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7.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9.xml" ContentType="application/vnd.openxmlformats-officedocument.presentationml.tags+xml"/>
  <Override PartName="/ppt/notesSlides/notesSlide13.xml" ContentType="application/vnd.openxmlformats-officedocument.presentationml.notesSlide+xml"/>
  <Override PartName="/ppt/tags/tag10.xml" ContentType="application/vnd.openxmlformats-officedocument.presentationml.tags+xml"/>
  <Override PartName="/ppt/notesSlides/notesSlide14.xml" ContentType="application/vnd.openxmlformats-officedocument.presentationml.notesSlide+xml"/>
  <Override PartName="/ppt/tags/tag11.xml" ContentType="application/vnd.openxmlformats-officedocument.presentationml.tags+xml"/>
  <Override PartName="/ppt/notesSlides/notesSlide15.xml" ContentType="application/vnd.openxmlformats-officedocument.presentationml.notesSlide+xml"/>
  <Override PartName="/ppt/tags/tag12.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3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ags/tag20.xml" ContentType="application/vnd.openxmlformats-officedocument.presentationml.tags+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tags/tag21.xml" ContentType="application/vnd.openxmlformats-officedocument.presentationml.tags+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tags/tag22.xml" ContentType="application/vnd.openxmlformats-officedocument.presentationml.tags+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tags/tag23.xml" ContentType="application/vnd.openxmlformats-officedocument.presentationml.tags+xml"/>
  <Override PartName="/ppt/notesSlides/notesSlide45.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tags/tag27.xml" ContentType="application/vnd.openxmlformats-officedocument.presentationml.tags+xml"/>
  <Override PartName="/ppt/notesSlides/notesSlide5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4.xml" ContentType="application/vnd.openxmlformats-officedocument.presentationml.notesSlide+xml"/>
  <Override PartName="/ppt/tags/tag28.xml" ContentType="application/vnd.openxmlformats-officedocument.presentationml.tags+xml"/>
  <Override PartName="/ppt/notesSlides/notesSlide55.xml" ContentType="application/vnd.openxmlformats-officedocument.presentationml.notesSlide+xml"/>
  <Override PartName="/ppt/tags/tag29.xml" ContentType="application/vnd.openxmlformats-officedocument.presentationml.tags+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6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5793" r:id="rId2"/>
  </p:sldMasterIdLst>
  <p:notesMasterIdLst>
    <p:notesMasterId r:id="rId210"/>
  </p:notesMasterIdLst>
  <p:handoutMasterIdLst>
    <p:handoutMasterId r:id="rId211"/>
  </p:handoutMasterIdLst>
  <p:sldIdLst>
    <p:sldId id="785" r:id="rId3"/>
    <p:sldId id="788" r:id="rId4"/>
    <p:sldId id="786" r:id="rId5"/>
    <p:sldId id="787" r:id="rId6"/>
    <p:sldId id="639" r:id="rId7"/>
    <p:sldId id="751" r:id="rId8"/>
    <p:sldId id="583" r:id="rId9"/>
    <p:sldId id="584" r:id="rId10"/>
    <p:sldId id="585" r:id="rId11"/>
    <p:sldId id="586" r:id="rId12"/>
    <p:sldId id="589" r:id="rId13"/>
    <p:sldId id="590" r:id="rId14"/>
    <p:sldId id="594" r:id="rId15"/>
    <p:sldId id="600" r:id="rId16"/>
    <p:sldId id="597" r:id="rId17"/>
    <p:sldId id="754" r:id="rId18"/>
    <p:sldId id="755" r:id="rId19"/>
    <p:sldId id="756" r:id="rId20"/>
    <p:sldId id="758" r:id="rId21"/>
    <p:sldId id="760" r:id="rId22"/>
    <p:sldId id="761" r:id="rId23"/>
    <p:sldId id="277" r:id="rId24"/>
    <p:sldId id="582" r:id="rId25"/>
    <p:sldId id="380" r:id="rId26"/>
    <p:sldId id="557" r:id="rId27"/>
    <p:sldId id="553" r:id="rId28"/>
    <p:sldId id="559" r:id="rId29"/>
    <p:sldId id="562" r:id="rId30"/>
    <p:sldId id="563" r:id="rId31"/>
    <p:sldId id="565" r:id="rId32"/>
    <p:sldId id="566" r:id="rId33"/>
    <p:sldId id="1713" r:id="rId34"/>
    <p:sldId id="1714" r:id="rId35"/>
    <p:sldId id="1715" r:id="rId36"/>
    <p:sldId id="1716" r:id="rId37"/>
    <p:sldId id="1717" r:id="rId38"/>
    <p:sldId id="606" r:id="rId39"/>
    <p:sldId id="614" r:id="rId40"/>
    <p:sldId id="654" r:id="rId41"/>
    <p:sldId id="704" r:id="rId42"/>
    <p:sldId id="354" r:id="rId43"/>
    <p:sldId id="320" r:id="rId44"/>
    <p:sldId id="1718" r:id="rId45"/>
    <p:sldId id="1244" r:id="rId46"/>
    <p:sldId id="815" r:id="rId47"/>
    <p:sldId id="762" r:id="rId48"/>
    <p:sldId id="763" r:id="rId49"/>
    <p:sldId id="764" r:id="rId50"/>
    <p:sldId id="640" r:id="rId51"/>
    <p:sldId id="573" r:id="rId52"/>
    <p:sldId id="574" r:id="rId53"/>
    <p:sldId id="575" r:id="rId54"/>
    <p:sldId id="577" r:id="rId55"/>
    <p:sldId id="578" r:id="rId56"/>
    <p:sldId id="673" r:id="rId57"/>
    <p:sldId id="674" r:id="rId58"/>
    <p:sldId id="675" r:id="rId59"/>
    <p:sldId id="677" r:id="rId60"/>
    <p:sldId id="679" r:id="rId61"/>
    <p:sldId id="681" r:id="rId62"/>
    <p:sldId id="682" r:id="rId63"/>
    <p:sldId id="683" r:id="rId64"/>
    <p:sldId id="685" r:id="rId65"/>
    <p:sldId id="689" r:id="rId66"/>
    <p:sldId id="692" r:id="rId67"/>
    <p:sldId id="693" r:id="rId68"/>
    <p:sldId id="694" r:id="rId69"/>
    <p:sldId id="695" r:id="rId70"/>
    <p:sldId id="271" r:id="rId71"/>
    <p:sldId id="272" r:id="rId72"/>
    <p:sldId id="282" r:id="rId73"/>
    <p:sldId id="283" r:id="rId74"/>
    <p:sldId id="284" r:id="rId75"/>
    <p:sldId id="279" r:id="rId76"/>
    <p:sldId id="370" r:id="rId77"/>
    <p:sldId id="371" r:id="rId78"/>
    <p:sldId id="789" r:id="rId79"/>
    <p:sldId id="604" r:id="rId80"/>
    <p:sldId id="605" r:id="rId81"/>
    <p:sldId id="580" r:id="rId82"/>
    <p:sldId id="581" r:id="rId83"/>
    <p:sldId id="601" r:id="rId84"/>
    <p:sldId id="603" r:id="rId85"/>
    <p:sldId id="602" r:id="rId86"/>
    <p:sldId id="598" r:id="rId87"/>
    <p:sldId id="1237" r:id="rId88"/>
    <p:sldId id="1423" r:id="rId89"/>
    <p:sldId id="1443" r:id="rId90"/>
    <p:sldId id="390" r:id="rId91"/>
    <p:sldId id="1444" r:id="rId92"/>
    <p:sldId id="1052" r:id="rId93"/>
    <p:sldId id="1445" r:id="rId94"/>
    <p:sldId id="1446" r:id="rId95"/>
    <p:sldId id="1447" r:id="rId96"/>
    <p:sldId id="1448" r:id="rId97"/>
    <p:sldId id="1449" r:id="rId98"/>
    <p:sldId id="1450" r:id="rId99"/>
    <p:sldId id="897" r:id="rId100"/>
    <p:sldId id="1548" r:id="rId101"/>
    <p:sldId id="1468" r:id="rId102"/>
    <p:sldId id="1424" r:id="rId103"/>
    <p:sldId id="572" r:id="rId104"/>
    <p:sldId id="1568" r:id="rId105"/>
    <p:sldId id="1569" r:id="rId106"/>
    <p:sldId id="1570" r:id="rId107"/>
    <p:sldId id="579" r:id="rId108"/>
    <p:sldId id="587" r:id="rId109"/>
    <p:sldId id="588" r:id="rId110"/>
    <p:sldId id="339" r:id="rId111"/>
    <p:sldId id="591" r:id="rId112"/>
    <p:sldId id="592" r:id="rId113"/>
    <p:sldId id="554" r:id="rId114"/>
    <p:sldId id="327" r:id="rId115"/>
    <p:sldId id="328" r:id="rId116"/>
    <p:sldId id="1719" r:id="rId117"/>
    <p:sldId id="453" r:id="rId118"/>
    <p:sldId id="1720" r:id="rId119"/>
    <p:sldId id="715" r:id="rId120"/>
    <p:sldId id="716" r:id="rId121"/>
    <p:sldId id="318" r:id="rId122"/>
    <p:sldId id="322" r:id="rId123"/>
    <p:sldId id="713" r:id="rId124"/>
    <p:sldId id="904" r:id="rId125"/>
    <p:sldId id="332" r:id="rId126"/>
    <p:sldId id="1586" r:id="rId127"/>
    <p:sldId id="416" r:id="rId128"/>
    <p:sldId id="375" r:id="rId129"/>
    <p:sldId id="524" r:id="rId130"/>
    <p:sldId id="593" r:id="rId131"/>
    <p:sldId id="521" r:id="rId132"/>
    <p:sldId id="1078" r:id="rId133"/>
    <p:sldId id="1080" r:id="rId134"/>
    <p:sldId id="1178" r:id="rId135"/>
    <p:sldId id="1415" r:id="rId136"/>
    <p:sldId id="623" r:id="rId137"/>
    <p:sldId id="624" r:id="rId138"/>
    <p:sldId id="625" r:id="rId139"/>
    <p:sldId id="626" r:id="rId140"/>
    <p:sldId id="627" r:id="rId141"/>
    <p:sldId id="628" r:id="rId142"/>
    <p:sldId id="748" r:id="rId143"/>
    <p:sldId id="408" r:id="rId144"/>
    <p:sldId id="1699" r:id="rId145"/>
    <p:sldId id="701" r:id="rId146"/>
    <p:sldId id="372" r:id="rId147"/>
    <p:sldId id="1558" r:id="rId148"/>
    <p:sldId id="1710" r:id="rId149"/>
    <p:sldId id="343" r:id="rId150"/>
    <p:sldId id="1700" r:id="rId151"/>
    <p:sldId id="1701" r:id="rId152"/>
    <p:sldId id="657" r:id="rId153"/>
    <p:sldId id="659" r:id="rId154"/>
    <p:sldId id="1711" r:id="rId155"/>
    <p:sldId id="647" r:id="rId156"/>
    <p:sldId id="1355" r:id="rId157"/>
    <p:sldId id="1712" r:id="rId158"/>
    <p:sldId id="344" r:id="rId159"/>
    <p:sldId id="2273" r:id="rId160"/>
    <p:sldId id="2270" r:id="rId161"/>
    <p:sldId id="2252" r:id="rId162"/>
    <p:sldId id="2261" r:id="rId163"/>
    <p:sldId id="2267" r:id="rId164"/>
    <p:sldId id="2264" r:id="rId165"/>
    <p:sldId id="2258" r:id="rId166"/>
    <p:sldId id="2255" r:id="rId167"/>
    <p:sldId id="1737" r:id="rId168"/>
    <p:sldId id="1728" r:id="rId169"/>
    <p:sldId id="1469" r:id="rId170"/>
    <p:sldId id="1425" r:id="rId171"/>
    <p:sldId id="1455" r:id="rId172"/>
    <p:sldId id="1480" r:id="rId173"/>
    <p:sldId id="1483" r:id="rId174"/>
    <p:sldId id="1642" r:id="rId175"/>
    <p:sldId id="1426" r:id="rId176"/>
    <p:sldId id="1456" r:id="rId177"/>
    <p:sldId id="1497" r:id="rId178"/>
    <p:sldId id="1464" r:id="rId179"/>
    <p:sldId id="1923" r:id="rId180"/>
    <p:sldId id="1487" r:id="rId181"/>
    <p:sldId id="1476" r:id="rId182"/>
    <p:sldId id="1491" r:id="rId183"/>
    <p:sldId id="1501" r:id="rId184"/>
    <p:sldId id="2379" r:id="rId185"/>
    <p:sldId id="1494" r:id="rId186"/>
    <p:sldId id="759" r:id="rId187"/>
    <p:sldId id="2380" r:id="rId188"/>
    <p:sldId id="512" r:id="rId189"/>
    <p:sldId id="513" r:id="rId190"/>
    <p:sldId id="514" r:id="rId191"/>
    <p:sldId id="2381" r:id="rId192"/>
    <p:sldId id="2382" r:id="rId193"/>
    <p:sldId id="307" r:id="rId194"/>
    <p:sldId id="806" r:id="rId195"/>
    <p:sldId id="329" r:id="rId196"/>
    <p:sldId id="2383" r:id="rId197"/>
    <p:sldId id="326" r:id="rId198"/>
    <p:sldId id="2384" r:id="rId199"/>
    <p:sldId id="2385" r:id="rId200"/>
    <p:sldId id="825" r:id="rId201"/>
    <p:sldId id="803" r:id="rId202"/>
    <p:sldId id="353" r:id="rId203"/>
    <p:sldId id="793" r:id="rId204"/>
    <p:sldId id="426" r:id="rId205"/>
    <p:sldId id="407" r:id="rId206"/>
    <p:sldId id="775" r:id="rId207"/>
    <p:sldId id="431" r:id="rId208"/>
    <p:sldId id="804" r:id="rId209"/>
  </p:sldIdLst>
  <p:sldSz cx="24387175" cy="13717588"/>
  <p:notesSz cx="6858000" cy="9144000"/>
  <p:defaultTex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пользователь Microsoft Office" initials="Office" lastIdx="1" clrIdx="0"/>
  <p:cmAuthor id="2" name="пользователь Microsoft Office" initials="Office [2]"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7572"/>
    <a:srgbClr val="088696"/>
    <a:srgbClr val="F2F2F2"/>
    <a:srgbClr val="2BDEA7"/>
    <a:srgbClr val="FFCA32"/>
    <a:srgbClr val="FFFFFF"/>
    <a:srgbClr val="0BB4C9"/>
    <a:srgbClr val="06ADD1"/>
    <a:srgbClr val="40F491"/>
    <a:srgbClr val="3143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E9639D4-E3E2-4D34-9284-5A2195B3D0D7}" styleName="Светлый стиль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3480" autoAdjust="0"/>
    <p:restoredTop sz="95709" autoAdjust="0"/>
  </p:normalViewPr>
  <p:slideViewPr>
    <p:cSldViewPr>
      <p:cViewPr varScale="1">
        <p:scale>
          <a:sx n="32" d="100"/>
          <a:sy n="32" d="100"/>
        </p:scale>
        <p:origin x="736" y="3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20" d="100"/>
        <a:sy n="20" d="100"/>
      </p:scale>
      <p:origin x="0" y="-19576"/>
    </p:cViewPr>
  </p:sorterViewPr>
  <p:notesViewPr>
    <p:cSldViewPr>
      <p:cViewPr varScale="1">
        <p:scale>
          <a:sx n="152" d="100"/>
          <a:sy n="152" d="100"/>
        </p:scale>
        <p:origin x="4744" y="184"/>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slide" Target="slides/slide136.xml"/><Relationship Id="rId159" Type="http://schemas.openxmlformats.org/officeDocument/2006/relationships/slide" Target="slides/slide157.xml"/><Relationship Id="rId170" Type="http://schemas.openxmlformats.org/officeDocument/2006/relationships/slide" Target="slides/slide168.xml"/><Relationship Id="rId191" Type="http://schemas.openxmlformats.org/officeDocument/2006/relationships/slide" Target="slides/slide189.xml"/><Relationship Id="rId205" Type="http://schemas.openxmlformats.org/officeDocument/2006/relationships/slide" Target="slides/slide203.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53" Type="http://schemas.openxmlformats.org/officeDocument/2006/relationships/slide" Target="slides/slide51.xml"/><Relationship Id="rId74" Type="http://schemas.openxmlformats.org/officeDocument/2006/relationships/slide" Target="slides/slide72.xml"/><Relationship Id="rId128" Type="http://schemas.openxmlformats.org/officeDocument/2006/relationships/slide" Target="slides/slide126.xml"/><Relationship Id="rId149" Type="http://schemas.openxmlformats.org/officeDocument/2006/relationships/slide" Target="slides/slide147.xml"/><Relationship Id="rId5" Type="http://schemas.openxmlformats.org/officeDocument/2006/relationships/slide" Target="slides/slide3.xml"/><Relationship Id="rId95" Type="http://schemas.openxmlformats.org/officeDocument/2006/relationships/slide" Target="slides/slide93.xml"/><Relationship Id="rId160" Type="http://schemas.openxmlformats.org/officeDocument/2006/relationships/slide" Target="slides/slide158.xml"/><Relationship Id="rId181" Type="http://schemas.openxmlformats.org/officeDocument/2006/relationships/slide" Target="slides/slide179.xml"/><Relationship Id="rId216" Type="http://schemas.openxmlformats.org/officeDocument/2006/relationships/tableStyles" Target="tableStyles.xml"/><Relationship Id="rId22" Type="http://schemas.openxmlformats.org/officeDocument/2006/relationships/slide" Target="slides/slide20.xml"/><Relationship Id="rId43" Type="http://schemas.openxmlformats.org/officeDocument/2006/relationships/slide" Target="slides/slide41.xml"/><Relationship Id="rId64" Type="http://schemas.openxmlformats.org/officeDocument/2006/relationships/slide" Target="slides/slide62.xml"/><Relationship Id="rId118" Type="http://schemas.openxmlformats.org/officeDocument/2006/relationships/slide" Target="slides/slide116.xml"/><Relationship Id="rId139" Type="http://schemas.openxmlformats.org/officeDocument/2006/relationships/slide" Target="slides/slide137.xml"/><Relationship Id="rId85" Type="http://schemas.openxmlformats.org/officeDocument/2006/relationships/slide" Target="slides/slide83.xml"/><Relationship Id="rId150" Type="http://schemas.openxmlformats.org/officeDocument/2006/relationships/slide" Target="slides/slide148.xml"/><Relationship Id="rId171" Type="http://schemas.openxmlformats.org/officeDocument/2006/relationships/slide" Target="slides/slide169.xml"/><Relationship Id="rId192" Type="http://schemas.openxmlformats.org/officeDocument/2006/relationships/slide" Target="slides/slide190.xml"/><Relationship Id="rId206" Type="http://schemas.openxmlformats.org/officeDocument/2006/relationships/slide" Target="slides/slide204.xml"/><Relationship Id="rId12" Type="http://schemas.openxmlformats.org/officeDocument/2006/relationships/slide" Target="slides/slide10.xml"/><Relationship Id="rId33" Type="http://schemas.openxmlformats.org/officeDocument/2006/relationships/slide" Target="slides/slide31.xml"/><Relationship Id="rId108" Type="http://schemas.openxmlformats.org/officeDocument/2006/relationships/slide" Target="slides/slide106.xml"/><Relationship Id="rId129" Type="http://schemas.openxmlformats.org/officeDocument/2006/relationships/slide" Target="slides/slide127.xml"/><Relationship Id="rId54" Type="http://schemas.openxmlformats.org/officeDocument/2006/relationships/slide" Target="slides/slide52.xml"/><Relationship Id="rId75" Type="http://schemas.openxmlformats.org/officeDocument/2006/relationships/slide" Target="slides/slide73.xml"/><Relationship Id="rId96" Type="http://schemas.openxmlformats.org/officeDocument/2006/relationships/slide" Target="slides/slide94.xml"/><Relationship Id="rId140" Type="http://schemas.openxmlformats.org/officeDocument/2006/relationships/slide" Target="slides/slide138.xml"/><Relationship Id="rId161" Type="http://schemas.openxmlformats.org/officeDocument/2006/relationships/slide" Target="slides/slide159.xml"/><Relationship Id="rId182" Type="http://schemas.openxmlformats.org/officeDocument/2006/relationships/slide" Target="slides/slide180.xml"/><Relationship Id="rId217" Type="http://schemas.microsoft.com/office/2016/11/relationships/changesInfo" Target="changesInfos/changesInfo1.xml"/><Relationship Id="rId6" Type="http://schemas.openxmlformats.org/officeDocument/2006/relationships/slide" Target="slides/slide4.xml"/><Relationship Id="rId23" Type="http://schemas.openxmlformats.org/officeDocument/2006/relationships/slide" Target="slides/slide21.xml"/><Relationship Id="rId119" Type="http://schemas.openxmlformats.org/officeDocument/2006/relationships/slide" Target="slides/slide117.xml"/><Relationship Id="rId44" Type="http://schemas.openxmlformats.org/officeDocument/2006/relationships/slide" Target="slides/slide42.xml"/><Relationship Id="rId65" Type="http://schemas.openxmlformats.org/officeDocument/2006/relationships/slide" Target="slides/slide63.xml"/><Relationship Id="rId86" Type="http://schemas.openxmlformats.org/officeDocument/2006/relationships/slide" Target="slides/slide84.xml"/><Relationship Id="rId130" Type="http://schemas.openxmlformats.org/officeDocument/2006/relationships/slide" Target="slides/slide128.xml"/><Relationship Id="rId151" Type="http://schemas.openxmlformats.org/officeDocument/2006/relationships/slide" Target="slides/slide149.xml"/><Relationship Id="rId172" Type="http://schemas.openxmlformats.org/officeDocument/2006/relationships/slide" Target="slides/slide170.xml"/><Relationship Id="rId193" Type="http://schemas.openxmlformats.org/officeDocument/2006/relationships/slide" Target="slides/slide191.xml"/><Relationship Id="rId207" Type="http://schemas.openxmlformats.org/officeDocument/2006/relationships/slide" Target="slides/slide205.xml"/><Relationship Id="rId13" Type="http://schemas.openxmlformats.org/officeDocument/2006/relationships/slide" Target="slides/slide11.xml"/><Relationship Id="rId109" Type="http://schemas.openxmlformats.org/officeDocument/2006/relationships/slide" Target="slides/slide107.xml"/><Relationship Id="rId34" Type="http://schemas.openxmlformats.org/officeDocument/2006/relationships/slide" Target="slides/slide32.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20" Type="http://schemas.openxmlformats.org/officeDocument/2006/relationships/slide" Target="slides/slide118.xml"/><Relationship Id="rId141" Type="http://schemas.openxmlformats.org/officeDocument/2006/relationships/slide" Target="slides/slide139.xml"/><Relationship Id="rId7" Type="http://schemas.openxmlformats.org/officeDocument/2006/relationships/slide" Target="slides/slide5.xml"/><Relationship Id="rId162" Type="http://schemas.openxmlformats.org/officeDocument/2006/relationships/slide" Target="slides/slide160.xml"/><Relationship Id="rId183" Type="http://schemas.openxmlformats.org/officeDocument/2006/relationships/slide" Target="slides/slide181.xml"/><Relationship Id="rId24" Type="http://schemas.openxmlformats.org/officeDocument/2006/relationships/slide" Target="slides/slide22.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31" Type="http://schemas.openxmlformats.org/officeDocument/2006/relationships/slide" Target="slides/slide129.xml"/><Relationship Id="rId152" Type="http://schemas.openxmlformats.org/officeDocument/2006/relationships/slide" Target="slides/slide150.xml"/><Relationship Id="rId173" Type="http://schemas.openxmlformats.org/officeDocument/2006/relationships/slide" Target="slides/slide171.xml"/><Relationship Id="rId194" Type="http://schemas.openxmlformats.org/officeDocument/2006/relationships/slide" Target="slides/slide192.xml"/><Relationship Id="rId208" Type="http://schemas.openxmlformats.org/officeDocument/2006/relationships/slide" Target="slides/slide206.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 Id="rId147" Type="http://schemas.openxmlformats.org/officeDocument/2006/relationships/slide" Target="slides/slide145.xml"/><Relationship Id="rId168" Type="http://schemas.openxmlformats.org/officeDocument/2006/relationships/slide" Target="slides/slide166.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142" Type="http://schemas.openxmlformats.org/officeDocument/2006/relationships/slide" Target="slides/slide140.xml"/><Relationship Id="rId163" Type="http://schemas.openxmlformats.org/officeDocument/2006/relationships/slide" Target="slides/slide161.xml"/><Relationship Id="rId184" Type="http://schemas.openxmlformats.org/officeDocument/2006/relationships/slide" Target="slides/slide182.xml"/><Relationship Id="rId189" Type="http://schemas.openxmlformats.org/officeDocument/2006/relationships/slide" Target="slides/slide187.xml"/><Relationship Id="rId3" Type="http://schemas.openxmlformats.org/officeDocument/2006/relationships/slide" Target="slides/slide1.xml"/><Relationship Id="rId214" Type="http://schemas.openxmlformats.org/officeDocument/2006/relationships/viewProps" Target="viewProps.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137" Type="http://schemas.openxmlformats.org/officeDocument/2006/relationships/slide" Target="slides/slide135.xml"/><Relationship Id="rId158" Type="http://schemas.openxmlformats.org/officeDocument/2006/relationships/slide" Target="slides/slide156.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slide" Target="slides/slide130.xml"/><Relationship Id="rId153" Type="http://schemas.openxmlformats.org/officeDocument/2006/relationships/slide" Target="slides/slide151.xml"/><Relationship Id="rId174" Type="http://schemas.openxmlformats.org/officeDocument/2006/relationships/slide" Target="slides/slide172.xml"/><Relationship Id="rId179" Type="http://schemas.openxmlformats.org/officeDocument/2006/relationships/slide" Target="slides/slide177.xml"/><Relationship Id="rId195" Type="http://schemas.openxmlformats.org/officeDocument/2006/relationships/slide" Target="slides/slide193.xml"/><Relationship Id="rId209" Type="http://schemas.openxmlformats.org/officeDocument/2006/relationships/slide" Target="slides/slide207.xml"/><Relationship Id="rId190" Type="http://schemas.openxmlformats.org/officeDocument/2006/relationships/slide" Target="slides/slide188.xml"/><Relationship Id="rId204" Type="http://schemas.openxmlformats.org/officeDocument/2006/relationships/slide" Target="slides/slide202.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slide" Target="slides/slide125.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143" Type="http://schemas.openxmlformats.org/officeDocument/2006/relationships/slide" Target="slides/slide141.xml"/><Relationship Id="rId148" Type="http://schemas.openxmlformats.org/officeDocument/2006/relationships/slide" Target="slides/slide146.xml"/><Relationship Id="rId164" Type="http://schemas.openxmlformats.org/officeDocument/2006/relationships/slide" Target="slides/slide162.xml"/><Relationship Id="rId169" Type="http://schemas.openxmlformats.org/officeDocument/2006/relationships/slide" Target="slides/slide167.xml"/><Relationship Id="rId185" Type="http://schemas.openxmlformats.org/officeDocument/2006/relationships/slide" Target="slides/slide183.xml"/><Relationship Id="rId4" Type="http://schemas.openxmlformats.org/officeDocument/2006/relationships/slide" Target="slides/slide2.xml"/><Relationship Id="rId9" Type="http://schemas.openxmlformats.org/officeDocument/2006/relationships/slide" Target="slides/slide7.xml"/><Relationship Id="rId180" Type="http://schemas.openxmlformats.org/officeDocument/2006/relationships/slide" Target="slides/slide178.xml"/><Relationship Id="rId210" Type="http://schemas.openxmlformats.org/officeDocument/2006/relationships/notesMaster" Target="notesMasters/notesMaster1.xml"/><Relationship Id="rId215" Type="http://schemas.openxmlformats.org/officeDocument/2006/relationships/theme" Target="theme/theme1.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slide" Target="slides/slide131.xml"/><Relationship Id="rId154" Type="http://schemas.openxmlformats.org/officeDocument/2006/relationships/slide" Target="slides/slide152.xml"/><Relationship Id="rId175" Type="http://schemas.openxmlformats.org/officeDocument/2006/relationships/slide" Target="slides/slide173.xml"/><Relationship Id="rId196" Type="http://schemas.openxmlformats.org/officeDocument/2006/relationships/slide" Target="slides/slide194.xml"/><Relationship Id="rId200" Type="http://schemas.openxmlformats.org/officeDocument/2006/relationships/slide" Target="slides/slide198.xml"/><Relationship Id="rId16" Type="http://schemas.openxmlformats.org/officeDocument/2006/relationships/slide" Target="slides/slide14.xml"/><Relationship Id="rId37" Type="http://schemas.openxmlformats.org/officeDocument/2006/relationships/slide" Target="slides/slide35.xml"/><Relationship Id="rId58" Type="http://schemas.openxmlformats.org/officeDocument/2006/relationships/slide" Target="slides/slide56.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44" Type="http://schemas.openxmlformats.org/officeDocument/2006/relationships/slide" Target="slides/slide142.xml"/><Relationship Id="rId90" Type="http://schemas.openxmlformats.org/officeDocument/2006/relationships/slide" Target="slides/slide88.xml"/><Relationship Id="rId165" Type="http://schemas.openxmlformats.org/officeDocument/2006/relationships/slide" Target="slides/slide163.xml"/><Relationship Id="rId186" Type="http://schemas.openxmlformats.org/officeDocument/2006/relationships/slide" Target="slides/slide184.xml"/><Relationship Id="rId211" Type="http://schemas.openxmlformats.org/officeDocument/2006/relationships/handoutMaster" Target="handoutMasters/handoutMaster1.xml"/><Relationship Id="rId27" Type="http://schemas.openxmlformats.org/officeDocument/2006/relationships/slide" Target="slides/slide25.xml"/><Relationship Id="rId48" Type="http://schemas.openxmlformats.org/officeDocument/2006/relationships/slide" Target="slides/slide46.xml"/><Relationship Id="rId69" Type="http://schemas.openxmlformats.org/officeDocument/2006/relationships/slide" Target="slides/slide67.xml"/><Relationship Id="rId113" Type="http://schemas.openxmlformats.org/officeDocument/2006/relationships/slide" Target="slides/slide111.xml"/><Relationship Id="rId134" Type="http://schemas.openxmlformats.org/officeDocument/2006/relationships/slide" Target="slides/slide132.xml"/><Relationship Id="rId80" Type="http://schemas.openxmlformats.org/officeDocument/2006/relationships/slide" Target="slides/slide78.xml"/><Relationship Id="rId155" Type="http://schemas.openxmlformats.org/officeDocument/2006/relationships/slide" Target="slides/slide153.xml"/><Relationship Id="rId176" Type="http://schemas.openxmlformats.org/officeDocument/2006/relationships/slide" Target="slides/slide174.xml"/><Relationship Id="rId197" Type="http://schemas.openxmlformats.org/officeDocument/2006/relationships/slide" Target="slides/slide195.xml"/><Relationship Id="rId201" Type="http://schemas.openxmlformats.org/officeDocument/2006/relationships/slide" Target="slides/slide199.xml"/><Relationship Id="rId17" Type="http://schemas.openxmlformats.org/officeDocument/2006/relationships/slide" Target="slides/slide15.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24" Type="http://schemas.openxmlformats.org/officeDocument/2006/relationships/slide" Target="slides/slide122.xml"/><Relationship Id="rId70" Type="http://schemas.openxmlformats.org/officeDocument/2006/relationships/slide" Target="slides/slide68.xml"/><Relationship Id="rId91" Type="http://schemas.openxmlformats.org/officeDocument/2006/relationships/slide" Target="slides/slide89.xml"/><Relationship Id="rId145" Type="http://schemas.openxmlformats.org/officeDocument/2006/relationships/slide" Target="slides/slide143.xml"/><Relationship Id="rId166" Type="http://schemas.openxmlformats.org/officeDocument/2006/relationships/slide" Target="slides/slide164.xml"/><Relationship Id="rId187" Type="http://schemas.openxmlformats.org/officeDocument/2006/relationships/slide" Target="slides/slide185.xml"/><Relationship Id="rId1" Type="http://schemas.openxmlformats.org/officeDocument/2006/relationships/slideMaster" Target="slideMasters/slideMaster1.xml"/><Relationship Id="rId212" Type="http://schemas.openxmlformats.org/officeDocument/2006/relationships/commentAuthors" Target="commentAuthors.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60" Type="http://schemas.openxmlformats.org/officeDocument/2006/relationships/slide" Target="slides/slide58.xml"/><Relationship Id="rId81" Type="http://schemas.openxmlformats.org/officeDocument/2006/relationships/slide" Target="slides/slide79.xml"/><Relationship Id="rId135" Type="http://schemas.openxmlformats.org/officeDocument/2006/relationships/slide" Target="slides/slide133.xml"/><Relationship Id="rId156" Type="http://schemas.openxmlformats.org/officeDocument/2006/relationships/slide" Target="slides/slide154.xml"/><Relationship Id="rId177" Type="http://schemas.openxmlformats.org/officeDocument/2006/relationships/slide" Target="slides/slide175.xml"/><Relationship Id="rId198" Type="http://schemas.openxmlformats.org/officeDocument/2006/relationships/slide" Target="slides/slide196.xml"/><Relationship Id="rId202" Type="http://schemas.openxmlformats.org/officeDocument/2006/relationships/slide" Target="slides/slide200.xml"/><Relationship Id="rId18" Type="http://schemas.openxmlformats.org/officeDocument/2006/relationships/slide" Target="slides/slide16.xml"/><Relationship Id="rId39" Type="http://schemas.openxmlformats.org/officeDocument/2006/relationships/slide" Target="slides/slide37.xml"/><Relationship Id="rId50" Type="http://schemas.openxmlformats.org/officeDocument/2006/relationships/slide" Target="slides/slide48.xml"/><Relationship Id="rId104" Type="http://schemas.openxmlformats.org/officeDocument/2006/relationships/slide" Target="slides/slide102.xml"/><Relationship Id="rId125" Type="http://schemas.openxmlformats.org/officeDocument/2006/relationships/slide" Target="slides/slide123.xml"/><Relationship Id="rId146" Type="http://schemas.openxmlformats.org/officeDocument/2006/relationships/slide" Target="slides/slide144.xml"/><Relationship Id="rId167" Type="http://schemas.openxmlformats.org/officeDocument/2006/relationships/slide" Target="slides/slide165.xml"/><Relationship Id="rId188" Type="http://schemas.openxmlformats.org/officeDocument/2006/relationships/slide" Target="slides/slide186.xml"/><Relationship Id="rId71" Type="http://schemas.openxmlformats.org/officeDocument/2006/relationships/slide" Target="slides/slide69.xml"/><Relationship Id="rId92" Type="http://schemas.openxmlformats.org/officeDocument/2006/relationships/slide" Target="slides/slide90.xml"/><Relationship Id="rId213"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7.xml"/><Relationship Id="rId40" Type="http://schemas.openxmlformats.org/officeDocument/2006/relationships/slide" Target="slides/slide38.xml"/><Relationship Id="rId115" Type="http://schemas.openxmlformats.org/officeDocument/2006/relationships/slide" Target="slides/slide113.xml"/><Relationship Id="rId136" Type="http://schemas.openxmlformats.org/officeDocument/2006/relationships/slide" Target="slides/slide134.xml"/><Relationship Id="rId157" Type="http://schemas.openxmlformats.org/officeDocument/2006/relationships/slide" Target="slides/slide155.xml"/><Relationship Id="rId178" Type="http://schemas.openxmlformats.org/officeDocument/2006/relationships/slide" Target="slides/slide176.xml"/><Relationship Id="rId61" Type="http://schemas.openxmlformats.org/officeDocument/2006/relationships/slide" Target="slides/slide59.xml"/><Relationship Id="rId82" Type="http://schemas.openxmlformats.org/officeDocument/2006/relationships/slide" Target="slides/slide80.xml"/><Relationship Id="rId199" Type="http://schemas.openxmlformats.org/officeDocument/2006/relationships/slide" Target="slides/slide197.xml"/><Relationship Id="rId203" Type="http://schemas.openxmlformats.org/officeDocument/2006/relationships/slide" Target="slides/slide201.xml"/><Relationship Id="rId19" Type="http://schemas.openxmlformats.org/officeDocument/2006/relationships/slide" Target="slides/slide1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za kabir" userId="af3c95a13102d509" providerId="LiveId" clId="{9FF1DF4F-D800-4D88-B69D-5C6678B15BF5}"/>
    <pc:docChg chg="custSel addSld delSld modSld">
      <pc:chgData name="reza kabir" userId="af3c95a13102d509" providerId="LiveId" clId="{9FF1DF4F-D800-4D88-B69D-5C6678B15BF5}" dt="2020-06-15T09:17:37.740" v="80"/>
      <pc:docMkLst>
        <pc:docMk/>
      </pc:docMkLst>
      <pc:sldChg chg="modSp add mod">
        <pc:chgData name="reza kabir" userId="af3c95a13102d509" providerId="LiveId" clId="{9FF1DF4F-D800-4D88-B69D-5C6678B15BF5}" dt="2020-06-12T13:10:36.537" v="69" actId="207"/>
        <pc:sldMkLst>
          <pc:docMk/>
          <pc:sldMk cId="1730289566" sldId="307"/>
        </pc:sldMkLst>
        <pc:spChg chg="mod">
          <ac:chgData name="reza kabir" userId="af3c95a13102d509" providerId="LiveId" clId="{9FF1DF4F-D800-4D88-B69D-5C6678B15BF5}" dt="2020-06-12T13:10:36.537" v="69" actId="207"/>
          <ac:spMkLst>
            <pc:docMk/>
            <pc:sldMk cId="1730289566" sldId="307"/>
            <ac:spMk id="2" creationId="{00000000-0000-0000-0000-000000000000}"/>
          </ac:spMkLst>
        </pc:spChg>
        <pc:spChg chg="mod">
          <ac:chgData name="reza kabir" userId="af3c95a13102d509" providerId="LiveId" clId="{9FF1DF4F-D800-4D88-B69D-5C6678B15BF5}" dt="2020-06-12T13:10:36.537" v="69" actId="207"/>
          <ac:spMkLst>
            <pc:docMk/>
            <pc:sldMk cId="1730289566" sldId="307"/>
            <ac:spMk id="5" creationId="{00000000-0000-0000-0000-000000000000}"/>
          </ac:spMkLst>
        </pc:spChg>
        <pc:spChg chg="mod">
          <ac:chgData name="reza kabir" userId="af3c95a13102d509" providerId="LiveId" clId="{9FF1DF4F-D800-4D88-B69D-5C6678B15BF5}" dt="2020-06-12T13:00:15.275" v="24" actId="404"/>
          <ac:spMkLst>
            <pc:docMk/>
            <pc:sldMk cId="1730289566" sldId="307"/>
            <ac:spMk id="111" creationId="{00000000-0000-0000-0000-000000000000}"/>
          </ac:spMkLst>
        </pc:spChg>
        <pc:spChg chg="mod">
          <ac:chgData name="reza kabir" userId="af3c95a13102d509" providerId="LiveId" clId="{9FF1DF4F-D800-4D88-B69D-5C6678B15BF5}" dt="2020-06-12T13:00:12.471" v="23" actId="404"/>
          <ac:spMkLst>
            <pc:docMk/>
            <pc:sldMk cId="1730289566" sldId="307"/>
            <ac:spMk id="112" creationId="{00000000-0000-0000-0000-000000000000}"/>
          </ac:spMkLst>
        </pc:spChg>
        <pc:spChg chg="mod">
          <ac:chgData name="reza kabir" userId="af3c95a13102d509" providerId="LiveId" clId="{9FF1DF4F-D800-4D88-B69D-5C6678B15BF5}" dt="2020-06-12T13:00:12.471" v="23" actId="404"/>
          <ac:spMkLst>
            <pc:docMk/>
            <pc:sldMk cId="1730289566" sldId="307"/>
            <ac:spMk id="113" creationId="{00000000-0000-0000-0000-000000000000}"/>
          </ac:spMkLst>
        </pc:spChg>
        <pc:spChg chg="mod">
          <ac:chgData name="reza kabir" userId="af3c95a13102d509" providerId="LiveId" clId="{9FF1DF4F-D800-4D88-B69D-5C6678B15BF5}" dt="2020-06-12T13:00:12.471" v="23" actId="404"/>
          <ac:spMkLst>
            <pc:docMk/>
            <pc:sldMk cId="1730289566" sldId="307"/>
            <ac:spMk id="114" creationId="{00000000-0000-0000-0000-000000000000}"/>
          </ac:spMkLst>
        </pc:spChg>
        <pc:spChg chg="mod">
          <ac:chgData name="reza kabir" userId="af3c95a13102d509" providerId="LiveId" clId="{9FF1DF4F-D800-4D88-B69D-5C6678B15BF5}" dt="2020-06-12T13:00:12.471" v="23" actId="404"/>
          <ac:spMkLst>
            <pc:docMk/>
            <pc:sldMk cId="1730289566" sldId="307"/>
            <ac:spMk id="115" creationId="{00000000-0000-0000-0000-000000000000}"/>
          </ac:spMkLst>
        </pc:spChg>
      </pc:sldChg>
      <pc:sldChg chg="modSp add mod">
        <pc:chgData name="reza kabir" userId="af3c95a13102d509" providerId="LiveId" clId="{9FF1DF4F-D800-4D88-B69D-5C6678B15BF5}" dt="2020-06-12T12:59:50.321" v="18" actId="404"/>
        <pc:sldMkLst>
          <pc:docMk/>
          <pc:sldMk cId="2822819442" sldId="326"/>
        </pc:sldMkLst>
        <pc:spChg chg="mod">
          <ac:chgData name="reza kabir" userId="af3c95a13102d509" providerId="LiveId" clId="{9FF1DF4F-D800-4D88-B69D-5C6678B15BF5}" dt="2020-06-12T12:59:50.321" v="18" actId="404"/>
          <ac:spMkLst>
            <pc:docMk/>
            <pc:sldMk cId="2822819442" sldId="326"/>
            <ac:spMk id="8" creationId="{00000000-0000-0000-0000-000000000000}"/>
          </ac:spMkLst>
        </pc:spChg>
        <pc:spChg chg="mod">
          <ac:chgData name="reza kabir" userId="af3c95a13102d509" providerId="LiveId" clId="{9FF1DF4F-D800-4D88-B69D-5C6678B15BF5}" dt="2020-06-12T12:59:50.321" v="18" actId="404"/>
          <ac:spMkLst>
            <pc:docMk/>
            <pc:sldMk cId="2822819442" sldId="326"/>
            <ac:spMk id="9" creationId="{00000000-0000-0000-0000-000000000000}"/>
          </ac:spMkLst>
        </pc:spChg>
        <pc:spChg chg="mod">
          <ac:chgData name="reza kabir" userId="af3c95a13102d509" providerId="LiveId" clId="{9FF1DF4F-D800-4D88-B69D-5C6678B15BF5}" dt="2020-06-12T12:59:50.321" v="18" actId="404"/>
          <ac:spMkLst>
            <pc:docMk/>
            <pc:sldMk cId="2822819442" sldId="326"/>
            <ac:spMk id="10" creationId="{00000000-0000-0000-0000-000000000000}"/>
          </ac:spMkLst>
        </pc:spChg>
        <pc:spChg chg="mod">
          <ac:chgData name="reza kabir" userId="af3c95a13102d509" providerId="LiveId" clId="{9FF1DF4F-D800-4D88-B69D-5C6678B15BF5}" dt="2020-06-12T12:59:50.321" v="18" actId="404"/>
          <ac:spMkLst>
            <pc:docMk/>
            <pc:sldMk cId="2822819442" sldId="326"/>
            <ac:spMk id="11" creationId="{00000000-0000-0000-0000-000000000000}"/>
          </ac:spMkLst>
        </pc:spChg>
        <pc:spChg chg="mod">
          <ac:chgData name="reza kabir" userId="af3c95a13102d509" providerId="LiveId" clId="{9FF1DF4F-D800-4D88-B69D-5C6678B15BF5}" dt="2020-06-12T12:59:24.628" v="12" actId="27636"/>
          <ac:spMkLst>
            <pc:docMk/>
            <pc:sldMk cId="2822819442" sldId="326"/>
            <ac:spMk id="13" creationId="{00000000-0000-0000-0000-000000000000}"/>
          </ac:spMkLst>
        </pc:spChg>
        <pc:spChg chg="mod">
          <ac:chgData name="reza kabir" userId="af3c95a13102d509" providerId="LiveId" clId="{9FF1DF4F-D800-4D88-B69D-5C6678B15BF5}" dt="2020-06-12T12:59:50.321" v="18" actId="404"/>
          <ac:spMkLst>
            <pc:docMk/>
            <pc:sldMk cId="2822819442" sldId="326"/>
            <ac:spMk id="23" creationId="{00000000-0000-0000-0000-000000000000}"/>
          </ac:spMkLst>
        </pc:spChg>
        <pc:spChg chg="mod">
          <ac:chgData name="reza kabir" userId="af3c95a13102d509" providerId="LiveId" clId="{9FF1DF4F-D800-4D88-B69D-5C6678B15BF5}" dt="2020-06-12T12:59:50.321" v="18" actId="404"/>
          <ac:spMkLst>
            <pc:docMk/>
            <pc:sldMk cId="2822819442" sldId="326"/>
            <ac:spMk id="25" creationId="{00000000-0000-0000-0000-000000000000}"/>
          </ac:spMkLst>
        </pc:spChg>
        <pc:spChg chg="mod">
          <ac:chgData name="reza kabir" userId="af3c95a13102d509" providerId="LiveId" clId="{9FF1DF4F-D800-4D88-B69D-5C6678B15BF5}" dt="2020-06-12T12:59:50.321" v="18" actId="404"/>
          <ac:spMkLst>
            <pc:docMk/>
            <pc:sldMk cId="2822819442" sldId="326"/>
            <ac:spMk id="26" creationId="{00000000-0000-0000-0000-000000000000}"/>
          </ac:spMkLst>
        </pc:spChg>
        <pc:spChg chg="mod">
          <ac:chgData name="reza kabir" userId="af3c95a13102d509" providerId="LiveId" clId="{9FF1DF4F-D800-4D88-B69D-5C6678B15BF5}" dt="2020-06-12T12:59:50.321" v="18" actId="404"/>
          <ac:spMkLst>
            <pc:docMk/>
            <pc:sldMk cId="2822819442" sldId="326"/>
            <ac:spMk id="27" creationId="{00000000-0000-0000-0000-000000000000}"/>
          </ac:spMkLst>
        </pc:spChg>
        <pc:spChg chg="mod">
          <ac:chgData name="reza kabir" userId="af3c95a13102d509" providerId="LiveId" clId="{9FF1DF4F-D800-4D88-B69D-5C6678B15BF5}" dt="2020-06-12T12:59:50.321" v="18" actId="404"/>
          <ac:spMkLst>
            <pc:docMk/>
            <pc:sldMk cId="2822819442" sldId="326"/>
            <ac:spMk id="28" creationId="{00000000-0000-0000-0000-000000000000}"/>
          </ac:spMkLst>
        </pc:spChg>
      </pc:sldChg>
      <pc:sldChg chg="add">
        <pc:chgData name="reza kabir" userId="af3c95a13102d509" providerId="LiveId" clId="{9FF1DF4F-D800-4D88-B69D-5C6678B15BF5}" dt="2020-06-15T09:17:15.122" v="78"/>
        <pc:sldMkLst>
          <pc:docMk/>
          <pc:sldMk cId="74964739" sldId="327"/>
        </pc:sldMkLst>
      </pc:sldChg>
      <pc:sldChg chg="del">
        <pc:chgData name="reza kabir" userId="af3c95a13102d509" providerId="LiveId" clId="{9FF1DF4F-D800-4D88-B69D-5C6678B15BF5}" dt="2020-06-15T09:17:06.402" v="77" actId="2696"/>
        <pc:sldMkLst>
          <pc:docMk/>
          <pc:sldMk cId="3953525838" sldId="327"/>
        </pc:sldMkLst>
      </pc:sldChg>
      <pc:sldChg chg="del">
        <pc:chgData name="reza kabir" userId="af3c95a13102d509" providerId="LiveId" clId="{9FF1DF4F-D800-4D88-B69D-5C6678B15BF5}" dt="2020-06-15T09:17:06.402" v="77" actId="2696"/>
        <pc:sldMkLst>
          <pc:docMk/>
          <pc:sldMk cId="1608073850" sldId="328"/>
        </pc:sldMkLst>
      </pc:sldChg>
      <pc:sldChg chg="add">
        <pc:chgData name="reza kabir" userId="af3c95a13102d509" providerId="LiveId" clId="{9FF1DF4F-D800-4D88-B69D-5C6678B15BF5}" dt="2020-06-15T09:17:15.122" v="78"/>
        <pc:sldMkLst>
          <pc:docMk/>
          <pc:sldMk cId="3418391321" sldId="328"/>
        </pc:sldMkLst>
      </pc:sldChg>
      <pc:sldChg chg="modSp add mod">
        <pc:chgData name="reza kabir" userId="af3c95a13102d509" providerId="LiveId" clId="{9FF1DF4F-D800-4D88-B69D-5C6678B15BF5}" dt="2020-06-12T13:10:30.577" v="67" actId="207"/>
        <pc:sldMkLst>
          <pc:docMk/>
          <pc:sldMk cId="4273005672" sldId="329"/>
        </pc:sldMkLst>
        <pc:spChg chg="mod">
          <ac:chgData name="reza kabir" userId="af3c95a13102d509" providerId="LiveId" clId="{9FF1DF4F-D800-4D88-B69D-5C6678B15BF5}" dt="2020-06-12T13:10:30.577" v="67" actId="207"/>
          <ac:spMkLst>
            <pc:docMk/>
            <pc:sldMk cId="4273005672" sldId="329"/>
            <ac:spMk id="2" creationId="{00000000-0000-0000-0000-000000000000}"/>
          </ac:spMkLst>
        </pc:spChg>
        <pc:spChg chg="mod">
          <ac:chgData name="reza kabir" userId="af3c95a13102d509" providerId="LiveId" clId="{9FF1DF4F-D800-4D88-B69D-5C6678B15BF5}" dt="2020-06-12T13:10:30.577" v="67" actId="207"/>
          <ac:spMkLst>
            <pc:docMk/>
            <pc:sldMk cId="4273005672" sldId="329"/>
            <ac:spMk id="4" creationId="{00000000-0000-0000-0000-000000000000}"/>
          </ac:spMkLst>
        </pc:spChg>
        <pc:spChg chg="mod">
          <ac:chgData name="reza kabir" userId="af3c95a13102d509" providerId="LiveId" clId="{9FF1DF4F-D800-4D88-B69D-5C6678B15BF5}" dt="2020-06-12T13:00:02.656" v="21" actId="404"/>
          <ac:spMkLst>
            <pc:docMk/>
            <pc:sldMk cId="4273005672" sldId="329"/>
            <ac:spMk id="25" creationId="{00000000-0000-0000-0000-000000000000}"/>
          </ac:spMkLst>
        </pc:spChg>
        <pc:spChg chg="mod">
          <ac:chgData name="reza kabir" userId="af3c95a13102d509" providerId="LiveId" clId="{9FF1DF4F-D800-4D88-B69D-5C6678B15BF5}" dt="2020-06-12T13:00:02.656" v="21" actId="404"/>
          <ac:spMkLst>
            <pc:docMk/>
            <pc:sldMk cId="4273005672" sldId="329"/>
            <ac:spMk id="37" creationId="{00000000-0000-0000-0000-000000000000}"/>
          </ac:spMkLst>
        </pc:spChg>
        <pc:spChg chg="mod">
          <ac:chgData name="reza kabir" userId="af3c95a13102d509" providerId="LiveId" clId="{9FF1DF4F-D800-4D88-B69D-5C6678B15BF5}" dt="2020-06-12T13:00:02.656" v="21" actId="404"/>
          <ac:spMkLst>
            <pc:docMk/>
            <pc:sldMk cId="4273005672" sldId="329"/>
            <ac:spMk id="55" creationId="{00000000-0000-0000-0000-000000000000}"/>
          </ac:spMkLst>
        </pc:spChg>
        <pc:spChg chg="mod">
          <ac:chgData name="reza kabir" userId="af3c95a13102d509" providerId="LiveId" clId="{9FF1DF4F-D800-4D88-B69D-5C6678B15BF5}" dt="2020-06-12T13:00:02.656" v="21" actId="404"/>
          <ac:spMkLst>
            <pc:docMk/>
            <pc:sldMk cId="4273005672" sldId="329"/>
            <ac:spMk id="61" creationId="{00000000-0000-0000-0000-000000000000}"/>
          </ac:spMkLst>
        </pc:spChg>
      </pc:sldChg>
      <pc:sldChg chg="modSp add mod">
        <pc:chgData name="reza kabir" userId="af3c95a13102d509" providerId="LiveId" clId="{9FF1DF4F-D800-4D88-B69D-5C6678B15BF5}" dt="2020-06-12T13:09:37.185" v="57" actId="207"/>
        <pc:sldMkLst>
          <pc:docMk/>
          <pc:sldMk cId="3112581361" sldId="353"/>
        </pc:sldMkLst>
        <pc:spChg chg="mod">
          <ac:chgData name="reza kabir" userId="af3c95a13102d509" providerId="LiveId" clId="{9FF1DF4F-D800-4D88-B69D-5C6678B15BF5}" dt="2020-06-12T13:09:27.945" v="56" actId="207"/>
          <ac:spMkLst>
            <pc:docMk/>
            <pc:sldMk cId="3112581361" sldId="353"/>
            <ac:spMk id="2" creationId="{00000000-0000-0000-0000-000000000000}"/>
          </ac:spMkLst>
        </pc:spChg>
        <pc:spChg chg="mod">
          <ac:chgData name="reza kabir" userId="af3c95a13102d509" providerId="LiveId" clId="{9FF1DF4F-D800-4D88-B69D-5C6678B15BF5}" dt="2020-06-12T13:09:27.945" v="56" actId="207"/>
          <ac:spMkLst>
            <pc:docMk/>
            <pc:sldMk cId="3112581361" sldId="353"/>
            <ac:spMk id="4" creationId="{00000000-0000-0000-0000-000000000000}"/>
          </ac:spMkLst>
        </pc:spChg>
        <pc:spChg chg="mod">
          <ac:chgData name="reza kabir" userId="af3c95a13102d509" providerId="LiveId" clId="{9FF1DF4F-D800-4D88-B69D-5C6678B15BF5}" dt="2020-06-12T13:09:37.185" v="57" actId="207"/>
          <ac:spMkLst>
            <pc:docMk/>
            <pc:sldMk cId="3112581361" sldId="353"/>
            <ac:spMk id="114" creationId="{00000000-0000-0000-0000-000000000000}"/>
          </ac:spMkLst>
        </pc:spChg>
        <pc:spChg chg="mod">
          <ac:chgData name="reza kabir" userId="af3c95a13102d509" providerId="LiveId" clId="{9FF1DF4F-D800-4D88-B69D-5C6678B15BF5}" dt="2020-06-12T13:09:37.185" v="57" actId="207"/>
          <ac:spMkLst>
            <pc:docMk/>
            <pc:sldMk cId="3112581361" sldId="353"/>
            <ac:spMk id="115" creationId="{00000000-0000-0000-0000-000000000000}"/>
          </ac:spMkLst>
        </pc:spChg>
        <pc:spChg chg="mod">
          <ac:chgData name="reza kabir" userId="af3c95a13102d509" providerId="LiveId" clId="{9FF1DF4F-D800-4D88-B69D-5C6678B15BF5}" dt="2020-06-12T13:09:37.185" v="57" actId="207"/>
          <ac:spMkLst>
            <pc:docMk/>
            <pc:sldMk cId="3112581361" sldId="353"/>
            <ac:spMk id="116" creationId="{00000000-0000-0000-0000-000000000000}"/>
          </ac:spMkLst>
        </pc:spChg>
        <pc:spChg chg="mod">
          <ac:chgData name="reza kabir" userId="af3c95a13102d509" providerId="LiveId" clId="{9FF1DF4F-D800-4D88-B69D-5C6678B15BF5}" dt="2020-06-12T13:09:37.185" v="57" actId="207"/>
          <ac:spMkLst>
            <pc:docMk/>
            <pc:sldMk cId="3112581361" sldId="353"/>
            <ac:spMk id="117" creationId="{00000000-0000-0000-0000-000000000000}"/>
          </ac:spMkLst>
        </pc:spChg>
        <pc:spChg chg="mod">
          <ac:chgData name="reza kabir" userId="af3c95a13102d509" providerId="LiveId" clId="{9FF1DF4F-D800-4D88-B69D-5C6678B15BF5}" dt="2020-06-12T13:09:37.185" v="57" actId="207"/>
          <ac:spMkLst>
            <pc:docMk/>
            <pc:sldMk cId="3112581361" sldId="353"/>
            <ac:spMk id="118" creationId="{00000000-0000-0000-0000-000000000000}"/>
          </ac:spMkLst>
        </pc:spChg>
      </pc:sldChg>
      <pc:sldChg chg="modSp add mod">
        <pc:chgData name="reza kabir" userId="af3c95a13102d509" providerId="LiveId" clId="{9FF1DF4F-D800-4D88-B69D-5C6678B15BF5}" dt="2020-06-12T13:09:06.437" v="51" actId="404"/>
        <pc:sldMkLst>
          <pc:docMk/>
          <pc:sldMk cId="2038113306" sldId="407"/>
        </pc:sldMkLst>
        <pc:spChg chg="mod">
          <ac:chgData name="reza kabir" userId="af3c95a13102d509" providerId="LiveId" clId="{9FF1DF4F-D800-4D88-B69D-5C6678B15BF5}" dt="2020-06-12T13:08:58.674" v="49" actId="207"/>
          <ac:spMkLst>
            <pc:docMk/>
            <pc:sldMk cId="2038113306" sldId="407"/>
            <ac:spMk id="2" creationId="{00000000-0000-0000-0000-000000000000}"/>
          </ac:spMkLst>
        </pc:spChg>
        <pc:spChg chg="mod">
          <ac:chgData name="reza kabir" userId="af3c95a13102d509" providerId="LiveId" clId="{9FF1DF4F-D800-4D88-B69D-5C6678B15BF5}" dt="2020-06-12T13:08:58.674" v="49" actId="207"/>
          <ac:spMkLst>
            <pc:docMk/>
            <pc:sldMk cId="2038113306" sldId="407"/>
            <ac:spMk id="4" creationId="{00000000-0000-0000-0000-000000000000}"/>
          </ac:spMkLst>
        </pc:spChg>
        <pc:spChg chg="mod">
          <ac:chgData name="reza kabir" userId="af3c95a13102d509" providerId="LiveId" clId="{9FF1DF4F-D800-4D88-B69D-5C6678B15BF5}" dt="2020-06-12T13:09:06.437" v="51" actId="404"/>
          <ac:spMkLst>
            <pc:docMk/>
            <pc:sldMk cId="2038113306" sldId="407"/>
            <ac:spMk id="39" creationId="{00000000-0000-0000-0000-000000000000}"/>
          </ac:spMkLst>
        </pc:spChg>
        <pc:spChg chg="mod">
          <ac:chgData name="reza kabir" userId="af3c95a13102d509" providerId="LiveId" clId="{9FF1DF4F-D800-4D88-B69D-5C6678B15BF5}" dt="2020-06-12T13:09:06.437" v="51" actId="404"/>
          <ac:spMkLst>
            <pc:docMk/>
            <pc:sldMk cId="2038113306" sldId="407"/>
            <ac:spMk id="40" creationId="{00000000-0000-0000-0000-000000000000}"/>
          </ac:spMkLst>
        </pc:spChg>
        <pc:spChg chg="mod">
          <ac:chgData name="reza kabir" userId="af3c95a13102d509" providerId="LiveId" clId="{9FF1DF4F-D800-4D88-B69D-5C6678B15BF5}" dt="2020-06-12T13:09:06.437" v="51" actId="404"/>
          <ac:spMkLst>
            <pc:docMk/>
            <pc:sldMk cId="2038113306" sldId="407"/>
            <ac:spMk id="41" creationId="{00000000-0000-0000-0000-000000000000}"/>
          </ac:spMkLst>
        </pc:spChg>
        <pc:spChg chg="mod">
          <ac:chgData name="reza kabir" userId="af3c95a13102d509" providerId="LiveId" clId="{9FF1DF4F-D800-4D88-B69D-5C6678B15BF5}" dt="2020-06-12T13:09:06.437" v="51" actId="404"/>
          <ac:spMkLst>
            <pc:docMk/>
            <pc:sldMk cId="2038113306" sldId="407"/>
            <ac:spMk id="42" creationId="{00000000-0000-0000-0000-000000000000}"/>
          </ac:spMkLst>
        </pc:spChg>
        <pc:spChg chg="mod">
          <ac:chgData name="reza kabir" userId="af3c95a13102d509" providerId="LiveId" clId="{9FF1DF4F-D800-4D88-B69D-5C6678B15BF5}" dt="2020-06-12T13:08:56.142" v="48" actId="207"/>
          <ac:spMkLst>
            <pc:docMk/>
            <pc:sldMk cId="2038113306" sldId="407"/>
            <ac:spMk id="69" creationId="{00000000-0000-0000-0000-000000000000}"/>
          </ac:spMkLst>
        </pc:spChg>
        <pc:spChg chg="mod">
          <ac:chgData name="reza kabir" userId="af3c95a13102d509" providerId="LiveId" clId="{9FF1DF4F-D800-4D88-B69D-5C6678B15BF5}" dt="2020-06-12T13:08:56.142" v="48" actId="207"/>
          <ac:spMkLst>
            <pc:docMk/>
            <pc:sldMk cId="2038113306" sldId="407"/>
            <ac:spMk id="70" creationId="{00000000-0000-0000-0000-000000000000}"/>
          </ac:spMkLst>
        </pc:spChg>
        <pc:spChg chg="mod">
          <ac:chgData name="reza kabir" userId="af3c95a13102d509" providerId="LiveId" clId="{9FF1DF4F-D800-4D88-B69D-5C6678B15BF5}" dt="2020-06-12T13:08:56.142" v="48" actId="207"/>
          <ac:spMkLst>
            <pc:docMk/>
            <pc:sldMk cId="2038113306" sldId="407"/>
            <ac:spMk id="71" creationId="{00000000-0000-0000-0000-000000000000}"/>
          </ac:spMkLst>
        </pc:spChg>
        <pc:spChg chg="mod">
          <ac:chgData name="reza kabir" userId="af3c95a13102d509" providerId="LiveId" clId="{9FF1DF4F-D800-4D88-B69D-5C6678B15BF5}" dt="2020-06-12T13:08:56.142" v="48" actId="207"/>
          <ac:spMkLst>
            <pc:docMk/>
            <pc:sldMk cId="2038113306" sldId="407"/>
            <ac:spMk id="72" creationId="{00000000-0000-0000-0000-000000000000}"/>
          </ac:spMkLst>
        </pc:spChg>
      </pc:sldChg>
      <pc:sldChg chg="modSp add mod">
        <pc:chgData name="reza kabir" userId="af3c95a13102d509" providerId="LiveId" clId="{9FF1DF4F-D800-4D88-B69D-5C6678B15BF5}" dt="2020-06-12T13:09:14.458" v="52" actId="207"/>
        <pc:sldMkLst>
          <pc:docMk/>
          <pc:sldMk cId="321804606" sldId="426"/>
        </pc:sldMkLst>
        <pc:spChg chg="mod">
          <ac:chgData name="reza kabir" userId="af3c95a13102d509" providerId="LiveId" clId="{9FF1DF4F-D800-4D88-B69D-5C6678B15BF5}" dt="2020-06-12T13:09:14.458" v="52" actId="207"/>
          <ac:spMkLst>
            <pc:docMk/>
            <pc:sldMk cId="321804606" sldId="426"/>
            <ac:spMk id="2" creationId="{00000000-0000-0000-0000-000000000000}"/>
          </ac:spMkLst>
        </pc:spChg>
        <pc:spChg chg="mod">
          <ac:chgData name="reza kabir" userId="af3c95a13102d509" providerId="LiveId" clId="{9FF1DF4F-D800-4D88-B69D-5C6678B15BF5}" dt="2020-06-12T13:09:14.458" v="52" actId="207"/>
          <ac:spMkLst>
            <pc:docMk/>
            <pc:sldMk cId="321804606" sldId="426"/>
            <ac:spMk id="8" creationId="{00000000-0000-0000-0000-000000000000}"/>
          </ac:spMkLst>
        </pc:spChg>
        <pc:spChg chg="mod">
          <ac:chgData name="reza kabir" userId="af3c95a13102d509" providerId="LiveId" clId="{9FF1DF4F-D800-4D88-B69D-5C6678B15BF5}" dt="2020-06-12T13:09:14.458" v="52" actId="207"/>
          <ac:spMkLst>
            <pc:docMk/>
            <pc:sldMk cId="321804606" sldId="426"/>
            <ac:spMk id="60" creationId="{00000000-0000-0000-0000-000000000000}"/>
          </ac:spMkLst>
        </pc:spChg>
        <pc:spChg chg="mod">
          <ac:chgData name="reza kabir" userId="af3c95a13102d509" providerId="LiveId" clId="{9FF1DF4F-D800-4D88-B69D-5C6678B15BF5}" dt="2020-06-12T13:09:14.458" v="52" actId="207"/>
          <ac:spMkLst>
            <pc:docMk/>
            <pc:sldMk cId="321804606" sldId="426"/>
            <ac:spMk id="61" creationId="{00000000-0000-0000-0000-000000000000}"/>
          </ac:spMkLst>
        </pc:spChg>
        <pc:spChg chg="mod">
          <ac:chgData name="reza kabir" userId="af3c95a13102d509" providerId="LiveId" clId="{9FF1DF4F-D800-4D88-B69D-5C6678B15BF5}" dt="2020-06-12T13:09:14.458" v="52" actId="207"/>
          <ac:spMkLst>
            <pc:docMk/>
            <pc:sldMk cId="321804606" sldId="426"/>
            <ac:spMk id="62" creationId="{00000000-0000-0000-0000-000000000000}"/>
          </ac:spMkLst>
        </pc:spChg>
        <pc:spChg chg="mod">
          <ac:chgData name="reza kabir" userId="af3c95a13102d509" providerId="LiveId" clId="{9FF1DF4F-D800-4D88-B69D-5C6678B15BF5}" dt="2020-06-12T13:09:14.458" v="52" actId="207"/>
          <ac:spMkLst>
            <pc:docMk/>
            <pc:sldMk cId="321804606" sldId="426"/>
            <ac:spMk id="63" creationId="{00000000-0000-0000-0000-000000000000}"/>
          </ac:spMkLst>
        </pc:spChg>
      </pc:sldChg>
      <pc:sldChg chg="modSp add mod">
        <pc:chgData name="reza kabir" userId="af3c95a13102d509" providerId="LiveId" clId="{9FF1DF4F-D800-4D88-B69D-5C6678B15BF5}" dt="2020-06-12T13:08:20.769" v="40" actId="207"/>
        <pc:sldMkLst>
          <pc:docMk/>
          <pc:sldMk cId="909830157" sldId="431"/>
        </pc:sldMkLst>
        <pc:spChg chg="mod">
          <ac:chgData name="reza kabir" userId="af3c95a13102d509" providerId="LiveId" clId="{9FF1DF4F-D800-4D88-B69D-5C6678B15BF5}" dt="2020-06-12T13:08:20.769" v="40" actId="207"/>
          <ac:spMkLst>
            <pc:docMk/>
            <pc:sldMk cId="909830157" sldId="431"/>
            <ac:spMk id="2" creationId="{00000000-0000-0000-0000-000000000000}"/>
          </ac:spMkLst>
        </pc:spChg>
        <pc:spChg chg="mod">
          <ac:chgData name="reza kabir" userId="af3c95a13102d509" providerId="LiveId" clId="{9FF1DF4F-D800-4D88-B69D-5C6678B15BF5}" dt="2020-06-12T13:08:20.769" v="40" actId="207"/>
          <ac:spMkLst>
            <pc:docMk/>
            <pc:sldMk cId="909830157" sldId="431"/>
            <ac:spMk id="30" creationId="{00000000-0000-0000-0000-000000000000}"/>
          </ac:spMkLst>
        </pc:spChg>
      </pc:sldChg>
      <pc:sldChg chg="modSp add mod">
        <pc:chgData name="reza kabir" userId="af3c95a13102d509" providerId="LiveId" clId="{9FF1DF4F-D800-4D88-B69D-5C6678B15BF5}" dt="2020-06-12T13:10:58.826" v="74" actId="207"/>
        <pc:sldMkLst>
          <pc:docMk/>
          <pc:sldMk cId="2930642794" sldId="512"/>
        </pc:sldMkLst>
        <pc:spChg chg="mod">
          <ac:chgData name="reza kabir" userId="af3c95a13102d509" providerId="LiveId" clId="{9FF1DF4F-D800-4D88-B69D-5C6678B15BF5}" dt="2020-06-12T13:10:58.826" v="74" actId="207"/>
          <ac:spMkLst>
            <pc:docMk/>
            <pc:sldMk cId="2930642794" sldId="512"/>
            <ac:spMk id="2" creationId="{00000000-0000-0000-0000-000000000000}"/>
          </ac:spMkLst>
        </pc:spChg>
        <pc:spChg chg="mod">
          <ac:chgData name="reza kabir" userId="af3c95a13102d509" providerId="LiveId" clId="{9FF1DF4F-D800-4D88-B69D-5C6678B15BF5}" dt="2020-06-12T13:10:58.826" v="74" actId="207"/>
          <ac:spMkLst>
            <pc:docMk/>
            <pc:sldMk cId="2930642794" sldId="512"/>
            <ac:spMk id="4" creationId="{00000000-0000-0000-0000-000000000000}"/>
          </ac:spMkLst>
        </pc:spChg>
      </pc:sldChg>
      <pc:sldChg chg="modSp add mod">
        <pc:chgData name="reza kabir" userId="af3c95a13102d509" providerId="LiveId" clId="{9FF1DF4F-D800-4D88-B69D-5C6678B15BF5}" dt="2020-06-12T13:10:56.362" v="73" actId="207"/>
        <pc:sldMkLst>
          <pc:docMk/>
          <pc:sldMk cId="3824212708" sldId="513"/>
        </pc:sldMkLst>
        <pc:spChg chg="mod">
          <ac:chgData name="reza kabir" userId="af3c95a13102d509" providerId="LiveId" clId="{9FF1DF4F-D800-4D88-B69D-5C6678B15BF5}" dt="2020-06-12T13:10:56.362" v="73" actId="207"/>
          <ac:spMkLst>
            <pc:docMk/>
            <pc:sldMk cId="3824212708" sldId="513"/>
            <ac:spMk id="2" creationId="{00000000-0000-0000-0000-000000000000}"/>
          </ac:spMkLst>
        </pc:spChg>
        <pc:spChg chg="mod">
          <ac:chgData name="reza kabir" userId="af3c95a13102d509" providerId="LiveId" clId="{9FF1DF4F-D800-4D88-B69D-5C6678B15BF5}" dt="2020-06-12T13:10:56.362" v="73" actId="207"/>
          <ac:spMkLst>
            <pc:docMk/>
            <pc:sldMk cId="3824212708" sldId="513"/>
            <ac:spMk id="6" creationId="{00000000-0000-0000-0000-000000000000}"/>
          </ac:spMkLst>
        </pc:spChg>
      </pc:sldChg>
      <pc:sldChg chg="modSp add mod">
        <pc:chgData name="reza kabir" userId="af3c95a13102d509" providerId="LiveId" clId="{9FF1DF4F-D800-4D88-B69D-5C6678B15BF5}" dt="2020-06-12T13:10:53.217" v="72" actId="207"/>
        <pc:sldMkLst>
          <pc:docMk/>
          <pc:sldMk cId="1929798005" sldId="514"/>
        </pc:sldMkLst>
        <pc:spChg chg="mod">
          <ac:chgData name="reza kabir" userId="af3c95a13102d509" providerId="LiveId" clId="{9FF1DF4F-D800-4D88-B69D-5C6678B15BF5}" dt="2020-06-12T13:10:53.217" v="72" actId="207"/>
          <ac:spMkLst>
            <pc:docMk/>
            <pc:sldMk cId="1929798005" sldId="514"/>
            <ac:spMk id="2" creationId="{00000000-0000-0000-0000-000000000000}"/>
          </ac:spMkLst>
        </pc:spChg>
        <pc:spChg chg="mod">
          <ac:chgData name="reza kabir" userId="af3c95a13102d509" providerId="LiveId" clId="{9FF1DF4F-D800-4D88-B69D-5C6678B15BF5}" dt="2020-06-12T13:10:53.217" v="72" actId="207"/>
          <ac:spMkLst>
            <pc:docMk/>
            <pc:sldMk cId="1929798005" sldId="514"/>
            <ac:spMk id="3" creationId="{00000000-0000-0000-0000-000000000000}"/>
          </ac:spMkLst>
        </pc:spChg>
        <pc:spChg chg="mod">
          <ac:chgData name="reza kabir" userId="af3c95a13102d509" providerId="LiveId" clId="{9FF1DF4F-D800-4D88-B69D-5C6678B15BF5}" dt="2020-06-12T13:00:34.833" v="29" actId="404"/>
          <ac:spMkLst>
            <pc:docMk/>
            <pc:sldMk cId="1929798005" sldId="514"/>
            <ac:spMk id="24" creationId="{00000000-0000-0000-0000-000000000000}"/>
          </ac:spMkLst>
        </pc:spChg>
        <pc:spChg chg="mod">
          <ac:chgData name="reza kabir" userId="af3c95a13102d509" providerId="LiveId" clId="{9FF1DF4F-D800-4D88-B69D-5C6678B15BF5}" dt="2020-06-12T13:00:34.833" v="29" actId="404"/>
          <ac:spMkLst>
            <pc:docMk/>
            <pc:sldMk cId="1929798005" sldId="514"/>
            <ac:spMk id="28" creationId="{00000000-0000-0000-0000-000000000000}"/>
          </ac:spMkLst>
        </pc:spChg>
        <pc:spChg chg="mod">
          <ac:chgData name="reza kabir" userId="af3c95a13102d509" providerId="LiveId" clId="{9FF1DF4F-D800-4D88-B69D-5C6678B15BF5}" dt="2020-06-12T13:00:34.833" v="29" actId="404"/>
          <ac:spMkLst>
            <pc:docMk/>
            <pc:sldMk cId="1929798005" sldId="514"/>
            <ac:spMk id="36" creationId="{00000000-0000-0000-0000-000000000000}"/>
          </ac:spMkLst>
        </pc:spChg>
        <pc:spChg chg="mod">
          <ac:chgData name="reza kabir" userId="af3c95a13102d509" providerId="LiveId" clId="{9FF1DF4F-D800-4D88-B69D-5C6678B15BF5}" dt="2020-06-12T13:00:34.833" v="29" actId="404"/>
          <ac:spMkLst>
            <pc:docMk/>
            <pc:sldMk cId="1929798005" sldId="514"/>
            <ac:spMk id="44" creationId="{00000000-0000-0000-0000-000000000000}"/>
          </ac:spMkLst>
        </pc:spChg>
      </pc:sldChg>
      <pc:sldChg chg="add">
        <pc:chgData name="reza kabir" userId="af3c95a13102d509" providerId="LiveId" clId="{9FF1DF4F-D800-4D88-B69D-5C6678B15BF5}" dt="2020-06-15T09:17:37.740" v="80"/>
        <pc:sldMkLst>
          <pc:docMk/>
          <pc:sldMk cId="1277150291" sldId="715"/>
        </pc:sldMkLst>
      </pc:sldChg>
      <pc:sldChg chg="del">
        <pc:chgData name="reza kabir" userId="af3c95a13102d509" providerId="LiveId" clId="{9FF1DF4F-D800-4D88-B69D-5C6678B15BF5}" dt="2020-06-15T09:17:30.300" v="79" actId="2696"/>
        <pc:sldMkLst>
          <pc:docMk/>
          <pc:sldMk cId="4152547481" sldId="715"/>
        </pc:sldMkLst>
      </pc:sldChg>
      <pc:sldChg chg="add">
        <pc:chgData name="reza kabir" userId="af3c95a13102d509" providerId="LiveId" clId="{9FF1DF4F-D800-4D88-B69D-5C6678B15BF5}" dt="2020-06-15T09:17:37.740" v="80"/>
        <pc:sldMkLst>
          <pc:docMk/>
          <pc:sldMk cId="1936824304" sldId="716"/>
        </pc:sldMkLst>
      </pc:sldChg>
      <pc:sldChg chg="del">
        <pc:chgData name="reza kabir" userId="af3c95a13102d509" providerId="LiveId" clId="{9FF1DF4F-D800-4D88-B69D-5C6678B15BF5}" dt="2020-06-15T09:17:30.300" v="79" actId="2696"/>
        <pc:sldMkLst>
          <pc:docMk/>
          <pc:sldMk cId="3065045922" sldId="716"/>
        </pc:sldMkLst>
      </pc:sldChg>
      <pc:sldChg chg="modSp add mod">
        <pc:chgData name="reza kabir" userId="af3c95a13102d509" providerId="LiveId" clId="{9FF1DF4F-D800-4D88-B69D-5C6678B15BF5}" dt="2020-06-12T13:11:05.641" v="76" actId="207"/>
        <pc:sldMkLst>
          <pc:docMk/>
          <pc:sldMk cId="4172564156" sldId="759"/>
        </pc:sldMkLst>
        <pc:spChg chg="mod">
          <ac:chgData name="reza kabir" userId="af3c95a13102d509" providerId="LiveId" clId="{9FF1DF4F-D800-4D88-B69D-5C6678B15BF5}" dt="2020-06-12T13:11:05.641" v="76" actId="207"/>
          <ac:spMkLst>
            <pc:docMk/>
            <pc:sldMk cId="4172564156" sldId="759"/>
            <ac:spMk id="2" creationId="{00000000-0000-0000-0000-000000000000}"/>
          </ac:spMkLst>
        </pc:spChg>
        <pc:spChg chg="mod">
          <ac:chgData name="reza kabir" userId="af3c95a13102d509" providerId="LiveId" clId="{9FF1DF4F-D800-4D88-B69D-5C6678B15BF5}" dt="2020-06-12T13:11:05.641" v="76" actId="207"/>
          <ac:spMkLst>
            <pc:docMk/>
            <pc:sldMk cId="4172564156" sldId="759"/>
            <ac:spMk id="7" creationId="{00000000-0000-0000-0000-000000000000}"/>
          </ac:spMkLst>
        </pc:spChg>
      </pc:sldChg>
      <pc:sldChg chg="modSp add mod">
        <pc:chgData name="reza kabir" userId="af3c95a13102d509" providerId="LiveId" clId="{9FF1DF4F-D800-4D88-B69D-5C6678B15BF5}" dt="2020-06-12T13:08:40.506" v="44" actId="207"/>
        <pc:sldMkLst>
          <pc:docMk/>
          <pc:sldMk cId="2742540179" sldId="775"/>
        </pc:sldMkLst>
        <pc:spChg chg="mod">
          <ac:chgData name="reza kabir" userId="af3c95a13102d509" providerId="LiveId" clId="{9FF1DF4F-D800-4D88-B69D-5C6678B15BF5}" dt="2020-06-12T13:08:40.506" v="44" actId="207"/>
          <ac:spMkLst>
            <pc:docMk/>
            <pc:sldMk cId="2742540179" sldId="775"/>
            <ac:spMk id="2" creationId="{00000000-0000-0000-0000-000000000000}"/>
          </ac:spMkLst>
        </pc:spChg>
        <pc:spChg chg="mod">
          <ac:chgData name="reza kabir" userId="af3c95a13102d509" providerId="LiveId" clId="{9FF1DF4F-D800-4D88-B69D-5C6678B15BF5}" dt="2020-06-12T13:08:40.506" v="44" actId="207"/>
          <ac:spMkLst>
            <pc:docMk/>
            <pc:sldMk cId="2742540179" sldId="775"/>
            <ac:spMk id="4" creationId="{00000000-0000-0000-0000-000000000000}"/>
          </ac:spMkLst>
        </pc:spChg>
        <pc:spChg chg="mod">
          <ac:chgData name="reza kabir" userId="af3c95a13102d509" providerId="LiveId" clId="{9FF1DF4F-D800-4D88-B69D-5C6678B15BF5}" dt="2020-06-12T13:08:40.506" v="44" actId="207"/>
          <ac:spMkLst>
            <pc:docMk/>
            <pc:sldMk cId="2742540179" sldId="775"/>
            <ac:spMk id="173" creationId="{00000000-0000-0000-0000-000000000000}"/>
          </ac:spMkLst>
        </pc:spChg>
        <pc:spChg chg="mod">
          <ac:chgData name="reza kabir" userId="af3c95a13102d509" providerId="LiveId" clId="{9FF1DF4F-D800-4D88-B69D-5C6678B15BF5}" dt="2020-06-12T13:08:40.506" v="44" actId="207"/>
          <ac:spMkLst>
            <pc:docMk/>
            <pc:sldMk cId="2742540179" sldId="775"/>
            <ac:spMk id="174" creationId="{00000000-0000-0000-0000-000000000000}"/>
          </ac:spMkLst>
        </pc:spChg>
        <pc:spChg chg="mod">
          <ac:chgData name="reza kabir" userId="af3c95a13102d509" providerId="LiveId" clId="{9FF1DF4F-D800-4D88-B69D-5C6678B15BF5}" dt="2020-06-12T13:08:40.506" v="44" actId="207"/>
          <ac:spMkLst>
            <pc:docMk/>
            <pc:sldMk cId="2742540179" sldId="775"/>
            <ac:spMk id="175" creationId="{00000000-0000-0000-0000-000000000000}"/>
          </ac:spMkLst>
        </pc:spChg>
        <pc:spChg chg="mod">
          <ac:chgData name="reza kabir" userId="af3c95a13102d509" providerId="LiveId" clId="{9FF1DF4F-D800-4D88-B69D-5C6678B15BF5}" dt="2020-06-12T13:08:40.506" v="44" actId="207"/>
          <ac:spMkLst>
            <pc:docMk/>
            <pc:sldMk cId="2742540179" sldId="775"/>
            <ac:spMk id="176" creationId="{00000000-0000-0000-0000-000000000000}"/>
          </ac:spMkLst>
        </pc:spChg>
        <pc:spChg chg="mod">
          <ac:chgData name="reza kabir" userId="af3c95a13102d509" providerId="LiveId" clId="{9FF1DF4F-D800-4D88-B69D-5C6678B15BF5}" dt="2020-06-12T13:08:40.506" v="44" actId="207"/>
          <ac:spMkLst>
            <pc:docMk/>
            <pc:sldMk cId="2742540179" sldId="775"/>
            <ac:spMk id="177" creationId="{00000000-0000-0000-0000-000000000000}"/>
          </ac:spMkLst>
        </pc:spChg>
      </pc:sldChg>
      <pc:sldChg chg="modSp add mod">
        <pc:chgData name="reza kabir" userId="af3c95a13102d509" providerId="LiveId" clId="{9FF1DF4F-D800-4D88-B69D-5C6678B15BF5}" dt="2020-06-12T13:09:24.418" v="55" actId="207"/>
        <pc:sldMkLst>
          <pc:docMk/>
          <pc:sldMk cId="4023916946" sldId="793"/>
        </pc:sldMkLst>
        <pc:spChg chg="mod">
          <ac:chgData name="reza kabir" userId="af3c95a13102d509" providerId="LiveId" clId="{9FF1DF4F-D800-4D88-B69D-5C6678B15BF5}" dt="2020-06-12T13:09:24.418" v="55" actId="207"/>
          <ac:spMkLst>
            <pc:docMk/>
            <pc:sldMk cId="4023916946" sldId="793"/>
            <ac:spMk id="2" creationId="{00000000-0000-0000-0000-000000000000}"/>
          </ac:spMkLst>
        </pc:spChg>
        <pc:spChg chg="mod">
          <ac:chgData name="reza kabir" userId="af3c95a13102d509" providerId="LiveId" clId="{9FF1DF4F-D800-4D88-B69D-5C6678B15BF5}" dt="2020-06-12T13:09:24.418" v="55" actId="207"/>
          <ac:spMkLst>
            <pc:docMk/>
            <pc:sldMk cId="4023916946" sldId="793"/>
            <ac:spMk id="6" creationId="{00000000-0000-0000-0000-000000000000}"/>
          </ac:spMkLst>
        </pc:spChg>
        <pc:spChg chg="mod">
          <ac:chgData name="reza kabir" userId="af3c95a13102d509" providerId="LiveId" clId="{9FF1DF4F-D800-4D88-B69D-5C6678B15BF5}" dt="2020-06-12T13:09:21.302" v="54" actId="207"/>
          <ac:spMkLst>
            <pc:docMk/>
            <pc:sldMk cId="4023916946" sldId="793"/>
            <ac:spMk id="146" creationId="{00000000-0000-0000-0000-000000000000}"/>
          </ac:spMkLst>
        </pc:spChg>
        <pc:spChg chg="mod">
          <ac:chgData name="reza kabir" userId="af3c95a13102d509" providerId="LiveId" clId="{9FF1DF4F-D800-4D88-B69D-5C6678B15BF5}" dt="2020-06-12T13:09:21.302" v="54" actId="207"/>
          <ac:spMkLst>
            <pc:docMk/>
            <pc:sldMk cId="4023916946" sldId="793"/>
            <ac:spMk id="147" creationId="{00000000-0000-0000-0000-000000000000}"/>
          </ac:spMkLst>
        </pc:spChg>
        <pc:spChg chg="mod">
          <ac:chgData name="reza kabir" userId="af3c95a13102d509" providerId="LiveId" clId="{9FF1DF4F-D800-4D88-B69D-5C6678B15BF5}" dt="2020-06-12T13:09:21.302" v="54" actId="207"/>
          <ac:spMkLst>
            <pc:docMk/>
            <pc:sldMk cId="4023916946" sldId="793"/>
            <ac:spMk id="148" creationId="{00000000-0000-0000-0000-000000000000}"/>
          </ac:spMkLst>
        </pc:spChg>
        <pc:spChg chg="mod">
          <ac:chgData name="reza kabir" userId="af3c95a13102d509" providerId="LiveId" clId="{9FF1DF4F-D800-4D88-B69D-5C6678B15BF5}" dt="2020-06-12T13:09:21.302" v="54" actId="207"/>
          <ac:spMkLst>
            <pc:docMk/>
            <pc:sldMk cId="4023916946" sldId="793"/>
            <ac:spMk id="149" creationId="{00000000-0000-0000-0000-000000000000}"/>
          </ac:spMkLst>
        </pc:spChg>
        <pc:spChg chg="mod">
          <ac:chgData name="reza kabir" userId="af3c95a13102d509" providerId="LiveId" clId="{9FF1DF4F-D800-4D88-B69D-5C6678B15BF5}" dt="2020-06-12T13:09:21.302" v="54" actId="207"/>
          <ac:spMkLst>
            <pc:docMk/>
            <pc:sldMk cId="4023916946" sldId="793"/>
            <ac:spMk id="150" creationId="{00000000-0000-0000-0000-000000000000}"/>
          </ac:spMkLst>
        </pc:spChg>
      </pc:sldChg>
      <pc:sldChg chg="modSp add mod">
        <pc:chgData name="reza kabir" userId="af3c95a13102d509" providerId="LiveId" clId="{9FF1DF4F-D800-4D88-B69D-5C6678B15BF5}" dt="2020-06-12T13:09:44.369" v="58" actId="207"/>
        <pc:sldMkLst>
          <pc:docMk/>
          <pc:sldMk cId="3744768857" sldId="803"/>
        </pc:sldMkLst>
        <pc:spChg chg="mod">
          <ac:chgData name="reza kabir" userId="af3c95a13102d509" providerId="LiveId" clId="{9FF1DF4F-D800-4D88-B69D-5C6678B15BF5}" dt="2020-06-12T13:09:44.369" v="58" actId="207"/>
          <ac:spMkLst>
            <pc:docMk/>
            <pc:sldMk cId="3744768857" sldId="803"/>
            <ac:spMk id="2" creationId="{00000000-0000-0000-0000-000000000000}"/>
          </ac:spMkLst>
        </pc:spChg>
        <pc:spChg chg="mod">
          <ac:chgData name="reza kabir" userId="af3c95a13102d509" providerId="LiveId" clId="{9FF1DF4F-D800-4D88-B69D-5C6678B15BF5}" dt="2020-06-12T13:09:44.369" v="58" actId="207"/>
          <ac:spMkLst>
            <pc:docMk/>
            <pc:sldMk cId="3744768857" sldId="803"/>
            <ac:spMk id="22" creationId="{00000000-0000-0000-0000-000000000000}"/>
          </ac:spMkLst>
        </pc:spChg>
        <pc:spChg chg="mod">
          <ac:chgData name="reza kabir" userId="af3c95a13102d509" providerId="LiveId" clId="{9FF1DF4F-D800-4D88-B69D-5C6678B15BF5}" dt="2020-06-12T13:09:44.369" v="58" actId="207"/>
          <ac:spMkLst>
            <pc:docMk/>
            <pc:sldMk cId="3744768857" sldId="803"/>
            <ac:spMk id="73" creationId="{00000000-0000-0000-0000-000000000000}"/>
          </ac:spMkLst>
        </pc:spChg>
        <pc:spChg chg="mod">
          <ac:chgData name="reza kabir" userId="af3c95a13102d509" providerId="LiveId" clId="{9FF1DF4F-D800-4D88-B69D-5C6678B15BF5}" dt="2020-06-12T13:09:44.369" v="58" actId="207"/>
          <ac:spMkLst>
            <pc:docMk/>
            <pc:sldMk cId="3744768857" sldId="803"/>
            <ac:spMk id="74" creationId="{00000000-0000-0000-0000-000000000000}"/>
          </ac:spMkLst>
        </pc:spChg>
        <pc:spChg chg="mod">
          <ac:chgData name="reza kabir" userId="af3c95a13102d509" providerId="LiveId" clId="{9FF1DF4F-D800-4D88-B69D-5C6678B15BF5}" dt="2020-06-12T13:09:44.369" v="58" actId="207"/>
          <ac:spMkLst>
            <pc:docMk/>
            <pc:sldMk cId="3744768857" sldId="803"/>
            <ac:spMk id="75" creationId="{00000000-0000-0000-0000-000000000000}"/>
          </ac:spMkLst>
        </pc:spChg>
        <pc:spChg chg="mod">
          <ac:chgData name="reza kabir" userId="af3c95a13102d509" providerId="LiveId" clId="{9FF1DF4F-D800-4D88-B69D-5C6678B15BF5}" dt="2020-06-12T13:09:44.369" v="58" actId="207"/>
          <ac:spMkLst>
            <pc:docMk/>
            <pc:sldMk cId="3744768857" sldId="803"/>
            <ac:spMk id="76" creationId="{00000000-0000-0000-0000-000000000000}"/>
          </ac:spMkLst>
        </pc:spChg>
      </pc:sldChg>
      <pc:sldChg chg="modSp add mod">
        <pc:chgData name="reza kabir" userId="af3c95a13102d509" providerId="LiveId" clId="{9FF1DF4F-D800-4D88-B69D-5C6678B15BF5}" dt="2020-06-12T13:08:12.549" v="39" actId="207"/>
        <pc:sldMkLst>
          <pc:docMk/>
          <pc:sldMk cId="3980016480" sldId="804"/>
        </pc:sldMkLst>
        <pc:spChg chg="mod">
          <ac:chgData name="reza kabir" userId="af3c95a13102d509" providerId="LiveId" clId="{9FF1DF4F-D800-4D88-B69D-5C6678B15BF5}" dt="2020-06-12T13:08:12.549" v="39" actId="207"/>
          <ac:spMkLst>
            <pc:docMk/>
            <pc:sldMk cId="3980016480" sldId="804"/>
            <ac:spMk id="21" creationId="{00000000-0000-0000-0000-000000000000}"/>
          </ac:spMkLst>
        </pc:spChg>
        <pc:spChg chg="mod">
          <ac:chgData name="reza kabir" userId="af3c95a13102d509" providerId="LiveId" clId="{9FF1DF4F-D800-4D88-B69D-5C6678B15BF5}" dt="2020-06-12T13:08:12.549" v="39" actId="207"/>
          <ac:spMkLst>
            <pc:docMk/>
            <pc:sldMk cId="3980016480" sldId="804"/>
            <ac:spMk id="22" creationId="{00000000-0000-0000-0000-000000000000}"/>
          </ac:spMkLst>
        </pc:spChg>
        <pc:spChg chg="mod">
          <ac:chgData name="reza kabir" userId="af3c95a13102d509" providerId="LiveId" clId="{9FF1DF4F-D800-4D88-B69D-5C6678B15BF5}" dt="2020-06-12T13:08:12.549" v="39" actId="207"/>
          <ac:spMkLst>
            <pc:docMk/>
            <pc:sldMk cId="3980016480" sldId="804"/>
            <ac:spMk id="23" creationId="{00000000-0000-0000-0000-000000000000}"/>
          </ac:spMkLst>
        </pc:spChg>
        <pc:spChg chg="mod">
          <ac:chgData name="reza kabir" userId="af3c95a13102d509" providerId="LiveId" clId="{9FF1DF4F-D800-4D88-B69D-5C6678B15BF5}" dt="2020-06-12T13:08:12.549" v="39" actId="207"/>
          <ac:spMkLst>
            <pc:docMk/>
            <pc:sldMk cId="3980016480" sldId="804"/>
            <ac:spMk id="24" creationId="{00000000-0000-0000-0000-000000000000}"/>
          </ac:spMkLst>
        </pc:spChg>
        <pc:spChg chg="mod">
          <ac:chgData name="reza kabir" userId="af3c95a13102d509" providerId="LiveId" clId="{9FF1DF4F-D800-4D88-B69D-5C6678B15BF5}" dt="2020-06-12T13:08:12.549" v="39" actId="207"/>
          <ac:spMkLst>
            <pc:docMk/>
            <pc:sldMk cId="3980016480" sldId="804"/>
            <ac:spMk id="25" creationId="{00000000-0000-0000-0000-000000000000}"/>
          </ac:spMkLst>
        </pc:spChg>
        <pc:spChg chg="mod">
          <ac:chgData name="reza kabir" userId="af3c95a13102d509" providerId="LiveId" clId="{9FF1DF4F-D800-4D88-B69D-5C6678B15BF5}" dt="2020-06-12T13:08:12.549" v="39" actId="207"/>
          <ac:spMkLst>
            <pc:docMk/>
            <pc:sldMk cId="3980016480" sldId="804"/>
            <ac:spMk id="26" creationId="{00000000-0000-0000-0000-000000000000}"/>
          </ac:spMkLst>
        </pc:spChg>
        <pc:spChg chg="mod">
          <ac:chgData name="reza kabir" userId="af3c95a13102d509" providerId="LiveId" clId="{9FF1DF4F-D800-4D88-B69D-5C6678B15BF5}" dt="2020-06-12T13:08:12.549" v="39" actId="207"/>
          <ac:spMkLst>
            <pc:docMk/>
            <pc:sldMk cId="3980016480" sldId="804"/>
            <ac:spMk id="27" creationId="{00000000-0000-0000-0000-000000000000}"/>
          </ac:spMkLst>
        </pc:spChg>
        <pc:spChg chg="mod">
          <ac:chgData name="reza kabir" userId="af3c95a13102d509" providerId="LiveId" clId="{9FF1DF4F-D800-4D88-B69D-5C6678B15BF5}" dt="2020-06-12T13:08:12.549" v="39" actId="207"/>
          <ac:spMkLst>
            <pc:docMk/>
            <pc:sldMk cId="3980016480" sldId="804"/>
            <ac:spMk id="44" creationId="{00000000-0000-0000-0000-000000000000}"/>
          </ac:spMkLst>
        </pc:spChg>
        <pc:spChg chg="mod">
          <ac:chgData name="reza kabir" userId="af3c95a13102d509" providerId="LiveId" clId="{9FF1DF4F-D800-4D88-B69D-5C6678B15BF5}" dt="2020-06-12T13:08:12.549" v="39" actId="207"/>
          <ac:spMkLst>
            <pc:docMk/>
            <pc:sldMk cId="3980016480" sldId="804"/>
            <ac:spMk id="45" creationId="{00000000-0000-0000-0000-000000000000}"/>
          </ac:spMkLst>
        </pc:spChg>
        <pc:spChg chg="mod">
          <ac:chgData name="reza kabir" userId="af3c95a13102d509" providerId="LiveId" clId="{9FF1DF4F-D800-4D88-B69D-5C6678B15BF5}" dt="2020-06-12T13:08:12.549" v="39" actId="207"/>
          <ac:spMkLst>
            <pc:docMk/>
            <pc:sldMk cId="3980016480" sldId="804"/>
            <ac:spMk id="46" creationId="{00000000-0000-0000-0000-000000000000}"/>
          </ac:spMkLst>
        </pc:spChg>
        <pc:spChg chg="mod">
          <ac:chgData name="reza kabir" userId="af3c95a13102d509" providerId="LiveId" clId="{9FF1DF4F-D800-4D88-B69D-5C6678B15BF5}" dt="2020-06-12T13:08:12.549" v="39" actId="207"/>
          <ac:spMkLst>
            <pc:docMk/>
            <pc:sldMk cId="3980016480" sldId="804"/>
            <ac:spMk id="47" creationId="{00000000-0000-0000-0000-000000000000}"/>
          </ac:spMkLst>
        </pc:spChg>
        <pc:spChg chg="mod">
          <ac:chgData name="reza kabir" userId="af3c95a13102d509" providerId="LiveId" clId="{9FF1DF4F-D800-4D88-B69D-5C6678B15BF5}" dt="2020-06-12T13:08:12.549" v="39" actId="207"/>
          <ac:spMkLst>
            <pc:docMk/>
            <pc:sldMk cId="3980016480" sldId="804"/>
            <ac:spMk id="48" creationId="{00000000-0000-0000-0000-000000000000}"/>
          </ac:spMkLst>
        </pc:spChg>
        <pc:spChg chg="mod">
          <ac:chgData name="reza kabir" userId="af3c95a13102d509" providerId="LiveId" clId="{9FF1DF4F-D800-4D88-B69D-5C6678B15BF5}" dt="2020-06-12T13:08:12.549" v="39" actId="207"/>
          <ac:spMkLst>
            <pc:docMk/>
            <pc:sldMk cId="3980016480" sldId="804"/>
            <ac:spMk id="49" creationId="{00000000-0000-0000-0000-000000000000}"/>
          </ac:spMkLst>
        </pc:spChg>
        <pc:spChg chg="mod">
          <ac:chgData name="reza kabir" userId="af3c95a13102d509" providerId="LiveId" clId="{9FF1DF4F-D800-4D88-B69D-5C6678B15BF5}" dt="2020-06-12T13:08:12.549" v="39" actId="207"/>
          <ac:spMkLst>
            <pc:docMk/>
            <pc:sldMk cId="3980016480" sldId="804"/>
            <ac:spMk id="50" creationId="{00000000-0000-0000-0000-000000000000}"/>
          </ac:spMkLst>
        </pc:spChg>
        <pc:spChg chg="mod">
          <ac:chgData name="reza kabir" userId="af3c95a13102d509" providerId="LiveId" clId="{9FF1DF4F-D800-4D88-B69D-5C6678B15BF5}" dt="2020-06-12T13:08:12.549" v="39" actId="207"/>
          <ac:spMkLst>
            <pc:docMk/>
            <pc:sldMk cId="3980016480" sldId="804"/>
            <ac:spMk id="51" creationId="{00000000-0000-0000-0000-000000000000}"/>
          </ac:spMkLst>
        </pc:spChg>
        <pc:grpChg chg="mod">
          <ac:chgData name="reza kabir" userId="af3c95a13102d509" providerId="LiveId" clId="{9FF1DF4F-D800-4D88-B69D-5C6678B15BF5}" dt="2020-06-12T13:08:12.549" v="39" actId="207"/>
          <ac:grpSpMkLst>
            <pc:docMk/>
            <pc:sldMk cId="3980016480" sldId="804"/>
            <ac:grpSpMk id="11" creationId="{00000000-0000-0000-0000-000000000000}"/>
          </ac:grpSpMkLst>
        </pc:grpChg>
        <pc:grpChg chg="mod">
          <ac:chgData name="reza kabir" userId="af3c95a13102d509" providerId="LiveId" clId="{9FF1DF4F-D800-4D88-B69D-5C6678B15BF5}" dt="2020-06-12T13:08:12.549" v="39" actId="207"/>
          <ac:grpSpMkLst>
            <pc:docMk/>
            <pc:sldMk cId="3980016480" sldId="804"/>
            <ac:grpSpMk id="28" creationId="{00000000-0000-0000-0000-000000000000}"/>
          </ac:grpSpMkLst>
        </pc:grpChg>
        <pc:grpChg chg="mod">
          <ac:chgData name="reza kabir" userId="af3c95a13102d509" providerId="LiveId" clId="{9FF1DF4F-D800-4D88-B69D-5C6678B15BF5}" dt="2020-06-12T13:08:12.549" v="39" actId="207"/>
          <ac:grpSpMkLst>
            <pc:docMk/>
            <pc:sldMk cId="3980016480" sldId="804"/>
            <ac:grpSpMk id="32" creationId="{00000000-0000-0000-0000-000000000000}"/>
          </ac:grpSpMkLst>
        </pc:grpChg>
        <pc:grpChg chg="mod">
          <ac:chgData name="reza kabir" userId="af3c95a13102d509" providerId="LiveId" clId="{9FF1DF4F-D800-4D88-B69D-5C6678B15BF5}" dt="2020-06-12T13:08:12.549" v="39" actId="207"/>
          <ac:grpSpMkLst>
            <pc:docMk/>
            <pc:sldMk cId="3980016480" sldId="804"/>
            <ac:grpSpMk id="37" creationId="{00000000-0000-0000-0000-000000000000}"/>
          </ac:grpSpMkLst>
        </pc:grpChg>
      </pc:sldChg>
      <pc:sldChg chg="modSp add mod">
        <pc:chgData name="reza kabir" userId="af3c95a13102d509" providerId="LiveId" clId="{9FF1DF4F-D800-4D88-B69D-5C6678B15BF5}" dt="2020-06-12T13:10:33.442" v="68" actId="207"/>
        <pc:sldMkLst>
          <pc:docMk/>
          <pc:sldMk cId="2595676241" sldId="806"/>
        </pc:sldMkLst>
        <pc:spChg chg="mod">
          <ac:chgData name="reza kabir" userId="af3c95a13102d509" providerId="LiveId" clId="{9FF1DF4F-D800-4D88-B69D-5C6678B15BF5}" dt="2020-06-12T13:10:33.442" v="68" actId="207"/>
          <ac:spMkLst>
            <pc:docMk/>
            <pc:sldMk cId="2595676241" sldId="806"/>
            <ac:spMk id="2" creationId="{00000000-0000-0000-0000-000000000000}"/>
          </ac:spMkLst>
        </pc:spChg>
        <pc:spChg chg="mod">
          <ac:chgData name="reza kabir" userId="af3c95a13102d509" providerId="LiveId" clId="{9FF1DF4F-D800-4D88-B69D-5C6678B15BF5}" dt="2020-06-12T13:10:33.442" v="68" actId="207"/>
          <ac:spMkLst>
            <pc:docMk/>
            <pc:sldMk cId="2595676241" sldId="806"/>
            <ac:spMk id="7" creationId="{00000000-0000-0000-0000-000000000000}"/>
          </ac:spMkLst>
        </pc:spChg>
      </pc:sldChg>
      <pc:sldChg chg="modSp add mod">
        <pc:chgData name="reza kabir" userId="af3c95a13102d509" providerId="LiveId" clId="{9FF1DF4F-D800-4D88-B69D-5C6678B15BF5}" dt="2020-06-12T13:10:01.504" v="63" actId="1076"/>
        <pc:sldMkLst>
          <pc:docMk/>
          <pc:sldMk cId="3850960903" sldId="825"/>
        </pc:sldMkLst>
        <pc:spChg chg="mod">
          <ac:chgData name="reza kabir" userId="af3c95a13102d509" providerId="LiveId" clId="{9FF1DF4F-D800-4D88-B69D-5C6678B15BF5}" dt="2020-06-12T13:09:50.112" v="59" actId="207"/>
          <ac:spMkLst>
            <pc:docMk/>
            <pc:sldMk cId="3850960903" sldId="825"/>
            <ac:spMk id="2" creationId="{00000000-0000-0000-0000-000000000000}"/>
          </ac:spMkLst>
        </pc:spChg>
        <pc:spChg chg="mod">
          <ac:chgData name="reza kabir" userId="af3c95a13102d509" providerId="LiveId" clId="{9FF1DF4F-D800-4D88-B69D-5C6678B15BF5}" dt="2020-06-12T13:09:50.112" v="59" actId="207"/>
          <ac:spMkLst>
            <pc:docMk/>
            <pc:sldMk cId="3850960903" sldId="825"/>
            <ac:spMk id="50" creationId="{00000000-0000-0000-0000-000000000000}"/>
          </ac:spMkLst>
        </pc:spChg>
        <pc:spChg chg="mod">
          <ac:chgData name="reza kabir" userId="af3c95a13102d509" providerId="LiveId" clId="{9FF1DF4F-D800-4D88-B69D-5C6678B15BF5}" dt="2020-06-12T13:09:59.392" v="62" actId="1076"/>
          <ac:spMkLst>
            <pc:docMk/>
            <pc:sldMk cId="3850960903" sldId="825"/>
            <ac:spMk id="131" creationId="{00000000-0000-0000-0000-000000000000}"/>
          </ac:spMkLst>
        </pc:spChg>
        <pc:spChg chg="mod">
          <ac:chgData name="reza kabir" userId="af3c95a13102d509" providerId="LiveId" clId="{9FF1DF4F-D800-4D88-B69D-5C6678B15BF5}" dt="2020-06-12T13:09:56.935" v="61" actId="1076"/>
          <ac:spMkLst>
            <pc:docMk/>
            <pc:sldMk cId="3850960903" sldId="825"/>
            <ac:spMk id="132" creationId="{00000000-0000-0000-0000-000000000000}"/>
          </ac:spMkLst>
        </pc:spChg>
        <pc:spChg chg="mod">
          <ac:chgData name="reza kabir" userId="af3c95a13102d509" providerId="LiveId" clId="{9FF1DF4F-D800-4D88-B69D-5C6678B15BF5}" dt="2020-06-12T13:10:01.504" v="63" actId="1076"/>
          <ac:spMkLst>
            <pc:docMk/>
            <pc:sldMk cId="3850960903" sldId="825"/>
            <ac:spMk id="133" creationId="{00000000-0000-0000-0000-000000000000}"/>
          </ac:spMkLst>
        </pc:spChg>
        <pc:spChg chg="mod">
          <ac:chgData name="reza kabir" userId="af3c95a13102d509" providerId="LiveId" clId="{9FF1DF4F-D800-4D88-B69D-5C6678B15BF5}" dt="2020-06-12T13:09:54.319" v="60" actId="1076"/>
          <ac:spMkLst>
            <pc:docMk/>
            <pc:sldMk cId="3850960903" sldId="825"/>
            <ac:spMk id="134" creationId="{00000000-0000-0000-0000-000000000000}"/>
          </ac:spMkLst>
        </pc:spChg>
        <pc:spChg chg="mod">
          <ac:chgData name="reza kabir" userId="af3c95a13102d509" providerId="LiveId" clId="{9FF1DF4F-D800-4D88-B69D-5C6678B15BF5}" dt="2020-06-12T13:09:50.112" v="59" actId="207"/>
          <ac:spMkLst>
            <pc:docMk/>
            <pc:sldMk cId="3850960903" sldId="825"/>
            <ac:spMk id="135" creationId="{00000000-0000-0000-0000-000000000000}"/>
          </ac:spMkLst>
        </pc:spChg>
      </pc:sldChg>
      <pc:sldChg chg="modSp add mod">
        <pc:chgData name="reza kabir" userId="af3c95a13102d509" providerId="LiveId" clId="{9FF1DF4F-D800-4D88-B69D-5C6678B15BF5}" dt="2020-06-12T13:11:02.337" v="75" actId="207"/>
        <pc:sldMkLst>
          <pc:docMk/>
          <pc:sldMk cId="2330877450" sldId="2380"/>
        </pc:sldMkLst>
        <pc:spChg chg="mod">
          <ac:chgData name="reza kabir" userId="af3c95a13102d509" providerId="LiveId" clId="{9FF1DF4F-D800-4D88-B69D-5C6678B15BF5}" dt="2020-06-12T13:11:02.337" v="75" actId="207"/>
          <ac:spMkLst>
            <pc:docMk/>
            <pc:sldMk cId="2330877450" sldId="2380"/>
            <ac:spMk id="2" creationId="{00000000-0000-0000-0000-000000000000}"/>
          </ac:spMkLst>
        </pc:spChg>
        <pc:spChg chg="mod">
          <ac:chgData name="reza kabir" userId="af3c95a13102d509" providerId="LiveId" clId="{9FF1DF4F-D800-4D88-B69D-5C6678B15BF5}" dt="2020-06-12T13:11:02.337" v="75" actId="207"/>
          <ac:spMkLst>
            <pc:docMk/>
            <pc:sldMk cId="2330877450" sldId="2380"/>
            <ac:spMk id="7" creationId="{00000000-0000-0000-0000-000000000000}"/>
          </ac:spMkLst>
        </pc:spChg>
      </pc:sldChg>
      <pc:sldChg chg="modSp add mod">
        <pc:chgData name="reza kabir" userId="af3c95a13102d509" providerId="LiveId" clId="{9FF1DF4F-D800-4D88-B69D-5C6678B15BF5}" dt="2020-06-12T13:10:45.535" v="71" actId="207"/>
        <pc:sldMkLst>
          <pc:docMk/>
          <pc:sldMk cId="2851640172" sldId="2381"/>
        </pc:sldMkLst>
        <pc:spChg chg="mod">
          <ac:chgData name="reza kabir" userId="af3c95a13102d509" providerId="LiveId" clId="{9FF1DF4F-D800-4D88-B69D-5C6678B15BF5}" dt="2020-06-12T13:10:45.535" v="71" actId="207"/>
          <ac:spMkLst>
            <pc:docMk/>
            <pc:sldMk cId="2851640172" sldId="2381"/>
            <ac:spMk id="2" creationId="{00000000-0000-0000-0000-000000000000}"/>
          </ac:spMkLst>
        </pc:spChg>
        <pc:spChg chg="mod">
          <ac:chgData name="reza kabir" userId="af3c95a13102d509" providerId="LiveId" clId="{9FF1DF4F-D800-4D88-B69D-5C6678B15BF5}" dt="2020-06-12T13:10:45.535" v="71" actId="207"/>
          <ac:spMkLst>
            <pc:docMk/>
            <pc:sldMk cId="2851640172" sldId="2381"/>
            <ac:spMk id="7" creationId="{00000000-0000-0000-0000-000000000000}"/>
          </ac:spMkLst>
        </pc:spChg>
        <pc:spChg chg="mod">
          <ac:chgData name="reza kabir" userId="af3c95a13102d509" providerId="LiveId" clId="{9FF1DF4F-D800-4D88-B69D-5C6678B15BF5}" dt="2020-06-12T13:00:30.159" v="28" actId="404"/>
          <ac:spMkLst>
            <pc:docMk/>
            <pc:sldMk cId="2851640172" sldId="2381"/>
            <ac:spMk id="30" creationId="{00000000-0000-0000-0000-000000000000}"/>
          </ac:spMkLst>
        </pc:spChg>
        <pc:spChg chg="mod">
          <ac:chgData name="reza kabir" userId="af3c95a13102d509" providerId="LiveId" clId="{9FF1DF4F-D800-4D88-B69D-5C6678B15BF5}" dt="2020-06-12T13:00:30.159" v="28" actId="404"/>
          <ac:spMkLst>
            <pc:docMk/>
            <pc:sldMk cId="2851640172" sldId="2381"/>
            <ac:spMk id="33" creationId="{00000000-0000-0000-0000-000000000000}"/>
          </ac:spMkLst>
        </pc:spChg>
        <pc:spChg chg="mod">
          <ac:chgData name="reza kabir" userId="af3c95a13102d509" providerId="LiveId" clId="{9FF1DF4F-D800-4D88-B69D-5C6678B15BF5}" dt="2020-06-12T13:00:30.159" v="28" actId="404"/>
          <ac:spMkLst>
            <pc:docMk/>
            <pc:sldMk cId="2851640172" sldId="2381"/>
            <ac:spMk id="37" creationId="{00000000-0000-0000-0000-000000000000}"/>
          </ac:spMkLst>
        </pc:spChg>
        <pc:spChg chg="mod">
          <ac:chgData name="reza kabir" userId="af3c95a13102d509" providerId="LiveId" clId="{9FF1DF4F-D800-4D88-B69D-5C6678B15BF5}" dt="2020-06-12T13:00:30.159" v="28" actId="404"/>
          <ac:spMkLst>
            <pc:docMk/>
            <pc:sldMk cId="2851640172" sldId="2381"/>
            <ac:spMk id="40" creationId="{00000000-0000-0000-0000-000000000000}"/>
          </ac:spMkLst>
        </pc:spChg>
      </pc:sldChg>
      <pc:sldChg chg="modSp add mod">
        <pc:chgData name="reza kabir" userId="af3c95a13102d509" providerId="LiveId" clId="{9FF1DF4F-D800-4D88-B69D-5C6678B15BF5}" dt="2020-06-12T13:10:41.066" v="70" actId="207"/>
        <pc:sldMkLst>
          <pc:docMk/>
          <pc:sldMk cId="4055764423" sldId="2382"/>
        </pc:sldMkLst>
        <pc:spChg chg="mod">
          <ac:chgData name="reza kabir" userId="af3c95a13102d509" providerId="LiveId" clId="{9FF1DF4F-D800-4D88-B69D-5C6678B15BF5}" dt="2020-06-12T13:10:41.066" v="70" actId="207"/>
          <ac:spMkLst>
            <pc:docMk/>
            <pc:sldMk cId="4055764423" sldId="2382"/>
            <ac:spMk id="2" creationId="{00000000-0000-0000-0000-000000000000}"/>
          </ac:spMkLst>
        </pc:spChg>
        <pc:spChg chg="mod">
          <ac:chgData name="reza kabir" userId="af3c95a13102d509" providerId="LiveId" clId="{9FF1DF4F-D800-4D88-B69D-5C6678B15BF5}" dt="2020-06-12T13:10:41.066" v="70" actId="207"/>
          <ac:spMkLst>
            <pc:docMk/>
            <pc:sldMk cId="4055764423" sldId="2382"/>
            <ac:spMk id="5" creationId="{00000000-0000-0000-0000-000000000000}"/>
          </ac:spMkLst>
        </pc:spChg>
        <pc:spChg chg="mod">
          <ac:chgData name="reza kabir" userId="af3c95a13102d509" providerId="LiveId" clId="{9FF1DF4F-D800-4D88-B69D-5C6678B15BF5}" dt="2020-06-12T13:00:23.099" v="26" actId="404"/>
          <ac:spMkLst>
            <pc:docMk/>
            <pc:sldMk cId="4055764423" sldId="2382"/>
            <ac:spMk id="35" creationId="{00000000-0000-0000-0000-000000000000}"/>
          </ac:spMkLst>
        </pc:spChg>
        <pc:spChg chg="mod">
          <ac:chgData name="reza kabir" userId="af3c95a13102d509" providerId="LiveId" clId="{9FF1DF4F-D800-4D88-B69D-5C6678B15BF5}" dt="2020-06-12T13:00:23.099" v="26" actId="404"/>
          <ac:spMkLst>
            <pc:docMk/>
            <pc:sldMk cId="4055764423" sldId="2382"/>
            <ac:spMk id="38" creationId="{00000000-0000-0000-0000-000000000000}"/>
          </ac:spMkLst>
        </pc:spChg>
        <pc:spChg chg="mod">
          <ac:chgData name="reza kabir" userId="af3c95a13102d509" providerId="LiveId" clId="{9FF1DF4F-D800-4D88-B69D-5C6678B15BF5}" dt="2020-06-12T13:00:23.099" v="26" actId="404"/>
          <ac:spMkLst>
            <pc:docMk/>
            <pc:sldMk cId="4055764423" sldId="2382"/>
            <ac:spMk id="40" creationId="{00000000-0000-0000-0000-000000000000}"/>
          </ac:spMkLst>
        </pc:spChg>
        <pc:spChg chg="mod">
          <ac:chgData name="reza kabir" userId="af3c95a13102d509" providerId="LiveId" clId="{9FF1DF4F-D800-4D88-B69D-5C6678B15BF5}" dt="2020-06-12T13:00:23.099" v="26" actId="404"/>
          <ac:spMkLst>
            <pc:docMk/>
            <pc:sldMk cId="4055764423" sldId="2382"/>
            <ac:spMk id="42" creationId="{00000000-0000-0000-0000-000000000000}"/>
          </ac:spMkLst>
        </pc:spChg>
        <pc:spChg chg="mod">
          <ac:chgData name="reza kabir" userId="af3c95a13102d509" providerId="LiveId" clId="{9FF1DF4F-D800-4D88-B69D-5C6678B15BF5}" dt="2020-06-12T13:00:23.099" v="26" actId="404"/>
          <ac:spMkLst>
            <pc:docMk/>
            <pc:sldMk cId="4055764423" sldId="2382"/>
            <ac:spMk id="45" creationId="{00000000-0000-0000-0000-000000000000}"/>
          </ac:spMkLst>
        </pc:spChg>
      </pc:sldChg>
      <pc:sldChg chg="modSp add mod">
        <pc:chgData name="reza kabir" userId="af3c95a13102d509" providerId="LiveId" clId="{9FF1DF4F-D800-4D88-B69D-5C6678B15BF5}" dt="2020-06-12T13:10:26.946" v="66" actId="207"/>
        <pc:sldMkLst>
          <pc:docMk/>
          <pc:sldMk cId="2456530161" sldId="2383"/>
        </pc:sldMkLst>
        <pc:spChg chg="mod">
          <ac:chgData name="reza kabir" userId="af3c95a13102d509" providerId="LiveId" clId="{9FF1DF4F-D800-4D88-B69D-5C6678B15BF5}" dt="2020-06-12T13:10:26.946" v="66" actId="207"/>
          <ac:spMkLst>
            <pc:docMk/>
            <pc:sldMk cId="2456530161" sldId="2383"/>
            <ac:spMk id="2" creationId="{00000000-0000-0000-0000-000000000000}"/>
          </ac:spMkLst>
        </pc:spChg>
        <pc:spChg chg="mod">
          <ac:chgData name="reza kabir" userId="af3c95a13102d509" providerId="LiveId" clId="{9FF1DF4F-D800-4D88-B69D-5C6678B15BF5}" dt="2020-06-12T13:10:26.946" v="66" actId="207"/>
          <ac:spMkLst>
            <pc:docMk/>
            <pc:sldMk cId="2456530161" sldId="2383"/>
            <ac:spMk id="5" creationId="{00000000-0000-0000-0000-000000000000}"/>
          </ac:spMkLst>
        </pc:spChg>
        <pc:spChg chg="mod">
          <ac:chgData name="reza kabir" userId="af3c95a13102d509" providerId="LiveId" clId="{9FF1DF4F-D800-4D88-B69D-5C6678B15BF5}" dt="2020-06-12T12:59:57.332" v="19" actId="404"/>
          <ac:spMkLst>
            <pc:docMk/>
            <pc:sldMk cId="2456530161" sldId="2383"/>
            <ac:spMk id="13" creationId="{00000000-0000-0000-0000-000000000000}"/>
          </ac:spMkLst>
        </pc:spChg>
        <pc:spChg chg="mod">
          <ac:chgData name="reza kabir" userId="af3c95a13102d509" providerId="LiveId" clId="{9FF1DF4F-D800-4D88-B69D-5C6678B15BF5}" dt="2020-06-12T12:59:57.332" v="19" actId="404"/>
          <ac:spMkLst>
            <pc:docMk/>
            <pc:sldMk cId="2456530161" sldId="2383"/>
            <ac:spMk id="18" creationId="{00000000-0000-0000-0000-000000000000}"/>
          </ac:spMkLst>
        </pc:spChg>
        <pc:spChg chg="mod">
          <ac:chgData name="reza kabir" userId="af3c95a13102d509" providerId="LiveId" clId="{9FF1DF4F-D800-4D88-B69D-5C6678B15BF5}" dt="2020-06-12T12:59:57.332" v="19" actId="404"/>
          <ac:spMkLst>
            <pc:docMk/>
            <pc:sldMk cId="2456530161" sldId="2383"/>
            <ac:spMk id="24" creationId="{00000000-0000-0000-0000-000000000000}"/>
          </ac:spMkLst>
        </pc:spChg>
        <pc:spChg chg="mod">
          <ac:chgData name="reza kabir" userId="af3c95a13102d509" providerId="LiveId" clId="{9FF1DF4F-D800-4D88-B69D-5C6678B15BF5}" dt="2020-06-12T12:59:57.332" v="19" actId="404"/>
          <ac:spMkLst>
            <pc:docMk/>
            <pc:sldMk cId="2456530161" sldId="2383"/>
            <ac:spMk id="30" creationId="{00000000-0000-0000-0000-000000000000}"/>
          </ac:spMkLst>
        </pc:spChg>
        <pc:spChg chg="mod">
          <ac:chgData name="reza kabir" userId="af3c95a13102d509" providerId="LiveId" clId="{9FF1DF4F-D800-4D88-B69D-5C6678B15BF5}" dt="2020-06-12T12:59:57.332" v="19" actId="404"/>
          <ac:spMkLst>
            <pc:docMk/>
            <pc:sldMk cId="2456530161" sldId="2383"/>
            <ac:spMk id="36" creationId="{00000000-0000-0000-0000-000000000000}"/>
          </ac:spMkLst>
        </pc:spChg>
      </pc:sldChg>
      <pc:sldChg chg="modSp add mod">
        <pc:chgData name="reza kabir" userId="af3c95a13102d509" providerId="LiveId" clId="{9FF1DF4F-D800-4D88-B69D-5C6678B15BF5}" dt="2020-06-12T13:10:17.466" v="65" actId="207"/>
        <pc:sldMkLst>
          <pc:docMk/>
          <pc:sldMk cId="3979450872" sldId="2384"/>
        </pc:sldMkLst>
        <pc:spChg chg="mod">
          <ac:chgData name="reza kabir" userId="af3c95a13102d509" providerId="LiveId" clId="{9FF1DF4F-D800-4D88-B69D-5C6678B15BF5}" dt="2020-06-12T13:10:17.466" v="65" actId="207"/>
          <ac:spMkLst>
            <pc:docMk/>
            <pc:sldMk cId="3979450872" sldId="2384"/>
            <ac:spMk id="2" creationId="{00000000-0000-0000-0000-000000000000}"/>
          </ac:spMkLst>
        </pc:spChg>
        <pc:spChg chg="mod">
          <ac:chgData name="reza kabir" userId="af3c95a13102d509" providerId="LiveId" clId="{9FF1DF4F-D800-4D88-B69D-5C6678B15BF5}" dt="2020-06-12T12:59:45.329" v="17" actId="404"/>
          <ac:spMkLst>
            <pc:docMk/>
            <pc:sldMk cId="3979450872" sldId="2384"/>
            <ac:spMk id="7" creationId="{00000000-0000-0000-0000-000000000000}"/>
          </ac:spMkLst>
        </pc:spChg>
        <pc:spChg chg="mod">
          <ac:chgData name="reza kabir" userId="af3c95a13102d509" providerId="LiveId" clId="{9FF1DF4F-D800-4D88-B69D-5C6678B15BF5}" dt="2020-06-12T12:59:45.329" v="17" actId="404"/>
          <ac:spMkLst>
            <pc:docMk/>
            <pc:sldMk cId="3979450872" sldId="2384"/>
            <ac:spMk id="8" creationId="{00000000-0000-0000-0000-000000000000}"/>
          </ac:spMkLst>
        </pc:spChg>
        <pc:spChg chg="mod">
          <ac:chgData name="reza kabir" userId="af3c95a13102d509" providerId="LiveId" clId="{9FF1DF4F-D800-4D88-B69D-5C6678B15BF5}" dt="2020-06-12T12:59:45.329" v="17" actId="404"/>
          <ac:spMkLst>
            <pc:docMk/>
            <pc:sldMk cId="3979450872" sldId="2384"/>
            <ac:spMk id="9" creationId="{00000000-0000-0000-0000-000000000000}"/>
          </ac:spMkLst>
        </pc:spChg>
        <pc:spChg chg="mod">
          <ac:chgData name="reza kabir" userId="af3c95a13102d509" providerId="LiveId" clId="{9FF1DF4F-D800-4D88-B69D-5C6678B15BF5}" dt="2020-06-12T12:59:45.329" v="17" actId="404"/>
          <ac:spMkLst>
            <pc:docMk/>
            <pc:sldMk cId="3979450872" sldId="2384"/>
            <ac:spMk id="10" creationId="{00000000-0000-0000-0000-000000000000}"/>
          </ac:spMkLst>
        </pc:spChg>
        <pc:spChg chg="mod">
          <ac:chgData name="reza kabir" userId="af3c95a13102d509" providerId="LiveId" clId="{9FF1DF4F-D800-4D88-B69D-5C6678B15BF5}" dt="2020-06-12T12:59:45.329" v="17" actId="404"/>
          <ac:spMkLst>
            <pc:docMk/>
            <pc:sldMk cId="3979450872" sldId="2384"/>
            <ac:spMk id="11" creationId="{00000000-0000-0000-0000-000000000000}"/>
          </ac:spMkLst>
        </pc:spChg>
        <pc:spChg chg="mod">
          <ac:chgData name="reza kabir" userId="af3c95a13102d509" providerId="LiveId" clId="{9FF1DF4F-D800-4D88-B69D-5C6678B15BF5}" dt="2020-06-12T12:59:45.329" v="17" actId="404"/>
          <ac:spMkLst>
            <pc:docMk/>
            <pc:sldMk cId="3979450872" sldId="2384"/>
            <ac:spMk id="12" creationId="{00000000-0000-0000-0000-000000000000}"/>
          </ac:spMkLst>
        </pc:spChg>
        <pc:spChg chg="mod">
          <ac:chgData name="reza kabir" userId="af3c95a13102d509" providerId="LiveId" clId="{9FF1DF4F-D800-4D88-B69D-5C6678B15BF5}" dt="2020-06-12T12:59:45.329" v="17" actId="404"/>
          <ac:spMkLst>
            <pc:docMk/>
            <pc:sldMk cId="3979450872" sldId="2384"/>
            <ac:spMk id="15" creationId="{00000000-0000-0000-0000-000000000000}"/>
          </ac:spMkLst>
        </pc:spChg>
        <pc:spChg chg="mod">
          <ac:chgData name="reza kabir" userId="af3c95a13102d509" providerId="LiveId" clId="{9FF1DF4F-D800-4D88-B69D-5C6678B15BF5}" dt="2020-06-12T12:59:45.329" v="17" actId="404"/>
          <ac:spMkLst>
            <pc:docMk/>
            <pc:sldMk cId="3979450872" sldId="2384"/>
            <ac:spMk id="16" creationId="{00000000-0000-0000-0000-000000000000}"/>
          </ac:spMkLst>
        </pc:spChg>
        <pc:spChg chg="mod">
          <ac:chgData name="reza kabir" userId="af3c95a13102d509" providerId="LiveId" clId="{9FF1DF4F-D800-4D88-B69D-5C6678B15BF5}" dt="2020-06-12T12:59:45.329" v="17" actId="404"/>
          <ac:spMkLst>
            <pc:docMk/>
            <pc:sldMk cId="3979450872" sldId="2384"/>
            <ac:spMk id="17" creationId="{00000000-0000-0000-0000-000000000000}"/>
          </ac:spMkLst>
        </pc:spChg>
        <pc:spChg chg="mod">
          <ac:chgData name="reza kabir" userId="af3c95a13102d509" providerId="LiveId" clId="{9FF1DF4F-D800-4D88-B69D-5C6678B15BF5}" dt="2020-06-12T12:59:45.329" v="17" actId="404"/>
          <ac:spMkLst>
            <pc:docMk/>
            <pc:sldMk cId="3979450872" sldId="2384"/>
            <ac:spMk id="18" creationId="{00000000-0000-0000-0000-000000000000}"/>
          </ac:spMkLst>
        </pc:spChg>
        <pc:spChg chg="mod">
          <ac:chgData name="reza kabir" userId="af3c95a13102d509" providerId="LiveId" clId="{9FF1DF4F-D800-4D88-B69D-5C6678B15BF5}" dt="2020-06-12T12:59:45.329" v="17" actId="404"/>
          <ac:spMkLst>
            <pc:docMk/>
            <pc:sldMk cId="3979450872" sldId="2384"/>
            <ac:spMk id="19" creationId="{00000000-0000-0000-0000-000000000000}"/>
          </ac:spMkLst>
        </pc:spChg>
        <pc:spChg chg="mod">
          <ac:chgData name="reza kabir" userId="af3c95a13102d509" providerId="LiveId" clId="{9FF1DF4F-D800-4D88-B69D-5C6678B15BF5}" dt="2020-06-12T12:59:45.329" v="17" actId="404"/>
          <ac:spMkLst>
            <pc:docMk/>
            <pc:sldMk cId="3979450872" sldId="2384"/>
            <ac:spMk id="20" creationId="{00000000-0000-0000-0000-000000000000}"/>
          </ac:spMkLst>
        </pc:spChg>
        <pc:spChg chg="mod">
          <ac:chgData name="reza kabir" userId="af3c95a13102d509" providerId="LiveId" clId="{9FF1DF4F-D800-4D88-B69D-5C6678B15BF5}" dt="2020-06-12T12:59:45.329" v="17" actId="404"/>
          <ac:spMkLst>
            <pc:docMk/>
            <pc:sldMk cId="3979450872" sldId="2384"/>
            <ac:spMk id="24" creationId="{00000000-0000-0000-0000-000000000000}"/>
          </ac:spMkLst>
        </pc:spChg>
        <pc:spChg chg="mod">
          <ac:chgData name="reza kabir" userId="af3c95a13102d509" providerId="LiveId" clId="{9FF1DF4F-D800-4D88-B69D-5C6678B15BF5}" dt="2020-06-12T12:59:45.329" v="17" actId="404"/>
          <ac:spMkLst>
            <pc:docMk/>
            <pc:sldMk cId="3979450872" sldId="2384"/>
            <ac:spMk id="25" creationId="{00000000-0000-0000-0000-000000000000}"/>
          </ac:spMkLst>
        </pc:spChg>
        <pc:spChg chg="mod">
          <ac:chgData name="reza kabir" userId="af3c95a13102d509" providerId="LiveId" clId="{9FF1DF4F-D800-4D88-B69D-5C6678B15BF5}" dt="2020-06-12T12:59:45.329" v="17" actId="404"/>
          <ac:spMkLst>
            <pc:docMk/>
            <pc:sldMk cId="3979450872" sldId="2384"/>
            <ac:spMk id="28" creationId="{00000000-0000-0000-0000-000000000000}"/>
          </ac:spMkLst>
        </pc:spChg>
        <pc:spChg chg="mod">
          <ac:chgData name="reza kabir" userId="af3c95a13102d509" providerId="LiveId" clId="{9FF1DF4F-D800-4D88-B69D-5C6678B15BF5}" dt="2020-06-12T12:59:45.329" v="17" actId="404"/>
          <ac:spMkLst>
            <pc:docMk/>
            <pc:sldMk cId="3979450872" sldId="2384"/>
            <ac:spMk id="29" creationId="{00000000-0000-0000-0000-000000000000}"/>
          </ac:spMkLst>
        </pc:spChg>
        <pc:spChg chg="mod">
          <ac:chgData name="reza kabir" userId="af3c95a13102d509" providerId="LiveId" clId="{9FF1DF4F-D800-4D88-B69D-5C6678B15BF5}" dt="2020-06-12T13:10:17.466" v="65" actId="207"/>
          <ac:spMkLst>
            <pc:docMk/>
            <pc:sldMk cId="3979450872" sldId="2384"/>
            <ac:spMk id="31" creationId="{00000000-0000-0000-0000-000000000000}"/>
          </ac:spMkLst>
        </pc:spChg>
        <pc:spChg chg="mod">
          <ac:chgData name="reza kabir" userId="af3c95a13102d509" providerId="LiveId" clId="{9FF1DF4F-D800-4D88-B69D-5C6678B15BF5}" dt="2020-06-12T12:59:45.329" v="17" actId="404"/>
          <ac:spMkLst>
            <pc:docMk/>
            <pc:sldMk cId="3979450872" sldId="2384"/>
            <ac:spMk id="33" creationId="{00000000-0000-0000-0000-000000000000}"/>
          </ac:spMkLst>
        </pc:spChg>
        <pc:spChg chg="mod">
          <ac:chgData name="reza kabir" userId="af3c95a13102d509" providerId="LiveId" clId="{9FF1DF4F-D800-4D88-B69D-5C6678B15BF5}" dt="2020-06-12T12:59:45.329" v="17" actId="404"/>
          <ac:spMkLst>
            <pc:docMk/>
            <pc:sldMk cId="3979450872" sldId="2384"/>
            <ac:spMk id="34" creationId="{00000000-0000-0000-0000-000000000000}"/>
          </ac:spMkLst>
        </pc:spChg>
        <pc:cxnChg chg="mod">
          <ac:chgData name="reza kabir" userId="af3c95a13102d509" providerId="LiveId" clId="{9FF1DF4F-D800-4D88-B69D-5C6678B15BF5}" dt="2020-06-12T12:59:45.329" v="17" actId="404"/>
          <ac:cxnSpMkLst>
            <pc:docMk/>
            <pc:sldMk cId="3979450872" sldId="2384"/>
            <ac:cxnSpMk id="22" creationId="{00000000-0000-0000-0000-000000000000}"/>
          </ac:cxnSpMkLst>
        </pc:cxnChg>
        <pc:cxnChg chg="mod">
          <ac:chgData name="reza kabir" userId="af3c95a13102d509" providerId="LiveId" clId="{9FF1DF4F-D800-4D88-B69D-5C6678B15BF5}" dt="2020-06-12T12:59:45.329" v="17" actId="404"/>
          <ac:cxnSpMkLst>
            <pc:docMk/>
            <pc:sldMk cId="3979450872" sldId="2384"/>
            <ac:cxnSpMk id="26" creationId="{00000000-0000-0000-0000-000000000000}"/>
          </ac:cxnSpMkLst>
        </pc:cxnChg>
        <pc:cxnChg chg="mod">
          <ac:chgData name="reza kabir" userId="af3c95a13102d509" providerId="LiveId" clId="{9FF1DF4F-D800-4D88-B69D-5C6678B15BF5}" dt="2020-06-12T12:59:45.329" v="17" actId="404"/>
          <ac:cxnSpMkLst>
            <pc:docMk/>
            <pc:sldMk cId="3979450872" sldId="2384"/>
            <ac:cxnSpMk id="30" creationId="{00000000-0000-0000-0000-000000000000}"/>
          </ac:cxnSpMkLst>
        </pc:cxnChg>
        <pc:cxnChg chg="mod">
          <ac:chgData name="reza kabir" userId="af3c95a13102d509" providerId="LiveId" clId="{9FF1DF4F-D800-4D88-B69D-5C6678B15BF5}" dt="2020-06-12T12:59:45.329" v="17" actId="404"/>
          <ac:cxnSpMkLst>
            <pc:docMk/>
            <pc:sldMk cId="3979450872" sldId="2384"/>
            <ac:cxnSpMk id="35" creationId="{00000000-0000-0000-0000-000000000000}"/>
          </ac:cxnSpMkLst>
        </pc:cxnChg>
      </pc:sldChg>
      <pc:sldChg chg="modSp add mod">
        <pc:chgData name="reza kabir" userId="af3c95a13102d509" providerId="LiveId" clId="{9FF1DF4F-D800-4D88-B69D-5C6678B15BF5}" dt="2020-06-12T13:10:11.953" v="64" actId="207"/>
        <pc:sldMkLst>
          <pc:docMk/>
          <pc:sldMk cId="1904878297" sldId="2385"/>
        </pc:sldMkLst>
        <pc:spChg chg="mod">
          <ac:chgData name="reza kabir" userId="af3c95a13102d509" providerId="LiveId" clId="{9FF1DF4F-D800-4D88-B69D-5C6678B15BF5}" dt="2020-06-12T13:10:11.953" v="64" actId="207"/>
          <ac:spMkLst>
            <pc:docMk/>
            <pc:sldMk cId="1904878297" sldId="2385"/>
            <ac:spMk id="2" creationId="{00000000-0000-0000-0000-000000000000}"/>
          </ac:spMkLst>
        </pc:spChg>
        <pc:spChg chg="mod">
          <ac:chgData name="reza kabir" userId="af3c95a13102d509" providerId="LiveId" clId="{9FF1DF4F-D800-4D88-B69D-5C6678B15BF5}" dt="2020-06-12T12:59:39.523" v="16" actId="404"/>
          <ac:spMkLst>
            <pc:docMk/>
            <pc:sldMk cId="1904878297" sldId="2385"/>
            <ac:spMk id="39" creationId="{00000000-0000-0000-0000-000000000000}"/>
          </ac:spMkLst>
        </pc:spChg>
        <pc:spChg chg="mod">
          <ac:chgData name="reza kabir" userId="af3c95a13102d509" providerId="LiveId" clId="{9FF1DF4F-D800-4D88-B69D-5C6678B15BF5}" dt="2020-06-12T12:59:39.523" v="16" actId="404"/>
          <ac:spMkLst>
            <pc:docMk/>
            <pc:sldMk cId="1904878297" sldId="2385"/>
            <ac:spMk id="43" creationId="{00000000-0000-0000-0000-000000000000}"/>
          </ac:spMkLst>
        </pc:spChg>
        <pc:spChg chg="mod">
          <ac:chgData name="reza kabir" userId="af3c95a13102d509" providerId="LiveId" clId="{9FF1DF4F-D800-4D88-B69D-5C6678B15BF5}" dt="2020-06-12T12:59:39.523" v="16" actId="404"/>
          <ac:spMkLst>
            <pc:docMk/>
            <pc:sldMk cId="1904878297" sldId="2385"/>
            <ac:spMk id="47" creationId="{00000000-0000-0000-0000-000000000000}"/>
          </ac:spMkLst>
        </pc:spChg>
        <pc:spChg chg="mod">
          <ac:chgData name="reza kabir" userId="af3c95a13102d509" providerId="LiveId" clId="{9FF1DF4F-D800-4D88-B69D-5C6678B15BF5}" dt="2020-06-12T12:59:39.523" v="16" actId="404"/>
          <ac:spMkLst>
            <pc:docMk/>
            <pc:sldMk cId="1904878297" sldId="2385"/>
            <ac:spMk id="51" creationId="{00000000-0000-0000-0000-000000000000}"/>
          </ac:spMkLst>
        </pc:spChg>
        <pc:spChg chg="mod">
          <ac:chgData name="reza kabir" userId="af3c95a13102d509" providerId="LiveId" clId="{9FF1DF4F-D800-4D88-B69D-5C6678B15BF5}" dt="2020-06-12T12:59:39.523" v="16" actId="404"/>
          <ac:spMkLst>
            <pc:docMk/>
            <pc:sldMk cId="1904878297" sldId="2385"/>
            <ac:spMk id="55" creationId="{00000000-0000-0000-0000-000000000000}"/>
          </ac:spMkLst>
        </pc:spChg>
        <pc:spChg chg="mod">
          <ac:chgData name="reza kabir" userId="af3c95a13102d509" providerId="LiveId" clId="{9FF1DF4F-D800-4D88-B69D-5C6678B15BF5}" dt="2020-06-12T12:59:39.523" v="16" actId="404"/>
          <ac:spMkLst>
            <pc:docMk/>
            <pc:sldMk cId="1904878297" sldId="2385"/>
            <ac:spMk id="56" creationId="{00000000-0000-0000-0000-000000000000}"/>
          </ac:spMkLst>
        </pc:spChg>
        <pc:spChg chg="mod">
          <ac:chgData name="reza kabir" userId="af3c95a13102d509" providerId="LiveId" clId="{9FF1DF4F-D800-4D88-B69D-5C6678B15BF5}" dt="2020-06-12T13:10:11.953" v="64" actId="207"/>
          <ac:spMkLst>
            <pc:docMk/>
            <pc:sldMk cId="1904878297" sldId="2385"/>
            <ac:spMk id="84" creationId="{00000000-0000-0000-0000-000000000000}"/>
          </ac:spMkLst>
        </pc:spChg>
        <pc:spChg chg="mod">
          <ac:chgData name="reza kabir" userId="af3c95a13102d509" providerId="LiveId" clId="{9FF1DF4F-D800-4D88-B69D-5C6678B15BF5}" dt="2020-06-12T13:10:11.953" v="64" actId="207"/>
          <ac:spMkLst>
            <pc:docMk/>
            <pc:sldMk cId="1904878297" sldId="2385"/>
            <ac:spMk id="85" creationId="{00000000-0000-0000-0000-000000000000}"/>
          </ac:spMkLst>
        </pc:spChg>
        <pc:spChg chg="mod">
          <ac:chgData name="reza kabir" userId="af3c95a13102d509" providerId="LiveId" clId="{9FF1DF4F-D800-4D88-B69D-5C6678B15BF5}" dt="2020-06-12T13:10:11.953" v="64" actId="207"/>
          <ac:spMkLst>
            <pc:docMk/>
            <pc:sldMk cId="1904878297" sldId="2385"/>
            <ac:spMk id="86" creationId="{00000000-0000-0000-0000-000000000000}"/>
          </ac:spMkLst>
        </pc:spChg>
        <pc:spChg chg="mod">
          <ac:chgData name="reza kabir" userId="af3c95a13102d509" providerId="LiveId" clId="{9FF1DF4F-D800-4D88-B69D-5C6678B15BF5}" dt="2020-06-12T13:10:11.953" v="64" actId="207"/>
          <ac:spMkLst>
            <pc:docMk/>
            <pc:sldMk cId="1904878297" sldId="2385"/>
            <ac:spMk id="87" creationId="{00000000-0000-0000-0000-000000000000}"/>
          </ac:spMkLst>
        </pc:spChg>
        <pc:spChg chg="mod">
          <ac:chgData name="reza kabir" userId="af3c95a13102d509" providerId="LiveId" clId="{9FF1DF4F-D800-4D88-B69D-5C6678B15BF5}" dt="2020-06-12T13:10:11.953" v="64" actId="207"/>
          <ac:spMkLst>
            <pc:docMk/>
            <pc:sldMk cId="1904878297" sldId="2385"/>
            <ac:spMk id="88" creationId="{00000000-0000-0000-0000-000000000000}"/>
          </ac:spMkLst>
        </pc:spChg>
        <pc:spChg chg="mod">
          <ac:chgData name="reza kabir" userId="af3c95a13102d509" providerId="LiveId" clId="{9FF1DF4F-D800-4D88-B69D-5C6678B15BF5}" dt="2020-06-12T13:10:11.953" v="64" actId="207"/>
          <ac:spMkLst>
            <pc:docMk/>
            <pc:sldMk cId="1904878297" sldId="2385"/>
            <ac:spMk id="89" creationId="{00000000-0000-0000-0000-000000000000}"/>
          </ac:spMkLst>
        </pc:spChg>
        <pc:spChg chg="mod">
          <ac:chgData name="reza kabir" userId="af3c95a13102d509" providerId="LiveId" clId="{9FF1DF4F-D800-4D88-B69D-5C6678B15BF5}" dt="2020-06-12T13:10:11.953" v="64" actId="207"/>
          <ac:spMkLst>
            <pc:docMk/>
            <pc:sldMk cId="1904878297" sldId="2385"/>
            <ac:spMk id="90" creationId="{00000000-0000-0000-0000-000000000000}"/>
          </ac:spMkLst>
        </pc:spChg>
        <pc:grpChg chg="mod">
          <ac:chgData name="reza kabir" userId="af3c95a13102d509" providerId="LiveId" clId="{9FF1DF4F-D800-4D88-B69D-5C6678B15BF5}" dt="2020-06-12T12:59:39.523" v="16" actId="404"/>
          <ac:grpSpMkLst>
            <pc:docMk/>
            <pc:sldMk cId="1904878297" sldId="2385"/>
            <ac:grpSpMk id="36" creationId="{00000000-0000-0000-0000-000000000000}"/>
          </ac:grpSpMkLst>
        </pc:grpChg>
        <pc:grpChg chg="mod">
          <ac:chgData name="reza kabir" userId="af3c95a13102d509" providerId="LiveId" clId="{9FF1DF4F-D800-4D88-B69D-5C6678B15BF5}" dt="2020-06-12T12:59:39.523" v="16" actId="404"/>
          <ac:grpSpMkLst>
            <pc:docMk/>
            <pc:sldMk cId="1904878297" sldId="2385"/>
            <ac:grpSpMk id="40" creationId="{00000000-0000-0000-0000-000000000000}"/>
          </ac:grpSpMkLst>
        </pc:grpChg>
        <pc:grpChg chg="mod">
          <ac:chgData name="reza kabir" userId="af3c95a13102d509" providerId="LiveId" clId="{9FF1DF4F-D800-4D88-B69D-5C6678B15BF5}" dt="2020-06-12T12:59:39.523" v="16" actId="404"/>
          <ac:grpSpMkLst>
            <pc:docMk/>
            <pc:sldMk cId="1904878297" sldId="2385"/>
            <ac:grpSpMk id="44" creationId="{00000000-0000-0000-0000-000000000000}"/>
          </ac:grpSpMkLst>
        </pc:grpChg>
        <pc:grpChg chg="mod">
          <ac:chgData name="reza kabir" userId="af3c95a13102d509" providerId="LiveId" clId="{9FF1DF4F-D800-4D88-B69D-5C6678B15BF5}" dt="2020-06-12T12:59:39.523" v="16" actId="404"/>
          <ac:grpSpMkLst>
            <pc:docMk/>
            <pc:sldMk cId="1904878297" sldId="2385"/>
            <ac:grpSpMk id="48" creationId="{00000000-0000-0000-0000-000000000000}"/>
          </ac:grpSpMkLst>
        </pc:grpChg>
        <pc:grpChg chg="mod">
          <ac:chgData name="reza kabir" userId="af3c95a13102d509" providerId="LiveId" clId="{9FF1DF4F-D800-4D88-B69D-5C6678B15BF5}" dt="2020-06-12T12:59:39.523" v="16" actId="404"/>
          <ac:grpSpMkLst>
            <pc:docMk/>
            <pc:sldMk cId="1904878297" sldId="2385"/>
            <ac:grpSpMk id="52" creationId="{00000000-0000-0000-0000-000000000000}"/>
          </ac:grpSpMkLst>
        </pc:grpChg>
        <pc:grpChg chg="mod">
          <ac:chgData name="reza kabir" userId="af3c95a13102d509" providerId="LiveId" clId="{9FF1DF4F-D800-4D88-B69D-5C6678B15BF5}" dt="2020-06-12T12:59:39.523" v="16" actId="404"/>
          <ac:grpSpMkLst>
            <pc:docMk/>
            <pc:sldMk cId="1904878297" sldId="2385"/>
            <ac:grpSpMk id="57" creationId="{00000000-0000-0000-0000-000000000000}"/>
          </ac:grpSpMkLst>
        </pc:grpChg>
        <pc:grpChg chg="mod">
          <ac:chgData name="reza kabir" userId="af3c95a13102d509" providerId="LiveId" clId="{9FF1DF4F-D800-4D88-B69D-5C6678B15BF5}" dt="2020-06-12T12:59:39.523" v="16" actId="404"/>
          <ac:grpSpMkLst>
            <pc:docMk/>
            <pc:sldMk cId="1904878297" sldId="2385"/>
            <ac:grpSpMk id="60" creationId="{00000000-0000-0000-0000-000000000000}"/>
          </ac:grpSpMkLst>
        </pc:grpChg>
        <pc:grpChg chg="mod">
          <ac:chgData name="reza kabir" userId="af3c95a13102d509" providerId="LiveId" clId="{9FF1DF4F-D800-4D88-B69D-5C6678B15BF5}" dt="2020-06-12T12:59:39.523" v="16" actId="404"/>
          <ac:grpSpMkLst>
            <pc:docMk/>
            <pc:sldMk cId="1904878297" sldId="2385"/>
            <ac:grpSpMk id="66" creationId="{00000000-0000-0000-0000-000000000000}"/>
          </ac:grpSpMkLst>
        </pc:grpChg>
        <pc:grpChg chg="mod">
          <ac:chgData name="reza kabir" userId="af3c95a13102d509" providerId="LiveId" clId="{9FF1DF4F-D800-4D88-B69D-5C6678B15BF5}" dt="2020-06-12T12:59:39.523" v="16" actId="404"/>
          <ac:grpSpMkLst>
            <pc:docMk/>
            <pc:sldMk cId="1904878297" sldId="2385"/>
            <ac:grpSpMk id="69" creationId="{00000000-0000-0000-0000-000000000000}"/>
          </ac:grpSpMkLst>
        </pc:grpChg>
        <pc:grpChg chg="mod">
          <ac:chgData name="reza kabir" userId="af3c95a13102d509" providerId="LiveId" clId="{9FF1DF4F-D800-4D88-B69D-5C6678B15BF5}" dt="2020-06-12T12:59:39.523" v="16" actId="404"/>
          <ac:grpSpMkLst>
            <pc:docMk/>
            <pc:sldMk cId="1904878297" sldId="2385"/>
            <ac:grpSpMk id="75" creationId="{00000000-0000-0000-0000-000000000000}"/>
          </ac:grpSpMkLst>
        </pc:grpChg>
        <pc:grpChg chg="mod">
          <ac:chgData name="reza kabir" userId="af3c95a13102d509" providerId="LiveId" clId="{9FF1DF4F-D800-4D88-B69D-5C6678B15BF5}" dt="2020-06-12T12:59:39.523" v="16" actId="404"/>
          <ac:grpSpMkLst>
            <pc:docMk/>
            <pc:sldMk cId="1904878297" sldId="2385"/>
            <ac:grpSpMk id="80" creationId="{00000000-0000-0000-0000-000000000000}"/>
          </ac:grpSpMkLst>
        </pc:grpChg>
      </pc:sldChg>
    </pc:docChg>
  </pc:docChgLst>
  <pc:docChgLst>
    <pc:chgData name="reza kabir" userId="af3c95a13102d509" providerId="LiveId" clId="{AAFDB4C7-31E3-4527-BFEB-7D198C0A2C68}"/>
    <pc:docChg chg="undo custSel addSld delSld modSld modMainMaster">
      <pc:chgData name="reza kabir" userId="af3c95a13102d509" providerId="LiveId" clId="{AAFDB4C7-31E3-4527-BFEB-7D198C0A2C68}" dt="2020-06-11T12:29:55.423" v="162" actId="2696"/>
      <pc:docMkLst>
        <pc:docMk/>
      </pc:docMkLst>
      <pc:sldChg chg="add">
        <pc:chgData name="reza kabir" userId="af3c95a13102d509" providerId="LiveId" clId="{AAFDB4C7-31E3-4527-BFEB-7D198C0A2C68}" dt="2020-05-22T16:08:58.173" v="0"/>
        <pc:sldMkLst>
          <pc:docMk/>
          <pc:sldMk cId="3080143643" sldId="271"/>
        </pc:sldMkLst>
      </pc:sldChg>
      <pc:sldChg chg="add">
        <pc:chgData name="reza kabir" userId="af3c95a13102d509" providerId="LiveId" clId="{AAFDB4C7-31E3-4527-BFEB-7D198C0A2C68}" dt="2020-05-22T16:08:58.173" v="0"/>
        <pc:sldMkLst>
          <pc:docMk/>
          <pc:sldMk cId="2948803876" sldId="272"/>
        </pc:sldMkLst>
      </pc:sldChg>
      <pc:sldChg chg="add">
        <pc:chgData name="reza kabir" userId="af3c95a13102d509" providerId="LiveId" clId="{AAFDB4C7-31E3-4527-BFEB-7D198C0A2C68}" dt="2020-05-22T16:11:14.917" v="1"/>
        <pc:sldMkLst>
          <pc:docMk/>
          <pc:sldMk cId="632607492" sldId="277"/>
        </pc:sldMkLst>
      </pc:sldChg>
      <pc:sldChg chg="add">
        <pc:chgData name="reza kabir" userId="af3c95a13102d509" providerId="LiveId" clId="{AAFDB4C7-31E3-4527-BFEB-7D198C0A2C68}" dt="2020-05-22T16:08:58.173" v="0"/>
        <pc:sldMkLst>
          <pc:docMk/>
          <pc:sldMk cId="3274501408" sldId="279"/>
        </pc:sldMkLst>
      </pc:sldChg>
      <pc:sldChg chg="add">
        <pc:chgData name="reza kabir" userId="af3c95a13102d509" providerId="LiveId" clId="{AAFDB4C7-31E3-4527-BFEB-7D198C0A2C68}" dt="2020-05-22T16:08:58.173" v="0"/>
        <pc:sldMkLst>
          <pc:docMk/>
          <pc:sldMk cId="818876597" sldId="282"/>
        </pc:sldMkLst>
      </pc:sldChg>
      <pc:sldChg chg="add">
        <pc:chgData name="reza kabir" userId="af3c95a13102d509" providerId="LiveId" clId="{AAFDB4C7-31E3-4527-BFEB-7D198C0A2C68}" dt="2020-05-22T16:08:58.173" v="0"/>
        <pc:sldMkLst>
          <pc:docMk/>
          <pc:sldMk cId="2042632313" sldId="283"/>
        </pc:sldMkLst>
      </pc:sldChg>
      <pc:sldChg chg="add">
        <pc:chgData name="reza kabir" userId="af3c95a13102d509" providerId="LiveId" clId="{AAFDB4C7-31E3-4527-BFEB-7D198C0A2C68}" dt="2020-05-22T16:08:58.173" v="0"/>
        <pc:sldMkLst>
          <pc:docMk/>
          <pc:sldMk cId="475229074" sldId="284"/>
        </pc:sldMkLst>
      </pc:sldChg>
      <pc:sldChg chg="add del">
        <pc:chgData name="reza kabir" userId="af3c95a13102d509" providerId="LiveId" clId="{AAFDB4C7-31E3-4527-BFEB-7D198C0A2C68}" dt="2020-05-23T15:19:11.162" v="101"/>
        <pc:sldMkLst>
          <pc:docMk/>
          <pc:sldMk cId="0" sldId="318"/>
        </pc:sldMkLst>
      </pc:sldChg>
      <pc:sldChg chg="add">
        <pc:chgData name="reza kabir" userId="af3c95a13102d509" providerId="LiveId" clId="{AAFDB4C7-31E3-4527-BFEB-7D198C0A2C68}" dt="2020-05-23T13:53:37.580" v="32"/>
        <pc:sldMkLst>
          <pc:docMk/>
          <pc:sldMk cId="0" sldId="320"/>
        </pc:sldMkLst>
      </pc:sldChg>
      <pc:sldChg chg="add">
        <pc:chgData name="reza kabir" userId="af3c95a13102d509" providerId="LiveId" clId="{AAFDB4C7-31E3-4527-BFEB-7D198C0A2C68}" dt="2020-05-22T16:46:28.997" v="4"/>
        <pc:sldMkLst>
          <pc:docMk/>
          <pc:sldMk cId="1280222705" sldId="322"/>
        </pc:sldMkLst>
      </pc:sldChg>
      <pc:sldChg chg="add del">
        <pc:chgData name="reza kabir" userId="af3c95a13102d509" providerId="LiveId" clId="{AAFDB4C7-31E3-4527-BFEB-7D198C0A2C68}" dt="2020-05-23T11:01:58.293" v="31"/>
        <pc:sldMkLst>
          <pc:docMk/>
          <pc:sldMk cId="3953525838" sldId="327"/>
        </pc:sldMkLst>
      </pc:sldChg>
      <pc:sldChg chg="add del">
        <pc:chgData name="reza kabir" userId="af3c95a13102d509" providerId="LiveId" clId="{AAFDB4C7-31E3-4527-BFEB-7D198C0A2C68}" dt="2020-05-23T11:01:58.293" v="31"/>
        <pc:sldMkLst>
          <pc:docMk/>
          <pc:sldMk cId="1608073850" sldId="328"/>
        </pc:sldMkLst>
      </pc:sldChg>
      <pc:sldChg chg="add">
        <pc:chgData name="reza kabir" userId="af3c95a13102d509" providerId="LiveId" clId="{AAFDB4C7-31E3-4527-BFEB-7D198C0A2C68}" dt="2020-05-22T16:46:28.997" v="4"/>
        <pc:sldMkLst>
          <pc:docMk/>
          <pc:sldMk cId="1885331907" sldId="332"/>
        </pc:sldMkLst>
      </pc:sldChg>
      <pc:sldChg chg="add">
        <pc:chgData name="reza kabir" userId="af3c95a13102d509" providerId="LiveId" clId="{AAFDB4C7-31E3-4527-BFEB-7D198C0A2C68}" dt="2020-05-22T16:46:28.997" v="4"/>
        <pc:sldMkLst>
          <pc:docMk/>
          <pc:sldMk cId="2640715063" sldId="339"/>
        </pc:sldMkLst>
      </pc:sldChg>
      <pc:sldChg chg="add">
        <pc:chgData name="reza kabir" userId="af3c95a13102d509" providerId="LiveId" clId="{AAFDB4C7-31E3-4527-BFEB-7D198C0A2C68}" dt="2020-05-23T06:34:25.061" v="5"/>
        <pc:sldMkLst>
          <pc:docMk/>
          <pc:sldMk cId="1307768990" sldId="343"/>
        </pc:sldMkLst>
      </pc:sldChg>
      <pc:sldChg chg="modSp add del">
        <pc:chgData name="reza kabir" userId="af3c95a13102d509" providerId="LiveId" clId="{AAFDB4C7-31E3-4527-BFEB-7D198C0A2C68}" dt="2020-05-23T16:13:57.029" v="104"/>
        <pc:sldMkLst>
          <pc:docMk/>
          <pc:sldMk cId="0" sldId="344"/>
        </pc:sldMkLst>
        <pc:spChg chg="mod">
          <ac:chgData name="reza kabir" userId="af3c95a13102d509" providerId="LiveId" clId="{AAFDB4C7-31E3-4527-BFEB-7D198C0A2C68}" dt="2020-05-23T16:13:54.908" v="102"/>
          <ac:spMkLst>
            <pc:docMk/>
            <pc:sldMk cId="0" sldId="344"/>
            <ac:spMk id="2263" creationId="{00000000-0000-0000-0000-000000000000}"/>
          </ac:spMkLst>
        </pc:spChg>
        <pc:spChg chg="mod">
          <ac:chgData name="reza kabir" userId="af3c95a13102d509" providerId="LiveId" clId="{AAFDB4C7-31E3-4527-BFEB-7D198C0A2C68}" dt="2020-05-23T16:13:54.908" v="102"/>
          <ac:spMkLst>
            <pc:docMk/>
            <pc:sldMk cId="0" sldId="344"/>
            <ac:spMk id="2264" creationId="{00000000-0000-0000-0000-000000000000}"/>
          </ac:spMkLst>
        </pc:spChg>
        <pc:spChg chg="mod">
          <ac:chgData name="reza kabir" userId="af3c95a13102d509" providerId="LiveId" clId="{AAFDB4C7-31E3-4527-BFEB-7D198C0A2C68}" dt="2020-05-23T16:13:54.908" v="102"/>
          <ac:spMkLst>
            <pc:docMk/>
            <pc:sldMk cId="0" sldId="344"/>
            <ac:spMk id="2265" creationId="{00000000-0000-0000-0000-000000000000}"/>
          </ac:spMkLst>
        </pc:spChg>
        <pc:spChg chg="mod">
          <ac:chgData name="reza kabir" userId="af3c95a13102d509" providerId="LiveId" clId="{AAFDB4C7-31E3-4527-BFEB-7D198C0A2C68}" dt="2020-05-23T16:13:54.908" v="102"/>
          <ac:spMkLst>
            <pc:docMk/>
            <pc:sldMk cId="0" sldId="344"/>
            <ac:spMk id="2266" creationId="{00000000-0000-0000-0000-000000000000}"/>
          </ac:spMkLst>
        </pc:spChg>
        <pc:spChg chg="mod">
          <ac:chgData name="reza kabir" userId="af3c95a13102d509" providerId="LiveId" clId="{AAFDB4C7-31E3-4527-BFEB-7D198C0A2C68}" dt="2020-05-23T16:13:54.908" v="102"/>
          <ac:spMkLst>
            <pc:docMk/>
            <pc:sldMk cId="0" sldId="344"/>
            <ac:spMk id="2268" creationId="{00000000-0000-0000-0000-000000000000}"/>
          </ac:spMkLst>
        </pc:spChg>
        <pc:spChg chg="mod">
          <ac:chgData name="reza kabir" userId="af3c95a13102d509" providerId="LiveId" clId="{AAFDB4C7-31E3-4527-BFEB-7D198C0A2C68}" dt="2020-05-23T16:13:54.908" v="102"/>
          <ac:spMkLst>
            <pc:docMk/>
            <pc:sldMk cId="0" sldId="344"/>
            <ac:spMk id="2269" creationId="{00000000-0000-0000-0000-000000000000}"/>
          </ac:spMkLst>
        </pc:spChg>
        <pc:spChg chg="mod">
          <ac:chgData name="reza kabir" userId="af3c95a13102d509" providerId="LiveId" clId="{AAFDB4C7-31E3-4527-BFEB-7D198C0A2C68}" dt="2020-05-23T16:13:54.908" v="102"/>
          <ac:spMkLst>
            <pc:docMk/>
            <pc:sldMk cId="0" sldId="344"/>
            <ac:spMk id="2270" creationId="{00000000-0000-0000-0000-000000000000}"/>
          </ac:spMkLst>
        </pc:spChg>
        <pc:spChg chg="mod">
          <ac:chgData name="reza kabir" userId="af3c95a13102d509" providerId="LiveId" clId="{AAFDB4C7-31E3-4527-BFEB-7D198C0A2C68}" dt="2020-05-23T16:13:54.908" v="102"/>
          <ac:spMkLst>
            <pc:docMk/>
            <pc:sldMk cId="0" sldId="344"/>
            <ac:spMk id="2272" creationId="{00000000-0000-0000-0000-000000000000}"/>
          </ac:spMkLst>
        </pc:spChg>
        <pc:spChg chg="mod">
          <ac:chgData name="reza kabir" userId="af3c95a13102d509" providerId="LiveId" clId="{AAFDB4C7-31E3-4527-BFEB-7D198C0A2C68}" dt="2020-05-23T16:13:54.908" v="102"/>
          <ac:spMkLst>
            <pc:docMk/>
            <pc:sldMk cId="0" sldId="344"/>
            <ac:spMk id="2273" creationId="{00000000-0000-0000-0000-000000000000}"/>
          </ac:spMkLst>
        </pc:spChg>
        <pc:spChg chg="mod">
          <ac:chgData name="reza kabir" userId="af3c95a13102d509" providerId="LiveId" clId="{AAFDB4C7-31E3-4527-BFEB-7D198C0A2C68}" dt="2020-05-23T16:13:54.908" v="102"/>
          <ac:spMkLst>
            <pc:docMk/>
            <pc:sldMk cId="0" sldId="344"/>
            <ac:spMk id="2274" creationId="{00000000-0000-0000-0000-000000000000}"/>
          </ac:spMkLst>
        </pc:spChg>
        <pc:spChg chg="mod">
          <ac:chgData name="reza kabir" userId="af3c95a13102d509" providerId="LiveId" clId="{AAFDB4C7-31E3-4527-BFEB-7D198C0A2C68}" dt="2020-05-23T16:13:54.908" v="102"/>
          <ac:spMkLst>
            <pc:docMk/>
            <pc:sldMk cId="0" sldId="344"/>
            <ac:spMk id="2276" creationId="{00000000-0000-0000-0000-000000000000}"/>
          </ac:spMkLst>
        </pc:spChg>
        <pc:spChg chg="mod">
          <ac:chgData name="reza kabir" userId="af3c95a13102d509" providerId="LiveId" clId="{AAFDB4C7-31E3-4527-BFEB-7D198C0A2C68}" dt="2020-05-23T16:13:54.908" v="102"/>
          <ac:spMkLst>
            <pc:docMk/>
            <pc:sldMk cId="0" sldId="344"/>
            <ac:spMk id="2277" creationId="{00000000-0000-0000-0000-000000000000}"/>
          </ac:spMkLst>
        </pc:spChg>
        <pc:spChg chg="mod">
          <ac:chgData name="reza kabir" userId="af3c95a13102d509" providerId="LiveId" clId="{AAFDB4C7-31E3-4527-BFEB-7D198C0A2C68}" dt="2020-05-23T16:13:54.908" v="102"/>
          <ac:spMkLst>
            <pc:docMk/>
            <pc:sldMk cId="0" sldId="344"/>
            <ac:spMk id="2278" creationId="{00000000-0000-0000-0000-000000000000}"/>
          </ac:spMkLst>
        </pc:spChg>
        <pc:spChg chg="mod">
          <ac:chgData name="reza kabir" userId="af3c95a13102d509" providerId="LiveId" clId="{AAFDB4C7-31E3-4527-BFEB-7D198C0A2C68}" dt="2020-05-23T16:13:54.908" v="102"/>
          <ac:spMkLst>
            <pc:docMk/>
            <pc:sldMk cId="0" sldId="344"/>
            <ac:spMk id="2280" creationId="{00000000-0000-0000-0000-000000000000}"/>
          </ac:spMkLst>
        </pc:spChg>
      </pc:sldChg>
      <pc:sldChg chg="add">
        <pc:chgData name="reza kabir" userId="af3c95a13102d509" providerId="LiveId" clId="{AAFDB4C7-31E3-4527-BFEB-7D198C0A2C68}" dt="2020-05-23T13:53:37.580" v="32"/>
        <pc:sldMkLst>
          <pc:docMk/>
          <pc:sldMk cId="0" sldId="354"/>
        </pc:sldMkLst>
      </pc:sldChg>
      <pc:sldChg chg="add">
        <pc:chgData name="reza kabir" userId="af3c95a13102d509" providerId="LiveId" clId="{AAFDB4C7-31E3-4527-BFEB-7D198C0A2C68}" dt="2020-05-22T16:08:58.173" v="0"/>
        <pc:sldMkLst>
          <pc:docMk/>
          <pc:sldMk cId="118310211" sldId="370"/>
        </pc:sldMkLst>
      </pc:sldChg>
      <pc:sldChg chg="add">
        <pc:chgData name="reza kabir" userId="af3c95a13102d509" providerId="LiveId" clId="{AAFDB4C7-31E3-4527-BFEB-7D198C0A2C68}" dt="2020-05-22T16:08:58.173" v="0"/>
        <pc:sldMkLst>
          <pc:docMk/>
          <pc:sldMk cId="2736563641" sldId="371"/>
        </pc:sldMkLst>
      </pc:sldChg>
      <pc:sldChg chg="add">
        <pc:chgData name="reza kabir" userId="af3c95a13102d509" providerId="LiveId" clId="{AAFDB4C7-31E3-4527-BFEB-7D198C0A2C68}" dt="2020-05-23T06:34:25.061" v="5"/>
        <pc:sldMkLst>
          <pc:docMk/>
          <pc:sldMk cId="1303910694" sldId="372"/>
        </pc:sldMkLst>
      </pc:sldChg>
      <pc:sldChg chg="add">
        <pc:chgData name="reza kabir" userId="af3c95a13102d509" providerId="LiveId" clId="{AAFDB4C7-31E3-4527-BFEB-7D198C0A2C68}" dt="2020-05-22T16:46:28.997" v="4"/>
        <pc:sldMkLst>
          <pc:docMk/>
          <pc:sldMk cId="3419892277" sldId="375"/>
        </pc:sldMkLst>
      </pc:sldChg>
      <pc:sldChg chg="add">
        <pc:chgData name="reza kabir" userId="af3c95a13102d509" providerId="LiveId" clId="{AAFDB4C7-31E3-4527-BFEB-7D198C0A2C68}" dt="2020-05-22T16:11:14.917" v="1"/>
        <pc:sldMkLst>
          <pc:docMk/>
          <pc:sldMk cId="3602771038" sldId="380"/>
        </pc:sldMkLst>
      </pc:sldChg>
      <pc:sldChg chg="add">
        <pc:chgData name="reza kabir" userId="af3c95a13102d509" providerId="LiveId" clId="{AAFDB4C7-31E3-4527-BFEB-7D198C0A2C68}" dt="2020-05-22T16:08:58.173" v="0"/>
        <pc:sldMkLst>
          <pc:docMk/>
          <pc:sldMk cId="1923725414" sldId="390"/>
        </pc:sldMkLst>
      </pc:sldChg>
      <pc:sldChg chg="add">
        <pc:chgData name="reza kabir" userId="af3c95a13102d509" providerId="LiveId" clId="{AAFDB4C7-31E3-4527-BFEB-7D198C0A2C68}" dt="2020-05-22T16:46:28.997" v="4"/>
        <pc:sldMkLst>
          <pc:docMk/>
          <pc:sldMk cId="3314785033" sldId="408"/>
        </pc:sldMkLst>
      </pc:sldChg>
      <pc:sldChg chg="add">
        <pc:chgData name="reza kabir" userId="af3c95a13102d509" providerId="LiveId" clId="{AAFDB4C7-31E3-4527-BFEB-7D198C0A2C68}" dt="2020-05-22T16:46:28.997" v="4"/>
        <pc:sldMkLst>
          <pc:docMk/>
          <pc:sldMk cId="3676280577" sldId="416"/>
        </pc:sldMkLst>
      </pc:sldChg>
      <pc:sldChg chg="add del">
        <pc:chgData name="reza kabir" userId="af3c95a13102d509" providerId="LiveId" clId="{AAFDB4C7-31E3-4527-BFEB-7D198C0A2C68}" dt="2020-05-23T06:50:43.237" v="22"/>
        <pc:sldMkLst>
          <pc:docMk/>
          <pc:sldMk cId="3238527200" sldId="439"/>
        </pc:sldMkLst>
      </pc:sldChg>
      <pc:sldChg chg="add del">
        <pc:chgData name="reza kabir" userId="af3c95a13102d509" providerId="LiveId" clId="{AAFDB4C7-31E3-4527-BFEB-7D198C0A2C68}" dt="2020-05-23T07:24:18.919" v="27"/>
        <pc:sldMkLst>
          <pc:docMk/>
          <pc:sldMk cId="2043126984" sldId="440"/>
        </pc:sldMkLst>
      </pc:sldChg>
      <pc:sldChg chg="add del">
        <pc:chgData name="reza kabir" userId="af3c95a13102d509" providerId="LiveId" clId="{AAFDB4C7-31E3-4527-BFEB-7D198C0A2C68}" dt="2020-05-23T07:24:18.919" v="27"/>
        <pc:sldMkLst>
          <pc:docMk/>
          <pc:sldMk cId="2740136816" sldId="441"/>
        </pc:sldMkLst>
      </pc:sldChg>
      <pc:sldChg chg="add del">
        <pc:chgData name="reza kabir" userId="af3c95a13102d509" providerId="LiveId" clId="{AAFDB4C7-31E3-4527-BFEB-7D198C0A2C68}" dt="2020-05-23T15:19:11.162" v="101"/>
        <pc:sldMkLst>
          <pc:docMk/>
          <pc:sldMk cId="0" sldId="453"/>
        </pc:sldMkLst>
      </pc:sldChg>
      <pc:sldChg chg="add">
        <pc:chgData name="reza kabir" userId="af3c95a13102d509" providerId="LiveId" clId="{AAFDB4C7-31E3-4527-BFEB-7D198C0A2C68}" dt="2020-05-22T16:46:28.997" v="4"/>
        <pc:sldMkLst>
          <pc:docMk/>
          <pc:sldMk cId="775193582" sldId="521"/>
        </pc:sldMkLst>
      </pc:sldChg>
      <pc:sldChg chg="add">
        <pc:chgData name="reza kabir" userId="af3c95a13102d509" providerId="LiveId" clId="{AAFDB4C7-31E3-4527-BFEB-7D198C0A2C68}" dt="2020-05-22T16:46:28.997" v="4"/>
        <pc:sldMkLst>
          <pc:docMk/>
          <pc:sldMk cId="465152714" sldId="524"/>
        </pc:sldMkLst>
      </pc:sldChg>
      <pc:sldChg chg="modSp add">
        <pc:chgData name="reza kabir" userId="af3c95a13102d509" providerId="LiveId" clId="{AAFDB4C7-31E3-4527-BFEB-7D198C0A2C68}" dt="2020-05-23T13:53:37.580" v="32"/>
        <pc:sldMkLst>
          <pc:docMk/>
          <pc:sldMk cId="0" sldId="553"/>
        </pc:sldMkLst>
        <pc:spChg chg="mod">
          <ac:chgData name="reza kabir" userId="af3c95a13102d509" providerId="LiveId" clId="{AAFDB4C7-31E3-4527-BFEB-7D198C0A2C68}" dt="2020-05-23T13:53:37.580" v="32"/>
          <ac:spMkLst>
            <pc:docMk/>
            <pc:sldMk cId="0" sldId="553"/>
            <ac:spMk id="475" creationId="{00000000-0000-0000-0000-000000000000}"/>
          </ac:spMkLst>
        </pc:spChg>
      </pc:sldChg>
      <pc:sldChg chg="modSp add del">
        <pc:chgData name="reza kabir" userId="af3c95a13102d509" providerId="LiveId" clId="{AAFDB4C7-31E3-4527-BFEB-7D198C0A2C68}" dt="2020-05-23T15:19:11.162" v="101"/>
        <pc:sldMkLst>
          <pc:docMk/>
          <pc:sldMk cId="0" sldId="554"/>
        </pc:sldMkLst>
        <pc:spChg chg="mod">
          <ac:chgData name="reza kabir" userId="af3c95a13102d509" providerId="LiveId" clId="{AAFDB4C7-31E3-4527-BFEB-7D198C0A2C68}" dt="2020-05-23T15:19:08.368" v="99"/>
          <ac:spMkLst>
            <pc:docMk/>
            <pc:sldMk cId="0" sldId="554"/>
            <ac:spMk id="1160" creationId="{00000000-0000-0000-0000-000000000000}"/>
          </ac:spMkLst>
        </pc:spChg>
      </pc:sldChg>
      <pc:sldChg chg="delSp modSp add mod">
        <pc:chgData name="reza kabir" userId="af3c95a13102d509" providerId="LiveId" clId="{AAFDB4C7-31E3-4527-BFEB-7D198C0A2C68}" dt="2020-06-11T12:00:25.233" v="121" actId="478"/>
        <pc:sldMkLst>
          <pc:docMk/>
          <pc:sldMk cId="0" sldId="557"/>
        </pc:sldMkLst>
        <pc:spChg chg="del">
          <ac:chgData name="reza kabir" userId="af3c95a13102d509" providerId="LiveId" clId="{AAFDB4C7-31E3-4527-BFEB-7D198C0A2C68}" dt="2020-06-11T12:00:25.233" v="121" actId="478"/>
          <ac:spMkLst>
            <pc:docMk/>
            <pc:sldMk cId="0" sldId="557"/>
            <ac:spMk id="57" creationId="{B3A1519E-A17C-44F5-A243-3C31BEAE62FF}"/>
          </ac:spMkLst>
        </pc:spChg>
        <pc:spChg chg="del">
          <ac:chgData name="reza kabir" userId="af3c95a13102d509" providerId="LiveId" clId="{AAFDB4C7-31E3-4527-BFEB-7D198C0A2C68}" dt="2020-06-11T12:00:25.233" v="121" actId="478"/>
          <ac:spMkLst>
            <pc:docMk/>
            <pc:sldMk cId="0" sldId="557"/>
            <ac:spMk id="58" creationId="{FE256CFD-96CC-4162-87B8-CD76CDDDFE0F}"/>
          </ac:spMkLst>
        </pc:spChg>
        <pc:spChg chg="mod">
          <ac:chgData name="reza kabir" userId="af3c95a13102d509" providerId="LiveId" clId="{AAFDB4C7-31E3-4527-BFEB-7D198C0A2C68}" dt="2020-05-23T13:53:37.580" v="32"/>
          <ac:spMkLst>
            <pc:docMk/>
            <pc:sldMk cId="0" sldId="557"/>
            <ac:spMk id="344" creationId="{00000000-0000-0000-0000-000000000000}"/>
          </ac:spMkLst>
        </pc:spChg>
      </pc:sldChg>
      <pc:sldChg chg="add">
        <pc:chgData name="reza kabir" userId="af3c95a13102d509" providerId="LiveId" clId="{AAFDB4C7-31E3-4527-BFEB-7D198C0A2C68}" dt="2020-05-23T13:53:37.580" v="32"/>
        <pc:sldMkLst>
          <pc:docMk/>
          <pc:sldMk cId="2523753799" sldId="559"/>
        </pc:sldMkLst>
      </pc:sldChg>
      <pc:sldChg chg="add">
        <pc:chgData name="reza kabir" userId="af3c95a13102d509" providerId="LiveId" clId="{AAFDB4C7-31E3-4527-BFEB-7D198C0A2C68}" dt="2020-05-23T13:53:37.580" v="32"/>
        <pc:sldMkLst>
          <pc:docMk/>
          <pc:sldMk cId="3011466125" sldId="562"/>
        </pc:sldMkLst>
      </pc:sldChg>
      <pc:sldChg chg="add">
        <pc:chgData name="reza kabir" userId="af3c95a13102d509" providerId="LiveId" clId="{AAFDB4C7-31E3-4527-BFEB-7D198C0A2C68}" dt="2020-05-23T13:53:37.580" v="32"/>
        <pc:sldMkLst>
          <pc:docMk/>
          <pc:sldMk cId="2594030304" sldId="563"/>
        </pc:sldMkLst>
      </pc:sldChg>
      <pc:sldChg chg="add">
        <pc:chgData name="reza kabir" userId="af3c95a13102d509" providerId="LiveId" clId="{AAFDB4C7-31E3-4527-BFEB-7D198C0A2C68}" dt="2020-05-23T13:53:37.580" v="32"/>
        <pc:sldMkLst>
          <pc:docMk/>
          <pc:sldMk cId="3954681120" sldId="565"/>
        </pc:sldMkLst>
      </pc:sldChg>
      <pc:sldChg chg="modSp add mod">
        <pc:chgData name="reza kabir" userId="af3c95a13102d509" providerId="LiveId" clId="{AAFDB4C7-31E3-4527-BFEB-7D198C0A2C68}" dt="2020-05-23T13:53:55.678" v="37" actId="404"/>
        <pc:sldMkLst>
          <pc:docMk/>
          <pc:sldMk cId="672186841" sldId="566"/>
        </pc:sldMkLst>
        <pc:spChg chg="mod">
          <ac:chgData name="reza kabir" userId="af3c95a13102d509" providerId="LiveId" clId="{AAFDB4C7-31E3-4527-BFEB-7D198C0A2C68}" dt="2020-05-23T13:53:55.678" v="37" actId="404"/>
          <ac:spMkLst>
            <pc:docMk/>
            <pc:sldMk cId="672186841" sldId="566"/>
            <ac:spMk id="22" creationId="{8162C7CC-03C2-4323-8F5B-5BA4077430F7}"/>
          </ac:spMkLst>
        </pc:spChg>
        <pc:spChg chg="mod">
          <ac:chgData name="reza kabir" userId="af3c95a13102d509" providerId="LiveId" clId="{AAFDB4C7-31E3-4527-BFEB-7D198C0A2C68}" dt="2020-05-23T13:53:55.678" v="37" actId="404"/>
          <ac:spMkLst>
            <pc:docMk/>
            <pc:sldMk cId="672186841" sldId="566"/>
            <ac:spMk id="23" creationId="{EA813A9B-8E8C-4D61-9DBF-33078D25CD25}"/>
          </ac:spMkLst>
        </pc:spChg>
        <pc:spChg chg="mod">
          <ac:chgData name="reza kabir" userId="af3c95a13102d509" providerId="LiveId" clId="{AAFDB4C7-31E3-4527-BFEB-7D198C0A2C68}" dt="2020-05-23T13:53:55.678" v="37" actId="404"/>
          <ac:spMkLst>
            <pc:docMk/>
            <pc:sldMk cId="672186841" sldId="566"/>
            <ac:spMk id="24" creationId="{889F9DF8-0E0A-4CC0-9267-ACA8951145E0}"/>
          </ac:spMkLst>
        </pc:spChg>
        <pc:spChg chg="mod">
          <ac:chgData name="reza kabir" userId="af3c95a13102d509" providerId="LiveId" clId="{AAFDB4C7-31E3-4527-BFEB-7D198C0A2C68}" dt="2020-05-23T13:53:48.719" v="36" actId="404"/>
          <ac:spMkLst>
            <pc:docMk/>
            <pc:sldMk cId="672186841" sldId="566"/>
            <ac:spMk id="28" creationId="{6DCEC275-EEB0-4BF5-A1F9-AC8AC906824B}"/>
          </ac:spMkLst>
        </pc:spChg>
        <pc:spChg chg="mod">
          <ac:chgData name="reza kabir" userId="af3c95a13102d509" providerId="LiveId" clId="{AAFDB4C7-31E3-4527-BFEB-7D198C0A2C68}" dt="2020-05-23T13:53:48.719" v="36" actId="404"/>
          <ac:spMkLst>
            <pc:docMk/>
            <pc:sldMk cId="672186841" sldId="566"/>
            <ac:spMk id="29" creationId="{AB61D965-CE3B-4A69-8A18-7FFD29B04EFD}"/>
          </ac:spMkLst>
        </pc:spChg>
        <pc:spChg chg="mod">
          <ac:chgData name="reza kabir" userId="af3c95a13102d509" providerId="LiveId" clId="{AAFDB4C7-31E3-4527-BFEB-7D198C0A2C68}" dt="2020-05-23T13:53:48.719" v="36" actId="404"/>
          <ac:spMkLst>
            <pc:docMk/>
            <pc:sldMk cId="672186841" sldId="566"/>
            <ac:spMk id="30" creationId="{4EC70884-A61B-49DA-8AB4-1022A07D739F}"/>
          </ac:spMkLst>
        </pc:spChg>
      </pc:sldChg>
      <pc:sldChg chg="add">
        <pc:chgData name="reza kabir" userId="af3c95a13102d509" providerId="LiveId" clId="{AAFDB4C7-31E3-4527-BFEB-7D198C0A2C68}" dt="2020-05-22T16:46:28.997" v="4"/>
        <pc:sldMkLst>
          <pc:docMk/>
          <pc:sldMk cId="273557272" sldId="572"/>
        </pc:sldMkLst>
      </pc:sldChg>
      <pc:sldChg chg="add">
        <pc:chgData name="reza kabir" userId="af3c95a13102d509" providerId="LiveId" clId="{AAFDB4C7-31E3-4527-BFEB-7D198C0A2C68}" dt="2020-05-22T16:46:28.997" v="4"/>
        <pc:sldMkLst>
          <pc:docMk/>
          <pc:sldMk cId="1964437083" sldId="579"/>
        </pc:sldMkLst>
      </pc:sldChg>
      <pc:sldChg chg="add">
        <pc:chgData name="reza kabir" userId="af3c95a13102d509" providerId="LiveId" clId="{AAFDB4C7-31E3-4527-BFEB-7D198C0A2C68}" dt="2020-05-22T16:08:58.173" v="0"/>
        <pc:sldMkLst>
          <pc:docMk/>
          <pc:sldMk cId="1738650656" sldId="580"/>
        </pc:sldMkLst>
      </pc:sldChg>
      <pc:sldChg chg="add">
        <pc:chgData name="reza kabir" userId="af3c95a13102d509" providerId="LiveId" clId="{AAFDB4C7-31E3-4527-BFEB-7D198C0A2C68}" dt="2020-05-22T16:08:58.173" v="0"/>
        <pc:sldMkLst>
          <pc:docMk/>
          <pc:sldMk cId="2680020516" sldId="581"/>
        </pc:sldMkLst>
      </pc:sldChg>
      <pc:sldChg chg="add">
        <pc:chgData name="reza kabir" userId="af3c95a13102d509" providerId="LiveId" clId="{AAFDB4C7-31E3-4527-BFEB-7D198C0A2C68}" dt="2020-05-22T16:11:14.917" v="1"/>
        <pc:sldMkLst>
          <pc:docMk/>
          <pc:sldMk cId="1901156862" sldId="582"/>
        </pc:sldMkLst>
      </pc:sldChg>
      <pc:sldChg chg="add del">
        <pc:chgData name="reza kabir" userId="af3c95a13102d509" providerId="LiveId" clId="{AAFDB4C7-31E3-4527-BFEB-7D198C0A2C68}" dt="2020-05-22T16:11:27.130" v="2" actId="2696"/>
        <pc:sldMkLst>
          <pc:docMk/>
          <pc:sldMk cId="867207886" sldId="583"/>
        </pc:sldMkLst>
      </pc:sldChg>
      <pc:sldChg chg="add">
        <pc:chgData name="reza kabir" userId="af3c95a13102d509" providerId="LiveId" clId="{AAFDB4C7-31E3-4527-BFEB-7D198C0A2C68}" dt="2020-05-22T16:11:34.360" v="3"/>
        <pc:sldMkLst>
          <pc:docMk/>
          <pc:sldMk cId="3057363490" sldId="583"/>
        </pc:sldMkLst>
      </pc:sldChg>
      <pc:sldChg chg="add">
        <pc:chgData name="reza kabir" userId="af3c95a13102d509" providerId="LiveId" clId="{AAFDB4C7-31E3-4527-BFEB-7D198C0A2C68}" dt="2020-05-22T16:11:34.360" v="3"/>
        <pc:sldMkLst>
          <pc:docMk/>
          <pc:sldMk cId="1795032654" sldId="584"/>
        </pc:sldMkLst>
      </pc:sldChg>
      <pc:sldChg chg="add del">
        <pc:chgData name="reza kabir" userId="af3c95a13102d509" providerId="LiveId" clId="{AAFDB4C7-31E3-4527-BFEB-7D198C0A2C68}" dt="2020-05-22T16:11:27.130" v="2" actId="2696"/>
        <pc:sldMkLst>
          <pc:docMk/>
          <pc:sldMk cId="2268877202" sldId="584"/>
        </pc:sldMkLst>
      </pc:sldChg>
      <pc:sldChg chg="add del">
        <pc:chgData name="reza kabir" userId="af3c95a13102d509" providerId="LiveId" clId="{AAFDB4C7-31E3-4527-BFEB-7D198C0A2C68}" dt="2020-05-22T16:11:27.130" v="2" actId="2696"/>
        <pc:sldMkLst>
          <pc:docMk/>
          <pc:sldMk cId="1290796918" sldId="585"/>
        </pc:sldMkLst>
      </pc:sldChg>
      <pc:sldChg chg="modSp add">
        <pc:chgData name="reza kabir" userId="af3c95a13102d509" providerId="LiveId" clId="{AAFDB4C7-31E3-4527-BFEB-7D198C0A2C68}" dt="2020-06-11T11:59:49.099" v="120" actId="207"/>
        <pc:sldMkLst>
          <pc:docMk/>
          <pc:sldMk cId="3889351511" sldId="585"/>
        </pc:sldMkLst>
        <pc:spChg chg="mod">
          <ac:chgData name="reza kabir" userId="af3c95a13102d509" providerId="LiveId" clId="{AAFDB4C7-31E3-4527-BFEB-7D198C0A2C68}" dt="2020-06-11T11:59:49.099" v="120" actId="207"/>
          <ac:spMkLst>
            <pc:docMk/>
            <pc:sldMk cId="3889351511" sldId="585"/>
            <ac:spMk id="125" creationId="{00000000-0000-0000-0000-000000000000}"/>
          </ac:spMkLst>
        </pc:spChg>
        <pc:spChg chg="mod">
          <ac:chgData name="reza kabir" userId="af3c95a13102d509" providerId="LiveId" clId="{AAFDB4C7-31E3-4527-BFEB-7D198C0A2C68}" dt="2020-06-11T11:59:49.099" v="120" actId="207"/>
          <ac:spMkLst>
            <pc:docMk/>
            <pc:sldMk cId="3889351511" sldId="585"/>
            <ac:spMk id="134" creationId="{00000000-0000-0000-0000-000000000000}"/>
          </ac:spMkLst>
        </pc:spChg>
        <pc:spChg chg="mod">
          <ac:chgData name="reza kabir" userId="af3c95a13102d509" providerId="LiveId" clId="{AAFDB4C7-31E3-4527-BFEB-7D198C0A2C68}" dt="2020-06-11T11:59:49.099" v="120" actId="207"/>
          <ac:spMkLst>
            <pc:docMk/>
            <pc:sldMk cId="3889351511" sldId="585"/>
            <ac:spMk id="161" creationId="{00000000-0000-0000-0000-000000000000}"/>
          </ac:spMkLst>
        </pc:spChg>
        <pc:spChg chg="mod">
          <ac:chgData name="reza kabir" userId="af3c95a13102d509" providerId="LiveId" clId="{AAFDB4C7-31E3-4527-BFEB-7D198C0A2C68}" dt="2020-06-11T11:59:49.099" v="120" actId="207"/>
          <ac:spMkLst>
            <pc:docMk/>
            <pc:sldMk cId="3889351511" sldId="585"/>
            <ac:spMk id="170" creationId="{00000000-0000-0000-0000-000000000000}"/>
          </ac:spMkLst>
        </pc:spChg>
      </pc:sldChg>
      <pc:sldChg chg="add del">
        <pc:chgData name="reza kabir" userId="af3c95a13102d509" providerId="LiveId" clId="{AAFDB4C7-31E3-4527-BFEB-7D198C0A2C68}" dt="2020-05-22T16:11:27.130" v="2" actId="2696"/>
        <pc:sldMkLst>
          <pc:docMk/>
          <pc:sldMk cId="142566425" sldId="586"/>
        </pc:sldMkLst>
      </pc:sldChg>
      <pc:sldChg chg="add">
        <pc:chgData name="reza kabir" userId="af3c95a13102d509" providerId="LiveId" clId="{AAFDB4C7-31E3-4527-BFEB-7D198C0A2C68}" dt="2020-05-22T16:11:34.360" v="3"/>
        <pc:sldMkLst>
          <pc:docMk/>
          <pc:sldMk cId="4120014707" sldId="586"/>
        </pc:sldMkLst>
      </pc:sldChg>
      <pc:sldChg chg="add">
        <pc:chgData name="reza kabir" userId="af3c95a13102d509" providerId="LiveId" clId="{AAFDB4C7-31E3-4527-BFEB-7D198C0A2C68}" dt="2020-05-22T16:46:28.997" v="4"/>
        <pc:sldMkLst>
          <pc:docMk/>
          <pc:sldMk cId="1104078601" sldId="587"/>
        </pc:sldMkLst>
      </pc:sldChg>
      <pc:sldChg chg="add">
        <pc:chgData name="reza kabir" userId="af3c95a13102d509" providerId="LiveId" clId="{AAFDB4C7-31E3-4527-BFEB-7D198C0A2C68}" dt="2020-05-22T16:46:28.997" v="4"/>
        <pc:sldMkLst>
          <pc:docMk/>
          <pc:sldMk cId="546984725" sldId="588"/>
        </pc:sldMkLst>
      </pc:sldChg>
      <pc:sldChg chg="add">
        <pc:chgData name="reza kabir" userId="af3c95a13102d509" providerId="LiveId" clId="{AAFDB4C7-31E3-4527-BFEB-7D198C0A2C68}" dt="2020-05-22T16:11:34.360" v="3"/>
        <pc:sldMkLst>
          <pc:docMk/>
          <pc:sldMk cId="854473037" sldId="589"/>
        </pc:sldMkLst>
      </pc:sldChg>
      <pc:sldChg chg="add del">
        <pc:chgData name="reza kabir" userId="af3c95a13102d509" providerId="LiveId" clId="{AAFDB4C7-31E3-4527-BFEB-7D198C0A2C68}" dt="2020-05-22T16:11:27.130" v="2" actId="2696"/>
        <pc:sldMkLst>
          <pc:docMk/>
          <pc:sldMk cId="1676650813" sldId="589"/>
        </pc:sldMkLst>
      </pc:sldChg>
      <pc:sldChg chg="add del">
        <pc:chgData name="reza kabir" userId="af3c95a13102d509" providerId="LiveId" clId="{AAFDB4C7-31E3-4527-BFEB-7D198C0A2C68}" dt="2020-05-22T16:11:27.130" v="2" actId="2696"/>
        <pc:sldMkLst>
          <pc:docMk/>
          <pc:sldMk cId="402340425" sldId="590"/>
        </pc:sldMkLst>
      </pc:sldChg>
      <pc:sldChg chg="add">
        <pc:chgData name="reza kabir" userId="af3c95a13102d509" providerId="LiveId" clId="{AAFDB4C7-31E3-4527-BFEB-7D198C0A2C68}" dt="2020-05-22T16:11:34.360" v="3"/>
        <pc:sldMkLst>
          <pc:docMk/>
          <pc:sldMk cId="2544842220" sldId="590"/>
        </pc:sldMkLst>
      </pc:sldChg>
      <pc:sldChg chg="add">
        <pc:chgData name="reza kabir" userId="af3c95a13102d509" providerId="LiveId" clId="{AAFDB4C7-31E3-4527-BFEB-7D198C0A2C68}" dt="2020-05-22T16:46:28.997" v="4"/>
        <pc:sldMkLst>
          <pc:docMk/>
          <pc:sldMk cId="369921447" sldId="591"/>
        </pc:sldMkLst>
      </pc:sldChg>
      <pc:sldChg chg="add">
        <pc:chgData name="reza kabir" userId="af3c95a13102d509" providerId="LiveId" clId="{AAFDB4C7-31E3-4527-BFEB-7D198C0A2C68}" dt="2020-05-22T16:46:28.997" v="4"/>
        <pc:sldMkLst>
          <pc:docMk/>
          <pc:sldMk cId="596702658" sldId="592"/>
        </pc:sldMkLst>
      </pc:sldChg>
      <pc:sldChg chg="add">
        <pc:chgData name="reza kabir" userId="af3c95a13102d509" providerId="LiveId" clId="{AAFDB4C7-31E3-4527-BFEB-7D198C0A2C68}" dt="2020-05-22T16:46:28.997" v="4"/>
        <pc:sldMkLst>
          <pc:docMk/>
          <pc:sldMk cId="4135812049" sldId="593"/>
        </pc:sldMkLst>
      </pc:sldChg>
      <pc:sldChg chg="add del">
        <pc:chgData name="reza kabir" userId="af3c95a13102d509" providerId="LiveId" clId="{AAFDB4C7-31E3-4527-BFEB-7D198C0A2C68}" dt="2020-05-22T16:11:27.130" v="2" actId="2696"/>
        <pc:sldMkLst>
          <pc:docMk/>
          <pc:sldMk cId="1476618564" sldId="594"/>
        </pc:sldMkLst>
      </pc:sldChg>
      <pc:sldChg chg="add">
        <pc:chgData name="reza kabir" userId="af3c95a13102d509" providerId="LiveId" clId="{AAFDB4C7-31E3-4527-BFEB-7D198C0A2C68}" dt="2020-05-22T16:11:34.360" v="3"/>
        <pc:sldMkLst>
          <pc:docMk/>
          <pc:sldMk cId="2046021233" sldId="594"/>
        </pc:sldMkLst>
      </pc:sldChg>
      <pc:sldChg chg="add del">
        <pc:chgData name="reza kabir" userId="af3c95a13102d509" providerId="LiveId" clId="{AAFDB4C7-31E3-4527-BFEB-7D198C0A2C68}" dt="2020-05-22T16:11:27.130" v="2" actId="2696"/>
        <pc:sldMkLst>
          <pc:docMk/>
          <pc:sldMk cId="2221769" sldId="597"/>
        </pc:sldMkLst>
      </pc:sldChg>
      <pc:sldChg chg="add">
        <pc:chgData name="reza kabir" userId="af3c95a13102d509" providerId="LiveId" clId="{AAFDB4C7-31E3-4527-BFEB-7D198C0A2C68}" dt="2020-05-22T16:11:34.360" v="3"/>
        <pc:sldMkLst>
          <pc:docMk/>
          <pc:sldMk cId="3672171312" sldId="597"/>
        </pc:sldMkLst>
      </pc:sldChg>
      <pc:sldChg chg="add">
        <pc:chgData name="reza kabir" userId="af3c95a13102d509" providerId="LiveId" clId="{AAFDB4C7-31E3-4527-BFEB-7D198C0A2C68}" dt="2020-05-22T16:08:58.173" v="0"/>
        <pc:sldMkLst>
          <pc:docMk/>
          <pc:sldMk cId="1921228076" sldId="598"/>
        </pc:sldMkLst>
      </pc:sldChg>
      <pc:sldChg chg="add">
        <pc:chgData name="reza kabir" userId="af3c95a13102d509" providerId="LiveId" clId="{AAFDB4C7-31E3-4527-BFEB-7D198C0A2C68}" dt="2020-05-22T16:11:34.360" v="3"/>
        <pc:sldMkLst>
          <pc:docMk/>
          <pc:sldMk cId="207243266" sldId="600"/>
        </pc:sldMkLst>
      </pc:sldChg>
      <pc:sldChg chg="add del">
        <pc:chgData name="reza kabir" userId="af3c95a13102d509" providerId="LiveId" clId="{AAFDB4C7-31E3-4527-BFEB-7D198C0A2C68}" dt="2020-05-22T16:11:27.130" v="2" actId="2696"/>
        <pc:sldMkLst>
          <pc:docMk/>
          <pc:sldMk cId="1107003612" sldId="600"/>
        </pc:sldMkLst>
      </pc:sldChg>
      <pc:sldChg chg="add">
        <pc:chgData name="reza kabir" userId="af3c95a13102d509" providerId="LiveId" clId="{AAFDB4C7-31E3-4527-BFEB-7D198C0A2C68}" dt="2020-05-22T16:08:58.173" v="0"/>
        <pc:sldMkLst>
          <pc:docMk/>
          <pc:sldMk cId="408091259" sldId="601"/>
        </pc:sldMkLst>
      </pc:sldChg>
      <pc:sldChg chg="add">
        <pc:chgData name="reza kabir" userId="af3c95a13102d509" providerId="LiveId" clId="{AAFDB4C7-31E3-4527-BFEB-7D198C0A2C68}" dt="2020-05-22T16:08:58.173" v="0"/>
        <pc:sldMkLst>
          <pc:docMk/>
          <pc:sldMk cId="3258482288" sldId="602"/>
        </pc:sldMkLst>
      </pc:sldChg>
      <pc:sldChg chg="add">
        <pc:chgData name="reza kabir" userId="af3c95a13102d509" providerId="LiveId" clId="{AAFDB4C7-31E3-4527-BFEB-7D198C0A2C68}" dt="2020-05-22T16:08:58.173" v="0"/>
        <pc:sldMkLst>
          <pc:docMk/>
          <pc:sldMk cId="727635089" sldId="603"/>
        </pc:sldMkLst>
      </pc:sldChg>
      <pc:sldChg chg="add">
        <pc:chgData name="reza kabir" userId="af3c95a13102d509" providerId="LiveId" clId="{AAFDB4C7-31E3-4527-BFEB-7D198C0A2C68}" dt="2020-05-22T16:08:58.173" v="0"/>
        <pc:sldMkLst>
          <pc:docMk/>
          <pc:sldMk cId="1445718424" sldId="604"/>
        </pc:sldMkLst>
      </pc:sldChg>
      <pc:sldChg chg="add">
        <pc:chgData name="reza kabir" userId="af3c95a13102d509" providerId="LiveId" clId="{AAFDB4C7-31E3-4527-BFEB-7D198C0A2C68}" dt="2020-05-22T16:08:58.173" v="0"/>
        <pc:sldMkLst>
          <pc:docMk/>
          <pc:sldMk cId="3715115775" sldId="605"/>
        </pc:sldMkLst>
      </pc:sldChg>
      <pc:sldChg chg="add">
        <pc:chgData name="reza kabir" userId="af3c95a13102d509" providerId="LiveId" clId="{AAFDB4C7-31E3-4527-BFEB-7D198C0A2C68}" dt="2020-05-23T13:53:37.580" v="32"/>
        <pc:sldMkLst>
          <pc:docMk/>
          <pc:sldMk cId="480475309" sldId="606"/>
        </pc:sldMkLst>
      </pc:sldChg>
      <pc:sldChg chg="addSp delSp modSp add mod modClrScheme chgLayout">
        <pc:chgData name="reza kabir" userId="af3c95a13102d509" providerId="LiveId" clId="{AAFDB4C7-31E3-4527-BFEB-7D198C0A2C68}" dt="2020-06-11T12:00:51.461" v="123" actId="478"/>
        <pc:sldMkLst>
          <pc:docMk/>
          <pc:sldMk cId="369967646" sldId="614"/>
        </pc:sldMkLst>
        <pc:spChg chg="add del mod ord">
          <ac:chgData name="reza kabir" userId="af3c95a13102d509" providerId="LiveId" clId="{AAFDB4C7-31E3-4527-BFEB-7D198C0A2C68}" dt="2020-06-11T12:00:51.461" v="123" actId="478"/>
          <ac:spMkLst>
            <pc:docMk/>
            <pc:sldMk cId="369967646" sldId="614"/>
            <ac:spMk id="2" creationId="{8BCA5D51-2C14-4BDA-99C8-48306AE20120}"/>
          </ac:spMkLst>
        </pc:spChg>
      </pc:sldChg>
      <pc:sldChg chg="add">
        <pc:chgData name="reza kabir" userId="af3c95a13102d509" providerId="LiveId" clId="{AAFDB4C7-31E3-4527-BFEB-7D198C0A2C68}" dt="2020-05-22T16:46:28.997" v="4"/>
        <pc:sldMkLst>
          <pc:docMk/>
          <pc:sldMk cId="1565065152" sldId="623"/>
        </pc:sldMkLst>
      </pc:sldChg>
      <pc:sldChg chg="add">
        <pc:chgData name="reza kabir" userId="af3c95a13102d509" providerId="LiveId" clId="{AAFDB4C7-31E3-4527-BFEB-7D198C0A2C68}" dt="2020-05-22T16:46:28.997" v="4"/>
        <pc:sldMkLst>
          <pc:docMk/>
          <pc:sldMk cId="1427654255" sldId="624"/>
        </pc:sldMkLst>
      </pc:sldChg>
      <pc:sldChg chg="add">
        <pc:chgData name="reza kabir" userId="af3c95a13102d509" providerId="LiveId" clId="{AAFDB4C7-31E3-4527-BFEB-7D198C0A2C68}" dt="2020-05-22T16:46:28.997" v="4"/>
        <pc:sldMkLst>
          <pc:docMk/>
          <pc:sldMk cId="3929945361" sldId="625"/>
        </pc:sldMkLst>
      </pc:sldChg>
      <pc:sldChg chg="add">
        <pc:chgData name="reza kabir" userId="af3c95a13102d509" providerId="LiveId" clId="{AAFDB4C7-31E3-4527-BFEB-7D198C0A2C68}" dt="2020-05-22T16:46:28.997" v="4"/>
        <pc:sldMkLst>
          <pc:docMk/>
          <pc:sldMk cId="566637155" sldId="626"/>
        </pc:sldMkLst>
      </pc:sldChg>
      <pc:sldChg chg="add">
        <pc:chgData name="reza kabir" userId="af3c95a13102d509" providerId="LiveId" clId="{AAFDB4C7-31E3-4527-BFEB-7D198C0A2C68}" dt="2020-05-22T16:46:28.997" v="4"/>
        <pc:sldMkLst>
          <pc:docMk/>
          <pc:sldMk cId="3912163022" sldId="627"/>
        </pc:sldMkLst>
      </pc:sldChg>
      <pc:sldChg chg="add">
        <pc:chgData name="reza kabir" userId="af3c95a13102d509" providerId="LiveId" clId="{AAFDB4C7-31E3-4527-BFEB-7D198C0A2C68}" dt="2020-05-22T16:46:28.997" v="4"/>
        <pc:sldMkLst>
          <pc:docMk/>
          <pc:sldMk cId="1635394677" sldId="628"/>
        </pc:sldMkLst>
      </pc:sldChg>
      <pc:sldChg chg="add">
        <pc:chgData name="reza kabir" userId="af3c95a13102d509" providerId="LiveId" clId="{AAFDB4C7-31E3-4527-BFEB-7D198C0A2C68}" dt="2020-05-23T06:52:24.850" v="23"/>
        <pc:sldMkLst>
          <pc:docMk/>
          <pc:sldMk cId="1190238317" sldId="647"/>
        </pc:sldMkLst>
      </pc:sldChg>
      <pc:sldChg chg="modSp add">
        <pc:chgData name="reza kabir" userId="af3c95a13102d509" providerId="LiveId" clId="{AAFDB4C7-31E3-4527-BFEB-7D198C0A2C68}" dt="2020-06-11T12:01:30.026" v="127" actId="207"/>
        <pc:sldMkLst>
          <pc:docMk/>
          <pc:sldMk cId="1733864164" sldId="654"/>
        </pc:sldMkLst>
        <pc:spChg chg="mod">
          <ac:chgData name="reza kabir" userId="af3c95a13102d509" providerId="LiveId" clId="{AAFDB4C7-31E3-4527-BFEB-7D198C0A2C68}" dt="2020-06-11T12:01:30.026" v="127" actId="207"/>
          <ac:spMkLst>
            <pc:docMk/>
            <pc:sldMk cId="1733864164" sldId="654"/>
            <ac:spMk id="51" creationId="{60BF3029-F8C8-470A-862D-8F07456C976E}"/>
          </ac:spMkLst>
        </pc:spChg>
        <pc:spChg chg="mod">
          <ac:chgData name="reza kabir" userId="af3c95a13102d509" providerId="LiveId" clId="{AAFDB4C7-31E3-4527-BFEB-7D198C0A2C68}" dt="2020-06-11T12:01:30.026" v="127" actId="207"/>
          <ac:spMkLst>
            <pc:docMk/>
            <pc:sldMk cId="1733864164" sldId="654"/>
            <ac:spMk id="52" creationId="{70D74BB0-F108-4148-ABE8-3661A7EED0DA}"/>
          </ac:spMkLst>
        </pc:spChg>
        <pc:spChg chg="mod">
          <ac:chgData name="reza kabir" userId="af3c95a13102d509" providerId="LiveId" clId="{AAFDB4C7-31E3-4527-BFEB-7D198C0A2C68}" dt="2020-06-11T12:01:30.026" v="127" actId="207"/>
          <ac:spMkLst>
            <pc:docMk/>
            <pc:sldMk cId="1733864164" sldId="654"/>
            <ac:spMk id="53" creationId="{D2EC1F7A-68E1-4E85-8BC5-D84334348DCF}"/>
          </ac:spMkLst>
        </pc:spChg>
        <pc:spChg chg="mod">
          <ac:chgData name="reza kabir" userId="af3c95a13102d509" providerId="LiveId" clId="{AAFDB4C7-31E3-4527-BFEB-7D198C0A2C68}" dt="2020-06-11T12:01:10.638" v="124" actId="207"/>
          <ac:spMkLst>
            <pc:docMk/>
            <pc:sldMk cId="1733864164" sldId="654"/>
            <ac:spMk id="54" creationId="{ECB42D5E-57B4-4037-A0B0-6D5CA372C820}"/>
          </ac:spMkLst>
        </pc:spChg>
        <pc:spChg chg="mod">
          <ac:chgData name="reza kabir" userId="af3c95a13102d509" providerId="LiveId" clId="{AAFDB4C7-31E3-4527-BFEB-7D198C0A2C68}" dt="2020-06-11T12:01:10.638" v="124" actId="207"/>
          <ac:spMkLst>
            <pc:docMk/>
            <pc:sldMk cId="1733864164" sldId="654"/>
            <ac:spMk id="55" creationId="{C213DD4E-142E-4493-A8BB-6A6033597F67}"/>
          </ac:spMkLst>
        </pc:spChg>
        <pc:spChg chg="mod">
          <ac:chgData name="reza kabir" userId="af3c95a13102d509" providerId="LiveId" clId="{AAFDB4C7-31E3-4527-BFEB-7D198C0A2C68}" dt="2020-06-11T12:01:10.638" v="124" actId="207"/>
          <ac:spMkLst>
            <pc:docMk/>
            <pc:sldMk cId="1733864164" sldId="654"/>
            <ac:spMk id="56" creationId="{4876FDBA-A669-444F-A617-BC27F8344E82}"/>
          </ac:spMkLst>
        </pc:spChg>
        <pc:spChg chg="mod">
          <ac:chgData name="reza kabir" userId="af3c95a13102d509" providerId="LiveId" clId="{AAFDB4C7-31E3-4527-BFEB-7D198C0A2C68}" dt="2020-06-11T12:01:25.487" v="126" actId="207"/>
          <ac:spMkLst>
            <pc:docMk/>
            <pc:sldMk cId="1733864164" sldId="654"/>
            <ac:spMk id="127" creationId="{05D5C138-CB51-414A-B16E-FF5B3FDF23B4}"/>
          </ac:spMkLst>
        </pc:spChg>
        <pc:spChg chg="mod">
          <ac:chgData name="reza kabir" userId="af3c95a13102d509" providerId="LiveId" clId="{AAFDB4C7-31E3-4527-BFEB-7D198C0A2C68}" dt="2020-06-11T12:01:25.487" v="126" actId="207"/>
          <ac:spMkLst>
            <pc:docMk/>
            <pc:sldMk cId="1733864164" sldId="654"/>
            <ac:spMk id="128" creationId="{D4CF8C0B-AE8D-4F7D-97FC-BC92B09894AF}"/>
          </ac:spMkLst>
        </pc:spChg>
        <pc:spChg chg="mod">
          <ac:chgData name="reza kabir" userId="af3c95a13102d509" providerId="LiveId" clId="{AAFDB4C7-31E3-4527-BFEB-7D198C0A2C68}" dt="2020-06-11T12:01:25.487" v="126" actId="207"/>
          <ac:spMkLst>
            <pc:docMk/>
            <pc:sldMk cId="1733864164" sldId="654"/>
            <ac:spMk id="129" creationId="{77372626-D733-4EA6-A528-64B83760C368}"/>
          </ac:spMkLst>
        </pc:spChg>
      </pc:sldChg>
      <pc:sldChg chg="add">
        <pc:chgData name="reza kabir" userId="af3c95a13102d509" providerId="LiveId" clId="{AAFDB4C7-31E3-4527-BFEB-7D198C0A2C68}" dt="2020-05-23T06:35:04.743" v="6"/>
        <pc:sldMkLst>
          <pc:docMk/>
          <pc:sldMk cId="3973224442" sldId="657"/>
        </pc:sldMkLst>
      </pc:sldChg>
      <pc:sldChg chg="add">
        <pc:chgData name="reza kabir" userId="af3c95a13102d509" providerId="LiveId" clId="{AAFDB4C7-31E3-4527-BFEB-7D198C0A2C68}" dt="2020-05-23T06:35:04.743" v="6"/>
        <pc:sldMkLst>
          <pc:docMk/>
          <pc:sldMk cId="2270394969" sldId="659"/>
        </pc:sldMkLst>
      </pc:sldChg>
      <pc:sldChg chg="add">
        <pc:chgData name="reza kabir" userId="af3c95a13102d509" providerId="LiveId" clId="{AAFDB4C7-31E3-4527-BFEB-7D198C0A2C68}" dt="2020-05-22T16:46:28.997" v="4"/>
        <pc:sldMkLst>
          <pc:docMk/>
          <pc:sldMk cId="611565533" sldId="701"/>
        </pc:sldMkLst>
      </pc:sldChg>
      <pc:sldChg chg="modSp add mod">
        <pc:chgData name="reza kabir" userId="af3c95a13102d509" providerId="LiveId" clId="{AAFDB4C7-31E3-4527-BFEB-7D198C0A2C68}" dt="2020-06-11T12:01:43.752" v="136" actId="404"/>
        <pc:sldMkLst>
          <pc:docMk/>
          <pc:sldMk cId="1750137170" sldId="704"/>
        </pc:sldMkLst>
        <pc:spChg chg="mod">
          <ac:chgData name="reza kabir" userId="af3c95a13102d509" providerId="LiveId" clId="{AAFDB4C7-31E3-4527-BFEB-7D198C0A2C68}" dt="2020-06-11T12:01:43.752" v="136" actId="404"/>
          <ac:spMkLst>
            <pc:docMk/>
            <pc:sldMk cId="1750137170" sldId="704"/>
            <ac:spMk id="78" creationId="{07229B60-9EFE-4A54-86AC-DE0A902A6B2E}"/>
          </ac:spMkLst>
        </pc:spChg>
        <pc:spChg chg="mod">
          <ac:chgData name="reza kabir" userId="af3c95a13102d509" providerId="LiveId" clId="{AAFDB4C7-31E3-4527-BFEB-7D198C0A2C68}" dt="2020-06-11T12:01:43.752" v="136" actId="404"/>
          <ac:spMkLst>
            <pc:docMk/>
            <pc:sldMk cId="1750137170" sldId="704"/>
            <ac:spMk id="79" creationId="{0F9B8A9D-37D5-4D4A-8896-3DC9682C3A10}"/>
          </ac:spMkLst>
        </pc:spChg>
        <pc:spChg chg="mod">
          <ac:chgData name="reza kabir" userId="af3c95a13102d509" providerId="LiveId" clId="{AAFDB4C7-31E3-4527-BFEB-7D198C0A2C68}" dt="2020-06-11T12:01:43.752" v="136" actId="404"/>
          <ac:spMkLst>
            <pc:docMk/>
            <pc:sldMk cId="1750137170" sldId="704"/>
            <ac:spMk id="80" creationId="{8FE3D7B2-59AB-465B-9139-6047BD13B03E}"/>
          </ac:spMkLst>
        </pc:spChg>
        <pc:spChg chg="mod">
          <ac:chgData name="reza kabir" userId="af3c95a13102d509" providerId="LiveId" clId="{AAFDB4C7-31E3-4527-BFEB-7D198C0A2C68}" dt="2020-06-11T12:01:43.752" v="136" actId="404"/>
          <ac:spMkLst>
            <pc:docMk/>
            <pc:sldMk cId="1750137170" sldId="704"/>
            <ac:spMk id="81" creationId="{E6B8D349-6178-4959-B4A6-B52BA9C86C90}"/>
          </ac:spMkLst>
        </pc:spChg>
      </pc:sldChg>
      <pc:sldChg chg="add">
        <pc:chgData name="reza kabir" userId="af3c95a13102d509" providerId="LiveId" clId="{AAFDB4C7-31E3-4527-BFEB-7D198C0A2C68}" dt="2020-05-23T07:26:20.285" v="28"/>
        <pc:sldMkLst>
          <pc:docMk/>
          <pc:sldMk cId="3984073298" sldId="713"/>
        </pc:sldMkLst>
      </pc:sldChg>
      <pc:sldChg chg="addSp delSp modSp add del mod modClrScheme chgLayout">
        <pc:chgData name="reza kabir" userId="af3c95a13102d509" providerId="LiveId" clId="{AAFDB4C7-31E3-4527-BFEB-7D198C0A2C68}" dt="2020-05-23T18:31:39.486" v="106" actId="478"/>
        <pc:sldMkLst>
          <pc:docMk/>
          <pc:sldMk cId="4152547481" sldId="715"/>
        </pc:sldMkLst>
        <pc:spChg chg="add del mod ord">
          <ac:chgData name="reza kabir" userId="af3c95a13102d509" providerId="LiveId" clId="{AAFDB4C7-31E3-4527-BFEB-7D198C0A2C68}" dt="2020-05-23T18:31:39.486" v="106" actId="478"/>
          <ac:spMkLst>
            <pc:docMk/>
            <pc:sldMk cId="4152547481" sldId="715"/>
            <ac:spMk id="17" creationId="{1559FF94-F5A4-4C4F-9E9D-CBD200E6E98A}"/>
          </ac:spMkLst>
        </pc:spChg>
      </pc:sldChg>
      <pc:sldChg chg="add del">
        <pc:chgData name="reza kabir" userId="af3c95a13102d509" providerId="LiveId" clId="{AAFDB4C7-31E3-4527-BFEB-7D198C0A2C68}" dt="2020-05-23T16:13:57.029" v="104"/>
        <pc:sldMkLst>
          <pc:docMk/>
          <pc:sldMk cId="3065045922" sldId="716"/>
        </pc:sldMkLst>
      </pc:sldChg>
      <pc:sldChg chg="add">
        <pc:chgData name="reza kabir" userId="af3c95a13102d509" providerId="LiveId" clId="{AAFDB4C7-31E3-4527-BFEB-7D198C0A2C68}" dt="2020-05-22T16:46:28.997" v="4"/>
        <pc:sldMkLst>
          <pc:docMk/>
          <pc:sldMk cId="4224039799" sldId="748"/>
        </pc:sldMkLst>
      </pc:sldChg>
      <pc:sldChg chg="add">
        <pc:chgData name="reza kabir" userId="af3c95a13102d509" providerId="LiveId" clId="{AAFDB4C7-31E3-4527-BFEB-7D198C0A2C68}" dt="2020-05-22T16:08:58.173" v="0"/>
        <pc:sldMkLst>
          <pc:docMk/>
          <pc:sldMk cId="1223637904" sldId="789"/>
        </pc:sldMkLst>
      </pc:sldChg>
      <pc:sldChg chg="add">
        <pc:chgData name="reza kabir" userId="af3c95a13102d509" providerId="LiveId" clId="{AAFDB4C7-31E3-4527-BFEB-7D198C0A2C68}" dt="2020-05-22T16:11:14.917" v="1"/>
        <pc:sldMkLst>
          <pc:docMk/>
          <pc:sldMk cId="3611745421" sldId="815"/>
        </pc:sldMkLst>
      </pc:sldChg>
      <pc:sldChg chg="add">
        <pc:chgData name="reza kabir" userId="af3c95a13102d509" providerId="LiveId" clId="{AAFDB4C7-31E3-4527-BFEB-7D198C0A2C68}" dt="2020-05-22T16:46:28.997" v="4"/>
        <pc:sldMkLst>
          <pc:docMk/>
          <pc:sldMk cId="50714295" sldId="897"/>
        </pc:sldMkLst>
      </pc:sldChg>
      <pc:sldChg chg="add">
        <pc:chgData name="reza kabir" userId="af3c95a13102d509" providerId="LiveId" clId="{AAFDB4C7-31E3-4527-BFEB-7D198C0A2C68}" dt="2020-05-22T16:46:28.997" v="4"/>
        <pc:sldMkLst>
          <pc:docMk/>
          <pc:sldMk cId="1172006027" sldId="904"/>
        </pc:sldMkLst>
      </pc:sldChg>
      <pc:sldChg chg="add">
        <pc:chgData name="reza kabir" userId="af3c95a13102d509" providerId="LiveId" clId="{AAFDB4C7-31E3-4527-BFEB-7D198C0A2C68}" dt="2020-05-22T16:08:58.173" v="0"/>
        <pc:sldMkLst>
          <pc:docMk/>
          <pc:sldMk cId="265817022" sldId="1052"/>
        </pc:sldMkLst>
      </pc:sldChg>
      <pc:sldChg chg="add">
        <pc:chgData name="reza kabir" userId="af3c95a13102d509" providerId="LiveId" clId="{AAFDB4C7-31E3-4527-BFEB-7D198C0A2C68}" dt="2020-05-22T16:46:28.997" v="4"/>
        <pc:sldMkLst>
          <pc:docMk/>
          <pc:sldMk cId="2960986612" sldId="1078"/>
        </pc:sldMkLst>
      </pc:sldChg>
      <pc:sldChg chg="add">
        <pc:chgData name="reza kabir" userId="af3c95a13102d509" providerId="LiveId" clId="{AAFDB4C7-31E3-4527-BFEB-7D198C0A2C68}" dt="2020-05-22T16:46:28.997" v="4"/>
        <pc:sldMkLst>
          <pc:docMk/>
          <pc:sldMk cId="2334450013" sldId="1080"/>
        </pc:sldMkLst>
      </pc:sldChg>
      <pc:sldChg chg="add del">
        <pc:chgData name="reza kabir" userId="af3c95a13102d509" providerId="LiveId" clId="{AAFDB4C7-31E3-4527-BFEB-7D198C0A2C68}" dt="2020-05-23T06:50:43.237" v="22"/>
        <pc:sldMkLst>
          <pc:docMk/>
          <pc:sldMk cId="2598812802" sldId="1085"/>
        </pc:sldMkLst>
      </pc:sldChg>
      <pc:sldChg chg="modSp add del mod">
        <pc:chgData name="reza kabir" userId="af3c95a13102d509" providerId="LiveId" clId="{AAFDB4C7-31E3-4527-BFEB-7D198C0A2C68}" dt="2020-05-23T06:50:43.237" v="22"/>
        <pc:sldMkLst>
          <pc:docMk/>
          <pc:sldMk cId="1744529723" sldId="1087"/>
        </pc:sldMkLst>
        <pc:spChg chg="mod">
          <ac:chgData name="reza kabir" userId="af3c95a13102d509" providerId="LiveId" clId="{AAFDB4C7-31E3-4527-BFEB-7D198C0A2C68}" dt="2020-05-23T06:50:06.805" v="17" actId="207"/>
          <ac:spMkLst>
            <pc:docMk/>
            <pc:sldMk cId="1744529723" sldId="1087"/>
            <ac:spMk id="9" creationId="{00000000-0000-0000-0000-000000000000}"/>
          </ac:spMkLst>
        </pc:spChg>
        <pc:spChg chg="mod">
          <ac:chgData name="reza kabir" userId="af3c95a13102d509" providerId="LiveId" clId="{AAFDB4C7-31E3-4527-BFEB-7D198C0A2C68}" dt="2020-05-23T06:50:41.464" v="21" actId="404"/>
          <ac:spMkLst>
            <pc:docMk/>
            <pc:sldMk cId="1744529723" sldId="1087"/>
            <ac:spMk id="25" creationId="{00000000-0000-0000-0000-000000000000}"/>
          </ac:spMkLst>
        </pc:spChg>
        <pc:spChg chg="mod">
          <ac:chgData name="reza kabir" userId="af3c95a13102d509" providerId="LiveId" clId="{AAFDB4C7-31E3-4527-BFEB-7D198C0A2C68}" dt="2020-05-23T06:50:41.464" v="21" actId="404"/>
          <ac:spMkLst>
            <pc:docMk/>
            <pc:sldMk cId="1744529723" sldId="1087"/>
            <ac:spMk id="43" creationId="{00000000-0000-0000-0000-000000000000}"/>
          </ac:spMkLst>
        </pc:spChg>
        <pc:spChg chg="mod">
          <ac:chgData name="reza kabir" userId="af3c95a13102d509" providerId="LiveId" clId="{AAFDB4C7-31E3-4527-BFEB-7D198C0A2C68}" dt="2020-05-23T06:50:41.464" v="21" actId="404"/>
          <ac:spMkLst>
            <pc:docMk/>
            <pc:sldMk cId="1744529723" sldId="1087"/>
            <ac:spMk id="44" creationId="{00000000-0000-0000-0000-000000000000}"/>
          </ac:spMkLst>
        </pc:spChg>
        <pc:spChg chg="mod">
          <ac:chgData name="reza kabir" userId="af3c95a13102d509" providerId="LiveId" clId="{AAFDB4C7-31E3-4527-BFEB-7D198C0A2C68}" dt="2020-05-23T06:50:41.464" v="21" actId="404"/>
          <ac:spMkLst>
            <pc:docMk/>
            <pc:sldMk cId="1744529723" sldId="1087"/>
            <ac:spMk id="47" creationId="{00000000-0000-0000-0000-000000000000}"/>
          </ac:spMkLst>
        </pc:spChg>
      </pc:sldChg>
      <pc:sldChg chg="add">
        <pc:chgData name="reza kabir" userId="af3c95a13102d509" providerId="LiveId" clId="{AAFDB4C7-31E3-4527-BFEB-7D198C0A2C68}" dt="2020-05-22T16:46:28.997" v="4"/>
        <pc:sldMkLst>
          <pc:docMk/>
          <pc:sldMk cId="1331908826" sldId="1178"/>
        </pc:sldMkLst>
      </pc:sldChg>
      <pc:sldChg chg="add">
        <pc:chgData name="reza kabir" userId="af3c95a13102d509" providerId="LiveId" clId="{AAFDB4C7-31E3-4527-BFEB-7D198C0A2C68}" dt="2020-05-22T16:08:58.173" v="0"/>
        <pc:sldMkLst>
          <pc:docMk/>
          <pc:sldMk cId="2931576466" sldId="1237"/>
        </pc:sldMkLst>
      </pc:sldChg>
      <pc:sldChg chg="add">
        <pc:chgData name="reza kabir" userId="af3c95a13102d509" providerId="LiveId" clId="{AAFDB4C7-31E3-4527-BFEB-7D198C0A2C68}" dt="2020-05-22T16:11:14.917" v="1"/>
        <pc:sldMkLst>
          <pc:docMk/>
          <pc:sldMk cId="2832100199" sldId="1244"/>
        </pc:sldMkLst>
      </pc:sldChg>
      <pc:sldChg chg="add">
        <pc:chgData name="reza kabir" userId="af3c95a13102d509" providerId="LiveId" clId="{AAFDB4C7-31E3-4527-BFEB-7D198C0A2C68}" dt="2020-05-23T06:52:24.850" v="23"/>
        <pc:sldMkLst>
          <pc:docMk/>
          <pc:sldMk cId="1184823888" sldId="1355"/>
        </pc:sldMkLst>
      </pc:sldChg>
      <pc:sldChg chg="add">
        <pc:chgData name="reza kabir" userId="af3c95a13102d509" providerId="LiveId" clId="{AAFDB4C7-31E3-4527-BFEB-7D198C0A2C68}" dt="2020-05-22T16:46:28.997" v="4"/>
        <pc:sldMkLst>
          <pc:docMk/>
          <pc:sldMk cId="3134373524" sldId="1415"/>
        </pc:sldMkLst>
      </pc:sldChg>
      <pc:sldChg chg="add">
        <pc:chgData name="reza kabir" userId="af3c95a13102d509" providerId="LiveId" clId="{AAFDB4C7-31E3-4527-BFEB-7D198C0A2C68}" dt="2020-05-22T16:08:58.173" v="0"/>
        <pc:sldMkLst>
          <pc:docMk/>
          <pc:sldMk cId="774919453" sldId="1423"/>
        </pc:sldMkLst>
      </pc:sldChg>
      <pc:sldChg chg="add">
        <pc:chgData name="reza kabir" userId="af3c95a13102d509" providerId="LiveId" clId="{AAFDB4C7-31E3-4527-BFEB-7D198C0A2C68}" dt="2020-05-22T16:46:28.997" v="4"/>
        <pc:sldMkLst>
          <pc:docMk/>
          <pc:sldMk cId="2325619739" sldId="1424"/>
        </pc:sldMkLst>
      </pc:sldChg>
      <pc:sldChg chg="add">
        <pc:chgData name="reza kabir" userId="af3c95a13102d509" providerId="LiveId" clId="{AAFDB4C7-31E3-4527-BFEB-7D198C0A2C68}" dt="2020-05-23T18:31:44.951" v="107"/>
        <pc:sldMkLst>
          <pc:docMk/>
          <pc:sldMk cId="476224125" sldId="1425"/>
        </pc:sldMkLst>
      </pc:sldChg>
      <pc:sldChg chg="add">
        <pc:chgData name="reza kabir" userId="af3c95a13102d509" providerId="LiveId" clId="{AAFDB4C7-31E3-4527-BFEB-7D198C0A2C68}" dt="2020-05-23T18:31:44.951" v="107"/>
        <pc:sldMkLst>
          <pc:docMk/>
          <pc:sldMk cId="1735420986" sldId="1426"/>
        </pc:sldMkLst>
      </pc:sldChg>
      <pc:sldChg chg="add">
        <pc:chgData name="reza kabir" userId="af3c95a13102d509" providerId="LiveId" clId="{AAFDB4C7-31E3-4527-BFEB-7D198C0A2C68}" dt="2020-05-22T16:08:58.173" v="0"/>
        <pc:sldMkLst>
          <pc:docMk/>
          <pc:sldMk cId="1580736260" sldId="1443"/>
        </pc:sldMkLst>
      </pc:sldChg>
      <pc:sldChg chg="add">
        <pc:chgData name="reza kabir" userId="af3c95a13102d509" providerId="LiveId" clId="{AAFDB4C7-31E3-4527-BFEB-7D198C0A2C68}" dt="2020-05-22T16:08:58.173" v="0"/>
        <pc:sldMkLst>
          <pc:docMk/>
          <pc:sldMk cId="396208828" sldId="1444"/>
        </pc:sldMkLst>
      </pc:sldChg>
      <pc:sldChg chg="add">
        <pc:chgData name="reza kabir" userId="af3c95a13102d509" providerId="LiveId" clId="{AAFDB4C7-31E3-4527-BFEB-7D198C0A2C68}" dt="2020-05-22T16:08:58.173" v="0"/>
        <pc:sldMkLst>
          <pc:docMk/>
          <pc:sldMk cId="4257399808" sldId="1445"/>
        </pc:sldMkLst>
      </pc:sldChg>
      <pc:sldChg chg="add">
        <pc:chgData name="reza kabir" userId="af3c95a13102d509" providerId="LiveId" clId="{AAFDB4C7-31E3-4527-BFEB-7D198C0A2C68}" dt="2020-05-22T16:08:58.173" v="0"/>
        <pc:sldMkLst>
          <pc:docMk/>
          <pc:sldMk cId="773484009" sldId="1446"/>
        </pc:sldMkLst>
      </pc:sldChg>
      <pc:sldChg chg="add">
        <pc:chgData name="reza kabir" userId="af3c95a13102d509" providerId="LiveId" clId="{AAFDB4C7-31E3-4527-BFEB-7D198C0A2C68}" dt="2020-05-22T16:08:58.173" v="0"/>
        <pc:sldMkLst>
          <pc:docMk/>
          <pc:sldMk cId="851059747" sldId="1447"/>
        </pc:sldMkLst>
      </pc:sldChg>
      <pc:sldChg chg="add">
        <pc:chgData name="reza kabir" userId="af3c95a13102d509" providerId="LiveId" clId="{AAFDB4C7-31E3-4527-BFEB-7D198C0A2C68}" dt="2020-05-22T16:08:58.173" v="0"/>
        <pc:sldMkLst>
          <pc:docMk/>
          <pc:sldMk cId="776377178" sldId="1448"/>
        </pc:sldMkLst>
      </pc:sldChg>
      <pc:sldChg chg="add">
        <pc:chgData name="reza kabir" userId="af3c95a13102d509" providerId="LiveId" clId="{AAFDB4C7-31E3-4527-BFEB-7D198C0A2C68}" dt="2020-05-22T16:08:58.173" v="0"/>
        <pc:sldMkLst>
          <pc:docMk/>
          <pc:sldMk cId="3380168945" sldId="1449"/>
        </pc:sldMkLst>
      </pc:sldChg>
      <pc:sldChg chg="add">
        <pc:chgData name="reza kabir" userId="af3c95a13102d509" providerId="LiveId" clId="{AAFDB4C7-31E3-4527-BFEB-7D198C0A2C68}" dt="2020-05-22T16:08:58.173" v="0"/>
        <pc:sldMkLst>
          <pc:docMk/>
          <pc:sldMk cId="15302707" sldId="1450"/>
        </pc:sldMkLst>
      </pc:sldChg>
      <pc:sldChg chg="add">
        <pc:chgData name="reza kabir" userId="af3c95a13102d509" providerId="LiveId" clId="{AAFDB4C7-31E3-4527-BFEB-7D198C0A2C68}" dt="2020-05-23T18:31:44.951" v="107"/>
        <pc:sldMkLst>
          <pc:docMk/>
          <pc:sldMk cId="3333151453" sldId="1455"/>
        </pc:sldMkLst>
      </pc:sldChg>
      <pc:sldChg chg="add">
        <pc:chgData name="reza kabir" userId="af3c95a13102d509" providerId="LiveId" clId="{AAFDB4C7-31E3-4527-BFEB-7D198C0A2C68}" dt="2020-05-23T18:31:44.951" v="107"/>
        <pc:sldMkLst>
          <pc:docMk/>
          <pc:sldMk cId="3171816728" sldId="1456"/>
        </pc:sldMkLst>
      </pc:sldChg>
      <pc:sldChg chg="add">
        <pc:chgData name="reza kabir" userId="af3c95a13102d509" providerId="LiveId" clId="{AAFDB4C7-31E3-4527-BFEB-7D198C0A2C68}" dt="2020-05-23T18:31:44.951" v="107"/>
        <pc:sldMkLst>
          <pc:docMk/>
          <pc:sldMk cId="311584358" sldId="1464"/>
        </pc:sldMkLst>
      </pc:sldChg>
      <pc:sldChg chg="add">
        <pc:chgData name="reza kabir" userId="af3c95a13102d509" providerId="LiveId" clId="{AAFDB4C7-31E3-4527-BFEB-7D198C0A2C68}" dt="2020-05-22T16:46:28.997" v="4"/>
        <pc:sldMkLst>
          <pc:docMk/>
          <pc:sldMk cId="3616915474" sldId="1468"/>
        </pc:sldMkLst>
      </pc:sldChg>
      <pc:sldChg chg="add">
        <pc:chgData name="reza kabir" userId="af3c95a13102d509" providerId="LiveId" clId="{AAFDB4C7-31E3-4527-BFEB-7D198C0A2C68}" dt="2020-05-23T18:31:44.951" v="107"/>
        <pc:sldMkLst>
          <pc:docMk/>
          <pc:sldMk cId="1449450611" sldId="1469"/>
        </pc:sldMkLst>
      </pc:sldChg>
      <pc:sldChg chg="add">
        <pc:chgData name="reza kabir" userId="af3c95a13102d509" providerId="LiveId" clId="{AAFDB4C7-31E3-4527-BFEB-7D198C0A2C68}" dt="2020-05-23T18:31:44.951" v="107"/>
        <pc:sldMkLst>
          <pc:docMk/>
          <pc:sldMk cId="1503344932" sldId="1476"/>
        </pc:sldMkLst>
      </pc:sldChg>
      <pc:sldChg chg="add">
        <pc:chgData name="reza kabir" userId="af3c95a13102d509" providerId="LiveId" clId="{AAFDB4C7-31E3-4527-BFEB-7D198C0A2C68}" dt="2020-05-23T18:31:44.951" v="107"/>
        <pc:sldMkLst>
          <pc:docMk/>
          <pc:sldMk cId="3551796107" sldId="1480"/>
        </pc:sldMkLst>
      </pc:sldChg>
      <pc:sldChg chg="add">
        <pc:chgData name="reza kabir" userId="af3c95a13102d509" providerId="LiveId" clId="{AAFDB4C7-31E3-4527-BFEB-7D198C0A2C68}" dt="2020-05-23T18:31:44.951" v="107"/>
        <pc:sldMkLst>
          <pc:docMk/>
          <pc:sldMk cId="3288459758" sldId="1483"/>
        </pc:sldMkLst>
      </pc:sldChg>
      <pc:sldChg chg="add">
        <pc:chgData name="reza kabir" userId="af3c95a13102d509" providerId="LiveId" clId="{AAFDB4C7-31E3-4527-BFEB-7D198C0A2C68}" dt="2020-05-23T18:31:44.951" v="107"/>
        <pc:sldMkLst>
          <pc:docMk/>
          <pc:sldMk cId="2213456485" sldId="1487"/>
        </pc:sldMkLst>
      </pc:sldChg>
      <pc:sldChg chg="add">
        <pc:chgData name="reza kabir" userId="af3c95a13102d509" providerId="LiveId" clId="{AAFDB4C7-31E3-4527-BFEB-7D198C0A2C68}" dt="2020-05-23T18:31:44.951" v="107"/>
        <pc:sldMkLst>
          <pc:docMk/>
          <pc:sldMk cId="1186153888" sldId="1491"/>
        </pc:sldMkLst>
      </pc:sldChg>
      <pc:sldChg chg="add">
        <pc:chgData name="reza kabir" userId="af3c95a13102d509" providerId="LiveId" clId="{AAFDB4C7-31E3-4527-BFEB-7D198C0A2C68}" dt="2020-05-23T18:31:44.951" v="107"/>
        <pc:sldMkLst>
          <pc:docMk/>
          <pc:sldMk cId="1814163584" sldId="1494"/>
        </pc:sldMkLst>
      </pc:sldChg>
      <pc:sldChg chg="add">
        <pc:chgData name="reza kabir" userId="af3c95a13102d509" providerId="LiveId" clId="{AAFDB4C7-31E3-4527-BFEB-7D198C0A2C68}" dt="2020-05-23T18:31:44.951" v="107"/>
        <pc:sldMkLst>
          <pc:docMk/>
          <pc:sldMk cId="4085094222" sldId="1497"/>
        </pc:sldMkLst>
      </pc:sldChg>
      <pc:sldChg chg="modSp add mod">
        <pc:chgData name="reza kabir" userId="af3c95a13102d509" providerId="LiveId" clId="{AAFDB4C7-31E3-4527-BFEB-7D198C0A2C68}" dt="2020-06-11T12:27:37.946" v="144" actId="404"/>
        <pc:sldMkLst>
          <pc:docMk/>
          <pc:sldMk cId="2511709867" sldId="1501"/>
        </pc:sldMkLst>
        <pc:spChg chg="mod">
          <ac:chgData name="reza kabir" userId="af3c95a13102d509" providerId="LiveId" clId="{AAFDB4C7-31E3-4527-BFEB-7D198C0A2C68}" dt="2020-06-11T12:27:37.946" v="144" actId="404"/>
          <ac:spMkLst>
            <pc:docMk/>
            <pc:sldMk cId="2511709867" sldId="1501"/>
            <ac:spMk id="3" creationId="{00000000-0000-0000-0000-000000000000}"/>
          </ac:spMkLst>
        </pc:spChg>
      </pc:sldChg>
      <pc:sldChg chg="add">
        <pc:chgData name="reza kabir" userId="af3c95a13102d509" providerId="LiveId" clId="{AAFDB4C7-31E3-4527-BFEB-7D198C0A2C68}" dt="2020-05-22T16:46:28.997" v="4"/>
        <pc:sldMkLst>
          <pc:docMk/>
          <pc:sldMk cId="285275530" sldId="1548"/>
        </pc:sldMkLst>
      </pc:sldChg>
      <pc:sldChg chg="add">
        <pc:chgData name="reza kabir" userId="af3c95a13102d509" providerId="LiveId" clId="{AAFDB4C7-31E3-4527-BFEB-7D198C0A2C68}" dt="2020-05-23T06:34:25.061" v="5"/>
        <pc:sldMkLst>
          <pc:docMk/>
          <pc:sldMk cId="3389341757" sldId="1558"/>
        </pc:sldMkLst>
      </pc:sldChg>
      <pc:sldChg chg="add">
        <pc:chgData name="reza kabir" userId="af3c95a13102d509" providerId="LiveId" clId="{AAFDB4C7-31E3-4527-BFEB-7D198C0A2C68}" dt="2020-05-22T16:46:28.997" v="4"/>
        <pc:sldMkLst>
          <pc:docMk/>
          <pc:sldMk cId="3879473412" sldId="1568"/>
        </pc:sldMkLst>
      </pc:sldChg>
      <pc:sldChg chg="add">
        <pc:chgData name="reza kabir" userId="af3c95a13102d509" providerId="LiveId" clId="{AAFDB4C7-31E3-4527-BFEB-7D198C0A2C68}" dt="2020-05-22T16:46:28.997" v="4"/>
        <pc:sldMkLst>
          <pc:docMk/>
          <pc:sldMk cId="3281285071" sldId="1569"/>
        </pc:sldMkLst>
      </pc:sldChg>
      <pc:sldChg chg="add">
        <pc:chgData name="reza kabir" userId="af3c95a13102d509" providerId="LiveId" clId="{AAFDB4C7-31E3-4527-BFEB-7D198C0A2C68}" dt="2020-05-22T16:46:28.997" v="4"/>
        <pc:sldMkLst>
          <pc:docMk/>
          <pc:sldMk cId="4264966334" sldId="1570"/>
        </pc:sldMkLst>
      </pc:sldChg>
      <pc:sldChg chg="add del">
        <pc:chgData name="reza kabir" userId="af3c95a13102d509" providerId="LiveId" clId="{AAFDB4C7-31E3-4527-BFEB-7D198C0A2C68}" dt="2020-05-23T06:53:26.342" v="24" actId="2696"/>
        <pc:sldMkLst>
          <pc:docMk/>
          <pc:sldMk cId="2804168760" sldId="1580"/>
        </pc:sldMkLst>
      </pc:sldChg>
      <pc:sldChg chg="add">
        <pc:chgData name="reza kabir" userId="af3c95a13102d509" providerId="LiveId" clId="{AAFDB4C7-31E3-4527-BFEB-7D198C0A2C68}" dt="2020-05-22T16:46:28.997" v="4"/>
        <pc:sldMkLst>
          <pc:docMk/>
          <pc:sldMk cId="1152502232" sldId="1586"/>
        </pc:sldMkLst>
      </pc:sldChg>
      <pc:sldChg chg="add">
        <pc:chgData name="reza kabir" userId="af3c95a13102d509" providerId="LiveId" clId="{AAFDB4C7-31E3-4527-BFEB-7D198C0A2C68}" dt="2020-05-23T18:31:44.951" v="107"/>
        <pc:sldMkLst>
          <pc:docMk/>
          <pc:sldMk cId="681728903" sldId="1642"/>
        </pc:sldMkLst>
      </pc:sldChg>
      <pc:sldChg chg="add">
        <pc:chgData name="reza kabir" userId="af3c95a13102d509" providerId="LiveId" clId="{AAFDB4C7-31E3-4527-BFEB-7D198C0A2C68}" dt="2020-05-22T16:46:28.997" v="4"/>
        <pc:sldMkLst>
          <pc:docMk/>
          <pc:sldMk cId="2693177595" sldId="1699"/>
        </pc:sldMkLst>
      </pc:sldChg>
      <pc:sldChg chg="add">
        <pc:chgData name="reza kabir" userId="af3c95a13102d509" providerId="LiveId" clId="{AAFDB4C7-31E3-4527-BFEB-7D198C0A2C68}" dt="2020-05-23T06:34:25.061" v="5"/>
        <pc:sldMkLst>
          <pc:docMk/>
          <pc:sldMk cId="4282368262" sldId="1700"/>
        </pc:sldMkLst>
      </pc:sldChg>
      <pc:sldChg chg="modSp add">
        <pc:chgData name="reza kabir" userId="af3c95a13102d509" providerId="LiveId" clId="{AAFDB4C7-31E3-4527-BFEB-7D198C0A2C68}" dt="2020-05-23T06:35:58.977" v="13" actId="207"/>
        <pc:sldMkLst>
          <pc:docMk/>
          <pc:sldMk cId="4143325784" sldId="1701"/>
        </pc:sldMkLst>
        <pc:spChg chg="mod">
          <ac:chgData name="reza kabir" userId="af3c95a13102d509" providerId="LiveId" clId="{AAFDB4C7-31E3-4527-BFEB-7D198C0A2C68}" dt="2020-05-23T06:35:10.235" v="7" actId="207"/>
          <ac:spMkLst>
            <pc:docMk/>
            <pc:sldMk cId="4143325784" sldId="1701"/>
            <ac:spMk id="51" creationId="{00000000-0000-0000-0000-000000000000}"/>
          </ac:spMkLst>
        </pc:spChg>
        <pc:spChg chg="mod">
          <ac:chgData name="reza kabir" userId="af3c95a13102d509" providerId="LiveId" clId="{AAFDB4C7-31E3-4527-BFEB-7D198C0A2C68}" dt="2020-05-23T06:35:13.838" v="8" actId="207"/>
          <ac:spMkLst>
            <pc:docMk/>
            <pc:sldMk cId="4143325784" sldId="1701"/>
            <ac:spMk id="81" creationId="{00000000-0000-0000-0000-000000000000}"/>
          </ac:spMkLst>
        </pc:spChg>
        <pc:spChg chg="mod">
          <ac:chgData name="reza kabir" userId="af3c95a13102d509" providerId="LiveId" clId="{AAFDB4C7-31E3-4527-BFEB-7D198C0A2C68}" dt="2020-05-23T06:35:16.881" v="9" actId="207"/>
          <ac:spMkLst>
            <pc:docMk/>
            <pc:sldMk cId="4143325784" sldId="1701"/>
            <ac:spMk id="89" creationId="{00000000-0000-0000-0000-000000000000}"/>
          </ac:spMkLst>
        </pc:spChg>
        <pc:spChg chg="mod">
          <ac:chgData name="reza kabir" userId="af3c95a13102d509" providerId="LiveId" clId="{AAFDB4C7-31E3-4527-BFEB-7D198C0A2C68}" dt="2020-05-23T06:35:24.745" v="11" actId="207"/>
          <ac:spMkLst>
            <pc:docMk/>
            <pc:sldMk cId="4143325784" sldId="1701"/>
            <ac:spMk id="94" creationId="{00000000-0000-0000-0000-000000000000}"/>
          </ac:spMkLst>
        </pc:spChg>
        <pc:grpChg chg="mod">
          <ac:chgData name="reza kabir" userId="af3c95a13102d509" providerId="LiveId" clId="{AAFDB4C7-31E3-4527-BFEB-7D198C0A2C68}" dt="2020-05-23T06:35:58.977" v="13" actId="207"/>
          <ac:grpSpMkLst>
            <pc:docMk/>
            <pc:sldMk cId="4143325784" sldId="1701"/>
            <ac:grpSpMk id="7" creationId="{00000000-0000-0000-0000-000000000000}"/>
          </ac:grpSpMkLst>
        </pc:grpChg>
        <pc:grpChg chg="mod">
          <ac:chgData name="reza kabir" userId="af3c95a13102d509" providerId="LiveId" clId="{AAFDB4C7-31E3-4527-BFEB-7D198C0A2C68}" dt="2020-05-23T06:35:58.977" v="13" actId="207"/>
          <ac:grpSpMkLst>
            <pc:docMk/>
            <pc:sldMk cId="4143325784" sldId="1701"/>
            <ac:grpSpMk id="84" creationId="{00000000-0000-0000-0000-000000000000}"/>
          </ac:grpSpMkLst>
        </pc:grpChg>
        <pc:grpChg chg="mod">
          <ac:chgData name="reza kabir" userId="af3c95a13102d509" providerId="LiveId" clId="{AAFDB4C7-31E3-4527-BFEB-7D198C0A2C68}" dt="2020-05-23T06:35:58.977" v="13" actId="207"/>
          <ac:grpSpMkLst>
            <pc:docMk/>
            <pc:sldMk cId="4143325784" sldId="1701"/>
            <ac:grpSpMk id="91" creationId="{00000000-0000-0000-0000-000000000000}"/>
          </ac:grpSpMkLst>
        </pc:grpChg>
      </pc:sldChg>
      <pc:sldChg chg="add">
        <pc:chgData name="reza kabir" userId="af3c95a13102d509" providerId="LiveId" clId="{AAFDB4C7-31E3-4527-BFEB-7D198C0A2C68}" dt="2020-05-23T06:34:25.061" v="5"/>
        <pc:sldMkLst>
          <pc:docMk/>
          <pc:sldMk cId="1411490981" sldId="1710"/>
        </pc:sldMkLst>
      </pc:sldChg>
      <pc:sldChg chg="add">
        <pc:chgData name="reza kabir" userId="af3c95a13102d509" providerId="LiveId" clId="{AAFDB4C7-31E3-4527-BFEB-7D198C0A2C68}" dt="2020-05-23T06:52:24.850" v="23"/>
        <pc:sldMkLst>
          <pc:docMk/>
          <pc:sldMk cId="2912542776" sldId="1711"/>
        </pc:sldMkLst>
      </pc:sldChg>
      <pc:sldChg chg="add del">
        <pc:chgData name="reza kabir" userId="af3c95a13102d509" providerId="LiveId" clId="{AAFDB4C7-31E3-4527-BFEB-7D198C0A2C68}" dt="2020-05-23T06:50:43.237" v="22"/>
        <pc:sldMkLst>
          <pc:docMk/>
          <pc:sldMk cId="3606461095" sldId="1711"/>
        </pc:sldMkLst>
      </pc:sldChg>
      <pc:sldChg chg="add">
        <pc:chgData name="reza kabir" userId="af3c95a13102d509" providerId="LiveId" clId="{AAFDB4C7-31E3-4527-BFEB-7D198C0A2C68}" dt="2020-05-23T06:53:50.844" v="25"/>
        <pc:sldMkLst>
          <pc:docMk/>
          <pc:sldMk cId="240477913" sldId="1712"/>
        </pc:sldMkLst>
      </pc:sldChg>
      <pc:sldChg chg="modSp add mod">
        <pc:chgData name="reza kabir" userId="af3c95a13102d509" providerId="LiveId" clId="{AAFDB4C7-31E3-4527-BFEB-7D198C0A2C68}" dt="2020-05-23T13:54:04.982" v="40" actId="404"/>
        <pc:sldMkLst>
          <pc:docMk/>
          <pc:sldMk cId="925566254" sldId="1713"/>
        </pc:sldMkLst>
        <pc:spChg chg="mod">
          <ac:chgData name="reza kabir" userId="af3c95a13102d509" providerId="LiveId" clId="{AAFDB4C7-31E3-4527-BFEB-7D198C0A2C68}" dt="2020-05-23T13:54:04.982" v="40" actId="404"/>
          <ac:spMkLst>
            <pc:docMk/>
            <pc:sldMk cId="925566254" sldId="1713"/>
            <ac:spMk id="2" creationId="{FF6CB3EA-5817-4516-A791-E19638E72CC9}"/>
          </ac:spMkLst>
        </pc:spChg>
      </pc:sldChg>
      <pc:sldChg chg="modSp add mod">
        <pc:chgData name="reza kabir" userId="af3c95a13102d509" providerId="LiveId" clId="{AAFDB4C7-31E3-4527-BFEB-7D198C0A2C68}" dt="2020-05-23T13:54:12.588" v="43" actId="404"/>
        <pc:sldMkLst>
          <pc:docMk/>
          <pc:sldMk cId="3684126517" sldId="1714"/>
        </pc:sldMkLst>
        <pc:spChg chg="mod">
          <ac:chgData name="reza kabir" userId="af3c95a13102d509" providerId="LiveId" clId="{AAFDB4C7-31E3-4527-BFEB-7D198C0A2C68}" dt="2020-05-23T13:54:12.588" v="43" actId="404"/>
          <ac:spMkLst>
            <pc:docMk/>
            <pc:sldMk cId="3684126517" sldId="1714"/>
            <ac:spMk id="2" creationId="{4F685C00-D6EC-4FF5-94BE-A060FD87FA37}"/>
          </ac:spMkLst>
        </pc:spChg>
      </pc:sldChg>
      <pc:sldChg chg="modSp add mod">
        <pc:chgData name="reza kabir" userId="af3c95a13102d509" providerId="LiveId" clId="{AAFDB4C7-31E3-4527-BFEB-7D198C0A2C68}" dt="2020-05-23T13:54:17.861" v="47" actId="404"/>
        <pc:sldMkLst>
          <pc:docMk/>
          <pc:sldMk cId="4207062321" sldId="1715"/>
        </pc:sldMkLst>
        <pc:spChg chg="mod">
          <ac:chgData name="reza kabir" userId="af3c95a13102d509" providerId="LiveId" clId="{AAFDB4C7-31E3-4527-BFEB-7D198C0A2C68}" dt="2020-05-23T13:54:17.861" v="47" actId="404"/>
          <ac:spMkLst>
            <pc:docMk/>
            <pc:sldMk cId="4207062321" sldId="1715"/>
            <ac:spMk id="2" creationId="{C08CD7DB-DBE3-4918-A5FC-D4E3C62D5782}"/>
          </ac:spMkLst>
        </pc:spChg>
      </pc:sldChg>
      <pc:sldChg chg="modSp add mod">
        <pc:chgData name="reza kabir" userId="af3c95a13102d509" providerId="LiveId" clId="{AAFDB4C7-31E3-4527-BFEB-7D198C0A2C68}" dt="2020-05-23T13:55:48.486" v="98" actId="403"/>
        <pc:sldMkLst>
          <pc:docMk/>
          <pc:sldMk cId="1815803304" sldId="1716"/>
        </pc:sldMkLst>
        <pc:spChg chg="mod">
          <ac:chgData name="reza kabir" userId="af3c95a13102d509" providerId="LiveId" clId="{AAFDB4C7-31E3-4527-BFEB-7D198C0A2C68}" dt="2020-05-23T13:54:25.423" v="50" actId="404"/>
          <ac:spMkLst>
            <pc:docMk/>
            <pc:sldMk cId="1815803304" sldId="1716"/>
            <ac:spMk id="2" creationId="{87356807-C9D0-4E3C-866B-0FDBA6F38AA9}"/>
          </ac:spMkLst>
        </pc:spChg>
        <pc:spChg chg="mod">
          <ac:chgData name="reza kabir" userId="af3c95a13102d509" providerId="LiveId" clId="{AAFDB4C7-31E3-4527-BFEB-7D198C0A2C68}" dt="2020-05-23T13:55:35.622" v="86" actId="404"/>
          <ac:spMkLst>
            <pc:docMk/>
            <pc:sldMk cId="1815803304" sldId="1716"/>
            <ac:spMk id="9" creationId="{B2671BDA-40C2-4693-9EFF-72EF79248D66}"/>
          </ac:spMkLst>
        </pc:spChg>
        <pc:spChg chg="mod">
          <ac:chgData name="reza kabir" userId="af3c95a13102d509" providerId="LiveId" clId="{AAFDB4C7-31E3-4527-BFEB-7D198C0A2C68}" dt="2020-05-23T13:55:30.238" v="85" actId="403"/>
          <ac:spMkLst>
            <pc:docMk/>
            <pc:sldMk cId="1815803304" sldId="1716"/>
            <ac:spMk id="10" creationId="{83D5CFE3-CC49-46FF-9B0A-1215A7319C11}"/>
          </ac:spMkLst>
        </pc:spChg>
        <pc:spChg chg="mod">
          <ac:chgData name="reza kabir" userId="af3c95a13102d509" providerId="LiveId" clId="{AAFDB4C7-31E3-4527-BFEB-7D198C0A2C68}" dt="2020-05-23T13:55:43.990" v="94" actId="403"/>
          <ac:spMkLst>
            <pc:docMk/>
            <pc:sldMk cId="1815803304" sldId="1716"/>
            <ac:spMk id="11" creationId="{DF6F1665-1FFF-4692-90C1-11EC218E67BE}"/>
          </ac:spMkLst>
        </pc:spChg>
        <pc:spChg chg="mod">
          <ac:chgData name="reza kabir" userId="af3c95a13102d509" providerId="LiveId" clId="{AAFDB4C7-31E3-4527-BFEB-7D198C0A2C68}" dt="2020-05-23T13:55:39.901" v="90" actId="403"/>
          <ac:spMkLst>
            <pc:docMk/>
            <pc:sldMk cId="1815803304" sldId="1716"/>
            <ac:spMk id="12" creationId="{3C144DFB-49D6-4347-95D8-8447FE0E00DE}"/>
          </ac:spMkLst>
        </pc:spChg>
        <pc:spChg chg="mod">
          <ac:chgData name="reza kabir" userId="af3c95a13102d509" providerId="LiveId" clId="{AAFDB4C7-31E3-4527-BFEB-7D198C0A2C68}" dt="2020-05-23T13:55:48.486" v="98" actId="403"/>
          <ac:spMkLst>
            <pc:docMk/>
            <pc:sldMk cId="1815803304" sldId="1716"/>
            <ac:spMk id="13" creationId="{242E08B1-9F33-4D04-96F4-E310B92E2FE4}"/>
          </ac:spMkLst>
        </pc:spChg>
      </pc:sldChg>
      <pc:sldChg chg="add">
        <pc:chgData name="reza kabir" userId="af3c95a13102d509" providerId="LiveId" clId="{AAFDB4C7-31E3-4527-BFEB-7D198C0A2C68}" dt="2020-05-23T13:53:37.580" v="32"/>
        <pc:sldMkLst>
          <pc:docMk/>
          <pc:sldMk cId="1593874158" sldId="1717"/>
        </pc:sldMkLst>
      </pc:sldChg>
      <pc:sldChg chg="add">
        <pc:chgData name="reza kabir" userId="af3c95a13102d509" providerId="LiveId" clId="{AAFDB4C7-31E3-4527-BFEB-7D198C0A2C68}" dt="2020-05-23T13:53:37.580" v="32"/>
        <pc:sldMkLst>
          <pc:docMk/>
          <pc:sldMk cId="0" sldId="1718"/>
        </pc:sldMkLst>
      </pc:sldChg>
      <pc:sldChg chg="add del">
        <pc:chgData name="reza kabir" userId="af3c95a13102d509" providerId="LiveId" clId="{AAFDB4C7-31E3-4527-BFEB-7D198C0A2C68}" dt="2020-05-23T15:19:11.162" v="101"/>
        <pc:sldMkLst>
          <pc:docMk/>
          <pc:sldMk cId="1276545739" sldId="1719"/>
        </pc:sldMkLst>
      </pc:sldChg>
      <pc:sldChg chg="add del">
        <pc:chgData name="reza kabir" userId="af3c95a13102d509" providerId="LiveId" clId="{AAFDB4C7-31E3-4527-BFEB-7D198C0A2C68}" dt="2020-05-23T15:19:11.162" v="101"/>
        <pc:sldMkLst>
          <pc:docMk/>
          <pc:sldMk cId="3629321590" sldId="1720"/>
        </pc:sldMkLst>
      </pc:sldChg>
      <pc:sldChg chg="add">
        <pc:chgData name="reza kabir" userId="af3c95a13102d509" providerId="LiveId" clId="{AAFDB4C7-31E3-4527-BFEB-7D198C0A2C68}" dt="2020-05-23T18:31:44.951" v="107"/>
        <pc:sldMkLst>
          <pc:docMk/>
          <pc:sldMk cId="1174329819" sldId="1728"/>
        </pc:sldMkLst>
      </pc:sldChg>
      <pc:sldChg chg="add">
        <pc:chgData name="reza kabir" userId="af3c95a13102d509" providerId="LiveId" clId="{AAFDB4C7-31E3-4527-BFEB-7D198C0A2C68}" dt="2020-05-23T18:31:44.951" v="107"/>
        <pc:sldMkLst>
          <pc:docMk/>
          <pc:sldMk cId="3777312042" sldId="1737"/>
        </pc:sldMkLst>
      </pc:sldChg>
      <pc:sldChg chg="add">
        <pc:chgData name="reza kabir" userId="af3c95a13102d509" providerId="LiveId" clId="{AAFDB4C7-31E3-4527-BFEB-7D198C0A2C68}" dt="2020-05-23T18:31:44.951" v="107"/>
        <pc:sldMkLst>
          <pc:docMk/>
          <pc:sldMk cId="768464361" sldId="1923"/>
        </pc:sldMkLst>
      </pc:sldChg>
      <pc:sldChg chg="add">
        <pc:chgData name="reza kabir" userId="af3c95a13102d509" providerId="LiveId" clId="{AAFDB4C7-31E3-4527-BFEB-7D198C0A2C68}" dt="2020-05-23T18:31:44.951" v="107"/>
        <pc:sldMkLst>
          <pc:docMk/>
          <pc:sldMk cId="1809039768" sldId="2252"/>
        </pc:sldMkLst>
      </pc:sldChg>
      <pc:sldChg chg="add">
        <pc:chgData name="reza kabir" userId="af3c95a13102d509" providerId="LiveId" clId="{AAFDB4C7-31E3-4527-BFEB-7D198C0A2C68}" dt="2020-05-23T18:31:44.951" v="107"/>
        <pc:sldMkLst>
          <pc:docMk/>
          <pc:sldMk cId="3765368826" sldId="2255"/>
        </pc:sldMkLst>
      </pc:sldChg>
      <pc:sldChg chg="modSp add">
        <pc:chgData name="reza kabir" userId="af3c95a13102d509" providerId="LiveId" clId="{AAFDB4C7-31E3-4527-BFEB-7D198C0A2C68}" dt="2020-06-11T12:26:36.716" v="143" actId="404"/>
        <pc:sldMkLst>
          <pc:docMk/>
          <pc:sldMk cId="3261941280" sldId="2258"/>
        </pc:sldMkLst>
        <pc:spChg chg="mod">
          <ac:chgData name="reza kabir" userId="af3c95a13102d509" providerId="LiveId" clId="{AAFDB4C7-31E3-4527-BFEB-7D198C0A2C68}" dt="2020-06-11T12:26:36.716" v="143" actId="404"/>
          <ac:spMkLst>
            <pc:docMk/>
            <pc:sldMk cId="3261941280" sldId="2258"/>
            <ac:spMk id="19" creationId="{00000000-0000-0000-0000-000000000000}"/>
          </ac:spMkLst>
        </pc:spChg>
        <pc:spChg chg="mod">
          <ac:chgData name="reza kabir" userId="af3c95a13102d509" providerId="LiveId" clId="{AAFDB4C7-31E3-4527-BFEB-7D198C0A2C68}" dt="2020-06-11T12:26:36.716" v="143" actId="404"/>
          <ac:spMkLst>
            <pc:docMk/>
            <pc:sldMk cId="3261941280" sldId="2258"/>
            <ac:spMk id="20" creationId="{00000000-0000-0000-0000-000000000000}"/>
          </ac:spMkLst>
        </pc:spChg>
        <pc:spChg chg="mod">
          <ac:chgData name="reza kabir" userId="af3c95a13102d509" providerId="LiveId" clId="{AAFDB4C7-31E3-4527-BFEB-7D198C0A2C68}" dt="2020-06-11T12:26:36.716" v="143" actId="404"/>
          <ac:spMkLst>
            <pc:docMk/>
            <pc:sldMk cId="3261941280" sldId="2258"/>
            <ac:spMk id="21" creationId="{00000000-0000-0000-0000-000000000000}"/>
          </ac:spMkLst>
        </pc:spChg>
        <pc:spChg chg="mod">
          <ac:chgData name="reza kabir" userId="af3c95a13102d509" providerId="LiveId" clId="{AAFDB4C7-31E3-4527-BFEB-7D198C0A2C68}" dt="2020-06-11T12:26:36.716" v="143" actId="404"/>
          <ac:spMkLst>
            <pc:docMk/>
            <pc:sldMk cId="3261941280" sldId="2258"/>
            <ac:spMk id="22" creationId="{00000000-0000-0000-0000-000000000000}"/>
          </ac:spMkLst>
        </pc:spChg>
        <pc:spChg chg="mod">
          <ac:chgData name="reza kabir" userId="af3c95a13102d509" providerId="LiveId" clId="{AAFDB4C7-31E3-4527-BFEB-7D198C0A2C68}" dt="2020-06-11T12:26:36.716" v="143" actId="404"/>
          <ac:spMkLst>
            <pc:docMk/>
            <pc:sldMk cId="3261941280" sldId="2258"/>
            <ac:spMk id="23" creationId="{00000000-0000-0000-0000-000000000000}"/>
          </ac:spMkLst>
        </pc:spChg>
        <pc:spChg chg="mod">
          <ac:chgData name="reza kabir" userId="af3c95a13102d509" providerId="LiveId" clId="{AAFDB4C7-31E3-4527-BFEB-7D198C0A2C68}" dt="2020-06-11T12:26:36.716" v="143" actId="404"/>
          <ac:spMkLst>
            <pc:docMk/>
            <pc:sldMk cId="3261941280" sldId="2258"/>
            <ac:spMk id="24" creationId="{00000000-0000-0000-0000-000000000000}"/>
          </ac:spMkLst>
        </pc:spChg>
        <pc:spChg chg="mod">
          <ac:chgData name="reza kabir" userId="af3c95a13102d509" providerId="LiveId" clId="{AAFDB4C7-31E3-4527-BFEB-7D198C0A2C68}" dt="2020-06-11T12:26:36.716" v="143" actId="404"/>
          <ac:spMkLst>
            <pc:docMk/>
            <pc:sldMk cId="3261941280" sldId="2258"/>
            <ac:spMk id="25" creationId="{00000000-0000-0000-0000-000000000000}"/>
          </ac:spMkLst>
        </pc:spChg>
        <pc:spChg chg="mod">
          <ac:chgData name="reza kabir" userId="af3c95a13102d509" providerId="LiveId" clId="{AAFDB4C7-31E3-4527-BFEB-7D198C0A2C68}" dt="2020-06-11T12:26:36.716" v="143" actId="404"/>
          <ac:spMkLst>
            <pc:docMk/>
            <pc:sldMk cId="3261941280" sldId="2258"/>
            <ac:spMk id="26" creationId="{00000000-0000-0000-0000-000000000000}"/>
          </ac:spMkLst>
        </pc:spChg>
      </pc:sldChg>
      <pc:sldChg chg="add">
        <pc:chgData name="reza kabir" userId="af3c95a13102d509" providerId="LiveId" clId="{AAFDB4C7-31E3-4527-BFEB-7D198C0A2C68}" dt="2020-05-23T18:31:44.951" v="107"/>
        <pc:sldMkLst>
          <pc:docMk/>
          <pc:sldMk cId="3525077222" sldId="2261"/>
        </pc:sldMkLst>
      </pc:sldChg>
      <pc:sldChg chg="add">
        <pc:chgData name="reza kabir" userId="af3c95a13102d509" providerId="LiveId" clId="{AAFDB4C7-31E3-4527-BFEB-7D198C0A2C68}" dt="2020-05-23T18:31:44.951" v="107"/>
        <pc:sldMkLst>
          <pc:docMk/>
          <pc:sldMk cId="3186240898" sldId="2264"/>
        </pc:sldMkLst>
      </pc:sldChg>
      <pc:sldChg chg="add">
        <pc:chgData name="reza kabir" userId="af3c95a13102d509" providerId="LiveId" clId="{AAFDB4C7-31E3-4527-BFEB-7D198C0A2C68}" dt="2020-05-23T18:31:44.951" v="107"/>
        <pc:sldMkLst>
          <pc:docMk/>
          <pc:sldMk cId="3768904012" sldId="2267"/>
        </pc:sldMkLst>
      </pc:sldChg>
      <pc:sldChg chg="add">
        <pc:chgData name="reza kabir" userId="af3c95a13102d509" providerId="LiveId" clId="{AAFDB4C7-31E3-4527-BFEB-7D198C0A2C68}" dt="2020-05-23T18:31:44.951" v="107"/>
        <pc:sldMkLst>
          <pc:docMk/>
          <pc:sldMk cId="3348926957" sldId="2270"/>
        </pc:sldMkLst>
      </pc:sldChg>
      <pc:sldChg chg="modSp add mod">
        <pc:chgData name="reza kabir" userId="af3c95a13102d509" providerId="LiveId" clId="{AAFDB4C7-31E3-4527-BFEB-7D198C0A2C68}" dt="2020-05-23T18:32:28.264" v="111" actId="404"/>
        <pc:sldMkLst>
          <pc:docMk/>
          <pc:sldMk cId="2345020402" sldId="2273"/>
        </pc:sldMkLst>
        <pc:spChg chg="mod">
          <ac:chgData name="reza kabir" userId="af3c95a13102d509" providerId="LiveId" clId="{AAFDB4C7-31E3-4527-BFEB-7D198C0A2C68}" dt="2020-05-23T18:32:28.264" v="111" actId="404"/>
          <ac:spMkLst>
            <pc:docMk/>
            <pc:sldMk cId="2345020402" sldId="2273"/>
            <ac:spMk id="2" creationId="{00000000-0000-0000-0000-000000000000}"/>
          </ac:spMkLst>
        </pc:spChg>
      </pc:sldChg>
      <pc:sldChg chg="add">
        <pc:chgData name="reza kabir" userId="af3c95a13102d509" providerId="LiveId" clId="{AAFDB4C7-31E3-4527-BFEB-7D198C0A2C68}" dt="2020-05-23T18:31:44.951" v="107"/>
        <pc:sldMkLst>
          <pc:docMk/>
          <pc:sldMk cId="3937241451" sldId="2379"/>
        </pc:sldMkLst>
      </pc:sldChg>
      <pc:sldMasterChg chg="delSldLayout">
        <pc:chgData name="reza kabir" userId="af3c95a13102d509" providerId="LiveId" clId="{AAFDB4C7-31E3-4527-BFEB-7D198C0A2C68}" dt="2020-06-11T12:29:36.916" v="150" actId="2696"/>
        <pc:sldMasterMkLst>
          <pc:docMk/>
          <pc:sldMasterMk cId="4290804006" sldId="2147483648"/>
        </pc:sldMasterMkLst>
        <pc:sldLayoutChg chg="del">
          <pc:chgData name="reza kabir" userId="af3c95a13102d509" providerId="LiveId" clId="{AAFDB4C7-31E3-4527-BFEB-7D198C0A2C68}" dt="2020-06-11T12:29:36.470" v="149" actId="2696"/>
          <pc:sldLayoutMkLst>
            <pc:docMk/>
            <pc:sldMasterMk cId="4290804006" sldId="2147483648"/>
            <pc:sldLayoutMk cId="301800800" sldId="2147485678"/>
          </pc:sldLayoutMkLst>
        </pc:sldLayoutChg>
        <pc:sldLayoutChg chg="del">
          <pc:chgData name="reza kabir" userId="af3c95a13102d509" providerId="LiveId" clId="{AAFDB4C7-31E3-4527-BFEB-7D198C0A2C68}" dt="2020-06-11T12:29:35.918" v="148" actId="2696"/>
          <pc:sldLayoutMkLst>
            <pc:docMk/>
            <pc:sldMasterMk cId="4290804006" sldId="2147483648"/>
            <pc:sldLayoutMk cId="3441151517" sldId="2147485680"/>
          </pc:sldLayoutMkLst>
        </pc:sldLayoutChg>
        <pc:sldLayoutChg chg="del">
          <pc:chgData name="reza kabir" userId="af3c95a13102d509" providerId="LiveId" clId="{AAFDB4C7-31E3-4527-BFEB-7D198C0A2C68}" dt="2020-06-11T12:29:33.817" v="147" actId="2696"/>
          <pc:sldLayoutMkLst>
            <pc:docMk/>
            <pc:sldMasterMk cId="4290804006" sldId="2147483648"/>
            <pc:sldLayoutMk cId="1781867677" sldId="2147485788"/>
          </pc:sldLayoutMkLst>
        </pc:sldLayoutChg>
        <pc:sldLayoutChg chg="del">
          <pc:chgData name="reza kabir" userId="af3c95a13102d509" providerId="LiveId" clId="{AAFDB4C7-31E3-4527-BFEB-7D198C0A2C68}" dt="2020-06-11T12:29:31.956" v="146" actId="2696"/>
          <pc:sldLayoutMkLst>
            <pc:docMk/>
            <pc:sldMasterMk cId="4290804006" sldId="2147483648"/>
            <pc:sldLayoutMk cId="3311916733" sldId="2147485789"/>
          </pc:sldLayoutMkLst>
        </pc:sldLayoutChg>
        <pc:sldLayoutChg chg="del">
          <pc:chgData name="reza kabir" userId="af3c95a13102d509" providerId="LiveId" clId="{AAFDB4C7-31E3-4527-BFEB-7D198C0A2C68}" dt="2020-06-11T12:29:28.807" v="145" actId="2696"/>
          <pc:sldLayoutMkLst>
            <pc:docMk/>
            <pc:sldMasterMk cId="4290804006" sldId="2147483648"/>
            <pc:sldLayoutMk cId="651299168" sldId="2147485790"/>
          </pc:sldLayoutMkLst>
        </pc:sldLayoutChg>
        <pc:sldLayoutChg chg="del">
          <pc:chgData name="reza kabir" userId="af3c95a13102d509" providerId="LiveId" clId="{AAFDB4C7-31E3-4527-BFEB-7D198C0A2C68}" dt="2020-06-11T12:29:36.916" v="150" actId="2696"/>
          <pc:sldLayoutMkLst>
            <pc:docMk/>
            <pc:sldMasterMk cId="4290804006" sldId="2147483648"/>
            <pc:sldLayoutMk cId="4156490524" sldId="2147485809"/>
          </pc:sldLayoutMkLst>
        </pc:sldLayoutChg>
      </pc:sldMasterChg>
      <pc:sldMasterChg chg="delSldLayout modSldLayout">
        <pc:chgData name="reza kabir" userId="af3c95a13102d509" providerId="LiveId" clId="{AAFDB4C7-31E3-4527-BFEB-7D198C0A2C68}" dt="2020-06-11T12:29:55.423" v="162" actId="2696"/>
        <pc:sldMasterMkLst>
          <pc:docMk/>
          <pc:sldMasterMk cId="3591674386" sldId="2147485793"/>
        </pc:sldMasterMkLst>
        <pc:sldLayoutChg chg="del">
          <pc:chgData name="reza kabir" userId="af3c95a13102d509" providerId="LiveId" clId="{AAFDB4C7-31E3-4527-BFEB-7D198C0A2C68}" dt="2020-06-11T12:29:39.249" v="151" actId="2696"/>
          <pc:sldLayoutMkLst>
            <pc:docMk/>
            <pc:sldMasterMk cId="3591674386" sldId="2147485793"/>
            <pc:sldLayoutMk cId="2960339388" sldId="2147485794"/>
          </pc:sldLayoutMkLst>
        </pc:sldLayoutChg>
        <pc:sldLayoutChg chg="del">
          <pc:chgData name="reza kabir" userId="af3c95a13102d509" providerId="LiveId" clId="{AAFDB4C7-31E3-4527-BFEB-7D198C0A2C68}" dt="2020-06-11T12:29:41.533" v="152" actId="2696"/>
          <pc:sldLayoutMkLst>
            <pc:docMk/>
            <pc:sldMasterMk cId="3591674386" sldId="2147485793"/>
            <pc:sldLayoutMk cId="2863052743" sldId="2147485796"/>
          </pc:sldLayoutMkLst>
        </pc:sldLayoutChg>
        <pc:sldLayoutChg chg="del">
          <pc:chgData name="reza kabir" userId="af3c95a13102d509" providerId="LiveId" clId="{AAFDB4C7-31E3-4527-BFEB-7D198C0A2C68}" dt="2020-06-11T12:29:44.552" v="153" actId="2696"/>
          <pc:sldLayoutMkLst>
            <pc:docMk/>
            <pc:sldMasterMk cId="3591674386" sldId="2147485793"/>
            <pc:sldLayoutMk cId="4254814573" sldId="2147485798"/>
          </pc:sldLayoutMkLst>
        </pc:sldLayoutChg>
        <pc:sldLayoutChg chg="del">
          <pc:chgData name="reza kabir" userId="af3c95a13102d509" providerId="LiveId" clId="{AAFDB4C7-31E3-4527-BFEB-7D198C0A2C68}" dt="2020-06-11T12:29:44.948" v="154" actId="2696"/>
          <pc:sldLayoutMkLst>
            <pc:docMk/>
            <pc:sldMasterMk cId="3591674386" sldId="2147485793"/>
            <pc:sldLayoutMk cId="1880980281" sldId="2147485799"/>
          </pc:sldLayoutMkLst>
        </pc:sldLayoutChg>
        <pc:sldLayoutChg chg="del">
          <pc:chgData name="reza kabir" userId="af3c95a13102d509" providerId="LiveId" clId="{AAFDB4C7-31E3-4527-BFEB-7D198C0A2C68}" dt="2020-06-11T12:29:45.367" v="155" actId="2696"/>
          <pc:sldLayoutMkLst>
            <pc:docMk/>
            <pc:sldMasterMk cId="3591674386" sldId="2147485793"/>
            <pc:sldLayoutMk cId="433126856" sldId="2147485800"/>
          </pc:sldLayoutMkLst>
        </pc:sldLayoutChg>
        <pc:sldLayoutChg chg="modSp">
          <pc:chgData name="reza kabir" userId="af3c95a13102d509" providerId="LiveId" clId="{AAFDB4C7-31E3-4527-BFEB-7D198C0A2C68}" dt="2020-05-23T18:33:20.352" v="118" actId="207"/>
          <pc:sldLayoutMkLst>
            <pc:docMk/>
            <pc:sldMasterMk cId="3591674386" sldId="2147485793"/>
            <pc:sldLayoutMk cId="1021139304" sldId="2147485801"/>
          </pc:sldLayoutMkLst>
          <pc:spChg chg="mod">
            <ac:chgData name="reza kabir" userId="af3c95a13102d509" providerId="LiveId" clId="{AAFDB4C7-31E3-4527-BFEB-7D198C0A2C68}" dt="2020-05-23T18:33:20.352" v="118" actId="207"/>
            <ac:spMkLst>
              <pc:docMk/>
              <pc:sldMasterMk cId="3591674386" sldId="2147485793"/>
              <pc:sldLayoutMk cId="1021139304" sldId="2147485801"/>
              <ac:spMk id="2" creationId="{00000000-0000-0000-0000-000000000000}"/>
            </ac:spMkLst>
          </pc:spChg>
        </pc:sldLayoutChg>
        <pc:sldLayoutChg chg="del">
          <pc:chgData name="reza kabir" userId="af3c95a13102d509" providerId="LiveId" clId="{AAFDB4C7-31E3-4527-BFEB-7D198C0A2C68}" dt="2020-06-11T12:29:48.282" v="156" actId="2696"/>
          <pc:sldLayoutMkLst>
            <pc:docMk/>
            <pc:sldMasterMk cId="3591674386" sldId="2147485793"/>
            <pc:sldLayoutMk cId="451872355" sldId="2147485802"/>
          </pc:sldLayoutMkLst>
        </pc:sldLayoutChg>
        <pc:sldLayoutChg chg="del">
          <pc:chgData name="reza kabir" userId="af3c95a13102d509" providerId="LiveId" clId="{AAFDB4C7-31E3-4527-BFEB-7D198C0A2C68}" dt="2020-06-11T12:29:50.536" v="157" actId="2696"/>
          <pc:sldLayoutMkLst>
            <pc:docMk/>
            <pc:sldMasterMk cId="3591674386" sldId="2147485793"/>
            <pc:sldLayoutMk cId="2759399751" sldId="2147485803"/>
          </pc:sldLayoutMkLst>
        </pc:sldLayoutChg>
        <pc:sldLayoutChg chg="del">
          <pc:chgData name="reza kabir" userId="af3c95a13102d509" providerId="LiveId" clId="{AAFDB4C7-31E3-4527-BFEB-7D198C0A2C68}" dt="2020-06-11T12:29:51.613" v="158" actId="2696"/>
          <pc:sldLayoutMkLst>
            <pc:docMk/>
            <pc:sldMasterMk cId="3591674386" sldId="2147485793"/>
            <pc:sldLayoutMk cId="1808246132" sldId="2147485804"/>
          </pc:sldLayoutMkLst>
        </pc:sldLayoutChg>
        <pc:sldLayoutChg chg="del">
          <pc:chgData name="reza kabir" userId="af3c95a13102d509" providerId="LiveId" clId="{AAFDB4C7-31E3-4527-BFEB-7D198C0A2C68}" dt="2020-06-11T12:29:52.512" v="159" actId="2696"/>
          <pc:sldLayoutMkLst>
            <pc:docMk/>
            <pc:sldMasterMk cId="3591674386" sldId="2147485793"/>
            <pc:sldLayoutMk cId="1318693718" sldId="2147485805"/>
          </pc:sldLayoutMkLst>
        </pc:sldLayoutChg>
        <pc:sldLayoutChg chg="del">
          <pc:chgData name="reza kabir" userId="af3c95a13102d509" providerId="LiveId" clId="{AAFDB4C7-31E3-4527-BFEB-7D198C0A2C68}" dt="2020-06-11T12:29:54.109" v="160" actId="2696"/>
          <pc:sldLayoutMkLst>
            <pc:docMk/>
            <pc:sldMasterMk cId="3591674386" sldId="2147485793"/>
            <pc:sldLayoutMk cId="2750312415" sldId="2147485806"/>
          </pc:sldLayoutMkLst>
        </pc:sldLayoutChg>
        <pc:sldLayoutChg chg="del">
          <pc:chgData name="reza kabir" userId="af3c95a13102d509" providerId="LiveId" clId="{AAFDB4C7-31E3-4527-BFEB-7D198C0A2C68}" dt="2020-06-11T12:29:54.741" v="161" actId="2696"/>
          <pc:sldLayoutMkLst>
            <pc:docMk/>
            <pc:sldMasterMk cId="3591674386" sldId="2147485793"/>
            <pc:sldLayoutMk cId="2574928439" sldId="2147485807"/>
          </pc:sldLayoutMkLst>
        </pc:sldLayoutChg>
        <pc:sldLayoutChg chg="del">
          <pc:chgData name="reza kabir" userId="af3c95a13102d509" providerId="LiveId" clId="{AAFDB4C7-31E3-4527-BFEB-7D198C0A2C68}" dt="2020-06-11T12:29:55.423" v="162" actId="2696"/>
          <pc:sldLayoutMkLst>
            <pc:docMk/>
            <pc:sldMasterMk cId="3591674386" sldId="2147485793"/>
            <pc:sldLayoutMk cId="2528806102" sldId="2147485808"/>
          </pc:sldLayoutMkLst>
        </pc:sldLayoutChg>
      </pc:sldMasterChg>
    </pc:docChg>
  </pc:docChgLst>
  <pc:docChgLst>
    <pc:chgData name="reza kabir" userId="af3c95a13102d509" providerId="LiveId" clId="{56FAC459-F8CF-4212-BEC4-FC84FDAF9B7E}"/>
    <pc:docChg chg="custSel addSld delSld modSld modMainMaster">
      <pc:chgData name="reza kabir" userId="af3c95a13102d509" providerId="LiveId" clId="{56FAC459-F8CF-4212-BEC4-FC84FDAF9B7E}" dt="2020-05-04T06:26:47.701" v="58" actId="478"/>
      <pc:docMkLst>
        <pc:docMk/>
      </pc:docMkLst>
      <pc:sldChg chg="delSp new mod">
        <pc:chgData name="reza kabir" userId="af3c95a13102d509" providerId="LiveId" clId="{56FAC459-F8CF-4212-BEC4-FC84FDAF9B7E}" dt="2020-05-04T06:26:47.701" v="58" actId="478"/>
        <pc:sldMkLst>
          <pc:docMk/>
          <pc:sldMk cId="3914354228" sldId="256"/>
        </pc:sldMkLst>
        <pc:spChg chg="del">
          <ac:chgData name="reza kabir" userId="af3c95a13102d509" providerId="LiveId" clId="{56FAC459-F8CF-4212-BEC4-FC84FDAF9B7E}" dt="2020-05-04T06:26:47.701" v="58" actId="478"/>
          <ac:spMkLst>
            <pc:docMk/>
            <pc:sldMk cId="3914354228" sldId="256"/>
            <ac:spMk id="2" creationId="{874D5446-B050-43CC-B104-C01651E4568A}"/>
          </ac:spMkLst>
        </pc:spChg>
      </pc:sldChg>
      <pc:sldChg chg="del">
        <pc:chgData name="reza kabir" userId="af3c95a13102d509" providerId="LiveId" clId="{56FAC459-F8CF-4212-BEC4-FC84FDAF9B7E}" dt="2020-05-04T06:23:54.567" v="0" actId="47"/>
        <pc:sldMkLst>
          <pc:docMk/>
          <pc:sldMk cId="491567836" sldId="1097"/>
        </pc:sldMkLst>
      </pc:sldChg>
      <pc:sldChg chg="del">
        <pc:chgData name="reza kabir" userId="af3c95a13102d509" providerId="LiveId" clId="{56FAC459-F8CF-4212-BEC4-FC84FDAF9B7E}" dt="2020-05-04T06:23:54.567" v="0" actId="47"/>
        <pc:sldMkLst>
          <pc:docMk/>
          <pc:sldMk cId="1507644739" sldId="3519"/>
        </pc:sldMkLst>
      </pc:sldChg>
      <pc:sldChg chg="del">
        <pc:chgData name="reza kabir" userId="af3c95a13102d509" providerId="LiveId" clId="{56FAC459-F8CF-4212-BEC4-FC84FDAF9B7E}" dt="2020-05-04T06:23:54.567" v="0" actId="47"/>
        <pc:sldMkLst>
          <pc:docMk/>
          <pc:sldMk cId="3337605228" sldId="3786"/>
        </pc:sldMkLst>
      </pc:sldChg>
      <pc:sldChg chg="del">
        <pc:chgData name="reza kabir" userId="af3c95a13102d509" providerId="LiveId" clId="{56FAC459-F8CF-4212-BEC4-FC84FDAF9B7E}" dt="2020-05-04T06:23:54.567" v="0" actId="47"/>
        <pc:sldMkLst>
          <pc:docMk/>
          <pc:sldMk cId="80341129" sldId="3860"/>
        </pc:sldMkLst>
      </pc:sldChg>
      <pc:sldChg chg="del">
        <pc:chgData name="reza kabir" userId="af3c95a13102d509" providerId="LiveId" clId="{56FAC459-F8CF-4212-BEC4-FC84FDAF9B7E}" dt="2020-05-04T06:23:54.567" v="0" actId="47"/>
        <pc:sldMkLst>
          <pc:docMk/>
          <pc:sldMk cId="3367389625" sldId="4088"/>
        </pc:sldMkLst>
      </pc:sldChg>
      <pc:sldChg chg="del">
        <pc:chgData name="reza kabir" userId="af3c95a13102d509" providerId="LiveId" clId="{56FAC459-F8CF-4212-BEC4-FC84FDAF9B7E}" dt="2020-05-04T06:23:54.567" v="0" actId="47"/>
        <pc:sldMkLst>
          <pc:docMk/>
          <pc:sldMk cId="4088722002" sldId="4113"/>
        </pc:sldMkLst>
      </pc:sldChg>
      <pc:sldChg chg="del">
        <pc:chgData name="reza kabir" userId="af3c95a13102d509" providerId="LiveId" clId="{56FAC459-F8CF-4212-BEC4-FC84FDAF9B7E}" dt="2020-05-04T06:23:54.567" v="0" actId="47"/>
        <pc:sldMkLst>
          <pc:docMk/>
          <pc:sldMk cId="1829992798" sldId="4151"/>
        </pc:sldMkLst>
      </pc:sldChg>
      <pc:sldChg chg="del">
        <pc:chgData name="reza kabir" userId="af3c95a13102d509" providerId="LiveId" clId="{56FAC459-F8CF-4212-BEC4-FC84FDAF9B7E}" dt="2020-05-04T06:23:54.567" v="0" actId="47"/>
        <pc:sldMkLst>
          <pc:docMk/>
          <pc:sldMk cId="95095483" sldId="4156"/>
        </pc:sldMkLst>
      </pc:sldChg>
      <pc:sldChg chg="del">
        <pc:chgData name="reza kabir" userId="af3c95a13102d509" providerId="LiveId" clId="{56FAC459-F8CF-4212-BEC4-FC84FDAF9B7E}" dt="2020-05-04T06:23:54.567" v="0" actId="47"/>
        <pc:sldMkLst>
          <pc:docMk/>
          <pc:sldMk cId="1195768298" sldId="4205"/>
        </pc:sldMkLst>
      </pc:sldChg>
      <pc:sldChg chg="del">
        <pc:chgData name="reza kabir" userId="af3c95a13102d509" providerId="LiveId" clId="{56FAC459-F8CF-4212-BEC4-FC84FDAF9B7E}" dt="2020-05-04T06:23:54.567" v="0" actId="47"/>
        <pc:sldMkLst>
          <pc:docMk/>
          <pc:sldMk cId="3613104135" sldId="4216"/>
        </pc:sldMkLst>
      </pc:sldChg>
      <pc:sldChg chg="del">
        <pc:chgData name="reza kabir" userId="af3c95a13102d509" providerId="LiveId" clId="{56FAC459-F8CF-4212-BEC4-FC84FDAF9B7E}" dt="2020-05-04T06:23:54.567" v="0" actId="47"/>
        <pc:sldMkLst>
          <pc:docMk/>
          <pc:sldMk cId="47237791" sldId="4218"/>
        </pc:sldMkLst>
      </pc:sldChg>
      <pc:sldMasterChg chg="delSldLayout modSldLayout">
        <pc:chgData name="reza kabir" userId="af3c95a13102d509" providerId="LiveId" clId="{56FAC459-F8CF-4212-BEC4-FC84FDAF9B7E}" dt="2020-05-04T06:26:37.158" v="57"/>
        <pc:sldMasterMkLst>
          <pc:docMk/>
          <pc:sldMasterMk cId="4290804006" sldId="2147483648"/>
        </pc:sldMasterMkLst>
        <pc:sldLayoutChg chg="del">
          <pc:chgData name="reza kabir" userId="af3c95a13102d509" providerId="LiveId" clId="{56FAC459-F8CF-4212-BEC4-FC84FDAF9B7E}" dt="2020-05-04T06:25:49.201" v="17" actId="2696"/>
          <pc:sldLayoutMkLst>
            <pc:docMk/>
            <pc:sldMasterMk cId="4290804006" sldId="2147483648"/>
            <pc:sldLayoutMk cId="977834362" sldId="2147484520"/>
          </pc:sldLayoutMkLst>
        </pc:sldLayoutChg>
        <pc:sldLayoutChg chg="del">
          <pc:chgData name="reza kabir" userId="af3c95a13102d509" providerId="LiveId" clId="{56FAC459-F8CF-4212-BEC4-FC84FDAF9B7E}" dt="2020-05-04T06:25:49.193" v="16" actId="2696"/>
          <pc:sldLayoutMkLst>
            <pc:docMk/>
            <pc:sldMasterMk cId="4290804006" sldId="2147483648"/>
            <pc:sldLayoutMk cId="1701055060" sldId="2147485243"/>
          </pc:sldLayoutMkLst>
        </pc:sldLayoutChg>
        <pc:sldLayoutChg chg="del">
          <pc:chgData name="reza kabir" userId="af3c95a13102d509" providerId="LiveId" clId="{56FAC459-F8CF-4212-BEC4-FC84FDAF9B7E}" dt="2020-05-04T06:25:49.789" v="25" actId="2696"/>
          <pc:sldLayoutMkLst>
            <pc:docMk/>
            <pc:sldMasterMk cId="4290804006" sldId="2147483648"/>
            <pc:sldLayoutMk cId="3475830240" sldId="2147485330"/>
          </pc:sldLayoutMkLst>
        </pc:sldLayoutChg>
        <pc:sldLayoutChg chg="del">
          <pc:chgData name="reza kabir" userId="af3c95a13102d509" providerId="LiveId" clId="{56FAC459-F8CF-4212-BEC4-FC84FDAF9B7E}" dt="2020-05-04T06:25:49.731" v="23" actId="2696"/>
          <pc:sldLayoutMkLst>
            <pc:docMk/>
            <pc:sldMasterMk cId="4290804006" sldId="2147483648"/>
            <pc:sldLayoutMk cId="3614910781" sldId="2147485335"/>
          </pc:sldLayoutMkLst>
        </pc:sldLayoutChg>
        <pc:sldLayoutChg chg="del">
          <pc:chgData name="reza kabir" userId="af3c95a13102d509" providerId="LiveId" clId="{56FAC459-F8CF-4212-BEC4-FC84FDAF9B7E}" dt="2020-05-04T06:25:49.867" v="27" actId="2696"/>
          <pc:sldLayoutMkLst>
            <pc:docMk/>
            <pc:sldMasterMk cId="4290804006" sldId="2147483648"/>
            <pc:sldLayoutMk cId="2386002988" sldId="2147485342"/>
          </pc:sldLayoutMkLst>
        </pc:sldLayoutChg>
        <pc:sldLayoutChg chg="del">
          <pc:chgData name="reza kabir" userId="af3c95a13102d509" providerId="LiveId" clId="{56FAC459-F8CF-4212-BEC4-FC84FDAF9B7E}" dt="2020-05-04T06:25:49.425" v="18" actId="2696"/>
          <pc:sldLayoutMkLst>
            <pc:docMk/>
            <pc:sldMasterMk cId="4290804006" sldId="2147483648"/>
            <pc:sldLayoutMk cId="3044865263" sldId="2147485367"/>
          </pc:sldLayoutMkLst>
        </pc:sldLayoutChg>
        <pc:sldLayoutChg chg="del">
          <pc:chgData name="reza kabir" userId="af3c95a13102d509" providerId="LiveId" clId="{56FAC459-F8CF-4212-BEC4-FC84FDAF9B7E}" dt="2020-05-04T06:25:49.882" v="28" actId="2696"/>
          <pc:sldLayoutMkLst>
            <pc:docMk/>
            <pc:sldMasterMk cId="4290804006" sldId="2147483648"/>
            <pc:sldLayoutMk cId="2745128992" sldId="2147485369"/>
          </pc:sldLayoutMkLst>
        </pc:sldLayoutChg>
        <pc:sldLayoutChg chg="del">
          <pc:chgData name="reza kabir" userId="af3c95a13102d509" providerId="LiveId" clId="{56FAC459-F8CF-4212-BEC4-FC84FDAF9B7E}" dt="2020-05-04T06:25:50.038" v="32" actId="2696"/>
          <pc:sldLayoutMkLst>
            <pc:docMk/>
            <pc:sldMasterMk cId="4290804006" sldId="2147483648"/>
            <pc:sldLayoutMk cId="85049157" sldId="2147485372"/>
          </pc:sldLayoutMkLst>
        </pc:sldLayoutChg>
        <pc:sldLayoutChg chg="del">
          <pc:chgData name="reza kabir" userId="af3c95a13102d509" providerId="LiveId" clId="{56FAC459-F8CF-4212-BEC4-FC84FDAF9B7E}" dt="2020-05-04T06:25:50.070" v="33" actId="2696"/>
          <pc:sldLayoutMkLst>
            <pc:docMk/>
            <pc:sldMasterMk cId="4290804006" sldId="2147483648"/>
            <pc:sldLayoutMk cId="2089221816" sldId="2147485380"/>
          </pc:sldLayoutMkLst>
        </pc:sldLayoutChg>
        <pc:sldLayoutChg chg="del">
          <pc:chgData name="reza kabir" userId="af3c95a13102d509" providerId="LiveId" clId="{56FAC459-F8CF-4212-BEC4-FC84FDAF9B7E}" dt="2020-05-04T06:25:49.503" v="20" actId="2696"/>
          <pc:sldLayoutMkLst>
            <pc:docMk/>
            <pc:sldMasterMk cId="4290804006" sldId="2147483648"/>
            <pc:sldLayoutMk cId="587683434" sldId="2147485391"/>
          </pc:sldLayoutMkLst>
        </pc:sldLayoutChg>
        <pc:sldLayoutChg chg="del">
          <pc:chgData name="reza kabir" userId="af3c95a13102d509" providerId="LiveId" clId="{56FAC459-F8CF-4212-BEC4-FC84FDAF9B7E}" dt="2020-05-04T06:25:49.441" v="19" actId="2696"/>
          <pc:sldLayoutMkLst>
            <pc:docMk/>
            <pc:sldMasterMk cId="4290804006" sldId="2147483648"/>
            <pc:sldLayoutMk cId="2416694928" sldId="2147485396"/>
          </pc:sldLayoutMkLst>
        </pc:sldLayoutChg>
        <pc:sldLayoutChg chg="del">
          <pc:chgData name="reza kabir" userId="af3c95a13102d509" providerId="LiveId" clId="{56FAC459-F8CF-4212-BEC4-FC84FDAF9B7E}" dt="2020-05-04T06:25:49.757" v="24" actId="2696"/>
          <pc:sldLayoutMkLst>
            <pc:docMk/>
            <pc:sldMasterMk cId="4290804006" sldId="2147483648"/>
            <pc:sldLayoutMk cId="2469103985" sldId="2147485398"/>
          </pc:sldLayoutMkLst>
        </pc:sldLayoutChg>
        <pc:sldLayoutChg chg="del">
          <pc:chgData name="reza kabir" userId="af3c95a13102d509" providerId="LiveId" clId="{56FAC459-F8CF-4212-BEC4-FC84FDAF9B7E}" dt="2020-05-04T06:25:49.613" v="22" actId="2696"/>
          <pc:sldLayoutMkLst>
            <pc:docMk/>
            <pc:sldMasterMk cId="4290804006" sldId="2147483648"/>
            <pc:sldLayoutMk cId="3531003814" sldId="2147485399"/>
          </pc:sldLayoutMkLst>
        </pc:sldLayoutChg>
        <pc:sldLayoutChg chg="del">
          <pc:chgData name="reza kabir" userId="af3c95a13102d509" providerId="LiveId" clId="{56FAC459-F8CF-4212-BEC4-FC84FDAF9B7E}" dt="2020-05-04T06:25:49.976" v="31" actId="2696"/>
          <pc:sldLayoutMkLst>
            <pc:docMk/>
            <pc:sldMasterMk cId="4290804006" sldId="2147483648"/>
            <pc:sldLayoutMk cId="3245828119" sldId="2147485418"/>
          </pc:sldLayoutMkLst>
        </pc:sldLayoutChg>
        <pc:sldLayoutChg chg="del">
          <pc:chgData name="reza kabir" userId="af3c95a13102d509" providerId="LiveId" clId="{56FAC459-F8CF-4212-BEC4-FC84FDAF9B7E}" dt="2020-05-04T06:25:49.835" v="26" actId="2696"/>
          <pc:sldLayoutMkLst>
            <pc:docMk/>
            <pc:sldMasterMk cId="4290804006" sldId="2147483648"/>
            <pc:sldLayoutMk cId="203324457" sldId="2147485419"/>
          </pc:sldLayoutMkLst>
        </pc:sldLayoutChg>
        <pc:sldLayoutChg chg="del">
          <pc:chgData name="reza kabir" userId="af3c95a13102d509" providerId="LiveId" clId="{56FAC459-F8CF-4212-BEC4-FC84FDAF9B7E}" dt="2020-05-04T06:25:49.914" v="29" actId="2696"/>
          <pc:sldLayoutMkLst>
            <pc:docMk/>
            <pc:sldMasterMk cId="4290804006" sldId="2147483648"/>
            <pc:sldLayoutMk cId="1394870598" sldId="2147485424"/>
          </pc:sldLayoutMkLst>
        </pc:sldLayoutChg>
        <pc:sldLayoutChg chg="del">
          <pc:chgData name="reza kabir" userId="af3c95a13102d509" providerId="LiveId" clId="{56FAC459-F8CF-4212-BEC4-FC84FDAF9B7E}" dt="2020-05-04T06:25:49.929" v="30" actId="2696"/>
          <pc:sldLayoutMkLst>
            <pc:docMk/>
            <pc:sldMasterMk cId="4290804006" sldId="2147483648"/>
            <pc:sldLayoutMk cId="1057216667" sldId="2147485425"/>
          </pc:sldLayoutMkLst>
        </pc:sldLayoutChg>
        <pc:sldLayoutChg chg="del">
          <pc:chgData name="reza kabir" userId="af3c95a13102d509" providerId="LiveId" clId="{56FAC459-F8CF-4212-BEC4-FC84FDAF9B7E}" dt="2020-05-04T06:25:50.085" v="34" actId="2696"/>
          <pc:sldLayoutMkLst>
            <pc:docMk/>
            <pc:sldMasterMk cId="4290804006" sldId="2147483648"/>
            <pc:sldLayoutMk cId="2100659996" sldId="2147485426"/>
          </pc:sldLayoutMkLst>
        </pc:sldLayoutChg>
        <pc:sldLayoutChg chg="del">
          <pc:chgData name="reza kabir" userId="af3c95a13102d509" providerId="LiveId" clId="{56FAC459-F8CF-4212-BEC4-FC84FDAF9B7E}" dt="2020-05-04T06:25:50.132" v="35" actId="2696"/>
          <pc:sldLayoutMkLst>
            <pc:docMk/>
            <pc:sldMasterMk cId="4290804006" sldId="2147483648"/>
            <pc:sldLayoutMk cId="3742641809" sldId="2147485428"/>
          </pc:sldLayoutMkLst>
        </pc:sldLayoutChg>
        <pc:sldLayoutChg chg="del">
          <pc:chgData name="reza kabir" userId="af3c95a13102d509" providerId="LiveId" clId="{56FAC459-F8CF-4212-BEC4-FC84FDAF9B7E}" dt="2020-05-04T06:25:50.132" v="36" actId="2696"/>
          <pc:sldLayoutMkLst>
            <pc:docMk/>
            <pc:sldMasterMk cId="4290804006" sldId="2147483648"/>
            <pc:sldLayoutMk cId="2832584112" sldId="2147485432"/>
          </pc:sldLayoutMkLst>
        </pc:sldLayoutChg>
        <pc:sldLayoutChg chg="del">
          <pc:chgData name="reza kabir" userId="af3c95a13102d509" providerId="LiveId" clId="{56FAC459-F8CF-4212-BEC4-FC84FDAF9B7E}" dt="2020-05-04T06:25:50.179" v="37" actId="2696"/>
          <pc:sldLayoutMkLst>
            <pc:docMk/>
            <pc:sldMasterMk cId="4290804006" sldId="2147483648"/>
            <pc:sldLayoutMk cId="4769623" sldId="2147485434"/>
          </pc:sldLayoutMkLst>
        </pc:sldLayoutChg>
        <pc:sldLayoutChg chg="del">
          <pc:chgData name="reza kabir" userId="af3c95a13102d509" providerId="LiveId" clId="{56FAC459-F8CF-4212-BEC4-FC84FDAF9B7E}" dt="2020-05-04T06:25:49.535" v="21" actId="2696"/>
          <pc:sldLayoutMkLst>
            <pc:docMk/>
            <pc:sldMasterMk cId="4290804006" sldId="2147483648"/>
            <pc:sldLayoutMk cId="534668943" sldId="2147485445"/>
          </pc:sldLayoutMkLst>
        </pc:sldLayoutChg>
        <pc:sldLayoutChg chg="del">
          <pc:chgData name="reza kabir" userId="af3c95a13102d509" providerId="LiveId" clId="{56FAC459-F8CF-4212-BEC4-FC84FDAF9B7E}" dt="2020-05-04T06:23:54.567" v="0" actId="47"/>
          <pc:sldLayoutMkLst>
            <pc:docMk/>
            <pc:sldMasterMk cId="4290804006" sldId="2147483648"/>
            <pc:sldLayoutMk cId="3656707292" sldId="2147485486"/>
          </pc:sldLayoutMkLst>
        </pc:sldLayoutChg>
        <pc:sldLayoutChg chg="del">
          <pc:chgData name="reza kabir" userId="af3c95a13102d509" providerId="LiveId" clId="{56FAC459-F8CF-4212-BEC4-FC84FDAF9B7E}" dt="2020-05-04T06:25:50.195" v="38" actId="2696"/>
          <pc:sldLayoutMkLst>
            <pc:docMk/>
            <pc:sldMasterMk cId="4290804006" sldId="2147483648"/>
            <pc:sldLayoutMk cId="578264711" sldId="2147485487"/>
          </pc:sldLayoutMkLst>
        </pc:sldLayoutChg>
        <pc:sldLayoutChg chg="del">
          <pc:chgData name="reza kabir" userId="af3c95a13102d509" providerId="LiveId" clId="{56FAC459-F8CF-4212-BEC4-FC84FDAF9B7E}" dt="2020-05-04T06:25:50.210" v="39" actId="2696"/>
          <pc:sldLayoutMkLst>
            <pc:docMk/>
            <pc:sldMasterMk cId="4290804006" sldId="2147483648"/>
            <pc:sldLayoutMk cId="3448444853" sldId="2147485488"/>
          </pc:sldLayoutMkLst>
        </pc:sldLayoutChg>
        <pc:sldLayoutChg chg="del">
          <pc:chgData name="reza kabir" userId="af3c95a13102d509" providerId="LiveId" clId="{56FAC459-F8CF-4212-BEC4-FC84FDAF9B7E}" dt="2020-05-04T06:25:50.210" v="40" actId="2696"/>
          <pc:sldLayoutMkLst>
            <pc:docMk/>
            <pc:sldMasterMk cId="4290804006" sldId="2147483648"/>
            <pc:sldLayoutMk cId="1341509547" sldId="2147485489"/>
          </pc:sldLayoutMkLst>
        </pc:sldLayoutChg>
        <pc:sldLayoutChg chg="del">
          <pc:chgData name="reza kabir" userId="af3c95a13102d509" providerId="LiveId" clId="{56FAC459-F8CF-4212-BEC4-FC84FDAF9B7E}" dt="2020-05-04T06:25:50.233" v="41" actId="2696"/>
          <pc:sldLayoutMkLst>
            <pc:docMk/>
            <pc:sldMasterMk cId="4290804006" sldId="2147483648"/>
            <pc:sldLayoutMk cId="96894796" sldId="2147485490"/>
          </pc:sldLayoutMkLst>
        </pc:sldLayoutChg>
        <pc:sldLayoutChg chg="del">
          <pc:chgData name="reza kabir" userId="af3c95a13102d509" providerId="LiveId" clId="{56FAC459-F8CF-4212-BEC4-FC84FDAF9B7E}" dt="2020-05-04T06:25:50.245" v="42" actId="2696"/>
          <pc:sldLayoutMkLst>
            <pc:docMk/>
            <pc:sldMasterMk cId="4290804006" sldId="2147483648"/>
            <pc:sldLayoutMk cId="3378560587" sldId="2147485491"/>
          </pc:sldLayoutMkLst>
        </pc:sldLayoutChg>
        <pc:sldLayoutChg chg="del">
          <pc:chgData name="reza kabir" userId="af3c95a13102d509" providerId="LiveId" clId="{56FAC459-F8CF-4212-BEC4-FC84FDAF9B7E}" dt="2020-05-04T06:25:50.253" v="43" actId="2696"/>
          <pc:sldLayoutMkLst>
            <pc:docMk/>
            <pc:sldMasterMk cId="4290804006" sldId="2147483648"/>
            <pc:sldLayoutMk cId="175237910" sldId="2147485492"/>
          </pc:sldLayoutMkLst>
        </pc:sldLayoutChg>
        <pc:sldLayoutChg chg="del">
          <pc:chgData name="reza kabir" userId="af3c95a13102d509" providerId="LiveId" clId="{56FAC459-F8CF-4212-BEC4-FC84FDAF9B7E}" dt="2020-05-04T06:25:50.304" v="48" actId="2696"/>
          <pc:sldLayoutMkLst>
            <pc:docMk/>
            <pc:sldMasterMk cId="4290804006" sldId="2147483648"/>
            <pc:sldLayoutMk cId="4271757873" sldId="2147485493"/>
          </pc:sldLayoutMkLst>
        </pc:sldLayoutChg>
        <pc:sldLayoutChg chg="del">
          <pc:chgData name="reza kabir" userId="af3c95a13102d509" providerId="LiveId" clId="{56FAC459-F8CF-4212-BEC4-FC84FDAF9B7E}" dt="2020-05-04T06:25:50.351" v="51" actId="2696"/>
          <pc:sldLayoutMkLst>
            <pc:docMk/>
            <pc:sldMasterMk cId="4290804006" sldId="2147483648"/>
            <pc:sldLayoutMk cId="1689458946" sldId="2147485495"/>
          </pc:sldLayoutMkLst>
        </pc:sldLayoutChg>
        <pc:sldLayoutChg chg="del">
          <pc:chgData name="reza kabir" userId="af3c95a13102d509" providerId="LiveId" clId="{56FAC459-F8CF-4212-BEC4-FC84FDAF9B7E}" dt="2020-05-04T06:25:50.367" v="52" actId="2696"/>
          <pc:sldLayoutMkLst>
            <pc:docMk/>
            <pc:sldMasterMk cId="4290804006" sldId="2147483648"/>
            <pc:sldLayoutMk cId="3136111718" sldId="2147485496"/>
          </pc:sldLayoutMkLst>
        </pc:sldLayoutChg>
        <pc:sldLayoutChg chg="del">
          <pc:chgData name="reza kabir" userId="af3c95a13102d509" providerId="LiveId" clId="{56FAC459-F8CF-4212-BEC4-FC84FDAF9B7E}" dt="2020-05-04T06:25:50.335" v="50" actId="2696"/>
          <pc:sldLayoutMkLst>
            <pc:docMk/>
            <pc:sldMasterMk cId="4290804006" sldId="2147483648"/>
            <pc:sldLayoutMk cId="1889800082" sldId="2147485498"/>
          </pc:sldLayoutMkLst>
        </pc:sldLayoutChg>
        <pc:sldLayoutChg chg="del">
          <pc:chgData name="reza kabir" userId="af3c95a13102d509" providerId="LiveId" clId="{56FAC459-F8CF-4212-BEC4-FC84FDAF9B7E}" dt="2020-05-04T06:25:50.304" v="47" actId="2696"/>
          <pc:sldLayoutMkLst>
            <pc:docMk/>
            <pc:sldMasterMk cId="4290804006" sldId="2147483648"/>
            <pc:sldLayoutMk cId="1102690312" sldId="2147485499"/>
          </pc:sldLayoutMkLst>
        </pc:sldLayoutChg>
        <pc:sldLayoutChg chg="del">
          <pc:chgData name="reza kabir" userId="af3c95a13102d509" providerId="LiveId" clId="{56FAC459-F8CF-4212-BEC4-FC84FDAF9B7E}" dt="2020-05-04T06:25:50.288" v="46" actId="2696"/>
          <pc:sldLayoutMkLst>
            <pc:docMk/>
            <pc:sldMasterMk cId="4290804006" sldId="2147483648"/>
            <pc:sldLayoutMk cId="3177082063" sldId="2147485500"/>
          </pc:sldLayoutMkLst>
        </pc:sldLayoutChg>
        <pc:sldLayoutChg chg="del">
          <pc:chgData name="reza kabir" userId="af3c95a13102d509" providerId="LiveId" clId="{56FAC459-F8CF-4212-BEC4-FC84FDAF9B7E}" dt="2020-05-04T06:25:50.320" v="49" actId="2696"/>
          <pc:sldLayoutMkLst>
            <pc:docMk/>
            <pc:sldMasterMk cId="4290804006" sldId="2147483648"/>
            <pc:sldLayoutMk cId="527114984" sldId="2147485501"/>
          </pc:sldLayoutMkLst>
        </pc:sldLayoutChg>
        <pc:sldLayoutChg chg="del">
          <pc:chgData name="reza kabir" userId="af3c95a13102d509" providerId="LiveId" clId="{56FAC459-F8CF-4212-BEC4-FC84FDAF9B7E}" dt="2020-05-04T06:25:50.273" v="45" actId="2696"/>
          <pc:sldLayoutMkLst>
            <pc:docMk/>
            <pc:sldMasterMk cId="4290804006" sldId="2147483648"/>
            <pc:sldLayoutMk cId="1005181873" sldId="2147485502"/>
          </pc:sldLayoutMkLst>
        </pc:sldLayoutChg>
        <pc:sldLayoutChg chg="del">
          <pc:chgData name="reza kabir" userId="af3c95a13102d509" providerId="LiveId" clId="{56FAC459-F8CF-4212-BEC4-FC84FDAF9B7E}" dt="2020-05-04T06:25:50.267" v="44" actId="2696"/>
          <pc:sldLayoutMkLst>
            <pc:docMk/>
            <pc:sldMasterMk cId="4290804006" sldId="2147483648"/>
            <pc:sldLayoutMk cId="1843183087" sldId="2147485504"/>
          </pc:sldLayoutMkLst>
        </pc:sldLayoutChg>
        <pc:sldLayoutChg chg="del">
          <pc:chgData name="reza kabir" userId="af3c95a13102d509" providerId="LiveId" clId="{56FAC459-F8CF-4212-BEC4-FC84FDAF9B7E}" dt="2020-05-04T06:25:50.382" v="53" actId="2696"/>
          <pc:sldLayoutMkLst>
            <pc:docMk/>
            <pc:sldMasterMk cId="4290804006" sldId="2147483648"/>
            <pc:sldLayoutMk cId="1059422624" sldId="2147485505"/>
          </pc:sldLayoutMkLst>
        </pc:sldLayoutChg>
        <pc:sldLayoutChg chg="del">
          <pc:chgData name="reza kabir" userId="af3c95a13102d509" providerId="LiveId" clId="{56FAC459-F8CF-4212-BEC4-FC84FDAF9B7E}" dt="2020-05-04T06:23:54.567" v="0" actId="47"/>
          <pc:sldLayoutMkLst>
            <pc:docMk/>
            <pc:sldMasterMk cId="4290804006" sldId="2147483648"/>
            <pc:sldLayoutMk cId="928308143" sldId="2147485728"/>
          </pc:sldLayoutMkLst>
        </pc:sldLayoutChg>
        <pc:sldLayoutChg chg="del">
          <pc:chgData name="reza kabir" userId="af3c95a13102d509" providerId="LiveId" clId="{56FAC459-F8CF-4212-BEC4-FC84FDAF9B7E}" dt="2020-05-04T06:23:54.567" v="0" actId="47"/>
          <pc:sldLayoutMkLst>
            <pc:docMk/>
            <pc:sldMasterMk cId="4290804006" sldId="2147483648"/>
            <pc:sldLayoutMk cId="1887396366" sldId="2147485733"/>
          </pc:sldLayoutMkLst>
        </pc:sldLayoutChg>
        <pc:sldLayoutChg chg="del">
          <pc:chgData name="reza kabir" userId="af3c95a13102d509" providerId="LiveId" clId="{56FAC459-F8CF-4212-BEC4-FC84FDAF9B7E}" dt="2020-05-04T06:25:49.037" v="2" actId="2696"/>
          <pc:sldLayoutMkLst>
            <pc:docMk/>
            <pc:sldMasterMk cId="4290804006" sldId="2147483648"/>
            <pc:sldLayoutMk cId="1772584132" sldId="2147485782"/>
          </pc:sldLayoutMkLst>
        </pc:sldLayoutChg>
        <pc:sldLayoutChg chg="del">
          <pc:chgData name="reza kabir" userId="af3c95a13102d509" providerId="LiveId" clId="{56FAC459-F8CF-4212-BEC4-FC84FDAF9B7E}" dt="2020-05-04T06:25:49.069" v="3" actId="2696"/>
          <pc:sldLayoutMkLst>
            <pc:docMk/>
            <pc:sldMasterMk cId="4290804006" sldId="2147483648"/>
            <pc:sldLayoutMk cId="2562174174" sldId="2147485783"/>
          </pc:sldLayoutMkLst>
        </pc:sldLayoutChg>
        <pc:sldLayoutChg chg="del">
          <pc:chgData name="reza kabir" userId="af3c95a13102d509" providerId="LiveId" clId="{56FAC459-F8CF-4212-BEC4-FC84FDAF9B7E}" dt="2020-05-04T06:25:49.084" v="5" actId="2696"/>
          <pc:sldLayoutMkLst>
            <pc:docMk/>
            <pc:sldMasterMk cId="4290804006" sldId="2147483648"/>
            <pc:sldLayoutMk cId="2740346988" sldId="2147485784"/>
          </pc:sldLayoutMkLst>
        </pc:sldLayoutChg>
        <pc:sldLayoutChg chg="del">
          <pc:chgData name="reza kabir" userId="af3c95a13102d509" providerId="LiveId" clId="{56FAC459-F8CF-4212-BEC4-FC84FDAF9B7E}" dt="2020-05-04T06:25:49.069" v="4" actId="2696"/>
          <pc:sldLayoutMkLst>
            <pc:docMk/>
            <pc:sldMasterMk cId="4290804006" sldId="2147483648"/>
            <pc:sldLayoutMk cId="857142110" sldId="2147485786"/>
          </pc:sldLayoutMkLst>
        </pc:sldLayoutChg>
        <pc:sldLayoutChg chg="modSp">
          <pc:chgData name="reza kabir" userId="af3c95a13102d509" providerId="LiveId" clId="{56FAC459-F8CF-4212-BEC4-FC84FDAF9B7E}" dt="2020-05-04T06:26:37.158" v="57"/>
          <pc:sldLayoutMkLst>
            <pc:docMk/>
            <pc:sldMasterMk cId="4290804006" sldId="2147483648"/>
            <pc:sldLayoutMk cId="651299168" sldId="2147485790"/>
          </pc:sldLayoutMkLst>
          <pc:spChg chg="mod">
            <ac:chgData name="reza kabir" userId="af3c95a13102d509" providerId="LiveId" clId="{56FAC459-F8CF-4212-BEC4-FC84FDAF9B7E}" dt="2020-05-04T06:26:37.158" v="57"/>
            <ac:spMkLst>
              <pc:docMk/>
              <pc:sldMasterMk cId="4290804006" sldId="2147483648"/>
              <pc:sldLayoutMk cId="651299168" sldId="2147485790"/>
              <ac:spMk id="2" creationId="{00000000-0000-0000-0000-000000000000}"/>
            </ac:spMkLst>
          </pc:spChg>
          <pc:spChg chg="mod">
            <ac:chgData name="reza kabir" userId="af3c95a13102d509" providerId="LiveId" clId="{56FAC459-F8CF-4212-BEC4-FC84FDAF9B7E}" dt="2020-05-04T06:26:37.158" v="57"/>
            <ac:spMkLst>
              <pc:docMk/>
              <pc:sldMasterMk cId="4290804006" sldId="2147483648"/>
              <pc:sldLayoutMk cId="651299168" sldId="2147485790"/>
              <ac:spMk id="3" creationId="{00000000-0000-0000-0000-000000000000}"/>
            </ac:spMkLst>
          </pc:spChg>
          <pc:spChg chg="mod">
            <ac:chgData name="reza kabir" userId="af3c95a13102d509" providerId="LiveId" clId="{56FAC459-F8CF-4212-BEC4-FC84FDAF9B7E}" dt="2020-05-04T06:26:37.158" v="57"/>
            <ac:spMkLst>
              <pc:docMk/>
              <pc:sldMasterMk cId="4290804006" sldId="2147483648"/>
              <pc:sldLayoutMk cId="651299168" sldId="2147485790"/>
              <ac:spMk id="4" creationId="{00000000-0000-0000-0000-000000000000}"/>
            </ac:spMkLst>
          </pc:spChg>
          <pc:spChg chg="mod">
            <ac:chgData name="reza kabir" userId="af3c95a13102d509" providerId="LiveId" clId="{56FAC459-F8CF-4212-BEC4-FC84FDAF9B7E}" dt="2020-05-04T06:26:37.158" v="57"/>
            <ac:spMkLst>
              <pc:docMk/>
              <pc:sldMasterMk cId="4290804006" sldId="2147483648"/>
              <pc:sldLayoutMk cId="651299168" sldId="2147485790"/>
              <ac:spMk id="5" creationId="{00000000-0000-0000-0000-000000000000}"/>
            </ac:spMkLst>
          </pc:spChg>
          <pc:spChg chg="mod">
            <ac:chgData name="reza kabir" userId="af3c95a13102d509" providerId="LiveId" clId="{56FAC459-F8CF-4212-BEC4-FC84FDAF9B7E}" dt="2020-05-04T06:26:37.158" v="57"/>
            <ac:spMkLst>
              <pc:docMk/>
              <pc:sldMasterMk cId="4290804006" sldId="2147483648"/>
              <pc:sldLayoutMk cId="651299168" sldId="2147485790"/>
              <ac:spMk id="6" creationId="{00000000-0000-0000-0000-000000000000}"/>
            </ac:spMkLst>
          </pc:spChg>
        </pc:sldLayoutChg>
        <pc:sldLayoutChg chg="del">
          <pc:chgData name="reza kabir" userId="af3c95a13102d509" providerId="LiveId" clId="{56FAC459-F8CF-4212-BEC4-FC84FDAF9B7E}" dt="2020-05-04T06:25:49.084" v="6" actId="2696"/>
          <pc:sldLayoutMkLst>
            <pc:docMk/>
            <pc:sldMasterMk cId="4290804006" sldId="2147483648"/>
            <pc:sldLayoutMk cId="772951651" sldId="2147485790"/>
          </pc:sldLayoutMkLst>
        </pc:sldLayoutChg>
        <pc:sldLayoutChg chg="del">
          <pc:chgData name="reza kabir" userId="af3c95a13102d509" providerId="LiveId" clId="{56FAC459-F8CF-4212-BEC4-FC84FDAF9B7E}" dt="2020-05-04T06:25:49.100" v="7" actId="2696"/>
          <pc:sldLayoutMkLst>
            <pc:docMk/>
            <pc:sldMasterMk cId="4290804006" sldId="2147483648"/>
            <pc:sldLayoutMk cId="975173095" sldId="2147485791"/>
          </pc:sldLayoutMkLst>
        </pc:sldLayoutChg>
        <pc:sldLayoutChg chg="modSp">
          <pc:chgData name="reza kabir" userId="af3c95a13102d509" providerId="LiveId" clId="{56FAC459-F8CF-4212-BEC4-FC84FDAF9B7E}" dt="2020-05-04T06:26:37.158" v="57"/>
          <pc:sldLayoutMkLst>
            <pc:docMk/>
            <pc:sldMasterMk cId="4290804006" sldId="2147483648"/>
            <pc:sldLayoutMk cId="1574323559" sldId="2147485791"/>
          </pc:sldLayoutMkLst>
          <pc:spChg chg="mod">
            <ac:chgData name="reza kabir" userId="af3c95a13102d509" providerId="LiveId" clId="{56FAC459-F8CF-4212-BEC4-FC84FDAF9B7E}" dt="2020-05-04T06:26:37.158" v="57"/>
            <ac:spMkLst>
              <pc:docMk/>
              <pc:sldMasterMk cId="4290804006" sldId="2147483648"/>
              <pc:sldLayoutMk cId="1574323559" sldId="2147485791"/>
              <ac:spMk id="2" creationId="{00000000-0000-0000-0000-000000000000}"/>
            </ac:spMkLst>
          </pc:spChg>
        </pc:sldLayoutChg>
        <pc:sldLayoutChg chg="del">
          <pc:chgData name="reza kabir" userId="af3c95a13102d509" providerId="LiveId" clId="{56FAC459-F8CF-4212-BEC4-FC84FDAF9B7E}" dt="2020-05-04T06:25:49.115" v="9" actId="2696"/>
          <pc:sldLayoutMkLst>
            <pc:docMk/>
            <pc:sldMasterMk cId="4290804006" sldId="2147483648"/>
            <pc:sldLayoutMk cId="4075221332" sldId="2147485793"/>
          </pc:sldLayoutMkLst>
        </pc:sldLayoutChg>
        <pc:sldLayoutChg chg="del">
          <pc:chgData name="reza kabir" userId="af3c95a13102d509" providerId="LiveId" clId="{56FAC459-F8CF-4212-BEC4-FC84FDAF9B7E}" dt="2020-05-04T06:25:49.115" v="8" actId="2696"/>
          <pc:sldLayoutMkLst>
            <pc:docMk/>
            <pc:sldMasterMk cId="4290804006" sldId="2147483648"/>
            <pc:sldLayoutMk cId="1412595294" sldId="2147485794"/>
          </pc:sldLayoutMkLst>
        </pc:sldLayoutChg>
        <pc:sldLayoutChg chg="del">
          <pc:chgData name="reza kabir" userId="af3c95a13102d509" providerId="LiveId" clId="{56FAC459-F8CF-4212-BEC4-FC84FDAF9B7E}" dt="2020-05-04T06:25:49.162" v="14" actId="2696"/>
          <pc:sldLayoutMkLst>
            <pc:docMk/>
            <pc:sldMasterMk cId="4290804006" sldId="2147483648"/>
            <pc:sldLayoutMk cId="3658527848" sldId="2147485795"/>
          </pc:sldLayoutMkLst>
        </pc:sldLayoutChg>
        <pc:sldLayoutChg chg="del">
          <pc:chgData name="reza kabir" userId="af3c95a13102d509" providerId="LiveId" clId="{56FAC459-F8CF-4212-BEC4-FC84FDAF9B7E}" dt="2020-05-04T06:25:49.185" v="15" actId="2696"/>
          <pc:sldLayoutMkLst>
            <pc:docMk/>
            <pc:sldMasterMk cId="4290804006" sldId="2147483648"/>
            <pc:sldLayoutMk cId="356537295" sldId="2147485796"/>
          </pc:sldLayoutMkLst>
        </pc:sldLayoutChg>
        <pc:sldLayoutChg chg="del">
          <pc:chgData name="reza kabir" userId="af3c95a13102d509" providerId="LiveId" clId="{56FAC459-F8CF-4212-BEC4-FC84FDAF9B7E}" dt="2020-05-04T06:25:49.135" v="10" actId="2696"/>
          <pc:sldLayoutMkLst>
            <pc:docMk/>
            <pc:sldMasterMk cId="4290804006" sldId="2147483648"/>
            <pc:sldLayoutMk cId="1751893187" sldId="2147485797"/>
          </pc:sldLayoutMkLst>
        </pc:sldLayoutChg>
        <pc:sldLayoutChg chg="del">
          <pc:chgData name="reza kabir" userId="af3c95a13102d509" providerId="LiveId" clId="{56FAC459-F8CF-4212-BEC4-FC84FDAF9B7E}" dt="2020-05-04T06:25:49.147" v="11" actId="2696"/>
          <pc:sldLayoutMkLst>
            <pc:docMk/>
            <pc:sldMasterMk cId="4290804006" sldId="2147483648"/>
            <pc:sldLayoutMk cId="3390853970" sldId="2147485798"/>
          </pc:sldLayoutMkLst>
        </pc:sldLayoutChg>
        <pc:sldLayoutChg chg="del">
          <pc:chgData name="reza kabir" userId="af3c95a13102d509" providerId="LiveId" clId="{56FAC459-F8CF-4212-BEC4-FC84FDAF9B7E}" dt="2020-05-04T06:25:49.147" v="12" actId="2696"/>
          <pc:sldLayoutMkLst>
            <pc:docMk/>
            <pc:sldMasterMk cId="4290804006" sldId="2147483648"/>
            <pc:sldLayoutMk cId="4033117071" sldId="2147485799"/>
          </pc:sldLayoutMkLst>
        </pc:sldLayoutChg>
        <pc:sldLayoutChg chg="del">
          <pc:chgData name="reza kabir" userId="af3c95a13102d509" providerId="LiveId" clId="{56FAC459-F8CF-4212-BEC4-FC84FDAF9B7E}" dt="2020-05-04T06:25:49.162" v="13" actId="2696"/>
          <pc:sldLayoutMkLst>
            <pc:docMk/>
            <pc:sldMasterMk cId="4290804006" sldId="2147483648"/>
            <pc:sldLayoutMk cId="1289093741" sldId="2147485800"/>
          </pc:sldLayoutMkLst>
        </pc:sldLayoutChg>
        <pc:sldLayoutChg chg="del">
          <pc:chgData name="reza kabir" userId="af3c95a13102d509" providerId="LiveId" clId="{56FAC459-F8CF-4212-BEC4-FC84FDAF9B7E}" dt="2020-05-04T06:25:50.398" v="54" actId="2696"/>
          <pc:sldLayoutMkLst>
            <pc:docMk/>
            <pc:sldMasterMk cId="4290804006" sldId="2147483648"/>
            <pc:sldLayoutMk cId="1706208068" sldId="2147485801"/>
          </pc:sldLayoutMkLst>
        </pc:sldLayoutChg>
        <pc:sldLayoutChg chg="del">
          <pc:chgData name="reza kabir" userId="af3c95a13102d509" providerId="LiveId" clId="{56FAC459-F8CF-4212-BEC4-FC84FDAF9B7E}" dt="2020-05-04T06:25:50.398" v="55" actId="2696"/>
          <pc:sldLayoutMkLst>
            <pc:docMk/>
            <pc:sldMasterMk cId="4290804006" sldId="2147483648"/>
            <pc:sldLayoutMk cId="513502782" sldId="2147485802"/>
          </pc:sldLayoutMkLst>
        </pc:sldLayoutChg>
        <pc:sldLayoutChg chg="del">
          <pc:chgData name="reza kabir" userId="af3c95a13102d509" providerId="LiveId" clId="{56FAC459-F8CF-4212-BEC4-FC84FDAF9B7E}" dt="2020-05-04T06:25:50.413" v="56" actId="2696"/>
          <pc:sldLayoutMkLst>
            <pc:docMk/>
            <pc:sldMasterMk cId="4290804006" sldId="2147483648"/>
            <pc:sldLayoutMk cId="2977979087" sldId="2147485803"/>
          </pc:sldLayoutMkLst>
        </pc:sldLayoutChg>
      </pc:sldMasterChg>
    </pc:docChg>
  </pc:docChgLst>
  <pc:docChgLst>
    <pc:chgData name="reza kabir" userId="af3c95a13102d509" providerId="LiveId" clId="{DF9BE1CD-AD69-4F22-8A2C-653B4D2D0EDC}"/>
    <pc:docChg chg="undo custSel delSld modSld">
      <pc:chgData name="reza kabir" userId="af3c95a13102d509" providerId="LiveId" clId="{DF9BE1CD-AD69-4F22-8A2C-653B4D2D0EDC}" dt="2020-05-17T15:45:19.829" v="386"/>
      <pc:docMkLst>
        <pc:docMk/>
      </pc:docMkLst>
      <pc:sldChg chg="addSp modSp mod modClrScheme chgLayout">
        <pc:chgData name="reza kabir" userId="af3c95a13102d509" providerId="LiveId" clId="{DF9BE1CD-AD69-4F22-8A2C-653B4D2D0EDC}" dt="2020-05-17T15:45:19.829" v="386"/>
        <pc:sldMkLst>
          <pc:docMk/>
          <pc:sldMk cId="1546267942" sldId="573"/>
        </pc:sldMkLst>
        <pc:spChg chg="add mod ord">
          <ac:chgData name="reza kabir" userId="af3c95a13102d509" providerId="LiveId" clId="{DF9BE1CD-AD69-4F22-8A2C-653B4D2D0EDC}" dt="2020-05-17T15:44:22.357" v="362" actId="20577"/>
          <ac:spMkLst>
            <pc:docMk/>
            <pc:sldMk cId="1546267942" sldId="573"/>
            <ac:spMk id="2" creationId="{160A3768-985C-4C81-B614-966D033D0164}"/>
          </ac:spMkLst>
        </pc:spChg>
        <pc:spChg chg="add mod">
          <ac:chgData name="reza kabir" userId="af3c95a13102d509" providerId="LiveId" clId="{DF9BE1CD-AD69-4F22-8A2C-653B4D2D0EDC}" dt="2020-05-17T15:45:11.257" v="385" actId="404"/>
          <ac:spMkLst>
            <pc:docMk/>
            <pc:sldMk cId="1546267942" sldId="573"/>
            <ac:spMk id="5" creationId="{1FDB8150-DD41-484E-A5ED-9A4440FCD1A5}"/>
          </ac:spMkLst>
        </pc:spChg>
        <pc:spChg chg="add mod">
          <ac:chgData name="reza kabir" userId="af3c95a13102d509" providerId="LiveId" clId="{DF9BE1CD-AD69-4F22-8A2C-653B4D2D0EDC}" dt="2020-05-17T15:45:11.257" v="385" actId="404"/>
          <ac:spMkLst>
            <pc:docMk/>
            <pc:sldMk cId="1546267942" sldId="573"/>
            <ac:spMk id="6" creationId="{5F001B22-D88C-4AD6-8A01-4270E9EB38F4}"/>
          </ac:spMkLst>
        </pc:spChg>
        <pc:spChg chg="add mod">
          <ac:chgData name="reza kabir" userId="af3c95a13102d509" providerId="LiveId" clId="{DF9BE1CD-AD69-4F22-8A2C-653B4D2D0EDC}" dt="2020-05-17T15:45:11.257" v="385" actId="404"/>
          <ac:spMkLst>
            <pc:docMk/>
            <pc:sldMk cId="1546267942" sldId="573"/>
            <ac:spMk id="8" creationId="{BA15470D-A7ED-4311-A156-562384D923A2}"/>
          </ac:spMkLst>
        </pc:spChg>
        <pc:spChg chg="add mod">
          <ac:chgData name="reza kabir" userId="af3c95a13102d509" providerId="LiveId" clId="{DF9BE1CD-AD69-4F22-8A2C-653B4D2D0EDC}" dt="2020-05-17T15:45:11.257" v="385" actId="404"/>
          <ac:spMkLst>
            <pc:docMk/>
            <pc:sldMk cId="1546267942" sldId="573"/>
            <ac:spMk id="9" creationId="{898DDFE2-679F-4E94-9B46-A5A75F19D386}"/>
          </ac:spMkLst>
        </pc:spChg>
        <pc:spChg chg="add mod">
          <ac:chgData name="reza kabir" userId="af3c95a13102d509" providerId="LiveId" clId="{DF9BE1CD-AD69-4F22-8A2C-653B4D2D0EDC}" dt="2020-05-17T15:45:11.257" v="385" actId="404"/>
          <ac:spMkLst>
            <pc:docMk/>
            <pc:sldMk cId="1546267942" sldId="573"/>
            <ac:spMk id="10" creationId="{55A56B08-B1AF-4CA0-BDBA-155847C453DE}"/>
          </ac:spMkLst>
        </pc:spChg>
        <pc:spChg chg="add mod">
          <ac:chgData name="reza kabir" userId="af3c95a13102d509" providerId="LiveId" clId="{DF9BE1CD-AD69-4F22-8A2C-653B4D2D0EDC}" dt="2020-05-17T15:45:11.257" v="385" actId="404"/>
          <ac:spMkLst>
            <pc:docMk/>
            <pc:sldMk cId="1546267942" sldId="573"/>
            <ac:spMk id="11" creationId="{848FA137-C6B3-4ACD-BC4F-D953ACF73671}"/>
          </ac:spMkLst>
        </pc:spChg>
        <pc:spChg chg="add mod">
          <ac:chgData name="reza kabir" userId="af3c95a13102d509" providerId="LiveId" clId="{DF9BE1CD-AD69-4F22-8A2C-653B4D2D0EDC}" dt="2020-05-17T15:45:19.829" v="386"/>
          <ac:spMkLst>
            <pc:docMk/>
            <pc:sldMk cId="1546267942" sldId="573"/>
            <ac:spMk id="12" creationId="{1EBA95D0-C382-4D0B-BFFE-F69A3431AC73}"/>
          </ac:spMkLst>
        </pc:spChg>
        <pc:picChg chg="mod">
          <ac:chgData name="reza kabir" userId="af3c95a13102d509" providerId="LiveId" clId="{DF9BE1CD-AD69-4F22-8A2C-653B4D2D0EDC}" dt="2020-05-17T15:45:05.551" v="384" actId="1076"/>
          <ac:picMkLst>
            <pc:docMk/>
            <pc:sldMk cId="1546267942" sldId="573"/>
            <ac:picMk id="4" creationId="{8A8AE67F-8673-4733-AF9F-94EB8A14AEE3}"/>
          </ac:picMkLst>
        </pc:picChg>
        <pc:picChg chg="add mod">
          <ac:chgData name="reza kabir" userId="af3c95a13102d509" providerId="LiveId" clId="{DF9BE1CD-AD69-4F22-8A2C-653B4D2D0EDC}" dt="2020-05-17T15:44:50.615" v="378" actId="571"/>
          <ac:picMkLst>
            <pc:docMk/>
            <pc:sldMk cId="1546267942" sldId="573"/>
            <ac:picMk id="7" creationId="{7F354563-1785-4375-A252-D22D0710CEC8}"/>
          </ac:picMkLst>
        </pc:picChg>
      </pc:sldChg>
      <pc:sldChg chg="addSp delSp modSp mod modClrScheme chgLayout">
        <pc:chgData name="reza kabir" userId="af3c95a13102d509" providerId="LiveId" clId="{DF9BE1CD-AD69-4F22-8A2C-653B4D2D0EDC}" dt="2020-05-17T15:44:00.995" v="346" actId="478"/>
        <pc:sldMkLst>
          <pc:docMk/>
          <pc:sldMk cId="83579344" sldId="640"/>
        </pc:sldMkLst>
        <pc:spChg chg="add mod ord">
          <ac:chgData name="reza kabir" userId="af3c95a13102d509" providerId="LiveId" clId="{DF9BE1CD-AD69-4F22-8A2C-653B4D2D0EDC}" dt="2020-05-17T15:41:49.333" v="291" actId="20577"/>
          <ac:spMkLst>
            <pc:docMk/>
            <pc:sldMk cId="83579344" sldId="640"/>
            <ac:spMk id="2" creationId="{155A4551-C36F-4916-B81B-FB4C2800158A}"/>
          </ac:spMkLst>
        </pc:spChg>
        <pc:spChg chg="add mod">
          <ac:chgData name="reza kabir" userId="af3c95a13102d509" providerId="LiveId" clId="{DF9BE1CD-AD69-4F22-8A2C-653B4D2D0EDC}" dt="2020-05-17T15:42:22.737" v="305" actId="404"/>
          <ac:spMkLst>
            <pc:docMk/>
            <pc:sldMk cId="83579344" sldId="640"/>
            <ac:spMk id="3" creationId="{7A72F514-07A2-4A9C-8D37-56F658D87481}"/>
          </ac:spMkLst>
        </pc:spChg>
        <pc:spChg chg="add mod">
          <ac:chgData name="reza kabir" userId="af3c95a13102d509" providerId="LiveId" clId="{DF9BE1CD-AD69-4F22-8A2C-653B4D2D0EDC}" dt="2020-05-17T15:43:56.391" v="345" actId="1036"/>
          <ac:spMkLst>
            <pc:docMk/>
            <pc:sldMk cId="83579344" sldId="640"/>
            <ac:spMk id="4" creationId="{8A653BA5-92EC-4DEC-8DAD-30AA346DEFBA}"/>
          </ac:spMkLst>
        </pc:spChg>
        <pc:spChg chg="add mod">
          <ac:chgData name="reza kabir" userId="af3c95a13102d509" providerId="LiveId" clId="{DF9BE1CD-AD69-4F22-8A2C-653B4D2D0EDC}" dt="2020-05-17T15:42:38.802" v="314" actId="20577"/>
          <ac:spMkLst>
            <pc:docMk/>
            <pc:sldMk cId="83579344" sldId="640"/>
            <ac:spMk id="32" creationId="{21020F33-19E0-4AFE-969F-5A8726FF83B9}"/>
          </ac:spMkLst>
        </pc:spChg>
        <pc:spChg chg="add mod">
          <ac:chgData name="reza kabir" userId="af3c95a13102d509" providerId="LiveId" clId="{DF9BE1CD-AD69-4F22-8A2C-653B4D2D0EDC}" dt="2020-05-17T15:42:45.014" v="321" actId="20577"/>
          <ac:spMkLst>
            <pc:docMk/>
            <pc:sldMk cId="83579344" sldId="640"/>
            <ac:spMk id="33" creationId="{8E3451E6-5253-4235-91E6-3A681AC768D0}"/>
          </ac:spMkLst>
        </pc:spChg>
        <pc:spChg chg="add mod">
          <ac:chgData name="reza kabir" userId="af3c95a13102d509" providerId="LiveId" clId="{DF9BE1CD-AD69-4F22-8A2C-653B4D2D0EDC}" dt="2020-05-17T15:42:53.606" v="326" actId="1076"/>
          <ac:spMkLst>
            <pc:docMk/>
            <pc:sldMk cId="83579344" sldId="640"/>
            <ac:spMk id="34" creationId="{CC096427-B741-4771-A314-8B2F5EC99250}"/>
          </ac:spMkLst>
        </pc:spChg>
        <pc:spChg chg="add mod">
          <ac:chgData name="reza kabir" userId="af3c95a13102d509" providerId="LiveId" clId="{DF9BE1CD-AD69-4F22-8A2C-653B4D2D0EDC}" dt="2020-05-17T15:43:56.391" v="345" actId="1036"/>
          <ac:spMkLst>
            <pc:docMk/>
            <pc:sldMk cId="83579344" sldId="640"/>
            <ac:spMk id="36" creationId="{EF423B9C-F9FE-48F2-ABDE-CCCBBEA03798}"/>
          </ac:spMkLst>
        </pc:spChg>
        <pc:spChg chg="add mod">
          <ac:chgData name="reza kabir" userId="af3c95a13102d509" providerId="LiveId" clId="{DF9BE1CD-AD69-4F22-8A2C-653B4D2D0EDC}" dt="2020-05-17T15:43:56.391" v="345" actId="1036"/>
          <ac:spMkLst>
            <pc:docMk/>
            <pc:sldMk cId="83579344" sldId="640"/>
            <ac:spMk id="37" creationId="{0000E6BB-5AE7-4185-A9AD-3425EECCAD50}"/>
          </ac:spMkLst>
        </pc:spChg>
        <pc:spChg chg="add mod">
          <ac:chgData name="reza kabir" userId="af3c95a13102d509" providerId="LiveId" clId="{DF9BE1CD-AD69-4F22-8A2C-653B4D2D0EDC}" dt="2020-05-17T15:43:56.391" v="345" actId="1036"/>
          <ac:spMkLst>
            <pc:docMk/>
            <pc:sldMk cId="83579344" sldId="640"/>
            <ac:spMk id="38" creationId="{0921DF33-9C56-4AC6-BA23-C1C042C471B8}"/>
          </ac:spMkLst>
        </pc:spChg>
        <pc:spChg chg="mod">
          <ac:chgData name="reza kabir" userId="af3c95a13102d509" providerId="LiveId" clId="{DF9BE1CD-AD69-4F22-8A2C-653B4D2D0EDC}" dt="2020-05-17T15:41:35.883" v="278" actId="207"/>
          <ac:spMkLst>
            <pc:docMk/>
            <pc:sldMk cId="83579344" sldId="640"/>
            <ac:spMk id="1546" creationId="{DD084E8F-E100-40DA-97B7-64C875BAA29D}"/>
          </ac:spMkLst>
        </pc:spChg>
        <pc:spChg chg="mod">
          <ac:chgData name="reza kabir" userId="af3c95a13102d509" providerId="LiveId" clId="{DF9BE1CD-AD69-4F22-8A2C-653B4D2D0EDC}" dt="2020-05-17T15:41:35.883" v="278" actId="207"/>
          <ac:spMkLst>
            <pc:docMk/>
            <pc:sldMk cId="83579344" sldId="640"/>
            <ac:spMk id="1547" creationId="{1E0F3E45-9388-42A9-B2B6-2E19BF26BA2E}"/>
          </ac:spMkLst>
        </pc:spChg>
        <pc:spChg chg="mod">
          <ac:chgData name="reza kabir" userId="af3c95a13102d509" providerId="LiveId" clId="{DF9BE1CD-AD69-4F22-8A2C-653B4D2D0EDC}" dt="2020-05-17T15:41:35.883" v="278" actId="207"/>
          <ac:spMkLst>
            <pc:docMk/>
            <pc:sldMk cId="83579344" sldId="640"/>
            <ac:spMk id="1548" creationId="{BA7DBC6F-3723-4468-BEE5-8F8676FBFF71}"/>
          </ac:spMkLst>
        </pc:spChg>
        <pc:spChg chg="mod">
          <ac:chgData name="reza kabir" userId="af3c95a13102d509" providerId="LiveId" clId="{DF9BE1CD-AD69-4F22-8A2C-653B4D2D0EDC}" dt="2020-05-17T15:41:35.883" v="278" actId="207"/>
          <ac:spMkLst>
            <pc:docMk/>
            <pc:sldMk cId="83579344" sldId="640"/>
            <ac:spMk id="1569" creationId="{03879B3E-42BB-482E-9DB4-48C6D854E9E6}"/>
          </ac:spMkLst>
        </pc:spChg>
        <pc:spChg chg="mod">
          <ac:chgData name="reza kabir" userId="af3c95a13102d509" providerId="LiveId" clId="{DF9BE1CD-AD69-4F22-8A2C-653B4D2D0EDC}" dt="2020-05-17T15:41:35.883" v="278" actId="207"/>
          <ac:spMkLst>
            <pc:docMk/>
            <pc:sldMk cId="83579344" sldId="640"/>
            <ac:spMk id="1571" creationId="{E965CF26-6529-4B25-A5E9-AF0C79E8D723}"/>
          </ac:spMkLst>
        </pc:spChg>
        <pc:grpChg chg="mod">
          <ac:chgData name="reza kabir" userId="af3c95a13102d509" providerId="LiveId" clId="{DF9BE1CD-AD69-4F22-8A2C-653B4D2D0EDC}" dt="2020-05-17T15:41:04.816" v="277" actId="1076"/>
          <ac:grpSpMkLst>
            <pc:docMk/>
            <pc:sldMk cId="83579344" sldId="640"/>
            <ac:grpSpMk id="1545" creationId="{22325689-D645-440E-AF23-AB9CF31E16A2}"/>
          </ac:grpSpMkLst>
        </pc:grpChg>
        <pc:picChg chg="del mod">
          <ac:chgData name="reza kabir" userId="af3c95a13102d509" providerId="LiveId" clId="{DF9BE1CD-AD69-4F22-8A2C-653B4D2D0EDC}" dt="2020-05-17T15:44:00.995" v="346" actId="478"/>
          <ac:picMkLst>
            <pc:docMk/>
            <pc:sldMk cId="83579344" sldId="640"/>
            <ac:picMk id="1544" creationId="{EC87CE78-946F-4A50-A178-7361AE86D09E}"/>
          </ac:picMkLst>
        </pc:picChg>
      </pc:sldChg>
      <pc:sldChg chg="del">
        <pc:chgData name="reza kabir" userId="af3c95a13102d509" providerId="LiveId" clId="{DF9BE1CD-AD69-4F22-8A2C-653B4D2D0EDC}" dt="2020-05-17T15:26:40.595" v="0" actId="47"/>
        <pc:sldMkLst>
          <pc:docMk/>
          <pc:sldMk cId="2204983789" sldId="757"/>
        </pc:sldMkLst>
      </pc:sldChg>
      <pc:sldChg chg="addSp delSp modSp mod modClrScheme chgLayout">
        <pc:chgData name="reza kabir" userId="af3c95a13102d509" providerId="LiveId" clId="{DF9BE1CD-AD69-4F22-8A2C-653B4D2D0EDC}" dt="2020-05-17T15:30:34.413" v="74" actId="478"/>
        <pc:sldMkLst>
          <pc:docMk/>
          <pc:sldMk cId="529633367" sldId="758"/>
        </pc:sldMkLst>
        <pc:spChg chg="add mod ord">
          <ac:chgData name="reza kabir" userId="af3c95a13102d509" providerId="LiveId" clId="{DF9BE1CD-AD69-4F22-8A2C-653B4D2D0EDC}" dt="2020-05-17T15:27:42.928" v="15" actId="20577"/>
          <ac:spMkLst>
            <pc:docMk/>
            <pc:sldMk cId="529633367" sldId="758"/>
            <ac:spMk id="3" creationId="{F273B458-5BFF-4915-A951-E4B88BDEAF73}"/>
          </ac:spMkLst>
        </pc:spChg>
        <pc:spChg chg="mod">
          <ac:chgData name="reza kabir" userId="af3c95a13102d509" providerId="LiveId" clId="{DF9BE1CD-AD69-4F22-8A2C-653B4D2D0EDC}" dt="2020-05-17T15:28:09.911" v="24" actId="207"/>
          <ac:spMkLst>
            <pc:docMk/>
            <pc:sldMk cId="529633367" sldId="758"/>
            <ac:spMk id="4" creationId="{7E1BE2AA-F772-4C08-BB0A-2D42C1620496}"/>
          </ac:spMkLst>
        </pc:spChg>
        <pc:spChg chg="mod">
          <ac:chgData name="reza kabir" userId="af3c95a13102d509" providerId="LiveId" clId="{DF9BE1CD-AD69-4F22-8A2C-653B4D2D0EDC}" dt="2020-05-17T15:28:09.911" v="24" actId="207"/>
          <ac:spMkLst>
            <pc:docMk/>
            <pc:sldMk cId="529633367" sldId="758"/>
            <ac:spMk id="5" creationId="{A5197BC0-D9E3-4DDD-963D-E4CB9D34BC24}"/>
          </ac:spMkLst>
        </pc:spChg>
        <pc:spChg chg="mod">
          <ac:chgData name="reza kabir" userId="af3c95a13102d509" providerId="LiveId" clId="{DF9BE1CD-AD69-4F22-8A2C-653B4D2D0EDC}" dt="2020-05-17T15:28:09.911" v="24" actId="207"/>
          <ac:spMkLst>
            <pc:docMk/>
            <pc:sldMk cId="529633367" sldId="758"/>
            <ac:spMk id="6" creationId="{70813021-7FE6-4D9F-88B4-D14014951657}"/>
          </ac:spMkLst>
        </pc:spChg>
        <pc:spChg chg="mod">
          <ac:chgData name="reza kabir" userId="af3c95a13102d509" providerId="LiveId" clId="{DF9BE1CD-AD69-4F22-8A2C-653B4D2D0EDC}" dt="2020-05-17T15:28:09.911" v="24" actId="207"/>
          <ac:spMkLst>
            <pc:docMk/>
            <pc:sldMk cId="529633367" sldId="758"/>
            <ac:spMk id="7" creationId="{2321C882-0DE6-4383-85C5-FF9A225426BF}"/>
          </ac:spMkLst>
        </pc:spChg>
        <pc:spChg chg="mod">
          <ac:chgData name="reza kabir" userId="af3c95a13102d509" providerId="LiveId" clId="{DF9BE1CD-AD69-4F22-8A2C-653B4D2D0EDC}" dt="2020-05-17T15:28:09.911" v="24" actId="207"/>
          <ac:spMkLst>
            <pc:docMk/>
            <pc:sldMk cId="529633367" sldId="758"/>
            <ac:spMk id="8" creationId="{7CE833D5-E435-4A8E-859A-6F997876C525}"/>
          </ac:spMkLst>
        </pc:spChg>
        <pc:spChg chg="mod">
          <ac:chgData name="reza kabir" userId="af3c95a13102d509" providerId="LiveId" clId="{DF9BE1CD-AD69-4F22-8A2C-653B4D2D0EDC}" dt="2020-05-17T15:28:01.131" v="23" actId="207"/>
          <ac:spMkLst>
            <pc:docMk/>
            <pc:sldMk cId="529633367" sldId="758"/>
            <ac:spMk id="9" creationId="{33306CFD-4A3D-48E4-9E57-AFD2E1F393A1}"/>
          </ac:spMkLst>
        </pc:spChg>
        <pc:spChg chg="mod">
          <ac:chgData name="reza kabir" userId="af3c95a13102d509" providerId="LiveId" clId="{DF9BE1CD-AD69-4F22-8A2C-653B4D2D0EDC}" dt="2020-05-17T15:27:58.583" v="22" actId="207"/>
          <ac:spMkLst>
            <pc:docMk/>
            <pc:sldMk cId="529633367" sldId="758"/>
            <ac:spMk id="10" creationId="{02857DBD-7EE6-4875-8C10-775A7A5EA30F}"/>
          </ac:spMkLst>
        </pc:spChg>
        <pc:spChg chg="mod">
          <ac:chgData name="reza kabir" userId="af3c95a13102d509" providerId="LiveId" clId="{DF9BE1CD-AD69-4F22-8A2C-653B4D2D0EDC}" dt="2020-05-17T15:29:11.515" v="51" actId="207"/>
          <ac:spMkLst>
            <pc:docMk/>
            <pc:sldMk cId="529633367" sldId="758"/>
            <ac:spMk id="11" creationId="{B8823020-80E1-4A29-9341-5A5BB7140206}"/>
          </ac:spMkLst>
        </pc:spChg>
        <pc:spChg chg="mod">
          <ac:chgData name="reza kabir" userId="af3c95a13102d509" providerId="LiveId" clId="{DF9BE1CD-AD69-4F22-8A2C-653B4D2D0EDC}" dt="2020-05-17T15:29:14.400" v="52" actId="207"/>
          <ac:spMkLst>
            <pc:docMk/>
            <pc:sldMk cId="529633367" sldId="758"/>
            <ac:spMk id="12" creationId="{7D356E94-7B53-40F5-A23F-11E37EC74E87}"/>
          </ac:spMkLst>
        </pc:spChg>
        <pc:spChg chg="mod">
          <ac:chgData name="reza kabir" userId="af3c95a13102d509" providerId="LiveId" clId="{DF9BE1CD-AD69-4F22-8A2C-653B4D2D0EDC}" dt="2020-05-17T15:29:18.510" v="53" actId="207"/>
          <ac:spMkLst>
            <pc:docMk/>
            <pc:sldMk cId="529633367" sldId="758"/>
            <ac:spMk id="13" creationId="{9DA35BC9-B839-493A-8D29-A47D35A0508D}"/>
          </ac:spMkLst>
        </pc:spChg>
        <pc:spChg chg="mod">
          <ac:chgData name="reza kabir" userId="af3c95a13102d509" providerId="LiveId" clId="{DF9BE1CD-AD69-4F22-8A2C-653B4D2D0EDC}" dt="2020-05-17T15:29:18.510" v="53" actId="207"/>
          <ac:spMkLst>
            <pc:docMk/>
            <pc:sldMk cId="529633367" sldId="758"/>
            <ac:spMk id="14" creationId="{6958CECF-2DC1-42AC-91AB-BEFC0203DCBC}"/>
          </ac:spMkLst>
        </pc:spChg>
        <pc:spChg chg="mod">
          <ac:chgData name="reza kabir" userId="af3c95a13102d509" providerId="LiveId" clId="{DF9BE1CD-AD69-4F22-8A2C-653B4D2D0EDC}" dt="2020-05-17T15:29:18.510" v="53" actId="207"/>
          <ac:spMkLst>
            <pc:docMk/>
            <pc:sldMk cId="529633367" sldId="758"/>
            <ac:spMk id="15" creationId="{266A5014-93B5-4F65-A92E-A8B573164EAC}"/>
          </ac:spMkLst>
        </pc:spChg>
        <pc:spChg chg="add mod">
          <ac:chgData name="reza kabir" userId="af3c95a13102d509" providerId="LiveId" clId="{DF9BE1CD-AD69-4F22-8A2C-653B4D2D0EDC}" dt="2020-05-17T15:30:32.566" v="73" actId="1076"/>
          <ac:spMkLst>
            <pc:docMk/>
            <pc:sldMk cId="529633367" sldId="758"/>
            <ac:spMk id="16" creationId="{157DBC18-5B3F-4653-B59E-E40D3787AD04}"/>
          </ac:spMkLst>
        </pc:spChg>
        <pc:spChg chg="add mod">
          <ac:chgData name="reza kabir" userId="af3c95a13102d509" providerId="LiveId" clId="{DF9BE1CD-AD69-4F22-8A2C-653B4D2D0EDC}" dt="2020-05-17T15:30:32.566" v="73" actId="1076"/>
          <ac:spMkLst>
            <pc:docMk/>
            <pc:sldMk cId="529633367" sldId="758"/>
            <ac:spMk id="18" creationId="{8EF4D2A2-98A7-489C-ABD1-797BEE39994D}"/>
          </ac:spMkLst>
        </pc:spChg>
        <pc:spChg chg="add mod">
          <ac:chgData name="reza kabir" userId="af3c95a13102d509" providerId="LiveId" clId="{DF9BE1CD-AD69-4F22-8A2C-653B4D2D0EDC}" dt="2020-05-17T15:30:32.566" v="73" actId="1076"/>
          <ac:spMkLst>
            <pc:docMk/>
            <pc:sldMk cId="529633367" sldId="758"/>
            <ac:spMk id="19" creationId="{E369798B-EA19-49E5-BF28-594754606568}"/>
          </ac:spMkLst>
        </pc:spChg>
        <pc:spChg chg="add mod">
          <ac:chgData name="reza kabir" userId="af3c95a13102d509" providerId="LiveId" clId="{DF9BE1CD-AD69-4F22-8A2C-653B4D2D0EDC}" dt="2020-05-17T15:30:32.566" v="73" actId="1076"/>
          <ac:spMkLst>
            <pc:docMk/>
            <pc:sldMk cId="529633367" sldId="758"/>
            <ac:spMk id="20" creationId="{6DC2BE10-C0DD-4A58-8F28-45D55AB394A7}"/>
          </ac:spMkLst>
        </pc:spChg>
        <pc:spChg chg="add mod">
          <ac:chgData name="reza kabir" userId="af3c95a13102d509" providerId="LiveId" clId="{DF9BE1CD-AD69-4F22-8A2C-653B4D2D0EDC}" dt="2020-05-17T15:30:32.566" v="73" actId="1076"/>
          <ac:spMkLst>
            <pc:docMk/>
            <pc:sldMk cId="529633367" sldId="758"/>
            <ac:spMk id="21" creationId="{A49AAAB9-D6C4-4EE8-9591-12643EFB4C44}"/>
          </ac:spMkLst>
        </pc:spChg>
        <pc:spChg chg="add mod">
          <ac:chgData name="reza kabir" userId="af3c95a13102d509" providerId="LiveId" clId="{DF9BE1CD-AD69-4F22-8A2C-653B4D2D0EDC}" dt="2020-05-17T15:30:32.566" v="73" actId="1076"/>
          <ac:spMkLst>
            <pc:docMk/>
            <pc:sldMk cId="529633367" sldId="758"/>
            <ac:spMk id="22" creationId="{F36B5AAB-21F4-4986-81CE-65B7A0C90AC1}"/>
          </ac:spMkLst>
        </pc:spChg>
        <pc:spChg chg="add mod">
          <ac:chgData name="reza kabir" userId="af3c95a13102d509" providerId="LiveId" clId="{DF9BE1CD-AD69-4F22-8A2C-653B4D2D0EDC}" dt="2020-05-17T15:30:32.566" v="73" actId="1076"/>
          <ac:spMkLst>
            <pc:docMk/>
            <pc:sldMk cId="529633367" sldId="758"/>
            <ac:spMk id="23" creationId="{035F213A-D5A3-44F8-B425-D63F5BAF7041}"/>
          </ac:spMkLst>
        </pc:spChg>
        <pc:spChg chg="add mod">
          <ac:chgData name="reza kabir" userId="af3c95a13102d509" providerId="LiveId" clId="{DF9BE1CD-AD69-4F22-8A2C-653B4D2D0EDC}" dt="2020-05-17T15:30:32.566" v="73" actId="1076"/>
          <ac:spMkLst>
            <pc:docMk/>
            <pc:sldMk cId="529633367" sldId="758"/>
            <ac:spMk id="24" creationId="{C7B21251-3D6F-4857-8E4D-9ED71F2CB8E7}"/>
          </ac:spMkLst>
        </pc:spChg>
        <pc:spChg chg="add mod">
          <ac:chgData name="reza kabir" userId="af3c95a13102d509" providerId="LiveId" clId="{DF9BE1CD-AD69-4F22-8A2C-653B4D2D0EDC}" dt="2020-05-17T15:30:32.566" v="73" actId="1076"/>
          <ac:spMkLst>
            <pc:docMk/>
            <pc:sldMk cId="529633367" sldId="758"/>
            <ac:spMk id="25" creationId="{A29490AC-EB92-44FF-8E07-EF03DD9C6EA6}"/>
          </ac:spMkLst>
        </pc:spChg>
        <pc:spChg chg="add mod">
          <ac:chgData name="reza kabir" userId="af3c95a13102d509" providerId="LiveId" clId="{DF9BE1CD-AD69-4F22-8A2C-653B4D2D0EDC}" dt="2020-05-17T15:30:32.566" v="73" actId="1076"/>
          <ac:spMkLst>
            <pc:docMk/>
            <pc:sldMk cId="529633367" sldId="758"/>
            <ac:spMk id="26" creationId="{C6699633-252F-4F14-83D8-C04241FE7987}"/>
          </ac:spMkLst>
        </pc:spChg>
        <pc:grpChg chg="add mod">
          <ac:chgData name="reza kabir" userId="af3c95a13102d509" providerId="LiveId" clId="{DF9BE1CD-AD69-4F22-8A2C-653B4D2D0EDC}" dt="2020-05-17T15:30:32.566" v="73" actId="1076"/>
          <ac:grpSpMkLst>
            <pc:docMk/>
            <pc:sldMk cId="529633367" sldId="758"/>
            <ac:grpSpMk id="2" creationId="{BDC0FC8C-4A89-4908-9BBA-30A8733BA88F}"/>
          </ac:grpSpMkLst>
        </pc:grpChg>
        <pc:picChg chg="del mod">
          <ac:chgData name="reza kabir" userId="af3c95a13102d509" providerId="LiveId" clId="{DF9BE1CD-AD69-4F22-8A2C-653B4D2D0EDC}" dt="2020-05-17T15:30:34.413" v="74" actId="478"/>
          <ac:picMkLst>
            <pc:docMk/>
            <pc:sldMk cId="529633367" sldId="758"/>
            <ac:picMk id="17" creationId="{2723FE6D-EBAC-4C53-9EEB-7AE99E357598}"/>
          </ac:picMkLst>
        </pc:picChg>
      </pc:sldChg>
      <pc:sldChg chg="delSp del mod">
        <pc:chgData name="reza kabir" userId="af3c95a13102d509" providerId="LiveId" clId="{DF9BE1CD-AD69-4F22-8A2C-653B4D2D0EDC}" dt="2020-05-17T15:30:48.919" v="76" actId="47"/>
        <pc:sldMkLst>
          <pc:docMk/>
          <pc:sldMk cId="1096602882" sldId="759"/>
        </pc:sldMkLst>
        <pc:spChg chg="del">
          <ac:chgData name="reza kabir" userId="af3c95a13102d509" providerId="LiveId" clId="{DF9BE1CD-AD69-4F22-8A2C-653B4D2D0EDC}" dt="2020-05-17T15:30:40.810" v="75" actId="478"/>
          <ac:spMkLst>
            <pc:docMk/>
            <pc:sldMk cId="1096602882" sldId="759"/>
            <ac:spMk id="51" creationId="{20EDB2D6-B9A6-4A38-8B46-185CBF2C7569}"/>
          </ac:spMkLst>
        </pc:spChg>
      </pc:sldChg>
      <pc:sldChg chg="addSp delSp modSp mod">
        <pc:chgData name="reza kabir" userId="af3c95a13102d509" providerId="LiveId" clId="{DF9BE1CD-AD69-4F22-8A2C-653B4D2D0EDC}" dt="2020-05-17T15:32:15.224" v="108" actId="478"/>
        <pc:sldMkLst>
          <pc:docMk/>
          <pc:sldMk cId="1157882762" sldId="760"/>
        </pc:sldMkLst>
        <pc:spChg chg="add mod">
          <ac:chgData name="reza kabir" userId="af3c95a13102d509" providerId="LiveId" clId="{DF9BE1CD-AD69-4F22-8A2C-653B4D2D0EDC}" dt="2020-05-17T15:31:53.260" v="99" actId="1076"/>
          <ac:spMkLst>
            <pc:docMk/>
            <pc:sldMk cId="1157882762" sldId="760"/>
            <ac:spMk id="2" creationId="{DA7C3A2E-29A9-4680-92BC-C1B190B3F42D}"/>
          </ac:spMkLst>
        </pc:spChg>
        <pc:spChg chg="mod topLvl">
          <ac:chgData name="reza kabir" userId="af3c95a13102d509" providerId="LiveId" clId="{DF9BE1CD-AD69-4F22-8A2C-653B4D2D0EDC}" dt="2020-05-17T15:31:02" v="77" actId="165"/>
          <ac:spMkLst>
            <pc:docMk/>
            <pc:sldMk cId="1157882762" sldId="760"/>
            <ac:spMk id="4" creationId="{BE7E923F-48D0-4DCB-B09E-57927F983468}"/>
          </ac:spMkLst>
        </pc:spChg>
        <pc:spChg chg="mod topLvl">
          <ac:chgData name="reza kabir" userId="af3c95a13102d509" providerId="LiveId" clId="{DF9BE1CD-AD69-4F22-8A2C-653B4D2D0EDC}" dt="2020-05-17T15:31:02" v="77" actId="165"/>
          <ac:spMkLst>
            <pc:docMk/>
            <pc:sldMk cId="1157882762" sldId="760"/>
            <ac:spMk id="5" creationId="{0DC8D8CA-C883-4BF7-B200-A3E6DEF1272C}"/>
          </ac:spMkLst>
        </pc:spChg>
        <pc:spChg chg="mod topLvl">
          <ac:chgData name="reza kabir" userId="af3c95a13102d509" providerId="LiveId" clId="{DF9BE1CD-AD69-4F22-8A2C-653B4D2D0EDC}" dt="2020-05-17T15:31:02" v="77" actId="165"/>
          <ac:spMkLst>
            <pc:docMk/>
            <pc:sldMk cId="1157882762" sldId="760"/>
            <ac:spMk id="6" creationId="{74AFC46D-E3A1-4D66-9CDC-F017FEC4EA25}"/>
          </ac:spMkLst>
        </pc:spChg>
        <pc:spChg chg="mod topLvl">
          <ac:chgData name="reza kabir" userId="af3c95a13102d509" providerId="LiveId" clId="{DF9BE1CD-AD69-4F22-8A2C-653B4D2D0EDC}" dt="2020-05-17T15:31:02" v="77" actId="165"/>
          <ac:spMkLst>
            <pc:docMk/>
            <pc:sldMk cId="1157882762" sldId="760"/>
            <ac:spMk id="7" creationId="{F969CF13-5B41-4170-AD8C-E86C306BAA29}"/>
          </ac:spMkLst>
        </pc:spChg>
        <pc:spChg chg="mod topLvl">
          <ac:chgData name="reza kabir" userId="af3c95a13102d509" providerId="LiveId" clId="{DF9BE1CD-AD69-4F22-8A2C-653B4D2D0EDC}" dt="2020-05-17T15:31:02" v="77" actId="165"/>
          <ac:spMkLst>
            <pc:docMk/>
            <pc:sldMk cId="1157882762" sldId="760"/>
            <ac:spMk id="8" creationId="{116F39FF-F242-4A97-A592-7530F1A69378}"/>
          </ac:spMkLst>
        </pc:spChg>
        <pc:spChg chg="mod topLvl">
          <ac:chgData name="reza kabir" userId="af3c95a13102d509" providerId="LiveId" clId="{DF9BE1CD-AD69-4F22-8A2C-653B4D2D0EDC}" dt="2020-05-17T15:31:02" v="77" actId="165"/>
          <ac:spMkLst>
            <pc:docMk/>
            <pc:sldMk cId="1157882762" sldId="760"/>
            <ac:spMk id="9" creationId="{F498D2E4-B483-4585-A3EF-15C694D1B240}"/>
          </ac:spMkLst>
        </pc:spChg>
        <pc:spChg chg="mod topLvl">
          <ac:chgData name="reza kabir" userId="af3c95a13102d509" providerId="LiveId" clId="{DF9BE1CD-AD69-4F22-8A2C-653B4D2D0EDC}" dt="2020-05-17T15:31:02" v="77" actId="165"/>
          <ac:spMkLst>
            <pc:docMk/>
            <pc:sldMk cId="1157882762" sldId="760"/>
            <ac:spMk id="10" creationId="{97BF4AC4-C0CD-4CD5-937A-739CD2643239}"/>
          </ac:spMkLst>
        </pc:spChg>
        <pc:spChg chg="mod topLvl">
          <ac:chgData name="reza kabir" userId="af3c95a13102d509" providerId="LiveId" clId="{DF9BE1CD-AD69-4F22-8A2C-653B4D2D0EDC}" dt="2020-05-17T15:31:02" v="77" actId="165"/>
          <ac:spMkLst>
            <pc:docMk/>
            <pc:sldMk cId="1157882762" sldId="760"/>
            <ac:spMk id="11" creationId="{91443695-7315-4DB3-9C6C-847B1C09A1D9}"/>
          </ac:spMkLst>
        </pc:spChg>
        <pc:spChg chg="mod topLvl">
          <ac:chgData name="reza kabir" userId="af3c95a13102d509" providerId="LiveId" clId="{DF9BE1CD-AD69-4F22-8A2C-653B4D2D0EDC}" dt="2020-05-17T15:31:02" v="77" actId="165"/>
          <ac:spMkLst>
            <pc:docMk/>
            <pc:sldMk cId="1157882762" sldId="760"/>
            <ac:spMk id="12" creationId="{75A0FBA4-883F-4166-B68B-92107912BCC8}"/>
          </ac:spMkLst>
        </pc:spChg>
        <pc:spChg chg="mod topLvl">
          <ac:chgData name="reza kabir" userId="af3c95a13102d509" providerId="LiveId" clId="{DF9BE1CD-AD69-4F22-8A2C-653B4D2D0EDC}" dt="2020-05-17T15:31:02" v="77" actId="165"/>
          <ac:spMkLst>
            <pc:docMk/>
            <pc:sldMk cId="1157882762" sldId="760"/>
            <ac:spMk id="13" creationId="{D2B6D3E4-2538-4CF6-998D-27FABFFEF18A}"/>
          </ac:spMkLst>
        </pc:spChg>
        <pc:spChg chg="mod topLvl">
          <ac:chgData name="reza kabir" userId="af3c95a13102d509" providerId="LiveId" clId="{DF9BE1CD-AD69-4F22-8A2C-653B4D2D0EDC}" dt="2020-05-17T15:31:02" v="77" actId="165"/>
          <ac:spMkLst>
            <pc:docMk/>
            <pc:sldMk cId="1157882762" sldId="760"/>
            <ac:spMk id="14" creationId="{19195E10-FB19-45E5-B52B-A0A9D44530C0}"/>
          </ac:spMkLst>
        </pc:spChg>
        <pc:spChg chg="mod topLvl">
          <ac:chgData name="reza kabir" userId="af3c95a13102d509" providerId="LiveId" clId="{DF9BE1CD-AD69-4F22-8A2C-653B4D2D0EDC}" dt="2020-05-17T15:31:02" v="77" actId="165"/>
          <ac:spMkLst>
            <pc:docMk/>
            <pc:sldMk cId="1157882762" sldId="760"/>
            <ac:spMk id="15" creationId="{2238880F-0406-432F-B0C7-DD019CDEEF6D}"/>
          </ac:spMkLst>
        </pc:spChg>
        <pc:spChg chg="mod topLvl">
          <ac:chgData name="reza kabir" userId="af3c95a13102d509" providerId="LiveId" clId="{DF9BE1CD-AD69-4F22-8A2C-653B4D2D0EDC}" dt="2020-05-17T15:31:02" v="77" actId="165"/>
          <ac:spMkLst>
            <pc:docMk/>
            <pc:sldMk cId="1157882762" sldId="760"/>
            <ac:spMk id="16" creationId="{100067BF-4FF3-4DE0-A870-F8D4A7DB897C}"/>
          </ac:spMkLst>
        </pc:spChg>
        <pc:spChg chg="mod topLvl">
          <ac:chgData name="reza kabir" userId="af3c95a13102d509" providerId="LiveId" clId="{DF9BE1CD-AD69-4F22-8A2C-653B4D2D0EDC}" dt="2020-05-17T15:31:02" v="77" actId="165"/>
          <ac:spMkLst>
            <pc:docMk/>
            <pc:sldMk cId="1157882762" sldId="760"/>
            <ac:spMk id="17" creationId="{5E543477-0ED9-42F4-A477-C4B3AD0B6A31}"/>
          </ac:spMkLst>
        </pc:spChg>
        <pc:spChg chg="mod topLvl">
          <ac:chgData name="reza kabir" userId="af3c95a13102d509" providerId="LiveId" clId="{DF9BE1CD-AD69-4F22-8A2C-653B4D2D0EDC}" dt="2020-05-17T15:31:02" v="77" actId="165"/>
          <ac:spMkLst>
            <pc:docMk/>
            <pc:sldMk cId="1157882762" sldId="760"/>
            <ac:spMk id="18" creationId="{B388551A-BCB6-47B7-961B-8161021C756B}"/>
          </ac:spMkLst>
        </pc:spChg>
        <pc:spChg chg="mod topLvl">
          <ac:chgData name="reza kabir" userId="af3c95a13102d509" providerId="LiveId" clId="{DF9BE1CD-AD69-4F22-8A2C-653B4D2D0EDC}" dt="2020-05-17T15:31:02" v="77" actId="165"/>
          <ac:spMkLst>
            <pc:docMk/>
            <pc:sldMk cId="1157882762" sldId="760"/>
            <ac:spMk id="19" creationId="{EA890BF3-080A-4148-875B-E6BEB1CAA457}"/>
          </ac:spMkLst>
        </pc:spChg>
        <pc:spChg chg="mod topLvl">
          <ac:chgData name="reza kabir" userId="af3c95a13102d509" providerId="LiveId" clId="{DF9BE1CD-AD69-4F22-8A2C-653B4D2D0EDC}" dt="2020-05-17T15:31:02" v="77" actId="165"/>
          <ac:spMkLst>
            <pc:docMk/>
            <pc:sldMk cId="1157882762" sldId="760"/>
            <ac:spMk id="20" creationId="{FEFF928A-135C-4AC1-8CEE-BCCEA4DCE2CC}"/>
          </ac:spMkLst>
        </pc:spChg>
        <pc:spChg chg="mod topLvl">
          <ac:chgData name="reza kabir" userId="af3c95a13102d509" providerId="LiveId" clId="{DF9BE1CD-AD69-4F22-8A2C-653B4D2D0EDC}" dt="2020-05-17T15:31:02" v="77" actId="165"/>
          <ac:spMkLst>
            <pc:docMk/>
            <pc:sldMk cId="1157882762" sldId="760"/>
            <ac:spMk id="21" creationId="{F1A59B20-7FBA-4B57-ADEE-FF657971D858}"/>
          </ac:spMkLst>
        </pc:spChg>
        <pc:spChg chg="mod topLvl">
          <ac:chgData name="reza kabir" userId="af3c95a13102d509" providerId="LiveId" clId="{DF9BE1CD-AD69-4F22-8A2C-653B4D2D0EDC}" dt="2020-05-17T15:31:02" v="77" actId="165"/>
          <ac:spMkLst>
            <pc:docMk/>
            <pc:sldMk cId="1157882762" sldId="760"/>
            <ac:spMk id="22" creationId="{42A8EFD4-6F31-40B3-8A27-89269F6474DA}"/>
          </ac:spMkLst>
        </pc:spChg>
        <pc:spChg chg="mod topLvl">
          <ac:chgData name="reza kabir" userId="af3c95a13102d509" providerId="LiveId" clId="{DF9BE1CD-AD69-4F22-8A2C-653B4D2D0EDC}" dt="2020-05-17T15:31:02" v="77" actId="165"/>
          <ac:spMkLst>
            <pc:docMk/>
            <pc:sldMk cId="1157882762" sldId="760"/>
            <ac:spMk id="23" creationId="{91E2DF2E-3EC0-44AB-A6C9-1BB87B829359}"/>
          </ac:spMkLst>
        </pc:spChg>
        <pc:spChg chg="mod topLvl">
          <ac:chgData name="reza kabir" userId="af3c95a13102d509" providerId="LiveId" clId="{DF9BE1CD-AD69-4F22-8A2C-653B4D2D0EDC}" dt="2020-05-17T15:31:02" v="77" actId="165"/>
          <ac:spMkLst>
            <pc:docMk/>
            <pc:sldMk cId="1157882762" sldId="760"/>
            <ac:spMk id="24" creationId="{D9042B9A-DFCC-484C-B5BC-5B00EFBA1594}"/>
          </ac:spMkLst>
        </pc:spChg>
        <pc:spChg chg="mod topLvl">
          <ac:chgData name="reza kabir" userId="af3c95a13102d509" providerId="LiveId" clId="{DF9BE1CD-AD69-4F22-8A2C-653B4D2D0EDC}" dt="2020-05-17T15:31:02" v="77" actId="165"/>
          <ac:spMkLst>
            <pc:docMk/>
            <pc:sldMk cId="1157882762" sldId="760"/>
            <ac:spMk id="25" creationId="{7DA923FF-CD9D-47FC-BF43-876031F0D882}"/>
          </ac:spMkLst>
        </pc:spChg>
        <pc:spChg chg="mod topLvl">
          <ac:chgData name="reza kabir" userId="af3c95a13102d509" providerId="LiveId" clId="{DF9BE1CD-AD69-4F22-8A2C-653B4D2D0EDC}" dt="2020-05-17T15:31:02" v="77" actId="165"/>
          <ac:spMkLst>
            <pc:docMk/>
            <pc:sldMk cId="1157882762" sldId="760"/>
            <ac:spMk id="26" creationId="{99F3CB38-0813-4E04-B062-D32B98FAC5D1}"/>
          </ac:spMkLst>
        </pc:spChg>
        <pc:spChg chg="mod topLvl">
          <ac:chgData name="reza kabir" userId="af3c95a13102d509" providerId="LiveId" clId="{DF9BE1CD-AD69-4F22-8A2C-653B4D2D0EDC}" dt="2020-05-17T15:31:02" v="77" actId="165"/>
          <ac:spMkLst>
            <pc:docMk/>
            <pc:sldMk cId="1157882762" sldId="760"/>
            <ac:spMk id="27" creationId="{704E32A4-7F76-452C-A40C-43C592F125D7}"/>
          </ac:spMkLst>
        </pc:spChg>
        <pc:spChg chg="mod topLvl">
          <ac:chgData name="reza kabir" userId="af3c95a13102d509" providerId="LiveId" clId="{DF9BE1CD-AD69-4F22-8A2C-653B4D2D0EDC}" dt="2020-05-17T15:31:02" v="77" actId="165"/>
          <ac:spMkLst>
            <pc:docMk/>
            <pc:sldMk cId="1157882762" sldId="760"/>
            <ac:spMk id="28" creationId="{45B5132F-F17F-4E4F-A54B-443E6410D5ED}"/>
          </ac:spMkLst>
        </pc:spChg>
        <pc:spChg chg="mod topLvl">
          <ac:chgData name="reza kabir" userId="af3c95a13102d509" providerId="LiveId" clId="{DF9BE1CD-AD69-4F22-8A2C-653B4D2D0EDC}" dt="2020-05-17T15:31:02" v="77" actId="165"/>
          <ac:spMkLst>
            <pc:docMk/>
            <pc:sldMk cId="1157882762" sldId="760"/>
            <ac:spMk id="29" creationId="{EB1E3D3F-0712-4BCC-97D3-78B93A260D00}"/>
          </ac:spMkLst>
        </pc:spChg>
        <pc:spChg chg="mod topLvl">
          <ac:chgData name="reza kabir" userId="af3c95a13102d509" providerId="LiveId" clId="{DF9BE1CD-AD69-4F22-8A2C-653B4D2D0EDC}" dt="2020-05-17T15:31:02" v="77" actId="165"/>
          <ac:spMkLst>
            <pc:docMk/>
            <pc:sldMk cId="1157882762" sldId="760"/>
            <ac:spMk id="30" creationId="{CADF681A-182A-4C37-A617-AC14CFF5356A}"/>
          </ac:spMkLst>
        </pc:spChg>
        <pc:spChg chg="del mod topLvl">
          <ac:chgData name="reza kabir" userId="af3c95a13102d509" providerId="LiveId" clId="{DF9BE1CD-AD69-4F22-8A2C-653B4D2D0EDC}" dt="2020-05-17T15:31:07.602" v="78" actId="478"/>
          <ac:spMkLst>
            <pc:docMk/>
            <pc:sldMk cId="1157882762" sldId="760"/>
            <ac:spMk id="31" creationId="{6BAC7B21-745E-4657-ADD0-CDBCEFA1FF17}"/>
          </ac:spMkLst>
        </pc:spChg>
        <pc:spChg chg="del mod topLvl">
          <ac:chgData name="reza kabir" userId="af3c95a13102d509" providerId="LiveId" clId="{DF9BE1CD-AD69-4F22-8A2C-653B4D2D0EDC}" dt="2020-05-17T15:31:07.602" v="78" actId="478"/>
          <ac:spMkLst>
            <pc:docMk/>
            <pc:sldMk cId="1157882762" sldId="760"/>
            <ac:spMk id="32" creationId="{6BA6B14F-2459-4528-8D1D-98CC89F428DE}"/>
          </ac:spMkLst>
        </pc:spChg>
        <pc:spChg chg="del mod topLvl">
          <ac:chgData name="reza kabir" userId="af3c95a13102d509" providerId="LiveId" clId="{DF9BE1CD-AD69-4F22-8A2C-653B4D2D0EDC}" dt="2020-05-17T15:31:07.602" v="78" actId="478"/>
          <ac:spMkLst>
            <pc:docMk/>
            <pc:sldMk cId="1157882762" sldId="760"/>
            <ac:spMk id="33" creationId="{05089F30-DD38-4340-A147-EDEDCD548748}"/>
          </ac:spMkLst>
        </pc:spChg>
        <pc:spChg chg="del mod topLvl">
          <ac:chgData name="reza kabir" userId="af3c95a13102d509" providerId="LiveId" clId="{DF9BE1CD-AD69-4F22-8A2C-653B4D2D0EDC}" dt="2020-05-17T15:31:07.602" v="78" actId="478"/>
          <ac:spMkLst>
            <pc:docMk/>
            <pc:sldMk cId="1157882762" sldId="760"/>
            <ac:spMk id="34" creationId="{0AE7FB95-7143-4CFD-AA9E-BF3C212A4233}"/>
          </ac:spMkLst>
        </pc:spChg>
        <pc:spChg chg="add mod">
          <ac:chgData name="reza kabir" userId="af3c95a13102d509" providerId="LiveId" clId="{DF9BE1CD-AD69-4F22-8A2C-653B4D2D0EDC}" dt="2020-05-17T15:31:54.993" v="100" actId="14100"/>
          <ac:spMkLst>
            <pc:docMk/>
            <pc:sldMk cId="1157882762" sldId="760"/>
            <ac:spMk id="35" creationId="{EB099CF6-C2DE-4AFC-98EE-60945CC9A6F0}"/>
          </ac:spMkLst>
        </pc:spChg>
        <pc:spChg chg="add mod">
          <ac:chgData name="reza kabir" userId="af3c95a13102d509" providerId="LiveId" clId="{DF9BE1CD-AD69-4F22-8A2C-653B4D2D0EDC}" dt="2020-05-17T15:31:58.744" v="101" actId="571"/>
          <ac:spMkLst>
            <pc:docMk/>
            <pc:sldMk cId="1157882762" sldId="760"/>
            <ac:spMk id="37" creationId="{C8E0205F-35B3-450E-A212-EBCD72176739}"/>
          </ac:spMkLst>
        </pc:spChg>
        <pc:spChg chg="add mod">
          <ac:chgData name="reza kabir" userId="af3c95a13102d509" providerId="LiveId" clId="{DF9BE1CD-AD69-4F22-8A2C-653B4D2D0EDC}" dt="2020-05-17T15:31:58.744" v="101" actId="571"/>
          <ac:spMkLst>
            <pc:docMk/>
            <pc:sldMk cId="1157882762" sldId="760"/>
            <ac:spMk id="38" creationId="{866B75F5-68AD-4DE6-807A-11840C62992C}"/>
          </ac:spMkLst>
        </pc:spChg>
        <pc:spChg chg="add mod">
          <ac:chgData name="reza kabir" userId="af3c95a13102d509" providerId="LiveId" clId="{DF9BE1CD-AD69-4F22-8A2C-653B4D2D0EDC}" dt="2020-05-17T15:32:02.401" v="102" actId="571"/>
          <ac:spMkLst>
            <pc:docMk/>
            <pc:sldMk cId="1157882762" sldId="760"/>
            <ac:spMk id="39" creationId="{F69C5170-538D-4F86-A1CC-6492AFBC4B14}"/>
          </ac:spMkLst>
        </pc:spChg>
        <pc:spChg chg="add mod">
          <ac:chgData name="reza kabir" userId="af3c95a13102d509" providerId="LiveId" clId="{DF9BE1CD-AD69-4F22-8A2C-653B4D2D0EDC}" dt="2020-05-17T15:32:02.401" v="102" actId="571"/>
          <ac:spMkLst>
            <pc:docMk/>
            <pc:sldMk cId="1157882762" sldId="760"/>
            <ac:spMk id="40" creationId="{27E63EDB-9502-4CF2-83C3-C2E6BCACB239}"/>
          </ac:spMkLst>
        </pc:spChg>
        <pc:spChg chg="add mod">
          <ac:chgData name="reza kabir" userId="af3c95a13102d509" providerId="LiveId" clId="{DF9BE1CD-AD69-4F22-8A2C-653B4D2D0EDC}" dt="2020-05-17T15:32:04.522" v="103" actId="571"/>
          <ac:spMkLst>
            <pc:docMk/>
            <pc:sldMk cId="1157882762" sldId="760"/>
            <ac:spMk id="41" creationId="{A07F5529-98B8-4448-A7A5-032CA35691B0}"/>
          </ac:spMkLst>
        </pc:spChg>
        <pc:spChg chg="add mod">
          <ac:chgData name="reza kabir" userId="af3c95a13102d509" providerId="LiveId" clId="{DF9BE1CD-AD69-4F22-8A2C-653B4D2D0EDC}" dt="2020-05-17T15:32:04.522" v="103" actId="571"/>
          <ac:spMkLst>
            <pc:docMk/>
            <pc:sldMk cId="1157882762" sldId="760"/>
            <ac:spMk id="42" creationId="{72D41FE6-C3D2-49E7-9B95-90E1FC263520}"/>
          </ac:spMkLst>
        </pc:spChg>
        <pc:spChg chg="add mod">
          <ac:chgData name="reza kabir" userId="af3c95a13102d509" providerId="LiveId" clId="{DF9BE1CD-AD69-4F22-8A2C-653B4D2D0EDC}" dt="2020-05-17T15:32:13.210" v="107" actId="1076"/>
          <ac:spMkLst>
            <pc:docMk/>
            <pc:sldMk cId="1157882762" sldId="760"/>
            <ac:spMk id="43" creationId="{3188809F-45C6-4150-A89F-EAEC3AA6A9A6}"/>
          </ac:spMkLst>
        </pc:spChg>
        <pc:grpChg chg="del">
          <ac:chgData name="reza kabir" userId="af3c95a13102d509" providerId="LiveId" clId="{DF9BE1CD-AD69-4F22-8A2C-653B4D2D0EDC}" dt="2020-05-17T15:31:02" v="77" actId="165"/>
          <ac:grpSpMkLst>
            <pc:docMk/>
            <pc:sldMk cId="1157882762" sldId="760"/>
            <ac:grpSpMk id="3" creationId="{AA8B0570-3D5B-4D39-8144-322F9A03F6FA}"/>
          </ac:grpSpMkLst>
        </pc:grpChg>
        <pc:picChg chg="del">
          <ac:chgData name="reza kabir" userId="af3c95a13102d509" providerId="LiveId" clId="{DF9BE1CD-AD69-4F22-8A2C-653B4D2D0EDC}" dt="2020-05-17T15:32:15.224" v="108" actId="478"/>
          <ac:picMkLst>
            <pc:docMk/>
            <pc:sldMk cId="1157882762" sldId="760"/>
            <ac:picMk id="36" creationId="{16D2D45D-8FD8-402A-918D-9BAB01EFF2F7}"/>
          </ac:picMkLst>
        </pc:picChg>
      </pc:sldChg>
      <pc:sldChg chg="addSp delSp modSp mod modClrScheme chgLayout">
        <pc:chgData name="reza kabir" userId="af3c95a13102d509" providerId="LiveId" clId="{DF9BE1CD-AD69-4F22-8A2C-653B4D2D0EDC}" dt="2020-05-17T15:33:58.274" v="143" actId="478"/>
        <pc:sldMkLst>
          <pc:docMk/>
          <pc:sldMk cId="3356191817" sldId="761"/>
        </pc:sldMkLst>
        <pc:spChg chg="add mod ord">
          <ac:chgData name="reza kabir" userId="af3c95a13102d509" providerId="LiveId" clId="{DF9BE1CD-AD69-4F22-8A2C-653B4D2D0EDC}" dt="2020-05-17T15:32:34.825" v="121" actId="20577"/>
          <ac:spMkLst>
            <pc:docMk/>
            <pc:sldMk cId="3356191817" sldId="761"/>
            <ac:spMk id="2" creationId="{DBC23E02-B002-4D3B-816A-DDF12843B50B}"/>
          </ac:spMkLst>
        </pc:spChg>
        <pc:spChg chg="mod topLvl">
          <ac:chgData name="reza kabir" userId="af3c95a13102d509" providerId="LiveId" clId="{DF9BE1CD-AD69-4F22-8A2C-653B4D2D0EDC}" dt="2020-05-17T15:32:23.018" v="109" actId="165"/>
          <ac:spMkLst>
            <pc:docMk/>
            <pc:sldMk cId="3356191817" sldId="761"/>
            <ac:spMk id="4" creationId="{690CEE55-FEBE-4420-B7CC-765E9B3F11E7}"/>
          </ac:spMkLst>
        </pc:spChg>
        <pc:spChg chg="mod topLvl">
          <ac:chgData name="reza kabir" userId="af3c95a13102d509" providerId="LiveId" clId="{DF9BE1CD-AD69-4F22-8A2C-653B4D2D0EDC}" dt="2020-05-17T15:32:23.018" v="109" actId="165"/>
          <ac:spMkLst>
            <pc:docMk/>
            <pc:sldMk cId="3356191817" sldId="761"/>
            <ac:spMk id="5" creationId="{C697263C-E584-4E66-9DC8-8A7DD2C51A56}"/>
          </ac:spMkLst>
        </pc:spChg>
        <pc:spChg chg="mod topLvl">
          <ac:chgData name="reza kabir" userId="af3c95a13102d509" providerId="LiveId" clId="{DF9BE1CD-AD69-4F22-8A2C-653B4D2D0EDC}" dt="2020-05-17T15:32:23.018" v="109" actId="165"/>
          <ac:spMkLst>
            <pc:docMk/>
            <pc:sldMk cId="3356191817" sldId="761"/>
            <ac:spMk id="6" creationId="{9B19DF42-F115-491C-B9FA-600A65AFBF77}"/>
          </ac:spMkLst>
        </pc:spChg>
        <pc:spChg chg="mod topLvl">
          <ac:chgData name="reza kabir" userId="af3c95a13102d509" providerId="LiveId" clId="{DF9BE1CD-AD69-4F22-8A2C-653B4D2D0EDC}" dt="2020-05-17T15:32:23.018" v="109" actId="165"/>
          <ac:spMkLst>
            <pc:docMk/>
            <pc:sldMk cId="3356191817" sldId="761"/>
            <ac:spMk id="7" creationId="{FC854E80-36D2-4893-AC92-1E802C07A9D6}"/>
          </ac:spMkLst>
        </pc:spChg>
        <pc:spChg chg="mod topLvl">
          <ac:chgData name="reza kabir" userId="af3c95a13102d509" providerId="LiveId" clId="{DF9BE1CD-AD69-4F22-8A2C-653B4D2D0EDC}" dt="2020-05-17T15:32:23.018" v="109" actId="165"/>
          <ac:spMkLst>
            <pc:docMk/>
            <pc:sldMk cId="3356191817" sldId="761"/>
            <ac:spMk id="8" creationId="{DF5B828D-F3EB-4F3D-B7D7-32A71C153BC0}"/>
          </ac:spMkLst>
        </pc:spChg>
        <pc:spChg chg="mod topLvl">
          <ac:chgData name="reza kabir" userId="af3c95a13102d509" providerId="LiveId" clId="{DF9BE1CD-AD69-4F22-8A2C-653B4D2D0EDC}" dt="2020-05-17T15:32:23.018" v="109" actId="165"/>
          <ac:spMkLst>
            <pc:docMk/>
            <pc:sldMk cId="3356191817" sldId="761"/>
            <ac:spMk id="9" creationId="{72BA97E1-7F80-4DE4-B5BF-2B41ACABCB27}"/>
          </ac:spMkLst>
        </pc:spChg>
        <pc:spChg chg="mod topLvl">
          <ac:chgData name="reza kabir" userId="af3c95a13102d509" providerId="LiveId" clId="{DF9BE1CD-AD69-4F22-8A2C-653B4D2D0EDC}" dt="2020-05-17T15:32:23.018" v="109" actId="165"/>
          <ac:spMkLst>
            <pc:docMk/>
            <pc:sldMk cId="3356191817" sldId="761"/>
            <ac:spMk id="10" creationId="{F3AD0723-2F53-4DB8-BE16-E22E7F774F29}"/>
          </ac:spMkLst>
        </pc:spChg>
        <pc:spChg chg="mod topLvl">
          <ac:chgData name="reza kabir" userId="af3c95a13102d509" providerId="LiveId" clId="{DF9BE1CD-AD69-4F22-8A2C-653B4D2D0EDC}" dt="2020-05-17T15:32:23.018" v="109" actId="165"/>
          <ac:spMkLst>
            <pc:docMk/>
            <pc:sldMk cId="3356191817" sldId="761"/>
            <ac:spMk id="11" creationId="{8F624D53-85F3-4E02-8295-855850AF7FAA}"/>
          </ac:spMkLst>
        </pc:spChg>
        <pc:spChg chg="mod topLvl">
          <ac:chgData name="reza kabir" userId="af3c95a13102d509" providerId="LiveId" clId="{DF9BE1CD-AD69-4F22-8A2C-653B4D2D0EDC}" dt="2020-05-17T15:32:23.018" v="109" actId="165"/>
          <ac:spMkLst>
            <pc:docMk/>
            <pc:sldMk cId="3356191817" sldId="761"/>
            <ac:spMk id="12" creationId="{BD8C3725-BF5A-4D45-B7BA-FC822C4F37EA}"/>
          </ac:spMkLst>
        </pc:spChg>
        <pc:spChg chg="mod topLvl">
          <ac:chgData name="reza kabir" userId="af3c95a13102d509" providerId="LiveId" clId="{DF9BE1CD-AD69-4F22-8A2C-653B4D2D0EDC}" dt="2020-05-17T15:32:23.018" v="109" actId="165"/>
          <ac:spMkLst>
            <pc:docMk/>
            <pc:sldMk cId="3356191817" sldId="761"/>
            <ac:spMk id="13" creationId="{312F6463-A432-40AC-8182-8B588A594D30}"/>
          </ac:spMkLst>
        </pc:spChg>
        <pc:spChg chg="mod topLvl">
          <ac:chgData name="reza kabir" userId="af3c95a13102d509" providerId="LiveId" clId="{DF9BE1CD-AD69-4F22-8A2C-653B4D2D0EDC}" dt="2020-05-17T15:32:23.018" v="109" actId="165"/>
          <ac:spMkLst>
            <pc:docMk/>
            <pc:sldMk cId="3356191817" sldId="761"/>
            <ac:spMk id="14" creationId="{D942D705-F041-4CBF-AE70-6122032F4F32}"/>
          </ac:spMkLst>
        </pc:spChg>
        <pc:spChg chg="mod topLvl">
          <ac:chgData name="reza kabir" userId="af3c95a13102d509" providerId="LiveId" clId="{DF9BE1CD-AD69-4F22-8A2C-653B4D2D0EDC}" dt="2020-05-17T15:32:23.018" v="109" actId="165"/>
          <ac:spMkLst>
            <pc:docMk/>
            <pc:sldMk cId="3356191817" sldId="761"/>
            <ac:spMk id="15" creationId="{1BEBCF98-743B-4CDE-8116-89D1BEA0782D}"/>
          </ac:spMkLst>
        </pc:spChg>
        <pc:spChg chg="mod topLvl">
          <ac:chgData name="reza kabir" userId="af3c95a13102d509" providerId="LiveId" clId="{DF9BE1CD-AD69-4F22-8A2C-653B4D2D0EDC}" dt="2020-05-17T15:32:23.018" v="109" actId="165"/>
          <ac:spMkLst>
            <pc:docMk/>
            <pc:sldMk cId="3356191817" sldId="761"/>
            <ac:spMk id="16" creationId="{619170FA-3478-4C8F-B679-08AA33EDCA88}"/>
          </ac:spMkLst>
        </pc:spChg>
        <pc:spChg chg="mod topLvl">
          <ac:chgData name="reza kabir" userId="af3c95a13102d509" providerId="LiveId" clId="{DF9BE1CD-AD69-4F22-8A2C-653B4D2D0EDC}" dt="2020-05-17T15:32:23.018" v="109" actId="165"/>
          <ac:spMkLst>
            <pc:docMk/>
            <pc:sldMk cId="3356191817" sldId="761"/>
            <ac:spMk id="17" creationId="{3B21F0E1-4B24-4585-9822-28B02D1586BB}"/>
          </ac:spMkLst>
        </pc:spChg>
        <pc:spChg chg="mod topLvl">
          <ac:chgData name="reza kabir" userId="af3c95a13102d509" providerId="LiveId" clId="{DF9BE1CD-AD69-4F22-8A2C-653B4D2D0EDC}" dt="2020-05-17T15:32:23.018" v="109" actId="165"/>
          <ac:spMkLst>
            <pc:docMk/>
            <pc:sldMk cId="3356191817" sldId="761"/>
            <ac:spMk id="18" creationId="{C4F82B92-0DCD-4F85-9301-1DDFEFA35B8F}"/>
          </ac:spMkLst>
        </pc:spChg>
        <pc:spChg chg="mod topLvl">
          <ac:chgData name="reza kabir" userId="af3c95a13102d509" providerId="LiveId" clId="{DF9BE1CD-AD69-4F22-8A2C-653B4D2D0EDC}" dt="2020-05-17T15:32:23.018" v="109" actId="165"/>
          <ac:spMkLst>
            <pc:docMk/>
            <pc:sldMk cId="3356191817" sldId="761"/>
            <ac:spMk id="19" creationId="{2A26E136-2D3D-4BBA-942B-CC45F365F7E5}"/>
          </ac:spMkLst>
        </pc:spChg>
        <pc:spChg chg="mod topLvl">
          <ac:chgData name="reza kabir" userId="af3c95a13102d509" providerId="LiveId" clId="{DF9BE1CD-AD69-4F22-8A2C-653B4D2D0EDC}" dt="2020-05-17T15:32:23.018" v="109" actId="165"/>
          <ac:spMkLst>
            <pc:docMk/>
            <pc:sldMk cId="3356191817" sldId="761"/>
            <ac:spMk id="20" creationId="{B9CED768-1D76-4809-BDFC-BB0DEF548FE1}"/>
          </ac:spMkLst>
        </pc:spChg>
        <pc:spChg chg="mod topLvl">
          <ac:chgData name="reza kabir" userId="af3c95a13102d509" providerId="LiveId" clId="{DF9BE1CD-AD69-4F22-8A2C-653B4D2D0EDC}" dt="2020-05-17T15:32:23.018" v="109" actId="165"/>
          <ac:spMkLst>
            <pc:docMk/>
            <pc:sldMk cId="3356191817" sldId="761"/>
            <ac:spMk id="21" creationId="{8D500F3F-853C-45F7-A9EC-28BD06322AEA}"/>
          </ac:spMkLst>
        </pc:spChg>
        <pc:spChg chg="mod topLvl">
          <ac:chgData name="reza kabir" userId="af3c95a13102d509" providerId="LiveId" clId="{DF9BE1CD-AD69-4F22-8A2C-653B4D2D0EDC}" dt="2020-05-17T15:32:23.018" v="109" actId="165"/>
          <ac:spMkLst>
            <pc:docMk/>
            <pc:sldMk cId="3356191817" sldId="761"/>
            <ac:spMk id="22" creationId="{465CEB61-1F3F-4F98-96BD-FFED9841B123}"/>
          </ac:spMkLst>
        </pc:spChg>
        <pc:spChg chg="mod topLvl">
          <ac:chgData name="reza kabir" userId="af3c95a13102d509" providerId="LiveId" clId="{DF9BE1CD-AD69-4F22-8A2C-653B4D2D0EDC}" dt="2020-05-17T15:32:23.018" v="109" actId="165"/>
          <ac:spMkLst>
            <pc:docMk/>
            <pc:sldMk cId="3356191817" sldId="761"/>
            <ac:spMk id="23" creationId="{AC8B09E0-290D-4F7F-97E5-85ECB0EEB786}"/>
          </ac:spMkLst>
        </pc:spChg>
        <pc:spChg chg="mod topLvl">
          <ac:chgData name="reza kabir" userId="af3c95a13102d509" providerId="LiveId" clId="{DF9BE1CD-AD69-4F22-8A2C-653B4D2D0EDC}" dt="2020-05-17T15:32:23.018" v="109" actId="165"/>
          <ac:spMkLst>
            <pc:docMk/>
            <pc:sldMk cId="3356191817" sldId="761"/>
            <ac:spMk id="24" creationId="{2CDF5F9C-2719-4342-9719-4F8C827F9C0A}"/>
          </ac:spMkLst>
        </pc:spChg>
        <pc:spChg chg="mod topLvl">
          <ac:chgData name="reza kabir" userId="af3c95a13102d509" providerId="LiveId" clId="{DF9BE1CD-AD69-4F22-8A2C-653B4D2D0EDC}" dt="2020-05-17T15:32:23.018" v="109" actId="165"/>
          <ac:spMkLst>
            <pc:docMk/>
            <pc:sldMk cId="3356191817" sldId="761"/>
            <ac:spMk id="25" creationId="{284694B0-4C31-4A37-8267-D223702FBE0E}"/>
          </ac:spMkLst>
        </pc:spChg>
        <pc:spChg chg="mod topLvl">
          <ac:chgData name="reza kabir" userId="af3c95a13102d509" providerId="LiveId" clId="{DF9BE1CD-AD69-4F22-8A2C-653B4D2D0EDC}" dt="2020-05-17T15:32:23.018" v="109" actId="165"/>
          <ac:spMkLst>
            <pc:docMk/>
            <pc:sldMk cId="3356191817" sldId="761"/>
            <ac:spMk id="26" creationId="{A11A15A6-C4FF-4170-A46E-EB373805FC6F}"/>
          </ac:spMkLst>
        </pc:spChg>
        <pc:spChg chg="mod topLvl">
          <ac:chgData name="reza kabir" userId="af3c95a13102d509" providerId="LiveId" clId="{DF9BE1CD-AD69-4F22-8A2C-653B4D2D0EDC}" dt="2020-05-17T15:32:23.018" v="109" actId="165"/>
          <ac:spMkLst>
            <pc:docMk/>
            <pc:sldMk cId="3356191817" sldId="761"/>
            <ac:spMk id="27" creationId="{BE3FC153-38FB-4648-9835-A1669733F1D6}"/>
          </ac:spMkLst>
        </pc:spChg>
        <pc:spChg chg="mod topLvl">
          <ac:chgData name="reza kabir" userId="af3c95a13102d509" providerId="LiveId" clId="{DF9BE1CD-AD69-4F22-8A2C-653B4D2D0EDC}" dt="2020-05-17T15:32:23.018" v="109" actId="165"/>
          <ac:spMkLst>
            <pc:docMk/>
            <pc:sldMk cId="3356191817" sldId="761"/>
            <ac:spMk id="28" creationId="{2C0A3DA2-581B-4E2F-A541-B3FADEDFEFA2}"/>
          </ac:spMkLst>
        </pc:spChg>
        <pc:spChg chg="mod topLvl">
          <ac:chgData name="reza kabir" userId="af3c95a13102d509" providerId="LiveId" clId="{DF9BE1CD-AD69-4F22-8A2C-653B4D2D0EDC}" dt="2020-05-17T15:32:23.018" v="109" actId="165"/>
          <ac:spMkLst>
            <pc:docMk/>
            <pc:sldMk cId="3356191817" sldId="761"/>
            <ac:spMk id="29" creationId="{E0868D12-75B8-4988-8778-D84526F51608}"/>
          </ac:spMkLst>
        </pc:spChg>
        <pc:spChg chg="mod topLvl">
          <ac:chgData name="reza kabir" userId="af3c95a13102d509" providerId="LiveId" clId="{DF9BE1CD-AD69-4F22-8A2C-653B4D2D0EDC}" dt="2020-05-17T15:32:23.018" v="109" actId="165"/>
          <ac:spMkLst>
            <pc:docMk/>
            <pc:sldMk cId="3356191817" sldId="761"/>
            <ac:spMk id="30" creationId="{F5FD4F1B-63F3-4C6B-A910-3555D350B149}"/>
          </ac:spMkLst>
        </pc:spChg>
        <pc:spChg chg="mod topLvl">
          <ac:chgData name="reza kabir" userId="af3c95a13102d509" providerId="LiveId" clId="{DF9BE1CD-AD69-4F22-8A2C-653B4D2D0EDC}" dt="2020-05-17T15:32:23.018" v="109" actId="165"/>
          <ac:spMkLst>
            <pc:docMk/>
            <pc:sldMk cId="3356191817" sldId="761"/>
            <ac:spMk id="31" creationId="{46FAFF3B-38BD-4E67-BD78-AB2CD8E9E71B}"/>
          </ac:spMkLst>
        </pc:spChg>
        <pc:spChg chg="mod topLvl">
          <ac:chgData name="reza kabir" userId="af3c95a13102d509" providerId="LiveId" clId="{DF9BE1CD-AD69-4F22-8A2C-653B4D2D0EDC}" dt="2020-05-17T15:32:23.018" v="109" actId="165"/>
          <ac:spMkLst>
            <pc:docMk/>
            <pc:sldMk cId="3356191817" sldId="761"/>
            <ac:spMk id="32" creationId="{F497CB2A-F985-47F3-8025-5EC5DFEB55EF}"/>
          </ac:spMkLst>
        </pc:spChg>
        <pc:spChg chg="mod topLvl">
          <ac:chgData name="reza kabir" userId="af3c95a13102d509" providerId="LiveId" clId="{DF9BE1CD-AD69-4F22-8A2C-653B4D2D0EDC}" dt="2020-05-17T15:32:23.018" v="109" actId="165"/>
          <ac:spMkLst>
            <pc:docMk/>
            <pc:sldMk cId="3356191817" sldId="761"/>
            <ac:spMk id="33" creationId="{324E8E26-2304-465E-AF2E-35CC7341510A}"/>
          </ac:spMkLst>
        </pc:spChg>
        <pc:spChg chg="mod topLvl">
          <ac:chgData name="reza kabir" userId="af3c95a13102d509" providerId="LiveId" clId="{DF9BE1CD-AD69-4F22-8A2C-653B4D2D0EDC}" dt="2020-05-17T15:32:23.018" v="109" actId="165"/>
          <ac:spMkLst>
            <pc:docMk/>
            <pc:sldMk cId="3356191817" sldId="761"/>
            <ac:spMk id="34" creationId="{78D1258E-BF58-45E3-8B8B-99BD2486C09E}"/>
          </ac:spMkLst>
        </pc:spChg>
        <pc:spChg chg="mod topLvl">
          <ac:chgData name="reza kabir" userId="af3c95a13102d509" providerId="LiveId" clId="{DF9BE1CD-AD69-4F22-8A2C-653B4D2D0EDC}" dt="2020-05-17T15:32:23.018" v="109" actId="165"/>
          <ac:spMkLst>
            <pc:docMk/>
            <pc:sldMk cId="3356191817" sldId="761"/>
            <ac:spMk id="35" creationId="{B9DDFFA4-B6C2-43B0-AD1F-75DC7D528B84}"/>
          </ac:spMkLst>
        </pc:spChg>
        <pc:spChg chg="mod topLvl">
          <ac:chgData name="reza kabir" userId="af3c95a13102d509" providerId="LiveId" clId="{DF9BE1CD-AD69-4F22-8A2C-653B4D2D0EDC}" dt="2020-05-17T15:32:23.018" v="109" actId="165"/>
          <ac:spMkLst>
            <pc:docMk/>
            <pc:sldMk cId="3356191817" sldId="761"/>
            <ac:spMk id="36" creationId="{9B7663EE-0B68-4987-8DE2-E27AB6CE7B61}"/>
          </ac:spMkLst>
        </pc:spChg>
        <pc:spChg chg="mod topLvl">
          <ac:chgData name="reza kabir" userId="af3c95a13102d509" providerId="LiveId" clId="{DF9BE1CD-AD69-4F22-8A2C-653B4D2D0EDC}" dt="2020-05-17T15:32:23.018" v="109" actId="165"/>
          <ac:spMkLst>
            <pc:docMk/>
            <pc:sldMk cId="3356191817" sldId="761"/>
            <ac:spMk id="37" creationId="{4DFA9A37-6F3D-440C-A2A5-77A3BD025563}"/>
          </ac:spMkLst>
        </pc:spChg>
        <pc:spChg chg="mod topLvl">
          <ac:chgData name="reza kabir" userId="af3c95a13102d509" providerId="LiveId" clId="{DF9BE1CD-AD69-4F22-8A2C-653B4D2D0EDC}" dt="2020-05-17T15:32:23.018" v="109" actId="165"/>
          <ac:spMkLst>
            <pc:docMk/>
            <pc:sldMk cId="3356191817" sldId="761"/>
            <ac:spMk id="38" creationId="{F3682AB0-0875-4C55-84E1-A4F01A3AF1CE}"/>
          </ac:spMkLst>
        </pc:spChg>
        <pc:spChg chg="mod topLvl">
          <ac:chgData name="reza kabir" userId="af3c95a13102d509" providerId="LiveId" clId="{DF9BE1CD-AD69-4F22-8A2C-653B4D2D0EDC}" dt="2020-05-17T15:32:23.018" v="109" actId="165"/>
          <ac:spMkLst>
            <pc:docMk/>
            <pc:sldMk cId="3356191817" sldId="761"/>
            <ac:spMk id="39" creationId="{E7106989-AFFC-44CE-9CC5-8B37E1DBE108}"/>
          </ac:spMkLst>
        </pc:spChg>
        <pc:spChg chg="mod topLvl">
          <ac:chgData name="reza kabir" userId="af3c95a13102d509" providerId="LiveId" clId="{DF9BE1CD-AD69-4F22-8A2C-653B4D2D0EDC}" dt="2020-05-17T15:32:23.018" v="109" actId="165"/>
          <ac:spMkLst>
            <pc:docMk/>
            <pc:sldMk cId="3356191817" sldId="761"/>
            <ac:spMk id="40" creationId="{33D847ED-5C37-4B14-8FE8-C29B19507B5B}"/>
          </ac:spMkLst>
        </pc:spChg>
        <pc:spChg chg="mod topLvl">
          <ac:chgData name="reza kabir" userId="af3c95a13102d509" providerId="LiveId" clId="{DF9BE1CD-AD69-4F22-8A2C-653B4D2D0EDC}" dt="2020-05-17T15:32:23.018" v="109" actId="165"/>
          <ac:spMkLst>
            <pc:docMk/>
            <pc:sldMk cId="3356191817" sldId="761"/>
            <ac:spMk id="41" creationId="{D3F17958-8209-4B79-A4E7-57103012B95B}"/>
          </ac:spMkLst>
        </pc:spChg>
        <pc:spChg chg="mod topLvl">
          <ac:chgData name="reza kabir" userId="af3c95a13102d509" providerId="LiveId" clId="{DF9BE1CD-AD69-4F22-8A2C-653B4D2D0EDC}" dt="2020-05-17T15:32:23.018" v="109" actId="165"/>
          <ac:spMkLst>
            <pc:docMk/>
            <pc:sldMk cId="3356191817" sldId="761"/>
            <ac:spMk id="42" creationId="{1FAD6981-E3DF-472F-ACBE-A2F7563D3485}"/>
          </ac:spMkLst>
        </pc:spChg>
        <pc:spChg chg="mod topLvl">
          <ac:chgData name="reza kabir" userId="af3c95a13102d509" providerId="LiveId" clId="{DF9BE1CD-AD69-4F22-8A2C-653B4D2D0EDC}" dt="2020-05-17T15:32:23.018" v="109" actId="165"/>
          <ac:spMkLst>
            <pc:docMk/>
            <pc:sldMk cId="3356191817" sldId="761"/>
            <ac:spMk id="43" creationId="{B9C34758-9FA3-4801-955C-7235BEA6A602}"/>
          </ac:spMkLst>
        </pc:spChg>
        <pc:spChg chg="mod topLvl">
          <ac:chgData name="reza kabir" userId="af3c95a13102d509" providerId="LiveId" clId="{DF9BE1CD-AD69-4F22-8A2C-653B4D2D0EDC}" dt="2020-05-17T15:32:23.018" v="109" actId="165"/>
          <ac:spMkLst>
            <pc:docMk/>
            <pc:sldMk cId="3356191817" sldId="761"/>
            <ac:spMk id="44" creationId="{873B2040-32DE-47D8-A094-F1F075ACC89D}"/>
          </ac:spMkLst>
        </pc:spChg>
        <pc:spChg chg="mod topLvl">
          <ac:chgData name="reza kabir" userId="af3c95a13102d509" providerId="LiveId" clId="{DF9BE1CD-AD69-4F22-8A2C-653B4D2D0EDC}" dt="2020-05-17T15:32:23.018" v="109" actId="165"/>
          <ac:spMkLst>
            <pc:docMk/>
            <pc:sldMk cId="3356191817" sldId="761"/>
            <ac:spMk id="45" creationId="{4E2C6002-D318-484B-8855-B5DB2C6BBD7C}"/>
          </ac:spMkLst>
        </pc:spChg>
        <pc:spChg chg="mod topLvl">
          <ac:chgData name="reza kabir" userId="af3c95a13102d509" providerId="LiveId" clId="{DF9BE1CD-AD69-4F22-8A2C-653B4D2D0EDC}" dt="2020-05-17T15:32:23.018" v="109" actId="165"/>
          <ac:spMkLst>
            <pc:docMk/>
            <pc:sldMk cId="3356191817" sldId="761"/>
            <ac:spMk id="46" creationId="{6063383A-9B7B-4926-A711-FD8BC561F586}"/>
          </ac:spMkLst>
        </pc:spChg>
        <pc:spChg chg="mod topLvl">
          <ac:chgData name="reza kabir" userId="af3c95a13102d509" providerId="LiveId" clId="{DF9BE1CD-AD69-4F22-8A2C-653B4D2D0EDC}" dt="2020-05-17T15:32:23.018" v="109" actId="165"/>
          <ac:spMkLst>
            <pc:docMk/>
            <pc:sldMk cId="3356191817" sldId="761"/>
            <ac:spMk id="47" creationId="{E1209D17-41D3-4733-8234-379EEF8ECFF0}"/>
          </ac:spMkLst>
        </pc:spChg>
        <pc:spChg chg="mod topLvl">
          <ac:chgData name="reza kabir" userId="af3c95a13102d509" providerId="LiveId" clId="{DF9BE1CD-AD69-4F22-8A2C-653B4D2D0EDC}" dt="2020-05-17T15:32:23.018" v="109" actId="165"/>
          <ac:spMkLst>
            <pc:docMk/>
            <pc:sldMk cId="3356191817" sldId="761"/>
            <ac:spMk id="48" creationId="{B68CA2BD-3EE2-4C53-895D-EFEB731B190E}"/>
          </ac:spMkLst>
        </pc:spChg>
        <pc:spChg chg="mod topLvl">
          <ac:chgData name="reza kabir" userId="af3c95a13102d509" providerId="LiveId" clId="{DF9BE1CD-AD69-4F22-8A2C-653B4D2D0EDC}" dt="2020-05-17T15:32:23.018" v="109" actId="165"/>
          <ac:spMkLst>
            <pc:docMk/>
            <pc:sldMk cId="3356191817" sldId="761"/>
            <ac:spMk id="49" creationId="{3067B020-B1DA-4247-95ED-28B3A5B8FEEF}"/>
          </ac:spMkLst>
        </pc:spChg>
        <pc:spChg chg="mod topLvl">
          <ac:chgData name="reza kabir" userId="af3c95a13102d509" providerId="LiveId" clId="{DF9BE1CD-AD69-4F22-8A2C-653B4D2D0EDC}" dt="2020-05-17T15:32:23.018" v="109" actId="165"/>
          <ac:spMkLst>
            <pc:docMk/>
            <pc:sldMk cId="3356191817" sldId="761"/>
            <ac:spMk id="50" creationId="{33D78231-E7BB-4D55-8CA1-90EDD1859568}"/>
          </ac:spMkLst>
        </pc:spChg>
        <pc:spChg chg="mod topLvl">
          <ac:chgData name="reza kabir" userId="af3c95a13102d509" providerId="LiveId" clId="{DF9BE1CD-AD69-4F22-8A2C-653B4D2D0EDC}" dt="2020-05-17T15:32:23.018" v="109" actId="165"/>
          <ac:spMkLst>
            <pc:docMk/>
            <pc:sldMk cId="3356191817" sldId="761"/>
            <ac:spMk id="51" creationId="{18D2417C-4AA0-418C-9BF7-AF9F667A694A}"/>
          </ac:spMkLst>
        </pc:spChg>
        <pc:spChg chg="mod topLvl">
          <ac:chgData name="reza kabir" userId="af3c95a13102d509" providerId="LiveId" clId="{DF9BE1CD-AD69-4F22-8A2C-653B4D2D0EDC}" dt="2020-05-17T15:32:23.018" v="109" actId="165"/>
          <ac:spMkLst>
            <pc:docMk/>
            <pc:sldMk cId="3356191817" sldId="761"/>
            <ac:spMk id="52" creationId="{0B282993-6033-446F-8146-90357F229EE7}"/>
          </ac:spMkLst>
        </pc:spChg>
        <pc:spChg chg="mod topLvl">
          <ac:chgData name="reza kabir" userId="af3c95a13102d509" providerId="LiveId" clId="{DF9BE1CD-AD69-4F22-8A2C-653B4D2D0EDC}" dt="2020-05-17T15:32:23.018" v="109" actId="165"/>
          <ac:spMkLst>
            <pc:docMk/>
            <pc:sldMk cId="3356191817" sldId="761"/>
            <ac:spMk id="53" creationId="{2B495077-0F17-495A-B839-B5700FE0A297}"/>
          </ac:spMkLst>
        </pc:spChg>
        <pc:spChg chg="mod topLvl">
          <ac:chgData name="reza kabir" userId="af3c95a13102d509" providerId="LiveId" clId="{DF9BE1CD-AD69-4F22-8A2C-653B4D2D0EDC}" dt="2020-05-17T15:32:23.018" v="109" actId="165"/>
          <ac:spMkLst>
            <pc:docMk/>
            <pc:sldMk cId="3356191817" sldId="761"/>
            <ac:spMk id="54" creationId="{BDE31EE2-4034-4D7E-A58D-D061C31D5E7F}"/>
          </ac:spMkLst>
        </pc:spChg>
        <pc:spChg chg="mod topLvl">
          <ac:chgData name="reza kabir" userId="af3c95a13102d509" providerId="LiveId" clId="{DF9BE1CD-AD69-4F22-8A2C-653B4D2D0EDC}" dt="2020-05-17T15:32:23.018" v="109" actId="165"/>
          <ac:spMkLst>
            <pc:docMk/>
            <pc:sldMk cId="3356191817" sldId="761"/>
            <ac:spMk id="55" creationId="{88110059-2365-461E-A4F9-D73F0804AF97}"/>
          </ac:spMkLst>
        </pc:spChg>
        <pc:spChg chg="mod topLvl">
          <ac:chgData name="reza kabir" userId="af3c95a13102d509" providerId="LiveId" clId="{DF9BE1CD-AD69-4F22-8A2C-653B4D2D0EDC}" dt="2020-05-17T15:32:23.018" v="109" actId="165"/>
          <ac:spMkLst>
            <pc:docMk/>
            <pc:sldMk cId="3356191817" sldId="761"/>
            <ac:spMk id="56" creationId="{E518FD9D-90FD-4FEB-AD37-8C6A2BE03AFF}"/>
          </ac:spMkLst>
        </pc:spChg>
        <pc:spChg chg="mod topLvl">
          <ac:chgData name="reza kabir" userId="af3c95a13102d509" providerId="LiveId" clId="{DF9BE1CD-AD69-4F22-8A2C-653B4D2D0EDC}" dt="2020-05-17T15:32:23.018" v="109" actId="165"/>
          <ac:spMkLst>
            <pc:docMk/>
            <pc:sldMk cId="3356191817" sldId="761"/>
            <ac:spMk id="57" creationId="{EB5D3BCA-0408-4D62-B1D4-F3898D80AA1E}"/>
          </ac:spMkLst>
        </pc:spChg>
        <pc:spChg chg="mod topLvl">
          <ac:chgData name="reza kabir" userId="af3c95a13102d509" providerId="LiveId" clId="{DF9BE1CD-AD69-4F22-8A2C-653B4D2D0EDC}" dt="2020-05-17T15:32:23.018" v="109" actId="165"/>
          <ac:spMkLst>
            <pc:docMk/>
            <pc:sldMk cId="3356191817" sldId="761"/>
            <ac:spMk id="58" creationId="{2F44299A-E231-483C-AE99-437B556548B4}"/>
          </ac:spMkLst>
        </pc:spChg>
        <pc:spChg chg="mod topLvl">
          <ac:chgData name="reza kabir" userId="af3c95a13102d509" providerId="LiveId" clId="{DF9BE1CD-AD69-4F22-8A2C-653B4D2D0EDC}" dt="2020-05-17T15:32:23.018" v="109" actId="165"/>
          <ac:spMkLst>
            <pc:docMk/>
            <pc:sldMk cId="3356191817" sldId="761"/>
            <ac:spMk id="59" creationId="{7303E3E6-96CB-48A1-9197-2EFCE656F8F6}"/>
          </ac:spMkLst>
        </pc:spChg>
        <pc:spChg chg="del mod topLvl">
          <ac:chgData name="reza kabir" userId="af3c95a13102d509" providerId="LiveId" clId="{DF9BE1CD-AD69-4F22-8A2C-653B4D2D0EDC}" dt="2020-05-17T15:32:27.061" v="110" actId="478"/>
          <ac:spMkLst>
            <pc:docMk/>
            <pc:sldMk cId="3356191817" sldId="761"/>
            <ac:spMk id="60" creationId="{495F3C9F-AB6B-4C3E-A0FE-829FF527B4D4}"/>
          </ac:spMkLst>
        </pc:spChg>
        <pc:spChg chg="del mod topLvl">
          <ac:chgData name="reza kabir" userId="af3c95a13102d509" providerId="LiveId" clId="{DF9BE1CD-AD69-4F22-8A2C-653B4D2D0EDC}" dt="2020-05-17T15:32:27.061" v="110" actId="478"/>
          <ac:spMkLst>
            <pc:docMk/>
            <pc:sldMk cId="3356191817" sldId="761"/>
            <ac:spMk id="61" creationId="{2FF0CF96-EADE-4DE6-9BE7-D54ACBC3A876}"/>
          </ac:spMkLst>
        </pc:spChg>
        <pc:spChg chg="del mod topLvl">
          <ac:chgData name="reza kabir" userId="af3c95a13102d509" providerId="LiveId" clId="{DF9BE1CD-AD69-4F22-8A2C-653B4D2D0EDC}" dt="2020-05-17T15:32:27.061" v="110" actId="478"/>
          <ac:spMkLst>
            <pc:docMk/>
            <pc:sldMk cId="3356191817" sldId="761"/>
            <ac:spMk id="62" creationId="{C21F55D6-4495-4CCE-884B-897782EFCFA8}"/>
          </ac:spMkLst>
        </pc:spChg>
        <pc:spChg chg="del mod topLvl">
          <ac:chgData name="reza kabir" userId="af3c95a13102d509" providerId="LiveId" clId="{DF9BE1CD-AD69-4F22-8A2C-653B4D2D0EDC}" dt="2020-05-17T15:32:27.061" v="110" actId="478"/>
          <ac:spMkLst>
            <pc:docMk/>
            <pc:sldMk cId="3356191817" sldId="761"/>
            <ac:spMk id="63" creationId="{A5CBECF9-1A56-4E03-B848-93958F28FB8B}"/>
          </ac:spMkLst>
        </pc:spChg>
        <pc:spChg chg="del mod topLvl">
          <ac:chgData name="reza kabir" userId="af3c95a13102d509" providerId="LiveId" clId="{DF9BE1CD-AD69-4F22-8A2C-653B4D2D0EDC}" dt="2020-05-17T15:32:27.061" v="110" actId="478"/>
          <ac:spMkLst>
            <pc:docMk/>
            <pc:sldMk cId="3356191817" sldId="761"/>
            <ac:spMk id="64" creationId="{FE59314C-E415-4FF8-B978-F900126DB8A6}"/>
          </ac:spMkLst>
        </pc:spChg>
        <pc:spChg chg="del mod topLvl">
          <ac:chgData name="reza kabir" userId="af3c95a13102d509" providerId="LiveId" clId="{DF9BE1CD-AD69-4F22-8A2C-653B4D2D0EDC}" dt="2020-05-17T15:32:27.061" v="110" actId="478"/>
          <ac:spMkLst>
            <pc:docMk/>
            <pc:sldMk cId="3356191817" sldId="761"/>
            <ac:spMk id="65" creationId="{99950753-D82A-4167-B695-572ADEF22ACC}"/>
          </ac:spMkLst>
        </pc:spChg>
        <pc:spChg chg="del mod topLvl">
          <ac:chgData name="reza kabir" userId="af3c95a13102d509" providerId="LiveId" clId="{DF9BE1CD-AD69-4F22-8A2C-653B4D2D0EDC}" dt="2020-05-17T15:32:27.061" v="110" actId="478"/>
          <ac:spMkLst>
            <pc:docMk/>
            <pc:sldMk cId="3356191817" sldId="761"/>
            <ac:spMk id="66" creationId="{4D15A8B7-1A6E-4148-B6FE-56782C022A34}"/>
          </ac:spMkLst>
        </pc:spChg>
        <pc:spChg chg="add mod">
          <ac:chgData name="reza kabir" userId="af3c95a13102d509" providerId="LiveId" clId="{DF9BE1CD-AD69-4F22-8A2C-653B4D2D0EDC}" dt="2020-05-17T15:33:56.490" v="142" actId="207"/>
          <ac:spMkLst>
            <pc:docMk/>
            <pc:sldMk cId="3356191817" sldId="761"/>
            <ac:spMk id="69" creationId="{5C7A9684-5033-4833-842F-1F5BC7A07D3B}"/>
          </ac:spMkLst>
        </pc:spChg>
        <pc:spChg chg="add mod">
          <ac:chgData name="reza kabir" userId="af3c95a13102d509" providerId="LiveId" clId="{DF9BE1CD-AD69-4F22-8A2C-653B4D2D0EDC}" dt="2020-05-17T15:33:56.490" v="142" actId="207"/>
          <ac:spMkLst>
            <pc:docMk/>
            <pc:sldMk cId="3356191817" sldId="761"/>
            <ac:spMk id="70" creationId="{9BEA0750-0380-4553-A9CD-829D82ED1BD0}"/>
          </ac:spMkLst>
        </pc:spChg>
        <pc:spChg chg="add mod">
          <ac:chgData name="reza kabir" userId="af3c95a13102d509" providerId="LiveId" clId="{DF9BE1CD-AD69-4F22-8A2C-653B4D2D0EDC}" dt="2020-05-17T15:33:56.490" v="142" actId="207"/>
          <ac:spMkLst>
            <pc:docMk/>
            <pc:sldMk cId="3356191817" sldId="761"/>
            <ac:spMk id="71" creationId="{08F3208B-2FFB-4EB7-BD28-1619DFC773F1}"/>
          </ac:spMkLst>
        </pc:spChg>
        <pc:spChg chg="add mod">
          <ac:chgData name="reza kabir" userId="af3c95a13102d509" providerId="LiveId" clId="{DF9BE1CD-AD69-4F22-8A2C-653B4D2D0EDC}" dt="2020-05-17T15:33:56.490" v="142" actId="207"/>
          <ac:spMkLst>
            <pc:docMk/>
            <pc:sldMk cId="3356191817" sldId="761"/>
            <ac:spMk id="72" creationId="{169AE324-37C6-4079-A299-FBB8496F6E48}"/>
          </ac:spMkLst>
        </pc:spChg>
        <pc:spChg chg="add mod">
          <ac:chgData name="reza kabir" userId="af3c95a13102d509" providerId="LiveId" clId="{DF9BE1CD-AD69-4F22-8A2C-653B4D2D0EDC}" dt="2020-05-17T15:33:56.490" v="142" actId="207"/>
          <ac:spMkLst>
            <pc:docMk/>
            <pc:sldMk cId="3356191817" sldId="761"/>
            <ac:spMk id="73" creationId="{CD162A65-22FA-4D90-A5D6-26604E1AA817}"/>
          </ac:spMkLst>
        </pc:spChg>
        <pc:spChg chg="add mod">
          <ac:chgData name="reza kabir" userId="af3c95a13102d509" providerId="LiveId" clId="{DF9BE1CD-AD69-4F22-8A2C-653B4D2D0EDC}" dt="2020-05-17T15:33:56.490" v="142" actId="207"/>
          <ac:spMkLst>
            <pc:docMk/>
            <pc:sldMk cId="3356191817" sldId="761"/>
            <ac:spMk id="74" creationId="{23C2F0A3-C4E3-4D5D-A3BD-5D28EADBB9C8}"/>
          </ac:spMkLst>
        </pc:spChg>
        <pc:spChg chg="add mod">
          <ac:chgData name="reza kabir" userId="af3c95a13102d509" providerId="LiveId" clId="{DF9BE1CD-AD69-4F22-8A2C-653B4D2D0EDC}" dt="2020-05-17T15:33:56.490" v="142" actId="207"/>
          <ac:spMkLst>
            <pc:docMk/>
            <pc:sldMk cId="3356191817" sldId="761"/>
            <ac:spMk id="75" creationId="{B3153A2C-EC0B-4678-A96C-4001AFD7EC40}"/>
          </ac:spMkLst>
        </pc:spChg>
        <pc:grpChg chg="del">
          <ac:chgData name="reza kabir" userId="af3c95a13102d509" providerId="LiveId" clId="{DF9BE1CD-AD69-4F22-8A2C-653B4D2D0EDC}" dt="2020-05-17T15:32:23.018" v="109" actId="165"/>
          <ac:grpSpMkLst>
            <pc:docMk/>
            <pc:sldMk cId="3356191817" sldId="761"/>
            <ac:grpSpMk id="3" creationId="{45443BD3-6ACB-4512-A72B-02F88BB2D882}"/>
          </ac:grpSpMkLst>
        </pc:grpChg>
        <pc:picChg chg="del">
          <ac:chgData name="reza kabir" userId="af3c95a13102d509" providerId="LiveId" clId="{DF9BE1CD-AD69-4F22-8A2C-653B4D2D0EDC}" dt="2020-05-17T15:33:58.274" v="143" actId="478"/>
          <ac:picMkLst>
            <pc:docMk/>
            <pc:sldMk cId="3356191817" sldId="761"/>
            <ac:picMk id="68" creationId="{79D151ED-04DB-44B1-8799-BF525EF09C71}"/>
          </ac:picMkLst>
        </pc:picChg>
      </pc:sldChg>
      <pc:sldChg chg="addSp delSp modSp mod modClrScheme chgLayout">
        <pc:chgData name="reza kabir" userId="af3c95a13102d509" providerId="LiveId" clId="{DF9BE1CD-AD69-4F22-8A2C-653B4D2D0EDC}" dt="2020-05-17T15:35:20.184" v="177" actId="478"/>
        <pc:sldMkLst>
          <pc:docMk/>
          <pc:sldMk cId="3220397909" sldId="762"/>
        </pc:sldMkLst>
        <pc:spChg chg="mod topLvl">
          <ac:chgData name="reza kabir" userId="af3c95a13102d509" providerId="LiveId" clId="{DF9BE1CD-AD69-4F22-8A2C-653B4D2D0EDC}" dt="2020-05-17T15:34:12.489" v="146" actId="164"/>
          <ac:spMkLst>
            <pc:docMk/>
            <pc:sldMk cId="3220397909" sldId="762"/>
            <ac:spMk id="4" creationId="{A72978CC-FE6A-43DD-9C89-51C6225EF6D0}"/>
          </ac:spMkLst>
        </pc:spChg>
        <pc:spChg chg="mod topLvl">
          <ac:chgData name="reza kabir" userId="af3c95a13102d509" providerId="LiveId" clId="{DF9BE1CD-AD69-4F22-8A2C-653B4D2D0EDC}" dt="2020-05-17T15:34:12.489" v="146" actId="164"/>
          <ac:spMkLst>
            <pc:docMk/>
            <pc:sldMk cId="3220397909" sldId="762"/>
            <ac:spMk id="5" creationId="{50BD4D1D-EDA8-4B10-B0CD-1582CEA55726}"/>
          </ac:spMkLst>
        </pc:spChg>
        <pc:spChg chg="mod topLvl">
          <ac:chgData name="reza kabir" userId="af3c95a13102d509" providerId="LiveId" clId="{DF9BE1CD-AD69-4F22-8A2C-653B4D2D0EDC}" dt="2020-05-17T15:34:12.489" v="146" actId="164"/>
          <ac:spMkLst>
            <pc:docMk/>
            <pc:sldMk cId="3220397909" sldId="762"/>
            <ac:spMk id="6" creationId="{09D1671D-3B0F-482B-99E0-E231C6C001E0}"/>
          </ac:spMkLst>
        </pc:spChg>
        <pc:spChg chg="mod topLvl">
          <ac:chgData name="reza kabir" userId="af3c95a13102d509" providerId="LiveId" clId="{DF9BE1CD-AD69-4F22-8A2C-653B4D2D0EDC}" dt="2020-05-17T15:34:12.489" v="146" actId="164"/>
          <ac:spMkLst>
            <pc:docMk/>
            <pc:sldMk cId="3220397909" sldId="762"/>
            <ac:spMk id="7" creationId="{7ED024B6-56ED-434F-BE3C-ADD81F4E11F4}"/>
          </ac:spMkLst>
        </pc:spChg>
        <pc:spChg chg="mod topLvl">
          <ac:chgData name="reza kabir" userId="af3c95a13102d509" providerId="LiveId" clId="{DF9BE1CD-AD69-4F22-8A2C-653B4D2D0EDC}" dt="2020-05-17T15:34:12.489" v="146" actId="164"/>
          <ac:spMkLst>
            <pc:docMk/>
            <pc:sldMk cId="3220397909" sldId="762"/>
            <ac:spMk id="8" creationId="{E5791CF8-8E95-463B-A178-9BC893375897}"/>
          </ac:spMkLst>
        </pc:spChg>
        <pc:spChg chg="mod topLvl">
          <ac:chgData name="reza kabir" userId="af3c95a13102d509" providerId="LiveId" clId="{DF9BE1CD-AD69-4F22-8A2C-653B4D2D0EDC}" dt="2020-05-17T15:34:12.489" v="146" actId="164"/>
          <ac:spMkLst>
            <pc:docMk/>
            <pc:sldMk cId="3220397909" sldId="762"/>
            <ac:spMk id="9" creationId="{1269B022-277C-4499-AE64-F61C751BB5E9}"/>
          </ac:spMkLst>
        </pc:spChg>
        <pc:spChg chg="del mod topLvl">
          <ac:chgData name="reza kabir" userId="af3c95a13102d509" providerId="LiveId" clId="{DF9BE1CD-AD69-4F22-8A2C-653B4D2D0EDC}" dt="2020-05-17T15:34:09.299" v="145" actId="478"/>
          <ac:spMkLst>
            <pc:docMk/>
            <pc:sldMk cId="3220397909" sldId="762"/>
            <ac:spMk id="10" creationId="{450E19B6-0F8E-4EEB-A185-DA968324BE48}"/>
          </ac:spMkLst>
        </pc:spChg>
        <pc:spChg chg="del mod topLvl">
          <ac:chgData name="reza kabir" userId="af3c95a13102d509" providerId="LiveId" clId="{DF9BE1CD-AD69-4F22-8A2C-653B4D2D0EDC}" dt="2020-05-17T15:34:09.299" v="145" actId="478"/>
          <ac:spMkLst>
            <pc:docMk/>
            <pc:sldMk cId="3220397909" sldId="762"/>
            <ac:spMk id="11" creationId="{A4837741-5DBC-4A25-9F6C-A505B9A65077}"/>
          </ac:spMkLst>
        </pc:spChg>
        <pc:spChg chg="del mod topLvl">
          <ac:chgData name="reza kabir" userId="af3c95a13102d509" providerId="LiveId" clId="{DF9BE1CD-AD69-4F22-8A2C-653B4D2D0EDC}" dt="2020-05-17T15:34:09.299" v="145" actId="478"/>
          <ac:spMkLst>
            <pc:docMk/>
            <pc:sldMk cId="3220397909" sldId="762"/>
            <ac:spMk id="12" creationId="{5A8892D2-85BB-4D42-8DC3-DE2E91096C84}"/>
          </ac:spMkLst>
        </pc:spChg>
        <pc:spChg chg="del mod topLvl">
          <ac:chgData name="reza kabir" userId="af3c95a13102d509" providerId="LiveId" clId="{DF9BE1CD-AD69-4F22-8A2C-653B4D2D0EDC}" dt="2020-05-17T15:34:09.299" v="145" actId="478"/>
          <ac:spMkLst>
            <pc:docMk/>
            <pc:sldMk cId="3220397909" sldId="762"/>
            <ac:spMk id="13" creationId="{753C442C-89B2-4D85-93B1-A3314473C123}"/>
          </ac:spMkLst>
        </pc:spChg>
        <pc:spChg chg="del mod topLvl">
          <ac:chgData name="reza kabir" userId="af3c95a13102d509" providerId="LiveId" clId="{DF9BE1CD-AD69-4F22-8A2C-653B4D2D0EDC}" dt="2020-05-17T15:34:09.299" v="145" actId="478"/>
          <ac:spMkLst>
            <pc:docMk/>
            <pc:sldMk cId="3220397909" sldId="762"/>
            <ac:spMk id="14" creationId="{7A61BFC7-5588-4EFD-BD1E-9ABBD52EDD4E}"/>
          </ac:spMkLst>
        </pc:spChg>
        <pc:spChg chg="del mod topLvl">
          <ac:chgData name="reza kabir" userId="af3c95a13102d509" providerId="LiveId" clId="{DF9BE1CD-AD69-4F22-8A2C-653B4D2D0EDC}" dt="2020-05-17T15:34:09.299" v="145" actId="478"/>
          <ac:spMkLst>
            <pc:docMk/>
            <pc:sldMk cId="3220397909" sldId="762"/>
            <ac:spMk id="15" creationId="{10F6437C-093D-4833-938B-BE8CF87B9363}"/>
          </ac:spMkLst>
        </pc:spChg>
        <pc:spChg chg="mod topLvl">
          <ac:chgData name="reza kabir" userId="af3c95a13102d509" providerId="LiveId" clId="{DF9BE1CD-AD69-4F22-8A2C-653B4D2D0EDC}" dt="2020-05-17T15:34:12.489" v="146" actId="164"/>
          <ac:spMkLst>
            <pc:docMk/>
            <pc:sldMk cId="3220397909" sldId="762"/>
            <ac:spMk id="16" creationId="{C911C534-8DE3-4F3D-9F9B-7AAE93BF9D6C}"/>
          </ac:spMkLst>
        </pc:spChg>
        <pc:spChg chg="mod topLvl">
          <ac:chgData name="reza kabir" userId="af3c95a13102d509" providerId="LiveId" clId="{DF9BE1CD-AD69-4F22-8A2C-653B4D2D0EDC}" dt="2020-05-17T15:34:12.489" v="146" actId="164"/>
          <ac:spMkLst>
            <pc:docMk/>
            <pc:sldMk cId="3220397909" sldId="762"/>
            <ac:spMk id="17" creationId="{4D602876-D711-48C8-A6FB-D40E33C8310D}"/>
          </ac:spMkLst>
        </pc:spChg>
        <pc:spChg chg="mod topLvl">
          <ac:chgData name="reza kabir" userId="af3c95a13102d509" providerId="LiveId" clId="{DF9BE1CD-AD69-4F22-8A2C-653B4D2D0EDC}" dt="2020-05-17T15:34:12.489" v="146" actId="164"/>
          <ac:spMkLst>
            <pc:docMk/>
            <pc:sldMk cId="3220397909" sldId="762"/>
            <ac:spMk id="18" creationId="{F5704F1C-FCA0-447D-A8D9-1EB55C01B1A5}"/>
          </ac:spMkLst>
        </pc:spChg>
        <pc:spChg chg="mod topLvl">
          <ac:chgData name="reza kabir" userId="af3c95a13102d509" providerId="LiveId" clId="{DF9BE1CD-AD69-4F22-8A2C-653B4D2D0EDC}" dt="2020-05-17T15:34:12.489" v="146" actId="164"/>
          <ac:spMkLst>
            <pc:docMk/>
            <pc:sldMk cId="3220397909" sldId="762"/>
            <ac:spMk id="19" creationId="{790EF030-879A-4B04-BF57-802FFE614FE1}"/>
          </ac:spMkLst>
        </pc:spChg>
        <pc:spChg chg="mod topLvl">
          <ac:chgData name="reza kabir" userId="af3c95a13102d509" providerId="LiveId" clId="{DF9BE1CD-AD69-4F22-8A2C-653B4D2D0EDC}" dt="2020-05-17T15:34:12.489" v="146" actId="164"/>
          <ac:spMkLst>
            <pc:docMk/>
            <pc:sldMk cId="3220397909" sldId="762"/>
            <ac:spMk id="20" creationId="{70086435-59F8-4E55-A9F5-B72A4A838D44}"/>
          </ac:spMkLst>
        </pc:spChg>
        <pc:spChg chg="mod topLvl">
          <ac:chgData name="reza kabir" userId="af3c95a13102d509" providerId="LiveId" clId="{DF9BE1CD-AD69-4F22-8A2C-653B4D2D0EDC}" dt="2020-05-17T15:34:12.489" v="146" actId="164"/>
          <ac:spMkLst>
            <pc:docMk/>
            <pc:sldMk cId="3220397909" sldId="762"/>
            <ac:spMk id="21" creationId="{611203E2-AFAD-4F62-91CD-0C8DC1C7C318}"/>
          </ac:spMkLst>
        </pc:spChg>
        <pc:spChg chg="mod topLvl">
          <ac:chgData name="reza kabir" userId="af3c95a13102d509" providerId="LiveId" clId="{DF9BE1CD-AD69-4F22-8A2C-653B4D2D0EDC}" dt="2020-05-17T15:34:12.489" v="146" actId="164"/>
          <ac:spMkLst>
            <pc:docMk/>
            <pc:sldMk cId="3220397909" sldId="762"/>
            <ac:spMk id="22" creationId="{18BAE950-0A38-46B1-B3F1-065F70164239}"/>
          </ac:spMkLst>
        </pc:spChg>
        <pc:spChg chg="mod topLvl">
          <ac:chgData name="reza kabir" userId="af3c95a13102d509" providerId="LiveId" clId="{DF9BE1CD-AD69-4F22-8A2C-653B4D2D0EDC}" dt="2020-05-17T15:34:12.489" v="146" actId="164"/>
          <ac:spMkLst>
            <pc:docMk/>
            <pc:sldMk cId="3220397909" sldId="762"/>
            <ac:spMk id="23" creationId="{0423416A-F5CB-44A7-88A5-3B0FEDF00CB0}"/>
          </ac:spMkLst>
        </pc:spChg>
        <pc:spChg chg="mod topLvl">
          <ac:chgData name="reza kabir" userId="af3c95a13102d509" providerId="LiveId" clId="{DF9BE1CD-AD69-4F22-8A2C-653B4D2D0EDC}" dt="2020-05-17T15:34:12.489" v="146" actId="164"/>
          <ac:spMkLst>
            <pc:docMk/>
            <pc:sldMk cId="3220397909" sldId="762"/>
            <ac:spMk id="24" creationId="{EDD446F9-46AB-4A29-A554-55BE7AACCC99}"/>
          </ac:spMkLst>
        </pc:spChg>
        <pc:spChg chg="mod topLvl">
          <ac:chgData name="reza kabir" userId="af3c95a13102d509" providerId="LiveId" clId="{DF9BE1CD-AD69-4F22-8A2C-653B4D2D0EDC}" dt="2020-05-17T15:34:12.489" v="146" actId="164"/>
          <ac:spMkLst>
            <pc:docMk/>
            <pc:sldMk cId="3220397909" sldId="762"/>
            <ac:spMk id="25" creationId="{D8A8367E-75CC-4181-8286-C12C87372B50}"/>
          </ac:spMkLst>
        </pc:spChg>
        <pc:spChg chg="mod topLvl">
          <ac:chgData name="reza kabir" userId="af3c95a13102d509" providerId="LiveId" clId="{DF9BE1CD-AD69-4F22-8A2C-653B4D2D0EDC}" dt="2020-05-17T15:34:12.489" v="146" actId="164"/>
          <ac:spMkLst>
            <pc:docMk/>
            <pc:sldMk cId="3220397909" sldId="762"/>
            <ac:spMk id="26" creationId="{1504A431-4192-4ACB-963F-1B3C92DF370C}"/>
          </ac:spMkLst>
        </pc:spChg>
        <pc:spChg chg="mod topLvl">
          <ac:chgData name="reza kabir" userId="af3c95a13102d509" providerId="LiveId" clId="{DF9BE1CD-AD69-4F22-8A2C-653B4D2D0EDC}" dt="2020-05-17T15:34:12.489" v="146" actId="164"/>
          <ac:spMkLst>
            <pc:docMk/>
            <pc:sldMk cId="3220397909" sldId="762"/>
            <ac:spMk id="27" creationId="{956FECDE-D7D8-4E3D-9EC4-D70D4703566C}"/>
          </ac:spMkLst>
        </pc:spChg>
        <pc:spChg chg="mod topLvl">
          <ac:chgData name="reza kabir" userId="af3c95a13102d509" providerId="LiveId" clId="{DF9BE1CD-AD69-4F22-8A2C-653B4D2D0EDC}" dt="2020-05-17T15:34:12.489" v="146" actId="164"/>
          <ac:spMkLst>
            <pc:docMk/>
            <pc:sldMk cId="3220397909" sldId="762"/>
            <ac:spMk id="28" creationId="{74965140-63C1-43E5-9562-28669CCDA7A6}"/>
          </ac:spMkLst>
        </pc:spChg>
        <pc:spChg chg="mod topLvl">
          <ac:chgData name="reza kabir" userId="af3c95a13102d509" providerId="LiveId" clId="{DF9BE1CD-AD69-4F22-8A2C-653B4D2D0EDC}" dt="2020-05-17T15:34:12.489" v="146" actId="164"/>
          <ac:spMkLst>
            <pc:docMk/>
            <pc:sldMk cId="3220397909" sldId="762"/>
            <ac:spMk id="29" creationId="{253C7C3B-F22A-4C4C-A9AC-53C662A34017}"/>
          </ac:spMkLst>
        </pc:spChg>
        <pc:spChg chg="mod topLvl">
          <ac:chgData name="reza kabir" userId="af3c95a13102d509" providerId="LiveId" clId="{DF9BE1CD-AD69-4F22-8A2C-653B4D2D0EDC}" dt="2020-05-17T15:34:12.489" v="146" actId="164"/>
          <ac:spMkLst>
            <pc:docMk/>
            <pc:sldMk cId="3220397909" sldId="762"/>
            <ac:spMk id="30" creationId="{AA78B3E6-1637-4174-B9E7-CA5673DD455C}"/>
          </ac:spMkLst>
        </pc:spChg>
        <pc:spChg chg="mod topLvl">
          <ac:chgData name="reza kabir" userId="af3c95a13102d509" providerId="LiveId" clId="{DF9BE1CD-AD69-4F22-8A2C-653B4D2D0EDC}" dt="2020-05-17T15:34:12.489" v="146" actId="164"/>
          <ac:spMkLst>
            <pc:docMk/>
            <pc:sldMk cId="3220397909" sldId="762"/>
            <ac:spMk id="31" creationId="{A286EF09-6331-466D-A073-0519A21FAC7D}"/>
          </ac:spMkLst>
        </pc:spChg>
        <pc:spChg chg="mod topLvl">
          <ac:chgData name="reza kabir" userId="af3c95a13102d509" providerId="LiveId" clId="{DF9BE1CD-AD69-4F22-8A2C-653B4D2D0EDC}" dt="2020-05-17T15:34:12.489" v="146" actId="164"/>
          <ac:spMkLst>
            <pc:docMk/>
            <pc:sldMk cId="3220397909" sldId="762"/>
            <ac:spMk id="32" creationId="{4A8123D4-469B-463A-9679-C42073287B43}"/>
          </ac:spMkLst>
        </pc:spChg>
        <pc:spChg chg="mod topLvl">
          <ac:chgData name="reza kabir" userId="af3c95a13102d509" providerId="LiveId" clId="{DF9BE1CD-AD69-4F22-8A2C-653B4D2D0EDC}" dt="2020-05-17T15:34:12.489" v="146" actId="164"/>
          <ac:spMkLst>
            <pc:docMk/>
            <pc:sldMk cId="3220397909" sldId="762"/>
            <ac:spMk id="33" creationId="{218F00FE-A6AD-484E-AA39-82C30A8D4093}"/>
          </ac:spMkLst>
        </pc:spChg>
        <pc:spChg chg="mod topLvl">
          <ac:chgData name="reza kabir" userId="af3c95a13102d509" providerId="LiveId" clId="{DF9BE1CD-AD69-4F22-8A2C-653B4D2D0EDC}" dt="2020-05-17T15:34:12.489" v="146" actId="164"/>
          <ac:spMkLst>
            <pc:docMk/>
            <pc:sldMk cId="3220397909" sldId="762"/>
            <ac:spMk id="34" creationId="{0A98FFE2-D97B-484F-B97A-14AFA882024D}"/>
          </ac:spMkLst>
        </pc:spChg>
        <pc:spChg chg="mod topLvl">
          <ac:chgData name="reza kabir" userId="af3c95a13102d509" providerId="LiveId" clId="{DF9BE1CD-AD69-4F22-8A2C-653B4D2D0EDC}" dt="2020-05-17T15:34:12.489" v="146" actId="164"/>
          <ac:spMkLst>
            <pc:docMk/>
            <pc:sldMk cId="3220397909" sldId="762"/>
            <ac:spMk id="35" creationId="{31F57546-BE8C-48BB-B05D-D19593831F7D}"/>
          </ac:spMkLst>
        </pc:spChg>
        <pc:spChg chg="mod topLvl">
          <ac:chgData name="reza kabir" userId="af3c95a13102d509" providerId="LiveId" clId="{DF9BE1CD-AD69-4F22-8A2C-653B4D2D0EDC}" dt="2020-05-17T15:34:12.489" v="146" actId="164"/>
          <ac:spMkLst>
            <pc:docMk/>
            <pc:sldMk cId="3220397909" sldId="762"/>
            <ac:spMk id="36" creationId="{71A60EFA-3593-4F05-B81D-0D8017C344A5}"/>
          </ac:spMkLst>
        </pc:spChg>
        <pc:spChg chg="mod topLvl">
          <ac:chgData name="reza kabir" userId="af3c95a13102d509" providerId="LiveId" clId="{DF9BE1CD-AD69-4F22-8A2C-653B4D2D0EDC}" dt="2020-05-17T15:34:12.489" v="146" actId="164"/>
          <ac:spMkLst>
            <pc:docMk/>
            <pc:sldMk cId="3220397909" sldId="762"/>
            <ac:spMk id="37" creationId="{CB7719E1-0284-49EC-8137-0C5842DA05A4}"/>
          </ac:spMkLst>
        </pc:spChg>
        <pc:spChg chg="mod topLvl">
          <ac:chgData name="reza kabir" userId="af3c95a13102d509" providerId="LiveId" clId="{DF9BE1CD-AD69-4F22-8A2C-653B4D2D0EDC}" dt="2020-05-17T15:34:12.489" v="146" actId="164"/>
          <ac:spMkLst>
            <pc:docMk/>
            <pc:sldMk cId="3220397909" sldId="762"/>
            <ac:spMk id="38" creationId="{BA51614F-1E6E-4636-9E0C-C857C4C2D59D}"/>
          </ac:spMkLst>
        </pc:spChg>
        <pc:spChg chg="mod topLvl">
          <ac:chgData name="reza kabir" userId="af3c95a13102d509" providerId="LiveId" clId="{DF9BE1CD-AD69-4F22-8A2C-653B4D2D0EDC}" dt="2020-05-17T15:34:12.489" v="146" actId="164"/>
          <ac:spMkLst>
            <pc:docMk/>
            <pc:sldMk cId="3220397909" sldId="762"/>
            <ac:spMk id="39" creationId="{F94AE688-4505-4604-BEE1-EDEFED5F6A39}"/>
          </ac:spMkLst>
        </pc:spChg>
        <pc:spChg chg="mod topLvl">
          <ac:chgData name="reza kabir" userId="af3c95a13102d509" providerId="LiveId" clId="{DF9BE1CD-AD69-4F22-8A2C-653B4D2D0EDC}" dt="2020-05-17T15:34:12.489" v="146" actId="164"/>
          <ac:spMkLst>
            <pc:docMk/>
            <pc:sldMk cId="3220397909" sldId="762"/>
            <ac:spMk id="40" creationId="{010C3CC1-D886-401B-B0D9-E7CC3F2872FA}"/>
          </ac:spMkLst>
        </pc:spChg>
        <pc:spChg chg="mod topLvl">
          <ac:chgData name="reza kabir" userId="af3c95a13102d509" providerId="LiveId" clId="{DF9BE1CD-AD69-4F22-8A2C-653B4D2D0EDC}" dt="2020-05-17T15:34:12.489" v="146" actId="164"/>
          <ac:spMkLst>
            <pc:docMk/>
            <pc:sldMk cId="3220397909" sldId="762"/>
            <ac:spMk id="41" creationId="{F2722ADE-A85A-493B-9E73-848E5329DF08}"/>
          </ac:spMkLst>
        </pc:spChg>
        <pc:spChg chg="mod topLvl">
          <ac:chgData name="reza kabir" userId="af3c95a13102d509" providerId="LiveId" clId="{DF9BE1CD-AD69-4F22-8A2C-653B4D2D0EDC}" dt="2020-05-17T15:34:12.489" v="146" actId="164"/>
          <ac:spMkLst>
            <pc:docMk/>
            <pc:sldMk cId="3220397909" sldId="762"/>
            <ac:spMk id="42" creationId="{4D496ACB-3C1D-49DC-A575-70D18CA04609}"/>
          </ac:spMkLst>
        </pc:spChg>
        <pc:spChg chg="mod topLvl">
          <ac:chgData name="reza kabir" userId="af3c95a13102d509" providerId="LiveId" clId="{DF9BE1CD-AD69-4F22-8A2C-653B4D2D0EDC}" dt="2020-05-17T15:34:12.489" v="146" actId="164"/>
          <ac:spMkLst>
            <pc:docMk/>
            <pc:sldMk cId="3220397909" sldId="762"/>
            <ac:spMk id="43" creationId="{68FFCDF5-D560-40C2-9DBC-EFA361C101FD}"/>
          </ac:spMkLst>
        </pc:spChg>
        <pc:spChg chg="mod topLvl">
          <ac:chgData name="reza kabir" userId="af3c95a13102d509" providerId="LiveId" clId="{DF9BE1CD-AD69-4F22-8A2C-653B4D2D0EDC}" dt="2020-05-17T15:34:12.489" v="146" actId="164"/>
          <ac:spMkLst>
            <pc:docMk/>
            <pc:sldMk cId="3220397909" sldId="762"/>
            <ac:spMk id="44" creationId="{859302E4-1AEF-4BFF-B6A7-7F0153B20FBD}"/>
          </ac:spMkLst>
        </pc:spChg>
        <pc:spChg chg="mod topLvl">
          <ac:chgData name="reza kabir" userId="af3c95a13102d509" providerId="LiveId" clId="{DF9BE1CD-AD69-4F22-8A2C-653B4D2D0EDC}" dt="2020-05-17T15:34:12.489" v="146" actId="164"/>
          <ac:spMkLst>
            <pc:docMk/>
            <pc:sldMk cId="3220397909" sldId="762"/>
            <ac:spMk id="45" creationId="{0FF880CA-18AF-429F-BF0A-E28548F7AF7B}"/>
          </ac:spMkLst>
        </pc:spChg>
        <pc:spChg chg="mod topLvl">
          <ac:chgData name="reza kabir" userId="af3c95a13102d509" providerId="LiveId" clId="{DF9BE1CD-AD69-4F22-8A2C-653B4D2D0EDC}" dt="2020-05-17T15:34:12.489" v="146" actId="164"/>
          <ac:spMkLst>
            <pc:docMk/>
            <pc:sldMk cId="3220397909" sldId="762"/>
            <ac:spMk id="46" creationId="{59065E10-863A-41F9-9BA0-04809D616F3B}"/>
          </ac:spMkLst>
        </pc:spChg>
        <pc:spChg chg="mod topLvl">
          <ac:chgData name="reza kabir" userId="af3c95a13102d509" providerId="LiveId" clId="{DF9BE1CD-AD69-4F22-8A2C-653B4D2D0EDC}" dt="2020-05-17T15:34:12.489" v="146" actId="164"/>
          <ac:spMkLst>
            <pc:docMk/>
            <pc:sldMk cId="3220397909" sldId="762"/>
            <ac:spMk id="47" creationId="{21CC97D9-871B-4997-96FC-BE71720B9FC2}"/>
          </ac:spMkLst>
        </pc:spChg>
        <pc:spChg chg="mod topLvl">
          <ac:chgData name="reza kabir" userId="af3c95a13102d509" providerId="LiveId" clId="{DF9BE1CD-AD69-4F22-8A2C-653B4D2D0EDC}" dt="2020-05-17T15:34:12.489" v="146" actId="164"/>
          <ac:spMkLst>
            <pc:docMk/>
            <pc:sldMk cId="3220397909" sldId="762"/>
            <ac:spMk id="48" creationId="{D87F1798-8311-40FD-979E-B5C6A4827682}"/>
          </ac:spMkLst>
        </pc:spChg>
        <pc:spChg chg="mod topLvl">
          <ac:chgData name="reza kabir" userId="af3c95a13102d509" providerId="LiveId" clId="{DF9BE1CD-AD69-4F22-8A2C-653B4D2D0EDC}" dt="2020-05-17T15:34:12.489" v="146" actId="164"/>
          <ac:spMkLst>
            <pc:docMk/>
            <pc:sldMk cId="3220397909" sldId="762"/>
            <ac:spMk id="49" creationId="{B1228243-B71A-4F47-9897-BEC07DB3525E}"/>
          </ac:spMkLst>
        </pc:spChg>
        <pc:spChg chg="mod topLvl">
          <ac:chgData name="reza kabir" userId="af3c95a13102d509" providerId="LiveId" clId="{DF9BE1CD-AD69-4F22-8A2C-653B4D2D0EDC}" dt="2020-05-17T15:34:12.489" v="146" actId="164"/>
          <ac:spMkLst>
            <pc:docMk/>
            <pc:sldMk cId="3220397909" sldId="762"/>
            <ac:spMk id="50" creationId="{AB1B5A0D-8A5B-4BA2-943C-B97675502100}"/>
          </ac:spMkLst>
        </pc:spChg>
        <pc:spChg chg="mod topLvl">
          <ac:chgData name="reza kabir" userId="af3c95a13102d509" providerId="LiveId" clId="{DF9BE1CD-AD69-4F22-8A2C-653B4D2D0EDC}" dt="2020-05-17T15:34:12.489" v="146" actId="164"/>
          <ac:spMkLst>
            <pc:docMk/>
            <pc:sldMk cId="3220397909" sldId="762"/>
            <ac:spMk id="51" creationId="{16B8E3ED-33DF-4CD6-87E6-ED74A9C15B82}"/>
          </ac:spMkLst>
        </pc:spChg>
        <pc:spChg chg="mod topLvl">
          <ac:chgData name="reza kabir" userId="af3c95a13102d509" providerId="LiveId" clId="{DF9BE1CD-AD69-4F22-8A2C-653B4D2D0EDC}" dt="2020-05-17T15:34:12.489" v="146" actId="164"/>
          <ac:spMkLst>
            <pc:docMk/>
            <pc:sldMk cId="3220397909" sldId="762"/>
            <ac:spMk id="52" creationId="{2EDD2E02-5AC3-4943-8655-1F24B93D2721}"/>
          </ac:spMkLst>
        </pc:spChg>
        <pc:spChg chg="mod topLvl">
          <ac:chgData name="reza kabir" userId="af3c95a13102d509" providerId="LiveId" clId="{DF9BE1CD-AD69-4F22-8A2C-653B4D2D0EDC}" dt="2020-05-17T15:34:12.489" v="146" actId="164"/>
          <ac:spMkLst>
            <pc:docMk/>
            <pc:sldMk cId="3220397909" sldId="762"/>
            <ac:spMk id="53" creationId="{6BBC754F-E371-4B9E-B3F6-DC4CDE9E1F5D}"/>
          </ac:spMkLst>
        </pc:spChg>
        <pc:spChg chg="mod topLvl">
          <ac:chgData name="reza kabir" userId="af3c95a13102d509" providerId="LiveId" clId="{DF9BE1CD-AD69-4F22-8A2C-653B4D2D0EDC}" dt="2020-05-17T15:34:12.489" v="146" actId="164"/>
          <ac:spMkLst>
            <pc:docMk/>
            <pc:sldMk cId="3220397909" sldId="762"/>
            <ac:spMk id="54" creationId="{344A0265-355F-4EC7-A83B-954C087F96D9}"/>
          </ac:spMkLst>
        </pc:spChg>
        <pc:spChg chg="mod topLvl">
          <ac:chgData name="reza kabir" userId="af3c95a13102d509" providerId="LiveId" clId="{DF9BE1CD-AD69-4F22-8A2C-653B4D2D0EDC}" dt="2020-05-17T15:34:12.489" v="146" actId="164"/>
          <ac:spMkLst>
            <pc:docMk/>
            <pc:sldMk cId="3220397909" sldId="762"/>
            <ac:spMk id="55" creationId="{FE1ECFEE-19E2-45D6-B4BE-F43D79D3BD38}"/>
          </ac:spMkLst>
        </pc:spChg>
        <pc:spChg chg="mod topLvl">
          <ac:chgData name="reza kabir" userId="af3c95a13102d509" providerId="LiveId" clId="{DF9BE1CD-AD69-4F22-8A2C-653B4D2D0EDC}" dt="2020-05-17T15:34:12.489" v="146" actId="164"/>
          <ac:spMkLst>
            <pc:docMk/>
            <pc:sldMk cId="3220397909" sldId="762"/>
            <ac:spMk id="56" creationId="{C7D28717-553D-4A6D-912E-F14EB8B07A4F}"/>
          </ac:spMkLst>
        </pc:spChg>
        <pc:spChg chg="mod topLvl">
          <ac:chgData name="reza kabir" userId="af3c95a13102d509" providerId="LiveId" clId="{DF9BE1CD-AD69-4F22-8A2C-653B4D2D0EDC}" dt="2020-05-17T15:34:12.489" v="146" actId="164"/>
          <ac:spMkLst>
            <pc:docMk/>
            <pc:sldMk cId="3220397909" sldId="762"/>
            <ac:spMk id="57" creationId="{6EB66D68-6A91-4F50-B06F-1BF5EC031019}"/>
          </ac:spMkLst>
        </pc:spChg>
        <pc:spChg chg="mod topLvl">
          <ac:chgData name="reza kabir" userId="af3c95a13102d509" providerId="LiveId" clId="{DF9BE1CD-AD69-4F22-8A2C-653B4D2D0EDC}" dt="2020-05-17T15:34:12.489" v="146" actId="164"/>
          <ac:spMkLst>
            <pc:docMk/>
            <pc:sldMk cId="3220397909" sldId="762"/>
            <ac:spMk id="58" creationId="{A48D3DAD-85F4-4F60-AF4E-9C77714DC26C}"/>
          </ac:spMkLst>
        </pc:spChg>
        <pc:spChg chg="add mod ord">
          <ac:chgData name="reza kabir" userId="af3c95a13102d509" providerId="LiveId" clId="{DF9BE1CD-AD69-4F22-8A2C-653B4D2D0EDC}" dt="2020-05-17T15:34:25.848" v="160" actId="20577"/>
          <ac:spMkLst>
            <pc:docMk/>
            <pc:sldMk cId="3220397909" sldId="762"/>
            <ac:spMk id="59" creationId="{59E785D7-AE8E-42CA-BBE8-54F3FB428E3E}"/>
          </ac:spMkLst>
        </pc:spChg>
        <pc:spChg chg="add mod">
          <ac:chgData name="reza kabir" userId="af3c95a13102d509" providerId="LiveId" clId="{DF9BE1CD-AD69-4F22-8A2C-653B4D2D0EDC}" dt="2020-05-17T15:34:48.640" v="163" actId="1076"/>
          <ac:spMkLst>
            <pc:docMk/>
            <pc:sldMk cId="3220397909" sldId="762"/>
            <ac:spMk id="61" creationId="{5C7C1970-97A9-402E-882A-689E47079C78}"/>
          </ac:spMkLst>
        </pc:spChg>
        <pc:spChg chg="add mod">
          <ac:chgData name="reza kabir" userId="af3c95a13102d509" providerId="LiveId" clId="{DF9BE1CD-AD69-4F22-8A2C-653B4D2D0EDC}" dt="2020-05-17T15:34:56.080" v="165" actId="1076"/>
          <ac:spMkLst>
            <pc:docMk/>
            <pc:sldMk cId="3220397909" sldId="762"/>
            <ac:spMk id="62" creationId="{E4D13AF0-339C-42E4-8FFE-D71924F77725}"/>
          </ac:spMkLst>
        </pc:spChg>
        <pc:spChg chg="add mod">
          <ac:chgData name="reza kabir" userId="af3c95a13102d509" providerId="LiveId" clId="{DF9BE1CD-AD69-4F22-8A2C-653B4D2D0EDC}" dt="2020-05-17T15:35:01.210" v="167" actId="1076"/>
          <ac:spMkLst>
            <pc:docMk/>
            <pc:sldMk cId="3220397909" sldId="762"/>
            <ac:spMk id="63" creationId="{1BA6BD9A-A5F8-445C-BFE3-3B959A89AEF7}"/>
          </ac:spMkLst>
        </pc:spChg>
        <pc:spChg chg="add mod">
          <ac:chgData name="reza kabir" userId="af3c95a13102d509" providerId="LiveId" clId="{DF9BE1CD-AD69-4F22-8A2C-653B4D2D0EDC}" dt="2020-05-17T15:35:05.751" v="169" actId="1076"/>
          <ac:spMkLst>
            <pc:docMk/>
            <pc:sldMk cId="3220397909" sldId="762"/>
            <ac:spMk id="64" creationId="{6FFD592D-3C17-4812-9706-7B7A56123E50}"/>
          </ac:spMkLst>
        </pc:spChg>
        <pc:spChg chg="add mod">
          <ac:chgData name="reza kabir" userId="af3c95a13102d509" providerId="LiveId" clId="{DF9BE1CD-AD69-4F22-8A2C-653B4D2D0EDC}" dt="2020-05-17T15:35:14.316" v="174" actId="1037"/>
          <ac:spMkLst>
            <pc:docMk/>
            <pc:sldMk cId="3220397909" sldId="762"/>
            <ac:spMk id="65" creationId="{DC059AA9-C4FE-4DDB-9FFD-666493637075}"/>
          </ac:spMkLst>
        </pc:spChg>
        <pc:spChg chg="add mod">
          <ac:chgData name="reza kabir" userId="af3c95a13102d509" providerId="LiveId" clId="{DF9BE1CD-AD69-4F22-8A2C-653B4D2D0EDC}" dt="2020-05-17T15:35:18.216" v="176" actId="1076"/>
          <ac:spMkLst>
            <pc:docMk/>
            <pc:sldMk cId="3220397909" sldId="762"/>
            <ac:spMk id="66" creationId="{8D59E0CE-F673-4F65-BEF5-08415F6484C5}"/>
          </ac:spMkLst>
        </pc:spChg>
        <pc:grpChg chg="add mod">
          <ac:chgData name="reza kabir" userId="af3c95a13102d509" providerId="LiveId" clId="{DF9BE1CD-AD69-4F22-8A2C-653B4D2D0EDC}" dt="2020-05-17T15:34:30.928" v="161" actId="1076"/>
          <ac:grpSpMkLst>
            <pc:docMk/>
            <pc:sldMk cId="3220397909" sldId="762"/>
            <ac:grpSpMk id="2" creationId="{A6659B72-7812-4F53-A235-68A63E892ABC}"/>
          </ac:grpSpMkLst>
        </pc:grpChg>
        <pc:grpChg chg="del">
          <ac:chgData name="reza kabir" userId="af3c95a13102d509" providerId="LiveId" clId="{DF9BE1CD-AD69-4F22-8A2C-653B4D2D0EDC}" dt="2020-05-17T15:34:07.300" v="144" actId="165"/>
          <ac:grpSpMkLst>
            <pc:docMk/>
            <pc:sldMk cId="3220397909" sldId="762"/>
            <ac:grpSpMk id="3" creationId="{82822D7F-578C-4ADF-9F66-DF032C765541}"/>
          </ac:grpSpMkLst>
        </pc:grpChg>
        <pc:picChg chg="del">
          <ac:chgData name="reza kabir" userId="af3c95a13102d509" providerId="LiveId" clId="{DF9BE1CD-AD69-4F22-8A2C-653B4D2D0EDC}" dt="2020-05-17T15:35:20.184" v="177" actId="478"/>
          <ac:picMkLst>
            <pc:docMk/>
            <pc:sldMk cId="3220397909" sldId="762"/>
            <ac:picMk id="60" creationId="{81A7C3A7-0298-4F3E-B8DC-6D77EFA112E9}"/>
          </ac:picMkLst>
        </pc:picChg>
      </pc:sldChg>
      <pc:sldChg chg="addSp delSp modSp mod chgLayout">
        <pc:chgData name="reza kabir" userId="af3c95a13102d509" providerId="LiveId" clId="{DF9BE1CD-AD69-4F22-8A2C-653B4D2D0EDC}" dt="2020-05-17T15:37:12.594" v="221" actId="478"/>
        <pc:sldMkLst>
          <pc:docMk/>
          <pc:sldMk cId="2566488896" sldId="763"/>
        </pc:sldMkLst>
        <pc:spChg chg="add mod">
          <ac:chgData name="reza kabir" userId="af3c95a13102d509" providerId="LiveId" clId="{DF9BE1CD-AD69-4F22-8A2C-653B4D2D0EDC}" dt="2020-05-17T15:36:37.016" v="200" actId="1076"/>
          <ac:spMkLst>
            <pc:docMk/>
            <pc:sldMk cId="2566488896" sldId="763"/>
            <ac:spMk id="2" creationId="{A36FD557-96DF-4521-AAE5-524E35605EFC}"/>
          </ac:spMkLst>
        </pc:spChg>
        <pc:spChg chg="del mod">
          <ac:chgData name="reza kabir" userId="af3c95a13102d509" providerId="LiveId" clId="{DF9BE1CD-AD69-4F22-8A2C-653B4D2D0EDC}" dt="2020-05-17T15:35:35.846" v="180" actId="478"/>
          <ac:spMkLst>
            <pc:docMk/>
            <pc:sldMk cId="2566488896" sldId="763"/>
            <ac:spMk id="5" creationId="{3988F328-FDFB-411E-9C1E-E3FE4BFA868F}"/>
          </ac:spMkLst>
        </pc:spChg>
        <pc:spChg chg="mod">
          <ac:chgData name="reza kabir" userId="af3c95a13102d509" providerId="LiveId" clId="{DF9BE1CD-AD69-4F22-8A2C-653B4D2D0EDC}" dt="2020-05-17T15:36:14.482" v="189" actId="1076"/>
          <ac:spMkLst>
            <pc:docMk/>
            <pc:sldMk cId="2566488896" sldId="763"/>
            <ac:spMk id="7" creationId="{004AEBEE-3FBF-49BE-8A19-00B251D2EA3D}"/>
          </ac:spMkLst>
        </pc:spChg>
        <pc:spChg chg="add mod">
          <ac:chgData name="reza kabir" userId="af3c95a13102d509" providerId="LiveId" clId="{DF9BE1CD-AD69-4F22-8A2C-653B4D2D0EDC}" dt="2020-05-17T15:36:06.559" v="184" actId="14100"/>
          <ac:spMkLst>
            <pc:docMk/>
            <pc:sldMk cId="2566488896" sldId="763"/>
            <ac:spMk id="70" creationId="{D7D972E2-04A6-49C8-99DE-E92D00F768C4}"/>
          </ac:spMkLst>
        </pc:spChg>
        <pc:spChg chg="add mod">
          <ac:chgData name="reza kabir" userId="af3c95a13102d509" providerId="LiveId" clId="{DF9BE1CD-AD69-4F22-8A2C-653B4D2D0EDC}" dt="2020-05-17T15:36:09.583" v="185" actId="571"/>
          <ac:spMkLst>
            <pc:docMk/>
            <pc:sldMk cId="2566488896" sldId="763"/>
            <ac:spMk id="71" creationId="{1E42DE16-D312-4B28-B786-38ADD8FFC7FD}"/>
          </ac:spMkLst>
        </pc:spChg>
        <pc:spChg chg="add mod">
          <ac:chgData name="reza kabir" userId="af3c95a13102d509" providerId="LiveId" clId="{DF9BE1CD-AD69-4F22-8A2C-653B4D2D0EDC}" dt="2020-05-17T15:36:11.648" v="186" actId="571"/>
          <ac:spMkLst>
            <pc:docMk/>
            <pc:sldMk cId="2566488896" sldId="763"/>
            <ac:spMk id="72" creationId="{353F245B-D389-496A-BF9E-97F9119AC060}"/>
          </ac:spMkLst>
        </pc:spChg>
        <pc:spChg chg="add mod">
          <ac:chgData name="reza kabir" userId="af3c95a13102d509" providerId="LiveId" clId="{DF9BE1CD-AD69-4F22-8A2C-653B4D2D0EDC}" dt="2020-05-17T15:36:19.840" v="192" actId="1076"/>
          <ac:spMkLst>
            <pc:docMk/>
            <pc:sldMk cId="2566488896" sldId="763"/>
            <ac:spMk id="73" creationId="{4D823B09-4D90-45D7-B0C9-A3B56C4DC6C2}"/>
          </ac:spMkLst>
        </pc:spChg>
        <pc:spChg chg="add mod">
          <ac:chgData name="reza kabir" userId="af3c95a13102d509" providerId="LiveId" clId="{DF9BE1CD-AD69-4F22-8A2C-653B4D2D0EDC}" dt="2020-05-17T15:36:21.896" v="193" actId="571"/>
          <ac:spMkLst>
            <pc:docMk/>
            <pc:sldMk cId="2566488896" sldId="763"/>
            <ac:spMk id="74" creationId="{C5B30405-A9FB-414C-AEAC-DC53FE8544EB}"/>
          </ac:spMkLst>
        </pc:spChg>
        <pc:spChg chg="add mod">
          <ac:chgData name="reza kabir" userId="af3c95a13102d509" providerId="LiveId" clId="{DF9BE1CD-AD69-4F22-8A2C-653B4D2D0EDC}" dt="2020-05-17T15:36:42.069" v="204" actId="20577"/>
          <ac:spMkLst>
            <pc:docMk/>
            <pc:sldMk cId="2566488896" sldId="763"/>
            <ac:spMk id="75" creationId="{15548BF2-33A1-41BD-B5C1-304886661CB7}"/>
          </ac:spMkLst>
        </pc:spChg>
        <pc:spChg chg="add mod">
          <ac:chgData name="reza kabir" userId="af3c95a13102d509" providerId="LiveId" clId="{DF9BE1CD-AD69-4F22-8A2C-653B4D2D0EDC}" dt="2020-05-17T15:37:05.689" v="216" actId="20577"/>
          <ac:spMkLst>
            <pc:docMk/>
            <pc:sldMk cId="2566488896" sldId="763"/>
            <ac:spMk id="76" creationId="{5AF719E5-DEF4-4016-B9FB-58704C9A2595}"/>
          </ac:spMkLst>
        </pc:spChg>
        <pc:spChg chg="add mod">
          <ac:chgData name="reza kabir" userId="af3c95a13102d509" providerId="LiveId" clId="{DF9BE1CD-AD69-4F22-8A2C-653B4D2D0EDC}" dt="2020-05-17T15:37:09.563" v="220" actId="20577"/>
          <ac:spMkLst>
            <pc:docMk/>
            <pc:sldMk cId="2566488896" sldId="763"/>
            <ac:spMk id="77" creationId="{CE4348E9-D3B1-45B3-8BC5-AA9FA30018F1}"/>
          </ac:spMkLst>
        </pc:spChg>
        <pc:spChg chg="add mod">
          <ac:chgData name="reza kabir" userId="af3c95a13102d509" providerId="LiveId" clId="{DF9BE1CD-AD69-4F22-8A2C-653B4D2D0EDC}" dt="2020-05-17T15:37:02.817" v="214" actId="20577"/>
          <ac:spMkLst>
            <pc:docMk/>
            <pc:sldMk cId="2566488896" sldId="763"/>
            <ac:spMk id="78" creationId="{F912F025-8B79-478D-8112-2E6CDF4EC8A2}"/>
          </ac:spMkLst>
        </pc:spChg>
        <pc:picChg chg="del">
          <ac:chgData name="reza kabir" userId="af3c95a13102d509" providerId="LiveId" clId="{DF9BE1CD-AD69-4F22-8A2C-653B4D2D0EDC}" dt="2020-05-17T15:37:12.594" v="221" actId="478"/>
          <ac:picMkLst>
            <pc:docMk/>
            <pc:sldMk cId="2566488896" sldId="763"/>
            <ac:picMk id="4" creationId="{647C65DF-5E35-4C09-BA2A-5AFDBD9F0C19}"/>
          </ac:picMkLst>
        </pc:picChg>
      </pc:sldChg>
      <pc:sldChg chg="addSp delSp modSp mod modClrScheme chgLayout">
        <pc:chgData name="reza kabir" userId="af3c95a13102d509" providerId="LiveId" clId="{DF9BE1CD-AD69-4F22-8A2C-653B4D2D0EDC}" dt="2020-05-17T15:40:48.613" v="273" actId="478"/>
        <pc:sldMkLst>
          <pc:docMk/>
          <pc:sldMk cId="2289827182" sldId="764"/>
        </pc:sldMkLst>
        <pc:spChg chg="add mod ord">
          <ac:chgData name="reza kabir" userId="af3c95a13102d509" providerId="LiveId" clId="{DF9BE1CD-AD69-4F22-8A2C-653B4D2D0EDC}" dt="2020-05-17T15:38:39.624" v="240" actId="20577"/>
          <ac:spMkLst>
            <pc:docMk/>
            <pc:sldMk cId="2289827182" sldId="764"/>
            <ac:spMk id="3" creationId="{9C6D95C7-4799-4B53-A7CB-2424EE62197E}"/>
          </ac:spMkLst>
        </pc:spChg>
        <pc:spChg chg="del">
          <ac:chgData name="reza kabir" userId="af3c95a13102d509" providerId="LiveId" clId="{DF9BE1CD-AD69-4F22-8A2C-653B4D2D0EDC}" dt="2020-05-17T15:38:21.363" v="222" actId="478"/>
          <ac:spMkLst>
            <pc:docMk/>
            <pc:sldMk cId="2289827182" sldId="764"/>
            <ac:spMk id="4" creationId="{E304B3B5-F9BE-47A0-9482-6F92D749B04F}"/>
          </ac:spMkLst>
        </pc:spChg>
        <pc:spChg chg="del">
          <ac:chgData name="reza kabir" userId="af3c95a13102d509" providerId="LiveId" clId="{DF9BE1CD-AD69-4F22-8A2C-653B4D2D0EDC}" dt="2020-05-17T15:38:21.363" v="222" actId="478"/>
          <ac:spMkLst>
            <pc:docMk/>
            <pc:sldMk cId="2289827182" sldId="764"/>
            <ac:spMk id="5" creationId="{595E9562-4ACD-4494-AC06-3672950DF64B}"/>
          </ac:spMkLst>
        </pc:spChg>
        <pc:spChg chg="del">
          <ac:chgData name="reza kabir" userId="af3c95a13102d509" providerId="LiveId" clId="{DF9BE1CD-AD69-4F22-8A2C-653B4D2D0EDC}" dt="2020-05-17T15:38:21.363" v="222" actId="478"/>
          <ac:spMkLst>
            <pc:docMk/>
            <pc:sldMk cId="2289827182" sldId="764"/>
            <ac:spMk id="6" creationId="{B2BB4E4E-E21D-42AC-A20E-244086CD94F4}"/>
          </ac:spMkLst>
        </pc:spChg>
        <pc:spChg chg="del">
          <ac:chgData name="reza kabir" userId="af3c95a13102d509" providerId="LiveId" clId="{DF9BE1CD-AD69-4F22-8A2C-653B4D2D0EDC}" dt="2020-05-17T15:38:21.363" v="222" actId="478"/>
          <ac:spMkLst>
            <pc:docMk/>
            <pc:sldMk cId="2289827182" sldId="764"/>
            <ac:spMk id="7" creationId="{41A7EEC3-6A6D-492A-8EB4-7A5601554149}"/>
          </ac:spMkLst>
        </pc:spChg>
        <pc:spChg chg="del">
          <ac:chgData name="reza kabir" userId="af3c95a13102d509" providerId="LiveId" clId="{DF9BE1CD-AD69-4F22-8A2C-653B4D2D0EDC}" dt="2020-05-17T15:38:21.363" v="222" actId="478"/>
          <ac:spMkLst>
            <pc:docMk/>
            <pc:sldMk cId="2289827182" sldId="764"/>
            <ac:spMk id="8" creationId="{2133760F-A738-426A-A348-F91627477D4B}"/>
          </ac:spMkLst>
        </pc:spChg>
        <pc:spChg chg="mod topLvl">
          <ac:chgData name="reza kabir" userId="af3c95a13102d509" providerId="LiveId" clId="{DF9BE1CD-AD69-4F22-8A2C-653B4D2D0EDC}" dt="2020-05-17T15:40:04.942" v="257" actId="165"/>
          <ac:spMkLst>
            <pc:docMk/>
            <pc:sldMk cId="2289827182" sldId="764"/>
            <ac:spMk id="10" creationId="{E8FE3BA1-1889-408A-8ACD-88C0D9D7ACBD}"/>
          </ac:spMkLst>
        </pc:spChg>
        <pc:spChg chg="mod topLvl">
          <ac:chgData name="reza kabir" userId="af3c95a13102d509" providerId="LiveId" clId="{DF9BE1CD-AD69-4F22-8A2C-653B4D2D0EDC}" dt="2020-05-17T15:40:04.942" v="257" actId="165"/>
          <ac:spMkLst>
            <pc:docMk/>
            <pc:sldMk cId="2289827182" sldId="764"/>
            <ac:spMk id="11" creationId="{98CDBDC2-B785-4362-9AA4-95C631E40CCD}"/>
          </ac:spMkLst>
        </pc:spChg>
        <pc:spChg chg="mod topLvl">
          <ac:chgData name="reza kabir" userId="af3c95a13102d509" providerId="LiveId" clId="{DF9BE1CD-AD69-4F22-8A2C-653B4D2D0EDC}" dt="2020-05-17T15:40:04.942" v="257" actId="165"/>
          <ac:spMkLst>
            <pc:docMk/>
            <pc:sldMk cId="2289827182" sldId="764"/>
            <ac:spMk id="12" creationId="{C9689138-FAB5-4D4E-BA6B-956908C0AEDC}"/>
          </ac:spMkLst>
        </pc:spChg>
        <pc:spChg chg="mod topLvl">
          <ac:chgData name="reza kabir" userId="af3c95a13102d509" providerId="LiveId" clId="{DF9BE1CD-AD69-4F22-8A2C-653B4D2D0EDC}" dt="2020-05-17T15:40:04.942" v="257" actId="165"/>
          <ac:spMkLst>
            <pc:docMk/>
            <pc:sldMk cId="2289827182" sldId="764"/>
            <ac:spMk id="13" creationId="{6A0C93C0-BEDB-43A9-A555-68882D50CBE9}"/>
          </ac:spMkLst>
        </pc:spChg>
        <pc:spChg chg="mod topLvl">
          <ac:chgData name="reza kabir" userId="af3c95a13102d509" providerId="LiveId" clId="{DF9BE1CD-AD69-4F22-8A2C-653B4D2D0EDC}" dt="2020-05-17T15:40:04.942" v="257" actId="165"/>
          <ac:spMkLst>
            <pc:docMk/>
            <pc:sldMk cId="2289827182" sldId="764"/>
            <ac:spMk id="14" creationId="{DFD0CDF5-8D9F-4F39-BEAA-31A29047BDAF}"/>
          </ac:spMkLst>
        </pc:spChg>
        <pc:spChg chg="mod topLvl">
          <ac:chgData name="reza kabir" userId="af3c95a13102d509" providerId="LiveId" clId="{DF9BE1CD-AD69-4F22-8A2C-653B4D2D0EDC}" dt="2020-05-17T15:40:04.942" v="257" actId="165"/>
          <ac:spMkLst>
            <pc:docMk/>
            <pc:sldMk cId="2289827182" sldId="764"/>
            <ac:spMk id="15" creationId="{16656B7C-469F-4B4E-A1FF-4C5EB8A194E8}"/>
          </ac:spMkLst>
        </pc:spChg>
        <pc:spChg chg="mod topLvl">
          <ac:chgData name="reza kabir" userId="af3c95a13102d509" providerId="LiveId" clId="{DF9BE1CD-AD69-4F22-8A2C-653B4D2D0EDC}" dt="2020-05-17T15:40:04.942" v="257" actId="165"/>
          <ac:spMkLst>
            <pc:docMk/>
            <pc:sldMk cId="2289827182" sldId="764"/>
            <ac:spMk id="16" creationId="{18ED9D0D-7C4C-415E-986E-A78B1292793F}"/>
          </ac:spMkLst>
        </pc:spChg>
        <pc:spChg chg="mod topLvl">
          <ac:chgData name="reza kabir" userId="af3c95a13102d509" providerId="LiveId" clId="{DF9BE1CD-AD69-4F22-8A2C-653B4D2D0EDC}" dt="2020-05-17T15:40:04.942" v="257" actId="165"/>
          <ac:spMkLst>
            <pc:docMk/>
            <pc:sldMk cId="2289827182" sldId="764"/>
            <ac:spMk id="17" creationId="{EA041107-0362-44B5-918F-F20D7D717B5E}"/>
          </ac:spMkLst>
        </pc:spChg>
        <pc:spChg chg="mod topLvl">
          <ac:chgData name="reza kabir" userId="af3c95a13102d509" providerId="LiveId" clId="{DF9BE1CD-AD69-4F22-8A2C-653B4D2D0EDC}" dt="2020-05-17T15:40:04.942" v="257" actId="165"/>
          <ac:spMkLst>
            <pc:docMk/>
            <pc:sldMk cId="2289827182" sldId="764"/>
            <ac:spMk id="18" creationId="{4215CE26-88E9-4514-B7FC-37AD82E0002C}"/>
          </ac:spMkLst>
        </pc:spChg>
        <pc:spChg chg="mod topLvl">
          <ac:chgData name="reza kabir" userId="af3c95a13102d509" providerId="LiveId" clId="{DF9BE1CD-AD69-4F22-8A2C-653B4D2D0EDC}" dt="2020-05-17T15:40:04.942" v="257" actId="165"/>
          <ac:spMkLst>
            <pc:docMk/>
            <pc:sldMk cId="2289827182" sldId="764"/>
            <ac:spMk id="19" creationId="{A76BE222-62AF-43A6-ADB7-74793E4F91EB}"/>
          </ac:spMkLst>
        </pc:spChg>
        <pc:spChg chg="mod topLvl">
          <ac:chgData name="reza kabir" userId="af3c95a13102d509" providerId="LiveId" clId="{DF9BE1CD-AD69-4F22-8A2C-653B4D2D0EDC}" dt="2020-05-17T15:40:04.942" v="257" actId="165"/>
          <ac:spMkLst>
            <pc:docMk/>
            <pc:sldMk cId="2289827182" sldId="764"/>
            <ac:spMk id="20" creationId="{A617BDB5-217D-4CEC-A4A4-19583E56ECEF}"/>
          </ac:spMkLst>
        </pc:spChg>
        <pc:spChg chg="mod topLvl">
          <ac:chgData name="reza kabir" userId="af3c95a13102d509" providerId="LiveId" clId="{DF9BE1CD-AD69-4F22-8A2C-653B4D2D0EDC}" dt="2020-05-17T15:40:04.942" v="257" actId="165"/>
          <ac:spMkLst>
            <pc:docMk/>
            <pc:sldMk cId="2289827182" sldId="764"/>
            <ac:spMk id="21" creationId="{EC4ADC73-636A-4665-A1FD-D708D2950712}"/>
          </ac:spMkLst>
        </pc:spChg>
        <pc:spChg chg="mod topLvl">
          <ac:chgData name="reza kabir" userId="af3c95a13102d509" providerId="LiveId" clId="{DF9BE1CD-AD69-4F22-8A2C-653B4D2D0EDC}" dt="2020-05-17T15:40:04.942" v="257" actId="165"/>
          <ac:spMkLst>
            <pc:docMk/>
            <pc:sldMk cId="2289827182" sldId="764"/>
            <ac:spMk id="22" creationId="{4F0EF6E4-936C-4566-B8C1-6B4BA2DB71BE}"/>
          </ac:spMkLst>
        </pc:spChg>
        <pc:spChg chg="mod topLvl">
          <ac:chgData name="reza kabir" userId="af3c95a13102d509" providerId="LiveId" clId="{DF9BE1CD-AD69-4F22-8A2C-653B4D2D0EDC}" dt="2020-05-17T15:40:04.942" v="257" actId="165"/>
          <ac:spMkLst>
            <pc:docMk/>
            <pc:sldMk cId="2289827182" sldId="764"/>
            <ac:spMk id="23" creationId="{8882C69E-BA0D-4C53-952B-49F42D0F5215}"/>
          </ac:spMkLst>
        </pc:spChg>
        <pc:spChg chg="mod topLvl">
          <ac:chgData name="reza kabir" userId="af3c95a13102d509" providerId="LiveId" clId="{DF9BE1CD-AD69-4F22-8A2C-653B4D2D0EDC}" dt="2020-05-17T15:40:04.942" v="257" actId="165"/>
          <ac:spMkLst>
            <pc:docMk/>
            <pc:sldMk cId="2289827182" sldId="764"/>
            <ac:spMk id="24" creationId="{18AB1463-690B-4D8B-AC19-C5F49809EE1B}"/>
          </ac:spMkLst>
        </pc:spChg>
        <pc:spChg chg="mod topLvl">
          <ac:chgData name="reza kabir" userId="af3c95a13102d509" providerId="LiveId" clId="{DF9BE1CD-AD69-4F22-8A2C-653B4D2D0EDC}" dt="2020-05-17T15:40:04.942" v="257" actId="165"/>
          <ac:spMkLst>
            <pc:docMk/>
            <pc:sldMk cId="2289827182" sldId="764"/>
            <ac:spMk id="25" creationId="{6F1E38D1-AEAB-4F79-ABC3-680242F4CD9F}"/>
          </ac:spMkLst>
        </pc:spChg>
        <pc:spChg chg="mod topLvl">
          <ac:chgData name="reza kabir" userId="af3c95a13102d509" providerId="LiveId" clId="{DF9BE1CD-AD69-4F22-8A2C-653B4D2D0EDC}" dt="2020-05-17T15:40:04.942" v="257" actId="165"/>
          <ac:spMkLst>
            <pc:docMk/>
            <pc:sldMk cId="2289827182" sldId="764"/>
            <ac:spMk id="26" creationId="{D1667D23-0A73-4965-96B9-AE971E40A170}"/>
          </ac:spMkLst>
        </pc:spChg>
        <pc:spChg chg="mod topLvl">
          <ac:chgData name="reza kabir" userId="af3c95a13102d509" providerId="LiveId" clId="{DF9BE1CD-AD69-4F22-8A2C-653B4D2D0EDC}" dt="2020-05-17T15:40:04.942" v="257" actId="165"/>
          <ac:spMkLst>
            <pc:docMk/>
            <pc:sldMk cId="2289827182" sldId="764"/>
            <ac:spMk id="27" creationId="{C8D3DC5F-2455-4D92-81AF-F780FE301DBA}"/>
          </ac:spMkLst>
        </pc:spChg>
        <pc:spChg chg="mod topLvl">
          <ac:chgData name="reza kabir" userId="af3c95a13102d509" providerId="LiveId" clId="{DF9BE1CD-AD69-4F22-8A2C-653B4D2D0EDC}" dt="2020-05-17T15:40:04.942" v="257" actId="165"/>
          <ac:spMkLst>
            <pc:docMk/>
            <pc:sldMk cId="2289827182" sldId="764"/>
            <ac:spMk id="28" creationId="{AA4B9074-6CE3-4D5B-A441-A90926834D3C}"/>
          </ac:spMkLst>
        </pc:spChg>
        <pc:spChg chg="mod topLvl">
          <ac:chgData name="reza kabir" userId="af3c95a13102d509" providerId="LiveId" clId="{DF9BE1CD-AD69-4F22-8A2C-653B4D2D0EDC}" dt="2020-05-17T15:40:04.942" v="257" actId="165"/>
          <ac:spMkLst>
            <pc:docMk/>
            <pc:sldMk cId="2289827182" sldId="764"/>
            <ac:spMk id="29" creationId="{8E79538D-2F51-4DCA-B61E-C9A00D3D6D9C}"/>
          </ac:spMkLst>
        </pc:spChg>
        <pc:spChg chg="mod topLvl">
          <ac:chgData name="reza kabir" userId="af3c95a13102d509" providerId="LiveId" clId="{DF9BE1CD-AD69-4F22-8A2C-653B4D2D0EDC}" dt="2020-05-17T15:40:04.942" v="257" actId="165"/>
          <ac:spMkLst>
            <pc:docMk/>
            <pc:sldMk cId="2289827182" sldId="764"/>
            <ac:spMk id="30" creationId="{DAFAB037-89B5-4AD4-AC8B-29522C0C151A}"/>
          </ac:spMkLst>
        </pc:spChg>
        <pc:spChg chg="mod topLvl">
          <ac:chgData name="reza kabir" userId="af3c95a13102d509" providerId="LiveId" clId="{DF9BE1CD-AD69-4F22-8A2C-653B4D2D0EDC}" dt="2020-05-17T15:40:04.942" v="257" actId="165"/>
          <ac:spMkLst>
            <pc:docMk/>
            <pc:sldMk cId="2289827182" sldId="764"/>
            <ac:spMk id="31" creationId="{D176F7F4-E9EC-4478-8CA1-31DB5A2C7E3D}"/>
          </ac:spMkLst>
        </pc:spChg>
        <pc:spChg chg="mod topLvl">
          <ac:chgData name="reza kabir" userId="af3c95a13102d509" providerId="LiveId" clId="{DF9BE1CD-AD69-4F22-8A2C-653B4D2D0EDC}" dt="2020-05-17T15:40:04.942" v="257" actId="165"/>
          <ac:spMkLst>
            <pc:docMk/>
            <pc:sldMk cId="2289827182" sldId="764"/>
            <ac:spMk id="32" creationId="{5711C153-4E03-4443-A759-3EBC3F8D6E06}"/>
          </ac:spMkLst>
        </pc:spChg>
        <pc:spChg chg="mod topLvl">
          <ac:chgData name="reza kabir" userId="af3c95a13102d509" providerId="LiveId" clId="{DF9BE1CD-AD69-4F22-8A2C-653B4D2D0EDC}" dt="2020-05-17T15:40:04.942" v="257" actId="165"/>
          <ac:spMkLst>
            <pc:docMk/>
            <pc:sldMk cId="2289827182" sldId="764"/>
            <ac:spMk id="33" creationId="{F16AD307-0CD0-48AE-AADC-7CCB812E88FB}"/>
          </ac:spMkLst>
        </pc:spChg>
        <pc:spChg chg="mod topLvl">
          <ac:chgData name="reza kabir" userId="af3c95a13102d509" providerId="LiveId" clId="{DF9BE1CD-AD69-4F22-8A2C-653B4D2D0EDC}" dt="2020-05-17T15:40:04.942" v="257" actId="165"/>
          <ac:spMkLst>
            <pc:docMk/>
            <pc:sldMk cId="2289827182" sldId="764"/>
            <ac:spMk id="34" creationId="{72FEB70E-F885-4584-A5E3-11FD0383CEC0}"/>
          </ac:spMkLst>
        </pc:spChg>
        <pc:spChg chg="mod topLvl">
          <ac:chgData name="reza kabir" userId="af3c95a13102d509" providerId="LiveId" clId="{DF9BE1CD-AD69-4F22-8A2C-653B4D2D0EDC}" dt="2020-05-17T15:40:04.942" v="257" actId="165"/>
          <ac:spMkLst>
            <pc:docMk/>
            <pc:sldMk cId="2289827182" sldId="764"/>
            <ac:spMk id="35" creationId="{F7BBB601-86F1-44A4-8A21-819B1A2BCF27}"/>
          </ac:spMkLst>
        </pc:spChg>
        <pc:spChg chg="del mod topLvl">
          <ac:chgData name="reza kabir" userId="af3c95a13102d509" providerId="LiveId" clId="{DF9BE1CD-AD69-4F22-8A2C-653B4D2D0EDC}" dt="2020-05-17T15:40:10.256" v="258" actId="478"/>
          <ac:spMkLst>
            <pc:docMk/>
            <pc:sldMk cId="2289827182" sldId="764"/>
            <ac:spMk id="36" creationId="{BA27833C-B23D-4BED-815F-7B8E14EB8A02}"/>
          </ac:spMkLst>
        </pc:spChg>
        <pc:spChg chg="del mod topLvl">
          <ac:chgData name="reza kabir" userId="af3c95a13102d509" providerId="LiveId" clId="{DF9BE1CD-AD69-4F22-8A2C-653B4D2D0EDC}" dt="2020-05-17T15:40:10.256" v="258" actId="478"/>
          <ac:spMkLst>
            <pc:docMk/>
            <pc:sldMk cId="2289827182" sldId="764"/>
            <ac:spMk id="37" creationId="{1B21E972-8534-4C43-B9BA-880BA49B92DC}"/>
          </ac:spMkLst>
        </pc:spChg>
        <pc:spChg chg="del mod topLvl">
          <ac:chgData name="reza kabir" userId="af3c95a13102d509" providerId="LiveId" clId="{DF9BE1CD-AD69-4F22-8A2C-653B4D2D0EDC}" dt="2020-05-17T15:40:12.922" v="259" actId="478"/>
          <ac:spMkLst>
            <pc:docMk/>
            <pc:sldMk cId="2289827182" sldId="764"/>
            <ac:spMk id="38" creationId="{4363AAA4-870A-4857-B18A-A0D0896DF492}"/>
          </ac:spMkLst>
        </pc:spChg>
        <pc:spChg chg="del mod topLvl">
          <ac:chgData name="reza kabir" userId="af3c95a13102d509" providerId="LiveId" clId="{DF9BE1CD-AD69-4F22-8A2C-653B4D2D0EDC}" dt="2020-05-17T15:40:10.256" v="258" actId="478"/>
          <ac:spMkLst>
            <pc:docMk/>
            <pc:sldMk cId="2289827182" sldId="764"/>
            <ac:spMk id="39" creationId="{2782F459-0C74-4B68-BAD6-07D43739D54E}"/>
          </ac:spMkLst>
        </pc:spChg>
        <pc:spChg chg="del mod topLvl">
          <ac:chgData name="reza kabir" userId="af3c95a13102d509" providerId="LiveId" clId="{DF9BE1CD-AD69-4F22-8A2C-653B4D2D0EDC}" dt="2020-05-17T15:40:10.256" v="258" actId="478"/>
          <ac:spMkLst>
            <pc:docMk/>
            <pc:sldMk cId="2289827182" sldId="764"/>
            <ac:spMk id="40" creationId="{8C9A0F0F-8912-4930-A9ED-4D7DCE353BA4}"/>
          </ac:spMkLst>
        </pc:spChg>
        <pc:spChg chg="mod topLvl">
          <ac:chgData name="reza kabir" userId="af3c95a13102d509" providerId="LiveId" clId="{DF9BE1CD-AD69-4F22-8A2C-653B4D2D0EDC}" dt="2020-05-17T15:40:04.942" v="257" actId="165"/>
          <ac:spMkLst>
            <pc:docMk/>
            <pc:sldMk cId="2289827182" sldId="764"/>
            <ac:spMk id="41" creationId="{A366FD2A-431E-4DAA-A6F6-8532BD2A4960}"/>
          </ac:spMkLst>
        </pc:spChg>
        <pc:spChg chg="mod topLvl">
          <ac:chgData name="reza kabir" userId="af3c95a13102d509" providerId="LiveId" clId="{DF9BE1CD-AD69-4F22-8A2C-653B4D2D0EDC}" dt="2020-05-17T15:40:04.942" v="257" actId="165"/>
          <ac:spMkLst>
            <pc:docMk/>
            <pc:sldMk cId="2289827182" sldId="764"/>
            <ac:spMk id="42" creationId="{0B1CB823-53B5-466C-AD86-217F94CC0B28}"/>
          </ac:spMkLst>
        </pc:spChg>
        <pc:spChg chg="mod topLvl">
          <ac:chgData name="reza kabir" userId="af3c95a13102d509" providerId="LiveId" clId="{DF9BE1CD-AD69-4F22-8A2C-653B4D2D0EDC}" dt="2020-05-17T15:40:04.942" v="257" actId="165"/>
          <ac:spMkLst>
            <pc:docMk/>
            <pc:sldMk cId="2289827182" sldId="764"/>
            <ac:spMk id="43" creationId="{46A50890-6057-4683-9547-7088B06E8675}"/>
          </ac:spMkLst>
        </pc:spChg>
        <pc:spChg chg="mod topLvl">
          <ac:chgData name="reza kabir" userId="af3c95a13102d509" providerId="LiveId" clId="{DF9BE1CD-AD69-4F22-8A2C-653B4D2D0EDC}" dt="2020-05-17T15:40:04.942" v="257" actId="165"/>
          <ac:spMkLst>
            <pc:docMk/>
            <pc:sldMk cId="2289827182" sldId="764"/>
            <ac:spMk id="44" creationId="{F4E7EFBE-8636-4BDE-ADF9-978883951F17}"/>
          </ac:spMkLst>
        </pc:spChg>
        <pc:spChg chg="mod topLvl">
          <ac:chgData name="reza kabir" userId="af3c95a13102d509" providerId="LiveId" clId="{DF9BE1CD-AD69-4F22-8A2C-653B4D2D0EDC}" dt="2020-05-17T15:40:04.942" v="257" actId="165"/>
          <ac:spMkLst>
            <pc:docMk/>
            <pc:sldMk cId="2289827182" sldId="764"/>
            <ac:spMk id="45" creationId="{9499CCBC-4DB0-4FAB-AF08-1CF36693BEB1}"/>
          </ac:spMkLst>
        </pc:spChg>
        <pc:spChg chg="mod topLvl">
          <ac:chgData name="reza kabir" userId="af3c95a13102d509" providerId="LiveId" clId="{DF9BE1CD-AD69-4F22-8A2C-653B4D2D0EDC}" dt="2020-05-17T15:40:04.942" v="257" actId="165"/>
          <ac:spMkLst>
            <pc:docMk/>
            <pc:sldMk cId="2289827182" sldId="764"/>
            <ac:spMk id="46" creationId="{5D0416E4-8641-4CB7-948C-BA1471C17788}"/>
          </ac:spMkLst>
        </pc:spChg>
        <pc:spChg chg="mod topLvl">
          <ac:chgData name="reza kabir" userId="af3c95a13102d509" providerId="LiveId" clId="{DF9BE1CD-AD69-4F22-8A2C-653B4D2D0EDC}" dt="2020-05-17T15:40:04.942" v="257" actId="165"/>
          <ac:spMkLst>
            <pc:docMk/>
            <pc:sldMk cId="2289827182" sldId="764"/>
            <ac:spMk id="47" creationId="{545100E1-F7D2-4B37-8E2D-B2AB37ED2A55}"/>
          </ac:spMkLst>
        </pc:spChg>
        <pc:spChg chg="mod topLvl">
          <ac:chgData name="reza kabir" userId="af3c95a13102d509" providerId="LiveId" clId="{DF9BE1CD-AD69-4F22-8A2C-653B4D2D0EDC}" dt="2020-05-17T15:40:04.942" v="257" actId="165"/>
          <ac:spMkLst>
            <pc:docMk/>
            <pc:sldMk cId="2289827182" sldId="764"/>
            <ac:spMk id="48" creationId="{2B64EFAD-CD74-4B35-AE06-FF30DD931D78}"/>
          </ac:spMkLst>
        </pc:spChg>
        <pc:spChg chg="mod topLvl">
          <ac:chgData name="reza kabir" userId="af3c95a13102d509" providerId="LiveId" clId="{DF9BE1CD-AD69-4F22-8A2C-653B4D2D0EDC}" dt="2020-05-17T15:40:04.942" v="257" actId="165"/>
          <ac:spMkLst>
            <pc:docMk/>
            <pc:sldMk cId="2289827182" sldId="764"/>
            <ac:spMk id="49" creationId="{1DDAE3F0-3C7F-4D1D-8815-664FCE774E3E}"/>
          </ac:spMkLst>
        </pc:spChg>
        <pc:spChg chg="mod topLvl">
          <ac:chgData name="reza kabir" userId="af3c95a13102d509" providerId="LiveId" clId="{DF9BE1CD-AD69-4F22-8A2C-653B4D2D0EDC}" dt="2020-05-17T15:40:04.942" v="257" actId="165"/>
          <ac:spMkLst>
            <pc:docMk/>
            <pc:sldMk cId="2289827182" sldId="764"/>
            <ac:spMk id="50" creationId="{75909947-3F77-439F-BE4E-E99C810D3A32}"/>
          </ac:spMkLst>
        </pc:spChg>
        <pc:spChg chg="add mod">
          <ac:chgData name="reza kabir" userId="af3c95a13102d509" providerId="LiveId" clId="{DF9BE1CD-AD69-4F22-8A2C-653B4D2D0EDC}" dt="2020-05-17T15:40:37.855" v="269" actId="1076"/>
          <ac:spMkLst>
            <pc:docMk/>
            <pc:sldMk cId="2289827182" sldId="764"/>
            <ac:spMk id="51" creationId="{E43C9BD4-3DBC-4023-B5C7-C47F6E9C5F54}"/>
          </ac:spMkLst>
        </pc:spChg>
        <pc:spChg chg="add mod">
          <ac:chgData name="reza kabir" userId="af3c95a13102d509" providerId="LiveId" clId="{DF9BE1CD-AD69-4F22-8A2C-653B4D2D0EDC}" dt="2020-05-17T15:39:41.839" v="249" actId="1076"/>
          <ac:spMkLst>
            <pc:docMk/>
            <pc:sldMk cId="2289827182" sldId="764"/>
            <ac:spMk id="53" creationId="{77D9A0EB-12AB-4BD0-AFD4-DC829B92B325}"/>
          </ac:spMkLst>
        </pc:spChg>
        <pc:spChg chg="add mod">
          <ac:chgData name="reza kabir" userId="af3c95a13102d509" providerId="LiveId" clId="{DF9BE1CD-AD69-4F22-8A2C-653B4D2D0EDC}" dt="2020-05-17T15:39:51.248" v="251" actId="1076"/>
          <ac:spMkLst>
            <pc:docMk/>
            <pc:sldMk cId="2289827182" sldId="764"/>
            <ac:spMk id="54" creationId="{2686F042-4FF5-4E64-AA0A-5AEC29F21DD6}"/>
          </ac:spMkLst>
        </pc:spChg>
        <pc:spChg chg="add mod">
          <ac:chgData name="reza kabir" userId="af3c95a13102d509" providerId="LiveId" clId="{DF9BE1CD-AD69-4F22-8A2C-653B4D2D0EDC}" dt="2020-05-17T15:39:54.391" v="253" actId="1076"/>
          <ac:spMkLst>
            <pc:docMk/>
            <pc:sldMk cId="2289827182" sldId="764"/>
            <ac:spMk id="55" creationId="{524B6333-AA5B-44CA-891D-CB82738695A3}"/>
          </ac:spMkLst>
        </pc:spChg>
        <pc:spChg chg="add mod">
          <ac:chgData name="reza kabir" userId="af3c95a13102d509" providerId="LiveId" clId="{DF9BE1CD-AD69-4F22-8A2C-653B4D2D0EDC}" dt="2020-05-17T15:39:58.256" v="254" actId="571"/>
          <ac:spMkLst>
            <pc:docMk/>
            <pc:sldMk cId="2289827182" sldId="764"/>
            <ac:spMk id="56" creationId="{61C7054B-2855-4F44-B69E-739C9C20DC05}"/>
          </ac:spMkLst>
        </pc:spChg>
        <pc:spChg chg="add mod">
          <ac:chgData name="reza kabir" userId="af3c95a13102d509" providerId="LiveId" clId="{DF9BE1CD-AD69-4F22-8A2C-653B4D2D0EDC}" dt="2020-05-17T15:40:01.031" v="256" actId="1076"/>
          <ac:spMkLst>
            <pc:docMk/>
            <pc:sldMk cId="2289827182" sldId="764"/>
            <ac:spMk id="57" creationId="{D7E59767-CDF5-4057-BD62-547D2A40AA66}"/>
          </ac:spMkLst>
        </pc:spChg>
        <pc:spChg chg="add mod">
          <ac:chgData name="reza kabir" userId="af3c95a13102d509" providerId="LiveId" clId="{DF9BE1CD-AD69-4F22-8A2C-653B4D2D0EDC}" dt="2020-05-17T15:40:31.783" v="267" actId="1076"/>
          <ac:spMkLst>
            <pc:docMk/>
            <pc:sldMk cId="2289827182" sldId="764"/>
            <ac:spMk id="58" creationId="{47EB7BE5-A340-4913-BB8E-EE69EF8051A4}"/>
          </ac:spMkLst>
        </pc:spChg>
        <pc:spChg chg="add mod">
          <ac:chgData name="reza kabir" userId="af3c95a13102d509" providerId="LiveId" clId="{DF9BE1CD-AD69-4F22-8A2C-653B4D2D0EDC}" dt="2020-05-17T15:40:33.825" v="268" actId="571"/>
          <ac:spMkLst>
            <pc:docMk/>
            <pc:sldMk cId="2289827182" sldId="764"/>
            <ac:spMk id="59" creationId="{0358E3AB-6641-413C-879E-FC9DD570E470}"/>
          </ac:spMkLst>
        </pc:spChg>
        <pc:spChg chg="add mod">
          <ac:chgData name="reza kabir" userId="af3c95a13102d509" providerId="LiveId" clId="{DF9BE1CD-AD69-4F22-8A2C-653B4D2D0EDC}" dt="2020-05-17T15:40:43.034" v="271" actId="1076"/>
          <ac:spMkLst>
            <pc:docMk/>
            <pc:sldMk cId="2289827182" sldId="764"/>
            <ac:spMk id="60" creationId="{B3F1A905-3772-4967-B4C0-B05D2E26F4C9}"/>
          </ac:spMkLst>
        </pc:spChg>
        <pc:spChg chg="add mod">
          <ac:chgData name="reza kabir" userId="af3c95a13102d509" providerId="LiveId" clId="{DF9BE1CD-AD69-4F22-8A2C-653B4D2D0EDC}" dt="2020-05-17T15:40:44.975" v="272" actId="571"/>
          <ac:spMkLst>
            <pc:docMk/>
            <pc:sldMk cId="2289827182" sldId="764"/>
            <ac:spMk id="61" creationId="{CBA24049-13C6-4312-ADEE-36D8986C2480}"/>
          </ac:spMkLst>
        </pc:spChg>
        <pc:grpChg chg="add del mod">
          <ac:chgData name="reza kabir" userId="af3c95a13102d509" providerId="LiveId" clId="{DF9BE1CD-AD69-4F22-8A2C-653B4D2D0EDC}" dt="2020-05-17T15:40:04.942" v="257" actId="165"/>
          <ac:grpSpMkLst>
            <pc:docMk/>
            <pc:sldMk cId="2289827182" sldId="764"/>
            <ac:grpSpMk id="2" creationId="{7FB32C8A-66AF-4F9A-8FC4-BAE74228BFB7}"/>
          </ac:grpSpMkLst>
        </pc:grpChg>
        <pc:picChg chg="del">
          <ac:chgData name="reza kabir" userId="af3c95a13102d509" providerId="LiveId" clId="{DF9BE1CD-AD69-4F22-8A2C-653B4D2D0EDC}" dt="2020-05-17T15:40:48.613" v="273" actId="478"/>
          <ac:picMkLst>
            <pc:docMk/>
            <pc:sldMk cId="2289827182" sldId="764"/>
            <ac:picMk id="52" creationId="{53B51E6E-8353-4F2A-91BE-C31DCECD70FB}"/>
          </ac:picMkLst>
        </pc:picChg>
      </pc:sldChg>
    </pc:docChg>
  </pc:docChgLst>
  <pc:docChgLst>
    <pc:chgData name="reza kabir" userId="af3c95a13102d509" providerId="LiveId" clId="{1DE7A25A-A000-40E7-AB21-D6A01019233A}"/>
    <pc:docChg chg="undo custSel addSld delSld modSld modMainMaster">
      <pc:chgData name="reza kabir" userId="af3c95a13102d509" providerId="LiveId" clId="{1DE7A25A-A000-40E7-AB21-D6A01019233A}" dt="2020-05-17T15:15:50.686" v="316" actId="478"/>
      <pc:docMkLst>
        <pc:docMk/>
      </pc:docMkLst>
      <pc:sldChg chg="addSp delSp modSp add mod">
        <pc:chgData name="reza kabir" userId="af3c95a13102d509" providerId="LiveId" clId="{1DE7A25A-A000-40E7-AB21-D6A01019233A}" dt="2020-05-17T14:57:47.148" v="41" actId="21"/>
        <pc:sldMkLst>
          <pc:docMk/>
          <pc:sldMk cId="3517688747" sldId="439"/>
        </pc:sldMkLst>
        <pc:spChg chg="mod">
          <ac:chgData name="reza kabir" userId="af3c95a13102d509" providerId="LiveId" clId="{1DE7A25A-A000-40E7-AB21-D6A01019233A}" dt="2020-05-17T14:55:36.769" v="1" actId="27636"/>
          <ac:spMkLst>
            <pc:docMk/>
            <pc:sldMk cId="3517688747" sldId="439"/>
            <ac:spMk id="2" creationId="{0997287E-140B-439A-A9E2-9F74178331C6}"/>
          </ac:spMkLst>
        </pc:spChg>
        <pc:spChg chg="add mod">
          <ac:chgData name="reza kabir" userId="af3c95a13102d509" providerId="LiveId" clId="{1DE7A25A-A000-40E7-AB21-D6A01019233A}" dt="2020-05-17T14:57:07.412" v="38" actId="2711"/>
          <ac:spMkLst>
            <pc:docMk/>
            <pc:sldMk cId="3517688747" sldId="439"/>
            <ac:spMk id="4" creationId="{80AC5625-2458-41A3-A34D-8EE210EC3B3E}"/>
          </ac:spMkLst>
        </pc:spChg>
        <pc:spChg chg="mod topLvl">
          <ac:chgData name="reza kabir" userId="af3c95a13102d509" providerId="LiveId" clId="{1DE7A25A-A000-40E7-AB21-D6A01019233A}" dt="2020-05-17T14:57:14.284" v="39" actId="165"/>
          <ac:spMkLst>
            <pc:docMk/>
            <pc:sldMk cId="3517688747" sldId="439"/>
            <ac:spMk id="6" creationId="{C3D55E59-EF4C-4738-BBA3-AE8A802D3D8F}"/>
          </ac:spMkLst>
        </pc:spChg>
        <pc:spChg chg="mod topLvl">
          <ac:chgData name="reza kabir" userId="af3c95a13102d509" providerId="LiveId" clId="{1DE7A25A-A000-40E7-AB21-D6A01019233A}" dt="2020-05-17T14:57:14.284" v="39" actId="165"/>
          <ac:spMkLst>
            <pc:docMk/>
            <pc:sldMk cId="3517688747" sldId="439"/>
            <ac:spMk id="7" creationId="{110E62E5-2166-4950-88AB-2911AA6FEDBA}"/>
          </ac:spMkLst>
        </pc:spChg>
        <pc:spChg chg="mod topLvl">
          <ac:chgData name="reza kabir" userId="af3c95a13102d509" providerId="LiveId" clId="{1DE7A25A-A000-40E7-AB21-D6A01019233A}" dt="2020-05-17T14:57:14.284" v="39" actId="165"/>
          <ac:spMkLst>
            <pc:docMk/>
            <pc:sldMk cId="3517688747" sldId="439"/>
            <ac:spMk id="8" creationId="{09223B28-A33A-4D5A-AA46-491DA55DB86B}"/>
          </ac:spMkLst>
        </pc:spChg>
        <pc:spChg chg="mod topLvl">
          <ac:chgData name="reza kabir" userId="af3c95a13102d509" providerId="LiveId" clId="{1DE7A25A-A000-40E7-AB21-D6A01019233A}" dt="2020-05-17T14:57:14.284" v="39" actId="165"/>
          <ac:spMkLst>
            <pc:docMk/>
            <pc:sldMk cId="3517688747" sldId="439"/>
            <ac:spMk id="9" creationId="{A706E2A9-E685-4825-8C91-F0042BA6C643}"/>
          </ac:spMkLst>
        </pc:spChg>
        <pc:spChg chg="mod topLvl">
          <ac:chgData name="reza kabir" userId="af3c95a13102d509" providerId="LiveId" clId="{1DE7A25A-A000-40E7-AB21-D6A01019233A}" dt="2020-05-17T14:57:14.284" v="39" actId="165"/>
          <ac:spMkLst>
            <pc:docMk/>
            <pc:sldMk cId="3517688747" sldId="439"/>
            <ac:spMk id="10" creationId="{9ABC412D-2BE8-482C-971E-8453B8B4C7BD}"/>
          </ac:spMkLst>
        </pc:spChg>
        <pc:spChg chg="mod topLvl">
          <ac:chgData name="reza kabir" userId="af3c95a13102d509" providerId="LiveId" clId="{1DE7A25A-A000-40E7-AB21-D6A01019233A}" dt="2020-05-17T14:57:14.284" v="39" actId="165"/>
          <ac:spMkLst>
            <pc:docMk/>
            <pc:sldMk cId="3517688747" sldId="439"/>
            <ac:spMk id="11" creationId="{CD1B52FA-CAA0-4445-A029-9A7AEAD74AAE}"/>
          </ac:spMkLst>
        </pc:spChg>
        <pc:spChg chg="mod topLvl">
          <ac:chgData name="reza kabir" userId="af3c95a13102d509" providerId="LiveId" clId="{1DE7A25A-A000-40E7-AB21-D6A01019233A}" dt="2020-05-17T14:57:14.284" v="39" actId="165"/>
          <ac:spMkLst>
            <pc:docMk/>
            <pc:sldMk cId="3517688747" sldId="439"/>
            <ac:spMk id="12" creationId="{F74477B3-0FEC-46F5-B8B1-EEAD6A2E899A}"/>
          </ac:spMkLst>
        </pc:spChg>
        <pc:spChg chg="mod topLvl">
          <ac:chgData name="reza kabir" userId="af3c95a13102d509" providerId="LiveId" clId="{1DE7A25A-A000-40E7-AB21-D6A01019233A}" dt="2020-05-17T14:57:14.284" v="39" actId="165"/>
          <ac:spMkLst>
            <pc:docMk/>
            <pc:sldMk cId="3517688747" sldId="439"/>
            <ac:spMk id="13" creationId="{258A3461-463D-4A43-85CE-ED1646622FD8}"/>
          </ac:spMkLst>
        </pc:spChg>
        <pc:spChg chg="mod topLvl">
          <ac:chgData name="reza kabir" userId="af3c95a13102d509" providerId="LiveId" clId="{1DE7A25A-A000-40E7-AB21-D6A01019233A}" dt="2020-05-17T14:57:14.284" v="39" actId="165"/>
          <ac:spMkLst>
            <pc:docMk/>
            <pc:sldMk cId="3517688747" sldId="439"/>
            <ac:spMk id="14" creationId="{A1CA04A1-8E9C-4E0C-92F7-D3AF93D6140B}"/>
          </ac:spMkLst>
        </pc:spChg>
        <pc:spChg chg="mod topLvl">
          <ac:chgData name="reza kabir" userId="af3c95a13102d509" providerId="LiveId" clId="{1DE7A25A-A000-40E7-AB21-D6A01019233A}" dt="2020-05-17T14:57:14.284" v="39" actId="165"/>
          <ac:spMkLst>
            <pc:docMk/>
            <pc:sldMk cId="3517688747" sldId="439"/>
            <ac:spMk id="15" creationId="{F7A08C58-09E3-4CCB-9797-38B53E5A1921}"/>
          </ac:spMkLst>
        </pc:spChg>
        <pc:spChg chg="mod topLvl">
          <ac:chgData name="reza kabir" userId="af3c95a13102d509" providerId="LiveId" clId="{1DE7A25A-A000-40E7-AB21-D6A01019233A}" dt="2020-05-17T14:57:14.284" v="39" actId="165"/>
          <ac:spMkLst>
            <pc:docMk/>
            <pc:sldMk cId="3517688747" sldId="439"/>
            <ac:spMk id="16" creationId="{82A21B0A-36EF-456A-9AC3-F3F6657E8F8C}"/>
          </ac:spMkLst>
        </pc:spChg>
        <pc:spChg chg="mod topLvl">
          <ac:chgData name="reza kabir" userId="af3c95a13102d509" providerId="LiveId" clId="{1DE7A25A-A000-40E7-AB21-D6A01019233A}" dt="2020-05-17T14:57:14.284" v="39" actId="165"/>
          <ac:spMkLst>
            <pc:docMk/>
            <pc:sldMk cId="3517688747" sldId="439"/>
            <ac:spMk id="17" creationId="{AAF754A7-EACB-4339-85D4-3D18542B0D8D}"/>
          </ac:spMkLst>
        </pc:spChg>
        <pc:spChg chg="mod topLvl">
          <ac:chgData name="reza kabir" userId="af3c95a13102d509" providerId="LiveId" clId="{1DE7A25A-A000-40E7-AB21-D6A01019233A}" dt="2020-05-17T14:57:14.284" v="39" actId="165"/>
          <ac:spMkLst>
            <pc:docMk/>
            <pc:sldMk cId="3517688747" sldId="439"/>
            <ac:spMk id="18" creationId="{2E512445-5A1F-4B7B-8A13-783C48EE8572}"/>
          </ac:spMkLst>
        </pc:spChg>
        <pc:spChg chg="mod topLvl">
          <ac:chgData name="reza kabir" userId="af3c95a13102d509" providerId="LiveId" clId="{1DE7A25A-A000-40E7-AB21-D6A01019233A}" dt="2020-05-17T14:57:14.284" v="39" actId="165"/>
          <ac:spMkLst>
            <pc:docMk/>
            <pc:sldMk cId="3517688747" sldId="439"/>
            <ac:spMk id="19" creationId="{E6999086-E6F9-41C0-B6FE-51ABDE76F345}"/>
          </ac:spMkLst>
        </pc:spChg>
        <pc:spChg chg="mod topLvl">
          <ac:chgData name="reza kabir" userId="af3c95a13102d509" providerId="LiveId" clId="{1DE7A25A-A000-40E7-AB21-D6A01019233A}" dt="2020-05-17T14:57:14.284" v="39" actId="165"/>
          <ac:spMkLst>
            <pc:docMk/>
            <pc:sldMk cId="3517688747" sldId="439"/>
            <ac:spMk id="20" creationId="{E9D59B44-2E7C-4B20-A4A7-23FD91A5E7C1}"/>
          </ac:spMkLst>
        </pc:spChg>
        <pc:spChg chg="mod topLvl">
          <ac:chgData name="reza kabir" userId="af3c95a13102d509" providerId="LiveId" clId="{1DE7A25A-A000-40E7-AB21-D6A01019233A}" dt="2020-05-17T14:57:14.284" v="39" actId="165"/>
          <ac:spMkLst>
            <pc:docMk/>
            <pc:sldMk cId="3517688747" sldId="439"/>
            <ac:spMk id="21" creationId="{9521EA38-5C2F-4AB9-9FCE-34902F7763D7}"/>
          </ac:spMkLst>
        </pc:spChg>
        <pc:spChg chg="mod topLvl">
          <ac:chgData name="reza kabir" userId="af3c95a13102d509" providerId="LiveId" clId="{1DE7A25A-A000-40E7-AB21-D6A01019233A}" dt="2020-05-17T14:57:14.284" v="39" actId="165"/>
          <ac:spMkLst>
            <pc:docMk/>
            <pc:sldMk cId="3517688747" sldId="439"/>
            <ac:spMk id="22" creationId="{CE0E8EC6-0423-4666-82D3-3DE49B116585}"/>
          </ac:spMkLst>
        </pc:spChg>
        <pc:spChg chg="mod topLvl">
          <ac:chgData name="reza kabir" userId="af3c95a13102d509" providerId="LiveId" clId="{1DE7A25A-A000-40E7-AB21-D6A01019233A}" dt="2020-05-17T14:57:14.284" v="39" actId="165"/>
          <ac:spMkLst>
            <pc:docMk/>
            <pc:sldMk cId="3517688747" sldId="439"/>
            <ac:spMk id="23" creationId="{6D4D526B-5899-411A-954B-2D3446E5EA96}"/>
          </ac:spMkLst>
        </pc:spChg>
        <pc:spChg chg="mod topLvl">
          <ac:chgData name="reza kabir" userId="af3c95a13102d509" providerId="LiveId" clId="{1DE7A25A-A000-40E7-AB21-D6A01019233A}" dt="2020-05-17T14:57:14.284" v="39" actId="165"/>
          <ac:spMkLst>
            <pc:docMk/>
            <pc:sldMk cId="3517688747" sldId="439"/>
            <ac:spMk id="24" creationId="{9441912E-2711-4870-A386-140C72AB0481}"/>
          </ac:spMkLst>
        </pc:spChg>
        <pc:spChg chg="mod topLvl">
          <ac:chgData name="reza kabir" userId="af3c95a13102d509" providerId="LiveId" clId="{1DE7A25A-A000-40E7-AB21-D6A01019233A}" dt="2020-05-17T14:57:14.284" v="39" actId="165"/>
          <ac:spMkLst>
            <pc:docMk/>
            <pc:sldMk cId="3517688747" sldId="439"/>
            <ac:spMk id="25" creationId="{7A520439-F746-48FB-B1C2-E3E247979FE3}"/>
          </ac:spMkLst>
        </pc:spChg>
        <pc:spChg chg="mod topLvl">
          <ac:chgData name="reza kabir" userId="af3c95a13102d509" providerId="LiveId" clId="{1DE7A25A-A000-40E7-AB21-D6A01019233A}" dt="2020-05-17T14:57:14.284" v="39" actId="165"/>
          <ac:spMkLst>
            <pc:docMk/>
            <pc:sldMk cId="3517688747" sldId="439"/>
            <ac:spMk id="26" creationId="{92B183BD-52DB-4A76-ADB6-65AB66DCC605}"/>
          </ac:spMkLst>
        </pc:spChg>
        <pc:spChg chg="mod topLvl">
          <ac:chgData name="reza kabir" userId="af3c95a13102d509" providerId="LiveId" clId="{1DE7A25A-A000-40E7-AB21-D6A01019233A}" dt="2020-05-17T14:57:14.284" v="39" actId="165"/>
          <ac:spMkLst>
            <pc:docMk/>
            <pc:sldMk cId="3517688747" sldId="439"/>
            <ac:spMk id="27" creationId="{AAE601EE-DEE6-4C5E-B815-6FA6FEF83169}"/>
          </ac:spMkLst>
        </pc:spChg>
        <pc:spChg chg="mod topLvl">
          <ac:chgData name="reza kabir" userId="af3c95a13102d509" providerId="LiveId" clId="{1DE7A25A-A000-40E7-AB21-D6A01019233A}" dt="2020-05-17T14:57:14.284" v="39" actId="165"/>
          <ac:spMkLst>
            <pc:docMk/>
            <pc:sldMk cId="3517688747" sldId="439"/>
            <ac:spMk id="28" creationId="{61D5F273-9AFC-4C10-833F-0B2DA623FAF2}"/>
          </ac:spMkLst>
        </pc:spChg>
        <pc:spChg chg="mod topLvl">
          <ac:chgData name="reza kabir" userId="af3c95a13102d509" providerId="LiveId" clId="{1DE7A25A-A000-40E7-AB21-D6A01019233A}" dt="2020-05-17T14:57:14.284" v="39" actId="165"/>
          <ac:spMkLst>
            <pc:docMk/>
            <pc:sldMk cId="3517688747" sldId="439"/>
            <ac:spMk id="29" creationId="{60431F45-1CFD-48C2-ADC4-E7E5C4ABEADC}"/>
          </ac:spMkLst>
        </pc:spChg>
        <pc:spChg chg="mod topLvl">
          <ac:chgData name="reza kabir" userId="af3c95a13102d509" providerId="LiveId" clId="{1DE7A25A-A000-40E7-AB21-D6A01019233A}" dt="2020-05-17T14:57:14.284" v="39" actId="165"/>
          <ac:spMkLst>
            <pc:docMk/>
            <pc:sldMk cId="3517688747" sldId="439"/>
            <ac:spMk id="30" creationId="{82708BC8-6F7A-44ED-8AC1-8B9B8A44C544}"/>
          </ac:spMkLst>
        </pc:spChg>
        <pc:spChg chg="mod topLvl">
          <ac:chgData name="reza kabir" userId="af3c95a13102d509" providerId="LiveId" clId="{1DE7A25A-A000-40E7-AB21-D6A01019233A}" dt="2020-05-17T14:57:14.284" v="39" actId="165"/>
          <ac:spMkLst>
            <pc:docMk/>
            <pc:sldMk cId="3517688747" sldId="439"/>
            <ac:spMk id="31" creationId="{5CCAADD0-84BA-4C61-9597-5821D2C09DB9}"/>
          </ac:spMkLst>
        </pc:spChg>
        <pc:spChg chg="mod topLvl">
          <ac:chgData name="reza kabir" userId="af3c95a13102d509" providerId="LiveId" clId="{1DE7A25A-A000-40E7-AB21-D6A01019233A}" dt="2020-05-17T14:57:14.284" v="39" actId="165"/>
          <ac:spMkLst>
            <pc:docMk/>
            <pc:sldMk cId="3517688747" sldId="439"/>
            <ac:spMk id="32" creationId="{A1313D9B-23FB-42BA-8E18-BB601F2EE10F}"/>
          </ac:spMkLst>
        </pc:spChg>
        <pc:spChg chg="mod topLvl">
          <ac:chgData name="reza kabir" userId="af3c95a13102d509" providerId="LiveId" clId="{1DE7A25A-A000-40E7-AB21-D6A01019233A}" dt="2020-05-17T14:57:14.284" v="39" actId="165"/>
          <ac:spMkLst>
            <pc:docMk/>
            <pc:sldMk cId="3517688747" sldId="439"/>
            <ac:spMk id="33" creationId="{24747D8E-4342-4861-9D2D-43A271583BE5}"/>
          </ac:spMkLst>
        </pc:spChg>
        <pc:spChg chg="mod topLvl">
          <ac:chgData name="reza kabir" userId="af3c95a13102d509" providerId="LiveId" clId="{1DE7A25A-A000-40E7-AB21-D6A01019233A}" dt="2020-05-17T14:57:14.284" v="39" actId="165"/>
          <ac:spMkLst>
            <pc:docMk/>
            <pc:sldMk cId="3517688747" sldId="439"/>
            <ac:spMk id="34" creationId="{5CE98A92-982E-4AB6-A80C-DF5CB2EC51C1}"/>
          </ac:spMkLst>
        </pc:spChg>
        <pc:spChg chg="mod topLvl">
          <ac:chgData name="reza kabir" userId="af3c95a13102d509" providerId="LiveId" clId="{1DE7A25A-A000-40E7-AB21-D6A01019233A}" dt="2020-05-17T14:57:14.284" v="39" actId="165"/>
          <ac:spMkLst>
            <pc:docMk/>
            <pc:sldMk cId="3517688747" sldId="439"/>
            <ac:spMk id="35" creationId="{34FC7581-AC8A-4197-8515-8C92C248908E}"/>
          </ac:spMkLst>
        </pc:spChg>
        <pc:spChg chg="mod topLvl">
          <ac:chgData name="reza kabir" userId="af3c95a13102d509" providerId="LiveId" clId="{1DE7A25A-A000-40E7-AB21-D6A01019233A}" dt="2020-05-17T14:57:14.284" v="39" actId="165"/>
          <ac:spMkLst>
            <pc:docMk/>
            <pc:sldMk cId="3517688747" sldId="439"/>
            <ac:spMk id="36" creationId="{4015B3F0-D228-41C6-AC0C-3398A5834953}"/>
          </ac:spMkLst>
        </pc:spChg>
        <pc:spChg chg="mod topLvl">
          <ac:chgData name="reza kabir" userId="af3c95a13102d509" providerId="LiveId" clId="{1DE7A25A-A000-40E7-AB21-D6A01019233A}" dt="2020-05-17T14:57:14.284" v="39" actId="165"/>
          <ac:spMkLst>
            <pc:docMk/>
            <pc:sldMk cId="3517688747" sldId="439"/>
            <ac:spMk id="37" creationId="{0DE9AE02-B850-42C0-91E0-1FEEFF6390C9}"/>
          </ac:spMkLst>
        </pc:spChg>
        <pc:spChg chg="mod topLvl">
          <ac:chgData name="reza kabir" userId="af3c95a13102d509" providerId="LiveId" clId="{1DE7A25A-A000-40E7-AB21-D6A01019233A}" dt="2020-05-17T14:57:14.284" v="39" actId="165"/>
          <ac:spMkLst>
            <pc:docMk/>
            <pc:sldMk cId="3517688747" sldId="439"/>
            <ac:spMk id="38" creationId="{2B4DB41D-1AC4-4839-B5F7-6E02A2FA5519}"/>
          </ac:spMkLst>
        </pc:spChg>
        <pc:spChg chg="mod topLvl">
          <ac:chgData name="reza kabir" userId="af3c95a13102d509" providerId="LiveId" clId="{1DE7A25A-A000-40E7-AB21-D6A01019233A}" dt="2020-05-17T14:57:14.284" v="39" actId="165"/>
          <ac:spMkLst>
            <pc:docMk/>
            <pc:sldMk cId="3517688747" sldId="439"/>
            <ac:spMk id="39" creationId="{C2595F01-DE8C-4FF2-A936-EB11D7715F10}"/>
          </ac:spMkLst>
        </pc:spChg>
        <pc:spChg chg="mod topLvl">
          <ac:chgData name="reza kabir" userId="af3c95a13102d509" providerId="LiveId" clId="{1DE7A25A-A000-40E7-AB21-D6A01019233A}" dt="2020-05-17T14:57:14.284" v="39" actId="165"/>
          <ac:spMkLst>
            <pc:docMk/>
            <pc:sldMk cId="3517688747" sldId="439"/>
            <ac:spMk id="40" creationId="{4B562C4B-BA10-41AB-B19C-4F612344DF05}"/>
          </ac:spMkLst>
        </pc:spChg>
        <pc:spChg chg="mod topLvl">
          <ac:chgData name="reza kabir" userId="af3c95a13102d509" providerId="LiveId" clId="{1DE7A25A-A000-40E7-AB21-D6A01019233A}" dt="2020-05-17T14:57:14.284" v="39" actId="165"/>
          <ac:spMkLst>
            <pc:docMk/>
            <pc:sldMk cId="3517688747" sldId="439"/>
            <ac:spMk id="41" creationId="{8800B190-B432-4574-AA16-83FD3FB44BDB}"/>
          </ac:spMkLst>
        </pc:spChg>
        <pc:spChg chg="mod topLvl">
          <ac:chgData name="reza kabir" userId="af3c95a13102d509" providerId="LiveId" clId="{1DE7A25A-A000-40E7-AB21-D6A01019233A}" dt="2020-05-17T14:57:14.284" v="39" actId="165"/>
          <ac:spMkLst>
            <pc:docMk/>
            <pc:sldMk cId="3517688747" sldId="439"/>
            <ac:spMk id="42" creationId="{5EAAC1EE-1095-43CB-A6A7-1661D69657A3}"/>
          </ac:spMkLst>
        </pc:spChg>
        <pc:spChg chg="mod topLvl">
          <ac:chgData name="reza kabir" userId="af3c95a13102d509" providerId="LiveId" clId="{1DE7A25A-A000-40E7-AB21-D6A01019233A}" dt="2020-05-17T14:57:14.284" v="39" actId="165"/>
          <ac:spMkLst>
            <pc:docMk/>
            <pc:sldMk cId="3517688747" sldId="439"/>
            <ac:spMk id="43" creationId="{839D6888-5905-432F-AA4F-1CC4174B3037}"/>
          </ac:spMkLst>
        </pc:spChg>
        <pc:spChg chg="mod topLvl">
          <ac:chgData name="reza kabir" userId="af3c95a13102d509" providerId="LiveId" clId="{1DE7A25A-A000-40E7-AB21-D6A01019233A}" dt="2020-05-17T14:57:14.284" v="39" actId="165"/>
          <ac:spMkLst>
            <pc:docMk/>
            <pc:sldMk cId="3517688747" sldId="439"/>
            <ac:spMk id="44" creationId="{8ABB8661-DB75-4AAF-9BA8-E7681F4F546C}"/>
          </ac:spMkLst>
        </pc:spChg>
        <pc:spChg chg="mod topLvl">
          <ac:chgData name="reza kabir" userId="af3c95a13102d509" providerId="LiveId" clId="{1DE7A25A-A000-40E7-AB21-D6A01019233A}" dt="2020-05-17T14:57:14.284" v="39" actId="165"/>
          <ac:spMkLst>
            <pc:docMk/>
            <pc:sldMk cId="3517688747" sldId="439"/>
            <ac:spMk id="45" creationId="{34288165-9AFF-4640-8EAB-C9328834F6ED}"/>
          </ac:spMkLst>
        </pc:spChg>
        <pc:spChg chg="mod topLvl">
          <ac:chgData name="reza kabir" userId="af3c95a13102d509" providerId="LiveId" clId="{1DE7A25A-A000-40E7-AB21-D6A01019233A}" dt="2020-05-17T14:57:14.284" v="39" actId="165"/>
          <ac:spMkLst>
            <pc:docMk/>
            <pc:sldMk cId="3517688747" sldId="439"/>
            <ac:spMk id="46" creationId="{819E0230-E84E-4D06-9528-046F82DE4830}"/>
          </ac:spMkLst>
        </pc:spChg>
        <pc:spChg chg="mod topLvl">
          <ac:chgData name="reza kabir" userId="af3c95a13102d509" providerId="LiveId" clId="{1DE7A25A-A000-40E7-AB21-D6A01019233A}" dt="2020-05-17T14:57:14.284" v="39" actId="165"/>
          <ac:spMkLst>
            <pc:docMk/>
            <pc:sldMk cId="3517688747" sldId="439"/>
            <ac:spMk id="47" creationId="{06935379-4B12-4A17-8B11-499C806C9F79}"/>
          </ac:spMkLst>
        </pc:spChg>
        <pc:spChg chg="mod topLvl">
          <ac:chgData name="reza kabir" userId="af3c95a13102d509" providerId="LiveId" clId="{1DE7A25A-A000-40E7-AB21-D6A01019233A}" dt="2020-05-17T14:57:14.284" v="39" actId="165"/>
          <ac:spMkLst>
            <pc:docMk/>
            <pc:sldMk cId="3517688747" sldId="439"/>
            <ac:spMk id="48" creationId="{41DE0A04-BA69-4113-BAC7-F9C92C546E1A}"/>
          </ac:spMkLst>
        </pc:spChg>
        <pc:spChg chg="mod topLvl">
          <ac:chgData name="reza kabir" userId="af3c95a13102d509" providerId="LiveId" clId="{1DE7A25A-A000-40E7-AB21-D6A01019233A}" dt="2020-05-17T14:57:14.284" v="39" actId="165"/>
          <ac:spMkLst>
            <pc:docMk/>
            <pc:sldMk cId="3517688747" sldId="439"/>
            <ac:spMk id="49" creationId="{7DA0682C-DD65-417F-8F04-EE626026AE5A}"/>
          </ac:spMkLst>
        </pc:spChg>
        <pc:spChg chg="mod topLvl">
          <ac:chgData name="reza kabir" userId="af3c95a13102d509" providerId="LiveId" clId="{1DE7A25A-A000-40E7-AB21-D6A01019233A}" dt="2020-05-17T14:57:14.284" v="39" actId="165"/>
          <ac:spMkLst>
            <pc:docMk/>
            <pc:sldMk cId="3517688747" sldId="439"/>
            <ac:spMk id="50" creationId="{95CA0324-923B-4AED-B016-A9CBD2F1E575}"/>
          </ac:spMkLst>
        </pc:spChg>
        <pc:spChg chg="mod topLvl">
          <ac:chgData name="reza kabir" userId="af3c95a13102d509" providerId="LiveId" clId="{1DE7A25A-A000-40E7-AB21-D6A01019233A}" dt="2020-05-17T14:57:14.284" v="39" actId="165"/>
          <ac:spMkLst>
            <pc:docMk/>
            <pc:sldMk cId="3517688747" sldId="439"/>
            <ac:spMk id="51" creationId="{A3833D7F-FD6C-4226-94FC-B0049434E414}"/>
          </ac:spMkLst>
        </pc:spChg>
        <pc:spChg chg="mod topLvl">
          <ac:chgData name="reza kabir" userId="af3c95a13102d509" providerId="LiveId" clId="{1DE7A25A-A000-40E7-AB21-D6A01019233A}" dt="2020-05-17T14:57:14.284" v="39" actId="165"/>
          <ac:spMkLst>
            <pc:docMk/>
            <pc:sldMk cId="3517688747" sldId="439"/>
            <ac:spMk id="52" creationId="{3E15463A-BCED-4E9C-8A9D-9E5553972C01}"/>
          </ac:spMkLst>
        </pc:spChg>
        <pc:spChg chg="mod topLvl">
          <ac:chgData name="reza kabir" userId="af3c95a13102d509" providerId="LiveId" clId="{1DE7A25A-A000-40E7-AB21-D6A01019233A}" dt="2020-05-17T14:57:14.284" v="39" actId="165"/>
          <ac:spMkLst>
            <pc:docMk/>
            <pc:sldMk cId="3517688747" sldId="439"/>
            <ac:spMk id="53" creationId="{F1F6534F-E99C-4478-931D-B6B045441668}"/>
          </ac:spMkLst>
        </pc:spChg>
        <pc:spChg chg="mod topLvl">
          <ac:chgData name="reza kabir" userId="af3c95a13102d509" providerId="LiveId" clId="{1DE7A25A-A000-40E7-AB21-D6A01019233A}" dt="2020-05-17T14:57:14.284" v="39" actId="165"/>
          <ac:spMkLst>
            <pc:docMk/>
            <pc:sldMk cId="3517688747" sldId="439"/>
            <ac:spMk id="54" creationId="{F9681301-B0AD-4066-8BE1-E0BC4C4DA6AB}"/>
          </ac:spMkLst>
        </pc:spChg>
        <pc:spChg chg="mod topLvl">
          <ac:chgData name="reza kabir" userId="af3c95a13102d509" providerId="LiveId" clId="{1DE7A25A-A000-40E7-AB21-D6A01019233A}" dt="2020-05-17T14:57:14.284" v="39" actId="165"/>
          <ac:spMkLst>
            <pc:docMk/>
            <pc:sldMk cId="3517688747" sldId="439"/>
            <ac:spMk id="55" creationId="{920F7EA3-E824-460E-82C7-43AE9B28C088}"/>
          </ac:spMkLst>
        </pc:spChg>
        <pc:spChg chg="mod topLvl">
          <ac:chgData name="reza kabir" userId="af3c95a13102d509" providerId="LiveId" clId="{1DE7A25A-A000-40E7-AB21-D6A01019233A}" dt="2020-05-17T14:57:14.284" v="39" actId="165"/>
          <ac:spMkLst>
            <pc:docMk/>
            <pc:sldMk cId="3517688747" sldId="439"/>
            <ac:spMk id="56" creationId="{C8DF9BE8-8FA8-449C-BD73-4D22515AD752}"/>
          </ac:spMkLst>
        </pc:spChg>
        <pc:spChg chg="mod topLvl">
          <ac:chgData name="reza kabir" userId="af3c95a13102d509" providerId="LiveId" clId="{1DE7A25A-A000-40E7-AB21-D6A01019233A}" dt="2020-05-17T14:57:14.284" v="39" actId="165"/>
          <ac:spMkLst>
            <pc:docMk/>
            <pc:sldMk cId="3517688747" sldId="439"/>
            <ac:spMk id="57" creationId="{DE0FD0A6-9C85-4AC5-ACDE-597B3888EF63}"/>
          </ac:spMkLst>
        </pc:spChg>
        <pc:spChg chg="mod topLvl">
          <ac:chgData name="reza kabir" userId="af3c95a13102d509" providerId="LiveId" clId="{1DE7A25A-A000-40E7-AB21-D6A01019233A}" dt="2020-05-17T14:57:14.284" v="39" actId="165"/>
          <ac:spMkLst>
            <pc:docMk/>
            <pc:sldMk cId="3517688747" sldId="439"/>
            <ac:spMk id="58" creationId="{3E8BD486-4C03-45E2-B426-7FA8E0AF91E3}"/>
          </ac:spMkLst>
        </pc:spChg>
        <pc:spChg chg="mod topLvl">
          <ac:chgData name="reza kabir" userId="af3c95a13102d509" providerId="LiveId" clId="{1DE7A25A-A000-40E7-AB21-D6A01019233A}" dt="2020-05-17T14:57:14.284" v="39" actId="165"/>
          <ac:spMkLst>
            <pc:docMk/>
            <pc:sldMk cId="3517688747" sldId="439"/>
            <ac:spMk id="59" creationId="{03DBC288-1C00-4D3D-A20F-B8469BFF3373}"/>
          </ac:spMkLst>
        </pc:spChg>
        <pc:spChg chg="mod topLvl">
          <ac:chgData name="reza kabir" userId="af3c95a13102d509" providerId="LiveId" clId="{1DE7A25A-A000-40E7-AB21-D6A01019233A}" dt="2020-05-17T14:57:14.284" v="39" actId="165"/>
          <ac:spMkLst>
            <pc:docMk/>
            <pc:sldMk cId="3517688747" sldId="439"/>
            <ac:spMk id="60" creationId="{01616FBD-0013-48EB-B850-C489F26FB553}"/>
          </ac:spMkLst>
        </pc:spChg>
        <pc:spChg chg="mod topLvl">
          <ac:chgData name="reza kabir" userId="af3c95a13102d509" providerId="LiveId" clId="{1DE7A25A-A000-40E7-AB21-D6A01019233A}" dt="2020-05-17T14:57:14.284" v="39" actId="165"/>
          <ac:spMkLst>
            <pc:docMk/>
            <pc:sldMk cId="3517688747" sldId="439"/>
            <ac:spMk id="61" creationId="{D4808095-F967-42B8-96CF-143628F7CDDB}"/>
          </ac:spMkLst>
        </pc:spChg>
        <pc:spChg chg="mod topLvl">
          <ac:chgData name="reza kabir" userId="af3c95a13102d509" providerId="LiveId" clId="{1DE7A25A-A000-40E7-AB21-D6A01019233A}" dt="2020-05-17T14:57:14.284" v="39" actId="165"/>
          <ac:spMkLst>
            <pc:docMk/>
            <pc:sldMk cId="3517688747" sldId="439"/>
            <ac:spMk id="62" creationId="{3866252E-6889-43C7-BE23-7D49B9684091}"/>
          </ac:spMkLst>
        </pc:spChg>
        <pc:spChg chg="mod topLvl">
          <ac:chgData name="reza kabir" userId="af3c95a13102d509" providerId="LiveId" clId="{1DE7A25A-A000-40E7-AB21-D6A01019233A}" dt="2020-05-17T14:57:14.284" v="39" actId="165"/>
          <ac:spMkLst>
            <pc:docMk/>
            <pc:sldMk cId="3517688747" sldId="439"/>
            <ac:spMk id="63" creationId="{F543C667-BDED-4E3E-B4A0-D564245BA510}"/>
          </ac:spMkLst>
        </pc:spChg>
        <pc:spChg chg="mod topLvl">
          <ac:chgData name="reza kabir" userId="af3c95a13102d509" providerId="LiveId" clId="{1DE7A25A-A000-40E7-AB21-D6A01019233A}" dt="2020-05-17T14:57:14.284" v="39" actId="165"/>
          <ac:spMkLst>
            <pc:docMk/>
            <pc:sldMk cId="3517688747" sldId="439"/>
            <ac:spMk id="64" creationId="{1CE58E4D-3338-49C0-A4DA-5B1730D4F15C}"/>
          </ac:spMkLst>
        </pc:spChg>
        <pc:spChg chg="mod topLvl">
          <ac:chgData name="reza kabir" userId="af3c95a13102d509" providerId="LiveId" clId="{1DE7A25A-A000-40E7-AB21-D6A01019233A}" dt="2020-05-17T14:57:14.284" v="39" actId="165"/>
          <ac:spMkLst>
            <pc:docMk/>
            <pc:sldMk cId="3517688747" sldId="439"/>
            <ac:spMk id="65" creationId="{D30224FE-5B98-4777-BA6D-913D0EC57955}"/>
          </ac:spMkLst>
        </pc:spChg>
        <pc:spChg chg="mod topLvl">
          <ac:chgData name="reza kabir" userId="af3c95a13102d509" providerId="LiveId" clId="{1DE7A25A-A000-40E7-AB21-D6A01019233A}" dt="2020-05-17T14:57:14.284" v="39" actId="165"/>
          <ac:spMkLst>
            <pc:docMk/>
            <pc:sldMk cId="3517688747" sldId="439"/>
            <ac:spMk id="66" creationId="{4947BF4D-AFBD-4DB3-8223-321C6A1EE807}"/>
          </ac:spMkLst>
        </pc:spChg>
        <pc:spChg chg="mod topLvl">
          <ac:chgData name="reza kabir" userId="af3c95a13102d509" providerId="LiveId" clId="{1DE7A25A-A000-40E7-AB21-D6A01019233A}" dt="2020-05-17T14:57:14.284" v="39" actId="165"/>
          <ac:spMkLst>
            <pc:docMk/>
            <pc:sldMk cId="3517688747" sldId="439"/>
            <ac:spMk id="67" creationId="{1DE6E06D-C1C0-4CE3-AD15-C2A157A10300}"/>
          </ac:spMkLst>
        </pc:spChg>
        <pc:spChg chg="mod topLvl">
          <ac:chgData name="reza kabir" userId="af3c95a13102d509" providerId="LiveId" clId="{1DE7A25A-A000-40E7-AB21-D6A01019233A}" dt="2020-05-17T14:57:14.284" v="39" actId="165"/>
          <ac:spMkLst>
            <pc:docMk/>
            <pc:sldMk cId="3517688747" sldId="439"/>
            <ac:spMk id="68" creationId="{2BF5B1E1-C3DC-4014-889C-2D17C1005D61}"/>
          </ac:spMkLst>
        </pc:spChg>
        <pc:spChg chg="mod topLvl">
          <ac:chgData name="reza kabir" userId="af3c95a13102d509" providerId="LiveId" clId="{1DE7A25A-A000-40E7-AB21-D6A01019233A}" dt="2020-05-17T14:57:14.284" v="39" actId="165"/>
          <ac:spMkLst>
            <pc:docMk/>
            <pc:sldMk cId="3517688747" sldId="439"/>
            <ac:spMk id="69" creationId="{C611623A-5931-4D0C-9A80-50C5A181DBBE}"/>
          </ac:spMkLst>
        </pc:spChg>
        <pc:spChg chg="mod topLvl">
          <ac:chgData name="reza kabir" userId="af3c95a13102d509" providerId="LiveId" clId="{1DE7A25A-A000-40E7-AB21-D6A01019233A}" dt="2020-05-17T14:57:14.284" v="39" actId="165"/>
          <ac:spMkLst>
            <pc:docMk/>
            <pc:sldMk cId="3517688747" sldId="439"/>
            <ac:spMk id="70" creationId="{BA8814D6-EB15-42B9-8D7E-AD3DD2BD1C9A}"/>
          </ac:spMkLst>
        </pc:spChg>
        <pc:spChg chg="mod topLvl">
          <ac:chgData name="reza kabir" userId="af3c95a13102d509" providerId="LiveId" clId="{1DE7A25A-A000-40E7-AB21-D6A01019233A}" dt="2020-05-17T14:57:14.284" v="39" actId="165"/>
          <ac:spMkLst>
            <pc:docMk/>
            <pc:sldMk cId="3517688747" sldId="439"/>
            <ac:spMk id="71" creationId="{5CF52421-A975-4C04-968E-D463D01F1169}"/>
          </ac:spMkLst>
        </pc:spChg>
        <pc:spChg chg="mod topLvl">
          <ac:chgData name="reza kabir" userId="af3c95a13102d509" providerId="LiveId" clId="{1DE7A25A-A000-40E7-AB21-D6A01019233A}" dt="2020-05-17T14:57:14.284" v="39" actId="165"/>
          <ac:spMkLst>
            <pc:docMk/>
            <pc:sldMk cId="3517688747" sldId="439"/>
            <ac:spMk id="72" creationId="{73B954EC-6524-40FA-91DF-3D26C3727F12}"/>
          </ac:spMkLst>
        </pc:spChg>
        <pc:spChg chg="mod topLvl">
          <ac:chgData name="reza kabir" userId="af3c95a13102d509" providerId="LiveId" clId="{1DE7A25A-A000-40E7-AB21-D6A01019233A}" dt="2020-05-17T14:57:14.284" v="39" actId="165"/>
          <ac:spMkLst>
            <pc:docMk/>
            <pc:sldMk cId="3517688747" sldId="439"/>
            <ac:spMk id="73" creationId="{CC3ADFFE-D247-4D20-ABFD-BA1C6EE65243}"/>
          </ac:spMkLst>
        </pc:spChg>
        <pc:spChg chg="mod topLvl">
          <ac:chgData name="reza kabir" userId="af3c95a13102d509" providerId="LiveId" clId="{1DE7A25A-A000-40E7-AB21-D6A01019233A}" dt="2020-05-17T14:57:14.284" v="39" actId="165"/>
          <ac:spMkLst>
            <pc:docMk/>
            <pc:sldMk cId="3517688747" sldId="439"/>
            <ac:spMk id="74" creationId="{BCED5A33-CE56-4B32-8334-7FACF27C31BF}"/>
          </ac:spMkLst>
        </pc:spChg>
        <pc:spChg chg="mod topLvl">
          <ac:chgData name="reza kabir" userId="af3c95a13102d509" providerId="LiveId" clId="{1DE7A25A-A000-40E7-AB21-D6A01019233A}" dt="2020-05-17T14:57:14.284" v="39" actId="165"/>
          <ac:spMkLst>
            <pc:docMk/>
            <pc:sldMk cId="3517688747" sldId="439"/>
            <ac:spMk id="75" creationId="{861F6554-83A9-4BDC-BE68-D92B3A264961}"/>
          </ac:spMkLst>
        </pc:spChg>
        <pc:spChg chg="mod topLvl">
          <ac:chgData name="reza kabir" userId="af3c95a13102d509" providerId="LiveId" clId="{1DE7A25A-A000-40E7-AB21-D6A01019233A}" dt="2020-05-17T14:57:14.284" v="39" actId="165"/>
          <ac:spMkLst>
            <pc:docMk/>
            <pc:sldMk cId="3517688747" sldId="439"/>
            <ac:spMk id="76" creationId="{76A7F6F0-0BFF-4445-BE91-8469D409A5FE}"/>
          </ac:spMkLst>
        </pc:spChg>
        <pc:spChg chg="mod topLvl">
          <ac:chgData name="reza kabir" userId="af3c95a13102d509" providerId="LiveId" clId="{1DE7A25A-A000-40E7-AB21-D6A01019233A}" dt="2020-05-17T14:57:14.284" v="39" actId="165"/>
          <ac:spMkLst>
            <pc:docMk/>
            <pc:sldMk cId="3517688747" sldId="439"/>
            <ac:spMk id="77" creationId="{CF5D8D1A-BD13-47F5-8AE4-049728D3FB3D}"/>
          </ac:spMkLst>
        </pc:spChg>
        <pc:spChg chg="mod topLvl">
          <ac:chgData name="reza kabir" userId="af3c95a13102d509" providerId="LiveId" clId="{1DE7A25A-A000-40E7-AB21-D6A01019233A}" dt="2020-05-17T14:57:14.284" v="39" actId="165"/>
          <ac:spMkLst>
            <pc:docMk/>
            <pc:sldMk cId="3517688747" sldId="439"/>
            <ac:spMk id="78" creationId="{42BE11E8-707C-4046-B739-AC8D1DA75AA2}"/>
          </ac:spMkLst>
        </pc:spChg>
        <pc:spChg chg="mod topLvl">
          <ac:chgData name="reza kabir" userId="af3c95a13102d509" providerId="LiveId" clId="{1DE7A25A-A000-40E7-AB21-D6A01019233A}" dt="2020-05-17T14:57:14.284" v="39" actId="165"/>
          <ac:spMkLst>
            <pc:docMk/>
            <pc:sldMk cId="3517688747" sldId="439"/>
            <ac:spMk id="79" creationId="{8A6822C4-C0CE-4C47-A2FE-FA440C045590}"/>
          </ac:spMkLst>
        </pc:spChg>
        <pc:spChg chg="mod topLvl">
          <ac:chgData name="reza kabir" userId="af3c95a13102d509" providerId="LiveId" clId="{1DE7A25A-A000-40E7-AB21-D6A01019233A}" dt="2020-05-17T14:57:14.284" v="39" actId="165"/>
          <ac:spMkLst>
            <pc:docMk/>
            <pc:sldMk cId="3517688747" sldId="439"/>
            <ac:spMk id="80" creationId="{6E211CFC-9A2A-4CE1-B102-05301E3C0EF6}"/>
          </ac:spMkLst>
        </pc:spChg>
        <pc:spChg chg="mod topLvl">
          <ac:chgData name="reza kabir" userId="af3c95a13102d509" providerId="LiveId" clId="{1DE7A25A-A000-40E7-AB21-D6A01019233A}" dt="2020-05-17T14:57:14.284" v="39" actId="165"/>
          <ac:spMkLst>
            <pc:docMk/>
            <pc:sldMk cId="3517688747" sldId="439"/>
            <ac:spMk id="81" creationId="{921D7E99-02F1-46D8-B0EE-13064A38413D}"/>
          </ac:spMkLst>
        </pc:spChg>
        <pc:spChg chg="mod topLvl">
          <ac:chgData name="reza kabir" userId="af3c95a13102d509" providerId="LiveId" clId="{1DE7A25A-A000-40E7-AB21-D6A01019233A}" dt="2020-05-17T14:57:14.284" v="39" actId="165"/>
          <ac:spMkLst>
            <pc:docMk/>
            <pc:sldMk cId="3517688747" sldId="439"/>
            <ac:spMk id="82" creationId="{BC984799-8F2E-4655-99B9-1DC99A88B88A}"/>
          </ac:spMkLst>
        </pc:spChg>
        <pc:spChg chg="mod topLvl">
          <ac:chgData name="reza kabir" userId="af3c95a13102d509" providerId="LiveId" clId="{1DE7A25A-A000-40E7-AB21-D6A01019233A}" dt="2020-05-17T14:57:14.284" v="39" actId="165"/>
          <ac:spMkLst>
            <pc:docMk/>
            <pc:sldMk cId="3517688747" sldId="439"/>
            <ac:spMk id="83" creationId="{3763C771-065D-4AAB-877B-77DCF0EEA901}"/>
          </ac:spMkLst>
        </pc:spChg>
        <pc:spChg chg="mod topLvl">
          <ac:chgData name="reza kabir" userId="af3c95a13102d509" providerId="LiveId" clId="{1DE7A25A-A000-40E7-AB21-D6A01019233A}" dt="2020-05-17T14:57:14.284" v="39" actId="165"/>
          <ac:spMkLst>
            <pc:docMk/>
            <pc:sldMk cId="3517688747" sldId="439"/>
            <ac:spMk id="84" creationId="{A14AC33D-2F85-48E7-830A-1AAFDEA7C176}"/>
          </ac:spMkLst>
        </pc:spChg>
        <pc:spChg chg="mod topLvl">
          <ac:chgData name="reza kabir" userId="af3c95a13102d509" providerId="LiveId" clId="{1DE7A25A-A000-40E7-AB21-D6A01019233A}" dt="2020-05-17T14:57:14.284" v="39" actId="165"/>
          <ac:spMkLst>
            <pc:docMk/>
            <pc:sldMk cId="3517688747" sldId="439"/>
            <ac:spMk id="85" creationId="{FCCE0CB6-5C88-43A6-87D0-45A8695F6AD7}"/>
          </ac:spMkLst>
        </pc:spChg>
        <pc:spChg chg="mod topLvl">
          <ac:chgData name="reza kabir" userId="af3c95a13102d509" providerId="LiveId" clId="{1DE7A25A-A000-40E7-AB21-D6A01019233A}" dt="2020-05-17T14:57:14.284" v="39" actId="165"/>
          <ac:spMkLst>
            <pc:docMk/>
            <pc:sldMk cId="3517688747" sldId="439"/>
            <ac:spMk id="86" creationId="{E3F9A3CC-5704-4B4A-9339-1B3EEF16BD7A}"/>
          </ac:spMkLst>
        </pc:spChg>
        <pc:spChg chg="mod topLvl">
          <ac:chgData name="reza kabir" userId="af3c95a13102d509" providerId="LiveId" clId="{1DE7A25A-A000-40E7-AB21-D6A01019233A}" dt="2020-05-17T14:57:14.284" v="39" actId="165"/>
          <ac:spMkLst>
            <pc:docMk/>
            <pc:sldMk cId="3517688747" sldId="439"/>
            <ac:spMk id="87" creationId="{FECD7171-4EFD-4F12-AA9D-524F672DA138}"/>
          </ac:spMkLst>
        </pc:spChg>
        <pc:spChg chg="mod topLvl">
          <ac:chgData name="reza kabir" userId="af3c95a13102d509" providerId="LiveId" clId="{1DE7A25A-A000-40E7-AB21-D6A01019233A}" dt="2020-05-17T14:57:14.284" v="39" actId="165"/>
          <ac:spMkLst>
            <pc:docMk/>
            <pc:sldMk cId="3517688747" sldId="439"/>
            <ac:spMk id="88" creationId="{21078CDE-A3FC-4E95-A62C-8636C5DC5BD9}"/>
          </ac:spMkLst>
        </pc:spChg>
        <pc:spChg chg="mod topLvl">
          <ac:chgData name="reza kabir" userId="af3c95a13102d509" providerId="LiveId" clId="{1DE7A25A-A000-40E7-AB21-D6A01019233A}" dt="2020-05-17T14:57:14.284" v="39" actId="165"/>
          <ac:spMkLst>
            <pc:docMk/>
            <pc:sldMk cId="3517688747" sldId="439"/>
            <ac:spMk id="89" creationId="{101E1671-B838-4912-970F-273698BE15FC}"/>
          </ac:spMkLst>
        </pc:spChg>
        <pc:spChg chg="mod topLvl">
          <ac:chgData name="reza kabir" userId="af3c95a13102d509" providerId="LiveId" clId="{1DE7A25A-A000-40E7-AB21-D6A01019233A}" dt="2020-05-17T14:57:14.284" v="39" actId="165"/>
          <ac:spMkLst>
            <pc:docMk/>
            <pc:sldMk cId="3517688747" sldId="439"/>
            <ac:spMk id="90" creationId="{D4CC6F19-6993-4886-AB7C-80BAD88BBBE3}"/>
          </ac:spMkLst>
        </pc:spChg>
        <pc:spChg chg="mod topLvl">
          <ac:chgData name="reza kabir" userId="af3c95a13102d509" providerId="LiveId" clId="{1DE7A25A-A000-40E7-AB21-D6A01019233A}" dt="2020-05-17T14:57:14.284" v="39" actId="165"/>
          <ac:spMkLst>
            <pc:docMk/>
            <pc:sldMk cId="3517688747" sldId="439"/>
            <ac:spMk id="91" creationId="{C64935FC-E8F4-4686-951D-C00FD0493711}"/>
          </ac:spMkLst>
        </pc:spChg>
        <pc:spChg chg="mod topLvl">
          <ac:chgData name="reza kabir" userId="af3c95a13102d509" providerId="LiveId" clId="{1DE7A25A-A000-40E7-AB21-D6A01019233A}" dt="2020-05-17T14:57:14.284" v="39" actId="165"/>
          <ac:spMkLst>
            <pc:docMk/>
            <pc:sldMk cId="3517688747" sldId="439"/>
            <ac:spMk id="92" creationId="{533AC683-5F7D-448F-91FF-2C07B3CC1B9E}"/>
          </ac:spMkLst>
        </pc:spChg>
        <pc:spChg chg="mod topLvl">
          <ac:chgData name="reza kabir" userId="af3c95a13102d509" providerId="LiveId" clId="{1DE7A25A-A000-40E7-AB21-D6A01019233A}" dt="2020-05-17T14:57:14.284" v="39" actId="165"/>
          <ac:spMkLst>
            <pc:docMk/>
            <pc:sldMk cId="3517688747" sldId="439"/>
            <ac:spMk id="93" creationId="{B83FEA5F-4594-44F0-9F6B-7385BB8D10CD}"/>
          </ac:spMkLst>
        </pc:spChg>
        <pc:spChg chg="mod topLvl">
          <ac:chgData name="reza kabir" userId="af3c95a13102d509" providerId="LiveId" clId="{1DE7A25A-A000-40E7-AB21-D6A01019233A}" dt="2020-05-17T14:57:14.284" v="39" actId="165"/>
          <ac:spMkLst>
            <pc:docMk/>
            <pc:sldMk cId="3517688747" sldId="439"/>
            <ac:spMk id="94" creationId="{EB4BD6AE-FE4D-457B-8FE6-04105C4C3437}"/>
          </ac:spMkLst>
        </pc:spChg>
        <pc:spChg chg="mod topLvl">
          <ac:chgData name="reza kabir" userId="af3c95a13102d509" providerId="LiveId" clId="{1DE7A25A-A000-40E7-AB21-D6A01019233A}" dt="2020-05-17T14:57:14.284" v="39" actId="165"/>
          <ac:spMkLst>
            <pc:docMk/>
            <pc:sldMk cId="3517688747" sldId="439"/>
            <ac:spMk id="95" creationId="{B2F0AFF3-C314-4291-9EE6-2C1973185A87}"/>
          </ac:spMkLst>
        </pc:spChg>
        <pc:spChg chg="mod topLvl">
          <ac:chgData name="reza kabir" userId="af3c95a13102d509" providerId="LiveId" clId="{1DE7A25A-A000-40E7-AB21-D6A01019233A}" dt="2020-05-17T14:57:14.284" v="39" actId="165"/>
          <ac:spMkLst>
            <pc:docMk/>
            <pc:sldMk cId="3517688747" sldId="439"/>
            <ac:spMk id="96" creationId="{8B3E8EC7-8517-4713-A4E4-95761EE8B53D}"/>
          </ac:spMkLst>
        </pc:spChg>
        <pc:spChg chg="mod topLvl">
          <ac:chgData name="reza kabir" userId="af3c95a13102d509" providerId="LiveId" clId="{1DE7A25A-A000-40E7-AB21-D6A01019233A}" dt="2020-05-17T14:57:14.284" v="39" actId="165"/>
          <ac:spMkLst>
            <pc:docMk/>
            <pc:sldMk cId="3517688747" sldId="439"/>
            <ac:spMk id="97" creationId="{19D1CD4B-77C2-4350-A7F1-47A05E2B3CD4}"/>
          </ac:spMkLst>
        </pc:spChg>
        <pc:spChg chg="mod topLvl">
          <ac:chgData name="reza kabir" userId="af3c95a13102d509" providerId="LiveId" clId="{1DE7A25A-A000-40E7-AB21-D6A01019233A}" dt="2020-05-17T14:57:14.284" v="39" actId="165"/>
          <ac:spMkLst>
            <pc:docMk/>
            <pc:sldMk cId="3517688747" sldId="439"/>
            <ac:spMk id="98" creationId="{9DAFD09C-0AB1-4447-A5AD-0AF979B410F8}"/>
          </ac:spMkLst>
        </pc:spChg>
        <pc:spChg chg="mod topLvl">
          <ac:chgData name="reza kabir" userId="af3c95a13102d509" providerId="LiveId" clId="{1DE7A25A-A000-40E7-AB21-D6A01019233A}" dt="2020-05-17T14:57:14.284" v="39" actId="165"/>
          <ac:spMkLst>
            <pc:docMk/>
            <pc:sldMk cId="3517688747" sldId="439"/>
            <ac:spMk id="99" creationId="{8754C89B-A802-4B65-911B-C052C02675B3}"/>
          </ac:spMkLst>
        </pc:spChg>
        <pc:spChg chg="mod topLvl">
          <ac:chgData name="reza kabir" userId="af3c95a13102d509" providerId="LiveId" clId="{1DE7A25A-A000-40E7-AB21-D6A01019233A}" dt="2020-05-17T14:57:14.284" v="39" actId="165"/>
          <ac:spMkLst>
            <pc:docMk/>
            <pc:sldMk cId="3517688747" sldId="439"/>
            <ac:spMk id="100" creationId="{05AB1062-2DDC-4478-BBB1-AEA6B3FA5BA7}"/>
          </ac:spMkLst>
        </pc:spChg>
        <pc:spChg chg="mod topLvl">
          <ac:chgData name="reza kabir" userId="af3c95a13102d509" providerId="LiveId" clId="{1DE7A25A-A000-40E7-AB21-D6A01019233A}" dt="2020-05-17T14:57:14.284" v="39" actId="165"/>
          <ac:spMkLst>
            <pc:docMk/>
            <pc:sldMk cId="3517688747" sldId="439"/>
            <ac:spMk id="101" creationId="{8103FB56-77A7-424A-A6DE-A0395CAA5CBC}"/>
          </ac:spMkLst>
        </pc:spChg>
        <pc:spChg chg="mod topLvl">
          <ac:chgData name="reza kabir" userId="af3c95a13102d509" providerId="LiveId" clId="{1DE7A25A-A000-40E7-AB21-D6A01019233A}" dt="2020-05-17T14:57:14.284" v="39" actId="165"/>
          <ac:spMkLst>
            <pc:docMk/>
            <pc:sldMk cId="3517688747" sldId="439"/>
            <ac:spMk id="102" creationId="{7223133E-B8F6-4287-B85C-65E16C5335B2}"/>
          </ac:spMkLst>
        </pc:spChg>
        <pc:spChg chg="mod topLvl">
          <ac:chgData name="reza kabir" userId="af3c95a13102d509" providerId="LiveId" clId="{1DE7A25A-A000-40E7-AB21-D6A01019233A}" dt="2020-05-17T14:57:14.284" v="39" actId="165"/>
          <ac:spMkLst>
            <pc:docMk/>
            <pc:sldMk cId="3517688747" sldId="439"/>
            <ac:spMk id="103" creationId="{CC46EA57-152C-408B-80FB-EF14512AAF92}"/>
          </ac:spMkLst>
        </pc:spChg>
        <pc:spChg chg="mod topLvl">
          <ac:chgData name="reza kabir" userId="af3c95a13102d509" providerId="LiveId" clId="{1DE7A25A-A000-40E7-AB21-D6A01019233A}" dt="2020-05-17T14:57:14.284" v="39" actId="165"/>
          <ac:spMkLst>
            <pc:docMk/>
            <pc:sldMk cId="3517688747" sldId="439"/>
            <ac:spMk id="104" creationId="{043FBD91-394C-44EF-B7D8-1A488889FDDE}"/>
          </ac:spMkLst>
        </pc:spChg>
        <pc:spChg chg="mod topLvl">
          <ac:chgData name="reza kabir" userId="af3c95a13102d509" providerId="LiveId" clId="{1DE7A25A-A000-40E7-AB21-D6A01019233A}" dt="2020-05-17T14:57:14.284" v="39" actId="165"/>
          <ac:spMkLst>
            <pc:docMk/>
            <pc:sldMk cId="3517688747" sldId="439"/>
            <ac:spMk id="105" creationId="{3F140C11-1BB0-4468-9959-47A9173448E8}"/>
          </ac:spMkLst>
        </pc:spChg>
        <pc:spChg chg="mod topLvl">
          <ac:chgData name="reza kabir" userId="af3c95a13102d509" providerId="LiveId" clId="{1DE7A25A-A000-40E7-AB21-D6A01019233A}" dt="2020-05-17T14:57:14.284" v="39" actId="165"/>
          <ac:spMkLst>
            <pc:docMk/>
            <pc:sldMk cId="3517688747" sldId="439"/>
            <ac:spMk id="106" creationId="{E693EAB2-FB72-4444-82D9-035A8C18BFB8}"/>
          </ac:spMkLst>
        </pc:spChg>
        <pc:spChg chg="mod topLvl">
          <ac:chgData name="reza kabir" userId="af3c95a13102d509" providerId="LiveId" clId="{1DE7A25A-A000-40E7-AB21-D6A01019233A}" dt="2020-05-17T14:57:14.284" v="39" actId="165"/>
          <ac:spMkLst>
            <pc:docMk/>
            <pc:sldMk cId="3517688747" sldId="439"/>
            <ac:spMk id="107" creationId="{B460131F-D316-4F78-9B2A-A027DB742164}"/>
          </ac:spMkLst>
        </pc:spChg>
        <pc:spChg chg="mod topLvl">
          <ac:chgData name="reza kabir" userId="af3c95a13102d509" providerId="LiveId" clId="{1DE7A25A-A000-40E7-AB21-D6A01019233A}" dt="2020-05-17T14:57:14.284" v="39" actId="165"/>
          <ac:spMkLst>
            <pc:docMk/>
            <pc:sldMk cId="3517688747" sldId="439"/>
            <ac:spMk id="108" creationId="{2B8B065A-299B-46D8-B558-78F8C127F38C}"/>
          </ac:spMkLst>
        </pc:spChg>
        <pc:spChg chg="mod topLvl">
          <ac:chgData name="reza kabir" userId="af3c95a13102d509" providerId="LiveId" clId="{1DE7A25A-A000-40E7-AB21-D6A01019233A}" dt="2020-05-17T14:57:14.284" v="39" actId="165"/>
          <ac:spMkLst>
            <pc:docMk/>
            <pc:sldMk cId="3517688747" sldId="439"/>
            <ac:spMk id="109" creationId="{A0FFBD21-7051-4FF9-A491-C28D581232E1}"/>
          </ac:spMkLst>
        </pc:spChg>
        <pc:spChg chg="mod topLvl">
          <ac:chgData name="reza kabir" userId="af3c95a13102d509" providerId="LiveId" clId="{1DE7A25A-A000-40E7-AB21-D6A01019233A}" dt="2020-05-17T14:57:14.284" v="39" actId="165"/>
          <ac:spMkLst>
            <pc:docMk/>
            <pc:sldMk cId="3517688747" sldId="439"/>
            <ac:spMk id="110" creationId="{B31ED3CA-1B1F-4CD5-9D9F-8272674F754E}"/>
          </ac:spMkLst>
        </pc:spChg>
        <pc:spChg chg="mod topLvl">
          <ac:chgData name="reza kabir" userId="af3c95a13102d509" providerId="LiveId" clId="{1DE7A25A-A000-40E7-AB21-D6A01019233A}" dt="2020-05-17T14:57:14.284" v="39" actId="165"/>
          <ac:spMkLst>
            <pc:docMk/>
            <pc:sldMk cId="3517688747" sldId="439"/>
            <ac:spMk id="111" creationId="{D398222D-5F6D-48B3-BC24-08CD62B8B40F}"/>
          </ac:spMkLst>
        </pc:spChg>
        <pc:spChg chg="mod topLvl">
          <ac:chgData name="reza kabir" userId="af3c95a13102d509" providerId="LiveId" clId="{1DE7A25A-A000-40E7-AB21-D6A01019233A}" dt="2020-05-17T14:57:14.284" v="39" actId="165"/>
          <ac:spMkLst>
            <pc:docMk/>
            <pc:sldMk cId="3517688747" sldId="439"/>
            <ac:spMk id="112" creationId="{2ACFA523-57EC-4641-AAC6-33C1A88CC012}"/>
          </ac:spMkLst>
        </pc:spChg>
        <pc:spChg chg="mod topLvl">
          <ac:chgData name="reza kabir" userId="af3c95a13102d509" providerId="LiveId" clId="{1DE7A25A-A000-40E7-AB21-D6A01019233A}" dt="2020-05-17T14:57:14.284" v="39" actId="165"/>
          <ac:spMkLst>
            <pc:docMk/>
            <pc:sldMk cId="3517688747" sldId="439"/>
            <ac:spMk id="113" creationId="{0C5C3C33-C26D-4368-89FA-531911775682}"/>
          </ac:spMkLst>
        </pc:spChg>
        <pc:spChg chg="mod topLvl">
          <ac:chgData name="reza kabir" userId="af3c95a13102d509" providerId="LiveId" clId="{1DE7A25A-A000-40E7-AB21-D6A01019233A}" dt="2020-05-17T14:57:14.284" v="39" actId="165"/>
          <ac:spMkLst>
            <pc:docMk/>
            <pc:sldMk cId="3517688747" sldId="439"/>
            <ac:spMk id="114" creationId="{F154B203-FC20-4E4E-88F9-96C8557141C0}"/>
          </ac:spMkLst>
        </pc:spChg>
        <pc:spChg chg="mod topLvl">
          <ac:chgData name="reza kabir" userId="af3c95a13102d509" providerId="LiveId" clId="{1DE7A25A-A000-40E7-AB21-D6A01019233A}" dt="2020-05-17T14:57:14.284" v="39" actId="165"/>
          <ac:spMkLst>
            <pc:docMk/>
            <pc:sldMk cId="3517688747" sldId="439"/>
            <ac:spMk id="115" creationId="{7496B43C-238A-49C0-84D4-AA5E11C330F8}"/>
          </ac:spMkLst>
        </pc:spChg>
        <pc:spChg chg="mod topLvl">
          <ac:chgData name="reza kabir" userId="af3c95a13102d509" providerId="LiveId" clId="{1DE7A25A-A000-40E7-AB21-D6A01019233A}" dt="2020-05-17T14:57:14.284" v="39" actId="165"/>
          <ac:spMkLst>
            <pc:docMk/>
            <pc:sldMk cId="3517688747" sldId="439"/>
            <ac:spMk id="116" creationId="{2D1DB675-1B8A-47A9-8A01-97E02DC65FBA}"/>
          </ac:spMkLst>
        </pc:spChg>
        <pc:spChg chg="mod topLvl">
          <ac:chgData name="reza kabir" userId="af3c95a13102d509" providerId="LiveId" clId="{1DE7A25A-A000-40E7-AB21-D6A01019233A}" dt="2020-05-17T14:57:14.284" v="39" actId="165"/>
          <ac:spMkLst>
            <pc:docMk/>
            <pc:sldMk cId="3517688747" sldId="439"/>
            <ac:spMk id="117" creationId="{B89176AC-5316-4ECA-9117-2B2CA368CF24}"/>
          </ac:spMkLst>
        </pc:spChg>
        <pc:spChg chg="mod topLvl">
          <ac:chgData name="reza kabir" userId="af3c95a13102d509" providerId="LiveId" clId="{1DE7A25A-A000-40E7-AB21-D6A01019233A}" dt="2020-05-17T14:57:14.284" v="39" actId="165"/>
          <ac:spMkLst>
            <pc:docMk/>
            <pc:sldMk cId="3517688747" sldId="439"/>
            <ac:spMk id="118" creationId="{2F39EC05-C6EE-49A8-942C-50B52882FD9C}"/>
          </ac:spMkLst>
        </pc:spChg>
        <pc:spChg chg="mod topLvl">
          <ac:chgData name="reza kabir" userId="af3c95a13102d509" providerId="LiveId" clId="{1DE7A25A-A000-40E7-AB21-D6A01019233A}" dt="2020-05-17T14:57:14.284" v="39" actId="165"/>
          <ac:spMkLst>
            <pc:docMk/>
            <pc:sldMk cId="3517688747" sldId="439"/>
            <ac:spMk id="119" creationId="{3D95F0EB-6D0A-4AE6-A3A5-9BCAFA061ED9}"/>
          </ac:spMkLst>
        </pc:spChg>
        <pc:spChg chg="mod topLvl">
          <ac:chgData name="reza kabir" userId="af3c95a13102d509" providerId="LiveId" clId="{1DE7A25A-A000-40E7-AB21-D6A01019233A}" dt="2020-05-17T14:57:14.284" v="39" actId="165"/>
          <ac:spMkLst>
            <pc:docMk/>
            <pc:sldMk cId="3517688747" sldId="439"/>
            <ac:spMk id="120" creationId="{AD653347-A2E0-406A-BB85-F1CADD89A485}"/>
          </ac:spMkLst>
        </pc:spChg>
        <pc:spChg chg="mod topLvl">
          <ac:chgData name="reza kabir" userId="af3c95a13102d509" providerId="LiveId" clId="{1DE7A25A-A000-40E7-AB21-D6A01019233A}" dt="2020-05-17T14:57:14.284" v="39" actId="165"/>
          <ac:spMkLst>
            <pc:docMk/>
            <pc:sldMk cId="3517688747" sldId="439"/>
            <ac:spMk id="121" creationId="{D9B67488-E7D3-4955-9F0D-20EBD2A22616}"/>
          </ac:spMkLst>
        </pc:spChg>
        <pc:spChg chg="mod topLvl">
          <ac:chgData name="reza kabir" userId="af3c95a13102d509" providerId="LiveId" clId="{1DE7A25A-A000-40E7-AB21-D6A01019233A}" dt="2020-05-17T14:57:14.284" v="39" actId="165"/>
          <ac:spMkLst>
            <pc:docMk/>
            <pc:sldMk cId="3517688747" sldId="439"/>
            <ac:spMk id="122" creationId="{48531FBA-00A7-4BC7-A0BD-5D8F2CFC481F}"/>
          </ac:spMkLst>
        </pc:spChg>
        <pc:spChg chg="mod topLvl">
          <ac:chgData name="reza kabir" userId="af3c95a13102d509" providerId="LiveId" clId="{1DE7A25A-A000-40E7-AB21-D6A01019233A}" dt="2020-05-17T14:57:14.284" v="39" actId="165"/>
          <ac:spMkLst>
            <pc:docMk/>
            <pc:sldMk cId="3517688747" sldId="439"/>
            <ac:spMk id="123" creationId="{9316B4AE-2AB6-4564-B54E-007AD227245D}"/>
          </ac:spMkLst>
        </pc:spChg>
        <pc:spChg chg="mod topLvl">
          <ac:chgData name="reza kabir" userId="af3c95a13102d509" providerId="LiveId" clId="{1DE7A25A-A000-40E7-AB21-D6A01019233A}" dt="2020-05-17T14:57:14.284" v="39" actId="165"/>
          <ac:spMkLst>
            <pc:docMk/>
            <pc:sldMk cId="3517688747" sldId="439"/>
            <ac:spMk id="124" creationId="{13B5AB7B-26D1-45BF-B902-9F5679188A79}"/>
          </ac:spMkLst>
        </pc:spChg>
        <pc:spChg chg="mod topLvl">
          <ac:chgData name="reza kabir" userId="af3c95a13102d509" providerId="LiveId" clId="{1DE7A25A-A000-40E7-AB21-D6A01019233A}" dt="2020-05-17T14:57:14.284" v="39" actId="165"/>
          <ac:spMkLst>
            <pc:docMk/>
            <pc:sldMk cId="3517688747" sldId="439"/>
            <ac:spMk id="125" creationId="{21A03E69-5982-475D-A52D-6804425D0D1B}"/>
          </ac:spMkLst>
        </pc:spChg>
        <pc:spChg chg="mod topLvl">
          <ac:chgData name="reza kabir" userId="af3c95a13102d509" providerId="LiveId" clId="{1DE7A25A-A000-40E7-AB21-D6A01019233A}" dt="2020-05-17T14:57:14.284" v="39" actId="165"/>
          <ac:spMkLst>
            <pc:docMk/>
            <pc:sldMk cId="3517688747" sldId="439"/>
            <ac:spMk id="126" creationId="{3D2B1C68-90E4-40E9-9970-C2BA3574A2C4}"/>
          </ac:spMkLst>
        </pc:spChg>
        <pc:spChg chg="mod topLvl">
          <ac:chgData name="reza kabir" userId="af3c95a13102d509" providerId="LiveId" clId="{1DE7A25A-A000-40E7-AB21-D6A01019233A}" dt="2020-05-17T14:57:14.284" v="39" actId="165"/>
          <ac:spMkLst>
            <pc:docMk/>
            <pc:sldMk cId="3517688747" sldId="439"/>
            <ac:spMk id="127" creationId="{FE51D2D1-D814-4A4D-A17C-9BF2692B6E9C}"/>
          </ac:spMkLst>
        </pc:spChg>
        <pc:spChg chg="mod topLvl">
          <ac:chgData name="reza kabir" userId="af3c95a13102d509" providerId="LiveId" clId="{1DE7A25A-A000-40E7-AB21-D6A01019233A}" dt="2020-05-17T14:57:14.284" v="39" actId="165"/>
          <ac:spMkLst>
            <pc:docMk/>
            <pc:sldMk cId="3517688747" sldId="439"/>
            <ac:spMk id="128" creationId="{11B7D5E5-A640-4616-B4BA-A588B43FDA81}"/>
          </ac:spMkLst>
        </pc:spChg>
        <pc:spChg chg="mod topLvl">
          <ac:chgData name="reza kabir" userId="af3c95a13102d509" providerId="LiveId" clId="{1DE7A25A-A000-40E7-AB21-D6A01019233A}" dt="2020-05-17T14:57:14.284" v="39" actId="165"/>
          <ac:spMkLst>
            <pc:docMk/>
            <pc:sldMk cId="3517688747" sldId="439"/>
            <ac:spMk id="129" creationId="{F269A29F-6374-47DB-9559-E09C082CFF9E}"/>
          </ac:spMkLst>
        </pc:spChg>
        <pc:spChg chg="mod topLvl">
          <ac:chgData name="reza kabir" userId="af3c95a13102d509" providerId="LiveId" clId="{1DE7A25A-A000-40E7-AB21-D6A01019233A}" dt="2020-05-17T14:57:14.284" v="39" actId="165"/>
          <ac:spMkLst>
            <pc:docMk/>
            <pc:sldMk cId="3517688747" sldId="439"/>
            <ac:spMk id="130" creationId="{C764B973-6BCF-4249-844A-59093D5B668B}"/>
          </ac:spMkLst>
        </pc:spChg>
        <pc:spChg chg="mod topLvl">
          <ac:chgData name="reza kabir" userId="af3c95a13102d509" providerId="LiveId" clId="{1DE7A25A-A000-40E7-AB21-D6A01019233A}" dt="2020-05-17T14:57:14.284" v="39" actId="165"/>
          <ac:spMkLst>
            <pc:docMk/>
            <pc:sldMk cId="3517688747" sldId="439"/>
            <ac:spMk id="131" creationId="{D72B4C4F-4C67-42A3-994B-119B5749B2B9}"/>
          </ac:spMkLst>
        </pc:spChg>
        <pc:spChg chg="mod topLvl">
          <ac:chgData name="reza kabir" userId="af3c95a13102d509" providerId="LiveId" clId="{1DE7A25A-A000-40E7-AB21-D6A01019233A}" dt="2020-05-17T14:57:14.284" v="39" actId="165"/>
          <ac:spMkLst>
            <pc:docMk/>
            <pc:sldMk cId="3517688747" sldId="439"/>
            <ac:spMk id="132" creationId="{D7A7F2FC-A64D-4D81-A759-6463D9E0192E}"/>
          </ac:spMkLst>
        </pc:spChg>
        <pc:spChg chg="mod topLvl">
          <ac:chgData name="reza kabir" userId="af3c95a13102d509" providerId="LiveId" clId="{1DE7A25A-A000-40E7-AB21-D6A01019233A}" dt="2020-05-17T14:57:14.284" v="39" actId="165"/>
          <ac:spMkLst>
            <pc:docMk/>
            <pc:sldMk cId="3517688747" sldId="439"/>
            <ac:spMk id="133" creationId="{1D4637C0-0A36-4595-AFCA-45CE3BC8754E}"/>
          </ac:spMkLst>
        </pc:spChg>
        <pc:spChg chg="mod topLvl">
          <ac:chgData name="reza kabir" userId="af3c95a13102d509" providerId="LiveId" clId="{1DE7A25A-A000-40E7-AB21-D6A01019233A}" dt="2020-05-17T14:57:14.284" v="39" actId="165"/>
          <ac:spMkLst>
            <pc:docMk/>
            <pc:sldMk cId="3517688747" sldId="439"/>
            <ac:spMk id="134" creationId="{CF10D8B3-A27F-44A9-8A62-826CCCFFE58F}"/>
          </ac:spMkLst>
        </pc:spChg>
        <pc:spChg chg="mod topLvl">
          <ac:chgData name="reza kabir" userId="af3c95a13102d509" providerId="LiveId" clId="{1DE7A25A-A000-40E7-AB21-D6A01019233A}" dt="2020-05-17T14:57:14.284" v="39" actId="165"/>
          <ac:spMkLst>
            <pc:docMk/>
            <pc:sldMk cId="3517688747" sldId="439"/>
            <ac:spMk id="135" creationId="{C05C2E81-5E8B-4E79-A0B2-A2E74ADD6B2F}"/>
          </ac:spMkLst>
        </pc:spChg>
        <pc:spChg chg="mod topLvl">
          <ac:chgData name="reza kabir" userId="af3c95a13102d509" providerId="LiveId" clId="{1DE7A25A-A000-40E7-AB21-D6A01019233A}" dt="2020-05-17T14:57:14.284" v="39" actId="165"/>
          <ac:spMkLst>
            <pc:docMk/>
            <pc:sldMk cId="3517688747" sldId="439"/>
            <ac:spMk id="136" creationId="{8891F3A4-0D8F-44BE-AEB4-7558A4A9954B}"/>
          </ac:spMkLst>
        </pc:spChg>
        <pc:spChg chg="mod topLvl">
          <ac:chgData name="reza kabir" userId="af3c95a13102d509" providerId="LiveId" clId="{1DE7A25A-A000-40E7-AB21-D6A01019233A}" dt="2020-05-17T14:57:14.284" v="39" actId="165"/>
          <ac:spMkLst>
            <pc:docMk/>
            <pc:sldMk cId="3517688747" sldId="439"/>
            <ac:spMk id="137" creationId="{41000F0F-817D-4169-8E6D-C49792CC77A6}"/>
          </ac:spMkLst>
        </pc:spChg>
        <pc:spChg chg="mod topLvl">
          <ac:chgData name="reza kabir" userId="af3c95a13102d509" providerId="LiveId" clId="{1DE7A25A-A000-40E7-AB21-D6A01019233A}" dt="2020-05-17T14:57:14.284" v="39" actId="165"/>
          <ac:spMkLst>
            <pc:docMk/>
            <pc:sldMk cId="3517688747" sldId="439"/>
            <ac:spMk id="138" creationId="{F1FC1117-5563-4781-A455-C6F2916A0B4C}"/>
          </ac:spMkLst>
        </pc:spChg>
        <pc:spChg chg="mod topLvl">
          <ac:chgData name="reza kabir" userId="af3c95a13102d509" providerId="LiveId" clId="{1DE7A25A-A000-40E7-AB21-D6A01019233A}" dt="2020-05-17T14:57:14.284" v="39" actId="165"/>
          <ac:spMkLst>
            <pc:docMk/>
            <pc:sldMk cId="3517688747" sldId="439"/>
            <ac:spMk id="139" creationId="{12217D25-E2A5-4B0B-8027-50E99F10AA34}"/>
          </ac:spMkLst>
        </pc:spChg>
        <pc:spChg chg="mod topLvl">
          <ac:chgData name="reza kabir" userId="af3c95a13102d509" providerId="LiveId" clId="{1DE7A25A-A000-40E7-AB21-D6A01019233A}" dt="2020-05-17T14:57:14.284" v="39" actId="165"/>
          <ac:spMkLst>
            <pc:docMk/>
            <pc:sldMk cId="3517688747" sldId="439"/>
            <ac:spMk id="140" creationId="{F936F61F-6B12-4BFD-9079-7396F9409B79}"/>
          </ac:spMkLst>
        </pc:spChg>
        <pc:spChg chg="mod topLvl">
          <ac:chgData name="reza kabir" userId="af3c95a13102d509" providerId="LiveId" clId="{1DE7A25A-A000-40E7-AB21-D6A01019233A}" dt="2020-05-17T14:57:14.284" v="39" actId="165"/>
          <ac:spMkLst>
            <pc:docMk/>
            <pc:sldMk cId="3517688747" sldId="439"/>
            <ac:spMk id="141" creationId="{1B619E42-4C55-4530-B37A-476B2EDD1052}"/>
          </ac:spMkLst>
        </pc:spChg>
        <pc:spChg chg="mod topLvl">
          <ac:chgData name="reza kabir" userId="af3c95a13102d509" providerId="LiveId" clId="{1DE7A25A-A000-40E7-AB21-D6A01019233A}" dt="2020-05-17T14:57:14.284" v="39" actId="165"/>
          <ac:spMkLst>
            <pc:docMk/>
            <pc:sldMk cId="3517688747" sldId="439"/>
            <ac:spMk id="142" creationId="{835C5CD5-8882-4C8E-ACBC-34B2475C1976}"/>
          </ac:spMkLst>
        </pc:spChg>
        <pc:spChg chg="mod topLvl">
          <ac:chgData name="reza kabir" userId="af3c95a13102d509" providerId="LiveId" clId="{1DE7A25A-A000-40E7-AB21-D6A01019233A}" dt="2020-05-17T14:57:14.284" v="39" actId="165"/>
          <ac:spMkLst>
            <pc:docMk/>
            <pc:sldMk cId="3517688747" sldId="439"/>
            <ac:spMk id="143" creationId="{D4C9E569-17FA-4DEC-ACFE-6B121A938323}"/>
          </ac:spMkLst>
        </pc:spChg>
        <pc:spChg chg="mod topLvl">
          <ac:chgData name="reza kabir" userId="af3c95a13102d509" providerId="LiveId" clId="{1DE7A25A-A000-40E7-AB21-D6A01019233A}" dt="2020-05-17T14:57:14.284" v="39" actId="165"/>
          <ac:spMkLst>
            <pc:docMk/>
            <pc:sldMk cId="3517688747" sldId="439"/>
            <ac:spMk id="144" creationId="{3F07ED42-5D96-40F7-B47A-A1A2A4F71270}"/>
          </ac:spMkLst>
        </pc:spChg>
        <pc:spChg chg="mod topLvl">
          <ac:chgData name="reza kabir" userId="af3c95a13102d509" providerId="LiveId" clId="{1DE7A25A-A000-40E7-AB21-D6A01019233A}" dt="2020-05-17T14:57:14.284" v="39" actId="165"/>
          <ac:spMkLst>
            <pc:docMk/>
            <pc:sldMk cId="3517688747" sldId="439"/>
            <ac:spMk id="145" creationId="{4E88033B-FC60-40A2-8A1B-6D2A9FD0986A}"/>
          </ac:spMkLst>
        </pc:spChg>
        <pc:spChg chg="mod topLvl">
          <ac:chgData name="reza kabir" userId="af3c95a13102d509" providerId="LiveId" clId="{1DE7A25A-A000-40E7-AB21-D6A01019233A}" dt="2020-05-17T14:57:14.284" v="39" actId="165"/>
          <ac:spMkLst>
            <pc:docMk/>
            <pc:sldMk cId="3517688747" sldId="439"/>
            <ac:spMk id="146" creationId="{F9E5E671-2F77-4D5F-B0C0-4C92F08040F9}"/>
          </ac:spMkLst>
        </pc:spChg>
        <pc:spChg chg="mod topLvl">
          <ac:chgData name="reza kabir" userId="af3c95a13102d509" providerId="LiveId" clId="{1DE7A25A-A000-40E7-AB21-D6A01019233A}" dt="2020-05-17T14:57:14.284" v="39" actId="165"/>
          <ac:spMkLst>
            <pc:docMk/>
            <pc:sldMk cId="3517688747" sldId="439"/>
            <ac:spMk id="147" creationId="{CC7F5B2A-2028-44DF-B635-30B6F6D4994D}"/>
          </ac:spMkLst>
        </pc:spChg>
        <pc:spChg chg="mod topLvl">
          <ac:chgData name="reza kabir" userId="af3c95a13102d509" providerId="LiveId" clId="{1DE7A25A-A000-40E7-AB21-D6A01019233A}" dt="2020-05-17T14:57:14.284" v="39" actId="165"/>
          <ac:spMkLst>
            <pc:docMk/>
            <pc:sldMk cId="3517688747" sldId="439"/>
            <ac:spMk id="148" creationId="{BE1BE173-A22A-46E8-8159-6374E0284468}"/>
          </ac:spMkLst>
        </pc:spChg>
        <pc:spChg chg="mod topLvl">
          <ac:chgData name="reza kabir" userId="af3c95a13102d509" providerId="LiveId" clId="{1DE7A25A-A000-40E7-AB21-D6A01019233A}" dt="2020-05-17T14:57:14.284" v="39" actId="165"/>
          <ac:spMkLst>
            <pc:docMk/>
            <pc:sldMk cId="3517688747" sldId="439"/>
            <ac:spMk id="149" creationId="{DC7B77BF-D81D-4821-86E7-9EE3153DB6BD}"/>
          </ac:spMkLst>
        </pc:spChg>
        <pc:spChg chg="mod topLvl">
          <ac:chgData name="reza kabir" userId="af3c95a13102d509" providerId="LiveId" clId="{1DE7A25A-A000-40E7-AB21-D6A01019233A}" dt="2020-05-17T14:57:14.284" v="39" actId="165"/>
          <ac:spMkLst>
            <pc:docMk/>
            <pc:sldMk cId="3517688747" sldId="439"/>
            <ac:spMk id="150" creationId="{CA90D368-2F98-4198-AC77-AD2D1601EAD3}"/>
          </ac:spMkLst>
        </pc:spChg>
        <pc:spChg chg="mod topLvl">
          <ac:chgData name="reza kabir" userId="af3c95a13102d509" providerId="LiveId" clId="{1DE7A25A-A000-40E7-AB21-D6A01019233A}" dt="2020-05-17T14:57:14.284" v="39" actId="165"/>
          <ac:spMkLst>
            <pc:docMk/>
            <pc:sldMk cId="3517688747" sldId="439"/>
            <ac:spMk id="151" creationId="{F5DE8B29-33DA-49B3-985B-D315615F8388}"/>
          </ac:spMkLst>
        </pc:spChg>
        <pc:spChg chg="mod topLvl">
          <ac:chgData name="reza kabir" userId="af3c95a13102d509" providerId="LiveId" clId="{1DE7A25A-A000-40E7-AB21-D6A01019233A}" dt="2020-05-17T14:57:14.284" v="39" actId="165"/>
          <ac:spMkLst>
            <pc:docMk/>
            <pc:sldMk cId="3517688747" sldId="439"/>
            <ac:spMk id="152" creationId="{FCA8592F-431A-418A-AC08-26B7C873E6BD}"/>
          </ac:spMkLst>
        </pc:spChg>
        <pc:spChg chg="mod topLvl">
          <ac:chgData name="reza kabir" userId="af3c95a13102d509" providerId="LiveId" clId="{1DE7A25A-A000-40E7-AB21-D6A01019233A}" dt="2020-05-17T14:57:14.284" v="39" actId="165"/>
          <ac:spMkLst>
            <pc:docMk/>
            <pc:sldMk cId="3517688747" sldId="439"/>
            <ac:spMk id="153" creationId="{5733938F-CD77-4277-88DF-AE7CEE25C17E}"/>
          </ac:spMkLst>
        </pc:spChg>
        <pc:spChg chg="mod topLvl">
          <ac:chgData name="reza kabir" userId="af3c95a13102d509" providerId="LiveId" clId="{1DE7A25A-A000-40E7-AB21-D6A01019233A}" dt="2020-05-17T14:57:14.284" v="39" actId="165"/>
          <ac:spMkLst>
            <pc:docMk/>
            <pc:sldMk cId="3517688747" sldId="439"/>
            <ac:spMk id="154" creationId="{4CC685D0-EBEF-4533-A6F5-2FADB04EA011}"/>
          </ac:spMkLst>
        </pc:spChg>
        <pc:spChg chg="mod topLvl">
          <ac:chgData name="reza kabir" userId="af3c95a13102d509" providerId="LiveId" clId="{1DE7A25A-A000-40E7-AB21-D6A01019233A}" dt="2020-05-17T14:57:14.284" v="39" actId="165"/>
          <ac:spMkLst>
            <pc:docMk/>
            <pc:sldMk cId="3517688747" sldId="439"/>
            <ac:spMk id="155" creationId="{E574E3B0-7738-49EE-BACC-36CB0A5DEA6B}"/>
          </ac:spMkLst>
        </pc:spChg>
        <pc:spChg chg="mod topLvl">
          <ac:chgData name="reza kabir" userId="af3c95a13102d509" providerId="LiveId" clId="{1DE7A25A-A000-40E7-AB21-D6A01019233A}" dt="2020-05-17T14:57:14.284" v="39" actId="165"/>
          <ac:spMkLst>
            <pc:docMk/>
            <pc:sldMk cId="3517688747" sldId="439"/>
            <ac:spMk id="156" creationId="{B8139C78-2772-4FE9-9B01-8DCDAD46E123}"/>
          </ac:spMkLst>
        </pc:spChg>
        <pc:spChg chg="mod topLvl">
          <ac:chgData name="reza kabir" userId="af3c95a13102d509" providerId="LiveId" clId="{1DE7A25A-A000-40E7-AB21-D6A01019233A}" dt="2020-05-17T14:57:14.284" v="39" actId="165"/>
          <ac:spMkLst>
            <pc:docMk/>
            <pc:sldMk cId="3517688747" sldId="439"/>
            <ac:spMk id="157" creationId="{D64417C8-B2C4-4D2A-B84D-AC7136CEC663}"/>
          </ac:spMkLst>
        </pc:spChg>
        <pc:spChg chg="mod topLvl">
          <ac:chgData name="reza kabir" userId="af3c95a13102d509" providerId="LiveId" clId="{1DE7A25A-A000-40E7-AB21-D6A01019233A}" dt="2020-05-17T14:57:14.284" v="39" actId="165"/>
          <ac:spMkLst>
            <pc:docMk/>
            <pc:sldMk cId="3517688747" sldId="439"/>
            <ac:spMk id="158" creationId="{DE6288C4-CC16-4A3B-A601-682B9EB955BB}"/>
          </ac:spMkLst>
        </pc:spChg>
        <pc:spChg chg="mod topLvl">
          <ac:chgData name="reza kabir" userId="af3c95a13102d509" providerId="LiveId" clId="{1DE7A25A-A000-40E7-AB21-D6A01019233A}" dt="2020-05-17T14:57:14.284" v="39" actId="165"/>
          <ac:spMkLst>
            <pc:docMk/>
            <pc:sldMk cId="3517688747" sldId="439"/>
            <ac:spMk id="159" creationId="{9AA87A76-6CCA-445C-B99F-7961CFF6E9C7}"/>
          </ac:spMkLst>
        </pc:spChg>
        <pc:spChg chg="mod topLvl">
          <ac:chgData name="reza kabir" userId="af3c95a13102d509" providerId="LiveId" clId="{1DE7A25A-A000-40E7-AB21-D6A01019233A}" dt="2020-05-17T14:57:14.284" v="39" actId="165"/>
          <ac:spMkLst>
            <pc:docMk/>
            <pc:sldMk cId="3517688747" sldId="439"/>
            <ac:spMk id="160" creationId="{D0631B5B-07C2-4B2F-BC95-6BF01CD32D46}"/>
          </ac:spMkLst>
        </pc:spChg>
        <pc:spChg chg="mod topLvl">
          <ac:chgData name="reza kabir" userId="af3c95a13102d509" providerId="LiveId" clId="{1DE7A25A-A000-40E7-AB21-D6A01019233A}" dt="2020-05-17T14:57:14.284" v="39" actId="165"/>
          <ac:spMkLst>
            <pc:docMk/>
            <pc:sldMk cId="3517688747" sldId="439"/>
            <ac:spMk id="161" creationId="{6F1AEA53-1862-4C92-A681-A6441C5D5850}"/>
          </ac:spMkLst>
        </pc:spChg>
        <pc:spChg chg="mod topLvl">
          <ac:chgData name="reza kabir" userId="af3c95a13102d509" providerId="LiveId" clId="{1DE7A25A-A000-40E7-AB21-D6A01019233A}" dt="2020-05-17T14:57:14.284" v="39" actId="165"/>
          <ac:spMkLst>
            <pc:docMk/>
            <pc:sldMk cId="3517688747" sldId="439"/>
            <ac:spMk id="162" creationId="{7DAF29E3-4993-413E-97E8-541158215012}"/>
          </ac:spMkLst>
        </pc:spChg>
        <pc:spChg chg="mod topLvl">
          <ac:chgData name="reza kabir" userId="af3c95a13102d509" providerId="LiveId" clId="{1DE7A25A-A000-40E7-AB21-D6A01019233A}" dt="2020-05-17T14:57:14.284" v="39" actId="165"/>
          <ac:spMkLst>
            <pc:docMk/>
            <pc:sldMk cId="3517688747" sldId="439"/>
            <ac:spMk id="163" creationId="{F6E4306C-95F6-467E-945F-3F188899BA11}"/>
          </ac:spMkLst>
        </pc:spChg>
        <pc:spChg chg="mod topLvl">
          <ac:chgData name="reza kabir" userId="af3c95a13102d509" providerId="LiveId" clId="{1DE7A25A-A000-40E7-AB21-D6A01019233A}" dt="2020-05-17T14:57:14.284" v="39" actId="165"/>
          <ac:spMkLst>
            <pc:docMk/>
            <pc:sldMk cId="3517688747" sldId="439"/>
            <ac:spMk id="164" creationId="{784040A2-D86E-46CC-A373-939CA663E0C3}"/>
          </ac:spMkLst>
        </pc:spChg>
        <pc:spChg chg="mod topLvl">
          <ac:chgData name="reza kabir" userId="af3c95a13102d509" providerId="LiveId" clId="{1DE7A25A-A000-40E7-AB21-D6A01019233A}" dt="2020-05-17T14:57:14.284" v="39" actId="165"/>
          <ac:spMkLst>
            <pc:docMk/>
            <pc:sldMk cId="3517688747" sldId="439"/>
            <ac:spMk id="165" creationId="{BB6C9716-1CB5-49EB-81B4-E448FF769178}"/>
          </ac:spMkLst>
        </pc:spChg>
        <pc:spChg chg="mod topLvl">
          <ac:chgData name="reza kabir" userId="af3c95a13102d509" providerId="LiveId" clId="{1DE7A25A-A000-40E7-AB21-D6A01019233A}" dt="2020-05-17T14:57:14.284" v="39" actId="165"/>
          <ac:spMkLst>
            <pc:docMk/>
            <pc:sldMk cId="3517688747" sldId="439"/>
            <ac:spMk id="166" creationId="{A330DABF-119F-4BC9-BA8C-7FBE06C431F3}"/>
          </ac:spMkLst>
        </pc:spChg>
        <pc:spChg chg="mod topLvl">
          <ac:chgData name="reza kabir" userId="af3c95a13102d509" providerId="LiveId" clId="{1DE7A25A-A000-40E7-AB21-D6A01019233A}" dt="2020-05-17T14:57:14.284" v="39" actId="165"/>
          <ac:spMkLst>
            <pc:docMk/>
            <pc:sldMk cId="3517688747" sldId="439"/>
            <ac:spMk id="167" creationId="{EB7BEC49-B1F4-4ACE-B888-524D360577FF}"/>
          </ac:spMkLst>
        </pc:spChg>
        <pc:spChg chg="mod topLvl">
          <ac:chgData name="reza kabir" userId="af3c95a13102d509" providerId="LiveId" clId="{1DE7A25A-A000-40E7-AB21-D6A01019233A}" dt="2020-05-17T14:57:14.284" v="39" actId="165"/>
          <ac:spMkLst>
            <pc:docMk/>
            <pc:sldMk cId="3517688747" sldId="439"/>
            <ac:spMk id="168" creationId="{4783A962-A935-40A8-9967-35B43B4538E1}"/>
          </ac:spMkLst>
        </pc:spChg>
        <pc:spChg chg="mod topLvl">
          <ac:chgData name="reza kabir" userId="af3c95a13102d509" providerId="LiveId" clId="{1DE7A25A-A000-40E7-AB21-D6A01019233A}" dt="2020-05-17T14:57:14.284" v="39" actId="165"/>
          <ac:spMkLst>
            <pc:docMk/>
            <pc:sldMk cId="3517688747" sldId="439"/>
            <ac:spMk id="169" creationId="{00B6CDFF-4C83-4F69-8F09-4D9AD985CDFF}"/>
          </ac:spMkLst>
        </pc:spChg>
        <pc:spChg chg="mod topLvl">
          <ac:chgData name="reza kabir" userId="af3c95a13102d509" providerId="LiveId" clId="{1DE7A25A-A000-40E7-AB21-D6A01019233A}" dt="2020-05-17T14:57:14.284" v="39" actId="165"/>
          <ac:spMkLst>
            <pc:docMk/>
            <pc:sldMk cId="3517688747" sldId="439"/>
            <ac:spMk id="170" creationId="{FB25C41D-6DD1-473F-A94A-2ED8B22ADC88}"/>
          </ac:spMkLst>
        </pc:spChg>
        <pc:spChg chg="mod topLvl">
          <ac:chgData name="reza kabir" userId="af3c95a13102d509" providerId="LiveId" clId="{1DE7A25A-A000-40E7-AB21-D6A01019233A}" dt="2020-05-17T14:57:14.284" v="39" actId="165"/>
          <ac:spMkLst>
            <pc:docMk/>
            <pc:sldMk cId="3517688747" sldId="439"/>
            <ac:spMk id="171" creationId="{E2826F7B-44F4-43D5-B7CF-AA456E52FC22}"/>
          </ac:spMkLst>
        </pc:spChg>
        <pc:spChg chg="mod topLvl">
          <ac:chgData name="reza kabir" userId="af3c95a13102d509" providerId="LiveId" clId="{1DE7A25A-A000-40E7-AB21-D6A01019233A}" dt="2020-05-17T14:57:14.284" v="39" actId="165"/>
          <ac:spMkLst>
            <pc:docMk/>
            <pc:sldMk cId="3517688747" sldId="439"/>
            <ac:spMk id="172" creationId="{7B57E774-AE86-45D2-8052-1F24CB98E028}"/>
          </ac:spMkLst>
        </pc:spChg>
        <pc:spChg chg="mod topLvl">
          <ac:chgData name="reza kabir" userId="af3c95a13102d509" providerId="LiveId" clId="{1DE7A25A-A000-40E7-AB21-D6A01019233A}" dt="2020-05-17T14:57:14.284" v="39" actId="165"/>
          <ac:spMkLst>
            <pc:docMk/>
            <pc:sldMk cId="3517688747" sldId="439"/>
            <ac:spMk id="173" creationId="{00EE4F16-C382-4927-A200-4929A5636DFE}"/>
          </ac:spMkLst>
        </pc:spChg>
        <pc:spChg chg="mod topLvl">
          <ac:chgData name="reza kabir" userId="af3c95a13102d509" providerId="LiveId" clId="{1DE7A25A-A000-40E7-AB21-D6A01019233A}" dt="2020-05-17T14:57:14.284" v="39" actId="165"/>
          <ac:spMkLst>
            <pc:docMk/>
            <pc:sldMk cId="3517688747" sldId="439"/>
            <ac:spMk id="174" creationId="{CF0FF2E6-1EBB-449B-A061-886A73B69BD1}"/>
          </ac:spMkLst>
        </pc:spChg>
        <pc:spChg chg="mod topLvl">
          <ac:chgData name="reza kabir" userId="af3c95a13102d509" providerId="LiveId" clId="{1DE7A25A-A000-40E7-AB21-D6A01019233A}" dt="2020-05-17T14:57:14.284" v="39" actId="165"/>
          <ac:spMkLst>
            <pc:docMk/>
            <pc:sldMk cId="3517688747" sldId="439"/>
            <ac:spMk id="175" creationId="{2C37CBBC-D06E-42CA-98E1-D93EDAC5CE8C}"/>
          </ac:spMkLst>
        </pc:spChg>
        <pc:spChg chg="mod topLvl">
          <ac:chgData name="reza kabir" userId="af3c95a13102d509" providerId="LiveId" clId="{1DE7A25A-A000-40E7-AB21-D6A01019233A}" dt="2020-05-17T14:57:14.284" v="39" actId="165"/>
          <ac:spMkLst>
            <pc:docMk/>
            <pc:sldMk cId="3517688747" sldId="439"/>
            <ac:spMk id="176" creationId="{602F885F-C490-4805-973C-4F01586FF573}"/>
          </ac:spMkLst>
        </pc:spChg>
        <pc:spChg chg="mod topLvl">
          <ac:chgData name="reza kabir" userId="af3c95a13102d509" providerId="LiveId" clId="{1DE7A25A-A000-40E7-AB21-D6A01019233A}" dt="2020-05-17T14:57:14.284" v="39" actId="165"/>
          <ac:spMkLst>
            <pc:docMk/>
            <pc:sldMk cId="3517688747" sldId="439"/>
            <ac:spMk id="177" creationId="{6DA0359B-042D-440E-B95D-09EEB1095278}"/>
          </ac:spMkLst>
        </pc:spChg>
        <pc:spChg chg="mod topLvl">
          <ac:chgData name="reza kabir" userId="af3c95a13102d509" providerId="LiveId" clId="{1DE7A25A-A000-40E7-AB21-D6A01019233A}" dt="2020-05-17T14:57:14.284" v="39" actId="165"/>
          <ac:spMkLst>
            <pc:docMk/>
            <pc:sldMk cId="3517688747" sldId="439"/>
            <ac:spMk id="178" creationId="{A26B101E-DDB7-47B8-983B-C55D8FE02D36}"/>
          </ac:spMkLst>
        </pc:spChg>
        <pc:spChg chg="mod topLvl">
          <ac:chgData name="reza kabir" userId="af3c95a13102d509" providerId="LiveId" clId="{1DE7A25A-A000-40E7-AB21-D6A01019233A}" dt="2020-05-17T14:57:14.284" v="39" actId="165"/>
          <ac:spMkLst>
            <pc:docMk/>
            <pc:sldMk cId="3517688747" sldId="439"/>
            <ac:spMk id="179" creationId="{99902CAA-840B-4B6B-A683-71929AB61A05}"/>
          </ac:spMkLst>
        </pc:spChg>
        <pc:spChg chg="mod topLvl">
          <ac:chgData name="reza kabir" userId="af3c95a13102d509" providerId="LiveId" clId="{1DE7A25A-A000-40E7-AB21-D6A01019233A}" dt="2020-05-17T14:57:14.284" v="39" actId="165"/>
          <ac:spMkLst>
            <pc:docMk/>
            <pc:sldMk cId="3517688747" sldId="439"/>
            <ac:spMk id="180" creationId="{FAC8E0D3-2C7A-416B-8201-A7DCD5D856B8}"/>
          </ac:spMkLst>
        </pc:spChg>
        <pc:spChg chg="mod topLvl">
          <ac:chgData name="reza kabir" userId="af3c95a13102d509" providerId="LiveId" clId="{1DE7A25A-A000-40E7-AB21-D6A01019233A}" dt="2020-05-17T14:57:14.284" v="39" actId="165"/>
          <ac:spMkLst>
            <pc:docMk/>
            <pc:sldMk cId="3517688747" sldId="439"/>
            <ac:spMk id="181" creationId="{D80D286E-B79C-4EBB-A64A-EF70629162CB}"/>
          </ac:spMkLst>
        </pc:spChg>
        <pc:spChg chg="mod topLvl">
          <ac:chgData name="reza kabir" userId="af3c95a13102d509" providerId="LiveId" clId="{1DE7A25A-A000-40E7-AB21-D6A01019233A}" dt="2020-05-17T14:57:14.284" v="39" actId="165"/>
          <ac:spMkLst>
            <pc:docMk/>
            <pc:sldMk cId="3517688747" sldId="439"/>
            <ac:spMk id="182" creationId="{C9EAFD6A-C36E-48BE-A54F-F244E6693C67}"/>
          </ac:spMkLst>
        </pc:spChg>
        <pc:spChg chg="mod topLvl">
          <ac:chgData name="reza kabir" userId="af3c95a13102d509" providerId="LiveId" clId="{1DE7A25A-A000-40E7-AB21-D6A01019233A}" dt="2020-05-17T14:57:14.284" v="39" actId="165"/>
          <ac:spMkLst>
            <pc:docMk/>
            <pc:sldMk cId="3517688747" sldId="439"/>
            <ac:spMk id="183" creationId="{E86A938B-03D3-47A3-BBB7-9E53F9B21AD1}"/>
          </ac:spMkLst>
        </pc:spChg>
        <pc:spChg chg="mod topLvl">
          <ac:chgData name="reza kabir" userId="af3c95a13102d509" providerId="LiveId" clId="{1DE7A25A-A000-40E7-AB21-D6A01019233A}" dt="2020-05-17T14:57:14.284" v="39" actId="165"/>
          <ac:spMkLst>
            <pc:docMk/>
            <pc:sldMk cId="3517688747" sldId="439"/>
            <ac:spMk id="184" creationId="{2FF95200-7D00-4984-B8D7-AB2C5C0606F2}"/>
          </ac:spMkLst>
        </pc:spChg>
        <pc:spChg chg="mod topLvl">
          <ac:chgData name="reza kabir" userId="af3c95a13102d509" providerId="LiveId" clId="{1DE7A25A-A000-40E7-AB21-D6A01019233A}" dt="2020-05-17T14:57:14.284" v="39" actId="165"/>
          <ac:spMkLst>
            <pc:docMk/>
            <pc:sldMk cId="3517688747" sldId="439"/>
            <ac:spMk id="185" creationId="{7F30CD58-3430-4661-9A77-7672795F713E}"/>
          </ac:spMkLst>
        </pc:spChg>
        <pc:spChg chg="mod topLvl">
          <ac:chgData name="reza kabir" userId="af3c95a13102d509" providerId="LiveId" clId="{1DE7A25A-A000-40E7-AB21-D6A01019233A}" dt="2020-05-17T14:57:14.284" v="39" actId="165"/>
          <ac:spMkLst>
            <pc:docMk/>
            <pc:sldMk cId="3517688747" sldId="439"/>
            <ac:spMk id="186" creationId="{D97BC02C-7121-4FD5-A199-4777BBE1E4DD}"/>
          </ac:spMkLst>
        </pc:spChg>
        <pc:spChg chg="mod topLvl">
          <ac:chgData name="reza kabir" userId="af3c95a13102d509" providerId="LiveId" clId="{1DE7A25A-A000-40E7-AB21-D6A01019233A}" dt="2020-05-17T14:57:14.284" v="39" actId="165"/>
          <ac:spMkLst>
            <pc:docMk/>
            <pc:sldMk cId="3517688747" sldId="439"/>
            <ac:spMk id="187" creationId="{D1B625D2-EDDD-4850-A34C-7DA202D8B066}"/>
          </ac:spMkLst>
        </pc:spChg>
        <pc:spChg chg="mod topLvl">
          <ac:chgData name="reza kabir" userId="af3c95a13102d509" providerId="LiveId" clId="{1DE7A25A-A000-40E7-AB21-D6A01019233A}" dt="2020-05-17T14:57:14.284" v="39" actId="165"/>
          <ac:spMkLst>
            <pc:docMk/>
            <pc:sldMk cId="3517688747" sldId="439"/>
            <ac:spMk id="188" creationId="{C435DBFE-CE22-4265-AEA5-D947A651B3B0}"/>
          </ac:spMkLst>
        </pc:spChg>
        <pc:spChg chg="mod topLvl">
          <ac:chgData name="reza kabir" userId="af3c95a13102d509" providerId="LiveId" clId="{1DE7A25A-A000-40E7-AB21-D6A01019233A}" dt="2020-05-17T14:57:14.284" v="39" actId="165"/>
          <ac:spMkLst>
            <pc:docMk/>
            <pc:sldMk cId="3517688747" sldId="439"/>
            <ac:spMk id="189" creationId="{93AA7646-0EB7-4058-BE19-5793C4238965}"/>
          </ac:spMkLst>
        </pc:spChg>
        <pc:spChg chg="mod topLvl">
          <ac:chgData name="reza kabir" userId="af3c95a13102d509" providerId="LiveId" clId="{1DE7A25A-A000-40E7-AB21-D6A01019233A}" dt="2020-05-17T14:57:14.284" v="39" actId="165"/>
          <ac:spMkLst>
            <pc:docMk/>
            <pc:sldMk cId="3517688747" sldId="439"/>
            <ac:spMk id="190" creationId="{E7AB0D3A-5140-4AAA-8DB7-C4C2769FF820}"/>
          </ac:spMkLst>
        </pc:spChg>
        <pc:spChg chg="mod topLvl">
          <ac:chgData name="reza kabir" userId="af3c95a13102d509" providerId="LiveId" clId="{1DE7A25A-A000-40E7-AB21-D6A01019233A}" dt="2020-05-17T14:57:14.284" v="39" actId="165"/>
          <ac:spMkLst>
            <pc:docMk/>
            <pc:sldMk cId="3517688747" sldId="439"/>
            <ac:spMk id="191" creationId="{F9F1F344-C384-4EB9-8A27-B8930597A6BC}"/>
          </ac:spMkLst>
        </pc:spChg>
        <pc:spChg chg="mod topLvl">
          <ac:chgData name="reza kabir" userId="af3c95a13102d509" providerId="LiveId" clId="{1DE7A25A-A000-40E7-AB21-D6A01019233A}" dt="2020-05-17T14:57:14.284" v="39" actId="165"/>
          <ac:spMkLst>
            <pc:docMk/>
            <pc:sldMk cId="3517688747" sldId="439"/>
            <ac:spMk id="192" creationId="{42380BD2-358B-4F67-8A9C-E6A1FEE12F07}"/>
          </ac:spMkLst>
        </pc:spChg>
        <pc:spChg chg="mod topLvl">
          <ac:chgData name="reza kabir" userId="af3c95a13102d509" providerId="LiveId" clId="{1DE7A25A-A000-40E7-AB21-D6A01019233A}" dt="2020-05-17T14:57:14.284" v="39" actId="165"/>
          <ac:spMkLst>
            <pc:docMk/>
            <pc:sldMk cId="3517688747" sldId="439"/>
            <ac:spMk id="193" creationId="{8B2162E2-5DBE-40B7-B1F3-260FA21F96C4}"/>
          </ac:spMkLst>
        </pc:spChg>
        <pc:spChg chg="mod topLvl">
          <ac:chgData name="reza kabir" userId="af3c95a13102d509" providerId="LiveId" clId="{1DE7A25A-A000-40E7-AB21-D6A01019233A}" dt="2020-05-17T14:57:14.284" v="39" actId="165"/>
          <ac:spMkLst>
            <pc:docMk/>
            <pc:sldMk cId="3517688747" sldId="439"/>
            <ac:spMk id="194" creationId="{B6E640DA-7F00-4A74-B7C9-884B3B9D5B26}"/>
          </ac:spMkLst>
        </pc:spChg>
        <pc:spChg chg="mod topLvl">
          <ac:chgData name="reza kabir" userId="af3c95a13102d509" providerId="LiveId" clId="{1DE7A25A-A000-40E7-AB21-D6A01019233A}" dt="2020-05-17T14:57:14.284" v="39" actId="165"/>
          <ac:spMkLst>
            <pc:docMk/>
            <pc:sldMk cId="3517688747" sldId="439"/>
            <ac:spMk id="195" creationId="{817B5DE0-05C6-4C48-859B-1375401ABCF3}"/>
          </ac:spMkLst>
        </pc:spChg>
        <pc:spChg chg="mod topLvl">
          <ac:chgData name="reza kabir" userId="af3c95a13102d509" providerId="LiveId" clId="{1DE7A25A-A000-40E7-AB21-D6A01019233A}" dt="2020-05-17T14:57:14.284" v="39" actId="165"/>
          <ac:spMkLst>
            <pc:docMk/>
            <pc:sldMk cId="3517688747" sldId="439"/>
            <ac:spMk id="196" creationId="{673D57BA-4206-4C53-9E83-7C20B5053639}"/>
          </ac:spMkLst>
        </pc:spChg>
        <pc:spChg chg="mod topLvl">
          <ac:chgData name="reza kabir" userId="af3c95a13102d509" providerId="LiveId" clId="{1DE7A25A-A000-40E7-AB21-D6A01019233A}" dt="2020-05-17T14:57:14.284" v="39" actId="165"/>
          <ac:spMkLst>
            <pc:docMk/>
            <pc:sldMk cId="3517688747" sldId="439"/>
            <ac:spMk id="197" creationId="{0242E5FD-3629-445A-BFF0-0018BC729194}"/>
          </ac:spMkLst>
        </pc:spChg>
        <pc:spChg chg="mod topLvl">
          <ac:chgData name="reza kabir" userId="af3c95a13102d509" providerId="LiveId" clId="{1DE7A25A-A000-40E7-AB21-D6A01019233A}" dt="2020-05-17T14:57:14.284" v="39" actId="165"/>
          <ac:spMkLst>
            <pc:docMk/>
            <pc:sldMk cId="3517688747" sldId="439"/>
            <ac:spMk id="198" creationId="{7E0A1055-E8C6-40EC-B209-2D2ADF8B099A}"/>
          </ac:spMkLst>
        </pc:spChg>
        <pc:spChg chg="mod topLvl">
          <ac:chgData name="reza kabir" userId="af3c95a13102d509" providerId="LiveId" clId="{1DE7A25A-A000-40E7-AB21-D6A01019233A}" dt="2020-05-17T14:57:14.284" v="39" actId="165"/>
          <ac:spMkLst>
            <pc:docMk/>
            <pc:sldMk cId="3517688747" sldId="439"/>
            <ac:spMk id="199" creationId="{86059D57-2462-4067-BECE-5B3E7334FFCA}"/>
          </ac:spMkLst>
        </pc:spChg>
        <pc:spChg chg="mod topLvl">
          <ac:chgData name="reza kabir" userId="af3c95a13102d509" providerId="LiveId" clId="{1DE7A25A-A000-40E7-AB21-D6A01019233A}" dt="2020-05-17T14:57:14.284" v="39" actId="165"/>
          <ac:spMkLst>
            <pc:docMk/>
            <pc:sldMk cId="3517688747" sldId="439"/>
            <ac:spMk id="200" creationId="{641178EA-2908-4769-8B15-7EB0E0DCD6E1}"/>
          </ac:spMkLst>
        </pc:spChg>
        <pc:spChg chg="mod topLvl">
          <ac:chgData name="reza kabir" userId="af3c95a13102d509" providerId="LiveId" clId="{1DE7A25A-A000-40E7-AB21-D6A01019233A}" dt="2020-05-17T14:57:14.284" v="39" actId="165"/>
          <ac:spMkLst>
            <pc:docMk/>
            <pc:sldMk cId="3517688747" sldId="439"/>
            <ac:spMk id="201" creationId="{9933178F-B4EB-4698-B68A-CC72EAD8C4E5}"/>
          </ac:spMkLst>
        </pc:spChg>
        <pc:spChg chg="mod topLvl">
          <ac:chgData name="reza kabir" userId="af3c95a13102d509" providerId="LiveId" clId="{1DE7A25A-A000-40E7-AB21-D6A01019233A}" dt="2020-05-17T14:57:14.284" v="39" actId="165"/>
          <ac:spMkLst>
            <pc:docMk/>
            <pc:sldMk cId="3517688747" sldId="439"/>
            <ac:spMk id="202" creationId="{7A6536F9-64D8-4B61-BF60-70C6C62A5BF7}"/>
          </ac:spMkLst>
        </pc:spChg>
        <pc:spChg chg="mod topLvl">
          <ac:chgData name="reza kabir" userId="af3c95a13102d509" providerId="LiveId" clId="{1DE7A25A-A000-40E7-AB21-D6A01019233A}" dt="2020-05-17T14:57:14.284" v="39" actId="165"/>
          <ac:spMkLst>
            <pc:docMk/>
            <pc:sldMk cId="3517688747" sldId="439"/>
            <ac:spMk id="203" creationId="{E2CCC0FA-82A4-48D4-85B5-6451F9E30B29}"/>
          </ac:spMkLst>
        </pc:spChg>
        <pc:spChg chg="mod topLvl">
          <ac:chgData name="reza kabir" userId="af3c95a13102d509" providerId="LiveId" clId="{1DE7A25A-A000-40E7-AB21-D6A01019233A}" dt="2020-05-17T14:57:14.284" v="39" actId="165"/>
          <ac:spMkLst>
            <pc:docMk/>
            <pc:sldMk cId="3517688747" sldId="439"/>
            <ac:spMk id="204" creationId="{37049634-E029-4C3E-B770-20482454E0D0}"/>
          </ac:spMkLst>
        </pc:spChg>
        <pc:spChg chg="mod topLvl">
          <ac:chgData name="reza kabir" userId="af3c95a13102d509" providerId="LiveId" clId="{1DE7A25A-A000-40E7-AB21-D6A01019233A}" dt="2020-05-17T14:57:14.284" v="39" actId="165"/>
          <ac:spMkLst>
            <pc:docMk/>
            <pc:sldMk cId="3517688747" sldId="439"/>
            <ac:spMk id="205" creationId="{E27AF73B-DCC0-493C-ACF9-53B2B0EF1057}"/>
          </ac:spMkLst>
        </pc:spChg>
        <pc:spChg chg="mod topLvl">
          <ac:chgData name="reza kabir" userId="af3c95a13102d509" providerId="LiveId" clId="{1DE7A25A-A000-40E7-AB21-D6A01019233A}" dt="2020-05-17T14:57:14.284" v="39" actId="165"/>
          <ac:spMkLst>
            <pc:docMk/>
            <pc:sldMk cId="3517688747" sldId="439"/>
            <ac:spMk id="206" creationId="{1BA0899A-04FB-48A0-8B99-7E3C98E36A5B}"/>
          </ac:spMkLst>
        </pc:spChg>
        <pc:spChg chg="mod topLvl">
          <ac:chgData name="reza kabir" userId="af3c95a13102d509" providerId="LiveId" clId="{1DE7A25A-A000-40E7-AB21-D6A01019233A}" dt="2020-05-17T14:57:14.284" v="39" actId="165"/>
          <ac:spMkLst>
            <pc:docMk/>
            <pc:sldMk cId="3517688747" sldId="439"/>
            <ac:spMk id="207" creationId="{F094BBB8-1AE2-47DB-8B5C-FA15BE778D6A}"/>
          </ac:spMkLst>
        </pc:spChg>
        <pc:spChg chg="mod topLvl">
          <ac:chgData name="reza kabir" userId="af3c95a13102d509" providerId="LiveId" clId="{1DE7A25A-A000-40E7-AB21-D6A01019233A}" dt="2020-05-17T14:57:14.284" v="39" actId="165"/>
          <ac:spMkLst>
            <pc:docMk/>
            <pc:sldMk cId="3517688747" sldId="439"/>
            <ac:spMk id="208" creationId="{9D72C1DE-65EC-45FB-801B-35117F601505}"/>
          </ac:spMkLst>
        </pc:spChg>
        <pc:spChg chg="mod topLvl">
          <ac:chgData name="reza kabir" userId="af3c95a13102d509" providerId="LiveId" clId="{1DE7A25A-A000-40E7-AB21-D6A01019233A}" dt="2020-05-17T14:57:14.284" v="39" actId="165"/>
          <ac:spMkLst>
            <pc:docMk/>
            <pc:sldMk cId="3517688747" sldId="439"/>
            <ac:spMk id="209" creationId="{C339F5A9-3447-414D-8494-7AA423386A92}"/>
          </ac:spMkLst>
        </pc:spChg>
        <pc:spChg chg="mod topLvl">
          <ac:chgData name="reza kabir" userId="af3c95a13102d509" providerId="LiveId" clId="{1DE7A25A-A000-40E7-AB21-D6A01019233A}" dt="2020-05-17T14:57:14.284" v="39" actId="165"/>
          <ac:spMkLst>
            <pc:docMk/>
            <pc:sldMk cId="3517688747" sldId="439"/>
            <ac:spMk id="210" creationId="{44C7E7BF-40F1-4349-8872-F0B08294F2CE}"/>
          </ac:spMkLst>
        </pc:spChg>
        <pc:spChg chg="mod topLvl">
          <ac:chgData name="reza kabir" userId="af3c95a13102d509" providerId="LiveId" clId="{1DE7A25A-A000-40E7-AB21-D6A01019233A}" dt="2020-05-17T14:57:14.284" v="39" actId="165"/>
          <ac:spMkLst>
            <pc:docMk/>
            <pc:sldMk cId="3517688747" sldId="439"/>
            <ac:spMk id="211" creationId="{0842B18A-B55A-4BF0-9EAA-ABE75651644D}"/>
          </ac:spMkLst>
        </pc:spChg>
        <pc:spChg chg="mod topLvl">
          <ac:chgData name="reza kabir" userId="af3c95a13102d509" providerId="LiveId" clId="{1DE7A25A-A000-40E7-AB21-D6A01019233A}" dt="2020-05-17T14:57:14.284" v="39" actId="165"/>
          <ac:spMkLst>
            <pc:docMk/>
            <pc:sldMk cId="3517688747" sldId="439"/>
            <ac:spMk id="212" creationId="{FA20E954-8802-4C66-AB76-ED41E6C99154}"/>
          </ac:spMkLst>
        </pc:spChg>
        <pc:spChg chg="mod topLvl">
          <ac:chgData name="reza kabir" userId="af3c95a13102d509" providerId="LiveId" clId="{1DE7A25A-A000-40E7-AB21-D6A01019233A}" dt="2020-05-17T14:57:14.284" v="39" actId="165"/>
          <ac:spMkLst>
            <pc:docMk/>
            <pc:sldMk cId="3517688747" sldId="439"/>
            <ac:spMk id="213" creationId="{6F68C2BE-DF6E-468E-8329-BD7814AFF27C}"/>
          </ac:spMkLst>
        </pc:spChg>
        <pc:spChg chg="mod topLvl">
          <ac:chgData name="reza kabir" userId="af3c95a13102d509" providerId="LiveId" clId="{1DE7A25A-A000-40E7-AB21-D6A01019233A}" dt="2020-05-17T14:57:14.284" v="39" actId="165"/>
          <ac:spMkLst>
            <pc:docMk/>
            <pc:sldMk cId="3517688747" sldId="439"/>
            <ac:spMk id="214" creationId="{70EC9BD2-42BD-453C-A38E-CB4D56E8354C}"/>
          </ac:spMkLst>
        </pc:spChg>
        <pc:spChg chg="mod topLvl">
          <ac:chgData name="reza kabir" userId="af3c95a13102d509" providerId="LiveId" clId="{1DE7A25A-A000-40E7-AB21-D6A01019233A}" dt="2020-05-17T14:57:14.284" v="39" actId="165"/>
          <ac:spMkLst>
            <pc:docMk/>
            <pc:sldMk cId="3517688747" sldId="439"/>
            <ac:spMk id="215" creationId="{E9DD8552-2C73-4260-8BC6-0F72C2EABA71}"/>
          </ac:spMkLst>
        </pc:spChg>
        <pc:spChg chg="mod topLvl">
          <ac:chgData name="reza kabir" userId="af3c95a13102d509" providerId="LiveId" clId="{1DE7A25A-A000-40E7-AB21-D6A01019233A}" dt="2020-05-17T14:57:14.284" v="39" actId="165"/>
          <ac:spMkLst>
            <pc:docMk/>
            <pc:sldMk cId="3517688747" sldId="439"/>
            <ac:spMk id="216" creationId="{17134534-9427-416A-A9AF-6BED939095E7}"/>
          </ac:spMkLst>
        </pc:spChg>
        <pc:spChg chg="mod topLvl">
          <ac:chgData name="reza kabir" userId="af3c95a13102d509" providerId="LiveId" clId="{1DE7A25A-A000-40E7-AB21-D6A01019233A}" dt="2020-05-17T14:57:14.284" v="39" actId="165"/>
          <ac:spMkLst>
            <pc:docMk/>
            <pc:sldMk cId="3517688747" sldId="439"/>
            <ac:spMk id="217" creationId="{D5CDB329-DB3B-4A23-AE9C-8430E34B9FDE}"/>
          </ac:spMkLst>
        </pc:spChg>
        <pc:spChg chg="mod topLvl">
          <ac:chgData name="reza kabir" userId="af3c95a13102d509" providerId="LiveId" clId="{1DE7A25A-A000-40E7-AB21-D6A01019233A}" dt="2020-05-17T14:57:14.284" v="39" actId="165"/>
          <ac:spMkLst>
            <pc:docMk/>
            <pc:sldMk cId="3517688747" sldId="439"/>
            <ac:spMk id="218" creationId="{71549D37-00E0-47D1-AA32-DF0502F9384D}"/>
          </ac:spMkLst>
        </pc:spChg>
        <pc:spChg chg="mod topLvl">
          <ac:chgData name="reza kabir" userId="af3c95a13102d509" providerId="LiveId" clId="{1DE7A25A-A000-40E7-AB21-D6A01019233A}" dt="2020-05-17T14:57:14.284" v="39" actId="165"/>
          <ac:spMkLst>
            <pc:docMk/>
            <pc:sldMk cId="3517688747" sldId="439"/>
            <ac:spMk id="219" creationId="{B8427C54-D6F3-4197-A7CA-47B0AB3E30A2}"/>
          </ac:spMkLst>
        </pc:spChg>
        <pc:spChg chg="mod topLvl">
          <ac:chgData name="reza kabir" userId="af3c95a13102d509" providerId="LiveId" clId="{1DE7A25A-A000-40E7-AB21-D6A01019233A}" dt="2020-05-17T14:57:14.284" v="39" actId="165"/>
          <ac:spMkLst>
            <pc:docMk/>
            <pc:sldMk cId="3517688747" sldId="439"/>
            <ac:spMk id="220" creationId="{F19B7598-7822-4A3D-9BE0-591AC48256EC}"/>
          </ac:spMkLst>
        </pc:spChg>
        <pc:spChg chg="mod topLvl">
          <ac:chgData name="reza kabir" userId="af3c95a13102d509" providerId="LiveId" clId="{1DE7A25A-A000-40E7-AB21-D6A01019233A}" dt="2020-05-17T14:57:14.284" v="39" actId="165"/>
          <ac:spMkLst>
            <pc:docMk/>
            <pc:sldMk cId="3517688747" sldId="439"/>
            <ac:spMk id="221" creationId="{6F0AF6DA-4C26-49FA-B7BF-1F396D416254}"/>
          </ac:spMkLst>
        </pc:spChg>
        <pc:spChg chg="mod topLvl">
          <ac:chgData name="reza kabir" userId="af3c95a13102d509" providerId="LiveId" clId="{1DE7A25A-A000-40E7-AB21-D6A01019233A}" dt="2020-05-17T14:57:14.284" v="39" actId="165"/>
          <ac:spMkLst>
            <pc:docMk/>
            <pc:sldMk cId="3517688747" sldId="439"/>
            <ac:spMk id="222" creationId="{6BF82ED7-319B-4C7C-9F40-3712ABCDE01B}"/>
          </ac:spMkLst>
        </pc:spChg>
        <pc:spChg chg="mod topLvl">
          <ac:chgData name="reza kabir" userId="af3c95a13102d509" providerId="LiveId" clId="{1DE7A25A-A000-40E7-AB21-D6A01019233A}" dt="2020-05-17T14:57:14.284" v="39" actId="165"/>
          <ac:spMkLst>
            <pc:docMk/>
            <pc:sldMk cId="3517688747" sldId="439"/>
            <ac:spMk id="223" creationId="{EC5241B3-2F6D-48FF-A966-05CEF0AF7D29}"/>
          </ac:spMkLst>
        </pc:spChg>
        <pc:spChg chg="mod topLvl">
          <ac:chgData name="reza kabir" userId="af3c95a13102d509" providerId="LiveId" clId="{1DE7A25A-A000-40E7-AB21-D6A01019233A}" dt="2020-05-17T14:57:14.284" v="39" actId="165"/>
          <ac:spMkLst>
            <pc:docMk/>
            <pc:sldMk cId="3517688747" sldId="439"/>
            <ac:spMk id="224" creationId="{F5D34750-53C6-4400-8454-4581A704F691}"/>
          </ac:spMkLst>
        </pc:spChg>
        <pc:spChg chg="mod topLvl">
          <ac:chgData name="reza kabir" userId="af3c95a13102d509" providerId="LiveId" clId="{1DE7A25A-A000-40E7-AB21-D6A01019233A}" dt="2020-05-17T14:57:14.284" v="39" actId="165"/>
          <ac:spMkLst>
            <pc:docMk/>
            <pc:sldMk cId="3517688747" sldId="439"/>
            <ac:spMk id="225" creationId="{AC4C148D-2697-4AF1-8936-DD166ED643B3}"/>
          </ac:spMkLst>
        </pc:spChg>
        <pc:spChg chg="mod topLvl">
          <ac:chgData name="reza kabir" userId="af3c95a13102d509" providerId="LiveId" clId="{1DE7A25A-A000-40E7-AB21-D6A01019233A}" dt="2020-05-17T14:57:14.284" v="39" actId="165"/>
          <ac:spMkLst>
            <pc:docMk/>
            <pc:sldMk cId="3517688747" sldId="439"/>
            <ac:spMk id="226" creationId="{78E1A538-CE39-402A-B7FA-2FC8E2BB4141}"/>
          </ac:spMkLst>
        </pc:spChg>
        <pc:spChg chg="mod topLvl">
          <ac:chgData name="reza kabir" userId="af3c95a13102d509" providerId="LiveId" clId="{1DE7A25A-A000-40E7-AB21-D6A01019233A}" dt="2020-05-17T14:57:14.284" v="39" actId="165"/>
          <ac:spMkLst>
            <pc:docMk/>
            <pc:sldMk cId="3517688747" sldId="439"/>
            <ac:spMk id="227" creationId="{C4DEFD4A-671F-41D0-B131-1BE7F67ADF06}"/>
          </ac:spMkLst>
        </pc:spChg>
        <pc:spChg chg="mod topLvl">
          <ac:chgData name="reza kabir" userId="af3c95a13102d509" providerId="LiveId" clId="{1DE7A25A-A000-40E7-AB21-D6A01019233A}" dt="2020-05-17T14:57:14.284" v="39" actId="165"/>
          <ac:spMkLst>
            <pc:docMk/>
            <pc:sldMk cId="3517688747" sldId="439"/>
            <ac:spMk id="228" creationId="{7F238B65-259B-4FCB-B75C-2D5AF4FBF562}"/>
          </ac:spMkLst>
        </pc:spChg>
        <pc:spChg chg="mod topLvl">
          <ac:chgData name="reza kabir" userId="af3c95a13102d509" providerId="LiveId" clId="{1DE7A25A-A000-40E7-AB21-D6A01019233A}" dt="2020-05-17T14:57:14.284" v="39" actId="165"/>
          <ac:spMkLst>
            <pc:docMk/>
            <pc:sldMk cId="3517688747" sldId="439"/>
            <ac:spMk id="229" creationId="{81DB2BD3-31EE-45A3-9F60-6866E4158AFB}"/>
          </ac:spMkLst>
        </pc:spChg>
        <pc:spChg chg="mod topLvl">
          <ac:chgData name="reza kabir" userId="af3c95a13102d509" providerId="LiveId" clId="{1DE7A25A-A000-40E7-AB21-D6A01019233A}" dt="2020-05-17T14:57:14.284" v="39" actId="165"/>
          <ac:spMkLst>
            <pc:docMk/>
            <pc:sldMk cId="3517688747" sldId="439"/>
            <ac:spMk id="230" creationId="{B8D8552C-A46C-4A93-9F28-D814237A8DC5}"/>
          </ac:spMkLst>
        </pc:spChg>
        <pc:spChg chg="mod topLvl">
          <ac:chgData name="reza kabir" userId="af3c95a13102d509" providerId="LiveId" clId="{1DE7A25A-A000-40E7-AB21-D6A01019233A}" dt="2020-05-17T14:57:14.284" v="39" actId="165"/>
          <ac:spMkLst>
            <pc:docMk/>
            <pc:sldMk cId="3517688747" sldId="439"/>
            <ac:spMk id="231" creationId="{78BA22DF-B06B-4FF8-9589-F6BD85D7BA84}"/>
          </ac:spMkLst>
        </pc:spChg>
        <pc:spChg chg="mod topLvl">
          <ac:chgData name="reza kabir" userId="af3c95a13102d509" providerId="LiveId" clId="{1DE7A25A-A000-40E7-AB21-D6A01019233A}" dt="2020-05-17T14:57:14.284" v="39" actId="165"/>
          <ac:spMkLst>
            <pc:docMk/>
            <pc:sldMk cId="3517688747" sldId="439"/>
            <ac:spMk id="232" creationId="{3E5B5E65-A3A9-405E-8DF6-4FA8A66535F5}"/>
          </ac:spMkLst>
        </pc:spChg>
        <pc:spChg chg="mod topLvl">
          <ac:chgData name="reza kabir" userId="af3c95a13102d509" providerId="LiveId" clId="{1DE7A25A-A000-40E7-AB21-D6A01019233A}" dt="2020-05-17T14:57:14.284" v="39" actId="165"/>
          <ac:spMkLst>
            <pc:docMk/>
            <pc:sldMk cId="3517688747" sldId="439"/>
            <ac:spMk id="233" creationId="{551D3487-CAC8-4A8B-B9C6-8CB50B84D913}"/>
          </ac:spMkLst>
        </pc:spChg>
        <pc:spChg chg="mod topLvl">
          <ac:chgData name="reza kabir" userId="af3c95a13102d509" providerId="LiveId" clId="{1DE7A25A-A000-40E7-AB21-D6A01019233A}" dt="2020-05-17T14:57:14.284" v="39" actId="165"/>
          <ac:spMkLst>
            <pc:docMk/>
            <pc:sldMk cId="3517688747" sldId="439"/>
            <ac:spMk id="234" creationId="{6045EB60-9F9E-4E80-BBF2-870BEDFDB83C}"/>
          </ac:spMkLst>
        </pc:spChg>
        <pc:spChg chg="mod topLvl">
          <ac:chgData name="reza kabir" userId="af3c95a13102d509" providerId="LiveId" clId="{1DE7A25A-A000-40E7-AB21-D6A01019233A}" dt="2020-05-17T14:57:14.284" v="39" actId="165"/>
          <ac:spMkLst>
            <pc:docMk/>
            <pc:sldMk cId="3517688747" sldId="439"/>
            <ac:spMk id="235" creationId="{118D6FA4-F98F-4154-8E6C-62EB1B50CD6A}"/>
          </ac:spMkLst>
        </pc:spChg>
        <pc:spChg chg="mod topLvl">
          <ac:chgData name="reza kabir" userId="af3c95a13102d509" providerId="LiveId" clId="{1DE7A25A-A000-40E7-AB21-D6A01019233A}" dt="2020-05-17T14:57:14.284" v="39" actId="165"/>
          <ac:spMkLst>
            <pc:docMk/>
            <pc:sldMk cId="3517688747" sldId="439"/>
            <ac:spMk id="236" creationId="{12714A09-9360-454C-8242-B61F4454128A}"/>
          </ac:spMkLst>
        </pc:spChg>
        <pc:spChg chg="mod topLvl">
          <ac:chgData name="reza kabir" userId="af3c95a13102d509" providerId="LiveId" clId="{1DE7A25A-A000-40E7-AB21-D6A01019233A}" dt="2020-05-17T14:57:14.284" v="39" actId="165"/>
          <ac:spMkLst>
            <pc:docMk/>
            <pc:sldMk cId="3517688747" sldId="439"/>
            <ac:spMk id="237" creationId="{67E015A3-0A5F-49A0-954B-C6C5259198E6}"/>
          </ac:spMkLst>
        </pc:spChg>
        <pc:spChg chg="mod topLvl">
          <ac:chgData name="reza kabir" userId="af3c95a13102d509" providerId="LiveId" clId="{1DE7A25A-A000-40E7-AB21-D6A01019233A}" dt="2020-05-17T14:57:14.284" v="39" actId="165"/>
          <ac:spMkLst>
            <pc:docMk/>
            <pc:sldMk cId="3517688747" sldId="439"/>
            <ac:spMk id="238" creationId="{FAD28D16-A529-4631-96F1-DA6D22027CDA}"/>
          </ac:spMkLst>
        </pc:spChg>
        <pc:spChg chg="mod topLvl">
          <ac:chgData name="reza kabir" userId="af3c95a13102d509" providerId="LiveId" clId="{1DE7A25A-A000-40E7-AB21-D6A01019233A}" dt="2020-05-17T14:57:14.284" v="39" actId="165"/>
          <ac:spMkLst>
            <pc:docMk/>
            <pc:sldMk cId="3517688747" sldId="439"/>
            <ac:spMk id="239" creationId="{8A30177C-36A5-46D7-8437-4BE92C286A1F}"/>
          </ac:spMkLst>
        </pc:spChg>
        <pc:spChg chg="mod topLvl">
          <ac:chgData name="reza kabir" userId="af3c95a13102d509" providerId="LiveId" clId="{1DE7A25A-A000-40E7-AB21-D6A01019233A}" dt="2020-05-17T14:57:14.284" v="39" actId="165"/>
          <ac:spMkLst>
            <pc:docMk/>
            <pc:sldMk cId="3517688747" sldId="439"/>
            <ac:spMk id="240" creationId="{A88EFC1F-2507-49ED-A269-EB95D34057FE}"/>
          </ac:spMkLst>
        </pc:spChg>
        <pc:spChg chg="mod topLvl">
          <ac:chgData name="reza kabir" userId="af3c95a13102d509" providerId="LiveId" clId="{1DE7A25A-A000-40E7-AB21-D6A01019233A}" dt="2020-05-17T14:57:14.284" v="39" actId="165"/>
          <ac:spMkLst>
            <pc:docMk/>
            <pc:sldMk cId="3517688747" sldId="439"/>
            <ac:spMk id="241" creationId="{0475C176-AF8B-466C-A584-593EF3BD0249}"/>
          </ac:spMkLst>
        </pc:spChg>
        <pc:spChg chg="mod topLvl">
          <ac:chgData name="reza kabir" userId="af3c95a13102d509" providerId="LiveId" clId="{1DE7A25A-A000-40E7-AB21-D6A01019233A}" dt="2020-05-17T14:57:14.284" v="39" actId="165"/>
          <ac:spMkLst>
            <pc:docMk/>
            <pc:sldMk cId="3517688747" sldId="439"/>
            <ac:spMk id="242" creationId="{62124A1D-50D4-4D34-8F7C-AB92028DD068}"/>
          </ac:spMkLst>
        </pc:spChg>
        <pc:spChg chg="mod topLvl">
          <ac:chgData name="reza kabir" userId="af3c95a13102d509" providerId="LiveId" clId="{1DE7A25A-A000-40E7-AB21-D6A01019233A}" dt="2020-05-17T14:57:14.284" v="39" actId="165"/>
          <ac:spMkLst>
            <pc:docMk/>
            <pc:sldMk cId="3517688747" sldId="439"/>
            <ac:spMk id="243" creationId="{A0DE982F-0617-45FB-92D3-F17FA6064733}"/>
          </ac:spMkLst>
        </pc:spChg>
        <pc:spChg chg="mod topLvl">
          <ac:chgData name="reza kabir" userId="af3c95a13102d509" providerId="LiveId" clId="{1DE7A25A-A000-40E7-AB21-D6A01019233A}" dt="2020-05-17T14:57:14.284" v="39" actId="165"/>
          <ac:spMkLst>
            <pc:docMk/>
            <pc:sldMk cId="3517688747" sldId="439"/>
            <ac:spMk id="244" creationId="{7FA7CF75-F87E-461D-A6E0-810F9BA3E433}"/>
          </ac:spMkLst>
        </pc:spChg>
        <pc:spChg chg="mod topLvl">
          <ac:chgData name="reza kabir" userId="af3c95a13102d509" providerId="LiveId" clId="{1DE7A25A-A000-40E7-AB21-D6A01019233A}" dt="2020-05-17T14:57:14.284" v="39" actId="165"/>
          <ac:spMkLst>
            <pc:docMk/>
            <pc:sldMk cId="3517688747" sldId="439"/>
            <ac:spMk id="245" creationId="{13A8D257-9FCD-464D-8677-B00F438959C9}"/>
          </ac:spMkLst>
        </pc:spChg>
        <pc:spChg chg="mod topLvl">
          <ac:chgData name="reza kabir" userId="af3c95a13102d509" providerId="LiveId" clId="{1DE7A25A-A000-40E7-AB21-D6A01019233A}" dt="2020-05-17T14:57:14.284" v="39" actId="165"/>
          <ac:spMkLst>
            <pc:docMk/>
            <pc:sldMk cId="3517688747" sldId="439"/>
            <ac:spMk id="246" creationId="{5955178C-2FC3-4C86-88FA-E963BB2C0FFB}"/>
          </ac:spMkLst>
        </pc:spChg>
        <pc:spChg chg="mod topLvl">
          <ac:chgData name="reza kabir" userId="af3c95a13102d509" providerId="LiveId" clId="{1DE7A25A-A000-40E7-AB21-D6A01019233A}" dt="2020-05-17T14:57:14.284" v="39" actId="165"/>
          <ac:spMkLst>
            <pc:docMk/>
            <pc:sldMk cId="3517688747" sldId="439"/>
            <ac:spMk id="247" creationId="{6B3C48E1-DF8A-41B0-9FD7-74D85BE3B356}"/>
          </ac:spMkLst>
        </pc:spChg>
        <pc:spChg chg="mod topLvl">
          <ac:chgData name="reza kabir" userId="af3c95a13102d509" providerId="LiveId" clId="{1DE7A25A-A000-40E7-AB21-D6A01019233A}" dt="2020-05-17T14:57:14.284" v="39" actId="165"/>
          <ac:spMkLst>
            <pc:docMk/>
            <pc:sldMk cId="3517688747" sldId="439"/>
            <ac:spMk id="248" creationId="{2402E763-E92F-46F1-AC5D-9EF58226716D}"/>
          </ac:spMkLst>
        </pc:spChg>
        <pc:spChg chg="mod topLvl">
          <ac:chgData name="reza kabir" userId="af3c95a13102d509" providerId="LiveId" clId="{1DE7A25A-A000-40E7-AB21-D6A01019233A}" dt="2020-05-17T14:57:14.284" v="39" actId="165"/>
          <ac:spMkLst>
            <pc:docMk/>
            <pc:sldMk cId="3517688747" sldId="439"/>
            <ac:spMk id="249" creationId="{BA570C77-B584-44FB-8AF4-2E4059C1621A}"/>
          </ac:spMkLst>
        </pc:spChg>
        <pc:spChg chg="mod topLvl">
          <ac:chgData name="reza kabir" userId="af3c95a13102d509" providerId="LiveId" clId="{1DE7A25A-A000-40E7-AB21-D6A01019233A}" dt="2020-05-17T14:57:14.284" v="39" actId="165"/>
          <ac:spMkLst>
            <pc:docMk/>
            <pc:sldMk cId="3517688747" sldId="439"/>
            <ac:spMk id="250" creationId="{CAA386DF-F733-421A-9283-BDE1ABFC68D5}"/>
          </ac:spMkLst>
        </pc:spChg>
        <pc:spChg chg="mod topLvl">
          <ac:chgData name="reza kabir" userId="af3c95a13102d509" providerId="LiveId" clId="{1DE7A25A-A000-40E7-AB21-D6A01019233A}" dt="2020-05-17T14:57:14.284" v="39" actId="165"/>
          <ac:spMkLst>
            <pc:docMk/>
            <pc:sldMk cId="3517688747" sldId="439"/>
            <ac:spMk id="251" creationId="{A0D24205-7846-4076-8EA3-38E1F52EF498}"/>
          </ac:spMkLst>
        </pc:spChg>
        <pc:spChg chg="mod topLvl">
          <ac:chgData name="reza kabir" userId="af3c95a13102d509" providerId="LiveId" clId="{1DE7A25A-A000-40E7-AB21-D6A01019233A}" dt="2020-05-17T14:57:14.284" v="39" actId="165"/>
          <ac:spMkLst>
            <pc:docMk/>
            <pc:sldMk cId="3517688747" sldId="439"/>
            <ac:spMk id="252" creationId="{914EF777-597A-418A-8FE2-5F5D0E6F13D1}"/>
          </ac:spMkLst>
        </pc:spChg>
        <pc:spChg chg="mod topLvl">
          <ac:chgData name="reza kabir" userId="af3c95a13102d509" providerId="LiveId" clId="{1DE7A25A-A000-40E7-AB21-D6A01019233A}" dt="2020-05-17T14:57:14.284" v="39" actId="165"/>
          <ac:spMkLst>
            <pc:docMk/>
            <pc:sldMk cId="3517688747" sldId="439"/>
            <ac:spMk id="253" creationId="{BF645D8E-45DF-42D6-BFD5-5F1378F35CDE}"/>
          </ac:spMkLst>
        </pc:spChg>
        <pc:spChg chg="mod topLvl">
          <ac:chgData name="reza kabir" userId="af3c95a13102d509" providerId="LiveId" clId="{1DE7A25A-A000-40E7-AB21-D6A01019233A}" dt="2020-05-17T14:57:14.284" v="39" actId="165"/>
          <ac:spMkLst>
            <pc:docMk/>
            <pc:sldMk cId="3517688747" sldId="439"/>
            <ac:spMk id="254" creationId="{BC0F00D8-7D1D-4121-9962-7DC2AAC2A307}"/>
          </ac:spMkLst>
        </pc:spChg>
        <pc:spChg chg="mod topLvl">
          <ac:chgData name="reza kabir" userId="af3c95a13102d509" providerId="LiveId" clId="{1DE7A25A-A000-40E7-AB21-D6A01019233A}" dt="2020-05-17T14:57:14.284" v="39" actId="165"/>
          <ac:spMkLst>
            <pc:docMk/>
            <pc:sldMk cId="3517688747" sldId="439"/>
            <ac:spMk id="255" creationId="{0B26A358-121C-4A6E-B388-719E4AD8D13C}"/>
          </ac:spMkLst>
        </pc:spChg>
        <pc:spChg chg="mod topLvl">
          <ac:chgData name="reza kabir" userId="af3c95a13102d509" providerId="LiveId" clId="{1DE7A25A-A000-40E7-AB21-D6A01019233A}" dt="2020-05-17T14:57:14.284" v="39" actId="165"/>
          <ac:spMkLst>
            <pc:docMk/>
            <pc:sldMk cId="3517688747" sldId="439"/>
            <ac:spMk id="256" creationId="{0251B4DB-5678-4FAC-84E9-39A283D32454}"/>
          </ac:spMkLst>
        </pc:spChg>
        <pc:spChg chg="mod topLvl">
          <ac:chgData name="reza kabir" userId="af3c95a13102d509" providerId="LiveId" clId="{1DE7A25A-A000-40E7-AB21-D6A01019233A}" dt="2020-05-17T14:57:14.284" v="39" actId="165"/>
          <ac:spMkLst>
            <pc:docMk/>
            <pc:sldMk cId="3517688747" sldId="439"/>
            <ac:spMk id="257" creationId="{D6DF77E3-5AA6-41A7-8753-BF1C60B9683D}"/>
          </ac:spMkLst>
        </pc:spChg>
        <pc:spChg chg="mod topLvl">
          <ac:chgData name="reza kabir" userId="af3c95a13102d509" providerId="LiveId" clId="{1DE7A25A-A000-40E7-AB21-D6A01019233A}" dt="2020-05-17T14:57:14.284" v="39" actId="165"/>
          <ac:spMkLst>
            <pc:docMk/>
            <pc:sldMk cId="3517688747" sldId="439"/>
            <ac:spMk id="258" creationId="{B968BB7A-FB69-455C-AFAC-D32B11F070DD}"/>
          </ac:spMkLst>
        </pc:spChg>
        <pc:spChg chg="mod topLvl">
          <ac:chgData name="reza kabir" userId="af3c95a13102d509" providerId="LiveId" clId="{1DE7A25A-A000-40E7-AB21-D6A01019233A}" dt="2020-05-17T14:57:14.284" v="39" actId="165"/>
          <ac:spMkLst>
            <pc:docMk/>
            <pc:sldMk cId="3517688747" sldId="439"/>
            <ac:spMk id="259" creationId="{C0C8B764-0B7F-4D7B-ACAD-BC9CBB665CD7}"/>
          </ac:spMkLst>
        </pc:spChg>
        <pc:spChg chg="mod topLvl">
          <ac:chgData name="reza kabir" userId="af3c95a13102d509" providerId="LiveId" clId="{1DE7A25A-A000-40E7-AB21-D6A01019233A}" dt="2020-05-17T14:57:14.284" v="39" actId="165"/>
          <ac:spMkLst>
            <pc:docMk/>
            <pc:sldMk cId="3517688747" sldId="439"/>
            <ac:spMk id="260" creationId="{D2FD70CC-B7B2-4F96-AFC4-85119D629C51}"/>
          </ac:spMkLst>
        </pc:spChg>
        <pc:spChg chg="mod topLvl">
          <ac:chgData name="reza kabir" userId="af3c95a13102d509" providerId="LiveId" clId="{1DE7A25A-A000-40E7-AB21-D6A01019233A}" dt="2020-05-17T14:57:14.284" v="39" actId="165"/>
          <ac:spMkLst>
            <pc:docMk/>
            <pc:sldMk cId="3517688747" sldId="439"/>
            <ac:spMk id="261" creationId="{1A5DE59C-6D92-47F4-9273-CFBD65887044}"/>
          </ac:spMkLst>
        </pc:spChg>
        <pc:spChg chg="mod topLvl">
          <ac:chgData name="reza kabir" userId="af3c95a13102d509" providerId="LiveId" clId="{1DE7A25A-A000-40E7-AB21-D6A01019233A}" dt="2020-05-17T14:57:14.284" v="39" actId="165"/>
          <ac:spMkLst>
            <pc:docMk/>
            <pc:sldMk cId="3517688747" sldId="439"/>
            <ac:spMk id="262" creationId="{A1F4D2D6-F148-4A8E-85B6-9E58E355C116}"/>
          </ac:spMkLst>
        </pc:spChg>
        <pc:spChg chg="mod topLvl">
          <ac:chgData name="reza kabir" userId="af3c95a13102d509" providerId="LiveId" clId="{1DE7A25A-A000-40E7-AB21-D6A01019233A}" dt="2020-05-17T14:57:14.284" v="39" actId="165"/>
          <ac:spMkLst>
            <pc:docMk/>
            <pc:sldMk cId="3517688747" sldId="439"/>
            <ac:spMk id="263" creationId="{9DD1D66F-A911-4099-B824-494B8D62FFDA}"/>
          </ac:spMkLst>
        </pc:spChg>
        <pc:spChg chg="mod topLvl">
          <ac:chgData name="reza kabir" userId="af3c95a13102d509" providerId="LiveId" clId="{1DE7A25A-A000-40E7-AB21-D6A01019233A}" dt="2020-05-17T14:57:14.284" v="39" actId="165"/>
          <ac:spMkLst>
            <pc:docMk/>
            <pc:sldMk cId="3517688747" sldId="439"/>
            <ac:spMk id="264" creationId="{0621AA19-E72B-4136-A5CD-8790EDE34561}"/>
          </ac:spMkLst>
        </pc:spChg>
        <pc:spChg chg="mod topLvl">
          <ac:chgData name="reza kabir" userId="af3c95a13102d509" providerId="LiveId" clId="{1DE7A25A-A000-40E7-AB21-D6A01019233A}" dt="2020-05-17T14:57:14.284" v="39" actId="165"/>
          <ac:spMkLst>
            <pc:docMk/>
            <pc:sldMk cId="3517688747" sldId="439"/>
            <ac:spMk id="265" creationId="{60494BD2-C002-4691-83E9-04EA1AC566FA}"/>
          </ac:spMkLst>
        </pc:spChg>
        <pc:spChg chg="mod topLvl">
          <ac:chgData name="reza kabir" userId="af3c95a13102d509" providerId="LiveId" clId="{1DE7A25A-A000-40E7-AB21-D6A01019233A}" dt="2020-05-17T14:57:14.284" v="39" actId="165"/>
          <ac:spMkLst>
            <pc:docMk/>
            <pc:sldMk cId="3517688747" sldId="439"/>
            <ac:spMk id="266" creationId="{E706DA06-8D0D-4CD4-8F38-07D3A9314392}"/>
          </ac:spMkLst>
        </pc:spChg>
        <pc:spChg chg="mod topLvl">
          <ac:chgData name="reza kabir" userId="af3c95a13102d509" providerId="LiveId" clId="{1DE7A25A-A000-40E7-AB21-D6A01019233A}" dt="2020-05-17T14:57:14.284" v="39" actId="165"/>
          <ac:spMkLst>
            <pc:docMk/>
            <pc:sldMk cId="3517688747" sldId="439"/>
            <ac:spMk id="267" creationId="{96D763AB-AB85-4E5F-9997-DB60075DDF54}"/>
          </ac:spMkLst>
        </pc:spChg>
        <pc:spChg chg="mod topLvl">
          <ac:chgData name="reza kabir" userId="af3c95a13102d509" providerId="LiveId" clId="{1DE7A25A-A000-40E7-AB21-D6A01019233A}" dt="2020-05-17T14:57:14.284" v="39" actId="165"/>
          <ac:spMkLst>
            <pc:docMk/>
            <pc:sldMk cId="3517688747" sldId="439"/>
            <ac:spMk id="268" creationId="{90C2A38D-54F7-4124-8330-F71BB650C64B}"/>
          </ac:spMkLst>
        </pc:spChg>
        <pc:spChg chg="mod topLvl">
          <ac:chgData name="reza kabir" userId="af3c95a13102d509" providerId="LiveId" clId="{1DE7A25A-A000-40E7-AB21-D6A01019233A}" dt="2020-05-17T14:57:14.284" v="39" actId="165"/>
          <ac:spMkLst>
            <pc:docMk/>
            <pc:sldMk cId="3517688747" sldId="439"/>
            <ac:spMk id="269" creationId="{9FD12ECB-9490-48FB-8C4B-52F80D076AED}"/>
          </ac:spMkLst>
        </pc:spChg>
        <pc:spChg chg="mod topLvl">
          <ac:chgData name="reza kabir" userId="af3c95a13102d509" providerId="LiveId" clId="{1DE7A25A-A000-40E7-AB21-D6A01019233A}" dt="2020-05-17T14:57:14.284" v="39" actId="165"/>
          <ac:spMkLst>
            <pc:docMk/>
            <pc:sldMk cId="3517688747" sldId="439"/>
            <ac:spMk id="270" creationId="{360484EC-2C7C-49D9-A44F-063CAF0B80B4}"/>
          </ac:spMkLst>
        </pc:spChg>
        <pc:spChg chg="mod topLvl">
          <ac:chgData name="reza kabir" userId="af3c95a13102d509" providerId="LiveId" clId="{1DE7A25A-A000-40E7-AB21-D6A01019233A}" dt="2020-05-17T14:57:14.284" v="39" actId="165"/>
          <ac:spMkLst>
            <pc:docMk/>
            <pc:sldMk cId="3517688747" sldId="439"/>
            <ac:spMk id="271" creationId="{3EB0D1C2-9FE2-4168-85B4-ED3FC9F41896}"/>
          </ac:spMkLst>
        </pc:spChg>
        <pc:spChg chg="mod topLvl">
          <ac:chgData name="reza kabir" userId="af3c95a13102d509" providerId="LiveId" clId="{1DE7A25A-A000-40E7-AB21-D6A01019233A}" dt="2020-05-17T14:57:14.284" v="39" actId="165"/>
          <ac:spMkLst>
            <pc:docMk/>
            <pc:sldMk cId="3517688747" sldId="439"/>
            <ac:spMk id="272" creationId="{3DE69120-BA7E-4638-8013-01DCB427D7B5}"/>
          </ac:spMkLst>
        </pc:spChg>
        <pc:spChg chg="mod topLvl">
          <ac:chgData name="reza kabir" userId="af3c95a13102d509" providerId="LiveId" clId="{1DE7A25A-A000-40E7-AB21-D6A01019233A}" dt="2020-05-17T14:57:14.284" v="39" actId="165"/>
          <ac:spMkLst>
            <pc:docMk/>
            <pc:sldMk cId="3517688747" sldId="439"/>
            <ac:spMk id="273" creationId="{0D853658-CAB8-4D5B-9E19-87FE8BC10F3E}"/>
          </ac:spMkLst>
        </pc:spChg>
        <pc:spChg chg="mod topLvl">
          <ac:chgData name="reza kabir" userId="af3c95a13102d509" providerId="LiveId" clId="{1DE7A25A-A000-40E7-AB21-D6A01019233A}" dt="2020-05-17T14:57:14.284" v="39" actId="165"/>
          <ac:spMkLst>
            <pc:docMk/>
            <pc:sldMk cId="3517688747" sldId="439"/>
            <ac:spMk id="274" creationId="{D55A7EB1-0EB2-47D0-A09D-6EE6E274133C}"/>
          </ac:spMkLst>
        </pc:spChg>
        <pc:spChg chg="mod topLvl">
          <ac:chgData name="reza kabir" userId="af3c95a13102d509" providerId="LiveId" clId="{1DE7A25A-A000-40E7-AB21-D6A01019233A}" dt="2020-05-17T14:57:14.284" v="39" actId="165"/>
          <ac:spMkLst>
            <pc:docMk/>
            <pc:sldMk cId="3517688747" sldId="439"/>
            <ac:spMk id="275" creationId="{6894041E-754B-4C06-9574-AF010ECB10B5}"/>
          </ac:spMkLst>
        </pc:spChg>
        <pc:spChg chg="mod topLvl">
          <ac:chgData name="reza kabir" userId="af3c95a13102d509" providerId="LiveId" clId="{1DE7A25A-A000-40E7-AB21-D6A01019233A}" dt="2020-05-17T14:57:14.284" v="39" actId="165"/>
          <ac:spMkLst>
            <pc:docMk/>
            <pc:sldMk cId="3517688747" sldId="439"/>
            <ac:spMk id="276" creationId="{2E3BCA1F-852E-4502-B29F-D8427451917A}"/>
          </ac:spMkLst>
        </pc:spChg>
        <pc:spChg chg="mod topLvl">
          <ac:chgData name="reza kabir" userId="af3c95a13102d509" providerId="LiveId" clId="{1DE7A25A-A000-40E7-AB21-D6A01019233A}" dt="2020-05-17T14:57:14.284" v="39" actId="165"/>
          <ac:spMkLst>
            <pc:docMk/>
            <pc:sldMk cId="3517688747" sldId="439"/>
            <ac:spMk id="277" creationId="{0067D6A7-25E0-4C9D-82E0-7CAE7427993A}"/>
          </ac:spMkLst>
        </pc:spChg>
        <pc:spChg chg="mod topLvl">
          <ac:chgData name="reza kabir" userId="af3c95a13102d509" providerId="LiveId" clId="{1DE7A25A-A000-40E7-AB21-D6A01019233A}" dt="2020-05-17T14:57:14.284" v="39" actId="165"/>
          <ac:spMkLst>
            <pc:docMk/>
            <pc:sldMk cId="3517688747" sldId="439"/>
            <ac:spMk id="278" creationId="{9245A80C-75DA-4601-BFDC-9114F0EFCBED}"/>
          </ac:spMkLst>
        </pc:spChg>
        <pc:spChg chg="mod topLvl">
          <ac:chgData name="reza kabir" userId="af3c95a13102d509" providerId="LiveId" clId="{1DE7A25A-A000-40E7-AB21-D6A01019233A}" dt="2020-05-17T14:57:14.284" v="39" actId="165"/>
          <ac:spMkLst>
            <pc:docMk/>
            <pc:sldMk cId="3517688747" sldId="439"/>
            <ac:spMk id="279" creationId="{590705EC-DA8E-4FFA-A2A4-2424784A7C3F}"/>
          </ac:spMkLst>
        </pc:spChg>
        <pc:spChg chg="mod topLvl">
          <ac:chgData name="reza kabir" userId="af3c95a13102d509" providerId="LiveId" clId="{1DE7A25A-A000-40E7-AB21-D6A01019233A}" dt="2020-05-17T14:57:14.284" v="39" actId="165"/>
          <ac:spMkLst>
            <pc:docMk/>
            <pc:sldMk cId="3517688747" sldId="439"/>
            <ac:spMk id="280" creationId="{51730715-6004-44FB-896E-FCCE00E9E7D9}"/>
          </ac:spMkLst>
        </pc:spChg>
        <pc:spChg chg="mod topLvl">
          <ac:chgData name="reza kabir" userId="af3c95a13102d509" providerId="LiveId" clId="{1DE7A25A-A000-40E7-AB21-D6A01019233A}" dt="2020-05-17T14:57:14.284" v="39" actId="165"/>
          <ac:spMkLst>
            <pc:docMk/>
            <pc:sldMk cId="3517688747" sldId="439"/>
            <ac:spMk id="281" creationId="{7376B205-FDF7-4B72-9088-AA271CB75055}"/>
          </ac:spMkLst>
        </pc:spChg>
        <pc:spChg chg="mod topLvl">
          <ac:chgData name="reza kabir" userId="af3c95a13102d509" providerId="LiveId" clId="{1DE7A25A-A000-40E7-AB21-D6A01019233A}" dt="2020-05-17T14:57:14.284" v="39" actId="165"/>
          <ac:spMkLst>
            <pc:docMk/>
            <pc:sldMk cId="3517688747" sldId="439"/>
            <ac:spMk id="282" creationId="{C5C56A89-4FE6-4F58-85E5-4CE4AC882296}"/>
          </ac:spMkLst>
        </pc:spChg>
        <pc:spChg chg="mod topLvl">
          <ac:chgData name="reza kabir" userId="af3c95a13102d509" providerId="LiveId" clId="{1DE7A25A-A000-40E7-AB21-D6A01019233A}" dt="2020-05-17T14:57:14.284" v="39" actId="165"/>
          <ac:spMkLst>
            <pc:docMk/>
            <pc:sldMk cId="3517688747" sldId="439"/>
            <ac:spMk id="283" creationId="{4FA96B6B-DE10-4C1D-BB3B-41309ECBB581}"/>
          </ac:spMkLst>
        </pc:spChg>
        <pc:spChg chg="mod topLvl">
          <ac:chgData name="reza kabir" userId="af3c95a13102d509" providerId="LiveId" clId="{1DE7A25A-A000-40E7-AB21-D6A01019233A}" dt="2020-05-17T14:57:14.284" v="39" actId="165"/>
          <ac:spMkLst>
            <pc:docMk/>
            <pc:sldMk cId="3517688747" sldId="439"/>
            <ac:spMk id="284" creationId="{E383699F-0C65-416B-B388-A73E7A9EC943}"/>
          </ac:spMkLst>
        </pc:spChg>
        <pc:spChg chg="mod topLvl">
          <ac:chgData name="reza kabir" userId="af3c95a13102d509" providerId="LiveId" clId="{1DE7A25A-A000-40E7-AB21-D6A01019233A}" dt="2020-05-17T14:57:14.284" v="39" actId="165"/>
          <ac:spMkLst>
            <pc:docMk/>
            <pc:sldMk cId="3517688747" sldId="439"/>
            <ac:spMk id="285" creationId="{DEBD838B-2F9E-4FCE-A0B6-1D24722031FB}"/>
          </ac:spMkLst>
        </pc:spChg>
        <pc:spChg chg="mod topLvl">
          <ac:chgData name="reza kabir" userId="af3c95a13102d509" providerId="LiveId" clId="{1DE7A25A-A000-40E7-AB21-D6A01019233A}" dt="2020-05-17T14:57:14.284" v="39" actId="165"/>
          <ac:spMkLst>
            <pc:docMk/>
            <pc:sldMk cId="3517688747" sldId="439"/>
            <ac:spMk id="286" creationId="{F34BE52D-5895-46AC-979C-143F04433849}"/>
          </ac:spMkLst>
        </pc:spChg>
        <pc:spChg chg="mod topLvl">
          <ac:chgData name="reza kabir" userId="af3c95a13102d509" providerId="LiveId" clId="{1DE7A25A-A000-40E7-AB21-D6A01019233A}" dt="2020-05-17T14:57:14.284" v="39" actId="165"/>
          <ac:spMkLst>
            <pc:docMk/>
            <pc:sldMk cId="3517688747" sldId="439"/>
            <ac:spMk id="287" creationId="{D4A64667-6E9B-41C0-9CB5-FAF40BDE298C}"/>
          </ac:spMkLst>
        </pc:spChg>
        <pc:spChg chg="mod topLvl">
          <ac:chgData name="reza kabir" userId="af3c95a13102d509" providerId="LiveId" clId="{1DE7A25A-A000-40E7-AB21-D6A01019233A}" dt="2020-05-17T14:57:14.284" v="39" actId="165"/>
          <ac:spMkLst>
            <pc:docMk/>
            <pc:sldMk cId="3517688747" sldId="439"/>
            <ac:spMk id="288" creationId="{8250D071-674D-4502-9261-1A4514E10176}"/>
          </ac:spMkLst>
        </pc:spChg>
        <pc:spChg chg="mod topLvl">
          <ac:chgData name="reza kabir" userId="af3c95a13102d509" providerId="LiveId" clId="{1DE7A25A-A000-40E7-AB21-D6A01019233A}" dt="2020-05-17T14:57:14.284" v="39" actId="165"/>
          <ac:spMkLst>
            <pc:docMk/>
            <pc:sldMk cId="3517688747" sldId="439"/>
            <ac:spMk id="289" creationId="{4E17D0CA-5C21-406E-A8E9-CB6F81080816}"/>
          </ac:spMkLst>
        </pc:spChg>
        <pc:spChg chg="mod topLvl">
          <ac:chgData name="reza kabir" userId="af3c95a13102d509" providerId="LiveId" clId="{1DE7A25A-A000-40E7-AB21-D6A01019233A}" dt="2020-05-17T14:57:14.284" v="39" actId="165"/>
          <ac:spMkLst>
            <pc:docMk/>
            <pc:sldMk cId="3517688747" sldId="439"/>
            <ac:spMk id="290" creationId="{C5DA65B9-0314-450C-88B9-E65642B7CD5A}"/>
          </ac:spMkLst>
        </pc:spChg>
        <pc:spChg chg="mod topLvl">
          <ac:chgData name="reza kabir" userId="af3c95a13102d509" providerId="LiveId" clId="{1DE7A25A-A000-40E7-AB21-D6A01019233A}" dt="2020-05-17T14:57:14.284" v="39" actId="165"/>
          <ac:spMkLst>
            <pc:docMk/>
            <pc:sldMk cId="3517688747" sldId="439"/>
            <ac:spMk id="291" creationId="{1CE9ABCE-28B3-4E65-A6A1-F87AE112A18B}"/>
          </ac:spMkLst>
        </pc:spChg>
        <pc:spChg chg="mod topLvl">
          <ac:chgData name="reza kabir" userId="af3c95a13102d509" providerId="LiveId" clId="{1DE7A25A-A000-40E7-AB21-D6A01019233A}" dt="2020-05-17T14:57:14.284" v="39" actId="165"/>
          <ac:spMkLst>
            <pc:docMk/>
            <pc:sldMk cId="3517688747" sldId="439"/>
            <ac:spMk id="292" creationId="{9CB98889-69B1-4BC1-B310-F1C416B541D5}"/>
          </ac:spMkLst>
        </pc:spChg>
        <pc:spChg chg="mod topLvl">
          <ac:chgData name="reza kabir" userId="af3c95a13102d509" providerId="LiveId" clId="{1DE7A25A-A000-40E7-AB21-D6A01019233A}" dt="2020-05-17T14:57:14.284" v="39" actId="165"/>
          <ac:spMkLst>
            <pc:docMk/>
            <pc:sldMk cId="3517688747" sldId="439"/>
            <ac:spMk id="293" creationId="{FFE565E6-E901-4F8D-8949-C0A544C71555}"/>
          </ac:spMkLst>
        </pc:spChg>
        <pc:spChg chg="mod topLvl">
          <ac:chgData name="reza kabir" userId="af3c95a13102d509" providerId="LiveId" clId="{1DE7A25A-A000-40E7-AB21-D6A01019233A}" dt="2020-05-17T14:57:14.284" v="39" actId="165"/>
          <ac:spMkLst>
            <pc:docMk/>
            <pc:sldMk cId="3517688747" sldId="439"/>
            <ac:spMk id="294" creationId="{B12E1AB4-C7AC-488B-A426-851D461C5676}"/>
          </ac:spMkLst>
        </pc:spChg>
        <pc:spChg chg="mod topLvl">
          <ac:chgData name="reza kabir" userId="af3c95a13102d509" providerId="LiveId" clId="{1DE7A25A-A000-40E7-AB21-D6A01019233A}" dt="2020-05-17T14:57:14.284" v="39" actId="165"/>
          <ac:spMkLst>
            <pc:docMk/>
            <pc:sldMk cId="3517688747" sldId="439"/>
            <ac:spMk id="295" creationId="{609D1F2D-E911-4330-B62F-72C00C6ECDD6}"/>
          </ac:spMkLst>
        </pc:spChg>
        <pc:spChg chg="mod topLvl">
          <ac:chgData name="reza kabir" userId="af3c95a13102d509" providerId="LiveId" clId="{1DE7A25A-A000-40E7-AB21-D6A01019233A}" dt="2020-05-17T14:57:14.284" v="39" actId="165"/>
          <ac:spMkLst>
            <pc:docMk/>
            <pc:sldMk cId="3517688747" sldId="439"/>
            <ac:spMk id="296" creationId="{7E52CEBE-1CEF-4958-961B-566FC8EAC57B}"/>
          </ac:spMkLst>
        </pc:spChg>
        <pc:spChg chg="mod topLvl">
          <ac:chgData name="reza kabir" userId="af3c95a13102d509" providerId="LiveId" clId="{1DE7A25A-A000-40E7-AB21-D6A01019233A}" dt="2020-05-17T14:57:14.284" v="39" actId="165"/>
          <ac:spMkLst>
            <pc:docMk/>
            <pc:sldMk cId="3517688747" sldId="439"/>
            <ac:spMk id="297" creationId="{D0EA64F3-DB81-478D-8599-123FE99E9483}"/>
          </ac:spMkLst>
        </pc:spChg>
        <pc:spChg chg="mod topLvl">
          <ac:chgData name="reza kabir" userId="af3c95a13102d509" providerId="LiveId" clId="{1DE7A25A-A000-40E7-AB21-D6A01019233A}" dt="2020-05-17T14:57:14.284" v="39" actId="165"/>
          <ac:spMkLst>
            <pc:docMk/>
            <pc:sldMk cId="3517688747" sldId="439"/>
            <ac:spMk id="298" creationId="{C53DF5FC-1B09-43AC-9DCC-7EC2E1D8C250}"/>
          </ac:spMkLst>
        </pc:spChg>
        <pc:spChg chg="mod topLvl">
          <ac:chgData name="reza kabir" userId="af3c95a13102d509" providerId="LiveId" clId="{1DE7A25A-A000-40E7-AB21-D6A01019233A}" dt="2020-05-17T14:57:14.284" v="39" actId="165"/>
          <ac:spMkLst>
            <pc:docMk/>
            <pc:sldMk cId="3517688747" sldId="439"/>
            <ac:spMk id="299" creationId="{4D05BD4A-6810-45E3-A885-771E66BC8180}"/>
          </ac:spMkLst>
        </pc:spChg>
        <pc:spChg chg="mod topLvl">
          <ac:chgData name="reza kabir" userId="af3c95a13102d509" providerId="LiveId" clId="{1DE7A25A-A000-40E7-AB21-D6A01019233A}" dt="2020-05-17T14:57:14.284" v="39" actId="165"/>
          <ac:spMkLst>
            <pc:docMk/>
            <pc:sldMk cId="3517688747" sldId="439"/>
            <ac:spMk id="300" creationId="{B25BC7C3-58EF-4039-92CF-7FD7EB61D53B}"/>
          </ac:spMkLst>
        </pc:spChg>
        <pc:spChg chg="mod topLvl">
          <ac:chgData name="reza kabir" userId="af3c95a13102d509" providerId="LiveId" clId="{1DE7A25A-A000-40E7-AB21-D6A01019233A}" dt="2020-05-17T14:57:14.284" v="39" actId="165"/>
          <ac:spMkLst>
            <pc:docMk/>
            <pc:sldMk cId="3517688747" sldId="439"/>
            <ac:spMk id="301" creationId="{320A9B04-1A7D-41B0-91E0-26C3DA5760C9}"/>
          </ac:spMkLst>
        </pc:spChg>
        <pc:spChg chg="mod topLvl">
          <ac:chgData name="reza kabir" userId="af3c95a13102d509" providerId="LiveId" clId="{1DE7A25A-A000-40E7-AB21-D6A01019233A}" dt="2020-05-17T14:57:14.284" v="39" actId="165"/>
          <ac:spMkLst>
            <pc:docMk/>
            <pc:sldMk cId="3517688747" sldId="439"/>
            <ac:spMk id="302" creationId="{55CED7AC-6E09-4764-B740-69102F81124F}"/>
          </ac:spMkLst>
        </pc:spChg>
        <pc:spChg chg="mod topLvl">
          <ac:chgData name="reza kabir" userId="af3c95a13102d509" providerId="LiveId" clId="{1DE7A25A-A000-40E7-AB21-D6A01019233A}" dt="2020-05-17T14:57:14.284" v="39" actId="165"/>
          <ac:spMkLst>
            <pc:docMk/>
            <pc:sldMk cId="3517688747" sldId="439"/>
            <ac:spMk id="303" creationId="{9FF7A70B-14EE-4A2B-93BC-BCB32FB58BA8}"/>
          </ac:spMkLst>
        </pc:spChg>
        <pc:spChg chg="mod topLvl">
          <ac:chgData name="reza kabir" userId="af3c95a13102d509" providerId="LiveId" clId="{1DE7A25A-A000-40E7-AB21-D6A01019233A}" dt="2020-05-17T14:57:14.284" v="39" actId="165"/>
          <ac:spMkLst>
            <pc:docMk/>
            <pc:sldMk cId="3517688747" sldId="439"/>
            <ac:spMk id="304" creationId="{6A3492A2-E416-4EF0-9DB6-0B202701876D}"/>
          </ac:spMkLst>
        </pc:spChg>
        <pc:spChg chg="mod topLvl">
          <ac:chgData name="reza kabir" userId="af3c95a13102d509" providerId="LiveId" clId="{1DE7A25A-A000-40E7-AB21-D6A01019233A}" dt="2020-05-17T14:57:14.284" v="39" actId="165"/>
          <ac:spMkLst>
            <pc:docMk/>
            <pc:sldMk cId="3517688747" sldId="439"/>
            <ac:spMk id="305" creationId="{E87CCB8A-3E58-481E-A24C-7209ECCD7B2C}"/>
          </ac:spMkLst>
        </pc:spChg>
        <pc:spChg chg="mod topLvl">
          <ac:chgData name="reza kabir" userId="af3c95a13102d509" providerId="LiveId" clId="{1DE7A25A-A000-40E7-AB21-D6A01019233A}" dt="2020-05-17T14:57:14.284" v="39" actId="165"/>
          <ac:spMkLst>
            <pc:docMk/>
            <pc:sldMk cId="3517688747" sldId="439"/>
            <ac:spMk id="306" creationId="{35203205-9AE2-4BB2-AB4B-2CC00A48ECE4}"/>
          </ac:spMkLst>
        </pc:spChg>
        <pc:spChg chg="mod topLvl">
          <ac:chgData name="reza kabir" userId="af3c95a13102d509" providerId="LiveId" clId="{1DE7A25A-A000-40E7-AB21-D6A01019233A}" dt="2020-05-17T14:57:14.284" v="39" actId="165"/>
          <ac:spMkLst>
            <pc:docMk/>
            <pc:sldMk cId="3517688747" sldId="439"/>
            <ac:spMk id="307" creationId="{243BA981-C62B-4D37-BF26-0BEA5DDC0620}"/>
          </ac:spMkLst>
        </pc:spChg>
        <pc:spChg chg="mod topLvl">
          <ac:chgData name="reza kabir" userId="af3c95a13102d509" providerId="LiveId" clId="{1DE7A25A-A000-40E7-AB21-D6A01019233A}" dt="2020-05-17T14:57:14.284" v="39" actId="165"/>
          <ac:spMkLst>
            <pc:docMk/>
            <pc:sldMk cId="3517688747" sldId="439"/>
            <ac:spMk id="308" creationId="{6A99520F-A165-449F-A990-D45E53EDC5D8}"/>
          </ac:spMkLst>
        </pc:spChg>
        <pc:spChg chg="mod topLvl">
          <ac:chgData name="reza kabir" userId="af3c95a13102d509" providerId="LiveId" clId="{1DE7A25A-A000-40E7-AB21-D6A01019233A}" dt="2020-05-17T14:57:14.284" v="39" actId="165"/>
          <ac:spMkLst>
            <pc:docMk/>
            <pc:sldMk cId="3517688747" sldId="439"/>
            <ac:spMk id="309" creationId="{228523DB-A2F3-4688-B04E-1A7BDCE8A6FF}"/>
          </ac:spMkLst>
        </pc:spChg>
        <pc:spChg chg="mod topLvl">
          <ac:chgData name="reza kabir" userId="af3c95a13102d509" providerId="LiveId" clId="{1DE7A25A-A000-40E7-AB21-D6A01019233A}" dt="2020-05-17T14:57:14.284" v="39" actId="165"/>
          <ac:spMkLst>
            <pc:docMk/>
            <pc:sldMk cId="3517688747" sldId="439"/>
            <ac:spMk id="310" creationId="{BF81AFDE-1EA5-4ADA-87BE-B29F583A9504}"/>
          </ac:spMkLst>
        </pc:spChg>
        <pc:spChg chg="mod topLvl">
          <ac:chgData name="reza kabir" userId="af3c95a13102d509" providerId="LiveId" clId="{1DE7A25A-A000-40E7-AB21-D6A01019233A}" dt="2020-05-17T14:57:14.284" v="39" actId="165"/>
          <ac:spMkLst>
            <pc:docMk/>
            <pc:sldMk cId="3517688747" sldId="439"/>
            <ac:spMk id="311" creationId="{FD738617-D8BC-4ABA-9088-0F4DDD37AB89}"/>
          </ac:spMkLst>
        </pc:spChg>
        <pc:spChg chg="mod topLvl">
          <ac:chgData name="reza kabir" userId="af3c95a13102d509" providerId="LiveId" clId="{1DE7A25A-A000-40E7-AB21-D6A01019233A}" dt="2020-05-17T14:57:14.284" v="39" actId="165"/>
          <ac:spMkLst>
            <pc:docMk/>
            <pc:sldMk cId="3517688747" sldId="439"/>
            <ac:spMk id="312" creationId="{5B4631C9-4F4B-43F5-A1B5-F567817D5436}"/>
          </ac:spMkLst>
        </pc:spChg>
        <pc:spChg chg="mod topLvl">
          <ac:chgData name="reza kabir" userId="af3c95a13102d509" providerId="LiveId" clId="{1DE7A25A-A000-40E7-AB21-D6A01019233A}" dt="2020-05-17T14:57:14.284" v="39" actId="165"/>
          <ac:spMkLst>
            <pc:docMk/>
            <pc:sldMk cId="3517688747" sldId="439"/>
            <ac:spMk id="313" creationId="{FD79EFF0-AE0B-421E-93FA-4B5C5A62DA1B}"/>
          </ac:spMkLst>
        </pc:spChg>
        <pc:spChg chg="mod topLvl">
          <ac:chgData name="reza kabir" userId="af3c95a13102d509" providerId="LiveId" clId="{1DE7A25A-A000-40E7-AB21-D6A01019233A}" dt="2020-05-17T14:57:14.284" v="39" actId="165"/>
          <ac:spMkLst>
            <pc:docMk/>
            <pc:sldMk cId="3517688747" sldId="439"/>
            <ac:spMk id="314" creationId="{8C035D04-4717-4D6E-8FEE-586324214955}"/>
          </ac:spMkLst>
        </pc:spChg>
        <pc:spChg chg="mod topLvl">
          <ac:chgData name="reza kabir" userId="af3c95a13102d509" providerId="LiveId" clId="{1DE7A25A-A000-40E7-AB21-D6A01019233A}" dt="2020-05-17T14:57:14.284" v="39" actId="165"/>
          <ac:spMkLst>
            <pc:docMk/>
            <pc:sldMk cId="3517688747" sldId="439"/>
            <ac:spMk id="315" creationId="{273EF7F9-B82E-4293-836A-5566D9883BD5}"/>
          </ac:spMkLst>
        </pc:spChg>
        <pc:spChg chg="mod topLvl">
          <ac:chgData name="reza kabir" userId="af3c95a13102d509" providerId="LiveId" clId="{1DE7A25A-A000-40E7-AB21-D6A01019233A}" dt="2020-05-17T14:57:14.284" v="39" actId="165"/>
          <ac:spMkLst>
            <pc:docMk/>
            <pc:sldMk cId="3517688747" sldId="439"/>
            <ac:spMk id="316" creationId="{A435F218-6C6C-4DB9-A667-56D5B6FCC0E4}"/>
          </ac:spMkLst>
        </pc:spChg>
        <pc:spChg chg="mod topLvl">
          <ac:chgData name="reza kabir" userId="af3c95a13102d509" providerId="LiveId" clId="{1DE7A25A-A000-40E7-AB21-D6A01019233A}" dt="2020-05-17T14:57:14.284" v="39" actId="165"/>
          <ac:spMkLst>
            <pc:docMk/>
            <pc:sldMk cId="3517688747" sldId="439"/>
            <ac:spMk id="317" creationId="{2E1DBC2C-E642-4C4E-B995-C2B27CA9EE9B}"/>
          </ac:spMkLst>
        </pc:spChg>
        <pc:spChg chg="mod topLvl">
          <ac:chgData name="reza kabir" userId="af3c95a13102d509" providerId="LiveId" clId="{1DE7A25A-A000-40E7-AB21-D6A01019233A}" dt="2020-05-17T14:57:14.284" v="39" actId="165"/>
          <ac:spMkLst>
            <pc:docMk/>
            <pc:sldMk cId="3517688747" sldId="439"/>
            <ac:spMk id="318" creationId="{B94C3254-BDF9-47F4-B3B8-55F68C6F52E8}"/>
          </ac:spMkLst>
        </pc:spChg>
        <pc:spChg chg="mod topLvl">
          <ac:chgData name="reza kabir" userId="af3c95a13102d509" providerId="LiveId" clId="{1DE7A25A-A000-40E7-AB21-D6A01019233A}" dt="2020-05-17T14:57:14.284" v="39" actId="165"/>
          <ac:spMkLst>
            <pc:docMk/>
            <pc:sldMk cId="3517688747" sldId="439"/>
            <ac:spMk id="319" creationId="{55636A44-F572-4731-B247-BA8570292DDC}"/>
          </ac:spMkLst>
        </pc:spChg>
        <pc:spChg chg="mod topLvl">
          <ac:chgData name="reza kabir" userId="af3c95a13102d509" providerId="LiveId" clId="{1DE7A25A-A000-40E7-AB21-D6A01019233A}" dt="2020-05-17T14:57:14.284" v="39" actId="165"/>
          <ac:spMkLst>
            <pc:docMk/>
            <pc:sldMk cId="3517688747" sldId="439"/>
            <ac:spMk id="320" creationId="{FBC67CB4-FFE4-4032-848A-B1ACAFFFB4FC}"/>
          </ac:spMkLst>
        </pc:spChg>
        <pc:spChg chg="mod topLvl">
          <ac:chgData name="reza kabir" userId="af3c95a13102d509" providerId="LiveId" clId="{1DE7A25A-A000-40E7-AB21-D6A01019233A}" dt="2020-05-17T14:57:14.284" v="39" actId="165"/>
          <ac:spMkLst>
            <pc:docMk/>
            <pc:sldMk cId="3517688747" sldId="439"/>
            <ac:spMk id="321" creationId="{2FC15F9A-A86A-44B2-A652-6EF082C7BAC9}"/>
          </ac:spMkLst>
        </pc:spChg>
        <pc:spChg chg="mod topLvl">
          <ac:chgData name="reza kabir" userId="af3c95a13102d509" providerId="LiveId" clId="{1DE7A25A-A000-40E7-AB21-D6A01019233A}" dt="2020-05-17T14:57:14.284" v="39" actId="165"/>
          <ac:spMkLst>
            <pc:docMk/>
            <pc:sldMk cId="3517688747" sldId="439"/>
            <ac:spMk id="322" creationId="{C4DE73E7-C20C-434B-91E3-AAC4156291A9}"/>
          </ac:spMkLst>
        </pc:spChg>
        <pc:spChg chg="mod topLvl">
          <ac:chgData name="reza kabir" userId="af3c95a13102d509" providerId="LiveId" clId="{1DE7A25A-A000-40E7-AB21-D6A01019233A}" dt="2020-05-17T14:57:14.284" v="39" actId="165"/>
          <ac:spMkLst>
            <pc:docMk/>
            <pc:sldMk cId="3517688747" sldId="439"/>
            <ac:spMk id="323" creationId="{FEF3ED42-B1AC-4BA1-B51C-B1B473BFE077}"/>
          </ac:spMkLst>
        </pc:spChg>
        <pc:spChg chg="mod topLvl">
          <ac:chgData name="reza kabir" userId="af3c95a13102d509" providerId="LiveId" clId="{1DE7A25A-A000-40E7-AB21-D6A01019233A}" dt="2020-05-17T14:57:14.284" v="39" actId="165"/>
          <ac:spMkLst>
            <pc:docMk/>
            <pc:sldMk cId="3517688747" sldId="439"/>
            <ac:spMk id="324" creationId="{1098C0A1-880C-4232-A9A4-ECFE5DC39558}"/>
          </ac:spMkLst>
        </pc:spChg>
        <pc:spChg chg="mod topLvl">
          <ac:chgData name="reza kabir" userId="af3c95a13102d509" providerId="LiveId" clId="{1DE7A25A-A000-40E7-AB21-D6A01019233A}" dt="2020-05-17T14:57:14.284" v="39" actId="165"/>
          <ac:spMkLst>
            <pc:docMk/>
            <pc:sldMk cId="3517688747" sldId="439"/>
            <ac:spMk id="325" creationId="{5CECEA38-EE02-4A53-8E8E-0F6930E52035}"/>
          </ac:spMkLst>
        </pc:spChg>
        <pc:spChg chg="mod topLvl">
          <ac:chgData name="reza kabir" userId="af3c95a13102d509" providerId="LiveId" clId="{1DE7A25A-A000-40E7-AB21-D6A01019233A}" dt="2020-05-17T14:57:14.284" v="39" actId="165"/>
          <ac:spMkLst>
            <pc:docMk/>
            <pc:sldMk cId="3517688747" sldId="439"/>
            <ac:spMk id="326" creationId="{0508F0D0-E1A9-4E35-AEAF-73B1B3798D2E}"/>
          </ac:spMkLst>
        </pc:spChg>
        <pc:spChg chg="mod topLvl">
          <ac:chgData name="reza kabir" userId="af3c95a13102d509" providerId="LiveId" clId="{1DE7A25A-A000-40E7-AB21-D6A01019233A}" dt="2020-05-17T14:57:14.284" v="39" actId="165"/>
          <ac:spMkLst>
            <pc:docMk/>
            <pc:sldMk cId="3517688747" sldId="439"/>
            <ac:spMk id="327" creationId="{A4A17E5A-D2FA-4989-A0CB-1EA10D1AAD1D}"/>
          </ac:spMkLst>
        </pc:spChg>
        <pc:spChg chg="mod topLvl">
          <ac:chgData name="reza kabir" userId="af3c95a13102d509" providerId="LiveId" clId="{1DE7A25A-A000-40E7-AB21-D6A01019233A}" dt="2020-05-17T14:57:14.284" v="39" actId="165"/>
          <ac:spMkLst>
            <pc:docMk/>
            <pc:sldMk cId="3517688747" sldId="439"/>
            <ac:spMk id="328" creationId="{2314EE7F-4937-45E3-B858-EC8BAF2AC8EF}"/>
          </ac:spMkLst>
        </pc:spChg>
        <pc:spChg chg="mod topLvl">
          <ac:chgData name="reza kabir" userId="af3c95a13102d509" providerId="LiveId" clId="{1DE7A25A-A000-40E7-AB21-D6A01019233A}" dt="2020-05-17T14:57:14.284" v="39" actId="165"/>
          <ac:spMkLst>
            <pc:docMk/>
            <pc:sldMk cId="3517688747" sldId="439"/>
            <ac:spMk id="329" creationId="{9B15979C-11DB-4BD0-87B1-9827CADFE0A3}"/>
          </ac:spMkLst>
        </pc:spChg>
        <pc:spChg chg="mod topLvl">
          <ac:chgData name="reza kabir" userId="af3c95a13102d509" providerId="LiveId" clId="{1DE7A25A-A000-40E7-AB21-D6A01019233A}" dt="2020-05-17T14:57:14.284" v="39" actId="165"/>
          <ac:spMkLst>
            <pc:docMk/>
            <pc:sldMk cId="3517688747" sldId="439"/>
            <ac:spMk id="330" creationId="{61A4568E-AA3D-43E2-8084-BE6C4C1BB09C}"/>
          </ac:spMkLst>
        </pc:spChg>
        <pc:spChg chg="mod topLvl">
          <ac:chgData name="reza kabir" userId="af3c95a13102d509" providerId="LiveId" clId="{1DE7A25A-A000-40E7-AB21-D6A01019233A}" dt="2020-05-17T14:57:14.284" v="39" actId="165"/>
          <ac:spMkLst>
            <pc:docMk/>
            <pc:sldMk cId="3517688747" sldId="439"/>
            <ac:spMk id="331" creationId="{38C5F849-1670-4F4B-89AE-73AB51881F9F}"/>
          </ac:spMkLst>
        </pc:spChg>
        <pc:spChg chg="mod topLvl">
          <ac:chgData name="reza kabir" userId="af3c95a13102d509" providerId="LiveId" clId="{1DE7A25A-A000-40E7-AB21-D6A01019233A}" dt="2020-05-17T14:57:14.284" v="39" actId="165"/>
          <ac:spMkLst>
            <pc:docMk/>
            <pc:sldMk cId="3517688747" sldId="439"/>
            <ac:spMk id="332" creationId="{C0F56528-149E-4AAD-9184-395EA6E0181F}"/>
          </ac:spMkLst>
        </pc:spChg>
        <pc:spChg chg="mod topLvl">
          <ac:chgData name="reza kabir" userId="af3c95a13102d509" providerId="LiveId" clId="{1DE7A25A-A000-40E7-AB21-D6A01019233A}" dt="2020-05-17T14:57:14.284" v="39" actId="165"/>
          <ac:spMkLst>
            <pc:docMk/>
            <pc:sldMk cId="3517688747" sldId="439"/>
            <ac:spMk id="333" creationId="{4B8D00D8-6413-4785-833B-5842DF5DAECA}"/>
          </ac:spMkLst>
        </pc:spChg>
        <pc:spChg chg="mod topLvl">
          <ac:chgData name="reza kabir" userId="af3c95a13102d509" providerId="LiveId" clId="{1DE7A25A-A000-40E7-AB21-D6A01019233A}" dt="2020-05-17T14:57:14.284" v="39" actId="165"/>
          <ac:spMkLst>
            <pc:docMk/>
            <pc:sldMk cId="3517688747" sldId="439"/>
            <ac:spMk id="334" creationId="{07509EA0-949E-40FC-A007-B92C1751D70A}"/>
          </ac:spMkLst>
        </pc:spChg>
        <pc:spChg chg="mod topLvl">
          <ac:chgData name="reza kabir" userId="af3c95a13102d509" providerId="LiveId" clId="{1DE7A25A-A000-40E7-AB21-D6A01019233A}" dt="2020-05-17T14:57:14.284" v="39" actId="165"/>
          <ac:spMkLst>
            <pc:docMk/>
            <pc:sldMk cId="3517688747" sldId="439"/>
            <ac:spMk id="335" creationId="{26FEA39A-E571-4EB9-83B5-874E6B683CA6}"/>
          </ac:spMkLst>
        </pc:spChg>
        <pc:spChg chg="mod topLvl">
          <ac:chgData name="reza kabir" userId="af3c95a13102d509" providerId="LiveId" clId="{1DE7A25A-A000-40E7-AB21-D6A01019233A}" dt="2020-05-17T14:57:14.284" v="39" actId="165"/>
          <ac:spMkLst>
            <pc:docMk/>
            <pc:sldMk cId="3517688747" sldId="439"/>
            <ac:spMk id="336" creationId="{C37A9268-576C-4C86-8E5D-5DB37EEEE6F3}"/>
          </ac:spMkLst>
        </pc:spChg>
        <pc:spChg chg="mod topLvl">
          <ac:chgData name="reza kabir" userId="af3c95a13102d509" providerId="LiveId" clId="{1DE7A25A-A000-40E7-AB21-D6A01019233A}" dt="2020-05-17T14:57:14.284" v="39" actId="165"/>
          <ac:spMkLst>
            <pc:docMk/>
            <pc:sldMk cId="3517688747" sldId="439"/>
            <ac:spMk id="337" creationId="{A570DABB-1A23-4B2E-A3BF-A7F28A537DBF}"/>
          </ac:spMkLst>
        </pc:spChg>
        <pc:spChg chg="mod topLvl">
          <ac:chgData name="reza kabir" userId="af3c95a13102d509" providerId="LiveId" clId="{1DE7A25A-A000-40E7-AB21-D6A01019233A}" dt="2020-05-17T14:57:14.284" v="39" actId="165"/>
          <ac:spMkLst>
            <pc:docMk/>
            <pc:sldMk cId="3517688747" sldId="439"/>
            <ac:spMk id="338" creationId="{1EE3B42A-4F6A-4B3E-BD8E-90536E65D4D6}"/>
          </ac:spMkLst>
        </pc:spChg>
        <pc:spChg chg="mod topLvl">
          <ac:chgData name="reza kabir" userId="af3c95a13102d509" providerId="LiveId" clId="{1DE7A25A-A000-40E7-AB21-D6A01019233A}" dt="2020-05-17T14:57:14.284" v="39" actId="165"/>
          <ac:spMkLst>
            <pc:docMk/>
            <pc:sldMk cId="3517688747" sldId="439"/>
            <ac:spMk id="339" creationId="{BCE868D9-3A1C-4B8F-9433-931687AF0006}"/>
          </ac:spMkLst>
        </pc:spChg>
        <pc:spChg chg="mod topLvl">
          <ac:chgData name="reza kabir" userId="af3c95a13102d509" providerId="LiveId" clId="{1DE7A25A-A000-40E7-AB21-D6A01019233A}" dt="2020-05-17T14:57:14.284" v="39" actId="165"/>
          <ac:spMkLst>
            <pc:docMk/>
            <pc:sldMk cId="3517688747" sldId="439"/>
            <ac:spMk id="340" creationId="{F16122A6-2BDC-403C-A7B9-ECC305639559}"/>
          </ac:spMkLst>
        </pc:spChg>
        <pc:spChg chg="mod topLvl">
          <ac:chgData name="reza kabir" userId="af3c95a13102d509" providerId="LiveId" clId="{1DE7A25A-A000-40E7-AB21-D6A01019233A}" dt="2020-05-17T14:57:14.284" v="39" actId="165"/>
          <ac:spMkLst>
            <pc:docMk/>
            <pc:sldMk cId="3517688747" sldId="439"/>
            <ac:spMk id="341" creationId="{B29B6D70-7C42-4DFA-894C-10C3E2F1DB4C}"/>
          </ac:spMkLst>
        </pc:spChg>
        <pc:spChg chg="mod topLvl">
          <ac:chgData name="reza kabir" userId="af3c95a13102d509" providerId="LiveId" clId="{1DE7A25A-A000-40E7-AB21-D6A01019233A}" dt="2020-05-17T14:57:14.284" v="39" actId="165"/>
          <ac:spMkLst>
            <pc:docMk/>
            <pc:sldMk cId="3517688747" sldId="439"/>
            <ac:spMk id="342" creationId="{790DFA5D-C552-4EDC-A366-BBB5C3F43355}"/>
          </ac:spMkLst>
        </pc:spChg>
        <pc:spChg chg="mod topLvl">
          <ac:chgData name="reza kabir" userId="af3c95a13102d509" providerId="LiveId" clId="{1DE7A25A-A000-40E7-AB21-D6A01019233A}" dt="2020-05-17T14:57:14.284" v="39" actId="165"/>
          <ac:spMkLst>
            <pc:docMk/>
            <pc:sldMk cId="3517688747" sldId="439"/>
            <ac:spMk id="343" creationId="{EB0A7B9B-7283-47CE-B4B4-1733E362425F}"/>
          </ac:spMkLst>
        </pc:spChg>
        <pc:spChg chg="mod topLvl">
          <ac:chgData name="reza kabir" userId="af3c95a13102d509" providerId="LiveId" clId="{1DE7A25A-A000-40E7-AB21-D6A01019233A}" dt="2020-05-17T14:57:14.284" v="39" actId="165"/>
          <ac:spMkLst>
            <pc:docMk/>
            <pc:sldMk cId="3517688747" sldId="439"/>
            <ac:spMk id="344" creationId="{0B8B48E9-06B2-4952-84C8-1B74671B922D}"/>
          </ac:spMkLst>
        </pc:spChg>
        <pc:spChg chg="mod topLvl">
          <ac:chgData name="reza kabir" userId="af3c95a13102d509" providerId="LiveId" clId="{1DE7A25A-A000-40E7-AB21-D6A01019233A}" dt="2020-05-17T14:57:14.284" v="39" actId="165"/>
          <ac:spMkLst>
            <pc:docMk/>
            <pc:sldMk cId="3517688747" sldId="439"/>
            <ac:spMk id="345" creationId="{72E448AA-8189-4E33-8842-6D836D38407F}"/>
          </ac:spMkLst>
        </pc:spChg>
        <pc:spChg chg="mod topLvl">
          <ac:chgData name="reza kabir" userId="af3c95a13102d509" providerId="LiveId" clId="{1DE7A25A-A000-40E7-AB21-D6A01019233A}" dt="2020-05-17T14:57:14.284" v="39" actId="165"/>
          <ac:spMkLst>
            <pc:docMk/>
            <pc:sldMk cId="3517688747" sldId="439"/>
            <ac:spMk id="346" creationId="{49B9DAC1-8F93-4DB9-B27B-8740351E643C}"/>
          </ac:spMkLst>
        </pc:spChg>
        <pc:spChg chg="mod topLvl">
          <ac:chgData name="reza kabir" userId="af3c95a13102d509" providerId="LiveId" clId="{1DE7A25A-A000-40E7-AB21-D6A01019233A}" dt="2020-05-17T14:57:14.284" v="39" actId="165"/>
          <ac:spMkLst>
            <pc:docMk/>
            <pc:sldMk cId="3517688747" sldId="439"/>
            <ac:spMk id="347" creationId="{D2024602-E4FC-4DAA-9CBC-6035957AC419}"/>
          </ac:spMkLst>
        </pc:spChg>
        <pc:spChg chg="mod topLvl">
          <ac:chgData name="reza kabir" userId="af3c95a13102d509" providerId="LiveId" clId="{1DE7A25A-A000-40E7-AB21-D6A01019233A}" dt="2020-05-17T14:57:14.284" v="39" actId="165"/>
          <ac:spMkLst>
            <pc:docMk/>
            <pc:sldMk cId="3517688747" sldId="439"/>
            <ac:spMk id="348" creationId="{37BACEBB-6E67-4070-AA24-B93AFC18190B}"/>
          </ac:spMkLst>
        </pc:spChg>
        <pc:spChg chg="mod topLvl">
          <ac:chgData name="reza kabir" userId="af3c95a13102d509" providerId="LiveId" clId="{1DE7A25A-A000-40E7-AB21-D6A01019233A}" dt="2020-05-17T14:57:14.284" v="39" actId="165"/>
          <ac:spMkLst>
            <pc:docMk/>
            <pc:sldMk cId="3517688747" sldId="439"/>
            <ac:spMk id="349" creationId="{859909ED-2740-41DF-9017-330668BC3E30}"/>
          </ac:spMkLst>
        </pc:spChg>
        <pc:spChg chg="mod topLvl">
          <ac:chgData name="reza kabir" userId="af3c95a13102d509" providerId="LiveId" clId="{1DE7A25A-A000-40E7-AB21-D6A01019233A}" dt="2020-05-17T14:57:14.284" v="39" actId="165"/>
          <ac:spMkLst>
            <pc:docMk/>
            <pc:sldMk cId="3517688747" sldId="439"/>
            <ac:spMk id="350" creationId="{8BAAD85F-D9FF-457C-BC8C-4578EE8FF8C5}"/>
          </ac:spMkLst>
        </pc:spChg>
        <pc:spChg chg="mod topLvl">
          <ac:chgData name="reza kabir" userId="af3c95a13102d509" providerId="LiveId" clId="{1DE7A25A-A000-40E7-AB21-D6A01019233A}" dt="2020-05-17T14:57:14.284" v="39" actId="165"/>
          <ac:spMkLst>
            <pc:docMk/>
            <pc:sldMk cId="3517688747" sldId="439"/>
            <ac:spMk id="351" creationId="{F6B22101-2E67-4EAB-B5CB-C8142E4E38C1}"/>
          </ac:spMkLst>
        </pc:spChg>
        <pc:spChg chg="mod topLvl">
          <ac:chgData name="reza kabir" userId="af3c95a13102d509" providerId="LiveId" clId="{1DE7A25A-A000-40E7-AB21-D6A01019233A}" dt="2020-05-17T14:57:14.284" v="39" actId="165"/>
          <ac:spMkLst>
            <pc:docMk/>
            <pc:sldMk cId="3517688747" sldId="439"/>
            <ac:spMk id="352" creationId="{089D11DA-A36C-47D9-9552-A51F5144DA4B}"/>
          </ac:spMkLst>
        </pc:spChg>
        <pc:spChg chg="mod topLvl">
          <ac:chgData name="reza kabir" userId="af3c95a13102d509" providerId="LiveId" clId="{1DE7A25A-A000-40E7-AB21-D6A01019233A}" dt="2020-05-17T14:57:14.284" v="39" actId="165"/>
          <ac:spMkLst>
            <pc:docMk/>
            <pc:sldMk cId="3517688747" sldId="439"/>
            <ac:spMk id="353" creationId="{4CDF6AA0-0B0B-4C6A-8BE9-D7F5BA07F5B9}"/>
          </ac:spMkLst>
        </pc:spChg>
        <pc:spChg chg="mod topLvl">
          <ac:chgData name="reza kabir" userId="af3c95a13102d509" providerId="LiveId" clId="{1DE7A25A-A000-40E7-AB21-D6A01019233A}" dt="2020-05-17T14:57:14.284" v="39" actId="165"/>
          <ac:spMkLst>
            <pc:docMk/>
            <pc:sldMk cId="3517688747" sldId="439"/>
            <ac:spMk id="354" creationId="{2311CD3C-A335-4EB9-A3E8-B00B582EB40A}"/>
          </ac:spMkLst>
        </pc:spChg>
        <pc:spChg chg="mod topLvl">
          <ac:chgData name="reza kabir" userId="af3c95a13102d509" providerId="LiveId" clId="{1DE7A25A-A000-40E7-AB21-D6A01019233A}" dt="2020-05-17T14:57:14.284" v="39" actId="165"/>
          <ac:spMkLst>
            <pc:docMk/>
            <pc:sldMk cId="3517688747" sldId="439"/>
            <ac:spMk id="355" creationId="{506789D2-4BFA-4CEB-81F2-684A619E483F}"/>
          </ac:spMkLst>
        </pc:spChg>
        <pc:spChg chg="mod topLvl">
          <ac:chgData name="reza kabir" userId="af3c95a13102d509" providerId="LiveId" clId="{1DE7A25A-A000-40E7-AB21-D6A01019233A}" dt="2020-05-17T14:57:14.284" v="39" actId="165"/>
          <ac:spMkLst>
            <pc:docMk/>
            <pc:sldMk cId="3517688747" sldId="439"/>
            <ac:spMk id="356" creationId="{E83CA4FD-5B56-4484-9290-F472F542C3B4}"/>
          </ac:spMkLst>
        </pc:spChg>
        <pc:spChg chg="mod topLvl">
          <ac:chgData name="reza kabir" userId="af3c95a13102d509" providerId="LiveId" clId="{1DE7A25A-A000-40E7-AB21-D6A01019233A}" dt="2020-05-17T14:57:14.284" v="39" actId="165"/>
          <ac:spMkLst>
            <pc:docMk/>
            <pc:sldMk cId="3517688747" sldId="439"/>
            <ac:spMk id="357" creationId="{3A9874AF-2BD7-43CF-ABDE-F98DFE5BE44D}"/>
          </ac:spMkLst>
        </pc:spChg>
        <pc:spChg chg="mod topLvl">
          <ac:chgData name="reza kabir" userId="af3c95a13102d509" providerId="LiveId" clId="{1DE7A25A-A000-40E7-AB21-D6A01019233A}" dt="2020-05-17T14:57:14.284" v="39" actId="165"/>
          <ac:spMkLst>
            <pc:docMk/>
            <pc:sldMk cId="3517688747" sldId="439"/>
            <ac:spMk id="358" creationId="{C734A401-AB17-41B5-990E-26CFEB1A3686}"/>
          </ac:spMkLst>
        </pc:spChg>
        <pc:spChg chg="mod topLvl">
          <ac:chgData name="reza kabir" userId="af3c95a13102d509" providerId="LiveId" clId="{1DE7A25A-A000-40E7-AB21-D6A01019233A}" dt="2020-05-17T14:57:14.284" v="39" actId="165"/>
          <ac:spMkLst>
            <pc:docMk/>
            <pc:sldMk cId="3517688747" sldId="439"/>
            <ac:spMk id="359" creationId="{7B4DCAA9-1239-4D0D-B36C-C69A4BCCAB36}"/>
          </ac:spMkLst>
        </pc:spChg>
        <pc:spChg chg="mod topLvl">
          <ac:chgData name="reza kabir" userId="af3c95a13102d509" providerId="LiveId" clId="{1DE7A25A-A000-40E7-AB21-D6A01019233A}" dt="2020-05-17T14:57:14.284" v="39" actId="165"/>
          <ac:spMkLst>
            <pc:docMk/>
            <pc:sldMk cId="3517688747" sldId="439"/>
            <ac:spMk id="360" creationId="{355EB24D-F254-4208-997D-01FBF7F89BC7}"/>
          </ac:spMkLst>
        </pc:spChg>
        <pc:spChg chg="mod topLvl">
          <ac:chgData name="reza kabir" userId="af3c95a13102d509" providerId="LiveId" clId="{1DE7A25A-A000-40E7-AB21-D6A01019233A}" dt="2020-05-17T14:57:14.284" v="39" actId="165"/>
          <ac:spMkLst>
            <pc:docMk/>
            <pc:sldMk cId="3517688747" sldId="439"/>
            <ac:spMk id="361" creationId="{AF3528DE-D99E-41F9-9AD2-EB966953B1F4}"/>
          </ac:spMkLst>
        </pc:spChg>
        <pc:spChg chg="mod topLvl">
          <ac:chgData name="reza kabir" userId="af3c95a13102d509" providerId="LiveId" clId="{1DE7A25A-A000-40E7-AB21-D6A01019233A}" dt="2020-05-17T14:57:14.284" v="39" actId="165"/>
          <ac:spMkLst>
            <pc:docMk/>
            <pc:sldMk cId="3517688747" sldId="439"/>
            <ac:spMk id="362" creationId="{230ED185-FA78-4C6A-B13A-3E90629471C3}"/>
          </ac:spMkLst>
        </pc:spChg>
        <pc:spChg chg="mod topLvl">
          <ac:chgData name="reza kabir" userId="af3c95a13102d509" providerId="LiveId" clId="{1DE7A25A-A000-40E7-AB21-D6A01019233A}" dt="2020-05-17T14:57:14.284" v="39" actId="165"/>
          <ac:spMkLst>
            <pc:docMk/>
            <pc:sldMk cId="3517688747" sldId="439"/>
            <ac:spMk id="363" creationId="{6127214B-4A83-4CF1-89F3-2BEFD25E3FB8}"/>
          </ac:spMkLst>
        </pc:spChg>
        <pc:spChg chg="mod topLvl">
          <ac:chgData name="reza kabir" userId="af3c95a13102d509" providerId="LiveId" clId="{1DE7A25A-A000-40E7-AB21-D6A01019233A}" dt="2020-05-17T14:57:14.284" v="39" actId="165"/>
          <ac:spMkLst>
            <pc:docMk/>
            <pc:sldMk cId="3517688747" sldId="439"/>
            <ac:spMk id="364" creationId="{60DB74FE-1C9A-4836-80C6-2EAC134A0A6B}"/>
          </ac:spMkLst>
        </pc:spChg>
        <pc:spChg chg="mod topLvl">
          <ac:chgData name="reza kabir" userId="af3c95a13102d509" providerId="LiveId" clId="{1DE7A25A-A000-40E7-AB21-D6A01019233A}" dt="2020-05-17T14:57:14.284" v="39" actId="165"/>
          <ac:spMkLst>
            <pc:docMk/>
            <pc:sldMk cId="3517688747" sldId="439"/>
            <ac:spMk id="365" creationId="{6CF4B327-3BFA-42E3-BA0B-935A1797F8A1}"/>
          </ac:spMkLst>
        </pc:spChg>
        <pc:spChg chg="mod topLvl">
          <ac:chgData name="reza kabir" userId="af3c95a13102d509" providerId="LiveId" clId="{1DE7A25A-A000-40E7-AB21-D6A01019233A}" dt="2020-05-17T14:57:14.284" v="39" actId="165"/>
          <ac:spMkLst>
            <pc:docMk/>
            <pc:sldMk cId="3517688747" sldId="439"/>
            <ac:spMk id="366" creationId="{543122D2-7396-450D-8072-EB200F374B8B}"/>
          </ac:spMkLst>
        </pc:spChg>
        <pc:spChg chg="mod topLvl">
          <ac:chgData name="reza kabir" userId="af3c95a13102d509" providerId="LiveId" clId="{1DE7A25A-A000-40E7-AB21-D6A01019233A}" dt="2020-05-17T14:57:14.284" v="39" actId="165"/>
          <ac:spMkLst>
            <pc:docMk/>
            <pc:sldMk cId="3517688747" sldId="439"/>
            <ac:spMk id="367" creationId="{ADAE4238-8D5A-4E59-80C9-8793F871125A}"/>
          </ac:spMkLst>
        </pc:spChg>
        <pc:spChg chg="mod topLvl">
          <ac:chgData name="reza kabir" userId="af3c95a13102d509" providerId="LiveId" clId="{1DE7A25A-A000-40E7-AB21-D6A01019233A}" dt="2020-05-17T14:57:14.284" v="39" actId="165"/>
          <ac:spMkLst>
            <pc:docMk/>
            <pc:sldMk cId="3517688747" sldId="439"/>
            <ac:spMk id="368" creationId="{593E7934-CE38-43BB-BDDA-28C4AEE6CDBC}"/>
          </ac:spMkLst>
        </pc:spChg>
        <pc:spChg chg="mod topLvl">
          <ac:chgData name="reza kabir" userId="af3c95a13102d509" providerId="LiveId" clId="{1DE7A25A-A000-40E7-AB21-D6A01019233A}" dt="2020-05-17T14:57:14.284" v="39" actId="165"/>
          <ac:spMkLst>
            <pc:docMk/>
            <pc:sldMk cId="3517688747" sldId="439"/>
            <ac:spMk id="369" creationId="{163B61C6-3BD5-4C07-B0C8-8A97649EBE0B}"/>
          </ac:spMkLst>
        </pc:spChg>
        <pc:spChg chg="mod topLvl">
          <ac:chgData name="reza kabir" userId="af3c95a13102d509" providerId="LiveId" clId="{1DE7A25A-A000-40E7-AB21-D6A01019233A}" dt="2020-05-17T14:57:14.284" v="39" actId="165"/>
          <ac:spMkLst>
            <pc:docMk/>
            <pc:sldMk cId="3517688747" sldId="439"/>
            <ac:spMk id="370" creationId="{EE2683AA-8448-479C-B285-52FA0FD2588E}"/>
          </ac:spMkLst>
        </pc:spChg>
        <pc:spChg chg="mod topLvl">
          <ac:chgData name="reza kabir" userId="af3c95a13102d509" providerId="LiveId" clId="{1DE7A25A-A000-40E7-AB21-D6A01019233A}" dt="2020-05-17T14:57:14.284" v="39" actId="165"/>
          <ac:spMkLst>
            <pc:docMk/>
            <pc:sldMk cId="3517688747" sldId="439"/>
            <ac:spMk id="371" creationId="{A4C28539-F57B-471A-BACA-5918AF2BE523}"/>
          </ac:spMkLst>
        </pc:spChg>
        <pc:spChg chg="mod topLvl">
          <ac:chgData name="reza kabir" userId="af3c95a13102d509" providerId="LiveId" clId="{1DE7A25A-A000-40E7-AB21-D6A01019233A}" dt="2020-05-17T14:57:14.284" v="39" actId="165"/>
          <ac:spMkLst>
            <pc:docMk/>
            <pc:sldMk cId="3517688747" sldId="439"/>
            <ac:spMk id="372" creationId="{68C02BC5-5002-4288-A7B6-3DF41F0116E1}"/>
          </ac:spMkLst>
        </pc:spChg>
        <pc:spChg chg="mod topLvl">
          <ac:chgData name="reza kabir" userId="af3c95a13102d509" providerId="LiveId" clId="{1DE7A25A-A000-40E7-AB21-D6A01019233A}" dt="2020-05-17T14:57:14.284" v="39" actId="165"/>
          <ac:spMkLst>
            <pc:docMk/>
            <pc:sldMk cId="3517688747" sldId="439"/>
            <ac:spMk id="373" creationId="{39BFB0F9-D960-4449-9B0D-EB1127E65FE0}"/>
          </ac:spMkLst>
        </pc:spChg>
        <pc:spChg chg="mod topLvl">
          <ac:chgData name="reza kabir" userId="af3c95a13102d509" providerId="LiveId" clId="{1DE7A25A-A000-40E7-AB21-D6A01019233A}" dt="2020-05-17T14:57:14.284" v="39" actId="165"/>
          <ac:spMkLst>
            <pc:docMk/>
            <pc:sldMk cId="3517688747" sldId="439"/>
            <ac:spMk id="374" creationId="{D8A7F95A-BD8C-4D03-A9B7-00CAADF9EFBE}"/>
          </ac:spMkLst>
        </pc:spChg>
        <pc:spChg chg="mod topLvl">
          <ac:chgData name="reza kabir" userId="af3c95a13102d509" providerId="LiveId" clId="{1DE7A25A-A000-40E7-AB21-D6A01019233A}" dt="2020-05-17T14:57:14.284" v="39" actId="165"/>
          <ac:spMkLst>
            <pc:docMk/>
            <pc:sldMk cId="3517688747" sldId="439"/>
            <ac:spMk id="375" creationId="{76D84090-6407-483A-94CC-F02C48CC7E5F}"/>
          </ac:spMkLst>
        </pc:spChg>
        <pc:spChg chg="mod topLvl">
          <ac:chgData name="reza kabir" userId="af3c95a13102d509" providerId="LiveId" clId="{1DE7A25A-A000-40E7-AB21-D6A01019233A}" dt="2020-05-17T14:57:14.284" v="39" actId="165"/>
          <ac:spMkLst>
            <pc:docMk/>
            <pc:sldMk cId="3517688747" sldId="439"/>
            <ac:spMk id="376" creationId="{2A703D11-9A8E-499B-AA99-8D1B6BAD3782}"/>
          </ac:spMkLst>
        </pc:spChg>
        <pc:spChg chg="mod topLvl">
          <ac:chgData name="reza kabir" userId="af3c95a13102d509" providerId="LiveId" clId="{1DE7A25A-A000-40E7-AB21-D6A01019233A}" dt="2020-05-17T14:57:14.284" v="39" actId="165"/>
          <ac:spMkLst>
            <pc:docMk/>
            <pc:sldMk cId="3517688747" sldId="439"/>
            <ac:spMk id="377" creationId="{8BB48B7A-D7EE-4FB6-B5EC-F88DBFC325BF}"/>
          </ac:spMkLst>
        </pc:spChg>
        <pc:spChg chg="mod topLvl">
          <ac:chgData name="reza kabir" userId="af3c95a13102d509" providerId="LiveId" clId="{1DE7A25A-A000-40E7-AB21-D6A01019233A}" dt="2020-05-17T14:57:14.284" v="39" actId="165"/>
          <ac:spMkLst>
            <pc:docMk/>
            <pc:sldMk cId="3517688747" sldId="439"/>
            <ac:spMk id="378" creationId="{9C8FEF3B-96FE-425C-8CDE-D36E3E17217A}"/>
          </ac:spMkLst>
        </pc:spChg>
        <pc:spChg chg="mod topLvl">
          <ac:chgData name="reza kabir" userId="af3c95a13102d509" providerId="LiveId" clId="{1DE7A25A-A000-40E7-AB21-D6A01019233A}" dt="2020-05-17T14:57:14.284" v="39" actId="165"/>
          <ac:spMkLst>
            <pc:docMk/>
            <pc:sldMk cId="3517688747" sldId="439"/>
            <ac:spMk id="379" creationId="{F0B06687-C291-4EDA-BBD4-2D86032179AA}"/>
          </ac:spMkLst>
        </pc:spChg>
        <pc:spChg chg="mod topLvl">
          <ac:chgData name="reza kabir" userId="af3c95a13102d509" providerId="LiveId" clId="{1DE7A25A-A000-40E7-AB21-D6A01019233A}" dt="2020-05-17T14:57:14.284" v="39" actId="165"/>
          <ac:spMkLst>
            <pc:docMk/>
            <pc:sldMk cId="3517688747" sldId="439"/>
            <ac:spMk id="380" creationId="{3EFC557A-4346-41CE-892B-B6052D420925}"/>
          </ac:spMkLst>
        </pc:spChg>
        <pc:spChg chg="mod topLvl">
          <ac:chgData name="reza kabir" userId="af3c95a13102d509" providerId="LiveId" clId="{1DE7A25A-A000-40E7-AB21-D6A01019233A}" dt="2020-05-17T14:57:14.284" v="39" actId="165"/>
          <ac:spMkLst>
            <pc:docMk/>
            <pc:sldMk cId="3517688747" sldId="439"/>
            <ac:spMk id="381" creationId="{95527F61-556A-412F-8052-E8605DE7220B}"/>
          </ac:spMkLst>
        </pc:spChg>
        <pc:spChg chg="mod topLvl">
          <ac:chgData name="reza kabir" userId="af3c95a13102d509" providerId="LiveId" clId="{1DE7A25A-A000-40E7-AB21-D6A01019233A}" dt="2020-05-17T14:57:14.284" v="39" actId="165"/>
          <ac:spMkLst>
            <pc:docMk/>
            <pc:sldMk cId="3517688747" sldId="439"/>
            <ac:spMk id="382" creationId="{EBBAF784-47AF-4351-BF4A-04F3B1EE1ED8}"/>
          </ac:spMkLst>
        </pc:spChg>
        <pc:spChg chg="mod topLvl">
          <ac:chgData name="reza kabir" userId="af3c95a13102d509" providerId="LiveId" clId="{1DE7A25A-A000-40E7-AB21-D6A01019233A}" dt="2020-05-17T14:57:14.284" v="39" actId="165"/>
          <ac:spMkLst>
            <pc:docMk/>
            <pc:sldMk cId="3517688747" sldId="439"/>
            <ac:spMk id="383" creationId="{A306491E-0049-4A97-911B-9F495CAC29FB}"/>
          </ac:spMkLst>
        </pc:spChg>
        <pc:spChg chg="mod topLvl">
          <ac:chgData name="reza kabir" userId="af3c95a13102d509" providerId="LiveId" clId="{1DE7A25A-A000-40E7-AB21-D6A01019233A}" dt="2020-05-17T14:57:14.284" v="39" actId="165"/>
          <ac:spMkLst>
            <pc:docMk/>
            <pc:sldMk cId="3517688747" sldId="439"/>
            <ac:spMk id="384" creationId="{A10C4003-635B-4A8E-A119-F5DBF85D032E}"/>
          </ac:spMkLst>
        </pc:spChg>
        <pc:spChg chg="mod topLvl">
          <ac:chgData name="reza kabir" userId="af3c95a13102d509" providerId="LiveId" clId="{1DE7A25A-A000-40E7-AB21-D6A01019233A}" dt="2020-05-17T14:57:14.284" v="39" actId="165"/>
          <ac:spMkLst>
            <pc:docMk/>
            <pc:sldMk cId="3517688747" sldId="439"/>
            <ac:spMk id="385" creationId="{3E304436-5E18-493D-8CAF-A43E4AD5E9C5}"/>
          </ac:spMkLst>
        </pc:spChg>
        <pc:spChg chg="mod topLvl">
          <ac:chgData name="reza kabir" userId="af3c95a13102d509" providerId="LiveId" clId="{1DE7A25A-A000-40E7-AB21-D6A01019233A}" dt="2020-05-17T14:57:14.284" v="39" actId="165"/>
          <ac:spMkLst>
            <pc:docMk/>
            <pc:sldMk cId="3517688747" sldId="439"/>
            <ac:spMk id="386" creationId="{74FF348E-EA10-4CE9-8F38-006CC49CB910}"/>
          </ac:spMkLst>
        </pc:spChg>
        <pc:spChg chg="mod topLvl">
          <ac:chgData name="reza kabir" userId="af3c95a13102d509" providerId="LiveId" clId="{1DE7A25A-A000-40E7-AB21-D6A01019233A}" dt="2020-05-17T14:57:14.284" v="39" actId="165"/>
          <ac:spMkLst>
            <pc:docMk/>
            <pc:sldMk cId="3517688747" sldId="439"/>
            <ac:spMk id="387" creationId="{662C1734-4950-4AE7-974B-8CF7D5C554BB}"/>
          </ac:spMkLst>
        </pc:spChg>
        <pc:spChg chg="mod topLvl">
          <ac:chgData name="reza kabir" userId="af3c95a13102d509" providerId="LiveId" clId="{1DE7A25A-A000-40E7-AB21-D6A01019233A}" dt="2020-05-17T14:57:14.284" v="39" actId="165"/>
          <ac:spMkLst>
            <pc:docMk/>
            <pc:sldMk cId="3517688747" sldId="439"/>
            <ac:spMk id="388" creationId="{13818B7B-1F9A-4416-B083-DF3B97D2DA8C}"/>
          </ac:spMkLst>
        </pc:spChg>
        <pc:spChg chg="mod topLvl">
          <ac:chgData name="reza kabir" userId="af3c95a13102d509" providerId="LiveId" clId="{1DE7A25A-A000-40E7-AB21-D6A01019233A}" dt="2020-05-17T14:57:14.284" v="39" actId="165"/>
          <ac:spMkLst>
            <pc:docMk/>
            <pc:sldMk cId="3517688747" sldId="439"/>
            <ac:spMk id="389" creationId="{F43B4C4D-54D0-4941-B4ED-774157E02913}"/>
          </ac:spMkLst>
        </pc:spChg>
        <pc:spChg chg="mod topLvl">
          <ac:chgData name="reza kabir" userId="af3c95a13102d509" providerId="LiveId" clId="{1DE7A25A-A000-40E7-AB21-D6A01019233A}" dt="2020-05-17T14:57:14.284" v="39" actId="165"/>
          <ac:spMkLst>
            <pc:docMk/>
            <pc:sldMk cId="3517688747" sldId="439"/>
            <ac:spMk id="390" creationId="{558877A2-1A9D-48A1-8364-F76817CF52E9}"/>
          </ac:spMkLst>
        </pc:spChg>
        <pc:spChg chg="mod topLvl">
          <ac:chgData name="reza kabir" userId="af3c95a13102d509" providerId="LiveId" clId="{1DE7A25A-A000-40E7-AB21-D6A01019233A}" dt="2020-05-17T14:57:14.284" v="39" actId="165"/>
          <ac:spMkLst>
            <pc:docMk/>
            <pc:sldMk cId="3517688747" sldId="439"/>
            <ac:spMk id="391" creationId="{AAC55381-C3D9-4285-A0CC-11376B53DF02}"/>
          </ac:spMkLst>
        </pc:spChg>
        <pc:spChg chg="mod topLvl">
          <ac:chgData name="reza kabir" userId="af3c95a13102d509" providerId="LiveId" clId="{1DE7A25A-A000-40E7-AB21-D6A01019233A}" dt="2020-05-17T14:57:14.284" v="39" actId="165"/>
          <ac:spMkLst>
            <pc:docMk/>
            <pc:sldMk cId="3517688747" sldId="439"/>
            <ac:spMk id="392" creationId="{64979CD4-7769-4459-900C-240F020517DA}"/>
          </ac:spMkLst>
        </pc:spChg>
        <pc:spChg chg="mod topLvl">
          <ac:chgData name="reza kabir" userId="af3c95a13102d509" providerId="LiveId" clId="{1DE7A25A-A000-40E7-AB21-D6A01019233A}" dt="2020-05-17T14:57:14.284" v="39" actId="165"/>
          <ac:spMkLst>
            <pc:docMk/>
            <pc:sldMk cId="3517688747" sldId="439"/>
            <ac:spMk id="393" creationId="{480D899C-88EE-47C0-97FC-01CC100B4869}"/>
          </ac:spMkLst>
        </pc:spChg>
        <pc:spChg chg="mod topLvl">
          <ac:chgData name="reza kabir" userId="af3c95a13102d509" providerId="LiveId" clId="{1DE7A25A-A000-40E7-AB21-D6A01019233A}" dt="2020-05-17T14:57:14.284" v="39" actId="165"/>
          <ac:spMkLst>
            <pc:docMk/>
            <pc:sldMk cId="3517688747" sldId="439"/>
            <ac:spMk id="394" creationId="{B0E9CFA2-C164-4F74-A68C-4A6A7DBA1853}"/>
          </ac:spMkLst>
        </pc:spChg>
        <pc:spChg chg="mod topLvl">
          <ac:chgData name="reza kabir" userId="af3c95a13102d509" providerId="LiveId" clId="{1DE7A25A-A000-40E7-AB21-D6A01019233A}" dt="2020-05-17T14:57:14.284" v="39" actId="165"/>
          <ac:spMkLst>
            <pc:docMk/>
            <pc:sldMk cId="3517688747" sldId="439"/>
            <ac:spMk id="395" creationId="{BD79F0C6-4FC8-4F75-ABBA-89526B84E30F}"/>
          </ac:spMkLst>
        </pc:spChg>
        <pc:spChg chg="mod topLvl">
          <ac:chgData name="reza kabir" userId="af3c95a13102d509" providerId="LiveId" clId="{1DE7A25A-A000-40E7-AB21-D6A01019233A}" dt="2020-05-17T14:57:14.284" v="39" actId="165"/>
          <ac:spMkLst>
            <pc:docMk/>
            <pc:sldMk cId="3517688747" sldId="439"/>
            <ac:spMk id="396" creationId="{7B6955FE-1FE3-417E-8DFD-637A77FB4BA6}"/>
          </ac:spMkLst>
        </pc:spChg>
        <pc:spChg chg="mod topLvl">
          <ac:chgData name="reza kabir" userId="af3c95a13102d509" providerId="LiveId" clId="{1DE7A25A-A000-40E7-AB21-D6A01019233A}" dt="2020-05-17T14:57:14.284" v="39" actId="165"/>
          <ac:spMkLst>
            <pc:docMk/>
            <pc:sldMk cId="3517688747" sldId="439"/>
            <ac:spMk id="397" creationId="{B33B7BC7-05FF-4140-B246-52BB01D2FCE9}"/>
          </ac:spMkLst>
        </pc:spChg>
        <pc:spChg chg="mod topLvl">
          <ac:chgData name="reza kabir" userId="af3c95a13102d509" providerId="LiveId" clId="{1DE7A25A-A000-40E7-AB21-D6A01019233A}" dt="2020-05-17T14:57:14.284" v="39" actId="165"/>
          <ac:spMkLst>
            <pc:docMk/>
            <pc:sldMk cId="3517688747" sldId="439"/>
            <ac:spMk id="398" creationId="{90042050-2596-4D5D-B94C-336801772E42}"/>
          </ac:spMkLst>
        </pc:spChg>
        <pc:spChg chg="mod topLvl">
          <ac:chgData name="reza kabir" userId="af3c95a13102d509" providerId="LiveId" clId="{1DE7A25A-A000-40E7-AB21-D6A01019233A}" dt="2020-05-17T14:57:14.284" v="39" actId="165"/>
          <ac:spMkLst>
            <pc:docMk/>
            <pc:sldMk cId="3517688747" sldId="439"/>
            <ac:spMk id="399" creationId="{011CF2CE-D055-497E-8D8E-4F0899448F21}"/>
          </ac:spMkLst>
        </pc:spChg>
        <pc:spChg chg="mod topLvl">
          <ac:chgData name="reza kabir" userId="af3c95a13102d509" providerId="LiveId" clId="{1DE7A25A-A000-40E7-AB21-D6A01019233A}" dt="2020-05-17T14:57:14.284" v="39" actId="165"/>
          <ac:spMkLst>
            <pc:docMk/>
            <pc:sldMk cId="3517688747" sldId="439"/>
            <ac:spMk id="400" creationId="{1E4E0AC8-2CB2-4891-A13F-D725BA45F0B1}"/>
          </ac:spMkLst>
        </pc:spChg>
        <pc:spChg chg="mod topLvl">
          <ac:chgData name="reza kabir" userId="af3c95a13102d509" providerId="LiveId" clId="{1DE7A25A-A000-40E7-AB21-D6A01019233A}" dt="2020-05-17T14:57:14.284" v="39" actId="165"/>
          <ac:spMkLst>
            <pc:docMk/>
            <pc:sldMk cId="3517688747" sldId="439"/>
            <ac:spMk id="401" creationId="{A3F02AF3-6B8E-48E4-B359-069E88E66D03}"/>
          </ac:spMkLst>
        </pc:spChg>
        <pc:spChg chg="mod topLvl">
          <ac:chgData name="reza kabir" userId="af3c95a13102d509" providerId="LiveId" clId="{1DE7A25A-A000-40E7-AB21-D6A01019233A}" dt="2020-05-17T14:57:14.284" v="39" actId="165"/>
          <ac:spMkLst>
            <pc:docMk/>
            <pc:sldMk cId="3517688747" sldId="439"/>
            <ac:spMk id="402" creationId="{26CC8E91-339E-4C60-BC22-6F1F14C24450}"/>
          </ac:spMkLst>
        </pc:spChg>
        <pc:spChg chg="mod topLvl">
          <ac:chgData name="reza kabir" userId="af3c95a13102d509" providerId="LiveId" clId="{1DE7A25A-A000-40E7-AB21-D6A01019233A}" dt="2020-05-17T14:57:14.284" v="39" actId="165"/>
          <ac:spMkLst>
            <pc:docMk/>
            <pc:sldMk cId="3517688747" sldId="439"/>
            <ac:spMk id="403" creationId="{2C2960D0-B844-4BC6-8B78-45FA3658E492}"/>
          </ac:spMkLst>
        </pc:spChg>
        <pc:spChg chg="mod topLvl">
          <ac:chgData name="reza kabir" userId="af3c95a13102d509" providerId="LiveId" clId="{1DE7A25A-A000-40E7-AB21-D6A01019233A}" dt="2020-05-17T14:57:14.284" v="39" actId="165"/>
          <ac:spMkLst>
            <pc:docMk/>
            <pc:sldMk cId="3517688747" sldId="439"/>
            <ac:spMk id="404" creationId="{CC88B2BF-7D13-4B3C-9B2D-90FF6D8C6F77}"/>
          </ac:spMkLst>
        </pc:spChg>
        <pc:spChg chg="mod topLvl">
          <ac:chgData name="reza kabir" userId="af3c95a13102d509" providerId="LiveId" clId="{1DE7A25A-A000-40E7-AB21-D6A01019233A}" dt="2020-05-17T14:57:14.284" v="39" actId="165"/>
          <ac:spMkLst>
            <pc:docMk/>
            <pc:sldMk cId="3517688747" sldId="439"/>
            <ac:spMk id="405" creationId="{D60B4917-1E7C-45E3-BA04-98C2F5634142}"/>
          </ac:spMkLst>
        </pc:spChg>
        <pc:spChg chg="mod topLvl">
          <ac:chgData name="reza kabir" userId="af3c95a13102d509" providerId="LiveId" clId="{1DE7A25A-A000-40E7-AB21-D6A01019233A}" dt="2020-05-17T14:57:14.284" v="39" actId="165"/>
          <ac:spMkLst>
            <pc:docMk/>
            <pc:sldMk cId="3517688747" sldId="439"/>
            <ac:spMk id="406" creationId="{DD9FBAC4-1B67-4489-9396-8C7F7D596F26}"/>
          </ac:spMkLst>
        </pc:spChg>
        <pc:spChg chg="mod topLvl">
          <ac:chgData name="reza kabir" userId="af3c95a13102d509" providerId="LiveId" clId="{1DE7A25A-A000-40E7-AB21-D6A01019233A}" dt="2020-05-17T14:57:14.284" v="39" actId="165"/>
          <ac:spMkLst>
            <pc:docMk/>
            <pc:sldMk cId="3517688747" sldId="439"/>
            <ac:spMk id="407" creationId="{D2F67E5D-0460-4974-8AC6-C3EF9478121E}"/>
          </ac:spMkLst>
        </pc:spChg>
        <pc:spChg chg="mod topLvl">
          <ac:chgData name="reza kabir" userId="af3c95a13102d509" providerId="LiveId" clId="{1DE7A25A-A000-40E7-AB21-D6A01019233A}" dt="2020-05-17T14:57:14.284" v="39" actId="165"/>
          <ac:spMkLst>
            <pc:docMk/>
            <pc:sldMk cId="3517688747" sldId="439"/>
            <ac:spMk id="408" creationId="{D73FAD66-A854-43DC-8E56-BB56B3EC452D}"/>
          </ac:spMkLst>
        </pc:spChg>
        <pc:spChg chg="mod topLvl">
          <ac:chgData name="reza kabir" userId="af3c95a13102d509" providerId="LiveId" clId="{1DE7A25A-A000-40E7-AB21-D6A01019233A}" dt="2020-05-17T14:57:14.284" v="39" actId="165"/>
          <ac:spMkLst>
            <pc:docMk/>
            <pc:sldMk cId="3517688747" sldId="439"/>
            <ac:spMk id="409" creationId="{A41A415D-52FD-40F5-9F05-382C3400D096}"/>
          </ac:spMkLst>
        </pc:spChg>
        <pc:spChg chg="mod topLvl">
          <ac:chgData name="reza kabir" userId="af3c95a13102d509" providerId="LiveId" clId="{1DE7A25A-A000-40E7-AB21-D6A01019233A}" dt="2020-05-17T14:57:14.284" v="39" actId="165"/>
          <ac:spMkLst>
            <pc:docMk/>
            <pc:sldMk cId="3517688747" sldId="439"/>
            <ac:spMk id="410" creationId="{0EC389CD-D5FC-4C0D-8A3E-56CDC37321C5}"/>
          </ac:spMkLst>
        </pc:spChg>
        <pc:spChg chg="mod topLvl">
          <ac:chgData name="reza kabir" userId="af3c95a13102d509" providerId="LiveId" clId="{1DE7A25A-A000-40E7-AB21-D6A01019233A}" dt="2020-05-17T14:57:14.284" v="39" actId="165"/>
          <ac:spMkLst>
            <pc:docMk/>
            <pc:sldMk cId="3517688747" sldId="439"/>
            <ac:spMk id="411" creationId="{F247113D-6E12-45EF-B1BD-86F9BB752EC2}"/>
          </ac:spMkLst>
        </pc:spChg>
        <pc:spChg chg="mod topLvl">
          <ac:chgData name="reza kabir" userId="af3c95a13102d509" providerId="LiveId" clId="{1DE7A25A-A000-40E7-AB21-D6A01019233A}" dt="2020-05-17T14:57:14.284" v="39" actId="165"/>
          <ac:spMkLst>
            <pc:docMk/>
            <pc:sldMk cId="3517688747" sldId="439"/>
            <ac:spMk id="412" creationId="{5DEC0658-B4E2-4882-A65A-3F17C342CF35}"/>
          </ac:spMkLst>
        </pc:spChg>
        <pc:spChg chg="mod topLvl">
          <ac:chgData name="reza kabir" userId="af3c95a13102d509" providerId="LiveId" clId="{1DE7A25A-A000-40E7-AB21-D6A01019233A}" dt="2020-05-17T14:57:14.284" v="39" actId="165"/>
          <ac:spMkLst>
            <pc:docMk/>
            <pc:sldMk cId="3517688747" sldId="439"/>
            <ac:spMk id="413" creationId="{3F3CF7C1-3351-470B-B80E-C4A481D99200}"/>
          </ac:spMkLst>
        </pc:spChg>
        <pc:spChg chg="mod topLvl">
          <ac:chgData name="reza kabir" userId="af3c95a13102d509" providerId="LiveId" clId="{1DE7A25A-A000-40E7-AB21-D6A01019233A}" dt="2020-05-17T14:57:14.284" v="39" actId="165"/>
          <ac:spMkLst>
            <pc:docMk/>
            <pc:sldMk cId="3517688747" sldId="439"/>
            <ac:spMk id="414" creationId="{846AA7D3-0825-42CB-BC07-3DD9CDE6D793}"/>
          </ac:spMkLst>
        </pc:spChg>
        <pc:spChg chg="mod topLvl">
          <ac:chgData name="reza kabir" userId="af3c95a13102d509" providerId="LiveId" clId="{1DE7A25A-A000-40E7-AB21-D6A01019233A}" dt="2020-05-17T14:57:14.284" v="39" actId="165"/>
          <ac:spMkLst>
            <pc:docMk/>
            <pc:sldMk cId="3517688747" sldId="439"/>
            <ac:spMk id="415" creationId="{57007273-E058-49CD-AD4D-730EC748DDD5}"/>
          </ac:spMkLst>
        </pc:spChg>
        <pc:spChg chg="mod topLvl">
          <ac:chgData name="reza kabir" userId="af3c95a13102d509" providerId="LiveId" clId="{1DE7A25A-A000-40E7-AB21-D6A01019233A}" dt="2020-05-17T14:57:14.284" v="39" actId="165"/>
          <ac:spMkLst>
            <pc:docMk/>
            <pc:sldMk cId="3517688747" sldId="439"/>
            <ac:spMk id="416" creationId="{ADFEABFA-1BF2-4068-9E36-F81E9E271D44}"/>
          </ac:spMkLst>
        </pc:spChg>
        <pc:spChg chg="mod topLvl">
          <ac:chgData name="reza kabir" userId="af3c95a13102d509" providerId="LiveId" clId="{1DE7A25A-A000-40E7-AB21-D6A01019233A}" dt="2020-05-17T14:57:14.284" v="39" actId="165"/>
          <ac:spMkLst>
            <pc:docMk/>
            <pc:sldMk cId="3517688747" sldId="439"/>
            <ac:spMk id="417" creationId="{7122EE71-AEDD-4245-B651-2686E3F4A685}"/>
          </ac:spMkLst>
        </pc:spChg>
        <pc:spChg chg="mod topLvl">
          <ac:chgData name="reza kabir" userId="af3c95a13102d509" providerId="LiveId" clId="{1DE7A25A-A000-40E7-AB21-D6A01019233A}" dt="2020-05-17T14:57:14.284" v="39" actId="165"/>
          <ac:spMkLst>
            <pc:docMk/>
            <pc:sldMk cId="3517688747" sldId="439"/>
            <ac:spMk id="418" creationId="{718AC431-A76D-4CAF-98A1-37B206FC21F1}"/>
          </ac:spMkLst>
        </pc:spChg>
        <pc:spChg chg="mod topLvl">
          <ac:chgData name="reza kabir" userId="af3c95a13102d509" providerId="LiveId" clId="{1DE7A25A-A000-40E7-AB21-D6A01019233A}" dt="2020-05-17T14:57:14.284" v="39" actId="165"/>
          <ac:spMkLst>
            <pc:docMk/>
            <pc:sldMk cId="3517688747" sldId="439"/>
            <ac:spMk id="419" creationId="{ECCE91C0-5ED3-4557-834D-B9B796ECB56F}"/>
          </ac:spMkLst>
        </pc:spChg>
        <pc:spChg chg="mod topLvl">
          <ac:chgData name="reza kabir" userId="af3c95a13102d509" providerId="LiveId" clId="{1DE7A25A-A000-40E7-AB21-D6A01019233A}" dt="2020-05-17T14:57:14.284" v="39" actId="165"/>
          <ac:spMkLst>
            <pc:docMk/>
            <pc:sldMk cId="3517688747" sldId="439"/>
            <ac:spMk id="420" creationId="{5A7688A6-861C-49DB-8367-3CAB47A078DC}"/>
          </ac:spMkLst>
        </pc:spChg>
        <pc:spChg chg="mod topLvl">
          <ac:chgData name="reza kabir" userId="af3c95a13102d509" providerId="LiveId" clId="{1DE7A25A-A000-40E7-AB21-D6A01019233A}" dt="2020-05-17T14:57:14.284" v="39" actId="165"/>
          <ac:spMkLst>
            <pc:docMk/>
            <pc:sldMk cId="3517688747" sldId="439"/>
            <ac:spMk id="421" creationId="{9A0A725E-600B-4C1B-9BA7-7F5A22220AFD}"/>
          </ac:spMkLst>
        </pc:spChg>
        <pc:spChg chg="mod topLvl">
          <ac:chgData name="reza kabir" userId="af3c95a13102d509" providerId="LiveId" clId="{1DE7A25A-A000-40E7-AB21-D6A01019233A}" dt="2020-05-17T14:57:14.284" v="39" actId="165"/>
          <ac:spMkLst>
            <pc:docMk/>
            <pc:sldMk cId="3517688747" sldId="439"/>
            <ac:spMk id="422" creationId="{18A7C73B-5972-4D16-8210-F8C4D33758EF}"/>
          </ac:spMkLst>
        </pc:spChg>
        <pc:spChg chg="mod topLvl">
          <ac:chgData name="reza kabir" userId="af3c95a13102d509" providerId="LiveId" clId="{1DE7A25A-A000-40E7-AB21-D6A01019233A}" dt="2020-05-17T14:57:14.284" v="39" actId="165"/>
          <ac:spMkLst>
            <pc:docMk/>
            <pc:sldMk cId="3517688747" sldId="439"/>
            <ac:spMk id="423" creationId="{0B01C341-5204-452A-A5FB-5D2A399CC911}"/>
          </ac:spMkLst>
        </pc:spChg>
        <pc:spChg chg="mod topLvl">
          <ac:chgData name="reza kabir" userId="af3c95a13102d509" providerId="LiveId" clId="{1DE7A25A-A000-40E7-AB21-D6A01019233A}" dt="2020-05-17T14:57:14.284" v="39" actId="165"/>
          <ac:spMkLst>
            <pc:docMk/>
            <pc:sldMk cId="3517688747" sldId="439"/>
            <ac:spMk id="424" creationId="{E94059E2-2F1A-4937-86DC-266598F189B2}"/>
          </ac:spMkLst>
        </pc:spChg>
        <pc:spChg chg="mod topLvl">
          <ac:chgData name="reza kabir" userId="af3c95a13102d509" providerId="LiveId" clId="{1DE7A25A-A000-40E7-AB21-D6A01019233A}" dt="2020-05-17T14:57:14.284" v="39" actId="165"/>
          <ac:spMkLst>
            <pc:docMk/>
            <pc:sldMk cId="3517688747" sldId="439"/>
            <ac:spMk id="425" creationId="{34D27ABB-8B2A-4367-88DF-3B3F6BD52F65}"/>
          </ac:spMkLst>
        </pc:spChg>
        <pc:spChg chg="mod topLvl">
          <ac:chgData name="reza kabir" userId="af3c95a13102d509" providerId="LiveId" clId="{1DE7A25A-A000-40E7-AB21-D6A01019233A}" dt="2020-05-17T14:57:14.284" v="39" actId="165"/>
          <ac:spMkLst>
            <pc:docMk/>
            <pc:sldMk cId="3517688747" sldId="439"/>
            <ac:spMk id="426" creationId="{4EA0D698-2FD8-471F-B938-039521F65C14}"/>
          </ac:spMkLst>
        </pc:spChg>
        <pc:spChg chg="mod topLvl">
          <ac:chgData name="reza kabir" userId="af3c95a13102d509" providerId="LiveId" clId="{1DE7A25A-A000-40E7-AB21-D6A01019233A}" dt="2020-05-17T14:57:14.284" v="39" actId="165"/>
          <ac:spMkLst>
            <pc:docMk/>
            <pc:sldMk cId="3517688747" sldId="439"/>
            <ac:spMk id="427" creationId="{40B170CC-DA48-4ECA-A569-8EAC0E9873D6}"/>
          </ac:spMkLst>
        </pc:spChg>
        <pc:spChg chg="mod topLvl">
          <ac:chgData name="reza kabir" userId="af3c95a13102d509" providerId="LiveId" clId="{1DE7A25A-A000-40E7-AB21-D6A01019233A}" dt="2020-05-17T14:57:14.284" v="39" actId="165"/>
          <ac:spMkLst>
            <pc:docMk/>
            <pc:sldMk cId="3517688747" sldId="439"/>
            <ac:spMk id="428" creationId="{1C6B939D-7F7A-4AE7-9E5A-FA492591837C}"/>
          </ac:spMkLst>
        </pc:spChg>
        <pc:spChg chg="mod topLvl">
          <ac:chgData name="reza kabir" userId="af3c95a13102d509" providerId="LiveId" clId="{1DE7A25A-A000-40E7-AB21-D6A01019233A}" dt="2020-05-17T14:57:14.284" v="39" actId="165"/>
          <ac:spMkLst>
            <pc:docMk/>
            <pc:sldMk cId="3517688747" sldId="439"/>
            <ac:spMk id="429" creationId="{3443BC26-E6D0-425B-B8CF-F48FA57D594E}"/>
          </ac:spMkLst>
        </pc:spChg>
        <pc:spChg chg="mod topLvl">
          <ac:chgData name="reza kabir" userId="af3c95a13102d509" providerId="LiveId" clId="{1DE7A25A-A000-40E7-AB21-D6A01019233A}" dt="2020-05-17T14:57:14.284" v="39" actId="165"/>
          <ac:spMkLst>
            <pc:docMk/>
            <pc:sldMk cId="3517688747" sldId="439"/>
            <ac:spMk id="430" creationId="{18DF466E-F03B-4BDC-B500-807B71921CAF}"/>
          </ac:spMkLst>
        </pc:spChg>
        <pc:spChg chg="mod topLvl">
          <ac:chgData name="reza kabir" userId="af3c95a13102d509" providerId="LiveId" clId="{1DE7A25A-A000-40E7-AB21-D6A01019233A}" dt="2020-05-17T14:57:14.284" v="39" actId="165"/>
          <ac:spMkLst>
            <pc:docMk/>
            <pc:sldMk cId="3517688747" sldId="439"/>
            <ac:spMk id="431" creationId="{476AB973-7862-4471-B1CB-C430B4713FFF}"/>
          </ac:spMkLst>
        </pc:spChg>
        <pc:spChg chg="mod topLvl">
          <ac:chgData name="reza kabir" userId="af3c95a13102d509" providerId="LiveId" clId="{1DE7A25A-A000-40E7-AB21-D6A01019233A}" dt="2020-05-17T14:57:14.284" v="39" actId="165"/>
          <ac:spMkLst>
            <pc:docMk/>
            <pc:sldMk cId="3517688747" sldId="439"/>
            <ac:spMk id="432" creationId="{2DBBF813-5A9E-404B-AD14-5FB09562693B}"/>
          </ac:spMkLst>
        </pc:spChg>
        <pc:spChg chg="mod topLvl">
          <ac:chgData name="reza kabir" userId="af3c95a13102d509" providerId="LiveId" clId="{1DE7A25A-A000-40E7-AB21-D6A01019233A}" dt="2020-05-17T14:57:14.284" v="39" actId="165"/>
          <ac:spMkLst>
            <pc:docMk/>
            <pc:sldMk cId="3517688747" sldId="439"/>
            <ac:spMk id="433" creationId="{F4DCF8AB-080F-4E7B-823F-00C460F8C590}"/>
          </ac:spMkLst>
        </pc:spChg>
        <pc:spChg chg="mod topLvl">
          <ac:chgData name="reza kabir" userId="af3c95a13102d509" providerId="LiveId" clId="{1DE7A25A-A000-40E7-AB21-D6A01019233A}" dt="2020-05-17T14:57:14.284" v="39" actId="165"/>
          <ac:spMkLst>
            <pc:docMk/>
            <pc:sldMk cId="3517688747" sldId="439"/>
            <ac:spMk id="434" creationId="{EB66C726-D045-457D-8265-0CE4EF072D9F}"/>
          </ac:spMkLst>
        </pc:spChg>
        <pc:spChg chg="mod topLvl">
          <ac:chgData name="reza kabir" userId="af3c95a13102d509" providerId="LiveId" clId="{1DE7A25A-A000-40E7-AB21-D6A01019233A}" dt="2020-05-17T14:57:14.284" v="39" actId="165"/>
          <ac:spMkLst>
            <pc:docMk/>
            <pc:sldMk cId="3517688747" sldId="439"/>
            <ac:spMk id="435" creationId="{8C506030-3E34-4D98-922C-28B823AA6F77}"/>
          </ac:spMkLst>
        </pc:spChg>
        <pc:spChg chg="mod topLvl">
          <ac:chgData name="reza kabir" userId="af3c95a13102d509" providerId="LiveId" clId="{1DE7A25A-A000-40E7-AB21-D6A01019233A}" dt="2020-05-17T14:57:14.284" v="39" actId="165"/>
          <ac:spMkLst>
            <pc:docMk/>
            <pc:sldMk cId="3517688747" sldId="439"/>
            <ac:spMk id="436" creationId="{5E213324-862A-47F6-B1AB-7F16461241A1}"/>
          </ac:spMkLst>
        </pc:spChg>
        <pc:spChg chg="mod topLvl">
          <ac:chgData name="reza kabir" userId="af3c95a13102d509" providerId="LiveId" clId="{1DE7A25A-A000-40E7-AB21-D6A01019233A}" dt="2020-05-17T14:57:14.284" v="39" actId="165"/>
          <ac:spMkLst>
            <pc:docMk/>
            <pc:sldMk cId="3517688747" sldId="439"/>
            <ac:spMk id="437" creationId="{6B66BD54-5CB4-4BEC-8A40-03E3DC6636DF}"/>
          </ac:spMkLst>
        </pc:spChg>
        <pc:spChg chg="mod topLvl">
          <ac:chgData name="reza kabir" userId="af3c95a13102d509" providerId="LiveId" clId="{1DE7A25A-A000-40E7-AB21-D6A01019233A}" dt="2020-05-17T14:57:14.284" v="39" actId="165"/>
          <ac:spMkLst>
            <pc:docMk/>
            <pc:sldMk cId="3517688747" sldId="439"/>
            <ac:spMk id="438" creationId="{8363738E-64B0-4057-AC02-6D8AC3DD5697}"/>
          </ac:spMkLst>
        </pc:spChg>
        <pc:spChg chg="mod topLvl">
          <ac:chgData name="reza kabir" userId="af3c95a13102d509" providerId="LiveId" clId="{1DE7A25A-A000-40E7-AB21-D6A01019233A}" dt="2020-05-17T14:57:14.284" v="39" actId="165"/>
          <ac:spMkLst>
            <pc:docMk/>
            <pc:sldMk cId="3517688747" sldId="439"/>
            <ac:spMk id="439" creationId="{98D50648-F130-413C-896E-B3CE191F06D9}"/>
          </ac:spMkLst>
        </pc:spChg>
        <pc:spChg chg="mod topLvl">
          <ac:chgData name="reza kabir" userId="af3c95a13102d509" providerId="LiveId" clId="{1DE7A25A-A000-40E7-AB21-D6A01019233A}" dt="2020-05-17T14:57:14.284" v="39" actId="165"/>
          <ac:spMkLst>
            <pc:docMk/>
            <pc:sldMk cId="3517688747" sldId="439"/>
            <ac:spMk id="440" creationId="{A72EDF11-4510-4C6C-88CB-B06A37896AE3}"/>
          </ac:spMkLst>
        </pc:spChg>
        <pc:spChg chg="mod topLvl">
          <ac:chgData name="reza kabir" userId="af3c95a13102d509" providerId="LiveId" clId="{1DE7A25A-A000-40E7-AB21-D6A01019233A}" dt="2020-05-17T14:57:14.284" v="39" actId="165"/>
          <ac:spMkLst>
            <pc:docMk/>
            <pc:sldMk cId="3517688747" sldId="439"/>
            <ac:spMk id="441" creationId="{994B350B-E067-44E2-AB93-50E5A620AE7F}"/>
          </ac:spMkLst>
        </pc:spChg>
        <pc:spChg chg="mod topLvl">
          <ac:chgData name="reza kabir" userId="af3c95a13102d509" providerId="LiveId" clId="{1DE7A25A-A000-40E7-AB21-D6A01019233A}" dt="2020-05-17T14:57:14.284" v="39" actId="165"/>
          <ac:spMkLst>
            <pc:docMk/>
            <pc:sldMk cId="3517688747" sldId="439"/>
            <ac:spMk id="442" creationId="{A2C6BAC9-E01D-4CEE-9AFB-CA7FAF00E7FD}"/>
          </ac:spMkLst>
        </pc:spChg>
        <pc:spChg chg="mod topLvl">
          <ac:chgData name="reza kabir" userId="af3c95a13102d509" providerId="LiveId" clId="{1DE7A25A-A000-40E7-AB21-D6A01019233A}" dt="2020-05-17T14:57:14.284" v="39" actId="165"/>
          <ac:spMkLst>
            <pc:docMk/>
            <pc:sldMk cId="3517688747" sldId="439"/>
            <ac:spMk id="443" creationId="{D77A7FBE-CC82-4124-B496-22C9878D7E20}"/>
          </ac:spMkLst>
        </pc:spChg>
        <pc:spChg chg="mod topLvl">
          <ac:chgData name="reza kabir" userId="af3c95a13102d509" providerId="LiveId" clId="{1DE7A25A-A000-40E7-AB21-D6A01019233A}" dt="2020-05-17T14:57:14.284" v="39" actId="165"/>
          <ac:spMkLst>
            <pc:docMk/>
            <pc:sldMk cId="3517688747" sldId="439"/>
            <ac:spMk id="444" creationId="{56281F02-809B-4714-B961-862C48554374}"/>
          </ac:spMkLst>
        </pc:spChg>
        <pc:spChg chg="mod topLvl">
          <ac:chgData name="reza kabir" userId="af3c95a13102d509" providerId="LiveId" clId="{1DE7A25A-A000-40E7-AB21-D6A01019233A}" dt="2020-05-17T14:57:14.284" v="39" actId="165"/>
          <ac:spMkLst>
            <pc:docMk/>
            <pc:sldMk cId="3517688747" sldId="439"/>
            <ac:spMk id="445" creationId="{852FCE7F-5FEE-4FAE-A079-BE7ECEFA4702}"/>
          </ac:spMkLst>
        </pc:spChg>
        <pc:spChg chg="mod topLvl">
          <ac:chgData name="reza kabir" userId="af3c95a13102d509" providerId="LiveId" clId="{1DE7A25A-A000-40E7-AB21-D6A01019233A}" dt="2020-05-17T14:57:14.284" v="39" actId="165"/>
          <ac:spMkLst>
            <pc:docMk/>
            <pc:sldMk cId="3517688747" sldId="439"/>
            <ac:spMk id="446" creationId="{9A96E062-FA78-41C6-ADC0-5C58DEB14EBB}"/>
          </ac:spMkLst>
        </pc:spChg>
        <pc:spChg chg="mod topLvl">
          <ac:chgData name="reza kabir" userId="af3c95a13102d509" providerId="LiveId" clId="{1DE7A25A-A000-40E7-AB21-D6A01019233A}" dt="2020-05-17T14:57:14.284" v="39" actId="165"/>
          <ac:spMkLst>
            <pc:docMk/>
            <pc:sldMk cId="3517688747" sldId="439"/>
            <ac:spMk id="447" creationId="{4371E255-8FE3-457B-9411-87035E67A2B6}"/>
          </ac:spMkLst>
        </pc:spChg>
        <pc:spChg chg="mod topLvl">
          <ac:chgData name="reza kabir" userId="af3c95a13102d509" providerId="LiveId" clId="{1DE7A25A-A000-40E7-AB21-D6A01019233A}" dt="2020-05-17T14:57:14.284" v="39" actId="165"/>
          <ac:spMkLst>
            <pc:docMk/>
            <pc:sldMk cId="3517688747" sldId="439"/>
            <ac:spMk id="448" creationId="{4A33013C-F705-4FB8-8C15-08A5D7C8C9E4}"/>
          </ac:spMkLst>
        </pc:spChg>
        <pc:spChg chg="mod topLvl">
          <ac:chgData name="reza kabir" userId="af3c95a13102d509" providerId="LiveId" clId="{1DE7A25A-A000-40E7-AB21-D6A01019233A}" dt="2020-05-17T14:57:14.284" v="39" actId="165"/>
          <ac:spMkLst>
            <pc:docMk/>
            <pc:sldMk cId="3517688747" sldId="439"/>
            <ac:spMk id="449" creationId="{ED3D70DF-C7FE-454E-A24A-42632E46329F}"/>
          </ac:spMkLst>
        </pc:spChg>
        <pc:spChg chg="mod topLvl">
          <ac:chgData name="reza kabir" userId="af3c95a13102d509" providerId="LiveId" clId="{1DE7A25A-A000-40E7-AB21-D6A01019233A}" dt="2020-05-17T14:57:14.284" v="39" actId="165"/>
          <ac:spMkLst>
            <pc:docMk/>
            <pc:sldMk cId="3517688747" sldId="439"/>
            <ac:spMk id="450" creationId="{05EB79F3-DF44-47A7-9BF2-D8D40A6CDA63}"/>
          </ac:spMkLst>
        </pc:spChg>
        <pc:spChg chg="mod topLvl">
          <ac:chgData name="reza kabir" userId="af3c95a13102d509" providerId="LiveId" clId="{1DE7A25A-A000-40E7-AB21-D6A01019233A}" dt="2020-05-17T14:57:14.284" v="39" actId="165"/>
          <ac:spMkLst>
            <pc:docMk/>
            <pc:sldMk cId="3517688747" sldId="439"/>
            <ac:spMk id="451" creationId="{DEF13F41-C2B2-4BDC-A1D4-209C9569B435}"/>
          </ac:spMkLst>
        </pc:spChg>
        <pc:spChg chg="mod topLvl">
          <ac:chgData name="reza kabir" userId="af3c95a13102d509" providerId="LiveId" clId="{1DE7A25A-A000-40E7-AB21-D6A01019233A}" dt="2020-05-17T14:57:14.284" v="39" actId="165"/>
          <ac:spMkLst>
            <pc:docMk/>
            <pc:sldMk cId="3517688747" sldId="439"/>
            <ac:spMk id="452" creationId="{420F517D-E07A-4D25-BC2A-91F2B9B6EA00}"/>
          </ac:spMkLst>
        </pc:spChg>
        <pc:spChg chg="mod topLvl">
          <ac:chgData name="reza kabir" userId="af3c95a13102d509" providerId="LiveId" clId="{1DE7A25A-A000-40E7-AB21-D6A01019233A}" dt="2020-05-17T14:57:14.284" v="39" actId="165"/>
          <ac:spMkLst>
            <pc:docMk/>
            <pc:sldMk cId="3517688747" sldId="439"/>
            <ac:spMk id="453" creationId="{04550030-E9BC-41AF-B60D-394A569A5FDC}"/>
          </ac:spMkLst>
        </pc:spChg>
        <pc:spChg chg="mod topLvl">
          <ac:chgData name="reza kabir" userId="af3c95a13102d509" providerId="LiveId" clId="{1DE7A25A-A000-40E7-AB21-D6A01019233A}" dt="2020-05-17T14:57:14.284" v="39" actId="165"/>
          <ac:spMkLst>
            <pc:docMk/>
            <pc:sldMk cId="3517688747" sldId="439"/>
            <ac:spMk id="454" creationId="{86D1C876-A1A5-4B88-8189-CB3511BFDADF}"/>
          </ac:spMkLst>
        </pc:spChg>
        <pc:spChg chg="mod topLvl">
          <ac:chgData name="reza kabir" userId="af3c95a13102d509" providerId="LiveId" clId="{1DE7A25A-A000-40E7-AB21-D6A01019233A}" dt="2020-05-17T14:57:14.284" v="39" actId="165"/>
          <ac:spMkLst>
            <pc:docMk/>
            <pc:sldMk cId="3517688747" sldId="439"/>
            <ac:spMk id="455" creationId="{53A8DBF9-7E3F-46DF-845F-E62AF9CB203E}"/>
          </ac:spMkLst>
        </pc:spChg>
        <pc:spChg chg="mod topLvl">
          <ac:chgData name="reza kabir" userId="af3c95a13102d509" providerId="LiveId" clId="{1DE7A25A-A000-40E7-AB21-D6A01019233A}" dt="2020-05-17T14:57:14.284" v="39" actId="165"/>
          <ac:spMkLst>
            <pc:docMk/>
            <pc:sldMk cId="3517688747" sldId="439"/>
            <ac:spMk id="456" creationId="{94E3B2F5-976A-4838-9E17-DFA3DB2C0997}"/>
          </ac:spMkLst>
        </pc:spChg>
        <pc:spChg chg="mod topLvl">
          <ac:chgData name="reza kabir" userId="af3c95a13102d509" providerId="LiveId" clId="{1DE7A25A-A000-40E7-AB21-D6A01019233A}" dt="2020-05-17T14:57:14.284" v="39" actId="165"/>
          <ac:spMkLst>
            <pc:docMk/>
            <pc:sldMk cId="3517688747" sldId="439"/>
            <ac:spMk id="457" creationId="{15D1D67A-015B-498A-B050-BFB80EFCED50}"/>
          </ac:spMkLst>
        </pc:spChg>
        <pc:spChg chg="mod topLvl">
          <ac:chgData name="reza kabir" userId="af3c95a13102d509" providerId="LiveId" clId="{1DE7A25A-A000-40E7-AB21-D6A01019233A}" dt="2020-05-17T14:57:14.284" v="39" actId="165"/>
          <ac:spMkLst>
            <pc:docMk/>
            <pc:sldMk cId="3517688747" sldId="439"/>
            <ac:spMk id="458" creationId="{D1BF7FA0-1D83-448F-A29A-CA42B431A699}"/>
          </ac:spMkLst>
        </pc:spChg>
        <pc:spChg chg="mod topLvl">
          <ac:chgData name="reza kabir" userId="af3c95a13102d509" providerId="LiveId" clId="{1DE7A25A-A000-40E7-AB21-D6A01019233A}" dt="2020-05-17T14:57:14.284" v="39" actId="165"/>
          <ac:spMkLst>
            <pc:docMk/>
            <pc:sldMk cId="3517688747" sldId="439"/>
            <ac:spMk id="459" creationId="{BB999E21-D10C-4014-8F3D-53EAFF230A8A}"/>
          </ac:spMkLst>
        </pc:spChg>
        <pc:spChg chg="mod topLvl">
          <ac:chgData name="reza kabir" userId="af3c95a13102d509" providerId="LiveId" clId="{1DE7A25A-A000-40E7-AB21-D6A01019233A}" dt="2020-05-17T14:57:14.284" v="39" actId="165"/>
          <ac:spMkLst>
            <pc:docMk/>
            <pc:sldMk cId="3517688747" sldId="439"/>
            <ac:spMk id="460" creationId="{34A1F355-EB37-4B26-B9DC-87800642BB53}"/>
          </ac:spMkLst>
        </pc:spChg>
        <pc:spChg chg="mod topLvl">
          <ac:chgData name="reza kabir" userId="af3c95a13102d509" providerId="LiveId" clId="{1DE7A25A-A000-40E7-AB21-D6A01019233A}" dt="2020-05-17T14:57:14.284" v="39" actId="165"/>
          <ac:spMkLst>
            <pc:docMk/>
            <pc:sldMk cId="3517688747" sldId="439"/>
            <ac:spMk id="461" creationId="{596245D0-AFCB-4991-8571-4C3F8D8F4279}"/>
          </ac:spMkLst>
        </pc:spChg>
        <pc:spChg chg="mod topLvl">
          <ac:chgData name="reza kabir" userId="af3c95a13102d509" providerId="LiveId" clId="{1DE7A25A-A000-40E7-AB21-D6A01019233A}" dt="2020-05-17T14:57:14.284" v="39" actId="165"/>
          <ac:spMkLst>
            <pc:docMk/>
            <pc:sldMk cId="3517688747" sldId="439"/>
            <ac:spMk id="462" creationId="{BDEA99E3-64D3-45F8-8016-96C20325D1AC}"/>
          </ac:spMkLst>
        </pc:spChg>
        <pc:spChg chg="mod topLvl">
          <ac:chgData name="reza kabir" userId="af3c95a13102d509" providerId="LiveId" clId="{1DE7A25A-A000-40E7-AB21-D6A01019233A}" dt="2020-05-17T14:57:14.284" v="39" actId="165"/>
          <ac:spMkLst>
            <pc:docMk/>
            <pc:sldMk cId="3517688747" sldId="439"/>
            <ac:spMk id="463" creationId="{F5139214-9F7E-43BC-9829-F6EA577D0804}"/>
          </ac:spMkLst>
        </pc:spChg>
        <pc:spChg chg="mod topLvl">
          <ac:chgData name="reza kabir" userId="af3c95a13102d509" providerId="LiveId" clId="{1DE7A25A-A000-40E7-AB21-D6A01019233A}" dt="2020-05-17T14:57:14.284" v="39" actId="165"/>
          <ac:spMkLst>
            <pc:docMk/>
            <pc:sldMk cId="3517688747" sldId="439"/>
            <ac:spMk id="464" creationId="{C8999CED-1273-4815-A297-8676DE0920B1}"/>
          </ac:spMkLst>
        </pc:spChg>
        <pc:spChg chg="mod topLvl">
          <ac:chgData name="reza kabir" userId="af3c95a13102d509" providerId="LiveId" clId="{1DE7A25A-A000-40E7-AB21-D6A01019233A}" dt="2020-05-17T14:57:14.284" v="39" actId="165"/>
          <ac:spMkLst>
            <pc:docMk/>
            <pc:sldMk cId="3517688747" sldId="439"/>
            <ac:spMk id="465" creationId="{548B2981-E8F3-4E8C-BBDD-357424A8A26A}"/>
          </ac:spMkLst>
        </pc:spChg>
        <pc:spChg chg="mod topLvl">
          <ac:chgData name="reza kabir" userId="af3c95a13102d509" providerId="LiveId" clId="{1DE7A25A-A000-40E7-AB21-D6A01019233A}" dt="2020-05-17T14:57:14.284" v="39" actId="165"/>
          <ac:spMkLst>
            <pc:docMk/>
            <pc:sldMk cId="3517688747" sldId="439"/>
            <ac:spMk id="466" creationId="{4AE42F05-3B2A-4B66-8F97-353F425CFBF3}"/>
          </ac:spMkLst>
        </pc:spChg>
        <pc:spChg chg="mod topLvl">
          <ac:chgData name="reza kabir" userId="af3c95a13102d509" providerId="LiveId" clId="{1DE7A25A-A000-40E7-AB21-D6A01019233A}" dt="2020-05-17T14:57:14.284" v="39" actId="165"/>
          <ac:spMkLst>
            <pc:docMk/>
            <pc:sldMk cId="3517688747" sldId="439"/>
            <ac:spMk id="467" creationId="{CC7BC24C-3BBF-4B82-ABCC-0A2C17F6FA01}"/>
          </ac:spMkLst>
        </pc:spChg>
        <pc:spChg chg="mod topLvl">
          <ac:chgData name="reza kabir" userId="af3c95a13102d509" providerId="LiveId" clId="{1DE7A25A-A000-40E7-AB21-D6A01019233A}" dt="2020-05-17T14:57:14.284" v="39" actId="165"/>
          <ac:spMkLst>
            <pc:docMk/>
            <pc:sldMk cId="3517688747" sldId="439"/>
            <ac:spMk id="468" creationId="{C2EE5F27-1BF1-4503-BB8E-52A412BE8E39}"/>
          </ac:spMkLst>
        </pc:spChg>
        <pc:spChg chg="mod topLvl">
          <ac:chgData name="reza kabir" userId="af3c95a13102d509" providerId="LiveId" clId="{1DE7A25A-A000-40E7-AB21-D6A01019233A}" dt="2020-05-17T14:57:14.284" v="39" actId="165"/>
          <ac:spMkLst>
            <pc:docMk/>
            <pc:sldMk cId="3517688747" sldId="439"/>
            <ac:spMk id="469" creationId="{45BD216A-35B4-4C20-B5E0-C4BC8031E6B6}"/>
          </ac:spMkLst>
        </pc:spChg>
        <pc:spChg chg="mod topLvl">
          <ac:chgData name="reza kabir" userId="af3c95a13102d509" providerId="LiveId" clId="{1DE7A25A-A000-40E7-AB21-D6A01019233A}" dt="2020-05-17T14:57:14.284" v="39" actId="165"/>
          <ac:spMkLst>
            <pc:docMk/>
            <pc:sldMk cId="3517688747" sldId="439"/>
            <ac:spMk id="470" creationId="{E904B331-F02C-4C65-9F6B-C49C04CD46E8}"/>
          </ac:spMkLst>
        </pc:spChg>
        <pc:spChg chg="mod topLvl">
          <ac:chgData name="reza kabir" userId="af3c95a13102d509" providerId="LiveId" clId="{1DE7A25A-A000-40E7-AB21-D6A01019233A}" dt="2020-05-17T14:57:14.284" v="39" actId="165"/>
          <ac:spMkLst>
            <pc:docMk/>
            <pc:sldMk cId="3517688747" sldId="439"/>
            <ac:spMk id="471" creationId="{F26D4DCC-AB69-4FAD-84BF-391DE5F407DD}"/>
          </ac:spMkLst>
        </pc:spChg>
        <pc:spChg chg="mod topLvl">
          <ac:chgData name="reza kabir" userId="af3c95a13102d509" providerId="LiveId" clId="{1DE7A25A-A000-40E7-AB21-D6A01019233A}" dt="2020-05-17T14:57:14.284" v="39" actId="165"/>
          <ac:spMkLst>
            <pc:docMk/>
            <pc:sldMk cId="3517688747" sldId="439"/>
            <ac:spMk id="472" creationId="{27DF15E0-76AE-4CA1-B745-3934F3352DAD}"/>
          </ac:spMkLst>
        </pc:spChg>
        <pc:spChg chg="mod topLvl">
          <ac:chgData name="reza kabir" userId="af3c95a13102d509" providerId="LiveId" clId="{1DE7A25A-A000-40E7-AB21-D6A01019233A}" dt="2020-05-17T14:57:14.284" v="39" actId="165"/>
          <ac:spMkLst>
            <pc:docMk/>
            <pc:sldMk cId="3517688747" sldId="439"/>
            <ac:spMk id="473" creationId="{BAFE4F4D-0313-4918-91FB-65FB131DACDA}"/>
          </ac:spMkLst>
        </pc:spChg>
        <pc:spChg chg="mod topLvl">
          <ac:chgData name="reza kabir" userId="af3c95a13102d509" providerId="LiveId" clId="{1DE7A25A-A000-40E7-AB21-D6A01019233A}" dt="2020-05-17T14:57:14.284" v="39" actId="165"/>
          <ac:spMkLst>
            <pc:docMk/>
            <pc:sldMk cId="3517688747" sldId="439"/>
            <ac:spMk id="474" creationId="{16EAC92C-68F6-4100-8B6A-2CCC273AA8BB}"/>
          </ac:spMkLst>
        </pc:spChg>
        <pc:spChg chg="mod topLvl">
          <ac:chgData name="reza kabir" userId="af3c95a13102d509" providerId="LiveId" clId="{1DE7A25A-A000-40E7-AB21-D6A01019233A}" dt="2020-05-17T14:57:14.284" v="39" actId="165"/>
          <ac:spMkLst>
            <pc:docMk/>
            <pc:sldMk cId="3517688747" sldId="439"/>
            <ac:spMk id="475" creationId="{57ED3159-EF35-44FC-9A9A-520E8A1A1EC8}"/>
          </ac:spMkLst>
        </pc:spChg>
        <pc:spChg chg="mod topLvl">
          <ac:chgData name="reza kabir" userId="af3c95a13102d509" providerId="LiveId" clId="{1DE7A25A-A000-40E7-AB21-D6A01019233A}" dt="2020-05-17T14:57:14.284" v="39" actId="165"/>
          <ac:spMkLst>
            <pc:docMk/>
            <pc:sldMk cId="3517688747" sldId="439"/>
            <ac:spMk id="476" creationId="{1D503989-726C-4611-9893-83174C48110E}"/>
          </ac:spMkLst>
        </pc:spChg>
        <pc:spChg chg="mod topLvl">
          <ac:chgData name="reza kabir" userId="af3c95a13102d509" providerId="LiveId" clId="{1DE7A25A-A000-40E7-AB21-D6A01019233A}" dt="2020-05-17T14:57:14.284" v="39" actId="165"/>
          <ac:spMkLst>
            <pc:docMk/>
            <pc:sldMk cId="3517688747" sldId="439"/>
            <ac:spMk id="477" creationId="{0F639655-45F8-49F3-8781-B4C1F8EC9081}"/>
          </ac:spMkLst>
        </pc:spChg>
        <pc:spChg chg="mod topLvl">
          <ac:chgData name="reza kabir" userId="af3c95a13102d509" providerId="LiveId" clId="{1DE7A25A-A000-40E7-AB21-D6A01019233A}" dt="2020-05-17T14:57:14.284" v="39" actId="165"/>
          <ac:spMkLst>
            <pc:docMk/>
            <pc:sldMk cId="3517688747" sldId="439"/>
            <ac:spMk id="478" creationId="{4CE3C09D-0496-4922-92FD-1577229A0572}"/>
          </ac:spMkLst>
        </pc:spChg>
        <pc:spChg chg="mod topLvl">
          <ac:chgData name="reza kabir" userId="af3c95a13102d509" providerId="LiveId" clId="{1DE7A25A-A000-40E7-AB21-D6A01019233A}" dt="2020-05-17T14:57:14.284" v="39" actId="165"/>
          <ac:spMkLst>
            <pc:docMk/>
            <pc:sldMk cId="3517688747" sldId="439"/>
            <ac:spMk id="479" creationId="{4205BF37-5A63-4DD7-9611-FBE21EC33426}"/>
          </ac:spMkLst>
        </pc:spChg>
        <pc:spChg chg="mod topLvl">
          <ac:chgData name="reza kabir" userId="af3c95a13102d509" providerId="LiveId" clId="{1DE7A25A-A000-40E7-AB21-D6A01019233A}" dt="2020-05-17T14:57:14.284" v="39" actId="165"/>
          <ac:spMkLst>
            <pc:docMk/>
            <pc:sldMk cId="3517688747" sldId="439"/>
            <ac:spMk id="480" creationId="{EE96A015-21F9-4B67-85FF-9E6A104EE8BD}"/>
          </ac:spMkLst>
        </pc:spChg>
        <pc:spChg chg="mod topLvl">
          <ac:chgData name="reza kabir" userId="af3c95a13102d509" providerId="LiveId" clId="{1DE7A25A-A000-40E7-AB21-D6A01019233A}" dt="2020-05-17T14:57:14.284" v="39" actId="165"/>
          <ac:spMkLst>
            <pc:docMk/>
            <pc:sldMk cId="3517688747" sldId="439"/>
            <ac:spMk id="481" creationId="{F0950B80-2B98-4DEB-BD62-7210DFDB2A34}"/>
          </ac:spMkLst>
        </pc:spChg>
        <pc:spChg chg="mod topLvl">
          <ac:chgData name="reza kabir" userId="af3c95a13102d509" providerId="LiveId" clId="{1DE7A25A-A000-40E7-AB21-D6A01019233A}" dt="2020-05-17T14:57:14.284" v="39" actId="165"/>
          <ac:spMkLst>
            <pc:docMk/>
            <pc:sldMk cId="3517688747" sldId="439"/>
            <ac:spMk id="482" creationId="{79E08776-8F7C-4736-9FC5-ADB6E33F962B}"/>
          </ac:spMkLst>
        </pc:spChg>
        <pc:spChg chg="mod topLvl">
          <ac:chgData name="reza kabir" userId="af3c95a13102d509" providerId="LiveId" clId="{1DE7A25A-A000-40E7-AB21-D6A01019233A}" dt="2020-05-17T14:57:14.284" v="39" actId="165"/>
          <ac:spMkLst>
            <pc:docMk/>
            <pc:sldMk cId="3517688747" sldId="439"/>
            <ac:spMk id="483" creationId="{6059175F-EB67-4A3C-9004-640384FAED9A}"/>
          </ac:spMkLst>
        </pc:spChg>
        <pc:spChg chg="mod topLvl">
          <ac:chgData name="reza kabir" userId="af3c95a13102d509" providerId="LiveId" clId="{1DE7A25A-A000-40E7-AB21-D6A01019233A}" dt="2020-05-17T14:57:14.284" v="39" actId="165"/>
          <ac:spMkLst>
            <pc:docMk/>
            <pc:sldMk cId="3517688747" sldId="439"/>
            <ac:spMk id="484" creationId="{B766F37D-80C8-4715-9F10-AEE6E8994D68}"/>
          </ac:spMkLst>
        </pc:spChg>
        <pc:spChg chg="mod topLvl">
          <ac:chgData name="reza kabir" userId="af3c95a13102d509" providerId="LiveId" clId="{1DE7A25A-A000-40E7-AB21-D6A01019233A}" dt="2020-05-17T14:57:14.284" v="39" actId="165"/>
          <ac:spMkLst>
            <pc:docMk/>
            <pc:sldMk cId="3517688747" sldId="439"/>
            <ac:spMk id="485" creationId="{1472C06F-772C-47E1-9CA6-291287320799}"/>
          </ac:spMkLst>
        </pc:spChg>
        <pc:spChg chg="mod topLvl">
          <ac:chgData name="reza kabir" userId="af3c95a13102d509" providerId="LiveId" clId="{1DE7A25A-A000-40E7-AB21-D6A01019233A}" dt="2020-05-17T14:57:14.284" v="39" actId="165"/>
          <ac:spMkLst>
            <pc:docMk/>
            <pc:sldMk cId="3517688747" sldId="439"/>
            <ac:spMk id="486" creationId="{CBF72C76-08B6-4C92-9709-9E7A5EA0BC60}"/>
          </ac:spMkLst>
        </pc:spChg>
        <pc:spChg chg="mod topLvl">
          <ac:chgData name="reza kabir" userId="af3c95a13102d509" providerId="LiveId" clId="{1DE7A25A-A000-40E7-AB21-D6A01019233A}" dt="2020-05-17T14:57:14.284" v="39" actId="165"/>
          <ac:spMkLst>
            <pc:docMk/>
            <pc:sldMk cId="3517688747" sldId="439"/>
            <ac:spMk id="487" creationId="{27F6F7C7-48E6-41F7-BF8D-366D6DA241AE}"/>
          </ac:spMkLst>
        </pc:spChg>
        <pc:spChg chg="mod topLvl">
          <ac:chgData name="reza kabir" userId="af3c95a13102d509" providerId="LiveId" clId="{1DE7A25A-A000-40E7-AB21-D6A01019233A}" dt="2020-05-17T14:57:14.284" v="39" actId="165"/>
          <ac:spMkLst>
            <pc:docMk/>
            <pc:sldMk cId="3517688747" sldId="439"/>
            <ac:spMk id="488" creationId="{92B66020-7CC9-4E24-AB21-EA67FF9CFBC8}"/>
          </ac:spMkLst>
        </pc:spChg>
        <pc:spChg chg="mod topLvl">
          <ac:chgData name="reza kabir" userId="af3c95a13102d509" providerId="LiveId" clId="{1DE7A25A-A000-40E7-AB21-D6A01019233A}" dt="2020-05-17T14:57:14.284" v="39" actId="165"/>
          <ac:spMkLst>
            <pc:docMk/>
            <pc:sldMk cId="3517688747" sldId="439"/>
            <ac:spMk id="489" creationId="{920BCC93-798C-4EF9-BF9C-5B187A1FB0B6}"/>
          </ac:spMkLst>
        </pc:spChg>
        <pc:spChg chg="mod topLvl">
          <ac:chgData name="reza kabir" userId="af3c95a13102d509" providerId="LiveId" clId="{1DE7A25A-A000-40E7-AB21-D6A01019233A}" dt="2020-05-17T14:57:14.284" v="39" actId="165"/>
          <ac:spMkLst>
            <pc:docMk/>
            <pc:sldMk cId="3517688747" sldId="439"/>
            <ac:spMk id="490" creationId="{668E93E6-E2EF-4E5C-857B-D25556342389}"/>
          </ac:spMkLst>
        </pc:spChg>
        <pc:spChg chg="mod topLvl">
          <ac:chgData name="reza kabir" userId="af3c95a13102d509" providerId="LiveId" clId="{1DE7A25A-A000-40E7-AB21-D6A01019233A}" dt="2020-05-17T14:57:14.284" v="39" actId="165"/>
          <ac:spMkLst>
            <pc:docMk/>
            <pc:sldMk cId="3517688747" sldId="439"/>
            <ac:spMk id="491" creationId="{EE70595A-3FDF-43CE-B580-F32BAB9345F3}"/>
          </ac:spMkLst>
        </pc:spChg>
        <pc:spChg chg="mod topLvl">
          <ac:chgData name="reza kabir" userId="af3c95a13102d509" providerId="LiveId" clId="{1DE7A25A-A000-40E7-AB21-D6A01019233A}" dt="2020-05-17T14:57:14.284" v="39" actId="165"/>
          <ac:spMkLst>
            <pc:docMk/>
            <pc:sldMk cId="3517688747" sldId="439"/>
            <ac:spMk id="492" creationId="{99EE8B52-FBB2-4CE4-BE25-9A9449BD9B63}"/>
          </ac:spMkLst>
        </pc:spChg>
        <pc:spChg chg="mod topLvl">
          <ac:chgData name="reza kabir" userId="af3c95a13102d509" providerId="LiveId" clId="{1DE7A25A-A000-40E7-AB21-D6A01019233A}" dt="2020-05-17T14:57:14.284" v="39" actId="165"/>
          <ac:spMkLst>
            <pc:docMk/>
            <pc:sldMk cId="3517688747" sldId="439"/>
            <ac:spMk id="493" creationId="{6C33FAD2-B5A9-4EB9-BFCC-C3C14F540D7A}"/>
          </ac:spMkLst>
        </pc:spChg>
        <pc:spChg chg="mod topLvl">
          <ac:chgData name="reza kabir" userId="af3c95a13102d509" providerId="LiveId" clId="{1DE7A25A-A000-40E7-AB21-D6A01019233A}" dt="2020-05-17T14:57:14.284" v="39" actId="165"/>
          <ac:spMkLst>
            <pc:docMk/>
            <pc:sldMk cId="3517688747" sldId="439"/>
            <ac:spMk id="494" creationId="{A868C4C3-E891-484A-8D8D-51810AE1482F}"/>
          </ac:spMkLst>
        </pc:spChg>
        <pc:spChg chg="mod topLvl">
          <ac:chgData name="reza kabir" userId="af3c95a13102d509" providerId="LiveId" clId="{1DE7A25A-A000-40E7-AB21-D6A01019233A}" dt="2020-05-17T14:57:14.284" v="39" actId="165"/>
          <ac:spMkLst>
            <pc:docMk/>
            <pc:sldMk cId="3517688747" sldId="439"/>
            <ac:spMk id="495" creationId="{F6859A4B-C5BB-4230-87F0-98ED22D2D284}"/>
          </ac:spMkLst>
        </pc:spChg>
        <pc:spChg chg="mod topLvl">
          <ac:chgData name="reza kabir" userId="af3c95a13102d509" providerId="LiveId" clId="{1DE7A25A-A000-40E7-AB21-D6A01019233A}" dt="2020-05-17T14:57:14.284" v="39" actId="165"/>
          <ac:spMkLst>
            <pc:docMk/>
            <pc:sldMk cId="3517688747" sldId="439"/>
            <ac:spMk id="496" creationId="{BD401480-CF23-4C68-A14D-78B3D7628488}"/>
          </ac:spMkLst>
        </pc:spChg>
        <pc:spChg chg="mod topLvl">
          <ac:chgData name="reza kabir" userId="af3c95a13102d509" providerId="LiveId" clId="{1DE7A25A-A000-40E7-AB21-D6A01019233A}" dt="2020-05-17T14:57:14.284" v="39" actId="165"/>
          <ac:spMkLst>
            <pc:docMk/>
            <pc:sldMk cId="3517688747" sldId="439"/>
            <ac:spMk id="497" creationId="{5695C115-F5F6-4D70-9059-68EAD05326C7}"/>
          </ac:spMkLst>
        </pc:spChg>
        <pc:spChg chg="mod topLvl">
          <ac:chgData name="reza kabir" userId="af3c95a13102d509" providerId="LiveId" clId="{1DE7A25A-A000-40E7-AB21-D6A01019233A}" dt="2020-05-17T14:57:14.284" v="39" actId="165"/>
          <ac:spMkLst>
            <pc:docMk/>
            <pc:sldMk cId="3517688747" sldId="439"/>
            <ac:spMk id="498" creationId="{2F53451E-E388-487E-BB87-54A518892DFB}"/>
          </ac:spMkLst>
        </pc:spChg>
        <pc:spChg chg="mod topLvl">
          <ac:chgData name="reza kabir" userId="af3c95a13102d509" providerId="LiveId" clId="{1DE7A25A-A000-40E7-AB21-D6A01019233A}" dt="2020-05-17T14:57:14.284" v="39" actId="165"/>
          <ac:spMkLst>
            <pc:docMk/>
            <pc:sldMk cId="3517688747" sldId="439"/>
            <ac:spMk id="499" creationId="{76BEE32D-7C58-449D-9B0B-4467646F1902}"/>
          </ac:spMkLst>
        </pc:spChg>
        <pc:spChg chg="mod topLvl">
          <ac:chgData name="reza kabir" userId="af3c95a13102d509" providerId="LiveId" clId="{1DE7A25A-A000-40E7-AB21-D6A01019233A}" dt="2020-05-17T14:57:14.284" v="39" actId="165"/>
          <ac:spMkLst>
            <pc:docMk/>
            <pc:sldMk cId="3517688747" sldId="439"/>
            <ac:spMk id="500" creationId="{76DC31EB-3F48-4BE7-A393-E1E624BC64F6}"/>
          </ac:spMkLst>
        </pc:spChg>
        <pc:spChg chg="mod topLvl">
          <ac:chgData name="reza kabir" userId="af3c95a13102d509" providerId="LiveId" clId="{1DE7A25A-A000-40E7-AB21-D6A01019233A}" dt="2020-05-17T14:57:14.284" v="39" actId="165"/>
          <ac:spMkLst>
            <pc:docMk/>
            <pc:sldMk cId="3517688747" sldId="439"/>
            <ac:spMk id="501" creationId="{28211883-560C-409C-85FC-023B759210F0}"/>
          </ac:spMkLst>
        </pc:spChg>
        <pc:spChg chg="mod topLvl">
          <ac:chgData name="reza kabir" userId="af3c95a13102d509" providerId="LiveId" clId="{1DE7A25A-A000-40E7-AB21-D6A01019233A}" dt="2020-05-17T14:57:14.284" v="39" actId="165"/>
          <ac:spMkLst>
            <pc:docMk/>
            <pc:sldMk cId="3517688747" sldId="439"/>
            <ac:spMk id="502" creationId="{A86CC93E-B4F5-4B58-B796-775E14DE9403}"/>
          </ac:spMkLst>
        </pc:spChg>
        <pc:spChg chg="mod topLvl">
          <ac:chgData name="reza kabir" userId="af3c95a13102d509" providerId="LiveId" clId="{1DE7A25A-A000-40E7-AB21-D6A01019233A}" dt="2020-05-17T14:57:14.284" v="39" actId="165"/>
          <ac:spMkLst>
            <pc:docMk/>
            <pc:sldMk cId="3517688747" sldId="439"/>
            <ac:spMk id="503" creationId="{AB290430-581D-498A-9E5B-F26F9B53230E}"/>
          </ac:spMkLst>
        </pc:spChg>
        <pc:spChg chg="mod topLvl">
          <ac:chgData name="reza kabir" userId="af3c95a13102d509" providerId="LiveId" clId="{1DE7A25A-A000-40E7-AB21-D6A01019233A}" dt="2020-05-17T14:57:14.284" v="39" actId="165"/>
          <ac:spMkLst>
            <pc:docMk/>
            <pc:sldMk cId="3517688747" sldId="439"/>
            <ac:spMk id="504" creationId="{DC90DFEB-5E6B-4895-92CE-FC8BED9D81E3}"/>
          </ac:spMkLst>
        </pc:spChg>
        <pc:spChg chg="mod topLvl">
          <ac:chgData name="reza kabir" userId="af3c95a13102d509" providerId="LiveId" clId="{1DE7A25A-A000-40E7-AB21-D6A01019233A}" dt="2020-05-17T14:57:14.284" v="39" actId="165"/>
          <ac:spMkLst>
            <pc:docMk/>
            <pc:sldMk cId="3517688747" sldId="439"/>
            <ac:spMk id="505" creationId="{0A150C27-7AC4-40BC-8C71-C55984947E43}"/>
          </ac:spMkLst>
        </pc:spChg>
        <pc:spChg chg="mod topLvl">
          <ac:chgData name="reza kabir" userId="af3c95a13102d509" providerId="LiveId" clId="{1DE7A25A-A000-40E7-AB21-D6A01019233A}" dt="2020-05-17T14:57:14.284" v="39" actId="165"/>
          <ac:spMkLst>
            <pc:docMk/>
            <pc:sldMk cId="3517688747" sldId="439"/>
            <ac:spMk id="506" creationId="{35F7B431-5D0A-468F-9A73-B9E7E27EAAAC}"/>
          </ac:spMkLst>
        </pc:spChg>
        <pc:spChg chg="mod topLvl">
          <ac:chgData name="reza kabir" userId="af3c95a13102d509" providerId="LiveId" clId="{1DE7A25A-A000-40E7-AB21-D6A01019233A}" dt="2020-05-17T14:57:14.284" v="39" actId="165"/>
          <ac:spMkLst>
            <pc:docMk/>
            <pc:sldMk cId="3517688747" sldId="439"/>
            <ac:spMk id="507" creationId="{82EF37E1-9AB7-4A1A-907D-69D8EAE05EC3}"/>
          </ac:spMkLst>
        </pc:spChg>
        <pc:spChg chg="mod topLvl">
          <ac:chgData name="reza kabir" userId="af3c95a13102d509" providerId="LiveId" clId="{1DE7A25A-A000-40E7-AB21-D6A01019233A}" dt="2020-05-17T14:57:14.284" v="39" actId="165"/>
          <ac:spMkLst>
            <pc:docMk/>
            <pc:sldMk cId="3517688747" sldId="439"/>
            <ac:spMk id="508" creationId="{39A06C00-41ED-43C4-8071-EE2526E85CE9}"/>
          </ac:spMkLst>
        </pc:spChg>
        <pc:spChg chg="mod topLvl">
          <ac:chgData name="reza kabir" userId="af3c95a13102d509" providerId="LiveId" clId="{1DE7A25A-A000-40E7-AB21-D6A01019233A}" dt="2020-05-17T14:57:14.284" v="39" actId="165"/>
          <ac:spMkLst>
            <pc:docMk/>
            <pc:sldMk cId="3517688747" sldId="439"/>
            <ac:spMk id="509" creationId="{7BF81C64-A318-4D7D-ABD7-FA8E1E4E245F}"/>
          </ac:spMkLst>
        </pc:spChg>
        <pc:spChg chg="mod topLvl">
          <ac:chgData name="reza kabir" userId="af3c95a13102d509" providerId="LiveId" clId="{1DE7A25A-A000-40E7-AB21-D6A01019233A}" dt="2020-05-17T14:57:14.284" v="39" actId="165"/>
          <ac:spMkLst>
            <pc:docMk/>
            <pc:sldMk cId="3517688747" sldId="439"/>
            <ac:spMk id="510" creationId="{2268A28B-899A-4167-B389-18F2C1E3EE90}"/>
          </ac:spMkLst>
        </pc:spChg>
        <pc:spChg chg="mod topLvl">
          <ac:chgData name="reza kabir" userId="af3c95a13102d509" providerId="LiveId" clId="{1DE7A25A-A000-40E7-AB21-D6A01019233A}" dt="2020-05-17T14:57:14.284" v="39" actId="165"/>
          <ac:spMkLst>
            <pc:docMk/>
            <pc:sldMk cId="3517688747" sldId="439"/>
            <ac:spMk id="511" creationId="{DAB58C80-A5C9-4887-95AB-ACDB5A5706E2}"/>
          </ac:spMkLst>
        </pc:spChg>
        <pc:spChg chg="mod topLvl">
          <ac:chgData name="reza kabir" userId="af3c95a13102d509" providerId="LiveId" clId="{1DE7A25A-A000-40E7-AB21-D6A01019233A}" dt="2020-05-17T14:57:14.284" v="39" actId="165"/>
          <ac:spMkLst>
            <pc:docMk/>
            <pc:sldMk cId="3517688747" sldId="439"/>
            <ac:spMk id="512" creationId="{88E6D678-B60D-4C79-AE0A-6907D1915330}"/>
          </ac:spMkLst>
        </pc:spChg>
        <pc:spChg chg="mod topLvl">
          <ac:chgData name="reza kabir" userId="af3c95a13102d509" providerId="LiveId" clId="{1DE7A25A-A000-40E7-AB21-D6A01019233A}" dt="2020-05-17T14:57:14.284" v="39" actId="165"/>
          <ac:spMkLst>
            <pc:docMk/>
            <pc:sldMk cId="3517688747" sldId="439"/>
            <ac:spMk id="513" creationId="{ADED548D-A65F-4696-B0FD-A4A87EDC3CC7}"/>
          </ac:spMkLst>
        </pc:spChg>
        <pc:spChg chg="mod topLvl">
          <ac:chgData name="reza kabir" userId="af3c95a13102d509" providerId="LiveId" clId="{1DE7A25A-A000-40E7-AB21-D6A01019233A}" dt="2020-05-17T14:57:14.284" v="39" actId="165"/>
          <ac:spMkLst>
            <pc:docMk/>
            <pc:sldMk cId="3517688747" sldId="439"/>
            <ac:spMk id="514" creationId="{D62CA9DB-5120-4ADF-8764-8B6F6FC0255C}"/>
          </ac:spMkLst>
        </pc:spChg>
        <pc:spChg chg="mod topLvl">
          <ac:chgData name="reza kabir" userId="af3c95a13102d509" providerId="LiveId" clId="{1DE7A25A-A000-40E7-AB21-D6A01019233A}" dt="2020-05-17T14:57:14.284" v="39" actId="165"/>
          <ac:spMkLst>
            <pc:docMk/>
            <pc:sldMk cId="3517688747" sldId="439"/>
            <ac:spMk id="515" creationId="{5C508DA5-2ACA-47EA-BAFA-A1E444C2C7D4}"/>
          </ac:spMkLst>
        </pc:spChg>
        <pc:spChg chg="mod topLvl">
          <ac:chgData name="reza kabir" userId="af3c95a13102d509" providerId="LiveId" clId="{1DE7A25A-A000-40E7-AB21-D6A01019233A}" dt="2020-05-17T14:57:14.284" v="39" actId="165"/>
          <ac:spMkLst>
            <pc:docMk/>
            <pc:sldMk cId="3517688747" sldId="439"/>
            <ac:spMk id="516" creationId="{088A41B9-5942-4042-B540-88536DEADD51}"/>
          </ac:spMkLst>
        </pc:spChg>
        <pc:spChg chg="mod topLvl">
          <ac:chgData name="reza kabir" userId="af3c95a13102d509" providerId="LiveId" clId="{1DE7A25A-A000-40E7-AB21-D6A01019233A}" dt="2020-05-17T14:57:14.284" v="39" actId="165"/>
          <ac:spMkLst>
            <pc:docMk/>
            <pc:sldMk cId="3517688747" sldId="439"/>
            <ac:spMk id="517" creationId="{5CA9C466-7902-48B3-9E05-D4F89B860128}"/>
          </ac:spMkLst>
        </pc:spChg>
        <pc:spChg chg="mod topLvl">
          <ac:chgData name="reza kabir" userId="af3c95a13102d509" providerId="LiveId" clId="{1DE7A25A-A000-40E7-AB21-D6A01019233A}" dt="2020-05-17T14:57:14.284" v="39" actId="165"/>
          <ac:spMkLst>
            <pc:docMk/>
            <pc:sldMk cId="3517688747" sldId="439"/>
            <ac:spMk id="518" creationId="{E0A41F93-0418-42EB-84D7-5D615CF85D17}"/>
          </ac:spMkLst>
        </pc:spChg>
        <pc:spChg chg="mod topLvl">
          <ac:chgData name="reza kabir" userId="af3c95a13102d509" providerId="LiveId" clId="{1DE7A25A-A000-40E7-AB21-D6A01019233A}" dt="2020-05-17T14:57:14.284" v="39" actId="165"/>
          <ac:spMkLst>
            <pc:docMk/>
            <pc:sldMk cId="3517688747" sldId="439"/>
            <ac:spMk id="519" creationId="{480BC09A-AFB3-4DB2-B114-A52BF9748D6D}"/>
          </ac:spMkLst>
        </pc:spChg>
        <pc:spChg chg="mod topLvl">
          <ac:chgData name="reza kabir" userId="af3c95a13102d509" providerId="LiveId" clId="{1DE7A25A-A000-40E7-AB21-D6A01019233A}" dt="2020-05-17T14:57:14.284" v="39" actId="165"/>
          <ac:spMkLst>
            <pc:docMk/>
            <pc:sldMk cId="3517688747" sldId="439"/>
            <ac:spMk id="520" creationId="{CCFC83D3-778C-42D3-97C5-3C10A858C74D}"/>
          </ac:spMkLst>
        </pc:spChg>
        <pc:spChg chg="mod topLvl">
          <ac:chgData name="reza kabir" userId="af3c95a13102d509" providerId="LiveId" clId="{1DE7A25A-A000-40E7-AB21-D6A01019233A}" dt="2020-05-17T14:57:14.284" v="39" actId="165"/>
          <ac:spMkLst>
            <pc:docMk/>
            <pc:sldMk cId="3517688747" sldId="439"/>
            <ac:spMk id="521" creationId="{CC5888B6-BE3E-4731-A11C-9692540CE616}"/>
          </ac:spMkLst>
        </pc:spChg>
        <pc:spChg chg="mod topLvl">
          <ac:chgData name="reza kabir" userId="af3c95a13102d509" providerId="LiveId" clId="{1DE7A25A-A000-40E7-AB21-D6A01019233A}" dt="2020-05-17T14:57:14.284" v="39" actId="165"/>
          <ac:spMkLst>
            <pc:docMk/>
            <pc:sldMk cId="3517688747" sldId="439"/>
            <ac:spMk id="522" creationId="{559A5800-CFB4-4964-A9AE-8ECC7690EE95}"/>
          </ac:spMkLst>
        </pc:spChg>
        <pc:spChg chg="mod topLvl">
          <ac:chgData name="reza kabir" userId="af3c95a13102d509" providerId="LiveId" clId="{1DE7A25A-A000-40E7-AB21-D6A01019233A}" dt="2020-05-17T14:57:14.284" v="39" actId="165"/>
          <ac:spMkLst>
            <pc:docMk/>
            <pc:sldMk cId="3517688747" sldId="439"/>
            <ac:spMk id="523" creationId="{8A451C0C-6763-41F8-91A5-31D50FC85786}"/>
          </ac:spMkLst>
        </pc:spChg>
        <pc:spChg chg="mod topLvl">
          <ac:chgData name="reza kabir" userId="af3c95a13102d509" providerId="LiveId" clId="{1DE7A25A-A000-40E7-AB21-D6A01019233A}" dt="2020-05-17T14:57:14.284" v="39" actId="165"/>
          <ac:spMkLst>
            <pc:docMk/>
            <pc:sldMk cId="3517688747" sldId="439"/>
            <ac:spMk id="524" creationId="{DC65BBD3-B7A6-4D34-8AE7-0EDA64A204F3}"/>
          </ac:spMkLst>
        </pc:spChg>
        <pc:spChg chg="mod topLvl">
          <ac:chgData name="reza kabir" userId="af3c95a13102d509" providerId="LiveId" clId="{1DE7A25A-A000-40E7-AB21-D6A01019233A}" dt="2020-05-17T14:57:14.284" v="39" actId="165"/>
          <ac:spMkLst>
            <pc:docMk/>
            <pc:sldMk cId="3517688747" sldId="439"/>
            <ac:spMk id="525" creationId="{DEEED0A3-7618-4471-A35C-58BA9DC95B83}"/>
          </ac:spMkLst>
        </pc:spChg>
        <pc:spChg chg="mod topLvl">
          <ac:chgData name="reza kabir" userId="af3c95a13102d509" providerId="LiveId" clId="{1DE7A25A-A000-40E7-AB21-D6A01019233A}" dt="2020-05-17T14:57:14.284" v="39" actId="165"/>
          <ac:spMkLst>
            <pc:docMk/>
            <pc:sldMk cId="3517688747" sldId="439"/>
            <ac:spMk id="526" creationId="{5F20B106-42FA-44E3-A19A-26928D56A019}"/>
          </ac:spMkLst>
        </pc:spChg>
        <pc:spChg chg="mod topLvl">
          <ac:chgData name="reza kabir" userId="af3c95a13102d509" providerId="LiveId" clId="{1DE7A25A-A000-40E7-AB21-D6A01019233A}" dt="2020-05-17T14:57:14.284" v="39" actId="165"/>
          <ac:spMkLst>
            <pc:docMk/>
            <pc:sldMk cId="3517688747" sldId="439"/>
            <ac:spMk id="527" creationId="{FA87044E-344C-4ADC-BBF3-E349B9192ACC}"/>
          </ac:spMkLst>
        </pc:spChg>
        <pc:spChg chg="mod topLvl">
          <ac:chgData name="reza kabir" userId="af3c95a13102d509" providerId="LiveId" clId="{1DE7A25A-A000-40E7-AB21-D6A01019233A}" dt="2020-05-17T14:57:14.284" v="39" actId="165"/>
          <ac:spMkLst>
            <pc:docMk/>
            <pc:sldMk cId="3517688747" sldId="439"/>
            <ac:spMk id="528" creationId="{3D261C88-8B95-4A37-8A0E-496D212F6066}"/>
          </ac:spMkLst>
        </pc:spChg>
        <pc:spChg chg="mod topLvl">
          <ac:chgData name="reza kabir" userId="af3c95a13102d509" providerId="LiveId" clId="{1DE7A25A-A000-40E7-AB21-D6A01019233A}" dt="2020-05-17T14:57:14.284" v="39" actId="165"/>
          <ac:spMkLst>
            <pc:docMk/>
            <pc:sldMk cId="3517688747" sldId="439"/>
            <ac:spMk id="529" creationId="{61B93E03-9456-43D2-B71D-9A2B3CE5DEC5}"/>
          </ac:spMkLst>
        </pc:spChg>
        <pc:spChg chg="mod topLvl">
          <ac:chgData name="reza kabir" userId="af3c95a13102d509" providerId="LiveId" clId="{1DE7A25A-A000-40E7-AB21-D6A01019233A}" dt="2020-05-17T14:57:14.284" v="39" actId="165"/>
          <ac:spMkLst>
            <pc:docMk/>
            <pc:sldMk cId="3517688747" sldId="439"/>
            <ac:spMk id="530" creationId="{8B9BA35C-6916-4149-834F-49DC26E527BC}"/>
          </ac:spMkLst>
        </pc:spChg>
        <pc:spChg chg="mod topLvl">
          <ac:chgData name="reza kabir" userId="af3c95a13102d509" providerId="LiveId" clId="{1DE7A25A-A000-40E7-AB21-D6A01019233A}" dt="2020-05-17T14:57:14.284" v="39" actId="165"/>
          <ac:spMkLst>
            <pc:docMk/>
            <pc:sldMk cId="3517688747" sldId="439"/>
            <ac:spMk id="531" creationId="{0F418DB9-D9E4-4CDB-BF08-A17BFE134FA6}"/>
          </ac:spMkLst>
        </pc:spChg>
        <pc:spChg chg="mod topLvl">
          <ac:chgData name="reza kabir" userId="af3c95a13102d509" providerId="LiveId" clId="{1DE7A25A-A000-40E7-AB21-D6A01019233A}" dt="2020-05-17T14:57:14.284" v="39" actId="165"/>
          <ac:spMkLst>
            <pc:docMk/>
            <pc:sldMk cId="3517688747" sldId="439"/>
            <ac:spMk id="532" creationId="{6C71B6C7-E4B9-4452-AC06-166F0CB31EFD}"/>
          </ac:spMkLst>
        </pc:spChg>
        <pc:spChg chg="mod topLvl">
          <ac:chgData name="reza kabir" userId="af3c95a13102d509" providerId="LiveId" clId="{1DE7A25A-A000-40E7-AB21-D6A01019233A}" dt="2020-05-17T14:57:14.284" v="39" actId="165"/>
          <ac:spMkLst>
            <pc:docMk/>
            <pc:sldMk cId="3517688747" sldId="439"/>
            <ac:spMk id="533" creationId="{D9BB08FC-48DF-4EB4-9599-2C9D55579D94}"/>
          </ac:spMkLst>
        </pc:spChg>
        <pc:spChg chg="mod topLvl">
          <ac:chgData name="reza kabir" userId="af3c95a13102d509" providerId="LiveId" clId="{1DE7A25A-A000-40E7-AB21-D6A01019233A}" dt="2020-05-17T14:57:14.284" v="39" actId="165"/>
          <ac:spMkLst>
            <pc:docMk/>
            <pc:sldMk cId="3517688747" sldId="439"/>
            <ac:spMk id="534" creationId="{5AA9EDD0-F1E9-48D2-84C4-DD57ABCD9D66}"/>
          </ac:spMkLst>
        </pc:spChg>
        <pc:spChg chg="mod topLvl">
          <ac:chgData name="reza kabir" userId="af3c95a13102d509" providerId="LiveId" clId="{1DE7A25A-A000-40E7-AB21-D6A01019233A}" dt="2020-05-17T14:57:14.284" v="39" actId="165"/>
          <ac:spMkLst>
            <pc:docMk/>
            <pc:sldMk cId="3517688747" sldId="439"/>
            <ac:spMk id="535" creationId="{6EDA5D88-26F0-4B24-BC00-B0A84F845A03}"/>
          </ac:spMkLst>
        </pc:spChg>
        <pc:spChg chg="mod topLvl">
          <ac:chgData name="reza kabir" userId="af3c95a13102d509" providerId="LiveId" clId="{1DE7A25A-A000-40E7-AB21-D6A01019233A}" dt="2020-05-17T14:57:14.284" v="39" actId="165"/>
          <ac:spMkLst>
            <pc:docMk/>
            <pc:sldMk cId="3517688747" sldId="439"/>
            <ac:spMk id="536" creationId="{6A134204-F010-48AE-8B8E-35B153CC880A}"/>
          </ac:spMkLst>
        </pc:spChg>
        <pc:spChg chg="mod topLvl">
          <ac:chgData name="reza kabir" userId="af3c95a13102d509" providerId="LiveId" clId="{1DE7A25A-A000-40E7-AB21-D6A01019233A}" dt="2020-05-17T14:57:14.284" v="39" actId="165"/>
          <ac:spMkLst>
            <pc:docMk/>
            <pc:sldMk cId="3517688747" sldId="439"/>
            <ac:spMk id="537" creationId="{AF45DF82-9953-4BA7-8B12-B7D249C22B99}"/>
          </ac:spMkLst>
        </pc:spChg>
        <pc:spChg chg="mod topLvl">
          <ac:chgData name="reza kabir" userId="af3c95a13102d509" providerId="LiveId" clId="{1DE7A25A-A000-40E7-AB21-D6A01019233A}" dt="2020-05-17T14:57:14.284" v="39" actId="165"/>
          <ac:spMkLst>
            <pc:docMk/>
            <pc:sldMk cId="3517688747" sldId="439"/>
            <ac:spMk id="538" creationId="{F8BC33A6-1A3D-461E-875A-F7EB763F8400}"/>
          </ac:spMkLst>
        </pc:spChg>
        <pc:spChg chg="mod topLvl">
          <ac:chgData name="reza kabir" userId="af3c95a13102d509" providerId="LiveId" clId="{1DE7A25A-A000-40E7-AB21-D6A01019233A}" dt="2020-05-17T14:57:14.284" v="39" actId="165"/>
          <ac:spMkLst>
            <pc:docMk/>
            <pc:sldMk cId="3517688747" sldId="439"/>
            <ac:spMk id="539" creationId="{6E753425-E622-439A-89EA-51F850C9925F}"/>
          </ac:spMkLst>
        </pc:spChg>
        <pc:spChg chg="mod topLvl">
          <ac:chgData name="reza kabir" userId="af3c95a13102d509" providerId="LiveId" clId="{1DE7A25A-A000-40E7-AB21-D6A01019233A}" dt="2020-05-17T14:57:14.284" v="39" actId="165"/>
          <ac:spMkLst>
            <pc:docMk/>
            <pc:sldMk cId="3517688747" sldId="439"/>
            <ac:spMk id="540" creationId="{1FE48962-1E67-4183-BE2F-98DB9AA90F0F}"/>
          </ac:spMkLst>
        </pc:spChg>
        <pc:spChg chg="mod topLvl">
          <ac:chgData name="reza kabir" userId="af3c95a13102d509" providerId="LiveId" clId="{1DE7A25A-A000-40E7-AB21-D6A01019233A}" dt="2020-05-17T14:57:14.284" v="39" actId="165"/>
          <ac:spMkLst>
            <pc:docMk/>
            <pc:sldMk cId="3517688747" sldId="439"/>
            <ac:spMk id="541" creationId="{76F3EFB0-E1AB-42E9-B147-3F09C1BD6395}"/>
          </ac:spMkLst>
        </pc:spChg>
        <pc:spChg chg="mod topLvl">
          <ac:chgData name="reza kabir" userId="af3c95a13102d509" providerId="LiveId" clId="{1DE7A25A-A000-40E7-AB21-D6A01019233A}" dt="2020-05-17T14:57:14.284" v="39" actId="165"/>
          <ac:spMkLst>
            <pc:docMk/>
            <pc:sldMk cId="3517688747" sldId="439"/>
            <ac:spMk id="542" creationId="{FAB6DCF7-3385-4789-83E6-1FD2765B8684}"/>
          </ac:spMkLst>
        </pc:spChg>
        <pc:spChg chg="mod topLvl">
          <ac:chgData name="reza kabir" userId="af3c95a13102d509" providerId="LiveId" clId="{1DE7A25A-A000-40E7-AB21-D6A01019233A}" dt="2020-05-17T14:57:14.284" v="39" actId="165"/>
          <ac:spMkLst>
            <pc:docMk/>
            <pc:sldMk cId="3517688747" sldId="439"/>
            <ac:spMk id="543" creationId="{78565974-5D22-4E86-B776-FDEB9474EF0D}"/>
          </ac:spMkLst>
        </pc:spChg>
        <pc:spChg chg="mod topLvl">
          <ac:chgData name="reza kabir" userId="af3c95a13102d509" providerId="LiveId" clId="{1DE7A25A-A000-40E7-AB21-D6A01019233A}" dt="2020-05-17T14:57:14.284" v="39" actId="165"/>
          <ac:spMkLst>
            <pc:docMk/>
            <pc:sldMk cId="3517688747" sldId="439"/>
            <ac:spMk id="544" creationId="{FE0469D1-C0BC-41C6-880A-735940C31ADD}"/>
          </ac:spMkLst>
        </pc:spChg>
        <pc:spChg chg="mod topLvl">
          <ac:chgData name="reza kabir" userId="af3c95a13102d509" providerId="LiveId" clId="{1DE7A25A-A000-40E7-AB21-D6A01019233A}" dt="2020-05-17T14:57:14.284" v="39" actId="165"/>
          <ac:spMkLst>
            <pc:docMk/>
            <pc:sldMk cId="3517688747" sldId="439"/>
            <ac:spMk id="545" creationId="{0D3FE753-BF0F-421F-9402-2B049E9C7D61}"/>
          </ac:spMkLst>
        </pc:spChg>
        <pc:spChg chg="mod topLvl">
          <ac:chgData name="reza kabir" userId="af3c95a13102d509" providerId="LiveId" clId="{1DE7A25A-A000-40E7-AB21-D6A01019233A}" dt="2020-05-17T14:57:14.284" v="39" actId="165"/>
          <ac:spMkLst>
            <pc:docMk/>
            <pc:sldMk cId="3517688747" sldId="439"/>
            <ac:spMk id="546" creationId="{62363F8C-803E-434E-B1A6-A654E2A2B7D3}"/>
          </ac:spMkLst>
        </pc:spChg>
        <pc:spChg chg="mod topLvl">
          <ac:chgData name="reza kabir" userId="af3c95a13102d509" providerId="LiveId" clId="{1DE7A25A-A000-40E7-AB21-D6A01019233A}" dt="2020-05-17T14:57:14.284" v="39" actId="165"/>
          <ac:spMkLst>
            <pc:docMk/>
            <pc:sldMk cId="3517688747" sldId="439"/>
            <ac:spMk id="547" creationId="{5E063685-35E2-467B-B40D-063C9555E7FA}"/>
          </ac:spMkLst>
        </pc:spChg>
        <pc:spChg chg="mod topLvl">
          <ac:chgData name="reza kabir" userId="af3c95a13102d509" providerId="LiveId" clId="{1DE7A25A-A000-40E7-AB21-D6A01019233A}" dt="2020-05-17T14:57:14.284" v="39" actId="165"/>
          <ac:spMkLst>
            <pc:docMk/>
            <pc:sldMk cId="3517688747" sldId="439"/>
            <ac:spMk id="548" creationId="{FCE7F1E2-C956-43F5-A02F-4416B961E2D8}"/>
          </ac:spMkLst>
        </pc:spChg>
        <pc:spChg chg="mod topLvl">
          <ac:chgData name="reza kabir" userId="af3c95a13102d509" providerId="LiveId" clId="{1DE7A25A-A000-40E7-AB21-D6A01019233A}" dt="2020-05-17T14:57:14.284" v="39" actId="165"/>
          <ac:spMkLst>
            <pc:docMk/>
            <pc:sldMk cId="3517688747" sldId="439"/>
            <ac:spMk id="549" creationId="{0907D2B9-0AD6-41E1-A509-A4372325E32F}"/>
          </ac:spMkLst>
        </pc:spChg>
        <pc:spChg chg="mod topLvl">
          <ac:chgData name="reza kabir" userId="af3c95a13102d509" providerId="LiveId" clId="{1DE7A25A-A000-40E7-AB21-D6A01019233A}" dt="2020-05-17T14:57:14.284" v="39" actId="165"/>
          <ac:spMkLst>
            <pc:docMk/>
            <pc:sldMk cId="3517688747" sldId="439"/>
            <ac:spMk id="550" creationId="{16C99DBD-1A3E-4EED-A65F-690EFC0B026F}"/>
          </ac:spMkLst>
        </pc:spChg>
        <pc:spChg chg="mod topLvl">
          <ac:chgData name="reza kabir" userId="af3c95a13102d509" providerId="LiveId" clId="{1DE7A25A-A000-40E7-AB21-D6A01019233A}" dt="2020-05-17T14:57:14.284" v="39" actId="165"/>
          <ac:spMkLst>
            <pc:docMk/>
            <pc:sldMk cId="3517688747" sldId="439"/>
            <ac:spMk id="551" creationId="{85F89C8F-74F1-4A1C-BA2C-27321ABD903C}"/>
          </ac:spMkLst>
        </pc:spChg>
        <pc:spChg chg="mod topLvl">
          <ac:chgData name="reza kabir" userId="af3c95a13102d509" providerId="LiveId" clId="{1DE7A25A-A000-40E7-AB21-D6A01019233A}" dt="2020-05-17T14:57:14.284" v="39" actId="165"/>
          <ac:spMkLst>
            <pc:docMk/>
            <pc:sldMk cId="3517688747" sldId="439"/>
            <ac:spMk id="552" creationId="{1097BF63-DC5D-48D2-818B-F9F308F4D131}"/>
          </ac:spMkLst>
        </pc:spChg>
        <pc:spChg chg="mod topLvl">
          <ac:chgData name="reza kabir" userId="af3c95a13102d509" providerId="LiveId" clId="{1DE7A25A-A000-40E7-AB21-D6A01019233A}" dt="2020-05-17T14:57:14.284" v="39" actId="165"/>
          <ac:spMkLst>
            <pc:docMk/>
            <pc:sldMk cId="3517688747" sldId="439"/>
            <ac:spMk id="553" creationId="{5C312C37-1FDE-4455-9924-6763DE6E8F71}"/>
          </ac:spMkLst>
        </pc:spChg>
        <pc:spChg chg="mod topLvl">
          <ac:chgData name="reza kabir" userId="af3c95a13102d509" providerId="LiveId" clId="{1DE7A25A-A000-40E7-AB21-D6A01019233A}" dt="2020-05-17T14:57:14.284" v="39" actId="165"/>
          <ac:spMkLst>
            <pc:docMk/>
            <pc:sldMk cId="3517688747" sldId="439"/>
            <ac:spMk id="554" creationId="{D5CA5CAF-597D-4A32-8A7D-6D3AFC0A2001}"/>
          </ac:spMkLst>
        </pc:spChg>
        <pc:spChg chg="mod topLvl">
          <ac:chgData name="reza kabir" userId="af3c95a13102d509" providerId="LiveId" clId="{1DE7A25A-A000-40E7-AB21-D6A01019233A}" dt="2020-05-17T14:57:14.284" v="39" actId="165"/>
          <ac:spMkLst>
            <pc:docMk/>
            <pc:sldMk cId="3517688747" sldId="439"/>
            <ac:spMk id="555" creationId="{78553DB2-F994-4757-B987-62B6C6E08BC5}"/>
          </ac:spMkLst>
        </pc:spChg>
        <pc:spChg chg="mod topLvl">
          <ac:chgData name="reza kabir" userId="af3c95a13102d509" providerId="LiveId" clId="{1DE7A25A-A000-40E7-AB21-D6A01019233A}" dt="2020-05-17T14:57:14.284" v="39" actId="165"/>
          <ac:spMkLst>
            <pc:docMk/>
            <pc:sldMk cId="3517688747" sldId="439"/>
            <ac:spMk id="556" creationId="{2468A867-586A-4376-B6B7-CB0BCACFCC73}"/>
          </ac:spMkLst>
        </pc:spChg>
        <pc:spChg chg="mod topLvl">
          <ac:chgData name="reza kabir" userId="af3c95a13102d509" providerId="LiveId" clId="{1DE7A25A-A000-40E7-AB21-D6A01019233A}" dt="2020-05-17T14:57:14.284" v="39" actId="165"/>
          <ac:spMkLst>
            <pc:docMk/>
            <pc:sldMk cId="3517688747" sldId="439"/>
            <ac:spMk id="557" creationId="{90E7618A-FC51-4EDA-B359-3675443C6384}"/>
          </ac:spMkLst>
        </pc:spChg>
        <pc:spChg chg="mod topLvl">
          <ac:chgData name="reza kabir" userId="af3c95a13102d509" providerId="LiveId" clId="{1DE7A25A-A000-40E7-AB21-D6A01019233A}" dt="2020-05-17T14:57:14.284" v="39" actId="165"/>
          <ac:spMkLst>
            <pc:docMk/>
            <pc:sldMk cId="3517688747" sldId="439"/>
            <ac:spMk id="558" creationId="{85CCF78A-F0C0-4041-8DEA-CA14E8192A0E}"/>
          </ac:spMkLst>
        </pc:spChg>
        <pc:spChg chg="mod topLvl">
          <ac:chgData name="reza kabir" userId="af3c95a13102d509" providerId="LiveId" clId="{1DE7A25A-A000-40E7-AB21-D6A01019233A}" dt="2020-05-17T14:57:14.284" v="39" actId="165"/>
          <ac:spMkLst>
            <pc:docMk/>
            <pc:sldMk cId="3517688747" sldId="439"/>
            <ac:spMk id="559" creationId="{4717A563-24CC-46C9-98D4-A9171E2D3C0C}"/>
          </ac:spMkLst>
        </pc:spChg>
        <pc:spChg chg="mod topLvl">
          <ac:chgData name="reza kabir" userId="af3c95a13102d509" providerId="LiveId" clId="{1DE7A25A-A000-40E7-AB21-D6A01019233A}" dt="2020-05-17T14:57:14.284" v="39" actId="165"/>
          <ac:spMkLst>
            <pc:docMk/>
            <pc:sldMk cId="3517688747" sldId="439"/>
            <ac:spMk id="560" creationId="{556A96F9-8390-4072-A2FA-EDD1A4A6E318}"/>
          </ac:spMkLst>
        </pc:spChg>
        <pc:spChg chg="mod topLvl">
          <ac:chgData name="reza kabir" userId="af3c95a13102d509" providerId="LiveId" clId="{1DE7A25A-A000-40E7-AB21-D6A01019233A}" dt="2020-05-17T14:57:14.284" v="39" actId="165"/>
          <ac:spMkLst>
            <pc:docMk/>
            <pc:sldMk cId="3517688747" sldId="439"/>
            <ac:spMk id="561" creationId="{6074D1D1-3225-4F13-BC62-9A38C5603627}"/>
          </ac:spMkLst>
        </pc:spChg>
        <pc:spChg chg="mod topLvl">
          <ac:chgData name="reza kabir" userId="af3c95a13102d509" providerId="LiveId" clId="{1DE7A25A-A000-40E7-AB21-D6A01019233A}" dt="2020-05-17T14:57:14.284" v="39" actId="165"/>
          <ac:spMkLst>
            <pc:docMk/>
            <pc:sldMk cId="3517688747" sldId="439"/>
            <ac:spMk id="562" creationId="{E2F43B27-14DA-42F3-A7CC-DCC62C8B4B69}"/>
          </ac:spMkLst>
        </pc:spChg>
        <pc:spChg chg="mod topLvl">
          <ac:chgData name="reza kabir" userId="af3c95a13102d509" providerId="LiveId" clId="{1DE7A25A-A000-40E7-AB21-D6A01019233A}" dt="2020-05-17T14:57:14.284" v="39" actId="165"/>
          <ac:spMkLst>
            <pc:docMk/>
            <pc:sldMk cId="3517688747" sldId="439"/>
            <ac:spMk id="563" creationId="{2FDB8AC7-DDD1-4308-A9B0-4690FF9A3C2F}"/>
          </ac:spMkLst>
        </pc:spChg>
        <pc:spChg chg="mod topLvl">
          <ac:chgData name="reza kabir" userId="af3c95a13102d509" providerId="LiveId" clId="{1DE7A25A-A000-40E7-AB21-D6A01019233A}" dt="2020-05-17T14:57:14.284" v="39" actId="165"/>
          <ac:spMkLst>
            <pc:docMk/>
            <pc:sldMk cId="3517688747" sldId="439"/>
            <ac:spMk id="564" creationId="{028CBFB8-C072-4A85-9CAE-B9FBA94E65F2}"/>
          </ac:spMkLst>
        </pc:spChg>
        <pc:spChg chg="mod topLvl">
          <ac:chgData name="reza kabir" userId="af3c95a13102d509" providerId="LiveId" clId="{1DE7A25A-A000-40E7-AB21-D6A01019233A}" dt="2020-05-17T14:57:14.284" v="39" actId="165"/>
          <ac:spMkLst>
            <pc:docMk/>
            <pc:sldMk cId="3517688747" sldId="439"/>
            <ac:spMk id="565" creationId="{A76D343C-3F9B-4B6A-A236-7344E362786C}"/>
          </ac:spMkLst>
        </pc:spChg>
        <pc:spChg chg="mod topLvl">
          <ac:chgData name="reza kabir" userId="af3c95a13102d509" providerId="LiveId" clId="{1DE7A25A-A000-40E7-AB21-D6A01019233A}" dt="2020-05-17T14:57:14.284" v="39" actId="165"/>
          <ac:spMkLst>
            <pc:docMk/>
            <pc:sldMk cId="3517688747" sldId="439"/>
            <ac:spMk id="566" creationId="{08F2CF59-E7E9-40E5-96E8-FC51D9EEFDF8}"/>
          </ac:spMkLst>
        </pc:spChg>
        <pc:spChg chg="mod topLvl">
          <ac:chgData name="reza kabir" userId="af3c95a13102d509" providerId="LiveId" clId="{1DE7A25A-A000-40E7-AB21-D6A01019233A}" dt="2020-05-17T14:57:14.284" v="39" actId="165"/>
          <ac:spMkLst>
            <pc:docMk/>
            <pc:sldMk cId="3517688747" sldId="439"/>
            <ac:spMk id="567" creationId="{314841D0-D22F-44AA-8159-18B42D66E0E4}"/>
          </ac:spMkLst>
        </pc:spChg>
        <pc:spChg chg="mod topLvl">
          <ac:chgData name="reza kabir" userId="af3c95a13102d509" providerId="LiveId" clId="{1DE7A25A-A000-40E7-AB21-D6A01019233A}" dt="2020-05-17T14:57:14.284" v="39" actId="165"/>
          <ac:spMkLst>
            <pc:docMk/>
            <pc:sldMk cId="3517688747" sldId="439"/>
            <ac:spMk id="568" creationId="{40620723-C01E-4B92-B860-2249F041C74B}"/>
          </ac:spMkLst>
        </pc:spChg>
        <pc:spChg chg="mod topLvl">
          <ac:chgData name="reza kabir" userId="af3c95a13102d509" providerId="LiveId" clId="{1DE7A25A-A000-40E7-AB21-D6A01019233A}" dt="2020-05-17T14:57:14.284" v="39" actId="165"/>
          <ac:spMkLst>
            <pc:docMk/>
            <pc:sldMk cId="3517688747" sldId="439"/>
            <ac:spMk id="569" creationId="{7FCECF21-3E18-4FC8-8D50-7DF222F3C45B}"/>
          </ac:spMkLst>
        </pc:spChg>
        <pc:spChg chg="mod topLvl">
          <ac:chgData name="reza kabir" userId="af3c95a13102d509" providerId="LiveId" clId="{1DE7A25A-A000-40E7-AB21-D6A01019233A}" dt="2020-05-17T14:57:14.284" v="39" actId="165"/>
          <ac:spMkLst>
            <pc:docMk/>
            <pc:sldMk cId="3517688747" sldId="439"/>
            <ac:spMk id="570" creationId="{16F13A9D-D191-4693-9014-7EE0196C0B38}"/>
          </ac:spMkLst>
        </pc:spChg>
        <pc:spChg chg="mod topLvl">
          <ac:chgData name="reza kabir" userId="af3c95a13102d509" providerId="LiveId" clId="{1DE7A25A-A000-40E7-AB21-D6A01019233A}" dt="2020-05-17T14:57:14.284" v="39" actId="165"/>
          <ac:spMkLst>
            <pc:docMk/>
            <pc:sldMk cId="3517688747" sldId="439"/>
            <ac:spMk id="571" creationId="{DBEC7045-0686-424D-BCC3-342FD4A570EE}"/>
          </ac:spMkLst>
        </pc:spChg>
        <pc:spChg chg="mod topLvl">
          <ac:chgData name="reza kabir" userId="af3c95a13102d509" providerId="LiveId" clId="{1DE7A25A-A000-40E7-AB21-D6A01019233A}" dt="2020-05-17T14:57:14.284" v="39" actId="165"/>
          <ac:spMkLst>
            <pc:docMk/>
            <pc:sldMk cId="3517688747" sldId="439"/>
            <ac:spMk id="572" creationId="{49AE7365-11FC-466F-BB6C-795D68CDD2DF}"/>
          </ac:spMkLst>
        </pc:spChg>
        <pc:spChg chg="mod topLvl">
          <ac:chgData name="reza kabir" userId="af3c95a13102d509" providerId="LiveId" clId="{1DE7A25A-A000-40E7-AB21-D6A01019233A}" dt="2020-05-17T14:57:14.284" v="39" actId="165"/>
          <ac:spMkLst>
            <pc:docMk/>
            <pc:sldMk cId="3517688747" sldId="439"/>
            <ac:spMk id="573" creationId="{852ACC0F-3915-4AE4-A51E-60288C31361A}"/>
          </ac:spMkLst>
        </pc:spChg>
        <pc:spChg chg="mod topLvl">
          <ac:chgData name="reza kabir" userId="af3c95a13102d509" providerId="LiveId" clId="{1DE7A25A-A000-40E7-AB21-D6A01019233A}" dt="2020-05-17T14:57:14.284" v="39" actId="165"/>
          <ac:spMkLst>
            <pc:docMk/>
            <pc:sldMk cId="3517688747" sldId="439"/>
            <ac:spMk id="574" creationId="{65E66E5C-497D-4B24-A99F-456445EB560B}"/>
          </ac:spMkLst>
        </pc:spChg>
        <pc:spChg chg="mod topLvl">
          <ac:chgData name="reza kabir" userId="af3c95a13102d509" providerId="LiveId" clId="{1DE7A25A-A000-40E7-AB21-D6A01019233A}" dt="2020-05-17T14:57:14.284" v="39" actId="165"/>
          <ac:spMkLst>
            <pc:docMk/>
            <pc:sldMk cId="3517688747" sldId="439"/>
            <ac:spMk id="575" creationId="{FC88C76E-A749-43D1-A829-1B6CC71E4C90}"/>
          </ac:spMkLst>
        </pc:spChg>
        <pc:spChg chg="mod topLvl">
          <ac:chgData name="reza kabir" userId="af3c95a13102d509" providerId="LiveId" clId="{1DE7A25A-A000-40E7-AB21-D6A01019233A}" dt="2020-05-17T14:57:14.284" v="39" actId="165"/>
          <ac:spMkLst>
            <pc:docMk/>
            <pc:sldMk cId="3517688747" sldId="439"/>
            <ac:spMk id="576" creationId="{8EA2E042-BF07-447B-9B41-55728F4CBA58}"/>
          </ac:spMkLst>
        </pc:spChg>
        <pc:spChg chg="mod topLvl">
          <ac:chgData name="reza kabir" userId="af3c95a13102d509" providerId="LiveId" clId="{1DE7A25A-A000-40E7-AB21-D6A01019233A}" dt="2020-05-17T14:57:14.284" v="39" actId="165"/>
          <ac:spMkLst>
            <pc:docMk/>
            <pc:sldMk cId="3517688747" sldId="439"/>
            <ac:spMk id="577" creationId="{3ECE2D0B-1207-4978-AC78-7537A9061D54}"/>
          </ac:spMkLst>
        </pc:spChg>
        <pc:spChg chg="mod topLvl">
          <ac:chgData name="reza kabir" userId="af3c95a13102d509" providerId="LiveId" clId="{1DE7A25A-A000-40E7-AB21-D6A01019233A}" dt="2020-05-17T14:57:14.284" v="39" actId="165"/>
          <ac:spMkLst>
            <pc:docMk/>
            <pc:sldMk cId="3517688747" sldId="439"/>
            <ac:spMk id="578" creationId="{C13EC1B0-6FF7-44BC-B261-F3ECB4B338C7}"/>
          </ac:spMkLst>
        </pc:spChg>
        <pc:spChg chg="mod topLvl">
          <ac:chgData name="reza kabir" userId="af3c95a13102d509" providerId="LiveId" clId="{1DE7A25A-A000-40E7-AB21-D6A01019233A}" dt="2020-05-17T14:57:14.284" v="39" actId="165"/>
          <ac:spMkLst>
            <pc:docMk/>
            <pc:sldMk cId="3517688747" sldId="439"/>
            <ac:spMk id="579" creationId="{260DA6E1-F70F-4CB8-992C-69D55F1ED179}"/>
          </ac:spMkLst>
        </pc:spChg>
        <pc:spChg chg="mod topLvl">
          <ac:chgData name="reza kabir" userId="af3c95a13102d509" providerId="LiveId" clId="{1DE7A25A-A000-40E7-AB21-D6A01019233A}" dt="2020-05-17T14:57:14.284" v="39" actId="165"/>
          <ac:spMkLst>
            <pc:docMk/>
            <pc:sldMk cId="3517688747" sldId="439"/>
            <ac:spMk id="580" creationId="{67F15D1C-05A8-4FA2-864F-6FE7ABF874A3}"/>
          </ac:spMkLst>
        </pc:spChg>
        <pc:spChg chg="mod topLvl">
          <ac:chgData name="reza kabir" userId="af3c95a13102d509" providerId="LiveId" clId="{1DE7A25A-A000-40E7-AB21-D6A01019233A}" dt="2020-05-17T14:57:14.284" v="39" actId="165"/>
          <ac:spMkLst>
            <pc:docMk/>
            <pc:sldMk cId="3517688747" sldId="439"/>
            <ac:spMk id="581" creationId="{E834CC0A-9497-468C-801C-E2A5BADEC017}"/>
          </ac:spMkLst>
        </pc:spChg>
        <pc:spChg chg="mod topLvl">
          <ac:chgData name="reza kabir" userId="af3c95a13102d509" providerId="LiveId" clId="{1DE7A25A-A000-40E7-AB21-D6A01019233A}" dt="2020-05-17T14:57:14.284" v="39" actId="165"/>
          <ac:spMkLst>
            <pc:docMk/>
            <pc:sldMk cId="3517688747" sldId="439"/>
            <ac:spMk id="582" creationId="{E42FF7F1-6E96-4C40-9431-774850E434EE}"/>
          </ac:spMkLst>
        </pc:spChg>
        <pc:spChg chg="mod topLvl">
          <ac:chgData name="reza kabir" userId="af3c95a13102d509" providerId="LiveId" clId="{1DE7A25A-A000-40E7-AB21-D6A01019233A}" dt="2020-05-17T14:57:14.284" v="39" actId="165"/>
          <ac:spMkLst>
            <pc:docMk/>
            <pc:sldMk cId="3517688747" sldId="439"/>
            <ac:spMk id="583" creationId="{45811AD6-1761-48CF-930F-8CCA0178C9AA}"/>
          </ac:spMkLst>
        </pc:spChg>
        <pc:spChg chg="mod topLvl">
          <ac:chgData name="reza kabir" userId="af3c95a13102d509" providerId="LiveId" clId="{1DE7A25A-A000-40E7-AB21-D6A01019233A}" dt="2020-05-17T14:57:14.284" v="39" actId="165"/>
          <ac:spMkLst>
            <pc:docMk/>
            <pc:sldMk cId="3517688747" sldId="439"/>
            <ac:spMk id="584" creationId="{47DFCAC6-4B50-4BAE-954F-5B33B4001003}"/>
          </ac:spMkLst>
        </pc:spChg>
        <pc:spChg chg="mod topLvl">
          <ac:chgData name="reza kabir" userId="af3c95a13102d509" providerId="LiveId" clId="{1DE7A25A-A000-40E7-AB21-D6A01019233A}" dt="2020-05-17T14:57:14.284" v="39" actId="165"/>
          <ac:spMkLst>
            <pc:docMk/>
            <pc:sldMk cId="3517688747" sldId="439"/>
            <ac:spMk id="585" creationId="{B79276AA-AF44-44F5-89D0-72AA50A79FEC}"/>
          </ac:spMkLst>
        </pc:spChg>
        <pc:spChg chg="mod topLvl">
          <ac:chgData name="reza kabir" userId="af3c95a13102d509" providerId="LiveId" clId="{1DE7A25A-A000-40E7-AB21-D6A01019233A}" dt="2020-05-17T14:57:14.284" v="39" actId="165"/>
          <ac:spMkLst>
            <pc:docMk/>
            <pc:sldMk cId="3517688747" sldId="439"/>
            <ac:spMk id="586" creationId="{A9E5E44D-AC96-4E67-8C6D-CC9996D96430}"/>
          </ac:spMkLst>
        </pc:spChg>
        <pc:spChg chg="mod topLvl">
          <ac:chgData name="reza kabir" userId="af3c95a13102d509" providerId="LiveId" clId="{1DE7A25A-A000-40E7-AB21-D6A01019233A}" dt="2020-05-17T14:57:14.284" v="39" actId="165"/>
          <ac:spMkLst>
            <pc:docMk/>
            <pc:sldMk cId="3517688747" sldId="439"/>
            <ac:spMk id="587" creationId="{A956F30F-30EB-41C3-B02D-E6EC2DE26DAA}"/>
          </ac:spMkLst>
        </pc:spChg>
        <pc:spChg chg="mod topLvl">
          <ac:chgData name="reza kabir" userId="af3c95a13102d509" providerId="LiveId" clId="{1DE7A25A-A000-40E7-AB21-D6A01019233A}" dt="2020-05-17T14:57:14.284" v="39" actId="165"/>
          <ac:spMkLst>
            <pc:docMk/>
            <pc:sldMk cId="3517688747" sldId="439"/>
            <ac:spMk id="588" creationId="{E37BBF42-63B7-411C-8DC0-4EBFFA24E8EC}"/>
          </ac:spMkLst>
        </pc:spChg>
        <pc:spChg chg="mod topLvl">
          <ac:chgData name="reza kabir" userId="af3c95a13102d509" providerId="LiveId" clId="{1DE7A25A-A000-40E7-AB21-D6A01019233A}" dt="2020-05-17T14:57:14.284" v="39" actId="165"/>
          <ac:spMkLst>
            <pc:docMk/>
            <pc:sldMk cId="3517688747" sldId="439"/>
            <ac:spMk id="589" creationId="{1DA413D2-4CC3-47ED-AB77-7E81D66E3B65}"/>
          </ac:spMkLst>
        </pc:spChg>
        <pc:spChg chg="mod topLvl">
          <ac:chgData name="reza kabir" userId="af3c95a13102d509" providerId="LiveId" clId="{1DE7A25A-A000-40E7-AB21-D6A01019233A}" dt="2020-05-17T14:57:14.284" v="39" actId="165"/>
          <ac:spMkLst>
            <pc:docMk/>
            <pc:sldMk cId="3517688747" sldId="439"/>
            <ac:spMk id="590" creationId="{5AE74B08-321C-46D7-94E5-A73239CE3C9F}"/>
          </ac:spMkLst>
        </pc:spChg>
        <pc:spChg chg="mod topLvl">
          <ac:chgData name="reza kabir" userId="af3c95a13102d509" providerId="LiveId" clId="{1DE7A25A-A000-40E7-AB21-D6A01019233A}" dt="2020-05-17T14:57:14.284" v="39" actId="165"/>
          <ac:spMkLst>
            <pc:docMk/>
            <pc:sldMk cId="3517688747" sldId="439"/>
            <ac:spMk id="591" creationId="{AC93ABD7-196A-48F1-A7E1-83DE2584A0D8}"/>
          </ac:spMkLst>
        </pc:spChg>
        <pc:spChg chg="mod topLvl">
          <ac:chgData name="reza kabir" userId="af3c95a13102d509" providerId="LiveId" clId="{1DE7A25A-A000-40E7-AB21-D6A01019233A}" dt="2020-05-17T14:57:14.284" v="39" actId="165"/>
          <ac:spMkLst>
            <pc:docMk/>
            <pc:sldMk cId="3517688747" sldId="439"/>
            <ac:spMk id="592" creationId="{4C34672E-8283-45CF-9A83-58BFC4279A3E}"/>
          </ac:spMkLst>
        </pc:spChg>
        <pc:spChg chg="mod topLvl">
          <ac:chgData name="reza kabir" userId="af3c95a13102d509" providerId="LiveId" clId="{1DE7A25A-A000-40E7-AB21-D6A01019233A}" dt="2020-05-17T14:57:14.284" v="39" actId="165"/>
          <ac:spMkLst>
            <pc:docMk/>
            <pc:sldMk cId="3517688747" sldId="439"/>
            <ac:spMk id="593" creationId="{FC58C8F4-0F1D-44EA-B7BA-64D27F57C1EA}"/>
          </ac:spMkLst>
        </pc:spChg>
        <pc:spChg chg="mod topLvl">
          <ac:chgData name="reza kabir" userId="af3c95a13102d509" providerId="LiveId" clId="{1DE7A25A-A000-40E7-AB21-D6A01019233A}" dt="2020-05-17T14:57:14.284" v="39" actId="165"/>
          <ac:spMkLst>
            <pc:docMk/>
            <pc:sldMk cId="3517688747" sldId="439"/>
            <ac:spMk id="594" creationId="{0288D7EB-8E39-40ED-8555-A868F1B5D41C}"/>
          </ac:spMkLst>
        </pc:spChg>
        <pc:spChg chg="mod topLvl">
          <ac:chgData name="reza kabir" userId="af3c95a13102d509" providerId="LiveId" clId="{1DE7A25A-A000-40E7-AB21-D6A01019233A}" dt="2020-05-17T14:57:14.284" v="39" actId="165"/>
          <ac:spMkLst>
            <pc:docMk/>
            <pc:sldMk cId="3517688747" sldId="439"/>
            <ac:spMk id="595" creationId="{4DD0D916-B1D7-4DA5-AD33-1186FC569EA6}"/>
          </ac:spMkLst>
        </pc:spChg>
        <pc:spChg chg="mod topLvl">
          <ac:chgData name="reza kabir" userId="af3c95a13102d509" providerId="LiveId" clId="{1DE7A25A-A000-40E7-AB21-D6A01019233A}" dt="2020-05-17T14:57:14.284" v="39" actId="165"/>
          <ac:spMkLst>
            <pc:docMk/>
            <pc:sldMk cId="3517688747" sldId="439"/>
            <ac:spMk id="596" creationId="{47F1FBC3-71B8-4DA6-B23B-68D3EE1DA5FC}"/>
          </ac:spMkLst>
        </pc:spChg>
        <pc:spChg chg="mod topLvl">
          <ac:chgData name="reza kabir" userId="af3c95a13102d509" providerId="LiveId" clId="{1DE7A25A-A000-40E7-AB21-D6A01019233A}" dt="2020-05-17T14:57:14.284" v="39" actId="165"/>
          <ac:spMkLst>
            <pc:docMk/>
            <pc:sldMk cId="3517688747" sldId="439"/>
            <ac:spMk id="597" creationId="{6B2FE41B-83F6-4FC1-AE10-EBAFB0C41E14}"/>
          </ac:spMkLst>
        </pc:spChg>
        <pc:spChg chg="mod topLvl">
          <ac:chgData name="reza kabir" userId="af3c95a13102d509" providerId="LiveId" clId="{1DE7A25A-A000-40E7-AB21-D6A01019233A}" dt="2020-05-17T14:57:14.284" v="39" actId="165"/>
          <ac:spMkLst>
            <pc:docMk/>
            <pc:sldMk cId="3517688747" sldId="439"/>
            <ac:spMk id="598" creationId="{AF671BAA-2A88-405E-A16E-5C1464B0BA52}"/>
          </ac:spMkLst>
        </pc:spChg>
        <pc:spChg chg="mod topLvl">
          <ac:chgData name="reza kabir" userId="af3c95a13102d509" providerId="LiveId" clId="{1DE7A25A-A000-40E7-AB21-D6A01019233A}" dt="2020-05-17T14:57:14.284" v="39" actId="165"/>
          <ac:spMkLst>
            <pc:docMk/>
            <pc:sldMk cId="3517688747" sldId="439"/>
            <ac:spMk id="599" creationId="{63D3A647-8D75-48DE-BAF4-A398C1D43F37}"/>
          </ac:spMkLst>
        </pc:spChg>
        <pc:spChg chg="mod topLvl">
          <ac:chgData name="reza kabir" userId="af3c95a13102d509" providerId="LiveId" clId="{1DE7A25A-A000-40E7-AB21-D6A01019233A}" dt="2020-05-17T14:57:14.284" v="39" actId="165"/>
          <ac:spMkLst>
            <pc:docMk/>
            <pc:sldMk cId="3517688747" sldId="439"/>
            <ac:spMk id="600" creationId="{3D6F47CF-B51D-4ADF-AB55-02FE64750E04}"/>
          </ac:spMkLst>
        </pc:spChg>
        <pc:spChg chg="mod topLvl">
          <ac:chgData name="reza kabir" userId="af3c95a13102d509" providerId="LiveId" clId="{1DE7A25A-A000-40E7-AB21-D6A01019233A}" dt="2020-05-17T14:57:14.284" v="39" actId="165"/>
          <ac:spMkLst>
            <pc:docMk/>
            <pc:sldMk cId="3517688747" sldId="439"/>
            <ac:spMk id="601" creationId="{0F11D83C-5E96-4895-A11F-FBE25157B4C3}"/>
          </ac:spMkLst>
        </pc:spChg>
        <pc:spChg chg="mod topLvl">
          <ac:chgData name="reza kabir" userId="af3c95a13102d509" providerId="LiveId" clId="{1DE7A25A-A000-40E7-AB21-D6A01019233A}" dt="2020-05-17T14:57:14.284" v="39" actId="165"/>
          <ac:spMkLst>
            <pc:docMk/>
            <pc:sldMk cId="3517688747" sldId="439"/>
            <ac:spMk id="602" creationId="{0A2A680C-F188-4F0B-85C4-D7C14E9D8C64}"/>
          </ac:spMkLst>
        </pc:spChg>
        <pc:spChg chg="mod topLvl">
          <ac:chgData name="reza kabir" userId="af3c95a13102d509" providerId="LiveId" clId="{1DE7A25A-A000-40E7-AB21-D6A01019233A}" dt="2020-05-17T14:57:14.284" v="39" actId="165"/>
          <ac:spMkLst>
            <pc:docMk/>
            <pc:sldMk cId="3517688747" sldId="439"/>
            <ac:spMk id="603" creationId="{B9664DD0-D833-42E3-B95D-6E67123F3B44}"/>
          </ac:spMkLst>
        </pc:spChg>
        <pc:spChg chg="mod topLvl">
          <ac:chgData name="reza kabir" userId="af3c95a13102d509" providerId="LiveId" clId="{1DE7A25A-A000-40E7-AB21-D6A01019233A}" dt="2020-05-17T14:57:14.284" v="39" actId="165"/>
          <ac:spMkLst>
            <pc:docMk/>
            <pc:sldMk cId="3517688747" sldId="439"/>
            <ac:spMk id="604" creationId="{442CD94D-96F6-48F6-AFFF-EBC917232FD4}"/>
          </ac:spMkLst>
        </pc:spChg>
        <pc:spChg chg="mod topLvl">
          <ac:chgData name="reza kabir" userId="af3c95a13102d509" providerId="LiveId" clId="{1DE7A25A-A000-40E7-AB21-D6A01019233A}" dt="2020-05-17T14:57:14.284" v="39" actId="165"/>
          <ac:spMkLst>
            <pc:docMk/>
            <pc:sldMk cId="3517688747" sldId="439"/>
            <ac:spMk id="605" creationId="{CA789EEA-2AAD-4283-B079-0924328A64AE}"/>
          </ac:spMkLst>
        </pc:spChg>
        <pc:spChg chg="mod topLvl">
          <ac:chgData name="reza kabir" userId="af3c95a13102d509" providerId="LiveId" clId="{1DE7A25A-A000-40E7-AB21-D6A01019233A}" dt="2020-05-17T14:57:14.284" v="39" actId="165"/>
          <ac:spMkLst>
            <pc:docMk/>
            <pc:sldMk cId="3517688747" sldId="439"/>
            <ac:spMk id="606" creationId="{442653EC-C1DC-440D-94D5-254F2409A337}"/>
          </ac:spMkLst>
        </pc:spChg>
        <pc:spChg chg="mod topLvl">
          <ac:chgData name="reza kabir" userId="af3c95a13102d509" providerId="LiveId" clId="{1DE7A25A-A000-40E7-AB21-D6A01019233A}" dt="2020-05-17T14:57:14.284" v="39" actId="165"/>
          <ac:spMkLst>
            <pc:docMk/>
            <pc:sldMk cId="3517688747" sldId="439"/>
            <ac:spMk id="607" creationId="{4F909EFB-7552-43A9-8B79-625FDBA7A328}"/>
          </ac:spMkLst>
        </pc:spChg>
        <pc:spChg chg="mod topLvl">
          <ac:chgData name="reza kabir" userId="af3c95a13102d509" providerId="LiveId" clId="{1DE7A25A-A000-40E7-AB21-D6A01019233A}" dt="2020-05-17T14:57:14.284" v="39" actId="165"/>
          <ac:spMkLst>
            <pc:docMk/>
            <pc:sldMk cId="3517688747" sldId="439"/>
            <ac:spMk id="608" creationId="{2C7520CA-1240-4A82-B4A7-4BED547E975F}"/>
          </ac:spMkLst>
        </pc:spChg>
        <pc:spChg chg="mod topLvl">
          <ac:chgData name="reza kabir" userId="af3c95a13102d509" providerId="LiveId" clId="{1DE7A25A-A000-40E7-AB21-D6A01019233A}" dt="2020-05-17T14:57:14.284" v="39" actId="165"/>
          <ac:spMkLst>
            <pc:docMk/>
            <pc:sldMk cId="3517688747" sldId="439"/>
            <ac:spMk id="609" creationId="{AB9BCA49-4769-4C32-A35E-B773B07E255B}"/>
          </ac:spMkLst>
        </pc:spChg>
        <pc:spChg chg="mod topLvl">
          <ac:chgData name="reza kabir" userId="af3c95a13102d509" providerId="LiveId" clId="{1DE7A25A-A000-40E7-AB21-D6A01019233A}" dt="2020-05-17T14:57:14.284" v="39" actId="165"/>
          <ac:spMkLst>
            <pc:docMk/>
            <pc:sldMk cId="3517688747" sldId="439"/>
            <ac:spMk id="610" creationId="{C6A5F5A2-A872-4024-BE3C-4DD94A340470}"/>
          </ac:spMkLst>
        </pc:spChg>
        <pc:spChg chg="mod topLvl">
          <ac:chgData name="reza kabir" userId="af3c95a13102d509" providerId="LiveId" clId="{1DE7A25A-A000-40E7-AB21-D6A01019233A}" dt="2020-05-17T14:57:14.284" v="39" actId="165"/>
          <ac:spMkLst>
            <pc:docMk/>
            <pc:sldMk cId="3517688747" sldId="439"/>
            <ac:spMk id="611" creationId="{08495327-4EA7-41AC-98A3-28171DD8E8CD}"/>
          </ac:spMkLst>
        </pc:spChg>
        <pc:spChg chg="mod topLvl">
          <ac:chgData name="reza kabir" userId="af3c95a13102d509" providerId="LiveId" clId="{1DE7A25A-A000-40E7-AB21-D6A01019233A}" dt="2020-05-17T14:57:14.284" v="39" actId="165"/>
          <ac:spMkLst>
            <pc:docMk/>
            <pc:sldMk cId="3517688747" sldId="439"/>
            <ac:spMk id="612" creationId="{CD518139-BE0F-458E-B46C-34F8A1E0DE35}"/>
          </ac:spMkLst>
        </pc:spChg>
        <pc:spChg chg="mod topLvl">
          <ac:chgData name="reza kabir" userId="af3c95a13102d509" providerId="LiveId" clId="{1DE7A25A-A000-40E7-AB21-D6A01019233A}" dt="2020-05-17T14:57:14.284" v="39" actId="165"/>
          <ac:spMkLst>
            <pc:docMk/>
            <pc:sldMk cId="3517688747" sldId="439"/>
            <ac:spMk id="613" creationId="{C48E4A32-0FCD-4532-9576-D3F2A6C8D0F8}"/>
          </ac:spMkLst>
        </pc:spChg>
        <pc:spChg chg="mod topLvl">
          <ac:chgData name="reza kabir" userId="af3c95a13102d509" providerId="LiveId" clId="{1DE7A25A-A000-40E7-AB21-D6A01019233A}" dt="2020-05-17T14:57:14.284" v="39" actId="165"/>
          <ac:spMkLst>
            <pc:docMk/>
            <pc:sldMk cId="3517688747" sldId="439"/>
            <ac:spMk id="614" creationId="{2792DB08-0567-44CD-9613-CDB6C1A563AE}"/>
          </ac:spMkLst>
        </pc:spChg>
        <pc:spChg chg="mod topLvl">
          <ac:chgData name="reza kabir" userId="af3c95a13102d509" providerId="LiveId" clId="{1DE7A25A-A000-40E7-AB21-D6A01019233A}" dt="2020-05-17T14:57:14.284" v="39" actId="165"/>
          <ac:spMkLst>
            <pc:docMk/>
            <pc:sldMk cId="3517688747" sldId="439"/>
            <ac:spMk id="615" creationId="{18184E75-D552-4A5C-B957-9905C9913CA9}"/>
          </ac:spMkLst>
        </pc:spChg>
        <pc:spChg chg="mod topLvl">
          <ac:chgData name="reza kabir" userId="af3c95a13102d509" providerId="LiveId" clId="{1DE7A25A-A000-40E7-AB21-D6A01019233A}" dt="2020-05-17T14:57:14.284" v="39" actId="165"/>
          <ac:spMkLst>
            <pc:docMk/>
            <pc:sldMk cId="3517688747" sldId="439"/>
            <ac:spMk id="616" creationId="{786818D6-AB2B-46CF-970F-2A82D122CD5D}"/>
          </ac:spMkLst>
        </pc:spChg>
        <pc:spChg chg="mod topLvl">
          <ac:chgData name="reza kabir" userId="af3c95a13102d509" providerId="LiveId" clId="{1DE7A25A-A000-40E7-AB21-D6A01019233A}" dt="2020-05-17T14:57:14.284" v="39" actId="165"/>
          <ac:spMkLst>
            <pc:docMk/>
            <pc:sldMk cId="3517688747" sldId="439"/>
            <ac:spMk id="617" creationId="{C77AB283-0147-4251-93E6-A72BF574C2A7}"/>
          </ac:spMkLst>
        </pc:spChg>
        <pc:spChg chg="mod topLvl">
          <ac:chgData name="reza kabir" userId="af3c95a13102d509" providerId="LiveId" clId="{1DE7A25A-A000-40E7-AB21-D6A01019233A}" dt="2020-05-17T14:57:14.284" v="39" actId="165"/>
          <ac:spMkLst>
            <pc:docMk/>
            <pc:sldMk cId="3517688747" sldId="439"/>
            <ac:spMk id="618" creationId="{3FC606C1-3C95-47AE-81D2-FC5C4EEB1E3D}"/>
          </ac:spMkLst>
        </pc:spChg>
        <pc:spChg chg="mod topLvl">
          <ac:chgData name="reza kabir" userId="af3c95a13102d509" providerId="LiveId" clId="{1DE7A25A-A000-40E7-AB21-D6A01019233A}" dt="2020-05-17T14:57:14.284" v="39" actId="165"/>
          <ac:spMkLst>
            <pc:docMk/>
            <pc:sldMk cId="3517688747" sldId="439"/>
            <ac:spMk id="619" creationId="{A1FF945B-9165-4327-A6AC-DF3439B2D232}"/>
          </ac:spMkLst>
        </pc:spChg>
        <pc:spChg chg="mod topLvl">
          <ac:chgData name="reza kabir" userId="af3c95a13102d509" providerId="LiveId" clId="{1DE7A25A-A000-40E7-AB21-D6A01019233A}" dt="2020-05-17T14:57:14.284" v="39" actId="165"/>
          <ac:spMkLst>
            <pc:docMk/>
            <pc:sldMk cId="3517688747" sldId="439"/>
            <ac:spMk id="620" creationId="{7E6BCD86-80C2-4EC4-816D-71A17C438CCD}"/>
          </ac:spMkLst>
        </pc:spChg>
        <pc:spChg chg="mod topLvl">
          <ac:chgData name="reza kabir" userId="af3c95a13102d509" providerId="LiveId" clId="{1DE7A25A-A000-40E7-AB21-D6A01019233A}" dt="2020-05-17T14:57:14.284" v="39" actId="165"/>
          <ac:spMkLst>
            <pc:docMk/>
            <pc:sldMk cId="3517688747" sldId="439"/>
            <ac:spMk id="621" creationId="{A7810A53-CD92-4F54-BCF9-0DD72A60A59E}"/>
          </ac:spMkLst>
        </pc:spChg>
        <pc:spChg chg="mod topLvl">
          <ac:chgData name="reza kabir" userId="af3c95a13102d509" providerId="LiveId" clId="{1DE7A25A-A000-40E7-AB21-D6A01019233A}" dt="2020-05-17T14:57:14.284" v="39" actId="165"/>
          <ac:spMkLst>
            <pc:docMk/>
            <pc:sldMk cId="3517688747" sldId="439"/>
            <ac:spMk id="622" creationId="{4CF3E624-CEB1-4C48-B4E1-B5989EC0E55E}"/>
          </ac:spMkLst>
        </pc:spChg>
        <pc:spChg chg="mod topLvl">
          <ac:chgData name="reza kabir" userId="af3c95a13102d509" providerId="LiveId" clId="{1DE7A25A-A000-40E7-AB21-D6A01019233A}" dt="2020-05-17T14:57:14.284" v="39" actId="165"/>
          <ac:spMkLst>
            <pc:docMk/>
            <pc:sldMk cId="3517688747" sldId="439"/>
            <ac:spMk id="623" creationId="{46D7C4EA-FFC6-4C46-AA1A-D042BB5141D8}"/>
          </ac:spMkLst>
        </pc:spChg>
        <pc:spChg chg="mod topLvl">
          <ac:chgData name="reza kabir" userId="af3c95a13102d509" providerId="LiveId" clId="{1DE7A25A-A000-40E7-AB21-D6A01019233A}" dt="2020-05-17T14:57:14.284" v="39" actId="165"/>
          <ac:spMkLst>
            <pc:docMk/>
            <pc:sldMk cId="3517688747" sldId="439"/>
            <ac:spMk id="624" creationId="{0FCD04A4-FE4A-4966-90AE-032B6BE1570F}"/>
          </ac:spMkLst>
        </pc:spChg>
        <pc:spChg chg="mod topLvl">
          <ac:chgData name="reza kabir" userId="af3c95a13102d509" providerId="LiveId" clId="{1DE7A25A-A000-40E7-AB21-D6A01019233A}" dt="2020-05-17T14:57:14.284" v="39" actId="165"/>
          <ac:spMkLst>
            <pc:docMk/>
            <pc:sldMk cId="3517688747" sldId="439"/>
            <ac:spMk id="625" creationId="{2B342B25-8F56-43D5-821D-A1D174FE953F}"/>
          </ac:spMkLst>
        </pc:spChg>
        <pc:spChg chg="mod topLvl">
          <ac:chgData name="reza kabir" userId="af3c95a13102d509" providerId="LiveId" clId="{1DE7A25A-A000-40E7-AB21-D6A01019233A}" dt="2020-05-17T14:57:14.284" v="39" actId="165"/>
          <ac:spMkLst>
            <pc:docMk/>
            <pc:sldMk cId="3517688747" sldId="439"/>
            <ac:spMk id="626" creationId="{121744DB-FBFD-4D6C-BEF2-995EDD2654A2}"/>
          </ac:spMkLst>
        </pc:spChg>
        <pc:spChg chg="mod topLvl">
          <ac:chgData name="reza kabir" userId="af3c95a13102d509" providerId="LiveId" clId="{1DE7A25A-A000-40E7-AB21-D6A01019233A}" dt="2020-05-17T14:57:14.284" v="39" actId="165"/>
          <ac:spMkLst>
            <pc:docMk/>
            <pc:sldMk cId="3517688747" sldId="439"/>
            <ac:spMk id="627" creationId="{2199E872-938D-49E0-86AB-BDA37FCC238E}"/>
          </ac:spMkLst>
        </pc:spChg>
        <pc:spChg chg="mod topLvl">
          <ac:chgData name="reza kabir" userId="af3c95a13102d509" providerId="LiveId" clId="{1DE7A25A-A000-40E7-AB21-D6A01019233A}" dt="2020-05-17T14:57:14.284" v="39" actId="165"/>
          <ac:spMkLst>
            <pc:docMk/>
            <pc:sldMk cId="3517688747" sldId="439"/>
            <ac:spMk id="628" creationId="{06A6D540-5F6E-4F30-9CD7-E71891A9E2EF}"/>
          </ac:spMkLst>
        </pc:spChg>
        <pc:spChg chg="mod topLvl">
          <ac:chgData name="reza kabir" userId="af3c95a13102d509" providerId="LiveId" clId="{1DE7A25A-A000-40E7-AB21-D6A01019233A}" dt="2020-05-17T14:57:14.284" v="39" actId="165"/>
          <ac:spMkLst>
            <pc:docMk/>
            <pc:sldMk cId="3517688747" sldId="439"/>
            <ac:spMk id="629" creationId="{7A5AC434-98E6-4FE4-AA98-2291D32763DE}"/>
          </ac:spMkLst>
        </pc:spChg>
        <pc:spChg chg="mod topLvl">
          <ac:chgData name="reza kabir" userId="af3c95a13102d509" providerId="LiveId" clId="{1DE7A25A-A000-40E7-AB21-D6A01019233A}" dt="2020-05-17T14:57:14.284" v="39" actId="165"/>
          <ac:spMkLst>
            <pc:docMk/>
            <pc:sldMk cId="3517688747" sldId="439"/>
            <ac:spMk id="630" creationId="{722ED74A-27ED-421F-A3B5-0911564CE581}"/>
          </ac:spMkLst>
        </pc:spChg>
        <pc:spChg chg="mod topLvl">
          <ac:chgData name="reza kabir" userId="af3c95a13102d509" providerId="LiveId" clId="{1DE7A25A-A000-40E7-AB21-D6A01019233A}" dt="2020-05-17T14:57:14.284" v="39" actId="165"/>
          <ac:spMkLst>
            <pc:docMk/>
            <pc:sldMk cId="3517688747" sldId="439"/>
            <ac:spMk id="631" creationId="{F7B0B0D1-FFE9-4C91-9C41-194D6567120B}"/>
          </ac:spMkLst>
        </pc:spChg>
        <pc:spChg chg="mod topLvl">
          <ac:chgData name="reza kabir" userId="af3c95a13102d509" providerId="LiveId" clId="{1DE7A25A-A000-40E7-AB21-D6A01019233A}" dt="2020-05-17T14:57:14.284" v="39" actId="165"/>
          <ac:spMkLst>
            <pc:docMk/>
            <pc:sldMk cId="3517688747" sldId="439"/>
            <ac:spMk id="632" creationId="{27F243F8-E7EF-433B-9E50-2E9E1AA03FA3}"/>
          </ac:spMkLst>
        </pc:spChg>
        <pc:spChg chg="mod topLvl">
          <ac:chgData name="reza kabir" userId="af3c95a13102d509" providerId="LiveId" clId="{1DE7A25A-A000-40E7-AB21-D6A01019233A}" dt="2020-05-17T14:57:14.284" v="39" actId="165"/>
          <ac:spMkLst>
            <pc:docMk/>
            <pc:sldMk cId="3517688747" sldId="439"/>
            <ac:spMk id="633" creationId="{F3852185-55E5-43E4-92BB-21E0F21CDD92}"/>
          </ac:spMkLst>
        </pc:spChg>
        <pc:spChg chg="mod topLvl">
          <ac:chgData name="reza kabir" userId="af3c95a13102d509" providerId="LiveId" clId="{1DE7A25A-A000-40E7-AB21-D6A01019233A}" dt="2020-05-17T14:57:14.284" v="39" actId="165"/>
          <ac:spMkLst>
            <pc:docMk/>
            <pc:sldMk cId="3517688747" sldId="439"/>
            <ac:spMk id="634" creationId="{9255129B-56E9-4175-97F8-C11AE0DCF774}"/>
          </ac:spMkLst>
        </pc:spChg>
        <pc:spChg chg="mod topLvl">
          <ac:chgData name="reza kabir" userId="af3c95a13102d509" providerId="LiveId" clId="{1DE7A25A-A000-40E7-AB21-D6A01019233A}" dt="2020-05-17T14:57:14.284" v="39" actId="165"/>
          <ac:spMkLst>
            <pc:docMk/>
            <pc:sldMk cId="3517688747" sldId="439"/>
            <ac:spMk id="635" creationId="{81A08003-488E-4ED2-8499-7B0CE5544217}"/>
          </ac:spMkLst>
        </pc:spChg>
        <pc:spChg chg="mod topLvl">
          <ac:chgData name="reza kabir" userId="af3c95a13102d509" providerId="LiveId" clId="{1DE7A25A-A000-40E7-AB21-D6A01019233A}" dt="2020-05-17T14:57:14.284" v="39" actId="165"/>
          <ac:spMkLst>
            <pc:docMk/>
            <pc:sldMk cId="3517688747" sldId="439"/>
            <ac:spMk id="636" creationId="{B2108143-876D-4BA1-82FA-4C28870885DD}"/>
          </ac:spMkLst>
        </pc:spChg>
        <pc:spChg chg="mod topLvl">
          <ac:chgData name="reza kabir" userId="af3c95a13102d509" providerId="LiveId" clId="{1DE7A25A-A000-40E7-AB21-D6A01019233A}" dt="2020-05-17T14:57:14.284" v="39" actId="165"/>
          <ac:spMkLst>
            <pc:docMk/>
            <pc:sldMk cId="3517688747" sldId="439"/>
            <ac:spMk id="637" creationId="{0F0D6E92-B131-437C-81F4-358FCB400704}"/>
          </ac:spMkLst>
        </pc:spChg>
        <pc:spChg chg="mod topLvl">
          <ac:chgData name="reza kabir" userId="af3c95a13102d509" providerId="LiveId" clId="{1DE7A25A-A000-40E7-AB21-D6A01019233A}" dt="2020-05-17T14:57:14.284" v="39" actId="165"/>
          <ac:spMkLst>
            <pc:docMk/>
            <pc:sldMk cId="3517688747" sldId="439"/>
            <ac:spMk id="638" creationId="{C41F85BC-F962-4EFB-ACBF-E345A260B944}"/>
          </ac:spMkLst>
        </pc:spChg>
        <pc:spChg chg="mod topLvl">
          <ac:chgData name="reza kabir" userId="af3c95a13102d509" providerId="LiveId" clId="{1DE7A25A-A000-40E7-AB21-D6A01019233A}" dt="2020-05-17T14:57:14.284" v="39" actId="165"/>
          <ac:spMkLst>
            <pc:docMk/>
            <pc:sldMk cId="3517688747" sldId="439"/>
            <ac:spMk id="639" creationId="{B81EAF00-4B80-4203-BE7D-FA8BF0DD8F7C}"/>
          </ac:spMkLst>
        </pc:spChg>
        <pc:spChg chg="mod topLvl">
          <ac:chgData name="reza kabir" userId="af3c95a13102d509" providerId="LiveId" clId="{1DE7A25A-A000-40E7-AB21-D6A01019233A}" dt="2020-05-17T14:57:14.284" v="39" actId="165"/>
          <ac:spMkLst>
            <pc:docMk/>
            <pc:sldMk cId="3517688747" sldId="439"/>
            <ac:spMk id="640" creationId="{7A091662-C486-47EE-BB89-74E66A8C5D1A}"/>
          </ac:spMkLst>
        </pc:spChg>
        <pc:spChg chg="mod topLvl">
          <ac:chgData name="reza kabir" userId="af3c95a13102d509" providerId="LiveId" clId="{1DE7A25A-A000-40E7-AB21-D6A01019233A}" dt="2020-05-17T14:57:14.284" v="39" actId="165"/>
          <ac:spMkLst>
            <pc:docMk/>
            <pc:sldMk cId="3517688747" sldId="439"/>
            <ac:spMk id="641" creationId="{FF4EC2DF-C671-4F3E-B9FE-C8B2BB62D7C2}"/>
          </ac:spMkLst>
        </pc:spChg>
        <pc:spChg chg="mod topLvl">
          <ac:chgData name="reza kabir" userId="af3c95a13102d509" providerId="LiveId" clId="{1DE7A25A-A000-40E7-AB21-D6A01019233A}" dt="2020-05-17T14:57:14.284" v="39" actId="165"/>
          <ac:spMkLst>
            <pc:docMk/>
            <pc:sldMk cId="3517688747" sldId="439"/>
            <ac:spMk id="642" creationId="{87837723-27E8-4727-A662-F502C1D77BBD}"/>
          </ac:spMkLst>
        </pc:spChg>
        <pc:spChg chg="mod topLvl">
          <ac:chgData name="reza kabir" userId="af3c95a13102d509" providerId="LiveId" clId="{1DE7A25A-A000-40E7-AB21-D6A01019233A}" dt="2020-05-17T14:57:14.284" v="39" actId="165"/>
          <ac:spMkLst>
            <pc:docMk/>
            <pc:sldMk cId="3517688747" sldId="439"/>
            <ac:spMk id="643" creationId="{3C5A4929-0DEB-4C93-8EC0-38C43736EA39}"/>
          </ac:spMkLst>
        </pc:spChg>
        <pc:spChg chg="mod topLvl">
          <ac:chgData name="reza kabir" userId="af3c95a13102d509" providerId="LiveId" clId="{1DE7A25A-A000-40E7-AB21-D6A01019233A}" dt="2020-05-17T14:57:14.284" v="39" actId="165"/>
          <ac:spMkLst>
            <pc:docMk/>
            <pc:sldMk cId="3517688747" sldId="439"/>
            <ac:spMk id="644" creationId="{3AB4314D-2AFD-4B14-901D-9382E6E107D8}"/>
          </ac:spMkLst>
        </pc:spChg>
        <pc:spChg chg="mod topLvl">
          <ac:chgData name="reza kabir" userId="af3c95a13102d509" providerId="LiveId" clId="{1DE7A25A-A000-40E7-AB21-D6A01019233A}" dt="2020-05-17T14:57:14.284" v="39" actId="165"/>
          <ac:spMkLst>
            <pc:docMk/>
            <pc:sldMk cId="3517688747" sldId="439"/>
            <ac:spMk id="645" creationId="{73AC342F-736B-4260-BA6E-3CE72ED5ED30}"/>
          </ac:spMkLst>
        </pc:spChg>
        <pc:spChg chg="mod topLvl">
          <ac:chgData name="reza kabir" userId="af3c95a13102d509" providerId="LiveId" clId="{1DE7A25A-A000-40E7-AB21-D6A01019233A}" dt="2020-05-17T14:57:14.284" v="39" actId="165"/>
          <ac:spMkLst>
            <pc:docMk/>
            <pc:sldMk cId="3517688747" sldId="439"/>
            <ac:spMk id="646" creationId="{D264ACD0-C19E-4893-A6BD-6D1FAFBCCF07}"/>
          </ac:spMkLst>
        </pc:spChg>
        <pc:spChg chg="mod topLvl">
          <ac:chgData name="reza kabir" userId="af3c95a13102d509" providerId="LiveId" clId="{1DE7A25A-A000-40E7-AB21-D6A01019233A}" dt="2020-05-17T14:57:14.284" v="39" actId="165"/>
          <ac:spMkLst>
            <pc:docMk/>
            <pc:sldMk cId="3517688747" sldId="439"/>
            <ac:spMk id="647" creationId="{F3BDDE26-E3A7-425A-A66B-ED238DCDDC43}"/>
          </ac:spMkLst>
        </pc:spChg>
        <pc:spChg chg="mod topLvl">
          <ac:chgData name="reza kabir" userId="af3c95a13102d509" providerId="LiveId" clId="{1DE7A25A-A000-40E7-AB21-D6A01019233A}" dt="2020-05-17T14:57:14.284" v="39" actId="165"/>
          <ac:spMkLst>
            <pc:docMk/>
            <pc:sldMk cId="3517688747" sldId="439"/>
            <ac:spMk id="648" creationId="{CE803EB1-E6CD-4421-AD22-5D7F77EA0EF7}"/>
          </ac:spMkLst>
        </pc:spChg>
        <pc:spChg chg="mod topLvl">
          <ac:chgData name="reza kabir" userId="af3c95a13102d509" providerId="LiveId" clId="{1DE7A25A-A000-40E7-AB21-D6A01019233A}" dt="2020-05-17T14:57:14.284" v="39" actId="165"/>
          <ac:spMkLst>
            <pc:docMk/>
            <pc:sldMk cId="3517688747" sldId="439"/>
            <ac:spMk id="649" creationId="{8AB19AC0-2E68-46DA-8D56-B63E6F3574DA}"/>
          </ac:spMkLst>
        </pc:spChg>
        <pc:spChg chg="mod topLvl">
          <ac:chgData name="reza kabir" userId="af3c95a13102d509" providerId="LiveId" clId="{1DE7A25A-A000-40E7-AB21-D6A01019233A}" dt="2020-05-17T14:57:14.284" v="39" actId="165"/>
          <ac:spMkLst>
            <pc:docMk/>
            <pc:sldMk cId="3517688747" sldId="439"/>
            <ac:spMk id="650" creationId="{35E1E8D9-9D0F-4FFC-8771-CF9715200CC2}"/>
          </ac:spMkLst>
        </pc:spChg>
        <pc:spChg chg="mod topLvl">
          <ac:chgData name="reza kabir" userId="af3c95a13102d509" providerId="LiveId" clId="{1DE7A25A-A000-40E7-AB21-D6A01019233A}" dt="2020-05-17T14:57:14.284" v="39" actId="165"/>
          <ac:spMkLst>
            <pc:docMk/>
            <pc:sldMk cId="3517688747" sldId="439"/>
            <ac:spMk id="651" creationId="{CAEDCCF0-F7EC-4B6B-942B-90272D1D93E8}"/>
          </ac:spMkLst>
        </pc:spChg>
        <pc:spChg chg="mod topLvl">
          <ac:chgData name="reza kabir" userId="af3c95a13102d509" providerId="LiveId" clId="{1DE7A25A-A000-40E7-AB21-D6A01019233A}" dt="2020-05-17T14:57:14.284" v="39" actId="165"/>
          <ac:spMkLst>
            <pc:docMk/>
            <pc:sldMk cId="3517688747" sldId="439"/>
            <ac:spMk id="652" creationId="{967CDDDA-C122-4EF3-8E24-8DA2E2E4FD1E}"/>
          </ac:spMkLst>
        </pc:spChg>
        <pc:spChg chg="mod topLvl">
          <ac:chgData name="reza kabir" userId="af3c95a13102d509" providerId="LiveId" clId="{1DE7A25A-A000-40E7-AB21-D6A01019233A}" dt="2020-05-17T14:57:14.284" v="39" actId="165"/>
          <ac:spMkLst>
            <pc:docMk/>
            <pc:sldMk cId="3517688747" sldId="439"/>
            <ac:spMk id="653" creationId="{A7B63A14-793E-4E03-8B53-D8BF502DB34B}"/>
          </ac:spMkLst>
        </pc:spChg>
        <pc:spChg chg="mod topLvl">
          <ac:chgData name="reza kabir" userId="af3c95a13102d509" providerId="LiveId" clId="{1DE7A25A-A000-40E7-AB21-D6A01019233A}" dt="2020-05-17T14:57:14.284" v="39" actId="165"/>
          <ac:spMkLst>
            <pc:docMk/>
            <pc:sldMk cId="3517688747" sldId="439"/>
            <ac:spMk id="654" creationId="{691D5D48-D43F-4B82-8810-8AE170FE0BC3}"/>
          </ac:spMkLst>
        </pc:spChg>
        <pc:spChg chg="mod topLvl">
          <ac:chgData name="reza kabir" userId="af3c95a13102d509" providerId="LiveId" clId="{1DE7A25A-A000-40E7-AB21-D6A01019233A}" dt="2020-05-17T14:57:14.284" v="39" actId="165"/>
          <ac:spMkLst>
            <pc:docMk/>
            <pc:sldMk cId="3517688747" sldId="439"/>
            <ac:spMk id="655" creationId="{5006CE99-DA39-4CA0-AB01-8B5E60EB7CF5}"/>
          </ac:spMkLst>
        </pc:spChg>
        <pc:spChg chg="mod topLvl">
          <ac:chgData name="reza kabir" userId="af3c95a13102d509" providerId="LiveId" clId="{1DE7A25A-A000-40E7-AB21-D6A01019233A}" dt="2020-05-17T14:57:14.284" v="39" actId="165"/>
          <ac:spMkLst>
            <pc:docMk/>
            <pc:sldMk cId="3517688747" sldId="439"/>
            <ac:spMk id="656" creationId="{24E962F5-D5D8-4A2F-8BA4-7157B945F469}"/>
          </ac:spMkLst>
        </pc:spChg>
        <pc:spChg chg="mod topLvl">
          <ac:chgData name="reza kabir" userId="af3c95a13102d509" providerId="LiveId" clId="{1DE7A25A-A000-40E7-AB21-D6A01019233A}" dt="2020-05-17T14:57:14.284" v="39" actId="165"/>
          <ac:spMkLst>
            <pc:docMk/>
            <pc:sldMk cId="3517688747" sldId="439"/>
            <ac:spMk id="657" creationId="{BDBF3E2C-FEFA-49FA-A962-0B4A044F982B}"/>
          </ac:spMkLst>
        </pc:spChg>
        <pc:spChg chg="mod topLvl">
          <ac:chgData name="reza kabir" userId="af3c95a13102d509" providerId="LiveId" clId="{1DE7A25A-A000-40E7-AB21-D6A01019233A}" dt="2020-05-17T14:57:14.284" v="39" actId="165"/>
          <ac:spMkLst>
            <pc:docMk/>
            <pc:sldMk cId="3517688747" sldId="439"/>
            <ac:spMk id="658" creationId="{895A5DDB-04FB-4300-9C8A-DA62FE0549B8}"/>
          </ac:spMkLst>
        </pc:spChg>
        <pc:spChg chg="mod topLvl">
          <ac:chgData name="reza kabir" userId="af3c95a13102d509" providerId="LiveId" clId="{1DE7A25A-A000-40E7-AB21-D6A01019233A}" dt="2020-05-17T14:57:14.284" v="39" actId="165"/>
          <ac:spMkLst>
            <pc:docMk/>
            <pc:sldMk cId="3517688747" sldId="439"/>
            <ac:spMk id="659" creationId="{F2A96594-24A2-4444-9851-FD53CD06FFB9}"/>
          </ac:spMkLst>
        </pc:spChg>
        <pc:spChg chg="mod topLvl">
          <ac:chgData name="reza kabir" userId="af3c95a13102d509" providerId="LiveId" clId="{1DE7A25A-A000-40E7-AB21-D6A01019233A}" dt="2020-05-17T14:57:14.284" v="39" actId="165"/>
          <ac:spMkLst>
            <pc:docMk/>
            <pc:sldMk cId="3517688747" sldId="439"/>
            <ac:spMk id="660" creationId="{2523385A-6F34-425B-AC31-910AA8BE6847}"/>
          </ac:spMkLst>
        </pc:spChg>
        <pc:spChg chg="mod topLvl">
          <ac:chgData name="reza kabir" userId="af3c95a13102d509" providerId="LiveId" clId="{1DE7A25A-A000-40E7-AB21-D6A01019233A}" dt="2020-05-17T14:57:14.284" v="39" actId="165"/>
          <ac:spMkLst>
            <pc:docMk/>
            <pc:sldMk cId="3517688747" sldId="439"/>
            <ac:spMk id="661" creationId="{4E3ACFB3-C675-4EC7-87B4-01572E42AC65}"/>
          </ac:spMkLst>
        </pc:spChg>
        <pc:spChg chg="mod topLvl">
          <ac:chgData name="reza kabir" userId="af3c95a13102d509" providerId="LiveId" clId="{1DE7A25A-A000-40E7-AB21-D6A01019233A}" dt="2020-05-17T14:57:14.284" v="39" actId="165"/>
          <ac:spMkLst>
            <pc:docMk/>
            <pc:sldMk cId="3517688747" sldId="439"/>
            <ac:spMk id="662" creationId="{E7066892-5585-4C99-A095-87F547757F16}"/>
          </ac:spMkLst>
        </pc:spChg>
        <pc:spChg chg="mod topLvl">
          <ac:chgData name="reza kabir" userId="af3c95a13102d509" providerId="LiveId" clId="{1DE7A25A-A000-40E7-AB21-D6A01019233A}" dt="2020-05-17T14:57:14.284" v="39" actId="165"/>
          <ac:spMkLst>
            <pc:docMk/>
            <pc:sldMk cId="3517688747" sldId="439"/>
            <ac:spMk id="663" creationId="{024A1CDB-811C-47F6-8F0E-EB8FE82EC79B}"/>
          </ac:spMkLst>
        </pc:spChg>
        <pc:spChg chg="mod topLvl">
          <ac:chgData name="reza kabir" userId="af3c95a13102d509" providerId="LiveId" clId="{1DE7A25A-A000-40E7-AB21-D6A01019233A}" dt="2020-05-17T14:57:14.284" v="39" actId="165"/>
          <ac:spMkLst>
            <pc:docMk/>
            <pc:sldMk cId="3517688747" sldId="439"/>
            <ac:spMk id="664" creationId="{C337E129-0876-4B86-A09B-2998BA8FAE9D}"/>
          </ac:spMkLst>
        </pc:spChg>
        <pc:spChg chg="mod topLvl">
          <ac:chgData name="reza kabir" userId="af3c95a13102d509" providerId="LiveId" clId="{1DE7A25A-A000-40E7-AB21-D6A01019233A}" dt="2020-05-17T14:57:14.284" v="39" actId="165"/>
          <ac:spMkLst>
            <pc:docMk/>
            <pc:sldMk cId="3517688747" sldId="439"/>
            <ac:spMk id="665" creationId="{9BC4442B-B511-4F8D-A66C-A938F0C0744B}"/>
          </ac:spMkLst>
        </pc:spChg>
        <pc:spChg chg="mod topLvl">
          <ac:chgData name="reza kabir" userId="af3c95a13102d509" providerId="LiveId" clId="{1DE7A25A-A000-40E7-AB21-D6A01019233A}" dt="2020-05-17T14:57:14.284" v="39" actId="165"/>
          <ac:spMkLst>
            <pc:docMk/>
            <pc:sldMk cId="3517688747" sldId="439"/>
            <ac:spMk id="666" creationId="{A0234B84-61AF-43A9-A430-0EFDB4473B60}"/>
          </ac:spMkLst>
        </pc:spChg>
        <pc:spChg chg="mod topLvl">
          <ac:chgData name="reza kabir" userId="af3c95a13102d509" providerId="LiveId" clId="{1DE7A25A-A000-40E7-AB21-D6A01019233A}" dt="2020-05-17T14:57:14.284" v="39" actId="165"/>
          <ac:spMkLst>
            <pc:docMk/>
            <pc:sldMk cId="3517688747" sldId="439"/>
            <ac:spMk id="667" creationId="{3C2F80AD-5A69-4123-9EC1-D87E73D0A77E}"/>
          </ac:spMkLst>
        </pc:spChg>
        <pc:spChg chg="mod topLvl">
          <ac:chgData name="reza kabir" userId="af3c95a13102d509" providerId="LiveId" clId="{1DE7A25A-A000-40E7-AB21-D6A01019233A}" dt="2020-05-17T14:57:14.284" v="39" actId="165"/>
          <ac:spMkLst>
            <pc:docMk/>
            <pc:sldMk cId="3517688747" sldId="439"/>
            <ac:spMk id="668" creationId="{B18CDB98-4784-46C1-8BDA-A65F1818D960}"/>
          </ac:spMkLst>
        </pc:spChg>
        <pc:spChg chg="mod topLvl">
          <ac:chgData name="reza kabir" userId="af3c95a13102d509" providerId="LiveId" clId="{1DE7A25A-A000-40E7-AB21-D6A01019233A}" dt="2020-05-17T14:57:14.284" v="39" actId="165"/>
          <ac:spMkLst>
            <pc:docMk/>
            <pc:sldMk cId="3517688747" sldId="439"/>
            <ac:spMk id="669" creationId="{A3564F1F-6A0B-4ADA-9A67-5754C90E9CC1}"/>
          </ac:spMkLst>
        </pc:spChg>
        <pc:spChg chg="mod topLvl">
          <ac:chgData name="reza kabir" userId="af3c95a13102d509" providerId="LiveId" clId="{1DE7A25A-A000-40E7-AB21-D6A01019233A}" dt="2020-05-17T14:57:14.284" v="39" actId="165"/>
          <ac:spMkLst>
            <pc:docMk/>
            <pc:sldMk cId="3517688747" sldId="439"/>
            <ac:spMk id="670" creationId="{85F6A8D5-872C-4DFE-A7AE-BABEB0C8071E}"/>
          </ac:spMkLst>
        </pc:spChg>
        <pc:spChg chg="mod topLvl">
          <ac:chgData name="reza kabir" userId="af3c95a13102d509" providerId="LiveId" clId="{1DE7A25A-A000-40E7-AB21-D6A01019233A}" dt="2020-05-17T14:57:14.284" v="39" actId="165"/>
          <ac:spMkLst>
            <pc:docMk/>
            <pc:sldMk cId="3517688747" sldId="439"/>
            <ac:spMk id="671" creationId="{322BEE8D-2C31-4FEA-9B1D-9CC11763E830}"/>
          </ac:spMkLst>
        </pc:spChg>
        <pc:spChg chg="mod topLvl">
          <ac:chgData name="reza kabir" userId="af3c95a13102d509" providerId="LiveId" clId="{1DE7A25A-A000-40E7-AB21-D6A01019233A}" dt="2020-05-17T14:57:14.284" v="39" actId="165"/>
          <ac:spMkLst>
            <pc:docMk/>
            <pc:sldMk cId="3517688747" sldId="439"/>
            <ac:spMk id="672" creationId="{2945B7EF-1303-42ED-8DD8-5D3D3D12CB9A}"/>
          </ac:spMkLst>
        </pc:spChg>
        <pc:spChg chg="mod topLvl">
          <ac:chgData name="reza kabir" userId="af3c95a13102d509" providerId="LiveId" clId="{1DE7A25A-A000-40E7-AB21-D6A01019233A}" dt="2020-05-17T14:57:14.284" v="39" actId="165"/>
          <ac:spMkLst>
            <pc:docMk/>
            <pc:sldMk cId="3517688747" sldId="439"/>
            <ac:spMk id="673" creationId="{1FE722B7-57D7-4D02-ACA1-2633F941B03D}"/>
          </ac:spMkLst>
        </pc:spChg>
        <pc:spChg chg="mod topLvl">
          <ac:chgData name="reza kabir" userId="af3c95a13102d509" providerId="LiveId" clId="{1DE7A25A-A000-40E7-AB21-D6A01019233A}" dt="2020-05-17T14:57:14.284" v="39" actId="165"/>
          <ac:spMkLst>
            <pc:docMk/>
            <pc:sldMk cId="3517688747" sldId="439"/>
            <ac:spMk id="674" creationId="{EFF8A8AC-F47B-49D1-9A71-69DF097757DF}"/>
          </ac:spMkLst>
        </pc:spChg>
        <pc:spChg chg="mod topLvl">
          <ac:chgData name="reza kabir" userId="af3c95a13102d509" providerId="LiveId" clId="{1DE7A25A-A000-40E7-AB21-D6A01019233A}" dt="2020-05-17T14:57:14.284" v="39" actId="165"/>
          <ac:spMkLst>
            <pc:docMk/>
            <pc:sldMk cId="3517688747" sldId="439"/>
            <ac:spMk id="675" creationId="{501DD197-1906-4A95-80D4-CBDCBBEA9E7A}"/>
          </ac:spMkLst>
        </pc:spChg>
        <pc:spChg chg="mod topLvl">
          <ac:chgData name="reza kabir" userId="af3c95a13102d509" providerId="LiveId" clId="{1DE7A25A-A000-40E7-AB21-D6A01019233A}" dt="2020-05-17T14:57:14.284" v="39" actId="165"/>
          <ac:spMkLst>
            <pc:docMk/>
            <pc:sldMk cId="3517688747" sldId="439"/>
            <ac:spMk id="676" creationId="{B683E229-EDCB-4D14-B53E-339A44B18181}"/>
          </ac:spMkLst>
        </pc:spChg>
        <pc:spChg chg="mod topLvl">
          <ac:chgData name="reza kabir" userId="af3c95a13102d509" providerId="LiveId" clId="{1DE7A25A-A000-40E7-AB21-D6A01019233A}" dt="2020-05-17T14:57:14.284" v="39" actId="165"/>
          <ac:spMkLst>
            <pc:docMk/>
            <pc:sldMk cId="3517688747" sldId="439"/>
            <ac:spMk id="677" creationId="{419FDF05-BE13-4BDD-A2CE-9B200E553805}"/>
          </ac:spMkLst>
        </pc:spChg>
        <pc:spChg chg="mod topLvl">
          <ac:chgData name="reza kabir" userId="af3c95a13102d509" providerId="LiveId" clId="{1DE7A25A-A000-40E7-AB21-D6A01019233A}" dt="2020-05-17T14:57:14.284" v="39" actId="165"/>
          <ac:spMkLst>
            <pc:docMk/>
            <pc:sldMk cId="3517688747" sldId="439"/>
            <ac:spMk id="678" creationId="{B8169A59-3244-40DB-8885-5717726408D8}"/>
          </ac:spMkLst>
        </pc:spChg>
        <pc:spChg chg="mod topLvl">
          <ac:chgData name="reza kabir" userId="af3c95a13102d509" providerId="LiveId" clId="{1DE7A25A-A000-40E7-AB21-D6A01019233A}" dt="2020-05-17T14:57:14.284" v="39" actId="165"/>
          <ac:spMkLst>
            <pc:docMk/>
            <pc:sldMk cId="3517688747" sldId="439"/>
            <ac:spMk id="679" creationId="{AA3E41B8-C124-4F7B-A9A9-195157C8495C}"/>
          </ac:spMkLst>
        </pc:spChg>
        <pc:spChg chg="mod topLvl">
          <ac:chgData name="reza kabir" userId="af3c95a13102d509" providerId="LiveId" clId="{1DE7A25A-A000-40E7-AB21-D6A01019233A}" dt="2020-05-17T14:57:14.284" v="39" actId="165"/>
          <ac:spMkLst>
            <pc:docMk/>
            <pc:sldMk cId="3517688747" sldId="439"/>
            <ac:spMk id="680" creationId="{4D0547AF-C994-4321-85A3-6DD5E42CB116}"/>
          </ac:spMkLst>
        </pc:spChg>
        <pc:spChg chg="mod topLvl">
          <ac:chgData name="reza kabir" userId="af3c95a13102d509" providerId="LiveId" clId="{1DE7A25A-A000-40E7-AB21-D6A01019233A}" dt="2020-05-17T14:57:14.284" v="39" actId="165"/>
          <ac:spMkLst>
            <pc:docMk/>
            <pc:sldMk cId="3517688747" sldId="439"/>
            <ac:spMk id="681" creationId="{7E27B014-2A0D-44F3-AFD3-BF20122FAC2F}"/>
          </ac:spMkLst>
        </pc:spChg>
        <pc:spChg chg="mod topLvl">
          <ac:chgData name="reza kabir" userId="af3c95a13102d509" providerId="LiveId" clId="{1DE7A25A-A000-40E7-AB21-D6A01019233A}" dt="2020-05-17T14:57:14.284" v="39" actId="165"/>
          <ac:spMkLst>
            <pc:docMk/>
            <pc:sldMk cId="3517688747" sldId="439"/>
            <ac:spMk id="682" creationId="{366C799A-763A-4BF5-8F68-F096C4BF4EFF}"/>
          </ac:spMkLst>
        </pc:spChg>
        <pc:spChg chg="mod topLvl">
          <ac:chgData name="reza kabir" userId="af3c95a13102d509" providerId="LiveId" clId="{1DE7A25A-A000-40E7-AB21-D6A01019233A}" dt="2020-05-17T14:57:14.284" v="39" actId="165"/>
          <ac:spMkLst>
            <pc:docMk/>
            <pc:sldMk cId="3517688747" sldId="439"/>
            <ac:spMk id="683" creationId="{D909943E-0B3E-49E7-AA71-76CA5ECFEFC7}"/>
          </ac:spMkLst>
        </pc:spChg>
        <pc:spChg chg="mod topLvl">
          <ac:chgData name="reza kabir" userId="af3c95a13102d509" providerId="LiveId" clId="{1DE7A25A-A000-40E7-AB21-D6A01019233A}" dt="2020-05-17T14:57:14.284" v="39" actId="165"/>
          <ac:spMkLst>
            <pc:docMk/>
            <pc:sldMk cId="3517688747" sldId="439"/>
            <ac:spMk id="684" creationId="{B7D89DA1-6D46-431A-A4A8-3AA68B722F96}"/>
          </ac:spMkLst>
        </pc:spChg>
        <pc:spChg chg="mod topLvl">
          <ac:chgData name="reza kabir" userId="af3c95a13102d509" providerId="LiveId" clId="{1DE7A25A-A000-40E7-AB21-D6A01019233A}" dt="2020-05-17T14:57:14.284" v="39" actId="165"/>
          <ac:spMkLst>
            <pc:docMk/>
            <pc:sldMk cId="3517688747" sldId="439"/>
            <ac:spMk id="685" creationId="{3B1B3DEB-1FAD-4C7D-B8C1-20C186678DA7}"/>
          </ac:spMkLst>
        </pc:spChg>
        <pc:spChg chg="mod topLvl">
          <ac:chgData name="reza kabir" userId="af3c95a13102d509" providerId="LiveId" clId="{1DE7A25A-A000-40E7-AB21-D6A01019233A}" dt="2020-05-17T14:57:14.284" v="39" actId="165"/>
          <ac:spMkLst>
            <pc:docMk/>
            <pc:sldMk cId="3517688747" sldId="439"/>
            <ac:spMk id="686" creationId="{F200B443-1A04-4BB7-95FE-7EC483E382B9}"/>
          </ac:spMkLst>
        </pc:spChg>
        <pc:spChg chg="mod topLvl">
          <ac:chgData name="reza kabir" userId="af3c95a13102d509" providerId="LiveId" clId="{1DE7A25A-A000-40E7-AB21-D6A01019233A}" dt="2020-05-17T14:57:14.284" v="39" actId="165"/>
          <ac:spMkLst>
            <pc:docMk/>
            <pc:sldMk cId="3517688747" sldId="439"/>
            <ac:spMk id="687" creationId="{A7A40F8D-9806-4C77-9674-2B7968ADBD31}"/>
          </ac:spMkLst>
        </pc:spChg>
        <pc:spChg chg="mod topLvl">
          <ac:chgData name="reza kabir" userId="af3c95a13102d509" providerId="LiveId" clId="{1DE7A25A-A000-40E7-AB21-D6A01019233A}" dt="2020-05-17T14:57:14.284" v="39" actId="165"/>
          <ac:spMkLst>
            <pc:docMk/>
            <pc:sldMk cId="3517688747" sldId="439"/>
            <ac:spMk id="688" creationId="{E0DE0276-5FB7-4897-9F2F-4B0DE1F852D3}"/>
          </ac:spMkLst>
        </pc:spChg>
        <pc:spChg chg="mod topLvl">
          <ac:chgData name="reza kabir" userId="af3c95a13102d509" providerId="LiveId" clId="{1DE7A25A-A000-40E7-AB21-D6A01019233A}" dt="2020-05-17T14:57:14.284" v="39" actId="165"/>
          <ac:spMkLst>
            <pc:docMk/>
            <pc:sldMk cId="3517688747" sldId="439"/>
            <ac:spMk id="689" creationId="{BE33E3F6-BE3F-4720-9E48-2EBB348B5A74}"/>
          </ac:spMkLst>
        </pc:spChg>
        <pc:spChg chg="mod topLvl">
          <ac:chgData name="reza kabir" userId="af3c95a13102d509" providerId="LiveId" clId="{1DE7A25A-A000-40E7-AB21-D6A01019233A}" dt="2020-05-17T14:57:14.284" v="39" actId="165"/>
          <ac:spMkLst>
            <pc:docMk/>
            <pc:sldMk cId="3517688747" sldId="439"/>
            <ac:spMk id="690" creationId="{AC93F90A-8F13-4E5B-8ABC-A709B4329FAA}"/>
          </ac:spMkLst>
        </pc:spChg>
        <pc:spChg chg="mod topLvl">
          <ac:chgData name="reza kabir" userId="af3c95a13102d509" providerId="LiveId" clId="{1DE7A25A-A000-40E7-AB21-D6A01019233A}" dt="2020-05-17T14:57:14.284" v="39" actId="165"/>
          <ac:spMkLst>
            <pc:docMk/>
            <pc:sldMk cId="3517688747" sldId="439"/>
            <ac:spMk id="691" creationId="{A3B013D8-D631-4A38-9ACD-479C857E40B1}"/>
          </ac:spMkLst>
        </pc:spChg>
        <pc:spChg chg="mod topLvl">
          <ac:chgData name="reza kabir" userId="af3c95a13102d509" providerId="LiveId" clId="{1DE7A25A-A000-40E7-AB21-D6A01019233A}" dt="2020-05-17T14:57:14.284" v="39" actId="165"/>
          <ac:spMkLst>
            <pc:docMk/>
            <pc:sldMk cId="3517688747" sldId="439"/>
            <ac:spMk id="692" creationId="{E739DE5A-F61A-4C5D-9BC8-A0E0A9E3AE04}"/>
          </ac:spMkLst>
        </pc:spChg>
        <pc:spChg chg="mod topLvl">
          <ac:chgData name="reza kabir" userId="af3c95a13102d509" providerId="LiveId" clId="{1DE7A25A-A000-40E7-AB21-D6A01019233A}" dt="2020-05-17T14:57:14.284" v="39" actId="165"/>
          <ac:spMkLst>
            <pc:docMk/>
            <pc:sldMk cId="3517688747" sldId="439"/>
            <ac:spMk id="693" creationId="{7B5EC400-296A-4D18-B22D-16DE1AD3DEC6}"/>
          </ac:spMkLst>
        </pc:spChg>
        <pc:spChg chg="mod topLvl">
          <ac:chgData name="reza kabir" userId="af3c95a13102d509" providerId="LiveId" clId="{1DE7A25A-A000-40E7-AB21-D6A01019233A}" dt="2020-05-17T14:57:14.284" v="39" actId="165"/>
          <ac:spMkLst>
            <pc:docMk/>
            <pc:sldMk cId="3517688747" sldId="439"/>
            <ac:spMk id="694" creationId="{E6F41F71-0233-4880-B5C9-E8DB2B66C101}"/>
          </ac:spMkLst>
        </pc:spChg>
        <pc:spChg chg="mod topLvl">
          <ac:chgData name="reza kabir" userId="af3c95a13102d509" providerId="LiveId" clId="{1DE7A25A-A000-40E7-AB21-D6A01019233A}" dt="2020-05-17T14:57:14.284" v="39" actId="165"/>
          <ac:spMkLst>
            <pc:docMk/>
            <pc:sldMk cId="3517688747" sldId="439"/>
            <ac:spMk id="695" creationId="{2A874FA7-C9AC-4672-A0C2-5FBA1893B2A8}"/>
          </ac:spMkLst>
        </pc:spChg>
        <pc:spChg chg="mod topLvl">
          <ac:chgData name="reza kabir" userId="af3c95a13102d509" providerId="LiveId" clId="{1DE7A25A-A000-40E7-AB21-D6A01019233A}" dt="2020-05-17T14:57:14.284" v="39" actId="165"/>
          <ac:spMkLst>
            <pc:docMk/>
            <pc:sldMk cId="3517688747" sldId="439"/>
            <ac:spMk id="696" creationId="{F17FF287-1994-4DED-8B3B-3440D8E62C4D}"/>
          </ac:spMkLst>
        </pc:spChg>
        <pc:spChg chg="mod topLvl">
          <ac:chgData name="reza kabir" userId="af3c95a13102d509" providerId="LiveId" clId="{1DE7A25A-A000-40E7-AB21-D6A01019233A}" dt="2020-05-17T14:57:14.284" v="39" actId="165"/>
          <ac:spMkLst>
            <pc:docMk/>
            <pc:sldMk cId="3517688747" sldId="439"/>
            <ac:spMk id="697" creationId="{88C9CB48-B41E-4FF4-9125-F7EFD31E9863}"/>
          </ac:spMkLst>
        </pc:spChg>
        <pc:spChg chg="mod topLvl">
          <ac:chgData name="reza kabir" userId="af3c95a13102d509" providerId="LiveId" clId="{1DE7A25A-A000-40E7-AB21-D6A01019233A}" dt="2020-05-17T14:57:14.284" v="39" actId="165"/>
          <ac:spMkLst>
            <pc:docMk/>
            <pc:sldMk cId="3517688747" sldId="439"/>
            <ac:spMk id="698" creationId="{C75855FA-55F3-4927-8B66-9734625745D0}"/>
          </ac:spMkLst>
        </pc:spChg>
        <pc:spChg chg="mod topLvl">
          <ac:chgData name="reza kabir" userId="af3c95a13102d509" providerId="LiveId" clId="{1DE7A25A-A000-40E7-AB21-D6A01019233A}" dt="2020-05-17T14:57:14.284" v="39" actId="165"/>
          <ac:spMkLst>
            <pc:docMk/>
            <pc:sldMk cId="3517688747" sldId="439"/>
            <ac:spMk id="699" creationId="{177C7F1C-E074-4EFF-81F6-C80FA46ABF1C}"/>
          </ac:spMkLst>
        </pc:spChg>
        <pc:spChg chg="mod topLvl">
          <ac:chgData name="reza kabir" userId="af3c95a13102d509" providerId="LiveId" clId="{1DE7A25A-A000-40E7-AB21-D6A01019233A}" dt="2020-05-17T14:57:14.284" v="39" actId="165"/>
          <ac:spMkLst>
            <pc:docMk/>
            <pc:sldMk cId="3517688747" sldId="439"/>
            <ac:spMk id="700" creationId="{94643324-512C-4117-A049-91FCDF22BBD5}"/>
          </ac:spMkLst>
        </pc:spChg>
        <pc:spChg chg="mod topLvl">
          <ac:chgData name="reza kabir" userId="af3c95a13102d509" providerId="LiveId" clId="{1DE7A25A-A000-40E7-AB21-D6A01019233A}" dt="2020-05-17T14:57:14.284" v="39" actId="165"/>
          <ac:spMkLst>
            <pc:docMk/>
            <pc:sldMk cId="3517688747" sldId="439"/>
            <ac:spMk id="701" creationId="{E2368FF5-0D5B-409D-A365-55DF3F1A929F}"/>
          </ac:spMkLst>
        </pc:spChg>
        <pc:spChg chg="mod topLvl">
          <ac:chgData name="reza kabir" userId="af3c95a13102d509" providerId="LiveId" clId="{1DE7A25A-A000-40E7-AB21-D6A01019233A}" dt="2020-05-17T14:57:14.284" v="39" actId="165"/>
          <ac:spMkLst>
            <pc:docMk/>
            <pc:sldMk cId="3517688747" sldId="439"/>
            <ac:spMk id="702" creationId="{2A88CC86-1A93-4F0D-8E56-04D1D0385850}"/>
          </ac:spMkLst>
        </pc:spChg>
        <pc:spChg chg="mod topLvl">
          <ac:chgData name="reza kabir" userId="af3c95a13102d509" providerId="LiveId" clId="{1DE7A25A-A000-40E7-AB21-D6A01019233A}" dt="2020-05-17T14:57:14.284" v="39" actId="165"/>
          <ac:spMkLst>
            <pc:docMk/>
            <pc:sldMk cId="3517688747" sldId="439"/>
            <ac:spMk id="703" creationId="{54097C8A-C5CB-4F2D-A931-D9887B6F5A9A}"/>
          </ac:spMkLst>
        </pc:spChg>
        <pc:spChg chg="mod topLvl">
          <ac:chgData name="reza kabir" userId="af3c95a13102d509" providerId="LiveId" clId="{1DE7A25A-A000-40E7-AB21-D6A01019233A}" dt="2020-05-17T14:57:14.284" v="39" actId="165"/>
          <ac:spMkLst>
            <pc:docMk/>
            <pc:sldMk cId="3517688747" sldId="439"/>
            <ac:spMk id="704" creationId="{F10EC0A6-6CA1-48C1-8D22-415443CA1207}"/>
          </ac:spMkLst>
        </pc:spChg>
        <pc:spChg chg="mod topLvl">
          <ac:chgData name="reza kabir" userId="af3c95a13102d509" providerId="LiveId" clId="{1DE7A25A-A000-40E7-AB21-D6A01019233A}" dt="2020-05-17T14:57:14.284" v="39" actId="165"/>
          <ac:spMkLst>
            <pc:docMk/>
            <pc:sldMk cId="3517688747" sldId="439"/>
            <ac:spMk id="705" creationId="{E47E4D4A-EE52-4568-92F4-AAA7C626E7DD}"/>
          </ac:spMkLst>
        </pc:spChg>
        <pc:spChg chg="mod topLvl">
          <ac:chgData name="reza kabir" userId="af3c95a13102d509" providerId="LiveId" clId="{1DE7A25A-A000-40E7-AB21-D6A01019233A}" dt="2020-05-17T14:57:14.284" v="39" actId="165"/>
          <ac:spMkLst>
            <pc:docMk/>
            <pc:sldMk cId="3517688747" sldId="439"/>
            <ac:spMk id="706" creationId="{456B803F-88F5-4780-9419-BDD775722451}"/>
          </ac:spMkLst>
        </pc:spChg>
        <pc:spChg chg="mod topLvl">
          <ac:chgData name="reza kabir" userId="af3c95a13102d509" providerId="LiveId" clId="{1DE7A25A-A000-40E7-AB21-D6A01019233A}" dt="2020-05-17T14:57:14.284" v="39" actId="165"/>
          <ac:spMkLst>
            <pc:docMk/>
            <pc:sldMk cId="3517688747" sldId="439"/>
            <ac:spMk id="707" creationId="{474A2CF9-F858-4C6C-A607-EB0A0B2D68D4}"/>
          </ac:spMkLst>
        </pc:spChg>
        <pc:spChg chg="mod topLvl">
          <ac:chgData name="reza kabir" userId="af3c95a13102d509" providerId="LiveId" clId="{1DE7A25A-A000-40E7-AB21-D6A01019233A}" dt="2020-05-17T14:57:14.284" v="39" actId="165"/>
          <ac:spMkLst>
            <pc:docMk/>
            <pc:sldMk cId="3517688747" sldId="439"/>
            <ac:spMk id="708" creationId="{0EB1A7E3-86DD-471F-977E-A2F4DEBBD436}"/>
          </ac:spMkLst>
        </pc:spChg>
        <pc:spChg chg="mod topLvl">
          <ac:chgData name="reza kabir" userId="af3c95a13102d509" providerId="LiveId" clId="{1DE7A25A-A000-40E7-AB21-D6A01019233A}" dt="2020-05-17T14:57:14.284" v="39" actId="165"/>
          <ac:spMkLst>
            <pc:docMk/>
            <pc:sldMk cId="3517688747" sldId="439"/>
            <ac:spMk id="709" creationId="{504689D7-035B-4659-9223-539DED8C6EE3}"/>
          </ac:spMkLst>
        </pc:spChg>
        <pc:spChg chg="mod topLvl">
          <ac:chgData name="reza kabir" userId="af3c95a13102d509" providerId="LiveId" clId="{1DE7A25A-A000-40E7-AB21-D6A01019233A}" dt="2020-05-17T14:57:14.284" v="39" actId="165"/>
          <ac:spMkLst>
            <pc:docMk/>
            <pc:sldMk cId="3517688747" sldId="439"/>
            <ac:spMk id="710" creationId="{54EFE813-A7D9-4E15-B9D9-CCBC70E821D0}"/>
          </ac:spMkLst>
        </pc:spChg>
        <pc:spChg chg="mod topLvl">
          <ac:chgData name="reza kabir" userId="af3c95a13102d509" providerId="LiveId" clId="{1DE7A25A-A000-40E7-AB21-D6A01019233A}" dt="2020-05-17T14:57:14.284" v="39" actId="165"/>
          <ac:spMkLst>
            <pc:docMk/>
            <pc:sldMk cId="3517688747" sldId="439"/>
            <ac:spMk id="711" creationId="{B92E7C26-047F-4D62-96C0-81D7DFEFDC7C}"/>
          </ac:spMkLst>
        </pc:spChg>
        <pc:spChg chg="mod topLvl">
          <ac:chgData name="reza kabir" userId="af3c95a13102d509" providerId="LiveId" clId="{1DE7A25A-A000-40E7-AB21-D6A01019233A}" dt="2020-05-17T14:57:14.284" v="39" actId="165"/>
          <ac:spMkLst>
            <pc:docMk/>
            <pc:sldMk cId="3517688747" sldId="439"/>
            <ac:spMk id="712" creationId="{6B415D4D-AF1D-4671-A9F0-CA8D3287AC6B}"/>
          </ac:spMkLst>
        </pc:spChg>
        <pc:spChg chg="mod topLvl">
          <ac:chgData name="reza kabir" userId="af3c95a13102d509" providerId="LiveId" clId="{1DE7A25A-A000-40E7-AB21-D6A01019233A}" dt="2020-05-17T14:57:14.284" v="39" actId="165"/>
          <ac:spMkLst>
            <pc:docMk/>
            <pc:sldMk cId="3517688747" sldId="439"/>
            <ac:spMk id="713" creationId="{BF11D98B-117E-42D6-9635-37FB8E657ECA}"/>
          </ac:spMkLst>
        </pc:spChg>
        <pc:spChg chg="mod topLvl">
          <ac:chgData name="reza kabir" userId="af3c95a13102d509" providerId="LiveId" clId="{1DE7A25A-A000-40E7-AB21-D6A01019233A}" dt="2020-05-17T14:57:14.284" v="39" actId="165"/>
          <ac:spMkLst>
            <pc:docMk/>
            <pc:sldMk cId="3517688747" sldId="439"/>
            <ac:spMk id="714" creationId="{13133658-6C83-45F6-839B-A92C94396E4D}"/>
          </ac:spMkLst>
        </pc:spChg>
        <pc:spChg chg="mod topLvl">
          <ac:chgData name="reza kabir" userId="af3c95a13102d509" providerId="LiveId" clId="{1DE7A25A-A000-40E7-AB21-D6A01019233A}" dt="2020-05-17T14:57:14.284" v="39" actId="165"/>
          <ac:spMkLst>
            <pc:docMk/>
            <pc:sldMk cId="3517688747" sldId="439"/>
            <ac:spMk id="715" creationId="{C1AA0244-73CE-425C-80C7-5697B3D28F45}"/>
          </ac:spMkLst>
        </pc:spChg>
        <pc:spChg chg="mod topLvl">
          <ac:chgData name="reza kabir" userId="af3c95a13102d509" providerId="LiveId" clId="{1DE7A25A-A000-40E7-AB21-D6A01019233A}" dt="2020-05-17T14:57:14.284" v="39" actId="165"/>
          <ac:spMkLst>
            <pc:docMk/>
            <pc:sldMk cId="3517688747" sldId="439"/>
            <ac:spMk id="716" creationId="{FFB1F490-146D-4748-8F6E-8DDDE798EC48}"/>
          </ac:spMkLst>
        </pc:spChg>
        <pc:spChg chg="mod topLvl">
          <ac:chgData name="reza kabir" userId="af3c95a13102d509" providerId="LiveId" clId="{1DE7A25A-A000-40E7-AB21-D6A01019233A}" dt="2020-05-17T14:57:14.284" v="39" actId="165"/>
          <ac:spMkLst>
            <pc:docMk/>
            <pc:sldMk cId="3517688747" sldId="439"/>
            <ac:spMk id="717" creationId="{94EA5B1C-A338-4414-8BB0-B6F9BE1DE951}"/>
          </ac:spMkLst>
        </pc:spChg>
        <pc:spChg chg="mod topLvl">
          <ac:chgData name="reza kabir" userId="af3c95a13102d509" providerId="LiveId" clId="{1DE7A25A-A000-40E7-AB21-D6A01019233A}" dt="2020-05-17T14:57:14.284" v="39" actId="165"/>
          <ac:spMkLst>
            <pc:docMk/>
            <pc:sldMk cId="3517688747" sldId="439"/>
            <ac:spMk id="718" creationId="{349BD583-0218-4442-A05C-42EC188BD1EF}"/>
          </ac:spMkLst>
        </pc:spChg>
        <pc:spChg chg="mod topLvl">
          <ac:chgData name="reza kabir" userId="af3c95a13102d509" providerId="LiveId" clId="{1DE7A25A-A000-40E7-AB21-D6A01019233A}" dt="2020-05-17T14:57:14.284" v="39" actId="165"/>
          <ac:spMkLst>
            <pc:docMk/>
            <pc:sldMk cId="3517688747" sldId="439"/>
            <ac:spMk id="719" creationId="{5A0933B4-8DF1-4B0C-8888-3AB5AA7A5EF9}"/>
          </ac:spMkLst>
        </pc:spChg>
        <pc:spChg chg="mod topLvl">
          <ac:chgData name="reza kabir" userId="af3c95a13102d509" providerId="LiveId" clId="{1DE7A25A-A000-40E7-AB21-D6A01019233A}" dt="2020-05-17T14:57:14.284" v="39" actId="165"/>
          <ac:spMkLst>
            <pc:docMk/>
            <pc:sldMk cId="3517688747" sldId="439"/>
            <ac:spMk id="720" creationId="{C172BE18-F583-4013-A935-43CAFE1314E5}"/>
          </ac:spMkLst>
        </pc:spChg>
        <pc:spChg chg="mod topLvl">
          <ac:chgData name="reza kabir" userId="af3c95a13102d509" providerId="LiveId" clId="{1DE7A25A-A000-40E7-AB21-D6A01019233A}" dt="2020-05-17T14:57:14.284" v="39" actId="165"/>
          <ac:spMkLst>
            <pc:docMk/>
            <pc:sldMk cId="3517688747" sldId="439"/>
            <ac:spMk id="721" creationId="{63BE8B06-1C22-4EB6-ACCE-B890ACFB89CE}"/>
          </ac:spMkLst>
        </pc:spChg>
        <pc:spChg chg="mod topLvl">
          <ac:chgData name="reza kabir" userId="af3c95a13102d509" providerId="LiveId" clId="{1DE7A25A-A000-40E7-AB21-D6A01019233A}" dt="2020-05-17T14:57:14.284" v="39" actId="165"/>
          <ac:spMkLst>
            <pc:docMk/>
            <pc:sldMk cId="3517688747" sldId="439"/>
            <ac:spMk id="722" creationId="{48334523-389A-4033-8B41-C8AF30B2BCC1}"/>
          </ac:spMkLst>
        </pc:spChg>
        <pc:spChg chg="mod topLvl">
          <ac:chgData name="reza kabir" userId="af3c95a13102d509" providerId="LiveId" clId="{1DE7A25A-A000-40E7-AB21-D6A01019233A}" dt="2020-05-17T14:57:14.284" v="39" actId="165"/>
          <ac:spMkLst>
            <pc:docMk/>
            <pc:sldMk cId="3517688747" sldId="439"/>
            <ac:spMk id="723" creationId="{ECE5B8DF-1D74-410E-A232-974194776C9A}"/>
          </ac:spMkLst>
        </pc:spChg>
        <pc:spChg chg="mod topLvl">
          <ac:chgData name="reza kabir" userId="af3c95a13102d509" providerId="LiveId" clId="{1DE7A25A-A000-40E7-AB21-D6A01019233A}" dt="2020-05-17T14:57:14.284" v="39" actId="165"/>
          <ac:spMkLst>
            <pc:docMk/>
            <pc:sldMk cId="3517688747" sldId="439"/>
            <ac:spMk id="724" creationId="{2AB02791-C391-448B-89FC-5DCCFE1CE663}"/>
          </ac:spMkLst>
        </pc:spChg>
        <pc:spChg chg="mod topLvl">
          <ac:chgData name="reza kabir" userId="af3c95a13102d509" providerId="LiveId" clId="{1DE7A25A-A000-40E7-AB21-D6A01019233A}" dt="2020-05-17T14:57:14.284" v="39" actId="165"/>
          <ac:spMkLst>
            <pc:docMk/>
            <pc:sldMk cId="3517688747" sldId="439"/>
            <ac:spMk id="725" creationId="{E9E3BBC2-0515-4D56-85E7-F6BB68426D37}"/>
          </ac:spMkLst>
        </pc:spChg>
        <pc:spChg chg="mod topLvl">
          <ac:chgData name="reza kabir" userId="af3c95a13102d509" providerId="LiveId" clId="{1DE7A25A-A000-40E7-AB21-D6A01019233A}" dt="2020-05-17T14:57:14.284" v="39" actId="165"/>
          <ac:spMkLst>
            <pc:docMk/>
            <pc:sldMk cId="3517688747" sldId="439"/>
            <ac:spMk id="726" creationId="{A587FD1B-A91E-404D-ABE9-0416ADB54277}"/>
          </ac:spMkLst>
        </pc:spChg>
        <pc:spChg chg="mod topLvl">
          <ac:chgData name="reza kabir" userId="af3c95a13102d509" providerId="LiveId" clId="{1DE7A25A-A000-40E7-AB21-D6A01019233A}" dt="2020-05-17T14:57:14.284" v="39" actId="165"/>
          <ac:spMkLst>
            <pc:docMk/>
            <pc:sldMk cId="3517688747" sldId="439"/>
            <ac:spMk id="727" creationId="{E044ABAC-FDFA-49FA-B955-BF241C64BE74}"/>
          </ac:spMkLst>
        </pc:spChg>
        <pc:spChg chg="mod topLvl">
          <ac:chgData name="reza kabir" userId="af3c95a13102d509" providerId="LiveId" clId="{1DE7A25A-A000-40E7-AB21-D6A01019233A}" dt="2020-05-17T14:57:14.284" v="39" actId="165"/>
          <ac:spMkLst>
            <pc:docMk/>
            <pc:sldMk cId="3517688747" sldId="439"/>
            <ac:spMk id="728" creationId="{9F6DE3D7-C06A-470A-BB8B-6F7439AC1F7C}"/>
          </ac:spMkLst>
        </pc:spChg>
        <pc:spChg chg="mod topLvl">
          <ac:chgData name="reza kabir" userId="af3c95a13102d509" providerId="LiveId" clId="{1DE7A25A-A000-40E7-AB21-D6A01019233A}" dt="2020-05-17T14:57:14.284" v="39" actId="165"/>
          <ac:spMkLst>
            <pc:docMk/>
            <pc:sldMk cId="3517688747" sldId="439"/>
            <ac:spMk id="729" creationId="{5EA98144-86C3-4DA5-B9EA-F4AFA3DFABE3}"/>
          </ac:spMkLst>
        </pc:spChg>
        <pc:spChg chg="mod topLvl">
          <ac:chgData name="reza kabir" userId="af3c95a13102d509" providerId="LiveId" clId="{1DE7A25A-A000-40E7-AB21-D6A01019233A}" dt="2020-05-17T14:57:14.284" v="39" actId="165"/>
          <ac:spMkLst>
            <pc:docMk/>
            <pc:sldMk cId="3517688747" sldId="439"/>
            <ac:spMk id="730" creationId="{539EB64E-6212-4F33-80DE-DEE93AB4EFF7}"/>
          </ac:spMkLst>
        </pc:spChg>
        <pc:spChg chg="mod topLvl">
          <ac:chgData name="reza kabir" userId="af3c95a13102d509" providerId="LiveId" clId="{1DE7A25A-A000-40E7-AB21-D6A01019233A}" dt="2020-05-17T14:57:14.284" v="39" actId="165"/>
          <ac:spMkLst>
            <pc:docMk/>
            <pc:sldMk cId="3517688747" sldId="439"/>
            <ac:spMk id="731" creationId="{B9136971-E49F-4BE0-80D9-8AD0E899B3C1}"/>
          </ac:spMkLst>
        </pc:spChg>
        <pc:spChg chg="mod topLvl">
          <ac:chgData name="reza kabir" userId="af3c95a13102d509" providerId="LiveId" clId="{1DE7A25A-A000-40E7-AB21-D6A01019233A}" dt="2020-05-17T14:57:14.284" v="39" actId="165"/>
          <ac:spMkLst>
            <pc:docMk/>
            <pc:sldMk cId="3517688747" sldId="439"/>
            <ac:spMk id="732" creationId="{6DF75290-26BB-4102-928F-E3888B9DE236}"/>
          </ac:spMkLst>
        </pc:spChg>
        <pc:spChg chg="mod topLvl">
          <ac:chgData name="reza kabir" userId="af3c95a13102d509" providerId="LiveId" clId="{1DE7A25A-A000-40E7-AB21-D6A01019233A}" dt="2020-05-17T14:57:14.284" v="39" actId="165"/>
          <ac:spMkLst>
            <pc:docMk/>
            <pc:sldMk cId="3517688747" sldId="439"/>
            <ac:spMk id="733" creationId="{ADF9ABB9-F597-494C-99E4-20658D05A757}"/>
          </ac:spMkLst>
        </pc:spChg>
        <pc:spChg chg="mod topLvl">
          <ac:chgData name="reza kabir" userId="af3c95a13102d509" providerId="LiveId" clId="{1DE7A25A-A000-40E7-AB21-D6A01019233A}" dt="2020-05-17T14:57:14.284" v="39" actId="165"/>
          <ac:spMkLst>
            <pc:docMk/>
            <pc:sldMk cId="3517688747" sldId="439"/>
            <ac:spMk id="734" creationId="{CEE015C0-DA5D-4E9B-A081-D79DFB3E10CA}"/>
          </ac:spMkLst>
        </pc:spChg>
        <pc:spChg chg="mod topLvl">
          <ac:chgData name="reza kabir" userId="af3c95a13102d509" providerId="LiveId" clId="{1DE7A25A-A000-40E7-AB21-D6A01019233A}" dt="2020-05-17T14:57:14.284" v="39" actId="165"/>
          <ac:spMkLst>
            <pc:docMk/>
            <pc:sldMk cId="3517688747" sldId="439"/>
            <ac:spMk id="735" creationId="{84D822F8-7F26-4775-B2E0-B5A857B72984}"/>
          </ac:spMkLst>
        </pc:spChg>
        <pc:spChg chg="mod topLvl">
          <ac:chgData name="reza kabir" userId="af3c95a13102d509" providerId="LiveId" clId="{1DE7A25A-A000-40E7-AB21-D6A01019233A}" dt="2020-05-17T14:57:14.284" v="39" actId="165"/>
          <ac:spMkLst>
            <pc:docMk/>
            <pc:sldMk cId="3517688747" sldId="439"/>
            <ac:spMk id="736" creationId="{98B42597-42F8-4A92-8853-99B0F4A8333B}"/>
          </ac:spMkLst>
        </pc:spChg>
        <pc:spChg chg="mod topLvl">
          <ac:chgData name="reza kabir" userId="af3c95a13102d509" providerId="LiveId" clId="{1DE7A25A-A000-40E7-AB21-D6A01019233A}" dt="2020-05-17T14:57:14.284" v="39" actId="165"/>
          <ac:spMkLst>
            <pc:docMk/>
            <pc:sldMk cId="3517688747" sldId="439"/>
            <ac:spMk id="737" creationId="{EBF87DBB-4667-48B2-936C-08FD3DF5D32D}"/>
          </ac:spMkLst>
        </pc:spChg>
        <pc:spChg chg="mod topLvl">
          <ac:chgData name="reza kabir" userId="af3c95a13102d509" providerId="LiveId" clId="{1DE7A25A-A000-40E7-AB21-D6A01019233A}" dt="2020-05-17T14:57:14.284" v="39" actId="165"/>
          <ac:spMkLst>
            <pc:docMk/>
            <pc:sldMk cId="3517688747" sldId="439"/>
            <ac:spMk id="738" creationId="{B57E44A3-61CE-4797-B4A6-EF9301AD9184}"/>
          </ac:spMkLst>
        </pc:spChg>
        <pc:spChg chg="mod topLvl">
          <ac:chgData name="reza kabir" userId="af3c95a13102d509" providerId="LiveId" clId="{1DE7A25A-A000-40E7-AB21-D6A01019233A}" dt="2020-05-17T14:57:14.284" v="39" actId="165"/>
          <ac:spMkLst>
            <pc:docMk/>
            <pc:sldMk cId="3517688747" sldId="439"/>
            <ac:spMk id="739" creationId="{C1AAF255-B09E-4EFA-BC9D-A1C80EE31A85}"/>
          </ac:spMkLst>
        </pc:spChg>
        <pc:spChg chg="mod topLvl">
          <ac:chgData name="reza kabir" userId="af3c95a13102d509" providerId="LiveId" clId="{1DE7A25A-A000-40E7-AB21-D6A01019233A}" dt="2020-05-17T14:57:14.284" v="39" actId="165"/>
          <ac:spMkLst>
            <pc:docMk/>
            <pc:sldMk cId="3517688747" sldId="439"/>
            <ac:spMk id="740" creationId="{37E41D88-E5AF-450B-9AE9-0FA5796D17C2}"/>
          </ac:spMkLst>
        </pc:spChg>
        <pc:spChg chg="mod topLvl">
          <ac:chgData name="reza kabir" userId="af3c95a13102d509" providerId="LiveId" clId="{1DE7A25A-A000-40E7-AB21-D6A01019233A}" dt="2020-05-17T14:57:14.284" v="39" actId="165"/>
          <ac:spMkLst>
            <pc:docMk/>
            <pc:sldMk cId="3517688747" sldId="439"/>
            <ac:spMk id="741" creationId="{72667696-5FF3-4A12-AF75-148456AD1403}"/>
          </ac:spMkLst>
        </pc:spChg>
        <pc:spChg chg="mod topLvl">
          <ac:chgData name="reza kabir" userId="af3c95a13102d509" providerId="LiveId" clId="{1DE7A25A-A000-40E7-AB21-D6A01019233A}" dt="2020-05-17T14:57:14.284" v="39" actId="165"/>
          <ac:spMkLst>
            <pc:docMk/>
            <pc:sldMk cId="3517688747" sldId="439"/>
            <ac:spMk id="742" creationId="{A9AB965C-B71B-4170-9B87-3640A8AC169C}"/>
          </ac:spMkLst>
        </pc:spChg>
        <pc:spChg chg="mod topLvl">
          <ac:chgData name="reza kabir" userId="af3c95a13102d509" providerId="LiveId" clId="{1DE7A25A-A000-40E7-AB21-D6A01019233A}" dt="2020-05-17T14:57:14.284" v="39" actId="165"/>
          <ac:spMkLst>
            <pc:docMk/>
            <pc:sldMk cId="3517688747" sldId="439"/>
            <ac:spMk id="743" creationId="{07D1DE5C-4CE4-4FE0-9CD3-A5EFE046AD96}"/>
          </ac:spMkLst>
        </pc:spChg>
        <pc:spChg chg="mod topLvl">
          <ac:chgData name="reza kabir" userId="af3c95a13102d509" providerId="LiveId" clId="{1DE7A25A-A000-40E7-AB21-D6A01019233A}" dt="2020-05-17T14:57:14.284" v="39" actId="165"/>
          <ac:spMkLst>
            <pc:docMk/>
            <pc:sldMk cId="3517688747" sldId="439"/>
            <ac:spMk id="744" creationId="{917762CA-29D5-458F-BBBA-8D3F65674460}"/>
          </ac:spMkLst>
        </pc:spChg>
        <pc:spChg chg="mod topLvl">
          <ac:chgData name="reza kabir" userId="af3c95a13102d509" providerId="LiveId" clId="{1DE7A25A-A000-40E7-AB21-D6A01019233A}" dt="2020-05-17T14:57:14.284" v="39" actId="165"/>
          <ac:spMkLst>
            <pc:docMk/>
            <pc:sldMk cId="3517688747" sldId="439"/>
            <ac:spMk id="745" creationId="{D28AED67-6BD5-4ADA-861A-5FF3B0268D67}"/>
          </ac:spMkLst>
        </pc:spChg>
        <pc:spChg chg="mod topLvl">
          <ac:chgData name="reza kabir" userId="af3c95a13102d509" providerId="LiveId" clId="{1DE7A25A-A000-40E7-AB21-D6A01019233A}" dt="2020-05-17T14:57:14.284" v="39" actId="165"/>
          <ac:spMkLst>
            <pc:docMk/>
            <pc:sldMk cId="3517688747" sldId="439"/>
            <ac:spMk id="746" creationId="{58F72768-2136-4E78-A2F8-04134DF4E093}"/>
          </ac:spMkLst>
        </pc:spChg>
        <pc:spChg chg="mod topLvl">
          <ac:chgData name="reza kabir" userId="af3c95a13102d509" providerId="LiveId" clId="{1DE7A25A-A000-40E7-AB21-D6A01019233A}" dt="2020-05-17T14:57:14.284" v="39" actId="165"/>
          <ac:spMkLst>
            <pc:docMk/>
            <pc:sldMk cId="3517688747" sldId="439"/>
            <ac:spMk id="747" creationId="{5A6F97E5-C904-4306-B584-8D5786C1C385}"/>
          </ac:spMkLst>
        </pc:spChg>
        <pc:spChg chg="mod topLvl">
          <ac:chgData name="reza kabir" userId="af3c95a13102d509" providerId="LiveId" clId="{1DE7A25A-A000-40E7-AB21-D6A01019233A}" dt="2020-05-17T14:57:14.284" v="39" actId="165"/>
          <ac:spMkLst>
            <pc:docMk/>
            <pc:sldMk cId="3517688747" sldId="439"/>
            <ac:spMk id="748" creationId="{56A9729A-606B-4D21-B97A-E2625574B074}"/>
          </ac:spMkLst>
        </pc:spChg>
        <pc:spChg chg="mod topLvl">
          <ac:chgData name="reza kabir" userId="af3c95a13102d509" providerId="LiveId" clId="{1DE7A25A-A000-40E7-AB21-D6A01019233A}" dt="2020-05-17T14:57:14.284" v="39" actId="165"/>
          <ac:spMkLst>
            <pc:docMk/>
            <pc:sldMk cId="3517688747" sldId="439"/>
            <ac:spMk id="749" creationId="{F9A723D7-EB33-4208-AF40-C470103FA659}"/>
          </ac:spMkLst>
        </pc:spChg>
        <pc:spChg chg="mod topLvl">
          <ac:chgData name="reza kabir" userId="af3c95a13102d509" providerId="LiveId" clId="{1DE7A25A-A000-40E7-AB21-D6A01019233A}" dt="2020-05-17T14:57:14.284" v="39" actId="165"/>
          <ac:spMkLst>
            <pc:docMk/>
            <pc:sldMk cId="3517688747" sldId="439"/>
            <ac:spMk id="750" creationId="{CFDDE624-1B5B-448D-A4D7-D27E5FAEDBB6}"/>
          </ac:spMkLst>
        </pc:spChg>
        <pc:spChg chg="mod topLvl">
          <ac:chgData name="reza kabir" userId="af3c95a13102d509" providerId="LiveId" clId="{1DE7A25A-A000-40E7-AB21-D6A01019233A}" dt="2020-05-17T14:57:14.284" v="39" actId="165"/>
          <ac:spMkLst>
            <pc:docMk/>
            <pc:sldMk cId="3517688747" sldId="439"/>
            <ac:spMk id="751" creationId="{1F55E7FB-8BCC-495B-9249-150C9DD29A85}"/>
          </ac:spMkLst>
        </pc:spChg>
        <pc:spChg chg="mod topLvl">
          <ac:chgData name="reza kabir" userId="af3c95a13102d509" providerId="LiveId" clId="{1DE7A25A-A000-40E7-AB21-D6A01019233A}" dt="2020-05-17T14:57:14.284" v="39" actId="165"/>
          <ac:spMkLst>
            <pc:docMk/>
            <pc:sldMk cId="3517688747" sldId="439"/>
            <ac:spMk id="752" creationId="{86E03FFD-B1DA-478C-9AF9-B6BCFBEBA044}"/>
          </ac:spMkLst>
        </pc:spChg>
        <pc:spChg chg="mod topLvl">
          <ac:chgData name="reza kabir" userId="af3c95a13102d509" providerId="LiveId" clId="{1DE7A25A-A000-40E7-AB21-D6A01019233A}" dt="2020-05-17T14:57:14.284" v="39" actId="165"/>
          <ac:spMkLst>
            <pc:docMk/>
            <pc:sldMk cId="3517688747" sldId="439"/>
            <ac:spMk id="753" creationId="{AFA93F4D-8553-4C54-A5F0-52A9D2569A6D}"/>
          </ac:spMkLst>
        </pc:spChg>
        <pc:spChg chg="mod topLvl">
          <ac:chgData name="reza kabir" userId="af3c95a13102d509" providerId="LiveId" clId="{1DE7A25A-A000-40E7-AB21-D6A01019233A}" dt="2020-05-17T14:57:14.284" v="39" actId="165"/>
          <ac:spMkLst>
            <pc:docMk/>
            <pc:sldMk cId="3517688747" sldId="439"/>
            <ac:spMk id="754" creationId="{E0843A44-91EB-4269-AE53-D5CEC5D42AE2}"/>
          </ac:spMkLst>
        </pc:spChg>
        <pc:spChg chg="mod topLvl">
          <ac:chgData name="reza kabir" userId="af3c95a13102d509" providerId="LiveId" clId="{1DE7A25A-A000-40E7-AB21-D6A01019233A}" dt="2020-05-17T14:57:14.284" v="39" actId="165"/>
          <ac:spMkLst>
            <pc:docMk/>
            <pc:sldMk cId="3517688747" sldId="439"/>
            <ac:spMk id="755" creationId="{5CF7735A-B7F6-458C-BA50-81E0EBF1A1EA}"/>
          </ac:spMkLst>
        </pc:spChg>
        <pc:spChg chg="mod topLvl">
          <ac:chgData name="reza kabir" userId="af3c95a13102d509" providerId="LiveId" clId="{1DE7A25A-A000-40E7-AB21-D6A01019233A}" dt="2020-05-17T14:57:14.284" v="39" actId="165"/>
          <ac:spMkLst>
            <pc:docMk/>
            <pc:sldMk cId="3517688747" sldId="439"/>
            <ac:spMk id="756" creationId="{48A8CD70-025C-4CEF-839A-F3BC81A008EE}"/>
          </ac:spMkLst>
        </pc:spChg>
        <pc:spChg chg="mod topLvl">
          <ac:chgData name="reza kabir" userId="af3c95a13102d509" providerId="LiveId" clId="{1DE7A25A-A000-40E7-AB21-D6A01019233A}" dt="2020-05-17T14:57:14.284" v="39" actId="165"/>
          <ac:spMkLst>
            <pc:docMk/>
            <pc:sldMk cId="3517688747" sldId="439"/>
            <ac:spMk id="757" creationId="{F720DB3A-D945-4973-B8CD-E0207B454EF9}"/>
          </ac:spMkLst>
        </pc:spChg>
        <pc:spChg chg="mod topLvl">
          <ac:chgData name="reza kabir" userId="af3c95a13102d509" providerId="LiveId" clId="{1DE7A25A-A000-40E7-AB21-D6A01019233A}" dt="2020-05-17T14:57:14.284" v="39" actId="165"/>
          <ac:spMkLst>
            <pc:docMk/>
            <pc:sldMk cId="3517688747" sldId="439"/>
            <ac:spMk id="758" creationId="{F88C8651-0FD2-44C5-A1B7-DE0E61239D59}"/>
          </ac:spMkLst>
        </pc:spChg>
        <pc:spChg chg="mod topLvl">
          <ac:chgData name="reza kabir" userId="af3c95a13102d509" providerId="LiveId" clId="{1DE7A25A-A000-40E7-AB21-D6A01019233A}" dt="2020-05-17T14:57:14.284" v="39" actId="165"/>
          <ac:spMkLst>
            <pc:docMk/>
            <pc:sldMk cId="3517688747" sldId="439"/>
            <ac:spMk id="759" creationId="{C666885E-AB55-4219-8884-25E2A1D7DC6F}"/>
          </ac:spMkLst>
        </pc:spChg>
        <pc:spChg chg="mod topLvl">
          <ac:chgData name="reza kabir" userId="af3c95a13102d509" providerId="LiveId" clId="{1DE7A25A-A000-40E7-AB21-D6A01019233A}" dt="2020-05-17T14:57:14.284" v="39" actId="165"/>
          <ac:spMkLst>
            <pc:docMk/>
            <pc:sldMk cId="3517688747" sldId="439"/>
            <ac:spMk id="760" creationId="{026E2E75-B86A-4812-BA1A-51B1ABCA67E4}"/>
          </ac:spMkLst>
        </pc:spChg>
        <pc:spChg chg="mod topLvl">
          <ac:chgData name="reza kabir" userId="af3c95a13102d509" providerId="LiveId" clId="{1DE7A25A-A000-40E7-AB21-D6A01019233A}" dt="2020-05-17T14:57:14.284" v="39" actId="165"/>
          <ac:spMkLst>
            <pc:docMk/>
            <pc:sldMk cId="3517688747" sldId="439"/>
            <ac:spMk id="761" creationId="{A4D774F0-457F-4411-956E-198A68A4A558}"/>
          </ac:spMkLst>
        </pc:spChg>
        <pc:spChg chg="mod topLvl">
          <ac:chgData name="reza kabir" userId="af3c95a13102d509" providerId="LiveId" clId="{1DE7A25A-A000-40E7-AB21-D6A01019233A}" dt="2020-05-17T14:57:14.284" v="39" actId="165"/>
          <ac:spMkLst>
            <pc:docMk/>
            <pc:sldMk cId="3517688747" sldId="439"/>
            <ac:spMk id="762" creationId="{F94DB169-82E8-4EAF-A6C5-31BB41147F29}"/>
          </ac:spMkLst>
        </pc:spChg>
        <pc:spChg chg="mod topLvl">
          <ac:chgData name="reza kabir" userId="af3c95a13102d509" providerId="LiveId" clId="{1DE7A25A-A000-40E7-AB21-D6A01019233A}" dt="2020-05-17T14:57:14.284" v="39" actId="165"/>
          <ac:spMkLst>
            <pc:docMk/>
            <pc:sldMk cId="3517688747" sldId="439"/>
            <ac:spMk id="763" creationId="{7FE74980-699C-4C5B-B56E-C72E6B07F8F7}"/>
          </ac:spMkLst>
        </pc:spChg>
        <pc:spChg chg="mod topLvl">
          <ac:chgData name="reza kabir" userId="af3c95a13102d509" providerId="LiveId" clId="{1DE7A25A-A000-40E7-AB21-D6A01019233A}" dt="2020-05-17T14:57:14.284" v="39" actId="165"/>
          <ac:spMkLst>
            <pc:docMk/>
            <pc:sldMk cId="3517688747" sldId="439"/>
            <ac:spMk id="764" creationId="{CB64B900-15F7-48CC-B0D5-C6A0A5FF0DD0}"/>
          </ac:spMkLst>
        </pc:spChg>
        <pc:spChg chg="mod topLvl">
          <ac:chgData name="reza kabir" userId="af3c95a13102d509" providerId="LiveId" clId="{1DE7A25A-A000-40E7-AB21-D6A01019233A}" dt="2020-05-17T14:57:14.284" v="39" actId="165"/>
          <ac:spMkLst>
            <pc:docMk/>
            <pc:sldMk cId="3517688747" sldId="439"/>
            <ac:spMk id="765" creationId="{CEE2BC88-549D-4A24-8846-15B1C7F52FDE}"/>
          </ac:spMkLst>
        </pc:spChg>
        <pc:spChg chg="mod topLvl">
          <ac:chgData name="reza kabir" userId="af3c95a13102d509" providerId="LiveId" clId="{1DE7A25A-A000-40E7-AB21-D6A01019233A}" dt="2020-05-17T14:57:14.284" v="39" actId="165"/>
          <ac:spMkLst>
            <pc:docMk/>
            <pc:sldMk cId="3517688747" sldId="439"/>
            <ac:spMk id="766" creationId="{8736C325-ECAC-45EF-A85E-75D3B9F38814}"/>
          </ac:spMkLst>
        </pc:spChg>
        <pc:spChg chg="mod topLvl">
          <ac:chgData name="reza kabir" userId="af3c95a13102d509" providerId="LiveId" clId="{1DE7A25A-A000-40E7-AB21-D6A01019233A}" dt="2020-05-17T14:57:14.284" v="39" actId="165"/>
          <ac:spMkLst>
            <pc:docMk/>
            <pc:sldMk cId="3517688747" sldId="439"/>
            <ac:spMk id="767" creationId="{AD217A43-274D-4CC8-AF5F-7F21BD296BE1}"/>
          </ac:spMkLst>
        </pc:spChg>
        <pc:spChg chg="mod topLvl">
          <ac:chgData name="reza kabir" userId="af3c95a13102d509" providerId="LiveId" clId="{1DE7A25A-A000-40E7-AB21-D6A01019233A}" dt="2020-05-17T14:57:14.284" v="39" actId="165"/>
          <ac:spMkLst>
            <pc:docMk/>
            <pc:sldMk cId="3517688747" sldId="439"/>
            <ac:spMk id="768" creationId="{C36374B6-EBC6-4048-9961-D7C099FB8DE0}"/>
          </ac:spMkLst>
        </pc:spChg>
        <pc:spChg chg="mod topLvl">
          <ac:chgData name="reza kabir" userId="af3c95a13102d509" providerId="LiveId" clId="{1DE7A25A-A000-40E7-AB21-D6A01019233A}" dt="2020-05-17T14:57:14.284" v="39" actId="165"/>
          <ac:spMkLst>
            <pc:docMk/>
            <pc:sldMk cId="3517688747" sldId="439"/>
            <ac:spMk id="769" creationId="{18BB7698-1622-44E5-89E5-2B5714AB6A4C}"/>
          </ac:spMkLst>
        </pc:spChg>
        <pc:spChg chg="mod topLvl">
          <ac:chgData name="reza kabir" userId="af3c95a13102d509" providerId="LiveId" clId="{1DE7A25A-A000-40E7-AB21-D6A01019233A}" dt="2020-05-17T14:57:14.284" v="39" actId="165"/>
          <ac:spMkLst>
            <pc:docMk/>
            <pc:sldMk cId="3517688747" sldId="439"/>
            <ac:spMk id="770" creationId="{56C25F7F-ABC3-4F51-AC2C-2B737EA31A03}"/>
          </ac:spMkLst>
        </pc:spChg>
        <pc:spChg chg="mod topLvl">
          <ac:chgData name="reza kabir" userId="af3c95a13102d509" providerId="LiveId" clId="{1DE7A25A-A000-40E7-AB21-D6A01019233A}" dt="2020-05-17T14:57:14.284" v="39" actId="165"/>
          <ac:spMkLst>
            <pc:docMk/>
            <pc:sldMk cId="3517688747" sldId="439"/>
            <ac:spMk id="771" creationId="{A383209D-8A4E-44BD-8CDF-5164F7F7A20E}"/>
          </ac:spMkLst>
        </pc:spChg>
        <pc:spChg chg="mod topLvl">
          <ac:chgData name="reza kabir" userId="af3c95a13102d509" providerId="LiveId" clId="{1DE7A25A-A000-40E7-AB21-D6A01019233A}" dt="2020-05-17T14:57:14.284" v="39" actId="165"/>
          <ac:spMkLst>
            <pc:docMk/>
            <pc:sldMk cId="3517688747" sldId="439"/>
            <ac:spMk id="772" creationId="{8AB1396C-C423-4AAB-B16F-87DDB939501C}"/>
          </ac:spMkLst>
        </pc:spChg>
        <pc:spChg chg="mod topLvl">
          <ac:chgData name="reza kabir" userId="af3c95a13102d509" providerId="LiveId" clId="{1DE7A25A-A000-40E7-AB21-D6A01019233A}" dt="2020-05-17T14:57:14.284" v="39" actId="165"/>
          <ac:spMkLst>
            <pc:docMk/>
            <pc:sldMk cId="3517688747" sldId="439"/>
            <ac:spMk id="773" creationId="{DCD77E11-5865-4EF2-B087-D360491A5A00}"/>
          </ac:spMkLst>
        </pc:spChg>
        <pc:spChg chg="mod topLvl">
          <ac:chgData name="reza kabir" userId="af3c95a13102d509" providerId="LiveId" clId="{1DE7A25A-A000-40E7-AB21-D6A01019233A}" dt="2020-05-17T14:57:14.284" v="39" actId="165"/>
          <ac:spMkLst>
            <pc:docMk/>
            <pc:sldMk cId="3517688747" sldId="439"/>
            <ac:spMk id="774" creationId="{8A243C6E-3BE2-41FF-AC21-197DAF6E6F2B}"/>
          </ac:spMkLst>
        </pc:spChg>
        <pc:spChg chg="mod topLvl">
          <ac:chgData name="reza kabir" userId="af3c95a13102d509" providerId="LiveId" clId="{1DE7A25A-A000-40E7-AB21-D6A01019233A}" dt="2020-05-17T14:57:14.284" v="39" actId="165"/>
          <ac:spMkLst>
            <pc:docMk/>
            <pc:sldMk cId="3517688747" sldId="439"/>
            <ac:spMk id="775" creationId="{AD55CA3A-E27C-4B77-B6F3-47068D7A893E}"/>
          </ac:spMkLst>
        </pc:spChg>
        <pc:spChg chg="mod topLvl">
          <ac:chgData name="reza kabir" userId="af3c95a13102d509" providerId="LiveId" clId="{1DE7A25A-A000-40E7-AB21-D6A01019233A}" dt="2020-05-17T14:57:14.284" v="39" actId="165"/>
          <ac:spMkLst>
            <pc:docMk/>
            <pc:sldMk cId="3517688747" sldId="439"/>
            <ac:spMk id="776" creationId="{6718EABF-0CA1-42ED-9AC4-3A0E5A6462EB}"/>
          </ac:spMkLst>
        </pc:spChg>
        <pc:spChg chg="mod topLvl">
          <ac:chgData name="reza kabir" userId="af3c95a13102d509" providerId="LiveId" clId="{1DE7A25A-A000-40E7-AB21-D6A01019233A}" dt="2020-05-17T14:57:14.284" v="39" actId="165"/>
          <ac:spMkLst>
            <pc:docMk/>
            <pc:sldMk cId="3517688747" sldId="439"/>
            <ac:spMk id="777" creationId="{47A814BD-61EF-44F5-BBD8-327D9D74E8AB}"/>
          </ac:spMkLst>
        </pc:spChg>
        <pc:spChg chg="mod topLvl">
          <ac:chgData name="reza kabir" userId="af3c95a13102d509" providerId="LiveId" clId="{1DE7A25A-A000-40E7-AB21-D6A01019233A}" dt="2020-05-17T14:57:14.284" v="39" actId="165"/>
          <ac:spMkLst>
            <pc:docMk/>
            <pc:sldMk cId="3517688747" sldId="439"/>
            <ac:spMk id="778" creationId="{F7CFAC19-D036-4CD0-8912-18EBE493DA66}"/>
          </ac:spMkLst>
        </pc:spChg>
        <pc:spChg chg="mod topLvl">
          <ac:chgData name="reza kabir" userId="af3c95a13102d509" providerId="LiveId" clId="{1DE7A25A-A000-40E7-AB21-D6A01019233A}" dt="2020-05-17T14:57:14.284" v="39" actId="165"/>
          <ac:spMkLst>
            <pc:docMk/>
            <pc:sldMk cId="3517688747" sldId="439"/>
            <ac:spMk id="779" creationId="{29B78B33-9686-4205-B65B-B90D42956E41}"/>
          </ac:spMkLst>
        </pc:spChg>
        <pc:spChg chg="mod topLvl">
          <ac:chgData name="reza kabir" userId="af3c95a13102d509" providerId="LiveId" clId="{1DE7A25A-A000-40E7-AB21-D6A01019233A}" dt="2020-05-17T14:57:14.284" v="39" actId="165"/>
          <ac:spMkLst>
            <pc:docMk/>
            <pc:sldMk cId="3517688747" sldId="439"/>
            <ac:spMk id="780" creationId="{B9D848A7-8E85-4DCA-BB5A-52BFA7174110}"/>
          </ac:spMkLst>
        </pc:spChg>
        <pc:spChg chg="mod topLvl">
          <ac:chgData name="reza kabir" userId="af3c95a13102d509" providerId="LiveId" clId="{1DE7A25A-A000-40E7-AB21-D6A01019233A}" dt="2020-05-17T14:57:14.284" v="39" actId="165"/>
          <ac:spMkLst>
            <pc:docMk/>
            <pc:sldMk cId="3517688747" sldId="439"/>
            <ac:spMk id="781" creationId="{9E61FF8E-3561-4AF6-B2D0-B0F34042B03A}"/>
          </ac:spMkLst>
        </pc:spChg>
        <pc:spChg chg="mod topLvl">
          <ac:chgData name="reza kabir" userId="af3c95a13102d509" providerId="LiveId" clId="{1DE7A25A-A000-40E7-AB21-D6A01019233A}" dt="2020-05-17T14:57:14.284" v="39" actId="165"/>
          <ac:spMkLst>
            <pc:docMk/>
            <pc:sldMk cId="3517688747" sldId="439"/>
            <ac:spMk id="782" creationId="{7C497261-E3D5-41FE-B1A4-D2218BAAECC8}"/>
          </ac:spMkLst>
        </pc:spChg>
        <pc:spChg chg="mod topLvl">
          <ac:chgData name="reza kabir" userId="af3c95a13102d509" providerId="LiveId" clId="{1DE7A25A-A000-40E7-AB21-D6A01019233A}" dt="2020-05-17T14:57:14.284" v="39" actId="165"/>
          <ac:spMkLst>
            <pc:docMk/>
            <pc:sldMk cId="3517688747" sldId="439"/>
            <ac:spMk id="783" creationId="{871B1F95-CEC5-4B90-AC1E-E6E6BF2213F7}"/>
          </ac:spMkLst>
        </pc:spChg>
        <pc:spChg chg="mod topLvl">
          <ac:chgData name="reza kabir" userId="af3c95a13102d509" providerId="LiveId" clId="{1DE7A25A-A000-40E7-AB21-D6A01019233A}" dt="2020-05-17T14:57:14.284" v="39" actId="165"/>
          <ac:spMkLst>
            <pc:docMk/>
            <pc:sldMk cId="3517688747" sldId="439"/>
            <ac:spMk id="784" creationId="{A926D310-34E8-4B0A-B1DC-182D121AB7C6}"/>
          </ac:spMkLst>
        </pc:spChg>
        <pc:spChg chg="mod topLvl">
          <ac:chgData name="reza kabir" userId="af3c95a13102d509" providerId="LiveId" clId="{1DE7A25A-A000-40E7-AB21-D6A01019233A}" dt="2020-05-17T14:57:14.284" v="39" actId="165"/>
          <ac:spMkLst>
            <pc:docMk/>
            <pc:sldMk cId="3517688747" sldId="439"/>
            <ac:spMk id="785" creationId="{612F8972-66EC-4A6D-B790-7D6F5A83A727}"/>
          </ac:spMkLst>
        </pc:spChg>
        <pc:spChg chg="mod topLvl">
          <ac:chgData name="reza kabir" userId="af3c95a13102d509" providerId="LiveId" clId="{1DE7A25A-A000-40E7-AB21-D6A01019233A}" dt="2020-05-17T14:57:14.284" v="39" actId="165"/>
          <ac:spMkLst>
            <pc:docMk/>
            <pc:sldMk cId="3517688747" sldId="439"/>
            <ac:spMk id="786" creationId="{7706D7E8-BE3A-4B43-8E0A-87966EECFD6D}"/>
          </ac:spMkLst>
        </pc:spChg>
        <pc:spChg chg="mod topLvl">
          <ac:chgData name="reza kabir" userId="af3c95a13102d509" providerId="LiveId" clId="{1DE7A25A-A000-40E7-AB21-D6A01019233A}" dt="2020-05-17T14:57:14.284" v="39" actId="165"/>
          <ac:spMkLst>
            <pc:docMk/>
            <pc:sldMk cId="3517688747" sldId="439"/>
            <ac:spMk id="787" creationId="{69E331EE-550A-446D-B8F9-C042C836079D}"/>
          </ac:spMkLst>
        </pc:spChg>
        <pc:spChg chg="mod topLvl">
          <ac:chgData name="reza kabir" userId="af3c95a13102d509" providerId="LiveId" clId="{1DE7A25A-A000-40E7-AB21-D6A01019233A}" dt="2020-05-17T14:57:14.284" v="39" actId="165"/>
          <ac:spMkLst>
            <pc:docMk/>
            <pc:sldMk cId="3517688747" sldId="439"/>
            <ac:spMk id="788" creationId="{13822EC6-3F44-4D6A-9E18-547AB826E367}"/>
          </ac:spMkLst>
        </pc:spChg>
        <pc:spChg chg="mod topLvl">
          <ac:chgData name="reza kabir" userId="af3c95a13102d509" providerId="LiveId" clId="{1DE7A25A-A000-40E7-AB21-D6A01019233A}" dt="2020-05-17T14:57:14.284" v="39" actId="165"/>
          <ac:spMkLst>
            <pc:docMk/>
            <pc:sldMk cId="3517688747" sldId="439"/>
            <ac:spMk id="789" creationId="{ED5F6624-3E0B-4E4D-893C-ECFD3E5B5B92}"/>
          </ac:spMkLst>
        </pc:spChg>
        <pc:spChg chg="mod topLvl">
          <ac:chgData name="reza kabir" userId="af3c95a13102d509" providerId="LiveId" clId="{1DE7A25A-A000-40E7-AB21-D6A01019233A}" dt="2020-05-17T14:57:14.284" v="39" actId="165"/>
          <ac:spMkLst>
            <pc:docMk/>
            <pc:sldMk cId="3517688747" sldId="439"/>
            <ac:spMk id="790" creationId="{BAB83FB4-58E5-48EE-B81A-B9827752A0BB}"/>
          </ac:spMkLst>
        </pc:spChg>
        <pc:spChg chg="mod topLvl">
          <ac:chgData name="reza kabir" userId="af3c95a13102d509" providerId="LiveId" clId="{1DE7A25A-A000-40E7-AB21-D6A01019233A}" dt="2020-05-17T14:57:14.284" v="39" actId="165"/>
          <ac:spMkLst>
            <pc:docMk/>
            <pc:sldMk cId="3517688747" sldId="439"/>
            <ac:spMk id="791" creationId="{3350961F-0D3E-48DD-9B36-5C0EA5973193}"/>
          </ac:spMkLst>
        </pc:spChg>
        <pc:spChg chg="mod topLvl">
          <ac:chgData name="reza kabir" userId="af3c95a13102d509" providerId="LiveId" clId="{1DE7A25A-A000-40E7-AB21-D6A01019233A}" dt="2020-05-17T14:57:14.284" v="39" actId="165"/>
          <ac:spMkLst>
            <pc:docMk/>
            <pc:sldMk cId="3517688747" sldId="439"/>
            <ac:spMk id="792" creationId="{E96D87ED-4BFF-4310-884F-579B7F311863}"/>
          </ac:spMkLst>
        </pc:spChg>
        <pc:spChg chg="mod topLvl">
          <ac:chgData name="reza kabir" userId="af3c95a13102d509" providerId="LiveId" clId="{1DE7A25A-A000-40E7-AB21-D6A01019233A}" dt="2020-05-17T14:57:14.284" v="39" actId="165"/>
          <ac:spMkLst>
            <pc:docMk/>
            <pc:sldMk cId="3517688747" sldId="439"/>
            <ac:spMk id="793" creationId="{D9F2AA08-23B6-48E9-AE1E-E7E7E63E7360}"/>
          </ac:spMkLst>
        </pc:spChg>
        <pc:spChg chg="mod topLvl">
          <ac:chgData name="reza kabir" userId="af3c95a13102d509" providerId="LiveId" clId="{1DE7A25A-A000-40E7-AB21-D6A01019233A}" dt="2020-05-17T14:57:14.284" v="39" actId="165"/>
          <ac:spMkLst>
            <pc:docMk/>
            <pc:sldMk cId="3517688747" sldId="439"/>
            <ac:spMk id="794" creationId="{38F5D579-ABC8-42DD-8EB3-8F6CD4B3B941}"/>
          </ac:spMkLst>
        </pc:spChg>
        <pc:spChg chg="mod topLvl">
          <ac:chgData name="reza kabir" userId="af3c95a13102d509" providerId="LiveId" clId="{1DE7A25A-A000-40E7-AB21-D6A01019233A}" dt="2020-05-17T14:57:14.284" v="39" actId="165"/>
          <ac:spMkLst>
            <pc:docMk/>
            <pc:sldMk cId="3517688747" sldId="439"/>
            <ac:spMk id="795" creationId="{DF67B23E-AABA-4270-AC09-A2B5EEC61465}"/>
          </ac:spMkLst>
        </pc:spChg>
        <pc:spChg chg="mod topLvl">
          <ac:chgData name="reza kabir" userId="af3c95a13102d509" providerId="LiveId" clId="{1DE7A25A-A000-40E7-AB21-D6A01019233A}" dt="2020-05-17T14:57:14.284" v="39" actId="165"/>
          <ac:spMkLst>
            <pc:docMk/>
            <pc:sldMk cId="3517688747" sldId="439"/>
            <ac:spMk id="796" creationId="{E5C663A7-9E2B-4F13-B06F-9E54D79C7912}"/>
          </ac:spMkLst>
        </pc:spChg>
        <pc:spChg chg="mod topLvl">
          <ac:chgData name="reza kabir" userId="af3c95a13102d509" providerId="LiveId" clId="{1DE7A25A-A000-40E7-AB21-D6A01019233A}" dt="2020-05-17T14:57:14.284" v="39" actId="165"/>
          <ac:spMkLst>
            <pc:docMk/>
            <pc:sldMk cId="3517688747" sldId="439"/>
            <ac:spMk id="797" creationId="{86D20F64-267E-4EB3-94A3-88ACE1B72D7F}"/>
          </ac:spMkLst>
        </pc:spChg>
        <pc:spChg chg="mod topLvl">
          <ac:chgData name="reza kabir" userId="af3c95a13102d509" providerId="LiveId" clId="{1DE7A25A-A000-40E7-AB21-D6A01019233A}" dt="2020-05-17T14:57:14.284" v="39" actId="165"/>
          <ac:spMkLst>
            <pc:docMk/>
            <pc:sldMk cId="3517688747" sldId="439"/>
            <ac:spMk id="798" creationId="{E46EE2E7-04AD-4614-88E1-BD5C76B725E3}"/>
          </ac:spMkLst>
        </pc:spChg>
        <pc:spChg chg="mod topLvl">
          <ac:chgData name="reza kabir" userId="af3c95a13102d509" providerId="LiveId" clId="{1DE7A25A-A000-40E7-AB21-D6A01019233A}" dt="2020-05-17T14:57:14.284" v="39" actId="165"/>
          <ac:spMkLst>
            <pc:docMk/>
            <pc:sldMk cId="3517688747" sldId="439"/>
            <ac:spMk id="799" creationId="{5141436E-81DD-4C6C-8163-7BA6DEF14493}"/>
          </ac:spMkLst>
        </pc:spChg>
        <pc:spChg chg="mod topLvl">
          <ac:chgData name="reza kabir" userId="af3c95a13102d509" providerId="LiveId" clId="{1DE7A25A-A000-40E7-AB21-D6A01019233A}" dt="2020-05-17T14:57:14.284" v="39" actId="165"/>
          <ac:spMkLst>
            <pc:docMk/>
            <pc:sldMk cId="3517688747" sldId="439"/>
            <ac:spMk id="800" creationId="{17586C1C-AE95-43D0-ACC2-3F262ECB13F5}"/>
          </ac:spMkLst>
        </pc:spChg>
        <pc:spChg chg="mod topLvl">
          <ac:chgData name="reza kabir" userId="af3c95a13102d509" providerId="LiveId" clId="{1DE7A25A-A000-40E7-AB21-D6A01019233A}" dt="2020-05-17T14:57:14.284" v="39" actId="165"/>
          <ac:spMkLst>
            <pc:docMk/>
            <pc:sldMk cId="3517688747" sldId="439"/>
            <ac:spMk id="801" creationId="{CC7571FF-AECF-4C33-85F6-6DA214ECF013}"/>
          </ac:spMkLst>
        </pc:spChg>
        <pc:spChg chg="mod topLvl">
          <ac:chgData name="reza kabir" userId="af3c95a13102d509" providerId="LiveId" clId="{1DE7A25A-A000-40E7-AB21-D6A01019233A}" dt="2020-05-17T14:57:14.284" v="39" actId="165"/>
          <ac:spMkLst>
            <pc:docMk/>
            <pc:sldMk cId="3517688747" sldId="439"/>
            <ac:spMk id="802" creationId="{A308E621-85F4-48D7-B24D-8609570CC30E}"/>
          </ac:spMkLst>
        </pc:spChg>
        <pc:spChg chg="mod topLvl">
          <ac:chgData name="reza kabir" userId="af3c95a13102d509" providerId="LiveId" clId="{1DE7A25A-A000-40E7-AB21-D6A01019233A}" dt="2020-05-17T14:57:14.284" v="39" actId="165"/>
          <ac:spMkLst>
            <pc:docMk/>
            <pc:sldMk cId="3517688747" sldId="439"/>
            <ac:spMk id="803" creationId="{217E75D4-7784-4F54-BFEE-ED3F366883E1}"/>
          </ac:spMkLst>
        </pc:spChg>
        <pc:spChg chg="mod topLvl">
          <ac:chgData name="reza kabir" userId="af3c95a13102d509" providerId="LiveId" clId="{1DE7A25A-A000-40E7-AB21-D6A01019233A}" dt="2020-05-17T14:57:14.284" v="39" actId="165"/>
          <ac:spMkLst>
            <pc:docMk/>
            <pc:sldMk cId="3517688747" sldId="439"/>
            <ac:spMk id="804" creationId="{1FDAF22B-0339-4AD5-989B-3EC265A68E61}"/>
          </ac:spMkLst>
        </pc:spChg>
        <pc:spChg chg="mod topLvl">
          <ac:chgData name="reza kabir" userId="af3c95a13102d509" providerId="LiveId" clId="{1DE7A25A-A000-40E7-AB21-D6A01019233A}" dt="2020-05-17T14:57:14.284" v="39" actId="165"/>
          <ac:spMkLst>
            <pc:docMk/>
            <pc:sldMk cId="3517688747" sldId="439"/>
            <ac:spMk id="805" creationId="{FB47AB0B-F10C-4261-80EF-02B59FFD7835}"/>
          </ac:spMkLst>
        </pc:spChg>
        <pc:spChg chg="mod topLvl">
          <ac:chgData name="reza kabir" userId="af3c95a13102d509" providerId="LiveId" clId="{1DE7A25A-A000-40E7-AB21-D6A01019233A}" dt="2020-05-17T14:57:14.284" v="39" actId="165"/>
          <ac:spMkLst>
            <pc:docMk/>
            <pc:sldMk cId="3517688747" sldId="439"/>
            <ac:spMk id="806" creationId="{248A73FB-51E0-4166-9297-D513BD0525B7}"/>
          </ac:spMkLst>
        </pc:spChg>
        <pc:spChg chg="mod topLvl">
          <ac:chgData name="reza kabir" userId="af3c95a13102d509" providerId="LiveId" clId="{1DE7A25A-A000-40E7-AB21-D6A01019233A}" dt="2020-05-17T14:57:14.284" v="39" actId="165"/>
          <ac:spMkLst>
            <pc:docMk/>
            <pc:sldMk cId="3517688747" sldId="439"/>
            <ac:spMk id="807" creationId="{2FA526BC-3BC6-4946-ABED-6E2E61022CAE}"/>
          </ac:spMkLst>
        </pc:spChg>
        <pc:spChg chg="mod topLvl">
          <ac:chgData name="reza kabir" userId="af3c95a13102d509" providerId="LiveId" clId="{1DE7A25A-A000-40E7-AB21-D6A01019233A}" dt="2020-05-17T14:57:14.284" v="39" actId="165"/>
          <ac:spMkLst>
            <pc:docMk/>
            <pc:sldMk cId="3517688747" sldId="439"/>
            <ac:spMk id="808" creationId="{D00D2E72-2359-4144-9EDF-11B3A912B4B1}"/>
          </ac:spMkLst>
        </pc:spChg>
        <pc:spChg chg="mod topLvl">
          <ac:chgData name="reza kabir" userId="af3c95a13102d509" providerId="LiveId" clId="{1DE7A25A-A000-40E7-AB21-D6A01019233A}" dt="2020-05-17T14:57:14.284" v="39" actId="165"/>
          <ac:spMkLst>
            <pc:docMk/>
            <pc:sldMk cId="3517688747" sldId="439"/>
            <ac:spMk id="809" creationId="{0A09F16F-5EA8-4A64-A09E-0731CECABD35}"/>
          </ac:spMkLst>
        </pc:spChg>
        <pc:spChg chg="mod topLvl">
          <ac:chgData name="reza kabir" userId="af3c95a13102d509" providerId="LiveId" clId="{1DE7A25A-A000-40E7-AB21-D6A01019233A}" dt="2020-05-17T14:57:14.284" v="39" actId="165"/>
          <ac:spMkLst>
            <pc:docMk/>
            <pc:sldMk cId="3517688747" sldId="439"/>
            <ac:spMk id="810" creationId="{426CD2C0-5B01-4B49-A3B5-33C065676A02}"/>
          </ac:spMkLst>
        </pc:spChg>
        <pc:spChg chg="mod topLvl">
          <ac:chgData name="reza kabir" userId="af3c95a13102d509" providerId="LiveId" clId="{1DE7A25A-A000-40E7-AB21-D6A01019233A}" dt="2020-05-17T14:57:14.284" v="39" actId="165"/>
          <ac:spMkLst>
            <pc:docMk/>
            <pc:sldMk cId="3517688747" sldId="439"/>
            <ac:spMk id="811" creationId="{C308BF54-E476-4A65-B28E-30A7EF4C1A62}"/>
          </ac:spMkLst>
        </pc:spChg>
        <pc:spChg chg="mod topLvl">
          <ac:chgData name="reza kabir" userId="af3c95a13102d509" providerId="LiveId" clId="{1DE7A25A-A000-40E7-AB21-D6A01019233A}" dt="2020-05-17T14:57:14.284" v="39" actId="165"/>
          <ac:spMkLst>
            <pc:docMk/>
            <pc:sldMk cId="3517688747" sldId="439"/>
            <ac:spMk id="812" creationId="{EE8A5B82-A7F8-457C-8059-12DA57F52F8E}"/>
          </ac:spMkLst>
        </pc:spChg>
        <pc:spChg chg="mod topLvl">
          <ac:chgData name="reza kabir" userId="af3c95a13102d509" providerId="LiveId" clId="{1DE7A25A-A000-40E7-AB21-D6A01019233A}" dt="2020-05-17T14:57:14.284" v="39" actId="165"/>
          <ac:spMkLst>
            <pc:docMk/>
            <pc:sldMk cId="3517688747" sldId="439"/>
            <ac:spMk id="813" creationId="{8AF1536C-173E-45F4-A4DF-CDF976FD878D}"/>
          </ac:spMkLst>
        </pc:spChg>
        <pc:spChg chg="mod topLvl">
          <ac:chgData name="reza kabir" userId="af3c95a13102d509" providerId="LiveId" clId="{1DE7A25A-A000-40E7-AB21-D6A01019233A}" dt="2020-05-17T14:57:14.284" v="39" actId="165"/>
          <ac:spMkLst>
            <pc:docMk/>
            <pc:sldMk cId="3517688747" sldId="439"/>
            <ac:spMk id="814" creationId="{D7AF6F4A-9F16-4570-8750-29FE19CDB6B6}"/>
          </ac:spMkLst>
        </pc:spChg>
        <pc:spChg chg="mod topLvl">
          <ac:chgData name="reza kabir" userId="af3c95a13102d509" providerId="LiveId" clId="{1DE7A25A-A000-40E7-AB21-D6A01019233A}" dt="2020-05-17T14:57:14.284" v="39" actId="165"/>
          <ac:spMkLst>
            <pc:docMk/>
            <pc:sldMk cId="3517688747" sldId="439"/>
            <ac:spMk id="815" creationId="{9A0974B5-06EF-4BAD-9022-12062EA219A4}"/>
          </ac:spMkLst>
        </pc:spChg>
        <pc:spChg chg="mod topLvl">
          <ac:chgData name="reza kabir" userId="af3c95a13102d509" providerId="LiveId" clId="{1DE7A25A-A000-40E7-AB21-D6A01019233A}" dt="2020-05-17T14:57:14.284" v="39" actId="165"/>
          <ac:spMkLst>
            <pc:docMk/>
            <pc:sldMk cId="3517688747" sldId="439"/>
            <ac:spMk id="816" creationId="{4011625E-CEB7-47DC-98D9-25D36603226D}"/>
          </ac:spMkLst>
        </pc:spChg>
        <pc:spChg chg="mod topLvl">
          <ac:chgData name="reza kabir" userId="af3c95a13102d509" providerId="LiveId" clId="{1DE7A25A-A000-40E7-AB21-D6A01019233A}" dt="2020-05-17T14:57:14.284" v="39" actId="165"/>
          <ac:spMkLst>
            <pc:docMk/>
            <pc:sldMk cId="3517688747" sldId="439"/>
            <ac:spMk id="817" creationId="{393CC457-22C8-4EC1-85DE-4D78FDF56494}"/>
          </ac:spMkLst>
        </pc:spChg>
        <pc:spChg chg="mod topLvl">
          <ac:chgData name="reza kabir" userId="af3c95a13102d509" providerId="LiveId" clId="{1DE7A25A-A000-40E7-AB21-D6A01019233A}" dt="2020-05-17T14:57:14.284" v="39" actId="165"/>
          <ac:spMkLst>
            <pc:docMk/>
            <pc:sldMk cId="3517688747" sldId="439"/>
            <ac:spMk id="818" creationId="{A64717C8-423B-4FEC-B0F7-A2091C709160}"/>
          </ac:spMkLst>
        </pc:spChg>
        <pc:spChg chg="mod topLvl">
          <ac:chgData name="reza kabir" userId="af3c95a13102d509" providerId="LiveId" clId="{1DE7A25A-A000-40E7-AB21-D6A01019233A}" dt="2020-05-17T14:57:14.284" v="39" actId="165"/>
          <ac:spMkLst>
            <pc:docMk/>
            <pc:sldMk cId="3517688747" sldId="439"/>
            <ac:spMk id="819" creationId="{98E340A0-33D8-44EE-9FA5-BE2327E942A6}"/>
          </ac:spMkLst>
        </pc:spChg>
        <pc:spChg chg="mod topLvl">
          <ac:chgData name="reza kabir" userId="af3c95a13102d509" providerId="LiveId" clId="{1DE7A25A-A000-40E7-AB21-D6A01019233A}" dt="2020-05-17T14:57:14.284" v="39" actId="165"/>
          <ac:spMkLst>
            <pc:docMk/>
            <pc:sldMk cId="3517688747" sldId="439"/>
            <ac:spMk id="820" creationId="{5899121D-4D64-4C3A-B487-D25DC4CCF4D1}"/>
          </ac:spMkLst>
        </pc:spChg>
        <pc:spChg chg="mod topLvl">
          <ac:chgData name="reza kabir" userId="af3c95a13102d509" providerId="LiveId" clId="{1DE7A25A-A000-40E7-AB21-D6A01019233A}" dt="2020-05-17T14:57:14.284" v="39" actId="165"/>
          <ac:spMkLst>
            <pc:docMk/>
            <pc:sldMk cId="3517688747" sldId="439"/>
            <ac:spMk id="821" creationId="{507DC402-6EA3-4F41-98BF-C0F6945C3585}"/>
          </ac:spMkLst>
        </pc:spChg>
        <pc:spChg chg="mod topLvl">
          <ac:chgData name="reza kabir" userId="af3c95a13102d509" providerId="LiveId" clId="{1DE7A25A-A000-40E7-AB21-D6A01019233A}" dt="2020-05-17T14:57:14.284" v="39" actId="165"/>
          <ac:spMkLst>
            <pc:docMk/>
            <pc:sldMk cId="3517688747" sldId="439"/>
            <ac:spMk id="822" creationId="{9E76C0E6-453A-4A28-88CC-16AC276FEB0E}"/>
          </ac:spMkLst>
        </pc:spChg>
        <pc:spChg chg="mod topLvl">
          <ac:chgData name="reza kabir" userId="af3c95a13102d509" providerId="LiveId" clId="{1DE7A25A-A000-40E7-AB21-D6A01019233A}" dt="2020-05-17T14:57:14.284" v="39" actId="165"/>
          <ac:spMkLst>
            <pc:docMk/>
            <pc:sldMk cId="3517688747" sldId="439"/>
            <ac:spMk id="823" creationId="{46A12B35-6192-4313-BB80-ECB5128FDAC2}"/>
          </ac:spMkLst>
        </pc:spChg>
        <pc:spChg chg="mod topLvl">
          <ac:chgData name="reza kabir" userId="af3c95a13102d509" providerId="LiveId" clId="{1DE7A25A-A000-40E7-AB21-D6A01019233A}" dt="2020-05-17T14:57:14.284" v="39" actId="165"/>
          <ac:spMkLst>
            <pc:docMk/>
            <pc:sldMk cId="3517688747" sldId="439"/>
            <ac:spMk id="824" creationId="{461DAB0F-6EED-4E67-B0DC-8BDE56092288}"/>
          </ac:spMkLst>
        </pc:spChg>
        <pc:spChg chg="mod topLvl">
          <ac:chgData name="reza kabir" userId="af3c95a13102d509" providerId="LiveId" clId="{1DE7A25A-A000-40E7-AB21-D6A01019233A}" dt="2020-05-17T14:57:14.284" v="39" actId="165"/>
          <ac:spMkLst>
            <pc:docMk/>
            <pc:sldMk cId="3517688747" sldId="439"/>
            <ac:spMk id="825" creationId="{D74A2873-A866-4265-B352-49E313C159DB}"/>
          </ac:spMkLst>
        </pc:spChg>
        <pc:spChg chg="mod topLvl">
          <ac:chgData name="reza kabir" userId="af3c95a13102d509" providerId="LiveId" clId="{1DE7A25A-A000-40E7-AB21-D6A01019233A}" dt="2020-05-17T14:57:14.284" v="39" actId="165"/>
          <ac:spMkLst>
            <pc:docMk/>
            <pc:sldMk cId="3517688747" sldId="439"/>
            <ac:spMk id="826" creationId="{BDD6412D-1878-43E9-B80B-2A7DDFEEA6BD}"/>
          </ac:spMkLst>
        </pc:spChg>
        <pc:spChg chg="mod topLvl">
          <ac:chgData name="reza kabir" userId="af3c95a13102d509" providerId="LiveId" clId="{1DE7A25A-A000-40E7-AB21-D6A01019233A}" dt="2020-05-17T14:57:14.284" v="39" actId="165"/>
          <ac:spMkLst>
            <pc:docMk/>
            <pc:sldMk cId="3517688747" sldId="439"/>
            <ac:spMk id="827" creationId="{B7A7DD26-807D-4902-B587-F72C4AA10C22}"/>
          </ac:spMkLst>
        </pc:spChg>
        <pc:spChg chg="mod topLvl">
          <ac:chgData name="reza kabir" userId="af3c95a13102d509" providerId="LiveId" clId="{1DE7A25A-A000-40E7-AB21-D6A01019233A}" dt="2020-05-17T14:57:14.284" v="39" actId="165"/>
          <ac:spMkLst>
            <pc:docMk/>
            <pc:sldMk cId="3517688747" sldId="439"/>
            <ac:spMk id="828" creationId="{543DA097-BEC5-468C-8F60-E62A8243C731}"/>
          </ac:spMkLst>
        </pc:spChg>
        <pc:spChg chg="mod topLvl">
          <ac:chgData name="reza kabir" userId="af3c95a13102d509" providerId="LiveId" clId="{1DE7A25A-A000-40E7-AB21-D6A01019233A}" dt="2020-05-17T14:57:14.284" v="39" actId="165"/>
          <ac:spMkLst>
            <pc:docMk/>
            <pc:sldMk cId="3517688747" sldId="439"/>
            <ac:spMk id="829" creationId="{C2BC21F1-C69B-4EA7-AC43-6469ECD0201C}"/>
          </ac:spMkLst>
        </pc:spChg>
        <pc:spChg chg="mod topLvl">
          <ac:chgData name="reza kabir" userId="af3c95a13102d509" providerId="LiveId" clId="{1DE7A25A-A000-40E7-AB21-D6A01019233A}" dt="2020-05-17T14:57:14.284" v="39" actId="165"/>
          <ac:spMkLst>
            <pc:docMk/>
            <pc:sldMk cId="3517688747" sldId="439"/>
            <ac:spMk id="830" creationId="{B23D5AF7-C0E4-4D71-93F8-32E5E18E726D}"/>
          </ac:spMkLst>
        </pc:spChg>
        <pc:spChg chg="mod topLvl">
          <ac:chgData name="reza kabir" userId="af3c95a13102d509" providerId="LiveId" clId="{1DE7A25A-A000-40E7-AB21-D6A01019233A}" dt="2020-05-17T14:57:14.284" v="39" actId="165"/>
          <ac:spMkLst>
            <pc:docMk/>
            <pc:sldMk cId="3517688747" sldId="439"/>
            <ac:spMk id="831" creationId="{951329A0-87F6-4E07-AB9C-9CDF41D34689}"/>
          </ac:spMkLst>
        </pc:spChg>
        <pc:spChg chg="mod topLvl">
          <ac:chgData name="reza kabir" userId="af3c95a13102d509" providerId="LiveId" clId="{1DE7A25A-A000-40E7-AB21-D6A01019233A}" dt="2020-05-17T14:57:14.284" v="39" actId="165"/>
          <ac:spMkLst>
            <pc:docMk/>
            <pc:sldMk cId="3517688747" sldId="439"/>
            <ac:spMk id="832" creationId="{92F323C2-F9DF-406C-A80F-4694810289C8}"/>
          </ac:spMkLst>
        </pc:spChg>
        <pc:spChg chg="mod topLvl">
          <ac:chgData name="reza kabir" userId="af3c95a13102d509" providerId="LiveId" clId="{1DE7A25A-A000-40E7-AB21-D6A01019233A}" dt="2020-05-17T14:57:14.284" v="39" actId="165"/>
          <ac:spMkLst>
            <pc:docMk/>
            <pc:sldMk cId="3517688747" sldId="439"/>
            <ac:spMk id="833" creationId="{D986FC95-6721-4226-8DDE-A789AF5DE020}"/>
          </ac:spMkLst>
        </pc:spChg>
        <pc:spChg chg="mod topLvl">
          <ac:chgData name="reza kabir" userId="af3c95a13102d509" providerId="LiveId" clId="{1DE7A25A-A000-40E7-AB21-D6A01019233A}" dt="2020-05-17T14:57:14.284" v="39" actId="165"/>
          <ac:spMkLst>
            <pc:docMk/>
            <pc:sldMk cId="3517688747" sldId="439"/>
            <ac:spMk id="834" creationId="{E0BE9C77-B440-4CE9-9FDE-85F78C838ED3}"/>
          </ac:spMkLst>
        </pc:spChg>
        <pc:spChg chg="mod topLvl">
          <ac:chgData name="reza kabir" userId="af3c95a13102d509" providerId="LiveId" clId="{1DE7A25A-A000-40E7-AB21-D6A01019233A}" dt="2020-05-17T14:57:14.284" v="39" actId="165"/>
          <ac:spMkLst>
            <pc:docMk/>
            <pc:sldMk cId="3517688747" sldId="439"/>
            <ac:spMk id="835" creationId="{0F9348CD-C9CF-47E7-83A8-6A75CAF99F6D}"/>
          </ac:spMkLst>
        </pc:spChg>
        <pc:spChg chg="mod topLvl">
          <ac:chgData name="reza kabir" userId="af3c95a13102d509" providerId="LiveId" clId="{1DE7A25A-A000-40E7-AB21-D6A01019233A}" dt="2020-05-17T14:57:14.284" v="39" actId="165"/>
          <ac:spMkLst>
            <pc:docMk/>
            <pc:sldMk cId="3517688747" sldId="439"/>
            <ac:spMk id="836" creationId="{AA79B5EE-54B2-4064-AC35-35B635CF8B9F}"/>
          </ac:spMkLst>
        </pc:spChg>
        <pc:spChg chg="mod topLvl">
          <ac:chgData name="reza kabir" userId="af3c95a13102d509" providerId="LiveId" clId="{1DE7A25A-A000-40E7-AB21-D6A01019233A}" dt="2020-05-17T14:57:14.284" v="39" actId="165"/>
          <ac:spMkLst>
            <pc:docMk/>
            <pc:sldMk cId="3517688747" sldId="439"/>
            <ac:spMk id="837" creationId="{A3ECD782-496B-40E5-B027-4F518893CE83}"/>
          </ac:spMkLst>
        </pc:spChg>
        <pc:spChg chg="mod topLvl">
          <ac:chgData name="reza kabir" userId="af3c95a13102d509" providerId="LiveId" clId="{1DE7A25A-A000-40E7-AB21-D6A01019233A}" dt="2020-05-17T14:57:14.284" v="39" actId="165"/>
          <ac:spMkLst>
            <pc:docMk/>
            <pc:sldMk cId="3517688747" sldId="439"/>
            <ac:spMk id="838" creationId="{13C3EA65-D085-4C39-B5E5-BA4B7CCCD8E4}"/>
          </ac:spMkLst>
        </pc:spChg>
        <pc:spChg chg="mod topLvl">
          <ac:chgData name="reza kabir" userId="af3c95a13102d509" providerId="LiveId" clId="{1DE7A25A-A000-40E7-AB21-D6A01019233A}" dt="2020-05-17T14:57:14.284" v="39" actId="165"/>
          <ac:spMkLst>
            <pc:docMk/>
            <pc:sldMk cId="3517688747" sldId="439"/>
            <ac:spMk id="839" creationId="{D1994F56-9965-4BDB-AB11-DB7F956CA9DF}"/>
          </ac:spMkLst>
        </pc:spChg>
        <pc:spChg chg="mod topLvl">
          <ac:chgData name="reza kabir" userId="af3c95a13102d509" providerId="LiveId" clId="{1DE7A25A-A000-40E7-AB21-D6A01019233A}" dt="2020-05-17T14:57:14.284" v="39" actId="165"/>
          <ac:spMkLst>
            <pc:docMk/>
            <pc:sldMk cId="3517688747" sldId="439"/>
            <ac:spMk id="840" creationId="{B409A536-38B0-44F2-8808-3420DAB59CA8}"/>
          </ac:spMkLst>
        </pc:spChg>
        <pc:spChg chg="mod topLvl">
          <ac:chgData name="reza kabir" userId="af3c95a13102d509" providerId="LiveId" clId="{1DE7A25A-A000-40E7-AB21-D6A01019233A}" dt="2020-05-17T14:57:14.284" v="39" actId="165"/>
          <ac:spMkLst>
            <pc:docMk/>
            <pc:sldMk cId="3517688747" sldId="439"/>
            <ac:spMk id="841" creationId="{7EF8CFE3-3B46-469A-B0A1-29E792C815B8}"/>
          </ac:spMkLst>
        </pc:spChg>
        <pc:spChg chg="mod topLvl">
          <ac:chgData name="reza kabir" userId="af3c95a13102d509" providerId="LiveId" clId="{1DE7A25A-A000-40E7-AB21-D6A01019233A}" dt="2020-05-17T14:57:14.284" v="39" actId="165"/>
          <ac:spMkLst>
            <pc:docMk/>
            <pc:sldMk cId="3517688747" sldId="439"/>
            <ac:spMk id="842" creationId="{2DAC53D9-3EF7-4816-AABE-85CE8FDD5D92}"/>
          </ac:spMkLst>
        </pc:spChg>
        <pc:spChg chg="mod topLvl">
          <ac:chgData name="reza kabir" userId="af3c95a13102d509" providerId="LiveId" clId="{1DE7A25A-A000-40E7-AB21-D6A01019233A}" dt="2020-05-17T14:57:14.284" v="39" actId="165"/>
          <ac:spMkLst>
            <pc:docMk/>
            <pc:sldMk cId="3517688747" sldId="439"/>
            <ac:spMk id="843" creationId="{0B920AA4-6437-4B98-9A52-67188C4836BC}"/>
          </ac:spMkLst>
        </pc:spChg>
        <pc:spChg chg="mod topLvl">
          <ac:chgData name="reza kabir" userId="af3c95a13102d509" providerId="LiveId" clId="{1DE7A25A-A000-40E7-AB21-D6A01019233A}" dt="2020-05-17T14:57:14.284" v="39" actId="165"/>
          <ac:spMkLst>
            <pc:docMk/>
            <pc:sldMk cId="3517688747" sldId="439"/>
            <ac:spMk id="844" creationId="{D74FD456-0FAB-41AB-AA4F-19FB6652D8A2}"/>
          </ac:spMkLst>
        </pc:spChg>
        <pc:spChg chg="mod topLvl">
          <ac:chgData name="reza kabir" userId="af3c95a13102d509" providerId="LiveId" clId="{1DE7A25A-A000-40E7-AB21-D6A01019233A}" dt="2020-05-17T14:57:14.284" v="39" actId="165"/>
          <ac:spMkLst>
            <pc:docMk/>
            <pc:sldMk cId="3517688747" sldId="439"/>
            <ac:spMk id="845" creationId="{068CD83B-1859-4D59-BCFB-25DE7312A3CF}"/>
          </ac:spMkLst>
        </pc:spChg>
        <pc:spChg chg="mod topLvl">
          <ac:chgData name="reza kabir" userId="af3c95a13102d509" providerId="LiveId" clId="{1DE7A25A-A000-40E7-AB21-D6A01019233A}" dt="2020-05-17T14:57:14.284" v="39" actId="165"/>
          <ac:spMkLst>
            <pc:docMk/>
            <pc:sldMk cId="3517688747" sldId="439"/>
            <ac:spMk id="846" creationId="{FE24BEF3-51BE-4F7E-B455-A79AD935ACC9}"/>
          </ac:spMkLst>
        </pc:spChg>
        <pc:spChg chg="mod topLvl">
          <ac:chgData name="reza kabir" userId="af3c95a13102d509" providerId="LiveId" clId="{1DE7A25A-A000-40E7-AB21-D6A01019233A}" dt="2020-05-17T14:57:14.284" v="39" actId="165"/>
          <ac:spMkLst>
            <pc:docMk/>
            <pc:sldMk cId="3517688747" sldId="439"/>
            <ac:spMk id="847" creationId="{76ED5484-0D52-4168-BF23-818F1B05C2E1}"/>
          </ac:spMkLst>
        </pc:spChg>
        <pc:spChg chg="mod topLvl">
          <ac:chgData name="reza kabir" userId="af3c95a13102d509" providerId="LiveId" clId="{1DE7A25A-A000-40E7-AB21-D6A01019233A}" dt="2020-05-17T14:57:14.284" v="39" actId="165"/>
          <ac:spMkLst>
            <pc:docMk/>
            <pc:sldMk cId="3517688747" sldId="439"/>
            <ac:spMk id="848" creationId="{EE55A177-196D-4656-9583-08F186210E6F}"/>
          </ac:spMkLst>
        </pc:spChg>
        <pc:spChg chg="mod topLvl">
          <ac:chgData name="reza kabir" userId="af3c95a13102d509" providerId="LiveId" clId="{1DE7A25A-A000-40E7-AB21-D6A01019233A}" dt="2020-05-17T14:57:14.284" v="39" actId="165"/>
          <ac:spMkLst>
            <pc:docMk/>
            <pc:sldMk cId="3517688747" sldId="439"/>
            <ac:spMk id="849" creationId="{AC2A39A2-0A40-4FAC-9F92-2914C11802CB}"/>
          </ac:spMkLst>
        </pc:spChg>
        <pc:spChg chg="mod topLvl">
          <ac:chgData name="reza kabir" userId="af3c95a13102d509" providerId="LiveId" clId="{1DE7A25A-A000-40E7-AB21-D6A01019233A}" dt="2020-05-17T14:57:14.284" v="39" actId="165"/>
          <ac:spMkLst>
            <pc:docMk/>
            <pc:sldMk cId="3517688747" sldId="439"/>
            <ac:spMk id="850" creationId="{0795B8F7-D75C-425E-B338-996366D1CF14}"/>
          </ac:spMkLst>
        </pc:spChg>
        <pc:spChg chg="mod topLvl">
          <ac:chgData name="reza kabir" userId="af3c95a13102d509" providerId="LiveId" clId="{1DE7A25A-A000-40E7-AB21-D6A01019233A}" dt="2020-05-17T14:57:14.284" v="39" actId="165"/>
          <ac:spMkLst>
            <pc:docMk/>
            <pc:sldMk cId="3517688747" sldId="439"/>
            <ac:spMk id="851" creationId="{32F46749-D1C9-4545-83F9-5B6A23C0A3AE}"/>
          </ac:spMkLst>
        </pc:spChg>
        <pc:spChg chg="mod topLvl">
          <ac:chgData name="reza kabir" userId="af3c95a13102d509" providerId="LiveId" clId="{1DE7A25A-A000-40E7-AB21-D6A01019233A}" dt="2020-05-17T14:57:14.284" v="39" actId="165"/>
          <ac:spMkLst>
            <pc:docMk/>
            <pc:sldMk cId="3517688747" sldId="439"/>
            <ac:spMk id="852" creationId="{5922B8C7-6C20-4DF7-9320-E5B28020E9CE}"/>
          </ac:spMkLst>
        </pc:spChg>
        <pc:spChg chg="mod topLvl">
          <ac:chgData name="reza kabir" userId="af3c95a13102d509" providerId="LiveId" clId="{1DE7A25A-A000-40E7-AB21-D6A01019233A}" dt="2020-05-17T14:57:14.284" v="39" actId="165"/>
          <ac:spMkLst>
            <pc:docMk/>
            <pc:sldMk cId="3517688747" sldId="439"/>
            <ac:spMk id="853" creationId="{18C4920C-7CF2-4DF1-AD03-CEEB5574E8D9}"/>
          </ac:spMkLst>
        </pc:spChg>
        <pc:spChg chg="mod topLvl">
          <ac:chgData name="reza kabir" userId="af3c95a13102d509" providerId="LiveId" clId="{1DE7A25A-A000-40E7-AB21-D6A01019233A}" dt="2020-05-17T14:57:14.284" v="39" actId="165"/>
          <ac:spMkLst>
            <pc:docMk/>
            <pc:sldMk cId="3517688747" sldId="439"/>
            <ac:spMk id="854" creationId="{CD9FE764-EF13-4EA8-8416-5F82C91B9D76}"/>
          </ac:spMkLst>
        </pc:spChg>
        <pc:spChg chg="mod topLvl">
          <ac:chgData name="reza kabir" userId="af3c95a13102d509" providerId="LiveId" clId="{1DE7A25A-A000-40E7-AB21-D6A01019233A}" dt="2020-05-17T14:57:14.284" v="39" actId="165"/>
          <ac:spMkLst>
            <pc:docMk/>
            <pc:sldMk cId="3517688747" sldId="439"/>
            <ac:spMk id="855" creationId="{6B5BBF8D-AB6A-49B2-A29B-1766EDC49C39}"/>
          </ac:spMkLst>
        </pc:spChg>
        <pc:spChg chg="mod topLvl">
          <ac:chgData name="reza kabir" userId="af3c95a13102d509" providerId="LiveId" clId="{1DE7A25A-A000-40E7-AB21-D6A01019233A}" dt="2020-05-17T14:57:14.284" v="39" actId="165"/>
          <ac:spMkLst>
            <pc:docMk/>
            <pc:sldMk cId="3517688747" sldId="439"/>
            <ac:spMk id="856" creationId="{8E836046-DAFA-482E-8752-EA1B58F8D9AC}"/>
          </ac:spMkLst>
        </pc:spChg>
        <pc:spChg chg="mod topLvl">
          <ac:chgData name="reza kabir" userId="af3c95a13102d509" providerId="LiveId" clId="{1DE7A25A-A000-40E7-AB21-D6A01019233A}" dt="2020-05-17T14:57:14.284" v="39" actId="165"/>
          <ac:spMkLst>
            <pc:docMk/>
            <pc:sldMk cId="3517688747" sldId="439"/>
            <ac:spMk id="857" creationId="{67373417-1044-4112-9C24-0E85125367CC}"/>
          </ac:spMkLst>
        </pc:spChg>
        <pc:spChg chg="mod topLvl">
          <ac:chgData name="reza kabir" userId="af3c95a13102d509" providerId="LiveId" clId="{1DE7A25A-A000-40E7-AB21-D6A01019233A}" dt="2020-05-17T14:57:14.284" v="39" actId="165"/>
          <ac:spMkLst>
            <pc:docMk/>
            <pc:sldMk cId="3517688747" sldId="439"/>
            <ac:spMk id="858" creationId="{60F03A37-BCD1-4B6E-A81A-C2FE555A8ED7}"/>
          </ac:spMkLst>
        </pc:spChg>
        <pc:spChg chg="mod topLvl">
          <ac:chgData name="reza kabir" userId="af3c95a13102d509" providerId="LiveId" clId="{1DE7A25A-A000-40E7-AB21-D6A01019233A}" dt="2020-05-17T14:57:14.284" v="39" actId="165"/>
          <ac:spMkLst>
            <pc:docMk/>
            <pc:sldMk cId="3517688747" sldId="439"/>
            <ac:spMk id="859" creationId="{97E5F9C5-9AE0-4188-9BB6-C9B7E3EEAF73}"/>
          </ac:spMkLst>
        </pc:spChg>
        <pc:spChg chg="mod topLvl">
          <ac:chgData name="reza kabir" userId="af3c95a13102d509" providerId="LiveId" clId="{1DE7A25A-A000-40E7-AB21-D6A01019233A}" dt="2020-05-17T14:57:14.284" v="39" actId="165"/>
          <ac:spMkLst>
            <pc:docMk/>
            <pc:sldMk cId="3517688747" sldId="439"/>
            <ac:spMk id="860" creationId="{4840FF81-283B-43BF-9BF0-D43DC369038B}"/>
          </ac:spMkLst>
        </pc:spChg>
        <pc:spChg chg="mod topLvl">
          <ac:chgData name="reza kabir" userId="af3c95a13102d509" providerId="LiveId" clId="{1DE7A25A-A000-40E7-AB21-D6A01019233A}" dt="2020-05-17T14:57:14.284" v="39" actId="165"/>
          <ac:spMkLst>
            <pc:docMk/>
            <pc:sldMk cId="3517688747" sldId="439"/>
            <ac:spMk id="861" creationId="{A8B463A9-62FE-4A35-88B0-59CF71011298}"/>
          </ac:spMkLst>
        </pc:spChg>
        <pc:spChg chg="mod topLvl">
          <ac:chgData name="reza kabir" userId="af3c95a13102d509" providerId="LiveId" clId="{1DE7A25A-A000-40E7-AB21-D6A01019233A}" dt="2020-05-17T14:57:14.284" v="39" actId="165"/>
          <ac:spMkLst>
            <pc:docMk/>
            <pc:sldMk cId="3517688747" sldId="439"/>
            <ac:spMk id="862" creationId="{4CF09C66-6115-4468-A254-D15E6C360C64}"/>
          </ac:spMkLst>
        </pc:spChg>
        <pc:spChg chg="mod topLvl">
          <ac:chgData name="reza kabir" userId="af3c95a13102d509" providerId="LiveId" clId="{1DE7A25A-A000-40E7-AB21-D6A01019233A}" dt="2020-05-17T14:57:14.284" v="39" actId="165"/>
          <ac:spMkLst>
            <pc:docMk/>
            <pc:sldMk cId="3517688747" sldId="439"/>
            <ac:spMk id="863" creationId="{54E7A4E7-4207-4B2B-89FB-34106BD93F91}"/>
          </ac:spMkLst>
        </pc:spChg>
        <pc:spChg chg="mod topLvl">
          <ac:chgData name="reza kabir" userId="af3c95a13102d509" providerId="LiveId" clId="{1DE7A25A-A000-40E7-AB21-D6A01019233A}" dt="2020-05-17T14:57:14.284" v="39" actId="165"/>
          <ac:spMkLst>
            <pc:docMk/>
            <pc:sldMk cId="3517688747" sldId="439"/>
            <ac:spMk id="864" creationId="{DE569605-35BE-4DE5-AC13-C9ABA7E24E2B}"/>
          </ac:spMkLst>
        </pc:spChg>
        <pc:spChg chg="mod topLvl">
          <ac:chgData name="reza kabir" userId="af3c95a13102d509" providerId="LiveId" clId="{1DE7A25A-A000-40E7-AB21-D6A01019233A}" dt="2020-05-17T14:57:14.284" v="39" actId="165"/>
          <ac:spMkLst>
            <pc:docMk/>
            <pc:sldMk cId="3517688747" sldId="439"/>
            <ac:spMk id="865" creationId="{FECCE0CA-1F2E-4044-AFE5-DB72B41E9541}"/>
          </ac:spMkLst>
        </pc:spChg>
        <pc:spChg chg="mod topLvl">
          <ac:chgData name="reza kabir" userId="af3c95a13102d509" providerId="LiveId" clId="{1DE7A25A-A000-40E7-AB21-D6A01019233A}" dt="2020-05-17T14:57:14.284" v="39" actId="165"/>
          <ac:spMkLst>
            <pc:docMk/>
            <pc:sldMk cId="3517688747" sldId="439"/>
            <ac:spMk id="866" creationId="{6673FA1A-59BD-41AD-9E80-BA16903505E6}"/>
          </ac:spMkLst>
        </pc:spChg>
        <pc:spChg chg="mod topLvl">
          <ac:chgData name="reza kabir" userId="af3c95a13102d509" providerId="LiveId" clId="{1DE7A25A-A000-40E7-AB21-D6A01019233A}" dt="2020-05-17T14:57:14.284" v="39" actId="165"/>
          <ac:spMkLst>
            <pc:docMk/>
            <pc:sldMk cId="3517688747" sldId="439"/>
            <ac:spMk id="867" creationId="{A5DE6361-DC5C-46C2-A54F-1303D036B583}"/>
          </ac:spMkLst>
        </pc:spChg>
        <pc:spChg chg="mod topLvl">
          <ac:chgData name="reza kabir" userId="af3c95a13102d509" providerId="LiveId" clId="{1DE7A25A-A000-40E7-AB21-D6A01019233A}" dt="2020-05-17T14:57:14.284" v="39" actId="165"/>
          <ac:spMkLst>
            <pc:docMk/>
            <pc:sldMk cId="3517688747" sldId="439"/>
            <ac:spMk id="868" creationId="{0D62ADEC-9A1A-43F1-823E-B113C8FAED40}"/>
          </ac:spMkLst>
        </pc:spChg>
        <pc:spChg chg="mod topLvl">
          <ac:chgData name="reza kabir" userId="af3c95a13102d509" providerId="LiveId" clId="{1DE7A25A-A000-40E7-AB21-D6A01019233A}" dt="2020-05-17T14:57:14.284" v="39" actId="165"/>
          <ac:spMkLst>
            <pc:docMk/>
            <pc:sldMk cId="3517688747" sldId="439"/>
            <ac:spMk id="869" creationId="{F261D3B3-FB63-4BE7-A06A-F0EDC2D3B6C8}"/>
          </ac:spMkLst>
        </pc:spChg>
        <pc:spChg chg="mod topLvl">
          <ac:chgData name="reza kabir" userId="af3c95a13102d509" providerId="LiveId" clId="{1DE7A25A-A000-40E7-AB21-D6A01019233A}" dt="2020-05-17T14:57:14.284" v="39" actId="165"/>
          <ac:spMkLst>
            <pc:docMk/>
            <pc:sldMk cId="3517688747" sldId="439"/>
            <ac:spMk id="870" creationId="{C00CDFBA-1D19-456A-931A-0FE3FE1BE3E3}"/>
          </ac:spMkLst>
        </pc:spChg>
        <pc:spChg chg="mod topLvl">
          <ac:chgData name="reza kabir" userId="af3c95a13102d509" providerId="LiveId" clId="{1DE7A25A-A000-40E7-AB21-D6A01019233A}" dt="2020-05-17T14:57:14.284" v="39" actId="165"/>
          <ac:spMkLst>
            <pc:docMk/>
            <pc:sldMk cId="3517688747" sldId="439"/>
            <ac:spMk id="871" creationId="{BBF77C5E-4375-4D9C-B989-73B702B48B2B}"/>
          </ac:spMkLst>
        </pc:spChg>
        <pc:spChg chg="mod topLvl">
          <ac:chgData name="reza kabir" userId="af3c95a13102d509" providerId="LiveId" clId="{1DE7A25A-A000-40E7-AB21-D6A01019233A}" dt="2020-05-17T14:57:14.284" v="39" actId="165"/>
          <ac:spMkLst>
            <pc:docMk/>
            <pc:sldMk cId="3517688747" sldId="439"/>
            <ac:spMk id="872" creationId="{5EDD9744-1346-426C-882C-69F357C26BC6}"/>
          </ac:spMkLst>
        </pc:spChg>
        <pc:spChg chg="mod topLvl">
          <ac:chgData name="reza kabir" userId="af3c95a13102d509" providerId="LiveId" clId="{1DE7A25A-A000-40E7-AB21-D6A01019233A}" dt="2020-05-17T14:57:14.284" v="39" actId="165"/>
          <ac:spMkLst>
            <pc:docMk/>
            <pc:sldMk cId="3517688747" sldId="439"/>
            <ac:spMk id="873" creationId="{9CDA32AB-810E-4676-8082-6A8260F14FF1}"/>
          </ac:spMkLst>
        </pc:spChg>
        <pc:spChg chg="mod topLvl">
          <ac:chgData name="reza kabir" userId="af3c95a13102d509" providerId="LiveId" clId="{1DE7A25A-A000-40E7-AB21-D6A01019233A}" dt="2020-05-17T14:57:14.284" v="39" actId="165"/>
          <ac:spMkLst>
            <pc:docMk/>
            <pc:sldMk cId="3517688747" sldId="439"/>
            <ac:spMk id="874" creationId="{78999F8E-7E3B-4411-9AAC-5FBCDE1CA9C4}"/>
          </ac:spMkLst>
        </pc:spChg>
        <pc:spChg chg="mod topLvl">
          <ac:chgData name="reza kabir" userId="af3c95a13102d509" providerId="LiveId" clId="{1DE7A25A-A000-40E7-AB21-D6A01019233A}" dt="2020-05-17T14:57:14.284" v="39" actId="165"/>
          <ac:spMkLst>
            <pc:docMk/>
            <pc:sldMk cId="3517688747" sldId="439"/>
            <ac:spMk id="875" creationId="{5CFD5FF1-C82C-47DD-A5CD-516FD89BB46C}"/>
          </ac:spMkLst>
        </pc:spChg>
        <pc:spChg chg="mod topLvl">
          <ac:chgData name="reza kabir" userId="af3c95a13102d509" providerId="LiveId" clId="{1DE7A25A-A000-40E7-AB21-D6A01019233A}" dt="2020-05-17T14:57:14.284" v="39" actId="165"/>
          <ac:spMkLst>
            <pc:docMk/>
            <pc:sldMk cId="3517688747" sldId="439"/>
            <ac:spMk id="876" creationId="{854C24D0-46A9-4ADF-9B0B-A1D6DC5DBC93}"/>
          </ac:spMkLst>
        </pc:spChg>
        <pc:spChg chg="mod topLvl">
          <ac:chgData name="reza kabir" userId="af3c95a13102d509" providerId="LiveId" clId="{1DE7A25A-A000-40E7-AB21-D6A01019233A}" dt="2020-05-17T14:57:14.284" v="39" actId="165"/>
          <ac:spMkLst>
            <pc:docMk/>
            <pc:sldMk cId="3517688747" sldId="439"/>
            <ac:spMk id="877" creationId="{6A173612-CD4F-461F-9DBB-A752EEEE21E0}"/>
          </ac:spMkLst>
        </pc:spChg>
        <pc:spChg chg="mod topLvl">
          <ac:chgData name="reza kabir" userId="af3c95a13102d509" providerId="LiveId" clId="{1DE7A25A-A000-40E7-AB21-D6A01019233A}" dt="2020-05-17T14:57:14.284" v="39" actId="165"/>
          <ac:spMkLst>
            <pc:docMk/>
            <pc:sldMk cId="3517688747" sldId="439"/>
            <ac:spMk id="878" creationId="{C00E5570-693C-4869-AE84-AD100F50E14C}"/>
          </ac:spMkLst>
        </pc:spChg>
        <pc:spChg chg="mod topLvl">
          <ac:chgData name="reza kabir" userId="af3c95a13102d509" providerId="LiveId" clId="{1DE7A25A-A000-40E7-AB21-D6A01019233A}" dt="2020-05-17T14:57:14.284" v="39" actId="165"/>
          <ac:spMkLst>
            <pc:docMk/>
            <pc:sldMk cId="3517688747" sldId="439"/>
            <ac:spMk id="879" creationId="{72AB4EA7-3292-4F53-82FD-CCC48947CA74}"/>
          </ac:spMkLst>
        </pc:spChg>
        <pc:spChg chg="mod topLvl">
          <ac:chgData name="reza kabir" userId="af3c95a13102d509" providerId="LiveId" clId="{1DE7A25A-A000-40E7-AB21-D6A01019233A}" dt="2020-05-17T14:57:14.284" v="39" actId="165"/>
          <ac:spMkLst>
            <pc:docMk/>
            <pc:sldMk cId="3517688747" sldId="439"/>
            <ac:spMk id="880" creationId="{38570E9A-BE60-4416-A82F-2D94BD737C16}"/>
          </ac:spMkLst>
        </pc:spChg>
        <pc:spChg chg="mod topLvl">
          <ac:chgData name="reza kabir" userId="af3c95a13102d509" providerId="LiveId" clId="{1DE7A25A-A000-40E7-AB21-D6A01019233A}" dt="2020-05-17T14:57:14.284" v="39" actId="165"/>
          <ac:spMkLst>
            <pc:docMk/>
            <pc:sldMk cId="3517688747" sldId="439"/>
            <ac:spMk id="881" creationId="{23162BCB-D69F-4B06-BE75-AE4A8A803A6E}"/>
          </ac:spMkLst>
        </pc:spChg>
        <pc:spChg chg="mod topLvl">
          <ac:chgData name="reza kabir" userId="af3c95a13102d509" providerId="LiveId" clId="{1DE7A25A-A000-40E7-AB21-D6A01019233A}" dt="2020-05-17T14:57:14.284" v="39" actId="165"/>
          <ac:spMkLst>
            <pc:docMk/>
            <pc:sldMk cId="3517688747" sldId="439"/>
            <ac:spMk id="882" creationId="{C36592D3-ABCF-4BF8-82FC-37B1DD7DBE3B}"/>
          </ac:spMkLst>
        </pc:spChg>
        <pc:spChg chg="mod topLvl">
          <ac:chgData name="reza kabir" userId="af3c95a13102d509" providerId="LiveId" clId="{1DE7A25A-A000-40E7-AB21-D6A01019233A}" dt="2020-05-17T14:57:14.284" v="39" actId="165"/>
          <ac:spMkLst>
            <pc:docMk/>
            <pc:sldMk cId="3517688747" sldId="439"/>
            <ac:spMk id="883" creationId="{6D8B11AC-59F3-4061-822C-D2257F393CFD}"/>
          </ac:spMkLst>
        </pc:spChg>
        <pc:spChg chg="mod topLvl">
          <ac:chgData name="reza kabir" userId="af3c95a13102d509" providerId="LiveId" clId="{1DE7A25A-A000-40E7-AB21-D6A01019233A}" dt="2020-05-17T14:57:14.284" v="39" actId="165"/>
          <ac:spMkLst>
            <pc:docMk/>
            <pc:sldMk cId="3517688747" sldId="439"/>
            <ac:spMk id="884" creationId="{003B2EAC-74F5-4AD9-944C-17EBAD24847D}"/>
          </ac:spMkLst>
        </pc:spChg>
        <pc:spChg chg="mod topLvl">
          <ac:chgData name="reza kabir" userId="af3c95a13102d509" providerId="LiveId" clId="{1DE7A25A-A000-40E7-AB21-D6A01019233A}" dt="2020-05-17T14:57:14.284" v="39" actId="165"/>
          <ac:spMkLst>
            <pc:docMk/>
            <pc:sldMk cId="3517688747" sldId="439"/>
            <ac:spMk id="885" creationId="{728CCA1A-5E90-471C-B4C2-3E6B67727E5B}"/>
          </ac:spMkLst>
        </pc:spChg>
        <pc:spChg chg="mod topLvl">
          <ac:chgData name="reza kabir" userId="af3c95a13102d509" providerId="LiveId" clId="{1DE7A25A-A000-40E7-AB21-D6A01019233A}" dt="2020-05-17T14:57:14.284" v="39" actId="165"/>
          <ac:spMkLst>
            <pc:docMk/>
            <pc:sldMk cId="3517688747" sldId="439"/>
            <ac:spMk id="886" creationId="{D0EAD365-7099-4445-A3E3-A363358E69AE}"/>
          </ac:spMkLst>
        </pc:spChg>
        <pc:spChg chg="mod topLvl">
          <ac:chgData name="reza kabir" userId="af3c95a13102d509" providerId="LiveId" clId="{1DE7A25A-A000-40E7-AB21-D6A01019233A}" dt="2020-05-17T14:57:14.284" v="39" actId="165"/>
          <ac:spMkLst>
            <pc:docMk/>
            <pc:sldMk cId="3517688747" sldId="439"/>
            <ac:spMk id="887" creationId="{0630E389-8182-4A0F-962A-A08959864485}"/>
          </ac:spMkLst>
        </pc:spChg>
        <pc:spChg chg="mod topLvl">
          <ac:chgData name="reza kabir" userId="af3c95a13102d509" providerId="LiveId" clId="{1DE7A25A-A000-40E7-AB21-D6A01019233A}" dt="2020-05-17T14:57:14.284" v="39" actId="165"/>
          <ac:spMkLst>
            <pc:docMk/>
            <pc:sldMk cId="3517688747" sldId="439"/>
            <ac:spMk id="888" creationId="{9A273C2C-00DC-4989-AA26-668EF48C7C33}"/>
          </ac:spMkLst>
        </pc:spChg>
        <pc:spChg chg="mod topLvl">
          <ac:chgData name="reza kabir" userId="af3c95a13102d509" providerId="LiveId" clId="{1DE7A25A-A000-40E7-AB21-D6A01019233A}" dt="2020-05-17T14:57:14.284" v="39" actId="165"/>
          <ac:spMkLst>
            <pc:docMk/>
            <pc:sldMk cId="3517688747" sldId="439"/>
            <ac:spMk id="889" creationId="{CFC451FD-6870-48CE-B18D-80D44D6DE1F7}"/>
          </ac:spMkLst>
        </pc:spChg>
        <pc:spChg chg="mod topLvl">
          <ac:chgData name="reza kabir" userId="af3c95a13102d509" providerId="LiveId" clId="{1DE7A25A-A000-40E7-AB21-D6A01019233A}" dt="2020-05-17T14:57:14.284" v="39" actId="165"/>
          <ac:spMkLst>
            <pc:docMk/>
            <pc:sldMk cId="3517688747" sldId="439"/>
            <ac:spMk id="890" creationId="{5D3D9C95-DFBD-4ED5-8590-92168A41152B}"/>
          </ac:spMkLst>
        </pc:spChg>
        <pc:spChg chg="mod topLvl">
          <ac:chgData name="reza kabir" userId="af3c95a13102d509" providerId="LiveId" clId="{1DE7A25A-A000-40E7-AB21-D6A01019233A}" dt="2020-05-17T14:57:14.284" v="39" actId="165"/>
          <ac:spMkLst>
            <pc:docMk/>
            <pc:sldMk cId="3517688747" sldId="439"/>
            <ac:spMk id="891" creationId="{7348F05C-ADC7-4FEF-872C-0F3E47CCE0CA}"/>
          </ac:spMkLst>
        </pc:spChg>
        <pc:spChg chg="mod topLvl">
          <ac:chgData name="reza kabir" userId="af3c95a13102d509" providerId="LiveId" clId="{1DE7A25A-A000-40E7-AB21-D6A01019233A}" dt="2020-05-17T14:57:14.284" v="39" actId="165"/>
          <ac:spMkLst>
            <pc:docMk/>
            <pc:sldMk cId="3517688747" sldId="439"/>
            <ac:spMk id="892" creationId="{B1FA3303-DCC4-404B-8F77-2A22A5B7DCE8}"/>
          </ac:spMkLst>
        </pc:spChg>
        <pc:spChg chg="mod topLvl">
          <ac:chgData name="reza kabir" userId="af3c95a13102d509" providerId="LiveId" clId="{1DE7A25A-A000-40E7-AB21-D6A01019233A}" dt="2020-05-17T14:57:14.284" v="39" actId="165"/>
          <ac:spMkLst>
            <pc:docMk/>
            <pc:sldMk cId="3517688747" sldId="439"/>
            <ac:spMk id="893" creationId="{A8DD12E2-01F9-4BEB-91D6-164B8647E77E}"/>
          </ac:spMkLst>
        </pc:spChg>
        <pc:spChg chg="mod topLvl">
          <ac:chgData name="reza kabir" userId="af3c95a13102d509" providerId="LiveId" clId="{1DE7A25A-A000-40E7-AB21-D6A01019233A}" dt="2020-05-17T14:57:14.284" v="39" actId="165"/>
          <ac:spMkLst>
            <pc:docMk/>
            <pc:sldMk cId="3517688747" sldId="439"/>
            <ac:spMk id="894" creationId="{C29A68BF-303B-476F-92B7-2C2278783473}"/>
          </ac:spMkLst>
        </pc:spChg>
        <pc:spChg chg="mod topLvl">
          <ac:chgData name="reza kabir" userId="af3c95a13102d509" providerId="LiveId" clId="{1DE7A25A-A000-40E7-AB21-D6A01019233A}" dt="2020-05-17T14:57:14.284" v="39" actId="165"/>
          <ac:spMkLst>
            <pc:docMk/>
            <pc:sldMk cId="3517688747" sldId="439"/>
            <ac:spMk id="895" creationId="{05B08C57-4AFB-4ACF-AD61-F2DDDE0E402E}"/>
          </ac:spMkLst>
        </pc:spChg>
        <pc:spChg chg="mod topLvl">
          <ac:chgData name="reza kabir" userId="af3c95a13102d509" providerId="LiveId" clId="{1DE7A25A-A000-40E7-AB21-D6A01019233A}" dt="2020-05-17T14:57:14.284" v="39" actId="165"/>
          <ac:spMkLst>
            <pc:docMk/>
            <pc:sldMk cId="3517688747" sldId="439"/>
            <ac:spMk id="896" creationId="{A32A9A70-C149-4472-8F71-1FA830BDBF25}"/>
          </ac:spMkLst>
        </pc:spChg>
        <pc:spChg chg="mod topLvl">
          <ac:chgData name="reza kabir" userId="af3c95a13102d509" providerId="LiveId" clId="{1DE7A25A-A000-40E7-AB21-D6A01019233A}" dt="2020-05-17T14:57:14.284" v="39" actId="165"/>
          <ac:spMkLst>
            <pc:docMk/>
            <pc:sldMk cId="3517688747" sldId="439"/>
            <ac:spMk id="897" creationId="{C22B839F-85F7-4209-9009-48AEE22FE168}"/>
          </ac:spMkLst>
        </pc:spChg>
        <pc:spChg chg="mod topLvl">
          <ac:chgData name="reza kabir" userId="af3c95a13102d509" providerId="LiveId" clId="{1DE7A25A-A000-40E7-AB21-D6A01019233A}" dt="2020-05-17T14:57:14.284" v="39" actId="165"/>
          <ac:spMkLst>
            <pc:docMk/>
            <pc:sldMk cId="3517688747" sldId="439"/>
            <ac:spMk id="898" creationId="{905E9F6D-22E5-46E9-A309-E903DA885E7F}"/>
          </ac:spMkLst>
        </pc:spChg>
        <pc:spChg chg="mod topLvl">
          <ac:chgData name="reza kabir" userId="af3c95a13102d509" providerId="LiveId" clId="{1DE7A25A-A000-40E7-AB21-D6A01019233A}" dt="2020-05-17T14:57:14.284" v="39" actId="165"/>
          <ac:spMkLst>
            <pc:docMk/>
            <pc:sldMk cId="3517688747" sldId="439"/>
            <ac:spMk id="899" creationId="{EE1B9B2A-6A25-4B1E-AE9D-4E7D3FDD9134}"/>
          </ac:spMkLst>
        </pc:spChg>
        <pc:spChg chg="mod topLvl">
          <ac:chgData name="reza kabir" userId="af3c95a13102d509" providerId="LiveId" clId="{1DE7A25A-A000-40E7-AB21-D6A01019233A}" dt="2020-05-17T14:57:14.284" v="39" actId="165"/>
          <ac:spMkLst>
            <pc:docMk/>
            <pc:sldMk cId="3517688747" sldId="439"/>
            <ac:spMk id="900" creationId="{7B3DBF6A-883A-48E5-992C-9EF877781215}"/>
          </ac:spMkLst>
        </pc:spChg>
        <pc:spChg chg="mod topLvl">
          <ac:chgData name="reza kabir" userId="af3c95a13102d509" providerId="LiveId" clId="{1DE7A25A-A000-40E7-AB21-D6A01019233A}" dt="2020-05-17T14:57:14.284" v="39" actId="165"/>
          <ac:spMkLst>
            <pc:docMk/>
            <pc:sldMk cId="3517688747" sldId="439"/>
            <ac:spMk id="901" creationId="{153D4B5D-8CDE-4C3C-88C2-59F8DEB263DB}"/>
          </ac:spMkLst>
        </pc:spChg>
        <pc:spChg chg="mod topLvl">
          <ac:chgData name="reza kabir" userId="af3c95a13102d509" providerId="LiveId" clId="{1DE7A25A-A000-40E7-AB21-D6A01019233A}" dt="2020-05-17T14:57:14.284" v="39" actId="165"/>
          <ac:spMkLst>
            <pc:docMk/>
            <pc:sldMk cId="3517688747" sldId="439"/>
            <ac:spMk id="902" creationId="{FF8D357D-E3D7-45AF-A612-3642DACC82EA}"/>
          </ac:spMkLst>
        </pc:spChg>
        <pc:spChg chg="mod topLvl">
          <ac:chgData name="reza kabir" userId="af3c95a13102d509" providerId="LiveId" clId="{1DE7A25A-A000-40E7-AB21-D6A01019233A}" dt="2020-05-17T14:57:14.284" v="39" actId="165"/>
          <ac:spMkLst>
            <pc:docMk/>
            <pc:sldMk cId="3517688747" sldId="439"/>
            <ac:spMk id="903" creationId="{DBEE5B44-C333-49C9-ACCE-9349E4237675}"/>
          </ac:spMkLst>
        </pc:spChg>
        <pc:spChg chg="mod topLvl">
          <ac:chgData name="reza kabir" userId="af3c95a13102d509" providerId="LiveId" clId="{1DE7A25A-A000-40E7-AB21-D6A01019233A}" dt="2020-05-17T14:57:14.284" v="39" actId="165"/>
          <ac:spMkLst>
            <pc:docMk/>
            <pc:sldMk cId="3517688747" sldId="439"/>
            <ac:spMk id="904" creationId="{1866A3B6-DC26-43EC-95B3-5B4D55041152}"/>
          </ac:spMkLst>
        </pc:spChg>
        <pc:spChg chg="mod topLvl">
          <ac:chgData name="reza kabir" userId="af3c95a13102d509" providerId="LiveId" clId="{1DE7A25A-A000-40E7-AB21-D6A01019233A}" dt="2020-05-17T14:57:14.284" v="39" actId="165"/>
          <ac:spMkLst>
            <pc:docMk/>
            <pc:sldMk cId="3517688747" sldId="439"/>
            <ac:spMk id="905" creationId="{234CD3E1-FD4B-4F8E-9BED-2CB58ED1A594}"/>
          </ac:spMkLst>
        </pc:spChg>
        <pc:spChg chg="mod topLvl">
          <ac:chgData name="reza kabir" userId="af3c95a13102d509" providerId="LiveId" clId="{1DE7A25A-A000-40E7-AB21-D6A01019233A}" dt="2020-05-17T14:57:14.284" v="39" actId="165"/>
          <ac:spMkLst>
            <pc:docMk/>
            <pc:sldMk cId="3517688747" sldId="439"/>
            <ac:spMk id="906" creationId="{D8FF8753-B4D8-42C2-94A3-A7C3AAB5F54D}"/>
          </ac:spMkLst>
        </pc:spChg>
        <pc:spChg chg="mod topLvl">
          <ac:chgData name="reza kabir" userId="af3c95a13102d509" providerId="LiveId" clId="{1DE7A25A-A000-40E7-AB21-D6A01019233A}" dt="2020-05-17T14:57:14.284" v="39" actId="165"/>
          <ac:spMkLst>
            <pc:docMk/>
            <pc:sldMk cId="3517688747" sldId="439"/>
            <ac:spMk id="907" creationId="{2AC25CF2-D070-480C-8ABE-50824BA148C9}"/>
          </ac:spMkLst>
        </pc:spChg>
        <pc:spChg chg="mod topLvl">
          <ac:chgData name="reza kabir" userId="af3c95a13102d509" providerId="LiveId" clId="{1DE7A25A-A000-40E7-AB21-D6A01019233A}" dt="2020-05-17T14:57:14.284" v="39" actId="165"/>
          <ac:spMkLst>
            <pc:docMk/>
            <pc:sldMk cId="3517688747" sldId="439"/>
            <ac:spMk id="908" creationId="{8775523D-BFAA-4886-A83F-3A290B3F8AA7}"/>
          </ac:spMkLst>
        </pc:spChg>
        <pc:spChg chg="mod topLvl">
          <ac:chgData name="reza kabir" userId="af3c95a13102d509" providerId="LiveId" clId="{1DE7A25A-A000-40E7-AB21-D6A01019233A}" dt="2020-05-17T14:57:14.284" v="39" actId="165"/>
          <ac:spMkLst>
            <pc:docMk/>
            <pc:sldMk cId="3517688747" sldId="439"/>
            <ac:spMk id="909" creationId="{84AB3015-B807-4147-9172-8F313FDD948E}"/>
          </ac:spMkLst>
        </pc:spChg>
        <pc:spChg chg="mod topLvl">
          <ac:chgData name="reza kabir" userId="af3c95a13102d509" providerId="LiveId" clId="{1DE7A25A-A000-40E7-AB21-D6A01019233A}" dt="2020-05-17T14:57:14.284" v="39" actId="165"/>
          <ac:spMkLst>
            <pc:docMk/>
            <pc:sldMk cId="3517688747" sldId="439"/>
            <ac:spMk id="910" creationId="{62C639A9-8F5E-4354-BC63-A5B7B1C86312}"/>
          </ac:spMkLst>
        </pc:spChg>
        <pc:spChg chg="mod topLvl">
          <ac:chgData name="reza kabir" userId="af3c95a13102d509" providerId="LiveId" clId="{1DE7A25A-A000-40E7-AB21-D6A01019233A}" dt="2020-05-17T14:57:14.284" v="39" actId="165"/>
          <ac:spMkLst>
            <pc:docMk/>
            <pc:sldMk cId="3517688747" sldId="439"/>
            <ac:spMk id="911" creationId="{A03B32BC-F2F2-462C-A4E8-9F0313EFA399}"/>
          </ac:spMkLst>
        </pc:spChg>
        <pc:spChg chg="mod topLvl">
          <ac:chgData name="reza kabir" userId="af3c95a13102d509" providerId="LiveId" clId="{1DE7A25A-A000-40E7-AB21-D6A01019233A}" dt="2020-05-17T14:57:14.284" v="39" actId="165"/>
          <ac:spMkLst>
            <pc:docMk/>
            <pc:sldMk cId="3517688747" sldId="439"/>
            <ac:spMk id="912" creationId="{809F4175-0002-450D-9F86-A2FEE1A1D204}"/>
          </ac:spMkLst>
        </pc:spChg>
        <pc:spChg chg="mod topLvl">
          <ac:chgData name="reza kabir" userId="af3c95a13102d509" providerId="LiveId" clId="{1DE7A25A-A000-40E7-AB21-D6A01019233A}" dt="2020-05-17T14:57:14.284" v="39" actId="165"/>
          <ac:spMkLst>
            <pc:docMk/>
            <pc:sldMk cId="3517688747" sldId="439"/>
            <ac:spMk id="913" creationId="{61920C22-ECCE-49A1-A828-37247CA0E01A}"/>
          </ac:spMkLst>
        </pc:spChg>
        <pc:spChg chg="mod topLvl">
          <ac:chgData name="reza kabir" userId="af3c95a13102d509" providerId="LiveId" clId="{1DE7A25A-A000-40E7-AB21-D6A01019233A}" dt="2020-05-17T14:57:14.284" v="39" actId="165"/>
          <ac:spMkLst>
            <pc:docMk/>
            <pc:sldMk cId="3517688747" sldId="439"/>
            <ac:spMk id="914" creationId="{9AB5C483-DDCB-4E0E-B161-CA2DB7780E89}"/>
          </ac:spMkLst>
        </pc:spChg>
        <pc:spChg chg="mod topLvl">
          <ac:chgData name="reza kabir" userId="af3c95a13102d509" providerId="LiveId" clId="{1DE7A25A-A000-40E7-AB21-D6A01019233A}" dt="2020-05-17T14:57:14.284" v="39" actId="165"/>
          <ac:spMkLst>
            <pc:docMk/>
            <pc:sldMk cId="3517688747" sldId="439"/>
            <ac:spMk id="915" creationId="{594F9D98-2F45-484C-B30E-B374F7F501A7}"/>
          </ac:spMkLst>
        </pc:spChg>
        <pc:spChg chg="mod topLvl">
          <ac:chgData name="reza kabir" userId="af3c95a13102d509" providerId="LiveId" clId="{1DE7A25A-A000-40E7-AB21-D6A01019233A}" dt="2020-05-17T14:57:14.284" v="39" actId="165"/>
          <ac:spMkLst>
            <pc:docMk/>
            <pc:sldMk cId="3517688747" sldId="439"/>
            <ac:spMk id="916" creationId="{FDC7420D-2C85-4236-8E20-807C8F29A649}"/>
          </ac:spMkLst>
        </pc:spChg>
        <pc:spChg chg="mod topLvl">
          <ac:chgData name="reza kabir" userId="af3c95a13102d509" providerId="LiveId" clId="{1DE7A25A-A000-40E7-AB21-D6A01019233A}" dt="2020-05-17T14:57:14.284" v="39" actId="165"/>
          <ac:spMkLst>
            <pc:docMk/>
            <pc:sldMk cId="3517688747" sldId="439"/>
            <ac:spMk id="917" creationId="{98A8ED78-0BD2-4A20-8BC0-334429EA6E85}"/>
          </ac:spMkLst>
        </pc:spChg>
        <pc:spChg chg="mod topLvl">
          <ac:chgData name="reza kabir" userId="af3c95a13102d509" providerId="LiveId" clId="{1DE7A25A-A000-40E7-AB21-D6A01019233A}" dt="2020-05-17T14:57:14.284" v="39" actId="165"/>
          <ac:spMkLst>
            <pc:docMk/>
            <pc:sldMk cId="3517688747" sldId="439"/>
            <ac:spMk id="918" creationId="{C3FD7454-998B-4908-83A8-D2ACEE35E159}"/>
          </ac:spMkLst>
        </pc:spChg>
        <pc:spChg chg="mod topLvl">
          <ac:chgData name="reza kabir" userId="af3c95a13102d509" providerId="LiveId" clId="{1DE7A25A-A000-40E7-AB21-D6A01019233A}" dt="2020-05-17T14:57:14.284" v="39" actId="165"/>
          <ac:spMkLst>
            <pc:docMk/>
            <pc:sldMk cId="3517688747" sldId="439"/>
            <ac:spMk id="919" creationId="{4F6014C0-B321-43C3-91A1-43954529BC4E}"/>
          </ac:spMkLst>
        </pc:spChg>
        <pc:spChg chg="mod topLvl">
          <ac:chgData name="reza kabir" userId="af3c95a13102d509" providerId="LiveId" clId="{1DE7A25A-A000-40E7-AB21-D6A01019233A}" dt="2020-05-17T14:57:14.284" v="39" actId="165"/>
          <ac:spMkLst>
            <pc:docMk/>
            <pc:sldMk cId="3517688747" sldId="439"/>
            <ac:spMk id="920" creationId="{1A871E31-7343-443E-81D1-DBD18AB519FF}"/>
          </ac:spMkLst>
        </pc:spChg>
        <pc:spChg chg="mod topLvl">
          <ac:chgData name="reza kabir" userId="af3c95a13102d509" providerId="LiveId" clId="{1DE7A25A-A000-40E7-AB21-D6A01019233A}" dt="2020-05-17T14:57:14.284" v="39" actId="165"/>
          <ac:spMkLst>
            <pc:docMk/>
            <pc:sldMk cId="3517688747" sldId="439"/>
            <ac:spMk id="921" creationId="{1ACE0AD8-BE93-4B03-96ED-FD5818614A85}"/>
          </ac:spMkLst>
        </pc:spChg>
        <pc:spChg chg="mod topLvl">
          <ac:chgData name="reza kabir" userId="af3c95a13102d509" providerId="LiveId" clId="{1DE7A25A-A000-40E7-AB21-D6A01019233A}" dt="2020-05-17T14:57:14.284" v="39" actId="165"/>
          <ac:spMkLst>
            <pc:docMk/>
            <pc:sldMk cId="3517688747" sldId="439"/>
            <ac:spMk id="922" creationId="{34AEEE85-5434-4136-BCC0-EE94E93617B0}"/>
          </ac:spMkLst>
        </pc:spChg>
        <pc:spChg chg="mod topLvl">
          <ac:chgData name="reza kabir" userId="af3c95a13102d509" providerId="LiveId" clId="{1DE7A25A-A000-40E7-AB21-D6A01019233A}" dt="2020-05-17T14:57:14.284" v="39" actId="165"/>
          <ac:spMkLst>
            <pc:docMk/>
            <pc:sldMk cId="3517688747" sldId="439"/>
            <ac:spMk id="923" creationId="{ED4265E0-2B8D-4D44-A29F-9F8604A8F6BF}"/>
          </ac:spMkLst>
        </pc:spChg>
        <pc:spChg chg="mod topLvl">
          <ac:chgData name="reza kabir" userId="af3c95a13102d509" providerId="LiveId" clId="{1DE7A25A-A000-40E7-AB21-D6A01019233A}" dt="2020-05-17T14:57:14.284" v="39" actId="165"/>
          <ac:spMkLst>
            <pc:docMk/>
            <pc:sldMk cId="3517688747" sldId="439"/>
            <ac:spMk id="924" creationId="{80D0B739-E5CC-4D58-8021-678649F5BCBE}"/>
          </ac:spMkLst>
        </pc:spChg>
        <pc:spChg chg="mod topLvl">
          <ac:chgData name="reza kabir" userId="af3c95a13102d509" providerId="LiveId" clId="{1DE7A25A-A000-40E7-AB21-D6A01019233A}" dt="2020-05-17T14:57:14.284" v="39" actId="165"/>
          <ac:spMkLst>
            <pc:docMk/>
            <pc:sldMk cId="3517688747" sldId="439"/>
            <ac:spMk id="925" creationId="{57BEBD8B-A0F2-40D4-BD45-38AD51CDF41C}"/>
          </ac:spMkLst>
        </pc:spChg>
        <pc:spChg chg="mod topLvl">
          <ac:chgData name="reza kabir" userId="af3c95a13102d509" providerId="LiveId" clId="{1DE7A25A-A000-40E7-AB21-D6A01019233A}" dt="2020-05-17T14:57:14.284" v="39" actId="165"/>
          <ac:spMkLst>
            <pc:docMk/>
            <pc:sldMk cId="3517688747" sldId="439"/>
            <ac:spMk id="926" creationId="{AF91251E-65B2-4F8A-8804-652A1996C93C}"/>
          </ac:spMkLst>
        </pc:spChg>
        <pc:spChg chg="mod topLvl">
          <ac:chgData name="reza kabir" userId="af3c95a13102d509" providerId="LiveId" clId="{1DE7A25A-A000-40E7-AB21-D6A01019233A}" dt="2020-05-17T14:57:14.284" v="39" actId="165"/>
          <ac:spMkLst>
            <pc:docMk/>
            <pc:sldMk cId="3517688747" sldId="439"/>
            <ac:spMk id="927" creationId="{8F656414-8C81-42E1-9D23-AAFC4A15E481}"/>
          </ac:spMkLst>
        </pc:spChg>
        <pc:spChg chg="mod topLvl">
          <ac:chgData name="reza kabir" userId="af3c95a13102d509" providerId="LiveId" clId="{1DE7A25A-A000-40E7-AB21-D6A01019233A}" dt="2020-05-17T14:57:14.284" v="39" actId="165"/>
          <ac:spMkLst>
            <pc:docMk/>
            <pc:sldMk cId="3517688747" sldId="439"/>
            <ac:spMk id="928" creationId="{D399B5B1-5973-4D3D-B968-6A645264C457}"/>
          </ac:spMkLst>
        </pc:spChg>
        <pc:spChg chg="mod topLvl">
          <ac:chgData name="reza kabir" userId="af3c95a13102d509" providerId="LiveId" clId="{1DE7A25A-A000-40E7-AB21-D6A01019233A}" dt="2020-05-17T14:57:14.284" v="39" actId="165"/>
          <ac:spMkLst>
            <pc:docMk/>
            <pc:sldMk cId="3517688747" sldId="439"/>
            <ac:spMk id="929" creationId="{6584236C-3D86-4B14-A052-BF1BAF2EBDD6}"/>
          </ac:spMkLst>
        </pc:spChg>
        <pc:spChg chg="mod topLvl">
          <ac:chgData name="reza kabir" userId="af3c95a13102d509" providerId="LiveId" clId="{1DE7A25A-A000-40E7-AB21-D6A01019233A}" dt="2020-05-17T14:57:14.284" v="39" actId="165"/>
          <ac:spMkLst>
            <pc:docMk/>
            <pc:sldMk cId="3517688747" sldId="439"/>
            <ac:spMk id="930" creationId="{AD2B63E1-C3DD-409F-90A0-16317747CF59}"/>
          </ac:spMkLst>
        </pc:spChg>
        <pc:spChg chg="mod topLvl">
          <ac:chgData name="reza kabir" userId="af3c95a13102d509" providerId="LiveId" clId="{1DE7A25A-A000-40E7-AB21-D6A01019233A}" dt="2020-05-17T14:57:14.284" v="39" actId="165"/>
          <ac:spMkLst>
            <pc:docMk/>
            <pc:sldMk cId="3517688747" sldId="439"/>
            <ac:spMk id="931" creationId="{048EDA90-B684-4784-88FF-2FCCABE6BAA4}"/>
          </ac:spMkLst>
        </pc:spChg>
        <pc:spChg chg="mod topLvl">
          <ac:chgData name="reza kabir" userId="af3c95a13102d509" providerId="LiveId" clId="{1DE7A25A-A000-40E7-AB21-D6A01019233A}" dt="2020-05-17T14:57:14.284" v="39" actId="165"/>
          <ac:spMkLst>
            <pc:docMk/>
            <pc:sldMk cId="3517688747" sldId="439"/>
            <ac:spMk id="932" creationId="{344D315F-9211-4F88-A08C-7EC5B0505D97}"/>
          </ac:spMkLst>
        </pc:spChg>
        <pc:spChg chg="mod topLvl">
          <ac:chgData name="reza kabir" userId="af3c95a13102d509" providerId="LiveId" clId="{1DE7A25A-A000-40E7-AB21-D6A01019233A}" dt="2020-05-17T14:57:14.284" v="39" actId="165"/>
          <ac:spMkLst>
            <pc:docMk/>
            <pc:sldMk cId="3517688747" sldId="439"/>
            <ac:spMk id="933" creationId="{37915D29-C3C9-4EE6-A52F-FC7C03C54014}"/>
          </ac:spMkLst>
        </pc:spChg>
        <pc:spChg chg="mod topLvl">
          <ac:chgData name="reza kabir" userId="af3c95a13102d509" providerId="LiveId" clId="{1DE7A25A-A000-40E7-AB21-D6A01019233A}" dt="2020-05-17T14:57:14.284" v="39" actId="165"/>
          <ac:spMkLst>
            <pc:docMk/>
            <pc:sldMk cId="3517688747" sldId="439"/>
            <ac:spMk id="934" creationId="{C2B209D0-7DB2-46A0-8910-CF7CB1CD8FFB}"/>
          </ac:spMkLst>
        </pc:spChg>
        <pc:spChg chg="mod topLvl">
          <ac:chgData name="reza kabir" userId="af3c95a13102d509" providerId="LiveId" clId="{1DE7A25A-A000-40E7-AB21-D6A01019233A}" dt="2020-05-17T14:57:14.284" v="39" actId="165"/>
          <ac:spMkLst>
            <pc:docMk/>
            <pc:sldMk cId="3517688747" sldId="439"/>
            <ac:spMk id="935" creationId="{980BE689-B695-4C4E-9820-2B1C4A0B6988}"/>
          </ac:spMkLst>
        </pc:spChg>
        <pc:spChg chg="mod topLvl">
          <ac:chgData name="reza kabir" userId="af3c95a13102d509" providerId="LiveId" clId="{1DE7A25A-A000-40E7-AB21-D6A01019233A}" dt="2020-05-17T14:57:14.284" v="39" actId="165"/>
          <ac:spMkLst>
            <pc:docMk/>
            <pc:sldMk cId="3517688747" sldId="439"/>
            <ac:spMk id="936" creationId="{356E9249-E963-43E5-9B4A-97921AEC9E59}"/>
          </ac:spMkLst>
        </pc:spChg>
        <pc:spChg chg="mod topLvl">
          <ac:chgData name="reza kabir" userId="af3c95a13102d509" providerId="LiveId" clId="{1DE7A25A-A000-40E7-AB21-D6A01019233A}" dt="2020-05-17T14:57:14.284" v="39" actId="165"/>
          <ac:spMkLst>
            <pc:docMk/>
            <pc:sldMk cId="3517688747" sldId="439"/>
            <ac:spMk id="937" creationId="{C5E9D3FC-BFBA-4257-B634-71791AD95820}"/>
          </ac:spMkLst>
        </pc:spChg>
        <pc:spChg chg="mod topLvl">
          <ac:chgData name="reza kabir" userId="af3c95a13102d509" providerId="LiveId" clId="{1DE7A25A-A000-40E7-AB21-D6A01019233A}" dt="2020-05-17T14:57:14.284" v="39" actId="165"/>
          <ac:spMkLst>
            <pc:docMk/>
            <pc:sldMk cId="3517688747" sldId="439"/>
            <ac:spMk id="938" creationId="{FBA7D96B-8BAF-4023-A48C-D12BB773B13C}"/>
          </ac:spMkLst>
        </pc:spChg>
        <pc:spChg chg="mod topLvl">
          <ac:chgData name="reza kabir" userId="af3c95a13102d509" providerId="LiveId" clId="{1DE7A25A-A000-40E7-AB21-D6A01019233A}" dt="2020-05-17T14:57:14.284" v="39" actId="165"/>
          <ac:spMkLst>
            <pc:docMk/>
            <pc:sldMk cId="3517688747" sldId="439"/>
            <ac:spMk id="939" creationId="{ADCE1B07-AAB1-442C-9ACF-C13C24BF4010}"/>
          </ac:spMkLst>
        </pc:spChg>
        <pc:spChg chg="mod topLvl">
          <ac:chgData name="reza kabir" userId="af3c95a13102d509" providerId="LiveId" clId="{1DE7A25A-A000-40E7-AB21-D6A01019233A}" dt="2020-05-17T14:57:14.284" v="39" actId="165"/>
          <ac:spMkLst>
            <pc:docMk/>
            <pc:sldMk cId="3517688747" sldId="439"/>
            <ac:spMk id="940" creationId="{681E7F16-9851-4401-957C-3E5BE5C63A98}"/>
          </ac:spMkLst>
        </pc:spChg>
        <pc:spChg chg="mod topLvl">
          <ac:chgData name="reza kabir" userId="af3c95a13102d509" providerId="LiveId" clId="{1DE7A25A-A000-40E7-AB21-D6A01019233A}" dt="2020-05-17T14:57:14.284" v="39" actId="165"/>
          <ac:spMkLst>
            <pc:docMk/>
            <pc:sldMk cId="3517688747" sldId="439"/>
            <ac:spMk id="941" creationId="{FB3D7167-23D4-4372-A54E-F36173118A0A}"/>
          </ac:spMkLst>
        </pc:spChg>
        <pc:spChg chg="mod topLvl">
          <ac:chgData name="reza kabir" userId="af3c95a13102d509" providerId="LiveId" clId="{1DE7A25A-A000-40E7-AB21-D6A01019233A}" dt="2020-05-17T14:57:14.284" v="39" actId="165"/>
          <ac:spMkLst>
            <pc:docMk/>
            <pc:sldMk cId="3517688747" sldId="439"/>
            <ac:spMk id="942" creationId="{40648226-B75F-4748-A42F-DD1E8561EAA5}"/>
          </ac:spMkLst>
        </pc:spChg>
        <pc:spChg chg="mod topLvl">
          <ac:chgData name="reza kabir" userId="af3c95a13102d509" providerId="LiveId" clId="{1DE7A25A-A000-40E7-AB21-D6A01019233A}" dt="2020-05-17T14:57:14.284" v="39" actId="165"/>
          <ac:spMkLst>
            <pc:docMk/>
            <pc:sldMk cId="3517688747" sldId="439"/>
            <ac:spMk id="943" creationId="{E7C4FEBA-8D1C-40E9-A172-E5A5C13F3AA5}"/>
          </ac:spMkLst>
        </pc:spChg>
        <pc:spChg chg="mod topLvl">
          <ac:chgData name="reza kabir" userId="af3c95a13102d509" providerId="LiveId" clId="{1DE7A25A-A000-40E7-AB21-D6A01019233A}" dt="2020-05-17T14:57:14.284" v="39" actId="165"/>
          <ac:spMkLst>
            <pc:docMk/>
            <pc:sldMk cId="3517688747" sldId="439"/>
            <ac:spMk id="944" creationId="{058B6195-534D-49DB-9245-D6AC5FE78687}"/>
          </ac:spMkLst>
        </pc:spChg>
        <pc:spChg chg="mod topLvl">
          <ac:chgData name="reza kabir" userId="af3c95a13102d509" providerId="LiveId" clId="{1DE7A25A-A000-40E7-AB21-D6A01019233A}" dt="2020-05-17T14:57:14.284" v="39" actId="165"/>
          <ac:spMkLst>
            <pc:docMk/>
            <pc:sldMk cId="3517688747" sldId="439"/>
            <ac:spMk id="945" creationId="{85B8557C-86AC-4FDE-A190-C11B8CEE7532}"/>
          </ac:spMkLst>
        </pc:spChg>
        <pc:spChg chg="mod topLvl">
          <ac:chgData name="reza kabir" userId="af3c95a13102d509" providerId="LiveId" clId="{1DE7A25A-A000-40E7-AB21-D6A01019233A}" dt="2020-05-17T14:57:14.284" v="39" actId="165"/>
          <ac:spMkLst>
            <pc:docMk/>
            <pc:sldMk cId="3517688747" sldId="439"/>
            <ac:spMk id="946" creationId="{C4E95791-8469-4FB0-B77E-A4A135C26610}"/>
          </ac:spMkLst>
        </pc:spChg>
        <pc:spChg chg="mod topLvl">
          <ac:chgData name="reza kabir" userId="af3c95a13102d509" providerId="LiveId" clId="{1DE7A25A-A000-40E7-AB21-D6A01019233A}" dt="2020-05-17T14:57:14.284" v="39" actId="165"/>
          <ac:spMkLst>
            <pc:docMk/>
            <pc:sldMk cId="3517688747" sldId="439"/>
            <ac:spMk id="947" creationId="{F38C96D0-35D6-412F-8AA7-E5A701EFE4A2}"/>
          </ac:spMkLst>
        </pc:spChg>
        <pc:spChg chg="mod topLvl">
          <ac:chgData name="reza kabir" userId="af3c95a13102d509" providerId="LiveId" clId="{1DE7A25A-A000-40E7-AB21-D6A01019233A}" dt="2020-05-17T14:57:14.284" v="39" actId="165"/>
          <ac:spMkLst>
            <pc:docMk/>
            <pc:sldMk cId="3517688747" sldId="439"/>
            <ac:spMk id="948" creationId="{9FA330E0-2402-45A8-94CF-1FD581171505}"/>
          </ac:spMkLst>
        </pc:spChg>
        <pc:spChg chg="mod topLvl">
          <ac:chgData name="reza kabir" userId="af3c95a13102d509" providerId="LiveId" clId="{1DE7A25A-A000-40E7-AB21-D6A01019233A}" dt="2020-05-17T14:57:14.284" v="39" actId="165"/>
          <ac:spMkLst>
            <pc:docMk/>
            <pc:sldMk cId="3517688747" sldId="439"/>
            <ac:spMk id="949" creationId="{1C936DAA-ED50-407E-9A2D-C79E2936E778}"/>
          </ac:spMkLst>
        </pc:spChg>
        <pc:spChg chg="mod topLvl">
          <ac:chgData name="reza kabir" userId="af3c95a13102d509" providerId="LiveId" clId="{1DE7A25A-A000-40E7-AB21-D6A01019233A}" dt="2020-05-17T14:57:14.284" v="39" actId="165"/>
          <ac:spMkLst>
            <pc:docMk/>
            <pc:sldMk cId="3517688747" sldId="439"/>
            <ac:spMk id="950" creationId="{8AD9C7E4-32CA-44AA-A36C-DE2E5103C192}"/>
          </ac:spMkLst>
        </pc:spChg>
        <pc:spChg chg="mod topLvl">
          <ac:chgData name="reza kabir" userId="af3c95a13102d509" providerId="LiveId" clId="{1DE7A25A-A000-40E7-AB21-D6A01019233A}" dt="2020-05-17T14:57:14.284" v="39" actId="165"/>
          <ac:spMkLst>
            <pc:docMk/>
            <pc:sldMk cId="3517688747" sldId="439"/>
            <ac:spMk id="951" creationId="{0B15BFE0-619E-4076-9870-A24149E9D420}"/>
          </ac:spMkLst>
        </pc:spChg>
        <pc:spChg chg="mod topLvl">
          <ac:chgData name="reza kabir" userId="af3c95a13102d509" providerId="LiveId" clId="{1DE7A25A-A000-40E7-AB21-D6A01019233A}" dt="2020-05-17T14:57:14.284" v="39" actId="165"/>
          <ac:spMkLst>
            <pc:docMk/>
            <pc:sldMk cId="3517688747" sldId="439"/>
            <ac:spMk id="952" creationId="{706ED0A7-0EDD-45DC-A13C-C0DFB94AA4BE}"/>
          </ac:spMkLst>
        </pc:spChg>
        <pc:spChg chg="mod topLvl">
          <ac:chgData name="reza kabir" userId="af3c95a13102d509" providerId="LiveId" clId="{1DE7A25A-A000-40E7-AB21-D6A01019233A}" dt="2020-05-17T14:57:14.284" v="39" actId="165"/>
          <ac:spMkLst>
            <pc:docMk/>
            <pc:sldMk cId="3517688747" sldId="439"/>
            <ac:spMk id="953" creationId="{CBE10055-75B1-405B-95AF-C8136C3AFA49}"/>
          </ac:spMkLst>
        </pc:spChg>
        <pc:spChg chg="mod topLvl">
          <ac:chgData name="reza kabir" userId="af3c95a13102d509" providerId="LiveId" clId="{1DE7A25A-A000-40E7-AB21-D6A01019233A}" dt="2020-05-17T14:57:14.284" v="39" actId="165"/>
          <ac:spMkLst>
            <pc:docMk/>
            <pc:sldMk cId="3517688747" sldId="439"/>
            <ac:spMk id="954" creationId="{17689BCF-6F90-412A-B50A-48CE7A3F7148}"/>
          </ac:spMkLst>
        </pc:spChg>
        <pc:spChg chg="mod topLvl">
          <ac:chgData name="reza kabir" userId="af3c95a13102d509" providerId="LiveId" clId="{1DE7A25A-A000-40E7-AB21-D6A01019233A}" dt="2020-05-17T14:57:14.284" v="39" actId="165"/>
          <ac:spMkLst>
            <pc:docMk/>
            <pc:sldMk cId="3517688747" sldId="439"/>
            <ac:spMk id="955" creationId="{66AD4014-958C-4882-9D5B-507F954183CF}"/>
          </ac:spMkLst>
        </pc:spChg>
        <pc:spChg chg="mod topLvl">
          <ac:chgData name="reza kabir" userId="af3c95a13102d509" providerId="LiveId" clId="{1DE7A25A-A000-40E7-AB21-D6A01019233A}" dt="2020-05-17T14:57:14.284" v="39" actId="165"/>
          <ac:spMkLst>
            <pc:docMk/>
            <pc:sldMk cId="3517688747" sldId="439"/>
            <ac:spMk id="956" creationId="{7956A9DA-F2B3-4506-8828-58C37464AB50}"/>
          </ac:spMkLst>
        </pc:spChg>
        <pc:spChg chg="mod topLvl">
          <ac:chgData name="reza kabir" userId="af3c95a13102d509" providerId="LiveId" clId="{1DE7A25A-A000-40E7-AB21-D6A01019233A}" dt="2020-05-17T14:57:14.284" v="39" actId="165"/>
          <ac:spMkLst>
            <pc:docMk/>
            <pc:sldMk cId="3517688747" sldId="439"/>
            <ac:spMk id="957" creationId="{5D4ED87D-D9C5-4316-9C13-04A109970830}"/>
          </ac:spMkLst>
        </pc:spChg>
        <pc:spChg chg="mod topLvl">
          <ac:chgData name="reza kabir" userId="af3c95a13102d509" providerId="LiveId" clId="{1DE7A25A-A000-40E7-AB21-D6A01019233A}" dt="2020-05-17T14:57:14.284" v="39" actId="165"/>
          <ac:spMkLst>
            <pc:docMk/>
            <pc:sldMk cId="3517688747" sldId="439"/>
            <ac:spMk id="958" creationId="{E8659CED-8159-4275-AE53-D4B978FE7C29}"/>
          </ac:spMkLst>
        </pc:spChg>
        <pc:spChg chg="mod topLvl">
          <ac:chgData name="reza kabir" userId="af3c95a13102d509" providerId="LiveId" clId="{1DE7A25A-A000-40E7-AB21-D6A01019233A}" dt="2020-05-17T14:57:14.284" v="39" actId="165"/>
          <ac:spMkLst>
            <pc:docMk/>
            <pc:sldMk cId="3517688747" sldId="439"/>
            <ac:spMk id="959" creationId="{DB459FB7-7A85-4F7C-9640-32DA133A6E23}"/>
          </ac:spMkLst>
        </pc:spChg>
        <pc:spChg chg="mod topLvl">
          <ac:chgData name="reza kabir" userId="af3c95a13102d509" providerId="LiveId" clId="{1DE7A25A-A000-40E7-AB21-D6A01019233A}" dt="2020-05-17T14:57:14.284" v="39" actId="165"/>
          <ac:spMkLst>
            <pc:docMk/>
            <pc:sldMk cId="3517688747" sldId="439"/>
            <ac:spMk id="960" creationId="{31F03080-22D9-465C-A3C4-B1E919C7CBE4}"/>
          </ac:spMkLst>
        </pc:spChg>
        <pc:spChg chg="mod topLvl">
          <ac:chgData name="reza kabir" userId="af3c95a13102d509" providerId="LiveId" clId="{1DE7A25A-A000-40E7-AB21-D6A01019233A}" dt="2020-05-17T14:57:14.284" v="39" actId="165"/>
          <ac:spMkLst>
            <pc:docMk/>
            <pc:sldMk cId="3517688747" sldId="439"/>
            <ac:spMk id="961" creationId="{86A259C0-B352-4A36-94C4-8733DB96AE95}"/>
          </ac:spMkLst>
        </pc:spChg>
        <pc:spChg chg="mod topLvl">
          <ac:chgData name="reza kabir" userId="af3c95a13102d509" providerId="LiveId" clId="{1DE7A25A-A000-40E7-AB21-D6A01019233A}" dt="2020-05-17T14:57:14.284" v="39" actId="165"/>
          <ac:spMkLst>
            <pc:docMk/>
            <pc:sldMk cId="3517688747" sldId="439"/>
            <ac:spMk id="962" creationId="{7A39F97D-426F-4B9D-A75F-CDD35D8DFC36}"/>
          </ac:spMkLst>
        </pc:spChg>
        <pc:spChg chg="mod topLvl">
          <ac:chgData name="reza kabir" userId="af3c95a13102d509" providerId="LiveId" clId="{1DE7A25A-A000-40E7-AB21-D6A01019233A}" dt="2020-05-17T14:57:14.284" v="39" actId="165"/>
          <ac:spMkLst>
            <pc:docMk/>
            <pc:sldMk cId="3517688747" sldId="439"/>
            <ac:spMk id="963" creationId="{AA5F1810-67AB-4382-A8B3-11581631133F}"/>
          </ac:spMkLst>
        </pc:spChg>
        <pc:spChg chg="mod topLvl">
          <ac:chgData name="reza kabir" userId="af3c95a13102d509" providerId="LiveId" clId="{1DE7A25A-A000-40E7-AB21-D6A01019233A}" dt="2020-05-17T14:57:14.284" v="39" actId="165"/>
          <ac:spMkLst>
            <pc:docMk/>
            <pc:sldMk cId="3517688747" sldId="439"/>
            <ac:spMk id="964" creationId="{43917E5F-DF61-4793-BE2F-D0FF725C1E8B}"/>
          </ac:spMkLst>
        </pc:spChg>
        <pc:spChg chg="mod topLvl">
          <ac:chgData name="reza kabir" userId="af3c95a13102d509" providerId="LiveId" clId="{1DE7A25A-A000-40E7-AB21-D6A01019233A}" dt="2020-05-17T14:57:14.284" v="39" actId="165"/>
          <ac:spMkLst>
            <pc:docMk/>
            <pc:sldMk cId="3517688747" sldId="439"/>
            <ac:spMk id="965" creationId="{5DEE4622-7899-4AA7-B0BC-CB55600C3211}"/>
          </ac:spMkLst>
        </pc:spChg>
        <pc:spChg chg="mod topLvl">
          <ac:chgData name="reza kabir" userId="af3c95a13102d509" providerId="LiveId" clId="{1DE7A25A-A000-40E7-AB21-D6A01019233A}" dt="2020-05-17T14:57:14.284" v="39" actId="165"/>
          <ac:spMkLst>
            <pc:docMk/>
            <pc:sldMk cId="3517688747" sldId="439"/>
            <ac:spMk id="966" creationId="{641841BD-CA2A-455B-B584-0FF4E01C1622}"/>
          </ac:spMkLst>
        </pc:spChg>
        <pc:spChg chg="mod topLvl">
          <ac:chgData name="reza kabir" userId="af3c95a13102d509" providerId="LiveId" clId="{1DE7A25A-A000-40E7-AB21-D6A01019233A}" dt="2020-05-17T14:57:14.284" v="39" actId="165"/>
          <ac:spMkLst>
            <pc:docMk/>
            <pc:sldMk cId="3517688747" sldId="439"/>
            <ac:spMk id="967" creationId="{6D85A085-9579-44E5-8AD8-C612CB196460}"/>
          </ac:spMkLst>
        </pc:spChg>
        <pc:spChg chg="mod topLvl">
          <ac:chgData name="reza kabir" userId="af3c95a13102d509" providerId="LiveId" clId="{1DE7A25A-A000-40E7-AB21-D6A01019233A}" dt="2020-05-17T14:57:14.284" v="39" actId="165"/>
          <ac:spMkLst>
            <pc:docMk/>
            <pc:sldMk cId="3517688747" sldId="439"/>
            <ac:spMk id="968" creationId="{7E87CD6C-FB67-4382-8D82-EBD40F8660CA}"/>
          </ac:spMkLst>
        </pc:spChg>
        <pc:spChg chg="mod topLvl">
          <ac:chgData name="reza kabir" userId="af3c95a13102d509" providerId="LiveId" clId="{1DE7A25A-A000-40E7-AB21-D6A01019233A}" dt="2020-05-17T14:57:14.284" v="39" actId="165"/>
          <ac:spMkLst>
            <pc:docMk/>
            <pc:sldMk cId="3517688747" sldId="439"/>
            <ac:spMk id="969" creationId="{33EA7024-7CB7-411A-8EB4-E0BCD86489CC}"/>
          </ac:spMkLst>
        </pc:spChg>
        <pc:spChg chg="mod topLvl">
          <ac:chgData name="reza kabir" userId="af3c95a13102d509" providerId="LiveId" clId="{1DE7A25A-A000-40E7-AB21-D6A01019233A}" dt="2020-05-17T14:57:14.284" v="39" actId="165"/>
          <ac:spMkLst>
            <pc:docMk/>
            <pc:sldMk cId="3517688747" sldId="439"/>
            <ac:spMk id="970" creationId="{C2DE2F4E-3359-4C3A-921F-2D6996AF4196}"/>
          </ac:spMkLst>
        </pc:spChg>
        <pc:spChg chg="mod topLvl">
          <ac:chgData name="reza kabir" userId="af3c95a13102d509" providerId="LiveId" clId="{1DE7A25A-A000-40E7-AB21-D6A01019233A}" dt="2020-05-17T14:57:14.284" v="39" actId="165"/>
          <ac:spMkLst>
            <pc:docMk/>
            <pc:sldMk cId="3517688747" sldId="439"/>
            <ac:spMk id="971" creationId="{C2F4CC37-9923-414B-AB95-15C3CC15FFE2}"/>
          </ac:spMkLst>
        </pc:spChg>
        <pc:spChg chg="mod topLvl">
          <ac:chgData name="reza kabir" userId="af3c95a13102d509" providerId="LiveId" clId="{1DE7A25A-A000-40E7-AB21-D6A01019233A}" dt="2020-05-17T14:57:14.284" v="39" actId="165"/>
          <ac:spMkLst>
            <pc:docMk/>
            <pc:sldMk cId="3517688747" sldId="439"/>
            <ac:spMk id="972" creationId="{8C51E71D-3C9F-4E19-BC70-F47524F726B4}"/>
          </ac:spMkLst>
        </pc:spChg>
        <pc:spChg chg="mod topLvl">
          <ac:chgData name="reza kabir" userId="af3c95a13102d509" providerId="LiveId" clId="{1DE7A25A-A000-40E7-AB21-D6A01019233A}" dt="2020-05-17T14:57:14.284" v="39" actId="165"/>
          <ac:spMkLst>
            <pc:docMk/>
            <pc:sldMk cId="3517688747" sldId="439"/>
            <ac:spMk id="973" creationId="{0C3593F4-A4FC-4A99-B3D4-AC095E0EAB90}"/>
          </ac:spMkLst>
        </pc:spChg>
        <pc:spChg chg="mod topLvl">
          <ac:chgData name="reza kabir" userId="af3c95a13102d509" providerId="LiveId" clId="{1DE7A25A-A000-40E7-AB21-D6A01019233A}" dt="2020-05-17T14:57:14.284" v="39" actId="165"/>
          <ac:spMkLst>
            <pc:docMk/>
            <pc:sldMk cId="3517688747" sldId="439"/>
            <ac:spMk id="974" creationId="{F7E0DDF7-8538-4E19-8A32-0F569D17461A}"/>
          </ac:spMkLst>
        </pc:spChg>
        <pc:spChg chg="mod topLvl">
          <ac:chgData name="reza kabir" userId="af3c95a13102d509" providerId="LiveId" clId="{1DE7A25A-A000-40E7-AB21-D6A01019233A}" dt="2020-05-17T14:57:14.284" v="39" actId="165"/>
          <ac:spMkLst>
            <pc:docMk/>
            <pc:sldMk cId="3517688747" sldId="439"/>
            <ac:spMk id="975" creationId="{4AF263C6-1E7F-4AA4-BBC1-8585429CB6A4}"/>
          </ac:spMkLst>
        </pc:spChg>
        <pc:spChg chg="mod topLvl">
          <ac:chgData name="reza kabir" userId="af3c95a13102d509" providerId="LiveId" clId="{1DE7A25A-A000-40E7-AB21-D6A01019233A}" dt="2020-05-17T14:57:14.284" v="39" actId="165"/>
          <ac:spMkLst>
            <pc:docMk/>
            <pc:sldMk cId="3517688747" sldId="439"/>
            <ac:spMk id="976" creationId="{CD70E002-A8C0-4FAD-A936-0D6BAC528749}"/>
          </ac:spMkLst>
        </pc:spChg>
        <pc:spChg chg="mod topLvl">
          <ac:chgData name="reza kabir" userId="af3c95a13102d509" providerId="LiveId" clId="{1DE7A25A-A000-40E7-AB21-D6A01019233A}" dt="2020-05-17T14:57:14.284" v="39" actId="165"/>
          <ac:spMkLst>
            <pc:docMk/>
            <pc:sldMk cId="3517688747" sldId="439"/>
            <ac:spMk id="977" creationId="{8CAF52E9-6780-4956-9316-7C522DF1A331}"/>
          </ac:spMkLst>
        </pc:spChg>
        <pc:spChg chg="mod topLvl">
          <ac:chgData name="reza kabir" userId="af3c95a13102d509" providerId="LiveId" clId="{1DE7A25A-A000-40E7-AB21-D6A01019233A}" dt="2020-05-17T14:57:14.284" v="39" actId="165"/>
          <ac:spMkLst>
            <pc:docMk/>
            <pc:sldMk cId="3517688747" sldId="439"/>
            <ac:spMk id="978" creationId="{6DC273FB-F7F2-4EAF-9309-02B5756A25A2}"/>
          </ac:spMkLst>
        </pc:spChg>
        <pc:spChg chg="mod topLvl">
          <ac:chgData name="reza kabir" userId="af3c95a13102d509" providerId="LiveId" clId="{1DE7A25A-A000-40E7-AB21-D6A01019233A}" dt="2020-05-17T14:57:14.284" v="39" actId="165"/>
          <ac:spMkLst>
            <pc:docMk/>
            <pc:sldMk cId="3517688747" sldId="439"/>
            <ac:spMk id="979" creationId="{3EB1571F-1440-471F-978A-5F67934F5089}"/>
          </ac:spMkLst>
        </pc:spChg>
        <pc:spChg chg="mod topLvl">
          <ac:chgData name="reza kabir" userId="af3c95a13102d509" providerId="LiveId" clId="{1DE7A25A-A000-40E7-AB21-D6A01019233A}" dt="2020-05-17T14:57:14.284" v="39" actId="165"/>
          <ac:spMkLst>
            <pc:docMk/>
            <pc:sldMk cId="3517688747" sldId="439"/>
            <ac:spMk id="980" creationId="{757CAFE8-156F-46B0-95B8-C461AA58E6C2}"/>
          </ac:spMkLst>
        </pc:spChg>
        <pc:spChg chg="mod topLvl">
          <ac:chgData name="reza kabir" userId="af3c95a13102d509" providerId="LiveId" clId="{1DE7A25A-A000-40E7-AB21-D6A01019233A}" dt="2020-05-17T14:57:14.284" v="39" actId="165"/>
          <ac:spMkLst>
            <pc:docMk/>
            <pc:sldMk cId="3517688747" sldId="439"/>
            <ac:spMk id="981" creationId="{6F97ABA9-5601-4CD3-B540-7E54D9D2E9C9}"/>
          </ac:spMkLst>
        </pc:spChg>
        <pc:spChg chg="mod topLvl">
          <ac:chgData name="reza kabir" userId="af3c95a13102d509" providerId="LiveId" clId="{1DE7A25A-A000-40E7-AB21-D6A01019233A}" dt="2020-05-17T14:57:14.284" v="39" actId="165"/>
          <ac:spMkLst>
            <pc:docMk/>
            <pc:sldMk cId="3517688747" sldId="439"/>
            <ac:spMk id="982" creationId="{C212ED48-C30E-4AFD-BEDA-B25DBD06BAD4}"/>
          </ac:spMkLst>
        </pc:spChg>
        <pc:spChg chg="mod topLvl">
          <ac:chgData name="reza kabir" userId="af3c95a13102d509" providerId="LiveId" clId="{1DE7A25A-A000-40E7-AB21-D6A01019233A}" dt="2020-05-17T14:57:14.284" v="39" actId="165"/>
          <ac:spMkLst>
            <pc:docMk/>
            <pc:sldMk cId="3517688747" sldId="439"/>
            <ac:spMk id="983" creationId="{B2439CE8-05D7-40CC-9D78-1F88974FC180}"/>
          </ac:spMkLst>
        </pc:spChg>
        <pc:spChg chg="mod topLvl">
          <ac:chgData name="reza kabir" userId="af3c95a13102d509" providerId="LiveId" clId="{1DE7A25A-A000-40E7-AB21-D6A01019233A}" dt="2020-05-17T14:57:14.284" v="39" actId="165"/>
          <ac:spMkLst>
            <pc:docMk/>
            <pc:sldMk cId="3517688747" sldId="439"/>
            <ac:spMk id="984" creationId="{D2F8F056-C025-4B01-8A7F-4D3C21B9CFB4}"/>
          </ac:spMkLst>
        </pc:spChg>
        <pc:spChg chg="mod topLvl">
          <ac:chgData name="reza kabir" userId="af3c95a13102d509" providerId="LiveId" clId="{1DE7A25A-A000-40E7-AB21-D6A01019233A}" dt="2020-05-17T14:57:14.284" v="39" actId="165"/>
          <ac:spMkLst>
            <pc:docMk/>
            <pc:sldMk cId="3517688747" sldId="439"/>
            <ac:spMk id="985" creationId="{3F52F9C3-4168-4CA6-9D2B-8C6FA8C1EB81}"/>
          </ac:spMkLst>
        </pc:spChg>
        <pc:spChg chg="mod topLvl">
          <ac:chgData name="reza kabir" userId="af3c95a13102d509" providerId="LiveId" clId="{1DE7A25A-A000-40E7-AB21-D6A01019233A}" dt="2020-05-17T14:57:14.284" v="39" actId="165"/>
          <ac:spMkLst>
            <pc:docMk/>
            <pc:sldMk cId="3517688747" sldId="439"/>
            <ac:spMk id="986" creationId="{0A7F7B00-B006-40E3-9D04-DE5E3ED93C5C}"/>
          </ac:spMkLst>
        </pc:spChg>
        <pc:spChg chg="mod topLvl">
          <ac:chgData name="reza kabir" userId="af3c95a13102d509" providerId="LiveId" clId="{1DE7A25A-A000-40E7-AB21-D6A01019233A}" dt="2020-05-17T14:57:14.284" v="39" actId="165"/>
          <ac:spMkLst>
            <pc:docMk/>
            <pc:sldMk cId="3517688747" sldId="439"/>
            <ac:spMk id="987" creationId="{85782BFE-D309-4710-A6E3-5E69443D4F9F}"/>
          </ac:spMkLst>
        </pc:spChg>
        <pc:spChg chg="mod topLvl">
          <ac:chgData name="reza kabir" userId="af3c95a13102d509" providerId="LiveId" clId="{1DE7A25A-A000-40E7-AB21-D6A01019233A}" dt="2020-05-17T14:57:14.284" v="39" actId="165"/>
          <ac:spMkLst>
            <pc:docMk/>
            <pc:sldMk cId="3517688747" sldId="439"/>
            <ac:spMk id="988" creationId="{D016D87D-290C-4D87-9595-BF461A3A0A4E}"/>
          </ac:spMkLst>
        </pc:spChg>
        <pc:spChg chg="mod topLvl">
          <ac:chgData name="reza kabir" userId="af3c95a13102d509" providerId="LiveId" clId="{1DE7A25A-A000-40E7-AB21-D6A01019233A}" dt="2020-05-17T14:57:14.284" v="39" actId="165"/>
          <ac:spMkLst>
            <pc:docMk/>
            <pc:sldMk cId="3517688747" sldId="439"/>
            <ac:spMk id="989" creationId="{FAF2852B-CFBA-453E-9E72-0E53DB75FB20}"/>
          </ac:spMkLst>
        </pc:spChg>
        <pc:spChg chg="mod topLvl">
          <ac:chgData name="reza kabir" userId="af3c95a13102d509" providerId="LiveId" clId="{1DE7A25A-A000-40E7-AB21-D6A01019233A}" dt="2020-05-17T14:57:14.284" v="39" actId="165"/>
          <ac:spMkLst>
            <pc:docMk/>
            <pc:sldMk cId="3517688747" sldId="439"/>
            <ac:spMk id="990" creationId="{88A2849A-5E69-4FAC-BF9C-D8348B309818}"/>
          </ac:spMkLst>
        </pc:spChg>
        <pc:spChg chg="mod topLvl">
          <ac:chgData name="reza kabir" userId="af3c95a13102d509" providerId="LiveId" clId="{1DE7A25A-A000-40E7-AB21-D6A01019233A}" dt="2020-05-17T14:57:14.284" v="39" actId="165"/>
          <ac:spMkLst>
            <pc:docMk/>
            <pc:sldMk cId="3517688747" sldId="439"/>
            <ac:spMk id="991" creationId="{A47D02D5-8811-4DC3-86B9-BDC22DBC208C}"/>
          </ac:spMkLst>
        </pc:spChg>
        <pc:spChg chg="mod topLvl">
          <ac:chgData name="reza kabir" userId="af3c95a13102d509" providerId="LiveId" clId="{1DE7A25A-A000-40E7-AB21-D6A01019233A}" dt="2020-05-17T14:57:14.284" v="39" actId="165"/>
          <ac:spMkLst>
            <pc:docMk/>
            <pc:sldMk cId="3517688747" sldId="439"/>
            <ac:spMk id="992" creationId="{13FA77DF-A8ED-456E-AD08-762C1DB9A7A4}"/>
          </ac:spMkLst>
        </pc:spChg>
        <pc:spChg chg="mod topLvl">
          <ac:chgData name="reza kabir" userId="af3c95a13102d509" providerId="LiveId" clId="{1DE7A25A-A000-40E7-AB21-D6A01019233A}" dt="2020-05-17T14:57:14.284" v="39" actId="165"/>
          <ac:spMkLst>
            <pc:docMk/>
            <pc:sldMk cId="3517688747" sldId="439"/>
            <ac:spMk id="993" creationId="{D3D57004-1C27-48FA-ACD1-3F0B030AF1E7}"/>
          </ac:spMkLst>
        </pc:spChg>
        <pc:spChg chg="mod topLvl">
          <ac:chgData name="reza kabir" userId="af3c95a13102d509" providerId="LiveId" clId="{1DE7A25A-A000-40E7-AB21-D6A01019233A}" dt="2020-05-17T14:57:14.284" v="39" actId="165"/>
          <ac:spMkLst>
            <pc:docMk/>
            <pc:sldMk cId="3517688747" sldId="439"/>
            <ac:spMk id="994" creationId="{37490109-C16A-4233-AA98-2B1B72BB23C4}"/>
          </ac:spMkLst>
        </pc:spChg>
        <pc:spChg chg="mod topLvl">
          <ac:chgData name="reza kabir" userId="af3c95a13102d509" providerId="LiveId" clId="{1DE7A25A-A000-40E7-AB21-D6A01019233A}" dt="2020-05-17T14:57:14.284" v="39" actId="165"/>
          <ac:spMkLst>
            <pc:docMk/>
            <pc:sldMk cId="3517688747" sldId="439"/>
            <ac:spMk id="995" creationId="{28757EDF-8D59-404D-A1CA-7CD2972193FD}"/>
          </ac:spMkLst>
        </pc:spChg>
        <pc:spChg chg="mod topLvl">
          <ac:chgData name="reza kabir" userId="af3c95a13102d509" providerId="LiveId" clId="{1DE7A25A-A000-40E7-AB21-D6A01019233A}" dt="2020-05-17T14:57:14.284" v="39" actId="165"/>
          <ac:spMkLst>
            <pc:docMk/>
            <pc:sldMk cId="3517688747" sldId="439"/>
            <ac:spMk id="996" creationId="{23756ED3-6F11-4E66-AE2E-3311FB3732FE}"/>
          </ac:spMkLst>
        </pc:spChg>
        <pc:spChg chg="mod topLvl">
          <ac:chgData name="reza kabir" userId="af3c95a13102d509" providerId="LiveId" clId="{1DE7A25A-A000-40E7-AB21-D6A01019233A}" dt="2020-05-17T14:57:14.284" v="39" actId="165"/>
          <ac:spMkLst>
            <pc:docMk/>
            <pc:sldMk cId="3517688747" sldId="439"/>
            <ac:spMk id="997" creationId="{C6B062C5-53E1-4D5E-885D-85C0CC74810F}"/>
          </ac:spMkLst>
        </pc:spChg>
        <pc:spChg chg="mod topLvl">
          <ac:chgData name="reza kabir" userId="af3c95a13102d509" providerId="LiveId" clId="{1DE7A25A-A000-40E7-AB21-D6A01019233A}" dt="2020-05-17T14:57:14.284" v="39" actId="165"/>
          <ac:spMkLst>
            <pc:docMk/>
            <pc:sldMk cId="3517688747" sldId="439"/>
            <ac:spMk id="998" creationId="{1771B304-F947-4C2B-8022-0458601E8A4A}"/>
          </ac:spMkLst>
        </pc:spChg>
        <pc:spChg chg="mod topLvl">
          <ac:chgData name="reza kabir" userId="af3c95a13102d509" providerId="LiveId" clId="{1DE7A25A-A000-40E7-AB21-D6A01019233A}" dt="2020-05-17T14:57:14.284" v="39" actId="165"/>
          <ac:spMkLst>
            <pc:docMk/>
            <pc:sldMk cId="3517688747" sldId="439"/>
            <ac:spMk id="999" creationId="{D8E50FB0-4C30-4987-8DB6-EF65369A1415}"/>
          </ac:spMkLst>
        </pc:spChg>
        <pc:spChg chg="mod topLvl">
          <ac:chgData name="reza kabir" userId="af3c95a13102d509" providerId="LiveId" clId="{1DE7A25A-A000-40E7-AB21-D6A01019233A}" dt="2020-05-17T14:57:14.284" v="39" actId="165"/>
          <ac:spMkLst>
            <pc:docMk/>
            <pc:sldMk cId="3517688747" sldId="439"/>
            <ac:spMk id="1000" creationId="{C355CEC6-D86D-473A-AA18-8EF1C4945252}"/>
          </ac:spMkLst>
        </pc:spChg>
        <pc:spChg chg="mod topLvl">
          <ac:chgData name="reza kabir" userId="af3c95a13102d509" providerId="LiveId" clId="{1DE7A25A-A000-40E7-AB21-D6A01019233A}" dt="2020-05-17T14:57:14.284" v="39" actId="165"/>
          <ac:spMkLst>
            <pc:docMk/>
            <pc:sldMk cId="3517688747" sldId="439"/>
            <ac:spMk id="1001" creationId="{510CBEB4-73AC-406F-8C32-D9EC295D2133}"/>
          </ac:spMkLst>
        </pc:spChg>
        <pc:spChg chg="mod topLvl">
          <ac:chgData name="reza kabir" userId="af3c95a13102d509" providerId="LiveId" clId="{1DE7A25A-A000-40E7-AB21-D6A01019233A}" dt="2020-05-17T14:57:14.284" v="39" actId="165"/>
          <ac:spMkLst>
            <pc:docMk/>
            <pc:sldMk cId="3517688747" sldId="439"/>
            <ac:spMk id="1002" creationId="{9B81935B-8A92-4835-A33D-96B5AFBC92CC}"/>
          </ac:spMkLst>
        </pc:spChg>
        <pc:spChg chg="mod topLvl">
          <ac:chgData name="reza kabir" userId="af3c95a13102d509" providerId="LiveId" clId="{1DE7A25A-A000-40E7-AB21-D6A01019233A}" dt="2020-05-17T14:57:14.284" v="39" actId="165"/>
          <ac:spMkLst>
            <pc:docMk/>
            <pc:sldMk cId="3517688747" sldId="439"/>
            <ac:spMk id="1003" creationId="{33632279-7C7E-4093-8A35-6DF4E08F295C}"/>
          </ac:spMkLst>
        </pc:spChg>
        <pc:spChg chg="mod topLvl">
          <ac:chgData name="reza kabir" userId="af3c95a13102d509" providerId="LiveId" clId="{1DE7A25A-A000-40E7-AB21-D6A01019233A}" dt="2020-05-17T14:57:14.284" v="39" actId="165"/>
          <ac:spMkLst>
            <pc:docMk/>
            <pc:sldMk cId="3517688747" sldId="439"/>
            <ac:spMk id="1004" creationId="{48B541E9-0DAD-42D1-9A62-D7893E26638B}"/>
          </ac:spMkLst>
        </pc:spChg>
        <pc:spChg chg="mod topLvl">
          <ac:chgData name="reza kabir" userId="af3c95a13102d509" providerId="LiveId" clId="{1DE7A25A-A000-40E7-AB21-D6A01019233A}" dt="2020-05-17T14:57:14.284" v="39" actId="165"/>
          <ac:spMkLst>
            <pc:docMk/>
            <pc:sldMk cId="3517688747" sldId="439"/>
            <ac:spMk id="1005" creationId="{0F41578A-8BE1-4C4F-B0FF-EA3FE01450C4}"/>
          </ac:spMkLst>
        </pc:spChg>
        <pc:spChg chg="mod topLvl">
          <ac:chgData name="reza kabir" userId="af3c95a13102d509" providerId="LiveId" clId="{1DE7A25A-A000-40E7-AB21-D6A01019233A}" dt="2020-05-17T14:57:14.284" v="39" actId="165"/>
          <ac:spMkLst>
            <pc:docMk/>
            <pc:sldMk cId="3517688747" sldId="439"/>
            <ac:spMk id="1006" creationId="{06444208-83F0-4A60-8958-3D6D9FE6E350}"/>
          </ac:spMkLst>
        </pc:spChg>
        <pc:spChg chg="mod topLvl">
          <ac:chgData name="reza kabir" userId="af3c95a13102d509" providerId="LiveId" clId="{1DE7A25A-A000-40E7-AB21-D6A01019233A}" dt="2020-05-17T14:57:14.284" v="39" actId="165"/>
          <ac:spMkLst>
            <pc:docMk/>
            <pc:sldMk cId="3517688747" sldId="439"/>
            <ac:spMk id="1007" creationId="{7AD14214-49DF-4E60-8E0E-30075B1B6A26}"/>
          </ac:spMkLst>
        </pc:spChg>
        <pc:spChg chg="mod topLvl">
          <ac:chgData name="reza kabir" userId="af3c95a13102d509" providerId="LiveId" clId="{1DE7A25A-A000-40E7-AB21-D6A01019233A}" dt="2020-05-17T14:57:14.284" v="39" actId="165"/>
          <ac:spMkLst>
            <pc:docMk/>
            <pc:sldMk cId="3517688747" sldId="439"/>
            <ac:spMk id="1008" creationId="{2AC7DD5E-3E45-4C6F-B3F7-39E3B33B0399}"/>
          </ac:spMkLst>
        </pc:spChg>
        <pc:spChg chg="mod topLvl">
          <ac:chgData name="reza kabir" userId="af3c95a13102d509" providerId="LiveId" clId="{1DE7A25A-A000-40E7-AB21-D6A01019233A}" dt="2020-05-17T14:57:14.284" v="39" actId="165"/>
          <ac:spMkLst>
            <pc:docMk/>
            <pc:sldMk cId="3517688747" sldId="439"/>
            <ac:spMk id="1009" creationId="{F15A902F-660F-4405-9585-E5755CE076F9}"/>
          </ac:spMkLst>
        </pc:spChg>
        <pc:spChg chg="mod topLvl">
          <ac:chgData name="reza kabir" userId="af3c95a13102d509" providerId="LiveId" clId="{1DE7A25A-A000-40E7-AB21-D6A01019233A}" dt="2020-05-17T14:57:14.284" v="39" actId="165"/>
          <ac:spMkLst>
            <pc:docMk/>
            <pc:sldMk cId="3517688747" sldId="439"/>
            <ac:spMk id="1010" creationId="{BB428350-54B0-44D6-BF31-30DF7839D5FA}"/>
          </ac:spMkLst>
        </pc:spChg>
        <pc:spChg chg="mod topLvl">
          <ac:chgData name="reza kabir" userId="af3c95a13102d509" providerId="LiveId" clId="{1DE7A25A-A000-40E7-AB21-D6A01019233A}" dt="2020-05-17T14:57:14.284" v="39" actId="165"/>
          <ac:spMkLst>
            <pc:docMk/>
            <pc:sldMk cId="3517688747" sldId="439"/>
            <ac:spMk id="1011" creationId="{BC5A6614-98F3-4054-AA48-45A54442B275}"/>
          </ac:spMkLst>
        </pc:spChg>
        <pc:spChg chg="mod topLvl">
          <ac:chgData name="reza kabir" userId="af3c95a13102d509" providerId="LiveId" clId="{1DE7A25A-A000-40E7-AB21-D6A01019233A}" dt="2020-05-17T14:57:14.284" v="39" actId="165"/>
          <ac:spMkLst>
            <pc:docMk/>
            <pc:sldMk cId="3517688747" sldId="439"/>
            <ac:spMk id="1012" creationId="{52E1A52F-3D5D-41D3-897A-3169C7D89D0C}"/>
          </ac:spMkLst>
        </pc:spChg>
        <pc:spChg chg="mod topLvl">
          <ac:chgData name="reza kabir" userId="af3c95a13102d509" providerId="LiveId" clId="{1DE7A25A-A000-40E7-AB21-D6A01019233A}" dt="2020-05-17T14:57:14.284" v="39" actId="165"/>
          <ac:spMkLst>
            <pc:docMk/>
            <pc:sldMk cId="3517688747" sldId="439"/>
            <ac:spMk id="1013" creationId="{E559908F-BCD9-4B9A-A992-C47B0B9214F0}"/>
          </ac:spMkLst>
        </pc:spChg>
        <pc:spChg chg="mod topLvl">
          <ac:chgData name="reza kabir" userId="af3c95a13102d509" providerId="LiveId" clId="{1DE7A25A-A000-40E7-AB21-D6A01019233A}" dt="2020-05-17T14:57:14.284" v="39" actId="165"/>
          <ac:spMkLst>
            <pc:docMk/>
            <pc:sldMk cId="3517688747" sldId="439"/>
            <ac:spMk id="1014" creationId="{8214037A-011C-4E46-8A75-C69AC5550531}"/>
          </ac:spMkLst>
        </pc:spChg>
        <pc:spChg chg="mod topLvl">
          <ac:chgData name="reza kabir" userId="af3c95a13102d509" providerId="LiveId" clId="{1DE7A25A-A000-40E7-AB21-D6A01019233A}" dt="2020-05-17T14:57:14.284" v="39" actId="165"/>
          <ac:spMkLst>
            <pc:docMk/>
            <pc:sldMk cId="3517688747" sldId="439"/>
            <ac:spMk id="1015" creationId="{8A6D9B84-69FB-46D2-8034-F0B531559FAF}"/>
          </ac:spMkLst>
        </pc:spChg>
        <pc:spChg chg="mod topLvl">
          <ac:chgData name="reza kabir" userId="af3c95a13102d509" providerId="LiveId" clId="{1DE7A25A-A000-40E7-AB21-D6A01019233A}" dt="2020-05-17T14:57:14.284" v="39" actId="165"/>
          <ac:spMkLst>
            <pc:docMk/>
            <pc:sldMk cId="3517688747" sldId="439"/>
            <ac:spMk id="1016" creationId="{E7B7860A-E7EE-4029-B879-176B984337EB}"/>
          </ac:spMkLst>
        </pc:spChg>
        <pc:spChg chg="mod topLvl">
          <ac:chgData name="reza kabir" userId="af3c95a13102d509" providerId="LiveId" clId="{1DE7A25A-A000-40E7-AB21-D6A01019233A}" dt="2020-05-17T14:57:14.284" v="39" actId="165"/>
          <ac:spMkLst>
            <pc:docMk/>
            <pc:sldMk cId="3517688747" sldId="439"/>
            <ac:spMk id="1017" creationId="{7A1CA556-BBAE-4C23-B87C-6E2E380F2B04}"/>
          </ac:spMkLst>
        </pc:spChg>
        <pc:spChg chg="mod topLvl">
          <ac:chgData name="reza kabir" userId="af3c95a13102d509" providerId="LiveId" clId="{1DE7A25A-A000-40E7-AB21-D6A01019233A}" dt="2020-05-17T14:57:14.284" v="39" actId="165"/>
          <ac:spMkLst>
            <pc:docMk/>
            <pc:sldMk cId="3517688747" sldId="439"/>
            <ac:spMk id="1018" creationId="{DAEC9417-E040-4575-92ED-E12B34EAAD01}"/>
          </ac:spMkLst>
        </pc:spChg>
        <pc:spChg chg="mod topLvl">
          <ac:chgData name="reza kabir" userId="af3c95a13102d509" providerId="LiveId" clId="{1DE7A25A-A000-40E7-AB21-D6A01019233A}" dt="2020-05-17T14:57:14.284" v="39" actId="165"/>
          <ac:spMkLst>
            <pc:docMk/>
            <pc:sldMk cId="3517688747" sldId="439"/>
            <ac:spMk id="1019" creationId="{7735C4D4-F741-46C6-BE7A-77F946B30D3C}"/>
          </ac:spMkLst>
        </pc:spChg>
        <pc:spChg chg="mod topLvl">
          <ac:chgData name="reza kabir" userId="af3c95a13102d509" providerId="LiveId" clId="{1DE7A25A-A000-40E7-AB21-D6A01019233A}" dt="2020-05-17T14:57:14.284" v="39" actId="165"/>
          <ac:spMkLst>
            <pc:docMk/>
            <pc:sldMk cId="3517688747" sldId="439"/>
            <ac:spMk id="1020" creationId="{07379A42-8680-46AF-96F4-48AAB9D8C778}"/>
          </ac:spMkLst>
        </pc:spChg>
        <pc:spChg chg="mod topLvl">
          <ac:chgData name="reza kabir" userId="af3c95a13102d509" providerId="LiveId" clId="{1DE7A25A-A000-40E7-AB21-D6A01019233A}" dt="2020-05-17T14:57:14.284" v="39" actId="165"/>
          <ac:spMkLst>
            <pc:docMk/>
            <pc:sldMk cId="3517688747" sldId="439"/>
            <ac:spMk id="1021" creationId="{5FD5FF67-ADAD-4CBD-B175-7EDD4CD3622B}"/>
          </ac:spMkLst>
        </pc:spChg>
        <pc:spChg chg="mod topLvl">
          <ac:chgData name="reza kabir" userId="af3c95a13102d509" providerId="LiveId" clId="{1DE7A25A-A000-40E7-AB21-D6A01019233A}" dt="2020-05-17T14:57:14.284" v="39" actId="165"/>
          <ac:spMkLst>
            <pc:docMk/>
            <pc:sldMk cId="3517688747" sldId="439"/>
            <ac:spMk id="1022" creationId="{4327BCFC-412C-4E07-8EDB-FE8BE7788C32}"/>
          </ac:spMkLst>
        </pc:spChg>
        <pc:spChg chg="mod topLvl">
          <ac:chgData name="reza kabir" userId="af3c95a13102d509" providerId="LiveId" clId="{1DE7A25A-A000-40E7-AB21-D6A01019233A}" dt="2020-05-17T14:57:14.284" v="39" actId="165"/>
          <ac:spMkLst>
            <pc:docMk/>
            <pc:sldMk cId="3517688747" sldId="439"/>
            <ac:spMk id="1023" creationId="{DA9EE3F0-E77D-468F-A03D-3950BED6C533}"/>
          </ac:spMkLst>
        </pc:spChg>
        <pc:spChg chg="mod topLvl">
          <ac:chgData name="reza kabir" userId="af3c95a13102d509" providerId="LiveId" clId="{1DE7A25A-A000-40E7-AB21-D6A01019233A}" dt="2020-05-17T14:57:14.284" v="39" actId="165"/>
          <ac:spMkLst>
            <pc:docMk/>
            <pc:sldMk cId="3517688747" sldId="439"/>
            <ac:spMk id="1024" creationId="{4E205BB6-CE2D-4F44-90CB-F5B4C3715730}"/>
          </ac:spMkLst>
        </pc:spChg>
        <pc:spChg chg="mod topLvl">
          <ac:chgData name="reza kabir" userId="af3c95a13102d509" providerId="LiveId" clId="{1DE7A25A-A000-40E7-AB21-D6A01019233A}" dt="2020-05-17T14:57:14.284" v="39" actId="165"/>
          <ac:spMkLst>
            <pc:docMk/>
            <pc:sldMk cId="3517688747" sldId="439"/>
            <ac:spMk id="1025" creationId="{1BABE88B-A5C5-4F34-BE8C-5D9638ECC166}"/>
          </ac:spMkLst>
        </pc:spChg>
        <pc:spChg chg="mod topLvl">
          <ac:chgData name="reza kabir" userId="af3c95a13102d509" providerId="LiveId" clId="{1DE7A25A-A000-40E7-AB21-D6A01019233A}" dt="2020-05-17T14:57:14.284" v="39" actId="165"/>
          <ac:spMkLst>
            <pc:docMk/>
            <pc:sldMk cId="3517688747" sldId="439"/>
            <ac:spMk id="1026" creationId="{2E7D6104-909A-441A-8319-4E2B5EF8C032}"/>
          </ac:spMkLst>
        </pc:spChg>
        <pc:spChg chg="mod topLvl">
          <ac:chgData name="reza kabir" userId="af3c95a13102d509" providerId="LiveId" clId="{1DE7A25A-A000-40E7-AB21-D6A01019233A}" dt="2020-05-17T14:57:14.284" v="39" actId="165"/>
          <ac:spMkLst>
            <pc:docMk/>
            <pc:sldMk cId="3517688747" sldId="439"/>
            <ac:spMk id="1027" creationId="{3BFEFD55-DCDC-49B4-865E-569EB75806B7}"/>
          </ac:spMkLst>
        </pc:spChg>
        <pc:spChg chg="mod topLvl">
          <ac:chgData name="reza kabir" userId="af3c95a13102d509" providerId="LiveId" clId="{1DE7A25A-A000-40E7-AB21-D6A01019233A}" dt="2020-05-17T14:57:14.284" v="39" actId="165"/>
          <ac:spMkLst>
            <pc:docMk/>
            <pc:sldMk cId="3517688747" sldId="439"/>
            <ac:spMk id="1028" creationId="{1CB05770-8AD3-43F6-BDD3-47FE5FB29B24}"/>
          </ac:spMkLst>
        </pc:spChg>
        <pc:spChg chg="mod topLvl">
          <ac:chgData name="reza kabir" userId="af3c95a13102d509" providerId="LiveId" clId="{1DE7A25A-A000-40E7-AB21-D6A01019233A}" dt="2020-05-17T14:57:14.284" v="39" actId="165"/>
          <ac:spMkLst>
            <pc:docMk/>
            <pc:sldMk cId="3517688747" sldId="439"/>
            <ac:spMk id="1029" creationId="{201DC35D-6EAF-4509-BEBD-C369B1ABAAFA}"/>
          </ac:spMkLst>
        </pc:spChg>
        <pc:spChg chg="mod topLvl">
          <ac:chgData name="reza kabir" userId="af3c95a13102d509" providerId="LiveId" clId="{1DE7A25A-A000-40E7-AB21-D6A01019233A}" dt="2020-05-17T14:57:14.284" v="39" actId="165"/>
          <ac:spMkLst>
            <pc:docMk/>
            <pc:sldMk cId="3517688747" sldId="439"/>
            <ac:spMk id="1030" creationId="{EADED0F9-D4E6-42EC-9E35-F1D8FE262B93}"/>
          </ac:spMkLst>
        </pc:spChg>
        <pc:spChg chg="mod topLvl">
          <ac:chgData name="reza kabir" userId="af3c95a13102d509" providerId="LiveId" clId="{1DE7A25A-A000-40E7-AB21-D6A01019233A}" dt="2020-05-17T14:57:14.284" v="39" actId="165"/>
          <ac:spMkLst>
            <pc:docMk/>
            <pc:sldMk cId="3517688747" sldId="439"/>
            <ac:spMk id="1031" creationId="{2988706B-B94D-45C4-AD83-AF33729AE813}"/>
          </ac:spMkLst>
        </pc:spChg>
        <pc:spChg chg="mod topLvl">
          <ac:chgData name="reza kabir" userId="af3c95a13102d509" providerId="LiveId" clId="{1DE7A25A-A000-40E7-AB21-D6A01019233A}" dt="2020-05-17T14:57:14.284" v="39" actId="165"/>
          <ac:spMkLst>
            <pc:docMk/>
            <pc:sldMk cId="3517688747" sldId="439"/>
            <ac:spMk id="1032" creationId="{19672C6E-091D-4B80-A1F1-9A1D7DD0E3EE}"/>
          </ac:spMkLst>
        </pc:spChg>
        <pc:spChg chg="mod topLvl">
          <ac:chgData name="reza kabir" userId="af3c95a13102d509" providerId="LiveId" clId="{1DE7A25A-A000-40E7-AB21-D6A01019233A}" dt="2020-05-17T14:57:14.284" v="39" actId="165"/>
          <ac:spMkLst>
            <pc:docMk/>
            <pc:sldMk cId="3517688747" sldId="439"/>
            <ac:spMk id="1033" creationId="{B7926B0D-3B33-4543-B6E5-BA10E90DAB70}"/>
          </ac:spMkLst>
        </pc:spChg>
        <pc:spChg chg="mod topLvl">
          <ac:chgData name="reza kabir" userId="af3c95a13102d509" providerId="LiveId" clId="{1DE7A25A-A000-40E7-AB21-D6A01019233A}" dt="2020-05-17T14:57:14.284" v="39" actId="165"/>
          <ac:spMkLst>
            <pc:docMk/>
            <pc:sldMk cId="3517688747" sldId="439"/>
            <ac:spMk id="1034" creationId="{D71C3D9E-9E81-4E40-848A-DCB7A97D1BF0}"/>
          </ac:spMkLst>
        </pc:spChg>
        <pc:spChg chg="mod topLvl">
          <ac:chgData name="reza kabir" userId="af3c95a13102d509" providerId="LiveId" clId="{1DE7A25A-A000-40E7-AB21-D6A01019233A}" dt="2020-05-17T14:57:14.284" v="39" actId="165"/>
          <ac:spMkLst>
            <pc:docMk/>
            <pc:sldMk cId="3517688747" sldId="439"/>
            <ac:spMk id="1035" creationId="{92EA5426-1074-4498-B463-25BF315E4CEF}"/>
          </ac:spMkLst>
        </pc:spChg>
        <pc:spChg chg="mod topLvl">
          <ac:chgData name="reza kabir" userId="af3c95a13102d509" providerId="LiveId" clId="{1DE7A25A-A000-40E7-AB21-D6A01019233A}" dt="2020-05-17T14:57:14.284" v="39" actId="165"/>
          <ac:spMkLst>
            <pc:docMk/>
            <pc:sldMk cId="3517688747" sldId="439"/>
            <ac:spMk id="1036" creationId="{3CAEAC99-9CDC-43B3-A8D1-0A8A21FEC9BB}"/>
          </ac:spMkLst>
        </pc:spChg>
        <pc:spChg chg="mod topLvl">
          <ac:chgData name="reza kabir" userId="af3c95a13102d509" providerId="LiveId" clId="{1DE7A25A-A000-40E7-AB21-D6A01019233A}" dt="2020-05-17T14:57:14.284" v="39" actId="165"/>
          <ac:spMkLst>
            <pc:docMk/>
            <pc:sldMk cId="3517688747" sldId="439"/>
            <ac:spMk id="1037" creationId="{7EA96C0C-0091-4FD5-A513-CFBCA7B101A3}"/>
          </ac:spMkLst>
        </pc:spChg>
        <pc:spChg chg="mod topLvl">
          <ac:chgData name="reza kabir" userId="af3c95a13102d509" providerId="LiveId" clId="{1DE7A25A-A000-40E7-AB21-D6A01019233A}" dt="2020-05-17T14:57:14.284" v="39" actId="165"/>
          <ac:spMkLst>
            <pc:docMk/>
            <pc:sldMk cId="3517688747" sldId="439"/>
            <ac:spMk id="1038" creationId="{53164B61-5B7C-4517-AB36-7C3799BDA7D2}"/>
          </ac:spMkLst>
        </pc:spChg>
        <pc:spChg chg="mod topLvl">
          <ac:chgData name="reza kabir" userId="af3c95a13102d509" providerId="LiveId" clId="{1DE7A25A-A000-40E7-AB21-D6A01019233A}" dt="2020-05-17T14:57:14.284" v="39" actId="165"/>
          <ac:spMkLst>
            <pc:docMk/>
            <pc:sldMk cId="3517688747" sldId="439"/>
            <ac:spMk id="1039" creationId="{DBDB40D4-D509-43B9-8A25-2CD6ECBCDFCD}"/>
          </ac:spMkLst>
        </pc:spChg>
        <pc:spChg chg="mod topLvl">
          <ac:chgData name="reza kabir" userId="af3c95a13102d509" providerId="LiveId" clId="{1DE7A25A-A000-40E7-AB21-D6A01019233A}" dt="2020-05-17T14:57:14.284" v="39" actId="165"/>
          <ac:spMkLst>
            <pc:docMk/>
            <pc:sldMk cId="3517688747" sldId="439"/>
            <ac:spMk id="1040" creationId="{4ECD8879-BDB0-447A-9645-DA2C92E466E0}"/>
          </ac:spMkLst>
        </pc:spChg>
        <pc:spChg chg="mod topLvl">
          <ac:chgData name="reza kabir" userId="af3c95a13102d509" providerId="LiveId" clId="{1DE7A25A-A000-40E7-AB21-D6A01019233A}" dt="2020-05-17T14:57:14.284" v="39" actId="165"/>
          <ac:spMkLst>
            <pc:docMk/>
            <pc:sldMk cId="3517688747" sldId="439"/>
            <ac:spMk id="1041" creationId="{E2A2A985-A850-4FA1-8C39-1789C1B21622}"/>
          </ac:spMkLst>
        </pc:spChg>
        <pc:spChg chg="mod topLvl">
          <ac:chgData name="reza kabir" userId="af3c95a13102d509" providerId="LiveId" clId="{1DE7A25A-A000-40E7-AB21-D6A01019233A}" dt="2020-05-17T14:57:14.284" v="39" actId="165"/>
          <ac:spMkLst>
            <pc:docMk/>
            <pc:sldMk cId="3517688747" sldId="439"/>
            <ac:spMk id="1042" creationId="{19ACFC63-1986-4B6D-AD52-9C41873F5D80}"/>
          </ac:spMkLst>
        </pc:spChg>
        <pc:spChg chg="mod topLvl">
          <ac:chgData name="reza kabir" userId="af3c95a13102d509" providerId="LiveId" clId="{1DE7A25A-A000-40E7-AB21-D6A01019233A}" dt="2020-05-17T14:57:14.284" v="39" actId="165"/>
          <ac:spMkLst>
            <pc:docMk/>
            <pc:sldMk cId="3517688747" sldId="439"/>
            <ac:spMk id="1043" creationId="{6C76A14F-E947-4112-84B7-5B664C159CE3}"/>
          </ac:spMkLst>
        </pc:spChg>
        <pc:spChg chg="mod topLvl">
          <ac:chgData name="reza kabir" userId="af3c95a13102d509" providerId="LiveId" clId="{1DE7A25A-A000-40E7-AB21-D6A01019233A}" dt="2020-05-17T14:57:14.284" v="39" actId="165"/>
          <ac:spMkLst>
            <pc:docMk/>
            <pc:sldMk cId="3517688747" sldId="439"/>
            <ac:spMk id="1044" creationId="{408309B3-E8E6-40AE-BBD3-B98F6D4D230D}"/>
          </ac:spMkLst>
        </pc:spChg>
        <pc:spChg chg="mod topLvl">
          <ac:chgData name="reza kabir" userId="af3c95a13102d509" providerId="LiveId" clId="{1DE7A25A-A000-40E7-AB21-D6A01019233A}" dt="2020-05-17T14:57:14.284" v="39" actId="165"/>
          <ac:spMkLst>
            <pc:docMk/>
            <pc:sldMk cId="3517688747" sldId="439"/>
            <ac:spMk id="1045" creationId="{5AFDFE31-F8AA-402E-8226-C8F8960159F4}"/>
          </ac:spMkLst>
        </pc:spChg>
        <pc:spChg chg="mod topLvl">
          <ac:chgData name="reza kabir" userId="af3c95a13102d509" providerId="LiveId" clId="{1DE7A25A-A000-40E7-AB21-D6A01019233A}" dt="2020-05-17T14:57:14.284" v="39" actId="165"/>
          <ac:spMkLst>
            <pc:docMk/>
            <pc:sldMk cId="3517688747" sldId="439"/>
            <ac:spMk id="1046" creationId="{941EB86F-8FB8-4879-92F3-391E84F207C1}"/>
          </ac:spMkLst>
        </pc:spChg>
        <pc:spChg chg="mod topLvl">
          <ac:chgData name="reza kabir" userId="af3c95a13102d509" providerId="LiveId" clId="{1DE7A25A-A000-40E7-AB21-D6A01019233A}" dt="2020-05-17T14:57:14.284" v="39" actId="165"/>
          <ac:spMkLst>
            <pc:docMk/>
            <pc:sldMk cId="3517688747" sldId="439"/>
            <ac:spMk id="1047" creationId="{E134C886-D7F9-476B-9CE1-6CEAF6DE405A}"/>
          </ac:spMkLst>
        </pc:spChg>
        <pc:spChg chg="mod topLvl">
          <ac:chgData name="reza kabir" userId="af3c95a13102d509" providerId="LiveId" clId="{1DE7A25A-A000-40E7-AB21-D6A01019233A}" dt="2020-05-17T14:57:14.284" v="39" actId="165"/>
          <ac:spMkLst>
            <pc:docMk/>
            <pc:sldMk cId="3517688747" sldId="439"/>
            <ac:spMk id="1048" creationId="{7FC64578-671A-4B1C-BE6C-0DF30349B791}"/>
          </ac:spMkLst>
        </pc:spChg>
        <pc:spChg chg="mod topLvl">
          <ac:chgData name="reza kabir" userId="af3c95a13102d509" providerId="LiveId" clId="{1DE7A25A-A000-40E7-AB21-D6A01019233A}" dt="2020-05-17T14:57:14.284" v="39" actId="165"/>
          <ac:spMkLst>
            <pc:docMk/>
            <pc:sldMk cId="3517688747" sldId="439"/>
            <ac:spMk id="1049" creationId="{17972C02-C552-469C-85EB-2A9FA96721C6}"/>
          </ac:spMkLst>
        </pc:spChg>
        <pc:spChg chg="mod topLvl">
          <ac:chgData name="reza kabir" userId="af3c95a13102d509" providerId="LiveId" clId="{1DE7A25A-A000-40E7-AB21-D6A01019233A}" dt="2020-05-17T14:57:14.284" v="39" actId="165"/>
          <ac:spMkLst>
            <pc:docMk/>
            <pc:sldMk cId="3517688747" sldId="439"/>
            <ac:spMk id="1050" creationId="{BC9C37B0-7AFF-4E4A-B565-6F55E0F11166}"/>
          </ac:spMkLst>
        </pc:spChg>
        <pc:spChg chg="mod topLvl">
          <ac:chgData name="reza kabir" userId="af3c95a13102d509" providerId="LiveId" clId="{1DE7A25A-A000-40E7-AB21-D6A01019233A}" dt="2020-05-17T14:57:14.284" v="39" actId="165"/>
          <ac:spMkLst>
            <pc:docMk/>
            <pc:sldMk cId="3517688747" sldId="439"/>
            <ac:spMk id="1051" creationId="{08EFEE20-748F-4A08-A5D3-BE82170E7981}"/>
          </ac:spMkLst>
        </pc:spChg>
        <pc:spChg chg="mod topLvl">
          <ac:chgData name="reza kabir" userId="af3c95a13102d509" providerId="LiveId" clId="{1DE7A25A-A000-40E7-AB21-D6A01019233A}" dt="2020-05-17T14:57:14.284" v="39" actId="165"/>
          <ac:spMkLst>
            <pc:docMk/>
            <pc:sldMk cId="3517688747" sldId="439"/>
            <ac:spMk id="1052" creationId="{8AD934BE-4E54-4A2C-B289-2D766D50C0F0}"/>
          </ac:spMkLst>
        </pc:spChg>
        <pc:spChg chg="mod topLvl">
          <ac:chgData name="reza kabir" userId="af3c95a13102d509" providerId="LiveId" clId="{1DE7A25A-A000-40E7-AB21-D6A01019233A}" dt="2020-05-17T14:57:14.284" v="39" actId="165"/>
          <ac:spMkLst>
            <pc:docMk/>
            <pc:sldMk cId="3517688747" sldId="439"/>
            <ac:spMk id="1053" creationId="{C374AE7A-4C92-4E49-A7CC-7F91C79CB66E}"/>
          </ac:spMkLst>
        </pc:spChg>
        <pc:spChg chg="mod topLvl">
          <ac:chgData name="reza kabir" userId="af3c95a13102d509" providerId="LiveId" clId="{1DE7A25A-A000-40E7-AB21-D6A01019233A}" dt="2020-05-17T14:57:14.284" v="39" actId="165"/>
          <ac:spMkLst>
            <pc:docMk/>
            <pc:sldMk cId="3517688747" sldId="439"/>
            <ac:spMk id="1054" creationId="{9A708D6D-A6D1-42DD-8751-7004D8E8100A}"/>
          </ac:spMkLst>
        </pc:spChg>
        <pc:spChg chg="mod topLvl">
          <ac:chgData name="reza kabir" userId="af3c95a13102d509" providerId="LiveId" clId="{1DE7A25A-A000-40E7-AB21-D6A01019233A}" dt="2020-05-17T14:57:14.284" v="39" actId="165"/>
          <ac:spMkLst>
            <pc:docMk/>
            <pc:sldMk cId="3517688747" sldId="439"/>
            <ac:spMk id="1055" creationId="{C2C9FDE3-CA33-40BE-8CCA-35DF2061BF2A}"/>
          </ac:spMkLst>
        </pc:spChg>
        <pc:spChg chg="mod topLvl">
          <ac:chgData name="reza kabir" userId="af3c95a13102d509" providerId="LiveId" clId="{1DE7A25A-A000-40E7-AB21-D6A01019233A}" dt="2020-05-17T14:57:14.284" v="39" actId="165"/>
          <ac:spMkLst>
            <pc:docMk/>
            <pc:sldMk cId="3517688747" sldId="439"/>
            <ac:spMk id="1056" creationId="{B881BCD2-26E4-4A54-BEA7-35A153BCD7E8}"/>
          </ac:spMkLst>
        </pc:spChg>
        <pc:spChg chg="mod topLvl">
          <ac:chgData name="reza kabir" userId="af3c95a13102d509" providerId="LiveId" clId="{1DE7A25A-A000-40E7-AB21-D6A01019233A}" dt="2020-05-17T14:57:14.284" v="39" actId="165"/>
          <ac:spMkLst>
            <pc:docMk/>
            <pc:sldMk cId="3517688747" sldId="439"/>
            <ac:spMk id="1057" creationId="{836304AB-F15A-4CE9-813F-DBDBB7F1BBFF}"/>
          </ac:spMkLst>
        </pc:spChg>
        <pc:spChg chg="mod topLvl">
          <ac:chgData name="reza kabir" userId="af3c95a13102d509" providerId="LiveId" clId="{1DE7A25A-A000-40E7-AB21-D6A01019233A}" dt="2020-05-17T14:57:14.284" v="39" actId="165"/>
          <ac:spMkLst>
            <pc:docMk/>
            <pc:sldMk cId="3517688747" sldId="439"/>
            <ac:spMk id="1058" creationId="{535E20C9-D202-4528-8781-6C51E3D629E5}"/>
          </ac:spMkLst>
        </pc:spChg>
        <pc:spChg chg="mod topLvl">
          <ac:chgData name="reza kabir" userId="af3c95a13102d509" providerId="LiveId" clId="{1DE7A25A-A000-40E7-AB21-D6A01019233A}" dt="2020-05-17T14:57:14.284" v="39" actId="165"/>
          <ac:spMkLst>
            <pc:docMk/>
            <pc:sldMk cId="3517688747" sldId="439"/>
            <ac:spMk id="1059" creationId="{C247C43E-D0CA-4C6E-A015-72A6A8C5A6BF}"/>
          </ac:spMkLst>
        </pc:spChg>
        <pc:spChg chg="mod topLvl">
          <ac:chgData name="reza kabir" userId="af3c95a13102d509" providerId="LiveId" clId="{1DE7A25A-A000-40E7-AB21-D6A01019233A}" dt="2020-05-17T14:57:14.284" v="39" actId="165"/>
          <ac:spMkLst>
            <pc:docMk/>
            <pc:sldMk cId="3517688747" sldId="439"/>
            <ac:spMk id="1060" creationId="{44116FCE-BADE-4C92-8274-53155E3C4638}"/>
          </ac:spMkLst>
        </pc:spChg>
        <pc:spChg chg="mod topLvl">
          <ac:chgData name="reza kabir" userId="af3c95a13102d509" providerId="LiveId" clId="{1DE7A25A-A000-40E7-AB21-D6A01019233A}" dt="2020-05-17T14:57:14.284" v="39" actId="165"/>
          <ac:spMkLst>
            <pc:docMk/>
            <pc:sldMk cId="3517688747" sldId="439"/>
            <ac:spMk id="1061" creationId="{E9874BEB-4E91-49F4-9A5F-146C97C4298C}"/>
          </ac:spMkLst>
        </pc:spChg>
        <pc:spChg chg="mod topLvl">
          <ac:chgData name="reza kabir" userId="af3c95a13102d509" providerId="LiveId" clId="{1DE7A25A-A000-40E7-AB21-D6A01019233A}" dt="2020-05-17T14:57:14.284" v="39" actId="165"/>
          <ac:spMkLst>
            <pc:docMk/>
            <pc:sldMk cId="3517688747" sldId="439"/>
            <ac:spMk id="1062" creationId="{AD14DB20-C574-4660-820E-F68D9E335B9C}"/>
          </ac:spMkLst>
        </pc:spChg>
        <pc:spChg chg="mod topLvl">
          <ac:chgData name="reza kabir" userId="af3c95a13102d509" providerId="LiveId" clId="{1DE7A25A-A000-40E7-AB21-D6A01019233A}" dt="2020-05-17T14:57:14.284" v="39" actId="165"/>
          <ac:spMkLst>
            <pc:docMk/>
            <pc:sldMk cId="3517688747" sldId="439"/>
            <ac:spMk id="1063" creationId="{50433D43-0607-4435-80E5-9035256CA347}"/>
          </ac:spMkLst>
        </pc:spChg>
        <pc:spChg chg="mod topLvl">
          <ac:chgData name="reza kabir" userId="af3c95a13102d509" providerId="LiveId" clId="{1DE7A25A-A000-40E7-AB21-D6A01019233A}" dt="2020-05-17T14:57:14.284" v="39" actId="165"/>
          <ac:spMkLst>
            <pc:docMk/>
            <pc:sldMk cId="3517688747" sldId="439"/>
            <ac:spMk id="1064" creationId="{17ADA656-29CE-48AB-A3A2-C4E1E11D42BB}"/>
          </ac:spMkLst>
        </pc:spChg>
        <pc:spChg chg="mod topLvl">
          <ac:chgData name="reza kabir" userId="af3c95a13102d509" providerId="LiveId" clId="{1DE7A25A-A000-40E7-AB21-D6A01019233A}" dt="2020-05-17T14:57:14.284" v="39" actId="165"/>
          <ac:spMkLst>
            <pc:docMk/>
            <pc:sldMk cId="3517688747" sldId="439"/>
            <ac:spMk id="1065" creationId="{8A446EF7-F457-4476-8967-3B68F224BE15}"/>
          </ac:spMkLst>
        </pc:spChg>
        <pc:spChg chg="mod topLvl">
          <ac:chgData name="reza kabir" userId="af3c95a13102d509" providerId="LiveId" clId="{1DE7A25A-A000-40E7-AB21-D6A01019233A}" dt="2020-05-17T14:57:14.284" v="39" actId="165"/>
          <ac:spMkLst>
            <pc:docMk/>
            <pc:sldMk cId="3517688747" sldId="439"/>
            <ac:spMk id="1066" creationId="{75D54401-8CE4-42DB-9EE7-397B964271F1}"/>
          </ac:spMkLst>
        </pc:spChg>
        <pc:spChg chg="mod topLvl">
          <ac:chgData name="reza kabir" userId="af3c95a13102d509" providerId="LiveId" clId="{1DE7A25A-A000-40E7-AB21-D6A01019233A}" dt="2020-05-17T14:57:14.284" v="39" actId="165"/>
          <ac:spMkLst>
            <pc:docMk/>
            <pc:sldMk cId="3517688747" sldId="439"/>
            <ac:spMk id="1067" creationId="{C7B549E5-5F2F-4C1A-8578-20617EB9C0BE}"/>
          </ac:spMkLst>
        </pc:spChg>
        <pc:spChg chg="mod topLvl">
          <ac:chgData name="reza kabir" userId="af3c95a13102d509" providerId="LiveId" clId="{1DE7A25A-A000-40E7-AB21-D6A01019233A}" dt="2020-05-17T14:57:14.284" v="39" actId="165"/>
          <ac:spMkLst>
            <pc:docMk/>
            <pc:sldMk cId="3517688747" sldId="439"/>
            <ac:spMk id="1068" creationId="{29EFA5B1-219F-4FC5-8E22-8FE727991765}"/>
          </ac:spMkLst>
        </pc:spChg>
        <pc:spChg chg="mod topLvl">
          <ac:chgData name="reza kabir" userId="af3c95a13102d509" providerId="LiveId" clId="{1DE7A25A-A000-40E7-AB21-D6A01019233A}" dt="2020-05-17T14:57:14.284" v="39" actId="165"/>
          <ac:spMkLst>
            <pc:docMk/>
            <pc:sldMk cId="3517688747" sldId="439"/>
            <ac:spMk id="1069" creationId="{72172930-0D7A-453A-A799-5D177CE4A1E7}"/>
          </ac:spMkLst>
        </pc:spChg>
        <pc:spChg chg="mod topLvl">
          <ac:chgData name="reza kabir" userId="af3c95a13102d509" providerId="LiveId" clId="{1DE7A25A-A000-40E7-AB21-D6A01019233A}" dt="2020-05-17T14:57:14.284" v="39" actId="165"/>
          <ac:spMkLst>
            <pc:docMk/>
            <pc:sldMk cId="3517688747" sldId="439"/>
            <ac:spMk id="1070" creationId="{3E74CCBD-EE59-40BD-9D69-885501920B03}"/>
          </ac:spMkLst>
        </pc:spChg>
        <pc:spChg chg="mod topLvl">
          <ac:chgData name="reza kabir" userId="af3c95a13102d509" providerId="LiveId" clId="{1DE7A25A-A000-40E7-AB21-D6A01019233A}" dt="2020-05-17T14:57:14.284" v="39" actId="165"/>
          <ac:spMkLst>
            <pc:docMk/>
            <pc:sldMk cId="3517688747" sldId="439"/>
            <ac:spMk id="1071" creationId="{992D402F-2F39-427C-989C-EF07A152916E}"/>
          </ac:spMkLst>
        </pc:spChg>
        <pc:spChg chg="mod topLvl">
          <ac:chgData name="reza kabir" userId="af3c95a13102d509" providerId="LiveId" clId="{1DE7A25A-A000-40E7-AB21-D6A01019233A}" dt="2020-05-17T14:57:14.284" v="39" actId="165"/>
          <ac:spMkLst>
            <pc:docMk/>
            <pc:sldMk cId="3517688747" sldId="439"/>
            <ac:spMk id="1072" creationId="{D4A9BF99-0F4B-495F-9852-E41A130C6601}"/>
          </ac:spMkLst>
        </pc:spChg>
        <pc:spChg chg="mod topLvl">
          <ac:chgData name="reza kabir" userId="af3c95a13102d509" providerId="LiveId" clId="{1DE7A25A-A000-40E7-AB21-D6A01019233A}" dt="2020-05-17T14:57:14.284" v="39" actId="165"/>
          <ac:spMkLst>
            <pc:docMk/>
            <pc:sldMk cId="3517688747" sldId="439"/>
            <ac:spMk id="1073" creationId="{87F5C7F0-EE4E-4A42-ADA8-764CE28440B3}"/>
          </ac:spMkLst>
        </pc:spChg>
        <pc:spChg chg="mod topLvl">
          <ac:chgData name="reza kabir" userId="af3c95a13102d509" providerId="LiveId" clId="{1DE7A25A-A000-40E7-AB21-D6A01019233A}" dt="2020-05-17T14:57:14.284" v="39" actId="165"/>
          <ac:spMkLst>
            <pc:docMk/>
            <pc:sldMk cId="3517688747" sldId="439"/>
            <ac:spMk id="1074" creationId="{5C06B53E-E54F-4195-8D4C-017860BFAC1A}"/>
          </ac:spMkLst>
        </pc:spChg>
        <pc:spChg chg="mod topLvl">
          <ac:chgData name="reza kabir" userId="af3c95a13102d509" providerId="LiveId" clId="{1DE7A25A-A000-40E7-AB21-D6A01019233A}" dt="2020-05-17T14:57:14.284" v="39" actId="165"/>
          <ac:spMkLst>
            <pc:docMk/>
            <pc:sldMk cId="3517688747" sldId="439"/>
            <ac:spMk id="1075" creationId="{BDE58CF7-873E-4584-A2AC-FED3B973952A}"/>
          </ac:spMkLst>
        </pc:spChg>
        <pc:spChg chg="mod topLvl">
          <ac:chgData name="reza kabir" userId="af3c95a13102d509" providerId="LiveId" clId="{1DE7A25A-A000-40E7-AB21-D6A01019233A}" dt="2020-05-17T14:57:14.284" v="39" actId="165"/>
          <ac:spMkLst>
            <pc:docMk/>
            <pc:sldMk cId="3517688747" sldId="439"/>
            <ac:spMk id="1076" creationId="{E418D257-B813-447B-979F-CA9BE1E42F67}"/>
          </ac:spMkLst>
        </pc:spChg>
        <pc:spChg chg="mod topLvl">
          <ac:chgData name="reza kabir" userId="af3c95a13102d509" providerId="LiveId" clId="{1DE7A25A-A000-40E7-AB21-D6A01019233A}" dt="2020-05-17T14:57:14.284" v="39" actId="165"/>
          <ac:spMkLst>
            <pc:docMk/>
            <pc:sldMk cId="3517688747" sldId="439"/>
            <ac:spMk id="1077" creationId="{02BB79BB-E5B9-498D-AA5F-E854FD9D8B4A}"/>
          </ac:spMkLst>
        </pc:spChg>
        <pc:spChg chg="mod topLvl">
          <ac:chgData name="reza kabir" userId="af3c95a13102d509" providerId="LiveId" clId="{1DE7A25A-A000-40E7-AB21-D6A01019233A}" dt="2020-05-17T14:57:14.284" v="39" actId="165"/>
          <ac:spMkLst>
            <pc:docMk/>
            <pc:sldMk cId="3517688747" sldId="439"/>
            <ac:spMk id="1078" creationId="{F0A93776-867B-4BF9-9E43-0A8BB9792770}"/>
          </ac:spMkLst>
        </pc:spChg>
        <pc:spChg chg="mod topLvl">
          <ac:chgData name="reza kabir" userId="af3c95a13102d509" providerId="LiveId" clId="{1DE7A25A-A000-40E7-AB21-D6A01019233A}" dt="2020-05-17T14:57:14.284" v="39" actId="165"/>
          <ac:spMkLst>
            <pc:docMk/>
            <pc:sldMk cId="3517688747" sldId="439"/>
            <ac:spMk id="1079" creationId="{188CF3B4-ED1F-480B-93EC-295666658579}"/>
          </ac:spMkLst>
        </pc:spChg>
        <pc:spChg chg="mod topLvl">
          <ac:chgData name="reza kabir" userId="af3c95a13102d509" providerId="LiveId" clId="{1DE7A25A-A000-40E7-AB21-D6A01019233A}" dt="2020-05-17T14:57:14.284" v="39" actId="165"/>
          <ac:spMkLst>
            <pc:docMk/>
            <pc:sldMk cId="3517688747" sldId="439"/>
            <ac:spMk id="1080" creationId="{01D4E98F-D1BB-4DD6-B195-60784E4BB169}"/>
          </ac:spMkLst>
        </pc:spChg>
        <pc:spChg chg="mod topLvl">
          <ac:chgData name="reza kabir" userId="af3c95a13102d509" providerId="LiveId" clId="{1DE7A25A-A000-40E7-AB21-D6A01019233A}" dt="2020-05-17T14:57:14.284" v="39" actId="165"/>
          <ac:spMkLst>
            <pc:docMk/>
            <pc:sldMk cId="3517688747" sldId="439"/>
            <ac:spMk id="1081" creationId="{534BBFAB-EEB7-4F22-80FB-2BCD3B83A5FF}"/>
          </ac:spMkLst>
        </pc:spChg>
        <pc:spChg chg="mod topLvl">
          <ac:chgData name="reza kabir" userId="af3c95a13102d509" providerId="LiveId" clId="{1DE7A25A-A000-40E7-AB21-D6A01019233A}" dt="2020-05-17T14:57:14.284" v="39" actId="165"/>
          <ac:spMkLst>
            <pc:docMk/>
            <pc:sldMk cId="3517688747" sldId="439"/>
            <ac:spMk id="1082" creationId="{B6EAE62F-830F-4F00-A9A0-F72632EBF761}"/>
          </ac:spMkLst>
        </pc:spChg>
        <pc:spChg chg="mod topLvl">
          <ac:chgData name="reza kabir" userId="af3c95a13102d509" providerId="LiveId" clId="{1DE7A25A-A000-40E7-AB21-D6A01019233A}" dt="2020-05-17T14:57:14.284" v="39" actId="165"/>
          <ac:spMkLst>
            <pc:docMk/>
            <pc:sldMk cId="3517688747" sldId="439"/>
            <ac:spMk id="1083" creationId="{64E10559-1142-4865-8BEF-A51305EDBA47}"/>
          </ac:spMkLst>
        </pc:spChg>
        <pc:spChg chg="mod topLvl">
          <ac:chgData name="reza kabir" userId="af3c95a13102d509" providerId="LiveId" clId="{1DE7A25A-A000-40E7-AB21-D6A01019233A}" dt="2020-05-17T14:57:14.284" v="39" actId="165"/>
          <ac:spMkLst>
            <pc:docMk/>
            <pc:sldMk cId="3517688747" sldId="439"/>
            <ac:spMk id="1084" creationId="{0AA28FE4-F07F-4662-80FB-0898F171CC43}"/>
          </ac:spMkLst>
        </pc:spChg>
        <pc:spChg chg="mod topLvl">
          <ac:chgData name="reza kabir" userId="af3c95a13102d509" providerId="LiveId" clId="{1DE7A25A-A000-40E7-AB21-D6A01019233A}" dt="2020-05-17T14:57:14.284" v="39" actId="165"/>
          <ac:spMkLst>
            <pc:docMk/>
            <pc:sldMk cId="3517688747" sldId="439"/>
            <ac:spMk id="1085" creationId="{4DE8F1C7-90DD-4447-8C32-E0353B621FE5}"/>
          </ac:spMkLst>
        </pc:spChg>
        <pc:spChg chg="mod topLvl">
          <ac:chgData name="reza kabir" userId="af3c95a13102d509" providerId="LiveId" clId="{1DE7A25A-A000-40E7-AB21-D6A01019233A}" dt="2020-05-17T14:57:14.284" v="39" actId="165"/>
          <ac:spMkLst>
            <pc:docMk/>
            <pc:sldMk cId="3517688747" sldId="439"/>
            <ac:spMk id="1086" creationId="{615E7C74-53EC-4138-AC12-1F3DBC05259E}"/>
          </ac:spMkLst>
        </pc:spChg>
        <pc:spChg chg="mod topLvl">
          <ac:chgData name="reza kabir" userId="af3c95a13102d509" providerId="LiveId" clId="{1DE7A25A-A000-40E7-AB21-D6A01019233A}" dt="2020-05-17T14:57:14.284" v="39" actId="165"/>
          <ac:spMkLst>
            <pc:docMk/>
            <pc:sldMk cId="3517688747" sldId="439"/>
            <ac:spMk id="1087" creationId="{A40DEECE-AC4B-49B2-BDAD-2ED06C7F87EA}"/>
          </ac:spMkLst>
        </pc:spChg>
        <pc:spChg chg="mod topLvl">
          <ac:chgData name="reza kabir" userId="af3c95a13102d509" providerId="LiveId" clId="{1DE7A25A-A000-40E7-AB21-D6A01019233A}" dt="2020-05-17T14:57:14.284" v="39" actId="165"/>
          <ac:spMkLst>
            <pc:docMk/>
            <pc:sldMk cId="3517688747" sldId="439"/>
            <ac:spMk id="1088" creationId="{6978C1C5-7C8F-43B9-85C7-5017A0F8409D}"/>
          </ac:spMkLst>
        </pc:spChg>
        <pc:spChg chg="mod topLvl">
          <ac:chgData name="reza kabir" userId="af3c95a13102d509" providerId="LiveId" clId="{1DE7A25A-A000-40E7-AB21-D6A01019233A}" dt="2020-05-17T14:57:14.284" v="39" actId="165"/>
          <ac:spMkLst>
            <pc:docMk/>
            <pc:sldMk cId="3517688747" sldId="439"/>
            <ac:spMk id="1089" creationId="{7E8FA662-5632-41B4-A6DB-1AEF754E6A78}"/>
          </ac:spMkLst>
        </pc:spChg>
        <pc:spChg chg="mod topLvl">
          <ac:chgData name="reza kabir" userId="af3c95a13102d509" providerId="LiveId" clId="{1DE7A25A-A000-40E7-AB21-D6A01019233A}" dt="2020-05-17T14:57:14.284" v="39" actId="165"/>
          <ac:spMkLst>
            <pc:docMk/>
            <pc:sldMk cId="3517688747" sldId="439"/>
            <ac:spMk id="1090" creationId="{194530CF-9E09-425A-830C-26E4E449DAEA}"/>
          </ac:spMkLst>
        </pc:spChg>
        <pc:spChg chg="mod topLvl">
          <ac:chgData name="reza kabir" userId="af3c95a13102d509" providerId="LiveId" clId="{1DE7A25A-A000-40E7-AB21-D6A01019233A}" dt="2020-05-17T14:57:14.284" v="39" actId="165"/>
          <ac:spMkLst>
            <pc:docMk/>
            <pc:sldMk cId="3517688747" sldId="439"/>
            <ac:spMk id="1091" creationId="{18A747C4-3529-42DB-94C9-E8028610224B}"/>
          </ac:spMkLst>
        </pc:spChg>
        <pc:spChg chg="mod topLvl">
          <ac:chgData name="reza kabir" userId="af3c95a13102d509" providerId="LiveId" clId="{1DE7A25A-A000-40E7-AB21-D6A01019233A}" dt="2020-05-17T14:57:14.284" v="39" actId="165"/>
          <ac:spMkLst>
            <pc:docMk/>
            <pc:sldMk cId="3517688747" sldId="439"/>
            <ac:spMk id="1092" creationId="{A5238C29-F7A7-4AE4-9A47-B9CDB4076D75}"/>
          </ac:spMkLst>
        </pc:spChg>
        <pc:spChg chg="mod topLvl">
          <ac:chgData name="reza kabir" userId="af3c95a13102d509" providerId="LiveId" clId="{1DE7A25A-A000-40E7-AB21-D6A01019233A}" dt="2020-05-17T14:57:14.284" v="39" actId="165"/>
          <ac:spMkLst>
            <pc:docMk/>
            <pc:sldMk cId="3517688747" sldId="439"/>
            <ac:spMk id="1093" creationId="{A3F4C901-B315-4027-B632-C3D98B99282F}"/>
          </ac:spMkLst>
        </pc:spChg>
        <pc:spChg chg="mod topLvl">
          <ac:chgData name="reza kabir" userId="af3c95a13102d509" providerId="LiveId" clId="{1DE7A25A-A000-40E7-AB21-D6A01019233A}" dt="2020-05-17T14:57:14.284" v="39" actId="165"/>
          <ac:spMkLst>
            <pc:docMk/>
            <pc:sldMk cId="3517688747" sldId="439"/>
            <ac:spMk id="1094" creationId="{25D2E67F-AE4F-49C7-8E76-ED90ACEEF495}"/>
          </ac:spMkLst>
        </pc:spChg>
        <pc:spChg chg="mod topLvl">
          <ac:chgData name="reza kabir" userId="af3c95a13102d509" providerId="LiveId" clId="{1DE7A25A-A000-40E7-AB21-D6A01019233A}" dt="2020-05-17T14:57:14.284" v="39" actId="165"/>
          <ac:spMkLst>
            <pc:docMk/>
            <pc:sldMk cId="3517688747" sldId="439"/>
            <ac:spMk id="1095" creationId="{FCBCA5CB-F8AC-49F2-9D6A-07BEB3AB98DE}"/>
          </ac:spMkLst>
        </pc:spChg>
        <pc:spChg chg="mod topLvl">
          <ac:chgData name="reza kabir" userId="af3c95a13102d509" providerId="LiveId" clId="{1DE7A25A-A000-40E7-AB21-D6A01019233A}" dt="2020-05-17T14:57:14.284" v="39" actId="165"/>
          <ac:spMkLst>
            <pc:docMk/>
            <pc:sldMk cId="3517688747" sldId="439"/>
            <ac:spMk id="1096" creationId="{496A51C2-5357-449B-B7BF-FDF8EB35CD4E}"/>
          </ac:spMkLst>
        </pc:spChg>
        <pc:spChg chg="mod topLvl">
          <ac:chgData name="reza kabir" userId="af3c95a13102d509" providerId="LiveId" clId="{1DE7A25A-A000-40E7-AB21-D6A01019233A}" dt="2020-05-17T14:57:14.284" v="39" actId="165"/>
          <ac:spMkLst>
            <pc:docMk/>
            <pc:sldMk cId="3517688747" sldId="439"/>
            <ac:spMk id="1097" creationId="{C7DB1F91-0630-4F31-9E2D-517FF291507A}"/>
          </ac:spMkLst>
        </pc:spChg>
        <pc:spChg chg="mod topLvl">
          <ac:chgData name="reza kabir" userId="af3c95a13102d509" providerId="LiveId" clId="{1DE7A25A-A000-40E7-AB21-D6A01019233A}" dt="2020-05-17T14:57:14.284" v="39" actId="165"/>
          <ac:spMkLst>
            <pc:docMk/>
            <pc:sldMk cId="3517688747" sldId="439"/>
            <ac:spMk id="1098" creationId="{96206802-D6CF-4582-96C3-99462E7281EF}"/>
          </ac:spMkLst>
        </pc:spChg>
        <pc:spChg chg="mod topLvl">
          <ac:chgData name="reza kabir" userId="af3c95a13102d509" providerId="LiveId" clId="{1DE7A25A-A000-40E7-AB21-D6A01019233A}" dt="2020-05-17T14:57:14.284" v="39" actId="165"/>
          <ac:spMkLst>
            <pc:docMk/>
            <pc:sldMk cId="3517688747" sldId="439"/>
            <ac:spMk id="1099" creationId="{FD927ECA-3110-4B87-9F0B-3E3A8AE3474C}"/>
          </ac:spMkLst>
        </pc:spChg>
        <pc:spChg chg="mod topLvl">
          <ac:chgData name="reza kabir" userId="af3c95a13102d509" providerId="LiveId" clId="{1DE7A25A-A000-40E7-AB21-D6A01019233A}" dt="2020-05-17T14:57:14.284" v="39" actId="165"/>
          <ac:spMkLst>
            <pc:docMk/>
            <pc:sldMk cId="3517688747" sldId="439"/>
            <ac:spMk id="1100" creationId="{37C18FD3-348A-41C9-8226-216F37433CD7}"/>
          </ac:spMkLst>
        </pc:spChg>
        <pc:spChg chg="mod topLvl">
          <ac:chgData name="reza kabir" userId="af3c95a13102d509" providerId="LiveId" clId="{1DE7A25A-A000-40E7-AB21-D6A01019233A}" dt="2020-05-17T14:57:14.284" v="39" actId="165"/>
          <ac:spMkLst>
            <pc:docMk/>
            <pc:sldMk cId="3517688747" sldId="439"/>
            <ac:spMk id="1101" creationId="{E9587DD5-43C8-4144-BA21-C2A3DCECF0DF}"/>
          </ac:spMkLst>
        </pc:spChg>
        <pc:spChg chg="mod topLvl">
          <ac:chgData name="reza kabir" userId="af3c95a13102d509" providerId="LiveId" clId="{1DE7A25A-A000-40E7-AB21-D6A01019233A}" dt="2020-05-17T14:57:14.284" v="39" actId="165"/>
          <ac:spMkLst>
            <pc:docMk/>
            <pc:sldMk cId="3517688747" sldId="439"/>
            <ac:spMk id="1102" creationId="{1B280CA6-3EB4-4BC5-9C28-70740971EE32}"/>
          </ac:spMkLst>
        </pc:spChg>
        <pc:spChg chg="mod topLvl">
          <ac:chgData name="reza kabir" userId="af3c95a13102d509" providerId="LiveId" clId="{1DE7A25A-A000-40E7-AB21-D6A01019233A}" dt="2020-05-17T14:57:14.284" v="39" actId="165"/>
          <ac:spMkLst>
            <pc:docMk/>
            <pc:sldMk cId="3517688747" sldId="439"/>
            <ac:spMk id="1103" creationId="{71254942-6F6F-4790-8596-6BFEA725AC09}"/>
          </ac:spMkLst>
        </pc:spChg>
        <pc:spChg chg="mod topLvl">
          <ac:chgData name="reza kabir" userId="af3c95a13102d509" providerId="LiveId" clId="{1DE7A25A-A000-40E7-AB21-D6A01019233A}" dt="2020-05-17T14:57:14.284" v="39" actId="165"/>
          <ac:spMkLst>
            <pc:docMk/>
            <pc:sldMk cId="3517688747" sldId="439"/>
            <ac:spMk id="1104" creationId="{DC135116-0D35-4566-9A89-C62260499B59}"/>
          </ac:spMkLst>
        </pc:spChg>
        <pc:spChg chg="mod topLvl">
          <ac:chgData name="reza kabir" userId="af3c95a13102d509" providerId="LiveId" clId="{1DE7A25A-A000-40E7-AB21-D6A01019233A}" dt="2020-05-17T14:57:14.284" v="39" actId="165"/>
          <ac:spMkLst>
            <pc:docMk/>
            <pc:sldMk cId="3517688747" sldId="439"/>
            <ac:spMk id="1105" creationId="{32CAC9D1-1A73-437E-8B46-5F9B976B1D88}"/>
          </ac:spMkLst>
        </pc:spChg>
        <pc:spChg chg="mod topLvl">
          <ac:chgData name="reza kabir" userId="af3c95a13102d509" providerId="LiveId" clId="{1DE7A25A-A000-40E7-AB21-D6A01019233A}" dt="2020-05-17T14:57:14.284" v="39" actId="165"/>
          <ac:spMkLst>
            <pc:docMk/>
            <pc:sldMk cId="3517688747" sldId="439"/>
            <ac:spMk id="1106" creationId="{6E1A2356-5BEE-4F61-A825-3152365D7619}"/>
          </ac:spMkLst>
        </pc:spChg>
        <pc:spChg chg="mod topLvl">
          <ac:chgData name="reza kabir" userId="af3c95a13102d509" providerId="LiveId" clId="{1DE7A25A-A000-40E7-AB21-D6A01019233A}" dt="2020-05-17T14:57:14.284" v="39" actId="165"/>
          <ac:spMkLst>
            <pc:docMk/>
            <pc:sldMk cId="3517688747" sldId="439"/>
            <ac:spMk id="1107" creationId="{71AFE36B-73B4-4502-ABA0-54C3F589AF49}"/>
          </ac:spMkLst>
        </pc:spChg>
        <pc:spChg chg="mod topLvl">
          <ac:chgData name="reza kabir" userId="af3c95a13102d509" providerId="LiveId" clId="{1DE7A25A-A000-40E7-AB21-D6A01019233A}" dt="2020-05-17T14:57:14.284" v="39" actId="165"/>
          <ac:spMkLst>
            <pc:docMk/>
            <pc:sldMk cId="3517688747" sldId="439"/>
            <ac:spMk id="1108" creationId="{292059EF-3D09-4EB5-B13B-E61EAD4C6236}"/>
          </ac:spMkLst>
        </pc:spChg>
        <pc:spChg chg="mod topLvl">
          <ac:chgData name="reza kabir" userId="af3c95a13102d509" providerId="LiveId" clId="{1DE7A25A-A000-40E7-AB21-D6A01019233A}" dt="2020-05-17T14:57:14.284" v="39" actId="165"/>
          <ac:spMkLst>
            <pc:docMk/>
            <pc:sldMk cId="3517688747" sldId="439"/>
            <ac:spMk id="1109" creationId="{A9A440B9-346A-4C8A-8392-817D683FDBCD}"/>
          </ac:spMkLst>
        </pc:spChg>
        <pc:spChg chg="mod topLvl">
          <ac:chgData name="reza kabir" userId="af3c95a13102d509" providerId="LiveId" clId="{1DE7A25A-A000-40E7-AB21-D6A01019233A}" dt="2020-05-17T14:57:14.284" v="39" actId="165"/>
          <ac:spMkLst>
            <pc:docMk/>
            <pc:sldMk cId="3517688747" sldId="439"/>
            <ac:spMk id="1110" creationId="{E7EBFF3A-C2EB-4617-BEFD-8D1E8F36F583}"/>
          </ac:spMkLst>
        </pc:spChg>
        <pc:spChg chg="mod topLvl">
          <ac:chgData name="reza kabir" userId="af3c95a13102d509" providerId="LiveId" clId="{1DE7A25A-A000-40E7-AB21-D6A01019233A}" dt="2020-05-17T14:57:14.284" v="39" actId="165"/>
          <ac:spMkLst>
            <pc:docMk/>
            <pc:sldMk cId="3517688747" sldId="439"/>
            <ac:spMk id="1111" creationId="{DE8A735F-EA27-4ACC-AEEC-67157767B384}"/>
          </ac:spMkLst>
        </pc:spChg>
        <pc:spChg chg="mod topLvl">
          <ac:chgData name="reza kabir" userId="af3c95a13102d509" providerId="LiveId" clId="{1DE7A25A-A000-40E7-AB21-D6A01019233A}" dt="2020-05-17T14:57:14.284" v="39" actId="165"/>
          <ac:spMkLst>
            <pc:docMk/>
            <pc:sldMk cId="3517688747" sldId="439"/>
            <ac:spMk id="1112" creationId="{AEA59FD1-AE4B-4257-A78D-52D96BC5D065}"/>
          </ac:spMkLst>
        </pc:spChg>
        <pc:spChg chg="mod topLvl">
          <ac:chgData name="reza kabir" userId="af3c95a13102d509" providerId="LiveId" clId="{1DE7A25A-A000-40E7-AB21-D6A01019233A}" dt="2020-05-17T14:57:14.284" v="39" actId="165"/>
          <ac:spMkLst>
            <pc:docMk/>
            <pc:sldMk cId="3517688747" sldId="439"/>
            <ac:spMk id="1113" creationId="{8BD763EE-EC94-44B8-A326-F7F35AE18E32}"/>
          </ac:spMkLst>
        </pc:spChg>
        <pc:spChg chg="mod topLvl">
          <ac:chgData name="reza kabir" userId="af3c95a13102d509" providerId="LiveId" clId="{1DE7A25A-A000-40E7-AB21-D6A01019233A}" dt="2020-05-17T14:57:14.284" v="39" actId="165"/>
          <ac:spMkLst>
            <pc:docMk/>
            <pc:sldMk cId="3517688747" sldId="439"/>
            <ac:spMk id="1114" creationId="{EA8B41BF-E634-4A75-AB12-35BFA9EA98FD}"/>
          </ac:spMkLst>
        </pc:spChg>
        <pc:spChg chg="mod topLvl">
          <ac:chgData name="reza kabir" userId="af3c95a13102d509" providerId="LiveId" clId="{1DE7A25A-A000-40E7-AB21-D6A01019233A}" dt="2020-05-17T14:57:14.284" v="39" actId="165"/>
          <ac:spMkLst>
            <pc:docMk/>
            <pc:sldMk cId="3517688747" sldId="439"/>
            <ac:spMk id="1115" creationId="{F65E151C-E95E-4303-BAA6-C29B5A16CC67}"/>
          </ac:spMkLst>
        </pc:spChg>
        <pc:spChg chg="mod topLvl">
          <ac:chgData name="reza kabir" userId="af3c95a13102d509" providerId="LiveId" clId="{1DE7A25A-A000-40E7-AB21-D6A01019233A}" dt="2020-05-17T14:57:14.284" v="39" actId="165"/>
          <ac:spMkLst>
            <pc:docMk/>
            <pc:sldMk cId="3517688747" sldId="439"/>
            <ac:spMk id="1116" creationId="{83294F23-786F-4A93-B8FC-6873D26E31A2}"/>
          </ac:spMkLst>
        </pc:spChg>
        <pc:spChg chg="mod topLvl">
          <ac:chgData name="reza kabir" userId="af3c95a13102d509" providerId="LiveId" clId="{1DE7A25A-A000-40E7-AB21-D6A01019233A}" dt="2020-05-17T14:57:14.284" v="39" actId="165"/>
          <ac:spMkLst>
            <pc:docMk/>
            <pc:sldMk cId="3517688747" sldId="439"/>
            <ac:spMk id="1117" creationId="{E22BE03D-A9CA-4930-98F6-5396F603AE55}"/>
          </ac:spMkLst>
        </pc:spChg>
        <pc:spChg chg="mod topLvl">
          <ac:chgData name="reza kabir" userId="af3c95a13102d509" providerId="LiveId" clId="{1DE7A25A-A000-40E7-AB21-D6A01019233A}" dt="2020-05-17T14:57:14.284" v="39" actId="165"/>
          <ac:spMkLst>
            <pc:docMk/>
            <pc:sldMk cId="3517688747" sldId="439"/>
            <ac:spMk id="1118" creationId="{E10BBDA8-15AD-4C77-951E-5DFB66D4D519}"/>
          </ac:spMkLst>
        </pc:spChg>
        <pc:spChg chg="mod topLvl">
          <ac:chgData name="reza kabir" userId="af3c95a13102d509" providerId="LiveId" clId="{1DE7A25A-A000-40E7-AB21-D6A01019233A}" dt="2020-05-17T14:57:14.284" v="39" actId="165"/>
          <ac:spMkLst>
            <pc:docMk/>
            <pc:sldMk cId="3517688747" sldId="439"/>
            <ac:spMk id="1119" creationId="{C121369A-5E6F-4F88-910A-047A128A64A1}"/>
          </ac:spMkLst>
        </pc:spChg>
        <pc:spChg chg="mod topLvl">
          <ac:chgData name="reza kabir" userId="af3c95a13102d509" providerId="LiveId" clId="{1DE7A25A-A000-40E7-AB21-D6A01019233A}" dt="2020-05-17T14:57:14.284" v="39" actId="165"/>
          <ac:spMkLst>
            <pc:docMk/>
            <pc:sldMk cId="3517688747" sldId="439"/>
            <ac:spMk id="1120" creationId="{E1A28443-190F-4B68-A517-2F5EB1E85D0A}"/>
          </ac:spMkLst>
        </pc:spChg>
        <pc:spChg chg="mod topLvl">
          <ac:chgData name="reza kabir" userId="af3c95a13102d509" providerId="LiveId" clId="{1DE7A25A-A000-40E7-AB21-D6A01019233A}" dt="2020-05-17T14:57:14.284" v="39" actId="165"/>
          <ac:spMkLst>
            <pc:docMk/>
            <pc:sldMk cId="3517688747" sldId="439"/>
            <ac:spMk id="1121" creationId="{CF27C21C-2DE1-4921-A5C9-7F0390FEAD1D}"/>
          </ac:spMkLst>
        </pc:spChg>
        <pc:spChg chg="mod topLvl">
          <ac:chgData name="reza kabir" userId="af3c95a13102d509" providerId="LiveId" clId="{1DE7A25A-A000-40E7-AB21-D6A01019233A}" dt="2020-05-17T14:57:14.284" v="39" actId="165"/>
          <ac:spMkLst>
            <pc:docMk/>
            <pc:sldMk cId="3517688747" sldId="439"/>
            <ac:spMk id="1122" creationId="{4CE7B143-5F41-45DD-9E8C-D3CD654C3EF9}"/>
          </ac:spMkLst>
        </pc:spChg>
        <pc:spChg chg="mod topLvl">
          <ac:chgData name="reza kabir" userId="af3c95a13102d509" providerId="LiveId" clId="{1DE7A25A-A000-40E7-AB21-D6A01019233A}" dt="2020-05-17T14:57:14.284" v="39" actId="165"/>
          <ac:spMkLst>
            <pc:docMk/>
            <pc:sldMk cId="3517688747" sldId="439"/>
            <ac:spMk id="1123" creationId="{3B7D6974-47A7-4E3B-83EC-F2FF2226FDD3}"/>
          </ac:spMkLst>
        </pc:spChg>
        <pc:spChg chg="mod topLvl">
          <ac:chgData name="reza kabir" userId="af3c95a13102d509" providerId="LiveId" clId="{1DE7A25A-A000-40E7-AB21-D6A01019233A}" dt="2020-05-17T14:57:14.284" v="39" actId="165"/>
          <ac:spMkLst>
            <pc:docMk/>
            <pc:sldMk cId="3517688747" sldId="439"/>
            <ac:spMk id="1124" creationId="{2B1AF529-5E7F-4545-BFFE-9732D9EB2F89}"/>
          </ac:spMkLst>
        </pc:spChg>
        <pc:spChg chg="mod topLvl">
          <ac:chgData name="reza kabir" userId="af3c95a13102d509" providerId="LiveId" clId="{1DE7A25A-A000-40E7-AB21-D6A01019233A}" dt="2020-05-17T14:57:14.284" v="39" actId="165"/>
          <ac:spMkLst>
            <pc:docMk/>
            <pc:sldMk cId="3517688747" sldId="439"/>
            <ac:spMk id="1125" creationId="{E6CF3388-4FA8-47D4-A936-9A6D3B42C353}"/>
          </ac:spMkLst>
        </pc:spChg>
        <pc:spChg chg="mod topLvl">
          <ac:chgData name="reza kabir" userId="af3c95a13102d509" providerId="LiveId" clId="{1DE7A25A-A000-40E7-AB21-D6A01019233A}" dt="2020-05-17T14:57:14.284" v="39" actId="165"/>
          <ac:spMkLst>
            <pc:docMk/>
            <pc:sldMk cId="3517688747" sldId="439"/>
            <ac:spMk id="1126" creationId="{3C401771-4596-4ECA-AEFB-7B174F231EA0}"/>
          </ac:spMkLst>
        </pc:spChg>
        <pc:spChg chg="mod topLvl">
          <ac:chgData name="reza kabir" userId="af3c95a13102d509" providerId="LiveId" clId="{1DE7A25A-A000-40E7-AB21-D6A01019233A}" dt="2020-05-17T14:57:14.284" v="39" actId="165"/>
          <ac:spMkLst>
            <pc:docMk/>
            <pc:sldMk cId="3517688747" sldId="439"/>
            <ac:spMk id="1127" creationId="{F78FB5EA-80B1-48D5-A765-E77B212C5ED9}"/>
          </ac:spMkLst>
        </pc:spChg>
        <pc:spChg chg="mod topLvl">
          <ac:chgData name="reza kabir" userId="af3c95a13102d509" providerId="LiveId" clId="{1DE7A25A-A000-40E7-AB21-D6A01019233A}" dt="2020-05-17T14:57:14.284" v="39" actId="165"/>
          <ac:spMkLst>
            <pc:docMk/>
            <pc:sldMk cId="3517688747" sldId="439"/>
            <ac:spMk id="1128" creationId="{A925D2CF-2845-4126-ACEE-01D8561714A7}"/>
          </ac:spMkLst>
        </pc:spChg>
        <pc:spChg chg="mod topLvl">
          <ac:chgData name="reza kabir" userId="af3c95a13102d509" providerId="LiveId" clId="{1DE7A25A-A000-40E7-AB21-D6A01019233A}" dt="2020-05-17T14:57:14.284" v="39" actId="165"/>
          <ac:spMkLst>
            <pc:docMk/>
            <pc:sldMk cId="3517688747" sldId="439"/>
            <ac:spMk id="1129" creationId="{C68FC0CC-8B59-4202-934B-F97B0A7A9128}"/>
          </ac:spMkLst>
        </pc:spChg>
        <pc:spChg chg="mod topLvl">
          <ac:chgData name="reza kabir" userId="af3c95a13102d509" providerId="LiveId" clId="{1DE7A25A-A000-40E7-AB21-D6A01019233A}" dt="2020-05-17T14:57:14.284" v="39" actId="165"/>
          <ac:spMkLst>
            <pc:docMk/>
            <pc:sldMk cId="3517688747" sldId="439"/>
            <ac:spMk id="1130" creationId="{9A1A9589-34D5-4E24-AA56-E671FACD4A13}"/>
          </ac:spMkLst>
        </pc:spChg>
        <pc:spChg chg="mod topLvl">
          <ac:chgData name="reza kabir" userId="af3c95a13102d509" providerId="LiveId" clId="{1DE7A25A-A000-40E7-AB21-D6A01019233A}" dt="2020-05-17T14:57:14.284" v="39" actId="165"/>
          <ac:spMkLst>
            <pc:docMk/>
            <pc:sldMk cId="3517688747" sldId="439"/>
            <ac:spMk id="1131" creationId="{03FC95EE-2A34-4BB0-B885-EC6FE834DCF6}"/>
          </ac:spMkLst>
        </pc:spChg>
        <pc:spChg chg="mod topLvl">
          <ac:chgData name="reza kabir" userId="af3c95a13102d509" providerId="LiveId" clId="{1DE7A25A-A000-40E7-AB21-D6A01019233A}" dt="2020-05-17T14:57:14.284" v="39" actId="165"/>
          <ac:spMkLst>
            <pc:docMk/>
            <pc:sldMk cId="3517688747" sldId="439"/>
            <ac:spMk id="1132" creationId="{7B0F6946-053A-43AB-9BB7-2BB418C66FC8}"/>
          </ac:spMkLst>
        </pc:spChg>
        <pc:spChg chg="mod topLvl">
          <ac:chgData name="reza kabir" userId="af3c95a13102d509" providerId="LiveId" clId="{1DE7A25A-A000-40E7-AB21-D6A01019233A}" dt="2020-05-17T14:57:14.284" v="39" actId="165"/>
          <ac:spMkLst>
            <pc:docMk/>
            <pc:sldMk cId="3517688747" sldId="439"/>
            <ac:spMk id="1133" creationId="{F72ECE3E-C87D-47D3-BEED-061E336C66E9}"/>
          </ac:spMkLst>
        </pc:spChg>
        <pc:spChg chg="mod topLvl">
          <ac:chgData name="reza kabir" userId="af3c95a13102d509" providerId="LiveId" clId="{1DE7A25A-A000-40E7-AB21-D6A01019233A}" dt="2020-05-17T14:57:14.284" v="39" actId="165"/>
          <ac:spMkLst>
            <pc:docMk/>
            <pc:sldMk cId="3517688747" sldId="439"/>
            <ac:spMk id="1134" creationId="{E42269BB-1CD1-41FD-AA8B-B1D97F9D3926}"/>
          </ac:spMkLst>
        </pc:spChg>
        <pc:spChg chg="mod topLvl">
          <ac:chgData name="reza kabir" userId="af3c95a13102d509" providerId="LiveId" clId="{1DE7A25A-A000-40E7-AB21-D6A01019233A}" dt="2020-05-17T14:57:14.284" v="39" actId="165"/>
          <ac:spMkLst>
            <pc:docMk/>
            <pc:sldMk cId="3517688747" sldId="439"/>
            <ac:spMk id="1135" creationId="{C0C2936E-6B7E-4A5E-9DA2-25D0DF848F6F}"/>
          </ac:spMkLst>
        </pc:spChg>
        <pc:spChg chg="mod topLvl">
          <ac:chgData name="reza kabir" userId="af3c95a13102d509" providerId="LiveId" clId="{1DE7A25A-A000-40E7-AB21-D6A01019233A}" dt="2020-05-17T14:57:14.284" v="39" actId="165"/>
          <ac:spMkLst>
            <pc:docMk/>
            <pc:sldMk cId="3517688747" sldId="439"/>
            <ac:spMk id="1136" creationId="{0B8EDA1D-53C4-4BE6-9BC2-92B53BBD49AA}"/>
          </ac:spMkLst>
        </pc:spChg>
        <pc:spChg chg="mod topLvl">
          <ac:chgData name="reza kabir" userId="af3c95a13102d509" providerId="LiveId" clId="{1DE7A25A-A000-40E7-AB21-D6A01019233A}" dt="2020-05-17T14:57:14.284" v="39" actId="165"/>
          <ac:spMkLst>
            <pc:docMk/>
            <pc:sldMk cId="3517688747" sldId="439"/>
            <ac:spMk id="1137" creationId="{F58B4209-1453-41DB-894C-D5D53490CB7C}"/>
          </ac:spMkLst>
        </pc:spChg>
        <pc:spChg chg="mod topLvl">
          <ac:chgData name="reza kabir" userId="af3c95a13102d509" providerId="LiveId" clId="{1DE7A25A-A000-40E7-AB21-D6A01019233A}" dt="2020-05-17T14:57:14.284" v="39" actId="165"/>
          <ac:spMkLst>
            <pc:docMk/>
            <pc:sldMk cId="3517688747" sldId="439"/>
            <ac:spMk id="1138" creationId="{3076582E-2311-4D72-BE72-121923141918}"/>
          </ac:spMkLst>
        </pc:spChg>
        <pc:spChg chg="mod topLvl">
          <ac:chgData name="reza kabir" userId="af3c95a13102d509" providerId="LiveId" clId="{1DE7A25A-A000-40E7-AB21-D6A01019233A}" dt="2020-05-17T14:57:14.284" v="39" actId="165"/>
          <ac:spMkLst>
            <pc:docMk/>
            <pc:sldMk cId="3517688747" sldId="439"/>
            <ac:spMk id="1139" creationId="{D8B4C272-504E-4A9A-9AA8-5B1063FBC572}"/>
          </ac:spMkLst>
        </pc:spChg>
        <pc:spChg chg="mod topLvl">
          <ac:chgData name="reza kabir" userId="af3c95a13102d509" providerId="LiveId" clId="{1DE7A25A-A000-40E7-AB21-D6A01019233A}" dt="2020-05-17T14:57:14.284" v="39" actId="165"/>
          <ac:spMkLst>
            <pc:docMk/>
            <pc:sldMk cId="3517688747" sldId="439"/>
            <ac:spMk id="1140" creationId="{05B331E2-5DA8-4DDC-9E05-02F074BF76F8}"/>
          </ac:spMkLst>
        </pc:spChg>
        <pc:spChg chg="mod topLvl">
          <ac:chgData name="reza kabir" userId="af3c95a13102d509" providerId="LiveId" clId="{1DE7A25A-A000-40E7-AB21-D6A01019233A}" dt="2020-05-17T14:57:14.284" v="39" actId="165"/>
          <ac:spMkLst>
            <pc:docMk/>
            <pc:sldMk cId="3517688747" sldId="439"/>
            <ac:spMk id="1141" creationId="{B1EC7096-3891-4A49-B3AE-7F2F9B0BE244}"/>
          </ac:spMkLst>
        </pc:spChg>
        <pc:spChg chg="mod topLvl">
          <ac:chgData name="reza kabir" userId="af3c95a13102d509" providerId="LiveId" clId="{1DE7A25A-A000-40E7-AB21-D6A01019233A}" dt="2020-05-17T14:57:14.284" v="39" actId="165"/>
          <ac:spMkLst>
            <pc:docMk/>
            <pc:sldMk cId="3517688747" sldId="439"/>
            <ac:spMk id="1142" creationId="{79555AFF-1EA6-417E-99C7-F54260C541A3}"/>
          </ac:spMkLst>
        </pc:spChg>
        <pc:spChg chg="mod topLvl">
          <ac:chgData name="reza kabir" userId="af3c95a13102d509" providerId="LiveId" clId="{1DE7A25A-A000-40E7-AB21-D6A01019233A}" dt="2020-05-17T14:57:14.284" v="39" actId="165"/>
          <ac:spMkLst>
            <pc:docMk/>
            <pc:sldMk cId="3517688747" sldId="439"/>
            <ac:spMk id="1143" creationId="{6EAB42AF-8B64-4F47-A06A-C4E081C2C010}"/>
          </ac:spMkLst>
        </pc:spChg>
        <pc:spChg chg="mod topLvl">
          <ac:chgData name="reza kabir" userId="af3c95a13102d509" providerId="LiveId" clId="{1DE7A25A-A000-40E7-AB21-D6A01019233A}" dt="2020-05-17T14:57:14.284" v="39" actId="165"/>
          <ac:spMkLst>
            <pc:docMk/>
            <pc:sldMk cId="3517688747" sldId="439"/>
            <ac:spMk id="1144" creationId="{710DFDA0-B616-4F5E-BE6C-05ACE718A5C6}"/>
          </ac:spMkLst>
        </pc:spChg>
        <pc:spChg chg="mod topLvl">
          <ac:chgData name="reza kabir" userId="af3c95a13102d509" providerId="LiveId" clId="{1DE7A25A-A000-40E7-AB21-D6A01019233A}" dt="2020-05-17T14:57:14.284" v="39" actId="165"/>
          <ac:spMkLst>
            <pc:docMk/>
            <pc:sldMk cId="3517688747" sldId="439"/>
            <ac:spMk id="1145" creationId="{C7CAF4BA-06C0-42B6-B33B-E57E275855F4}"/>
          </ac:spMkLst>
        </pc:spChg>
        <pc:spChg chg="mod topLvl">
          <ac:chgData name="reza kabir" userId="af3c95a13102d509" providerId="LiveId" clId="{1DE7A25A-A000-40E7-AB21-D6A01019233A}" dt="2020-05-17T14:57:14.284" v="39" actId="165"/>
          <ac:spMkLst>
            <pc:docMk/>
            <pc:sldMk cId="3517688747" sldId="439"/>
            <ac:spMk id="1146" creationId="{1864A738-F582-4802-93BB-92A03AA68BE0}"/>
          </ac:spMkLst>
        </pc:spChg>
        <pc:spChg chg="mod topLvl">
          <ac:chgData name="reza kabir" userId="af3c95a13102d509" providerId="LiveId" clId="{1DE7A25A-A000-40E7-AB21-D6A01019233A}" dt="2020-05-17T14:57:14.284" v="39" actId="165"/>
          <ac:spMkLst>
            <pc:docMk/>
            <pc:sldMk cId="3517688747" sldId="439"/>
            <ac:spMk id="1147" creationId="{ADBE935C-7864-47B0-9BDD-F6723F8C22B1}"/>
          </ac:spMkLst>
        </pc:spChg>
        <pc:spChg chg="mod topLvl">
          <ac:chgData name="reza kabir" userId="af3c95a13102d509" providerId="LiveId" clId="{1DE7A25A-A000-40E7-AB21-D6A01019233A}" dt="2020-05-17T14:57:14.284" v="39" actId="165"/>
          <ac:spMkLst>
            <pc:docMk/>
            <pc:sldMk cId="3517688747" sldId="439"/>
            <ac:spMk id="1148" creationId="{F37F00A2-C311-43BB-AC53-69F3E3CEA84E}"/>
          </ac:spMkLst>
        </pc:spChg>
        <pc:spChg chg="mod topLvl">
          <ac:chgData name="reza kabir" userId="af3c95a13102d509" providerId="LiveId" clId="{1DE7A25A-A000-40E7-AB21-D6A01019233A}" dt="2020-05-17T14:57:14.284" v="39" actId="165"/>
          <ac:spMkLst>
            <pc:docMk/>
            <pc:sldMk cId="3517688747" sldId="439"/>
            <ac:spMk id="1149" creationId="{AA2187EF-4036-482A-9C7A-612312F33F69}"/>
          </ac:spMkLst>
        </pc:spChg>
        <pc:spChg chg="mod topLvl">
          <ac:chgData name="reza kabir" userId="af3c95a13102d509" providerId="LiveId" clId="{1DE7A25A-A000-40E7-AB21-D6A01019233A}" dt="2020-05-17T14:57:14.284" v="39" actId="165"/>
          <ac:spMkLst>
            <pc:docMk/>
            <pc:sldMk cId="3517688747" sldId="439"/>
            <ac:spMk id="1150" creationId="{DD956EC6-CACC-41EB-A8F8-07888A6C54D6}"/>
          </ac:spMkLst>
        </pc:spChg>
        <pc:spChg chg="mod topLvl">
          <ac:chgData name="reza kabir" userId="af3c95a13102d509" providerId="LiveId" clId="{1DE7A25A-A000-40E7-AB21-D6A01019233A}" dt="2020-05-17T14:57:14.284" v="39" actId="165"/>
          <ac:spMkLst>
            <pc:docMk/>
            <pc:sldMk cId="3517688747" sldId="439"/>
            <ac:spMk id="1151" creationId="{8929E3B9-5D18-479C-A356-ED81345FD3EA}"/>
          </ac:spMkLst>
        </pc:spChg>
        <pc:spChg chg="mod topLvl">
          <ac:chgData name="reza kabir" userId="af3c95a13102d509" providerId="LiveId" clId="{1DE7A25A-A000-40E7-AB21-D6A01019233A}" dt="2020-05-17T14:57:14.284" v="39" actId="165"/>
          <ac:spMkLst>
            <pc:docMk/>
            <pc:sldMk cId="3517688747" sldId="439"/>
            <ac:spMk id="1152" creationId="{28718B3D-C315-4459-ACFC-1329BE6406D0}"/>
          </ac:spMkLst>
        </pc:spChg>
        <pc:spChg chg="mod topLvl">
          <ac:chgData name="reza kabir" userId="af3c95a13102d509" providerId="LiveId" clId="{1DE7A25A-A000-40E7-AB21-D6A01019233A}" dt="2020-05-17T14:57:14.284" v="39" actId="165"/>
          <ac:spMkLst>
            <pc:docMk/>
            <pc:sldMk cId="3517688747" sldId="439"/>
            <ac:spMk id="1153" creationId="{80359BF2-32DC-478C-B40A-4DC1ABA2AC01}"/>
          </ac:spMkLst>
        </pc:spChg>
        <pc:spChg chg="mod topLvl">
          <ac:chgData name="reza kabir" userId="af3c95a13102d509" providerId="LiveId" clId="{1DE7A25A-A000-40E7-AB21-D6A01019233A}" dt="2020-05-17T14:57:14.284" v="39" actId="165"/>
          <ac:spMkLst>
            <pc:docMk/>
            <pc:sldMk cId="3517688747" sldId="439"/>
            <ac:spMk id="1154" creationId="{1E1ABA53-4DA1-4894-97AC-8EC1AB7B69FC}"/>
          </ac:spMkLst>
        </pc:spChg>
        <pc:spChg chg="mod topLvl">
          <ac:chgData name="reza kabir" userId="af3c95a13102d509" providerId="LiveId" clId="{1DE7A25A-A000-40E7-AB21-D6A01019233A}" dt="2020-05-17T14:57:14.284" v="39" actId="165"/>
          <ac:spMkLst>
            <pc:docMk/>
            <pc:sldMk cId="3517688747" sldId="439"/>
            <ac:spMk id="1155" creationId="{545E3CF0-7B03-4BCF-8F4B-696F33716E40}"/>
          </ac:spMkLst>
        </pc:spChg>
        <pc:spChg chg="mod topLvl">
          <ac:chgData name="reza kabir" userId="af3c95a13102d509" providerId="LiveId" clId="{1DE7A25A-A000-40E7-AB21-D6A01019233A}" dt="2020-05-17T14:57:14.284" v="39" actId="165"/>
          <ac:spMkLst>
            <pc:docMk/>
            <pc:sldMk cId="3517688747" sldId="439"/>
            <ac:spMk id="1156" creationId="{F5251215-38C4-4485-9978-E6EF23C96BD4}"/>
          </ac:spMkLst>
        </pc:spChg>
        <pc:spChg chg="mod topLvl">
          <ac:chgData name="reza kabir" userId="af3c95a13102d509" providerId="LiveId" clId="{1DE7A25A-A000-40E7-AB21-D6A01019233A}" dt="2020-05-17T14:57:14.284" v="39" actId="165"/>
          <ac:spMkLst>
            <pc:docMk/>
            <pc:sldMk cId="3517688747" sldId="439"/>
            <ac:spMk id="1157" creationId="{EDDA735C-86CF-44F3-B0F9-1F0BCE791EA1}"/>
          </ac:spMkLst>
        </pc:spChg>
        <pc:spChg chg="mod topLvl">
          <ac:chgData name="reza kabir" userId="af3c95a13102d509" providerId="LiveId" clId="{1DE7A25A-A000-40E7-AB21-D6A01019233A}" dt="2020-05-17T14:57:14.284" v="39" actId="165"/>
          <ac:spMkLst>
            <pc:docMk/>
            <pc:sldMk cId="3517688747" sldId="439"/>
            <ac:spMk id="1158" creationId="{DD94D26C-2B40-4B95-BB65-3499D7042CE6}"/>
          </ac:spMkLst>
        </pc:spChg>
        <pc:spChg chg="mod topLvl">
          <ac:chgData name="reza kabir" userId="af3c95a13102d509" providerId="LiveId" clId="{1DE7A25A-A000-40E7-AB21-D6A01019233A}" dt="2020-05-17T14:57:14.284" v="39" actId="165"/>
          <ac:spMkLst>
            <pc:docMk/>
            <pc:sldMk cId="3517688747" sldId="439"/>
            <ac:spMk id="1159" creationId="{E79E7A1F-4B07-4E17-BD2D-DC27C1392C6C}"/>
          </ac:spMkLst>
        </pc:spChg>
        <pc:spChg chg="mod topLvl">
          <ac:chgData name="reza kabir" userId="af3c95a13102d509" providerId="LiveId" clId="{1DE7A25A-A000-40E7-AB21-D6A01019233A}" dt="2020-05-17T14:57:14.284" v="39" actId="165"/>
          <ac:spMkLst>
            <pc:docMk/>
            <pc:sldMk cId="3517688747" sldId="439"/>
            <ac:spMk id="1160" creationId="{2246E95B-201D-4341-BC93-BF68B0098991}"/>
          </ac:spMkLst>
        </pc:spChg>
        <pc:spChg chg="mod topLvl">
          <ac:chgData name="reza kabir" userId="af3c95a13102d509" providerId="LiveId" clId="{1DE7A25A-A000-40E7-AB21-D6A01019233A}" dt="2020-05-17T14:57:14.284" v="39" actId="165"/>
          <ac:spMkLst>
            <pc:docMk/>
            <pc:sldMk cId="3517688747" sldId="439"/>
            <ac:spMk id="1161" creationId="{4C5E0BE7-A1EF-4E8C-8F6B-62C483923617}"/>
          </ac:spMkLst>
        </pc:spChg>
        <pc:spChg chg="mod topLvl">
          <ac:chgData name="reza kabir" userId="af3c95a13102d509" providerId="LiveId" clId="{1DE7A25A-A000-40E7-AB21-D6A01019233A}" dt="2020-05-17T14:57:14.284" v="39" actId="165"/>
          <ac:spMkLst>
            <pc:docMk/>
            <pc:sldMk cId="3517688747" sldId="439"/>
            <ac:spMk id="1162" creationId="{A9198760-49FC-4DA0-8FF3-CC549B018828}"/>
          </ac:spMkLst>
        </pc:spChg>
        <pc:spChg chg="mod topLvl">
          <ac:chgData name="reza kabir" userId="af3c95a13102d509" providerId="LiveId" clId="{1DE7A25A-A000-40E7-AB21-D6A01019233A}" dt="2020-05-17T14:57:14.284" v="39" actId="165"/>
          <ac:spMkLst>
            <pc:docMk/>
            <pc:sldMk cId="3517688747" sldId="439"/>
            <ac:spMk id="1163" creationId="{F2514DF8-9FC0-4C01-8539-4C8DEB7812CC}"/>
          </ac:spMkLst>
        </pc:spChg>
        <pc:spChg chg="mod topLvl">
          <ac:chgData name="reza kabir" userId="af3c95a13102d509" providerId="LiveId" clId="{1DE7A25A-A000-40E7-AB21-D6A01019233A}" dt="2020-05-17T14:57:14.284" v="39" actId="165"/>
          <ac:spMkLst>
            <pc:docMk/>
            <pc:sldMk cId="3517688747" sldId="439"/>
            <ac:spMk id="1164" creationId="{761DF217-B16A-4659-9891-EE45896E5A8E}"/>
          </ac:spMkLst>
        </pc:spChg>
        <pc:spChg chg="mod topLvl">
          <ac:chgData name="reza kabir" userId="af3c95a13102d509" providerId="LiveId" clId="{1DE7A25A-A000-40E7-AB21-D6A01019233A}" dt="2020-05-17T14:57:14.284" v="39" actId="165"/>
          <ac:spMkLst>
            <pc:docMk/>
            <pc:sldMk cId="3517688747" sldId="439"/>
            <ac:spMk id="1165" creationId="{94EA4F3C-39EC-467C-A979-4525A43D3A5A}"/>
          </ac:spMkLst>
        </pc:spChg>
        <pc:spChg chg="mod topLvl">
          <ac:chgData name="reza kabir" userId="af3c95a13102d509" providerId="LiveId" clId="{1DE7A25A-A000-40E7-AB21-D6A01019233A}" dt="2020-05-17T14:57:14.284" v="39" actId="165"/>
          <ac:spMkLst>
            <pc:docMk/>
            <pc:sldMk cId="3517688747" sldId="439"/>
            <ac:spMk id="1166" creationId="{3EDA2C60-0895-40C7-88FB-93C96384C7DA}"/>
          </ac:spMkLst>
        </pc:spChg>
        <pc:spChg chg="mod topLvl">
          <ac:chgData name="reza kabir" userId="af3c95a13102d509" providerId="LiveId" clId="{1DE7A25A-A000-40E7-AB21-D6A01019233A}" dt="2020-05-17T14:57:14.284" v="39" actId="165"/>
          <ac:spMkLst>
            <pc:docMk/>
            <pc:sldMk cId="3517688747" sldId="439"/>
            <ac:spMk id="1167" creationId="{AB0357BD-4DCD-43F7-A91D-3EE6D61975C9}"/>
          </ac:spMkLst>
        </pc:spChg>
        <pc:spChg chg="mod topLvl">
          <ac:chgData name="reza kabir" userId="af3c95a13102d509" providerId="LiveId" clId="{1DE7A25A-A000-40E7-AB21-D6A01019233A}" dt="2020-05-17T14:57:14.284" v="39" actId="165"/>
          <ac:spMkLst>
            <pc:docMk/>
            <pc:sldMk cId="3517688747" sldId="439"/>
            <ac:spMk id="1168" creationId="{C3A1F8F8-70CD-473E-89E0-9AD58EF0F00D}"/>
          </ac:spMkLst>
        </pc:spChg>
        <pc:spChg chg="mod topLvl">
          <ac:chgData name="reza kabir" userId="af3c95a13102d509" providerId="LiveId" clId="{1DE7A25A-A000-40E7-AB21-D6A01019233A}" dt="2020-05-17T14:57:14.284" v="39" actId="165"/>
          <ac:spMkLst>
            <pc:docMk/>
            <pc:sldMk cId="3517688747" sldId="439"/>
            <ac:spMk id="1169" creationId="{E84A75A4-0648-4499-AC0B-2FB89F79C5A2}"/>
          </ac:spMkLst>
        </pc:spChg>
        <pc:spChg chg="mod topLvl">
          <ac:chgData name="reza kabir" userId="af3c95a13102d509" providerId="LiveId" clId="{1DE7A25A-A000-40E7-AB21-D6A01019233A}" dt="2020-05-17T14:57:14.284" v="39" actId="165"/>
          <ac:spMkLst>
            <pc:docMk/>
            <pc:sldMk cId="3517688747" sldId="439"/>
            <ac:spMk id="1170" creationId="{B00692A5-E649-454D-A12A-6ACC929A44BB}"/>
          </ac:spMkLst>
        </pc:spChg>
        <pc:spChg chg="mod topLvl">
          <ac:chgData name="reza kabir" userId="af3c95a13102d509" providerId="LiveId" clId="{1DE7A25A-A000-40E7-AB21-D6A01019233A}" dt="2020-05-17T14:57:14.284" v="39" actId="165"/>
          <ac:spMkLst>
            <pc:docMk/>
            <pc:sldMk cId="3517688747" sldId="439"/>
            <ac:spMk id="1171" creationId="{0CC28C6A-93AD-40E1-8D47-3F3D5BD53DEC}"/>
          </ac:spMkLst>
        </pc:spChg>
        <pc:spChg chg="mod topLvl">
          <ac:chgData name="reza kabir" userId="af3c95a13102d509" providerId="LiveId" clId="{1DE7A25A-A000-40E7-AB21-D6A01019233A}" dt="2020-05-17T14:57:14.284" v="39" actId="165"/>
          <ac:spMkLst>
            <pc:docMk/>
            <pc:sldMk cId="3517688747" sldId="439"/>
            <ac:spMk id="1172" creationId="{EE36B6AA-D79F-4322-BFDA-3CFFD8658CD5}"/>
          </ac:spMkLst>
        </pc:spChg>
        <pc:spChg chg="mod topLvl">
          <ac:chgData name="reza kabir" userId="af3c95a13102d509" providerId="LiveId" clId="{1DE7A25A-A000-40E7-AB21-D6A01019233A}" dt="2020-05-17T14:57:14.284" v="39" actId="165"/>
          <ac:spMkLst>
            <pc:docMk/>
            <pc:sldMk cId="3517688747" sldId="439"/>
            <ac:spMk id="1173" creationId="{3A49F136-4CB3-4B12-B3B2-A058993D72EF}"/>
          </ac:spMkLst>
        </pc:spChg>
        <pc:spChg chg="mod topLvl">
          <ac:chgData name="reza kabir" userId="af3c95a13102d509" providerId="LiveId" clId="{1DE7A25A-A000-40E7-AB21-D6A01019233A}" dt="2020-05-17T14:57:14.284" v="39" actId="165"/>
          <ac:spMkLst>
            <pc:docMk/>
            <pc:sldMk cId="3517688747" sldId="439"/>
            <ac:spMk id="1174" creationId="{EA7E2388-5B3F-4317-97E5-6605D1261F4F}"/>
          </ac:spMkLst>
        </pc:spChg>
        <pc:spChg chg="mod topLvl">
          <ac:chgData name="reza kabir" userId="af3c95a13102d509" providerId="LiveId" clId="{1DE7A25A-A000-40E7-AB21-D6A01019233A}" dt="2020-05-17T14:57:14.284" v="39" actId="165"/>
          <ac:spMkLst>
            <pc:docMk/>
            <pc:sldMk cId="3517688747" sldId="439"/>
            <ac:spMk id="1175" creationId="{A81705C5-6C1F-4E52-A866-9BC15DB706F5}"/>
          </ac:spMkLst>
        </pc:spChg>
        <pc:spChg chg="mod topLvl">
          <ac:chgData name="reza kabir" userId="af3c95a13102d509" providerId="LiveId" clId="{1DE7A25A-A000-40E7-AB21-D6A01019233A}" dt="2020-05-17T14:57:14.284" v="39" actId="165"/>
          <ac:spMkLst>
            <pc:docMk/>
            <pc:sldMk cId="3517688747" sldId="439"/>
            <ac:spMk id="1176" creationId="{493E588F-F2A0-4A16-A963-9A0BE0CABE4C}"/>
          </ac:spMkLst>
        </pc:spChg>
        <pc:spChg chg="mod topLvl">
          <ac:chgData name="reza kabir" userId="af3c95a13102d509" providerId="LiveId" clId="{1DE7A25A-A000-40E7-AB21-D6A01019233A}" dt="2020-05-17T14:57:14.284" v="39" actId="165"/>
          <ac:spMkLst>
            <pc:docMk/>
            <pc:sldMk cId="3517688747" sldId="439"/>
            <ac:spMk id="1177" creationId="{E9576A6F-72AB-45E1-9A59-B6D019370BAD}"/>
          </ac:spMkLst>
        </pc:spChg>
        <pc:spChg chg="mod topLvl">
          <ac:chgData name="reza kabir" userId="af3c95a13102d509" providerId="LiveId" clId="{1DE7A25A-A000-40E7-AB21-D6A01019233A}" dt="2020-05-17T14:57:14.284" v="39" actId="165"/>
          <ac:spMkLst>
            <pc:docMk/>
            <pc:sldMk cId="3517688747" sldId="439"/>
            <ac:spMk id="1178" creationId="{8D301C6F-F752-4247-BBF5-71E400133D01}"/>
          </ac:spMkLst>
        </pc:spChg>
        <pc:spChg chg="mod topLvl">
          <ac:chgData name="reza kabir" userId="af3c95a13102d509" providerId="LiveId" clId="{1DE7A25A-A000-40E7-AB21-D6A01019233A}" dt="2020-05-17T14:57:14.284" v="39" actId="165"/>
          <ac:spMkLst>
            <pc:docMk/>
            <pc:sldMk cId="3517688747" sldId="439"/>
            <ac:spMk id="1179" creationId="{3C201518-3BAA-4405-8C07-C8AFB0CF2564}"/>
          </ac:spMkLst>
        </pc:spChg>
        <pc:spChg chg="mod topLvl">
          <ac:chgData name="reza kabir" userId="af3c95a13102d509" providerId="LiveId" clId="{1DE7A25A-A000-40E7-AB21-D6A01019233A}" dt="2020-05-17T14:57:14.284" v="39" actId="165"/>
          <ac:spMkLst>
            <pc:docMk/>
            <pc:sldMk cId="3517688747" sldId="439"/>
            <ac:spMk id="1180" creationId="{940B4D22-C4F2-43DE-AFAF-E4BBBF918DFE}"/>
          </ac:spMkLst>
        </pc:spChg>
        <pc:spChg chg="mod topLvl">
          <ac:chgData name="reza kabir" userId="af3c95a13102d509" providerId="LiveId" clId="{1DE7A25A-A000-40E7-AB21-D6A01019233A}" dt="2020-05-17T14:57:14.284" v="39" actId="165"/>
          <ac:spMkLst>
            <pc:docMk/>
            <pc:sldMk cId="3517688747" sldId="439"/>
            <ac:spMk id="1181" creationId="{5DAD2586-586A-449B-B94F-8C1ED5DB768C}"/>
          </ac:spMkLst>
        </pc:spChg>
        <pc:spChg chg="mod topLvl">
          <ac:chgData name="reza kabir" userId="af3c95a13102d509" providerId="LiveId" clId="{1DE7A25A-A000-40E7-AB21-D6A01019233A}" dt="2020-05-17T14:57:14.284" v="39" actId="165"/>
          <ac:spMkLst>
            <pc:docMk/>
            <pc:sldMk cId="3517688747" sldId="439"/>
            <ac:spMk id="1182" creationId="{5AA13F34-9F86-4AEE-97BA-63D869877D2B}"/>
          </ac:spMkLst>
        </pc:spChg>
        <pc:spChg chg="mod topLvl">
          <ac:chgData name="reza kabir" userId="af3c95a13102d509" providerId="LiveId" clId="{1DE7A25A-A000-40E7-AB21-D6A01019233A}" dt="2020-05-17T14:57:14.284" v="39" actId="165"/>
          <ac:spMkLst>
            <pc:docMk/>
            <pc:sldMk cId="3517688747" sldId="439"/>
            <ac:spMk id="1183" creationId="{9E891E1E-4980-4C9B-B0DE-70D5823E87C8}"/>
          </ac:spMkLst>
        </pc:spChg>
        <pc:spChg chg="mod topLvl">
          <ac:chgData name="reza kabir" userId="af3c95a13102d509" providerId="LiveId" clId="{1DE7A25A-A000-40E7-AB21-D6A01019233A}" dt="2020-05-17T14:57:14.284" v="39" actId="165"/>
          <ac:spMkLst>
            <pc:docMk/>
            <pc:sldMk cId="3517688747" sldId="439"/>
            <ac:spMk id="1184" creationId="{24F0D001-B101-4B25-A777-03BC31D7BB50}"/>
          </ac:spMkLst>
        </pc:spChg>
        <pc:spChg chg="mod topLvl">
          <ac:chgData name="reza kabir" userId="af3c95a13102d509" providerId="LiveId" clId="{1DE7A25A-A000-40E7-AB21-D6A01019233A}" dt="2020-05-17T14:57:14.284" v="39" actId="165"/>
          <ac:spMkLst>
            <pc:docMk/>
            <pc:sldMk cId="3517688747" sldId="439"/>
            <ac:spMk id="1185" creationId="{FBD5FEBC-7C3D-48B0-B190-ED86C66D9539}"/>
          </ac:spMkLst>
        </pc:spChg>
        <pc:spChg chg="mod topLvl">
          <ac:chgData name="reza kabir" userId="af3c95a13102d509" providerId="LiveId" clId="{1DE7A25A-A000-40E7-AB21-D6A01019233A}" dt="2020-05-17T14:57:14.284" v="39" actId="165"/>
          <ac:spMkLst>
            <pc:docMk/>
            <pc:sldMk cId="3517688747" sldId="439"/>
            <ac:spMk id="1186" creationId="{C1204C52-5003-488B-819A-C6876034FE18}"/>
          </ac:spMkLst>
        </pc:spChg>
        <pc:spChg chg="mod topLvl">
          <ac:chgData name="reza kabir" userId="af3c95a13102d509" providerId="LiveId" clId="{1DE7A25A-A000-40E7-AB21-D6A01019233A}" dt="2020-05-17T14:57:14.284" v="39" actId="165"/>
          <ac:spMkLst>
            <pc:docMk/>
            <pc:sldMk cId="3517688747" sldId="439"/>
            <ac:spMk id="1187" creationId="{8C25693C-0FD1-47FD-A4AF-0B1ED2FAB3D7}"/>
          </ac:spMkLst>
        </pc:spChg>
        <pc:spChg chg="mod topLvl">
          <ac:chgData name="reza kabir" userId="af3c95a13102d509" providerId="LiveId" clId="{1DE7A25A-A000-40E7-AB21-D6A01019233A}" dt="2020-05-17T14:57:14.284" v="39" actId="165"/>
          <ac:spMkLst>
            <pc:docMk/>
            <pc:sldMk cId="3517688747" sldId="439"/>
            <ac:spMk id="1188" creationId="{BF1AC6AF-A4C2-4145-A942-3F1221F7A1E2}"/>
          </ac:spMkLst>
        </pc:spChg>
        <pc:spChg chg="mod topLvl">
          <ac:chgData name="reza kabir" userId="af3c95a13102d509" providerId="LiveId" clId="{1DE7A25A-A000-40E7-AB21-D6A01019233A}" dt="2020-05-17T14:57:14.284" v="39" actId="165"/>
          <ac:spMkLst>
            <pc:docMk/>
            <pc:sldMk cId="3517688747" sldId="439"/>
            <ac:spMk id="1189" creationId="{845E0A20-4E4D-43FA-9505-C0CE91F830E0}"/>
          </ac:spMkLst>
        </pc:spChg>
        <pc:spChg chg="mod topLvl">
          <ac:chgData name="reza kabir" userId="af3c95a13102d509" providerId="LiveId" clId="{1DE7A25A-A000-40E7-AB21-D6A01019233A}" dt="2020-05-17T14:57:14.284" v="39" actId="165"/>
          <ac:spMkLst>
            <pc:docMk/>
            <pc:sldMk cId="3517688747" sldId="439"/>
            <ac:spMk id="1190" creationId="{417A804D-523D-48A0-8B8A-4FA0A29EC1C7}"/>
          </ac:spMkLst>
        </pc:spChg>
        <pc:spChg chg="mod topLvl">
          <ac:chgData name="reza kabir" userId="af3c95a13102d509" providerId="LiveId" clId="{1DE7A25A-A000-40E7-AB21-D6A01019233A}" dt="2020-05-17T14:57:14.284" v="39" actId="165"/>
          <ac:spMkLst>
            <pc:docMk/>
            <pc:sldMk cId="3517688747" sldId="439"/>
            <ac:spMk id="1191" creationId="{890D1D42-CF10-4F2B-A926-98233A3CD671}"/>
          </ac:spMkLst>
        </pc:spChg>
        <pc:spChg chg="mod topLvl">
          <ac:chgData name="reza kabir" userId="af3c95a13102d509" providerId="LiveId" clId="{1DE7A25A-A000-40E7-AB21-D6A01019233A}" dt="2020-05-17T14:57:14.284" v="39" actId="165"/>
          <ac:spMkLst>
            <pc:docMk/>
            <pc:sldMk cId="3517688747" sldId="439"/>
            <ac:spMk id="1192" creationId="{C5256A84-64F6-4C63-BE9D-D586C7970373}"/>
          </ac:spMkLst>
        </pc:spChg>
        <pc:spChg chg="mod topLvl">
          <ac:chgData name="reza kabir" userId="af3c95a13102d509" providerId="LiveId" clId="{1DE7A25A-A000-40E7-AB21-D6A01019233A}" dt="2020-05-17T14:57:14.284" v="39" actId="165"/>
          <ac:spMkLst>
            <pc:docMk/>
            <pc:sldMk cId="3517688747" sldId="439"/>
            <ac:spMk id="1193" creationId="{F4A7C15E-CDA2-4F24-B1FA-78264818257C}"/>
          </ac:spMkLst>
        </pc:spChg>
        <pc:spChg chg="mod topLvl">
          <ac:chgData name="reza kabir" userId="af3c95a13102d509" providerId="LiveId" clId="{1DE7A25A-A000-40E7-AB21-D6A01019233A}" dt="2020-05-17T14:57:14.284" v="39" actId="165"/>
          <ac:spMkLst>
            <pc:docMk/>
            <pc:sldMk cId="3517688747" sldId="439"/>
            <ac:spMk id="1194" creationId="{94333A9B-C117-46B9-A2DC-09D4546A05AD}"/>
          </ac:spMkLst>
        </pc:spChg>
        <pc:spChg chg="mod topLvl">
          <ac:chgData name="reza kabir" userId="af3c95a13102d509" providerId="LiveId" clId="{1DE7A25A-A000-40E7-AB21-D6A01019233A}" dt="2020-05-17T14:57:14.284" v="39" actId="165"/>
          <ac:spMkLst>
            <pc:docMk/>
            <pc:sldMk cId="3517688747" sldId="439"/>
            <ac:spMk id="1195" creationId="{92CB27BC-997D-4109-B24C-F0AC2335EFA6}"/>
          </ac:spMkLst>
        </pc:spChg>
        <pc:spChg chg="mod topLvl">
          <ac:chgData name="reza kabir" userId="af3c95a13102d509" providerId="LiveId" clId="{1DE7A25A-A000-40E7-AB21-D6A01019233A}" dt="2020-05-17T14:57:14.284" v="39" actId="165"/>
          <ac:spMkLst>
            <pc:docMk/>
            <pc:sldMk cId="3517688747" sldId="439"/>
            <ac:spMk id="1196" creationId="{CCB72037-A950-40FA-BFCC-E664F0A693E4}"/>
          </ac:spMkLst>
        </pc:spChg>
        <pc:spChg chg="mod topLvl">
          <ac:chgData name="reza kabir" userId="af3c95a13102d509" providerId="LiveId" clId="{1DE7A25A-A000-40E7-AB21-D6A01019233A}" dt="2020-05-17T14:57:14.284" v="39" actId="165"/>
          <ac:spMkLst>
            <pc:docMk/>
            <pc:sldMk cId="3517688747" sldId="439"/>
            <ac:spMk id="1197" creationId="{96C9F1A6-6749-49B1-85F5-3717FECF90CB}"/>
          </ac:spMkLst>
        </pc:spChg>
        <pc:spChg chg="mod topLvl">
          <ac:chgData name="reza kabir" userId="af3c95a13102d509" providerId="LiveId" clId="{1DE7A25A-A000-40E7-AB21-D6A01019233A}" dt="2020-05-17T14:57:14.284" v="39" actId="165"/>
          <ac:spMkLst>
            <pc:docMk/>
            <pc:sldMk cId="3517688747" sldId="439"/>
            <ac:spMk id="1198" creationId="{D35948D8-1A85-40B0-8660-B631A998A54F}"/>
          </ac:spMkLst>
        </pc:spChg>
        <pc:spChg chg="mod topLvl">
          <ac:chgData name="reza kabir" userId="af3c95a13102d509" providerId="LiveId" clId="{1DE7A25A-A000-40E7-AB21-D6A01019233A}" dt="2020-05-17T14:57:14.284" v="39" actId="165"/>
          <ac:spMkLst>
            <pc:docMk/>
            <pc:sldMk cId="3517688747" sldId="439"/>
            <ac:spMk id="1199" creationId="{95748E8F-01B9-40B4-B150-643E4C2103A8}"/>
          </ac:spMkLst>
        </pc:spChg>
        <pc:spChg chg="mod topLvl">
          <ac:chgData name="reza kabir" userId="af3c95a13102d509" providerId="LiveId" clId="{1DE7A25A-A000-40E7-AB21-D6A01019233A}" dt="2020-05-17T14:57:14.284" v="39" actId="165"/>
          <ac:spMkLst>
            <pc:docMk/>
            <pc:sldMk cId="3517688747" sldId="439"/>
            <ac:spMk id="1200" creationId="{BFEEBF4F-1BE4-4A86-A401-623558BC3A75}"/>
          </ac:spMkLst>
        </pc:spChg>
        <pc:spChg chg="mod topLvl">
          <ac:chgData name="reza kabir" userId="af3c95a13102d509" providerId="LiveId" clId="{1DE7A25A-A000-40E7-AB21-D6A01019233A}" dt="2020-05-17T14:57:14.284" v="39" actId="165"/>
          <ac:spMkLst>
            <pc:docMk/>
            <pc:sldMk cId="3517688747" sldId="439"/>
            <ac:spMk id="1201" creationId="{C16DEA0F-24C1-4EB4-9420-062597D5F665}"/>
          </ac:spMkLst>
        </pc:spChg>
        <pc:spChg chg="mod topLvl">
          <ac:chgData name="reza kabir" userId="af3c95a13102d509" providerId="LiveId" clId="{1DE7A25A-A000-40E7-AB21-D6A01019233A}" dt="2020-05-17T14:57:14.284" v="39" actId="165"/>
          <ac:spMkLst>
            <pc:docMk/>
            <pc:sldMk cId="3517688747" sldId="439"/>
            <ac:spMk id="1202" creationId="{BBFD2D24-5923-4A8F-8A02-5A5620BEDED3}"/>
          </ac:spMkLst>
        </pc:spChg>
        <pc:spChg chg="mod topLvl">
          <ac:chgData name="reza kabir" userId="af3c95a13102d509" providerId="LiveId" clId="{1DE7A25A-A000-40E7-AB21-D6A01019233A}" dt="2020-05-17T14:57:14.284" v="39" actId="165"/>
          <ac:spMkLst>
            <pc:docMk/>
            <pc:sldMk cId="3517688747" sldId="439"/>
            <ac:spMk id="1203" creationId="{102349B4-F965-43D8-99A6-8A31A38C5E4E}"/>
          </ac:spMkLst>
        </pc:spChg>
        <pc:spChg chg="mod topLvl">
          <ac:chgData name="reza kabir" userId="af3c95a13102d509" providerId="LiveId" clId="{1DE7A25A-A000-40E7-AB21-D6A01019233A}" dt="2020-05-17T14:57:14.284" v="39" actId="165"/>
          <ac:spMkLst>
            <pc:docMk/>
            <pc:sldMk cId="3517688747" sldId="439"/>
            <ac:spMk id="1204" creationId="{48336C31-FFDC-4CA5-B295-017F2190B059}"/>
          </ac:spMkLst>
        </pc:spChg>
        <pc:spChg chg="mod topLvl">
          <ac:chgData name="reza kabir" userId="af3c95a13102d509" providerId="LiveId" clId="{1DE7A25A-A000-40E7-AB21-D6A01019233A}" dt="2020-05-17T14:57:14.284" v="39" actId="165"/>
          <ac:spMkLst>
            <pc:docMk/>
            <pc:sldMk cId="3517688747" sldId="439"/>
            <ac:spMk id="1205" creationId="{9D4A729C-CC1A-437B-9A41-575C3983A825}"/>
          </ac:spMkLst>
        </pc:spChg>
        <pc:spChg chg="mod topLvl">
          <ac:chgData name="reza kabir" userId="af3c95a13102d509" providerId="LiveId" clId="{1DE7A25A-A000-40E7-AB21-D6A01019233A}" dt="2020-05-17T14:57:14.284" v="39" actId="165"/>
          <ac:spMkLst>
            <pc:docMk/>
            <pc:sldMk cId="3517688747" sldId="439"/>
            <ac:spMk id="1206" creationId="{21579E40-B83B-4F41-B0AF-7C587F0AD3A6}"/>
          </ac:spMkLst>
        </pc:spChg>
        <pc:spChg chg="mod topLvl">
          <ac:chgData name="reza kabir" userId="af3c95a13102d509" providerId="LiveId" clId="{1DE7A25A-A000-40E7-AB21-D6A01019233A}" dt="2020-05-17T14:57:14.284" v="39" actId="165"/>
          <ac:spMkLst>
            <pc:docMk/>
            <pc:sldMk cId="3517688747" sldId="439"/>
            <ac:spMk id="1207" creationId="{D6A4661E-4600-4EA3-B61C-94ADB576D27F}"/>
          </ac:spMkLst>
        </pc:spChg>
        <pc:spChg chg="mod topLvl">
          <ac:chgData name="reza kabir" userId="af3c95a13102d509" providerId="LiveId" clId="{1DE7A25A-A000-40E7-AB21-D6A01019233A}" dt="2020-05-17T14:57:14.284" v="39" actId="165"/>
          <ac:spMkLst>
            <pc:docMk/>
            <pc:sldMk cId="3517688747" sldId="439"/>
            <ac:spMk id="1208" creationId="{CD2F7989-402D-4B9D-A84B-3883D3BDB6D3}"/>
          </ac:spMkLst>
        </pc:spChg>
        <pc:spChg chg="mod topLvl">
          <ac:chgData name="reza kabir" userId="af3c95a13102d509" providerId="LiveId" clId="{1DE7A25A-A000-40E7-AB21-D6A01019233A}" dt="2020-05-17T14:57:14.284" v="39" actId="165"/>
          <ac:spMkLst>
            <pc:docMk/>
            <pc:sldMk cId="3517688747" sldId="439"/>
            <ac:spMk id="1209" creationId="{8E029469-CCD6-494C-A6AB-D4904C83E530}"/>
          </ac:spMkLst>
        </pc:spChg>
        <pc:spChg chg="mod topLvl">
          <ac:chgData name="reza kabir" userId="af3c95a13102d509" providerId="LiveId" clId="{1DE7A25A-A000-40E7-AB21-D6A01019233A}" dt="2020-05-17T14:57:14.284" v="39" actId="165"/>
          <ac:spMkLst>
            <pc:docMk/>
            <pc:sldMk cId="3517688747" sldId="439"/>
            <ac:spMk id="1210" creationId="{F2654C8A-5D11-4CC4-907E-6A227AD17220}"/>
          </ac:spMkLst>
        </pc:spChg>
        <pc:spChg chg="mod topLvl">
          <ac:chgData name="reza kabir" userId="af3c95a13102d509" providerId="LiveId" clId="{1DE7A25A-A000-40E7-AB21-D6A01019233A}" dt="2020-05-17T14:57:14.284" v="39" actId="165"/>
          <ac:spMkLst>
            <pc:docMk/>
            <pc:sldMk cId="3517688747" sldId="439"/>
            <ac:spMk id="1211" creationId="{3A29EC41-E69A-4C7D-BA1E-6BFFDEDCDD3F}"/>
          </ac:spMkLst>
        </pc:spChg>
        <pc:spChg chg="mod topLvl">
          <ac:chgData name="reza kabir" userId="af3c95a13102d509" providerId="LiveId" clId="{1DE7A25A-A000-40E7-AB21-D6A01019233A}" dt="2020-05-17T14:57:14.284" v="39" actId="165"/>
          <ac:spMkLst>
            <pc:docMk/>
            <pc:sldMk cId="3517688747" sldId="439"/>
            <ac:spMk id="1212" creationId="{A501F1AF-E7F6-4654-AFB4-47980FB13892}"/>
          </ac:spMkLst>
        </pc:spChg>
        <pc:spChg chg="mod topLvl">
          <ac:chgData name="reza kabir" userId="af3c95a13102d509" providerId="LiveId" clId="{1DE7A25A-A000-40E7-AB21-D6A01019233A}" dt="2020-05-17T14:57:14.284" v="39" actId="165"/>
          <ac:spMkLst>
            <pc:docMk/>
            <pc:sldMk cId="3517688747" sldId="439"/>
            <ac:spMk id="1213" creationId="{DB211208-3FD0-45CD-BE5E-E24F301A0388}"/>
          </ac:spMkLst>
        </pc:spChg>
        <pc:spChg chg="mod topLvl">
          <ac:chgData name="reza kabir" userId="af3c95a13102d509" providerId="LiveId" clId="{1DE7A25A-A000-40E7-AB21-D6A01019233A}" dt="2020-05-17T14:57:14.284" v="39" actId="165"/>
          <ac:spMkLst>
            <pc:docMk/>
            <pc:sldMk cId="3517688747" sldId="439"/>
            <ac:spMk id="1214" creationId="{6B70CB49-85AA-439C-AB02-2D32AC093428}"/>
          </ac:spMkLst>
        </pc:spChg>
        <pc:spChg chg="mod topLvl">
          <ac:chgData name="reza kabir" userId="af3c95a13102d509" providerId="LiveId" clId="{1DE7A25A-A000-40E7-AB21-D6A01019233A}" dt="2020-05-17T14:57:14.284" v="39" actId="165"/>
          <ac:spMkLst>
            <pc:docMk/>
            <pc:sldMk cId="3517688747" sldId="439"/>
            <ac:spMk id="1215" creationId="{FE7651D6-3DD7-4AA5-955B-E809650D7EFF}"/>
          </ac:spMkLst>
        </pc:spChg>
        <pc:spChg chg="mod topLvl">
          <ac:chgData name="reza kabir" userId="af3c95a13102d509" providerId="LiveId" clId="{1DE7A25A-A000-40E7-AB21-D6A01019233A}" dt="2020-05-17T14:57:14.284" v="39" actId="165"/>
          <ac:spMkLst>
            <pc:docMk/>
            <pc:sldMk cId="3517688747" sldId="439"/>
            <ac:spMk id="1216" creationId="{EDBBBF4A-CAC0-4AB8-B88C-73770119D03A}"/>
          </ac:spMkLst>
        </pc:spChg>
        <pc:spChg chg="mod topLvl">
          <ac:chgData name="reza kabir" userId="af3c95a13102d509" providerId="LiveId" clId="{1DE7A25A-A000-40E7-AB21-D6A01019233A}" dt="2020-05-17T14:57:14.284" v="39" actId="165"/>
          <ac:spMkLst>
            <pc:docMk/>
            <pc:sldMk cId="3517688747" sldId="439"/>
            <ac:spMk id="1217" creationId="{EBA10E43-64C6-469F-8EFB-DEC0810B4906}"/>
          </ac:spMkLst>
        </pc:spChg>
        <pc:spChg chg="mod topLvl">
          <ac:chgData name="reza kabir" userId="af3c95a13102d509" providerId="LiveId" clId="{1DE7A25A-A000-40E7-AB21-D6A01019233A}" dt="2020-05-17T14:57:14.284" v="39" actId="165"/>
          <ac:spMkLst>
            <pc:docMk/>
            <pc:sldMk cId="3517688747" sldId="439"/>
            <ac:spMk id="1218" creationId="{0F917B2C-9139-4BE7-9DA9-87316C61521F}"/>
          </ac:spMkLst>
        </pc:spChg>
        <pc:spChg chg="mod topLvl">
          <ac:chgData name="reza kabir" userId="af3c95a13102d509" providerId="LiveId" clId="{1DE7A25A-A000-40E7-AB21-D6A01019233A}" dt="2020-05-17T14:57:14.284" v="39" actId="165"/>
          <ac:spMkLst>
            <pc:docMk/>
            <pc:sldMk cId="3517688747" sldId="439"/>
            <ac:spMk id="1219" creationId="{050FF24B-CA3D-4855-AFE9-AD7A7B4C9F92}"/>
          </ac:spMkLst>
        </pc:spChg>
        <pc:spChg chg="mod topLvl">
          <ac:chgData name="reza kabir" userId="af3c95a13102d509" providerId="LiveId" clId="{1DE7A25A-A000-40E7-AB21-D6A01019233A}" dt="2020-05-17T14:57:14.284" v="39" actId="165"/>
          <ac:spMkLst>
            <pc:docMk/>
            <pc:sldMk cId="3517688747" sldId="439"/>
            <ac:spMk id="1220" creationId="{F6EAA0C5-EA53-4A87-969D-ACDB26758531}"/>
          </ac:spMkLst>
        </pc:spChg>
        <pc:spChg chg="mod topLvl">
          <ac:chgData name="reza kabir" userId="af3c95a13102d509" providerId="LiveId" clId="{1DE7A25A-A000-40E7-AB21-D6A01019233A}" dt="2020-05-17T14:57:14.284" v="39" actId="165"/>
          <ac:spMkLst>
            <pc:docMk/>
            <pc:sldMk cId="3517688747" sldId="439"/>
            <ac:spMk id="1221" creationId="{DD724224-4335-4297-916A-D378BC150081}"/>
          </ac:spMkLst>
        </pc:spChg>
        <pc:spChg chg="mod topLvl">
          <ac:chgData name="reza kabir" userId="af3c95a13102d509" providerId="LiveId" clId="{1DE7A25A-A000-40E7-AB21-D6A01019233A}" dt="2020-05-17T14:57:14.284" v="39" actId="165"/>
          <ac:spMkLst>
            <pc:docMk/>
            <pc:sldMk cId="3517688747" sldId="439"/>
            <ac:spMk id="1222" creationId="{F6088F26-4D5B-4DF9-BA15-2F1894117EFC}"/>
          </ac:spMkLst>
        </pc:spChg>
        <pc:spChg chg="mod topLvl">
          <ac:chgData name="reza kabir" userId="af3c95a13102d509" providerId="LiveId" clId="{1DE7A25A-A000-40E7-AB21-D6A01019233A}" dt="2020-05-17T14:57:14.284" v="39" actId="165"/>
          <ac:spMkLst>
            <pc:docMk/>
            <pc:sldMk cId="3517688747" sldId="439"/>
            <ac:spMk id="1223" creationId="{B57DB594-85AB-4E15-96FA-8BEB2A0CC56C}"/>
          </ac:spMkLst>
        </pc:spChg>
        <pc:spChg chg="mod topLvl">
          <ac:chgData name="reza kabir" userId="af3c95a13102d509" providerId="LiveId" clId="{1DE7A25A-A000-40E7-AB21-D6A01019233A}" dt="2020-05-17T14:57:14.284" v="39" actId="165"/>
          <ac:spMkLst>
            <pc:docMk/>
            <pc:sldMk cId="3517688747" sldId="439"/>
            <ac:spMk id="1224" creationId="{81866206-455E-4481-A51E-3AC908311DC9}"/>
          </ac:spMkLst>
        </pc:spChg>
        <pc:spChg chg="mod topLvl">
          <ac:chgData name="reza kabir" userId="af3c95a13102d509" providerId="LiveId" clId="{1DE7A25A-A000-40E7-AB21-D6A01019233A}" dt="2020-05-17T14:57:14.284" v="39" actId="165"/>
          <ac:spMkLst>
            <pc:docMk/>
            <pc:sldMk cId="3517688747" sldId="439"/>
            <ac:spMk id="1225" creationId="{3D684DC1-DD28-478F-9F3E-A0C138F63F47}"/>
          </ac:spMkLst>
        </pc:spChg>
        <pc:spChg chg="mod topLvl">
          <ac:chgData name="reza kabir" userId="af3c95a13102d509" providerId="LiveId" clId="{1DE7A25A-A000-40E7-AB21-D6A01019233A}" dt="2020-05-17T14:57:14.284" v="39" actId="165"/>
          <ac:spMkLst>
            <pc:docMk/>
            <pc:sldMk cId="3517688747" sldId="439"/>
            <ac:spMk id="1226" creationId="{940E8D9A-F06B-4648-907B-E3625DE28AA8}"/>
          </ac:spMkLst>
        </pc:spChg>
        <pc:spChg chg="mod topLvl">
          <ac:chgData name="reza kabir" userId="af3c95a13102d509" providerId="LiveId" clId="{1DE7A25A-A000-40E7-AB21-D6A01019233A}" dt="2020-05-17T14:57:14.284" v="39" actId="165"/>
          <ac:spMkLst>
            <pc:docMk/>
            <pc:sldMk cId="3517688747" sldId="439"/>
            <ac:spMk id="1227" creationId="{FB6D7C34-8B23-45A7-A0D7-43D43BED6EDA}"/>
          </ac:spMkLst>
        </pc:spChg>
        <pc:spChg chg="mod topLvl">
          <ac:chgData name="reza kabir" userId="af3c95a13102d509" providerId="LiveId" clId="{1DE7A25A-A000-40E7-AB21-D6A01019233A}" dt="2020-05-17T14:57:14.284" v="39" actId="165"/>
          <ac:spMkLst>
            <pc:docMk/>
            <pc:sldMk cId="3517688747" sldId="439"/>
            <ac:spMk id="1228" creationId="{B53C894A-36F7-467C-AF02-117DF4469B3D}"/>
          </ac:spMkLst>
        </pc:spChg>
        <pc:spChg chg="mod topLvl">
          <ac:chgData name="reza kabir" userId="af3c95a13102d509" providerId="LiveId" clId="{1DE7A25A-A000-40E7-AB21-D6A01019233A}" dt="2020-05-17T14:57:14.284" v="39" actId="165"/>
          <ac:spMkLst>
            <pc:docMk/>
            <pc:sldMk cId="3517688747" sldId="439"/>
            <ac:spMk id="1229" creationId="{A3BC49FA-7C17-445A-8585-A0A5DCB0947A}"/>
          </ac:spMkLst>
        </pc:spChg>
        <pc:spChg chg="mod topLvl">
          <ac:chgData name="reza kabir" userId="af3c95a13102d509" providerId="LiveId" clId="{1DE7A25A-A000-40E7-AB21-D6A01019233A}" dt="2020-05-17T14:57:14.284" v="39" actId="165"/>
          <ac:spMkLst>
            <pc:docMk/>
            <pc:sldMk cId="3517688747" sldId="439"/>
            <ac:spMk id="1230" creationId="{4FFCAA88-397B-4E38-BC16-63C55141E279}"/>
          </ac:spMkLst>
        </pc:spChg>
        <pc:spChg chg="mod topLvl">
          <ac:chgData name="reza kabir" userId="af3c95a13102d509" providerId="LiveId" clId="{1DE7A25A-A000-40E7-AB21-D6A01019233A}" dt="2020-05-17T14:57:14.284" v="39" actId="165"/>
          <ac:spMkLst>
            <pc:docMk/>
            <pc:sldMk cId="3517688747" sldId="439"/>
            <ac:spMk id="1231" creationId="{A370C1EB-596B-4D73-9434-11E99F309D67}"/>
          </ac:spMkLst>
        </pc:spChg>
        <pc:spChg chg="mod topLvl">
          <ac:chgData name="reza kabir" userId="af3c95a13102d509" providerId="LiveId" clId="{1DE7A25A-A000-40E7-AB21-D6A01019233A}" dt="2020-05-17T14:57:14.284" v="39" actId="165"/>
          <ac:spMkLst>
            <pc:docMk/>
            <pc:sldMk cId="3517688747" sldId="439"/>
            <ac:spMk id="1232" creationId="{C415100F-5C43-4B75-938D-3B0C500C4AC9}"/>
          </ac:spMkLst>
        </pc:spChg>
        <pc:spChg chg="mod topLvl">
          <ac:chgData name="reza kabir" userId="af3c95a13102d509" providerId="LiveId" clId="{1DE7A25A-A000-40E7-AB21-D6A01019233A}" dt="2020-05-17T14:57:14.284" v="39" actId="165"/>
          <ac:spMkLst>
            <pc:docMk/>
            <pc:sldMk cId="3517688747" sldId="439"/>
            <ac:spMk id="1233" creationId="{94B61C35-8BF0-4144-BCD9-87AB4B092F56}"/>
          </ac:spMkLst>
        </pc:spChg>
        <pc:spChg chg="mod topLvl">
          <ac:chgData name="reza kabir" userId="af3c95a13102d509" providerId="LiveId" clId="{1DE7A25A-A000-40E7-AB21-D6A01019233A}" dt="2020-05-17T14:57:14.284" v="39" actId="165"/>
          <ac:spMkLst>
            <pc:docMk/>
            <pc:sldMk cId="3517688747" sldId="439"/>
            <ac:spMk id="1234" creationId="{80F5E2C4-25EE-4167-8370-BFE982E6B8BA}"/>
          </ac:spMkLst>
        </pc:spChg>
        <pc:spChg chg="mod topLvl">
          <ac:chgData name="reza kabir" userId="af3c95a13102d509" providerId="LiveId" clId="{1DE7A25A-A000-40E7-AB21-D6A01019233A}" dt="2020-05-17T14:57:14.284" v="39" actId="165"/>
          <ac:spMkLst>
            <pc:docMk/>
            <pc:sldMk cId="3517688747" sldId="439"/>
            <ac:spMk id="1235" creationId="{F56FD6E0-E55D-4BA9-BD0F-86F309FD8A06}"/>
          </ac:spMkLst>
        </pc:spChg>
        <pc:spChg chg="mod topLvl">
          <ac:chgData name="reza kabir" userId="af3c95a13102d509" providerId="LiveId" clId="{1DE7A25A-A000-40E7-AB21-D6A01019233A}" dt="2020-05-17T14:57:14.284" v="39" actId="165"/>
          <ac:spMkLst>
            <pc:docMk/>
            <pc:sldMk cId="3517688747" sldId="439"/>
            <ac:spMk id="1236" creationId="{68E461F5-B09F-4798-BDF6-26CC1F7BF923}"/>
          </ac:spMkLst>
        </pc:spChg>
        <pc:spChg chg="mod topLvl">
          <ac:chgData name="reza kabir" userId="af3c95a13102d509" providerId="LiveId" clId="{1DE7A25A-A000-40E7-AB21-D6A01019233A}" dt="2020-05-17T14:57:14.284" v="39" actId="165"/>
          <ac:spMkLst>
            <pc:docMk/>
            <pc:sldMk cId="3517688747" sldId="439"/>
            <ac:spMk id="1237" creationId="{24FBFB69-E2A5-4E14-8076-99B12095E7B0}"/>
          </ac:spMkLst>
        </pc:spChg>
        <pc:spChg chg="mod topLvl">
          <ac:chgData name="reza kabir" userId="af3c95a13102d509" providerId="LiveId" clId="{1DE7A25A-A000-40E7-AB21-D6A01019233A}" dt="2020-05-17T14:57:14.284" v="39" actId="165"/>
          <ac:spMkLst>
            <pc:docMk/>
            <pc:sldMk cId="3517688747" sldId="439"/>
            <ac:spMk id="1238" creationId="{84D0493C-9C24-4701-A677-10A53D2036A0}"/>
          </ac:spMkLst>
        </pc:spChg>
        <pc:spChg chg="mod topLvl">
          <ac:chgData name="reza kabir" userId="af3c95a13102d509" providerId="LiveId" clId="{1DE7A25A-A000-40E7-AB21-D6A01019233A}" dt="2020-05-17T14:57:14.284" v="39" actId="165"/>
          <ac:spMkLst>
            <pc:docMk/>
            <pc:sldMk cId="3517688747" sldId="439"/>
            <ac:spMk id="1239" creationId="{36F30AFF-1ECA-4687-B1C2-22AF91E4D189}"/>
          </ac:spMkLst>
        </pc:spChg>
        <pc:spChg chg="mod topLvl">
          <ac:chgData name="reza kabir" userId="af3c95a13102d509" providerId="LiveId" clId="{1DE7A25A-A000-40E7-AB21-D6A01019233A}" dt="2020-05-17T14:57:14.284" v="39" actId="165"/>
          <ac:spMkLst>
            <pc:docMk/>
            <pc:sldMk cId="3517688747" sldId="439"/>
            <ac:spMk id="1240" creationId="{6D3E62C9-9E8A-4A4A-8728-E56D38D2DE0D}"/>
          </ac:spMkLst>
        </pc:spChg>
        <pc:spChg chg="mod topLvl">
          <ac:chgData name="reza kabir" userId="af3c95a13102d509" providerId="LiveId" clId="{1DE7A25A-A000-40E7-AB21-D6A01019233A}" dt="2020-05-17T14:57:14.284" v="39" actId="165"/>
          <ac:spMkLst>
            <pc:docMk/>
            <pc:sldMk cId="3517688747" sldId="439"/>
            <ac:spMk id="1241" creationId="{B25D8642-8566-4D10-A56B-749B8AED60FF}"/>
          </ac:spMkLst>
        </pc:spChg>
        <pc:spChg chg="mod topLvl">
          <ac:chgData name="reza kabir" userId="af3c95a13102d509" providerId="LiveId" clId="{1DE7A25A-A000-40E7-AB21-D6A01019233A}" dt="2020-05-17T14:57:14.284" v="39" actId="165"/>
          <ac:spMkLst>
            <pc:docMk/>
            <pc:sldMk cId="3517688747" sldId="439"/>
            <ac:spMk id="1242" creationId="{04252801-77F5-43B2-A62F-972E20A28FC4}"/>
          </ac:spMkLst>
        </pc:spChg>
        <pc:spChg chg="mod topLvl">
          <ac:chgData name="reza kabir" userId="af3c95a13102d509" providerId="LiveId" clId="{1DE7A25A-A000-40E7-AB21-D6A01019233A}" dt="2020-05-17T14:57:14.284" v="39" actId="165"/>
          <ac:spMkLst>
            <pc:docMk/>
            <pc:sldMk cId="3517688747" sldId="439"/>
            <ac:spMk id="1243" creationId="{4A8F55E4-89B0-4BAB-8B3F-799334FF0275}"/>
          </ac:spMkLst>
        </pc:spChg>
        <pc:spChg chg="mod topLvl">
          <ac:chgData name="reza kabir" userId="af3c95a13102d509" providerId="LiveId" clId="{1DE7A25A-A000-40E7-AB21-D6A01019233A}" dt="2020-05-17T14:57:14.284" v="39" actId="165"/>
          <ac:spMkLst>
            <pc:docMk/>
            <pc:sldMk cId="3517688747" sldId="439"/>
            <ac:spMk id="1244" creationId="{188B4270-D756-4741-ACBD-C93420649138}"/>
          </ac:spMkLst>
        </pc:spChg>
        <pc:spChg chg="mod topLvl">
          <ac:chgData name="reza kabir" userId="af3c95a13102d509" providerId="LiveId" clId="{1DE7A25A-A000-40E7-AB21-D6A01019233A}" dt="2020-05-17T14:57:14.284" v="39" actId="165"/>
          <ac:spMkLst>
            <pc:docMk/>
            <pc:sldMk cId="3517688747" sldId="439"/>
            <ac:spMk id="1245" creationId="{B0150F6B-B9F1-48C1-9FFE-C9019EA3B5D4}"/>
          </ac:spMkLst>
        </pc:spChg>
        <pc:spChg chg="mod topLvl">
          <ac:chgData name="reza kabir" userId="af3c95a13102d509" providerId="LiveId" clId="{1DE7A25A-A000-40E7-AB21-D6A01019233A}" dt="2020-05-17T14:57:14.284" v="39" actId="165"/>
          <ac:spMkLst>
            <pc:docMk/>
            <pc:sldMk cId="3517688747" sldId="439"/>
            <ac:spMk id="1246" creationId="{FB0B6572-5505-4FA8-96A6-18E0C744A1C3}"/>
          </ac:spMkLst>
        </pc:spChg>
        <pc:spChg chg="mod topLvl">
          <ac:chgData name="reza kabir" userId="af3c95a13102d509" providerId="LiveId" clId="{1DE7A25A-A000-40E7-AB21-D6A01019233A}" dt="2020-05-17T14:57:14.284" v="39" actId="165"/>
          <ac:spMkLst>
            <pc:docMk/>
            <pc:sldMk cId="3517688747" sldId="439"/>
            <ac:spMk id="1247" creationId="{039F9A51-B2F7-4E1E-BFD5-D3F3289C99C6}"/>
          </ac:spMkLst>
        </pc:spChg>
        <pc:spChg chg="mod topLvl">
          <ac:chgData name="reza kabir" userId="af3c95a13102d509" providerId="LiveId" clId="{1DE7A25A-A000-40E7-AB21-D6A01019233A}" dt="2020-05-17T14:57:14.284" v="39" actId="165"/>
          <ac:spMkLst>
            <pc:docMk/>
            <pc:sldMk cId="3517688747" sldId="439"/>
            <ac:spMk id="1248" creationId="{422260EC-745E-41E1-89DE-893B263E1D3A}"/>
          </ac:spMkLst>
        </pc:spChg>
        <pc:spChg chg="mod topLvl">
          <ac:chgData name="reza kabir" userId="af3c95a13102d509" providerId="LiveId" clId="{1DE7A25A-A000-40E7-AB21-D6A01019233A}" dt="2020-05-17T14:57:14.284" v="39" actId="165"/>
          <ac:spMkLst>
            <pc:docMk/>
            <pc:sldMk cId="3517688747" sldId="439"/>
            <ac:spMk id="1249" creationId="{FE2480E3-9E38-44C2-A85A-9B3B48F78446}"/>
          </ac:spMkLst>
        </pc:spChg>
        <pc:spChg chg="mod topLvl">
          <ac:chgData name="reza kabir" userId="af3c95a13102d509" providerId="LiveId" clId="{1DE7A25A-A000-40E7-AB21-D6A01019233A}" dt="2020-05-17T14:57:14.284" v="39" actId="165"/>
          <ac:spMkLst>
            <pc:docMk/>
            <pc:sldMk cId="3517688747" sldId="439"/>
            <ac:spMk id="1250" creationId="{C89F6613-36D0-4048-80DF-56F5E5FAEFB9}"/>
          </ac:spMkLst>
        </pc:spChg>
        <pc:spChg chg="mod topLvl">
          <ac:chgData name="reza kabir" userId="af3c95a13102d509" providerId="LiveId" clId="{1DE7A25A-A000-40E7-AB21-D6A01019233A}" dt="2020-05-17T14:57:14.284" v="39" actId="165"/>
          <ac:spMkLst>
            <pc:docMk/>
            <pc:sldMk cId="3517688747" sldId="439"/>
            <ac:spMk id="1251" creationId="{86067CB0-4ACC-463C-A5B2-473AE949ADD8}"/>
          </ac:spMkLst>
        </pc:spChg>
        <pc:spChg chg="mod topLvl">
          <ac:chgData name="reza kabir" userId="af3c95a13102d509" providerId="LiveId" clId="{1DE7A25A-A000-40E7-AB21-D6A01019233A}" dt="2020-05-17T14:57:14.284" v="39" actId="165"/>
          <ac:spMkLst>
            <pc:docMk/>
            <pc:sldMk cId="3517688747" sldId="439"/>
            <ac:spMk id="1252" creationId="{7B9F5836-9716-4C93-80A8-D19149A78A66}"/>
          </ac:spMkLst>
        </pc:spChg>
        <pc:spChg chg="mod topLvl">
          <ac:chgData name="reza kabir" userId="af3c95a13102d509" providerId="LiveId" clId="{1DE7A25A-A000-40E7-AB21-D6A01019233A}" dt="2020-05-17T14:57:14.284" v="39" actId="165"/>
          <ac:spMkLst>
            <pc:docMk/>
            <pc:sldMk cId="3517688747" sldId="439"/>
            <ac:spMk id="1253" creationId="{783B8808-8BA2-4DE9-BA3F-798BE898E0FF}"/>
          </ac:spMkLst>
        </pc:spChg>
        <pc:spChg chg="mod topLvl">
          <ac:chgData name="reza kabir" userId="af3c95a13102d509" providerId="LiveId" clId="{1DE7A25A-A000-40E7-AB21-D6A01019233A}" dt="2020-05-17T14:57:14.284" v="39" actId="165"/>
          <ac:spMkLst>
            <pc:docMk/>
            <pc:sldMk cId="3517688747" sldId="439"/>
            <ac:spMk id="1254" creationId="{91070703-DD2F-4055-AE2F-002AB54BB066}"/>
          </ac:spMkLst>
        </pc:spChg>
        <pc:spChg chg="mod topLvl">
          <ac:chgData name="reza kabir" userId="af3c95a13102d509" providerId="LiveId" clId="{1DE7A25A-A000-40E7-AB21-D6A01019233A}" dt="2020-05-17T14:57:14.284" v="39" actId="165"/>
          <ac:spMkLst>
            <pc:docMk/>
            <pc:sldMk cId="3517688747" sldId="439"/>
            <ac:spMk id="1255" creationId="{3E6E9789-14FF-4F8F-8A86-90AF43266819}"/>
          </ac:spMkLst>
        </pc:spChg>
        <pc:spChg chg="mod topLvl">
          <ac:chgData name="reza kabir" userId="af3c95a13102d509" providerId="LiveId" clId="{1DE7A25A-A000-40E7-AB21-D6A01019233A}" dt="2020-05-17T14:57:14.284" v="39" actId="165"/>
          <ac:spMkLst>
            <pc:docMk/>
            <pc:sldMk cId="3517688747" sldId="439"/>
            <ac:spMk id="1256" creationId="{586DFEB8-9576-498E-B0A1-E773E9434540}"/>
          </ac:spMkLst>
        </pc:spChg>
        <pc:spChg chg="mod topLvl">
          <ac:chgData name="reza kabir" userId="af3c95a13102d509" providerId="LiveId" clId="{1DE7A25A-A000-40E7-AB21-D6A01019233A}" dt="2020-05-17T14:57:14.284" v="39" actId="165"/>
          <ac:spMkLst>
            <pc:docMk/>
            <pc:sldMk cId="3517688747" sldId="439"/>
            <ac:spMk id="1257" creationId="{9FE9C454-BA15-4DAC-BCDB-50D4C4067A80}"/>
          </ac:spMkLst>
        </pc:spChg>
        <pc:spChg chg="mod topLvl">
          <ac:chgData name="reza kabir" userId="af3c95a13102d509" providerId="LiveId" clId="{1DE7A25A-A000-40E7-AB21-D6A01019233A}" dt="2020-05-17T14:57:14.284" v="39" actId="165"/>
          <ac:spMkLst>
            <pc:docMk/>
            <pc:sldMk cId="3517688747" sldId="439"/>
            <ac:spMk id="1258" creationId="{77CFD4D7-532A-4824-9B71-E6F0FF7F4117}"/>
          </ac:spMkLst>
        </pc:spChg>
        <pc:spChg chg="mod topLvl">
          <ac:chgData name="reza kabir" userId="af3c95a13102d509" providerId="LiveId" clId="{1DE7A25A-A000-40E7-AB21-D6A01019233A}" dt="2020-05-17T14:57:14.284" v="39" actId="165"/>
          <ac:spMkLst>
            <pc:docMk/>
            <pc:sldMk cId="3517688747" sldId="439"/>
            <ac:spMk id="1259" creationId="{397BDB70-8710-4AFC-BF91-4442EBFB7F7C}"/>
          </ac:spMkLst>
        </pc:spChg>
        <pc:spChg chg="mod topLvl">
          <ac:chgData name="reza kabir" userId="af3c95a13102d509" providerId="LiveId" clId="{1DE7A25A-A000-40E7-AB21-D6A01019233A}" dt="2020-05-17T14:57:14.284" v="39" actId="165"/>
          <ac:spMkLst>
            <pc:docMk/>
            <pc:sldMk cId="3517688747" sldId="439"/>
            <ac:spMk id="1260" creationId="{BB64443D-18D6-4B9D-B519-537EED922126}"/>
          </ac:spMkLst>
        </pc:spChg>
        <pc:spChg chg="mod topLvl">
          <ac:chgData name="reza kabir" userId="af3c95a13102d509" providerId="LiveId" clId="{1DE7A25A-A000-40E7-AB21-D6A01019233A}" dt="2020-05-17T14:57:14.284" v="39" actId="165"/>
          <ac:spMkLst>
            <pc:docMk/>
            <pc:sldMk cId="3517688747" sldId="439"/>
            <ac:spMk id="1261" creationId="{42179836-4C1C-49FF-B837-CF37EFEBE3E6}"/>
          </ac:spMkLst>
        </pc:spChg>
        <pc:spChg chg="mod topLvl">
          <ac:chgData name="reza kabir" userId="af3c95a13102d509" providerId="LiveId" clId="{1DE7A25A-A000-40E7-AB21-D6A01019233A}" dt="2020-05-17T14:57:14.284" v="39" actId="165"/>
          <ac:spMkLst>
            <pc:docMk/>
            <pc:sldMk cId="3517688747" sldId="439"/>
            <ac:spMk id="1262" creationId="{D4C23130-3853-488A-9217-522D5BD15869}"/>
          </ac:spMkLst>
        </pc:spChg>
        <pc:spChg chg="mod topLvl">
          <ac:chgData name="reza kabir" userId="af3c95a13102d509" providerId="LiveId" clId="{1DE7A25A-A000-40E7-AB21-D6A01019233A}" dt="2020-05-17T14:57:14.284" v="39" actId="165"/>
          <ac:spMkLst>
            <pc:docMk/>
            <pc:sldMk cId="3517688747" sldId="439"/>
            <ac:spMk id="1263" creationId="{6FD21C21-0A3D-4AE7-8CD7-A7E2FA5A40E3}"/>
          </ac:spMkLst>
        </pc:spChg>
        <pc:spChg chg="mod topLvl">
          <ac:chgData name="reza kabir" userId="af3c95a13102d509" providerId="LiveId" clId="{1DE7A25A-A000-40E7-AB21-D6A01019233A}" dt="2020-05-17T14:57:14.284" v="39" actId="165"/>
          <ac:spMkLst>
            <pc:docMk/>
            <pc:sldMk cId="3517688747" sldId="439"/>
            <ac:spMk id="1264" creationId="{193E75FD-C986-4814-845A-B31BB056B57F}"/>
          </ac:spMkLst>
        </pc:spChg>
        <pc:spChg chg="mod topLvl">
          <ac:chgData name="reza kabir" userId="af3c95a13102d509" providerId="LiveId" clId="{1DE7A25A-A000-40E7-AB21-D6A01019233A}" dt="2020-05-17T14:57:14.284" v="39" actId="165"/>
          <ac:spMkLst>
            <pc:docMk/>
            <pc:sldMk cId="3517688747" sldId="439"/>
            <ac:spMk id="1265" creationId="{61117B61-2B56-4E1F-96BF-5131C6796BE5}"/>
          </ac:spMkLst>
        </pc:spChg>
        <pc:spChg chg="mod topLvl">
          <ac:chgData name="reza kabir" userId="af3c95a13102d509" providerId="LiveId" clId="{1DE7A25A-A000-40E7-AB21-D6A01019233A}" dt="2020-05-17T14:57:14.284" v="39" actId="165"/>
          <ac:spMkLst>
            <pc:docMk/>
            <pc:sldMk cId="3517688747" sldId="439"/>
            <ac:spMk id="1266" creationId="{EF3F1E39-8B83-4A2E-BB3F-C719DA5F253C}"/>
          </ac:spMkLst>
        </pc:spChg>
        <pc:spChg chg="mod topLvl">
          <ac:chgData name="reza kabir" userId="af3c95a13102d509" providerId="LiveId" clId="{1DE7A25A-A000-40E7-AB21-D6A01019233A}" dt="2020-05-17T14:57:14.284" v="39" actId="165"/>
          <ac:spMkLst>
            <pc:docMk/>
            <pc:sldMk cId="3517688747" sldId="439"/>
            <ac:spMk id="1267" creationId="{8D452F90-7098-4303-AF80-BE60C7DA7425}"/>
          </ac:spMkLst>
        </pc:spChg>
        <pc:spChg chg="mod topLvl">
          <ac:chgData name="reza kabir" userId="af3c95a13102d509" providerId="LiveId" clId="{1DE7A25A-A000-40E7-AB21-D6A01019233A}" dt="2020-05-17T14:57:14.284" v="39" actId="165"/>
          <ac:spMkLst>
            <pc:docMk/>
            <pc:sldMk cId="3517688747" sldId="439"/>
            <ac:spMk id="1268" creationId="{42B03B4D-A981-4FD5-974C-BAF8846086B8}"/>
          </ac:spMkLst>
        </pc:spChg>
        <pc:spChg chg="mod topLvl">
          <ac:chgData name="reza kabir" userId="af3c95a13102d509" providerId="LiveId" clId="{1DE7A25A-A000-40E7-AB21-D6A01019233A}" dt="2020-05-17T14:57:14.284" v="39" actId="165"/>
          <ac:spMkLst>
            <pc:docMk/>
            <pc:sldMk cId="3517688747" sldId="439"/>
            <ac:spMk id="1269" creationId="{E8ADE1BC-E978-459C-8324-A640864A17F2}"/>
          </ac:spMkLst>
        </pc:spChg>
        <pc:spChg chg="mod topLvl">
          <ac:chgData name="reza kabir" userId="af3c95a13102d509" providerId="LiveId" clId="{1DE7A25A-A000-40E7-AB21-D6A01019233A}" dt="2020-05-17T14:57:14.284" v="39" actId="165"/>
          <ac:spMkLst>
            <pc:docMk/>
            <pc:sldMk cId="3517688747" sldId="439"/>
            <ac:spMk id="1270" creationId="{510D9D04-1DD6-453D-92BD-892E2C58FE58}"/>
          </ac:spMkLst>
        </pc:spChg>
        <pc:spChg chg="mod topLvl">
          <ac:chgData name="reza kabir" userId="af3c95a13102d509" providerId="LiveId" clId="{1DE7A25A-A000-40E7-AB21-D6A01019233A}" dt="2020-05-17T14:57:14.284" v="39" actId="165"/>
          <ac:spMkLst>
            <pc:docMk/>
            <pc:sldMk cId="3517688747" sldId="439"/>
            <ac:spMk id="1271" creationId="{8A273D8E-149F-4DDB-BB82-8DE5D497A811}"/>
          </ac:spMkLst>
        </pc:spChg>
        <pc:spChg chg="mod topLvl">
          <ac:chgData name="reza kabir" userId="af3c95a13102d509" providerId="LiveId" clId="{1DE7A25A-A000-40E7-AB21-D6A01019233A}" dt="2020-05-17T14:57:14.284" v="39" actId="165"/>
          <ac:spMkLst>
            <pc:docMk/>
            <pc:sldMk cId="3517688747" sldId="439"/>
            <ac:spMk id="1272" creationId="{0FD1D205-F5A4-42C2-8A6B-0D0782341F32}"/>
          </ac:spMkLst>
        </pc:spChg>
        <pc:spChg chg="mod topLvl">
          <ac:chgData name="reza kabir" userId="af3c95a13102d509" providerId="LiveId" clId="{1DE7A25A-A000-40E7-AB21-D6A01019233A}" dt="2020-05-17T14:57:14.284" v="39" actId="165"/>
          <ac:spMkLst>
            <pc:docMk/>
            <pc:sldMk cId="3517688747" sldId="439"/>
            <ac:spMk id="1273" creationId="{47204F40-F9EC-4EB9-8297-F2151049C411}"/>
          </ac:spMkLst>
        </pc:spChg>
        <pc:spChg chg="mod topLvl">
          <ac:chgData name="reza kabir" userId="af3c95a13102d509" providerId="LiveId" clId="{1DE7A25A-A000-40E7-AB21-D6A01019233A}" dt="2020-05-17T14:57:14.284" v="39" actId="165"/>
          <ac:spMkLst>
            <pc:docMk/>
            <pc:sldMk cId="3517688747" sldId="439"/>
            <ac:spMk id="1274" creationId="{07DAC978-B0DE-48C5-9DAD-8103F83E324C}"/>
          </ac:spMkLst>
        </pc:spChg>
        <pc:spChg chg="mod topLvl">
          <ac:chgData name="reza kabir" userId="af3c95a13102d509" providerId="LiveId" clId="{1DE7A25A-A000-40E7-AB21-D6A01019233A}" dt="2020-05-17T14:57:14.284" v="39" actId="165"/>
          <ac:spMkLst>
            <pc:docMk/>
            <pc:sldMk cId="3517688747" sldId="439"/>
            <ac:spMk id="1275" creationId="{20AC7962-9F78-46A8-A826-368A7C8557D6}"/>
          </ac:spMkLst>
        </pc:spChg>
        <pc:spChg chg="mod topLvl">
          <ac:chgData name="reza kabir" userId="af3c95a13102d509" providerId="LiveId" clId="{1DE7A25A-A000-40E7-AB21-D6A01019233A}" dt="2020-05-17T14:57:14.284" v="39" actId="165"/>
          <ac:spMkLst>
            <pc:docMk/>
            <pc:sldMk cId="3517688747" sldId="439"/>
            <ac:spMk id="1276" creationId="{21F2EE47-64DA-4002-8271-1E0AAB02E507}"/>
          </ac:spMkLst>
        </pc:spChg>
        <pc:spChg chg="mod topLvl">
          <ac:chgData name="reza kabir" userId="af3c95a13102d509" providerId="LiveId" clId="{1DE7A25A-A000-40E7-AB21-D6A01019233A}" dt="2020-05-17T14:57:14.284" v="39" actId="165"/>
          <ac:spMkLst>
            <pc:docMk/>
            <pc:sldMk cId="3517688747" sldId="439"/>
            <ac:spMk id="1277" creationId="{19AB6712-9B2F-4D16-84FF-12173911F300}"/>
          </ac:spMkLst>
        </pc:spChg>
        <pc:spChg chg="mod topLvl">
          <ac:chgData name="reza kabir" userId="af3c95a13102d509" providerId="LiveId" clId="{1DE7A25A-A000-40E7-AB21-D6A01019233A}" dt="2020-05-17T14:57:14.284" v="39" actId="165"/>
          <ac:spMkLst>
            <pc:docMk/>
            <pc:sldMk cId="3517688747" sldId="439"/>
            <ac:spMk id="1278" creationId="{4DA78004-40AD-49D2-ADA5-00BE1BE6CD22}"/>
          </ac:spMkLst>
        </pc:spChg>
        <pc:spChg chg="mod topLvl">
          <ac:chgData name="reza kabir" userId="af3c95a13102d509" providerId="LiveId" clId="{1DE7A25A-A000-40E7-AB21-D6A01019233A}" dt="2020-05-17T14:57:14.284" v="39" actId="165"/>
          <ac:spMkLst>
            <pc:docMk/>
            <pc:sldMk cId="3517688747" sldId="439"/>
            <ac:spMk id="1279" creationId="{80C46331-3791-4412-B4D6-D4E70A83CA27}"/>
          </ac:spMkLst>
        </pc:spChg>
        <pc:spChg chg="mod topLvl">
          <ac:chgData name="reza kabir" userId="af3c95a13102d509" providerId="LiveId" clId="{1DE7A25A-A000-40E7-AB21-D6A01019233A}" dt="2020-05-17T14:57:14.284" v="39" actId="165"/>
          <ac:spMkLst>
            <pc:docMk/>
            <pc:sldMk cId="3517688747" sldId="439"/>
            <ac:spMk id="1280" creationId="{1C28274D-389F-411F-96F0-E361FCF52711}"/>
          </ac:spMkLst>
        </pc:spChg>
        <pc:spChg chg="mod topLvl">
          <ac:chgData name="reza kabir" userId="af3c95a13102d509" providerId="LiveId" clId="{1DE7A25A-A000-40E7-AB21-D6A01019233A}" dt="2020-05-17T14:57:14.284" v="39" actId="165"/>
          <ac:spMkLst>
            <pc:docMk/>
            <pc:sldMk cId="3517688747" sldId="439"/>
            <ac:spMk id="1281" creationId="{F6EE4D8D-BE3F-4206-87A8-E0123060015C}"/>
          </ac:spMkLst>
        </pc:spChg>
        <pc:spChg chg="mod topLvl">
          <ac:chgData name="reza kabir" userId="af3c95a13102d509" providerId="LiveId" clId="{1DE7A25A-A000-40E7-AB21-D6A01019233A}" dt="2020-05-17T14:57:14.284" v="39" actId="165"/>
          <ac:spMkLst>
            <pc:docMk/>
            <pc:sldMk cId="3517688747" sldId="439"/>
            <ac:spMk id="1282" creationId="{AC626052-26AF-4A87-B4FE-EEBB70097395}"/>
          </ac:spMkLst>
        </pc:spChg>
        <pc:spChg chg="mod topLvl">
          <ac:chgData name="reza kabir" userId="af3c95a13102d509" providerId="LiveId" clId="{1DE7A25A-A000-40E7-AB21-D6A01019233A}" dt="2020-05-17T14:57:14.284" v="39" actId="165"/>
          <ac:spMkLst>
            <pc:docMk/>
            <pc:sldMk cId="3517688747" sldId="439"/>
            <ac:spMk id="1283" creationId="{A31873BE-0D5D-4686-8470-C2F5FFB25685}"/>
          </ac:spMkLst>
        </pc:spChg>
        <pc:spChg chg="mod topLvl">
          <ac:chgData name="reza kabir" userId="af3c95a13102d509" providerId="LiveId" clId="{1DE7A25A-A000-40E7-AB21-D6A01019233A}" dt="2020-05-17T14:57:14.284" v="39" actId="165"/>
          <ac:spMkLst>
            <pc:docMk/>
            <pc:sldMk cId="3517688747" sldId="439"/>
            <ac:spMk id="1284" creationId="{BB9A09E5-540D-4C30-B0E6-F2DF338AA5EE}"/>
          </ac:spMkLst>
        </pc:spChg>
        <pc:spChg chg="mod topLvl">
          <ac:chgData name="reza kabir" userId="af3c95a13102d509" providerId="LiveId" clId="{1DE7A25A-A000-40E7-AB21-D6A01019233A}" dt="2020-05-17T14:57:14.284" v="39" actId="165"/>
          <ac:spMkLst>
            <pc:docMk/>
            <pc:sldMk cId="3517688747" sldId="439"/>
            <ac:spMk id="1285" creationId="{A0066629-4BE8-472D-B773-951C3EEE93C7}"/>
          </ac:spMkLst>
        </pc:spChg>
        <pc:spChg chg="mod topLvl">
          <ac:chgData name="reza kabir" userId="af3c95a13102d509" providerId="LiveId" clId="{1DE7A25A-A000-40E7-AB21-D6A01019233A}" dt="2020-05-17T14:57:14.284" v="39" actId="165"/>
          <ac:spMkLst>
            <pc:docMk/>
            <pc:sldMk cId="3517688747" sldId="439"/>
            <ac:spMk id="1286" creationId="{EE42C5DD-0151-4962-B1B6-FC7874360BD7}"/>
          </ac:spMkLst>
        </pc:spChg>
        <pc:spChg chg="mod topLvl">
          <ac:chgData name="reza kabir" userId="af3c95a13102d509" providerId="LiveId" clId="{1DE7A25A-A000-40E7-AB21-D6A01019233A}" dt="2020-05-17T14:57:14.284" v="39" actId="165"/>
          <ac:spMkLst>
            <pc:docMk/>
            <pc:sldMk cId="3517688747" sldId="439"/>
            <ac:spMk id="1287" creationId="{486F4665-B972-408D-8D17-7F23B145FF93}"/>
          </ac:spMkLst>
        </pc:spChg>
        <pc:spChg chg="mod topLvl">
          <ac:chgData name="reza kabir" userId="af3c95a13102d509" providerId="LiveId" clId="{1DE7A25A-A000-40E7-AB21-D6A01019233A}" dt="2020-05-17T14:57:14.284" v="39" actId="165"/>
          <ac:spMkLst>
            <pc:docMk/>
            <pc:sldMk cId="3517688747" sldId="439"/>
            <ac:spMk id="1288" creationId="{90D6D8F7-99AD-4F83-BA5E-D8E945779491}"/>
          </ac:spMkLst>
        </pc:spChg>
        <pc:spChg chg="mod topLvl">
          <ac:chgData name="reza kabir" userId="af3c95a13102d509" providerId="LiveId" clId="{1DE7A25A-A000-40E7-AB21-D6A01019233A}" dt="2020-05-17T14:57:14.284" v="39" actId="165"/>
          <ac:spMkLst>
            <pc:docMk/>
            <pc:sldMk cId="3517688747" sldId="439"/>
            <ac:spMk id="1289" creationId="{B2D65218-D32E-4692-A4CE-9CB8C9BDAC92}"/>
          </ac:spMkLst>
        </pc:spChg>
        <pc:spChg chg="mod topLvl">
          <ac:chgData name="reza kabir" userId="af3c95a13102d509" providerId="LiveId" clId="{1DE7A25A-A000-40E7-AB21-D6A01019233A}" dt="2020-05-17T14:57:14.284" v="39" actId="165"/>
          <ac:spMkLst>
            <pc:docMk/>
            <pc:sldMk cId="3517688747" sldId="439"/>
            <ac:spMk id="1290" creationId="{EDEB6116-4BCA-45D1-8F2C-31E38015F80E}"/>
          </ac:spMkLst>
        </pc:spChg>
        <pc:spChg chg="mod topLvl">
          <ac:chgData name="reza kabir" userId="af3c95a13102d509" providerId="LiveId" clId="{1DE7A25A-A000-40E7-AB21-D6A01019233A}" dt="2020-05-17T14:57:14.284" v="39" actId="165"/>
          <ac:spMkLst>
            <pc:docMk/>
            <pc:sldMk cId="3517688747" sldId="439"/>
            <ac:spMk id="1291" creationId="{D1B6898A-5F9D-44C7-980A-39A91C6788EC}"/>
          </ac:spMkLst>
        </pc:spChg>
        <pc:spChg chg="mod topLvl">
          <ac:chgData name="reza kabir" userId="af3c95a13102d509" providerId="LiveId" clId="{1DE7A25A-A000-40E7-AB21-D6A01019233A}" dt="2020-05-17T14:57:14.284" v="39" actId="165"/>
          <ac:spMkLst>
            <pc:docMk/>
            <pc:sldMk cId="3517688747" sldId="439"/>
            <ac:spMk id="1292" creationId="{69C0B131-FDDF-4368-9805-B01C91B57EC3}"/>
          </ac:spMkLst>
        </pc:spChg>
        <pc:spChg chg="mod topLvl">
          <ac:chgData name="reza kabir" userId="af3c95a13102d509" providerId="LiveId" clId="{1DE7A25A-A000-40E7-AB21-D6A01019233A}" dt="2020-05-17T14:57:14.284" v="39" actId="165"/>
          <ac:spMkLst>
            <pc:docMk/>
            <pc:sldMk cId="3517688747" sldId="439"/>
            <ac:spMk id="1293" creationId="{F6E7DBD3-7F63-48E8-9E2D-DD6C7562E318}"/>
          </ac:spMkLst>
        </pc:spChg>
        <pc:spChg chg="mod topLvl">
          <ac:chgData name="reza kabir" userId="af3c95a13102d509" providerId="LiveId" clId="{1DE7A25A-A000-40E7-AB21-D6A01019233A}" dt="2020-05-17T14:57:14.284" v="39" actId="165"/>
          <ac:spMkLst>
            <pc:docMk/>
            <pc:sldMk cId="3517688747" sldId="439"/>
            <ac:spMk id="1294" creationId="{9DE8A670-903C-42AA-A4AF-EC6D67354769}"/>
          </ac:spMkLst>
        </pc:spChg>
        <pc:spChg chg="mod topLvl">
          <ac:chgData name="reza kabir" userId="af3c95a13102d509" providerId="LiveId" clId="{1DE7A25A-A000-40E7-AB21-D6A01019233A}" dt="2020-05-17T14:57:14.284" v="39" actId="165"/>
          <ac:spMkLst>
            <pc:docMk/>
            <pc:sldMk cId="3517688747" sldId="439"/>
            <ac:spMk id="1295" creationId="{D025D9D7-96DF-4C4A-925E-719A6B24953A}"/>
          </ac:spMkLst>
        </pc:spChg>
        <pc:spChg chg="mod topLvl">
          <ac:chgData name="reza kabir" userId="af3c95a13102d509" providerId="LiveId" clId="{1DE7A25A-A000-40E7-AB21-D6A01019233A}" dt="2020-05-17T14:57:14.284" v="39" actId="165"/>
          <ac:spMkLst>
            <pc:docMk/>
            <pc:sldMk cId="3517688747" sldId="439"/>
            <ac:spMk id="1296" creationId="{25EC6A07-0D9A-4402-B76D-18C9CBA12DE1}"/>
          </ac:spMkLst>
        </pc:spChg>
        <pc:spChg chg="mod topLvl">
          <ac:chgData name="reza kabir" userId="af3c95a13102d509" providerId="LiveId" clId="{1DE7A25A-A000-40E7-AB21-D6A01019233A}" dt="2020-05-17T14:57:14.284" v="39" actId="165"/>
          <ac:spMkLst>
            <pc:docMk/>
            <pc:sldMk cId="3517688747" sldId="439"/>
            <ac:spMk id="1297" creationId="{1C6B7ADE-6CF5-4675-9592-43AEFA8EBB22}"/>
          </ac:spMkLst>
        </pc:spChg>
        <pc:spChg chg="mod topLvl">
          <ac:chgData name="reza kabir" userId="af3c95a13102d509" providerId="LiveId" clId="{1DE7A25A-A000-40E7-AB21-D6A01019233A}" dt="2020-05-17T14:57:14.284" v="39" actId="165"/>
          <ac:spMkLst>
            <pc:docMk/>
            <pc:sldMk cId="3517688747" sldId="439"/>
            <ac:spMk id="1298" creationId="{3128A11A-B702-4487-BD0A-3DCACCFF4666}"/>
          </ac:spMkLst>
        </pc:spChg>
        <pc:spChg chg="mod topLvl">
          <ac:chgData name="reza kabir" userId="af3c95a13102d509" providerId="LiveId" clId="{1DE7A25A-A000-40E7-AB21-D6A01019233A}" dt="2020-05-17T14:57:14.284" v="39" actId="165"/>
          <ac:spMkLst>
            <pc:docMk/>
            <pc:sldMk cId="3517688747" sldId="439"/>
            <ac:spMk id="1299" creationId="{4853A6A0-0A87-4BE0-B573-5968A882D61D}"/>
          </ac:spMkLst>
        </pc:spChg>
        <pc:spChg chg="mod topLvl">
          <ac:chgData name="reza kabir" userId="af3c95a13102d509" providerId="LiveId" clId="{1DE7A25A-A000-40E7-AB21-D6A01019233A}" dt="2020-05-17T14:57:14.284" v="39" actId="165"/>
          <ac:spMkLst>
            <pc:docMk/>
            <pc:sldMk cId="3517688747" sldId="439"/>
            <ac:spMk id="1300" creationId="{CEA820CC-DBC2-431C-8EFB-E0A7ED1916BE}"/>
          </ac:spMkLst>
        </pc:spChg>
        <pc:spChg chg="mod topLvl">
          <ac:chgData name="reza kabir" userId="af3c95a13102d509" providerId="LiveId" clId="{1DE7A25A-A000-40E7-AB21-D6A01019233A}" dt="2020-05-17T14:57:14.284" v="39" actId="165"/>
          <ac:spMkLst>
            <pc:docMk/>
            <pc:sldMk cId="3517688747" sldId="439"/>
            <ac:spMk id="1301" creationId="{0A503C33-7ED3-405E-A470-61A454C935F4}"/>
          </ac:spMkLst>
        </pc:spChg>
        <pc:spChg chg="mod topLvl">
          <ac:chgData name="reza kabir" userId="af3c95a13102d509" providerId="LiveId" clId="{1DE7A25A-A000-40E7-AB21-D6A01019233A}" dt="2020-05-17T14:57:14.284" v="39" actId="165"/>
          <ac:spMkLst>
            <pc:docMk/>
            <pc:sldMk cId="3517688747" sldId="439"/>
            <ac:spMk id="1302" creationId="{AAF32850-2BC2-4683-8261-88B09D40C8AB}"/>
          </ac:spMkLst>
        </pc:spChg>
        <pc:spChg chg="mod topLvl">
          <ac:chgData name="reza kabir" userId="af3c95a13102d509" providerId="LiveId" clId="{1DE7A25A-A000-40E7-AB21-D6A01019233A}" dt="2020-05-17T14:57:14.284" v="39" actId="165"/>
          <ac:spMkLst>
            <pc:docMk/>
            <pc:sldMk cId="3517688747" sldId="439"/>
            <ac:spMk id="1303" creationId="{3538FB82-3582-49CF-AA44-0B03D10B8779}"/>
          </ac:spMkLst>
        </pc:spChg>
        <pc:spChg chg="mod topLvl">
          <ac:chgData name="reza kabir" userId="af3c95a13102d509" providerId="LiveId" clId="{1DE7A25A-A000-40E7-AB21-D6A01019233A}" dt="2020-05-17T14:57:14.284" v="39" actId="165"/>
          <ac:spMkLst>
            <pc:docMk/>
            <pc:sldMk cId="3517688747" sldId="439"/>
            <ac:spMk id="1304" creationId="{F25F943E-43D0-48EF-A5E4-D74CCBA1EFFC}"/>
          </ac:spMkLst>
        </pc:spChg>
        <pc:spChg chg="mod topLvl">
          <ac:chgData name="reza kabir" userId="af3c95a13102d509" providerId="LiveId" clId="{1DE7A25A-A000-40E7-AB21-D6A01019233A}" dt="2020-05-17T14:57:14.284" v="39" actId="165"/>
          <ac:spMkLst>
            <pc:docMk/>
            <pc:sldMk cId="3517688747" sldId="439"/>
            <ac:spMk id="1305" creationId="{0820DC6C-506B-4D7D-AC09-EC65E39FA1F8}"/>
          </ac:spMkLst>
        </pc:spChg>
        <pc:spChg chg="mod topLvl">
          <ac:chgData name="reza kabir" userId="af3c95a13102d509" providerId="LiveId" clId="{1DE7A25A-A000-40E7-AB21-D6A01019233A}" dt="2020-05-17T14:57:14.284" v="39" actId="165"/>
          <ac:spMkLst>
            <pc:docMk/>
            <pc:sldMk cId="3517688747" sldId="439"/>
            <ac:spMk id="1306" creationId="{FEF952B7-9777-449A-AC37-1E8F111B5570}"/>
          </ac:spMkLst>
        </pc:spChg>
        <pc:spChg chg="mod topLvl">
          <ac:chgData name="reza kabir" userId="af3c95a13102d509" providerId="LiveId" clId="{1DE7A25A-A000-40E7-AB21-D6A01019233A}" dt="2020-05-17T14:57:14.284" v="39" actId="165"/>
          <ac:spMkLst>
            <pc:docMk/>
            <pc:sldMk cId="3517688747" sldId="439"/>
            <ac:spMk id="1307" creationId="{BB2F9398-1D37-452D-94BF-F6460CD7F83D}"/>
          </ac:spMkLst>
        </pc:spChg>
        <pc:spChg chg="mod topLvl">
          <ac:chgData name="reza kabir" userId="af3c95a13102d509" providerId="LiveId" clId="{1DE7A25A-A000-40E7-AB21-D6A01019233A}" dt="2020-05-17T14:57:14.284" v="39" actId="165"/>
          <ac:spMkLst>
            <pc:docMk/>
            <pc:sldMk cId="3517688747" sldId="439"/>
            <ac:spMk id="1308" creationId="{710CF869-98A8-495D-8D28-56501C50FB31}"/>
          </ac:spMkLst>
        </pc:spChg>
        <pc:spChg chg="mod topLvl">
          <ac:chgData name="reza kabir" userId="af3c95a13102d509" providerId="LiveId" clId="{1DE7A25A-A000-40E7-AB21-D6A01019233A}" dt="2020-05-17T14:57:14.284" v="39" actId="165"/>
          <ac:spMkLst>
            <pc:docMk/>
            <pc:sldMk cId="3517688747" sldId="439"/>
            <ac:spMk id="1309" creationId="{0CE20BB5-1220-4BD6-B9E8-E742FA0A13FC}"/>
          </ac:spMkLst>
        </pc:spChg>
        <pc:spChg chg="mod topLvl">
          <ac:chgData name="reza kabir" userId="af3c95a13102d509" providerId="LiveId" clId="{1DE7A25A-A000-40E7-AB21-D6A01019233A}" dt="2020-05-17T14:57:14.284" v="39" actId="165"/>
          <ac:spMkLst>
            <pc:docMk/>
            <pc:sldMk cId="3517688747" sldId="439"/>
            <ac:spMk id="1310" creationId="{D9C8867B-3F54-471B-BCF7-CA389D54D5F8}"/>
          </ac:spMkLst>
        </pc:spChg>
        <pc:spChg chg="mod topLvl">
          <ac:chgData name="reza kabir" userId="af3c95a13102d509" providerId="LiveId" clId="{1DE7A25A-A000-40E7-AB21-D6A01019233A}" dt="2020-05-17T14:57:14.284" v="39" actId="165"/>
          <ac:spMkLst>
            <pc:docMk/>
            <pc:sldMk cId="3517688747" sldId="439"/>
            <ac:spMk id="1311" creationId="{0B9FA20B-C9FA-4D78-BE9D-BD63111C0500}"/>
          </ac:spMkLst>
        </pc:spChg>
        <pc:spChg chg="mod topLvl">
          <ac:chgData name="reza kabir" userId="af3c95a13102d509" providerId="LiveId" clId="{1DE7A25A-A000-40E7-AB21-D6A01019233A}" dt="2020-05-17T14:57:14.284" v="39" actId="165"/>
          <ac:spMkLst>
            <pc:docMk/>
            <pc:sldMk cId="3517688747" sldId="439"/>
            <ac:spMk id="1312" creationId="{F4B4D6A7-6F6C-4E4F-B070-1B3400E1C4BA}"/>
          </ac:spMkLst>
        </pc:spChg>
        <pc:spChg chg="mod topLvl">
          <ac:chgData name="reza kabir" userId="af3c95a13102d509" providerId="LiveId" clId="{1DE7A25A-A000-40E7-AB21-D6A01019233A}" dt="2020-05-17T14:57:14.284" v="39" actId="165"/>
          <ac:spMkLst>
            <pc:docMk/>
            <pc:sldMk cId="3517688747" sldId="439"/>
            <ac:spMk id="1313" creationId="{D7774C55-A3E7-4350-A349-74798BB71DEC}"/>
          </ac:spMkLst>
        </pc:spChg>
        <pc:spChg chg="mod topLvl">
          <ac:chgData name="reza kabir" userId="af3c95a13102d509" providerId="LiveId" clId="{1DE7A25A-A000-40E7-AB21-D6A01019233A}" dt="2020-05-17T14:57:14.284" v="39" actId="165"/>
          <ac:spMkLst>
            <pc:docMk/>
            <pc:sldMk cId="3517688747" sldId="439"/>
            <ac:spMk id="1314" creationId="{12F8A969-AA33-40E7-9EBE-F686232C3C09}"/>
          </ac:spMkLst>
        </pc:spChg>
        <pc:spChg chg="mod topLvl">
          <ac:chgData name="reza kabir" userId="af3c95a13102d509" providerId="LiveId" clId="{1DE7A25A-A000-40E7-AB21-D6A01019233A}" dt="2020-05-17T14:57:14.284" v="39" actId="165"/>
          <ac:spMkLst>
            <pc:docMk/>
            <pc:sldMk cId="3517688747" sldId="439"/>
            <ac:spMk id="1315" creationId="{31356DB5-B4C5-49A0-AF58-DF9C1FA6BDE6}"/>
          </ac:spMkLst>
        </pc:spChg>
        <pc:spChg chg="mod topLvl">
          <ac:chgData name="reza kabir" userId="af3c95a13102d509" providerId="LiveId" clId="{1DE7A25A-A000-40E7-AB21-D6A01019233A}" dt="2020-05-17T14:57:14.284" v="39" actId="165"/>
          <ac:spMkLst>
            <pc:docMk/>
            <pc:sldMk cId="3517688747" sldId="439"/>
            <ac:spMk id="1316" creationId="{8D16E404-DE4F-4A10-A8EB-877917993E58}"/>
          </ac:spMkLst>
        </pc:spChg>
        <pc:spChg chg="mod topLvl">
          <ac:chgData name="reza kabir" userId="af3c95a13102d509" providerId="LiveId" clId="{1DE7A25A-A000-40E7-AB21-D6A01019233A}" dt="2020-05-17T14:57:14.284" v="39" actId="165"/>
          <ac:spMkLst>
            <pc:docMk/>
            <pc:sldMk cId="3517688747" sldId="439"/>
            <ac:spMk id="1317" creationId="{5E26B958-4DDD-42AB-8CB5-316D3F19C378}"/>
          </ac:spMkLst>
        </pc:spChg>
        <pc:spChg chg="mod topLvl">
          <ac:chgData name="reza kabir" userId="af3c95a13102d509" providerId="LiveId" clId="{1DE7A25A-A000-40E7-AB21-D6A01019233A}" dt="2020-05-17T14:57:14.284" v="39" actId="165"/>
          <ac:spMkLst>
            <pc:docMk/>
            <pc:sldMk cId="3517688747" sldId="439"/>
            <ac:spMk id="1318" creationId="{44FAC9D0-8B9E-4328-9914-86D51E9A69CB}"/>
          </ac:spMkLst>
        </pc:spChg>
        <pc:spChg chg="mod topLvl">
          <ac:chgData name="reza kabir" userId="af3c95a13102d509" providerId="LiveId" clId="{1DE7A25A-A000-40E7-AB21-D6A01019233A}" dt="2020-05-17T14:57:14.284" v="39" actId="165"/>
          <ac:spMkLst>
            <pc:docMk/>
            <pc:sldMk cId="3517688747" sldId="439"/>
            <ac:spMk id="1319" creationId="{C9C49446-B5F6-4389-9908-227B32DD7E67}"/>
          </ac:spMkLst>
        </pc:spChg>
        <pc:spChg chg="mod topLvl">
          <ac:chgData name="reza kabir" userId="af3c95a13102d509" providerId="LiveId" clId="{1DE7A25A-A000-40E7-AB21-D6A01019233A}" dt="2020-05-17T14:57:14.284" v="39" actId="165"/>
          <ac:spMkLst>
            <pc:docMk/>
            <pc:sldMk cId="3517688747" sldId="439"/>
            <ac:spMk id="1320" creationId="{9CA94452-A8FE-4231-BFD9-6852696DA612}"/>
          </ac:spMkLst>
        </pc:spChg>
        <pc:spChg chg="mod topLvl">
          <ac:chgData name="reza kabir" userId="af3c95a13102d509" providerId="LiveId" clId="{1DE7A25A-A000-40E7-AB21-D6A01019233A}" dt="2020-05-17T14:57:14.284" v="39" actId="165"/>
          <ac:spMkLst>
            <pc:docMk/>
            <pc:sldMk cId="3517688747" sldId="439"/>
            <ac:spMk id="1321" creationId="{83B3FE74-62F1-43DC-82C6-0267996F5608}"/>
          </ac:spMkLst>
        </pc:spChg>
        <pc:spChg chg="mod topLvl">
          <ac:chgData name="reza kabir" userId="af3c95a13102d509" providerId="LiveId" clId="{1DE7A25A-A000-40E7-AB21-D6A01019233A}" dt="2020-05-17T14:57:14.284" v="39" actId="165"/>
          <ac:spMkLst>
            <pc:docMk/>
            <pc:sldMk cId="3517688747" sldId="439"/>
            <ac:spMk id="1322" creationId="{3B81A095-E232-4F09-A4A8-A4A2FF08A575}"/>
          </ac:spMkLst>
        </pc:spChg>
        <pc:spChg chg="mod topLvl">
          <ac:chgData name="reza kabir" userId="af3c95a13102d509" providerId="LiveId" clId="{1DE7A25A-A000-40E7-AB21-D6A01019233A}" dt="2020-05-17T14:57:14.284" v="39" actId="165"/>
          <ac:spMkLst>
            <pc:docMk/>
            <pc:sldMk cId="3517688747" sldId="439"/>
            <ac:spMk id="1323" creationId="{42769B38-994A-40C1-872E-BF0E0EDA2E34}"/>
          </ac:spMkLst>
        </pc:spChg>
        <pc:spChg chg="mod topLvl">
          <ac:chgData name="reza kabir" userId="af3c95a13102d509" providerId="LiveId" clId="{1DE7A25A-A000-40E7-AB21-D6A01019233A}" dt="2020-05-17T14:57:14.284" v="39" actId="165"/>
          <ac:spMkLst>
            <pc:docMk/>
            <pc:sldMk cId="3517688747" sldId="439"/>
            <ac:spMk id="1324" creationId="{07FDAC32-212D-4558-A862-AD8FAFB172B0}"/>
          </ac:spMkLst>
        </pc:spChg>
        <pc:spChg chg="mod topLvl">
          <ac:chgData name="reza kabir" userId="af3c95a13102d509" providerId="LiveId" clId="{1DE7A25A-A000-40E7-AB21-D6A01019233A}" dt="2020-05-17T14:57:14.284" v="39" actId="165"/>
          <ac:spMkLst>
            <pc:docMk/>
            <pc:sldMk cId="3517688747" sldId="439"/>
            <ac:spMk id="1325" creationId="{1CAC5A65-60B8-4E2C-9A92-1091C5EBBC0E}"/>
          </ac:spMkLst>
        </pc:spChg>
        <pc:spChg chg="mod topLvl">
          <ac:chgData name="reza kabir" userId="af3c95a13102d509" providerId="LiveId" clId="{1DE7A25A-A000-40E7-AB21-D6A01019233A}" dt="2020-05-17T14:57:14.284" v="39" actId="165"/>
          <ac:spMkLst>
            <pc:docMk/>
            <pc:sldMk cId="3517688747" sldId="439"/>
            <ac:spMk id="1326" creationId="{7FB96216-734B-4AEC-B4B4-935E29405FB8}"/>
          </ac:spMkLst>
        </pc:spChg>
        <pc:spChg chg="mod topLvl">
          <ac:chgData name="reza kabir" userId="af3c95a13102d509" providerId="LiveId" clId="{1DE7A25A-A000-40E7-AB21-D6A01019233A}" dt="2020-05-17T14:57:14.284" v="39" actId="165"/>
          <ac:spMkLst>
            <pc:docMk/>
            <pc:sldMk cId="3517688747" sldId="439"/>
            <ac:spMk id="1327" creationId="{7E9CB2E9-3764-4CE7-A9A7-2D4C0C2F9497}"/>
          </ac:spMkLst>
        </pc:spChg>
        <pc:spChg chg="mod topLvl">
          <ac:chgData name="reza kabir" userId="af3c95a13102d509" providerId="LiveId" clId="{1DE7A25A-A000-40E7-AB21-D6A01019233A}" dt="2020-05-17T14:57:14.284" v="39" actId="165"/>
          <ac:spMkLst>
            <pc:docMk/>
            <pc:sldMk cId="3517688747" sldId="439"/>
            <ac:spMk id="1328" creationId="{68B1228D-7FBE-4582-9E7A-D2715109567D}"/>
          </ac:spMkLst>
        </pc:spChg>
        <pc:spChg chg="mod topLvl">
          <ac:chgData name="reza kabir" userId="af3c95a13102d509" providerId="LiveId" clId="{1DE7A25A-A000-40E7-AB21-D6A01019233A}" dt="2020-05-17T14:57:14.284" v="39" actId="165"/>
          <ac:spMkLst>
            <pc:docMk/>
            <pc:sldMk cId="3517688747" sldId="439"/>
            <ac:spMk id="1329" creationId="{108B3536-B42F-4A25-8D77-79F92F0C8CC7}"/>
          </ac:spMkLst>
        </pc:spChg>
        <pc:spChg chg="mod topLvl">
          <ac:chgData name="reza kabir" userId="af3c95a13102d509" providerId="LiveId" clId="{1DE7A25A-A000-40E7-AB21-D6A01019233A}" dt="2020-05-17T14:57:14.284" v="39" actId="165"/>
          <ac:spMkLst>
            <pc:docMk/>
            <pc:sldMk cId="3517688747" sldId="439"/>
            <ac:spMk id="1330" creationId="{8797ABB5-2F59-4C41-99EB-9D311AC9948F}"/>
          </ac:spMkLst>
        </pc:spChg>
        <pc:spChg chg="mod topLvl">
          <ac:chgData name="reza kabir" userId="af3c95a13102d509" providerId="LiveId" clId="{1DE7A25A-A000-40E7-AB21-D6A01019233A}" dt="2020-05-17T14:57:14.284" v="39" actId="165"/>
          <ac:spMkLst>
            <pc:docMk/>
            <pc:sldMk cId="3517688747" sldId="439"/>
            <ac:spMk id="1331" creationId="{C2D83F6C-9A18-4A13-80CC-77AB4F2ACA00}"/>
          </ac:spMkLst>
        </pc:spChg>
        <pc:spChg chg="mod topLvl">
          <ac:chgData name="reza kabir" userId="af3c95a13102d509" providerId="LiveId" clId="{1DE7A25A-A000-40E7-AB21-D6A01019233A}" dt="2020-05-17T14:57:14.284" v="39" actId="165"/>
          <ac:spMkLst>
            <pc:docMk/>
            <pc:sldMk cId="3517688747" sldId="439"/>
            <ac:spMk id="1332" creationId="{533B695A-D2D5-4D5D-A963-BA23B80ED26E}"/>
          </ac:spMkLst>
        </pc:spChg>
        <pc:spChg chg="mod topLvl">
          <ac:chgData name="reza kabir" userId="af3c95a13102d509" providerId="LiveId" clId="{1DE7A25A-A000-40E7-AB21-D6A01019233A}" dt="2020-05-17T14:57:14.284" v="39" actId="165"/>
          <ac:spMkLst>
            <pc:docMk/>
            <pc:sldMk cId="3517688747" sldId="439"/>
            <ac:spMk id="1333" creationId="{3777A813-6463-4C85-A65A-1530FCC07704}"/>
          </ac:spMkLst>
        </pc:spChg>
        <pc:spChg chg="mod topLvl">
          <ac:chgData name="reza kabir" userId="af3c95a13102d509" providerId="LiveId" clId="{1DE7A25A-A000-40E7-AB21-D6A01019233A}" dt="2020-05-17T14:57:14.284" v="39" actId="165"/>
          <ac:spMkLst>
            <pc:docMk/>
            <pc:sldMk cId="3517688747" sldId="439"/>
            <ac:spMk id="1334" creationId="{7DAF7B40-FDB1-475A-90F9-6EEAC0CE42FF}"/>
          </ac:spMkLst>
        </pc:spChg>
        <pc:spChg chg="mod topLvl">
          <ac:chgData name="reza kabir" userId="af3c95a13102d509" providerId="LiveId" clId="{1DE7A25A-A000-40E7-AB21-D6A01019233A}" dt="2020-05-17T14:57:14.284" v="39" actId="165"/>
          <ac:spMkLst>
            <pc:docMk/>
            <pc:sldMk cId="3517688747" sldId="439"/>
            <ac:spMk id="1335" creationId="{09CABE2F-DF25-4E3C-A6AE-DCD01A58042E}"/>
          </ac:spMkLst>
        </pc:spChg>
        <pc:spChg chg="mod topLvl">
          <ac:chgData name="reza kabir" userId="af3c95a13102d509" providerId="LiveId" clId="{1DE7A25A-A000-40E7-AB21-D6A01019233A}" dt="2020-05-17T14:57:14.284" v="39" actId="165"/>
          <ac:spMkLst>
            <pc:docMk/>
            <pc:sldMk cId="3517688747" sldId="439"/>
            <ac:spMk id="1336" creationId="{241E81E5-7B15-4E41-A761-361750F2D500}"/>
          </ac:spMkLst>
        </pc:spChg>
        <pc:spChg chg="mod topLvl">
          <ac:chgData name="reza kabir" userId="af3c95a13102d509" providerId="LiveId" clId="{1DE7A25A-A000-40E7-AB21-D6A01019233A}" dt="2020-05-17T14:57:14.284" v="39" actId="165"/>
          <ac:spMkLst>
            <pc:docMk/>
            <pc:sldMk cId="3517688747" sldId="439"/>
            <ac:spMk id="1337" creationId="{8CF9A46D-AF9C-423B-A71E-941E9E690E30}"/>
          </ac:spMkLst>
        </pc:spChg>
        <pc:spChg chg="mod topLvl">
          <ac:chgData name="reza kabir" userId="af3c95a13102d509" providerId="LiveId" clId="{1DE7A25A-A000-40E7-AB21-D6A01019233A}" dt="2020-05-17T14:57:14.284" v="39" actId="165"/>
          <ac:spMkLst>
            <pc:docMk/>
            <pc:sldMk cId="3517688747" sldId="439"/>
            <ac:spMk id="1338" creationId="{1C698BC7-C820-412E-806E-1FC78F8E23E4}"/>
          </ac:spMkLst>
        </pc:spChg>
        <pc:spChg chg="mod topLvl">
          <ac:chgData name="reza kabir" userId="af3c95a13102d509" providerId="LiveId" clId="{1DE7A25A-A000-40E7-AB21-D6A01019233A}" dt="2020-05-17T14:57:14.284" v="39" actId="165"/>
          <ac:spMkLst>
            <pc:docMk/>
            <pc:sldMk cId="3517688747" sldId="439"/>
            <ac:spMk id="1339" creationId="{156B5381-8FF4-4384-A0C3-B0F2D6364845}"/>
          </ac:spMkLst>
        </pc:spChg>
        <pc:spChg chg="mod topLvl">
          <ac:chgData name="reza kabir" userId="af3c95a13102d509" providerId="LiveId" clId="{1DE7A25A-A000-40E7-AB21-D6A01019233A}" dt="2020-05-17T14:57:14.284" v="39" actId="165"/>
          <ac:spMkLst>
            <pc:docMk/>
            <pc:sldMk cId="3517688747" sldId="439"/>
            <ac:spMk id="1340" creationId="{B5C1DB0F-DAE9-4C3F-BBB8-786E9D6F985D}"/>
          </ac:spMkLst>
        </pc:spChg>
        <pc:spChg chg="mod topLvl">
          <ac:chgData name="reza kabir" userId="af3c95a13102d509" providerId="LiveId" clId="{1DE7A25A-A000-40E7-AB21-D6A01019233A}" dt="2020-05-17T14:57:14.284" v="39" actId="165"/>
          <ac:spMkLst>
            <pc:docMk/>
            <pc:sldMk cId="3517688747" sldId="439"/>
            <ac:spMk id="1341" creationId="{21C64A83-D3DA-4AB8-9099-37EF9737D736}"/>
          </ac:spMkLst>
        </pc:spChg>
        <pc:spChg chg="mod topLvl">
          <ac:chgData name="reza kabir" userId="af3c95a13102d509" providerId="LiveId" clId="{1DE7A25A-A000-40E7-AB21-D6A01019233A}" dt="2020-05-17T14:57:14.284" v="39" actId="165"/>
          <ac:spMkLst>
            <pc:docMk/>
            <pc:sldMk cId="3517688747" sldId="439"/>
            <ac:spMk id="1342" creationId="{4CEC4111-D04F-4ED4-A5FA-A1F6B347EEC9}"/>
          </ac:spMkLst>
        </pc:spChg>
        <pc:spChg chg="mod topLvl">
          <ac:chgData name="reza kabir" userId="af3c95a13102d509" providerId="LiveId" clId="{1DE7A25A-A000-40E7-AB21-D6A01019233A}" dt="2020-05-17T14:57:14.284" v="39" actId="165"/>
          <ac:spMkLst>
            <pc:docMk/>
            <pc:sldMk cId="3517688747" sldId="439"/>
            <ac:spMk id="1343" creationId="{EF2F2A7C-A99F-4E44-A1DE-7D7FB71A17F8}"/>
          </ac:spMkLst>
        </pc:spChg>
        <pc:spChg chg="mod topLvl">
          <ac:chgData name="reza kabir" userId="af3c95a13102d509" providerId="LiveId" clId="{1DE7A25A-A000-40E7-AB21-D6A01019233A}" dt="2020-05-17T14:57:14.284" v="39" actId="165"/>
          <ac:spMkLst>
            <pc:docMk/>
            <pc:sldMk cId="3517688747" sldId="439"/>
            <ac:spMk id="1344" creationId="{30EB43B4-BEE6-465B-9314-84A8AD8EE604}"/>
          </ac:spMkLst>
        </pc:spChg>
        <pc:spChg chg="mod topLvl">
          <ac:chgData name="reza kabir" userId="af3c95a13102d509" providerId="LiveId" clId="{1DE7A25A-A000-40E7-AB21-D6A01019233A}" dt="2020-05-17T14:57:14.284" v="39" actId="165"/>
          <ac:spMkLst>
            <pc:docMk/>
            <pc:sldMk cId="3517688747" sldId="439"/>
            <ac:spMk id="1345" creationId="{5A72B317-316E-4AA2-97EF-4CB41328F8DE}"/>
          </ac:spMkLst>
        </pc:spChg>
        <pc:spChg chg="mod topLvl">
          <ac:chgData name="reza kabir" userId="af3c95a13102d509" providerId="LiveId" clId="{1DE7A25A-A000-40E7-AB21-D6A01019233A}" dt="2020-05-17T14:57:14.284" v="39" actId="165"/>
          <ac:spMkLst>
            <pc:docMk/>
            <pc:sldMk cId="3517688747" sldId="439"/>
            <ac:spMk id="1346" creationId="{6E9B90D2-E7C3-46AB-BCA0-373E4B1E42BB}"/>
          </ac:spMkLst>
        </pc:spChg>
        <pc:spChg chg="mod topLvl">
          <ac:chgData name="reza kabir" userId="af3c95a13102d509" providerId="LiveId" clId="{1DE7A25A-A000-40E7-AB21-D6A01019233A}" dt="2020-05-17T14:57:14.284" v="39" actId="165"/>
          <ac:spMkLst>
            <pc:docMk/>
            <pc:sldMk cId="3517688747" sldId="439"/>
            <ac:spMk id="1347" creationId="{068E82D1-2FB6-41B1-92F6-6CECA751E59B}"/>
          </ac:spMkLst>
        </pc:spChg>
        <pc:spChg chg="mod topLvl">
          <ac:chgData name="reza kabir" userId="af3c95a13102d509" providerId="LiveId" clId="{1DE7A25A-A000-40E7-AB21-D6A01019233A}" dt="2020-05-17T14:57:14.284" v="39" actId="165"/>
          <ac:spMkLst>
            <pc:docMk/>
            <pc:sldMk cId="3517688747" sldId="439"/>
            <ac:spMk id="1348" creationId="{95F09317-4E9D-4F4F-956B-105A23DEA2DF}"/>
          </ac:spMkLst>
        </pc:spChg>
        <pc:spChg chg="mod topLvl">
          <ac:chgData name="reza kabir" userId="af3c95a13102d509" providerId="LiveId" clId="{1DE7A25A-A000-40E7-AB21-D6A01019233A}" dt="2020-05-17T14:57:14.284" v="39" actId="165"/>
          <ac:spMkLst>
            <pc:docMk/>
            <pc:sldMk cId="3517688747" sldId="439"/>
            <ac:spMk id="1349" creationId="{B8D9037E-BC10-4F47-84A5-890D4552D70A}"/>
          </ac:spMkLst>
        </pc:spChg>
        <pc:spChg chg="mod topLvl">
          <ac:chgData name="reza kabir" userId="af3c95a13102d509" providerId="LiveId" clId="{1DE7A25A-A000-40E7-AB21-D6A01019233A}" dt="2020-05-17T14:57:14.284" v="39" actId="165"/>
          <ac:spMkLst>
            <pc:docMk/>
            <pc:sldMk cId="3517688747" sldId="439"/>
            <ac:spMk id="1350" creationId="{9C7C0495-9E15-4FF9-9E6C-2CA0F2F8FAF6}"/>
          </ac:spMkLst>
        </pc:spChg>
        <pc:spChg chg="mod topLvl">
          <ac:chgData name="reza kabir" userId="af3c95a13102d509" providerId="LiveId" clId="{1DE7A25A-A000-40E7-AB21-D6A01019233A}" dt="2020-05-17T14:57:14.284" v="39" actId="165"/>
          <ac:spMkLst>
            <pc:docMk/>
            <pc:sldMk cId="3517688747" sldId="439"/>
            <ac:spMk id="1351" creationId="{5FC14DC2-E6D7-4332-9501-503519BCFD1E}"/>
          </ac:spMkLst>
        </pc:spChg>
        <pc:spChg chg="mod topLvl">
          <ac:chgData name="reza kabir" userId="af3c95a13102d509" providerId="LiveId" clId="{1DE7A25A-A000-40E7-AB21-D6A01019233A}" dt="2020-05-17T14:57:14.284" v="39" actId="165"/>
          <ac:spMkLst>
            <pc:docMk/>
            <pc:sldMk cId="3517688747" sldId="439"/>
            <ac:spMk id="1352" creationId="{891A6691-7CA8-4839-906D-EF9DE726D5F5}"/>
          </ac:spMkLst>
        </pc:spChg>
        <pc:spChg chg="mod topLvl">
          <ac:chgData name="reza kabir" userId="af3c95a13102d509" providerId="LiveId" clId="{1DE7A25A-A000-40E7-AB21-D6A01019233A}" dt="2020-05-17T14:57:14.284" v="39" actId="165"/>
          <ac:spMkLst>
            <pc:docMk/>
            <pc:sldMk cId="3517688747" sldId="439"/>
            <ac:spMk id="1353" creationId="{1FD6CAEA-5DD6-499C-ADD0-D2C65453707B}"/>
          </ac:spMkLst>
        </pc:spChg>
        <pc:spChg chg="mod topLvl">
          <ac:chgData name="reza kabir" userId="af3c95a13102d509" providerId="LiveId" clId="{1DE7A25A-A000-40E7-AB21-D6A01019233A}" dt="2020-05-17T14:57:14.284" v="39" actId="165"/>
          <ac:spMkLst>
            <pc:docMk/>
            <pc:sldMk cId="3517688747" sldId="439"/>
            <ac:spMk id="1354" creationId="{039D246F-8388-4E3A-8781-CC4952F356D0}"/>
          </ac:spMkLst>
        </pc:spChg>
        <pc:spChg chg="mod topLvl">
          <ac:chgData name="reza kabir" userId="af3c95a13102d509" providerId="LiveId" clId="{1DE7A25A-A000-40E7-AB21-D6A01019233A}" dt="2020-05-17T14:57:14.284" v="39" actId="165"/>
          <ac:spMkLst>
            <pc:docMk/>
            <pc:sldMk cId="3517688747" sldId="439"/>
            <ac:spMk id="1355" creationId="{13383398-D383-422E-BC1E-643C8566B195}"/>
          </ac:spMkLst>
        </pc:spChg>
        <pc:spChg chg="mod topLvl">
          <ac:chgData name="reza kabir" userId="af3c95a13102d509" providerId="LiveId" clId="{1DE7A25A-A000-40E7-AB21-D6A01019233A}" dt="2020-05-17T14:57:14.284" v="39" actId="165"/>
          <ac:spMkLst>
            <pc:docMk/>
            <pc:sldMk cId="3517688747" sldId="439"/>
            <ac:spMk id="1356" creationId="{2B05B6AE-48C8-4209-A12C-83F17F7AE7B2}"/>
          </ac:spMkLst>
        </pc:spChg>
        <pc:spChg chg="mod topLvl">
          <ac:chgData name="reza kabir" userId="af3c95a13102d509" providerId="LiveId" clId="{1DE7A25A-A000-40E7-AB21-D6A01019233A}" dt="2020-05-17T14:57:14.284" v="39" actId="165"/>
          <ac:spMkLst>
            <pc:docMk/>
            <pc:sldMk cId="3517688747" sldId="439"/>
            <ac:spMk id="1357" creationId="{6D9A7A1E-9E34-4E5F-AFB3-25E566566849}"/>
          </ac:spMkLst>
        </pc:spChg>
        <pc:spChg chg="mod topLvl">
          <ac:chgData name="reza kabir" userId="af3c95a13102d509" providerId="LiveId" clId="{1DE7A25A-A000-40E7-AB21-D6A01019233A}" dt="2020-05-17T14:57:14.284" v="39" actId="165"/>
          <ac:spMkLst>
            <pc:docMk/>
            <pc:sldMk cId="3517688747" sldId="439"/>
            <ac:spMk id="1358" creationId="{18C09F58-E7A9-468A-8E04-D3825573FA4D}"/>
          </ac:spMkLst>
        </pc:spChg>
        <pc:spChg chg="mod topLvl">
          <ac:chgData name="reza kabir" userId="af3c95a13102d509" providerId="LiveId" clId="{1DE7A25A-A000-40E7-AB21-D6A01019233A}" dt="2020-05-17T14:57:14.284" v="39" actId="165"/>
          <ac:spMkLst>
            <pc:docMk/>
            <pc:sldMk cId="3517688747" sldId="439"/>
            <ac:spMk id="1359" creationId="{3BC55F79-C52F-415C-B6F8-E3DB14EDC168}"/>
          </ac:spMkLst>
        </pc:spChg>
        <pc:spChg chg="mod topLvl">
          <ac:chgData name="reza kabir" userId="af3c95a13102d509" providerId="LiveId" clId="{1DE7A25A-A000-40E7-AB21-D6A01019233A}" dt="2020-05-17T14:57:14.284" v="39" actId="165"/>
          <ac:spMkLst>
            <pc:docMk/>
            <pc:sldMk cId="3517688747" sldId="439"/>
            <ac:spMk id="1360" creationId="{F034C907-2606-4B69-A8E2-235F68719711}"/>
          </ac:spMkLst>
        </pc:spChg>
        <pc:spChg chg="mod topLvl">
          <ac:chgData name="reza kabir" userId="af3c95a13102d509" providerId="LiveId" clId="{1DE7A25A-A000-40E7-AB21-D6A01019233A}" dt="2020-05-17T14:57:14.284" v="39" actId="165"/>
          <ac:spMkLst>
            <pc:docMk/>
            <pc:sldMk cId="3517688747" sldId="439"/>
            <ac:spMk id="1361" creationId="{B8957CA7-1045-4D97-B42E-F0B3DDE3C321}"/>
          </ac:spMkLst>
        </pc:spChg>
        <pc:spChg chg="mod topLvl">
          <ac:chgData name="reza kabir" userId="af3c95a13102d509" providerId="LiveId" clId="{1DE7A25A-A000-40E7-AB21-D6A01019233A}" dt="2020-05-17T14:57:14.284" v="39" actId="165"/>
          <ac:spMkLst>
            <pc:docMk/>
            <pc:sldMk cId="3517688747" sldId="439"/>
            <ac:spMk id="1362" creationId="{E65F8065-6E2D-41CC-9E24-E75F91E4C08A}"/>
          </ac:spMkLst>
        </pc:spChg>
        <pc:spChg chg="mod topLvl">
          <ac:chgData name="reza kabir" userId="af3c95a13102d509" providerId="LiveId" clId="{1DE7A25A-A000-40E7-AB21-D6A01019233A}" dt="2020-05-17T14:57:14.284" v="39" actId="165"/>
          <ac:spMkLst>
            <pc:docMk/>
            <pc:sldMk cId="3517688747" sldId="439"/>
            <ac:spMk id="1363" creationId="{04AFB0ED-CF87-4756-86CE-6D05B16F5272}"/>
          </ac:spMkLst>
        </pc:spChg>
        <pc:spChg chg="mod topLvl">
          <ac:chgData name="reza kabir" userId="af3c95a13102d509" providerId="LiveId" clId="{1DE7A25A-A000-40E7-AB21-D6A01019233A}" dt="2020-05-17T14:57:14.284" v="39" actId="165"/>
          <ac:spMkLst>
            <pc:docMk/>
            <pc:sldMk cId="3517688747" sldId="439"/>
            <ac:spMk id="1364" creationId="{F98E662F-845E-4A51-87F7-BF05D8AD81B6}"/>
          </ac:spMkLst>
        </pc:spChg>
        <pc:spChg chg="mod topLvl">
          <ac:chgData name="reza kabir" userId="af3c95a13102d509" providerId="LiveId" clId="{1DE7A25A-A000-40E7-AB21-D6A01019233A}" dt="2020-05-17T14:57:14.284" v="39" actId="165"/>
          <ac:spMkLst>
            <pc:docMk/>
            <pc:sldMk cId="3517688747" sldId="439"/>
            <ac:spMk id="1365" creationId="{C60745A4-E53A-4175-B004-A0AF8ADD526C}"/>
          </ac:spMkLst>
        </pc:spChg>
        <pc:spChg chg="mod topLvl">
          <ac:chgData name="reza kabir" userId="af3c95a13102d509" providerId="LiveId" clId="{1DE7A25A-A000-40E7-AB21-D6A01019233A}" dt="2020-05-17T14:57:14.284" v="39" actId="165"/>
          <ac:spMkLst>
            <pc:docMk/>
            <pc:sldMk cId="3517688747" sldId="439"/>
            <ac:spMk id="1366" creationId="{9D7490BD-791C-4357-8523-E5F55BA1DE95}"/>
          </ac:spMkLst>
        </pc:spChg>
        <pc:spChg chg="mod topLvl">
          <ac:chgData name="reza kabir" userId="af3c95a13102d509" providerId="LiveId" clId="{1DE7A25A-A000-40E7-AB21-D6A01019233A}" dt="2020-05-17T14:57:14.284" v="39" actId="165"/>
          <ac:spMkLst>
            <pc:docMk/>
            <pc:sldMk cId="3517688747" sldId="439"/>
            <ac:spMk id="1367" creationId="{BD1D2FA2-AFF3-4556-A85D-2791D2B9FA9D}"/>
          </ac:spMkLst>
        </pc:spChg>
        <pc:spChg chg="mod topLvl">
          <ac:chgData name="reza kabir" userId="af3c95a13102d509" providerId="LiveId" clId="{1DE7A25A-A000-40E7-AB21-D6A01019233A}" dt="2020-05-17T14:57:14.284" v="39" actId="165"/>
          <ac:spMkLst>
            <pc:docMk/>
            <pc:sldMk cId="3517688747" sldId="439"/>
            <ac:spMk id="1368" creationId="{53833186-93FA-485C-920E-993F9EBF2763}"/>
          </ac:spMkLst>
        </pc:spChg>
        <pc:spChg chg="mod topLvl">
          <ac:chgData name="reza kabir" userId="af3c95a13102d509" providerId="LiveId" clId="{1DE7A25A-A000-40E7-AB21-D6A01019233A}" dt="2020-05-17T14:57:14.284" v="39" actId="165"/>
          <ac:spMkLst>
            <pc:docMk/>
            <pc:sldMk cId="3517688747" sldId="439"/>
            <ac:spMk id="1369" creationId="{0510D007-0E37-4B29-ABDE-C9FF23380681}"/>
          </ac:spMkLst>
        </pc:spChg>
        <pc:spChg chg="mod topLvl">
          <ac:chgData name="reza kabir" userId="af3c95a13102d509" providerId="LiveId" clId="{1DE7A25A-A000-40E7-AB21-D6A01019233A}" dt="2020-05-17T14:57:14.284" v="39" actId="165"/>
          <ac:spMkLst>
            <pc:docMk/>
            <pc:sldMk cId="3517688747" sldId="439"/>
            <ac:spMk id="1370" creationId="{D4FCFD65-8261-4F14-8D8F-303F8C8299A7}"/>
          </ac:spMkLst>
        </pc:spChg>
        <pc:spChg chg="mod topLvl">
          <ac:chgData name="reza kabir" userId="af3c95a13102d509" providerId="LiveId" clId="{1DE7A25A-A000-40E7-AB21-D6A01019233A}" dt="2020-05-17T14:57:14.284" v="39" actId="165"/>
          <ac:spMkLst>
            <pc:docMk/>
            <pc:sldMk cId="3517688747" sldId="439"/>
            <ac:spMk id="1371" creationId="{B90C679E-CA23-42F4-A2EE-6EFC0E2E852F}"/>
          </ac:spMkLst>
        </pc:spChg>
        <pc:spChg chg="mod topLvl">
          <ac:chgData name="reza kabir" userId="af3c95a13102d509" providerId="LiveId" clId="{1DE7A25A-A000-40E7-AB21-D6A01019233A}" dt="2020-05-17T14:57:14.284" v="39" actId="165"/>
          <ac:spMkLst>
            <pc:docMk/>
            <pc:sldMk cId="3517688747" sldId="439"/>
            <ac:spMk id="1372" creationId="{83145020-E2D2-4C3A-A9E4-8CF3F6A29C7D}"/>
          </ac:spMkLst>
        </pc:spChg>
        <pc:spChg chg="mod topLvl">
          <ac:chgData name="reza kabir" userId="af3c95a13102d509" providerId="LiveId" clId="{1DE7A25A-A000-40E7-AB21-D6A01019233A}" dt="2020-05-17T14:57:14.284" v="39" actId="165"/>
          <ac:spMkLst>
            <pc:docMk/>
            <pc:sldMk cId="3517688747" sldId="439"/>
            <ac:spMk id="1373" creationId="{57873BC1-3579-4630-940F-55D04FD27861}"/>
          </ac:spMkLst>
        </pc:spChg>
        <pc:spChg chg="mod topLvl">
          <ac:chgData name="reza kabir" userId="af3c95a13102d509" providerId="LiveId" clId="{1DE7A25A-A000-40E7-AB21-D6A01019233A}" dt="2020-05-17T14:57:14.284" v="39" actId="165"/>
          <ac:spMkLst>
            <pc:docMk/>
            <pc:sldMk cId="3517688747" sldId="439"/>
            <ac:spMk id="1374" creationId="{C96FA62A-7AE7-460A-A159-ADA5BF422805}"/>
          </ac:spMkLst>
        </pc:spChg>
        <pc:spChg chg="mod topLvl">
          <ac:chgData name="reza kabir" userId="af3c95a13102d509" providerId="LiveId" clId="{1DE7A25A-A000-40E7-AB21-D6A01019233A}" dt="2020-05-17T14:57:14.284" v="39" actId="165"/>
          <ac:spMkLst>
            <pc:docMk/>
            <pc:sldMk cId="3517688747" sldId="439"/>
            <ac:spMk id="1375" creationId="{9022FEAD-08C4-42DF-81AD-5A2878558152}"/>
          </ac:spMkLst>
        </pc:spChg>
        <pc:spChg chg="mod topLvl">
          <ac:chgData name="reza kabir" userId="af3c95a13102d509" providerId="LiveId" clId="{1DE7A25A-A000-40E7-AB21-D6A01019233A}" dt="2020-05-17T14:57:14.284" v="39" actId="165"/>
          <ac:spMkLst>
            <pc:docMk/>
            <pc:sldMk cId="3517688747" sldId="439"/>
            <ac:spMk id="1376" creationId="{1B25D975-C484-48FC-9C36-7340CB3590D6}"/>
          </ac:spMkLst>
        </pc:spChg>
        <pc:spChg chg="mod topLvl">
          <ac:chgData name="reza kabir" userId="af3c95a13102d509" providerId="LiveId" clId="{1DE7A25A-A000-40E7-AB21-D6A01019233A}" dt="2020-05-17T14:57:14.284" v="39" actId="165"/>
          <ac:spMkLst>
            <pc:docMk/>
            <pc:sldMk cId="3517688747" sldId="439"/>
            <ac:spMk id="1377" creationId="{59768370-DD92-4C83-AC21-3597873A17E7}"/>
          </ac:spMkLst>
        </pc:spChg>
        <pc:spChg chg="mod topLvl">
          <ac:chgData name="reza kabir" userId="af3c95a13102d509" providerId="LiveId" clId="{1DE7A25A-A000-40E7-AB21-D6A01019233A}" dt="2020-05-17T14:57:14.284" v="39" actId="165"/>
          <ac:spMkLst>
            <pc:docMk/>
            <pc:sldMk cId="3517688747" sldId="439"/>
            <ac:spMk id="1378" creationId="{6DA6740E-F478-4DCA-9490-EBBB9A94022D}"/>
          </ac:spMkLst>
        </pc:spChg>
        <pc:spChg chg="mod topLvl">
          <ac:chgData name="reza kabir" userId="af3c95a13102d509" providerId="LiveId" clId="{1DE7A25A-A000-40E7-AB21-D6A01019233A}" dt="2020-05-17T14:57:14.284" v="39" actId="165"/>
          <ac:spMkLst>
            <pc:docMk/>
            <pc:sldMk cId="3517688747" sldId="439"/>
            <ac:spMk id="1379" creationId="{610D5E32-1369-485E-A278-C88905578C81}"/>
          </ac:spMkLst>
        </pc:spChg>
        <pc:spChg chg="mod topLvl">
          <ac:chgData name="reza kabir" userId="af3c95a13102d509" providerId="LiveId" clId="{1DE7A25A-A000-40E7-AB21-D6A01019233A}" dt="2020-05-17T14:57:14.284" v="39" actId="165"/>
          <ac:spMkLst>
            <pc:docMk/>
            <pc:sldMk cId="3517688747" sldId="439"/>
            <ac:spMk id="1380" creationId="{0BED3982-DFF5-409B-BF19-BC502C7CEDE0}"/>
          </ac:spMkLst>
        </pc:spChg>
        <pc:spChg chg="mod topLvl">
          <ac:chgData name="reza kabir" userId="af3c95a13102d509" providerId="LiveId" clId="{1DE7A25A-A000-40E7-AB21-D6A01019233A}" dt="2020-05-17T14:57:14.284" v="39" actId="165"/>
          <ac:spMkLst>
            <pc:docMk/>
            <pc:sldMk cId="3517688747" sldId="439"/>
            <ac:spMk id="1381" creationId="{23DC1EFB-815F-4E8E-BC50-278BA99418E4}"/>
          </ac:spMkLst>
        </pc:spChg>
        <pc:spChg chg="mod topLvl">
          <ac:chgData name="reza kabir" userId="af3c95a13102d509" providerId="LiveId" clId="{1DE7A25A-A000-40E7-AB21-D6A01019233A}" dt="2020-05-17T14:57:14.284" v="39" actId="165"/>
          <ac:spMkLst>
            <pc:docMk/>
            <pc:sldMk cId="3517688747" sldId="439"/>
            <ac:spMk id="1382" creationId="{19E46925-FE76-4511-A8AA-DED365DC923B}"/>
          </ac:spMkLst>
        </pc:spChg>
        <pc:spChg chg="mod topLvl">
          <ac:chgData name="reza kabir" userId="af3c95a13102d509" providerId="LiveId" clId="{1DE7A25A-A000-40E7-AB21-D6A01019233A}" dt="2020-05-17T14:57:14.284" v="39" actId="165"/>
          <ac:spMkLst>
            <pc:docMk/>
            <pc:sldMk cId="3517688747" sldId="439"/>
            <ac:spMk id="1383" creationId="{2FA5B67A-7399-457E-97FE-FBBCCAB7C83F}"/>
          </ac:spMkLst>
        </pc:spChg>
        <pc:spChg chg="mod topLvl">
          <ac:chgData name="reza kabir" userId="af3c95a13102d509" providerId="LiveId" clId="{1DE7A25A-A000-40E7-AB21-D6A01019233A}" dt="2020-05-17T14:57:14.284" v="39" actId="165"/>
          <ac:spMkLst>
            <pc:docMk/>
            <pc:sldMk cId="3517688747" sldId="439"/>
            <ac:spMk id="1384" creationId="{7FDFED2C-4FB6-4FDD-ACB6-30353B8AC592}"/>
          </ac:spMkLst>
        </pc:spChg>
        <pc:spChg chg="mod topLvl">
          <ac:chgData name="reza kabir" userId="af3c95a13102d509" providerId="LiveId" clId="{1DE7A25A-A000-40E7-AB21-D6A01019233A}" dt="2020-05-17T14:57:14.284" v="39" actId="165"/>
          <ac:spMkLst>
            <pc:docMk/>
            <pc:sldMk cId="3517688747" sldId="439"/>
            <ac:spMk id="1385" creationId="{B2CD247B-3286-4FE9-B425-01813E4EF31E}"/>
          </ac:spMkLst>
        </pc:spChg>
        <pc:spChg chg="mod topLvl">
          <ac:chgData name="reza kabir" userId="af3c95a13102d509" providerId="LiveId" clId="{1DE7A25A-A000-40E7-AB21-D6A01019233A}" dt="2020-05-17T14:57:14.284" v="39" actId="165"/>
          <ac:spMkLst>
            <pc:docMk/>
            <pc:sldMk cId="3517688747" sldId="439"/>
            <ac:spMk id="1386" creationId="{EE9AC168-8864-4082-8B57-25B30C067B83}"/>
          </ac:spMkLst>
        </pc:spChg>
        <pc:spChg chg="mod topLvl">
          <ac:chgData name="reza kabir" userId="af3c95a13102d509" providerId="LiveId" clId="{1DE7A25A-A000-40E7-AB21-D6A01019233A}" dt="2020-05-17T14:57:14.284" v="39" actId="165"/>
          <ac:spMkLst>
            <pc:docMk/>
            <pc:sldMk cId="3517688747" sldId="439"/>
            <ac:spMk id="1387" creationId="{DC0ECA6A-D562-4193-8613-77EE75940DDE}"/>
          </ac:spMkLst>
        </pc:spChg>
        <pc:spChg chg="mod topLvl">
          <ac:chgData name="reza kabir" userId="af3c95a13102d509" providerId="LiveId" clId="{1DE7A25A-A000-40E7-AB21-D6A01019233A}" dt="2020-05-17T14:57:14.284" v="39" actId="165"/>
          <ac:spMkLst>
            <pc:docMk/>
            <pc:sldMk cId="3517688747" sldId="439"/>
            <ac:spMk id="1388" creationId="{C6EE5431-AA51-4482-AC42-09E25D8F5EEA}"/>
          </ac:spMkLst>
        </pc:spChg>
        <pc:spChg chg="mod topLvl">
          <ac:chgData name="reza kabir" userId="af3c95a13102d509" providerId="LiveId" clId="{1DE7A25A-A000-40E7-AB21-D6A01019233A}" dt="2020-05-17T14:57:14.284" v="39" actId="165"/>
          <ac:spMkLst>
            <pc:docMk/>
            <pc:sldMk cId="3517688747" sldId="439"/>
            <ac:spMk id="1389" creationId="{FAA6B0FC-C4D4-48A5-87D5-9A9364A342E7}"/>
          </ac:spMkLst>
        </pc:spChg>
        <pc:spChg chg="mod topLvl">
          <ac:chgData name="reza kabir" userId="af3c95a13102d509" providerId="LiveId" clId="{1DE7A25A-A000-40E7-AB21-D6A01019233A}" dt="2020-05-17T14:57:14.284" v="39" actId="165"/>
          <ac:spMkLst>
            <pc:docMk/>
            <pc:sldMk cId="3517688747" sldId="439"/>
            <ac:spMk id="1390" creationId="{5BBEDAE8-4F08-466D-85FA-0A1DC53B1B9E}"/>
          </ac:spMkLst>
        </pc:spChg>
        <pc:spChg chg="mod topLvl">
          <ac:chgData name="reza kabir" userId="af3c95a13102d509" providerId="LiveId" clId="{1DE7A25A-A000-40E7-AB21-D6A01019233A}" dt="2020-05-17T14:57:14.284" v="39" actId="165"/>
          <ac:spMkLst>
            <pc:docMk/>
            <pc:sldMk cId="3517688747" sldId="439"/>
            <ac:spMk id="1391" creationId="{7EBABB37-8487-42AA-9154-43F57DB34C38}"/>
          </ac:spMkLst>
        </pc:spChg>
        <pc:spChg chg="mod topLvl">
          <ac:chgData name="reza kabir" userId="af3c95a13102d509" providerId="LiveId" clId="{1DE7A25A-A000-40E7-AB21-D6A01019233A}" dt="2020-05-17T14:57:14.284" v="39" actId="165"/>
          <ac:spMkLst>
            <pc:docMk/>
            <pc:sldMk cId="3517688747" sldId="439"/>
            <ac:spMk id="1392" creationId="{29CF66CE-8BC1-43FD-99BE-3E7998F455ED}"/>
          </ac:spMkLst>
        </pc:spChg>
        <pc:spChg chg="mod topLvl">
          <ac:chgData name="reza kabir" userId="af3c95a13102d509" providerId="LiveId" clId="{1DE7A25A-A000-40E7-AB21-D6A01019233A}" dt="2020-05-17T14:57:14.284" v="39" actId="165"/>
          <ac:spMkLst>
            <pc:docMk/>
            <pc:sldMk cId="3517688747" sldId="439"/>
            <ac:spMk id="1393" creationId="{61C6ECB0-7347-4164-8E25-4E905785210F}"/>
          </ac:spMkLst>
        </pc:spChg>
        <pc:spChg chg="mod topLvl">
          <ac:chgData name="reza kabir" userId="af3c95a13102d509" providerId="LiveId" clId="{1DE7A25A-A000-40E7-AB21-D6A01019233A}" dt="2020-05-17T14:57:14.284" v="39" actId="165"/>
          <ac:spMkLst>
            <pc:docMk/>
            <pc:sldMk cId="3517688747" sldId="439"/>
            <ac:spMk id="1394" creationId="{D4AFF340-0F6A-44C7-BBEA-3B390003BA97}"/>
          </ac:spMkLst>
        </pc:spChg>
        <pc:spChg chg="mod topLvl">
          <ac:chgData name="reza kabir" userId="af3c95a13102d509" providerId="LiveId" clId="{1DE7A25A-A000-40E7-AB21-D6A01019233A}" dt="2020-05-17T14:57:14.284" v="39" actId="165"/>
          <ac:spMkLst>
            <pc:docMk/>
            <pc:sldMk cId="3517688747" sldId="439"/>
            <ac:spMk id="1395" creationId="{7AD9ED14-8FF0-42C8-B16B-C76CE90D8FAC}"/>
          </ac:spMkLst>
        </pc:spChg>
        <pc:spChg chg="mod topLvl">
          <ac:chgData name="reza kabir" userId="af3c95a13102d509" providerId="LiveId" clId="{1DE7A25A-A000-40E7-AB21-D6A01019233A}" dt="2020-05-17T14:57:14.284" v="39" actId="165"/>
          <ac:spMkLst>
            <pc:docMk/>
            <pc:sldMk cId="3517688747" sldId="439"/>
            <ac:spMk id="1396" creationId="{C625ED2F-586F-4E5A-937D-62B5D696353D}"/>
          </ac:spMkLst>
        </pc:spChg>
        <pc:spChg chg="mod topLvl">
          <ac:chgData name="reza kabir" userId="af3c95a13102d509" providerId="LiveId" clId="{1DE7A25A-A000-40E7-AB21-D6A01019233A}" dt="2020-05-17T14:57:14.284" v="39" actId="165"/>
          <ac:spMkLst>
            <pc:docMk/>
            <pc:sldMk cId="3517688747" sldId="439"/>
            <ac:spMk id="1397" creationId="{E7612DD6-1EE5-4B6C-95B0-59FFDF148487}"/>
          </ac:spMkLst>
        </pc:spChg>
        <pc:spChg chg="mod topLvl">
          <ac:chgData name="reza kabir" userId="af3c95a13102d509" providerId="LiveId" clId="{1DE7A25A-A000-40E7-AB21-D6A01019233A}" dt="2020-05-17T14:57:14.284" v="39" actId="165"/>
          <ac:spMkLst>
            <pc:docMk/>
            <pc:sldMk cId="3517688747" sldId="439"/>
            <ac:spMk id="1398" creationId="{0DF0ED12-3E9C-42B0-874A-F68173E983E0}"/>
          </ac:spMkLst>
        </pc:spChg>
        <pc:spChg chg="mod topLvl">
          <ac:chgData name="reza kabir" userId="af3c95a13102d509" providerId="LiveId" clId="{1DE7A25A-A000-40E7-AB21-D6A01019233A}" dt="2020-05-17T14:57:14.284" v="39" actId="165"/>
          <ac:spMkLst>
            <pc:docMk/>
            <pc:sldMk cId="3517688747" sldId="439"/>
            <ac:spMk id="1399" creationId="{3DA18D46-528C-4B08-830D-A7B8A549CE33}"/>
          </ac:spMkLst>
        </pc:spChg>
        <pc:spChg chg="mod topLvl">
          <ac:chgData name="reza kabir" userId="af3c95a13102d509" providerId="LiveId" clId="{1DE7A25A-A000-40E7-AB21-D6A01019233A}" dt="2020-05-17T14:57:14.284" v="39" actId="165"/>
          <ac:spMkLst>
            <pc:docMk/>
            <pc:sldMk cId="3517688747" sldId="439"/>
            <ac:spMk id="1400" creationId="{662B875D-59E9-4774-928A-82707A607C5F}"/>
          </ac:spMkLst>
        </pc:spChg>
        <pc:spChg chg="mod topLvl">
          <ac:chgData name="reza kabir" userId="af3c95a13102d509" providerId="LiveId" clId="{1DE7A25A-A000-40E7-AB21-D6A01019233A}" dt="2020-05-17T14:57:14.284" v="39" actId="165"/>
          <ac:spMkLst>
            <pc:docMk/>
            <pc:sldMk cId="3517688747" sldId="439"/>
            <ac:spMk id="1401" creationId="{ABA422FA-6485-4589-8525-20B105C7D1F4}"/>
          </ac:spMkLst>
        </pc:spChg>
        <pc:spChg chg="mod topLvl">
          <ac:chgData name="reza kabir" userId="af3c95a13102d509" providerId="LiveId" clId="{1DE7A25A-A000-40E7-AB21-D6A01019233A}" dt="2020-05-17T14:57:14.284" v="39" actId="165"/>
          <ac:spMkLst>
            <pc:docMk/>
            <pc:sldMk cId="3517688747" sldId="439"/>
            <ac:spMk id="1402" creationId="{D90F277E-AD58-4880-9762-23951B78D902}"/>
          </ac:spMkLst>
        </pc:spChg>
        <pc:spChg chg="mod topLvl">
          <ac:chgData name="reza kabir" userId="af3c95a13102d509" providerId="LiveId" clId="{1DE7A25A-A000-40E7-AB21-D6A01019233A}" dt="2020-05-17T14:57:14.284" v="39" actId="165"/>
          <ac:spMkLst>
            <pc:docMk/>
            <pc:sldMk cId="3517688747" sldId="439"/>
            <ac:spMk id="1403" creationId="{79B476FB-C805-4E96-A4E3-EB889D3F25C9}"/>
          </ac:spMkLst>
        </pc:spChg>
        <pc:spChg chg="mod topLvl">
          <ac:chgData name="reza kabir" userId="af3c95a13102d509" providerId="LiveId" clId="{1DE7A25A-A000-40E7-AB21-D6A01019233A}" dt="2020-05-17T14:57:14.284" v="39" actId="165"/>
          <ac:spMkLst>
            <pc:docMk/>
            <pc:sldMk cId="3517688747" sldId="439"/>
            <ac:spMk id="1404" creationId="{0D878A0E-E474-414B-B615-BCB3DA169CF6}"/>
          </ac:spMkLst>
        </pc:spChg>
        <pc:spChg chg="mod topLvl">
          <ac:chgData name="reza kabir" userId="af3c95a13102d509" providerId="LiveId" clId="{1DE7A25A-A000-40E7-AB21-D6A01019233A}" dt="2020-05-17T14:57:14.284" v="39" actId="165"/>
          <ac:spMkLst>
            <pc:docMk/>
            <pc:sldMk cId="3517688747" sldId="439"/>
            <ac:spMk id="1405" creationId="{1BB03AB3-BB16-40BA-800D-104C8226FD5A}"/>
          </ac:spMkLst>
        </pc:spChg>
        <pc:spChg chg="mod topLvl">
          <ac:chgData name="reza kabir" userId="af3c95a13102d509" providerId="LiveId" clId="{1DE7A25A-A000-40E7-AB21-D6A01019233A}" dt="2020-05-17T14:57:14.284" v="39" actId="165"/>
          <ac:spMkLst>
            <pc:docMk/>
            <pc:sldMk cId="3517688747" sldId="439"/>
            <ac:spMk id="1406" creationId="{95A49E05-3267-4B44-9C27-D2D53F190CDC}"/>
          </ac:spMkLst>
        </pc:spChg>
        <pc:spChg chg="mod topLvl">
          <ac:chgData name="reza kabir" userId="af3c95a13102d509" providerId="LiveId" clId="{1DE7A25A-A000-40E7-AB21-D6A01019233A}" dt="2020-05-17T14:57:14.284" v="39" actId="165"/>
          <ac:spMkLst>
            <pc:docMk/>
            <pc:sldMk cId="3517688747" sldId="439"/>
            <ac:spMk id="1407" creationId="{FC13C1C9-E571-40A2-9452-7C14F64AF2FE}"/>
          </ac:spMkLst>
        </pc:spChg>
        <pc:spChg chg="mod topLvl">
          <ac:chgData name="reza kabir" userId="af3c95a13102d509" providerId="LiveId" clId="{1DE7A25A-A000-40E7-AB21-D6A01019233A}" dt="2020-05-17T14:57:14.284" v="39" actId="165"/>
          <ac:spMkLst>
            <pc:docMk/>
            <pc:sldMk cId="3517688747" sldId="439"/>
            <ac:spMk id="1408" creationId="{6902E574-8C65-4060-A98C-54E5EC6DD34C}"/>
          </ac:spMkLst>
        </pc:spChg>
        <pc:spChg chg="mod topLvl">
          <ac:chgData name="reza kabir" userId="af3c95a13102d509" providerId="LiveId" clId="{1DE7A25A-A000-40E7-AB21-D6A01019233A}" dt="2020-05-17T14:57:14.284" v="39" actId="165"/>
          <ac:spMkLst>
            <pc:docMk/>
            <pc:sldMk cId="3517688747" sldId="439"/>
            <ac:spMk id="1409" creationId="{43136E96-8B40-459E-8902-0931858D281B}"/>
          </ac:spMkLst>
        </pc:spChg>
        <pc:spChg chg="mod topLvl">
          <ac:chgData name="reza kabir" userId="af3c95a13102d509" providerId="LiveId" clId="{1DE7A25A-A000-40E7-AB21-D6A01019233A}" dt="2020-05-17T14:57:14.284" v="39" actId="165"/>
          <ac:spMkLst>
            <pc:docMk/>
            <pc:sldMk cId="3517688747" sldId="439"/>
            <ac:spMk id="1410" creationId="{1A3641C9-5FCC-4D62-953F-01DC40D3C238}"/>
          </ac:spMkLst>
        </pc:spChg>
        <pc:spChg chg="mod topLvl">
          <ac:chgData name="reza kabir" userId="af3c95a13102d509" providerId="LiveId" clId="{1DE7A25A-A000-40E7-AB21-D6A01019233A}" dt="2020-05-17T14:57:14.284" v="39" actId="165"/>
          <ac:spMkLst>
            <pc:docMk/>
            <pc:sldMk cId="3517688747" sldId="439"/>
            <ac:spMk id="1411" creationId="{28318A76-4F96-4881-8748-8CAF178ED026}"/>
          </ac:spMkLst>
        </pc:spChg>
        <pc:spChg chg="mod topLvl">
          <ac:chgData name="reza kabir" userId="af3c95a13102d509" providerId="LiveId" clId="{1DE7A25A-A000-40E7-AB21-D6A01019233A}" dt="2020-05-17T14:57:14.284" v="39" actId="165"/>
          <ac:spMkLst>
            <pc:docMk/>
            <pc:sldMk cId="3517688747" sldId="439"/>
            <ac:spMk id="1412" creationId="{EE82E707-4E97-4B37-B383-974E5D340BB3}"/>
          </ac:spMkLst>
        </pc:spChg>
        <pc:spChg chg="mod topLvl">
          <ac:chgData name="reza kabir" userId="af3c95a13102d509" providerId="LiveId" clId="{1DE7A25A-A000-40E7-AB21-D6A01019233A}" dt="2020-05-17T14:57:14.284" v="39" actId="165"/>
          <ac:spMkLst>
            <pc:docMk/>
            <pc:sldMk cId="3517688747" sldId="439"/>
            <ac:spMk id="1413" creationId="{48DC0E26-F501-4849-A473-295FA59C8B11}"/>
          </ac:spMkLst>
        </pc:spChg>
        <pc:spChg chg="mod topLvl">
          <ac:chgData name="reza kabir" userId="af3c95a13102d509" providerId="LiveId" clId="{1DE7A25A-A000-40E7-AB21-D6A01019233A}" dt="2020-05-17T14:57:14.284" v="39" actId="165"/>
          <ac:spMkLst>
            <pc:docMk/>
            <pc:sldMk cId="3517688747" sldId="439"/>
            <ac:spMk id="1414" creationId="{EA9A3475-A115-414B-B1EE-AD2D63574D4E}"/>
          </ac:spMkLst>
        </pc:spChg>
        <pc:spChg chg="mod topLvl">
          <ac:chgData name="reza kabir" userId="af3c95a13102d509" providerId="LiveId" clId="{1DE7A25A-A000-40E7-AB21-D6A01019233A}" dt="2020-05-17T14:57:14.284" v="39" actId="165"/>
          <ac:spMkLst>
            <pc:docMk/>
            <pc:sldMk cId="3517688747" sldId="439"/>
            <ac:spMk id="1415" creationId="{B38EEA78-8119-4E7A-B36E-C205FF06CB52}"/>
          </ac:spMkLst>
        </pc:spChg>
        <pc:spChg chg="mod topLvl">
          <ac:chgData name="reza kabir" userId="af3c95a13102d509" providerId="LiveId" clId="{1DE7A25A-A000-40E7-AB21-D6A01019233A}" dt="2020-05-17T14:57:14.284" v="39" actId="165"/>
          <ac:spMkLst>
            <pc:docMk/>
            <pc:sldMk cId="3517688747" sldId="439"/>
            <ac:spMk id="1416" creationId="{41DC1FC6-2581-43AB-AF1B-7685FD47AACA}"/>
          </ac:spMkLst>
        </pc:spChg>
        <pc:spChg chg="mod topLvl">
          <ac:chgData name="reza kabir" userId="af3c95a13102d509" providerId="LiveId" clId="{1DE7A25A-A000-40E7-AB21-D6A01019233A}" dt="2020-05-17T14:57:14.284" v="39" actId="165"/>
          <ac:spMkLst>
            <pc:docMk/>
            <pc:sldMk cId="3517688747" sldId="439"/>
            <ac:spMk id="1417" creationId="{4354A5C7-B516-490D-8320-8EDB995ACDDD}"/>
          </ac:spMkLst>
        </pc:spChg>
        <pc:spChg chg="mod topLvl">
          <ac:chgData name="reza kabir" userId="af3c95a13102d509" providerId="LiveId" clId="{1DE7A25A-A000-40E7-AB21-D6A01019233A}" dt="2020-05-17T14:57:14.284" v="39" actId="165"/>
          <ac:spMkLst>
            <pc:docMk/>
            <pc:sldMk cId="3517688747" sldId="439"/>
            <ac:spMk id="1418" creationId="{D2E6C1D2-6948-480C-AA6B-5B81A2B66C3B}"/>
          </ac:spMkLst>
        </pc:spChg>
        <pc:spChg chg="mod topLvl">
          <ac:chgData name="reza kabir" userId="af3c95a13102d509" providerId="LiveId" clId="{1DE7A25A-A000-40E7-AB21-D6A01019233A}" dt="2020-05-17T14:57:14.284" v="39" actId="165"/>
          <ac:spMkLst>
            <pc:docMk/>
            <pc:sldMk cId="3517688747" sldId="439"/>
            <ac:spMk id="1419" creationId="{F6641B9F-CB34-46DC-8686-F1AD232E7CA2}"/>
          </ac:spMkLst>
        </pc:spChg>
        <pc:spChg chg="mod topLvl">
          <ac:chgData name="reza kabir" userId="af3c95a13102d509" providerId="LiveId" clId="{1DE7A25A-A000-40E7-AB21-D6A01019233A}" dt="2020-05-17T14:57:14.284" v="39" actId="165"/>
          <ac:spMkLst>
            <pc:docMk/>
            <pc:sldMk cId="3517688747" sldId="439"/>
            <ac:spMk id="1420" creationId="{833E985C-9236-4B53-9CDB-0BFCA298D379}"/>
          </ac:spMkLst>
        </pc:spChg>
        <pc:spChg chg="mod topLvl">
          <ac:chgData name="reza kabir" userId="af3c95a13102d509" providerId="LiveId" clId="{1DE7A25A-A000-40E7-AB21-D6A01019233A}" dt="2020-05-17T14:57:14.284" v="39" actId="165"/>
          <ac:spMkLst>
            <pc:docMk/>
            <pc:sldMk cId="3517688747" sldId="439"/>
            <ac:spMk id="1421" creationId="{1E873341-36EE-4061-ADEC-AB363432E9FF}"/>
          </ac:spMkLst>
        </pc:spChg>
        <pc:spChg chg="mod topLvl">
          <ac:chgData name="reza kabir" userId="af3c95a13102d509" providerId="LiveId" clId="{1DE7A25A-A000-40E7-AB21-D6A01019233A}" dt="2020-05-17T14:57:14.284" v="39" actId="165"/>
          <ac:spMkLst>
            <pc:docMk/>
            <pc:sldMk cId="3517688747" sldId="439"/>
            <ac:spMk id="1422" creationId="{EAE81663-DFC5-4E81-A82A-BD5A05AE9DFA}"/>
          </ac:spMkLst>
        </pc:spChg>
        <pc:spChg chg="mod topLvl">
          <ac:chgData name="reza kabir" userId="af3c95a13102d509" providerId="LiveId" clId="{1DE7A25A-A000-40E7-AB21-D6A01019233A}" dt="2020-05-17T14:57:14.284" v="39" actId="165"/>
          <ac:spMkLst>
            <pc:docMk/>
            <pc:sldMk cId="3517688747" sldId="439"/>
            <ac:spMk id="1423" creationId="{4830099F-53BD-4060-90D2-C876A8D9B828}"/>
          </ac:spMkLst>
        </pc:spChg>
        <pc:spChg chg="mod topLvl">
          <ac:chgData name="reza kabir" userId="af3c95a13102d509" providerId="LiveId" clId="{1DE7A25A-A000-40E7-AB21-D6A01019233A}" dt="2020-05-17T14:57:14.284" v="39" actId="165"/>
          <ac:spMkLst>
            <pc:docMk/>
            <pc:sldMk cId="3517688747" sldId="439"/>
            <ac:spMk id="1424" creationId="{201C85E1-542E-44BA-AB7F-D3E75F3090C4}"/>
          </ac:spMkLst>
        </pc:spChg>
        <pc:spChg chg="mod topLvl">
          <ac:chgData name="reza kabir" userId="af3c95a13102d509" providerId="LiveId" clId="{1DE7A25A-A000-40E7-AB21-D6A01019233A}" dt="2020-05-17T14:57:14.284" v="39" actId="165"/>
          <ac:spMkLst>
            <pc:docMk/>
            <pc:sldMk cId="3517688747" sldId="439"/>
            <ac:spMk id="1425" creationId="{D4BCD40D-0CB0-4370-8357-09D8DDD906FE}"/>
          </ac:spMkLst>
        </pc:spChg>
        <pc:spChg chg="mod topLvl">
          <ac:chgData name="reza kabir" userId="af3c95a13102d509" providerId="LiveId" clId="{1DE7A25A-A000-40E7-AB21-D6A01019233A}" dt="2020-05-17T14:57:14.284" v="39" actId="165"/>
          <ac:spMkLst>
            <pc:docMk/>
            <pc:sldMk cId="3517688747" sldId="439"/>
            <ac:spMk id="1426" creationId="{CE88A785-1C20-463D-9D21-4C0484069047}"/>
          </ac:spMkLst>
        </pc:spChg>
        <pc:spChg chg="mod topLvl">
          <ac:chgData name="reza kabir" userId="af3c95a13102d509" providerId="LiveId" clId="{1DE7A25A-A000-40E7-AB21-D6A01019233A}" dt="2020-05-17T14:57:14.284" v="39" actId="165"/>
          <ac:spMkLst>
            <pc:docMk/>
            <pc:sldMk cId="3517688747" sldId="439"/>
            <ac:spMk id="1427" creationId="{9EDEFA65-6600-4FBA-9E5F-59E2FDE4C89B}"/>
          </ac:spMkLst>
        </pc:spChg>
        <pc:spChg chg="mod topLvl">
          <ac:chgData name="reza kabir" userId="af3c95a13102d509" providerId="LiveId" clId="{1DE7A25A-A000-40E7-AB21-D6A01019233A}" dt="2020-05-17T14:57:14.284" v="39" actId="165"/>
          <ac:spMkLst>
            <pc:docMk/>
            <pc:sldMk cId="3517688747" sldId="439"/>
            <ac:spMk id="1428" creationId="{7A580D85-19D9-4314-8A60-003328E108D0}"/>
          </ac:spMkLst>
        </pc:spChg>
        <pc:spChg chg="mod topLvl">
          <ac:chgData name="reza kabir" userId="af3c95a13102d509" providerId="LiveId" clId="{1DE7A25A-A000-40E7-AB21-D6A01019233A}" dt="2020-05-17T14:57:14.284" v="39" actId="165"/>
          <ac:spMkLst>
            <pc:docMk/>
            <pc:sldMk cId="3517688747" sldId="439"/>
            <ac:spMk id="1429" creationId="{E1172CC7-F43D-46AC-82BF-9C84D6D390F1}"/>
          </ac:spMkLst>
        </pc:spChg>
        <pc:spChg chg="mod topLvl">
          <ac:chgData name="reza kabir" userId="af3c95a13102d509" providerId="LiveId" clId="{1DE7A25A-A000-40E7-AB21-D6A01019233A}" dt="2020-05-17T14:57:14.284" v="39" actId="165"/>
          <ac:spMkLst>
            <pc:docMk/>
            <pc:sldMk cId="3517688747" sldId="439"/>
            <ac:spMk id="1430" creationId="{45A7E218-8092-4BF7-949F-C4F721F1998A}"/>
          </ac:spMkLst>
        </pc:spChg>
        <pc:spChg chg="mod topLvl">
          <ac:chgData name="reza kabir" userId="af3c95a13102d509" providerId="LiveId" clId="{1DE7A25A-A000-40E7-AB21-D6A01019233A}" dt="2020-05-17T14:57:14.284" v="39" actId="165"/>
          <ac:spMkLst>
            <pc:docMk/>
            <pc:sldMk cId="3517688747" sldId="439"/>
            <ac:spMk id="1431" creationId="{6F4EA0C3-694B-4C0C-973B-8E2980159F41}"/>
          </ac:spMkLst>
        </pc:spChg>
        <pc:spChg chg="mod topLvl">
          <ac:chgData name="reza kabir" userId="af3c95a13102d509" providerId="LiveId" clId="{1DE7A25A-A000-40E7-AB21-D6A01019233A}" dt="2020-05-17T14:57:14.284" v="39" actId="165"/>
          <ac:spMkLst>
            <pc:docMk/>
            <pc:sldMk cId="3517688747" sldId="439"/>
            <ac:spMk id="1432" creationId="{86FB50A8-95B8-43C5-9864-5CCB82AD0589}"/>
          </ac:spMkLst>
        </pc:spChg>
        <pc:spChg chg="mod topLvl">
          <ac:chgData name="reza kabir" userId="af3c95a13102d509" providerId="LiveId" clId="{1DE7A25A-A000-40E7-AB21-D6A01019233A}" dt="2020-05-17T14:57:14.284" v="39" actId="165"/>
          <ac:spMkLst>
            <pc:docMk/>
            <pc:sldMk cId="3517688747" sldId="439"/>
            <ac:spMk id="1433" creationId="{B102479C-D805-4FF1-A57C-B89CB4C75FE0}"/>
          </ac:spMkLst>
        </pc:spChg>
        <pc:spChg chg="mod topLvl">
          <ac:chgData name="reza kabir" userId="af3c95a13102d509" providerId="LiveId" clId="{1DE7A25A-A000-40E7-AB21-D6A01019233A}" dt="2020-05-17T14:57:14.284" v="39" actId="165"/>
          <ac:spMkLst>
            <pc:docMk/>
            <pc:sldMk cId="3517688747" sldId="439"/>
            <ac:spMk id="1434" creationId="{3BB4BEE9-D40A-423D-9E50-E03440D75F57}"/>
          </ac:spMkLst>
        </pc:spChg>
        <pc:spChg chg="mod topLvl">
          <ac:chgData name="reza kabir" userId="af3c95a13102d509" providerId="LiveId" clId="{1DE7A25A-A000-40E7-AB21-D6A01019233A}" dt="2020-05-17T14:57:14.284" v="39" actId="165"/>
          <ac:spMkLst>
            <pc:docMk/>
            <pc:sldMk cId="3517688747" sldId="439"/>
            <ac:spMk id="1435" creationId="{8D5B2617-E972-4F32-A2EB-71A3DE929DEA}"/>
          </ac:spMkLst>
        </pc:spChg>
        <pc:spChg chg="mod topLvl">
          <ac:chgData name="reza kabir" userId="af3c95a13102d509" providerId="LiveId" clId="{1DE7A25A-A000-40E7-AB21-D6A01019233A}" dt="2020-05-17T14:57:14.284" v="39" actId="165"/>
          <ac:spMkLst>
            <pc:docMk/>
            <pc:sldMk cId="3517688747" sldId="439"/>
            <ac:spMk id="1436" creationId="{E58BF15F-AF5A-49BD-8B3B-F775945547A7}"/>
          </ac:spMkLst>
        </pc:spChg>
        <pc:spChg chg="mod topLvl">
          <ac:chgData name="reza kabir" userId="af3c95a13102d509" providerId="LiveId" clId="{1DE7A25A-A000-40E7-AB21-D6A01019233A}" dt="2020-05-17T14:57:14.284" v="39" actId="165"/>
          <ac:spMkLst>
            <pc:docMk/>
            <pc:sldMk cId="3517688747" sldId="439"/>
            <ac:spMk id="1437" creationId="{603A1365-26F9-456F-90BE-78F8B96F2127}"/>
          </ac:spMkLst>
        </pc:spChg>
        <pc:spChg chg="mod topLvl">
          <ac:chgData name="reza kabir" userId="af3c95a13102d509" providerId="LiveId" clId="{1DE7A25A-A000-40E7-AB21-D6A01019233A}" dt="2020-05-17T14:57:14.284" v="39" actId="165"/>
          <ac:spMkLst>
            <pc:docMk/>
            <pc:sldMk cId="3517688747" sldId="439"/>
            <ac:spMk id="1438" creationId="{5C3D961C-12A2-454C-BBCA-7A071C2D78EC}"/>
          </ac:spMkLst>
        </pc:spChg>
        <pc:spChg chg="mod topLvl">
          <ac:chgData name="reza kabir" userId="af3c95a13102d509" providerId="LiveId" clId="{1DE7A25A-A000-40E7-AB21-D6A01019233A}" dt="2020-05-17T14:57:14.284" v="39" actId="165"/>
          <ac:spMkLst>
            <pc:docMk/>
            <pc:sldMk cId="3517688747" sldId="439"/>
            <ac:spMk id="1439" creationId="{EAEDA31B-6C9A-416A-A74B-3B2328894F0B}"/>
          </ac:spMkLst>
        </pc:spChg>
        <pc:spChg chg="mod topLvl">
          <ac:chgData name="reza kabir" userId="af3c95a13102d509" providerId="LiveId" clId="{1DE7A25A-A000-40E7-AB21-D6A01019233A}" dt="2020-05-17T14:57:14.284" v="39" actId="165"/>
          <ac:spMkLst>
            <pc:docMk/>
            <pc:sldMk cId="3517688747" sldId="439"/>
            <ac:spMk id="1440" creationId="{8A3C49D9-7CEF-42B5-8AEC-EDBD155AD4D3}"/>
          </ac:spMkLst>
        </pc:spChg>
        <pc:spChg chg="mod topLvl">
          <ac:chgData name="reza kabir" userId="af3c95a13102d509" providerId="LiveId" clId="{1DE7A25A-A000-40E7-AB21-D6A01019233A}" dt="2020-05-17T14:57:14.284" v="39" actId="165"/>
          <ac:spMkLst>
            <pc:docMk/>
            <pc:sldMk cId="3517688747" sldId="439"/>
            <ac:spMk id="1441" creationId="{6500DC68-61C9-4555-8D9E-539CBFE4E603}"/>
          </ac:spMkLst>
        </pc:spChg>
        <pc:spChg chg="mod topLvl">
          <ac:chgData name="reza kabir" userId="af3c95a13102d509" providerId="LiveId" clId="{1DE7A25A-A000-40E7-AB21-D6A01019233A}" dt="2020-05-17T14:57:14.284" v="39" actId="165"/>
          <ac:spMkLst>
            <pc:docMk/>
            <pc:sldMk cId="3517688747" sldId="439"/>
            <ac:spMk id="1442" creationId="{C84B3AB4-4027-4E8D-976F-FACDBC5F3075}"/>
          </ac:spMkLst>
        </pc:spChg>
        <pc:spChg chg="mod topLvl">
          <ac:chgData name="reza kabir" userId="af3c95a13102d509" providerId="LiveId" clId="{1DE7A25A-A000-40E7-AB21-D6A01019233A}" dt="2020-05-17T14:57:14.284" v="39" actId="165"/>
          <ac:spMkLst>
            <pc:docMk/>
            <pc:sldMk cId="3517688747" sldId="439"/>
            <ac:spMk id="1443" creationId="{8257674A-F6A5-47E5-AE10-382F09435F26}"/>
          </ac:spMkLst>
        </pc:spChg>
        <pc:spChg chg="mod topLvl">
          <ac:chgData name="reza kabir" userId="af3c95a13102d509" providerId="LiveId" clId="{1DE7A25A-A000-40E7-AB21-D6A01019233A}" dt="2020-05-17T14:57:14.284" v="39" actId="165"/>
          <ac:spMkLst>
            <pc:docMk/>
            <pc:sldMk cId="3517688747" sldId="439"/>
            <ac:spMk id="1444" creationId="{AC596FDF-6CAF-4F63-B299-50CFEC9193E1}"/>
          </ac:spMkLst>
        </pc:spChg>
        <pc:spChg chg="mod topLvl">
          <ac:chgData name="reza kabir" userId="af3c95a13102d509" providerId="LiveId" clId="{1DE7A25A-A000-40E7-AB21-D6A01019233A}" dt="2020-05-17T14:57:14.284" v="39" actId="165"/>
          <ac:spMkLst>
            <pc:docMk/>
            <pc:sldMk cId="3517688747" sldId="439"/>
            <ac:spMk id="1445" creationId="{83C00342-0E3B-46D2-8F19-474DDE06A91C}"/>
          </ac:spMkLst>
        </pc:spChg>
        <pc:spChg chg="mod topLvl">
          <ac:chgData name="reza kabir" userId="af3c95a13102d509" providerId="LiveId" clId="{1DE7A25A-A000-40E7-AB21-D6A01019233A}" dt="2020-05-17T14:57:14.284" v="39" actId="165"/>
          <ac:spMkLst>
            <pc:docMk/>
            <pc:sldMk cId="3517688747" sldId="439"/>
            <ac:spMk id="1446" creationId="{6C90A6DF-C212-42E1-A758-F1444AD90A41}"/>
          </ac:spMkLst>
        </pc:spChg>
        <pc:spChg chg="mod topLvl">
          <ac:chgData name="reza kabir" userId="af3c95a13102d509" providerId="LiveId" clId="{1DE7A25A-A000-40E7-AB21-D6A01019233A}" dt="2020-05-17T14:57:14.284" v="39" actId="165"/>
          <ac:spMkLst>
            <pc:docMk/>
            <pc:sldMk cId="3517688747" sldId="439"/>
            <ac:spMk id="1447" creationId="{FC57722C-B4AE-40EF-A619-FD3E7F952C62}"/>
          </ac:spMkLst>
        </pc:spChg>
        <pc:spChg chg="mod topLvl">
          <ac:chgData name="reza kabir" userId="af3c95a13102d509" providerId="LiveId" clId="{1DE7A25A-A000-40E7-AB21-D6A01019233A}" dt="2020-05-17T14:57:14.284" v="39" actId="165"/>
          <ac:spMkLst>
            <pc:docMk/>
            <pc:sldMk cId="3517688747" sldId="439"/>
            <ac:spMk id="1448" creationId="{2168A414-1076-45E9-A340-7C6BB90B3EE2}"/>
          </ac:spMkLst>
        </pc:spChg>
        <pc:spChg chg="mod topLvl">
          <ac:chgData name="reza kabir" userId="af3c95a13102d509" providerId="LiveId" clId="{1DE7A25A-A000-40E7-AB21-D6A01019233A}" dt="2020-05-17T14:57:14.284" v="39" actId="165"/>
          <ac:spMkLst>
            <pc:docMk/>
            <pc:sldMk cId="3517688747" sldId="439"/>
            <ac:spMk id="1449" creationId="{DB2EA7EE-3D5B-4A08-BBA9-320406647207}"/>
          </ac:spMkLst>
        </pc:spChg>
        <pc:spChg chg="mod topLvl">
          <ac:chgData name="reza kabir" userId="af3c95a13102d509" providerId="LiveId" clId="{1DE7A25A-A000-40E7-AB21-D6A01019233A}" dt="2020-05-17T14:57:14.284" v="39" actId="165"/>
          <ac:spMkLst>
            <pc:docMk/>
            <pc:sldMk cId="3517688747" sldId="439"/>
            <ac:spMk id="1450" creationId="{A03F2441-BBEE-4C1B-840D-F5EB5040D56D}"/>
          </ac:spMkLst>
        </pc:spChg>
        <pc:spChg chg="mod topLvl">
          <ac:chgData name="reza kabir" userId="af3c95a13102d509" providerId="LiveId" clId="{1DE7A25A-A000-40E7-AB21-D6A01019233A}" dt="2020-05-17T14:57:14.284" v="39" actId="165"/>
          <ac:spMkLst>
            <pc:docMk/>
            <pc:sldMk cId="3517688747" sldId="439"/>
            <ac:spMk id="1451" creationId="{D96FD401-E2B6-413C-8F15-D8DF024A96CB}"/>
          </ac:spMkLst>
        </pc:spChg>
        <pc:spChg chg="mod topLvl">
          <ac:chgData name="reza kabir" userId="af3c95a13102d509" providerId="LiveId" clId="{1DE7A25A-A000-40E7-AB21-D6A01019233A}" dt="2020-05-17T14:57:14.284" v="39" actId="165"/>
          <ac:spMkLst>
            <pc:docMk/>
            <pc:sldMk cId="3517688747" sldId="439"/>
            <ac:spMk id="1452" creationId="{31B8CF5A-C2DC-40B5-B969-4D3FA2A2837B}"/>
          </ac:spMkLst>
        </pc:spChg>
        <pc:spChg chg="mod topLvl">
          <ac:chgData name="reza kabir" userId="af3c95a13102d509" providerId="LiveId" clId="{1DE7A25A-A000-40E7-AB21-D6A01019233A}" dt="2020-05-17T14:57:14.284" v="39" actId="165"/>
          <ac:spMkLst>
            <pc:docMk/>
            <pc:sldMk cId="3517688747" sldId="439"/>
            <ac:spMk id="1453" creationId="{928D69A8-238F-4502-9984-F5D4D02A72ED}"/>
          </ac:spMkLst>
        </pc:spChg>
        <pc:spChg chg="mod topLvl">
          <ac:chgData name="reza kabir" userId="af3c95a13102d509" providerId="LiveId" clId="{1DE7A25A-A000-40E7-AB21-D6A01019233A}" dt="2020-05-17T14:57:14.284" v="39" actId="165"/>
          <ac:spMkLst>
            <pc:docMk/>
            <pc:sldMk cId="3517688747" sldId="439"/>
            <ac:spMk id="1454" creationId="{45E6C863-3888-4E70-85D8-F058EE6A6D7F}"/>
          </ac:spMkLst>
        </pc:spChg>
        <pc:spChg chg="mod topLvl">
          <ac:chgData name="reza kabir" userId="af3c95a13102d509" providerId="LiveId" clId="{1DE7A25A-A000-40E7-AB21-D6A01019233A}" dt="2020-05-17T14:57:14.284" v="39" actId="165"/>
          <ac:spMkLst>
            <pc:docMk/>
            <pc:sldMk cId="3517688747" sldId="439"/>
            <ac:spMk id="1455" creationId="{41CEF250-2DEF-40BD-A650-374CA33B10B6}"/>
          </ac:spMkLst>
        </pc:spChg>
        <pc:spChg chg="mod topLvl">
          <ac:chgData name="reza kabir" userId="af3c95a13102d509" providerId="LiveId" clId="{1DE7A25A-A000-40E7-AB21-D6A01019233A}" dt="2020-05-17T14:57:14.284" v="39" actId="165"/>
          <ac:spMkLst>
            <pc:docMk/>
            <pc:sldMk cId="3517688747" sldId="439"/>
            <ac:spMk id="1456" creationId="{6570812F-1A8C-4950-BC71-8B1DE5CE87FE}"/>
          </ac:spMkLst>
        </pc:spChg>
        <pc:spChg chg="mod topLvl">
          <ac:chgData name="reza kabir" userId="af3c95a13102d509" providerId="LiveId" clId="{1DE7A25A-A000-40E7-AB21-D6A01019233A}" dt="2020-05-17T14:57:14.284" v="39" actId="165"/>
          <ac:spMkLst>
            <pc:docMk/>
            <pc:sldMk cId="3517688747" sldId="439"/>
            <ac:spMk id="1457" creationId="{140056A8-4BD4-4CDD-B103-3B23C923A342}"/>
          </ac:spMkLst>
        </pc:spChg>
        <pc:spChg chg="mod topLvl">
          <ac:chgData name="reza kabir" userId="af3c95a13102d509" providerId="LiveId" clId="{1DE7A25A-A000-40E7-AB21-D6A01019233A}" dt="2020-05-17T14:57:14.284" v="39" actId="165"/>
          <ac:spMkLst>
            <pc:docMk/>
            <pc:sldMk cId="3517688747" sldId="439"/>
            <ac:spMk id="1458" creationId="{ADD8DB4A-9B5C-4864-8F87-56BA822636DE}"/>
          </ac:spMkLst>
        </pc:spChg>
        <pc:spChg chg="mod topLvl">
          <ac:chgData name="reza kabir" userId="af3c95a13102d509" providerId="LiveId" clId="{1DE7A25A-A000-40E7-AB21-D6A01019233A}" dt="2020-05-17T14:57:14.284" v="39" actId="165"/>
          <ac:spMkLst>
            <pc:docMk/>
            <pc:sldMk cId="3517688747" sldId="439"/>
            <ac:spMk id="1459" creationId="{6473A4BC-633B-43B1-A7A7-B039228F351F}"/>
          </ac:spMkLst>
        </pc:spChg>
        <pc:spChg chg="mod topLvl">
          <ac:chgData name="reza kabir" userId="af3c95a13102d509" providerId="LiveId" clId="{1DE7A25A-A000-40E7-AB21-D6A01019233A}" dt="2020-05-17T14:57:14.284" v="39" actId="165"/>
          <ac:spMkLst>
            <pc:docMk/>
            <pc:sldMk cId="3517688747" sldId="439"/>
            <ac:spMk id="1460" creationId="{0CA32434-6420-4207-9EDA-5418F1318EFE}"/>
          </ac:spMkLst>
        </pc:spChg>
        <pc:spChg chg="mod topLvl">
          <ac:chgData name="reza kabir" userId="af3c95a13102d509" providerId="LiveId" clId="{1DE7A25A-A000-40E7-AB21-D6A01019233A}" dt="2020-05-17T14:57:14.284" v="39" actId="165"/>
          <ac:spMkLst>
            <pc:docMk/>
            <pc:sldMk cId="3517688747" sldId="439"/>
            <ac:spMk id="1461" creationId="{497D85EB-22B1-443B-B715-2AA1463EB495}"/>
          </ac:spMkLst>
        </pc:spChg>
        <pc:spChg chg="mod topLvl">
          <ac:chgData name="reza kabir" userId="af3c95a13102d509" providerId="LiveId" clId="{1DE7A25A-A000-40E7-AB21-D6A01019233A}" dt="2020-05-17T14:57:14.284" v="39" actId="165"/>
          <ac:spMkLst>
            <pc:docMk/>
            <pc:sldMk cId="3517688747" sldId="439"/>
            <ac:spMk id="1462" creationId="{9E15E49D-B988-4619-8536-0EACFDD2D3C9}"/>
          </ac:spMkLst>
        </pc:spChg>
        <pc:spChg chg="mod topLvl">
          <ac:chgData name="reza kabir" userId="af3c95a13102d509" providerId="LiveId" clId="{1DE7A25A-A000-40E7-AB21-D6A01019233A}" dt="2020-05-17T14:57:14.284" v="39" actId="165"/>
          <ac:spMkLst>
            <pc:docMk/>
            <pc:sldMk cId="3517688747" sldId="439"/>
            <ac:spMk id="1463" creationId="{2EE15889-18D7-409B-A21D-A0C4C6233FCF}"/>
          </ac:spMkLst>
        </pc:spChg>
        <pc:spChg chg="mod topLvl">
          <ac:chgData name="reza kabir" userId="af3c95a13102d509" providerId="LiveId" clId="{1DE7A25A-A000-40E7-AB21-D6A01019233A}" dt="2020-05-17T14:57:14.284" v="39" actId="165"/>
          <ac:spMkLst>
            <pc:docMk/>
            <pc:sldMk cId="3517688747" sldId="439"/>
            <ac:spMk id="1464" creationId="{B070C2AA-C07C-4A9C-9A6F-FF7C40024993}"/>
          </ac:spMkLst>
        </pc:spChg>
        <pc:spChg chg="mod topLvl">
          <ac:chgData name="reza kabir" userId="af3c95a13102d509" providerId="LiveId" clId="{1DE7A25A-A000-40E7-AB21-D6A01019233A}" dt="2020-05-17T14:57:14.284" v="39" actId="165"/>
          <ac:spMkLst>
            <pc:docMk/>
            <pc:sldMk cId="3517688747" sldId="439"/>
            <ac:spMk id="1465" creationId="{29716ADF-D2E0-40B7-AB00-91062B2B42B4}"/>
          </ac:spMkLst>
        </pc:spChg>
        <pc:spChg chg="mod topLvl">
          <ac:chgData name="reza kabir" userId="af3c95a13102d509" providerId="LiveId" clId="{1DE7A25A-A000-40E7-AB21-D6A01019233A}" dt="2020-05-17T14:57:14.284" v="39" actId="165"/>
          <ac:spMkLst>
            <pc:docMk/>
            <pc:sldMk cId="3517688747" sldId="439"/>
            <ac:spMk id="1466" creationId="{E8EFDAA2-567C-4E99-ACA3-8E7429C8F721}"/>
          </ac:spMkLst>
        </pc:spChg>
        <pc:spChg chg="mod topLvl">
          <ac:chgData name="reza kabir" userId="af3c95a13102d509" providerId="LiveId" clId="{1DE7A25A-A000-40E7-AB21-D6A01019233A}" dt="2020-05-17T14:57:14.284" v="39" actId="165"/>
          <ac:spMkLst>
            <pc:docMk/>
            <pc:sldMk cId="3517688747" sldId="439"/>
            <ac:spMk id="1467" creationId="{DB0CC09D-23F5-4252-A286-38866ABFBF90}"/>
          </ac:spMkLst>
        </pc:spChg>
        <pc:spChg chg="mod topLvl">
          <ac:chgData name="reza kabir" userId="af3c95a13102d509" providerId="LiveId" clId="{1DE7A25A-A000-40E7-AB21-D6A01019233A}" dt="2020-05-17T14:57:14.284" v="39" actId="165"/>
          <ac:spMkLst>
            <pc:docMk/>
            <pc:sldMk cId="3517688747" sldId="439"/>
            <ac:spMk id="1468" creationId="{25066519-A593-4A44-92BF-DD606ED30B04}"/>
          </ac:spMkLst>
        </pc:spChg>
        <pc:spChg chg="mod topLvl">
          <ac:chgData name="reza kabir" userId="af3c95a13102d509" providerId="LiveId" clId="{1DE7A25A-A000-40E7-AB21-D6A01019233A}" dt="2020-05-17T14:57:14.284" v="39" actId="165"/>
          <ac:spMkLst>
            <pc:docMk/>
            <pc:sldMk cId="3517688747" sldId="439"/>
            <ac:spMk id="1469" creationId="{F80B77C8-A795-4A77-A33A-6AE7FF10F0D9}"/>
          </ac:spMkLst>
        </pc:spChg>
        <pc:spChg chg="mod topLvl">
          <ac:chgData name="reza kabir" userId="af3c95a13102d509" providerId="LiveId" clId="{1DE7A25A-A000-40E7-AB21-D6A01019233A}" dt="2020-05-17T14:57:14.284" v="39" actId="165"/>
          <ac:spMkLst>
            <pc:docMk/>
            <pc:sldMk cId="3517688747" sldId="439"/>
            <ac:spMk id="1470" creationId="{7EEED06E-A6A1-4655-8220-1A0998C8AC71}"/>
          </ac:spMkLst>
        </pc:spChg>
        <pc:spChg chg="mod topLvl">
          <ac:chgData name="reza kabir" userId="af3c95a13102d509" providerId="LiveId" clId="{1DE7A25A-A000-40E7-AB21-D6A01019233A}" dt="2020-05-17T14:57:14.284" v="39" actId="165"/>
          <ac:spMkLst>
            <pc:docMk/>
            <pc:sldMk cId="3517688747" sldId="439"/>
            <ac:spMk id="1471" creationId="{C6CCA61D-4637-41AF-87C3-CA2CD1C94AD3}"/>
          </ac:spMkLst>
        </pc:spChg>
        <pc:spChg chg="mod topLvl">
          <ac:chgData name="reza kabir" userId="af3c95a13102d509" providerId="LiveId" clId="{1DE7A25A-A000-40E7-AB21-D6A01019233A}" dt="2020-05-17T14:57:14.284" v="39" actId="165"/>
          <ac:spMkLst>
            <pc:docMk/>
            <pc:sldMk cId="3517688747" sldId="439"/>
            <ac:spMk id="1472" creationId="{AD276936-D5DB-4DDE-BBB7-3DE598D808C2}"/>
          </ac:spMkLst>
        </pc:spChg>
        <pc:spChg chg="mod topLvl">
          <ac:chgData name="reza kabir" userId="af3c95a13102d509" providerId="LiveId" clId="{1DE7A25A-A000-40E7-AB21-D6A01019233A}" dt="2020-05-17T14:57:14.284" v="39" actId="165"/>
          <ac:spMkLst>
            <pc:docMk/>
            <pc:sldMk cId="3517688747" sldId="439"/>
            <ac:spMk id="1473" creationId="{BE976D67-C211-4064-856E-CCF3EEEC50B2}"/>
          </ac:spMkLst>
        </pc:spChg>
        <pc:spChg chg="mod topLvl">
          <ac:chgData name="reza kabir" userId="af3c95a13102d509" providerId="LiveId" clId="{1DE7A25A-A000-40E7-AB21-D6A01019233A}" dt="2020-05-17T14:57:14.284" v="39" actId="165"/>
          <ac:spMkLst>
            <pc:docMk/>
            <pc:sldMk cId="3517688747" sldId="439"/>
            <ac:spMk id="1474" creationId="{B15A31EA-4668-4D6C-8A44-36BD6D1ED034}"/>
          </ac:spMkLst>
        </pc:spChg>
        <pc:spChg chg="mod topLvl">
          <ac:chgData name="reza kabir" userId="af3c95a13102d509" providerId="LiveId" clId="{1DE7A25A-A000-40E7-AB21-D6A01019233A}" dt="2020-05-17T14:57:14.284" v="39" actId="165"/>
          <ac:spMkLst>
            <pc:docMk/>
            <pc:sldMk cId="3517688747" sldId="439"/>
            <ac:spMk id="1475" creationId="{73B68CA2-2330-4B3C-BB4D-00CD891030D7}"/>
          </ac:spMkLst>
        </pc:spChg>
        <pc:spChg chg="mod topLvl">
          <ac:chgData name="reza kabir" userId="af3c95a13102d509" providerId="LiveId" clId="{1DE7A25A-A000-40E7-AB21-D6A01019233A}" dt="2020-05-17T14:57:14.284" v="39" actId="165"/>
          <ac:spMkLst>
            <pc:docMk/>
            <pc:sldMk cId="3517688747" sldId="439"/>
            <ac:spMk id="1476" creationId="{AD3FC662-9CFA-40AB-AECC-405EC3E091C2}"/>
          </ac:spMkLst>
        </pc:spChg>
        <pc:spChg chg="mod topLvl">
          <ac:chgData name="reza kabir" userId="af3c95a13102d509" providerId="LiveId" clId="{1DE7A25A-A000-40E7-AB21-D6A01019233A}" dt="2020-05-17T14:57:14.284" v="39" actId="165"/>
          <ac:spMkLst>
            <pc:docMk/>
            <pc:sldMk cId="3517688747" sldId="439"/>
            <ac:spMk id="1477" creationId="{0D0C6E9B-A7D9-4BD9-BA1D-F5C7BBD75289}"/>
          </ac:spMkLst>
        </pc:spChg>
        <pc:spChg chg="mod topLvl">
          <ac:chgData name="reza kabir" userId="af3c95a13102d509" providerId="LiveId" clId="{1DE7A25A-A000-40E7-AB21-D6A01019233A}" dt="2020-05-17T14:57:14.284" v="39" actId="165"/>
          <ac:spMkLst>
            <pc:docMk/>
            <pc:sldMk cId="3517688747" sldId="439"/>
            <ac:spMk id="1478" creationId="{EBFC46B6-AC3A-43C0-9E44-6F25F3141F41}"/>
          </ac:spMkLst>
        </pc:spChg>
        <pc:spChg chg="mod topLvl">
          <ac:chgData name="reza kabir" userId="af3c95a13102d509" providerId="LiveId" clId="{1DE7A25A-A000-40E7-AB21-D6A01019233A}" dt="2020-05-17T14:57:14.284" v="39" actId="165"/>
          <ac:spMkLst>
            <pc:docMk/>
            <pc:sldMk cId="3517688747" sldId="439"/>
            <ac:spMk id="1479" creationId="{CC1791C7-BEBD-49D2-A0A7-ACE90054B47A}"/>
          </ac:spMkLst>
        </pc:spChg>
        <pc:spChg chg="mod topLvl">
          <ac:chgData name="reza kabir" userId="af3c95a13102d509" providerId="LiveId" clId="{1DE7A25A-A000-40E7-AB21-D6A01019233A}" dt="2020-05-17T14:57:14.284" v="39" actId="165"/>
          <ac:spMkLst>
            <pc:docMk/>
            <pc:sldMk cId="3517688747" sldId="439"/>
            <ac:spMk id="1480" creationId="{461CE19D-1E8F-47E2-90C6-E2E0747B0914}"/>
          </ac:spMkLst>
        </pc:spChg>
        <pc:spChg chg="mod topLvl">
          <ac:chgData name="reza kabir" userId="af3c95a13102d509" providerId="LiveId" clId="{1DE7A25A-A000-40E7-AB21-D6A01019233A}" dt="2020-05-17T14:57:14.284" v="39" actId="165"/>
          <ac:spMkLst>
            <pc:docMk/>
            <pc:sldMk cId="3517688747" sldId="439"/>
            <ac:spMk id="1481" creationId="{A008EE86-EF3E-47FF-8685-21213B05B818}"/>
          </ac:spMkLst>
        </pc:spChg>
        <pc:spChg chg="mod topLvl">
          <ac:chgData name="reza kabir" userId="af3c95a13102d509" providerId="LiveId" clId="{1DE7A25A-A000-40E7-AB21-D6A01019233A}" dt="2020-05-17T14:57:14.284" v="39" actId="165"/>
          <ac:spMkLst>
            <pc:docMk/>
            <pc:sldMk cId="3517688747" sldId="439"/>
            <ac:spMk id="1482" creationId="{D6D9040A-4D91-48A1-B629-76CC31BBA905}"/>
          </ac:spMkLst>
        </pc:spChg>
        <pc:spChg chg="mod topLvl">
          <ac:chgData name="reza kabir" userId="af3c95a13102d509" providerId="LiveId" clId="{1DE7A25A-A000-40E7-AB21-D6A01019233A}" dt="2020-05-17T14:57:14.284" v="39" actId="165"/>
          <ac:spMkLst>
            <pc:docMk/>
            <pc:sldMk cId="3517688747" sldId="439"/>
            <ac:spMk id="1483" creationId="{1C0633C5-180F-4ED6-985F-3FD67E597A06}"/>
          </ac:spMkLst>
        </pc:spChg>
        <pc:spChg chg="mod topLvl">
          <ac:chgData name="reza kabir" userId="af3c95a13102d509" providerId="LiveId" clId="{1DE7A25A-A000-40E7-AB21-D6A01019233A}" dt="2020-05-17T14:57:14.284" v="39" actId="165"/>
          <ac:spMkLst>
            <pc:docMk/>
            <pc:sldMk cId="3517688747" sldId="439"/>
            <ac:spMk id="1484" creationId="{2C2F41D8-0A3B-435F-86C6-E5821B0A62B7}"/>
          </ac:spMkLst>
        </pc:spChg>
        <pc:spChg chg="mod topLvl">
          <ac:chgData name="reza kabir" userId="af3c95a13102d509" providerId="LiveId" clId="{1DE7A25A-A000-40E7-AB21-D6A01019233A}" dt="2020-05-17T14:57:14.284" v="39" actId="165"/>
          <ac:spMkLst>
            <pc:docMk/>
            <pc:sldMk cId="3517688747" sldId="439"/>
            <ac:spMk id="1485" creationId="{B5197AB0-1512-4080-B238-951A94CCA61D}"/>
          </ac:spMkLst>
        </pc:spChg>
        <pc:spChg chg="mod topLvl">
          <ac:chgData name="reza kabir" userId="af3c95a13102d509" providerId="LiveId" clId="{1DE7A25A-A000-40E7-AB21-D6A01019233A}" dt="2020-05-17T14:57:14.284" v="39" actId="165"/>
          <ac:spMkLst>
            <pc:docMk/>
            <pc:sldMk cId="3517688747" sldId="439"/>
            <ac:spMk id="1486" creationId="{D13C1895-8CDB-4E9A-8522-CBFFFAE6ECF8}"/>
          </ac:spMkLst>
        </pc:spChg>
        <pc:spChg chg="mod topLvl">
          <ac:chgData name="reza kabir" userId="af3c95a13102d509" providerId="LiveId" clId="{1DE7A25A-A000-40E7-AB21-D6A01019233A}" dt="2020-05-17T14:57:14.284" v="39" actId="165"/>
          <ac:spMkLst>
            <pc:docMk/>
            <pc:sldMk cId="3517688747" sldId="439"/>
            <ac:spMk id="1487" creationId="{21C48440-2495-4F58-8203-A7CAE5371563}"/>
          </ac:spMkLst>
        </pc:spChg>
        <pc:spChg chg="mod topLvl">
          <ac:chgData name="reza kabir" userId="af3c95a13102d509" providerId="LiveId" clId="{1DE7A25A-A000-40E7-AB21-D6A01019233A}" dt="2020-05-17T14:57:14.284" v="39" actId="165"/>
          <ac:spMkLst>
            <pc:docMk/>
            <pc:sldMk cId="3517688747" sldId="439"/>
            <ac:spMk id="1488" creationId="{A11C0B88-8679-4C81-9A1D-5C07DE3BD53A}"/>
          </ac:spMkLst>
        </pc:spChg>
        <pc:spChg chg="mod topLvl">
          <ac:chgData name="reza kabir" userId="af3c95a13102d509" providerId="LiveId" clId="{1DE7A25A-A000-40E7-AB21-D6A01019233A}" dt="2020-05-17T14:57:14.284" v="39" actId="165"/>
          <ac:spMkLst>
            <pc:docMk/>
            <pc:sldMk cId="3517688747" sldId="439"/>
            <ac:spMk id="1489" creationId="{A0C38EBB-AE97-48DF-A6F2-1AD89A7848AF}"/>
          </ac:spMkLst>
        </pc:spChg>
        <pc:spChg chg="mod topLvl">
          <ac:chgData name="reza kabir" userId="af3c95a13102d509" providerId="LiveId" clId="{1DE7A25A-A000-40E7-AB21-D6A01019233A}" dt="2020-05-17T14:57:14.284" v="39" actId="165"/>
          <ac:spMkLst>
            <pc:docMk/>
            <pc:sldMk cId="3517688747" sldId="439"/>
            <ac:spMk id="1490" creationId="{D9F06129-91A9-4115-BB4E-72ADCC98A8AC}"/>
          </ac:spMkLst>
        </pc:spChg>
        <pc:spChg chg="mod topLvl">
          <ac:chgData name="reza kabir" userId="af3c95a13102d509" providerId="LiveId" clId="{1DE7A25A-A000-40E7-AB21-D6A01019233A}" dt="2020-05-17T14:57:14.284" v="39" actId="165"/>
          <ac:spMkLst>
            <pc:docMk/>
            <pc:sldMk cId="3517688747" sldId="439"/>
            <ac:spMk id="1491" creationId="{88420CC4-AC38-4F21-A9F1-5B4B467B4860}"/>
          </ac:spMkLst>
        </pc:spChg>
        <pc:spChg chg="mod topLvl">
          <ac:chgData name="reza kabir" userId="af3c95a13102d509" providerId="LiveId" clId="{1DE7A25A-A000-40E7-AB21-D6A01019233A}" dt="2020-05-17T14:57:14.284" v="39" actId="165"/>
          <ac:spMkLst>
            <pc:docMk/>
            <pc:sldMk cId="3517688747" sldId="439"/>
            <ac:spMk id="1492" creationId="{EE5F1B3F-B198-4BAA-8A1B-68A0E5358A37}"/>
          </ac:spMkLst>
        </pc:spChg>
        <pc:spChg chg="mod topLvl">
          <ac:chgData name="reza kabir" userId="af3c95a13102d509" providerId="LiveId" clId="{1DE7A25A-A000-40E7-AB21-D6A01019233A}" dt="2020-05-17T14:57:14.284" v="39" actId="165"/>
          <ac:spMkLst>
            <pc:docMk/>
            <pc:sldMk cId="3517688747" sldId="439"/>
            <ac:spMk id="1493" creationId="{CD76167F-C228-4F30-89B2-8D0B7BF826FC}"/>
          </ac:spMkLst>
        </pc:spChg>
        <pc:spChg chg="mod topLvl">
          <ac:chgData name="reza kabir" userId="af3c95a13102d509" providerId="LiveId" clId="{1DE7A25A-A000-40E7-AB21-D6A01019233A}" dt="2020-05-17T14:57:14.284" v="39" actId="165"/>
          <ac:spMkLst>
            <pc:docMk/>
            <pc:sldMk cId="3517688747" sldId="439"/>
            <ac:spMk id="1494" creationId="{88E08AD6-9F87-4AC9-B9BA-B2BAE91552E0}"/>
          </ac:spMkLst>
        </pc:spChg>
        <pc:spChg chg="mod topLvl">
          <ac:chgData name="reza kabir" userId="af3c95a13102d509" providerId="LiveId" clId="{1DE7A25A-A000-40E7-AB21-D6A01019233A}" dt="2020-05-17T14:57:14.284" v="39" actId="165"/>
          <ac:spMkLst>
            <pc:docMk/>
            <pc:sldMk cId="3517688747" sldId="439"/>
            <ac:spMk id="1495" creationId="{D63B3C14-3BE9-4047-8B79-1EF12897A849}"/>
          </ac:spMkLst>
        </pc:spChg>
        <pc:spChg chg="mod topLvl">
          <ac:chgData name="reza kabir" userId="af3c95a13102d509" providerId="LiveId" clId="{1DE7A25A-A000-40E7-AB21-D6A01019233A}" dt="2020-05-17T14:57:14.284" v="39" actId="165"/>
          <ac:spMkLst>
            <pc:docMk/>
            <pc:sldMk cId="3517688747" sldId="439"/>
            <ac:spMk id="1496" creationId="{96F7A6BE-C523-4606-9891-BF954927C0FC}"/>
          </ac:spMkLst>
        </pc:spChg>
        <pc:spChg chg="mod topLvl">
          <ac:chgData name="reza kabir" userId="af3c95a13102d509" providerId="LiveId" clId="{1DE7A25A-A000-40E7-AB21-D6A01019233A}" dt="2020-05-17T14:57:14.284" v="39" actId="165"/>
          <ac:spMkLst>
            <pc:docMk/>
            <pc:sldMk cId="3517688747" sldId="439"/>
            <ac:spMk id="1497" creationId="{F29D435E-BC61-4D30-96B2-DBD8BAD7A0E3}"/>
          </ac:spMkLst>
        </pc:spChg>
        <pc:spChg chg="mod topLvl">
          <ac:chgData name="reza kabir" userId="af3c95a13102d509" providerId="LiveId" clId="{1DE7A25A-A000-40E7-AB21-D6A01019233A}" dt="2020-05-17T14:57:14.284" v="39" actId="165"/>
          <ac:spMkLst>
            <pc:docMk/>
            <pc:sldMk cId="3517688747" sldId="439"/>
            <ac:spMk id="1498" creationId="{95ACC2A7-36C3-4B27-92C0-0D67B750D688}"/>
          </ac:spMkLst>
        </pc:spChg>
        <pc:spChg chg="mod topLvl">
          <ac:chgData name="reza kabir" userId="af3c95a13102d509" providerId="LiveId" clId="{1DE7A25A-A000-40E7-AB21-D6A01019233A}" dt="2020-05-17T14:57:14.284" v="39" actId="165"/>
          <ac:spMkLst>
            <pc:docMk/>
            <pc:sldMk cId="3517688747" sldId="439"/>
            <ac:spMk id="1499" creationId="{9CA8DB81-FF4A-4B1F-B4A6-2F552C4ADA9A}"/>
          </ac:spMkLst>
        </pc:spChg>
        <pc:spChg chg="mod topLvl">
          <ac:chgData name="reza kabir" userId="af3c95a13102d509" providerId="LiveId" clId="{1DE7A25A-A000-40E7-AB21-D6A01019233A}" dt="2020-05-17T14:57:14.284" v="39" actId="165"/>
          <ac:spMkLst>
            <pc:docMk/>
            <pc:sldMk cId="3517688747" sldId="439"/>
            <ac:spMk id="1500" creationId="{99CB573F-A305-4CBA-9725-74EA771DF70A}"/>
          </ac:spMkLst>
        </pc:spChg>
        <pc:spChg chg="mod topLvl">
          <ac:chgData name="reza kabir" userId="af3c95a13102d509" providerId="LiveId" clId="{1DE7A25A-A000-40E7-AB21-D6A01019233A}" dt="2020-05-17T14:57:14.284" v="39" actId="165"/>
          <ac:spMkLst>
            <pc:docMk/>
            <pc:sldMk cId="3517688747" sldId="439"/>
            <ac:spMk id="1501" creationId="{DFF98AD6-7A11-4B29-A32C-8ED73C83E209}"/>
          </ac:spMkLst>
        </pc:spChg>
        <pc:spChg chg="mod topLvl">
          <ac:chgData name="reza kabir" userId="af3c95a13102d509" providerId="LiveId" clId="{1DE7A25A-A000-40E7-AB21-D6A01019233A}" dt="2020-05-17T14:57:14.284" v="39" actId="165"/>
          <ac:spMkLst>
            <pc:docMk/>
            <pc:sldMk cId="3517688747" sldId="439"/>
            <ac:spMk id="1502" creationId="{9D1DB852-12C4-4308-A758-D057FA0EE01A}"/>
          </ac:spMkLst>
        </pc:spChg>
        <pc:spChg chg="mod topLvl">
          <ac:chgData name="reza kabir" userId="af3c95a13102d509" providerId="LiveId" clId="{1DE7A25A-A000-40E7-AB21-D6A01019233A}" dt="2020-05-17T14:57:14.284" v="39" actId="165"/>
          <ac:spMkLst>
            <pc:docMk/>
            <pc:sldMk cId="3517688747" sldId="439"/>
            <ac:spMk id="1503" creationId="{1BAAA6D2-049B-4A03-8E14-32B26B6E8C44}"/>
          </ac:spMkLst>
        </pc:spChg>
        <pc:spChg chg="mod topLvl">
          <ac:chgData name="reza kabir" userId="af3c95a13102d509" providerId="LiveId" clId="{1DE7A25A-A000-40E7-AB21-D6A01019233A}" dt="2020-05-17T14:57:14.284" v="39" actId="165"/>
          <ac:spMkLst>
            <pc:docMk/>
            <pc:sldMk cId="3517688747" sldId="439"/>
            <ac:spMk id="1504" creationId="{427923DB-EC66-447F-89E2-FC5ABBB29294}"/>
          </ac:spMkLst>
        </pc:spChg>
        <pc:spChg chg="mod topLvl">
          <ac:chgData name="reza kabir" userId="af3c95a13102d509" providerId="LiveId" clId="{1DE7A25A-A000-40E7-AB21-D6A01019233A}" dt="2020-05-17T14:57:14.284" v="39" actId="165"/>
          <ac:spMkLst>
            <pc:docMk/>
            <pc:sldMk cId="3517688747" sldId="439"/>
            <ac:spMk id="1505" creationId="{319D1FF9-5D46-4EAA-B45C-4A5CDDC03EEC}"/>
          </ac:spMkLst>
        </pc:spChg>
        <pc:spChg chg="mod topLvl">
          <ac:chgData name="reza kabir" userId="af3c95a13102d509" providerId="LiveId" clId="{1DE7A25A-A000-40E7-AB21-D6A01019233A}" dt="2020-05-17T14:57:14.284" v="39" actId="165"/>
          <ac:spMkLst>
            <pc:docMk/>
            <pc:sldMk cId="3517688747" sldId="439"/>
            <ac:spMk id="1506" creationId="{313AD0D3-27AB-44A4-B343-9BED3E512454}"/>
          </ac:spMkLst>
        </pc:spChg>
        <pc:spChg chg="mod topLvl">
          <ac:chgData name="reza kabir" userId="af3c95a13102d509" providerId="LiveId" clId="{1DE7A25A-A000-40E7-AB21-D6A01019233A}" dt="2020-05-17T14:57:14.284" v="39" actId="165"/>
          <ac:spMkLst>
            <pc:docMk/>
            <pc:sldMk cId="3517688747" sldId="439"/>
            <ac:spMk id="1507" creationId="{68FD02C5-6364-45F1-B975-A26C6BEE1F1A}"/>
          </ac:spMkLst>
        </pc:spChg>
        <pc:spChg chg="mod topLvl">
          <ac:chgData name="reza kabir" userId="af3c95a13102d509" providerId="LiveId" clId="{1DE7A25A-A000-40E7-AB21-D6A01019233A}" dt="2020-05-17T14:57:14.284" v="39" actId="165"/>
          <ac:spMkLst>
            <pc:docMk/>
            <pc:sldMk cId="3517688747" sldId="439"/>
            <ac:spMk id="1508" creationId="{685CA154-0E3C-4298-B0DD-E679DD0BDF2D}"/>
          </ac:spMkLst>
        </pc:spChg>
        <pc:spChg chg="mod topLvl">
          <ac:chgData name="reza kabir" userId="af3c95a13102d509" providerId="LiveId" clId="{1DE7A25A-A000-40E7-AB21-D6A01019233A}" dt="2020-05-17T14:57:14.284" v="39" actId="165"/>
          <ac:spMkLst>
            <pc:docMk/>
            <pc:sldMk cId="3517688747" sldId="439"/>
            <ac:spMk id="1509" creationId="{88E945D8-58F7-4A92-821D-7023883DED96}"/>
          </ac:spMkLst>
        </pc:spChg>
        <pc:spChg chg="mod topLvl">
          <ac:chgData name="reza kabir" userId="af3c95a13102d509" providerId="LiveId" clId="{1DE7A25A-A000-40E7-AB21-D6A01019233A}" dt="2020-05-17T14:57:14.284" v="39" actId="165"/>
          <ac:spMkLst>
            <pc:docMk/>
            <pc:sldMk cId="3517688747" sldId="439"/>
            <ac:spMk id="1510" creationId="{3E0F91F7-2FF0-41BF-9978-8E96C3E0B6B4}"/>
          </ac:spMkLst>
        </pc:spChg>
        <pc:spChg chg="mod topLvl">
          <ac:chgData name="reza kabir" userId="af3c95a13102d509" providerId="LiveId" clId="{1DE7A25A-A000-40E7-AB21-D6A01019233A}" dt="2020-05-17T14:57:14.284" v="39" actId="165"/>
          <ac:spMkLst>
            <pc:docMk/>
            <pc:sldMk cId="3517688747" sldId="439"/>
            <ac:spMk id="1511" creationId="{86ADCF42-19DC-4499-A669-741CF51AB253}"/>
          </ac:spMkLst>
        </pc:spChg>
        <pc:spChg chg="mod topLvl">
          <ac:chgData name="reza kabir" userId="af3c95a13102d509" providerId="LiveId" clId="{1DE7A25A-A000-40E7-AB21-D6A01019233A}" dt="2020-05-17T14:57:14.284" v="39" actId="165"/>
          <ac:spMkLst>
            <pc:docMk/>
            <pc:sldMk cId="3517688747" sldId="439"/>
            <ac:spMk id="1512" creationId="{E682A451-12FE-40B4-9876-8244BC56BE0E}"/>
          </ac:spMkLst>
        </pc:spChg>
        <pc:spChg chg="mod topLvl">
          <ac:chgData name="reza kabir" userId="af3c95a13102d509" providerId="LiveId" clId="{1DE7A25A-A000-40E7-AB21-D6A01019233A}" dt="2020-05-17T14:57:14.284" v="39" actId="165"/>
          <ac:spMkLst>
            <pc:docMk/>
            <pc:sldMk cId="3517688747" sldId="439"/>
            <ac:spMk id="1513" creationId="{B94407D1-1260-4646-A600-566AB3A5290A}"/>
          </ac:spMkLst>
        </pc:spChg>
        <pc:spChg chg="mod topLvl">
          <ac:chgData name="reza kabir" userId="af3c95a13102d509" providerId="LiveId" clId="{1DE7A25A-A000-40E7-AB21-D6A01019233A}" dt="2020-05-17T14:57:14.284" v="39" actId="165"/>
          <ac:spMkLst>
            <pc:docMk/>
            <pc:sldMk cId="3517688747" sldId="439"/>
            <ac:spMk id="1514" creationId="{826F6C60-A426-4D4C-B172-384DDA078F5C}"/>
          </ac:spMkLst>
        </pc:spChg>
        <pc:spChg chg="mod topLvl">
          <ac:chgData name="reza kabir" userId="af3c95a13102d509" providerId="LiveId" clId="{1DE7A25A-A000-40E7-AB21-D6A01019233A}" dt="2020-05-17T14:57:14.284" v="39" actId="165"/>
          <ac:spMkLst>
            <pc:docMk/>
            <pc:sldMk cId="3517688747" sldId="439"/>
            <ac:spMk id="1515" creationId="{CAAAFB09-9C7A-4558-B36B-8117A8C4D519}"/>
          </ac:spMkLst>
        </pc:spChg>
        <pc:spChg chg="mod topLvl">
          <ac:chgData name="reza kabir" userId="af3c95a13102d509" providerId="LiveId" clId="{1DE7A25A-A000-40E7-AB21-D6A01019233A}" dt="2020-05-17T14:57:14.284" v="39" actId="165"/>
          <ac:spMkLst>
            <pc:docMk/>
            <pc:sldMk cId="3517688747" sldId="439"/>
            <ac:spMk id="1516" creationId="{32716CFE-9440-438E-95C2-FCA609300267}"/>
          </ac:spMkLst>
        </pc:spChg>
        <pc:spChg chg="mod topLvl">
          <ac:chgData name="reza kabir" userId="af3c95a13102d509" providerId="LiveId" clId="{1DE7A25A-A000-40E7-AB21-D6A01019233A}" dt="2020-05-17T14:57:14.284" v="39" actId="165"/>
          <ac:spMkLst>
            <pc:docMk/>
            <pc:sldMk cId="3517688747" sldId="439"/>
            <ac:spMk id="1517" creationId="{C13A9C93-7BF6-4C71-922E-EC23D87DAA52}"/>
          </ac:spMkLst>
        </pc:spChg>
        <pc:spChg chg="mod topLvl">
          <ac:chgData name="reza kabir" userId="af3c95a13102d509" providerId="LiveId" clId="{1DE7A25A-A000-40E7-AB21-D6A01019233A}" dt="2020-05-17T14:57:14.284" v="39" actId="165"/>
          <ac:spMkLst>
            <pc:docMk/>
            <pc:sldMk cId="3517688747" sldId="439"/>
            <ac:spMk id="1518" creationId="{ADC0727C-5BC2-406D-B18A-B3BDC6DB1F0F}"/>
          </ac:spMkLst>
        </pc:spChg>
        <pc:spChg chg="mod topLvl">
          <ac:chgData name="reza kabir" userId="af3c95a13102d509" providerId="LiveId" clId="{1DE7A25A-A000-40E7-AB21-D6A01019233A}" dt="2020-05-17T14:57:14.284" v="39" actId="165"/>
          <ac:spMkLst>
            <pc:docMk/>
            <pc:sldMk cId="3517688747" sldId="439"/>
            <ac:spMk id="1519" creationId="{263DA315-6A8D-4574-A56B-44E2B6EA329E}"/>
          </ac:spMkLst>
        </pc:spChg>
        <pc:spChg chg="mod topLvl">
          <ac:chgData name="reza kabir" userId="af3c95a13102d509" providerId="LiveId" clId="{1DE7A25A-A000-40E7-AB21-D6A01019233A}" dt="2020-05-17T14:57:14.284" v="39" actId="165"/>
          <ac:spMkLst>
            <pc:docMk/>
            <pc:sldMk cId="3517688747" sldId="439"/>
            <ac:spMk id="1520" creationId="{251D342D-FE25-4BBC-B5B6-CF6EDCA294E0}"/>
          </ac:spMkLst>
        </pc:spChg>
        <pc:spChg chg="mod topLvl">
          <ac:chgData name="reza kabir" userId="af3c95a13102d509" providerId="LiveId" clId="{1DE7A25A-A000-40E7-AB21-D6A01019233A}" dt="2020-05-17T14:57:14.284" v="39" actId="165"/>
          <ac:spMkLst>
            <pc:docMk/>
            <pc:sldMk cId="3517688747" sldId="439"/>
            <ac:spMk id="1521" creationId="{5E524A38-3179-4215-8F37-57E62D4FA202}"/>
          </ac:spMkLst>
        </pc:spChg>
        <pc:spChg chg="mod topLvl">
          <ac:chgData name="reza kabir" userId="af3c95a13102d509" providerId="LiveId" clId="{1DE7A25A-A000-40E7-AB21-D6A01019233A}" dt="2020-05-17T14:57:14.284" v="39" actId="165"/>
          <ac:spMkLst>
            <pc:docMk/>
            <pc:sldMk cId="3517688747" sldId="439"/>
            <ac:spMk id="1522" creationId="{16EE6FA2-B3E7-4923-9876-5FF39226A0AD}"/>
          </ac:spMkLst>
        </pc:spChg>
        <pc:spChg chg="mod topLvl">
          <ac:chgData name="reza kabir" userId="af3c95a13102d509" providerId="LiveId" clId="{1DE7A25A-A000-40E7-AB21-D6A01019233A}" dt="2020-05-17T14:57:14.284" v="39" actId="165"/>
          <ac:spMkLst>
            <pc:docMk/>
            <pc:sldMk cId="3517688747" sldId="439"/>
            <ac:spMk id="1523" creationId="{D5C8CA4E-E44D-4682-8865-3083BE3995F8}"/>
          </ac:spMkLst>
        </pc:spChg>
        <pc:spChg chg="mod topLvl">
          <ac:chgData name="reza kabir" userId="af3c95a13102d509" providerId="LiveId" clId="{1DE7A25A-A000-40E7-AB21-D6A01019233A}" dt="2020-05-17T14:57:14.284" v="39" actId="165"/>
          <ac:spMkLst>
            <pc:docMk/>
            <pc:sldMk cId="3517688747" sldId="439"/>
            <ac:spMk id="1524" creationId="{A7256B0A-9EFA-4999-91D8-54C8E99F73AA}"/>
          </ac:spMkLst>
        </pc:spChg>
        <pc:spChg chg="mod topLvl">
          <ac:chgData name="reza kabir" userId="af3c95a13102d509" providerId="LiveId" clId="{1DE7A25A-A000-40E7-AB21-D6A01019233A}" dt="2020-05-17T14:57:14.284" v="39" actId="165"/>
          <ac:spMkLst>
            <pc:docMk/>
            <pc:sldMk cId="3517688747" sldId="439"/>
            <ac:spMk id="1525" creationId="{1E119554-F186-403A-889E-7C8174E039EF}"/>
          </ac:spMkLst>
        </pc:spChg>
        <pc:spChg chg="mod topLvl">
          <ac:chgData name="reza kabir" userId="af3c95a13102d509" providerId="LiveId" clId="{1DE7A25A-A000-40E7-AB21-D6A01019233A}" dt="2020-05-17T14:57:14.284" v="39" actId="165"/>
          <ac:spMkLst>
            <pc:docMk/>
            <pc:sldMk cId="3517688747" sldId="439"/>
            <ac:spMk id="1526" creationId="{B746622A-E45A-4BA1-8F3F-31458A018582}"/>
          </ac:spMkLst>
        </pc:spChg>
        <pc:spChg chg="mod topLvl">
          <ac:chgData name="reza kabir" userId="af3c95a13102d509" providerId="LiveId" clId="{1DE7A25A-A000-40E7-AB21-D6A01019233A}" dt="2020-05-17T14:57:14.284" v="39" actId="165"/>
          <ac:spMkLst>
            <pc:docMk/>
            <pc:sldMk cId="3517688747" sldId="439"/>
            <ac:spMk id="1527" creationId="{FF4AE183-186C-4CAC-8EE3-25E8317E4643}"/>
          </ac:spMkLst>
        </pc:spChg>
        <pc:spChg chg="mod topLvl">
          <ac:chgData name="reza kabir" userId="af3c95a13102d509" providerId="LiveId" clId="{1DE7A25A-A000-40E7-AB21-D6A01019233A}" dt="2020-05-17T14:57:14.284" v="39" actId="165"/>
          <ac:spMkLst>
            <pc:docMk/>
            <pc:sldMk cId="3517688747" sldId="439"/>
            <ac:spMk id="1528" creationId="{46230B8E-C413-4562-B88C-F9968D79609B}"/>
          </ac:spMkLst>
        </pc:spChg>
        <pc:spChg chg="mod topLvl">
          <ac:chgData name="reza kabir" userId="af3c95a13102d509" providerId="LiveId" clId="{1DE7A25A-A000-40E7-AB21-D6A01019233A}" dt="2020-05-17T14:57:14.284" v="39" actId="165"/>
          <ac:spMkLst>
            <pc:docMk/>
            <pc:sldMk cId="3517688747" sldId="439"/>
            <ac:spMk id="1529" creationId="{7CDAFCD8-C53F-4383-ABD6-854DBCD7FE50}"/>
          </ac:spMkLst>
        </pc:spChg>
        <pc:spChg chg="mod topLvl">
          <ac:chgData name="reza kabir" userId="af3c95a13102d509" providerId="LiveId" clId="{1DE7A25A-A000-40E7-AB21-D6A01019233A}" dt="2020-05-17T14:57:14.284" v="39" actId="165"/>
          <ac:spMkLst>
            <pc:docMk/>
            <pc:sldMk cId="3517688747" sldId="439"/>
            <ac:spMk id="1530" creationId="{A3F90BAB-932A-40AB-8619-37268FAEC66E}"/>
          </ac:spMkLst>
        </pc:spChg>
        <pc:spChg chg="mod topLvl">
          <ac:chgData name="reza kabir" userId="af3c95a13102d509" providerId="LiveId" clId="{1DE7A25A-A000-40E7-AB21-D6A01019233A}" dt="2020-05-17T14:57:14.284" v="39" actId="165"/>
          <ac:spMkLst>
            <pc:docMk/>
            <pc:sldMk cId="3517688747" sldId="439"/>
            <ac:spMk id="1531" creationId="{20CDDBFB-45E0-4EBC-8748-CE4D42D600FA}"/>
          </ac:spMkLst>
        </pc:spChg>
        <pc:spChg chg="mod topLvl">
          <ac:chgData name="reza kabir" userId="af3c95a13102d509" providerId="LiveId" clId="{1DE7A25A-A000-40E7-AB21-D6A01019233A}" dt="2020-05-17T14:57:14.284" v="39" actId="165"/>
          <ac:spMkLst>
            <pc:docMk/>
            <pc:sldMk cId="3517688747" sldId="439"/>
            <ac:spMk id="1532" creationId="{9E776910-14F9-4FD3-8DE7-BE467126DAF6}"/>
          </ac:spMkLst>
        </pc:spChg>
        <pc:spChg chg="mod topLvl">
          <ac:chgData name="reza kabir" userId="af3c95a13102d509" providerId="LiveId" clId="{1DE7A25A-A000-40E7-AB21-D6A01019233A}" dt="2020-05-17T14:57:14.284" v="39" actId="165"/>
          <ac:spMkLst>
            <pc:docMk/>
            <pc:sldMk cId="3517688747" sldId="439"/>
            <ac:spMk id="1533" creationId="{6FD04A46-BDBC-4B41-B8B1-2F4E2BA82579}"/>
          </ac:spMkLst>
        </pc:spChg>
        <pc:spChg chg="mod topLvl">
          <ac:chgData name="reza kabir" userId="af3c95a13102d509" providerId="LiveId" clId="{1DE7A25A-A000-40E7-AB21-D6A01019233A}" dt="2020-05-17T14:57:14.284" v="39" actId="165"/>
          <ac:spMkLst>
            <pc:docMk/>
            <pc:sldMk cId="3517688747" sldId="439"/>
            <ac:spMk id="1534" creationId="{20775CB9-E789-4654-9EE5-7C2E0F758D45}"/>
          </ac:spMkLst>
        </pc:spChg>
        <pc:spChg chg="mod topLvl">
          <ac:chgData name="reza kabir" userId="af3c95a13102d509" providerId="LiveId" clId="{1DE7A25A-A000-40E7-AB21-D6A01019233A}" dt="2020-05-17T14:57:14.284" v="39" actId="165"/>
          <ac:spMkLst>
            <pc:docMk/>
            <pc:sldMk cId="3517688747" sldId="439"/>
            <ac:spMk id="1535" creationId="{4E8D9CF7-6887-4C6E-BF0F-C57580900CAD}"/>
          </ac:spMkLst>
        </pc:spChg>
        <pc:spChg chg="mod topLvl">
          <ac:chgData name="reza kabir" userId="af3c95a13102d509" providerId="LiveId" clId="{1DE7A25A-A000-40E7-AB21-D6A01019233A}" dt="2020-05-17T14:57:14.284" v="39" actId="165"/>
          <ac:spMkLst>
            <pc:docMk/>
            <pc:sldMk cId="3517688747" sldId="439"/>
            <ac:spMk id="1536" creationId="{E70C9859-0A1D-49B0-8C58-067263E45397}"/>
          </ac:spMkLst>
        </pc:spChg>
        <pc:spChg chg="mod topLvl">
          <ac:chgData name="reza kabir" userId="af3c95a13102d509" providerId="LiveId" clId="{1DE7A25A-A000-40E7-AB21-D6A01019233A}" dt="2020-05-17T14:57:14.284" v="39" actId="165"/>
          <ac:spMkLst>
            <pc:docMk/>
            <pc:sldMk cId="3517688747" sldId="439"/>
            <ac:spMk id="1537" creationId="{07ECF4E8-FA84-43E8-9203-E2E41BE83458}"/>
          </ac:spMkLst>
        </pc:spChg>
        <pc:spChg chg="mod topLvl">
          <ac:chgData name="reza kabir" userId="af3c95a13102d509" providerId="LiveId" clId="{1DE7A25A-A000-40E7-AB21-D6A01019233A}" dt="2020-05-17T14:57:14.284" v="39" actId="165"/>
          <ac:spMkLst>
            <pc:docMk/>
            <pc:sldMk cId="3517688747" sldId="439"/>
            <ac:spMk id="1538" creationId="{456F1827-6E7C-4467-8831-C07CA250F090}"/>
          </ac:spMkLst>
        </pc:spChg>
        <pc:spChg chg="mod topLvl">
          <ac:chgData name="reza kabir" userId="af3c95a13102d509" providerId="LiveId" clId="{1DE7A25A-A000-40E7-AB21-D6A01019233A}" dt="2020-05-17T14:57:14.284" v="39" actId="165"/>
          <ac:spMkLst>
            <pc:docMk/>
            <pc:sldMk cId="3517688747" sldId="439"/>
            <ac:spMk id="1539" creationId="{CB3505E0-D999-420E-97D7-BD6C511EA96A}"/>
          </ac:spMkLst>
        </pc:spChg>
        <pc:spChg chg="mod topLvl">
          <ac:chgData name="reza kabir" userId="af3c95a13102d509" providerId="LiveId" clId="{1DE7A25A-A000-40E7-AB21-D6A01019233A}" dt="2020-05-17T14:57:14.284" v="39" actId="165"/>
          <ac:spMkLst>
            <pc:docMk/>
            <pc:sldMk cId="3517688747" sldId="439"/>
            <ac:spMk id="1540" creationId="{8904B082-5264-4BA5-B3EB-96107474DB30}"/>
          </ac:spMkLst>
        </pc:spChg>
        <pc:spChg chg="mod topLvl">
          <ac:chgData name="reza kabir" userId="af3c95a13102d509" providerId="LiveId" clId="{1DE7A25A-A000-40E7-AB21-D6A01019233A}" dt="2020-05-17T14:57:14.284" v="39" actId="165"/>
          <ac:spMkLst>
            <pc:docMk/>
            <pc:sldMk cId="3517688747" sldId="439"/>
            <ac:spMk id="1541" creationId="{5432FA99-FC7B-4BFB-A05A-CA4E921138C8}"/>
          </ac:spMkLst>
        </pc:spChg>
        <pc:spChg chg="mod topLvl">
          <ac:chgData name="reza kabir" userId="af3c95a13102d509" providerId="LiveId" clId="{1DE7A25A-A000-40E7-AB21-D6A01019233A}" dt="2020-05-17T14:57:14.284" v="39" actId="165"/>
          <ac:spMkLst>
            <pc:docMk/>
            <pc:sldMk cId="3517688747" sldId="439"/>
            <ac:spMk id="1542" creationId="{E2A66032-F2E2-4E18-911A-D62C631F8B17}"/>
          </ac:spMkLst>
        </pc:spChg>
        <pc:spChg chg="mod topLvl">
          <ac:chgData name="reza kabir" userId="af3c95a13102d509" providerId="LiveId" clId="{1DE7A25A-A000-40E7-AB21-D6A01019233A}" dt="2020-05-17T14:57:14.284" v="39" actId="165"/>
          <ac:spMkLst>
            <pc:docMk/>
            <pc:sldMk cId="3517688747" sldId="439"/>
            <ac:spMk id="1543" creationId="{36AA80BD-98AD-4F61-8358-33806668ADC9}"/>
          </ac:spMkLst>
        </pc:spChg>
        <pc:spChg chg="mod topLvl">
          <ac:chgData name="reza kabir" userId="af3c95a13102d509" providerId="LiveId" clId="{1DE7A25A-A000-40E7-AB21-D6A01019233A}" dt="2020-05-17T14:57:14.284" v="39" actId="165"/>
          <ac:spMkLst>
            <pc:docMk/>
            <pc:sldMk cId="3517688747" sldId="439"/>
            <ac:spMk id="1544" creationId="{98D24499-8973-4B50-9F79-7C1B13993111}"/>
          </ac:spMkLst>
        </pc:spChg>
        <pc:spChg chg="mod topLvl">
          <ac:chgData name="reza kabir" userId="af3c95a13102d509" providerId="LiveId" clId="{1DE7A25A-A000-40E7-AB21-D6A01019233A}" dt="2020-05-17T14:57:14.284" v="39" actId="165"/>
          <ac:spMkLst>
            <pc:docMk/>
            <pc:sldMk cId="3517688747" sldId="439"/>
            <ac:spMk id="1545" creationId="{880BE6F8-DDA9-4F72-9453-6D25903304C9}"/>
          </ac:spMkLst>
        </pc:spChg>
        <pc:spChg chg="mod topLvl">
          <ac:chgData name="reza kabir" userId="af3c95a13102d509" providerId="LiveId" clId="{1DE7A25A-A000-40E7-AB21-D6A01019233A}" dt="2020-05-17T14:57:14.284" v="39" actId="165"/>
          <ac:spMkLst>
            <pc:docMk/>
            <pc:sldMk cId="3517688747" sldId="439"/>
            <ac:spMk id="1546" creationId="{27E10622-8041-4705-9903-E35366F5FEE0}"/>
          </ac:spMkLst>
        </pc:spChg>
        <pc:spChg chg="mod topLvl">
          <ac:chgData name="reza kabir" userId="af3c95a13102d509" providerId="LiveId" clId="{1DE7A25A-A000-40E7-AB21-D6A01019233A}" dt="2020-05-17T14:57:14.284" v="39" actId="165"/>
          <ac:spMkLst>
            <pc:docMk/>
            <pc:sldMk cId="3517688747" sldId="439"/>
            <ac:spMk id="1547" creationId="{339F448F-9C0D-4B59-B3D5-B19ABAA9A793}"/>
          </ac:spMkLst>
        </pc:spChg>
        <pc:spChg chg="mod topLvl">
          <ac:chgData name="reza kabir" userId="af3c95a13102d509" providerId="LiveId" clId="{1DE7A25A-A000-40E7-AB21-D6A01019233A}" dt="2020-05-17T14:57:14.284" v="39" actId="165"/>
          <ac:spMkLst>
            <pc:docMk/>
            <pc:sldMk cId="3517688747" sldId="439"/>
            <ac:spMk id="1548" creationId="{CEF9A9B3-2B65-42B9-B13B-F940675350BD}"/>
          </ac:spMkLst>
        </pc:spChg>
        <pc:spChg chg="mod topLvl">
          <ac:chgData name="reza kabir" userId="af3c95a13102d509" providerId="LiveId" clId="{1DE7A25A-A000-40E7-AB21-D6A01019233A}" dt="2020-05-17T14:57:14.284" v="39" actId="165"/>
          <ac:spMkLst>
            <pc:docMk/>
            <pc:sldMk cId="3517688747" sldId="439"/>
            <ac:spMk id="1549" creationId="{937312CB-0B90-4C9E-B1C1-89C0DB269312}"/>
          </ac:spMkLst>
        </pc:spChg>
        <pc:spChg chg="mod topLvl">
          <ac:chgData name="reza kabir" userId="af3c95a13102d509" providerId="LiveId" clId="{1DE7A25A-A000-40E7-AB21-D6A01019233A}" dt="2020-05-17T14:57:14.284" v="39" actId="165"/>
          <ac:spMkLst>
            <pc:docMk/>
            <pc:sldMk cId="3517688747" sldId="439"/>
            <ac:spMk id="1550" creationId="{81AF981D-3E70-43EB-B497-085B0300078E}"/>
          </ac:spMkLst>
        </pc:spChg>
        <pc:spChg chg="mod topLvl">
          <ac:chgData name="reza kabir" userId="af3c95a13102d509" providerId="LiveId" clId="{1DE7A25A-A000-40E7-AB21-D6A01019233A}" dt="2020-05-17T14:57:14.284" v="39" actId="165"/>
          <ac:spMkLst>
            <pc:docMk/>
            <pc:sldMk cId="3517688747" sldId="439"/>
            <ac:spMk id="1551" creationId="{376E86D3-25DC-4F9B-9312-3B68A5685FE9}"/>
          </ac:spMkLst>
        </pc:spChg>
        <pc:spChg chg="mod topLvl">
          <ac:chgData name="reza kabir" userId="af3c95a13102d509" providerId="LiveId" clId="{1DE7A25A-A000-40E7-AB21-D6A01019233A}" dt="2020-05-17T14:57:14.284" v="39" actId="165"/>
          <ac:spMkLst>
            <pc:docMk/>
            <pc:sldMk cId="3517688747" sldId="439"/>
            <ac:spMk id="1552" creationId="{349D42A9-C0B8-45B0-A3B0-89A702D7B207}"/>
          </ac:spMkLst>
        </pc:spChg>
        <pc:spChg chg="mod topLvl">
          <ac:chgData name="reza kabir" userId="af3c95a13102d509" providerId="LiveId" clId="{1DE7A25A-A000-40E7-AB21-D6A01019233A}" dt="2020-05-17T14:57:14.284" v="39" actId="165"/>
          <ac:spMkLst>
            <pc:docMk/>
            <pc:sldMk cId="3517688747" sldId="439"/>
            <ac:spMk id="1553" creationId="{33D7E616-DAA9-44CC-B4E7-27B6B4D9AAB3}"/>
          </ac:spMkLst>
        </pc:spChg>
        <pc:spChg chg="mod topLvl">
          <ac:chgData name="reza kabir" userId="af3c95a13102d509" providerId="LiveId" clId="{1DE7A25A-A000-40E7-AB21-D6A01019233A}" dt="2020-05-17T14:57:14.284" v="39" actId="165"/>
          <ac:spMkLst>
            <pc:docMk/>
            <pc:sldMk cId="3517688747" sldId="439"/>
            <ac:spMk id="1554" creationId="{90437600-73DB-40DF-AA65-5CB0E882F8E3}"/>
          </ac:spMkLst>
        </pc:spChg>
        <pc:spChg chg="mod topLvl">
          <ac:chgData name="reza kabir" userId="af3c95a13102d509" providerId="LiveId" clId="{1DE7A25A-A000-40E7-AB21-D6A01019233A}" dt="2020-05-17T14:57:14.284" v="39" actId="165"/>
          <ac:spMkLst>
            <pc:docMk/>
            <pc:sldMk cId="3517688747" sldId="439"/>
            <ac:spMk id="1555" creationId="{A00192F7-A2B2-450D-8157-2F16A5649867}"/>
          </ac:spMkLst>
        </pc:spChg>
        <pc:spChg chg="mod topLvl">
          <ac:chgData name="reza kabir" userId="af3c95a13102d509" providerId="LiveId" clId="{1DE7A25A-A000-40E7-AB21-D6A01019233A}" dt="2020-05-17T14:57:14.284" v="39" actId="165"/>
          <ac:spMkLst>
            <pc:docMk/>
            <pc:sldMk cId="3517688747" sldId="439"/>
            <ac:spMk id="1556" creationId="{C1BE187F-E45E-41B5-8A72-8BC172C14FB4}"/>
          </ac:spMkLst>
        </pc:spChg>
        <pc:spChg chg="mod topLvl">
          <ac:chgData name="reza kabir" userId="af3c95a13102d509" providerId="LiveId" clId="{1DE7A25A-A000-40E7-AB21-D6A01019233A}" dt="2020-05-17T14:57:14.284" v="39" actId="165"/>
          <ac:spMkLst>
            <pc:docMk/>
            <pc:sldMk cId="3517688747" sldId="439"/>
            <ac:spMk id="1557" creationId="{F50AC538-F648-4C90-83E1-B88E3CAF3589}"/>
          </ac:spMkLst>
        </pc:spChg>
        <pc:spChg chg="mod topLvl">
          <ac:chgData name="reza kabir" userId="af3c95a13102d509" providerId="LiveId" clId="{1DE7A25A-A000-40E7-AB21-D6A01019233A}" dt="2020-05-17T14:57:14.284" v="39" actId="165"/>
          <ac:spMkLst>
            <pc:docMk/>
            <pc:sldMk cId="3517688747" sldId="439"/>
            <ac:spMk id="1558" creationId="{25492392-D97C-41EC-AA5D-FAC2F87E9E6D}"/>
          </ac:spMkLst>
        </pc:spChg>
        <pc:spChg chg="mod topLvl">
          <ac:chgData name="reza kabir" userId="af3c95a13102d509" providerId="LiveId" clId="{1DE7A25A-A000-40E7-AB21-D6A01019233A}" dt="2020-05-17T14:57:14.284" v="39" actId="165"/>
          <ac:spMkLst>
            <pc:docMk/>
            <pc:sldMk cId="3517688747" sldId="439"/>
            <ac:spMk id="1559" creationId="{4EB90DE4-76F8-4CE0-A50C-3EF2A2A31E83}"/>
          </ac:spMkLst>
        </pc:spChg>
        <pc:spChg chg="mod topLvl">
          <ac:chgData name="reza kabir" userId="af3c95a13102d509" providerId="LiveId" clId="{1DE7A25A-A000-40E7-AB21-D6A01019233A}" dt="2020-05-17T14:57:14.284" v="39" actId="165"/>
          <ac:spMkLst>
            <pc:docMk/>
            <pc:sldMk cId="3517688747" sldId="439"/>
            <ac:spMk id="1560" creationId="{513FC4C5-8A2B-4FA8-B557-391E25367B92}"/>
          </ac:spMkLst>
        </pc:spChg>
        <pc:spChg chg="mod topLvl">
          <ac:chgData name="reza kabir" userId="af3c95a13102d509" providerId="LiveId" clId="{1DE7A25A-A000-40E7-AB21-D6A01019233A}" dt="2020-05-17T14:57:14.284" v="39" actId="165"/>
          <ac:spMkLst>
            <pc:docMk/>
            <pc:sldMk cId="3517688747" sldId="439"/>
            <ac:spMk id="1561" creationId="{DC2290B4-2BD2-47F8-AD2D-E5447B469E4D}"/>
          </ac:spMkLst>
        </pc:spChg>
        <pc:spChg chg="mod topLvl">
          <ac:chgData name="reza kabir" userId="af3c95a13102d509" providerId="LiveId" clId="{1DE7A25A-A000-40E7-AB21-D6A01019233A}" dt="2020-05-17T14:57:14.284" v="39" actId="165"/>
          <ac:spMkLst>
            <pc:docMk/>
            <pc:sldMk cId="3517688747" sldId="439"/>
            <ac:spMk id="1562" creationId="{F1553B83-1B6B-491D-B3D4-271818FA771C}"/>
          </ac:spMkLst>
        </pc:spChg>
        <pc:spChg chg="mod topLvl">
          <ac:chgData name="reza kabir" userId="af3c95a13102d509" providerId="LiveId" clId="{1DE7A25A-A000-40E7-AB21-D6A01019233A}" dt="2020-05-17T14:57:14.284" v="39" actId="165"/>
          <ac:spMkLst>
            <pc:docMk/>
            <pc:sldMk cId="3517688747" sldId="439"/>
            <ac:spMk id="1563" creationId="{8A3BD836-0CCD-426F-AF0D-2B46889A6A78}"/>
          </ac:spMkLst>
        </pc:spChg>
        <pc:spChg chg="mod topLvl">
          <ac:chgData name="reza kabir" userId="af3c95a13102d509" providerId="LiveId" clId="{1DE7A25A-A000-40E7-AB21-D6A01019233A}" dt="2020-05-17T14:57:14.284" v="39" actId="165"/>
          <ac:spMkLst>
            <pc:docMk/>
            <pc:sldMk cId="3517688747" sldId="439"/>
            <ac:spMk id="1564" creationId="{7C8A60F7-4A8B-402B-8353-1A41239DD7E9}"/>
          </ac:spMkLst>
        </pc:spChg>
        <pc:spChg chg="mod topLvl">
          <ac:chgData name="reza kabir" userId="af3c95a13102d509" providerId="LiveId" clId="{1DE7A25A-A000-40E7-AB21-D6A01019233A}" dt="2020-05-17T14:57:14.284" v="39" actId="165"/>
          <ac:spMkLst>
            <pc:docMk/>
            <pc:sldMk cId="3517688747" sldId="439"/>
            <ac:spMk id="1565" creationId="{CE55751D-9145-4A57-80D4-E0535E13BAC9}"/>
          </ac:spMkLst>
        </pc:spChg>
        <pc:spChg chg="mod topLvl">
          <ac:chgData name="reza kabir" userId="af3c95a13102d509" providerId="LiveId" clId="{1DE7A25A-A000-40E7-AB21-D6A01019233A}" dt="2020-05-17T14:57:14.284" v="39" actId="165"/>
          <ac:spMkLst>
            <pc:docMk/>
            <pc:sldMk cId="3517688747" sldId="439"/>
            <ac:spMk id="1566" creationId="{F5F76162-467A-47BB-948D-110DDC427E86}"/>
          </ac:spMkLst>
        </pc:spChg>
        <pc:spChg chg="mod topLvl">
          <ac:chgData name="reza kabir" userId="af3c95a13102d509" providerId="LiveId" clId="{1DE7A25A-A000-40E7-AB21-D6A01019233A}" dt="2020-05-17T14:57:14.284" v="39" actId="165"/>
          <ac:spMkLst>
            <pc:docMk/>
            <pc:sldMk cId="3517688747" sldId="439"/>
            <ac:spMk id="1567" creationId="{8254D037-6B47-4C2C-B347-B5E60BF470FA}"/>
          </ac:spMkLst>
        </pc:spChg>
        <pc:spChg chg="mod topLvl">
          <ac:chgData name="reza kabir" userId="af3c95a13102d509" providerId="LiveId" clId="{1DE7A25A-A000-40E7-AB21-D6A01019233A}" dt="2020-05-17T14:57:14.284" v="39" actId="165"/>
          <ac:spMkLst>
            <pc:docMk/>
            <pc:sldMk cId="3517688747" sldId="439"/>
            <ac:spMk id="1568" creationId="{7A5BE4AF-E7D3-4CFB-B4A6-A3D8EE6779B0}"/>
          </ac:spMkLst>
        </pc:spChg>
        <pc:spChg chg="mod topLvl">
          <ac:chgData name="reza kabir" userId="af3c95a13102d509" providerId="LiveId" clId="{1DE7A25A-A000-40E7-AB21-D6A01019233A}" dt="2020-05-17T14:57:14.284" v="39" actId="165"/>
          <ac:spMkLst>
            <pc:docMk/>
            <pc:sldMk cId="3517688747" sldId="439"/>
            <ac:spMk id="1569" creationId="{58511A65-7690-4ABA-8050-6D3A1F85980C}"/>
          </ac:spMkLst>
        </pc:spChg>
        <pc:spChg chg="mod topLvl">
          <ac:chgData name="reza kabir" userId="af3c95a13102d509" providerId="LiveId" clId="{1DE7A25A-A000-40E7-AB21-D6A01019233A}" dt="2020-05-17T14:57:14.284" v="39" actId="165"/>
          <ac:spMkLst>
            <pc:docMk/>
            <pc:sldMk cId="3517688747" sldId="439"/>
            <ac:spMk id="1570" creationId="{892A07F8-B1FA-411C-AD1F-FC30225F9C1C}"/>
          </ac:spMkLst>
        </pc:spChg>
        <pc:spChg chg="mod topLvl">
          <ac:chgData name="reza kabir" userId="af3c95a13102d509" providerId="LiveId" clId="{1DE7A25A-A000-40E7-AB21-D6A01019233A}" dt="2020-05-17T14:57:14.284" v="39" actId="165"/>
          <ac:spMkLst>
            <pc:docMk/>
            <pc:sldMk cId="3517688747" sldId="439"/>
            <ac:spMk id="1571" creationId="{20F76D27-0B0B-49AA-AC5F-B30E5F02DEB5}"/>
          </ac:spMkLst>
        </pc:spChg>
        <pc:spChg chg="mod topLvl">
          <ac:chgData name="reza kabir" userId="af3c95a13102d509" providerId="LiveId" clId="{1DE7A25A-A000-40E7-AB21-D6A01019233A}" dt="2020-05-17T14:57:14.284" v="39" actId="165"/>
          <ac:spMkLst>
            <pc:docMk/>
            <pc:sldMk cId="3517688747" sldId="439"/>
            <ac:spMk id="1572" creationId="{38F74688-FA81-4A0A-B6BA-3B7BDA52FCC4}"/>
          </ac:spMkLst>
        </pc:spChg>
        <pc:spChg chg="mod topLvl">
          <ac:chgData name="reza kabir" userId="af3c95a13102d509" providerId="LiveId" clId="{1DE7A25A-A000-40E7-AB21-D6A01019233A}" dt="2020-05-17T14:57:14.284" v="39" actId="165"/>
          <ac:spMkLst>
            <pc:docMk/>
            <pc:sldMk cId="3517688747" sldId="439"/>
            <ac:spMk id="1573" creationId="{1CB7567E-0D07-4952-B854-F6DF58DD9FB9}"/>
          </ac:spMkLst>
        </pc:spChg>
        <pc:spChg chg="mod topLvl">
          <ac:chgData name="reza kabir" userId="af3c95a13102d509" providerId="LiveId" clId="{1DE7A25A-A000-40E7-AB21-D6A01019233A}" dt="2020-05-17T14:57:14.284" v="39" actId="165"/>
          <ac:spMkLst>
            <pc:docMk/>
            <pc:sldMk cId="3517688747" sldId="439"/>
            <ac:spMk id="1574" creationId="{513F8060-809E-4FAF-8C8B-42B42D94A836}"/>
          </ac:spMkLst>
        </pc:spChg>
        <pc:spChg chg="mod topLvl">
          <ac:chgData name="reza kabir" userId="af3c95a13102d509" providerId="LiveId" clId="{1DE7A25A-A000-40E7-AB21-D6A01019233A}" dt="2020-05-17T14:57:14.284" v="39" actId="165"/>
          <ac:spMkLst>
            <pc:docMk/>
            <pc:sldMk cId="3517688747" sldId="439"/>
            <ac:spMk id="1575" creationId="{6A5CE9BD-2C66-487D-BF78-6F7AB9D68332}"/>
          </ac:spMkLst>
        </pc:spChg>
        <pc:spChg chg="mod topLvl">
          <ac:chgData name="reza kabir" userId="af3c95a13102d509" providerId="LiveId" clId="{1DE7A25A-A000-40E7-AB21-D6A01019233A}" dt="2020-05-17T14:57:14.284" v="39" actId="165"/>
          <ac:spMkLst>
            <pc:docMk/>
            <pc:sldMk cId="3517688747" sldId="439"/>
            <ac:spMk id="1576" creationId="{79837A86-2D9D-4B73-8FE5-A3BC83B41EBC}"/>
          </ac:spMkLst>
        </pc:spChg>
        <pc:spChg chg="mod topLvl">
          <ac:chgData name="reza kabir" userId="af3c95a13102d509" providerId="LiveId" clId="{1DE7A25A-A000-40E7-AB21-D6A01019233A}" dt="2020-05-17T14:57:14.284" v="39" actId="165"/>
          <ac:spMkLst>
            <pc:docMk/>
            <pc:sldMk cId="3517688747" sldId="439"/>
            <ac:spMk id="1577" creationId="{4143112B-AD8E-449C-A98A-FE3FA51E9455}"/>
          </ac:spMkLst>
        </pc:spChg>
        <pc:spChg chg="mod topLvl">
          <ac:chgData name="reza kabir" userId="af3c95a13102d509" providerId="LiveId" clId="{1DE7A25A-A000-40E7-AB21-D6A01019233A}" dt="2020-05-17T14:57:14.284" v="39" actId="165"/>
          <ac:spMkLst>
            <pc:docMk/>
            <pc:sldMk cId="3517688747" sldId="439"/>
            <ac:spMk id="1578" creationId="{106EFD72-F8E0-4AD8-BFA9-B2F533E26C8C}"/>
          </ac:spMkLst>
        </pc:spChg>
        <pc:spChg chg="mod topLvl">
          <ac:chgData name="reza kabir" userId="af3c95a13102d509" providerId="LiveId" clId="{1DE7A25A-A000-40E7-AB21-D6A01019233A}" dt="2020-05-17T14:57:14.284" v="39" actId="165"/>
          <ac:spMkLst>
            <pc:docMk/>
            <pc:sldMk cId="3517688747" sldId="439"/>
            <ac:spMk id="1579" creationId="{5F0E60C5-7FA9-4BE9-BE71-D5D35C4D5B42}"/>
          </ac:spMkLst>
        </pc:spChg>
        <pc:spChg chg="mod topLvl">
          <ac:chgData name="reza kabir" userId="af3c95a13102d509" providerId="LiveId" clId="{1DE7A25A-A000-40E7-AB21-D6A01019233A}" dt="2020-05-17T14:57:14.284" v="39" actId="165"/>
          <ac:spMkLst>
            <pc:docMk/>
            <pc:sldMk cId="3517688747" sldId="439"/>
            <ac:spMk id="1580" creationId="{09E6F84B-9D86-48CF-B326-5335F6DEE693}"/>
          </ac:spMkLst>
        </pc:spChg>
        <pc:spChg chg="mod topLvl">
          <ac:chgData name="reza kabir" userId="af3c95a13102d509" providerId="LiveId" clId="{1DE7A25A-A000-40E7-AB21-D6A01019233A}" dt="2020-05-17T14:57:14.284" v="39" actId="165"/>
          <ac:spMkLst>
            <pc:docMk/>
            <pc:sldMk cId="3517688747" sldId="439"/>
            <ac:spMk id="1581" creationId="{47040B33-C680-487C-8BA6-5142216E8A58}"/>
          </ac:spMkLst>
        </pc:spChg>
        <pc:spChg chg="mod topLvl">
          <ac:chgData name="reza kabir" userId="af3c95a13102d509" providerId="LiveId" clId="{1DE7A25A-A000-40E7-AB21-D6A01019233A}" dt="2020-05-17T14:57:14.284" v="39" actId="165"/>
          <ac:spMkLst>
            <pc:docMk/>
            <pc:sldMk cId="3517688747" sldId="439"/>
            <ac:spMk id="1582" creationId="{821554C6-16B6-4F91-B1E4-006BE4DA1FB4}"/>
          </ac:spMkLst>
        </pc:spChg>
        <pc:spChg chg="mod topLvl">
          <ac:chgData name="reza kabir" userId="af3c95a13102d509" providerId="LiveId" clId="{1DE7A25A-A000-40E7-AB21-D6A01019233A}" dt="2020-05-17T14:57:14.284" v="39" actId="165"/>
          <ac:spMkLst>
            <pc:docMk/>
            <pc:sldMk cId="3517688747" sldId="439"/>
            <ac:spMk id="1583" creationId="{32916ADA-EB5A-47DC-AB99-D605E9DEE917}"/>
          </ac:spMkLst>
        </pc:spChg>
        <pc:spChg chg="mod topLvl">
          <ac:chgData name="reza kabir" userId="af3c95a13102d509" providerId="LiveId" clId="{1DE7A25A-A000-40E7-AB21-D6A01019233A}" dt="2020-05-17T14:57:14.284" v="39" actId="165"/>
          <ac:spMkLst>
            <pc:docMk/>
            <pc:sldMk cId="3517688747" sldId="439"/>
            <ac:spMk id="1584" creationId="{86DC543F-E428-4B13-90C8-EA3E05CFA93E}"/>
          </ac:spMkLst>
        </pc:spChg>
        <pc:spChg chg="mod topLvl">
          <ac:chgData name="reza kabir" userId="af3c95a13102d509" providerId="LiveId" clId="{1DE7A25A-A000-40E7-AB21-D6A01019233A}" dt="2020-05-17T14:57:14.284" v="39" actId="165"/>
          <ac:spMkLst>
            <pc:docMk/>
            <pc:sldMk cId="3517688747" sldId="439"/>
            <ac:spMk id="1585" creationId="{54C5FBC1-FF7B-4E12-B81E-34A178770F8C}"/>
          </ac:spMkLst>
        </pc:spChg>
        <pc:spChg chg="mod topLvl">
          <ac:chgData name="reza kabir" userId="af3c95a13102d509" providerId="LiveId" clId="{1DE7A25A-A000-40E7-AB21-D6A01019233A}" dt="2020-05-17T14:57:14.284" v="39" actId="165"/>
          <ac:spMkLst>
            <pc:docMk/>
            <pc:sldMk cId="3517688747" sldId="439"/>
            <ac:spMk id="1586" creationId="{2B1A7993-3C51-4F68-A87D-90F6298682F4}"/>
          </ac:spMkLst>
        </pc:spChg>
        <pc:spChg chg="mod topLvl">
          <ac:chgData name="reza kabir" userId="af3c95a13102d509" providerId="LiveId" clId="{1DE7A25A-A000-40E7-AB21-D6A01019233A}" dt="2020-05-17T14:57:14.284" v="39" actId="165"/>
          <ac:spMkLst>
            <pc:docMk/>
            <pc:sldMk cId="3517688747" sldId="439"/>
            <ac:spMk id="1587" creationId="{5E129EE6-8984-4718-9BB5-6FE7C1B9CBE0}"/>
          </ac:spMkLst>
        </pc:spChg>
        <pc:spChg chg="mod topLvl">
          <ac:chgData name="reza kabir" userId="af3c95a13102d509" providerId="LiveId" clId="{1DE7A25A-A000-40E7-AB21-D6A01019233A}" dt="2020-05-17T14:57:14.284" v="39" actId="165"/>
          <ac:spMkLst>
            <pc:docMk/>
            <pc:sldMk cId="3517688747" sldId="439"/>
            <ac:spMk id="1588" creationId="{A1550E16-CF5B-4C56-A180-4ACB02379483}"/>
          </ac:spMkLst>
        </pc:spChg>
        <pc:spChg chg="mod topLvl">
          <ac:chgData name="reza kabir" userId="af3c95a13102d509" providerId="LiveId" clId="{1DE7A25A-A000-40E7-AB21-D6A01019233A}" dt="2020-05-17T14:57:14.284" v="39" actId="165"/>
          <ac:spMkLst>
            <pc:docMk/>
            <pc:sldMk cId="3517688747" sldId="439"/>
            <ac:spMk id="1589" creationId="{AE8D44E8-3DA7-46E3-89BC-7B9DEB314325}"/>
          </ac:spMkLst>
        </pc:spChg>
        <pc:spChg chg="mod topLvl">
          <ac:chgData name="reza kabir" userId="af3c95a13102d509" providerId="LiveId" clId="{1DE7A25A-A000-40E7-AB21-D6A01019233A}" dt="2020-05-17T14:57:14.284" v="39" actId="165"/>
          <ac:spMkLst>
            <pc:docMk/>
            <pc:sldMk cId="3517688747" sldId="439"/>
            <ac:spMk id="1590" creationId="{A2B9F424-B169-401A-B804-642CF3586D5B}"/>
          </ac:spMkLst>
        </pc:spChg>
        <pc:spChg chg="mod topLvl">
          <ac:chgData name="reza kabir" userId="af3c95a13102d509" providerId="LiveId" clId="{1DE7A25A-A000-40E7-AB21-D6A01019233A}" dt="2020-05-17T14:57:14.284" v="39" actId="165"/>
          <ac:spMkLst>
            <pc:docMk/>
            <pc:sldMk cId="3517688747" sldId="439"/>
            <ac:spMk id="1591" creationId="{252ACA3F-B73A-4528-83FA-6CB76C840581}"/>
          </ac:spMkLst>
        </pc:spChg>
        <pc:spChg chg="mod topLvl">
          <ac:chgData name="reza kabir" userId="af3c95a13102d509" providerId="LiveId" clId="{1DE7A25A-A000-40E7-AB21-D6A01019233A}" dt="2020-05-17T14:57:14.284" v="39" actId="165"/>
          <ac:spMkLst>
            <pc:docMk/>
            <pc:sldMk cId="3517688747" sldId="439"/>
            <ac:spMk id="1592" creationId="{E51093AB-5697-4A10-926E-FACCAB7FC8EC}"/>
          </ac:spMkLst>
        </pc:spChg>
        <pc:spChg chg="mod topLvl">
          <ac:chgData name="reza kabir" userId="af3c95a13102d509" providerId="LiveId" clId="{1DE7A25A-A000-40E7-AB21-D6A01019233A}" dt="2020-05-17T14:57:14.284" v="39" actId="165"/>
          <ac:spMkLst>
            <pc:docMk/>
            <pc:sldMk cId="3517688747" sldId="439"/>
            <ac:spMk id="1593" creationId="{D5A575A1-1068-4D34-89FD-B7E69AE85E2D}"/>
          </ac:spMkLst>
        </pc:spChg>
        <pc:spChg chg="mod topLvl">
          <ac:chgData name="reza kabir" userId="af3c95a13102d509" providerId="LiveId" clId="{1DE7A25A-A000-40E7-AB21-D6A01019233A}" dt="2020-05-17T14:57:14.284" v="39" actId="165"/>
          <ac:spMkLst>
            <pc:docMk/>
            <pc:sldMk cId="3517688747" sldId="439"/>
            <ac:spMk id="1594" creationId="{058B2E06-1AC0-40FF-9144-F1465C33F044}"/>
          </ac:spMkLst>
        </pc:spChg>
        <pc:spChg chg="mod topLvl">
          <ac:chgData name="reza kabir" userId="af3c95a13102d509" providerId="LiveId" clId="{1DE7A25A-A000-40E7-AB21-D6A01019233A}" dt="2020-05-17T14:57:14.284" v="39" actId="165"/>
          <ac:spMkLst>
            <pc:docMk/>
            <pc:sldMk cId="3517688747" sldId="439"/>
            <ac:spMk id="1595" creationId="{5684A6B6-B894-452A-A6C8-D8F7E631BBA3}"/>
          </ac:spMkLst>
        </pc:spChg>
        <pc:spChg chg="mod topLvl">
          <ac:chgData name="reza kabir" userId="af3c95a13102d509" providerId="LiveId" clId="{1DE7A25A-A000-40E7-AB21-D6A01019233A}" dt="2020-05-17T14:57:14.284" v="39" actId="165"/>
          <ac:spMkLst>
            <pc:docMk/>
            <pc:sldMk cId="3517688747" sldId="439"/>
            <ac:spMk id="1596" creationId="{887AD55B-2F78-4F19-A8C6-C205F3E551D9}"/>
          </ac:spMkLst>
        </pc:spChg>
        <pc:spChg chg="mod topLvl">
          <ac:chgData name="reza kabir" userId="af3c95a13102d509" providerId="LiveId" clId="{1DE7A25A-A000-40E7-AB21-D6A01019233A}" dt="2020-05-17T14:57:14.284" v="39" actId="165"/>
          <ac:spMkLst>
            <pc:docMk/>
            <pc:sldMk cId="3517688747" sldId="439"/>
            <ac:spMk id="1597" creationId="{344E1AE6-F5BB-4231-B121-1B8302871F76}"/>
          </ac:spMkLst>
        </pc:spChg>
        <pc:spChg chg="mod topLvl">
          <ac:chgData name="reza kabir" userId="af3c95a13102d509" providerId="LiveId" clId="{1DE7A25A-A000-40E7-AB21-D6A01019233A}" dt="2020-05-17T14:57:14.284" v="39" actId="165"/>
          <ac:spMkLst>
            <pc:docMk/>
            <pc:sldMk cId="3517688747" sldId="439"/>
            <ac:spMk id="1598" creationId="{053FACB8-61AD-40D3-9BC5-A7F430C5CC1D}"/>
          </ac:spMkLst>
        </pc:spChg>
        <pc:spChg chg="mod topLvl">
          <ac:chgData name="reza kabir" userId="af3c95a13102d509" providerId="LiveId" clId="{1DE7A25A-A000-40E7-AB21-D6A01019233A}" dt="2020-05-17T14:57:14.284" v="39" actId="165"/>
          <ac:spMkLst>
            <pc:docMk/>
            <pc:sldMk cId="3517688747" sldId="439"/>
            <ac:spMk id="1599" creationId="{2360856C-7A93-43B5-AB1E-45D552DF6B16}"/>
          </ac:spMkLst>
        </pc:spChg>
        <pc:spChg chg="mod topLvl">
          <ac:chgData name="reza kabir" userId="af3c95a13102d509" providerId="LiveId" clId="{1DE7A25A-A000-40E7-AB21-D6A01019233A}" dt="2020-05-17T14:57:14.284" v="39" actId="165"/>
          <ac:spMkLst>
            <pc:docMk/>
            <pc:sldMk cId="3517688747" sldId="439"/>
            <ac:spMk id="1600" creationId="{975E447C-9CF8-4D45-9208-27F9BE36EF04}"/>
          </ac:spMkLst>
        </pc:spChg>
        <pc:spChg chg="mod topLvl">
          <ac:chgData name="reza kabir" userId="af3c95a13102d509" providerId="LiveId" clId="{1DE7A25A-A000-40E7-AB21-D6A01019233A}" dt="2020-05-17T14:57:14.284" v="39" actId="165"/>
          <ac:spMkLst>
            <pc:docMk/>
            <pc:sldMk cId="3517688747" sldId="439"/>
            <ac:spMk id="1601" creationId="{03BF532F-257E-43F1-B8D8-32CD414486CD}"/>
          </ac:spMkLst>
        </pc:spChg>
        <pc:spChg chg="mod topLvl">
          <ac:chgData name="reza kabir" userId="af3c95a13102d509" providerId="LiveId" clId="{1DE7A25A-A000-40E7-AB21-D6A01019233A}" dt="2020-05-17T14:57:14.284" v="39" actId="165"/>
          <ac:spMkLst>
            <pc:docMk/>
            <pc:sldMk cId="3517688747" sldId="439"/>
            <ac:spMk id="1602" creationId="{48888695-72ED-4D4D-A273-408DF099C4E8}"/>
          </ac:spMkLst>
        </pc:spChg>
        <pc:spChg chg="mod topLvl">
          <ac:chgData name="reza kabir" userId="af3c95a13102d509" providerId="LiveId" clId="{1DE7A25A-A000-40E7-AB21-D6A01019233A}" dt="2020-05-17T14:57:14.284" v="39" actId="165"/>
          <ac:spMkLst>
            <pc:docMk/>
            <pc:sldMk cId="3517688747" sldId="439"/>
            <ac:spMk id="1603" creationId="{BD895E2A-C20D-4FDD-BDA7-DF01B528160B}"/>
          </ac:spMkLst>
        </pc:spChg>
        <pc:spChg chg="mod topLvl">
          <ac:chgData name="reza kabir" userId="af3c95a13102d509" providerId="LiveId" clId="{1DE7A25A-A000-40E7-AB21-D6A01019233A}" dt="2020-05-17T14:57:14.284" v="39" actId="165"/>
          <ac:spMkLst>
            <pc:docMk/>
            <pc:sldMk cId="3517688747" sldId="439"/>
            <ac:spMk id="1604" creationId="{CE4AF812-2BEA-4C9F-900C-DC9B67FE4DA8}"/>
          </ac:spMkLst>
        </pc:spChg>
        <pc:spChg chg="mod topLvl">
          <ac:chgData name="reza kabir" userId="af3c95a13102d509" providerId="LiveId" clId="{1DE7A25A-A000-40E7-AB21-D6A01019233A}" dt="2020-05-17T14:57:14.284" v="39" actId="165"/>
          <ac:spMkLst>
            <pc:docMk/>
            <pc:sldMk cId="3517688747" sldId="439"/>
            <ac:spMk id="1605" creationId="{28C49EB4-F50A-4327-8871-08D6882053E8}"/>
          </ac:spMkLst>
        </pc:spChg>
        <pc:spChg chg="mod topLvl">
          <ac:chgData name="reza kabir" userId="af3c95a13102d509" providerId="LiveId" clId="{1DE7A25A-A000-40E7-AB21-D6A01019233A}" dt="2020-05-17T14:57:14.284" v="39" actId="165"/>
          <ac:spMkLst>
            <pc:docMk/>
            <pc:sldMk cId="3517688747" sldId="439"/>
            <ac:spMk id="1606" creationId="{FC9A52D0-9042-4F3F-854F-1A8842A2B727}"/>
          </ac:spMkLst>
        </pc:spChg>
        <pc:spChg chg="mod topLvl">
          <ac:chgData name="reza kabir" userId="af3c95a13102d509" providerId="LiveId" clId="{1DE7A25A-A000-40E7-AB21-D6A01019233A}" dt="2020-05-17T14:57:14.284" v="39" actId="165"/>
          <ac:spMkLst>
            <pc:docMk/>
            <pc:sldMk cId="3517688747" sldId="439"/>
            <ac:spMk id="1607" creationId="{A4135B6D-4A21-4D2F-BF99-DB05284B034B}"/>
          </ac:spMkLst>
        </pc:spChg>
        <pc:spChg chg="mod topLvl">
          <ac:chgData name="reza kabir" userId="af3c95a13102d509" providerId="LiveId" clId="{1DE7A25A-A000-40E7-AB21-D6A01019233A}" dt="2020-05-17T14:57:14.284" v="39" actId="165"/>
          <ac:spMkLst>
            <pc:docMk/>
            <pc:sldMk cId="3517688747" sldId="439"/>
            <ac:spMk id="1608" creationId="{6BC1B3C9-E423-4BF6-9ED2-34895243077B}"/>
          </ac:spMkLst>
        </pc:spChg>
        <pc:spChg chg="mod topLvl">
          <ac:chgData name="reza kabir" userId="af3c95a13102d509" providerId="LiveId" clId="{1DE7A25A-A000-40E7-AB21-D6A01019233A}" dt="2020-05-17T14:57:14.284" v="39" actId="165"/>
          <ac:spMkLst>
            <pc:docMk/>
            <pc:sldMk cId="3517688747" sldId="439"/>
            <ac:spMk id="1609" creationId="{605A9F59-6332-4AD0-89D5-5BA9119D11CD}"/>
          </ac:spMkLst>
        </pc:spChg>
        <pc:spChg chg="mod topLvl">
          <ac:chgData name="reza kabir" userId="af3c95a13102d509" providerId="LiveId" clId="{1DE7A25A-A000-40E7-AB21-D6A01019233A}" dt="2020-05-17T14:57:14.284" v="39" actId="165"/>
          <ac:spMkLst>
            <pc:docMk/>
            <pc:sldMk cId="3517688747" sldId="439"/>
            <ac:spMk id="1610" creationId="{74F5D17C-C6CF-4EE2-94C8-A1B2E9D6ECBE}"/>
          </ac:spMkLst>
        </pc:spChg>
        <pc:spChg chg="mod topLvl">
          <ac:chgData name="reza kabir" userId="af3c95a13102d509" providerId="LiveId" clId="{1DE7A25A-A000-40E7-AB21-D6A01019233A}" dt="2020-05-17T14:57:14.284" v="39" actId="165"/>
          <ac:spMkLst>
            <pc:docMk/>
            <pc:sldMk cId="3517688747" sldId="439"/>
            <ac:spMk id="1611" creationId="{BE66A6C9-296B-4F0B-8F7B-4CB18680FB6F}"/>
          </ac:spMkLst>
        </pc:spChg>
        <pc:spChg chg="mod topLvl">
          <ac:chgData name="reza kabir" userId="af3c95a13102d509" providerId="LiveId" clId="{1DE7A25A-A000-40E7-AB21-D6A01019233A}" dt="2020-05-17T14:57:14.284" v="39" actId="165"/>
          <ac:spMkLst>
            <pc:docMk/>
            <pc:sldMk cId="3517688747" sldId="439"/>
            <ac:spMk id="1612" creationId="{14855DC9-E8EF-473D-897A-6341AAAF616D}"/>
          </ac:spMkLst>
        </pc:spChg>
        <pc:spChg chg="mod topLvl">
          <ac:chgData name="reza kabir" userId="af3c95a13102d509" providerId="LiveId" clId="{1DE7A25A-A000-40E7-AB21-D6A01019233A}" dt="2020-05-17T14:57:14.284" v="39" actId="165"/>
          <ac:spMkLst>
            <pc:docMk/>
            <pc:sldMk cId="3517688747" sldId="439"/>
            <ac:spMk id="1613" creationId="{78D60EF3-7AE8-4881-A45E-DFC80C613867}"/>
          </ac:spMkLst>
        </pc:spChg>
        <pc:spChg chg="mod topLvl">
          <ac:chgData name="reza kabir" userId="af3c95a13102d509" providerId="LiveId" clId="{1DE7A25A-A000-40E7-AB21-D6A01019233A}" dt="2020-05-17T14:57:14.284" v="39" actId="165"/>
          <ac:spMkLst>
            <pc:docMk/>
            <pc:sldMk cId="3517688747" sldId="439"/>
            <ac:spMk id="1614" creationId="{76E7498E-E9E3-4DAA-83E2-7BC2E39C8166}"/>
          </ac:spMkLst>
        </pc:spChg>
        <pc:spChg chg="mod topLvl">
          <ac:chgData name="reza kabir" userId="af3c95a13102d509" providerId="LiveId" clId="{1DE7A25A-A000-40E7-AB21-D6A01019233A}" dt="2020-05-17T14:57:14.284" v="39" actId="165"/>
          <ac:spMkLst>
            <pc:docMk/>
            <pc:sldMk cId="3517688747" sldId="439"/>
            <ac:spMk id="1615" creationId="{68C2192B-42AA-4D6C-9931-E011C2FE86CD}"/>
          </ac:spMkLst>
        </pc:spChg>
        <pc:spChg chg="mod topLvl">
          <ac:chgData name="reza kabir" userId="af3c95a13102d509" providerId="LiveId" clId="{1DE7A25A-A000-40E7-AB21-D6A01019233A}" dt="2020-05-17T14:57:14.284" v="39" actId="165"/>
          <ac:spMkLst>
            <pc:docMk/>
            <pc:sldMk cId="3517688747" sldId="439"/>
            <ac:spMk id="1616" creationId="{9B5267BD-A182-4B39-ADC3-E7C030AB795D}"/>
          </ac:spMkLst>
        </pc:spChg>
        <pc:spChg chg="mod topLvl">
          <ac:chgData name="reza kabir" userId="af3c95a13102d509" providerId="LiveId" clId="{1DE7A25A-A000-40E7-AB21-D6A01019233A}" dt="2020-05-17T14:57:14.284" v="39" actId="165"/>
          <ac:spMkLst>
            <pc:docMk/>
            <pc:sldMk cId="3517688747" sldId="439"/>
            <ac:spMk id="1617" creationId="{CE4452C7-E945-4304-B2B4-7987A9B100CA}"/>
          </ac:spMkLst>
        </pc:spChg>
        <pc:spChg chg="mod topLvl">
          <ac:chgData name="reza kabir" userId="af3c95a13102d509" providerId="LiveId" clId="{1DE7A25A-A000-40E7-AB21-D6A01019233A}" dt="2020-05-17T14:57:14.284" v="39" actId="165"/>
          <ac:spMkLst>
            <pc:docMk/>
            <pc:sldMk cId="3517688747" sldId="439"/>
            <ac:spMk id="1618" creationId="{D6E610B8-CE5A-4BF6-9519-122956FF7E26}"/>
          </ac:spMkLst>
        </pc:spChg>
        <pc:spChg chg="mod topLvl">
          <ac:chgData name="reza kabir" userId="af3c95a13102d509" providerId="LiveId" clId="{1DE7A25A-A000-40E7-AB21-D6A01019233A}" dt="2020-05-17T14:57:14.284" v="39" actId="165"/>
          <ac:spMkLst>
            <pc:docMk/>
            <pc:sldMk cId="3517688747" sldId="439"/>
            <ac:spMk id="1619" creationId="{E9463C8B-08BC-4282-B408-4FA991118D0D}"/>
          </ac:spMkLst>
        </pc:spChg>
        <pc:spChg chg="mod topLvl">
          <ac:chgData name="reza kabir" userId="af3c95a13102d509" providerId="LiveId" clId="{1DE7A25A-A000-40E7-AB21-D6A01019233A}" dt="2020-05-17T14:57:14.284" v="39" actId="165"/>
          <ac:spMkLst>
            <pc:docMk/>
            <pc:sldMk cId="3517688747" sldId="439"/>
            <ac:spMk id="1620" creationId="{80C37614-A7DE-48DF-8783-BB827D671D4A}"/>
          </ac:spMkLst>
        </pc:spChg>
        <pc:spChg chg="mod topLvl">
          <ac:chgData name="reza kabir" userId="af3c95a13102d509" providerId="LiveId" clId="{1DE7A25A-A000-40E7-AB21-D6A01019233A}" dt="2020-05-17T14:57:14.284" v="39" actId="165"/>
          <ac:spMkLst>
            <pc:docMk/>
            <pc:sldMk cId="3517688747" sldId="439"/>
            <ac:spMk id="1621" creationId="{C4F963C9-DF57-4EA5-BA30-3F67AECB58E1}"/>
          </ac:spMkLst>
        </pc:spChg>
        <pc:spChg chg="mod topLvl">
          <ac:chgData name="reza kabir" userId="af3c95a13102d509" providerId="LiveId" clId="{1DE7A25A-A000-40E7-AB21-D6A01019233A}" dt="2020-05-17T14:57:14.284" v="39" actId="165"/>
          <ac:spMkLst>
            <pc:docMk/>
            <pc:sldMk cId="3517688747" sldId="439"/>
            <ac:spMk id="1622" creationId="{B9855A9A-0D66-4DCC-B861-E36DB1580DAA}"/>
          </ac:spMkLst>
        </pc:spChg>
        <pc:spChg chg="mod topLvl">
          <ac:chgData name="reza kabir" userId="af3c95a13102d509" providerId="LiveId" clId="{1DE7A25A-A000-40E7-AB21-D6A01019233A}" dt="2020-05-17T14:57:14.284" v="39" actId="165"/>
          <ac:spMkLst>
            <pc:docMk/>
            <pc:sldMk cId="3517688747" sldId="439"/>
            <ac:spMk id="1623" creationId="{E19C172F-92BC-48BE-8BC3-CB0EC608F875}"/>
          </ac:spMkLst>
        </pc:spChg>
        <pc:spChg chg="mod topLvl">
          <ac:chgData name="reza kabir" userId="af3c95a13102d509" providerId="LiveId" clId="{1DE7A25A-A000-40E7-AB21-D6A01019233A}" dt="2020-05-17T14:57:14.284" v="39" actId="165"/>
          <ac:spMkLst>
            <pc:docMk/>
            <pc:sldMk cId="3517688747" sldId="439"/>
            <ac:spMk id="1624" creationId="{B7088AD0-DB3A-4D70-A596-45EEC294FA5A}"/>
          </ac:spMkLst>
        </pc:spChg>
        <pc:spChg chg="mod topLvl">
          <ac:chgData name="reza kabir" userId="af3c95a13102d509" providerId="LiveId" clId="{1DE7A25A-A000-40E7-AB21-D6A01019233A}" dt="2020-05-17T14:57:14.284" v="39" actId="165"/>
          <ac:spMkLst>
            <pc:docMk/>
            <pc:sldMk cId="3517688747" sldId="439"/>
            <ac:spMk id="1625" creationId="{ACFC5528-48B0-48A6-993A-03081C9BFB4C}"/>
          </ac:spMkLst>
        </pc:spChg>
        <pc:spChg chg="mod topLvl">
          <ac:chgData name="reza kabir" userId="af3c95a13102d509" providerId="LiveId" clId="{1DE7A25A-A000-40E7-AB21-D6A01019233A}" dt="2020-05-17T14:57:14.284" v="39" actId="165"/>
          <ac:spMkLst>
            <pc:docMk/>
            <pc:sldMk cId="3517688747" sldId="439"/>
            <ac:spMk id="1626" creationId="{F00D3491-ACEF-4C16-BD8F-02FBEF0A5568}"/>
          </ac:spMkLst>
        </pc:spChg>
        <pc:spChg chg="mod topLvl">
          <ac:chgData name="reza kabir" userId="af3c95a13102d509" providerId="LiveId" clId="{1DE7A25A-A000-40E7-AB21-D6A01019233A}" dt="2020-05-17T14:57:14.284" v="39" actId="165"/>
          <ac:spMkLst>
            <pc:docMk/>
            <pc:sldMk cId="3517688747" sldId="439"/>
            <ac:spMk id="1627" creationId="{F9BDEC68-DA22-4802-93F8-E580BF5A37AC}"/>
          </ac:spMkLst>
        </pc:spChg>
        <pc:spChg chg="mod topLvl">
          <ac:chgData name="reza kabir" userId="af3c95a13102d509" providerId="LiveId" clId="{1DE7A25A-A000-40E7-AB21-D6A01019233A}" dt="2020-05-17T14:57:14.284" v="39" actId="165"/>
          <ac:spMkLst>
            <pc:docMk/>
            <pc:sldMk cId="3517688747" sldId="439"/>
            <ac:spMk id="1628" creationId="{75FD099D-1FD8-4215-85D6-243DE1130C8C}"/>
          </ac:spMkLst>
        </pc:spChg>
        <pc:spChg chg="mod topLvl">
          <ac:chgData name="reza kabir" userId="af3c95a13102d509" providerId="LiveId" clId="{1DE7A25A-A000-40E7-AB21-D6A01019233A}" dt="2020-05-17T14:57:14.284" v="39" actId="165"/>
          <ac:spMkLst>
            <pc:docMk/>
            <pc:sldMk cId="3517688747" sldId="439"/>
            <ac:spMk id="1629" creationId="{B2306D15-9A49-4F2F-9558-88CCFFB8A6A6}"/>
          </ac:spMkLst>
        </pc:spChg>
        <pc:spChg chg="mod topLvl">
          <ac:chgData name="reza kabir" userId="af3c95a13102d509" providerId="LiveId" clId="{1DE7A25A-A000-40E7-AB21-D6A01019233A}" dt="2020-05-17T14:57:14.284" v="39" actId="165"/>
          <ac:spMkLst>
            <pc:docMk/>
            <pc:sldMk cId="3517688747" sldId="439"/>
            <ac:spMk id="1630" creationId="{C4FEC35C-F742-47F5-873E-AF800350FFFC}"/>
          </ac:spMkLst>
        </pc:spChg>
        <pc:spChg chg="mod topLvl">
          <ac:chgData name="reza kabir" userId="af3c95a13102d509" providerId="LiveId" clId="{1DE7A25A-A000-40E7-AB21-D6A01019233A}" dt="2020-05-17T14:57:14.284" v="39" actId="165"/>
          <ac:spMkLst>
            <pc:docMk/>
            <pc:sldMk cId="3517688747" sldId="439"/>
            <ac:spMk id="1631" creationId="{5C821559-0BCF-400B-8C27-C78399FA1BB3}"/>
          </ac:spMkLst>
        </pc:spChg>
        <pc:spChg chg="mod topLvl">
          <ac:chgData name="reza kabir" userId="af3c95a13102d509" providerId="LiveId" clId="{1DE7A25A-A000-40E7-AB21-D6A01019233A}" dt="2020-05-17T14:57:14.284" v="39" actId="165"/>
          <ac:spMkLst>
            <pc:docMk/>
            <pc:sldMk cId="3517688747" sldId="439"/>
            <ac:spMk id="1632" creationId="{737CBEA6-139E-4C51-8DF8-13FF0D43118A}"/>
          </ac:spMkLst>
        </pc:spChg>
        <pc:spChg chg="mod topLvl">
          <ac:chgData name="reza kabir" userId="af3c95a13102d509" providerId="LiveId" clId="{1DE7A25A-A000-40E7-AB21-D6A01019233A}" dt="2020-05-17T14:57:14.284" v="39" actId="165"/>
          <ac:spMkLst>
            <pc:docMk/>
            <pc:sldMk cId="3517688747" sldId="439"/>
            <ac:spMk id="1633" creationId="{113E8CFB-8585-43BB-9650-93AA629A941A}"/>
          </ac:spMkLst>
        </pc:spChg>
        <pc:spChg chg="mod topLvl">
          <ac:chgData name="reza kabir" userId="af3c95a13102d509" providerId="LiveId" clId="{1DE7A25A-A000-40E7-AB21-D6A01019233A}" dt="2020-05-17T14:57:14.284" v="39" actId="165"/>
          <ac:spMkLst>
            <pc:docMk/>
            <pc:sldMk cId="3517688747" sldId="439"/>
            <ac:spMk id="1634" creationId="{D4B722FF-EE00-4317-B3D9-2D28D37D6FF1}"/>
          </ac:spMkLst>
        </pc:spChg>
        <pc:spChg chg="mod topLvl">
          <ac:chgData name="reza kabir" userId="af3c95a13102d509" providerId="LiveId" clId="{1DE7A25A-A000-40E7-AB21-D6A01019233A}" dt="2020-05-17T14:57:14.284" v="39" actId="165"/>
          <ac:spMkLst>
            <pc:docMk/>
            <pc:sldMk cId="3517688747" sldId="439"/>
            <ac:spMk id="1635" creationId="{14BB77E5-C9A4-4990-800F-E12B004CAB7F}"/>
          </ac:spMkLst>
        </pc:spChg>
        <pc:spChg chg="mod topLvl">
          <ac:chgData name="reza kabir" userId="af3c95a13102d509" providerId="LiveId" clId="{1DE7A25A-A000-40E7-AB21-D6A01019233A}" dt="2020-05-17T14:57:14.284" v="39" actId="165"/>
          <ac:spMkLst>
            <pc:docMk/>
            <pc:sldMk cId="3517688747" sldId="439"/>
            <ac:spMk id="1636" creationId="{127A2EEB-BCD6-4B42-88C9-B4F825BB898D}"/>
          </ac:spMkLst>
        </pc:spChg>
        <pc:spChg chg="mod topLvl">
          <ac:chgData name="reza kabir" userId="af3c95a13102d509" providerId="LiveId" clId="{1DE7A25A-A000-40E7-AB21-D6A01019233A}" dt="2020-05-17T14:57:14.284" v="39" actId="165"/>
          <ac:spMkLst>
            <pc:docMk/>
            <pc:sldMk cId="3517688747" sldId="439"/>
            <ac:spMk id="1637" creationId="{7A7D7063-A800-4575-B6D4-FE0062093029}"/>
          </ac:spMkLst>
        </pc:spChg>
        <pc:spChg chg="mod topLvl">
          <ac:chgData name="reza kabir" userId="af3c95a13102d509" providerId="LiveId" clId="{1DE7A25A-A000-40E7-AB21-D6A01019233A}" dt="2020-05-17T14:57:14.284" v="39" actId="165"/>
          <ac:spMkLst>
            <pc:docMk/>
            <pc:sldMk cId="3517688747" sldId="439"/>
            <ac:spMk id="1638" creationId="{0A448F25-F89C-4FD4-8EE4-3097C53F653E}"/>
          </ac:spMkLst>
        </pc:spChg>
        <pc:spChg chg="mod topLvl">
          <ac:chgData name="reza kabir" userId="af3c95a13102d509" providerId="LiveId" clId="{1DE7A25A-A000-40E7-AB21-D6A01019233A}" dt="2020-05-17T14:57:14.284" v="39" actId="165"/>
          <ac:spMkLst>
            <pc:docMk/>
            <pc:sldMk cId="3517688747" sldId="439"/>
            <ac:spMk id="1639" creationId="{06C6F710-A371-4857-96E6-4D871B2FEB64}"/>
          </ac:spMkLst>
        </pc:spChg>
        <pc:spChg chg="mod topLvl">
          <ac:chgData name="reza kabir" userId="af3c95a13102d509" providerId="LiveId" clId="{1DE7A25A-A000-40E7-AB21-D6A01019233A}" dt="2020-05-17T14:57:14.284" v="39" actId="165"/>
          <ac:spMkLst>
            <pc:docMk/>
            <pc:sldMk cId="3517688747" sldId="439"/>
            <ac:spMk id="1640" creationId="{F3F55A14-410B-4117-9507-B2CD0F64B23D}"/>
          </ac:spMkLst>
        </pc:spChg>
        <pc:spChg chg="mod topLvl">
          <ac:chgData name="reza kabir" userId="af3c95a13102d509" providerId="LiveId" clId="{1DE7A25A-A000-40E7-AB21-D6A01019233A}" dt="2020-05-17T14:57:14.284" v="39" actId="165"/>
          <ac:spMkLst>
            <pc:docMk/>
            <pc:sldMk cId="3517688747" sldId="439"/>
            <ac:spMk id="1641" creationId="{B0A09883-056A-44F0-BB84-AECD646C5185}"/>
          </ac:spMkLst>
        </pc:spChg>
        <pc:spChg chg="mod topLvl">
          <ac:chgData name="reza kabir" userId="af3c95a13102d509" providerId="LiveId" clId="{1DE7A25A-A000-40E7-AB21-D6A01019233A}" dt="2020-05-17T14:57:14.284" v="39" actId="165"/>
          <ac:spMkLst>
            <pc:docMk/>
            <pc:sldMk cId="3517688747" sldId="439"/>
            <ac:spMk id="1642" creationId="{463810CF-FB28-44DA-A5EB-F03F50C087A9}"/>
          </ac:spMkLst>
        </pc:spChg>
        <pc:spChg chg="mod topLvl">
          <ac:chgData name="reza kabir" userId="af3c95a13102d509" providerId="LiveId" clId="{1DE7A25A-A000-40E7-AB21-D6A01019233A}" dt="2020-05-17T14:57:14.284" v="39" actId="165"/>
          <ac:spMkLst>
            <pc:docMk/>
            <pc:sldMk cId="3517688747" sldId="439"/>
            <ac:spMk id="1643" creationId="{3C26B48A-BA67-42FD-9499-2F2E6F2BEFED}"/>
          </ac:spMkLst>
        </pc:spChg>
        <pc:spChg chg="mod topLvl">
          <ac:chgData name="reza kabir" userId="af3c95a13102d509" providerId="LiveId" clId="{1DE7A25A-A000-40E7-AB21-D6A01019233A}" dt="2020-05-17T14:57:14.284" v="39" actId="165"/>
          <ac:spMkLst>
            <pc:docMk/>
            <pc:sldMk cId="3517688747" sldId="439"/>
            <ac:spMk id="1644" creationId="{5193BCD5-1102-4F2E-82B3-70D16653A7BE}"/>
          </ac:spMkLst>
        </pc:spChg>
        <pc:spChg chg="mod topLvl">
          <ac:chgData name="reza kabir" userId="af3c95a13102d509" providerId="LiveId" clId="{1DE7A25A-A000-40E7-AB21-D6A01019233A}" dt="2020-05-17T14:57:14.284" v="39" actId="165"/>
          <ac:spMkLst>
            <pc:docMk/>
            <pc:sldMk cId="3517688747" sldId="439"/>
            <ac:spMk id="1645" creationId="{E1E1303E-D470-4319-8983-D75FD9140371}"/>
          </ac:spMkLst>
        </pc:spChg>
        <pc:spChg chg="mod topLvl">
          <ac:chgData name="reza kabir" userId="af3c95a13102d509" providerId="LiveId" clId="{1DE7A25A-A000-40E7-AB21-D6A01019233A}" dt="2020-05-17T14:57:14.284" v="39" actId="165"/>
          <ac:spMkLst>
            <pc:docMk/>
            <pc:sldMk cId="3517688747" sldId="439"/>
            <ac:spMk id="1646" creationId="{C26C4A59-EFBF-4434-96A6-7751992258F6}"/>
          </ac:spMkLst>
        </pc:spChg>
        <pc:spChg chg="mod topLvl">
          <ac:chgData name="reza kabir" userId="af3c95a13102d509" providerId="LiveId" clId="{1DE7A25A-A000-40E7-AB21-D6A01019233A}" dt="2020-05-17T14:57:14.284" v="39" actId="165"/>
          <ac:spMkLst>
            <pc:docMk/>
            <pc:sldMk cId="3517688747" sldId="439"/>
            <ac:spMk id="1647" creationId="{39C637FB-6164-48AB-B81F-E2ED7CAC3F14}"/>
          </ac:spMkLst>
        </pc:spChg>
        <pc:spChg chg="mod topLvl">
          <ac:chgData name="reza kabir" userId="af3c95a13102d509" providerId="LiveId" clId="{1DE7A25A-A000-40E7-AB21-D6A01019233A}" dt="2020-05-17T14:57:14.284" v="39" actId="165"/>
          <ac:spMkLst>
            <pc:docMk/>
            <pc:sldMk cId="3517688747" sldId="439"/>
            <ac:spMk id="1648" creationId="{DD85D460-EDA9-4AF4-AA0F-DB839E5916B6}"/>
          </ac:spMkLst>
        </pc:spChg>
        <pc:spChg chg="mod topLvl">
          <ac:chgData name="reza kabir" userId="af3c95a13102d509" providerId="LiveId" clId="{1DE7A25A-A000-40E7-AB21-D6A01019233A}" dt="2020-05-17T14:57:14.284" v="39" actId="165"/>
          <ac:spMkLst>
            <pc:docMk/>
            <pc:sldMk cId="3517688747" sldId="439"/>
            <ac:spMk id="1649" creationId="{999E7312-8437-49DC-8A31-8C4A566404C0}"/>
          </ac:spMkLst>
        </pc:spChg>
        <pc:spChg chg="mod topLvl">
          <ac:chgData name="reza kabir" userId="af3c95a13102d509" providerId="LiveId" clId="{1DE7A25A-A000-40E7-AB21-D6A01019233A}" dt="2020-05-17T14:57:14.284" v="39" actId="165"/>
          <ac:spMkLst>
            <pc:docMk/>
            <pc:sldMk cId="3517688747" sldId="439"/>
            <ac:spMk id="1650" creationId="{8254B6F4-3741-4AF1-A6FB-2D99FB736F31}"/>
          </ac:spMkLst>
        </pc:spChg>
        <pc:spChg chg="mod topLvl">
          <ac:chgData name="reza kabir" userId="af3c95a13102d509" providerId="LiveId" clId="{1DE7A25A-A000-40E7-AB21-D6A01019233A}" dt="2020-05-17T14:57:14.284" v="39" actId="165"/>
          <ac:spMkLst>
            <pc:docMk/>
            <pc:sldMk cId="3517688747" sldId="439"/>
            <ac:spMk id="1651" creationId="{EFEC35B9-A74D-4FD9-8763-6AA3C6900BB0}"/>
          </ac:spMkLst>
        </pc:spChg>
        <pc:spChg chg="mod topLvl">
          <ac:chgData name="reza kabir" userId="af3c95a13102d509" providerId="LiveId" clId="{1DE7A25A-A000-40E7-AB21-D6A01019233A}" dt="2020-05-17T14:57:14.284" v="39" actId="165"/>
          <ac:spMkLst>
            <pc:docMk/>
            <pc:sldMk cId="3517688747" sldId="439"/>
            <ac:spMk id="1652" creationId="{FABBE337-3410-48B8-9FA1-58711D1A3DD4}"/>
          </ac:spMkLst>
        </pc:spChg>
        <pc:spChg chg="mod topLvl">
          <ac:chgData name="reza kabir" userId="af3c95a13102d509" providerId="LiveId" clId="{1DE7A25A-A000-40E7-AB21-D6A01019233A}" dt="2020-05-17T14:57:14.284" v="39" actId="165"/>
          <ac:spMkLst>
            <pc:docMk/>
            <pc:sldMk cId="3517688747" sldId="439"/>
            <ac:spMk id="1653" creationId="{9A724356-F91E-4716-89CA-C39FD251ABB9}"/>
          </ac:spMkLst>
        </pc:spChg>
        <pc:spChg chg="mod topLvl">
          <ac:chgData name="reza kabir" userId="af3c95a13102d509" providerId="LiveId" clId="{1DE7A25A-A000-40E7-AB21-D6A01019233A}" dt="2020-05-17T14:57:14.284" v="39" actId="165"/>
          <ac:spMkLst>
            <pc:docMk/>
            <pc:sldMk cId="3517688747" sldId="439"/>
            <ac:spMk id="1654" creationId="{CE55D2A8-A2DD-496C-A5EC-E63211702716}"/>
          </ac:spMkLst>
        </pc:spChg>
        <pc:spChg chg="mod topLvl">
          <ac:chgData name="reza kabir" userId="af3c95a13102d509" providerId="LiveId" clId="{1DE7A25A-A000-40E7-AB21-D6A01019233A}" dt="2020-05-17T14:57:14.284" v="39" actId="165"/>
          <ac:spMkLst>
            <pc:docMk/>
            <pc:sldMk cId="3517688747" sldId="439"/>
            <ac:spMk id="1655" creationId="{B10DBCAF-B718-40BD-A0E9-D4A26C83E523}"/>
          </ac:spMkLst>
        </pc:spChg>
        <pc:spChg chg="mod topLvl">
          <ac:chgData name="reza kabir" userId="af3c95a13102d509" providerId="LiveId" clId="{1DE7A25A-A000-40E7-AB21-D6A01019233A}" dt="2020-05-17T14:57:14.284" v="39" actId="165"/>
          <ac:spMkLst>
            <pc:docMk/>
            <pc:sldMk cId="3517688747" sldId="439"/>
            <ac:spMk id="1656" creationId="{E16802A9-00CA-4A80-B044-74F41CFC7DBA}"/>
          </ac:spMkLst>
        </pc:spChg>
        <pc:spChg chg="mod topLvl">
          <ac:chgData name="reza kabir" userId="af3c95a13102d509" providerId="LiveId" clId="{1DE7A25A-A000-40E7-AB21-D6A01019233A}" dt="2020-05-17T14:57:14.284" v="39" actId="165"/>
          <ac:spMkLst>
            <pc:docMk/>
            <pc:sldMk cId="3517688747" sldId="439"/>
            <ac:spMk id="1657" creationId="{79C9E055-F51E-4040-9EE6-832BFBF534AA}"/>
          </ac:spMkLst>
        </pc:spChg>
        <pc:spChg chg="mod topLvl">
          <ac:chgData name="reza kabir" userId="af3c95a13102d509" providerId="LiveId" clId="{1DE7A25A-A000-40E7-AB21-D6A01019233A}" dt="2020-05-17T14:57:14.284" v="39" actId="165"/>
          <ac:spMkLst>
            <pc:docMk/>
            <pc:sldMk cId="3517688747" sldId="439"/>
            <ac:spMk id="1658" creationId="{9B5516CE-3BDD-485F-B7C2-5B280C880FE6}"/>
          </ac:spMkLst>
        </pc:spChg>
        <pc:spChg chg="mod topLvl">
          <ac:chgData name="reza kabir" userId="af3c95a13102d509" providerId="LiveId" clId="{1DE7A25A-A000-40E7-AB21-D6A01019233A}" dt="2020-05-17T14:57:14.284" v="39" actId="165"/>
          <ac:spMkLst>
            <pc:docMk/>
            <pc:sldMk cId="3517688747" sldId="439"/>
            <ac:spMk id="1659" creationId="{6819BECD-4EDC-4DB7-93BA-A97339DF63D7}"/>
          </ac:spMkLst>
        </pc:spChg>
        <pc:spChg chg="mod topLvl">
          <ac:chgData name="reza kabir" userId="af3c95a13102d509" providerId="LiveId" clId="{1DE7A25A-A000-40E7-AB21-D6A01019233A}" dt="2020-05-17T14:57:14.284" v="39" actId="165"/>
          <ac:spMkLst>
            <pc:docMk/>
            <pc:sldMk cId="3517688747" sldId="439"/>
            <ac:spMk id="1660" creationId="{0EAF41AC-1AF1-47B3-B34E-7EA0EA492735}"/>
          </ac:spMkLst>
        </pc:spChg>
        <pc:spChg chg="mod topLvl">
          <ac:chgData name="reza kabir" userId="af3c95a13102d509" providerId="LiveId" clId="{1DE7A25A-A000-40E7-AB21-D6A01019233A}" dt="2020-05-17T14:57:14.284" v="39" actId="165"/>
          <ac:spMkLst>
            <pc:docMk/>
            <pc:sldMk cId="3517688747" sldId="439"/>
            <ac:spMk id="1661" creationId="{68F04052-049C-406B-836B-109351B52CB8}"/>
          </ac:spMkLst>
        </pc:spChg>
        <pc:spChg chg="mod topLvl">
          <ac:chgData name="reza kabir" userId="af3c95a13102d509" providerId="LiveId" clId="{1DE7A25A-A000-40E7-AB21-D6A01019233A}" dt="2020-05-17T14:57:14.284" v="39" actId="165"/>
          <ac:spMkLst>
            <pc:docMk/>
            <pc:sldMk cId="3517688747" sldId="439"/>
            <ac:spMk id="1662" creationId="{C5B7E218-0B7F-4824-B861-FDE8D56B4806}"/>
          </ac:spMkLst>
        </pc:spChg>
        <pc:spChg chg="mod topLvl">
          <ac:chgData name="reza kabir" userId="af3c95a13102d509" providerId="LiveId" clId="{1DE7A25A-A000-40E7-AB21-D6A01019233A}" dt="2020-05-17T14:57:14.284" v="39" actId="165"/>
          <ac:spMkLst>
            <pc:docMk/>
            <pc:sldMk cId="3517688747" sldId="439"/>
            <ac:spMk id="1663" creationId="{72B76495-3C17-4615-9540-D9770DA2933F}"/>
          </ac:spMkLst>
        </pc:spChg>
        <pc:spChg chg="mod topLvl">
          <ac:chgData name="reza kabir" userId="af3c95a13102d509" providerId="LiveId" clId="{1DE7A25A-A000-40E7-AB21-D6A01019233A}" dt="2020-05-17T14:57:14.284" v="39" actId="165"/>
          <ac:spMkLst>
            <pc:docMk/>
            <pc:sldMk cId="3517688747" sldId="439"/>
            <ac:spMk id="1664" creationId="{C197B0D7-2A19-4E69-9894-8300BB6D13BA}"/>
          </ac:spMkLst>
        </pc:spChg>
        <pc:spChg chg="mod topLvl">
          <ac:chgData name="reza kabir" userId="af3c95a13102d509" providerId="LiveId" clId="{1DE7A25A-A000-40E7-AB21-D6A01019233A}" dt="2020-05-17T14:57:14.284" v="39" actId="165"/>
          <ac:spMkLst>
            <pc:docMk/>
            <pc:sldMk cId="3517688747" sldId="439"/>
            <ac:spMk id="1665" creationId="{83B14B15-ED6C-4A5B-99A2-AFFFA1650A66}"/>
          </ac:spMkLst>
        </pc:spChg>
        <pc:spChg chg="mod topLvl">
          <ac:chgData name="reza kabir" userId="af3c95a13102d509" providerId="LiveId" clId="{1DE7A25A-A000-40E7-AB21-D6A01019233A}" dt="2020-05-17T14:57:14.284" v="39" actId="165"/>
          <ac:spMkLst>
            <pc:docMk/>
            <pc:sldMk cId="3517688747" sldId="439"/>
            <ac:spMk id="1666" creationId="{B9655AC1-E6ED-427B-BCA3-1EA33DECF629}"/>
          </ac:spMkLst>
        </pc:spChg>
        <pc:spChg chg="mod topLvl">
          <ac:chgData name="reza kabir" userId="af3c95a13102d509" providerId="LiveId" clId="{1DE7A25A-A000-40E7-AB21-D6A01019233A}" dt="2020-05-17T14:57:14.284" v="39" actId="165"/>
          <ac:spMkLst>
            <pc:docMk/>
            <pc:sldMk cId="3517688747" sldId="439"/>
            <ac:spMk id="1667" creationId="{98B3FB43-3F8E-441D-81FC-0DBF9B787E79}"/>
          </ac:spMkLst>
        </pc:spChg>
        <pc:spChg chg="mod topLvl">
          <ac:chgData name="reza kabir" userId="af3c95a13102d509" providerId="LiveId" clId="{1DE7A25A-A000-40E7-AB21-D6A01019233A}" dt="2020-05-17T14:57:14.284" v="39" actId="165"/>
          <ac:spMkLst>
            <pc:docMk/>
            <pc:sldMk cId="3517688747" sldId="439"/>
            <ac:spMk id="1668" creationId="{E31C7A72-EB5A-4547-B39F-51F09C822206}"/>
          </ac:spMkLst>
        </pc:spChg>
        <pc:spChg chg="mod topLvl">
          <ac:chgData name="reza kabir" userId="af3c95a13102d509" providerId="LiveId" clId="{1DE7A25A-A000-40E7-AB21-D6A01019233A}" dt="2020-05-17T14:57:14.284" v="39" actId="165"/>
          <ac:spMkLst>
            <pc:docMk/>
            <pc:sldMk cId="3517688747" sldId="439"/>
            <ac:spMk id="1669" creationId="{99247422-6694-4AC6-A193-FF78942236A1}"/>
          </ac:spMkLst>
        </pc:spChg>
        <pc:spChg chg="mod topLvl">
          <ac:chgData name="reza kabir" userId="af3c95a13102d509" providerId="LiveId" clId="{1DE7A25A-A000-40E7-AB21-D6A01019233A}" dt="2020-05-17T14:57:14.284" v="39" actId="165"/>
          <ac:spMkLst>
            <pc:docMk/>
            <pc:sldMk cId="3517688747" sldId="439"/>
            <ac:spMk id="1670" creationId="{357C3033-402F-44A5-BD58-57B0BA950EBC}"/>
          </ac:spMkLst>
        </pc:spChg>
        <pc:spChg chg="mod topLvl">
          <ac:chgData name="reza kabir" userId="af3c95a13102d509" providerId="LiveId" clId="{1DE7A25A-A000-40E7-AB21-D6A01019233A}" dt="2020-05-17T14:57:14.284" v="39" actId="165"/>
          <ac:spMkLst>
            <pc:docMk/>
            <pc:sldMk cId="3517688747" sldId="439"/>
            <ac:spMk id="1671" creationId="{401152A6-9634-4FDC-B762-609B1EE18A7F}"/>
          </ac:spMkLst>
        </pc:spChg>
        <pc:spChg chg="mod topLvl">
          <ac:chgData name="reza kabir" userId="af3c95a13102d509" providerId="LiveId" clId="{1DE7A25A-A000-40E7-AB21-D6A01019233A}" dt="2020-05-17T14:57:14.284" v="39" actId="165"/>
          <ac:spMkLst>
            <pc:docMk/>
            <pc:sldMk cId="3517688747" sldId="439"/>
            <ac:spMk id="1672" creationId="{E87AFB73-78D7-484A-AE21-1A7F8ADBCAF3}"/>
          </ac:spMkLst>
        </pc:spChg>
        <pc:spChg chg="mod topLvl">
          <ac:chgData name="reza kabir" userId="af3c95a13102d509" providerId="LiveId" clId="{1DE7A25A-A000-40E7-AB21-D6A01019233A}" dt="2020-05-17T14:57:14.284" v="39" actId="165"/>
          <ac:spMkLst>
            <pc:docMk/>
            <pc:sldMk cId="3517688747" sldId="439"/>
            <ac:spMk id="1673" creationId="{E369B9B1-A913-4BFA-B0AB-6E0BFB5DF334}"/>
          </ac:spMkLst>
        </pc:spChg>
        <pc:spChg chg="mod topLvl">
          <ac:chgData name="reza kabir" userId="af3c95a13102d509" providerId="LiveId" clId="{1DE7A25A-A000-40E7-AB21-D6A01019233A}" dt="2020-05-17T14:57:14.284" v="39" actId="165"/>
          <ac:spMkLst>
            <pc:docMk/>
            <pc:sldMk cId="3517688747" sldId="439"/>
            <ac:spMk id="1674" creationId="{C86A7309-ADA7-4192-9E25-3C208AB5012E}"/>
          </ac:spMkLst>
        </pc:spChg>
        <pc:spChg chg="mod topLvl">
          <ac:chgData name="reza kabir" userId="af3c95a13102d509" providerId="LiveId" clId="{1DE7A25A-A000-40E7-AB21-D6A01019233A}" dt="2020-05-17T14:57:14.284" v="39" actId="165"/>
          <ac:spMkLst>
            <pc:docMk/>
            <pc:sldMk cId="3517688747" sldId="439"/>
            <ac:spMk id="1675" creationId="{2B20F5E5-30E1-483A-B9AE-4ABE69190B96}"/>
          </ac:spMkLst>
        </pc:spChg>
        <pc:spChg chg="mod topLvl">
          <ac:chgData name="reza kabir" userId="af3c95a13102d509" providerId="LiveId" clId="{1DE7A25A-A000-40E7-AB21-D6A01019233A}" dt="2020-05-17T14:57:14.284" v="39" actId="165"/>
          <ac:spMkLst>
            <pc:docMk/>
            <pc:sldMk cId="3517688747" sldId="439"/>
            <ac:spMk id="1676" creationId="{327DDA4A-886D-4310-88EA-DD9DAA75DF89}"/>
          </ac:spMkLst>
        </pc:spChg>
        <pc:spChg chg="mod topLvl">
          <ac:chgData name="reza kabir" userId="af3c95a13102d509" providerId="LiveId" clId="{1DE7A25A-A000-40E7-AB21-D6A01019233A}" dt="2020-05-17T14:57:14.284" v="39" actId="165"/>
          <ac:spMkLst>
            <pc:docMk/>
            <pc:sldMk cId="3517688747" sldId="439"/>
            <ac:spMk id="1677" creationId="{731E0A13-8080-4475-BC70-F7534CD07D95}"/>
          </ac:spMkLst>
        </pc:spChg>
        <pc:spChg chg="mod topLvl">
          <ac:chgData name="reza kabir" userId="af3c95a13102d509" providerId="LiveId" clId="{1DE7A25A-A000-40E7-AB21-D6A01019233A}" dt="2020-05-17T14:57:14.284" v="39" actId="165"/>
          <ac:spMkLst>
            <pc:docMk/>
            <pc:sldMk cId="3517688747" sldId="439"/>
            <ac:spMk id="1678" creationId="{16EBB9DB-AA01-42F5-B880-77607AD602D7}"/>
          </ac:spMkLst>
        </pc:spChg>
        <pc:spChg chg="mod topLvl">
          <ac:chgData name="reza kabir" userId="af3c95a13102d509" providerId="LiveId" clId="{1DE7A25A-A000-40E7-AB21-D6A01019233A}" dt="2020-05-17T14:57:14.284" v="39" actId="165"/>
          <ac:spMkLst>
            <pc:docMk/>
            <pc:sldMk cId="3517688747" sldId="439"/>
            <ac:spMk id="1679" creationId="{2F2E1A8F-6015-4653-9402-0807828EF16F}"/>
          </ac:spMkLst>
        </pc:spChg>
        <pc:spChg chg="mod topLvl">
          <ac:chgData name="reza kabir" userId="af3c95a13102d509" providerId="LiveId" clId="{1DE7A25A-A000-40E7-AB21-D6A01019233A}" dt="2020-05-17T14:57:14.284" v="39" actId="165"/>
          <ac:spMkLst>
            <pc:docMk/>
            <pc:sldMk cId="3517688747" sldId="439"/>
            <ac:spMk id="1680" creationId="{B1FA7EC4-186F-4DB7-BE4F-E026B36227CF}"/>
          </ac:spMkLst>
        </pc:spChg>
        <pc:spChg chg="mod topLvl">
          <ac:chgData name="reza kabir" userId="af3c95a13102d509" providerId="LiveId" clId="{1DE7A25A-A000-40E7-AB21-D6A01019233A}" dt="2020-05-17T14:57:14.284" v="39" actId="165"/>
          <ac:spMkLst>
            <pc:docMk/>
            <pc:sldMk cId="3517688747" sldId="439"/>
            <ac:spMk id="1681" creationId="{87ACD9FA-10E5-4F39-952A-2559161860B0}"/>
          </ac:spMkLst>
        </pc:spChg>
        <pc:spChg chg="mod topLvl">
          <ac:chgData name="reza kabir" userId="af3c95a13102d509" providerId="LiveId" clId="{1DE7A25A-A000-40E7-AB21-D6A01019233A}" dt="2020-05-17T14:57:14.284" v="39" actId="165"/>
          <ac:spMkLst>
            <pc:docMk/>
            <pc:sldMk cId="3517688747" sldId="439"/>
            <ac:spMk id="1682" creationId="{FC02ECA8-759B-4F17-8152-2682BCFBFBB4}"/>
          </ac:spMkLst>
        </pc:spChg>
        <pc:spChg chg="mod topLvl">
          <ac:chgData name="reza kabir" userId="af3c95a13102d509" providerId="LiveId" clId="{1DE7A25A-A000-40E7-AB21-D6A01019233A}" dt="2020-05-17T14:57:14.284" v="39" actId="165"/>
          <ac:spMkLst>
            <pc:docMk/>
            <pc:sldMk cId="3517688747" sldId="439"/>
            <ac:spMk id="1683" creationId="{3464D3B4-DFF5-4A29-A933-AD8720964EDE}"/>
          </ac:spMkLst>
        </pc:spChg>
        <pc:spChg chg="mod topLvl">
          <ac:chgData name="reza kabir" userId="af3c95a13102d509" providerId="LiveId" clId="{1DE7A25A-A000-40E7-AB21-D6A01019233A}" dt="2020-05-17T14:57:14.284" v="39" actId="165"/>
          <ac:spMkLst>
            <pc:docMk/>
            <pc:sldMk cId="3517688747" sldId="439"/>
            <ac:spMk id="1684" creationId="{D5C90EA8-1C4A-40A9-B809-D4C69007127B}"/>
          </ac:spMkLst>
        </pc:spChg>
        <pc:spChg chg="mod topLvl">
          <ac:chgData name="reza kabir" userId="af3c95a13102d509" providerId="LiveId" clId="{1DE7A25A-A000-40E7-AB21-D6A01019233A}" dt="2020-05-17T14:57:14.284" v="39" actId="165"/>
          <ac:spMkLst>
            <pc:docMk/>
            <pc:sldMk cId="3517688747" sldId="439"/>
            <ac:spMk id="1685" creationId="{232F3D22-6298-4F4A-8A5D-21181DD23EAC}"/>
          </ac:spMkLst>
        </pc:spChg>
        <pc:spChg chg="mod topLvl">
          <ac:chgData name="reza kabir" userId="af3c95a13102d509" providerId="LiveId" clId="{1DE7A25A-A000-40E7-AB21-D6A01019233A}" dt="2020-05-17T14:57:14.284" v="39" actId="165"/>
          <ac:spMkLst>
            <pc:docMk/>
            <pc:sldMk cId="3517688747" sldId="439"/>
            <ac:spMk id="1686" creationId="{078E525F-5D9F-497D-9336-E5D15DA51F88}"/>
          </ac:spMkLst>
        </pc:spChg>
        <pc:spChg chg="mod topLvl">
          <ac:chgData name="reza kabir" userId="af3c95a13102d509" providerId="LiveId" clId="{1DE7A25A-A000-40E7-AB21-D6A01019233A}" dt="2020-05-17T14:57:14.284" v="39" actId="165"/>
          <ac:spMkLst>
            <pc:docMk/>
            <pc:sldMk cId="3517688747" sldId="439"/>
            <ac:spMk id="1687" creationId="{F44FDB5F-8512-4870-A676-39DBB1B54906}"/>
          </ac:spMkLst>
        </pc:spChg>
        <pc:spChg chg="mod topLvl">
          <ac:chgData name="reza kabir" userId="af3c95a13102d509" providerId="LiveId" clId="{1DE7A25A-A000-40E7-AB21-D6A01019233A}" dt="2020-05-17T14:57:14.284" v="39" actId="165"/>
          <ac:spMkLst>
            <pc:docMk/>
            <pc:sldMk cId="3517688747" sldId="439"/>
            <ac:spMk id="1688" creationId="{F5555300-95B1-400D-8E9D-BBE3E03DA52D}"/>
          </ac:spMkLst>
        </pc:spChg>
        <pc:spChg chg="mod topLvl">
          <ac:chgData name="reza kabir" userId="af3c95a13102d509" providerId="LiveId" clId="{1DE7A25A-A000-40E7-AB21-D6A01019233A}" dt="2020-05-17T14:57:14.284" v="39" actId="165"/>
          <ac:spMkLst>
            <pc:docMk/>
            <pc:sldMk cId="3517688747" sldId="439"/>
            <ac:spMk id="1689" creationId="{EF04EA4C-1392-4AF9-A181-DDEC067A2344}"/>
          </ac:spMkLst>
        </pc:spChg>
        <pc:spChg chg="mod topLvl">
          <ac:chgData name="reza kabir" userId="af3c95a13102d509" providerId="LiveId" clId="{1DE7A25A-A000-40E7-AB21-D6A01019233A}" dt="2020-05-17T14:57:14.284" v="39" actId="165"/>
          <ac:spMkLst>
            <pc:docMk/>
            <pc:sldMk cId="3517688747" sldId="439"/>
            <ac:spMk id="1690" creationId="{CC133433-30EA-4D6A-9F36-769FEB7FE99D}"/>
          </ac:spMkLst>
        </pc:spChg>
        <pc:spChg chg="mod topLvl">
          <ac:chgData name="reza kabir" userId="af3c95a13102d509" providerId="LiveId" clId="{1DE7A25A-A000-40E7-AB21-D6A01019233A}" dt="2020-05-17T14:57:14.284" v="39" actId="165"/>
          <ac:spMkLst>
            <pc:docMk/>
            <pc:sldMk cId="3517688747" sldId="439"/>
            <ac:spMk id="1691" creationId="{9E6DCFEB-4AD7-4DCA-A2E6-8A6AE62FECCA}"/>
          </ac:spMkLst>
        </pc:spChg>
        <pc:spChg chg="mod topLvl">
          <ac:chgData name="reza kabir" userId="af3c95a13102d509" providerId="LiveId" clId="{1DE7A25A-A000-40E7-AB21-D6A01019233A}" dt="2020-05-17T14:57:14.284" v="39" actId="165"/>
          <ac:spMkLst>
            <pc:docMk/>
            <pc:sldMk cId="3517688747" sldId="439"/>
            <ac:spMk id="1692" creationId="{91604343-E0DE-4C9C-A6B6-DE294BEB7756}"/>
          </ac:spMkLst>
        </pc:spChg>
        <pc:spChg chg="mod topLvl">
          <ac:chgData name="reza kabir" userId="af3c95a13102d509" providerId="LiveId" clId="{1DE7A25A-A000-40E7-AB21-D6A01019233A}" dt="2020-05-17T14:57:14.284" v="39" actId="165"/>
          <ac:spMkLst>
            <pc:docMk/>
            <pc:sldMk cId="3517688747" sldId="439"/>
            <ac:spMk id="1693" creationId="{EEE80839-9E25-4FF7-B442-A885D2781484}"/>
          </ac:spMkLst>
        </pc:spChg>
        <pc:spChg chg="mod topLvl">
          <ac:chgData name="reza kabir" userId="af3c95a13102d509" providerId="LiveId" clId="{1DE7A25A-A000-40E7-AB21-D6A01019233A}" dt="2020-05-17T14:57:14.284" v="39" actId="165"/>
          <ac:spMkLst>
            <pc:docMk/>
            <pc:sldMk cId="3517688747" sldId="439"/>
            <ac:spMk id="1694" creationId="{14827376-E29A-47FE-A56F-3EE1E1C599AE}"/>
          </ac:spMkLst>
        </pc:spChg>
        <pc:spChg chg="mod topLvl">
          <ac:chgData name="reza kabir" userId="af3c95a13102d509" providerId="LiveId" clId="{1DE7A25A-A000-40E7-AB21-D6A01019233A}" dt="2020-05-17T14:57:14.284" v="39" actId="165"/>
          <ac:spMkLst>
            <pc:docMk/>
            <pc:sldMk cId="3517688747" sldId="439"/>
            <ac:spMk id="1695" creationId="{5AEA85A3-1CAA-4E90-877B-A86297B00CF0}"/>
          </ac:spMkLst>
        </pc:spChg>
        <pc:spChg chg="mod topLvl">
          <ac:chgData name="reza kabir" userId="af3c95a13102d509" providerId="LiveId" clId="{1DE7A25A-A000-40E7-AB21-D6A01019233A}" dt="2020-05-17T14:57:14.284" v="39" actId="165"/>
          <ac:spMkLst>
            <pc:docMk/>
            <pc:sldMk cId="3517688747" sldId="439"/>
            <ac:spMk id="1696" creationId="{9F09241C-0659-4A72-B6F8-ACCCA9446833}"/>
          </ac:spMkLst>
        </pc:spChg>
        <pc:spChg chg="mod topLvl">
          <ac:chgData name="reza kabir" userId="af3c95a13102d509" providerId="LiveId" clId="{1DE7A25A-A000-40E7-AB21-D6A01019233A}" dt="2020-05-17T14:57:14.284" v="39" actId="165"/>
          <ac:spMkLst>
            <pc:docMk/>
            <pc:sldMk cId="3517688747" sldId="439"/>
            <ac:spMk id="1697" creationId="{8C14276B-AED7-4E0B-8772-BF98A28512AD}"/>
          </ac:spMkLst>
        </pc:spChg>
        <pc:spChg chg="mod topLvl">
          <ac:chgData name="reza kabir" userId="af3c95a13102d509" providerId="LiveId" clId="{1DE7A25A-A000-40E7-AB21-D6A01019233A}" dt="2020-05-17T14:57:14.284" v="39" actId="165"/>
          <ac:spMkLst>
            <pc:docMk/>
            <pc:sldMk cId="3517688747" sldId="439"/>
            <ac:spMk id="1698" creationId="{E699EE55-5D48-42B6-8BB1-2A6360441472}"/>
          </ac:spMkLst>
        </pc:spChg>
        <pc:spChg chg="mod topLvl">
          <ac:chgData name="reza kabir" userId="af3c95a13102d509" providerId="LiveId" clId="{1DE7A25A-A000-40E7-AB21-D6A01019233A}" dt="2020-05-17T14:57:14.284" v="39" actId="165"/>
          <ac:spMkLst>
            <pc:docMk/>
            <pc:sldMk cId="3517688747" sldId="439"/>
            <ac:spMk id="1699" creationId="{30A69EBC-3864-48CC-AD69-B6B204303248}"/>
          </ac:spMkLst>
        </pc:spChg>
        <pc:spChg chg="mod topLvl">
          <ac:chgData name="reza kabir" userId="af3c95a13102d509" providerId="LiveId" clId="{1DE7A25A-A000-40E7-AB21-D6A01019233A}" dt="2020-05-17T14:57:14.284" v="39" actId="165"/>
          <ac:spMkLst>
            <pc:docMk/>
            <pc:sldMk cId="3517688747" sldId="439"/>
            <ac:spMk id="1700" creationId="{CA13D8BD-0BBD-41EF-8430-265DEE75692F}"/>
          </ac:spMkLst>
        </pc:spChg>
        <pc:spChg chg="mod topLvl">
          <ac:chgData name="reza kabir" userId="af3c95a13102d509" providerId="LiveId" clId="{1DE7A25A-A000-40E7-AB21-D6A01019233A}" dt="2020-05-17T14:57:14.284" v="39" actId="165"/>
          <ac:spMkLst>
            <pc:docMk/>
            <pc:sldMk cId="3517688747" sldId="439"/>
            <ac:spMk id="1701" creationId="{9C826731-3798-4512-B48C-59052E62DFAF}"/>
          </ac:spMkLst>
        </pc:spChg>
        <pc:spChg chg="mod topLvl">
          <ac:chgData name="reza kabir" userId="af3c95a13102d509" providerId="LiveId" clId="{1DE7A25A-A000-40E7-AB21-D6A01019233A}" dt="2020-05-17T14:57:14.284" v="39" actId="165"/>
          <ac:spMkLst>
            <pc:docMk/>
            <pc:sldMk cId="3517688747" sldId="439"/>
            <ac:spMk id="1702" creationId="{311BDC2D-21D1-4F13-9DF3-5EF69B9E2FA8}"/>
          </ac:spMkLst>
        </pc:spChg>
        <pc:spChg chg="mod topLvl">
          <ac:chgData name="reza kabir" userId="af3c95a13102d509" providerId="LiveId" clId="{1DE7A25A-A000-40E7-AB21-D6A01019233A}" dt="2020-05-17T14:57:14.284" v="39" actId="165"/>
          <ac:spMkLst>
            <pc:docMk/>
            <pc:sldMk cId="3517688747" sldId="439"/>
            <ac:spMk id="1703" creationId="{161AA468-6E9B-4276-A35D-F6C079C9910E}"/>
          </ac:spMkLst>
        </pc:spChg>
        <pc:spChg chg="mod topLvl">
          <ac:chgData name="reza kabir" userId="af3c95a13102d509" providerId="LiveId" clId="{1DE7A25A-A000-40E7-AB21-D6A01019233A}" dt="2020-05-17T14:57:14.284" v="39" actId="165"/>
          <ac:spMkLst>
            <pc:docMk/>
            <pc:sldMk cId="3517688747" sldId="439"/>
            <ac:spMk id="1704" creationId="{6350F3BC-7018-4E86-A7A8-EBA11C9D8D44}"/>
          </ac:spMkLst>
        </pc:spChg>
        <pc:spChg chg="mod topLvl">
          <ac:chgData name="reza kabir" userId="af3c95a13102d509" providerId="LiveId" clId="{1DE7A25A-A000-40E7-AB21-D6A01019233A}" dt="2020-05-17T14:57:14.284" v="39" actId="165"/>
          <ac:spMkLst>
            <pc:docMk/>
            <pc:sldMk cId="3517688747" sldId="439"/>
            <ac:spMk id="1705" creationId="{44B256F8-3D5A-4094-8E1B-2760711A95A5}"/>
          </ac:spMkLst>
        </pc:spChg>
        <pc:spChg chg="mod topLvl">
          <ac:chgData name="reza kabir" userId="af3c95a13102d509" providerId="LiveId" clId="{1DE7A25A-A000-40E7-AB21-D6A01019233A}" dt="2020-05-17T14:57:14.284" v="39" actId="165"/>
          <ac:spMkLst>
            <pc:docMk/>
            <pc:sldMk cId="3517688747" sldId="439"/>
            <ac:spMk id="1706" creationId="{8D49956B-5F60-4034-8113-C733E0C4E8AF}"/>
          </ac:spMkLst>
        </pc:spChg>
        <pc:spChg chg="mod topLvl">
          <ac:chgData name="reza kabir" userId="af3c95a13102d509" providerId="LiveId" clId="{1DE7A25A-A000-40E7-AB21-D6A01019233A}" dt="2020-05-17T14:57:14.284" v="39" actId="165"/>
          <ac:spMkLst>
            <pc:docMk/>
            <pc:sldMk cId="3517688747" sldId="439"/>
            <ac:spMk id="1707" creationId="{6819AAA3-2527-4894-BC26-4F8F2CE5323D}"/>
          </ac:spMkLst>
        </pc:spChg>
        <pc:spChg chg="mod topLvl">
          <ac:chgData name="reza kabir" userId="af3c95a13102d509" providerId="LiveId" clId="{1DE7A25A-A000-40E7-AB21-D6A01019233A}" dt="2020-05-17T14:57:14.284" v="39" actId="165"/>
          <ac:spMkLst>
            <pc:docMk/>
            <pc:sldMk cId="3517688747" sldId="439"/>
            <ac:spMk id="1708" creationId="{BF8780E4-6F7A-4B9A-B5A8-309E1D66BDA4}"/>
          </ac:spMkLst>
        </pc:spChg>
        <pc:spChg chg="mod topLvl">
          <ac:chgData name="reza kabir" userId="af3c95a13102d509" providerId="LiveId" clId="{1DE7A25A-A000-40E7-AB21-D6A01019233A}" dt="2020-05-17T14:57:14.284" v="39" actId="165"/>
          <ac:spMkLst>
            <pc:docMk/>
            <pc:sldMk cId="3517688747" sldId="439"/>
            <ac:spMk id="1709" creationId="{B16C83C3-DB99-4326-A5A5-6852D0D31009}"/>
          </ac:spMkLst>
        </pc:spChg>
        <pc:spChg chg="mod topLvl">
          <ac:chgData name="reza kabir" userId="af3c95a13102d509" providerId="LiveId" clId="{1DE7A25A-A000-40E7-AB21-D6A01019233A}" dt="2020-05-17T14:57:14.284" v="39" actId="165"/>
          <ac:spMkLst>
            <pc:docMk/>
            <pc:sldMk cId="3517688747" sldId="439"/>
            <ac:spMk id="1710" creationId="{D9CDB2A5-226D-4B1A-B585-C0D89B2C2ECA}"/>
          </ac:spMkLst>
        </pc:spChg>
        <pc:spChg chg="mod topLvl">
          <ac:chgData name="reza kabir" userId="af3c95a13102d509" providerId="LiveId" clId="{1DE7A25A-A000-40E7-AB21-D6A01019233A}" dt="2020-05-17T14:57:14.284" v="39" actId="165"/>
          <ac:spMkLst>
            <pc:docMk/>
            <pc:sldMk cId="3517688747" sldId="439"/>
            <ac:spMk id="1711" creationId="{C2FDDE33-1A73-4B85-B41E-D8DFC9476FBD}"/>
          </ac:spMkLst>
        </pc:spChg>
        <pc:spChg chg="mod topLvl">
          <ac:chgData name="reza kabir" userId="af3c95a13102d509" providerId="LiveId" clId="{1DE7A25A-A000-40E7-AB21-D6A01019233A}" dt="2020-05-17T14:57:14.284" v="39" actId="165"/>
          <ac:spMkLst>
            <pc:docMk/>
            <pc:sldMk cId="3517688747" sldId="439"/>
            <ac:spMk id="1712" creationId="{8CE82DDA-8E1E-48B1-9BA5-40F0EE32E987}"/>
          </ac:spMkLst>
        </pc:spChg>
        <pc:spChg chg="mod topLvl">
          <ac:chgData name="reza kabir" userId="af3c95a13102d509" providerId="LiveId" clId="{1DE7A25A-A000-40E7-AB21-D6A01019233A}" dt="2020-05-17T14:57:14.284" v="39" actId="165"/>
          <ac:spMkLst>
            <pc:docMk/>
            <pc:sldMk cId="3517688747" sldId="439"/>
            <ac:spMk id="1713" creationId="{BA717823-2C00-482D-AA81-7599482B622E}"/>
          </ac:spMkLst>
        </pc:spChg>
        <pc:spChg chg="mod topLvl">
          <ac:chgData name="reza kabir" userId="af3c95a13102d509" providerId="LiveId" clId="{1DE7A25A-A000-40E7-AB21-D6A01019233A}" dt="2020-05-17T14:57:14.284" v="39" actId="165"/>
          <ac:spMkLst>
            <pc:docMk/>
            <pc:sldMk cId="3517688747" sldId="439"/>
            <ac:spMk id="1714" creationId="{31A7D884-B9DE-4C7A-A796-DC8CCBA89896}"/>
          </ac:spMkLst>
        </pc:spChg>
        <pc:spChg chg="mod topLvl">
          <ac:chgData name="reza kabir" userId="af3c95a13102d509" providerId="LiveId" clId="{1DE7A25A-A000-40E7-AB21-D6A01019233A}" dt="2020-05-17T14:57:14.284" v="39" actId="165"/>
          <ac:spMkLst>
            <pc:docMk/>
            <pc:sldMk cId="3517688747" sldId="439"/>
            <ac:spMk id="1715" creationId="{1DCF10B7-C582-4BC0-9E02-6B477C04D82D}"/>
          </ac:spMkLst>
        </pc:spChg>
        <pc:spChg chg="mod topLvl">
          <ac:chgData name="reza kabir" userId="af3c95a13102d509" providerId="LiveId" clId="{1DE7A25A-A000-40E7-AB21-D6A01019233A}" dt="2020-05-17T14:57:14.284" v="39" actId="165"/>
          <ac:spMkLst>
            <pc:docMk/>
            <pc:sldMk cId="3517688747" sldId="439"/>
            <ac:spMk id="1716" creationId="{45FA2F43-8063-4C60-9108-D224FFE2A061}"/>
          </ac:spMkLst>
        </pc:spChg>
        <pc:spChg chg="mod topLvl">
          <ac:chgData name="reza kabir" userId="af3c95a13102d509" providerId="LiveId" clId="{1DE7A25A-A000-40E7-AB21-D6A01019233A}" dt="2020-05-17T14:57:14.284" v="39" actId="165"/>
          <ac:spMkLst>
            <pc:docMk/>
            <pc:sldMk cId="3517688747" sldId="439"/>
            <ac:spMk id="1717" creationId="{62A651F0-90E8-4BC9-988B-E05B71017F5C}"/>
          </ac:spMkLst>
        </pc:spChg>
        <pc:spChg chg="mod topLvl">
          <ac:chgData name="reza kabir" userId="af3c95a13102d509" providerId="LiveId" clId="{1DE7A25A-A000-40E7-AB21-D6A01019233A}" dt="2020-05-17T14:57:14.284" v="39" actId="165"/>
          <ac:spMkLst>
            <pc:docMk/>
            <pc:sldMk cId="3517688747" sldId="439"/>
            <ac:spMk id="1718" creationId="{E529F5F4-2205-4451-A2A1-E2B27CCCD434}"/>
          </ac:spMkLst>
        </pc:spChg>
        <pc:spChg chg="mod topLvl">
          <ac:chgData name="reza kabir" userId="af3c95a13102d509" providerId="LiveId" clId="{1DE7A25A-A000-40E7-AB21-D6A01019233A}" dt="2020-05-17T14:57:14.284" v="39" actId="165"/>
          <ac:spMkLst>
            <pc:docMk/>
            <pc:sldMk cId="3517688747" sldId="439"/>
            <ac:spMk id="1719" creationId="{ABABB4F8-A727-43ED-8576-AFCAB1554FF4}"/>
          </ac:spMkLst>
        </pc:spChg>
        <pc:spChg chg="mod topLvl">
          <ac:chgData name="reza kabir" userId="af3c95a13102d509" providerId="LiveId" clId="{1DE7A25A-A000-40E7-AB21-D6A01019233A}" dt="2020-05-17T14:57:14.284" v="39" actId="165"/>
          <ac:spMkLst>
            <pc:docMk/>
            <pc:sldMk cId="3517688747" sldId="439"/>
            <ac:spMk id="1720" creationId="{6D38B5A0-854D-4E04-A254-DD1F38FA9EDB}"/>
          </ac:spMkLst>
        </pc:spChg>
        <pc:spChg chg="mod topLvl">
          <ac:chgData name="reza kabir" userId="af3c95a13102d509" providerId="LiveId" clId="{1DE7A25A-A000-40E7-AB21-D6A01019233A}" dt="2020-05-17T14:57:14.284" v="39" actId="165"/>
          <ac:spMkLst>
            <pc:docMk/>
            <pc:sldMk cId="3517688747" sldId="439"/>
            <ac:spMk id="1721" creationId="{AFEE0BC5-E918-4E54-8560-95AAA884EB41}"/>
          </ac:spMkLst>
        </pc:spChg>
        <pc:spChg chg="mod topLvl">
          <ac:chgData name="reza kabir" userId="af3c95a13102d509" providerId="LiveId" clId="{1DE7A25A-A000-40E7-AB21-D6A01019233A}" dt="2020-05-17T14:57:14.284" v="39" actId="165"/>
          <ac:spMkLst>
            <pc:docMk/>
            <pc:sldMk cId="3517688747" sldId="439"/>
            <ac:spMk id="1722" creationId="{1F65703F-26AD-4EE2-930B-58D33913BC81}"/>
          </ac:spMkLst>
        </pc:spChg>
        <pc:spChg chg="mod topLvl">
          <ac:chgData name="reza kabir" userId="af3c95a13102d509" providerId="LiveId" clId="{1DE7A25A-A000-40E7-AB21-D6A01019233A}" dt="2020-05-17T14:57:14.284" v="39" actId="165"/>
          <ac:spMkLst>
            <pc:docMk/>
            <pc:sldMk cId="3517688747" sldId="439"/>
            <ac:spMk id="1723" creationId="{59E6C37C-3E81-4CED-8DA4-B090C9E3CB1B}"/>
          </ac:spMkLst>
        </pc:spChg>
        <pc:spChg chg="mod topLvl">
          <ac:chgData name="reza kabir" userId="af3c95a13102d509" providerId="LiveId" clId="{1DE7A25A-A000-40E7-AB21-D6A01019233A}" dt="2020-05-17T14:57:14.284" v="39" actId="165"/>
          <ac:spMkLst>
            <pc:docMk/>
            <pc:sldMk cId="3517688747" sldId="439"/>
            <ac:spMk id="1724" creationId="{97AF9D0B-4735-4683-A8CA-2844B6022459}"/>
          </ac:spMkLst>
        </pc:spChg>
        <pc:spChg chg="mod topLvl">
          <ac:chgData name="reza kabir" userId="af3c95a13102d509" providerId="LiveId" clId="{1DE7A25A-A000-40E7-AB21-D6A01019233A}" dt="2020-05-17T14:57:14.284" v="39" actId="165"/>
          <ac:spMkLst>
            <pc:docMk/>
            <pc:sldMk cId="3517688747" sldId="439"/>
            <ac:spMk id="1725" creationId="{251234AB-2649-4C19-8F34-ED20AD2910DC}"/>
          </ac:spMkLst>
        </pc:spChg>
        <pc:spChg chg="mod topLvl">
          <ac:chgData name="reza kabir" userId="af3c95a13102d509" providerId="LiveId" clId="{1DE7A25A-A000-40E7-AB21-D6A01019233A}" dt="2020-05-17T14:57:14.284" v="39" actId="165"/>
          <ac:spMkLst>
            <pc:docMk/>
            <pc:sldMk cId="3517688747" sldId="439"/>
            <ac:spMk id="1726" creationId="{E0A615FB-DDFF-4196-9B41-EBF99ADAD3A0}"/>
          </ac:spMkLst>
        </pc:spChg>
        <pc:spChg chg="mod topLvl">
          <ac:chgData name="reza kabir" userId="af3c95a13102d509" providerId="LiveId" clId="{1DE7A25A-A000-40E7-AB21-D6A01019233A}" dt="2020-05-17T14:57:14.284" v="39" actId="165"/>
          <ac:spMkLst>
            <pc:docMk/>
            <pc:sldMk cId="3517688747" sldId="439"/>
            <ac:spMk id="1727" creationId="{B70C63FB-CB6F-45EF-B06E-43D378DD4811}"/>
          </ac:spMkLst>
        </pc:spChg>
        <pc:spChg chg="mod topLvl">
          <ac:chgData name="reza kabir" userId="af3c95a13102d509" providerId="LiveId" clId="{1DE7A25A-A000-40E7-AB21-D6A01019233A}" dt="2020-05-17T14:57:14.284" v="39" actId="165"/>
          <ac:spMkLst>
            <pc:docMk/>
            <pc:sldMk cId="3517688747" sldId="439"/>
            <ac:spMk id="1728" creationId="{5BC9E4A4-21BA-4598-862F-57B1D3CE5C8C}"/>
          </ac:spMkLst>
        </pc:spChg>
        <pc:spChg chg="mod topLvl">
          <ac:chgData name="reza kabir" userId="af3c95a13102d509" providerId="LiveId" clId="{1DE7A25A-A000-40E7-AB21-D6A01019233A}" dt="2020-05-17T14:57:14.284" v="39" actId="165"/>
          <ac:spMkLst>
            <pc:docMk/>
            <pc:sldMk cId="3517688747" sldId="439"/>
            <ac:spMk id="1729" creationId="{F23D31D4-018C-4C6E-B955-7610C8EB0291}"/>
          </ac:spMkLst>
        </pc:spChg>
        <pc:spChg chg="mod topLvl">
          <ac:chgData name="reza kabir" userId="af3c95a13102d509" providerId="LiveId" clId="{1DE7A25A-A000-40E7-AB21-D6A01019233A}" dt="2020-05-17T14:57:14.284" v="39" actId="165"/>
          <ac:spMkLst>
            <pc:docMk/>
            <pc:sldMk cId="3517688747" sldId="439"/>
            <ac:spMk id="1730" creationId="{B4F37C14-0210-40A7-86DB-C6A28333926E}"/>
          </ac:spMkLst>
        </pc:spChg>
        <pc:spChg chg="mod topLvl">
          <ac:chgData name="reza kabir" userId="af3c95a13102d509" providerId="LiveId" clId="{1DE7A25A-A000-40E7-AB21-D6A01019233A}" dt="2020-05-17T14:57:14.284" v="39" actId="165"/>
          <ac:spMkLst>
            <pc:docMk/>
            <pc:sldMk cId="3517688747" sldId="439"/>
            <ac:spMk id="1731" creationId="{122CA702-EEFB-4855-B8A1-70736812B3ED}"/>
          </ac:spMkLst>
        </pc:spChg>
        <pc:spChg chg="mod topLvl">
          <ac:chgData name="reza kabir" userId="af3c95a13102d509" providerId="LiveId" clId="{1DE7A25A-A000-40E7-AB21-D6A01019233A}" dt="2020-05-17T14:57:14.284" v="39" actId="165"/>
          <ac:spMkLst>
            <pc:docMk/>
            <pc:sldMk cId="3517688747" sldId="439"/>
            <ac:spMk id="1732" creationId="{2178B43A-185A-4B62-81DE-BF987D0ED959}"/>
          </ac:spMkLst>
        </pc:spChg>
        <pc:spChg chg="mod topLvl">
          <ac:chgData name="reza kabir" userId="af3c95a13102d509" providerId="LiveId" clId="{1DE7A25A-A000-40E7-AB21-D6A01019233A}" dt="2020-05-17T14:57:14.284" v="39" actId="165"/>
          <ac:spMkLst>
            <pc:docMk/>
            <pc:sldMk cId="3517688747" sldId="439"/>
            <ac:spMk id="1733" creationId="{E5DFC196-2565-43DA-ADAB-5EC90314D987}"/>
          </ac:spMkLst>
        </pc:spChg>
        <pc:spChg chg="mod topLvl">
          <ac:chgData name="reza kabir" userId="af3c95a13102d509" providerId="LiveId" clId="{1DE7A25A-A000-40E7-AB21-D6A01019233A}" dt="2020-05-17T14:57:14.284" v="39" actId="165"/>
          <ac:spMkLst>
            <pc:docMk/>
            <pc:sldMk cId="3517688747" sldId="439"/>
            <ac:spMk id="1734" creationId="{9B06DF43-37FB-47AE-9B6E-0D9D44D4A431}"/>
          </ac:spMkLst>
        </pc:spChg>
        <pc:spChg chg="mod topLvl">
          <ac:chgData name="reza kabir" userId="af3c95a13102d509" providerId="LiveId" clId="{1DE7A25A-A000-40E7-AB21-D6A01019233A}" dt="2020-05-17T14:57:14.284" v="39" actId="165"/>
          <ac:spMkLst>
            <pc:docMk/>
            <pc:sldMk cId="3517688747" sldId="439"/>
            <ac:spMk id="1735" creationId="{C2D8F9EF-3376-4641-B296-4F429495D232}"/>
          </ac:spMkLst>
        </pc:spChg>
        <pc:spChg chg="mod topLvl">
          <ac:chgData name="reza kabir" userId="af3c95a13102d509" providerId="LiveId" clId="{1DE7A25A-A000-40E7-AB21-D6A01019233A}" dt="2020-05-17T14:57:14.284" v="39" actId="165"/>
          <ac:spMkLst>
            <pc:docMk/>
            <pc:sldMk cId="3517688747" sldId="439"/>
            <ac:spMk id="1736" creationId="{06088F73-213C-4061-87D2-3F0CBB81E044}"/>
          </ac:spMkLst>
        </pc:spChg>
        <pc:spChg chg="mod topLvl">
          <ac:chgData name="reza kabir" userId="af3c95a13102d509" providerId="LiveId" clId="{1DE7A25A-A000-40E7-AB21-D6A01019233A}" dt="2020-05-17T14:57:14.284" v="39" actId="165"/>
          <ac:spMkLst>
            <pc:docMk/>
            <pc:sldMk cId="3517688747" sldId="439"/>
            <ac:spMk id="1737" creationId="{28D7FD19-F0EB-473D-8D01-5E7519BF780F}"/>
          </ac:spMkLst>
        </pc:spChg>
        <pc:spChg chg="mod topLvl">
          <ac:chgData name="reza kabir" userId="af3c95a13102d509" providerId="LiveId" clId="{1DE7A25A-A000-40E7-AB21-D6A01019233A}" dt="2020-05-17T14:57:14.284" v="39" actId="165"/>
          <ac:spMkLst>
            <pc:docMk/>
            <pc:sldMk cId="3517688747" sldId="439"/>
            <ac:spMk id="1738" creationId="{D1B155DB-BB56-49C3-A62B-B201BD1E69DA}"/>
          </ac:spMkLst>
        </pc:spChg>
        <pc:spChg chg="mod topLvl">
          <ac:chgData name="reza kabir" userId="af3c95a13102d509" providerId="LiveId" clId="{1DE7A25A-A000-40E7-AB21-D6A01019233A}" dt="2020-05-17T14:57:14.284" v="39" actId="165"/>
          <ac:spMkLst>
            <pc:docMk/>
            <pc:sldMk cId="3517688747" sldId="439"/>
            <ac:spMk id="1739" creationId="{1A8A2C06-053D-42B0-91B2-DB78E01F84D4}"/>
          </ac:spMkLst>
        </pc:spChg>
        <pc:spChg chg="mod topLvl">
          <ac:chgData name="reza kabir" userId="af3c95a13102d509" providerId="LiveId" clId="{1DE7A25A-A000-40E7-AB21-D6A01019233A}" dt="2020-05-17T14:57:14.284" v="39" actId="165"/>
          <ac:spMkLst>
            <pc:docMk/>
            <pc:sldMk cId="3517688747" sldId="439"/>
            <ac:spMk id="1740" creationId="{DC215754-DEFE-4212-9F29-2FEBDEB69969}"/>
          </ac:spMkLst>
        </pc:spChg>
        <pc:spChg chg="mod topLvl">
          <ac:chgData name="reza kabir" userId="af3c95a13102d509" providerId="LiveId" clId="{1DE7A25A-A000-40E7-AB21-D6A01019233A}" dt="2020-05-17T14:57:14.284" v="39" actId="165"/>
          <ac:spMkLst>
            <pc:docMk/>
            <pc:sldMk cId="3517688747" sldId="439"/>
            <ac:spMk id="1741" creationId="{6A82C39B-DDD9-49F0-A4DA-0ACC5EA02F23}"/>
          </ac:spMkLst>
        </pc:spChg>
        <pc:spChg chg="mod topLvl">
          <ac:chgData name="reza kabir" userId="af3c95a13102d509" providerId="LiveId" clId="{1DE7A25A-A000-40E7-AB21-D6A01019233A}" dt="2020-05-17T14:57:14.284" v="39" actId="165"/>
          <ac:spMkLst>
            <pc:docMk/>
            <pc:sldMk cId="3517688747" sldId="439"/>
            <ac:spMk id="1742" creationId="{566190D2-CC18-4376-9D60-7F341593C139}"/>
          </ac:spMkLst>
        </pc:spChg>
        <pc:spChg chg="mod topLvl">
          <ac:chgData name="reza kabir" userId="af3c95a13102d509" providerId="LiveId" clId="{1DE7A25A-A000-40E7-AB21-D6A01019233A}" dt="2020-05-17T14:57:14.284" v="39" actId="165"/>
          <ac:spMkLst>
            <pc:docMk/>
            <pc:sldMk cId="3517688747" sldId="439"/>
            <ac:spMk id="1743" creationId="{8160CB3B-62C5-4471-BE7E-3A4B01351907}"/>
          </ac:spMkLst>
        </pc:spChg>
        <pc:spChg chg="mod topLvl">
          <ac:chgData name="reza kabir" userId="af3c95a13102d509" providerId="LiveId" clId="{1DE7A25A-A000-40E7-AB21-D6A01019233A}" dt="2020-05-17T14:57:14.284" v="39" actId="165"/>
          <ac:spMkLst>
            <pc:docMk/>
            <pc:sldMk cId="3517688747" sldId="439"/>
            <ac:spMk id="1744" creationId="{6F228033-6B2E-458F-AC60-C4190CFCA5BA}"/>
          </ac:spMkLst>
        </pc:spChg>
        <pc:spChg chg="mod topLvl">
          <ac:chgData name="reza kabir" userId="af3c95a13102d509" providerId="LiveId" clId="{1DE7A25A-A000-40E7-AB21-D6A01019233A}" dt="2020-05-17T14:57:14.284" v="39" actId="165"/>
          <ac:spMkLst>
            <pc:docMk/>
            <pc:sldMk cId="3517688747" sldId="439"/>
            <ac:spMk id="1745" creationId="{4C0891A0-B95B-4F89-BA43-489C9740B08C}"/>
          </ac:spMkLst>
        </pc:spChg>
        <pc:spChg chg="mod topLvl">
          <ac:chgData name="reza kabir" userId="af3c95a13102d509" providerId="LiveId" clId="{1DE7A25A-A000-40E7-AB21-D6A01019233A}" dt="2020-05-17T14:57:14.284" v="39" actId="165"/>
          <ac:spMkLst>
            <pc:docMk/>
            <pc:sldMk cId="3517688747" sldId="439"/>
            <ac:spMk id="1746" creationId="{9C39148F-D362-4A20-82E5-209084B76304}"/>
          </ac:spMkLst>
        </pc:spChg>
        <pc:spChg chg="mod topLvl">
          <ac:chgData name="reza kabir" userId="af3c95a13102d509" providerId="LiveId" clId="{1DE7A25A-A000-40E7-AB21-D6A01019233A}" dt="2020-05-17T14:57:14.284" v="39" actId="165"/>
          <ac:spMkLst>
            <pc:docMk/>
            <pc:sldMk cId="3517688747" sldId="439"/>
            <ac:spMk id="1747" creationId="{3497D220-729B-4D0E-93F7-0D6D94566BB1}"/>
          </ac:spMkLst>
        </pc:spChg>
        <pc:spChg chg="mod topLvl">
          <ac:chgData name="reza kabir" userId="af3c95a13102d509" providerId="LiveId" clId="{1DE7A25A-A000-40E7-AB21-D6A01019233A}" dt="2020-05-17T14:57:14.284" v="39" actId="165"/>
          <ac:spMkLst>
            <pc:docMk/>
            <pc:sldMk cId="3517688747" sldId="439"/>
            <ac:spMk id="1748" creationId="{CFC5776A-CB37-42D2-B5B1-6E32A454A131}"/>
          </ac:spMkLst>
        </pc:spChg>
        <pc:spChg chg="mod topLvl">
          <ac:chgData name="reza kabir" userId="af3c95a13102d509" providerId="LiveId" clId="{1DE7A25A-A000-40E7-AB21-D6A01019233A}" dt="2020-05-17T14:57:14.284" v="39" actId="165"/>
          <ac:spMkLst>
            <pc:docMk/>
            <pc:sldMk cId="3517688747" sldId="439"/>
            <ac:spMk id="1749" creationId="{9E1DD160-6F8B-4983-80BC-8776FDF9F7A7}"/>
          </ac:spMkLst>
        </pc:spChg>
        <pc:spChg chg="mod topLvl">
          <ac:chgData name="reza kabir" userId="af3c95a13102d509" providerId="LiveId" clId="{1DE7A25A-A000-40E7-AB21-D6A01019233A}" dt="2020-05-17T14:57:14.284" v="39" actId="165"/>
          <ac:spMkLst>
            <pc:docMk/>
            <pc:sldMk cId="3517688747" sldId="439"/>
            <ac:spMk id="1750" creationId="{9D8E7901-A1BB-4C87-9845-8550F31D460C}"/>
          </ac:spMkLst>
        </pc:spChg>
        <pc:spChg chg="mod topLvl">
          <ac:chgData name="reza kabir" userId="af3c95a13102d509" providerId="LiveId" clId="{1DE7A25A-A000-40E7-AB21-D6A01019233A}" dt="2020-05-17T14:57:14.284" v="39" actId="165"/>
          <ac:spMkLst>
            <pc:docMk/>
            <pc:sldMk cId="3517688747" sldId="439"/>
            <ac:spMk id="1751" creationId="{F50B0D53-4532-4598-B2F5-65C6DADDF347}"/>
          </ac:spMkLst>
        </pc:spChg>
        <pc:spChg chg="mod topLvl">
          <ac:chgData name="reza kabir" userId="af3c95a13102d509" providerId="LiveId" clId="{1DE7A25A-A000-40E7-AB21-D6A01019233A}" dt="2020-05-17T14:57:14.284" v="39" actId="165"/>
          <ac:spMkLst>
            <pc:docMk/>
            <pc:sldMk cId="3517688747" sldId="439"/>
            <ac:spMk id="1752" creationId="{F4E627F8-48D3-4653-B1B5-D6C461EC0276}"/>
          </ac:spMkLst>
        </pc:spChg>
        <pc:spChg chg="mod topLvl">
          <ac:chgData name="reza kabir" userId="af3c95a13102d509" providerId="LiveId" clId="{1DE7A25A-A000-40E7-AB21-D6A01019233A}" dt="2020-05-17T14:57:14.284" v="39" actId="165"/>
          <ac:spMkLst>
            <pc:docMk/>
            <pc:sldMk cId="3517688747" sldId="439"/>
            <ac:spMk id="1753" creationId="{8B401CCC-504A-4B49-866B-81075E9665A0}"/>
          </ac:spMkLst>
        </pc:spChg>
        <pc:spChg chg="mod topLvl">
          <ac:chgData name="reza kabir" userId="af3c95a13102d509" providerId="LiveId" clId="{1DE7A25A-A000-40E7-AB21-D6A01019233A}" dt="2020-05-17T14:57:14.284" v="39" actId="165"/>
          <ac:spMkLst>
            <pc:docMk/>
            <pc:sldMk cId="3517688747" sldId="439"/>
            <ac:spMk id="1754" creationId="{47934AAB-1B3B-4D6C-AB1F-A5219138618E}"/>
          </ac:spMkLst>
        </pc:spChg>
        <pc:spChg chg="mod topLvl">
          <ac:chgData name="reza kabir" userId="af3c95a13102d509" providerId="LiveId" clId="{1DE7A25A-A000-40E7-AB21-D6A01019233A}" dt="2020-05-17T14:57:14.284" v="39" actId="165"/>
          <ac:spMkLst>
            <pc:docMk/>
            <pc:sldMk cId="3517688747" sldId="439"/>
            <ac:spMk id="1755" creationId="{B25DC8FF-BCE7-4202-8C13-ECFA9DC28827}"/>
          </ac:spMkLst>
        </pc:spChg>
        <pc:spChg chg="mod topLvl">
          <ac:chgData name="reza kabir" userId="af3c95a13102d509" providerId="LiveId" clId="{1DE7A25A-A000-40E7-AB21-D6A01019233A}" dt="2020-05-17T14:57:14.284" v="39" actId="165"/>
          <ac:spMkLst>
            <pc:docMk/>
            <pc:sldMk cId="3517688747" sldId="439"/>
            <ac:spMk id="1756" creationId="{B7B1A69C-6420-4539-A45F-82B8E0C6838C}"/>
          </ac:spMkLst>
        </pc:spChg>
        <pc:spChg chg="mod topLvl">
          <ac:chgData name="reza kabir" userId="af3c95a13102d509" providerId="LiveId" clId="{1DE7A25A-A000-40E7-AB21-D6A01019233A}" dt="2020-05-17T14:57:14.284" v="39" actId="165"/>
          <ac:spMkLst>
            <pc:docMk/>
            <pc:sldMk cId="3517688747" sldId="439"/>
            <ac:spMk id="1757" creationId="{A55494E8-5A7C-4592-8778-EBC3CFA3D5ED}"/>
          </ac:spMkLst>
        </pc:spChg>
        <pc:spChg chg="mod topLvl">
          <ac:chgData name="reza kabir" userId="af3c95a13102d509" providerId="LiveId" clId="{1DE7A25A-A000-40E7-AB21-D6A01019233A}" dt="2020-05-17T14:57:14.284" v="39" actId="165"/>
          <ac:spMkLst>
            <pc:docMk/>
            <pc:sldMk cId="3517688747" sldId="439"/>
            <ac:spMk id="1758" creationId="{6ECFB223-16CE-484D-8F27-B6688DC36FEA}"/>
          </ac:spMkLst>
        </pc:spChg>
        <pc:spChg chg="mod topLvl">
          <ac:chgData name="reza kabir" userId="af3c95a13102d509" providerId="LiveId" clId="{1DE7A25A-A000-40E7-AB21-D6A01019233A}" dt="2020-05-17T14:57:14.284" v="39" actId="165"/>
          <ac:spMkLst>
            <pc:docMk/>
            <pc:sldMk cId="3517688747" sldId="439"/>
            <ac:spMk id="1759" creationId="{1387574E-561C-4C84-8755-E3965666B87E}"/>
          </ac:spMkLst>
        </pc:spChg>
        <pc:spChg chg="mod topLvl">
          <ac:chgData name="reza kabir" userId="af3c95a13102d509" providerId="LiveId" clId="{1DE7A25A-A000-40E7-AB21-D6A01019233A}" dt="2020-05-17T14:57:14.284" v="39" actId="165"/>
          <ac:spMkLst>
            <pc:docMk/>
            <pc:sldMk cId="3517688747" sldId="439"/>
            <ac:spMk id="1760" creationId="{5B00FBFD-715A-4A4F-BE57-C4B55C226BB3}"/>
          </ac:spMkLst>
        </pc:spChg>
        <pc:spChg chg="mod topLvl">
          <ac:chgData name="reza kabir" userId="af3c95a13102d509" providerId="LiveId" clId="{1DE7A25A-A000-40E7-AB21-D6A01019233A}" dt="2020-05-17T14:57:14.284" v="39" actId="165"/>
          <ac:spMkLst>
            <pc:docMk/>
            <pc:sldMk cId="3517688747" sldId="439"/>
            <ac:spMk id="1761" creationId="{DA4F1854-17C0-41E4-BFD3-DC504ECCECF6}"/>
          </ac:spMkLst>
        </pc:spChg>
        <pc:spChg chg="mod topLvl">
          <ac:chgData name="reza kabir" userId="af3c95a13102d509" providerId="LiveId" clId="{1DE7A25A-A000-40E7-AB21-D6A01019233A}" dt="2020-05-17T14:57:14.284" v="39" actId="165"/>
          <ac:spMkLst>
            <pc:docMk/>
            <pc:sldMk cId="3517688747" sldId="439"/>
            <ac:spMk id="1762" creationId="{FFC8274E-15EC-4C2D-AD94-D5F75A87145C}"/>
          </ac:spMkLst>
        </pc:spChg>
        <pc:spChg chg="mod topLvl">
          <ac:chgData name="reza kabir" userId="af3c95a13102d509" providerId="LiveId" clId="{1DE7A25A-A000-40E7-AB21-D6A01019233A}" dt="2020-05-17T14:57:14.284" v="39" actId="165"/>
          <ac:spMkLst>
            <pc:docMk/>
            <pc:sldMk cId="3517688747" sldId="439"/>
            <ac:spMk id="1763" creationId="{3F4466A7-D01A-4F71-9099-D94C4478124E}"/>
          </ac:spMkLst>
        </pc:spChg>
        <pc:spChg chg="mod topLvl">
          <ac:chgData name="reza kabir" userId="af3c95a13102d509" providerId="LiveId" clId="{1DE7A25A-A000-40E7-AB21-D6A01019233A}" dt="2020-05-17T14:57:14.284" v="39" actId="165"/>
          <ac:spMkLst>
            <pc:docMk/>
            <pc:sldMk cId="3517688747" sldId="439"/>
            <ac:spMk id="1764" creationId="{A18E7C1E-2B74-460B-95D0-7CA1C97B103E}"/>
          </ac:spMkLst>
        </pc:spChg>
        <pc:spChg chg="mod topLvl">
          <ac:chgData name="reza kabir" userId="af3c95a13102d509" providerId="LiveId" clId="{1DE7A25A-A000-40E7-AB21-D6A01019233A}" dt="2020-05-17T14:57:14.284" v="39" actId="165"/>
          <ac:spMkLst>
            <pc:docMk/>
            <pc:sldMk cId="3517688747" sldId="439"/>
            <ac:spMk id="1765" creationId="{3636CD53-5406-450F-AA7A-592A87C23591}"/>
          </ac:spMkLst>
        </pc:spChg>
        <pc:spChg chg="mod topLvl">
          <ac:chgData name="reza kabir" userId="af3c95a13102d509" providerId="LiveId" clId="{1DE7A25A-A000-40E7-AB21-D6A01019233A}" dt="2020-05-17T14:57:14.284" v="39" actId="165"/>
          <ac:spMkLst>
            <pc:docMk/>
            <pc:sldMk cId="3517688747" sldId="439"/>
            <ac:spMk id="1766" creationId="{CCAFC91E-F868-4570-BB3C-B96378684E2F}"/>
          </ac:spMkLst>
        </pc:spChg>
        <pc:spChg chg="mod topLvl">
          <ac:chgData name="reza kabir" userId="af3c95a13102d509" providerId="LiveId" clId="{1DE7A25A-A000-40E7-AB21-D6A01019233A}" dt="2020-05-17T14:57:14.284" v="39" actId="165"/>
          <ac:spMkLst>
            <pc:docMk/>
            <pc:sldMk cId="3517688747" sldId="439"/>
            <ac:spMk id="1767" creationId="{A30E04B0-0400-49E8-94EE-5E733DE2E459}"/>
          </ac:spMkLst>
        </pc:spChg>
        <pc:spChg chg="mod topLvl">
          <ac:chgData name="reza kabir" userId="af3c95a13102d509" providerId="LiveId" clId="{1DE7A25A-A000-40E7-AB21-D6A01019233A}" dt="2020-05-17T14:57:14.284" v="39" actId="165"/>
          <ac:spMkLst>
            <pc:docMk/>
            <pc:sldMk cId="3517688747" sldId="439"/>
            <ac:spMk id="1768" creationId="{ADB36BF5-36B9-4D84-93D7-D9B5CED7EFB7}"/>
          </ac:spMkLst>
        </pc:spChg>
        <pc:spChg chg="mod topLvl">
          <ac:chgData name="reza kabir" userId="af3c95a13102d509" providerId="LiveId" clId="{1DE7A25A-A000-40E7-AB21-D6A01019233A}" dt="2020-05-17T14:57:14.284" v="39" actId="165"/>
          <ac:spMkLst>
            <pc:docMk/>
            <pc:sldMk cId="3517688747" sldId="439"/>
            <ac:spMk id="1769" creationId="{337D5224-5515-46C1-A933-383E8DEAE66C}"/>
          </ac:spMkLst>
        </pc:spChg>
        <pc:spChg chg="mod topLvl">
          <ac:chgData name="reza kabir" userId="af3c95a13102d509" providerId="LiveId" clId="{1DE7A25A-A000-40E7-AB21-D6A01019233A}" dt="2020-05-17T14:57:14.284" v="39" actId="165"/>
          <ac:spMkLst>
            <pc:docMk/>
            <pc:sldMk cId="3517688747" sldId="439"/>
            <ac:spMk id="1770" creationId="{2E46B03C-28BF-468B-A20C-DFC8D0E41D5C}"/>
          </ac:spMkLst>
        </pc:spChg>
        <pc:spChg chg="mod topLvl">
          <ac:chgData name="reza kabir" userId="af3c95a13102d509" providerId="LiveId" clId="{1DE7A25A-A000-40E7-AB21-D6A01019233A}" dt="2020-05-17T14:57:14.284" v="39" actId="165"/>
          <ac:spMkLst>
            <pc:docMk/>
            <pc:sldMk cId="3517688747" sldId="439"/>
            <ac:spMk id="1771" creationId="{E70AE4C5-B544-48F2-98B1-8EEEA7850BD4}"/>
          </ac:spMkLst>
        </pc:spChg>
        <pc:spChg chg="mod topLvl">
          <ac:chgData name="reza kabir" userId="af3c95a13102d509" providerId="LiveId" clId="{1DE7A25A-A000-40E7-AB21-D6A01019233A}" dt="2020-05-17T14:57:14.284" v="39" actId="165"/>
          <ac:spMkLst>
            <pc:docMk/>
            <pc:sldMk cId="3517688747" sldId="439"/>
            <ac:spMk id="1772" creationId="{FD867C3F-1CFA-46F3-8748-3CF2B4FD6FD8}"/>
          </ac:spMkLst>
        </pc:spChg>
        <pc:spChg chg="mod topLvl">
          <ac:chgData name="reza kabir" userId="af3c95a13102d509" providerId="LiveId" clId="{1DE7A25A-A000-40E7-AB21-D6A01019233A}" dt="2020-05-17T14:57:14.284" v="39" actId="165"/>
          <ac:spMkLst>
            <pc:docMk/>
            <pc:sldMk cId="3517688747" sldId="439"/>
            <ac:spMk id="1773" creationId="{1729AD2E-89FE-499F-90F2-566F97284BE1}"/>
          </ac:spMkLst>
        </pc:spChg>
        <pc:spChg chg="mod topLvl">
          <ac:chgData name="reza kabir" userId="af3c95a13102d509" providerId="LiveId" clId="{1DE7A25A-A000-40E7-AB21-D6A01019233A}" dt="2020-05-17T14:57:14.284" v="39" actId="165"/>
          <ac:spMkLst>
            <pc:docMk/>
            <pc:sldMk cId="3517688747" sldId="439"/>
            <ac:spMk id="1774" creationId="{5D2EC321-79AA-4A78-A1E5-290D81F3D4A1}"/>
          </ac:spMkLst>
        </pc:spChg>
        <pc:spChg chg="mod topLvl">
          <ac:chgData name="reza kabir" userId="af3c95a13102d509" providerId="LiveId" clId="{1DE7A25A-A000-40E7-AB21-D6A01019233A}" dt="2020-05-17T14:57:14.284" v="39" actId="165"/>
          <ac:spMkLst>
            <pc:docMk/>
            <pc:sldMk cId="3517688747" sldId="439"/>
            <ac:spMk id="1775" creationId="{C41CF43A-8712-4C88-9706-D004F21D8D4F}"/>
          </ac:spMkLst>
        </pc:spChg>
        <pc:spChg chg="mod topLvl">
          <ac:chgData name="reza kabir" userId="af3c95a13102d509" providerId="LiveId" clId="{1DE7A25A-A000-40E7-AB21-D6A01019233A}" dt="2020-05-17T14:57:14.284" v="39" actId="165"/>
          <ac:spMkLst>
            <pc:docMk/>
            <pc:sldMk cId="3517688747" sldId="439"/>
            <ac:spMk id="1776" creationId="{810FCFD6-EA18-4BE0-903C-ADD45D2CAC78}"/>
          </ac:spMkLst>
        </pc:spChg>
        <pc:spChg chg="mod topLvl">
          <ac:chgData name="reza kabir" userId="af3c95a13102d509" providerId="LiveId" clId="{1DE7A25A-A000-40E7-AB21-D6A01019233A}" dt="2020-05-17T14:57:14.284" v="39" actId="165"/>
          <ac:spMkLst>
            <pc:docMk/>
            <pc:sldMk cId="3517688747" sldId="439"/>
            <ac:spMk id="1777" creationId="{15858A04-A093-46E9-A5A5-E6A3947A6446}"/>
          </ac:spMkLst>
        </pc:spChg>
        <pc:spChg chg="mod topLvl">
          <ac:chgData name="reza kabir" userId="af3c95a13102d509" providerId="LiveId" clId="{1DE7A25A-A000-40E7-AB21-D6A01019233A}" dt="2020-05-17T14:57:14.284" v="39" actId="165"/>
          <ac:spMkLst>
            <pc:docMk/>
            <pc:sldMk cId="3517688747" sldId="439"/>
            <ac:spMk id="1778" creationId="{9904DF9F-B904-4CEB-B050-95056EFF0A0C}"/>
          </ac:spMkLst>
        </pc:spChg>
        <pc:spChg chg="mod topLvl">
          <ac:chgData name="reza kabir" userId="af3c95a13102d509" providerId="LiveId" clId="{1DE7A25A-A000-40E7-AB21-D6A01019233A}" dt="2020-05-17T14:57:14.284" v="39" actId="165"/>
          <ac:spMkLst>
            <pc:docMk/>
            <pc:sldMk cId="3517688747" sldId="439"/>
            <ac:spMk id="1779" creationId="{BBBEDB42-F3B9-4A0F-94CC-8E165D209961}"/>
          </ac:spMkLst>
        </pc:spChg>
        <pc:spChg chg="mod topLvl">
          <ac:chgData name="reza kabir" userId="af3c95a13102d509" providerId="LiveId" clId="{1DE7A25A-A000-40E7-AB21-D6A01019233A}" dt="2020-05-17T14:57:14.284" v="39" actId="165"/>
          <ac:spMkLst>
            <pc:docMk/>
            <pc:sldMk cId="3517688747" sldId="439"/>
            <ac:spMk id="1780" creationId="{C9FB642E-CB6C-4A45-A97B-51F8B0FF1C61}"/>
          </ac:spMkLst>
        </pc:spChg>
        <pc:spChg chg="mod topLvl">
          <ac:chgData name="reza kabir" userId="af3c95a13102d509" providerId="LiveId" clId="{1DE7A25A-A000-40E7-AB21-D6A01019233A}" dt="2020-05-17T14:57:14.284" v="39" actId="165"/>
          <ac:spMkLst>
            <pc:docMk/>
            <pc:sldMk cId="3517688747" sldId="439"/>
            <ac:spMk id="1781" creationId="{1F6C2DD6-0AEE-44E2-84F3-E0E0B6CEE297}"/>
          </ac:spMkLst>
        </pc:spChg>
        <pc:spChg chg="mod topLvl">
          <ac:chgData name="reza kabir" userId="af3c95a13102d509" providerId="LiveId" clId="{1DE7A25A-A000-40E7-AB21-D6A01019233A}" dt="2020-05-17T14:57:14.284" v="39" actId="165"/>
          <ac:spMkLst>
            <pc:docMk/>
            <pc:sldMk cId="3517688747" sldId="439"/>
            <ac:spMk id="1782" creationId="{EEA83E1D-6F53-451D-B7BB-99C34A5C8704}"/>
          </ac:spMkLst>
        </pc:spChg>
        <pc:spChg chg="mod topLvl">
          <ac:chgData name="reza kabir" userId="af3c95a13102d509" providerId="LiveId" clId="{1DE7A25A-A000-40E7-AB21-D6A01019233A}" dt="2020-05-17T14:57:14.284" v="39" actId="165"/>
          <ac:spMkLst>
            <pc:docMk/>
            <pc:sldMk cId="3517688747" sldId="439"/>
            <ac:spMk id="1783" creationId="{F537A79D-138C-4812-88D6-1BCFC2DD39EE}"/>
          </ac:spMkLst>
        </pc:spChg>
        <pc:spChg chg="mod topLvl">
          <ac:chgData name="reza kabir" userId="af3c95a13102d509" providerId="LiveId" clId="{1DE7A25A-A000-40E7-AB21-D6A01019233A}" dt="2020-05-17T14:57:14.284" v="39" actId="165"/>
          <ac:spMkLst>
            <pc:docMk/>
            <pc:sldMk cId="3517688747" sldId="439"/>
            <ac:spMk id="1784" creationId="{58EACE85-1B64-4781-B2AE-B219FD3FD445}"/>
          </ac:spMkLst>
        </pc:spChg>
        <pc:spChg chg="mod topLvl">
          <ac:chgData name="reza kabir" userId="af3c95a13102d509" providerId="LiveId" clId="{1DE7A25A-A000-40E7-AB21-D6A01019233A}" dt="2020-05-17T14:57:14.284" v="39" actId="165"/>
          <ac:spMkLst>
            <pc:docMk/>
            <pc:sldMk cId="3517688747" sldId="439"/>
            <ac:spMk id="1785" creationId="{C52E4232-913D-425B-A475-792BC9D9529E}"/>
          </ac:spMkLst>
        </pc:spChg>
        <pc:spChg chg="mod topLvl">
          <ac:chgData name="reza kabir" userId="af3c95a13102d509" providerId="LiveId" clId="{1DE7A25A-A000-40E7-AB21-D6A01019233A}" dt="2020-05-17T14:57:14.284" v="39" actId="165"/>
          <ac:spMkLst>
            <pc:docMk/>
            <pc:sldMk cId="3517688747" sldId="439"/>
            <ac:spMk id="1786" creationId="{5662B9D1-D74F-4FC9-AAD5-E1F0DB029996}"/>
          </ac:spMkLst>
        </pc:spChg>
        <pc:spChg chg="mod topLvl">
          <ac:chgData name="reza kabir" userId="af3c95a13102d509" providerId="LiveId" clId="{1DE7A25A-A000-40E7-AB21-D6A01019233A}" dt="2020-05-17T14:57:14.284" v="39" actId="165"/>
          <ac:spMkLst>
            <pc:docMk/>
            <pc:sldMk cId="3517688747" sldId="439"/>
            <ac:spMk id="1787" creationId="{7AF1130C-06AA-4A43-8AEB-D0E5008BD922}"/>
          </ac:spMkLst>
        </pc:spChg>
        <pc:spChg chg="mod topLvl">
          <ac:chgData name="reza kabir" userId="af3c95a13102d509" providerId="LiveId" clId="{1DE7A25A-A000-40E7-AB21-D6A01019233A}" dt="2020-05-17T14:57:14.284" v="39" actId="165"/>
          <ac:spMkLst>
            <pc:docMk/>
            <pc:sldMk cId="3517688747" sldId="439"/>
            <ac:spMk id="1788" creationId="{C47A144C-7155-4C9C-9AC3-CBE8B06A5E69}"/>
          </ac:spMkLst>
        </pc:spChg>
        <pc:spChg chg="mod topLvl">
          <ac:chgData name="reza kabir" userId="af3c95a13102d509" providerId="LiveId" clId="{1DE7A25A-A000-40E7-AB21-D6A01019233A}" dt="2020-05-17T14:57:14.284" v="39" actId="165"/>
          <ac:spMkLst>
            <pc:docMk/>
            <pc:sldMk cId="3517688747" sldId="439"/>
            <ac:spMk id="1789" creationId="{C9E5E011-5E1D-43C1-BBD2-81525817D42F}"/>
          </ac:spMkLst>
        </pc:spChg>
        <pc:spChg chg="mod topLvl">
          <ac:chgData name="reza kabir" userId="af3c95a13102d509" providerId="LiveId" clId="{1DE7A25A-A000-40E7-AB21-D6A01019233A}" dt="2020-05-17T14:57:14.284" v="39" actId="165"/>
          <ac:spMkLst>
            <pc:docMk/>
            <pc:sldMk cId="3517688747" sldId="439"/>
            <ac:spMk id="1790" creationId="{1F6A93F2-CA14-4B68-941C-63A4B7F7480A}"/>
          </ac:spMkLst>
        </pc:spChg>
        <pc:spChg chg="mod topLvl">
          <ac:chgData name="reza kabir" userId="af3c95a13102d509" providerId="LiveId" clId="{1DE7A25A-A000-40E7-AB21-D6A01019233A}" dt="2020-05-17T14:57:14.284" v="39" actId="165"/>
          <ac:spMkLst>
            <pc:docMk/>
            <pc:sldMk cId="3517688747" sldId="439"/>
            <ac:spMk id="1791" creationId="{A946733D-CFAF-4E7C-95B4-04C05CA0FD65}"/>
          </ac:spMkLst>
        </pc:spChg>
        <pc:spChg chg="mod topLvl">
          <ac:chgData name="reza kabir" userId="af3c95a13102d509" providerId="LiveId" clId="{1DE7A25A-A000-40E7-AB21-D6A01019233A}" dt="2020-05-17T14:57:14.284" v="39" actId="165"/>
          <ac:spMkLst>
            <pc:docMk/>
            <pc:sldMk cId="3517688747" sldId="439"/>
            <ac:spMk id="1792" creationId="{B6D2C316-D99B-400F-A804-19562E0A7658}"/>
          </ac:spMkLst>
        </pc:spChg>
        <pc:spChg chg="mod topLvl">
          <ac:chgData name="reza kabir" userId="af3c95a13102d509" providerId="LiveId" clId="{1DE7A25A-A000-40E7-AB21-D6A01019233A}" dt="2020-05-17T14:57:14.284" v="39" actId="165"/>
          <ac:spMkLst>
            <pc:docMk/>
            <pc:sldMk cId="3517688747" sldId="439"/>
            <ac:spMk id="1793" creationId="{47DA6A2C-3404-4169-8B8E-B850F18589A1}"/>
          </ac:spMkLst>
        </pc:spChg>
        <pc:spChg chg="mod topLvl">
          <ac:chgData name="reza kabir" userId="af3c95a13102d509" providerId="LiveId" clId="{1DE7A25A-A000-40E7-AB21-D6A01019233A}" dt="2020-05-17T14:57:14.284" v="39" actId="165"/>
          <ac:spMkLst>
            <pc:docMk/>
            <pc:sldMk cId="3517688747" sldId="439"/>
            <ac:spMk id="1794" creationId="{5FDB3F97-AE16-40B4-9143-47F1220B6006}"/>
          </ac:spMkLst>
        </pc:spChg>
        <pc:spChg chg="mod topLvl">
          <ac:chgData name="reza kabir" userId="af3c95a13102d509" providerId="LiveId" clId="{1DE7A25A-A000-40E7-AB21-D6A01019233A}" dt="2020-05-17T14:57:14.284" v="39" actId="165"/>
          <ac:spMkLst>
            <pc:docMk/>
            <pc:sldMk cId="3517688747" sldId="439"/>
            <ac:spMk id="1795" creationId="{8664B090-FF1B-4727-A1AF-1AE82458055A}"/>
          </ac:spMkLst>
        </pc:spChg>
        <pc:spChg chg="mod topLvl">
          <ac:chgData name="reza kabir" userId="af3c95a13102d509" providerId="LiveId" clId="{1DE7A25A-A000-40E7-AB21-D6A01019233A}" dt="2020-05-17T14:57:14.284" v="39" actId="165"/>
          <ac:spMkLst>
            <pc:docMk/>
            <pc:sldMk cId="3517688747" sldId="439"/>
            <ac:spMk id="1796" creationId="{63D43E8B-2A9A-4417-8832-F8C258D3123E}"/>
          </ac:spMkLst>
        </pc:spChg>
        <pc:spChg chg="mod topLvl">
          <ac:chgData name="reza kabir" userId="af3c95a13102d509" providerId="LiveId" clId="{1DE7A25A-A000-40E7-AB21-D6A01019233A}" dt="2020-05-17T14:57:14.284" v="39" actId="165"/>
          <ac:spMkLst>
            <pc:docMk/>
            <pc:sldMk cId="3517688747" sldId="439"/>
            <ac:spMk id="1797" creationId="{3E3BB11F-7DAF-4B30-AFA9-C9471BF76A70}"/>
          </ac:spMkLst>
        </pc:spChg>
        <pc:spChg chg="mod topLvl">
          <ac:chgData name="reza kabir" userId="af3c95a13102d509" providerId="LiveId" clId="{1DE7A25A-A000-40E7-AB21-D6A01019233A}" dt="2020-05-17T14:57:14.284" v="39" actId="165"/>
          <ac:spMkLst>
            <pc:docMk/>
            <pc:sldMk cId="3517688747" sldId="439"/>
            <ac:spMk id="1798" creationId="{34F26F19-8AEE-401E-9775-F9FEC6527173}"/>
          </ac:spMkLst>
        </pc:spChg>
        <pc:spChg chg="mod topLvl">
          <ac:chgData name="reza kabir" userId="af3c95a13102d509" providerId="LiveId" clId="{1DE7A25A-A000-40E7-AB21-D6A01019233A}" dt="2020-05-17T14:57:14.284" v="39" actId="165"/>
          <ac:spMkLst>
            <pc:docMk/>
            <pc:sldMk cId="3517688747" sldId="439"/>
            <ac:spMk id="1799" creationId="{2C609919-C1BC-44E8-9481-D4102DA6D219}"/>
          </ac:spMkLst>
        </pc:spChg>
        <pc:spChg chg="mod topLvl">
          <ac:chgData name="reza kabir" userId="af3c95a13102d509" providerId="LiveId" clId="{1DE7A25A-A000-40E7-AB21-D6A01019233A}" dt="2020-05-17T14:57:14.284" v="39" actId="165"/>
          <ac:spMkLst>
            <pc:docMk/>
            <pc:sldMk cId="3517688747" sldId="439"/>
            <ac:spMk id="1800" creationId="{9266DBEB-8521-41DA-ACC4-9F701F29F5D1}"/>
          </ac:spMkLst>
        </pc:spChg>
        <pc:spChg chg="mod topLvl">
          <ac:chgData name="reza kabir" userId="af3c95a13102d509" providerId="LiveId" clId="{1DE7A25A-A000-40E7-AB21-D6A01019233A}" dt="2020-05-17T14:57:14.284" v="39" actId="165"/>
          <ac:spMkLst>
            <pc:docMk/>
            <pc:sldMk cId="3517688747" sldId="439"/>
            <ac:spMk id="1801" creationId="{D6EEE635-285D-487F-8E91-D6CCF12A7295}"/>
          </ac:spMkLst>
        </pc:spChg>
        <pc:spChg chg="mod topLvl">
          <ac:chgData name="reza kabir" userId="af3c95a13102d509" providerId="LiveId" clId="{1DE7A25A-A000-40E7-AB21-D6A01019233A}" dt="2020-05-17T14:57:14.284" v="39" actId="165"/>
          <ac:spMkLst>
            <pc:docMk/>
            <pc:sldMk cId="3517688747" sldId="439"/>
            <ac:spMk id="1802" creationId="{EAF80937-2578-4F40-A2AF-75363A067DE8}"/>
          </ac:spMkLst>
        </pc:spChg>
        <pc:spChg chg="mod topLvl">
          <ac:chgData name="reza kabir" userId="af3c95a13102d509" providerId="LiveId" clId="{1DE7A25A-A000-40E7-AB21-D6A01019233A}" dt="2020-05-17T14:57:14.284" v="39" actId="165"/>
          <ac:spMkLst>
            <pc:docMk/>
            <pc:sldMk cId="3517688747" sldId="439"/>
            <ac:spMk id="1803" creationId="{03D6DAB1-0C7C-4E0E-9A14-E91599E4BCAE}"/>
          </ac:spMkLst>
        </pc:spChg>
        <pc:spChg chg="mod topLvl">
          <ac:chgData name="reza kabir" userId="af3c95a13102d509" providerId="LiveId" clId="{1DE7A25A-A000-40E7-AB21-D6A01019233A}" dt="2020-05-17T14:57:14.284" v="39" actId="165"/>
          <ac:spMkLst>
            <pc:docMk/>
            <pc:sldMk cId="3517688747" sldId="439"/>
            <ac:spMk id="1804" creationId="{8A94225C-54E9-4CC9-A820-3CBBD4511BDA}"/>
          </ac:spMkLst>
        </pc:spChg>
        <pc:spChg chg="mod topLvl">
          <ac:chgData name="reza kabir" userId="af3c95a13102d509" providerId="LiveId" clId="{1DE7A25A-A000-40E7-AB21-D6A01019233A}" dt="2020-05-17T14:57:14.284" v="39" actId="165"/>
          <ac:spMkLst>
            <pc:docMk/>
            <pc:sldMk cId="3517688747" sldId="439"/>
            <ac:spMk id="1805" creationId="{1F717A8D-4BCC-4479-B280-8E972414977A}"/>
          </ac:spMkLst>
        </pc:spChg>
        <pc:spChg chg="mod topLvl">
          <ac:chgData name="reza kabir" userId="af3c95a13102d509" providerId="LiveId" clId="{1DE7A25A-A000-40E7-AB21-D6A01019233A}" dt="2020-05-17T14:57:14.284" v="39" actId="165"/>
          <ac:spMkLst>
            <pc:docMk/>
            <pc:sldMk cId="3517688747" sldId="439"/>
            <ac:spMk id="1806" creationId="{745FE035-39B2-4F41-BDEE-214F1FB3AF9F}"/>
          </ac:spMkLst>
        </pc:spChg>
        <pc:spChg chg="mod topLvl">
          <ac:chgData name="reza kabir" userId="af3c95a13102d509" providerId="LiveId" clId="{1DE7A25A-A000-40E7-AB21-D6A01019233A}" dt="2020-05-17T14:57:14.284" v="39" actId="165"/>
          <ac:spMkLst>
            <pc:docMk/>
            <pc:sldMk cId="3517688747" sldId="439"/>
            <ac:spMk id="1807" creationId="{B49621EC-0845-4C45-962D-AA5F59E360D0}"/>
          </ac:spMkLst>
        </pc:spChg>
        <pc:spChg chg="mod topLvl">
          <ac:chgData name="reza kabir" userId="af3c95a13102d509" providerId="LiveId" clId="{1DE7A25A-A000-40E7-AB21-D6A01019233A}" dt="2020-05-17T14:57:14.284" v="39" actId="165"/>
          <ac:spMkLst>
            <pc:docMk/>
            <pc:sldMk cId="3517688747" sldId="439"/>
            <ac:spMk id="1808" creationId="{77862DFB-7B7A-4515-A594-469F945C871F}"/>
          </ac:spMkLst>
        </pc:spChg>
        <pc:spChg chg="mod topLvl">
          <ac:chgData name="reza kabir" userId="af3c95a13102d509" providerId="LiveId" clId="{1DE7A25A-A000-40E7-AB21-D6A01019233A}" dt="2020-05-17T14:57:14.284" v="39" actId="165"/>
          <ac:spMkLst>
            <pc:docMk/>
            <pc:sldMk cId="3517688747" sldId="439"/>
            <ac:spMk id="1809" creationId="{2FE262CC-CFAA-446E-B022-111EBB5DC747}"/>
          </ac:spMkLst>
        </pc:spChg>
        <pc:spChg chg="mod topLvl">
          <ac:chgData name="reza kabir" userId="af3c95a13102d509" providerId="LiveId" clId="{1DE7A25A-A000-40E7-AB21-D6A01019233A}" dt="2020-05-17T14:57:14.284" v="39" actId="165"/>
          <ac:spMkLst>
            <pc:docMk/>
            <pc:sldMk cId="3517688747" sldId="439"/>
            <ac:spMk id="1810" creationId="{5A6B76DA-6BC5-426B-A147-463B23D444A1}"/>
          </ac:spMkLst>
        </pc:spChg>
        <pc:spChg chg="mod topLvl">
          <ac:chgData name="reza kabir" userId="af3c95a13102d509" providerId="LiveId" clId="{1DE7A25A-A000-40E7-AB21-D6A01019233A}" dt="2020-05-17T14:57:14.284" v="39" actId="165"/>
          <ac:spMkLst>
            <pc:docMk/>
            <pc:sldMk cId="3517688747" sldId="439"/>
            <ac:spMk id="1811" creationId="{33823774-4B13-4D5A-AACE-9978006B6D85}"/>
          </ac:spMkLst>
        </pc:spChg>
        <pc:spChg chg="mod topLvl">
          <ac:chgData name="reza kabir" userId="af3c95a13102d509" providerId="LiveId" clId="{1DE7A25A-A000-40E7-AB21-D6A01019233A}" dt="2020-05-17T14:57:14.284" v="39" actId="165"/>
          <ac:spMkLst>
            <pc:docMk/>
            <pc:sldMk cId="3517688747" sldId="439"/>
            <ac:spMk id="1812" creationId="{89CA9A4A-87C8-4BE0-A388-89641D9CC190}"/>
          </ac:spMkLst>
        </pc:spChg>
        <pc:spChg chg="mod topLvl">
          <ac:chgData name="reza kabir" userId="af3c95a13102d509" providerId="LiveId" clId="{1DE7A25A-A000-40E7-AB21-D6A01019233A}" dt="2020-05-17T14:57:14.284" v="39" actId="165"/>
          <ac:spMkLst>
            <pc:docMk/>
            <pc:sldMk cId="3517688747" sldId="439"/>
            <ac:spMk id="1813" creationId="{A8C868CB-0270-4EE4-B2AD-D2D9B9C83209}"/>
          </ac:spMkLst>
        </pc:spChg>
        <pc:spChg chg="mod topLvl">
          <ac:chgData name="reza kabir" userId="af3c95a13102d509" providerId="LiveId" clId="{1DE7A25A-A000-40E7-AB21-D6A01019233A}" dt="2020-05-17T14:57:14.284" v="39" actId="165"/>
          <ac:spMkLst>
            <pc:docMk/>
            <pc:sldMk cId="3517688747" sldId="439"/>
            <ac:spMk id="1814" creationId="{8DCBEDAD-DA7F-42C6-B47D-CF4545962957}"/>
          </ac:spMkLst>
        </pc:spChg>
        <pc:spChg chg="mod topLvl">
          <ac:chgData name="reza kabir" userId="af3c95a13102d509" providerId="LiveId" clId="{1DE7A25A-A000-40E7-AB21-D6A01019233A}" dt="2020-05-17T14:57:14.284" v="39" actId="165"/>
          <ac:spMkLst>
            <pc:docMk/>
            <pc:sldMk cId="3517688747" sldId="439"/>
            <ac:spMk id="1815" creationId="{DD9181A2-1B30-4405-A880-9DACBA9F520F}"/>
          </ac:spMkLst>
        </pc:spChg>
        <pc:spChg chg="mod topLvl">
          <ac:chgData name="reza kabir" userId="af3c95a13102d509" providerId="LiveId" clId="{1DE7A25A-A000-40E7-AB21-D6A01019233A}" dt="2020-05-17T14:57:14.284" v="39" actId="165"/>
          <ac:spMkLst>
            <pc:docMk/>
            <pc:sldMk cId="3517688747" sldId="439"/>
            <ac:spMk id="1816" creationId="{8A6F68DA-8DC5-4828-8600-A677A5589906}"/>
          </ac:spMkLst>
        </pc:spChg>
        <pc:spChg chg="mod topLvl">
          <ac:chgData name="reza kabir" userId="af3c95a13102d509" providerId="LiveId" clId="{1DE7A25A-A000-40E7-AB21-D6A01019233A}" dt="2020-05-17T14:57:14.284" v="39" actId="165"/>
          <ac:spMkLst>
            <pc:docMk/>
            <pc:sldMk cId="3517688747" sldId="439"/>
            <ac:spMk id="1817" creationId="{E7C9385A-67F4-428E-88FF-BFCA81B52FE7}"/>
          </ac:spMkLst>
        </pc:spChg>
        <pc:spChg chg="mod topLvl">
          <ac:chgData name="reza kabir" userId="af3c95a13102d509" providerId="LiveId" clId="{1DE7A25A-A000-40E7-AB21-D6A01019233A}" dt="2020-05-17T14:57:14.284" v="39" actId="165"/>
          <ac:spMkLst>
            <pc:docMk/>
            <pc:sldMk cId="3517688747" sldId="439"/>
            <ac:spMk id="1818" creationId="{4787C109-58CC-42BE-9113-A9C714797571}"/>
          </ac:spMkLst>
        </pc:spChg>
        <pc:spChg chg="mod topLvl">
          <ac:chgData name="reza kabir" userId="af3c95a13102d509" providerId="LiveId" clId="{1DE7A25A-A000-40E7-AB21-D6A01019233A}" dt="2020-05-17T14:57:14.284" v="39" actId="165"/>
          <ac:spMkLst>
            <pc:docMk/>
            <pc:sldMk cId="3517688747" sldId="439"/>
            <ac:spMk id="1819" creationId="{68CB7F8E-87B9-40FD-B914-7ED6A8D07181}"/>
          </ac:spMkLst>
        </pc:spChg>
        <pc:spChg chg="mod topLvl">
          <ac:chgData name="reza kabir" userId="af3c95a13102d509" providerId="LiveId" clId="{1DE7A25A-A000-40E7-AB21-D6A01019233A}" dt="2020-05-17T14:57:14.284" v="39" actId="165"/>
          <ac:spMkLst>
            <pc:docMk/>
            <pc:sldMk cId="3517688747" sldId="439"/>
            <ac:spMk id="1820" creationId="{DADB3FFA-B608-4927-9D4F-4C827946EC90}"/>
          </ac:spMkLst>
        </pc:spChg>
        <pc:spChg chg="mod topLvl">
          <ac:chgData name="reza kabir" userId="af3c95a13102d509" providerId="LiveId" clId="{1DE7A25A-A000-40E7-AB21-D6A01019233A}" dt="2020-05-17T14:57:14.284" v="39" actId="165"/>
          <ac:spMkLst>
            <pc:docMk/>
            <pc:sldMk cId="3517688747" sldId="439"/>
            <ac:spMk id="1821" creationId="{FD4B8F82-5E82-4315-A943-062526F8A80A}"/>
          </ac:spMkLst>
        </pc:spChg>
        <pc:spChg chg="mod topLvl">
          <ac:chgData name="reza kabir" userId="af3c95a13102d509" providerId="LiveId" clId="{1DE7A25A-A000-40E7-AB21-D6A01019233A}" dt="2020-05-17T14:57:14.284" v="39" actId="165"/>
          <ac:spMkLst>
            <pc:docMk/>
            <pc:sldMk cId="3517688747" sldId="439"/>
            <ac:spMk id="1822" creationId="{64ADF243-AF0E-4C82-9119-4D597ACE607D}"/>
          </ac:spMkLst>
        </pc:spChg>
        <pc:spChg chg="mod topLvl">
          <ac:chgData name="reza kabir" userId="af3c95a13102d509" providerId="LiveId" clId="{1DE7A25A-A000-40E7-AB21-D6A01019233A}" dt="2020-05-17T14:57:14.284" v="39" actId="165"/>
          <ac:spMkLst>
            <pc:docMk/>
            <pc:sldMk cId="3517688747" sldId="439"/>
            <ac:spMk id="1823" creationId="{6D237F44-DB4C-49BA-9B21-616D36BE45D3}"/>
          </ac:spMkLst>
        </pc:spChg>
        <pc:spChg chg="mod topLvl">
          <ac:chgData name="reza kabir" userId="af3c95a13102d509" providerId="LiveId" clId="{1DE7A25A-A000-40E7-AB21-D6A01019233A}" dt="2020-05-17T14:57:14.284" v="39" actId="165"/>
          <ac:spMkLst>
            <pc:docMk/>
            <pc:sldMk cId="3517688747" sldId="439"/>
            <ac:spMk id="1824" creationId="{E24A94C0-8402-4197-9071-6E17632C0A30}"/>
          </ac:spMkLst>
        </pc:spChg>
        <pc:spChg chg="mod topLvl">
          <ac:chgData name="reza kabir" userId="af3c95a13102d509" providerId="LiveId" clId="{1DE7A25A-A000-40E7-AB21-D6A01019233A}" dt="2020-05-17T14:57:14.284" v="39" actId="165"/>
          <ac:spMkLst>
            <pc:docMk/>
            <pc:sldMk cId="3517688747" sldId="439"/>
            <ac:spMk id="1825" creationId="{37FA9448-C6A4-4412-B127-FDC3AC845418}"/>
          </ac:spMkLst>
        </pc:spChg>
        <pc:spChg chg="mod topLvl">
          <ac:chgData name="reza kabir" userId="af3c95a13102d509" providerId="LiveId" clId="{1DE7A25A-A000-40E7-AB21-D6A01019233A}" dt="2020-05-17T14:57:14.284" v="39" actId="165"/>
          <ac:spMkLst>
            <pc:docMk/>
            <pc:sldMk cId="3517688747" sldId="439"/>
            <ac:spMk id="1826" creationId="{8453B671-8BAF-46D6-A8AF-AA37A24B0B26}"/>
          </ac:spMkLst>
        </pc:spChg>
        <pc:spChg chg="mod topLvl">
          <ac:chgData name="reza kabir" userId="af3c95a13102d509" providerId="LiveId" clId="{1DE7A25A-A000-40E7-AB21-D6A01019233A}" dt="2020-05-17T14:57:14.284" v="39" actId="165"/>
          <ac:spMkLst>
            <pc:docMk/>
            <pc:sldMk cId="3517688747" sldId="439"/>
            <ac:spMk id="1827" creationId="{7B0AE686-E373-4148-85FE-C4A415E62ECC}"/>
          </ac:spMkLst>
        </pc:spChg>
        <pc:spChg chg="mod topLvl">
          <ac:chgData name="reza kabir" userId="af3c95a13102d509" providerId="LiveId" clId="{1DE7A25A-A000-40E7-AB21-D6A01019233A}" dt="2020-05-17T14:57:14.284" v="39" actId="165"/>
          <ac:spMkLst>
            <pc:docMk/>
            <pc:sldMk cId="3517688747" sldId="439"/>
            <ac:spMk id="1828" creationId="{9979492D-81BB-4576-AF38-6A6EE62CA7CE}"/>
          </ac:spMkLst>
        </pc:spChg>
        <pc:spChg chg="mod topLvl">
          <ac:chgData name="reza kabir" userId="af3c95a13102d509" providerId="LiveId" clId="{1DE7A25A-A000-40E7-AB21-D6A01019233A}" dt="2020-05-17T14:57:14.284" v="39" actId="165"/>
          <ac:spMkLst>
            <pc:docMk/>
            <pc:sldMk cId="3517688747" sldId="439"/>
            <ac:spMk id="1829" creationId="{AAA03DED-1C8E-4AF2-B962-AEEB5F1D65AC}"/>
          </ac:spMkLst>
        </pc:spChg>
        <pc:spChg chg="mod topLvl">
          <ac:chgData name="reza kabir" userId="af3c95a13102d509" providerId="LiveId" clId="{1DE7A25A-A000-40E7-AB21-D6A01019233A}" dt="2020-05-17T14:57:14.284" v="39" actId="165"/>
          <ac:spMkLst>
            <pc:docMk/>
            <pc:sldMk cId="3517688747" sldId="439"/>
            <ac:spMk id="1830" creationId="{4469B123-4B87-43AE-91A6-F0921D14EC15}"/>
          </ac:spMkLst>
        </pc:spChg>
        <pc:spChg chg="mod topLvl">
          <ac:chgData name="reza kabir" userId="af3c95a13102d509" providerId="LiveId" clId="{1DE7A25A-A000-40E7-AB21-D6A01019233A}" dt="2020-05-17T14:57:14.284" v="39" actId="165"/>
          <ac:spMkLst>
            <pc:docMk/>
            <pc:sldMk cId="3517688747" sldId="439"/>
            <ac:spMk id="1831" creationId="{BC26A5C7-9C69-43CC-B7B7-58197DBBD5B7}"/>
          </ac:spMkLst>
        </pc:spChg>
        <pc:spChg chg="mod topLvl">
          <ac:chgData name="reza kabir" userId="af3c95a13102d509" providerId="LiveId" clId="{1DE7A25A-A000-40E7-AB21-D6A01019233A}" dt="2020-05-17T14:57:14.284" v="39" actId="165"/>
          <ac:spMkLst>
            <pc:docMk/>
            <pc:sldMk cId="3517688747" sldId="439"/>
            <ac:spMk id="1832" creationId="{1F5615F5-22AE-48E2-8E56-0B8539E82798}"/>
          </ac:spMkLst>
        </pc:spChg>
        <pc:spChg chg="mod topLvl">
          <ac:chgData name="reza kabir" userId="af3c95a13102d509" providerId="LiveId" clId="{1DE7A25A-A000-40E7-AB21-D6A01019233A}" dt="2020-05-17T14:57:14.284" v="39" actId="165"/>
          <ac:spMkLst>
            <pc:docMk/>
            <pc:sldMk cId="3517688747" sldId="439"/>
            <ac:spMk id="1833" creationId="{02FF7E79-B69D-41E8-81D0-070183D43410}"/>
          </ac:spMkLst>
        </pc:spChg>
        <pc:spChg chg="mod topLvl">
          <ac:chgData name="reza kabir" userId="af3c95a13102d509" providerId="LiveId" clId="{1DE7A25A-A000-40E7-AB21-D6A01019233A}" dt="2020-05-17T14:57:14.284" v="39" actId="165"/>
          <ac:spMkLst>
            <pc:docMk/>
            <pc:sldMk cId="3517688747" sldId="439"/>
            <ac:spMk id="1834" creationId="{E7FD713E-5F34-4189-B510-9CACB867DEE5}"/>
          </ac:spMkLst>
        </pc:spChg>
        <pc:spChg chg="mod topLvl">
          <ac:chgData name="reza kabir" userId="af3c95a13102d509" providerId="LiveId" clId="{1DE7A25A-A000-40E7-AB21-D6A01019233A}" dt="2020-05-17T14:57:14.284" v="39" actId="165"/>
          <ac:spMkLst>
            <pc:docMk/>
            <pc:sldMk cId="3517688747" sldId="439"/>
            <ac:spMk id="1835" creationId="{FF1A90DB-4B83-45C5-887D-ACEA133422D8}"/>
          </ac:spMkLst>
        </pc:spChg>
        <pc:spChg chg="mod topLvl">
          <ac:chgData name="reza kabir" userId="af3c95a13102d509" providerId="LiveId" clId="{1DE7A25A-A000-40E7-AB21-D6A01019233A}" dt="2020-05-17T14:57:14.284" v="39" actId="165"/>
          <ac:spMkLst>
            <pc:docMk/>
            <pc:sldMk cId="3517688747" sldId="439"/>
            <ac:spMk id="1836" creationId="{6982BF3F-63FA-419D-91D5-9BF5E2ABFB11}"/>
          </ac:spMkLst>
        </pc:spChg>
        <pc:spChg chg="mod topLvl">
          <ac:chgData name="reza kabir" userId="af3c95a13102d509" providerId="LiveId" clId="{1DE7A25A-A000-40E7-AB21-D6A01019233A}" dt="2020-05-17T14:57:14.284" v="39" actId="165"/>
          <ac:spMkLst>
            <pc:docMk/>
            <pc:sldMk cId="3517688747" sldId="439"/>
            <ac:spMk id="1837" creationId="{B878467D-FD73-4F0D-A317-09ECB06D97EA}"/>
          </ac:spMkLst>
        </pc:spChg>
        <pc:spChg chg="mod topLvl">
          <ac:chgData name="reza kabir" userId="af3c95a13102d509" providerId="LiveId" clId="{1DE7A25A-A000-40E7-AB21-D6A01019233A}" dt="2020-05-17T14:57:14.284" v="39" actId="165"/>
          <ac:spMkLst>
            <pc:docMk/>
            <pc:sldMk cId="3517688747" sldId="439"/>
            <ac:spMk id="1838" creationId="{4A757B77-7CA5-4E32-9C89-73CA1D6402C6}"/>
          </ac:spMkLst>
        </pc:spChg>
        <pc:spChg chg="mod topLvl">
          <ac:chgData name="reza kabir" userId="af3c95a13102d509" providerId="LiveId" clId="{1DE7A25A-A000-40E7-AB21-D6A01019233A}" dt="2020-05-17T14:57:14.284" v="39" actId="165"/>
          <ac:spMkLst>
            <pc:docMk/>
            <pc:sldMk cId="3517688747" sldId="439"/>
            <ac:spMk id="1839" creationId="{0B00225E-C392-4BCA-8335-5B930131EDA7}"/>
          </ac:spMkLst>
        </pc:spChg>
        <pc:spChg chg="mod topLvl">
          <ac:chgData name="reza kabir" userId="af3c95a13102d509" providerId="LiveId" clId="{1DE7A25A-A000-40E7-AB21-D6A01019233A}" dt="2020-05-17T14:57:14.284" v="39" actId="165"/>
          <ac:spMkLst>
            <pc:docMk/>
            <pc:sldMk cId="3517688747" sldId="439"/>
            <ac:spMk id="1840" creationId="{F03DBB08-CC36-45DE-A711-6DF51403336A}"/>
          </ac:spMkLst>
        </pc:spChg>
        <pc:spChg chg="mod topLvl">
          <ac:chgData name="reza kabir" userId="af3c95a13102d509" providerId="LiveId" clId="{1DE7A25A-A000-40E7-AB21-D6A01019233A}" dt="2020-05-17T14:57:14.284" v="39" actId="165"/>
          <ac:spMkLst>
            <pc:docMk/>
            <pc:sldMk cId="3517688747" sldId="439"/>
            <ac:spMk id="1841" creationId="{35AC5F01-53B5-406E-B5D4-701AD39A9B80}"/>
          </ac:spMkLst>
        </pc:spChg>
        <pc:spChg chg="mod topLvl">
          <ac:chgData name="reza kabir" userId="af3c95a13102d509" providerId="LiveId" clId="{1DE7A25A-A000-40E7-AB21-D6A01019233A}" dt="2020-05-17T14:57:14.284" v="39" actId="165"/>
          <ac:spMkLst>
            <pc:docMk/>
            <pc:sldMk cId="3517688747" sldId="439"/>
            <ac:spMk id="1842" creationId="{71F75FE4-A0E5-4F35-BF08-2F6BB9046B4A}"/>
          </ac:spMkLst>
        </pc:spChg>
        <pc:spChg chg="mod topLvl">
          <ac:chgData name="reza kabir" userId="af3c95a13102d509" providerId="LiveId" clId="{1DE7A25A-A000-40E7-AB21-D6A01019233A}" dt="2020-05-17T14:57:14.284" v="39" actId="165"/>
          <ac:spMkLst>
            <pc:docMk/>
            <pc:sldMk cId="3517688747" sldId="439"/>
            <ac:spMk id="1843" creationId="{4B3268F9-CF60-43B7-A26A-25AD813227FB}"/>
          </ac:spMkLst>
        </pc:spChg>
        <pc:spChg chg="mod topLvl">
          <ac:chgData name="reza kabir" userId="af3c95a13102d509" providerId="LiveId" clId="{1DE7A25A-A000-40E7-AB21-D6A01019233A}" dt="2020-05-17T14:57:14.284" v="39" actId="165"/>
          <ac:spMkLst>
            <pc:docMk/>
            <pc:sldMk cId="3517688747" sldId="439"/>
            <ac:spMk id="1844" creationId="{4828421A-3335-4091-98B2-50A5210D3C7B}"/>
          </ac:spMkLst>
        </pc:spChg>
        <pc:spChg chg="mod topLvl">
          <ac:chgData name="reza kabir" userId="af3c95a13102d509" providerId="LiveId" clId="{1DE7A25A-A000-40E7-AB21-D6A01019233A}" dt="2020-05-17T14:57:14.284" v="39" actId="165"/>
          <ac:spMkLst>
            <pc:docMk/>
            <pc:sldMk cId="3517688747" sldId="439"/>
            <ac:spMk id="1845" creationId="{EF5813E1-FE13-4B62-A4BC-23A8D705DF14}"/>
          </ac:spMkLst>
        </pc:spChg>
        <pc:spChg chg="mod topLvl">
          <ac:chgData name="reza kabir" userId="af3c95a13102d509" providerId="LiveId" clId="{1DE7A25A-A000-40E7-AB21-D6A01019233A}" dt="2020-05-17T14:57:14.284" v="39" actId="165"/>
          <ac:spMkLst>
            <pc:docMk/>
            <pc:sldMk cId="3517688747" sldId="439"/>
            <ac:spMk id="1846" creationId="{2BABD56F-0880-445B-AE5B-A32C1BAFF128}"/>
          </ac:spMkLst>
        </pc:spChg>
        <pc:spChg chg="mod topLvl">
          <ac:chgData name="reza kabir" userId="af3c95a13102d509" providerId="LiveId" clId="{1DE7A25A-A000-40E7-AB21-D6A01019233A}" dt="2020-05-17T14:57:14.284" v="39" actId="165"/>
          <ac:spMkLst>
            <pc:docMk/>
            <pc:sldMk cId="3517688747" sldId="439"/>
            <ac:spMk id="1847" creationId="{EC8CA43D-D9AA-4829-889F-FCF29EE63AC5}"/>
          </ac:spMkLst>
        </pc:spChg>
        <pc:spChg chg="mod topLvl">
          <ac:chgData name="reza kabir" userId="af3c95a13102d509" providerId="LiveId" clId="{1DE7A25A-A000-40E7-AB21-D6A01019233A}" dt="2020-05-17T14:57:14.284" v="39" actId="165"/>
          <ac:spMkLst>
            <pc:docMk/>
            <pc:sldMk cId="3517688747" sldId="439"/>
            <ac:spMk id="1848" creationId="{EF39B405-3A0D-4AA0-8BFB-5E915DF4FB89}"/>
          </ac:spMkLst>
        </pc:spChg>
        <pc:spChg chg="mod topLvl">
          <ac:chgData name="reza kabir" userId="af3c95a13102d509" providerId="LiveId" clId="{1DE7A25A-A000-40E7-AB21-D6A01019233A}" dt="2020-05-17T14:57:14.284" v="39" actId="165"/>
          <ac:spMkLst>
            <pc:docMk/>
            <pc:sldMk cId="3517688747" sldId="439"/>
            <ac:spMk id="1849" creationId="{9BC951A9-FB0B-4CF1-BE67-C07DDAA0887B}"/>
          </ac:spMkLst>
        </pc:spChg>
        <pc:spChg chg="mod topLvl">
          <ac:chgData name="reza kabir" userId="af3c95a13102d509" providerId="LiveId" clId="{1DE7A25A-A000-40E7-AB21-D6A01019233A}" dt="2020-05-17T14:57:14.284" v="39" actId="165"/>
          <ac:spMkLst>
            <pc:docMk/>
            <pc:sldMk cId="3517688747" sldId="439"/>
            <ac:spMk id="1850" creationId="{3BF96420-8B9F-4247-B9B0-6EFC76A742DE}"/>
          </ac:spMkLst>
        </pc:spChg>
        <pc:spChg chg="mod topLvl">
          <ac:chgData name="reza kabir" userId="af3c95a13102d509" providerId="LiveId" clId="{1DE7A25A-A000-40E7-AB21-D6A01019233A}" dt="2020-05-17T14:57:14.284" v="39" actId="165"/>
          <ac:spMkLst>
            <pc:docMk/>
            <pc:sldMk cId="3517688747" sldId="439"/>
            <ac:spMk id="1851" creationId="{5E6A4C57-E610-4D4F-A83C-857D38BACCA3}"/>
          </ac:spMkLst>
        </pc:spChg>
        <pc:spChg chg="mod topLvl">
          <ac:chgData name="reza kabir" userId="af3c95a13102d509" providerId="LiveId" clId="{1DE7A25A-A000-40E7-AB21-D6A01019233A}" dt="2020-05-17T14:57:14.284" v="39" actId="165"/>
          <ac:spMkLst>
            <pc:docMk/>
            <pc:sldMk cId="3517688747" sldId="439"/>
            <ac:spMk id="1852" creationId="{54B59A43-D832-4D4E-88F6-F04600F9B21F}"/>
          </ac:spMkLst>
        </pc:spChg>
        <pc:spChg chg="mod topLvl">
          <ac:chgData name="reza kabir" userId="af3c95a13102d509" providerId="LiveId" clId="{1DE7A25A-A000-40E7-AB21-D6A01019233A}" dt="2020-05-17T14:57:14.284" v="39" actId="165"/>
          <ac:spMkLst>
            <pc:docMk/>
            <pc:sldMk cId="3517688747" sldId="439"/>
            <ac:spMk id="1853" creationId="{FCF512A8-74C2-484E-BC93-B6A234CD7841}"/>
          </ac:spMkLst>
        </pc:spChg>
        <pc:spChg chg="mod topLvl">
          <ac:chgData name="reza kabir" userId="af3c95a13102d509" providerId="LiveId" clId="{1DE7A25A-A000-40E7-AB21-D6A01019233A}" dt="2020-05-17T14:57:14.284" v="39" actId="165"/>
          <ac:spMkLst>
            <pc:docMk/>
            <pc:sldMk cId="3517688747" sldId="439"/>
            <ac:spMk id="1854" creationId="{3A4883E7-4586-4692-A97D-A89A2FA2624B}"/>
          </ac:spMkLst>
        </pc:spChg>
        <pc:spChg chg="mod topLvl">
          <ac:chgData name="reza kabir" userId="af3c95a13102d509" providerId="LiveId" clId="{1DE7A25A-A000-40E7-AB21-D6A01019233A}" dt="2020-05-17T14:57:14.284" v="39" actId="165"/>
          <ac:spMkLst>
            <pc:docMk/>
            <pc:sldMk cId="3517688747" sldId="439"/>
            <ac:spMk id="1855" creationId="{3AA00E11-BCCA-4070-B0BD-40FDEDBD397B}"/>
          </ac:spMkLst>
        </pc:spChg>
        <pc:spChg chg="mod topLvl">
          <ac:chgData name="reza kabir" userId="af3c95a13102d509" providerId="LiveId" clId="{1DE7A25A-A000-40E7-AB21-D6A01019233A}" dt="2020-05-17T14:57:14.284" v="39" actId="165"/>
          <ac:spMkLst>
            <pc:docMk/>
            <pc:sldMk cId="3517688747" sldId="439"/>
            <ac:spMk id="1856" creationId="{06416D3B-4E77-40D1-800A-487B6C760931}"/>
          </ac:spMkLst>
        </pc:spChg>
        <pc:spChg chg="mod topLvl">
          <ac:chgData name="reza kabir" userId="af3c95a13102d509" providerId="LiveId" clId="{1DE7A25A-A000-40E7-AB21-D6A01019233A}" dt="2020-05-17T14:57:14.284" v="39" actId="165"/>
          <ac:spMkLst>
            <pc:docMk/>
            <pc:sldMk cId="3517688747" sldId="439"/>
            <ac:spMk id="1857" creationId="{BF4E10B7-C207-4742-B441-A56F0368D502}"/>
          </ac:spMkLst>
        </pc:spChg>
        <pc:spChg chg="mod topLvl">
          <ac:chgData name="reza kabir" userId="af3c95a13102d509" providerId="LiveId" clId="{1DE7A25A-A000-40E7-AB21-D6A01019233A}" dt="2020-05-17T14:57:14.284" v="39" actId="165"/>
          <ac:spMkLst>
            <pc:docMk/>
            <pc:sldMk cId="3517688747" sldId="439"/>
            <ac:spMk id="1858" creationId="{2900B5F2-77D1-4731-A269-18F0AF7B443E}"/>
          </ac:spMkLst>
        </pc:spChg>
        <pc:spChg chg="mod topLvl">
          <ac:chgData name="reza kabir" userId="af3c95a13102d509" providerId="LiveId" clId="{1DE7A25A-A000-40E7-AB21-D6A01019233A}" dt="2020-05-17T14:57:14.284" v="39" actId="165"/>
          <ac:spMkLst>
            <pc:docMk/>
            <pc:sldMk cId="3517688747" sldId="439"/>
            <ac:spMk id="1859" creationId="{E215A5E8-18C1-41F9-B56B-D8E6339029F8}"/>
          </ac:spMkLst>
        </pc:spChg>
        <pc:spChg chg="mod topLvl">
          <ac:chgData name="reza kabir" userId="af3c95a13102d509" providerId="LiveId" clId="{1DE7A25A-A000-40E7-AB21-D6A01019233A}" dt="2020-05-17T14:57:14.284" v="39" actId="165"/>
          <ac:spMkLst>
            <pc:docMk/>
            <pc:sldMk cId="3517688747" sldId="439"/>
            <ac:spMk id="1860" creationId="{0F54BE60-34FF-4754-B93C-97AD7C80667B}"/>
          </ac:spMkLst>
        </pc:spChg>
        <pc:spChg chg="mod topLvl">
          <ac:chgData name="reza kabir" userId="af3c95a13102d509" providerId="LiveId" clId="{1DE7A25A-A000-40E7-AB21-D6A01019233A}" dt="2020-05-17T14:57:14.284" v="39" actId="165"/>
          <ac:spMkLst>
            <pc:docMk/>
            <pc:sldMk cId="3517688747" sldId="439"/>
            <ac:spMk id="1861" creationId="{356B916C-EC9E-4BD1-BC29-6D5BF1620A92}"/>
          </ac:spMkLst>
        </pc:spChg>
        <pc:spChg chg="mod topLvl">
          <ac:chgData name="reza kabir" userId="af3c95a13102d509" providerId="LiveId" clId="{1DE7A25A-A000-40E7-AB21-D6A01019233A}" dt="2020-05-17T14:57:14.284" v="39" actId="165"/>
          <ac:spMkLst>
            <pc:docMk/>
            <pc:sldMk cId="3517688747" sldId="439"/>
            <ac:spMk id="1862" creationId="{F5E42ED8-7FC6-49B2-9A70-EF64796E0FB4}"/>
          </ac:spMkLst>
        </pc:spChg>
        <pc:spChg chg="mod topLvl">
          <ac:chgData name="reza kabir" userId="af3c95a13102d509" providerId="LiveId" clId="{1DE7A25A-A000-40E7-AB21-D6A01019233A}" dt="2020-05-17T14:57:14.284" v="39" actId="165"/>
          <ac:spMkLst>
            <pc:docMk/>
            <pc:sldMk cId="3517688747" sldId="439"/>
            <ac:spMk id="1863" creationId="{166389A1-4B4B-4791-8FB9-2719EE91A78F}"/>
          </ac:spMkLst>
        </pc:spChg>
        <pc:spChg chg="mod topLvl">
          <ac:chgData name="reza kabir" userId="af3c95a13102d509" providerId="LiveId" clId="{1DE7A25A-A000-40E7-AB21-D6A01019233A}" dt="2020-05-17T14:57:14.284" v="39" actId="165"/>
          <ac:spMkLst>
            <pc:docMk/>
            <pc:sldMk cId="3517688747" sldId="439"/>
            <ac:spMk id="1864" creationId="{0936A6B0-3658-4898-ABBF-A737A552CA1B}"/>
          </ac:spMkLst>
        </pc:spChg>
        <pc:spChg chg="mod topLvl">
          <ac:chgData name="reza kabir" userId="af3c95a13102d509" providerId="LiveId" clId="{1DE7A25A-A000-40E7-AB21-D6A01019233A}" dt="2020-05-17T14:57:14.284" v="39" actId="165"/>
          <ac:spMkLst>
            <pc:docMk/>
            <pc:sldMk cId="3517688747" sldId="439"/>
            <ac:spMk id="1865" creationId="{CCBD2439-BD6A-499F-BD35-CF98C0728EBD}"/>
          </ac:spMkLst>
        </pc:spChg>
        <pc:spChg chg="mod topLvl">
          <ac:chgData name="reza kabir" userId="af3c95a13102d509" providerId="LiveId" clId="{1DE7A25A-A000-40E7-AB21-D6A01019233A}" dt="2020-05-17T14:57:14.284" v="39" actId="165"/>
          <ac:spMkLst>
            <pc:docMk/>
            <pc:sldMk cId="3517688747" sldId="439"/>
            <ac:spMk id="1866" creationId="{30CDBDA6-E482-4CC4-9C35-62F5FC5CF33B}"/>
          </ac:spMkLst>
        </pc:spChg>
        <pc:spChg chg="mod topLvl">
          <ac:chgData name="reza kabir" userId="af3c95a13102d509" providerId="LiveId" clId="{1DE7A25A-A000-40E7-AB21-D6A01019233A}" dt="2020-05-17T14:57:14.284" v="39" actId="165"/>
          <ac:spMkLst>
            <pc:docMk/>
            <pc:sldMk cId="3517688747" sldId="439"/>
            <ac:spMk id="1867" creationId="{EB33C275-A282-44AB-962D-36439D57A985}"/>
          </ac:spMkLst>
        </pc:spChg>
        <pc:spChg chg="mod topLvl">
          <ac:chgData name="reza kabir" userId="af3c95a13102d509" providerId="LiveId" clId="{1DE7A25A-A000-40E7-AB21-D6A01019233A}" dt="2020-05-17T14:57:14.284" v="39" actId="165"/>
          <ac:spMkLst>
            <pc:docMk/>
            <pc:sldMk cId="3517688747" sldId="439"/>
            <ac:spMk id="1868" creationId="{94F0094F-1045-48DF-947D-C050FC0F8560}"/>
          </ac:spMkLst>
        </pc:spChg>
        <pc:spChg chg="mod topLvl">
          <ac:chgData name="reza kabir" userId="af3c95a13102d509" providerId="LiveId" clId="{1DE7A25A-A000-40E7-AB21-D6A01019233A}" dt="2020-05-17T14:57:14.284" v="39" actId="165"/>
          <ac:spMkLst>
            <pc:docMk/>
            <pc:sldMk cId="3517688747" sldId="439"/>
            <ac:spMk id="1869" creationId="{74707230-E235-424C-9012-5133D9B6CD96}"/>
          </ac:spMkLst>
        </pc:spChg>
        <pc:spChg chg="mod topLvl">
          <ac:chgData name="reza kabir" userId="af3c95a13102d509" providerId="LiveId" clId="{1DE7A25A-A000-40E7-AB21-D6A01019233A}" dt="2020-05-17T14:57:14.284" v="39" actId="165"/>
          <ac:spMkLst>
            <pc:docMk/>
            <pc:sldMk cId="3517688747" sldId="439"/>
            <ac:spMk id="1870" creationId="{A2B68EB7-9B6C-4F0D-98CD-D08DFE32403D}"/>
          </ac:spMkLst>
        </pc:spChg>
        <pc:spChg chg="mod topLvl">
          <ac:chgData name="reza kabir" userId="af3c95a13102d509" providerId="LiveId" clId="{1DE7A25A-A000-40E7-AB21-D6A01019233A}" dt="2020-05-17T14:57:14.284" v="39" actId="165"/>
          <ac:spMkLst>
            <pc:docMk/>
            <pc:sldMk cId="3517688747" sldId="439"/>
            <ac:spMk id="1871" creationId="{1847A33C-DADC-4663-A1E9-4D0E7BBD1465}"/>
          </ac:spMkLst>
        </pc:spChg>
        <pc:spChg chg="mod topLvl">
          <ac:chgData name="reza kabir" userId="af3c95a13102d509" providerId="LiveId" clId="{1DE7A25A-A000-40E7-AB21-D6A01019233A}" dt="2020-05-17T14:57:14.284" v="39" actId="165"/>
          <ac:spMkLst>
            <pc:docMk/>
            <pc:sldMk cId="3517688747" sldId="439"/>
            <ac:spMk id="1872" creationId="{6A2B7BB7-7ABC-4145-850E-6A7F34023201}"/>
          </ac:spMkLst>
        </pc:spChg>
        <pc:spChg chg="mod topLvl">
          <ac:chgData name="reza kabir" userId="af3c95a13102d509" providerId="LiveId" clId="{1DE7A25A-A000-40E7-AB21-D6A01019233A}" dt="2020-05-17T14:57:14.284" v="39" actId="165"/>
          <ac:spMkLst>
            <pc:docMk/>
            <pc:sldMk cId="3517688747" sldId="439"/>
            <ac:spMk id="1873" creationId="{5EB8CD99-3668-49C6-8170-2D51124AE138}"/>
          </ac:spMkLst>
        </pc:spChg>
        <pc:spChg chg="mod topLvl">
          <ac:chgData name="reza kabir" userId="af3c95a13102d509" providerId="LiveId" clId="{1DE7A25A-A000-40E7-AB21-D6A01019233A}" dt="2020-05-17T14:57:14.284" v="39" actId="165"/>
          <ac:spMkLst>
            <pc:docMk/>
            <pc:sldMk cId="3517688747" sldId="439"/>
            <ac:spMk id="1874" creationId="{8FBEB55B-AFBF-4FC8-9DBF-B306C4F61EEC}"/>
          </ac:spMkLst>
        </pc:spChg>
        <pc:spChg chg="mod topLvl">
          <ac:chgData name="reza kabir" userId="af3c95a13102d509" providerId="LiveId" clId="{1DE7A25A-A000-40E7-AB21-D6A01019233A}" dt="2020-05-17T14:57:14.284" v="39" actId="165"/>
          <ac:spMkLst>
            <pc:docMk/>
            <pc:sldMk cId="3517688747" sldId="439"/>
            <ac:spMk id="1875" creationId="{F02F0DC0-2551-43E0-978C-06306445FAC0}"/>
          </ac:spMkLst>
        </pc:spChg>
        <pc:spChg chg="mod topLvl">
          <ac:chgData name="reza kabir" userId="af3c95a13102d509" providerId="LiveId" clId="{1DE7A25A-A000-40E7-AB21-D6A01019233A}" dt="2020-05-17T14:57:14.284" v="39" actId="165"/>
          <ac:spMkLst>
            <pc:docMk/>
            <pc:sldMk cId="3517688747" sldId="439"/>
            <ac:spMk id="1876" creationId="{18242AD1-AC82-4F35-A5E2-3E9D0590F36C}"/>
          </ac:spMkLst>
        </pc:spChg>
        <pc:spChg chg="mod topLvl">
          <ac:chgData name="reza kabir" userId="af3c95a13102d509" providerId="LiveId" clId="{1DE7A25A-A000-40E7-AB21-D6A01019233A}" dt="2020-05-17T14:57:14.284" v="39" actId="165"/>
          <ac:spMkLst>
            <pc:docMk/>
            <pc:sldMk cId="3517688747" sldId="439"/>
            <ac:spMk id="1877" creationId="{678073FA-8A9D-4252-83E2-10E98FE3AD0A}"/>
          </ac:spMkLst>
        </pc:spChg>
        <pc:spChg chg="mod topLvl">
          <ac:chgData name="reza kabir" userId="af3c95a13102d509" providerId="LiveId" clId="{1DE7A25A-A000-40E7-AB21-D6A01019233A}" dt="2020-05-17T14:57:14.284" v="39" actId="165"/>
          <ac:spMkLst>
            <pc:docMk/>
            <pc:sldMk cId="3517688747" sldId="439"/>
            <ac:spMk id="1878" creationId="{90B0FC05-0F62-4584-8E8E-1BE843198A74}"/>
          </ac:spMkLst>
        </pc:spChg>
        <pc:spChg chg="mod topLvl">
          <ac:chgData name="reza kabir" userId="af3c95a13102d509" providerId="LiveId" clId="{1DE7A25A-A000-40E7-AB21-D6A01019233A}" dt="2020-05-17T14:57:14.284" v="39" actId="165"/>
          <ac:spMkLst>
            <pc:docMk/>
            <pc:sldMk cId="3517688747" sldId="439"/>
            <ac:spMk id="1879" creationId="{357D2B76-2284-4681-9F93-54C8EBCBB8A1}"/>
          </ac:spMkLst>
        </pc:spChg>
        <pc:spChg chg="mod topLvl">
          <ac:chgData name="reza kabir" userId="af3c95a13102d509" providerId="LiveId" clId="{1DE7A25A-A000-40E7-AB21-D6A01019233A}" dt="2020-05-17T14:57:14.284" v="39" actId="165"/>
          <ac:spMkLst>
            <pc:docMk/>
            <pc:sldMk cId="3517688747" sldId="439"/>
            <ac:spMk id="1880" creationId="{69D15C80-179B-47CA-9160-DEE889866F4C}"/>
          </ac:spMkLst>
        </pc:spChg>
        <pc:spChg chg="mod topLvl">
          <ac:chgData name="reza kabir" userId="af3c95a13102d509" providerId="LiveId" clId="{1DE7A25A-A000-40E7-AB21-D6A01019233A}" dt="2020-05-17T14:57:14.284" v="39" actId="165"/>
          <ac:spMkLst>
            <pc:docMk/>
            <pc:sldMk cId="3517688747" sldId="439"/>
            <ac:spMk id="1881" creationId="{D68EAAC3-24BA-4E1E-B73A-27E5B36BA1EE}"/>
          </ac:spMkLst>
        </pc:spChg>
        <pc:spChg chg="mod topLvl">
          <ac:chgData name="reza kabir" userId="af3c95a13102d509" providerId="LiveId" clId="{1DE7A25A-A000-40E7-AB21-D6A01019233A}" dt="2020-05-17T14:57:14.284" v="39" actId="165"/>
          <ac:spMkLst>
            <pc:docMk/>
            <pc:sldMk cId="3517688747" sldId="439"/>
            <ac:spMk id="1882" creationId="{E083CDB1-CEDC-4049-BDE7-85A4716FA340}"/>
          </ac:spMkLst>
        </pc:spChg>
        <pc:spChg chg="mod topLvl">
          <ac:chgData name="reza kabir" userId="af3c95a13102d509" providerId="LiveId" clId="{1DE7A25A-A000-40E7-AB21-D6A01019233A}" dt="2020-05-17T14:57:14.284" v="39" actId="165"/>
          <ac:spMkLst>
            <pc:docMk/>
            <pc:sldMk cId="3517688747" sldId="439"/>
            <ac:spMk id="1883" creationId="{91F1A930-445B-4CDE-A5D9-9511FEF2C21B}"/>
          </ac:spMkLst>
        </pc:spChg>
        <pc:spChg chg="mod topLvl">
          <ac:chgData name="reza kabir" userId="af3c95a13102d509" providerId="LiveId" clId="{1DE7A25A-A000-40E7-AB21-D6A01019233A}" dt="2020-05-17T14:57:14.284" v="39" actId="165"/>
          <ac:spMkLst>
            <pc:docMk/>
            <pc:sldMk cId="3517688747" sldId="439"/>
            <ac:spMk id="1884" creationId="{7F623671-6215-48E8-AC42-E50C429913CF}"/>
          </ac:spMkLst>
        </pc:spChg>
        <pc:spChg chg="mod topLvl">
          <ac:chgData name="reza kabir" userId="af3c95a13102d509" providerId="LiveId" clId="{1DE7A25A-A000-40E7-AB21-D6A01019233A}" dt="2020-05-17T14:57:14.284" v="39" actId="165"/>
          <ac:spMkLst>
            <pc:docMk/>
            <pc:sldMk cId="3517688747" sldId="439"/>
            <ac:spMk id="1885" creationId="{241C93AD-BE75-4125-BB38-BA26E15AE1F0}"/>
          </ac:spMkLst>
        </pc:spChg>
        <pc:spChg chg="mod topLvl">
          <ac:chgData name="reza kabir" userId="af3c95a13102d509" providerId="LiveId" clId="{1DE7A25A-A000-40E7-AB21-D6A01019233A}" dt="2020-05-17T14:57:14.284" v="39" actId="165"/>
          <ac:spMkLst>
            <pc:docMk/>
            <pc:sldMk cId="3517688747" sldId="439"/>
            <ac:spMk id="1886" creationId="{6A431D10-7358-42E4-B36A-39CD146BA3B1}"/>
          </ac:spMkLst>
        </pc:spChg>
        <pc:spChg chg="mod topLvl">
          <ac:chgData name="reza kabir" userId="af3c95a13102d509" providerId="LiveId" clId="{1DE7A25A-A000-40E7-AB21-D6A01019233A}" dt="2020-05-17T14:57:14.284" v="39" actId="165"/>
          <ac:spMkLst>
            <pc:docMk/>
            <pc:sldMk cId="3517688747" sldId="439"/>
            <ac:spMk id="1887" creationId="{99B52B01-3AF4-47ED-B67C-ABF8036257B0}"/>
          </ac:spMkLst>
        </pc:spChg>
        <pc:spChg chg="mod topLvl">
          <ac:chgData name="reza kabir" userId="af3c95a13102d509" providerId="LiveId" clId="{1DE7A25A-A000-40E7-AB21-D6A01019233A}" dt="2020-05-17T14:57:14.284" v="39" actId="165"/>
          <ac:spMkLst>
            <pc:docMk/>
            <pc:sldMk cId="3517688747" sldId="439"/>
            <ac:spMk id="1888" creationId="{FAB8FC48-9B5C-4031-8628-3148B6B7FFE7}"/>
          </ac:spMkLst>
        </pc:spChg>
        <pc:spChg chg="mod topLvl">
          <ac:chgData name="reza kabir" userId="af3c95a13102d509" providerId="LiveId" clId="{1DE7A25A-A000-40E7-AB21-D6A01019233A}" dt="2020-05-17T14:57:14.284" v="39" actId="165"/>
          <ac:spMkLst>
            <pc:docMk/>
            <pc:sldMk cId="3517688747" sldId="439"/>
            <ac:spMk id="1889" creationId="{2BFFC6C6-C0CE-4C6F-8555-D7AC7FE522B8}"/>
          </ac:spMkLst>
        </pc:spChg>
        <pc:spChg chg="mod topLvl">
          <ac:chgData name="reza kabir" userId="af3c95a13102d509" providerId="LiveId" clId="{1DE7A25A-A000-40E7-AB21-D6A01019233A}" dt="2020-05-17T14:57:14.284" v="39" actId="165"/>
          <ac:spMkLst>
            <pc:docMk/>
            <pc:sldMk cId="3517688747" sldId="439"/>
            <ac:spMk id="1890" creationId="{6FDC282C-95B8-4AAF-85E2-2B8A6DC8BB46}"/>
          </ac:spMkLst>
        </pc:spChg>
        <pc:spChg chg="mod topLvl">
          <ac:chgData name="reza kabir" userId="af3c95a13102d509" providerId="LiveId" clId="{1DE7A25A-A000-40E7-AB21-D6A01019233A}" dt="2020-05-17T14:57:14.284" v="39" actId="165"/>
          <ac:spMkLst>
            <pc:docMk/>
            <pc:sldMk cId="3517688747" sldId="439"/>
            <ac:spMk id="1891" creationId="{A350E0E9-4D6D-49BD-9C8E-978B27551993}"/>
          </ac:spMkLst>
        </pc:spChg>
        <pc:spChg chg="mod topLvl">
          <ac:chgData name="reza kabir" userId="af3c95a13102d509" providerId="LiveId" clId="{1DE7A25A-A000-40E7-AB21-D6A01019233A}" dt="2020-05-17T14:57:14.284" v="39" actId="165"/>
          <ac:spMkLst>
            <pc:docMk/>
            <pc:sldMk cId="3517688747" sldId="439"/>
            <ac:spMk id="1892" creationId="{28ACF88C-7582-41F9-9616-1AE05CECD59E}"/>
          </ac:spMkLst>
        </pc:spChg>
        <pc:spChg chg="mod topLvl">
          <ac:chgData name="reza kabir" userId="af3c95a13102d509" providerId="LiveId" clId="{1DE7A25A-A000-40E7-AB21-D6A01019233A}" dt="2020-05-17T14:57:14.284" v="39" actId="165"/>
          <ac:spMkLst>
            <pc:docMk/>
            <pc:sldMk cId="3517688747" sldId="439"/>
            <ac:spMk id="1893" creationId="{415BF6E8-182B-4BEE-BA4F-2310A1A875E5}"/>
          </ac:spMkLst>
        </pc:spChg>
        <pc:spChg chg="mod topLvl">
          <ac:chgData name="reza kabir" userId="af3c95a13102d509" providerId="LiveId" clId="{1DE7A25A-A000-40E7-AB21-D6A01019233A}" dt="2020-05-17T14:57:14.284" v="39" actId="165"/>
          <ac:spMkLst>
            <pc:docMk/>
            <pc:sldMk cId="3517688747" sldId="439"/>
            <ac:spMk id="1894" creationId="{79B44AE6-B402-4B29-B6A8-96BF482421AE}"/>
          </ac:spMkLst>
        </pc:spChg>
        <pc:spChg chg="mod topLvl">
          <ac:chgData name="reza kabir" userId="af3c95a13102d509" providerId="LiveId" clId="{1DE7A25A-A000-40E7-AB21-D6A01019233A}" dt="2020-05-17T14:57:14.284" v="39" actId="165"/>
          <ac:spMkLst>
            <pc:docMk/>
            <pc:sldMk cId="3517688747" sldId="439"/>
            <ac:spMk id="1895" creationId="{ACC6BE83-D39E-4624-9034-5380A8E84873}"/>
          </ac:spMkLst>
        </pc:spChg>
        <pc:spChg chg="mod topLvl">
          <ac:chgData name="reza kabir" userId="af3c95a13102d509" providerId="LiveId" clId="{1DE7A25A-A000-40E7-AB21-D6A01019233A}" dt="2020-05-17T14:57:14.284" v="39" actId="165"/>
          <ac:spMkLst>
            <pc:docMk/>
            <pc:sldMk cId="3517688747" sldId="439"/>
            <ac:spMk id="1896" creationId="{9ED79717-DBB9-4E84-86EE-6A8113957581}"/>
          </ac:spMkLst>
        </pc:spChg>
        <pc:spChg chg="mod topLvl">
          <ac:chgData name="reza kabir" userId="af3c95a13102d509" providerId="LiveId" clId="{1DE7A25A-A000-40E7-AB21-D6A01019233A}" dt="2020-05-17T14:57:14.284" v="39" actId="165"/>
          <ac:spMkLst>
            <pc:docMk/>
            <pc:sldMk cId="3517688747" sldId="439"/>
            <ac:spMk id="1897" creationId="{6B4192F3-DB78-4040-81A2-07BFD8729370}"/>
          </ac:spMkLst>
        </pc:spChg>
        <pc:spChg chg="mod topLvl">
          <ac:chgData name="reza kabir" userId="af3c95a13102d509" providerId="LiveId" clId="{1DE7A25A-A000-40E7-AB21-D6A01019233A}" dt="2020-05-17T14:57:14.284" v="39" actId="165"/>
          <ac:spMkLst>
            <pc:docMk/>
            <pc:sldMk cId="3517688747" sldId="439"/>
            <ac:spMk id="1898" creationId="{52EA64D1-6EAB-4D61-B8C1-BA08ABADBEE7}"/>
          </ac:spMkLst>
        </pc:spChg>
        <pc:spChg chg="mod topLvl">
          <ac:chgData name="reza kabir" userId="af3c95a13102d509" providerId="LiveId" clId="{1DE7A25A-A000-40E7-AB21-D6A01019233A}" dt="2020-05-17T14:57:14.284" v="39" actId="165"/>
          <ac:spMkLst>
            <pc:docMk/>
            <pc:sldMk cId="3517688747" sldId="439"/>
            <ac:spMk id="1899" creationId="{0BD7E740-DCDE-4BA4-9701-60E2A312C33E}"/>
          </ac:spMkLst>
        </pc:spChg>
        <pc:spChg chg="mod topLvl">
          <ac:chgData name="reza kabir" userId="af3c95a13102d509" providerId="LiveId" clId="{1DE7A25A-A000-40E7-AB21-D6A01019233A}" dt="2020-05-17T14:57:14.284" v="39" actId="165"/>
          <ac:spMkLst>
            <pc:docMk/>
            <pc:sldMk cId="3517688747" sldId="439"/>
            <ac:spMk id="1900" creationId="{792E47B1-7BCB-4F01-B7CE-999CEAE04C72}"/>
          </ac:spMkLst>
        </pc:spChg>
        <pc:spChg chg="mod topLvl">
          <ac:chgData name="reza kabir" userId="af3c95a13102d509" providerId="LiveId" clId="{1DE7A25A-A000-40E7-AB21-D6A01019233A}" dt="2020-05-17T14:57:14.284" v="39" actId="165"/>
          <ac:spMkLst>
            <pc:docMk/>
            <pc:sldMk cId="3517688747" sldId="439"/>
            <ac:spMk id="1901" creationId="{BEA07B68-5D0F-4A00-AC46-DE673EE6B0A5}"/>
          </ac:spMkLst>
        </pc:spChg>
        <pc:spChg chg="mod topLvl">
          <ac:chgData name="reza kabir" userId="af3c95a13102d509" providerId="LiveId" clId="{1DE7A25A-A000-40E7-AB21-D6A01019233A}" dt="2020-05-17T14:57:14.284" v="39" actId="165"/>
          <ac:spMkLst>
            <pc:docMk/>
            <pc:sldMk cId="3517688747" sldId="439"/>
            <ac:spMk id="1902" creationId="{506CE048-31D2-4803-B6F6-3C81B3649659}"/>
          </ac:spMkLst>
        </pc:spChg>
        <pc:spChg chg="mod topLvl">
          <ac:chgData name="reza kabir" userId="af3c95a13102d509" providerId="LiveId" clId="{1DE7A25A-A000-40E7-AB21-D6A01019233A}" dt="2020-05-17T14:57:14.284" v="39" actId="165"/>
          <ac:spMkLst>
            <pc:docMk/>
            <pc:sldMk cId="3517688747" sldId="439"/>
            <ac:spMk id="1903" creationId="{D5F9C484-F0DC-4439-9F87-1C20ADE27AC8}"/>
          </ac:spMkLst>
        </pc:spChg>
        <pc:spChg chg="mod topLvl">
          <ac:chgData name="reza kabir" userId="af3c95a13102d509" providerId="LiveId" clId="{1DE7A25A-A000-40E7-AB21-D6A01019233A}" dt="2020-05-17T14:57:14.284" v="39" actId="165"/>
          <ac:spMkLst>
            <pc:docMk/>
            <pc:sldMk cId="3517688747" sldId="439"/>
            <ac:spMk id="1904" creationId="{9B9D0F5E-89A5-44C6-BBFE-5F415A862D92}"/>
          </ac:spMkLst>
        </pc:spChg>
        <pc:spChg chg="mod topLvl">
          <ac:chgData name="reza kabir" userId="af3c95a13102d509" providerId="LiveId" clId="{1DE7A25A-A000-40E7-AB21-D6A01019233A}" dt="2020-05-17T14:57:14.284" v="39" actId="165"/>
          <ac:spMkLst>
            <pc:docMk/>
            <pc:sldMk cId="3517688747" sldId="439"/>
            <ac:spMk id="1905" creationId="{324F0A07-B070-4A02-B82F-D41957966032}"/>
          </ac:spMkLst>
        </pc:spChg>
        <pc:spChg chg="mod topLvl">
          <ac:chgData name="reza kabir" userId="af3c95a13102d509" providerId="LiveId" clId="{1DE7A25A-A000-40E7-AB21-D6A01019233A}" dt="2020-05-17T14:57:14.284" v="39" actId="165"/>
          <ac:spMkLst>
            <pc:docMk/>
            <pc:sldMk cId="3517688747" sldId="439"/>
            <ac:spMk id="1906" creationId="{1F40B792-0680-4FDD-860C-DC0F245F1003}"/>
          </ac:spMkLst>
        </pc:spChg>
        <pc:spChg chg="mod topLvl">
          <ac:chgData name="reza kabir" userId="af3c95a13102d509" providerId="LiveId" clId="{1DE7A25A-A000-40E7-AB21-D6A01019233A}" dt="2020-05-17T14:57:14.284" v="39" actId="165"/>
          <ac:spMkLst>
            <pc:docMk/>
            <pc:sldMk cId="3517688747" sldId="439"/>
            <ac:spMk id="1907" creationId="{F3DEA0D3-2D89-4CC7-9F1C-32C2C5271FD7}"/>
          </ac:spMkLst>
        </pc:spChg>
        <pc:spChg chg="mod topLvl">
          <ac:chgData name="reza kabir" userId="af3c95a13102d509" providerId="LiveId" clId="{1DE7A25A-A000-40E7-AB21-D6A01019233A}" dt="2020-05-17T14:57:14.284" v="39" actId="165"/>
          <ac:spMkLst>
            <pc:docMk/>
            <pc:sldMk cId="3517688747" sldId="439"/>
            <ac:spMk id="1908" creationId="{A2A791B1-876F-480D-A4DB-E2B2A0AB3801}"/>
          </ac:spMkLst>
        </pc:spChg>
        <pc:spChg chg="mod topLvl">
          <ac:chgData name="reza kabir" userId="af3c95a13102d509" providerId="LiveId" clId="{1DE7A25A-A000-40E7-AB21-D6A01019233A}" dt="2020-05-17T14:57:14.284" v="39" actId="165"/>
          <ac:spMkLst>
            <pc:docMk/>
            <pc:sldMk cId="3517688747" sldId="439"/>
            <ac:spMk id="1909" creationId="{D0081C2B-F152-4AA7-ABBF-976F5B847757}"/>
          </ac:spMkLst>
        </pc:spChg>
        <pc:spChg chg="mod topLvl">
          <ac:chgData name="reza kabir" userId="af3c95a13102d509" providerId="LiveId" clId="{1DE7A25A-A000-40E7-AB21-D6A01019233A}" dt="2020-05-17T14:57:14.284" v="39" actId="165"/>
          <ac:spMkLst>
            <pc:docMk/>
            <pc:sldMk cId="3517688747" sldId="439"/>
            <ac:spMk id="1910" creationId="{138BA02D-CA29-4813-8DF3-6B17DF2C5729}"/>
          </ac:spMkLst>
        </pc:spChg>
        <pc:spChg chg="mod topLvl">
          <ac:chgData name="reza kabir" userId="af3c95a13102d509" providerId="LiveId" clId="{1DE7A25A-A000-40E7-AB21-D6A01019233A}" dt="2020-05-17T14:57:14.284" v="39" actId="165"/>
          <ac:spMkLst>
            <pc:docMk/>
            <pc:sldMk cId="3517688747" sldId="439"/>
            <ac:spMk id="1911" creationId="{C0457AD0-6395-4593-AF87-1466BE2033B5}"/>
          </ac:spMkLst>
        </pc:spChg>
        <pc:spChg chg="mod topLvl">
          <ac:chgData name="reza kabir" userId="af3c95a13102d509" providerId="LiveId" clId="{1DE7A25A-A000-40E7-AB21-D6A01019233A}" dt="2020-05-17T14:57:14.284" v="39" actId="165"/>
          <ac:spMkLst>
            <pc:docMk/>
            <pc:sldMk cId="3517688747" sldId="439"/>
            <ac:spMk id="1912" creationId="{7FD7E036-C10E-4256-9045-230A5ECA2EC9}"/>
          </ac:spMkLst>
        </pc:spChg>
        <pc:spChg chg="mod topLvl">
          <ac:chgData name="reza kabir" userId="af3c95a13102d509" providerId="LiveId" clId="{1DE7A25A-A000-40E7-AB21-D6A01019233A}" dt="2020-05-17T14:57:14.284" v="39" actId="165"/>
          <ac:spMkLst>
            <pc:docMk/>
            <pc:sldMk cId="3517688747" sldId="439"/>
            <ac:spMk id="1913" creationId="{CF6A6C33-4B73-402A-98A5-248AC6077F46}"/>
          </ac:spMkLst>
        </pc:spChg>
        <pc:spChg chg="mod topLvl">
          <ac:chgData name="reza kabir" userId="af3c95a13102d509" providerId="LiveId" clId="{1DE7A25A-A000-40E7-AB21-D6A01019233A}" dt="2020-05-17T14:57:14.284" v="39" actId="165"/>
          <ac:spMkLst>
            <pc:docMk/>
            <pc:sldMk cId="3517688747" sldId="439"/>
            <ac:spMk id="1914" creationId="{104A18B8-C1CF-406A-A157-8DD561047DAA}"/>
          </ac:spMkLst>
        </pc:spChg>
        <pc:spChg chg="mod topLvl">
          <ac:chgData name="reza kabir" userId="af3c95a13102d509" providerId="LiveId" clId="{1DE7A25A-A000-40E7-AB21-D6A01019233A}" dt="2020-05-17T14:57:14.284" v="39" actId="165"/>
          <ac:spMkLst>
            <pc:docMk/>
            <pc:sldMk cId="3517688747" sldId="439"/>
            <ac:spMk id="1915" creationId="{B3C6F01B-ABB3-4B1C-B56E-9D871FA5C76A}"/>
          </ac:spMkLst>
        </pc:spChg>
        <pc:spChg chg="mod topLvl">
          <ac:chgData name="reza kabir" userId="af3c95a13102d509" providerId="LiveId" clId="{1DE7A25A-A000-40E7-AB21-D6A01019233A}" dt="2020-05-17T14:57:14.284" v="39" actId="165"/>
          <ac:spMkLst>
            <pc:docMk/>
            <pc:sldMk cId="3517688747" sldId="439"/>
            <ac:spMk id="1916" creationId="{F2D0F25A-289F-4916-A6F1-5EA5B25AFB65}"/>
          </ac:spMkLst>
        </pc:spChg>
        <pc:spChg chg="mod topLvl">
          <ac:chgData name="reza kabir" userId="af3c95a13102d509" providerId="LiveId" clId="{1DE7A25A-A000-40E7-AB21-D6A01019233A}" dt="2020-05-17T14:57:14.284" v="39" actId="165"/>
          <ac:spMkLst>
            <pc:docMk/>
            <pc:sldMk cId="3517688747" sldId="439"/>
            <ac:spMk id="1917" creationId="{99EFDBB7-A5D1-4E6E-9142-DCD8912C732E}"/>
          </ac:spMkLst>
        </pc:spChg>
        <pc:spChg chg="mod topLvl">
          <ac:chgData name="reza kabir" userId="af3c95a13102d509" providerId="LiveId" clId="{1DE7A25A-A000-40E7-AB21-D6A01019233A}" dt="2020-05-17T14:57:14.284" v="39" actId="165"/>
          <ac:spMkLst>
            <pc:docMk/>
            <pc:sldMk cId="3517688747" sldId="439"/>
            <ac:spMk id="1918" creationId="{502BD888-8F7D-4DCF-A45F-B4DE5F61E06B}"/>
          </ac:spMkLst>
        </pc:spChg>
        <pc:spChg chg="mod topLvl">
          <ac:chgData name="reza kabir" userId="af3c95a13102d509" providerId="LiveId" clId="{1DE7A25A-A000-40E7-AB21-D6A01019233A}" dt="2020-05-17T14:57:14.284" v="39" actId="165"/>
          <ac:spMkLst>
            <pc:docMk/>
            <pc:sldMk cId="3517688747" sldId="439"/>
            <ac:spMk id="1919" creationId="{9DAA0C06-E415-429F-82DC-5DA1BB0114B4}"/>
          </ac:spMkLst>
        </pc:spChg>
        <pc:spChg chg="mod topLvl">
          <ac:chgData name="reza kabir" userId="af3c95a13102d509" providerId="LiveId" clId="{1DE7A25A-A000-40E7-AB21-D6A01019233A}" dt="2020-05-17T14:57:14.284" v="39" actId="165"/>
          <ac:spMkLst>
            <pc:docMk/>
            <pc:sldMk cId="3517688747" sldId="439"/>
            <ac:spMk id="1920" creationId="{46DC5089-3806-4252-B64C-199DDAEA2E0E}"/>
          </ac:spMkLst>
        </pc:spChg>
        <pc:spChg chg="mod topLvl">
          <ac:chgData name="reza kabir" userId="af3c95a13102d509" providerId="LiveId" clId="{1DE7A25A-A000-40E7-AB21-D6A01019233A}" dt="2020-05-17T14:57:14.284" v="39" actId="165"/>
          <ac:spMkLst>
            <pc:docMk/>
            <pc:sldMk cId="3517688747" sldId="439"/>
            <ac:spMk id="1921" creationId="{CBF9F2F1-4CD7-4961-BAB6-22983EA5E388}"/>
          </ac:spMkLst>
        </pc:spChg>
        <pc:spChg chg="mod topLvl">
          <ac:chgData name="reza kabir" userId="af3c95a13102d509" providerId="LiveId" clId="{1DE7A25A-A000-40E7-AB21-D6A01019233A}" dt="2020-05-17T14:57:14.284" v="39" actId="165"/>
          <ac:spMkLst>
            <pc:docMk/>
            <pc:sldMk cId="3517688747" sldId="439"/>
            <ac:spMk id="1922" creationId="{C60D352F-0A34-4E28-B9DF-13D6C32708EB}"/>
          </ac:spMkLst>
        </pc:spChg>
        <pc:spChg chg="mod topLvl">
          <ac:chgData name="reza kabir" userId="af3c95a13102d509" providerId="LiveId" clId="{1DE7A25A-A000-40E7-AB21-D6A01019233A}" dt="2020-05-17T14:57:14.284" v="39" actId="165"/>
          <ac:spMkLst>
            <pc:docMk/>
            <pc:sldMk cId="3517688747" sldId="439"/>
            <ac:spMk id="1923" creationId="{68AFE335-54F9-4E19-BD5D-2A0C389CBE78}"/>
          </ac:spMkLst>
        </pc:spChg>
        <pc:spChg chg="mod topLvl">
          <ac:chgData name="reza kabir" userId="af3c95a13102d509" providerId="LiveId" clId="{1DE7A25A-A000-40E7-AB21-D6A01019233A}" dt="2020-05-17T14:57:14.284" v="39" actId="165"/>
          <ac:spMkLst>
            <pc:docMk/>
            <pc:sldMk cId="3517688747" sldId="439"/>
            <ac:spMk id="1924" creationId="{E49DE2FE-1E76-47ED-923C-079B65EB1A08}"/>
          </ac:spMkLst>
        </pc:spChg>
        <pc:spChg chg="mod topLvl">
          <ac:chgData name="reza kabir" userId="af3c95a13102d509" providerId="LiveId" clId="{1DE7A25A-A000-40E7-AB21-D6A01019233A}" dt="2020-05-17T14:57:14.284" v="39" actId="165"/>
          <ac:spMkLst>
            <pc:docMk/>
            <pc:sldMk cId="3517688747" sldId="439"/>
            <ac:spMk id="1925" creationId="{7415301A-4F32-4D0D-B49B-746B27CA0150}"/>
          </ac:spMkLst>
        </pc:spChg>
        <pc:spChg chg="mod topLvl">
          <ac:chgData name="reza kabir" userId="af3c95a13102d509" providerId="LiveId" clId="{1DE7A25A-A000-40E7-AB21-D6A01019233A}" dt="2020-05-17T14:57:14.284" v="39" actId="165"/>
          <ac:spMkLst>
            <pc:docMk/>
            <pc:sldMk cId="3517688747" sldId="439"/>
            <ac:spMk id="1926" creationId="{3FC68B35-8ECC-4F9B-A1CA-43B64533F74F}"/>
          </ac:spMkLst>
        </pc:spChg>
        <pc:spChg chg="mod topLvl">
          <ac:chgData name="reza kabir" userId="af3c95a13102d509" providerId="LiveId" clId="{1DE7A25A-A000-40E7-AB21-D6A01019233A}" dt="2020-05-17T14:57:14.284" v="39" actId="165"/>
          <ac:spMkLst>
            <pc:docMk/>
            <pc:sldMk cId="3517688747" sldId="439"/>
            <ac:spMk id="1927" creationId="{9D5B0415-BDC6-47A2-8CB2-777DD4AF559F}"/>
          </ac:spMkLst>
        </pc:spChg>
        <pc:spChg chg="mod topLvl">
          <ac:chgData name="reza kabir" userId="af3c95a13102d509" providerId="LiveId" clId="{1DE7A25A-A000-40E7-AB21-D6A01019233A}" dt="2020-05-17T14:57:14.284" v="39" actId="165"/>
          <ac:spMkLst>
            <pc:docMk/>
            <pc:sldMk cId="3517688747" sldId="439"/>
            <ac:spMk id="1928" creationId="{1DC5AEB2-6343-4537-9826-446E45B77726}"/>
          </ac:spMkLst>
        </pc:spChg>
        <pc:spChg chg="mod topLvl">
          <ac:chgData name="reza kabir" userId="af3c95a13102d509" providerId="LiveId" clId="{1DE7A25A-A000-40E7-AB21-D6A01019233A}" dt="2020-05-17T14:57:14.284" v="39" actId="165"/>
          <ac:spMkLst>
            <pc:docMk/>
            <pc:sldMk cId="3517688747" sldId="439"/>
            <ac:spMk id="1929" creationId="{98EF85FC-61EF-4F1F-91CE-676390D0D9BB}"/>
          </ac:spMkLst>
        </pc:spChg>
        <pc:spChg chg="mod topLvl">
          <ac:chgData name="reza kabir" userId="af3c95a13102d509" providerId="LiveId" clId="{1DE7A25A-A000-40E7-AB21-D6A01019233A}" dt="2020-05-17T14:57:14.284" v="39" actId="165"/>
          <ac:spMkLst>
            <pc:docMk/>
            <pc:sldMk cId="3517688747" sldId="439"/>
            <ac:spMk id="1930" creationId="{A70FF935-27D3-4B53-9385-5247DCF9F11D}"/>
          </ac:spMkLst>
        </pc:spChg>
        <pc:spChg chg="mod topLvl">
          <ac:chgData name="reza kabir" userId="af3c95a13102d509" providerId="LiveId" clId="{1DE7A25A-A000-40E7-AB21-D6A01019233A}" dt="2020-05-17T14:57:14.284" v="39" actId="165"/>
          <ac:spMkLst>
            <pc:docMk/>
            <pc:sldMk cId="3517688747" sldId="439"/>
            <ac:spMk id="1931" creationId="{B43C485B-77BE-4FBC-82C3-E680EFB971C7}"/>
          </ac:spMkLst>
        </pc:spChg>
        <pc:spChg chg="mod topLvl">
          <ac:chgData name="reza kabir" userId="af3c95a13102d509" providerId="LiveId" clId="{1DE7A25A-A000-40E7-AB21-D6A01019233A}" dt="2020-05-17T14:57:14.284" v="39" actId="165"/>
          <ac:spMkLst>
            <pc:docMk/>
            <pc:sldMk cId="3517688747" sldId="439"/>
            <ac:spMk id="1932" creationId="{7AFFB639-FB14-497F-9EF9-D180717C723D}"/>
          </ac:spMkLst>
        </pc:spChg>
        <pc:spChg chg="mod topLvl">
          <ac:chgData name="reza kabir" userId="af3c95a13102d509" providerId="LiveId" clId="{1DE7A25A-A000-40E7-AB21-D6A01019233A}" dt="2020-05-17T14:57:14.284" v="39" actId="165"/>
          <ac:spMkLst>
            <pc:docMk/>
            <pc:sldMk cId="3517688747" sldId="439"/>
            <ac:spMk id="1933" creationId="{5BE8C2DC-0F71-4EBB-BD13-8108EE6E3797}"/>
          </ac:spMkLst>
        </pc:spChg>
        <pc:spChg chg="mod topLvl">
          <ac:chgData name="reza kabir" userId="af3c95a13102d509" providerId="LiveId" clId="{1DE7A25A-A000-40E7-AB21-D6A01019233A}" dt="2020-05-17T14:57:14.284" v="39" actId="165"/>
          <ac:spMkLst>
            <pc:docMk/>
            <pc:sldMk cId="3517688747" sldId="439"/>
            <ac:spMk id="1934" creationId="{BBA77451-91CF-4FD6-93AC-2A5E37CFEE26}"/>
          </ac:spMkLst>
        </pc:spChg>
        <pc:spChg chg="mod topLvl">
          <ac:chgData name="reza kabir" userId="af3c95a13102d509" providerId="LiveId" clId="{1DE7A25A-A000-40E7-AB21-D6A01019233A}" dt="2020-05-17T14:57:14.284" v="39" actId="165"/>
          <ac:spMkLst>
            <pc:docMk/>
            <pc:sldMk cId="3517688747" sldId="439"/>
            <ac:spMk id="1935" creationId="{C6ED8F3D-1F5C-4CF6-AFA3-6D70EFEC3D6D}"/>
          </ac:spMkLst>
        </pc:spChg>
        <pc:spChg chg="mod topLvl">
          <ac:chgData name="reza kabir" userId="af3c95a13102d509" providerId="LiveId" clId="{1DE7A25A-A000-40E7-AB21-D6A01019233A}" dt="2020-05-17T14:57:14.284" v="39" actId="165"/>
          <ac:spMkLst>
            <pc:docMk/>
            <pc:sldMk cId="3517688747" sldId="439"/>
            <ac:spMk id="1936" creationId="{889C848B-BFE0-4C4C-8EEE-7C0D384BD2A4}"/>
          </ac:spMkLst>
        </pc:spChg>
        <pc:spChg chg="mod topLvl">
          <ac:chgData name="reza kabir" userId="af3c95a13102d509" providerId="LiveId" clId="{1DE7A25A-A000-40E7-AB21-D6A01019233A}" dt="2020-05-17T14:57:14.284" v="39" actId="165"/>
          <ac:spMkLst>
            <pc:docMk/>
            <pc:sldMk cId="3517688747" sldId="439"/>
            <ac:spMk id="1937" creationId="{32A579E4-96A8-450E-8189-F445D393F925}"/>
          </ac:spMkLst>
        </pc:spChg>
        <pc:spChg chg="mod topLvl">
          <ac:chgData name="reza kabir" userId="af3c95a13102d509" providerId="LiveId" clId="{1DE7A25A-A000-40E7-AB21-D6A01019233A}" dt="2020-05-17T14:57:14.284" v="39" actId="165"/>
          <ac:spMkLst>
            <pc:docMk/>
            <pc:sldMk cId="3517688747" sldId="439"/>
            <ac:spMk id="1938" creationId="{B032B62A-6E2D-43FA-B319-3CF6DD2E06B4}"/>
          </ac:spMkLst>
        </pc:spChg>
        <pc:spChg chg="mod topLvl">
          <ac:chgData name="reza kabir" userId="af3c95a13102d509" providerId="LiveId" clId="{1DE7A25A-A000-40E7-AB21-D6A01019233A}" dt="2020-05-17T14:57:14.284" v="39" actId="165"/>
          <ac:spMkLst>
            <pc:docMk/>
            <pc:sldMk cId="3517688747" sldId="439"/>
            <ac:spMk id="1939" creationId="{3E2C85A9-88CD-456C-89B9-421F8BD1DC73}"/>
          </ac:spMkLst>
        </pc:spChg>
        <pc:spChg chg="mod topLvl">
          <ac:chgData name="reza kabir" userId="af3c95a13102d509" providerId="LiveId" clId="{1DE7A25A-A000-40E7-AB21-D6A01019233A}" dt="2020-05-17T14:57:14.284" v="39" actId="165"/>
          <ac:spMkLst>
            <pc:docMk/>
            <pc:sldMk cId="3517688747" sldId="439"/>
            <ac:spMk id="1940" creationId="{D0A1B9DA-CD6A-4096-9373-5367590343C2}"/>
          </ac:spMkLst>
        </pc:spChg>
        <pc:spChg chg="mod topLvl">
          <ac:chgData name="reza kabir" userId="af3c95a13102d509" providerId="LiveId" clId="{1DE7A25A-A000-40E7-AB21-D6A01019233A}" dt="2020-05-17T14:57:14.284" v="39" actId="165"/>
          <ac:spMkLst>
            <pc:docMk/>
            <pc:sldMk cId="3517688747" sldId="439"/>
            <ac:spMk id="1941" creationId="{3DE6FBFA-ABE4-430A-ABA5-4B3E0205B68E}"/>
          </ac:spMkLst>
        </pc:spChg>
        <pc:spChg chg="mod topLvl">
          <ac:chgData name="reza kabir" userId="af3c95a13102d509" providerId="LiveId" clId="{1DE7A25A-A000-40E7-AB21-D6A01019233A}" dt="2020-05-17T14:57:14.284" v="39" actId="165"/>
          <ac:spMkLst>
            <pc:docMk/>
            <pc:sldMk cId="3517688747" sldId="439"/>
            <ac:spMk id="1942" creationId="{E876733D-4B26-46A9-A0CE-654F34E1C0D8}"/>
          </ac:spMkLst>
        </pc:spChg>
        <pc:spChg chg="mod topLvl">
          <ac:chgData name="reza kabir" userId="af3c95a13102d509" providerId="LiveId" clId="{1DE7A25A-A000-40E7-AB21-D6A01019233A}" dt="2020-05-17T14:57:14.284" v="39" actId="165"/>
          <ac:spMkLst>
            <pc:docMk/>
            <pc:sldMk cId="3517688747" sldId="439"/>
            <ac:spMk id="1943" creationId="{935E7E3E-CF1A-4B07-9915-F814F3F9D83A}"/>
          </ac:spMkLst>
        </pc:spChg>
        <pc:spChg chg="mod topLvl">
          <ac:chgData name="reza kabir" userId="af3c95a13102d509" providerId="LiveId" clId="{1DE7A25A-A000-40E7-AB21-D6A01019233A}" dt="2020-05-17T14:57:14.284" v="39" actId="165"/>
          <ac:spMkLst>
            <pc:docMk/>
            <pc:sldMk cId="3517688747" sldId="439"/>
            <ac:spMk id="1944" creationId="{0A767515-8A09-47E0-AD9D-370F2727DEB8}"/>
          </ac:spMkLst>
        </pc:spChg>
        <pc:spChg chg="mod topLvl">
          <ac:chgData name="reza kabir" userId="af3c95a13102d509" providerId="LiveId" clId="{1DE7A25A-A000-40E7-AB21-D6A01019233A}" dt="2020-05-17T14:57:14.284" v="39" actId="165"/>
          <ac:spMkLst>
            <pc:docMk/>
            <pc:sldMk cId="3517688747" sldId="439"/>
            <ac:spMk id="1945" creationId="{24F84331-BA5C-432A-9A27-335CE040FD47}"/>
          </ac:spMkLst>
        </pc:spChg>
        <pc:spChg chg="mod topLvl">
          <ac:chgData name="reza kabir" userId="af3c95a13102d509" providerId="LiveId" clId="{1DE7A25A-A000-40E7-AB21-D6A01019233A}" dt="2020-05-17T14:57:14.284" v="39" actId="165"/>
          <ac:spMkLst>
            <pc:docMk/>
            <pc:sldMk cId="3517688747" sldId="439"/>
            <ac:spMk id="1946" creationId="{31DE482A-0510-4FB1-BA76-75C3EEF9B141}"/>
          </ac:spMkLst>
        </pc:spChg>
        <pc:spChg chg="mod topLvl">
          <ac:chgData name="reza kabir" userId="af3c95a13102d509" providerId="LiveId" clId="{1DE7A25A-A000-40E7-AB21-D6A01019233A}" dt="2020-05-17T14:57:14.284" v="39" actId="165"/>
          <ac:spMkLst>
            <pc:docMk/>
            <pc:sldMk cId="3517688747" sldId="439"/>
            <ac:spMk id="1947" creationId="{0D40165E-D0AD-445E-A969-656A66D85D6B}"/>
          </ac:spMkLst>
        </pc:spChg>
        <pc:spChg chg="mod topLvl">
          <ac:chgData name="reza kabir" userId="af3c95a13102d509" providerId="LiveId" clId="{1DE7A25A-A000-40E7-AB21-D6A01019233A}" dt="2020-05-17T14:57:14.284" v="39" actId="165"/>
          <ac:spMkLst>
            <pc:docMk/>
            <pc:sldMk cId="3517688747" sldId="439"/>
            <ac:spMk id="1948" creationId="{B7366344-429A-41FB-819A-081A112CF289}"/>
          </ac:spMkLst>
        </pc:spChg>
        <pc:spChg chg="mod topLvl">
          <ac:chgData name="reza kabir" userId="af3c95a13102d509" providerId="LiveId" clId="{1DE7A25A-A000-40E7-AB21-D6A01019233A}" dt="2020-05-17T14:57:14.284" v="39" actId="165"/>
          <ac:spMkLst>
            <pc:docMk/>
            <pc:sldMk cId="3517688747" sldId="439"/>
            <ac:spMk id="1949" creationId="{E3F2F652-37D4-4CCB-8EE1-AD5C8F7BB43A}"/>
          </ac:spMkLst>
        </pc:spChg>
        <pc:spChg chg="mod topLvl">
          <ac:chgData name="reza kabir" userId="af3c95a13102d509" providerId="LiveId" clId="{1DE7A25A-A000-40E7-AB21-D6A01019233A}" dt="2020-05-17T14:57:14.284" v="39" actId="165"/>
          <ac:spMkLst>
            <pc:docMk/>
            <pc:sldMk cId="3517688747" sldId="439"/>
            <ac:spMk id="1950" creationId="{52C8CE0D-7D20-44E3-95A4-5884045DDD89}"/>
          </ac:spMkLst>
        </pc:spChg>
        <pc:spChg chg="mod topLvl">
          <ac:chgData name="reza kabir" userId="af3c95a13102d509" providerId="LiveId" clId="{1DE7A25A-A000-40E7-AB21-D6A01019233A}" dt="2020-05-17T14:57:14.284" v="39" actId="165"/>
          <ac:spMkLst>
            <pc:docMk/>
            <pc:sldMk cId="3517688747" sldId="439"/>
            <ac:spMk id="1951" creationId="{293D8950-41CA-48F4-B3EB-B327A7313782}"/>
          </ac:spMkLst>
        </pc:spChg>
        <pc:spChg chg="mod topLvl">
          <ac:chgData name="reza kabir" userId="af3c95a13102d509" providerId="LiveId" clId="{1DE7A25A-A000-40E7-AB21-D6A01019233A}" dt="2020-05-17T14:57:14.284" v="39" actId="165"/>
          <ac:spMkLst>
            <pc:docMk/>
            <pc:sldMk cId="3517688747" sldId="439"/>
            <ac:spMk id="1952" creationId="{1327ED20-A9E9-4FBD-9851-CF2D5E13EC50}"/>
          </ac:spMkLst>
        </pc:spChg>
        <pc:spChg chg="mod topLvl">
          <ac:chgData name="reza kabir" userId="af3c95a13102d509" providerId="LiveId" clId="{1DE7A25A-A000-40E7-AB21-D6A01019233A}" dt="2020-05-17T14:57:14.284" v="39" actId="165"/>
          <ac:spMkLst>
            <pc:docMk/>
            <pc:sldMk cId="3517688747" sldId="439"/>
            <ac:spMk id="1953" creationId="{C0526D91-5ECB-48F4-A3B6-D1126411C99D}"/>
          </ac:spMkLst>
        </pc:spChg>
        <pc:spChg chg="mod topLvl">
          <ac:chgData name="reza kabir" userId="af3c95a13102d509" providerId="LiveId" clId="{1DE7A25A-A000-40E7-AB21-D6A01019233A}" dt="2020-05-17T14:57:14.284" v="39" actId="165"/>
          <ac:spMkLst>
            <pc:docMk/>
            <pc:sldMk cId="3517688747" sldId="439"/>
            <ac:spMk id="1954" creationId="{92D4664E-70BE-4946-80E0-11724F1AE6BD}"/>
          </ac:spMkLst>
        </pc:spChg>
        <pc:spChg chg="mod topLvl">
          <ac:chgData name="reza kabir" userId="af3c95a13102d509" providerId="LiveId" clId="{1DE7A25A-A000-40E7-AB21-D6A01019233A}" dt="2020-05-17T14:57:14.284" v="39" actId="165"/>
          <ac:spMkLst>
            <pc:docMk/>
            <pc:sldMk cId="3517688747" sldId="439"/>
            <ac:spMk id="1955" creationId="{DEBCD9BC-02B0-4F44-9FA9-95A35B1EAF49}"/>
          </ac:spMkLst>
        </pc:spChg>
        <pc:spChg chg="mod topLvl">
          <ac:chgData name="reza kabir" userId="af3c95a13102d509" providerId="LiveId" clId="{1DE7A25A-A000-40E7-AB21-D6A01019233A}" dt="2020-05-17T14:57:14.284" v="39" actId="165"/>
          <ac:spMkLst>
            <pc:docMk/>
            <pc:sldMk cId="3517688747" sldId="439"/>
            <ac:spMk id="1956" creationId="{AAB3983A-C52F-4995-9DB9-2B478D9C7808}"/>
          </ac:spMkLst>
        </pc:spChg>
        <pc:spChg chg="mod topLvl">
          <ac:chgData name="reza kabir" userId="af3c95a13102d509" providerId="LiveId" clId="{1DE7A25A-A000-40E7-AB21-D6A01019233A}" dt="2020-05-17T14:57:14.284" v="39" actId="165"/>
          <ac:spMkLst>
            <pc:docMk/>
            <pc:sldMk cId="3517688747" sldId="439"/>
            <ac:spMk id="1957" creationId="{F5C4EA19-8C35-4CC8-8E07-729EE18C181B}"/>
          </ac:spMkLst>
        </pc:spChg>
        <pc:spChg chg="mod topLvl">
          <ac:chgData name="reza kabir" userId="af3c95a13102d509" providerId="LiveId" clId="{1DE7A25A-A000-40E7-AB21-D6A01019233A}" dt="2020-05-17T14:57:14.284" v="39" actId="165"/>
          <ac:spMkLst>
            <pc:docMk/>
            <pc:sldMk cId="3517688747" sldId="439"/>
            <ac:spMk id="1958" creationId="{28203F3B-D8DA-440B-9141-077EB734D711}"/>
          </ac:spMkLst>
        </pc:spChg>
        <pc:spChg chg="mod topLvl">
          <ac:chgData name="reza kabir" userId="af3c95a13102d509" providerId="LiveId" clId="{1DE7A25A-A000-40E7-AB21-D6A01019233A}" dt="2020-05-17T14:57:14.284" v="39" actId="165"/>
          <ac:spMkLst>
            <pc:docMk/>
            <pc:sldMk cId="3517688747" sldId="439"/>
            <ac:spMk id="1959" creationId="{8842E00C-2CD3-41D5-89B8-43EB183D79AE}"/>
          </ac:spMkLst>
        </pc:spChg>
        <pc:spChg chg="mod topLvl">
          <ac:chgData name="reza kabir" userId="af3c95a13102d509" providerId="LiveId" clId="{1DE7A25A-A000-40E7-AB21-D6A01019233A}" dt="2020-05-17T14:57:14.284" v="39" actId="165"/>
          <ac:spMkLst>
            <pc:docMk/>
            <pc:sldMk cId="3517688747" sldId="439"/>
            <ac:spMk id="1960" creationId="{98DF9002-DB11-47A7-8E8A-390D92D83491}"/>
          </ac:spMkLst>
        </pc:spChg>
        <pc:spChg chg="mod topLvl">
          <ac:chgData name="reza kabir" userId="af3c95a13102d509" providerId="LiveId" clId="{1DE7A25A-A000-40E7-AB21-D6A01019233A}" dt="2020-05-17T14:57:14.284" v="39" actId="165"/>
          <ac:spMkLst>
            <pc:docMk/>
            <pc:sldMk cId="3517688747" sldId="439"/>
            <ac:spMk id="1961" creationId="{CE368CF9-6ED4-4EAA-8355-0492ED4554F3}"/>
          </ac:spMkLst>
        </pc:spChg>
        <pc:spChg chg="mod topLvl">
          <ac:chgData name="reza kabir" userId="af3c95a13102d509" providerId="LiveId" clId="{1DE7A25A-A000-40E7-AB21-D6A01019233A}" dt="2020-05-17T14:57:14.284" v="39" actId="165"/>
          <ac:spMkLst>
            <pc:docMk/>
            <pc:sldMk cId="3517688747" sldId="439"/>
            <ac:spMk id="1962" creationId="{130D23D2-0B2B-4B0D-8BA7-FDED4AA64810}"/>
          </ac:spMkLst>
        </pc:spChg>
        <pc:spChg chg="mod topLvl">
          <ac:chgData name="reza kabir" userId="af3c95a13102d509" providerId="LiveId" clId="{1DE7A25A-A000-40E7-AB21-D6A01019233A}" dt="2020-05-17T14:57:14.284" v="39" actId="165"/>
          <ac:spMkLst>
            <pc:docMk/>
            <pc:sldMk cId="3517688747" sldId="439"/>
            <ac:spMk id="1963" creationId="{2ABE66DA-B026-4CBB-B843-11F754320881}"/>
          </ac:spMkLst>
        </pc:spChg>
        <pc:spChg chg="mod topLvl">
          <ac:chgData name="reza kabir" userId="af3c95a13102d509" providerId="LiveId" clId="{1DE7A25A-A000-40E7-AB21-D6A01019233A}" dt="2020-05-17T14:57:14.284" v="39" actId="165"/>
          <ac:spMkLst>
            <pc:docMk/>
            <pc:sldMk cId="3517688747" sldId="439"/>
            <ac:spMk id="1964" creationId="{2EE5487B-4E5E-4587-80EB-5070F86A03F8}"/>
          </ac:spMkLst>
        </pc:spChg>
        <pc:spChg chg="mod topLvl">
          <ac:chgData name="reza kabir" userId="af3c95a13102d509" providerId="LiveId" clId="{1DE7A25A-A000-40E7-AB21-D6A01019233A}" dt="2020-05-17T14:57:14.284" v="39" actId="165"/>
          <ac:spMkLst>
            <pc:docMk/>
            <pc:sldMk cId="3517688747" sldId="439"/>
            <ac:spMk id="1965" creationId="{93783799-9A57-48E9-89C0-B62793E1BA6C}"/>
          </ac:spMkLst>
        </pc:spChg>
        <pc:spChg chg="mod topLvl">
          <ac:chgData name="reza kabir" userId="af3c95a13102d509" providerId="LiveId" clId="{1DE7A25A-A000-40E7-AB21-D6A01019233A}" dt="2020-05-17T14:57:14.284" v="39" actId="165"/>
          <ac:spMkLst>
            <pc:docMk/>
            <pc:sldMk cId="3517688747" sldId="439"/>
            <ac:spMk id="1966" creationId="{B805976E-1048-4C5C-B491-5D0A9F24B605}"/>
          </ac:spMkLst>
        </pc:spChg>
        <pc:spChg chg="mod topLvl">
          <ac:chgData name="reza kabir" userId="af3c95a13102d509" providerId="LiveId" clId="{1DE7A25A-A000-40E7-AB21-D6A01019233A}" dt="2020-05-17T14:57:14.284" v="39" actId="165"/>
          <ac:spMkLst>
            <pc:docMk/>
            <pc:sldMk cId="3517688747" sldId="439"/>
            <ac:spMk id="1967" creationId="{8DC89E0C-5248-46A0-8D3B-4E1F1F857099}"/>
          </ac:spMkLst>
        </pc:spChg>
        <pc:spChg chg="mod topLvl">
          <ac:chgData name="reza kabir" userId="af3c95a13102d509" providerId="LiveId" clId="{1DE7A25A-A000-40E7-AB21-D6A01019233A}" dt="2020-05-17T14:57:14.284" v="39" actId="165"/>
          <ac:spMkLst>
            <pc:docMk/>
            <pc:sldMk cId="3517688747" sldId="439"/>
            <ac:spMk id="1968" creationId="{27DA9662-F643-4F7F-8A65-9129A7AF9049}"/>
          </ac:spMkLst>
        </pc:spChg>
        <pc:spChg chg="mod topLvl">
          <ac:chgData name="reza kabir" userId="af3c95a13102d509" providerId="LiveId" clId="{1DE7A25A-A000-40E7-AB21-D6A01019233A}" dt="2020-05-17T14:57:14.284" v="39" actId="165"/>
          <ac:spMkLst>
            <pc:docMk/>
            <pc:sldMk cId="3517688747" sldId="439"/>
            <ac:spMk id="1969" creationId="{6523A712-82F0-4AE6-83B1-F99D2526D404}"/>
          </ac:spMkLst>
        </pc:spChg>
        <pc:spChg chg="mod topLvl">
          <ac:chgData name="reza kabir" userId="af3c95a13102d509" providerId="LiveId" clId="{1DE7A25A-A000-40E7-AB21-D6A01019233A}" dt="2020-05-17T14:57:14.284" v="39" actId="165"/>
          <ac:spMkLst>
            <pc:docMk/>
            <pc:sldMk cId="3517688747" sldId="439"/>
            <ac:spMk id="1970" creationId="{6326C49A-1AB8-4105-98BA-F29F4CE108D3}"/>
          </ac:spMkLst>
        </pc:spChg>
        <pc:spChg chg="mod topLvl">
          <ac:chgData name="reza kabir" userId="af3c95a13102d509" providerId="LiveId" clId="{1DE7A25A-A000-40E7-AB21-D6A01019233A}" dt="2020-05-17T14:57:14.284" v="39" actId="165"/>
          <ac:spMkLst>
            <pc:docMk/>
            <pc:sldMk cId="3517688747" sldId="439"/>
            <ac:spMk id="1971" creationId="{3948A50F-1ED2-441E-B5E9-E028A88E4A4C}"/>
          </ac:spMkLst>
        </pc:spChg>
        <pc:spChg chg="mod topLvl">
          <ac:chgData name="reza kabir" userId="af3c95a13102d509" providerId="LiveId" clId="{1DE7A25A-A000-40E7-AB21-D6A01019233A}" dt="2020-05-17T14:57:14.284" v="39" actId="165"/>
          <ac:spMkLst>
            <pc:docMk/>
            <pc:sldMk cId="3517688747" sldId="439"/>
            <ac:spMk id="1972" creationId="{3F50C29A-6B13-4794-9100-094EE6F69217}"/>
          </ac:spMkLst>
        </pc:spChg>
        <pc:spChg chg="mod topLvl">
          <ac:chgData name="reza kabir" userId="af3c95a13102d509" providerId="LiveId" clId="{1DE7A25A-A000-40E7-AB21-D6A01019233A}" dt="2020-05-17T14:57:14.284" v="39" actId="165"/>
          <ac:spMkLst>
            <pc:docMk/>
            <pc:sldMk cId="3517688747" sldId="439"/>
            <ac:spMk id="1973" creationId="{7B78617E-1EFA-4E3C-A03C-678145011D53}"/>
          </ac:spMkLst>
        </pc:spChg>
        <pc:spChg chg="mod topLvl">
          <ac:chgData name="reza kabir" userId="af3c95a13102d509" providerId="LiveId" clId="{1DE7A25A-A000-40E7-AB21-D6A01019233A}" dt="2020-05-17T14:57:14.284" v="39" actId="165"/>
          <ac:spMkLst>
            <pc:docMk/>
            <pc:sldMk cId="3517688747" sldId="439"/>
            <ac:spMk id="1974" creationId="{48F9CEE8-BD0B-47B7-96DD-AB9AB9320468}"/>
          </ac:spMkLst>
        </pc:spChg>
        <pc:spChg chg="mod topLvl">
          <ac:chgData name="reza kabir" userId="af3c95a13102d509" providerId="LiveId" clId="{1DE7A25A-A000-40E7-AB21-D6A01019233A}" dt="2020-05-17T14:57:14.284" v="39" actId="165"/>
          <ac:spMkLst>
            <pc:docMk/>
            <pc:sldMk cId="3517688747" sldId="439"/>
            <ac:spMk id="1975" creationId="{9F52BA73-9596-47C0-AE7E-2658B00492D6}"/>
          </ac:spMkLst>
        </pc:spChg>
        <pc:spChg chg="mod topLvl">
          <ac:chgData name="reza kabir" userId="af3c95a13102d509" providerId="LiveId" clId="{1DE7A25A-A000-40E7-AB21-D6A01019233A}" dt="2020-05-17T14:57:14.284" v="39" actId="165"/>
          <ac:spMkLst>
            <pc:docMk/>
            <pc:sldMk cId="3517688747" sldId="439"/>
            <ac:spMk id="1976" creationId="{04C2EECD-F44C-4F36-8B4E-574DDADC8170}"/>
          </ac:spMkLst>
        </pc:spChg>
        <pc:spChg chg="mod topLvl">
          <ac:chgData name="reza kabir" userId="af3c95a13102d509" providerId="LiveId" clId="{1DE7A25A-A000-40E7-AB21-D6A01019233A}" dt="2020-05-17T14:57:14.284" v="39" actId="165"/>
          <ac:spMkLst>
            <pc:docMk/>
            <pc:sldMk cId="3517688747" sldId="439"/>
            <ac:spMk id="1977" creationId="{266DA855-A026-481E-8E14-639EEB243447}"/>
          </ac:spMkLst>
        </pc:spChg>
        <pc:spChg chg="mod topLvl">
          <ac:chgData name="reza kabir" userId="af3c95a13102d509" providerId="LiveId" clId="{1DE7A25A-A000-40E7-AB21-D6A01019233A}" dt="2020-05-17T14:57:14.284" v="39" actId="165"/>
          <ac:spMkLst>
            <pc:docMk/>
            <pc:sldMk cId="3517688747" sldId="439"/>
            <ac:spMk id="1978" creationId="{1BE3D3E7-C53A-418C-90B7-49D800FD211A}"/>
          </ac:spMkLst>
        </pc:spChg>
        <pc:spChg chg="mod topLvl">
          <ac:chgData name="reza kabir" userId="af3c95a13102d509" providerId="LiveId" clId="{1DE7A25A-A000-40E7-AB21-D6A01019233A}" dt="2020-05-17T14:57:14.284" v="39" actId="165"/>
          <ac:spMkLst>
            <pc:docMk/>
            <pc:sldMk cId="3517688747" sldId="439"/>
            <ac:spMk id="1979" creationId="{44FE6D6C-3524-4AA2-A174-116FD3EFDA7F}"/>
          </ac:spMkLst>
        </pc:spChg>
        <pc:spChg chg="mod topLvl">
          <ac:chgData name="reza kabir" userId="af3c95a13102d509" providerId="LiveId" clId="{1DE7A25A-A000-40E7-AB21-D6A01019233A}" dt="2020-05-17T14:57:14.284" v="39" actId="165"/>
          <ac:spMkLst>
            <pc:docMk/>
            <pc:sldMk cId="3517688747" sldId="439"/>
            <ac:spMk id="1980" creationId="{769C36E7-953C-40F8-9342-D014968CDE4F}"/>
          </ac:spMkLst>
        </pc:spChg>
        <pc:spChg chg="mod topLvl">
          <ac:chgData name="reza kabir" userId="af3c95a13102d509" providerId="LiveId" clId="{1DE7A25A-A000-40E7-AB21-D6A01019233A}" dt="2020-05-17T14:57:14.284" v="39" actId="165"/>
          <ac:spMkLst>
            <pc:docMk/>
            <pc:sldMk cId="3517688747" sldId="439"/>
            <ac:spMk id="1981" creationId="{2D37B3DA-2326-4109-86B0-91103FE7F959}"/>
          </ac:spMkLst>
        </pc:spChg>
        <pc:spChg chg="mod topLvl">
          <ac:chgData name="reza kabir" userId="af3c95a13102d509" providerId="LiveId" clId="{1DE7A25A-A000-40E7-AB21-D6A01019233A}" dt="2020-05-17T14:57:14.284" v="39" actId="165"/>
          <ac:spMkLst>
            <pc:docMk/>
            <pc:sldMk cId="3517688747" sldId="439"/>
            <ac:spMk id="1982" creationId="{9B40F673-92D1-4C8B-89CA-9E5B2577A0F6}"/>
          </ac:spMkLst>
        </pc:spChg>
        <pc:spChg chg="mod topLvl">
          <ac:chgData name="reza kabir" userId="af3c95a13102d509" providerId="LiveId" clId="{1DE7A25A-A000-40E7-AB21-D6A01019233A}" dt="2020-05-17T14:57:14.284" v="39" actId="165"/>
          <ac:spMkLst>
            <pc:docMk/>
            <pc:sldMk cId="3517688747" sldId="439"/>
            <ac:spMk id="1983" creationId="{F1598238-DC31-4AE6-ADC0-26A88CBE7403}"/>
          </ac:spMkLst>
        </pc:spChg>
        <pc:spChg chg="mod topLvl">
          <ac:chgData name="reza kabir" userId="af3c95a13102d509" providerId="LiveId" clId="{1DE7A25A-A000-40E7-AB21-D6A01019233A}" dt="2020-05-17T14:57:14.284" v="39" actId="165"/>
          <ac:spMkLst>
            <pc:docMk/>
            <pc:sldMk cId="3517688747" sldId="439"/>
            <ac:spMk id="1984" creationId="{C978DFC1-BF82-43EE-BE6E-C9CA3BE34893}"/>
          </ac:spMkLst>
        </pc:spChg>
        <pc:spChg chg="mod topLvl">
          <ac:chgData name="reza kabir" userId="af3c95a13102d509" providerId="LiveId" clId="{1DE7A25A-A000-40E7-AB21-D6A01019233A}" dt="2020-05-17T14:57:14.284" v="39" actId="165"/>
          <ac:spMkLst>
            <pc:docMk/>
            <pc:sldMk cId="3517688747" sldId="439"/>
            <ac:spMk id="1985" creationId="{A3BA1368-C49E-4783-9AC4-9B342033D337}"/>
          </ac:spMkLst>
        </pc:spChg>
        <pc:spChg chg="mod topLvl">
          <ac:chgData name="reza kabir" userId="af3c95a13102d509" providerId="LiveId" clId="{1DE7A25A-A000-40E7-AB21-D6A01019233A}" dt="2020-05-17T14:57:14.284" v="39" actId="165"/>
          <ac:spMkLst>
            <pc:docMk/>
            <pc:sldMk cId="3517688747" sldId="439"/>
            <ac:spMk id="1986" creationId="{98BC407A-302D-46D8-B597-3DA55685BDB8}"/>
          </ac:spMkLst>
        </pc:spChg>
        <pc:spChg chg="mod topLvl">
          <ac:chgData name="reza kabir" userId="af3c95a13102d509" providerId="LiveId" clId="{1DE7A25A-A000-40E7-AB21-D6A01019233A}" dt="2020-05-17T14:57:14.284" v="39" actId="165"/>
          <ac:spMkLst>
            <pc:docMk/>
            <pc:sldMk cId="3517688747" sldId="439"/>
            <ac:spMk id="1987" creationId="{6C99F501-49D4-47BC-90F1-DCB17D0F113E}"/>
          </ac:spMkLst>
        </pc:spChg>
        <pc:spChg chg="mod topLvl">
          <ac:chgData name="reza kabir" userId="af3c95a13102d509" providerId="LiveId" clId="{1DE7A25A-A000-40E7-AB21-D6A01019233A}" dt="2020-05-17T14:57:14.284" v="39" actId="165"/>
          <ac:spMkLst>
            <pc:docMk/>
            <pc:sldMk cId="3517688747" sldId="439"/>
            <ac:spMk id="1988" creationId="{A0D020CA-15D7-4427-9470-8EF372018DFC}"/>
          </ac:spMkLst>
        </pc:spChg>
        <pc:spChg chg="mod topLvl">
          <ac:chgData name="reza kabir" userId="af3c95a13102d509" providerId="LiveId" clId="{1DE7A25A-A000-40E7-AB21-D6A01019233A}" dt="2020-05-17T14:57:14.284" v="39" actId="165"/>
          <ac:spMkLst>
            <pc:docMk/>
            <pc:sldMk cId="3517688747" sldId="439"/>
            <ac:spMk id="1989" creationId="{9709A39D-438D-41DE-A0B1-B2D02F4807F6}"/>
          </ac:spMkLst>
        </pc:spChg>
        <pc:spChg chg="mod topLvl">
          <ac:chgData name="reza kabir" userId="af3c95a13102d509" providerId="LiveId" clId="{1DE7A25A-A000-40E7-AB21-D6A01019233A}" dt="2020-05-17T14:57:14.284" v="39" actId="165"/>
          <ac:spMkLst>
            <pc:docMk/>
            <pc:sldMk cId="3517688747" sldId="439"/>
            <ac:spMk id="1990" creationId="{60D0EAA3-8965-4F5C-966B-DECA2572DA71}"/>
          </ac:spMkLst>
        </pc:spChg>
        <pc:spChg chg="mod topLvl">
          <ac:chgData name="reza kabir" userId="af3c95a13102d509" providerId="LiveId" clId="{1DE7A25A-A000-40E7-AB21-D6A01019233A}" dt="2020-05-17T14:57:14.284" v="39" actId="165"/>
          <ac:spMkLst>
            <pc:docMk/>
            <pc:sldMk cId="3517688747" sldId="439"/>
            <ac:spMk id="1991" creationId="{5291BC21-FCA9-4CDE-BE36-64B02D364B8A}"/>
          </ac:spMkLst>
        </pc:spChg>
        <pc:spChg chg="mod topLvl">
          <ac:chgData name="reza kabir" userId="af3c95a13102d509" providerId="LiveId" clId="{1DE7A25A-A000-40E7-AB21-D6A01019233A}" dt="2020-05-17T14:57:14.284" v="39" actId="165"/>
          <ac:spMkLst>
            <pc:docMk/>
            <pc:sldMk cId="3517688747" sldId="439"/>
            <ac:spMk id="1992" creationId="{563E2EB2-5C47-42E6-B3A2-193F805F6520}"/>
          </ac:spMkLst>
        </pc:spChg>
        <pc:spChg chg="mod topLvl">
          <ac:chgData name="reza kabir" userId="af3c95a13102d509" providerId="LiveId" clId="{1DE7A25A-A000-40E7-AB21-D6A01019233A}" dt="2020-05-17T14:57:14.284" v="39" actId="165"/>
          <ac:spMkLst>
            <pc:docMk/>
            <pc:sldMk cId="3517688747" sldId="439"/>
            <ac:spMk id="1993" creationId="{CDE049AC-C3FA-4EF1-936F-C13EE5073CB2}"/>
          </ac:spMkLst>
        </pc:spChg>
        <pc:spChg chg="mod topLvl">
          <ac:chgData name="reza kabir" userId="af3c95a13102d509" providerId="LiveId" clId="{1DE7A25A-A000-40E7-AB21-D6A01019233A}" dt="2020-05-17T14:57:14.284" v="39" actId="165"/>
          <ac:spMkLst>
            <pc:docMk/>
            <pc:sldMk cId="3517688747" sldId="439"/>
            <ac:spMk id="1994" creationId="{9315CC1A-A6E0-442D-8234-4D77EBD15AAD}"/>
          </ac:spMkLst>
        </pc:spChg>
        <pc:spChg chg="mod topLvl">
          <ac:chgData name="reza kabir" userId="af3c95a13102d509" providerId="LiveId" clId="{1DE7A25A-A000-40E7-AB21-D6A01019233A}" dt="2020-05-17T14:57:14.284" v="39" actId="165"/>
          <ac:spMkLst>
            <pc:docMk/>
            <pc:sldMk cId="3517688747" sldId="439"/>
            <ac:spMk id="1995" creationId="{19FD6BE3-C265-4972-9401-E50669BB8B17}"/>
          </ac:spMkLst>
        </pc:spChg>
        <pc:spChg chg="mod topLvl">
          <ac:chgData name="reza kabir" userId="af3c95a13102d509" providerId="LiveId" clId="{1DE7A25A-A000-40E7-AB21-D6A01019233A}" dt="2020-05-17T14:57:14.284" v="39" actId="165"/>
          <ac:spMkLst>
            <pc:docMk/>
            <pc:sldMk cId="3517688747" sldId="439"/>
            <ac:spMk id="1996" creationId="{E53CC74E-28E3-4EEA-B2CC-088928D05CA6}"/>
          </ac:spMkLst>
        </pc:spChg>
        <pc:spChg chg="mod topLvl">
          <ac:chgData name="reza kabir" userId="af3c95a13102d509" providerId="LiveId" clId="{1DE7A25A-A000-40E7-AB21-D6A01019233A}" dt="2020-05-17T14:57:14.284" v="39" actId="165"/>
          <ac:spMkLst>
            <pc:docMk/>
            <pc:sldMk cId="3517688747" sldId="439"/>
            <ac:spMk id="1997" creationId="{C7ACCAFC-0A6F-4DF9-87DB-C9332CBE8ED1}"/>
          </ac:spMkLst>
        </pc:spChg>
        <pc:spChg chg="mod topLvl">
          <ac:chgData name="reza kabir" userId="af3c95a13102d509" providerId="LiveId" clId="{1DE7A25A-A000-40E7-AB21-D6A01019233A}" dt="2020-05-17T14:57:14.284" v="39" actId="165"/>
          <ac:spMkLst>
            <pc:docMk/>
            <pc:sldMk cId="3517688747" sldId="439"/>
            <ac:spMk id="1998" creationId="{89044EF9-9725-448F-9ACA-C9049CFA84BF}"/>
          </ac:spMkLst>
        </pc:spChg>
        <pc:spChg chg="mod topLvl">
          <ac:chgData name="reza kabir" userId="af3c95a13102d509" providerId="LiveId" clId="{1DE7A25A-A000-40E7-AB21-D6A01019233A}" dt="2020-05-17T14:57:14.284" v="39" actId="165"/>
          <ac:spMkLst>
            <pc:docMk/>
            <pc:sldMk cId="3517688747" sldId="439"/>
            <ac:spMk id="1999" creationId="{4A6F4B15-90C1-4232-94A3-4A73483F854D}"/>
          </ac:spMkLst>
        </pc:spChg>
        <pc:spChg chg="mod topLvl">
          <ac:chgData name="reza kabir" userId="af3c95a13102d509" providerId="LiveId" clId="{1DE7A25A-A000-40E7-AB21-D6A01019233A}" dt="2020-05-17T14:57:14.284" v="39" actId="165"/>
          <ac:spMkLst>
            <pc:docMk/>
            <pc:sldMk cId="3517688747" sldId="439"/>
            <ac:spMk id="2000" creationId="{F7DB631F-4C49-44E2-B570-5E0168066486}"/>
          </ac:spMkLst>
        </pc:spChg>
        <pc:spChg chg="mod topLvl">
          <ac:chgData name="reza kabir" userId="af3c95a13102d509" providerId="LiveId" clId="{1DE7A25A-A000-40E7-AB21-D6A01019233A}" dt="2020-05-17T14:57:14.284" v="39" actId="165"/>
          <ac:spMkLst>
            <pc:docMk/>
            <pc:sldMk cId="3517688747" sldId="439"/>
            <ac:spMk id="2001" creationId="{40AF1F03-AB7C-42C3-AB95-B79216B34286}"/>
          </ac:spMkLst>
        </pc:spChg>
        <pc:spChg chg="mod topLvl">
          <ac:chgData name="reza kabir" userId="af3c95a13102d509" providerId="LiveId" clId="{1DE7A25A-A000-40E7-AB21-D6A01019233A}" dt="2020-05-17T14:57:14.284" v="39" actId="165"/>
          <ac:spMkLst>
            <pc:docMk/>
            <pc:sldMk cId="3517688747" sldId="439"/>
            <ac:spMk id="2002" creationId="{DD673B7C-C5EC-4E5E-AC72-E07A7B488CC2}"/>
          </ac:spMkLst>
        </pc:spChg>
        <pc:spChg chg="mod topLvl">
          <ac:chgData name="reza kabir" userId="af3c95a13102d509" providerId="LiveId" clId="{1DE7A25A-A000-40E7-AB21-D6A01019233A}" dt="2020-05-17T14:57:14.284" v="39" actId="165"/>
          <ac:spMkLst>
            <pc:docMk/>
            <pc:sldMk cId="3517688747" sldId="439"/>
            <ac:spMk id="2003" creationId="{32AE199E-3B90-43BE-B895-B2D1B049947B}"/>
          </ac:spMkLst>
        </pc:spChg>
        <pc:spChg chg="mod topLvl">
          <ac:chgData name="reza kabir" userId="af3c95a13102d509" providerId="LiveId" clId="{1DE7A25A-A000-40E7-AB21-D6A01019233A}" dt="2020-05-17T14:57:14.284" v="39" actId="165"/>
          <ac:spMkLst>
            <pc:docMk/>
            <pc:sldMk cId="3517688747" sldId="439"/>
            <ac:spMk id="2004" creationId="{891FBC7D-014E-450A-9E82-5D55F8BBEB18}"/>
          </ac:spMkLst>
        </pc:spChg>
        <pc:spChg chg="mod topLvl">
          <ac:chgData name="reza kabir" userId="af3c95a13102d509" providerId="LiveId" clId="{1DE7A25A-A000-40E7-AB21-D6A01019233A}" dt="2020-05-17T14:57:14.284" v="39" actId="165"/>
          <ac:spMkLst>
            <pc:docMk/>
            <pc:sldMk cId="3517688747" sldId="439"/>
            <ac:spMk id="2005" creationId="{C6D2DFD9-AD92-47F7-AED5-8DAEBCC18043}"/>
          </ac:spMkLst>
        </pc:spChg>
        <pc:spChg chg="mod topLvl">
          <ac:chgData name="reza kabir" userId="af3c95a13102d509" providerId="LiveId" clId="{1DE7A25A-A000-40E7-AB21-D6A01019233A}" dt="2020-05-17T14:57:14.284" v="39" actId="165"/>
          <ac:spMkLst>
            <pc:docMk/>
            <pc:sldMk cId="3517688747" sldId="439"/>
            <ac:spMk id="2006" creationId="{7202E017-58A9-432E-9289-8D77796F231A}"/>
          </ac:spMkLst>
        </pc:spChg>
        <pc:spChg chg="mod topLvl">
          <ac:chgData name="reza kabir" userId="af3c95a13102d509" providerId="LiveId" clId="{1DE7A25A-A000-40E7-AB21-D6A01019233A}" dt="2020-05-17T14:57:14.284" v="39" actId="165"/>
          <ac:spMkLst>
            <pc:docMk/>
            <pc:sldMk cId="3517688747" sldId="439"/>
            <ac:spMk id="2007" creationId="{75428ED0-7A4C-4DE3-83B5-EDF9B80CCEE1}"/>
          </ac:spMkLst>
        </pc:spChg>
        <pc:spChg chg="mod topLvl">
          <ac:chgData name="reza kabir" userId="af3c95a13102d509" providerId="LiveId" clId="{1DE7A25A-A000-40E7-AB21-D6A01019233A}" dt="2020-05-17T14:57:14.284" v="39" actId="165"/>
          <ac:spMkLst>
            <pc:docMk/>
            <pc:sldMk cId="3517688747" sldId="439"/>
            <ac:spMk id="2008" creationId="{6470F200-E8A3-4C61-A7D6-7091B54153D2}"/>
          </ac:spMkLst>
        </pc:spChg>
        <pc:spChg chg="mod topLvl">
          <ac:chgData name="reza kabir" userId="af3c95a13102d509" providerId="LiveId" clId="{1DE7A25A-A000-40E7-AB21-D6A01019233A}" dt="2020-05-17T14:57:14.284" v="39" actId="165"/>
          <ac:spMkLst>
            <pc:docMk/>
            <pc:sldMk cId="3517688747" sldId="439"/>
            <ac:spMk id="2009" creationId="{C5497971-CACC-4887-A981-1E0454EC9210}"/>
          </ac:spMkLst>
        </pc:spChg>
        <pc:spChg chg="mod topLvl">
          <ac:chgData name="reza kabir" userId="af3c95a13102d509" providerId="LiveId" clId="{1DE7A25A-A000-40E7-AB21-D6A01019233A}" dt="2020-05-17T14:57:14.284" v="39" actId="165"/>
          <ac:spMkLst>
            <pc:docMk/>
            <pc:sldMk cId="3517688747" sldId="439"/>
            <ac:spMk id="2010" creationId="{05C77D6F-7573-4421-A0B0-1A3E715785E4}"/>
          </ac:spMkLst>
        </pc:spChg>
        <pc:spChg chg="mod topLvl">
          <ac:chgData name="reza kabir" userId="af3c95a13102d509" providerId="LiveId" clId="{1DE7A25A-A000-40E7-AB21-D6A01019233A}" dt="2020-05-17T14:57:14.284" v="39" actId="165"/>
          <ac:spMkLst>
            <pc:docMk/>
            <pc:sldMk cId="3517688747" sldId="439"/>
            <ac:spMk id="2011" creationId="{D8D98D5A-20FC-40A7-B7FC-A2B7A1C273CC}"/>
          </ac:spMkLst>
        </pc:spChg>
        <pc:spChg chg="mod topLvl">
          <ac:chgData name="reza kabir" userId="af3c95a13102d509" providerId="LiveId" clId="{1DE7A25A-A000-40E7-AB21-D6A01019233A}" dt="2020-05-17T14:57:14.284" v="39" actId="165"/>
          <ac:spMkLst>
            <pc:docMk/>
            <pc:sldMk cId="3517688747" sldId="439"/>
            <ac:spMk id="2012" creationId="{AA769F13-46BB-4AF8-8524-C6E8071E2167}"/>
          </ac:spMkLst>
        </pc:spChg>
        <pc:spChg chg="mod topLvl">
          <ac:chgData name="reza kabir" userId="af3c95a13102d509" providerId="LiveId" clId="{1DE7A25A-A000-40E7-AB21-D6A01019233A}" dt="2020-05-17T14:57:14.284" v="39" actId="165"/>
          <ac:spMkLst>
            <pc:docMk/>
            <pc:sldMk cId="3517688747" sldId="439"/>
            <ac:spMk id="2013" creationId="{3399A4FD-1F2A-4FF7-8115-1F78C81FB6B2}"/>
          </ac:spMkLst>
        </pc:spChg>
        <pc:spChg chg="mod topLvl">
          <ac:chgData name="reza kabir" userId="af3c95a13102d509" providerId="LiveId" clId="{1DE7A25A-A000-40E7-AB21-D6A01019233A}" dt="2020-05-17T14:57:14.284" v="39" actId="165"/>
          <ac:spMkLst>
            <pc:docMk/>
            <pc:sldMk cId="3517688747" sldId="439"/>
            <ac:spMk id="2014" creationId="{55C82B16-BC3E-4A9B-94B7-4EB24B7224B1}"/>
          </ac:spMkLst>
        </pc:spChg>
        <pc:spChg chg="mod topLvl">
          <ac:chgData name="reza kabir" userId="af3c95a13102d509" providerId="LiveId" clId="{1DE7A25A-A000-40E7-AB21-D6A01019233A}" dt="2020-05-17T14:57:14.284" v="39" actId="165"/>
          <ac:spMkLst>
            <pc:docMk/>
            <pc:sldMk cId="3517688747" sldId="439"/>
            <ac:spMk id="2015" creationId="{AD336F27-4350-4FD0-83BD-33AC52B25394}"/>
          </ac:spMkLst>
        </pc:spChg>
        <pc:spChg chg="mod topLvl">
          <ac:chgData name="reza kabir" userId="af3c95a13102d509" providerId="LiveId" clId="{1DE7A25A-A000-40E7-AB21-D6A01019233A}" dt="2020-05-17T14:57:14.284" v="39" actId="165"/>
          <ac:spMkLst>
            <pc:docMk/>
            <pc:sldMk cId="3517688747" sldId="439"/>
            <ac:spMk id="2016" creationId="{5A8197D7-1ECC-42FB-A09D-C612DB2A851B}"/>
          </ac:spMkLst>
        </pc:spChg>
        <pc:spChg chg="mod topLvl">
          <ac:chgData name="reza kabir" userId="af3c95a13102d509" providerId="LiveId" clId="{1DE7A25A-A000-40E7-AB21-D6A01019233A}" dt="2020-05-17T14:57:14.284" v="39" actId="165"/>
          <ac:spMkLst>
            <pc:docMk/>
            <pc:sldMk cId="3517688747" sldId="439"/>
            <ac:spMk id="2017" creationId="{52FCC75B-C18E-435B-BE40-9811A1AA8CD3}"/>
          </ac:spMkLst>
        </pc:spChg>
        <pc:spChg chg="mod topLvl">
          <ac:chgData name="reza kabir" userId="af3c95a13102d509" providerId="LiveId" clId="{1DE7A25A-A000-40E7-AB21-D6A01019233A}" dt="2020-05-17T14:57:14.284" v="39" actId="165"/>
          <ac:spMkLst>
            <pc:docMk/>
            <pc:sldMk cId="3517688747" sldId="439"/>
            <ac:spMk id="2018" creationId="{839038CE-7228-4F15-83EB-AF4C20A9D723}"/>
          </ac:spMkLst>
        </pc:spChg>
        <pc:spChg chg="mod topLvl">
          <ac:chgData name="reza kabir" userId="af3c95a13102d509" providerId="LiveId" clId="{1DE7A25A-A000-40E7-AB21-D6A01019233A}" dt="2020-05-17T14:57:14.284" v="39" actId="165"/>
          <ac:spMkLst>
            <pc:docMk/>
            <pc:sldMk cId="3517688747" sldId="439"/>
            <ac:spMk id="2019" creationId="{96E1B404-78FB-4016-A6D9-63C69258EAEB}"/>
          </ac:spMkLst>
        </pc:spChg>
        <pc:spChg chg="mod topLvl">
          <ac:chgData name="reza kabir" userId="af3c95a13102d509" providerId="LiveId" clId="{1DE7A25A-A000-40E7-AB21-D6A01019233A}" dt="2020-05-17T14:57:14.284" v="39" actId="165"/>
          <ac:spMkLst>
            <pc:docMk/>
            <pc:sldMk cId="3517688747" sldId="439"/>
            <ac:spMk id="2020" creationId="{86E8EB6F-372A-4D43-B699-BF5B09F4A316}"/>
          </ac:spMkLst>
        </pc:spChg>
        <pc:spChg chg="mod topLvl">
          <ac:chgData name="reza kabir" userId="af3c95a13102d509" providerId="LiveId" clId="{1DE7A25A-A000-40E7-AB21-D6A01019233A}" dt="2020-05-17T14:57:14.284" v="39" actId="165"/>
          <ac:spMkLst>
            <pc:docMk/>
            <pc:sldMk cId="3517688747" sldId="439"/>
            <ac:spMk id="2021" creationId="{FEF2ED7A-67E5-444D-85A5-744271AAC62B}"/>
          </ac:spMkLst>
        </pc:spChg>
        <pc:spChg chg="mod topLvl">
          <ac:chgData name="reza kabir" userId="af3c95a13102d509" providerId="LiveId" clId="{1DE7A25A-A000-40E7-AB21-D6A01019233A}" dt="2020-05-17T14:57:14.284" v="39" actId="165"/>
          <ac:spMkLst>
            <pc:docMk/>
            <pc:sldMk cId="3517688747" sldId="439"/>
            <ac:spMk id="2022" creationId="{70A17F55-3DB9-4907-A96B-EDFFE50FABBE}"/>
          </ac:spMkLst>
        </pc:spChg>
        <pc:spChg chg="mod topLvl">
          <ac:chgData name="reza kabir" userId="af3c95a13102d509" providerId="LiveId" clId="{1DE7A25A-A000-40E7-AB21-D6A01019233A}" dt="2020-05-17T14:57:14.284" v="39" actId="165"/>
          <ac:spMkLst>
            <pc:docMk/>
            <pc:sldMk cId="3517688747" sldId="439"/>
            <ac:spMk id="2023" creationId="{BB3F941C-CC8B-4C9D-BEE8-0CDA9C4840E2}"/>
          </ac:spMkLst>
        </pc:spChg>
        <pc:spChg chg="mod topLvl">
          <ac:chgData name="reza kabir" userId="af3c95a13102d509" providerId="LiveId" clId="{1DE7A25A-A000-40E7-AB21-D6A01019233A}" dt="2020-05-17T14:57:14.284" v="39" actId="165"/>
          <ac:spMkLst>
            <pc:docMk/>
            <pc:sldMk cId="3517688747" sldId="439"/>
            <ac:spMk id="2024" creationId="{9BD710F8-295D-4D66-85E5-C788F0ABD7EF}"/>
          </ac:spMkLst>
        </pc:spChg>
        <pc:spChg chg="mod topLvl">
          <ac:chgData name="reza kabir" userId="af3c95a13102d509" providerId="LiveId" clId="{1DE7A25A-A000-40E7-AB21-D6A01019233A}" dt="2020-05-17T14:57:14.284" v="39" actId="165"/>
          <ac:spMkLst>
            <pc:docMk/>
            <pc:sldMk cId="3517688747" sldId="439"/>
            <ac:spMk id="2025" creationId="{4642EBB8-EF5B-4AF5-86E5-6D35DFC56CFC}"/>
          </ac:spMkLst>
        </pc:spChg>
        <pc:spChg chg="mod topLvl">
          <ac:chgData name="reza kabir" userId="af3c95a13102d509" providerId="LiveId" clId="{1DE7A25A-A000-40E7-AB21-D6A01019233A}" dt="2020-05-17T14:57:14.284" v="39" actId="165"/>
          <ac:spMkLst>
            <pc:docMk/>
            <pc:sldMk cId="3517688747" sldId="439"/>
            <ac:spMk id="2026" creationId="{9FCB6122-68FA-47B4-B69B-918A95B52073}"/>
          </ac:spMkLst>
        </pc:spChg>
        <pc:spChg chg="mod topLvl">
          <ac:chgData name="reza kabir" userId="af3c95a13102d509" providerId="LiveId" clId="{1DE7A25A-A000-40E7-AB21-D6A01019233A}" dt="2020-05-17T14:57:14.284" v="39" actId="165"/>
          <ac:spMkLst>
            <pc:docMk/>
            <pc:sldMk cId="3517688747" sldId="439"/>
            <ac:spMk id="2027" creationId="{4D33BD89-46BE-4424-B878-624BE066D64A}"/>
          </ac:spMkLst>
        </pc:spChg>
        <pc:spChg chg="mod topLvl">
          <ac:chgData name="reza kabir" userId="af3c95a13102d509" providerId="LiveId" clId="{1DE7A25A-A000-40E7-AB21-D6A01019233A}" dt="2020-05-17T14:57:14.284" v="39" actId="165"/>
          <ac:spMkLst>
            <pc:docMk/>
            <pc:sldMk cId="3517688747" sldId="439"/>
            <ac:spMk id="2028" creationId="{A71CE963-51B6-4A72-B92C-36AFFC3B5452}"/>
          </ac:spMkLst>
        </pc:spChg>
        <pc:spChg chg="mod topLvl">
          <ac:chgData name="reza kabir" userId="af3c95a13102d509" providerId="LiveId" clId="{1DE7A25A-A000-40E7-AB21-D6A01019233A}" dt="2020-05-17T14:57:14.284" v="39" actId="165"/>
          <ac:spMkLst>
            <pc:docMk/>
            <pc:sldMk cId="3517688747" sldId="439"/>
            <ac:spMk id="2029" creationId="{F9068B1F-F2A7-4528-9A91-10A217F28FDA}"/>
          </ac:spMkLst>
        </pc:spChg>
        <pc:spChg chg="mod topLvl">
          <ac:chgData name="reza kabir" userId="af3c95a13102d509" providerId="LiveId" clId="{1DE7A25A-A000-40E7-AB21-D6A01019233A}" dt="2020-05-17T14:57:14.284" v="39" actId="165"/>
          <ac:spMkLst>
            <pc:docMk/>
            <pc:sldMk cId="3517688747" sldId="439"/>
            <ac:spMk id="2030" creationId="{C333C0C3-1C6C-42EF-A69B-E2D1B4D33236}"/>
          </ac:spMkLst>
        </pc:spChg>
        <pc:spChg chg="mod topLvl">
          <ac:chgData name="reza kabir" userId="af3c95a13102d509" providerId="LiveId" clId="{1DE7A25A-A000-40E7-AB21-D6A01019233A}" dt="2020-05-17T14:57:14.284" v="39" actId="165"/>
          <ac:spMkLst>
            <pc:docMk/>
            <pc:sldMk cId="3517688747" sldId="439"/>
            <ac:spMk id="2031" creationId="{5139F857-4C25-47AE-A64E-3EDAF38E1044}"/>
          </ac:spMkLst>
        </pc:spChg>
        <pc:spChg chg="mod topLvl">
          <ac:chgData name="reza kabir" userId="af3c95a13102d509" providerId="LiveId" clId="{1DE7A25A-A000-40E7-AB21-D6A01019233A}" dt="2020-05-17T14:57:14.284" v="39" actId="165"/>
          <ac:spMkLst>
            <pc:docMk/>
            <pc:sldMk cId="3517688747" sldId="439"/>
            <ac:spMk id="2032" creationId="{10AF6314-88B9-4E51-BA3F-B98B0AD1D120}"/>
          </ac:spMkLst>
        </pc:spChg>
        <pc:spChg chg="mod topLvl">
          <ac:chgData name="reza kabir" userId="af3c95a13102d509" providerId="LiveId" clId="{1DE7A25A-A000-40E7-AB21-D6A01019233A}" dt="2020-05-17T14:57:14.284" v="39" actId="165"/>
          <ac:spMkLst>
            <pc:docMk/>
            <pc:sldMk cId="3517688747" sldId="439"/>
            <ac:spMk id="2033" creationId="{A07C424D-B31E-48E4-95AF-2C46FBCCE75D}"/>
          </ac:spMkLst>
        </pc:spChg>
        <pc:spChg chg="mod topLvl">
          <ac:chgData name="reza kabir" userId="af3c95a13102d509" providerId="LiveId" clId="{1DE7A25A-A000-40E7-AB21-D6A01019233A}" dt="2020-05-17T14:57:14.284" v="39" actId="165"/>
          <ac:spMkLst>
            <pc:docMk/>
            <pc:sldMk cId="3517688747" sldId="439"/>
            <ac:spMk id="2034" creationId="{225BF12A-5132-4C5B-BF96-4707109AD7AD}"/>
          </ac:spMkLst>
        </pc:spChg>
        <pc:spChg chg="mod topLvl">
          <ac:chgData name="reza kabir" userId="af3c95a13102d509" providerId="LiveId" clId="{1DE7A25A-A000-40E7-AB21-D6A01019233A}" dt="2020-05-17T14:57:14.284" v="39" actId="165"/>
          <ac:spMkLst>
            <pc:docMk/>
            <pc:sldMk cId="3517688747" sldId="439"/>
            <ac:spMk id="2035" creationId="{7C9EC179-ED02-46AE-A087-7E63BF10C45D}"/>
          </ac:spMkLst>
        </pc:spChg>
        <pc:spChg chg="mod topLvl">
          <ac:chgData name="reza kabir" userId="af3c95a13102d509" providerId="LiveId" clId="{1DE7A25A-A000-40E7-AB21-D6A01019233A}" dt="2020-05-17T14:57:14.284" v="39" actId="165"/>
          <ac:spMkLst>
            <pc:docMk/>
            <pc:sldMk cId="3517688747" sldId="439"/>
            <ac:spMk id="2036" creationId="{4A48C5F7-DF1D-49F4-A19F-D8AB49E28F84}"/>
          </ac:spMkLst>
        </pc:spChg>
        <pc:spChg chg="mod topLvl">
          <ac:chgData name="reza kabir" userId="af3c95a13102d509" providerId="LiveId" clId="{1DE7A25A-A000-40E7-AB21-D6A01019233A}" dt="2020-05-17T14:57:14.284" v="39" actId="165"/>
          <ac:spMkLst>
            <pc:docMk/>
            <pc:sldMk cId="3517688747" sldId="439"/>
            <ac:spMk id="2037" creationId="{1AC7873B-4532-4602-A49F-F9279C352EFA}"/>
          </ac:spMkLst>
        </pc:spChg>
        <pc:spChg chg="mod topLvl">
          <ac:chgData name="reza kabir" userId="af3c95a13102d509" providerId="LiveId" clId="{1DE7A25A-A000-40E7-AB21-D6A01019233A}" dt="2020-05-17T14:57:14.284" v="39" actId="165"/>
          <ac:spMkLst>
            <pc:docMk/>
            <pc:sldMk cId="3517688747" sldId="439"/>
            <ac:spMk id="2038" creationId="{7C65F559-CE3F-4BD8-A612-7FC3F449330D}"/>
          </ac:spMkLst>
        </pc:spChg>
        <pc:spChg chg="mod topLvl">
          <ac:chgData name="reza kabir" userId="af3c95a13102d509" providerId="LiveId" clId="{1DE7A25A-A000-40E7-AB21-D6A01019233A}" dt="2020-05-17T14:57:14.284" v="39" actId="165"/>
          <ac:spMkLst>
            <pc:docMk/>
            <pc:sldMk cId="3517688747" sldId="439"/>
            <ac:spMk id="2039" creationId="{E13B61F5-7DC6-45E5-AF85-762A139682FA}"/>
          </ac:spMkLst>
        </pc:spChg>
        <pc:spChg chg="mod topLvl">
          <ac:chgData name="reza kabir" userId="af3c95a13102d509" providerId="LiveId" clId="{1DE7A25A-A000-40E7-AB21-D6A01019233A}" dt="2020-05-17T14:57:14.284" v="39" actId="165"/>
          <ac:spMkLst>
            <pc:docMk/>
            <pc:sldMk cId="3517688747" sldId="439"/>
            <ac:spMk id="2040" creationId="{7DB3D7FE-533C-4043-BCAF-177A95C1B99F}"/>
          </ac:spMkLst>
        </pc:spChg>
        <pc:spChg chg="mod topLvl">
          <ac:chgData name="reza kabir" userId="af3c95a13102d509" providerId="LiveId" clId="{1DE7A25A-A000-40E7-AB21-D6A01019233A}" dt="2020-05-17T14:57:14.284" v="39" actId="165"/>
          <ac:spMkLst>
            <pc:docMk/>
            <pc:sldMk cId="3517688747" sldId="439"/>
            <ac:spMk id="2041" creationId="{24B2ACC4-3F74-4CDF-AC90-AEAC8C2A9357}"/>
          </ac:spMkLst>
        </pc:spChg>
        <pc:spChg chg="mod topLvl">
          <ac:chgData name="reza kabir" userId="af3c95a13102d509" providerId="LiveId" clId="{1DE7A25A-A000-40E7-AB21-D6A01019233A}" dt="2020-05-17T14:57:14.284" v="39" actId="165"/>
          <ac:spMkLst>
            <pc:docMk/>
            <pc:sldMk cId="3517688747" sldId="439"/>
            <ac:spMk id="2042" creationId="{74034231-DDBA-412C-9A0F-7163949CA19A}"/>
          </ac:spMkLst>
        </pc:spChg>
        <pc:spChg chg="mod topLvl">
          <ac:chgData name="reza kabir" userId="af3c95a13102d509" providerId="LiveId" clId="{1DE7A25A-A000-40E7-AB21-D6A01019233A}" dt="2020-05-17T14:57:14.284" v="39" actId="165"/>
          <ac:spMkLst>
            <pc:docMk/>
            <pc:sldMk cId="3517688747" sldId="439"/>
            <ac:spMk id="2043" creationId="{5A8E6428-DEFF-4FDE-AEA0-2FD167F451B0}"/>
          </ac:spMkLst>
        </pc:spChg>
        <pc:spChg chg="mod topLvl">
          <ac:chgData name="reza kabir" userId="af3c95a13102d509" providerId="LiveId" clId="{1DE7A25A-A000-40E7-AB21-D6A01019233A}" dt="2020-05-17T14:57:14.284" v="39" actId="165"/>
          <ac:spMkLst>
            <pc:docMk/>
            <pc:sldMk cId="3517688747" sldId="439"/>
            <ac:spMk id="2044" creationId="{B6E8371C-B3F1-4C5E-842C-F71F16E9636A}"/>
          </ac:spMkLst>
        </pc:spChg>
        <pc:spChg chg="mod topLvl">
          <ac:chgData name="reza kabir" userId="af3c95a13102d509" providerId="LiveId" clId="{1DE7A25A-A000-40E7-AB21-D6A01019233A}" dt="2020-05-17T14:57:14.284" v="39" actId="165"/>
          <ac:spMkLst>
            <pc:docMk/>
            <pc:sldMk cId="3517688747" sldId="439"/>
            <ac:spMk id="2045" creationId="{98832D25-852B-4CB9-B0A1-A8B15D01D0E3}"/>
          </ac:spMkLst>
        </pc:spChg>
        <pc:spChg chg="mod topLvl">
          <ac:chgData name="reza kabir" userId="af3c95a13102d509" providerId="LiveId" clId="{1DE7A25A-A000-40E7-AB21-D6A01019233A}" dt="2020-05-17T14:57:14.284" v="39" actId="165"/>
          <ac:spMkLst>
            <pc:docMk/>
            <pc:sldMk cId="3517688747" sldId="439"/>
            <ac:spMk id="2046" creationId="{22DFC6FB-2A8B-419D-B7C0-ED4858D97F1B}"/>
          </ac:spMkLst>
        </pc:spChg>
        <pc:spChg chg="mod topLvl">
          <ac:chgData name="reza kabir" userId="af3c95a13102d509" providerId="LiveId" clId="{1DE7A25A-A000-40E7-AB21-D6A01019233A}" dt="2020-05-17T14:57:14.284" v="39" actId="165"/>
          <ac:spMkLst>
            <pc:docMk/>
            <pc:sldMk cId="3517688747" sldId="439"/>
            <ac:spMk id="2047" creationId="{69806499-332F-4236-8212-2286DCBB8FF0}"/>
          </ac:spMkLst>
        </pc:spChg>
        <pc:spChg chg="mod topLvl">
          <ac:chgData name="reza kabir" userId="af3c95a13102d509" providerId="LiveId" clId="{1DE7A25A-A000-40E7-AB21-D6A01019233A}" dt="2020-05-17T14:57:14.284" v="39" actId="165"/>
          <ac:spMkLst>
            <pc:docMk/>
            <pc:sldMk cId="3517688747" sldId="439"/>
            <ac:spMk id="2048" creationId="{DE28CF9F-081D-4CC1-8C34-B0F90130F329}"/>
          </ac:spMkLst>
        </pc:spChg>
        <pc:spChg chg="mod topLvl">
          <ac:chgData name="reza kabir" userId="af3c95a13102d509" providerId="LiveId" clId="{1DE7A25A-A000-40E7-AB21-D6A01019233A}" dt="2020-05-17T14:57:14.284" v="39" actId="165"/>
          <ac:spMkLst>
            <pc:docMk/>
            <pc:sldMk cId="3517688747" sldId="439"/>
            <ac:spMk id="2049" creationId="{408294BF-B8EF-4FED-90A2-B0EAADD4F5ED}"/>
          </ac:spMkLst>
        </pc:spChg>
        <pc:spChg chg="mod topLvl">
          <ac:chgData name="reza kabir" userId="af3c95a13102d509" providerId="LiveId" clId="{1DE7A25A-A000-40E7-AB21-D6A01019233A}" dt="2020-05-17T14:57:14.284" v="39" actId="165"/>
          <ac:spMkLst>
            <pc:docMk/>
            <pc:sldMk cId="3517688747" sldId="439"/>
            <ac:spMk id="2050" creationId="{4D5674DA-7776-4FE9-8003-57EF9A7435AF}"/>
          </ac:spMkLst>
        </pc:spChg>
        <pc:spChg chg="mod topLvl">
          <ac:chgData name="reza kabir" userId="af3c95a13102d509" providerId="LiveId" clId="{1DE7A25A-A000-40E7-AB21-D6A01019233A}" dt="2020-05-17T14:57:14.284" v="39" actId="165"/>
          <ac:spMkLst>
            <pc:docMk/>
            <pc:sldMk cId="3517688747" sldId="439"/>
            <ac:spMk id="2051" creationId="{1D22A5E5-95FC-4FF9-A973-6434C02CD5F5}"/>
          </ac:spMkLst>
        </pc:spChg>
        <pc:spChg chg="mod topLvl">
          <ac:chgData name="reza kabir" userId="af3c95a13102d509" providerId="LiveId" clId="{1DE7A25A-A000-40E7-AB21-D6A01019233A}" dt="2020-05-17T14:57:14.284" v="39" actId="165"/>
          <ac:spMkLst>
            <pc:docMk/>
            <pc:sldMk cId="3517688747" sldId="439"/>
            <ac:spMk id="2052" creationId="{D45EDC0E-6416-40F6-98AE-D185CF054128}"/>
          </ac:spMkLst>
        </pc:spChg>
        <pc:spChg chg="mod topLvl">
          <ac:chgData name="reza kabir" userId="af3c95a13102d509" providerId="LiveId" clId="{1DE7A25A-A000-40E7-AB21-D6A01019233A}" dt="2020-05-17T14:57:14.284" v="39" actId="165"/>
          <ac:spMkLst>
            <pc:docMk/>
            <pc:sldMk cId="3517688747" sldId="439"/>
            <ac:spMk id="2053" creationId="{87BA1190-9D95-4E42-92F1-E38CC690E025}"/>
          </ac:spMkLst>
        </pc:spChg>
        <pc:spChg chg="mod topLvl">
          <ac:chgData name="reza kabir" userId="af3c95a13102d509" providerId="LiveId" clId="{1DE7A25A-A000-40E7-AB21-D6A01019233A}" dt="2020-05-17T14:57:14.284" v="39" actId="165"/>
          <ac:spMkLst>
            <pc:docMk/>
            <pc:sldMk cId="3517688747" sldId="439"/>
            <ac:spMk id="2054" creationId="{2BB0F464-BD3E-469F-B9A9-4F600C33EEBE}"/>
          </ac:spMkLst>
        </pc:spChg>
        <pc:spChg chg="mod topLvl">
          <ac:chgData name="reza kabir" userId="af3c95a13102d509" providerId="LiveId" clId="{1DE7A25A-A000-40E7-AB21-D6A01019233A}" dt="2020-05-17T14:57:14.284" v="39" actId="165"/>
          <ac:spMkLst>
            <pc:docMk/>
            <pc:sldMk cId="3517688747" sldId="439"/>
            <ac:spMk id="2055" creationId="{F55421A3-5200-44A7-AFAB-C3E7179A7CA7}"/>
          </ac:spMkLst>
        </pc:spChg>
        <pc:spChg chg="mod topLvl">
          <ac:chgData name="reza kabir" userId="af3c95a13102d509" providerId="LiveId" clId="{1DE7A25A-A000-40E7-AB21-D6A01019233A}" dt="2020-05-17T14:57:14.284" v="39" actId="165"/>
          <ac:spMkLst>
            <pc:docMk/>
            <pc:sldMk cId="3517688747" sldId="439"/>
            <ac:spMk id="2056" creationId="{AAFBDE10-A6C4-4DEB-B362-19F1CE1E43C5}"/>
          </ac:spMkLst>
        </pc:spChg>
        <pc:spChg chg="mod topLvl">
          <ac:chgData name="reza kabir" userId="af3c95a13102d509" providerId="LiveId" clId="{1DE7A25A-A000-40E7-AB21-D6A01019233A}" dt="2020-05-17T14:57:14.284" v="39" actId="165"/>
          <ac:spMkLst>
            <pc:docMk/>
            <pc:sldMk cId="3517688747" sldId="439"/>
            <ac:spMk id="2057" creationId="{D7BB7D82-E3D5-4E17-A9EE-AFFA78B1DAB6}"/>
          </ac:spMkLst>
        </pc:spChg>
        <pc:spChg chg="mod topLvl">
          <ac:chgData name="reza kabir" userId="af3c95a13102d509" providerId="LiveId" clId="{1DE7A25A-A000-40E7-AB21-D6A01019233A}" dt="2020-05-17T14:57:14.284" v="39" actId="165"/>
          <ac:spMkLst>
            <pc:docMk/>
            <pc:sldMk cId="3517688747" sldId="439"/>
            <ac:spMk id="2058" creationId="{A6213BCA-F872-4230-8E7E-22C25B5C9E51}"/>
          </ac:spMkLst>
        </pc:spChg>
        <pc:spChg chg="mod topLvl">
          <ac:chgData name="reza kabir" userId="af3c95a13102d509" providerId="LiveId" clId="{1DE7A25A-A000-40E7-AB21-D6A01019233A}" dt="2020-05-17T14:57:14.284" v="39" actId="165"/>
          <ac:spMkLst>
            <pc:docMk/>
            <pc:sldMk cId="3517688747" sldId="439"/>
            <ac:spMk id="2059" creationId="{962227F9-7203-4FE0-B8B0-C98060B98D89}"/>
          </ac:spMkLst>
        </pc:spChg>
        <pc:spChg chg="mod topLvl">
          <ac:chgData name="reza kabir" userId="af3c95a13102d509" providerId="LiveId" clId="{1DE7A25A-A000-40E7-AB21-D6A01019233A}" dt="2020-05-17T14:57:14.284" v="39" actId="165"/>
          <ac:spMkLst>
            <pc:docMk/>
            <pc:sldMk cId="3517688747" sldId="439"/>
            <ac:spMk id="2060" creationId="{3F6938BE-A15D-495D-91B3-3439FFE97927}"/>
          </ac:spMkLst>
        </pc:spChg>
        <pc:spChg chg="mod topLvl">
          <ac:chgData name="reza kabir" userId="af3c95a13102d509" providerId="LiveId" clId="{1DE7A25A-A000-40E7-AB21-D6A01019233A}" dt="2020-05-17T14:57:14.284" v="39" actId="165"/>
          <ac:spMkLst>
            <pc:docMk/>
            <pc:sldMk cId="3517688747" sldId="439"/>
            <ac:spMk id="2061" creationId="{25FFCCEB-C629-47B3-B81C-9779AE1EA029}"/>
          </ac:spMkLst>
        </pc:spChg>
        <pc:spChg chg="mod topLvl">
          <ac:chgData name="reza kabir" userId="af3c95a13102d509" providerId="LiveId" clId="{1DE7A25A-A000-40E7-AB21-D6A01019233A}" dt="2020-05-17T14:57:14.284" v="39" actId="165"/>
          <ac:spMkLst>
            <pc:docMk/>
            <pc:sldMk cId="3517688747" sldId="439"/>
            <ac:spMk id="2062" creationId="{D5B4BEC7-43AE-4C55-9D4D-895599979F32}"/>
          </ac:spMkLst>
        </pc:spChg>
        <pc:spChg chg="mod topLvl">
          <ac:chgData name="reza kabir" userId="af3c95a13102d509" providerId="LiveId" clId="{1DE7A25A-A000-40E7-AB21-D6A01019233A}" dt="2020-05-17T14:57:14.284" v="39" actId="165"/>
          <ac:spMkLst>
            <pc:docMk/>
            <pc:sldMk cId="3517688747" sldId="439"/>
            <ac:spMk id="2063" creationId="{FDC9C153-4158-463D-8BE1-466503E1A469}"/>
          </ac:spMkLst>
        </pc:spChg>
        <pc:spChg chg="mod topLvl">
          <ac:chgData name="reza kabir" userId="af3c95a13102d509" providerId="LiveId" clId="{1DE7A25A-A000-40E7-AB21-D6A01019233A}" dt="2020-05-17T14:57:14.284" v="39" actId="165"/>
          <ac:spMkLst>
            <pc:docMk/>
            <pc:sldMk cId="3517688747" sldId="439"/>
            <ac:spMk id="2064" creationId="{36B82BEA-1D80-484C-B2BD-92384CC36A41}"/>
          </ac:spMkLst>
        </pc:spChg>
        <pc:spChg chg="mod topLvl">
          <ac:chgData name="reza kabir" userId="af3c95a13102d509" providerId="LiveId" clId="{1DE7A25A-A000-40E7-AB21-D6A01019233A}" dt="2020-05-17T14:57:14.284" v="39" actId="165"/>
          <ac:spMkLst>
            <pc:docMk/>
            <pc:sldMk cId="3517688747" sldId="439"/>
            <ac:spMk id="2065" creationId="{D899F952-DBBA-48E0-B346-4AF0C4985721}"/>
          </ac:spMkLst>
        </pc:spChg>
        <pc:spChg chg="mod topLvl">
          <ac:chgData name="reza kabir" userId="af3c95a13102d509" providerId="LiveId" clId="{1DE7A25A-A000-40E7-AB21-D6A01019233A}" dt="2020-05-17T14:57:14.284" v="39" actId="165"/>
          <ac:spMkLst>
            <pc:docMk/>
            <pc:sldMk cId="3517688747" sldId="439"/>
            <ac:spMk id="2066" creationId="{EE5EE496-C050-4711-824C-711BB50CA933}"/>
          </ac:spMkLst>
        </pc:spChg>
        <pc:spChg chg="mod topLvl">
          <ac:chgData name="reza kabir" userId="af3c95a13102d509" providerId="LiveId" clId="{1DE7A25A-A000-40E7-AB21-D6A01019233A}" dt="2020-05-17T14:57:14.284" v="39" actId="165"/>
          <ac:spMkLst>
            <pc:docMk/>
            <pc:sldMk cId="3517688747" sldId="439"/>
            <ac:spMk id="2067" creationId="{E05E09D1-2C2D-4E1D-A282-5A7DB72E8C3F}"/>
          </ac:spMkLst>
        </pc:spChg>
        <pc:spChg chg="mod topLvl">
          <ac:chgData name="reza kabir" userId="af3c95a13102d509" providerId="LiveId" clId="{1DE7A25A-A000-40E7-AB21-D6A01019233A}" dt="2020-05-17T14:57:14.284" v="39" actId="165"/>
          <ac:spMkLst>
            <pc:docMk/>
            <pc:sldMk cId="3517688747" sldId="439"/>
            <ac:spMk id="2068" creationId="{09367A5E-CE49-45AA-9919-AD054DE982F8}"/>
          </ac:spMkLst>
        </pc:spChg>
        <pc:spChg chg="mod topLvl">
          <ac:chgData name="reza kabir" userId="af3c95a13102d509" providerId="LiveId" clId="{1DE7A25A-A000-40E7-AB21-D6A01019233A}" dt="2020-05-17T14:57:14.284" v="39" actId="165"/>
          <ac:spMkLst>
            <pc:docMk/>
            <pc:sldMk cId="3517688747" sldId="439"/>
            <ac:spMk id="2069" creationId="{534E3B1F-3C6A-4BA5-B45A-BCD6AA968C49}"/>
          </ac:spMkLst>
        </pc:spChg>
        <pc:spChg chg="mod topLvl">
          <ac:chgData name="reza kabir" userId="af3c95a13102d509" providerId="LiveId" clId="{1DE7A25A-A000-40E7-AB21-D6A01019233A}" dt="2020-05-17T14:57:14.284" v="39" actId="165"/>
          <ac:spMkLst>
            <pc:docMk/>
            <pc:sldMk cId="3517688747" sldId="439"/>
            <ac:spMk id="2070" creationId="{381F85FB-2674-4FC0-A487-712118B40A4F}"/>
          </ac:spMkLst>
        </pc:spChg>
        <pc:spChg chg="mod topLvl">
          <ac:chgData name="reza kabir" userId="af3c95a13102d509" providerId="LiveId" clId="{1DE7A25A-A000-40E7-AB21-D6A01019233A}" dt="2020-05-17T14:57:14.284" v="39" actId="165"/>
          <ac:spMkLst>
            <pc:docMk/>
            <pc:sldMk cId="3517688747" sldId="439"/>
            <ac:spMk id="2071" creationId="{BCAFDAA1-0146-4484-A1D2-073EFF99CCCA}"/>
          </ac:spMkLst>
        </pc:spChg>
        <pc:spChg chg="mod topLvl">
          <ac:chgData name="reza kabir" userId="af3c95a13102d509" providerId="LiveId" clId="{1DE7A25A-A000-40E7-AB21-D6A01019233A}" dt="2020-05-17T14:57:14.284" v="39" actId="165"/>
          <ac:spMkLst>
            <pc:docMk/>
            <pc:sldMk cId="3517688747" sldId="439"/>
            <ac:spMk id="2072" creationId="{865D0848-970F-47AC-9665-63EFBAED015F}"/>
          </ac:spMkLst>
        </pc:spChg>
        <pc:spChg chg="mod topLvl">
          <ac:chgData name="reza kabir" userId="af3c95a13102d509" providerId="LiveId" clId="{1DE7A25A-A000-40E7-AB21-D6A01019233A}" dt="2020-05-17T14:57:14.284" v="39" actId="165"/>
          <ac:spMkLst>
            <pc:docMk/>
            <pc:sldMk cId="3517688747" sldId="439"/>
            <ac:spMk id="2073" creationId="{10D8988C-15F0-40CB-B092-0B18FF115102}"/>
          </ac:spMkLst>
        </pc:spChg>
        <pc:spChg chg="mod topLvl">
          <ac:chgData name="reza kabir" userId="af3c95a13102d509" providerId="LiveId" clId="{1DE7A25A-A000-40E7-AB21-D6A01019233A}" dt="2020-05-17T14:57:14.284" v="39" actId="165"/>
          <ac:spMkLst>
            <pc:docMk/>
            <pc:sldMk cId="3517688747" sldId="439"/>
            <ac:spMk id="2074" creationId="{8F18DA48-23E5-440E-B3B3-C2109F7368CF}"/>
          </ac:spMkLst>
        </pc:spChg>
        <pc:spChg chg="mod topLvl">
          <ac:chgData name="reza kabir" userId="af3c95a13102d509" providerId="LiveId" clId="{1DE7A25A-A000-40E7-AB21-D6A01019233A}" dt="2020-05-17T14:57:14.284" v="39" actId="165"/>
          <ac:spMkLst>
            <pc:docMk/>
            <pc:sldMk cId="3517688747" sldId="439"/>
            <ac:spMk id="2075" creationId="{7F2427B9-EA3D-4EE9-9E18-E854F4E5F1A1}"/>
          </ac:spMkLst>
        </pc:spChg>
        <pc:spChg chg="mod topLvl">
          <ac:chgData name="reza kabir" userId="af3c95a13102d509" providerId="LiveId" clId="{1DE7A25A-A000-40E7-AB21-D6A01019233A}" dt="2020-05-17T14:57:14.284" v="39" actId="165"/>
          <ac:spMkLst>
            <pc:docMk/>
            <pc:sldMk cId="3517688747" sldId="439"/>
            <ac:spMk id="2076" creationId="{7BB097CC-E605-43B2-97DD-6FEC0FC22EEC}"/>
          </ac:spMkLst>
        </pc:spChg>
        <pc:spChg chg="mod topLvl">
          <ac:chgData name="reza kabir" userId="af3c95a13102d509" providerId="LiveId" clId="{1DE7A25A-A000-40E7-AB21-D6A01019233A}" dt="2020-05-17T14:57:14.284" v="39" actId="165"/>
          <ac:spMkLst>
            <pc:docMk/>
            <pc:sldMk cId="3517688747" sldId="439"/>
            <ac:spMk id="2077" creationId="{9339E06B-3528-4C45-A51B-87FDFE102B12}"/>
          </ac:spMkLst>
        </pc:spChg>
        <pc:spChg chg="mod topLvl">
          <ac:chgData name="reza kabir" userId="af3c95a13102d509" providerId="LiveId" clId="{1DE7A25A-A000-40E7-AB21-D6A01019233A}" dt="2020-05-17T14:57:14.284" v="39" actId="165"/>
          <ac:spMkLst>
            <pc:docMk/>
            <pc:sldMk cId="3517688747" sldId="439"/>
            <ac:spMk id="2078" creationId="{B8920405-4AA6-41ED-8AF6-C43D56B96F02}"/>
          </ac:spMkLst>
        </pc:spChg>
        <pc:spChg chg="mod topLvl">
          <ac:chgData name="reza kabir" userId="af3c95a13102d509" providerId="LiveId" clId="{1DE7A25A-A000-40E7-AB21-D6A01019233A}" dt="2020-05-17T14:57:14.284" v="39" actId="165"/>
          <ac:spMkLst>
            <pc:docMk/>
            <pc:sldMk cId="3517688747" sldId="439"/>
            <ac:spMk id="2079" creationId="{7DF263A8-F50D-4EB6-9B86-BEC43ABAB8BF}"/>
          </ac:spMkLst>
        </pc:spChg>
        <pc:spChg chg="mod topLvl">
          <ac:chgData name="reza kabir" userId="af3c95a13102d509" providerId="LiveId" clId="{1DE7A25A-A000-40E7-AB21-D6A01019233A}" dt="2020-05-17T14:57:14.284" v="39" actId="165"/>
          <ac:spMkLst>
            <pc:docMk/>
            <pc:sldMk cId="3517688747" sldId="439"/>
            <ac:spMk id="2080" creationId="{C0AA0C3B-7285-4DE9-8434-632385E26787}"/>
          </ac:spMkLst>
        </pc:spChg>
        <pc:spChg chg="mod topLvl">
          <ac:chgData name="reza kabir" userId="af3c95a13102d509" providerId="LiveId" clId="{1DE7A25A-A000-40E7-AB21-D6A01019233A}" dt="2020-05-17T14:57:14.284" v="39" actId="165"/>
          <ac:spMkLst>
            <pc:docMk/>
            <pc:sldMk cId="3517688747" sldId="439"/>
            <ac:spMk id="2081" creationId="{AACD7A82-19B8-4E09-841C-44E5AA0F8277}"/>
          </ac:spMkLst>
        </pc:spChg>
        <pc:spChg chg="mod topLvl">
          <ac:chgData name="reza kabir" userId="af3c95a13102d509" providerId="LiveId" clId="{1DE7A25A-A000-40E7-AB21-D6A01019233A}" dt="2020-05-17T14:57:14.284" v="39" actId="165"/>
          <ac:spMkLst>
            <pc:docMk/>
            <pc:sldMk cId="3517688747" sldId="439"/>
            <ac:spMk id="2082" creationId="{5226219A-7AA5-4346-BB61-7E5DBB553F79}"/>
          </ac:spMkLst>
        </pc:spChg>
        <pc:spChg chg="mod topLvl">
          <ac:chgData name="reza kabir" userId="af3c95a13102d509" providerId="LiveId" clId="{1DE7A25A-A000-40E7-AB21-D6A01019233A}" dt="2020-05-17T14:57:14.284" v="39" actId="165"/>
          <ac:spMkLst>
            <pc:docMk/>
            <pc:sldMk cId="3517688747" sldId="439"/>
            <ac:spMk id="2083" creationId="{472F862A-92DE-4D81-A9FE-9F2B395D0035}"/>
          </ac:spMkLst>
        </pc:spChg>
        <pc:spChg chg="mod topLvl">
          <ac:chgData name="reza kabir" userId="af3c95a13102d509" providerId="LiveId" clId="{1DE7A25A-A000-40E7-AB21-D6A01019233A}" dt="2020-05-17T14:57:14.284" v="39" actId="165"/>
          <ac:spMkLst>
            <pc:docMk/>
            <pc:sldMk cId="3517688747" sldId="439"/>
            <ac:spMk id="2084" creationId="{BE4D5700-1CF4-4E78-BA32-5497C55786FE}"/>
          </ac:spMkLst>
        </pc:spChg>
        <pc:spChg chg="mod topLvl">
          <ac:chgData name="reza kabir" userId="af3c95a13102d509" providerId="LiveId" clId="{1DE7A25A-A000-40E7-AB21-D6A01019233A}" dt="2020-05-17T14:57:14.284" v="39" actId="165"/>
          <ac:spMkLst>
            <pc:docMk/>
            <pc:sldMk cId="3517688747" sldId="439"/>
            <ac:spMk id="2085" creationId="{7581C2CC-4398-4754-A53F-DC13FA26B284}"/>
          </ac:spMkLst>
        </pc:spChg>
        <pc:spChg chg="mod topLvl">
          <ac:chgData name="reza kabir" userId="af3c95a13102d509" providerId="LiveId" clId="{1DE7A25A-A000-40E7-AB21-D6A01019233A}" dt="2020-05-17T14:57:14.284" v="39" actId="165"/>
          <ac:spMkLst>
            <pc:docMk/>
            <pc:sldMk cId="3517688747" sldId="439"/>
            <ac:spMk id="2086" creationId="{2435F50B-CFCC-445F-ABF6-F8FBF9C6AB24}"/>
          </ac:spMkLst>
        </pc:spChg>
        <pc:spChg chg="mod topLvl">
          <ac:chgData name="reza kabir" userId="af3c95a13102d509" providerId="LiveId" clId="{1DE7A25A-A000-40E7-AB21-D6A01019233A}" dt="2020-05-17T14:57:14.284" v="39" actId="165"/>
          <ac:spMkLst>
            <pc:docMk/>
            <pc:sldMk cId="3517688747" sldId="439"/>
            <ac:spMk id="2087" creationId="{4599A3C7-CF8B-404A-BDFF-2DF01D4FE133}"/>
          </ac:spMkLst>
        </pc:spChg>
        <pc:spChg chg="mod topLvl">
          <ac:chgData name="reza kabir" userId="af3c95a13102d509" providerId="LiveId" clId="{1DE7A25A-A000-40E7-AB21-D6A01019233A}" dt="2020-05-17T14:57:14.284" v="39" actId="165"/>
          <ac:spMkLst>
            <pc:docMk/>
            <pc:sldMk cId="3517688747" sldId="439"/>
            <ac:spMk id="2088" creationId="{E7D24E61-7711-41F4-ABD6-6E3E41EE8A64}"/>
          </ac:spMkLst>
        </pc:spChg>
        <pc:spChg chg="mod topLvl">
          <ac:chgData name="reza kabir" userId="af3c95a13102d509" providerId="LiveId" clId="{1DE7A25A-A000-40E7-AB21-D6A01019233A}" dt="2020-05-17T14:57:14.284" v="39" actId="165"/>
          <ac:spMkLst>
            <pc:docMk/>
            <pc:sldMk cId="3517688747" sldId="439"/>
            <ac:spMk id="2089" creationId="{A54FB25C-1E14-4AA6-994E-8FEEBD4753E3}"/>
          </ac:spMkLst>
        </pc:spChg>
        <pc:spChg chg="mod topLvl">
          <ac:chgData name="reza kabir" userId="af3c95a13102d509" providerId="LiveId" clId="{1DE7A25A-A000-40E7-AB21-D6A01019233A}" dt="2020-05-17T14:57:14.284" v="39" actId="165"/>
          <ac:spMkLst>
            <pc:docMk/>
            <pc:sldMk cId="3517688747" sldId="439"/>
            <ac:spMk id="2090" creationId="{12006495-9418-43BB-8416-9044E664256A}"/>
          </ac:spMkLst>
        </pc:spChg>
        <pc:spChg chg="mod topLvl">
          <ac:chgData name="reza kabir" userId="af3c95a13102d509" providerId="LiveId" clId="{1DE7A25A-A000-40E7-AB21-D6A01019233A}" dt="2020-05-17T14:57:14.284" v="39" actId="165"/>
          <ac:spMkLst>
            <pc:docMk/>
            <pc:sldMk cId="3517688747" sldId="439"/>
            <ac:spMk id="2091" creationId="{9EB324FE-5E32-4FD0-9C6F-6A645E8B3AF8}"/>
          </ac:spMkLst>
        </pc:spChg>
        <pc:spChg chg="mod topLvl">
          <ac:chgData name="reza kabir" userId="af3c95a13102d509" providerId="LiveId" clId="{1DE7A25A-A000-40E7-AB21-D6A01019233A}" dt="2020-05-17T14:57:14.284" v="39" actId="165"/>
          <ac:spMkLst>
            <pc:docMk/>
            <pc:sldMk cId="3517688747" sldId="439"/>
            <ac:spMk id="2092" creationId="{8675440F-670E-47C0-BD8B-C099DB65EC7B}"/>
          </ac:spMkLst>
        </pc:spChg>
        <pc:spChg chg="mod topLvl">
          <ac:chgData name="reza kabir" userId="af3c95a13102d509" providerId="LiveId" clId="{1DE7A25A-A000-40E7-AB21-D6A01019233A}" dt="2020-05-17T14:57:14.284" v="39" actId="165"/>
          <ac:spMkLst>
            <pc:docMk/>
            <pc:sldMk cId="3517688747" sldId="439"/>
            <ac:spMk id="2093" creationId="{6E803B47-6506-4910-8393-6CE899EA149E}"/>
          </ac:spMkLst>
        </pc:spChg>
        <pc:spChg chg="mod topLvl">
          <ac:chgData name="reza kabir" userId="af3c95a13102d509" providerId="LiveId" clId="{1DE7A25A-A000-40E7-AB21-D6A01019233A}" dt="2020-05-17T14:57:14.284" v="39" actId="165"/>
          <ac:spMkLst>
            <pc:docMk/>
            <pc:sldMk cId="3517688747" sldId="439"/>
            <ac:spMk id="2094" creationId="{C6FFB8EC-D5E3-4065-BAD9-C920F7FCEE44}"/>
          </ac:spMkLst>
        </pc:spChg>
        <pc:spChg chg="mod topLvl">
          <ac:chgData name="reza kabir" userId="af3c95a13102d509" providerId="LiveId" clId="{1DE7A25A-A000-40E7-AB21-D6A01019233A}" dt="2020-05-17T14:57:14.284" v="39" actId="165"/>
          <ac:spMkLst>
            <pc:docMk/>
            <pc:sldMk cId="3517688747" sldId="439"/>
            <ac:spMk id="2095" creationId="{7B683CA9-3E41-4204-8485-F95DB693865C}"/>
          </ac:spMkLst>
        </pc:spChg>
        <pc:spChg chg="mod topLvl">
          <ac:chgData name="reza kabir" userId="af3c95a13102d509" providerId="LiveId" clId="{1DE7A25A-A000-40E7-AB21-D6A01019233A}" dt="2020-05-17T14:57:14.284" v="39" actId="165"/>
          <ac:spMkLst>
            <pc:docMk/>
            <pc:sldMk cId="3517688747" sldId="439"/>
            <ac:spMk id="2096" creationId="{D14FD1F3-5ACE-4FC4-BF02-6E569DD2DCCD}"/>
          </ac:spMkLst>
        </pc:spChg>
        <pc:spChg chg="mod topLvl">
          <ac:chgData name="reza kabir" userId="af3c95a13102d509" providerId="LiveId" clId="{1DE7A25A-A000-40E7-AB21-D6A01019233A}" dt="2020-05-17T14:57:14.284" v="39" actId="165"/>
          <ac:spMkLst>
            <pc:docMk/>
            <pc:sldMk cId="3517688747" sldId="439"/>
            <ac:spMk id="2097" creationId="{B988F291-0F2E-4CD2-84E4-B2A5FDE46DD4}"/>
          </ac:spMkLst>
        </pc:spChg>
        <pc:spChg chg="mod topLvl">
          <ac:chgData name="reza kabir" userId="af3c95a13102d509" providerId="LiveId" clId="{1DE7A25A-A000-40E7-AB21-D6A01019233A}" dt="2020-05-17T14:57:14.284" v="39" actId="165"/>
          <ac:spMkLst>
            <pc:docMk/>
            <pc:sldMk cId="3517688747" sldId="439"/>
            <ac:spMk id="2098" creationId="{2378E284-BD17-485C-8B0C-70D9B188DF32}"/>
          </ac:spMkLst>
        </pc:spChg>
        <pc:spChg chg="mod topLvl">
          <ac:chgData name="reza kabir" userId="af3c95a13102d509" providerId="LiveId" clId="{1DE7A25A-A000-40E7-AB21-D6A01019233A}" dt="2020-05-17T14:57:14.284" v="39" actId="165"/>
          <ac:spMkLst>
            <pc:docMk/>
            <pc:sldMk cId="3517688747" sldId="439"/>
            <ac:spMk id="2099" creationId="{D320B93D-34C7-42D5-A1F4-68DCF3D04430}"/>
          </ac:spMkLst>
        </pc:spChg>
        <pc:spChg chg="mod topLvl">
          <ac:chgData name="reza kabir" userId="af3c95a13102d509" providerId="LiveId" clId="{1DE7A25A-A000-40E7-AB21-D6A01019233A}" dt="2020-05-17T14:57:14.284" v="39" actId="165"/>
          <ac:spMkLst>
            <pc:docMk/>
            <pc:sldMk cId="3517688747" sldId="439"/>
            <ac:spMk id="2100" creationId="{62F30A21-DFA0-4809-96E6-4017D4BB58F4}"/>
          </ac:spMkLst>
        </pc:spChg>
        <pc:spChg chg="mod topLvl">
          <ac:chgData name="reza kabir" userId="af3c95a13102d509" providerId="LiveId" clId="{1DE7A25A-A000-40E7-AB21-D6A01019233A}" dt="2020-05-17T14:57:14.284" v="39" actId="165"/>
          <ac:spMkLst>
            <pc:docMk/>
            <pc:sldMk cId="3517688747" sldId="439"/>
            <ac:spMk id="2101" creationId="{3FFD91DB-7A4F-485F-9138-95BEA26AAA65}"/>
          </ac:spMkLst>
        </pc:spChg>
        <pc:spChg chg="mod topLvl">
          <ac:chgData name="reza kabir" userId="af3c95a13102d509" providerId="LiveId" clId="{1DE7A25A-A000-40E7-AB21-D6A01019233A}" dt="2020-05-17T14:57:14.284" v="39" actId="165"/>
          <ac:spMkLst>
            <pc:docMk/>
            <pc:sldMk cId="3517688747" sldId="439"/>
            <ac:spMk id="2102" creationId="{0C6018C9-EE15-4728-A18C-F5078AF30ABD}"/>
          </ac:spMkLst>
        </pc:spChg>
        <pc:spChg chg="mod topLvl">
          <ac:chgData name="reza kabir" userId="af3c95a13102d509" providerId="LiveId" clId="{1DE7A25A-A000-40E7-AB21-D6A01019233A}" dt="2020-05-17T14:57:14.284" v="39" actId="165"/>
          <ac:spMkLst>
            <pc:docMk/>
            <pc:sldMk cId="3517688747" sldId="439"/>
            <ac:spMk id="2103" creationId="{6BEAD18F-B22B-488B-9E0F-690623C92A19}"/>
          </ac:spMkLst>
        </pc:spChg>
        <pc:spChg chg="mod topLvl">
          <ac:chgData name="reza kabir" userId="af3c95a13102d509" providerId="LiveId" clId="{1DE7A25A-A000-40E7-AB21-D6A01019233A}" dt="2020-05-17T14:57:14.284" v="39" actId="165"/>
          <ac:spMkLst>
            <pc:docMk/>
            <pc:sldMk cId="3517688747" sldId="439"/>
            <ac:spMk id="2104" creationId="{DA090948-60DD-4AD6-A727-0A994AEB7520}"/>
          </ac:spMkLst>
        </pc:spChg>
        <pc:spChg chg="mod topLvl">
          <ac:chgData name="reza kabir" userId="af3c95a13102d509" providerId="LiveId" clId="{1DE7A25A-A000-40E7-AB21-D6A01019233A}" dt="2020-05-17T14:57:14.284" v="39" actId="165"/>
          <ac:spMkLst>
            <pc:docMk/>
            <pc:sldMk cId="3517688747" sldId="439"/>
            <ac:spMk id="2105" creationId="{588FD9B6-4E6F-48BC-AA34-8D743D15FEB0}"/>
          </ac:spMkLst>
        </pc:spChg>
        <pc:spChg chg="mod topLvl">
          <ac:chgData name="reza kabir" userId="af3c95a13102d509" providerId="LiveId" clId="{1DE7A25A-A000-40E7-AB21-D6A01019233A}" dt="2020-05-17T14:57:14.284" v="39" actId="165"/>
          <ac:spMkLst>
            <pc:docMk/>
            <pc:sldMk cId="3517688747" sldId="439"/>
            <ac:spMk id="2106" creationId="{7EA5EE2F-884D-4F9D-9FF8-9F7119D2ECB9}"/>
          </ac:spMkLst>
        </pc:spChg>
        <pc:spChg chg="mod topLvl">
          <ac:chgData name="reza kabir" userId="af3c95a13102d509" providerId="LiveId" clId="{1DE7A25A-A000-40E7-AB21-D6A01019233A}" dt="2020-05-17T14:57:14.284" v="39" actId="165"/>
          <ac:spMkLst>
            <pc:docMk/>
            <pc:sldMk cId="3517688747" sldId="439"/>
            <ac:spMk id="2107" creationId="{F5407312-34B5-424B-890F-2D8A23FCD6A2}"/>
          </ac:spMkLst>
        </pc:spChg>
        <pc:spChg chg="mod topLvl">
          <ac:chgData name="reza kabir" userId="af3c95a13102d509" providerId="LiveId" clId="{1DE7A25A-A000-40E7-AB21-D6A01019233A}" dt="2020-05-17T14:57:14.284" v="39" actId="165"/>
          <ac:spMkLst>
            <pc:docMk/>
            <pc:sldMk cId="3517688747" sldId="439"/>
            <ac:spMk id="2108" creationId="{89D8A01D-BD19-4CB8-94DA-FF3B833F2CC5}"/>
          </ac:spMkLst>
        </pc:spChg>
        <pc:spChg chg="mod topLvl">
          <ac:chgData name="reza kabir" userId="af3c95a13102d509" providerId="LiveId" clId="{1DE7A25A-A000-40E7-AB21-D6A01019233A}" dt="2020-05-17T14:57:14.284" v="39" actId="165"/>
          <ac:spMkLst>
            <pc:docMk/>
            <pc:sldMk cId="3517688747" sldId="439"/>
            <ac:spMk id="2109" creationId="{3A991FB7-91B8-4606-A932-7D3533F656A5}"/>
          </ac:spMkLst>
        </pc:spChg>
        <pc:spChg chg="mod topLvl">
          <ac:chgData name="reza kabir" userId="af3c95a13102d509" providerId="LiveId" clId="{1DE7A25A-A000-40E7-AB21-D6A01019233A}" dt="2020-05-17T14:57:14.284" v="39" actId="165"/>
          <ac:spMkLst>
            <pc:docMk/>
            <pc:sldMk cId="3517688747" sldId="439"/>
            <ac:spMk id="2110" creationId="{2C15B9B7-6168-45D8-BA33-A058F7E5462C}"/>
          </ac:spMkLst>
        </pc:spChg>
        <pc:spChg chg="mod topLvl">
          <ac:chgData name="reza kabir" userId="af3c95a13102d509" providerId="LiveId" clId="{1DE7A25A-A000-40E7-AB21-D6A01019233A}" dt="2020-05-17T14:57:14.284" v="39" actId="165"/>
          <ac:spMkLst>
            <pc:docMk/>
            <pc:sldMk cId="3517688747" sldId="439"/>
            <ac:spMk id="2111" creationId="{8C806E81-3E43-458F-8C09-8FF5998487C9}"/>
          </ac:spMkLst>
        </pc:spChg>
        <pc:spChg chg="mod topLvl">
          <ac:chgData name="reza kabir" userId="af3c95a13102d509" providerId="LiveId" clId="{1DE7A25A-A000-40E7-AB21-D6A01019233A}" dt="2020-05-17T14:57:14.284" v="39" actId="165"/>
          <ac:spMkLst>
            <pc:docMk/>
            <pc:sldMk cId="3517688747" sldId="439"/>
            <ac:spMk id="2112" creationId="{D633C939-B003-4C15-B48A-6931F3DB47CB}"/>
          </ac:spMkLst>
        </pc:spChg>
        <pc:spChg chg="mod topLvl">
          <ac:chgData name="reza kabir" userId="af3c95a13102d509" providerId="LiveId" clId="{1DE7A25A-A000-40E7-AB21-D6A01019233A}" dt="2020-05-17T14:57:14.284" v="39" actId="165"/>
          <ac:spMkLst>
            <pc:docMk/>
            <pc:sldMk cId="3517688747" sldId="439"/>
            <ac:spMk id="2113" creationId="{0499D397-5D0B-4A43-9283-8B749F0230FF}"/>
          </ac:spMkLst>
        </pc:spChg>
        <pc:spChg chg="mod topLvl">
          <ac:chgData name="reza kabir" userId="af3c95a13102d509" providerId="LiveId" clId="{1DE7A25A-A000-40E7-AB21-D6A01019233A}" dt="2020-05-17T14:57:14.284" v="39" actId="165"/>
          <ac:spMkLst>
            <pc:docMk/>
            <pc:sldMk cId="3517688747" sldId="439"/>
            <ac:spMk id="2114" creationId="{0C42E100-5A60-4220-8E30-947CF194DB64}"/>
          </ac:spMkLst>
        </pc:spChg>
        <pc:spChg chg="mod topLvl">
          <ac:chgData name="reza kabir" userId="af3c95a13102d509" providerId="LiveId" clId="{1DE7A25A-A000-40E7-AB21-D6A01019233A}" dt="2020-05-17T14:57:14.284" v="39" actId="165"/>
          <ac:spMkLst>
            <pc:docMk/>
            <pc:sldMk cId="3517688747" sldId="439"/>
            <ac:spMk id="2115" creationId="{C488DBF6-8D8D-413C-A02B-AF08436227F9}"/>
          </ac:spMkLst>
        </pc:spChg>
        <pc:spChg chg="mod topLvl">
          <ac:chgData name="reza kabir" userId="af3c95a13102d509" providerId="LiveId" clId="{1DE7A25A-A000-40E7-AB21-D6A01019233A}" dt="2020-05-17T14:57:14.284" v="39" actId="165"/>
          <ac:spMkLst>
            <pc:docMk/>
            <pc:sldMk cId="3517688747" sldId="439"/>
            <ac:spMk id="2116" creationId="{0B1E71FE-85AE-45C9-9E5B-7ED606803CE9}"/>
          </ac:spMkLst>
        </pc:spChg>
        <pc:spChg chg="mod topLvl">
          <ac:chgData name="reza kabir" userId="af3c95a13102d509" providerId="LiveId" clId="{1DE7A25A-A000-40E7-AB21-D6A01019233A}" dt="2020-05-17T14:57:14.284" v="39" actId="165"/>
          <ac:spMkLst>
            <pc:docMk/>
            <pc:sldMk cId="3517688747" sldId="439"/>
            <ac:spMk id="2117" creationId="{1EB37907-467A-444A-A713-0BD06AC4B7C7}"/>
          </ac:spMkLst>
        </pc:spChg>
        <pc:spChg chg="mod topLvl">
          <ac:chgData name="reza kabir" userId="af3c95a13102d509" providerId="LiveId" clId="{1DE7A25A-A000-40E7-AB21-D6A01019233A}" dt="2020-05-17T14:57:14.284" v="39" actId="165"/>
          <ac:spMkLst>
            <pc:docMk/>
            <pc:sldMk cId="3517688747" sldId="439"/>
            <ac:spMk id="2118" creationId="{ECEB2B0D-9CE5-406F-A36C-4524F175B8DC}"/>
          </ac:spMkLst>
        </pc:spChg>
        <pc:spChg chg="mod topLvl">
          <ac:chgData name="reza kabir" userId="af3c95a13102d509" providerId="LiveId" clId="{1DE7A25A-A000-40E7-AB21-D6A01019233A}" dt="2020-05-17T14:57:14.284" v="39" actId="165"/>
          <ac:spMkLst>
            <pc:docMk/>
            <pc:sldMk cId="3517688747" sldId="439"/>
            <ac:spMk id="2119" creationId="{6D212157-F0CF-4E2D-B03A-5D8243A6F603}"/>
          </ac:spMkLst>
        </pc:spChg>
        <pc:spChg chg="mod topLvl">
          <ac:chgData name="reza kabir" userId="af3c95a13102d509" providerId="LiveId" clId="{1DE7A25A-A000-40E7-AB21-D6A01019233A}" dt="2020-05-17T14:57:14.284" v="39" actId="165"/>
          <ac:spMkLst>
            <pc:docMk/>
            <pc:sldMk cId="3517688747" sldId="439"/>
            <ac:spMk id="2120" creationId="{7EEB2782-CC47-449E-8FE0-AB4280A82B40}"/>
          </ac:spMkLst>
        </pc:spChg>
        <pc:spChg chg="mod topLvl">
          <ac:chgData name="reza kabir" userId="af3c95a13102d509" providerId="LiveId" clId="{1DE7A25A-A000-40E7-AB21-D6A01019233A}" dt="2020-05-17T14:57:14.284" v="39" actId="165"/>
          <ac:spMkLst>
            <pc:docMk/>
            <pc:sldMk cId="3517688747" sldId="439"/>
            <ac:spMk id="2121" creationId="{80F6E0F7-4A34-4FF1-A735-7E4BFA5203BF}"/>
          </ac:spMkLst>
        </pc:spChg>
        <pc:spChg chg="mod topLvl">
          <ac:chgData name="reza kabir" userId="af3c95a13102d509" providerId="LiveId" clId="{1DE7A25A-A000-40E7-AB21-D6A01019233A}" dt="2020-05-17T14:57:14.284" v="39" actId="165"/>
          <ac:spMkLst>
            <pc:docMk/>
            <pc:sldMk cId="3517688747" sldId="439"/>
            <ac:spMk id="2122" creationId="{99ED6291-1BAD-4D9E-8A6D-BAEC24E99890}"/>
          </ac:spMkLst>
        </pc:spChg>
        <pc:spChg chg="mod topLvl">
          <ac:chgData name="reza kabir" userId="af3c95a13102d509" providerId="LiveId" clId="{1DE7A25A-A000-40E7-AB21-D6A01019233A}" dt="2020-05-17T14:57:14.284" v="39" actId="165"/>
          <ac:spMkLst>
            <pc:docMk/>
            <pc:sldMk cId="3517688747" sldId="439"/>
            <ac:spMk id="2123" creationId="{E7C98B0E-64D2-4F0D-A04E-3C0F9DBFDC4D}"/>
          </ac:spMkLst>
        </pc:spChg>
        <pc:spChg chg="mod topLvl">
          <ac:chgData name="reza kabir" userId="af3c95a13102d509" providerId="LiveId" clId="{1DE7A25A-A000-40E7-AB21-D6A01019233A}" dt="2020-05-17T14:57:14.284" v="39" actId="165"/>
          <ac:spMkLst>
            <pc:docMk/>
            <pc:sldMk cId="3517688747" sldId="439"/>
            <ac:spMk id="2124" creationId="{8EBEF611-0B34-46DA-91E8-F10D5D13B7B1}"/>
          </ac:spMkLst>
        </pc:spChg>
        <pc:spChg chg="mod topLvl">
          <ac:chgData name="reza kabir" userId="af3c95a13102d509" providerId="LiveId" clId="{1DE7A25A-A000-40E7-AB21-D6A01019233A}" dt="2020-05-17T14:57:14.284" v="39" actId="165"/>
          <ac:spMkLst>
            <pc:docMk/>
            <pc:sldMk cId="3517688747" sldId="439"/>
            <ac:spMk id="2125" creationId="{5DFE78D4-C973-4F56-BC2E-61A53CCADB57}"/>
          </ac:spMkLst>
        </pc:spChg>
        <pc:spChg chg="mod topLvl">
          <ac:chgData name="reza kabir" userId="af3c95a13102d509" providerId="LiveId" clId="{1DE7A25A-A000-40E7-AB21-D6A01019233A}" dt="2020-05-17T14:57:14.284" v="39" actId="165"/>
          <ac:spMkLst>
            <pc:docMk/>
            <pc:sldMk cId="3517688747" sldId="439"/>
            <ac:spMk id="2126" creationId="{31791B32-90BE-4F8C-BB98-6237A370A15B}"/>
          </ac:spMkLst>
        </pc:spChg>
        <pc:spChg chg="mod topLvl">
          <ac:chgData name="reza kabir" userId="af3c95a13102d509" providerId="LiveId" clId="{1DE7A25A-A000-40E7-AB21-D6A01019233A}" dt="2020-05-17T14:57:14.284" v="39" actId="165"/>
          <ac:spMkLst>
            <pc:docMk/>
            <pc:sldMk cId="3517688747" sldId="439"/>
            <ac:spMk id="2127" creationId="{14E186AD-BABC-48BE-A86E-1CAFB844B8FE}"/>
          </ac:spMkLst>
        </pc:spChg>
        <pc:spChg chg="mod topLvl">
          <ac:chgData name="reza kabir" userId="af3c95a13102d509" providerId="LiveId" clId="{1DE7A25A-A000-40E7-AB21-D6A01019233A}" dt="2020-05-17T14:57:14.284" v="39" actId="165"/>
          <ac:spMkLst>
            <pc:docMk/>
            <pc:sldMk cId="3517688747" sldId="439"/>
            <ac:spMk id="2128" creationId="{B6E0B810-983F-4B60-B27C-851089BEC8E1}"/>
          </ac:spMkLst>
        </pc:spChg>
        <pc:spChg chg="mod topLvl">
          <ac:chgData name="reza kabir" userId="af3c95a13102d509" providerId="LiveId" clId="{1DE7A25A-A000-40E7-AB21-D6A01019233A}" dt="2020-05-17T14:57:14.284" v="39" actId="165"/>
          <ac:spMkLst>
            <pc:docMk/>
            <pc:sldMk cId="3517688747" sldId="439"/>
            <ac:spMk id="2129" creationId="{D5414A8B-E675-4D6E-BFAE-02FF3DCDC135}"/>
          </ac:spMkLst>
        </pc:spChg>
        <pc:spChg chg="mod topLvl">
          <ac:chgData name="reza kabir" userId="af3c95a13102d509" providerId="LiveId" clId="{1DE7A25A-A000-40E7-AB21-D6A01019233A}" dt="2020-05-17T14:57:14.284" v="39" actId="165"/>
          <ac:spMkLst>
            <pc:docMk/>
            <pc:sldMk cId="3517688747" sldId="439"/>
            <ac:spMk id="2130" creationId="{503AC1DE-59AA-4186-A244-B81DBF222A47}"/>
          </ac:spMkLst>
        </pc:spChg>
        <pc:spChg chg="mod topLvl">
          <ac:chgData name="reza kabir" userId="af3c95a13102d509" providerId="LiveId" clId="{1DE7A25A-A000-40E7-AB21-D6A01019233A}" dt="2020-05-17T14:57:14.284" v="39" actId="165"/>
          <ac:spMkLst>
            <pc:docMk/>
            <pc:sldMk cId="3517688747" sldId="439"/>
            <ac:spMk id="2131" creationId="{FDF832D5-501D-4661-92FB-C2F3A3F62D49}"/>
          </ac:spMkLst>
        </pc:spChg>
        <pc:spChg chg="mod topLvl">
          <ac:chgData name="reza kabir" userId="af3c95a13102d509" providerId="LiveId" clId="{1DE7A25A-A000-40E7-AB21-D6A01019233A}" dt="2020-05-17T14:57:14.284" v="39" actId="165"/>
          <ac:spMkLst>
            <pc:docMk/>
            <pc:sldMk cId="3517688747" sldId="439"/>
            <ac:spMk id="2132" creationId="{9EC9275E-9BBB-45F8-AB85-BD76FD785AC0}"/>
          </ac:spMkLst>
        </pc:spChg>
        <pc:spChg chg="mod topLvl">
          <ac:chgData name="reza kabir" userId="af3c95a13102d509" providerId="LiveId" clId="{1DE7A25A-A000-40E7-AB21-D6A01019233A}" dt="2020-05-17T14:57:14.284" v="39" actId="165"/>
          <ac:spMkLst>
            <pc:docMk/>
            <pc:sldMk cId="3517688747" sldId="439"/>
            <ac:spMk id="2133" creationId="{85BFEF3F-AA15-48FA-BD30-C1819261F974}"/>
          </ac:spMkLst>
        </pc:spChg>
        <pc:spChg chg="mod topLvl">
          <ac:chgData name="reza kabir" userId="af3c95a13102d509" providerId="LiveId" clId="{1DE7A25A-A000-40E7-AB21-D6A01019233A}" dt="2020-05-17T14:57:14.284" v="39" actId="165"/>
          <ac:spMkLst>
            <pc:docMk/>
            <pc:sldMk cId="3517688747" sldId="439"/>
            <ac:spMk id="2134" creationId="{668AC8EF-A0AB-4D38-BFF6-4CBEE172ECD2}"/>
          </ac:spMkLst>
        </pc:spChg>
        <pc:spChg chg="mod topLvl">
          <ac:chgData name="reza kabir" userId="af3c95a13102d509" providerId="LiveId" clId="{1DE7A25A-A000-40E7-AB21-D6A01019233A}" dt="2020-05-17T14:57:14.284" v="39" actId="165"/>
          <ac:spMkLst>
            <pc:docMk/>
            <pc:sldMk cId="3517688747" sldId="439"/>
            <ac:spMk id="2135" creationId="{AAE552E4-5CAD-4A88-AD53-7A717D0FC5E2}"/>
          </ac:spMkLst>
        </pc:spChg>
        <pc:spChg chg="mod topLvl">
          <ac:chgData name="reza kabir" userId="af3c95a13102d509" providerId="LiveId" clId="{1DE7A25A-A000-40E7-AB21-D6A01019233A}" dt="2020-05-17T14:57:14.284" v="39" actId="165"/>
          <ac:spMkLst>
            <pc:docMk/>
            <pc:sldMk cId="3517688747" sldId="439"/>
            <ac:spMk id="2136" creationId="{590930F3-D941-4D8B-A9D2-3EE86D596B33}"/>
          </ac:spMkLst>
        </pc:spChg>
        <pc:spChg chg="mod topLvl">
          <ac:chgData name="reza kabir" userId="af3c95a13102d509" providerId="LiveId" clId="{1DE7A25A-A000-40E7-AB21-D6A01019233A}" dt="2020-05-17T14:57:14.284" v="39" actId="165"/>
          <ac:spMkLst>
            <pc:docMk/>
            <pc:sldMk cId="3517688747" sldId="439"/>
            <ac:spMk id="2137" creationId="{310F641B-2F09-4F90-8B86-0F3B4619E422}"/>
          </ac:spMkLst>
        </pc:spChg>
        <pc:spChg chg="mod topLvl">
          <ac:chgData name="reza kabir" userId="af3c95a13102d509" providerId="LiveId" clId="{1DE7A25A-A000-40E7-AB21-D6A01019233A}" dt="2020-05-17T14:57:14.284" v="39" actId="165"/>
          <ac:spMkLst>
            <pc:docMk/>
            <pc:sldMk cId="3517688747" sldId="439"/>
            <ac:spMk id="2138" creationId="{6480F241-4065-4FDF-A1BE-5364FC29F654}"/>
          </ac:spMkLst>
        </pc:spChg>
        <pc:spChg chg="mod topLvl">
          <ac:chgData name="reza kabir" userId="af3c95a13102d509" providerId="LiveId" clId="{1DE7A25A-A000-40E7-AB21-D6A01019233A}" dt="2020-05-17T14:57:14.284" v="39" actId="165"/>
          <ac:spMkLst>
            <pc:docMk/>
            <pc:sldMk cId="3517688747" sldId="439"/>
            <ac:spMk id="2139" creationId="{3235521D-0C23-45D4-90E4-EF855403EE7F}"/>
          </ac:spMkLst>
        </pc:spChg>
        <pc:spChg chg="mod topLvl">
          <ac:chgData name="reza kabir" userId="af3c95a13102d509" providerId="LiveId" clId="{1DE7A25A-A000-40E7-AB21-D6A01019233A}" dt="2020-05-17T14:57:14.284" v="39" actId="165"/>
          <ac:spMkLst>
            <pc:docMk/>
            <pc:sldMk cId="3517688747" sldId="439"/>
            <ac:spMk id="2140" creationId="{D2196527-B4AE-41EC-B9F3-BB5BCC53AE98}"/>
          </ac:spMkLst>
        </pc:spChg>
        <pc:spChg chg="mod topLvl">
          <ac:chgData name="reza kabir" userId="af3c95a13102d509" providerId="LiveId" clId="{1DE7A25A-A000-40E7-AB21-D6A01019233A}" dt="2020-05-17T14:57:14.284" v="39" actId="165"/>
          <ac:spMkLst>
            <pc:docMk/>
            <pc:sldMk cId="3517688747" sldId="439"/>
            <ac:spMk id="2141" creationId="{9AC4A70A-9466-43EA-A35F-0C40D17E9969}"/>
          </ac:spMkLst>
        </pc:spChg>
        <pc:spChg chg="mod topLvl">
          <ac:chgData name="reza kabir" userId="af3c95a13102d509" providerId="LiveId" clId="{1DE7A25A-A000-40E7-AB21-D6A01019233A}" dt="2020-05-17T14:57:14.284" v="39" actId="165"/>
          <ac:spMkLst>
            <pc:docMk/>
            <pc:sldMk cId="3517688747" sldId="439"/>
            <ac:spMk id="2142" creationId="{E23F72A4-6FB1-4783-9114-A94064B0E55D}"/>
          </ac:spMkLst>
        </pc:spChg>
        <pc:spChg chg="mod topLvl">
          <ac:chgData name="reza kabir" userId="af3c95a13102d509" providerId="LiveId" clId="{1DE7A25A-A000-40E7-AB21-D6A01019233A}" dt="2020-05-17T14:57:14.284" v="39" actId="165"/>
          <ac:spMkLst>
            <pc:docMk/>
            <pc:sldMk cId="3517688747" sldId="439"/>
            <ac:spMk id="2143" creationId="{0ADD8DF5-1872-4F9C-B1AF-404013EFBAB8}"/>
          </ac:spMkLst>
        </pc:spChg>
        <pc:spChg chg="mod topLvl">
          <ac:chgData name="reza kabir" userId="af3c95a13102d509" providerId="LiveId" clId="{1DE7A25A-A000-40E7-AB21-D6A01019233A}" dt="2020-05-17T14:57:14.284" v="39" actId="165"/>
          <ac:spMkLst>
            <pc:docMk/>
            <pc:sldMk cId="3517688747" sldId="439"/>
            <ac:spMk id="2144" creationId="{1DDC1D1B-3F83-45BA-ACCD-745E670555E3}"/>
          </ac:spMkLst>
        </pc:spChg>
        <pc:spChg chg="mod topLvl">
          <ac:chgData name="reza kabir" userId="af3c95a13102d509" providerId="LiveId" clId="{1DE7A25A-A000-40E7-AB21-D6A01019233A}" dt="2020-05-17T14:57:14.284" v="39" actId="165"/>
          <ac:spMkLst>
            <pc:docMk/>
            <pc:sldMk cId="3517688747" sldId="439"/>
            <ac:spMk id="2145" creationId="{34D6E947-7129-4024-B1D0-5B4B1C7769AF}"/>
          </ac:spMkLst>
        </pc:spChg>
        <pc:spChg chg="mod topLvl">
          <ac:chgData name="reza kabir" userId="af3c95a13102d509" providerId="LiveId" clId="{1DE7A25A-A000-40E7-AB21-D6A01019233A}" dt="2020-05-17T14:57:14.284" v="39" actId="165"/>
          <ac:spMkLst>
            <pc:docMk/>
            <pc:sldMk cId="3517688747" sldId="439"/>
            <ac:spMk id="2146" creationId="{3A36F727-85B6-4310-A338-1B5AB0FF6905}"/>
          </ac:spMkLst>
        </pc:spChg>
        <pc:spChg chg="mod topLvl">
          <ac:chgData name="reza kabir" userId="af3c95a13102d509" providerId="LiveId" clId="{1DE7A25A-A000-40E7-AB21-D6A01019233A}" dt="2020-05-17T14:57:14.284" v="39" actId="165"/>
          <ac:spMkLst>
            <pc:docMk/>
            <pc:sldMk cId="3517688747" sldId="439"/>
            <ac:spMk id="2147" creationId="{D04BCC50-08D7-4E12-9E9F-31BEDD568C0D}"/>
          </ac:spMkLst>
        </pc:spChg>
        <pc:spChg chg="mod topLvl">
          <ac:chgData name="reza kabir" userId="af3c95a13102d509" providerId="LiveId" clId="{1DE7A25A-A000-40E7-AB21-D6A01019233A}" dt="2020-05-17T14:57:14.284" v="39" actId="165"/>
          <ac:spMkLst>
            <pc:docMk/>
            <pc:sldMk cId="3517688747" sldId="439"/>
            <ac:spMk id="2148" creationId="{C3FC49C6-EB8B-4129-AA0E-E734403BC7A3}"/>
          </ac:spMkLst>
        </pc:spChg>
        <pc:spChg chg="mod topLvl">
          <ac:chgData name="reza kabir" userId="af3c95a13102d509" providerId="LiveId" clId="{1DE7A25A-A000-40E7-AB21-D6A01019233A}" dt="2020-05-17T14:57:14.284" v="39" actId="165"/>
          <ac:spMkLst>
            <pc:docMk/>
            <pc:sldMk cId="3517688747" sldId="439"/>
            <ac:spMk id="2149" creationId="{E39D169C-A348-4EE1-B795-ADF78C3C6338}"/>
          </ac:spMkLst>
        </pc:spChg>
        <pc:spChg chg="mod topLvl">
          <ac:chgData name="reza kabir" userId="af3c95a13102d509" providerId="LiveId" clId="{1DE7A25A-A000-40E7-AB21-D6A01019233A}" dt="2020-05-17T14:57:14.284" v="39" actId="165"/>
          <ac:spMkLst>
            <pc:docMk/>
            <pc:sldMk cId="3517688747" sldId="439"/>
            <ac:spMk id="2150" creationId="{845E6AA1-EE30-4D12-BD53-74D3D5969011}"/>
          </ac:spMkLst>
        </pc:spChg>
        <pc:spChg chg="mod topLvl">
          <ac:chgData name="reza kabir" userId="af3c95a13102d509" providerId="LiveId" clId="{1DE7A25A-A000-40E7-AB21-D6A01019233A}" dt="2020-05-17T14:57:14.284" v="39" actId="165"/>
          <ac:spMkLst>
            <pc:docMk/>
            <pc:sldMk cId="3517688747" sldId="439"/>
            <ac:spMk id="2151" creationId="{78DE2B99-AE56-4F37-A8E7-A201F087E44F}"/>
          </ac:spMkLst>
        </pc:spChg>
        <pc:spChg chg="mod topLvl">
          <ac:chgData name="reza kabir" userId="af3c95a13102d509" providerId="LiveId" clId="{1DE7A25A-A000-40E7-AB21-D6A01019233A}" dt="2020-05-17T14:57:14.284" v="39" actId="165"/>
          <ac:spMkLst>
            <pc:docMk/>
            <pc:sldMk cId="3517688747" sldId="439"/>
            <ac:spMk id="2152" creationId="{98364415-8B1B-44F8-B47C-D932D3498A32}"/>
          </ac:spMkLst>
        </pc:spChg>
        <pc:spChg chg="mod topLvl">
          <ac:chgData name="reza kabir" userId="af3c95a13102d509" providerId="LiveId" clId="{1DE7A25A-A000-40E7-AB21-D6A01019233A}" dt="2020-05-17T14:57:14.284" v="39" actId="165"/>
          <ac:spMkLst>
            <pc:docMk/>
            <pc:sldMk cId="3517688747" sldId="439"/>
            <ac:spMk id="2153" creationId="{5FC19009-EE10-4B11-96B6-DEEDA2C834B4}"/>
          </ac:spMkLst>
        </pc:spChg>
        <pc:spChg chg="mod topLvl">
          <ac:chgData name="reza kabir" userId="af3c95a13102d509" providerId="LiveId" clId="{1DE7A25A-A000-40E7-AB21-D6A01019233A}" dt="2020-05-17T14:57:14.284" v="39" actId="165"/>
          <ac:spMkLst>
            <pc:docMk/>
            <pc:sldMk cId="3517688747" sldId="439"/>
            <ac:spMk id="2154" creationId="{DA536369-F5D5-4CBD-8114-FD487804D5C7}"/>
          </ac:spMkLst>
        </pc:spChg>
        <pc:spChg chg="mod topLvl">
          <ac:chgData name="reza kabir" userId="af3c95a13102d509" providerId="LiveId" clId="{1DE7A25A-A000-40E7-AB21-D6A01019233A}" dt="2020-05-17T14:57:14.284" v="39" actId="165"/>
          <ac:spMkLst>
            <pc:docMk/>
            <pc:sldMk cId="3517688747" sldId="439"/>
            <ac:spMk id="2155" creationId="{C3F8B70B-97FF-4784-8799-A629C9D4DE36}"/>
          </ac:spMkLst>
        </pc:spChg>
        <pc:spChg chg="mod topLvl">
          <ac:chgData name="reza kabir" userId="af3c95a13102d509" providerId="LiveId" clId="{1DE7A25A-A000-40E7-AB21-D6A01019233A}" dt="2020-05-17T14:57:14.284" v="39" actId="165"/>
          <ac:spMkLst>
            <pc:docMk/>
            <pc:sldMk cId="3517688747" sldId="439"/>
            <ac:spMk id="2156" creationId="{522E4973-8ABA-45F8-A475-0E722CC79ECD}"/>
          </ac:spMkLst>
        </pc:spChg>
        <pc:spChg chg="mod topLvl">
          <ac:chgData name="reza kabir" userId="af3c95a13102d509" providerId="LiveId" clId="{1DE7A25A-A000-40E7-AB21-D6A01019233A}" dt="2020-05-17T14:57:14.284" v="39" actId="165"/>
          <ac:spMkLst>
            <pc:docMk/>
            <pc:sldMk cId="3517688747" sldId="439"/>
            <ac:spMk id="2157" creationId="{B045DA9A-C8F7-4ED7-9AF2-CB0F325FF903}"/>
          </ac:spMkLst>
        </pc:spChg>
        <pc:spChg chg="mod topLvl">
          <ac:chgData name="reza kabir" userId="af3c95a13102d509" providerId="LiveId" clId="{1DE7A25A-A000-40E7-AB21-D6A01019233A}" dt="2020-05-17T14:57:14.284" v="39" actId="165"/>
          <ac:spMkLst>
            <pc:docMk/>
            <pc:sldMk cId="3517688747" sldId="439"/>
            <ac:spMk id="2158" creationId="{74B4DC23-200B-405F-A4BC-E8E069F7D2AE}"/>
          </ac:spMkLst>
        </pc:spChg>
        <pc:spChg chg="mod topLvl">
          <ac:chgData name="reza kabir" userId="af3c95a13102d509" providerId="LiveId" clId="{1DE7A25A-A000-40E7-AB21-D6A01019233A}" dt="2020-05-17T14:57:14.284" v="39" actId="165"/>
          <ac:spMkLst>
            <pc:docMk/>
            <pc:sldMk cId="3517688747" sldId="439"/>
            <ac:spMk id="2159" creationId="{187BA0DB-35F6-464C-B4B0-E923B296BF6E}"/>
          </ac:spMkLst>
        </pc:spChg>
        <pc:spChg chg="mod topLvl">
          <ac:chgData name="reza kabir" userId="af3c95a13102d509" providerId="LiveId" clId="{1DE7A25A-A000-40E7-AB21-D6A01019233A}" dt="2020-05-17T14:57:14.284" v="39" actId="165"/>
          <ac:spMkLst>
            <pc:docMk/>
            <pc:sldMk cId="3517688747" sldId="439"/>
            <ac:spMk id="2160" creationId="{51ACCDB2-3732-4CDC-AE2D-6E331EDE7448}"/>
          </ac:spMkLst>
        </pc:spChg>
        <pc:spChg chg="mod topLvl">
          <ac:chgData name="reza kabir" userId="af3c95a13102d509" providerId="LiveId" clId="{1DE7A25A-A000-40E7-AB21-D6A01019233A}" dt="2020-05-17T14:57:14.284" v="39" actId="165"/>
          <ac:spMkLst>
            <pc:docMk/>
            <pc:sldMk cId="3517688747" sldId="439"/>
            <ac:spMk id="2161" creationId="{D911D012-E7A3-4AFA-ACF0-429D9E1B6644}"/>
          </ac:spMkLst>
        </pc:spChg>
        <pc:spChg chg="mod topLvl">
          <ac:chgData name="reza kabir" userId="af3c95a13102d509" providerId="LiveId" clId="{1DE7A25A-A000-40E7-AB21-D6A01019233A}" dt="2020-05-17T14:57:14.284" v="39" actId="165"/>
          <ac:spMkLst>
            <pc:docMk/>
            <pc:sldMk cId="3517688747" sldId="439"/>
            <ac:spMk id="2162" creationId="{5675D285-E8E8-4FAB-AA50-076FA4588669}"/>
          </ac:spMkLst>
        </pc:spChg>
        <pc:spChg chg="mod topLvl">
          <ac:chgData name="reza kabir" userId="af3c95a13102d509" providerId="LiveId" clId="{1DE7A25A-A000-40E7-AB21-D6A01019233A}" dt="2020-05-17T14:57:14.284" v="39" actId="165"/>
          <ac:spMkLst>
            <pc:docMk/>
            <pc:sldMk cId="3517688747" sldId="439"/>
            <ac:spMk id="2163" creationId="{DEA47D2A-9F51-4E58-9DCD-7485C95A55DA}"/>
          </ac:spMkLst>
        </pc:spChg>
        <pc:spChg chg="mod topLvl">
          <ac:chgData name="reza kabir" userId="af3c95a13102d509" providerId="LiveId" clId="{1DE7A25A-A000-40E7-AB21-D6A01019233A}" dt="2020-05-17T14:57:14.284" v="39" actId="165"/>
          <ac:spMkLst>
            <pc:docMk/>
            <pc:sldMk cId="3517688747" sldId="439"/>
            <ac:spMk id="2164" creationId="{BAD75ACA-4018-4F6F-89D1-9E61375B9CCA}"/>
          </ac:spMkLst>
        </pc:spChg>
        <pc:spChg chg="mod topLvl">
          <ac:chgData name="reza kabir" userId="af3c95a13102d509" providerId="LiveId" clId="{1DE7A25A-A000-40E7-AB21-D6A01019233A}" dt="2020-05-17T14:57:14.284" v="39" actId="165"/>
          <ac:spMkLst>
            <pc:docMk/>
            <pc:sldMk cId="3517688747" sldId="439"/>
            <ac:spMk id="2165" creationId="{F59373DB-D7D0-4E5C-B73D-2119A9748275}"/>
          </ac:spMkLst>
        </pc:spChg>
        <pc:spChg chg="mod topLvl">
          <ac:chgData name="reza kabir" userId="af3c95a13102d509" providerId="LiveId" clId="{1DE7A25A-A000-40E7-AB21-D6A01019233A}" dt="2020-05-17T14:57:14.284" v="39" actId="165"/>
          <ac:spMkLst>
            <pc:docMk/>
            <pc:sldMk cId="3517688747" sldId="439"/>
            <ac:spMk id="2166" creationId="{5C2779FD-08EB-46D7-AACD-6446950353FF}"/>
          </ac:spMkLst>
        </pc:spChg>
        <pc:spChg chg="mod topLvl">
          <ac:chgData name="reza kabir" userId="af3c95a13102d509" providerId="LiveId" clId="{1DE7A25A-A000-40E7-AB21-D6A01019233A}" dt="2020-05-17T14:57:14.284" v="39" actId="165"/>
          <ac:spMkLst>
            <pc:docMk/>
            <pc:sldMk cId="3517688747" sldId="439"/>
            <ac:spMk id="2167" creationId="{751DA532-2BD5-497B-8C13-8E9025B11984}"/>
          </ac:spMkLst>
        </pc:spChg>
        <pc:spChg chg="mod topLvl">
          <ac:chgData name="reza kabir" userId="af3c95a13102d509" providerId="LiveId" clId="{1DE7A25A-A000-40E7-AB21-D6A01019233A}" dt="2020-05-17T14:57:14.284" v="39" actId="165"/>
          <ac:spMkLst>
            <pc:docMk/>
            <pc:sldMk cId="3517688747" sldId="439"/>
            <ac:spMk id="2168" creationId="{9EA77F43-A7AD-46DE-A044-62AC51793054}"/>
          </ac:spMkLst>
        </pc:spChg>
        <pc:spChg chg="mod topLvl">
          <ac:chgData name="reza kabir" userId="af3c95a13102d509" providerId="LiveId" clId="{1DE7A25A-A000-40E7-AB21-D6A01019233A}" dt="2020-05-17T14:57:14.284" v="39" actId="165"/>
          <ac:spMkLst>
            <pc:docMk/>
            <pc:sldMk cId="3517688747" sldId="439"/>
            <ac:spMk id="2169" creationId="{960CEC78-C8C5-456F-9DC6-026DB06A3C67}"/>
          </ac:spMkLst>
        </pc:spChg>
        <pc:spChg chg="mod topLvl">
          <ac:chgData name="reza kabir" userId="af3c95a13102d509" providerId="LiveId" clId="{1DE7A25A-A000-40E7-AB21-D6A01019233A}" dt="2020-05-17T14:57:14.284" v="39" actId="165"/>
          <ac:spMkLst>
            <pc:docMk/>
            <pc:sldMk cId="3517688747" sldId="439"/>
            <ac:spMk id="2170" creationId="{CFA195B6-0F87-4F2B-8C6A-E480F41E6DC1}"/>
          </ac:spMkLst>
        </pc:spChg>
        <pc:spChg chg="mod topLvl">
          <ac:chgData name="reza kabir" userId="af3c95a13102d509" providerId="LiveId" clId="{1DE7A25A-A000-40E7-AB21-D6A01019233A}" dt="2020-05-17T14:57:14.284" v="39" actId="165"/>
          <ac:spMkLst>
            <pc:docMk/>
            <pc:sldMk cId="3517688747" sldId="439"/>
            <ac:spMk id="2171" creationId="{EA8D5074-094A-4CC1-A4C5-0735F29D7778}"/>
          </ac:spMkLst>
        </pc:spChg>
        <pc:spChg chg="mod topLvl">
          <ac:chgData name="reza kabir" userId="af3c95a13102d509" providerId="LiveId" clId="{1DE7A25A-A000-40E7-AB21-D6A01019233A}" dt="2020-05-17T14:57:14.284" v="39" actId="165"/>
          <ac:spMkLst>
            <pc:docMk/>
            <pc:sldMk cId="3517688747" sldId="439"/>
            <ac:spMk id="2172" creationId="{595B0F87-C184-44C3-9E22-7DD0CBBB5509}"/>
          </ac:spMkLst>
        </pc:spChg>
        <pc:spChg chg="mod topLvl">
          <ac:chgData name="reza kabir" userId="af3c95a13102d509" providerId="LiveId" clId="{1DE7A25A-A000-40E7-AB21-D6A01019233A}" dt="2020-05-17T14:57:14.284" v="39" actId="165"/>
          <ac:spMkLst>
            <pc:docMk/>
            <pc:sldMk cId="3517688747" sldId="439"/>
            <ac:spMk id="2173" creationId="{903F9FE2-92EC-4481-A600-C03416213367}"/>
          </ac:spMkLst>
        </pc:spChg>
        <pc:spChg chg="mod topLvl">
          <ac:chgData name="reza kabir" userId="af3c95a13102d509" providerId="LiveId" clId="{1DE7A25A-A000-40E7-AB21-D6A01019233A}" dt="2020-05-17T14:57:14.284" v="39" actId="165"/>
          <ac:spMkLst>
            <pc:docMk/>
            <pc:sldMk cId="3517688747" sldId="439"/>
            <ac:spMk id="2174" creationId="{7CA9DDEC-5361-4083-B811-FB09A0AFF6DE}"/>
          </ac:spMkLst>
        </pc:spChg>
        <pc:spChg chg="mod topLvl">
          <ac:chgData name="reza kabir" userId="af3c95a13102d509" providerId="LiveId" clId="{1DE7A25A-A000-40E7-AB21-D6A01019233A}" dt="2020-05-17T14:57:14.284" v="39" actId="165"/>
          <ac:spMkLst>
            <pc:docMk/>
            <pc:sldMk cId="3517688747" sldId="439"/>
            <ac:spMk id="2175" creationId="{10C12D23-A9A5-4398-8825-729E5DBED22D}"/>
          </ac:spMkLst>
        </pc:spChg>
        <pc:spChg chg="mod topLvl">
          <ac:chgData name="reza kabir" userId="af3c95a13102d509" providerId="LiveId" clId="{1DE7A25A-A000-40E7-AB21-D6A01019233A}" dt="2020-05-17T14:57:14.284" v="39" actId="165"/>
          <ac:spMkLst>
            <pc:docMk/>
            <pc:sldMk cId="3517688747" sldId="439"/>
            <ac:spMk id="2176" creationId="{C97985B0-E2F5-482E-B553-BA3A0EFAC288}"/>
          </ac:spMkLst>
        </pc:spChg>
        <pc:spChg chg="mod topLvl">
          <ac:chgData name="reza kabir" userId="af3c95a13102d509" providerId="LiveId" clId="{1DE7A25A-A000-40E7-AB21-D6A01019233A}" dt="2020-05-17T14:57:14.284" v="39" actId="165"/>
          <ac:spMkLst>
            <pc:docMk/>
            <pc:sldMk cId="3517688747" sldId="439"/>
            <ac:spMk id="2177" creationId="{41401EAB-D535-4FB0-A415-959F9511DACC}"/>
          </ac:spMkLst>
        </pc:spChg>
        <pc:spChg chg="mod topLvl">
          <ac:chgData name="reza kabir" userId="af3c95a13102d509" providerId="LiveId" clId="{1DE7A25A-A000-40E7-AB21-D6A01019233A}" dt="2020-05-17T14:57:14.284" v="39" actId="165"/>
          <ac:spMkLst>
            <pc:docMk/>
            <pc:sldMk cId="3517688747" sldId="439"/>
            <ac:spMk id="2178" creationId="{171411F8-C86F-45FB-833C-ABECCF6CB827}"/>
          </ac:spMkLst>
        </pc:spChg>
        <pc:spChg chg="mod topLvl">
          <ac:chgData name="reza kabir" userId="af3c95a13102d509" providerId="LiveId" clId="{1DE7A25A-A000-40E7-AB21-D6A01019233A}" dt="2020-05-17T14:57:14.284" v="39" actId="165"/>
          <ac:spMkLst>
            <pc:docMk/>
            <pc:sldMk cId="3517688747" sldId="439"/>
            <ac:spMk id="2179" creationId="{D12115A8-4690-4DAC-8AD3-414B85C9B72E}"/>
          </ac:spMkLst>
        </pc:spChg>
        <pc:spChg chg="mod topLvl">
          <ac:chgData name="reza kabir" userId="af3c95a13102d509" providerId="LiveId" clId="{1DE7A25A-A000-40E7-AB21-D6A01019233A}" dt="2020-05-17T14:57:14.284" v="39" actId="165"/>
          <ac:spMkLst>
            <pc:docMk/>
            <pc:sldMk cId="3517688747" sldId="439"/>
            <ac:spMk id="2180" creationId="{9D7544A4-66CE-4815-B6E7-492B1657E443}"/>
          </ac:spMkLst>
        </pc:spChg>
        <pc:spChg chg="mod topLvl">
          <ac:chgData name="reza kabir" userId="af3c95a13102d509" providerId="LiveId" clId="{1DE7A25A-A000-40E7-AB21-D6A01019233A}" dt="2020-05-17T14:57:14.284" v="39" actId="165"/>
          <ac:spMkLst>
            <pc:docMk/>
            <pc:sldMk cId="3517688747" sldId="439"/>
            <ac:spMk id="2181" creationId="{DE279325-3F1C-4AEE-87A9-C08D9B489D17}"/>
          </ac:spMkLst>
        </pc:spChg>
        <pc:spChg chg="mod topLvl">
          <ac:chgData name="reza kabir" userId="af3c95a13102d509" providerId="LiveId" clId="{1DE7A25A-A000-40E7-AB21-D6A01019233A}" dt="2020-05-17T14:57:14.284" v="39" actId="165"/>
          <ac:spMkLst>
            <pc:docMk/>
            <pc:sldMk cId="3517688747" sldId="439"/>
            <ac:spMk id="2182" creationId="{D161F03E-315E-436C-8F24-C0A41E95DAE4}"/>
          </ac:spMkLst>
        </pc:spChg>
        <pc:spChg chg="mod topLvl">
          <ac:chgData name="reza kabir" userId="af3c95a13102d509" providerId="LiveId" clId="{1DE7A25A-A000-40E7-AB21-D6A01019233A}" dt="2020-05-17T14:57:14.284" v="39" actId="165"/>
          <ac:spMkLst>
            <pc:docMk/>
            <pc:sldMk cId="3517688747" sldId="439"/>
            <ac:spMk id="2183" creationId="{18E1FCC7-37E7-44B6-AC8B-C55230D1F063}"/>
          </ac:spMkLst>
        </pc:spChg>
        <pc:spChg chg="mod topLvl">
          <ac:chgData name="reza kabir" userId="af3c95a13102d509" providerId="LiveId" clId="{1DE7A25A-A000-40E7-AB21-D6A01019233A}" dt="2020-05-17T14:57:14.284" v="39" actId="165"/>
          <ac:spMkLst>
            <pc:docMk/>
            <pc:sldMk cId="3517688747" sldId="439"/>
            <ac:spMk id="2184" creationId="{0610EEB4-79FF-417F-874A-3F73E161A6B1}"/>
          </ac:spMkLst>
        </pc:spChg>
        <pc:spChg chg="mod topLvl">
          <ac:chgData name="reza kabir" userId="af3c95a13102d509" providerId="LiveId" clId="{1DE7A25A-A000-40E7-AB21-D6A01019233A}" dt="2020-05-17T14:57:14.284" v="39" actId="165"/>
          <ac:spMkLst>
            <pc:docMk/>
            <pc:sldMk cId="3517688747" sldId="439"/>
            <ac:spMk id="2185" creationId="{B3768FA3-0D43-4EED-8DA8-EF5C9164F274}"/>
          </ac:spMkLst>
        </pc:spChg>
        <pc:spChg chg="mod topLvl">
          <ac:chgData name="reza kabir" userId="af3c95a13102d509" providerId="LiveId" clId="{1DE7A25A-A000-40E7-AB21-D6A01019233A}" dt="2020-05-17T14:57:14.284" v="39" actId="165"/>
          <ac:spMkLst>
            <pc:docMk/>
            <pc:sldMk cId="3517688747" sldId="439"/>
            <ac:spMk id="2186" creationId="{098C4B89-F7BA-41A4-938B-3F9D3EAF337F}"/>
          </ac:spMkLst>
        </pc:spChg>
        <pc:spChg chg="mod topLvl">
          <ac:chgData name="reza kabir" userId="af3c95a13102d509" providerId="LiveId" clId="{1DE7A25A-A000-40E7-AB21-D6A01019233A}" dt="2020-05-17T14:57:14.284" v="39" actId="165"/>
          <ac:spMkLst>
            <pc:docMk/>
            <pc:sldMk cId="3517688747" sldId="439"/>
            <ac:spMk id="2187" creationId="{9B3D4AEE-EC31-43CB-BA28-C2D047C30872}"/>
          </ac:spMkLst>
        </pc:spChg>
        <pc:spChg chg="mod topLvl">
          <ac:chgData name="reza kabir" userId="af3c95a13102d509" providerId="LiveId" clId="{1DE7A25A-A000-40E7-AB21-D6A01019233A}" dt="2020-05-17T14:57:14.284" v="39" actId="165"/>
          <ac:spMkLst>
            <pc:docMk/>
            <pc:sldMk cId="3517688747" sldId="439"/>
            <ac:spMk id="2188" creationId="{D8AD2CF3-FF13-48C5-A847-CE6561491551}"/>
          </ac:spMkLst>
        </pc:spChg>
        <pc:spChg chg="mod topLvl">
          <ac:chgData name="reza kabir" userId="af3c95a13102d509" providerId="LiveId" clId="{1DE7A25A-A000-40E7-AB21-D6A01019233A}" dt="2020-05-17T14:57:14.284" v="39" actId="165"/>
          <ac:spMkLst>
            <pc:docMk/>
            <pc:sldMk cId="3517688747" sldId="439"/>
            <ac:spMk id="2189" creationId="{892F8ED9-A4EA-4F8E-9778-1213DEF25845}"/>
          </ac:spMkLst>
        </pc:spChg>
        <pc:spChg chg="mod topLvl">
          <ac:chgData name="reza kabir" userId="af3c95a13102d509" providerId="LiveId" clId="{1DE7A25A-A000-40E7-AB21-D6A01019233A}" dt="2020-05-17T14:57:14.284" v="39" actId="165"/>
          <ac:spMkLst>
            <pc:docMk/>
            <pc:sldMk cId="3517688747" sldId="439"/>
            <ac:spMk id="2190" creationId="{103223FE-CC89-4400-840A-871C22E8907C}"/>
          </ac:spMkLst>
        </pc:spChg>
        <pc:spChg chg="mod topLvl">
          <ac:chgData name="reza kabir" userId="af3c95a13102d509" providerId="LiveId" clId="{1DE7A25A-A000-40E7-AB21-D6A01019233A}" dt="2020-05-17T14:57:14.284" v="39" actId="165"/>
          <ac:spMkLst>
            <pc:docMk/>
            <pc:sldMk cId="3517688747" sldId="439"/>
            <ac:spMk id="2191" creationId="{EA2DFC2D-052E-47B5-9AEC-2273672F80EF}"/>
          </ac:spMkLst>
        </pc:spChg>
        <pc:spChg chg="mod topLvl">
          <ac:chgData name="reza kabir" userId="af3c95a13102d509" providerId="LiveId" clId="{1DE7A25A-A000-40E7-AB21-D6A01019233A}" dt="2020-05-17T14:57:14.284" v="39" actId="165"/>
          <ac:spMkLst>
            <pc:docMk/>
            <pc:sldMk cId="3517688747" sldId="439"/>
            <ac:spMk id="2192" creationId="{16D60E2D-06EC-4354-B386-ACC75BEF6E7C}"/>
          </ac:spMkLst>
        </pc:spChg>
        <pc:spChg chg="mod topLvl">
          <ac:chgData name="reza kabir" userId="af3c95a13102d509" providerId="LiveId" clId="{1DE7A25A-A000-40E7-AB21-D6A01019233A}" dt="2020-05-17T14:57:14.284" v="39" actId="165"/>
          <ac:spMkLst>
            <pc:docMk/>
            <pc:sldMk cId="3517688747" sldId="439"/>
            <ac:spMk id="2193" creationId="{7E98BD2C-3FB9-4E6F-AF96-915ABA4C631E}"/>
          </ac:spMkLst>
        </pc:spChg>
        <pc:spChg chg="mod topLvl">
          <ac:chgData name="reza kabir" userId="af3c95a13102d509" providerId="LiveId" clId="{1DE7A25A-A000-40E7-AB21-D6A01019233A}" dt="2020-05-17T14:57:14.284" v="39" actId="165"/>
          <ac:spMkLst>
            <pc:docMk/>
            <pc:sldMk cId="3517688747" sldId="439"/>
            <ac:spMk id="2194" creationId="{456C9973-676C-4869-983D-1E6107A860C9}"/>
          </ac:spMkLst>
        </pc:spChg>
        <pc:spChg chg="mod topLvl">
          <ac:chgData name="reza kabir" userId="af3c95a13102d509" providerId="LiveId" clId="{1DE7A25A-A000-40E7-AB21-D6A01019233A}" dt="2020-05-17T14:57:14.284" v="39" actId="165"/>
          <ac:spMkLst>
            <pc:docMk/>
            <pc:sldMk cId="3517688747" sldId="439"/>
            <ac:spMk id="2195" creationId="{789B1E77-34A0-4C68-BFB3-3D280955CD94}"/>
          </ac:spMkLst>
        </pc:spChg>
        <pc:spChg chg="mod topLvl">
          <ac:chgData name="reza kabir" userId="af3c95a13102d509" providerId="LiveId" clId="{1DE7A25A-A000-40E7-AB21-D6A01019233A}" dt="2020-05-17T14:57:14.284" v="39" actId="165"/>
          <ac:spMkLst>
            <pc:docMk/>
            <pc:sldMk cId="3517688747" sldId="439"/>
            <ac:spMk id="2196" creationId="{80944AB9-DF2B-4184-BC85-CB8226E0A8F3}"/>
          </ac:spMkLst>
        </pc:spChg>
        <pc:spChg chg="mod topLvl">
          <ac:chgData name="reza kabir" userId="af3c95a13102d509" providerId="LiveId" clId="{1DE7A25A-A000-40E7-AB21-D6A01019233A}" dt="2020-05-17T14:57:14.284" v="39" actId="165"/>
          <ac:spMkLst>
            <pc:docMk/>
            <pc:sldMk cId="3517688747" sldId="439"/>
            <ac:spMk id="2197" creationId="{DCCFE041-AADD-429C-9C0A-C0C4C22B1F1C}"/>
          </ac:spMkLst>
        </pc:spChg>
        <pc:spChg chg="mod topLvl">
          <ac:chgData name="reza kabir" userId="af3c95a13102d509" providerId="LiveId" clId="{1DE7A25A-A000-40E7-AB21-D6A01019233A}" dt="2020-05-17T14:57:14.284" v="39" actId="165"/>
          <ac:spMkLst>
            <pc:docMk/>
            <pc:sldMk cId="3517688747" sldId="439"/>
            <ac:spMk id="2198" creationId="{834728FC-B846-42E3-9AA3-42E3481612B6}"/>
          </ac:spMkLst>
        </pc:spChg>
        <pc:spChg chg="mod topLvl">
          <ac:chgData name="reza kabir" userId="af3c95a13102d509" providerId="LiveId" clId="{1DE7A25A-A000-40E7-AB21-D6A01019233A}" dt="2020-05-17T14:57:14.284" v="39" actId="165"/>
          <ac:spMkLst>
            <pc:docMk/>
            <pc:sldMk cId="3517688747" sldId="439"/>
            <ac:spMk id="2199" creationId="{DB11660A-8CE4-47D1-BD2C-A1EBFC01EB53}"/>
          </ac:spMkLst>
        </pc:spChg>
        <pc:spChg chg="mod topLvl">
          <ac:chgData name="reza kabir" userId="af3c95a13102d509" providerId="LiveId" clId="{1DE7A25A-A000-40E7-AB21-D6A01019233A}" dt="2020-05-17T14:57:14.284" v="39" actId="165"/>
          <ac:spMkLst>
            <pc:docMk/>
            <pc:sldMk cId="3517688747" sldId="439"/>
            <ac:spMk id="2200" creationId="{DB43CBB0-D9E9-434A-BB23-9B15421E2015}"/>
          </ac:spMkLst>
        </pc:spChg>
        <pc:spChg chg="mod topLvl">
          <ac:chgData name="reza kabir" userId="af3c95a13102d509" providerId="LiveId" clId="{1DE7A25A-A000-40E7-AB21-D6A01019233A}" dt="2020-05-17T14:57:14.284" v="39" actId="165"/>
          <ac:spMkLst>
            <pc:docMk/>
            <pc:sldMk cId="3517688747" sldId="439"/>
            <ac:spMk id="2201" creationId="{2DA36631-433E-4D6B-936A-C1CF72EF72E8}"/>
          </ac:spMkLst>
        </pc:spChg>
        <pc:spChg chg="mod topLvl">
          <ac:chgData name="reza kabir" userId="af3c95a13102d509" providerId="LiveId" clId="{1DE7A25A-A000-40E7-AB21-D6A01019233A}" dt="2020-05-17T14:57:14.284" v="39" actId="165"/>
          <ac:spMkLst>
            <pc:docMk/>
            <pc:sldMk cId="3517688747" sldId="439"/>
            <ac:spMk id="2202" creationId="{036804FE-43C6-47A4-9928-5991242336E7}"/>
          </ac:spMkLst>
        </pc:spChg>
        <pc:spChg chg="mod topLvl">
          <ac:chgData name="reza kabir" userId="af3c95a13102d509" providerId="LiveId" clId="{1DE7A25A-A000-40E7-AB21-D6A01019233A}" dt="2020-05-17T14:57:14.284" v="39" actId="165"/>
          <ac:spMkLst>
            <pc:docMk/>
            <pc:sldMk cId="3517688747" sldId="439"/>
            <ac:spMk id="2203" creationId="{FD1DD1E3-A301-4754-8D57-D7BE409BDC40}"/>
          </ac:spMkLst>
        </pc:spChg>
        <pc:spChg chg="mod topLvl">
          <ac:chgData name="reza kabir" userId="af3c95a13102d509" providerId="LiveId" clId="{1DE7A25A-A000-40E7-AB21-D6A01019233A}" dt="2020-05-17T14:57:14.284" v="39" actId="165"/>
          <ac:spMkLst>
            <pc:docMk/>
            <pc:sldMk cId="3517688747" sldId="439"/>
            <ac:spMk id="2204" creationId="{77669A22-26E7-4EAC-96F8-64B407CBB90C}"/>
          </ac:spMkLst>
        </pc:spChg>
        <pc:spChg chg="mod topLvl">
          <ac:chgData name="reza kabir" userId="af3c95a13102d509" providerId="LiveId" clId="{1DE7A25A-A000-40E7-AB21-D6A01019233A}" dt="2020-05-17T14:57:14.284" v="39" actId="165"/>
          <ac:spMkLst>
            <pc:docMk/>
            <pc:sldMk cId="3517688747" sldId="439"/>
            <ac:spMk id="2205" creationId="{035F17DB-46D2-4ABC-A12D-7D39455D5C52}"/>
          </ac:spMkLst>
        </pc:spChg>
        <pc:spChg chg="mod topLvl">
          <ac:chgData name="reza kabir" userId="af3c95a13102d509" providerId="LiveId" clId="{1DE7A25A-A000-40E7-AB21-D6A01019233A}" dt="2020-05-17T14:57:14.284" v="39" actId="165"/>
          <ac:spMkLst>
            <pc:docMk/>
            <pc:sldMk cId="3517688747" sldId="439"/>
            <ac:spMk id="2206" creationId="{5063B4CF-0840-4FEF-AE1A-CA8AA6391128}"/>
          </ac:spMkLst>
        </pc:spChg>
        <pc:spChg chg="mod topLvl">
          <ac:chgData name="reza kabir" userId="af3c95a13102d509" providerId="LiveId" clId="{1DE7A25A-A000-40E7-AB21-D6A01019233A}" dt="2020-05-17T14:57:14.284" v="39" actId="165"/>
          <ac:spMkLst>
            <pc:docMk/>
            <pc:sldMk cId="3517688747" sldId="439"/>
            <ac:spMk id="2207" creationId="{370E2992-F7C7-4247-A673-3E3D7D08E71D}"/>
          </ac:spMkLst>
        </pc:spChg>
        <pc:spChg chg="mod topLvl">
          <ac:chgData name="reza kabir" userId="af3c95a13102d509" providerId="LiveId" clId="{1DE7A25A-A000-40E7-AB21-D6A01019233A}" dt="2020-05-17T14:57:14.284" v="39" actId="165"/>
          <ac:spMkLst>
            <pc:docMk/>
            <pc:sldMk cId="3517688747" sldId="439"/>
            <ac:spMk id="2208" creationId="{70733AEF-FF54-44E1-8C51-3074B82E0530}"/>
          </ac:spMkLst>
        </pc:spChg>
        <pc:spChg chg="mod topLvl">
          <ac:chgData name="reza kabir" userId="af3c95a13102d509" providerId="LiveId" clId="{1DE7A25A-A000-40E7-AB21-D6A01019233A}" dt="2020-05-17T14:57:14.284" v="39" actId="165"/>
          <ac:spMkLst>
            <pc:docMk/>
            <pc:sldMk cId="3517688747" sldId="439"/>
            <ac:spMk id="2209" creationId="{E56C5302-0515-481C-B71B-0B0F333AA952}"/>
          </ac:spMkLst>
        </pc:spChg>
        <pc:spChg chg="mod topLvl">
          <ac:chgData name="reza kabir" userId="af3c95a13102d509" providerId="LiveId" clId="{1DE7A25A-A000-40E7-AB21-D6A01019233A}" dt="2020-05-17T14:57:14.284" v="39" actId="165"/>
          <ac:spMkLst>
            <pc:docMk/>
            <pc:sldMk cId="3517688747" sldId="439"/>
            <ac:spMk id="2210" creationId="{4890E127-6333-477A-86B2-9E2795F30D02}"/>
          </ac:spMkLst>
        </pc:spChg>
        <pc:spChg chg="mod topLvl">
          <ac:chgData name="reza kabir" userId="af3c95a13102d509" providerId="LiveId" clId="{1DE7A25A-A000-40E7-AB21-D6A01019233A}" dt="2020-05-17T14:57:14.284" v="39" actId="165"/>
          <ac:spMkLst>
            <pc:docMk/>
            <pc:sldMk cId="3517688747" sldId="439"/>
            <ac:spMk id="2211" creationId="{4E33F9EF-990F-4664-A82A-78259992852D}"/>
          </ac:spMkLst>
        </pc:spChg>
        <pc:spChg chg="mod topLvl">
          <ac:chgData name="reza kabir" userId="af3c95a13102d509" providerId="LiveId" clId="{1DE7A25A-A000-40E7-AB21-D6A01019233A}" dt="2020-05-17T14:57:14.284" v="39" actId="165"/>
          <ac:spMkLst>
            <pc:docMk/>
            <pc:sldMk cId="3517688747" sldId="439"/>
            <ac:spMk id="2212" creationId="{292A68F3-BA53-4F6F-97B8-53D26FF17369}"/>
          </ac:spMkLst>
        </pc:spChg>
        <pc:spChg chg="mod topLvl">
          <ac:chgData name="reza kabir" userId="af3c95a13102d509" providerId="LiveId" clId="{1DE7A25A-A000-40E7-AB21-D6A01019233A}" dt="2020-05-17T14:57:14.284" v="39" actId="165"/>
          <ac:spMkLst>
            <pc:docMk/>
            <pc:sldMk cId="3517688747" sldId="439"/>
            <ac:spMk id="2213" creationId="{3D253B2D-2813-4842-94DE-DE090724BEAD}"/>
          </ac:spMkLst>
        </pc:spChg>
        <pc:spChg chg="mod topLvl">
          <ac:chgData name="reza kabir" userId="af3c95a13102d509" providerId="LiveId" clId="{1DE7A25A-A000-40E7-AB21-D6A01019233A}" dt="2020-05-17T14:57:14.284" v="39" actId="165"/>
          <ac:spMkLst>
            <pc:docMk/>
            <pc:sldMk cId="3517688747" sldId="439"/>
            <ac:spMk id="2214" creationId="{8E42D18D-5CB6-4FE9-8E13-FED160BBDEC1}"/>
          </ac:spMkLst>
        </pc:spChg>
        <pc:spChg chg="mod topLvl">
          <ac:chgData name="reza kabir" userId="af3c95a13102d509" providerId="LiveId" clId="{1DE7A25A-A000-40E7-AB21-D6A01019233A}" dt="2020-05-17T14:57:14.284" v="39" actId="165"/>
          <ac:spMkLst>
            <pc:docMk/>
            <pc:sldMk cId="3517688747" sldId="439"/>
            <ac:spMk id="2215" creationId="{34FA78FD-8880-40D4-AF89-C84D5B99A5E8}"/>
          </ac:spMkLst>
        </pc:spChg>
        <pc:spChg chg="mod topLvl">
          <ac:chgData name="reza kabir" userId="af3c95a13102d509" providerId="LiveId" clId="{1DE7A25A-A000-40E7-AB21-D6A01019233A}" dt="2020-05-17T14:57:14.284" v="39" actId="165"/>
          <ac:spMkLst>
            <pc:docMk/>
            <pc:sldMk cId="3517688747" sldId="439"/>
            <ac:spMk id="2216" creationId="{588A0BC5-D688-458A-97E9-FA88C349DF22}"/>
          </ac:spMkLst>
        </pc:spChg>
        <pc:spChg chg="mod topLvl">
          <ac:chgData name="reza kabir" userId="af3c95a13102d509" providerId="LiveId" clId="{1DE7A25A-A000-40E7-AB21-D6A01019233A}" dt="2020-05-17T14:57:14.284" v="39" actId="165"/>
          <ac:spMkLst>
            <pc:docMk/>
            <pc:sldMk cId="3517688747" sldId="439"/>
            <ac:spMk id="2217" creationId="{1D959861-8B0F-4A0A-9311-46F915EA5022}"/>
          </ac:spMkLst>
        </pc:spChg>
        <pc:spChg chg="mod topLvl">
          <ac:chgData name="reza kabir" userId="af3c95a13102d509" providerId="LiveId" clId="{1DE7A25A-A000-40E7-AB21-D6A01019233A}" dt="2020-05-17T14:57:14.284" v="39" actId="165"/>
          <ac:spMkLst>
            <pc:docMk/>
            <pc:sldMk cId="3517688747" sldId="439"/>
            <ac:spMk id="2218" creationId="{D6F0E603-055F-4D38-BCC0-B1D78E35CDE5}"/>
          </ac:spMkLst>
        </pc:spChg>
        <pc:spChg chg="mod topLvl">
          <ac:chgData name="reza kabir" userId="af3c95a13102d509" providerId="LiveId" clId="{1DE7A25A-A000-40E7-AB21-D6A01019233A}" dt="2020-05-17T14:57:14.284" v="39" actId="165"/>
          <ac:spMkLst>
            <pc:docMk/>
            <pc:sldMk cId="3517688747" sldId="439"/>
            <ac:spMk id="2219" creationId="{D15F5D38-BEFF-4273-90D5-1410B9B96104}"/>
          </ac:spMkLst>
        </pc:spChg>
        <pc:spChg chg="mod topLvl">
          <ac:chgData name="reza kabir" userId="af3c95a13102d509" providerId="LiveId" clId="{1DE7A25A-A000-40E7-AB21-D6A01019233A}" dt="2020-05-17T14:57:14.284" v="39" actId="165"/>
          <ac:spMkLst>
            <pc:docMk/>
            <pc:sldMk cId="3517688747" sldId="439"/>
            <ac:spMk id="2220" creationId="{8A927777-682F-407D-BFC3-1A098F5AA5B2}"/>
          </ac:spMkLst>
        </pc:spChg>
        <pc:spChg chg="mod topLvl">
          <ac:chgData name="reza kabir" userId="af3c95a13102d509" providerId="LiveId" clId="{1DE7A25A-A000-40E7-AB21-D6A01019233A}" dt="2020-05-17T14:57:14.284" v="39" actId="165"/>
          <ac:spMkLst>
            <pc:docMk/>
            <pc:sldMk cId="3517688747" sldId="439"/>
            <ac:spMk id="2221" creationId="{BBF47595-AE62-41DF-AE06-A54705D08C91}"/>
          </ac:spMkLst>
        </pc:spChg>
        <pc:spChg chg="mod topLvl">
          <ac:chgData name="reza kabir" userId="af3c95a13102d509" providerId="LiveId" clId="{1DE7A25A-A000-40E7-AB21-D6A01019233A}" dt="2020-05-17T14:57:14.284" v="39" actId="165"/>
          <ac:spMkLst>
            <pc:docMk/>
            <pc:sldMk cId="3517688747" sldId="439"/>
            <ac:spMk id="2222" creationId="{4EF3BE64-8F88-4D1B-89C9-6CB9EC710C3C}"/>
          </ac:spMkLst>
        </pc:spChg>
        <pc:spChg chg="mod topLvl">
          <ac:chgData name="reza kabir" userId="af3c95a13102d509" providerId="LiveId" clId="{1DE7A25A-A000-40E7-AB21-D6A01019233A}" dt="2020-05-17T14:57:14.284" v="39" actId="165"/>
          <ac:spMkLst>
            <pc:docMk/>
            <pc:sldMk cId="3517688747" sldId="439"/>
            <ac:spMk id="2223" creationId="{73E65B34-76F5-4512-AFFC-77DD02E97C66}"/>
          </ac:spMkLst>
        </pc:spChg>
        <pc:spChg chg="mod topLvl">
          <ac:chgData name="reza kabir" userId="af3c95a13102d509" providerId="LiveId" clId="{1DE7A25A-A000-40E7-AB21-D6A01019233A}" dt="2020-05-17T14:57:14.284" v="39" actId="165"/>
          <ac:spMkLst>
            <pc:docMk/>
            <pc:sldMk cId="3517688747" sldId="439"/>
            <ac:spMk id="2224" creationId="{A3584180-9EEB-477B-B9B9-4AEF7B33A774}"/>
          </ac:spMkLst>
        </pc:spChg>
        <pc:spChg chg="mod topLvl">
          <ac:chgData name="reza kabir" userId="af3c95a13102d509" providerId="LiveId" clId="{1DE7A25A-A000-40E7-AB21-D6A01019233A}" dt="2020-05-17T14:57:14.284" v="39" actId="165"/>
          <ac:spMkLst>
            <pc:docMk/>
            <pc:sldMk cId="3517688747" sldId="439"/>
            <ac:spMk id="2225" creationId="{A74888D5-AC13-49DC-B801-A60C28715383}"/>
          </ac:spMkLst>
        </pc:spChg>
        <pc:spChg chg="mod topLvl">
          <ac:chgData name="reza kabir" userId="af3c95a13102d509" providerId="LiveId" clId="{1DE7A25A-A000-40E7-AB21-D6A01019233A}" dt="2020-05-17T14:57:14.284" v="39" actId="165"/>
          <ac:spMkLst>
            <pc:docMk/>
            <pc:sldMk cId="3517688747" sldId="439"/>
            <ac:spMk id="2226" creationId="{19EE6266-9EA8-4E3C-AB7F-BF5060C67FB4}"/>
          </ac:spMkLst>
        </pc:spChg>
        <pc:spChg chg="mod topLvl">
          <ac:chgData name="reza kabir" userId="af3c95a13102d509" providerId="LiveId" clId="{1DE7A25A-A000-40E7-AB21-D6A01019233A}" dt="2020-05-17T14:57:14.284" v="39" actId="165"/>
          <ac:spMkLst>
            <pc:docMk/>
            <pc:sldMk cId="3517688747" sldId="439"/>
            <ac:spMk id="2227" creationId="{6B564FBC-A3A9-4837-84A9-015B207BB60F}"/>
          </ac:spMkLst>
        </pc:spChg>
        <pc:spChg chg="mod topLvl">
          <ac:chgData name="reza kabir" userId="af3c95a13102d509" providerId="LiveId" clId="{1DE7A25A-A000-40E7-AB21-D6A01019233A}" dt="2020-05-17T14:57:14.284" v="39" actId="165"/>
          <ac:spMkLst>
            <pc:docMk/>
            <pc:sldMk cId="3517688747" sldId="439"/>
            <ac:spMk id="2228" creationId="{828CFF88-B472-4629-9321-CBB2D865BA4A}"/>
          </ac:spMkLst>
        </pc:spChg>
        <pc:spChg chg="mod topLvl">
          <ac:chgData name="reza kabir" userId="af3c95a13102d509" providerId="LiveId" clId="{1DE7A25A-A000-40E7-AB21-D6A01019233A}" dt="2020-05-17T14:57:14.284" v="39" actId="165"/>
          <ac:spMkLst>
            <pc:docMk/>
            <pc:sldMk cId="3517688747" sldId="439"/>
            <ac:spMk id="2229" creationId="{EC2730B6-0FE2-4C7B-8A9B-5BA737CFAA9C}"/>
          </ac:spMkLst>
        </pc:spChg>
        <pc:spChg chg="mod topLvl">
          <ac:chgData name="reza kabir" userId="af3c95a13102d509" providerId="LiveId" clId="{1DE7A25A-A000-40E7-AB21-D6A01019233A}" dt="2020-05-17T14:57:14.284" v="39" actId="165"/>
          <ac:spMkLst>
            <pc:docMk/>
            <pc:sldMk cId="3517688747" sldId="439"/>
            <ac:spMk id="2230" creationId="{329421FE-1816-454A-93D1-C420AC7C45DA}"/>
          </ac:spMkLst>
        </pc:spChg>
        <pc:spChg chg="mod topLvl">
          <ac:chgData name="reza kabir" userId="af3c95a13102d509" providerId="LiveId" clId="{1DE7A25A-A000-40E7-AB21-D6A01019233A}" dt="2020-05-17T14:57:14.284" v="39" actId="165"/>
          <ac:spMkLst>
            <pc:docMk/>
            <pc:sldMk cId="3517688747" sldId="439"/>
            <ac:spMk id="2231" creationId="{6D195211-D5AE-4F78-9FE1-28AFF5F9D519}"/>
          </ac:spMkLst>
        </pc:spChg>
        <pc:spChg chg="mod topLvl">
          <ac:chgData name="reza kabir" userId="af3c95a13102d509" providerId="LiveId" clId="{1DE7A25A-A000-40E7-AB21-D6A01019233A}" dt="2020-05-17T14:57:14.284" v="39" actId="165"/>
          <ac:spMkLst>
            <pc:docMk/>
            <pc:sldMk cId="3517688747" sldId="439"/>
            <ac:spMk id="2232" creationId="{2D2D17B3-EAC2-420F-A6AA-35942E400031}"/>
          </ac:spMkLst>
        </pc:spChg>
        <pc:spChg chg="mod topLvl">
          <ac:chgData name="reza kabir" userId="af3c95a13102d509" providerId="LiveId" clId="{1DE7A25A-A000-40E7-AB21-D6A01019233A}" dt="2020-05-17T14:57:14.284" v="39" actId="165"/>
          <ac:spMkLst>
            <pc:docMk/>
            <pc:sldMk cId="3517688747" sldId="439"/>
            <ac:spMk id="2233" creationId="{DE9879A3-2A93-429F-B9C3-0AE7FED604F8}"/>
          </ac:spMkLst>
        </pc:spChg>
        <pc:spChg chg="mod topLvl">
          <ac:chgData name="reza kabir" userId="af3c95a13102d509" providerId="LiveId" clId="{1DE7A25A-A000-40E7-AB21-D6A01019233A}" dt="2020-05-17T14:57:14.284" v="39" actId="165"/>
          <ac:spMkLst>
            <pc:docMk/>
            <pc:sldMk cId="3517688747" sldId="439"/>
            <ac:spMk id="2234" creationId="{CC44163E-03D6-4070-9111-1B1BC7A7AABC}"/>
          </ac:spMkLst>
        </pc:spChg>
        <pc:spChg chg="mod topLvl">
          <ac:chgData name="reza kabir" userId="af3c95a13102d509" providerId="LiveId" clId="{1DE7A25A-A000-40E7-AB21-D6A01019233A}" dt="2020-05-17T14:57:14.284" v="39" actId="165"/>
          <ac:spMkLst>
            <pc:docMk/>
            <pc:sldMk cId="3517688747" sldId="439"/>
            <ac:spMk id="2235" creationId="{07155EC0-65E4-45C1-B026-EFECB39D6EEF}"/>
          </ac:spMkLst>
        </pc:spChg>
        <pc:spChg chg="mod topLvl">
          <ac:chgData name="reza kabir" userId="af3c95a13102d509" providerId="LiveId" clId="{1DE7A25A-A000-40E7-AB21-D6A01019233A}" dt="2020-05-17T14:57:14.284" v="39" actId="165"/>
          <ac:spMkLst>
            <pc:docMk/>
            <pc:sldMk cId="3517688747" sldId="439"/>
            <ac:spMk id="2236" creationId="{5BEAF857-0B65-48C4-A511-74A1AFA6554B}"/>
          </ac:spMkLst>
        </pc:spChg>
        <pc:spChg chg="mod topLvl">
          <ac:chgData name="reza kabir" userId="af3c95a13102d509" providerId="LiveId" clId="{1DE7A25A-A000-40E7-AB21-D6A01019233A}" dt="2020-05-17T14:57:14.284" v="39" actId="165"/>
          <ac:spMkLst>
            <pc:docMk/>
            <pc:sldMk cId="3517688747" sldId="439"/>
            <ac:spMk id="2237" creationId="{9D4ECA1D-5286-4709-A308-26751857E05A}"/>
          </ac:spMkLst>
        </pc:spChg>
        <pc:spChg chg="mod topLvl">
          <ac:chgData name="reza kabir" userId="af3c95a13102d509" providerId="LiveId" clId="{1DE7A25A-A000-40E7-AB21-D6A01019233A}" dt="2020-05-17T14:57:14.284" v="39" actId="165"/>
          <ac:spMkLst>
            <pc:docMk/>
            <pc:sldMk cId="3517688747" sldId="439"/>
            <ac:spMk id="2238" creationId="{96C8D48F-074B-4B05-835C-AC038EDE92BB}"/>
          </ac:spMkLst>
        </pc:spChg>
        <pc:spChg chg="mod topLvl">
          <ac:chgData name="reza kabir" userId="af3c95a13102d509" providerId="LiveId" clId="{1DE7A25A-A000-40E7-AB21-D6A01019233A}" dt="2020-05-17T14:57:14.284" v="39" actId="165"/>
          <ac:spMkLst>
            <pc:docMk/>
            <pc:sldMk cId="3517688747" sldId="439"/>
            <ac:spMk id="2239" creationId="{48070463-1F49-456C-843E-F43CA6541118}"/>
          </ac:spMkLst>
        </pc:spChg>
        <pc:spChg chg="mod topLvl">
          <ac:chgData name="reza kabir" userId="af3c95a13102d509" providerId="LiveId" clId="{1DE7A25A-A000-40E7-AB21-D6A01019233A}" dt="2020-05-17T14:57:14.284" v="39" actId="165"/>
          <ac:spMkLst>
            <pc:docMk/>
            <pc:sldMk cId="3517688747" sldId="439"/>
            <ac:spMk id="2240" creationId="{F1FB32E7-8D7E-4057-84D6-17CCE5367C3A}"/>
          </ac:spMkLst>
        </pc:spChg>
        <pc:spChg chg="mod topLvl">
          <ac:chgData name="reza kabir" userId="af3c95a13102d509" providerId="LiveId" clId="{1DE7A25A-A000-40E7-AB21-D6A01019233A}" dt="2020-05-17T14:57:14.284" v="39" actId="165"/>
          <ac:spMkLst>
            <pc:docMk/>
            <pc:sldMk cId="3517688747" sldId="439"/>
            <ac:spMk id="2241" creationId="{749173E0-CAF9-43F2-B473-339412911C82}"/>
          </ac:spMkLst>
        </pc:spChg>
        <pc:spChg chg="mod topLvl">
          <ac:chgData name="reza kabir" userId="af3c95a13102d509" providerId="LiveId" clId="{1DE7A25A-A000-40E7-AB21-D6A01019233A}" dt="2020-05-17T14:57:14.284" v="39" actId="165"/>
          <ac:spMkLst>
            <pc:docMk/>
            <pc:sldMk cId="3517688747" sldId="439"/>
            <ac:spMk id="2242" creationId="{70FBB821-5E86-405D-B2FD-9483D2D81892}"/>
          </ac:spMkLst>
        </pc:spChg>
        <pc:spChg chg="mod topLvl">
          <ac:chgData name="reza kabir" userId="af3c95a13102d509" providerId="LiveId" clId="{1DE7A25A-A000-40E7-AB21-D6A01019233A}" dt="2020-05-17T14:57:14.284" v="39" actId="165"/>
          <ac:spMkLst>
            <pc:docMk/>
            <pc:sldMk cId="3517688747" sldId="439"/>
            <ac:spMk id="2243" creationId="{A068B672-D957-4843-96D1-D9998CE7AC3E}"/>
          </ac:spMkLst>
        </pc:spChg>
        <pc:spChg chg="mod topLvl">
          <ac:chgData name="reza kabir" userId="af3c95a13102d509" providerId="LiveId" clId="{1DE7A25A-A000-40E7-AB21-D6A01019233A}" dt="2020-05-17T14:57:14.284" v="39" actId="165"/>
          <ac:spMkLst>
            <pc:docMk/>
            <pc:sldMk cId="3517688747" sldId="439"/>
            <ac:spMk id="2244" creationId="{904C3717-8227-4F09-8841-A211DCA25B8F}"/>
          </ac:spMkLst>
        </pc:spChg>
        <pc:spChg chg="mod topLvl">
          <ac:chgData name="reza kabir" userId="af3c95a13102d509" providerId="LiveId" clId="{1DE7A25A-A000-40E7-AB21-D6A01019233A}" dt="2020-05-17T14:57:14.284" v="39" actId="165"/>
          <ac:spMkLst>
            <pc:docMk/>
            <pc:sldMk cId="3517688747" sldId="439"/>
            <ac:spMk id="2245" creationId="{B978C797-E6C2-4131-AF2D-71274680F55D}"/>
          </ac:spMkLst>
        </pc:spChg>
        <pc:spChg chg="mod topLvl">
          <ac:chgData name="reza kabir" userId="af3c95a13102d509" providerId="LiveId" clId="{1DE7A25A-A000-40E7-AB21-D6A01019233A}" dt="2020-05-17T14:57:14.284" v="39" actId="165"/>
          <ac:spMkLst>
            <pc:docMk/>
            <pc:sldMk cId="3517688747" sldId="439"/>
            <ac:spMk id="2246" creationId="{DE1E9923-0BC1-4510-8D3A-4B0BAA551C8F}"/>
          </ac:spMkLst>
        </pc:spChg>
        <pc:spChg chg="mod topLvl">
          <ac:chgData name="reza kabir" userId="af3c95a13102d509" providerId="LiveId" clId="{1DE7A25A-A000-40E7-AB21-D6A01019233A}" dt="2020-05-17T14:57:14.284" v="39" actId="165"/>
          <ac:spMkLst>
            <pc:docMk/>
            <pc:sldMk cId="3517688747" sldId="439"/>
            <ac:spMk id="2247" creationId="{A1C50C8C-8CE2-42DF-A9AE-8F27940F906E}"/>
          </ac:spMkLst>
        </pc:spChg>
        <pc:spChg chg="mod topLvl">
          <ac:chgData name="reza kabir" userId="af3c95a13102d509" providerId="LiveId" clId="{1DE7A25A-A000-40E7-AB21-D6A01019233A}" dt="2020-05-17T14:57:14.284" v="39" actId="165"/>
          <ac:spMkLst>
            <pc:docMk/>
            <pc:sldMk cId="3517688747" sldId="439"/>
            <ac:spMk id="2248" creationId="{A2C75147-38BA-4669-97A9-4E46C78BB8D5}"/>
          </ac:spMkLst>
        </pc:spChg>
        <pc:spChg chg="mod topLvl">
          <ac:chgData name="reza kabir" userId="af3c95a13102d509" providerId="LiveId" clId="{1DE7A25A-A000-40E7-AB21-D6A01019233A}" dt="2020-05-17T14:57:14.284" v="39" actId="165"/>
          <ac:spMkLst>
            <pc:docMk/>
            <pc:sldMk cId="3517688747" sldId="439"/>
            <ac:spMk id="2249" creationId="{127F220E-9193-4283-B966-841889D96416}"/>
          </ac:spMkLst>
        </pc:spChg>
        <pc:spChg chg="mod topLvl">
          <ac:chgData name="reza kabir" userId="af3c95a13102d509" providerId="LiveId" clId="{1DE7A25A-A000-40E7-AB21-D6A01019233A}" dt="2020-05-17T14:57:14.284" v="39" actId="165"/>
          <ac:spMkLst>
            <pc:docMk/>
            <pc:sldMk cId="3517688747" sldId="439"/>
            <ac:spMk id="2250" creationId="{78450929-38CD-4E32-8A04-7CB901FCE2C7}"/>
          </ac:spMkLst>
        </pc:spChg>
        <pc:spChg chg="mod topLvl">
          <ac:chgData name="reza kabir" userId="af3c95a13102d509" providerId="LiveId" clId="{1DE7A25A-A000-40E7-AB21-D6A01019233A}" dt="2020-05-17T14:57:14.284" v="39" actId="165"/>
          <ac:spMkLst>
            <pc:docMk/>
            <pc:sldMk cId="3517688747" sldId="439"/>
            <ac:spMk id="2251" creationId="{5271A2FC-4527-4A83-BE63-0B70C22FE6A6}"/>
          </ac:spMkLst>
        </pc:spChg>
        <pc:spChg chg="mod topLvl">
          <ac:chgData name="reza kabir" userId="af3c95a13102d509" providerId="LiveId" clId="{1DE7A25A-A000-40E7-AB21-D6A01019233A}" dt="2020-05-17T14:57:14.284" v="39" actId="165"/>
          <ac:spMkLst>
            <pc:docMk/>
            <pc:sldMk cId="3517688747" sldId="439"/>
            <ac:spMk id="2252" creationId="{7FFA3B3D-BC9C-4BF5-9F64-2875B6BB3919}"/>
          </ac:spMkLst>
        </pc:spChg>
        <pc:spChg chg="mod topLvl">
          <ac:chgData name="reza kabir" userId="af3c95a13102d509" providerId="LiveId" clId="{1DE7A25A-A000-40E7-AB21-D6A01019233A}" dt="2020-05-17T14:57:14.284" v="39" actId="165"/>
          <ac:spMkLst>
            <pc:docMk/>
            <pc:sldMk cId="3517688747" sldId="439"/>
            <ac:spMk id="2253" creationId="{9781E849-BDA4-459E-89EB-A4BAAF0AA478}"/>
          </ac:spMkLst>
        </pc:spChg>
        <pc:spChg chg="mod topLvl">
          <ac:chgData name="reza kabir" userId="af3c95a13102d509" providerId="LiveId" clId="{1DE7A25A-A000-40E7-AB21-D6A01019233A}" dt="2020-05-17T14:57:14.284" v="39" actId="165"/>
          <ac:spMkLst>
            <pc:docMk/>
            <pc:sldMk cId="3517688747" sldId="439"/>
            <ac:spMk id="2254" creationId="{6D747BB5-3E02-4DCD-A7C8-7B4A517A61FD}"/>
          </ac:spMkLst>
        </pc:spChg>
        <pc:spChg chg="mod topLvl">
          <ac:chgData name="reza kabir" userId="af3c95a13102d509" providerId="LiveId" clId="{1DE7A25A-A000-40E7-AB21-D6A01019233A}" dt="2020-05-17T14:57:14.284" v="39" actId="165"/>
          <ac:spMkLst>
            <pc:docMk/>
            <pc:sldMk cId="3517688747" sldId="439"/>
            <ac:spMk id="2255" creationId="{6D4D07A5-4F55-450E-BC5F-B7BE45A69214}"/>
          </ac:spMkLst>
        </pc:spChg>
        <pc:spChg chg="mod topLvl">
          <ac:chgData name="reza kabir" userId="af3c95a13102d509" providerId="LiveId" clId="{1DE7A25A-A000-40E7-AB21-D6A01019233A}" dt="2020-05-17T14:57:14.284" v="39" actId="165"/>
          <ac:spMkLst>
            <pc:docMk/>
            <pc:sldMk cId="3517688747" sldId="439"/>
            <ac:spMk id="2256" creationId="{AB9C93EA-ACA3-4658-882D-7686F88F5C2B}"/>
          </ac:spMkLst>
        </pc:spChg>
        <pc:spChg chg="mod topLvl">
          <ac:chgData name="reza kabir" userId="af3c95a13102d509" providerId="LiveId" clId="{1DE7A25A-A000-40E7-AB21-D6A01019233A}" dt="2020-05-17T14:57:14.284" v="39" actId="165"/>
          <ac:spMkLst>
            <pc:docMk/>
            <pc:sldMk cId="3517688747" sldId="439"/>
            <ac:spMk id="2257" creationId="{64636C70-5C4F-49FE-961E-6192A51964D4}"/>
          </ac:spMkLst>
        </pc:spChg>
        <pc:spChg chg="mod topLvl">
          <ac:chgData name="reza kabir" userId="af3c95a13102d509" providerId="LiveId" clId="{1DE7A25A-A000-40E7-AB21-D6A01019233A}" dt="2020-05-17T14:57:14.284" v="39" actId="165"/>
          <ac:spMkLst>
            <pc:docMk/>
            <pc:sldMk cId="3517688747" sldId="439"/>
            <ac:spMk id="2258" creationId="{42BA3609-1BC1-4720-9CBD-3CECBD48B450}"/>
          </ac:spMkLst>
        </pc:spChg>
        <pc:spChg chg="mod topLvl">
          <ac:chgData name="reza kabir" userId="af3c95a13102d509" providerId="LiveId" clId="{1DE7A25A-A000-40E7-AB21-D6A01019233A}" dt="2020-05-17T14:57:14.284" v="39" actId="165"/>
          <ac:spMkLst>
            <pc:docMk/>
            <pc:sldMk cId="3517688747" sldId="439"/>
            <ac:spMk id="2259" creationId="{6577A59A-FC39-4D71-AE19-A4416DFD0569}"/>
          </ac:spMkLst>
        </pc:spChg>
        <pc:spChg chg="mod topLvl">
          <ac:chgData name="reza kabir" userId="af3c95a13102d509" providerId="LiveId" clId="{1DE7A25A-A000-40E7-AB21-D6A01019233A}" dt="2020-05-17T14:57:14.284" v="39" actId="165"/>
          <ac:spMkLst>
            <pc:docMk/>
            <pc:sldMk cId="3517688747" sldId="439"/>
            <ac:spMk id="2260" creationId="{D9E05484-2984-4295-80B7-C0F1E474D0D2}"/>
          </ac:spMkLst>
        </pc:spChg>
        <pc:spChg chg="mod topLvl">
          <ac:chgData name="reza kabir" userId="af3c95a13102d509" providerId="LiveId" clId="{1DE7A25A-A000-40E7-AB21-D6A01019233A}" dt="2020-05-17T14:57:14.284" v="39" actId="165"/>
          <ac:spMkLst>
            <pc:docMk/>
            <pc:sldMk cId="3517688747" sldId="439"/>
            <ac:spMk id="2261" creationId="{3B63B4F1-40C3-4D91-9794-D11A380050AE}"/>
          </ac:spMkLst>
        </pc:spChg>
        <pc:spChg chg="mod topLvl">
          <ac:chgData name="reza kabir" userId="af3c95a13102d509" providerId="LiveId" clId="{1DE7A25A-A000-40E7-AB21-D6A01019233A}" dt="2020-05-17T14:57:14.284" v="39" actId="165"/>
          <ac:spMkLst>
            <pc:docMk/>
            <pc:sldMk cId="3517688747" sldId="439"/>
            <ac:spMk id="2262" creationId="{68EA58E9-A8AD-4695-B028-F89AB5DF4B44}"/>
          </ac:spMkLst>
        </pc:spChg>
        <pc:spChg chg="mod topLvl">
          <ac:chgData name="reza kabir" userId="af3c95a13102d509" providerId="LiveId" clId="{1DE7A25A-A000-40E7-AB21-D6A01019233A}" dt="2020-05-17T14:57:14.284" v="39" actId="165"/>
          <ac:spMkLst>
            <pc:docMk/>
            <pc:sldMk cId="3517688747" sldId="439"/>
            <ac:spMk id="2263" creationId="{CCC88762-93B1-4050-8251-1AF594F427C9}"/>
          </ac:spMkLst>
        </pc:spChg>
        <pc:spChg chg="mod topLvl">
          <ac:chgData name="reza kabir" userId="af3c95a13102d509" providerId="LiveId" clId="{1DE7A25A-A000-40E7-AB21-D6A01019233A}" dt="2020-05-17T14:57:14.284" v="39" actId="165"/>
          <ac:spMkLst>
            <pc:docMk/>
            <pc:sldMk cId="3517688747" sldId="439"/>
            <ac:spMk id="2264" creationId="{F4522CA0-3930-4638-B336-863809CC782C}"/>
          </ac:spMkLst>
        </pc:spChg>
        <pc:spChg chg="mod topLvl">
          <ac:chgData name="reza kabir" userId="af3c95a13102d509" providerId="LiveId" clId="{1DE7A25A-A000-40E7-AB21-D6A01019233A}" dt="2020-05-17T14:57:14.284" v="39" actId="165"/>
          <ac:spMkLst>
            <pc:docMk/>
            <pc:sldMk cId="3517688747" sldId="439"/>
            <ac:spMk id="2265" creationId="{AC90AF04-89CC-4F11-93AB-7B3F19A7A882}"/>
          </ac:spMkLst>
        </pc:spChg>
        <pc:spChg chg="mod topLvl">
          <ac:chgData name="reza kabir" userId="af3c95a13102d509" providerId="LiveId" clId="{1DE7A25A-A000-40E7-AB21-D6A01019233A}" dt="2020-05-17T14:57:14.284" v="39" actId="165"/>
          <ac:spMkLst>
            <pc:docMk/>
            <pc:sldMk cId="3517688747" sldId="439"/>
            <ac:spMk id="2266" creationId="{4680DCD4-64E9-4DB4-9D54-EE6EF41061E5}"/>
          </ac:spMkLst>
        </pc:spChg>
        <pc:spChg chg="mod topLvl">
          <ac:chgData name="reza kabir" userId="af3c95a13102d509" providerId="LiveId" clId="{1DE7A25A-A000-40E7-AB21-D6A01019233A}" dt="2020-05-17T14:57:14.284" v="39" actId="165"/>
          <ac:spMkLst>
            <pc:docMk/>
            <pc:sldMk cId="3517688747" sldId="439"/>
            <ac:spMk id="2267" creationId="{F161255E-8D36-4B56-B35B-C310695CC81A}"/>
          </ac:spMkLst>
        </pc:spChg>
        <pc:spChg chg="mod topLvl">
          <ac:chgData name="reza kabir" userId="af3c95a13102d509" providerId="LiveId" clId="{1DE7A25A-A000-40E7-AB21-D6A01019233A}" dt="2020-05-17T14:57:14.284" v="39" actId="165"/>
          <ac:spMkLst>
            <pc:docMk/>
            <pc:sldMk cId="3517688747" sldId="439"/>
            <ac:spMk id="2268" creationId="{0C3CEFE8-AE1D-46F3-B181-484FA1AA9AAC}"/>
          </ac:spMkLst>
        </pc:spChg>
        <pc:spChg chg="mod topLvl">
          <ac:chgData name="reza kabir" userId="af3c95a13102d509" providerId="LiveId" clId="{1DE7A25A-A000-40E7-AB21-D6A01019233A}" dt="2020-05-17T14:57:14.284" v="39" actId="165"/>
          <ac:spMkLst>
            <pc:docMk/>
            <pc:sldMk cId="3517688747" sldId="439"/>
            <ac:spMk id="2269" creationId="{E90F6D9C-DA4A-4644-88B3-1FB35CD8EC9E}"/>
          </ac:spMkLst>
        </pc:spChg>
        <pc:spChg chg="mod topLvl">
          <ac:chgData name="reza kabir" userId="af3c95a13102d509" providerId="LiveId" clId="{1DE7A25A-A000-40E7-AB21-D6A01019233A}" dt="2020-05-17T14:57:14.284" v="39" actId="165"/>
          <ac:spMkLst>
            <pc:docMk/>
            <pc:sldMk cId="3517688747" sldId="439"/>
            <ac:spMk id="2270" creationId="{047AA329-C10E-4E99-93DA-EEF938ECBF62}"/>
          </ac:spMkLst>
        </pc:spChg>
        <pc:spChg chg="mod topLvl">
          <ac:chgData name="reza kabir" userId="af3c95a13102d509" providerId="LiveId" clId="{1DE7A25A-A000-40E7-AB21-D6A01019233A}" dt="2020-05-17T14:57:14.284" v="39" actId="165"/>
          <ac:spMkLst>
            <pc:docMk/>
            <pc:sldMk cId="3517688747" sldId="439"/>
            <ac:spMk id="2271" creationId="{A68C7E9C-8EBC-48A3-B070-9BDAF127C559}"/>
          </ac:spMkLst>
        </pc:spChg>
        <pc:spChg chg="mod topLvl">
          <ac:chgData name="reza kabir" userId="af3c95a13102d509" providerId="LiveId" clId="{1DE7A25A-A000-40E7-AB21-D6A01019233A}" dt="2020-05-17T14:57:14.284" v="39" actId="165"/>
          <ac:spMkLst>
            <pc:docMk/>
            <pc:sldMk cId="3517688747" sldId="439"/>
            <ac:spMk id="2272" creationId="{86ED9515-E157-4783-9948-F67B9F9145C0}"/>
          </ac:spMkLst>
        </pc:spChg>
        <pc:spChg chg="mod topLvl">
          <ac:chgData name="reza kabir" userId="af3c95a13102d509" providerId="LiveId" clId="{1DE7A25A-A000-40E7-AB21-D6A01019233A}" dt="2020-05-17T14:57:14.284" v="39" actId="165"/>
          <ac:spMkLst>
            <pc:docMk/>
            <pc:sldMk cId="3517688747" sldId="439"/>
            <ac:spMk id="2273" creationId="{12BD22EF-4E1D-42AF-B186-88B84CAA4333}"/>
          </ac:spMkLst>
        </pc:spChg>
        <pc:spChg chg="mod topLvl">
          <ac:chgData name="reza kabir" userId="af3c95a13102d509" providerId="LiveId" clId="{1DE7A25A-A000-40E7-AB21-D6A01019233A}" dt="2020-05-17T14:57:14.284" v="39" actId="165"/>
          <ac:spMkLst>
            <pc:docMk/>
            <pc:sldMk cId="3517688747" sldId="439"/>
            <ac:spMk id="2274" creationId="{C7A0F53E-0565-4F07-892F-0F01457E86B4}"/>
          </ac:spMkLst>
        </pc:spChg>
        <pc:spChg chg="mod topLvl">
          <ac:chgData name="reza kabir" userId="af3c95a13102d509" providerId="LiveId" clId="{1DE7A25A-A000-40E7-AB21-D6A01019233A}" dt="2020-05-17T14:57:14.284" v="39" actId="165"/>
          <ac:spMkLst>
            <pc:docMk/>
            <pc:sldMk cId="3517688747" sldId="439"/>
            <ac:spMk id="2275" creationId="{5B383A42-2117-49DC-BCF4-79A9F8AB388D}"/>
          </ac:spMkLst>
        </pc:spChg>
        <pc:spChg chg="mod topLvl">
          <ac:chgData name="reza kabir" userId="af3c95a13102d509" providerId="LiveId" clId="{1DE7A25A-A000-40E7-AB21-D6A01019233A}" dt="2020-05-17T14:57:14.284" v="39" actId="165"/>
          <ac:spMkLst>
            <pc:docMk/>
            <pc:sldMk cId="3517688747" sldId="439"/>
            <ac:spMk id="2276" creationId="{9850AB08-17D3-4BD3-930C-4EE088525D59}"/>
          </ac:spMkLst>
        </pc:spChg>
        <pc:spChg chg="mod topLvl">
          <ac:chgData name="reza kabir" userId="af3c95a13102d509" providerId="LiveId" clId="{1DE7A25A-A000-40E7-AB21-D6A01019233A}" dt="2020-05-17T14:57:14.284" v="39" actId="165"/>
          <ac:spMkLst>
            <pc:docMk/>
            <pc:sldMk cId="3517688747" sldId="439"/>
            <ac:spMk id="2277" creationId="{AEF99E92-EC38-4A78-98B2-DE58DFB98109}"/>
          </ac:spMkLst>
        </pc:spChg>
        <pc:spChg chg="mod topLvl">
          <ac:chgData name="reza kabir" userId="af3c95a13102d509" providerId="LiveId" clId="{1DE7A25A-A000-40E7-AB21-D6A01019233A}" dt="2020-05-17T14:57:14.284" v="39" actId="165"/>
          <ac:spMkLst>
            <pc:docMk/>
            <pc:sldMk cId="3517688747" sldId="439"/>
            <ac:spMk id="2278" creationId="{0303883E-F2AC-4A12-89F7-3144598A3207}"/>
          </ac:spMkLst>
        </pc:spChg>
        <pc:spChg chg="mod topLvl">
          <ac:chgData name="reza kabir" userId="af3c95a13102d509" providerId="LiveId" clId="{1DE7A25A-A000-40E7-AB21-D6A01019233A}" dt="2020-05-17T14:57:14.284" v="39" actId="165"/>
          <ac:spMkLst>
            <pc:docMk/>
            <pc:sldMk cId="3517688747" sldId="439"/>
            <ac:spMk id="2279" creationId="{7828A249-0E90-464D-A1AA-192AF6A66BD2}"/>
          </ac:spMkLst>
        </pc:spChg>
        <pc:spChg chg="mod topLvl">
          <ac:chgData name="reza kabir" userId="af3c95a13102d509" providerId="LiveId" clId="{1DE7A25A-A000-40E7-AB21-D6A01019233A}" dt="2020-05-17T14:57:14.284" v="39" actId="165"/>
          <ac:spMkLst>
            <pc:docMk/>
            <pc:sldMk cId="3517688747" sldId="439"/>
            <ac:spMk id="2280" creationId="{10DD0E69-5745-4FDA-8245-B0FF84DE45AC}"/>
          </ac:spMkLst>
        </pc:spChg>
        <pc:spChg chg="mod topLvl">
          <ac:chgData name="reza kabir" userId="af3c95a13102d509" providerId="LiveId" clId="{1DE7A25A-A000-40E7-AB21-D6A01019233A}" dt="2020-05-17T14:57:14.284" v="39" actId="165"/>
          <ac:spMkLst>
            <pc:docMk/>
            <pc:sldMk cId="3517688747" sldId="439"/>
            <ac:spMk id="2281" creationId="{2E758028-F1F6-4275-98A7-8F423EF12E72}"/>
          </ac:spMkLst>
        </pc:spChg>
        <pc:spChg chg="mod topLvl">
          <ac:chgData name="reza kabir" userId="af3c95a13102d509" providerId="LiveId" clId="{1DE7A25A-A000-40E7-AB21-D6A01019233A}" dt="2020-05-17T14:57:14.284" v="39" actId="165"/>
          <ac:spMkLst>
            <pc:docMk/>
            <pc:sldMk cId="3517688747" sldId="439"/>
            <ac:spMk id="2282" creationId="{752B4C8A-667E-4818-8081-7AE2E55AF491}"/>
          </ac:spMkLst>
        </pc:spChg>
        <pc:spChg chg="mod topLvl">
          <ac:chgData name="reza kabir" userId="af3c95a13102d509" providerId="LiveId" clId="{1DE7A25A-A000-40E7-AB21-D6A01019233A}" dt="2020-05-17T14:57:14.284" v="39" actId="165"/>
          <ac:spMkLst>
            <pc:docMk/>
            <pc:sldMk cId="3517688747" sldId="439"/>
            <ac:spMk id="2283" creationId="{666829E4-3B38-4751-98A1-D64989267C2A}"/>
          </ac:spMkLst>
        </pc:spChg>
        <pc:spChg chg="mod topLvl">
          <ac:chgData name="reza kabir" userId="af3c95a13102d509" providerId="LiveId" clId="{1DE7A25A-A000-40E7-AB21-D6A01019233A}" dt="2020-05-17T14:57:14.284" v="39" actId="165"/>
          <ac:spMkLst>
            <pc:docMk/>
            <pc:sldMk cId="3517688747" sldId="439"/>
            <ac:spMk id="2284" creationId="{5498D269-45F4-4F26-B4B4-2731BB1D9F00}"/>
          </ac:spMkLst>
        </pc:spChg>
        <pc:spChg chg="mod topLvl">
          <ac:chgData name="reza kabir" userId="af3c95a13102d509" providerId="LiveId" clId="{1DE7A25A-A000-40E7-AB21-D6A01019233A}" dt="2020-05-17T14:57:14.284" v="39" actId="165"/>
          <ac:spMkLst>
            <pc:docMk/>
            <pc:sldMk cId="3517688747" sldId="439"/>
            <ac:spMk id="2285" creationId="{F6473B2C-AD86-487D-8BEB-68F287079054}"/>
          </ac:spMkLst>
        </pc:spChg>
        <pc:spChg chg="mod topLvl">
          <ac:chgData name="reza kabir" userId="af3c95a13102d509" providerId="LiveId" clId="{1DE7A25A-A000-40E7-AB21-D6A01019233A}" dt="2020-05-17T14:57:14.284" v="39" actId="165"/>
          <ac:spMkLst>
            <pc:docMk/>
            <pc:sldMk cId="3517688747" sldId="439"/>
            <ac:spMk id="2286" creationId="{F9D83A4D-7505-49CB-9656-F9E81A7A5CB0}"/>
          </ac:spMkLst>
        </pc:spChg>
        <pc:spChg chg="mod topLvl">
          <ac:chgData name="reza kabir" userId="af3c95a13102d509" providerId="LiveId" clId="{1DE7A25A-A000-40E7-AB21-D6A01019233A}" dt="2020-05-17T14:57:14.284" v="39" actId="165"/>
          <ac:spMkLst>
            <pc:docMk/>
            <pc:sldMk cId="3517688747" sldId="439"/>
            <ac:spMk id="2287" creationId="{946CB7B7-B9BA-41CA-B8BF-612A43B390DC}"/>
          </ac:spMkLst>
        </pc:spChg>
        <pc:spChg chg="mod topLvl">
          <ac:chgData name="reza kabir" userId="af3c95a13102d509" providerId="LiveId" clId="{1DE7A25A-A000-40E7-AB21-D6A01019233A}" dt="2020-05-17T14:57:14.284" v="39" actId="165"/>
          <ac:spMkLst>
            <pc:docMk/>
            <pc:sldMk cId="3517688747" sldId="439"/>
            <ac:spMk id="2288" creationId="{4B397E93-31B1-4812-A6E4-876EE91159E0}"/>
          </ac:spMkLst>
        </pc:spChg>
        <pc:spChg chg="mod topLvl">
          <ac:chgData name="reza kabir" userId="af3c95a13102d509" providerId="LiveId" clId="{1DE7A25A-A000-40E7-AB21-D6A01019233A}" dt="2020-05-17T14:57:14.284" v="39" actId="165"/>
          <ac:spMkLst>
            <pc:docMk/>
            <pc:sldMk cId="3517688747" sldId="439"/>
            <ac:spMk id="2289" creationId="{F0E12B50-0CC5-4ACF-80FA-753A6CB13D9C}"/>
          </ac:spMkLst>
        </pc:spChg>
        <pc:spChg chg="mod topLvl">
          <ac:chgData name="reza kabir" userId="af3c95a13102d509" providerId="LiveId" clId="{1DE7A25A-A000-40E7-AB21-D6A01019233A}" dt="2020-05-17T14:57:14.284" v="39" actId="165"/>
          <ac:spMkLst>
            <pc:docMk/>
            <pc:sldMk cId="3517688747" sldId="439"/>
            <ac:spMk id="2290" creationId="{39484A8A-4451-4A46-A967-E9AF2534AF32}"/>
          </ac:spMkLst>
        </pc:spChg>
        <pc:spChg chg="mod topLvl">
          <ac:chgData name="reza kabir" userId="af3c95a13102d509" providerId="LiveId" clId="{1DE7A25A-A000-40E7-AB21-D6A01019233A}" dt="2020-05-17T14:57:14.284" v="39" actId="165"/>
          <ac:spMkLst>
            <pc:docMk/>
            <pc:sldMk cId="3517688747" sldId="439"/>
            <ac:spMk id="2291" creationId="{A4C98EE3-56D4-4A0D-8065-9F464535C6C1}"/>
          </ac:spMkLst>
        </pc:spChg>
        <pc:spChg chg="mod topLvl">
          <ac:chgData name="reza kabir" userId="af3c95a13102d509" providerId="LiveId" clId="{1DE7A25A-A000-40E7-AB21-D6A01019233A}" dt="2020-05-17T14:57:14.284" v="39" actId="165"/>
          <ac:spMkLst>
            <pc:docMk/>
            <pc:sldMk cId="3517688747" sldId="439"/>
            <ac:spMk id="2292" creationId="{7E186493-08F9-4F5C-BCEA-B37DFFE201A5}"/>
          </ac:spMkLst>
        </pc:spChg>
        <pc:spChg chg="mod topLvl">
          <ac:chgData name="reza kabir" userId="af3c95a13102d509" providerId="LiveId" clId="{1DE7A25A-A000-40E7-AB21-D6A01019233A}" dt="2020-05-17T14:57:14.284" v="39" actId="165"/>
          <ac:spMkLst>
            <pc:docMk/>
            <pc:sldMk cId="3517688747" sldId="439"/>
            <ac:spMk id="2293" creationId="{F47AC670-83B4-4FBF-A7C8-2BFD6EF85A55}"/>
          </ac:spMkLst>
        </pc:spChg>
        <pc:spChg chg="mod topLvl">
          <ac:chgData name="reza kabir" userId="af3c95a13102d509" providerId="LiveId" clId="{1DE7A25A-A000-40E7-AB21-D6A01019233A}" dt="2020-05-17T14:57:14.284" v="39" actId="165"/>
          <ac:spMkLst>
            <pc:docMk/>
            <pc:sldMk cId="3517688747" sldId="439"/>
            <ac:spMk id="2294" creationId="{EA6A0D84-AE6A-4F8C-9E24-F28B4B19C123}"/>
          </ac:spMkLst>
        </pc:spChg>
        <pc:spChg chg="mod topLvl">
          <ac:chgData name="reza kabir" userId="af3c95a13102d509" providerId="LiveId" clId="{1DE7A25A-A000-40E7-AB21-D6A01019233A}" dt="2020-05-17T14:57:14.284" v="39" actId="165"/>
          <ac:spMkLst>
            <pc:docMk/>
            <pc:sldMk cId="3517688747" sldId="439"/>
            <ac:spMk id="2295" creationId="{562C5A59-29DE-4206-8770-A372B0DF9B2A}"/>
          </ac:spMkLst>
        </pc:spChg>
        <pc:spChg chg="mod topLvl">
          <ac:chgData name="reza kabir" userId="af3c95a13102d509" providerId="LiveId" clId="{1DE7A25A-A000-40E7-AB21-D6A01019233A}" dt="2020-05-17T14:57:14.284" v="39" actId="165"/>
          <ac:spMkLst>
            <pc:docMk/>
            <pc:sldMk cId="3517688747" sldId="439"/>
            <ac:spMk id="2296" creationId="{2EF569EF-2067-4E39-94A3-F0462A821B8D}"/>
          </ac:spMkLst>
        </pc:spChg>
        <pc:spChg chg="mod topLvl">
          <ac:chgData name="reza kabir" userId="af3c95a13102d509" providerId="LiveId" clId="{1DE7A25A-A000-40E7-AB21-D6A01019233A}" dt="2020-05-17T14:57:14.284" v="39" actId="165"/>
          <ac:spMkLst>
            <pc:docMk/>
            <pc:sldMk cId="3517688747" sldId="439"/>
            <ac:spMk id="2297" creationId="{E41FFFA0-099E-4F88-96AE-469B046AE5A7}"/>
          </ac:spMkLst>
        </pc:spChg>
        <pc:spChg chg="mod topLvl">
          <ac:chgData name="reza kabir" userId="af3c95a13102d509" providerId="LiveId" clId="{1DE7A25A-A000-40E7-AB21-D6A01019233A}" dt="2020-05-17T14:57:14.284" v="39" actId="165"/>
          <ac:spMkLst>
            <pc:docMk/>
            <pc:sldMk cId="3517688747" sldId="439"/>
            <ac:spMk id="2298" creationId="{D23AD37B-8079-4888-8459-9BF3628A711E}"/>
          </ac:spMkLst>
        </pc:spChg>
        <pc:spChg chg="mod topLvl">
          <ac:chgData name="reza kabir" userId="af3c95a13102d509" providerId="LiveId" clId="{1DE7A25A-A000-40E7-AB21-D6A01019233A}" dt="2020-05-17T14:57:14.284" v="39" actId="165"/>
          <ac:spMkLst>
            <pc:docMk/>
            <pc:sldMk cId="3517688747" sldId="439"/>
            <ac:spMk id="2299" creationId="{C9FDA475-E959-41A9-BC61-76819BAD061D}"/>
          </ac:spMkLst>
        </pc:spChg>
        <pc:spChg chg="mod topLvl">
          <ac:chgData name="reza kabir" userId="af3c95a13102d509" providerId="LiveId" clId="{1DE7A25A-A000-40E7-AB21-D6A01019233A}" dt="2020-05-17T14:57:14.284" v="39" actId="165"/>
          <ac:spMkLst>
            <pc:docMk/>
            <pc:sldMk cId="3517688747" sldId="439"/>
            <ac:spMk id="2300" creationId="{2DE81C95-F27D-4C48-9D8C-4D686D5C5A66}"/>
          </ac:spMkLst>
        </pc:spChg>
        <pc:spChg chg="mod topLvl">
          <ac:chgData name="reza kabir" userId="af3c95a13102d509" providerId="LiveId" clId="{1DE7A25A-A000-40E7-AB21-D6A01019233A}" dt="2020-05-17T14:57:14.284" v="39" actId="165"/>
          <ac:spMkLst>
            <pc:docMk/>
            <pc:sldMk cId="3517688747" sldId="439"/>
            <ac:spMk id="2301" creationId="{41ECB37B-E37B-4C03-A1E5-4E7EE6396F01}"/>
          </ac:spMkLst>
        </pc:spChg>
        <pc:spChg chg="mod topLvl">
          <ac:chgData name="reza kabir" userId="af3c95a13102d509" providerId="LiveId" clId="{1DE7A25A-A000-40E7-AB21-D6A01019233A}" dt="2020-05-17T14:57:14.284" v="39" actId="165"/>
          <ac:spMkLst>
            <pc:docMk/>
            <pc:sldMk cId="3517688747" sldId="439"/>
            <ac:spMk id="2302" creationId="{7D0F5C42-B4EF-4EEA-99FC-CB734245A27F}"/>
          </ac:spMkLst>
        </pc:spChg>
        <pc:spChg chg="mod topLvl">
          <ac:chgData name="reza kabir" userId="af3c95a13102d509" providerId="LiveId" clId="{1DE7A25A-A000-40E7-AB21-D6A01019233A}" dt="2020-05-17T14:57:14.284" v="39" actId="165"/>
          <ac:spMkLst>
            <pc:docMk/>
            <pc:sldMk cId="3517688747" sldId="439"/>
            <ac:spMk id="2303" creationId="{B2822AE8-176D-47AE-BEA7-BB476C1B82EE}"/>
          </ac:spMkLst>
        </pc:spChg>
        <pc:spChg chg="mod topLvl">
          <ac:chgData name="reza kabir" userId="af3c95a13102d509" providerId="LiveId" clId="{1DE7A25A-A000-40E7-AB21-D6A01019233A}" dt="2020-05-17T14:57:14.284" v="39" actId="165"/>
          <ac:spMkLst>
            <pc:docMk/>
            <pc:sldMk cId="3517688747" sldId="439"/>
            <ac:spMk id="2304" creationId="{D683A8E1-ACA3-4F44-BA5B-971E41A91234}"/>
          </ac:spMkLst>
        </pc:spChg>
        <pc:spChg chg="mod topLvl">
          <ac:chgData name="reza kabir" userId="af3c95a13102d509" providerId="LiveId" clId="{1DE7A25A-A000-40E7-AB21-D6A01019233A}" dt="2020-05-17T14:57:14.284" v="39" actId="165"/>
          <ac:spMkLst>
            <pc:docMk/>
            <pc:sldMk cId="3517688747" sldId="439"/>
            <ac:spMk id="2305" creationId="{B118DFEA-B7CE-4323-82A7-F8C241E571E1}"/>
          </ac:spMkLst>
        </pc:spChg>
        <pc:spChg chg="mod topLvl">
          <ac:chgData name="reza kabir" userId="af3c95a13102d509" providerId="LiveId" clId="{1DE7A25A-A000-40E7-AB21-D6A01019233A}" dt="2020-05-17T14:57:14.284" v="39" actId="165"/>
          <ac:spMkLst>
            <pc:docMk/>
            <pc:sldMk cId="3517688747" sldId="439"/>
            <ac:spMk id="2306" creationId="{3DC5699F-DA02-4BFC-9C5B-EBEB704E47CA}"/>
          </ac:spMkLst>
        </pc:spChg>
        <pc:spChg chg="mod topLvl">
          <ac:chgData name="reza kabir" userId="af3c95a13102d509" providerId="LiveId" clId="{1DE7A25A-A000-40E7-AB21-D6A01019233A}" dt="2020-05-17T14:57:14.284" v="39" actId="165"/>
          <ac:spMkLst>
            <pc:docMk/>
            <pc:sldMk cId="3517688747" sldId="439"/>
            <ac:spMk id="2307" creationId="{09025421-D29B-4CCE-A934-E53235293787}"/>
          </ac:spMkLst>
        </pc:spChg>
        <pc:spChg chg="mod topLvl">
          <ac:chgData name="reza kabir" userId="af3c95a13102d509" providerId="LiveId" clId="{1DE7A25A-A000-40E7-AB21-D6A01019233A}" dt="2020-05-17T14:57:14.284" v="39" actId="165"/>
          <ac:spMkLst>
            <pc:docMk/>
            <pc:sldMk cId="3517688747" sldId="439"/>
            <ac:spMk id="2308" creationId="{E1C66611-543E-4CA0-BB48-20DB9ADD2492}"/>
          </ac:spMkLst>
        </pc:spChg>
        <pc:spChg chg="mod topLvl">
          <ac:chgData name="reza kabir" userId="af3c95a13102d509" providerId="LiveId" clId="{1DE7A25A-A000-40E7-AB21-D6A01019233A}" dt="2020-05-17T14:57:14.284" v="39" actId="165"/>
          <ac:spMkLst>
            <pc:docMk/>
            <pc:sldMk cId="3517688747" sldId="439"/>
            <ac:spMk id="2309" creationId="{AF685131-D859-4878-BBC4-1EC30F823027}"/>
          </ac:spMkLst>
        </pc:spChg>
        <pc:spChg chg="mod topLvl">
          <ac:chgData name="reza kabir" userId="af3c95a13102d509" providerId="LiveId" clId="{1DE7A25A-A000-40E7-AB21-D6A01019233A}" dt="2020-05-17T14:57:14.284" v="39" actId="165"/>
          <ac:spMkLst>
            <pc:docMk/>
            <pc:sldMk cId="3517688747" sldId="439"/>
            <ac:spMk id="2310" creationId="{20EF4136-4C9A-4E1D-90C6-BB68DB6EBB08}"/>
          </ac:spMkLst>
        </pc:spChg>
        <pc:spChg chg="mod topLvl">
          <ac:chgData name="reza kabir" userId="af3c95a13102d509" providerId="LiveId" clId="{1DE7A25A-A000-40E7-AB21-D6A01019233A}" dt="2020-05-17T14:57:14.284" v="39" actId="165"/>
          <ac:spMkLst>
            <pc:docMk/>
            <pc:sldMk cId="3517688747" sldId="439"/>
            <ac:spMk id="2311" creationId="{CB2B2A61-33CA-4BE0-B578-717D3C0B7F2A}"/>
          </ac:spMkLst>
        </pc:spChg>
        <pc:spChg chg="mod topLvl">
          <ac:chgData name="reza kabir" userId="af3c95a13102d509" providerId="LiveId" clId="{1DE7A25A-A000-40E7-AB21-D6A01019233A}" dt="2020-05-17T14:57:14.284" v="39" actId="165"/>
          <ac:spMkLst>
            <pc:docMk/>
            <pc:sldMk cId="3517688747" sldId="439"/>
            <ac:spMk id="2312" creationId="{66DA8CF4-02C0-4CF1-82F8-CDEB378B3671}"/>
          </ac:spMkLst>
        </pc:spChg>
        <pc:spChg chg="mod topLvl">
          <ac:chgData name="reza kabir" userId="af3c95a13102d509" providerId="LiveId" clId="{1DE7A25A-A000-40E7-AB21-D6A01019233A}" dt="2020-05-17T14:57:14.284" v="39" actId="165"/>
          <ac:spMkLst>
            <pc:docMk/>
            <pc:sldMk cId="3517688747" sldId="439"/>
            <ac:spMk id="2313" creationId="{A70BD251-C9FF-4992-889E-B121D3BAFA5A}"/>
          </ac:spMkLst>
        </pc:spChg>
        <pc:spChg chg="mod topLvl">
          <ac:chgData name="reza kabir" userId="af3c95a13102d509" providerId="LiveId" clId="{1DE7A25A-A000-40E7-AB21-D6A01019233A}" dt="2020-05-17T14:57:14.284" v="39" actId="165"/>
          <ac:spMkLst>
            <pc:docMk/>
            <pc:sldMk cId="3517688747" sldId="439"/>
            <ac:spMk id="2314" creationId="{8522B6BD-82B2-470A-B80B-151FDB8EAE23}"/>
          </ac:spMkLst>
        </pc:spChg>
        <pc:spChg chg="mod topLvl">
          <ac:chgData name="reza kabir" userId="af3c95a13102d509" providerId="LiveId" clId="{1DE7A25A-A000-40E7-AB21-D6A01019233A}" dt="2020-05-17T14:57:14.284" v="39" actId="165"/>
          <ac:spMkLst>
            <pc:docMk/>
            <pc:sldMk cId="3517688747" sldId="439"/>
            <ac:spMk id="2315" creationId="{B9BE8B4D-C8F2-48D0-99BD-D9F8E9F6E990}"/>
          </ac:spMkLst>
        </pc:spChg>
        <pc:spChg chg="mod topLvl">
          <ac:chgData name="reza kabir" userId="af3c95a13102d509" providerId="LiveId" clId="{1DE7A25A-A000-40E7-AB21-D6A01019233A}" dt="2020-05-17T14:57:14.284" v="39" actId="165"/>
          <ac:spMkLst>
            <pc:docMk/>
            <pc:sldMk cId="3517688747" sldId="439"/>
            <ac:spMk id="2316" creationId="{C31039A3-500A-441C-80FF-A33F5920BA1F}"/>
          </ac:spMkLst>
        </pc:spChg>
        <pc:spChg chg="mod topLvl">
          <ac:chgData name="reza kabir" userId="af3c95a13102d509" providerId="LiveId" clId="{1DE7A25A-A000-40E7-AB21-D6A01019233A}" dt="2020-05-17T14:57:14.284" v="39" actId="165"/>
          <ac:spMkLst>
            <pc:docMk/>
            <pc:sldMk cId="3517688747" sldId="439"/>
            <ac:spMk id="2317" creationId="{6797A9BA-2C95-4F34-9DE3-669342A3B42D}"/>
          </ac:spMkLst>
        </pc:spChg>
        <pc:spChg chg="mod topLvl">
          <ac:chgData name="reza kabir" userId="af3c95a13102d509" providerId="LiveId" clId="{1DE7A25A-A000-40E7-AB21-D6A01019233A}" dt="2020-05-17T14:57:14.284" v="39" actId="165"/>
          <ac:spMkLst>
            <pc:docMk/>
            <pc:sldMk cId="3517688747" sldId="439"/>
            <ac:spMk id="2318" creationId="{339EA820-C006-451E-B444-B4D1CACAFF68}"/>
          </ac:spMkLst>
        </pc:spChg>
        <pc:spChg chg="mod topLvl">
          <ac:chgData name="reza kabir" userId="af3c95a13102d509" providerId="LiveId" clId="{1DE7A25A-A000-40E7-AB21-D6A01019233A}" dt="2020-05-17T14:57:14.284" v="39" actId="165"/>
          <ac:spMkLst>
            <pc:docMk/>
            <pc:sldMk cId="3517688747" sldId="439"/>
            <ac:spMk id="2319" creationId="{EF8183AD-9A89-43D9-A15A-5761EFBCA880}"/>
          </ac:spMkLst>
        </pc:spChg>
        <pc:spChg chg="mod topLvl">
          <ac:chgData name="reza kabir" userId="af3c95a13102d509" providerId="LiveId" clId="{1DE7A25A-A000-40E7-AB21-D6A01019233A}" dt="2020-05-17T14:57:14.284" v="39" actId="165"/>
          <ac:spMkLst>
            <pc:docMk/>
            <pc:sldMk cId="3517688747" sldId="439"/>
            <ac:spMk id="2320" creationId="{6A61948B-5DC0-4559-8EEA-B0AAE4FBB2ED}"/>
          </ac:spMkLst>
        </pc:spChg>
        <pc:spChg chg="mod topLvl">
          <ac:chgData name="reza kabir" userId="af3c95a13102d509" providerId="LiveId" clId="{1DE7A25A-A000-40E7-AB21-D6A01019233A}" dt="2020-05-17T14:57:14.284" v="39" actId="165"/>
          <ac:spMkLst>
            <pc:docMk/>
            <pc:sldMk cId="3517688747" sldId="439"/>
            <ac:spMk id="2321" creationId="{526B3098-C0B9-47EC-AB19-BA657F09D86C}"/>
          </ac:spMkLst>
        </pc:spChg>
        <pc:spChg chg="mod topLvl">
          <ac:chgData name="reza kabir" userId="af3c95a13102d509" providerId="LiveId" clId="{1DE7A25A-A000-40E7-AB21-D6A01019233A}" dt="2020-05-17T14:57:14.284" v="39" actId="165"/>
          <ac:spMkLst>
            <pc:docMk/>
            <pc:sldMk cId="3517688747" sldId="439"/>
            <ac:spMk id="2322" creationId="{D10DC6DA-A9DF-4974-BC56-D9CB1FFAB603}"/>
          </ac:spMkLst>
        </pc:spChg>
        <pc:spChg chg="mod topLvl">
          <ac:chgData name="reza kabir" userId="af3c95a13102d509" providerId="LiveId" clId="{1DE7A25A-A000-40E7-AB21-D6A01019233A}" dt="2020-05-17T14:57:14.284" v="39" actId="165"/>
          <ac:spMkLst>
            <pc:docMk/>
            <pc:sldMk cId="3517688747" sldId="439"/>
            <ac:spMk id="2323" creationId="{F9F29DC9-0E71-426C-923D-4052D7F1723F}"/>
          </ac:spMkLst>
        </pc:spChg>
        <pc:spChg chg="mod topLvl">
          <ac:chgData name="reza kabir" userId="af3c95a13102d509" providerId="LiveId" clId="{1DE7A25A-A000-40E7-AB21-D6A01019233A}" dt="2020-05-17T14:57:14.284" v="39" actId="165"/>
          <ac:spMkLst>
            <pc:docMk/>
            <pc:sldMk cId="3517688747" sldId="439"/>
            <ac:spMk id="2324" creationId="{DBEFB33F-EF9B-4A39-8D87-419E737EE2CE}"/>
          </ac:spMkLst>
        </pc:spChg>
        <pc:spChg chg="mod topLvl">
          <ac:chgData name="reza kabir" userId="af3c95a13102d509" providerId="LiveId" clId="{1DE7A25A-A000-40E7-AB21-D6A01019233A}" dt="2020-05-17T14:57:14.284" v="39" actId="165"/>
          <ac:spMkLst>
            <pc:docMk/>
            <pc:sldMk cId="3517688747" sldId="439"/>
            <ac:spMk id="2325" creationId="{938EDBAC-0B23-4CF0-916C-71211BD0412D}"/>
          </ac:spMkLst>
        </pc:spChg>
        <pc:spChg chg="mod topLvl">
          <ac:chgData name="reza kabir" userId="af3c95a13102d509" providerId="LiveId" clId="{1DE7A25A-A000-40E7-AB21-D6A01019233A}" dt="2020-05-17T14:57:14.284" v="39" actId="165"/>
          <ac:spMkLst>
            <pc:docMk/>
            <pc:sldMk cId="3517688747" sldId="439"/>
            <ac:spMk id="2326" creationId="{D3FB9519-B096-42CC-9238-BDA3ABFB5C3F}"/>
          </ac:spMkLst>
        </pc:spChg>
        <pc:spChg chg="mod topLvl">
          <ac:chgData name="reza kabir" userId="af3c95a13102d509" providerId="LiveId" clId="{1DE7A25A-A000-40E7-AB21-D6A01019233A}" dt="2020-05-17T14:57:14.284" v="39" actId="165"/>
          <ac:spMkLst>
            <pc:docMk/>
            <pc:sldMk cId="3517688747" sldId="439"/>
            <ac:spMk id="2327" creationId="{EB2340EC-3724-450A-9F77-CF2089D6FB1B}"/>
          </ac:spMkLst>
        </pc:spChg>
        <pc:spChg chg="mod topLvl">
          <ac:chgData name="reza kabir" userId="af3c95a13102d509" providerId="LiveId" clId="{1DE7A25A-A000-40E7-AB21-D6A01019233A}" dt="2020-05-17T14:57:14.284" v="39" actId="165"/>
          <ac:spMkLst>
            <pc:docMk/>
            <pc:sldMk cId="3517688747" sldId="439"/>
            <ac:spMk id="2328" creationId="{E411D2E7-EA82-4B2D-9795-828F3665C01D}"/>
          </ac:spMkLst>
        </pc:spChg>
        <pc:spChg chg="mod topLvl">
          <ac:chgData name="reza kabir" userId="af3c95a13102d509" providerId="LiveId" clId="{1DE7A25A-A000-40E7-AB21-D6A01019233A}" dt="2020-05-17T14:57:14.284" v="39" actId="165"/>
          <ac:spMkLst>
            <pc:docMk/>
            <pc:sldMk cId="3517688747" sldId="439"/>
            <ac:spMk id="2329" creationId="{4DEE6523-E59F-4206-B620-465B9C3FFA54}"/>
          </ac:spMkLst>
        </pc:spChg>
        <pc:spChg chg="mod topLvl">
          <ac:chgData name="reza kabir" userId="af3c95a13102d509" providerId="LiveId" clId="{1DE7A25A-A000-40E7-AB21-D6A01019233A}" dt="2020-05-17T14:57:14.284" v="39" actId="165"/>
          <ac:spMkLst>
            <pc:docMk/>
            <pc:sldMk cId="3517688747" sldId="439"/>
            <ac:spMk id="2330" creationId="{BBF52AEA-42A6-47CD-B053-A9D281325EF0}"/>
          </ac:spMkLst>
        </pc:spChg>
        <pc:spChg chg="mod topLvl">
          <ac:chgData name="reza kabir" userId="af3c95a13102d509" providerId="LiveId" clId="{1DE7A25A-A000-40E7-AB21-D6A01019233A}" dt="2020-05-17T14:57:14.284" v="39" actId="165"/>
          <ac:spMkLst>
            <pc:docMk/>
            <pc:sldMk cId="3517688747" sldId="439"/>
            <ac:spMk id="2331" creationId="{E84294DD-9C79-4F1C-B049-50B07A5F8512}"/>
          </ac:spMkLst>
        </pc:spChg>
        <pc:spChg chg="mod topLvl">
          <ac:chgData name="reza kabir" userId="af3c95a13102d509" providerId="LiveId" clId="{1DE7A25A-A000-40E7-AB21-D6A01019233A}" dt="2020-05-17T14:57:14.284" v="39" actId="165"/>
          <ac:spMkLst>
            <pc:docMk/>
            <pc:sldMk cId="3517688747" sldId="439"/>
            <ac:spMk id="2332" creationId="{3D0BA34C-22DC-4FF4-9D49-567D13CFB1F2}"/>
          </ac:spMkLst>
        </pc:spChg>
        <pc:spChg chg="mod topLvl">
          <ac:chgData name="reza kabir" userId="af3c95a13102d509" providerId="LiveId" clId="{1DE7A25A-A000-40E7-AB21-D6A01019233A}" dt="2020-05-17T14:57:14.284" v="39" actId="165"/>
          <ac:spMkLst>
            <pc:docMk/>
            <pc:sldMk cId="3517688747" sldId="439"/>
            <ac:spMk id="2333" creationId="{42FC108B-FCFB-442F-89A4-6D1E90AF2311}"/>
          </ac:spMkLst>
        </pc:spChg>
        <pc:spChg chg="mod topLvl">
          <ac:chgData name="reza kabir" userId="af3c95a13102d509" providerId="LiveId" clId="{1DE7A25A-A000-40E7-AB21-D6A01019233A}" dt="2020-05-17T14:57:14.284" v="39" actId="165"/>
          <ac:spMkLst>
            <pc:docMk/>
            <pc:sldMk cId="3517688747" sldId="439"/>
            <ac:spMk id="2334" creationId="{CE1BF733-7AFB-49B4-ACEC-902CC726D692}"/>
          </ac:spMkLst>
        </pc:spChg>
        <pc:spChg chg="mod topLvl">
          <ac:chgData name="reza kabir" userId="af3c95a13102d509" providerId="LiveId" clId="{1DE7A25A-A000-40E7-AB21-D6A01019233A}" dt="2020-05-17T14:57:14.284" v="39" actId="165"/>
          <ac:spMkLst>
            <pc:docMk/>
            <pc:sldMk cId="3517688747" sldId="439"/>
            <ac:spMk id="2335" creationId="{BDD6DD0F-AA1E-486D-AD75-5A1D4D94ECB8}"/>
          </ac:spMkLst>
        </pc:spChg>
        <pc:spChg chg="mod topLvl">
          <ac:chgData name="reza kabir" userId="af3c95a13102d509" providerId="LiveId" clId="{1DE7A25A-A000-40E7-AB21-D6A01019233A}" dt="2020-05-17T14:57:14.284" v="39" actId="165"/>
          <ac:spMkLst>
            <pc:docMk/>
            <pc:sldMk cId="3517688747" sldId="439"/>
            <ac:spMk id="2336" creationId="{68923AE5-24B1-470A-8167-C334751C5804}"/>
          </ac:spMkLst>
        </pc:spChg>
        <pc:spChg chg="mod topLvl">
          <ac:chgData name="reza kabir" userId="af3c95a13102d509" providerId="LiveId" clId="{1DE7A25A-A000-40E7-AB21-D6A01019233A}" dt="2020-05-17T14:57:14.284" v="39" actId="165"/>
          <ac:spMkLst>
            <pc:docMk/>
            <pc:sldMk cId="3517688747" sldId="439"/>
            <ac:spMk id="2337" creationId="{572FD758-9282-4C2B-86A4-20C72C7D443F}"/>
          </ac:spMkLst>
        </pc:spChg>
        <pc:spChg chg="mod topLvl">
          <ac:chgData name="reza kabir" userId="af3c95a13102d509" providerId="LiveId" clId="{1DE7A25A-A000-40E7-AB21-D6A01019233A}" dt="2020-05-17T14:57:14.284" v="39" actId="165"/>
          <ac:spMkLst>
            <pc:docMk/>
            <pc:sldMk cId="3517688747" sldId="439"/>
            <ac:spMk id="2338" creationId="{3A0C3349-7AD2-4724-BBAA-8B3ABDEF6936}"/>
          </ac:spMkLst>
        </pc:spChg>
        <pc:spChg chg="mod topLvl">
          <ac:chgData name="reza kabir" userId="af3c95a13102d509" providerId="LiveId" clId="{1DE7A25A-A000-40E7-AB21-D6A01019233A}" dt="2020-05-17T14:57:14.284" v="39" actId="165"/>
          <ac:spMkLst>
            <pc:docMk/>
            <pc:sldMk cId="3517688747" sldId="439"/>
            <ac:spMk id="2339" creationId="{D75D312B-A0BD-497F-A27C-423EECA06C34}"/>
          </ac:spMkLst>
        </pc:spChg>
        <pc:spChg chg="mod topLvl">
          <ac:chgData name="reza kabir" userId="af3c95a13102d509" providerId="LiveId" clId="{1DE7A25A-A000-40E7-AB21-D6A01019233A}" dt="2020-05-17T14:57:14.284" v="39" actId="165"/>
          <ac:spMkLst>
            <pc:docMk/>
            <pc:sldMk cId="3517688747" sldId="439"/>
            <ac:spMk id="2340" creationId="{5E018E0F-CA57-4730-80E8-F3E265F5F553}"/>
          </ac:spMkLst>
        </pc:spChg>
        <pc:spChg chg="mod topLvl">
          <ac:chgData name="reza kabir" userId="af3c95a13102d509" providerId="LiveId" clId="{1DE7A25A-A000-40E7-AB21-D6A01019233A}" dt="2020-05-17T14:57:14.284" v="39" actId="165"/>
          <ac:spMkLst>
            <pc:docMk/>
            <pc:sldMk cId="3517688747" sldId="439"/>
            <ac:spMk id="2341" creationId="{438252CE-1143-4B04-BC27-A0BFDA37949F}"/>
          </ac:spMkLst>
        </pc:spChg>
        <pc:spChg chg="mod topLvl">
          <ac:chgData name="reza kabir" userId="af3c95a13102d509" providerId="LiveId" clId="{1DE7A25A-A000-40E7-AB21-D6A01019233A}" dt="2020-05-17T14:57:14.284" v="39" actId="165"/>
          <ac:spMkLst>
            <pc:docMk/>
            <pc:sldMk cId="3517688747" sldId="439"/>
            <ac:spMk id="2342" creationId="{B8CAA831-BBA2-4B29-856C-FC43180FA224}"/>
          </ac:spMkLst>
        </pc:spChg>
        <pc:spChg chg="mod topLvl">
          <ac:chgData name="reza kabir" userId="af3c95a13102d509" providerId="LiveId" clId="{1DE7A25A-A000-40E7-AB21-D6A01019233A}" dt="2020-05-17T14:57:14.284" v="39" actId="165"/>
          <ac:spMkLst>
            <pc:docMk/>
            <pc:sldMk cId="3517688747" sldId="439"/>
            <ac:spMk id="2343" creationId="{C70EE797-C6E4-4110-AE6B-BF0ABB1BF4DD}"/>
          </ac:spMkLst>
        </pc:spChg>
        <pc:spChg chg="mod topLvl">
          <ac:chgData name="reza kabir" userId="af3c95a13102d509" providerId="LiveId" clId="{1DE7A25A-A000-40E7-AB21-D6A01019233A}" dt="2020-05-17T14:57:14.284" v="39" actId="165"/>
          <ac:spMkLst>
            <pc:docMk/>
            <pc:sldMk cId="3517688747" sldId="439"/>
            <ac:spMk id="2344" creationId="{5D5368DF-AE0A-44D5-A3AE-A293AEDA66CE}"/>
          </ac:spMkLst>
        </pc:spChg>
        <pc:spChg chg="mod topLvl">
          <ac:chgData name="reza kabir" userId="af3c95a13102d509" providerId="LiveId" clId="{1DE7A25A-A000-40E7-AB21-D6A01019233A}" dt="2020-05-17T14:57:14.284" v="39" actId="165"/>
          <ac:spMkLst>
            <pc:docMk/>
            <pc:sldMk cId="3517688747" sldId="439"/>
            <ac:spMk id="2345" creationId="{35914740-5D85-4835-B50F-22ADE5FB3045}"/>
          </ac:spMkLst>
        </pc:spChg>
        <pc:spChg chg="mod topLvl">
          <ac:chgData name="reza kabir" userId="af3c95a13102d509" providerId="LiveId" clId="{1DE7A25A-A000-40E7-AB21-D6A01019233A}" dt="2020-05-17T14:57:14.284" v="39" actId="165"/>
          <ac:spMkLst>
            <pc:docMk/>
            <pc:sldMk cId="3517688747" sldId="439"/>
            <ac:spMk id="2346" creationId="{DCA9CD05-BE3C-4247-8578-A365FDEF2861}"/>
          </ac:spMkLst>
        </pc:spChg>
        <pc:spChg chg="mod topLvl">
          <ac:chgData name="reza kabir" userId="af3c95a13102d509" providerId="LiveId" clId="{1DE7A25A-A000-40E7-AB21-D6A01019233A}" dt="2020-05-17T14:57:14.284" v="39" actId="165"/>
          <ac:spMkLst>
            <pc:docMk/>
            <pc:sldMk cId="3517688747" sldId="439"/>
            <ac:spMk id="2347" creationId="{82794DB9-4811-4162-81A1-95FB758659EA}"/>
          </ac:spMkLst>
        </pc:spChg>
        <pc:spChg chg="mod topLvl">
          <ac:chgData name="reza kabir" userId="af3c95a13102d509" providerId="LiveId" clId="{1DE7A25A-A000-40E7-AB21-D6A01019233A}" dt="2020-05-17T14:57:14.284" v="39" actId="165"/>
          <ac:spMkLst>
            <pc:docMk/>
            <pc:sldMk cId="3517688747" sldId="439"/>
            <ac:spMk id="2348" creationId="{05F28FA7-0F2D-4895-8FE8-2F6E7636C822}"/>
          </ac:spMkLst>
        </pc:spChg>
        <pc:spChg chg="mod topLvl">
          <ac:chgData name="reza kabir" userId="af3c95a13102d509" providerId="LiveId" clId="{1DE7A25A-A000-40E7-AB21-D6A01019233A}" dt="2020-05-17T14:57:14.284" v="39" actId="165"/>
          <ac:spMkLst>
            <pc:docMk/>
            <pc:sldMk cId="3517688747" sldId="439"/>
            <ac:spMk id="2349" creationId="{A7D65165-2A8F-4922-81DC-7259E48F8495}"/>
          </ac:spMkLst>
        </pc:spChg>
        <pc:spChg chg="mod topLvl">
          <ac:chgData name="reza kabir" userId="af3c95a13102d509" providerId="LiveId" clId="{1DE7A25A-A000-40E7-AB21-D6A01019233A}" dt="2020-05-17T14:57:14.284" v="39" actId="165"/>
          <ac:spMkLst>
            <pc:docMk/>
            <pc:sldMk cId="3517688747" sldId="439"/>
            <ac:spMk id="2350" creationId="{257EA7A8-259F-4ECB-AE93-395E1435506D}"/>
          </ac:spMkLst>
        </pc:spChg>
        <pc:spChg chg="mod topLvl">
          <ac:chgData name="reza kabir" userId="af3c95a13102d509" providerId="LiveId" clId="{1DE7A25A-A000-40E7-AB21-D6A01019233A}" dt="2020-05-17T14:57:14.284" v="39" actId="165"/>
          <ac:spMkLst>
            <pc:docMk/>
            <pc:sldMk cId="3517688747" sldId="439"/>
            <ac:spMk id="2351" creationId="{1D720AD1-A141-40BC-8B82-8CC3B0AB8F4D}"/>
          </ac:spMkLst>
        </pc:spChg>
        <pc:spChg chg="mod topLvl">
          <ac:chgData name="reza kabir" userId="af3c95a13102d509" providerId="LiveId" clId="{1DE7A25A-A000-40E7-AB21-D6A01019233A}" dt="2020-05-17T14:57:14.284" v="39" actId="165"/>
          <ac:spMkLst>
            <pc:docMk/>
            <pc:sldMk cId="3517688747" sldId="439"/>
            <ac:spMk id="2352" creationId="{F816277E-3264-4E75-A8D2-2C640843B82E}"/>
          </ac:spMkLst>
        </pc:spChg>
        <pc:spChg chg="mod topLvl">
          <ac:chgData name="reza kabir" userId="af3c95a13102d509" providerId="LiveId" clId="{1DE7A25A-A000-40E7-AB21-D6A01019233A}" dt="2020-05-17T14:57:14.284" v="39" actId="165"/>
          <ac:spMkLst>
            <pc:docMk/>
            <pc:sldMk cId="3517688747" sldId="439"/>
            <ac:spMk id="2353" creationId="{EE104576-AB4E-4E9B-AA94-3A1CA44CFEF4}"/>
          </ac:spMkLst>
        </pc:spChg>
        <pc:spChg chg="mod topLvl">
          <ac:chgData name="reza kabir" userId="af3c95a13102d509" providerId="LiveId" clId="{1DE7A25A-A000-40E7-AB21-D6A01019233A}" dt="2020-05-17T14:57:14.284" v="39" actId="165"/>
          <ac:spMkLst>
            <pc:docMk/>
            <pc:sldMk cId="3517688747" sldId="439"/>
            <ac:spMk id="2354" creationId="{6F51B7C1-0B91-4DD5-9901-D03124182EF9}"/>
          </ac:spMkLst>
        </pc:spChg>
        <pc:spChg chg="mod topLvl">
          <ac:chgData name="reza kabir" userId="af3c95a13102d509" providerId="LiveId" clId="{1DE7A25A-A000-40E7-AB21-D6A01019233A}" dt="2020-05-17T14:57:14.284" v="39" actId="165"/>
          <ac:spMkLst>
            <pc:docMk/>
            <pc:sldMk cId="3517688747" sldId="439"/>
            <ac:spMk id="2355" creationId="{0DBA037A-15A0-479F-8165-78BA3E73F5A9}"/>
          </ac:spMkLst>
        </pc:spChg>
        <pc:spChg chg="mod topLvl">
          <ac:chgData name="reza kabir" userId="af3c95a13102d509" providerId="LiveId" clId="{1DE7A25A-A000-40E7-AB21-D6A01019233A}" dt="2020-05-17T14:57:14.284" v="39" actId="165"/>
          <ac:spMkLst>
            <pc:docMk/>
            <pc:sldMk cId="3517688747" sldId="439"/>
            <ac:spMk id="2356" creationId="{A01DC0E7-05C6-47B1-BDDB-E46E7F680759}"/>
          </ac:spMkLst>
        </pc:spChg>
        <pc:spChg chg="mod topLvl">
          <ac:chgData name="reza kabir" userId="af3c95a13102d509" providerId="LiveId" clId="{1DE7A25A-A000-40E7-AB21-D6A01019233A}" dt="2020-05-17T14:57:14.284" v="39" actId="165"/>
          <ac:spMkLst>
            <pc:docMk/>
            <pc:sldMk cId="3517688747" sldId="439"/>
            <ac:spMk id="2357" creationId="{0314687A-9CC4-41C0-AD3A-58F984AFD2D9}"/>
          </ac:spMkLst>
        </pc:spChg>
        <pc:spChg chg="mod topLvl">
          <ac:chgData name="reza kabir" userId="af3c95a13102d509" providerId="LiveId" clId="{1DE7A25A-A000-40E7-AB21-D6A01019233A}" dt="2020-05-17T14:57:14.284" v="39" actId="165"/>
          <ac:spMkLst>
            <pc:docMk/>
            <pc:sldMk cId="3517688747" sldId="439"/>
            <ac:spMk id="2358" creationId="{2165471D-0085-4063-A5D5-B6907C7328FA}"/>
          </ac:spMkLst>
        </pc:spChg>
        <pc:spChg chg="mod topLvl">
          <ac:chgData name="reza kabir" userId="af3c95a13102d509" providerId="LiveId" clId="{1DE7A25A-A000-40E7-AB21-D6A01019233A}" dt="2020-05-17T14:57:14.284" v="39" actId="165"/>
          <ac:spMkLst>
            <pc:docMk/>
            <pc:sldMk cId="3517688747" sldId="439"/>
            <ac:spMk id="2359" creationId="{CF1D3AC7-7E7C-424E-8479-BB42416ECD0A}"/>
          </ac:spMkLst>
        </pc:spChg>
        <pc:spChg chg="mod topLvl">
          <ac:chgData name="reza kabir" userId="af3c95a13102d509" providerId="LiveId" clId="{1DE7A25A-A000-40E7-AB21-D6A01019233A}" dt="2020-05-17T14:57:14.284" v="39" actId="165"/>
          <ac:spMkLst>
            <pc:docMk/>
            <pc:sldMk cId="3517688747" sldId="439"/>
            <ac:spMk id="2360" creationId="{F56F6127-595C-44CB-BB44-F303C43C663C}"/>
          </ac:spMkLst>
        </pc:spChg>
        <pc:spChg chg="mod topLvl">
          <ac:chgData name="reza kabir" userId="af3c95a13102d509" providerId="LiveId" clId="{1DE7A25A-A000-40E7-AB21-D6A01019233A}" dt="2020-05-17T14:57:14.284" v="39" actId="165"/>
          <ac:spMkLst>
            <pc:docMk/>
            <pc:sldMk cId="3517688747" sldId="439"/>
            <ac:spMk id="2361" creationId="{6D342BA3-676F-450E-BE30-21276483FE5F}"/>
          </ac:spMkLst>
        </pc:spChg>
        <pc:spChg chg="mod topLvl">
          <ac:chgData name="reza kabir" userId="af3c95a13102d509" providerId="LiveId" clId="{1DE7A25A-A000-40E7-AB21-D6A01019233A}" dt="2020-05-17T14:57:14.284" v="39" actId="165"/>
          <ac:spMkLst>
            <pc:docMk/>
            <pc:sldMk cId="3517688747" sldId="439"/>
            <ac:spMk id="2362" creationId="{35FE8C8B-128F-47D2-89E8-0C7F07662AAC}"/>
          </ac:spMkLst>
        </pc:spChg>
        <pc:spChg chg="mod topLvl">
          <ac:chgData name="reza kabir" userId="af3c95a13102d509" providerId="LiveId" clId="{1DE7A25A-A000-40E7-AB21-D6A01019233A}" dt="2020-05-17T14:57:14.284" v="39" actId="165"/>
          <ac:spMkLst>
            <pc:docMk/>
            <pc:sldMk cId="3517688747" sldId="439"/>
            <ac:spMk id="2363" creationId="{1BC360B1-C96C-467F-A343-285875CF00AD}"/>
          </ac:spMkLst>
        </pc:spChg>
        <pc:spChg chg="mod topLvl">
          <ac:chgData name="reza kabir" userId="af3c95a13102d509" providerId="LiveId" clId="{1DE7A25A-A000-40E7-AB21-D6A01019233A}" dt="2020-05-17T14:57:14.284" v="39" actId="165"/>
          <ac:spMkLst>
            <pc:docMk/>
            <pc:sldMk cId="3517688747" sldId="439"/>
            <ac:spMk id="2364" creationId="{E2CEB0E3-9E56-4DD4-8F12-EF5B1D6011FC}"/>
          </ac:spMkLst>
        </pc:spChg>
        <pc:spChg chg="mod topLvl">
          <ac:chgData name="reza kabir" userId="af3c95a13102d509" providerId="LiveId" clId="{1DE7A25A-A000-40E7-AB21-D6A01019233A}" dt="2020-05-17T14:57:14.284" v="39" actId="165"/>
          <ac:spMkLst>
            <pc:docMk/>
            <pc:sldMk cId="3517688747" sldId="439"/>
            <ac:spMk id="2365" creationId="{09BA2515-2CF7-4DF3-B6A8-2A15E3823229}"/>
          </ac:spMkLst>
        </pc:spChg>
        <pc:spChg chg="mod topLvl">
          <ac:chgData name="reza kabir" userId="af3c95a13102d509" providerId="LiveId" clId="{1DE7A25A-A000-40E7-AB21-D6A01019233A}" dt="2020-05-17T14:57:14.284" v="39" actId="165"/>
          <ac:spMkLst>
            <pc:docMk/>
            <pc:sldMk cId="3517688747" sldId="439"/>
            <ac:spMk id="2366" creationId="{C51635CD-0545-4FC8-A9F3-3B53B458868F}"/>
          </ac:spMkLst>
        </pc:spChg>
        <pc:spChg chg="mod topLvl">
          <ac:chgData name="reza kabir" userId="af3c95a13102d509" providerId="LiveId" clId="{1DE7A25A-A000-40E7-AB21-D6A01019233A}" dt="2020-05-17T14:57:14.284" v="39" actId="165"/>
          <ac:spMkLst>
            <pc:docMk/>
            <pc:sldMk cId="3517688747" sldId="439"/>
            <ac:spMk id="2367" creationId="{14E55258-C8AB-456C-A508-7708346A23A2}"/>
          </ac:spMkLst>
        </pc:spChg>
        <pc:spChg chg="mod topLvl">
          <ac:chgData name="reza kabir" userId="af3c95a13102d509" providerId="LiveId" clId="{1DE7A25A-A000-40E7-AB21-D6A01019233A}" dt="2020-05-17T14:57:14.284" v="39" actId="165"/>
          <ac:spMkLst>
            <pc:docMk/>
            <pc:sldMk cId="3517688747" sldId="439"/>
            <ac:spMk id="2368" creationId="{D7B57477-7E5E-4080-998A-24BC481A8C45}"/>
          </ac:spMkLst>
        </pc:spChg>
        <pc:spChg chg="mod topLvl">
          <ac:chgData name="reza kabir" userId="af3c95a13102d509" providerId="LiveId" clId="{1DE7A25A-A000-40E7-AB21-D6A01019233A}" dt="2020-05-17T14:57:14.284" v="39" actId="165"/>
          <ac:spMkLst>
            <pc:docMk/>
            <pc:sldMk cId="3517688747" sldId="439"/>
            <ac:spMk id="2369" creationId="{8087BFAB-8957-494E-827D-8DEB971A884E}"/>
          </ac:spMkLst>
        </pc:spChg>
        <pc:spChg chg="mod topLvl">
          <ac:chgData name="reza kabir" userId="af3c95a13102d509" providerId="LiveId" clId="{1DE7A25A-A000-40E7-AB21-D6A01019233A}" dt="2020-05-17T14:57:14.284" v="39" actId="165"/>
          <ac:spMkLst>
            <pc:docMk/>
            <pc:sldMk cId="3517688747" sldId="439"/>
            <ac:spMk id="2370" creationId="{68858825-A31B-4035-847D-55BDDB2D979E}"/>
          </ac:spMkLst>
        </pc:spChg>
        <pc:spChg chg="mod topLvl">
          <ac:chgData name="reza kabir" userId="af3c95a13102d509" providerId="LiveId" clId="{1DE7A25A-A000-40E7-AB21-D6A01019233A}" dt="2020-05-17T14:57:14.284" v="39" actId="165"/>
          <ac:spMkLst>
            <pc:docMk/>
            <pc:sldMk cId="3517688747" sldId="439"/>
            <ac:spMk id="2371" creationId="{6F856E87-BA31-4CAD-87BE-74B3979B7FB3}"/>
          </ac:spMkLst>
        </pc:spChg>
        <pc:spChg chg="mod topLvl">
          <ac:chgData name="reza kabir" userId="af3c95a13102d509" providerId="LiveId" clId="{1DE7A25A-A000-40E7-AB21-D6A01019233A}" dt="2020-05-17T14:57:14.284" v="39" actId="165"/>
          <ac:spMkLst>
            <pc:docMk/>
            <pc:sldMk cId="3517688747" sldId="439"/>
            <ac:spMk id="2372" creationId="{5148E2E4-50AC-4B56-9DC6-50E0CBCDB2DF}"/>
          </ac:spMkLst>
        </pc:spChg>
        <pc:spChg chg="mod topLvl">
          <ac:chgData name="reza kabir" userId="af3c95a13102d509" providerId="LiveId" clId="{1DE7A25A-A000-40E7-AB21-D6A01019233A}" dt="2020-05-17T14:57:14.284" v="39" actId="165"/>
          <ac:spMkLst>
            <pc:docMk/>
            <pc:sldMk cId="3517688747" sldId="439"/>
            <ac:spMk id="2373" creationId="{1EC642E1-619C-499C-BFD1-C060F79078B1}"/>
          </ac:spMkLst>
        </pc:spChg>
        <pc:spChg chg="mod topLvl">
          <ac:chgData name="reza kabir" userId="af3c95a13102d509" providerId="LiveId" clId="{1DE7A25A-A000-40E7-AB21-D6A01019233A}" dt="2020-05-17T14:57:14.284" v="39" actId="165"/>
          <ac:spMkLst>
            <pc:docMk/>
            <pc:sldMk cId="3517688747" sldId="439"/>
            <ac:spMk id="2374" creationId="{6A14DB3C-2BAB-4C62-963F-A8E8E6DF7555}"/>
          </ac:spMkLst>
        </pc:spChg>
        <pc:spChg chg="mod topLvl">
          <ac:chgData name="reza kabir" userId="af3c95a13102d509" providerId="LiveId" clId="{1DE7A25A-A000-40E7-AB21-D6A01019233A}" dt="2020-05-17T14:57:14.284" v="39" actId="165"/>
          <ac:spMkLst>
            <pc:docMk/>
            <pc:sldMk cId="3517688747" sldId="439"/>
            <ac:spMk id="2375" creationId="{7B22E55B-3C85-4CD4-A051-E10F90ABD32F}"/>
          </ac:spMkLst>
        </pc:spChg>
        <pc:spChg chg="mod topLvl">
          <ac:chgData name="reza kabir" userId="af3c95a13102d509" providerId="LiveId" clId="{1DE7A25A-A000-40E7-AB21-D6A01019233A}" dt="2020-05-17T14:57:14.284" v="39" actId="165"/>
          <ac:spMkLst>
            <pc:docMk/>
            <pc:sldMk cId="3517688747" sldId="439"/>
            <ac:spMk id="2376" creationId="{C8C2D1BB-3EFF-43D3-B13F-F042CCA018B8}"/>
          </ac:spMkLst>
        </pc:spChg>
        <pc:spChg chg="mod topLvl">
          <ac:chgData name="reza kabir" userId="af3c95a13102d509" providerId="LiveId" clId="{1DE7A25A-A000-40E7-AB21-D6A01019233A}" dt="2020-05-17T14:57:14.284" v="39" actId="165"/>
          <ac:spMkLst>
            <pc:docMk/>
            <pc:sldMk cId="3517688747" sldId="439"/>
            <ac:spMk id="2377" creationId="{ACDBE7D3-8D17-4623-9A1C-7BEE64877F3D}"/>
          </ac:spMkLst>
        </pc:spChg>
        <pc:spChg chg="mod topLvl">
          <ac:chgData name="reza kabir" userId="af3c95a13102d509" providerId="LiveId" clId="{1DE7A25A-A000-40E7-AB21-D6A01019233A}" dt="2020-05-17T14:57:14.284" v="39" actId="165"/>
          <ac:spMkLst>
            <pc:docMk/>
            <pc:sldMk cId="3517688747" sldId="439"/>
            <ac:spMk id="2378" creationId="{033BFB4F-AB39-4D63-A0FF-713A4C7E1275}"/>
          </ac:spMkLst>
        </pc:spChg>
        <pc:spChg chg="mod topLvl">
          <ac:chgData name="reza kabir" userId="af3c95a13102d509" providerId="LiveId" clId="{1DE7A25A-A000-40E7-AB21-D6A01019233A}" dt="2020-05-17T14:57:14.284" v="39" actId="165"/>
          <ac:spMkLst>
            <pc:docMk/>
            <pc:sldMk cId="3517688747" sldId="439"/>
            <ac:spMk id="2379" creationId="{3B5593CC-AF5E-4339-AD33-60E23CC7E34E}"/>
          </ac:spMkLst>
        </pc:spChg>
        <pc:spChg chg="mod topLvl">
          <ac:chgData name="reza kabir" userId="af3c95a13102d509" providerId="LiveId" clId="{1DE7A25A-A000-40E7-AB21-D6A01019233A}" dt="2020-05-17T14:57:14.284" v="39" actId="165"/>
          <ac:spMkLst>
            <pc:docMk/>
            <pc:sldMk cId="3517688747" sldId="439"/>
            <ac:spMk id="2380" creationId="{70D70BE4-59D9-4D6E-9E47-D455EB38223A}"/>
          </ac:spMkLst>
        </pc:spChg>
        <pc:spChg chg="mod topLvl">
          <ac:chgData name="reza kabir" userId="af3c95a13102d509" providerId="LiveId" clId="{1DE7A25A-A000-40E7-AB21-D6A01019233A}" dt="2020-05-17T14:57:14.284" v="39" actId="165"/>
          <ac:spMkLst>
            <pc:docMk/>
            <pc:sldMk cId="3517688747" sldId="439"/>
            <ac:spMk id="2381" creationId="{A28F94A8-B8E3-4E2A-A2BF-F80BD1DD97D9}"/>
          </ac:spMkLst>
        </pc:spChg>
        <pc:spChg chg="mod topLvl">
          <ac:chgData name="reza kabir" userId="af3c95a13102d509" providerId="LiveId" clId="{1DE7A25A-A000-40E7-AB21-D6A01019233A}" dt="2020-05-17T14:57:14.284" v="39" actId="165"/>
          <ac:spMkLst>
            <pc:docMk/>
            <pc:sldMk cId="3517688747" sldId="439"/>
            <ac:spMk id="2382" creationId="{259DCD85-08D7-4E6A-BAA7-44AB93132246}"/>
          </ac:spMkLst>
        </pc:spChg>
        <pc:spChg chg="mod topLvl">
          <ac:chgData name="reza kabir" userId="af3c95a13102d509" providerId="LiveId" clId="{1DE7A25A-A000-40E7-AB21-D6A01019233A}" dt="2020-05-17T14:57:14.284" v="39" actId="165"/>
          <ac:spMkLst>
            <pc:docMk/>
            <pc:sldMk cId="3517688747" sldId="439"/>
            <ac:spMk id="2383" creationId="{6D2514EF-135A-49E9-8E1B-F6D9769B1F44}"/>
          </ac:spMkLst>
        </pc:spChg>
        <pc:spChg chg="mod topLvl">
          <ac:chgData name="reza kabir" userId="af3c95a13102d509" providerId="LiveId" clId="{1DE7A25A-A000-40E7-AB21-D6A01019233A}" dt="2020-05-17T14:57:14.284" v="39" actId="165"/>
          <ac:spMkLst>
            <pc:docMk/>
            <pc:sldMk cId="3517688747" sldId="439"/>
            <ac:spMk id="2384" creationId="{9A253FDD-F097-4D28-A155-7EB1B453991C}"/>
          </ac:spMkLst>
        </pc:spChg>
        <pc:spChg chg="mod topLvl">
          <ac:chgData name="reza kabir" userId="af3c95a13102d509" providerId="LiveId" clId="{1DE7A25A-A000-40E7-AB21-D6A01019233A}" dt="2020-05-17T14:57:14.284" v="39" actId="165"/>
          <ac:spMkLst>
            <pc:docMk/>
            <pc:sldMk cId="3517688747" sldId="439"/>
            <ac:spMk id="2385" creationId="{8ED1F0C0-16A3-4DE0-8AB1-B85F8F177E0A}"/>
          </ac:spMkLst>
        </pc:spChg>
        <pc:spChg chg="mod topLvl">
          <ac:chgData name="reza kabir" userId="af3c95a13102d509" providerId="LiveId" clId="{1DE7A25A-A000-40E7-AB21-D6A01019233A}" dt="2020-05-17T14:57:14.284" v="39" actId="165"/>
          <ac:spMkLst>
            <pc:docMk/>
            <pc:sldMk cId="3517688747" sldId="439"/>
            <ac:spMk id="2386" creationId="{9668F398-0F4D-4CFA-9FCF-7DF0DF23AC0E}"/>
          </ac:spMkLst>
        </pc:spChg>
        <pc:spChg chg="mod topLvl">
          <ac:chgData name="reza kabir" userId="af3c95a13102d509" providerId="LiveId" clId="{1DE7A25A-A000-40E7-AB21-D6A01019233A}" dt="2020-05-17T14:57:14.284" v="39" actId="165"/>
          <ac:spMkLst>
            <pc:docMk/>
            <pc:sldMk cId="3517688747" sldId="439"/>
            <ac:spMk id="2387" creationId="{4924A0EC-6FE3-4AF3-83F7-60654F821618}"/>
          </ac:spMkLst>
        </pc:spChg>
        <pc:spChg chg="mod topLvl">
          <ac:chgData name="reza kabir" userId="af3c95a13102d509" providerId="LiveId" clId="{1DE7A25A-A000-40E7-AB21-D6A01019233A}" dt="2020-05-17T14:57:14.284" v="39" actId="165"/>
          <ac:spMkLst>
            <pc:docMk/>
            <pc:sldMk cId="3517688747" sldId="439"/>
            <ac:spMk id="2388" creationId="{69415501-49E3-4A8A-A111-EAA80C37369F}"/>
          </ac:spMkLst>
        </pc:spChg>
        <pc:spChg chg="mod topLvl">
          <ac:chgData name="reza kabir" userId="af3c95a13102d509" providerId="LiveId" clId="{1DE7A25A-A000-40E7-AB21-D6A01019233A}" dt="2020-05-17T14:57:14.284" v="39" actId="165"/>
          <ac:spMkLst>
            <pc:docMk/>
            <pc:sldMk cId="3517688747" sldId="439"/>
            <ac:spMk id="2389" creationId="{A982804C-8EAB-4951-B298-128F3F57CCBC}"/>
          </ac:spMkLst>
        </pc:spChg>
        <pc:spChg chg="mod topLvl">
          <ac:chgData name="reza kabir" userId="af3c95a13102d509" providerId="LiveId" clId="{1DE7A25A-A000-40E7-AB21-D6A01019233A}" dt="2020-05-17T14:57:14.284" v="39" actId="165"/>
          <ac:spMkLst>
            <pc:docMk/>
            <pc:sldMk cId="3517688747" sldId="439"/>
            <ac:spMk id="2390" creationId="{D727C435-FB78-4A2D-A044-F76DF08ABA0C}"/>
          </ac:spMkLst>
        </pc:spChg>
        <pc:spChg chg="mod topLvl">
          <ac:chgData name="reza kabir" userId="af3c95a13102d509" providerId="LiveId" clId="{1DE7A25A-A000-40E7-AB21-D6A01019233A}" dt="2020-05-17T14:57:14.284" v="39" actId="165"/>
          <ac:spMkLst>
            <pc:docMk/>
            <pc:sldMk cId="3517688747" sldId="439"/>
            <ac:spMk id="2391" creationId="{BB117E81-98D3-489F-BF40-C304299D7793}"/>
          </ac:spMkLst>
        </pc:spChg>
        <pc:spChg chg="mod topLvl">
          <ac:chgData name="reza kabir" userId="af3c95a13102d509" providerId="LiveId" clId="{1DE7A25A-A000-40E7-AB21-D6A01019233A}" dt="2020-05-17T14:57:14.284" v="39" actId="165"/>
          <ac:spMkLst>
            <pc:docMk/>
            <pc:sldMk cId="3517688747" sldId="439"/>
            <ac:spMk id="2392" creationId="{1ABEF4E8-094E-4F19-BAAD-796C5B98C540}"/>
          </ac:spMkLst>
        </pc:spChg>
        <pc:spChg chg="mod topLvl">
          <ac:chgData name="reza kabir" userId="af3c95a13102d509" providerId="LiveId" clId="{1DE7A25A-A000-40E7-AB21-D6A01019233A}" dt="2020-05-17T14:57:14.284" v="39" actId="165"/>
          <ac:spMkLst>
            <pc:docMk/>
            <pc:sldMk cId="3517688747" sldId="439"/>
            <ac:spMk id="2393" creationId="{4C84A8E1-00E4-4D33-B67C-D76F9562365E}"/>
          </ac:spMkLst>
        </pc:spChg>
        <pc:spChg chg="mod topLvl">
          <ac:chgData name="reza kabir" userId="af3c95a13102d509" providerId="LiveId" clId="{1DE7A25A-A000-40E7-AB21-D6A01019233A}" dt="2020-05-17T14:57:14.284" v="39" actId="165"/>
          <ac:spMkLst>
            <pc:docMk/>
            <pc:sldMk cId="3517688747" sldId="439"/>
            <ac:spMk id="2394" creationId="{DA6E1902-72B1-4A64-A502-83891F9DBFA7}"/>
          </ac:spMkLst>
        </pc:spChg>
        <pc:spChg chg="mod topLvl">
          <ac:chgData name="reza kabir" userId="af3c95a13102d509" providerId="LiveId" clId="{1DE7A25A-A000-40E7-AB21-D6A01019233A}" dt="2020-05-17T14:57:14.284" v="39" actId="165"/>
          <ac:spMkLst>
            <pc:docMk/>
            <pc:sldMk cId="3517688747" sldId="439"/>
            <ac:spMk id="2395" creationId="{1402C431-C4D0-4735-843E-64934C6EA73C}"/>
          </ac:spMkLst>
        </pc:spChg>
        <pc:spChg chg="mod topLvl">
          <ac:chgData name="reza kabir" userId="af3c95a13102d509" providerId="LiveId" clId="{1DE7A25A-A000-40E7-AB21-D6A01019233A}" dt="2020-05-17T14:57:14.284" v="39" actId="165"/>
          <ac:spMkLst>
            <pc:docMk/>
            <pc:sldMk cId="3517688747" sldId="439"/>
            <ac:spMk id="2396" creationId="{4DA573F4-E16F-4627-8D8E-2DD9681F96E4}"/>
          </ac:spMkLst>
        </pc:spChg>
        <pc:spChg chg="mod topLvl">
          <ac:chgData name="reza kabir" userId="af3c95a13102d509" providerId="LiveId" clId="{1DE7A25A-A000-40E7-AB21-D6A01019233A}" dt="2020-05-17T14:57:14.284" v="39" actId="165"/>
          <ac:spMkLst>
            <pc:docMk/>
            <pc:sldMk cId="3517688747" sldId="439"/>
            <ac:spMk id="2397" creationId="{F86A8C16-7A55-40A1-99FC-3345A1CF4F05}"/>
          </ac:spMkLst>
        </pc:spChg>
        <pc:spChg chg="mod topLvl">
          <ac:chgData name="reza kabir" userId="af3c95a13102d509" providerId="LiveId" clId="{1DE7A25A-A000-40E7-AB21-D6A01019233A}" dt="2020-05-17T14:57:14.284" v="39" actId="165"/>
          <ac:spMkLst>
            <pc:docMk/>
            <pc:sldMk cId="3517688747" sldId="439"/>
            <ac:spMk id="2398" creationId="{422A0D0B-61D6-4157-A6EE-EE3A80398287}"/>
          </ac:spMkLst>
        </pc:spChg>
        <pc:spChg chg="mod topLvl">
          <ac:chgData name="reza kabir" userId="af3c95a13102d509" providerId="LiveId" clId="{1DE7A25A-A000-40E7-AB21-D6A01019233A}" dt="2020-05-17T14:57:14.284" v="39" actId="165"/>
          <ac:spMkLst>
            <pc:docMk/>
            <pc:sldMk cId="3517688747" sldId="439"/>
            <ac:spMk id="2399" creationId="{21D3CD8A-5F7E-4FAF-8520-4D61B49B9355}"/>
          </ac:spMkLst>
        </pc:spChg>
        <pc:spChg chg="mod topLvl">
          <ac:chgData name="reza kabir" userId="af3c95a13102d509" providerId="LiveId" clId="{1DE7A25A-A000-40E7-AB21-D6A01019233A}" dt="2020-05-17T14:57:14.284" v="39" actId="165"/>
          <ac:spMkLst>
            <pc:docMk/>
            <pc:sldMk cId="3517688747" sldId="439"/>
            <ac:spMk id="2400" creationId="{D790E934-A98E-4EAB-A2F8-441C84325EBD}"/>
          </ac:spMkLst>
        </pc:spChg>
        <pc:spChg chg="mod topLvl">
          <ac:chgData name="reza kabir" userId="af3c95a13102d509" providerId="LiveId" clId="{1DE7A25A-A000-40E7-AB21-D6A01019233A}" dt="2020-05-17T14:57:14.284" v="39" actId="165"/>
          <ac:spMkLst>
            <pc:docMk/>
            <pc:sldMk cId="3517688747" sldId="439"/>
            <ac:spMk id="2401" creationId="{B504664F-BF54-4146-94A4-6FDF1D2BADB6}"/>
          </ac:spMkLst>
        </pc:spChg>
        <pc:spChg chg="mod topLvl">
          <ac:chgData name="reza kabir" userId="af3c95a13102d509" providerId="LiveId" clId="{1DE7A25A-A000-40E7-AB21-D6A01019233A}" dt="2020-05-17T14:57:14.284" v="39" actId="165"/>
          <ac:spMkLst>
            <pc:docMk/>
            <pc:sldMk cId="3517688747" sldId="439"/>
            <ac:spMk id="2402" creationId="{885A7528-FA1A-4633-AF45-128D7CA8DFC2}"/>
          </ac:spMkLst>
        </pc:spChg>
        <pc:spChg chg="mod topLvl">
          <ac:chgData name="reza kabir" userId="af3c95a13102d509" providerId="LiveId" clId="{1DE7A25A-A000-40E7-AB21-D6A01019233A}" dt="2020-05-17T14:57:14.284" v="39" actId="165"/>
          <ac:spMkLst>
            <pc:docMk/>
            <pc:sldMk cId="3517688747" sldId="439"/>
            <ac:spMk id="2403" creationId="{D0EEFC13-75AA-4437-A5A5-4AD237995738}"/>
          </ac:spMkLst>
        </pc:spChg>
        <pc:spChg chg="mod topLvl">
          <ac:chgData name="reza kabir" userId="af3c95a13102d509" providerId="LiveId" clId="{1DE7A25A-A000-40E7-AB21-D6A01019233A}" dt="2020-05-17T14:57:14.284" v="39" actId="165"/>
          <ac:spMkLst>
            <pc:docMk/>
            <pc:sldMk cId="3517688747" sldId="439"/>
            <ac:spMk id="2404" creationId="{8B392BB2-5DD3-4B20-A0E9-2E24297BF900}"/>
          </ac:spMkLst>
        </pc:spChg>
        <pc:spChg chg="mod topLvl">
          <ac:chgData name="reza kabir" userId="af3c95a13102d509" providerId="LiveId" clId="{1DE7A25A-A000-40E7-AB21-D6A01019233A}" dt="2020-05-17T14:57:14.284" v="39" actId="165"/>
          <ac:spMkLst>
            <pc:docMk/>
            <pc:sldMk cId="3517688747" sldId="439"/>
            <ac:spMk id="2405" creationId="{A68D8961-BF29-41CA-85CD-21A7584006C4}"/>
          </ac:spMkLst>
        </pc:spChg>
        <pc:spChg chg="mod topLvl">
          <ac:chgData name="reza kabir" userId="af3c95a13102d509" providerId="LiveId" clId="{1DE7A25A-A000-40E7-AB21-D6A01019233A}" dt="2020-05-17T14:57:14.284" v="39" actId="165"/>
          <ac:spMkLst>
            <pc:docMk/>
            <pc:sldMk cId="3517688747" sldId="439"/>
            <ac:spMk id="2406" creationId="{38F56A15-9E8E-429E-B22F-33F226B7DAA2}"/>
          </ac:spMkLst>
        </pc:spChg>
        <pc:spChg chg="mod topLvl">
          <ac:chgData name="reza kabir" userId="af3c95a13102d509" providerId="LiveId" clId="{1DE7A25A-A000-40E7-AB21-D6A01019233A}" dt="2020-05-17T14:57:14.284" v="39" actId="165"/>
          <ac:spMkLst>
            <pc:docMk/>
            <pc:sldMk cId="3517688747" sldId="439"/>
            <ac:spMk id="2407" creationId="{64AB649D-E1E8-4334-A3E0-EBF4F3AA7476}"/>
          </ac:spMkLst>
        </pc:spChg>
        <pc:spChg chg="mod topLvl">
          <ac:chgData name="reza kabir" userId="af3c95a13102d509" providerId="LiveId" clId="{1DE7A25A-A000-40E7-AB21-D6A01019233A}" dt="2020-05-17T14:57:14.284" v="39" actId="165"/>
          <ac:spMkLst>
            <pc:docMk/>
            <pc:sldMk cId="3517688747" sldId="439"/>
            <ac:spMk id="2408" creationId="{6588B3CD-3DCE-4EDF-952D-8DC1CF2D7F5C}"/>
          </ac:spMkLst>
        </pc:spChg>
        <pc:spChg chg="mod topLvl">
          <ac:chgData name="reza kabir" userId="af3c95a13102d509" providerId="LiveId" clId="{1DE7A25A-A000-40E7-AB21-D6A01019233A}" dt="2020-05-17T14:57:14.284" v="39" actId="165"/>
          <ac:spMkLst>
            <pc:docMk/>
            <pc:sldMk cId="3517688747" sldId="439"/>
            <ac:spMk id="2409" creationId="{BA0E63B9-BEAF-4FA9-9CBE-7141A738CCA0}"/>
          </ac:spMkLst>
        </pc:spChg>
        <pc:spChg chg="mod topLvl">
          <ac:chgData name="reza kabir" userId="af3c95a13102d509" providerId="LiveId" clId="{1DE7A25A-A000-40E7-AB21-D6A01019233A}" dt="2020-05-17T14:57:14.284" v="39" actId="165"/>
          <ac:spMkLst>
            <pc:docMk/>
            <pc:sldMk cId="3517688747" sldId="439"/>
            <ac:spMk id="2410" creationId="{D18B5D35-A744-4A7D-BD23-1E5C3AE92C52}"/>
          </ac:spMkLst>
        </pc:spChg>
        <pc:spChg chg="mod topLvl">
          <ac:chgData name="reza kabir" userId="af3c95a13102d509" providerId="LiveId" clId="{1DE7A25A-A000-40E7-AB21-D6A01019233A}" dt="2020-05-17T14:57:14.284" v="39" actId="165"/>
          <ac:spMkLst>
            <pc:docMk/>
            <pc:sldMk cId="3517688747" sldId="439"/>
            <ac:spMk id="2411" creationId="{9EB7AB17-91A1-4A16-B9A7-7898343AEDB0}"/>
          </ac:spMkLst>
        </pc:spChg>
        <pc:spChg chg="mod topLvl">
          <ac:chgData name="reza kabir" userId="af3c95a13102d509" providerId="LiveId" clId="{1DE7A25A-A000-40E7-AB21-D6A01019233A}" dt="2020-05-17T14:57:14.284" v="39" actId="165"/>
          <ac:spMkLst>
            <pc:docMk/>
            <pc:sldMk cId="3517688747" sldId="439"/>
            <ac:spMk id="2412" creationId="{9995D004-0DE2-47F0-8326-823D6824ED05}"/>
          </ac:spMkLst>
        </pc:spChg>
        <pc:spChg chg="mod topLvl">
          <ac:chgData name="reza kabir" userId="af3c95a13102d509" providerId="LiveId" clId="{1DE7A25A-A000-40E7-AB21-D6A01019233A}" dt="2020-05-17T14:57:14.284" v="39" actId="165"/>
          <ac:spMkLst>
            <pc:docMk/>
            <pc:sldMk cId="3517688747" sldId="439"/>
            <ac:spMk id="2413" creationId="{7AE2EBC9-2BF8-4B92-96D5-90535F8EB95E}"/>
          </ac:spMkLst>
        </pc:spChg>
        <pc:spChg chg="mod topLvl">
          <ac:chgData name="reza kabir" userId="af3c95a13102d509" providerId="LiveId" clId="{1DE7A25A-A000-40E7-AB21-D6A01019233A}" dt="2020-05-17T14:57:14.284" v="39" actId="165"/>
          <ac:spMkLst>
            <pc:docMk/>
            <pc:sldMk cId="3517688747" sldId="439"/>
            <ac:spMk id="2414" creationId="{5A428E37-1E8B-474B-99EE-F0E5632761FD}"/>
          </ac:spMkLst>
        </pc:spChg>
        <pc:spChg chg="mod topLvl">
          <ac:chgData name="reza kabir" userId="af3c95a13102d509" providerId="LiveId" clId="{1DE7A25A-A000-40E7-AB21-D6A01019233A}" dt="2020-05-17T14:57:14.284" v="39" actId="165"/>
          <ac:spMkLst>
            <pc:docMk/>
            <pc:sldMk cId="3517688747" sldId="439"/>
            <ac:spMk id="2415" creationId="{1D4CDBD4-5231-464C-AD95-A4F979073792}"/>
          </ac:spMkLst>
        </pc:spChg>
        <pc:spChg chg="mod topLvl">
          <ac:chgData name="reza kabir" userId="af3c95a13102d509" providerId="LiveId" clId="{1DE7A25A-A000-40E7-AB21-D6A01019233A}" dt="2020-05-17T14:57:14.284" v="39" actId="165"/>
          <ac:spMkLst>
            <pc:docMk/>
            <pc:sldMk cId="3517688747" sldId="439"/>
            <ac:spMk id="2416" creationId="{41BFB307-2DD8-4FE1-94D0-626A24348CC3}"/>
          </ac:spMkLst>
        </pc:spChg>
        <pc:spChg chg="mod topLvl">
          <ac:chgData name="reza kabir" userId="af3c95a13102d509" providerId="LiveId" clId="{1DE7A25A-A000-40E7-AB21-D6A01019233A}" dt="2020-05-17T14:57:14.284" v="39" actId="165"/>
          <ac:spMkLst>
            <pc:docMk/>
            <pc:sldMk cId="3517688747" sldId="439"/>
            <ac:spMk id="2417" creationId="{0BDC301B-EAEB-4FD3-AAFF-D8DDC86B6F10}"/>
          </ac:spMkLst>
        </pc:spChg>
        <pc:spChg chg="mod topLvl">
          <ac:chgData name="reza kabir" userId="af3c95a13102d509" providerId="LiveId" clId="{1DE7A25A-A000-40E7-AB21-D6A01019233A}" dt="2020-05-17T14:57:14.284" v="39" actId="165"/>
          <ac:spMkLst>
            <pc:docMk/>
            <pc:sldMk cId="3517688747" sldId="439"/>
            <ac:spMk id="2418" creationId="{36EA847F-67A7-422C-81AC-1839D0AA6EA8}"/>
          </ac:spMkLst>
        </pc:spChg>
        <pc:spChg chg="mod topLvl">
          <ac:chgData name="reza kabir" userId="af3c95a13102d509" providerId="LiveId" clId="{1DE7A25A-A000-40E7-AB21-D6A01019233A}" dt="2020-05-17T14:57:14.284" v="39" actId="165"/>
          <ac:spMkLst>
            <pc:docMk/>
            <pc:sldMk cId="3517688747" sldId="439"/>
            <ac:spMk id="2419" creationId="{E6B4C192-5DC4-4FF1-A145-1080BC4CEC78}"/>
          </ac:spMkLst>
        </pc:spChg>
        <pc:spChg chg="mod topLvl">
          <ac:chgData name="reza kabir" userId="af3c95a13102d509" providerId="LiveId" clId="{1DE7A25A-A000-40E7-AB21-D6A01019233A}" dt="2020-05-17T14:57:14.284" v="39" actId="165"/>
          <ac:spMkLst>
            <pc:docMk/>
            <pc:sldMk cId="3517688747" sldId="439"/>
            <ac:spMk id="2420" creationId="{3C1A1ABC-9A14-4754-81B1-B207456DC716}"/>
          </ac:spMkLst>
        </pc:spChg>
        <pc:spChg chg="mod topLvl">
          <ac:chgData name="reza kabir" userId="af3c95a13102d509" providerId="LiveId" clId="{1DE7A25A-A000-40E7-AB21-D6A01019233A}" dt="2020-05-17T14:57:14.284" v="39" actId="165"/>
          <ac:spMkLst>
            <pc:docMk/>
            <pc:sldMk cId="3517688747" sldId="439"/>
            <ac:spMk id="2421" creationId="{DDD74951-18D1-4C58-A4FD-59952B6D26BB}"/>
          </ac:spMkLst>
        </pc:spChg>
        <pc:spChg chg="mod topLvl">
          <ac:chgData name="reza kabir" userId="af3c95a13102d509" providerId="LiveId" clId="{1DE7A25A-A000-40E7-AB21-D6A01019233A}" dt="2020-05-17T14:57:14.284" v="39" actId="165"/>
          <ac:spMkLst>
            <pc:docMk/>
            <pc:sldMk cId="3517688747" sldId="439"/>
            <ac:spMk id="2422" creationId="{FA3FD4D6-60A1-47A1-84CC-02FBDA6B7AEB}"/>
          </ac:spMkLst>
        </pc:spChg>
        <pc:spChg chg="mod topLvl">
          <ac:chgData name="reza kabir" userId="af3c95a13102d509" providerId="LiveId" clId="{1DE7A25A-A000-40E7-AB21-D6A01019233A}" dt="2020-05-17T14:57:14.284" v="39" actId="165"/>
          <ac:spMkLst>
            <pc:docMk/>
            <pc:sldMk cId="3517688747" sldId="439"/>
            <ac:spMk id="2423" creationId="{A424DCCD-9FC9-417A-BDA0-2B1B8C2D0C89}"/>
          </ac:spMkLst>
        </pc:spChg>
        <pc:spChg chg="mod topLvl">
          <ac:chgData name="reza kabir" userId="af3c95a13102d509" providerId="LiveId" clId="{1DE7A25A-A000-40E7-AB21-D6A01019233A}" dt="2020-05-17T14:57:14.284" v="39" actId="165"/>
          <ac:spMkLst>
            <pc:docMk/>
            <pc:sldMk cId="3517688747" sldId="439"/>
            <ac:spMk id="2424" creationId="{08D02F39-1289-4DF6-97B6-3756A61BBDB6}"/>
          </ac:spMkLst>
        </pc:spChg>
        <pc:spChg chg="mod topLvl">
          <ac:chgData name="reza kabir" userId="af3c95a13102d509" providerId="LiveId" clId="{1DE7A25A-A000-40E7-AB21-D6A01019233A}" dt="2020-05-17T14:57:14.284" v="39" actId="165"/>
          <ac:spMkLst>
            <pc:docMk/>
            <pc:sldMk cId="3517688747" sldId="439"/>
            <ac:spMk id="2425" creationId="{5870EB02-4845-4BAB-8A5C-5C7AEFCA508A}"/>
          </ac:spMkLst>
        </pc:spChg>
        <pc:spChg chg="mod topLvl">
          <ac:chgData name="reza kabir" userId="af3c95a13102d509" providerId="LiveId" clId="{1DE7A25A-A000-40E7-AB21-D6A01019233A}" dt="2020-05-17T14:57:14.284" v="39" actId="165"/>
          <ac:spMkLst>
            <pc:docMk/>
            <pc:sldMk cId="3517688747" sldId="439"/>
            <ac:spMk id="2426" creationId="{469E3E80-1623-45AD-998B-52E5FBDAB2F3}"/>
          </ac:spMkLst>
        </pc:spChg>
        <pc:spChg chg="mod topLvl">
          <ac:chgData name="reza kabir" userId="af3c95a13102d509" providerId="LiveId" clId="{1DE7A25A-A000-40E7-AB21-D6A01019233A}" dt="2020-05-17T14:57:14.284" v="39" actId="165"/>
          <ac:spMkLst>
            <pc:docMk/>
            <pc:sldMk cId="3517688747" sldId="439"/>
            <ac:spMk id="2427" creationId="{9F092764-61FB-4074-B98C-CB483D32BAFA}"/>
          </ac:spMkLst>
        </pc:spChg>
        <pc:spChg chg="mod topLvl">
          <ac:chgData name="reza kabir" userId="af3c95a13102d509" providerId="LiveId" clId="{1DE7A25A-A000-40E7-AB21-D6A01019233A}" dt="2020-05-17T14:57:14.284" v="39" actId="165"/>
          <ac:spMkLst>
            <pc:docMk/>
            <pc:sldMk cId="3517688747" sldId="439"/>
            <ac:spMk id="2428" creationId="{A4C50402-8534-4913-B530-7B84E191FBC9}"/>
          </ac:spMkLst>
        </pc:spChg>
        <pc:spChg chg="mod topLvl">
          <ac:chgData name="reza kabir" userId="af3c95a13102d509" providerId="LiveId" clId="{1DE7A25A-A000-40E7-AB21-D6A01019233A}" dt="2020-05-17T14:57:14.284" v="39" actId="165"/>
          <ac:spMkLst>
            <pc:docMk/>
            <pc:sldMk cId="3517688747" sldId="439"/>
            <ac:spMk id="2429" creationId="{6F2C835D-82BE-41BB-B5F1-33E6574C3B14}"/>
          </ac:spMkLst>
        </pc:spChg>
        <pc:spChg chg="mod topLvl">
          <ac:chgData name="reza kabir" userId="af3c95a13102d509" providerId="LiveId" clId="{1DE7A25A-A000-40E7-AB21-D6A01019233A}" dt="2020-05-17T14:57:14.284" v="39" actId="165"/>
          <ac:spMkLst>
            <pc:docMk/>
            <pc:sldMk cId="3517688747" sldId="439"/>
            <ac:spMk id="2430" creationId="{32736487-5C5B-4EF3-888F-F3735B29DD34}"/>
          </ac:spMkLst>
        </pc:spChg>
        <pc:spChg chg="mod topLvl">
          <ac:chgData name="reza kabir" userId="af3c95a13102d509" providerId="LiveId" clId="{1DE7A25A-A000-40E7-AB21-D6A01019233A}" dt="2020-05-17T14:57:14.284" v="39" actId="165"/>
          <ac:spMkLst>
            <pc:docMk/>
            <pc:sldMk cId="3517688747" sldId="439"/>
            <ac:spMk id="2431" creationId="{4D008020-0901-49DE-8A57-107C3CA07562}"/>
          </ac:spMkLst>
        </pc:spChg>
        <pc:spChg chg="mod topLvl">
          <ac:chgData name="reza kabir" userId="af3c95a13102d509" providerId="LiveId" clId="{1DE7A25A-A000-40E7-AB21-D6A01019233A}" dt="2020-05-17T14:57:14.284" v="39" actId="165"/>
          <ac:spMkLst>
            <pc:docMk/>
            <pc:sldMk cId="3517688747" sldId="439"/>
            <ac:spMk id="2432" creationId="{7BF0C842-BFF5-4E4E-BE76-762ADB0F5C9A}"/>
          </ac:spMkLst>
        </pc:spChg>
        <pc:spChg chg="mod topLvl">
          <ac:chgData name="reza kabir" userId="af3c95a13102d509" providerId="LiveId" clId="{1DE7A25A-A000-40E7-AB21-D6A01019233A}" dt="2020-05-17T14:57:14.284" v="39" actId="165"/>
          <ac:spMkLst>
            <pc:docMk/>
            <pc:sldMk cId="3517688747" sldId="439"/>
            <ac:spMk id="2433" creationId="{CE545546-A7C5-4CDA-A687-27858D906DCA}"/>
          </ac:spMkLst>
        </pc:spChg>
        <pc:spChg chg="mod topLvl">
          <ac:chgData name="reza kabir" userId="af3c95a13102d509" providerId="LiveId" clId="{1DE7A25A-A000-40E7-AB21-D6A01019233A}" dt="2020-05-17T14:57:14.284" v="39" actId="165"/>
          <ac:spMkLst>
            <pc:docMk/>
            <pc:sldMk cId="3517688747" sldId="439"/>
            <ac:spMk id="2434" creationId="{2CBFB506-DA4E-4B8F-A2C2-00E4D4B9C1B7}"/>
          </ac:spMkLst>
        </pc:spChg>
        <pc:spChg chg="mod topLvl">
          <ac:chgData name="reza kabir" userId="af3c95a13102d509" providerId="LiveId" clId="{1DE7A25A-A000-40E7-AB21-D6A01019233A}" dt="2020-05-17T14:57:14.284" v="39" actId="165"/>
          <ac:spMkLst>
            <pc:docMk/>
            <pc:sldMk cId="3517688747" sldId="439"/>
            <ac:spMk id="2435" creationId="{B3F39F1F-D03F-4ADA-B66D-F3E54993D0E5}"/>
          </ac:spMkLst>
        </pc:spChg>
        <pc:spChg chg="mod topLvl">
          <ac:chgData name="reza kabir" userId="af3c95a13102d509" providerId="LiveId" clId="{1DE7A25A-A000-40E7-AB21-D6A01019233A}" dt="2020-05-17T14:57:14.284" v="39" actId="165"/>
          <ac:spMkLst>
            <pc:docMk/>
            <pc:sldMk cId="3517688747" sldId="439"/>
            <ac:spMk id="2436" creationId="{19F64E2F-CF73-42C1-9C21-A51C7268661C}"/>
          </ac:spMkLst>
        </pc:spChg>
        <pc:spChg chg="mod topLvl">
          <ac:chgData name="reza kabir" userId="af3c95a13102d509" providerId="LiveId" clId="{1DE7A25A-A000-40E7-AB21-D6A01019233A}" dt="2020-05-17T14:57:14.284" v="39" actId="165"/>
          <ac:spMkLst>
            <pc:docMk/>
            <pc:sldMk cId="3517688747" sldId="439"/>
            <ac:spMk id="2437" creationId="{1913A655-5AEF-461B-A8CB-E01D31DC6C6F}"/>
          </ac:spMkLst>
        </pc:spChg>
        <pc:spChg chg="mod topLvl">
          <ac:chgData name="reza kabir" userId="af3c95a13102d509" providerId="LiveId" clId="{1DE7A25A-A000-40E7-AB21-D6A01019233A}" dt="2020-05-17T14:57:14.284" v="39" actId="165"/>
          <ac:spMkLst>
            <pc:docMk/>
            <pc:sldMk cId="3517688747" sldId="439"/>
            <ac:spMk id="2438" creationId="{C79FEF5A-7495-4087-BE13-3EDB6A0E07C3}"/>
          </ac:spMkLst>
        </pc:spChg>
        <pc:spChg chg="mod topLvl">
          <ac:chgData name="reza kabir" userId="af3c95a13102d509" providerId="LiveId" clId="{1DE7A25A-A000-40E7-AB21-D6A01019233A}" dt="2020-05-17T14:57:14.284" v="39" actId="165"/>
          <ac:spMkLst>
            <pc:docMk/>
            <pc:sldMk cId="3517688747" sldId="439"/>
            <ac:spMk id="2439" creationId="{506F3D66-DB43-4197-AFFD-E2A442CE0526}"/>
          </ac:spMkLst>
        </pc:spChg>
        <pc:spChg chg="mod topLvl">
          <ac:chgData name="reza kabir" userId="af3c95a13102d509" providerId="LiveId" clId="{1DE7A25A-A000-40E7-AB21-D6A01019233A}" dt="2020-05-17T14:57:14.284" v="39" actId="165"/>
          <ac:spMkLst>
            <pc:docMk/>
            <pc:sldMk cId="3517688747" sldId="439"/>
            <ac:spMk id="2440" creationId="{247D7F52-7824-46EE-93AD-8637E7552B6B}"/>
          </ac:spMkLst>
        </pc:spChg>
        <pc:spChg chg="mod topLvl">
          <ac:chgData name="reza kabir" userId="af3c95a13102d509" providerId="LiveId" clId="{1DE7A25A-A000-40E7-AB21-D6A01019233A}" dt="2020-05-17T14:57:14.284" v="39" actId="165"/>
          <ac:spMkLst>
            <pc:docMk/>
            <pc:sldMk cId="3517688747" sldId="439"/>
            <ac:spMk id="2441" creationId="{88D333B2-2E9C-4A05-9398-1A19F1B1B7DC}"/>
          </ac:spMkLst>
        </pc:spChg>
        <pc:spChg chg="mod topLvl">
          <ac:chgData name="reza kabir" userId="af3c95a13102d509" providerId="LiveId" clId="{1DE7A25A-A000-40E7-AB21-D6A01019233A}" dt="2020-05-17T14:57:14.284" v="39" actId="165"/>
          <ac:spMkLst>
            <pc:docMk/>
            <pc:sldMk cId="3517688747" sldId="439"/>
            <ac:spMk id="2442" creationId="{0EE740E0-0476-4595-A0EE-27538B43CC28}"/>
          </ac:spMkLst>
        </pc:spChg>
        <pc:spChg chg="mod topLvl">
          <ac:chgData name="reza kabir" userId="af3c95a13102d509" providerId="LiveId" clId="{1DE7A25A-A000-40E7-AB21-D6A01019233A}" dt="2020-05-17T14:57:14.284" v="39" actId="165"/>
          <ac:spMkLst>
            <pc:docMk/>
            <pc:sldMk cId="3517688747" sldId="439"/>
            <ac:spMk id="2443" creationId="{760C8D04-76EC-423B-9660-D9F0B9687F21}"/>
          </ac:spMkLst>
        </pc:spChg>
        <pc:spChg chg="mod topLvl">
          <ac:chgData name="reza kabir" userId="af3c95a13102d509" providerId="LiveId" clId="{1DE7A25A-A000-40E7-AB21-D6A01019233A}" dt="2020-05-17T14:57:14.284" v="39" actId="165"/>
          <ac:spMkLst>
            <pc:docMk/>
            <pc:sldMk cId="3517688747" sldId="439"/>
            <ac:spMk id="2444" creationId="{CE213908-FB72-424E-B7F2-8097266AB774}"/>
          </ac:spMkLst>
        </pc:spChg>
        <pc:spChg chg="mod topLvl">
          <ac:chgData name="reza kabir" userId="af3c95a13102d509" providerId="LiveId" clId="{1DE7A25A-A000-40E7-AB21-D6A01019233A}" dt="2020-05-17T14:57:14.284" v="39" actId="165"/>
          <ac:spMkLst>
            <pc:docMk/>
            <pc:sldMk cId="3517688747" sldId="439"/>
            <ac:spMk id="2445" creationId="{76200CE2-814C-4369-A4D7-50ADA470B0AE}"/>
          </ac:spMkLst>
        </pc:spChg>
        <pc:spChg chg="mod topLvl">
          <ac:chgData name="reza kabir" userId="af3c95a13102d509" providerId="LiveId" clId="{1DE7A25A-A000-40E7-AB21-D6A01019233A}" dt="2020-05-17T14:57:14.284" v="39" actId="165"/>
          <ac:spMkLst>
            <pc:docMk/>
            <pc:sldMk cId="3517688747" sldId="439"/>
            <ac:spMk id="2446" creationId="{4948629A-DE59-4DCE-91C0-0B454AF4180D}"/>
          </ac:spMkLst>
        </pc:spChg>
        <pc:spChg chg="mod topLvl">
          <ac:chgData name="reza kabir" userId="af3c95a13102d509" providerId="LiveId" clId="{1DE7A25A-A000-40E7-AB21-D6A01019233A}" dt="2020-05-17T14:57:14.284" v="39" actId="165"/>
          <ac:spMkLst>
            <pc:docMk/>
            <pc:sldMk cId="3517688747" sldId="439"/>
            <ac:spMk id="2447" creationId="{4A8F8B69-7DF8-4E32-A0BC-2998A297CD47}"/>
          </ac:spMkLst>
        </pc:spChg>
        <pc:spChg chg="mod topLvl">
          <ac:chgData name="reza kabir" userId="af3c95a13102d509" providerId="LiveId" clId="{1DE7A25A-A000-40E7-AB21-D6A01019233A}" dt="2020-05-17T14:57:14.284" v="39" actId="165"/>
          <ac:spMkLst>
            <pc:docMk/>
            <pc:sldMk cId="3517688747" sldId="439"/>
            <ac:spMk id="2448" creationId="{56E48F50-3928-4833-BAE3-876D265F3AA6}"/>
          </ac:spMkLst>
        </pc:spChg>
        <pc:spChg chg="mod topLvl">
          <ac:chgData name="reza kabir" userId="af3c95a13102d509" providerId="LiveId" clId="{1DE7A25A-A000-40E7-AB21-D6A01019233A}" dt="2020-05-17T14:57:14.284" v="39" actId="165"/>
          <ac:spMkLst>
            <pc:docMk/>
            <pc:sldMk cId="3517688747" sldId="439"/>
            <ac:spMk id="2449" creationId="{7A4298A5-CA3C-4074-B18C-110A51D17C9C}"/>
          </ac:spMkLst>
        </pc:spChg>
        <pc:spChg chg="mod topLvl">
          <ac:chgData name="reza kabir" userId="af3c95a13102d509" providerId="LiveId" clId="{1DE7A25A-A000-40E7-AB21-D6A01019233A}" dt="2020-05-17T14:57:14.284" v="39" actId="165"/>
          <ac:spMkLst>
            <pc:docMk/>
            <pc:sldMk cId="3517688747" sldId="439"/>
            <ac:spMk id="2450" creationId="{DFF814C2-177B-49E8-B774-9EFFF4E02485}"/>
          </ac:spMkLst>
        </pc:spChg>
        <pc:spChg chg="mod topLvl">
          <ac:chgData name="reza kabir" userId="af3c95a13102d509" providerId="LiveId" clId="{1DE7A25A-A000-40E7-AB21-D6A01019233A}" dt="2020-05-17T14:57:14.284" v="39" actId="165"/>
          <ac:spMkLst>
            <pc:docMk/>
            <pc:sldMk cId="3517688747" sldId="439"/>
            <ac:spMk id="2451" creationId="{CDA5E896-BD68-43D9-B86B-2D5FA98728E5}"/>
          </ac:spMkLst>
        </pc:spChg>
        <pc:spChg chg="mod topLvl">
          <ac:chgData name="reza kabir" userId="af3c95a13102d509" providerId="LiveId" clId="{1DE7A25A-A000-40E7-AB21-D6A01019233A}" dt="2020-05-17T14:57:14.284" v="39" actId="165"/>
          <ac:spMkLst>
            <pc:docMk/>
            <pc:sldMk cId="3517688747" sldId="439"/>
            <ac:spMk id="2452" creationId="{4BF45EE0-2137-44D3-8A88-4D22B3514ABD}"/>
          </ac:spMkLst>
        </pc:spChg>
        <pc:spChg chg="mod topLvl">
          <ac:chgData name="reza kabir" userId="af3c95a13102d509" providerId="LiveId" clId="{1DE7A25A-A000-40E7-AB21-D6A01019233A}" dt="2020-05-17T14:57:14.284" v="39" actId="165"/>
          <ac:spMkLst>
            <pc:docMk/>
            <pc:sldMk cId="3517688747" sldId="439"/>
            <ac:spMk id="2453" creationId="{9B8FCF58-BC92-4AB9-B0CA-C54D5BBE6678}"/>
          </ac:spMkLst>
        </pc:spChg>
        <pc:spChg chg="mod topLvl">
          <ac:chgData name="reza kabir" userId="af3c95a13102d509" providerId="LiveId" clId="{1DE7A25A-A000-40E7-AB21-D6A01019233A}" dt="2020-05-17T14:57:14.284" v="39" actId="165"/>
          <ac:spMkLst>
            <pc:docMk/>
            <pc:sldMk cId="3517688747" sldId="439"/>
            <ac:spMk id="2454" creationId="{F03BE1AC-ACCF-4EE0-9F87-98928E186E19}"/>
          </ac:spMkLst>
        </pc:spChg>
        <pc:spChg chg="mod topLvl">
          <ac:chgData name="reza kabir" userId="af3c95a13102d509" providerId="LiveId" clId="{1DE7A25A-A000-40E7-AB21-D6A01019233A}" dt="2020-05-17T14:57:14.284" v="39" actId="165"/>
          <ac:spMkLst>
            <pc:docMk/>
            <pc:sldMk cId="3517688747" sldId="439"/>
            <ac:spMk id="2455" creationId="{8856ED05-B714-454F-8CD6-114802F1CF4D}"/>
          </ac:spMkLst>
        </pc:spChg>
        <pc:spChg chg="mod topLvl">
          <ac:chgData name="reza kabir" userId="af3c95a13102d509" providerId="LiveId" clId="{1DE7A25A-A000-40E7-AB21-D6A01019233A}" dt="2020-05-17T14:57:14.284" v="39" actId="165"/>
          <ac:spMkLst>
            <pc:docMk/>
            <pc:sldMk cId="3517688747" sldId="439"/>
            <ac:spMk id="2456" creationId="{140C1731-EAC8-457A-83B6-42347AA31348}"/>
          </ac:spMkLst>
        </pc:spChg>
        <pc:spChg chg="mod topLvl">
          <ac:chgData name="reza kabir" userId="af3c95a13102d509" providerId="LiveId" clId="{1DE7A25A-A000-40E7-AB21-D6A01019233A}" dt="2020-05-17T14:57:14.284" v="39" actId="165"/>
          <ac:spMkLst>
            <pc:docMk/>
            <pc:sldMk cId="3517688747" sldId="439"/>
            <ac:spMk id="2457" creationId="{5B4C1FCF-0F02-4C0A-AF08-43B503C4FB2B}"/>
          </ac:spMkLst>
        </pc:spChg>
        <pc:spChg chg="mod topLvl">
          <ac:chgData name="reza kabir" userId="af3c95a13102d509" providerId="LiveId" clId="{1DE7A25A-A000-40E7-AB21-D6A01019233A}" dt="2020-05-17T14:57:14.284" v="39" actId="165"/>
          <ac:spMkLst>
            <pc:docMk/>
            <pc:sldMk cId="3517688747" sldId="439"/>
            <ac:spMk id="2458" creationId="{84718C35-35D9-4BDC-A049-36255BE081B2}"/>
          </ac:spMkLst>
        </pc:spChg>
        <pc:spChg chg="mod topLvl">
          <ac:chgData name="reza kabir" userId="af3c95a13102d509" providerId="LiveId" clId="{1DE7A25A-A000-40E7-AB21-D6A01019233A}" dt="2020-05-17T14:57:14.284" v="39" actId="165"/>
          <ac:spMkLst>
            <pc:docMk/>
            <pc:sldMk cId="3517688747" sldId="439"/>
            <ac:spMk id="2459" creationId="{5FCA9523-9859-482F-B349-EB3E924AB7CB}"/>
          </ac:spMkLst>
        </pc:spChg>
        <pc:spChg chg="mod topLvl">
          <ac:chgData name="reza kabir" userId="af3c95a13102d509" providerId="LiveId" clId="{1DE7A25A-A000-40E7-AB21-D6A01019233A}" dt="2020-05-17T14:57:14.284" v="39" actId="165"/>
          <ac:spMkLst>
            <pc:docMk/>
            <pc:sldMk cId="3517688747" sldId="439"/>
            <ac:spMk id="2460" creationId="{7DF51D4C-5F0F-433F-85D9-7B592E7E40A2}"/>
          </ac:spMkLst>
        </pc:spChg>
        <pc:spChg chg="mod topLvl">
          <ac:chgData name="reza kabir" userId="af3c95a13102d509" providerId="LiveId" clId="{1DE7A25A-A000-40E7-AB21-D6A01019233A}" dt="2020-05-17T14:57:14.284" v="39" actId="165"/>
          <ac:spMkLst>
            <pc:docMk/>
            <pc:sldMk cId="3517688747" sldId="439"/>
            <ac:spMk id="2461" creationId="{61F846E3-140C-4C9B-94D1-C5BD47A5D8C9}"/>
          </ac:spMkLst>
        </pc:spChg>
        <pc:spChg chg="mod topLvl">
          <ac:chgData name="reza kabir" userId="af3c95a13102d509" providerId="LiveId" clId="{1DE7A25A-A000-40E7-AB21-D6A01019233A}" dt="2020-05-17T14:57:14.284" v="39" actId="165"/>
          <ac:spMkLst>
            <pc:docMk/>
            <pc:sldMk cId="3517688747" sldId="439"/>
            <ac:spMk id="2462" creationId="{26751AB3-06AC-4B12-B695-073BD82DAE48}"/>
          </ac:spMkLst>
        </pc:spChg>
        <pc:spChg chg="mod topLvl">
          <ac:chgData name="reza kabir" userId="af3c95a13102d509" providerId="LiveId" clId="{1DE7A25A-A000-40E7-AB21-D6A01019233A}" dt="2020-05-17T14:57:14.284" v="39" actId="165"/>
          <ac:spMkLst>
            <pc:docMk/>
            <pc:sldMk cId="3517688747" sldId="439"/>
            <ac:spMk id="2463" creationId="{E0912FE9-ED79-4096-B759-47923160914E}"/>
          </ac:spMkLst>
        </pc:spChg>
        <pc:spChg chg="mod topLvl">
          <ac:chgData name="reza kabir" userId="af3c95a13102d509" providerId="LiveId" clId="{1DE7A25A-A000-40E7-AB21-D6A01019233A}" dt="2020-05-17T14:57:14.284" v="39" actId="165"/>
          <ac:spMkLst>
            <pc:docMk/>
            <pc:sldMk cId="3517688747" sldId="439"/>
            <ac:spMk id="2464" creationId="{455FE41E-A67E-40F8-8A81-5928664EE059}"/>
          </ac:spMkLst>
        </pc:spChg>
        <pc:spChg chg="mod topLvl">
          <ac:chgData name="reza kabir" userId="af3c95a13102d509" providerId="LiveId" clId="{1DE7A25A-A000-40E7-AB21-D6A01019233A}" dt="2020-05-17T14:57:14.284" v="39" actId="165"/>
          <ac:spMkLst>
            <pc:docMk/>
            <pc:sldMk cId="3517688747" sldId="439"/>
            <ac:spMk id="2465" creationId="{58F65767-0A0A-47BC-B3E3-97F0BF81D9F1}"/>
          </ac:spMkLst>
        </pc:spChg>
        <pc:spChg chg="mod topLvl">
          <ac:chgData name="reza kabir" userId="af3c95a13102d509" providerId="LiveId" clId="{1DE7A25A-A000-40E7-AB21-D6A01019233A}" dt="2020-05-17T14:57:14.284" v="39" actId="165"/>
          <ac:spMkLst>
            <pc:docMk/>
            <pc:sldMk cId="3517688747" sldId="439"/>
            <ac:spMk id="2466" creationId="{545EFA2E-57BA-4751-A5DD-4A2A8463C8BF}"/>
          </ac:spMkLst>
        </pc:spChg>
        <pc:spChg chg="mod topLvl">
          <ac:chgData name="reza kabir" userId="af3c95a13102d509" providerId="LiveId" clId="{1DE7A25A-A000-40E7-AB21-D6A01019233A}" dt="2020-05-17T14:57:14.284" v="39" actId="165"/>
          <ac:spMkLst>
            <pc:docMk/>
            <pc:sldMk cId="3517688747" sldId="439"/>
            <ac:spMk id="2467" creationId="{9D2E827F-8823-4CB0-AF5F-457CD123D702}"/>
          </ac:spMkLst>
        </pc:spChg>
        <pc:spChg chg="mod topLvl">
          <ac:chgData name="reza kabir" userId="af3c95a13102d509" providerId="LiveId" clId="{1DE7A25A-A000-40E7-AB21-D6A01019233A}" dt="2020-05-17T14:57:14.284" v="39" actId="165"/>
          <ac:spMkLst>
            <pc:docMk/>
            <pc:sldMk cId="3517688747" sldId="439"/>
            <ac:spMk id="2468" creationId="{1F67FE7D-E6EB-4514-98E5-ADE453D69855}"/>
          </ac:spMkLst>
        </pc:spChg>
        <pc:spChg chg="mod topLvl">
          <ac:chgData name="reza kabir" userId="af3c95a13102d509" providerId="LiveId" clId="{1DE7A25A-A000-40E7-AB21-D6A01019233A}" dt="2020-05-17T14:57:14.284" v="39" actId="165"/>
          <ac:spMkLst>
            <pc:docMk/>
            <pc:sldMk cId="3517688747" sldId="439"/>
            <ac:spMk id="2469" creationId="{92EF299B-95B3-4F3F-A74C-AD58B3EBC567}"/>
          </ac:spMkLst>
        </pc:spChg>
        <pc:spChg chg="mod topLvl">
          <ac:chgData name="reza kabir" userId="af3c95a13102d509" providerId="LiveId" clId="{1DE7A25A-A000-40E7-AB21-D6A01019233A}" dt="2020-05-17T14:57:14.284" v="39" actId="165"/>
          <ac:spMkLst>
            <pc:docMk/>
            <pc:sldMk cId="3517688747" sldId="439"/>
            <ac:spMk id="2470" creationId="{3AB55C6D-596E-451B-AD4A-CE7F43F8A561}"/>
          </ac:spMkLst>
        </pc:spChg>
        <pc:spChg chg="mod topLvl">
          <ac:chgData name="reza kabir" userId="af3c95a13102d509" providerId="LiveId" clId="{1DE7A25A-A000-40E7-AB21-D6A01019233A}" dt="2020-05-17T14:57:14.284" v="39" actId="165"/>
          <ac:spMkLst>
            <pc:docMk/>
            <pc:sldMk cId="3517688747" sldId="439"/>
            <ac:spMk id="2471" creationId="{F1304A29-9473-461F-841F-266C2704DAE8}"/>
          </ac:spMkLst>
        </pc:spChg>
        <pc:spChg chg="mod topLvl">
          <ac:chgData name="reza kabir" userId="af3c95a13102d509" providerId="LiveId" clId="{1DE7A25A-A000-40E7-AB21-D6A01019233A}" dt="2020-05-17T14:57:14.284" v="39" actId="165"/>
          <ac:spMkLst>
            <pc:docMk/>
            <pc:sldMk cId="3517688747" sldId="439"/>
            <ac:spMk id="2472" creationId="{C67058B8-4992-4F4B-BA91-B359DCBC703B}"/>
          </ac:spMkLst>
        </pc:spChg>
        <pc:spChg chg="mod topLvl">
          <ac:chgData name="reza kabir" userId="af3c95a13102d509" providerId="LiveId" clId="{1DE7A25A-A000-40E7-AB21-D6A01019233A}" dt="2020-05-17T14:57:14.284" v="39" actId="165"/>
          <ac:spMkLst>
            <pc:docMk/>
            <pc:sldMk cId="3517688747" sldId="439"/>
            <ac:spMk id="2473" creationId="{87CE46FD-C06D-40F4-91D2-2FF30022BB0F}"/>
          </ac:spMkLst>
        </pc:spChg>
        <pc:spChg chg="mod topLvl">
          <ac:chgData name="reza kabir" userId="af3c95a13102d509" providerId="LiveId" clId="{1DE7A25A-A000-40E7-AB21-D6A01019233A}" dt="2020-05-17T14:57:14.284" v="39" actId="165"/>
          <ac:spMkLst>
            <pc:docMk/>
            <pc:sldMk cId="3517688747" sldId="439"/>
            <ac:spMk id="2474" creationId="{8DCA58A7-744E-4DC3-A0D5-461D946D1F55}"/>
          </ac:spMkLst>
        </pc:spChg>
        <pc:spChg chg="mod topLvl">
          <ac:chgData name="reza kabir" userId="af3c95a13102d509" providerId="LiveId" clId="{1DE7A25A-A000-40E7-AB21-D6A01019233A}" dt="2020-05-17T14:57:14.284" v="39" actId="165"/>
          <ac:spMkLst>
            <pc:docMk/>
            <pc:sldMk cId="3517688747" sldId="439"/>
            <ac:spMk id="2475" creationId="{F0494EBE-21F4-42D4-B66D-CA4DC7550F4F}"/>
          </ac:spMkLst>
        </pc:spChg>
        <pc:spChg chg="mod topLvl">
          <ac:chgData name="reza kabir" userId="af3c95a13102d509" providerId="LiveId" clId="{1DE7A25A-A000-40E7-AB21-D6A01019233A}" dt="2020-05-17T14:57:14.284" v="39" actId="165"/>
          <ac:spMkLst>
            <pc:docMk/>
            <pc:sldMk cId="3517688747" sldId="439"/>
            <ac:spMk id="2476" creationId="{16F31931-0403-42E3-A678-508AB6986D3D}"/>
          </ac:spMkLst>
        </pc:spChg>
        <pc:spChg chg="mod topLvl">
          <ac:chgData name="reza kabir" userId="af3c95a13102d509" providerId="LiveId" clId="{1DE7A25A-A000-40E7-AB21-D6A01019233A}" dt="2020-05-17T14:57:14.284" v="39" actId="165"/>
          <ac:spMkLst>
            <pc:docMk/>
            <pc:sldMk cId="3517688747" sldId="439"/>
            <ac:spMk id="2477" creationId="{9C0FE6DE-7CCD-491B-98C0-9D1BEDD09BCD}"/>
          </ac:spMkLst>
        </pc:spChg>
        <pc:spChg chg="mod topLvl">
          <ac:chgData name="reza kabir" userId="af3c95a13102d509" providerId="LiveId" clId="{1DE7A25A-A000-40E7-AB21-D6A01019233A}" dt="2020-05-17T14:57:14.284" v="39" actId="165"/>
          <ac:spMkLst>
            <pc:docMk/>
            <pc:sldMk cId="3517688747" sldId="439"/>
            <ac:spMk id="2478" creationId="{5012912C-7839-42D2-A0B9-964A146D1425}"/>
          </ac:spMkLst>
        </pc:spChg>
        <pc:spChg chg="mod topLvl">
          <ac:chgData name="reza kabir" userId="af3c95a13102d509" providerId="LiveId" clId="{1DE7A25A-A000-40E7-AB21-D6A01019233A}" dt="2020-05-17T14:57:14.284" v="39" actId="165"/>
          <ac:spMkLst>
            <pc:docMk/>
            <pc:sldMk cId="3517688747" sldId="439"/>
            <ac:spMk id="2479" creationId="{12D2A152-EFF7-4B47-A007-18DD666C148E}"/>
          </ac:spMkLst>
        </pc:spChg>
        <pc:spChg chg="mod topLvl">
          <ac:chgData name="reza kabir" userId="af3c95a13102d509" providerId="LiveId" clId="{1DE7A25A-A000-40E7-AB21-D6A01019233A}" dt="2020-05-17T14:57:14.284" v="39" actId="165"/>
          <ac:spMkLst>
            <pc:docMk/>
            <pc:sldMk cId="3517688747" sldId="439"/>
            <ac:spMk id="2480" creationId="{56446816-1398-44D9-9D6C-F747227544EC}"/>
          </ac:spMkLst>
        </pc:spChg>
        <pc:spChg chg="mod topLvl">
          <ac:chgData name="reza kabir" userId="af3c95a13102d509" providerId="LiveId" clId="{1DE7A25A-A000-40E7-AB21-D6A01019233A}" dt="2020-05-17T14:57:14.284" v="39" actId="165"/>
          <ac:spMkLst>
            <pc:docMk/>
            <pc:sldMk cId="3517688747" sldId="439"/>
            <ac:spMk id="2481" creationId="{53647AEA-39BE-46C5-9183-904F4924AF0A}"/>
          </ac:spMkLst>
        </pc:spChg>
        <pc:spChg chg="mod topLvl">
          <ac:chgData name="reza kabir" userId="af3c95a13102d509" providerId="LiveId" clId="{1DE7A25A-A000-40E7-AB21-D6A01019233A}" dt="2020-05-17T14:57:14.284" v="39" actId="165"/>
          <ac:spMkLst>
            <pc:docMk/>
            <pc:sldMk cId="3517688747" sldId="439"/>
            <ac:spMk id="2482" creationId="{B0CEB83E-F3C9-4CB4-85C3-AD0596971C40}"/>
          </ac:spMkLst>
        </pc:spChg>
        <pc:spChg chg="mod topLvl">
          <ac:chgData name="reza kabir" userId="af3c95a13102d509" providerId="LiveId" clId="{1DE7A25A-A000-40E7-AB21-D6A01019233A}" dt="2020-05-17T14:57:14.284" v="39" actId="165"/>
          <ac:spMkLst>
            <pc:docMk/>
            <pc:sldMk cId="3517688747" sldId="439"/>
            <ac:spMk id="2483" creationId="{32DEB117-C490-4E98-9D14-6865C4538A96}"/>
          </ac:spMkLst>
        </pc:spChg>
        <pc:spChg chg="mod topLvl">
          <ac:chgData name="reza kabir" userId="af3c95a13102d509" providerId="LiveId" clId="{1DE7A25A-A000-40E7-AB21-D6A01019233A}" dt="2020-05-17T14:57:14.284" v="39" actId="165"/>
          <ac:spMkLst>
            <pc:docMk/>
            <pc:sldMk cId="3517688747" sldId="439"/>
            <ac:spMk id="2484" creationId="{08EEE9B4-4349-4B85-A4FE-35AA29D694B6}"/>
          </ac:spMkLst>
        </pc:spChg>
        <pc:spChg chg="mod topLvl">
          <ac:chgData name="reza kabir" userId="af3c95a13102d509" providerId="LiveId" clId="{1DE7A25A-A000-40E7-AB21-D6A01019233A}" dt="2020-05-17T14:57:14.284" v="39" actId="165"/>
          <ac:spMkLst>
            <pc:docMk/>
            <pc:sldMk cId="3517688747" sldId="439"/>
            <ac:spMk id="2485" creationId="{316A95C4-BCF9-4306-9F35-09D93374C042}"/>
          </ac:spMkLst>
        </pc:spChg>
        <pc:spChg chg="mod topLvl">
          <ac:chgData name="reza kabir" userId="af3c95a13102d509" providerId="LiveId" clId="{1DE7A25A-A000-40E7-AB21-D6A01019233A}" dt="2020-05-17T14:57:14.284" v="39" actId="165"/>
          <ac:spMkLst>
            <pc:docMk/>
            <pc:sldMk cId="3517688747" sldId="439"/>
            <ac:spMk id="2486" creationId="{90FB1060-EBC5-440A-AADF-2FFC361297FB}"/>
          </ac:spMkLst>
        </pc:spChg>
        <pc:spChg chg="mod topLvl">
          <ac:chgData name="reza kabir" userId="af3c95a13102d509" providerId="LiveId" clId="{1DE7A25A-A000-40E7-AB21-D6A01019233A}" dt="2020-05-17T14:57:14.284" v="39" actId="165"/>
          <ac:spMkLst>
            <pc:docMk/>
            <pc:sldMk cId="3517688747" sldId="439"/>
            <ac:spMk id="2487" creationId="{8C028484-60F0-4AC6-80A4-9232DF2C593F}"/>
          </ac:spMkLst>
        </pc:spChg>
        <pc:spChg chg="mod topLvl">
          <ac:chgData name="reza kabir" userId="af3c95a13102d509" providerId="LiveId" clId="{1DE7A25A-A000-40E7-AB21-D6A01019233A}" dt="2020-05-17T14:57:14.284" v="39" actId="165"/>
          <ac:spMkLst>
            <pc:docMk/>
            <pc:sldMk cId="3517688747" sldId="439"/>
            <ac:spMk id="2488" creationId="{73D62DA8-C573-4E90-8655-1365E9B0B917}"/>
          </ac:spMkLst>
        </pc:spChg>
        <pc:spChg chg="mod topLvl">
          <ac:chgData name="reza kabir" userId="af3c95a13102d509" providerId="LiveId" clId="{1DE7A25A-A000-40E7-AB21-D6A01019233A}" dt="2020-05-17T14:57:14.284" v="39" actId="165"/>
          <ac:spMkLst>
            <pc:docMk/>
            <pc:sldMk cId="3517688747" sldId="439"/>
            <ac:spMk id="2489" creationId="{C428AEE4-530C-4571-8C53-E372E431C5FC}"/>
          </ac:spMkLst>
        </pc:spChg>
        <pc:spChg chg="mod topLvl">
          <ac:chgData name="reza kabir" userId="af3c95a13102d509" providerId="LiveId" clId="{1DE7A25A-A000-40E7-AB21-D6A01019233A}" dt="2020-05-17T14:57:14.284" v="39" actId="165"/>
          <ac:spMkLst>
            <pc:docMk/>
            <pc:sldMk cId="3517688747" sldId="439"/>
            <ac:spMk id="2490" creationId="{590FF21F-27FF-4604-84B5-622B5416F60F}"/>
          </ac:spMkLst>
        </pc:spChg>
        <pc:spChg chg="mod topLvl">
          <ac:chgData name="reza kabir" userId="af3c95a13102d509" providerId="LiveId" clId="{1DE7A25A-A000-40E7-AB21-D6A01019233A}" dt="2020-05-17T14:57:14.284" v="39" actId="165"/>
          <ac:spMkLst>
            <pc:docMk/>
            <pc:sldMk cId="3517688747" sldId="439"/>
            <ac:spMk id="2491" creationId="{4F384ED0-E07C-4234-B191-3AECE0A97129}"/>
          </ac:spMkLst>
        </pc:spChg>
        <pc:spChg chg="mod topLvl">
          <ac:chgData name="reza kabir" userId="af3c95a13102d509" providerId="LiveId" clId="{1DE7A25A-A000-40E7-AB21-D6A01019233A}" dt="2020-05-17T14:57:14.284" v="39" actId="165"/>
          <ac:spMkLst>
            <pc:docMk/>
            <pc:sldMk cId="3517688747" sldId="439"/>
            <ac:spMk id="2492" creationId="{761F42B0-FFB9-43E3-8FD6-16FB5400107A}"/>
          </ac:spMkLst>
        </pc:spChg>
        <pc:spChg chg="mod topLvl">
          <ac:chgData name="reza kabir" userId="af3c95a13102d509" providerId="LiveId" clId="{1DE7A25A-A000-40E7-AB21-D6A01019233A}" dt="2020-05-17T14:57:14.284" v="39" actId="165"/>
          <ac:spMkLst>
            <pc:docMk/>
            <pc:sldMk cId="3517688747" sldId="439"/>
            <ac:spMk id="2493" creationId="{C24F066D-C928-4A2A-86FA-129C1157E580}"/>
          </ac:spMkLst>
        </pc:spChg>
        <pc:spChg chg="mod topLvl">
          <ac:chgData name="reza kabir" userId="af3c95a13102d509" providerId="LiveId" clId="{1DE7A25A-A000-40E7-AB21-D6A01019233A}" dt="2020-05-17T14:57:14.284" v="39" actId="165"/>
          <ac:spMkLst>
            <pc:docMk/>
            <pc:sldMk cId="3517688747" sldId="439"/>
            <ac:spMk id="2494" creationId="{560F052A-45D3-4423-9F0F-3AA7AC07EE8B}"/>
          </ac:spMkLst>
        </pc:spChg>
        <pc:spChg chg="mod topLvl">
          <ac:chgData name="reza kabir" userId="af3c95a13102d509" providerId="LiveId" clId="{1DE7A25A-A000-40E7-AB21-D6A01019233A}" dt="2020-05-17T14:57:14.284" v="39" actId="165"/>
          <ac:spMkLst>
            <pc:docMk/>
            <pc:sldMk cId="3517688747" sldId="439"/>
            <ac:spMk id="2495" creationId="{9552071A-FA8E-464E-851E-5397A8302083}"/>
          </ac:spMkLst>
        </pc:spChg>
        <pc:spChg chg="mod topLvl">
          <ac:chgData name="reza kabir" userId="af3c95a13102d509" providerId="LiveId" clId="{1DE7A25A-A000-40E7-AB21-D6A01019233A}" dt="2020-05-17T14:57:14.284" v="39" actId="165"/>
          <ac:spMkLst>
            <pc:docMk/>
            <pc:sldMk cId="3517688747" sldId="439"/>
            <ac:spMk id="2496" creationId="{0CCCD846-BE23-4E4A-B38B-3C934A46CA88}"/>
          </ac:spMkLst>
        </pc:spChg>
        <pc:spChg chg="mod topLvl">
          <ac:chgData name="reza kabir" userId="af3c95a13102d509" providerId="LiveId" clId="{1DE7A25A-A000-40E7-AB21-D6A01019233A}" dt="2020-05-17T14:57:14.284" v="39" actId="165"/>
          <ac:spMkLst>
            <pc:docMk/>
            <pc:sldMk cId="3517688747" sldId="439"/>
            <ac:spMk id="2497" creationId="{B6E82475-D3AE-4BBB-9B92-89E192BB6C76}"/>
          </ac:spMkLst>
        </pc:spChg>
        <pc:spChg chg="mod topLvl">
          <ac:chgData name="reza kabir" userId="af3c95a13102d509" providerId="LiveId" clId="{1DE7A25A-A000-40E7-AB21-D6A01019233A}" dt="2020-05-17T14:57:14.284" v="39" actId="165"/>
          <ac:spMkLst>
            <pc:docMk/>
            <pc:sldMk cId="3517688747" sldId="439"/>
            <ac:spMk id="2498" creationId="{23724E74-E219-48E3-BFDB-1A5A2F344FF4}"/>
          </ac:spMkLst>
        </pc:spChg>
        <pc:spChg chg="mod topLvl">
          <ac:chgData name="reza kabir" userId="af3c95a13102d509" providerId="LiveId" clId="{1DE7A25A-A000-40E7-AB21-D6A01019233A}" dt="2020-05-17T14:57:14.284" v="39" actId="165"/>
          <ac:spMkLst>
            <pc:docMk/>
            <pc:sldMk cId="3517688747" sldId="439"/>
            <ac:spMk id="2499" creationId="{C39385A9-B7A4-43AF-BD7E-A44F285B484E}"/>
          </ac:spMkLst>
        </pc:spChg>
        <pc:spChg chg="mod topLvl">
          <ac:chgData name="reza kabir" userId="af3c95a13102d509" providerId="LiveId" clId="{1DE7A25A-A000-40E7-AB21-D6A01019233A}" dt="2020-05-17T14:57:14.284" v="39" actId="165"/>
          <ac:spMkLst>
            <pc:docMk/>
            <pc:sldMk cId="3517688747" sldId="439"/>
            <ac:spMk id="2500" creationId="{51A6383E-DABA-4683-AE0F-FD5A8A511D3A}"/>
          </ac:spMkLst>
        </pc:spChg>
        <pc:spChg chg="mod topLvl">
          <ac:chgData name="reza kabir" userId="af3c95a13102d509" providerId="LiveId" clId="{1DE7A25A-A000-40E7-AB21-D6A01019233A}" dt="2020-05-17T14:57:14.284" v="39" actId="165"/>
          <ac:spMkLst>
            <pc:docMk/>
            <pc:sldMk cId="3517688747" sldId="439"/>
            <ac:spMk id="2501" creationId="{661473A1-BE21-4DD5-8271-DFA88786D250}"/>
          </ac:spMkLst>
        </pc:spChg>
        <pc:spChg chg="mod topLvl">
          <ac:chgData name="reza kabir" userId="af3c95a13102d509" providerId="LiveId" clId="{1DE7A25A-A000-40E7-AB21-D6A01019233A}" dt="2020-05-17T14:57:14.284" v="39" actId="165"/>
          <ac:spMkLst>
            <pc:docMk/>
            <pc:sldMk cId="3517688747" sldId="439"/>
            <ac:spMk id="2502" creationId="{C15233D7-74EC-4CAD-B4DA-91BB830054D1}"/>
          </ac:spMkLst>
        </pc:spChg>
        <pc:spChg chg="mod topLvl">
          <ac:chgData name="reza kabir" userId="af3c95a13102d509" providerId="LiveId" clId="{1DE7A25A-A000-40E7-AB21-D6A01019233A}" dt="2020-05-17T14:57:14.284" v="39" actId="165"/>
          <ac:spMkLst>
            <pc:docMk/>
            <pc:sldMk cId="3517688747" sldId="439"/>
            <ac:spMk id="2503" creationId="{54DA8386-173F-45FC-8C15-0D8CBED57909}"/>
          </ac:spMkLst>
        </pc:spChg>
        <pc:spChg chg="mod topLvl">
          <ac:chgData name="reza kabir" userId="af3c95a13102d509" providerId="LiveId" clId="{1DE7A25A-A000-40E7-AB21-D6A01019233A}" dt="2020-05-17T14:57:14.284" v="39" actId="165"/>
          <ac:spMkLst>
            <pc:docMk/>
            <pc:sldMk cId="3517688747" sldId="439"/>
            <ac:spMk id="2504" creationId="{E5F9DAE4-F64B-45A6-AD95-D0576E0F38F5}"/>
          </ac:spMkLst>
        </pc:spChg>
        <pc:spChg chg="mod topLvl">
          <ac:chgData name="reza kabir" userId="af3c95a13102d509" providerId="LiveId" clId="{1DE7A25A-A000-40E7-AB21-D6A01019233A}" dt="2020-05-17T14:57:14.284" v="39" actId="165"/>
          <ac:spMkLst>
            <pc:docMk/>
            <pc:sldMk cId="3517688747" sldId="439"/>
            <ac:spMk id="2505" creationId="{A81461FB-B0CA-4FFE-B3D5-8298651EF11B}"/>
          </ac:spMkLst>
        </pc:spChg>
        <pc:spChg chg="mod topLvl">
          <ac:chgData name="reza kabir" userId="af3c95a13102d509" providerId="LiveId" clId="{1DE7A25A-A000-40E7-AB21-D6A01019233A}" dt="2020-05-17T14:57:14.284" v="39" actId="165"/>
          <ac:spMkLst>
            <pc:docMk/>
            <pc:sldMk cId="3517688747" sldId="439"/>
            <ac:spMk id="2506" creationId="{1B1265EE-CBE0-44D8-BFF1-4D5A5C453E56}"/>
          </ac:spMkLst>
        </pc:spChg>
        <pc:spChg chg="mod topLvl">
          <ac:chgData name="reza kabir" userId="af3c95a13102d509" providerId="LiveId" clId="{1DE7A25A-A000-40E7-AB21-D6A01019233A}" dt="2020-05-17T14:57:14.284" v="39" actId="165"/>
          <ac:spMkLst>
            <pc:docMk/>
            <pc:sldMk cId="3517688747" sldId="439"/>
            <ac:spMk id="2507" creationId="{1A8966DA-E972-4489-99D5-5A43D6BADE88}"/>
          </ac:spMkLst>
        </pc:spChg>
        <pc:spChg chg="mod topLvl">
          <ac:chgData name="reza kabir" userId="af3c95a13102d509" providerId="LiveId" clId="{1DE7A25A-A000-40E7-AB21-D6A01019233A}" dt="2020-05-17T14:57:14.284" v="39" actId="165"/>
          <ac:spMkLst>
            <pc:docMk/>
            <pc:sldMk cId="3517688747" sldId="439"/>
            <ac:spMk id="2508" creationId="{6DD58E5E-6CF4-41F1-9379-76CA654B1567}"/>
          </ac:spMkLst>
        </pc:spChg>
        <pc:spChg chg="mod topLvl">
          <ac:chgData name="reza kabir" userId="af3c95a13102d509" providerId="LiveId" clId="{1DE7A25A-A000-40E7-AB21-D6A01019233A}" dt="2020-05-17T14:57:14.284" v="39" actId="165"/>
          <ac:spMkLst>
            <pc:docMk/>
            <pc:sldMk cId="3517688747" sldId="439"/>
            <ac:spMk id="2509" creationId="{D189B6FE-FBC8-4E77-AD6A-E472B521FBC5}"/>
          </ac:spMkLst>
        </pc:spChg>
        <pc:spChg chg="mod topLvl">
          <ac:chgData name="reza kabir" userId="af3c95a13102d509" providerId="LiveId" clId="{1DE7A25A-A000-40E7-AB21-D6A01019233A}" dt="2020-05-17T14:57:14.284" v="39" actId="165"/>
          <ac:spMkLst>
            <pc:docMk/>
            <pc:sldMk cId="3517688747" sldId="439"/>
            <ac:spMk id="2510" creationId="{231E95C0-D7C0-4D00-80F3-3BB787909A0B}"/>
          </ac:spMkLst>
        </pc:spChg>
        <pc:spChg chg="mod topLvl">
          <ac:chgData name="reza kabir" userId="af3c95a13102d509" providerId="LiveId" clId="{1DE7A25A-A000-40E7-AB21-D6A01019233A}" dt="2020-05-17T14:57:14.284" v="39" actId="165"/>
          <ac:spMkLst>
            <pc:docMk/>
            <pc:sldMk cId="3517688747" sldId="439"/>
            <ac:spMk id="2511" creationId="{AEEAF573-5A8B-4106-BD83-F7F1BBFA6D61}"/>
          </ac:spMkLst>
        </pc:spChg>
        <pc:spChg chg="mod topLvl">
          <ac:chgData name="reza kabir" userId="af3c95a13102d509" providerId="LiveId" clId="{1DE7A25A-A000-40E7-AB21-D6A01019233A}" dt="2020-05-17T14:57:14.284" v="39" actId="165"/>
          <ac:spMkLst>
            <pc:docMk/>
            <pc:sldMk cId="3517688747" sldId="439"/>
            <ac:spMk id="2512" creationId="{07E3D417-E569-41B6-AC48-E0615006FFFA}"/>
          </ac:spMkLst>
        </pc:spChg>
        <pc:spChg chg="mod topLvl">
          <ac:chgData name="reza kabir" userId="af3c95a13102d509" providerId="LiveId" clId="{1DE7A25A-A000-40E7-AB21-D6A01019233A}" dt="2020-05-17T14:57:14.284" v="39" actId="165"/>
          <ac:spMkLst>
            <pc:docMk/>
            <pc:sldMk cId="3517688747" sldId="439"/>
            <ac:spMk id="2513" creationId="{BEE603EC-5C40-4AAF-A490-9534852897C0}"/>
          </ac:spMkLst>
        </pc:spChg>
        <pc:spChg chg="mod topLvl">
          <ac:chgData name="reza kabir" userId="af3c95a13102d509" providerId="LiveId" clId="{1DE7A25A-A000-40E7-AB21-D6A01019233A}" dt="2020-05-17T14:57:14.284" v="39" actId="165"/>
          <ac:spMkLst>
            <pc:docMk/>
            <pc:sldMk cId="3517688747" sldId="439"/>
            <ac:spMk id="2514" creationId="{C1FAC4FE-CBB7-4203-A25A-6427071CA6B8}"/>
          </ac:spMkLst>
        </pc:spChg>
        <pc:spChg chg="mod topLvl">
          <ac:chgData name="reza kabir" userId="af3c95a13102d509" providerId="LiveId" clId="{1DE7A25A-A000-40E7-AB21-D6A01019233A}" dt="2020-05-17T14:57:14.284" v="39" actId="165"/>
          <ac:spMkLst>
            <pc:docMk/>
            <pc:sldMk cId="3517688747" sldId="439"/>
            <ac:spMk id="2515" creationId="{DA998362-1966-4368-8E43-328B27E2D970}"/>
          </ac:spMkLst>
        </pc:spChg>
        <pc:spChg chg="mod topLvl">
          <ac:chgData name="reza kabir" userId="af3c95a13102d509" providerId="LiveId" clId="{1DE7A25A-A000-40E7-AB21-D6A01019233A}" dt="2020-05-17T14:57:14.284" v="39" actId="165"/>
          <ac:spMkLst>
            <pc:docMk/>
            <pc:sldMk cId="3517688747" sldId="439"/>
            <ac:spMk id="2516" creationId="{A869B7D6-DCC1-4C15-822B-CB486CFFF06D}"/>
          </ac:spMkLst>
        </pc:spChg>
        <pc:spChg chg="mod topLvl">
          <ac:chgData name="reza kabir" userId="af3c95a13102d509" providerId="LiveId" clId="{1DE7A25A-A000-40E7-AB21-D6A01019233A}" dt="2020-05-17T14:57:14.284" v="39" actId="165"/>
          <ac:spMkLst>
            <pc:docMk/>
            <pc:sldMk cId="3517688747" sldId="439"/>
            <ac:spMk id="2517" creationId="{26CF2002-9623-4A77-86ED-6C9DD1DEF742}"/>
          </ac:spMkLst>
        </pc:spChg>
        <pc:spChg chg="mod topLvl">
          <ac:chgData name="reza kabir" userId="af3c95a13102d509" providerId="LiveId" clId="{1DE7A25A-A000-40E7-AB21-D6A01019233A}" dt="2020-05-17T14:57:14.284" v="39" actId="165"/>
          <ac:spMkLst>
            <pc:docMk/>
            <pc:sldMk cId="3517688747" sldId="439"/>
            <ac:spMk id="2518" creationId="{9CC4EDC5-B650-43AD-8374-BD42F7E0B147}"/>
          </ac:spMkLst>
        </pc:spChg>
        <pc:spChg chg="mod topLvl">
          <ac:chgData name="reza kabir" userId="af3c95a13102d509" providerId="LiveId" clId="{1DE7A25A-A000-40E7-AB21-D6A01019233A}" dt="2020-05-17T14:57:14.284" v="39" actId="165"/>
          <ac:spMkLst>
            <pc:docMk/>
            <pc:sldMk cId="3517688747" sldId="439"/>
            <ac:spMk id="2519" creationId="{C23AF0D8-5CF7-440D-8AC5-DBF85F424D8E}"/>
          </ac:spMkLst>
        </pc:spChg>
        <pc:spChg chg="mod topLvl">
          <ac:chgData name="reza kabir" userId="af3c95a13102d509" providerId="LiveId" clId="{1DE7A25A-A000-40E7-AB21-D6A01019233A}" dt="2020-05-17T14:57:14.284" v="39" actId="165"/>
          <ac:spMkLst>
            <pc:docMk/>
            <pc:sldMk cId="3517688747" sldId="439"/>
            <ac:spMk id="2520" creationId="{DC3574C2-2BFF-4D73-952B-F837DFBB454E}"/>
          </ac:spMkLst>
        </pc:spChg>
        <pc:spChg chg="mod topLvl">
          <ac:chgData name="reza kabir" userId="af3c95a13102d509" providerId="LiveId" clId="{1DE7A25A-A000-40E7-AB21-D6A01019233A}" dt="2020-05-17T14:57:14.284" v="39" actId="165"/>
          <ac:spMkLst>
            <pc:docMk/>
            <pc:sldMk cId="3517688747" sldId="439"/>
            <ac:spMk id="2521" creationId="{DC1E267E-9524-404D-9FB0-90C5F337E8D3}"/>
          </ac:spMkLst>
        </pc:spChg>
        <pc:spChg chg="mod topLvl">
          <ac:chgData name="reza kabir" userId="af3c95a13102d509" providerId="LiveId" clId="{1DE7A25A-A000-40E7-AB21-D6A01019233A}" dt="2020-05-17T14:57:14.284" v="39" actId="165"/>
          <ac:spMkLst>
            <pc:docMk/>
            <pc:sldMk cId="3517688747" sldId="439"/>
            <ac:spMk id="2522" creationId="{32EA2133-9C34-42B0-A9A3-0DA0326B2004}"/>
          </ac:spMkLst>
        </pc:spChg>
        <pc:spChg chg="mod topLvl">
          <ac:chgData name="reza kabir" userId="af3c95a13102d509" providerId="LiveId" clId="{1DE7A25A-A000-40E7-AB21-D6A01019233A}" dt="2020-05-17T14:57:14.284" v="39" actId="165"/>
          <ac:spMkLst>
            <pc:docMk/>
            <pc:sldMk cId="3517688747" sldId="439"/>
            <ac:spMk id="2523" creationId="{5F10677C-30CD-4CAA-B737-E58805EB1F94}"/>
          </ac:spMkLst>
        </pc:spChg>
        <pc:spChg chg="mod topLvl">
          <ac:chgData name="reza kabir" userId="af3c95a13102d509" providerId="LiveId" clId="{1DE7A25A-A000-40E7-AB21-D6A01019233A}" dt="2020-05-17T14:57:14.284" v="39" actId="165"/>
          <ac:spMkLst>
            <pc:docMk/>
            <pc:sldMk cId="3517688747" sldId="439"/>
            <ac:spMk id="2524" creationId="{25FE6FD3-A230-4202-B1B6-383193264F19}"/>
          </ac:spMkLst>
        </pc:spChg>
        <pc:spChg chg="mod topLvl">
          <ac:chgData name="reza kabir" userId="af3c95a13102d509" providerId="LiveId" clId="{1DE7A25A-A000-40E7-AB21-D6A01019233A}" dt="2020-05-17T14:57:14.284" v="39" actId="165"/>
          <ac:spMkLst>
            <pc:docMk/>
            <pc:sldMk cId="3517688747" sldId="439"/>
            <ac:spMk id="2525" creationId="{251B4093-C1D0-4C3D-BD36-7E72E668CE7A}"/>
          </ac:spMkLst>
        </pc:spChg>
        <pc:spChg chg="mod topLvl">
          <ac:chgData name="reza kabir" userId="af3c95a13102d509" providerId="LiveId" clId="{1DE7A25A-A000-40E7-AB21-D6A01019233A}" dt="2020-05-17T14:57:14.284" v="39" actId="165"/>
          <ac:spMkLst>
            <pc:docMk/>
            <pc:sldMk cId="3517688747" sldId="439"/>
            <ac:spMk id="2526" creationId="{D16373DF-F624-4DD7-ADC4-50DED95C8A22}"/>
          </ac:spMkLst>
        </pc:spChg>
        <pc:spChg chg="mod topLvl">
          <ac:chgData name="reza kabir" userId="af3c95a13102d509" providerId="LiveId" clId="{1DE7A25A-A000-40E7-AB21-D6A01019233A}" dt="2020-05-17T14:57:14.284" v="39" actId="165"/>
          <ac:spMkLst>
            <pc:docMk/>
            <pc:sldMk cId="3517688747" sldId="439"/>
            <ac:spMk id="2527" creationId="{A7B72E63-D5BD-49C2-B9F7-8C962E9EAC76}"/>
          </ac:spMkLst>
        </pc:spChg>
        <pc:spChg chg="mod topLvl">
          <ac:chgData name="reza kabir" userId="af3c95a13102d509" providerId="LiveId" clId="{1DE7A25A-A000-40E7-AB21-D6A01019233A}" dt="2020-05-17T14:57:14.284" v="39" actId="165"/>
          <ac:spMkLst>
            <pc:docMk/>
            <pc:sldMk cId="3517688747" sldId="439"/>
            <ac:spMk id="2528" creationId="{AB4F77CC-B7EE-41FD-B9C9-4E73B8176023}"/>
          </ac:spMkLst>
        </pc:spChg>
        <pc:spChg chg="mod topLvl">
          <ac:chgData name="reza kabir" userId="af3c95a13102d509" providerId="LiveId" clId="{1DE7A25A-A000-40E7-AB21-D6A01019233A}" dt="2020-05-17T14:57:14.284" v="39" actId="165"/>
          <ac:spMkLst>
            <pc:docMk/>
            <pc:sldMk cId="3517688747" sldId="439"/>
            <ac:spMk id="2529" creationId="{8AA57830-D952-4591-9B56-0A3F862176BF}"/>
          </ac:spMkLst>
        </pc:spChg>
        <pc:spChg chg="mod topLvl">
          <ac:chgData name="reza kabir" userId="af3c95a13102d509" providerId="LiveId" clId="{1DE7A25A-A000-40E7-AB21-D6A01019233A}" dt="2020-05-17T14:57:14.284" v="39" actId="165"/>
          <ac:spMkLst>
            <pc:docMk/>
            <pc:sldMk cId="3517688747" sldId="439"/>
            <ac:spMk id="2530" creationId="{EAC7AB4C-DB7C-4232-A7A9-777F05DE3A32}"/>
          </ac:spMkLst>
        </pc:spChg>
        <pc:spChg chg="mod topLvl">
          <ac:chgData name="reza kabir" userId="af3c95a13102d509" providerId="LiveId" clId="{1DE7A25A-A000-40E7-AB21-D6A01019233A}" dt="2020-05-17T14:57:14.284" v="39" actId="165"/>
          <ac:spMkLst>
            <pc:docMk/>
            <pc:sldMk cId="3517688747" sldId="439"/>
            <ac:spMk id="2531" creationId="{518E0337-F2E1-4249-AF1A-45594FC4DA29}"/>
          </ac:spMkLst>
        </pc:spChg>
        <pc:spChg chg="mod topLvl">
          <ac:chgData name="reza kabir" userId="af3c95a13102d509" providerId="LiveId" clId="{1DE7A25A-A000-40E7-AB21-D6A01019233A}" dt="2020-05-17T14:57:14.284" v="39" actId="165"/>
          <ac:spMkLst>
            <pc:docMk/>
            <pc:sldMk cId="3517688747" sldId="439"/>
            <ac:spMk id="2532" creationId="{764EA644-D211-487F-A3D9-3F7F6BC92B21}"/>
          </ac:spMkLst>
        </pc:spChg>
        <pc:spChg chg="mod topLvl">
          <ac:chgData name="reza kabir" userId="af3c95a13102d509" providerId="LiveId" clId="{1DE7A25A-A000-40E7-AB21-D6A01019233A}" dt="2020-05-17T14:57:14.284" v="39" actId="165"/>
          <ac:spMkLst>
            <pc:docMk/>
            <pc:sldMk cId="3517688747" sldId="439"/>
            <ac:spMk id="2533" creationId="{0088AC9C-3F50-4EBD-8EC5-B204E3A3B328}"/>
          </ac:spMkLst>
        </pc:spChg>
        <pc:spChg chg="mod topLvl">
          <ac:chgData name="reza kabir" userId="af3c95a13102d509" providerId="LiveId" clId="{1DE7A25A-A000-40E7-AB21-D6A01019233A}" dt="2020-05-17T14:57:14.284" v="39" actId="165"/>
          <ac:spMkLst>
            <pc:docMk/>
            <pc:sldMk cId="3517688747" sldId="439"/>
            <ac:spMk id="2534" creationId="{EB044924-6815-4EB6-9A59-51AEA09D624F}"/>
          </ac:spMkLst>
        </pc:spChg>
        <pc:spChg chg="mod topLvl">
          <ac:chgData name="reza kabir" userId="af3c95a13102d509" providerId="LiveId" clId="{1DE7A25A-A000-40E7-AB21-D6A01019233A}" dt="2020-05-17T14:57:14.284" v="39" actId="165"/>
          <ac:spMkLst>
            <pc:docMk/>
            <pc:sldMk cId="3517688747" sldId="439"/>
            <ac:spMk id="2535" creationId="{9FFACF1C-E08A-432D-9F21-B31E03306D5A}"/>
          </ac:spMkLst>
        </pc:spChg>
        <pc:spChg chg="mod topLvl">
          <ac:chgData name="reza kabir" userId="af3c95a13102d509" providerId="LiveId" clId="{1DE7A25A-A000-40E7-AB21-D6A01019233A}" dt="2020-05-17T14:57:14.284" v="39" actId="165"/>
          <ac:spMkLst>
            <pc:docMk/>
            <pc:sldMk cId="3517688747" sldId="439"/>
            <ac:spMk id="2536" creationId="{163DDAAF-7217-4AE5-8824-A737E645370A}"/>
          </ac:spMkLst>
        </pc:spChg>
        <pc:spChg chg="mod topLvl">
          <ac:chgData name="reza kabir" userId="af3c95a13102d509" providerId="LiveId" clId="{1DE7A25A-A000-40E7-AB21-D6A01019233A}" dt="2020-05-17T14:57:14.284" v="39" actId="165"/>
          <ac:spMkLst>
            <pc:docMk/>
            <pc:sldMk cId="3517688747" sldId="439"/>
            <ac:spMk id="2537" creationId="{043ED74A-F766-4C70-8A42-DD13BD26D96C}"/>
          </ac:spMkLst>
        </pc:spChg>
        <pc:spChg chg="mod topLvl">
          <ac:chgData name="reza kabir" userId="af3c95a13102d509" providerId="LiveId" clId="{1DE7A25A-A000-40E7-AB21-D6A01019233A}" dt="2020-05-17T14:57:14.284" v="39" actId="165"/>
          <ac:spMkLst>
            <pc:docMk/>
            <pc:sldMk cId="3517688747" sldId="439"/>
            <ac:spMk id="2538" creationId="{BF2E4AD6-F6E4-46CB-B31F-3BDDFF2138D1}"/>
          </ac:spMkLst>
        </pc:spChg>
        <pc:spChg chg="mod topLvl">
          <ac:chgData name="reza kabir" userId="af3c95a13102d509" providerId="LiveId" clId="{1DE7A25A-A000-40E7-AB21-D6A01019233A}" dt="2020-05-17T14:57:14.284" v="39" actId="165"/>
          <ac:spMkLst>
            <pc:docMk/>
            <pc:sldMk cId="3517688747" sldId="439"/>
            <ac:spMk id="2539" creationId="{4574BCAF-6E8A-41D1-AED6-67CF5A5BD763}"/>
          </ac:spMkLst>
        </pc:spChg>
        <pc:spChg chg="mod topLvl">
          <ac:chgData name="reza kabir" userId="af3c95a13102d509" providerId="LiveId" clId="{1DE7A25A-A000-40E7-AB21-D6A01019233A}" dt="2020-05-17T14:57:14.284" v="39" actId="165"/>
          <ac:spMkLst>
            <pc:docMk/>
            <pc:sldMk cId="3517688747" sldId="439"/>
            <ac:spMk id="2540" creationId="{A3AD668C-8FC1-42E5-A988-C173A6765DFB}"/>
          </ac:spMkLst>
        </pc:spChg>
        <pc:spChg chg="mod topLvl">
          <ac:chgData name="reza kabir" userId="af3c95a13102d509" providerId="LiveId" clId="{1DE7A25A-A000-40E7-AB21-D6A01019233A}" dt="2020-05-17T14:57:14.284" v="39" actId="165"/>
          <ac:spMkLst>
            <pc:docMk/>
            <pc:sldMk cId="3517688747" sldId="439"/>
            <ac:spMk id="2541" creationId="{C0EAFFDE-66F9-4543-A107-920C0124647A}"/>
          </ac:spMkLst>
        </pc:spChg>
        <pc:spChg chg="mod topLvl">
          <ac:chgData name="reza kabir" userId="af3c95a13102d509" providerId="LiveId" clId="{1DE7A25A-A000-40E7-AB21-D6A01019233A}" dt="2020-05-17T14:57:14.284" v="39" actId="165"/>
          <ac:spMkLst>
            <pc:docMk/>
            <pc:sldMk cId="3517688747" sldId="439"/>
            <ac:spMk id="2542" creationId="{F1B47AE1-2AA0-49E4-A21B-AF152892CAA1}"/>
          </ac:spMkLst>
        </pc:spChg>
        <pc:spChg chg="mod topLvl">
          <ac:chgData name="reza kabir" userId="af3c95a13102d509" providerId="LiveId" clId="{1DE7A25A-A000-40E7-AB21-D6A01019233A}" dt="2020-05-17T14:57:14.284" v="39" actId="165"/>
          <ac:spMkLst>
            <pc:docMk/>
            <pc:sldMk cId="3517688747" sldId="439"/>
            <ac:spMk id="2543" creationId="{596EAAF5-B63D-4537-B909-B89EE23C5C93}"/>
          </ac:spMkLst>
        </pc:spChg>
        <pc:spChg chg="mod topLvl">
          <ac:chgData name="reza kabir" userId="af3c95a13102d509" providerId="LiveId" clId="{1DE7A25A-A000-40E7-AB21-D6A01019233A}" dt="2020-05-17T14:57:14.284" v="39" actId="165"/>
          <ac:spMkLst>
            <pc:docMk/>
            <pc:sldMk cId="3517688747" sldId="439"/>
            <ac:spMk id="2544" creationId="{DB6D9523-8EE5-4CF0-A14A-A0F1F8EE785D}"/>
          </ac:spMkLst>
        </pc:spChg>
        <pc:spChg chg="mod topLvl">
          <ac:chgData name="reza kabir" userId="af3c95a13102d509" providerId="LiveId" clId="{1DE7A25A-A000-40E7-AB21-D6A01019233A}" dt="2020-05-17T14:57:14.284" v="39" actId="165"/>
          <ac:spMkLst>
            <pc:docMk/>
            <pc:sldMk cId="3517688747" sldId="439"/>
            <ac:spMk id="2545" creationId="{59D86880-A132-4B9D-99B7-DA2DADE75295}"/>
          </ac:spMkLst>
        </pc:spChg>
        <pc:spChg chg="mod topLvl">
          <ac:chgData name="reza kabir" userId="af3c95a13102d509" providerId="LiveId" clId="{1DE7A25A-A000-40E7-AB21-D6A01019233A}" dt="2020-05-17T14:57:14.284" v="39" actId="165"/>
          <ac:spMkLst>
            <pc:docMk/>
            <pc:sldMk cId="3517688747" sldId="439"/>
            <ac:spMk id="2546" creationId="{F605F93F-4BB7-4718-A504-EABCD91F6244}"/>
          </ac:spMkLst>
        </pc:spChg>
        <pc:spChg chg="mod topLvl">
          <ac:chgData name="reza kabir" userId="af3c95a13102d509" providerId="LiveId" clId="{1DE7A25A-A000-40E7-AB21-D6A01019233A}" dt="2020-05-17T14:57:14.284" v="39" actId="165"/>
          <ac:spMkLst>
            <pc:docMk/>
            <pc:sldMk cId="3517688747" sldId="439"/>
            <ac:spMk id="2547" creationId="{F7B6078C-50F4-4D5C-B291-0B2DF28B51A1}"/>
          </ac:spMkLst>
        </pc:spChg>
        <pc:spChg chg="mod topLvl">
          <ac:chgData name="reza kabir" userId="af3c95a13102d509" providerId="LiveId" clId="{1DE7A25A-A000-40E7-AB21-D6A01019233A}" dt="2020-05-17T14:57:14.284" v="39" actId="165"/>
          <ac:spMkLst>
            <pc:docMk/>
            <pc:sldMk cId="3517688747" sldId="439"/>
            <ac:spMk id="2548" creationId="{9AD52D9D-460A-4893-A0FB-8CAAD91A2CEA}"/>
          </ac:spMkLst>
        </pc:spChg>
        <pc:spChg chg="mod topLvl">
          <ac:chgData name="reza kabir" userId="af3c95a13102d509" providerId="LiveId" clId="{1DE7A25A-A000-40E7-AB21-D6A01019233A}" dt="2020-05-17T14:57:14.284" v="39" actId="165"/>
          <ac:spMkLst>
            <pc:docMk/>
            <pc:sldMk cId="3517688747" sldId="439"/>
            <ac:spMk id="2549" creationId="{0616638F-D1B4-4782-B209-7BAE008AD89D}"/>
          </ac:spMkLst>
        </pc:spChg>
        <pc:spChg chg="mod topLvl">
          <ac:chgData name="reza kabir" userId="af3c95a13102d509" providerId="LiveId" clId="{1DE7A25A-A000-40E7-AB21-D6A01019233A}" dt="2020-05-17T14:57:14.284" v="39" actId="165"/>
          <ac:spMkLst>
            <pc:docMk/>
            <pc:sldMk cId="3517688747" sldId="439"/>
            <ac:spMk id="2550" creationId="{63E3DAB3-0A86-4BBD-BCCA-F9F07A79F74A}"/>
          </ac:spMkLst>
        </pc:spChg>
        <pc:spChg chg="mod topLvl">
          <ac:chgData name="reza kabir" userId="af3c95a13102d509" providerId="LiveId" clId="{1DE7A25A-A000-40E7-AB21-D6A01019233A}" dt="2020-05-17T14:57:14.284" v="39" actId="165"/>
          <ac:spMkLst>
            <pc:docMk/>
            <pc:sldMk cId="3517688747" sldId="439"/>
            <ac:spMk id="2551" creationId="{A713DA6E-F9F4-4879-8C33-45F18D7954B5}"/>
          </ac:spMkLst>
        </pc:spChg>
        <pc:spChg chg="mod topLvl">
          <ac:chgData name="reza kabir" userId="af3c95a13102d509" providerId="LiveId" clId="{1DE7A25A-A000-40E7-AB21-D6A01019233A}" dt="2020-05-17T14:57:14.284" v="39" actId="165"/>
          <ac:spMkLst>
            <pc:docMk/>
            <pc:sldMk cId="3517688747" sldId="439"/>
            <ac:spMk id="2552" creationId="{D9DEA286-0D9C-425F-AC9A-EBFDFFAE4C74}"/>
          </ac:spMkLst>
        </pc:spChg>
        <pc:spChg chg="mod topLvl">
          <ac:chgData name="reza kabir" userId="af3c95a13102d509" providerId="LiveId" clId="{1DE7A25A-A000-40E7-AB21-D6A01019233A}" dt="2020-05-17T14:57:14.284" v="39" actId="165"/>
          <ac:spMkLst>
            <pc:docMk/>
            <pc:sldMk cId="3517688747" sldId="439"/>
            <ac:spMk id="2553" creationId="{C3FD2A91-D320-4CAD-8656-171BB84E9E99}"/>
          </ac:spMkLst>
        </pc:spChg>
        <pc:spChg chg="mod topLvl">
          <ac:chgData name="reza kabir" userId="af3c95a13102d509" providerId="LiveId" clId="{1DE7A25A-A000-40E7-AB21-D6A01019233A}" dt="2020-05-17T14:57:14.284" v="39" actId="165"/>
          <ac:spMkLst>
            <pc:docMk/>
            <pc:sldMk cId="3517688747" sldId="439"/>
            <ac:spMk id="2554" creationId="{3863FAE7-83E3-4135-98DB-2840B281B5E0}"/>
          </ac:spMkLst>
        </pc:spChg>
        <pc:spChg chg="mod topLvl">
          <ac:chgData name="reza kabir" userId="af3c95a13102d509" providerId="LiveId" clId="{1DE7A25A-A000-40E7-AB21-D6A01019233A}" dt="2020-05-17T14:57:14.284" v="39" actId="165"/>
          <ac:spMkLst>
            <pc:docMk/>
            <pc:sldMk cId="3517688747" sldId="439"/>
            <ac:spMk id="2555" creationId="{A28AB298-D36D-44BC-A94F-0CFD7C3C1A8B}"/>
          </ac:spMkLst>
        </pc:spChg>
        <pc:spChg chg="mod topLvl">
          <ac:chgData name="reza kabir" userId="af3c95a13102d509" providerId="LiveId" clId="{1DE7A25A-A000-40E7-AB21-D6A01019233A}" dt="2020-05-17T14:57:14.284" v="39" actId="165"/>
          <ac:spMkLst>
            <pc:docMk/>
            <pc:sldMk cId="3517688747" sldId="439"/>
            <ac:spMk id="2556" creationId="{CB735CA6-DFA3-47F2-96A1-0FDC457DDE5B}"/>
          </ac:spMkLst>
        </pc:spChg>
        <pc:spChg chg="mod topLvl">
          <ac:chgData name="reza kabir" userId="af3c95a13102d509" providerId="LiveId" clId="{1DE7A25A-A000-40E7-AB21-D6A01019233A}" dt="2020-05-17T14:57:14.284" v="39" actId="165"/>
          <ac:spMkLst>
            <pc:docMk/>
            <pc:sldMk cId="3517688747" sldId="439"/>
            <ac:spMk id="2557" creationId="{6CEF7A27-A328-4AC2-9AF7-03D17D0E1243}"/>
          </ac:spMkLst>
        </pc:spChg>
        <pc:spChg chg="mod topLvl">
          <ac:chgData name="reza kabir" userId="af3c95a13102d509" providerId="LiveId" clId="{1DE7A25A-A000-40E7-AB21-D6A01019233A}" dt="2020-05-17T14:57:14.284" v="39" actId="165"/>
          <ac:spMkLst>
            <pc:docMk/>
            <pc:sldMk cId="3517688747" sldId="439"/>
            <ac:spMk id="2558" creationId="{DC1859D4-C2F7-4F40-912F-910B536EC6BF}"/>
          </ac:spMkLst>
        </pc:spChg>
        <pc:spChg chg="mod topLvl">
          <ac:chgData name="reza kabir" userId="af3c95a13102d509" providerId="LiveId" clId="{1DE7A25A-A000-40E7-AB21-D6A01019233A}" dt="2020-05-17T14:57:14.284" v="39" actId="165"/>
          <ac:spMkLst>
            <pc:docMk/>
            <pc:sldMk cId="3517688747" sldId="439"/>
            <ac:spMk id="2559" creationId="{A6A6DA27-C4B6-4D09-B013-17237DD02106}"/>
          </ac:spMkLst>
        </pc:spChg>
        <pc:spChg chg="mod topLvl">
          <ac:chgData name="reza kabir" userId="af3c95a13102d509" providerId="LiveId" clId="{1DE7A25A-A000-40E7-AB21-D6A01019233A}" dt="2020-05-17T14:57:14.284" v="39" actId="165"/>
          <ac:spMkLst>
            <pc:docMk/>
            <pc:sldMk cId="3517688747" sldId="439"/>
            <ac:spMk id="2560" creationId="{7AC0500B-071C-4BA6-978D-AA81B43F1F6E}"/>
          </ac:spMkLst>
        </pc:spChg>
        <pc:spChg chg="mod topLvl">
          <ac:chgData name="reza kabir" userId="af3c95a13102d509" providerId="LiveId" clId="{1DE7A25A-A000-40E7-AB21-D6A01019233A}" dt="2020-05-17T14:57:14.284" v="39" actId="165"/>
          <ac:spMkLst>
            <pc:docMk/>
            <pc:sldMk cId="3517688747" sldId="439"/>
            <ac:spMk id="2561" creationId="{EE6FC3E5-3402-4A8D-836E-6B9A3F1078E6}"/>
          </ac:spMkLst>
        </pc:spChg>
        <pc:spChg chg="mod topLvl">
          <ac:chgData name="reza kabir" userId="af3c95a13102d509" providerId="LiveId" clId="{1DE7A25A-A000-40E7-AB21-D6A01019233A}" dt="2020-05-17T14:57:14.284" v="39" actId="165"/>
          <ac:spMkLst>
            <pc:docMk/>
            <pc:sldMk cId="3517688747" sldId="439"/>
            <ac:spMk id="2562" creationId="{F515763F-9B8A-4B8D-A29A-FB858C990342}"/>
          </ac:spMkLst>
        </pc:spChg>
        <pc:spChg chg="mod topLvl">
          <ac:chgData name="reza kabir" userId="af3c95a13102d509" providerId="LiveId" clId="{1DE7A25A-A000-40E7-AB21-D6A01019233A}" dt="2020-05-17T14:57:14.284" v="39" actId="165"/>
          <ac:spMkLst>
            <pc:docMk/>
            <pc:sldMk cId="3517688747" sldId="439"/>
            <ac:spMk id="2563" creationId="{88084BF0-67A4-43C8-BEDD-48EDB7335ABB}"/>
          </ac:spMkLst>
        </pc:spChg>
        <pc:spChg chg="mod topLvl">
          <ac:chgData name="reza kabir" userId="af3c95a13102d509" providerId="LiveId" clId="{1DE7A25A-A000-40E7-AB21-D6A01019233A}" dt="2020-05-17T14:57:14.284" v="39" actId="165"/>
          <ac:spMkLst>
            <pc:docMk/>
            <pc:sldMk cId="3517688747" sldId="439"/>
            <ac:spMk id="2564" creationId="{7F72CA1B-FD45-44A3-BD02-6531DF4DBD4D}"/>
          </ac:spMkLst>
        </pc:spChg>
        <pc:spChg chg="mod topLvl">
          <ac:chgData name="reza kabir" userId="af3c95a13102d509" providerId="LiveId" clId="{1DE7A25A-A000-40E7-AB21-D6A01019233A}" dt="2020-05-17T14:57:14.284" v="39" actId="165"/>
          <ac:spMkLst>
            <pc:docMk/>
            <pc:sldMk cId="3517688747" sldId="439"/>
            <ac:spMk id="2565" creationId="{E4238727-FD34-49C9-8371-FE398154203C}"/>
          </ac:spMkLst>
        </pc:spChg>
        <pc:spChg chg="mod topLvl">
          <ac:chgData name="reza kabir" userId="af3c95a13102d509" providerId="LiveId" clId="{1DE7A25A-A000-40E7-AB21-D6A01019233A}" dt="2020-05-17T14:57:14.284" v="39" actId="165"/>
          <ac:spMkLst>
            <pc:docMk/>
            <pc:sldMk cId="3517688747" sldId="439"/>
            <ac:spMk id="2566" creationId="{F15E7D45-A4DB-4379-82A7-EC7CB1C4D70A}"/>
          </ac:spMkLst>
        </pc:spChg>
        <pc:spChg chg="mod topLvl">
          <ac:chgData name="reza kabir" userId="af3c95a13102d509" providerId="LiveId" clId="{1DE7A25A-A000-40E7-AB21-D6A01019233A}" dt="2020-05-17T14:57:14.284" v="39" actId="165"/>
          <ac:spMkLst>
            <pc:docMk/>
            <pc:sldMk cId="3517688747" sldId="439"/>
            <ac:spMk id="2567" creationId="{1E731E41-7153-44EC-A763-4FCA333348E0}"/>
          </ac:spMkLst>
        </pc:spChg>
        <pc:spChg chg="mod topLvl">
          <ac:chgData name="reza kabir" userId="af3c95a13102d509" providerId="LiveId" clId="{1DE7A25A-A000-40E7-AB21-D6A01019233A}" dt="2020-05-17T14:57:14.284" v="39" actId="165"/>
          <ac:spMkLst>
            <pc:docMk/>
            <pc:sldMk cId="3517688747" sldId="439"/>
            <ac:spMk id="2568" creationId="{239BF799-4C29-4D71-92B6-2951FD297031}"/>
          </ac:spMkLst>
        </pc:spChg>
        <pc:spChg chg="mod topLvl">
          <ac:chgData name="reza kabir" userId="af3c95a13102d509" providerId="LiveId" clId="{1DE7A25A-A000-40E7-AB21-D6A01019233A}" dt="2020-05-17T14:57:14.284" v="39" actId="165"/>
          <ac:spMkLst>
            <pc:docMk/>
            <pc:sldMk cId="3517688747" sldId="439"/>
            <ac:spMk id="2569" creationId="{FCE27F68-E948-4375-8C68-B73F801FEAE5}"/>
          </ac:spMkLst>
        </pc:spChg>
        <pc:spChg chg="mod topLvl">
          <ac:chgData name="reza kabir" userId="af3c95a13102d509" providerId="LiveId" clId="{1DE7A25A-A000-40E7-AB21-D6A01019233A}" dt="2020-05-17T14:57:14.284" v="39" actId="165"/>
          <ac:spMkLst>
            <pc:docMk/>
            <pc:sldMk cId="3517688747" sldId="439"/>
            <ac:spMk id="2570" creationId="{D509598E-FCD8-4852-AA52-E53AF941F49A}"/>
          </ac:spMkLst>
        </pc:spChg>
        <pc:spChg chg="mod topLvl">
          <ac:chgData name="reza kabir" userId="af3c95a13102d509" providerId="LiveId" clId="{1DE7A25A-A000-40E7-AB21-D6A01019233A}" dt="2020-05-17T14:57:14.284" v="39" actId="165"/>
          <ac:spMkLst>
            <pc:docMk/>
            <pc:sldMk cId="3517688747" sldId="439"/>
            <ac:spMk id="2571" creationId="{B149F918-FABE-48A8-AE6B-4E78C73545C4}"/>
          </ac:spMkLst>
        </pc:spChg>
        <pc:spChg chg="mod topLvl">
          <ac:chgData name="reza kabir" userId="af3c95a13102d509" providerId="LiveId" clId="{1DE7A25A-A000-40E7-AB21-D6A01019233A}" dt="2020-05-17T14:57:14.284" v="39" actId="165"/>
          <ac:spMkLst>
            <pc:docMk/>
            <pc:sldMk cId="3517688747" sldId="439"/>
            <ac:spMk id="2572" creationId="{2928CDAB-4AB3-4351-AB39-74EBA83A56EA}"/>
          </ac:spMkLst>
        </pc:spChg>
        <pc:spChg chg="mod topLvl">
          <ac:chgData name="reza kabir" userId="af3c95a13102d509" providerId="LiveId" clId="{1DE7A25A-A000-40E7-AB21-D6A01019233A}" dt="2020-05-17T14:57:14.284" v="39" actId="165"/>
          <ac:spMkLst>
            <pc:docMk/>
            <pc:sldMk cId="3517688747" sldId="439"/>
            <ac:spMk id="2573" creationId="{1F838916-6446-48A1-8064-68D3AE2492E7}"/>
          </ac:spMkLst>
        </pc:spChg>
        <pc:spChg chg="mod topLvl">
          <ac:chgData name="reza kabir" userId="af3c95a13102d509" providerId="LiveId" clId="{1DE7A25A-A000-40E7-AB21-D6A01019233A}" dt="2020-05-17T14:57:14.284" v="39" actId="165"/>
          <ac:spMkLst>
            <pc:docMk/>
            <pc:sldMk cId="3517688747" sldId="439"/>
            <ac:spMk id="2574" creationId="{C66F7D78-E13F-4DFB-A87D-AE68BDC21D11}"/>
          </ac:spMkLst>
        </pc:spChg>
        <pc:spChg chg="mod topLvl">
          <ac:chgData name="reza kabir" userId="af3c95a13102d509" providerId="LiveId" clId="{1DE7A25A-A000-40E7-AB21-D6A01019233A}" dt="2020-05-17T14:57:14.284" v="39" actId="165"/>
          <ac:spMkLst>
            <pc:docMk/>
            <pc:sldMk cId="3517688747" sldId="439"/>
            <ac:spMk id="2575" creationId="{87D82301-9ED6-4BF3-989E-5FA251B07789}"/>
          </ac:spMkLst>
        </pc:spChg>
        <pc:spChg chg="mod topLvl">
          <ac:chgData name="reza kabir" userId="af3c95a13102d509" providerId="LiveId" clId="{1DE7A25A-A000-40E7-AB21-D6A01019233A}" dt="2020-05-17T14:57:14.284" v="39" actId="165"/>
          <ac:spMkLst>
            <pc:docMk/>
            <pc:sldMk cId="3517688747" sldId="439"/>
            <ac:spMk id="2576" creationId="{1E58F8E5-EA3D-4939-BDF3-235AF2E1FE01}"/>
          </ac:spMkLst>
        </pc:spChg>
        <pc:spChg chg="mod topLvl">
          <ac:chgData name="reza kabir" userId="af3c95a13102d509" providerId="LiveId" clId="{1DE7A25A-A000-40E7-AB21-D6A01019233A}" dt="2020-05-17T14:57:14.284" v="39" actId="165"/>
          <ac:spMkLst>
            <pc:docMk/>
            <pc:sldMk cId="3517688747" sldId="439"/>
            <ac:spMk id="2577" creationId="{DB835BB4-79FC-4F24-8D6F-FD4996072B04}"/>
          </ac:spMkLst>
        </pc:spChg>
        <pc:spChg chg="mod topLvl">
          <ac:chgData name="reza kabir" userId="af3c95a13102d509" providerId="LiveId" clId="{1DE7A25A-A000-40E7-AB21-D6A01019233A}" dt="2020-05-17T14:57:14.284" v="39" actId="165"/>
          <ac:spMkLst>
            <pc:docMk/>
            <pc:sldMk cId="3517688747" sldId="439"/>
            <ac:spMk id="2578" creationId="{7AED8E19-5A42-4974-BBD5-3048CCC181AA}"/>
          </ac:spMkLst>
        </pc:spChg>
        <pc:spChg chg="mod topLvl">
          <ac:chgData name="reza kabir" userId="af3c95a13102d509" providerId="LiveId" clId="{1DE7A25A-A000-40E7-AB21-D6A01019233A}" dt="2020-05-17T14:57:14.284" v="39" actId="165"/>
          <ac:spMkLst>
            <pc:docMk/>
            <pc:sldMk cId="3517688747" sldId="439"/>
            <ac:spMk id="2579" creationId="{C5478A61-4936-4E8E-A376-CF0BCA5A0994}"/>
          </ac:spMkLst>
        </pc:spChg>
        <pc:spChg chg="mod topLvl">
          <ac:chgData name="reza kabir" userId="af3c95a13102d509" providerId="LiveId" clId="{1DE7A25A-A000-40E7-AB21-D6A01019233A}" dt="2020-05-17T14:57:14.284" v="39" actId="165"/>
          <ac:spMkLst>
            <pc:docMk/>
            <pc:sldMk cId="3517688747" sldId="439"/>
            <ac:spMk id="2580" creationId="{3B670483-18F5-4393-B394-B38FDFCFDB82}"/>
          </ac:spMkLst>
        </pc:spChg>
        <pc:spChg chg="mod topLvl">
          <ac:chgData name="reza kabir" userId="af3c95a13102d509" providerId="LiveId" clId="{1DE7A25A-A000-40E7-AB21-D6A01019233A}" dt="2020-05-17T14:57:14.284" v="39" actId="165"/>
          <ac:spMkLst>
            <pc:docMk/>
            <pc:sldMk cId="3517688747" sldId="439"/>
            <ac:spMk id="2581" creationId="{DF80DA72-8592-4791-B15F-D17BF1F6473A}"/>
          </ac:spMkLst>
        </pc:spChg>
        <pc:spChg chg="mod topLvl">
          <ac:chgData name="reza kabir" userId="af3c95a13102d509" providerId="LiveId" clId="{1DE7A25A-A000-40E7-AB21-D6A01019233A}" dt="2020-05-17T14:57:14.284" v="39" actId="165"/>
          <ac:spMkLst>
            <pc:docMk/>
            <pc:sldMk cId="3517688747" sldId="439"/>
            <ac:spMk id="2582" creationId="{60D2181E-EBAB-4769-AA70-0AF87E36AF9B}"/>
          </ac:spMkLst>
        </pc:spChg>
        <pc:spChg chg="mod topLvl">
          <ac:chgData name="reza kabir" userId="af3c95a13102d509" providerId="LiveId" clId="{1DE7A25A-A000-40E7-AB21-D6A01019233A}" dt="2020-05-17T14:57:14.284" v="39" actId="165"/>
          <ac:spMkLst>
            <pc:docMk/>
            <pc:sldMk cId="3517688747" sldId="439"/>
            <ac:spMk id="2583" creationId="{3035C27C-193B-4BB7-8901-A851A8F121F9}"/>
          </ac:spMkLst>
        </pc:spChg>
        <pc:spChg chg="mod topLvl">
          <ac:chgData name="reza kabir" userId="af3c95a13102d509" providerId="LiveId" clId="{1DE7A25A-A000-40E7-AB21-D6A01019233A}" dt="2020-05-17T14:57:14.284" v="39" actId="165"/>
          <ac:spMkLst>
            <pc:docMk/>
            <pc:sldMk cId="3517688747" sldId="439"/>
            <ac:spMk id="2584" creationId="{E49C9115-7C67-475B-9C4F-03044B1DFA00}"/>
          </ac:spMkLst>
        </pc:spChg>
        <pc:spChg chg="mod topLvl">
          <ac:chgData name="reza kabir" userId="af3c95a13102d509" providerId="LiveId" clId="{1DE7A25A-A000-40E7-AB21-D6A01019233A}" dt="2020-05-17T14:57:14.284" v="39" actId="165"/>
          <ac:spMkLst>
            <pc:docMk/>
            <pc:sldMk cId="3517688747" sldId="439"/>
            <ac:spMk id="2585" creationId="{CC1BC1FD-9E5B-4979-9E94-13942BA1309A}"/>
          </ac:spMkLst>
        </pc:spChg>
        <pc:spChg chg="mod topLvl">
          <ac:chgData name="reza kabir" userId="af3c95a13102d509" providerId="LiveId" clId="{1DE7A25A-A000-40E7-AB21-D6A01019233A}" dt="2020-05-17T14:57:14.284" v="39" actId="165"/>
          <ac:spMkLst>
            <pc:docMk/>
            <pc:sldMk cId="3517688747" sldId="439"/>
            <ac:spMk id="2586" creationId="{E2BC8ED5-7320-47A9-A4E5-B60633BD437D}"/>
          </ac:spMkLst>
        </pc:spChg>
        <pc:spChg chg="mod topLvl">
          <ac:chgData name="reza kabir" userId="af3c95a13102d509" providerId="LiveId" clId="{1DE7A25A-A000-40E7-AB21-D6A01019233A}" dt="2020-05-17T14:57:14.284" v="39" actId="165"/>
          <ac:spMkLst>
            <pc:docMk/>
            <pc:sldMk cId="3517688747" sldId="439"/>
            <ac:spMk id="2587" creationId="{C2F4D9F0-FCE6-4371-9E05-2161615B51AC}"/>
          </ac:spMkLst>
        </pc:spChg>
        <pc:spChg chg="mod topLvl">
          <ac:chgData name="reza kabir" userId="af3c95a13102d509" providerId="LiveId" clId="{1DE7A25A-A000-40E7-AB21-D6A01019233A}" dt="2020-05-17T14:57:14.284" v="39" actId="165"/>
          <ac:spMkLst>
            <pc:docMk/>
            <pc:sldMk cId="3517688747" sldId="439"/>
            <ac:spMk id="2588" creationId="{CC1BE0E3-E00C-4EAE-8FAC-FD5117A45555}"/>
          </ac:spMkLst>
        </pc:spChg>
        <pc:spChg chg="mod topLvl">
          <ac:chgData name="reza kabir" userId="af3c95a13102d509" providerId="LiveId" clId="{1DE7A25A-A000-40E7-AB21-D6A01019233A}" dt="2020-05-17T14:57:14.284" v="39" actId="165"/>
          <ac:spMkLst>
            <pc:docMk/>
            <pc:sldMk cId="3517688747" sldId="439"/>
            <ac:spMk id="2589" creationId="{098B7329-07F1-482A-B103-BCF1479561C2}"/>
          </ac:spMkLst>
        </pc:spChg>
        <pc:spChg chg="mod topLvl">
          <ac:chgData name="reza kabir" userId="af3c95a13102d509" providerId="LiveId" clId="{1DE7A25A-A000-40E7-AB21-D6A01019233A}" dt="2020-05-17T14:57:14.284" v="39" actId="165"/>
          <ac:spMkLst>
            <pc:docMk/>
            <pc:sldMk cId="3517688747" sldId="439"/>
            <ac:spMk id="2590" creationId="{01BECE9D-61BE-4851-BEC1-84864680E465}"/>
          </ac:spMkLst>
        </pc:spChg>
        <pc:spChg chg="mod topLvl">
          <ac:chgData name="reza kabir" userId="af3c95a13102d509" providerId="LiveId" clId="{1DE7A25A-A000-40E7-AB21-D6A01019233A}" dt="2020-05-17T14:57:14.284" v="39" actId="165"/>
          <ac:spMkLst>
            <pc:docMk/>
            <pc:sldMk cId="3517688747" sldId="439"/>
            <ac:spMk id="2591" creationId="{877F04E9-A520-40DA-AE68-4E4B3373A62A}"/>
          </ac:spMkLst>
        </pc:spChg>
        <pc:spChg chg="mod topLvl">
          <ac:chgData name="reza kabir" userId="af3c95a13102d509" providerId="LiveId" clId="{1DE7A25A-A000-40E7-AB21-D6A01019233A}" dt="2020-05-17T14:57:14.284" v="39" actId="165"/>
          <ac:spMkLst>
            <pc:docMk/>
            <pc:sldMk cId="3517688747" sldId="439"/>
            <ac:spMk id="2592" creationId="{BBCE5003-6AC6-4287-91E3-07B565D40C72}"/>
          </ac:spMkLst>
        </pc:spChg>
        <pc:spChg chg="mod topLvl">
          <ac:chgData name="reza kabir" userId="af3c95a13102d509" providerId="LiveId" clId="{1DE7A25A-A000-40E7-AB21-D6A01019233A}" dt="2020-05-17T14:57:14.284" v="39" actId="165"/>
          <ac:spMkLst>
            <pc:docMk/>
            <pc:sldMk cId="3517688747" sldId="439"/>
            <ac:spMk id="2593" creationId="{E25170CC-0CF1-4679-8098-BEFF77D5D955}"/>
          </ac:spMkLst>
        </pc:spChg>
        <pc:spChg chg="mod topLvl">
          <ac:chgData name="reza kabir" userId="af3c95a13102d509" providerId="LiveId" clId="{1DE7A25A-A000-40E7-AB21-D6A01019233A}" dt="2020-05-17T14:57:14.284" v="39" actId="165"/>
          <ac:spMkLst>
            <pc:docMk/>
            <pc:sldMk cId="3517688747" sldId="439"/>
            <ac:spMk id="2594" creationId="{781E17CF-512F-4673-8C4C-A8FDC7247862}"/>
          </ac:spMkLst>
        </pc:spChg>
        <pc:spChg chg="mod topLvl">
          <ac:chgData name="reza kabir" userId="af3c95a13102d509" providerId="LiveId" clId="{1DE7A25A-A000-40E7-AB21-D6A01019233A}" dt="2020-05-17T14:57:14.284" v="39" actId="165"/>
          <ac:spMkLst>
            <pc:docMk/>
            <pc:sldMk cId="3517688747" sldId="439"/>
            <ac:spMk id="2595" creationId="{7750893B-1611-4221-B20C-026DBEF2F2EE}"/>
          </ac:spMkLst>
        </pc:spChg>
        <pc:spChg chg="mod topLvl">
          <ac:chgData name="reza kabir" userId="af3c95a13102d509" providerId="LiveId" clId="{1DE7A25A-A000-40E7-AB21-D6A01019233A}" dt="2020-05-17T14:57:14.284" v="39" actId="165"/>
          <ac:spMkLst>
            <pc:docMk/>
            <pc:sldMk cId="3517688747" sldId="439"/>
            <ac:spMk id="2596" creationId="{0D3C7573-0AE6-41C8-8FD6-07D0BAE997AF}"/>
          </ac:spMkLst>
        </pc:spChg>
        <pc:spChg chg="mod topLvl">
          <ac:chgData name="reza kabir" userId="af3c95a13102d509" providerId="LiveId" clId="{1DE7A25A-A000-40E7-AB21-D6A01019233A}" dt="2020-05-17T14:57:14.284" v="39" actId="165"/>
          <ac:spMkLst>
            <pc:docMk/>
            <pc:sldMk cId="3517688747" sldId="439"/>
            <ac:spMk id="2597" creationId="{76A84FF6-F3CA-4F20-ADD5-D815D985DEFB}"/>
          </ac:spMkLst>
        </pc:spChg>
        <pc:spChg chg="mod topLvl">
          <ac:chgData name="reza kabir" userId="af3c95a13102d509" providerId="LiveId" clId="{1DE7A25A-A000-40E7-AB21-D6A01019233A}" dt="2020-05-17T14:57:14.284" v="39" actId="165"/>
          <ac:spMkLst>
            <pc:docMk/>
            <pc:sldMk cId="3517688747" sldId="439"/>
            <ac:spMk id="2598" creationId="{1B4512C6-3D86-4448-83E1-3CA9CF3DEB73}"/>
          </ac:spMkLst>
        </pc:spChg>
        <pc:spChg chg="mod">
          <ac:chgData name="reza kabir" userId="af3c95a13102d509" providerId="LiveId" clId="{1DE7A25A-A000-40E7-AB21-D6A01019233A}" dt="2020-05-17T14:57:01.933" v="37" actId="1076"/>
          <ac:spMkLst>
            <pc:docMk/>
            <pc:sldMk cId="3517688747" sldId="439"/>
            <ac:spMk id="2636" creationId="{3331FB2D-D221-4DFC-AFD4-120FE1ACE4CD}"/>
          </ac:spMkLst>
        </pc:spChg>
        <pc:grpChg chg="del">
          <ac:chgData name="reza kabir" userId="af3c95a13102d509" providerId="LiveId" clId="{1DE7A25A-A000-40E7-AB21-D6A01019233A}" dt="2020-05-17T14:57:14.284" v="39" actId="165"/>
          <ac:grpSpMkLst>
            <pc:docMk/>
            <pc:sldMk cId="3517688747" sldId="439"/>
            <ac:grpSpMk id="5" creationId="{C6B9385C-F15C-454A-975B-4F30127F3A7F}"/>
          </ac:grpSpMkLst>
        </pc:grpChg>
        <pc:grpChg chg="del">
          <ac:chgData name="reza kabir" userId="af3c95a13102d509" providerId="LiveId" clId="{1DE7A25A-A000-40E7-AB21-D6A01019233A}" dt="2020-05-17T14:57:47.148" v="41" actId="21"/>
          <ac:grpSpMkLst>
            <pc:docMk/>
            <pc:sldMk cId="3517688747" sldId="439"/>
            <ac:grpSpMk id="2600" creationId="{7C547EF9-0F4C-4903-8F6F-CFB841D4A014}"/>
          </ac:grpSpMkLst>
        </pc:grpChg>
        <pc:picChg chg="del">
          <ac:chgData name="reza kabir" userId="af3c95a13102d509" providerId="LiveId" clId="{1DE7A25A-A000-40E7-AB21-D6A01019233A}" dt="2020-05-17T14:56:31.057" v="18" actId="478"/>
          <ac:picMkLst>
            <pc:docMk/>
            <pc:sldMk cId="3517688747" sldId="439"/>
            <ac:picMk id="3" creationId="{7A464985-4A29-403A-92E8-93ADEE9F0C00}"/>
          </ac:picMkLst>
        </pc:picChg>
      </pc:sldChg>
      <pc:sldChg chg="add">
        <pc:chgData name="reza kabir" userId="af3c95a13102d509" providerId="LiveId" clId="{1DE7A25A-A000-40E7-AB21-D6A01019233A}" dt="2020-05-17T14:55:36.497" v="0"/>
        <pc:sldMkLst>
          <pc:docMk/>
          <pc:sldMk cId="1546267942" sldId="573"/>
        </pc:sldMkLst>
      </pc:sldChg>
      <pc:sldChg chg="add">
        <pc:chgData name="reza kabir" userId="af3c95a13102d509" providerId="LiveId" clId="{1DE7A25A-A000-40E7-AB21-D6A01019233A}" dt="2020-05-17T14:55:36.497" v="0"/>
        <pc:sldMkLst>
          <pc:docMk/>
          <pc:sldMk cId="3388131951" sldId="574"/>
        </pc:sldMkLst>
      </pc:sldChg>
      <pc:sldChg chg="add">
        <pc:chgData name="reza kabir" userId="af3c95a13102d509" providerId="LiveId" clId="{1DE7A25A-A000-40E7-AB21-D6A01019233A}" dt="2020-05-17T14:55:36.497" v="0"/>
        <pc:sldMkLst>
          <pc:docMk/>
          <pc:sldMk cId="1631863452" sldId="575"/>
        </pc:sldMkLst>
      </pc:sldChg>
      <pc:sldChg chg="add">
        <pc:chgData name="reza kabir" userId="af3c95a13102d509" providerId="LiveId" clId="{1DE7A25A-A000-40E7-AB21-D6A01019233A}" dt="2020-05-17T14:55:36.497" v="0"/>
        <pc:sldMkLst>
          <pc:docMk/>
          <pc:sldMk cId="202174891" sldId="576"/>
        </pc:sldMkLst>
      </pc:sldChg>
      <pc:sldChg chg="add">
        <pc:chgData name="reza kabir" userId="af3c95a13102d509" providerId="LiveId" clId="{1DE7A25A-A000-40E7-AB21-D6A01019233A}" dt="2020-05-17T14:55:36.497" v="0"/>
        <pc:sldMkLst>
          <pc:docMk/>
          <pc:sldMk cId="1673260171" sldId="577"/>
        </pc:sldMkLst>
      </pc:sldChg>
      <pc:sldChg chg="add">
        <pc:chgData name="reza kabir" userId="af3c95a13102d509" providerId="LiveId" clId="{1DE7A25A-A000-40E7-AB21-D6A01019233A}" dt="2020-05-17T14:55:36.497" v="0"/>
        <pc:sldMkLst>
          <pc:docMk/>
          <pc:sldMk cId="2617650690" sldId="578"/>
        </pc:sldMkLst>
      </pc:sldChg>
      <pc:sldChg chg="addSp delSp modSp add mod modClrScheme chgLayout">
        <pc:chgData name="reza kabir" userId="af3c95a13102d509" providerId="LiveId" clId="{1DE7A25A-A000-40E7-AB21-D6A01019233A}" dt="2020-05-17T15:05:00.875" v="173" actId="478"/>
        <pc:sldMkLst>
          <pc:docMk/>
          <pc:sldMk cId="1033644193" sldId="639"/>
        </pc:sldMkLst>
        <pc:spChg chg="add mod ord">
          <ac:chgData name="reza kabir" userId="af3c95a13102d509" providerId="LiveId" clId="{1DE7A25A-A000-40E7-AB21-D6A01019233A}" dt="2020-05-17T15:01:42.595" v="112" actId="20577"/>
          <ac:spMkLst>
            <pc:docMk/>
            <pc:sldMk cId="1033644193" sldId="639"/>
            <ac:spMk id="3" creationId="{E18FA271-D2A4-4B71-B753-C19B13086842}"/>
          </ac:spMkLst>
        </pc:spChg>
        <pc:spChg chg="add mod">
          <ac:chgData name="reza kabir" userId="af3c95a13102d509" providerId="LiveId" clId="{1DE7A25A-A000-40E7-AB21-D6A01019233A}" dt="2020-05-17T15:03:37.386" v="143" actId="1076"/>
          <ac:spMkLst>
            <pc:docMk/>
            <pc:sldMk cId="1033644193" sldId="639"/>
            <ac:spMk id="4" creationId="{1E2584A4-8534-4AB3-BF03-6D3F660FD199}"/>
          </ac:spMkLst>
        </pc:spChg>
        <pc:spChg chg="mod topLvl">
          <ac:chgData name="reza kabir" userId="af3c95a13102d509" providerId="LiveId" clId="{1DE7A25A-A000-40E7-AB21-D6A01019233A}" dt="2020-05-17T15:01:47.127" v="113" actId="165"/>
          <ac:spMkLst>
            <pc:docMk/>
            <pc:sldMk cId="1033644193" sldId="639"/>
            <ac:spMk id="654" creationId="{14CF6E46-B83D-4A44-AD97-7B04BED1ABBE}"/>
          </ac:spMkLst>
        </pc:spChg>
        <pc:spChg chg="mod topLvl">
          <ac:chgData name="reza kabir" userId="af3c95a13102d509" providerId="LiveId" clId="{1DE7A25A-A000-40E7-AB21-D6A01019233A}" dt="2020-05-17T15:01:47.127" v="113" actId="165"/>
          <ac:spMkLst>
            <pc:docMk/>
            <pc:sldMk cId="1033644193" sldId="639"/>
            <ac:spMk id="655" creationId="{02CB5C8D-00D8-49FA-B648-4B30559B64D6}"/>
          </ac:spMkLst>
        </pc:spChg>
        <pc:spChg chg="mod topLvl">
          <ac:chgData name="reza kabir" userId="af3c95a13102d509" providerId="LiveId" clId="{1DE7A25A-A000-40E7-AB21-D6A01019233A}" dt="2020-05-17T15:01:47.127" v="113" actId="165"/>
          <ac:spMkLst>
            <pc:docMk/>
            <pc:sldMk cId="1033644193" sldId="639"/>
            <ac:spMk id="656" creationId="{A99B937B-CB91-4EA0-8B0D-C4268E8B7CA0}"/>
          </ac:spMkLst>
        </pc:spChg>
        <pc:spChg chg="mod topLvl">
          <ac:chgData name="reza kabir" userId="af3c95a13102d509" providerId="LiveId" clId="{1DE7A25A-A000-40E7-AB21-D6A01019233A}" dt="2020-05-17T15:01:47.127" v="113" actId="165"/>
          <ac:spMkLst>
            <pc:docMk/>
            <pc:sldMk cId="1033644193" sldId="639"/>
            <ac:spMk id="657" creationId="{9B3D1A3C-AD63-4798-8AB8-D11F89D96C47}"/>
          </ac:spMkLst>
        </pc:spChg>
        <pc:spChg chg="mod topLvl">
          <ac:chgData name="reza kabir" userId="af3c95a13102d509" providerId="LiveId" clId="{1DE7A25A-A000-40E7-AB21-D6A01019233A}" dt="2020-05-17T15:01:47.127" v="113" actId="165"/>
          <ac:spMkLst>
            <pc:docMk/>
            <pc:sldMk cId="1033644193" sldId="639"/>
            <ac:spMk id="658" creationId="{B36EB106-4A0C-43A5-9CA5-302D8A37DB48}"/>
          </ac:spMkLst>
        </pc:spChg>
        <pc:spChg chg="del mod topLvl">
          <ac:chgData name="reza kabir" userId="af3c95a13102d509" providerId="LiveId" clId="{1DE7A25A-A000-40E7-AB21-D6A01019233A}" dt="2020-05-17T15:02:41.543" v="122" actId="478"/>
          <ac:spMkLst>
            <pc:docMk/>
            <pc:sldMk cId="1033644193" sldId="639"/>
            <ac:spMk id="659" creationId="{5768F410-9D25-48C2-928F-E655DD32EF1E}"/>
          </ac:spMkLst>
        </pc:spChg>
        <pc:spChg chg="del mod topLvl">
          <ac:chgData name="reza kabir" userId="af3c95a13102d509" providerId="LiveId" clId="{1DE7A25A-A000-40E7-AB21-D6A01019233A}" dt="2020-05-17T15:02:41.543" v="122" actId="478"/>
          <ac:spMkLst>
            <pc:docMk/>
            <pc:sldMk cId="1033644193" sldId="639"/>
            <ac:spMk id="660" creationId="{15C65298-B9E6-4711-B32E-8AAAE5183DFB}"/>
          </ac:spMkLst>
        </pc:spChg>
        <pc:spChg chg="del mod topLvl">
          <ac:chgData name="reza kabir" userId="af3c95a13102d509" providerId="LiveId" clId="{1DE7A25A-A000-40E7-AB21-D6A01019233A}" dt="2020-05-17T15:02:14.606" v="119" actId="478"/>
          <ac:spMkLst>
            <pc:docMk/>
            <pc:sldMk cId="1033644193" sldId="639"/>
            <ac:spMk id="661" creationId="{024EDE0C-8C03-449A-8399-CFF8082B85AA}"/>
          </ac:spMkLst>
        </pc:spChg>
        <pc:spChg chg="del mod topLvl">
          <ac:chgData name="reza kabir" userId="af3c95a13102d509" providerId="LiveId" clId="{1DE7A25A-A000-40E7-AB21-D6A01019233A}" dt="2020-05-17T15:02:14.606" v="119" actId="478"/>
          <ac:spMkLst>
            <pc:docMk/>
            <pc:sldMk cId="1033644193" sldId="639"/>
            <ac:spMk id="662" creationId="{5E322D32-9CD5-4055-8F56-426D1AB18AB2}"/>
          </ac:spMkLst>
        </pc:spChg>
        <pc:spChg chg="del mod topLvl">
          <ac:chgData name="reza kabir" userId="af3c95a13102d509" providerId="LiveId" clId="{1DE7A25A-A000-40E7-AB21-D6A01019233A}" dt="2020-05-17T15:02:14.606" v="119" actId="478"/>
          <ac:spMkLst>
            <pc:docMk/>
            <pc:sldMk cId="1033644193" sldId="639"/>
            <ac:spMk id="663" creationId="{CD9907B3-CACB-4F05-A083-943748935055}"/>
          </ac:spMkLst>
        </pc:spChg>
        <pc:spChg chg="del mod topLvl">
          <ac:chgData name="reza kabir" userId="af3c95a13102d509" providerId="LiveId" clId="{1DE7A25A-A000-40E7-AB21-D6A01019233A}" dt="2020-05-17T15:02:14.606" v="119" actId="478"/>
          <ac:spMkLst>
            <pc:docMk/>
            <pc:sldMk cId="1033644193" sldId="639"/>
            <ac:spMk id="664" creationId="{4982ECE9-4701-4DA9-AC45-45D3C4228A30}"/>
          </ac:spMkLst>
        </pc:spChg>
        <pc:spChg chg="del mod topLvl">
          <ac:chgData name="reza kabir" userId="af3c95a13102d509" providerId="LiveId" clId="{1DE7A25A-A000-40E7-AB21-D6A01019233A}" dt="2020-05-17T15:02:14.606" v="119" actId="478"/>
          <ac:spMkLst>
            <pc:docMk/>
            <pc:sldMk cId="1033644193" sldId="639"/>
            <ac:spMk id="665" creationId="{57E17FF6-6C0D-417C-9E0F-A4C75257B2F4}"/>
          </ac:spMkLst>
        </pc:spChg>
        <pc:spChg chg="del mod topLvl">
          <ac:chgData name="reza kabir" userId="af3c95a13102d509" providerId="LiveId" clId="{1DE7A25A-A000-40E7-AB21-D6A01019233A}" dt="2020-05-17T15:02:14.606" v="119" actId="478"/>
          <ac:spMkLst>
            <pc:docMk/>
            <pc:sldMk cId="1033644193" sldId="639"/>
            <ac:spMk id="666" creationId="{D1EE7D72-10F3-4CE6-AB23-343CF76AC0E2}"/>
          </ac:spMkLst>
        </pc:spChg>
        <pc:spChg chg="del mod topLvl">
          <ac:chgData name="reza kabir" userId="af3c95a13102d509" providerId="LiveId" clId="{1DE7A25A-A000-40E7-AB21-D6A01019233A}" dt="2020-05-17T15:02:14.606" v="119" actId="478"/>
          <ac:spMkLst>
            <pc:docMk/>
            <pc:sldMk cId="1033644193" sldId="639"/>
            <ac:spMk id="667" creationId="{27F996EC-4CF3-445C-94C7-5E1273066B40}"/>
          </ac:spMkLst>
        </pc:spChg>
        <pc:spChg chg="del mod topLvl">
          <ac:chgData name="reza kabir" userId="af3c95a13102d509" providerId="LiveId" clId="{1DE7A25A-A000-40E7-AB21-D6A01019233A}" dt="2020-05-17T15:02:14.606" v="119" actId="478"/>
          <ac:spMkLst>
            <pc:docMk/>
            <pc:sldMk cId="1033644193" sldId="639"/>
            <ac:spMk id="668" creationId="{79227AE2-2DF4-4BCC-9779-43FBAF12C04F}"/>
          </ac:spMkLst>
        </pc:spChg>
        <pc:spChg chg="mod topLvl">
          <ac:chgData name="reza kabir" userId="af3c95a13102d509" providerId="LiveId" clId="{1DE7A25A-A000-40E7-AB21-D6A01019233A}" dt="2020-05-17T15:01:47.127" v="113" actId="165"/>
          <ac:spMkLst>
            <pc:docMk/>
            <pc:sldMk cId="1033644193" sldId="639"/>
            <ac:spMk id="669" creationId="{79BADDB4-0ED2-45D1-AB6E-AC12C6FD4149}"/>
          </ac:spMkLst>
        </pc:spChg>
        <pc:spChg chg="mod topLvl">
          <ac:chgData name="reza kabir" userId="af3c95a13102d509" providerId="LiveId" clId="{1DE7A25A-A000-40E7-AB21-D6A01019233A}" dt="2020-05-17T15:01:47.127" v="113" actId="165"/>
          <ac:spMkLst>
            <pc:docMk/>
            <pc:sldMk cId="1033644193" sldId="639"/>
            <ac:spMk id="670" creationId="{AED19F75-9DB0-44A8-9A05-6BC932D277A3}"/>
          </ac:spMkLst>
        </pc:spChg>
        <pc:spChg chg="mod topLvl">
          <ac:chgData name="reza kabir" userId="af3c95a13102d509" providerId="LiveId" clId="{1DE7A25A-A000-40E7-AB21-D6A01019233A}" dt="2020-05-17T15:01:47.127" v="113" actId="165"/>
          <ac:spMkLst>
            <pc:docMk/>
            <pc:sldMk cId="1033644193" sldId="639"/>
            <ac:spMk id="671" creationId="{3738676D-561F-48B8-B4CB-C4B0C58F2F09}"/>
          </ac:spMkLst>
        </pc:spChg>
        <pc:spChg chg="mod topLvl">
          <ac:chgData name="reza kabir" userId="af3c95a13102d509" providerId="LiveId" clId="{1DE7A25A-A000-40E7-AB21-D6A01019233A}" dt="2020-05-17T15:01:47.127" v="113" actId="165"/>
          <ac:spMkLst>
            <pc:docMk/>
            <pc:sldMk cId="1033644193" sldId="639"/>
            <ac:spMk id="672" creationId="{B0632968-6947-44C1-9FCC-CDA41FE85B3D}"/>
          </ac:spMkLst>
        </pc:spChg>
        <pc:spChg chg="mod topLvl">
          <ac:chgData name="reza kabir" userId="af3c95a13102d509" providerId="LiveId" clId="{1DE7A25A-A000-40E7-AB21-D6A01019233A}" dt="2020-05-17T15:01:47.127" v="113" actId="165"/>
          <ac:spMkLst>
            <pc:docMk/>
            <pc:sldMk cId="1033644193" sldId="639"/>
            <ac:spMk id="673" creationId="{5A91BE35-AB94-4995-A7E3-722B58FA982D}"/>
          </ac:spMkLst>
        </pc:spChg>
        <pc:spChg chg="mod topLvl">
          <ac:chgData name="reza kabir" userId="af3c95a13102d509" providerId="LiveId" clId="{1DE7A25A-A000-40E7-AB21-D6A01019233A}" dt="2020-05-17T15:01:47.127" v="113" actId="165"/>
          <ac:spMkLst>
            <pc:docMk/>
            <pc:sldMk cId="1033644193" sldId="639"/>
            <ac:spMk id="674" creationId="{246BE4C5-9F12-464E-BF09-D8CD72BDAC1D}"/>
          </ac:spMkLst>
        </pc:spChg>
        <pc:spChg chg="del mod topLvl">
          <ac:chgData name="reza kabir" userId="af3c95a13102d509" providerId="LiveId" clId="{1DE7A25A-A000-40E7-AB21-D6A01019233A}" dt="2020-05-17T15:02:08.562" v="118" actId="478"/>
          <ac:spMkLst>
            <pc:docMk/>
            <pc:sldMk cId="1033644193" sldId="639"/>
            <ac:spMk id="675" creationId="{129BFB01-AE64-4670-9BA2-E28DAA21BD9A}"/>
          </ac:spMkLst>
        </pc:spChg>
        <pc:spChg chg="del mod topLvl">
          <ac:chgData name="reza kabir" userId="af3c95a13102d509" providerId="LiveId" clId="{1DE7A25A-A000-40E7-AB21-D6A01019233A}" dt="2020-05-17T15:02:08.562" v="118" actId="478"/>
          <ac:spMkLst>
            <pc:docMk/>
            <pc:sldMk cId="1033644193" sldId="639"/>
            <ac:spMk id="676" creationId="{D2213F4E-E3D9-4404-8A8E-917BB702254D}"/>
          </ac:spMkLst>
        </pc:spChg>
        <pc:spChg chg="del mod topLvl">
          <ac:chgData name="reza kabir" userId="af3c95a13102d509" providerId="LiveId" clId="{1DE7A25A-A000-40E7-AB21-D6A01019233A}" dt="2020-05-17T15:02:08.562" v="118" actId="478"/>
          <ac:spMkLst>
            <pc:docMk/>
            <pc:sldMk cId="1033644193" sldId="639"/>
            <ac:spMk id="677" creationId="{5DAEB5EC-75A3-4768-97BF-4B8B2F8D317D}"/>
          </ac:spMkLst>
        </pc:spChg>
        <pc:spChg chg="del mod topLvl">
          <ac:chgData name="reza kabir" userId="af3c95a13102d509" providerId="LiveId" clId="{1DE7A25A-A000-40E7-AB21-D6A01019233A}" dt="2020-05-17T15:02:08.562" v="118" actId="478"/>
          <ac:spMkLst>
            <pc:docMk/>
            <pc:sldMk cId="1033644193" sldId="639"/>
            <ac:spMk id="678" creationId="{4CBD66CF-721B-4E2F-80B2-B529874120D4}"/>
          </ac:spMkLst>
        </pc:spChg>
        <pc:spChg chg="del mod topLvl">
          <ac:chgData name="reza kabir" userId="af3c95a13102d509" providerId="LiveId" clId="{1DE7A25A-A000-40E7-AB21-D6A01019233A}" dt="2020-05-17T15:02:08.562" v="118" actId="478"/>
          <ac:spMkLst>
            <pc:docMk/>
            <pc:sldMk cId="1033644193" sldId="639"/>
            <ac:spMk id="679" creationId="{2FE9D6C7-D7FA-4801-8351-C759EBEEDA69}"/>
          </ac:spMkLst>
        </pc:spChg>
        <pc:spChg chg="del mod topLvl">
          <ac:chgData name="reza kabir" userId="af3c95a13102d509" providerId="LiveId" clId="{1DE7A25A-A000-40E7-AB21-D6A01019233A}" dt="2020-05-17T15:02:08.562" v="118" actId="478"/>
          <ac:spMkLst>
            <pc:docMk/>
            <pc:sldMk cId="1033644193" sldId="639"/>
            <ac:spMk id="680" creationId="{E6E2E7FC-C772-4EBC-85BF-00DB9173BE0B}"/>
          </ac:spMkLst>
        </pc:spChg>
        <pc:spChg chg="del mod topLvl">
          <ac:chgData name="reza kabir" userId="af3c95a13102d509" providerId="LiveId" clId="{1DE7A25A-A000-40E7-AB21-D6A01019233A}" dt="2020-05-17T15:02:08.562" v="118" actId="478"/>
          <ac:spMkLst>
            <pc:docMk/>
            <pc:sldMk cId="1033644193" sldId="639"/>
            <ac:spMk id="681" creationId="{5CF3F967-ECAC-41EE-9CEC-F8C5638C9CC8}"/>
          </ac:spMkLst>
        </pc:spChg>
        <pc:spChg chg="del mod topLvl">
          <ac:chgData name="reza kabir" userId="af3c95a13102d509" providerId="LiveId" clId="{1DE7A25A-A000-40E7-AB21-D6A01019233A}" dt="2020-05-17T15:02:08.562" v="118" actId="478"/>
          <ac:spMkLst>
            <pc:docMk/>
            <pc:sldMk cId="1033644193" sldId="639"/>
            <ac:spMk id="682" creationId="{2FBD1A27-DD5B-45EA-B217-681BCC5FF208}"/>
          </ac:spMkLst>
        </pc:spChg>
        <pc:spChg chg="del mod topLvl">
          <ac:chgData name="reza kabir" userId="af3c95a13102d509" providerId="LiveId" clId="{1DE7A25A-A000-40E7-AB21-D6A01019233A}" dt="2020-05-17T15:02:08.562" v="118" actId="478"/>
          <ac:spMkLst>
            <pc:docMk/>
            <pc:sldMk cId="1033644193" sldId="639"/>
            <ac:spMk id="683" creationId="{CC98F262-5766-41E7-A48E-CE391A5002BB}"/>
          </ac:spMkLst>
        </pc:spChg>
        <pc:spChg chg="del mod topLvl">
          <ac:chgData name="reza kabir" userId="af3c95a13102d509" providerId="LiveId" clId="{1DE7A25A-A000-40E7-AB21-D6A01019233A}" dt="2020-05-17T15:02:08.562" v="118" actId="478"/>
          <ac:spMkLst>
            <pc:docMk/>
            <pc:sldMk cId="1033644193" sldId="639"/>
            <ac:spMk id="684" creationId="{8E777AB0-7116-4C61-B516-F2B51C953B05}"/>
          </ac:spMkLst>
        </pc:spChg>
        <pc:spChg chg="del mod topLvl">
          <ac:chgData name="reza kabir" userId="af3c95a13102d509" providerId="LiveId" clId="{1DE7A25A-A000-40E7-AB21-D6A01019233A}" dt="2020-05-17T15:02:08.562" v="118" actId="478"/>
          <ac:spMkLst>
            <pc:docMk/>
            <pc:sldMk cId="1033644193" sldId="639"/>
            <ac:spMk id="685" creationId="{B8767A90-40C7-4A07-94C7-09707BFC46E7}"/>
          </ac:spMkLst>
        </pc:spChg>
        <pc:spChg chg="del mod topLvl">
          <ac:chgData name="reza kabir" userId="af3c95a13102d509" providerId="LiveId" clId="{1DE7A25A-A000-40E7-AB21-D6A01019233A}" dt="2020-05-17T15:02:08.562" v="118" actId="478"/>
          <ac:spMkLst>
            <pc:docMk/>
            <pc:sldMk cId="1033644193" sldId="639"/>
            <ac:spMk id="686" creationId="{ECABDF5E-6CFD-42ED-A323-9517516AFEDC}"/>
          </ac:spMkLst>
        </pc:spChg>
        <pc:spChg chg="del mod topLvl">
          <ac:chgData name="reza kabir" userId="af3c95a13102d509" providerId="LiveId" clId="{1DE7A25A-A000-40E7-AB21-D6A01019233A}" dt="2020-05-17T15:02:08.562" v="118" actId="478"/>
          <ac:spMkLst>
            <pc:docMk/>
            <pc:sldMk cId="1033644193" sldId="639"/>
            <ac:spMk id="687" creationId="{AB531151-775E-45C9-8250-E1767B66E61D}"/>
          </ac:spMkLst>
        </pc:spChg>
        <pc:spChg chg="del mod topLvl">
          <ac:chgData name="reza kabir" userId="af3c95a13102d509" providerId="LiveId" clId="{1DE7A25A-A000-40E7-AB21-D6A01019233A}" dt="2020-05-17T15:02:08.562" v="118" actId="478"/>
          <ac:spMkLst>
            <pc:docMk/>
            <pc:sldMk cId="1033644193" sldId="639"/>
            <ac:spMk id="688" creationId="{5BB04EA5-2841-4104-A3E4-CFC7212C8BB6}"/>
          </ac:spMkLst>
        </pc:spChg>
        <pc:spChg chg="del mod topLvl">
          <ac:chgData name="reza kabir" userId="af3c95a13102d509" providerId="LiveId" clId="{1DE7A25A-A000-40E7-AB21-D6A01019233A}" dt="2020-05-17T15:02:08.562" v="118" actId="478"/>
          <ac:spMkLst>
            <pc:docMk/>
            <pc:sldMk cId="1033644193" sldId="639"/>
            <ac:spMk id="689" creationId="{C4EF490A-3AF5-4684-B492-9751DB5FBE8C}"/>
          </ac:spMkLst>
        </pc:spChg>
        <pc:spChg chg="del mod topLvl">
          <ac:chgData name="reza kabir" userId="af3c95a13102d509" providerId="LiveId" clId="{1DE7A25A-A000-40E7-AB21-D6A01019233A}" dt="2020-05-17T15:02:08.562" v="118" actId="478"/>
          <ac:spMkLst>
            <pc:docMk/>
            <pc:sldMk cId="1033644193" sldId="639"/>
            <ac:spMk id="690" creationId="{FF964ECF-16F8-4C77-9180-605B9ED35F07}"/>
          </ac:spMkLst>
        </pc:spChg>
        <pc:spChg chg="del mod topLvl">
          <ac:chgData name="reza kabir" userId="af3c95a13102d509" providerId="LiveId" clId="{1DE7A25A-A000-40E7-AB21-D6A01019233A}" dt="2020-05-17T15:02:08.562" v="118" actId="478"/>
          <ac:spMkLst>
            <pc:docMk/>
            <pc:sldMk cId="1033644193" sldId="639"/>
            <ac:spMk id="691" creationId="{F2ADA788-2178-473A-8BF7-52236FD2772B}"/>
          </ac:spMkLst>
        </pc:spChg>
        <pc:spChg chg="del mod topLvl">
          <ac:chgData name="reza kabir" userId="af3c95a13102d509" providerId="LiveId" clId="{1DE7A25A-A000-40E7-AB21-D6A01019233A}" dt="2020-05-17T15:02:08.562" v="118" actId="478"/>
          <ac:spMkLst>
            <pc:docMk/>
            <pc:sldMk cId="1033644193" sldId="639"/>
            <ac:spMk id="692" creationId="{6E4BAB5D-8303-4CE9-8426-35502F34F2D8}"/>
          </ac:spMkLst>
        </pc:spChg>
        <pc:spChg chg="del mod topLvl">
          <ac:chgData name="reza kabir" userId="af3c95a13102d509" providerId="LiveId" clId="{1DE7A25A-A000-40E7-AB21-D6A01019233A}" dt="2020-05-17T15:02:08.562" v="118" actId="478"/>
          <ac:spMkLst>
            <pc:docMk/>
            <pc:sldMk cId="1033644193" sldId="639"/>
            <ac:spMk id="693" creationId="{43C70E03-DE9A-49FE-85CC-2BC5F66D885B}"/>
          </ac:spMkLst>
        </pc:spChg>
        <pc:spChg chg="del mod topLvl">
          <ac:chgData name="reza kabir" userId="af3c95a13102d509" providerId="LiveId" clId="{1DE7A25A-A000-40E7-AB21-D6A01019233A}" dt="2020-05-17T15:02:08.562" v="118" actId="478"/>
          <ac:spMkLst>
            <pc:docMk/>
            <pc:sldMk cId="1033644193" sldId="639"/>
            <ac:spMk id="694" creationId="{7404DD79-E574-4498-8F1C-5E11A2616E7B}"/>
          </ac:spMkLst>
        </pc:spChg>
        <pc:spChg chg="del mod topLvl">
          <ac:chgData name="reza kabir" userId="af3c95a13102d509" providerId="LiveId" clId="{1DE7A25A-A000-40E7-AB21-D6A01019233A}" dt="2020-05-17T15:02:08.562" v="118" actId="478"/>
          <ac:spMkLst>
            <pc:docMk/>
            <pc:sldMk cId="1033644193" sldId="639"/>
            <ac:spMk id="695" creationId="{F6FA1F5F-D48F-4ECC-B68F-A0552B6554F8}"/>
          </ac:spMkLst>
        </pc:spChg>
        <pc:spChg chg="del mod topLvl">
          <ac:chgData name="reza kabir" userId="af3c95a13102d509" providerId="LiveId" clId="{1DE7A25A-A000-40E7-AB21-D6A01019233A}" dt="2020-05-17T15:02:08.562" v="118" actId="478"/>
          <ac:spMkLst>
            <pc:docMk/>
            <pc:sldMk cId="1033644193" sldId="639"/>
            <ac:spMk id="696" creationId="{A2A76836-4951-4347-A88F-C6F8C13C56BE}"/>
          </ac:spMkLst>
        </pc:spChg>
        <pc:spChg chg="del mod topLvl">
          <ac:chgData name="reza kabir" userId="af3c95a13102d509" providerId="LiveId" clId="{1DE7A25A-A000-40E7-AB21-D6A01019233A}" dt="2020-05-17T15:02:08.562" v="118" actId="478"/>
          <ac:spMkLst>
            <pc:docMk/>
            <pc:sldMk cId="1033644193" sldId="639"/>
            <ac:spMk id="697" creationId="{39B89872-BECD-4AC4-AF1E-043E347BC070}"/>
          </ac:spMkLst>
        </pc:spChg>
        <pc:spChg chg="del mod topLvl">
          <ac:chgData name="reza kabir" userId="af3c95a13102d509" providerId="LiveId" clId="{1DE7A25A-A000-40E7-AB21-D6A01019233A}" dt="2020-05-17T15:02:08.562" v="118" actId="478"/>
          <ac:spMkLst>
            <pc:docMk/>
            <pc:sldMk cId="1033644193" sldId="639"/>
            <ac:spMk id="698" creationId="{897CBE79-F0BD-4EC4-8229-B1B1D3B7DE7D}"/>
          </ac:spMkLst>
        </pc:spChg>
        <pc:spChg chg="del mod topLvl">
          <ac:chgData name="reza kabir" userId="af3c95a13102d509" providerId="LiveId" clId="{1DE7A25A-A000-40E7-AB21-D6A01019233A}" dt="2020-05-17T15:02:08.562" v="118" actId="478"/>
          <ac:spMkLst>
            <pc:docMk/>
            <pc:sldMk cId="1033644193" sldId="639"/>
            <ac:spMk id="699" creationId="{59382387-94C3-419C-AD1D-75582C1BFE36}"/>
          </ac:spMkLst>
        </pc:spChg>
        <pc:spChg chg="del mod topLvl">
          <ac:chgData name="reza kabir" userId="af3c95a13102d509" providerId="LiveId" clId="{1DE7A25A-A000-40E7-AB21-D6A01019233A}" dt="2020-05-17T15:02:08.562" v="118" actId="478"/>
          <ac:spMkLst>
            <pc:docMk/>
            <pc:sldMk cId="1033644193" sldId="639"/>
            <ac:spMk id="700" creationId="{F3B6063F-D296-4FE3-970C-AD71AD2B1E36}"/>
          </ac:spMkLst>
        </pc:spChg>
        <pc:spChg chg="del mod topLvl">
          <ac:chgData name="reza kabir" userId="af3c95a13102d509" providerId="LiveId" clId="{1DE7A25A-A000-40E7-AB21-D6A01019233A}" dt="2020-05-17T15:02:08.562" v="118" actId="478"/>
          <ac:spMkLst>
            <pc:docMk/>
            <pc:sldMk cId="1033644193" sldId="639"/>
            <ac:spMk id="701" creationId="{CC698746-6DD3-4AF4-A77C-E2F21AC82579}"/>
          </ac:spMkLst>
        </pc:spChg>
        <pc:spChg chg="del mod topLvl">
          <ac:chgData name="reza kabir" userId="af3c95a13102d509" providerId="LiveId" clId="{1DE7A25A-A000-40E7-AB21-D6A01019233A}" dt="2020-05-17T15:02:08.562" v="118" actId="478"/>
          <ac:spMkLst>
            <pc:docMk/>
            <pc:sldMk cId="1033644193" sldId="639"/>
            <ac:spMk id="702" creationId="{454184A8-2655-4D44-9E54-71B95D68D01A}"/>
          </ac:spMkLst>
        </pc:spChg>
        <pc:spChg chg="del mod topLvl">
          <ac:chgData name="reza kabir" userId="af3c95a13102d509" providerId="LiveId" clId="{1DE7A25A-A000-40E7-AB21-D6A01019233A}" dt="2020-05-17T15:02:08.562" v="118" actId="478"/>
          <ac:spMkLst>
            <pc:docMk/>
            <pc:sldMk cId="1033644193" sldId="639"/>
            <ac:spMk id="703" creationId="{B13DF88F-FC4C-4F15-A680-212383E18E56}"/>
          </ac:spMkLst>
        </pc:spChg>
        <pc:spChg chg="del mod topLvl">
          <ac:chgData name="reza kabir" userId="af3c95a13102d509" providerId="LiveId" clId="{1DE7A25A-A000-40E7-AB21-D6A01019233A}" dt="2020-05-17T15:02:08.562" v="118" actId="478"/>
          <ac:spMkLst>
            <pc:docMk/>
            <pc:sldMk cId="1033644193" sldId="639"/>
            <ac:spMk id="704" creationId="{C67AEBA8-AB46-492B-B7C6-907519225A63}"/>
          </ac:spMkLst>
        </pc:spChg>
        <pc:spChg chg="del mod topLvl">
          <ac:chgData name="reza kabir" userId="af3c95a13102d509" providerId="LiveId" clId="{1DE7A25A-A000-40E7-AB21-D6A01019233A}" dt="2020-05-17T15:02:08.562" v="118" actId="478"/>
          <ac:spMkLst>
            <pc:docMk/>
            <pc:sldMk cId="1033644193" sldId="639"/>
            <ac:spMk id="705" creationId="{117D9902-7C41-4996-97D4-94B426EF76FF}"/>
          </ac:spMkLst>
        </pc:spChg>
        <pc:spChg chg="del mod topLvl">
          <ac:chgData name="reza kabir" userId="af3c95a13102d509" providerId="LiveId" clId="{1DE7A25A-A000-40E7-AB21-D6A01019233A}" dt="2020-05-17T15:02:08.562" v="118" actId="478"/>
          <ac:spMkLst>
            <pc:docMk/>
            <pc:sldMk cId="1033644193" sldId="639"/>
            <ac:spMk id="706" creationId="{CCB8259C-543F-4E4E-A3EE-F95DD8480CF2}"/>
          </ac:spMkLst>
        </pc:spChg>
        <pc:spChg chg="del mod topLvl">
          <ac:chgData name="reza kabir" userId="af3c95a13102d509" providerId="LiveId" clId="{1DE7A25A-A000-40E7-AB21-D6A01019233A}" dt="2020-05-17T15:02:08.562" v="118" actId="478"/>
          <ac:spMkLst>
            <pc:docMk/>
            <pc:sldMk cId="1033644193" sldId="639"/>
            <ac:spMk id="707" creationId="{D0BF4ED3-9EDF-4BF1-A026-D57932A87E8B}"/>
          </ac:spMkLst>
        </pc:spChg>
        <pc:spChg chg="del mod topLvl">
          <ac:chgData name="reza kabir" userId="af3c95a13102d509" providerId="LiveId" clId="{1DE7A25A-A000-40E7-AB21-D6A01019233A}" dt="2020-05-17T15:02:08.562" v="118" actId="478"/>
          <ac:spMkLst>
            <pc:docMk/>
            <pc:sldMk cId="1033644193" sldId="639"/>
            <ac:spMk id="708" creationId="{1BF50CD8-50CB-4D73-BFA3-19ABFAAB1E3C}"/>
          </ac:spMkLst>
        </pc:spChg>
        <pc:spChg chg="del mod topLvl">
          <ac:chgData name="reza kabir" userId="af3c95a13102d509" providerId="LiveId" clId="{1DE7A25A-A000-40E7-AB21-D6A01019233A}" dt="2020-05-17T15:02:08.562" v="118" actId="478"/>
          <ac:spMkLst>
            <pc:docMk/>
            <pc:sldMk cId="1033644193" sldId="639"/>
            <ac:spMk id="709" creationId="{16FDF9E8-A2F0-4CE4-9D0E-57325E270313}"/>
          </ac:spMkLst>
        </pc:spChg>
        <pc:spChg chg="del mod topLvl">
          <ac:chgData name="reza kabir" userId="af3c95a13102d509" providerId="LiveId" clId="{1DE7A25A-A000-40E7-AB21-D6A01019233A}" dt="2020-05-17T15:02:08.562" v="118" actId="478"/>
          <ac:spMkLst>
            <pc:docMk/>
            <pc:sldMk cId="1033644193" sldId="639"/>
            <ac:spMk id="710" creationId="{96DD054F-1FF5-4F18-95FB-0BBC36A0C591}"/>
          </ac:spMkLst>
        </pc:spChg>
        <pc:spChg chg="del mod topLvl">
          <ac:chgData name="reza kabir" userId="af3c95a13102d509" providerId="LiveId" clId="{1DE7A25A-A000-40E7-AB21-D6A01019233A}" dt="2020-05-17T15:02:08.562" v="118" actId="478"/>
          <ac:spMkLst>
            <pc:docMk/>
            <pc:sldMk cId="1033644193" sldId="639"/>
            <ac:spMk id="711" creationId="{5A05680A-17F8-472D-AA21-6CE803F26F9E}"/>
          </ac:spMkLst>
        </pc:spChg>
        <pc:spChg chg="del mod topLvl">
          <ac:chgData name="reza kabir" userId="af3c95a13102d509" providerId="LiveId" clId="{1DE7A25A-A000-40E7-AB21-D6A01019233A}" dt="2020-05-17T15:02:08.562" v="118" actId="478"/>
          <ac:spMkLst>
            <pc:docMk/>
            <pc:sldMk cId="1033644193" sldId="639"/>
            <ac:spMk id="712" creationId="{06D948D7-3AA3-48E2-A48A-FF823259352F}"/>
          </ac:spMkLst>
        </pc:spChg>
        <pc:spChg chg="del mod topLvl">
          <ac:chgData name="reza kabir" userId="af3c95a13102d509" providerId="LiveId" clId="{1DE7A25A-A000-40E7-AB21-D6A01019233A}" dt="2020-05-17T15:02:08.562" v="118" actId="478"/>
          <ac:spMkLst>
            <pc:docMk/>
            <pc:sldMk cId="1033644193" sldId="639"/>
            <ac:spMk id="713" creationId="{E102F33A-25AD-4B1C-B73B-046E75282E99}"/>
          </ac:spMkLst>
        </pc:spChg>
        <pc:spChg chg="del mod topLvl">
          <ac:chgData name="reza kabir" userId="af3c95a13102d509" providerId="LiveId" clId="{1DE7A25A-A000-40E7-AB21-D6A01019233A}" dt="2020-05-17T15:02:08.562" v="118" actId="478"/>
          <ac:spMkLst>
            <pc:docMk/>
            <pc:sldMk cId="1033644193" sldId="639"/>
            <ac:spMk id="714" creationId="{31FB765B-320F-43EB-A064-48C3FF496EE8}"/>
          </ac:spMkLst>
        </pc:spChg>
        <pc:spChg chg="del mod topLvl">
          <ac:chgData name="reza kabir" userId="af3c95a13102d509" providerId="LiveId" clId="{1DE7A25A-A000-40E7-AB21-D6A01019233A}" dt="2020-05-17T15:02:08.562" v="118" actId="478"/>
          <ac:spMkLst>
            <pc:docMk/>
            <pc:sldMk cId="1033644193" sldId="639"/>
            <ac:spMk id="715" creationId="{A85166B2-FE32-4A05-BFC2-C6252B19FE12}"/>
          </ac:spMkLst>
        </pc:spChg>
        <pc:spChg chg="del mod topLvl">
          <ac:chgData name="reza kabir" userId="af3c95a13102d509" providerId="LiveId" clId="{1DE7A25A-A000-40E7-AB21-D6A01019233A}" dt="2020-05-17T15:02:08.562" v="118" actId="478"/>
          <ac:spMkLst>
            <pc:docMk/>
            <pc:sldMk cId="1033644193" sldId="639"/>
            <ac:spMk id="716" creationId="{B247EB57-0356-415A-B807-84D0F95824FB}"/>
          </ac:spMkLst>
        </pc:spChg>
        <pc:spChg chg="del mod topLvl">
          <ac:chgData name="reza kabir" userId="af3c95a13102d509" providerId="LiveId" clId="{1DE7A25A-A000-40E7-AB21-D6A01019233A}" dt="2020-05-17T15:02:08.562" v="118" actId="478"/>
          <ac:spMkLst>
            <pc:docMk/>
            <pc:sldMk cId="1033644193" sldId="639"/>
            <ac:spMk id="717" creationId="{6B31617C-1877-47BD-8953-4B8EA00A6C2E}"/>
          </ac:spMkLst>
        </pc:spChg>
        <pc:spChg chg="del mod topLvl">
          <ac:chgData name="reza kabir" userId="af3c95a13102d509" providerId="LiveId" clId="{1DE7A25A-A000-40E7-AB21-D6A01019233A}" dt="2020-05-17T15:02:08.562" v="118" actId="478"/>
          <ac:spMkLst>
            <pc:docMk/>
            <pc:sldMk cId="1033644193" sldId="639"/>
            <ac:spMk id="718" creationId="{39693244-0758-4EBE-9407-0A2C1DDBC0E3}"/>
          </ac:spMkLst>
        </pc:spChg>
        <pc:spChg chg="del mod topLvl">
          <ac:chgData name="reza kabir" userId="af3c95a13102d509" providerId="LiveId" clId="{1DE7A25A-A000-40E7-AB21-D6A01019233A}" dt="2020-05-17T15:02:08.562" v="118" actId="478"/>
          <ac:spMkLst>
            <pc:docMk/>
            <pc:sldMk cId="1033644193" sldId="639"/>
            <ac:spMk id="719" creationId="{76098CCE-7F76-4917-81D7-133192A76FBF}"/>
          </ac:spMkLst>
        </pc:spChg>
        <pc:spChg chg="mod topLvl">
          <ac:chgData name="reza kabir" userId="af3c95a13102d509" providerId="LiveId" clId="{1DE7A25A-A000-40E7-AB21-D6A01019233A}" dt="2020-05-17T15:01:47.127" v="113" actId="165"/>
          <ac:spMkLst>
            <pc:docMk/>
            <pc:sldMk cId="1033644193" sldId="639"/>
            <ac:spMk id="720" creationId="{C9D619A1-B4A9-4014-8E2B-EAAEC57E4789}"/>
          </ac:spMkLst>
        </pc:spChg>
        <pc:spChg chg="mod topLvl">
          <ac:chgData name="reza kabir" userId="af3c95a13102d509" providerId="LiveId" clId="{1DE7A25A-A000-40E7-AB21-D6A01019233A}" dt="2020-05-17T15:01:47.127" v="113" actId="165"/>
          <ac:spMkLst>
            <pc:docMk/>
            <pc:sldMk cId="1033644193" sldId="639"/>
            <ac:spMk id="721" creationId="{7A0339F7-057C-47B0-AFB1-88697843AE50}"/>
          </ac:spMkLst>
        </pc:spChg>
        <pc:spChg chg="del mod topLvl">
          <ac:chgData name="reza kabir" userId="af3c95a13102d509" providerId="LiveId" clId="{1DE7A25A-A000-40E7-AB21-D6A01019233A}" dt="2020-05-17T15:02:41.543" v="122" actId="478"/>
          <ac:spMkLst>
            <pc:docMk/>
            <pc:sldMk cId="1033644193" sldId="639"/>
            <ac:spMk id="722" creationId="{20E4FDC7-28FD-48EB-8C5C-02528C4E0681}"/>
          </ac:spMkLst>
        </pc:spChg>
        <pc:spChg chg="del mod topLvl">
          <ac:chgData name="reza kabir" userId="af3c95a13102d509" providerId="LiveId" clId="{1DE7A25A-A000-40E7-AB21-D6A01019233A}" dt="2020-05-17T15:02:41.543" v="122" actId="478"/>
          <ac:spMkLst>
            <pc:docMk/>
            <pc:sldMk cId="1033644193" sldId="639"/>
            <ac:spMk id="723" creationId="{0318CF20-C0BD-4A64-BD8B-E6AB4DCA5A07}"/>
          </ac:spMkLst>
        </pc:spChg>
        <pc:spChg chg="del mod topLvl">
          <ac:chgData name="reza kabir" userId="af3c95a13102d509" providerId="LiveId" clId="{1DE7A25A-A000-40E7-AB21-D6A01019233A}" dt="2020-05-17T15:01:58.681" v="115" actId="478"/>
          <ac:spMkLst>
            <pc:docMk/>
            <pc:sldMk cId="1033644193" sldId="639"/>
            <ac:spMk id="724" creationId="{2E9D1036-D795-4B70-889C-ED8DC393FE02}"/>
          </ac:spMkLst>
        </pc:spChg>
        <pc:spChg chg="del mod topLvl">
          <ac:chgData name="reza kabir" userId="af3c95a13102d509" providerId="LiveId" clId="{1DE7A25A-A000-40E7-AB21-D6A01019233A}" dt="2020-05-17T15:01:58.681" v="115" actId="478"/>
          <ac:spMkLst>
            <pc:docMk/>
            <pc:sldMk cId="1033644193" sldId="639"/>
            <ac:spMk id="725" creationId="{915425F5-AC59-45C0-B173-619A9E8C7C15}"/>
          </ac:spMkLst>
        </pc:spChg>
        <pc:spChg chg="del mod topLvl">
          <ac:chgData name="reza kabir" userId="af3c95a13102d509" providerId="LiveId" clId="{1DE7A25A-A000-40E7-AB21-D6A01019233A}" dt="2020-05-17T15:01:58.681" v="115" actId="478"/>
          <ac:spMkLst>
            <pc:docMk/>
            <pc:sldMk cId="1033644193" sldId="639"/>
            <ac:spMk id="726" creationId="{763DB4C6-924B-4C87-BC52-4EBF11195783}"/>
          </ac:spMkLst>
        </pc:spChg>
        <pc:spChg chg="del mod topLvl">
          <ac:chgData name="reza kabir" userId="af3c95a13102d509" providerId="LiveId" clId="{1DE7A25A-A000-40E7-AB21-D6A01019233A}" dt="2020-05-17T15:01:58.681" v="115" actId="478"/>
          <ac:spMkLst>
            <pc:docMk/>
            <pc:sldMk cId="1033644193" sldId="639"/>
            <ac:spMk id="727" creationId="{686678F3-2124-4A43-A2CA-F26D029DB40C}"/>
          </ac:spMkLst>
        </pc:spChg>
        <pc:spChg chg="del mod topLvl">
          <ac:chgData name="reza kabir" userId="af3c95a13102d509" providerId="LiveId" clId="{1DE7A25A-A000-40E7-AB21-D6A01019233A}" dt="2020-05-17T15:01:58.681" v="115" actId="478"/>
          <ac:spMkLst>
            <pc:docMk/>
            <pc:sldMk cId="1033644193" sldId="639"/>
            <ac:spMk id="728" creationId="{770B6D53-AA55-4C34-A64C-09C9101E6599}"/>
          </ac:spMkLst>
        </pc:spChg>
        <pc:spChg chg="del mod topLvl">
          <ac:chgData name="reza kabir" userId="af3c95a13102d509" providerId="LiveId" clId="{1DE7A25A-A000-40E7-AB21-D6A01019233A}" dt="2020-05-17T15:01:58.681" v="115" actId="478"/>
          <ac:spMkLst>
            <pc:docMk/>
            <pc:sldMk cId="1033644193" sldId="639"/>
            <ac:spMk id="729" creationId="{358663DC-42C3-43BF-8F67-EF81E2B740CB}"/>
          </ac:spMkLst>
        </pc:spChg>
        <pc:spChg chg="del mod topLvl">
          <ac:chgData name="reza kabir" userId="af3c95a13102d509" providerId="LiveId" clId="{1DE7A25A-A000-40E7-AB21-D6A01019233A}" dt="2020-05-17T15:01:58.681" v="115" actId="478"/>
          <ac:spMkLst>
            <pc:docMk/>
            <pc:sldMk cId="1033644193" sldId="639"/>
            <ac:spMk id="730" creationId="{07CECD88-3CEA-46BB-BFE1-67FAEAACF4E5}"/>
          </ac:spMkLst>
        </pc:spChg>
        <pc:spChg chg="del mod topLvl">
          <ac:chgData name="reza kabir" userId="af3c95a13102d509" providerId="LiveId" clId="{1DE7A25A-A000-40E7-AB21-D6A01019233A}" dt="2020-05-17T15:01:58.681" v="115" actId="478"/>
          <ac:spMkLst>
            <pc:docMk/>
            <pc:sldMk cId="1033644193" sldId="639"/>
            <ac:spMk id="731" creationId="{014B5AF2-F9E8-49CA-9759-A3E67FE513F5}"/>
          </ac:spMkLst>
        </pc:spChg>
        <pc:spChg chg="mod topLvl">
          <ac:chgData name="reza kabir" userId="af3c95a13102d509" providerId="LiveId" clId="{1DE7A25A-A000-40E7-AB21-D6A01019233A}" dt="2020-05-17T15:01:47.127" v="113" actId="165"/>
          <ac:spMkLst>
            <pc:docMk/>
            <pc:sldMk cId="1033644193" sldId="639"/>
            <ac:spMk id="732" creationId="{7BECDBEE-C386-433A-97BF-DBB29FAAB950}"/>
          </ac:spMkLst>
        </pc:spChg>
        <pc:spChg chg="mod topLvl">
          <ac:chgData name="reza kabir" userId="af3c95a13102d509" providerId="LiveId" clId="{1DE7A25A-A000-40E7-AB21-D6A01019233A}" dt="2020-05-17T15:01:47.127" v="113" actId="165"/>
          <ac:spMkLst>
            <pc:docMk/>
            <pc:sldMk cId="1033644193" sldId="639"/>
            <ac:spMk id="733" creationId="{774E5CE5-EBE0-48AD-9D38-C4EB4F2B6C95}"/>
          </ac:spMkLst>
        </pc:spChg>
        <pc:spChg chg="mod topLvl">
          <ac:chgData name="reza kabir" userId="af3c95a13102d509" providerId="LiveId" clId="{1DE7A25A-A000-40E7-AB21-D6A01019233A}" dt="2020-05-17T15:01:47.127" v="113" actId="165"/>
          <ac:spMkLst>
            <pc:docMk/>
            <pc:sldMk cId="1033644193" sldId="639"/>
            <ac:spMk id="734" creationId="{FF53D81A-F26E-4F76-AEA6-38FAED64E5C6}"/>
          </ac:spMkLst>
        </pc:spChg>
        <pc:spChg chg="mod topLvl">
          <ac:chgData name="reza kabir" userId="af3c95a13102d509" providerId="LiveId" clId="{1DE7A25A-A000-40E7-AB21-D6A01019233A}" dt="2020-05-17T15:01:47.127" v="113" actId="165"/>
          <ac:spMkLst>
            <pc:docMk/>
            <pc:sldMk cId="1033644193" sldId="639"/>
            <ac:spMk id="735" creationId="{6E42EB80-3B6D-48DE-A938-683EBCDAFC07}"/>
          </ac:spMkLst>
        </pc:spChg>
        <pc:spChg chg="del mod topLvl">
          <ac:chgData name="reza kabir" userId="af3c95a13102d509" providerId="LiveId" clId="{1DE7A25A-A000-40E7-AB21-D6A01019233A}" dt="2020-05-17T15:01:58.681" v="115" actId="478"/>
          <ac:spMkLst>
            <pc:docMk/>
            <pc:sldMk cId="1033644193" sldId="639"/>
            <ac:spMk id="736" creationId="{541CF6D0-10A8-4638-85A6-28AF35586448}"/>
          </ac:spMkLst>
        </pc:spChg>
        <pc:spChg chg="del mod topLvl">
          <ac:chgData name="reza kabir" userId="af3c95a13102d509" providerId="LiveId" clId="{1DE7A25A-A000-40E7-AB21-D6A01019233A}" dt="2020-05-17T15:01:58.681" v="115" actId="478"/>
          <ac:spMkLst>
            <pc:docMk/>
            <pc:sldMk cId="1033644193" sldId="639"/>
            <ac:spMk id="737" creationId="{551E1F36-4A43-4BAB-99FD-47E0D777D8B6}"/>
          </ac:spMkLst>
        </pc:spChg>
        <pc:spChg chg="del mod topLvl">
          <ac:chgData name="reza kabir" userId="af3c95a13102d509" providerId="LiveId" clId="{1DE7A25A-A000-40E7-AB21-D6A01019233A}" dt="2020-05-17T15:01:58.681" v="115" actId="478"/>
          <ac:spMkLst>
            <pc:docMk/>
            <pc:sldMk cId="1033644193" sldId="639"/>
            <ac:spMk id="738" creationId="{37035098-E05B-49BB-8281-0DE14B5F5CFC}"/>
          </ac:spMkLst>
        </pc:spChg>
        <pc:spChg chg="del mod topLvl">
          <ac:chgData name="reza kabir" userId="af3c95a13102d509" providerId="LiveId" clId="{1DE7A25A-A000-40E7-AB21-D6A01019233A}" dt="2020-05-17T15:01:58.681" v="115" actId="478"/>
          <ac:spMkLst>
            <pc:docMk/>
            <pc:sldMk cId="1033644193" sldId="639"/>
            <ac:spMk id="739" creationId="{2837CFA6-80EA-4CAD-B32E-F8896FE909EA}"/>
          </ac:spMkLst>
        </pc:spChg>
        <pc:spChg chg="del mod topLvl">
          <ac:chgData name="reza kabir" userId="af3c95a13102d509" providerId="LiveId" clId="{1DE7A25A-A000-40E7-AB21-D6A01019233A}" dt="2020-05-17T15:01:58.681" v="115" actId="478"/>
          <ac:spMkLst>
            <pc:docMk/>
            <pc:sldMk cId="1033644193" sldId="639"/>
            <ac:spMk id="740" creationId="{F1072793-5795-46DB-843D-A92C8CAA12A4}"/>
          </ac:spMkLst>
        </pc:spChg>
        <pc:spChg chg="del mod topLvl">
          <ac:chgData name="reza kabir" userId="af3c95a13102d509" providerId="LiveId" clId="{1DE7A25A-A000-40E7-AB21-D6A01019233A}" dt="2020-05-17T15:01:58.681" v="115" actId="478"/>
          <ac:spMkLst>
            <pc:docMk/>
            <pc:sldMk cId="1033644193" sldId="639"/>
            <ac:spMk id="741" creationId="{B2C3AAFD-252B-4323-B48E-B5B7CF9FC4AF}"/>
          </ac:spMkLst>
        </pc:spChg>
        <pc:spChg chg="del mod topLvl">
          <ac:chgData name="reza kabir" userId="af3c95a13102d509" providerId="LiveId" clId="{1DE7A25A-A000-40E7-AB21-D6A01019233A}" dt="2020-05-17T15:01:58.681" v="115" actId="478"/>
          <ac:spMkLst>
            <pc:docMk/>
            <pc:sldMk cId="1033644193" sldId="639"/>
            <ac:spMk id="742" creationId="{E97F7A61-DE24-485C-9E94-D72E9D9433BC}"/>
          </ac:spMkLst>
        </pc:spChg>
        <pc:spChg chg="del mod topLvl">
          <ac:chgData name="reza kabir" userId="af3c95a13102d509" providerId="LiveId" clId="{1DE7A25A-A000-40E7-AB21-D6A01019233A}" dt="2020-05-17T15:01:58.681" v="115" actId="478"/>
          <ac:spMkLst>
            <pc:docMk/>
            <pc:sldMk cId="1033644193" sldId="639"/>
            <ac:spMk id="743" creationId="{A9A48802-0619-41DF-9D98-2BB40649A2FF}"/>
          </ac:spMkLst>
        </pc:spChg>
        <pc:spChg chg="del mod topLvl">
          <ac:chgData name="reza kabir" userId="af3c95a13102d509" providerId="LiveId" clId="{1DE7A25A-A000-40E7-AB21-D6A01019233A}" dt="2020-05-17T15:01:58.681" v="115" actId="478"/>
          <ac:spMkLst>
            <pc:docMk/>
            <pc:sldMk cId="1033644193" sldId="639"/>
            <ac:spMk id="744" creationId="{24D4EFC0-6834-484C-9EAD-CE0300BEF787}"/>
          </ac:spMkLst>
        </pc:spChg>
        <pc:spChg chg="del mod topLvl">
          <ac:chgData name="reza kabir" userId="af3c95a13102d509" providerId="LiveId" clId="{1DE7A25A-A000-40E7-AB21-D6A01019233A}" dt="2020-05-17T15:01:58.681" v="115" actId="478"/>
          <ac:spMkLst>
            <pc:docMk/>
            <pc:sldMk cId="1033644193" sldId="639"/>
            <ac:spMk id="745" creationId="{50DC2BCE-0189-4E51-B8E8-A7D89475560E}"/>
          </ac:spMkLst>
        </pc:spChg>
        <pc:spChg chg="del mod topLvl">
          <ac:chgData name="reza kabir" userId="af3c95a13102d509" providerId="LiveId" clId="{1DE7A25A-A000-40E7-AB21-D6A01019233A}" dt="2020-05-17T15:01:58.681" v="115" actId="478"/>
          <ac:spMkLst>
            <pc:docMk/>
            <pc:sldMk cId="1033644193" sldId="639"/>
            <ac:spMk id="746" creationId="{E7CD5590-15EB-469C-82D7-2EA176AF1738}"/>
          </ac:spMkLst>
        </pc:spChg>
        <pc:spChg chg="del mod topLvl">
          <ac:chgData name="reza kabir" userId="af3c95a13102d509" providerId="LiveId" clId="{1DE7A25A-A000-40E7-AB21-D6A01019233A}" dt="2020-05-17T15:01:58.681" v="115" actId="478"/>
          <ac:spMkLst>
            <pc:docMk/>
            <pc:sldMk cId="1033644193" sldId="639"/>
            <ac:spMk id="747" creationId="{DC579018-0D22-4F14-8C72-86A84A69B690}"/>
          </ac:spMkLst>
        </pc:spChg>
        <pc:spChg chg="del mod topLvl">
          <ac:chgData name="reza kabir" userId="af3c95a13102d509" providerId="LiveId" clId="{1DE7A25A-A000-40E7-AB21-D6A01019233A}" dt="2020-05-17T15:01:58.681" v="115" actId="478"/>
          <ac:spMkLst>
            <pc:docMk/>
            <pc:sldMk cId="1033644193" sldId="639"/>
            <ac:spMk id="748" creationId="{90126923-965B-4290-84CD-9FAD6E04DB6B}"/>
          </ac:spMkLst>
        </pc:spChg>
        <pc:spChg chg="del mod topLvl">
          <ac:chgData name="reza kabir" userId="af3c95a13102d509" providerId="LiveId" clId="{1DE7A25A-A000-40E7-AB21-D6A01019233A}" dt="2020-05-17T15:01:58.681" v="115" actId="478"/>
          <ac:spMkLst>
            <pc:docMk/>
            <pc:sldMk cId="1033644193" sldId="639"/>
            <ac:spMk id="749" creationId="{9BD95AFD-9DA5-4F84-947E-2C6F698CBBA9}"/>
          </ac:spMkLst>
        </pc:spChg>
        <pc:spChg chg="del mod topLvl">
          <ac:chgData name="reza kabir" userId="af3c95a13102d509" providerId="LiveId" clId="{1DE7A25A-A000-40E7-AB21-D6A01019233A}" dt="2020-05-17T15:01:58.681" v="115" actId="478"/>
          <ac:spMkLst>
            <pc:docMk/>
            <pc:sldMk cId="1033644193" sldId="639"/>
            <ac:spMk id="750" creationId="{6FB31C98-9A28-46A7-B904-B85EC4FCEC0C}"/>
          </ac:spMkLst>
        </pc:spChg>
        <pc:spChg chg="del mod topLvl">
          <ac:chgData name="reza kabir" userId="af3c95a13102d509" providerId="LiveId" clId="{1DE7A25A-A000-40E7-AB21-D6A01019233A}" dt="2020-05-17T15:01:58.681" v="115" actId="478"/>
          <ac:spMkLst>
            <pc:docMk/>
            <pc:sldMk cId="1033644193" sldId="639"/>
            <ac:spMk id="751" creationId="{AFB34546-25C8-4A8D-ACF5-BBD97557462D}"/>
          </ac:spMkLst>
        </pc:spChg>
        <pc:spChg chg="del mod topLvl">
          <ac:chgData name="reza kabir" userId="af3c95a13102d509" providerId="LiveId" clId="{1DE7A25A-A000-40E7-AB21-D6A01019233A}" dt="2020-05-17T15:01:58.681" v="115" actId="478"/>
          <ac:spMkLst>
            <pc:docMk/>
            <pc:sldMk cId="1033644193" sldId="639"/>
            <ac:spMk id="752" creationId="{F280A903-3F66-4D2C-8FC6-75D893F3A27A}"/>
          </ac:spMkLst>
        </pc:spChg>
        <pc:spChg chg="del mod topLvl">
          <ac:chgData name="reza kabir" userId="af3c95a13102d509" providerId="LiveId" clId="{1DE7A25A-A000-40E7-AB21-D6A01019233A}" dt="2020-05-17T15:01:58.681" v="115" actId="478"/>
          <ac:spMkLst>
            <pc:docMk/>
            <pc:sldMk cId="1033644193" sldId="639"/>
            <ac:spMk id="753" creationId="{5E5CC79F-BBCE-49B5-A2AF-869478F94A30}"/>
          </ac:spMkLst>
        </pc:spChg>
        <pc:spChg chg="del mod topLvl">
          <ac:chgData name="reza kabir" userId="af3c95a13102d509" providerId="LiveId" clId="{1DE7A25A-A000-40E7-AB21-D6A01019233A}" dt="2020-05-17T15:01:58.681" v="115" actId="478"/>
          <ac:spMkLst>
            <pc:docMk/>
            <pc:sldMk cId="1033644193" sldId="639"/>
            <ac:spMk id="754" creationId="{F7E90DCF-173F-40FD-82E8-C124DFE29D7D}"/>
          </ac:spMkLst>
        </pc:spChg>
        <pc:spChg chg="del mod topLvl">
          <ac:chgData name="reza kabir" userId="af3c95a13102d509" providerId="LiveId" clId="{1DE7A25A-A000-40E7-AB21-D6A01019233A}" dt="2020-05-17T15:01:58.681" v="115" actId="478"/>
          <ac:spMkLst>
            <pc:docMk/>
            <pc:sldMk cId="1033644193" sldId="639"/>
            <ac:spMk id="755" creationId="{FBA97DF1-9B68-4AF9-84A7-CD525729B9C9}"/>
          </ac:spMkLst>
        </pc:spChg>
        <pc:spChg chg="del mod topLvl">
          <ac:chgData name="reza kabir" userId="af3c95a13102d509" providerId="LiveId" clId="{1DE7A25A-A000-40E7-AB21-D6A01019233A}" dt="2020-05-17T15:01:58.681" v="115" actId="478"/>
          <ac:spMkLst>
            <pc:docMk/>
            <pc:sldMk cId="1033644193" sldId="639"/>
            <ac:spMk id="756" creationId="{72163A4A-9E3C-4B77-9928-59E0D12376B2}"/>
          </ac:spMkLst>
        </pc:spChg>
        <pc:spChg chg="del mod topLvl">
          <ac:chgData name="reza kabir" userId="af3c95a13102d509" providerId="LiveId" clId="{1DE7A25A-A000-40E7-AB21-D6A01019233A}" dt="2020-05-17T15:01:58.681" v="115" actId="478"/>
          <ac:spMkLst>
            <pc:docMk/>
            <pc:sldMk cId="1033644193" sldId="639"/>
            <ac:spMk id="757" creationId="{56504266-FE79-47C7-8AD1-56E936010AE3}"/>
          </ac:spMkLst>
        </pc:spChg>
        <pc:spChg chg="del mod topLvl">
          <ac:chgData name="reza kabir" userId="af3c95a13102d509" providerId="LiveId" clId="{1DE7A25A-A000-40E7-AB21-D6A01019233A}" dt="2020-05-17T15:01:58.681" v="115" actId="478"/>
          <ac:spMkLst>
            <pc:docMk/>
            <pc:sldMk cId="1033644193" sldId="639"/>
            <ac:spMk id="758" creationId="{20D6E9B7-FF11-43D7-8A78-4E4DA491CD14}"/>
          </ac:spMkLst>
        </pc:spChg>
        <pc:spChg chg="del mod topLvl">
          <ac:chgData name="reza kabir" userId="af3c95a13102d509" providerId="LiveId" clId="{1DE7A25A-A000-40E7-AB21-D6A01019233A}" dt="2020-05-17T15:01:58.681" v="115" actId="478"/>
          <ac:spMkLst>
            <pc:docMk/>
            <pc:sldMk cId="1033644193" sldId="639"/>
            <ac:spMk id="759" creationId="{C3218529-9F9B-4EB4-BDE8-E06DE4509517}"/>
          </ac:spMkLst>
        </pc:spChg>
        <pc:spChg chg="del mod topLvl">
          <ac:chgData name="reza kabir" userId="af3c95a13102d509" providerId="LiveId" clId="{1DE7A25A-A000-40E7-AB21-D6A01019233A}" dt="2020-05-17T15:01:58.681" v="115" actId="478"/>
          <ac:spMkLst>
            <pc:docMk/>
            <pc:sldMk cId="1033644193" sldId="639"/>
            <ac:spMk id="760" creationId="{30AD5356-646C-4073-8A8D-24B571622ACA}"/>
          </ac:spMkLst>
        </pc:spChg>
        <pc:spChg chg="del mod topLvl">
          <ac:chgData name="reza kabir" userId="af3c95a13102d509" providerId="LiveId" clId="{1DE7A25A-A000-40E7-AB21-D6A01019233A}" dt="2020-05-17T15:01:58.681" v="115" actId="478"/>
          <ac:spMkLst>
            <pc:docMk/>
            <pc:sldMk cId="1033644193" sldId="639"/>
            <ac:spMk id="761" creationId="{88ECE6BA-D563-4BD0-B0B8-80E22E506A8A}"/>
          </ac:spMkLst>
        </pc:spChg>
        <pc:spChg chg="del mod topLvl">
          <ac:chgData name="reza kabir" userId="af3c95a13102d509" providerId="LiveId" clId="{1DE7A25A-A000-40E7-AB21-D6A01019233A}" dt="2020-05-17T15:01:58.681" v="115" actId="478"/>
          <ac:spMkLst>
            <pc:docMk/>
            <pc:sldMk cId="1033644193" sldId="639"/>
            <ac:spMk id="762" creationId="{C7CC3FA9-2F6C-4C64-AC34-3D720F6BB071}"/>
          </ac:spMkLst>
        </pc:spChg>
        <pc:spChg chg="del mod topLvl">
          <ac:chgData name="reza kabir" userId="af3c95a13102d509" providerId="LiveId" clId="{1DE7A25A-A000-40E7-AB21-D6A01019233A}" dt="2020-05-17T15:01:58.681" v="115" actId="478"/>
          <ac:spMkLst>
            <pc:docMk/>
            <pc:sldMk cId="1033644193" sldId="639"/>
            <ac:spMk id="763" creationId="{74FC4305-B232-4B3F-B7C0-EF6A1088078E}"/>
          </ac:spMkLst>
        </pc:spChg>
        <pc:spChg chg="del mod topLvl">
          <ac:chgData name="reza kabir" userId="af3c95a13102d509" providerId="LiveId" clId="{1DE7A25A-A000-40E7-AB21-D6A01019233A}" dt="2020-05-17T15:01:58.681" v="115" actId="478"/>
          <ac:spMkLst>
            <pc:docMk/>
            <pc:sldMk cId="1033644193" sldId="639"/>
            <ac:spMk id="764" creationId="{F3E0B528-1367-48FA-87C2-0E263E590505}"/>
          </ac:spMkLst>
        </pc:spChg>
        <pc:spChg chg="del mod topLvl">
          <ac:chgData name="reza kabir" userId="af3c95a13102d509" providerId="LiveId" clId="{1DE7A25A-A000-40E7-AB21-D6A01019233A}" dt="2020-05-17T15:01:58.681" v="115" actId="478"/>
          <ac:spMkLst>
            <pc:docMk/>
            <pc:sldMk cId="1033644193" sldId="639"/>
            <ac:spMk id="765" creationId="{C6F20B3E-0DAA-456A-B1B3-50ABF4098FFD}"/>
          </ac:spMkLst>
        </pc:spChg>
        <pc:spChg chg="del mod topLvl">
          <ac:chgData name="reza kabir" userId="af3c95a13102d509" providerId="LiveId" clId="{1DE7A25A-A000-40E7-AB21-D6A01019233A}" dt="2020-05-17T15:01:58.681" v="115" actId="478"/>
          <ac:spMkLst>
            <pc:docMk/>
            <pc:sldMk cId="1033644193" sldId="639"/>
            <ac:spMk id="766" creationId="{6668F339-C4AA-48E2-862F-4FC2DBE3F26D}"/>
          </ac:spMkLst>
        </pc:spChg>
        <pc:spChg chg="del mod topLvl">
          <ac:chgData name="reza kabir" userId="af3c95a13102d509" providerId="LiveId" clId="{1DE7A25A-A000-40E7-AB21-D6A01019233A}" dt="2020-05-17T15:01:58.681" v="115" actId="478"/>
          <ac:spMkLst>
            <pc:docMk/>
            <pc:sldMk cId="1033644193" sldId="639"/>
            <ac:spMk id="767" creationId="{1CCE1367-B199-43B8-BB6B-8ACE3DCB0DC3}"/>
          </ac:spMkLst>
        </pc:spChg>
        <pc:spChg chg="del mod topLvl">
          <ac:chgData name="reza kabir" userId="af3c95a13102d509" providerId="LiveId" clId="{1DE7A25A-A000-40E7-AB21-D6A01019233A}" dt="2020-05-17T15:01:58.681" v="115" actId="478"/>
          <ac:spMkLst>
            <pc:docMk/>
            <pc:sldMk cId="1033644193" sldId="639"/>
            <ac:spMk id="768" creationId="{D9BA6420-78E5-4AC3-A424-4C573F47BD7E}"/>
          </ac:spMkLst>
        </pc:spChg>
        <pc:spChg chg="del mod topLvl">
          <ac:chgData name="reza kabir" userId="af3c95a13102d509" providerId="LiveId" clId="{1DE7A25A-A000-40E7-AB21-D6A01019233A}" dt="2020-05-17T15:01:58.681" v="115" actId="478"/>
          <ac:spMkLst>
            <pc:docMk/>
            <pc:sldMk cId="1033644193" sldId="639"/>
            <ac:spMk id="769" creationId="{9CC725D2-30B5-4136-ACF9-AC5E057CAFAD}"/>
          </ac:spMkLst>
        </pc:spChg>
        <pc:spChg chg="del mod topLvl">
          <ac:chgData name="reza kabir" userId="af3c95a13102d509" providerId="LiveId" clId="{1DE7A25A-A000-40E7-AB21-D6A01019233A}" dt="2020-05-17T15:01:58.681" v="115" actId="478"/>
          <ac:spMkLst>
            <pc:docMk/>
            <pc:sldMk cId="1033644193" sldId="639"/>
            <ac:spMk id="770" creationId="{8C06A7C5-A3A2-4300-B4D3-355C5F4682A1}"/>
          </ac:spMkLst>
        </pc:spChg>
        <pc:spChg chg="del mod topLvl">
          <ac:chgData name="reza kabir" userId="af3c95a13102d509" providerId="LiveId" clId="{1DE7A25A-A000-40E7-AB21-D6A01019233A}" dt="2020-05-17T15:01:58.681" v="115" actId="478"/>
          <ac:spMkLst>
            <pc:docMk/>
            <pc:sldMk cId="1033644193" sldId="639"/>
            <ac:spMk id="771" creationId="{4A416CFB-D29D-435E-BB0B-9849F0863819}"/>
          </ac:spMkLst>
        </pc:spChg>
        <pc:spChg chg="del mod topLvl">
          <ac:chgData name="reza kabir" userId="af3c95a13102d509" providerId="LiveId" clId="{1DE7A25A-A000-40E7-AB21-D6A01019233A}" dt="2020-05-17T15:01:58.681" v="115" actId="478"/>
          <ac:spMkLst>
            <pc:docMk/>
            <pc:sldMk cId="1033644193" sldId="639"/>
            <ac:spMk id="772" creationId="{420EC337-C819-41C1-989D-4A6E00D59B9F}"/>
          </ac:spMkLst>
        </pc:spChg>
        <pc:spChg chg="del mod topLvl">
          <ac:chgData name="reza kabir" userId="af3c95a13102d509" providerId="LiveId" clId="{1DE7A25A-A000-40E7-AB21-D6A01019233A}" dt="2020-05-17T15:01:58.681" v="115" actId="478"/>
          <ac:spMkLst>
            <pc:docMk/>
            <pc:sldMk cId="1033644193" sldId="639"/>
            <ac:spMk id="773" creationId="{DD596900-DB9E-4EBD-823F-1D462D0DC29A}"/>
          </ac:spMkLst>
        </pc:spChg>
        <pc:spChg chg="del mod topLvl">
          <ac:chgData name="reza kabir" userId="af3c95a13102d509" providerId="LiveId" clId="{1DE7A25A-A000-40E7-AB21-D6A01019233A}" dt="2020-05-17T15:01:58.681" v="115" actId="478"/>
          <ac:spMkLst>
            <pc:docMk/>
            <pc:sldMk cId="1033644193" sldId="639"/>
            <ac:spMk id="774" creationId="{D3EF9D17-7D45-40B8-9CE1-13D32257B936}"/>
          </ac:spMkLst>
        </pc:spChg>
        <pc:spChg chg="del mod topLvl">
          <ac:chgData name="reza kabir" userId="af3c95a13102d509" providerId="LiveId" clId="{1DE7A25A-A000-40E7-AB21-D6A01019233A}" dt="2020-05-17T15:01:58.681" v="115" actId="478"/>
          <ac:spMkLst>
            <pc:docMk/>
            <pc:sldMk cId="1033644193" sldId="639"/>
            <ac:spMk id="775" creationId="{B71EE305-9F67-4422-B606-18231B713BF7}"/>
          </ac:spMkLst>
        </pc:spChg>
        <pc:spChg chg="del mod topLvl">
          <ac:chgData name="reza kabir" userId="af3c95a13102d509" providerId="LiveId" clId="{1DE7A25A-A000-40E7-AB21-D6A01019233A}" dt="2020-05-17T15:01:58.681" v="115" actId="478"/>
          <ac:spMkLst>
            <pc:docMk/>
            <pc:sldMk cId="1033644193" sldId="639"/>
            <ac:spMk id="776" creationId="{10DC2608-CD6E-4EB5-B91D-DFE9086708AC}"/>
          </ac:spMkLst>
        </pc:spChg>
        <pc:spChg chg="del mod topLvl">
          <ac:chgData name="reza kabir" userId="af3c95a13102d509" providerId="LiveId" clId="{1DE7A25A-A000-40E7-AB21-D6A01019233A}" dt="2020-05-17T15:01:58.681" v="115" actId="478"/>
          <ac:spMkLst>
            <pc:docMk/>
            <pc:sldMk cId="1033644193" sldId="639"/>
            <ac:spMk id="777" creationId="{F1DC11CF-9A33-49C0-AA40-0D54F060756A}"/>
          </ac:spMkLst>
        </pc:spChg>
        <pc:spChg chg="del mod topLvl">
          <ac:chgData name="reza kabir" userId="af3c95a13102d509" providerId="LiveId" clId="{1DE7A25A-A000-40E7-AB21-D6A01019233A}" dt="2020-05-17T15:01:58.681" v="115" actId="478"/>
          <ac:spMkLst>
            <pc:docMk/>
            <pc:sldMk cId="1033644193" sldId="639"/>
            <ac:spMk id="778" creationId="{98CBB770-260E-4BE7-B330-E67F2872477F}"/>
          </ac:spMkLst>
        </pc:spChg>
        <pc:spChg chg="del mod topLvl">
          <ac:chgData name="reza kabir" userId="af3c95a13102d509" providerId="LiveId" clId="{1DE7A25A-A000-40E7-AB21-D6A01019233A}" dt="2020-05-17T15:01:58.681" v="115" actId="478"/>
          <ac:spMkLst>
            <pc:docMk/>
            <pc:sldMk cId="1033644193" sldId="639"/>
            <ac:spMk id="779" creationId="{75868C8E-C181-4AA9-8C56-2B742C5AA4D7}"/>
          </ac:spMkLst>
        </pc:spChg>
        <pc:spChg chg="del mod topLvl">
          <ac:chgData name="reza kabir" userId="af3c95a13102d509" providerId="LiveId" clId="{1DE7A25A-A000-40E7-AB21-D6A01019233A}" dt="2020-05-17T15:01:58.681" v="115" actId="478"/>
          <ac:spMkLst>
            <pc:docMk/>
            <pc:sldMk cId="1033644193" sldId="639"/>
            <ac:spMk id="780" creationId="{670E77F6-D251-402C-9C4B-A77D0328A3A2}"/>
          </ac:spMkLst>
        </pc:spChg>
        <pc:spChg chg="mod topLvl">
          <ac:chgData name="reza kabir" userId="af3c95a13102d509" providerId="LiveId" clId="{1DE7A25A-A000-40E7-AB21-D6A01019233A}" dt="2020-05-17T15:01:47.127" v="113" actId="165"/>
          <ac:spMkLst>
            <pc:docMk/>
            <pc:sldMk cId="1033644193" sldId="639"/>
            <ac:spMk id="781" creationId="{2EA09334-C35D-49CB-994E-3C7502AE8837}"/>
          </ac:spMkLst>
        </pc:spChg>
        <pc:spChg chg="mod topLvl">
          <ac:chgData name="reza kabir" userId="af3c95a13102d509" providerId="LiveId" clId="{1DE7A25A-A000-40E7-AB21-D6A01019233A}" dt="2020-05-17T15:01:47.127" v="113" actId="165"/>
          <ac:spMkLst>
            <pc:docMk/>
            <pc:sldMk cId="1033644193" sldId="639"/>
            <ac:spMk id="782" creationId="{53DFB3B2-8F7C-4FA8-BFED-9AC39DE88365}"/>
          </ac:spMkLst>
        </pc:spChg>
        <pc:spChg chg="del mod topLvl">
          <ac:chgData name="reza kabir" userId="af3c95a13102d509" providerId="LiveId" clId="{1DE7A25A-A000-40E7-AB21-D6A01019233A}" dt="2020-05-17T15:02:41.543" v="122" actId="478"/>
          <ac:spMkLst>
            <pc:docMk/>
            <pc:sldMk cId="1033644193" sldId="639"/>
            <ac:spMk id="783" creationId="{B991D716-02F7-4F70-B964-823A058C761F}"/>
          </ac:spMkLst>
        </pc:spChg>
        <pc:spChg chg="del mod topLvl">
          <ac:chgData name="reza kabir" userId="af3c95a13102d509" providerId="LiveId" clId="{1DE7A25A-A000-40E7-AB21-D6A01019233A}" dt="2020-05-17T15:02:41.543" v="122" actId="478"/>
          <ac:spMkLst>
            <pc:docMk/>
            <pc:sldMk cId="1033644193" sldId="639"/>
            <ac:spMk id="784" creationId="{AC6B3913-6309-4B2F-8930-E5CE23892331}"/>
          </ac:spMkLst>
        </pc:spChg>
        <pc:spChg chg="del mod topLvl">
          <ac:chgData name="reza kabir" userId="af3c95a13102d509" providerId="LiveId" clId="{1DE7A25A-A000-40E7-AB21-D6A01019233A}" dt="2020-05-17T15:02:16.858" v="120" actId="478"/>
          <ac:spMkLst>
            <pc:docMk/>
            <pc:sldMk cId="1033644193" sldId="639"/>
            <ac:spMk id="785" creationId="{D70FFB70-477A-4B5C-B5F4-E3AE9843A994}"/>
          </ac:spMkLst>
        </pc:spChg>
        <pc:spChg chg="del mod topLvl">
          <ac:chgData name="reza kabir" userId="af3c95a13102d509" providerId="LiveId" clId="{1DE7A25A-A000-40E7-AB21-D6A01019233A}" dt="2020-05-17T15:02:16.858" v="120" actId="478"/>
          <ac:spMkLst>
            <pc:docMk/>
            <pc:sldMk cId="1033644193" sldId="639"/>
            <ac:spMk id="786" creationId="{10E6E040-2B5A-401F-A1D7-A7A6C5F4492B}"/>
          </ac:spMkLst>
        </pc:spChg>
        <pc:spChg chg="del mod topLvl">
          <ac:chgData name="reza kabir" userId="af3c95a13102d509" providerId="LiveId" clId="{1DE7A25A-A000-40E7-AB21-D6A01019233A}" dt="2020-05-17T15:02:16.858" v="120" actId="478"/>
          <ac:spMkLst>
            <pc:docMk/>
            <pc:sldMk cId="1033644193" sldId="639"/>
            <ac:spMk id="787" creationId="{28E2FF04-7498-4442-AD42-F2B1F6AA26D1}"/>
          </ac:spMkLst>
        </pc:spChg>
        <pc:spChg chg="del mod topLvl">
          <ac:chgData name="reza kabir" userId="af3c95a13102d509" providerId="LiveId" clId="{1DE7A25A-A000-40E7-AB21-D6A01019233A}" dt="2020-05-17T15:02:16.858" v="120" actId="478"/>
          <ac:spMkLst>
            <pc:docMk/>
            <pc:sldMk cId="1033644193" sldId="639"/>
            <ac:spMk id="788" creationId="{D5453C23-35AB-401A-BB39-B83A14C11B27}"/>
          </ac:spMkLst>
        </pc:spChg>
        <pc:spChg chg="del mod topLvl">
          <ac:chgData name="reza kabir" userId="af3c95a13102d509" providerId="LiveId" clId="{1DE7A25A-A000-40E7-AB21-D6A01019233A}" dt="2020-05-17T15:02:16.858" v="120" actId="478"/>
          <ac:spMkLst>
            <pc:docMk/>
            <pc:sldMk cId="1033644193" sldId="639"/>
            <ac:spMk id="789" creationId="{17171ADE-2B44-4589-A7F1-7092B7566893}"/>
          </ac:spMkLst>
        </pc:spChg>
        <pc:spChg chg="del mod topLvl">
          <ac:chgData name="reza kabir" userId="af3c95a13102d509" providerId="LiveId" clId="{1DE7A25A-A000-40E7-AB21-D6A01019233A}" dt="2020-05-17T15:02:16.858" v="120" actId="478"/>
          <ac:spMkLst>
            <pc:docMk/>
            <pc:sldMk cId="1033644193" sldId="639"/>
            <ac:spMk id="790" creationId="{775BF1C4-021A-45FF-830E-1EE7823FC81C}"/>
          </ac:spMkLst>
        </pc:spChg>
        <pc:spChg chg="del mod topLvl">
          <ac:chgData name="reza kabir" userId="af3c95a13102d509" providerId="LiveId" clId="{1DE7A25A-A000-40E7-AB21-D6A01019233A}" dt="2020-05-17T15:02:16.858" v="120" actId="478"/>
          <ac:spMkLst>
            <pc:docMk/>
            <pc:sldMk cId="1033644193" sldId="639"/>
            <ac:spMk id="791" creationId="{3D3EFE3F-F747-46C5-B0B4-E0AA13650CF7}"/>
          </ac:spMkLst>
        </pc:spChg>
        <pc:spChg chg="del mod topLvl">
          <ac:chgData name="reza kabir" userId="af3c95a13102d509" providerId="LiveId" clId="{1DE7A25A-A000-40E7-AB21-D6A01019233A}" dt="2020-05-17T15:02:16.858" v="120" actId="478"/>
          <ac:spMkLst>
            <pc:docMk/>
            <pc:sldMk cId="1033644193" sldId="639"/>
            <ac:spMk id="792" creationId="{DE7545A1-30C9-4F9F-ACFC-225B2DEB8DDD}"/>
          </ac:spMkLst>
        </pc:spChg>
        <pc:spChg chg="mod topLvl">
          <ac:chgData name="reza kabir" userId="af3c95a13102d509" providerId="LiveId" clId="{1DE7A25A-A000-40E7-AB21-D6A01019233A}" dt="2020-05-17T15:01:47.127" v="113" actId="165"/>
          <ac:spMkLst>
            <pc:docMk/>
            <pc:sldMk cId="1033644193" sldId="639"/>
            <ac:spMk id="793" creationId="{475B58E5-5E1A-4D8C-8221-06A4C60FD079}"/>
          </ac:spMkLst>
        </pc:spChg>
        <pc:spChg chg="mod topLvl">
          <ac:chgData name="reza kabir" userId="af3c95a13102d509" providerId="LiveId" clId="{1DE7A25A-A000-40E7-AB21-D6A01019233A}" dt="2020-05-17T15:01:47.127" v="113" actId="165"/>
          <ac:spMkLst>
            <pc:docMk/>
            <pc:sldMk cId="1033644193" sldId="639"/>
            <ac:spMk id="794" creationId="{02A578B0-F5E9-4B0D-9554-2A236346D2F6}"/>
          </ac:spMkLst>
        </pc:spChg>
        <pc:spChg chg="mod topLvl">
          <ac:chgData name="reza kabir" userId="af3c95a13102d509" providerId="LiveId" clId="{1DE7A25A-A000-40E7-AB21-D6A01019233A}" dt="2020-05-17T15:01:47.127" v="113" actId="165"/>
          <ac:spMkLst>
            <pc:docMk/>
            <pc:sldMk cId="1033644193" sldId="639"/>
            <ac:spMk id="795" creationId="{C6FB7820-87E4-4467-9FFE-C13E82448EA0}"/>
          </ac:spMkLst>
        </pc:spChg>
        <pc:spChg chg="mod topLvl">
          <ac:chgData name="reza kabir" userId="af3c95a13102d509" providerId="LiveId" clId="{1DE7A25A-A000-40E7-AB21-D6A01019233A}" dt="2020-05-17T15:01:47.127" v="113" actId="165"/>
          <ac:spMkLst>
            <pc:docMk/>
            <pc:sldMk cId="1033644193" sldId="639"/>
            <ac:spMk id="796" creationId="{1A0EEE86-B7BC-4DC4-BC93-5A0305A23ECF}"/>
          </ac:spMkLst>
        </pc:spChg>
        <pc:spChg chg="mod topLvl">
          <ac:chgData name="reza kabir" userId="af3c95a13102d509" providerId="LiveId" clId="{1DE7A25A-A000-40E7-AB21-D6A01019233A}" dt="2020-05-17T15:01:47.127" v="113" actId="165"/>
          <ac:spMkLst>
            <pc:docMk/>
            <pc:sldMk cId="1033644193" sldId="639"/>
            <ac:spMk id="797" creationId="{385503BB-CDF1-47D7-94CE-C7A6D8931BDB}"/>
          </ac:spMkLst>
        </pc:spChg>
        <pc:spChg chg="del mod topLvl">
          <ac:chgData name="reza kabir" userId="af3c95a13102d509" providerId="LiveId" clId="{1DE7A25A-A000-40E7-AB21-D6A01019233A}" dt="2020-05-17T15:02:07.105" v="117" actId="478"/>
          <ac:spMkLst>
            <pc:docMk/>
            <pc:sldMk cId="1033644193" sldId="639"/>
            <ac:spMk id="798" creationId="{268055EE-51F3-41A8-B97B-72DD5899350C}"/>
          </ac:spMkLst>
        </pc:spChg>
        <pc:spChg chg="del mod topLvl">
          <ac:chgData name="reza kabir" userId="af3c95a13102d509" providerId="LiveId" clId="{1DE7A25A-A000-40E7-AB21-D6A01019233A}" dt="2020-05-17T15:02:07.105" v="117" actId="478"/>
          <ac:spMkLst>
            <pc:docMk/>
            <pc:sldMk cId="1033644193" sldId="639"/>
            <ac:spMk id="799" creationId="{6C4EA348-505E-40A4-A645-687BD064EBCF}"/>
          </ac:spMkLst>
        </pc:spChg>
        <pc:spChg chg="del mod topLvl">
          <ac:chgData name="reza kabir" userId="af3c95a13102d509" providerId="LiveId" clId="{1DE7A25A-A000-40E7-AB21-D6A01019233A}" dt="2020-05-17T15:02:07.105" v="117" actId="478"/>
          <ac:spMkLst>
            <pc:docMk/>
            <pc:sldMk cId="1033644193" sldId="639"/>
            <ac:spMk id="800" creationId="{FFD5EFF5-53CB-4CD5-B6C7-7E269FBD0F3A}"/>
          </ac:spMkLst>
        </pc:spChg>
        <pc:spChg chg="del mod topLvl">
          <ac:chgData name="reza kabir" userId="af3c95a13102d509" providerId="LiveId" clId="{1DE7A25A-A000-40E7-AB21-D6A01019233A}" dt="2020-05-17T15:02:07.105" v="117" actId="478"/>
          <ac:spMkLst>
            <pc:docMk/>
            <pc:sldMk cId="1033644193" sldId="639"/>
            <ac:spMk id="801" creationId="{7C7E6C1E-740A-45DA-B843-BF295AF332F7}"/>
          </ac:spMkLst>
        </pc:spChg>
        <pc:spChg chg="del mod topLvl">
          <ac:chgData name="reza kabir" userId="af3c95a13102d509" providerId="LiveId" clId="{1DE7A25A-A000-40E7-AB21-D6A01019233A}" dt="2020-05-17T15:02:07.105" v="117" actId="478"/>
          <ac:spMkLst>
            <pc:docMk/>
            <pc:sldMk cId="1033644193" sldId="639"/>
            <ac:spMk id="802" creationId="{D4E89676-FEF1-4D5F-B1D1-8D54BE9632C0}"/>
          </ac:spMkLst>
        </pc:spChg>
        <pc:spChg chg="del mod topLvl">
          <ac:chgData name="reza kabir" userId="af3c95a13102d509" providerId="LiveId" clId="{1DE7A25A-A000-40E7-AB21-D6A01019233A}" dt="2020-05-17T15:02:07.105" v="117" actId="478"/>
          <ac:spMkLst>
            <pc:docMk/>
            <pc:sldMk cId="1033644193" sldId="639"/>
            <ac:spMk id="803" creationId="{C5643642-8F7C-48CD-A2B1-D662EC65A0A0}"/>
          </ac:spMkLst>
        </pc:spChg>
        <pc:spChg chg="del mod topLvl">
          <ac:chgData name="reza kabir" userId="af3c95a13102d509" providerId="LiveId" clId="{1DE7A25A-A000-40E7-AB21-D6A01019233A}" dt="2020-05-17T15:02:07.105" v="117" actId="478"/>
          <ac:spMkLst>
            <pc:docMk/>
            <pc:sldMk cId="1033644193" sldId="639"/>
            <ac:spMk id="804" creationId="{8483F5F5-B27D-40C0-8564-54AB32CCBABD}"/>
          </ac:spMkLst>
        </pc:spChg>
        <pc:spChg chg="del mod topLvl">
          <ac:chgData name="reza kabir" userId="af3c95a13102d509" providerId="LiveId" clId="{1DE7A25A-A000-40E7-AB21-D6A01019233A}" dt="2020-05-17T15:02:07.105" v="117" actId="478"/>
          <ac:spMkLst>
            <pc:docMk/>
            <pc:sldMk cId="1033644193" sldId="639"/>
            <ac:spMk id="805" creationId="{17825783-78ED-4503-A392-11AA4511E25E}"/>
          </ac:spMkLst>
        </pc:spChg>
        <pc:spChg chg="del mod topLvl">
          <ac:chgData name="reza kabir" userId="af3c95a13102d509" providerId="LiveId" clId="{1DE7A25A-A000-40E7-AB21-D6A01019233A}" dt="2020-05-17T15:02:07.105" v="117" actId="478"/>
          <ac:spMkLst>
            <pc:docMk/>
            <pc:sldMk cId="1033644193" sldId="639"/>
            <ac:spMk id="806" creationId="{6BDF46A8-631D-4971-B720-2D8F5B6133EB}"/>
          </ac:spMkLst>
        </pc:spChg>
        <pc:spChg chg="del mod topLvl">
          <ac:chgData name="reza kabir" userId="af3c95a13102d509" providerId="LiveId" clId="{1DE7A25A-A000-40E7-AB21-D6A01019233A}" dt="2020-05-17T15:02:07.105" v="117" actId="478"/>
          <ac:spMkLst>
            <pc:docMk/>
            <pc:sldMk cId="1033644193" sldId="639"/>
            <ac:spMk id="807" creationId="{D9E1D349-A400-4AC1-895C-2A7FF40F5FCA}"/>
          </ac:spMkLst>
        </pc:spChg>
        <pc:spChg chg="del mod topLvl">
          <ac:chgData name="reza kabir" userId="af3c95a13102d509" providerId="LiveId" clId="{1DE7A25A-A000-40E7-AB21-D6A01019233A}" dt="2020-05-17T15:02:07.105" v="117" actId="478"/>
          <ac:spMkLst>
            <pc:docMk/>
            <pc:sldMk cId="1033644193" sldId="639"/>
            <ac:spMk id="808" creationId="{A29DDEA2-D7E8-4069-B9E4-2C4830128779}"/>
          </ac:spMkLst>
        </pc:spChg>
        <pc:spChg chg="del mod topLvl">
          <ac:chgData name="reza kabir" userId="af3c95a13102d509" providerId="LiveId" clId="{1DE7A25A-A000-40E7-AB21-D6A01019233A}" dt="2020-05-17T15:02:07.105" v="117" actId="478"/>
          <ac:spMkLst>
            <pc:docMk/>
            <pc:sldMk cId="1033644193" sldId="639"/>
            <ac:spMk id="809" creationId="{73850BA7-58F9-49EC-A609-62ABB9D86A8F}"/>
          </ac:spMkLst>
        </pc:spChg>
        <pc:spChg chg="del mod topLvl">
          <ac:chgData name="reza kabir" userId="af3c95a13102d509" providerId="LiveId" clId="{1DE7A25A-A000-40E7-AB21-D6A01019233A}" dt="2020-05-17T15:02:07.105" v="117" actId="478"/>
          <ac:spMkLst>
            <pc:docMk/>
            <pc:sldMk cId="1033644193" sldId="639"/>
            <ac:spMk id="810" creationId="{1D1DDD76-0945-4E48-BDC3-944E1D0DC5B2}"/>
          </ac:spMkLst>
        </pc:spChg>
        <pc:spChg chg="del mod topLvl">
          <ac:chgData name="reza kabir" userId="af3c95a13102d509" providerId="LiveId" clId="{1DE7A25A-A000-40E7-AB21-D6A01019233A}" dt="2020-05-17T15:02:07.105" v="117" actId="478"/>
          <ac:spMkLst>
            <pc:docMk/>
            <pc:sldMk cId="1033644193" sldId="639"/>
            <ac:spMk id="811" creationId="{9A1BE4C0-77C2-4E79-A007-3A24693E43DE}"/>
          </ac:spMkLst>
        </pc:spChg>
        <pc:spChg chg="del mod topLvl">
          <ac:chgData name="reza kabir" userId="af3c95a13102d509" providerId="LiveId" clId="{1DE7A25A-A000-40E7-AB21-D6A01019233A}" dt="2020-05-17T15:02:07.105" v="117" actId="478"/>
          <ac:spMkLst>
            <pc:docMk/>
            <pc:sldMk cId="1033644193" sldId="639"/>
            <ac:spMk id="812" creationId="{C932902E-AD09-4523-BEC3-8C070C672FA2}"/>
          </ac:spMkLst>
        </pc:spChg>
        <pc:spChg chg="del mod topLvl">
          <ac:chgData name="reza kabir" userId="af3c95a13102d509" providerId="LiveId" clId="{1DE7A25A-A000-40E7-AB21-D6A01019233A}" dt="2020-05-17T15:02:07.105" v="117" actId="478"/>
          <ac:spMkLst>
            <pc:docMk/>
            <pc:sldMk cId="1033644193" sldId="639"/>
            <ac:spMk id="813" creationId="{BB76DEF8-1CB8-4CDE-A8DC-1A100A585D1C}"/>
          </ac:spMkLst>
        </pc:spChg>
        <pc:spChg chg="del mod topLvl">
          <ac:chgData name="reza kabir" userId="af3c95a13102d509" providerId="LiveId" clId="{1DE7A25A-A000-40E7-AB21-D6A01019233A}" dt="2020-05-17T15:02:07.105" v="117" actId="478"/>
          <ac:spMkLst>
            <pc:docMk/>
            <pc:sldMk cId="1033644193" sldId="639"/>
            <ac:spMk id="814" creationId="{D2775C67-A170-4E52-9998-214BADE6959D}"/>
          </ac:spMkLst>
        </pc:spChg>
        <pc:spChg chg="del mod topLvl">
          <ac:chgData name="reza kabir" userId="af3c95a13102d509" providerId="LiveId" clId="{1DE7A25A-A000-40E7-AB21-D6A01019233A}" dt="2020-05-17T15:02:07.105" v="117" actId="478"/>
          <ac:spMkLst>
            <pc:docMk/>
            <pc:sldMk cId="1033644193" sldId="639"/>
            <ac:spMk id="815" creationId="{04433F69-FE24-44A3-B3AD-BF8D5673B7A1}"/>
          </ac:spMkLst>
        </pc:spChg>
        <pc:spChg chg="del mod topLvl">
          <ac:chgData name="reza kabir" userId="af3c95a13102d509" providerId="LiveId" clId="{1DE7A25A-A000-40E7-AB21-D6A01019233A}" dt="2020-05-17T15:02:07.105" v="117" actId="478"/>
          <ac:spMkLst>
            <pc:docMk/>
            <pc:sldMk cId="1033644193" sldId="639"/>
            <ac:spMk id="816" creationId="{276C5579-CBB7-4F24-BB85-BF0DB5C9D03B}"/>
          </ac:spMkLst>
        </pc:spChg>
        <pc:spChg chg="del mod topLvl">
          <ac:chgData name="reza kabir" userId="af3c95a13102d509" providerId="LiveId" clId="{1DE7A25A-A000-40E7-AB21-D6A01019233A}" dt="2020-05-17T15:02:07.105" v="117" actId="478"/>
          <ac:spMkLst>
            <pc:docMk/>
            <pc:sldMk cId="1033644193" sldId="639"/>
            <ac:spMk id="817" creationId="{36EF994E-14BC-4846-B894-673FC31AD8A3}"/>
          </ac:spMkLst>
        </pc:spChg>
        <pc:spChg chg="del mod topLvl">
          <ac:chgData name="reza kabir" userId="af3c95a13102d509" providerId="LiveId" clId="{1DE7A25A-A000-40E7-AB21-D6A01019233A}" dt="2020-05-17T15:02:07.105" v="117" actId="478"/>
          <ac:spMkLst>
            <pc:docMk/>
            <pc:sldMk cId="1033644193" sldId="639"/>
            <ac:spMk id="818" creationId="{7EB14026-315F-4C43-9C03-F07DF894FAA2}"/>
          </ac:spMkLst>
        </pc:spChg>
        <pc:spChg chg="del mod topLvl">
          <ac:chgData name="reza kabir" userId="af3c95a13102d509" providerId="LiveId" clId="{1DE7A25A-A000-40E7-AB21-D6A01019233A}" dt="2020-05-17T15:02:07.105" v="117" actId="478"/>
          <ac:spMkLst>
            <pc:docMk/>
            <pc:sldMk cId="1033644193" sldId="639"/>
            <ac:spMk id="819" creationId="{1014FD17-244E-4D32-B32E-78B81B94BBBC}"/>
          </ac:spMkLst>
        </pc:spChg>
        <pc:spChg chg="del mod topLvl">
          <ac:chgData name="reza kabir" userId="af3c95a13102d509" providerId="LiveId" clId="{1DE7A25A-A000-40E7-AB21-D6A01019233A}" dt="2020-05-17T15:02:07.105" v="117" actId="478"/>
          <ac:spMkLst>
            <pc:docMk/>
            <pc:sldMk cId="1033644193" sldId="639"/>
            <ac:spMk id="820" creationId="{4712156D-E75A-411C-999E-7DF561923AB0}"/>
          </ac:spMkLst>
        </pc:spChg>
        <pc:spChg chg="del mod topLvl">
          <ac:chgData name="reza kabir" userId="af3c95a13102d509" providerId="LiveId" clId="{1DE7A25A-A000-40E7-AB21-D6A01019233A}" dt="2020-05-17T15:02:07.105" v="117" actId="478"/>
          <ac:spMkLst>
            <pc:docMk/>
            <pc:sldMk cId="1033644193" sldId="639"/>
            <ac:spMk id="821" creationId="{E817DCF7-87FA-4514-AFED-277FEA476497}"/>
          </ac:spMkLst>
        </pc:spChg>
        <pc:spChg chg="del mod topLvl">
          <ac:chgData name="reza kabir" userId="af3c95a13102d509" providerId="LiveId" clId="{1DE7A25A-A000-40E7-AB21-D6A01019233A}" dt="2020-05-17T15:02:07.105" v="117" actId="478"/>
          <ac:spMkLst>
            <pc:docMk/>
            <pc:sldMk cId="1033644193" sldId="639"/>
            <ac:spMk id="822" creationId="{73F9B334-E95D-4246-8D6D-D2E2E8AB4AB9}"/>
          </ac:spMkLst>
        </pc:spChg>
        <pc:spChg chg="del mod topLvl">
          <ac:chgData name="reza kabir" userId="af3c95a13102d509" providerId="LiveId" clId="{1DE7A25A-A000-40E7-AB21-D6A01019233A}" dt="2020-05-17T15:02:07.105" v="117" actId="478"/>
          <ac:spMkLst>
            <pc:docMk/>
            <pc:sldMk cId="1033644193" sldId="639"/>
            <ac:spMk id="823" creationId="{6D4F7E94-E469-4D7E-AF0A-D42BF073000A}"/>
          </ac:spMkLst>
        </pc:spChg>
        <pc:spChg chg="del mod topLvl">
          <ac:chgData name="reza kabir" userId="af3c95a13102d509" providerId="LiveId" clId="{1DE7A25A-A000-40E7-AB21-D6A01019233A}" dt="2020-05-17T15:02:07.105" v="117" actId="478"/>
          <ac:spMkLst>
            <pc:docMk/>
            <pc:sldMk cId="1033644193" sldId="639"/>
            <ac:spMk id="824" creationId="{8468D4EB-44C7-4EC4-B676-35B2D1AF75BF}"/>
          </ac:spMkLst>
        </pc:spChg>
        <pc:spChg chg="del mod topLvl">
          <ac:chgData name="reza kabir" userId="af3c95a13102d509" providerId="LiveId" clId="{1DE7A25A-A000-40E7-AB21-D6A01019233A}" dt="2020-05-17T15:02:07.105" v="117" actId="478"/>
          <ac:spMkLst>
            <pc:docMk/>
            <pc:sldMk cId="1033644193" sldId="639"/>
            <ac:spMk id="825" creationId="{1C3B2C91-2B12-4130-9DE2-B27E89C1AE05}"/>
          </ac:spMkLst>
        </pc:spChg>
        <pc:spChg chg="del mod topLvl">
          <ac:chgData name="reza kabir" userId="af3c95a13102d509" providerId="LiveId" clId="{1DE7A25A-A000-40E7-AB21-D6A01019233A}" dt="2020-05-17T15:02:07.105" v="117" actId="478"/>
          <ac:spMkLst>
            <pc:docMk/>
            <pc:sldMk cId="1033644193" sldId="639"/>
            <ac:spMk id="826" creationId="{994D1FC8-35E0-4C58-8144-595A6007FB33}"/>
          </ac:spMkLst>
        </pc:spChg>
        <pc:spChg chg="del mod topLvl">
          <ac:chgData name="reza kabir" userId="af3c95a13102d509" providerId="LiveId" clId="{1DE7A25A-A000-40E7-AB21-D6A01019233A}" dt="2020-05-17T15:02:07.105" v="117" actId="478"/>
          <ac:spMkLst>
            <pc:docMk/>
            <pc:sldMk cId="1033644193" sldId="639"/>
            <ac:spMk id="827" creationId="{8FF5F7E7-7D6C-4528-86D0-B8C4C61D2191}"/>
          </ac:spMkLst>
        </pc:spChg>
        <pc:spChg chg="del mod topLvl">
          <ac:chgData name="reza kabir" userId="af3c95a13102d509" providerId="LiveId" clId="{1DE7A25A-A000-40E7-AB21-D6A01019233A}" dt="2020-05-17T15:02:07.105" v="117" actId="478"/>
          <ac:spMkLst>
            <pc:docMk/>
            <pc:sldMk cId="1033644193" sldId="639"/>
            <ac:spMk id="828" creationId="{2D89C1C2-A05C-43A9-9C69-DBB786BDBBAC}"/>
          </ac:spMkLst>
        </pc:spChg>
        <pc:spChg chg="del mod topLvl">
          <ac:chgData name="reza kabir" userId="af3c95a13102d509" providerId="LiveId" clId="{1DE7A25A-A000-40E7-AB21-D6A01019233A}" dt="2020-05-17T15:02:07.105" v="117" actId="478"/>
          <ac:spMkLst>
            <pc:docMk/>
            <pc:sldMk cId="1033644193" sldId="639"/>
            <ac:spMk id="829" creationId="{0DDE6F08-64C3-4988-B168-782CBA50CE5F}"/>
          </ac:spMkLst>
        </pc:spChg>
        <pc:spChg chg="del mod topLvl">
          <ac:chgData name="reza kabir" userId="af3c95a13102d509" providerId="LiveId" clId="{1DE7A25A-A000-40E7-AB21-D6A01019233A}" dt="2020-05-17T15:02:07.105" v="117" actId="478"/>
          <ac:spMkLst>
            <pc:docMk/>
            <pc:sldMk cId="1033644193" sldId="639"/>
            <ac:spMk id="830" creationId="{E77A66F4-0489-4FD8-AA74-DB2B83061E38}"/>
          </ac:spMkLst>
        </pc:spChg>
        <pc:spChg chg="del mod topLvl">
          <ac:chgData name="reza kabir" userId="af3c95a13102d509" providerId="LiveId" clId="{1DE7A25A-A000-40E7-AB21-D6A01019233A}" dt="2020-05-17T15:02:07.105" v="117" actId="478"/>
          <ac:spMkLst>
            <pc:docMk/>
            <pc:sldMk cId="1033644193" sldId="639"/>
            <ac:spMk id="831" creationId="{79164299-EA6C-47D2-AC62-9CCBE636C901}"/>
          </ac:spMkLst>
        </pc:spChg>
        <pc:spChg chg="del mod topLvl">
          <ac:chgData name="reza kabir" userId="af3c95a13102d509" providerId="LiveId" clId="{1DE7A25A-A000-40E7-AB21-D6A01019233A}" dt="2020-05-17T15:02:07.105" v="117" actId="478"/>
          <ac:spMkLst>
            <pc:docMk/>
            <pc:sldMk cId="1033644193" sldId="639"/>
            <ac:spMk id="832" creationId="{14B433F7-6ECD-48DA-87B2-CD3718A1D3C0}"/>
          </ac:spMkLst>
        </pc:spChg>
        <pc:spChg chg="del mod topLvl">
          <ac:chgData name="reza kabir" userId="af3c95a13102d509" providerId="LiveId" clId="{1DE7A25A-A000-40E7-AB21-D6A01019233A}" dt="2020-05-17T15:02:07.105" v="117" actId="478"/>
          <ac:spMkLst>
            <pc:docMk/>
            <pc:sldMk cId="1033644193" sldId="639"/>
            <ac:spMk id="833" creationId="{D9AF5936-45DE-4E21-A470-5D16526FB819}"/>
          </ac:spMkLst>
        </pc:spChg>
        <pc:spChg chg="del mod topLvl">
          <ac:chgData name="reza kabir" userId="af3c95a13102d509" providerId="LiveId" clId="{1DE7A25A-A000-40E7-AB21-D6A01019233A}" dt="2020-05-17T15:02:07.105" v="117" actId="478"/>
          <ac:spMkLst>
            <pc:docMk/>
            <pc:sldMk cId="1033644193" sldId="639"/>
            <ac:spMk id="834" creationId="{E1677FB6-DB46-4414-BFEA-0F60988ABF5A}"/>
          </ac:spMkLst>
        </pc:spChg>
        <pc:spChg chg="del mod topLvl">
          <ac:chgData name="reza kabir" userId="af3c95a13102d509" providerId="LiveId" clId="{1DE7A25A-A000-40E7-AB21-D6A01019233A}" dt="2020-05-17T15:02:07.105" v="117" actId="478"/>
          <ac:spMkLst>
            <pc:docMk/>
            <pc:sldMk cId="1033644193" sldId="639"/>
            <ac:spMk id="835" creationId="{68F6C026-0A23-407D-BE60-8DAF7530B617}"/>
          </ac:spMkLst>
        </pc:spChg>
        <pc:spChg chg="del mod topLvl">
          <ac:chgData name="reza kabir" userId="af3c95a13102d509" providerId="LiveId" clId="{1DE7A25A-A000-40E7-AB21-D6A01019233A}" dt="2020-05-17T15:02:07.105" v="117" actId="478"/>
          <ac:spMkLst>
            <pc:docMk/>
            <pc:sldMk cId="1033644193" sldId="639"/>
            <ac:spMk id="836" creationId="{85C729F3-1BF1-4205-8472-30BEAEED9B8A}"/>
          </ac:spMkLst>
        </pc:spChg>
        <pc:spChg chg="del mod topLvl">
          <ac:chgData name="reza kabir" userId="af3c95a13102d509" providerId="LiveId" clId="{1DE7A25A-A000-40E7-AB21-D6A01019233A}" dt="2020-05-17T15:02:07.105" v="117" actId="478"/>
          <ac:spMkLst>
            <pc:docMk/>
            <pc:sldMk cId="1033644193" sldId="639"/>
            <ac:spMk id="837" creationId="{F2700ECD-B72D-441D-97A5-2CC1D3DDC3E5}"/>
          </ac:spMkLst>
        </pc:spChg>
        <pc:spChg chg="del mod topLvl">
          <ac:chgData name="reza kabir" userId="af3c95a13102d509" providerId="LiveId" clId="{1DE7A25A-A000-40E7-AB21-D6A01019233A}" dt="2020-05-17T15:02:07.105" v="117" actId="478"/>
          <ac:spMkLst>
            <pc:docMk/>
            <pc:sldMk cId="1033644193" sldId="639"/>
            <ac:spMk id="838" creationId="{E8EBC751-C666-466E-BDB0-7A75737D5A58}"/>
          </ac:spMkLst>
        </pc:spChg>
        <pc:spChg chg="del mod topLvl">
          <ac:chgData name="reza kabir" userId="af3c95a13102d509" providerId="LiveId" clId="{1DE7A25A-A000-40E7-AB21-D6A01019233A}" dt="2020-05-17T15:02:07.105" v="117" actId="478"/>
          <ac:spMkLst>
            <pc:docMk/>
            <pc:sldMk cId="1033644193" sldId="639"/>
            <ac:spMk id="839" creationId="{3623A638-6CCF-4B04-B175-16B9BF469008}"/>
          </ac:spMkLst>
        </pc:spChg>
        <pc:spChg chg="del mod topLvl">
          <ac:chgData name="reza kabir" userId="af3c95a13102d509" providerId="LiveId" clId="{1DE7A25A-A000-40E7-AB21-D6A01019233A}" dt="2020-05-17T15:02:07.105" v="117" actId="478"/>
          <ac:spMkLst>
            <pc:docMk/>
            <pc:sldMk cId="1033644193" sldId="639"/>
            <ac:spMk id="840" creationId="{E60D128D-37E9-4DC1-A37F-E524E32D3A10}"/>
          </ac:spMkLst>
        </pc:spChg>
        <pc:spChg chg="del mod topLvl">
          <ac:chgData name="reza kabir" userId="af3c95a13102d509" providerId="LiveId" clId="{1DE7A25A-A000-40E7-AB21-D6A01019233A}" dt="2020-05-17T15:02:07.105" v="117" actId="478"/>
          <ac:spMkLst>
            <pc:docMk/>
            <pc:sldMk cId="1033644193" sldId="639"/>
            <ac:spMk id="841" creationId="{57B89712-935B-4C60-94D6-29491CF37D52}"/>
          </ac:spMkLst>
        </pc:spChg>
        <pc:spChg chg="mod topLvl">
          <ac:chgData name="reza kabir" userId="af3c95a13102d509" providerId="LiveId" clId="{1DE7A25A-A000-40E7-AB21-D6A01019233A}" dt="2020-05-17T15:01:47.127" v="113" actId="165"/>
          <ac:spMkLst>
            <pc:docMk/>
            <pc:sldMk cId="1033644193" sldId="639"/>
            <ac:spMk id="842" creationId="{18BA9A4E-54D0-452C-B8C2-CE19270AF794}"/>
          </ac:spMkLst>
        </pc:spChg>
        <pc:spChg chg="mod topLvl">
          <ac:chgData name="reza kabir" userId="af3c95a13102d509" providerId="LiveId" clId="{1DE7A25A-A000-40E7-AB21-D6A01019233A}" dt="2020-05-17T15:01:47.127" v="113" actId="165"/>
          <ac:spMkLst>
            <pc:docMk/>
            <pc:sldMk cId="1033644193" sldId="639"/>
            <ac:spMk id="843" creationId="{366010B5-6638-4469-AB36-DA7E3EE4E074}"/>
          </ac:spMkLst>
        </pc:spChg>
        <pc:spChg chg="del mod topLvl">
          <ac:chgData name="reza kabir" userId="af3c95a13102d509" providerId="LiveId" clId="{1DE7A25A-A000-40E7-AB21-D6A01019233A}" dt="2020-05-17T15:02:41.543" v="122" actId="478"/>
          <ac:spMkLst>
            <pc:docMk/>
            <pc:sldMk cId="1033644193" sldId="639"/>
            <ac:spMk id="844" creationId="{EDC67B99-A40B-486F-9474-A5860F6CDC92}"/>
          </ac:spMkLst>
        </pc:spChg>
        <pc:spChg chg="del mod topLvl">
          <ac:chgData name="reza kabir" userId="af3c95a13102d509" providerId="LiveId" clId="{1DE7A25A-A000-40E7-AB21-D6A01019233A}" dt="2020-05-17T15:02:41.543" v="122" actId="478"/>
          <ac:spMkLst>
            <pc:docMk/>
            <pc:sldMk cId="1033644193" sldId="639"/>
            <ac:spMk id="845" creationId="{6525A8E2-9EC5-4B24-B605-90091B7D2156}"/>
          </ac:spMkLst>
        </pc:spChg>
        <pc:spChg chg="del mod topLvl">
          <ac:chgData name="reza kabir" userId="af3c95a13102d509" providerId="LiveId" clId="{1DE7A25A-A000-40E7-AB21-D6A01019233A}" dt="2020-05-17T15:02:20.279" v="121" actId="478"/>
          <ac:spMkLst>
            <pc:docMk/>
            <pc:sldMk cId="1033644193" sldId="639"/>
            <ac:spMk id="846" creationId="{E8441704-5BAA-44C7-8C40-57FBEE712DA9}"/>
          </ac:spMkLst>
        </pc:spChg>
        <pc:spChg chg="del mod topLvl">
          <ac:chgData name="reza kabir" userId="af3c95a13102d509" providerId="LiveId" clId="{1DE7A25A-A000-40E7-AB21-D6A01019233A}" dt="2020-05-17T15:02:20.279" v="121" actId="478"/>
          <ac:spMkLst>
            <pc:docMk/>
            <pc:sldMk cId="1033644193" sldId="639"/>
            <ac:spMk id="847" creationId="{E54D7F37-1EEF-4E24-9454-0C8AABE3B774}"/>
          </ac:spMkLst>
        </pc:spChg>
        <pc:spChg chg="del mod topLvl">
          <ac:chgData name="reza kabir" userId="af3c95a13102d509" providerId="LiveId" clId="{1DE7A25A-A000-40E7-AB21-D6A01019233A}" dt="2020-05-17T15:02:20.279" v="121" actId="478"/>
          <ac:spMkLst>
            <pc:docMk/>
            <pc:sldMk cId="1033644193" sldId="639"/>
            <ac:spMk id="848" creationId="{A4E41150-88FA-4A40-922C-2BE7C0531F0C}"/>
          </ac:spMkLst>
        </pc:spChg>
        <pc:spChg chg="del mod topLvl">
          <ac:chgData name="reza kabir" userId="af3c95a13102d509" providerId="LiveId" clId="{1DE7A25A-A000-40E7-AB21-D6A01019233A}" dt="2020-05-17T15:02:20.279" v="121" actId="478"/>
          <ac:spMkLst>
            <pc:docMk/>
            <pc:sldMk cId="1033644193" sldId="639"/>
            <ac:spMk id="849" creationId="{BFA73DF0-011C-4ADF-A962-ACF48A996F77}"/>
          </ac:spMkLst>
        </pc:spChg>
        <pc:spChg chg="del mod topLvl">
          <ac:chgData name="reza kabir" userId="af3c95a13102d509" providerId="LiveId" clId="{1DE7A25A-A000-40E7-AB21-D6A01019233A}" dt="2020-05-17T15:02:20.279" v="121" actId="478"/>
          <ac:spMkLst>
            <pc:docMk/>
            <pc:sldMk cId="1033644193" sldId="639"/>
            <ac:spMk id="850" creationId="{EB340A12-D22B-492F-B5A1-57195D1C8D8A}"/>
          </ac:spMkLst>
        </pc:spChg>
        <pc:spChg chg="del mod topLvl">
          <ac:chgData name="reza kabir" userId="af3c95a13102d509" providerId="LiveId" clId="{1DE7A25A-A000-40E7-AB21-D6A01019233A}" dt="2020-05-17T15:02:20.279" v="121" actId="478"/>
          <ac:spMkLst>
            <pc:docMk/>
            <pc:sldMk cId="1033644193" sldId="639"/>
            <ac:spMk id="851" creationId="{70DB73C0-EAA5-4286-ACC4-52FFBA8937D2}"/>
          </ac:spMkLst>
        </pc:spChg>
        <pc:spChg chg="del mod topLvl">
          <ac:chgData name="reza kabir" userId="af3c95a13102d509" providerId="LiveId" clId="{1DE7A25A-A000-40E7-AB21-D6A01019233A}" dt="2020-05-17T15:02:20.279" v="121" actId="478"/>
          <ac:spMkLst>
            <pc:docMk/>
            <pc:sldMk cId="1033644193" sldId="639"/>
            <ac:spMk id="852" creationId="{5A0982F1-7991-493A-8BFD-309CD858D7DF}"/>
          </ac:spMkLst>
        </pc:spChg>
        <pc:spChg chg="del mod topLvl">
          <ac:chgData name="reza kabir" userId="af3c95a13102d509" providerId="LiveId" clId="{1DE7A25A-A000-40E7-AB21-D6A01019233A}" dt="2020-05-17T15:02:20.279" v="121" actId="478"/>
          <ac:spMkLst>
            <pc:docMk/>
            <pc:sldMk cId="1033644193" sldId="639"/>
            <ac:spMk id="853" creationId="{DBB8E56F-568A-4B97-AEA6-9A710EB7D622}"/>
          </ac:spMkLst>
        </pc:spChg>
        <pc:spChg chg="mod topLvl">
          <ac:chgData name="reza kabir" userId="af3c95a13102d509" providerId="LiveId" clId="{1DE7A25A-A000-40E7-AB21-D6A01019233A}" dt="2020-05-17T15:01:47.127" v="113" actId="165"/>
          <ac:spMkLst>
            <pc:docMk/>
            <pc:sldMk cId="1033644193" sldId="639"/>
            <ac:spMk id="854" creationId="{A7B5B647-AA71-4913-80B9-AF49A52FC2AD}"/>
          </ac:spMkLst>
        </pc:spChg>
        <pc:spChg chg="mod topLvl">
          <ac:chgData name="reza kabir" userId="af3c95a13102d509" providerId="LiveId" clId="{1DE7A25A-A000-40E7-AB21-D6A01019233A}" dt="2020-05-17T15:01:47.127" v="113" actId="165"/>
          <ac:spMkLst>
            <pc:docMk/>
            <pc:sldMk cId="1033644193" sldId="639"/>
            <ac:spMk id="855" creationId="{0B5CF70B-D21D-4B18-A5BB-89AE9F7C9C06}"/>
          </ac:spMkLst>
        </pc:spChg>
        <pc:spChg chg="mod topLvl">
          <ac:chgData name="reza kabir" userId="af3c95a13102d509" providerId="LiveId" clId="{1DE7A25A-A000-40E7-AB21-D6A01019233A}" dt="2020-05-17T15:01:47.127" v="113" actId="165"/>
          <ac:spMkLst>
            <pc:docMk/>
            <pc:sldMk cId="1033644193" sldId="639"/>
            <ac:spMk id="856" creationId="{DBB21718-BD67-4D92-8EC0-8CBE4CE531CA}"/>
          </ac:spMkLst>
        </pc:spChg>
        <pc:spChg chg="mod topLvl">
          <ac:chgData name="reza kabir" userId="af3c95a13102d509" providerId="LiveId" clId="{1DE7A25A-A000-40E7-AB21-D6A01019233A}" dt="2020-05-17T15:01:47.127" v="113" actId="165"/>
          <ac:spMkLst>
            <pc:docMk/>
            <pc:sldMk cId="1033644193" sldId="639"/>
            <ac:spMk id="857" creationId="{235798F7-75F4-4527-B9EF-50ABEDFBFA8D}"/>
          </ac:spMkLst>
        </pc:spChg>
        <pc:spChg chg="mod topLvl">
          <ac:chgData name="reza kabir" userId="af3c95a13102d509" providerId="LiveId" clId="{1DE7A25A-A000-40E7-AB21-D6A01019233A}" dt="2020-05-17T15:01:47.127" v="113" actId="165"/>
          <ac:spMkLst>
            <pc:docMk/>
            <pc:sldMk cId="1033644193" sldId="639"/>
            <ac:spMk id="858" creationId="{E2DEB099-38D6-45E5-9D42-7F5FF3EA7A7B}"/>
          </ac:spMkLst>
        </pc:spChg>
        <pc:spChg chg="mod topLvl">
          <ac:chgData name="reza kabir" userId="af3c95a13102d509" providerId="LiveId" clId="{1DE7A25A-A000-40E7-AB21-D6A01019233A}" dt="2020-05-17T15:01:47.127" v="113" actId="165"/>
          <ac:spMkLst>
            <pc:docMk/>
            <pc:sldMk cId="1033644193" sldId="639"/>
            <ac:spMk id="859" creationId="{BEB70A34-364A-4AAE-8FD5-EBCFB40AEEF7}"/>
          </ac:spMkLst>
        </pc:spChg>
        <pc:spChg chg="mod topLvl">
          <ac:chgData name="reza kabir" userId="af3c95a13102d509" providerId="LiveId" clId="{1DE7A25A-A000-40E7-AB21-D6A01019233A}" dt="2020-05-17T15:01:47.127" v="113" actId="165"/>
          <ac:spMkLst>
            <pc:docMk/>
            <pc:sldMk cId="1033644193" sldId="639"/>
            <ac:spMk id="860" creationId="{8D54235D-FB55-442B-82C7-6445350857F0}"/>
          </ac:spMkLst>
        </pc:spChg>
        <pc:spChg chg="mod topLvl">
          <ac:chgData name="reza kabir" userId="af3c95a13102d509" providerId="LiveId" clId="{1DE7A25A-A000-40E7-AB21-D6A01019233A}" dt="2020-05-17T15:01:47.127" v="113" actId="165"/>
          <ac:spMkLst>
            <pc:docMk/>
            <pc:sldMk cId="1033644193" sldId="639"/>
            <ac:spMk id="861" creationId="{D2365C0E-D1F3-4D19-A0A6-CFC559B2CE26}"/>
          </ac:spMkLst>
        </pc:spChg>
        <pc:spChg chg="del mod topLvl">
          <ac:chgData name="reza kabir" userId="af3c95a13102d509" providerId="LiveId" clId="{1DE7A25A-A000-40E7-AB21-D6A01019233A}" dt="2020-05-17T15:02:02.816" v="116" actId="478"/>
          <ac:spMkLst>
            <pc:docMk/>
            <pc:sldMk cId="1033644193" sldId="639"/>
            <ac:spMk id="862" creationId="{A2A9E3EF-FAB4-4E87-98B0-4280CF983D68}"/>
          </ac:spMkLst>
        </pc:spChg>
        <pc:spChg chg="del mod topLvl">
          <ac:chgData name="reza kabir" userId="af3c95a13102d509" providerId="LiveId" clId="{1DE7A25A-A000-40E7-AB21-D6A01019233A}" dt="2020-05-17T15:02:02.816" v="116" actId="478"/>
          <ac:spMkLst>
            <pc:docMk/>
            <pc:sldMk cId="1033644193" sldId="639"/>
            <ac:spMk id="863" creationId="{8D0CC38E-77EB-4DD3-91EF-464DA0774531}"/>
          </ac:spMkLst>
        </pc:spChg>
        <pc:spChg chg="del mod topLvl">
          <ac:chgData name="reza kabir" userId="af3c95a13102d509" providerId="LiveId" clId="{1DE7A25A-A000-40E7-AB21-D6A01019233A}" dt="2020-05-17T15:02:02.816" v="116" actId="478"/>
          <ac:spMkLst>
            <pc:docMk/>
            <pc:sldMk cId="1033644193" sldId="639"/>
            <ac:spMk id="864" creationId="{F8CB9CDD-BA2E-45C6-8B97-05B3AC12D758}"/>
          </ac:spMkLst>
        </pc:spChg>
        <pc:spChg chg="del mod topLvl">
          <ac:chgData name="reza kabir" userId="af3c95a13102d509" providerId="LiveId" clId="{1DE7A25A-A000-40E7-AB21-D6A01019233A}" dt="2020-05-17T15:02:02.816" v="116" actId="478"/>
          <ac:spMkLst>
            <pc:docMk/>
            <pc:sldMk cId="1033644193" sldId="639"/>
            <ac:spMk id="865" creationId="{CB83AF3A-A6EA-4986-9813-36F6D7F53418}"/>
          </ac:spMkLst>
        </pc:spChg>
        <pc:spChg chg="del mod topLvl">
          <ac:chgData name="reza kabir" userId="af3c95a13102d509" providerId="LiveId" clId="{1DE7A25A-A000-40E7-AB21-D6A01019233A}" dt="2020-05-17T15:02:02.816" v="116" actId="478"/>
          <ac:spMkLst>
            <pc:docMk/>
            <pc:sldMk cId="1033644193" sldId="639"/>
            <ac:spMk id="866" creationId="{6BEC30EA-BABC-4892-9FC5-425F75F1E81E}"/>
          </ac:spMkLst>
        </pc:spChg>
        <pc:spChg chg="del mod topLvl">
          <ac:chgData name="reza kabir" userId="af3c95a13102d509" providerId="LiveId" clId="{1DE7A25A-A000-40E7-AB21-D6A01019233A}" dt="2020-05-17T15:02:02.816" v="116" actId="478"/>
          <ac:spMkLst>
            <pc:docMk/>
            <pc:sldMk cId="1033644193" sldId="639"/>
            <ac:spMk id="867" creationId="{BCA1FD89-814B-49FD-9A74-13E95798BAF4}"/>
          </ac:spMkLst>
        </pc:spChg>
        <pc:spChg chg="del mod topLvl">
          <ac:chgData name="reza kabir" userId="af3c95a13102d509" providerId="LiveId" clId="{1DE7A25A-A000-40E7-AB21-D6A01019233A}" dt="2020-05-17T15:02:02.816" v="116" actId="478"/>
          <ac:spMkLst>
            <pc:docMk/>
            <pc:sldMk cId="1033644193" sldId="639"/>
            <ac:spMk id="868" creationId="{BD163206-D934-4F82-B80F-D6BAAE27818E}"/>
          </ac:spMkLst>
        </pc:spChg>
        <pc:spChg chg="del mod topLvl">
          <ac:chgData name="reza kabir" userId="af3c95a13102d509" providerId="LiveId" clId="{1DE7A25A-A000-40E7-AB21-D6A01019233A}" dt="2020-05-17T15:02:02.816" v="116" actId="478"/>
          <ac:spMkLst>
            <pc:docMk/>
            <pc:sldMk cId="1033644193" sldId="639"/>
            <ac:spMk id="869" creationId="{ABFF7EFD-60EB-40C0-9F65-31BEFE89DEAA}"/>
          </ac:spMkLst>
        </pc:spChg>
        <pc:spChg chg="del mod topLvl">
          <ac:chgData name="reza kabir" userId="af3c95a13102d509" providerId="LiveId" clId="{1DE7A25A-A000-40E7-AB21-D6A01019233A}" dt="2020-05-17T15:02:02.816" v="116" actId="478"/>
          <ac:spMkLst>
            <pc:docMk/>
            <pc:sldMk cId="1033644193" sldId="639"/>
            <ac:spMk id="870" creationId="{BA8F518F-0DCC-4C5C-8FA3-2DF80F4FA0D9}"/>
          </ac:spMkLst>
        </pc:spChg>
        <pc:spChg chg="del mod topLvl">
          <ac:chgData name="reza kabir" userId="af3c95a13102d509" providerId="LiveId" clId="{1DE7A25A-A000-40E7-AB21-D6A01019233A}" dt="2020-05-17T15:02:02.816" v="116" actId="478"/>
          <ac:spMkLst>
            <pc:docMk/>
            <pc:sldMk cId="1033644193" sldId="639"/>
            <ac:spMk id="871" creationId="{FE82227A-A29E-4750-AFAA-BE31838AF675}"/>
          </ac:spMkLst>
        </pc:spChg>
        <pc:spChg chg="del mod topLvl">
          <ac:chgData name="reza kabir" userId="af3c95a13102d509" providerId="LiveId" clId="{1DE7A25A-A000-40E7-AB21-D6A01019233A}" dt="2020-05-17T15:02:02.816" v="116" actId="478"/>
          <ac:spMkLst>
            <pc:docMk/>
            <pc:sldMk cId="1033644193" sldId="639"/>
            <ac:spMk id="872" creationId="{1CD817BB-C802-4937-A859-19EEECF20AF3}"/>
          </ac:spMkLst>
        </pc:spChg>
        <pc:spChg chg="del mod topLvl">
          <ac:chgData name="reza kabir" userId="af3c95a13102d509" providerId="LiveId" clId="{1DE7A25A-A000-40E7-AB21-D6A01019233A}" dt="2020-05-17T15:02:02.816" v="116" actId="478"/>
          <ac:spMkLst>
            <pc:docMk/>
            <pc:sldMk cId="1033644193" sldId="639"/>
            <ac:spMk id="873" creationId="{41023965-12CC-4653-B150-927FEDB6A969}"/>
          </ac:spMkLst>
        </pc:spChg>
        <pc:spChg chg="del mod topLvl">
          <ac:chgData name="reza kabir" userId="af3c95a13102d509" providerId="LiveId" clId="{1DE7A25A-A000-40E7-AB21-D6A01019233A}" dt="2020-05-17T15:02:02.816" v="116" actId="478"/>
          <ac:spMkLst>
            <pc:docMk/>
            <pc:sldMk cId="1033644193" sldId="639"/>
            <ac:spMk id="874" creationId="{2441C5BF-5C1B-41B1-BB2D-4D357A61201D}"/>
          </ac:spMkLst>
        </pc:spChg>
        <pc:spChg chg="del mod topLvl">
          <ac:chgData name="reza kabir" userId="af3c95a13102d509" providerId="LiveId" clId="{1DE7A25A-A000-40E7-AB21-D6A01019233A}" dt="2020-05-17T15:02:02.816" v="116" actId="478"/>
          <ac:spMkLst>
            <pc:docMk/>
            <pc:sldMk cId="1033644193" sldId="639"/>
            <ac:spMk id="875" creationId="{6DE1E746-25E8-4627-B548-792B4206CEDD}"/>
          </ac:spMkLst>
        </pc:spChg>
        <pc:spChg chg="del mod topLvl">
          <ac:chgData name="reza kabir" userId="af3c95a13102d509" providerId="LiveId" clId="{1DE7A25A-A000-40E7-AB21-D6A01019233A}" dt="2020-05-17T15:02:02.816" v="116" actId="478"/>
          <ac:spMkLst>
            <pc:docMk/>
            <pc:sldMk cId="1033644193" sldId="639"/>
            <ac:spMk id="876" creationId="{D131CE5B-2ABD-4473-B396-971D8363AFDD}"/>
          </ac:spMkLst>
        </pc:spChg>
        <pc:spChg chg="del mod topLvl">
          <ac:chgData name="reza kabir" userId="af3c95a13102d509" providerId="LiveId" clId="{1DE7A25A-A000-40E7-AB21-D6A01019233A}" dt="2020-05-17T15:02:02.816" v="116" actId="478"/>
          <ac:spMkLst>
            <pc:docMk/>
            <pc:sldMk cId="1033644193" sldId="639"/>
            <ac:spMk id="877" creationId="{CB1E3CFA-E571-4B96-BF66-CA21DAD3F0EC}"/>
          </ac:spMkLst>
        </pc:spChg>
        <pc:spChg chg="del mod topLvl">
          <ac:chgData name="reza kabir" userId="af3c95a13102d509" providerId="LiveId" clId="{1DE7A25A-A000-40E7-AB21-D6A01019233A}" dt="2020-05-17T15:02:02.816" v="116" actId="478"/>
          <ac:spMkLst>
            <pc:docMk/>
            <pc:sldMk cId="1033644193" sldId="639"/>
            <ac:spMk id="878" creationId="{36B13627-2433-4495-9067-B883DD995448}"/>
          </ac:spMkLst>
        </pc:spChg>
        <pc:spChg chg="del mod topLvl">
          <ac:chgData name="reza kabir" userId="af3c95a13102d509" providerId="LiveId" clId="{1DE7A25A-A000-40E7-AB21-D6A01019233A}" dt="2020-05-17T15:02:02.816" v="116" actId="478"/>
          <ac:spMkLst>
            <pc:docMk/>
            <pc:sldMk cId="1033644193" sldId="639"/>
            <ac:spMk id="879" creationId="{EFF2051B-1C6E-4D5E-B4D6-1CA038EB9CBC}"/>
          </ac:spMkLst>
        </pc:spChg>
        <pc:spChg chg="del mod topLvl">
          <ac:chgData name="reza kabir" userId="af3c95a13102d509" providerId="LiveId" clId="{1DE7A25A-A000-40E7-AB21-D6A01019233A}" dt="2020-05-17T15:02:02.816" v="116" actId="478"/>
          <ac:spMkLst>
            <pc:docMk/>
            <pc:sldMk cId="1033644193" sldId="639"/>
            <ac:spMk id="880" creationId="{6CA0D962-8102-4AB3-9FA6-6B6DC58FCA71}"/>
          </ac:spMkLst>
        </pc:spChg>
        <pc:spChg chg="del mod topLvl">
          <ac:chgData name="reza kabir" userId="af3c95a13102d509" providerId="LiveId" clId="{1DE7A25A-A000-40E7-AB21-D6A01019233A}" dt="2020-05-17T15:02:02.816" v="116" actId="478"/>
          <ac:spMkLst>
            <pc:docMk/>
            <pc:sldMk cId="1033644193" sldId="639"/>
            <ac:spMk id="881" creationId="{B962840E-E382-4D4E-A0E2-5B68E7E61DF5}"/>
          </ac:spMkLst>
        </pc:spChg>
        <pc:spChg chg="del mod topLvl">
          <ac:chgData name="reza kabir" userId="af3c95a13102d509" providerId="LiveId" clId="{1DE7A25A-A000-40E7-AB21-D6A01019233A}" dt="2020-05-17T15:02:02.816" v="116" actId="478"/>
          <ac:spMkLst>
            <pc:docMk/>
            <pc:sldMk cId="1033644193" sldId="639"/>
            <ac:spMk id="882" creationId="{9002D30D-D17E-4BED-88E0-53107BC5B497}"/>
          </ac:spMkLst>
        </pc:spChg>
        <pc:spChg chg="del mod topLvl">
          <ac:chgData name="reza kabir" userId="af3c95a13102d509" providerId="LiveId" clId="{1DE7A25A-A000-40E7-AB21-D6A01019233A}" dt="2020-05-17T15:02:02.816" v="116" actId="478"/>
          <ac:spMkLst>
            <pc:docMk/>
            <pc:sldMk cId="1033644193" sldId="639"/>
            <ac:spMk id="883" creationId="{E94D9BDF-6096-478D-A3A1-2032DFDF260E}"/>
          </ac:spMkLst>
        </pc:spChg>
        <pc:spChg chg="del mod topLvl">
          <ac:chgData name="reza kabir" userId="af3c95a13102d509" providerId="LiveId" clId="{1DE7A25A-A000-40E7-AB21-D6A01019233A}" dt="2020-05-17T15:02:02.816" v="116" actId="478"/>
          <ac:spMkLst>
            <pc:docMk/>
            <pc:sldMk cId="1033644193" sldId="639"/>
            <ac:spMk id="884" creationId="{EBE7BBCC-B3DA-4042-8383-F56F46EF1CFB}"/>
          </ac:spMkLst>
        </pc:spChg>
        <pc:spChg chg="del mod topLvl">
          <ac:chgData name="reza kabir" userId="af3c95a13102d509" providerId="LiveId" clId="{1DE7A25A-A000-40E7-AB21-D6A01019233A}" dt="2020-05-17T15:02:02.816" v="116" actId="478"/>
          <ac:spMkLst>
            <pc:docMk/>
            <pc:sldMk cId="1033644193" sldId="639"/>
            <ac:spMk id="885" creationId="{BC8A298A-0DFB-411E-8990-BA3C421A8440}"/>
          </ac:spMkLst>
        </pc:spChg>
        <pc:spChg chg="del mod topLvl">
          <ac:chgData name="reza kabir" userId="af3c95a13102d509" providerId="LiveId" clId="{1DE7A25A-A000-40E7-AB21-D6A01019233A}" dt="2020-05-17T15:02:02.816" v="116" actId="478"/>
          <ac:spMkLst>
            <pc:docMk/>
            <pc:sldMk cId="1033644193" sldId="639"/>
            <ac:spMk id="886" creationId="{FB48D7D0-00F0-45EE-A1F1-F18CC18313FD}"/>
          </ac:spMkLst>
        </pc:spChg>
        <pc:spChg chg="del mod topLvl">
          <ac:chgData name="reza kabir" userId="af3c95a13102d509" providerId="LiveId" clId="{1DE7A25A-A000-40E7-AB21-D6A01019233A}" dt="2020-05-17T15:02:02.816" v="116" actId="478"/>
          <ac:spMkLst>
            <pc:docMk/>
            <pc:sldMk cId="1033644193" sldId="639"/>
            <ac:spMk id="887" creationId="{9E7B7A77-BFCA-468E-8536-08B827EAF00B}"/>
          </ac:spMkLst>
        </pc:spChg>
        <pc:spChg chg="del mod topLvl">
          <ac:chgData name="reza kabir" userId="af3c95a13102d509" providerId="LiveId" clId="{1DE7A25A-A000-40E7-AB21-D6A01019233A}" dt="2020-05-17T15:02:02.816" v="116" actId="478"/>
          <ac:spMkLst>
            <pc:docMk/>
            <pc:sldMk cId="1033644193" sldId="639"/>
            <ac:spMk id="888" creationId="{3CBCA6BA-9955-44B2-9C49-E6DDAF070F73}"/>
          </ac:spMkLst>
        </pc:spChg>
        <pc:spChg chg="del mod topLvl">
          <ac:chgData name="reza kabir" userId="af3c95a13102d509" providerId="LiveId" clId="{1DE7A25A-A000-40E7-AB21-D6A01019233A}" dt="2020-05-17T15:02:02.816" v="116" actId="478"/>
          <ac:spMkLst>
            <pc:docMk/>
            <pc:sldMk cId="1033644193" sldId="639"/>
            <ac:spMk id="889" creationId="{EA1CADC8-03A3-4FA0-AF59-EE1839A5124B}"/>
          </ac:spMkLst>
        </pc:spChg>
        <pc:spChg chg="del mod topLvl">
          <ac:chgData name="reza kabir" userId="af3c95a13102d509" providerId="LiveId" clId="{1DE7A25A-A000-40E7-AB21-D6A01019233A}" dt="2020-05-17T15:02:02.816" v="116" actId="478"/>
          <ac:spMkLst>
            <pc:docMk/>
            <pc:sldMk cId="1033644193" sldId="639"/>
            <ac:spMk id="890" creationId="{54135AA0-46B5-468D-A6BE-FD17F7696F1D}"/>
          </ac:spMkLst>
        </pc:spChg>
        <pc:spChg chg="del mod topLvl">
          <ac:chgData name="reza kabir" userId="af3c95a13102d509" providerId="LiveId" clId="{1DE7A25A-A000-40E7-AB21-D6A01019233A}" dt="2020-05-17T15:02:02.816" v="116" actId="478"/>
          <ac:spMkLst>
            <pc:docMk/>
            <pc:sldMk cId="1033644193" sldId="639"/>
            <ac:spMk id="891" creationId="{2CD5275C-66E8-453C-AFC8-2623F9D6BDC0}"/>
          </ac:spMkLst>
        </pc:spChg>
        <pc:spChg chg="del mod topLvl">
          <ac:chgData name="reza kabir" userId="af3c95a13102d509" providerId="LiveId" clId="{1DE7A25A-A000-40E7-AB21-D6A01019233A}" dt="2020-05-17T15:02:02.816" v="116" actId="478"/>
          <ac:spMkLst>
            <pc:docMk/>
            <pc:sldMk cId="1033644193" sldId="639"/>
            <ac:spMk id="892" creationId="{77A715C7-5EFC-4283-B5BF-76D143E88BAF}"/>
          </ac:spMkLst>
        </pc:spChg>
        <pc:spChg chg="del mod topLvl">
          <ac:chgData name="reza kabir" userId="af3c95a13102d509" providerId="LiveId" clId="{1DE7A25A-A000-40E7-AB21-D6A01019233A}" dt="2020-05-17T15:02:02.816" v="116" actId="478"/>
          <ac:spMkLst>
            <pc:docMk/>
            <pc:sldMk cId="1033644193" sldId="639"/>
            <ac:spMk id="893" creationId="{B48A7969-96FF-4416-BE4D-7CD07AAEC929}"/>
          </ac:spMkLst>
        </pc:spChg>
        <pc:spChg chg="del mod topLvl">
          <ac:chgData name="reza kabir" userId="af3c95a13102d509" providerId="LiveId" clId="{1DE7A25A-A000-40E7-AB21-D6A01019233A}" dt="2020-05-17T15:02:02.816" v="116" actId="478"/>
          <ac:spMkLst>
            <pc:docMk/>
            <pc:sldMk cId="1033644193" sldId="639"/>
            <ac:spMk id="894" creationId="{A9BDD9F2-AD5C-4804-B96F-16DD23E31108}"/>
          </ac:spMkLst>
        </pc:spChg>
        <pc:spChg chg="del mod topLvl">
          <ac:chgData name="reza kabir" userId="af3c95a13102d509" providerId="LiveId" clId="{1DE7A25A-A000-40E7-AB21-D6A01019233A}" dt="2020-05-17T15:02:02.816" v="116" actId="478"/>
          <ac:spMkLst>
            <pc:docMk/>
            <pc:sldMk cId="1033644193" sldId="639"/>
            <ac:spMk id="895" creationId="{BAFDD82F-50A9-4074-8E03-8F3E5C86EC86}"/>
          </ac:spMkLst>
        </pc:spChg>
        <pc:spChg chg="del mod topLvl">
          <ac:chgData name="reza kabir" userId="af3c95a13102d509" providerId="LiveId" clId="{1DE7A25A-A000-40E7-AB21-D6A01019233A}" dt="2020-05-17T15:02:02.816" v="116" actId="478"/>
          <ac:spMkLst>
            <pc:docMk/>
            <pc:sldMk cId="1033644193" sldId="639"/>
            <ac:spMk id="896" creationId="{EDE1288F-8253-40BC-A051-D50ACB64D35E}"/>
          </ac:spMkLst>
        </pc:spChg>
        <pc:spChg chg="del mod topLvl">
          <ac:chgData name="reza kabir" userId="af3c95a13102d509" providerId="LiveId" clId="{1DE7A25A-A000-40E7-AB21-D6A01019233A}" dt="2020-05-17T15:02:02.816" v="116" actId="478"/>
          <ac:spMkLst>
            <pc:docMk/>
            <pc:sldMk cId="1033644193" sldId="639"/>
            <ac:spMk id="897" creationId="{227D2627-0D45-46AB-81E1-99E67B3CEDBF}"/>
          </ac:spMkLst>
        </pc:spChg>
        <pc:spChg chg="del mod topLvl">
          <ac:chgData name="reza kabir" userId="af3c95a13102d509" providerId="LiveId" clId="{1DE7A25A-A000-40E7-AB21-D6A01019233A}" dt="2020-05-17T15:02:02.816" v="116" actId="478"/>
          <ac:spMkLst>
            <pc:docMk/>
            <pc:sldMk cId="1033644193" sldId="639"/>
            <ac:spMk id="898" creationId="{AA8323EC-3EC6-4756-99FD-97F149AB7B34}"/>
          </ac:spMkLst>
        </pc:spChg>
        <pc:spChg chg="del mod topLvl">
          <ac:chgData name="reza kabir" userId="af3c95a13102d509" providerId="LiveId" clId="{1DE7A25A-A000-40E7-AB21-D6A01019233A}" dt="2020-05-17T15:02:02.816" v="116" actId="478"/>
          <ac:spMkLst>
            <pc:docMk/>
            <pc:sldMk cId="1033644193" sldId="639"/>
            <ac:spMk id="899" creationId="{E819E64D-019E-4B70-8658-5DDC87FBF047}"/>
          </ac:spMkLst>
        </pc:spChg>
        <pc:spChg chg="del mod topLvl">
          <ac:chgData name="reza kabir" userId="af3c95a13102d509" providerId="LiveId" clId="{1DE7A25A-A000-40E7-AB21-D6A01019233A}" dt="2020-05-17T15:02:02.816" v="116" actId="478"/>
          <ac:spMkLst>
            <pc:docMk/>
            <pc:sldMk cId="1033644193" sldId="639"/>
            <ac:spMk id="900" creationId="{FCD05270-4A4B-4296-A6AE-AD120BBEFBFC}"/>
          </ac:spMkLst>
        </pc:spChg>
        <pc:spChg chg="del mod topLvl">
          <ac:chgData name="reza kabir" userId="af3c95a13102d509" providerId="LiveId" clId="{1DE7A25A-A000-40E7-AB21-D6A01019233A}" dt="2020-05-17T15:02:02.816" v="116" actId="478"/>
          <ac:spMkLst>
            <pc:docMk/>
            <pc:sldMk cId="1033644193" sldId="639"/>
            <ac:spMk id="901" creationId="{2E0E0D16-249C-4F65-A4C0-66763B221631}"/>
          </ac:spMkLst>
        </pc:spChg>
        <pc:spChg chg="del mod topLvl">
          <ac:chgData name="reza kabir" userId="af3c95a13102d509" providerId="LiveId" clId="{1DE7A25A-A000-40E7-AB21-D6A01019233A}" dt="2020-05-17T15:02:02.816" v="116" actId="478"/>
          <ac:spMkLst>
            <pc:docMk/>
            <pc:sldMk cId="1033644193" sldId="639"/>
            <ac:spMk id="902" creationId="{BF96E4D4-91E5-4FC0-B25F-B046DA2B0045}"/>
          </ac:spMkLst>
        </pc:spChg>
        <pc:spChg chg="del mod topLvl">
          <ac:chgData name="reza kabir" userId="af3c95a13102d509" providerId="LiveId" clId="{1DE7A25A-A000-40E7-AB21-D6A01019233A}" dt="2020-05-17T15:02:02.816" v="116" actId="478"/>
          <ac:spMkLst>
            <pc:docMk/>
            <pc:sldMk cId="1033644193" sldId="639"/>
            <ac:spMk id="903" creationId="{04B13CEF-8263-4A2A-B6B3-5707BDA6B1A8}"/>
          </ac:spMkLst>
        </pc:spChg>
        <pc:spChg chg="del mod topLvl">
          <ac:chgData name="reza kabir" userId="af3c95a13102d509" providerId="LiveId" clId="{1DE7A25A-A000-40E7-AB21-D6A01019233A}" dt="2020-05-17T15:02:02.816" v="116" actId="478"/>
          <ac:spMkLst>
            <pc:docMk/>
            <pc:sldMk cId="1033644193" sldId="639"/>
            <ac:spMk id="904" creationId="{30D29205-1633-4F43-B7D3-12554E3177FC}"/>
          </ac:spMkLst>
        </pc:spChg>
        <pc:spChg chg="del mod topLvl">
          <ac:chgData name="reza kabir" userId="af3c95a13102d509" providerId="LiveId" clId="{1DE7A25A-A000-40E7-AB21-D6A01019233A}" dt="2020-05-17T15:02:02.816" v="116" actId="478"/>
          <ac:spMkLst>
            <pc:docMk/>
            <pc:sldMk cId="1033644193" sldId="639"/>
            <ac:spMk id="905" creationId="{EDA7500F-D440-49D7-849B-13CD02AE5B00}"/>
          </ac:spMkLst>
        </pc:spChg>
        <pc:spChg chg="del mod topLvl">
          <ac:chgData name="reza kabir" userId="af3c95a13102d509" providerId="LiveId" clId="{1DE7A25A-A000-40E7-AB21-D6A01019233A}" dt="2020-05-17T15:01:50.248" v="114" actId="478"/>
          <ac:spMkLst>
            <pc:docMk/>
            <pc:sldMk cId="1033644193" sldId="639"/>
            <ac:spMk id="906" creationId="{D2A47749-D8B7-49F1-8FFB-EF6342B02266}"/>
          </ac:spMkLst>
        </pc:spChg>
        <pc:spChg chg="del mod topLvl">
          <ac:chgData name="reza kabir" userId="af3c95a13102d509" providerId="LiveId" clId="{1DE7A25A-A000-40E7-AB21-D6A01019233A}" dt="2020-05-17T15:01:50.248" v="114" actId="478"/>
          <ac:spMkLst>
            <pc:docMk/>
            <pc:sldMk cId="1033644193" sldId="639"/>
            <ac:spMk id="907" creationId="{3B2A1CC0-EE63-41A8-91D6-FFC2DAA03C52}"/>
          </ac:spMkLst>
        </pc:spChg>
        <pc:spChg chg="del mod topLvl">
          <ac:chgData name="reza kabir" userId="af3c95a13102d509" providerId="LiveId" clId="{1DE7A25A-A000-40E7-AB21-D6A01019233A}" dt="2020-05-17T15:01:50.248" v="114" actId="478"/>
          <ac:spMkLst>
            <pc:docMk/>
            <pc:sldMk cId="1033644193" sldId="639"/>
            <ac:spMk id="908" creationId="{6C4999AB-E952-4C7A-B5B0-C67DD724530A}"/>
          </ac:spMkLst>
        </pc:spChg>
        <pc:spChg chg="del mod topLvl">
          <ac:chgData name="reza kabir" userId="af3c95a13102d509" providerId="LiveId" clId="{1DE7A25A-A000-40E7-AB21-D6A01019233A}" dt="2020-05-17T15:01:50.248" v="114" actId="478"/>
          <ac:spMkLst>
            <pc:docMk/>
            <pc:sldMk cId="1033644193" sldId="639"/>
            <ac:spMk id="909" creationId="{1FBDCDC6-0467-4CF3-AACC-231D3AAAFF4C}"/>
          </ac:spMkLst>
        </pc:spChg>
        <pc:spChg chg="del mod topLvl">
          <ac:chgData name="reza kabir" userId="af3c95a13102d509" providerId="LiveId" clId="{1DE7A25A-A000-40E7-AB21-D6A01019233A}" dt="2020-05-17T15:01:50.248" v="114" actId="478"/>
          <ac:spMkLst>
            <pc:docMk/>
            <pc:sldMk cId="1033644193" sldId="639"/>
            <ac:spMk id="910" creationId="{05B0A0B2-6C33-4258-AEC2-CE5EA06C10C1}"/>
          </ac:spMkLst>
        </pc:spChg>
        <pc:spChg chg="del mod topLvl">
          <ac:chgData name="reza kabir" userId="af3c95a13102d509" providerId="LiveId" clId="{1DE7A25A-A000-40E7-AB21-D6A01019233A}" dt="2020-05-17T15:01:50.248" v="114" actId="478"/>
          <ac:spMkLst>
            <pc:docMk/>
            <pc:sldMk cId="1033644193" sldId="639"/>
            <ac:spMk id="911" creationId="{009D3489-231D-4BF3-A9EC-A5A09F09E19A}"/>
          </ac:spMkLst>
        </pc:spChg>
        <pc:spChg chg="del mod topLvl">
          <ac:chgData name="reza kabir" userId="af3c95a13102d509" providerId="LiveId" clId="{1DE7A25A-A000-40E7-AB21-D6A01019233A}" dt="2020-05-17T15:01:50.248" v="114" actId="478"/>
          <ac:spMkLst>
            <pc:docMk/>
            <pc:sldMk cId="1033644193" sldId="639"/>
            <ac:spMk id="912" creationId="{63D0D0B2-050A-4F23-91A6-10D730D9D7CF}"/>
          </ac:spMkLst>
        </pc:spChg>
        <pc:spChg chg="del mod topLvl">
          <ac:chgData name="reza kabir" userId="af3c95a13102d509" providerId="LiveId" clId="{1DE7A25A-A000-40E7-AB21-D6A01019233A}" dt="2020-05-17T15:01:50.248" v="114" actId="478"/>
          <ac:spMkLst>
            <pc:docMk/>
            <pc:sldMk cId="1033644193" sldId="639"/>
            <ac:spMk id="913" creationId="{47BB17CF-BDC0-4FF4-94CC-D7913AD5B9E6}"/>
          </ac:spMkLst>
        </pc:spChg>
        <pc:spChg chg="del mod topLvl">
          <ac:chgData name="reza kabir" userId="af3c95a13102d509" providerId="LiveId" clId="{1DE7A25A-A000-40E7-AB21-D6A01019233A}" dt="2020-05-17T15:01:50.248" v="114" actId="478"/>
          <ac:spMkLst>
            <pc:docMk/>
            <pc:sldMk cId="1033644193" sldId="639"/>
            <ac:spMk id="914" creationId="{165035B6-FF62-4574-81D4-A0B6D51C14AF}"/>
          </ac:spMkLst>
        </pc:spChg>
        <pc:spChg chg="del mod topLvl">
          <ac:chgData name="reza kabir" userId="af3c95a13102d509" providerId="LiveId" clId="{1DE7A25A-A000-40E7-AB21-D6A01019233A}" dt="2020-05-17T15:01:50.248" v="114" actId="478"/>
          <ac:spMkLst>
            <pc:docMk/>
            <pc:sldMk cId="1033644193" sldId="639"/>
            <ac:spMk id="915" creationId="{318870E8-4250-4627-BA14-8136747067F3}"/>
          </ac:spMkLst>
        </pc:spChg>
        <pc:spChg chg="del mod topLvl">
          <ac:chgData name="reza kabir" userId="af3c95a13102d509" providerId="LiveId" clId="{1DE7A25A-A000-40E7-AB21-D6A01019233A}" dt="2020-05-17T15:01:50.248" v="114" actId="478"/>
          <ac:spMkLst>
            <pc:docMk/>
            <pc:sldMk cId="1033644193" sldId="639"/>
            <ac:spMk id="916" creationId="{AAFB36C4-31AD-4FAA-A8F1-E3F752FDBFD7}"/>
          </ac:spMkLst>
        </pc:spChg>
        <pc:spChg chg="del mod topLvl">
          <ac:chgData name="reza kabir" userId="af3c95a13102d509" providerId="LiveId" clId="{1DE7A25A-A000-40E7-AB21-D6A01019233A}" dt="2020-05-17T15:01:50.248" v="114" actId="478"/>
          <ac:spMkLst>
            <pc:docMk/>
            <pc:sldMk cId="1033644193" sldId="639"/>
            <ac:spMk id="917" creationId="{37D8F452-A707-4A8C-90E9-C49525DECE18}"/>
          </ac:spMkLst>
        </pc:spChg>
        <pc:spChg chg="del mod topLvl">
          <ac:chgData name="reza kabir" userId="af3c95a13102d509" providerId="LiveId" clId="{1DE7A25A-A000-40E7-AB21-D6A01019233A}" dt="2020-05-17T15:01:50.248" v="114" actId="478"/>
          <ac:spMkLst>
            <pc:docMk/>
            <pc:sldMk cId="1033644193" sldId="639"/>
            <ac:spMk id="918" creationId="{0ADA18BE-F529-4186-BE71-6B1967A6DE32}"/>
          </ac:spMkLst>
        </pc:spChg>
        <pc:spChg chg="del mod topLvl">
          <ac:chgData name="reza kabir" userId="af3c95a13102d509" providerId="LiveId" clId="{1DE7A25A-A000-40E7-AB21-D6A01019233A}" dt="2020-05-17T15:01:50.248" v="114" actId="478"/>
          <ac:spMkLst>
            <pc:docMk/>
            <pc:sldMk cId="1033644193" sldId="639"/>
            <ac:spMk id="919" creationId="{6B508EB5-7BB3-4AFE-A488-432028E62D76}"/>
          </ac:spMkLst>
        </pc:spChg>
        <pc:spChg chg="del mod topLvl">
          <ac:chgData name="reza kabir" userId="af3c95a13102d509" providerId="LiveId" clId="{1DE7A25A-A000-40E7-AB21-D6A01019233A}" dt="2020-05-17T15:01:50.248" v="114" actId="478"/>
          <ac:spMkLst>
            <pc:docMk/>
            <pc:sldMk cId="1033644193" sldId="639"/>
            <ac:spMk id="920" creationId="{4213C4B3-80C9-477B-BD5F-2C11C8B430DF}"/>
          </ac:spMkLst>
        </pc:spChg>
        <pc:spChg chg="del mod topLvl">
          <ac:chgData name="reza kabir" userId="af3c95a13102d509" providerId="LiveId" clId="{1DE7A25A-A000-40E7-AB21-D6A01019233A}" dt="2020-05-17T15:01:50.248" v="114" actId="478"/>
          <ac:spMkLst>
            <pc:docMk/>
            <pc:sldMk cId="1033644193" sldId="639"/>
            <ac:spMk id="921" creationId="{0300C147-043A-4138-88E3-7E7C299F3C14}"/>
          </ac:spMkLst>
        </pc:spChg>
        <pc:spChg chg="del mod topLvl">
          <ac:chgData name="reza kabir" userId="af3c95a13102d509" providerId="LiveId" clId="{1DE7A25A-A000-40E7-AB21-D6A01019233A}" dt="2020-05-17T15:01:50.248" v="114" actId="478"/>
          <ac:spMkLst>
            <pc:docMk/>
            <pc:sldMk cId="1033644193" sldId="639"/>
            <ac:spMk id="922" creationId="{3A138B17-D04B-4D60-8634-D31A3E1AC766}"/>
          </ac:spMkLst>
        </pc:spChg>
        <pc:spChg chg="del mod topLvl">
          <ac:chgData name="reza kabir" userId="af3c95a13102d509" providerId="LiveId" clId="{1DE7A25A-A000-40E7-AB21-D6A01019233A}" dt="2020-05-17T15:01:50.248" v="114" actId="478"/>
          <ac:spMkLst>
            <pc:docMk/>
            <pc:sldMk cId="1033644193" sldId="639"/>
            <ac:spMk id="923" creationId="{A7900331-AEB9-49AA-A34B-E865D6B72744}"/>
          </ac:spMkLst>
        </pc:spChg>
        <pc:spChg chg="del mod topLvl">
          <ac:chgData name="reza kabir" userId="af3c95a13102d509" providerId="LiveId" clId="{1DE7A25A-A000-40E7-AB21-D6A01019233A}" dt="2020-05-17T15:01:50.248" v="114" actId="478"/>
          <ac:spMkLst>
            <pc:docMk/>
            <pc:sldMk cId="1033644193" sldId="639"/>
            <ac:spMk id="924" creationId="{EE2A4BFF-1B1F-49E8-8304-C888310E87C6}"/>
          </ac:spMkLst>
        </pc:spChg>
        <pc:spChg chg="del mod topLvl">
          <ac:chgData name="reza kabir" userId="af3c95a13102d509" providerId="LiveId" clId="{1DE7A25A-A000-40E7-AB21-D6A01019233A}" dt="2020-05-17T15:01:50.248" v="114" actId="478"/>
          <ac:spMkLst>
            <pc:docMk/>
            <pc:sldMk cId="1033644193" sldId="639"/>
            <ac:spMk id="925" creationId="{3402E920-4116-4D10-8535-F2154E5A9EA8}"/>
          </ac:spMkLst>
        </pc:spChg>
        <pc:spChg chg="del mod topLvl">
          <ac:chgData name="reza kabir" userId="af3c95a13102d509" providerId="LiveId" clId="{1DE7A25A-A000-40E7-AB21-D6A01019233A}" dt="2020-05-17T15:01:50.248" v="114" actId="478"/>
          <ac:spMkLst>
            <pc:docMk/>
            <pc:sldMk cId="1033644193" sldId="639"/>
            <ac:spMk id="926" creationId="{F12DFD1C-A4C4-4E5A-B3B5-22960FA3B6B1}"/>
          </ac:spMkLst>
        </pc:spChg>
        <pc:spChg chg="del mod topLvl">
          <ac:chgData name="reza kabir" userId="af3c95a13102d509" providerId="LiveId" clId="{1DE7A25A-A000-40E7-AB21-D6A01019233A}" dt="2020-05-17T15:01:50.248" v="114" actId="478"/>
          <ac:spMkLst>
            <pc:docMk/>
            <pc:sldMk cId="1033644193" sldId="639"/>
            <ac:spMk id="927" creationId="{F13A5143-8576-47F1-8C2D-D153A6302BCA}"/>
          </ac:spMkLst>
        </pc:spChg>
        <pc:spChg chg="del mod topLvl">
          <ac:chgData name="reza kabir" userId="af3c95a13102d509" providerId="LiveId" clId="{1DE7A25A-A000-40E7-AB21-D6A01019233A}" dt="2020-05-17T15:01:50.248" v="114" actId="478"/>
          <ac:spMkLst>
            <pc:docMk/>
            <pc:sldMk cId="1033644193" sldId="639"/>
            <ac:spMk id="928" creationId="{36B87044-8FF7-4DE7-B1D8-710A21D2E950}"/>
          </ac:spMkLst>
        </pc:spChg>
        <pc:spChg chg="del mod topLvl">
          <ac:chgData name="reza kabir" userId="af3c95a13102d509" providerId="LiveId" clId="{1DE7A25A-A000-40E7-AB21-D6A01019233A}" dt="2020-05-17T15:01:50.248" v="114" actId="478"/>
          <ac:spMkLst>
            <pc:docMk/>
            <pc:sldMk cId="1033644193" sldId="639"/>
            <ac:spMk id="929" creationId="{77BCAC33-2C96-495B-B418-78004D7A095B}"/>
          </ac:spMkLst>
        </pc:spChg>
        <pc:spChg chg="del mod topLvl">
          <ac:chgData name="reza kabir" userId="af3c95a13102d509" providerId="LiveId" clId="{1DE7A25A-A000-40E7-AB21-D6A01019233A}" dt="2020-05-17T15:01:50.248" v="114" actId="478"/>
          <ac:spMkLst>
            <pc:docMk/>
            <pc:sldMk cId="1033644193" sldId="639"/>
            <ac:spMk id="930" creationId="{063C76A5-CA64-4173-8B52-275D1A84AF8E}"/>
          </ac:spMkLst>
        </pc:spChg>
        <pc:spChg chg="del mod topLvl">
          <ac:chgData name="reza kabir" userId="af3c95a13102d509" providerId="LiveId" clId="{1DE7A25A-A000-40E7-AB21-D6A01019233A}" dt="2020-05-17T15:01:50.248" v="114" actId="478"/>
          <ac:spMkLst>
            <pc:docMk/>
            <pc:sldMk cId="1033644193" sldId="639"/>
            <ac:spMk id="931" creationId="{81CBCEB7-D0C7-4026-A441-4BFC833A9C0A}"/>
          </ac:spMkLst>
        </pc:spChg>
        <pc:spChg chg="del mod topLvl">
          <ac:chgData name="reza kabir" userId="af3c95a13102d509" providerId="LiveId" clId="{1DE7A25A-A000-40E7-AB21-D6A01019233A}" dt="2020-05-17T15:01:50.248" v="114" actId="478"/>
          <ac:spMkLst>
            <pc:docMk/>
            <pc:sldMk cId="1033644193" sldId="639"/>
            <ac:spMk id="932" creationId="{8A76EF1C-775A-4B3A-A96C-2B0E1F0ED4BB}"/>
          </ac:spMkLst>
        </pc:spChg>
        <pc:spChg chg="del mod topLvl">
          <ac:chgData name="reza kabir" userId="af3c95a13102d509" providerId="LiveId" clId="{1DE7A25A-A000-40E7-AB21-D6A01019233A}" dt="2020-05-17T15:01:50.248" v="114" actId="478"/>
          <ac:spMkLst>
            <pc:docMk/>
            <pc:sldMk cId="1033644193" sldId="639"/>
            <ac:spMk id="933" creationId="{1107256F-36FB-4889-BA0D-96992C231AF7}"/>
          </ac:spMkLst>
        </pc:spChg>
        <pc:spChg chg="del mod topLvl">
          <ac:chgData name="reza kabir" userId="af3c95a13102d509" providerId="LiveId" clId="{1DE7A25A-A000-40E7-AB21-D6A01019233A}" dt="2020-05-17T15:01:50.248" v="114" actId="478"/>
          <ac:spMkLst>
            <pc:docMk/>
            <pc:sldMk cId="1033644193" sldId="639"/>
            <ac:spMk id="934" creationId="{249696E6-27AA-4F20-A83D-A9A7512739A2}"/>
          </ac:spMkLst>
        </pc:spChg>
        <pc:spChg chg="del mod topLvl">
          <ac:chgData name="reza kabir" userId="af3c95a13102d509" providerId="LiveId" clId="{1DE7A25A-A000-40E7-AB21-D6A01019233A}" dt="2020-05-17T15:01:50.248" v="114" actId="478"/>
          <ac:spMkLst>
            <pc:docMk/>
            <pc:sldMk cId="1033644193" sldId="639"/>
            <ac:spMk id="935" creationId="{EE4EBAE9-04D6-4122-A514-ADFA9084D5E3}"/>
          </ac:spMkLst>
        </pc:spChg>
        <pc:spChg chg="del mod topLvl">
          <ac:chgData name="reza kabir" userId="af3c95a13102d509" providerId="LiveId" clId="{1DE7A25A-A000-40E7-AB21-D6A01019233A}" dt="2020-05-17T15:01:50.248" v="114" actId="478"/>
          <ac:spMkLst>
            <pc:docMk/>
            <pc:sldMk cId="1033644193" sldId="639"/>
            <ac:spMk id="936" creationId="{C5C2674A-89A6-4D9C-86FA-5537E29EA453}"/>
          </ac:spMkLst>
        </pc:spChg>
        <pc:spChg chg="del mod topLvl">
          <ac:chgData name="reza kabir" userId="af3c95a13102d509" providerId="LiveId" clId="{1DE7A25A-A000-40E7-AB21-D6A01019233A}" dt="2020-05-17T15:01:50.248" v="114" actId="478"/>
          <ac:spMkLst>
            <pc:docMk/>
            <pc:sldMk cId="1033644193" sldId="639"/>
            <ac:spMk id="937" creationId="{27BA3C00-49DE-48AC-A6D1-633FC8195DEA}"/>
          </ac:spMkLst>
        </pc:spChg>
        <pc:spChg chg="del mod topLvl">
          <ac:chgData name="reza kabir" userId="af3c95a13102d509" providerId="LiveId" clId="{1DE7A25A-A000-40E7-AB21-D6A01019233A}" dt="2020-05-17T15:01:50.248" v="114" actId="478"/>
          <ac:spMkLst>
            <pc:docMk/>
            <pc:sldMk cId="1033644193" sldId="639"/>
            <ac:spMk id="938" creationId="{D4037D25-CA1B-4128-BFF6-F595EA7FB6B3}"/>
          </ac:spMkLst>
        </pc:spChg>
        <pc:spChg chg="del mod topLvl">
          <ac:chgData name="reza kabir" userId="af3c95a13102d509" providerId="LiveId" clId="{1DE7A25A-A000-40E7-AB21-D6A01019233A}" dt="2020-05-17T15:01:50.248" v="114" actId="478"/>
          <ac:spMkLst>
            <pc:docMk/>
            <pc:sldMk cId="1033644193" sldId="639"/>
            <ac:spMk id="939" creationId="{D1E10829-3E4B-435C-9C01-3F3EC906175B}"/>
          </ac:spMkLst>
        </pc:spChg>
        <pc:spChg chg="del mod topLvl">
          <ac:chgData name="reza kabir" userId="af3c95a13102d509" providerId="LiveId" clId="{1DE7A25A-A000-40E7-AB21-D6A01019233A}" dt="2020-05-17T15:01:50.248" v="114" actId="478"/>
          <ac:spMkLst>
            <pc:docMk/>
            <pc:sldMk cId="1033644193" sldId="639"/>
            <ac:spMk id="940" creationId="{43796EAF-4F46-448F-8D35-F6AA2522D560}"/>
          </ac:spMkLst>
        </pc:spChg>
        <pc:spChg chg="del mod topLvl">
          <ac:chgData name="reza kabir" userId="af3c95a13102d509" providerId="LiveId" clId="{1DE7A25A-A000-40E7-AB21-D6A01019233A}" dt="2020-05-17T15:01:50.248" v="114" actId="478"/>
          <ac:spMkLst>
            <pc:docMk/>
            <pc:sldMk cId="1033644193" sldId="639"/>
            <ac:spMk id="941" creationId="{7E2BE67D-154E-479E-B2CA-B4930F8838AB}"/>
          </ac:spMkLst>
        </pc:spChg>
        <pc:spChg chg="del mod topLvl">
          <ac:chgData name="reza kabir" userId="af3c95a13102d509" providerId="LiveId" clId="{1DE7A25A-A000-40E7-AB21-D6A01019233A}" dt="2020-05-17T15:01:50.248" v="114" actId="478"/>
          <ac:spMkLst>
            <pc:docMk/>
            <pc:sldMk cId="1033644193" sldId="639"/>
            <ac:spMk id="942" creationId="{4F53A263-4655-4491-A284-F9AB5BB8D134}"/>
          </ac:spMkLst>
        </pc:spChg>
        <pc:spChg chg="del mod topLvl">
          <ac:chgData name="reza kabir" userId="af3c95a13102d509" providerId="LiveId" clId="{1DE7A25A-A000-40E7-AB21-D6A01019233A}" dt="2020-05-17T15:01:50.248" v="114" actId="478"/>
          <ac:spMkLst>
            <pc:docMk/>
            <pc:sldMk cId="1033644193" sldId="639"/>
            <ac:spMk id="943" creationId="{ACE946C0-8B80-4E06-B094-E87BA6C5228F}"/>
          </ac:spMkLst>
        </pc:spChg>
        <pc:spChg chg="del mod topLvl">
          <ac:chgData name="reza kabir" userId="af3c95a13102d509" providerId="LiveId" clId="{1DE7A25A-A000-40E7-AB21-D6A01019233A}" dt="2020-05-17T15:01:50.248" v="114" actId="478"/>
          <ac:spMkLst>
            <pc:docMk/>
            <pc:sldMk cId="1033644193" sldId="639"/>
            <ac:spMk id="944" creationId="{7CDE41BD-A239-4C36-8637-AB2E001505A9}"/>
          </ac:spMkLst>
        </pc:spChg>
        <pc:spChg chg="del mod topLvl">
          <ac:chgData name="reza kabir" userId="af3c95a13102d509" providerId="LiveId" clId="{1DE7A25A-A000-40E7-AB21-D6A01019233A}" dt="2020-05-17T15:01:50.248" v="114" actId="478"/>
          <ac:spMkLst>
            <pc:docMk/>
            <pc:sldMk cId="1033644193" sldId="639"/>
            <ac:spMk id="945" creationId="{375444CD-05BA-495A-8992-71355AE5E074}"/>
          </ac:spMkLst>
        </pc:spChg>
        <pc:spChg chg="del mod topLvl">
          <ac:chgData name="reza kabir" userId="af3c95a13102d509" providerId="LiveId" clId="{1DE7A25A-A000-40E7-AB21-D6A01019233A}" dt="2020-05-17T15:01:50.248" v="114" actId="478"/>
          <ac:spMkLst>
            <pc:docMk/>
            <pc:sldMk cId="1033644193" sldId="639"/>
            <ac:spMk id="946" creationId="{B138F2FD-3F61-4ADA-984D-3B4ABB2FEBB7}"/>
          </ac:spMkLst>
        </pc:spChg>
        <pc:spChg chg="del mod topLvl">
          <ac:chgData name="reza kabir" userId="af3c95a13102d509" providerId="LiveId" clId="{1DE7A25A-A000-40E7-AB21-D6A01019233A}" dt="2020-05-17T15:01:50.248" v="114" actId="478"/>
          <ac:spMkLst>
            <pc:docMk/>
            <pc:sldMk cId="1033644193" sldId="639"/>
            <ac:spMk id="947" creationId="{E7EF1294-F7FB-40F2-A0A4-B5885E90A30F}"/>
          </ac:spMkLst>
        </pc:spChg>
        <pc:spChg chg="del mod topLvl">
          <ac:chgData name="reza kabir" userId="af3c95a13102d509" providerId="LiveId" clId="{1DE7A25A-A000-40E7-AB21-D6A01019233A}" dt="2020-05-17T15:01:50.248" v="114" actId="478"/>
          <ac:spMkLst>
            <pc:docMk/>
            <pc:sldMk cId="1033644193" sldId="639"/>
            <ac:spMk id="948" creationId="{22DF08E3-B3DC-4CEB-AEA5-67F2CCEB2566}"/>
          </ac:spMkLst>
        </pc:spChg>
        <pc:spChg chg="del mod topLvl">
          <ac:chgData name="reza kabir" userId="af3c95a13102d509" providerId="LiveId" clId="{1DE7A25A-A000-40E7-AB21-D6A01019233A}" dt="2020-05-17T15:01:50.248" v="114" actId="478"/>
          <ac:spMkLst>
            <pc:docMk/>
            <pc:sldMk cId="1033644193" sldId="639"/>
            <ac:spMk id="949" creationId="{0B5E637E-558A-4423-B64A-2AAA1AFFDC19}"/>
          </ac:spMkLst>
        </pc:spChg>
        <pc:spChg chg="del mod topLvl">
          <ac:chgData name="reza kabir" userId="af3c95a13102d509" providerId="LiveId" clId="{1DE7A25A-A000-40E7-AB21-D6A01019233A}" dt="2020-05-17T15:01:50.248" v="114" actId="478"/>
          <ac:spMkLst>
            <pc:docMk/>
            <pc:sldMk cId="1033644193" sldId="639"/>
            <ac:spMk id="950" creationId="{7607FF2E-8D63-4258-8EE5-FD2D977790CE}"/>
          </ac:spMkLst>
        </pc:spChg>
        <pc:spChg chg="del mod topLvl">
          <ac:chgData name="reza kabir" userId="af3c95a13102d509" providerId="LiveId" clId="{1DE7A25A-A000-40E7-AB21-D6A01019233A}" dt="2020-05-17T15:01:50.248" v="114" actId="478"/>
          <ac:spMkLst>
            <pc:docMk/>
            <pc:sldMk cId="1033644193" sldId="639"/>
            <ac:spMk id="951" creationId="{9A15EF87-986C-4171-A0FA-FB8DC7263CDB}"/>
          </ac:spMkLst>
        </pc:spChg>
        <pc:spChg chg="del mod topLvl">
          <ac:chgData name="reza kabir" userId="af3c95a13102d509" providerId="LiveId" clId="{1DE7A25A-A000-40E7-AB21-D6A01019233A}" dt="2020-05-17T15:01:50.248" v="114" actId="478"/>
          <ac:spMkLst>
            <pc:docMk/>
            <pc:sldMk cId="1033644193" sldId="639"/>
            <ac:spMk id="952" creationId="{14A6D93E-BCAD-4BD5-8588-5F89AB176175}"/>
          </ac:spMkLst>
        </pc:spChg>
        <pc:spChg chg="del mod topLvl">
          <ac:chgData name="reza kabir" userId="af3c95a13102d509" providerId="LiveId" clId="{1DE7A25A-A000-40E7-AB21-D6A01019233A}" dt="2020-05-17T15:01:50.248" v="114" actId="478"/>
          <ac:spMkLst>
            <pc:docMk/>
            <pc:sldMk cId="1033644193" sldId="639"/>
            <ac:spMk id="953" creationId="{3A9B2ACD-D64C-44DF-8420-58ED37316AC0}"/>
          </ac:spMkLst>
        </pc:spChg>
        <pc:spChg chg="del mod topLvl">
          <ac:chgData name="reza kabir" userId="af3c95a13102d509" providerId="LiveId" clId="{1DE7A25A-A000-40E7-AB21-D6A01019233A}" dt="2020-05-17T15:01:50.248" v="114" actId="478"/>
          <ac:spMkLst>
            <pc:docMk/>
            <pc:sldMk cId="1033644193" sldId="639"/>
            <ac:spMk id="954" creationId="{70CB8F18-A098-4291-8915-93A3BE650B8E}"/>
          </ac:spMkLst>
        </pc:spChg>
        <pc:spChg chg="del mod topLvl">
          <ac:chgData name="reza kabir" userId="af3c95a13102d509" providerId="LiveId" clId="{1DE7A25A-A000-40E7-AB21-D6A01019233A}" dt="2020-05-17T15:01:50.248" v="114" actId="478"/>
          <ac:spMkLst>
            <pc:docMk/>
            <pc:sldMk cId="1033644193" sldId="639"/>
            <ac:spMk id="955" creationId="{FA290590-31D5-4545-9B0B-B973B3446E35}"/>
          </ac:spMkLst>
        </pc:spChg>
        <pc:spChg chg="del mod topLvl">
          <ac:chgData name="reza kabir" userId="af3c95a13102d509" providerId="LiveId" clId="{1DE7A25A-A000-40E7-AB21-D6A01019233A}" dt="2020-05-17T15:01:50.248" v="114" actId="478"/>
          <ac:spMkLst>
            <pc:docMk/>
            <pc:sldMk cId="1033644193" sldId="639"/>
            <ac:spMk id="956" creationId="{538B1EA3-9E7B-4B2B-AFCF-0E034EA21C8B}"/>
          </ac:spMkLst>
        </pc:spChg>
        <pc:spChg chg="del mod topLvl">
          <ac:chgData name="reza kabir" userId="af3c95a13102d509" providerId="LiveId" clId="{1DE7A25A-A000-40E7-AB21-D6A01019233A}" dt="2020-05-17T15:01:50.248" v="114" actId="478"/>
          <ac:spMkLst>
            <pc:docMk/>
            <pc:sldMk cId="1033644193" sldId="639"/>
            <ac:spMk id="957" creationId="{50FBA928-9D63-473F-B391-763AB3214DED}"/>
          </ac:spMkLst>
        </pc:spChg>
        <pc:spChg chg="del mod topLvl">
          <ac:chgData name="reza kabir" userId="af3c95a13102d509" providerId="LiveId" clId="{1DE7A25A-A000-40E7-AB21-D6A01019233A}" dt="2020-05-17T15:01:50.248" v="114" actId="478"/>
          <ac:spMkLst>
            <pc:docMk/>
            <pc:sldMk cId="1033644193" sldId="639"/>
            <ac:spMk id="958" creationId="{2A0A9E23-059B-4482-8244-9B92F6F34AD6}"/>
          </ac:spMkLst>
        </pc:spChg>
        <pc:spChg chg="del mod topLvl">
          <ac:chgData name="reza kabir" userId="af3c95a13102d509" providerId="LiveId" clId="{1DE7A25A-A000-40E7-AB21-D6A01019233A}" dt="2020-05-17T15:01:50.248" v="114" actId="478"/>
          <ac:spMkLst>
            <pc:docMk/>
            <pc:sldMk cId="1033644193" sldId="639"/>
            <ac:spMk id="959" creationId="{6F1040F4-D2D0-4DA0-8847-42D99F0A10D7}"/>
          </ac:spMkLst>
        </pc:spChg>
        <pc:spChg chg="del mod topLvl">
          <ac:chgData name="reza kabir" userId="af3c95a13102d509" providerId="LiveId" clId="{1DE7A25A-A000-40E7-AB21-D6A01019233A}" dt="2020-05-17T15:01:50.248" v="114" actId="478"/>
          <ac:spMkLst>
            <pc:docMk/>
            <pc:sldMk cId="1033644193" sldId="639"/>
            <ac:spMk id="960" creationId="{5A8F818D-2358-42AF-ADA2-3645B8ADE1C6}"/>
          </ac:spMkLst>
        </pc:spChg>
        <pc:spChg chg="del mod topLvl">
          <ac:chgData name="reza kabir" userId="af3c95a13102d509" providerId="LiveId" clId="{1DE7A25A-A000-40E7-AB21-D6A01019233A}" dt="2020-05-17T15:01:50.248" v="114" actId="478"/>
          <ac:spMkLst>
            <pc:docMk/>
            <pc:sldMk cId="1033644193" sldId="639"/>
            <ac:spMk id="961" creationId="{691DE19F-190B-4C19-9774-F894F7860A13}"/>
          </ac:spMkLst>
        </pc:spChg>
        <pc:spChg chg="del mod topLvl">
          <ac:chgData name="reza kabir" userId="af3c95a13102d509" providerId="LiveId" clId="{1DE7A25A-A000-40E7-AB21-D6A01019233A}" dt="2020-05-17T15:01:50.248" v="114" actId="478"/>
          <ac:spMkLst>
            <pc:docMk/>
            <pc:sldMk cId="1033644193" sldId="639"/>
            <ac:spMk id="962" creationId="{CB2C97DC-6797-4A01-BDB0-8FEA75023C2C}"/>
          </ac:spMkLst>
        </pc:spChg>
        <pc:spChg chg="del mod topLvl">
          <ac:chgData name="reza kabir" userId="af3c95a13102d509" providerId="LiveId" clId="{1DE7A25A-A000-40E7-AB21-D6A01019233A}" dt="2020-05-17T15:01:50.248" v="114" actId="478"/>
          <ac:spMkLst>
            <pc:docMk/>
            <pc:sldMk cId="1033644193" sldId="639"/>
            <ac:spMk id="963" creationId="{E4E7FB15-5C9C-42B7-83B2-07BE89DB66A8}"/>
          </ac:spMkLst>
        </pc:spChg>
        <pc:spChg chg="del mod topLvl">
          <ac:chgData name="reza kabir" userId="af3c95a13102d509" providerId="LiveId" clId="{1DE7A25A-A000-40E7-AB21-D6A01019233A}" dt="2020-05-17T15:01:50.248" v="114" actId="478"/>
          <ac:spMkLst>
            <pc:docMk/>
            <pc:sldMk cId="1033644193" sldId="639"/>
            <ac:spMk id="964" creationId="{C298D172-C257-4A94-83B2-DDC6475726CD}"/>
          </ac:spMkLst>
        </pc:spChg>
        <pc:spChg chg="del mod topLvl">
          <ac:chgData name="reza kabir" userId="af3c95a13102d509" providerId="LiveId" clId="{1DE7A25A-A000-40E7-AB21-D6A01019233A}" dt="2020-05-17T15:01:50.248" v="114" actId="478"/>
          <ac:spMkLst>
            <pc:docMk/>
            <pc:sldMk cId="1033644193" sldId="639"/>
            <ac:spMk id="965" creationId="{05D0AD90-D426-41F9-803F-BE4E20065342}"/>
          </ac:spMkLst>
        </pc:spChg>
        <pc:spChg chg="del mod topLvl">
          <ac:chgData name="reza kabir" userId="af3c95a13102d509" providerId="LiveId" clId="{1DE7A25A-A000-40E7-AB21-D6A01019233A}" dt="2020-05-17T15:01:50.248" v="114" actId="478"/>
          <ac:spMkLst>
            <pc:docMk/>
            <pc:sldMk cId="1033644193" sldId="639"/>
            <ac:spMk id="966" creationId="{CC0DEEF1-F79D-4471-A0BD-93C8D0446F3F}"/>
          </ac:spMkLst>
        </pc:spChg>
        <pc:spChg chg="del mod topLvl">
          <ac:chgData name="reza kabir" userId="af3c95a13102d509" providerId="LiveId" clId="{1DE7A25A-A000-40E7-AB21-D6A01019233A}" dt="2020-05-17T15:01:50.248" v="114" actId="478"/>
          <ac:spMkLst>
            <pc:docMk/>
            <pc:sldMk cId="1033644193" sldId="639"/>
            <ac:spMk id="967" creationId="{D7A800B9-C92D-4B13-BE59-B9608FE18A71}"/>
          </ac:spMkLst>
        </pc:spChg>
        <pc:spChg chg="del mod topLvl">
          <ac:chgData name="reza kabir" userId="af3c95a13102d509" providerId="LiveId" clId="{1DE7A25A-A000-40E7-AB21-D6A01019233A}" dt="2020-05-17T15:01:50.248" v="114" actId="478"/>
          <ac:spMkLst>
            <pc:docMk/>
            <pc:sldMk cId="1033644193" sldId="639"/>
            <ac:spMk id="968" creationId="{8EC783D1-08D3-4233-ADAB-106826589A52}"/>
          </ac:spMkLst>
        </pc:spChg>
        <pc:spChg chg="del mod topLvl">
          <ac:chgData name="reza kabir" userId="af3c95a13102d509" providerId="LiveId" clId="{1DE7A25A-A000-40E7-AB21-D6A01019233A}" dt="2020-05-17T15:01:50.248" v="114" actId="478"/>
          <ac:spMkLst>
            <pc:docMk/>
            <pc:sldMk cId="1033644193" sldId="639"/>
            <ac:spMk id="969" creationId="{351CC135-FCB3-4709-AF06-11D3EA56EE61}"/>
          </ac:spMkLst>
        </pc:spChg>
        <pc:spChg chg="del mod topLvl">
          <ac:chgData name="reza kabir" userId="af3c95a13102d509" providerId="LiveId" clId="{1DE7A25A-A000-40E7-AB21-D6A01019233A}" dt="2020-05-17T15:01:50.248" v="114" actId="478"/>
          <ac:spMkLst>
            <pc:docMk/>
            <pc:sldMk cId="1033644193" sldId="639"/>
            <ac:spMk id="970" creationId="{CA9463F9-9923-4267-A006-E1A96EBC5E91}"/>
          </ac:spMkLst>
        </pc:spChg>
        <pc:spChg chg="del mod topLvl">
          <ac:chgData name="reza kabir" userId="af3c95a13102d509" providerId="LiveId" clId="{1DE7A25A-A000-40E7-AB21-D6A01019233A}" dt="2020-05-17T15:01:50.248" v="114" actId="478"/>
          <ac:spMkLst>
            <pc:docMk/>
            <pc:sldMk cId="1033644193" sldId="639"/>
            <ac:spMk id="971" creationId="{6FF7EB4E-D051-4813-8C8C-F31D8F8A22C3}"/>
          </ac:spMkLst>
        </pc:spChg>
        <pc:spChg chg="del mod topLvl">
          <ac:chgData name="reza kabir" userId="af3c95a13102d509" providerId="LiveId" clId="{1DE7A25A-A000-40E7-AB21-D6A01019233A}" dt="2020-05-17T15:01:50.248" v="114" actId="478"/>
          <ac:spMkLst>
            <pc:docMk/>
            <pc:sldMk cId="1033644193" sldId="639"/>
            <ac:spMk id="972" creationId="{8A9DA57E-4E2E-48CA-89D2-505BA4823F64}"/>
          </ac:spMkLst>
        </pc:spChg>
        <pc:spChg chg="del mod topLvl">
          <ac:chgData name="reza kabir" userId="af3c95a13102d509" providerId="LiveId" clId="{1DE7A25A-A000-40E7-AB21-D6A01019233A}" dt="2020-05-17T15:01:50.248" v="114" actId="478"/>
          <ac:spMkLst>
            <pc:docMk/>
            <pc:sldMk cId="1033644193" sldId="639"/>
            <ac:spMk id="973" creationId="{92CF867A-DEBD-4BA9-B410-1750B628B6E8}"/>
          </ac:spMkLst>
        </pc:spChg>
        <pc:spChg chg="del mod topLvl">
          <ac:chgData name="reza kabir" userId="af3c95a13102d509" providerId="LiveId" clId="{1DE7A25A-A000-40E7-AB21-D6A01019233A}" dt="2020-05-17T15:01:50.248" v="114" actId="478"/>
          <ac:spMkLst>
            <pc:docMk/>
            <pc:sldMk cId="1033644193" sldId="639"/>
            <ac:spMk id="974" creationId="{A008913D-D5E1-4275-88E2-8395DFC94CEA}"/>
          </ac:spMkLst>
        </pc:spChg>
        <pc:spChg chg="del mod topLvl">
          <ac:chgData name="reza kabir" userId="af3c95a13102d509" providerId="LiveId" clId="{1DE7A25A-A000-40E7-AB21-D6A01019233A}" dt="2020-05-17T15:01:50.248" v="114" actId="478"/>
          <ac:spMkLst>
            <pc:docMk/>
            <pc:sldMk cId="1033644193" sldId="639"/>
            <ac:spMk id="975" creationId="{D32CB194-1438-4D89-8CFF-2582EC4E3C2D}"/>
          </ac:spMkLst>
        </pc:spChg>
        <pc:spChg chg="del mod topLvl">
          <ac:chgData name="reza kabir" userId="af3c95a13102d509" providerId="LiveId" clId="{1DE7A25A-A000-40E7-AB21-D6A01019233A}" dt="2020-05-17T15:01:50.248" v="114" actId="478"/>
          <ac:spMkLst>
            <pc:docMk/>
            <pc:sldMk cId="1033644193" sldId="639"/>
            <ac:spMk id="976" creationId="{0439CFC3-6891-44A5-BE12-E18B12D16CAF}"/>
          </ac:spMkLst>
        </pc:spChg>
        <pc:spChg chg="del mod topLvl">
          <ac:chgData name="reza kabir" userId="af3c95a13102d509" providerId="LiveId" clId="{1DE7A25A-A000-40E7-AB21-D6A01019233A}" dt="2020-05-17T15:01:50.248" v="114" actId="478"/>
          <ac:spMkLst>
            <pc:docMk/>
            <pc:sldMk cId="1033644193" sldId="639"/>
            <ac:spMk id="977" creationId="{BB694891-3187-40C5-A558-513CD5B9CAD4}"/>
          </ac:spMkLst>
        </pc:spChg>
        <pc:spChg chg="del mod topLvl">
          <ac:chgData name="reza kabir" userId="af3c95a13102d509" providerId="LiveId" clId="{1DE7A25A-A000-40E7-AB21-D6A01019233A}" dt="2020-05-17T15:01:50.248" v="114" actId="478"/>
          <ac:spMkLst>
            <pc:docMk/>
            <pc:sldMk cId="1033644193" sldId="639"/>
            <ac:spMk id="978" creationId="{57A38D49-35E7-4915-9D74-DA469927836F}"/>
          </ac:spMkLst>
        </pc:spChg>
        <pc:spChg chg="del mod topLvl">
          <ac:chgData name="reza kabir" userId="af3c95a13102d509" providerId="LiveId" clId="{1DE7A25A-A000-40E7-AB21-D6A01019233A}" dt="2020-05-17T15:01:50.248" v="114" actId="478"/>
          <ac:spMkLst>
            <pc:docMk/>
            <pc:sldMk cId="1033644193" sldId="639"/>
            <ac:spMk id="979" creationId="{07571828-A395-4471-B48B-C8FBA4673D2E}"/>
          </ac:spMkLst>
        </pc:spChg>
        <pc:spChg chg="del mod topLvl">
          <ac:chgData name="reza kabir" userId="af3c95a13102d509" providerId="LiveId" clId="{1DE7A25A-A000-40E7-AB21-D6A01019233A}" dt="2020-05-17T15:01:50.248" v="114" actId="478"/>
          <ac:spMkLst>
            <pc:docMk/>
            <pc:sldMk cId="1033644193" sldId="639"/>
            <ac:spMk id="980" creationId="{7656660C-18A1-4E6B-BD29-B70D22F5902D}"/>
          </ac:spMkLst>
        </pc:spChg>
        <pc:spChg chg="del mod topLvl">
          <ac:chgData name="reza kabir" userId="af3c95a13102d509" providerId="LiveId" clId="{1DE7A25A-A000-40E7-AB21-D6A01019233A}" dt="2020-05-17T15:01:50.248" v="114" actId="478"/>
          <ac:spMkLst>
            <pc:docMk/>
            <pc:sldMk cId="1033644193" sldId="639"/>
            <ac:spMk id="981" creationId="{37FC8C1D-5B50-45D7-B047-DA374A03DA51}"/>
          </ac:spMkLst>
        </pc:spChg>
        <pc:spChg chg="del mod topLvl">
          <ac:chgData name="reza kabir" userId="af3c95a13102d509" providerId="LiveId" clId="{1DE7A25A-A000-40E7-AB21-D6A01019233A}" dt="2020-05-17T15:01:50.248" v="114" actId="478"/>
          <ac:spMkLst>
            <pc:docMk/>
            <pc:sldMk cId="1033644193" sldId="639"/>
            <ac:spMk id="982" creationId="{0FF77A0F-5E85-426B-B829-07CEFE3DA4AE}"/>
          </ac:spMkLst>
        </pc:spChg>
        <pc:spChg chg="del mod topLvl">
          <ac:chgData name="reza kabir" userId="af3c95a13102d509" providerId="LiveId" clId="{1DE7A25A-A000-40E7-AB21-D6A01019233A}" dt="2020-05-17T15:01:50.248" v="114" actId="478"/>
          <ac:spMkLst>
            <pc:docMk/>
            <pc:sldMk cId="1033644193" sldId="639"/>
            <ac:spMk id="983" creationId="{3D63B5BF-2397-4C85-8F9C-0167B6197F51}"/>
          </ac:spMkLst>
        </pc:spChg>
        <pc:spChg chg="del mod topLvl">
          <ac:chgData name="reza kabir" userId="af3c95a13102d509" providerId="LiveId" clId="{1DE7A25A-A000-40E7-AB21-D6A01019233A}" dt="2020-05-17T15:01:50.248" v="114" actId="478"/>
          <ac:spMkLst>
            <pc:docMk/>
            <pc:sldMk cId="1033644193" sldId="639"/>
            <ac:spMk id="984" creationId="{180C96CB-9184-42AF-BE27-FA6E48EA1110}"/>
          </ac:spMkLst>
        </pc:spChg>
        <pc:spChg chg="del mod topLvl">
          <ac:chgData name="reza kabir" userId="af3c95a13102d509" providerId="LiveId" clId="{1DE7A25A-A000-40E7-AB21-D6A01019233A}" dt="2020-05-17T15:01:50.248" v="114" actId="478"/>
          <ac:spMkLst>
            <pc:docMk/>
            <pc:sldMk cId="1033644193" sldId="639"/>
            <ac:spMk id="985" creationId="{7F064109-D2A7-4734-AD42-DC259AB53CE9}"/>
          </ac:spMkLst>
        </pc:spChg>
        <pc:spChg chg="del mod topLvl">
          <ac:chgData name="reza kabir" userId="af3c95a13102d509" providerId="LiveId" clId="{1DE7A25A-A000-40E7-AB21-D6A01019233A}" dt="2020-05-17T15:01:50.248" v="114" actId="478"/>
          <ac:spMkLst>
            <pc:docMk/>
            <pc:sldMk cId="1033644193" sldId="639"/>
            <ac:spMk id="986" creationId="{0128BE9C-EDFF-448F-A488-C22BC85BB737}"/>
          </ac:spMkLst>
        </pc:spChg>
        <pc:spChg chg="del mod topLvl">
          <ac:chgData name="reza kabir" userId="af3c95a13102d509" providerId="LiveId" clId="{1DE7A25A-A000-40E7-AB21-D6A01019233A}" dt="2020-05-17T15:01:50.248" v="114" actId="478"/>
          <ac:spMkLst>
            <pc:docMk/>
            <pc:sldMk cId="1033644193" sldId="639"/>
            <ac:spMk id="987" creationId="{74790102-1641-4C57-8995-ED038F5017FD}"/>
          </ac:spMkLst>
        </pc:spChg>
        <pc:spChg chg="del mod topLvl">
          <ac:chgData name="reza kabir" userId="af3c95a13102d509" providerId="LiveId" clId="{1DE7A25A-A000-40E7-AB21-D6A01019233A}" dt="2020-05-17T15:01:50.248" v="114" actId="478"/>
          <ac:spMkLst>
            <pc:docMk/>
            <pc:sldMk cId="1033644193" sldId="639"/>
            <ac:spMk id="988" creationId="{F91ED349-9F05-4AC7-804D-F64AD9E6E36F}"/>
          </ac:spMkLst>
        </pc:spChg>
        <pc:spChg chg="del mod topLvl">
          <ac:chgData name="reza kabir" userId="af3c95a13102d509" providerId="LiveId" clId="{1DE7A25A-A000-40E7-AB21-D6A01019233A}" dt="2020-05-17T15:01:50.248" v="114" actId="478"/>
          <ac:spMkLst>
            <pc:docMk/>
            <pc:sldMk cId="1033644193" sldId="639"/>
            <ac:spMk id="989" creationId="{31B570E2-DC1F-41FB-A6F8-B1BFFD8395EF}"/>
          </ac:spMkLst>
        </pc:spChg>
        <pc:spChg chg="del mod topLvl">
          <ac:chgData name="reza kabir" userId="af3c95a13102d509" providerId="LiveId" clId="{1DE7A25A-A000-40E7-AB21-D6A01019233A}" dt="2020-05-17T15:01:50.248" v="114" actId="478"/>
          <ac:spMkLst>
            <pc:docMk/>
            <pc:sldMk cId="1033644193" sldId="639"/>
            <ac:spMk id="990" creationId="{D618BFAC-B2E7-42FB-8810-832A361B8865}"/>
          </ac:spMkLst>
        </pc:spChg>
        <pc:spChg chg="del mod topLvl">
          <ac:chgData name="reza kabir" userId="af3c95a13102d509" providerId="LiveId" clId="{1DE7A25A-A000-40E7-AB21-D6A01019233A}" dt="2020-05-17T15:01:50.248" v="114" actId="478"/>
          <ac:spMkLst>
            <pc:docMk/>
            <pc:sldMk cId="1033644193" sldId="639"/>
            <ac:spMk id="991" creationId="{50E1E3A2-5104-4930-9B21-0C16929F86C5}"/>
          </ac:spMkLst>
        </pc:spChg>
        <pc:spChg chg="del mod topLvl">
          <ac:chgData name="reza kabir" userId="af3c95a13102d509" providerId="LiveId" clId="{1DE7A25A-A000-40E7-AB21-D6A01019233A}" dt="2020-05-17T15:01:50.248" v="114" actId="478"/>
          <ac:spMkLst>
            <pc:docMk/>
            <pc:sldMk cId="1033644193" sldId="639"/>
            <ac:spMk id="992" creationId="{F8A1CFF3-CD04-45A3-B007-3465F68991CB}"/>
          </ac:spMkLst>
        </pc:spChg>
        <pc:spChg chg="del mod topLvl">
          <ac:chgData name="reza kabir" userId="af3c95a13102d509" providerId="LiveId" clId="{1DE7A25A-A000-40E7-AB21-D6A01019233A}" dt="2020-05-17T15:01:50.248" v="114" actId="478"/>
          <ac:spMkLst>
            <pc:docMk/>
            <pc:sldMk cId="1033644193" sldId="639"/>
            <ac:spMk id="993" creationId="{CC52F95F-E71D-4415-98F7-D7990581FE5B}"/>
          </ac:spMkLst>
        </pc:spChg>
        <pc:spChg chg="del mod topLvl">
          <ac:chgData name="reza kabir" userId="af3c95a13102d509" providerId="LiveId" clId="{1DE7A25A-A000-40E7-AB21-D6A01019233A}" dt="2020-05-17T15:01:50.248" v="114" actId="478"/>
          <ac:spMkLst>
            <pc:docMk/>
            <pc:sldMk cId="1033644193" sldId="639"/>
            <ac:spMk id="994" creationId="{A6852AB7-CBA2-448E-A4A1-EB1E7C1C435B}"/>
          </ac:spMkLst>
        </pc:spChg>
        <pc:spChg chg="del mod topLvl">
          <ac:chgData name="reza kabir" userId="af3c95a13102d509" providerId="LiveId" clId="{1DE7A25A-A000-40E7-AB21-D6A01019233A}" dt="2020-05-17T15:01:50.248" v="114" actId="478"/>
          <ac:spMkLst>
            <pc:docMk/>
            <pc:sldMk cId="1033644193" sldId="639"/>
            <ac:spMk id="995" creationId="{F5C86A52-0770-4DAB-9482-A2FD92A1A3FD}"/>
          </ac:spMkLst>
        </pc:spChg>
        <pc:spChg chg="del mod topLvl">
          <ac:chgData name="reza kabir" userId="af3c95a13102d509" providerId="LiveId" clId="{1DE7A25A-A000-40E7-AB21-D6A01019233A}" dt="2020-05-17T15:01:50.248" v="114" actId="478"/>
          <ac:spMkLst>
            <pc:docMk/>
            <pc:sldMk cId="1033644193" sldId="639"/>
            <ac:spMk id="996" creationId="{8FEBF251-788B-434D-8267-90EB26EF2F4D}"/>
          </ac:spMkLst>
        </pc:spChg>
        <pc:spChg chg="del mod topLvl">
          <ac:chgData name="reza kabir" userId="af3c95a13102d509" providerId="LiveId" clId="{1DE7A25A-A000-40E7-AB21-D6A01019233A}" dt="2020-05-17T15:01:50.248" v="114" actId="478"/>
          <ac:spMkLst>
            <pc:docMk/>
            <pc:sldMk cId="1033644193" sldId="639"/>
            <ac:spMk id="997" creationId="{617F124D-1506-457D-89A2-B0B17A79293A}"/>
          </ac:spMkLst>
        </pc:spChg>
        <pc:spChg chg="del mod topLvl">
          <ac:chgData name="reza kabir" userId="af3c95a13102d509" providerId="LiveId" clId="{1DE7A25A-A000-40E7-AB21-D6A01019233A}" dt="2020-05-17T15:01:50.248" v="114" actId="478"/>
          <ac:spMkLst>
            <pc:docMk/>
            <pc:sldMk cId="1033644193" sldId="639"/>
            <ac:spMk id="998" creationId="{020C0AF7-E6C0-4E0D-B650-30BFEFB43FE8}"/>
          </ac:spMkLst>
        </pc:spChg>
        <pc:spChg chg="del mod topLvl">
          <ac:chgData name="reza kabir" userId="af3c95a13102d509" providerId="LiveId" clId="{1DE7A25A-A000-40E7-AB21-D6A01019233A}" dt="2020-05-17T15:01:50.248" v="114" actId="478"/>
          <ac:spMkLst>
            <pc:docMk/>
            <pc:sldMk cId="1033644193" sldId="639"/>
            <ac:spMk id="999" creationId="{4084979C-5011-4C91-8398-6A1D185A596F}"/>
          </ac:spMkLst>
        </pc:spChg>
        <pc:spChg chg="del mod topLvl">
          <ac:chgData name="reza kabir" userId="af3c95a13102d509" providerId="LiveId" clId="{1DE7A25A-A000-40E7-AB21-D6A01019233A}" dt="2020-05-17T15:01:50.248" v="114" actId="478"/>
          <ac:spMkLst>
            <pc:docMk/>
            <pc:sldMk cId="1033644193" sldId="639"/>
            <ac:spMk id="1000" creationId="{C7BC80A6-5AF1-41F6-B58D-4C8FA19F691C}"/>
          </ac:spMkLst>
        </pc:spChg>
        <pc:spChg chg="del mod topLvl">
          <ac:chgData name="reza kabir" userId="af3c95a13102d509" providerId="LiveId" clId="{1DE7A25A-A000-40E7-AB21-D6A01019233A}" dt="2020-05-17T15:01:50.248" v="114" actId="478"/>
          <ac:spMkLst>
            <pc:docMk/>
            <pc:sldMk cId="1033644193" sldId="639"/>
            <ac:spMk id="1001" creationId="{8592125C-C668-4AE1-A2D8-8D46EF68E86C}"/>
          </ac:spMkLst>
        </pc:spChg>
        <pc:spChg chg="del mod topLvl">
          <ac:chgData name="reza kabir" userId="af3c95a13102d509" providerId="LiveId" clId="{1DE7A25A-A000-40E7-AB21-D6A01019233A}" dt="2020-05-17T15:01:50.248" v="114" actId="478"/>
          <ac:spMkLst>
            <pc:docMk/>
            <pc:sldMk cId="1033644193" sldId="639"/>
            <ac:spMk id="1002" creationId="{CECDBB78-5524-413B-98AC-2F357DF031CB}"/>
          </ac:spMkLst>
        </pc:spChg>
        <pc:spChg chg="del mod topLvl">
          <ac:chgData name="reza kabir" userId="af3c95a13102d509" providerId="LiveId" clId="{1DE7A25A-A000-40E7-AB21-D6A01019233A}" dt="2020-05-17T15:01:50.248" v="114" actId="478"/>
          <ac:spMkLst>
            <pc:docMk/>
            <pc:sldMk cId="1033644193" sldId="639"/>
            <ac:spMk id="1003" creationId="{CD550BB4-4F45-4584-9BB3-4D26518AADD2}"/>
          </ac:spMkLst>
        </pc:spChg>
        <pc:spChg chg="del mod topLvl">
          <ac:chgData name="reza kabir" userId="af3c95a13102d509" providerId="LiveId" clId="{1DE7A25A-A000-40E7-AB21-D6A01019233A}" dt="2020-05-17T15:01:50.248" v="114" actId="478"/>
          <ac:spMkLst>
            <pc:docMk/>
            <pc:sldMk cId="1033644193" sldId="639"/>
            <ac:spMk id="1004" creationId="{50C6BAAD-AF13-4865-8938-20051E3751AD}"/>
          </ac:spMkLst>
        </pc:spChg>
        <pc:spChg chg="del mod topLvl">
          <ac:chgData name="reza kabir" userId="af3c95a13102d509" providerId="LiveId" clId="{1DE7A25A-A000-40E7-AB21-D6A01019233A}" dt="2020-05-17T15:01:50.248" v="114" actId="478"/>
          <ac:spMkLst>
            <pc:docMk/>
            <pc:sldMk cId="1033644193" sldId="639"/>
            <ac:spMk id="1005" creationId="{CC222163-E81F-4454-9627-16F7683D7A0C}"/>
          </ac:spMkLst>
        </pc:spChg>
        <pc:spChg chg="del mod topLvl">
          <ac:chgData name="reza kabir" userId="af3c95a13102d509" providerId="LiveId" clId="{1DE7A25A-A000-40E7-AB21-D6A01019233A}" dt="2020-05-17T15:01:50.248" v="114" actId="478"/>
          <ac:spMkLst>
            <pc:docMk/>
            <pc:sldMk cId="1033644193" sldId="639"/>
            <ac:spMk id="1006" creationId="{7301C074-A1D4-4F35-B76B-5CEAC760CE26}"/>
          </ac:spMkLst>
        </pc:spChg>
        <pc:spChg chg="del mod topLvl">
          <ac:chgData name="reza kabir" userId="af3c95a13102d509" providerId="LiveId" clId="{1DE7A25A-A000-40E7-AB21-D6A01019233A}" dt="2020-05-17T15:01:50.248" v="114" actId="478"/>
          <ac:spMkLst>
            <pc:docMk/>
            <pc:sldMk cId="1033644193" sldId="639"/>
            <ac:spMk id="1007" creationId="{DD567516-24BF-4AA0-B829-31C82DBACC4A}"/>
          </ac:spMkLst>
        </pc:spChg>
        <pc:spChg chg="del mod topLvl">
          <ac:chgData name="reza kabir" userId="af3c95a13102d509" providerId="LiveId" clId="{1DE7A25A-A000-40E7-AB21-D6A01019233A}" dt="2020-05-17T15:01:50.248" v="114" actId="478"/>
          <ac:spMkLst>
            <pc:docMk/>
            <pc:sldMk cId="1033644193" sldId="639"/>
            <ac:spMk id="1008" creationId="{E6971F23-3573-4904-9AA2-4FC5CE91E18C}"/>
          </ac:spMkLst>
        </pc:spChg>
        <pc:spChg chg="del mod topLvl">
          <ac:chgData name="reza kabir" userId="af3c95a13102d509" providerId="LiveId" clId="{1DE7A25A-A000-40E7-AB21-D6A01019233A}" dt="2020-05-17T15:01:50.248" v="114" actId="478"/>
          <ac:spMkLst>
            <pc:docMk/>
            <pc:sldMk cId="1033644193" sldId="639"/>
            <ac:spMk id="1009" creationId="{588DAAEE-80C4-4C93-AC99-9CFC494DE4A6}"/>
          </ac:spMkLst>
        </pc:spChg>
        <pc:spChg chg="del mod topLvl">
          <ac:chgData name="reza kabir" userId="af3c95a13102d509" providerId="LiveId" clId="{1DE7A25A-A000-40E7-AB21-D6A01019233A}" dt="2020-05-17T15:01:50.248" v="114" actId="478"/>
          <ac:spMkLst>
            <pc:docMk/>
            <pc:sldMk cId="1033644193" sldId="639"/>
            <ac:spMk id="1010" creationId="{0FB7D1D0-72F1-4AFA-98CA-825752AC966C}"/>
          </ac:spMkLst>
        </pc:spChg>
        <pc:spChg chg="del mod topLvl">
          <ac:chgData name="reza kabir" userId="af3c95a13102d509" providerId="LiveId" clId="{1DE7A25A-A000-40E7-AB21-D6A01019233A}" dt="2020-05-17T15:01:50.248" v="114" actId="478"/>
          <ac:spMkLst>
            <pc:docMk/>
            <pc:sldMk cId="1033644193" sldId="639"/>
            <ac:spMk id="1011" creationId="{920A6E1C-B3A1-4770-A7BE-5C6A3E352107}"/>
          </ac:spMkLst>
        </pc:spChg>
        <pc:spChg chg="del mod topLvl">
          <ac:chgData name="reza kabir" userId="af3c95a13102d509" providerId="LiveId" clId="{1DE7A25A-A000-40E7-AB21-D6A01019233A}" dt="2020-05-17T15:01:50.248" v="114" actId="478"/>
          <ac:spMkLst>
            <pc:docMk/>
            <pc:sldMk cId="1033644193" sldId="639"/>
            <ac:spMk id="1012" creationId="{B9162170-389B-476D-B142-A363B9F2DFDC}"/>
          </ac:spMkLst>
        </pc:spChg>
        <pc:spChg chg="del mod topLvl">
          <ac:chgData name="reza kabir" userId="af3c95a13102d509" providerId="LiveId" clId="{1DE7A25A-A000-40E7-AB21-D6A01019233A}" dt="2020-05-17T15:01:50.248" v="114" actId="478"/>
          <ac:spMkLst>
            <pc:docMk/>
            <pc:sldMk cId="1033644193" sldId="639"/>
            <ac:spMk id="1013" creationId="{1C60084D-25A0-4B91-A0E1-6F44C5DD5177}"/>
          </ac:spMkLst>
        </pc:spChg>
        <pc:spChg chg="del mod topLvl">
          <ac:chgData name="reza kabir" userId="af3c95a13102d509" providerId="LiveId" clId="{1DE7A25A-A000-40E7-AB21-D6A01019233A}" dt="2020-05-17T15:01:50.248" v="114" actId="478"/>
          <ac:spMkLst>
            <pc:docMk/>
            <pc:sldMk cId="1033644193" sldId="639"/>
            <ac:spMk id="1014" creationId="{C5E7ABB1-7A78-4E01-ABD9-6E6285BD8A23}"/>
          </ac:spMkLst>
        </pc:spChg>
        <pc:spChg chg="del mod topLvl">
          <ac:chgData name="reza kabir" userId="af3c95a13102d509" providerId="LiveId" clId="{1DE7A25A-A000-40E7-AB21-D6A01019233A}" dt="2020-05-17T15:01:50.248" v="114" actId="478"/>
          <ac:spMkLst>
            <pc:docMk/>
            <pc:sldMk cId="1033644193" sldId="639"/>
            <ac:spMk id="1015" creationId="{01DE1311-7395-4B9C-8161-175C385355BB}"/>
          </ac:spMkLst>
        </pc:spChg>
        <pc:spChg chg="del mod topLvl">
          <ac:chgData name="reza kabir" userId="af3c95a13102d509" providerId="LiveId" clId="{1DE7A25A-A000-40E7-AB21-D6A01019233A}" dt="2020-05-17T15:01:50.248" v="114" actId="478"/>
          <ac:spMkLst>
            <pc:docMk/>
            <pc:sldMk cId="1033644193" sldId="639"/>
            <ac:spMk id="1016" creationId="{428DB49E-BFCA-4B5F-9B48-0276B7D681DC}"/>
          </ac:spMkLst>
        </pc:spChg>
        <pc:spChg chg="del mod topLvl">
          <ac:chgData name="reza kabir" userId="af3c95a13102d509" providerId="LiveId" clId="{1DE7A25A-A000-40E7-AB21-D6A01019233A}" dt="2020-05-17T15:01:50.248" v="114" actId="478"/>
          <ac:spMkLst>
            <pc:docMk/>
            <pc:sldMk cId="1033644193" sldId="639"/>
            <ac:spMk id="1017" creationId="{52767852-949B-4E5F-9C67-6D5A4C5729AA}"/>
          </ac:spMkLst>
        </pc:spChg>
        <pc:spChg chg="del mod topLvl">
          <ac:chgData name="reza kabir" userId="af3c95a13102d509" providerId="LiveId" clId="{1DE7A25A-A000-40E7-AB21-D6A01019233A}" dt="2020-05-17T15:01:50.248" v="114" actId="478"/>
          <ac:spMkLst>
            <pc:docMk/>
            <pc:sldMk cId="1033644193" sldId="639"/>
            <ac:spMk id="1018" creationId="{54B031C4-DD03-40D8-96DE-079019BCEC10}"/>
          </ac:spMkLst>
        </pc:spChg>
        <pc:spChg chg="del mod topLvl">
          <ac:chgData name="reza kabir" userId="af3c95a13102d509" providerId="LiveId" clId="{1DE7A25A-A000-40E7-AB21-D6A01019233A}" dt="2020-05-17T15:01:50.248" v="114" actId="478"/>
          <ac:spMkLst>
            <pc:docMk/>
            <pc:sldMk cId="1033644193" sldId="639"/>
            <ac:spMk id="1019" creationId="{C64A4DBC-36E1-4E48-A813-B61D1CBCDE17}"/>
          </ac:spMkLst>
        </pc:spChg>
        <pc:spChg chg="del mod topLvl">
          <ac:chgData name="reza kabir" userId="af3c95a13102d509" providerId="LiveId" clId="{1DE7A25A-A000-40E7-AB21-D6A01019233A}" dt="2020-05-17T15:01:50.248" v="114" actId="478"/>
          <ac:spMkLst>
            <pc:docMk/>
            <pc:sldMk cId="1033644193" sldId="639"/>
            <ac:spMk id="1020" creationId="{F2961469-426D-4452-A4DE-E373CD7D808A}"/>
          </ac:spMkLst>
        </pc:spChg>
        <pc:spChg chg="del mod topLvl">
          <ac:chgData name="reza kabir" userId="af3c95a13102d509" providerId="LiveId" clId="{1DE7A25A-A000-40E7-AB21-D6A01019233A}" dt="2020-05-17T15:01:50.248" v="114" actId="478"/>
          <ac:spMkLst>
            <pc:docMk/>
            <pc:sldMk cId="1033644193" sldId="639"/>
            <ac:spMk id="1021" creationId="{EBBBDFDB-A6FF-4DC0-BE26-AD5479635F9A}"/>
          </ac:spMkLst>
        </pc:spChg>
        <pc:spChg chg="del mod topLvl">
          <ac:chgData name="reza kabir" userId="af3c95a13102d509" providerId="LiveId" clId="{1DE7A25A-A000-40E7-AB21-D6A01019233A}" dt="2020-05-17T15:01:50.248" v="114" actId="478"/>
          <ac:spMkLst>
            <pc:docMk/>
            <pc:sldMk cId="1033644193" sldId="639"/>
            <ac:spMk id="1022" creationId="{10D6A5BB-D8A5-4EC9-AD13-AC549AC2EE9A}"/>
          </ac:spMkLst>
        </pc:spChg>
        <pc:spChg chg="del mod topLvl">
          <ac:chgData name="reza kabir" userId="af3c95a13102d509" providerId="LiveId" clId="{1DE7A25A-A000-40E7-AB21-D6A01019233A}" dt="2020-05-17T15:01:50.248" v="114" actId="478"/>
          <ac:spMkLst>
            <pc:docMk/>
            <pc:sldMk cId="1033644193" sldId="639"/>
            <ac:spMk id="1023" creationId="{7C992A1F-E0AB-4618-8C6C-6D1C8BC64346}"/>
          </ac:spMkLst>
        </pc:spChg>
        <pc:spChg chg="del mod topLvl">
          <ac:chgData name="reza kabir" userId="af3c95a13102d509" providerId="LiveId" clId="{1DE7A25A-A000-40E7-AB21-D6A01019233A}" dt="2020-05-17T15:01:50.248" v="114" actId="478"/>
          <ac:spMkLst>
            <pc:docMk/>
            <pc:sldMk cId="1033644193" sldId="639"/>
            <ac:spMk id="1024" creationId="{EFD166E4-2E76-49F8-8B5C-E262F4ECCC0D}"/>
          </ac:spMkLst>
        </pc:spChg>
        <pc:spChg chg="del mod topLvl">
          <ac:chgData name="reza kabir" userId="af3c95a13102d509" providerId="LiveId" clId="{1DE7A25A-A000-40E7-AB21-D6A01019233A}" dt="2020-05-17T15:01:50.248" v="114" actId="478"/>
          <ac:spMkLst>
            <pc:docMk/>
            <pc:sldMk cId="1033644193" sldId="639"/>
            <ac:spMk id="1025" creationId="{279BEB36-2609-48B1-9F9A-45C58DB217CF}"/>
          </ac:spMkLst>
        </pc:spChg>
        <pc:spChg chg="del mod topLvl">
          <ac:chgData name="reza kabir" userId="af3c95a13102d509" providerId="LiveId" clId="{1DE7A25A-A000-40E7-AB21-D6A01019233A}" dt="2020-05-17T15:01:50.248" v="114" actId="478"/>
          <ac:spMkLst>
            <pc:docMk/>
            <pc:sldMk cId="1033644193" sldId="639"/>
            <ac:spMk id="1026" creationId="{801FBFBF-CB66-4BCE-87FF-1DE995B0CA7E}"/>
          </ac:spMkLst>
        </pc:spChg>
        <pc:spChg chg="del mod topLvl">
          <ac:chgData name="reza kabir" userId="af3c95a13102d509" providerId="LiveId" clId="{1DE7A25A-A000-40E7-AB21-D6A01019233A}" dt="2020-05-17T15:01:50.248" v="114" actId="478"/>
          <ac:spMkLst>
            <pc:docMk/>
            <pc:sldMk cId="1033644193" sldId="639"/>
            <ac:spMk id="1027" creationId="{19D3858A-F5C9-4DA2-A2B1-99EAC22BD236}"/>
          </ac:spMkLst>
        </pc:spChg>
        <pc:spChg chg="del mod topLvl">
          <ac:chgData name="reza kabir" userId="af3c95a13102d509" providerId="LiveId" clId="{1DE7A25A-A000-40E7-AB21-D6A01019233A}" dt="2020-05-17T15:01:50.248" v="114" actId="478"/>
          <ac:spMkLst>
            <pc:docMk/>
            <pc:sldMk cId="1033644193" sldId="639"/>
            <ac:spMk id="1028" creationId="{73B09376-42CC-42AF-B8C8-FD310DA4FBAA}"/>
          </ac:spMkLst>
        </pc:spChg>
        <pc:spChg chg="del mod topLvl">
          <ac:chgData name="reza kabir" userId="af3c95a13102d509" providerId="LiveId" clId="{1DE7A25A-A000-40E7-AB21-D6A01019233A}" dt="2020-05-17T15:01:50.248" v="114" actId="478"/>
          <ac:spMkLst>
            <pc:docMk/>
            <pc:sldMk cId="1033644193" sldId="639"/>
            <ac:spMk id="1029" creationId="{0901F3F4-8CC3-4D29-B1DC-E1FB48926B57}"/>
          </ac:spMkLst>
        </pc:spChg>
        <pc:spChg chg="del mod topLvl">
          <ac:chgData name="reza kabir" userId="af3c95a13102d509" providerId="LiveId" clId="{1DE7A25A-A000-40E7-AB21-D6A01019233A}" dt="2020-05-17T15:01:50.248" v="114" actId="478"/>
          <ac:spMkLst>
            <pc:docMk/>
            <pc:sldMk cId="1033644193" sldId="639"/>
            <ac:spMk id="1030" creationId="{A9762CEC-62F1-485F-AD70-67143ED92758}"/>
          </ac:spMkLst>
        </pc:spChg>
        <pc:spChg chg="del mod topLvl">
          <ac:chgData name="reza kabir" userId="af3c95a13102d509" providerId="LiveId" clId="{1DE7A25A-A000-40E7-AB21-D6A01019233A}" dt="2020-05-17T15:01:50.248" v="114" actId="478"/>
          <ac:spMkLst>
            <pc:docMk/>
            <pc:sldMk cId="1033644193" sldId="639"/>
            <ac:spMk id="1031" creationId="{83D66711-E8A0-4DB8-9A62-7C0E0F67B32D}"/>
          </ac:spMkLst>
        </pc:spChg>
        <pc:spChg chg="del mod topLvl">
          <ac:chgData name="reza kabir" userId="af3c95a13102d509" providerId="LiveId" clId="{1DE7A25A-A000-40E7-AB21-D6A01019233A}" dt="2020-05-17T15:01:50.248" v="114" actId="478"/>
          <ac:spMkLst>
            <pc:docMk/>
            <pc:sldMk cId="1033644193" sldId="639"/>
            <ac:spMk id="1032" creationId="{F5B5CEC5-4717-43A6-9FBD-64E005FB5B9B}"/>
          </ac:spMkLst>
        </pc:spChg>
        <pc:spChg chg="del mod topLvl">
          <ac:chgData name="reza kabir" userId="af3c95a13102d509" providerId="LiveId" clId="{1DE7A25A-A000-40E7-AB21-D6A01019233A}" dt="2020-05-17T15:01:50.248" v="114" actId="478"/>
          <ac:spMkLst>
            <pc:docMk/>
            <pc:sldMk cId="1033644193" sldId="639"/>
            <ac:spMk id="1033" creationId="{450F9339-7D21-44BA-A19F-F25A4002F85F}"/>
          </ac:spMkLst>
        </pc:spChg>
        <pc:spChg chg="del mod topLvl">
          <ac:chgData name="reza kabir" userId="af3c95a13102d509" providerId="LiveId" clId="{1DE7A25A-A000-40E7-AB21-D6A01019233A}" dt="2020-05-17T15:01:50.248" v="114" actId="478"/>
          <ac:spMkLst>
            <pc:docMk/>
            <pc:sldMk cId="1033644193" sldId="639"/>
            <ac:spMk id="1034" creationId="{E8B0FF6D-48FC-435B-B7E0-79DECB073345}"/>
          </ac:spMkLst>
        </pc:spChg>
        <pc:spChg chg="del mod topLvl">
          <ac:chgData name="reza kabir" userId="af3c95a13102d509" providerId="LiveId" clId="{1DE7A25A-A000-40E7-AB21-D6A01019233A}" dt="2020-05-17T15:01:50.248" v="114" actId="478"/>
          <ac:spMkLst>
            <pc:docMk/>
            <pc:sldMk cId="1033644193" sldId="639"/>
            <ac:spMk id="1035" creationId="{68814F59-F154-4586-B3B3-264E746EEC16}"/>
          </ac:spMkLst>
        </pc:spChg>
        <pc:spChg chg="del mod topLvl">
          <ac:chgData name="reza kabir" userId="af3c95a13102d509" providerId="LiveId" clId="{1DE7A25A-A000-40E7-AB21-D6A01019233A}" dt="2020-05-17T15:01:50.248" v="114" actId="478"/>
          <ac:spMkLst>
            <pc:docMk/>
            <pc:sldMk cId="1033644193" sldId="639"/>
            <ac:spMk id="1036" creationId="{763D9A91-911F-440C-AE77-D9668D0BAF41}"/>
          </ac:spMkLst>
        </pc:spChg>
        <pc:spChg chg="del mod topLvl">
          <ac:chgData name="reza kabir" userId="af3c95a13102d509" providerId="LiveId" clId="{1DE7A25A-A000-40E7-AB21-D6A01019233A}" dt="2020-05-17T15:01:50.248" v="114" actId="478"/>
          <ac:spMkLst>
            <pc:docMk/>
            <pc:sldMk cId="1033644193" sldId="639"/>
            <ac:spMk id="1037" creationId="{CE35AFBC-E3FF-4234-8FFF-31B0E8EF21A5}"/>
          </ac:spMkLst>
        </pc:spChg>
        <pc:spChg chg="del mod topLvl">
          <ac:chgData name="reza kabir" userId="af3c95a13102d509" providerId="LiveId" clId="{1DE7A25A-A000-40E7-AB21-D6A01019233A}" dt="2020-05-17T15:01:50.248" v="114" actId="478"/>
          <ac:spMkLst>
            <pc:docMk/>
            <pc:sldMk cId="1033644193" sldId="639"/>
            <ac:spMk id="1038" creationId="{5263E5E7-6CD4-4AC2-A95B-334DB9C7EE74}"/>
          </ac:spMkLst>
        </pc:spChg>
        <pc:spChg chg="del mod topLvl">
          <ac:chgData name="reza kabir" userId="af3c95a13102d509" providerId="LiveId" clId="{1DE7A25A-A000-40E7-AB21-D6A01019233A}" dt="2020-05-17T15:01:50.248" v="114" actId="478"/>
          <ac:spMkLst>
            <pc:docMk/>
            <pc:sldMk cId="1033644193" sldId="639"/>
            <ac:spMk id="1039" creationId="{8D9AA3CF-A22D-4EC0-960A-FDE295ACF244}"/>
          </ac:spMkLst>
        </pc:spChg>
        <pc:spChg chg="del mod topLvl">
          <ac:chgData name="reza kabir" userId="af3c95a13102d509" providerId="LiveId" clId="{1DE7A25A-A000-40E7-AB21-D6A01019233A}" dt="2020-05-17T15:01:50.248" v="114" actId="478"/>
          <ac:spMkLst>
            <pc:docMk/>
            <pc:sldMk cId="1033644193" sldId="639"/>
            <ac:spMk id="1040" creationId="{0BE00176-A991-478A-8FEF-8E901F005735}"/>
          </ac:spMkLst>
        </pc:spChg>
        <pc:spChg chg="del mod topLvl">
          <ac:chgData name="reza kabir" userId="af3c95a13102d509" providerId="LiveId" clId="{1DE7A25A-A000-40E7-AB21-D6A01019233A}" dt="2020-05-17T15:01:50.248" v="114" actId="478"/>
          <ac:spMkLst>
            <pc:docMk/>
            <pc:sldMk cId="1033644193" sldId="639"/>
            <ac:spMk id="1041" creationId="{8C0114C3-5F09-4676-884D-B6132F742999}"/>
          </ac:spMkLst>
        </pc:spChg>
        <pc:spChg chg="del mod topLvl">
          <ac:chgData name="reza kabir" userId="af3c95a13102d509" providerId="LiveId" clId="{1DE7A25A-A000-40E7-AB21-D6A01019233A}" dt="2020-05-17T15:01:50.248" v="114" actId="478"/>
          <ac:spMkLst>
            <pc:docMk/>
            <pc:sldMk cId="1033644193" sldId="639"/>
            <ac:spMk id="1042" creationId="{3350D5F2-2BDB-4335-A767-1F0C0433A48D}"/>
          </ac:spMkLst>
        </pc:spChg>
        <pc:spChg chg="del mod topLvl">
          <ac:chgData name="reza kabir" userId="af3c95a13102d509" providerId="LiveId" clId="{1DE7A25A-A000-40E7-AB21-D6A01019233A}" dt="2020-05-17T15:01:50.248" v="114" actId="478"/>
          <ac:spMkLst>
            <pc:docMk/>
            <pc:sldMk cId="1033644193" sldId="639"/>
            <ac:spMk id="1043" creationId="{A87089C5-8009-436D-9B95-C94CD99E1263}"/>
          </ac:spMkLst>
        </pc:spChg>
        <pc:spChg chg="del mod topLvl">
          <ac:chgData name="reza kabir" userId="af3c95a13102d509" providerId="LiveId" clId="{1DE7A25A-A000-40E7-AB21-D6A01019233A}" dt="2020-05-17T15:01:50.248" v="114" actId="478"/>
          <ac:spMkLst>
            <pc:docMk/>
            <pc:sldMk cId="1033644193" sldId="639"/>
            <ac:spMk id="1044" creationId="{F99D09D1-71BE-4B7A-BF49-9F1C4F4A9365}"/>
          </ac:spMkLst>
        </pc:spChg>
        <pc:spChg chg="del mod topLvl">
          <ac:chgData name="reza kabir" userId="af3c95a13102d509" providerId="LiveId" clId="{1DE7A25A-A000-40E7-AB21-D6A01019233A}" dt="2020-05-17T15:01:50.248" v="114" actId="478"/>
          <ac:spMkLst>
            <pc:docMk/>
            <pc:sldMk cId="1033644193" sldId="639"/>
            <ac:spMk id="1045" creationId="{6D52317D-4371-4200-A6A9-CCC84ACF1B43}"/>
          </ac:spMkLst>
        </pc:spChg>
        <pc:spChg chg="del mod topLvl">
          <ac:chgData name="reza kabir" userId="af3c95a13102d509" providerId="LiveId" clId="{1DE7A25A-A000-40E7-AB21-D6A01019233A}" dt="2020-05-17T15:01:50.248" v="114" actId="478"/>
          <ac:spMkLst>
            <pc:docMk/>
            <pc:sldMk cId="1033644193" sldId="639"/>
            <ac:spMk id="1046" creationId="{B51A1A03-A67A-49C8-A9BC-00F6B1470DD3}"/>
          </ac:spMkLst>
        </pc:spChg>
        <pc:spChg chg="del mod topLvl">
          <ac:chgData name="reza kabir" userId="af3c95a13102d509" providerId="LiveId" clId="{1DE7A25A-A000-40E7-AB21-D6A01019233A}" dt="2020-05-17T15:01:50.248" v="114" actId="478"/>
          <ac:spMkLst>
            <pc:docMk/>
            <pc:sldMk cId="1033644193" sldId="639"/>
            <ac:spMk id="1047" creationId="{45B432D5-4A16-4587-A983-252BB3B86570}"/>
          </ac:spMkLst>
        </pc:spChg>
        <pc:spChg chg="del mod topLvl">
          <ac:chgData name="reza kabir" userId="af3c95a13102d509" providerId="LiveId" clId="{1DE7A25A-A000-40E7-AB21-D6A01019233A}" dt="2020-05-17T15:01:50.248" v="114" actId="478"/>
          <ac:spMkLst>
            <pc:docMk/>
            <pc:sldMk cId="1033644193" sldId="639"/>
            <ac:spMk id="1048" creationId="{E3826E8F-3B22-48CA-829C-1E1FA13339A8}"/>
          </ac:spMkLst>
        </pc:spChg>
        <pc:spChg chg="del mod topLvl">
          <ac:chgData name="reza kabir" userId="af3c95a13102d509" providerId="LiveId" clId="{1DE7A25A-A000-40E7-AB21-D6A01019233A}" dt="2020-05-17T15:01:50.248" v="114" actId="478"/>
          <ac:spMkLst>
            <pc:docMk/>
            <pc:sldMk cId="1033644193" sldId="639"/>
            <ac:spMk id="1049" creationId="{1F313768-9D7C-4225-B229-BF56B87F6881}"/>
          </ac:spMkLst>
        </pc:spChg>
        <pc:spChg chg="del mod topLvl">
          <ac:chgData name="reza kabir" userId="af3c95a13102d509" providerId="LiveId" clId="{1DE7A25A-A000-40E7-AB21-D6A01019233A}" dt="2020-05-17T15:01:50.248" v="114" actId="478"/>
          <ac:spMkLst>
            <pc:docMk/>
            <pc:sldMk cId="1033644193" sldId="639"/>
            <ac:spMk id="1050" creationId="{597F230F-B453-4CB0-AA57-046BEC7FF895}"/>
          </ac:spMkLst>
        </pc:spChg>
        <pc:spChg chg="del mod topLvl">
          <ac:chgData name="reza kabir" userId="af3c95a13102d509" providerId="LiveId" clId="{1DE7A25A-A000-40E7-AB21-D6A01019233A}" dt="2020-05-17T15:01:50.248" v="114" actId="478"/>
          <ac:spMkLst>
            <pc:docMk/>
            <pc:sldMk cId="1033644193" sldId="639"/>
            <ac:spMk id="1051" creationId="{5196F101-7994-4CC5-B3D9-9DDD5713F8A1}"/>
          </ac:spMkLst>
        </pc:spChg>
        <pc:spChg chg="del mod topLvl">
          <ac:chgData name="reza kabir" userId="af3c95a13102d509" providerId="LiveId" clId="{1DE7A25A-A000-40E7-AB21-D6A01019233A}" dt="2020-05-17T15:01:50.248" v="114" actId="478"/>
          <ac:spMkLst>
            <pc:docMk/>
            <pc:sldMk cId="1033644193" sldId="639"/>
            <ac:spMk id="1052" creationId="{DDF5BE28-0114-4D79-8C9D-38541A58768C}"/>
          </ac:spMkLst>
        </pc:spChg>
        <pc:spChg chg="del mod topLvl">
          <ac:chgData name="reza kabir" userId="af3c95a13102d509" providerId="LiveId" clId="{1DE7A25A-A000-40E7-AB21-D6A01019233A}" dt="2020-05-17T15:01:50.248" v="114" actId="478"/>
          <ac:spMkLst>
            <pc:docMk/>
            <pc:sldMk cId="1033644193" sldId="639"/>
            <ac:spMk id="1053" creationId="{12DC7AF4-9695-47C6-8988-FCEAD8F9EA7A}"/>
          </ac:spMkLst>
        </pc:spChg>
        <pc:spChg chg="del mod topLvl">
          <ac:chgData name="reza kabir" userId="af3c95a13102d509" providerId="LiveId" clId="{1DE7A25A-A000-40E7-AB21-D6A01019233A}" dt="2020-05-17T15:01:50.248" v="114" actId="478"/>
          <ac:spMkLst>
            <pc:docMk/>
            <pc:sldMk cId="1033644193" sldId="639"/>
            <ac:spMk id="1054" creationId="{EE5D87DD-050A-43D5-A57B-E0D961EB3234}"/>
          </ac:spMkLst>
        </pc:spChg>
        <pc:spChg chg="del mod topLvl">
          <ac:chgData name="reza kabir" userId="af3c95a13102d509" providerId="LiveId" clId="{1DE7A25A-A000-40E7-AB21-D6A01019233A}" dt="2020-05-17T15:01:50.248" v="114" actId="478"/>
          <ac:spMkLst>
            <pc:docMk/>
            <pc:sldMk cId="1033644193" sldId="639"/>
            <ac:spMk id="1055" creationId="{6AA520A3-17E1-4CE1-9E76-AB2FEB13EF91}"/>
          </ac:spMkLst>
        </pc:spChg>
        <pc:spChg chg="del mod topLvl">
          <ac:chgData name="reza kabir" userId="af3c95a13102d509" providerId="LiveId" clId="{1DE7A25A-A000-40E7-AB21-D6A01019233A}" dt="2020-05-17T15:01:50.248" v="114" actId="478"/>
          <ac:spMkLst>
            <pc:docMk/>
            <pc:sldMk cId="1033644193" sldId="639"/>
            <ac:spMk id="1056" creationId="{16D3286C-A4AA-4BE8-9233-2AA187A7130F}"/>
          </ac:spMkLst>
        </pc:spChg>
        <pc:spChg chg="del mod topLvl">
          <ac:chgData name="reza kabir" userId="af3c95a13102d509" providerId="LiveId" clId="{1DE7A25A-A000-40E7-AB21-D6A01019233A}" dt="2020-05-17T15:01:50.248" v="114" actId="478"/>
          <ac:spMkLst>
            <pc:docMk/>
            <pc:sldMk cId="1033644193" sldId="639"/>
            <ac:spMk id="1057" creationId="{1F7B0D37-3E62-405A-B8B3-974992724F27}"/>
          </ac:spMkLst>
        </pc:spChg>
        <pc:spChg chg="del mod topLvl">
          <ac:chgData name="reza kabir" userId="af3c95a13102d509" providerId="LiveId" clId="{1DE7A25A-A000-40E7-AB21-D6A01019233A}" dt="2020-05-17T15:01:50.248" v="114" actId="478"/>
          <ac:spMkLst>
            <pc:docMk/>
            <pc:sldMk cId="1033644193" sldId="639"/>
            <ac:spMk id="1058" creationId="{87E202F6-D00A-4FFE-B1B8-A5C030F1FE2E}"/>
          </ac:spMkLst>
        </pc:spChg>
        <pc:spChg chg="del mod topLvl">
          <ac:chgData name="reza kabir" userId="af3c95a13102d509" providerId="LiveId" clId="{1DE7A25A-A000-40E7-AB21-D6A01019233A}" dt="2020-05-17T15:01:50.248" v="114" actId="478"/>
          <ac:spMkLst>
            <pc:docMk/>
            <pc:sldMk cId="1033644193" sldId="639"/>
            <ac:spMk id="1059" creationId="{53F2DF0F-2789-42CB-9EB6-D9DE71DE02F4}"/>
          </ac:spMkLst>
        </pc:spChg>
        <pc:spChg chg="del mod topLvl">
          <ac:chgData name="reza kabir" userId="af3c95a13102d509" providerId="LiveId" clId="{1DE7A25A-A000-40E7-AB21-D6A01019233A}" dt="2020-05-17T15:01:50.248" v="114" actId="478"/>
          <ac:spMkLst>
            <pc:docMk/>
            <pc:sldMk cId="1033644193" sldId="639"/>
            <ac:spMk id="1060" creationId="{A75AEB69-210D-431E-9518-7EE676EE045D}"/>
          </ac:spMkLst>
        </pc:spChg>
        <pc:spChg chg="del mod topLvl">
          <ac:chgData name="reza kabir" userId="af3c95a13102d509" providerId="LiveId" clId="{1DE7A25A-A000-40E7-AB21-D6A01019233A}" dt="2020-05-17T15:01:50.248" v="114" actId="478"/>
          <ac:spMkLst>
            <pc:docMk/>
            <pc:sldMk cId="1033644193" sldId="639"/>
            <ac:spMk id="1061" creationId="{A020F94A-FACF-4119-9A41-7D1591126B0B}"/>
          </ac:spMkLst>
        </pc:spChg>
        <pc:spChg chg="del mod topLvl">
          <ac:chgData name="reza kabir" userId="af3c95a13102d509" providerId="LiveId" clId="{1DE7A25A-A000-40E7-AB21-D6A01019233A}" dt="2020-05-17T15:01:50.248" v="114" actId="478"/>
          <ac:spMkLst>
            <pc:docMk/>
            <pc:sldMk cId="1033644193" sldId="639"/>
            <ac:spMk id="1062" creationId="{1F680BD7-B4D3-46E3-AEF5-017C40404F67}"/>
          </ac:spMkLst>
        </pc:spChg>
        <pc:spChg chg="del mod topLvl">
          <ac:chgData name="reza kabir" userId="af3c95a13102d509" providerId="LiveId" clId="{1DE7A25A-A000-40E7-AB21-D6A01019233A}" dt="2020-05-17T15:01:50.248" v="114" actId="478"/>
          <ac:spMkLst>
            <pc:docMk/>
            <pc:sldMk cId="1033644193" sldId="639"/>
            <ac:spMk id="1063" creationId="{5B91C804-FE87-44CC-94A9-C86F6E231FE5}"/>
          </ac:spMkLst>
        </pc:spChg>
        <pc:spChg chg="del mod topLvl">
          <ac:chgData name="reza kabir" userId="af3c95a13102d509" providerId="LiveId" clId="{1DE7A25A-A000-40E7-AB21-D6A01019233A}" dt="2020-05-17T15:01:50.248" v="114" actId="478"/>
          <ac:spMkLst>
            <pc:docMk/>
            <pc:sldMk cId="1033644193" sldId="639"/>
            <ac:spMk id="1064" creationId="{E4387765-496E-4CC0-9237-CF92A838096D}"/>
          </ac:spMkLst>
        </pc:spChg>
        <pc:spChg chg="del mod topLvl">
          <ac:chgData name="reza kabir" userId="af3c95a13102d509" providerId="LiveId" clId="{1DE7A25A-A000-40E7-AB21-D6A01019233A}" dt="2020-05-17T15:01:50.248" v="114" actId="478"/>
          <ac:spMkLst>
            <pc:docMk/>
            <pc:sldMk cId="1033644193" sldId="639"/>
            <ac:spMk id="1065" creationId="{94403315-F7CB-404E-8B83-6E9F95BF23B7}"/>
          </ac:spMkLst>
        </pc:spChg>
        <pc:spChg chg="del mod topLvl">
          <ac:chgData name="reza kabir" userId="af3c95a13102d509" providerId="LiveId" clId="{1DE7A25A-A000-40E7-AB21-D6A01019233A}" dt="2020-05-17T15:01:50.248" v="114" actId="478"/>
          <ac:spMkLst>
            <pc:docMk/>
            <pc:sldMk cId="1033644193" sldId="639"/>
            <ac:spMk id="1066" creationId="{136C2F87-5C54-4FB5-A01F-75DDA6E8C565}"/>
          </ac:spMkLst>
        </pc:spChg>
        <pc:spChg chg="del mod topLvl">
          <ac:chgData name="reza kabir" userId="af3c95a13102d509" providerId="LiveId" clId="{1DE7A25A-A000-40E7-AB21-D6A01019233A}" dt="2020-05-17T15:01:50.248" v="114" actId="478"/>
          <ac:spMkLst>
            <pc:docMk/>
            <pc:sldMk cId="1033644193" sldId="639"/>
            <ac:spMk id="1067" creationId="{7A61D594-3698-447E-8B01-08F3D8201E65}"/>
          </ac:spMkLst>
        </pc:spChg>
        <pc:spChg chg="del mod topLvl">
          <ac:chgData name="reza kabir" userId="af3c95a13102d509" providerId="LiveId" clId="{1DE7A25A-A000-40E7-AB21-D6A01019233A}" dt="2020-05-17T15:01:50.248" v="114" actId="478"/>
          <ac:spMkLst>
            <pc:docMk/>
            <pc:sldMk cId="1033644193" sldId="639"/>
            <ac:spMk id="1068" creationId="{CB559E00-A664-432D-8FF7-57ACD4A70392}"/>
          </ac:spMkLst>
        </pc:spChg>
        <pc:spChg chg="del mod topLvl">
          <ac:chgData name="reza kabir" userId="af3c95a13102d509" providerId="LiveId" clId="{1DE7A25A-A000-40E7-AB21-D6A01019233A}" dt="2020-05-17T15:01:50.248" v="114" actId="478"/>
          <ac:spMkLst>
            <pc:docMk/>
            <pc:sldMk cId="1033644193" sldId="639"/>
            <ac:spMk id="1069" creationId="{B65FA28E-75BE-4CE6-8496-ADE6B4961C6C}"/>
          </ac:spMkLst>
        </pc:spChg>
        <pc:spChg chg="del mod topLvl">
          <ac:chgData name="reza kabir" userId="af3c95a13102d509" providerId="LiveId" clId="{1DE7A25A-A000-40E7-AB21-D6A01019233A}" dt="2020-05-17T15:01:50.248" v="114" actId="478"/>
          <ac:spMkLst>
            <pc:docMk/>
            <pc:sldMk cId="1033644193" sldId="639"/>
            <ac:spMk id="1070" creationId="{95BF72FD-70E7-46C7-97A8-511FDD27DA73}"/>
          </ac:spMkLst>
        </pc:spChg>
        <pc:spChg chg="del mod topLvl">
          <ac:chgData name="reza kabir" userId="af3c95a13102d509" providerId="LiveId" clId="{1DE7A25A-A000-40E7-AB21-D6A01019233A}" dt="2020-05-17T15:01:50.248" v="114" actId="478"/>
          <ac:spMkLst>
            <pc:docMk/>
            <pc:sldMk cId="1033644193" sldId="639"/>
            <ac:spMk id="1071" creationId="{F60BBE37-599E-4AAF-996D-ECA4E8088E13}"/>
          </ac:spMkLst>
        </pc:spChg>
        <pc:spChg chg="del mod topLvl">
          <ac:chgData name="reza kabir" userId="af3c95a13102d509" providerId="LiveId" clId="{1DE7A25A-A000-40E7-AB21-D6A01019233A}" dt="2020-05-17T15:01:50.248" v="114" actId="478"/>
          <ac:spMkLst>
            <pc:docMk/>
            <pc:sldMk cId="1033644193" sldId="639"/>
            <ac:spMk id="1072" creationId="{2D073853-52A2-48F0-B252-3F608404D81E}"/>
          </ac:spMkLst>
        </pc:spChg>
        <pc:spChg chg="del mod topLvl">
          <ac:chgData name="reza kabir" userId="af3c95a13102d509" providerId="LiveId" clId="{1DE7A25A-A000-40E7-AB21-D6A01019233A}" dt="2020-05-17T15:01:50.248" v="114" actId="478"/>
          <ac:spMkLst>
            <pc:docMk/>
            <pc:sldMk cId="1033644193" sldId="639"/>
            <ac:spMk id="1073" creationId="{2FA85065-E35D-49E2-A8C5-DC31B8C95892}"/>
          </ac:spMkLst>
        </pc:spChg>
        <pc:spChg chg="del mod topLvl">
          <ac:chgData name="reza kabir" userId="af3c95a13102d509" providerId="LiveId" clId="{1DE7A25A-A000-40E7-AB21-D6A01019233A}" dt="2020-05-17T15:01:50.248" v="114" actId="478"/>
          <ac:spMkLst>
            <pc:docMk/>
            <pc:sldMk cId="1033644193" sldId="639"/>
            <ac:spMk id="1074" creationId="{04DD43BD-9492-44E5-B873-364A44E46AA9}"/>
          </ac:spMkLst>
        </pc:spChg>
        <pc:spChg chg="del mod topLvl">
          <ac:chgData name="reza kabir" userId="af3c95a13102d509" providerId="LiveId" clId="{1DE7A25A-A000-40E7-AB21-D6A01019233A}" dt="2020-05-17T15:01:50.248" v="114" actId="478"/>
          <ac:spMkLst>
            <pc:docMk/>
            <pc:sldMk cId="1033644193" sldId="639"/>
            <ac:spMk id="1075" creationId="{2973D9BC-8726-43B6-83F7-7BF7289ADB52}"/>
          </ac:spMkLst>
        </pc:spChg>
        <pc:spChg chg="del mod topLvl">
          <ac:chgData name="reza kabir" userId="af3c95a13102d509" providerId="LiveId" clId="{1DE7A25A-A000-40E7-AB21-D6A01019233A}" dt="2020-05-17T15:01:50.248" v="114" actId="478"/>
          <ac:spMkLst>
            <pc:docMk/>
            <pc:sldMk cId="1033644193" sldId="639"/>
            <ac:spMk id="1076" creationId="{7F122EDC-E44A-4703-A669-3B6B20B86BC2}"/>
          </ac:spMkLst>
        </pc:spChg>
        <pc:spChg chg="del mod topLvl">
          <ac:chgData name="reza kabir" userId="af3c95a13102d509" providerId="LiveId" clId="{1DE7A25A-A000-40E7-AB21-D6A01019233A}" dt="2020-05-17T15:01:50.248" v="114" actId="478"/>
          <ac:spMkLst>
            <pc:docMk/>
            <pc:sldMk cId="1033644193" sldId="639"/>
            <ac:spMk id="1077" creationId="{07BFAA8F-7A30-44F6-A9B7-18A812FFF8EC}"/>
          </ac:spMkLst>
        </pc:spChg>
        <pc:spChg chg="del mod topLvl">
          <ac:chgData name="reza kabir" userId="af3c95a13102d509" providerId="LiveId" clId="{1DE7A25A-A000-40E7-AB21-D6A01019233A}" dt="2020-05-17T15:01:50.248" v="114" actId="478"/>
          <ac:spMkLst>
            <pc:docMk/>
            <pc:sldMk cId="1033644193" sldId="639"/>
            <ac:spMk id="1078" creationId="{F41F2A5A-EFB2-4B78-B633-A59839F5F191}"/>
          </ac:spMkLst>
        </pc:spChg>
        <pc:spChg chg="del mod topLvl">
          <ac:chgData name="reza kabir" userId="af3c95a13102d509" providerId="LiveId" clId="{1DE7A25A-A000-40E7-AB21-D6A01019233A}" dt="2020-05-17T15:01:50.248" v="114" actId="478"/>
          <ac:spMkLst>
            <pc:docMk/>
            <pc:sldMk cId="1033644193" sldId="639"/>
            <ac:spMk id="1079" creationId="{518D771A-169F-4C50-A8BF-672B5FCDA158}"/>
          </ac:spMkLst>
        </pc:spChg>
        <pc:spChg chg="del mod topLvl">
          <ac:chgData name="reza kabir" userId="af3c95a13102d509" providerId="LiveId" clId="{1DE7A25A-A000-40E7-AB21-D6A01019233A}" dt="2020-05-17T15:01:50.248" v="114" actId="478"/>
          <ac:spMkLst>
            <pc:docMk/>
            <pc:sldMk cId="1033644193" sldId="639"/>
            <ac:spMk id="1080" creationId="{26D054BA-8BE7-4265-863C-7D13B2E065D4}"/>
          </ac:spMkLst>
        </pc:spChg>
        <pc:spChg chg="del mod topLvl">
          <ac:chgData name="reza kabir" userId="af3c95a13102d509" providerId="LiveId" clId="{1DE7A25A-A000-40E7-AB21-D6A01019233A}" dt="2020-05-17T15:01:50.248" v="114" actId="478"/>
          <ac:spMkLst>
            <pc:docMk/>
            <pc:sldMk cId="1033644193" sldId="639"/>
            <ac:spMk id="1081" creationId="{B4A3F1C7-D822-41D7-8BF0-4F4AE950C576}"/>
          </ac:spMkLst>
        </pc:spChg>
        <pc:spChg chg="del mod topLvl">
          <ac:chgData name="reza kabir" userId="af3c95a13102d509" providerId="LiveId" clId="{1DE7A25A-A000-40E7-AB21-D6A01019233A}" dt="2020-05-17T15:01:50.248" v="114" actId="478"/>
          <ac:spMkLst>
            <pc:docMk/>
            <pc:sldMk cId="1033644193" sldId="639"/>
            <ac:spMk id="1082" creationId="{09A0EB50-9BBC-4A40-8248-92D61C3F389C}"/>
          </ac:spMkLst>
        </pc:spChg>
        <pc:spChg chg="del mod topLvl">
          <ac:chgData name="reza kabir" userId="af3c95a13102d509" providerId="LiveId" clId="{1DE7A25A-A000-40E7-AB21-D6A01019233A}" dt="2020-05-17T15:01:50.248" v="114" actId="478"/>
          <ac:spMkLst>
            <pc:docMk/>
            <pc:sldMk cId="1033644193" sldId="639"/>
            <ac:spMk id="1083" creationId="{CAFB6410-3113-4CB8-BFA2-A5106236E1A0}"/>
          </ac:spMkLst>
        </pc:spChg>
        <pc:spChg chg="del mod topLvl">
          <ac:chgData name="reza kabir" userId="af3c95a13102d509" providerId="LiveId" clId="{1DE7A25A-A000-40E7-AB21-D6A01019233A}" dt="2020-05-17T15:01:50.248" v="114" actId="478"/>
          <ac:spMkLst>
            <pc:docMk/>
            <pc:sldMk cId="1033644193" sldId="639"/>
            <ac:spMk id="1084" creationId="{1A7D215F-9B36-4052-AF71-2525BABEB508}"/>
          </ac:spMkLst>
        </pc:spChg>
        <pc:spChg chg="del mod topLvl">
          <ac:chgData name="reza kabir" userId="af3c95a13102d509" providerId="LiveId" clId="{1DE7A25A-A000-40E7-AB21-D6A01019233A}" dt="2020-05-17T15:01:50.248" v="114" actId="478"/>
          <ac:spMkLst>
            <pc:docMk/>
            <pc:sldMk cId="1033644193" sldId="639"/>
            <ac:spMk id="1085" creationId="{BC5415C3-A274-4E5F-AD18-0691273150CA}"/>
          </ac:spMkLst>
        </pc:spChg>
        <pc:spChg chg="del mod topLvl">
          <ac:chgData name="reza kabir" userId="af3c95a13102d509" providerId="LiveId" clId="{1DE7A25A-A000-40E7-AB21-D6A01019233A}" dt="2020-05-17T15:01:50.248" v="114" actId="478"/>
          <ac:spMkLst>
            <pc:docMk/>
            <pc:sldMk cId="1033644193" sldId="639"/>
            <ac:spMk id="1086" creationId="{3E3CBEA3-35FC-4CBA-A3D7-C65C071FC171}"/>
          </ac:spMkLst>
        </pc:spChg>
        <pc:spChg chg="del mod topLvl">
          <ac:chgData name="reza kabir" userId="af3c95a13102d509" providerId="LiveId" clId="{1DE7A25A-A000-40E7-AB21-D6A01019233A}" dt="2020-05-17T15:01:50.248" v="114" actId="478"/>
          <ac:spMkLst>
            <pc:docMk/>
            <pc:sldMk cId="1033644193" sldId="639"/>
            <ac:spMk id="1087" creationId="{16B7B7AE-DB71-49CE-907C-DB010C3855E7}"/>
          </ac:spMkLst>
        </pc:spChg>
        <pc:spChg chg="del mod topLvl">
          <ac:chgData name="reza kabir" userId="af3c95a13102d509" providerId="LiveId" clId="{1DE7A25A-A000-40E7-AB21-D6A01019233A}" dt="2020-05-17T15:01:50.248" v="114" actId="478"/>
          <ac:spMkLst>
            <pc:docMk/>
            <pc:sldMk cId="1033644193" sldId="639"/>
            <ac:spMk id="1088" creationId="{0D58D52A-48BE-4717-BC2C-DBD6FE356D93}"/>
          </ac:spMkLst>
        </pc:spChg>
        <pc:spChg chg="del mod topLvl">
          <ac:chgData name="reza kabir" userId="af3c95a13102d509" providerId="LiveId" clId="{1DE7A25A-A000-40E7-AB21-D6A01019233A}" dt="2020-05-17T15:01:50.248" v="114" actId="478"/>
          <ac:spMkLst>
            <pc:docMk/>
            <pc:sldMk cId="1033644193" sldId="639"/>
            <ac:spMk id="1089" creationId="{8C46C924-86D3-4C51-A3F3-77C3D6A909B9}"/>
          </ac:spMkLst>
        </pc:spChg>
        <pc:spChg chg="del mod topLvl">
          <ac:chgData name="reza kabir" userId="af3c95a13102d509" providerId="LiveId" clId="{1DE7A25A-A000-40E7-AB21-D6A01019233A}" dt="2020-05-17T15:01:50.248" v="114" actId="478"/>
          <ac:spMkLst>
            <pc:docMk/>
            <pc:sldMk cId="1033644193" sldId="639"/>
            <ac:spMk id="1090" creationId="{5A842A93-835E-4EB0-8B56-812F47DEA822}"/>
          </ac:spMkLst>
        </pc:spChg>
        <pc:spChg chg="del mod topLvl">
          <ac:chgData name="reza kabir" userId="af3c95a13102d509" providerId="LiveId" clId="{1DE7A25A-A000-40E7-AB21-D6A01019233A}" dt="2020-05-17T15:01:50.248" v="114" actId="478"/>
          <ac:spMkLst>
            <pc:docMk/>
            <pc:sldMk cId="1033644193" sldId="639"/>
            <ac:spMk id="1091" creationId="{09B3C593-D970-4398-8AA6-344886D91655}"/>
          </ac:spMkLst>
        </pc:spChg>
        <pc:spChg chg="del mod topLvl">
          <ac:chgData name="reza kabir" userId="af3c95a13102d509" providerId="LiveId" clId="{1DE7A25A-A000-40E7-AB21-D6A01019233A}" dt="2020-05-17T15:01:50.248" v="114" actId="478"/>
          <ac:spMkLst>
            <pc:docMk/>
            <pc:sldMk cId="1033644193" sldId="639"/>
            <ac:spMk id="1092" creationId="{20E92C6F-6E88-4327-8830-7490275B7ECC}"/>
          </ac:spMkLst>
        </pc:spChg>
        <pc:spChg chg="del mod topLvl">
          <ac:chgData name="reza kabir" userId="af3c95a13102d509" providerId="LiveId" clId="{1DE7A25A-A000-40E7-AB21-D6A01019233A}" dt="2020-05-17T15:01:50.248" v="114" actId="478"/>
          <ac:spMkLst>
            <pc:docMk/>
            <pc:sldMk cId="1033644193" sldId="639"/>
            <ac:spMk id="1093" creationId="{A09E7178-14F2-4CC8-B811-EFEA1F4EC9D8}"/>
          </ac:spMkLst>
        </pc:spChg>
        <pc:spChg chg="del mod topLvl">
          <ac:chgData name="reza kabir" userId="af3c95a13102d509" providerId="LiveId" clId="{1DE7A25A-A000-40E7-AB21-D6A01019233A}" dt="2020-05-17T15:01:50.248" v="114" actId="478"/>
          <ac:spMkLst>
            <pc:docMk/>
            <pc:sldMk cId="1033644193" sldId="639"/>
            <ac:spMk id="1094" creationId="{1E099FAD-D3FF-460B-B151-49E6D790FC66}"/>
          </ac:spMkLst>
        </pc:spChg>
        <pc:spChg chg="del mod topLvl">
          <ac:chgData name="reza kabir" userId="af3c95a13102d509" providerId="LiveId" clId="{1DE7A25A-A000-40E7-AB21-D6A01019233A}" dt="2020-05-17T15:01:50.248" v="114" actId="478"/>
          <ac:spMkLst>
            <pc:docMk/>
            <pc:sldMk cId="1033644193" sldId="639"/>
            <ac:spMk id="1095" creationId="{DE0ABC78-4979-434B-A9E6-0E632C887AB0}"/>
          </ac:spMkLst>
        </pc:spChg>
        <pc:spChg chg="del mod topLvl">
          <ac:chgData name="reza kabir" userId="af3c95a13102d509" providerId="LiveId" clId="{1DE7A25A-A000-40E7-AB21-D6A01019233A}" dt="2020-05-17T15:01:50.248" v="114" actId="478"/>
          <ac:spMkLst>
            <pc:docMk/>
            <pc:sldMk cId="1033644193" sldId="639"/>
            <ac:spMk id="1096" creationId="{900C1FA5-6BE1-47D3-A410-A415C20F0700}"/>
          </ac:spMkLst>
        </pc:spChg>
        <pc:spChg chg="del mod topLvl">
          <ac:chgData name="reza kabir" userId="af3c95a13102d509" providerId="LiveId" clId="{1DE7A25A-A000-40E7-AB21-D6A01019233A}" dt="2020-05-17T15:01:50.248" v="114" actId="478"/>
          <ac:spMkLst>
            <pc:docMk/>
            <pc:sldMk cId="1033644193" sldId="639"/>
            <ac:spMk id="1097" creationId="{A1B86380-10CC-4CF9-BCFD-A08A1D3FA6A0}"/>
          </ac:spMkLst>
        </pc:spChg>
        <pc:spChg chg="del mod topLvl">
          <ac:chgData name="reza kabir" userId="af3c95a13102d509" providerId="LiveId" clId="{1DE7A25A-A000-40E7-AB21-D6A01019233A}" dt="2020-05-17T15:01:50.248" v="114" actId="478"/>
          <ac:spMkLst>
            <pc:docMk/>
            <pc:sldMk cId="1033644193" sldId="639"/>
            <ac:spMk id="1098" creationId="{7860B924-8FEE-4D0E-9DE8-1646D9176F3F}"/>
          </ac:spMkLst>
        </pc:spChg>
        <pc:spChg chg="del mod topLvl">
          <ac:chgData name="reza kabir" userId="af3c95a13102d509" providerId="LiveId" clId="{1DE7A25A-A000-40E7-AB21-D6A01019233A}" dt="2020-05-17T15:01:50.248" v="114" actId="478"/>
          <ac:spMkLst>
            <pc:docMk/>
            <pc:sldMk cId="1033644193" sldId="639"/>
            <ac:spMk id="1099" creationId="{DE6074A6-BD12-4999-92F1-90AB506AD1EC}"/>
          </ac:spMkLst>
        </pc:spChg>
        <pc:spChg chg="del mod topLvl">
          <ac:chgData name="reza kabir" userId="af3c95a13102d509" providerId="LiveId" clId="{1DE7A25A-A000-40E7-AB21-D6A01019233A}" dt="2020-05-17T15:01:50.248" v="114" actId="478"/>
          <ac:spMkLst>
            <pc:docMk/>
            <pc:sldMk cId="1033644193" sldId="639"/>
            <ac:spMk id="1100" creationId="{AF44269D-0350-4857-9A54-3C8A030DAB0E}"/>
          </ac:spMkLst>
        </pc:spChg>
        <pc:spChg chg="del mod topLvl">
          <ac:chgData name="reza kabir" userId="af3c95a13102d509" providerId="LiveId" clId="{1DE7A25A-A000-40E7-AB21-D6A01019233A}" dt="2020-05-17T15:01:50.248" v="114" actId="478"/>
          <ac:spMkLst>
            <pc:docMk/>
            <pc:sldMk cId="1033644193" sldId="639"/>
            <ac:spMk id="1101" creationId="{800DBBF5-CDFA-4FB4-829E-446B8659B9D1}"/>
          </ac:spMkLst>
        </pc:spChg>
        <pc:spChg chg="del mod topLvl">
          <ac:chgData name="reza kabir" userId="af3c95a13102d509" providerId="LiveId" clId="{1DE7A25A-A000-40E7-AB21-D6A01019233A}" dt="2020-05-17T15:01:50.248" v="114" actId="478"/>
          <ac:spMkLst>
            <pc:docMk/>
            <pc:sldMk cId="1033644193" sldId="639"/>
            <ac:spMk id="1102" creationId="{609BD1AC-3FBE-45D1-910C-18119B8F38CD}"/>
          </ac:spMkLst>
        </pc:spChg>
        <pc:spChg chg="del mod topLvl">
          <ac:chgData name="reza kabir" userId="af3c95a13102d509" providerId="LiveId" clId="{1DE7A25A-A000-40E7-AB21-D6A01019233A}" dt="2020-05-17T15:01:50.248" v="114" actId="478"/>
          <ac:spMkLst>
            <pc:docMk/>
            <pc:sldMk cId="1033644193" sldId="639"/>
            <ac:spMk id="1103" creationId="{628A6964-731A-4772-9835-E590A8D37729}"/>
          </ac:spMkLst>
        </pc:spChg>
        <pc:spChg chg="del mod topLvl">
          <ac:chgData name="reza kabir" userId="af3c95a13102d509" providerId="LiveId" clId="{1DE7A25A-A000-40E7-AB21-D6A01019233A}" dt="2020-05-17T15:01:50.248" v="114" actId="478"/>
          <ac:spMkLst>
            <pc:docMk/>
            <pc:sldMk cId="1033644193" sldId="639"/>
            <ac:spMk id="1104" creationId="{95951E54-AD1E-44D6-B7A8-A69296A56F0F}"/>
          </ac:spMkLst>
        </pc:spChg>
        <pc:spChg chg="del mod topLvl">
          <ac:chgData name="reza kabir" userId="af3c95a13102d509" providerId="LiveId" clId="{1DE7A25A-A000-40E7-AB21-D6A01019233A}" dt="2020-05-17T15:01:50.248" v="114" actId="478"/>
          <ac:spMkLst>
            <pc:docMk/>
            <pc:sldMk cId="1033644193" sldId="639"/>
            <ac:spMk id="1105" creationId="{6F0FACBA-6923-41F2-A461-C5E176F3FEA8}"/>
          </ac:spMkLst>
        </pc:spChg>
        <pc:spChg chg="del mod topLvl">
          <ac:chgData name="reza kabir" userId="af3c95a13102d509" providerId="LiveId" clId="{1DE7A25A-A000-40E7-AB21-D6A01019233A}" dt="2020-05-17T15:01:50.248" v="114" actId="478"/>
          <ac:spMkLst>
            <pc:docMk/>
            <pc:sldMk cId="1033644193" sldId="639"/>
            <ac:spMk id="1106" creationId="{BCFCEB05-7BE6-4D5C-A010-827CE35B16CE}"/>
          </ac:spMkLst>
        </pc:spChg>
        <pc:spChg chg="del mod topLvl">
          <ac:chgData name="reza kabir" userId="af3c95a13102d509" providerId="LiveId" clId="{1DE7A25A-A000-40E7-AB21-D6A01019233A}" dt="2020-05-17T15:01:50.248" v="114" actId="478"/>
          <ac:spMkLst>
            <pc:docMk/>
            <pc:sldMk cId="1033644193" sldId="639"/>
            <ac:spMk id="1107" creationId="{3F84C2DE-BB08-45C5-915D-DBABD42A249C}"/>
          </ac:spMkLst>
        </pc:spChg>
        <pc:spChg chg="del mod topLvl">
          <ac:chgData name="reza kabir" userId="af3c95a13102d509" providerId="LiveId" clId="{1DE7A25A-A000-40E7-AB21-D6A01019233A}" dt="2020-05-17T15:01:50.248" v="114" actId="478"/>
          <ac:spMkLst>
            <pc:docMk/>
            <pc:sldMk cId="1033644193" sldId="639"/>
            <ac:spMk id="1108" creationId="{970CB437-588B-498E-A70B-A5CFBB38600E}"/>
          </ac:spMkLst>
        </pc:spChg>
        <pc:spChg chg="del mod topLvl">
          <ac:chgData name="reza kabir" userId="af3c95a13102d509" providerId="LiveId" clId="{1DE7A25A-A000-40E7-AB21-D6A01019233A}" dt="2020-05-17T15:01:50.248" v="114" actId="478"/>
          <ac:spMkLst>
            <pc:docMk/>
            <pc:sldMk cId="1033644193" sldId="639"/>
            <ac:spMk id="1109" creationId="{6EE50F57-0D1F-4EF0-A5E3-29F068897529}"/>
          </ac:spMkLst>
        </pc:spChg>
        <pc:spChg chg="del mod topLvl">
          <ac:chgData name="reza kabir" userId="af3c95a13102d509" providerId="LiveId" clId="{1DE7A25A-A000-40E7-AB21-D6A01019233A}" dt="2020-05-17T15:01:50.248" v="114" actId="478"/>
          <ac:spMkLst>
            <pc:docMk/>
            <pc:sldMk cId="1033644193" sldId="639"/>
            <ac:spMk id="1110" creationId="{E475C084-8AE4-441B-A615-FDED546B7A11}"/>
          </ac:spMkLst>
        </pc:spChg>
        <pc:spChg chg="del mod topLvl">
          <ac:chgData name="reza kabir" userId="af3c95a13102d509" providerId="LiveId" clId="{1DE7A25A-A000-40E7-AB21-D6A01019233A}" dt="2020-05-17T15:01:50.248" v="114" actId="478"/>
          <ac:spMkLst>
            <pc:docMk/>
            <pc:sldMk cId="1033644193" sldId="639"/>
            <ac:spMk id="1111" creationId="{3014FBE6-6204-456F-98B3-961E568598EA}"/>
          </ac:spMkLst>
        </pc:spChg>
        <pc:spChg chg="del mod topLvl">
          <ac:chgData name="reza kabir" userId="af3c95a13102d509" providerId="LiveId" clId="{1DE7A25A-A000-40E7-AB21-D6A01019233A}" dt="2020-05-17T15:01:50.248" v="114" actId="478"/>
          <ac:spMkLst>
            <pc:docMk/>
            <pc:sldMk cId="1033644193" sldId="639"/>
            <ac:spMk id="1112" creationId="{3D7FB25F-7086-42C4-A420-5B5F1391FBA3}"/>
          </ac:spMkLst>
        </pc:spChg>
        <pc:spChg chg="del mod topLvl">
          <ac:chgData name="reza kabir" userId="af3c95a13102d509" providerId="LiveId" clId="{1DE7A25A-A000-40E7-AB21-D6A01019233A}" dt="2020-05-17T15:01:50.248" v="114" actId="478"/>
          <ac:spMkLst>
            <pc:docMk/>
            <pc:sldMk cId="1033644193" sldId="639"/>
            <ac:spMk id="1113" creationId="{F2C63915-E919-4556-95B0-03F23442C167}"/>
          </ac:spMkLst>
        </pc:spChg>
        <pc:spChg chg="del mod topLvl">
          <ac:chgData name="reza kabir" userId="af3c95a13102d509" providerId="LiveId" clId="{1DE7A25A-A000-40E7-AB21-D6A01019233A}" dt="2020-05-17T15:01:50.248" v="114" actId="478"/>
          <ac:spMkLst>
            <pc:docMk/>
            <pc:sldMk cId="1033644193" sldId="639"/>
            <ac:spMk id="1114" creationId="{2AFE6278-D18A-4C71-B47E-01C1611E09A9}"/>
          </ac:spMkLst>
        </pc:spChg>
        <pc:spChg chg="del mod topLvl">
          <ac:chgData name="reza kabir" userId="af3c95a13102d509" providerId="LiveId" clId="{1DE7A25A-A000-40E7-AB21-D6A01019233A}" dt="2020-05-17T15:01:50.248" v="114" actId="478"/>
          <ac:spMkLst>
            <pc:docMk/>
            <pc:sldMk cId="1033644193" sldId="639"/>
            <ac:spMk id="1115" creationId="{1BC9DB2F-E56F-4122-9240-7AF4AE36A008}"/>
          </ac:spMkLst>
        </pc:spChg>
        <pc:spChg chg="del mod topLvl">
          <ac:chgData name="reza kabir" userId="af3c95a13102d509" providerId="LiveId" clId="{1DE7A25A-A000-40E7-AB21-D6A01019233A}" dt="2020-05-17T15:01:50.248" v="114" actId="478"/>
          <ac:spMkLst>
            <pc:docMk/>
            <pc:sldMk cId="1033644193" sldId="639"/>
            <ac:spMk id="1116" creationId="{4B426CE4-13FC-4892-A439-B358240BDA11}"/>
          </ac:spMkLst>
        </pc:spChg>
        <pc:spChg chg="del mod topLvl">
          <ac:chgData name="reza kabir" userId="af3c95a13102d509" providerId="LiveId" clId="{1DE7A25A-A000-40E7-AB21-D6A01019233A}" dt="2020-05-17T15:01:50.248" v="114" actId="478"/>
          <ac:spMkLst>
            <pc:docMk/>
            <pc:sldMk cId="1033644193" sldId="639"/>
            <ac:spMk id="1117" creationId="{93A86FBF-079B-4200-8ACE-D7BAA0D10059}"/>
          </ac:spMkLst>
        </pc:spChg>
        <pc:spChg chg="del mod topLvl">
          <ac:chgData name="reza kabir" userId="af3c95a13102d509" providerId="LiveId" clId="{1DE7A25A-A000-40E7-AB21-D6A01019233A}" dt="2020-05-17T15:01:50.248" v="114" actId="478"/>
          <ac:spMkLst>
            <pc:docMk/>
            <pc:sldMk cId="1033644193" sldId="639"/>
            <ac:spMk id="1118" creationId="{C54CFC71-90D9-4C21-A206-047A57C236B5}"/>
          </ac:spMkLst>
        </pc:spChg>
        <pc:spChg chg="del mod topLvl">
          <ac:chgData name="reza kabir" userId="af3c95a13102d509" providerId="LiveId" clId="{1DE7A25A-A000-40E7-AB21-D6A01019233A}" dt="2020-05-17T15:01:50.248" v="114" actId="478"/>
          <ac:spMkLst>
            <pc:docMk/>
            <pc:sldMk cId="1033644193" sldId="639"/>
            <ac:spMk id="1119" creationId="{A5AF5B8D-85C4-4075-9E24-7173F334E558}"/>
          </ac:spMkLst>
        </pc:spChg>
        <pc:spChg chg="del mod topLvl">
          <ac:chgData name="reza kabir" userId="af3c95a13102d509" providerId="LiveId" clId="{1DE7A25A-A000-40E7-AB21-D6A01019233A}" dt="2020-05-17T15:01:50.248" v="114" actId="478"/>
          <ac:spMkLst>
            <pc:docMk/>
            <pc:sldMk cId="1033644193" sldId="639"/>
            <ac:spMk id="1120" creationId="{346C7367-4F9D-413E-9315-55691C768B66}"/>
          </ac:spMkLst>
        </pc:spChg>
        <pc:spChg chg="del mod topLvl">
          <ac:chgData name="reza kabir" userId="af3c95a13102d509" providerId="LiveId" clId="{1DE7A25A-A000-40E7-AB21-D6A01019233A}" dt="2020-05-17T15:01:50.248" v="114" actId="478"/>
          <ac:spMkLst>
            <pc:docMk/>
            <pc:sldMk cId="1033644193" sldId="639"/>
            <ac:spMk id="1121" creationId="{821A350A-4D60-4FA9-8FB2-48E5C163165C}"/>
          </ac:spMkLst>
        </pc:spChg>
        <pc:spChg chg="del mod topLvl">
          <ac:chgData name="reza kabir" userId="af3c95a13102d509" providerId="LiveId" clId="{1DE7A25A-A000-40E7-AB21-D6A01019233A}" dt="2020-05-17T15:01:50.248" v="114" actId="478"/>
          <ac:spMkLst>
            <pc:docMk/>
            <pc:sldMk cId="1033644193" sldId="639"/>
            <ac:spMk id="1122" creationId="{A4DB7C32-8A29-4315-8629-9D618566A953}"/>
          </ac:spMkLst>
        </pc:spChg>
        <pc:spChg chg="del mod topLvl">
          <ac:chgData name="reza kabir" userId="af3c95a13102d509" providerId="LiveId" clId="{1DE7A25A-A000-40E7-AB21-D6A01019233A}" dt="2020-05-17T15:01:50.248" v="114" actId="478"/>
          <ac:spMkLst>
            <pc:docMk/>
            <pc:sldMk cId="1033644193" sldId="639"/>
            <ac:spMk id="1123" creationId="{3DF2BD70-952C-46B8-BED3-A00EDF905698}"/>
          </ac:spMkLst>
        </pc:spChg>
        <pc:spChg chg="del mod topLvl">
          <ac:chgData name="reza kabir" userId="af3c95a13102d509" providerId="LiveId" clId="{1DE7A25A-A000-40E7-AB21-D6A01019233A}" dt="2020-05-17T15:01:50.248" v="114" actId="478"/>
          <ac:spMkLst>
            <pc:docMk/>
            <pc:sldMk cId="1033644193" sldId="639"/>
            <ac:spMk id="1124" creationId="{D081C07C-42E6-4454-AF50-4EC5109AE925}"/>
          </ac:spMkLst>
        </pc:spChg>
        <pc:spChg chg="del mod topLvl">
          <ac:chgData name="reza kabir" userId="af3c95a13102d509" providerId="LiveId" clId="{1DE7A25A-A000-40E7-AB21-D6A01019233A}" dt="2020-05-17T15:01:50.248" v="114" actId="478"/>
          <ac:spMkLst>
            <pc:docMk/>
            <pc:sldMk cId="1033644193" sldId="639"/>
            <ac:spMk id="1125" creationId="{290E337B-B9CC-49CA-A5A9-57564A78E3C9}"/>
          </ac:spMkLst>
        </pc:spChg>
        <pc:spChg chg="del mod topLvl">
          <ac:chgData name="reza kabir" userId="af3c95a13102d509" providerId="LiveId" clId="{1DE7A25A-A000-40E7-AB21-D6A01019233A}" dt="2020-05-17T15:01:50.248" v="114" actId="478"/>
          <ac:spMkLst>
            <pc:docMk/>
            <pc:sldMk cId="1033644193" sldId="639"/>
            <ac:spMk id="1126" creationId="{FB6A0F7D-416D-4766-B756-2DF716302977}"/>
          </ac:spMkLst>
        </pc:spChg>
        <pc:spChg chg="del mod topLvl">
          <ac:chgData name="reza kabir" userId="af3c95a13102d509" providerId="LiveId" clId="{1DE7A25A-A000-40E7-AB21-D6A01019233A}" dt="2020-05-17T15:01:50.248" v="114" actId="478"/>
          <ac:spMkLst>
            <pc:docMk/>
            <pc:sldMk cId="1033644193" sldId="639"/>
            <ac:spMk id="1127" creationId="{04C65CEA-D3D0-4C35-B5D0-E0EE9B633362}"/>
          </ac:spMkLst>
        </pc:spChg>
        <pc:spChg chg="del mod topLvl">
          <ac:chgData name="reza kabir" userId="af3c95a13102d509" providerId="LiveId" clId="{1DE7A25A-A000-40E7-AB21-D6A01019233A}" dt="2020-05-17T15:01:50.248" v="114" actId="478"/>
          <ac:spMkLst>
            <pc:docMk/>
            <pc:sldMk cId="1033644193" sldId="639"/>
            <ac:spMk id="1128" creationId="{3F5480DD-DCE6-4757-BDB5-1ACC675D8C8A}"/>
          </ac:spMkLst>
        </pc:spChg>
        <pc:spChg chg="del mod topLvl">
          <ac:chgData name="reza kabir" userId="af3c95a13102d509" providerId="LiveId" clId="{1DE7A25A-A000-40E7-AB21-D6A01019233A}" dt="2020-05-17T15:01:50.248" v="114" actId="478"/>
          <ac:spMkLst>
            <pc:docMk/>
            <pc:sldMk cId="1033644193" sldId="639"/>
            <ac:spMk id="1129" creationId="{D465F80D-C175-43AE-98D2-39F35C720BBF}"/>
          </ac:spMkLst>
        </pc:spChg>
        <pc:spChg chg="del mod topLvl">
          <ac:chgData name="reza kabir" userId="af3c95a13102d509" providerId="LiveId" clId="{1DE7A25A-A000-40E7-AB21-D6A01019233A}" dt="2020-05-17T15:01:50.248" v="114" actId="478"/>
          <ac:spMkLst>
            <pc:docMk/>
            <pc:sldMk cId="1033644193" sldId="639"/>
            <ac:spMk id="1130" creationId="{3FE45F0A-277F-47DE-BE51-519FEC254A7D}"/>
          </ac:spMkLst>
        </pc:spChg>
        <pc:spChg chg="del mod topLvl">
          <ac:chgData name="reza kabir" userId="af3c95a13102d509" providerId="LiveId" clId="{1DE7A25A-A000-40E7-AB21-D6A01019233A}" dt="2020-05-17T15:01:50.248" v="114" actId="478"/>
          <ac:spMkLst>
            <pc:docMk/>
            <pc:sldMk cId="1033644193" sldId="639"/>
            <ac:spMk id="1131" creationId="{2110354F-E474-40E0-9ABA-E1FBFBB34BF6}"/>
          </ac:spMkLst>
        </pc:spChg>
        <pc:spChg chg="del mod topLvl">
          <ac:chgData name="reza kabir" userId="af3c95a13102d509" providerId="LiveId" clId="{1DE7A25A-A000-40E7-AB21-D6A01019233A}" dt="2020-05-17T15:01:50.248" v="114" actId="478"/>
          <ac:spMkLst>
            <pc:docMk/>
            <pc:sldMk cId="1033644193" sldId="639"/>
            <ac:spMk id="1132" creationId="{EAC6B96F-984C-42B5-BBD3-F88ABB9F4C73}"/>
          </ac:spMkLst>
        </pc:spChg>
        <pc:spChg chg="del mod topLvl">
          <ac:chgData name="reza kabir" userId="af3c95a13102d509" providerId="LiveId" clId="{1DE7A25A-A000-40E7-AB21-D6A01019233A}" dt="2020-05-17T15:01:50.248" v="114" actId="478"/>
          <ac:spMkLst>
            <pc:docMk/>
            <pc:sldMk cId="1033644193" sldId="639"/>
            <ac:spMk id="1133" creationId="{7EB22863-1D09-4DB3-A6A8-CC052D3C7D82}"/>
          </ac:spMkLst>
        </pc:spChg>
        <pc:spChg chg="del mod topLvl">
          <ac:chgData name="reza kabir" userId="af3c95a13102d509" providerId="LiveId" clId="{1DE7A25A-A000-40E7-AB21-D6A01019233A}" dt="2020-05-17T15:01:50.248" v="114" actId="478"/>
          <ac:spMkLst>
            <pc:docMk/>
            <pc:sldMk cId="1033644193" sldId="639"/>
            <ac:spMk id="1134" creationId="{8422F06F-4C5D-43C6-A25A-46EF3C5C2D65}"/>
          </ac:spMkLst>
        </pc:spChg>
        <pc:spChg chg="del mod topLvl">
          <ac:chgData name="reza kabir" userId="af3c95a13102d509" providerId="LiveId" clId="{1DE7A25A-A000-40E7-AB21-D6A01019233A}" dt="2020-05-17T15:01:50.248" v="114" actId="478"/>
          <ac:spMkLst>
            <pc:docMk/>
            <pc:sldMk cId="1033644193" sldId="639"/>
            <ac:spMk id="1135" creationId="{8BDA04E2-BD25-4565-A26D-52995F73FA7F}"/>
          </ac:spMkLst>
        </pc:spChg>
        <pc:spChg chg="del mod topLvl">
          <ac:chgData name="reza kabir" userId="af3c95a13102d509" providerId="LiveId" clId="{1DE7A25A-A000-40E7-AB21-D6A01019233A}" dt="2020-05-17T15:01:50.248" v="114" actId="478"/>
          <ac:spMkLst>
            <pc:docMk/>
            <pc:sldMk cId="1033644193" sldId="639"/>
            <ac:spMk id="1136" creationId="{C15A5B32-17EB-457E-BB21-2DCB2E69C8B3}"/>
          </ac:spMkLst>
        </pc:spChg>
        <pc:spChg chg="del mod topLvl">
          <ac:chgData name="reza kabir" userId="af3c95a13102d509" providerId="LiveId" clId="{1DE7A25A-A000-40E7-AB21-D6A01019233A}" dt="2020-05-17T15:01:50.248" v="114" actId="478"/>
          <ac:spMkLst>
            <pc:docMk/>
            <pc:sldMk cId="1033644193" sldId="639"/>
            <ac:spMk id="1137" creationId="{AECC1FDE-959C-4A1D-BA08-8DAA74215B64}"/>
          </ac:spMkLst>
        </pc:spChg>
        <pc:spChg chg="del mod topLvl">
          <ac:chgData name="reza kabir" userId="af3c95a13102d509" providerId="LiveId" clId="{1DE7A25A-A000-40E7-AB21-D6A01019233A}" dt="2020-05-17T15:01:50.248" v="114" actId="478"/>
          <ac:spMkLst>
            <pc:docMk/>
            <pc:sldMk cId="1033644193" sldId="639"/>
            <ac:spMk id="1138" creationId="{F2B7EDA7-6B44-4E1F-8244-C6CCFE3A3CDD}"/>
          </ac:spMkLst>
        </pc:spChg>
        <pc:spChg chg="del mod topLvl">
          <ac:chgData name="reza kabir" userId="af3c95a13102d509" providerId="LiveId" clId="{1DE7A25A-A000-40E7-AB21-D6A01019233A}" dt="2020-05-17T15:01:50.248" v="114" actId="478"/>
          <ac:spMkLst>
            <pc:docMk/>
            <pc:sldMk cId="1033644193" sldId="639"/>
            <ac:spMk id="1139" creationId="{16A2D582-AA42-45AF-92F0-9581E740323D}"/>
          </ac:spMkLst>
        </pc:spChg>
        <pc:spChg chg="del mod topLvl">
          <ac:chgData name="reza kabir" userId="af3c95a13102d509" providerId="LiveId" clId="{1DE7A25A-A000-40E7-AB21-D6A01019233A}" dt="2020-05-17T15:01:50.248" v="114" actId="478"/>
          <ac:spMkLst>
            <pc:docMk/>
            <pc:sldMk cId="1033644193" sldId="639"/>
            <ac:spMk id="1140" creationId="{AF75DD16-73CD-42BE-A148-11F7A1D5FC9A}"/>
          </ac:spMkLst>
        </pc:spChg>
        <pc:spChg chg="del mod topLvl">
          <ac:chgData name="reza kabir" userId="af3c95a13102d509" providerId="LiveId" clId="{1DE7A25A-A000-40E7-AB21-D6A01019233A}" dt="2020-05-17T15:01:50.248" v="114" actId="478"/>
          <ac:spMkLst>
            <pc:docMk/>
            <pc:sldMk cId="1033644193" sldId="639"/>
            <ac:spMk id="1141" creationId="{1CD085C1-5608-4621-8F6B-D3D8E44F8A3F}"/>
          </ac:spMkLst>
        </pc:spChg>
        <pc:spChg chg="del mod topLvl">
          <ac:chgData name="reza kabir" userId="af3c95a13102d509" providerId="LiveId" clId="{1DE7A25A-A000-40E7-AB21-D6A01019233A}" dt="2020-05-17T15:01:50.248" v="114" actId="478"/>
          <ac:spMkLst>
            <pc:docMk/>
            <pc:sldMk cId="1033644193" sldId="639"/>
            <ac:spMk id="1142" creationId="{07E19C33-AE93-42E6-B021-6457C704497E}"/>
          </ac:spMkLst>
        </pc:spChg>
        <pc:spChg chg="del mod topLvl">
          <ac:chgData name="reza kabir" userId="af3c95a13102d509" providerId="LiveId" clId="{1DE7A25A-A000-40E7-AB21-D6A01019233A}" dt="2020-05-17T15:01:50.248" v="114" actId="478"/>
          <ac:spMkLst>
            <pc:docMk/>
            <pc:sldMk cId="1033644193" sldId="639"/>
            <ac:spMk id="1143" creationId="{0194B62C-DF06-4E59-B284-972A5DE86880}"/>
          </ac:spMkLst>
        </pc:spChg>
        <pc:spChg chg="del mod topLvl">
          <ac:chgData name="reza kabir" userId="af3c95a13102d509" providerId="LiveId" clId="{1DE7A25A-A000-40E7-AB21-D6A01019233A}" dt="2020-05-17T15:01:50.248" v="114" actId="478"/>
          <ac:spMkLst>
            <pc:docMk/>
            <pc:sldMk cId="1033644193" sldId="639"/>
            <ac:spMk id="1144" creationId="{B8972D95-A47D-49F7-A24C-6C2E30F962E3}"/>
          </ac:spMkLst>
        </pc:spChg>
        <pc:spChg chg="del mod topLvl">
          <ac:chgData name="reza kabir" userId="af3c95a13102d509" providerId="LiveId" clId="{1DE7A25A-A000-40E7-AB21-D6A01019233A}" dt="2020-05-17T15:01:50.248" v="114" actId="478"/>
          <ac:spMkLst>
            <pc:docMk/>
            <pc:sldMk cId="1033644193" sldId="639"/>
            <ac:spMk id="1145" creationId="{5CF261DD-BD4E-4D95-BDF9-886B949A3BB4}"/>
          </ac:spMkLst>
        </pc:spChg>
        <pc:spChg chg="del mod topLvl">
          <ac:chgData name="reza kabir" userId="af3c95a13102d509" providerId="LiveId" clId="{1DE7A25A-A000-40E7-AB21-D6A01019233A}" dt="2020-05-17T15:01:50.248" v="114" actId="478"/>
          <ac:spMkLst>
            <pc:docMk/>
            <pc:sldMk cId="1033644193" sldId="639"/>
            <ac:spMk id="1146" creationId="{CE3C0733-73B1-4219-8525-F5A114EB0488}"/>
          </ac:spMkLst>
        </pc:spChg>
        <pc:spChg chg="del mod topLvl">
          <ac:chgData name="reza kabir" userId="af3c95a13102d509" providerId="LiveId" clId="{1DE7A25A-A000-40E7-AB21-D6A01019233A}" dt="2020-05-17T15:01:50.248" v="114" actId="478"/>
          <ac:spMkLst>
            <pc:docMk/>
            <pc:sldMk cId="1033644193" sldId="639"/>
            <ac:spMk id="1147" creationId="{AB2F6040-82D8-4FBB-85FD-D2E08747D8A9}"/>
          </ac:spMkLst>
        </pc:spChg>
        <pc:spChg chg="del mod topLvl">
          <ac:chgData name="reza kabir" userId="af3c95a13102d509" providerId="LiveId" clId="{1DE7A25A-A000-40E7-AB21-D6A01019233A}" dt="2020-05-17T15:01:50.248" v="114" actId="478"/>
          <ac:spMkLst>
            <pc:docMk/>
            <pc:sldMk cId="1033644193" sldId="639"/>
            <ac:spMk id="1148" creationId="{A2C8ECFD-0AA8-4BF7-9A74-3A9AF4F17E4A}"/>
          </ac:spMkLst>
        </pc:spChg>
        <pc:spChg chg="del mod topLvl">
          <ac:chgData name="reza kabir" userId="af3c95a13102d509" providerId="LiveId" clId="{1DE7A25A-A000-40E7-AB21-D6A01019233A}" dt="2020-05-17T15:01:50.248" v="114" actId="478"/>
          <ac:spMkLst>
            <pc:docMk/>
            <pc:sldMk cId="1033644193" sldId="639"/>
            <ac:spMk id="1149" creationId="{7D3F120B-022A-458E-B97B-63F27EC6403A}"/>
          </ac:spMkLst>
        </pc:spChg>
        <pc:spChg chg="del mod topLvl">
          <ac:chgData name="reza kabir" userId="af3c95a13102d509" providerId="LiveId" clId="{1DE7A25A-A000-40E7-AB21-D6A01019233A}" dt="2020-05-17T15:01:50.248" v="114" actId="478"/>
          <ac:spMkLst>
            <pc:docMk/>
            <pc:sldMk cId="1033644193" sldId="639"/>
            <ac:spMk id="1150" creationId="{142E36E6-27B9-417F-A14C-EA73109B9AE5}"/>
          </ac:spMkLst>
        </pc:spChg>
        <pc:spChg chg="del mod topLvl">
          <ac:chgData name="reza kabir" userId="af3c95a13102d509" providerId="LiveId" clId="{1DE7A25A-A000-40E7-AB21-D6A01019233A}" dt="2020-05-17T15:01:50.248" v="114" actId="478"/>
          <ac:spMkLst>
            <pc:docMk/>
            <pc:sldMk cId="1033644193" sldId="639"/>
            <ac:spMk id="1151" creationId="{D84DB214-A41F-40E9-94C7-7FB09A352862}"/>
          </ac:spMkLst>
        </pc:spChg>
        <pc:spChg chg="del mod topLvl">
          <ac:chgData name="reza kabir" userId="af3c95a13102d509" providerId="LiveId" clId="{1DE7A25A-A000-40E7-AB21-D6A01019233A}" dt="2020-05-17T15:01:50.248" v="114" actId="478"/>
          <ac:spMkLst>
            <pc:docMk/>
            <pc:sldMk cId="1033644193" sldId="639"/>
            <ac:spMk id="1152" creationId="{D96CB3B6-FDC6-4800-B564-CAC8C1575A2F}"/>
          </ac:spMkLst>
        </pc:spChg>
        <pc:spChg chg="del mod topLvl">
          <ac:chgData name="reza kabir" userId="af3c95a13102d509" providerId="LiveId" clId="{1DE7A25A-A000-40E7-AB21-D6A01019233A}" dt="2020-05-17T15:01:50.248" v="114" actId="478"/>
          <ac:spMkLst>
            <pc:docMk/>
            <pc:sldMk cId="1033644193" sldId="639"/>
            <ac:spMk id="1153" creationId="{333E1851-F2B1-4E85-B5B5-FAC95FF6D9A0}"/>
          </ac:spMkLst>
        </pc:spChg>
        <pc:spChg chg="del mod topLvl">
          <ac:chgData name="reza kabir" userId="af3c95a13102d509" providerId="LiveId" clId="{1DE7A25A-A000-40E7-AB21-D6A01019233A}" dt="2020-05-17T15:01:50.248" v="114" actId="478"/>
          <ac:spMkLst>
            <pc:docMk/>
            <pc:sldMk cId="1033644193" sldId="639"/>
            <ac:spMk id="1154" creationId="{5CBC5313-B0AF-491F-B8F2-1989D2CC478A}"/>
          </ac:spMkLst>
        </pc:spChg>
        <pc:spChg chg="del mod topLvl">
          <ac:chgData name="reza kabir" userId="af3c95a13102d509" providerId="LiveId" clId="{1DE7A25A-A000-40E7-AB21-D6A01019233A}" dt="2020-05-17T15:01:50.248" v="114" actId="478"/>
          <ac:spMkLst>
            <pc:docMk/>
            <pc:sldMk cId="1033644193" sldId="639"/>
            <ac:spMk id="1155" creationId="{79806AE0-39DC-4460-A204-923A6FE7F4AE}"/>
          </ac:spMkLst>
        </pc:spChg>
        <pc:spChg chg="del mod topLvl">
          <ac:chgData name="reza kabir" userId="af3c95a13102d509" providerId="LiveId" clId="{1DE7A25A-A000-40E7-AB21-D6A01019233A}" dt="2020-05-17T15:01:50.248" v="114" actId="478"/>
          <ac:spMkLst>
            <pc:docMk/>
            <pc:sldMk cId="1033644193" sldId="639"/>
            <ac:spMk id="1156" creationId="{A8B0B50F-3CD2-49B8-9F62-883E2E50732E}"/>
          </ac:spMkLst>
        </pc:spChg>
        <pc:spChg chg="del mod topLvl">
          <ac:chgData name="reza kabir" userId="af3c95a13102d509" providerId="LiveId" clId="{1DE7A25A-A000-40E7-AB21-D6A01019233A}" dt="2020-05-17T15:01:50.248" v="114" actId="478"/>
          <ac:spMkLst>
            <pc:docMk/>
            <pc:sldMk cId="1033644193" sldId="639"/>
            <ac:spMk id="1157" creationId="{5BBE91D6-D76D-40E8-91C2-E341784F9739}"/>
          </ac:spMkLst>
        </pc:spChg>
        <pc:spChg chg="del mod topLvl">
          <ac:chgData name="reza kabir" userId="af3c95a13102d509" providerId="LiveId" clId="{1DE7A25A-A000-40E7-AB21-D6A01019233A}" dt="2020-05-17T15:01:50.248" v="114" actId="478"/>
          <ac:spMkLst>
            <pc:docMk/>
            <pc:sldMk cId="1033644193" sldId="639"/>
            <ac:spMk id="1158" creationId="{BD1EC603-4E9E-4C11-8806-D908F847FB49}"/>
          </ac:spMkLst>
        </pc:spChg>
        <pc:spChg chg="del mod topLvl">
          <ac:chgData name="reza kabir" userId="af3c95a13102d509" providerId="LiveId" clId="{1DE7A25A-A000-40E7-AB21-D6A01019233A}" dt="2020-05-17T15:01:50.248" v="114" actId="478"/>
          <ac:spMkLst>
            <pc:docMk/>
            <pc:sldMk cId="1033644193" sldId="639"/>
            <ac:spMk id="1159" creationId="{D01CAAEC-54F9-4BBD-B927-45FCC84ACDC1}"/>
          </ac:spMkLst>
        </pc:spChg>
        <pc:spChg chg="del mod topLvl">
          <ac:chgData name="reza kabir" userId="af3c95a13102d509" providerId="LiveId" clId="{1DE7A25A-A000-40E7-AB21-D6A01019233A}" dt="2020-05-17T15:01:50.248" v="114" actId="478"/>
          <ac:spMkLst>
            <pc:docMk/>
            <pc:sldMk cId="1033644193" sldId="639"/>
            <ac:spMk id="1160" creationId="{36E3F015-A9C5-4977-B056-F2473E3CB6F4}"/>
          </ac:spMkLst>
        </pc:spChg>
        <pc:spChg chg="del mod topLvl">
          <ac:chgData name="reza kabir" userId="af3c95a13102d509" providerId="LiveId" clId="{1DE7A25A-A000-40E7-AB21-D6A01019233A}" dt="2020-05-17T15:01:50.248" v="114" actId="478"/>
          <ac:spMkLst>
            <pc:docMk/>
            <pc:sldMk cId="1033644193" sldId="639"/>
            <ac:spMk id="1161" creationId="{0C851445-9D8A-43ED-B4B8-4BC19319BDD2}"/>
          </ac:spMkLst>
        </pc:spChg>
        <pc:spChg chg="del mod topLvl">
          <ac:chgData name="reza kabir" userId="af3c95a13102d509" providerId="LiveId" clId="{1DE7A25A-A000-40E7-AB21-D6A01019233A}" dt="2020-05-17T15:01:50.248" v="114" actId="478"/>
          <ac:spMkLst>
            <pc:docMk/>
            <pc:sldMk cId="1033644193" sldId="639"/>
            <ac:spMk id="1162" creationId="{E584D149-F5A9-4A13-A0FC-04F22FBBABCC}"/>
          </ac:spMkLst>
        </pc:spChg>
        <pc:spChg chg="del mod topLvl">
          <ac:chgData name="reza kabir" userId="af3c95a13102d509" providerId="LiveId" clId="{1DE7A25A-A000-40E7-AB21-D6A01019233A}" dt="2020-05-17T15:01:50.248" v="114" actId="478"/>
          <ac:spMkLst>
            <pc:docMk/>
            <pc:sldMk cId="1033644193" sldId="639"/>
            <ac:spMk id="1163" creationId="{66434E73-5E9A-45B9-880B-56C395F32CF1}"/>
          </ac:spMkLst>
        </pc:spChg>
        <pc:spChg chg="del mod topLvl">
          <ac:chgData name="reza kabir" userId="af3c95a13102d509" providerId="LiveId" clId="{1DE7A25A-A000-40E7-AB21-D6A01019233A}" dt="2020-05-17T15:01:50.248" v="114" actId="478"/>
          <ac:spMkLst>
            <pc:docMk/>
            <pc:sldMk cId="1033644193" sldId="639"/>
            <ac:spMk id="1164" creationId="{C4685546-2A13-44D6-89ED-B8C351464300}"/>
          </ac:spMkLst>
        </pc:spChg>
        <pc:spChg chg="del mod topLvl">
          <ac:chgData name="reza kabir" userId="af3c95a13102d509" providerId="LiveId" clId="{1DE7A25A-A000-40E7-AB21-D6A01019233A}" dt="2020-05-17T15:01:50.248" v="114" actId="478"/>
          <ac:spMkLst>
            <pc:docMk/>
            <pc:sldMk cId="1033644193" sldId="639"/>
            <ac:spMk id="1165" creationId="{48E1FB81-2BC0-4F6A-A43A-79AE2B30475A}"/>
          </ac:spMkLst>
        </pc:spChg>
        <pc:spChg chg="del mod topLvl">
          <ac:chgData name="reza kabir" userId="af3c95a13102d509" providerId="LiveId" clId="{1DE7A25A-A000-40E7-AB21-D6A01019233A}" dt="2020-05-17T15:01:50.248" v="114" actId="478"/>
          <ac:spMkLst>
            <pc:docMk/>
            <pc:sldMk cId="1033644193" sldId="639"/>
            <ac:spMk id="1166" creationId="{587CEB35-B94C-4CE4-8F2E-4C6D452F0044}"/>
          </ac:spMkLst>
        </pc:spChg>
        <pc:spChg chg="del mod topLvl">
          <ac:chgData name="reza kabir" userId="af3c95a13102d509" providerId="LiveId" clId="{1DE7A25A-A000-40E7-AB21-D6A01019233A}" dt="2020-05-17T15:01:50.248" v="114" actId="478"/>
          <ac:spMkLst>
            <pc:docMk/>
            <pc:sldMk cId="1033644193" sldId="639"/>
            <ac:spMk id="1167" creationId="{BB6248DA-44B6-472D-8A84-627EA4631E3B}"/>
          </ac:spMkLst>
        </pc:spChg>
        <pc:spChg chg="del mod topLvl">
          <ac:chgData name="reza kabir" userId="af3c95a13102d509" providerId="LiveId" clId="{1DE7A25A-A000-40E7-AB21-D6A01019233A}" dt="2020-05-17T15:01:50.248" v="114" actId="478"/>
          <ac:spMkLst>
            <pc:docMk/>
            <pc:sldMk cId="1033644193" sldId="639"/>
            <ac:spMk id="1168" creationId="{4E6AE95A-FE94-4AAB-A906-C6C83D896B54}"/>
          </ac:spMkLst>
        </pc:spChg>
        <pc:spChg chg="del mod topLvl">
          <ac:chgData name="reza kabir" userId="af3c95a13102d509" providerId="LiveId" clId="{1DE7A25A-A000-40E7-AB21-D6A01019233A}" dt="2020-05-17T15:01:50.248" v="114" actId="478"/>
          <ac:spMkLst>
            <pc:docMk/>
            <pc:sldMk cId="1033644193" sldId="639"/>
            <ac:spMk id="1169" creationId="{798F8A5A-02A6-41D3-9467-5AADB4451C54}"/>
          </ac:spMkLst>
        </pc:spChg>
        <pc:spChg chg="del mod topLvl">
          <ac:chgData name="reza kabir" userId="af3c95a13102d509" providerId="LiveId" clId="{1DE7A25A-A000-40E7-AB21-D6A01019233A}" dt="2020-05-17T15:01:50.248" v="114" actId="478"/>
          <ac:spMkLst>
            <pc:docMk/>
            <pc:sldMk cId="1033644193" sldId="639"/>
            <ac:spMk id="1170" creationId="{BC010121-6153-40EB-A74B-C45781BCE98E}"/>
          </ac:spMkLst>
        </pc:spChg>
        <pc:spChg chg="del mod topLvl">
          <ac:chgData name="reza kabir" userId="af3c95a13102d509" providerId="LiveId" clId="{1DE7A25A-A000-40E7-AB21-D6A01019233A}" dt="2020-05-17T15:01:50.248" v="114" actId="478"/>
          <ac:spMkLst>
            <pc:docMk/>
            <pc:sldMk cId="1033644193" sldId="639"/>
            <ac:spMk id="1171" creationId="{2F146F8A-F4C9-47FB-A106-5E72A11F7F27}"/>
          </ac:spMkLst>
        </pc:spChg>
        <pc:spChg chg="del mod topLvl">
          <ac:chgData name="reza kabir" userId="af3c95a13102d509" providerId="LiveId" clId="{1DE7A25A-A000-40E7-AB21-D6A01019233A}" dt="2020-05-17T15:01:50.248" v="114" actId="478"/>
          <ac:spMkLst>
            <pc:docMk/>
            <pc:sldMk cId="1033644193" sldId="639"/>
            <ac:spMk id="1172" creationId="{16262B05-AB77-4B74-8CA2-9E794BFB50CA}"/>
          </ac:spMkLst>
        </pc:spChg>
        <pc:spChg chg="del mod topLvl">
          <ac:chgData name="reza kabir" userId="af3c95a13102d509" providerId="LiveId" clId="{1DE7A25A-A000-40E7-AB21-D6A01019233A}" dt="2020-05-17T15:01:50.248" v="114" actId="478"/>
          <ac:spMkLst>
            <pc:docMk/>
            <pc:sldMk cId="1033644193" sldId="639"/>
            <ac:spMk id="1173" creationId="{291378F7-918E-4051-9160-763E6F48E4AF}"/>
          </ac:spMkLst>
        </pc:spChg>
        <pc:spChg chg="del mod topLvl">
          <ac:chgData name="reza kabir" userId="af3c95a13102d509" providerId="LiveId" clId="{1DE7A25A-A000-40E7-AB21-D6A01019233A}" dt="2020-05-17T15:01:50.248" v="114" actId="478"/>
          <ac:spMkLst>
            <pc:docMk/>
            <pc:sldMk cId="1033644193" sldId="639"/>
            <ac:spMk id="1174" creationId="{3C7601AD-7043-46EB-8089-B7BBE56DF181}"/>
          </ac:spMkLst>
        </pc:spChg>
        <pc:spChg chg="del mod topLvl">
          <ac:chgData name="reza kabir" userId="af3c95a13102d509" providerId="LiveId" clId="{1DE7A25A-A000-40E7-AB21-D6A01019233A}" dt="2020-05-17T15:01:50.248" v="114" actId="478"/>
          <ac:spMkLst>
            <pc:docMk/>
            <pc:sldMk cId="1033644193" sldId="639"/>
            <ac:spMk id="1175" creationId="{C55F9C1D-D490-479D-BF35-FA7316E2D2A6}"/>
          </ac:spMkLst>
        </pc:spChg>
        <pc:spChg chg="del mod topLvl">
          <ac:chgData name="reza kabir" userId="af3c95a13102d509" providerId="LiveId" clId="{1DE7A25A-A000-40E7-AB21-D6A01019233A}" dt="2020-05-17T15:01:50.248" v="114" actId="478"/>
          <ac:spMkLst>
            <pc:docMk/>
            <pc:sldMk cId="1033644193" sldId="639"/>
            <ac:spMk id="1176" creationId="{3387F56F-23EA-476B-8C08-3C12477647F7}"/>
          </ac:spMkLst>
        </pc:spChg>
        <pc:spChg chg="del mod topLvl">
          <ac:chgData name="reza kabir" userId="af3c95a13102d509" providerId="LiveId" clId="{1DE7A25A-A000-40E7-AB21-D6A01019233A}" dt="2020-05-17T15:01:50.248" v="114" actId="478"/>
          <ac:spMkLst>
            <pc:docMk/>
            <pc:sldMk cId="1033644193" sldId="639"/>
            <ac:spMk id="1177" creationId="{6A41D034-92AC-49A7-8A5D-0BE1111145B5}"/>
          </ac:spMkLst>
        </pc:spChg>
        <pc:spChg chg="del mod topLvl">
          <ac:chgData name="reza kabir" userId="af3c95a13102d509" providerId="LiveId" clId="{1DE7A25A-A000-40E7-AB21-D6A01019233A}" dt="2020-05-17T15:01:50.248" v="114" actId="478"/>
          <ac:spMkLst>
            <pc:docMk/>
            <pc:sldMk cId="1033644193" sldId="639"/>
            <ac:spMk id="1178" creationId="{B2A6637B-754F-46AF-AE12-8A0D2EE77315}"/>
          </ac:spMkLst>
        </pc:spChg>
        <pc:spChg chg="del mod topLvl">
          <ac:chgData name="reza kabir" userId="af3c95a13102d509" providerId="LiveId" clId="{1DE7A25A-A000-40E7-AB21-D6A01019233A}" dt="2020-05-17T15:01:50.248" v="114" actId="478"/>
          <ac:spMkLst>
            <pc:docMk/>
            <pc:sldMk cId="1033644193" sldId="639"/>
            <ac:spMk id="1179" creationId="{209693BC-4ABB-4BD4-954D-C1262C8043F4}"/>
          </ac:spMkLst>
        </pc:spChg>
        <pc:spChg chg="del mod topLvl">
          <ac:chgData name="reza kabir" userId="af3c95a13102d509" providerId="LiveId" clId="{1DE7A25A-A000-40E7-AB21-D6A01019233A}" dt="2020-05-17T15:01:50.248" v="114" actId="478"/>
          <ac:spMkLst>
            <pc:docMk/>
            <pc:sldMk cId="1033644193" sldId="639"/>
            <ac:spMk id="1180" creationId="{FF336979-CCC8-497A-BA7D-03F69959F33F}"/>
          </ac:spMkLst>
        </pc:spChg>
        <pc:spChg chg="del mod topLvl">
          <ac:chgData name="reza kabir" userId="af3c95a13102d509" providerId="LiveId" clId="{1DE7A25A-A000-40E7-AB21-D6A01019233A}" dt="2020-05-17T15:01:50.248" v="114" actId="478"/>
          <ac:spMkLst>
            <pc:docMk/>
            <pc:sldMk cId="1033644193" sldId="639"/>
            <ac:spMk id="1181" creationId="{AC193B01-A1CE-448E-BB99-F8F52D1ABF1F}"/>
          </ac:spMkLst>
        </pc:spChg>
        <pc:spChg chg="del mod topLvl">
          <ac:chgData name="reza kabir" userId="af3c95a13102d509" providerId="LiveId" clId="{1DE7A25A-A000-40E7-AB21-D6A01019233A}" dt="2020-05-17T15:01:50.248" v="114" actId="478"/>
          <ac:spMkLst>
            <pc:docMk/>
            <pc:sldMk cId="1033644193" sldId="639"/>
            <ac:spMk id="1182" creationId="{94F7542F-7FA8-402F-8A18-409F3A5C86EE}"/>
          </ac:spMkLst>
        </pc:spChg>
        <pc:spChg chg="del mod topLvl">
          <ac:chgData name="reza kabir" userId="af3c95a13102d509" providerId="LiveId" clId="{1DE7A25A-A000-40E7-AB21-D6A01019233A}" dt="2020-05-17T15:01:50.248" v="114" actId="478"/>
          <ac:spMkLst>
            <pc:docMk/>
            <pc:sldMk cId="1033644193" sldId="639"/>
            <ac:spMk id="1183" creationId="{53131D3E-D106-4845-BB7D-D0197D51F877}"/>
          </ac:spMkLst>
        </pc:spChg>
        <pc:spChg chg="del mod topLvl">
          <ac:chgData name="reza kabir" userId="af3c95a13102d509" providerId="LiveId" clId="{1DE7A25A-A000-40E7-AB21-D6A01019233A}" dt="2020-05-17T15:01:50.248" v="114" actId="478"/>
          <ac:spMkLst>
            <pc:docMk/>
            <pc:sldMk cId="1033644193" sldId="639"/>
            <ac:spMk id="1184" creationId="{87882E08-24DD-433B-8ED4-760C870FCEA3}"/>
          </ac:spMkLst>
        </pc:spChg>
        <pc:spChg chg="del mod topLvl">
          <ac:chgData name="reza kabir" userId="af3c95a13102d509" providerId="LiveId" clId="{1DE7A25A-A000-40E7-AB21-D6A01019233A}" dt="2020-05-17T15:01:50.248" v="114" actId="478"/>
          <ac:spMkLst>
            <pc:docMk/>
            <pc:sldMk cId="1033644193" sldId="639"/>
            <ac:spMk id="1185" creationId="{9818A776-EC54-4EE4-A9CE-2FBB893E463D}"/>
          </ac:spMkLst>
        </pc:spChg>
        <pc:spChg chg="del mod topLvl">
          <ac:chgData name="reza kabir" userId="af3c95a13102d509" providerId="LiveId" clId="{1DE7A25A-A000-40E7-AB21-D6A01019233A}" dt="2020-05-17T15:01:50.248" v="114" actId="478"/>
          <ac:spMkLst>
            <pc:docMk/>
            <pc:sldMk cId="1033644193" sldId="639"/>
            <ac:spMk id="1186" creationId="{9D9A98A9-DB9F-4391-A66D-85959486DCAE}"/>
          </ac:spMkLst>
        </pc:spChg>
        <pc:spChg chg="del mod topLvl">
          <ac:chgData name="reza kabir" userId="af3c95a13102d509" providerId="LiveId" clId="{1DE7A25A-A000-40E7-AB21-D6A01019233A}" dt="2020-05-17T15:01:50.248" v="114" actId="478"/>
          <ac:spMkLst>
            <pc:docMk/>
            <pc:sldMk cId="1033644193" sldId="639"/>
            <ac:spMk id="1187" creationId="{E6E275D9-B235-4B88-82A0-EF5A6E41B657}"/>
          </ac:spMkLst>
        </pc:spChg>
        <pc:spChg chg="del mod topLvl">
          <ac:chgData name="reza kabir" userId="af3c95a13102d509" providerId="LiveId" clId="{1DE7A25A-A000-40E7-AB21-D6A01019233A}" dt="2020-05-17T15:01:50.248" v="114" actId="478"/>
          <ac:spMkLst>
            <pc:docMk/>
            <pc:sldMk cId="1033644193" sldId="639"/>
            <ac:spMk id="1188" creationId="{8BAF966D-F9F8-4778-AEDD-0B3ED2566320}"/>
          </ac:spMkLst>
        </pc:spChg>
        <pc:spChg chg="del mod topLvl">
          <ac:chgData name="reza kabir" userId="af3c95a13102d509" providerId="LiveId" clId="{1DE7A25A-A000-40E7-AB21-D6A01019233A}" dt="2020-05-17T15:01:50.248" v="114" actId="478"/>
          <ac:spMkLst>
            <pc:docMk/>
            <pc:sldMk cId="1033644193" sldId="639"/>
            <ac:spMk id="1189" creationId="{C04A7F29-40D8-44EE-935F-DFF9364E7191}"/>
          </ac:spMkLst>
        </pc:spChg>
        <pc:spChg chg="del mod topLvl">
          <ac:chgData name="reza kabir" userId="af3c95a13102d509" providerId="LiveId" clId="{1DE7A25A-A000-40E7-AB21-D6A01019233A}" dt="2020-05-17T15:01:50.248" v="114" actId="478"/>
          <ac:spMkLst>
            <pc:docMk/>
            <pc:sldMk cId="1033644193" sldId="639"/>
            <ac:spMk id="1190" creationId="{9EFF4E21-0468-42E3-AEA8-87D473D43F3E}"/>
          </ac:spMkLst>
        </pc:spChg>
        <pc:spChg chg="del mod topLvl">
          <ac:chgData name="reza kabir" userId="af3c95a13102d509" providerId="LiveId" clId="{1DE7A25A-A000-40E7-AB21-D6A01019233A}" dt="2020-05-17T15:01:50.248" v="114" actId="478"/>
          <ac:spMkLst>
            <pc:docMk/>
            <pc:sldMk cId="1033644193" sldId="639"/>
            <ac:spMk id="1191" creationId="{A3A8C894-BC9D-4698-BCA4-3BC732F8089A}"/>
          </ac:spMkLst>
        </pc:spChg>
        <pc:spChg chg="del mod topLvl">
          <ac:chgData name="reza kabir" userId="af3c95a13102d509" providerId="LiveId" clId="{1DE7A25A-A000-40E7-AB21-D6A01019233A}" dt="2020-05-17T15:01:50.248" v="114" actId="478"/>
          <ac:spMkLst>
            <pc:docMk/>
            <pc:sldMk cId="1033644193" sldId="639"/>
            <ac:spMk id="1192" creationId="{032CC2F8-F4AE-4CCF-BB19-84B4250BC7A8}"/>
          </ac:spMkLst>
        </pc:spChg>
        <pc:spChg chg="del mod topLvl">
          <ac:chgData name="reza kabir" userId="af3c95a13102d509" providerId="LiveId" clId="{1DE7A25A-A000-40E7-AB21-D6A01019233A}" dt="2020-05-17T15:01:50.248" v="114" actId="478"/>
          <ac:spMkLst>
            <pc:docMk/>
            <pc:sldMk cId="1033644193" sldId="639"/>
            <ac:spMk id="1193" creationId="{E9406357-5188-410E-B939-B32568813099}"/>
          </ac:spMkLst>
        </pc:spChg>
        <pc:spChg chg="del mod topLvl">
          <ac:chgData name="reza kabir" userId="af3c95a13102d509" providerId="LiveId" clId="{1DE7A25A-A000-40E7-AB21-D6A01019233A}" dt="2020-05-17T15:01:50.248" v="114" actId="478"/>
          <ac:spMkLst>
            <pc:docMk/>
            <pc:sldMk cId="1033644193" sldId="639"/>
            <ac:spMk id="1194" creationId="{2FE818D7-C62B-4C9B-A6DA-5E03FD74F171}"/>
          </ac:spMkLst>
        </pc:spChg>
        <pc:spChg chg="del mod topLvl">
          <ac:chgData name="reza kabir" userId="af3c95a13102d509" providerId="LiveId" clId="{1DE7A25A-A000-40E7-AB21-D6A01019233A}" dt="2020-05-17T15:01:50.248" v="114" actId="478"/>
          <ac:spMkLst>
            <pc:docMk/>
            <pc:sldMk cId="1033644193" sldId="639"/>
            <ac:spMk id="1195" creationId="{AB82D0A2-CD2B-4D3A-9394-87E9A573F048}"/>
          </ac:spMkLst>
        </pc:spChg>
        <pc:spChg chg="del mod topLvl">
          <ac:chgData name="reza kabir" userId="af3c95a13102d509" providerId="LiveId" clId="{1DE7A25A-A000-40E7-AB21-D6A01019233A}" dt="2020-05-17T15:01:50.248" v="114" actId="478"/>
          <ac:spMkLst>
            <pc:docMk/>
            <pc:sldMk cId="1033644193" sldId="639"/>
            <ac:spMk id="1196" creationId="{558F3912-3D85-4133-A351-017BB34396D8}"/>
          </ac:spMkLst>
        </pc:spChg>
        <pc:spChg chg="del mod topLvl">
          <ac:chgData name="reza kabir" userId="af3c95a13102d509" providerId="LiveId" clId="{1DE7A25A-A000-40E7-AB21-D6A01019233A}" dt="2020-05-17T15:01:50.248" v="114" actId="478"/>
          <ac:spMkLst>
            <pc:docMk/>
            <pc:sldMk cId="1033644193" sldId="639"/>
            <ac:spMk id="1197" creationId="{3BC61471-1B41-4D2E-9A47-E19AD6A101DD}"/>
          </ac:spMkLst>
        </pc:spChg>
        <pc:spChg chg="del mod topLvl">
          <ac:chgData name="reza kabir" userId="af3c95a13102d509" providerId="LiveId" clId="{1DE7A25A-A000-40E7-AB21-D6A01019233A}" dt="2020-05-17T15:01:50.248" v="114" actId="478"/>
          <ac:spMkLst>
            <pc:docMk/>
            <pc:sldMk cId="1033644193" sldId="639"/>
            <ac:spMk id="1198" creationId="{8B00EA61-C9BA-498D-B069-D21CE94C8F9C}"/>
          </ac:spMkLst>
        </pc:spChg>
        <pc:spChg chg="del mod topLvl">
          <ac:chgData name="reza kabir" userId="af3c95a13102d509" providerId="LiveId" clId="{1DE7A25A-A000-40E7-AB21-D6A01019233A}" dt="2020-05-17T15:01:50.248" v="114" actId="478"/>
          <ac:spMkLst>
            <pc:docMk/>
            <pc:sldMk cId="1033644193" sldId="639"/>
            <ac:spMk id="1199" creationId="{6D5E5ABC-4BAE-4068-99CE-1E2751BBAD35}"/>
          </ac:spMkLst>
        </pc:spChg>
        <pc:spChg chg="del mod topLvl">
          <ac:chgData name="reza kabir" userId="af3c95a13102d509" providerId="LiveId" clId="{1DE7A25A-A000-40E7-AB21-D6A01019233A}" dt="2020-05-17T15:01:50.248" v="114" actId="478"/>
          <ac:spMkLst>
            <pc:docMk/>
            <pc:sldMk cId="1033644193" sldId="639"/>
            <ac:spMk id="1200" creationId="{C626A24D-2F3E-4A28-ABB0-89A6E1700AD3}"/>
          </ac:spMkLst>
        </pc:spChg>
        <pc:spChg chg="del mod topLvl">
          <ac:chgData name="reza kabir" userId="af3c95a13102d509" providerId="LiveId" clId="{1DE7A25A-A000-40E7-AB21-D6A01019233A}" dt="2020-05-17T15:01:50.248" v="114" actId="478"/>
          <ac:spMkLst>
            <pc:docMk/>
            <pc:sldMk cId="1033644193" sldId="639"/>
            <ac:spMk id="1201" creationId="{E38472FC-B8BC-480B-BA6F-9550DD0D404D}"/>
          </ac:spMkLst>
        </pc:spChg>
        <pc:spChg chg="del mod topLvl">
          <ac:chgData name="reza kabir" userId="af3c95a13102d509" providerId="LiveId" clId="{1DE7A25A-A000-40E7-AB21-D6A01019233A}" dt="2020-05-17T15:01:50.248" v="114" actId="478"/>
          <ac:spMkLst>
            <pc:docMk/>
            <pc:sldMk cId="1033644193" sldId="639"/>
            <ac:spMk id="1202" creationId="{9FDAB64A-7CE9-4D73-98CF-4A3F78E828D4}"/>
          </ac:spMkLst>
        </pc:spChg>
        <pc:spChg chg="del mod topLvl">
          <ac:chgData name="reza kabir" userId="af3c95a13102d509" providerId="LiveId" clId="{1DE7A25A-A000-40E7-AB21-D6A01019233A}" dt="2020-05-17T15:01:50.248" v="114" actId="478"/>
          <ac:spMkLst>
            <pc:docMk/>
            <pc:sldMk cId="1033644193" sldId="639"/>
            <ac:spMk id="1203" creationId="{61B00C86-C128-4BCB-A88F-E59DDF478D8C}"/>
          </ac:spMkLst>
        </pc:spChg>
        <pc:spChg chg="del mod topLvl">
          <ac:chgData name="reza kabir" userId="af3c95a13102d509" providerId="LiveId" clId="{1DE7A25A-A000-40E7-AB21-D6A01019233A}" dt="2020-05-17T15:01:50.248" v="114" actId="478"/>
          <ac:spMkLst>
            <pc:docMk/>
            <pc:sldMk cId="1033644193" sldId="639"/>
            <ac:spMk id="1204" creationId="{C98F4399-EF07-4825-BB02-093C0283E95B}"/>
          </ac:spMkLst>
        </pc:spChg>
        <pc:spChg chg="del mod topLvl">
          <ac:chgData name="reza kabir" userId="af3c95a13102d509" providerId="LiveId" clId="{1DE7A25A-A000-40E7-AB21-D6A01019233A}" dt="2020-05-17T15:01:50.248" v="114" actId="478"/>
          <ac:spMkLst>
            <pc:docMk/>
            <pc:sldMk cId="1033644193" sldId="639"/>
            <ac:spMk id="1205" creationId="{DCD100E4-5636-415A-A16D-32F32671ADC4}"/>
          </ac:spMkLst>
        </pc:spChg>
        <pc:spChg chg="del mod topLvl">
          <ac:chgData name="reza kabir" userId="af3c95a13102d509" providerId="LiveId" clId="{1DE7A25A-A000-40E7-AB21-D6A01019233A}" dt="2020-05-17T15:01:50.248" v="114" actId="478"/>
          <ac:spMkLst>
            <pc:docMk/>
            <pc:sldMk cId="1033644193" sldId="639"/>
            <ac:spMk id="1206" creationId="{52590A3F-B94D-4ABC-B5C4-0C6FA883CD21}"/>
          </ac:spMkLst>
        </pc:spChg>
        <pc:spChg chg="del mod topLvl">
          <ac:chgData name="reza kabir" userId="af3c95a13102d509" providerId="LiveId" clId="{1DE7A25A-A000-40E7-AB21-D6A01019233A}" dt="2020-05-17T15:01:50.248" v="114" actId="478"/>
          <ac:spMkLst>
            <pc:docMk/>
            <pc:sldMk cId="1033644193" sldId="639"/>
            <ac:spMk id="1207" creationId="{A8C13D98-46CF-4169-A9FC-445E78C9824F}"/>
          </ac:spMkLst>
        </pc:spChg>
        <pc:spChg chg="del mod topLvl">
          <ac:chgData name="reza kabir" userId="af3c95a13102d509" providerId="LiveId" clId="{1DE7A25A-A000-40E7-AB21-D6A01019233A}" dt="2020-05-17T15:01:50.248" v="114" actId="478"/>
          <ac:spMkLst>
            <pc:docMk/>
            <pc:sldMk cId="1033644193" sldId="639"/>
            <ac:spMk id="1208" creationId="{09D1E4BF-0370-4F83-8D58-B9CCC5EC55DF}"/>
          </ac:spMkLst>
        </pc:spChg>
        <pc:spChg chg="del mod topLvl">
          <ac:chgData name="reza kabir" userId="af3c95a13102d509" providerId="LiveId" clId="{1DE7A25A-A000-40E7-AB21-D6A01019233A}" dt="2020-05-17T15:01:50.248" v="114" actId="478"/>
          <ac:spMkLst>
            <pc:docMk/>
            <pc:sldMk cId="1033644193" sldId="639"/>
            <ac:spMk id="1209" creationId="{5AA18A4F-9EA0-471D-BBA1-569847342DB8}"/>
          </ac:spMkLst>
        </pc:spChg>
        <pc:spChg chg="del mod topLvl">
          <ac:chgData name="reza kabir" userId="af3c95a13102d509" providerId="LiveId" clId="{1DE7A25A-A000-40E7-AB21-D6A01019233A}" dt="2020-05-17T15:01:50.248" v="114" actId="478"/>
          <ac:spMkLst>
            <pc:docMk/>
            <pc:sldMk cId="1033644193" sldId="639"/>
            <ac:spMk id="1210" creationId="{6F7467AA-6B83-43D4-8B9B-891A99F59718}"/>
          </ac:spMkLst>
        </pc:spChg>
        <pc:spChg chg="del mod topLvl">
          <ac:chgData name="reza kabir" userId="af3c95a13102d509" providerId="LiveId" clId="{1DE7A25A-A000-40E7-AB21-D6A01019233A}" dt="2020-05-17T15:01:50.248" v="114" actId="478"/>
          <ac:spMkLst>
            <pc:docMk/>
            <pc:sldMk cId="1033644193" sldId="639"/>
            <ac:spMk id="1211" creationId="{E505D5A5-D64A-4CDC-B2FF-35F5756AAAF0}"/>
          </ac:spMkLst>
        </pc:spChg>
        <pc:spChg chg="del mod topLvl">
          <ac:chgData name="reza kabir" userId="af3c95a13102d509" providerId="LiveId" clId="{1DE7A25A-A000-40E7-AB21-D6A01019233A}" dt="2020-05-17T15:01:50.248" v="114" actId="478"/>
          <ac:spMkLst>
            <pc:docMk/>
            <pc:sldMk cId="1033644193" sldId="639"/>
            <ac:spMk id="1212" creationId="{F53DABAA-C8EC-47A9-B77E-2165B999A7AD}"/>
          </ac:spMkLst>
        </pc:spChg>
        <pc:spChg chg="del mod topLvl">
          <ac:chgData name="reza kabir" userId="af3c95a13102d509" providerId="LiveId" clId="{1DE7A25A-A000-40E7-AB21-D6A01019233A}" dt="2020-05-17T15:01:50.248" v="114" actId="478"/>
          <ac:spMkLst>
            <pc:docMk/>
            <pc:sldMk cId="1033644193" sldId="639"/>
            <ac:spMk id="1213" creationId="{C72563D8-D4BC-48BE-B994-C61B40EE4D05}"/>
          </ac:spMkLst>
        </pc:spChg>
        <pc:spChg chg="del mod topLvl">
          <ac:chgData name="reza kabir" userId="af3c95a13102d509" providerId="LiveId" clId="{1DE7A25A-A000-40E7-AB21-D6A01019233A}" dt="2020-05-17T15:01:50.248" v="114" actId="478"/>
          <ac:spMkLst>
            <pc:docMk/>
            <pc:sldMk cId="1033644193" sldId="639"/>
            <ac:spMk id="1214" creationId="{DE7892BF-9204-4DEA-8979-F61EB4DC0AB3}"/>
          </ac:spMkLst>
        </pc:spChg>
        <pc:spChg chg="del mod topLvl">
          <ac:chgData name="reza kabir" userId="af3c95a13102d509" providerId="LiveId" clId="{1DE7A25A-A000-40E7-AB21-D6A01019233A}" dt="2020-05-17T15:01:50.248" v="114" actId="478"/>
          <ac:spMkLst>
            <pc:docMk/>
            <pc:sldMk cId="1033644193" sldId="639"/>
            <ac:spMk id="1215" creationId="{C8CE9B09-7E9C-45D1-A352-A56B4FCA4D98}"/>
          </ac:spMkLst>
        </pc:spChg>
        <pc:spChg chg="del mod topLvl">
          <ac:chgData name="reza kabir" userId="af3c95a13102d509" providerId="LiveId" clId="{1DE7A25A-A000-40E7-AB21-D6A01019233A}" dt="2020-05-17T15:01:50.248" v="114" actId="478"/>
          <ac:spMkLst>
            <pc:docMk/>
            <pc:sldMk cId="1033644193" sldId="639"/>
            <ac:spMk id="1216" creationId="{BCD290DB-E35E-4465-AF55-E6864B211FB1}"/>
          </ac:spMkLst>
        </pc:spChg>
        <pc:spChg chg="del mod topLvl">
          <ac:chgData name="reza kabir" userId="af3c95a13102d509" providerId="LiveId" clId="{1DE7A25A-A000-40E7-AB21-D6A01019233A}" dt="2020-05-17T15:01:50.248" v="114" actId="478"/>
          <ac:spMkLst>
            <pc:docMk/>
            <pc:sldMk cId="1033644193" sldId="639"/>
            <ac:spMk id="1217" creationId="{9E8DD0FA-B450-46CE-8692-73F3768BB48B}"/>
          </ac:spMkLst>
        </pc:spChg>
        <pc:spChg chg="del mod topLvl">
          <ac:chgData name="reza kabir" userId="af3c95a13102d509" providerId="LiveId" clId="{1DE7A25A-A000-40E7-AB21-D6A01019233A}" dt="2020-05-17T15:01:50.248" v="114" actId="478"/>
          <ac:spMkLst>
            <pc:docMk/>
            <pc:sldMk cId="1033644193" sldId="639"/>
            <ac:spMk id="1218" creationId="{DE0801FF-B8BC-4ABB-828F-8254DAE07386}"/>
          </ac:spMkLst>
        </pc:spChg>
        <pc:spChg chg="del mod topLvl">
          <ac:chgData name="reza kabir" userId="af3c95a13102d509" providerId="LiveId" clId="{1DE7A25A-A000-40E7-AB21-D6A01019233A}" dt="2020-05-17T15:01:50.248" v="114" actId="478"/>
          <ac:spMkLst>
            <pc:docMk/>
            <pc:sldMk cId="1033644193" sldId="639"/>
            <ac:spMk id="1219" creationId="{1622C492-25C5-466A-9028-2F903F4D2411}"/>
          </ac:spMkLst>
        </pc:spChg>
        <pc:spChg chg="del mod topLvl">
          <ac:chgData name="reza kabir" userId="af3c95a13102d509" providerId="LiveId" clId="{1DE7A25A-A000-40E7-AB21-D6A01019233A}" dt="2020-05-17T15:01:50.248" v="114" actId="478"/>
          <ac:spMkLst>
            <pc:docMk/>
            <pc:sldMk cId="1033644193" sldId="639"/>
            <ac:spMk id="1220" creationId="{4284B333-1B1B-4053-AEB0-6CB2D5F3F83C}"/>
          </ac:spMkLst>
        </pc:spChg>
        <pc:spChg chg="del mod topLvl">
          <ac:chgData name="reza kabir" userId="af3c95a13102d509" providerId="LiveId" clId="{1DE7A25A-A000-40E7-AB21-D6A01019233A}" dt="2020-05-17T15:01:50.248" v="114" actId="478"/>
          <ac:spMkLst>
            <pc:docMk/>
            <pc:sldMk cId="1033644193" sldId="639"/>
            <ac:spMk id="1221" creationId="{2AAC7CAD-CF36-444D-A2C8-9E27C3D2C64B}"/>
          </ac:spMkLst>
        </pc:spChg>
        <pc:spChg chg="del mod topLvl">
          <ac:chgData name="reza kabir" userId="af3c95a13102d509" providerId="LiveId" clId="{1DE7A25A-A000-40E7-AB21-D6A01019233A}" dt="2020-05-17T15:01:50.248" v="114" actId="478"/>
          <ac:spMkLst>
            <pc:docMk/>
            <pc:sldMk cId="1033644193" sldId="639"/>
            <ac:spMk id="1222" creationId="{2E8B08B1-D123-40CC-B00B-4DB93D7E07DC}"/>
          </ac:spMkLst>
        </pc:spChg>
        <pc:spChg chg="del mod topLvl">
          <ac:chgData name="reza kabir" userId="af3c95a13102d509" providerId="LiveId" clId="{1DE7A25A-A000-40E7-AB21-D6A01019233A}" dt="2020-05-17T15:01:50.248" v="114" actId="478"/>
          <ac:spMkLst>
            <pc:docMk/>
            <pc:sldMk cId="1033644193" sldId="639"/>
            <ac:spMk id="1223" creationId="{0E9E36D5-B3CF-4038-90D5-51599EB59FAE}"/>
          </ac:spMkLst>
        </pc:spChg>
        <pc:spChg chg="del mod topLvl">
          <ac:chgData name="reza kabir" userId="af3c95a13102d509" providerId="LiveId" clId="{1DE7A25A-A000-40E7-AB21-D6A01019233A}" dt="2020-05-17T15:01:50.248" v="114" actId="478"/>
          <ac:spMkLst>
            <pc:docMk/>
            <pc:sldMk cId="1033644193" sldId="639"/>
            <ac:spMk id="1224" creationId="{917E8CB1-19D6-437B-969B-CBF078C90381}"/>
          </ac:spMkLst>
        </pc:spChg>
        <pc:spChg chg="del mod topLvl">
          <ac:chgData name="reza kabir" userId="af3c95a13102d509" providerId="LiveId" clId="{1DE7A25A-A000-40E7-AB21-D6A01019233A}" dt="2020-05-17T15:01:50.248" v="114" actId="478"/>
          <ac:spMkLst>
            <pc:docMk/>
            <pc:sldMk cId="1033644193" sldId="639"/>
            <ac:spMk id="1225" creationId="{560C1005-47A6-48C4-B254-5402F68DA491}"/>
          </ac:spMkLst>
        </pc:spChg>
        <pc:spChg chg="del mod topLvl">
          <ac:chgData name="reza kabir" userId="af3c95a13102d509" providerId="LiveId" clId="{1DE7A25A-A000-40E7-AB21-D6A01019233A}" dt="2020-05-17T15:01:50.248" v="114" actId="478"/>
          <ac:spMkLst>
            <pc:docMk/>
            <pc:sldMk cId="1033644193" sldId="639"/>
            <ac:spMk id="1226" creationId="{54A7C34C-5EAF-46B6-A8E0-DA23B4D529B0}"/>
          </ac:spMkLst>
        </pc:spChg>
        <pc:spChg chg="del mod topLvl">
          <ac:chgData name="reza kabir" userId="af3c95a13102d509" providerId="LiveId" clId="{1DE7A25A-A000-40E7-AB21-D6A01019233A}" dt="2020-05-17T15:01:50.248" v="114" actId="478"/>
          <ac:spMkLst>
            <pc:docMk/>
            <pc:sldMk cId="1033644193" sldId="639"/>
            <ac:spMk id="1227" creationId="{F50D4190-8512-43D6-871A-B569D3138530}"/>
          </ac:spMkLst>
        </pc:spChg>
        <pc:spChg chg="del mod topLvl">
          <ac:chgData name="reza kabir" userId="af3c95a13102d509" providerId="LiveId" clId="{1DE7A25A-A000-40E7-AB21-D6A01019233A}" dt="2020-05-17T15:01:50.248" v="114" actId="478"/>
          <ac:spMkLst>
            <pc:docMk/>
            <pc:sldMk cId="1033644193" sldId="639"/>
            <ac:spMk id="1228" creationId="{7DA8CE47-504E-447B-9BB9-52F07AD9314E}"/>
          </ac:spMkLst>
        </pc:spChg>
        <pc:spChg chg="del mod topLvl">
          <ac:chgData name="reza kabir" userId="af3c95a13102d509" providerId="LiveId" clId="{1DE7A25A-A000-40E7-AB21-D6A01019233A}" dt="2020-05-17T15:01:50.248" v="114" actId="478"/>
          <ac:spMkLst>
            <pc:docMk/>
            <pc:sldMk cId="1033644193" sldId="639"/>
            <ac:spMk id="1229" creationId="{C371446E-067D-494B-8E71-FC1B2D590FC9}"/>
          </ac:spMkLst>
        </pc:spChg>
        <pc:spChg chg="del mod topLvl">
          <ac:chgData name="reza kabir" userId="af3c95a13102d509" providerId="LiveId" clId="{1DE7A25A-A000-40E7-AB21-D6A01019233A}" dt="2020-05-17T15:01:50.248" v="114" actId="478"/>
          <ac:spMkLst>
            <pc:docMk/>
            <pc:sldMk cId="1033644193" sldId="639"/>
            <ac:spMk id="1230" creationId="{71D78F13-AB1B-4B5C-B796-7EB969AEE4A1}"/>
          </ac:spMkLst>
        </pc:spChg>
        <pc:spChg chg="del mod topLvl">
          <ac:chgData name="reza kabir" userId="af3c95a13102d509" providerId="LiveId" clId="{1DE7A25A-A000-40E7-AB21-D6A01019233A}" dt="2020-05-17T15:01:50.248" v="114" actId="478"/>
          <ac:spMkLst>
            <pc:docMk/>
            <pc:sldMk cId="1033644193" sldId="639"/>
            <ac:spMk id="1231" creationId="{E0174DE7-2B4C-4EB8-A522-76C204703C2F}"/>
          </ac:spMkLst>
        </pc:spChg>
        <pc:spChg chg="del mod topLvl">
          <ac:chgData name="reza kabir" userId="af3c95a13102d509" providerId="LiveId" clId="{1DE7A25A-A000-40E7-AB21-D6A01019233A}" dt="2020-05-17T15:01:50.248" v="114" actId="478"/>
          <ac:spMkLst>
            <pc:docMk/>
            <pc:sldMk cId="1033644193" sldId="639"/>
            <ac:spMk id="1232" creationId="{9EF81CA2-3FC2-40A8-B772-07C3B2D6E57A}"/>
          </ac:spMkLst>
        </pc:spChg>
        <pc:spChg chg="del mod topLvl">
          <ac:chgData name="reza kabir" userId="af3c95a13102d509" providerId="LiveId" clId="{1DE7A25A-A000-40E7-AB21-D6A01019233A}" dt="2020-05-17T15:01:50.248" v="114" actId="478"/>
          <ac:spMkLst>
            <pc:docMk/>
            <pc:sldMk cId="1033644193" sldId="639"/>
            <ac:spMk id="1233" creationId="{2976732B-B3AD-4353-8D46-78086255A08A}"/>
          </ac:spMkLst>
        </pc:spChg>
        <pc:spChg chg="del mod topLvl">
          <ac:chgData name="reza kabir" userId="af3c95a13102d509" providerId="LiveId" clId="{1DE7A25A-A000-40E7-AB21-D6A01019233A}" dt="2020-05-17T15:01:50.248" v="114" actId="478"/>
          <ac:spMkLst>
            <pc:docMk/>
            <pc:sldMk cId="1033644193" sldId="639"/>
            <ac:spMk id="1234" creationId="{40B1965B-0BCE-4DEB-8EC0-DE59262A5A7C}"/>
          </ac:spMkLst>
        </pc:spChg>
        <pc:spChg chg="del mod topLvl">
          <ac:chgData name="reza kabir" userId="af3c95a13102d509" providerId="LiveId" clId="{1DE7A25A-A000-40E7-AB21-D6A01019233A}" dt="2020-05-17T15:01:50.248" v="114" actId="478"/>
          <ac:spMkLst>
            <pc:docMk/>
            <pc:sldMk cId="1033644193" sldId="639"/>
            <ac:spMk id="1235" creationId="{7BF67DBE-D3D5-4C5A-8D7A-1E5E78F6D911}"/>
          </ac:spMkLst>
        </pc:spChg>
        <pc:spChg chg="del mod topLvl">
          <ac:chgData name="reza kabir" userId="af3c95a13102d509" providerId="LiveId" clId="{1DE7A25A-A000-40E7-AB21-D6A01019233A}" dt="2020-05-17T15:01:50.248" v="114" actId="478"/>
          <ac:spMkLst>
            <pc:docMk/>
            <pc:sldMk cId="1033644193" sldId="639"/>
            <ac:spMk id="1236" creationId="{D920C305-1E6D-4CA8-A007-6C1C4BE4FFB9}"/>
          </ac:spMkLst>
        </pc:spChg>
        <pc:spChg chg="del mod topLvl">
          <ac:chgData name="reza kabir" userId="af3c95a13102d509" providerId="LiveId" clId="{1DE7A25A-A000-40E7-AB21-D6A01019233A}" dt="2020-05-17T15:01:50.248" v="114" actId="478"/>
          <ac:spMkLst>
            <pc:docMk/>
            <pc:sldMk cId="1033644193" sldId="639"/>
            <ac:spMk id="1237" creationId="{BA22330B-BC85-4CD7-A4E6-56FA5A044738}"/>
          </ac:spMkLst>
        </pc:spChg>
        <pc:spChg chg="del mod topLvl">
          <ac:chgData name="reza kabir" userId="af3c95a13102d509" providerId="LiveId" clId="{1DE7A25A-A000-40E7-AB21-D6A01019233A}" dt="2020-05-17T15:01:50.248" v="114" actId="478"/>
          <ac:spMkLst>
            <pc:docMk/>
            <pc:sldMk cId="1033644193" sldId="639"/>
            <ac:spMk id="1238" creationId="{8E13E1B5-DBE1-4FE5-83FF-D49E97D8394E}"/>
          </ac:spMkLst>
        </pc:spChg>
        <pc:spChg chg="del mod topLvl">
          <ac:chgData name="reza kabir" userId="af3c95a13102d509" providerId="LiveId" clId="{1DE7A25A-A000-40E7-AB21-D6A01019233A}" dt="2020-05-17T15:01:50.248" v="114" actId="478"/>
          <ac:spMkLst>
            <pc:docMk/>
            <pc:sldMk cId="1033644193" sldId="639"/>
            <ac:spMk id="1239" creationId="{8125AF06-5B2C-4697-8D10-A3943BF70ABC}"/>
          </ac:spMkLst>
        </pc:spChg>
        <pc:spChg chg="del mod topLvl">
          <ac:chgData name="reza kabir" userId="af3c95a13102d509" providerId="LiveId" clId="{1DE7A25A-A000-40E7-AB21-D6A01019233A}" dt="2020-05-17T15:01:50.248" v="114" actId="478"/>
          <ac:spMkLst>
            <pc:docMk/>
            <pc:sldMk cId="1033644193" sldId="639"/>
            <ac:spMk id="1240" creationId="{B7A60BB9-9D02-4E70-96B3-6C4E31A34149}"/>
          </ac:spMkLst>
        </pc:spChg>
        <pc:spChg chg="del mod topLvl">
          <ac:chgData name="reza kabir" userId="af3c95a13102d509" providerId="LiveId" clId="{1DE7A25A-A000-40E7-AB21-D6A01019233A}" dt="2020-05-17T15:01:50.248" v="114" actId="478"/>
          <ac:spMkLst>
            <pc:docMk/>
            <pc:sldMk cId="1033644193" sldId="639"/>
            <ac:spMk id="1241" creationId="{57CC0B59-8247-4E3F-8E5B-FE1924126A03}"/>
          </ac:spMkLst>
        </pc:spChg>
        <pc:spChg chg="del mod topLvl">
          <ac:chgData name="reza kabir" userId="af3c95a13102d509" providerId="LiveId" clId="{1DE7A25A-A000-40E7-AB21-D6A01019233A}" dt="2020-05-17T15:01:50.248" v="114" actId="478"/>
          <ac:spMkLst>
            <pc:docMk/>
            <pc:sldMk cId="1033644193" sldId="639"/>
            <ac:spMk id="1242" creationId="{AC852D02-E4FA-46A2-93A9-06A65B05F438}"/>
          </ac:spMkLst>
        </pc:spChg>
        <pc:spChg chg="del mod topLvl">
          <ac:chgData name="reza kabir" userId="af3c95a13102d509" providerId="LiveId" clId="{1DE7A25A-A000-40E7-AB21-D6A01019233A}" dt="2020-05-17T15:01:50.248" v="114" actId="478"/>
          <ac:spMkLst>
            <pc:docMk/>
            <pc:sldMk cId="1033644193" sldId="639"/>
            <ac:spMk id="1243" creationId="{B2E8E177-48FA-4A4C-A136-81FC55978C4E}"/>
          </ac:spMkLst>
        </pc:spChg>
        <pc:spChg chg="del mod topLvl">
          <ac:chgData name="reza kabir" userId="af3c95a13102d509" providerId="LiveId" clId="{1DE7A25A-A000-40E7-AB21-D6A01019233A}" dt="2020-05-17T15:01:50.248" v="114" actId="478"/>
          <ac:spMkLst>
            <pc:docMk/>
            <pc:sldMk cId="1033644193" sldId="639"/>
            <ac:spMk id="1244" creationId="{99E39169-316D-4525-88C5-C5BA9754F911}"/>
          </ac:spMkLst>
        </pc:spChg>
        <pc:spChg chg="del mod topLvl">
          <ac:chgData name="reza kabir" userId="af3c95a13102d509" providerId="LiveId" clId="{1DE7A25A-A000-40E7-AB21-D6A01019233A}" dt="2020-05-17T15:01:50.248" v="114" actId="478"/>
          <ac:spMkLst>
            <pc:docMk/>
            <pc:sldMk cId="1033644193" sldId="639"/>
            <ac:spMk id="1245" creationId="{420C8E39-506F-4DFC-AA61-8B1A796415FE}"/>
          </ac:spMkLst>
        </pc:spChg>
        <pc:spChg chg="del mod topLvl">
          <ac:chgData name="reza kabir" userId="af3c95a13102d509" providerId="LiveId" clId="{1DE7A25A-A000-40E7-AB21-D6A01019233A}" dt="2020-05-17T15:01:50.248" v="114" actId="478"/>
          <ac:spMkLst>
            <pc:docMk/>
            <pc:sldMk cId="1033644193" sldId="639"/>
            <ac:spMk id="1246" creationId="{8BAA7FDC-6A2E-432C-94FD-5DD737FB829B}"/>
          </ac:spMkLst>
        </pc:spChg>
        <pc:spChg chg="del mod topLvl">
          <ac:chgData name="reza kabir" userId="af3c95a13102d509" providerId="LiveId" clId="{1DE7A25A-A000-40E7-AB21-D6A01019233A}" dt="2020-05-17T15:01:50.248" v="114" actId="478"/>
          <ac:spMkLst>
            <pc:docMk/>
            <pc:sldMk cId="1033644193" sldId="639"/>
            <ac:spMk id="1247" creationId="{B9DB007C-B413-4371-A4E6-6D13DB4E25F4}"/>
          </ac:spMkLst>
        </pc:spChg>
        <pc:spChg chg="del mod topLvl">
          <ac:chgData name="reza kabir" userId="af3c95a13102d509" providerId="LiveId" clId="{1DE7A25A-A000-40E7-AB21-D6A01019233A}" dt="2020-05-17T15:01:50.248" v="114" actId="478"/>
          <ac:spMkLst>
            <pc:docMk/>
            <pc:sldMk cId="1033644193" sldId="639"/>
            <ac:spMk id="1248" creationId="{1E0CC203-D4BC-4201-9974-199AE32DD8E5}"/>
          </ac:spMkLst>
        </pc:spChg>
        <pc:spChg chg="del mod topLvl">
          <ac:chgData name="reza kabir" userId="af3c95a13102d509" providerId="LiveId" clId="{1DE7A25A-A000-40E7-AB21-D6A01019233A}" dt="2020-05-17T15:01:50.248" v="114" actId="478"/>
          <ac:spMkLst>
            <pc:docMk/>
            <pc:sldMk cId="1033644193" sldId="639"/>
            <ac:spMk id="1249" creationId="{09C3C66C-DA45-49B1-A313-63ADC6B50154}"/>
          </ac:spMkLst>
        </pc:spChg>
        <pc:spChg chg="del mod topLvl">
          <ac:chgData name="reza kabir" userId="af3c95a13102d509" providerId="LiveId" clId="{1DE7A25A-A000-40E7-AB21-D6A01019233A}" dt="2020-05-17T15:01:50.248" v="114" actId="478"/>
          <ac:spMkLst>
            <pc:docMk/>
            <pc:sldMk cId="1033644193" sldId="639"/>
            <ac:spMk id="1250" creationId="{52C05526-46CF-4B24-807D-19CB70279AE2}"/>
          </ac:spMkLst>
        </pc:spChg>
        <pc:spChg chg="del mod topLvl">
          <ac:chgData name="reza kabir" userId="af3c95a13102d509" providerId="LiveId" clId="{1DE7A25A-A000-40E7-AB21-D6A01019233A}" dt="2020-05-17T15:01:50.248" v="114" actId="478"/>
          <ac:spMkLst>
            <pc:docMk/>
            <pc:sldMk cId="1033644193" sldId="639"/>
            <ac:spMk id="1251" creationId="{E23C1B65-8565-4D6A-8DA6-4FCE68A90770}"/>
          </ac:spMkLst>
        </pc:spChg>
        <pc:spChg chg="del mod topLvl">
          <ac:chgData name="reza kabir" userId="af3c95a13102d509" providerId="LiveId" clId="{1DE7A25A-A000-40E7-AB21-D6A01019233A}" dt="2020-05-17T15:01:50.248" v="114" actId="478"/>
          <ac:spMkLst>
            <pc:docMk/>
            <pc:sldMk cId="1033644193" sldId="639"/>
            <ac:spMk id="1252" creationId="{093A3180-372C-4BDC-ADC6-8B0C162707EE}"/>
          </ac:spMkLst>
        </pc:spChg>
        <pc:spChg chg="del mod topLvl">
          <ac:chgData name="reza kabir" userId="af3c95a13102d509" providerId="LiveId" clId="{1DE7A25A-A000-40E7-AB21-D6A01019233A}" dt="2020-05-17T15:01:50.248" v="114" actId="478"/>
          <ac:spMkLst>
            <pc:docMk/>
            <pc:sldMk cId="1033644193" sldId="639"/>
            <ac:spMk id="1253" creationId="{EB736ECD-3663-4D44-BD13-3EF5F23768F8}"/>
          </ac:spMkLst>
        </pc:spChg>
        <pc:spChg chg="del mod topLvl">
          <ac:chgData name="reza kabir" userId="af3c95a13102d509" providerId="LiveId" clId="{1DE7A25A-A000-40E7-AB21-D6A01019233A}" dt="2020-05-17T15:01:50.248" v="114" actId="478"/>
          <ac:spMkLst>
            <pc:docMk/>
            <pc:sldMk cId="1033644193" sldId="639"/>
            <ac:spMk id="1254" creationId="{9198B64D-6FAA-4970-B6CA-3E202F6749D5}"/>
          </ac:spMkLst>
        </pc:spChg>
        <pc:spChg chg="del mod topLvl">
          <ac:chgData name="reza kabir" userId="af3c95a13102d509" providerId="LiveId" clId="{1DE7A25A-A000-40E7-AB21-D6A01019233A}" dt="2020-05-17T15:01:50.248" v="114" actId="478"/>
          <ac:spMkLst>
            <pc:docMk/>
            <pc:sldMk cId="1033644193" sldId="639"/>
            <ac:spMk id="1255" creationId="{B9A7331A-931F-4D12-88D4-931A1B964792}"/>
          </ac:spMkLst>
        </pc:spChg>
        <pc:spChg chg="del mod topLvl">
          <ac:chgData name="reza kabir" userId="af3c95a13102d509" providerId="LiveId" clId="{1DE7A25A-A000-40E7-AB21-D6A01019233A}" dt="2020-05-17T15:01:50.248" v="114" actId="478"/>
          <ac:spMkLst>
            <pc:docMk/>
            <pc:sldMk cId="1033644193" sldId="639"/>
            <ac:spMk id="1256" creationId="{EBCA46CB-716A-44EA-AE85-7C5963E252FF}"/>
          </ac:spMkLst>
        </pc:spChg>
        <pc:spChg chg="del mod topLvl">
          <ac:chgData name="reza kabir" userId="af3c95a13102d509" providerId="LiveId" clId="{1DE7A25A-A000-40E7-AB21-D6A01019233A}" dt="2020-05-17T15:01:50.248" v="114" actId="478"/>
          <ac:spMkLst>
            <pc:docMk/>
            <pc:sldMk cId="1033644193" sldId="639"/>
            <ac:spMk id="1257" creationId="{E4DC37B0-4D51-493C-82E3-0421F46F3B48}"/>
          </ac:spMkLst>
        </pc:spChg>
        <pc:spChg chg="del mod topLvl">
          <ac:chgData name="reza kabir" userId="af3c95a13102d509" providerId="LiveId" clId="{1DE7A25A-A000-40E7-AB21-D6A01019233A}" dt="2020-05-17T15:01:50.248" v="114" actId="478"/>
          <ac:spMkLst>
            <pc:docMk/>
            <pc:sldMk cId="1033644193" sldId="639"/>
            <ac:spMk id="1258" creationId="{557E0E2E-87BB-44C6-8D6D-40EC47EBC198}"/>
          </ac:spMkLst>
        </pc:spChg>
        <pc:spChg chg="del mod topLvl">
          <ac:chgData name="reza kabir" userId="af3c95a13102d509" providerId="LiveId" clId="{1DE7A25A-A000-40E7-AB21-D6A01019233A}" dt="2020-05-17T15:01:50.248" v="114" actId="478"/>
          <ac:spMkLst>
            <pc:docMk/>
            <pc:sldMk cId="1033644193" sldId="639"/>
            <ac:spMk id="1259" creationId="{AAE63B21-41B1-41C4-BFD3-47D998A01963}"/>
          </ac:spMkLst>
        </pc:spChg>
        <pc:spChg chg="del mod topLvl">
          <ac:chgData name="reza kabir" userId="af3c95a13102d509" providerId="LiveId" clId="{1DE7A25A-A000-40E7-AB21-D6A01019233A}" dt="2020-05-17T15:01:50.248" v="114" actId="478"/>
          <ac:spMkLst>
            <pc:docMk/>
            <pc:sldMk cId="1033644193" sldId="639"/>
            <ac:spMk id="1260" creationId="{2CF62FA3-17BA-4859-AD6D-8B073ACA9378}"/>
          </ac:spMkLst>
        </pc:spChg>
        <pc:spChg chg="del mod topLvl">
          <ac:chgData name="reza kabir" userId="af3c95a13102d509" providerId="LiveId" clId="{1DE7A25A-A000-40E7-AB21-D6A01019233A}" dt="2020-05-17T15:01:50.248" v="114" actId="478"/>
          <ac:spMkLst>
            <pc:docMk/>
            <pc:sldMk cId="1033644193" sldId="639"/>
            <ac:spMk id="1261" creationId="{7E412377-D068-412E-A30A-4582D03D5FD6}"/>
          </ac:spMkLst>
        </pc:spChg>
        <pc:spChg chg="del mod topLvl">
          <ac:chgData name="reza kabir" userId="af3c95a13102d509" providerId="LiveId" clId="{1DE7A25A-A000-40E7-AB21-D6A01019233A}" dt="2020-05-17T15:01:50.248" v="114" actId="478"/>
          <ac:spMkLst>
            <pc:docMk/>
            <pc:sldMk cId="1033644193" sldId="639"/>
            <ac:spMk id="1262" creationId="{86A32CC6-8993-46CB-922A-4FD15D595545}"/>
          </ac:spMkLst>
        </pc:spChg>
        <pc:spChg chg="del mod topLvl">
          <ac:chgData name="reza kabir" userId="af3c95a13102d509" providerId="LiveId" clId="{1DE7A25A-A000-40E7-AB21-D6A01019233A}" dt="2020-05-17T15:01:50.248" v="114" actId="478"/>
          <ac:spMkLst>
            <pc:docMk/>
            <pc:sldMk cId="1033644193" sldId="639"/>
            <ac:spMk id="1263" creationId="{4944D149-780F-4553-8F52-5B25997B2CDF}"/>
          </ac:spMkLst>
        </pc:spChg>
        <pc:spChg chg="del mod topLvl">
          <ac:chgData name="reza kabir" userId="af3c95a13102d509" providerId="LiveId" clId="{1DE7A25A-A000-40E7-AB21-D6A01019233A}" dt="2020-05-17T15:01:50.248" v="114" actId="478"/>
          <ac:spMkLst>
            <pc:docMk/>
            <pc:sldMk cId="1033644193" sldId="639"/>
            <ac:spMk id="1264" creationId="{C73DEBF0-A979-4B93-96EC-3F0514088235}"/>
          </ac:spMkLst>
        </pc:spChg>
        <pc:spChg chg="del mod topLvl">
          <ac:chgData name="reza kabir" userId="af3c95a13102d509" providerId="LiveId" clId="{1DE7A25A-A000-40E7-AB21-D6A01019233A}" dt="2020-05-17T15:01:50.248" v="114" actId="478"/>
          <ac:spMkLst>
            <pc:docMk/>
            <pc:sldMk cId="1033644193" sldId="639"/>
            <ac:spMk id="1265" creationId="{E135E4D3-CADF-4346-ABE7-31CF687B2D70}"/>
          </ac:spMkLst>
        </pc:spChg>
        <pc:spChg chg="del mod topLvl">
          <ac:chgData name="reza kabir" userId="af3c95a13102d509" providerId="LiveId" clId="{1DE7A25A-A000-40E7-AB21-D6A01019233A}" dt="2020-05-17T15:01:50.248" v="114" actId="478"/>
          <ac:spMkLst>
            <pc:docMk/>
            <pc:sldMk cId="1033644193" sldId="639"/>
            <ac:spMk id="1266" creationId="{5874D7E8-05F9-4E54-9F11-5C81F1653944}"/>
          </ac:spMkLst>
        </pc:spChg>
        <pc:spChg chg="del mod topLvl">
          <ac:chgData name="reza kabir" userId="af3c95a13102d509" providerId="LiveId" clId="{1DE7A25A-A000-40E7-AB21-D6A01019233A}" dt="2020-05-17T15:01:50.248" v="114" actId="478"/>
          <ac:spMkLst>
            <pc:docMk/>
            <pc:sldMk cId="1033644193" sldId="639"/>
            <ac:spMk id="1267" creationId="{CF120877-AF46-45F0-B88A-8731618CAE1B}"/>
          </ac:spMkLst>
        </pc:spChg>
        <pc:spChg chg="del mod topLvl">
          <ac:chgData name="reza kabir" userId="af3c95a13102d509" providerId="LiveId" clId="{1DE7A25A-A000-40E7-AB21-D6A01019233A}" dt="2020-05-17T15:01:50.248" v="114" actId="478"/>
          <ac:spMkLst>
            <pc:docMk/>
            <pc:sldMk cId="1033644193" sldId="639"/>
            <ac:spMk id="1268" creationId="{66AF8132-B413-46AC-A164-BFB1C288FAE2}"/>
          </ac:spMkLst>
        </pc:spChg>
        <pc:spChg chg="del mod topLvl">
          <ac:chgData name="reza kabir" userId="af3c95a13102d509" providerId="LiveId" clId="{1DE7A25A-A000-40E7-AB21-D6A01019233A}" dt="2020-05-17T15:01:50.248" v="114" actId="478"/>
          <ac:spMkLst>
            <pc:docMk/>
            <pc:sldMk cId="1033644193" sldId="639"/>
            <ac:spMk id="1269" creationId="{EE22CAED-3D41-4B23-90ED-0D0294E31C52}"/>
          </ac:spMkLst>
        </pc:spChg>
        <pc:spChg chg="del mod topLvl">
          <ac:chgData name="reza kabir" userId="af3c95a13102d509" providerId="LiveId" clId="{1DE7A25A-A000-40E7-AB21-D6A01019233A}" dt="2020-05-17T15:01:50.248" v="114" actId="478"/>
          <ac:spMkLst>
            <pc:docMk/>
            <pc:sldMk cId="1033644193" sldId="639"/>
            <ac:spMk id="1270" creationId="{11310D8D-BE5B-420E-B468-5C21D34A33B0}"/>
          </ac:spMkLst>
        </pc:spChg>
        <pc:spChg chg="del mod topLvl">
          <ac:chgData name="reza kabir" userId="af3c95a13102d509" providerId="LiveId" clId="{1DE7A25A-A000-40E7-AB21-D6A01019233A}" dt="2020-05-17T15:01:50.248" v="114" actId="478"/>
          <ac:spMkLst>
            <pc:docMk/>
            <pc:sldMk cId="1033644193" sldId="639"/>
            <ac:spMk id="1271" creationId="{9F502E7A-5DE2-4FC6-BADA-9200DD339613}"/>
          </ac:spMkLst>
        </pc:spChg>
        <pc:spChg chg="del mod topLvl">
          <ac:chgData name="reza kabir" userId="af3c95a13102d509" providerId="LiveId" clId="{1DE7A25A-A000-40E7-AB21-D6A01019233A}" dt="2020-05-17T15:01:50.248" v="114" actId="478"/>
          <ac:spMkLst>
            <pc:docMk/>
            <pc:sldMk cId="1033644193" sldId="639"/>
            <ac:spMk id="1272" creationId="{2873099B-487B-49BD-A977-53F1AEBEE5F3}"/>
          </ac:spMkLst>
        </pc:spChg>
        <pc:spChg chg="del mod topLvl">
          <ac:chgData name="reza kabir" userId="af3c95a13102d509" providerId="LiveId" clId="{1DE7A25A-A000-40E7-AB21-D6A01019233A}" dt="2020-05-17T15:01:50.248" v="114" actId="478"/>
          <ac:spMkLst>
            <pc:docMk/>
            <pc:sldMk cId="1033644193" sldId="639"/>
            <ac:spMk id="1273" creationId="{774B25B0-00E6-4A01-91DA-60E9083BFA8E}"/>
          </ac:spMkLst>
        </pc:spChg>
        <pc:spChg chg="del mod topLvl">
          <ac:chgData name="reza kabir" userId="af3c95a13102d509" providerId="LiveId" clId="{1DE7A25A-A000-40E7-AB21-D6A01019233A}" dt="2020-05-17T15:01:50.248" v="114" actId="478"/>
          <ac:spMkLst>
            <pc:docMk/>
            <pc:sldMk cId="1033644193" sldId="639"/>
            <ac:spMk id="1274" creationId="{46F6E4C2-76A8-4BE8-BFA4-121EED2DD090}"/>
          </ac:spMkLst>
        </pc:spChg>
        <pc:spChg chg="del mod topLvl">
          <ac:chgData name="reza kabir" userId="af3c95a13102d509" providerId="LiveId" clId="{1DE7A25A-A000-40E7-AB21-D6A01019233A}" dt="2020-05-17T15:01:50.248" v="114" actId="478"/>
          <ac:spMkLst>
            <pc:docMk/>
            <pc:sldMk cId="1033644193" sldId="639"/>
            <ac:spMk id="1275" creationId="{E2316E03-4C9A-4EA7-B8C2-50E99857690B}"/>
          </ac:spMkLst>
        </pc:spChg>
        <pc:spChg chg="del mod topLvl">
          <ac:chgData name="reza kabir" userId="af3c95a13102d509" providerId="LiveId" clId="{1DE7A25A-A000-40E7-AB21-D6A01019233A}" dt="2020-05-17T15:01:50.248" v="114" actId="478"/>
          <ac:spMkLst>
            <pc:docMk/>
            <pc:sldMk cId="1033644193" sldId="639"/>
            <ac:spMk id="1276" creationId="{7F19D652-E646-4CFE-8589-1C148178802B}"/>
          </ac:spMkLst>
        </pc:spChg>
        <pc:spChg chg="del mod topLvl">
          <ac:chgData name="reza kabir" userId="af3c95a13102d509" providerId="LiveId" clId="{1DE7A25A-A000-40E7-AB21-D6A01019233A}" dt="2020-05-17T15:01:50.248" v="114" actId="478"/>
          <ac:spMkLst>
            <pc:docMk/>
            <pc:sldMk cId="1033644193" sldId="639"/>
            <ac:spMk id="1277" creationId="{180F9D0D-DD9A-4C60-BF8E-8BEC1C255A05}"/>
          </ac:spMkLst>
        </pc:spChg>
        <pc:spChg chg="del mod topLvl">
          <ac:chgData name="reza kabir" userId="af3c95a13102d509" providerId="LiveId" clId="{1DE7A25A-A000-40E7-AB21-D6A01019233A}" dt="2020-05-17T15:01:50.248" v="114" actId="478"/>
          <ac:spMkLst>
            <pc:docMk/>
            <pc:sldMk cId="1033644193" sldId="639"/>
            <ac:spMk id="1278" creationId="{057EF729-B73A-4BEF-B824-EDE55E91F004}"/>
          </ac:spMkLst>
        </pc:spChg>
        <pc:spChg chg="del mod topLvl">
          <ac:chgData name="reza kabir" userId="af3c95a13102d509" providerId="LiveId" clId="{1DE7A25A-A000-40E7-AB21-D6A01019233A}" dt="2020-05-17T15:01:50.248" v="114" actId="478"/>
          <ac:spMkLst>
            <pc:docMk/>
            <pc:sldMk cId="1033644193" sldId="639"/>
            <ac:spMk id="1279" creationId="{7B06E9BC-097D-4646-A809-E0DD9CC76A00}"/>
          </ac:spMkLst>
        </pc:spChg>
        <pc:spChg chg="del mod topLvl">
          <ac:chgData name="reza kabir" userId="af3c95a13102d509" providerId="LiveId" clId="{1DE7A25A-A000-40E7-AB21-D6A01019233A}" dt="2020-05-17T15:01:50.248" v="114" actId="478"/>
          <ac:spMkLst>
            <pc:docMk/>
            <pc:sldMk cId="1033644193" sldId="639"/>
            <ac:spMk id="1280" creationId="{BC17B331-4CC2-4380-AF20-4A51113801A0}"/>
          </ac:spMkLst>
        </pc:spChg>
        <pc:spChg chg="del mod topLvl">
          <ac:chgData name="reza kabir" userId="af3c95a13102d509" providerId="LiveId" clId="{1DE7A25A-A000-40E7-AB21-D6A01019233A}" dt="2020-05-17T15:01:50.248" v="114" actId="478"/>
          <ac:spMkLst>
            <pc:docMk/>
            <pc:sldMk cId="1033644193" sldId="639"/>
            <ac:spMk id="1281" creationId="{2CBD9DD8-858F-4F5E-81AC-0400AFE0FF96}"/>
          </ac:spMkLst>
        </pc:spChg>
        <pc:spChg chg="del mod topLvl">
          <ac:chgData name="reza kabir" userId="af3c95a13102d509" providerId="LiveId" clId="{1DE7A25A-A000-40E7-AB21-D6A01019233A}" dt="2020-05-17T15:01:50.248" v="114" actId="478"/>
          <ac:spMkLst>
            <pc:docMk/>
            <pc:sldMk cId="1033644193" sldId="639"/>
            <ac:spMk id="1282" creationId="{D1AC169D-F127-4910-8A8A-8D4B58C4B739}"/>
          </ac:spMkLst>
        </pc:spChg>
        <pc:spChg chg="del mod topLvl">
          <ac:chgData name="reza kabir" userId="af3c95a13102d509" providerId="LiveId" clId="{1DE7A25A-A000-40E7-AB21-D6A01019233A}" dt="2020-05-17T15:01:50.248" v="114" actId="478"/>
          <ac:spMkLst>
            <pc:docMk/>
            <pc:sldMk cId="1033644193" sldId="639"/>
            <ac:spMk id="1283" creationId="{DA3FACA1-836B-4F62-A474-90325E2FC451}"/>
          </ac:spMkLst>
        </pc:spChg>
        <pc:spChg chg="del mod topLvl">
          <ac:chgData name="reza kabir" userId="af3c95a13102d509" providerId="LiveId" clId="{1DE7A25A-A000-40E7-AB21-D6A01019233A}" dt="2020-05-17T15:01:50.248" v="114" actId="478"/>
          <ac:spMkLst>
            <pc:docMk/>
            <pc:sldMk cId="1033644193" sldId="639"/>
            <ac:spMk id="1284" creationId="{6743A1DB-85C0-4E83-9E17-9CC01E53A460}"/>
          </ac:spMkLst>
        </pc:spChg>
        <pc:spChg chg="del mod topLvl">
          <ac:chgData name="reza kabir" userId="af3c95a13102d509" providerId="LiveId" clId="{1DE7A25A-A000-40E7-AB21-D6A01019233A}" dt="2020-05-17T15:01:50.248" v="114" actId="478"/>
          <ac:spMkLst>
            <pc:docMk/>
            <pc:sldMk cId="1033644193" sldId="639"/>
            <ac:spMk id="1285" creationId="{C61B03A9-97AB-4E19-BEA9-43496DC57B03}"/>
          </ac:spMkLst>
        </pc:spChg>
        <pc:spChg chg="del mod topLvl">
          <ac:chgData name="reza kabir" userId="af3c95a13102d509" providerId="LiveId" clId="{1DE7A25A-A000-40E7-AB21-D6A01019233A}" dt="2020-05-17T15:01:50.248" v="114" actId="478"/>
          <ac:spMkLst>
            <pc:docMk/>
            <pc:sldMk cId="1033644193" sldId="639"/>
            <ac:spMk id="1286" creationId="{606BC279-7AEA-403F-BF11-7AC3BD03E228}"/>
          </ac:spMkLst>
        </pc:spChg>
        <pc:spChg chg="del mod topLvl">
          <ac:chgData name="reza kabir" userId="af3c95a13102d509" providerId="LiveId" clId="{1DE7A25A-A000-40E7-AB21-D6A01019233A}" dt="2020-05-17T15:01:50.248" v="114" actId="478"/>
          <ac:spMkLst>
            <pc:docMk/>
            <pc:sldMk cId="1033644193" sldId="639"/>
            <ac:spMk id="1287" creationId="{79981A74-8E4D-443B-A879-265D928853F0}"/>
          </ac:spMkLst>
        </pc:spChg>
        <pc:spChg chg="del mod topLvl">
          <ac:chgData name="reza kabir" userId="af3c95a13102d509" providerId="LiveId" clId="{1DE7A25A-A000-40E7-AB21-D6A01019233A}" dt="2020-05-17T15:01:50.248" v="114" actId="478"/>
          <ac:spMkLst>
            <pc:docMk/>
            <pc:sldMk cId="1033644193" sldId="639"/>
            <ac:spMk id="1288" creationId="{B541ED18-15AF-471D-BA10-D26F394393EB}"/>
          </ac:spMkLst>
        </pc:spChg>
        <pc:spChg chg="del mod topLvl">
          <ac:chgData name="reza kabir" userId="af3c95a13102d509" providerId="LiveId" clId="{1DE7A25A-A000-40E7-AB21-D6A01019233A}" dt="2020-05-17T15:01:50.248" v="114" actId="478"/>
          <ac:spMkLst>
            <pc:docMk/>
            <pc:sldMk cId="1033644193" sldId="639"/>
            <ac:spMk id="1289" creationId="{0CCF0D95-1CA6-4BBD-9985-2554B76D8FF7}"/>
          </ac:spMkLst>
        </pc:spChg>
        <pc:spChg chg="del mod topLvl">
          <ac:chgData name="reza kabir" userId="af3c95a13102d509" providerId="LiveId" clId="{1DE7A25A-A000-40E7-AB21-D6A01019233A}" dt="2020-05-17T15:01:50.248" v="114" actId="478"/>
          <ac:spMkLst>
            <pc:docMk/>
            <pc:sldMk cId="1033644193" sldId="639"/>
            <ac:spMk id="1290" creationId="{E32300CB-C463-41B6-8470-9464FDCC9FD5}"/>
          </ac:spMkLst>
        </pc:spChg>
        <pc:spChg chg="del mod topLvl">
          <ac:chgData name="reza kabir" userId="af3c95a13102d509" providerId="LiveId" clId="{1DE7A25A-A000-40E7-AB21-D6A01019233A}" dt="2020-05-17T15:01:50.248" v="114" actId="478"/>
          <ac:spMkLst>
            <pc:docMk/>
            <pc:sldMk cId="1033644193" sldId="639"/>
            <ac:spMk id="1291" creationId="{5A7AF797-33A2-4C48-8ADB-5286EC29FF21}"/>
          </ac:spMkLst>
        </pc:spChg>
        <pc:spChg chg="del mod topLvl">
          <ac:chgData name="reza kabir" userId="af3c95a13102d509" providerId="LiveId" clId="{1DE7A25A-A000-40E7-AB21-D6A01019233A}" dt="2020-05-17T15:01:50.248" v="114" actId="478"/>
          <ac:spMkLst>
            <pc:docMk/>
            <pc:sldMk cId="1033644193" sldId="639"/>
            <ac:spMk id="1292" creationId="{776556EC-6F2B-43BF-8D5C-FA525A207E11}"/>
          </ac:spMkLst>
        </pc:spChg>
        <pc:spChg chg="del mod topLvl">
          <ac:chgData name="reza kabir" userId="af3c95a13102d509" providerId="LiveId" clId="{1DE7A25A-A000-40E7-AB21-D6A01019233A}" dt="2020-05-17T15:01:50.248" v="114" actId="478"/>
          <ac:spMkLst>
            <pc:docMk/>
            <pc:sldMk cId="1033644193" sldId="639"/>
            <ac:spMk id="1293" creationId="{940DB576-7451-412C-8C65-AC61D10BA0A9}"/>
          </ac:spMkLst>
        </pc:spChg>
        <pc:spChg chg="del mod topLvl">
          <ac:chgData name="reza kabir" userId="af3c95a13102d509" providerId="LiveId" clId="{1DE7A25A-A000-40E7-AB21-D6A01019233A}" dt="2020-05-17T15:01:50.248" v="114" actId="478"/>
          <ac:spMkLst>
            <pc:docMk/>
            <pc:sldMk cId="1033644193" sldId="639"/>
            <ac:spMk id="1294" creationId="{0D78F9E4-E86A-4591-BB62-844D43C4E19F}"/>
          </ac:spMkLst>
        </pc:spChg>
        <pc:spChg chg="del mod topLvl">
          <ac:chgData name="reza kabir" userId="af3c95a13102d509" providerId="LiveId" clId="{1DE7A25A-A000-40E7-AB21-D6A01019233A}" dt="2020-05-17T15:01:50.248" v="114" actId="478"/>
          <ac:spMkLst>
            <pc:docMk/>
            <pc:sldMk cId="1033644193" sldId="639"/>
            <ac:spMk id="1295" creationId="{ABE4B457-F0E1-46B5-988F-7C0F3A83E26C}"/>
          </ac:spMkLst>
        </pc:spChg>
        <pc:spChg chg="del mod topLvl">
          <ac:chgData name="reza kabir" userId="af3c95a13102d509" providerId="LiveId" clId="{1DE7A25A-A000-40E7-AB21-D6A01019233A}" dt="2020-05-17T15:01:50.248" v="114" actId="478"/>
          <ac:spMkLst>
            <pc:docMk/>
            <pc:sldMk cId="1033644193" sldId="639"/>
            <ac:spMk id="1296" creationId="{21B0F28E-B9BC-4265-9F02-B0CD031B7F1A}"/>
          </ac:spMkLst>
        </pc:spChg>
        <pc:spChg chg="del mod topLvl">
          <ac:chgData name="reza kabir" userId="af3c95a13102d509" providerId="LiveId" clId="{1DE7A25A-A000-40E7-AB21-D6A01019233A}" dt="2020-05-17T15:01:50.248" v="114" actId="478"/>
          <ac:spMkLst>
            <pc:docMk/>
            <pc:sldMk cId="1033644193" sldId="639"/>
            <ac:spMk id="1297" creationId="{2E2B8D39-3266-43F8-BD99-F8E3FC4BED71}"/>
          </ac:spMkLst>
        </pc:spChg>
        <pc:spChg chg="del mod topLvl">
          <ac:chgData name="reza kabir" userId="af3c95a13102d509" providerId="LiveId" clId="{1DE7A25A-A000-40E7-AB21-D6A01019233A}" dt="2020-05-17T15:01:50.248" v="114" actId="478"/>
          <ac:spMkLst>
            <pc:docMk/>
            <pc:sldMk cId="1033644193" sldId="639"/>
            <ac:spMk id="1298" creationId="{5D21F720-346E-4B2F-9409-AA7AA87B36B3}"/>
          </ac:spMkLst>
        </pc:spChg>
        <pc:spChg chg="del mod topLvl">
          <ac:chgData name="reza kabir" userId="af3c95a13102d509" providerId="LiveId" clId="{1DE7A25A-A000-40E7-AB21-D6A01019233A}" dt="2020-05-17T15:01:50.248" v="114" actId="478"/>
          <ac:spMkLst>
            <pc:docMk/>
            <pc:sldMk cId="1033644193" sldId="639"/>
            <ac:spMk id="1299" creationId="{CF94EA51-B5BA-4BD1-B9D6-C165177A49C0}"/>
          </ac:spMkLst>
        </pc:spChg>
        <pc:spChg chg="del mod topLvl">
          <ac:chgData name="reza kabir" userId="af3c95a13102d509" providerId="LiveId" clId="{1DE7A25A-A000-40E7-AB21-D6A01019233A}" dt="2020-05-17T15:01:50.248" v="114" actId="478"/>
          <ac:spMkLst>
            <pc:docMk/>
            <pc:sldMk cId="1033644193" sldId="639"/>
            <ac:spMk id="1300" creationId="{7E4335E1-E353-45C7-B2FC-E1098F85513E}"/>
          </ac:spMkLst>
        </pc:spChg>
        <pc:spChg chg="del mod topLvl">
          <ac:chgData name="reza kabir" userId="af3c95a13102d509" providerId="LiveId" clId="{1DE7A25A-A000-40E7-AB21-D6A01019233A}" dt="2020-05-17T15:01:50.248" v="114" actId="478"/>
          <ac:spMkLst>
            <pc:docMk/>
            <pc:sldMk cId="1033644193" sldId="639"/>
            <ac:spMk id="1301" creationId="{0C8D84EE-5640-4A66-82B5-57922E83AEB8}"/>
          </ac:spMkLst>
        </pc:spChg>
        <pc:spChg chg="del mod topLvl">
          <ac:chgData name="reza kabir" userId="af3c95a13102d509" providerId="LiveId" clId="{1DE7A25A-A000-40E7-AB21-D6A01019233A}" dt="2020-05-17T15:01:50.248" v="114" actId="478"/>
          <ac:spMkLst>
            <pc:docMk/>
            <pc:sldMk cId="1033644193" sldId="639"/>
            <ac:spMk id="1302" creationId="{D9DE8003-6DA3-4636-BBD4-8601DC8F489F}"/>
          </ac:spMkLst>
        </pc:spChg>
        <pc:spChg chg="add mod">
          <ac:chgData name="reza kabir" userId="af3c95a13102d509" providerId="LiveId" clId="{1DE7A25A-A000-40E7-AB21-D6A01019233A}" dt="2020-05-17T15:03:07.761" v="128" actId="1076"/>
          <ac:spMkLst>
            <pc:docMk/>
            <pc:sldMk cId="1033644193" sldId="639"/>
            <ac:spMk id="1303" creationId="{286F2C9E-F06B-47D1-9223-7D9055048A04}"/>
          </ac:spMkLst>
        </pc:spChg>
        <pc:spChg chg="add mod">
          <ac:chgData name="reza kabir" userId="af3c95a13102d509" providerId="LiveId" clId="{1DE7A25A-A000-40E7-AB21-D6A01019233A}" dt="2020-05-17T15:03:13.649" v="130" actId="1076"/>
          <ac:spMkLst>
            <pc:docMk/>
            <pc:sldMk cId="1033644193" sldId="639"/>
            <ac:spMk id="1305" creationId="{5309F172-5D84-475B-960E-4195F0F1B6D7}"/>
          </ac:spMkLst>
        </pc:spChg>
        <pc:spChg chg="add mod">
          <ac:chgData name="reza kabir" userId="af3c95a13102d509" providerId="LiveId" clId="{1DE7A25A-A000-40E7-AB21-D6A01019233A}" dt="2020-05-17T15:03:17.021" v="131" actId="571"/>
          <ac:spMkLst>
            <pc:docMk/>
            <pc:sldMk cId="1033644193" sldId="639"/>
            <ac:spMk id="1306" creationId="{976B7509-B8F4-46B9-B5DD-ADAD5C1772F8}"/>
          </ac:spMkLst>
        </pc:spChg>
        <pc:spChg chg="add mod">
          <ac:chgData name="reza kabir" userId="af3c95a13102d509" providerId="LiveId" clId="{1DE7A25A-A000-40E7-AB21-D6A01019233A}" dt="2020-05-17T15:03:21.788" v="132" actId="571"/>
          <ac:spMkLst>
            <pc:docMk/>
            <pc:sldMk cId="1033644193" sldId="639"/>
            <ac:spMk id="1307" creationId="{B9539D00-A516-433C-8827-EC77B8B1DCC9}"/>
          </ac:spMkLst>
        </pc:spChg>
        <pc:spChg chg="add mod">
          <ac:chgData name="reza kabir" userId="af3c95a13102d509" providerId="LiveId" clId="{1DE7A25A-A000-40E7-AB21-D6A01019233A}" dt="2020-05-17T15:03:42.361" v="145" actId="1076"/>
          <ac:spMkLst>
            <pc:docMk/>
            <pc:sldMk cId="1033644193" sldId="639"/>
            <ac:spMk id="1308" creationId="{C773EC0C-9126-4CD3-BA3F-47CA7A6282A9}"/>
          </ac:spMkLst>
        </pc:spChg>
        <pc:spChg chg="add mod">
          <ac:chgData name="reza kabir" userId="af3c95a13102d509" providerId="LiveId" clId="{1DE7A25A-A000-40E7-AB21-D6A01019233A}" dt="2020-05-17T15:03:49.514" v="147" actId="1076"/>
          <ac:spMkLst>
            <pc:docMk/>
            <pc:sldMk cId="1033644193" sldId="639"/>
            <ac:spMk id="1309" creationId="{F86DD975-9073-4A52-9CBD-E68EC26A4913}"/>
          </ac:spMkLst>
        </pc:spChg>
        <pc:spChg chg="add mod">
          <ac:chgData name="reza kabir" userId="af3c95a13102d509" providerId="LiveId" clId="{1DE7A25A-A000-40E7-AB21-D6A01019233A}" dt="2020-05-17T15:03:52.508" v="149" actId="1076"/>
          <ac:spMkLst>
            <pc:docMk/>
            <pc:sldMk cId="1033644193" sldId="639"/>
            <ac:spMk id="1310" creationId="{8A34945B-699F-4C77-9E50-2E18942D62E6}"/>
          </ac:spMkLst>
        </pc:spChg>
        <pc:spChg chg="add mod">
          <ac:chgData name="reza kabir" userId="af3c95a13102d509" providerId="LiveId" clId="{1DE7A25A-A000-40E7-AB21-D6A01019233A}" dt="2020-05-17T15:04:47.681" v="166" actId="1076"/>
          <ac:spMkLst>
            <pc:docMk/>
            <pc:sldMk cId="1033644193" sldId="639"/>
            <ac:spMk id="1311" creationId="{43D88576-F8EA-4AD8-8475-0F15A17FED0F}"/>
          </ac:spMkLst>
        </pc:spChg>
        <pc:spChg chg="add mod">
          <ac:chgData name="reza kabir" userId="af3c95a13102d509" providerId="LiveId" clId="{1DE7A25A-A000-40E7-AB21-D6A01019233A}" dt="2020-05-17T15:04:50.343" v="168" actId="20577"/>
          <ac:spMkLst>
            <pc:docMk/>
            <pc:sldMk cId="1033644193" sldId="639"/>
            <ac:spMk id="1312" creationId="{50BB6749-898B-4ABA-AF63-5F8C6BAE1AD2}"/>
          </ac:spMkLst>
        </pc:spChg>
        <pc:spChg chg="add mod">
          <ac:chgData name="reza kabir" userId="af3c95a13102d509" providerId="LiveId" clId="{1DE7A25A-A000-40E7-AB21-D6A01019233A}" dt="2020-05-17T15:04:54.471" v="170" actId="20577"/>
          <ac:spMkLst>
            <pc:docMk/>
            <pc:sldMk cId="1033644193" sldId="639"/>
            <ac:spMk id="1313" creationId="{94591E28-5E50-4F43-8DAA-B98A1EA2DC23}"/>
          </ac:spMkLst>
        </pc:spChg>
        <pc:spChg chg="add mod">
          <ac:chgData name="reza kabir" userId="af3c95a13102d509" providerId="LiveId" clId="{1DE7A25A-A000-40E7-AB21-D6A01019233A}" dt="2020-05-17T15:04:57.725" v="172" actId="20577"/>
          <ac:spMkLst>
            <pc:docMk/>
            <pc:sldMk cId="1033644193" sldId="639"/>
            <ac:spMk id="1314" creationId="{0D1BC6C2-C715-48FA-9244-97B9CEFC0401}"/>
          </ac:spMkLst>
        </pc:spChg>
        <pc:grpChg chg="add del mod">
          <ac:chgData name="reza kabir" userId="af3c95a13102d509" providerId="LiveId" clId="{1DE7A25A-A000-40E7-AB21-D6A01019233A}" dt="2020-05-17T15:01:47.127" v="113" actId="165"/>
          <ac:grpSpMkLst>
            <pc:docMk/>
            <pc:sldMk cId="1033644193" sldId="639"/>
            <ac:grpSpMk id="2" creationId="{12956F01-8BEB-4F3F-B506-74D12EE0CBAA}"/>
          </ac:grpSpMkLst>
        </pc:grpChg>
        <pc:picChg chg="del mod">
          <ac:chgData name="reza kabir" userId="af3c95a13102d509" providerId="LiveId" clId="{1DE7A25A-A000-40E7-AB21-D6A01019233A}" dt="2020-05-17T15:05:00.875" v="173" actId="478"/>
          <ac:picMkLst>
            <pc:docMk/>
            <pc:sldMk cId="1033644193" sldId="639"/>
            <ac:picMk id="1304" creationId="{E56B9000-0369-4C56-B054-D06FF4470930}"/>
          </ac:picMkLst>
        </pc:picChg>
      </pc:sldChg>
      <pc:sldChg chg="add">
        <pc:chgData name="reza kabir" userId="af3c95a13102d509" providerId="LiveId" clId="{1DE7A25A-A000-40E7-AB21-D6A01019233A}" dt="2020-05-17T14:55:36.497" v="0"/>
        <pc:sldMkLst>
          <pc:docMk/>
          <pc:sldMk cId="83579344" sldId="640"/>
        </pc:sldMkLst>
      </pc:sldChg>
      <pc:sldChg chg="add">
        <pc:chgData name="reza kabir" userId="af3c95a13102d509" providerId="LiveId" clId="{1DE7A25A-A000-40E7-AB21-D6A01019233A}" dt="2020-05-17T14:55:36.497" v="0"/>
        <pc:sldMkLst>
          <pc:docMk/>
          <pc:sldMk cId="880902727" sldId="673"/>
        </pc:sldMkLst>
      </pc:sldChg>
      <pc:sldChg chg="add">
        <pc:chgData name="reza kabir" userId="af3c95a13102d509" providerId="LiveId" clId="{1DE7A25A-A000-40E7-AB21-D6A01019233A}" dt="2020-05-17T14:55:36.497" v="0"/>
        <pc:sldMkLst>
          <pc:docMk/>
          <pc:sldMk cId="3467894392" sldId="674"/>
        </pc:sldMkLst>
      </pc:sldChg>
      <pc:sldChg chg="add">
        <pc:chgData name="reza kabir" userId="af3c95a13102d509" providerId="LiveId" clId="{1DE7A25A-A000-40E7-AB21-D6A01019233A}" dt="2020-05-17T14:55:36.497" v="0"/>
        <pc:sldMkLst>
          <pc:docMk/>
          <pc:sldMk cId="778358191" sldId="675"/>
        </pc:sldMkLst>
      </pc:sldChg>
      <pc:sldChg chg="add">
        <pc:chgData name="reza kabir" userId="af3c95a13102d509" providerId="LiveId" clId="{1DE7A25A-A000-40E7-AB21-D6A01019233A}" dt="2020-05-17T14:55:36.497" v="0"/>
        <pc:sldMkLst>
          <pc:docMk/>
          <pc:sldMk cId="4165573990" sldId="676"/>
        </pc:sldMkLst>
      </pc:sldChg>
      <pc:sldChg chg="add">
        <pc:chgData name="reza kabir" userId="af3c95a13102d509" providerId="LiveId" clId="{1DE7A25A-A000-40E7-AB21-D6A01019233A}" dt="2020-05-17T14:55:36.497" v="0"/>
        <pc:sldMkLst>
          <pc:docMk/>
          <pc:sldMk cId="1933504206" sldId="677"/>
        </pc:sldMkLst>
      </pc:sldChg>
      <pc:sldChg chg="add">
        <pc:chgData name="reza kabir" userId="af3c95a13102d509" providerId="LiveId" clId="{1DE7A25A-A000-40E7-AB21-D6A01019233A}" dt="2020-05-17T14:55:36.497" v="0"/>
        <pc:sldMkLst>
          <pc:docMk/>
          <pc:sldMk cId="3160477381" sldId="678"/>
        </pc:sldMkLst>
      </pc:sldChg>
      <pc:sldChg chg="add">
        <pc:chgData name="reza kabir" userId="af3c95a13102d509" providerId="LiveId" clId="{1DE7A25A-A000-40E7-AB21-D6A01019233A}" dt="2020-05-17T14:55:36.497" v="0"/>
        <pc:sldMkLst>
          <pc:docMk/>
          <pc:sldMk cId="784238162" sldId="679"/>
        </pc:sldMkLst>
      </pc:sldChg>
      <pc:sldChg chg="add">
        <pc:chgData name="reza kabir" userId="af3c95a13102d509" providerId="LiveId" clId="{1DE7A25A-A000-40E7-AB21-D6A01019233A}" dt="2020-05-17T14:55:36.497" v="0"/>
        <pc:sldMkLst>
          <pc:docMk/>
          <pc:sldMk cId="1492894987" sldId="680"/>
        </pc:sldMkLst>
      </pc:sldChg>
      <pc:sldChg chg="add">
        <pc:chgData name="reza kabir" userId="af3c95a13102d509" providerId="LiveId" clId="{1DE7A25A-A000-40E7-AB21-D6A01019233A}" dt="2020-05-17T14:55:36.497" v="0"/>
        <pc:sldMkLst>
          <pc:docMk/>
          <pc:sldMk cId="4258751121" sldId="681"/>
        </pc:sldMkLst>
      </pc:sldChg>
      <pc:sldChg chg="add">
        <pc:chgData name="reza kabir" userId="af3c95a13102d509" providerId="LiveId" clId="{1DE7A25A-A000-40E7-AB21-D6A01019233A}" dt="2020-05-17T14:55:36.497" v="0"/>
        <pc:sldMkLst>
          <pc:docMk/>
          <pc:sldMk cId="1791014323" sldId="682"/>
        </pc:sldMkLst>
      </pc:sldChg>
      <pc:sldChg chg="add">
        <pc:chgData name="reza kabir" userId="af3c95a13102d509" providerId="LiveId" clId="{1DE7A25A-A000-40E7-AB21-D6A01019233A}" dt="2020-05-17T14:55:36.497" v="0"/>
        <pc:sldMkLst>
          <pc:docMk/>
          <pc:sldMk cId="3486225784" sldId="683"/>
        </pc:sldMkLst>
      </pc:sldChg>
      <pc:sldChg chg="add">
        <pc:chgData name="reza kabir" userId="af3c95a13102d509" providerId="LiveId" clId="{1DE7A25A-A000-40E7-AB21-D6A01019233A}" dt="2020-05-17T14:55:36.497" v="0"/>
        <pc:sldMkLst>
          <pc:docMk/>
          <pc:sldMk cId="376605754" sldId="684"/>
        </pc:sldMkLst>
      </pc:sldChg>
      <pc:sldChg chg="add">
        <pc:chgData name="reza kabir" userId="af3c95a13102d509" providerId="LiveId" clId="{1DE7A25A-A000-40E7-AB21-D6A01019233A}" dt="2020-05-17T14:55:36.497" v="0"/>
        <pc:sldMkLst>
          <pc:docMk/>
          <pc:sldMk cId="1064242578" sldId="685"/>
        </pc:sldMkLst>
      </pc:sldChg>
      <pc:sldChg chg="add">
        <pc:chgData name="reza kabir" userId="af3c95a13102d509" providerId="LiveId" clId="{1DE7A25A-A000-40E7-AB21-D6A01019233A}" dt="2020-05-17T14:55:36.497" v="0"/>
        <pc:sldMkLst>
          <pc:docMk/>
          <pc:sldMk cId="322234278" sldId="686"/>
        </pc:sldMkLst>
      </pc:sldChg>
      <pc:sldChg chg="add">
        <pc:chgData name="reza kabir" userId="af3c95a13102d509" providerId="LiveId" clId="{1DE7A25A-A000-40E7-AB21-D6A01019233A}" dt="2020-05-17T14:55:36.497" v="0"/>
        <pc:sldMkLst>
          <pc:docMk/>
          <pc:sldMk cId="1828399141" sldId="687"/>
        </pc:sldMkLst>
      </pc:sldChg>
      <pc:sldChg chg="add">
        <pc:chgData name="reza kabir" userId="af3c95a13102d509" providerId="LiveId" clId="{1DE7A25A-A000-40E7-AB21-D6A01019233A}" dt="2020-05-17T14:55:36.497" v="0"/>
        <pc:sldMkLst>
          <pc:docMk/>
          <pc:sldMk cId="894974142" sldId="688"/>
        </pc:sldMkLst>
      </pc:sldChg>
      <pc:sldChg chg="add">
        <pc:chgData name="reza kabir" userId="af3c95a13102d509" providerId="LiveId" clId="{1DE7A25A-A000-40E7-AB21-D6A01019233A}" dt="2020-05-17T14:55:36.497" v="0"/>
        <pc:sldMkLst>
          <pc:docMk/>
          <pc:sldMk cId="3968367940" sldId="689"/>
        </pc:sldMkLst>
      </pc:sldChg>
      <pc:sldChg chg="add">
        <pc:chgData name="reza kabir" userId="af3c95a13102d509" providerId="LiveId" clId="{1DE7A25A-A000-40E7-AB21-D6A01019233A}" dt="2020-05-17T14:55:36.497" v="0"/>
        <pc:sldMkLst>
          <pc:docMk/>
          <pc:sldMk cId="1415089785" sldId="690"/>
        </pc:sldMkLst>
      </pc:sldChg>
      <pc:sldChg chg="add">
        <pc:chgData name="reza kabir" userId="af3c95a13102d509" providerId="LiveId" clId="{1DE7A25A-A000-40E7-AB21-D6A01019233A}" dt="2020-05-17T14:55:36.497" v="0"/>
        <pc:sldMkLst>
          <pc:docMk/>
          <pc:sldMk cId="2491367005" sldId="691"/>
        </pc:sldMkLst>
      </pc:sldChg>
      <pc:sldChg chg="add">
        <pc:chgData name="reza kabir" userId="af3c95a13102d509" providerId="LiveId" clId="{1DE7A25A-A000-40E7-AB21-D6A01019233A}" dt="2020-05-17T14:55:36.497" v="0"/>
        <pc:sldMkLst>
          <pc:docMk/>
          <pc:sldMk cId="2409025726" sldId="692"/>
        </pc:sldMkLst>
      </pc:sldChg>
      <pc:sldChg chg="add">
        <pc:chgData name="reza kabir" userId="af3c95a13102d509" providerId="LiveId" clId="{1DE7A25A-A000-40E7-AB21-D6A01019233A}" dt="2020-05-17T14:55:36.497" v="0"/>
        <pc:sldMkLst>
          <pc:docMk/>
          <pc:sldMk cId="641077534" sldId="693"/>
        </pc:sldMkLst>
      </pc:sldChg>
      <pc:sldChg chg="add">
        <pc:chgData name="reza kabir" userId="af3c95a13102d509" providerId="LiveId" clId="{1DE7A25A-A000-40E7-AB21-D6A01019233A}" dt="2020-05-17T14:55:36.497" v="0"/>
        <pc:sldMkLst>
          <pc:docMk/>
          <pc:sldMk cId="3839638606" sldId="694"/>
        </pc:sldMkLst>
      </pc:sldChg>
      <pc:sldChg chg="add">
        <pc:chgData name="reza kabir" userId="af3c95a13102d509" providerId="LiveId" clId="{1DE7A25A-A000-40E7-AB21-D6A01019233A}" dt="2020-05-17T14:55:36.497" v="0"/>
        <pc:sldMkLst>
          <pc:docMk/>
          <pc:sldMk cId="1482078946" sldId="695"/>
        </pc:sldMkLst>
      </pc:sldChg>
      <pc:sldChg chg="addSp delSp modSp add mod">
        <pc:chgData name="reza kabir" userId="af3c95a13102d509" providerId="LiveId" clId="{1DE7A25A-A000-40E7-AB21-D6A01019233A}" dt="2020-05-17T15:05:41.616" v="182" actId="478"/>
        <pc:sldMkLst>
          <pc:docMk/>
          <pc:sldMk cId="4165518496" sldId="751"/>
        </pc:sldMkLst>
        <pc:spChg chg="add mod">
          <ac:chgData name="reza kabir" userId="af3c95a13102d509" providerId="LiveId" clId="{1DE7A25A-A000-40E7-AB21-D6A01019233A}" dt="2020-05-17T15:05:39.751" v="181" actId="207"/>
          <ac:spMkLst>
            <pc:docMk/>
            <pc:sldMk cId="4165518496" sldId="751"/>
            <ac:spMk id="37" creationId="{AF5E9496-BAC8-47DC-9E43-741216202919}"/>
          </ac:spMkLst>
        </pc:spChg>
        <pc:spChg chg="mod">
          <ac:chgData name="reza kabir" userId="af3c95a13102d509" providerId="LiveId" clId="{1DE7A25A-A000-40E7-AB21-D6A01019233A}" dt="2020-05-17T15:05:19.058" v="177" actId="571"/>
          <ac:spMkLst>
            <pc:docMk/>
            <pc:sldMk cId="4165518496" sldId="751"/>
            <ac:spMk id="40" creationId="{4D81BCD4-2050-4F9A-A70D-EC205B917191}"/>
          </ac:spMkLst>
        </pc:spChg>
        <pc:spChg chg="mod">
          <ac:chgData name="reza kabir" userId="af3c95a13102d509" providerId="LiveId" clId="{1DE7A25A-A000-40E7-AB21-D6A01019233A}" dt="2020-05-17T15:05:19.058" v="177" actId="571"/>
          <ac:spMkLst>
            <pc:docMk/>
            <pc:sldMk cId="4165518496" sldId="751"/>
            <ac:spMk id="41" creationId="{6B81F633-CE69-47E7-90E8-1BB69718E07F}"/>
          </ac:spMkLst>
        </pc:spChg>
        <pc:spChg chg="mod">
          <ac:chgData name="reza kabir" userId="af3c95a13102d509" providerId="LiveId" clId="{1DE7A25A-A000-40E7-AB21-D6A01019233A}" dt="2020-05-17T15:05:19.058" v="177" actId="571"/>
          <ac:spMkLst>
            <pc:docMk/>
            <pc:sldMk cId="4165518496" sldId="751"/>
            <ac:spMk id="42" creationId="{C0AC0120-566A-4002-AA66-CFF71EED03A8}"/>
          </ac:spMkLst>
        </pc:spChg>
        <pc:spChg chg="mod">
          <ac:chgData name="reza kabir" userId="af3c95a13102d509" providerId="LiveId" clId="{1DE7A25A-A000-40E7-AB21-D6A01019233A}" dt="2020-05-17T15:05:19.058" v="177" actId="571"/>
          <ac:spMkLst>
            <pc:docMk/>
            <pc:sldMk cId="4165518496" sldId="751"/>
            <ac:spMk id="43" creationId="{75EE17AD-C327-4BB5-BFF1-B843B6055B88}"/>
          </ac:spMkLst>
        </pc:spChg>
        <pc:spChg chg="mod">
          <ac:chgData name="reza kabir" userId="af3c95a13102d509" providerId="LiveId" clId="{1DE7A25A-A000-40E7-AB21-D6A01019233A}" dt="2020-05-17T15:05:19.058" v="177" actId="571"/>
          <ac:spMkLst>
            <pc:docMk/>
            <pc:sldMk cId="4165518496" sldId="751"/>
            <ac:spMk id="44" creationId="{CAA99267-0699-45D0-B4FF-359C526D628B}"/>
          </ac:spMkLst>
        </pc:spChg>
        <pc:spChg chg="mod">
          <ac:chgData name="reza kabir" userId="af3c95a13102d509" providerId="LiveId" clId="{1DE7A25A-A000-40E7-AB21-D6A01019233A}" dt="2020-05-17T15:05:19.058" v="177" actId="571"/>
          <ac:spMkLst>
            <pc:docMk/>
            <pc:sldMk cId="4165518496" sldId="751"/>
            <ac:spMk id="45" creationId="{CA7B693F-53F0-4443-9502-5C29D6354575}"/>
          </ac:spMkLst>
        </pc:spChg>
        <pc:spChg chg="mod">
          <ac:chgData name="reza kabir" userId="af3c95a13102d509" providerId="LiveId" clId="{1DE7A25A-A000-40E7-AB21-D6A01019233A}" dt="2020-05-17T15:05:19.058" v="177" actId="571"/>
          <ac:spMkLst>
            <pc:docMk/>
            <pc:sldMk cId="4165518496" sldId="751"/>
            <ac:spMk id="46" creationId="{2154A92F-EA44-450E-82AE-53FD484C6FBD}"/>
          </ac:spMkLst>
        </pc:spChg>
        <pc:spChg chg="mod">
          <ac:chgData name="reza kabir" userId="af3c95a13102d509" providerId="LiveId" clId="{1DE7A25A-A000-40E7-AB21-D6A01019233A}" dt="2020-05-17T15:05:19.058" v="177" actId="571"/>
          <ac:spMkLst>
            <pc:docMk/>
            <pc:sldMk cId="4165518496" sldId="751"/>
            <ac:spMk id="47" creationId="{8FB996C8-8302-47F5-891A-050917EB0077}"/>
          </ac:spMkLst>
        </pc:spChg>
        <pc:spChg chg="mod">
          <ac:chgData name="reza kabir" userId="af3c95a13102d509" providerId="LiveId" clId="{1DE7A25A-A000-40E7-AB21-D6A01019233A}" dt="2020-05-17T15:05:19.058" v="177" actId="571"/>
          <ac:spMkLst>
            <pc:docMk/>
            <pc:sldMk cId="4165518496" sldId="751"/>
            <ac:spMk id="48" creationId="{DBB51123-D38D-4A1F-83F5-5EED1B245918}"/>
          </ac:spMkLst>
        </pc:spChg>
        <pc:spChg chg="mod">
          <ac:chgData name="reza kabir" userId="af3c95a13102d509" providerId="LiveId" clId="{1DE7A25A-A000-40E7-AB21-D6A01019233A}" dt="2020-05-17T15:05:19.058" v="177" actId="571"/>
          <ac:spMkLst>
            <pc:docMk/>
            <pc:sldMk cId="4165518496" sldId="751"/>
            <ac:spMk id="49" creationId="{E69769C5-B6B9-48B6-BDD7-F5F9C0390404}"/>
          </ac:spMkLst>
        </pc:spChg>
        <pc:spChg chg="mod">
          <ac:chgData name="reza kabir" userId="af3c95a13102d509" providerId="LiveId" clId="{1DE7A25A-A000-40E7-AB21-D6A01019233A}" dt="2020-05-17T15:05:19.058" v="177" actId="571"/>
          <ac:spMkLst>
            <pc:docMk/>
            <pc:sldMk cId="4165518496" sldId="751"/>
            <ac:spMk id="50" creationId="{A1DF50BB-9F97-4908-93C0-D3C954756A07}"/>
          </ac:spMkLst>
        </pc:spChg>
        <pc:spChg chg="mod">
          <ac:chgData name="reza kabir" userId="af3c95a13102d509" providerId="LiveId" clId="{1DE7A25A-A000-40E7-AB21-D6A01019233A}" dt="2020-05-17T15:05:19.058" v="177" actId="571"/>
          <ac:spMkLst>
            <pc:docMk/>
            <pc:sldMk cId="4165518496" sldId="751"/>
            <ac:spMk id="51" creationId="{FBBA0080-6F53-4F7A-88F1-665296094882}"/>
          </ac:spMkLst>
        </pc:spChg>
        <pc:spChg chg="mod">
          <ac:chgData name="reza kabir" userId="af3c95a13102d509" providerId="LiveId" clId="{1DE7A25A-A000-40E7-AB21-D6A01019233A}" dt="2020-05-17T15:05:19.058" v="177" actId="571"/>
          <ac:spMkLst>
            <pc:docMk/>
            <pc:sldMk cId="4165518496" sldId="751"/>
            <ac:spMk id="52" creationId="{A846B8A7-CE96-4027-B1CE-67D4DF5CCB96}"/>
          </ac:spMkLst>
        </pc:spChg>
        <pc:spChg chg="mod">
          <ac:chgData name="reza kabir" userId="af3c95a13102d509" providerId="LiveId" clId="{1DE7A25A-A000-40E7-AB21-D6A01019233A}" dt="2020-05-17T15:05:19.058" v="177" actId="571"/>
          <ac:spMkLst>
            <pc:docMk/>
            <pc:sldMk cId="4165518496" sldId="751"/>
            <ac:spMk id="53" creationId="{BCC1703A-F69F-4CB9-81BF-6C54A45570E2}"/>
          </ac:spMkLst>
        </pc:spChg>
        <pc:spChg chg="mod">
          <ac:chgData name="reza kabir" userId="af3c95a13102d509" providerId="LiveId" clId="{1DE7A25A-A000-40E7-AB21-D6A01019233A}" dt="2020-05-17T15:05:19.058" v="177" actId="571"/>
          <ac:spMkLst>
            <pc:docMk/>
            <pc:sldMk cId="4165518496" sldId="751"/>
            <ac:spMk id="54" creationId="{DBBDF92C-704F-4971-A1D2-BE353A811F25}"/>
          </ac:spMkLst>
        </pc:spChg>
        <pc:spChg chg="mod">
          <ac:chgData name="reza kabir" userId="af3c95a13102d509" providerId="LiveId" clId="{1DE7A25A-A000-40E7-AB21-D6A01019233A}" dt="2020-05-17T15:05:19.058" v="177" actId="571"/>
          <ac:spMkLst>
            <pc:docMk/>
            <pc:sldMk cId="4165518496" sldId="751"/>
            <ac:spMk id="55" creationId="{F75D8DDB-6BA5-47F3-939B-FAA8DC48A433}"/>
          </ac:spMkLst>
        </pc:spChg>
        <pc:spChg chg="mod">
          <ac:chgData name="reza kabir" userId="af3c95a13102d509" providerId="LiveId" clId="{1DE7A25A-A000-40E7-AB21-D6A01019233A}" dt="2020-05-17T15:05:19.058" v="177" actId="571"/>
          <ac:spMkLst>
            <pc:docMk/>
            <pc:sldMk cId="4165518496" sldId="751"/>
            <ac:spMk id="56" creationId="{F6D14AB9-81F3-47D5-AE30-375D8AE323DD}"/>
          </ac:spMkLst>
        </pc:spChg>
        <pc:spChg chg="mod">
          <ac:chgData name="reza kabir" userId="af3c95a13102d509" providerId="LiveId" clId="{1DE7A25A-A000-40E7-AB21-D6A01019233A}" dt="2020-05-17T15:05:19.058" v="177" actId="571"/>
          <ac:spMkLst>
            <pc:docMk/>
            <pc:sldMk cId="4165518496" sldId="751"/>
            <ac:spMk id="57" creationId="{7C8D0BE5-5AA0-41F5-A6A5-00A9A84E6BC3}"/>
          </ac:spMkLst>
        </pc:spChg>
        <pc:spChg chg="mod">
          <ac:chgData name="reza kabir" userId="af3c95a13102d509" providerId="LiveId" clId="{1DE7A25A-A000-40E7-AB21-D6A01019233A}" dt="2020-05-17T15:05:19.058" v="177" actId="571"/>
          <ac:spMkLst>
            <pc:docMk/>
            <pc:sldMk cId="4165518496" sldId="751"/>
            <ac:spMk id="58" creationId="{786E9331-F654-40F8-B79C-520F105370E0}"/>
          </ac:spMkLst>
        </pc:spChg>
        <pc:spChg chg="mod">
          <ac:chgData name="reza kabir" userId="af3c95a13102d509" providerId="LiveId" clId="{1DE7A25A-A000-40E7-AB21-D6A01019233A}" dt="2020-05-17T15:05:19.058" v="177" actId="571"/>
          <ac:spMkLst>
            <pc:docMk/>
            <pc:sldMk cId="4165518496" sldId="751"/>
            <ac:spMk id="59" creationId="{F4CF082F-59BE-4F38-92C3-11112E4BC83E}"/>
          </ac:spMkLst>
        </pc:spChg>
        <pc:spChg chg="mod">
          <ac:chgData name="reza kabir" userId="af3c95a13102d509" providerId="LiveId" clId="{1DE7A25A-A000-40E7-AB21-D6A01019233A}" dt="2020-05-17T15:05:19.058" v="177" actId="571"/>
          <ac:spMkLst>
            <pc:docMk/>
            <pc:sldMk cId="4165518496" sldId="751"/>
            <ac:spMk id="60" creationId="{40975060-5726-4C5A-A9C1-EFF512B67F48}"/>
          </ac:spMkLst>
        </pc:spChg>
        <pc:spChg chg="mod">
          <ac:chgData name="reza kabir" userId="af3c95a13102d509" providerId="LiveId" clId="{1DE7A25A-A000-40E7-AB21-D6A01019233A}" dt="2020-05-17T15:05:19.058" v="177" actId="571"/>
          <ac:spMkLst>
            <pc:docMk/>
            <pc:sldMk cId="4165518496" sldId="751"/>
            <ac:spMk id="61" creationId="{558F500E-9D42-43DF-AFDC-F34053FD664F}"/>
          </ac:spMkLst>
        </pc:spChg>
        <pc:spChg chg="mod">
          <ac:chgData name="reza kabir" userId="af3c95a13102d509" providerId="LiveId" clId="{1DE7A25A-A000-40E7-AB21-D6A01019233A}" dt="2020-05-17T15:05:19.058" v="177" actId="571"/>
          <ac:spMkLst>
            <pc:docMk/>
            <pc:sldMk cId="4165518496" sldId="751"/>
            <ac:spMk id="62" creationId="{7504F53B-2613-4467-8CB1-2AD900D3F1A0}"/>
          </ac:spMkLst>
        </pc:spChg>
        <pc:spChg chg="mod">
          <ac:chgData name="reza kabir" userId="af3c95a13102d509" providerId="LiveId" clId="{1DE7A25A-A000-40E7-AB21-D6A01019233A}" dt="2020-05-17T15:05:19.058" v="177" actId="571"/>
          <ac:spMkLst>
            <pc:docMk/>
            <pc:sldMk cId="4165518496" sldId="751"/>
            <ac:spMk id="63" creationId="{E1F412D0-0381-4A9F-9349-D2FE31AEB0D8}"/>
          </ac:spMkLst>
        </pc:spChg>
        <pc:spChg chg="mod">
          <ac:chgData name="reza kabir" userId="af3c95a13102d509" providerId="LiveId" clId="{1DE7A25A-A000-40E7-AB21-D6A01019233A}" dt="2020-05-17T15:05:19.058" v="177" actId="571"/>
          <ac:spMkLst>
            <pc:docMk/>
            <pc:sldMk cId="4165518496" sldId="751"/>
            <ac:spMk id="64" creationId="{ECB6787B-E99E-400C-B747-5EBCD94AF444}"/>
          </ac:spMkLst>
        </pc:spChg>
        <pc:spChg chg="mod">
          <ac:chgData name="reza kabir" userId="af3c95a13102d509" providerId="LiveId" clId="{1DE7A25A-A000-40E7-AB21-D6A01019233A}" dt="2020-05-17T15:05:19.058" v="177" actId="571"/>
          <ac:spMkLst>
            <pc:docMk/>
            <pc:sldMk cId="4165518496" sldId="751"/>
            <ac:spMk id="65" creationId="{1C8D815D-2F56-45A2-B314-087CB54F18EA}"/>
          </ac:spMkLst>
        </pc:spChg>
        <pc:spChg chg="mod">
          <ac:chgData name="reza kabir" userId="af3c95a13102d509" providerId="LiveId" clId="{1DE7A25A-A000-40E7-AB21-D6A01019233A}" dt="2020-05-17T15:05:19.058" v="177" actId="571"/>
          <ac:spMkLst>
            <pc:docMk/>
            <pc:sldMk cId="4165518496" sldId="751"/>
            <ac:spMk id="66" creationId="{01FF0F74-C910-457F-B6CC-5C4DCFC6ACBA}"/>
          </ac:spMkLst>
        </pc:spChg>
        <pc:spChg chg="mod">
          <ac:chgData name="reza kabir" userId="af3c95a13102d509" providerId="LiveId" clId="{1DE7A25A-A000-40E7-AB21-D6A01019233A}" dt="2020-05-17T15:05:19.058" v="177" actId="571"/>
          <ac:spMkLst>
            <pc:docMk/>
            <pc:sldMk cId="4165518496" sldId="751"/>
            <ac:spMk id="67" creationId="{8073745F-5B47-4262-A4C6-9787F9ED172C}"/>
          </ac:spMkLst>
        </pc:spChg>
        <pc:spChg chg="mod">
          <ac:chgData name="reza kabir" userId="af3c95a13102d509" providerId="LiveId" clId="{1DE7A25A-A000-40E7-AB21-D6A01019233A}" dt="2020-05-17T15:05:19.058" v="177" actId="571"/>
          <ac:spMkLst>
            <pc:docMk/>
            <pc:sldMk cId="4165518496" sldId="751"/>
            <ac:spMk id="68" creationId="{DA425008-CA89-4A16-8ABB-081B65EC8977}"/>
          </ac:spMkLst>
        </pc:spChg>
        <pc:spChg chg="mod">
          <ac:chgData name="reza kabir" userId="af3c95a13102d509" providerId="LiveId" clId="{1DE7A25A-A000-40E7-AB21-D6A01019233A}" dt="2020-05-17T15:05:19.058" v="177" actId="571"/>
          <ac:spMkLst>
            <pc:docMk/>
            <pc:sldMk cId="4165518496" sldId="751"/>
            <ac:spMk id="69" creationId="{E199DC23-CE8E-4A9C-AFDC-D9FC78CE2149}"/>
          </ac:spMkLst>
        </pc:spChg>
        <pc:spChg chg="mod">
          <ac:chgData name="reza kabir" userId="af3c95a13102d509" providerId="LiveId" clId="{1DE7A25A-A000-40E7-AB21-D6A01019233A}" dt="2020-05-17T15:05:19.058" v="177" actId="571"/>
          <ac:spMkLst>
            <pc:docMk/>
            <pc:sldMk cId="4165518496" sldId="751"/>
            <ac:spMk id="70" creationId="{399D62FD-0AA4-4FAF-AF60-5F0858DB1FFF}"/>
          </ac:spMkLst>
        </pc:spChg>
        <pc:spChg chg="mod">
          <ac:chgData name="reza kabir" userId="af3c95a13102d509" providerId="LiveId" clId="{1DE7A25A-A000-40E7-AB21-D6A01019233A}" dt="2020-05-17T15:05:19.058" v="177" actId="571"/>
          <ac:spMkLst>
            <pc:docMk/>
            <pc:sldMk cId="4165518496" sldId="751"/>
            <ac:spMk id="71" creationId="{5891419F-E77B-4E0B-8BE7-554A83A370D9}"/>
          </ac:spMkLst>
        </pc:spChg>
        <pc:spChg chg="add mod">
          <ac:chgData name="reza kabir" userId="af3c95a13102d509" providerId="LiveId" clId="{1DE7A25A-A000-40E7-AB21-D6A01019233A}" dt="2020-05-17T15:05:39.751" v="181" actId="207"/>
          <ac:spMkLst>
            <pc:docMk/>
            <pc:sldMk cId="4165518496" sldId="751"/>
            <ac:spMk id="72" creationId="{6A88CDFF-88A6-4A5C-A892-05F08F2D2BF7}"/>
          </ac:spMkLst>
        </pc:spChg>
        <pc:spChg chg="add mod">
          <ac:chgData name="reza kabir" userId="af3c95a13102d509" providerId="LiveId" clId="{1DE7A25A-A000-40E7-AB21-D6A01019233A}" dt="2020-05-17T15:05:39.751" v="181" actId="207"/>
          <ac:spMkLst>
            <pc:docMk/>
            <pc:sldMk cId="4165518496" sldId="751"/>
            <ac:spMk id="73" creationId="{C4DF8574-C618-4669-9018-8EAC5644BE0C}"/>
          </ac:spMkLst>
        </pc:spChg>
        <pc:grpChg chg="add mod">
          <ac:chgData name="reza kabir" userId="af3c95a13102d509" providerId="LiveId" clId="{1DE7A25A-A000-40E7-AB21-D6A01019233A}" dt="2020-05-17T15:05:19.058" v="177" actId="571"/>
          <ac:grpSpMkLst>
            <pc:docMk/>
            <pc:sldMk cId="4165518496" sldId="751"/>
            <ac:grpSpMk id="39" creationId="{C4642B3D-0EA3-4F9F-88CF-30A2CCE10B49}"/>
          </ac:grpSpMkLst>
        </pc:grpChg>
        <pc:picChg chg="del">
          <ac:chgData name="reza kabir" userId="af3c95a13102d509" providerId="LiveId" clId="{1DE7A25A-A000-40E7-AB21-D6A01019233A}" dt="2020-05-17T15:05:41.616" v="182" actId="478"/>
          <ac:picMkLst>
            <pc:docMk/>
            <pc:sldMk cId="4165518496" sldId="751"/>
            <ac:picMk id="38" creationId="{6F4A615D-C694-4997-BD5B-F760F62BD947}"/>
          </ac:picMkLst>
        </pc:picChg>
      </pc:sldChg>
      <pc:sldChg chg="modSp add del mod">
        <pc:chgData name="reza kabir" userId="af3c95a13102d509" providerId="LiveId" clId="{1DE7A25A-A000-40E7-AB21-D6A01019233A}" dt="2020-05-17T15:06:24.218" v="184" actId="47"/>
        <pc:sldMkLst>
          <pc:docMk/>
          <pc:sldMk cId="3539058570" sldId="752"/>
        </pc:sldMkLst>
        <pc:picChg chg="mod">
          <ac:chgData name="reza kabir" userId="af3c95a13102d509" providerId="LiveId" clId="{1DE7A25A-A000-40E7-AB21-D6A01019233A}" dt="2020-05-17T15:06:17.154" v="183" actId="14100"/>
          <ac:picMkLst>
            <pc:docMk/>
            <pc:sldMk cId="3539058570" sldId="752"/>
            <ac:picMk id="68" creationId="{F08EECBF-011A-4FE1-A87E-7702CD5AFA28}"/>
          </ac:picMkLst>
        </pc:picChg>
      </pc:sldChg>
      <pc:sldChg chg="add del">
        <pc:chgData name="reza kabir" userId="af3c95a13102d509" providerId="LiveId" clId="{1DE7A25A-A000-40E7-AB21-D6A01019233A}" dt="2020-05-17T15:06:35.205" v="185" actId="47"/>
        <pc:sldMkLst>
          <pc:docMk/>
          <pc:sldMk cId="269323008" sldId="753"/>
        </pc:sldMkLst>
      </pc:sldChg>
      <pc:sldChg chg="addSp delSp modSp add mod">
        <pc:chgData name="reza kabir" userId="af3c95a13102d509" providerId="LiveId" clId="{1DE7A25A-A000-40E7-AB21-D6A01019233A}" dt="2020-05-17T15:09:40.987" v="220" actId="478"/>
        <pc:sldMkLst>
          <pc:docMk/>
          <pc:sldMk cId="2122047755" sldId="754"/>
        </pc:sldMkLst>
        <pc:spChg chg="add mod">
          <ac:chgData name="reza kabir" userId="af3c95a13102d509" providerId="LiveId" clId="{1DE7A25A-A000-40E7-AB21-D6A01019233A}" dt="2020-05-17T15:08:08.359" v="202" actId="207"/>
          <ac:spMkLst>
            <pc:docMk/>
            <pc:sldMk cId="2122047755" sldId="754"/>
            <ac:spMk id="2" creationId="{09C8C93B-C48F-4C26-ACBC-06E446FD2560}"/>
          </ac:spMkLst>
        </pc:spChg>
        <pc:spChg chg="add del mod">
          <ac:chgData name="reza kabir" userId="af3c95a13102d509" providerId="LiveId" clId="{1DE7A25A-A000-40E7-AB21-D6A01019233A}" dt="2020-05-17T15:06:52.700" v="189" actId="2085"/>
          <ac:spMkLst>
            <pc:docMk/>
            <pc:sldMk cId="2122047755" sldId="754"/>
            <ac:spMk id="61" creationId="{4AEACED4-9A3A-4FC7-8E18-79C429EE259A}"/>
          </ac:spMkLst>
        </pc:spChg>
        <pc:spChg chg="add mod">
          <ac:chgData name="reza kabir" userId="af3c95a13102d509" providerId="LiveId" clId="{1DE7A25A-A000-40E7-AB21-D6A01019233A}" dt="2020-05-17T15:07:46.522" v="194" actId="14100"/>
          <ac:spMkLst>
            <pc:docMk/>
            <pc:sldMk cId="2122047755" sldId="754"/>
            <ac:spMk id="62" creationId="{C7D5ECF9-05D5-48C2-9D4B-5F7319E4137F}"/>
          </ac:spMkLst>
        </pc:spChg>
        <pc:spChg chg="add mod">
          <ac:chgData name="reza kabir" userId="af3c95a13102d509" providerId="LiveId" clId="{1DE7A25A-A000-40E7-AB21-D6A01019233A}" dt="2020-05-17T15:08:17.896" v="205" actId="20577"/>
          <ac:spMkLst>
            <pc:docMk/>
            <pc:sldMk cId="2122047755" sldId="754"/>
            <ac:spMk id="64" creationId="{1C6F648E-423C-44E6-A346-EC714774B777}"/>
          </ac:spMkLst>
        </pc:spChg>
        <pc:spChg chg="add mod">
          <ac:chgData name="reza kabir" userId="af3c95a13102d509" providerId="LiveId" clId="{1DE7A25A-A000-40E7-AB21-D6A01019233A}" dt="2020-05-17T15:08:26.583" v="209" actId="20577"/>
          <ac:spMkLst>
            <pc:docMk/>
            <pc:sldMk cId="2122047755" sldId="754"/>
            <ac:spMk id="65" creationId="{130E20DD-58A0-451C-B41C-8290DE86E092}"/>
          </ac:spMkLst>
        </pc:spChg>
        <pc:spChg chg="add mod">
          <ac:chgData name="reza kabir" userId="af3c95a13102d509" providerId="LiveId" clId="{1DE7A25A-A000-40E7-AB21-D6A01019233A}" dt="2020-05-17T15:08:33.508" v="212" actId="20577"/>
          <ac:spMkLst>
            <pc:docMk/>
            <pc:sldMk cId="2122047755" sldId="754"/>
            <ac:spMk id="66" creationId="{82FD5ACB-125E-4F88-800D-89A8DA5B00A4}"/>
          </ac:spMkLst>
        </pc:spChg>
        <pc:spChg chg="add mod">
          <ac:chgData name="reza kabir" userId="af3c95a13102d509" providerId="LiveId" clId="{1DE7A25A-A000-40E7-AB21-D6A01019233A}" dt="2020-05-17T15:08:40.848" v="215" actId="20577"/>
          <ac:spMkLst>
            <pc:docMk/>
            <pc:sldMk cId="2122047755" sldId="754"/>
            <ac:spMk id="67" creationId="{C55FC001-8954-4502-A953-D71CC0B0DF45}"/>
          </ac:spMkLst>
        </pc:spChg>
        <pc:spChg chg="add mod">
          <ac:chgData name="reza kabir" userId="af3c95a13102d509" providerId="LiveId" clId="{1DE7A25A-A000-40E7-AB21-D6A01019233A}" dt="2020-05-17T15:09:01.487" v="216" actId="571"/>
          <ac:spMkLst>
            <pc:docMk/>
            <pc:sldMk cId="2122047755" sldId="754"/>
            <ac:spMk id="68" creationId="{49323C87-93F6-4F60-93CB-7F68BEF785DD}"/>
          </ac:spMkLst>
        </pc:spChg>
        <pc:spChg chg="add mod">
          <ac:chgData name="reza kabir" userId="af3c95a13102d509" providerId="LiveId" clId="{1DE7A25A-A000-40E7-AB21-D6A01019233A}" dt="2020-05-17T15:09:04.580" v="217" actId="571"/>
          <ac:spMkLst>
            <pc:docMk/>
            <pc:sldMk cId="2122047755" sldId="754"/>
            <ac:spMk id="69" creationId="{C578C8E6-3BDB-4A63-A996-3C28C9CFCD6C}"/>
          </ac:spMkLst>
        </pc:spChg>
        <pc:spChg chg="add mod">
          <ac:chgData name="reza kabir" userId="af3c95a13102d509" providerId="LiveId" clId="{1DE7A25A-A000-40E7-AB21-D6A01019233A}" dt="2020-05-17T15:09:10.619" v="218" actId="571"/>
          <ac:spMkLst>
            <pc:docMk/>
            <pc:sldMk cId="2122047755" sldId="754"/>
            <ac:spMk id="70" creationId="{2910827B-6460-44A6-9693-4BFB78E618DB}"/>
          </ac:spMkLst>
        </pc:spChg>
        <pc:spChg chg="add mod">
          <ac:chgData name="reza kabir" userId="af3c95a13102d509" providerId="LiveId" clId="{1DE7A25A-A000-40E7-AB21-D6A01019233A}" dt="2020-05-17T15:09:23.763" v="219" actId="571"/>
          <ac:spMkLst>
            <pc:docMk/>
            <pc:sldMk cId="2122047755" sldId="754"/>
            <ac:spMk id="71" creationId="{68D33B64-A6D0-48C0-8E7E-E6B670B57F73}"/>
          </ac:spMkLst>
        </pc:spChg>
        <pc:picChg chg="del">
          <ac:chgData name="reza kabir" userId="af3c95a13102d509" providerId="LiveId" clId="{1DE7A25A-A000-40E7-AB21-D6A01019233A}" dt="2020-05-17T15:09:40.987" v="220" actId="478"/>
          <ac:picMkLst>
            <pc:docMk/>
            <pc:sldMk cId="2122047755" sldId="754"/>
            <ac:picMk id="63" creationId="{FCD04B9B-CF33-4E04-990D-724D80140065}"/>
          </ac:picMkLst>
        </pc:picChg>
      </pc:sldChg>
      <pc:sldChg chg="addSp delSp modSp add mod modClrScheme chgLayout">
        <pc:chgData name="reza kabir" userId="af3c95a13102d509" providerId="LiveId" clId="{1DE7A25A-A000-40E7-AB21-D6A01019233A}" dt="2020-05-17T15:12:41.219" v="282" actId="478"/>
        <pc:sldMkLst>
          <pc:docMk/>
          <pc:sldMk cId="2656569543" sldId="755"/>
        </pc:sldMkLst>
        <pc:spChg chg="add mod ord">
          <ac:chgData name="reza kabir" userId="af3c95a13102d509" providerId="LiveId" clId="{1DE7A25A-A000-40E7-AB21-D6A01019233A}" dt="2020-05-17T15:10:07.559" v="236" actId="20577"/>
          <ac:spMkLst>
            <pc:docMk/>
            <pc:sldMk cId="2656569543" sldId="755"/>
            <ac:spMk id="3" creationId="{2959F29B-5B5F-4623-A5E2-89F73EB2D8F1}"/>
          </ac:spMkLst>
        </pc:spChg>
        <pc:spChg chg="mod">
          <ac:chgData name="reza kabir" userId="af3c95a13102d509" providerId="LiveId" clId="{1DE7A25A-A000-40E7-AB21-D6A01019233A}" dt="2020-05-17T15:09:52.310" v="222" actId="164"/>
          <ac:spMkLst>
            <pc:docMk/>
            <pc:sldMk cId="2656569543" sldId="755"/>
            <ac:spMk id="4" creationId="{AE5D45FE-87AF-4213-9ED5-B80C5D393BE6}"/>
          </ac:spMkLst>
        </pc:spChg>
        <pc:spChg chg="mod">
          <ac:chgData name="reza kabir" userId="af3c95a13102d509" providerId="LiveId" clId="{1DE7A25A-A000-40E7-AB21-D6A01019233A}" dt="2020-05-17T15:09:52.310" v="222" actId="164"/>
          <ac:spMkLst>
            <pc:docMk/>
            <pc:sldMk cId="2656569543" sldId="755"/>
            <ac:spMk id="5" creationId="{2516EC4F-3F70-4966-BBD9-ED96DDF6B8E1}"/>
          </ac:spMkLst>
        </pc:spChg>
        <pc:spChg chg="mod">
          <ac:chgData name="reza kabir" userId="af3c95a13102d509" providerId="LiveId" clId="{1DE7A25A-A000-40E7-AB21-D6A01019233A}" dt="2020-05-17T15:09:52.310" v="222" actId="164"/>
          <ac:spMkLst>
            <pc:docMk/>
            <pc:sldMk cId="2656569543" sldId="755"/>
            <ac:spMk id="6" creationId="{526174A1-FBCE-4DD5-AE7A-F21CAB6E3C8E}"/>
          </ac:spMkLst>
        </pc:spChg>
        <pc:spChg chg="mod">
          <ac:chgData name="reza kabir" userId="af3c95a13102d509" providerId="LiveId" clId="{1DE7A25A-A000-40E7-AB21-D6A01019233A}" dt="2020-05-17T15:09:52.310" v="222" actId="164"/>
          <ac:spMkLst>
            <pc:docMk/>
            <pc:sldMk cId="2656569543" sldId="755"/>
            <ac:spMk id="7" creationId="{7CDFCBAE-DA02-415A-959E-86E2AF9E80B0}"/>
          </ac:spMkLst>
        </pc:spChg>
        <pc:spChg chg="mod">
          <ac:chgData name="reza kabir" userId="af3c95a13102d509" providerId="LiveId" clId="{1DE7A25A-A000-40E7-AB21-D6A01019233A}" dt="2020-05-17T15:09:52.310" v="222" actId="164"/>
          <ac:spMkLst>
            <pc:docMk/>
            <pc:sldMk cId="2656569543" sldId="755"/>
            <ac:spMk id="8" creationId="{57A7A84E-1E8F-404B-837B-19030B3E411E}"/>
          </ac:spMkLst>
        </pc:spChg>
        <pc:spChg chg="del">
          <ac:chgData name="reza kabir" userId="af3c95a13102d509" providerId="LiveId" clId="{1DE7A25A-A000-40E7-AB21-D6A01019233A}" dt="2020-05-17T15:09:47.242" v="221" actId="478"/>
          <ac:spMkLst>
            <pc:docMk/>
            <pc:sldMk cId="2656569543" sldId="755"/>
            <ac:spMk id="9" creationId="{D623D76C-7097-47F0-BD5A-AAAF9FD24932}"/>
          </ac:spMkLst>
        </pc:spChg>
        <pc:spChg chg="del">
          <ac:chgData name="reza kabir" userId="af3c95a13102d509" providerId="LiveId" clId="{1DE7A25A-A000-40E7-AB21-D6A01019233A}" dt="2020-05-17T15:09:47.242" v="221" actId="478"/>
          <ac:spMkLst>
            <pc:docMk/>
            <pc:sldMk cId="2656569543" sldId="755"/>
            <ac:spMk id="10" creationId="{120B03A2-5662-45FC-8F43-2CD692731B03}"/>
          </ac:spMkLst>
        </pc:spChg>
        <pc:spChg chg="del">
          <ac:chgData name="reza kabir" userId="af3c95a13102d509" providerId="LiveId" clId="{1DE7A25A-A000-40E7-AB21-D6A01019233A}" dt="2020-05-17T15:09:47.242" v="221" actId="478"/>
          <ac:spMkLst>
            <pc:docMk/>
            <pc:sldMk cId="2656569543" sldId="755"/>
            <ac:spMk id="11" creationId="{A5E45EAB-D88C-4895-86B0-CDED8F58858B}"/>
          </ac:spMkLst>
        </pc:spChg>
        <pc:spChg chg="del">
          <ac:chgData name="reza kabir" userId="af3c95a13102d509" providerId="LiveId" clId="{1DE7A25A-A000-40E7-AB21-D6A01019233A}" dt="2020-05-17T15:09:47.242" v="221" actId="478"/>
          <ac:spMkLst>
            <pc:docMk/>
            <pc:sldMk cId="2656569543" sldId="755"/>
            <ac:spMk id="12" creationId="{D8B6E33E-D156-4AF7-824F-0DDFD75F2608}"/>
          </ac:spMkLst>
        </pc:spChg>
        <pc:spChg chg="del">
          <ac:chgData name="reza kabir" userId="af3c95a13102d509" providerId="LiveId" clId="{1DE7A25A-A000-40E7-AB21-D6A01019233A}" dt="2020-05-17T15:09:47.242" v="221" actId="478"/>
          <ac:spMkLst>
            <pc:docMk/>
            <pc:sldMk cId="2656569543" sldId="755"/>
            <ac:spMk id="13" creationId="{E7F94A27-C57E-497F-A0E3-DB514290DE90}"/>
          </ac:spMkLst>
        </pc:spChg>
        <pc:spChg chg="mod">
          <ac:chgData name="reza kabir" userId="af3c95a13102d509" providerId="LiveId" clId="{1DE7A25A-A000-40E7-AB21-D6A01019233A}" dt="2020-05-17T15:09:52.310" v="222" actId="164"/>
          <ac:spMkLst>
            <pc:docMk/>
            <pc:sldMk cId="2656569543" sldId="755"/>
            <ac:spMk id="14" creationId="{C4AA2AAB-A8FC-4913-BDFE-3478A11E02FE}"/>
          </ac:spMkLst>
        </pc:spChg>
        <pc:spChg chg="mod">
          <ac:chgData name="reza kabir" userId="af3c95a13102d509" providerId="LiveId" clId="{1DE7A25A-A000-40E7-AB21-D6A01019233A}" dt="2020-05-17T15:09:52.310" v="222" actId="164"/>
          <ac:spMkLst>
            <pc:docMk/>
            <pc:sldMk cId="2656569543" sldId="755"/>
            <ac:spMk id="15" creationId="{17195B29-7D96-41E3-B5D9-F24517043EAF}"/>
          </ac:spMkLst>
        </pc:spChg>
        <pc:spChg chg="mod">
          <ac:chgData name="reza kabir" userId="af3c95a13102d509" providerId="LiveId" clId="{1DE7A25A-A000-40E7-AB21-D6A01019233A}" dt="2020-05-17T15:09:52.310" v="222" actId="164"/>
          <ac:spMkLst>
            <pc:docMk/>
            <pc:sldMk cId="2656569543" sldId="755"/>
            <ac:spMk id="16" creationId="{EA954958-B7D0-4E65-8384-94A64BA7D917}"/>
          </ac:spMkLst>
        </pc:spChg>
        <pc:spChg chg="mod">
          <ac:chgData name="reza kabir" userId="af3c95a13102d509" providerId="LiveId" clId="{1DE7A25A-A000-40E7-AB21-D6A01019233A}" dt="2020-05-17T15:09:52.310" v="222" actId="164"/>
          <ac:spMkLst>
            <pc:docMk/>
            <pc:sldMk cId="2656569543" sldId="755"/>
            <ac:spMk id="17" creationId="{84D0CD3E-3F05-430A-9672-312C197F02A1}"/>
          </ac:spMkLst>
        </pc:spChg>
        <pc:spChg chg="mod">
          <ac:chgData name="reza kabir" userId="af3c95a13102d509" providerId="LiveId" clId="{1DE7A25A-A000-40E7-AB21-D6A01019233A}" dt="2020-05-17T15:09:52.310" v="222" actId="164"/>
          <ac:spMkLst>
            <pc:docMk/>
            <pc:sldMk cId="2656569543" sldId="755"/>
            <ac:spMk id="18" creationId="{0B8DEE90-CA58-459C-A992-3DF3567C02AD}"/>
          </ac:spMkLst>
        </pc:spChg>
        <pc:spChg chg="mod">
          <ac:chgData name="reza kabir" userId="af3c95a13102d509" providerId="LiveId" clId="{1DE7A25A-A000-40E7-AB21-D6A01019233A}" dt="2020-05-17T15:09:52.310" v="222" actId="164"/>
          <ac:spMkLst>
            <pc:docMk/>
            <pc:sldMk cId="2656569543" sldId="755"/>
            <ac:spMk id="19" creationId="{669AE70B-5CF6-4417-B667-46447C85945F}"/>
          </ac:spMkLst>
        </pc:spChg>
        <pc:spChg chg="mod">
          <ac:chgData name="reza kabir" userId="af3c95a13102d509" providerId="LiveId" clId="{1DE7A25A-A000-40E7-AB21-D6A01019233A}" dt="2020-05-17T15:09:52.310" v="222" actId="164"/>
          <ac:spMkLst>
            <pc:docMk/>
            <pc:sldMk cId="2656569543" sldId="755"/>
            <ac:spMk id="20" creationId="{E31E18C4-8E9B-48EC-8265-BD4A5CC97B75}"/>
          </ac:spMkLst>
        </pc:spChg>
        <pc:spChg chg="mod">
          <ac:chgData name="reza kabir" userId="af3c95a13102d509" providerId="LiveId" clId="{1DE7A25A-A000-40E7-AB21-D6A01019233A}" dt="2020-05-17T15:09:52.310" v="222" actId="164"/>
          <ac:spMkLst>
            <pc:docMk/>
            <pc:sldMk cId="2656569543" sldId="755"/>
            <ac:spMk id="21" creationId="{0C02A6CA-BBB3-4679-A002-7E46A68FEA75}"/>
          </ac:spMkLst>
        </pc:spChg>
        <pc:spChg chg="mod">
          <ac:chgData name="reza kabir" userId="af3c95a13102d509" providerId="LiveId" clId="{1DE7A25A-A000-40E7-AB21-D6A01019233A}" dt="2020-05-17T15:09:52.310" v="222" actId="164"/>
          <ac:spMkLst>
            <pc:docMk/>
            <pc:sldMk cId="2656569543" sldId="755"/>
            <ac:spMk id="22" creationId="{CE1D79DA-C68D-4A6B-BA68-CC8E89680C9C}"/>
          </ac:spMkLst>
        </pc:spChg>
        <pc:spChg chg="mod">
          <ac:chgData name="reza kabir" userId="af3c95a13102d509" providerId="LiveId" clId="{1DE7A25A-A000-40E7-AB21-D6A01019233A}" dt="2020-05-17T15:09:52.310" v="222" actId="164"/>
          <ac:spMkLst>
            <pc:docMk/>
            <pc:sldMk cId="2656569543" sldId="755"/>
            <ac:spMk id="23" creationId="{DBC61676-2653-4C64-8C56-C5A9372F364F}"/>
          </ac:spMkLst>
        </pc:spChg>
        <pc:spChg chg="mod">
          <ac:chgData name="reza kabir" userId="af3c95a13102d509" providerId="LiveId" clId="{1DE7A25A-A000-40E7-AB21-D6A01019233A}" dt="2020-05-17T15:09:52.310" v="222" actId="164"/>
          <ac:spMkLst>
            <pc:docMk/>
            <pc:sldMk cId="2656569543" sldId="755"/>
            <ac:spMk id="24" creationId="{D60A8395-8678-4EF5-8102-09C4FFD80EB5}"/>
          </ac:spMkLst>
        </pc:spChg>
        <pc:spChg chg="mod">
          <ac:chgData name="reza kabir" userId="af3c95a13102d509" providerId="LiveId" clId="{1DE7A25A-A000-40E7-AB21-D6A01019233A}" dt="2020-05-17T15:09:52.310" v="222" actId="164"/>
          <ac:spMkLst>
            <pc:docMk/>
            <pc:sldMk cId="2656569543" sldId="755"/>
            <ac:spMk id="25" creationId="{EF8AF90B-45C4-4B42-9D40-4B74456A40A8}"/>
          </ac:spMkLst>
        </pc:spChg>
        <pc:spChg chg="mod">
          <ac:chgData name="reza kabir" userId="af3c95a13102d509" providerId="LiveId" clId="{1DE7A25A-A000-40E7-AB21-D6A01019233A}" dt="2020-05-17T15:09:52.310" v="222" actId="164"/>
          <ac:spMkLst>
            <pc:docMk/>
            <pc:sldMk cId="2656569543" sldId="755"/>
            <ac:spMk id="26" creationId="{4D31EF43-DDED-480D-89A5-7B948997CE13}"/>
          </ac:spMkLst>
        </pc:spChg>
        <pc:spChg chg="mod">
          <ac:chgData name="reza kabir" userId="af3c95a13102d509" providerId="LiveId" clId="{1DE7A25A-A000-40E7-AB21-D6A01019233A}" dt="2020-05-17T15:09:52.310" v="222" actId="164"/>
          <ac:spMkLst>
            <pc:docMk/>
            <pc:sldMk cId="2656569543" sldId="755"/>
            <ac:spMk id="27" creationId="{A45D7518-05DB-4C0D-B229-02555A55BE70}"/>
          </ac:spMkLst>
        </pc:spChg>
        <pc:spChg chg="mod">
          <ac:chgData name="reza kabir" userId="af3c95a13102d509" providerId="LiveId" clId="{1DE7A25A-A000-40E7-AB21-D6A01019233A}" dt="2020-05-17T15:09:52.310" v="222" actId="164"/>
          <ac:spMkLst>
            <pc:docMk/>
            <pc:sldMk cId="2656569543" sldId="755"/>
            <ac:spMk id="28" creationId="{BB3DB708-E0B3-43CA-ADD6-5C51B4EF6F23}"/>
          </ac:spMkLst>
        </pc:spChg>
        <pc:spChg chg="mod">
          <ac:chgData name="reza kabir" userId="af3c95a13102d509" providerId="LiveId" clId="{1DE7A25A-A000-40E7-AB21-D6A01019233A}" dt="2020-05-17T15:09:52.310" v="222" actId="164"/>
          <ac:spMkLst>
            <pc:docMk/>
            <pc:sldMk cId="2656569543" sldId="755"/>
            <ac:spMk id="29" creationId="{17E4E637-24C1-42E5-9160-334EA596A66A}"/>
          </ac:spMkLst>
        </pc:spChg>
        <pc:spChg chg="mod">
          <ac:chgData name="reza kabir" userId="af3c95a13102d509" providerId="LiveId" clId="{1DE7A25A-A000-40E7-AB21-D6A01019233A}" dt="2020-05-17T15:09:52.310" v="222" actId="164"/>
          <ac:spMkLst>
            <pc:docMk/>
            <pc:sldMk cId="2656569543" sldId="755"/>
            <ac:spMk id="30" creationId="{B80A93AF-FCCE-445A-962F-6AF37067D017}"/>
          </ac:spMkLst>
        </pc:spChg>
        <pc:spChg chg="mod">
          <ac:chgData name="reza kabir" userId="af3c95a13102d509" providerId="LiveId" clId="{1DE7A25A-A000-40E7-AB21-D6A01019233A}" dt="2020-05-17T15:09:52.310" v="222" actId="164"/>
          <ac:spMkLst>
            <pc:docMk/>
            <pc:sldMk cId="2656569543" sldId="755"/>
            <ac:spMk id="31" creationId="{E1154332-48A5-4FC1-ACFA-68B29DC1EAFF}"/>
          </ac:spMkLst>
        </pc:spChg>
        <pc:spChg chg="mod">
          <ac:chgData name="reza kabir" userId="af3c95a13102d509" providerId="LiveId" clId="{1DE7A25A-A000-40E7-AB21-D6A01019233A}" dt="2020-05-17T15:09:52.310" v="222" actId="164"/>
          <ac:spMkLst>
            <pc:docMk/>
            <pc:sldMk cId="2656569543" sldId="755"/>
            <ac:spMk id="32" creationId="{388FB3D6-E815-49AA-AA8C-7B0B3B544963}"/>
          </ac:spMkLst>
        </pc:spChg>
        <pc:spChg chg="mod">
          <ac:chgData name="reza kabir" userId="af3c95a13102d509" providerId="LiveId" clId="{1DE7A25A-A000-40E7-AB21-D6A01019233A}" dt="2020-05-17T15:09:52.310" v="222" actId="164"/>
          <ac:spMkLst>
            <pc:docMk/>
            <pc:sldMk cId="2656569543" sldId="755"/>
            <ac:spMk id="33" creationId="{979B989D-0B3C-45B9-97B4-B0B2AE43A202}"/>
          </ac:spMkLst>
        </pc:spChg>
        <pc:spChg chg="mod">
          <ac:chgData name="reza kabir" userId="af3c95a13102d509" providerId="LiveId" clId="{1DE7A25A-A000-40E7-AB21-D6A01019233A}" dt="2020-05-17T15:09:52.310" v="222" actId="164"/>
          <ac:spMkLst>
            <pc:docMk/>
            <pc:sldMk cId="2656569543" sldId="755"/>
            <ac:spMk id="34" creationId="{33B40594-7496-42B3-8DD3-6609F01873C1}"/>
          </ac:spMkLst>
        </pc:spChg>
        <pc:spChg chg="mod">
          <ac:chgData name="reza kabir" userId="af3c95a13102d509" providerId="LiveId" clId="{1DE7A25A-A000-40E7-AB21-D6A01019233A}" dt="2020-05-17T15:09:52.310" v="222" actId="164"/>
          <ac:spMkLst>
            <pc:docMk/>
            <pc:sldMk cId="2656569543" sldId="755"/>
            <ac:spMk id="35" creationId="{CCF26F27-E099-400A-8CB4-766844831999}"/>
          </ac:spMkLst>
        </pc:spChg>
        <pc:spChg chg="mod">
          <ac:chgData name="reza kabir" userId="af3c95a13102d509" providerId="LiveId" clId="{1DE7A25A-A000-40E7-AB21-D6A01019233A}" dt="2020-05-17T15:09:52.310" v="222" actId="164"/>
          <ac:spMkLst>
            <pc:docMk/>
            <pc:sldMk cId="2656569543" sldId="755"/>
            <ac:spMk id="36" creationId="{A0144DB1-DC91-4BB6-BF81-52A27FF136DC}"/>
          </ac:spMkLst>
        </pc:spChg>
        <pc:spChg chg="mod">
          <ac:chgData name="reza kabir" userId="af3c95a13102d509" providerId="LiveId" clId="{1DE7A25A-A000-40E7-AB21-D6A01019233A}" dt="2020-05-17T15:09:52.310" v="222" actId="164"/>
          <ac:spMkLst>
            <pc:docMk/>
            <pc:sldMk cId="2656569543" sldId="755"/>
            <ac:spMk id="37" creationId="{F2741615-40D9-448E-9187-5DE87CB1C770}"/>
          </ac:spMkLst>
        </pc:spChg>
        <pc:spChg chg="mod">
          <ac:chgData name="reza kabir" userId="af3c95a13102d509" providerId="LiveId" clId="{1DE7A25A-A000-40E7-AB21-D6A01019233A}" dt="2020-05-17T15:09:52.310" v="222" actId="164"/>
          <ac:spMkLst>
            <pc:docMk/>
            <pc:sldMk cId="2656569543" sldId="755"/>
            <ac:spMk id="38" creationId="{4D9FE0C7-8157-4A8D-92BF-6EE7F7981295}"/>
          </ac:spMkLst>
        </pc:spChg>
        <pc:spChg chg="mod">
          <ac:chgData name="reza kabir" userId="af3c95a13102d509" providerId="LiveId" clId="{1DE7A25A-A000-40E7-AB21-D6A01019233A}" dt="2020-05-17T15:09:52.310" v="222" actId="164"/>
          <ac:spMkLst>
            <pc:docMk/>
            <pc:sldMk cId="2656569543" sldId="755"/>
            <ac:spMk id="39" creationId="{9B102C79-F8C0-4EA9-8062-D9F43FD6099F}"/>
          </ac:spMkLst>
        </pc:spChg>
        <pc:spChg chg="mod">
          <ac:chgData name="reza kabir" userId="af3c95a13102d509" providerId="LiveId" clId="{1DE7A25A-A000-40E7-AB21-D6A01019233A}" dt="2020-05-17T15:09:52.310" v="222" actId="164"/>
          <ac:spMkLst>
            <pc:docMk/>
            <pc:sldMk cId="2656569543" sldId="755"/>
            <ac:spMk id="40" creationId="{98071F21-D550-47F6-8275-1E32C8C9B12D}"/>
          </ac:spMkLst>
        </pc:spChg>
        <pc:spChg chg="mod">
          <ac:chgData name="reza kabir" userId="af3c95a13102d509" providerId="LiveId" clId="{1DE7A25A-A000-40E7-AB21-D6A01019233A}" dt="2020-05-17T15:09:52.310" v="222" actId="164"/>
          <ac:spMkLst>
            <pc:docMk/>
            <pc:sldMk cId="2656569543" sldId="755"/>
            <ac:spMk id="41" creationId="{0C3CBCC1-F9CC-4A1C-B973-7E929E17851D}"/>
          </ac:spMkLst>
        </pc:spChg>
        <pc:spChg chg="mod">
          <ac:chgData name="reza kabir" userId="af3c95a13102d509" providerId="LiveId" clId="{1DE7A25A-A000-40E7-AB21-D6A01019233A}" dt="2020-05-17T15:09:52.310" v="222" actId="164"/>
          <ac:spMkLst>
            <pc:docMk/>
            <pc:sldMk cId="2656569543" sldId="755"/>
            <ac:spMk id="42" creationId="{9218DB94-B51A-46D2-856A-74D0C707E493}"/>
          </ac:spMkLst>
        </pc:spChg>
        <pc:spChg chg="mod">
          <ac:chgData name="reza kabir" userId="af3c95a13102d509" providerId="LiveId" clId="{1DE7A25A-A000-40E7-AB21-D6A01019233A}" dt="2020-05-17T15:09:52.310" v="222" actId="164"/>
          <ac:spMkLst>
            <pc:docMk/>
            <pc:sldMk cId="2656569543" sldId="755"/>
            <ac:spMk id="43" creationId="{33934C50-EB01-49CF-B765-3395F8459870}"/>
          </ac:spMkLst>
        </pc:spChg>
        <pc:spChg chg="mod">
          <ac:chgData name="reza kabir" userId="af3c95a13102d509" providerId="LiveId" clId="{1DE7A25A-A000-40E7-AB21-D6A01019233A}" dt="2020-05-17T15:09:52.310" v="222" actId="164"/>
          <ac:spMkLst>
            <pc:docMk/>
            <pc:sldMk cId="2656569543" sldId="755"/>
            <ac:spMk id="44" creationId="{D3EA2746-6C54-484D-A097-2F0CAE789698}"/>
          </ac:spMkLst>
        </pc:spChg>
        <pc:spChg chg="mod">
          <ac:chgData name="reza kabir" userId="af3c95a13102d509" providerId="LiveId" clId="{1DE7A25A-A000-40E7-AB21-D6A01019233A}" dt="2020-05-17T15:09:52.310" v="222" actId="164"/>
          <ac:spMkLst>
            <pc:docMk/>
            <pc:sldMk cId="2656569543" sldId="755"/>
            <ac:spMk id="45" creationId="{DBD0A7A8-4493-4982-BCE8-06BF6791AC35}"/>
          </ac:spMkLst>
        </pc:spChg>
        <pc:spChg chg="mod">
          <ac:chgData name="reza kabir" userId="af3c95a13102d509" providerId="LiveId" clId="{1DE7A25A-A000-40E7-AB21-D6A01019233A}" dt="2020-05-17T15:09:52.310" v="222" actId="164"/>
          <ac:spMkLst>
            <pc:docMk/>
            <pc:sldMk cId="2656569543" sldId="755"/>
            <ac:spMk id="46" creationId="{238AD735-1082-4D9F-BC50-8BD79EAF0117}"/>
          </ac:spMkLst>
        </pc:spChg>
        <pc:spChg chg="mod">
          <ac:chgData name="reza kabir" userId="af3c95a13102d509" providerId="LiveId" clId="{1DE7A25A-A000-40E7-AB21-D6A01019233A}" dt="2020-05-17T15:09:52.310" v="222" actId="164"/>
          <ac:spMkLst>
            <pc:docMk/>
            <pc:sldMk cId="2656569543" sldId="755"/>
            <ac:spMk id="47" creationId="{5F50E904-DDAC-4673-B7EC-FF51B1109672}"/>
          </ac:spMkLst>
        </pc:spChg>
        <pc:spChg chg="mod">
          <ac:chgData name="reza kabir" userId="af3c95a13102d509" providerId="LiveId" clId="{1DE7A25A-A000-40E7-AB21-D6A01019233A}" dt="2020-05-17T15:09:52.310" v="222" actId="164"/>
          <ac:spMkLst>
            <pc:docMk/>
            <pc:sldMk cId="2656569543" sldId="755"/>
            <ac:spMk id="48" creationId="{1A3DC77D-EDBE-4AA4-B95F-D15991B87818}"/>
          </ac:spMkLst>
        </pc:spChg>
        <pc:spChg chg="mod">
          <ac:chgData name="reza kabir" userId="af3c95a13102d509" providerId="LiveId" clId="{1DE7A25A-A000-40E7-AB21-D6A01019233A}" dt="2020-05-17T15:09:52.310" v="222" actId="164"/>
          <ac:spMkLst>
            <pc:docMk/>
            <pc:sldMk cId="2656569543" sldId="755"/>
            <ac:spMk id="49" creationId="{D31C3E35-7549-4F12-9FB6-1FB4128B569B}"/>
          </ac:spMkLst>
        </pc:spChg>
        <pc:spChg chg="mod">
          <ac:chgData name="reza kabir" userId="af3c95a13102d509" providerId="LiveId" clId="{1DE7A25A-A000-40E7-AB21-D6A01019233A}" dt="2020-05-17T15:09:52.310" v="222" actId="164"/>
          <ac:spMkLst>
            <pc:docMk/>
            <pc:sldMk cId="2656569543" sldId="755"/>
            <ac:spMk id="50" creationId="{C2D14FE7-9F38-4A76-A20A-BECD07EA9357}"/>
          </ac:spMkLst>
        </pc:spChg>
        <pc:spChg chg="mod">
          <ac:chgData name="reza kabir" userId="af3c95a13102d509" providerId="LiveId" clId="{1DE7A25A-A000-40E7-AB21-D6A01019233A}" dt="2020-05-17T15:09:52.310" v="222" actId="164"/>
          <ac:spMkLst>
            <pc:docMk/>
            <pc:sldMk cId="2656569543" sldId="755"/>
            <ac:spMk id="51" creationId="{DC01CFB9-D1A8-4A63-898D-BEE57672BA2A}"/>
          </ac:spMkLst>
        </pc:spChg>
        <pc:spChg chg="mod">
          <ac:chgData name="reza kabir" userId="af3c95a13102d509" providerId="LiveId" clId="{1DE7A25A-A000-40E7-AB21-D6A01019233A}" dt="2020-05-17T15:09:52.310" v="222" actId="164"/>
          <ac:spMkLst>
            <pc:docMk/>
            <pc:sldMk cId="2656569543" sldId="755"/>
            <ac:spMk id="52" creationId="{CEF9FAAA-1FBA-4BB8-A328-7575623CDC10}"/>
          </ac:spMkLst>
        </pc:spChg>
        <pc:spChg chg="mod">
          <ac:chgData name="reza kabir" userId="af3c95a13102d509" providerId="LiveId" clId="{1DE7A25A-A000-40E7-AB21-D6A01019233A}" dt="2020-05-17T15:09:52.310" v="222" actId="164"/>
          <ac:spMkLst>
            <pc:docMk/>
            <pc:sldMk cId="2656569543" sldId="755"/>
            <ac:spMk id="53" creationId="{F28E4EF2-2C9E-41B8-9CF6-FDDE815ED363}"/>
          </ac:spMkLst>
        </pc:spChg>
        <pc:spChg chg="mod">
          <ac:chgData name="reza kabir" userId="af3c95a13102d509" providerId="LiveId" clId="{1DE7A25A-A000-40E7-AB21-D6A01019233A}" dt="2020-05-17T15:09:52.310" v="222" actId="164"/>
          <ac:spMkLst>
            <pc:docMk/>
            <pc:sldMk cId="2656569543" sldId="755"/>
            <ac:spMk id="54" creationId="{5E3FB4EE-43EA-48A8-99F3-4699EC0D7ADC}"/>
          </ac:spMkLst>
        </pc:spChg>
        <pc:spChg chg="mod">
          <ac:chgData name="reza kabir" userId="af3c95a13102d509" providerId="LiveId" clId="{1DE7A25A-A000-40E7-AB21-D6A01019233A}" dt="2020-05-17T15:09:52.310" v="222" actId="164"/>
          <ac:spMkLst>
            <pc:docMk/>
            <pc:sldMk cId="2656569543" sldId="755"/>
            <ac:spMk id="55" creationId="{2D41FD71-92D7-4CCF-A3AD-BC3243CC461B}"/>
          </ac:spMkLst>
        </pc:spChg>
        <pc:spChg chg="mod">
          <ac:chgData name="reza kabir" userId="af3c95a13102d509" providerId="LiveId" clId="{1DE7A25A-A000-40E7-AB21-D6A01019233A}" dt="2020-05-17T15:09:52.310" v="222" actId="164"/>
          <ac:spMkLst>
            <pc:docMk/>
            <pc:sldMk cId="2656569543" sldId="755"/>
            <ac:spMk id="56" creationId="{A55D135B-6AF6-4DAA-AEB6-2721BE6481BC}"/>
          </ac:spMkLst>
        </pc:spChg>
        <pc:spChg chg="mod">
          <ac:chgData name="reza kabir" userId="af3c95a13102d509" providerId="LiveId" clId="{1DE7A25A-A000-40E7-AB21-D6A01019233A}" dt="2020-05-17T15:09:52.310" v="222" actId="164"/>
          <ac:spMkLst>
            <pc:docMk/>
            <pc:sldMk cId="2656569543" sldId="755"/>
            <ac:spMk id="57" creationId="{2A05F731-11EB-4417-BAAB-F539F19EBE32}"/>
          </ac:spMkLst>
        </pc:spChg>
        <pc:spChg chg="mod">
          <ac:chgData name="reza kabir" userId="af3c95a13102d509" providerId="LiveId" clId="{1DE7A25A-A000-40E7-AB21-D6A01019233A}" dt="2020-05-17T15:09:52.310" v="222" actId="164"/>
          <ac:spMkLst>
            <pc:docMk/>
            <pc:sldMk cId="2656569543" sldId="755"/>
            <ac:spMk id="58" creationId="{F1CE8552-7BD2-4D0E-8390-4E5933F428F5}"/>
          </ac:spMkLst>
        </pc:spChg>
        <pc:spChg chg="mod">
          <ac:chgData name="reza kabir" userId="af3c95a13102d509" providerId="LiveId" clId="{1DE7A25A-A000-40E7-AB21-D6A01019233A}" dt="2020-05-17T15:09:52.310" v="222" actId="164"/>
          <ac:spMkLst>
            <pc:docMk/>
            <pc:sldMk cId="2656569543" sldId="755"/>
            <ac:spMk id="59" creationId="{0D1FE27B-1D71-4764-90EA-0AC575319BC0}"/>
          </ac:spMkLst>
        </pc:spChg>
        <pc:spChg chg="mod">
          <ac:chgData name="reza kabir" userId="af3c95a13102d509" providerId="LiveId" clId="{1DE7A25A-A000-40E7-AB21-D6A01019233A}" dt="2020-05-17T15:09:52.310" v="222" actId="164"/>
          <ac:spMkLst>
            <pc:docMk/>
            <pc:sldMk cId="2656569543" sldId="755"/>
            <ac:spMk id="60" creationId="{065D33C2-40BC-4029-8DBC-E221CCD172E1}"/>
          </ac:spMkLst>
        </pc:spChg>
        <pc:spChg chg="mod">
          <ac:chgData name="reza kabir" userId="af3c95a13102d509" providerId="LiveId" clId="{1DE7A25A-A000-40E7-AB21-D6A01019233A}" dt="2020-05-17T15:09:52.310" v="222" actId="164"/>
          <ac:spMkLst>
            <pc:docMk/>
            <pc:sldMk cId="2656569543" sldId="755"/>
            <ac:spMk id="61" creationId="{83694310-1DD6-4183-B2DD-4B54D25F5884}"/>
          </ac:spMkLst>
        </pc:spChg>
        <pc:spChg chg="mod">
          <ac:chgData name="reza kabir" userId="af3c95a13102d509" providerId="LiveId" clId="{1DE7A25A-A000-40E7-AB21-D6A01019233A}" dt="2020-05-17T15:09:52.310" v="222" actId="164"/>
          <ac:spMkLst>
            <pc:docMk/>
            <pc:sldMk cId="2656569543" sldId="755"/>
            <ac:spMk id="62" creationId="{D181979B-2FC9-4FF0-A539-5F02B9135325}"/>
          </ac:spMkLst>
        </pc:spChg>
        <pc:spChg chg="mod">
          <ac:chgData name="reza kabir" userId="af3c95a13102d509" providerId="LiveId" clId="{1DE7A25A-A000-40E7-AB21-D6A01019233A}" dt="2020-05-17T15:09:52.310" v="222" actId="164"/>
          <ac:spMkLst>
            <pc:docMk/>
            <pc:sldMk cId="2656569543" sldId="755"/>
            <ac:spMk id="63" creationId="{AB553546-2C8C-47D8-B6B6-A2E9C1C5BBBE}"/>
          </ac:spMkLst>
        </pc:spChg>
        <pc:spChg chg="mod">
          <ac:chgData name="reza kabir" userId="af3c95a13102d509" providerId="LiveId" clId="{1DE7A25A-A000-40E7-AB21-D6A01019233A}" dt="2020-05-17T15:09:52.310" v="222" actId="164"/>
          <ac:spMkLst>
            <pc:docMk/>
            <pc:sldMk cId="2656569543" sldId="755"/>
            <ac:spMk id="64" creationId="{B6FB2DAF-CE36-4442-8C17-92F1355D81B0}"/>
          </ac:spMkLst>
        </pc:spChg>
        <pc:spChg chg="mod">
          <ac:chgData name="reza kabir" userId="af3c95a13102d509" providerId="LiveId" clId="{1DE7A25A-A000-40E7-AB21-D6A01019233A}" dt="2020-05-17T15:09:52.310" v="222" actId="164"/>
          <ac:spMkLst>
            <pc:docMk/>
            <pc:sldMk cId="2656569543" sldId="755"/>
            <ac:spMk id="65" creationId="{83EE02D0-8D5D-4039-AA56-825FF6040D82}"/>
          </ac:spMkLst>
        </pc:spChg>
        <pc:spChg chg="mod">
          <ac:chgData name="reza kabir" userId="af3c95a13102d509" providerId="LiveId" clId="{1DE7A25A-A000-40E7-AB21-D6A01019233A}" dt="2020-05-17T15:09:52.310" v="222" actId="164"/>
          <ac:spMkLst>
            <pc:docMk/>
            <pc:sldMk cId="2656569543" sldId="755"/>
            <ac:spMk id="66" creationId="{7DCC19BC-DB82-469D-B241-AEDCEDA9D322}"/>
          </ac:spMkLst>
        </pc:spChg>
        <pc:spChg chg="mod">
          <ac:chgData name="reza kabir" userId="af3c95a13102d509" providerId="LiveId" clId="{1DE7A25A-A000-40E7-AB21-D6A01019233A}" dt="2020-05-17T15:09:52.310" v="222" actId="164"/>
          <ac:spMkLst>
            <pc:docMk/>
            <pc:sldMk cId="2656569543" sldId="755"/>
            <ac:spMk id="67" creationId="{755E80DE-B0F5-40A3-889C-B75AAFCC1C31}"/>
          </ac:spMkLst>
        </pc:spChg>
        <pc:spChg chg="mod">
          <ac:chgData name="reza kabir" userId="af3c95a13102d509" providerId="LiveId" clId="{1DE7A25A-A000-40E7-AB21-D6A01019233A}" dt="2020-05-17T15:09:52.310" v="222" actId="164"/>
          <ac:spMkLst>
            <pc:docMk/>
            <pc:sldMk cId="2656569543" sldId="755"/>
            <ac:spMk id="68" creationId="{F0D412C9-772F-44DB-A53F-AEB56464D8B7}"/>
          </ac:spMkLst>
        </pc:spChg>
        <pc:spChg chg="mod">
          <ac:chgData name="reza kabir" userId="af3c95a13102d509" providerId="LiveId" clId="{1DE7A25A-A000-40E7-AB21-D6A01019233A}" dt="2020-05-17T15:09:52.310" v="222" actId="164"/>
          <ac:spMkLst>
            <pc:docMk/>
            <pc:sldMk cId="2656569543" sldId="755"/>
            <ac:spMk id="69" creationId="{F96102D1-0383-486D-8A79-FB6570B82225}"/>
          </ac:spMkLst>
        </pc:spChg>
        <pc:spChg chg="mod">
          <ac:chgData name="reza kabir" userId="af3c95a13102d509" providerId="LiveId" clId="{1DE7A25A-A000-40E7-AB21-D6A01019233A}" dt="2020-05-17T15:09:52.310" v="222" actId="164"/>
          <ac:spMkLst>
            <pc:docMk/>
            <pc:sldMk cId="2656569543" sldId="755"/>
            <ac:spMk id="70" creationId="{71636C08-059D-4D43-8BA3-5B68EE41A535}"/>
          </ac:spMkLst>
        </pc:spChg>
        <pc:spChg chg="mod">
          <ac:chgData name="reza kabir" userId="af3c95a13102d509" providerId="LiveId" clId="{1DE7A25A-A000-40E7-AB21-D6A01019233A}" dt="2020-05-17T15:09:52.310" v="222" actId="164"/>
          <ac:spMkLst>
            <pc:docMk/>
            <pc:sldMk cId="2656569543" sldId="755"/>
            <ac:spMk id="71" creationId="{9ACCCA35-3D20-4625-9572-6983FFD5FF89}"/>
          </ac:spMkLst>
        </pc:spChg>
        <pc:spChg chg="add mod">
          <ac:chgData name="reza kabir" userId="af3c95a13102d509" providerId="LiveId" clId="{1DE7A25A-A000-40E7-AB21-D6A01019233A}" dt="2020-05-17T15:11:34.049" v="263" actId="1076"/>
          <ac:spMkLst>
            <pc:docMk/>
            <pc:sldMk cId="2656569543" sldId="755"/>
            <ac:spMk id="72" creationId="{5687976B-4FC6-496A-9070-E54AA417CB8C}"/>
          </ac:spMkLst>
        </pc:spChg>
        <pc:spChg chg="add mod">
          <ac:chgData name="reza kabir" userId="af3c95a13102d509" providerId="LiveId" clId="{1DE7A25A-A000-40E7-AB21-D6A01019233A}" dt="2020-05-17T15:10:29.159" v="241" actId="14100"/>
          <ac:spMkLst>
            <pc:docMk/>
            <pc:sldMk cId="2656569543" sldId="755"/>
            <ac:spMk id="74" creationId="{E562BD4E-9408-4B0A-9944-78A675020BC6}"/>
          </ac:spMkLst>
        </pc:spChg>
        <pc:spChg chg="add mod">
          <ac:chgData name="reza kabir" userId="af3c95a13102d509" providerId="LiveId" clId="{1DE7A25A-A000-40E7-AB21-D6A01019233A}" dt="2020-05-17T15:10:35.097" v="243" actId="1076"/>
          <ac:spMkLst>
            <pc:docMk/>
            <pc:sldMk cId="2656569543" sldId="755"/>
            <ac:spMk id="75" creationId="{50E31ABF-AC33-48EC-87BB-0A3939200611}"/>
          </ac:spMkLst>
        </pc:spChg>
        <pc:spChg chg="add mod">
          <ac:chgData name="reza kabir" userId="af3c95a13102d509" providerId="LiveId" clId="{1DE7A25A-A000-40E7-AB21-D6A01019233A}" dt="2020-05-17T15:10:42.697" v="246" actId="1076"/>
          <ac:spMkLst>
            <pc:docMk/>
            <pc:sldMk cId="2656569543" sldId="755"/>
            <ac:spMk id="76" creationId="{9CD425DE-6DE8-44FA-8297-6024903CEBC4}"/>
          </ac:spMkLst>
        </pc:spChg>
        <pc:spChg chg="add mod">
          <ac:chgData name="reza kabir" userId="af3c95a13102d509" providerId="LiveId" clId="{1DE7A25A-A000-40E7-AB21-D6A01019233A}" dt="2020-05-17T15:10:56.245" v="248" actId="1076"/>
          <ac:spMkLst>
            <pc:docMk/>
            <pc:sldMk cId="2656569543" sldId="755"/>
            <ac:spMk id="77" creationId="{BF8AFC98-8975-4636-8859-2211AC76006B}"/>
          </ac:spMkLst>
        </pc:spChg>
        <pc:spChg chg="add mod">
          <ac:chgData name="reza kabir" userId="af3c95a13102d509" providerId="LiveId" clId="{1DE7A25A-A000-40E7-AB21-D6A01019233A}" dt="2020-05-17T15:11:02.966" v="250" actId="1076"/>
          <ac:spMkLst>
            <pc:docMk/>
            <pc:sldMk cId="2656569543" sldId="755"/>
            <ac:spMk id="78" creationId="{40629CC9-F93D-4984-B698-15E409FAF79D}"/>
          </ac:spMkLst>
        </pc:spChg>
        <pc:spChg chg="add del mod">
          <ac:chgData name="reza kabir" userId="af3c95a13102d509" providerId="LiveId" clId="{1DE7A25A-A000-40E7-AB21-D6A01019233A}" dt="2020-05-17T15:11:06.045" v="252" actId="478"/>
          <ac:spMkLst>
            <pc:docMk/>
            <pc:sldMk cId="2656569543" sldId="755"/>
            <ac:spMk id="79" creationId="{925AEFED-C66E-44F6-8BD8-43A7338B0A02}"/>
          </ac:spMkLst>
        </pc:spChg>
        <pc:spChg chg="add mod">
          <ac:chgData name="reza kabir" userId="af3c95a13102d509" providerId="LiveId" clId="{1DE7A25A-A000-40E7-AB21-D6A01019233A}" dt="2020-05-17T15:11:45.816" v="268" actId="1076"/>
          <ac:spMkLst>
            <pc:docMk/>
            <pc:sldMk cId="2656569543" sldId="755"/>
            <ac:spMk id="80" creationId="{C09A0CD3-0D0D-4E30-8499-13AAB7D09D92}"/>
          </ac:spMkLst>
        </pc:spChg>
        <pc:spChg chg="add mod">
          <ac:chgData name="reza kabir" userId="af3c95a13102d509" providerId="LiveId" clId="{1DE7A25A-A000-40E7-AB21-D6A01019233A}" dt="2020-05-17T15:12:29.780" v="281" actId="207"/>
          <ac:spMkLst>
            <pc:docMk/>
            <pc:sldMk cId="2656569543" sldId="755"/>
            <ac:spMk id="81" creationId="{0C086F7A-FC77-40DF-BFFC-29C4B0935AE7}"/>
          </ac:spMkLst>
        </pc:spChg>
        <pc:spChg chg="add mod">
          <ac:chgData name="reza kabir" userId="af3c95a13102d509" providerId="LiveId" clId="{1DE7A25A-A000-40E7-AB21-D6A01019233A}" dt="2020-05-17T15:12:10.784" v="274" actId="20577"/>
          <ac:spMkLst>
            <pc:docMk/>
            <pc:sldMk cId="2656569543" sldId="755"/>
            <ac:spMk id="82" creationId="{FC75511D-E674-4EB1-9630-C81CDA8247A8}"/>
          </ac:spMkLst>
        </pc:spChg>
        <pc:spChg chg="add mod">
          <ac:chgData name="reza kabir" userId="af3c95a13102d509" providerId="LiveId" clId="{1DE7A25A-A000-40E7-AB21-D6A01019233A}" dt="2020-05-17T15:12:29.780" v="281" actId="207"/>
          <ac:spMkLst>
            <pc:docMk/>
            <pc:sldMk cId="2656569543" sldId="755"/>
            <ac:spMk id="83" creationId="{8E34ED9F-CCCE-4B08-BB73-1C0D234D832D}"/>
          </ac:spMkLst>
        </pc:spChg>
        <pc:grpChg chg="add mod">
          <ac:chgData name="reza kabir" userId="af3c95a13102d509" providerId="LiveId" clId="{1DE7A25A-A000-40E7-AB21-D6A01019233A}" dt="2020-05-17T15:09:58.047" v="225" actId="1076"/>
          <ac:grpSpMkLst>
            <pc:docMk/>
            <pc:sldMk cId="2656569543" sldId="755"/>
            <ac:grpSpMk id="2" creationId="{00BD09DA-13CD-4A53-8602-916F42418952}"/>
          </ac:grpSpMkLst>
        </pc:grpChg>
        <pc:picChg chg="del">
          <ac:chgData name="reza kabir" userId="af3c95a13102d509" providerId="LiveId" clId="{1DE7A25A-A000-40E7-AB21-D6A01019233A}" dt="2020-05-17T15:12:41.219" v="282" actId="478"/>
          <ac:picMkLst>
            <pc:docMk/>
            <pc:sldMk cId="2656569543" sldId="755"/>
            <ac:picMk id="73" creationId="{604A9693-3308-48EB-B180-E671CDA28258}"/>
          </ac:picMkLst>
        </pc:picChg>
      </pc:sldChg>
      <pc:sldChg chg="addSp delSp modSp add mod modClrScheme chgLayout">
        <pc:chgData name="reza kabir" userId="af3c95a13102d509" providerId="LiveId" clId="{1DE7A25A-A000-40E7-AB21-D6A01019233A}" dt="2020-05-17T15:15:50.686" v="316" actId="478"/>
        <pc:sldMkLst>
          <pc:docMk/>
          <pc:sldMk cId="2994840016" sldId="756"/>
        </pc:sldMkLst>
        <pc:spChg chg="add mod ord">
          <ac:chgData name="reza kabir" userId="af3c95a13102d509" providerId="LiveId" clId="{1DE7A25A-A000-40E7-AB21-D6A01019233A}" dt="2020-05-17T15:14:55.212" v="300" actId="20577"/>
          <ac:spMkLst>
            <pc:docMk/>
            <pc:sldMk cId="2994840016" sldId="756"/>
            <ac:spMk id="3" creationId="{6C56EBA8-01EB-4405-8C7F-F4A5CDA49653}"/>
          </ac:spMkLst>
        </pc:spChg>
        <pc:spChg chg="mod">
          <ac:chgData name="reza kabir" userId="af3c95a13102d509" providerId="LiveId" clId="{1DE7A25A-A000-40E7-AB21-D6A01019233A}" dt="2020-05-17T15:14:34.593" v="284" actId="164"/>
          <ac:spMkLst>
            <pc:docMk/>
            <pc:sldMk cId="2994840016" sldId="756"/>
            <ac:spMk id="4" creationId="{E078966E-698F-4AB1-AB84-00DAC5BDC470}"/>
          </ac:spMkLst>
        </pc:spChg>
        <pc:spChg chg="mod">
          <ac:chgData name="reza kabir" userId="af3c95a13102d509" providerId="LiveId" clId="{1DE7A25A-A000-40E7-AB21-D6A01019233A}" dt="2020-05-17T15:14:34.593" v="284" actId="164"/>
          <ac:spMkLst>
            <pc:docMk/>
            <pc:sldMk cId="2994840016" sldId="756"/>
            <ac:spMk id="5" creationId="{A3DD838D-A5CB-4FB5-9909-6EF61729A5A0}"/>
          </ac:spMkLst>
        </pc:spChg>
        <pc:spChg chg="mod">
          <ac:chgData name="reza kabir" userId="af3c95a13102d509" providerId="LiveId" clId="{1DE7A25A-A000-40E7-AB21-D6A01019233A}" dt="2020-05-17T15:14:34.593" v="284" actId="164"/>
          <ac:spMkLst>
            <pc:docMk/>
            <pc:sldMk cId="2994840016" sldId="756"/>
            <ac:spMk id="6" creationId="{46F67E15-3B00-4E4A-AB25-B8B0471E6F37}"/>
          </ac:spMkLst>
        </pc:spChg>
        <pc:spChg chg="mod">
          <ac:chgData name="reza kabir" userId="af3c95a13102d509" providerId="LiveId" clId="{1DE7A25A-A000-40E7-AB21-D6A01019233A}" dt="2020-05-17T15:14:34.593" v="284" actId="164"/>
          <ac:spMkLst>
            <pc:docMk/>
            <pc:sldMk cId="2994840016" sldId="756"/>
            <ac:spMk id="7" creationId="{570B2FE6-2C9E-4042-BE37-E52A8F3311D1}"/>
          </ac:spMkLst>
        </pc:spChg>
        <pc:spChg chg="mod">
          <ac:chgData name="reza kabir" userId="af3c95a13102d509" providerId="LiveId" clId="{1DE7A25A-A000-40E7-AB21-D6A01019233A}" dt="2020-05-17T15:14:34.593" v="284" actId="164"/>
          <ac:spMkLst>
            <pc:docMk/>
            <pc:sldMk cId="2994840016" sldId="756"/>
            <ac:spMk id="8" creationId="{42AA8844-A611-4EC5-8A90-65509094ADE9}"/>
          </ac:spMkLst>
        </pc:spChg>
        <pc:spChg chg="mod">
          <ac:chgData name="reza kabir" userId="af3c95a13102d509" providerId="LiveId" clId="{1DE7A25A-A000-40E7-AB21-D6A01019233A}" dt="2020-05-17T15:14:34.593" v="284" actId="164"/>
          <ac:spMkLst>
            <pc:docMk/>
            <pc:sldMk cId="2994840016" sldId="756"/>
            <ac:spMk id="9" creationId="{FAECB663-7887-4B73-9867-5BD04781EBD0}"/>
          </ac:spMkLst>
        </pc:spChg>
        <pc:spChg chg="mod">
          <ac:chgData name="reza kabir" userId="af3c95a13102d509" providerId="LiveId" clId="{1DE7A25A-A000-40E7-AB21-D6A01019233A}" dt="2020-05-17T15:14:34.593" v="284" actId="164"/>
          <ac:spMkLst>
            <pc:docMk/>
            <pc:sldMk cId="2994840016" sldId="756"/>
            <ac:spMk id="10" creationId="{5F7EF47B-C13E-44BA-8D24-DAA83F4F57B7}"/>
          </ac:spMkLst>
        </pc:spChg>
        <pc:spChg chg="mod">
          <ac:chgData name="reza kabir" userId="af3c95a13102d509" providerId="LiveId" clId="{1DE7A25A-A000-40E7-AB21-D6A01019233A}" dt="2020-05-17T15:14:34.593" v="284" actId="164"/>
          <ac:spMkLst>
            <pc:docMk/>
            <pc:sldMk cId="2994840016" sldId="756"/>
            <ac:spMk id="11" creationId="{538A7D84-6838-4771-B816-8603E798F5F9}"/>
          </ac:spMkLst>
        </pc:spChg>
        <pc:spChg chg="mod">
          <ac:chgData name="reza kabir" userId="af3c95a13102d509" providerId="LiveId" clId="{1DE7A25A-A000-40E7-AB21-D6A01019233A}" dt="2020-05-17T15:14:34.593" v="284" actId="164"/>
          <ac:spMkLst>
            <pc:docMk/>
            <pc:sldMk cId="2994840016" sldId="756"/>
            <ac:spMk id="12" creationId="{EF276AE5-A436-44C7-B23B-11634506EBA8}"/>
          </ac:spMkLst>
        </pc:spChg>
        <pc:spChg chg="mod">
          <ac:chgData name="reza kabir" userId="af3c95a13102d509" providerId="LiveId" clId="{1DE7A25A-A000-40E7-AB21-D6A01019233A}" dt="2020-05-17T15:14:34.593" v="284" actId="164"/>
          <ac:spMkLst>
            <pc:docMk/>
            <pc:sldMk cId="2994840016" sldId="756"/>
            <ac:spMk id="13" creationId="{0C513DE7-46AD-449A-964C-0E6E9372E3FA}"/>
          </ac:spMkLst>
        </pc:spChg>
        <pc:spChg chg="mod">
          <ac:chgData name="reza kabir" userId="af3c95a13102d509" providerId="LiveId" clId="{1DE7A25A-A000-40E7-AB21-D6A01019233A}" dt="2020-05-17T15:14:34.593" v="284" actId="164"/>
          <ac:spMkLst>
            <pc:docMk/>
            <pc:sldMk cId="2994840016" sldId="756"/>
            <ac:spMk id="14" creationId="{C9FA7063-B718-46CF-8055-CAFF0053A31A}"/>
          </ac:spMkLst>
        </pc:spChg>
        <pc:spChg chg="mod">
          <ac:chgData name="reza kabir" userId="af3c95a13102d509" providerId="LiveId" clId="{1DE7A25A-A000-40E7-AB21-D6A01019233A}" dt="2020-05-17T15:14:34.593" v="284" actId="164"/>
          <ac:spMkLst>
            <pc:docMk/>
            <pc:sldMk cId="2994840016" sldId="756"/>
            <ac:spMk id="15" creationId="{D241242F-783B-459D-9CE4-DE97484856D2}"/>
          </ac:spMkLst>
        </pc:spChg>
        <pc:spChg chg="mod">
          <ac:chgData name="reza kabir" userId="af3c95a13102d509" providerId="LiveId" clId="{1DE7A25A-A000-40E7-AB21-D6A01019233A}" dt="2020-05-17T15:14:34.593" v="284" actId="164"/>
          <ac:spMkLst>
            <pc:docMk/>
            <pc:sldMk cId="2994840016" sldId="756"/>
            <ac:spMk id="16" creationId="{3A0FCEE0-2B7E-4AB1-890C-965B414D2E32}"/>
          </ac:spMkLst>
        </pc:spChg>
        <pc:spChg chg="mod">
          <ac:chgData name="reza kabir" userId="af3c95a13102d509" providerId="LiveId" clId="{1DE7A25A-A000-40E7-AB21-D6A01019233A}" dt="2020-05-17T15:14:34.593" v="284" actId="164"/>
          <ac:spMkLst>
            <pc:docMk/>
            <pc:sldMk cId="2994840016" sldId="756"/>
            <ac:spMk id="17" creationId="{C7CEA715-6C51-4AF9-A061-38545CE96F13}"/>
          </ac:spMkLst>
        </pc:spChg>
        <pc:spChg chg="mod">
          <ac:chgData name="reza kabir" userId="af3c95a13102d509" providerId="LiveId" clId="{1DE7A25A-A000-40E7-AB21-D6A01019233A}" dt="2020-05-17T15:14:34.593" v="284" actId="164"/>
          <ac:spMkLst>
            <pc:docMk/>
            <pc:sldMk cId="2994840016" sldId="756"/>
            <ac:spMk id="18" creationId="{6BBF2959-738A-4B8B-845A-141809BCD95E}"/>
          </ac:spMkLst>
        </pc:spChg>
        <pc:spChg chg="mod">
          <ac:chgData name="reza kabir" userId="af3c95a13102d509" providerId="LiveId" clId="{1DE7A25A-A000-40E7-AB21-D6A01019233A}" dt="2020-05-17T15:14:34.593" v="284" actId="164"/>
          <ac:spMkLst>
            <pc:docMk/>
            <pc:sldMk cId="2994840016" sldId="756"/>
            <ac:spMk id="19" creationId="{D78EF66C-67A5-4470-B6F8-5E9D9ADB5BA1}"/>
          </ac:spMkLst>
        </pc:spChg>
        <pc:spChg chg="mod">
          <ac:chgData name="reza kabir" userId="af3c95a13102d509" providerId="LiveId" clId="{1DE7A25A-A000-40E7-AB21-D6A01019233A}" dt="2020-05-17T15:14:34.593" v="284" actId="164"/>
          <ac:spMkLst>
            <pc:docMk/>
            <pc:sldMk cId="2994840016" sldId="756"/>
            <ac:spMk id="20" creationId="{840B6E94-CEAF-4AE7-ADBB-75BD5227E1F3}"/>
          </ac:spMkLst>
        </pc:spChg>
        <pc:spChg chg="mod">
          <ac:chgData name="reza kabir" userId="af3c95a13102d509" providerId="LiveId" clId="{1DE7A25A-A000-40E7-AB21-D6A01019233A}" dt="2020-05-17T15:14:34.593" v="284" actId="164"/>
          <ac:spMkLst>
            <pc:docMk/>
            <pc:sldMk cId="2994840016" sldId="756"/>
            <ac:spMk id="21" creationId="{266C71A4-BB3A-4DFD-97F6-9538D92BDB73}"/>
          </ac:spMkLst>
        </pc:spChg>
        <pc:spChg chg="mod">
          <ac:chgData name="reza kabir" userId="af3c95a13102d509" providerId="LiveId" clId="{1DE7A25A-A000-40E7-AB21-D6A01019233A}" dt="2020-05-17T15:14:34.593" v="284" actId="164"/>
          <ac:spMkLst>
            <pc:docMk/>
            <pc:sldMk cId="2994840016" sldId="756"/>
            <ac:spMk id="22" creationId="{622ADCDB-2A24-43A8-AE7E-01E1B4D94B2E}"/>
          </ac:spMkLst>
        </pc:spChg>
        <pc:spChg chg="mod">
          <ac:chgData name="reza kabir" userId="af3c95a13102d509" providerId="LiveId" clId="{1DE7A25A-A000-40E7-AB21-D6A01019233A}" dt="2020-05-17T15:14:34.593" v="284" actId="164"/>
          <ac:spMkLst>
            <pc:docMk/>
            <pc:sldMk cId="2994840016" sldId="756"/>
            <ac:spMk id="23" creationId="{21CC7297-B513-44C4-AC49-26685776D6AD}"/>
          </ac:spMkLst>
        </pc:spChg>
        <pc:spChg chg="mod">
          <ac:chgData name="reza kabir" userId="af3c95a13102d509" providerId="LiveId" clId="{1DE7A25A-A000-40E7-AB21-D6A01019233A}" dt="2020-05-17T15:14:34.593" v="284" actId="164"/>
          <ac:spMkLst>
            <pc:docMk/>
            <pc:sldMk cId="2994840016" sldId="756"/>
            <ac:spMk id="24" creationId="{53F54928-1402-4227-A084-0E4A38B4E562}"/>
          </ac:spMkLst>
        </pc:spChg>
        <pc:spChg chg="mod">
          <ac:chgData name="reza kabir" userId="af3c95a13102d509" providerId="LiveId" clId="{1DE7A25A-A000-40E7-AB21-D6A01019233A}" dt="2020-05-17T15:14:34.593" v="284" actId="164"/>
          <ac:spMkLst>
            <pc:docMk/>
            <pc:sldMk cId="2994840016" sldId="756"/>
            <ac:spMk id="25" creationId="{466B730E-306C-48F9-A2E2-6A0D92AD98A7}"/>
          </ac:spMkLst>
        </pc:spChg>
        <pc:spChg chg="mod">
          <ac:chgData name="reza kabir" userId="af3c95a13102d509" providerId="LiveId" clId="{1DE7A25A-A000-40E7-AB21-D6A01019233A}" dt="2020-05-17T15:14:34.593" v="284" actId="164"/>
          <ac:spMkLst>
            <pc:docMk/>
            <pc:sldMk cId="2994840016" sldId="756"/>
            <ac:spMk id="26" creationId="{CF7D6B6D-3968-4518-946C-7223638608A9}"/>
          </ac:spMkLst>
        </pc:spChg>
        <pc:spChg chg="mod">
          <ac:chgData name="reza kabir" userId="af3c95a13102d509" providerId="LiveId" clId="{1DE7A25A-A000-40E7-AB21-D6A01019233A}" dt="2020-05-17T15:14:34.593" v="284" actId="164"/>
          <ac:spMkLst>
            <pc:docMk/>
            <pc:sldMk cId="2994840016" sldId="756"/>
            <ac:spMk id="27" creationId="{10B884F9-4470-483C-BA39-6105272DADAA}"/>
          </ac:spMkLst>
        </pc:spChg>
        <pc:spChg chg="mod">
          <ac:chgData name="reza kabir" userId="af3c95a13102d509" providerId="LiveId" clId="{1DE7A25A-A000-40E7-AB21-D6A01019233A}" dt="2020-05-17T15:14:34.593" v="284" actId="164"/>
          <ac:spMkLst>
            <pc:docMk/>
            <pc:sldMk cId="2994840016" sldId="756"/>
            <ac:spMk id="28" creationId="{53FA6D34-B3AF-4441-8786-C08029C9003C}"/>
          </ac:spMkLst>
        </pc:spChg>
        <pc:spChg chg="mod">
          <ac:chgData name="reza kabir" userId="af3c95a13102d509" providerId="LiveId" clId="{1DE7A25A-A000-40E7-AB21-D6A01019233A}" dt="2020-05-17T15:14:34.593" v="284" actId="164"/>
          <ac:spMkLst>
            <pc:docMk/>
            <pc:sldMk cId="2994840016" sldId="756"/>
            <ac:spMk id="29" creationId="{77E83392-C785-46AA-8A1D-C81C3596E944}"/>
          </ac:spMkLst>
        </pc:spChg>
        <pc:spChg chg="mod">
          <ac:chgData name="reza kabir" userId="af3c95a13102d509" providerId="LiveId" clId="{1DE7A25A-A000-40E7-AB21-D6A01019233A}" dt="2020-05-17T15:14:34.593" v="284" actId="164"/>
          <ac:spMkLst>
            <pc:docMk/>
            <pc:sldMk cId="2994840016" sldId="756"/>
            <ac:spMk id="30" creationId="{50E70A45-1F75-49DA-AE11-C9C79D273C47}"/>
          </ac:spMkLst>
        </pc:spChg>
        <pc:spChg chg="mod">
          <ac:chgData name="reza kabir" userId="af3c95a13102d509" providerId="LiveId" clId="{1DE7A25A-A000-40E7-AB21-D6A01019233A}" dt="2020-05-17T15:14:34.593" v="284" actId="164"/>
          <ac:spMkLst>
            <pc:docMk/>
            <pc:sldMk cId="2994840016" sldId="756"/>
            <ac:spMk id="31" creationId="{3C460794-33F1-4E19-89F5-A9AF25A07273}"/>
          </ac:spMkLst>
        </pc:spChg>
        <pc:spChg chg="mod">
          <ac:chgData name="reza kabir" userId="af3c95a13102d509" providerId="LiveId" clId="{1DE7A25A-A000-40E7-AB21-D6A01019233A}" dt="2020-05-17T15:14:34.593" v="284" actId="164"/>
          <ac:spMkLst>
            <pc:docMk/>
            <pc:sldMk cId="2994840016" sldId="756"/>
            <ac:spMk id="32" creationId="{81AD3352-D220-4F28-968E-6AC0D4D30855}"/>
          </ac:spMkLst>
        </pc:spChg>
        <pc:spChg chg="mod">
          <ac:chgData name="reza kabir" userId="af3c95a13102d509" providerId="LiveId" clId="{1DE7A25A-A000-40E7-AB21-D6A01019233A}" dt="2020-05-17T15:14:34.593" v="284" actId="164"/>
          <ac:spMkLst>
            <pc:docMk/>
            <pc:sldMk cId="2994840016" sldId="756"/>
            <ac:spMk id="33" creationId="{69AB58F0-A644-43C4-A5DC-A093A120B6A9}"/>
          </ac:spMkLst>
        </pc:spChg>
        <pc:spChg chg="mod">
          <ac:chgData name="reza kabir" userId="af3c95a13102d509" providerId="LiveId" clId="{1DE7A25A-A000-40E7-AB21-D6A01019233A}" dt="2020-05-17T15:14:34.593" v="284" actId="164"/>
          <ac:spMkLst>
            <pc:docMk/>
            <pc:sldMk cId="2994840016" sldId="756"/>
            <ac:spMk id="34" creationId="{B36D3AEE-9D35-42A0-B134-DABBCD83374F}"/>
          </ac:spMkLst>
        </pc:spChg>
        <pc:spChg chg="mod">
          <ac:chgData name="reza kabir" userId="af3c95a13102d509" providerId="LiveId" clId="{1DE7A25A-A000-40E7-AB21-D6A01019233A}" dt="2020-05-17T15:14:34.593" v="284" actId="164"/>
          <ac:spMkLst>
            <pc:docMk/>
            <pc:sldMk cId="2994840016" sldId="756"/>
            <ac:spMk id="35" creationId="{FB4CE9B0-2B10-4C61-A7B8-EFCAEA60F5EB}"/>
          </ac:spMkLst>
        </pc:spChg>
        <pc:spChg chg="mod">
          <ac:chgData name="reza kabir" userId="af3c95a13102d509" providerId="LiveId" clId="{1DE7A25A-A000-40E7-AB21-D6A01019233A}" dt="2020-05-17T15:14:34.593" v="284" actId="164"/>
          <ac:spMkLst>
            <pc:docMk/>
            <pc:sldMk cId="2994840016" sldId="756"/>
            <ac:spMk id="36" creationId="{0FC7264B-1858-475F-8AEA-A36B45A9E313}"/>
          </ac:spMkLst>
        </pc:spChg>
        <pc:spChg chg="mod">
          <ac:chgData name="reza kabir" userId="af3c95a13102d509" providerId="LiveId" clId="{1DE7A25A-A000-40E7-AB21-D6A01019233A}" dt="2020-05-17T15:14:34.593" v="284" actId="164"/>
          <ac:spMkLst>
            <pc:docMk/>
            <pc:sldMk cId="2994840016" sldId="756"/>
            <ac:spMk id="37" creationId="{B1B19206-F7F9-4740-BEE2-253C71140BF8}"/>
          </ac:spMkLst>
        </pc:spChg>
        <pc:spChg chg="mod">
          <ac:chgData name="reza kabir" userId="af3c95a13102d509" providerId="LiveId" clId="{1DE7A25A-A000-40E7-AB21-D6A01019233A}" dt="2020-05-17T15:14:34.593" v="284" actId="164"/>
          <ac:spMkLst>
            <pc:docMk/>
            <pc:sldMk cId="2994840016" sldId="756"/>
            <ac:spMk id="38" creationId="{C6DC6284-9686-4CAD-AEA8-DB5D705ABEEC}"/>
          </ac:spMkLst>
        </pc:spChg>
        <pc:spChg chg="mod">
          <ac:chgData name="reza kabir" userId="af3c95a13102d509" providerId="LiveId" clId="{1DE7A25A-A000-40E7-AB21-D6A01019233A}" dt="2020-05-17T15:14:34.593" v="284" actId="164"/>
          <ac:spMkLst>
            <pc:docMk/>
            <pc:sldMk cId="2994840016" sldId="756"/>
            <ac:spMk id="39" creationId="{10083685-ACF5-4412-8B20-545CED5C2989}"/>
          </ac:spMkLst>
        </pc:spChg>
        <pc:spChg chg="mod">
          <ac:chgData name="reza kabir" userId="af3c95a13102d509" providerId="LiveId" clId="{1DE7A25A-A000-40E7-AB21-D6A01019233A}" dt="2020-05-17T15:14:34.593" v="284" actId="164"/>
          <ac:spMkLst>
            <pc:docMk/>
            <pc:sldMk cId="2994840016" sldId="756"/>
            <ac:spMk id="40" creationId="{661BE0DB-1C63-45C9-B2D7-339ABC9F2101}"/>
          </ac:spMkLst>
        </pc:spChg>
        <pc:spChg chg="mod">
          <ac:chgData name="reza kabir" userId="af3c95a13102d509" providerId="LiveId" clId="{1DE7A25A-A000-40E7-AB21-D6A01019233A}" dt="2020-05-17T15:14:34.593" v="284" actId="164"/>
          <ac:spMkLst>
            <pc:docMk/>
            <pc:sldMk cId="2994840016" sldId="756"/>
            <ac:spMk id="41" creationId="{57B45B4A-74E3-49D8-AE72-4A6DFD31ED69}"/>
          </ac:spMkLst>
        </pc:spChg>
        <pc:spChg chg="mod">
          <ac:chgData name="reza kabir" userId="af3c95a13102d509" providerId="LiveId" clId="{1DE7A25A-A000-40E7-AB21-D6A01019233A}" dt="2020-05-17T15:14:34.593" v="284" actId="164"/>
          <ac:spMkLst>
            <pc:docMk/>
            <pc:sldMk cId="2994840016" sldId="756"/>
            <ac:spMk id="42" creationId="{686E0913-205F-4100-AB35-0D38295838BB}"/>
          </ac:spMkLst>
        </pc:spChg>
        <pc:spChg chg="mod">
          <ac:chgData name="reza kabir" userId="af3c95a13102d509" providerId="LiveId" clId="{1DE7A25A-A000-40E7-AB21-D6A01019233A}" dt="2020-05-17T15:14:34.593" v="284" actId="164"/>
          <ac:spMkLst>
            <pc:docMk/>
            <pc:sldMk cId="2994840016" sldId="756"/>
            <ac:spMk id="43" creationId="{01376291-A349-466B-BEB8-24433A02E927}"/>
          </ac:spMkLst>
        </pc:spChg>
        <pc:spChg chg="mod">
          <ac:chgData name="reza kabir" userId="af3c95a13102d509" providerId="LiveId" clId="{1DE7A25A-A000-40E7-AB21-D6A01019233A}" dt="2020-05-17T15:14:34.593" v="284" actId="164"/>
          <ac:spMkLst>
            <pc:docMk/>
            <pc:sldMk cId="2994840016" sldId="756"/>
            <ac:spMk id="44" creationId="{B9C99899-CB27-4030-AF54-2CC05BF16A16}"/>
          </ac:spMkLst>
        </pc:spChg>
        <pc:spChg chg="mod">
          <ac:chgData name="reza kabir" userId="af3c95a13102d509" providerId="LiveId" clId="{1DE7A25A-A000-40E7-AB21-D6A01019233A}" dt="2020-05-17T15:14:34.593" v="284" actId="164"/>
          <ac:spMkLst>
            <pc:docMk/>
            <pc:sldMk cId="2994840016" sldId="756"/>
            <ac:spMk id="45" creationId="{BB6F59D7-6859-4114-954A-479F50362BAA}"/>
          </ac:spMkLst>
        </pc:spChg>
        <pc:spChg chg="mod">
          <ac:chgData name="reza kabir" userId="af3c95a13102d509" providerId="LiveId" clId="{1DE7A25A-A000-40E7-AB21-D6A01019233A}" dt="2020-05-17T15:14:34.593" v="284" actId="164"/>
          <ac:spMkLst>
            <pc:docMk/>
            <pc:sldMk cId="2994840016" sldId="756"/>
            <ac:spMk id="46" creationId="{40D8BD79-005A-4379-ADE8-5B645C35BBBB}"/>
          </ac:spMkLst>
        </pc:spChg>
        <pc:spChg chg="mod">
          <ac:chgData name="reza kabir" userId="af3c95a13102d509" providerId="LiveId" clId="{1DE7A25A-A000-40E7-AB21-D6A01019233A}" dt="2020-05-17T15:14:34.593" v="284" actId="164"/>
          <ac:spMkLst>
            <pc:docMk/>
            <pc:sldMk cId="2994840016" sldId="756"/>
            <ac:spMk id="47" creationId="{5CB8BCF0-B6E1-407C-AB1A-D26338471AC5}"/>
          </ac:spMkLst>
        </pc:spChg>
        <pc:spChg chg="mod">
          <ac:chgData name="reza kabir" userId="af3c95a13102d509" providerId="LiveId" clId="{1DE7A25A-A000-40E7-AB21-D6A01019233A}" dt="2020-05-17T15:14:34.593" v="284" actId="164"/>
          <ac:spMkLst>
            <pc:docMk/>
            <pc:sldMk cId="2994840016" sldId="756"/>
            <ac:spMk id="48" creationId="{D9A8A280-5518-4F21-8154-0FBE72FEAE4F}"/>
          </ac:spMkLst>
        </pc:spChg>
        <pc:spChg chg="mod">
          <ac:chgData name="reza kabir" userId="af3c95a13102d509" providerId="LiveId" clId="{1DE7A25A-A000-40E7-AB21-D6A01019233A}" dt="2020-05-17T15:14:34.593" v="284" actId="164"/>
          <ac:spMkLst>
            <pc:docMk/>
            <pc:sldMk cId="2994840016" sldId="756"/>
            <ac:spMk id="49" creationId="{59793F64-A0E3-46C5-AC5D-DC5B6BBCFED4}"/>
          </ac:spMkLst>
        </pc:spChg>
        <pc:spChg chg="mod">
          <ac:chgData name="reza kabir" userId="af3c95a13102d509" providerId="LiveId" clId="{1DE7A25A-A000-40E7-AB21-D6A01019233A}" dt="2020-05-17T15:14:34.593" v="284" actId="164"/>
          <ac:spMkLst>
            <pc:docMk/>
            <pc:sldMk cId="2994840016" sldId="756"/>
            <ac:spMk id="50" creationId="{14157594-681E-4052-AFFE-EC94A56EA969}"/>
          </ac:spMkLst>
        </pc:spChg>
        <pc:spChg chg="mod">
          <ac:chgData name="reza kabir" userId="af3c95a13102d509" providerId="LiveId" clId="{1DE7A25A-A000-40E7-AB21-D6A01019233A}" dt="2020-05-17T15:14:34.593" v="284" actId="164"/>
          <ac:spMkLst>
            <pc:docMk/>
            <pc:sldMk cId="2994840016" sldId="756"/>
            <ac:spMk id="51" creationId="{7083ABFA-257C-487A-AEBF-91CA19D32425}"/>
          </ac:spMkLst>
        </pc:spChg>
        <pc:spChg chg="mod">
          <ac:chgData name="reza kabir" userId="af3c95a13102d509" providerId="LiveId" clId="{1DE7A25A-A000-40E7-AB21-D6A01019233A}" dt="2020-05-17T15:14:34.593" v="284" actId="164"/>
          <ac:spMkLst>
            <pc:docMk/>
            <pc:sldMk cId="2994840016" sldId="756"/>
            <ac:spMk id="52" creationId="{37E58CCF-459F-4904-BD2D-159C33171D96}"/>
          </ac:spMkLst>
        </pc:spChg>
        <pc:spChg chg="mod">
          <ac:chgData name="reza kabir" userId="af3c95a13102d509" providerId="LiveId" clId="{1DE7A25A-A000-40E7-AB21-D6A01019233A}" dt="2020-05-17T15:14:34.593" v="284" actId="164"/>
          <ac:spMkLst>
            <pc:docMk/>
            <pc:sldMk cId="2994840016" sldId="756"/>
            <ac:spMk id="53" creationId="{B882C380-BE5A-45CA-966B-BC716B525CD2}"/>
          </ac:spMkLst>
        </pc:spChg>
        <pc:spChg chg="mod">
          <ac:chgData name="reza kabir" userId="af3c95a13102d509" providerId="LiveId" clId="{1DE7A25A-A000-40E7-AB21-D6A01019233A}" dt="2020-05-17T15:14:34.593" v="284" actId="164"/>
          <ac:spMkLst>
            <pc:docMk/>
            <pc:sldMk cId="2994840016" sldId="756"/>
            <ac:spMk id="54" creationId="{4FEAE3C4-2877-42F1-88D7-D61BC50343E4}"/>
          </ac:spMkLst>
        </pc:spChg>
        <pc:spChg chg="mod">
          <ac:chgData name="reza kabir" userId="af3c95a13102d509" providerId="LiveId" clId="{1DE7A25A-A000-40E7-AB21-D6A01019233A}" dt="2020-05-17T15:14:34.593" v="284" actId="164"/>
          <ac:spMkLst>
            <pc:docMk/>
            <pc:sldMk cId="2994840016" sldId="756"/>
            <ac:spMk id="55" creationId="{FF10E190-F8DE-4784-905D-8C8408C3C88D}"/>
          </ac:spMkLst>
        </pc:spChg>
        <pc:spChg chg="mod">
          <ac:chgData name="reza kabir" userId="af3c95a13102d509" providerId="LiveId" clId="{1DE7A25A-A000-40E7-AB21-D6A01019233A}" dt="2020-05-17T15:14:34.593" v="284" actId="164"/>
          <ac:spMkLst>
            <pc:docMk/>
            <pc:sldMk cId="2994840016" sldId="756"/>
            <ac:spMk id="56" creationId="{5373045B-9027-46FE-9DA9-FAF9F99B9C40}"/>
          </ac:spMkLst>
        </pc:spChg>
        <pc:spChg chg="mod">
          <ac:chgData name="reza kabir" userId="af3c95a13102d509" providerId="LiveId" clId="{1DE7A25A-A000-40E7-AB21-D6A01019233A}" dt="2020-05-17T15:14:34.593" v="284" actId="164"/>
          <ac:spMkLst>
            <pc:docMk/>
            <pc:sldMk cId="2994840016" sldId="756"/>
            <ac:spMk id="57" creationId="{0FF7C63D-76E0-440A-A52E-BFE93A5A2142}"/>
          </ac:spMkLst>
        </pc:spChg>
        <pc:spChg chg="mod">
          <ac:chgData name="reza kabir" userId="af3c95a13102d509" providerId="LiveId" clId="{1DE7A25A-A000-40E7-AB21-D6A01019233A}" dt="2020-05-17T15:14:34.593" v="284" actId="164"/>
          <ac:spMkLst>
            <pc:docMk/>
            <pc:sldMk cId="2994840016" sldId="756"/>
            <ac:spMk id="58" creationId="{C46A7C40-F11B-4C99-9255-6D516F2C044F}"/>
          </ac:spMkLst>
        </pc:spChg>
        <pc:spChg chg="mod">
          <ac:chgData name="reza kabir" userId="af3c95a13102d509" providerId="LiveId" clId="{1DE7A25A-A000-40E7-AB21-D6A01019233A}" dt="2020-05-17T15:14:34.593" v="284" actId="164"/>
          <ac:spMkLst>
            <pc:docMk/>
            <pc:sldMk cId="2994840016" sldId="756"/>
            <ac:spMk id="59" creationId="{C905AD45-26C6-4E41-946F-FDFE3C5929AE}"/>
          </ac:spMkLst>
        </pc:spChg>
        <pc:spChg chg="mod">
          <ac:chgData name="reza kabir" userId="af3c95a13102d509" providerId="LiveId" clId="{1DE7A25A-A000-40E7-AB21-D6A01019233A}" dt="2020-05-17T15:14:34.593" v="284" actId="164"/>
          <ac:spMkLst>
            <pc:docMk/>
            <pc:sldMk cId="2994840016" sldId="756"/>
            <ac:spMk id="60" creationId="{DD74BD89-4779-4289-B0A7-DA1946FD8344}"/>
          </ac:spMkLst>
        </pc:spChg>
        <pc:spChg chg="mod">
          <ac:chgData name="reza kabir" userId="af3c95a13102d509" providerId="LiveId" clId="{1DE7A25A-A000-40E7-AB21-D6A01019233A}" dt="2020-05-17T15:14:34.593" v="284" actId="164"/>
          <ac:spMkLst>
            <pc:docMk/>
            <pc:sldMk cId="2994840016" sldId="756"/>
            <ac:spMk id="61" creationId="{E4ED0C4D-22D3-4CD5-A4C5-E5C4D7641932}"/>
          </ac:spMkLst>
        </pc:spChg>
        <pc:spChg chg="mod">
          <ac:chgData name="reza kabir" userId="af3c95a13102d509" providerId="LiveId" clId="{1DE7A25A-A000-40E7-AB21-D6A01019233A}" dt="2020-05-17T15:14:34.593" v="284" actId="164"/>
          <ac:spMkLst>
            <pc:docMk/>
            <pc:sldMk cId="2994840016" sldId="756"/>
            <ac:spMk id="62" creationId="{59AE5552-32A1-48A2-B50D-2C3F508A9305}"/>
          </ac:spMkLst>
        </pc:spChg>
        <pc:spChg chg="mod">
          <ac:chgData name="reza kabir" userId="af3c95a13102d509" providerId="LiveId" clId="{1DE7A25A-A000-40E7-AB21-D6A01019233A}" dt="2020-05-17T15:14:34.593" v="284" actId="164"/>
          <ac:spMkLst>
            <pc:docMk/>
            <pc:sldMk cId="2994840016" sldId="756"/>
            <ac:spMk id="63" creationId="{561FFAC5-563B-47E5-8CC3-DF058EE08DDB}"/>
          </ac:spMkLst>
        </pc:spChg>
        <pc:spChg chg="mod">
          <ac:chgData name="reza kabir" userId="af3c95a13102d509" providerId="LiveId" clId="{1DE7A25A-A000-40E7-AB21-D6A01019233A}" dt="2020-05-17T15:14:34.593" v="284" actId="164"/>
          <ac:spMkLst>
            <pc:docMk/>
            <pc:sldMk cId="2994840016" sldId="756"/>
            <ac:spMk id="64" creationId="{EBD982CE-1BF6-4518-B41B-630B56BE7823}"/>
          </ac:spMkLst>
        </pc:spChg>
        <pc:spChg chg="mod">
          <ac:chgData name="reza kabir" userId="af3c95a13102d509" providerId="LiveId" clId="{1DE7A25A-A000-40E7-AB21-D6A01019233A}" dt="2020-05-17T15:14:34.593" v="284" actId="164"/>
          <ac:spMkLst>
            <pc:docMk/>
            <pc:sldMk cId="2994840016" sldId="756"/>
            <ac:spMk id="65" creationId="{AF957B71-91CE-4B2C-B4AC-497B89C8E968}"/>
          </ac:spMkLst>
        </pc:spChg>
        <pc:spChg chg="mod">
          <ac:chgData name="reza kabir" userId="af3c95a13102d509" providerId="LiveId" clId="{1DE7A25A-A000-40E7-AB21-D6A01019233A}" dt="2020-05-17T15:14:34.593" v="284" actId="164"/>
          <ac:spMkLst>
            <pc:docMk/>
            <pc:sldMk cId="2994840016" sldId="756"/>
            <ac:spMk id="66" creationId="{0D891F8B-55C5-48D4-B865-91E45387E810}"/>
          </ac:spMkLst>
        </pc:spChg>
        <pc:spChg chg="mod">
          <ac:chgData name="reza kabir" userId="af3c95a13102d509" providerId="LiveId" clId="{1DE7A25A-A000-40E7-AB21-D6A01019233A}" dt="2020-05-17T15:14:34.593" v="284" actId="164"/>
          <ac:spMkLst>
            <pc:docMk/>
            <pc:sldMk cId="2994840016" sldId="756"/>
            <ac:spMk id="67" creationId="{F6977195-5E54-4001-9FC4-5FA0856F2D81}"/>
          </ac:spMkLst>
        </pc:spChg>
        <pc:spChg chg="mod">
          <ac:chgData name="reza kabir" userId="af3c95a13102d509" providerId="LiveId" clId="{1DE7A25A-A000-40E7-AB21-D6A01019233A}" dt="2020-05-17T15:14:34.593" v="284" actId="164"/>
          <ac:spMkLst>
            <pc:docMk/>
            <pc:sldMk cId="2994840016" sldId="756"/>
            <ac:spMk id="68" creationId="{7CA21D4E-9AEB-4F90-A969-788728F7C9D5}"/>
          </ac:spMkLst>
        </pc:spChg>
        <pc:spChg chg="mod">
          <ac:chgData name="reza kabir" userId="af3c95a13102d509" providerId="LiveId" clId="{1DE7A25A-A000-40E7-AB21-D6A01019233A}" dt="2020-05-17T15:14:34.593" v="284" actId="164"/>
          <ac:spMkLst>
            <pc:docMk/>
            <pc:sldMk cId="2994840016" sldId="756"/>
            <ac:spMk id="69" creationId="{2EE5812C-BC56-41C1-97FD-7F7E8858D94D}"/>
          </ac:spMkLst>
        </pc:spChg>
        <pc:spChg chg="mod">
          <ac:chgData name="reza kabir" userId="af3c95a13102d509" providerId="LiveId" clId="{1DE7A25A-A000-40E7-AB21-D6A01019233A}" dt="2020-05-17T15:14:34.593" v="284" actId="164"/>
          <ac:spMkLst>
            <pc:docMk/>
            <pc:sldMk cId="2994840016" sldId="756"/>
            <ac:spMk id="70" creationId="{CA4A8431-ACD2-4B45-8FCC-8C6FAC7F9446}"/>
          </ac:spMkLst>
        </pc:spChg>
        <pc:spChg chg="mod">
          <ac:chgData name="reza kabir" userId="af3c95a13102d509" providerId="LiveId" clId="{1DE7A25A-A000-40E7-AB21-D6A01019233A}" dt="2020-05-17T15:14:34.593" v="284" actId="164"/>
          <ac:spMkLst>
            <pc:docMk/>
            <pc:sldMk cId="2994840016" sldId="756"/>
            <ac:spMk id="71" creationId="{7EFFFEAA-94AF-41D1-9E78-A54302545094}"/>
          </ac:spMkLst>
        </pc:spChg>
        <pc:spChg chg="mod">
          <ac:chgData name="reza kabir" userId="af3c95a13102d509" providerId="LiveId" clId="{1DE7A25A-A000-40E7-AB21-D6A01019233A}" dt="2020-05-17T15:14:34.593" v="284" actId="164"/>
          <ac:spMkLst>
            <pc:docMk/>
            <pc:sldMk cId="2994840016" sldId="756"/>
            <ac:spMk id="72" creationId="{13BBEA08-C5C4-46C6-A935-FB44BF1AE217}"/>
          </ac:spMkLst>
        </pc:spChg>
        <pc:spChg chg="mod">
          <ac:chgData name="reza kabir" userId="af3c95a13102d509" providerId="LiveId" clId="{1DE7A25A-A000-40E7-AB21-D6A01019233A}" dt="2020-05-17T15:14:34.593" v="284" actId="164"/>
          <ac:spMkLst>
            <pc:docMk/>
            <pc:sldMk cId="2994840016" sldId="756"/>
            <ac:spMk id="73" creationId="{E6895E5D-FA57-4DC1-BFE2-A97292975745}"/>
          </ac:spMkLst>
        </pc:spChg>
        <pc:spChg chg="mod">
          <ac:chgData name="reza kabir" userId="af3c95a13102d509" providerId="LiveId" clId="{1DE7A25A-A000-40E7-AB21-D6A01019233A}" dt="2020-05-17T15:14:34.593" v="284" actId="164"/>
          <ac:spMkLst>
            <pc:docMk/>
            <pc:sldMk cId="2994840016" sldId="756"/>
            <ac:spMk id="74" creationId="{33E92158-5BEF-48FB-9C87-DD63003C7E03}"/>
          </ac:spMkLst>
        </pc:spChg>
        <pc:spChg chg="mod">
          <ac:chgData name="reza kabir" userId="af3c95a13102d509" providerId="LiveId" clId="{1DE7A25A-A000-40E7-AB21-D6A01019233A}" dt="2020-05-17T15:14:34.593" v="284" actId="164"/>
          <ac:spMkLst>
            <pc:docMk/>
            <pc:sldMk cId="2994840016" sldId="756"/>
            <ac:spMk id="75" creationId="{7D427D17-5CA9-429F-986A-E1E466F43215}"/>
          </ac:spMkLst>
        </pc:spChg>
        <pc:spChg chg="mod">
          <ac:chgData name="reza kabir" userId="af3c95a13102d509" providerId="LiveId" clId="{1DE7A25A-A000-40E7-AB21-D6A01019233A}" dt="2020-05-17T15:14:34.593" v="284" actId="164"/>
          <ac:spMkLst>
            <pc:docMk/>
            <pc:sldMk cId="2994840016" sldId="756"/>
            <ac:spMk id="76" creationId="{09BF61BE-357B-434D-86B6-75E74ACC652F}"/>
          </ac:spMkLst>
        </pc:spChg>
        <pc:spChg chg="mod">
          <ac:chgData name="reza kabir" userId="af3c95a13102d509" providerId="LiveId" clId="{1DE7A25A-A000-40E7-AB21-D6A01019233A}" dt="2020-05-17T15:14:34.593" v="284" actId="164"/>
          <ac:spMkLst>
            <pc:docMk/>
            <pc:sldMk cId="2994840016" sldId="756"/>
            <ac:spMk id="77" creationId="{83134428-CBB3-4ADE-9CF5-1E631301B0D2}"/>
          </ac:spMkLst>
        </pc:spChg>
        <pc:spChg chg="mod">
          <ac:chgData name="reza kabir" userId="af3c95a13102d509" providerId="LiveId" clId="{1DE7A25A-A000-40E7-AB21-D6A01019233A}" dt="2020-05-17T15:14:34.593" v="284" actId="164"/>
          <ac:spMkLst>
            <pc:docMk/>
            <pc:sldMk cId="2994840016" sldId="756"/>
            <ac:spMk id="78" creationId="{19015F0C-F1E9-46C5-B20C-7F72EBEEC1E8}"/>
          </ac:spMkLst>
        </pc:spChg>
        <pc:spChg chg="mod">
          <ac:chgData name="reza kabir" userId="af3c95a13102d509" providerId="LiveId" clId="{1DE7A25A-A000-40E7-AB21-D6A01019233A}" dt="2020-05-17T15:14:34.593" v="284" actId="164"/>
          <ac:spMkLst>
            <pc:docMk/>
            <pc:sldMk cId="2994840016" sldId="756"/>
            <ac:spMk id="79" creationId="{49F4870B-2983-48D7-804E-5B7946BC76A8}"/>
          </ac:spMkLst>
        </pc:spChg>
        <pc:spChg chg="mod">
          <ac:chgData name="reza kabir" userId="af3c95a13102d509" providerId="LiveId" clId="{1DE7A25A-A000-40E7-AB21-D6A01019233A}" dt="2020-05-17T15:14:34.593" v="284" actId="164"/>
          <ac:spMkLst>
            <pc:docMk/>
            <pc:sldMk cId="2994840016" sldId="756"/>
            <ac:spMk id="80" creationId="{587085DA-9567-43B7-9C21-5DEFAC61FDD2}"/>
          </ac:spMkLst>
        </pc:spChg>
        <pc:spChg chg="mod">
          <ac:chgData name="reza kabir" userId="af3c95a13102d509" providerId="LiveId" clId="{1DE7A25A-A000-40E7-AB21-D6A01019233A}" dt="2020-05-17T15:14:34.593" v="284" actId="164"/>
          <ac:spMkLst>
            <pc:docMk/>
            <pc:sldMk cId="2994840016" sldId="756"/>
            <ac:spMk id="81" creationId="{03CFA31D-102F-4C4D-A099-E6DB83406187}"/>
          </ac:spMkLst>
        </pc:spChg>
        <pc:spChg chg="mod">
          <ac:chgData name="reza kabir" userId="af3c95a13102d509" providerId="LiveId" clId="{1DE7A25A-A000-40E7-AB21-D6A01019233A}" dt="2020-05-17T15:14:34.593" v="284" actId="164"/>
          <ac:spMkLst>
            <pc:docMk/>
            <pc:sldMk cId="2994840016" sldId="756"/>
            <ac:spMk id="82" creationId="{4F388691-0F07-4E3E-BDD7-C031CC743CC7}"/>
          </ac:spMkLst>
        </pc:spChg>
        <pc:spChg chg="mod">
          <ac:chgData name="reza kabir" userId="af3c95a13102d509" providerId="LiveId" clId="{1DE7A25A-A000-40E7-AB21-D6A01019233A}" dt="2020-05-17T15:14:34.593" v="284" actId="164"/>
          <ac:spMkLst>
            <pc:docMk/>
            <pc:sldMk cId="2994840016" sldId="756"/>
            <ac:spMk id="83" creationId="{1E62040C-F9FF-4F7B-9294-F38D1C919CFD}"/>
          </ac:spMkLst>
        </pc:spChg>
        <pc:spChg chg="mod">
          <ac:chgData name="reza kabir" userId="af3c95a13102d509" providerId="LiveId" clId="{1DE7A25A-A000-40E7-AB21-D6A01019233A}" dt="2020-05-17T15:14:34.593" v="284" actId="164"/>
          <ac:spMkLst>
            <pc:docMk/>
            <pc:sldMk cId="2994840016" sldId="756"/>
            <ac:spMk id="84" creationId="{BEC4C841-3791-4348-92DC-64240408DF29}"/>
          </ac:spMkLst>
        </pc:spChg>
        <pc:spChg chg="mod">
          <ac:chgData name="reza kabir" userId="af3c95a13102d509" providerId="LiveId" clId="{1DE7A25A-A000-40E7-AB21-D6A01019233A}" dt="2020-05-17T15:14:34.593" v="284" actId="164"/>
          <ac:spMkLst>
            <pc:docMk/>
            <pc:sldMk cId="2994840016" sldId="756"/>
            <ac:spMk id="85" creationId="{01DDFB56-E579-4187-B6B4-95EA6BCE19A1}"/>
          </ac:spMkLst>
        </pc:spChg>
        <pc:spChg chg="mod">
          <ac:chgData name="reza kabir" userId="af3c95a13102d509" providerId="LiveId" clId="{1DE7A25A-A000-40E7-AB21-D6A01019233A}" dt="2020-05-17T15:14:34.593" v="284" actId="164"/>
          <ac:spMkLst>
            <pc:docMk/>
            <pc:sldMk cId="2994840016" sldId="756"/>
            <ac:spMk id="86" creationId="{899DEDFF-9D0D-4CF9-9D73-9B8503A697A6}"/>
          </ac:spMkLst>
        </pc:spChg>
        <pc:spChg chg="mod">
          <ac:chgData name="reza kabir" userId="af3c95a13102d509" providerId="LiveId" clId="{1DE7A25A-A000-40E7-AB21-D6A01019233A}" dt="2020-05-17T15:14:34.593" v="284" actId="164"/>
          <ac:spMkLst>
            <pc:docMk/>
            <pc:sldMk cId="2994840016" sldId="756"/>
            <ac:spMk id="87" creationId="{DD955A50-6F32-448F-A077-6197DAA7799F}"/>
          </ac:spMkLst>
        </pc:spChg>
        <pc:spChg chg="mod">
          <ac:chgData name="reza kabir" userId="af3c95a13102d509" providerId="LiveId" clId="{1DE7A25A-A000-40E7-AB21-D6A01019233A}" dt="2020-05-17T15:14:34.593" v="284" actId="164"/>
          <ac:spMkLst>
            <pc:docMk/>
            <pc:sldMk cId="2994840016" sldId="756"/>
            <ac:spMk id="88" creationId="{16A17F88-9FBB-489B-8B82-1DD933A8265A}"/>
          </ac:spMkLst>
        </pc:spChg>
        <pc:spChg chg="mod">
          <ac:chgData name="reza kabir" userId="af3c95a13102d509" providerId="LiveId" clId="{1DE7A25A-A000-40E7-AB21-D6A01019233A}" dt="2020-05-17T15:14:34.593" v="284" actId="164"/>
          <ac:spMkLst>
            <pc:docMk/>
            <pc:sldMk cId="2994840016" sldId="756"/>
            <ac:spMk id="89" creationId="{D3973823-A14C-481D-97D5-0D751A69C271}"/>
          </ac:spMkLst>
        </pc:spChg>
        <pc:spChg chg="mod">
          <ac:chgData name="reza kabir" userId="af3c95a13102d509" providerId="LiveId" clId="{1DE7A25A-A000-40E7-AB21-D6A01019233A}" dt="2020-05-17T15:14:34.593" v="284" actId="164"/>
          <ac:spMkLst>
            <pc:docMk/>
            <pc:sldMk cId="2994840016" sldId="756"/>
            <ac:spMk id="90" creationId="{E3D8E341-81EC-4775-A020-1315D50A466C}"/>
          </ac:spMkLst>
        </pc:spChg>
        <pc:spChg chg="mod">
          <ac:chgData name="reza kabir" userId="af3c95a13102d509" providerId="LiveId" clId="{1DE7A25A-A000-40E7-AB21-D6A01019233A}" dt="2020-05-17T15:14:34.593" v="284" actId="164"/>
          <ac:spMkLst>
            <pc:docMk/>
            <pc:sldMk cId="2994840016" sldId="756"/>
            <ac:spMk id="91" creationId="{4771968D-DE7D-4703-8E7A-8B99D683DA6B}"/>
          </ac:spMkLst>
        </pc:spChg>
        <pc:spChg chg="mod">
          <ac:chgData name="reza kabir" userId="af3c95a13102d509" providerId="LiveId" clId="{1DE7A25A-A000-40E7-AB21-D6A01019233A}" dt="2020-05-17T15:14:34.593" v="284" actId="164"/>
          <ac:spMkLst>
            <pc:docMk/>
            <pc:sldMk cId="2994840016" sldId="756"/>
            <ac:spMk id="92" creationId="{2C3D0271-3AD7-4000-8163-ED09EFF00B0E}"/>
          </ac:spMkLst>
        </pc:spChg>
        <pc:spChg chg="mod">
          <ac:chgData name="reza kabir" userId="af3c95a13102d509" providerId="LiveId" clId="{1DE7A25A-A000-40E7-AB21-D6A01019233A}" dt="2020-05-17T15:14:34.593" v="284" actId="164"/>
          <ac:spMkLst>
            <pc:docMk/>
            <pc:sldMk cId="2994840016" sldId="756"/>
            <ac:spMk id="93" creationId="{CADF3FF4-47DF-438E-B7BF-D309ABC5C391}"/>
          </ac:spMkLst>
        </pc:spChg>
        <pc:spChg chg="mod">
          <ac:chgData name="reza kabir" userId="af3c95a13102d509" providerId="LiveId" clId="{1DE7A25A-A000-40E7-AB21-D6A01019233A}" dt="2020-05-17T15:14:34.593" v="284" actId="164"/>
          <ac:spMkLst>
            <pc:docMk/>
            <pc:sldMk cId="2994840016" sldId="756"/>
            <ac:spMk id="94" creationId="{0B859A7D-7992-49C9-8BBF-E3CCE366CF0C}"/>
          </ac:spMkLst>
        </pc:spChg>
        <pc:spChg chg="mod">
          <ac:chgData name="reza kabir" userId="af3c95a13102d509" providerId="LiveId" clId="{1DE7A25A-A000-40E7-AB21-D6A01019233A}" dt="2020-05-17T15:14:34.593" v="284" actId="164"/>
          <ac:spMkLst>
            <pc:docMk/>
            <pc:sldMk cId="2994840016" sldId="756"/>
            <ac:spMk id="95" creationId="{3495DCC8-19A9-4EEB-9675-17B77DB352C9}"/>
          </ac:spMkLst>
        </pc:spChg>
        <pc:spChg chg="mod">
          <ac:chgData name="reza kabir" userId="af3c95a13102d509" providerId="LiveId" clId="{1DE7A25A-A000-40E7-AB21-D6A01019233A}" dt="2020-05-17T15:14:34.593" v="284" actId="164"/>
          <ac:spMkLst>
            <pc:docMk/>
            <pc:sldMk cId="2994840016" sldId="756"/>
            <ac:spMk id="96" creationId="{6982DA71-5A25-4CD1-9083-A5F80106C09A}"/>
          </ac:spMkLst>
        </pc:spChg>
        <pc:spChg chg="mod">
          <ac:chgData name="reza kabir" userId="af3c95a13102d509" providerId="LiveId" clId="{1DE7A25A-A000-40E7-AB21-D6A01019233A}" dt="2020-05-17T15:14:34.593" v="284" actId="164"/>
          <ac:spMkLst>
            <pc:docMk/>
            <pc:sldMk cId="2994840016" sldId="756"/>
            <ac:spMk id="97" creationId="{F0436450-D5EC-4776-9DED-B28FAC62DFF7}"/>
          </ac:spMkLst>
        </pc:spChg>
        <pc:spChg chg="mod">
          <ac:chgData name="reza kabir" userId="af3c95a13102d509" providerId="LiveId" clId="{1DE7A25A-A000-40E7-AB21-D6A01019233A}" dt="2020-05-17T15:14:34.593" v="284" actId="164"/>
          <ac:spMkLst>
            <pc:docMk/>
            <pc:sldMk cId="2994840016" sldId="756"/>
            <ac:spMk id="98" creationId="{7894495C-B993-40CE-9E93-72B5775104E1}"/>
          </ac:spMkLst>
        </pc:spChg>
        <pc:spChg chg="mod">
          <ac:chgData name="reza kabir" userId="af3c95a13102d509" providerId="LiveId" clId="{1DE7A25A-A000-40E7-AB21-D6A01019233A}" dt="2020-05-17T15:14:34.593" v="284" actId="164"/>
          <ac:spMkLst>
            <pc:docMk/>
            <pc:sldMk cId="2994840016" sldId="756"/>
            <ac:spMk id="99" creationId="{8B3CBEA2-B472-4658-8CB9-64151506D75A}"/>
          </ac:spMkLst>
        </pc:spChg>
        <pc:spChg chg="mod">
          <ac:chgData name="reza kabir" userId="af3c95a13102d509" providerId="LiveId" clId="{1DE7A25A-A000-40E7-AB21-D6A01019233A}" dt="2020-05-17T15:14:34.593" v="284" actId="164"/>
          <ac:spMkLst>
            <pc:docMk/>
            <pc:sldMk cId="2994840016" sldId="756"/>
            <ac:spMk id="100" creationId="{0558C8B1-D686-46BC-8A13-AF8103344C23}"/>
          </ac:spMkLst>
        </pc:spChg>
        <pc:spChg chg="mod">
          <ac:chgData name="reza kabir" userId="af3c95a13102d509" providerId="LiveId" clId="{1DE7A25A-A000-40E7-AB21-D6A01019233A}" dt="2020-05-17T15:14:34.593" v="284" actId="164"/>
          <ac:spMkLst>
            <pc:docMk/>
            <pc:sldMk cId="2994840016" sldId="756"/>
            <ac:spMk id="101" creationId="{8EB91018-9845-4B6A-983B-FE343347B91B}"/>
          </ac:spMkLst>
        </pc:spChg>
        <pc:spChg chg="mod">
          <ac:chgData name="reza kabir" userId="af3c95a13102d509" providerId="LiveId" clId="{1DE7A25A-A000-40E7-AB21-D6A01019233A}" dt="2020-05-17T15:14:34.593" v="284" actId="164"/>
          <ac:spMkLst>
            <pc:docMk/>
            <pc:sldMk cId="2994840016" sldId="756"/>
            <ac:spMk id="102" creationId="{2403C7B6-A6F3-4D96-A5E9-F71BB26155E4}"/>
          </ac:spMkLst>
        </pc:spChg>
        <pc:spChg chg="mod">
          <ac:chgData name="reza kabir" userId="af3c95a13102d509" providerId="LiveId" clId="{1DE7A25A-A000-40E7-AB21-D6A01019233A}" dt="2020-05-17T15:14:34.593" v="284" actId="164"/>
          <ac:spMkLst>
            <pc:docMk/>
            <pc:sldMk cId="2994840016" sldId="756"/>
            <ac:spMk id="103" creationId="{0A662D3C-819F-4EC9-8D2C-F377BE1C2A54}"/>
          </ac:spMkLst>
        </pc:spChg>
        <pc:spChg chg="mod">
          <ac:chgData name="reza kabir" userId="af3c95a13102d509" providerId="LiveId" clId="{1DE7A25A-A000-40E7-AB21-D6A01019233A}" dt="2020-05-17T15:14:34.593" v="284" actId="164"/>
          <ac:spMkLst>
            <pc:docMk/>
            <pc:sldMk cId="2994840016" sldId="756"/>
            <ac:spMk id="104" creationId="{84BDA4B3-D5A0-4B98-8A9D-8B48B5C6E1CF}"/>
          </ac:spMkLst>
        </pc:spChg>
        <pc:spChg chg="mod">
          <ac:chgData name="reza kabir" userId="af3c95a13102d509" providerId="LiveId" clId="{1DE7A25A-A000-40E7-AB21-D6A01019233A}" dt="2020-05-17T15:14:34.593" v="284" actId="164"/>
          <ac:spMkLst>
            <pc:docMk/>
            <pc:sldMk cId="2994840016" sldId="756"/>
            <ac:spMk id="105" creationId="{95B6AA65-400F-4FD5-96E6-3909057C1958}"/>
          </ac:spMkLst>
        </pc:spChg>
        <pc:spChg chg="mod">
          <ac:chgData name="reza kabir" userId="af3c95a13102d509" providerId="LiveId" clId="{1DE7A25A-A000-40E7-AB21-D6A01019233A}" dt="2020-05-17T15:14:34.593" v="284" actId="164"/>
          <ac:spMkLst>
            <pc:docMk/>
            <pc:sldMk cId="2994840016" sldId="756"/>
            <ac:spMk id="106" creationId="{A443AED4-6A0F-4F10-B28C-F866E9230C89}"/>
          </ac:spMkLst>
        </pc:spChg>
        <pc:spChg chg="mod">
          <ac:chgData name="reza kabir" userId="af3c95a13102d509" providerId="LiveId" clId="{1DE7A25A-A000-40E7-AB21-D6A01019233A}" dt="2020-05-17T15:14:34.593" v="284" actId="164"/>
          <ac:spMkLst>
            <pc:docMk/>
            <pc:sldMk cId="2994840016" sldId="756"/>
            <ac:spMk id="107" creationId="{BE678740-7481-4AE1-AE5E-ABB979CA80E6}"/>
          </ac:spMkLst>
        </pc:spChg>
        <pc:spChg chg="mod">
          <ac:chgData name="reza kabir" userId="af3c95a13102d509" providerId="LiveId" clId="{1DE7A25A-A000-40E7-AB21-D6A01019233A}" dt="2020-05-17T15:14:34.593" v="284" actId="164"/>
          <ac:spMkLst>
            <pc:docMk/>
            <pc:sldMk cId="2994840016" sldId="756"/>
            <ac:spMk id="108" creationId="{E5593674-B1C6-41BA-99D1-C57EF7F27FEF}"/>
          </ac:spMkLst>
        </pc:spChg>
        <pc:spChg chg="mod">
          <ac:chgData name="reza kabir" userId="af3c95a13102d509" providerId="LiveId" clId="{1DE7A25A-A000-40E7-AB21-D6A01019233A}" dt="2020-05-17T15:14:34.593" v="284" actId="164"/>
          <ac:spMkLst>
            <pc:docMk/>
            <pc:sldMk cId="2994840016" sldId="756"/>
            <ac:spMk id="109" creationId="{0D2B6A31-542F-4DA7-85EF-875C074F3BCC}"/>
          </ac:spMkLst>
        </pc:spChg>
        <pc:spChg chg="mod">
          <ac:chgData name="reza kabir" userId="af3c95a13102d509" providerId="LiveId" clId="{1DE7A25A-A000-40E7-AB21-D6A01019233A}" dt="2020-05-17T15:14:34.593" v="284" actId="164"/>
          <ac:spMkLst>
            <pc:docMk/>
            <pc:sldMk cId="2994840016" sldId="756"/>
            <ac:spMk id="110" creationId="{9E9B8B55-2307-4392-90B4-1932D4B8ECB8}"/>
          </ac:spMkLst>
        </pc:spChg>
        <pc:spChg chg="mod">
          <ac:chgData name="reza kabir" userId="af3c95a13102d509" providerId="LiveId" clId="{1DE7A25A-A000-40E7-AB21-D6A01019233A}" dt="2020-05-17T15:14:34.593" v="284" actId="164"/>
          <ac:spMkLst>
            <pc:docMk/>
            <pc:sldMk cId="2994840016" sldId="756"/>
            <ac:spMk id="111" creationId="{DF8BE406-B8DF-45AD-A19B-F8D0A3992DD7}"/>
          </ac:spMkLst>
        </pc:spChg>
        <pc:spChg chg="mod">
          <ac:chgData name="reza kabir" userId="af3c95a13102d509" providerId="LiveId" clId="{1DE7A25A-A000-40E7-AB21-D6A01019233A}" dt="2020-05-17T15:14:34.593" v="284" actId="164"/>
          <ac:spMkLst>
            <pc:docMk/>
            <pc:sldMk cId="2994840016" sldId="756"/>
            <ac:spMk id="112" creationId="{D9A0EF6C-CF66-4AF3-BBD3-F201A4846A4F}"/>
          </ac:spMkLst>
        </pc:spChg>
        <pc:spChg chg="mod">
          <ac:chgData name="reza kabir" userId="af3c95a13102d509" providerId="LiveId" clId="{1DE7A25A-A000-40E7-AB21-D6A01019233A}" dt="2020-05-17T15:14:34.593" v="284" actId="164"/>
          <ac:spMkLst>
            <pc:docMk/>
            <pc:sldMk cId="2994840016" sldId="756"/>
            <ac:spMk id="113" creationId="{86934720-3555-4743-B8A8-6C7935FB536A}"/>
          </ac:spMkLst>
        </pc:spChg>
        <pc:spChg chg="mod">
          <ac:chgData name="reza kabir" userId="af3c95a13102d509" providerId="LiveId" clId="{1DE7A25A-A000-40E7-AB21-D6A01019233A}" dt="2020-05-17T15:14:34.593" v="284" actId="164"/>
          <ac:spMkLst>
            <pc:docMk/>
            <pc:sldMk cId="2994840016" sldId="756"/>
            <ac:spMk id="114" creationId="{89A4E1D1-72AE-42A5-AEA4-40B0F3726F7D}"/>
          </ac:spMkLst>
        </pc:spChg>
        <pc:spChg chg="mod">
          <ac:chgData name="reza kabir" userId="af3c95a13102d509" providerId="LiveId" clId="{1DE7A25A-A000-40E7-AB21-D6A01019233A}" dt="2020-05-17T15:14:34.593" v="284" actId="164"/>
          <ac:spMkLst>
            <pc:docMk/>
            <pc:sldMk cId="2994840016" sldId="756"/>
            <ac:spMk id="115" creationId="{EFDC004E-8935-4FF9-B3D4-2917C34E0FCA}"/>
          </ac:spMkLst>
        </pc:spChg>
        <pc:spChg chg="mod">
          <ac:chgData name="reza kabir" userId="af3c95a13102d509" providerId="LiveId" clId="{1DE7A25A-A000-40E7-AB21-D6A01019233A}" dt="2020-05-17T15:14:34.593" v="284" actId="164"/>
          <ac:spMkLst>
            <pc:docMk/>
            <pc:sldMk cId="2994840016" sldId="756"/>
            <ac:spMk id="116" creationId="{18D4C5AC-6985-4698-9AD0-62ACDC57577E}"/>
          </ac:spMkLst>
        </pc:spChg>
        <pc:spChg chg="mod">
          <ac:chgData name="reza kabir" userId="af3c95a13102d509" providerId="LiveId" clId="{1DE7A25A-A000-40E7-AB21-D6A01019233A}" dt="2020-05-17T15:14:34.593" v="284" actId="164"/>
          <ac:spMkLst>
            <pc:docMk/>
            <pc:sldMk cId="2994840016" sldId="756"/>
            <ac:spMk id="117" creationId="{D9D18F19-DC31-4CBA-AFC5-81A9F164F5BC}"/>
          </ac:spMkLst>
        </pc:spChg>
        <pc:spChg chg="mod">
          <ac:chgData name="reza kabir" userId="af3c95a13102d509" providerId="LiveId" clId="{1DE7A25A-A000-40E7-AB21-D6A01019233A}" dt="2020-05-17T15:14:34.593" v="284" actId="164"/>
          <ac:spMkLst>
            <pc:docMk/>
            <pc:sldMk cId="2994840016" sldId="756"/>
            <ac:spMk id="118" creationId="{D74309FA-61B9-4E7B-AC10-61CE0217A611}"/>
          </ac:spMkLst>
        </pc:spChg>
        <pc:spChg chg="mod">
          <ac:chgData name="reza kabir" userId="af3c95a13102d509" providerId="LiveId" clId="{1DE7A25A-A000-40E7-AB21-D6A01019233A}" dt="2020-05-17T15:14:34.593" v="284" actId="164"/>
          <ac:spMkLst>
            <pc:docMk/>
            <pc:sldMk cId="2994840016" sldId="756"/>
            <ac:spMk id="119" creationId="{3908FA93-E971-4AD4-8C13-257F327776BB}"/>
          </ac:spMkLst>
        </pc:spChg>
        <pc:spChg chg="mod">
          <ac:chgData name="reza kabir" userId="af3c95a13102d509" providerId="LiveId" clId="{1DE7A25A-A000-40E7-AB21-D6A01019233A}" dt="2020-05-17T15:14:34.593" v="284" actId="164"/>
          <ac:spMkLst>
            <pc:docMk/>
            <pc:sldMk cId="2994840016" sldId="756"/>
            <ac:spMk id="120" creationId="{54EE92C2-141D-466B-BBAA-20A3DE64E5E1}"/>
          </ac:spMkLst>
        </pc:spChg>
        <pc:spChg chg="mod">
          <ac:chgData name="reza kabir" userId="af3c95a13102d509" providerId="LiveId" clId="{1DE7A25A-A000-40E7-AB21-D6A01019233A}" dt="2020-05-17T15:14:34.593" v="284" actId="164"/>
          <ac:spMkLst>
            <pc:docMk/>
            <pc:sldMk cId="2994840016" sldId="756"/>
            <ac:spMk id="121" creationId="{E55BD9C2-B769-48E4-A987-0F0CBB8AC102}"/>
          </ac:spMkLst>
        </pc:spChg>
        <pc:spChg chg="mod">
          <ac:chgData name="reza kabir" userId="af3c95a13102d509" providerId="LiveId" clId="{1DE7A25A-A000-40E7-AB21-D6A01019233A}" dt="2020-05-17T15:14:34.593" v="284" actId="164"/>
          <ac:spMkLst>
            <pc:docMk/>
            <pc:sldMk cId="2994840016" sldId="756"/>
            <ac:spMk id="122" creationId="{BE9FB4B2-E551-4EBA-8B09-98BABA9E3F9D}"/>
          </ac:spMkLst>
        </pc:spChg>
        <pc:spChg chg="mod">
          <ac:chgData name="reza kabir" userId="af3c95a13102d509" providerId="LiveId" clId="{1DE7A25A-A000-40E7-AB21-D6A01019233A}" dt="2020-05-17T15:14:34.593" v="284" actId="164"/>
          <ac:spMkLst>
            <pc:docMk/>
            <pc:sldMk cId="2994840016" sldId="756"/>
            <ac:spMk id="123" creationId="{99041C54-4590-435A-831B-A3B4E31B01C1}"/>
          </ac:spMkLst>
        </pc:spChg>
        <pc:spChg chg="mod">
          <ac:chgData name="reza kabir" userId="af3c95a13102d509" providerId="LiveId" clId="{1DE7A25A-A000-40E7-AB21-D6A01019233A}" dt="2020-05-17T15:14:34.593" v="284" actId="164"/>
          <ac:spMkLst>
            <pc:docMk/>
            <pc:sldMk cId="2994840016" sldId="756"/>
            <ac:spMk id="124" creationId="{1CA8D277-48D5-4D90-8386-1924722C254D}"/>
          </ac:spMkLst>
        </pc:spChg>
        <pc:spChg chg="mod">
          <ac:chgData name="reza kabir" userId="af3c95a13102d509" providerId="LiveId" clId="{1DE7A25A-A000-40E7-AB21-D6A01019233A}" dt="2020-05-17T15:14:34.593" v="284" actId="164"/>
          <ac:spMkLst>
            <pc:docMk/>
            <pc:sldMk cId="2994840016" sldId="756"/>
            <ac:spMk id="125" creationId="{95509DAB-3B6A-4DF0-8100-F2E2554226D5}"/>
          </ac:spMkLst>
        </pc:spChg>
        <pc:spChg chg="mod">
          <ac:chgData name="reza kabir" userId="af3c95a13102d509" providerId="LiveId" clId="{1DE7A25A-A000-40E7-AB21-D6A01019233A}" dt="2020-05-17T15:14:34.593" v="284" actId="164"/>
          <ac:spMkLst>
            <pc:docMk/>
            <pc:sldMk cId="2994840016" sldId="756"/>
            <ac:spMk id="126" creationId="{10A671E7-DF01-4772-9C19-141ADB93249B}"/>
          </ac:spMkLst>
        </pc:spChg>
        <pc:spChg chg="mod">
          <ac:chgData name="reza kabir" userId="af3c95a13102d509" providerId="LiveId" clId="{1DE7A25A-A000-40E7-AB21-D6A01019233A}" dt="2020-05-17T15:14:34.593" v="284" actId="164"/>
          <ac:spMkLst>
            <pc:docMk/>
            <pc:sldMk cId="2994840016" sldId="756"/>
            <ac:spMk id="127" creationId="{334BA916-44C2-4C9E-93F7-38E7B98A14D7}"/>
          </ac:spMkLst>
        </pc:spChg>
        <pc:spChg chg="mod">
          <ac:chgData name="reza kabir" userId="af3c95a13102d509" providerId="LiveId" clId="{1DE7A25A-A000-40E7-AB21-D6A01019233A}" dt="2020-05-17T15:14:34.593" v="284" actId="164"/>
          <ac:spMkLst>
            <pc:docMk/>
            <pc:sldMk cId="2994840016" sldId="756"/>
            <ac:spMk id="128" creationId="{712EED63-804B-4DA6-B864-AC63A0E53C23}"/>
          </ac:spMkLst>
        </pc:spChg>
        <pc:spChg chg="mod">
          <ac:chgData name="reza kabir" userId="af3c95a13102d509" providerId="LiveId" clId="{1DE7A25A-A000-40E7-AB21-D6A01019233A}" dt="2020-05-17T15:14:34.593" v="284" actId="164"/>
          <ac:spMkLst>
            <pc:docMk/>
            <pc:sldMk cId="2994840016" sldId="756"/>
            <ac:spMk id="129" creationId="{DC7B417F-053E-4342-8B9E-4C67FE06B739}"/>
          </ac:spMkLst>
        </pc:spChg>
        <pc:spChg chg="mod">
          <ac:chgData name="reza kabir" userId="af3c95a13102d509" providerId="LiveId" clId="{1DE7A25A-A000-40E7-AB21-D6A01019233A}" dt="2020-05-17T15:14:34.593" v="284" actId="164"/>
          <ac:spMkLst>
            <pc:docMk/>
            <pc:sldMk cId="2994840016" sldId="756"/>
            <ac:spMk id="130" creationId="{C4417232-2108-4D91-9197-A07C17C22F3D}"/>
          </ac:spMkLst>
        </pc:spChg>
        <pc:spChg chg="mod">
          <ac:chgData name="reza kabir" userId="af3c95a13102d509" providerId="LiveId" clId="{1DE7A25A-A000-40E7-AB21-D6A01019233A}" dt="2020-05-17T15:14:34.593" v="284" actId="164"/>
          <ac:spMkLst>
            <pc:docMk/>
            <pc:sldMk cId="2994840016" sldId="756"/>
            <ac:spMk id="131" creationId="{EA1C7B9B-03C6-46BD-AA56-630AE169F5FA}"/>
          </ac:spMkLst>
        </pc:spChg>
        <pc:spChg chg="mod">
          <ac:chgData name="reza kabir" userId="af3c95a13102d509" providerId="LiveId" clId="{1DE7A25A-A000-40E7-AB21-D6A01019233A}" dt="2020-05-17T15:14:34.593" v="284" actId="164"/>
          <ac:spMkLst>
            <pc:docMk/>
            <pc:sldMk cId="2994840016" sldId="756"/>
            <ac:spMk id="132" creationId="{C3BF8CD0-5ED9-476A-89EB-1E61A3F61AD8}"/>
          </ac:spMkLst>
        </pc:spChg>
        <pc:spChg chg="mod">
          <ac:chgData name="reza kabir" userId="af3c95a13102d509" providerId="LiveId" clId="{1DE7A25A-A000-40E7-AB21-D6A01019233A}" dt="2020-05-17T15:14:34.593" v="284" actId="164"/>
          <ac:spMkLst>
            <pc:docMk/>
            <pc:sldMk cId="2994840016" sldId="756"/>
            <ac:spMk id="133" creationId="{9666A4CD-3D85-417D-8CB3-0B136982D141}"/>
          </ac:spMkLst>
        </pc:spChg>
        <pc:spChg chg="mod">
          <ac:chgData name="reza kabir" userId="af3c95a13102d509" providerId="LiveId" clId="{1DE7A25A-A000-40E7-AB21-D6A01019233A}" dt="2020-05-17T15:14:34.593" v="284" actId="164"/>
          <ac:spMkLst>
            <pc:docMk/>
            <pc:sldMk cId="2994840016" sldId="756"/>
            <ac:spMk id="134" creationId="{FF565084-76BF-4465-B5AE-81073D454664}"/>
          </ac:spMkLst>
        </pc:spChg>
        <pc:spChg chg="mod">
          <ac:chgData name="reza kabir" userId="af3c95a13102d509" providerId="LiveId" clId="{1DE7A25A-A000-40E7-AB21-D6A01019233A}" dt="2020-05-17T15:14:34.593" v="284" actId="164"/>
          <ac:spMkLst>
            <pc:docMk/>
            <pc:sldMk cId="2994840016" sldId="756"/>
            <ac:spMk id="135" creationId="{D23987EC-7BB4-4D33-8CB0-5FA2DE4F3428}"/>
          </ac:spMkLst>
        </pc:spChg>
        <pc:spChg chg="mod">
          <ac:chgData name="reza kabir" userId="af3c95a13102d509" providerId="LiveId" clId="{1DE7A25A-A000-40E7-AB21-D6A01019233A}" dt="2020-05-17T15:14:34.593" v="284" actId="164"/>
          <ac:spMkLst>
            <pc:docMk/>
            <pc:sldMk cId="2994840016" sldId="756"/>
            <ac:spMk id="136" creationId="{17CA3BBB-D92D-448D-BA9A-9C2CACD44F90}"/>
          </ac:spMkLst>
        </pc:spChg>
        <pc:spChg chg="mod">
          <ac:chgData name="reza kabir" userId="af3c95a13102d509" providerId="LiveId" clId="{1DE7A25A-A000-40E7-AB21-D6A01019233A}" dt="2020-05-17T15:14:34.593" v="284" actId="164"/>
          <ac:spMkLst>
            <pc:docMk/>
            <pc:sldMk cId="2994840016" sldId="756"/>
            <ac:spMk id="137" creationId="{E1A2F55D-5538-4EFA-AE2D-8D88D71EB336}"/>
          </ac:spMkLst>
        </pc:spChg>
        <pc:spChg chg="mod">
          <ac:chgData name="reza kabir" userId="af3c95a13102d509" providerId="LiveId" clId="{1DE7A25A-A000-40E7-AB21-D6A01019233A}" dt="2020-05-17T15:14:34.593" v="284" actId="164"/>
          <ac:spMkLst>
            <pc:docMk/>
            <pc:sldMk cId="2994840016" sldId="756"/>
            <ac:spMk id="138" creationId="{024830FD-3D23-4C5F-9A84-B7539ACC23B2}"/>
          </ac:spMkLst>
        </pc:spChg>
        <pc:spChg chg="mod">
          <ac:chgData name="reza kabir" userId="af3c95a13102d509" providerId="LiveId" clId="{1DE7A25A-A000-40E7-AB21-D6A01019233A}" dt="2020-05-17T15:14:34.593" v="284" actId="164"/>
          <ac:spMkLst>
            <pc:docMk/>
            <pc:sldMk cId="2994840016" sldId="756"/>
            <ac:spMk id="139" creationId="{D4D24115-692C-4640-AE89-BCE4C6A0099B}"/>
          </ac:spMkLst>
        </pc:spChg>
        <pc:spChg chg="mod">
          <ac:chgData name="reza kabir" userId="af3c95a13102d509" providerId="LiveId" clId="{1DE7A25A-A000-40E7-AB21-D6A01019233A}" dt="2020-05-17T15:14:34.593" v="284" actId="164"/>
          <ac:spMkLst>
            <pc:docMk/>
            <pc:sldMk cId="2994840016" sldId="756"/>
            <ac:spMk id="140" creationId="{85295D59-C60A-4F65-BE16-644925CB4557}"/>
          </ac:spMkLst>
        </pc:spChg>
        <pc:spChg chg="mod">
          <ac:chgData name="reza kabir" userId="af3c95a13102d509" providerId="LiveId" clId="{1DE7A25A-A000-40E7-AB21-D6A01019233A}" dt="2020-05-17T15:14:34.593" v="284" actId="164"/>
          <ac:spMkLst>
            <pc:docMk/>
            <pc:sldMk cId="2994840016" sldId="756"/>
            <ac:spMk id="141" creationId="{8C886971-1FF7-470F-80FE-B344AB7C65C8}"/>
          </ac:spMkLst>
        </pc:spChg>
        <pc:spChg chg="mod">
          <ac:chgData name="reza kabir" userId="af3c95a13102d509" providerId="LiveId" clId="{1DE7A25A-A000-40E7-AB21-D6A01019233A}" dt="2020-05-17T15:14:34.593" v="284" actId="164"/>
          <ac:spMkLst>
            <pc:docMk/>
            <pc:sldMk cId="2994840016" sldId="756"/>
            <ac:spMk id="142" creationId="{21A40265-E53F-4C27-AD69-7E1E01A13DAE}"/>
          </ac:spMkLst>
        </pc:spChg>
        <pc:spChg chg="mod">
          <ac:chgData name="reza kabir" userId="af3c95a13102d509" providerId="LiveId" clId="{1DE7A25A-A000-40E7-AB21-D6A01019233A}" dt="2020-05-17T15:14:34.593" v="284" actId="164"/>
          <ac:spMkLst>
            <pc:docMk/>
            <pc:sldMk cId="2994840016" sldId="756"/>
            <ac:spMk id="143" creationId="{1FE9FAF3-ADCD-4D2A-8E86-B56FC4CEED05}"/>
          </ac:spMkLst>
        </pc:spChg>
        <pc:spChg chg="mod">
          <ac:chgData name="reza kabir" userId="af3c95a13102d509" providerId="LiveId" clId="{1DE7A25A-A000-40E7-AB21-D6A01019233A}" dt="2020-05-17T15:14:34.593" v="284" actId="164"/>
          <ac:spMkLst>
            <pc:docMk/>
            <pc:sldMk cId="2994840016" sldId="756"/>
            <ac:spMk id="144" creationId="{C1533D66-5CE7-400B-8A09-2AEDAC5F08C3}"/>
          </ac:spMkLst>
        </pc:spChg>
        <pc:spChg chg="mod">
          <ac:chgData name="reza kabir" userId="af3c95a13102d509" providerId="LiveId" clId="{1DE7A25A-A000-40E7-AB21-D6A01019233A}" dt="2020-05-17T15:14:34.593" v="284" actId="164"/>
          <ac:spMkLst>
            <pc:docMk/>
            <pc:sldMk cId="2994840016" sldId="756"/>
            <ac:spMk id="145" creationId="{A23C568B-9B45-445E-A552-2C469DEBF0CD}"/>
          </ac:spMkLst>
        </pc:spChg>
        <pc:spChg chg="mod">
          <ac:chgData name="reza kabir" userId="af3c95a13102d509" providerId="LiveId" clId="{1DE7A25A-A000-40E7-AB21-D6A01019233A}" dt="2020-05-17T15:14:34.593" v="284" actId="164"/>
          <ac:spMkLst>
            <pc:docMk/>
            <pc:sldMk cId="2994840016" sldId="756"/>
            <ac:spMk id="146" creationId="{90750BB4-2A80-4878-BA4E-3488AAAD4AC8}"/>
          </ac:spMkLst>
        </pc:spChg>
        <pc:spChg chg="mod">
          <ac:chgData name="reza kabir" userId="af3c95a13102d509" providerId="LiveId" clId="{1DE7A25A-A000-40E7-AB21-D6A01019233A}" dt="2020-05-17T15:14:34.593" v="284" actId="164"/>
          <ac:spMkLst>
            <pc:docMk/>
            <pc:sldMk cId="2994840016" sldId="756"/>
            <ac:spMk id="147" creationId="{8CA83D10-F673-4F33-ABE1-81A480BDCC3D}"/>
          </ac:spMkLst>
        </pc:spChg>
        <pc:spChg chg="mod">
          <ac:chgData name="reza kabir" userId="af3c95a13102d509" providerId="LiveId" clId="{1DE7A25A-A000-40E7-AB21-D6A01019233A}" dt="2020-05-17T15:14:34.593" v="284" actId="164"/>
          <ac:spMkLst>
            <pc:docMk/>
            <pc:sldMk cId="2994840016" sldId="756"/>
            <ac:spMk id="148" creationId="{3D678B79-B4E1-4D2A-9FA3-3DE43E8FA42E}"/>
          </ac:spMkLst>
        </pc:spChg>
        <pc:spChg chg="mod">
          <ac:chgData name="reza kabir" userId="af3c95a13102d509" providerId="LiveId" clId="{1DE7A25A-A000-40E7-AB21-D6A01019233A}" dt="2020-05-17T15:14:34.593" v="284" actId="164"/>
          <ac:spMkLst>
            <pc:docMk/>
            <pc:sldMk cId="2994840016" sldId="756"/>
            <ac:spMk id="149" creationId="{904FC590-0E8F-43B7-81B9-85CFEFC07E61}"/>
          </ac:spMkLst>
        </pc:spChg>
        <pc:spChg chg="mod">
          <ac:chgData name="reza kabir" userId="af3c95a13102d509" providerId="LiveId" clId="{1DE7A25A-A000-40E7-AB21-D6A01019233A}" dt="2020-05-17T15:14:34.593" v="284" actId="164"/>
          <ac:spMkLst>
            <pc:docMk/>
            <pc:sldMk cId="2994840016" sldId="756"/>
            <ac:spMk id="150" creationId="{6015727A-0224-4740-A294-CEA8D2BE6A26}"/>
          </ac:spMkLst>
        </pc:spChg>
        <pc:spChg chg="mod">
          <ac:chgData name="reza kabir" userId="af3c95a13102d509" providerId="LiveId" clId="{1DE7A25A-A000-40E7-AB21-D6A01019233A}" dt="2020-05-17T15:14:34.593" v="284" actId="164"/>
          <ac:spMkLst>
            <pc:docMk/>
            <pc:sldMk cId="2994840016" sldId="756"/>
            <ac:spMk id="151" creationId="{F9685C51-68A6-4CD3-BE7C-3BAC022BFCAC}"/>
          </ac:spMkLst>
        </pc:spChg>
        <pc:spChg chg="mod">
          <ac:chgData name="reza kabir" userId="af3c95a13102d509" providerId="LiveId" clId="{1DE7A25A-A000-40E7-AB21-D6A01019233A}" dt="2020-05-17T15:14:34.593" v="284" actId="164"/>
          <ac:spMkLst>
            <pc:docMk/>
            <pc:sldMk cId="2994840016" sldId="756"/>
            <ac:spMk id="152" creationId="{4BC0F12B-8B00-440B-9A62-7ED615ECF420}"/>
          </ac:spMkLst>
        </pc:spChg>
        <pc:spChg chg="mod">
          <ac:chgData name="reza kabir" userId="af3c95a13102d509" providerId="LiveId" clId="{1DE7A25A-A000-40E7-AB21-D6A01019233A}" dt="2020-05-17T15:14:34.593" v="284" actId="164"/>
          <ac:spMkLst>
            <pc:docMk/>
            <pc:sldMk cId="2994840016" sldId="756"/>
            <ac:spMk id="153" creationId="{A15C4E69-C0E3-453A-B13E-784B72C83A8E}"/>
          </ac:spMkLst>
        </pc:spChg>
        <pc:spChg chg="mod">
          <ac:chgData name="reza kabir" userId="af3c95a13102d509" providerId="LiveId" clId="{1DE7A25A-A000-40E7-AB21-D6A01019233A}" dt="2020-05-17T15:14:34.593" v="284" actId="164"/>
          <ac:spMkLst>
            <pc:docMk/>
            <pc:sldMk cId="2994840016" sldId="756"/>
            <ac:spMk id="154" creationId="{DCDDE85A-3631-46B4-ABE5-55205F3F39A9}"/>
          </ac:spMkLst>
        </pc:spChg>
        <pc:spChg chg="mod">
          <ac:chgData name="reza kabir" userId="af3c95a13102d509" providerId="LiveId" clId="{1DE7A25A-A000-40E7-AB21-D6A01019233A}" dt="2020-05-17T15:14:34.593" v="284" actId="164"/>
          <ac:spMkLst>
            <pc:docMk/>
            <pc:sldMk cId="2994840016" sldId="756"/>
            <ac:spMk id="155" creationId="{2CA271BE-44CD-4D18-9945-3575BB19FD81}"/>
          </ac:spMkLst>
        </pc:spChg>
        <pc:spChg chg="mod">
          <ac:chgData name="reza kabir" userId="af3c95a13102d509" providerId="LiveId" clId="{1DE7A25A-A000-40E7-AB21-D6A01019233A}" dt="2020-05-17T15:14:34.593" v="284" actId="164"/>
          <ac:spMkLst>
            <pc:docMk/>
            <pc:sldMk cId="2994840016" sldId="756"/>
            <ac:spMk id="156" creationId="{4EEC37EC-4544-4419-A1FE-AAD8A1A6FC2F}"/>
          </ac:spMkLst>
        </pc:spChg>
        <pc:spChg chg="mod">
          <ac:chgData name="reza kabir" userId="af3c95a13102d509" providerId="LiveId" clId="{1DE7A25A-A000-40E7-AB21-D6A01019233A}" dt="2020-05-17T15:14:34.593" v="284" actId="164"/>
          <ac:spMkLst>
            <pc:docMk/>
            <pc:sldMk cId="2994840016" sldId="756"/>
            <ac:spMk id="157" creationId="{1FD14F47-EA7C-4E8B-B533-D551FDB54442}"/>
          </ac:spMkLst>
        </pc:spChg>
        <pc:spChg chg="mod">
          <ac:chgData name="reza kabir" userId="af3c95a13102d509" providerId="LiveId" clId="{1DE7A25A-A000-40E7-AB21-D6A01019233A}" dt="2020-05-17T15:14:34.593" v="284" actId="164"/>
          <ac:spMkLst>
            <pc:docMk/>
            <pc:sldMk cId="2994840016" sldId="756"/>
            <ac:spMk id="158" creationId="{27B5FDC0-656E-411A-B277-4BE93E7DED1C}"/>
          </ac:spMkLst>
        </pc:spChg>
        <pc:spChg chg="mod">
          <ac:chgData name="reza kabir" userId="af3c95a13102d509" providerId="LiveId" clId="{1DE7A25A-A000-40E7-AB21-D6A01019233A}" dt="2020-05-17T15:14:34.593" v="284" actId="164"/>
          <ac:spMkLst>
            <pc:docMk/>
            <pc:sldMk cId="2994840016" sldId="756"/>
            <ac:spMk id="159" creationId="{3BB90809-3CF3-4872-871D-123C93FA3F21}"/>
          </ac:spMkLst>
        </pc:spChg>
        <pc:spChg chg="mod">
          <ac:chgData name="reza kabir" userId="af3c95a13102d509" providerId="LiveId" clId="{1DE7A25A-A000-40E7-AB21-D6A01019233A}" dt="2020-05-17T15:14:34.593" v="284" actId="164"/>
          <ac:spMkLst>
            <pc:docMk/>
            <pc:sldMk cId="2994840016" sldId="756"/>
            <ac:spMk id="160" creationId="{FFA78E9E-D2DB-403E-80C3-1A304DA1FB2E}"/>
          </ac:spMkLst>
        </pc:spChg>
        <pc:spChg chg="mod">
          <ac:chgData name="reza kabir" userId="af3c95a13102d509" providerId="LiveId" clId="{1DE7A25A-A000-40E7-AB21-D6A01019233A}" dt="2020-05-17T15:14:34.593" v="284" actId="164"/>
          <ac:spMkLst>
            <pc:docMk/>
            <pc:sldMk cId="2994840016" sldId="756"/>
            <ac:spMk id="161" creationId="{7B4BE9AF-1D39-4C9D-815C-F6A795EF58AE}"/>
          </ac:spMkLst>
        </pc:spChg>
        <pc:spChg chg="mod">
          <ac:chgData name="reza kabir" userId="af3c95a13102d509" providerId="LiveId" clId="{1DE7A25A-A000-40E7-AB21-D6A01019233A}" dt="2020-05-17T15:14:34.593" v="284" actId="164"/>
          <ac:spMkLst>
            <pc:docMk/>
            <pc:sldMk cId="2994840016" sldId="756"/>
            <ac:spMk id="162" creationId="{9326F9B7-8D49-4113-857B-EA06A074ABB3}"/>
          </ac:spMkLst>
        </pc:spChg>
        <pc:spChg chg="mod">
          <ac:chgData name="reza kabir" userId="af3c95a13102d509" providerId="LiveId" clId="{1DE7A25A-A000-40E7-AB21-D6A01019233A}" dt="2020-05-17T15:14:34.593" v="284" actId="164"/>
          <ac:spMkLst>
            <pc:docMk/>
            <pc:sldMk cId="2994840016" sldId="756"/>
            <ac:spMk id="163" creationId="{ACAE2FCA-5305-47D0-9C67-3DDCC07576AA}"/>
          </ac:spMkLst>
        </pc:spChg>
        <pc:spChg chg="mod">
          <ac:chgData name="reza kabir" userId="af3c95a13102d509" providerId="LiveId" clId="{1DE7A25A-A000-40E7-AB21-D6A01019233A}" dt="2020-05-17T15:14:34.593" v="284" actId="164"/>
          <ac:spMkLst>
            <pc:docMk/>
            <pc:sldMk cId="2994840016" sldId="756"/>
            <ac:spMk id="164" creationId="{D90E7DCA-A1E0-4E6A-B84E-30CD99C00C30}"/>
          </ac:spMkLst>
        </pc:spChg>
        <pc:spChg chg="mod">
          <ac:chgData name="reza kabir" userId="af3c95a13102d509" providerId="LiveId" clId="{1DE7A25A-A000-40E7-AB21-D6A01019233A}" dt="2020-05-17T15:14:34.593" v="284" actId="164"/>
          <ac:spMkLst>
            <pc:docMk/>
            <pc:sldMk cId="2994840016" sldId="756"/>
            <ac:spMk id="165" creationId="{73941BAF-E056-4B84-9BA5-B9537A81F113}"/>
          </ac:spMkLst>
        </pc:spChg>
        <pc:spChg chg="mod">
          <ac:chgData name="reza kabir" userId="af3c95a13102d509" providerId="LiveId" clId="{1DE7A25A-A000-40E7-AB21-D6A01019233A}" dt="2020-05-17T15:14:34.593" v="284" actId="164"/>
          <ac:spMkLst>
            <pc:docMk/>
            <pc:sldMk cId="2994840016" sldId="756"/>
            <ac:spMk id="166" creationId="{3F6817C3-562C-4EF1-85CB-40DE9CDA667D}"/>
          </ac:spMkLst>
        </pc:spChg>
        <pc:spChg chg="mod">
          <ac:chgData name="reza kabir" userId="af3c95a13102d509" providerId="LiveId" clId="{1DE7A25A-A000-40E7-AB21-D6A01019233A}" dt="2020-05-17T15:14:34.593" v="284" actId="164"/>
          <ac:spMkLst>
            <pc:docMk/>
            <pc:sldMk cId="2994840016" sldId="756"/>
            <ac:spMk id="167" creationId="{CE9109F6-7135-48F2-8192-E3EACC69FDB8}"/>
          </ac:spMkLst>
        </pc:spChg>
        <pc:spChg chg="mod">
          <ac:chgData name="reza kabir" userId="af3c95a13102d509" providerId="LiveId" clId="{1DE7A25A-A000-40E7-AB21-D6A01019233A}" dt="2020-05-17T15:14:34.593" v="284" actId="164"/>
          <ac:spMkLst>
            <pc:docMk/>
            <pc:sldMk cId="2994840016" sldId="756"/>
            <ac:spMk id="168" creationId="{72EFE9E4-7C2B-4B3A-BC58-7564475B844C}"/>
          </ac:spMkLst>
        </pc:spChg>
        <pc:spChg chg="mod">
          <ac:chgData name="reza kabir" userId="af3c95a13102d509" providerId="LiveId" clId="{1DE7A25A-A000-40E7-AB21-D6A01019233A}" dt="2020-05-17T15:14:34.593" v="284" actId="164"/>
          <ac:spMkLst>
            <pc:docMk/>
            <pc:sldMk cId="2994840016" sldId="756"/>
            <ac:spMk id="169" creationId="{30F9BC84-152F-4F6C-8224-26D57C737DF7}"/>
          </ac:spMkLst>
        </pc:spChg>
        <pc:spChg chg="mod">
          <ac:chgData name="reza kabir" userId="af3c95a13102d509" providerId="LiveId" clId="{1DE7A25A-A000-40E7-AB21-D6A01019233A}" dt="2020-05-17T15:14:34.593" v="284" actId="164"/>
          <ac:spMkLst>
            <pc:docMk/>
            <pc:sldMk cId="2994840016" sldId="756"/>
            <ac:spMk id="170" creationId="{E152F99F-8534-4081-9B03-E400D6B23748}"/>
          </ac:spMkLst>
        </pc:spChg>
        <pc:spChg chg="mod">
          <ac:chgData name="reza kabir" userId="af3c95a13102d509" providerId="LiveId" clId="{1DE7A25A-A000-40E7-AB21-D6A01019233A}" dt="2020-05-17T15:14:34.593" v="284" actId="164"/>
          <ac:spMkLst>
            <pc:docMk/>
            <pc:sldMk cId="2994840016" sldId="756"/>
            <ac:spMk id="171" creationId="{63FC20C3-8408-4AB0-8F74-08A3BC493051}"/>
          </ac:spMkLst>
        </pc:spChg>
        <pc:spChg chg="mod">
          <ac:chgData name="reza kabir" userId="af3c95a13102d509" providerId="LiveId" clId="{1DE7A25A-A000-40E7-AB21-D6A01019233A}" dt="2020-05-17T15:14:34.593" v="284" actId="164"/>
          <ac:spMkLst>
            <pc:docMk/>
            <pc:sldMk cId="2994840016" sldId="756"/>
            <ac:spMk id="172" creationId="{99B444BD-C065-4CE5-9052-C27E5160DB5A}"/>
          </ac:spMkLst>
        </pc:spChg>
        <pc:spChg chg="mod">
          <ac:chgData name="reza kabir" userId="af3c95a13102d509" providerId="LiveId" clId="{1DE7A25A-A000-40E7-AB21-D6A01019233A}" dt="2020-05-17T15:14:34.593" v="284" actId="164"/>
          <ac:spMkLst>
            <pc:docMk/>
            <pc:sldMk cId="2994840016" sldId="756"/>
            <ac:spMk id="173" creationId="{89C38AB6-6D12-4FF3-B438-425EE5858BCA}"/>
          </ac:spMkLst>
        </pc:spChg>
        <pc:spChg chg="mod">
          <ac:chgData name="reza kabir" userId="af3c95a13102d509" providerId="LiveId" clId="{1DE7A25A-A000-40E7-AB21-D6A01019233A}" dt="2020-05-17T15:14:34.593" v="284" actId="164"/>
          <ac:spMkLst>
            <pc:docMk/>
            <pc:sldMk cId="2994840016" sldId="756"/>
            <ac:spMk id="174" creationId="{79272010-2669-47BE-8850-8EA043CB5414}"/>
          </ac:spMkLst>
        </pc:spChg>
        <pc:spChg chg="mod">
          <ac:chgData name="reza kabir" userId="af3c95a13102d509" providerId="LiveId" clId="{1DE7A25A-A000-40E7-AB21-D6A01019233A}" dt="2020-05-17T15:14:34.593" v="284" actId="164"/>
          <ac:spMkLst>
            <pc:docMk/>
            <pc:sldMk cId="2994840016" sldId="756"/>
            <ac:spMk id="175" creationId="{D679B0D7-5CCB-4C68-B668-ACFCE53F3B1D}"/>
          </ac:spMkLst>
        </pc:spChg>
        <pc:spChg chg="mod">
          <ac:chgData name="reza kabir" userId="af3c95a13102d509" providerId="LiveId" clId="{1DE7A25A-A000-40E7-AB21-D6A01019233A}" dt="2020-05-17T15:14:34.593" v="284" actId="164"/>
          <ac:spMkLst>
            <pc:docMk/>
            <pc:sldMk cId="2994840016" sldId="756"/>
            <ac:spMk id="176" creationId="{F3263E26-058F-47EC-9914-CDEFE02B5680}"/>
          </ac:spMkLst>
        </pc:spChg>
        <pc:spChg chg="mod">
          <ac:chgData name="reza kabir" userId="af3c95a13102d509" providerId="LiveId" clId="{1DE7A25A-A000-40E7-AB21-D6A01019233A}" dt="2020-05-17T15:14:34.593" v="284" actId="164"/>
          <ac:spMkLst>
            <pc:docMk/>
            <pc:sldMk cId="2994840016" sldId="756"/>
            <ac:spMk id="177" creationId="{FCA89C3B-0758-42E6-9BBE-AFAD739F1983}"/>
          </ac:spMkLst>
        </pc:spChg>
        <pc:spChg chg="mod">
          <ac:chgData name="reza kabir" userId="af3c95a13102d509" providerId="LiveId" clId="{1DE7A25A-A000-40E7-AB21-D6A01019233A}" dt="2020-05-17T15:14:34.593" v="284" actId="164"/>
          <ac:spMkLst>
            <pc:docMk/>
            <pc:sldMk cId="2994840016" sldId="756"/>
            <ac:spMk id="178" creationId="{66631A02-CFED-4883-842A-C30B051E7608}"/>
          </ac:spMkLst>
        </pc:spChg>
        <pc:spChg chg="mod">
          <ac:chgData name="reza kabir" userId="af3c95a13102d509" providerId="LiveId" clId="{1DE7A25A-A000-40E7-AB21-D6A01019233A}" dt="2020-05-17T15:14:34.593" v="284" actId="164"/>
          <ac:spMkLst>
            <pc:docMk/>
            <pc:sldMk cId="2994840016" sldId="756"/>
            <ac:spMk id="179" creationId="{8B2E6565-E5C1-4668-B29E-7C0B24F941BB}"/>
          </ac:spMkLst>
        </pc:spChg>
        <pc:spChg chg="mod">
          <ac:chgData name="reza kabir" userId="af3c95a13102d509" providerId="LiveId" clId="{1DE7A25A-A000-40E7-AB21-D6A01019233A}" dt="2020-05-17T15:14:34.593" v="284" actId="164"/>
          <ac:spMkLst>
            <pc:docMk/>
            <pc:sldMk cId="2994840016" sldId="756"/>
            <ac:spMk id="180" creationId="{2C2015C2-096A-4F00-B7FE-77FE86C1B2AE}"/>
          </ac:spMkLst>
        </pc:spChg>
        <pc:spChg chg="mod">
          <ac:chgData name="reza kabir" userId="af3c95a13102d509" providerId="LiveId" clId="{1DE7A25A-A000-40E7-AB21-D6A01019233A}" dt="2020-05-17T15:14:34.593" v="284" actId="164"/>
          <ac:spMkLst>
            <pc:docMk/>
            <pc:sldMk cId="2994840016" sldId="756"/>
            <ac:spMk id="181" creationId="{9EF76899-EEAF-4BBF-8643-E491EFC932BA}"/>
          </ac:spMkLst>
        </pc:spChg>
        <pc:spChg chg="mod">
          <ac:chgData name="reza kabir" userId="af3c95a13102d509" providerId="LiveId" clId="{1DE7A25A-A000-40E7-AB21-D6A01019233A}" dt="2020-05-17T15:14:34.593" v="284" actId="164"/>
          <ac:spMkLst>
            <pc:docMk/>
            <pc:sldMk cId="2994840016" sldId="756"/>
            <ac:spMk id="182" creationId="{32C5D765-89E7-4D91-A8A1-3779593A3BB0}"/>
          </ac:spMkLst>
        </pc:spChg>
        <pc:spChg chg="mod">
          <ac:chgData name="reza kabir" userId="af3c95a13102d509" providerId="LiveId" clId="{1DE7A25A-A000-40E7-AB21-D6A01019233A}" dt="2020-05-17T15:14:34.593" v="284" actId="164"/>
          <ac:spMkLst>
            <pc:docMk/>
            <pc:sldMk cId="2994840016" sldId="756"/>
            <ac:spMk id="183" creationId="{39F9F320-8B29-42A3-9CAA-93D63D214640}"/>
          </ac:spMkLst>
        </pc:spChg>
        <pc:spChg chg="mod">
          <ac:chgData name="reza kabir" userId="af3c95a13102d509" providerId="LiveId" clId="{1DE7A25A-A000-40E7-AB21-D6A01019233A}" dt="2020-05-17T15:14:34.593" v="284" actId="164"/>
          <ac:spMkLst>
            <pc:docMk/>
            <pc:sldMk cId="2994840016" sldId="756"/>
            <ac:spMk id="184" creationId="{9AE0F3EB-DD4F-4264-8F79-CC08C10C3FA3}"/>
          </ac:spMkLst>
        </pc:spChg>
        <pc:spChg chg="mod">
          <ac:chgData name="reza kabir" userId="af3c95a13102d509" providerId="LiveId" clId="{1DE7A25A-A000-40E7-AB21-D6A01019233A}" dt="2020-05-17T15:14:34.593" v="284" actId="164"/>
          <ac:spMkLst>
            <pc:docMk/>
            <pc:sldMk cId="2994840016" sldId="756"/>
            <ac:spMk id="185" creationId="{89CE908B-E683-4320-9FE2-E5694959E381}"/>
          </ac:spMkLst>
        </pc:spChg>
        <pc:spChg chg="mod">
          <ac:chgData name="reza kabir" userId="af3c95a13102d509" providerId="LiveId" clId="{1DE7A25A-A000-40E7-AB21-D6A01019233A}" dt="2020-05-17T15:14:34.593" v="284" actId="164"/>
          <ac:spMkLst>
            <pc:docMk/>
            <pc:sldMk cId="2994840016" sldId="756"/>
            <ac:spMk id="186" creationId="{12A5C0C2-C165-40D4-B1C2-7178E69A65DF}"/>
          </ac:spMkLst>
        </pc:spChg>
        <pc:spChg chg="mod">
          <ac:chgData name="reza kabir" userId="af3c95a13102d509" providerId="LiveId" clId="{1DE7A25A-A000-40E7-AB21-D6A01019233A}" dt="2020-05-17T15:14:34.593" v="284" actId="164"/>
          <ac:spMkLst>
            <pc:docMk/>
            <pc:sldMk cId="2994840016" sldId="756"/>
            <ac:spMk id="187" creationId="{7E8E08FB-4A53-4BA1-8CFA-5E764B4EFCE6}"/>
          </ac:spMkLst>
        </pc:spChg>
        <pc:spChg chg="mod">
          <ac:chgData name="reza kabir" userId="af3c95a13102d509" providerId="LiveId" clId="{1DE7A25A-A000-40E7-AB21-D6A01019233A}" dt="2020-05-17T15:14:34.593" v="284" actId="164"/>
          <ac:spMkLst>
            <pc:docMk/>
            <pc:sldMk cId="2994840016" sldId="756"/>
            <ac:spMk id="188" creationId="{B6F34BD5-72FA-40E7-B99F-29C381CB642F}"/>
          </ac:spMkLst>
        </pc:spChg>
        <pc:spChg chg="mod">
          <ac:chgData name="reza kabir" userId="af3c95a13102d509" providerId="LiveId" clId="{1DE7A25A-A000-40E7-AB21-D6A01019233A}" dt="2020-05-17T15:14:34.593" v="284" actId="164"/>
          <ac:spMkLst>
            <pc:docMk/>
            <pc:sldMk cId="2994840016" sldId="756"/>
            <ac:spMk id="189" creationId="{B093BE3D-226F-44FB-B91C-D1B9F69DF18B}"/>
          </ac:spMkLst>
        </pc:spChg>
        <pc:spChg chg="mod">
          <ac:chgData name="reza kabir" userId="af3c95a13102d509" providerId="LiveId" clId="{1DE7A25A-A000-40E7-AB21-D6A01019233A}" dt="2020-05-17T15:14:34.593" v="284" actId="164"/>
          <ac:spMkLst>
            <pc:docMk/>
            <pc:sldMk cId="2994840016" sldId="756"/>
            <ac:spMk id="190" creationId="{CC5846D1-E8B1-4A5E-894A-FEED2D384889}"/>
          </ac:spMkLst>
        </pc:spChg>
        <pc:spChg chg="mod">
          <ac:chgData name="reza kabir" userId="af3c95a13102d509" providerId="LiveId" clId="{1DE7A25A-A000-40E7-AB21-D6A01019233A}" dt="2020-05-17T15:14:34.593" v="284" actId="164"/>
          <ac:spMkLst>
            <pc:docMk/>
            <pc:sldMk cId="2994840016" sldId="756"/>
            <ac:spMk id="191" creationId="{BCE0A5C1-CD9A-45B8-BB39-ABAD06BC9D47}"/>
          </ac:spMkLst>
        </pc:spChg>
        <pc:spChg chg="mod">
          <ac:chgData name="reza kabir" userId="af3c95a13102d509" providerId="LiveId" clId="{1DE7A25A-A000-40E7-AB21-D6A01019233A}" dt="2020-05-17T15:14:34.593" v="284" actId="164"/>
          <ac:spMkLst>
            <pc:docMk/>
            <pc:sldMk cId="2994840016" sldId="756"/>
            <ac:spMk id="192" creationId="{EABBB13C-F951-49EF-924A-1E0D8AF2D237}"/>
          </ac:spMkLst>
        </pc:spChg>
        <pc:spChg chg="mod">
          <ac:chgData name="reza kabir" userId="af3c95a13102d509" providerId="LiveId" clId="{1DE7A25A-A000-40E7-AB21-D6A01019233A}" dt="2020-05-17T15:14:34.593" v="284" actId="164"/>
          <ac:spMkLst>
            <pc:docMk/>
            <pc:sldMk cId="2994840016" sldId="756"/>
            <ac:spMk id="193" creationId="{032FF7DB-0A3B-4BF4-B87E-08BF573A4117}"/>
          </ac:spMkLst>
        </pc:spChg>
        <pc:spChg chg="mod">
          <ac:chgData name="reza kabir" userId="af3c95a13102d509" providerId="LiveId" clId="{1DE7A25A-A000-40E7-AB21-D6A01019233A}" dt="2020-05-17T15:14:34.593" v="284" actId="164"/>
          <ac:spMkLst>
            <pc:docMk/>
            <pc:sldMk cId="2994840016" sldId="756"/>
            <ac:spMk id="194" creationId="{8E905D52-92B7-4B6C-AE45-8D5C65499CC4}"/>
          </ac:spMkLst>
        </pc:spChg>
        <pc:spChg chg="mod">
          <ac:chgData name="reza kabir" userId="af3c95a13102d509" providerId="LiveId" clId="{1DE7A25A-A000-40E7-AB21-D6A01019233A}" dt="2020-05-17T15:14:34.593" v="284" actId="164"/>
          <ac:spMkLst>
            <pc:docMk/>
            <pc:sldMk cId="2994840016" sldId="756"/>
            <ac:spMk id="195" creationId="{411AC13C-53C3-4E63-9CC5-BF98746E9377}"/>
          </ac:spMkLst>
        </pc:spChg>
        <pc:spChg chg="mod">
          <ac:chgData name="reza kabir" userId="af3c95a13102d509" providerId="LiveId" clId="{1DE7A25A-A000-40E7-AB21-D6A01019233A}" dt="2020-05-17T15:14:34.593" v="284" actId="164"/>
          <ac:spMkLst>
            <pc:docMk/>
            <pc:sldMk cId="2994840016" sldId="756"/>
            <ac:spMk id="196" creationId="{061FEF2B-C660-4CFA-9E20-55EE7FF187C2}"/>
          </ac:spMkLst>
        </pc:spChg>
        <pc:spChg chg="mod">
          <ac:chgData name="reza kabir" userId="af3c95a13102d509" providerId="LiveId" clId="{1DE7A25A-A000-40E7-AB21-D6A01019233A}" dt="2020-05-17T15:14:34.593" v="284" actId="164"/>
          <ac:spMkLst>
            <pc:docMk/>
            <pc:sldMk cId="2994840016" sldId="756"/>
            <ac:spMk id="197" creationId="{88061E45-875E-471A-A9A0-C9D33C92F3B8}"/>
          </ac:spMkLst>
        </pc:spChg>
        <pc:spChg chg="mod">
          <ac:chgData name="reza kabir" userId="af3c95a13102d509" providerId="LiveId" clId="{1DE7A25A-A000-40E7-AB21-D6A01019233A}" dt="2020-05-17T15:14:34.593" v="284" actId="164"/>
          <ac:spMkLst>
            <pc:docMk/>
            <pc:sldMk cId="2994840016" sldId="756"/>
            <ac:spMk id="198" creationId="{F4D294A3-D58E-4B13-B738-6C1FB2954F72}"/>
          </ac:spMkLst>
        </pc:spChg>
        <pc:spChg chg="mod">
          <ac:chgData name="reza kabir" userId="af3c95a13102d509" providerId="LiveId" clId="{1DE7A25A-A000-40E7-AB21-D6A01019233A}" dt="2020-05-17T15:14:34.593" v="284" actId="164"/>
          <ac:spMkLst>
            <pc:docMk/>
            <pc:sldMk cId="2994840016" sldId="756"/>
            <ac:spMk id="199" creationId="{24F384A1-2B48-46FB-92CB-D7813338E056}"/>
          </ac:spMkLst>
        </pc:spChg>
        <pc:spChg chg="mod">
          <ac:chgData name="reza kabir" userId="af3c95a13102d509" providerId="LiveId" clId="{1DE7A25A-A000-40E7-AB21-D6A01019233A}" dt="2020-05-17T15:14:34.593" v="284" actId="164"/>
          <ac:spMkLst>
            <pc:docMk/>
            <pc:sldMk cId="2994840016" sldId="756"/>
            <ac:spMk id="200" creationId="{13773C09-A95C-4438-A3C3-D5A943802090}"/>
          </ac:spMkLst>
        </pc:spChg>
        <pc:spChg chg="mod">
          <ac:chgData name="reza kabir" userId="af3c95a13102d509" providerId="LiveId" clId="{1DE7A25A-A000-40E7-AB21-D6A01019233A}" dt="2020-05-17T15:14:34.593" v="284" actId="164"/>
          <ac:spMkLst>
            <pc:docMk/>
            <pc:sldMk cId="2994840016" sldId="756"/>
            <ac:spMk id="201" creationId="{DB1622A8-AAFB-49DF-B1F5-FFC449EE484C}"/>
          </ac:spMkLst>
        </pc:spChg>
        <pc:spChg chg="mod">
          <ac:chgData name="reza kabir" userId="af3c95a13102d509" providerId="LiveId" clId="{1DE7A25A-A000-40E7-AB21-D6A01019233A}" dt="2020-05-17T15:14:34.593" v="284" actId="164"/>
          <ac:spMkLst>
            <pc:docMk/>
            <pc:sldMk cId="2994840016" sldId="756"/>
            <ac:spMk id="202" creationId="{928D46AB-1BD3-43AF-946A-A362BC5FA0CD}"/>
          </ac:spMkLst>
        </pc:spChg>
        <pc:spChg chg="mod">
          <ac:chgData name="reza kabir" userId="af3c95a13102d509" providerId="LiveId" clId="{1DE7A25A-A000-40E7-AB21-D6A01019233A}" dt="2020-05-17T15:14:34.593" v="284" actId="164"/>
          <ac:spMkLst>
            <pc:docMk/>
            <pc:sldMk cId="2994840016" sldId="756"/>
            <ac:spMk id="203" creationId="{B0A5015C-48E0-4445-8F2E-244DAD5908E2}"/>
          </ac:spMkLst>
        </pc:spChg>
        <pc:spChg chg="mod">
          <ac:chgData name="reza kabir" userId="af3c95a13102d509" providerId="LiveId" clId="{1DE7A25A-A000-40E7-AB21-D6A01019233A}" dt="2020-05-17T15:14:34.593" v="284" actId="164"/>
          <ac:spMkLst>
            <pc:docMk/>
            <pc:sldMk cId="2994840016" sldId="756"/>
            <ac:spMk id="204" creationId="{FE3E20E9-AEAC-45FD-9F38-21A5A39E920A}"/>
          </ac:spMkLst>
        </pc:spChg>
        <pc:spChg chg="mod">
          <ac:chgData name="reza kabir" userId="af3c95a13102d509" providerId="LiveId" clId="{1DE7A25A-A000-40E7-AB21-D6A01019233A}" dt="2020-05-17T15:14:34.593" v="284" actId="164"/>
          <ac:spMkLst>
            <pc:docMk/>
            <pc:sldMk cId="2994840016" sldId="756"/>
            <ac:spMk id="205" creationId="{62245522-C9F9-4EE1-B8EC-42D7AF7C6743}"/>
          </ac:spMkLst>
        </pc:spChg>
        <pc:spChg chg="mod">
          <ac:chgData name="reza kabir" userId="af3c95a13102d509" providerId="LiveId" clId="{1DE7A25A-A000-40E7-AB21-D6A01019233A}" dt="2020-05-17T15:14:34.593" v="284" actId="164"/>
          <ac:spMkLst>
            <pc:docMk/>
            <pc:sldMk cId="2994840016" sldId="756"/>
            <ac:spMk id="206" creationId="{82AFDF6D-28F2-4065-B9F2-B90E175234D0}"/>
          </ac:spMkLst>
        </pc:spChg>
        <pc:spChg chg="mod">
          <ac:chgData name="reza kabir" userId="af3c95a13102d509" providerId="LiveId" clId="{1DE7A25A-A000-40E7-AB21-D6A01019233A}" dt="2020-05-17T15:14:34.593" v="284" actId="164"/>
          <ac:spMkLst>
            <pc:docMk/>
            <pc:sldMk cId="2994840016" sldId="756"/>
            <ac:spMk id="207" creationId="{172FB6EC-1E2E-4317-813E-9AE0A7AEEE93}"/>
          </ac:spMkLst>
        </pc:spChg>
        <pc:spChg chg="mod">
          <ac:chgData name="reza kabir" userId="af3c95a13102d509" providerId="LiveId" clId="{1DE7A25A-A000-40E7-AB21-D6A01019233A}" dt="2020-05-17T15:14:34.593" v="284" actId="164"/>
          <ac:spMkLst>
            <pc:docMk/>
            <pc:sldMk cId="2994840016" sldId="756"/>
            <ac:spMk id="208" creationId="{03AFBC84-F56D-468C-AAE3-EEF8DC644B9C}"/>
          </ac:spMkLst>
        </pc:spChg>
        <pc:spChg chg="mod">
          <ac:chgData name="reza kabir" userId="af3c95a13102d509" providerId="LiveId" clId="{1DE7A25A-A000-40E7-AB21-D6A01019233A}" dt="2020-05-17T15:14:34.593" v="284" actId="164"/>
          <ac:spMkLst>
            <pc:docMk/>
            <pc:sldMk cId="2994840016" sldId="756"/>
            <ac:spMk id="209" creationId="{6C299333-3A02-4077-BFB4-58114C4E30BD}"/>
          </ac:spMkLst>
        </pc:spChg>
        <pc:spChg chg="mod">
          <ac:chgData name="reza kabir" userId="af3c95a13102d509" providerId="LiveId" clId="{1DE7A25A-A000-40E7-AB21-D6A01019233A}" dt="2020-05-17T15:14:34.593" v="284" actId="164"/>
          <ac:spMkLst>
            <pc:docMk/>
            <pc:sldMk cId="2994840016" sldId="756"/>
            <ac:spMk id="210" creationId="{5366310A-1416-4933-B624-AB179A392AB4}"/>
          </ac:spMkLst>
        </pc:spChg>
        <pc:spChg chg="mod">
          <ac:chgData name="reza kabir" userId="af3c95a13102d509" providerId="LiveId" clId="{1DE7A25A-A000-40E7-AB21-D6A01019233A}" dt="2020-05-17T15:14:34.593" v="284" actId="164"/>
          <ac:spMkLst>
            <pc:docMk/>
            <pc:sldMk cId="2994840016" sldId="756"/>
            <ac:spMk id="211" creationId="{D7BC5708-4CFB-4EDB-BE0F-E6868EB2420F}"/>
          </ac:spMkLst>
        </pc:spChg>
        <pc:spChg chg="mod">
          <ac:chgData name="reza kabir" userId="af3c95a13102d509" providerId="LiveId" clId="{1DE7A25A-A000-40E7-AB21-D6A01019233A}" dt="2020-05-17T15:14:34.593" v="284" actId="164"/>
          <ac:spMkLst>
            <pc:docMk/>
            <pc:sldMk cId="2994840016" sldId="756"/>
            <ac:spMk id="212" creationId="{B6BE6888-830E-442D-BA97-0F9B86BBB568}"/>
          </ac:spMkLst>
        </pc:spChg>
        <pc:spChg chg="mod">
          <ac:chgData name="reza kabir" userId="af3c95a13102d509" providerId="LiveId" clId="{1DE7A25A-A000-40E7-AB21-D6A01019233A}" dt="2020-05-17T15:14:34.593" v="284" actId="164"/>
          <ac:spMkLst>
            <pc:docMk/>
            <pc:sldMk cId="2994840016" sldId="756"/>
            <ac:spMk id="213" creationId="{85D247AB-BDEE-446C-9A61-5280081F3CB5}"/>
          </ac:spMkLst>
        </pc:spChg>
        <pc:spChg chg="mod">
          <ac:chgData name="reza kabir" userId="af3c95a13102d509" providerId="LiveId" clId="{1DE7A25A-A000-40E7-AB21-D6A01019233A}" dt="2020-05-17T15:14:34.593" v="284" actId="164"/>
          <ac:spMkLst>
            <pc:docMk/>
            <pc:sldMk cId="2994840016" sldId="756"/>
            <ac:spMk id="214" creationId="{6A9845CC-2B3A-415F-AFA5-F4AB8C5C53FA}"/>
          </ac:spMkLst>
        </pc:spChg>
        <pc:spChg chg="mod">
          <ac:chgData name="reza kabir" userId="af3c95a13102d509" providerId="LiveId" clId="{1DE7A25A-A000-40E7-AB21-D6A01019233A}" dt="2020-05-17T15:14:34.593" v="284" actId="164"/>
          <ac:spMkLst>
            <pc:docMk/>
            <pc:sldMk cId="2994840016" sldId="756"/>
            <ac:spMk id="215" creationId="{E27714F3-A4CA-4CA3-91DF-D91775848AB2}"/>
          </ac:spMkLst>
        </pc:spChg>
        <pc:spChg chg="mod">
          <ac:chgData name="reza kabir" userId="af3c95a13102d509" providerId="LiveId" clId="{1DE7A25A-A000-40E7-AB21-D6A01019233A}" dt="2020-05-17T15:14:34.593" v="284" actId="164"/>
          <ac:spMkLst>
            <pc:docMk/>
            <pc:sldMk cId="2994840016" sldId="756"/>
            <ac:spMk id="216" creationId="{8B456DDA-B65A-4C30-BF2E-40BAB600BB17}"/>
          </ac:spMkLst>
        </pc:spChg>
        <pc:spChg chg="mod">
          <ac:chgData name="reza kabir" userId="af3c95a13102d509" providerId="LiveId" clId="{1DE7A25A-A000-40E7-AB21-D6A01019233A}" dt="2020-05-17T15:14:34.593" v="284" actId="164"/>
          <ac:spMkLst>
            <pc:docMk/>
            <pc:sldMk cId="2994840016" sldId="756"/>
            <ac:spMk id="217" creationId="{A39C8419-3145-4089-AA48-B934B7E75936}"/>
          </ac:spMkLst>
        </pc:spChg>
        <pc:spChg chg="mod">
          <ac:chgData name="reza kabir" userId="af3c95a13102d509" providerId="LiveId" clId="{1DE7A25A-A000-40E7-AB21-D6A01019233A}" dt="2020-05-17T15:14:34.593" v="284" actId="164"/>
          <ac:spMkLst>
            <pc:docMk/>
            <pc:sldMk cId="2994840016" sldId="756"/>
            <ac:spMk id="218" creationId="{BF8BEA56-B610-41D3-86E1-184C0D7A4D9D}"/>
          </ac:spMkLst>
        </pc:spChg>
        <pc:spChg chg="mod">
          <ac:chgData name="reza kabir" userId="af3c95a13102d509" providerId="LiveId" clId="{1DE7A25A-A000-40E7-AB21-D6A01019233A}" dt="2020-05-17T15:14:34.593" v="284" actId="164"/>
          <ac:spMkLst>
            <pc:docMk/>
            <pc:sldMk cId="2994840016" sldId="756"/>
            <ac:spMk id="219" creationId="{C3547984-E5D3-452B-B352-FE6203323F89}"/>
          </ac:spMkLst>
        </pc:spChg>
        <pc:spChg chg="mod">
          <ac:chgData name="reza kabir" userId="af3c95a13102d509" providerId="LiveId" clId="{1DE7A25A-A000-40E7-AB21-D6A01019233A}" dt="2020-05-17T15:14:34.593" v="284" actId="164"/>
          <ac:spMkLst>
            <pc:docMk/>
            <pc:sldMk cId="2994840016" sldId="756"/>
            <ac:spMk id="220" creationId="{5EA195B8-8E01-4D72-B56A-D0A855F6E214}"/>
          </ac:spMkLst>
        </pc:spChg>
        <pc:spChg chg="mod">
          <ac:chgData name="reza kabir" userId="af3c95a13102d509" providerId="LiveId" clId="{1DE7A25A-A000-40E7-AB21-D6A01019233A}" dt="2020-05-17T15:14:34.593" v="284" actId="164"/>
          <ac:spMkLst>
            <pc:docMk/>
            <pc:sldMk cId="2994840016" sldId="756"/>
            <ac:spMk id="221" creationId="{E4869EA4-0AD8-45B7-9A2E-4554F45D08E9}"/>
          </ac:spMkLst>
        </pc:spChg>
        <pc:spChg chg="mod">
          <ac:chgData name="reza kabir" userId="af3c95a13102d509" providerId="LiveId" clId="{1DE7A25A-A000-40E7-AB21-D6A01019233A}" dt="2020-05-17T15:14:34.593" v="284" actId="164"/>
          <ac:spMkLst>
            <pc:docMk/>
            <pc:sldMk cId="2994840016" sldId="756"/>
            <ac:spMk id="222" creationId="{DEEE5730-D5C8-4EA9-ABC1-FC3383291A56}"/>
          </ac:spMkLst>
        </pc:spChg>
        <pc:spChg chg="mod">
          <ac:chgData name="reza kabir" userId="af3c95a13102d509" providerId="LiveId" clId="{1DE7A25A-A000-40E7-AB21-D6A01019233A}" dt="2020-05-17T15:14:34.593" v="284" actId="164"/>
          <ac:spMkLst>
            <pc:docMk/>
            <pc:sldMk cId="2994840016" sldId="756"/>
            <ac:spMk id="223" creationId="{446E3932-84FB-4265-BDEB-FD846056DCC5}"/>
          </ac:spMkLst>
        </pc:spChg>
        <pc:spChg chg="mod">
          <ac:chgData name="reza kabir" userId="af3c95a13102d509" providerId="LiveId" clId="{1DE7A25A-A000-40E7-AB21-D6A01019233A}" dt="2020-05-17T15:14:34.593" v="284" actId="164"/>
          <ac:spMkLst>
            <pc:docMk/>
            <pc:sldMk cId="2994840016" sldId="756"/>
            <ac:spMk id="224" creationId="{A7992747-354B-419D-BD3E-ED271007F032}"/>
          </ac:spMkLst>
        </pc:spChg>
        <pc:spChg chg="mod">
          <ac:chgData name="reza kabir" userId="af3c95a13102d509" providerId="LiveId" clId="{1DE7A25A-A000-40E7-AB21-D6A01019233A}" dt="2020-05-17T15:14:34.593" v="284" actId="164"/>
          <ac:spMkLst>
            <pc:docMk/>
            <pc:sldMk cId="2994840016" sldId="756"/>
            <ac:spMk id="225" creationId="{1F9BB2B5-3DF1-4763-B31B-E7F0D29EC276}"/>
          </ac:spMkLst>
        </pc:spChg>
        <pc:spChg chg="mod">
          <ac:chgData name="reza kabir" userId="af3c95a13102d509" providerId="LiveId" clId="{1DE7A25A-A000-40E7-AB21-D6A01019233A}" dt="2020-05-17T15:14:34.593" v="284" actId="164"/>
          <ac:spMkLst>
            <pc:docMk/>
            <pc:sldMk cId="2994840016" sldId="756"/>
            <ac:spMk id="226" creationId="{2606CAC9-EF59-497A-8C79-30C54779320E}"/>
          </ac:spMkLst>
        </pc:spChg>
        <pc:spChg chg="mod">
          <ac:chgData name="reza kabir" userId="af3c95a13102d509" providerId="LiveId" clId="{1DE7A25A-A000-40E7-AB21-D6A01019233A}" dt="2020-05-17T15:14:34.593" v="284" actId="164"/>
          <ac:spMkLst>
            <pc:docMk/>
            <pc:sldMk cId="2994840016" sldId="756"/>
            <ac:spMk id="227" creationId="{C4D8486F-DD44-4BA6-99EF-999D995D1D29}"/>
          </ac:spMkLst>
        </pc:spChg>
        <pc:spChg chg="mod">
          <ac:chgData name="reza kabir" userId="af3c95a13102d509" providerId="LiveId" clId="{1DE7A25A-A000-40E7-AB21-D6A01019233A}" dt="2020-05-17T15:14:34.593" v="284" actId="164"/>
          <ac:spMkLst>
            <pc:docMk/>
            <pc:sldMk cId="2994840016" sldId="756"/>
            <ac:spMk id="228" creationId="{8573208C-9354-44FB-99A4-F16B2131FC92}"/>
          </ac:spMkLst>
        </pc:spChg>
        <pc:spChg chg="mod">
          <ac:chgData name="reza kabir" userId="af3c95a13102d509" providerId="LiveId" clId="{1DE7A25A-A000-40E7-AB21-D6A01019233A}" dt="2020-05-17T15:14:34.593" v="284" actId="164"/>
          <ac:spMkLst>
            <pc:docMk/>
            <pc:sldMk cId="2994840016" sldId="756"/>
            <ac:spMk id="229" creationId="{C1A7A7EE-415E-4A5D-B9C3-15E2CCD0D02F}"/>
          </ac:spMkLst>
        </pc:spChg>
        <pc:spChg chg="mod">
          <ac:chgData name="reza kabir" userId="af3c95a13102d509" providerId="LiveId" clId="{1DE7A25A-A000-40E7-AB21-D6A01019233A}" dt="2020-05-17T15:14:34.593" v="284" actId="164"/>
          <ac:spMkLst>
            <pc:docMk/>
            <pc:sldMk cId="2994840016" sldId="756"/>
            <ac:spMk id="230" creationId="{668C3C47-D7B6-429C-B83A-387483EC441E}"/>
          </ac:spMkLst>
        </pc:spChg>
        <pc:spChg chg="mod">
          <ac:chgData name="reza kabir" userId="af3c95a13102d509" providerId="LiveId" clId="{1DE7A25A-A000-40E7-AB21-D6A01019233A}" dt="2020-05-17T15:14:34.593" v="284" actId="164"/>
          <ac:spMkLst>
            <pc:docMk/>
            <pc:sldMk cId="2994840016" sldId="756"/>
            <ac:spMk id="231" creationId="{D41DAFC2-7918-407D-886B-A612AB243F91}"/>
          </ac:spMkLst>
        </pc:spChg>
        <pc:spChg chg="mod">
          <ac:chgData name="reza kabir" userId="af3c95a13102d509" providerId="LiveId" clId="{1DE7A25A-A000-40E7-AB21-D6A01019233A}" dt="2020-05-17T15:14:34.593" v="284" actId="164"/>
          <ac:spMkLst>
            <pc:docMk/>
            <pc:sldMk cId="2994840016" sldId="756"/>
            <ac:spMk id="232" creationId="{57CB660E-7DBD-4174-9D8E-0E2516DCBA79}"/>
          </ac:spMkLst>
        </pc:spChg>
        <pc:spChg chg="mod">
          <ac:chgData name="reza kabir" userId="af3c95a13102d509" providerId="LiveId" clId="{1DE7A25A-A000-40E7-AB21-D6A01019233A}" dt="2020-05-17T15:14:34.593" v="284" actId="164"/>
          <ac:spMkLst>
            <pc:docMk/>
            <pc:sldMk cId="2994840016" sldId="756"/>
            <ac:spMk id="233" creationId="{ABA8E5AE-CE07-47C6-975A-B195DDAD6B0E}"/>
          </ac:spMkLst>
        </pc:spChg>
        <pc:spChg chg="mod">
          <ac:chgData name="reza kabir" userId="af3c95a13102d509" providerId="LiveId" clId="{1DE7A25A-A000-40E7-AB21-D6A01019233A}" dt="2020-05-17T15:14:34.593" v="284" actId="164"/>
          <ac:spMkLst>
            <pc:docMk/>
            <pc:sldMk cId="2994840016" sldId="756"/>
            <ac:spMk id="234" creationId="{58573630-7358-4762-AEF2-8CFA53387462}"/>
          </ac:spMkLst>
        </pc:spChg>
        <pc:spChg chg="mod">
          <ac:chgData name="reza kabir" userId="af3c95a13102d509" providerId="LiveId" clId="{1DE7A25A-A000-40E7-AB21-D6A01019233A}" dt="2020-05-17T15:14:34.593" v="284" actId="164"/>
          <ac:spMkLst>
            <pc:docMk/>
            <pc:sldMk cId="2994840016" sldId="756"/>
            <ac:spMk id="235" creationId="{712AE2D3-0870-4D40-8A56-1C2EDAAFA835}"/>
          </ac:spMkLst>
        </pc:spChg>
        <pc:spChg chg="mod">
          <ac:chgData name="reza kabir" userId="af3c95a13102d509" providerId="LiveId" clId="{1DE7A25A-A000-40E7-AB21-D6A01019233A}" dt="2020-05-17T15:14:34.593" v="284" actId="164"/>
          <ac:spMkLst>
            <pc:docMk/>
            <pc:sldMk cId="2994840016" sldId="756"/>
            <ac:spMk id="236" creationId="{75EBB553-08C5-4EB7-8579-452E84E4F665}"/>
          </ac:spMkLst>
        </pc:spChg>
        <pc:spChg chg="mod">
          <ac:chgData name="reza kabir" userId="af3c95a13102d509" providerId="LiveId" clId="{1DE7A25A-A000-40E7-AB21-D6A01019233A}" dt="2020-05-17T15:14:34.593" v="284" actId="164"/>
          <ac:spMkLst>
            <pc:docMk/>
            <pc:sldMk cId="2994840016" sldId="756"/>
            <ac:spMk id="237" creationId="{71CCA81A-338E-42A1-A949-E9436A6B4623}"/>
          </ac:spMkLst>
        </pc:spChg>
        <pc:spChg chg="mod">
          <ac:chgData name="reza kabir" userId="af3c95a13102d509" providerId="LiveId" clId="{1DE7A25A-A000-40E7-AB21-D6A01019233A}" dt="2020-05-17T15:14:34.593" v="284" actId="164"/>
          <ac:spMkLst>
            <pc:docMk/>
            <pc:sldMk cId="2994840016" sldId="756"/>
            <ac:spMk id="238" creationId="{D38BAEBA-BBD1-419B-8A49-6DA5ADA5B81D}"/>
          </ac:spMkLst>
        </pc:spChg>
        <pc:spChg chg="mod">
          <ac:chgData name="reza kabir" userId="af3c95a13102d509" providerId="LiveId" clId="{1DE7A25A-A000-40E7-AB21-D6A01019233A}" dt="2020-05-17T15:14:34.593" v="284" actId="164"/>
          <ac:spMkLst>
            <pc:docMk/>
            <pc:sldMk cId="2994840016" sldId="756"/>
            <ac:spMk id="239" creationId="{A68F4603-FABA-4C93-8382-2F3511D489A8}"/>
          </ac:spMkLst>
        </pc:spChg>
        <pc:spChg chg="mod">
          <ac:chgData name="reza kabir" userId="af3c95a13102d509" providerId="LiveId" clId="{1DE7A25A-A000-40E7-AB21-D6A01019233A}" dt="2020-05-17T15:14:34.593" v="284" actId="164"/>
          <ac:spMkLst>
            <pc:docMk/>
            <pc:sldMk cId="2994840016" sldId="756"/>
            <ac:spMk id="240" creationId="{C4CC561B-D529-4D9B-8EAD-54AF2860146C}"/>
          </ac:spMkLst>
        </pc:spChg>
        <pc:spChg chg="mod">
          <ac:chgData name="reza kabir" userId="af3c95a13102d509" providerId="LiveId" clId="{1DE7A25A-A000-40E7-AB21-D6A01019233A}" dt="2020-05-17T15:14:34.593" v="284" actId="164"/>
          <ac:spMkLst>
            <pc:docMk/>
            <pc:sldMk cId="2994840016" sldId="756"/>
            <ac:spMk id="241" creationId="{A470A4BE-2753-480F-9914-DAFED3DE9973}"/>
          </ac:spMkLst>
        </pc:spChg>
        <pc:spChg chg="mod">
          <ac:chgData name="reza kabir" userId="af3c95a13102d509" providerId="LiveId" clId="{1DE7A25A-A000-40E7-AB21-D6A01019233A}" dt="2020-05-17T15:14:34.593" v="284" actId="164"/>
          <ac:spMkLst>
            <pc:docMk/>
            <pc:sldMk cId="2994840016" sldId="756"/>
            <ac:spMk id="242" creationId="{E8DCB055-430E-4902-BE12-054071CA5986}"/>
          </ac:spMkLst>
        </pc:spChg>
        <pc:spChg chg="mod">
          <ac:chgData name="reza kabir" userId="af3c95a13102d509" providerId="LiveId" clId="{1DE7A25A-A000-40E7-AB21-D6A01019233A}" dt="2020-05-17T15:14:34.593" v="284" actId="164"/>
          <ac:spMkLst>
            <pc:docMk/>
            <pc:sldMk cId="2994840016" sldId="756"/>
            <ac:spMk id="243" creationId="{61E75D16-9ABA-44BE-AC9E-24C6551703C4}"/>
          </ac:spMkLst>
        </pc:spChg>
        <pc:spChg chg="mod">
          <ac:chgData name="reza kabir" userId="af3c95a13102d509" providerId="LiveId" clId="{1DE7A25A-A000-40E7-AB21-D6A01019233A}" dt="2020-05-17T15:14:34.593" v="284" actId="164"/>
          <ac:spMkLst>
            <pc:docMk/>
            <pc:sldMk cId="2994840016" sldId="756"/>
            <ac:spMk id="244" creationId="{4B2648E0-4865-435B-9516-F0EBC7CEA423}"/>
          </ac:spMkLst>
        </pc:spChg>
        <pc:spChg chg="mod">
          <ac:chgData name="reza kabir" userId="af3c95a13102d509" providerId="LiveId" clId="{1DE7A25A-A000-40E7-AB21-D6A01019233A}" dt="2020-05-17T15:14:34.593" v="284" actId="164"/>
          <ac:spMkLst>
            <pc:docMk/>
            <pc:sldMk cId="2994840016" sldId="756"/>
            <ac:spMk id="245" creationId="{20213F3F-63EC-4058-865C-94EAE9FFD5D6}"/>
          </ac:spMkLst>
        </pc:spChg>
        <pc:spChg chg="mod">
          <ac:chgData name="reza kabir" userId="af3c95a13102d509" providerId="LiveId" clId="{1DE7A25A-A000-40E7-AB21-D6A01019233A}" dt="2020-05-17T15:14:34.593" v="284" actId="164"/>
          <ac:spMkLst>
            <pc:docMk/>
            <pc:sldMk cId="2994840016" sldId="756"/>
            <ac:spMk id="246" creationId="{1885E8C1-DC45-4602-8EA3-B85A3808F9EB}"/>
          </ac:spMkLst>
        </pc:spChg>
        <pc:spChg chg="mod">
          <ac:chgData name="reza kabir" userId="af3c95a13102d509" providerId="LiveId" clId="{1DE7A25A-A000-40E7-AB21-D6A01019233A}" dt="2020-05-17T15:14:34.593" v="284" actId="164"/>
          <ac:spMkLst>
            <pc:docMk/>
            <pc:sldMk cId="2994840016" sldId="756"/>
            <ac:spMk id="247" creationId="{05F21A31-9A52-4F5E-A53A-4A269E9B4B93}"/>
          </ac:spMkLst>
        </pc:spChg>
        <pc:spChg chg="mod">
          <ac:chgData name="reza kabir" userId="af3c95a13102d509" providerId="LiveId" clId="{1DE7A25A-A000-40E7-AB21-D6A01019233A}" dt="2020-05-17T15:14:34.593" v="284" actId="164"/>
          <ac:spMkLst>
            <pc:docMk/>
            <pc:sldMk cId="2994840016" sldId="756"/>
            <ac:spMk id="248" creationId="{F83F57E6-952A-4D41-B540-52B592047D74}"/>
          </ac:spMkLst>
        </pc:spChg>
        <pc:spChg chg="mod">
          <ac:chgData name="reza kabir" userId="af3c95a13102d509" providerId="LiveId" clId="{1DE7A25A-A000-40E7-AB21-D6A01019233A}" dt="2020-05-17T15:14:34.593" v="284" actId="164"/>
          <ac:spMkLst>
            <pc:docMk/>
            <pc:sldMk cId="2994840016" sldId="756"/>
            <ac:spMk id="249" creationId="{0A61653C-2356-41E7-BCDD-AFAAD25DD41A}"/>
          </ac:spMkLst>
        </pc:spChg>
        <pc:spChg chg="mod">
          <ac:chgData name="reza kabir" userId="af3c95a13102d509" providerId="LiveId" clId="{1DE7A25A-A000-40E7-AB21-D6A01019233A}" dt="2020-05-17T15:14:34.593" v="284" actId="164"/>
          <ac:spMkLst>
            <pc:docMk/>
            <pc:sldMk cId="2994840016" sldId="756"/>
            <ac:spMk id="250" creationId="{2E6A10A2-87F3-404A-8A61-1D0DBA7B1694}"/>
          </ac:spMkLst>
        </pc:spChg>
        <pc:spChg chg="mod">
          <ac:chgData name="reza kabir" userId="af3c95a13102d509" providerId="LiveId" clId="{1DE7A25A-A000-40E7-AB21-D6A01019233A}" dt="2020-05-17T15:14:34.593" v="284" actId="164"/>
          <ac:spMkLst>
            <pc:docMk/>
            <pc:sldMk cId="2994840016" sldId="756"/>
            <ac:spMk id="251" creationId="{C4619863-A2A3-4E32-A629-D30D8B9A68D0}"/>
          </ac:spMkLst>
        </pc:spChg>
        <pc:spChg chg="mod">
          <ac:chgData name="reza kabir" userId="af3c95a13102d509" providerId="LiveId" clId="{1DE7A25A-A000-40E7-AB21-D6A01019233A}" dt="2020-05-17T15:14:34.593" v="284" actId="164"/>
          <ac:spMkLst>
            <pc:docMk/>
            <pc:sldMk cId="2994840016" sldId="756"/>
            <ac:spMk id="252" creationId="{E13123D2-94FA-4D59-9BA5-67543A294545}"/>
          </ac:spMkLst>
        </pc:spChg>
        <pc:spChg chg="mod">
          <ac:chgData name="reza kabir" userId="af3c95a13102d509" providerId="LiveId" clId="{1DE7A25A-A000-40E7-AB21-D6A01019233A}" dt="2020-05-17T15:14:34.593" v="284" actId="164"/>
          <ac:spMkLst>
            <pc:docMk/>
            <pc:sldMk cId="2994840016" sldId="756"/>
            <ac:spMk id="253" creationId="{535A3B93-959A-413E-B83B-770544AE0B04}"/>
          </ac:spMkLst>
        </pc:spChg>
        <pc:spChg chg="mod">
          <ac:chgData name="reza kabir" userId="af3c95a13102d509" providerId="LiveId" clId="{1DE7A25A-A000-40E7-AB21-D6A01019233A}" dt="2020-05-17T15:14:34.593" v="284" actId="164"/>
          <ac:spMkLst>
            <pc:docMk/>
            <pc:sldMk cId="2994840016" sldId="756"/>
            <ac:spMk id="254" creationId="{3955E1A1-0C75-402A-A245-085C2523F8FD}"/>
          </ac:spMkLst>
        </pc:spChg>
        <pc:spChg chg="mod">
          <ac:chgData name="reza kabir" userId="af3c95a13102d509" providerId="LiveId" clId="{1DE7A25A-A000-40E7-AB21-D6A01019233A}" dt="2020-05-17T15:14:34.593" v="284" actId="164"/>
          <ac:spMkLst>
            <pc:docMk/>
            <pc:sldMk cId="2994840016" sldId="756"/>
            <ac:spMk id="255" creationId="{18E9B58F-DF98-4CE6-AE76-BBECEFB97BBB}"/>
          </ac:spMkLst>
        </pc:spChg>
        <pc:spChg chg="mod">
          <ac:chgData name="reza kabir" userId="af3c95a13102d509" providerId="LiveId" clId="{1DE7A25A-A000-40E7-AB21-D6A01019233A}" dt="2020-05-17T15:14:34.593" v="284" actId="164"/>
          <ac:spMkLst>
            <pc:docMk/>
            <pc:sldMk cId="2994840016" sldId="756"/>
            <ac:spMk id="256" creationId="{348BFD09-DB26-491D-86FA-6F1CFFB90837}"/>
          </ac:spMkLst>
        </pc:spChg>
        <pc:spChg chg="mod">
          <ac:chgData name="reza kabir" userId="af3c95a13102d509" providerId="LiveId" clId="{1DE7A25A-A000-40E7-AB21-D6A01019233A}" dt="2020-05-17T15:14:34.593" v="284" actId="164"/>
          <ac:spMkLst>
            <pc:docMk/>
            <pc:sldMk cId="2994840016" sldId="756"/>
            <ac:spMk id="257" creationId="{D32C5A7E-483B-4337-8876-FA3379E78FE9}"/>
          </ac:spMkLst>
        </pc:spChg>
        <pc:spChg chg="mod">
          <ac:chgData name="reza kabir" userId="af3c95a13102d509" providerId="LiveId" clId="{1DE7A25A-A000-40E7-AB21-D6A01019233A}" dt="2020-05-17T15:14:34.593" v="284" actId="164"/>
          <ac:spMkLst>
            <pc:docMk/>
            <pc:sldMk cId="2994840016" sldId="756"/>
            <ac:spMk id="258" creationId="{725744C3-7D74-4383-B70C-8EE90525AF7A}"/>
          </ac:spMkLst>
        </pc:spChg>
        <pc:spChg chg="mod">
          <ac:chgData name="reza kabir" userId="af3c95a13102d509" providerId="LiveId" clId="{1DE7A25A-A000-40E7-AB21-D6A01019233A}" dt="2020-05-17T15:14:34.593" v="284" actId="164"/>
          <ac:spMkLst>
            <pc:docMk/>
            <pc:sldMk cId="2994840016" sldId="756"/>
            <ac:spMk id="259" creationId="{F2084A4F-9085-42A5-A1EF-65D9FA6EAA15}"/>
          </ac:spMkLst>
        </pc:spChg>
        <pc:spChg chg="mod">
          <ac:chgData name="reza kabir" userId="af3c95a13102d509" providerId="LiveId" clId="{1DE7A25A-A000-40E7-AB21-D6A01019233A}" dt="2020-05-17T15:14:34.593" v="284" actId="164"/>
          <ac:spMkLst>
            <pc:docMk/>
            <pc:sldMk cId="2994840016" sldId="756"/>
            <ac:spMk id="260" creationId="{2392F7C2-90A9-4E84-B7B8-50C51401FBBC}"/>
          </ac:spMkLst>
        </pc:spChg>
        <pc:spChg chg="mod">
          <ac:chgData name="reza kabir" userId="af3c95a13102d509" providerId="LiveId" clId="{1DE7A25A-A000-40E7-AB21-D6A01019233A}" dt="2020-05-17T15:14:34.593" v="284" actId="164"/>
          <ac:spMkLst>
            <pc:docMk/>
            <pc:sldMk cId="2994840016" sldId="756"/>
            <ac:spMk id="261" creationId="{25EA7B6F-3C2D-4BED-828A-EEDD51A8929C}"/>
          </ac:spMkLst>
        </pc:spChg>
        <pc:spChg chg="mod">
          <ac:chgData name="reza kabir" userId="af3c95a13102d509" providerId="LiveId" clId="{1DE7A25A-A000-40E7-AB21-D6A01019233A}" dt="2020-05-17T15:14:34.593" v="284" actId="164"/>
          <ac:spMkLst>
            <pc:docMk/>
            <pc:sldMk cId="2994840016" sldId="756"/>
            <ac:spMk id="262" creationId="{59046187-D935-4811-A150-7A8485C88B58}"/>
          </ac:spMkLst>
        </pc:spChg>
        <pc:spChg chg="mod">
          <ac:chgData name="reza kabir" userId="af3c95a13102d509" providerId="LiveId" clId="{1DE7A25A-A000-40E7-AB21-D6A01019233A}" dt="2020-05-17T15:14:34.593" v="284" actId="164"/>
          <ac:spMkLst>
            <pc:docMk/>
            <pc:sldMk cId="2994840016" sldId="756"/>
            <ac:spMk id="263" creationId="{61441D7C-D712-4660-876E-FD573F509C6F}"/>
          </ac:spMkLst>
        </pc:spChg>
        <pc:spChg chg="mod">
          <ac:chgData name="reza kabir" userId="af3c95a13102d509" providerId="LiveId" clId="{1DE7A25A-A000-40E7-AB21-D6A01019233A}" dt="2020-05-17T15:14:34.593" v="284" actId="164"/>
          <ac:spMkLst>
            <pc:docMk/>
            <pc:sldMk cId="2994840016" sldId="756"/>
            <ac:spMk id="264" creationId="{10BED68B-64B2-4DAE-92E5-0684634A125E}"/>
          </ac:spMkLst>
        </pc:spChg>
        <pc:spChg chg="mod">
          <ac:chgData name="reza kabir" userId="af3c95a13102d509" providerId="LiveId" clId="{1DE7A25A-A000-40E7-AB21-D6A01019233A}" dt="2020-05-17T15:14:34.593" v="284" actId="164"/>
          <ac:spMkLst>
            <pc:docMk/>
            <pc:sldMk cId="2994840016" sldId="756"/>
            <ac:spMk id="265" creationId="{3B36DCB2-9FDE-4135-9118-B9F7EA5A8FBA}"/>
          </ac:spMkLst>
        </pc:spChg>
        <pc:spChg chg="mod">
          <ac:chgData name="reza kabir" userId="af3c95a13102d509" providerId="LiveId" clId="{1DE7A25A-A000-40E7-AB21-D6A01019233A}" dt="2020-05-17T15:14:34.593" v="284" actId="164"/>
          <ac:spMkLst>
            <pc:docMk/>
            <pc:sldMk cId="2994840016" sldId="756"/>
            <ac:spMk id="266" creationId="{0D939A2B-C4A7-4735-951F-868E37420065}"/>
          </ac:spMkLst>
        </pc:spChg>
        <pc:spChg chg="mod">
          <ac:chgData name="reza kabir" userId="af3c95a13102d509" providerId="LiveId" clId="{1DE7A25A-A000-40E7-AB21-D6A01019233A}" dt="2020-05-17T15:14:34.593" v="284" actId="164"/>
          <ac:spMkLst>
            <pc:docMk/>
            <pc:sldMk cId="2994840016" sldId="756"/>
            <ac:spMk id="267" creationId="{F179D442-49A7-4708-B114-B242737CF858}"/>
          </ac:spMkLst>
        </pc:spChg>
        <pc:spChg chg="mod">
          <ac:chgData name="reza kabir" userId="af3c95a13102d509" providerId="LiveId" clId="{1DE7A25A-A000-40E7-AB21-D6A01019233A}" dt="2020-05-17T15:14:34.593" v="284" actId="164"/>
          <ac:spMkLst>
            <pc:docMk/>
            <pc:sldMk cId="2994840016" sldId="756"/>
            <ac:spMk id="268" creationId="{06A5F2EC-DEAD-4973-A1FC-CC09E2F190E3}"/>
          </ac:spMkLst>
        </pc:spChg>
        <pc:spChg chg="mod">
          <ac:chgData name="reza kabir" userId="af3c95a13102d509" providerId="LiveId" clId="{1DE7A25A-A000-40E7-AB21-D6A01019233A}" dt="2020-05-17T15:14:34.593" v="284" actId="164"/>
          <ac:spMkLst>
            <pc:docMk/>
            <pc:sldMk cId="2994840016" sldId="756"/>
            <ac:spMk id="269" creationId="{47F2EEB2-1397-442F-88EA-61245A1B4062}"/>
          </ac:spMkLst>
        </pc:spChg>
        <pc:spChg chg="mod">
          <ac:chgData name="reza kabir" userId="af3c95a13102d509" providerId="LiveId" clId="{1DE7A25A-A000-40E7-AB21-D6A01019233A}" dt="2020-05-17T15:14:34.593" v="284" actId="164"/>
          <ac:spMkLst>
            <pc:docMk/>
            <pc:sldMk cId="2994840016" sldId="756"/>
            <ac:spMk id="270" creationId="{850290B0-22E3-4F2C-B557-18D382E8AB47}"/>
          </ac:spMkLst>
        </pc:spChg>
        <pc:spChg chg="mod">
          <ac:chgData name="reza kabir" userId="af3c95a13102d509" providerId="LiveId" clId="{1DE7A25A-A000-40E7-AB21-D6A01019233A}" dt="2020-05-17T15:14:34.593" v="284" actId="164"/>
          <ac:spMkLst>
            <pc:docMk/>
            <pc:sldMk cId="2994840016" sldId="756"/>
            <ac:spMk id="271" creationId="{4D8EC7C2-1DD9-4D93-A3E7-74F2AD31508A}"/>
          </ac:spMkLst>
        </pc:spChg>
        <pc:spChg chg="mod">
          <ac:chgData name="reza kabir" userId="af3c95a13102d509" providerId="LiveId" clId="{1DE7A25A-A000-40E7-AB21-D6A01019233A}" dt="2020-05-17T15:14:34.593" v="284" actId="164"/>
          <ac:spMkLst>
            <pc:docMk/>
            <pc:sldMk cId="2994840016" sldId="756"/>
            <ac:spMk id="272" creationId="{F73EC51E-1C78-4434-B0DE-7379643CD268}"/>
          </ac:spMkLst>
        </pc:spChg>
        <pc:spChg chg="mod">
          <ac:chgData name="reza kabir" userId="af3c95a13102d509" providerId="LiveId" clId="{1DE7A25A-A000-40E7-AB21-D6A01019233A}" dt="2020-05-17T15:14:34.593" v="284" actId="164"/>
          <ac:spMkLst>
            <pc:docMk/>
            <pc:sldMk cId="2994840016" sldId="756"/>
            <ac:spMk id="273" creationId="{65812978-BA38-4911-AC78-DA519CF56C32}"/>
          </ac:spMkLst>
        </pc:spChg>
        <pc:spChg chg="mod">
          <ac:chgData name="reza kabir" userId="af3c95a13102d509" providerId="LiveId" clId="{1DE7A25A-A000-40E7-AB21-D6A01019233A}" dt="2020-05-17T15:14:34.593" v="284" actId="164"/>
          <ac:spMkLst>
            <pc:docMk/>
            <pc:sldMk cId="2994840016" sldId="756"/>
            <ac:spMk id="274" creationId="{207AA6DC-2F69-4744-81B3-1AEEB5AF2B31}"/>
          </ac:spMkLst>
        </pc:spChg>
        <pc:spChg chg="mod">
          <ac:chgData name="reza kabir" userId="af3c95a13102d509" providerId="LiveId" clId="{1DE7A25A-A000-40E7-AB21-D6A01019233A}" dt="2020-05-17T15:14:34.593" v="284" actId="164"/>
          <ac:spMkLst>
            <pc:docMk/>
            <pc:sldMk cId="2994840016" sldId="756"/>
            <ac:spMk id="275" creationId="{2884320A-6852-4770-A8A4-A7D3567268A6}"/>
          </ac:spMkLst>
        </pc:spChg>
        <pc:spChg chg="mod">
          <ac:chgData name="reza kabir" userId="af3c95a13102d509" providerId="LiveId" clId="{1DE7A25A-A000-40E7-AB21-D6A01019233A}" dt="2020-05-17T15:14:34.593" v="284" actId="164"/>
          <ac:spMkLst>
            <pc:docMk/>
            <pc:sldMk cId="2994840016" sldId="756"/>
            <ac:spMk id="276" creationId="{BEC52091-7C86-4F89-81B5-33A3610B6897}"/>
          </ac:spMkLst>
        </pc:spChg>
        <pc:spChg chg="mod">
          <ac:chgData name="reza kabir" userId="af3c95a13102d509" providerId="LiveId" clId="{1DE7A25A-A000-40E7-AB21-D6A01019233A}" dt="2020-05-17T15:14:34.593" v="284" actId="164"/>
          <ac:spMkLst>
            <pc:docMk/>
            <pc:sldMk cId="2994840016" sldId="756"/>
            <ac:spMk id="277" creationId="{DE4A5594-BA76-45F8-B0B0-B9FE63D5AB7D}"/>
          </ac:spMkLst>
        </pc:spChg>
        <pc:spChg chg="mod">
          <ac:chgData name="reza kabir" userId="af3c95a13102d509" providerId="LiveId" clId="{1DE7A25A-A000-40E7-AB21-D6A01019233A}" dt="2020-05-17T15:14:34.593" v="284" actId="164"/>
          <ac:spMkLst>
            <pc:docMk/>
            <pc:sldMk cId="2994840016" sldId="756"/>
            <ac:spMk id="278" creationId="{433DCCF4-DA5A-4DFE-A82A-F9ED503131FC}"/>
          </ac:spMkLst>
        </pc:spChg>
        <pc:spChg chg="mod">
          <ac:chgData name="reza kabir" userId="af3c95a13102d509" providerId="LiveId" clId="{1DE7A25A-A000-40E7-AB21-D6A01019233A}" dt="2020-05-17T15:14:34.593" v="284" actId="164"/>
          <ac:spMkLst>
            <pc:docMk/>
            <pc:sldMk cId="2994840016" sldId="756"/>
            <ac:spMk id="279" creationId="{4989EA68-0CFE-468B-90E5-4ADCCA39601D}"/>
          </ac:spMkLst>
        </pc:spChg>
        <pc:spChg chg="mod">
          <ac:chgData name="reza kabir" userId="af3c95a13102d509" providerId="LiveId" clId="{1DE7A25A-A000-40E7-AB21-D6A01019233A}" dt="2020-05-17T15:14:34.593" v="284" actId="164"/>
          <ac:spMkLst>
            <pc:docMk/>
            <pc:sldMk cId="2994840016" sldId="756"/>
            <ac:spMk id="280" creationId="{5CC58812-F7CA-4A73-850A-F63A7221DAD8}"/>
          </ac:spMkLst>
        </pc:spChg>
        <pc:spChg chg="mod">
          <ac:chgData name="reza kabir" userId="af3c95a13102d509" providerId="LiveId" clId="{1DE7A25A-A000-40E7-AB21-D6A01019233A}" dt="2020-05-17T15:14:34.593" v="284" actId="164"/>
          <ac:spMkLst>
            <pc:docMk/>
            <pc:sldMk cId="2994840016" sldId="756"/>
            <ac:spMk id="281" creationId="{6E21EBE5-3E56-406D-88AD-9AA0CC7B3870}"/>
          </ac:spMkLst>
        </pc:spChg>
        <pc:spChg chg="mod">
          <ac:chgData name="reza kabir" userId="af3c95a13102d509" providerId="LiveId" clId="{1DE7A25A-A000-40E7-AB21-D6A01019233A}" dt="2020-05-17T15:14:34.593" v="284" actId="164"/>
          <ac:spMkLst>
            <pc:docMk/>
            <pc:sldMk cId="2994840016" sldId="756"/>
            <ac:spMk id="282" creationId="{A15B9029-900C-4ED6-9C90-1780082DE094}"/>
          </ac:spMkLst>
        </pc:spChg>
        <pc:spChg chg="mod">
          <ac:chgData name="reza kabir" userId="af3c95a13102d509" providerId="LiveId" clId="{1DE7A25A-A000-40E7-AB21-D6A01019233A}" dt="2020-05-17T15:14:34.593" v="284" actId="164"/>
          <ac:spMkLst>
            <pc:docMk/>
            <pc:sldMk cId="2994840016" sldId="756"/>
            <ac:spMk id="283" creationId="{1357E55B-F639-4C52-A800-FEDBC6B46110}"/>
          </ac:spMkLst>
        </pc:spChg>
        <pc:spChg chg="mod">
          <ac:chgData name="reza kabir" userId="af3c95a13102d509" providerId="LiveId" clId="{1DE7A25A-A000-40E7-AB21-D6A01019233A}" dt="2020-05-17T15:14:34.593" v="284" actId="164"/>
          <ac:spMkLst>
            <pc:docMk/>
            <pc:sldMk cId="2994840016" sldId="756"/>
            <ac:spMk id="284" creationId="{90812E3E-4403-4FC5-90BD-F125F30F39FE}"/>
          </ac:spMkLst>
        </pc:spChg>
        <pc:spChg chg="mod">
          <ac:chgData name="reza kabir" userId="af3c95a13102d509" providerId="LiveId" clId="{1DE7A25A-A000-40E7-AB21-D6A01019233A}" dt="2020-05-17T15:14:34.593" v="284" actId="164"/>
          <ac:spMkLst>
            <pc:docMk/>
            <pc:sldMk cId="2994840016" sldId="756"/>
            <ac:spMk id="285" creationId="{87F726B0-E487-40F3-B828-CE1E69CA4B2E}"/>
          </ac:spMkLst>
        </pc:spChg>
        <pc:spChg chg="mod">
          <ac:chgData name="reza kabir" userId="af3c95a13102d509" providerId="LiveId" clId="{1DE7A25A-A000-40E7-AB21-D6A01019233A}" dt="2020-05-17T15:14:34.593" v="284" actId="164"/>
          <ac:spMkLst>
            <pc:docMk/>
            <pc:sldMk cId="2994840016" sldId="756"/>
            <ac:spMk id="286" creationId="{F1A3FDEE-2A33-45E1-9DAC-A190E15BBE90}"/>
          </ac:spMkLst>
        </pc:spChg>
        <pc:spChg chg="mod">
          <ac:chgData name="reza kabir" userId="af3c95a13102d509" providerId="LiveId" clId="{1DE7A25A-A000-40E7-AB21-D6A01019233A}" dt="2020-05-17T15:14:34.593" v="284" actId="164"/>
          <ac:spMkLst>
            <pc:docMk/>
            <pc:sldMk cId="2994840016" sldId="756"/>
            <ac:spMk id="287" creationId="{1EE90E7A-5C99-4845-9657-DBAE3DE63A13}"/>
          </ac:spMkLst>
        </pc:spChg>
        <pc:spChg chg="mod">
          <ac:chgData name="reza kabir" userId="af3c95a13102d509" providerId="LiveId" clId="{1DE7A25A-A000-40E7-AB21-D6A01019233A}" dt="2020-05-17T15:14:34.593" v="284" actId="164"/>
          <ac:spMkLst>
            <pc:docMk/>
            <pc:sldMk cId="2994840016" sldId="756"/>
            <ac:spMk id="288" creationId="{C88E39FC-1D60-4163-9839-11BA444B43EC}"/>
          </ac:spMkLst>
        </pc:spChg>
        <pc:spChg chg="mod">
          <ac:chgData name="reza kabir" userId="af3c95a13102d509" providerId="LiveId" clId="{1DE7A25A-A000-40E7-AB21-D6A01019233A}" dt="2020-05-17T15:14:34.593" v="284" actId="164"/>
          <ac:spMkLst>
            <pc:docMk/>
            <pc:sldMk cId="2994840016" sldId="756"/>
            <ac:spMk id="289" creationId="{D0BEFD56-3692-4F97-A1D7-DFD1F7925CB1}"/>
          </ac:spMkLst>
        </pc:spChg>
        <pc:spChg chg="mod">
          <ac:chgData name="reza kabir" userId="af3c95a13102d509" providerId="LiveId" clId="{1DE7A25A-A000-40E7-AB21-D6A01019233A}" dt="2020-05-17T15:14:34.593" v="284" actId="164"/>
          <ac:spMkLst>
            <pc:docMk/>
            <pc:sldMk cId="2994840016" sldId="756"/>
            <ac:spMk id="290" creationId="{F56202EF-2D0C-454E-AD8F-FED1E1ECD18D}"/>
          </ac:spMkLst>
        </pc:spChg>
        <pc:spChg chg="mod">
          <ac:chgData name="reza kabir" userId="af3c95a13102d509" providerId="LiveId" clId="{1DE7A25A-A000-40E7-AB21-D6A01019233A}" dt="2020-05-17T15:14:34.593" v="284" actId="164"/>
          <ac:spMkLst>
            <pc:docMk/>
            <pc:sldMk cId="2994840016" sldId="756"/>
            <ac:spMk id="291" creationId="{2AB86C4E-DD48-4DD6-B066-14976B48E8B4}"/>
          </ac:spMkLst>
        </pc:spChg>
        <pc:spChg chg="mod">
          <ac:chgData name="reza kabir" userId="af3c95a13102d509" providerId="LiveId" clId="{1DE7A25A-A000-40E7-AB21-D6A01019233A}" dt="2020-05-17T15:14:34.593" v="284" actId="164"/>
          <ac:spMkLst>
            <pc:docMk/>
            <pc:sldMk cId="2994840016" sldId="756"/>
            <ac:spMk id="292" creationId="{0FF482FE-CC95-49C8-BAAC-1771CFB8FCED}"/>
          </ac:spMkLst>
        </pc:spChg>
        <pc:spChg chg="mod">
          <ac:chgData name="reza kabir" userId="af3c95a13102d509" providerId="LiveId" clId="{1DE7A25A-A000-40E7-AB21-D6A01019233A}" dt="2020-05-17T15:14:34.593" v="284" actId="164"/>
          <ac:spMkLst>
            <pc:docMk/>
            <pc:sldMk cId="2994840016" sldId="756"/>
            <ac:spMk id="293" creationId="{35993E6A-45EB-4F33-8707-7F3D9436B3F8}"/>
          </ac:spMkLst>
        </pc:spChg>
        <pc:spChg chg="mod">
          <ac:chgData name="reza kabir" userId="af3c95a13102d509" providerId="LiveId" clId="{1DE7A25A-A000-40E7-AB21-D6A01019233A}" dt="2020-05-17T15:14:34.593" v="284" actId="164"/>
          <ac:spMkLst>
            <pc:docMk/>
            <pc:sldMk cId="2994840016" sldId="756"/>
            <ac:spMk id="294" creationId="{4E6BB372-542B-4A20-81F1-DAD6552F688A}"/>
          </ac:spMkLst>
        </pc:spChg>
        <pc:spChg chg="mod">
          <ac:chgData name="reza kabir" userId="af3c95a13102d509" providerId="LiveId" clId="{1DE7A25A-A000-40E7-AB21-D6A01019233A}" dt="2020-05-17T15:14:34.593" v="284" actId="164"/>
          <ac:spMkLst>
            <pc:docMk/>
            <pc:sldMk cId="2994840016" sldId="756"/>
            <ac:spMk id="295" creationId="{EAE39C3F-8A1D-40FD-A5BF-14DA71A331C7}"/>
          </ac:spMkLst>
        </pc:spChg>
        <pc:spChg chg="mod">
          <ac:chgData name="reza kabir" userId="af3c95a13102d509" providerId="LiveId" clId="{1DE7A25A-A000-40E7-AB21-D6A01019233A}" dt="2020-05-17T15:14:34.593" v="284" actId="164"/>
          <ac:spMkLst>
            <pc:docMk/>
            <pc:sldMk cId="2994840016" sldId="756"/>
            <ac:spMk id="296" creationId="{8A9FB87C-FBB1-405D-A4B3-0F804F669015}"/>
          </ac:spMkLst>
        </pc:spChg>
        <pc:spChg chg="mod">
          <ac:chgData name="reza kabir" userId="af3c95a13102d509" providerId="LiveId" clId="{1DE7A25A-A000-40E7-AB21-D6A01019233A}" dt="2020-05-17T15:14:34.593" v="284" actId="164"/>
          <ac:spMkLst>
            <pc:docMk/>
            <pc:sldMk cId="2994840016" sldId="756"/>
            <ac:spMk id="297" creationId="{7E3CA3F8-5FC8-4B23-9155-2E14701138C5}"/>
          </ac:spMkLst>
        </pc:spChg>
        <pc:spChg chg="mod">
          <ac:chgData name="reza kabir" userId="af3c95a13102d509" providerId="LiveId" clId="{1DE7A25A-A000-40E7-AB21-D6A01019233A}" dt="2020-05-17T15:14:34.593" v="284" actId="164"/>
          <ac:spMkLst>
            <pc:docMk/>
            <pc:sldMk cId="2994840016" sldId="756"/>
            <ac:spMk id="298" creationId="{35554CC6-FB5D-4112-9C6F-1417E09FFC3B}"/>
          </ac:spMkLst>
        </pc:spChg>
        <pc:spChg chg="mod">
          <ac:chgData name="reza kabir" userId="af3c95a13102d509" providerId="LiveId" clId="{1DE7A25A-A000-40E7-AB21-D6A01019233A}" dt="2020-05-17T15:14:34.593" v="284" actId="164"/>
          <ac:spMkLst>
            <pc:docMk/>
            <pc:sldMk cId="2994840016" sldId="756"/>
            <ac:spMk id="299" creationId="{40E54E33-D88F-4561-862C-F3F4CA273FB1}"/>
          </ac:spMkLst>
        </pc:spChg>
        <pc:spChg chg="mod">
          <ac:chgData name="reza kabir" userId="af3c95a13102d509" providerId="LiveId" clId="{1DE7A25A-A000-40E7-AB21-D6A01019233A}" dt="2020-05-17T15:14:34.593" v="284" actId="164"/>
          <ac:spMkLst>
            <pc:docMk/>
            <pc:sldMk cId="2994840016" sldId="756"/>
            <ac:spMk id="300" creationId="{3D52A961-86FB-4C10-9824-E67311AE499E}"/>
          </ac:spMkLst>
        </pc:spChg>
        <pc:spChg chg="mod">
          <ac:chgData name="reza kabir" userId="af3c95a13102d509" providerId="LiveId" clId="{1DE7A25A-A000-40E7-AB21-D6A01019233A}" dt="2020-05-17T15:14:34.593" v="284" actId="164"/>
          <ac:spMkLst>
            <pc:docMk/>
            <pc:sldMk cId="2994840016" sldId="756"/>
            <ac:spMk id="301" creationId="{0C7AFFA1-1E6F-47AC-8D1F-F27911787250}"/>
          </ac:spMkLst>
        </pc:spChg>
        <pc:spChg chg="mod">
          <ac:chgData name="reza kabir" userId="af3c95a13102d509" providerId="LiveId" clId="{1DE7A25A-A000-40E7-AB21-D6A01019233A}" dt="2020-05-17T15:14:34.593" v="284" actId="164"/>
          <ac:spMkLst>
            <pc:docMk/>
            <pc:sldMk cId="2994840016" sldId="756"/>
            <ac:spMk id="302" creationId="{11DE9875-85F3-4B34-B45B-44F9E7CB703C}"/>
          </ac:spMkLst>
        </pc:spChg>
        <pc:spChg chg="mod">
          <ac:chgData name="reza kabir" userId="af3c95a13102d509" providerId="LiveId" clId="{1DE7A25A-A000-40E7-AB21-D6A01019233A}" dt="2020-05-17T15:14:34.593" v="284" actId="164"/>
          <ac:spMkLst>
            <pc:docMk/>
            <pc:sldMk cId="2994840016" sldId="756"/>
            <ac:spMk id="303" creationId="{E26612B9-DFAE-4C95-B59E-05B7DFCFE509}"/>
          </ac:spMkLst>
        </pc:spChg>
        <pc:spChg chg="mod">
          <ac:chgData name="reza kabir" userId="af3c95a13102d509" providerId="LiveId" clId="{1DE7A25A-A000-40E7-AB21-D6A01019233A}" dt="2020-05-17T15:14:34.593" v="284" actId="164"/>
          <ac:spMkLst>
            <pc:docMk/>
            <pc:sldMk cId="2994840016" sldId="756"/>
            <ac:spMk id="304" creationId="{B48AD49C-A264-4ECB-86B2-39CB0F418C31}"/>
          </ac:spMkLst>
        </pc:spChg>
        <pc:spChg chg="mod">
          <ac:chgData name="reza kabir" userId="af3c95a13102d509" providerId="LiveId" clId="{1DE7A25A-A000-40E7-AB21-D6A01019233A}" dt="2020-05-17T15:14:34.593" v="284" actId="164"/>
          <ac:spMkLst>
            <pc:docMk/>
            <pc:sldMk cId="2994840016" sldId="756"/>
            <ac:spMk id="305" creationId="{EFE849C6-5303-43E5-B747-6B4E182C16A7}"/>
          </ac:spMkLst>
        </pc:spChg>
        <pc:spChg chg="mod">
          <ac:chgData name="reza kabir" userId="af3c95a13102d509" providerId="LiveId" clId="{1DE7A25A-A000-40E7-AB21-D6A01019233A}" dt="2020-05-17T15:14:34.593" v="284" actId="164"/>
          <ac:spMkLst>
            <pc:docMk/>
            <pc:sldMk cId="2994840016" sldId="756"/>
            <ac:spMk id="306" creationId="{B7FD07B1-B881-441D-8F4D-2308A2C2709B}"/>
          </ac:spMkLst>
        </pc:spChg>
        <pc:spChg chg="mod">
          <ac:chgData name="reza kabir" userId="af3c95a13102d509" providerId="LiveId" clId="{1DE7A25A-A000-40E7-AB21-D6A01019233A}" dt="2020-05-17T15:14:34.593" v="284" actId="164"/>
          <ac:spMkLst>
            <pc:docMk/>
            <pc:sldMk cId="2994840016" sldId="756"/>
            <ac:spMk id="307" creationId="{833F5261-45E9-450E-AE54-4A74A7B063EC}"/>
          </ac:spMkLst>
        </pc:spChg>
        <pc:spChg chg="mod">
          <ac:chgData name="reza kabir" userId="af3c95a13102d509" providerId="LiveId" clId="{1DE7A25A-A000-40E7-AB21-D6A01019233A}" dt="2020-05-17T15:14:34.593" v="284" actId="164"/>
          <ac:spMkLst>
            <pc:docMk/>
            <pc:sldMk cId="2994840016" sldId="756"/>
            <ac:spMk id="308" creationId="{86E418F3-F883-47BB-9E97-CFE495ECFBB4}"/>
          </ac:spMkLst>
        </pc:spChg>
        <pc:spChg chg="mod">
          <ac:chgData name="reza kabir" userId="af3c95a13102d509" providerId="LiveId" clId="{1DE7A25A-A000-40E7-AB21-D6A01019233A}" dt="2020-05-17T15:14:34.593" v="284" actId="164"/>
          <ac:spMkLst>
            <pc:docMk/>
            <pc:sldMk cId="2994840016" sldId="756"/>
            <ac:spMk id="309" creationId="{6BFD24A8-19B6-4C70-88A1-2C322877FED2}"/>
          </ac:spMkLst>
        </pc:spChg>
        <pc:spChg chg="mod">
          <ac:chgData name="reza kabir" userId="af3c95a13102d509" providerId="LiveId" clId="{1DE7A25A-A000-40E7-AB21-D6A01019233A}" dt="2020-05-17T15:14:34.593" v="284" actId="164"/>
          <ac:spMkLst>
            <pc:docMk/>
            <pc:sldMk cId="2994840016" sldId="756"/>
            <ac:spMk id="310" creationId="{9CE5240D-224E-40B3-AD70-BFB8E7D8198E}"/>
          </ac:spMkLst>
        </pc:spChg>
        <pc:spChg chg="mod">
          <ac:chgData name="reza kabir" userId="af3c95a13102d509" providerId="LiveId" clId="{1DE7A25A-A000-40E7-AB21-D6A01019233A}" dt="2020-05-17T15:14:34.593" v="284" actId="164"/>
          <ac:spMkLst>
            <pc:docMk/>
            <pc:sldMk cId="2994840016" sldId="756"/>
            <ac:spMk id="311" creationId="{D7AFEFDE-D953-47D5-B81C-5179314632BE}"/>
          </ac:spMkLst>
        </pc:spChg>
        <pc:spChg chg="mod">
          <ac:chgData name="reza kabir" userId="af3c95a13102d509" providerId="LiveId" clId="{1DE7A25A-A000-40E7-AB21-D6A01019233A}" dt="2020-05-17T15:14:34.593" v="284" actId="164"/>
          <ac:spMkLst>
            <pc:docMk/>
            <pc:sldMk cId="2994840016" sldId="756"/>
            <ac:spMk id="312" creationId="{71600301-8357-4203-B256-3749C0078E8D}"/>
          </ac:spMkLst>
        </pc:spChg>
        <pc:spChg chg="mod">
          <ac:chgData name="reza kabir" userId="af3c95a13102d509" providerId="LiveId" clId="{1DE7A25A-A000-40E7-AB21-D6A01019233A}" dt="2020-05-17T15:14:34.593" v="284" actId="164"/>
          <ac:spMkLst>
            <pc:docMk/>
            <pc:sldMk cId="2994840016" sldId="756"/>
            <ac:spMk id="313" creationId="{0698F0D7-7A90-4597-9151-C5BA37CAEE44}"/>
          </ac:spMkLst>
        </pc:spChg>
        <pc:spChg chg="mod">
          <ac:chgData name="reza kabir" userId="af3c95a13102d509" providerId="LiveId" clId="{1DE7A25A-A000-40E7-AB21-D6A01019233A}" dt="2020-05-17T15:14:34.593" v="284" actId="164"/>
          <ac:spMkLst>
            <pc:docMk/>
            <pc:sldMk cId="2994840016" sldId="756"/>
            <ac:spMk id="314" creationId="{B52CCE5F-F5BB-4C2F-ACA1-2A213BA4AA46}"/>
          </ac:spMkLst>
        </pc:spChg>
        <pc:spChg chg="mod">
          <ac:chgData name="reza kabir" userId="af3c95a13102d509" providerId="LiveId" clId="{1DE7A25A-A000-40E7-AB21-D6A01019233A}" dt="2020-05-17T15:14:34.593" v="284" actId="164"/>
          <ac:spMkLst>
            <pc:docMk/>
            <pc:sldMk cId="2994840016" sldId="756"/>
            <ac:spMk id="315" creationId="{50D974CB-88E1-45AD-9D5B-AEE4EC1D1290}"/>
          </ac:spMkLst>
        </pc:spChg>
        <pc:spChg chg="mod">
          <ac:chgData name="reza kabir" userId="af3c95a13102d509" providerId="LiveId" clId="{1DE7A25A-A000-40E7-AB21-D6A01019233A}" dt="2020-05-17T15:14:34.593" v="284" actId="164"/>
          <ac:spMkLst>
            <pc:docMk/>
            <pc:sldMk cId="2994840016" sldId="756"/>
            <ac:spMk id="316" creationId="{E7CBAD2C-0150-42C6-9CD6-0B3CC043DEF5}"/>
          </ac:spMkLst>
        </pc:spChg>
        <pc:spChg chg="mod">
          <ac:chgData name="reza kabir" userId="af3c95a13102d509" providerId="LiveId" clId="{1DE7A25A-A000-40E7-AB21-D6A01019233A}" dt="2020-05-17T15:14:34.593" v="284" actId="164"/>
          <ac:spMkLst>
            <pc:docMk/>
            <pc:sldMk cId="2994840016" sldId="756"/>
            <ac:spMk id="317" creationId="{66CCA12A-8185-43AD-B69F-248805EC8266}"/>
          </ac:spMkLst>
        </pc:spChg>
        <pc:spChg chg="mod">
          <ac:chgData name="reza kabir" userId="af3c95a13102d509" providerId="LiveId" clId="{1DE7A25A-A000-40E7-AB21-D6A01019233A}" dt="2020-05-17T15:14:34.593" v="284" actId="164"/>
          <ac:spMkLst>
            <pc:docMk/>
            <pc:sldMk cId="2994840016" sldId="756"/>
            <ac:spMk id="318" creationId="{729C0C5E-B3DB-4E37-B8FE-278B2F36D239}"/>
          </ac:spMkLst>
        </pc:spChg>
        <pc:spChg chg="mod">
          <ac:chgData name="reza kabir" userId="af3c95a13102d509" providerId="LiveId" clId="{1DE7A25A-A000-40E7-AB21-D6A01019233A}" dt="2020-05-17T15:14:34.593" v="284" actId="164"/>
          <ac:spMkLst>
            <pc:docMk/>
            <pc:sldMk cId="2994840016" sldId="756"/>
            <ac:spMk id="319" creationId="{5B0A15BB-8564-4A5A-9B86-774E99FB4C29}"/>
          </ac:spMkLst>
        </pc:spChg>
        <pc:spChg chg="mod">
          <ac:chgData name="reza kabir" userId="af3c95a13102d509" providerId="LiveId" clId="{1DE7A25A-A000-40E7-AB21-D6A01019233A}" dt="2020-05-17T15:14:34.593" v="284" actId="164"/>
          <ac:spMkLst>
            <pc:docMk/>
            <pc:sldMk cId="2994840016" sldId="756"/>
            <ac:spMk id="320" creationId="{7C5E4DA2-7414-4A8A-BB13-B2954EDEB61D}"/>
          </ac:spMkLst>
        </pc:spChg>
        <pc:spChg chg="mod">
          <ac:chgData name="reza kabir" userId="af3c95a13102d509" providerId="LiveId" clId="{1DE7A25A-A000-40E7-AB21-D6A01019233A}" dt="2020-05-17T15:14:34.593" v="284" actId="164"/>
          <ac:spMkLst>
            <pc:docMk/>
            <pc:sldMk cId="2994840016" sldId="756"/>
            <ac:spMk id="321" creationId="{E9328A9B-0602-4C69-B783-1E468231D5CB}"/>
          </ac:spMkLst>
        </pc:spChg>
        <pc:spChg chg="mod">
          <ac:chgData name="reza kabir" userId="af3c95a13102d509" providerId="LiveId" clId="{1DE7A25A-A000-40E7-AB21-D6A01019233A}" dt="2020-05-17T15:14:34.593" v="284" actId="164"/>
          <ac:spMkLst>
            <pc:docMk/>
            <pc:sldMk cId="2994840016" sldId="756"/>
            <ac:spMk id="322" creationId="{6C023ABA-229A-405F-AF93-DCA96B9598DC}"/>
          </ac:spMkLst>
        </pc:spChg>
        <pc:spChg chg="mod">
          <ac:chgData name="reza kabir" userId="af3c95a13102d509" providerId="LiveId" clId="{1DE7A25A-A000-40E7-AB21-D6A01019233A}" dt="2020-05-17T15:14:34.593" v="284" actId="164"/>
          <ac:spMkLst>
            <pc:docMk/>
            <pc:sldMk cId="2994840016" sldId="756"/>
            <ac:spMk id="323" creationId="{DA605F4B-A6DD-4681-BA84-13F9A44B9469}"/>
          </ac:spMkLst>
        </pc:spChg>
        <pc:spChg chg="mod">
          <ac:chgData name="reza kabir" userId="af3c95a13102d509" providerId="LiveId" clId="{1DE7A25A-A000-40E7-AB21-D6A01019233A}" dt="2020-05-17T15:14:34.593" v="284" actId="164"/>
          <ac:spMkLst>
            <pc:docMk/>
            <pc:sldMk cId="2994840016" sldId="756"/>
            <ac:spMk id="324" creationId="{1AA55578-8878-4F62-9EF9-E05B3522EB31}"/>
          </ac:spMkLst>
        </pc:spChg>
        <pc:spChg chg="mod">
          <ac:chgData name="reza kabir" userId="af3c95a13102d509" providerId="LiveId" clId="{1DE7A25A-A000-40E7-AB21-D6A01019233A}" dt="2020-05-17T15:14:34.593" v="284" actId="164"/>
          <ac:spMkLst>
            <pc:docMk/>
            <pc:sldMk cId="2994840016" sldId="756"/>
            <ac:spMk id="325" creationId="{F035A2C4-EE6C-44E4-8F5B-C9F362DF3850}"/>
          </ac:spMkLst>
        </pc:spChg>
        <pc:spChg chg="mod">
          <ac:chgData name="reza kabir" userId="af3c95a13102d509" providerId="LiveId" clId="{1DE7A25A-A000-40E7-AB21-D6A01019233A}" dt="2020-05-17T15:14:34.593" v="284" actId="164"/>
          <ac:spMkLst>
            <pc:docMk/>
            <pc:sldMk cId="2994840016" sldId="756"/>
            <ac:spMk id="326" creationId="{5184CF3F-1888-47BF-BF51-51D5AA2C126E}"/>
          </ac:spMkLst>
        </pc:spChg>
        <pc:spChg chg="mod">
          <ac:chgData name="reza kabir" userId="af3c95a13102d509" providerId="LiveId" clId="{1DE7A25A-A000-40E7-AB21-D6A01019233A}" dt="2020-05-17T15:14:34.593" v="284" actId="164"/>
          <ac:spMkLst>
            <pc:docMk/>
            <pc:sldMk cId="2994840016" sldId="756"/>
            <ac:spMk id="327" creationId="{82EFD4D3-ACF2-4D98-B51F-A660CD477646}"/>
          </ac:spMkLst>
        </pc:spChg>
        <pc:spChg chg="mod">
          <ac:chgData name="reza kabir" userId="af3c95a13102d509" providerId="LiveId" clId="{1DE7A25A-A000-40E7-AB21-D6A01019233A}" dt="2020-05-17T15:14:34.593" v="284" actId="164"/>
          <ac:spMkLst>
            <pc:docMk/>
            <pc:sldMk cId="2994840016" sldId="756"/>
            <ac:spMk id="328" creationId="{9C6BE44E-60C9-4EB6-B0D5-6D09FB29882B}"/>
          </ac:spMkLst>
        </pc:spChg>
        <pc:spChg chg="mod">
          <ac:chgData name="reza kabir" userId="af3c95a13102d509" providerId="LiveId" clId="{1DE7A25A-A000-40E7-AB21-D6A01019233A}" dt="2020-05-17T15:14:34.593" v="284" actId="164"/>
          <ac:spMkLst>
            <pc:docMk/>
            <pc:sldMk cId="2994840016" sldId="756"/>
            <ac:spMk id="329" creationId="{843026F2-7C2C-49A0-999B-8A23C35020D8}"/>
          </ac:spMkLst>
        </pc:spChg>
        <pc:spChg chg="mod">
          <ac:chgData name="reza kabir" userId="af3c95a13102d509" providerId="LiveId" clId="{1DE7A25A-A000-40E7-AB21-D6A01019233A}" dt="2020-05-17T15:14:34.593" v="284" actId="164"/>
          <ac:spMkLst>
            <pc:docMk/>
            <pc:sldMk cId="2994840016" sldId="756"/>
            <ac:spMk id="330" creationId="{7F336309-2FD3-4458-B7E5-00B8E6475B44}"/>
          </ac:spMkLst>
        </pc:spChg>
        <pc:spChg chg="mod">
          <ac:chgData name="reza kabir" userId="af3c95a13102d509" providerId="LiveId" clId="{1DE7A25A-A000-40E7-AB21-D6A01019233A}" dt="2020-05-17T15:14:34.593" v="284" actId="164"/>
          <ac:spMkLst>
            <pc:docMk/>
            <pc:sldMk cId="2994840016" sldId="756"/>
            <ac:spMk id="331" creationId="{78A407E3-FC53-4F7E-9BF6-0763E049119C}"/>
          </ac:spMkLst>
        </pc:spChg>
        <pc:spChg chg="mod">
          <ac:chgData name="reza kabir" userId="af3c95a13102d509" providerId="LiveId" clId="{1DE7A25A-A000-40E7-AB21-D6A01019233A}" dt="2020-05-17T15:14:34.593" v="284" actId="164"/>
          <ac:spMkLst>
            <pc:docMk/>
            <pc:sldMk cId="2994840016" sldId="756"/>
            <ac:spMk id="332" creationId="{AC2D8DF0-BD60-415D-8D26-0AFDD0B8F90E}"/>
          </ac:spMkLst>
        </pc:spChg>
        <pc:spChg chg="mod">
          <ac:chgData name="reza kabir" userId="af3c95a13102d509" providerId="LiveId" clId="{1DE7A25A-A000-40E7-AB21-D6A01019233A}" dt="2020-05-17T15:14:34.593" v="284" actId="164"/>
          <ac:spMkLst>
            <pc:docMk/>
            <pc:sldMk cId="2994840016" sldId="756"/>
            <ac:spMk id="333" creationId="{72935741-A8DE-4A2B-A1DC-46BE58E29127}"/>
          </ac:spMkLst>
        </pc:spChg>
        <pc:spChg chg="mod">
          <ac:chgData name="reza kabir" userId="af3c95a13102d509" providerId="LiveId" clId="{1DE7A25A-A000-40E7-AB21-D6A01019233A}" dt="2020-05-17T15:14:34.593" v="284" actId="164"/>
          <ac:spMkLst>
            <pc:docMk/>
            <pc:sldMk cId="2994840016" sldId="756"/>
            <ac:spMk id="334" creationId="{C2DADB48-EF21-4ECE-BCD6-0651634DF934}"/>
          </ac:spMkLst>
        </pc:spChg>
        <pc:spChg chg="mod">
          <ac:chgData name="reza kabir" userId="af3c95a13102d509" providerId="LiveId" clId="{1DE7A25A-A000-40E7-AB21-D6A01019233A}" dt="2020-05-17T15:14:34.593" v="284" actId="164"/>
          <ac:spMkLst>
            <pc:docMk/>
            <pc:sldMk cId="2994840016" sldId="756"/>
            <ac:spMk id="335" creationId="{F7AC764B-1AA2-4727-9600-65B55D8282E8}"/>
          </ac:spMkLst>
        </pc:spChg>
        <pc:spChg chg="mod">
          <ac:chgData name="reza kabir" userId="af3c95a13102d509" providerId="LiveId" clId="{1DE7A25A-A000-40E7-AB21-D6A01019233A}" dt="2020-05-17T15:14:34.593" v="284" actId="164"/>
          <ac:spMkLst>
            <pc:docMk/>
            <pc:sldMk cId="2994840016" sldId="756"/>
            <ac:spMk id="336" creationId="{DCD2FFBA-04AD-4062-B02F-E11291DA84B8}"/>
          </ac:spMkLst>
        </pc:spChg>
        <pc:spChg chg="mod">
          <ac:chgData name="reza kabir" userId="af3c95a13102d509" providerId="LiveId" clId="{1DE7A25A-A000-40E7-AB21-D6A01019233A}" dt="2020-05-17T15:14:34.593" v="284" actId="164"/>
          <ac:spMkLst>
            <pc:docMk/>
            <pc:sldMk cId="2994840016" sldId="756"/>
            <ac:spMk id="337" creationId="{742272D7-8E2B-476C-AC8A-A0E1141387A5}"/>
          </ac:spMkLst>
        </pc:spChg>
        <pc:spChg chg="mod">
          <ac:chgData name="reza kabir" userId="af3c95a13102d509" providerId="LiveId" clId="{1DE7A25A-A000-40E7-AB21-D6A01019233A}" dt="2020-05-17T15:14:34.593" v="284" actId="164"/>
          <ac:spMkLst>
            <pc:docMk/>
            <pc:sldMk cId="2994840016" sldId="756"/>
            <ac:spMk id="338" creationId="{2EB350B2-0A76-4669-9D1D-564E5B719147}"/>
          </ac:spMkLst>
        </pc:spChg>
        <pc:spChg chg="mod">
          <ac:chgData name="reza kabir" userId="af3c95a13102d509" providerId="LiveId" clId="{1DE7A25A-A000-40E7-AB21-D6A01019233A}" dt="2020-05-17T15:14:34.593" v="284" actId="164"/>
          <ac:spMkLst>
            <pc:docMk/>
            <pc:sldMk cId="2994840016" sldId="756"/>
            <ac:spMk id="339" creationId="{3AEBCFE6-68FC-4598-BA09-65AD843833D4}"/>
          </ac:spMkLst>
        </pc:spChg>
        <pc:spChg chg="mod">
          <ac:chgData name="reza kabir" userId="af3c95a13102d509" providerId="LiveId" clId="{1DE7A25A-A000-40E7-AB21-D6A01019233A}" dt="2020-05-17T15:14:34.593" v="284" actId="164"/>
          <ac:spMkLst>
            <pc:docMk/>
            <pc:sldMk cId="2994840016" sldId="756"/>
            <ac:spMk id="340" creationId="{73878585-5556-48AC-87B3-8DE3EFD65B94}"/>
          </ac:spMkLst>
        </pc:spChg>
        <pc:spChg chg="mod">
          <ac:chgData name="reza kabir" userId="af3c95a13102d509" providerId="LiveId" clId="{1DE7A25A-A000-40E7-AB21-D6A01019233A}" dt="2020-05-17T15:14:34.593" v="284" actId="164"/>
          <ac:spMkLst>
            <pc:docMk/>
            <pc:sldMk cId="2994840016" sldId="756"/>
            <ac:spMk id="341" creationId="{8216FFF0-18B7-4CC3-8A9B-640A774BB356}"/>
          </ac:spMkLst>
        </pc:spChg>
        <pc:spChg chg="mod">
          <ac:chgData name="reza kabir" userId="af3c95a13102d509" providerId="LiveId" clId="{1DE7A25A-A000-40E7-AB21-D6A01019233A}" dt="2020-05-17T15:14:34.593" v="284" actId="164"/>
          <ac:spMkLst>
            <pc:docMk/>
            <pc:sldMk cId="2994840016" sldId="756"/>
            <ac:spMk id="342" creationId="{7B1B2C43-1EDC-46F6-9243-0B0D5423B10E}"/>
          </ac:spMkLst>
        </pc:spChg>
        <pc:spChg chg="mod">
          <ac:chgData name="reza kabir" userId="af3c95a13102d509" providerId="LiveId" clId="{1DE7A25A-A000-40E7-AB21-D6A01019233A}" dt="2020-05-17T15:14:34.593" v="284" actId="164"/>
          <ac:spMkLst>
            <pc:docMk/>
            <pc:sldMk cId="2994840016" sldId="756"/>
            <ac:spMk id="343" creationId="{1413AA11-1C97-4C52-85F8-1C91E8940D4A}"/>
          </ac:spMkLst>
        </pc:spChg>
        <pc:spChg chg="mod">
          <ac:chgData name="reza kabir" userId="af3c95a13102d509" providerId="LiveId" clId="{1DE7A25A-A000-40E7-AB21-D6A01019233A}" dt="2020-05-17T15:14:34.593" v="284" actId="164"/>
          <ac:spMkLst>
            <pc:docMk/>
            <pc:sldMk cId="2994840016" sldId="756"/>
            <ac:spMk id="344" creationId="{62D9C0ED-01CA-4AA9-AE41-3169A3D92C14}"/>
          </ac:spMkLst>
        </pc:spChg>
        <pc:spChg chg="mod">
          <ac:chgData name="reza kabir" userId="af3c95a13102d509" providerId="LiveId" clId="{1DE7A25A-A000-40E7-AB21-D6A01019233A}" dt="2020-05-17T15:14:34.593" v="284" actId="164"/>
          <ac:spMkLst>
            <pc:docMk/>
            <pc:sldMk cId="2994840016" sldId="756"/>
            <ac:spMk id="345" creationId="{73D413CA-4B94-4C0E-9AD3-11D341305F93}"/>
          </ac:spMkLst>
        </pc:spChg>
        <pc:spChg chg="mod">
          <ac:chgData name="reza kabir" userId="af3c95a13102d509" providerId="LiveId" clId="{1DE7A25A-A000-40E7-AB21-D6A01019233A}" dt="2020-05-17T15:14:34.593" v="284" actId="164"/>
          <ac:spMkLst>
            <pc:docMk/>
            <pc:sldMk cId="2994840016" sldId="756"/>
            <ac:spMk id="346" creationId="{E3D23012-5553-4795-8CE7-2C969E5337A2}"/>
          </ac:spMkLst>
        </pc:spChg>
        <pc:spChg chg="mod">
          <ac:chgData name="reza kabir" userId="af3c95a13102d509" providerId="LiveId" clId="{1DE7A25A-A000-40E7-AB21-D6A01019233A}" dt="2020-05-17T15:14:34.593" v="284" actId="164"/>
          <ac:spMkLst>
            <pc:docMk/>
            <pc:sldMk cId="2994840016" sldId="756"/>
            <ac:spMk id="347" creationId="{3E99ECB1-FB1D-4E34-98CC-FCB4D1283CCD}"/>
          </ac:spMkLst>
        </pc:spChg>
        <pc:spChg chg="mod">
          <ac:chgData name="reza kabir" userId="af3c95a13102d509" providerId="LiveId" clId="{1DE7A25A-A000-40E7-AB21-D6A01019233A}" dt="2020-05-17T15:14:34.593" v="284" actId="164"/>
          <ac:spMkLst>
            <pc:docMk/>
            <pc:sldMk cId="2994840016" sldId="756"/>
            <ac:spMk id="348" creationId="{4FB959A8-E4DF-4233-B40D-91137B347B59}"/>
          </ac:spMkLst>
        </pc:spChg>
        <pc:spChg chg="mod">
          <ac:chgData name="reza kabir" userId="af3c95a13102d509" providerId="LiveId" clId="{1DE7A25A-A000-40E7-AB21-D6A01019233A}" dt="2020-05-17T15:14:34.593" v="284" actId="164"/>
          <ac:spMkLst>
            <pc:docMk/>
            <pc:sldMk cId="2994840016" sldId="756"/>
            <ac:spMk id="349" creationId="{3E91F924-48BA-4329-875E-561186F4335C}"/>
          </ac:spMkLst>
        </pc:spChg>
        <pc:spChg chg="mod">
          <ac:chgData name="reza kabir" userId="af3c95a13102d509" providerId="LiveId" clId="{1DE7A25A-A000-40E7-AB21-D6A01019233A}" dt="2020-05-17T15:14:34.593" v="284" actId="164"/>
          <ac:spMkLst>
            <pc:docMk/>
            <pc:sldMk cId="2994840016" sldId="756"/>
            <ac:spMk id="350" creationId="{74EF9C1D-6899-4F10-A5F0-D2593E9C43AD}"/>
          </ac:spMkLst>
        </pc:spChg>
        <pc:spChg chg="mod">
          <ac:chgData name="reza kabir" userId="af3c95a13102d509" providerId="LiveId" clId="{1DE7A25A-A000-40E7-AB21-D6A01019233A}" dt="2020-05-17T15:14:34.593" v="284" actId="164"/>
          <ac:spMkLst>
            <pc:docMk/>
            <pc:sldMk cId="2994840016" sldId="756"/>
            <ac:spMk id="351" creationId="{10833BC3-4CC1-4C96-BBB4-44AB1AA5199B}"/>
          </ac:spMkLst>
        </pc:spChg>
        <pc:spChg chg="mod">
          <ac:chgData name="reza kabir" userId="af3c95a13102d509" providerId="LiveId" clId="{1DE7A25A-A000-40E7-AB21-D6A01019233A}" dt="2020-05-17T15:14:34.593" v="284" actId="164"/>
          <ac:spMkLst>
            <pc:docMk/>
            <pc:sldMk cId="2994840016" sldId="756"/>
            <ac:spMk id="352" creationId="{4A5CB3DC-4323-417B-B6FA-A92B6A6FF798}"/>
          </ac:spMkLst>
        </pc:spChg>
        <pc:spChg chg="mod">
          <ac:chgData name="reza kabir" userId="af3c95a13102d509" providerId="LiveId" clId="{1DE7A25A-A000-40E7-AB21-D6A01019233A}" dt="2020-05-17T15:14:34.593" v="284" actId="164"/>
          <ac:spMkLst>
            <pc:docMk/>
            <pc:sldMk cId="2994840016" sldId="756"/>
            <ac:spMk id="353" creationId="{CEE2E69F-60DD-42CF-BF38-D86108DE1D94}"/>
          </ac:spMkLst>
        </pc:spChg>
        <pc:spChg chg="mod">
          <ac:chgData name="reza kabir" userId="af3c95a13102d509" providerId="LiveId" clId="{1DE7A25A-A000-40E7-AB21-D6A01019233A}" dt="2020-05-17T15:14:34.593" v="284" actId="164"/>
          <ac:spMkLst>
            <pc:docMk/>
            <pc:sldMk cId="2994840016" sldId="756"/>
            <ac:spMk id="354" creationId="{418AD2C4-07CC-4D3B-B092-971F7DF52867}"/>
          </ac:spMkLst>
        </pc:spChg>
        <pc:spChg chg="mod">
          <ac:chgData name="reza kabir" userId="af3c95a13102d509" providerId="LiveId" clId="{1DE7A25A-A000-40E7-AB21-D6A01019233A}" dt="2020-05-17T15:14:34.593" v="284" actId="164"/>
          <ac:spMkLst>
            <pc:docMk/>
            <pc:sldMk cId="2994840016" sldId="756"/>
            <ac:spMk id="355" creationId="{BE21F13D-A3B7-4E2F-9921-5CC6981FCE23}"/>
          </ac:spMkLst>
        </pc:spChg>
        <pc:spChg chg="mod">
          <ac:chgData name="reza kabir" userId="af3c95a13102d509" providerId="LiveId" clId="{1DE7A25A-A000-40E7-AB21-D6A01019233A}" dt="2020-05-17T15:14:34.593" v="284" actId="164"/>
          <ac:spMkLst>
            <pc:docMk/>
            <pc:sldMk cId="2994840016" sldId="756"/>
            <ac:spMk id="356" creationId="{35CD9030-4E54-471F-A44A-94022B09A408}"/>
          </ac:spMkLst>
        </pc:spChg>
        <pc:spChg chg="mod">
          <ac:chgData name="reza kabir" userId="af3c95a13102d509" providerId="LiveId" clId="{1DE7A25A-A000-40E7-AB21-D6A01019233A}" dt="2020-05-17T15:14:34.593" v="284" actId="164"/>
          <ac:spMkLst>
            <pc:docMk/>
            <pc:sldMk cId="2994840016" sldId="756"/>
            <ac:spMk id="357" creationId="{DC4DB8C6-6ACA-4400-8247-C294B6FE72D3}"/>
          </ac:spMkLst>
        </pc:spChg>
        <pc:spChg chg="mod">
          <ac:chgData name="reza kabir" userId="af3c95a13102d509" providerId="LiveId" clId="{1DE7A25A-A000-40E7-AB21-D6A01019233A}" dt="2020-05-17T15:14:34.593" v="284" actId="164"/>
          <ac:spMkLst>
            <pc:docMk/>
            <pc:sldMk cId="2994840016" sldId="756"/>
            <ac:spMk id="358" creationId="{985B77A2-0E8B-43AC-8EAD-9A736C171FF6}"/>
          </ac:spMkLst>
        </pc:spChg>
        <pc:spChg chg="mod">
          <ac:chgData name="reza kabir" userId="af3c95a13102d509" providerId="LiveId" clId="{1DE7A25A-A000-40E7-AB21-D6A01019233A}" dt="2020-05-17T15:14:34.593" v="284" actId="164"/>
          <ac:spMkLst>
            <pc:docMk/>
            <pc:sldMk cId="2994840016" sldId="756"/>
            <ac:spMk id="359" creationId="{64524407-F9E4-4EA8-BA2D-655B39191158}"/>
          </ac:spMkLst>
        </pc:spChg>
        <pc:spChg chg="mod">
          <ac:chgData name="reza kabir" userId="af3c95a13102d509" providerId="LiveId" clId="{1DE7A25A-A000-40E7-AB21-D6A01019233A}" dt="2020-05-17T15:14:34.593" v="284" actId="164"/>
          <ac:spMkLst>
            <pc:docMk/>
            <pc:sldMk cId="2994840016" sldId="756"/>
            <ac:spMk id="360" creationId="{929302D4-628D-4212-B31B-84D8FF1A9CAB}"/>
          </ac:spMkLst>
        </pc:spChg>
        <pc:spChg chg="mod">
          <ac:chgData name="reza kabir" userId="af3c95a13102d509" providerId="LiveId" clId="{1DE7A25A-A000-40E7-AB21-D6A01019233A}" dt="2020-05-17T15:14:34.593" v="284" actId="164"/>
          <ac:spMkLst>
            <pc:docMk/>
            <pc:sldMk cId="2994840016" sldId="756"/>
            <ac:spMk id="361" creationId="{3ED0B811-049E-4A48-A969-9680EB9C35BF}"/>
          </ac:spMkLst>
        </pc:spChg>
        <pc:spChg chg="mod">
          <ac:chgData name="reza kabir" userId="af3c95a13102d509" providerId="LiveId" clId="{1DE7A25A-A000-40E7-AB21-D6A01019233A}" dt="2020-05-17T15:14:34.593" v="284" actId="164"/>
          <ac:spMkLst>
            <pc:docMk/>
            <pc:sldMk cId="2994840016" sldId="756"/>
            <ac:spMk id="362" creationId="{1D5A5211-F3D0-450C-93A3-8B165C937E21}"/>
          </ac:spMkLst>
        </pc:spChg>
        <pc:spChg chg="mod">
          <ac:chgData name="reza kabir" userId="af3c95a13102d509" providerId="LiveId" clId="{1DE7A25A-A000-40E7-AB21-D6A01019233A}" dt="2020-05-17T15:14:34.593" v="284" actId="164"/>
          <ac:spMkLst>
            <pc:docMk/>
            <pc:sldMk cId="2994840016" sldId="756"/>
            <ac:spMk id="363" creationId="{B363BF28-6A62-4455-BE74-77E1326805F1}"/>
          </ac:spMkLst>
        </pc:spChg>
        <pc:spChg chg="mod">
          <ac:chgData name="reza kabir" userId="af3c95a13102d509" providerId="LiveId" clId="{1DE7A25A-A000-40E7-AB21-D6A01019233A}" dt="2020-05-17T15:14:34.593" v="284" actId="164"/>
          <ac:spMkLst>
            <pc:docMk/>
            <pc:sldMk cId="2994840016" sldId="756"/>
            <ac:spMk id="364" creationId="{6BC9B789-BA22-49CD-BF24-57CBE18B1DA4}"/>
          </ac:spMkLst>
        </pc:spChg>
        <pc:spChg chg="mod">
          <ac:chgData name="reza kabir" userId="af3c95a13102d509" providerId="LiveId" clId="{1DE7A25A-A000-40E7-AB21-D6A01019233A}" dt="2020-05-17T15:14:34.593" v="284" actId="164"/>
          <ac:spMkLst>
            <pc:docMk/>
            <pc:sldMk cId="2994840016" sldId="756"/>
            <ac:spMk id="365" creationId="{7827B260-AC80-41CD-99F9-5E43898B76FE}"/>
          </ac:spMkLst>
        </pc:spChg>
        <pc:spChg chg="mod">
          <ac:chgData name="reza kabir" userId="af3c95a13102d509" providerId="LiveId" clId="{1DE7A25A-A000-40E7-AB21-D6A01019233A}" dt="2020-05-17T15:14:34.593" v="284" actId="164"/>
          <ac:spMkLst>
            <pc:docMk/>
            <pc:sldMk cId="2994840016" sldId="756"/>
            <ac:spMk id="366" creationId="{68A7A2DA-B25A-493C-9696-31B3262F621C}"/>
          </ac:spMkLst>
        </pc:spChg>
        <pc:spChg chg="mod">
          <ac:chgData name="reza kabir" userId="af3c95a13102d509" providerId="LiveId" clId="{1DE7A25A-A000-40E7-AB21-D6A01019233A}" dt="2020-05-17T15:14:34.593" v="284" actId="164"/>
          <ac:spMkLst>
            <pc:docMk/>
            <pc:sldMk cId="2994840016" sldId="756"/>
            <ac:spMk id="367" creationId="{8D5E5355-EC74-4783-A203-CB45104D7876}"/>
          </ac:spMkLst>
        </pc:spChg>
        <pc:spChg chg="mod">
          <ac:chgData name="reza kabir" userId="af3c95a13102d509" providerId="LiveId" clId="{1DE7A25A-A000-40E7-AB21-D6A01019233A}" dt="2020-05-17T15:14:34.593" v="284" actId="164"/>
          <ac:spMkLst>
            <pc:docMk/>
            <pc:sldMk cId="2994840016" sldId="756"/>
            <ac:spMk id="368" creationId="{9FCBF599-96C6-456A-9590-58A53C36DBFD}"/>
          </ac:spMkLst>
        </pc:spChg>
        <pc:spChg chg="mod">
          <ac:chgData name="reza kabir" userId="af3c95a13102d509" providerId="LiveId" clId="{1DE7A25A-A000-40E7-AB21-D6A01019233A}" dt="2020-05-17T15:14:34.593" v="284" actId="164"/>
          <ac:spMkLst>
            <pc:docMk/>
            <pc:sldMk cId="2994840016" sldId="756"/>
            <ac:spMk id="369" creationId="{C6A91686-814C-4F10-84AC-24A84BE8639C}"/>
          </ac:spMkLst>
        </pc:spChg>
        <pc:spChg chg="mod">
          <ac:chgData name="reza kabir" userId="af3c95a13102d509" providerId="LiveId" clId="{1DE7A25A-A000-40E7-AB21-D6A01019233A}" dt="2020-05-17T15:14:34.593" v="284" actId="164"/>
          <ac:spMkLst>
            <pc:docMk/>
            <pc:sldMk cId="2994840016" sldId="756"/>
            <ac:spMk id="370" creationId="{3B316D3F-CF30-4C29-B94A-BEBF8D9677EB}"/>
          </ac:spMkLst>
        </pc:spChg>
        <pc:spChg chg="mod">
          <ac:chgData name="reza kabir" userId="af3c95a13102d509" providerId="LiveId" clId="{1DE7A25A-A000-40E7-AB21-D6A01019233A}" dt="2020-05-17T15:14:34.593" v="284" actId="164"/>
          <ac:spMkLst>
            <pc:docMk/>
            <pc:sldMk cId="2994840016" sldId="756"/>
            <ac:spMk id="371" creationId="{780A8253-A156-4039-BC76-D238F578F398}"/>
          </ac:spMkLst>
        </pc:spChg>
        <pc:spChg chg="mod">
          <ac:chgData name="reza kabir" userId="af3c95a13102d509" providerId="LiveId" clId="{1DE7A25A-A000-40E7-AB21-D6A01019233A}" dt="2020-05-17T15:14:34.593" v="284" actId="164"/>
          <ac:spMkLst>
            <pc:docMk/>
            <pc:sldMk cId="2994840016" sldId="756"/>
            <ac:spMk id="372" creationId="{EEEFFC77-2FCD-443F-9FD3-4098D4B05BDB}"/>
          </ac:spMkLst>
        </pc:spChg>
        <pc:spChg chg="mod">
          <ac:chgData name="reza kabir" userId="af3c95a13102d509" providerId="LiveId" clId="{1DE7A25A-A000-40E7-AB21-D6A01019233A}" dt="2020-05-17T15:14:34.593" v="284" actId="164"/>
          <ac:spMkLst>
            <pc:docMk/>
            <pc:sldMk cId="2994840016" sldId="756"/>
            <ac:spMk id="373" creationId="{FAEF038A-F9F6-4354-931D-DBA06D2E6B09}"/>
          </ac:spMkLst>
        </pc:spChg>
        <pc:spChg chg="mod">
          <ac:chgData name="reza kabir" userId="af3c95a13102d509" providerId="LiveId" clId="{1DE7A25A-A000-40E7-AB21-D6A01019233A}" dt="2020-05-17T15:14:34.593" v="284" actId="164"/>
          <ac:spMkLst>
            <pc:docMk/>
            <pc:sldMk cId="2994840016" sldId="756"/>
            <ac:spMk id="374" creationId="{D7D3E594-25F2-42F2-B850-1A61C7FEE8DE}"/>
          </ac:spMkLst>
        </pc:spChg>
        <pc:spChg chg="mod">
          <ac:chgData name="reza kabir" userId="af3c95a13102d509" providerId="LiveId" clId="{1DE7A25A-A000-40E7-AB21-D6A01019233A}" dt="2020-05-17T15:14:34.593" v="284" actId="164"/>
          <ac:spMkLst>
            <pc:docMk/>
            <pc:sldMk cId="2994840016" sldId="756"/>
            <ac:spMk id="375" creationId="{8C2C3956-8681-4448-BDDB-F5578C2EA28F}"/>
          </ac:spMkLst>
        </pc:spChg>
        <pc:spChg chg="mod">
          <ac:chgData name="reza kabir" userId="af3c95a13102d509" providerId="LiveId" clId="{1DE7A25A-A000-40E7-AB21-D6A01019233A}" dt="2020-05-17T15:14:34.593" v="284" actId="164"/>
          <ac:spMkLst>
            <pc:docMk/>
            <pc:sldMk cId="2994840016" sldId="756"/>
            <ac:spMk id="376" creationId="{E3066BF8-B393-4A97-A5E1-6C184616285C}"/>
          </ac:spMkLst>
        </pc:spChg>
        <pc:spChg chg="mod">
          <ac:chgData name="reza kabir" userId="af3c95a13102d509" providerId="LiveId" clId="{1DE7A25A-A000-40E7-AB21-D6A01019233A}" dt="2020-05-17T15:14:34.593" v="284" actId="164"/>
          <ac:spMkLst>
            <pc:docMk/>
            <pc:sldMk cId="2994840016" sldId="756"/>
            <ac:spMk id="377" creationId="{DFE8C1FF-3D40-40B0-B4B3-514C5F59909B}"/>
          </ac:spMkLst>
        </pc:spChg>
        <pc:spChg chg="mod">
          <ac:chgData name="reza kabir" userId="af3c95a13102d509" providerId="LiveId" clId="{1DE7A25A-A000-40E7-AB21-D6A01019233A}" dt="2020-05-17T15:14:34.593" v="284" actId="164"/>
          <ac:spMkLst>
            <pc:docMk/>
            <pc:sldMk cId="2994840016" sldId="756"/>
            <ac:spMk id="378" creationId="{F326715A-4538-4795-8AD6-B22E5613B315}"/>
          </ac:spMkLst>
        </pc:spChg>
        <pc:spChg chg="mod">
          <ac:chgData name="reza kabir" userId="af3c95a13102d509" providerId="LiveId" clId="{1DE7A25A-A000-40E7-AB21-D6A01019233A}" dt="2020-05-17T15:14:34.593" v="284" actId="164"/>
          <ac:spMkLst>
            <pc:docMk/>
            <pc:sldMk cId="2994840016" sldId="756"/>
            <ac:spMk id="379" creationId="{76C0AC77-E4DA-4E25-9422-74D85108F0EA}"/>
          </ac:spMkLst>
        </pc:spChg>
        <pc:spChg chg="mod">
          <ac:chgData name="reza kabir" userId="af3c95a13102d509" providerId="LiveId" clId="{1DE7A25A-A000-40E7-AB21-D6A01019233A}" dt="2020-05-17T15:14:34.593" v="284" actId="164"/>
          <ac:spMkLst>
            <pc:docMk/>
            <pc:sldMk cId="2994840016" sldId="756"/>
            <ac:spMk id="380" creationId="{CA43C33F-6536-4322-A1B8-E5DE857136E2}"/>
          </ac:spMkLst>
        </pc:spChg>
        <pc:spChg chg="mod">
          <ac:chgData name="reza kabir" userId="af3c95a13102d509" providerId="LiveId" clId="{1DE7A25A-A000-40E7-AB21-D6A01019233A}" dt="2020-05-17T15:14:34.593" v="284" actId="164"/>
          <ac:spMkLst>
            <pc:docMk/>
            <pc:sldMk cId="2994840016" sldId="756"/>
            <ac:spMk id="381" creationId="{473AEC45-B137-45BE-86B5-D65D8FF362F4}"/>
          </ac:spMkLst>
        </pc:spChg>
        <pc:spChg chg="mod">
          <ac:chgData name="reza kabir" userId="af3c95a13102d509" providerId="LiveId" clId="{1DE7A25A-A000-40E7-AB21-D6A01019233A}" dt="2020-05-17T15:14:34.593" v="284" actId="164"/>
          <ac:spMkLst>
            <pc:docMk/>
            <pc:sldMk cId="2994840016" sldId="756"/>
            <ac:spMk id="382" creationId="{FB366D40-7992-4BA1-B6B0-BFD65A0304D2}"/>
          </ac:spMkLst>
        </pc:spChg>
        <pc:spChg chg="mod">
          <ac:chgData name="reza kabir" userId="af3c95a13102d509" providerId="LiveId" clId="{1DE7A25A-A000-40E7-AB21-D6A01019233A}" dt="2020-05-17T15:14:34.593" v="284" actId="164"/>
          <ac:spMkLst>
            <pc:docMk/>
            <pc:sldMk cId="2994840016" sldId="756"/>
            <ac:spMk id="383" creationId="{7D0658B7-52E7-49B4-9CBB-942D4E9165CC}"/>
          </ac:spMkLst>
        </pc:spChg>
        <pc:spChg chg="mod">
          <ac:chgData name="reza kabir" userId="af3c95a13102d509" providerId="LiveId" clId="{1DE7A25A-A000-40E7-AB21-D6A01019233A}" dt="2020-05-17T15:14:34.593" v="284" actId="164"/>
          <ac:spMkLst>
            <pc:docMk/>
            <pc:sldMk cId="2994840016" sldId="756"/>
            <ac:spMk id="384" creationId="{1D2D838A-4BD2-461E-99EC-547361D90802}"/>
          </ac:spMkLst>
        </pc:spChg>
        <pc:spChg chg="mod">
          <ac:chgData name="reza kabir" userId="af3c95a13102d509" providerId="LiveId" clId="{1DE7A25A-A000-40E7-AB21-D6A01019233A}" dt="2020-05-17T15:14:34.593" v="284" actId="164"/>
          <ac:spMkLst>
            <pc:docMk/>
            <pc:sldMk cId="2994840016" sldId="756"/>
            <ac:spMk id="385" creationId="{4EE878E7-D908-4404-896A-59A29F9DE0D0}"/>
          </ac:spMkLst>
        </pc:spChg>
        <pc:spChg chg="mod">
          <ac:chgData name="reza kabir" userId="af3c95a13102d509" providerId="LiveId" clId="{1DE7A25A-A000-40E7-AB21-D6A01019233A}" dt="2020-05-17T15:14:34.593" v="284" actId="164"/>
          <ac:spMkLst>
            <pc:docMk/>
            <pc:sldMk cId="2994840016" sldId="756"/>
            <ac:spMk id="386" creationId="{A0B09B5F-8EAF-492D-8B5C-611BC498BB3B}"/>
          </ac:spMkLst>
        </pc:spChg>
        <pc:spChg chg="mod">
          <ac:chgData name="reza kabir" userId="af3c95a13102d509" providerId="LiveId" clId="{1DE7A25A-A000-40E7-AB21-D6A01019233A}" dt="2020-05-17T15:14:34.593" v="284" actId="164"/>
          <ac:spMkLst>
            <pc:docMk/>
            <pc:sldMk cId="2994840016" sldId="756"/>
            <ac:spMk id="387" creationId="{F7F9CE78-CC47-4DDA-9542-513BC7C33A33}"/>
          </ac:spMkLst>
        </pc:spChg>
        <pc:spChg chg="mod">
          <ac:chgData name="reza kabir" userId="af3c95a13102d509" providerId="LiveId" clId="{1DE7A25A-A000-40E7-AB21-D6A01019233A}" dt="2020-05-17T15:14:34.593" v="284" actId="164"/>
          <ac:spMkLst>
            <pc:docMk/>
            <pc:sldMk cId="2994840016" sldId="756"/>
            <ac:spMk id="388" creationId="{E585A2C9-35FA-4593-BAAB-CF247C8F0F05}"/>
          </ac:spMkLst>
        </pc:spChg>
        <pc:spChg chg="mod">
          <ac:chgData name="reza kabir" userId="af3c95a13102d509" providerId="LiveId" clId="{1DE7A25A-A000-40E7-AB21-D6A01019233A}" dt="2020-05-17T15:14:34.593" v="284" actId="164"/>
          <ac:spMkLst>
            <pc:docMk/>
            <pc:sldMk cId="2994840016" sldId="756"/>
            <ac:spMk id="389" creationId="{064996F3-92D6-4CF2-83D5-8EC5BB162125}"/>
          </ac:spMkLst>
        </pc:spChg>
        <pc:spChg chg="mod">
          <ac:chgData name="reza kabir" userId="af3c95a13102d509" providerId="LiveId" clId="{1DE7A25A-A000-40E7-AB21-D6A01019233A}" dt="2020-05-17T15:14:34.593" v="284" actId="164"/>
          <ac:spMkLst>
            <pc:docMk/>
            <pc:sldMk cId="2994840016" sldId="756"/>
            <ac:spMk id="390" creationId="{1251F210-4D40-4298-B37C-F7EA2167D280}"/>
          </ac:spMkLst>
        </pc:spChg>
        <pc:spChg chg="mod">
          <ac:chgData name="reza kabir" userId="af3c95a13102d509" providerId="LiveId" clId="{1DE7A25A-A000-40E7-AB21-D6A01019233A}" dt="2020-05-17T15:14:34.593" v="284" actId="164"/>
          <ac:spMkLst>
            <pc:docMk/>
            <pc:sldMk cId="2994840016" sldId="756"/>
            <ac:spMk id="391" creationId="{92E41D62-6290-46CA-87C8-E0FCC2FF6B10}"/>
          </ac:spMkLst>
        </pc:spChg>
        <pc:spChg chg="mod">
          <ac:chgData name="reza kabir" userId="af3c95a13102d509" providerId="LiveId" clId="{1DE7A25A-A000-40E7-AB21-D6A01019233A}" dt="2020-05-17T15:14:34.593" v="284" actId="164"/>
          <ac:spMkLst>
            <pc:docMk/>
            <pc:sldMk cId="2994840016" sldId="756"/>
            <ac:spMk id="392" creationId="{79A86F4D-BD13-487E-9328-F5F5F0074902}"/>
          </ac:spMkLst>
        </pc:spChg>
        <pc:spChg chg="mod">
          <ac:chgData name="reza kabir" userId="af3c95a13102d509" providerId="LiveId" clId="{1DE7A25A-A000-40E7-AB21-D6A01019233A}" dt="2020-05-17T15:14:34.593" v="284" actId="164"/>
          <ac:spMkLst>
            <pc:docMk/>
            <pc:sldMk cId="2994840016" sldId="756"/>
            <ac:spMk id="393" creationId="{C93B9E91-8605-4006-B4ED-B76E19281F5A}"/>
          </ac:spMkLst>
        </pc:spChg>
        <pc:spChg chg="mod">
          <ac:chgData name="reza kabir" userId="af3c95a13102d509" providerId="LiveId" clId="{1DE7A25A-A000-40E7-AB21-D6A01019233A}" dt="2020-05-17T15:14:34.593" v="284" actId="164"/>
          <ac:spMkLst>
            <pc:docMk/>
            <pc:sldMk cId="2994840016" sldId="756"/>
            <ac:spMk id="394" creationId="{142B5272-66DF-45C4-BAD7-ABBB0483DBA8}"/>
          </ac:spMkLst>
        </pc:spChg>
        <pc:spChg chg="mod">
          <ac:chgData name="reza kabir" userId="af3c95a13102d509" providerId="LiveId" clId="{1DE7A25A-A000-40E7-AB21-D6A01019233A}" dt="2020-05-17T15:14:34.593" v="284" actId="164"/>
          <ac:spMkLst>
            <pc:docMk/>
            <pc:sldMk cId="2994840016" sldId="756"/>
            <ac:spMk id="395" creationId="{81FE1331-A921-44D7-8547-1FA8FCDC0E97}"/>
          </ac:spMkLst>
        </pc:spChg>
        <pc:spChg chg="mod">
          <ac:chgData name="reza kabir" userId="af3c95a13102d509" providerId="LiveId" clId="{1DE7A25A-A000-40E7-AB21-D6A01019233A}" dt="2020-05-17T15:14:34.593" v="284" actId="164"/>
          <ac:spMkLst>
            <pc:docMk/>
            <pc:sldMk cId="2994840016" sldId="756"/>
            <ac:spMk id="396" creationId="{56A26ABB-D29E-4A11-85C3-7D2B4F99D9AC}"/>
          </ac:spMkLst>
        </pc:spChg>
        <pc:spChg chg="mod">
          <ac:chgData name="reza kabir" userId="af3c95a13102d509" providerId="LiveId" clId="{1DE7A25A-A000-40E7-AB21-D6A01019233A}" dt="2020-05-17T15:14:34.593" v="284" actId="164"/>
          <ac:spMkLst>
            <pc:docMk/>
            <pc:sldMk cId="2994840016" sldId="756"/>
            <ac:spMk id="397" creationId="{0B904C29-2CC9-4631-921A-60ABD3A7B290}"/>
          </ac:spMkLst>
        </pc:spChg>
        <pc:spChg chg="mod">
          <ac:chgData name="reza kabir" userId="af3c95a13102d509" providerId="LiveId" clId="{1DE7A25A-A000-40E7-AB21-D6A01019233A}" dt="2020-05-17T15:14:34.593" v="284" actId="164"/>
          <ac:spMkLst>
            <pc:docMk/>
            <pc:sldMk cId="2994840016" sldId="756"/>
            <ac:spMk id="398" creationId="{7739DFB2-D953-44D9-A802-7F96B86BD493}"/>
          </ac:spMkLst>
        </pc:spChg>
        <pc:spChg chg="mod">
          <ac:chgData name="reza kabir" userId="af3c95a13102d509" providerId="LiveId" clId="{1DE7A25A-A000-40E7-AB21-D6A01019233A}" dt="2020-05-17T15:14:34.593" v="284" actId="164"/>
          <ac:spMkLst>
            <pc:docMk/>
            <pc:sldMk cId="2994840016" sldId="756"/>
            <ac:spMk id="399" creationId="{FDFF24A5-CEAF-4525-AA95-9893128A1922}"/>
          </ac:spMkLst>
        </pc:spChg>
        <pc:spChg chg="mod">
          <ac:chgData name="reza kabir" userId="af3c95a13102d509" providerId="LiveId" clId="{1DE7A25A-A000-40E7-AB21-D6A01019233A}" dt="2020-05-17T15:14:34.593" v="284" actId="164"/>
          <ac:spMkLst>
            <pc:docMk/>
            <pc:sldMk cId="2994840016" sldId="756"/>
            <ac:spMk id="400" creationId="{C1546D7E-F682-48C7-8A5D-4C367844D5F6}"/>
          </ac:spMkLst>
        </pc:spChg>
        <pc:spChg chg="mod">
          <ac:chgData name="reza kabir" userId="af3c95a13102d509" providerId="LiveId" clId="{1DE7A25A-A000-40E7-AB21-D6A01019233A}" dt="2020-05-17T15:14:34.593" v="284" actId="164"/>
          <ac:spMkLst>
            <pc:docMk/>
            <pc:sldMk cId="2994840016" sldId="756"/>
            <ac:spMk id="401" creationId="{F6D1B3FF-9C3A-44B5-AECE-F2C207878A56}"/>
          </ac:spMkLst>
        </pc:spChg>
        <pc:spChg chg="mod">
          <ac:chgData name="reza kabir" userId="af3c95a13102d509" providerId="LiveId" clId="{1DE7A25A-A000-40E7-AB21-D6A01019233A}" dt="2020-05-17T15:14:34.593" v="284" actId="164"/>
          <ac:spMkLst>
            <pc:docMk/>
            <pc:sldMk cId="2994840016" sldId="756"/>
            <ac:spMk id="402" creationId="{A3329F08-E663-4E61-902E-B1A145183FFF}"/>
          </ac:spMkLst>
        </pc:spChg>
        <pc:spChg chg="mod">
          <ac:chgData name="reza kabir" userId="af3c95a13102d509" providerId="LiveId" clId="{1DE7A25A-A000-40E7-AB21-D6A01019233A}" dt="2020-05-17T15:14:34.593" v="284" actId="164"/>
          <ac:spMkLst>
            <pc:docMk/>
            <pc:sldMk cId="2994840016" sldId="756"/>
            <ac:spMk id="403" creationId="{F19A24D9-9DC0-48F9-9FC5-5972006837EF}"/>
          </ac:spMkLst>
        </pc:spChg>
        <pc:spChg chg="mod">
          <ac:chgData name="reza kabir" userId="af3c95a13102d509" providerId="LiveId" clId="{1DE7A25A-A000-40E7-AB21-D6A01019233A}" dt="2020-05-17T15:14:34.593" v="284" actId="164"/>
          <ac:spMkLst>
            <pc:docMk/>
            <pc:sldMk cId="2994840016" sldId="756"/>
            <ac:spMk id="404" creationId="{72D2BF59-43C6-436B-A14F-F717470ABDFC}"/>
          </ac:spMkLst>
        </pc:spChg>
        <pc:spChg chg="mod">
          <ac:chgData name="reza kabir" userId="af3c95a13102d509" providerId="LiveId" clId="{1DE7A25A-A000-40E7-AB21-D6A01019233A}" dt="2020-05-17T15:14:34.593" v="284" actId="164"/>
          <ac:spMkLst>
            <pc:docMk/>
            <pc:sldMk cId="2994840016" sldId="756"/>
            <ac:spMk id="405" creationId="{91A2253C-9263-4700-A23D-FEEF517DF7DB}"/>
          </ac:spMkLst>
        </pc:spChg>
        <pc:spChg chg="mod">
          <ac:chgData name="reza kabir" userId="af3c95a13102d509" providerId="LiveId" clId="{1DE7A25A-A000-40E7-AB21-D6A01019233A}" dt="2020-05-17T15:14:34.593" v="284" actId="164"/>
          <ac:spMkLst>
            <pc:docMk/>
            <pc:sldMk cId="2994840016" sldId="756"/>
            <ac:spMk id="406" creationId="{F51ADF57-61CB-432A-BAB1-94A75710C242}"/>
          </ac:spMkLst>
        </pc:spChg>
        <pc:spChg chg="mod">
          <ac:chgData name="reza kabir" userId="af3c95a13102d509" providerId="LiveId" clId="{1DE7A25A-A000-40E7-AB21-D6A01019233A}" dt="2020-05-17T15:14:34.593" v="284" actId="164"/>
          <ac:spMkLst>
            <pc:docMk/>
            <pc:sldMk cId="2994840016" sldId="756"/>
            <ac:spMk id="407" creationId="{F066EDAA-848B-45A5-AC56-B3D23F238ED2}"/>
          </ac:spMkLst>
        </pc:spChg>
        <pc:spChg chg="mod">
          <ac:chgData name="reza kabir" userId="af3c95a13102d509" providerId="LiveId" clId="{1DE7A25A-A000-40E7-AB21-D6A01019233A}" dt="2020-05-17T15:14:34.593" v="284" actId="164"/>
          <ac:spMkLst>
            <pc:docMk/>
            <pc:sldMk cId="2994840016" sldId="756"/>
            <ac:spMk id="408" creationId="{6FA87F20-A421-43FC-A446-E3A44E42C35F}"/>
          </ac:spMkLst>
        </pc:spChg>
        <pc:spChg chg="mod">
          <ac:chgData name="reza kabir" userId="af3c95a13102d509" providerId="LiveId" clId="{1DE7A25A-A000-40E7-AB21-D6A01019233A}" dt="2020-05-17T15:14:34.593" v="284" actId="164"/>
          <ac:spMkLst>
            <pc:docMk/>
            <pc:sldMk cId="2994840016" sldId="756"/>
            <ac:spMk id="409" creationId="{1E6C595F-3145-43BB-ADDA-BEAE0A11BEC9}"/>
          </ac:spMkLst>
        </pc:spChg>
        <pc:spChg chg="mod">
          <ac:chgData name="reza kabir" userId="af3c95a13102d509" providerId="LiveId" clId="{1DE7A25A-A000-40E7-AB21-D6A01019233A}" dt="2020-05-17T15:14:34.593" v="284" actId="164"/>
          <ac:spMkLst>
            <pc:docMk/>
            <pc:sldMk cId="2994840016" sldId="756"/>
            <ac:spMk id="410" creationId="{72A78849-D54B-4A75-A1AF-51F45CCF64B4}"/>
          </ac:spMkLst>
        </pc:spChg>
        <pc:spChg chg="mod">
          <ac:chgData name="reza kabir" userId="af3c95a13102d509" providerId="LiveId" clId="{1DE7A25A-A000-40E7-AB21-D6A01019233A}" dt="2020-05-17T15:14:34.593" v="284" actId="164"/>
          <ac:spMkLst>
            <pc:docMk/>
            <pc:sldMk cId="2994840016" sldId="756"/>
            <ac:spMk id="411" creationId="{794C01A5-7359-40F7-B34E-933A002E1A05}"/>
          </ac:spMkLst>
        </pc:spChg>
        <pc:spChg chg="mod">
          <ac:chgData name="reza kabir" userId="af3c95a13102d509" providerId="LiveId" clId="{1DE7A25A-A000-40E7-AB21-D6A01019233A}" dt="2020-05-17T15:14:34.593" v="284" actId="164"/>
          <ac:spMkLst>
            <pc:docMk/>
            <pc:sldMk cId="2994840016" sldId="756"/>
            <ac:spMk id="412" creationId="{66B8786B-E926-403D-BAEC-07CCA09753FC}"/>
          </ac:spMkLst>
        </pc:spChg>
        <pc:spChg chg="mod">
          <ac:chgData name="reza kabir" userId="af3c95a13102d509" providerId="LiveId" clId="{1DE7A25A-A000-40E7-AB21-D6A01019233A}" dt="2020-05-17T15:14:34.593" v="284" actId="164"/>
          <ac:spMkLst>
            <pc:docMk/>
            <pc:sldMk cId="2994840016" sldId="756"/>
            <ac:spMk id="413" creationId="{B25257FC-1801-48CB-BC4A-63E4B38146FE}"/>
          </ac:spMkLst>
        </pc:spChg>
        <pc:spChg chg="mod">
          <ac:chgData name="reza kabir" userId="af3c95a13102d509" providerId="LiveId" clId="{1DE7A25A-A000-40E7-AB21-D6A01019233A}" dt="2020-05-17T15:14:34.593" v="284" actId="164"/>
          <ac:spMkLst>
            <pc:docMk/>
            <pc:sldMk cId="2994840016" sldId="756"/>
            <ac:spMk id="414" creationId="{75B681D7-0489-48E3-B38A-39D13B7CCEBE}"/>
          </ac:spMkLst>
        </pc:spChg>
        <pc:spChg chg="mod">
          <ac:chgData name="reza kabir" userId="af3c95a13102d509" providerId="LiveId" clId="{1DE7A25A-A000-40E7-AB21-D6A01019233A}" dt="2020-05-17T15:14:34.593" v="284" actId="164"/>
          <ac:spMkLst>
            <pc:docMk/>
            <pc:sldMk cId="2994840016" sldId="756"/>
            <ac:spMk id="415" creationId="{35459DFE-B679-420A-8C47-6EDF89FCE15B}"/>
          </ac:spMkLst>
        </pc:spChg>
        <pc:spChg chg="mod">
          <ac:chgData name="reza kabir" userId="af3c95a13102d509" providerId="LiveId" clId="{1DE7A25A-A000-40E7-AB21-D6A01019233A}" dt="2020-05-17T15:14:34.593" v="284" actId="164"/>
          <ac:spMkLst>
            <pc:docMk/>
            <pc:sldMk cId="2994840016" sldId="756"/>
            <ac:spMk id="416" creationId="{0A56375A-DD8C-473D-A9CE-E2940D72A8BA}"/>
          </ac:spMkLst>
        </pc:spChg>
        <pc:spChg chg="mod">
          <ac:chgData name="reza kabir" userId="af3c95a13102d509" providerId="LiveId" clId="{1DE7A25A-A000-40E7-AB21-D6A01019233A}" dt="2020-05-17T15:14:34.593" v="284" actId="164"/>
          <ac:spMkLst>
            <pc:docMk/>
            <pc:sldMk cId="2994840016" sldId="756"/>
            <ac:spMk id="417" creationId="{0631A25D-A69D-4BDA-8271-8270B03D3806}"/>
          </ac:spMkLst>
        </pc:spChg>
        <pc:spChg chg="mod">
          <ac:chgData name="reza kabir" userId="af3c95a13102d509" providerId="LiveId" clId="{1DE7A25A-A000-40E7-AB21-D6A01019233A}" dt="2020-05-17T15:14:34.593" v="284" actId="164"/>
          <ac:spMkLst>
            <pc:docMk/>
            <pc:sldMk cId="2994840016" sldId="756"/>
            <ac:spMk id="418" creationId="{CBB42289-1E06-4BEE-B1C9-11A33A2677E1}"/>
          </ac:spMkLst>
        </pc:spChg>
        <pc:spChg chg="mod">
          <ac:chgData name="reza kabir" userId="af3c95a13102d509" providerId="LiveId" clId="{1DE7A25A-A000-40E7-AB21-D6A01019233A}" dt="2020-05-17T15:14:34.593" v="284" actId="164"/>
          <ac:spMkLst>
            <pc:docMk/>
            <pc:sldMk cId="2994840016" sldId="756"/>
            <ac:spMk id="419" creationId="{F5B1AF24-30B9-4032-9624-0635F8014B3D}"/>
          </ac:spMkLst>
        </pc:spChg>
        <pc:spChg chg="mod">
          <ac:chgData name="reza kabir" userId="af3c95a13102d509" providerId="LiveId" clId="{1DE7A25A-A000-40E7-AB21-D6A01019233A}" dt="2020-05-17T15:14:34.593" v="284" actId="164"/>
          <ac:spMkLst>
            <pc:docMk/>
            <pc:sldMk cId="2994840016" sldId="756"/>
            <ac:spMk id="420" creationId="{F6D92A60-7384-4A75-8596-CCC0B1322850}"/>
          </ac:spMkLst>
        </pc:spChg>
        <pc:spChg chg="mod">
          <ac:chgData name="reza kabir" userId="af3c95a13102d509" providerId="LiveId" clId="{1DE7A25A-A000-40E7-AB21-D6A01019233A}" dt="2020-05-17T15:14:34.593" v="284" actId="164"/>
          <ac:spMkLst>
            <pc:docMk/>
            <pc:sldMk cId="2994840016" sldId="756"/>
            <ac:spMk id="421" creationId="{45CA2C87-4515-4B00-BF30-2217225C9937}"/>
          </ac:spMkLst>
        </pc:spChg>
        <pc:spChg chg="mod">
          <ac:chgData name="reza kabir" userId="af3c95a13102d509" providerId="LiveId" clId="{1DE7A25A-A000-40E7-AB21-D6A01019233A}" dt="2020-05-17T15:14:34.593" v="284" actId="164"/>
          <ac:spMkLst>
            <pc:docMk/>
            <pc:sldMk cId="2994840016" sldId="756"/>
            <ac:spMk id="422" creationId="{EC095690-8C41-447D-AC37-F3166F419B81}"/>
          </ac:spMkLst>
        </pc:spChg>
        <pc:spChg chg="mod">
          <ac:chgData name="reza kabir" userId="af3c95a13102d509" providerId="LiveId" clId="{1DE7A25A-A000-40E7-AB21-D6A01019233A}" dt="2020-05-17T15:14:34.593" v="284" actId="164"/>
          <ac:spMkLst>
            <pc:docMk/>
            <pc:sldMk cId="2994840016" sldId="756"/>
            <ac:spMk id="423" creationId="{92725CE3-1EF2-4C3E-A867-6C1762CD42C6}"/>
          </ac:spMkLst>
        </pc:spChg>
        <pc:spChg chg="mod">
          <ac:chgData name="reza kabir" userId="af3c95a13102d509" providerId="LiveId" clId="{1DE7A25A-A000-40E7-AB21-D6A01019233A}" dt="2020-05-17T15:14:34.593" v="284" actId="164"/>
          <ac:spMkLst>
            <pc:docMk/>
            <pc:sldMk cId="2994840016" sldId="756"/>
            <ac:spMk id="424" creationId="{4B8AC497-16A8-4B9B-A437-7F781BFE6E49}"/>
          </ac:spMkLst>
        </pc:spChg>
        <pc:spChg chg="mod">
          <ac:chgData name="reza kabir" userId="af3c95a13102d509" providerId="LiveId" clId="{1DE7A25A-A000-40E7-AB21-D6A01019233A}" dt="2020-05-17T15:14:34.593" v="284" actId="164"/>
          <ac:spMkLst>
            <pc:docMk/>
            <pc:sldMk cId="2994840016" sldId="756"/>
            <ac:spMk id="425" creationId="{62BB8E06-70AF-4ED4-9D50-94FE9777AA3F}"/>
          </ac:spMkLst>
        </pc:spChg>
        <pc:spChg chg="mod">
          <ac:chgData name="reza kabir" userId="af3c95a13102d509" providerId="LiveId" clId="{1DE7A25A-A000-40E7-AB21-D6A01019233A}" dt="2020-05-17T15:14:34.593" v="284" actId="164"/>
          <ac:spMkLst>
            <pc:docMk/>
            <pc:sldMk cId="2994840016" sldId="756"/>
            <ac:spMk id="426" creationId="{94A36298-1492-4BBA-A3BE-3BD0E13C312E}"/>
          </ac:spMkLst>
        </pc:spChg>
        <pc:spChg chg="mod">
          <ac:chgData name="reza kabir" userId="af3c95a13102d509" providerId="LiveId" clId="{1DE7A25A-A000-40E7-AB21-D6A01019233A}" dt="2020-05-17T15:14:34.593" v="284" actId="164"/>
          <ac:spMkLst>
            <pc:docMk/>
            <pc:sldMk cId="2994840016" sldId="756"/>
            <ac:spMk id="427" creationId="{02547DF4-8DE0-4B60-88CF-079DA18C6D44}"/>
          </ac:spMkLst>
        </pc:spChg>
        <pc:spChg chg="mod">
          <ac:chgData name="reza kabir" userId="af3c95a13102d509" providerId="LiveId" clId="{1DE7A25A-A000-40E7-AB21-D6A01019233A}" dt="2020-05-17T15:14:34.593" v="284" actId="164"/>
          <ac:spMkLst>
            <pc:docMk/>
            <pc:sldMk cId="2994840016" sldId="756"/>
            <ac:spMk id="428" creationId="{DE36BE01-A5F7-43B0-8FD4-AF87F6FEFD92}"/>
          </ac:spMkLst>
        </pc:spChg>
        <pc:spChg chg="mod">
          <ac:chgData name="reza kabir" userId="af3c95a13102d509" providerId="LiveId" clId="{1DE7A25A-A000-40E7-AB21-D6A01019233A}" dt="2020-05-17T15:14:34.593" v="284" actId="164"/>
          <ac:spMkLst>
            <pc:docMk/>
            <pc:sldMk cId="2994840016" sldId="756"/>
            <ac:spMk id="429" creationId="{DBADBA1C-659A-4560-9829-AFAD5C9627BD}"/>
          </ac:spMkLst>
        </pc:spChg>
        <pc:spChg chg="mod">
          <ac:chgData name="reza kabir" userId="af3c95a13102d509" providerId="LiveId" clId="{1DE7A25A-A000-40E7-AB21-D6A01019233A}" dt="2020-05-17T15:14:34.593" v="284" actId="164"/>
          <ac:spMkLst>
            <pc:docMk/>
            <pc:sldMk cId="2994840016" sldId="756"/>
            <ac:spMk id="430" creationId="{31915AC6-921C-445B-8CD4-DA9C44185E08}"/>
          </ac:spMkLst>
        </pc:spChg>
        <pc:spChg chg="mod">
          <ac:chgData name="reza kabir" userId="af3c95a13102d509" providerId="LiveId" clId="{1DE7A25A-A000-40E7-AB21-D6A01019233A}" dt="2020-05-17T15:14:34.593" v="284" actId="164"/>
          <ac:spMkLst>
            <pc:docMk/>
            <pc:sldMk cId="2994840016" sldId="756"/>
            <ac:spMk id="431" creationId="{CD131F5C-B54E-4711-9A92-91C3DF28EA45}"/>
          </ac:spMkLst>
        </pc:spChg>
        <pc:spChg chg="mod">
          <ac:chgData name="reza kabir" userId="af3c95a13102d509" providerId="LiveId" clId="{1DE7A25A-A000-40E7-AB21-D6A01019233A}" dt="2020-05-17T15:14:34.593" v="284" actId="164"/>
          <ac:spMkLst>
            <pc:docMk/>
            <pc:sldMk cId="2994840016" sldId="756"/>
            <ac:spMk id="432" creationId="{4AFFA444-B65A-4A58-BFC2-F1E0C88CAB06}"/>
          </ac:spMkLst>
        </pc:spChg>
        <pc:spChg chg="mod">
          <ac:chgData name="reza kabir" userId="af3c95a13102d509" providerId="LiveId" clId="{1DE7A25A-A000-40E7-AB21-D6A01019233A}" dt="2020-05-17T15:14:34.593" v="284" actId="164"/>
          <ac:spMkLst>
            <pc:docMk/>
            <pc:sldMk cId="2994840016" sldId="756"/>
            <ac:spMk id="433" creationId="{7F91CCC1-1442-4CE1-B7C7-5AEE8BFB463C}"/>
          </ac:spMkLst>
        </pc:spChg>
        <pc:spChg chg="mod">
          <ac:chgData name="reza kabir" userId="af3c95a13102d509" providerId="LiveId" clId="{1DE7A25A-A000-40E7-AB21-D6A01019233A}" dt="2020-05-17T15:14:34.593" v="284" actId="164"/>
          <ac:spMkLst>
            <pc:docMk/>
            <pc:sldMk cId="2994840016" sldId="756"/>
            <ac:spMk id="434" creationId="{6D93811A-90C4-439C-A943-493E324B68A1}"/>
          </ac:spMkLst>
        </pc:spChg>
        <pc:spChg chg="mod">
          <ac:chgData name="reza kabir" userId="af3c95a13102d509" providerId="LiveId" clId="{1DE7A25A-A000-40E7-AB21-D6A01019233A}" dt="2020-05-17T15:14:34.593" v="284" actId="164"/>
          <ac:spMkLst>
            <pc:docMk/>
            <pc:sldMk cId="2994840016" sldId="756"/>
            <ac:spMk id="435" creationId="{0B0B7996-204A-4C08-9C45-188832CA053A}"/>
          </ac:spMkLst>
        </pc:spChg>
        <pc:spChg chg="mod">
          <ac:chgData name="reza kabir" userId="af3c95a13102d509" providerId="LiveId" clId="{1DE7A25A-A000-40E7-AB21-D6A01019233A}" dt="2020-05-17T15:14:34.593" v="284" actId="164"/>
          <ac:spMkLst>
            <pc:docMk/>
            <pc:sldMk cId="2994840016" sldId="756"/>
            <ac:spMk id="436" creationId="{5F6FEA6F-813A-4D49-9C15-5FD2FCB816BA}"/>
          </ac:spMkLst>
        </pc:spChg>
        <pc:spChg chg="mod">
          <ac:chgData name="reza kabir" userId="af3c95a13102d509" providerId="LiveId" clId="{1DE7A25A-A000-40E7-AB21-D6A01019233A}" dt="2020-05-17T15:14:34.593" v="284" actId="164"/>
          <ac:spMkLst>
            <pc:docMk/>
            <pc:sldMk cId="2994840016" sldId="756"/>
            <ac:spMk id="437" creationId="{50862F45-CC3E-4D19-8E78-5F9237FD5D2B}"/>
          </ac:spMkLst>
        </pc:spChg>
        <pc:spChg chg="mod">
          <ac:chgData name="reza kabir" userId="af3c95a13102d509" providerId="LiveId" clId="{1DE7A25A-A000-40E7-AB21-D6A01019233A}" dt="2020-05-17T15:14:34.593" v="284" actId="164"/>
          <ac:spMkLst>
            <pc:docMk/>
            <pc:sldMk cId="2994840016" sldId="756"/>
            <ac:spMk id="438" creationId="{934E4A2B-2A4E-4A55-B247-8A1887183973}"/>
          </ac:spMkLst>
        </pc:spChg>
        <pc:spChg chg="mod">
          <ac:chgData name="reza kabir" userId="af3c95a13102d509" providerId="LiveId" clId="{1DE7A25A-A000-40E7-AB21-D6A01019233A}" dt="2020-05-17T15:14:34.593" v="284" actId="164"/>
          <ac:spMkLst>
            <pc:docMk/>
            <pc:sldMk cId="2994840016" sldId="756"/>
            <ac:spMk id="439" creationId="{02D6A5CB-2E88-4130-A5D0-D9794532078C}"/>
          </ac:spMkLst>
        </pc:spChg>
        <pc:spChg chg="mod">
          <ac:chgData name="reza kabir" userId="af3c95a13102d509" providerId="LiveId" clId="{1DE7A25A-A000-40E7-AB21-D6A01019233A}" dt="2020-05-17T15:14:34.593" v="284" actId="164"/>
          <ac:spMkLst>
            <pc:docMk/>
            <pc:sldMk cId="2994840016" sldId="756"/>
            <ac:spMk id="440" creationId="{55738821-7370-49F9-A6B6-751094D4568E}"/>
          </ac:spMkLst>
        </pc:spChg>
        <pc:spChg chg="mod">
          <ac:chgData name="reza kabir" userId="af3c95a13102d509" providerId="LiveId" clId="{1DE7A25A-A000-40E7-AB21-D6A01019233A}" dt="2020-05-17T15:14:34.593" v="284" actId="164"/>
          <ac:spMkLst>
            <pc:docMk/>
            <pc:sldMk cId="2994840016" sldId="756"/>
            <ac:spMk id="441" creationId="{1B0176E9-465F-4C8A-B235-B5E3E1F08BB0}"/>
          </ac:spMkLst>
        </pc:spChg>
        <pc:spChg chg="mod">
          <ac:chgData name="reza kabir" userId="af3c95a13102d509" providerId="LiveId" clId="{1DE7A25A-A000-40E7-AB21-D6A01019233A}" dt="2020-05-17T15:14:34.593" v="284" actId="164"/>
          <ac:spMkLst>
            <pc:docMk/>
            <pc:sldMk cId="2994840016" sldId="756"/>
            <ac:spMk id="442" creationId="{E8C16D14-6743-4F41-BFC0-F37C9A8705D6}"/>
          </ac:spMkLst>
        </pc:spChg>
        <pc:spChg chg="mod">
          <ac:chgData name="reza kabir" userId="af3c95a13102d509" providerId="LiveId" clId="{1DE7A25A-A000-40E7-AB21-D6A01019233A}" dt="2020-05-17T15:14:34.593" v="284" actId="164"/>
          <ac:spMkLst>
            <pc:docMk/>
            <pc:sldMk cId="2994840016" sldId="756"/>
            <ac:spMk id="443" creationId="{7AFAFD8D-E03D-420C-A158-02DD104F5183}"/>
          </ac:spMkLst>
        </pc:spChg>
        <pc:spChg chg="mod">
          <ac:chgData name="reza kabir" userId="af3c95a13102d509" providerId="LiveId" clId="{1DE7A25A-A000-40E7-AB21-D6A01019233A}" dt="2020-05-17T15:14:34.593" v="284" actId="164"/>
          <ac:spMkLst>
            <pc:docMk/>
            <pc:sldMk cId="2994840016" sldId="756"/>
            <ac:spMk id="444" creationId="{FA37D02F-013E-4BD0-96CB-235AF061C455}"/>
          </ac:spMkLst>
        </pc:spChg>
        <pc:spChg chg="mod">
          <ac:chgData name="reza kabir" userId="af3c95a13102d509" providerId="LiveId" clId="{1DE7A25A-A000-40E7-AB21-D6A01019233A}" dt="2020-05-17T15:14:34.593" v="284" actId="164"/>
          <ac:spMkLst>
            <pc:docMk/>
            <pc:sldMk cId="2994840016" sldId="756"/>
            <ac:spMk id="445" creationId="{E52AF17A-A0FE-4CA3-A176-D41A4918E660}"/>
          </ac:spMkLst>
        </pc:spChg>
        <pc:spChg chg="mod">
          <ac:chgData name="reza kabir" userId="af3c95a13102d509" providerId="LiveId" clId="{1DE7A25A-A000-40E7-AB21-D6A01019233A}" dt="2020-05-17T15:14:34.593" v="284" actId="164"/>
          <ac:spMkLst>
            <pc:docMk/>
            <pc:sldMk cId="2994840016" sldId="756"/>
            <ac:spMk id="446" creationId="{17AA3A5C-E0BB-4300-B346-75545CF47360}"/>
          </ac:spMkLst>
        </pc:spChg>
        <pc:spChg chg="mod">
          <ac:chgData name="reza kabir" userId="af3c95a13102d509" providerId="LiveId" clId="{1DE7A25A-A000-40E7-AB21-D6A01019233A}" dt="2020-05-17T15:14:34.593" v="284" actId="164"/>
          <ac:spMkLst>
            <pc:docMk/>
            <pc:sldMk cId="2994840016" sldId="756"/>
            <ac:spMk id="447" creationId="{558550BB-28BD-4632-9615-037812227FB4}"/>
          </ac:spMkLst>
        </pc:spChg>
        <pc:spChg chg="mod">
          <ac:chgData name="reza kabir" userId="af3c95a13102d509" providerId="LiveId" clId="{1DE7A25A-A000-40E7-AB21-D6A01019233A}" dt="2020-05-17T15:14:34.593" v="284" actId="164"/>
          <ac:spMkLst>
            <pc:docMk/>
            <pc:sldMk cId="2994840016" sldId="756"/>
            <ac:spMk id="448" creationId="{95D12775-E1DE-4277-991D-A3CE5D632677}"/>
          </ac:spMkLst>
        </pc:spChg>
        <pc:spChg chg="mod">
          <ac:chgData name="reza kabir" userId="af3c95a13102d509" providerId="LiveId" clId="{1DE7A25A-A000-40E7-AB21-D6A01019233A}" dt="2020-05-17T15:14:34.593" v="284" actId="164"/>
          <ac:spMkLst>
            <pc:docMk/>
            <pc:sldMk cId="2994840016" sldId="756"/>
            <ac:spMk id="449" creationId="{97101B5F-F635-4FB9-8CF0-FEC2B58795E8}"/>
          </ac:spMkLst>
        </pc:spChg>
        <pc:spChg chg="mod">
          <ac:chgData name="reza kabir" userId="af3c95a13102d509" providerId="LiveId" clId="{1DE7A25A-A000-40E7-AB21-D6A01019233A}" dt="2020-05-17T15:14:34.593" v="284" actId="164"/>
          <ac:spMkLst>
            <pc:docMk/>
            <pc:sldMk cId="2994840016" sldId="756"/>
            <ac:spMk id="450" creationId="{947BA935-786E-4CDE-AAD5-346EB25C0226}"/>
          </ac:spMkLst>
        </pc:spChg>
        <pc:spChg chg="mod">
          <ac:chgData name="reza kabir" userId="af3c95a13102d509" providerId="LiveId" clId="{1DE7A25A-A000-40E7-AB21-D6A01019233A}" dt="2020-05-17T15:14:34.593" v="284" actId="164"/>
          <ac:spMkLst>
            <pc:docMk/>
            <pc:sldMk cId="2994840016" sldId="756"/>
            <ac:spMk id="451" creationId="{3C620982-1B55-4BC7-939B-E3EE7D6D32E4}"/>
          </ac:spMkLst>
        </pc:spChg>
        <pc:spChg chg="mod">
          <ac:chgData name="reza kabir" userId="af3c95a13102d509" providerId="LiveId" clId="{1DE7A25A-A000-40E7-AB21-D6A01019233A}" dt="2020-05-17T15:14:34.593" v="284" actId="164"/>
          <ac:spMkLst>
            <pc:docMk/>
            <pc:sldMk cId="2994840016" sldId="756"/>
            <ac:spMk id="452" creationId="{BCF7604A-2BAB-4C14-A054-C4F60F6C9E70}"/>
          </ac:spMkLst>
        </pc:spChg>
        <pc:spChg chg="mod">
          <ac:chgData name="reza kabir" userId="af3c95a13102d509" providerId="LiveId" clId="{1DE7A25A-A000-40E7-AB21-D6A01019233A}" dt="2020-05-17T15:14:34.593" v="284" actId="164"/>
          <ac:spMkLst>
            <pc:docMk/>
            <pc:sldMk cId="2994840016" sldId="756"/>
            <ac:spMk id="453" creationId="{F3DF9252-1889-4785-B294-93BF6201193E}"/>
          </ac:spMkLst>
        </pc:spChg>
        <pc:spChg chg="mod">
          <ac:chgData name="reza kabir" userId="af3c95a13102d509" providerId="LiveId" clId="{1DE7A25A-A000-40E7-AB21-D6A01019233A}" dt="2020-05-17T15:14:34.593" v="284" actId="164"/>
          <ac:spMkLst>
            <pc:docMk/>
            <pc:sldMk cId="2994840016" sldId="756"/>
            <ac:spMk id="454" creationId="{E511AC3A-D37C-4C84-B4DC-405E11F71A99}"/>
          </ac:spMkLst>
        </pc:spChg>
        <pc:spChg chg="mod">
          <ac:chgData name="reza kabir" userId="af3c95a13102d509" providerId="LiveId" clId="{1DE7A25A-A000-40E7-AB21-D6A01019233A}" dt="2020-05-17T15:14:34.593" v="284" actId="164"/>
          <ac:spMkLst>
            <pc:docMk/>
            <pc:sldMk cId="2994840016" sldId="756"/>
            <ac:spMk id="455" creationId="{2DC6F727-3388-4B51-AD9C-BC44BF79FD82}"/>
          </ac:spMkLst>
        </pc:spChg>
        <pc:spChg chg="mod">
          <ac:chgData name="reza kabir" userId="af3c95a13102d509" providerId="LiveId" clId="{1DE7A25A-A000-40E7-AB21-D6A01019233A}" dt="2020-05-17T15:14:34.593" v="284" actId="164"/>
          <ac:spMkLst>
            <pc:docMk/>
            <pc:sldMk cId="2994840016" sldId="756"/>
            <ac:spMk id="456" creationId="{8BAFFBF2-CC16-49C6-BEE6-209A9FA82008}"/>
          </ac:spMkLst>
        </pc:spChg>
        <pc:spChg chg="mod">
          <ac:chgData name="reza kabir" userId="af3c95a13102d509" providerId="LiveId" clId="{1DE7A25A-A000-40E7-AB21-D6A01019233A}" dt="2020-05-17T15:14:34.593" v="284" actId="164"/>
          <ac:spMkLst>
            <pc:docMk/>
            <pc:sldMk cId="2994840016" sldId="756"/>
            <ac:spMk id="457" creationId="{6D7A82AC-066F-4122-B753-8651E8AF2F73}"/>
          </ac:spMkLst>
        </pc:spChg>
        <pc:spChg chg="mod">
          <ac:chgData name="reza kabir" userId="af3c95a13102d509" providerId="LiveId" clId="{1DE7A25A-A000-40E7-AB21-D6A01019233A}" dt="2020-05-17T15:14:34.593" v="284" actId="164"/>
          <ac:spMkLst>
            <pc:docMk/>
            <pc:sldMk cId="2994840016" sldId="756"/>
            <ac:spMk id="458" creationId="{E7ECF7F2-B01C-49EC-B503-5B436A4471D9}"/>
          </ac:spMkLst>
        </pc:spChg>
        <pc:spChg chg="mod">
          <ac:chgData name="reza kabir" userId="af3c95a13102d509" providerId="LiveId" clId="{1DE7A25A-A000-40E7-AB21-D6A01019233A}" dt="2020-05-17T15:14:34.593" v="284" actId="164"/>
          <ac:spMkLst>
            <pc:docMk/>
            <pc:sldMk cId="2994840016" sldId="756"/>
            <ac:spMk id="459" creationId="{249CBB31-408D-4F36-9062-DBDA2B2D7A3B}"/>
          </ac:spMkLst>
        </pc:spChg>
        <pc:spChg chg="mod">
          <ac:chgData name="reza kabir" userId="af3c95a13102d509" providerId="LiveId" clId="{1DE7A25A-A000-40E7-AB21-D6A01019233A}" dt="2020-05-17T15:14:34.593" v="284" actId="164"/>
          <ac:spMkLst>
            <pc:docMk/>
            <pc:sldMk cId="2994840016" sldId="756"/>
            <ac:spMk id="460" creationId="{F945F66D-09E8-4978-8FB3-259D215A3C2B}"/>
          </ac:spMkLst>
        </pc:spChg>
        <pc:spChg chg="mod">
          <ac:chgData name="reza kabir" userId="af3c95a13102d509" providerId="LiveId" clId="{1DE7A25A-A000-40E7-AB21-D6A01019233A}" dt="2020-05-17T15:14:34.593" v="284" actId="164"/>
          <ac:spMkLst>
            <pc:docMk/>
            <pc:sldMk cId="2994840016" sldId="756"/>
            <ac:spMk id="461" creationId="{86E42EAE-DE05-4DEF-8A18-27B7F8D8FA50}"/>
          </ac:spMkLst>
        </pc:spChg>
        <pc:spChg chg="mod">
          <ac:chgData name="reza kabir" userId="af3c95a13102d509" providerId="LiveId" clId="{1DE7A25A-A000-40E7-AB21-D6A01019233A}" dt="2020-05-17T15:14:34.593" v="284" actId="164"/>
          <ac:spMkLst>
            <pc:docMk/>
            <pc:sldMk cId="2994840016" sldId="756"/>
            <ac:spMk id="462" creationId="{C1FFEF34-6603-4A92-B290-C92230F9A48F}"/>
          </ac:spMkLst>
        </pc:spChg>
        <pc:spChg chg="mod">
          <ac:chgData name="reza kabir" userId="af3c95a13102d509" providerId="LiveId" clId="{1DE7A25A-A000-40E7-AB21-D6A01019233A}" dt="2020-05-17T15:14:34.593" v="284" actId="164"/>
          <ac:spMkLst>
            <pc:docMk/>
            <pc:sldMk cId="2994840016" sldId="756"/>
            <ac:spMk id="463" creationId="{BC201C83-6C92-45FD-92C9-74C41E316E85}"/>
          </ac:spMkLst>
        </pc:spChg>
        <pc:spChg chg="mod">
          <ac:chgData name="reza kabir" userId="af3c95a13102d509" providerId="LiveId" clId="{1DE7A25A-A000-40E7-AB21-D6A01019233A}" dt="2020-05-17T15:14:34.593" v="284" actId="164"/>
          <ac:spMkLst>
            <pc:docMk/>
            <pc:sldMk cId="2994840016" sldId="756"/>
            <ac:spMk id="464" creationId="{27480BCB-97AD-47DF-8FED-8C2F9B81935E}"/>
          </ac:spMkLst>
        </pc:spChg>
        <pc:spChg chg="mod">
          <ac:chgData name="reza kabir" userId="af3c95a13102d509" providerId="LiveId" clId="{1DE7A25A-A000-40E7-AB21-D6A01019233A}" dt="2020-05-17T15:14:34.593" v="284" actId="164"/>
          <ac:spMkLst>
            <pc:docMk/>
            <pc:sldMk cId="2994840016" sldId="756"/>
            <ac:spMk id="465" creationId="{3855D1D4-23B1-4B50-88D6-591491A1084B}"/>
          </ac:spMkLst>
        </pc:spChg>
        <pc:spChg chg="mod">
          <ac:chgData name="reza kabir" userId="af3c95a13102d509" providerId="LiveId" clId="{1DE7A25A-A000-40E7-AB21-D6A01019233A}" dt="2020-05-17T15:14:34.593" v="284" actId="164"/>
          <ac:spMkLst>
            <pc:docMk/>
            <pc:sldMk cId="2994840016" sldId="756"/>
            <ac:spMk id="466" creationId="{30566A21-1E7E-4CC0-B164-1E378F520935}"/>
          </ac:spMkLst>
        </pc:spChg>
        <pc:spChg chg="mod">
          <ac:chgData name="reza kabir" userId="af3c95a13102d509" providerId="LiveId" clId="{1DE7A25A-A000-40E7-AB21-D6A01019233A}" dt="2020-05-17T15:14:34.593" v="284" actId="164"/>
          <ac:spMkLst>
            <pc:docMk/>
            <pc:sldMk cId="2994840016" sldId="756"/>
            <ac:spMk id="467" creationId="{4D7FC357-45A1-4C9C-BE2D-3F7E48890E56}"/>
          </ac:spMkLst>
        </pc:spChg>
        <pc:spChg chg="mod">
          <ac:chgData name="reza kabir" userId="af3c95a13102d509" providerId="LiveId" clId="{1DE7A25A-A000-40E7-AB21-D6A01019233A}" dt="2020-05-17T15:14:34.593" v="284" actId="164"/>
          <ac:spMkLst>
            <pc:docMk/>
            <pc:sldMk cId="2994840016" sldId="756"/>
            <ac:spMk id="468" creationId="{3CB6C4DB-A8D5-4E98-807F-F8BF6BAE80B2}"/>
          </ac:spMkLst>
        </pc:spChg>
        <pc:spChg chg="mod">
          <ac:chgData name="reza kabir" userId="af3c95a13102d509" providerId="LiveId" clId="{1DE7A25A-A000-40E7-AB21-D6A01019233A}" dt="2020-05-17T15:14:34.593" v="284" actId="164"/>
          <ac:spMkLst>
            <pc:docMk/>
            <pc:sldMk cId="2994840016" sldId="756"/>
            <ac:spMk id="469" creationId="{7379CB83-14B5-4FEC-8FA0-17CB638B6012}"/>
          </ac:spMkLst>
        </pc:spChg>
        <pc:spChg chg="mod">
          <ac:chgData name="reza kabir" userId="af3c95a13102d509" providerId="LiveId" clId="{1DE7A25A-A000-40E7-AB21-D6A01019233A}" dt="2020-05-17T15:14:34.593" v="284" actId="164"/>
          <ac:spMkLst>
            <pc:docMk/>
            <pc:sldMk cId="2994840016" sldId="756"/>
            <ac:spMk id="470" creationId="{15630951-F0AA-43E8-941B-5E98E040C058}"/>
          </ac:spMkLst>
        </pc:spChg>
        <pc:spChg chg="mod">
          <ac:chgData name="reza kabir" userId="af3c95a13102d509" providerId="LiveId" clId="{1DE7A25A-A000-40E7-AB21-D6A01019233A}" dt="2020-05-17T15:14:34.593" v="284" actId="164"/>
          <ac:spMkLst>
            <pc:docMk/>
            <pc:sldMk cId="2994840016" sldId="756"/>
            <ac:spMk id="471" creationId="{553329E0-8C78-4E79-A6C6-D05B42E7C1F0}"/>
          </ac:spMkLst>
        </pc:spChg>
        <pc:spChg chg="mod">
          <ac:chgData name="reza kabir" userId="af3c95a13102d509" providerId="LiveId" clId="{1DE7A25A-A000-40E7-AB21-D6A01019233A}" dt="2020-05-17T15:14:34.593" v="284" actId="164"/>
          <ac:spMkLst>
            <pc:docMk/>
            <pc:sldMk cId="2994840016" sldId="756"/>
            <ac:spMk id="472" creationId="{1FCFEC02-F3EF-4B45-B4E4-150C377A6499}"/>
          </ac:spMkLst>
        </pc:spChg>
        <pc:spChg chg="mod">
          <ac:chgData name="reza kabir" userId="af3c95a13102d509" providerId="LiveId" clId="{1DE7A25A-A000-40E7-AB21-D6A01019233A}" dt="2020-05-17T15:14:34.593" v="284" actId="164"/>
          <ac:spMkLst>
            <pc:docMk/>
            <pc:sldMk cId="2994840016" sldId="756"/>
            <ac:spMk id="473" creationId="{ECD9883A-50E1-43FD-B7EB-D22227E15D24}"/>
          </ac:spMkLst>
        </pc:spChg>
        <pc:spChg chg="mod">
          <ac:chgData name="reza kabir" userId="af3c95a13102d509" providerId="LiveId" clId="{1DE7A25A-A000-40E7-AB21-D6A01019233A}" dt="2020-05-17T15:14:34.593" v="284" actId="164"/>
          <ac:spMkLst>
            <pc:docMk/>
            <pc:sldMk cId="2994840016" sldId="756"/>
            <ac:spMk id="474" creationId="{68A59A19-AE95-4D80-B3CB-EC82A50077CE}"/>
          </ac:spMkLst>
        </pc:spChg>
        <pc:spChg chg="mod">
          <ac:chgData name="reza kabir" userId="af3c95a13102d509" providerId="LiveId" clId="{1DE7A25A-A000-40E7-AB21-D6A01019233A}" dt="2020-05-17T15:14:34.593" v="284" actId="164"/>
          <ac:spMkLst>
            <pc:docMk/>
            <pc:sldMk cId="2994840016" sldId="756"/>
            <ac:spMk id="475" creationId="{19780A3B-AD3D-4801-9B45-55A50D9755B3}"/>
          </ac:spMkLst>
        </pc:spChg>
        <pc:spChg chg="mod">
          <ac:chgData name="reza kabir" userId="af3c95a13102d509" providerId="LiveId" clId="{1DE7A25A-A000-40E7-AB21-D6A01019233A}" dt="2020-05-17T15:14:34.593" v="284" actId="164"/>
          <ac:spMkLst>
            <pc:docMk/>
            <pc:sldMk cId="2994840016" sldId="756"/>
            <ac:spMk id="476" creationId="{993CDEF9-64C3-4081-B0A9-D49494E12018}"/>
          </ac:spMkLst>
        </pc:spChg>
        <pc:spChg chg="mod">
          <ac:chgData name="reza kabir" userId="af3c95a13102d509" providerId="LiveId" clId="{1DE7A25A-A000-40E7-AB21-D6A01019233A}" dt="2020-05-17T15:14:34.593" v="284" actId="164"/>
          <ac:spMkLst>
            <pc:docMk/>
            <pc:sldMk cId="2994840016" sldId="756"/>
            <ac:spMk id="477" creationId="{A053B8EC-FC53-40A4-A6F7-456274EBEBED}"/>
          </ac:spMkLst>
        </pc:spChg>
        <pc:spChg chg="mod">
          <ac:chgData name="reza kabir" userId="af3c95a13102d509" providerId="LiveId" clId="{1DE7A25A-A000-40E7-AB21-D6A01019233A}" dt="2020-05-17T15:14:34.593" v="284" actId="164"/>
          <ac:spMkLst>
            <pc:docMk/>
            <pc:sldMk cId="2994840016" sldId="756"/>
            <ac:spMk id="478" creationId="{08526C14-F899-42C5-B205-089C5086ED0F}"/>
          </ac:spMkLst>
        </pc:spChg>
        <pc:spChg chg="mod">
          <ac:chgData name="reza kabir" userId="af3c95a13102d509" providerId="LiveId" clId="{1DE7A25A-A000-40E7-AB21-D6A01019233A}" dt="2020-05-17T15:14:34.593" v="284" actId="164"/>
          <ac:spMkLst>
            <pc:docMk/>
            <pc:sldMk cId="2994840016" sldId="756"/>
            <ac:spMk id="479" creationId="{9DA1915E-9CB5-49F0-B9AE-85FFE8C37F5B}"/>
          </ac:spMkLst>
        </pc:spChg>
        <pc:spChg chg="mod">
          <ac:chgData name="reza kabir" userId="af3c95a13102d509" providerId="LiveId" clId="{1DE7A25A-A000-40E7-AB21-D6A01019233A}" dt="2020-05-17T15:14:34.593" v="284" actId="164"/>
          <ac:spMkLst>
            <pc:docMk/>
            <pc:sldMk cId="2994840016" sldId="756"/>
            <ac:spMk id="480" creationId="{A1FDCB89-DEDF-4359-B9AC-40B48C4A25B4}"/>
          </ac:spMkLst>
        </pc:spChg>
        <pc:spChg chg="mod">
          <ac:chgData name="reza kabir" userId="af3c95a13102d509" providerId="LiveId" clId="{1DE7A25A-A000-40E7-AB21-D6A01019233A}" dt="2020-05-17T15:14:34.593" v="284" actId="164"/>
          <ac:spMkLst>
            <pc:docMk/>
            <pc:sldMk cId="2994840016" sldId="756"/>
            <ac:spMk id="481" creationId="{AA07B3B4-78DB-4928-B1A1-3A8A03F09597}"/>
          </ac:spMkLst>
        </pc:spChg>
        <pc:spChg chg="mod">
          <ac:chgData name="reza kabir" userId="af3c95a13102d509" providerId="LiveId" clId="{1DE7A25A-A000-40E7-AB21-D6A01019233A}" dt="2020-05-17T15:14:34.593" v="284" actId="164"/>
          <ac:spMkLst>
            <pc:docMk/>
            <pc:sldMk cId="2994840016" sldId="756"/>
            <ac:spMk id="482" creationId="{C4684D01-9D41-4D84-AD77-FC08DD98AB65}"/>
          </ac:spMkLst>
        </pc:spChg>
        <pc:spChg chg="mod">
          <ac:chgData name="reza kabir" userId="af3c95a13102d509" providerId="LiveId" clId="{1DE7A25A-A000-40E7-AB21-D6A01019233A}" dt="2020-05-17T15:14:34.593" v="284" actId="164"/>
          <ac:spMkLst>
            <pc:docMk/>
            <pc:sldMk cId="2994840016" sldId="756"/>
            <ac:spMk id="483" creationId="{CE707D69-053B-4A3C-AC78-BAB834E65FB5}"/>
          </ac:spMkLst>
        </pc:spChg>
        <pc:spChg chg="mod">
          <ac:chgData name="reza kabir" userId="af3c95a13102d509" providerId="LiveId" clId="{1DE7A25A-A000-40E7-AB21-D6A01019233A}" dt="2020-05-17T15:14:34.593" v="284" actId="164"/>
          <ac:spMkLst>
            <pc:docMk/>
            <pc:sldMk cId="2994840016" sldId="756"/>
            <ac:spMk id="484" creationId="{7700CA9E-BC2A-4A90-A9E3-90F2970A0E35}"/>
          </ac:spMkLst>
        </pc:spChg>
        <pc:spChg chg="mod">
          <ac:chgData name="reza kabir" userId="af3c95a13102d509" providerId="LiveId" clId="{1DE7A25A-A000-40E7-AB21-D6A01019233A}" dt="2020-05-17T15:14:34.593" v="284" actId="164"/>
          <ac:spMkLst>
            <pc:docMk/>
            <pc:sldMk cId="2994840016" sldId="756"/>
            <ac:spMk id="485" creationId="{65AA8F61-9924-45F3-A416-33101F411E5F}"/>
          </ac:spMkLst>
        </pc:spChg>
        <pc:spChg chg="mod">
          <ac:chgData name="reza kabir" userId="af3c95a13102d509" providerId="LiveId" clId="{1DE7A25A-A000-40E7-AB21-D6A01019233A}" dt="2020-05-17T15:14:34.593" v="284" actId="164"/>
          <ac:spMkLst>
            <pc:docMk/>
            <pc:sldMk cId="2994840016" sldId="756"/>
            <ac:spMk id="486" creationId="{CE83D10F-D0CB-4CC5-B081-A0371AE016B7}"/>
          </ac:spMkLst>
        </pc:spChg>
        <pc:spChg chg="mod">
          <ac:chgData name="reza kabir" userId="af3c95a13102d509" providerId="LiveId" clId="{1DE7A25A-A000-40E7-AB21-D6A01019233A}" dt="2020-05-17T15:14:34.593" v="284" actId="164"/>
          <ac:spMkLst>
            <pc:docMk/>
            <pc:sldMk cId="2994840016" sldId="756"/>
            <ac:spMk id="487" creationId="{5B84A1F9-9967-4CC4-86B4-08592B666AAF}"/>
          </ac:spMkLst>
        </pc:spChg>
        <pc:spChg chg="mod">
          <ac:chgData name="reza kabir" userId="af3c95a13102d509" providerId="LiveId" clId="{1DE7A25A-A000-40E7-AB21-D6A01019233A}" dt="2020-05-17T15:14:34.593" v="284" actId="164"/>
          <ac:spMkLst>
            <pc:docMk/>
            <pc:sldMk cId="2994840016" sldId="756"/>
            <ac:spMk id="488" creationId="{51D65A7C-419A-4C0A-A3DD-87E0A628682F}"/>
          </ac:spMkLst>
        </pc:spChg>
        <pc:spChg chg="mod">
          <ac:chgData name="reza kabir" userId="af3c95a13102d509" providerId="LiveId" clId="{1DE7A25A-A000-40E7-AB21-D6A01019233A}" dt="2020-05-17T15:14:34.593" v="284" actId="164"/>
          <ac:spMkLst>
            <pc:docMk/>
            <pc:sldMk cId="2994840016" sldId="756"/>
            <ac:spMk id="489" creationId="{56C69FBF-FE1C-4C84-803C-FC78F7CCEBAC}"/>
          </ac:spMkLst>
        </pc:spChg>
        <pc:spChg chg="mod">
          <ac:chgData name="reza kabir" userId="af3c95a13102d509" providerId="LiveId" clId="{1DE7A25A-A000-40E7-AB21-D6A01019233A}" dt="2020-05-17T15:14:34.593" v="284" actId="164"/>
          <ac:spMkLst>
            <pc:docMk/>
            <pc:sldMk cId="2994840016" sldId="756"/>
            <ac:spMk id="490" creationId="{FEFF8A0A-91E7-43C2-8D49-AF6C60D083AB}"/>
          </ac:spMkLst>
        </pc:spChg>
        <pc:spChg chg="mod">
          <ac:chgData name="reza kabir" userId="af3c95a13102d509" providerId="LiveId" clId="{1DE7A25A-A000-40E7-AB21-D6A01019233A}" dt="2020-05-17T15:14:34.593" v="284" actId="164"/>
          <ac:spMkLst>
            <pc:docMk/>
            <pc:sldMk cId="2994840016" sldId="756"/>
            <ac:spMk id="491" creationId="{85C65EB8-D48D-44D2-A616-4428D74D159C}"/>
          </ac:spMkLst>
        </pc:spChg>
        <pc:spChg chg="mod">
          <ac:chgData name="reza kabir" userId="af3c95a13102d509" providerId="LiveId" clId="{1DE7A25A-A000-40E7-AB21-D6A01019233A}" dt="2020-05-17T15:14:34.593" v="284" actId="164"/>
          <ac:spMkLst>
            <pc:docMk/>
            <pc:sldMk cId="2994840016" sldId="756"/>
            <ac:spMk id="492" creationId="{F395C3C4-41AD-4720-9238-F5E7F8070EFD}"/>
          </ac:spMkLst>
        </pc:spChg>
        <pc:spChg chg="mod">
          <ac:chgData name="reza kabir" userId="af3c95a13102d509" providerId="LiveId" clId="{1DE7A25A-A000-40E7-AB21-D6A01019233A}" dt="2020-05-17T15:14:34.593" v="284" actId="164"/>
          <ac:spMkLst>
            <pc:docMk/>
            <pc:sldMk cId="2994840016" sldId="756"/>
            <ac:spMk id="493" creationId="{A80DF94B-550A-4F53-8BF9-9FF44F79AC8F}"/>
          </ac:spMkLst>
        </pc:spChg>
        <pc:spChg chg="mod">
          <ac:chgData name="reza kabir" userId="af3c95a13102d509" providerId="LiveId" clId="{1DE7A25A-A000-40E7-AB21-D6A01019233A}" dt="2020-05-17T15:14:34.593" v="284" actId="164"/>
          <ac:spMkLst>
            <pc:docMk/>
            <pc:sldMk cId="2994840016" sldId="756"/>
            <ac:spMk id="494" creationId="{FC26290C-2307-4AA6-9678-864775212C4A}"/>
          </ac:spMkLst>
        </pc:spChg>
        <pc:spChg chg="mod">
          <ac:chgData name="reza kabir" userId="af3c95a13102d509" providerId="LiveId" clId="{1DE7A25A-A000-40E7-AB21-D6A01019233A}" dt="2020-05-17T15:14:34.593" v="284" actId="164"/>
          <ac:spMkLst>
            <pc:docMk/>
            <pc:sldMk cId="2994840016" sldId="756"/>
            <ac:spMk id="495" creationId="{4830EE87-2F3B-4337-B3DF-8BD8071C5FCB}"/>
          </ac:spMkLst>
        </pc:spChg>
        <pc:spChg chg="mod">
          <ac:chgData name="reza kabir" userId="af3c95a13102d509" providerId="LiveId" clId="{1DE7A25A-A000-40E7-AB21-D6A01019233A}" dt="2020-05-17T15:14:34.593" v="284" actId="164"/>
          <ac:spMkLst>
            <pc:docMk/>
            <pc:sldMk cId="2994840016" sldId="756"/>
            <ac:spMk id="496" creationId="{2DB541E1-2DD9-476F-84ED-65A4BDFAD25D}"/>
          </ac:spMkLst>
        </pc:spChg>
        <pc:spChg chg="mod">
          <ac:chgData name="reza kabir" userId="af3c95a13102d509" providerId="LiveId" clId="{1DE7A25A-A000-40E7-AB21-D6A01019233A}" dt="2020-05-17T15:14:34.593" v="284" actId="164"/>
          <ac:spMkLst>
            <pc:docMk/>
            <pc:sldMk cId="2994840016" sldId="756"/>
            <ac:spMk id="497" creationId="{61FB51B5-A7FE-4006-BD7C-25176DD561BE}"/>
          </ac:spMkLst>
        </pc:spChg>
        <pc:spChg chg="mod">
          <ac:chgData name="reza kabir" userId="af3c95a13102d509" providerId="LiveId" clId="{1DE7A25A-A000-40E7-AB21-D6A01019233A}" dt="2020-05-17T15:14:34.593" v="284" actId="164"/>
          <ac:spMkLst>
            <pc:docMk/>
            <pc:sldMk cId="2994840016" sldId="756"/>
            <ac:spMk id="498" creationId="{3F24DB65-9C0D-449A-9ED5-A90C0FB20C73}"/>
          </ac:spMkLst>
        </pc:spChg>
        <pc:spChg chg="mod">
          <ac:chgData name="reza kabir" userId="af3c95a13102d509" providerId="LiveId" clId="{1DE7A25A-A000-40E7-AB21-D6A01019233A}" dt="2020-05-17T15:14:34.593" v="284" actId="164"/>
          <ac:spMkLst>
            <pc:docMk/>
            <pc:sldMk cId="2994840016" sldId="756"/>
            <ac:spMk id="499" creationId="{BABDF959-3B08-46FC-8733-1AB878021127}"/>
          </ac:spMkLst>
        </pc:spChg>
        <pc:spChg chg="mod">
          <ac:chgData name="reza kabir" userId="af3c95a13102d509" providerId="LiveId" clId="{1DE7A25A-A000-40E7-AB21-D6A01019233A}" dt="2020-05-17T15:14:34.593" v="284" actId="164"/>
          <ac:spMkLst>
            <pc:docMk/>
            <pc:sldMk cId="2994840016" sldId="756"/>
            <ac:spMk id="500" creationId="{4098EBFA-DC2F-467C-B49E-B713ACB2BDA6}"/>
          </ac:spMkLst>
        </pc:spChg>
        <pc:spChg chg="mod">
          <ac:chgData name="reza kabir" userId="af3c95a13102d509" providerId="LiveId" clId="{1DE7A25A-A000-40E7-AB21-D6A01019233A}" dt="2020-05-17T15:14:34.593" v="284" actId="164"/>
          <ac:spMkLst>
            <pc:docMk/>
            <pc:sldMk cId="2994840016" sldId="756"/>
            <ac:spMk id="501" creationId="{F16318CE-0AE0-4F33-85B7-7CC4587A58F8}"/>
          </ac:spMkLst>
        </pc:spChg>
        <pc:spChg chg="mod">
          <ac:chgData name="reza kabir" userId="af3c95a13102d509" providerId="LiveId" clId="{1DE7A25A-A000-40E7-AB21-D6A01019233A}" dt="2020-05-17T15:14:34.593" v="284" actId="164"/>
          <ac:spMkLst>
            <pc:docMk/>
            <pc:sldMk cId="2994840016" sldId="756"/>
            <ac:spMk id="502" creationId="{F7FD84F4-EB3A-4742-A5E1-0B384C12BC06}"/>
          </ac:spMkLst>
        </pc:spChg>
        <pc:spChg chg="mod">
          <ac:chgData name="reza kabir" userId="af3c95a13102d509" providerId="LiveId" clId="{1DE7A25A-A000-40E7-AB21-D6A01019233A}" dt="2020-05-17T15:14:34.593" v="284" actId="164"/>
          <ac:spMkLst>
            <pc:docMk/>
            <pc:sldMk cId="2994840016" sldId="756"/>
            <ac:spMk id="503" creationId="{26FE05D1-D017-4177-AD70-E1C2B76D6350}"/>
          </ac:spMkLst>
        </pc:spChg>
        <pc:spChg chg="mod">
          <ac:chgData name="reza kabir" userId="af3c95a13102d509" providerId="LiveId" clId="{1DE7A25A-A000-40E7-AB21-D6A01019233A}" dt="2020-05-17T15:14:34.593" v="284" actId="164"/>
          <ac:spMkLst>
            <pc:docMk/>
            <pc:sldMk cId="2994840016" sldId="756"/>
            <ac:spMk id="504" creationId="{7E15961B-1024-471B-A32B-29F932117012}"/>
          </ac:spMkLst>
        </pc:spChg>
        <pc:spChg chg="mod">
          <ac:chgData name="reza kabir" userId="af3c95a13102d509" providerId="LiveId" clId="{1DE7A25A-A000-40E7-AB21-D6A01019233A}" dt="2020-05-17T15:14:34.593" v="284" actId="164"/>
          <ac:spMkLst>
            <pc:docMk/>
            <pc:sldMk cId="2994840016" sldId="756"/>
            <ac:spMk id="505" creationId="{501D17F7-C7CA-4230-91CF-0FE137D07F19}"/>
          </ac:spMkLst>
        </pc:spChg>
        <pc:spChg chg="mod">
          <ac:chgData name="reza kabir" userId="af3c95a13102d509" providerId="LiveId" clId="{1DE7A25A-A000-40E7-AB21-D6A01019233A}" dt="2020-05-17T15:14:34.593" v="284" actId="164"/>
          <ac:spMkLst>
            <pc:docMk/>
            <pc:sldMk cId="2994840016" sldId="756"/>
            <ac:spMk id="506" creationId="{851E3CF1-C648-4646-B493-CB46926B0322}"/>
          </ac:spMkLst>
        </pc:spChg>
        <pc:spChg chg="mod">
          <ac:chgData name="reza kabir" userId="af3c95a13102d509" providerId="LiveId" clId="{1DE7A25A-A000-40E7-AB21-D6A01019233A}" dt="2020-05-17T15:14:34.593" v="284" actId="164"/>
          <ac:spMkLst>
            <pc:docMk/>
            <pc:sldMk cId="2994840016" sldId="756"/>
            <ac:spMk id="507" creationId="{8C489A6B-1284-49B2-935A-B4475C6984FC}"/>
          </ac:spMkLst>
        </pc:spChg>
        <pc:spChg chg="mod">
          <ac:chgData name="reza kabir" userId="af3c95a13102d509" providerId="LiveId" clId="{1DE7A25A-A000-40E7-AB21-D6A01019233A}" dt="2020-05-17T15:14:34.593" v="284" actId="164"/>
          <ac:spMkLst>
            <pc:docMk/>
            <pc:sldMk cId="2994840016" sldId="756"/>
            <ac:spMk id="508" creationId="{43919942-11C9-401D-A01F-ABBE85A5B8D9}"/>
          </ac:spMkLst>
        </pc:spChg>
        <pc:spChg chg="mod">
          <ac:chgData name="reza kabir" userId="af3c95a13102d509" providerId="LiveId" clId="{1DE7A25A-A000-40E7-AB21-D6A01019233A}" dt="2020-05-17T15:14:34.593" v="284" actId="164"/>
          <ac:spMkLst>
            <pc:docMk/>
            <pc:sldMk cId="2994840016" sldId="756"/>
            <ac:spMk id="509" creationId="{5E90D239-B650-449B-AC26-145F0FAE1091}"/>
          </ac:spMkLst>
        </pc:spChg>
        <pc:spChg chg="mod">
          <ac:chgData name="reza kabir" userId="af3c95a13102d509" providerId="LiveId" clId="{1DE7A25A-A000-40E7-AB21-D6A01019233A}" dt="2020-05-17T15:14:34.593" v="284" actId="164"/>
          <ac:spMkLst>
            <pc:docMk/>
            <pc:sldMk cId="2994840016" sldId="756"/>
            <ac:spMk id="510" creationId="{1B552896-D386-40B0-A345-8BF6334832CD}"/>
          </ac:spMkLst>
        </pc:spChg>
        <pc:spChg chg="mod">
          <ac:chgData name="reza kabir" userId="af3c95a13102d509" providerId="LiveId" clId="{1DE7A25A-A000-40E7-AB21-D6A01019233A}" dt="2020-05-17T15:14:34.593" v="284" actId="164"/>
          <ac:spMkLst>
            <pc:docMk/>
            <pc:sldMk cId="2994840016" sldId="756"/>
            <ac:spMk id="511" creationId="{91652BD6-F736-4C17-84B1-0EA5611C66CD}"/>
          </ac:spMkLst>
        </pc:spChg>
        <pc:spChg chg="mod">
          <ac:chgData name="reza kabir" userId="af3c95a13102d509" providerId="LiveId" clId="{1DE7A25A-A000-40E7-AB21-D6A01019233A}" dt="2020-05-17T15:14:34.593" v="284" actId="164"/>
          <ac:spMkLst>
            <pc:docMk/>
            <pc:sldMk cId="2994840016" sldId="756"/>
            <ac:spMk id="512" creationId="{0A96F451-0F4F-4288-90B1-972652CB2EE5}"/>
          </ac:spMkLst>
        </pc:spChg>
        <pc:spChg chg="mod">
          <ac:chgData name="reza kabir" userId="af3c95a13102d509" providerId="LiveId" clId="{1DE7A25A-A000-40E7-AB21-D6A01019233A}" dt="2020-05-17T15:14:34.593" v="284" actId="164"/>
          <ac:spMkLst>
            <pc:docMk/>
            <pc:sldMk cId="2994840016" sldId="756"/>
            <ac:spMk id="513" creationId="{3B0E1DD8-0095-4005-A672-32E2122ED36A}"/>
          </ac:spMkLst>
        </pc:spChg>
        <pc:spChg chg="mod">
          <ac:chgData name="reza kabir" userId="af3c95a13102d509" providerId="LiveId" clId="{1DE7A25A-A000-40E7-AB21-D6A01019233A}" dt="2020-05-17T15:14:34.593" v="284" actId="164"/>
          <ac:spMkLst>
            <pc:docMk/>
            <pc:sldMk cId="2994840016" sldId="756"/>
            <ac:spMk id="514" creationId="{737446E0-0BB0-49BE-B22C-8023F882252C}"/>
          </ac:spMkLst>
        </pc:spChg>
        <pc:spChg chg="mod">
          <ac:chgData name="reza kabir" userId="af3c95a13102d509" providerId="LiveId" clId="{1DE7A25A-A000-40E7-AB21-D6A01019233A}" dt="2020-05-17T15:14:34.593" v="284" actId="164"/>
          <ac:spMkLst>
            <pc:docMk/>
            <pc:sldMk cId="2994840016" sldId="756"/>
            <ac:spMk id="515" creationId="{0C4CC231-6A0C-4A58-B5C3-1E13BE96FFF8}"/>
          </ac:spMkLst>
        </pc:spChg>
        <pc:spChg chg="mod">
          <ac:chgData name="reza kabir" userId="af3c95a13102d509" providerId="LiveId" clId="{1DE7A25A-A000-40E7-AB21-D6A01019233A}" dt="2020-05-17T15:14:34.593" v="284" actId="164"/>
          <ac:spMkLst>
            <pc:docMk/>
            <pc:sldMk cId="2994840016" sldId="756"/>
            <ac:spMk id="516" creationId="{A8876443-7031-41AC-A04A-5ACF994B6E7B}"/>
          </ac:spMkLst>
        </pc:spChg>
        <pc:spChg chg="mod">
          <ac:chgData name="reza kabir" userId="af3c95a13102d509" providerId="LiveId" clId="{1DE7A25A-A000-40E7-AB21-D6A01019233A}" dt="2020-05-17T15:14:34.593" v="284" actId="164"/>
          <ac:spMkLst>
            <pc:docMk/>
            <pc:sldMk cId="2994840016" sldId="756"/>
            <ac:spMk id="517" creationId="{C17E323F-DFA8-418D-B1D2-E6A4A48966CC}"/>
          </ac:spMkLst>
        </pc:spChg>
        <pc:spChg chg="mod">
          <ac:chgData name="reza kabir" userId="af3c95a13102d509" providerId="LiveId" clId="{1DE7A25A-A000-40E7-AB21-D6A01019233A}" dt="2020-05-17T15:14:34.593" v="284" actId="164"/>
          <ac:spMkLst>
            <pc:docMk/>
            <pc:sldMk cId="2994840016" sldId="756"/>
            <ac:spMk id="518" creationId="{2C56C7AC-8988-4FDC-8B65-B33DCCD50C7B}"/>
          </ac:spMkLst>
        </pc:spChg>
        <pc:spChg chg="mod">
          <ac:chgData name="reza kabir" userId="af3c95a13102d509" providerId="LiveId" clId="{1DE7A25A-A000-40E7-AB21-D6A01019233A}" dt="2020-05-17T15:14:34.593" v="284" actId="164"/>
          <ac:spMkLst>
            <pc:docMk/>
            <pc:sldMk cId="2994840016" sldId="756"/>
            <ac:spMk id="519" creationId="{EC63522F-A66B-4899-83D3-20E3AA467C03}"/>
          </ac:spMkLst>
        </pc:spChg>
        <pc:spChg chg="mod">
          <ac:chgData name="reza kabir" userId="af3c95a13102d509" providerId="LiveId" clId="{1DE7A25A-A000-40E7-AB21-D6A01019233A}" dt="2020-05-17T15:14:34.593" v="284" actId="164"/>
          <ac:spMkLst>
            <pc:docMk/>
            <pc:sldMk cId="2994840016" sldId="756"/>
            <ac:spMk id="520" creationId="{EFA35CC8-4ADF-4CBA-AC5A-46E39C190E3C}"/>
          </ac:spMkLst>
        </pc:spChg>
        <pc:spChg chg="mod">
          <ac:chgData name="reza kabir" userId="af3c95a13102d509" providerId="LiveId" clId="{1DE7A25A-A000-40E7-AB21-D6A01019233A}" dt="2020-05-17T15:14:34.593" v="284" actId="164"/>
          <ac:spMkLst>
            <pc:docMk/>
            <pc:sldMk cId="2994840016" sldId="756"/>
            <ac:spMk id="521" creationId="{283F5942-7FD0-4A29-920A-ABE7D4381204}"/>
          </ac:spMkLst>
        </pc:spChg>
        <pc:spChg chg="mod">
          <ac:chgData name="reza kabir" userId="af3c95a13102d509" providerId="LiveId" clId="{1DE7A25A-A000-40E7-AB21-D6A01019233A}" dt="2020-05-17T15:14:34.593" v="284" actId="164"/>
          <ac:spMkLst>
            <pc:docMk/>
            <pc:sldMk cId="2994840016" sldId="756"/>
            <ac:spMk id="522" creationId="{BABCEDB3-2853-4072-BFB1-C8139D1524A3}"/>
          </ac:spMkLst>
        </pc:spChg>
        <pc:spChg chg="mod">
          <ac:chgData name="reza kabir" userId="af3c95a13102d509" providerId="LiveId" clId="{1DE7A25A-A000-40E7-AB21-D6A01019233A}" dt="2020-05-17T15:14:34.593" v="284" actId="164"/>
          <ac:spMkLst>
            <pc:docMk/>
            <pc:sldMk cId="2994840016" sldId="756"/>
            <ac:spMk id="523" creationId="{E4214788-173E-4F30-9640-672B03B62E14}"/>
          </ac:spMkLst>
        </pc:spChg>
        <pc:spChg chg="mod">
          <ac:chgData name="reza kabir" userId="af3c95a13102d509" providerId="LiveId" clId="{1DE7A25A-A000-40E7-AB21-D6A01019233A}" dt="2020-05-17T15:14:34.593" v="284" actId="164"/>
          <ac:spMkLst>
            <pc:docMk/>
            <pc:sldMk cId="2994840016" sldId="756"/>
            <ac:spMk id="524" creationId="{89B227FF-D9CC-4FD9-BEA5-4BD40B1773B4}"/>
          </ac:spMkLst>
        </pc:spChg>
        <pc:spChg chg="mod">
          <ac:chgData name="reza kabir" userId="af3c95a13102d509" providerId="LiveId" clId="{1DE7A25A-A000-40E7-AB21-D6A01019233A}" dt="2020-05-17T15:14:34.593" v="284" actId="164"/>
          <ac:spMkLst>
            <pc:docMk/>
            <pc:sldMk cId="2994840016" sldId="756"/>
            <ac:spMk id="525" creationId="{CC56D45C-D672-495B-8001-BD6BCA5ECC01}"/>
          </ac:spMkLst>
        </pc:spChg>
        <pc:spChg chg="mod">
          <ac:chgData name="reza kabir" userId="af3c95a13102d509" providerId="LiveId" clId="{1DE7A25A-A000-40E7-AB21-D6A01019233A}" dt="2020-05-17T15:14:34.593" v="284" actId="164"/>
          <ac:spMkLst>
            <pc:docMk/>
            <pc:sldMk cId="2994840016" sldId="756"/>
            <ac:spMk id="526" creationId="{A7911B1C-C5F9-4C0F-BE31-BDEB757706A1}"/>
          </ac:spMkLst>
        </pc:spChg>
        <pc:spChg chg="mod">
          <ac:chgData name="reza kabir" userId="af3c95a13102d509" providerId="LiveId" clId="{1DE7A25A-A000-40E7-AB21-D6A01019233A}" dt="2020-05-17T15:14:34.593" v="284" actId="164"/>
          <ac:spMkLst>
            <pc:docMk/>
            <pc:sldMk cId="2994840016" sldId="756"/>
            <ac:spMk id="527" creationId="{552A941B-809B-4DE9-9DCB-B843298876F1}"/>
          </ac:spMkLst>
        </pc:spChg>
        <pc:spChg chg="mod">
          <ac:chgData name="reza kabir" userId="af3c95a13102d509" providerId="LiveId" clId="{1DE7A25A-A000-40E7-AB21-D6A01019233A}" dt="2020-05-17T15:14:34.593" v="284" actId="164"/>
          <ac:spMkLst>
            <pc:docMk/>
            <pc:sldMk cId="2994840016" sldId="756"/>
            <ac:spMk id="528" creationId="{3A3086A7-9FF8-4A73-98F6-4C7E94D1B42A}"/>
          </ac:spMkLst>
        </pc:spChg>
        <pc:spChg chg="mod">
          <ac:chgData name="reza kabir" userId="af3c95a13102d509" providerId="LiveId" clId="{1DE7A25A-A000-40E7-AB21-D6A01019233A}" dt="2020-05-17T15:14:34.593" v="284" actId="164"/>
          <ac:spMkLst>
            <pc:docMk/>
            <pc:sldMk cId="2994840016" sldId="756"/>
            <ac:spMk id="529" creationId="{71803C67-9198-4301-BEF6-2FA685CD4184}"/>
          </ac:spMkLst>
        </pc:spChg>
        <pc:spChg chg="mod">
          <ac:chgData name="reza kabir" userId="af3c95a13102d509" providerId="LiveId" clId="{1DE7A25A-A000-40E7-AB21-D6A01019233A}" dt="2020-05-17T15:14:34.593" v="284" actId="164"/>
          <ac:spMkLst>
            <pc:docMk/>
            <pc:sldMk cId="2994840016" sldId="756"/>
            <ac:spMk id="530" creationId="{64C9C9B1-E591-488E-BED9-19E1EA3DB2DD}"/>
          </ac:spMkLst>
        </pc:spChg>
        <pc:spChg chg="mod">
          <ac:chgData name="reza kabir" userId="af3c95a13102d509" providerId="LiveId" clId="{1DE7A25A-A000-40E7-AB21-D6A01019233A}" dt="2020-05-17T15:14:34.593" v="284" actId="164"/>
          <ac:spMkLst>
            <pc:docMk/>
            <pc:sldMk cId="2994840016" sldId="756"/>
            <ac:spMk id="531" creationId="{F21E904D-3DF3-4567-B2FE-815ED4BEA3F7}"/>
          </ac:spMkLst>
        </pc:spChg>
        <pc:spChg chg="mod">
          <ac:chgData name="reza kabir" userId="af3c95a13102d509" providerId="LiveId" clId="{1DE7A25A-A000-40E7-AB21-D6A01019233A}" dt="2020-05-17T15:14:34.593" v="284" actId="164"/>
          <ac:spMkLst>
            <pc:docMk/>
            <pc:sldMk cId="2994840016" sldId="756"/>
            <ac:spMk id="532" creationId="{589E562C-D8EC-45B6-BDD2-5091E171B22B}"/>
          </ac:spMkLst>
        </pc:spChg>
        <pc:spChg chg="mod">
          <ac:chgData name="reza kabir" userId="af3c95a13102d509" providerId="LiveId" clId="{1DE7A25A-A000-40E7-AB21-D6A01019233A}" dt="2020-05-17T15:14:34.593" v="284" actId="164"/>
          <ac:spMkLst>
            <pc:docMk/>
            <pc:sldMk cId="2994840016" sldId="756"/>
            <ac:spMk id="533" creationId="{0835839E-9DF2-4BC0-ADFF-7523A7A4420F}"/>
          </ac:spMkLst>
        </pc:spChg>
        <pc:spChg chg="mod">
          <ac:chgData name="reza kabir" userId="af3c95a13102d509" providerId="LiveId" clId="{1DE7A25A-A000-40E7-AB21-D6A01019233A}" dt="2020-05-17T15:14:34.593" v="284" actId="164"/>
          <ac:spMkLst>
            <pc:docMk/>
            <pc:sldMk cId="2994840016" sldId="756"/>
            <ac:spMk id="534" creationId="{41718997-4EF2-47B0-9696-C7CB71E376D3}"/>
          </ac:spMkLst>
        </pc:spChg>
        <pc:spChg chg="mod">
          <ac:chgData name="reza kabir" userId="af3c95a13102d509" providerId="LiveId" clId="{1DE7A25A-A000-40E7-AB21-D6A01019233A}" dt="2020-05-17T15:14:34.593" v="284" actId="164"/>
          <ac:spMkLst>
            <pc:docMk/>
            <pc:sldMk cId="2994840016" sldId="756"/>
            <ac:spMk id="535" creationId="{8821D68C-FDE6-4319-A14F-4540684D7CB8}"/>
          </ac:spMkLst>
        </pc:spChg>
        <pc:spChg chg="mod">
          <ac:chgData name="reza kabir" userId="af3c95a13102d509" providerId="LiveId" clId="{1DE7A25A-A000-40E7-AB21-D6A01019233A}" dt="2020-05-17T15:14:34.593" v="284" actId="164"/>
          <ac:spMkLst>
            <pc:docMk/>
            <pc:sldMk cId="2994840016" sldId="756"/>
            <ac:spMk id="536" creationId="{7893EFCE-1632-4FA5-A05A-DEA59B3F55F3}"/>
          </ac:spMkLst>
        </pc:spChg>
        <pc:spChg chg="mod">
          <ac:chgData name="reza kabir" userId="af3c95a13102d509" providerId="LiveId" clId="{1DE7A25A-A000-40E7-AB21-D6A01019233A}" dt="2020-05-17T15:14:34.593" v="284" actId="164"/>
          <ac:spMkLst>
            <pc:docMk/>
            <pc:sldMk cId="2994840016" sldId="756"/>
            <ac:spMk id="537" creationId="{E26625BC-FA1F-46B3-A387-0523226E8975}"/>
          </ac:spMkLst>
        </pc:spChg>
        <pc:spChg chg="mod">
          <ac:chgData name="reza kabir" userId="af3c95a13102d509" providerId="LiveId" clId="{1DE7A25A-A000-40E7-AB21-D6A01019233A}" dt="2020-05-17T15:14:34.593" v="284" actId="164"/>
          <ac:spMkLst>
            <pc:docMk/>
            <pc:sldMk cId="2994840016" sldId="756"/>
            <ac:spMk id="538" creationId="{65702A93-DA0B-4CB0-AC37-BBB197C039F0}"/>
          </ac:spMkLst>
        </pc:spChg>
        <pc:spChg chg="mod">
          <ac:chgData name="reza kabir" userId="af3c95a13102d509" providerId="LiveId" clId="{1DE7A25A-A000-40E7-AB21-D6A01019233A}" dt="2020-05-17T15:14:34.593" v="284" actId="164"/>
          <ac:spMkLst>
            <pc:docMk/>
            <pc:sldMk cId="2994840016" sldId="756"/>
            <ac:spMk id="539" creationId="{5216E633-3F2E-4467-BAEF-A9025770006E}"/>
          </ac:spMkLst>
        </pc:spChg>
        <pc:spChg chg="mod">
          <ac:chgData name="reza kabir" userId="af3c95a13102d509" providerId="LiveId" clId="{1DE7A25A-A000-40E7-AB21-D6A01019233A}" dt="2020-05-17T15:14:34.593" v="284" actId="164"/>
          <ac:spMkLst>
            <pc:docMk/>
            <pc:sldMk cId="2994840016" sldId="756"/>
            <ac:spMk id="540" creationId="{3A66A769-4CE4-49AE-AE08-087683C757E7}"/>
          </ac:spMkLst>
        </pc:spChg>
        <pc:spChg chg="mod">
          <ac:chgData name="reza kabir" userId="af3c95a13102d509" providerId="LiveId" clId="{1DE7A25A-A000-40E7-AB21-D6A01019233A}" dt="2020-05-17T15:14:34.593" v="284" actId="164"/>
          <ac:spMkLst>
            <pc:docMk/>
            <pc:sldMk cId="2994840016" sldId="756"/>
            <ac:spMk id="541" creationId="{6CDDF47D-991B-4502-B3E4-364BC19F880C}"/>
          </ac:spMkLst>
        </pc:spChg>
        <pc:spChg chg="mod">
          <ac:chgData name="reza kabir" userId="af3c95a13102d509" providerId="LiveId" clId="{1DE7A25A-A000-40E7-AB21-D6A01019233A}" dt="2020-05-17T15:14:34.593" v="284" actId="164"/>
          <ac:spMkLst>
            <pc:docMk/>
            <pc:sldMk cId="2994840016" sldId="756"/>
            <ac:spMk id="542" creationId="{FB0FCC12-9E43-4601-9ED2-DDD73C36EE7F}"/>
          </ac:spMkLst>
        </pc:spChg>
        <pc:spChg chg="mod">
          <ac:chgData name="reza kabir" userId="af3c95a13102d509" providerId="LiveId" clId="{1DE7A25A-A000-40E7-AB21-D6A01019233A}" dt="2020-05-17T15:14:34.593" v="284" actId="164"/>
          <ac:spMkLst>
            <pc:docMk/>
            <pc:sldMk cId="2994840016" sldId="756"/>
            <ac:spMk id="543" creationId="{C03E5D3B-E0C3-46F4-BF9D-5EB43304E5D9}"/>
          </ac:spMkLst>
        </pc:spChg>
        <pc:spChg chg="mod">
          <ac:chgData name="reza kabir" userId="af3c95a13102d509" providerId="LiveId" clId="{1DE7A25A-A000-40E7-AB21-D6A01019233A}" dt="2020-05-17T15:14:34.593" v="284" actId="164"/>
          <ac:spMkLst>
            <pc:docMk/>
            <pc:sldMk cId="2994840016" sldId="756"/>
            <ac:spMk id="544" creationId="{8AC5B17E-A814-491C-9D0E-0691FBBF1CDD}"/>
          </ac:spMkLst>
        </pc:spChg>
        <pc:spChg chg="mod">
          <ac:chgData name="reza kabir" userId="af3c95a13102d509" providerId="LiveId" clId="{1DE7A25A-A000-40E7-AB21-D6A01019233A}" dt="2020-05-17T15:14:34.593" v="284" actId="164"/>
          <ac:spMkLst>
            <pc:docMk/>
            <pc:sldMk cId="2994840016" sldId="756"/>
            <ac:spMk id="545" creationId="{ACFDC212-52C4-4D00-880E-89D1A4DD05A8}"/>
          </ac:spMkLst>
        </pc:spChg>
        <pc:spChg chg="mod">
          <ac:chgData name="reza kabir" userId="af3c95a13102d509" providerId="LiveId" clId="{1DE7A25A-A000-40E7-AB21-D6A01019233A}" dt="2020-05-17T15:14:34.593" v="284" actId="164"/>
          <ac:spMkLst>
            <pc:docMk/>
            <pc:sldMk cId="2994840016" sldId="756"/>
            <ac:spMk id="546" creationId="{F6293005-AFDD-44D5-B5EE-B014B200674C}"/>
          </ac:spMkLst>
        </pc:spChg>
        <pc:spChg chg="mod">
          <ac:chgData name="reza kabir" userId="af3c95a13102d509" providerId="LiveId" clId="{1DE7A25A-A000-40E7-AB21-D6A01019233A}" dt="2020-05-17T15:14:34.593" v="284" actId="164"/>
          <ac:spMkLst>
            <pc:docMk/>
            <pc:sldMk cId="2994840016" sldId="756"/>
            <ac:spMk id="547" creationId="{E8482DAD-F1E9-456A-8EE7-1F095A9E7EE4}"/>
          </ac:spMkLst>
        </pc:spChg>
        <pc:spChg chg="mod">
          <ac:chgData name="reza kabir" userId="af3c95a13102d509" providerId="LiveId" clId="{1DE7A25A-A000-40E7-AB21-D6A01019233A}" dt="2020-05-17T15:14:34.593" v="284" actId="164"/>
          <ac:spMkLst>
            <pc:docMk/>
            <pc:sldMk cId="2994840016" sldId="756"/>
            <ac:spMk id="548" creationId="{068C8A1D-6400-4B96-93E6-25E10BA13FE7}"/>
          </ac:spMkLst>
        </pc:spChg>
        <pc:spChg chg="mod">
          <ac:chgData name="reza kabir" userId="af3c95a13102d509" providerId="LiveId" clId="{1DE7A25A-A000-40E7-AB21-D6A01019233A}" dt="2020-05-17T15:14:34.593" v="284" actId="164"/>
          <ac:spMkLst>
            <pc:docMk/>
            <pc:sldMk cId="2994840016" sldId="756"/>
            <ac:spMk id="549" creationId="{5536402C-DA7C-410E-ABAE-4E0CA8460CDA}"/>
          </ac:spMkLst>
        </pc:spChg>
        <pc:spChg chg="mod">
          <ac:chgData name="reza kabir" userId="af3c95a13102d509" providerId="LiveId" clId="{1DE7A25A-A000-40E7-AB21-D6A01019233A}" dt="2020-05-17T15:14:34.593" v="284" actId="164"/>
          <ac:spMkLst>
            <pc:docMk/>
            <pc:sldMk cId="2994840016" sldId="756"/>
            <ac:spMk id="550" creationId="{035DEAD7-8486-4B1E-97EA-E34B30E582C3}"/>
          </ac:spMkLst>
        </pc:spChg>
        <pc:spChg chg="mod">
          <ac:chgData name="reza kabir" userId="af3c95a13102d509" providerId="LiveId" clId="{1DE7A25A-A000-40E7-AB21-D6A01019233A}" dt="2020-05-17T15:14:34.593" v="284" actId="164"/>
          <ac:spMkLst>
            <pc:docMk/>
            <pc:sldMk cId="2994840016" sldId="756"/>
            <ac:spMk id="551" creationId="{2B76C065-EE38-41B5-9AA9-81F0777AC77B}"/>
          </ac:spMkLst>
        </pc:spChg>
        <pc:spChg chg="mod">
          <ac:chgData name="reza kabir" userId="af3c95a13102d509" providerId="LiveId" clId="{1DE7A25A-A000-40E7-AB21-D6A01019233A}" dt="2020-05-17T15:14:34.593" v="284" actId="164"/>
          <ac:spMkLst>
            <pc:docMk/>
            <pc:sldMk cId="2994840016" sldId="756"/>
            <ac:spMk id="552" creationId="{35FEFFB0-B835-4028-AE2E-0BEEC12189FC}"/>
          </ac:spMkLst>
        </pc:spChg>
        <pc:spChg chg="mod">
          <ac:chgData name="reza kabir" userId="af3c95a13102d509" providerId="LiveId" clId="{1DE7A25A-A000-40E7-AB21-D6A01019233A}" dt="2020-05-17T15:14:34.593" v="284" actId="164"/>
          <ac:spMkLst>
            <pc:docMk/>
            <pc:sldMk cId="2994840016" sldId="756"/>
            <ac:spMk id="553" creationId="{AD7CB83F-9D41-4780-A008-412E93D241FB}"/>
          </ac:spMkLst>
        </pc:spChg>
        <pc:spChg chg="mod">
          <ac:chgData name="reza kabir" userId="af3c95a13102d509" providerId="LiveId" clId="{1DE7A25A-A000-40E7-AB21-D6A01019233A}" dt="2020-05-17T15:14:34.593" v="284" actId="164"/>
          <ac:spMkLst>
            <pc:docMk/>
            <pc:sldMk cId="2994840016" sldId="756"/>
            <ac:spMk id="554" creationId="{2B89A227-3E54-4DE5-9E0B-E8941FB64D3F}"/>
          </ac:spMkLst>
        </pc:spChg>
        <pc:spChg chg="mod">
          <ac:chgData name="reza kabir" userId="af3c95a13102d509" providerId="LiveId" clId="{1DE7A25A-A000-40E7-AB21-D6A01019233A}" dt="2020-05-17T15:14:34.593" v="284" actId="164"/>
          <ac:spMkLst>
            <pc:docMk/>
            <pc:sldMk cId="2994840016" sldId="756"/>
            <ac:spMk id="555" creationId="{B2F9D6FB-E6E7-4330-9AF9-8FEDDC3E8A37}"/>
          </ac:spMkLst>
        </pc:spChg>
        <pc:spChg chg="mod">
          <ac:chgData name="reza kabir" userId="af3c95a13102d509" providerId="LiveId" clId="{1DE7A25A-A000-40E7-AB21-D6A01019233A}" dt="2020-05-17T15:14:34.593" v="284" actId="164"/>
          <ac:spMkLst>
            <pc:docMk/>
            <pc:sldMk cId="2994840016" sldId="756"/>
            <ac:spMk id="556" creationId="{647C57B3-1A28-4832-9079-0BFD29991D4E}"/>
          </ac:spMkLst>
        </pc:spChg>
        <pc:spChg chg="mod">
          <ac:chgData name="reza kabir" userId="af3c95a13102d509" providerId="LiveId" clId="{1DE7A25A-A000-40E7-AB21-D6A01019233A}" dt="2020-05-17T15:14:34.593" v="284" actId="164"/>
          <ac:spMkLst>
            <pc:docMk/>
            <pc:sldMk cId="2994840016" sldId="756"/>
            <ac:spMk id="557" creationId="{0BD5DCE9-2E92-4D46-A9EB-F32E5B58FBBC}"/>
          </ac:spMkLst>
        </pc:spChg>
        <pc:spChg chg="mod">
          <ac:chgData name="reza kabir" userId="af3c95a13102d509" providerId="LiveId" clId="{1DE7A25A-A000-40E7-AB21-D6A01019233A}" dt="2020-05-17T15:14:34.593" v="284" actId="164"/>
          <ac:spMkLst>
            <pc:docMk/>
            <pc:sldMk cId="2994840016" sldId="756"/>
            <ac:spMk id="558" creationId="{087BA3D4-158A-4AD9-8C04-E2B5FC114296}"/>
          </ac:spMkLst>
        </pc:spChg>
        <pc:spChg chg="mod">
          <ac:chgData name="reza kabir" userId="af3c95a13102d509" providerId="LiveId" clId="{1DE7A25A-A000-40E7-AB21-D6A01019233A}" dt="2020-05-17T15:14:34.593" v="284" actId="164"/>
          <ac:spMkLst>
            <pc:docMk/>
            <pc:sldMk cId="2994840016" sldId="756"/>
            <ac:spMk id="559" creationId="{EAD09BF8-2BC2-401E-94DB-9E0F9CD83F2A}"/>
          </ac:spMkLst>
        </pc:spChg>
        <pc:spChg chg="mod">
          <ac:chgData name="reza kabir" userId="af3c95a13102d509" providerId="LiveId" clId="{1DE7A25A-A000-40E7-AB21-D6A01019233A}" dt="2020-05-17T15:14:34.593" v="284" actId="164"/>
          <ac:spMkLst>
            <pc:docMk/>
            <pc:sldMk cId="2994840016" sldId="756"/>
            <ac:spMk id="560" creationId="{BE3698D3-6161-4DD1-AFB9-FDB19B4EB3AE}"/>
          </ac:spMkLst>
        </pc:spChg>
        <pc:spChg chg="mod">
          <ac:chgData name="reza kabir" userId="af3c95a13102d509" providerId="LiveId" clId="{1DE7A25A-A000-40E7-AB21-D6A01019233A}" dt="2020-05-17T15:14:34.593" v="284" actId="164"/>
          <ac:spMkLst>
            <pc:docMk/>
            <pc:sldMk cId="2994840016" sldId="756"/>
            <ac:spMk id="561" creationId="{DEFB60BB-36EC-45ED-9739-5E5E6081ACD3}"/>
          </ac:spMkLst>
        </pc:spChg>
        <pc:spChg chg="mod">
          <ac:chgData name="reza kabir" userId="af3c95a13102d509" providerId="LiveId" clId="{1DE7A25A-A000-40E7-AB21-D6A01019233A}" dt="2020-05-17T15:14:34.593" v="284" actId="164"/>
          <ac:spMkLst>
            <pc:docMk/>
            <pc:sldMk cId="2994840016" sldId="756"/>
            <ac:spMk id="562" creationId="{272D878B-902D-4132-BC8C-A2446D61AC65}"/>
          </ac:spMkLst>
        </pc:spChg>
        <pc:spChg chg="mod">
          <ac:chgData name="reza kabir" userId="af3c95a13102d509" providerId="LiveId" clId="{1DE7A25A-A000-40E7-AB21-D6A01019233A}" dt="2020-05-17T15:14:34.593" v="284" actId="164"/>
          <ac:spMkLst>
            <pc:docMk/>
            <pc:sldMk cId="2994840016" sldId="756"/>
            <ac:spMk id="563" creationId="{FC0AF474-028F-4FB7-86BE-2BA118AB450F}"/>
          </ac:spMkLst>
        </pc:spChg>
        <pc:spChg chg="mod">
          <ac:chgData name="reza kabir" userId="af3c95a13102d509" providerId="LiveId" clId="{1DE7A25A-A000-40E7-AB21-D6A01019233A}" dt="2020-05-17T15:14:34.593" v="284" actId="164"/>
          <ac:spMkLst>
            <pc:docMk/>
            <pc:sldMk cId="2994840016" sldId="756"/>
            <ac:spMk id="564" creationId="{B6D3B612-E099-4203-9D61-130DB48AEB53}"/>
          </ac:spMkLst>
        </pc:spChg>
        <pc:spChg chg="mod">
          <ac:chgData name="reza kabir" userId="af3c95a13102d509" providerId="LiveId" clId="{1DE7A25A-A000-40E7-AB21-D6A01019233A}" dt="2020-05-17T15:14:34.593" v="284" actId="164"/>
          <ac:spMkLst>
            <pc:docMk/>
            <pc:sldMk cId="2994840016" sldId="756"/>
            <ac:spMk id="565" creationId="{E8E7A7AF-3EAC-4ECB-B72F-70148ABEF89A}"/>
          </ac:spMkLst>
        </pc:spChg>
        <pc:spChg chg="mod">
          <ac:chgData name="reza kabir" userId="af3c95a13102d509" providerId="LiveId" clId="{1DE7A25A-A000-40E7-AB21-D6A01019233A}" dt="2020-05-17T15:14:34.593" v="284" actId="164"/>
          <ac:spMkLst>
            <pc:docMk/>
            <pc:sldMk cId="2994840016" sldId="756"/>
            <ac:spMk id="566" creationId="{5BF92D4B-3CA2-4951-8961-D28CBEA68FE8}"/>
          </ac:spMkLst>
        </pc:spChg>
        <pc:spChg chg="mod">
          <ac:chgData name="reza kabir" userId="af3c95a13102d509" providerId="LiveId" clId="{1DE7A25A-A000-40E7-AB21-D6A01019233A}" dt="2020-05-17T15:14:34.593" v="284" actId="164"/>
          <ac:spMkLst>
            <pc:docMk/>
            <pc:sldMk cId="2994840016" sldId="756"/>
            <ac:spMk id="567" creationId="{AEAB8E57-680E-4560-AD36-7D5479E5CFFF}"/>
          </ac:spMkLst>
        </pc:spChg>
        <pc:spChg chg="mod">
          <ac:chgData name="reza kabir" userId="af3c95a13102d509" providerId="LiveId" clId="{1DE7A25A-A000-40E7-AB21-D6A01019233A}" dt="2020-05-17T15:14:34.593" v="284" actId="164"/>
          <ac:spMkLst>
            <pc:docMk/>
            <pc:sldMk cId="2994840016" sldId="756"/>
            <ac:spMk id="568" creationId="{F3C82E16-8EF2-4CB4-9DE1-4868195E98C9}"/>
          </ac:spMkLst>
        </pc:spChg>
        <pc:spChg chg="mod">
          <ac:chgData name="reza kabir" userId="af3c95a13102d509" providerId="LiveId" clId="{1DE7A25A-A000-40E7-AB21-D6A01019233A}" dt="2020-05-17T15:14:34.593" v="284" actId="164"/>
          <ac:spMkLst>
            <pc:docMk/>
            <pc:sldMk cId="2994840016" sldId="756"/>
            <ac:spMk id="569" creationId="{CDD82FD3-8587-42AD-805C-3D524BE8BFC5}"/>
          </ac:spMkLst>
        </pc:spChg>
        <pc:spChg chg="mod">
          <ac:chgData name="reza kabir" userId="af3c95a13102d509" providerId="LiveId" clId="{1DE7A25A-A000-40E7-AB21-D6A01019233A}" dt="2020-05-17T15:14:34.593" v="284" actId="164"/>
          <ac:spMkLst>
            <pc:docMk/>
            <pc:sldMk cId="2994840016" sldId="756"/>
            <ac:spMk id="570" creationId="{5AD57090-4A56-4BED-8C39-26476F589531}"/>
          </ac:spMkLst>
        </pc:spChg>
        <pc:spChg chg="mod">
          <ac:chgData name="reza kabir" userId="af3c95a13102d509" providerId="LiveId" clId="{1DE7A25A-A000-40E7-AB21-D6A01019233A}" dt="2020-05-17T15:14:34.593" v="284" actId="164"/>
          <ac:spMkLst>
            <pc:docMk/>
            <pc:sldMk cId="2994840016" sldId="756"/>
            <ac:spMk id="571" creationId="{72FE4BBF-AD38-4A09-8A66-BB9C61D3EFFA}"/>
          </ac:spMkLst>
        </pc:spChg>
        <pc:spChg chg="mod">
          <ac:chgData name="reza kabir" userId="af3c95a13102d509" providerId="LiveId" clId="{1DE7A25A-A000-40E7-AB21-D6A01019233A}" dt="2020-05-17T15:14:34.593" v="284" actId="164"/>
          <ac:spMkLst>
            <pc:docMk/>
            <pc:sldMk cId="2994840016" sldId="756"/>
            <ac:spMk id="572" creationId="{2195BDF1-1356-4FF8-893B-5C41D720349F}"/>
          </ac:spMkLst>
        </pc:spChg>
        <pc:spChg chg="mod">
          <ac:chgData name="reza kabir" userId="af3c95a13102d509" providerId="LiveId" clId="{1DE7A25A-A000-40E7-AB21-D6A01019233A}" dt="2020-05-17T15:14:34.593" v="284" actId="164"/>
          <ac:spMkLst>
            <pc:docMk/>
            <pc:sldMk cId="2994840016" sldId="756"/>
            <ac:spMk id="573" creationId="{F2070878-F392-4B1A-9B91-39DC2119F308}"/>
          </ac:spMkLst>
        </pc:spChg>
        <pc:spChg chg="mod">
          <ac:chgData name="reza kabir" userId="af3c95a13102d509" providerId="LiveId" clId="{1DE7A25A-A000-40E7-AB21-D6A01019233A}" dt="2020-05-17T15:14:34.593" v="284" actId="164"/>
          <ac:spMkLst>
            <pc:docMk/>
            <pc:sldMk cId="2994840016" sldId="756"/>
            <ac:spMk id="574" creationId="{126DA34D-4566-49F3-B0DE-5BC768332D1E}"/>
          </ac:spMkLst>
        </pc:spChg>
        <pc:spChg chg="mod">
          <ac:chgData name="reza kabir" userId="af3c95a13102d509" providerId="LiveId" clId="{1DE7A25A-A000-40E7-AB21-D6A01019233A}" dt="2020-05-17T15:14:34.593" v="284" actId="164"/>
          <ac:spMkLst>
            <pc:docMk/>
            <pc:sldMk cId="2994840016" sldId="756"/>
            <ac:spMk id="575" creationId="{F3EB523C-5B2D-40D6-A5D6-98690ADE505F}"/>
          </ac:spMkLst>
        </pc:spChg>
        <pc:spChg chg="mod">
          <ac:chgData name="reza kabir" userId="af3c95a13102d509" providerId="LiveId" clId="{1DE7A25A-A000-40E7-AB21-D6A01019233A}" dt="2020-05-17T15:14:34.593" v="284" actId="164"/>
          <ac:spMkLst>
            <pc:docMk/>
            <pc:sldMk cId="2994840016" sldId="756"/>
            <ac:spMk id="576" creationId="{684AFEB9-BDD0-4A76-BFAF-D324316EBBE1}"/>
          </ac:spMkLst>
        </pc:spChg>
        <pc:spChg chg="mod">
          <ac:chgData name="reza kabir" userId="af3c95a13102d509" providerId="LiveId" clId="{1DE7A25A-A000-40E7-AB21-D6A01019233A}" dt="2020-05-17T15:14:34.593" v="284" actId="164"/>
          <ac:spMkLst>
            <pc:docMk/>
            <pc:sldMk cId="2994840016" sldId="756"/>
            <ac:spMk id="577" creationId="{7B7F6CE2-6DDF-48CF-B746-DD0130E3C658}"/>
          </ac:spMkLst>
        </pc:spChg>
        <pc:spChg chg="mod">
          <ac:chgData name="reza kabir" userId="af3c95a13102d509" providerId="LiveId" clId="{1DE7A25A-A000-40E7-AB21-D6A01019233A}" dt="2020-05-17T15:14:34.593" v="284" actId="164"/>
          <ac:spMkLst>
            <pc:docMk/>
            <pc:sldMk cId="2994840016" sldId="756"/>
            <ac:spMk id="578" creationId="{519CB74A-325C-47AB-BEBB-0A70277E8884}"/>
          </ac:spMkLst>
        </pc:spChg>
        <pc:spChg chg="mod">
          <ac:chgData name="reza kabir" userId="af3c95a13102d509" providerId="LiveId" clId="{1DE7A25A-A000-40E7-AB21-D6A01019233A}" dt="2020-05-17T15:14:34.593" v="284" actId="164"/>
          <ac:spMkLst>
            <pc:docMk/>
            <pc:sldMk cId="2994840016" sldId="756"/>
            <ac:spMk id="579" creationId="{CE522826-670A-4A96-B9F2-4DDC3D14A3F4}"/>
          </ac:spMkLst>
        </pc:spChg>
        <pc:spChg chg="mod">
          <ac:chgData name="reza kabir" userId="af3c95a13102d509" providerId="LiveId" clId="{1DE7A25A-A000-40E7-AB21-D6A01019233A}" dt="2020-05-17T15:14:34.593" v="284" actId="164"/>
          <ac:spMkLst>
            <pc:docMk/>
            <pc:sldMk cId="2994840016" sldId="756"/>
            <ac:spMk id="580" creationId="{9CF1B946-A857-49EF-9215-6BFFCAA7EF03}"/>
          </ac:spMkLst>
        </pc:spChg>
        <pc:spChg chg="mod">
          <ac:chgData name="reza kabir" userId="af3c95a13102d509" providerId="LiveId" clId="{1DE7A25A-A000-40E7-AB21-D6A01019233A}" dt="2020-05-17T15:14:34.593" v="284" actId="164"/>
          <ac:spMkLst>
            <pc:docMk/>
            <pc:sldMk cId="2994840016" sldId="756"/>
            <ac:spMk id="581" creationId="{6C237C45-4959-4A8B-A629-28F3E789473B}"/>
          </ac:spMkLst>
        </pc:spChg>
        <pc:spChg chg="mod">
          <ac:chgData name="reza kabir" userId="af3c95a13102d509" providerId="LiveId" clId="{1DE7A25A-A000-40E7-AB21-D6A01019233A}" dt="2020-05-17T15:14:34.593" v="284" actId="164"/>
          <ac:spMkLst>
            <pc:docMk/>
            <pc:sldMk cId="2994840016" sldId="756"/>
            <ac:spMk id="582" creationId="{1712AE82-8A1B-4307-9ACA-3FC3E6AA6F9B}"/>
          </ac:spMkLst>
        </pc:spChg>
        <pc:spChg chg="mod">
          <ac:chgData name="reza kabir" userId="af3c95a13102d509" providerId="LiveId" clId="{1DE7A25A-A000-40E7-AB21-D6A01019233A}" dt="2020-05-17T15:14:34.593" v="284" actId="164"/>
          <ac:spMkLst>
            <pc:docMk/>
            <pc:sldMk cId="2994840016" sldId="756"/>
            <ac:spMk id="583" creationId="{F444B6A4-0081-445E-985F-1F6F713F0E01}"/>
          </ac:spMkLst>
        </pc:spChg>
        <pc:spChg chg="mod">
          <ac:chgData name="reza kabir" userId="af3c95a13102d509" providerId="LiveId" clId="{1DE7A25A-A000-40E7-AB21-D6A01019233A}" dt="2020-05-17T15:14:34.593" v="284" actId="164"/>
          <ac:spMkLst>
            <pc:docMk/>
            <pc:sldMk cId="2994840016" sldId="756"/>
            <ac:spMk id="584" creationId="{374D5D61-F9EC-4AEE-B4CF-B9368C434F3C}"/>
          </ac:spMkLst>
        </pc:spChg>
        <pc:spChg chg="mod">
          <ac:chgData name="reza kabir" userId="af3c95a13102d509" providerId="LiveId" clId="{1DE7A25A-A000-40E7-AB21-D6A01019233A}" dt="2020-05-17T15:14:34.593" v="284" actId="164"/>
          <ac:spMkLst>
            <pc:docMk/>
            <pc:sldMk cId="2994840016" sldId="756"/>
            <ac:spMk id="585" creationId="{BE694D20-C6C3-4CB6-872F-80296B0B4CAC}"/>
          </ac:spMkLst>
        </pc:spChg>
        <pc:spChg chg="mod">
          <ac:chgData name="reza kabir" userId="af3c95a13102d509" providerId="LiveId" clId="{1DE7A25A-A000-40E7-AB21-D6A01019233A}" dt="2020-05-17T15:14:34.593" v="284" actId="164"/>
          <ac:spMkLst>
            <pc:docMk/>
            <pc:sldMk cId="2994840016" sldId="756"/>
            <ac:spMk id="586" creationId="{72DCB87E-AD06-4645-A48D-E0931C7517E7}"/>
          </ac:spMkLst>
        </pc:spChg>
        <pc:spChg chg="mod">
          <ac:chgData name="reza kabir" userId="af3c95a13102d509" providerId="LiveId" clId="{1DE7A25A-A000-40E7-AB21-D6A01019233A}" dt="2020-05-17T15:14:34.593" v="284" actId="164"/>
          <ac:spMkLst>
            <pc:docMk/>
            <pc:sldMk cId="2994840016" sldId="756"/>
            <ac:spMk id="587" creationId="{CCA634C3-A4EA-412E-9F6A-9709C59F9889}"/>
          </ac:spMkLst>
        </pc:spChg>
        <pc:spChg chg="mod">
          <ac:chgData name="reza kabir" userId="af3c95a13102d509" providerId="LiveId" clId="{1DE7A25A-A000-40E7-AB21-D6A01019233A}" dt="2020-05-17T15:14:34.593" v="284" actId="164"/>
          <ac:spMkLst>
            <pc:docMk/>
            <pc:sldMk cId="2994840016" sldId="756"/>
            <ac:spMk id="588" creationId="{A57483B5-1E5B-40F9-935D-EB96308ACC89}"/>
          </ac:spMkLst>
        </pc:spChg>
        <pc:spChg chg="mod">
          <ac:chgData name="reza kabir" userId="af3c95a13102d509" providerId="LiveId" clId="{1DE7A25A-A000-40E7-AB21-D6A01019233A}" dt="2020-05-17T15:14:34.593" v="284" actId="164"/>
          <ac:spMkLst>
            <pc:docMk/>
            <pc:sldMk cId="2994840016" sldId="756"/>
            <ac:spMk id="589" creationId="{497580AC-1FCD-41BC-9523-2B314BED46E3}"/>
          </ac:spMkLst>
        </pc:spChg>
        <pc:spChg chg="mod">
          <ac:chgData name="reza kabir" userId="af3c95a13102d509" providerId="LiveId" clId="{1DE7A25A-A000-40E7-AB21-D6A01019233A}" dt="2020-05-17T15:14:34.593" v="284" actId="164"/>
          <ac:spMkLst>
            <pc:docMk/>
            <pc:sldMk cId="2994840016" sldId="756"/>
            <ac:spMk id="590" creationId="{04AFF624-744A-480A-A94E-09BC151BB7F6}"/>
          </ac:spMkLst>
        </pc:spChg>
        <pc:spChg chg="mod">
          <ac:chgData name="reza kabir" userId="af3c95a13102d509" providerId="LiveId" clId="{1DE7A25A-A000-40E7-AB21-D6A01019233A}" dt="2020-05-17T15:14:34.593" v="284" actId="164"/>
          <ac:spMkLst>
            <pc:docMk/>
            <pc:sldMk cId="2994840016" sldId="756"/>
            <ac:spMk id="591" creationId="{8097EA0B-E24B-4118-869E-3616B7FFF4D6}"/>
          </ac:spMkLst>
        </pc:spChg>
        <pc:spChg chg="mod">
          <ac:chgData name="reza kabir" userId="af3c95a13102d509" providerId="LiveId" clId="{1DE7A25A-A000-40E7-AB21-D6A01019233A}" dt="2020-05-17T15:14:34.593" v="284" actId="164"/>
          <ac:spMkLst>
            <pc:docMk/>
            <pc:sldMk cId="2994840016" sldId="756"/>
            <ac:spMk id="592" creationId="{191C2BA2-0E1F-418E-B3FE-DD8B096B56FB}"/>
          </ac:spMkLst>
        </pc:spChg>
        <pc:spChg chg="mod">
          <ac:chgData name="reza kabir" userId="af3c95a13102d509" providerId="LiveId" clId="{1DE7A25A-A000-40E7-AB21-D6A01019233A}" dt="2020-05-17T15:14:34.593" v="284" actId="164"/>
          <ac:spMkLst>
            <pc:docMk/>
            <pc:sldMk cId="2994840016" sldId="756"/>
            <ac:spMk id="593" creationId="{E0929122-FE06-4E03-B699-443EAE222664}"/>
          </ac:spMkLst>
        </pc:spChg>
        <pc:spChg chg="mod">
          <ac:chgData name="reza kabir" userId="af3c95a13102d509" providerId="LiveId" clId="{1DE7A25A-A000-40E7-AB21-D6A01019233A}" dt="2020-05-17T15:14:34.593" v="284" actId="164"/>
          <ac:spMkLst>
            <pc:docMk/>
            <pc:sldMk cId="2994840016" sldId="756"/>
            <ac:spMk id="594" creationId="{19DAE1FC-9048-4675-9294-6B1CBDF31EC7}"/>
          </ac:spMkLst>
        </pc:spChg>
        <pc:spChg chg="mod">
          <ac:chgData name="reza kabir" userId="af3c95a13102d509" providerId="LiveId" clId="{1DE7A25A-A000-40E7-AB21-D6A01019233A}" dt="2020-05-17T15:14:34.593" v="284" actId="164"/>
          <ac:spMkLst>
            <pc:docMk/>
            <pc:sldMk cId="2994840016" sldId="756"/>
            <ac:spMk id="595" creationId="{460D28BD-24BF-44A0-8433-5139F402D35C}"/>
          </ac:spMkLst>
        </pc:spChg>
        <pc:spChg chg="mod">
          <ac:chgData name="reza kabir" userId="af3c95a13102d509" providerId="LiveId" clId="{1DE7A25A-A000-40E7-AB21-D6A01019233A}" dt="2020-05-17T15:14:34.593" v="284" actId="164"/>
          <ac:spMkLst>
            <pc:docMk/>
            <pc:sldMk cId="2994840016" sldId="756"/>
            <ac:spMk id="596" creationId="{DF457FE5-B49A-4B32-ADC4-FE4D583CAF2F}"/>
          </ac:spMkLst>
        </pc:spChg>
        <pc:spChg chg="mod">
          <ac:chgData name="reza kabir" userId="af3c95a13102d509" providerId="LiveId" clId="{1DE7A25A-A000-40E7-AB21-D6A01019233A}" dt="2020-05-17T15:14:34.593" v="284" actId="164"/>
          <ac:spMkLst>
            <pc:docMk/>
            <pc:sldMk cId="2994840016" sldId="756"/>
            <ac:spMk id="597" creationId="{A599B139-E6A2-4016-88C8-BE746A069F34}"/>
          </ac:spMkLst>
        </pc:spChg>
        <pc:spChg chg="mod">
          <ac:chgData name="reza kabir" userId="af3c95a13102d509" providerId="LiveId" clId="{1DE7A25A-A000-40E7-AB21-D6A01019233A}" dt="2020-05-17T15:14:34.593" v="284" actId="164"/>
          <ac:spMkLst>
            <pc:docMk/>
            <pc:sldMk cId="2994840016" sldId="756"/>
            <ac:spMk id="598" creationId="{6CFCEEDF-7D1E-46D8-BAB9-0EF81CA404DC}"/>
          </ac:spMkLst>
        </pc:spChg>
        <pc:spChg chg="mod">
          <ac:chgData name="reza kabir" userId="af3c95a13102d509" providerId="LiveId" clId="{1DE7A25A-A000-40E7-AB21-D6A01019233A}" dt="2020-05-17T15:14:34.593" v="284" actId="164"/>
          <ac:spMkLst>
            <pc:docMk/>
            <pc:sldMk cId="2994840016" sldId="756"/>
            <ac:spMk id="599" creationId="{85980855-4E06-43A2-8584-528B86A5F458}"/>
          </ac:spMkLst>
        </pc:spChg>
        <pc:spChg chg="mod">
          <ac:chgData name="reza kabir" userId="af3c95a13102d509" providerId="LiveId" clId="{1DE7A25A-A000-40E7-AB21-D6A01019233A}" dt="2020-05-17T15:14:34.593" v="284" actId="164"/>
          <ac:spMkLst>
            <pc:docMk/>
            <pc:sldMk cId="2994840016" sldId="756"/>
            <ac:spMk id="600" creationId="{432C45E5-B30C-4175-BE8F-267A322C97E9}"/>
          </ac:spMkLst>
        </pc:spChg>
        <pc:spChg chg="mod">
          <ac:chgData name="reza kabir" userId="af3c95a13102d509" providerId="LiveId" clId="{1DE7A25A-A000-40E7-AB21-D6A01019233A}" dt="2020-05-17T15:14:34.593" v="284" actId="164"/>
          <ac:spMkLst>
            <pc:docMk/>
            <pc:sldMk cId="2994840016" sldId="756"/>
            <ac:spMk id="601" creationId="{B1C44EB7-AB1D-4A72-9617-31D4B6847569}"/>
          </ac:spMkLst>
        </pc:spChg>
        <pc:spChg chg="mod">
          <ac:chgData name="reza kabir" userId="af3c95a13102d509" providerId="LiveId" clId="{1DE7A25A-A000-40E7-AB21-D6A01019233A}" dt="2020-05-17T15:14:34.593" v="284" actId="164"/>
          <ac:spMkLst>
            <pc:docMk/>
            <pc:sldMk cId="2994840016" sldId="756"/>
            <ac:spMk id="602" creationId="{BDBECCF7-A4B2-414A-807D-9545F6FBD54B}"/>
          </ac:spMkLst>
        </pc:spChg>
        <pc:spChg chg="mod">
          <ac:chgData name="reza kabir" userId="af3c95a13102d509" providerId="LiveId" clId="{1DE7A25A-A000-40E7-AB21-D6A01019233A}" dt="2020-05-17T15:14:34.593" v="284" actId="164"/>
          <ac:spMkLst>
            <pc:docMk/>
            <pc:sldMk cId="2994840016" sldId="756"/>
            <ac:spMk id="603" creationId="{077E5A94-16FE-40C6-B3F2-0AB556BF20DB}"/>
          </ac:spMkLst>
        </pc:spChg>
        <pc:spChg chg="mod">
          <ac:chgData name="reza kabir" userId="af3c95a13102d509" providerId="LiveId" clId="{1DE7A25A-A000-40E7-AB21-D6A01019233A}" dt="2020-05-17T15:14:34.593" v="284" actId="164"/>
          <ac:spMkLst>
            <pc:docMk/>
            <pc:sldMk cId="2994840016" sldId="756"/>
            <ac:spMk id="604" creationId="{5F86C046-4DE5-4E5E-8FAB-5A81FB289749}"/>
          </ac:spMkLst>
        </pc:spChg>
        <pc:spChg chg="mod">
          <ac:chgData name="reza kabir" userId="af3c95a13102d509" providerId="LiveId" clId="{1DE7A25A-A000-40E7-AB21-D6A01019233A}" dt="2020-05-17T15:14:34.593" v="284" actId="164"/>
          <ac:spMkLst>
            <pc:docMk/>
            <pc:sldMk cId="2994840016" sldId="756"/>
            <ac:spMk id="605" creationId="{0FDECEE2-0EF2-4548-A9E6-17CF9EEA9227}"/>
          </ac:spMkLst>
        </pc:spChg>
        <pc:spChg chg="mod">
          <ac:chgData name="reza kabir" userId="af3c95a13102d509" providerId="LiveId" clId="{1DE7A25A-A000-40E7-AB21-D6A01019233A}" dt="2020-05-17T15:14:34.593" v="284" actId="164"/>
          <ac:spMkLst>
            <pc:docMk/>
            <pc:sldMk cId="2994840016" sldId="756"/>
            <ac:spMk id="606" creationId="{262EF16A-1A9F-4CA9-96AB-11F816190284}"/>
          </ac:spMkLst>
        </pc:spChg>
        <pc:spChg chg="mod">
          <ac:chgData name="reza kabir" userId="af3c95a13102d509" providerId="LiveId" clId="{1DE7A25A-A000-40E7-AB21-D6A01019233A}" dt="2020-05-17T15:14:34.593" v="284" actId="164"/>
          <ac:spMkLst>
            <pc:docMk/>
            <pc:sldMk cId="2994840016" sldId="756"/>
            <ac:spMk id="607" creationId="{5388DF36-1279-4C30-862D-76FC5F9DDFB2}"/>
          </ac:spMkLst>
        </pc:spChg>
        <pc:spChg chg="mod">
          <ac:chgData name="reza kabir" userId="af3c95a13102d509" providerId="LiveId" clId="{1DE7A25A-A000-40E7-AB21-D6A01019233A}" dt="2020-05-17T15:14:34.593" v="284" actId="164"/>
          <ac:spMkLst>
            <pc:docMk/>
            <pc:sldMk cId="2994840016" sldId="756"/>
            <ac:spMk id="608" creationId="{9959A0EF-F0EC-4F4B-9D21-2CE9879C39D7}"/>
          </ac:spMkLst>
        </pc:spChg>
        <pc:spChg chg="mod">
          <ac:chgData name="reza kabir" userId="af3c95a13102d509" providerId="LiveId" clId="{1DE7A25A-A000-40E7-AB21-D6A01019233A}" dt="2020-05-17T15:14:34.593" v="284" actId="164"/>
          <ac:spMkLst>
            <pc:docMk/>
            <pc:sldMk cId="2994840016" sldId="756"/>
            <ac:spMk id="609" creationId="{5E1BF354-72E3-4050-8A14-2A86E0335078}"/>
          </ac:spMkLst>
        </pc:spChg>
        <pc:spChg chg="mod">
          <ac:chgData name="reza kabir" userId="af3c95a13102d509" providerId="LiveId" clId="{1DE7A25A-A000-40E7-AB21-D6A01019233A}" dt="2020-05-17T15:14:34.593" v="284" actId="164"/>
          <ac:spMkLst>
            <pc:docMk/>
            <pc:sldMk cId="2994840016" sldId="756"/>
            <ac:spMk id="610" creationId="{78FBEFB7-2F91-4B5A-9816-2C26076B3810}"/>
          </ac:spMkLst>
        </pc:spChg>
        <pc:spChg chg="mod">
          <ac:chgData name="reza kabir" userId="af3c95a13102d509" providerId="LiveId" clId="{1DE7A25A-A000-40E7-AB21-D6A01019233A}" dt="2020-05-17T15:14:34.593" v="284" actId="164"/>
          <ac:spMkLst>
            <pc:docMk/>
            <pc:sldMk cId="2994840016" sldId="756"/>
            <ac:spMk id="611" creationId="{30A52214-BBCD-4375-8F9D-7CF04032787E}"/>
          </ac:spMkLst>
        </pc:spChg>
        <pc:spChg chg="mod">
          <ac:chgData name="reza kabir" userId="af3c95a13102d509" providerId="LiveId" clId="{1DE7A25A-A000-40E7-AB21-D6A01019233A}" dt="2020-05-17T15:14:34.593" v="284" actId="164"/>
          <ac:spMkLst>
            <pc:docMk/>
            <pc:sldMk cId="2994840016" sldId="756"/>
            <ac:spMk id="612" creationId="{634ECF51-F98B-489D-BF07-8858753A1989}"/>
          </ac:spMkLst>
        </pc:spChg>
        <pc:spChg chg="mod">
          <ac:chgData name="reza kabir" userId="af3c95a13102d509" providerId="LiveId" clId="{1DE7A25A-A000-40E7-AB21-D6A01019233A}" dt="2020-05-17T15:14:34.593" v="284" actId="164"/>
          <ac:spMkLst>
            <pc:docMk/>
            <pc:sldMk cId="2994840016" sldId="756"/>
            <ac:spMk id="613" creationId="{E0E34BF7-8AE8-42C6-AE73-9BF8FC3F08A1}"/>
          </ac:spMkLst>
        </pc:spChg>
        <pc:spChg chg="mod">
          <ac:chgData name="reza kabir" userId="af3c95a13102d509" providerId="LiveId" clId="{1DE7A25A-A000-40E7-AB21-D6A01019233A}" dt="2020-05-17T15:14:34.593" v="284" actId="164"/>
          <ac:spMkLst>
            <pc:docMk/>
            <pc:sldMk cId="2994840016" sldId="756"/>
            <ac:spMk id="614" creationId="{1985BA3B-6F5C-4879-85ED-23C422ACC4A6}"/>
          </ac:spMkLst>
        </pc:spChg>
        <pc:spChg chg="mod">
          <ac:chgData name="reza kabir" userId="af3c95a13102d509" providerId="LiveId" clId="{1DE7A25A-A000-40E7-AB21-D6A01019233A}" dt="2020-05-17T15:14:34.593" v="284" actId="164"/>
          <ac:spMkLst>
            <pc:docMk/>
            <pc:sldMk cId="2994840016" sldId="756"/>
            <ac:spMk id="615" creationId="{7EDDF93D-92E9-4119-92F6-3053370B7383}"/>
          </ac:spMkLst>
        </pc:spChg>
        <pc:spChg chg="mod">
          <ac:chgData name="reza kabir" userId="af3c95a13102d509" providerId="LiveId" clId="{1DE7A25A-A000-40E7-AB21-D6A01019233A}" dt="2020-05-17T15:14:34.593" v="284" actId="164"/>
          <ac:spMkLst>
            <pc:docMk/>
            <pc:sldMk cId="2994840016" sldId="756"/>
            <ac:spMk id="616" creationId="{2CF07DF5-88F4-4BCE-8F90-8ED64916B175}"/>
          </ac:spMkLst>
        </pc:spChg>
        <pc:spChg chg="mod">
          <ac:chgData name="reza kabir" userId="af3c95a13102d509" providerId="LiveId" clId="{1DE7A25A-A000-40E7-AB21-D6A01019233A}" dt="2020-05-17T15:14:34.593" v="284" actId="164"/>
          <ac:spMkLst>
            <pc:docMk/>
            <pc:sldMk cId="2994840016" sldId="756"/>
            <ac:spMk id="617" creationId="{7AFC7780-B025-47D9-AF61-CB79AD0C2697}"/>
          </ac:spMkLst>
        </pc:spChg>
        <pc:spChg chg="mod">
          <ac:chgData name="reza kabir" userId="af3c95a13102d509" providerId="LiveId" clId="{1DE7A25A-A000-40E7-AB21-D6A01019233A}" dt="2020-05-17T15:14:34.593" v="284" actId="164"/>
          <ac:spMkLst>
            <pc:docMk/>
            <pc:sldMk cId="2994840016" sldId="756"/>
            <ac:spMk id="618" creationId="{F527FD6D-85A6-42A6-B9C5-0ABA8F84C4AC}"/>
          </ac:spMkLst>
        </pc:spChg>
        <pc:spChg chg="mod">
          <ac:chgData name="reza kabir" userId="af3c95a13102d509" providerId="LiveId" clId="{1DE7A25A-A000-40E7-AB21-D6A01019233A}" dt="2020-05-17T15:14:34.593" v="284" actId="164"/>
          <ac:spMkLst>
            <pc:docMk/>
            <pc:sldMk cId="2994840016" sldId="756"/>
            <ac:spMk id="619" creationId="{58AA3BFA-53D7-4F82-84D0-CBC4104E260D}"/>
          </ac:spMkLst>
        </pc:spChg>
        <pc:spChg chg="mod">
          <ac:chgData name="reza kabir" userId="af3c95a13102d509" providerId="LiveId" clId="{1DE7A25A-A000-40E7-AB21-D6A01019233A}" dt="2020-05-17T15:14:34.593" v="284" actId="164"/>
          <ac:spMkLst>
            <pc:docMk/>
            <pc:sldMk cId="2994840016" sldId="756"/>
            <ac:spMk id="620" creationId="{F6CF6DC6-28F5-4367-9CC3-FEDD5D99E62D}"/>
          </ac:spMkLst>
        </pc:spChg>
        <pc:spChg chg="mod">
          <ac:chgData name="reza kabir" userId="af3c95a13102d509" providerId="LiveId" clId="{1DE7A25A-A000-40E7-AB21-D6A01019233A}" dt="2020-05-17T15:14:34.593" v="284" actId="164"/>
          <ac:spMkLst>
            <pc:docMk/>
            <pc:sldMk cId="2994840016" sldId="756"/>
            <ac:spMk id="621" creationId="{B7FB3C9C-F5AC-4518-A51A-4C9BEC0F369D}"/>
          </ac:spMkLst>
        </pc:spChg>
        <pc:spChg chg="mod">
          <ac:chgData name="reza kabir" userId="af3c95a13102d509" providerId="LiveId" clId="{1DE7A25A-A000-40E7-AB21-D6A01019233A}" dt="2020-05-17T15:14:34.593" v="284" actId="164"/>
          <ac:spMkLst>
            <pc:docMk/>
            <pc:sldMk cId="2994840016" sldId="756"/>
            <ac:spMk id="622" creationId="{18772C95-C048-4497-8B58-BD1D2A7096EF}"/>
          </ac:spMkLst>
        </pc:spChg>
        <pc:spChg chg="mod">
          <ac:chgData name="reza kabir" userId="af3c95a13102d509" providerId="LiveId" clId="{1DE7A25A-A000-40E7-AB21-D6A01019233A}" dt="2020-05-17T15:14:34.593" v="284" actId="164"/>
          <ac:spMkLst>
            <pc:docMk/>
            <pc:sldMk cId="2994840016" sldId="756"/>
            <ac:spMk id="623" creationId="{5340FFC2-0154-4857-A5CF-3654D227550E}"/>
          </ac:spMkLst>
        </pc:spChg>
        <pc:spChg chg="mod">
          <ac:chgData name="reza kabir" userId="af3c95a13102d509" providerId="LiveId" clId="{1DE7A25A-A000-40E7-AB21-D6A01019233A}" dt="2020-05-17T15:14:34.593" v="284" actId="164"/>
          <ac:spMkLst>
            <pc:docMk/>
            <pc:sldMk cId="2994840016" sldId="756"/>
            <ac:spMk id="624" creationId="{F9B9C241-6B7F-4656-AC02-9D6847828954}"/>
          </ac:spMkLst>
        </pc:spChg>
        <pc:spChg chg="mod">
          <ac:chgData name="reza kabir" userId="af3c95a13102d509" providerId="LiveId" clId="{1DE7A25A-A000-40E7-AB21-D6A01019233A}" dt="2020-05-17T15:14:34.593" v="284" actId="164"/>
          <ac:spMkLst>
            <pc:docMk/>
            <pc:sldMk cId="2994840016" sldId="756"/>
            <ac:spMk id="625" creationId="{BC9AFE2A-8F03-478E-90C6-03A58BE0B47D}"/>
          </ac:spMkLst>
        </pc:spChg>
        <pc:spChg chg="mod">
          <ac:chgData name="reza kabir" userId="af3c95a13102d509" providerId="LiveId" clId="{1DE7A25A-A000-40E7-AB21-D6A01019233A}" dt="2020-05-17T15:14:34.593" v="284" actId="164"/>
          <ac:spMkLst>
            <pc:docMk/>
            <pc:sldMk cId="2994840016" sldId="756"/>
            <ac:spMk id="626" creationId="{41853CFA-7317-4798-B078-EDC10A5FEAC1}"/>
          </ac:spMkLst>
        </pc:spChg>
        <pc:spChg chg="mod">
          <ac:chgData name="reza kabir" userId="af3c95a13102d509" providerId="LiveId" clId="{1DE7A25A-A000-40E7-AB21-D6A01019233A}" dt="2020-05-17T15:14:34.593" v="284" actId="164"/>
          <ac:spMkLst>
            <pc:docMk/>
            <pc:sldMk cId="2994840016" sldId="756"/>
            <ac:spMk id="627" creationId="{89BE3BAD-913A-4600-BE45-7A2C5AD65D09}"/>
          </ac:spMkLst>
        </pc:spChg>
        <pc:spChg chg="mod">
          <ac:chgData name="reza kabir" userId="af3c95a13102d509" providerId="LiveId" clId="{1DE7A25A-A000-40E7-AB21-D6A01019233A}" dt="2020-05-17T15:14:34.593" v="284" actId="164"/>
          <ac:spMkLst>
            <pc:docMk/>
            <pc:sldMk cId="2994840016" sldId="756"/>
            <ac:spMk id="628" creationId="{10B7D0F8-253B-4679-AD8A-1DA072CF9DD2}"/>
          </ac:spMkLst>
        </pc:spChg>
        <pc:spChg chg="mod">
          <ac:chgData name="reza kabir" userId="af3c95a13102d509" providerId="LiveId" clId="{1DE7A25A-A000-40E7-AB21-D6A01019233A}" dt="2020-05-17T15:14:34.593" v="284" actId="164"/>
          <ac:spMkLst>
            <pc:docMk/>
            <pc:sldMk cId="2994840016" sldId="756"/>
            <ac:spMk id="629" creationId="{4909BED3-A95F-443B-B253-4A5068B9EFFD}"/>
          </ac:spMkLst>
        </pc:spChg>
        <pc:spChg chg="mod">
          <ac:chgData name="reza kabir" userId="af3c95a13102d509" providerId="LiveId" clId="{1DE7A25A-A000-40E7-AB21-D6A01019233A}" dt="2020-05-17T15:14:34.593" v="284" actId="164"/>
          <ac:spMkLst>
            <pc:docMk/>
            <pc:sldMk cId="2994840016" sldId="756"/>
            <ac:spMk id="630" creationId="{7D0CF6A8-4CF8-4ED9-B606-E1C2E68661F7}"/>
          </ac:spMkLst>
        </pc:spChg>
        <pc:spChg chg="mod">
          <ac:chgData name="reza kabir" userId="af3c95a13102d509" providerId="LiveId" clId="{1DE7A25A-A000-40E7-AB21-D6A01019233A}" dt="2020-05-17T15:14:34.593" v="284" actId="164"/>
          <ac:spMkLst>
            <pc:docMk/>
            <pc:sldMk cId="2994840016" sldId="756"/>
            <ac:spMk id="631" creationId="{420259E6-5A97-4166-8946-3E6079F2B051}"/>
          </ac:spMkLst>
        </pc:spChg>
        <pc:spChg chg="mod">
          <ac:chgData name="reza kabir" userId="af3c95a13102d509" providerId="LiveId" clId="{1DE7A25A-A000-40E7-AB21-D6A01019233A}" dt="2020-05-17T15:14:34.593" v="284" actId="164"/>
          <ac:spMkLst>
            <pc:docMk/>
            <pc:sldMk cId="2994840016" sldId="756"/>
            <ac:spMk id="632" creationId="{192CFE18-0EA3-4120-BFBE-D5D2ACC8CABF}"/>
          </ac:spMkLst>
        </pc:spChg>
        <pc:spChg chg="mod">
          <ac:chgData name="reza kabir" userId="af3c95a13102d509" providerId="LiveId" clId="{1DE7A25A-A000-40E7-AB21-D6A01019233A}" dt="2020-05-17T15:14:34.593" v="284" actId="164"/>
          <ac:spMkLst>
            <pc:docMk/>
            <pc:sldMk cId="2994840016" sldId="756"/>
            <ac:spMk id="633" creationId="{6CE8AD5B-9538-4422-9F11-00370132C812}"/>
          </ac:spMkLst>
        </pc:spChg>
        <pc:spChg chg="mod">
          <ac:chgData name="reza kabir" userId="af3c95a13102d509" providerId="LiveId" clId="{1DE7A25A-A000-40E7-AB21-D6A01019233A}" dt="2020-05-17T15:14:34.593" v="284" actId="164"/>
          <ac:spMkLst>
            <pc:docMk/>
            <pc:sldMk cId="2994840016" sldId="756"/>
            <ac:spMk id="634" creationId="{64F5AD2D-6C3B-490D-8A22-8FA027547A87}"/>
          </ac:spMkLst>
        </pc:spChg>
        <pc:spChg chg="mod">
          <ac:chgData name="reza kabir" userId="af3c95a13102d509" providerId="LiveId" clId="{1DE7A25A-A000-40E7-AB21-D6A01019233A}" dt="2020-05-17T15:14:34.593" v="284" actId="164"/>
          <ac:spMkLst>
            <pc:docMk/>
            <pc:sldMk cId="2994840016" sldId="756"/>
            <ac:spMk id="635" creationId="{4014AAAB-8615-4B86-91EE-4C4594ACEB0B}"/>
          </ac:spMkLst>
        </pc:spChg>
        <pc:spChg chg="mod">
          <ac:chgData name="reza kabir" userId="af3c95a13102d509" providerId="LiveId" clId="{1DE7A25A-A000-40E7-AB21-D6A01019233A}" dt="2020-05-17T15:14:34.593" v="284" actId="164"/>
          <ac:spMkLst>
            <pc:docMk/>
            <pc:sldMk cId="2994840016" sldId="756"/>
            <ac:spMk id="636" creationId="{03FD61CC-D181-41F6-9A27-B7D7DF5B603F}"/>
          </ac:spMkLst>
        </pc:spChg>
        <pc:spChg chg="mod">
          <ac:chgData name="reza kabir" userId="af3c95a13102d509" providerId="LiveId" clId="{1DE7A25A-A000-40E7-AB21-D6A01019233A}" dt="2020-05-17T15:14:34.593" v="284" actId="164"/>
          <ac:spMkLst>
            <pc:docMk/>
            <pc:sldMk cId="2994840016" sldId="756"/>
            <ac:spMk id="637" creationId="{0BBEF00C-FFCB-47C2-A358-521502DE60FB}"/>
          </ac:spMkLst>
        </pc:spChg>
        <pc:spChg chg="mod">
          <ac:chgData name="reza kabir" userId="af3c95a13102d509" providerId="LiveId" clId="{1DE7A25A-A000-40E7-AB21-D6A01019233A}" dt="2020-05-17T15:14:34.593" v="284" actId="164"/>
          <ac:spMkLst>
            <pc:docMk/>
            <pc:sldMk cId="2994840016" sldId="756"/>
            <ac:spMk id="638" creationId="{B09246AD-7611-49EE-B6BB-7A5B93AEF0EC}"/>
          </ac:spMkLst>
        </pc:spChg>
        <pc:spChg chg="mod">
          <ac:chgData name="reza kabir" userId="af3c95a13102d509" providerId="LiveId" clId="{1DE7A25A-A000-40E7-AB21-D6A01019233A}" dt="2020-05-17T15:14:34.593" v="284" actId="164"/>
          <ac:spMkLst>
            <pc:docMk/>
            <pc:sldMk cId="2994840016" sldId="756"/>
            <ac:spMk id="639" creationId="{B50FE0A5-98E9-490A-9C88-0A3B59502B14}"/>
          </ac:spMkLst>
        </pc:spChg>
        <pc:spChg chg="mod">
          <ac:chgData name="reza kabir" userId="af3c95a13102d509" providerId="LiveId" clId="{1DE7A25A-A000-40E7-AB21-D6A01019233A}" dt="2020-05-17T15:14:34.593" v="284" actId="164"/>
          <ac:spMkLst>
            <pc:docMk/>
            <pc:sldMk cId="2994840016" sldId="756"/>
            <ac:spMk id="640" creationId="{855D5402-A364-41AD-814A-BC22A743857A}"/>
          </ac:spMkLst>
        </pc:spChg>
        <pc:spChg chg="mod">
          <ac:chgData name="reza kabir" userId="af3c95a13102d509" providerId="LiveId" clId="{1DE7A25A-A000-40E7-AB21-D6A01019233A}" dt="2020-05-17T15:14:34.593" v="284" actId="164"/>
          <ac:spMkLst>
            <pc:docMk/>
            <pc:sldMk cId="2994840016" sldId="756"/>
            <ac:spMk id="641" creationId="{6CFE29B9-A0D1-4370-91AF-9593D8011C96}"/>
          </ac:spMkLst>
        </pc:spChg>
        <pc:spChg chg="mod">
          <ac:chgData name="reza kabir" userId="af3c95a13102d509" providerId="LiveId" clId="{1DE7A25A-A000-40E7-AB21-D6A01019233A}" dt="2020-05-17T15:14:34.593" v="284" actId="164"/>
          <ac:spMkLst>
            <pc:docMk/>
            <pc:sldMk cId="2994840016" sldId="756"/>
            <ac:spMk id="642" creationId="{95FAE829-6DC5-48F3-9874-05B4FACD47A8}"/>
          </ac:spMkLst>
        </pc:spChg>
        <pc:spChg chg="mod">
          <ac:chgData name="reza kabir" userId="af3c95a13102d509" providerId="LiveId" clId="{1DE7A25A-A000-40E7-AB21-D6A01019233A}" dt="2020-05-17T15:14:34.593" v="284" actId="164"/>
          <ac:spMkLst>
            <pc:docMk/>
            <pc:sldMk cId="2994840016" sldId="756"/>
            <ac:spMk id="643" creationId="{C6C12EFC-BF6F-477A-8E45-8D453ED7D71B}"/>
          </ac:spMkLst>
        </pc:spChg>
        <pc:spChg chg="mod">
          <ac:chgData name="reza kabir" userId="af3c95a13102d509" providerId="LiveId" clId="{1DE7A25A-A000-40E7-AB21-D6A01019233A}" dt="2020-05-17T15:14:34.593" v="284" actId="164"/>
          <ac:spMkLst>
            <pc:docMk/>
            <pc:sldMk cId="2994840016" sldId="756"/>
            <ac:spMk id="644" creationId="{7A264747-0137-4A29-967F-D45769FCC4BE}"/>
          </ac:spMkLst>
        </pc:spChg>
        <pc:spChg chg="mod">
          <ac:chgData name="reza kabir" userId="af3c95a13102d509" providerId="LiveId" clId="{1DE7A25A-A000-40E7-AB21-D6A01019233A}" dt="2020-05-17T15:14:34.593" v="284" actId="164"/>
          <ac:spMkLst>
            <pc:docMk/>
            <pc:sldMk cId="2994840016" sldId="756"/>
            <ac:spMk id="645" creationId="{D7650E48-A7C9-4986-B4CA-B41C1BECFC66}"/>
          </ac:spMkLst>
        </pc:spChg>
        <pc:spChg chg="mod">
          <ac:chgData name="reza kabir" userId="af3c95a13102d509" providerId="LiveId" clId="{1DE7A25A-A000-40E7-AB21-D6A01019233A}" dt="2020-05-17T15:14:34.593" v="284" actId="164"/>
          <ac:spMkLst>
            <pc:docMk/>
            <pc:sldMk cId="2994840016" sldId="756"/>
            <ac:spMk id="646" creationId="{D4926A2D-1F3B-4E3E-8F95-A32B16399513}"/>
          </ac:spMkLst>
        </pc:spChg>
        <pc:spChg chg="mod">
          <ac:chgData name="reza kabir" userId="af3c95a13102d509" providerId="LiveId" clId="{1DE7A25A-A000-40E7-AB21-D6A01019233A}" dt="2020-05-17T15:14:34.593" v="284" actId="164"/>
          <ac:spMkLst>
            <pc:docMk/>
            <pc:sldMk cId="2994840016" sldId="756"/>
            <ac:spMk id="647" creationId="{FF2D998A-C025-4DD5-8016-6F4A780AFD13}"/>
          </ac:spMkLst>
        </pc:spChg>
        <pc:spChg chg="mod">
          <ac:chgData name="reza kabir" userId="af3c95a13102d509" providerId="LiveId" clId="{1DE7A25A-A000-40E7-AB21-D6A01019233A}" dt="2020-05-17T15:14:34.593" v="284" actId="164"/>
          <ac:spMkLst>
            <pc:docMk/>
            <pc:sldMk cId="2994840016" sldId="756"/>
            <ac:spMk id="648" creationId="{225CDDDF-2D87-4D33-BA18-AEE986E5939A}"/>
          </ac:spMkLst>
        </pc:spChg>
        <pc:spChg chg="mod">
          <ac:chgData name="reza kabir" userId="af3c95a13102d509" providerId="LiveId" clId="{1DE7A25A-A000-40E7-AB21-D6A01019233A}" dt="2020-05-17T15:14:34.593" v="284" actId="164"/>
          <ac:spMkLst>
            <pc:docMk/>
            <pc:sldMk cId="2994840016" sldId="756"/>
            <ac:spMk id="649" creationId="{7FDF9B5E-EF82-4670-B003-32A5FB2E195F}"/>
          </ac:spMkLst>
        </pc:spChg>
        <pc:spChg chg="mod">
          <ac:chgData name="reza kabir" userId="af3c95a13102d509" providerId="LiveId" clId="{1DE7A25A-A000-40E7-AB21-D6A01019233A}" dt="2020-05-17T15:14:34.593" v="284" actId="164"/>
          <ac:spMkLst>
            <pc:docMk/>
            <pc:sldMk cId="2994840016" sldId="756"/>
            <ac:spMk id="650" creationId="{7EF5FB42-1E71-4682-B4F0-7F996E328D6A}"/>
          </ac:spMkLst>
        </pc:spChg>
        <pc:spChg chg="mod">
          <ac:chgData name="reza kabir" userId="af3c95a13102d509" providerId="LiveId" clId="{1DE7A25A-A000-40E7-AB21-D6A01019233A}" dt="2020-05-17T15:14:34.593" v="284" actId="164"/>
          <ac:spMkLst>
            <pc:docMk/>
            <pc:sldMk cId="2994840016" sldId="756"/>
            <ac:spMk id="651" creationId="{4790BE3E-EDE9-4174-A000-9DA2A3DF4848}"/>
          </ac:spMkLst>
        </pc:spChg>
        <pc:spChg chg="mod">
          <ac:chgData name="reza kabir" userId="af3c95a13102d509" providerId="LiveId" clId="{1DE7A25A-A000-40E7-AB21-D6A01019233A}" dt="2020-05-17T15:14:34.593" v="284" actId="164"/>
          <ac:spMkLst>
            <pc:docMk/>
            <pc:sldMk cId="2994840016" sldId="756"/>
            <ac:spMk id="652" creationId="{16094CE8-FC57-4AB3-9FCD-4DDA51509099}"/>
          </ac:spMkLst>
        </pc:spChg>
        <pc:spChg chg="mod">
          <ac:chgData name="reza kabir" userId="af3c95a13102d509" providerId="LiveId" clId="{1DE7A25A-A000-40E7-AB21-D6A01019233A}" dt="2020-05-17T15:14:34.593" v="284" actId="164"/>
          <ac:spMkLst>
            <pc:docMk/>
            <pc:sldMk cId="2994840016" sldId="756"/>
            <ac:spMk id="653" creationId="{DD5D7736-31B2-44E1-9A7F-52020FC89E66}"/>
          </ac:spMkLst>
        </pc:spChg>
        <pc:spChg chg="mod">
          <ac:chgData name="reza kabir" userId="af3c95a13102d509" providerId="LiveId" clId="{1DE7A25A-A000-40E7-AB21-D6A01019233A}" dt="2020-05-17T15:14:34.593" v="284" actId="164"/>
          <ac:spMkLst>
            <pc:docMk/>
            <pc:sldMk cId="2994840016" sldId="756"/>
            <ac:spMk id="654" creationId="{E16BC9FC-FAAE-4F37-ACD5-EA37BFA48C08}"/>
          </ac:spMkLst>
        </pc:spChg>
        <pc:spChg chg="mod">
          <ac:chgData name="reza kabir" userId="af3c95a13102d509" providerId="LiveId" clId="{1DE7A25A-A000-40E7-AB21-D6A01019233A}" dt="2020-05-17T15:14:34.593" v="284" actId="164"/>
          <ac:spMkLst>
            <pc:docMk/>
            <pc:sldMk cId="2994840016" sldId="756"/>
            <ac:spMk id="655" creationId="{B76A446B-8C6E-4DF6-BE1E-708F494397CA}"/>
          </ac:spMkLst>
        </pc:spChg>
        <pc:spChg chg="mod">
          <ac:chgData name="reza kabir" userId="af3c95a13102d509" providerId="LiveId" clId="{1DE7A25A-A000-40E7-AB21-D6A01019233A}" dt="2020-05-17T15:14:34.593" v="284" actId="164"/>
          <ac:spMkLst>
            <pc:docMk/>
            <pc:sldMk cId="2994840016" sldId="756"/>
            <ac:spMk id="656" creationId="{73079CD7-37FB-47DF-84F5-83F5DCE6E838}"/>
          </ac:spMkLst>
        </pc:spChg>
        <pc:spChg chg="mod">
          <ac:chgData name="reza kabir" userId="af3c95a13102d509" providerId="LiveId" clId="{1DE7A25A-A000-40E7-AB21-D6A01019233A}" dt="2020-05-17T15:14:34.593" v="284" actId="164"/>
          <ac:spMkLst>
            <pc:docMk/>
            <pc:sldMk cId="2994840016" sldId="756"/>
            <ac:spMk id="657" creationId="{C31AB615-085D-482D-9615-C093F06F8CE9}"/>
          </ac:spMkLst>
        </pc:spChg>
        <pc:spChg chg="mod">
          <ac:chgData name="reza kabir" userId="af3c95a13102d509" providerId="LiveId" clId="{1DE7A25A-A000-40E7-AB21-D6A01019233A}" dt="2020-05-17T15:14:34.593" v="284" actId="164"/>
          <ac:spMkLst>
            <pc:docMk/>
            <pc:sldMk cId="2994840016" sldId="756"/>
            <ac:spMk id="658" creationId="{ECFBBC1A-DAC4-444C-8221-53FB6F6CDD47}"/>
          </ac:spMkLst>
        </pc:spChg>
        <pc:spChg chg="mod">
          <ac:chgData name="reza kabir" userId="af3c95a13102d509" providerId="LiveId" clId="{1DE7A25A-A000-40E7-AB21-D6A01019233A}" dt="2020-05-17T15:14:34.593" v="284" actId="164"/>
          <ac:spMkLst>
            <pc:docMk/>
            <pc:sldMk cId="2994840016" sldId="756"/>
            <ac:spMk id="659" creationId="{68C50322-86F5-4E13-991C-246278BAEB25}"/>
          </ac:spMkLst>
        </pc:spChg>
        <pc:spChg chg="mod">
          <ac:chgData name="reza kabir" userId="af3c95a13102d509" providerId="LiveId" clId="{1DE7A25A-A000-40E7-AB21-D6A01019233A}" dt="2020-05-17T15:14:34.593" v="284" actId="164"/>
          <ac:spMkLst>
            <pc:docMk/>
            <pc:sldMk cId="2994840016" sldId="756"/>
            <ac:spMk id="660" creationId="{19152285-FBD6-48DC-BFE0-AC7C3C111032}"/>
          </ac:spMkLst>
        </pc:spChg>
        <pc:spChg chg="mod">
          <ac:chgData name="reza kabir" userId="af3c95a13102d509" providerId="LiveId" clId="{1DE7A25A-A000-40E7-AB21-D6A01019233A}" dt="2020-05-17T15:14:34.593" v="284" actId="164"/>
          <ac:spMkLst>
            <pc:docMk/>
            <pc:sldMk cId="2994840016" sldId="756"/>
            <ac:spMk id="661" creationId="{C8FD106F-3FD5-4B85-BCB9-245079BDF601}"/>
          </ac:spMkLst>
        </pc:spChg>
        <pc:spChg chg="mod">
          <ac:chgData name="reza kabir" userId="af3c95a13102d509" providerId="LiveId" clId="{1DE7A25A-A000-40E7-AB21-D6A01019233A}" dt="2020-05-17T15:14:34.593" v="284" actId="164"/>
          <ac:spMkLst>
            <pc:docMk/>
            <pc:sldMk cId="2994840016" sldId="756"/>
            <ac:spMk id="662" creationId="{CAEE08E4-9690-4CF5-A7E1-E3522F4F6BF4}"/>
          </ac:spMkLst>
        </pc:spChg>
        <pc:spChg chg="mod">
          <ac:chgData name="reza kabir" userId="af3c95a13102d509" providerId="LiveId" clId="{1DE7A25A-A000-40E7-AB21-D6A01019233A}" dt="2020-05-17T15:14:34.593" v="284" actId="164"/>
          <ac:spMkLst>
            <pc:docMk/>
            <pc:sldMk cId="2994840016" sldId="756"/>
            <ac:spMk id="663" creationId="{488E1328-5FDB-455B-A1A9-C272EAB9326D}"/>
          </ac:spMkLst>
        </pc:spChg>
        <pc:spChg chg="mod">
          <ac:chgData name="reza kabir" userId="af3c95a13102d509" providerId="LiveId" clId="{1DE7A25A-A000-40E7-AB21-D6A01019233A}" dt="2020-05-17T15:14:34.593" v="284" actId="164"/>
          <ac:spMkLst>
            <pc:docMk/>
            <pc:sldMk cId="2994840016" sldId="756"/>
            <ac:spMk id="664" creationId="{51089173-F6C1-4DBA-989B-AFC1CAFD0EB2}"/>
          </ac:spMkLst>
        </pc:spChg>
        <pc:spChg chg="mod">
          <ac:chgData name="reza kabir" userId="af3c95a13102d509" providerId="LiveId" clId="{1DE7A25A-A000-40E7-AB21-D6A01019233A}" dt="2020-05-17T15:14:34.593" v="284" actId="164"/>
          <ac:spMkLst>
            <pc:docMk/>
            <pc:sldMk cId="2994840016" sldId="756"/>
            <ac:spMk id="665" creationId="{6D7C4F90-604C-43C4-BD54-7E1123F449CD}"/>
          </ac:spMkLst>
        </pc:spChg>
        <pc:spChg chg="mod">
          <ac:chgData name="reza kabir" userId="af3c95a13102d509" providerId="LiveId" clId="{1DE7A25A-A000-40E7-AB21-D6A01019233A}" dt="2020-05-17T15:14:34.593" v="284" actId="164"/>
          <ac:spMkLst>
            <pc:docMk/>
            <pc:sldMk cId="2994840016" sldId="756"/>
            <ac:spMk id="666" creationId="{ED09DDAF-849A-4282-B517-8800DA36360F}"/>
          </ac:spMkLst>
        </pc:spChg>
        <pc:spChg chg="mod">
          <ac:chgData name="reza kabir" userId="af3c95a13102d509" providerId="LiveId" clId="{1DE7A25A-A000-40E7-AB21-D6A01019233A}" dt="2020-05-17T15:14:34.593" v="284" actId="164"/>
          <ac:spMkLst>
            <pc:docMk/>
            <pc:sldMk cId="2994840016" sldId="756"/>
            <ac:spMk id="667" creationId="{9649F931-8CC6-4603-BC59-5BE8688DE3C5}"/>
          </ac:spMkLst>
        </pc:spChg>
        <pc:spChg chg="mod">
          <ac:chgData name="reza kabir" userId="af3c95a13102d509" providerId="LiveId" clId="{1DE7A25A-A000-40E7-AB21-D6A01019233A}" dt="2020-05-17T15:14:34.593" v="284" actId="164"/>
          <ac:spMkLst>
            <pc:docMk/>
            <pc:sldMk cId="2994840016" sldId="756"/>
            <ac:spMk id="668" creationId="{C7DECE06-9E85-46A0-8282-B58E379163C2}"/>
          </ac:spMkLst>
        </pc:spChg>
        <pc:spChg chg="mod">
          <ac:chgData name="reza kabir" userId="af3c95a13102d509" providerId="LiveId" clId="{1DE7A25A-A000-40E7-AB21-D6A01019233A}" dt="2020-05-17T15:14:34.593" v="284" actId="164"/>
          <ac:spMkLst>
            <pc:docMk/>
            <pc:sldMk cId="2994840016" sldId="756"/>
            <ac:spMk id="669" creationId="{15FEA4DC-4C94-422F-B5D0-E67257AF2D26}"/>
          </ac:spMkLst>
        </pc:spChg>
        <pc:spChg chg="mod">
          <ac:chgData name="reza kabir" userId="af3c95a13102d509" providerId="LiveId" clId="{1DE7A25A-A000-40E7-AB21-D6A01019233A}" dt="2020-05-17T15:14:34.593" v="284" actId="164"/>
          <ac:spMkLst>
            <pc:docMk/>
            <pc:sldMk cId="2994840016" sldId="756"/>
            <ac:spMk id="670" creationId="{BA5D1273-B7F0-4BD5-94F0-18FDBEF1A15F}"/>
          </ac:spMkLst>
        </pc:spChg>
        <pc:spChg chg="mod">
          <ac:chgData name="reza kabir" userId="af3c95a13102d509" providerId="LiveId" clId="{1DE7A25A-A000-40E7-AB21-D6A01019233A}" dt="2020-05-17T15:14:34.593" v="284" actId="164"/>
          <ac:spMkLst>
            <pc:docMk/>
            <pc:sldMk cId="2994840016" sldId="756"/>
            <ac:spMk id="671" creationId="{5FB01BCC-369A-4984-A263-0AE5A64EA199}"/>
          </ac:spMkLst>
        </pc:spChg>
        <pc:spChg chg="mod">
          <ac:chgData name="reza kabir" userId="af3c95a13102d509" providerId="LiveId" clId="{1DE7A25A-A000-40E7-AB21-D6A01019233A}" dt="2020-05-17T15:14:34.593" v="284" actId="164"/>
          <ac:spMkLst>
            <pc:docMk/>
            <pc:sldMk cId="2994840016" sldId="756"/>
            <ac:spMk id="672" creationId="{2F73BF26-DCDC-4C06-A90A-96D31A0A038A}"/>
          </ac:spMkLst>
        </pc:spChg>
        <pc:spChg chg="mod">
          <ac:chgData name="reza kabir" userId="af3c95a13102d509" providerId="LiveId" clId="{1DE7A25A-A000-40E7-AB21-D6A01019233A}" dt="2020-05-17T15:14:34.593" v="284" actId="164"/>
          <ac:spMkLst>
            <pc:docMk/>
            <pc:sldMk cId="2994840016" sldId="756"/>
            <ac:spMk id="673" creationId="{D125FCEA-944E-45D2-9B26-A1C42E9EFD65}"/>
          </ac:spMkLst>
        </pc:spChg>
        <pc:spChg chg="mod">
          <ac:chgData name="reza kabir" userId="af3c95a13102d509" providerId="LiveId" clId="{1DE7A25A-A000-40E7-AB21-D6A01019233A}" dt="2020-05-17T15:14:34.593" v="284" actId="164"/>
          <ac:spMkLst>
            <pc:docMk/>
            <pc:sldMk cId="2994840016" sldId="756"/>
            <ac:spMk id="674" creationId="{25C62454-F334-4E00-ACA1-E203482CF4C3}"/>
          </ac:spMkLst>
        </pc:spChg>
        <pc:spChg chg="mod">
          <ac:chgData name="reza kabir" userId="af3c95a13102d509" providerId="LiveId" clId="{1DE7A25A-A000-40E7-AB21-D6A01019233A}" dt="2020-05-17T15:14:34.593" v="284" actId="164"/>
          <ac:spMkLst>
            <pc:docMk/>
            <pc:sldMk cId="2994840016" sldId="756"/>
            <ac:spMk id="675" creationId="{C804DD21-A4CE-4F15-9173-D0B550864B46}"/>
          </ac:spMkLst>
        </pc:spChg>
        <pc:spChg chg="mod">
          <ac:chgData name="reza kabir" userId="af3c95a13102d509" providerId="LiveId" clId="{1DE7A25A-A000-40E7-AB21-D6A01019233A}" dt="2020-05-17T15:14:34.593" v="284" actId="164"/>
          <ac:spMkLst>
            <pc:docMk/>
            <pc:sldMk cId="2994840016" sldId="756"/>
            <ac:spMk id="676" creationId="{7106A36B-B714-4E42-99CF-264F09A37BA6}"/>
          </ac:spMkLst>
        </pc:spChg>
        <pc:spChg chg="mod">
          <ac:chgData name="reza kabir" userId="af3c95a13102d509" providerId="LiveId" clId="{1DE7A25A-A000-40E7-AB21-D6A01019233A}" dt="2020-05-17T15:14:34.593" v="284" actId="164"/>
          <ac:spMkLst>
            <pc:docMk/>
            <pc:sldMk cId="2994840016" sldId="756"/>
            <ac:spMk id="677" creationId="{2AB73CAB-362E-4896-80E0-F04A2EBBFEB1}"/>
          </ac:spMkLst>
        </pc:spChg>
        <pc:spChg chg="mod">
          <ac:chgData name="reza kabir" userId="af3c95a13102d509" providerId="LiveId" clId="{1DE7A25A-A000-40E7-AB21-D6A01019233A}" dt="2020-05-17T15:14:34.593" v="284" actId="164"/>
          <ac:spMkLst>
            <pc:docMk/>
            <pc:sldMk cId="2994840016" sldId="756"/>
            <ac:spMk id="678" creationId="{F93687F1-5D0D-42BC-A38E-14B4888AF417}"/>
          </ac:spMkLst>
        </pc:spChg>
        <pc:spChg chg="mod">
          <ac:chgData name="reza kabir" userId="af3c95a13102d509" providerId="LiveId" clId="{1DE7A25A-A000-40E7-AB21-D6A01019233A}" dt="2020-05-17T15:14:34.593" v="284" actId="164"/>
          <ac:spMkLst>
            <pc:docMk/>
            <pc:sldMk cId="2994840016" sldId="756"/>
            <ac:spMk id="679" creationId="{89475FA8-8AD0-429F-B517-ECD853989D22}"/>
          </ac:spMkLst>
        </pc:spChg>
        <pc:spChg chg="mod">
          <ac:chgData name="reza kabir" userId="af3c95a13102d509" providerId="LiveId" clId="{1DE7A25A-A000-40E7-AB21-D6A01019233A}" dt="2020-05-17T15:14:34.593" v="284" actId="164"/>
          <ac:spMkLst>
            <pc:docMk/>
            <pc:sldMk cId="2994840016" sldId="756"/>
            <ac:spMk id="680" creationId="{6B71A4E2-AF7A-42B0-9DB5-5AB36D1F082B}"/>
          </ac:spMkLst>
        </pc:spChg>
        <pc:spChg chg="mod">
          <ac:chgData name="reza kabir" userId="af3c95a13102d509" providerId="LiveId" clId="{1DE7A25A-A000-40E7-AB21-D6A01019233A}" dt="2020-05-17T15:14:34.593" v="284" actId="164"/>
          <ac:spMkLst>
            <pc:docMk/>
            <pc:sldMk cId="2994840016" sldId="756"/>
            <ac:spMk id="681" creationId="{8E4712BB-667F-480D-AB48-3F6EC7A5F905}"/>
          </ac:spMkLst>
        </pc:spChg>
        <pc:spChg chg="mod">
          <ac:chgData name="reza kabir" userId="af3c95a13102d509" providerId="LiveId" clId="{1DE7A25A-A000-40E7-AB21-D6A01019233A}" dt="2020-05-17T15:14:34.593" v="284" actId="164"/>
          <ac:spMkLst>
            <pc:docMk/>
            <pc:sldMk cId="2994840016" sldId="756"/>
            <ac:spMk id="682" creationId="{2E809E23-15A7-42D1-9846-F2327C287B24}"/>
          </ac:spMkLst>
        </pc:spChg>
        <pc:spChg chg="mod">
          <ac:chgData name="reza kabir" userId="af3c95a13102d509" providerId="LiveId" clId="{1DE7A25A-A000-40E7-AB21-D6A01019233A}" dt="2020-05-17T15:14:34.593" v="284" actId="164"/>
          <ac:spMkLst>
            <pc:docMk/>
            <pc:sldMk cId="2994840016" sldId="756"/>
            <ac:spMk id="683" creationId="{C185F2EC-2F8F-4BF3-8803-248587AAD1E9}"/>
          </ac:spMkLst>
        </pc:spChg>
        <pc:spChg chg="mod">
          <ac:chgData name="reza kabir" userId="af3c95a13102d509" providerId="LiveId" clId="{1DE7A25A-A000-40E7-AB21-D6A01019233A}" dt="2020-05-17T15:14:34.593" v="284" actId="164"/>
          <ac:spMkLst>
            <pc:docMk/>
            <pc:sldMk cId="2994840016" sldId="756"/>
            <ac:spMk id="684" creationId="{A5318D2F-5167-45D7-BA33-76A9BC59A243}"/>
          </ac:spMkLst>
        </pc:spChg>
        <pc:spChg chg="mod">
          <ac:chgData name="reza kabir" userId="af3c95a13102d509" providerId="LiveId" clId="{1DE7A25A-A000-40E7-AB21-D6A01019233A}" dt="2020-05-17T15:14:34.593" v="284" actId="164"/>
          <ac:spMkLst>
            <pc:docMk/>
            <pc:sldMk cId="2994840016" sldId="756"/>
            <ac:spMk id="685" creationId="{6B7B02CF-98E3-458E-89FE-74BD079EFDDC}"/>
          </ac:spMkLst>
        </pc:spChg>
        <pc:spChg chg="mod">
          <ac:chgData name="reza kabir" userId="af3c95a13102d509" providerId="LiveId" clId="{1DE7A25A-A000-40E7-AB21-D6A01019233A}" dt="2020-05-17T15:14:34.593" v="284" actId="164"/>
          <ac:spMkLst>
            <pc:docMk/>
            <pc:sldMk cId="2994840016" sldId="756"/>
            <ac:spMk id="686" creationId="{CE99CB16-4137-4907-88F2-AEC0CCFD8576}"/>
          </ac:spMkLst>
        </pc:spChg>
        <pc:spChg chg="mod">
          <ac:chgData name="reza kabir" userId="af3c95a13102d509" providerId="LiveId" clId="{1DE7A25A-A000-40E7-AB21-D6A01019233A}" dt="2020-05-17T15:14:34.593" v="284" actId="164"/>
          <ac:spMkLst>
            <pc:docMk/>
            <pc:sldMk cId="2994840016" sldId="756"/>
            <ac:spMk id="687" creationId="{568E4C6A-8853-4777-A77B-AD29516DD513}"/>
          </ac:spMkLst>
        </pc:spChg>
        <pc:spChg chg="mod">
          <ac:chgData name="reza kabir" userId="af3c95a13102d509" providerId="LiveId" clId="{1DE7A25A-A000-40E7-AB21-D6A01019233A}" dt="2020-05-17T15:14:34.593" v="284" actId="164"/>
          <ac:spMkLst>
            <pc:docMk/>
            <pc:sldMk cId="2994840016" sldId="756"/>
            <ac:spMk id="688" creationId="{E5A196C6-4798-4D4C-8715-DE9547975E1E}"/>
          </ac:spMkLst>
        </pc:spChg>
        <pc:spChg chg="mod">
          <ac:chgData name="reza kabir" userId="af3c95a13102d509" providerId="LiveId" clId="{1DE7A25A-A000-40E7-AB21-D6A01019233A}" dt="2020-05-17T15:14:34.593" v="284" actId="164"/>
          <ac:spMkLst>
            <pc:docMk/>
            <pc:sldMk cId="2994840016" sldId="756"/>
            <ac:spMk id="689" creationId="{F7E713E8-009B-4592-A345-5B83D851E3E4}"/>
          </ac:spMkLst>
        </pc:spChg>
        <pc:spChg chg="mod">
          <ac:chgData name="reza kabir" userId="af3c95a13102d509" providerId="LiveId" clId="{1DE7A25A-A000-40E7-AB21-D6A01019233A}" dt="2020-05-17T15:14:34.593" v="284" actId="164"/>
          <ac:spMkLst>
            <pc:docMk/>
            <pc:sldMk cId="2994840016" sldId="756"/>
            <ac:spMk id="690" creationId="{6FBF2E84-2E34-4075-86E8-455496C74FE7}"/>
          </ac:spMkLst>
        </pc:spChg>
        <pc:spChg chg="mod">
          <ac:chgData name="reza kabir" userId="af3c95a13102d509" providerId="LiveId" clId="{1DE7A25A-A000-40E7-AB21-D6A01019233A}" dt="2020-05-17T15:14:34.593" v="284" actId="164"/>
          <ac:spMkLst>
            <pc:docMk/>
            <pc:sldMk cId="2994840016" sldId="756"/>
            <ac:spMk id="691" creationId="{DD12B6E4-38D4-4B0D-8922-C05152FE062B}"/>
          </ac:spMkLst>
        </pc:spChg>
        <pc:spChg chg="mod">
          <ac:chgData name="reza kabir" userId="af3c95a13102d509" providerId="LiveId" clId="{1DE7A25A-A000-40E7-AB21-D6A01019233A}" dt="2020-05-17T15:14:34.593" v="284" actId="164"/>
          <ac:spMkLst>
            <pc:docMk/>
            <pc:sldMk cId="2994840016" sldId="756"/>
            <ac:spMk id="692" creationId="{670C6A32-F58F-41FE-AC2E-6A88545A7C10}"/>
          </ac:spMkLst>
        </pc:spChg>
        <pc:spChg chg="mod">
          <ac:chgData name="reza kabir" userId="af3c95a13102d509" providerId="LiveId" clId="{1DE7A25A-A000-40E7-AB21-D6A01019233A}" dt="2020-05-17T15:14:34.593" v="284" actId="164"/>
          <ac:spMkLst>
            <pc:docMk/>
            <pc:sldMk cId="2994840016" sldId="756"/>
            <ac:spMk id="693" creationId="{26DA733E-015A-4675-AB21-EDAA8AFFF89C}"/>
          </ac:spMkLst>
        </pc:spChg>
        <pc:spChg chg="mod">
          <ac:chgData name="reza kabir" userId="af3c95a13102d509" providerId="LiveId" clId="{1DE7A25A-A000-40E7-AB21-D6A01019233A}" dt="2020-05-17T15:14:34.593" v="284" actId="164"/>
          <ac:spMkLst>
            <pc:docMk/>
            <pc:sldMk cId="2994840016" sldId="756"/>
            <ac:spMk id="694" creationId="{F0D5715C-D4B8-48A7-BB02-CE8AA9194A86}"/>
          </ac:spMkLst>
        </pc:spChg>
        <pc:spChg chg="mod">
          <ac:chgData name="reza kabir" userId="af3c95a13102d509" providerId="LiveId" clId="{1DE7A25A-A000-40E7-AB21-D6A01019233A}" dt="2020-05-17T15:14:34.593" v="284" actId="164"/>
          <ac:spMkLst>
            <pc:docMk/>
            <pc:sldMk cId="2994840016" sldId="756"/>
            <ac:spMk id="695" creationId="{9AFAE874-7729-4573-B3A7-E6F320C0778B}"/>
          </ac:spMkLst>
        </pc:spChg>
        <pc:spChg chg="mod">
          <ac:chgData name="reza kabir" userId="af3c95a13102d509" providerId="LiveId" clId="{1DE7A25A-A000-40E7-AB21-D6A01019233A}" dt="2020-05-17T15:14:34.593" v="284" actId="164"/>
          <ac:spMkLst>
            <pc:docMk/>
            <pc:sldMk cId="2994840016" sldId="756"/>
            <ac:spMk id="696" creationId="{1BAC0342-28FB-4078-AA92-CF7D233D7A0A}"/>
          </ac:spMkLst>
        </pc:spChg>
        <pc:spChg chg="mod">
          <ac:chgData name="reza kabir" userId="af3c95a13102d509" providerId="LiveId" clId="{1DE7A25A-A000-40E7-AB21-D6A01019233A}" dt="2020-05-17T15:14:34.593" v="284" actId="164"/>
          <ac:spMkLst>
            <pc:docMk/>
            <pc:sldMk cId="2994840016" sldId="756"/>
            <ac:spMk id="697" creationId="{5FCAF177-3B47-4A21-BFBC-329DC7D3EEDB}"/>
          </ac:spMkLst>
        </pc:spChg>
        <pc:spChg chg="mod">
          <ac:chgData name="reza kabir" userId="af3c95a13102d509" providerId="LiveId" clId="{1DE7A25A-A000-40E7-AB21-D6A01019233A}" dt="2020-05-17T15:14:34.593" v="284" actId="164"/>
          <ac:spMkLst>
            <pc:docMk/>
            <pc:sldMk cId="2994840016" sldId="756"/>
            <ac:spMk id="698" creationId="{E5A29D21-DB94-4239-AE8C-20BC21151574}"/>
          </ac:spMkLst>
        </pc:spChg>
        <pc:spChg chg="mod">
          <ac:chgData name="reza kabir" userId="af3c95a13102d509" providerId="LiveId" clId="{1DE7A25A-A000-40E7-AB21-D6A01019233A}" dt="2020-05-17T15:14:34.593" v="284" actId="164"/>
          <ac:spMkLst>
            <pc:docMk/>
            <pc:sldMk cId="2994840016" sldId="756"/>
            <ac:spMk id="699" creationId="{AF6A28EB-885B-4F52-964E-2C7B6DA4B570}"/>
          </ac:spMkLst>
        </pc:spChg>
        <pc:spChg chg="mod">
          <ac:chgData name="reza kabir" userId="af3c95a13102d509" providerId="LiveId" clId="{1DE7A25A-A000-40E7-AB21-D6A01019233A}" dt="2020-05-17T15:14:34.593" v="284" actId="164"/>
          <ac:spMkLst>
            <pc:docMk/>
            <pc:sldMk cId="2994840016" sldId="756"/>
            <ac:spMk id="700" creationId="{18AB699F-0E2E-4B46-A482-62AABB6B9D59}"/>
          </ac:spMkLst>
        </pc:spChg>
        <pc:spChg chg="mod">
          <ac:chgData name="reza kabir" userId="af3c95a13102d509" providerId="LiveId" clId="{1DE7A25A-A000-40E7-AB21-D6A01019233A}" dt="2020-05-17T15:14:34.593" v="284" actId="164"/>
          <ac:spMkLst>
            <pc:docMk/>
            <pc:sldMk cId="2994840016" sldId="756"/>
            <ac:spMk id="701" creationId="{8EFFDFAF-DA67-4237-B2CB-BDC02D923710}"/>
          </ac:spMkLst>
        </pc:spChg>
        <pc:spChg chg="mod">
          <ac:chgData name="reza kabir" userId="af3c95a13102d509" providerId="LiveId" clId="{1DE7A25A-A000-40E7-AB21-D6A01019233A}" dt="2020-05-17T15:14:34.593" v="284" actId="164"/>
          <ac:spMkLst>
            <pc:docMk/>
            <pc:sldMk cId="2994840016" sldId="756"/>
            <ac:spMk id="702" creationId="{B519001B-295B-4EE8-BEE7-3E091C583E77}"/>
          </ac:spMkLst>
        </pc:spChg>
        <pc:spChg chg="mod">
          <ac:chgData name="reza kabir" userId="af3c95a13102d509" providerId="LiveId" clId="{1DE7A25A-A000-40E7-AB21-D6A01019233A}" dt="2020-05-17T15:14:34.593" v="284" actId="164"/>
          <ac:spMkLst>
            <pc:docMk/>
            <pc:sldMk cId="2994840016" sldId="756"/>
            <ac:spMk id="703" creationId="{8D34AC02-FDCF-4B61-ACE1-8326529A2D88}"/>
          </ac:spMkLst>
        </pc:spChg>
        <pc:spChg chg="mod">
          <ac:chgData name="reza kabir" userId="af3c95a13102d509" providerId="LiveId" clId="{1DE7A25A-A000-40E7-AB21-D6A01019233A}" dt="2020-05-17T15:14:34.593" v="284" actId="164"/>
          <ac:spMkLst>
            <pc:docMk/>
            <pc:sldMk cId="2994840016" sldId="756"/>
            <ac:spMk id="704" creationId="{2E361532-7AD8-4835-A0D5-88E43B908F7C}"/>
          </ac:spMkLst>
        </pc:spChg>
        <pc:spChg chg="mod">
          <ac:chgData name="reza kabir" userId="af3c95a13102d509" providerId="LiveId" clId="{1DE7A25A-A000-40E7-AB21-D6A01019233A}" dt="2020-05-17T15:14:34.593" v="284" actId="164"/>
          <ac:spMkLst>
            <pc:docMk/>
            <pc:sldMk cId="2994840016" sldId="756"/>
            <ac:spMk id="705" creationId="{9B353AD0-8257-4FD5-98BB-7F67D30578B5}"/>
          </ac:spMkLst>
        </pc:spChg>
        <pc:spChg chg="mod">
          <ac:chgData name="reza kabir" userId="af3c95a13102d509" providerId="LiveId" clId="{1DE7A25A-A000-40E7-AB21-D6A01019233A}" dt="2020-05-17T15:14:34.593" v="284" actId="164"/>
          <ac:spMkLst>
            <pc:docMk/>
            <pc:sldMk cId="2994840016" sldId="756"/>
            <ac:spMk id="706" creationId="{F419B499-B0F6-4B2C-B4C0-81D784EC2300}"/>
          </ac:spMkLst>
        </pc:spChg>
        <pc:spChg chg="mod">
          <ac:chgData name="reza kabir" userId="af3c95a13102d509" providerId="LiveId" clId="{1DE7A25A-A000-40E7-AB21-D6A01019233A}" dt="2020-05-17T15:14:34.593" v="284" actId="164"/>
          <ac:spMkLst>
            <pc:docMk/>
            <pc:sldMk cId="2994840016" sldId="756"/>
            <ac:spMk id="707" creationId="{8FFE982B-D9C5-4913-911B-0B2DEF7D8292}"/>
          </ac:spMkLst>
        </pc:spChg>
        <pc:spChg chg="mod">
          <ac:chgData name="reza kabir" userId="af3c95a13102d509" providerId="LiveId" clId="{1DE7A25A-A000-40E7-AB21-D6A01019233A}" dt="2020-05-17T15:14:34.593" v="284" actId="164"/>
          <ac:spMkLst>
            <pc:docMk/>
            <pc:sldMk cId="2994840016" sldId="756"/>
            <ac:spMk id="708" creationId="{5F99F36C-1287-46F1-968B-611970EC1E7C}"/>
          </ac:spMkLst>
        </pc:spChg>
        <pc:spChg chg="mod">
          <ac:chgData name="reza kabir" userId="af3c95a13102d509" providerId="LiveId" clId="{1DE7A25A-A000-40E7-AB21-D6A01019233A}" dt="2020-05-17T15:14:34.593" v="284" actId="164"/>
          <ac:spMkLst>
            <pc:docMk/>
            <pc:sldMk cId="2994840016" sldId="756"/>
            <ac:spMk id="709" creationId="{91B0BA7E-7655-4BF1-9333-F71BFEA63EE2}"/>
          </ac:spMkLst>
        </pc:spChg>
        <pc:spChg chg="mod">
          <ac:chgData name="reza kabir" userId="af3c95a13102d509" providerId="LiveId" clId="{1DE7A25A-A000-40E7-AB21-D6A01019233A}" dt="2020-05-17T15:14:34.593" v="284" actId="164"/>
          <ac:spMkLst>
            <pc:docMk/>
            <pc:sldMk cId="2994840016" sldId="756"/>
            <ac:spMk id="710" creationId="{7855811C-C5CE-4BD0-8843-A70F18EB640F}"/>
          </ac:spMkLst>
        </pc:spChg>
        <pc:spChg chg="mod">
          <ac:chgData name="reza kabir" userId="af3c95a13102d509" providerId="LiveId" clId="{1DE7A25A-A000-40E7-AB21-D6A01019233A}" dt="2020-05-17T15:14:34.593" v="284" actId="164"/>
          <ac:spMkLst>
            <pc:docMk/>
            <pc:sldMk cId="2994840016" sldId="756"/>
            <ac:spMk id="711" creationId="{A436D951-5A5C-42BC-B471-4368D4760FF6}"/>
          </ac:spMkLst>
        </pc:spChg>
        <pc:spChg chg="mod">
          <ac:chgData name="reza kabir" userId="af3c95a13102d509" providerId="LiveId" clId="{1DE7A25A-A000-40E7-AB21-D6A01019233A}" dt="2020-05-17T15:14:34.593" v="284" actId="164"/>
          <ac:spMkLst>
            <pc:docMk/>
            <pc:sldMk cId="2994840016" sldId="756"/>
            <ac:spMk id="712" creationId="{E9FFCE9A-BCA7-410B-AE41-E7C0F399A09E}"/>
          </ac:spMkLst>
        </pc:spChg>
        <pc:spChg chg="mod">
          <ac:chgData name="reza kabir" userId="af3c95a13102d509" providerId="LiveId" clId="{1DE7A25A-A000-40E7-AB21-D6A01019233A}" dt="2020-05-17T15:14:34.593" v="284" actId="164"/>
          <ac:spMkLst>
            <pc:docMk/>
            <pc:sldMk cId="2994840016" sldId="756"/>
            <ac:spMk id="713" creationId="{E1DFEA44-B68B-4459-8F33-3C02A0CDD681}"/>
          </ac:spMkLst>
        </pc:spChg>
        <pc:spChg chg="mod">
          <ac:chgData name="reza kabir" userId="af3c95a13102d509" providerId="LiveId" clId="{1DE7A25A-A000-40E7-AB21-D6A01019233A}" dt="2020-05-17T15:14:34.593" v="284" actId="164"/>
          <ac:spMkLst>
            <pc:docMk/>
            <pc:sldMk cId="2994840016" sldId="756"/>
            <ac:spMk id="714" creationId="{AC19239E-D404-4CF6-A0A8-BA49AB94D45E}"/>
          </ac:spMkLst>
        </pc:spChg>
        <pc:spChg chg="mod">
          <ac:chgData name="reza kabir" userId="af3c95a13102d509" providerId="LiveId" clId="{1DE7A25A-A000-40E7-AB21-D6A01019233A}" dt="2020-05-17T15:14:34.593" v="284" actId="164"/>
          <ac:spMkLst>
            <pc:docMk/>
            <pc:sldMk cId="2994840016" sldId="756"/>
            <ac:spMk id="715" creationId="{27591DDB-F9AB-48C6-9120-CBA6B176685E}"/>
          </ac:spMkLst>
        </pc:spChg>
        <pc:spChg chg="mod">
          <ac:chgData name="reza kabir" userId="af3c95a13102d509" providerId="LiveId" clId="{1DE7A25A-A000-40E7-AB21-D6A01019233A}" dt="2020-05-17T15:14:34.593" v="284" actId="164"/>
          <ac:spMkLst>
            <pc:docMk/>
            <pc:sldMk cId="2994840016" sldId="756"/>
            <ac:spMk id="716" creationId="{6CAB9F71-4E04-4A1F-A6EA-C70AC5BDFAE4}"/>
          </ac:spMkLst>
        </pc:spChg>
        <pc:spChg chg="mod">
          <ac:chgData name="reza kabir" userId="af3c95a13102d509" providerId="LiveId" clId="{1DE7A25A-A000-40E7-AB21-D6A01019233A}" dt="2020-05-17T15:14:34.593" v="284" actId="164"/>
          <ac:spMkLst>
            <pc:docMk/>
            <pc:sldMk cId="2994840016" sldId="756"/>
            <ac:spMk id="717" creationId="{9C114D13-B269-4DE5-B0A1-AE38454CF949}"/>
          </ac:spMkLst>
        </pc:spChg>
        <pc:spChg chg="mod">
          <ac:chgData name="reza kabir" userId="af3c95a13102d509" providerId="LiveId" clId="{1DE7A25A-A000-40E7-AB21-D6A01019233A}" dt="2020-05-17T15:14:34.593" v="284" actId="164"/>
          <ac:spMkLst>
            <pc:docMk/>
            <pc:sldMk cId="2994840016" sldId="756"/>
            <ac:spMk id="718" creationId="{99A48ED3-98C4-4CFD-BCA6-1C0A1D5DAD0E}"/>
          </ac:spMkLst>
        </pc:spChg>
        <pc:spChg chg="mod">
          <ac:chgData name="reza kabir" userId="af3c95a13102d509" providerId="LiveId" clId="{1DE7A25A-A000-40E7-AB21-D6A01019233A}" dt="2020-05-17T15:14:34.593" v="284" actId="164"/>
          <ac:spMkLst>
            <pc:docMk/>
            <pc:sldMk cId="2994840016" sldId="756"/>
            <ac:spMk id="719" creationId="{83080F4A-B2B8-40A2-B5DC-B43EE16E3ACF}"/>
          </ac:spMkLst>
        </pc:spChg>
        <pc:spChg chg="mod">
          <ac:chgData name="reza kabir" userId="af3c95a13102d509" providerId="LiveId" clId="{1DE7A25A-A000-40E7-AB21-D6A01019233A}" dt="2020-05-17T15:14:34.593" v="284" actId="164"/>
          <ac:spMkLst>
            <pc:docMk/>
            <pc:sldMk cId="2994840016" sldId="756"/>
            <ac:spMk id="720" creationId="{F779B360-57BE-4BBE-BC55-859B67B5AF1B}"/>
          </ac:spMkLst>
        </pc:spChg>
        <pc:spChg chg="mod">
          <ac:chgData name="reza kabir" userId="af3c95a13102d509" providerId="LiveId" clId="{1DE7A25A-A000-40E7-AB21-D6A01019233A}" dt="2020-05-17T15:14:34.593" v="284" actId="164"/>
          <ac:spMkLst>
            <pc:docMk/>
            <pc:sldMk cId="2994840016" sldId="756"/>
            <ac:spMk id="721" creationId="{E31D537C-5AC9-441D-8048-299CA8F2DA01}"/>
          </ac:spMkLst>
        </pc:spChg>
        <pc:spChg chg="mod">
          <ac:chgData name="reza kabir" userId="af3c95a13102d509" providerId="LiveId" clId="{1DE7A25A-A000-40E7-AB21-D6A01019233A}" dt="2020-05-17T15:14:34.593" v="284" actId="164"/>
          <ac:spMkLst>
            <pc:docMk/>
            <pc:sldMk cId="2994840016" sldId="756"/>
            <ac:spMk id="722" creationId="{5AA7BF6D-B655-4E41-98BB-925615BB96E5}"/>
          </ac:spMkLst>
        </pc:spChg>
        <pc:spChg chg="mod">
          <ac:chgData name="reza kabir" userId="af3c95a13102d509" providerId="LiveId" clId="{1DE7A25A-A000-40E7-AB21-D6A01019233A}" dt="2020-05-17T15:14:34.593" v="284" actId="164"/>
          <ac:spMkLst>
            <pc:docMk/>
            <pc:sldMk cId="2994840016" sldId="756"/>
            <ac:spMk id="723" creationId="{611AB4F4-F20B-4EA6-9EC6-43CCD05ED76F}"/>
          </ac:spMkLst>
        </pc:spChg>
        <pc:spChg chg="mod">
          <ac:chgData name="reza kabir" userId="af3c95a13102d509" providerId="LiveId" clId="{1DE7A25A-A000-40E7-AB21-D6A01019233A}" dt="2020-05-17T15:14:34.593" v="284" actId="164"/>
          <ac:spMkLst>
            <pc:docMk/>
            <pc:sldMk cId="2994840016" sldId="756"/>
            <ac:spMk id="724" creationId="{9A1164CA-3942-4033-8AF8-586313FF87A7}"/>
          </ac:spMkLst>
        </pc:spChg>
        <pc:spChg chg="mod">
          <ac:chgData name="reza kabir" userId="af3c95a13102d509" providerId="LiveId" clId="{1DE7A25A-A000-40E7-AB21-D6A01019233A}" dt="2020-05-17T15:14:34.593" v="284" actId="164"/>
          <ac:spMkLst>
            <pc:docMk/>
            <pc:sldMk cId="2994840016" sldId="756"/>
            <ac:spMk id="725" creationId="{5828FA0C-D4D6-4A18-A50B-B1B96A22628F}"/>
          </ac:spMkLst>
        </pc:spChg>
        <pc:spChg chg="mod">
          <ac:chgData name="reza kabir" userId="af3c95a13102d509" providerId="LiveId" clId="{1DE7A25A-A000-40E7-AB21-D6A01019233A}" dt="2020-05-17T15:14:34.593" v="284" actId="164"/>
          <ac:spMkLst>
            <pc:docMk/>
            <pc:sldMk cId="2994840016" sldId="756"/>
            <ac:spMk id="726" creationId="{68F30F08-7605-4F31-BAA3-C0EC52BFC372}"/>
          </ac:spMkLst>
        </pc:spChg>
        <pc:spChg chg="mod">
          <ac:chgData name="reza kabir" userId="af3c95a13102d509" providerId="LiveId" clId="{1DE7A25A-A000-40E7-AB21-D6A01019233A}" dt="2020-05-17T15:14:34.593" v="284" actId="164"/>
          <ac:spMkLst>
            <pc:docMk/>
            <pc:sldMk cId="2994840016" sldId="756"/>
            <ac:spMk id="727" creationId="{51F21C35-4AD2-4F80-9409-30090AE92DB7}"/>
          </ac:spMkLst>
        </pc:spChg>
        <pc:spChg chg="mod">
          <ac:chgData name="reza kabir" userId="af3c95a13102d509" providerId="LiveId" clId="{1DE7A25A-A000-40E7-AB21-D6A01019233A}" dt="2020-05-17T15:14:34.593" v="284" actId="164"/>
          <ac:spMkLst>
            <pc:docMk/>
            <pc:sldMk cId="2994840016" sldId="756"/>
            <ac:spMk id="728" creationId="{C099AF6F-1F4D-44D0-B27A-064811E33084}"/>
          </ac:spMkLst>
        </pc:spChg>
        <pc:spChg chg="mod">
          <ac:chgData name="reza kabir" userId="af3c95a13102d509" providerId="LiveId" clId="{1DE7A25A-A000-40E7-AB21-D6A01019233A}" dt="2020-05-17T15:14:34.593" v="284" actId="164"/>
          <ac:spMkLst>
            <pc:docMk/>
            <pc:sldMk cId="2994840016" sldId="756"/>
            <ac:spMk id="729" creationId="{0F79B08C-F7D7-4ED2-BB06-698C609708B0}"/>
          </ac:spMkLst>
        </pc:spChg>
        <pc:spChg chg="mod">
          <ac:chgData name="reza kabir" userId="af3c95a13102d509" providerId="LiveId" clId="{1DE7A25A-A000-40E7-AB21-D6A01019233A}" dt="2020-05-17T15:14:34.593" v="284" actId="164"/>
          <ac:spMkLst>
            <pc:docMk/>
            <pc:sldMk cId="2994840016" sldId="756"/>
            <ac:spMk id="730" creationId="{238E6E56-4ADE-4768-8817-FC7C22C377FB}"/>
          </ac:spMkLst>
        </pc:spChg>
        <pc:spChg chg="mod">
          <ac:chgData name="reza kabir" userId="af3c95a13102d509" providerId="LiveId" clId="{1DE7A25A-A000-40E7-AB21-D6A01019233A}" dt="2020-05-17T15:14:34.593" v="284" actId="164"/>
          <ac:spMkLst>
            <pc:docMk/>
            <pc:sldMk cId="2994840016" sldId="756"/>
            <ac:spMk id="731" creationId="{08DDDBF6-587F-4584-8307-B7456DA151AE}"/>
          </ac:spMkLst>
        </pc:spChg>
        <pc:spChg chg="mod">
          <ac:chgData name="reza kabir" userId="af3c95a13102d509" providerId="LiveId" clId="{1DE7A25A-A000-40E7-AB21-D6A01019233A}" dt="2020-05-17T15:14:34.593" v="284" actId="164"/>
          <ac:spMkLst>
            <pc:docMk/>
            <pc:sldMk cId="2994840016" sldId="756"/>
            <ac:spMk id="732" creationId="{EDACFBB7-A43F-4D6A-9FC9-269E3A1B63B5}"/>
          </ac:spMkLst>
        </pc:spChg>
        <pc:spChg chg="mod">
          <ac:chgData name="reza kabir" userId="af3c95a13102d509" providerId="LiveId" clId="{1DE7A25A-A000-40E7-AB21-D6A01019233A}" dt="2020-05-17T15:14:34.593" v="284" actId="164"/>
          <ac:spMkLst>
            <pc:docMk/>
            <pc:sldMk cId="2994840016" sldId="756"/>
            <ac:spMk id="733" creationId="{019C48CE-859A-402A-A0A3-92DD26AC5A72}"/>
          </ac:spMkLst>
        </pc:spChg>
        <pc:spChg chg="mod">
          <ac:chgData name="reza kabir" userId="af3c95a13102d509" providerId="LiveId" clId="{1DE7A25A-A000-40E7-AB21-D6A01019233A}" dt="2020-05-17T15:14:34.593" v="284" actId="164"/>
          <ac:spMkLst>
            <pc:docMk/>
            <pc:sldMk cId="2994840016" sldId="756"/>
            <ac:spMk id="734" creationId="{FE4E08DF-BEBF-432E-A68B-BE778323F6B7}"/>
          </ac:spMkLst>
        </pc:spChg>
        <pc:spChg chg="mod">
          <ac:chgData name="reza kabir" userId="af3c95a13102d509" providerId="LiveId" clId="{1DE7A25A-A000-40E7-AB21-D6A01019233A}" dt="2020-05-17T15:14:34.593" v="284" actId="164"/>
          <ac:spMkLst>
            <pc:docMk/>
            <pc:sldMk cId="2994840016" sldId="756"/>
            <ac:spMk id="735" creationId="{5F1ABE0E-D221-4ADC-9411-306186A682A3}"/>
          </ac:spMkLst>
        </pc:spChg>
        <pc:spChg chg="mod">
          <ac:chgData name="reza kabir" userId="af3c95a13102d509" providerId="LiveId" clId="{1DE7A25A-A000-40E7-AB21-D6A01019233A}" dt="2020-05-17T15:14:34.593" v="284" actId="164"/>
          <ac:spMkLst>
            <pc:docMk/>
            <pc:sldMk cId="2994840016" sldId="756"/>
            <ac:spMk id="736" creationId="{154D7786-712D-4568-9689-E8A981003D87}"/>
          </ac:spMkLst>
        </pc:spChg>
        <pc:spChg chg="mod">
          <ac:chgData name="reza kabir" userId="af3c95a13102d509" providerId="LiveId" clId="{1DE7A25A-A000-40E7-AB21-D6A01019233A}" dt="2020-05-17T15:14:34.593" v="284" actId="164"/>
          <ac:spMkLst>
            <pc:docMk/>
            <pc:sldMk cId="2994840016" sldId="756"/>
            <ac:spMk id="737" creationId="{3FD7BA98-323D-4FAD-AD66-75B4E2CC5490}"/>
          </ac:spMkLst>
        </pc:spChg>
        <pc:spChg chg="mod">
          <ac:chgData name="reza kabir" userId="af3c95a13102d509" providerId="LiveId" clId="{1DE7A25A-A000-40E7-AB21-D6A01019233A}" dt="2020-05-17T15:14:34.593" v="284" actId="164"/>
          <ac:spMkLst>
            <pc:docMk/>
            <pc:sldMk cId="2994840016" sldId="756"/>
            <ac:spMk id="738" creationId="{699DA4AD-3385-46C4-A5D2-606F9C725775}"/>
          </ac:spMkLst>
        </pc:spChg>
        <pc:spChg chg="mod">
          <ac:chgData name="reza kabir" userId="af3c95a13102d509" providerId="LiveId" clId="{1DE7A25A-A000-40E7-AB21-D6A01019233A}" dt="2020-05-17T15:14:34.593" v="284" actId="164"/>
          <ac:spMkLst>
            <pc:docMk/>
            <pc:sldMk cId="2994840016" sldId="756"/>
            <ac:spMk id="739" creationId="{A6D4F775-725F-47D0-B63D-F9B459359A0B}"/>
          </ac:spMkLst>
        </pc:spChg>
        <pc:spChg chg="mod">
          <ac:chgData name="reza kabir" userId="af3c95a13102d509" providerId="LiveId" clId="{1DE7A25A-A000-40E7-AB21-D6A01019233A}" dt="2020-05-17T15:14:34.593" v="284" actId="164"/>
          <ac:spMkLst>
            <pc:docMk/>
            <pc:sldMk cId="2994840016" sldId="756"/>
            <ac:spMk id="740" creationId="{452215A7-4A34-4537-8FE5-B3D8DFC88F54}"/>
          </ac:spMkLst>
        </pc:spChg>
        <pc:spChg chg="mod">
          <ac:chgData name="reza kabir" userId="af3c95a13102d509" providerId="LiveId" clId="{1DE7A25A-A000-40E7-AB21-D6A01019233A}" dt="2020-05-17T15:14:34.593" v="284" actId="164"/>
          <ac:spMkLst>
            <pc:docMk/>
            <pc:sldMk cId="2994840016" sldId="756"/>
            <ac:spMk id="741" creationId="{30DCEB5D-A5CF-4B5F-9447-C86F80A53A11}"/>
          </ac:spMkLst>
        </pc:spChg>
        <pc:spChg chg="mod">
          <ac:chgData name="reza kabir" userId="af3c95a13102d509" providerId="LiveId" clId="{1DE7A25A-A000-40E7-AB21-D6A01019233A}" dt="2020-05-17T15:14:34.593" v="284" actId="164"/>
          <ac:spMkLst>
            <pc:docMk/>
            <pc:sldMk cId="2994840016" sldId="756"/>
            <ac:spMk id="742" creationId="{99A9EA1E-D307-49B0-9EAB-28CC790529EC}"/>
          </ac:spMkLst>
        </pc:spChg>
        <pc:spChg chg="mod">
          <ac:chgData name="reza kabir" userId="af3c95a13102d509" providerId="LiveId" clId="{1DE7A25A-A000-40E7-AB21-D6A01019233A}" dt="2020-05-17T15:14:34.593" v="284" actId="164"/>
          <ac:spMkLst>
            <pc:docMk/>
            <pc:sldMk cId="2994840016" sldId="756"/>
            <ac:spMk id="743" creationId="{49801D66-CF9C-4A30-9471-A9438077A068}"/>
          </ac:spMkLst>
        </pc:spChg>
        <pc:spChg chg="mod">
          <ac:chgData name="reza kabir" userId="af3c95a13102d509" providerId="LiveId" clId="{1DE7A25A-A000-40E7-AB21-D6A01019233A}" dt="2020-05-17T15:14:34.593" v="284" actId="164"/>
          <ac:spMkLst>
            <pc:docMk/>
            <pc:sldMk cId="2994840016" sldId="756"/>
            <ac:spMk id="744" creationId="{A549D6D5-1693-4F5A-BBC7-241193A623BF}"/>
          </ac:spMkLst>
        </pc:spChg>
        <pc:spChg chg="mod">
          <ac:chgData name="reza kabir" userId="af3c95a13102d509" providerId="LiveId" clId="{1DE7A25A-A000-40E7-AB21-D6A01019233A}" dt="2020-05-17T15:14:34.593" v="284" actId="164"/>
          <ac:spMkLst>
            <pc:docMk/>
            <pc:sldMk cId="2994840016" sldId="756"/>
            <ac:spMk id="745" creationId="{12106631-90D3-4CAB-8114-88F8372599CD}"/>
          </ac:spMkLst>
        </pc:spChg>
        <pc:spChg chg="mod">
          <ac:chgData name="reza kabir" userId="af3c95a13102d509" providerId="LiveId" clId="{1DE7A25A-A000-40E7-AB21-D6A01019233A}" dt="2020-05-17T15:14:34.593" v="284" actId="164"/>
          <ac:spMkLst>
            <pc:docMk/>
            <pc:sldMk cId="2994840016" sldId="756"/>
            <ac:spMk id="746" creationId="{52EF4FDA-D416-4031-ACD6-71E2F41B0294}"/>
          </ac:spMkLst>
        </pc:spChg>
        <pc:spChg chg="mod">
          <ac:chgData name="reza kabir" userId="af3c95a13102d509" providerId="LiveId" clId="{1DE7A25A-A000-40E7-AB21-D6A01019233A}" dt="2020-05-17T15:14:34.593" v="284" actId="164"/>
          <ac:spMkLst>
            <pc:docMk/>
            <pc:sldMk cId="2994840016" sldId="756"/>
            <ac:spMk id="747" creationId="{CE48B1D5-5152-4533-B457-D8081ECF1983}"/>
          </ac:spMkLst>
        </pc:spChg>
        <pc:spChg chg="mod">
          <ac:chgData name="reza kabir" userId="af3c95a13102d509" providerId="LiveId" clId="{1DE7A25A-A000-40E7-AB21-D6A01019233A}" dt="2020-05-17T15:14:34.593" v="284" actId="164"/>
          <ac:spMkLst>
            <pc:docMk/>
            <pc:sldMk cId="2994840016" sldId="756"/>
            <ac:spMk id="748" creationId="{4FE74C4B-7DD2-4B17-A171-5DAB4D7BCAC5}"/>
          </ac:spMkLst>
        </pc:spChg>
        <pc:spChg chg="mod">
          <ac:chgData name="reza kabir" userId="af3c95a13102d509" providerId="LiveId" clId="{1DE7A25A-A000-40E7-AB21-D6A01019233A}" dt="2020-05-17T15:14:34.593" v="284" actId="164"/>
          <ac:spMkLst>
            <pc:docMk/>
            <pc:sldMk cId="2994840016" sldId="756"/>
            <ac:spMk id="749" creationId="{E15FE94E-E00B-4CAA-B181-F43855B834B1}"/>
          </ac:spMkLst>
        </pc:spChg>
        <pc:spChg chg="mod">
          <ac:chgData name="reza kabir" userId="af3c95a13102d509" providerId="LiveId" clId="{1DE7A25A-A000-40E7-AB21-D6A01019233A}" dt="2020-05-17T15:14:34.593" v="284" actId="164"/>
          <ac:spMkLst>
            <pc:docMk/>
            <pc:sldMk cId="2994840016" sldId="756"/>
            <ac:spMk id="750" creationId="{BFDA6554-FDFB-4BD0-B3B3-E2DD350961F0}"/>
          </ac:spMkLst>
        </pc:spChg>
        <pc:spChg chg="mod">
          <ac:chgData name="reza kabir" userId="af3c95a13102d509" providerId="LiveId" clId="{1DE7A25A-A000-40E7-AB21-D6A01019233A}" dt="2020-05-17T15:14:34.593" v="284" actId="164"/>
          <ac:spMkLst>
            <pc:docMk/>
            <pc:sldMk cId="2994840016" sldId="756"/>
            <ac:spMk id="751" creationId="{3DE724EC-0F39-437A-95C7-307D0397C0DB}"/>
          </ac:spMkLst>
        </pc:spChg>
        <pc:spChg chg="mod">
          <ac:chgData name="reza kabir" userId="af3c95a13102d509" providerId="LiveId" clId="{1DE7A25A-A000-40E7-AB21-D6A01019233A}" dt="2020-05-17T15:14:34.593" v="284" actId="164"/>
          <ac:spMkLst>
            <pc:docMk/>
            <pc:sldMk cId="2994840016" sldId="756"/>
            <ac:spMk id="752" creationId="{99177E08-A047-42E2-88A3-92B3A4C9BF63}"/>
          </ac:spMkLst>
        </pc:spChg>
        <pc:spChg chg="mod">
          <ac:chgData name="reza kabir" userId="af3c95a13102d509" providerId="LiveId" clId="{1DE7A25A-A000-40E7-AB21-D6A01019233A}" dt="2020-05-17T15:14:34.593" v="284" actId="164"/>
          <ac:spMkLst>
            <pc:docMk/>
            <pc:sldMk cId="2994840016" sldId="756"/>
            <ac:spMk id="753" creationId="{F4F2939C-D5A9-4047-9AC1-DEA1FF98A6F6}"/>
          </ac:spMkLst>
        </pc:spChg>
        <pc:spChg chg="mod">
          <ac:chgData name="reza kabir" userId="af3c95a13102d509" providerId="LiveId" clId="{1DE7A25A-A000-40E7-AB21-D6A01019233A}" dt="2020-05-17T15:14:34.593" v="284" actId="164"/>
          <ac:spMkLst>
            <pc:docMk/>
            <pc:sldMk cId="2994840016" sldId="756"/>
            <ac:spMk id="754" creationId="{7BFFDC2B-C9F2-40E3-A6B4-5F58ECDBBD24}"/>
          </ac:spMkLst>
        </pc:spChg>
        <pc:spChg chg="mod">
          <ac:chgData name="reza kabir" userId="af3c95a13102d509" providerId="LiveId" clId="{1DE7A25A-A000-40E7-AB21-D6A01019233A}" dt="2020-05-17T15:14:34.593" v="284" actId="164"/>
          <ac:spMkLst>
            <pc:docMk/>
            <pc:sldMk cId="2994840016" sldId="756"/>
            <ac:spMk id="755" creationId="{56F72F0B-11CB-4EE1-ABF2-796B5544F1A5}"/>
          </ac:spMkLst>
        </pc:spChg>
        <pc:spChg chg="mod">
          <ac:chgData name="reza kabir" userId="af3c95a13102d509" providerId="LiveId" clId="{1DE7A25A-A000-40E7-AB21-D6A01019233A}" dt="2020-05-17T15:14:34.593" v="284" actId="164"/>
          <ac:spMkLst>
            <pc:docMk/>
            <pc:sldMk cId="2994840016" sldId="756"/>
            <ac:spMk id="756" creationId="{7FF1757F-5061-42AD-A9C4-4E49D5ADCD82}"/>
          </ac:spMkLst>
        </pc:spChg>
        <pc:spChg chg="mod">
          <ac:chgData name="reza kabir" userId="af3c95a13102d509" providerId="LiveId" clId="{1DE7A25A-A000-40E7-AB21-D6A01019233A}" dt="2020-05-17T15:14:34.593" v="284" actId="164"/>
          <ac:spMkLst>
            <pc:docMk/>
            <pc:sldMk cId="2994840016" sldId="756"/>
            <ac:spMk id="757" creationId="{9BAA27A7-80BD-4848-86FA-B19A6E3A715C}"/>
          </ac:spMkLst>
        </pc:spChg>
        <pc:spChg chg="mod">
          <ac:chgData name="reza kabir" userId="af3c95a13102d509" providerId="LiveId" clId="{1DE7A25A-A000-40E7-AB21-D6A01019233A}" dt="2020-05-17T15:14:34.593" v="284" actId="164"/>
          <ac:spMkLst>
            <pc:docMk/>
            <pc:sldMk cId="2994840016" sldId="756"/>
            <ac:spMk id="758" creationId="{2E2987CD-87BB-454A-99F7-3FB4979BDEB6}"/>
          </ac:spMkLst>
        </pc:spChg>
        <pc:spChg chg="mod">
          <ac:chgData name="reza kabir" userId="af3c95a13102d509" providerId="LiveId" clId="{1DE7A25A-A000-40E7-AB21-D6A01019233A}" dt="2020-05-17T15:14:34.593" v="284" actId="164"/>
          <ac:spMkLst>
            <pc:docMk/>
            <pc:sldMk cId="2994840016" sldId="756"/>
            <ac:spMk id="759" creationId="{2CD318AC-F400-4A00-9851-89DE7BF6488E}"/>
          </ac:spMkLst>
        </pc:spChg>
        <pc:spChg chg="mod">
          <ac:chgData name="reza kabir" userId="af3c95a13102d509" providerId="LiveId" clId="{1DE7A25A-A000-40E7-AB21-D6A01019233A}" dt="2020-05-17T15:14:34.593" v="284" actId="164"/>
          <ac:spMkLst>
            <pc:docMk/>
            <pc:sldMk cId="2994840016" sldId="756"/>
            <ac:spMk id="760" creationId="{54115E6F-301C-43CD-9958-BF7CAB70108A}"/>
          </ac:spMkLst>
        </pc:spChg>
        <pc:spChg chg="mod">
          <ac:chgData name="reza kabir" userId="af3c95a13102d509" providerId="LiveId" clId="{1DE7A25A-A000-40E7-AB21-D6A01019233A}" dt="2020-05-17T15:14:34.593" v="284" actId="164"/>
          <ac:spMkLst>
            <pc:docMk/>
            <pc:sldMk cId="2994840016" sldId="756"/>
            <ac:spMk id="761" creationId="{D7BFE84E-FBC9-43C1-B9F6-3C6B4F50A870}"/>
          </ac:spMkLst>
        </pc:spChg>
        <pc:spChg chg="mod">
          <ac:chgData name="reza kabir" userId="af3c95a13102d509" providerId="LiveId" clId="{1DE7A25A-A000-40E7-AB21-D6A01019233A}" dt="2020-05-17T15:14:34.593" v="284" actId="164"/>
          <ac:spMkLst>
            <pc:docMk/>
            <pc:sldMk cId="2994840016" sldId="756"/>
            <ac:spMk id="762" creationId="{9141EAC8-B99D-4D02-9285-1DA00697E798}"/>
          </ac:spMkLst>
        </pc:spChg>
        <pc:spChg chg="mod">
          <ac:chgData name="reza kabir" userId="af3c95a13102d509" providerId="LiveId" clId="{1DE7A25A-A000-40E7-AB21-D6A01019233A}" dt="2020-05-17T15:14:34.593" v="284" actId="164"/>
          <ac:spMkLst>
            <pc:docMk/>
            <pc:sldMk cId="2994840016" sldId="756"/>
            <ac:spMk id="763" creationId="{A0B89FB7-9D8B-4BCB-884C-452CB22F192F}"/>
          </ac:spMkLst>
        </pc:spChg>
        <pc:spChg chg="mod">
          <ac:chgData name="reza kabir" userId="af3c95a13102d509" providerId="LiveId" clId="{1DE7A25A-A000-40E7-AB21-D6A01019233A}" dt="2020-05-17T15:14:34.593" v="284" actId="164"/>
          <ac:spMkLst>
            <pc:docMk/>
            <pc:sldMk cId="2994840016" sldId="756"/>
            <ac:spMk id="764" creationId="{5B7B0106-2F79-4463-8C62-B35FB59ECCBC}"/>
          </ac:spMkLst>
        </pc:spChg>
        <pc:spChg chg="mod">
          <ac:chgData name="reza kabir" userId="af3c95a13102d509" providerId="LiveId" clId="{1DE7A25A-A000-40E7-AB21-D6A01019233A}" dt="2020-05-17T15:14:34.593" v="284" actId="164"/>
          <ac:spMkLst>
            <pc:docMk/>
            <pc:sldMk cId="2994840016" sldId="756"/>
            <ac:spMk id="765" creationId="{FFC53A34-2C6C-4D8D-8E52-475EDB09822B}"/>
          </ac:spMkLst>
        </pc:spChg>
        <pc:spChg chg="mod">
          <ac:chgData name="reza kabir" userId="af3c95a13102d509" providerId="LiveId" clId="{1DE7A25A-A000-40E7-AB21-D6A01019233A}" dt="2020-05-17T15:14:34.593" v="284" actId="164"/>
          <ac:spMkLst>
            <pc:docMk/>
            <pc:sldMk cId="2994840016" sldId="756"/>
            <ac:spMk id="766" creationId="{4DBD3395-049E-4E80-858D-355CB7098554}"/>
          </ac:spMkLst>
        </pc:spChg>
        <pc:spChg chg="mod">
          <ac:chgData name="reza kabir" userId="af3c95a13102d509" providerId="LiveId" clId="{1DE7A25A-A000-40E7-AB21-D6A01019233A}" dt="2020-05-17T15:14:34.593" v="284" actId="164"/>
          <ac:spMkLst>
            <pc:docMk/>
            <pc:sldMk cId="2994840016" sldId="756"/>
            <ac:spMk id="767" creationId="{81D5C54A-96A4-482B-AA8A-28D0DD317914}"/>
          </ac:spMkLst>
        </pc:spChg>
        <pc:spChg chg="mod">
          <ac:chgData name="reza kabir" userId="af3c95a13102d509" providerId="LiveId" clId="{1DE7A25A-A000-40E7-AB21-D6A01019233A}" dt="2020-05-17T15:14:34.593" v="284" actId="164"/>
          <ac:spMkLst>
            <pc:docMk/>
            <pc:sldMk cId="2994840016" sldId="756"/>
            <ac:spMk id="768" creationId="{AA042696-BD8A-421E-AC34-F950DDD181C0}"/>
          </ac:spMkLst>
        </pc:spChg>
        <pc:spChg chg="mod">
          <ac:chgData name="reza kabir" userId="af3c95a13102d509" providerId="LiveId" clId="{1DE7A25A-A000-40E7-AB21-D6A01019233A}" dt="2020-05-17T15:14:34.593" v="284" actId="164"/>
          <ac:spMkLst>
            <pc:docMk/>
            <pc:sldMk cId="2994840016" sldId="756"/>
            <ac:spMk id="769" creationId="{E09027B6-0251-41B5-A232-175B8733C1D1}"/>
          </ac:spMkLst>
        </pc:spChg>
        <pc:spChg chg="mod">
          <ac:chgData name="reza kabir" userId="af3c95a13102d509" providerId="LiveId" clId="{1DE7A25A-A000-40E7-AB21-D6A01019233A}" dt="2020-05-17T15:14:34.593" v="284" actId="164"/>
          <ac:spMkLst>
            <pc:docMk/>
            <pc:sldMk cId="2994840016" sldId="756"/>
            <ac:spMk id="770" creationId="{90D6D8A7-6627-443E-A0CF-2029D98EAE58}"/>
          </ac:spMkLst>
        </pc:spChg>
        <pc:spChg chg="mod">
          <ac:chgData name="reza kabir" userId="af3c95a13102d509" providerId="LiveId" clId="{1DE7A25A-A000-40E7-AB21-D6A01019233A}" dt="2020-05-17T15:14:34.593" v="284" actId="164"/>
          <ac:spMkLst>
            <pc:docMk/>
            <pc:sldMk cId="2994840016" sldId="756"/>
            <ac:spMk id="771" creationId="{7E5A931C-27FE-4E88-B1A6-AEE25E6318EF}"/>
          </ac:spMkLst>
        </pc:spChg>
        <pc:spChg chg="mod">
          <ac:chgData name="reza kabir" userId="af3c95a13102d509" providerId="LiveId" clId="{1DE7A25A-A000-40E7-AB21-D6A01019233A}" dt="2020-05-17T15:14:34.593" v="284" actId="164"/>
          <ac:spMkLst>
            <pc:docMk/>
            <pc:sldMk cId="2994840016" sldId="756"/>
            <ac:spMk id="772" creationId="{0F940AA0-568F-4D34-8DB8-6E10BD60ACBB}"/>
          </ac:spMkLst>
        </pc:spChg>
        <pc:spChg chg="mod">
          <ac:chgData name="reza kabir" userId="af3c95a13102d509" providerId="LiveId" clId="{1DE7A25A-A000-40E7-AB21-D6A01019233A}" dt="2020-05-17T15:14:34.593" v="284" actId="164"/>
          <ac:spMkLst>
            <pc:docMk/>
            <pc:sldMk cId="2994840016" sldId="756"/>
            <ac:spMk id="773" creationId="{DF79AD26-CA88-44A4-B1B4-51BD8DBC57F8}"/>
          </ac:spMkLst>
        </pc:spChg>
        <pc:spChg chg="mod">
          <ac:chgData name="reza kabir" userId="af3c95a13102d509" providerId="LiveId" clId="{1DE7A25A-A000-40E7-AB21-D6A01019233A}" dt="2020-05-17T15:14:34.593" v="284" actId="164"/>
          <ac:spMkLst>
            <pc:docMk/>
            <pc:sldMk cId="2994840016" sldId="756"/>
            <ac:spMk id="774" creationId="{31EB2645-41E4-410D-A581-DB5C0C7468E1}"/>
          </ac:spMkLst>
        </pc:spChg>
        <pc:spChg chg="mod">
          <ac:chgData name="reza kabir" userId="af3c95a13102d509" providerId="LiveId" clId="{1DE7A25A-A000-40E7-AB21-D6A01019233A}" dt="2020-05-17T15:14:34.593" v="284" actId="164"/>
          <ac:spMkLst>
            <pc:docMk/>
            <pc:sldMk cId="2994840016" sldId="756"/>
            <ac:spMk id="775" creationId="{B308815E-1465-4B08-B45C-86B5278E9548}"/>
          </ac:spMkLst>
        </pc:spChg>
        <pc:spChg chg="mod">
          <ac:chgData name="reza kabir" userId="af3c95a13102d509" providerId="LiveId" clId="{1DE7A25A-A000-40E7-AB21-D6A01019233A}" dt="2020-05-17T15:14:34.593" v="284" actId="164"/>
          <ac:spMkLst>
            <pc:docMk/>
            <pc:sldMk cId="2994840016" sldId="756"/>
            <ac:spMk id="776" creationId="{3E471762-4585-4EFE-AC60-32F4F019A792}"/>
          </ac:spMkLst>
        </pc:spChg>
        <pc:spChg chg="mod">
          <ac:chgData name="reza kabir" userId="af3c95a13102d509" providerId="LiveId" clId="{1DE7A25A-A000-40E7-AB21-D6A01019233A}" dt="2020-05-17T15:14:34.593" v="284" actId="164"/>
          <ac:spMkLst>
            <pc:docMk/>
            <pc:sldMk cId="2994840016" sldId="756"/>
            <ac:spMk id="777" creationId="{E82F3F46-7801-4FC9-AA66-8D7E773B26B4}"/>
          </ac:spMkLst>
        </pc:spChg>
        <pc:spChg chg="mod">
          <ac:chgData name="reza kabir" userId="af3c95a13102d509" providerId="LiveId" clId="{1DE7A25A-A000-40E7-AB21-D6A01019233A}" dt="2020-05-17T15:14:34.593" v="284" actId="164"/>
          <ac:spMkLst>
            <pc:docMk/>
            <pc:sldMk cId="2994840016" sldId="756"/>
            <ac:spMk id="778" creationId="{F33D7CF0-D07A-4CCB-A81E-058BD19E48A0}"/>
          </ac:spMkLst>
        </pc:spChg>
        <pc:spChg chg="mod">
          <ac:chgData name="reza kabir" userId="af3c95a13102d509" providerId="LiveId" clId="{1DE7A25A-A000-40E7-AB21-D6A01019233A}" dt="2020-05-17T15:14:34.593" v="284" actId="164"/>
          <ac:spMkLst>
            <pc:docMk/>
            <pc:sldMk cId="2994840016" sldId="756"/>
            <ac:spMk id="779" creationId="{48EC920B-C3FF-4549-9FA7-E8BD5905EB46}"/>
          </ac:spMkLst>
        </pc:spChg>
        <pc:spChg chg="mod">
          <ac:chgData name="reza kabir" userId="af3c95a13102d509" providerId="LiveId" clId="{1DE7A25A-A000-40E7-AB21-D6A01019233A}" dt="2020-05-17T15:14:34.593" v="284" actId="164"/>
          <ac:spMkLst>
            <pc:docMk/>
            <pc:sldMk cId="2994840016" sldId="756"/>
            <ac:spMk id="780" creationId="{37775217-5F1E-4651-AEAC-A18492D254FB}"/>
          </ac:spMkLst>
        </pc:spChg>
        <pc:spChg chg="mod">
          <ac:chgData name="reza kabir" userId="af3c95a13102d509" providerId="LiveId" clId="{1DE7A25A-A000-40E7-AB21-D6A01019233A}" dt="2020-05-17T15:14:34.593" v="284" actId="164"/>
          <ac:spMkLst>
            <pc:docMk/>
            <pc:sldMk cId="2994840016" sldId="756"/>
            <ac:spMk id="781" creationId="{EEF0F084-D2A6-4D53-A974-D1ED7EE18FE5}"/>
          </ac:spMkLst>
        </pc:spChg>
        <pc:spChg chg="mod">
          <ac:chgData name="reza kabir" userId="af3c95a13102d509" providerId="LiveId" clId="{1DE7A25A-A000-40E7-AB21-D6A01019233A}" dt="2020-05-17T15:14:34.593" v="284" actId="164"/>
          <ac:spMkLst>
            <pc:docMk/>
            <pc:sldMk cId="2994840016" sldId="756"/>
            <ac:spMk id="782" creationId="{82D2BC6D-B080-496B-9D78-8D240142191B}"/>
          </ac:spMkLst>
        </pc:spChg>
        <pc:spChg chg="mod">
          <ac:chgData name="reza kabir" userId="af3c95a13102d509" providerId="LiveId" clId="{1DE7A25A-A000-40E7-AB21-D6A01019233A}" dt="2020-05-17T15:14:34.593" v="284" actId="164"/>
          <ac:spMkLst>
            <pc:docMk/>
            <pc:sldMk cId="2994840016" sldId="756"/>
            <ac:spMk id="783" creationId="{53E8D60C-C785-4525-886C-2059B797FC78}"/>
          </ac:spMkLst>
        </pc:spChg>
        <pc:spChg chg="mod">
          <ac:chgData name="reza kabir" userId="af3c95a13102d509" providerId="LiveId" clId="{1DE7A25A-A000-40E7-AB21-D6A01019233A}" dt="2020-05-17T15:14:34.593" v="284" actId="164"/>
          <ac:spMkLst>
            <pc:docMk/>
            <pc:sldMk cId="2994840016" sldId="756"/>
            <ac:spMk id="784" creationId="{A592993E-D131-465F-BC17-1EE1DAA6A215}"/>
          </ac:spMkLst>
        </pc:spChg>
        <pc:spChg chg="mod">
          <ac:chgData name="reza kabir" userId="af3c95a13102d509" providerId="LiveId" clId="{1DE7A25A-A000-40E7-AB21-D6A01019233A}" dt="2020-05-17T15:14:34.593" v="284" actId="164"/>
          <ac:spMkLst>
            <pc:docMk/>
            <pc:sldMk cId="2994840016" sldId="756"/>
            <ac:spMk id="785" creationId="{58C7A318-0FAE-489A-823B-7D191E96D923}"/>
          </ac:spMkLst>
        </pc:spChg>
        <pc:spChg chg="mod">
          <ac:chgData name="reza kabir" userId="af3c95a13102d509" providerId="LiveId" clId="{1DE7A25A-A000-40E7-AB21-D6A01019233A}" dt="2020-05-17T15:14:34.593" v="284" actId="164"/>
          <ac:spMkLst>
            <pc:docMk/>
            <pc:sldMk cId="2994840016" sldId="756"/>
            <ac:spMk id="786" creationId="{B6AE2213-CD05-4C8C-8EDC-61734A19F228}"/>
          </ac:spMkLst>
        </pc:spChg>
        <pc:spChg chg="mod">
          <ac:chgData name="reza kabir" userId="af3c95a13102d509" providerId="LiveId" clId="{1DE7A25A-A000-40E7-AB21-D6A01019233A}" dt="2020-05-17T15:14:34.593" v="284" actId="164"/>
          <ac:spMkLst>
            <pc:docMk/>
            <pc:sldMk cId="2994840016" sldId="756"/>
            <ac:spMk id="787" creationId="{98DBDC10-9D89-4374-BC73-4103A807475A}"/>
          </ac:spMkLst>
        </pc:spChg>
        <pc:spChg chg="mod">
          <ac:chgData name="reza kabir" userId="af3c95a13102d509" providerId="LiveId" clId="{1DE7A25A-A000-40E7-AB21-D6A01019233A}" dt="2020-05-17T15:14:34.593" v="284" actId="164"/>
          <ac:spMkLst>
            <pc:docMk/>
            <pc:sldMk cId="2994840016" sldId="756"/>
            <ac:spMk id="788" creationId="{77FB406F-8960-4D63-B8F8-45746998A7F8}"/>
          </ac:spMkLst>
        </pc:spChg>
        <pc:spChg chg="mod">
          <ac:chgData name="reza kabir" userId="af3c95a13102d509" providerId="LiveId" clId="{1DE7A25A-A000-40E7-AB21-D6A01019233A}" dt="2020-05-17T15:14:34.593" v="284" actId="164"/>
          <ac:spMkLst>
            <pc:docMk/>
            <pc:sldMk cId="2994840016" sldId="756"/>
            <ac:spMk id="789" creationId="{E28381E1-5D88-4D44-8F18-030A3D27AD7D}"/>
          </ac:spMkLst>
        </pc:spChg>
        <pc:spChg chg="mod">
          <ac:chgData name="reza kabir" userId="af3c95a13102d509" providerId="LiveId" clId="{1DE7A25A-A000-40E7-AB21-D6A01019233A}" dt="2020-05-17T15:14:34.593" v="284" actId="164"/>
          <ac:spMkLst>
            <pc:docMk/>
            <pc:sldMk cId="2994840016" sldId="756"/>
            <ac:spMk id="790" creationId="{A1DB4D0B-E19D-435D-B2D2-AEA933A69F18}"/>
          </ac:spMkLst>
        </pc:spChg>
        <pc:spChg chg="mod">
          <ac:chgData name="reza kabir" userId="af3c95a13102d509" providerId="LiveId" clId="{1DE7A25A-A000-40E7-AB21-D6A01019233A}" dt="2020-05-17T15:14:34.593" v="284" actId="164"/>
          <ac:spMkLst>
            <pc:docMk/>
            <pc:sldMk cId="2994840016" sldId="756"/>
            <ac:spMk id="791" creationId="{44F3E370-2800-4865-AE61-B2BA4378ED52}"/>
          </ac:spMkLst>
        </pc:spChg>
        <pc:spChg chg="mod">
          <ac:chgData name="reza kabir" userId="af3c95a13102d509" providerId="LiveId" clId="{1DE7A25A-A000-40E7-AB21-D6A01019233A}" dt="2020-05-17T15:14:34.593" v="284" actId="164"/>
          <ac:spMkLst>
            <pc:docMk/>
            <pc:sldMk cId="2994840016" sldId="756"/>
            <ac:spMk id="792" creationId="{F8A11CF1-3B94-4F94-9B40-846CE91FA41D}"/>
          </ac:spMkLst>
        </pc:spChg>
        <pc:spChg chg="mod">
          <ac:chgData name="reza kabir" userId="af3c95a13102d509" providerId="LiveId" clId="{1DE7A25A-A000-40E7-AB21-D6A01019233A}" dt="2020-05-17T15:14:34.593" v="284" actId="164"/>
          <ac:spMkLst>
            <pc:docMk/>
            <pc:sldMk cId="2994840016" sldId="756"/>
            <ac:spMk id="793" creationId="{7881C84B-20A1-49EE-8203-5D89511030A0}"/>
          </ac:spMkLst>
        </pc:spChg>
        <pc:spChg chg="mod">
          <ac:chgData name="reza kabir" userId="af3c95a13102d509" providerId="LiveId" clId="{1DE7A25A-A000-40E7-AB21-D6A01019233A}" dt="2020-05-17T15:14:34.593" v="284" actId="164"/>
          <ac:spMkLst>
            <pc:docMk/>
            <pc:sldMk cId="2994840016" sldId="756"/>
            <ac:spMk id="794" creationId="{B8A6B5A4-7FF8-45E8-8645-C4BC88E88039}"/>
          </ac:spMkLst>
        </pc:spChg>
        <pc:spChg chg="mod">
          <ac:chgData name="reza kabir" userId="af3c95a13102d509" providerId="LiveId" clId="{1DE7A25A-A000-40E7-AB21-D6A01019233A}" dt="2020-05-17T15:14:34.593" v="284" actId="164"/>
          <ac:spMkLst>
            <pc:docMk/>
            <pc:sldMk cId="2994840016" sldId="756"/>
            <ac:spMk id="795" creationId="{CA2B8468-07F1-4AA9-B12D-1DEC7C1D82C1}"/>
          </ac:spMkLst>
        </pc:spChg>
        <pc:spChg chg="mod">
          <ac:chgData name="reza kabir" userId="af3c95a13102d509" providerId="LiveId" clId="{1DE7A25A-A000-40E7-AB21-D6A01019233A}" dt="2020-05-17T15:14:34.593" v="284" actId="164"/>
          <ac:spMkLst>
            <pc:docMk/>
            <pc:sldMk cId="2994840016" sldId="756"/>
            <ac:spMk id="796" creationId="{08BE8E7E-2529-441F-8D3F-1BE8B26DE6BB}"/>
          </ac:spMkLst>
        </pc:spChg>
        <pc:spChg chg="mod">
          <ac:chgData name="reza kabir" userId="af3c95a13102d509" providerId="LiveId" clId="{1DE7A25A-A000-40E7-AB21-D6A01019233A}" dt="2020-05-17T15:14:34.593" v="284" actId="164"/>
          <ac:spMkLst>
            <pc:docMk/>
            <pc:sldMk cId="2994840016" sldId="756"/>
            <ac:spMk id="797" creationId="{ECF55260-62D9-413C-BCF5-6DD4A0E7DB86}"/>
          </ac:spMkLst>
        </pc:spChg>
        <pc:spChg chg="mod">
          <ac:chgData name="reza kabir" userId="af3c95a13102d509" providerId="LiveId" clId="{1DE7A25A-A000-40E7-AB21-D6A01019233A}" dt="2020-05-17T15:14:34.593" v="284" actId="164"/>
          <ac:spMkLst>
            <pc:docMk/>
            <pc:sldMk cId="2994840016" sldId="756"/>
            <ac:spMk id="798" creationId="{43AA3FE0-B13B-4EF1-B208-CBC7840314BD}"/>
          </ac:spMkLst>
        </pc:spChg>
        <pc:spChg chg="mod">
          <ac:chgData name="reza kabir" userId="af3c95a13102d509" providerId="LiveId" clId="{1DE7A25A-A000-40E7-AB21-D6A01019233A}" dt="2020-05-17T15:14:34.593" v="284" actId="164"/>
          <ac:spMkLst>
            <pc:docMk/>
            <pc:sldMk cId="2994840016" sldId="756"/>
            <ac:spMk id="799" creationId="{8C3D5889-BA33-4A32-9327-E5B7ED88C676}"/>
          </ac:spMkLst>
        </pc:spChg>
        <pc:spChg chg="mod">
          <ac:chgData name="reza kabir" userId="af3c95a13102d509" providerId="LiveId" clId="{1DE7A25A-A000-40E7-AB21-D6A01019233A}" dt="2020-05-17T15:14:34.593" v="284" actId="164"/>
          <ac:spMkLst>
            <pc:docMk/>
            <pc:sldMk cId="2994840016" sldId="756"/>
            <ac:spMk id="800" creationId="{15AB0CFF-974A-48C1-8C8A-357B40D3E3FE}"/>
          </ac:spMkLst>
        </pc:spChg>
        <pc:spChg chg="mod">
          <ac:chgData name="reza kabir" userId="af3c95a13102d509" providerId="LiveId" clId="{1DE7A25A-A000-40E7-AB21-D6A01019233A}" dt="2020-05-17T15:14:34.593" v="284" actId="164"/>
          <ac:spMkLst>
            <pc:docMk/>
            <pc:sldMk cId="2994840016" sldId="756"/>
            <ac:spMk id="801" creationId="{3132BB1A-F58D-41B4-9D56-A4B6700B6C11}"/>
          </ac:spMkLst>
        </pc:spChg>
        <pc:spChg chg="mod">
          <ac:chgData name="reza kabir" userId="af3c95a13102d509" providerId="LiveId" clId="{1DE7A25A-A000-40E7-AB21-D6A01019233A}" dt="2020-05-17T15:14:34.593" v="284" actId="164"/>
          <ac:spMkLst>
            <pc:docMk/>
            <pc:sldMk cId="2994840016" sldId="756"/>
            <ac:spMk id="802" creationId="{9D190923-206C-4833-A269-CD81D117A38A}"/>
          </ac:spMkLst>
        </pc:spChg>
        <pc:spChg chg="mod">
          <ac:chgData name="reza kabir" userId="af3c95a13102d509" providerId="LiveId" clId="{1DE7A25A-A000-40E7-AB21-D6A01019233A}" dt="2020-05-17T15:14:34.593" v="284" actId="164"/>
          <ac:spMkLst>
            <pc:docMk/>
            <pc:sldMk cId="2994840016" sldId="756"/>
            <ac:spMk id="803" creationId="{5EC8A443-D538-4A13-8A2B-6574E5487F4A}"/>
          </ac:spMkLst>
        </pc:spChg>
        <pc:spChg chg="mod">
          <ac:chgData name="reza kabir" userId="af3c95a13102d509" providerId="LiveId" clId="{1DE7A25A-A000-40E7-AB21-D6A01019233A}" dt="2020-05-17T15:14:34.593" v="284" actId="164"/>
          <ac:spMkLst>
            <pc:docMk/>
            <pc:sldMk cId="2994840016" sldId="756"/>
            <ac:spMk id="804" creationId="{E59481B4-B517-4734-B762-4E8A465A98AA}"/>
          </ac:spMkLst>
        </pc:spChg>
        <pc:spChg chg="mod">
          <ac:chgData name="reza kabir" userId="af3c95a13102d509" providerId="LiveId" clId="{1DE7A25A-A000-40E7-AB21-D6A01019233A}" dt="2020-05-17T15:14:34.593" v="284" actId="164"/>
          <ac:spMkLst>
            <pc:docMk/>
            <pc:sldMk cId="2994840016" sldId="756"/>
            <ac:spMk id="805" creationId="{4748E610-FD87-464F-8063-B222722FD30C}"/>
          </ac:spMkLst>
        </pc:spChg>
        <pc:spChg chg="mod">
          <ac:chgData name="reza kabir" userId="af3c95a13102d509" providerId="LiveId" clId="{1DE7A25A-A000-40E7-AB21-D6A01019233A}" dt="2020-05-17T15:14:34.593" v="284" actId="164"/>
          <ac:spMkLst>
            <pc:docMk/>
            <pc:sldMk cId="2994840016" sldId="756"/>
            <ac:spMk id="806" creationId="{129AA4E0-B7DE-4610-AF42-A64A2D3863BC}"/>
          </ac:spMkLst>
        </pc:spChg>
        <pc:spChg chg="mod">
          <ac:chgData name="reza kabir" userId="af3c95a13102d509" providerId="LiveId" clId="{1DE7A25A-A000-40E7-AB21-D6A01019233A}" dt="2020-05-17T15:14:34.593" v="284" actId="164"/>
          <ac:spMkLst>
            <pc:docMk/>
            <pc:sldMk cId="2994840016" sldId="756"/>
            <ac:spMk id="807" creationId="{A666D7B3-8E5C-43B0-9A8C-640ED23E6E1A}"/>
          </ac:spMkLst>
        </pc:spChg>
        <pc:spChg chg="mod">
          <ac:chgData name="reza kabir" userId="af3c95a13102d509" providerId="LiveId" clId="{1DE7A25A-A000-40E7-AB21-D6A01019233A}" dt="2020-05-17T15:14:34.593" v="284" actId="164"/>
          <ac:spMkLst>
            <pc:docMk/>
            <pc:sldMk cId="2994840016" sldId="756"/>
            <ac:spMk id="808" creationId="{69267300-71CB-41D2-A597-26198D76AA9B}"/>
          </ac:spMkLst>
        </pc:spChg>
        <pc:spChg chg="mod">
          <ac:chgData name="reza kabir" userId="af3c95a13102d509" providerId="LiveId" clId="{1DE7A25A-A000-40E7-AB21-D6A01019233A}" dt="2020-05-17T15:14:34.593" v="284" actId="164"/>
          <ac:spMkLst>
            <pc:docMk/>
            <pc:sldMk cId="2994840016" sldId="756"/>
            <ac:spMk id="809" creationId="{082E9DFB-83BE-43B4-9FB2-F508CF6DDDFF}"/>
          </ac:spMkLst>
        </pc:spChg>
        <pc:spChg chg="mod">
          <ac:chgData name="reza kabir" userId="af3c95a13102d509" providerId="LiveId" clId="{1DE7A25A-A000-40E7-AB21-D6A01019233A}" dt="2020-05-17T15:14:34.593" v="284" actId="164"/>
          <ac:spMkLst>
            <pc:docMk/>
            <pc:sldMk cId="2994840016" sldId="756"/>
            <ac:spMk id="810" creationId="{CF62D0D7-425A-4A8D-BD51-118B2874BAA5}"/>
          </ac:spMkLst>
        </pc:spChg>
        <pc:spChg chg="mod">
          <ac:chgData name="reza kabir" userId="af3c95a13102d509" providerId="LiveId" clId="{1DE7A25A-A000-40E7-AB21-D6A01019233A}" dt="2020-05-17T15:14:34.593" v="284" actId="164"/>
          <ac:spMkLst>
            <pc:docMk/>
            <pc:sldMk cId="2994840016" sldId="756"/>
            <ac:spMk id="811" creationId="{1C190648-A2DF-4105-B828-96CF637AFA8D}"/>
          </ac:spMkLst>
        </pc:spChg>
        <pc:spChg chg="mod">
          <ac:chgData name="reza kabir" userId="af3c95a13102d509" providerId="LiveId" clId="{1DE7A25A-A000-40E7-AB21-D6A01019233A}" dt="2020-05-17T15:14:34.593" v="284" actId="164"/>
          <ac:spMkLst>
            <pc:docMk/>
            <pc:sldMk cId="2994840016" sldId="756"/>
            <ac:spMk id="812" creationId="{E8B60220-194C-4F2A-9415-9C088D6F774B}"/>
          </ac:spMkLst>
        </pc:spChg>
        <pc:spChg chg="mod">
          <ac:chgData name="reza kabir" userId="af3c95a13102d509" providerId="LiveId" clId="{1DE7A25A-A000-40E7-AB21-D6A01019233A}" dt="2020-05-17T15:14:34.593" v="284" actId="164"/>
          <ac:spMkLst>
            <pc:docMk/>
            <pc:sldMk cId="2994840016" sldId="756"/>
            <ac:spMk id="813" creationId="{EA6E8541-CEB6-4DC3-A2B0-FA3293415C66}"/>
          </ac:spMkLst>
        </pc:spChg>
        <pc:spChg chg="mod">
          <ac:chgData name="reza kabir" userId="af3c95a13102d509" providerId="LiveId" clId="{1DE7A25A-A000-40E7-AB21-D6A01019233A}" dt="2020-05-17T15:14:34.593" v="284" actId="164"/>
          <ac:spMkLst>
            <pc:docMk/>
            <pc:sldMk cId="2994840016" sldId="756"/>
            <ac:spMk id="814" creationId="{90315D67-82B5-4576-931B-0A2A18D8D67B}"/>
          </ac:spMkLst>
        </pc:spChg>
        <pc:spChg chg="mod">
          <ac:chgData name="reza kabir" userId="af3c95a13102d509" providerId="LiveId" clId="{1DE7A25A-A000-40E7-AB21-D6A01019233A}" dt="2020-05-17T15:14:34.593" v="284" actId="164"/>
          <ac:spMkLst>
            <pc:docMk/>
            <pc:sldMk cId="2994840016" sldId="756"/>
            <ac:spMk id="815" creationId="{7B819444-88D0-4114-BFA9-6C30B3264E40}"/>
          </ac:spMkLst>
        </pc:spChg>
        <pc:spChg chg="mod">
          <ac:chgData name="reza kabir" userId="af3c95a13102d509" providerId="LiveId" clId="{1DE7A25A-A000-40E7-AB21-D6A01019233A}" dt="2020-05-17T15:14:34.593" v="284" actId="164"/>
          <ac:spMkLst>
            <pc:docMk/>
            <pc:sldMk cId="2994840016" sldId="756"/>
            <ac:spMk id="816" creationId="{785CE45D-D562-44AF-A741-E5DBB0606854}"/>
          </ac:spMkLst>
        </pc:spChg>
        <pc:spChg chg="mod">
          <ac:chgData name="reza kabir" userId="af3c95a13102d509" providerId="LiveId" clId="{1DE7A25A-A000-40E7-AB21-D6A01019233A}" dt="2020-05-17T15:14:34.593" v="284" actId="164"/>
          <ac:spMkLst>
            <pc:docMk/>
            <pc:sldMk cId="2994840016" sldId="756"/>
            <ac:spMk id="817" creationId="{60487BB2-03F3-40B4-861C-FDF93D8D69CE}"/>
          </ac:spMkLst>
        </pc:spChg>
        <pc:spChg chg="mod">
          <ac:chgData name="reza kabir" userId="af3c95a13102d509" providerId="LiveId" clId="{1DE7A25A-A000-40E7-AB21-D6A01019233A}" dt="2020-05-17T15:14:34.593" v="284" actId="164"/>
          <ac:spMkLst>
            <pc:docMk/>
            <pc:sldMk cId="2994840016" sldId="756"/>
            <ac:spMk id="818" creationId="{BDAE9A7D-24DE-468F-9F60-8A48345D5B14}"/>
          </ac:spMkLst>
        </pc:spChg>
        <pc:spChg chg="mod">
          <ac:chgData name="reza kabir" userId="af3c95a13102d509" providerId="LiveId" clId="{1DE7A25A-A000-40E7-AB21-D6A01019233A}" dt="2020-05-17T15:14:34.593" v="284" actId="164"/>
          <ac:spMkLst>
            <pc:docMk/>
            <pc:sldMk cId="2994840016" sldId="756"/>
            <ac:spMk id="819" creationId="{8C6320B7-1B8A-485E-BF84-0E5EC34CE628}"/>
          </ac:spMkLst>
        </pc:spChg>
        <pc:spChg chg="mod">
          <ac:chgData name="reza kabir" userId="af3c95a13102d509" providerId="LiveId" clId="{1DE7A25A-A000-40E7-AB21-D6A01019233A}" dt="2020-05-17T15:14:34.593" v="284" actId="164"/>
          <ac:spMkLst>
            <pc:docMk/>
            <pc:sldMk cId="2994840016" sldId="756"/>
            <ac:spMk id="820" creationId="{D2B1EAEC-BECA-43BD-9192-554287AEEEF0}"/>
          </ac:spMkLst>
        </pc:spChg>
        <pc:spChg chg="mod">
          <ac:chgData name="reza kabir" userId="af3c95a13102d509" providerId="LiveId" clId="{1DE7A25A-A000-40E7-AB21-D6A01019233A}" dt="2020-05-17T15:14:34.593" v="284" actId="164"/>
          <ac:spMkLst>
            <pc:docMk/>
            <pc:sldMk cId="2994840016" sldId="756"/>
            <ac:spMk id="821" creationId="{723AB28F-7CED-428D-AF2D-5BA00EBB9647}"/>
          </ac:spMkLst>
        </pc:spChg>
        <pc:spChg chg="mod">
          <ac:chgData name="reza kabir" userId="af3c95a13102d509" providerId="LiveId" clId="{1DE7A25A-A000-40E7-AB21-D6A01019233A}" dt="2020-05-17T15:14:34.593" v="284" actId="164"/>
          <ac:spMkLst>
            <pc:docMk/>
            <pc:sldMk cId="2994840016" sldId="756"/>
            <ac:spMk id="822" creationId="{E4335757-4764-41FA-9E1D-ED8C7C22E1D9}"/>
          </ac:spMkLst>
        </pc:spChg>
        <pc:spChg chg="mod">
          <ac:chgData name="reza kabir" userId="af3c95a13102d509" providerId="LiveId" clId="{1DE7A25A-A000-40E7-AB21-D6A01019233A}" dt="2020-05-17T15:14:34.593" v="284" actId="164"/>
          <ac:spMkLst>
            <pc:docMk/>
            <pc:sldMk cId="2994840016" sldId="756"/>
            <ac:spMk id="823" creationId="{A5898422-27EA-4D9C-B508-C3C4F1D843C5}"/>
          </ac:spMkLst>
        </pc:spChg>
        <pc:spChg chg="mod">
          <ac:chgData name="reza kabir" userId="af3c95a13102d509" providerId="LiveId" clId="{1DE7A25A-A000-40E7-AB21-D6A01019233A}" dt="2020-05-17T15:14:34.593" v="284" actId="164"/>
          <ac:spMkLst>
            <pc:docMk/>
            <pc:sldMk cId="2994840016" sldId="756"/>
            <ac:spMk id="824" creationId="{0193E368-FB51-4774-99B9-94213C469258}"/>
          </ac:spMkLst>
        </pc:spChg>
        <pc:spChg chg="mod">
          <ac:chgData name="reza kabir" userId="af3c95a13102d509" providerId="LiveId" clId="{1DE7A25A-A000-40E7-AB21-D6A01019233A}" dt="2020-05-17T15:14:34.593" v="284" actId="164"/>
          <ac:spMkLst>
            <pc:docMk/>
            <pc:sldMk cId="2994840016" sldId="756"/>
            <ac:spMk id="825" creationId="{A1F7C8D7-F9DB-4B78-B858-C8CA3F447979}"/>
          </ac:spMkLst>
        </pc:spChg>
        <pc:spChg chg="mod">
          <ac:chgData name="reza kabir" userId="af3c95a13102d509" providerId="LiveId" clId="{1DE7A25A-A000-40E7-AB21-D6A01019233A}" dt="2020-05-17T15:14:34.593" v="284" actId="164"/>
          <ac:spMkLst>
            <pc:docMk/>
            <pc:sldMk cId="2994840016" sldId="756"/>
            <ac:spMk id="826" creationId="{C1A8DE60-FE51-48A0-86D3-CB5BCAB3E815}"/>
          </ac:spMkLst>
        </pc:spChg>
        <pc:spChg chg="mod">
          <ac:chgData name="reza kabir" userId="af3c95a13102d509" providerId="LiveId" clId="{1DE7A25A-A000-40E7-AB21-D6A01019233A}" dt="2020-05-17T15:14:34.593" v="284" actId="164"/>
          <ac:spMkLst>
            <pc:docMk/>
            <pc:sldMk cId="2994840016" sldId="756"/>
            <ac:spMk id="827" creationId="{E80925A1-CF11-4F76-B628-23BB2CCF75DA}"/>
          </ac:spMkLst>
        </pc:spChg>
        <pc:spChg chg="mod">
          <ac:chgData name="reza kabir" userId="af3c95a13102d509" providerId="LiveId" clId="{1DE7A25A-A000-40E7-AB21-D6A01019233A}" dt="2020-05-17T15:14:34.593" v="284" actId="164"/>
          <ac:spMkLst>
            <pc:docMk/>
            <pc:sldMk cId="2994840016" sldId="756"/>
            <ac:spMk id="828" creationId="{1061CD52-52DC-4DDD-84FB-0E0F42C381D6}"/>
          </ac:spMkLst>
        </pc:spChg>
        <pc:spChg chg="mod">
          <ac:chgData name="reza kabir" userId="af3c95a13102d509" providerId="LiveId" clId="{1DE7A25A-A000-40E7-AB21-D6A01019233A}" dt="2020-05-17T15:14:34.593" v="284" actId="164"/>
          <ac:spMkLst>
            <pc:docMk/>
            <pc:sldMk cId="2994840016" sldId="756"/>
            <ac:spMk id="829" creationId="{176A57D1-5D15-446F-8649-D06009317504}"/>
          </ac:spMkLst>
        </pc:spChg>
        <pc:spChg chg="mod">
          <ac:chgData name="reza kabir" userId="af3c95a13102d509" providerId="LiveId" clId="{1DE7A25A-A000-40E7-AB21-D6A01019233A}" dt="2020-05-17T15:14:34.593" v="284" actId="164"/>
          <ac:spMkLst>
            <pc:docMk/>
            <pc:sldMk cId="2994840016" sldId="756"/>
            <ac:spMk id="830" creationId="{D48A18B8-BDC7-4D7D-9C97-031D0D14E0C6}"/>
          </ac:spMkLst>
        </pc:spChg>
        <pc:spChg chg="mod">
          <ac:chgData name="reza kabir" userId="af3c95a13102d509" providerId="LiveId" clId="{1DE7A25A-A000-40E7-AB21-D6A01019233A}" dt="2020-05-17T15:14:34.593" v="284" actId="164"/>
          <ac:spMkLst>
            <pc:docMk/>
            <pc:sldMk cId="2994840016" sldId="756"/>
            <ac:spMk id="831" creationId="{FEFA9A5F-12A5-4529-BEFF-647DFC8982AA}"/>
          </ac:spMkLst>
        </pc:spChg>
        <pc:spChg chg="mod">
          <ac:chgData name="reza kabir" userId="af3c95a13102d509" providerId="LiveId" clId="{1DE7A25A-A000-40E7-AB21-D6A01019233A}" dt="2020-05-17T15:14:34.593" v="284" actId="164"/>
          <ac:spMkLst>
            <pc:docMk/>
            <pc:sldMk cId="2994840016" sldId="756"/>
            <ac:spMk id="832" creationId="{C23F5F48-559B-4E0F-9BD0-6C88FFEA2ABC}"/>
          </ac:spMkLst>
        </pc:spChg>
        <pc:spChg chg="mod">
          <ac:chgData name="reza kabir" userId="af3c95a13102d509" providerId="LiveId" clId="{1DE7A25A-A000-40E7-AB21-D6A01019233A}" dt="2020-05-17T15:14:34.593" v="284" actId="164"/>
          <ac:spMkLst>
            <pc:docMk/>
            <pc:sldMk cId="2994840016" sldId="756"/>
            <ac:spMk id="833" creationId="{43FF4870-F75E-46A9-A2EF-6DEF283BD99A}"/>
          </ac:spMkLst>
        </pc:spChg>
        <pc:spChg chg="mod">
          <ac:chgData name="reza kabir" userId="af3c95a13102d509" providerId="LiveId" clId="{1DE7A25A-A000-40E7-AB21-D6A01019233A}" dt="2020-05-17T15:14:34.593" v="284" actId="164"/>
          <ac:spMkLst>
            <pc:docMk/>
            <pc:sldMk cId="2994840016" sldId="756"/>
            <ac:spMk id="834" creationId="{4EA5683B-2A29-410B-A7F7-21EE7C1372EA}"/>
          </ac:spMkLst>
        </pc:spChg>
        <pc:spChg chg="mod">
          <ac:chgData name="reza kabir" userId="af3c95a13102d509" providerId="LiveId" clId="{1DE7A25A-A000-40E7-AB21-D6A01019233A}" dt="2020-05-17T15:14:34.593" v="284" actId="164"/>
          <ac:spMkLst>
            <pc:docMk/>
            <pc:sldMk cId="2994840016" sldId="756"/>
            <ac:spMk id="835" creationId="{37047391-85CE-47DB-B9EE-072C7B464319}"/>
          </ac:spMkLst>
        </pc:spChg>
        <pc:spChg chg="mod">
          <ac:chgData name="reza kabir" userId="af3c95a13102d509" providerId="LiveId" clId="{1DE7A25A-A000-40E7-AB21-D6A01019233A}" dt="2020-05-17T15:14:34.593" v="284" actId="164"/>
          <ac:spMkLst>
            <pc:docMk/>
            <pc:sldMk cId="2994840016" sldId="756"/>
            <ac:spMk id="836" creationId="{C0D350A8-C894-4C27-AB34-68C452F1B760}"/>
          </ac:spMkLst>
        </pc:spChg>
        <pc:spChg chg="mod">
          <ac:chgData name="reza kabir" userId="af3c95a13102d509" providerId="LiveId" clId="{1DE7A25A-A000-40E7-AB21-D6A01019233A}" dt="2020-05-17T15:14:34.593" v="284" actId="164"/>
          <ac:spMkLst>
            <pc:docMk/>
            <pc:sldMk cId="2994840016" sldId="756"/>
            <ac:spMk id="837" creationId="{E2856DCF-94B7-433E-9BB0-E2347422DF6E}"/>
          </ac:spMkLst>
        </pc:spChg>
        <pc:spChg chg="mod">
          <ac:chgData name="reza kabir" userId="af3c95a13102d509" providerId="LiveId" clId="{1DE7A25A-A000-40E7-AB21-D6A01019233A}" dt="2020-05-17T15:14:34.593" v="284" actId="164"/>
          <ac:spMkLst>
            <pc:docMk/>
            <pc:sldMk cId="2994840016" sldId="756"/>
            <ac:spMk id="838" creationId="{9E7F31AB-5B3A-4915-A80C-358554F01DD3}"/>
          </ac:spMkLst>
        </pc:spChg>
        <pc:spChg chg="mod">
          <ac:chgData name="reza kabir" userId="af3c95a13102d509" providerId="LiveId" clId="{1DE7A25A-A000-40E7-AB21-D6A01019233A}" dt="2020-05-17T15:14:34.593" v="284" actId="164"/>
          <ac:spMkLst>
            <pc:docMk/>
            <pc:sldMk cId="2994840016" sldId="756"/>
            <ac:spMk id="839" creationId="{643BFAC5-7726-4275-B460-4582EBC860B7}"/>
          </ac:spMkLst>
        </pc:spChg>
        <pc:spChg chg="mod">
          <ac:chgData name="reza kabir" userId="af3c95a13102d509" providerId="LiveId" clId="{1DE7A25A-A000-40E7-AB21-D6A01019233A}" dt="2020-05-17T15:14:34.593" v="284" actId="164"/>
          <ac:spMkLst>
            <pc:docMk/>
            <pc:sldMk cId="2994840016" sldId="756"/>
            <ac:spMk id="840" creationId="{B0341606-2A22-4117-9196-B6D42B3B886E}"/>
          </ac:spMkLst>
        </pc:spChg>
        <pc:spChg chg="mod">
          <ac:chgData name="reza kabir" userId="af3c95a13102d509" providerId="LiveId" clId="{1DE7A25A-A000-40E7-AB21-D6A01019233A}" dt="2020-05-17T15:14:34.593" v="284" actId="164"/>
          <ac:spMkLst>
            <pc:docMk/>
            <pc:sldMk cId="2994840016" sldId="756"/>
            <ac:spMk id="841" creationId="{F84A4C40-EBB7-4AE3-B87F-12CB1E36DE89}"/>
          </ac:spMkLst>
        </pc:spChg>
        <pc:spChg chg="mod">
          <ac:chgData name="reza kabir" userId="af3c95a13102d509" providerId="LiveId" clId="{1DE7A25A-A000-40E7-AB21-D6A01019233A}" dt="2020-05-17T15:14:34.593" v="284" actId="164"/>
          <ac:spMkLst>
            <pc:docMk/>
            <pc:sldMk cId="2994840016" sldId="756"/>
            <ac:spMk id="842" creationId="{3027D33F-A1E7-491B-A8ED-981408B059EF}"/>
          </ac:spMkLst>
        </pc:spChg>
        <pc:spChg chg="mod">
          <ac:chgData name="reza kabir" userId="af3c95a13102d509" providerId="LiveId" clId="{1DE7A25A-A000-40E7-AB21-D6A01019233A}" dt="2020-05-17T15:14:34.593" v="284" actId="164"/>
          <ac:spMkLst>
            <pc:docMk/>
            <pc:sldMk cId="2994840016" sldId="756"/>
            <ac:spMk id="843" creationId="{CBC531DF-2A0C-45F5-A9CD-E4252DC2DF90}"/>
          </ac:spMkLst>
        </pc:spChg>
        <pc:spChg chg="mod">
          <ac:chgData name="reza kabir" userId="af3c95a13102d509" providerId="LiveId" clId="{1DE7A25A-A000-40E7-AB21-D6A01019233A}" dt="2020-05-17T15:14:34.593" v="284" actId="164"/>
          <ac:spMkLst>
            <pc:docMk/>
            <pc:sldMk cId="2994840016" sldId="756"/>
            <ac:spMk id="844" creationId="{6C8DFB1B-B888-4603-AD0A-FC523E87F728}"/>
          </ac:spMkLst>
        </pc:spChg>
        <pc:spChg chg="mod">
          <ac:chgData name="reza kabir" userId="af3c95a13102d509" providerId="LiveId" clId="{1DE7A25A-A000-40E7-AB21-D6A01019233A}" dt="2020-05-17T15:14:34.593" v="284" actId="164"/>
          <ac:spMkLst>
            <pc:docMk/>
            <pc:sldMk cId="2994840016" sldId="756"/>
            <ac:spMk id="845" creationId="{45B1B0B5-288D-445B-9854-DDCB3CBDF055}"/>
          </ac:spMkLst>
        </pc:spChg>
        <pc:spChg chg="mod">
          <ac:chgData name="reza kabir" userId="af3c95a13102d509" providerId="LiveId" clId="{1DE7A25A-A000-40E7-AB21-D6A01019233A}" dt="2020-05-17T15:14:34.593" v="284" actId="164"/>
          <ac:spMkLst>
            <pc:docMk/>
            <pc:sldMk cId="2994840016" sldId="756"/>
            <ac:spMk id="846" creationId="{858EA992-D162-4024-B962-0ADABD0A0064}"/>
          </ac:spMkLst>
        </pc:spChg>
        <pc:spChg chg="mod">
          <ac:chgData name="reza kabir" userId="af3c95a13102d509" providerId="LiveId" clId="{1DE7A25A-A000-40E7-AB21-D6A01019233A}" dt="2020-05-17T15:14:34.593" v="284" actId="164"/>
          <ac:spMkLst>
            <pc:docMk/>
            <pc:sldMk cId="2994840016" sldId="756"/>
            <ac:spMk id="847" creationId="{4C4DF2EF-629A-4792-9428-9B6F4650BE12}"/>
          </ac:spMkLst>
        </pc:spChg>
        <pc:spChg chg="mod">
          <ac:chgData name="reza kabir" userId="af3c95a13102d509" providerId="LiveId" clId="{1DE7A25A-A000-40E7-AB21-D6A01019233A}" dt="2020-05-17T15:14:34.593" v="284" actId="164"/>
          <ac:spMkLst>
            <pc:docMk/>
            <pc:sldMk cId="2994840016" sldId="756"/>
            <ac:spMk id="848" creationId="{57661D97-7787-4048-8F6B-48C93C36F94A}"/>
          </ac:spMkLst>
        </pc:spChg>
        <pc:spChg chg="mod">
          <ac:chgData name="reza kabir" userId="af3c95a13102d509" providerId="LiveId" clId="{1DE7A25A-A000-40E7-AB21-D6A01019233A}" dt="2020-05-17T15:14:34.593" v="284" actId="164"/>
          <ac:spMkLst>
            <pc:docMk/>
            <pc:sldMk cId="2994840016" sldId="756"/>
            <ac:spMk id="849" creationId="{A4488262-AC91-4E45-96A7-88EEC7700ADB}"/>
          </ac:spMkLst>
        </pc:spChg>
        <pc:spChg chg="mod">
          <ac:chgData name="reza kabir" userId="af3c95a13102d509" providerId="LiveId" clId="{1DE7A25A-A000-40E7-AB21-D6A01019233A}" dt="2020-05-17T15:14:34.593" v="284" actId="164"/>
          <ac:spMkLst>
            <pc:docMk/>
            <pc:sldMk cId="2994840016" sldId="756"/>
            <ac:spMk id="850" creationId="{D5B30CF3-3F17-4505-B680-A4FECEC3D6A5}"/>
          </ac:spMkLst>
        </pc:spChg>
        <pc:spChg chg="mod">
          <ac:chgData name="reza kabir" userId="af3c95a13102d509" providerId="LiveId" clId="{1DE7A25A-A000-40E7-AB21-D6A01019233A}" dt="2020-05-17T15:14:34.593" v="284" actId="164"/>
          <ac:spMkLst>
            <pc:docMk/>
            <pc:sldMk cId="2994840016" sldId="756"/>
            <ac:spMk id="851" creationId="{2C9F93E2-747C-4BA5-9BEA-2F0A1362A126}"/>
          </ac:spMkLst>
        </pc:spChg>
        <pc:spChg chg="mod">
          <ac:chgData name="reza kabir" userId="af3c95a13102d509" providerId="LiveId" clId="{1DE7A25A-A000-40E7-AB21-D6A01019233A}" dt="2020-05-17T15:14:34.593" v="284" actId="164"/>
          <ac:spMkLst>
            <pc:docMk/>
            <pc:sldMk cId="2994840016" sldId="756"/>
            <ac:spMk id="852" creationId="{1B691FA2-2857-4147-B46E-323528872A6D}"/>
          </ac:spMkLst>
        </pc:spChg>
        <pc:spChg chg="mod">
          <ac:chgData name="reza kabir" userId="af3c95a13102d509" providerId="LiveId" clId="{1DE7A25A-A000-40E7-AB21-D6A01019233A}" dt="2020-05-17T15:14:34.593" v="284" actId="164"/>
          <ac:spMkLst>
            <pc:docMk/>
            <pc:sldMk cId="2994840016" sldId="756"/>
            <ac:spMk id="853" creationId="{654B7896-3510-4806-A197-985226F720D6}"/>
          </ac:spMkLst>
        </pc:spChg>
        <pc:spChg chg="mod">
          <ac:chgData name="reza kabir" userId="af3c95a13102d509" providerId="LiveId" clId="{1DE7A25A-A000-40E7-AB21-D6A01019233A}" dt="2020-05-17T15:14:34.593" v="284" actId="164"/>
          <ac:spMkLst>
            <pc:docMk/>
            <pc:sldMk cId="2994840016" sldId="756"/>
            <ac:spMk id="854" creationId="{84A8C682-F5DA-4C5C-9375-08A071A699E5}"/>
          </ac:spMkLst>
        </pc:spChg>
        <pc:spChg chg="mod">
          <ac:chgData name="reza kabir" userId="af3c95a13102d509" providerId="LiveId" clId="{1DE7A25A-A000-40E7-AB21-D6A01019233A}" dt="2020-05-17T15:14:34.593" v="284" actId="164"/>
          <ac:spMkLst>
            <pc:docMk/>
            <pc:sldMk cId="2994840016" sldId="756"/>
            <ac:spMk id="855" creationId="{C903ECC2-3226-4AA4-9C9A-A20F197330B1}"/>
          </ac:spMkLst>
        </pc:spChg>
        <pc:spChg chg="mod">
          <ac:chgData name="reza kabir" userId="af3c95a13102d509" providerId="LiveId" clId="{1DE7A25A-A000-40E7-AB21-D6A01019233A}" dt="2020-05-17T15:14:34.593" v="284" actId="164"/>
          <ac:spMkLst>
            <pc:docMk/>
            <pc:sldMk cId="2994840016" sldId="756"/>
            <ac:spMk id="856" creationId="{7DC588EA-9447-4A14-A7CE-2E8C6AE12BE8}"/>
          </ac:spMkLst>
        </pc:spChg>
        <pc:spChg chg="mod">
          <ac:chgData name="reza kabir" userId="af3c95a13102d509" providerId="LiveId" clId="{1DE7A25A-A000-40E7-AB21-D6A01019233A}" dt="2020-05-17T15:14:34.593" v="284" actId="164"/>
          <ac:spMkLst>
            <pc:docMk/>
            <pc:sldMk cId="2994840016" sldId="756"/>
            <ac:spMk id="857" creationId="{92606125-ED09-4942-9FB8-2A1271834EF8}"/>
          </ac:spMkLst>
        </pc:spChg>
        <pc:spChg chg="mod">
          <ac:chgData name="reza kabir" userId="af3c95a13102d509" providerId="LiveId" clId="{1DE7A25A-A000-40E7-AB21-D6A01019233A}" dt="2020-05-17T15:14:34.593" v="284" actId="164"/>
          <ac:spMkLst>
            <pc:docMk/>
            <pc:sldMk cId="2994840016" sldId="756"/>
            <ac:spMk id="858" creationId="{EC10ECE5-E559-4122-B78B-01118F539749}"/>
          </ac:spMkLst>
        </pc:spChg>
        <pc:spChg chg="mod">
          <ac:chgData name="reza kabir" userId="af3c95a13102d509" providerId="LiveId" clId="{1DE7A25A-A000-40E7-AB21-D6A01019233A}" dt="2020-05-17T15:14:34.593" v="284" actId="164"/>
          <ac:spMkLst>
            <pc:docMk/>
            <pc:sldMk cId="2994840016" sldId="756"/>
            <ac:spMk id="859" creationId="{A69700B4-685E-4719-B16C-A52B353476DD}"/>
          </ac:spMkLst>
        </pc:spChg>
        <pc:spChg chg="mod">
          <ac:chgData name="reza kabir" userId="af3c95a13102d509" providerId="LiveId" clId="{1DE7A25A-A000-40E7-AB21-D6A01019233A}" dt="2020-05-17T15:14:34.593" v="284" actId="164"/>
          <ac:spMkLst>
            <pc:docMk/>
            <pc:sldMk cId="2994840016" sldId="756"/>
            <ac:spMk id="860" creationId="{15B90637-D119-44ED-BBDE-8F7C9A49CF87}"/>
          </ac:spMkLst>
        </pc:spChg>
        <pc:spChg chg="mod">
          <ac:chgData name="reza kabir" userId="af3c95a13102d509" providerId="LiveId" clId="{1DE7A25A-A000-40E7-AB21-D6A01019233A}" dt="2020-05-17T15:14:34.593" v="284" actId="164"/>
          <ac:spMkLst>
            <pc:docMk/>
            <pc:sldMk cId="2994840016" sldId="756"/>
            <ac:spMk id="861" creationId="{9F068CC0-E2F9-4709-BD20-01EEB676AB2B}"/>
          </ac:spMkLst>
        </pc:spChg>
        <pc:spChg chg="mod">
          <ac:chgData name="reza kabir" userId="af3c95a13102d509" providerId="LiveId" clId="{1DE7A25A-A000-40E7-AB21-D6A01019233A}" dt="2020-05-17T15:14:34.593" v="284" actId="164"/>
          <ac:spMkLst>
            <pc:docMk/>
            <pc:sldMk cId="2994840016" sldId="756"/>
            <ac:spMk id="862" creationId="{C5A3EA30-DA25-49F2-9251-B57938F32D42}"/>
          </ac:spMkLst>
        </pc:spChg>
        <pc:spChg chg="mod">
          <ac:chgData name="reza kabir" userId="af3c95a13102d509" providerId="LiveId" clId="{1DE7A25A-A000-40E7-AB21-D6A01019233A}" dt="2020-05-17T15:14:34.593" v="284" actId="164"/>
          <ac:spMkLst>
            <pc:docMk/>
            <pc:sldMk cId="2994840016" sldId="756"/>
            <ac:spMk id="863" creationId="{7F6176DC-DD33-4D44-8026-6A43712DCD96}"/>
          </ac:spMkLst>
        </pc:spChg>
        <pc:spChg chg="mod">
          <ac:chgData name="reza kabir" userId="af3c95a13102d509" providerId="LiveId" clId="{1DE7A25A-A000-40E7-AB21-D6A01019233A}" dt="2020-05-17T15:14:34.593" v="284" actId="164"/>
          <ac:spMkLst>
            <pc:docMk/>
            <pc:sldMk cId="2994840016" sldId="756"/>
            <ac:spMk id="864" creationId="{301F1FA1-1ABB-4A7A-99F4-507C3221DEE9}"/>
          </ac:spMkLst>
        </pc:spChg>
        <pc:spChg chg="mod">
          <ac:chgData name="reza kabir" userId="af3c95a13102d509" providerId="LiveId" clId="{1DE7A25A-A000-40E7-AB21-D6A01019233A}" dt="2020-05-17T15:14:34.593" v="284" actId="164"/>
          <ac:spMkLst>
            <pc:docMk/>
            <pc:sldMk cId="2994840016" sldId="756"/>
            <ac:spMk id="865" creationId="{DC99BE92-1BE0-4E72-AEA0-FD3A10E92D57}"/>
          </ac:spMkLst>
        </pc:spChg>
        <pc:spChg chg="mod">
          <ac:chgData name="reza kabir" userId="af3c95a13102d509" providerId="LiveId" clId="{1DE7A25A-A000-40E7-AB21-D6A01019233A}" dt="2020-05-17T15:14:34.593" v="284" actId="164"/>
          <ac:spMkLst>
            <pc:docMk/>
            <pc:sldMk cId="2994840016" sldId="756"/>
            <ac:spMk id="866" creationId="{27F9B928-C58E-4CDB-9148-178B331DD5C4}"/>
          </ac:spMkLst>
        </pc:spChg>
        <pc:spChg chg="mod">
          <ac:chgData name="reza kabir" userId="af3c95a13102d509" providerId="LiveId" clId="{1DE7A25A-A000-40E7-AB21-D6A01019233A}" dt="2020-05-17T15:14:34.593" v="284" actId="164"/>
          <ac:spMkLst>
            <pc:docMk/>
            <pc:sldMk cId="2994840016" sldId="756"/>
            <ac:spMk id="867" creationId="{F7AD3DE1-08DF-4E48-9235-DE7179DE7B1F}"/>
          </ac:spMkLst>
        </pc:spChg>
        <pc:spChg chg="mod">
          <ac:chgData name="reza kabir" userId="af3c95a13102d509" providerId="LiveId" clId="{1DE7A25A-A000-40E7-AB21-D6A01019233A}" dt="2020-05-17T15:14:34.593" v="284" actId="164"/>
          <ac:spMkLst>
            <pc:docMk/>
            <pc:sldMk cId="2994840016" sldId="756"/>
            <ac:spMk id="868" creationId="{60011568-E9A6-47AE-AAC3-00E116F28FA9}"/>
          </ac:spMkLst>
        </pc:spChg>
        <pc:spChg chg="mod">
          <ac:chgData name="reza kabir" userId="af3c95a13102d509" providerId="LiveId" clId="{1DE7A25A-A000-40E7-AB21-D6A01019233A}" dt="2020-05-17T15:14:34.593" v="284" actId="164"/>
          <ac:spMkLst>
            <pc:docMk/>
            <pc:sldMk cId="2994840016" sldId="756"/>
            <ac:spMk id="869" creationId="{8AC6884C-4F5F-412E-B3FB-03EA20007AC8}"/>
          </ac:spMkLst>
        </pc:spChg>
        <pc:spChg chg="mod">
          <ac:chgData name="reza kabir" userId="af3c95a13102d509" providerId="LiveId" clId="{1DE7A25A-A000-40E7-AB21-D6A01019233A}" dt="2020-05-17T15:14:34.593" v="284" actId="164"/>
          <ac:spMkLst>
            <pc:docMk/>
            <pc:sldMk cId="2994840016" sldId="756"/>
            <ac:spMk id="870" creationId="{72F61B9F-B8E4-4564-8386-811685F74C25}"/>
          </ac:spMkLst>
        </pc:spChg>
        <pc:spChg chg="mod">
          <ac:chgData name="reza kabir" userId="af3c95a13102d509" providerId="LiveId" clId="{1DE7A25A-A000-40E7-AB21-D6A01019233A}" dt="2020-05-17T15:14:34.593" v="284" actId="164"/>
          <ac:spMkLst>
            <pc:docMk/>
            <pc:sldMk cId="2994840016" sldId="756"/>
            <ac:spMk id="871" creationId="{4B5912CE-0D5B-4960-8A6B-88AF486F3846}"/>
          </ac:spMkLst>
        </pc:spChg>
        <pc:spChg chg="mod">
          <ac:chgData name="reza kabir" userId="af3c95a13102d509" providerId="LiveId" clId="{1DE7A25A-A000-40E7-AB21-D6A01019233A}" dt="2020-05-17T15:14:34.593" v="284" actId="164"/>
          <ac:spMkLst>
            <pc:docMk/>
            <pc:sldMk cId="2994840016" sldId="756"/>
            <ac:spMk id="872" creationId="{200399F3-C014-4CF8-97CE-40C1E60701D6}"/>
          </ac:spMkLst>
        </pc:spChg>
        <pc:spChg chg="mod">
          <ac:chgData name="reza kabir" userId="af3c95a13102d509" providerId="LiveId" clId="{1DE7A25A-A000-40E7-AB21-D6A01019233A}" dt="2020-05-17T15:14:34.593" v="284" actId="164"/>
          <ac:spMkLst>
            <pc:docMk/>
            <pc:sldMk cId="2994840016" sldId="756"/>
            <ac:spMk id="873" creationId="{FBD077D4-41A0-4360-B028-BD66456BACFB}"/>
          </ac:spMkLst>
        </pc:spChg>
        <pc:spChg chg="mod">
          <ac:chgData name="reza kabir" userId="af3c95a13102d509" providerId="LiveId" clId="{1DE7A25A-A000-40E7-AB21-D6A01019233A}" dt="2020-05-17T15:14:34.593" v="284" actId="164"/>
          <ac:spMkLst>
            <pc:docMk/>
            <pc:sldMk cId="2994840016" sldId="756"/>
            <ac:spMk id="874" creationId="{62B91421-12DC-458F-BA24-7F904F80035E}"/>
          </ac:spMkLst>
        </pc:spChg>
        <pc:spChg chg="mod">
          <ac:chgData name="reza kabir" userId="af3c95a13102d509" providerId="LiveId" clId="{1DE7A25A-A000-40E7-AB21-D6A01019233A}" dt="2020-05-17T15:14:34.593" v="284" actId="164"/>
          <ac:spMkLst>
            <pc:docMk/>
            <pc:sldMk cId="2994840016" sldId="756"/>
            <ac:spMk id="875" creationId="{3DF3A693-B879-44B8-9F91-D8C934CCD429}"/>
          </ac:spMkLst>
        </pc:spChg>
        <pc:spChg chg="mod">
          <ac:chgData name="reza kabir" userId="af3c95a13102d509" providerId="LiveId" clId="{1DE7A25A-A000-40E7-AB21-D6A01019233A}" dt="2020-05-17T15:14:34.593" v="284" actId="164"/>
          <ac:spMkLst>
            <pc:docMk/>
            <pc:sldMk cId="2994840016" sldId="756"/>
            <ac:spMk id="876" creationId="{4169A1B6-889C-4C2E-B068-5F93377807AE}"/>
          </ac:spMkLst>
        </pc:spChg>
        <pc:spChg chg="mod">
          <ac:chgData name="reza kabir" userId="af3c95a13102d509" providerId="LiveId" clId="{1DE7A25A-A000-40E7-AB21-D6A01019233A}" dt="2020-05-17T15:14:34.593" v="284" actId="164"/>
          <ac:spMkLst>
            <pc:docMk/>
            <pc:sldMk cId="2994840016" sldId="756"/>
            <ac:spMk id="877" creationId="{D54D869B-168D-4D70-8285-3CD0DE4231F6}"/>
          </ac:spMkLst>
        </pc:spChg>
        <pc:spChg chg="mod">
          <ac:chgData name="reza kabir" userId="af3c95a13102d509" providerId="LiveId" clId="{1DE7A25A-A000-40E7-AB21-D6A01019233A}" dt="2020-05-17T15:14:34.593" v="284" actId="164"/>
          <ac:spMkLst>
            <pc:docMk/>
            <pc:sldMk cId="2994840016" sldId="756"/>
            <ac:spMk id="878" creationId="{8DF2F238-6B7D-42F6-AEFF-7693FD8B9EB0}"/>
          </ac:spMkLst>
        </pc:spChg>
        <pc:spChg chg="mod">
          <ac:chgData name="reza kabir" userId="af3c95a13102d509" providerId="LiveId" clId="{1DE7A25A-A000-40E7-AB21-D6A01019233A}" dt="2020-05-17T15:14:34.593" v="284" actId="164"/>
          <ac:spMkLst>
            <pc:docMk/>
            <pc:sldMk cId="2994840016" sldId="756"/>
            <ac:spMk id="879" creationId="{71D3CBD1-B3C8-4933-9149-BCBA3CFF2C46}"/>
          </ac:spMkLst>
        </pc:spChg>
        <pc:spChg chg="mod">
          <ac:chgData name="reza kabir" userId="af3c95a13102d509" providerId="LiveId" clId="{1DE7A25A-A000-40E7-AB21-D6A01019233A}" dt="2020-05-17T15:14:34.593" v="284" actId="164"/>
          <ac:spMkLst>
            <pc:docMk/>
            <pc:sldMk cId="2994840016" sldId="756"/>
            <ac:spMk id="880" creationId="{FFFA65E9-A173-4A92-AE5A-72E5557B6D61}"/>
          </ac:spMkLst>
        </pc:spChg>
        <pc:spChg chg="mod">
          <ac:chgData name="reza kabir" userId="af3c95a13102d509" providerId="LiveId" clId="{1DE7A25A-A000-40E7-AB21-D6A01019233A}" dt="2020-05-17T15:14:34.593" v="284" actId="164"/>
          <ac:spMkLst>
            <pc:docMk/>
            <pc:sldMk cId="2994840016" sldId="756"/>
            <ac:spMk id="881" creationId="{DB90C65B-6DF6-447E-81C0-3F36A0CFD8CB}"/>
          </ac:spMkLst>
        </pc:spChg>
        <pc:spChg chg="mod">
          <ac:chgData name="reza kabir" userId="af3c95a13102d509" providerId="LiveId" clId="{1DE7A25A-A000-40E7-AB21-D6A01019233A}" dt="2020-05-17T15:14:34.593" v="284" actId="164"/>
          <ac:spMkLst>
            <pc:docMk/>
            <pc:sldMk cId="2994840016" sldId="756"/>
            <ac:spMk id="882" creationId="{9A9BC8E5-B21F-41EA-A74F-27B6014C3F60}"/>
          </ac:spMkLst>
        </pc:spChg>
        <pc:spChg chg="mod">
          <ac:chgData name="reza kabir" userId="af3c95a13102d509" providerId="LiveId" clId="{1DE7A25A-A000-40E7-AB21-D6A01019233A}" dt="2020-05-17T15:14:34.593" v="284" actId="164"/>
          <ac:spMkLst>
            <pc:docMk/>
            <pc:sldMk cId="2994840016" sldId="756"/>
            <ac:spMk id="883" creationId="{FE139830-B49C-4782-9787-C7D21DA1C8D5}"/>
          </ac:spMkLst>
        </pc:spChg>
        <pc:spChg chg="mod">
          <ac:chgData name="reza kabir" userId="af3c95a13102d509" providerId="LiveId" clId="{1DE7A25A-A000-40E7-AB21-D6A01019233A}" dt="2020-05-17T15:14:34.593" v="284" actId="164"/>
          <ac:spMkLst>
            <pc:docMk/>
            <pc:sldMk cId="2994840016" sldId="756"/>
            <ac:spMk id="884" creationId="{8AD7577E-9ECD-44D6-B036-4045BCCB83CB}"/>
          </ac:spMkLst>
        </pc:spChg>
        <pc:spChg chg="mod">
          <ac:chgData name="reza kabir" userId="af3c95a13102d509" providerId="LiveId" clId="{1DE7A25A-A000-40E7-AB21-D6A01019233A}" dt="2020-05-17T15:14:34.593" v="284" actId="164"/>
          <ac:spMkLst>
            <pc:docMk/>
            <pc:sldMk cId="2994840016" sldId="756"/>
            <ac:spMk id="885" creationId="{DD3BB4F2-9256-4C83-A8D2-AEF1066705E8}"/>
          </ac:spMkLst>
        </pc:spChg>
        <pc:spChg chg="mod">
          <ac:chgData name="reza kabir" userId="af3c95a13102d509" providerId="LiveId" clId="{1DE7A25A-A000-40E7-AB21-D6A01019233A}" dt="2020-05-17T15:14:34.593" v="284" actId="164"/>
          <ac:spMkLst>
            <pc:docMk/>
            <pc:sldMk cId="2994840016" sldId="756"/>
            <ac:spMk id="886" creationId="{3B2E06CA-3CCE-46BA-90FE-DBE1BF0D662E}"/>
          </ac:spMkLst>
        </pc:spChg>
        <pc:spChg chg="mod">
          <ac:chgData name="reza kabir" userId="af3c95a13102d509" providerId="LiveId" clId="{1DE7A25A-A000-40E7-AB21-D6A01019233A}" dt="2020-05-17T15:14:34.593" v="284" actId="164"/>
          <ac:spMkLst>
            <pc:docMk/>
            <pc:sldMk cId="2994840016" sldId="756"/>
            <ac:spMk id="887" creationId="{CD001ED8-7FA8-491C-8065-344A0D3FB101}"/>
          </ac:spMkLst>
        </pc:spChg>
        <pc:spChg chg="mod">
          <ac:chgData name="reza kabir" userId="af3c95a13102d509" providerId="LiveId" clId="{1DE7A25A-A000-40E7-AB21-D6A01019233A}" dt="2020-05-17T15:14:34.593" v="284" actId="164"/>
          <ac:spMkLst>
            <pc:docMk/>
            <pc:sldMk cId="2994840016" sldId="756"/>
            <ac:spMk id="888" creationId="{31BD2A71-6915-4E27-8A23-2DE0F3E366A9}"/>
          </ac:spMkLst>
        </pc:spChg>
        <pc:spChg chg="mod">
          <ac:chgData name="reza kabir" userId="af3c95a13102d509" providerId="LiveId" clId="{1DE7A25A-A000-40E7-AB21-D6A01019233A}" dt="2020-05-17T15:14:34.593" v="284" actId="164"/>
          <ac:spMkLst>
            <pc:docMk/>
            <pc:sldMk cId="2994840016" sldId="756"/>
            <ac:spMk id="889" creationId="{97B85387-0735-4AF4-A7D4-D03371FF509E}"/>
          </ac:spMkLst>
        </pc:spChg>
        <pc:spChg chg="mod">
          <ac:chgData name="reza kabir" userId="af3c95a13102d509" providerId="LiveId" clId="{1DE7A25A-A000-40E7-AB21-D6A01019233A}" dt="2020-05-17T15:14:34.593" v="284" actId="164"/>
          <ac:spMkLst>
            <pc:docMk/>
            <pc:sldMk cId="2994840016" sldId="756"/>
            <ac:spMk id="890" creationId="{0EBF05AA-BAFC-4180-8A1C-B4B3E8342275}"/>
          </ac:spMkLst>
        </pc:spChg>
        <pc:spChg chg="mod">
          <ac:chgData name="reza kabir" userId="af3c95a13102d509" providerId="LiveId" clId="{1DE7A25A-A000-40E7-AB21-D6A01019233A}" dt="2020-05-17T15:14:34.593" v="284" actId="164"/>
          <ac:spMkLst>
            <pc:docMk/>
            <pc:sldMk cId="2994840016" sldId="756"/>
            <ac:spMk id="891" creationId="{62A3ABD2-58F1-4F99-9C31-6507C39F5497}"/>
          </ac:spMkLst>
        </pc:spChg>
        <pc:spChg chg="mod">
          <ac:chgData name="reza kabir" userId="af3c95a13102d509" providerId="LiveId" clId="{1DE7A25A-A000-40E7-AB21-D6A01019233A}" dt="2020-05-17T15:14:34.593" v="284" actId="164"/>
          <ac:spMkLst>
            <pc:docMk/>
            <pc:sldMk cId="2994840016" sldId="756"/>
            <ac:spMk id="892" creationId="{E5A60D7A-154A-4172-BE63-3DBC07769D8F}"/>
          </ac:spMkLst>
        </pc:spChg>
        <pc:spChg chg="mod">
          <ac:chgData name="reza kabir" userId="af3c95a13102d509" providerId="LiveId" clId="{1DE7A25A-A000-40E7-AB21-D6A01019233A}" dt="2020-05-17T15:14:34.593" v="284" actId="164"/>
          <ac:spMkLst>
            <pc:docMk/>
            <pc:sldMk cId="2994840016" sldId="756"/>
            <ac:spMk id="893" creationId="{073BA819-5220-4837-B4AD-E7AA2198C2D7}"/>
          </ac:spMkLst>
        </pc:spChg>
        <pc:spChg chg="mod">
          <ac:chgData name="reza kabir" userId="af3c95a13102d509" providerId="LiveId" clId="{1DE7A25A-A000-40E7-AB21-D6A01019233A}" dt="2020-05-17T15:14:34.593" v="284" actId="164"/>
          <ac:spMkLst>
            <pc:docMk/>
            <pc:sldMk cId="2994840016" sldId="756"/>
            <ac:spMk id="894" creationId="{8EED0547-0C1B-402C-AFEB-6B936955D204}"/>
          </ac:spMkLst>
        </pc:spChg>
        <pc:spChg chg="mod">
          <ac:chgData name="reza kabir" userId="af3c95a13102d509" providerId="LiveId" clId="{1DE7A25A-A000-40E7-AB21-D6A01019233A}" dt="2020-05-17T15:14:34.593" v="284" actId="164"/>
          <ac:spMkLst>
            <pc:docMk/>
            <pc:sldMk cId="2994840016" sldId="756"/>
            <ac:spMk id="895" creationId="{61ADCC89-362D-4A90-A96D-56BE3E00885E}"/>
          </ac:spMkLst>
        </pc:spChg>
        <pc:spChg chg="mod">
          <ac:chgData name="reza kabir" userId="af3c95a13102d509" providerId="LiveId" clId="{1DE7A25A-A000-40E7-AB21-D6A01019233A}" dt="2020-05-17T15:14:34.593" v="284" actId="164"/>
          <ac:spMkLst>
            <pc:docMk/>
            <pc:sldMk cId="2994840016" sldId="756"/>
            <ac:spMk id="896" creationId="{B35EFE60-D41E-4CD0-BF5E-16A85642A4A6}"/>
          </ac:spMkLst>
        </pc:spChg>
        <pc:spChg chg="mod">
          <ac:chgData name="reza kabir" userId="af3c95a13102d509" providerId="LiveId" clId="{1DE7A25A-A000-40E7-AB21-D6A01019233A}" dt="2020-05-17T15:14:34.593" v="284" actId="164"/>
          <ac:spMkLst>
            <pc:docMk/>
            <pc:sldMk cId="2994840016" sldId="756"/>
            <ac:spMk id="897" creationId="{41FA5F1B-65DC-4FF3-B452-7639238387EE}"/>
          </ac:spMkLst>
        </pc:spChg>
        <pc:spChg chg="mod">
          <ac:chgData name="reza kabir" userId="af3c95a13102d509" providerId="LiveId" clId="{1DE7A25A-A000-40E7-AB21-D6A01019233A}" dt="2020-05-17T15:14:34.593" v="284" actId="164"/>
          <ac:spMkLst>
            <pc:docMk/>
            <pc:sldMk cId="2994840016" sldId="756"/>
            <ac:spMk id="898" creationId="{077A8054-A501-48BA-883D-A7C02016CC18}"/>
          </ac:spMkLst>
        </pc:spChg>
        <pc:spChg chg="mod">
          <ac:chgData name="reza kabir" userId="af3c95a13102d509" providerId="LiveId" clId="{1DE7A25A-A000-40E7-AB21-D6A01019233A}" dt="2020-05-17T15:14:34.593" v="284" actId="164"/>
          <ac:spMkLst>
            <pc:docMk/>
            <pc:sldMk cId="2994840016" sldId="756"/>
            <ac:spMk id="899" creationId="{0A77005F-6E52-44E5-BC3B-4B3490CAE6D8}"/>
          </ac:spMkLst>
        </pc:spChg>
        <pc:spChg chg="mod">
          <ac:chgData name="reza kabir" userId="af3c95a13102d509" providerId="LiveId" clId="{1DE7A25A-A000-40E7-AB21-D6A01019233A}" dt="2020-05-17T15:14:34.593" v="284" actId="164"/>
          <ac:spMkLst>
            <pc:docMk/>
            <pc:sldMk cId="2994840016" sldId="756"/>
            <ac:spMk id="900" creationId="{F686F378-68AD-4F1C-90C0-22C46AF391FB}"/>
          </ac:spMkLst>
        </pc:spChg>
        <pc:spChg chg="mod">
          <ac:chgData name="reza kabir" userId="af3c95a13102d509" providerId="LiveId" clId="{1DE7A25A-A000-40E7-AB21-D6A01019233A}" dt="2020-05-17T15:14:34.593" v="284" actId="164"/>
          <ac:spMkLst>
            <pc:docMk/>
            <pc:sldMk cId="2994840016" sldId="756"/>
            <ac:spMk id="901" creationId="{5F09B8C8-666C-4BF8-BF2D-EB0D7D40C2AD}"/>
          </ac:spMkLst>
        </pc:spChg>
        <pc:spChg chg="mod">
          <ac:chgData name="reza kabir" userId="af3c95a13102d509" providerId="LiveId" clId="{1DE7A25A-A000-40E7-AB21-D6A01019233A}" dt="2020-05-17T15:14:34.593" v="284" actId="164"/>
          <ac:spMkLst>
            <pc:docMk/>
            <pc:sldMk cId="2994840016" sldId="756"/>
            <ac:spMk id="902" creationId="{F938AEA2-6965-44B0-8729-9BF7BAC5C262}"/>
          </ac:spMkLst>
        </pc:spChg>
        <pc:spChg chg="mod">
          <ac:chgData name="reza kabir" userId="af3c95a13102d509" providerId="LiveId" clId="{1DE7A25A-A000-40E7-AB21-D6A01019233A}" dt="2020-05-17T15:14:34.593" v="284" actId="164"/>
          <ac:spMkLst>
            <pc:docMk/>
            <pc:sldMk cId="2994840016" sldId="756"/>
            <ac:spMk id="903" creationId="{81D040DD-DF28-44D7-9E93-1C609DA2331F}"/>
          </ac:spMkLst>
        </pc:spChg>
        <pc:spChg chg="mod">
          <ac:chgData name="reza kabir" userId="af3c95a13102d509" providerId="LiveId" clId="{1DE7A25A-A000-40E7-AB21-D6A01019233A}" dt="2020-05-17T15:14:34.593" v="284" actId="164"/>
          <ac:spMkLst>
            <pc:docMk/>
            <pc:sldMk cId="2994840016" sldId="756"/>
            <ac:spMk id="904" creationId="{001CCFA1-D59E-445D-B8AB-0493D47C0EE3}"/>
          </ac:spMkLst>
        </pc:spChg>
        <pc:spChg chg="mod">
          <ac:chgData name="reza kabir" userId="af3c95a13102d509" providerId="LiveId" clId="{1DE7A25A-A000-40E7-AB21-D6A01019233A}" dt="2020-05-17T15:14:34.593" v="284" actId="164"/>
          <ac:spMkLst>
            <pc:docMk/>
            <pc:sldMk cId="2994840016" sldId="756"/>
            <ac:spMk id="905" creationId="{E74B83A7-365F-4B15-9EFA-28AEC088B13F}"/>
          </ac:spMkLst>
        </pc:spChg>
        <pc:spChg chg="mod">
          <ac:chgData name="reza kabir" userId="af3c95a13102d509" providerId="LiveId" clId="{1DE7A25A-A000-40E7-AB21-D6A01019233A}" dt="2020-05-17T15:14:34.593" v="284" actId="164"/>
          <ac:spMkLst>
            <pc:docMk/>
            <pc:sldMk cId="2994840016" sldId="756"/>
            <ac:spMk id="906" creationId="{9AEF9D10-0578-4DBF-9FCE-ACA53AEAF63E}"/>
          </ac:spMkLst>
        </pc:spChg>
        <pc:spChg chg="mod">
          <ac:chgData name="reza kabir" userId="af3c95a13102d509" providerId="LiveId" clId="{1DE7A25A-A000-40E7-AB21-D6A01019233A}" dt="2020-05-17T15:14:34.593" v="284" actId="164"/>
          <ac:spMkLst>
            <pc:docMk/>
            <pc:sldMk cId="2994840016" sldId="756"/>
            <ac:spMk id="907" creationId="{7F48C4ED-1C30-44A3-82F2-36D7666BD6CF}"/>
          </ac:spMkLst>
        </pc:spChg>
        <pc:spChg chg="mod">
          <ac:chgData name="reza kabir" userId="af3c95a13102d509" providerId="LiveId" clId="{1DE7A25A-A000-40E7-AB21-D6A01019233A}" dt="2020-05-17T15:14:34.593" v="284" actId="164"/>
          <ac:spMkLst>
            <pc:docMk/>
            <pc:sldMk cId="2994840016" sldId="756"/>
            <ac:spMk id="908" creationId="{94AE1BB9-811E-4C6F-99FE-DFFDC63156E4}"/>
          </ac:spMkLst>
        </pc:spChg>
        <pc:spChg chg="mod">
          <ac:chgData name="reza kabir" userId="af3c95a13102d509" providerId="LiveId" clId="{1DE7A25A-A000-40E7-AB21-D6A01019233A}" dt="2020-05-17T15:14:34.593" v="284" actId="164"/>
          <ac:spMkLst>
            <pc:docMk/>
            <pc:sldMk cId="2994840016" sldId="756"/>
            <ac:spMk id="909" creationId="{9647FB47-6635-404C-89C9-480F06A5277F}"/>
          </ac:spMkLst>
        </pc:spChg>
        <pc:spChg chg="mod">
          <ac:chgData name="reza kabir" userId="af3c95a13102d509" providerId="LiveId" clId="{1DE7A25A-A000-40E7-AB21-D6A01019233A}" dt="2020-05-17T15:14:34.593" v="284" actId="164"/>
          <ac:spMkLst>
            <pc:docMk/>
            <pc:sldMk cId="2994840016" sldId="756"/>
            <ac:spMk id="910" creationId="{0CD9AF14-9BAD-46A5-AF10-2FC862150510}"/>
          </ac:spMkLst>
        </pc:spChg>
        <pc:spChg chg="mod">
          <ac:chgData name="reza kabir" userId="af3c95a13102d509" providerId="LiveId" clId="{1DE7A25A-A000-40E7-AB21-D6A01019233A}" dt="2020-05-17T15:14:34.593" v="284" actId="164"/>
          <ac:spMkLst>
            <pc:docMk/>
            <pc:sldMk cId="2994840016" sldId="756"/>
            <ac:spMk id="911" creationId="{3AC906EF-A751-4CC6-8CF1-2F1D4AA5E137}"/>
          </ac:spMkLst>
        </pc:spChg>
        <pc:spChg chg="mod">
          <ac:chgData name="reza kabir" userId="af3c95a13102d509" providerId="LiveId" clId="{1DE7A25A-A000-40E7-AB21-D6A01019233A}" dt="2020-05-17T15:14:34.593" v="284" actId="164"/>
          <ac:spMkLst>
            <pc:docMk/>
            <pc:sldMk cId="2994840016" sldId="756"/>
            <ac:spMk id="912" creationId="{605634A7-88EA-4351-9BF7-45A8DF23623A}"/>
          </ac:spMkLst>
        </pc:spChg>
        <pc:spChg chg="mod">
          <ac:chgData name="reza kabir" userId="af3c95a13102d509" providerId="LiveId" clId="{1DE7A25A-A000-40E7-AB21-D6A01019233A}" dt="2020-05-17T15:14:34.593" v="284" actId="164"/>
          <ac:spMkLst>
            <pc:docMk/>
            <pc:sldMk cId="2994840016" sldId="756"/>
            <ac:spMk id="913" creationId="{858ED95B-630B-4195-924E-DC235B7707B4}"/>
          </ac:spMkLst>
        </pc:spChg>
        <pc:spChg chg="mod">
          <ac:chgData name="reza kabir" userId="af3c95a13102d509" providerId="LiveId" clId="{1DE7A25A-A000-40E7-AB21-D6A01019233A}" dt="2020-05-17T15:14:34.593" v="284" actId="164"/>
          <ac:spMkLst>
            <pc:docMk/>
            <pc:sldMk cId="2994840016" sldId="756"/>
            <ac:spMk id="914" creationId="{4D924D43-3230-4779-A0C4-0C4872ED34B7}"/>
          </ac:spMkLst>
        </pc:spChg>
        <pc:spChg chg="mod">
          <ac:chgData name="reza kabir" userId="af3c95a13102d509" providerId="LiveId" clId="{1DE7A25A-A000-40E7-AB21-D6A01019233A}" dt="2020-05-17T15:14:34.593" v="284" actId="164"/>
          <ac:spMkLst>
            <pc:docMk/>
            <pc:sldMk cId="2994840016" sldId="756"/>
            <ac:spMk id="915" creationId="{CAD5F766-C183-4656-8429-D314264F46C2}"/>
          </ac:spMkLst>
        </pc:spChg>
        <pc:spChg chg="del">
          <ac:chgData name="reza kabir" userId="af3c95a13102d509" providerId="LiveId" clId="{1DE7A25A-A000-40E7-AB21-D6A01019233A}" dt="2020-05-17T15:14:26.667" v="283" actId="478"/>
          <ac:spMkLst>
            <pc:docMk/>
            <pc:sldMk cId="2994840016" sldId="756"/>
            <ac:spMk id="916" creationId="{EABA1234-0866-4CC4-BA32-B803316CE732}"/>
          </ac:spMkLst>
        </pc:spChg>
        <pc:spChg chg="del">
          <ac:chgData name="reza kabir" userId="af3c95a13102d509" providerId="LiveId" clId="{1DE7A25A-A000-40E7-AB21-D6A01019233A}" dt="2020-05-17T15:14:26.667" v="283" actId="478"/>
          <ac:spMkLst>
            <pc:docMk/>
            <pc:sldMk cId="2994840016" sldId="756"/>
            <ac:spMk id="917" creationId="{F8FE30C4-9CCA-4569-ADD3-7985747DFF3A}"/>
          </ac:spMkLst>
        </pc:spChg>
        <pc:spChg chg="del">
          <ac:chgData name="reza kabir" userId="af3c95a13102d509" providerId="LiveId" clId="{1DE7A25A-A000-40E7-AB21-D6A01019233A}" dt="2020-05-17T15:14:26.667" v="283" actId="478"/>
          <ac:spMkLst>
            <pc:docMk/>
            <pc:sldMk cId="2994840016" sldId="756"/>
            <ac:spMk id="918" creationId="{CD338F7C-670C-4ECB-ADCC-F05AEA927259}"/>
          </ac:spMkLst>
        </pc:spChg>
        <pc:spChg chg="del">
          <ac:chgData name="reza kabir" userId="af3c95a13102d509" providerId="LiveId" clId="{1DE7A25A-A000-40E7-AB21-D6A01019233A}" dt="2020-05-17T15:14:26.667" v="283" actId="478"/>
          <ac:spMkLst>
            <pc:docMk/>
            <pc:sldMk cId="2994840016" sldId="756"/>
            <ac:spMk id="919" creationId="{EDA10921-870B-4D65-846B-E7876B037D5A}"/>
          </ac:spMkLst>
        </pc:spChg>
        <pc:spChg chg="del">
          <ac:chgData name="reza kabir" userId="af3c95a13102d509" providerId="LiveId" clId="{1DE7A25A-A000-40E7-AB21-D6A01019233A}" dt="2020-05-17T15:14:26.667" v="283" actId="478"/>
          <ac:spMkLst>
            <pc:docMk/>
            <pc:sldMk cId="2994840016" sldId="756"/>
            <ac:spMk id="920" creationId="{24DBC5EE-F769-45E7-8079-2BB290BD389D}"/>
          </ac:spMkLst>
        </pc:spChg>
        <pc:spChg chg="del">
          <ac:chgData name="reza kabir" userId="af3c95a13102d509" providerId="LiveId" clId="{1DE7A25A-A000-40E7-AB21-D6A01019233A}" dt="2020-05-17T15:14:26.667" v="283" actId="478"/>
          <ac:spMkLst>
            <pc:docMk/>
            <pc:sldMk cId="2994840016" sldId="756"/>
            <ac:spMk id="921" creationId="{4394AD6E-AE10-446E-AB70-BE3744ED73AD}"/>
          </ac:spMkLst>
        </pc:spChg>
        <pc:spChg chg="del">
          <ac:chgData name="reza kabir" userId="af3c95a13102d509" providerId="LiveId" clId="{1DE7A25A-A000-40E7-AB21-D6A01019233A}" dt="2020-05-17T15:14:26.667" v="283" actId="478"/>
          <ac:spMkLst>
            <pc:docMk/>
            <pc:sldMk cId="2994840016" sldId="756"/>
            <ac:spMk id="922" creationId="{25196DE5-A9BD-4A02-A93F-6F00729C0D92}"/>
          </ac:spMkLst>
        </pc:spChg>
        <pc:spChg chg="mod">
          <ac:chgData name="reza kabir" userId="af3c95a13102d509" providerId="LiveId" clId="{1DE7A25A-A000-40E7-AB21-D6A01019233A}" dt="2020-05-17T15:14:34.593" v="284" actId="164"/>
          <ac:spMkLst>
            <pc:docMk/>
            <pc:sldMk cId="2994840016" sldId="756"/>
            <ac:spMk id="923" creationId="{A872AB5D-4408-4AA7-B4A0-9AD3D4F8F7A5}"/>
          </ac:spMkLst>
        </pc:spChg>
        <pc:spChg chg="mod">
          <ac:chgData name="reza kabir" userId="af3c95a13102d509" providerId="LiveId" clId="{1DE7A25A-A000-40E7-AB21-D6A01019233A}" dt="2020-05-17T15:14:34.593" v="284" actId="164"/>
          <ac:spMkLst>
            <pc:docMk/>
            <pc:sldMk cId="2994840016" sldId="756"/>
            <ac:spMk id="924" creationId="{EF065F63-D2D1-4835-B6ED-E34B3FB55266}"/>
          </ac:spMkLst>
        </pc:spChg>
        <pc:spChg chg="mod">
          <ac:chgData name="reza kabir" userId="af3c95a13102d509" providerId="LiveId" clId="{1DE7A25A-A000-40E7-AB21-D6A01019233A}" dt="2020-05-17T15:14:34.593" v="284" actId="164"/>
          <ac:spMkLst>
            <pc:docMk/>
            <pc:sldMk cId="2994840016" sldId="756"/>
            <ac:spMk id="925" creationId="{1AA3ABAF-83EA-4651-AB65-F9167C4DEEDD}"/>
          </ac:spMkLst>
        </pc:spChg>
        <pc:spChg chg="mod">
          <ac:chgData name="reza kabir" userId="af3c95a13102d509" providerId="LiveId" clId="{1DE7A25A-A000-40E7-AB21-D6A01019233A}" dt="2020-05-17T15:14:34.593" v="284" actId="164"/>
          <ac:spMkLst>
            <pc:docMk/>
            <pc:sldMk cId="2994840016" sldId="756"/>
            <ac:spMk id="926" creationId="{B2FBC018-12E3-48BC-BCA7-E040FB2D3884}"/>
          </ac:spMkLst>
        </pc:spChg>
        <pc:spChg chg="mod">
          <ac:chgData name="reza kabir" userId="af3c95a13102d509" providerId="LiveId" clId="{1DE7A25A-A000-40E7-AB21-D6A01019233A}" dt="2020-05-17T15:14:34.593" v="284" actId="164"/>
          <ac:spMkLst>
            <pc:docMk/>
            <pc:sldMk cId="2994840016" sldId="756"/>
            <ac:spMk id="927" creationId="{858AFFDD-56FC-41EB-8276-5300D78A12C0}"/>
          </ac:spMkLst>
        </pc:spChg>
        <pc:spChg chg="mod">
          <ac:chgData name="reza kabir" userId="af3c95a13102d509" providerId="LiveId" clId="{1DE7A25A-A000-40E7-AB21-D6A01019233A}" dt="2020-05-17T15:14:34.593" v="284" actId="164"/>
          <ac:spMkLst>
            <pc:docMk/>
            <pc:sldMk cId="2994840016" sldId="756"/>
            <ac:spMk id="928" creationId="{4D06F14E-F8D0-4526-A3F9-C665B55E9D09}"/>
          </ac:spMkLst>
        </pc:spChg>
        <pc:spChg chg="mod">
          <ac:chgData name="reza kabir" userId="af3c95a13102d509" providerId="LiveId" clId="{1DE7A25A-A000-40E7-AB21-D6A01019233A}" dt="2020-05-17T15:14:34.593" v="284" actId="164"/>
          <ac:spMkLst>
            <pc:docMk/>
            <pc:sldMk cId="2994840016" sldId="756"/>
            <ac:spMk id="929" creationId="{8AD65084-0F39-4F34-A00E-5E082FB4D80B}"/>
          </ac:spMkLst>
        </pc:spChg>
        <pc:spChg chg="mod">
          <ac:chgData name="reza kabir" userId="af3c95a13102d509" providerId="LiveId" clId="{1DE7A25A-A000-40E7-AB21-D6A01019233A}" dt="2020-05-17T15:14:34.593" v="284" actId="164"/>
          <ac:spMkLst>
            <pc:docMk/>
            <pc:sldMk cId="2994840016" sldId="756"/>
            <ac:spMk id="930" creationId="{2D1D16C8-000F-403E-A6AF-4923DBECDD86}"/>
          </ac:spMkLst>
        </pc:spChg>
        <pc:spChg chg="mod">
          <ac:chgData name="reza kabir" userId="af3c95a13102d509" providerId="LiveId" clId="{1DE7A25A-A000-40E7-AB21-D6A01019233A}" dt="2020-05-17T15:14:34.593" v="284" actId="164"/>
          <ac:spMkLst>
            <pc:docMk/>
            <pc:sldMk cId="2994840016" sldId="756"/>
            <ac:spMk id="931" creationId="{A4B19976-CEF7-4F70-BAB9-8ED441D2A83E}"/>
          </ac:spMkLst>
        </pc:spChg>
        <pc:spChg chg="mod">
          <ac:chgData name="reza kabir" userId="af3c95a13102d509" providerId="LiveId" clId="{1DE7A25A-A000-40E7-AB21-D6A01019233A}" dt="2020-05-17T15:14:34.593" v="284" actId="164"/>
          <ac:spMkLst>
            <pc:docMk/>
            <pc:sldMk cId="2994840016" sldId="756"/>
            <ac:spMk id="932" creationId="{C3C01A08-F505-4633-919E-41A2B805B314}"/>
          </ac:spMkLst>
        </pc:spChg>
        <pc:spChg chg="mod">
          <ac:chgData name="reza kabir" userId="af3c95a13102d509" providerId="LiveId" clId="{1DE7A25A-A000-40E7-AB21-D6A01019233A}" dt="2020-05-17T15:14:34.593" v="284" actId="164"/>
          <ac:spMkLst>
            <pc:docMk/>
            <pc:sldMk cId="2994840016" sldId="756"/>
            <ac:spMk id="933" creationId="{28C7D4FC-1B04-42AC-8BC6-76010C59FF68}"/>
          </ac:spMkLst>
        </pc:spChg>
        <pc:spChg chg="mod">
          <ac:chgData name="reza kabir" userId="af3c95a13102d509" providerId="LiveId" clId="{1DE7A25A-A000-40E7-AB21-D6A01019233A}" dt="2020-05-17T15:14:34.593" v="284" actId="164"/>
          <ac:spMkLst>
            <pc:docMk/>
            <pc:sldMk cId="2994840016" sldId="756"/>
            <ac:spMk id="934" creationId="{7400ECB1-0756-424C-A145-A6FA76DD7B69}"/>
          </ac:spMkLst>
        </pc:spChg>
        <pc:spChg chg="mod">
          <ac:chgData name="reza kabir" userId="af3c95a13102d509" providerId="LiveId" clId="{1DE7A25A-A000-40E7-AB21-D6A01019233A}" dt="2020-05-17T15:14:34.593" v="284" actId="164"/>
          <ac:spMkLst>
            <pc:docMk/>
            <pc:sldMk cId="2994840016" sldId="756"/>
            <ac:spMk id="935" creationId="{45AC232C-F2F2-4C75-BE2E-6B72D8025816}"/>
          </ac:spMkLst>
        </pc:spChg>
        <pc:spChg chg="mod">
          <ac:chgData name="reza kabir" userId="af3c95a13102d509" providerId="LiveId" clId="{1DE7A25A-A000-40E7-AB21-D6A01019233A}" dt="2020-05-17T15:14:34.593" v="284" actId="164"/>
          <ac:spMkLst>
            <pc:docMk/>
            <pc:sldMk cId="2994840016" sldId="756"/>
            <ac:spMk id="936" creationId="{2CB69444-F23C-4E11-911F-B15C5F2715AB}"/>
          </ac:spMkLst>
        </pc:spChg>
        <pc:spChg chg="mod">
          <ac:chgData name="reza kabir" userId="af3c95a13102d509" providerId="LiveId" clId="{1DE7A25A-A000-40E7-AB21-D6A01019233A}" dt="2020-05-17T15:14:34.593" v="284" actId="164"/>
          <ac:spMkLst>
            <pc:docMk/>
            <pc:sldMk cId="2994840016" sldId="756"/>
            <ac:spMk id="937" creationId="{19CEF93C-A93B-483E-AE05-93372AE771DA}"/>
          </ac:spMkLst>
        </pc:spChg>
        <pc:spChg chg="mod">
          <ac:chgData name="reza kabir" userId="af3c95a13102d509" providerId="LiveId" clId="{1DE7A25A-A000-40E7-AB21-D6A01019233A}" dt="2020-05-17T15:14:34.593" v="284" actId="164"/>
          <ac:spMkLst>
            <pc:docMk/>
            <pc:sldMk cId="2994840016" sldId="756"/>
            <ac:spMk id="938" creationId="{AD1165A6-7F59-4705-A6DE-CEE760660A3E}"/>
          </ac:spMkLst>
        </pc:spChg>
        <pc:spChg chg="mod">
          <ac:chgData name="reza kabir" userId="af3c95a13102d509" providerId="LiveId" clId="{1DE7A25A-A000-40E7-AB21-D6A01019233A}" dt="2020-05-17T15:14:34.593" v="284" actId="164"/>
          <ac:spMkLst>
            <pc:docMk/>
            <pc:sldMk cId="2994840016" sldId="756"/>
            <ac:spMk id="939" creationId="{180811E2-47A0-47D2-B458-2EB46A61E608}"/>
          </ac:spMkLst>
        </pc:spChg>
        <pc:spChg chg="mod">
          <ac:chgData name="reza kabir" userId="af3c95a13102d509" providerId="LiveId" clId="{1DE7A25A-A000-40E7-AB21-D6A01019233A}" dt="2020-05-17T15:14:34.593" v="284" actId="164"/>
          <ac:spMkLst>
            <pc:docMk/>
            <pc:sldMk cId="2994840016" sldId="756"/>
            <ac:spMk id="940" creationId="{D9FE2B59-9DC7-48BC-9376-E3F21E151CCD}"/>
          </ac:spMkLst>
        </pc:spChg>
        <pc:spChg chg="mod">
          <ac:chgData name="reza kabir" userId="af3c95a13102d509" providerId="LiveId" clId="{1DE7A25A-A000-40E7-AB21-D6A01019233A}" dt="2020-05-17T15:14:34.593" v="284" actId="164"/>
          <ac:spMkLst>
            <pc:docMk/>
            <pc:sldMk cId="2994840016" sldId="756"/>
            <ac:spMk id="941" creationId="{9655D6C8-2D78-4640-A1AA-C4BA156A81DF}"/>
          </ac:spMkLst>
        </pc:spChg>
        <pc:spChg chg="mod">
          <ac:chgData name="reza kabir" userId="af3c95a13102d509" providerId="LiveId" clId="{1DE7A25A-A000-40E7-AB21-D6A01019233A}" dt="2020-05-17T15:14:34.593" v="284" actId="164"/>
          <ac:spMkLst>
            <pc:docMk/>
            <pc:sldMk cId="2994840016" sldId="756"/>
            <ac:spMk id="942" creationId="{37167AC8-60C3-43B3-AFA6-627845C5B12D}"/>
          </ac:spMkLst>
        </pc:spChg>
        <pc:spChg chg="mod">
          <ac:chgData name="reza kabir" userId="af3c95a13102d509" providerId="LiveId" clId="{1DE7A25A-A000-40E7-AB21-D6A01019233A}" dt="2020-05-17T15:14:34.593" v="284" actId="164"/>
          <ac:spMkLst>
            <pc:docMk/>
            <pc:sldMk cId="2994840016" sldId="756"/>
            <ac:spMk id="943" creationId="{8868B9C7-1816-4EDD-AFA2-E6C74F92201C}"/>
          </ac:spMkLst>
        </pc:spChg>
        <pc:spChg chg="mod">
          <ac:chgData name="reza kabir" userId="af3c95a13102d509" providerId="LiveId" clId="{1DE7A25A-A000-40E7-AB21-D6A01019233A}" dt="2020-05-17T15:14:34.593" v="284" actId="164"/>
          <ac:spMkLst>
            <pc:docMk/>
            <pc:sldMk cId="2994840016" sldId="756"/>
            <ac:spMk id="944" creationId="{EECA266E-1AE0-47D1-8F74-4B34EE11E5AF}"/>
          </ac:spMkLst>
        </pc:spChg>
        <pc:spChg chg="mod">
          <ac:chgData name="reza kabir" userId="af3c95a13102d509" providerId="LiveId" clId="{1DE7A25A-A000-40E7-AB21-D6A01019233A}" dt="2020-05-17T15:14:34.593" v="284" actId="164"/>
          <ac:spMkLst>
            <pc:docMk/>
            <pc:sldMk cId="2994840016" sldId="756"/>
            <ac:spMk id="945" creationId="{1F808E6E-6DC4-4199-AC7C-CC1BC81C929C}"/>
          </ac:spMkLst>
        </pc:spChg>
        <pc:spChg chg="mod">
          <ac:chgData name="reza kabir" userId="af3c95a13102d509" providerId="LiveId" clId="{1DE7A25A-A000-40E7-AB21-D6A01019233A}" dt="2020-05-17T15:14:34.593" v="284" actId="164"/>
          <ac:spMkLst>
            <pc:docMk/>
            <pc:sldMk cId="2994840016" sldId="756"/>
            <ac:spMk id="946" creationId="{A93D8F85-2CAC-4CC4-9206-BC27A18227EB}"/>
          </ac:spMkLst>
        </pc:spChg>
        <pc:spChg chg="mod">
          <ac:chgData name="reza kabir" userId="af3c95a13102d509" providerId="LiveId" clId="{1DE7A25A-A000-40E7-AB21-D6A01019233A}" dt="2020-05-17T15:14:34.593" v="284" actId="164"/>
          <ac:spMkLst>
            <pc:docMk/>
            <pc:sldMk cId="2994840016" sldId="756"/>
            <ac:spMk id="947" creationId="{1394DA04-46F0-4F42-8CB4-836631B74D77}"/>
          </ac:spMkLst>
        </pc:spChg>
        <pc:spChg chg="mod">
          <ac:chgData name="reza kabir" userId="af3c95a13102d509" providerId="LiveId" clId="{1DE7A25A-A000-40E7-AB21-D6A01019233A}" dt="2020-05-17T15:14:34.593" v="284" actId="164"/>
          <ac:spMkLst>
            <pc:docMk/>
            <pc:sldMk cId="2994840016" sldId="756"/>
            <ac:spMk id="948" creationId="{3FB6C9F0-5249-4A6B-82D5-B1E698B78C4C}"/>
          </ac:spMkLst>
        </pc:spChg>
        <pc:spChg chg="mod">
          <ac:chgData name="reza kabir" userId="af3c95a13102d509" providerId="LiveId" clId="{1DE7A25A-A000-40E7-AB21-D6A01019233A}" dt="2020-05-17T15:14:34.593" v="284" actId="164"/>
          <ac:spMkLst>
            <pc:docMk/>
            <pc:sldMk cId="2994840016" sldId="756"/>
            <ac:spMk id="949" creationId="{50BF6992-3183-40D5-BE0F-7AFC98C6954E}"/>
          </ac:spMkLst>
        </pc:spChg>
        <pc:spChg chg="mod">
          <ac:chgData name="reza kabir" userId="af3c95a13102d509" providerId="LiveId" clId="{1DE7A25A-A000-40E7-AB21-D6A01019233A}" dt="2020-05-17T15:14:34.593" v="284" actId="164"/>
          <ac:spMkLst>
            <pc:docMk/>
            <pc:sldMk cId="2994840016" sldId="756"/>
            <ac:spMk id="950" creationId="{5B75F92B-ED54-4B07-BE91-6D79FCDECC87}"/>
          </ac:spMkLst>
        </pc:spChg>
        <pc:spChg chg="mod">
          <ac:chgData name="reza kabir" userId="af3c95a13102d509" providerId="LiveId" clId="{1DE7A25A-A000-40E7-AB21-D6A01019233A}" dt="2020-05-17T15:14:34.593" v="284" actId="164"/>
          <ac:spMkLst>
            <pc:docMk/>
            <pc:sldMk cId="2994840016" sldId="756"/>
            <ac:spMk id="951" creationId="{8969F35F-5BAF-4BBF-9659-2AC3AFBC03F1}"/>
          </ac:spMkLst>
        </pc:spChg>
        <pc:spChg chg="mod">
          <ac:chgData name="reza kabir" userId="af3c95a13102d509" providerId="LiveId" clId="{1DE7A25A-A000-40E7-AB21-D6A01019233A}" dt="2020-05-17T15:14:34.593" v="284" actId="164"/>
          <ac:spMkLst>
            <pc:docMk/>
            <pc:sldMk cId="2994840016" sldId="756"/>
            <ac:spMk id="952" creationId="{E7447F1E-5254-4AE7-8DCC-615607F69DAB}"/>
          </ac:spMkLst>
        </pc:spChg>
        <pc:spChg chg="mod">
          <ac:chgData name="reza kabir" userId="af3c95a13102d509" providerId="LiveId" clId="{1DE7A25A-A000-40E7-AB21-D6A01019233A}" dt="2020-05-17T15:14:34.593" v="284" actId="164"/>
          <ac:spMkLst>
            <pc:docMk/>
            <pc:sldMk cId="2994840016" sldId="756"/>
            <ac:spMk id="953" creationId="{BF048D99-CDBA-4FD3-A0E9-AEC35FF33DB2}"/>
          </ac:spMkLst>
        </pc:spChg>
        <pc:spChg chg="mod">
          <ac:chgData name="reza kabir" userId="af3c95a13102d509" providerId="LiveId" clId="{1DE7A25A-A000-40E7-AB21-D6A01019233A}" dt="2020-05-17T15:14:34.593" v="284" actId="164"/>
          <ac:spMkLst>
            <pc:docMk/>
            <pc:sldMk cId="2994840016" sldId="756"/>
            <ac:spMk id="954" creationId="{4D570DC9-BC54-4D0C-BB15-9D47FEEFEB77}"/>
          </ac:spMkLst>
        </pc:spChg>
        <pc:spChg chg="mod">
          <ac:chgData name="reza kabir" userId="af3c95a13102d509" providerId="LiveId" clId="{1DE7A25A-A000-40E7-AB21-D6A01019233A}" dt="2020-05-17T15:14:34.593" v="284" actId="164"/>
          <ac:spMkLst>
            <pc:docMk/>
            <pc:sldMk cId="2994840016" sldId="756"/>
            <ac:spMk id="955" creationId="{5E9E0FAB-42DF-4F93-B2FF-7E60606D9DAC}"/>
          </ac:spMkLst>
        </pc:spChg>
        <pc:spChg chg="mod">
          <ac:chgData name="reza kabir" userId="af3c95a13102d509" providerId="LiveId" clId="{1DE7A25A-A000-40E7-AB21-D6A01019233A}" dt="2020-05-17T15:14:34.593" v="284" actId="164"/>
          <ac:spMkLst>
            <pc:docMk/>
            <pc:sldMk cId="2994840016" sldId="756"/>
            <ac:spMk id="956" creationId="{E0D546B3-FCEC-4AEC-BB0A-8994ADAAE939}"/>
          </ac:spMkLst>
        </pc:spChg>
        <pc:spChg chg="mod">
          <ac:chgData name="reza kabir" userId="af3c95a13102d509" providerId="LiveId" clId="{1DE7A25A-A000-40E7-AB21-D6A01019233A}" dt="2020-05-17T15:14:34.593" v="284" actId="164"/>
          <ac:spMkLst>
            <pc:docMk/>
            <pc:sldMk cId="2994840016" sldId="756"/>
            <ac:spMk id="957" creationId="{7EA35A12-87AD-4804-84D7-76AF28E30BD9}"/>
          </ac:spMkLst>
        </pc:spChg>
        <pc:spChg chg="mod">
          <ac:chgData name="reza kabir" userId="af3c95a13102d509" providerId="LiveId" clId="{1DE7A25A-A000-40E7-AB21-D6A01019233A}" dt="2020-05-17T15:14:34.593" v="284" actId="164"/>
          <ac:spMkLst>
            <pc:docMk/>
            <pc:sldMk cId="2994840016" sldId="756"/>
            <ac:spMk id="958" creationId="{D7EC66D1-7228-4A9B-8D40-DB6D43D04118}"/>
          </ac:spMkLst>
        </pc:spChg>
        <pc:spChg chg="mod">
          <ac:chgData name="reza kabir" userId="af3c95a13102d509" providerId="LiveId" clId="{1DE7A25A-A000-40E7-AB21-D6A01019233A}" dt="2020-05-17T15:14:34.593" v="284" actId="164"/>
          <ac:spMkLst>
            <pc:docMk/>
            <pc:sldMk cId="2994840016" sldId="756"/>
            <ac:spMk id="959" creationId="{95F7D15A-741A-471A-99F0-6BDE3917EEF6}"/>
          </ac:spMkLst>
        </pc:spChg>
        <pc:spChg chg="mod">
          <ac:chgData name="reza kabir" userId="af3c95a13102d509" providerId="LiveId" clId="{1DE7A25A-A000-40E7-AB21-D6A01019233A}" dt="2020-05-17T15:14:34.593" v="284" actId="164"/>
          <ac:spMkLst>
            <pc:docMk/>
            <pc:sldMk cId="2994840016" sldId="756"/>
            <ac:spMk id="960" creationId="{E92C1280-CB13-4BCA-A915-76D600FC1FEE}"/>
          </ac:spMkLst>
        </pc:spChg>
        <pc:spChg chg="mod">
          <ac:chgData name="reza kabir" userId="af3c95a13102d509" providerId="LiveId" clId="{1DE7A25A-A000-40E7-AB21-D6A01019233A}" dt="2020-05-17T15:14:34.593" v="284" actId="164"/>
          <ac:spMkLst>
            <pc:docMk/>
            <pc:sldMk cId="2994840016" sldId="756"/>
            <ac:spMk id="961" creationId="{E8A12FB4-BC6C-49EE-8886-C96C67CF3CA4}"/>
          </ac:spMkLst>
        </pc:spChg>
        <pc:spChg chg="mod">
          <ac:chgData name="reza kabir" userId="af3c95a13102d509" providerId="LiveId" clId="{1DE7A25A-A000-40E7-AB21-D6A01019233A}" dt="2020-05-17T15:14:34.593" v="284" actId="164"/>
          <ac:spMkLst>
            <pc:docMk/>
            <pc:sldMk cId="2994840016" sldId="756"/>
            <ac:spMk id="962" creationId="{8F9E0FA6-4469-48F7-B803-143CE1EA2A57}"/>
          </ac:spMkLst>
        </pc:spChg>
        <pc:spChg chg="mod">
          <ac:chgData name="reza kabir" userId="af3c95a13102d509" providerId="LiveId" clId="{1DE7A25A-A000-40E7-AB21-D6A01019233A}" dt="2020-05-17T15:14:34.593" v="284" actId="164"/>
          <ac:spMkLst>
            <pc:docMk/>
            <pc:sldMk cId="2994840016" sldId="756"/>
            <ac:spMk id="963" creationId="{67758636-FAA0-4A50-AD33-8AA2E8711298}"/>
          </ac:spMkLst>
        </pc:spChg>
        <pc:spChg chg="mod">
          <ac:chgData name="reza kabir" userId="af3c95a13102d509" providerId="LiveId" clId="{1DE7A25A-A000-40E7-AB21-D6A01019233A}" dt="2020-05-17T15:14:34.593" v="284" actId="164"/>
          <ac:spMkLst>
            <pc:docMk/>
            <pc:sldMk cId="2994840016" sldId="756"/>
            <ac:spMk id="964" creationId="{81420313-8FAB-4A9A-8BE6-D1EC2AFF58D1}"/>
          </ac:spMkLst>
        </pc:spChg>
        <pc:spChg chg="mod">
          <ac:chgData name="reza kabir" userId="af3c95a13102d509" providerId="LiveId" clId="{1DE7A25A-A000-40E7-AB21-D6A01019233A}" dt="2020-05-17T15:14:34.593" v="284" actId="164"/>
          <ac:spMkLst>
            <pc:docMk/>
            <pc:sldMk cId="2994840016" sldId="756"/>
            <ac:spMk id="965" creationId="{7C02240B-0019-4012-ADC0-E61532D2207C}"/>
          </ac:spMkLst>
        </pc:spChg>
        <pc:spChg chg="mod">
          <ac:chgData name="reza kabir" userId="af3c95a13102d509" providerId="LiveId" clId="{1DE7A25A-A000-40E7-AB21-D6A01019233A}" dt="2020-05-17T15:14:34.593" v="284" actId="164"/>
          <ac:spMkLst>
            <pc:docMk/>
            <pc:sldMk cId="2994840016" sldId="756"/>
            <ac:spMk id="966" creationId="{E6F87E93-D8C4-4246-814B-41F186C3DC03}"/>
          </ac:spMkLst>
        </pc:spChg>
        <pc:spChg chg="mod">
          <ac:chgData name="reza kabir" userId="af3c95a13102d509" providerId="LiveId" clId="{1DE7A25A-A000-40E7-AB21-D6A01019233A}" dt="2020-05-17T15:14:34.593" v="284" actId="164"/>
          <ac:spMkLst>
            <pc:docMk/>
            <pc:sldMk cId="2994840016" sldId="756"/>
            <ac:spMk id="967" creationId="{9B0551A2-7A0C-4686-B232-499CBF17AD53}"/>
          </ac:spMkLst>
        </pc:spChg>
        <pc:spChg chg="mod">
          <ac:chgData name="reza kabir" userId="af3c95a13102d509" providerId="LiveId" clId="{1DE7A25A-A000-40E7-AB21-D6A01019233A}" dt="2020-05-17T15:14:34.593" v="284" actId="164"/>
          <ac:spMkLst>
            <pc:docMk/>
            <pc:sldMk cId="2994840016" sldId="756"/>
            <ac:spMk id="968" creationId="{E3DA40DB-D443-4404-A0DE-D326ECB17708}"/>
          </ac:spMkLst>
        </pc:spChg>
        <pc:spChg chg="mod">
          <ac:chgData name="reza kabir" userId="af3c95a13102d509" providerId="LiveId" clId="{1DE7A25A-A000-40E7-AB21-D6A01019233A}" dt="2020-05-17T15:14:34.593" v="284" actId="164"/>
          <ac:spMkLst>
            <pc:docMk/>
            <pc:sldMk cId="2994840016" sldId="756"/>
            <ac:spMk id="969" creationId="{C56A9823-FD08-43BA-A822-13EE54C43B0F}"/>
          </ac:spMkLst>
        </pc:spChg>
        <pc:spChg chg="mod">
          <ac:chgData name="reza kabir" userId="af3c95a13102d509" providerId="LiveId" clId="{1DE7A25A-A000-40E7-AB21-D6A01019233A}" dt="2020-05-17T15:14:34.593" v="284" actId="164"/>
          <ac:spMkLst>
            <pc:docMk/>
            <pc:sldMk cId="2994840016" sldId="756"/>
            <ac:spMk id="970" creationId="{BEE1C3AD-7E31-47CC-801C-CC62AE7FD516}"/>
          </ac:spMkLst>
        </pc:spChg>
        <pc:spChg chg="mod">
          <ac:chgData name="reza kabir" userId="af3c95a13102d509" providerId="LiveId" clId="{1DE7A25A-A000-40E7-AB21-D6A01019233A}" dt="2020-05-17T15:14:34.593" v="284" actId="164"/>
          <ac:spMkLst>
            <pc:docMk/>
            <pc:sldMk cId="2994840016" sldId="756"/>
            <ac:spMk id="971" creationId="{C08165F1-4576-4F96-BC31-861A0115B175}"/>
          </ac:spMkLst>
        </pc:spChg>
        <pc:spChg chg="mod">
          <ac:chgData name="reza kabir" userId="af3c95a13102d509" providerId="LiveId" clId="{1DE7A25A-A000-40E7-AB21-D6A01019233A}" dt="2020-05-17T15:14:34.593" v="284" actId="164"/>
          <ac:spMkLst>
            <pc:docMk/>
            <pc:sldMk cId="2994840016" sldId="756"/>
            <ac:spMk id="972" creationId="{4D0A2794-347B-4C2F-8356-EE447814BDCC}"/>
          </ac:spMkLst>
        </pc:spChg>
        <pc:spChg chg="mod">
          <ac:chgData name="reza kabir" userId="af3c95a13102d509" providerId="LiveId" clId="{1DE7A25A-A000-40E7-AB21-D6A01019233A}" dt="2020-05-17T15:14:34.593" v="284" actId="164"/>
          <ac:spMkLst>
            <pc:docMk/>
            <pc:sldMk cId="2994840016" sldId="756"/>
            <ac:spMk id="973" creationId="{B6636248-1C40-49FA-B9A9-8981D1C2E8F2}"/>
          </ac:spMkLst>
        </pc:spChg>
        <pc:spChg chg="mod">
          <ac:chgData name="reza kabir" userId="af3c95a13102d509" providerId="LiveId" clId="{1DE7A25A-A000-40E7-AB21-D6A01019233A}" dt="2020-05-17T15:14:34.593" v="284" actId="164"/>
          <ac:spMkLst>
            <pc:docMk/>
            <pc:sldMk cId="2994840016" sldId="756"/>
            <ac:spMk id="974" creationId="{36B159AD-794B-4381-970C-6594101C0955}"/>
          </ac:spMkLst>
        </pc:spChg>
        <pc:spChg chg="mod">
          <ac:chgData name="reza kabir" userId="af3c95a13102d509" providerId="LiveId" clId="{1DE7A25A-A000-40E7-AB21-D6A01019233A}" dt="2020-05-17T15:14:34.593" v="284" actId="164"/>
          <ac:spMkLst>
            <pc:docMk/>
            <pc:sldMk cId="2994840016" sldId="756"/>
            <ac:spMk id="975" creationId="{99C986B4-2406-42C9-8272-A620ECFFF5CA}"/>
          </ac:spMkLst>
        </pc:spChg>
        <pc:spChg chg="mod">
          <ac:chgData name="reza kabir" userId="af3c95a13102d509" providerId="LiveId" clId="{1DE7A25A-A000-40E7-AB21-D6A01019233A}" dt="2020-05-17T15:14:34.593" v="284" actId="164"/>
          <ac:spMkLst>
            <pc:docMk/>
            <pc:sldMk cId="2994840016" sldId="756"/>
            <ac:spMk id="976" creationId="{5D1D1B52-7906-48F8-A3FB-10B984F937B9}"/>
          </ac:spMkLst>
        </pc:spChg>
        <pc:spChg chg="mod">
          <ac:chgData name="reza kabir" userId="af3c95a13102d509" providerId="LiveId" clId="{1DE7A25A-A000-40E7-AB21-D6A01019233A}" dt="2020-05-17T15:14:34.593" v="284" actId="164"/>
          <ac:spMkLst>
            <pc:docMk/>
            <pc:sldMk cId="2994840016" sldId="756"/>
            <ac:spMk id="977" creationId="{8FFEC6EA-22F1-40CB-BEC5-CDB11D30C634}"/>
          </ac:spMkLst>
        </pc:spChg>
        <pc:spChg chg="mod">
          <ac:chgData name="reza kabir" userId="af3c95a13102d509" providerId="LiveId" clId="{1DE7A25A-A000-40E7-AB21-D6A01019233A}" dt="2020-05-17T15:14:34.593" v="284" actId="164"/>
          <ac:spMkLst>
            <pc:docMk/>
            <pc:sldMk cId="2994840016" sldId="756"/>
            <ac:spMk id="978" creationId="{24188BC9-0D92-47AD-A305-561550BA68AE}"/>
          </ac:spMkLst>
        </pc:spChg>
        <pc:spChg chg="mod">
          <ac:chgData name="reza kabir" userId="af3c95a13102d509" providerId="LiveId" clId="{1DE7A25A-A000-40E7-AB21-D6A01019233A}" dt="2020-05-17T15:14:34.593" v="284" actId="164"/>
          <ac:spMkLst>
            <pc:docMk/>
            <pc:sldMk cId="2994840016" sldId="756"/>
            <ac:spMk id="979" creationId="{0B1BF3FB-F2CD-4EAA-ACAA-9D34C8A2946A}"/>
          </ac:spMkLst>
        </pc:spChg>
        <pc:spChg chg="mod">
          <ac:chgData name="reza kabir" userId="af3c95a13102d509" providerId="LiveId" clId="{1DE7A25A-A000-40E7-AB21-D6A01019233A}" dt="2020-05-17T15:14:34.593" v="284" actId="164"/>
          <ac:spMkLst>
            <pc:docMk/>
            <pc:sldMk cId="2994840016" sldId="756"/>
            <ac:spMk id="980" creationId="{C925F49D-58CD-4A18-B786-00ECB4C37CC4}"/>
          </ac:spMkLst>
        </pc:spChg>
        <pc:spChg chg="mod">
          <ac:chgData name="reza kabir" userId="af3c95a13102d509" providerId="LiveId" clId="{1DE7A25A-A000-40E7-AB21-D6A01019233A}" dt="2020-05-17T15:14:34.593" v="284" actId="164"/>
          <ac:spMkLst>
            <pc:docMk/>
            <pc:sldMk cId="2994840016" sldId="756"/>
            <ac:spMk id="981" creationId="{E65A8CDA-DE4D-4C71-8ACE-0397BDB1073A}"/>
          </ac:spMkLst>
        </pc:spChg>
        <pc:spChg chg="mod">
          <ac:chgData name="reza kabir" userId="af3c95a13102d509" providerId="LiveId" clId="{1DE7A25A-A000-40E7-AB21-D6A01019233A}" dt="2020-05-17T15:14:34.593" v="284" actId="164"/>
          <ac:spMkLst>
            <pc:docMk/>
            <pc:sldMk cId="2994840016" sldId="756"/>
            <ac:spMk id="982" creationId="{905EF2CE-BF24-4A24-ADDE-8BDFE0B45391}"/>
          </ac:spMkLst>
        </pc:spChg>
        <pc:spChg chg="mod">
          <ac:chgData name="reza kabir" userId="af3c95a13102d509" providerId="LiveId" clId="{1DE7A25A-A000-40E7-AB21-D6A01019233A}" dt="2020-05-17T15:14:34.593" v="284" actId="164"/>
          <ac:spMkLst>
            <pc:docMk/>
            <pc:sldMk cId="2994840016" sldId="756"/>
            <ac:spMk id="983" creationId="{5ECF3681-177C-4C4B-84BE-5CC8BC56839A}"/>
          </ac:spMkLst>
        </pc:spChg>
        <pc:spChg chg="mod">
          <ac:chgData name="reza kabir" userId="af3c95a13102d509" providerId="LiveId" clId="{1DE7A25A-A000-40E7-AB21-D6A01019233A}" dt="2020-05-17T15:14:34.593" v="284" actId="164"/>
          <ac:spMkLst>
            <pc:docMk/>
            <pc:sldMk cId="2994840016" sldId="756"/>
            <ac:spMk id="984" creationId="{69092031-860A-45DD-8C31-990099C35C9C}"/>
          </ac:spMkLst>
        </pc:spChg>
        <pc:spChg chg="mod">
          <ac:chgData name="reza kabir" userId="af3c95a13102d509" providerId="LiveId" clId="{1DE7A25A-A000-40E7-AB21-D6A01019233A}" dt="2020-05-17T15:14:34.593" v="284" actId="164"/>
          <ac:spMkLst>
            <pc:docMk/>
            <pc:sldMk cId="2994840016" sldId="756"/>
            <ac:spMk id="985" creationId="{C06F842D-55F6-40D9-810A-BD3AABA4B9DC}"/>
          </ac:spMkLst>
        </pc:spChg>
        <pc:spChg chg="mod">
          <ac:chgData name="reza kabir" userId="af3c95a13102d509" providerId="LiveId" clId="{1DE7A25A-A000-40E7-AB21-D6A01019233A}" dt="2020-05-17T15:14:34.593" v="284" actId="164"/>
          <ac:spMkLst>
            <pc:docMk/>
            <pc:sldMk cId="2994840016" sldId="756"/>
            <ac:spMk id="986" creationId="{0A7EA131-1D28-48D5-80B5-A5505BAD5D22}"/>
          </ac:spMkLst>
        </pc:spChg>
        <pc:spChg chg="mod">
          <ac:chgData name="reza kabir" userId="af3c95a13102d509" providerId="LiveId" clId="{1DE7A25A-A000-40E7-AB21-D6A01019233A}" dt="2020-05-17T15:14:34.593" v="284" actId="164"/>
          <ac:spMkLst>
            <pc:docMk/>
            <pc:sldMk cId="2994840016" sldId="756"/>
            <ac:spMk id="987" creationId="{74FE91DF-4B25-41DC-8665-F30609118F05}"/>
          </ac:spMkLst>
        </pc:spChg>
        <pc:spChg chg="mod">
          <ac:chgData name="reza kabir" userId="af3c95a13102d509" providerId="LiveId" clId="{1DE7A25A-A000-40E7-AB21-D6A01019233A}" dt="2020-05-17T15:14:34.593" v="284" actId="164"/>
          <ac:spMkLst>
            <pc:docMk/>
            <pc:sldMk cId="2994840016" sldId="756"/>
            <ac:spMk id="988" creationId="{1E845126-5935-42DC-8158-1C835CCE50EA}"/>
          </ac:spMkLst>
        </pc:spChg>
        <pc:spChg chg="mod">
          <ac:chgData name="reza kabir" userId="af3c95a13102d509" providerId="LiveId" clId="{1DE7A25A-A000-40E7-AB21-D6A01019233A}" dt="2020-05-17T15:14:34.593" v="284" actId="164"/>
          <ac:spMkLst>
            <pc:docMk/>
            <pc:sldMk cId="2994840016" sldId="756"/>
            <ac:spMk id="989" creationId="{8A15023A-B011-4044-BE6E-B40E5D1F47F1}"/>
          </ac:spMkLst>
        </pc:spChg>
        <pc:spChg chg="mod">
          <ac:chgData name="reza kabir" userId="af3c95a13102d509" providerId="LiveId" clId="{1DE7A25A-A000-40E7-AB21-D6A01019233A}" dt="2020-05-17T15:14:34.593" v="284" actId="164"/>
          <ac:spMkLst>
            <pc:docMk/>
            <pc:sldMk cId="2994840016" sldId="756"/>
            <ac:spMk id="990" creationId="{BA41F988-5671-496F-932E-F5CE7639ED3F}"/>
          </ac:spMkLst>
        </pc:spChg>
        <pc:spChg chg="mod">
          <ac:chgData name="reza kabir" userId="af3c95a13102d509" providerId="LiveId" clId="{1DE7A25A-A000-40E7-AB21-D6A01019233A}" dt="2020-05-17T15:14:34.593" v="284" actId="164"/>
          <ac:spMkLst>
            <pc:docMk/>
            <pc:sldMk cId="2994840016" sldId="756"/>
            <ac:spMk id="991" creationId="{B2516190-537F-4F3A-868D-F3FB0899E705}"/>
          </ac:spMkLst>
        </pc:spChg>
        <pc:spChg chg="mod">
          <ac:chgData name="reza kabir" userId="af3c95a13102d509" providerId="LiveId" clId="{1DE7A25A-A000-40E7-AB21-D6A01019233A}" dt="2020-05-17T15:14:34.593" v="284" actId="164"/>
          <ac:spMkLst>
            <pc:docMk/>
            <pc:sldMk cId="2994840016" sldId="756"/>
            <ac:spMk id="992" creationId="{99D652A3-4E8E-4418-B89A-35D6B04C6020}"/>
          </ac:spMkLst>
        </pc:spChg>
        <pc:spChg chg="mod">
          <ac:chgData name="reza kabir" userId="af3c95a13102d509" providerId="LiveId" clId="{1DE7A25A-A000-40E7-AB21-D6A01019233A}" dt="2020-05-17T15:14:34.593" v="284" actId="164"/>
          <ac:spMkLst>
            <pc:docMk/>
            <pc:sldMk cId="2994840016" sldId="756"/>
            <ac:spMk id="993" creationId="{EE6D4739-05E7-4E58-BF14-C9DA4BC2F503}"/>
          </ac:spMkLst>
        </pc:spChg>
        <pc:spChg chg="mod">
          <ac:chgData name="reza kabir" userId="af3c95a13102d509" providerId="LiveId" clId="{1DE7A25A-A000-40E7-AB21-D6A01019233A}" dt="2020-05-17T15:14:34.593" v="284" actId="164"/>
          <ac:spMkLst>
            <pc:docMk/>
            <pc:sldMk cId="2994840016" sldId="756"/>
            <ac:spMk id="994" creationId="{A9B7A220-5EC6-43CA-8D29-BD2BB764D14F}"/>
          </ac:spMkLst>
        </pc:spChg>
        <pc:spChg chg="mod">
          <ac:chgData name="reza kabir" userId="af3c95a13102d509" providerId="LiveId" clId="{1DE7A25A-A000-40E7-AB21-D6A01019233A}" dt="2020-05-17T15:14:34.593" v="284" actId="164"/>
          <ac:spMkLst>
            <pc:docMk/>
            <pc:sldMk cId="2994840016" sldId="756"/>
            <ac:spMk id="995" creationId="{75EAEFDE-E61B-48A9-8C38-5EE6E73F8729}"/>
          </ac:spMkLst>
        </pc:spChg>
        <pc:spChg chg="mod">
          <ac:chgData name="reza kabir" userId="af3c95a13102d509" providerId="LiveId" clId="{1DE7A25A-A000-40E7-AB21-D6A01019233A}" dt="2020-05-17T15:14:34.593" v="284" actId="164"/>
          <ac:spMkLst>
            <pc:docMk/>
            <pc:sldMk cId="2994840016" sldId="756"/>
            <ac:spMk id="996" creationId="{C420C3C1-8B6D-4BA8-9B51-278F0BA26644}"/>
          </ac:spMkLst>
        </pc:spChg>
        <pc:spChg chg="mod">
          <ac:chgData name="reza kabir" userId="af3c95a13102d509" providerId="LiveId" clId="{1DE7A25A-A000-40E7-AB21-D6A01019233A}" dt="2020-05-17T15:14:34.593" v="284" actId="164"/>
          <ac:spMkLst>
            <pc:docMk/>
            <pc:sldMk cId="2994840016" sldId="756"/>
            <ac:spMk id="997" creationId="{AFAB5AA8-A21A-4FFB-933F-7F02E8665D61}"/>
          </ac:spMkLst>
        </pc:spChg>
        <pc:spChg chg="mod">
          <ac:chgData name="reza kabir" userId="af3c95a13102d509" providerId="LiveId" clId="{1DE7A25A-A000-40E7-AB21-D6A01019233A}" dt="2020-05-17T15:14:34.593" v="284" actId="164"/>
          <ac:spMkLst>
            <pc:docMk/>
            <pc:sldMk cId="2994840016" sldId="756"/>
            <ac:spMk id="998" creationId="{4C7B11B0-7A21-425E-AA1F-6BEF1DC7A858}"/>
          </ac:spMkLst>
        </pc:spChg>
        <pc:spChg chg="mod">
          <ac:chgData name="reza kabir" userId="af3c95a13102d509" providerId="LiveId" clId="{1DE7A25A-A000-40E7-AB21-D6A01019233A}" dt="2020-05-17T15:14:34.593" v="284" actId="164"/>
          <ac:spMkLst>
            <pc:docMk/>
            <pc:sldMk cId="2994840016" sldId="756"/>
            <ac:spMk id="999" creationId="{F92A14A6-2861-4051-96BB-9E62E60C015B}"/>
          </ac:spMkLst>
        </pc:spChg>
        <pc:spChg chg="mod">
          <ac:chgData name="reza kabir" userId="af3c95a13102d509" providerId="LiveId" clId="{1DE7A25A-A000-40E7-AB21-D6A01019233A}" dt="2020-05-17T15:14:34.593" v="284" actId="164"/>
          <ac:spMkLst>
            <pc:docMk/>
            <pc:sldMk cId="2994840016" sldId="756"/>
            <ac:spMk id="1000" creationId="{00BB1CCB-04A9-402C-BEA0-092C0B370461}"/>
          </ac:spMkLst>
        </pc:spChg>
        <pc:spChg chg="mod">
          <ac:chgData name="reza kabir" userId="af3c95a13102d509" providerId="LiveId" clId="{1DE7A25A-A000-40E7-AB21-D6A01019233A}" dt="2020-05-17T15:14:34.593" v="284" actId="164"/>
          <ac:spMkLst>
            <pc:docMk/>
            <pc:sldMk cId="2994840016" sldId="756"/>
            <ac:spMk id="1001" creationId="{B9412F3E-0F73-4942-969B-BA4A9A46DAFC}"/>
          </ac:spMkLst>
        </pc:spChg>
        <pc:spChg chg="mod">
          <ac:chgData name="reza kabir" userId="af3c95a13102d509" providerId="LiveId" clId="{1DE7A25A-A000-40E7-AB21-D6A01019233A}" dt="2020-05-17T15:14:34.593" v="284" actId="164"/>
          <ac:spMkLst>
            <pc:docMk/>
            <pc:sldMk cId="2994840016" sldId="756"/>
            <ac:spMk id="1002" creationId="{5DB2284E-4647-46BC-98FE-071694576766}"/>
          </ac:spMkLst>
        </pc:spChg>
        <pc:spChg chg="mod">
          <ac:chgData name="reza kabir" userId="af3c95a13102d509" providerId="LiveId" clId="{1DE7A25A-A000-40E7-AB21-D6A01019233A}" dt="2020-05-17T15:14:34.593" v="284" actId="164"/>
          <ac:spMkLst>
            <pc:docMk/>
            <pc:sldMk cId="2994840016" sldId="756"/>
            <ac:spMk id="1003" creationId="{B318F995-405A-45C6-9170-D47C57BEE0EF}"/>
          </ac:spMkLst>
        </pc:spChg>
        <pc:spChg chg="mod">
          <ac:chgData name="reza kabir" userId="af3c95a13102d509" providerId="LiveId" clId="{1DE7A25A-A000-40E7-AB21-D6A01019233A}" dt="2020-05-17T15:14:34.593" v="284" actId="164"/>
          <ac:spMkLst>
            <pc:docMk/>
            <pc:sldMk cId="2994840016" sldId="756"/>
            <ac:spMk id="1004" creationId="{D2FCC360-3420-4DF2-94CF-08AABF79ADB4}"/>
          </ac:spMkLst>
        </pc:spChg>
        <pc:spChg chg="mod">
          <ac:chgData name="reza kabir" userId="af3c95a13102d509" providerId="LiveId" clId="{1DE7A25A-A000-40E7-AB21-D6A01019233A}" dt="2020-05-17T15:14:34.593" v="284" actId="164"/>
          <ac:spMkLst>
            <pc:docMk/>
            <pc:sldMk cId="2994840016" sldId="756"/>
            <ac:spMk id="1005" creationId="{9652EA72-EEA1-4F47-BB83-14A8C9BA2A44}"/>
          </ac:spMkLst>
        </pc:spChg>
        <pc:spChg chg="mod">
          <ac:chgData name="reza kabir" userId="af3c95a13102d509" providerId="LiveId" clId="{1DE7A25A-A000-40E7-AB21-D6A01019233A}" dt="2020-05-17T15:14:34.593" v="284" actId="164"/>
          <ac:spMkLst>
            <pc:docMk/>
            <pc:sldMk cId="2994840016" sldId="756"/>
            <ac:spMk id="1006" creationId="{2EF0EA11-800D-4781-A95E-6950D43F9B4A}"/>
          </ac:spMkLst>
        </pc:spChg>
        <pc:spChg chg="mod">
          <ac:chgData name="reza kabir" userId="af3c95a13102d509" providerId="LiveId" clId="{1DE7A25A-A000-40E7-AB21-D6A01019233A}" dt="2020-05-17T15:14:34.593" v="284" actId="164"/>
          <ac:spMkLst>
            <pc:docMk/>
            <pc:sldMk cId="2994840016" sldId="756"/>
            <ac:spMk id="1007" creationId="{2F7D1BF6-7B47-4438-ABC3-687CB97F33EB}"/>
          </ac:spMkLst>
        </pc:spChg>
        <pc:spChg chg="mod">
          <ac:chgData name="reza kabir" userId="af3c95a13102d509" providerId="LiveId" clId="{1DE7A25A-A000-40E7-AB21-D6A01019233A}" dt="2020-05-17T15:14:34.593" v="284" actId="164"/>
          <ac:spMkLst>
            <pc:docMk/>
            <pc:sldMk cId="2994840016" sldId="756"/>
            <ac:spMk id="1008" creationId="{F3E2CB10-D2E1-469B-8A02-A3D54C0BF426}"/>
          </ac:spMkLst>
        </pc:spChg>
        <pc:spChg chg="mod">
          <ac:chgData name="reza kabir" userId="af3c95a13102d509" providerId="LiveId" clId="{1DE7A25A-A000-40E7-AB21-D6A01019233A}" dt="2020-05-17T15:14:34.593" v="284" actId="164"/>
          <ac:spMkLst>
            <pc:docMk/>
            <pc:sldMk cId="2994840016" sldId="756"/>
            <ac:spMk id="1009" creationId="{12E36F2C-BC86-4BE7-9B11-F08D127449BD}"/>
          </ac:spMkLst>
        </pc:spChg>
        <pc:spChg chg="mod">
          <ac:chgData name="reza kabir" userId="af3c95a13102d509" providerId="LiveId" clId="{1DE7A25A-A000-40E7-AB21-D6A01019233A}" dt="2020-05-17T15:14:34.593" v="284" actId="164"/>
          <ac:spMkLst>
            <pc:docMk/>
            <pc:sldMk cId="2994840016" sldId="756"/>
            <ac:spMk id="1010" creationId="{55497E45-C951-48E9-95C0-B3A3C88A43DF}"/>
          </ac:spMkLst>
        </pc:spChg>
        <pc:spChg chg="mod">
          <ac:chgData name="reza kabir" userId="af3c95a13102d509" providerId="LiveId" clId="{1DE7A25A-A000-40E7-AB21-D6A01019233A}" dt="2020-05-17T15:14:34.593" v="284" actId="164"/>
          <ac:spMkLst>
            <pc:docMk/>
            <pc:sldMk cId="2994840016" sldId="756"/>
            <ac:spMk id="1011" creationId="{65B32B1B-DB4F-4803-A264-CB01250A6058}"/>
          </ac:spMkLst>
        </pc:spChg>
        <pc:spChg chg="mod">
          <ac:chgData name="reza kabir" userId="af3c95a13102d509" providerId="LiveId" clId="{1DE7A25A-A000-40E7-AB21-D6A01019233A}" dt="2020-05-17T15:14:34.593" v="284" actId="164"/>
          <ac:spMkLst>
            <pc:docMk/>
            <pc:sldMk cId="2994840016" sldId="756"/>
            <ac:spMk id="1012" creationId="{CBA15890-AD48-4D3E-BC9D-E2FE4EEEF0DF}"/>
          </ac:spMkLst>
        </pc:spChg>
        <pc:spChg chg="add mod">
          <ac:chgData name="reza kabir" userId="af3c95a13102d509" providerId="LiveId" clId="{1DE7A25A-A000-40E7-AB21-D6A01019233A}" dt="2020-05-17T15:15:18.937" v="307" actId="1076"/>
          <ac:spMkLst>
            <pc:docMk/>
            <pc:sldMk cId="2994840016" sldId="756"/>
            <ac:spMk id="1015" creationId="{DF2F8757-8379-43AF-B05D-19BE72259D3F}"/>
          </ac:spMkLst>
        </pc:spChg>
        <pc:spChg chg="add mod">
          <ac:chgData name="reza kabir" userId="af3c95a13102d509" providerId="LiveId" clId="{1DE7A25A-A000-40E7-AB21-D6A01019233A}" dt="2020-05-17T15:15:15.797" v="306" actId="571"/>
          <ac:spMkLst>
            <pc:docMk/>
            <pc:sldMk cId="2994840016" sldId="756"/>
            <ac:spMk id="1016" creationId="{C6B9A07E-CF97-4644-A2CA-3056C8F99F31}"/>
          </ac:spMkLst>
        </pc:spChg>
        <pc:spChg chg="add mod">
          <ac:chgData name="reza kabir" userId="af3c95a13102d509" providerId="LiveId" clId="{1DE7A25A-A000-40E7-AB21-D6A01019233A}" dt="2020-05-17T15:15:25.225" v="308" actId="571"/>
          <ac:spMkLst>
            <pc:docMk/>
            <pc:sldMk cId="2994840016" sldId="756"/>
            <ac:spMk id="1017" creationId="{15EC0AF9-18FD-4F84-8B2A-071FA618D010}"/>
          </ac:spMkLst>
        </pc:spChg>
        <pc:spChg chg="add mod">
          <ac:chgData name="reza kabir" userId="af3c95a13102d509" providerId="LiveId" clId="{1DE7A25A-A000-40E7-AB21-D6A01019233A}" dt="2020-05-17T15:15:29.526" v="309" actId="571"/>
          <ac:spMkLst>
            <pc:docMk/>
            <pc:sldMk cId="2994840016" sldId="756"/>
            <ac:spMk id="1018" creationId="{1D8FDD50-9DB2-437D-AB94-D88D1C6975FF}"/>
          </ac:spMkLst>
        </pc:spChg>
        <pc:spChg chg="add mod">
          <ac:chgData name="reza kabir" userId="af3c95a13102d509" providerId="LiveId" clId="{1DE7A25A-A000-40E7-AB21-D6A01019233A}" dt="2020-05-17T15:15:32.607" v="310" actId="571"/>
          <ac:spMkLst>
            <pc:docMk/>
            <pc:sldMk cId="2994840016" sldId="756"/>
            <ac:spMk id="1019" creationId="{D4A8129D-50E7-438E-97FB-22A9B492F973}"/>
          </ac:spMkLst>
        </pc:spChg>
        <pc:spChg chg="add mod">
          <ac:chgData name="reza kabir" userId="af3c95a13102d509" providerId="LiveId" clId="{1DE7A25A-A000-40E7-AB21-D6A01019233A}" dt="2020-05-17T15:15:35.864" v="311" actId="571"/>
          <ac:spMkLst>
            <pc:docMk/>
            <pc:sldMk cId="2994840016" sldId="756"/>
            <ac:spMk id="1020" creationId="{2FF7F7A1-6BF1-4422-89C6-EE6A80E8205F}"/>
          </ac:spMkLst>
        </pc:spChg>
        <pc:spChg chg="add mod">
          <ac:chgData name="reza kabir" userId="af3c95a13102d509" providerId="LiveId" clId="{1DE7A25A-A000-40E7-AB21-D6A01019233A}" dt="2020-05-17T15:15:40.588" v="312" actId="571"/>
          <ac:spMkLst>
            <pc:docMk/>
            <pc:sldMk cId="2994840016" sldId="756"/>
            <ac:spMk id="1021" creationId="{C2A4611D-F9D8-4D57-9393-5934F23A47E2}"/>
          </ac:spMkLst>
        </pc:spChg>
        <pc:spChg chg="add mod">
          <ac:chgData name="reza kabir" userId="af3c95a13102d509" providerId="LiveId" clId="{1DE7A25A-A000-40E7-AB21-D6A01019233A}" dt="2020-05-17T15:15:42.998" v="313" actId="571"/>
          <ac:spMkLst>
            <pc:docMk/>
            <pc:sldMk cId="2994840016" sldId="756"/>
            <ac:spMk id="1022" creationId="{454D6F12-6634-4796-9EC6-9C68C8E4ABB7}"/>
          </ac:spMkLst>
        </pc:spChg>
        <pc:spChg chg="add mod">
          <ac:chgData name="reza kabir" userId="af3c95a13102d509" providerId="LiveId" clId="{1DE7A25A-A000-40E7-AB21-D6A01019233A}" dt="2020-05-17T15:15:46.179" v="314" actId="571"/>
          <ac:spMkLst>
            <pc:docMk/>
            <pc:sldMk cId="2994840016" sldId="756"/>
            <ac:spMk id="1023" creationId="{0DA37EAA-2773-41FD-A91D-78806729BAC7}"/>
          </ac:spMkLst>
        </pc:spChg>
        <pc:spChg chg="add mod">
          <ac:chgData name="reza kabir" userId="af3c95a13102d509" providerId="LiveId" clId="{1DE7A25A-A000-40E7-AB21-D6A01019233A}" dt="2020-05-17T15:15:47.563" v="315" actId="571"/>
          <ac:spMkLst>
            <pc:docMk/>
            <pc:sldMk cId="2994840016" sldId="756"/>
            <ac:spMk id="1024" creationId="{447AE6EF-86DE-4DDE-A97E-18F8860BCB25}"/>
          </ac:spMkLst>
        </pc:spChg>
        <pc:grpChg chg="add mod">
          <ac:chgData name="reza kabir" userId="af3c95a13102d509" providerId="LiveId" clId="{1DE7A25A-A000-40E7-AB21-D6A01019233A}" dt="2020-05-17T15:14:48.021" v="289" actId="1076"/>
          <ac:grpSpMkLst>
            <pc:docMk/>
            <pc:sldMk cId="2994840016" sldId="756"/>
            <ac:grpSpMk id="2" creationId="{DB83A3F0-69F8-4980-802C-CD0D1CF76B33}"/>
          </ac:grpSpMkLst>
        </pc:grpChg>
        <pc:picChg chg="del">
          <ac:chgData name="reza kabir" userId="af3c95a13102d509" providerId="LiveId" clId="{1DE7A25A-A000-40E7-AB21-D6A01019233A}" dt="2020-05-17T15:15:50.686" v="316" actId="478"/>
          <ac:picMkLst>
            <pc:docMk/>
            <pc:sldMk cId="2994840016" sldId="756"/>
            <ac:picMk id="1014" creationId="{C3732038-D19D-4880-B3B9-115638CDD715}"/>
          </ac:picMkLst>
        </pc:picChg>
      </pc:sldChg>
      <pc:sldChg chg="add">
        <pc:chgData name="reza kabir" userId="af3c95a13102d509" providerId="LiveId" clId="{1DE7A25A-A000-40E7-AB21-D6A01019233A}" dt="2020-05-17T14:55:36.497" v="0"/>
        <pc:sldMkLst>
          <pc:docMk/>
          <pc:sldMk cId="2204983789" sldId="757"/>
        </pc:sldMkLst>
      </pc:sldChg>
      <pc:sldChg chg="add">
        <pc:chgData name="reza kabir" userId="af3c95a13102d509" providerId="LiveId" clId="{1DE7A25A-A000-40E7-AB21-D6A01019233A}" dt="2020-05-17T14:55:36.497" v="0"/>
        <pc:sldMkLst>
          <pc:docMk/>
          <pc:sldMk cId="529633367" sldId="758"/>
        </pc:sldMkLst>
      </pc:sldChg>
      <pc:sldChg chg="add">
        <pc:chgData name="reza kabir" userId="af3c95a13102d509" providerId="LiveId" clId="{1DE7A25A-A000-40E7-AB21-D6A01019233A}" dt="2020-05-17T14:55:36.497" v="0"/>
        <pc:sldMkLst>
          <pc:docMk/>
          <pc:sldMk cId="1096602882" sldId="759"/>
        </pc:sldMkLst>
      </pc:sldChg>
      <pc:sldChg chg="add">
        <pc:chgData name="reza kabir" userId="af3c95a13102d509" providerId="LiveId" clId="{1DE7A25A-A000-40E7-AB21-D6A01019233A}" dt="2020-05-17T14:55:36.497" v="0"/>
        <pc:sldMkLst>
          <pc:docMk/>
          <pc:sldMk cId="1157882762" sldId="760"/>
        </pc:sldMkLst>
      </pc:sldChg>
      <pc:sldChg chg="add">
        <pc:chgData name="reza kabir" userId="af3c95a13102d509" providerId="LiveId" clId="{1DE7A25A-A000-40E7-AB21-D6A01019233A}" dt="2020-05-17T14:55:36.497" v="0"/>
        <pc:sldMkLst>
          <pc:docMk/>
          <pc:sldMk cId="3356191817" sldId="761"/>
        </pc:sldMkLst>
      </pc:sldChg>
      <pc:sldChg chg="add">
        <pc:chgData name="reza kabir" userId="af3c95a13102d509" providerId="LiveId" clId="{1DE7A25A-A000-40E7-AB21-D6A01019233A}" dt="2020-05-17T14:55:36.497" v="0"/>
        <pc:sldMkLst>
          <pc:docMk/>
          <pc:sldMk cId="3220397909" sldId="762"/>
        </pc:sldMkLst>
      </pc:sldChg>
      <pc:sldChg chg="add">
        <pc:chgData name="reza kabir" userId="af3c95a13102d509" providerId="LiveId" clId="{1DE7A25A-A000-40E7-AB21-D6A01019233A}" dt="2020-05-17T14:55:36.497" v="0"/>
        <pc:sldMkLst>
          <pc:docMk/>
          <pc:sldMk cId="2566488896" sldId="763"/>
        </pc:sldMkLst>
      </pc:sldChg>
      <pc:sldChg chg="add">
        <pc:chgData name="reza kabir" userId="af3c95a13102d509" providerId="LiveId" clId="{1DE7A25A-A000-40E7-AB21-D6A01019233A}" dt="2020-05-17T14:55:36.497" v="0"/>
        <pc:sldMkLst>
          <pc:docMk/>
          <pc:sldMk cId="2289827182" sldId="764"/>
        </pc:sldMkLst>
      </pc:sldChg>
      <pc:sldChg chg="addSp modSp add mod modClrScheme chgLayout">
        <pc:chgData name="reza kabir" userId="af3c95a13102d509" providerId="LiveId" clId="{1DE7A25A-A000-40E7-AB21-D6A01019233A}" dt="2020-05-17T14:56:16.884" v="17" actId="1076"/>
        <pc:sldMkLst>
          <pc:docMk/>
          <pc:sldMk cId="2937585906" sldId="785"/>
        </pc:sldMkLst>
        <pc:spChg chg="mod">
          <ac:chgData name="reza kabir" userId="af3c95a13102d509" providerId="LiveId" clId="{1DE7A25A-A000-40E7-AB21-D6A01019233A}" dt="2020-05-17T14:56:16.884" v="17" actId="1076"/>
          <ac:spMkLst>
            <pc:docMk/>
            <pc:sldMk cId="2937585906" sldId="785"/>
            <ac:spMk id="2" creationId="{4BA07C16-F069-4F57-BEA9-B9F02FEB38D1}"/>
          </ac:spMkLst>
        </pc:spChg>
        <pc:spChg chg="add mod ord">
          <ac:chgData name="reza kabir" userId="af3c95a13102d509" providerId="LiveId" clId="{1DE7A25A-A000-40E7-AB21-D6A01019233A}" dt="2020-05-17T14:56:03.006" v="15" actId="20577"/>
          <ac:spMkLst>
            <pc:docMk/>
            <pc:sldMk cId="2937585906" sldId="785"/>
            <ac:spMk id="3" creationId="{AC9A5AEA-2918-4148-939D-9A57C28EAB63}"/>
          </ac:spMkLst>
        </pc:spChg>
        <pc:spChg chg="mod">
          <ac:chgData name="reza kabir" userId="af3c95a13102d509" providerId="LiveId" clId="{1DE7A25A-A000-40E7-AB21-D6A01019233A}" dt="2020-05-17T14:56:16.884" v="17" actId="1076"/>
          <ac:spMkLst>
            <pc:docMk/>
            <pc:sldMk cId="2937585906" sldId="785"/>
            <ac:spMk id="26" creationId="{06D35B91-2B2F-45AC-A711-E9D4B2D3E398}"/>
          </ac:spMkLst>
        </pc:spChg>
        <pc:spChg chg="mod">
          <ac:chgData name="reza kabir" userId="af3c95a13102d509" providerId="LiveId" clId="{1DE7A25A-A000-40E7-AB21-D6A01019233A}" dt="2020-05-17T14:56:16.884" v="17" actId="1076"/>
          <ac:spMkLst>
            <pc:docMk/>
            <pc:sldMk cId="2937585906" sldId="785"/>
            <ac:spMk id="27" creationId="{FA84C5F4-A7A6-4D45-87E2-E9798DA2A18D}"/>
          </ac:spMkLst>
        </pc:spChg>
        <pc:spChg chg="mod">
          <ac:chgData name="reza kabir" userId="af3c95a13102d509" providerId="LiveId" clId="{1DE7A25A-A000-40E7-AB21-D6A01019233A}" dt="2020-05-17T14:56:16.884" v="17" actId="1076"/>
          <ac:spMkLst>
            <pc:docMk/>
            <pc:sldMk cId="2937585906" sldId="785"/>
            <ac:spMk id="28" creationId="{03E6734F-6ACD-4B2C-AF1C-57DEFF11B4EE}"/>
          </ac:spMkLst>
        </pc:spChg>
        <pc:spChg chg="mod">
          <ac:chgData name="reza kabir" userId="af3c95a13102d509" providerId="LiveId" clId="{1DE7A25A-A000-40E7-AB21-D6A01019233A}" dt="2020-05-17T14:56:16.884" v="17" actId="1076"/>
          <ac:spMkLst>
            <pc:docMk/>
            <pc:sldMk cId="2937585906" sldId="785"/>
            <ac:spMk id="29" creationId="{39CC251E-278B-4FC7-9372-DBF849DE1017}"/>
          </ac:spMkLst>
        </pc:spChg>
        <pc:spChg chg="mod">
          <ac:chgData name="reza kabir" userId="af3c95a13102d509" providerId="LiveId" clId="{1DE7A25A-A000-40E7-AB21-D6A01019233A}" dt="2020-05-17T14:56:16.884" v="17" actId="1076"/>
          <ac:spMkLst>
            <pc:docMk/>
            <pc:sldMk cId="2937585906" sldId="785"/>
            <ac:spMk id="30" creationId="{9BE25F50-F766-4619-84A1-2B6B576CDD9D}"/>
          </ac:spMkLst>
        </pc:spChg>
        <pc:spChg chg="mod">
          <ac:chgData name="reza kabir" userId="af3c95a13102d509" providerId="LiveId" clId="{1DE7A25A-A000-40E7-AB21-D6A01019233A}" dt="2020-05-17T14:56:16.884" v="17" actId="1076"/>
          <ac:spMkLst>
            <pc:docMk/>
            <pc:sldMk cId="2937585906" sldId="785"/>
            <ac:spMk id="31" creationId="{C1E11FB6-B846-4A15-B520-E5BCE49E940C}"/>
          </ac:spMkLst>
        </pc:spChg>
        <pc:spChg chg="mod">
          <ac:chgData name="reza kabir" userId="af3c95a13102d509" providerId="LiveId" clId="{1DE7A25A-A000-40E7-AB21-D6A01019233A}" dt="2020-05-17T14:56:16.884" v="17" actId="1076"/>
          <ac:spMkLst>
            <pc:docMk/>
            <pc:sldMk cId="2937585906" sldId="785"/>
            <ac:spMk id="32" creationId="{4798C2F4-0C18-4DC0-AC6C-1BF42D039A6B}"/>
          </ac:spMkLst>
        </pc:spChg>
        <pc:spChg chg="mod">
          <ac:chgData name="reza kabir" userId="af3c95a13102d509" providerId="LiveId" clId="{1DE7A25A-A000-40E7-AB21-D6A01019233A}" dt="2020-05-17T14:56:16.884" v="17" actId="1076"/>
          <ac:spMkLst>
            <pc:docMk/>
            <pc:sldMk cId="2937585906" sldId="785"/>
            <ac:spMk id="33" creationId="{EB0EC29C-9A25-48A4-A426-81079A2EF866}"/>
          </ac:spMkLst>
        </pc:spChg>
        <pc:spChg chg="mod">
          <ac:chgData name="reza kabir" userId="af3c95a13102d509" providerId="LiveId" clId="{1DE7A25A-A000-40E7-AB21-D6A01019233A}" dt="2020-05-17T14:56:16.884" v="17" actId="1076"/>
          <ac:spMkLst>
            <pc:docMk/>
            <pc:sldMk cId="2937585906" sldId="785"/>
            <ac:spMk id="38" creationId="{1506600E-57B3-4E30-89B4-8A6FAB85B6BC}"/>
          </ac:spMkLst>
        </pc:spChg>
        <pc:spChg chg="mod">
          <ac:chgData name="reza kabir" userId="af3c95a13102d509" providerId="LiveId" clId="{1DE7A25A-A000-40E7-AB21-D6A01019233A}" dt="2020-05-17T14:56:16.884" v="17" actId="1076"/>
          <ac:spMkLst>
            <pc:docMk/>
            <pc:sldMk cId="2937585906" sldId="785"/>
            <ac:spMk id="39" creationId="{7F323260-CAE4-44A6-870C-17D3DAC8ED84}"/>
          </ac:spMkLst>
        </pc:spChg>
        <pc:spChg chg="mod">
          <ac:chgData name="reza kabir" userId="af3c95a13102d509" providerId="LiveId" clId="{1DE7A25A-A000-40E7-AB21-D6A01019233A}" dt="2020-05-17T14:56:16.884" v="17" actId="1076"/>
          <ac:spMkLst>
            <pc:docMk/>
            <pc:sldMk cId="2937585906" sldId="785"/>
            <ac:spMk id="40" creationId="{6E3030E0-65E8-43E5-BB38-01F1D3F307C7}"/>
          </ac:spMkLst>
        </pc:spChg>
        <pc:spChg chg="mod">
          <ac:chgData name="reza kabir" userId="af3c95a13102d509" providerId="LiveId" clId="{1DE7A25A-A000-40E7-AB21-D6A01019233A}" dt="2020-05-17T14:56:16.884" v="17" actId="1076"/>
          <ac:spMkLst>
            <pc:docMk/>
            <pc:sldMk cId="2937585906" sldId="785"/>
            <ac:spMk id="41" creationId="{88FBE1B5-5AAC-405B-8D4D-7E2A5115D304}"/>
          </ac:spMkLst>
        </pc:spChg>
        <pc:spChg chg="mod">
          <ac:chgData name="reza kabir" userId="af3c95a13102d509" providerId="LiveId" clId="{1DE7A25A-A000-40E7-AB21-D6A01019233A}" dt="2020-05-17T14:56:16.884" v="17" actId="1076"/>
          <ac:spMkLst>
            <pc:docMk/>
            <pc:sldMk cId="2937585906" sldId="785"/>
            <ac:spMk id="42" creationId="{65613375-6686-4210-A944-2B76E16E1267}"/>
          </ac:spMkLst>
        </pc:spChg>
        <pc:spChg chg="mod">
          <ac:chgData name="reza kabir" userId="af3c95a13102d509" providerId="LiveId" clId="{1DE7A25A-A000-40E7-AB21-D6A01019233A}" dt="2020-05-17T14:56:16.884" v="17" actId="1076"/>
          <ac:spMkLst>
            <pc:docMk/>
            <pc:sldMk cId="2937585906" sldId="785"/>
            <ac:spMk id="43" creationId="{B9854792-AEBE-40B3-B90C-2354E5961DD1}"/>
          </ac:spMkLst>
        </pc:spChg>
        <pc:spChg chg="mod">
          <ac:chgData name="reza kabir" userId="af3c95a13102d509" providerId="LiveId" clId="{1DE7A25A-A000-40E7-AB21-D6A01019233A}" dt="2020-05-17T14:56:16.884" v="17" actId="1076"/>
          <ac:spMkLst>
            <pc:docMk/>
            <pc:sldMk cId="2937585906" sldId="785"/>
            <ac:spMk id="44" creationId="{2889AC8E-99FD-4097-A2A0-FC844F733193}"/>
          </ac:spMkLst>
        </pc:spChg>
        <pc:spChg chg="mod">
          <ac:chgData name="reza kabir" userId="af3c95a13102d509" providerId="LiveId" clId="{1DE7A25A-A000-40E7-AB21-D6A01019233A}" dt="2020-05-17T14:56:16.884" v="17" actId="1076"/>
          <ac:spMkLst>
            <pc:docMk/>
            <pc:sldMk cId="2937585906" sldId="785"/>
            <ac:spMk id="45" creationId="{1445D7F0-F3D6-4F23-BD25-66E2D80CFA7D}"/>
          </ac:spMkLst>
        </pc:spChg>
        <pc:spChg chg="mod">
          <ac:chgData name="reza kabir" userId="af3c95a13102d509" providerId="LiveId" clId="{1DE7A25A-A000-40E7-AB21-D6A01019233A}" dt="2020-05-17T14:56:16.884" v="17" actId="1076"/>
          <ac:spMkLst>
            <pc:docMk/>
            <pc:sldMk cId="2937585906" sldId="785"/>
            <ac:spMk id="46" creationId="{2DB98C3C-2ACF-477E-AD7A-96808DA3CF81}"/>
          </ac:spMkLst>
        </pc:spChg>
        <pc:spChg chg="mod">
          <ac:chgData name="reza kabir" userId="af3c95a13102d509" providerId="LiveId" clId="{1DE7A25A-A000-40E7-AB21-D6A01019233A}" dt="2020-05-17T14:56:16.884" v="17" actId="1076"/>
          <ac:spMkLst>
            <pc:docMk/>
            <pc:sldMk cId="2937585906" sldId="785"/>
            <ac:spMk id="47" creationId="{D260E1A4-25BF-4AED-8767-7A6F823C6788}"/>
          </ac:spMkLst>
        </pc:spChg>
        <pc:spChg chg="mod">
          <ac:chgData name="reza kabir" userId="af3c95a13102d509" providerId="LiveId" clId="{1DE7A25A-A000-40E7-AB21-D6A01019233A}" dt="2020-05-17T14:56:16.884" v="17" actId="1076"/>
          <ac:spMkLst>
            <pc:docMk/>
            <pc:sldMk cId="2937585906" sldId="785"/>
            <ac:spMk id="48" creationId="{9AE43945-9632-41E4-8E46-8416A4BFA8A3}"/>
          </ac:spMkLst>
        </pc:spChg>
        <pc:spChg chg="mod">
          <ac:chgData name="reza kabir" userId="af3c95a13102d509" providerId="LiveId" clId="{1DE7A25A-A000-40E7-AB21-D6A01019233A}" dt="2020-05-17T14:56:16.884" v="17" actId="1076"/>
          <ac:spMkLst>
            <pc:docMk/>
            <pc:sldMk cId="2937585906" sldId="785"/>
            <ac:spMk id="49" creationId="{63B8F2D5-2187-4BBB-978A-216E3DF77CB7}"/>
          </ac:spMkLst>
        </pc:spChg>
        <pc:spChg chg="mod">
          <ac:chgData name="reza kabir" userId="af3c95a13102d509" providerId="LiveId" clId="{1DE7A25A-A000-40E7-AB21-D6A01019233A}" dt="2020-05-17T14:56:16.884" v="17" actId="1076"/>
          <ac:spMkLst>
            <pc:docMk/>
            <pc:sldMk cId="2937585906" sldId="785"/>
            <ac:spMk id="50" creationId="{F124D39F-61D4-4387-A6A0-A64080648A80}"/>
          </ac:spMkLst>
        </pc:spChg>
        <pc:spChg chg="mod">
          <ac:chgData name="reza kabir" userId="af3c95a13102d509" providerId="LiveId" clId="{1DE7A25A-A000-40E7-AB21-D6A01019233A}" dt="2020-05-17T14:56:16.884" v="17" actId="1076"/>
          <ac:spMkLst>
            <pc:docMk/>
            <pc:sldMk cId="2937585906" sldId="785"/>
            <ac:spMk id="51" creationId="{1AC4DC43-3475-4D58-838F-3FF7C50A96CA}"/>
          </ac:spMkLst>
        </pc:spChg>
        <pc:spChg chg="mod">
          <ac:chgData name="reza kabir" userId="af3c95a13102d509" providerId="LiveId" clId="{1DE7A25A-A000-40E7-AB21-D6A01019233A}" dt="2020-05-17T14:56:16.884" v="17" actId="1076"/>
          <ac:spMkLst>
            <pc:docMk/>
            <pc:sldMk cId="2937585906" sldId="785"/>
            <ac:spMk id="52" creationId="{2D3F8C2D-7519-41F8-9998-E007B060AFB6}"/>
          </ac:spMkLst>
        </pc:spChg>
        <pc:spChg chg="mod">
          <ac:chgData name="reza kabir" userId="af3c95a13102d509" providerId="LiveId" clId="{1DE7A25A-A000-40E7-AB21-D6A01019233A}" dt="2020-05-17T14:56:16.884" v="17" actId="1076"/>
          <ac:spMkLst>
            <pc:docMk/>
            <pc:sldMk cId="2937585906" sldId="785"/>
            <ac:spMk id="53" creationId="{9E47726F-B57B-47DA-8151-FD548591D7C3}"/>
          </ac:spMkLst>
        </pc:spChg>
        <pc:spChg chg="mod">
          <ac:chgData name="reza kabir" userId="af3c95a13102d509" providerId="LiveId" clId="{1DE7A25A-A000-40E7-AB21-D6A01019233A}" dt="2020-05-17T14:56:16.884" v="17" actId="1076"/>
          <ac:spMkLst>
            <pc:docMk/>
            <pc:sldMk cId="2937585906" sldId="785"/>
            <ac:spMk id="54" creationId="{B5F28D2A-383B-4855-BA7D-A509C9FD0757}"/>
          </ac:spMkLst>
        </pc:spChg>
        <pc:spChg chg="mod">
          <ac:chgData name="reza kabir" userId="af3c95a13102d509" providerId="LiveId" clId="{1DE7A25A-A000-40E7-AB21-D6A01019233A}" dt="2020-05-17T14:56:16.884" v="17" actId="1076"/>
          <ac:spMkLst>
            <pc:docMk/>
            <pc:sldMk cId="2937585906" sldId="785"/>
            <ac:spMk id="55" creationId="{9D96A210-E11A-43F8-B22C-0C1AC49394C8}"/>
          </ac:spMkLst>
        </pc:spChg>
        <pc:spChg chg="mod">
          <ac:chgData name="reza kabir" userId="af3c95a13102d509" providerId="LiveId" clId="{1DE7A25A-A000-40E7-AB21-D6A01019233A}" dt="2020-05-17T14:56:16.884" v="17" actId="1076"/>
          <ac:spMkLst>
            <pc:docMk/>
            <pc:sldMk cId="2937585906" sldId="785"/>
            <ac:spMk id="56" creationId="{2B8D1095-2A92-422F-922C-CA0BEE70ED30}"/>
          </ac:spMkLst>
        </pc:spChg>
        <pc:spChg chg="mod">
          <ac:chgData name="reza kabir" userId="af3c95a13102d509" providerId="LiveId" clId="{1DE7A25A-A000-40E7-AB21-D6A01019233A}" dt="2020-05-17T14:56:16.884" v="17" actId="1076"/>
          <ac:spMkLst>
            <pc:docMk/>
            <pc:sldMk cId="2937585906" sldId="785"/>
            <ac:spMk id="57" creationId="{6FD98DBD-6B74-4133-9732-F9734D7A8B52}"/>
          </ac:spMkLst>
        </pc:spChg>
        <pc:spChg chg="mod">
          <ac:chgData name="reza kabir" userId="af3c95a13102d509" providerId="LiveId" clId="{1DE7A25A-A000-40E7-AB21-D6A01019233A}" dt="2020-05-17T14:56:16.884" v="17" actId="1076"/>
          <ac:spMkLst>
            <pc:docMk/>
            <pc:sldMk cId="2937585906" sldId="785"/>
            <ac:spMk id="58" creationId="{13695AAB-34D8-44C3-97F5-F9A1D28981DD}"/>
          </ac:spMkLst>
        </pc:spChg>
        <pc:spChg chg="mod">
          <ac:chgData name="reza kabir" userId="af3c95a13102d509" providerId="LiveId" clId="{1DE7A25A-A000-40E7-AB21-D6A01019233A}" dt="2020-05-17T14:56:16.884" v="17" actId="1076"/>
          <ac:spMkLst>
            <pc:docMk/>
            <pc:sldMk cId="2937585906" sldId="785"/>
            <ac:spMk id="63" creationId="{9B691BFB-2273-4A7F-8146-98BB65E1E45F}"/>
          </ac:spMkLst>
        </pc:spChg>
        <pc:spChg chg="mod">
          <ac:chgData name="reza kabir" userId="af3c95a13102d509" providerId="LiveId" clId="{1DE7A25A-A000-40E7-AB21-D6A01019233A}" dt="2020-05-17T14:56:16.884" v="17" actId="1076"/>
          <ac:spMkLst>
            <pc:docMk/>
            <pc:sldMk cId="2937585906" sldId="785"/>
            <ac:spMk id="64" creationId="{EF37954A-88FA-4B21-9FF9-EB99E954F08C}"/>
          </ac:spMkLst>
        </pc:spChg>
        <pc:spChg chg="mod">
          <ac:chgData name="reza kabir" userId="af3c95a13102d509" providerId="LiveId" clId="{1DE7A25A-A000-40E7-AB21-D6A01019233A}" dt="2020-05-17T14:56:16.884" v="17" actId="1076"/>
          <ac:spMkLst>
            <pc:docMk/>
            <pc:sldMk cId="2937585906" sldId="785"/>
            <ac:spMk id="65" creationId="{876692DC-890A-4FE6-A146-AF36FB77E9F5}"/>
          </ac:spMkLst>
        </pc:spChg>
        <pc:spChg chg="mod">
          <ac:chgData name="reza kabir" userId="af3c95a13102d509" providerId="LiveId" clId="{1DE7A25A-A000-40E7-AB21-D6A01019233A}" dt="2020-05-17T14:56:16.884" v="17" actId="1076"/>
          <ac:spMkLst>
            <pc:docMk/>
            <pc:sldMk cId="2937585906" sldId="785"/>
            <ac:spMk id="67" creationId="{FCBB472C-C03C-4254-AB79-DFC55403B08C}"/>
          </ac:spMkLst>
        </pc:spChg>
        <pc:spChg chg="mod">
          <ac:chgData name="reza kabir" userId="af3c95a13102d509" providerId="LiveId" clId="{1DE7A25A-A000-40E7-AB21-D6A01019233A}" dt="2020-05-17T14:56:16.884" v="17" actId="1076"/>
          <ac:spMkLst>
            <pc:docMk/>
            <pc:sldMk cId="2937585906" sldId="785"/>
            <ac:spMk id="68" creationId="{4D1811F1-A0DC-4336-A9C5-EAD27150D79D}"/>
          </ac:spMkLst>
        </pc:spChg>
        <pc:spChg chg="mod">
          <ac:chgData name="reza kabir" userId="af3c95a13102d509" providerId="LiveId" clId="{1DE7A25A-A000-40E7-AB21-D6A01019233A}" dt="2020-05-17T14:56:16.884" v="17" actId="1076"/>
          <ac:spMkLst>
            <pc:docMk/>
            <pc:sldMk cId="2937585906" sldId="785"/>
            <ac:spMk id="69" creationId="{BD1A891D-43B2-492D-A7AA-8A7E126131DD}"/>
          </ac:spMkLst>
        </pc:spChg>
        <pc:spChg chg="mod">
          <ac:chgData name="reza kabir" userId="af3c95a13102d509" providerId="LiveId" clId="{1DE7A25A-A000-40E7-AB21-D6A01019233A}" dt="2020-05-17T14:56:16.884" v="17" actId="1076"/>
          <ac:spMkLst>
            <pc:docMk/>
            <pc:sldMk cId="2937585906" sldId="785"/>
            <ac:spMk id="70" creationId="{D7FBA380-7380-4C91-AA7D-50BA5DAAC3C7}"/>
          </ac:spMkLst>
        </pc:spChg>
        <pc:spChg chg="mod">
          <ac:chgData name="reza kabir" userId="af3c95a13102d509" providerId="LiveId" clId="{1DE7A25A-A000-40E7-AB21-D6A01019233A}" dt="2020-05-17T14:56:16.884" v="17" actId="1076"/>
          <ac:spMkLst>
            <pc:docMk/>
            <pc:sldMk cId="2937585906" sldId="785"/>
            <ac:spMk id="71" creationId="{9DB5F2A8-46A2-4FAA-B82E-AB8E51A61666}"/>
          </ac:spMkLst>
        </pc:spChg>
        <pc:spChg chg="mod">
          <ac:chgData name="reza kabir" userId="af3c95a13102d509" providerId="LiveId" clId="{1DE7A25A-A000-40E7-AB21-D6A01019233A}" dt="2020-05-17T14:56:16.884" v="17" actId="1076"/>
          <ac:spMkLst>
            <pc:docMk/>
            <pc:sldMk cId="2937585906" sldId="785"/>
            <ac:spMk id="72" creationId="{EDF86911-F7FC-48E0-88E5-6EF44C460F07}"/>
          </ac:spMkLst>
        </pc:spChg>
        <pc:spChg chg="mod">
          <ac:chgData name="reza kabir" userId="af3c95a13102d509" providerId="LiveId" clId="{1DE7A25A-A000-40E7-AB21-D6A01019233A}" dt="2020-05-17T14:56:16.884" v="17" actId="1076"/>
          <ac:spMkLst>
            <pc:docMk/>
            <pc:sldMk cId="2937585906" sldId="785"/>
            <ac:spMk id="73" creationId="{DDD4C507-26A8-4BCD-8CCF-2000A4390355}"/>
          </ac:spMkLst>
        </pc:spChg>
        <pc:spChg chg="mod">
          <ac:chgData name="reza kabir" userId="af3c95a13102d509" providerId="LiveId" clId="{1DE7A25A-A000-40E7-AB21-D6A01019233A}" dt="2020-05-17T14:56:16.884" v="17" actId="1076"/>
          <ac:spMkLst>
            <pc:docMk/>
            <pc:sldMk cId="2937585906" sldId="785"/>
            <ac:spMk id="74" creationId="{B8FBB0E4-51E8-4E2E-9534-608462E0C9B3}"/>
          </ac:spMkLst>
        </pc:spChg>
        <pc:spChg chg="mod">
          <ac:chgData name="reza kabir" userId="af3c95a13102d509" providerId="LiveId" clId="{1DE7A25A-A000-40E7-AB21-D6A01019233A}" dt="2020-05-17T14:56:16.884" v="17" actId="1076"/>
          <ac:spMkLst>
            <pc:docMk/>
            <pc:sldMk cId="2937585906" sldId="785"/>
            <ac:spMk id="75" creationId="{9959B4F9-EF73-4AD6-98A9-717E4A1A6474}"/>
          </ac:spMkLst>
        </pc:spChg>
        <pc:spChg chg="mod">
          <ac:chgData name="reza kabir" userId="af3c95a13102d509" providerId="LiveId" clId="{1DE7A25A-A000-40E7-AB21-D6A01019233A}" dt="2020-05-17T14:56:16.884" v="17" actId="1076"/>
          <ac:spMkLst>
            <pc:docMk/>
            <pc:sldMk cId="2937585906" sldId="785"/>
            <ac:spMk id="76" creationId="{41B1F5E8-6379-49D2-BEC3-CC9CAB3114C6}"/>
          </ac:spMkLst>
        </pc:spChg>
        <pc:grpChg chg="mod">
          <ac:chgData name="reza kabir" userId="af3c95a13102d509" providerId="LiveId" clId="{1DE7A25A-A000-40E7-AB21-D6A01019233A}" dt="2020-05-17T14:56:16.884" v="17" actId="1076"/>
          <ac:grpSpMkLst>
            <pc:docMk/>
            <pc:sldMk cId="2937585906" sldId="785"/>
            <ac:grpSpMk id="25" creationId="{BEFEB696-5EE2-4798-A16C-015C9EB63565}"/>
          </ac:grpSpMkLst>
        </pc:grpChg>
        <pc:grpChg chg="mod">
          <ac:chgData name="reza kabir" userId="af3c95a13102d509" providerId="LiveId" clId="{1DE7A25A-A000-40E7-AB21-D6A01019233A}" dt="2020-05-17T14:56:16.884" v="17" actId="1076"/>
          <ac:grpSpMkLst>
            <pc:docMk/>
            <pc:sldMk cId="2937585906" sldId="785"/>
            <ac:grpSpMk id="66" creationId="{8770F473-96B7-420D-8547-9EB924CA6DBB}"/>
          </ac:grpSpMkLst>
        </pc:grpChg>
      </pc:sldChg>
      <pc:sldChg chg="addSp delSp modSp add mod">
        <pc:chgData name="reza kabir" userId="af3c95a13102d509" providerId="LiveId" clId="{1DE7A25A-A000-40E7-AB21-D6A01019233A}" dt="2020-05-17T15:00:21.051" v="94" actId="1076"/>
        <pc:sldMkLst>
          <pc:docMk/>
          <pc:sldMk cId="2073557933" sldId="786"/>
        </pc:sldMkLst>
        <pc:spChg chg="add mod">
          <ac:chgData name="reza kabir" userId="af3c95a13102d509" providerId="LiveId" clId="{1DE7A25A-A000-40E7-AB21-D6A01019233A}" dt="2020-05-17T14:59:48.971" v="79" actId="1076"/>
          <ac:spMkLst>
            <pc:docMk/>
            <pc:sldMk cId="2073557933" sldId="786"/>
            <ac:spMk id="5" creationId="{345C81E8-1183-4C8E-899B-2A7FCC24DC12}"/>
          </ac:spMkLst>
        </pc:spChg>
        <pc:spChg chg="add mod">
          <ac:chgData name="reza kabir" userId="af3c95a13102d509" providerId="LiveId" clId="{1DE7A25A-A000-40E7-AB21-D6A01019233A}" dt="2020-05-17T15:00:21.051" v="94" actId="1076"/>
          <ac:spMkLst>
            <pc:docMk/>
            <pc:sldMk cId="2073557933" sldId="786"/>
            <ac:spMk id="6" creationId="{97C3F19A-9CCB-4811-A344-B60E025D3D6D}"/>
          </ac:spMkLst>
        </pc:spChg>
        <pc:spChg chg="add del">
          <ac:chgData name="reza kabir" userId="af3c95a13102d509" providerId="LiveId" clId="{1DE7A25A-A000-40E7-AB21-D6A01019233A}" dt="2020-05-17T14:59:32.090" v="76" actId="478"/>
          <ac:spMkLst>
            <pc:docMk/>
            <pc:sldMk cId="2073557933" sldId="786"/>
            <ac:spMk id="133" creationId="{49F40C59-878C-4EE3-9FCD-FC8945A3EE7E}"/>
          </ac:spMkLst>
        </pc:spChg>
        <pc:spChg chg="mod">
          <ac:chgData name="reza kabir" userId="af3c95a13102d509" providerId="LiveId" clId="{1DE7A25A-A000-40E7-AB21-D6A01019233A}" dt="2020-05-17T14:59:32.090" v="76" actId="478"/>
          <ac:spMkLst>
            <pc:docMk/>
            <pc:sldMk cId="2073557933" sldId="786"/>
            <ac:spMk id="135" creationId="{8277F8BC-9C52-4E58-A4D0-36B545239858}"/>
          </ac:spMkLst>
        </pc:spChg>
        <pc:spChg chg="mod">
          <ac:chgData name="reza kabir" userId="af3c95a13102d509" providerId="LiveId" clId="{1DE7A25A-A000-40E7-AB21-D6A01019233A}" dt="2020-05-17T14:59:32.090" v="76" actId="478"/>
          <ac:spMkLst>
            <pc:docMk/>
            <pc:sldMk cId="2073557933" sldId="786"/>
            <ac:spMk id="136" creationId="{830D6802-085F-4059-B7F1-FD92B4E84817}"/>
          </ac:spMkLst>
        </pc:spChg>
        <pc:spChg chg="mod">
          <ac:chgData name="reza kabir" userId="af3c95a13102d509" providerId="LiveId" clId="{1DE7A25A-A000-40E7-AB21-D6A01019233A}" dt="2020-05-17T14:59:32.090" v="76" actId="478"/>
          <ac:spMkLst>
            <pc:docMk/>
            <pc:sldMk cId="2073557933" sldId="786"/>
            <ac:spMk id="137" creationId="{8385E0FE-DE0D-4472-B9A8-0FD938265B82}"/>
          </ac:spMkLst>
        </pc:spChg>
        <pc:spChg chg="mod">
          <ac:chgData name="reza kabir" userId="af3c95a13102d509" providerId="LiveId" clId="{1DE7A25A-A000-40E7-AB21-D6A01019233A}" dt="2020-05-17T14:59:32.090" v="76" actId="478"/>
          <ac:spMkLst>
            <pc:docMk/>
            <pc:sldMk cId="2073557933" sldId="786"/>
            <ac:spMk id="138" creationId="{2B97EEC6-5250-491E-82A4-D1EE013AF629}"/>
          </ac:spMkLst>
        </pc:spChg>
        <pc:spChg chg="mod">
          <ac:chgData name="reza kabir" userId="af3c95a13102d509" providerId="LiveId" clId="{1DE7A25A-A000-40E7-AB21-D6A01019233A}" dt="2020-05-17T14:59:32.090" v="76" actId="478"/>
          <ac:spMkLst>
            <pc:docMk/>
            <pc:sldMk cId="2073557933" sldId="786"/>
            <ac:spMk id="339" creationId="{6F61DC49-46D2-4D65-9749-8CC64CD8A7A1}"/>
          </ac:spMkLst>
        </pc:spChg>
        <pc:spChg chg="mod">
          <ac:chgData name="reza kabir" userId="af3c95a13102d509" providerId="LiveId" clId="{1DE7A25A-A000-40E7-AB21-D6A01019233A}" dt="2020-05-17T14:59:32.090" v="76" actId="478"/>
          <ac:spMkLst>
            <pc:docMk/>
            <pc:sldMk cId="2073557933" sldId="786"/>
            <ac:spMk id="340" creationId="{43F3EDBC-1867-4DED-BE1D-456C06034EF6}"/>
          </ac:spMkLst>
        </pc:spChg>
        <pc:spChg chg="mod">
          <ac:chgData name="reza kabir" userId="af3c95a13102d509" providerId="LiveId" clId="{1DE7A25A-A000-40E7-AB21-D6A01019233A}" dt="2020-05-17T14:59:32.090" v="76" actId="478"/>
          <ac:spMkLst>
            <pc:docMk/>
            <pc:sldMk cId="2073557933" sldId="786"/>
            <ac:spMk id="341" creationId="{E23E951B-AAC2-41F8-863E-24899391F1E1}"/>
          </ac:spMkLst>
        </pc:spChg>
        <pc:spChg chg="mod">
          <ac:chgData name="reza kabir" userId="af3c95a13102d509" providerId="LiveId" clId="{1DE7A25A-A000-40E7-AB21-D6A01019233A}" dt="2020-05-17T14:59:32.090" v="76" actId="478"/>
          <ac:spMkLst>
            <pc:docMk/>
            <pc:sldMk cId="2073557933" sldId="786"/>
            <ac:spMk id="342" creationId="{CB35FE5F-29EE-4FE7-ABC8-30975FDE6419}"/>
          </ac:spMkLst>
        </pc:spChg>
        <pc:spChg chg="mod">
          <ac:chgData name="reza kabir" userId="af3c95a13102d509" providerId="LiveId" clId="{1DE7A25A-A000-40E7-AB21-D6A01019233A}" dt="2020-05-17T14:59:32.090" v="76" actId="478"/>
          <ac:spMkLst>
            <pc:docMk/>
            <pc:sldMk cId="2073557933" sldId="786"/>
            <ac:spMk id="343" creationId="{1A187D30-59FB-4C01-95A8-A8A860404E63}"/>
          </ac:spMkLst>
        </pc:spChg>
        <pc:spChg chg="mod">
          <ac:chgData name="reza kabir" userId="af3c95a13102d509" providerId="LiveId" clId="{1DE7A25A-A000-40E7-AB21-D6A01019233A}" dt="2020-05-17T14:59:32.090" v="76" actId="478"/>
          <ac:spMkLst>
            <pc:docMk/>
            <pc:sldMk cId="2073557933" sldId="786"/>
            <ac:spMk id="344" creationId="{7B799A2A-5A68-407C-A661-36F6E51F13E9}"/>
          </ac:spMkLst>
        </pc:spChg>
        <pc:spChg chg="mod">
          <ac:chgData name="reza kabir" userId="af3c95a13102d509" providerId="LiveId" clId="{1DE7A25A-A000-40E7-AB21-D6A01019233A}" dt="2020-05-17T14:59:32.090" v="76" actId="478"/>
          <ac:spMkLst>
            <pc:docMk/>
            <pc:sldMk cId="2073557933" sldId="786"/>
            <ac:spMk id="345" creationId="{38D52A5B-E461-4A65-A0B0-020B37C8CA42}"/>
          </ac:spMkLst>
        </pc:spChg>
        <pc:spChg chg="mod">
          <ac:chgData name="reza kabir" userId="af3c95a13102d509" providerId="LiveId" clId="{1DE7A25A-A000-40E7-AB21-D6A01019233A}" dt="2020-05-17T14:59:32.090" v="76" actId="478"/>
          <ac:spMkLst>
            <pc:docMk/>
            <pc:sldMk cId="2073557933" sldId="786"/>
            <ac:spMk id="346" creationId="{17B2754F-64DD-4A55-9210-23E10DA8956C}"/>
          </ac:spMkLst>
        </pc:spChg>
        <pc:spChg chg="mod">
          <ac:chgData name="reza kabir" userId="af3c95a13102d509" providerId="LiveId" clId="{1DE7A25A-A000-40E7-AB21-D6A01019233A}" dt="2020-05-17T14:59:32.090" v="76" actId="478"/>
          <ac:spMkLst>
            <pc:docMk/>
            <pc:sldMk cId="2073557933" sldId="786"/>
            <ac:spMk id="347" creationId="{9A51BF11-66B9-4C6C-B925-FC3E1CAB0BD3}"/>
          </ac:spMkLst>
        </pc:spChg>
        <pc:spChg chg="mod">
          <ac:chgData name="reza kabir" userId="af3c95a13102d509" providerId="LiveId" clId="{1DE7A25A-A000-40E7-AB21-D6A01019233A}" dt="2020-05-17T14:59:32.090" v="76" actId="478"/>
          <ac:spMkLst>
            <pc:docMk/>
            <pc:sldMk cId="2073557933" sldId="786"/>
            <ac:spMk id="348" creationId="{7282CBE2-4976-4721-BD4B-58EF10819B62}"/>
          </ac:spMkLst>
        </pc:spChg>
        <pc:spChg chg="mod">
          <ac:chgData name="reza kabir" userId="af3c95a13102d509" providerId="LiveId" clId="{1DE7A25A-A000-40E7-AB21-D6A01019233A}" dt="2020-05-17T14:59:32.090" v="76" actId="478"/>
          <ac:spMkLst>
            <pc:docMk/>
            <pc:sldMk cId="2073557933" sldId="786"/>
            <ac:spMk id="349" creationId="{81788A2A-BD34-405E-89F5-E5F928923985}"/>
          </ac:spMkLst>
        </pc:spChg>
        <pc:spChg chg="mod">
          <ac:chgData name="reza kabir" userId="af3c95a13102d509" providerId="LiveId" clId="{1DE7A25A-A000-40E7-AB21-D6A01019233A}" dt="2020-05-17T14:59:32.090" v="76" actId="478"/>
          <ac:spMkLst>
            <pc:docMk/>
            <pc:sldMk cId="2073557933" sldId="786"/>
            <ac:spMk id="350" creationId="{D53D115D-01EA-4787-9815-1018042A1F7F}"/>
          </ac:spMkLst>
        </pc:spChg>
        <pc:spChg chg="mod">
          <ac:chgData name="reza kabir" userId="af3c95a13102d509" providerId="LiveId" clId="{1DE7A25A-A000-40E7-AB21-D6A01019233A}" dt="2020-05-17T14:59:32.090" v="76" actId="478"/>
          <ac:spMkLst>
            <pc:docMk/>
            <pc:sldMk cId="2073557933" sldId="786"/>
            <ac:spMk id="351" creationId="{84504E29-2FB9-440D-8E89-9253FF50F674}"/>
          </ac:spMkLst>
        </pc:spChg>
        <pc:spChg chg="mod">
          <ac:chgData name="reza kabir" userId="af3c95a13102d509" providerId="LiveId" clId="{1DE7A25A-A000-40E7-AB21-D6A01019233A}" dt="2020-05-17T14:59:32.090" v="76" actId="478"/>
          <ac:spMkLst>
            <pc:docMk/>
            <pc:sldMk cId="2073557933" sldId="786"/>
            <ac:spMk id="352" creationId="{C1789486-F515-4431-9DEC-96CF30273093}"/>
          </ac:spMkLst>
        </pc:spChg>
        <pc:spChg chg="mod">
          <ac:chgData name="reza kabir" userId="af3c95a13102d509" providerId="LiveId" clId="{1DE7A25A-A000-40E7-AB21-D6A01019233A}" dt="2020-05-17T14:59:32.090" v="76" actId="478"/>
          <ac:spMkLst>
            <pc:docMk/>
            <pc:sldMk cId="2073557933" sldId="786"/>
            <ac:spMk id="353" creationId="{D990288F-EB49-4084-9F4D-FF6C4FF2B48E}"/>
          </ac:spMkLst>
        </pc:spChg>
        <pc:spChg chg="mod">
          <ac:chgData name="reza kabir" userId="af3c95a13102d509" providerId="LiveId" clId="{1DE7A25A-A000-40E7-AB21-D6A01019233A}" dt="2020-05-17T14:59:32.090" v="76" actId="478"/>
          <ac:spMkLst>
            <pc:docMk/>
            <pc:sldMk cId="2073557933" sldId="786"/>
            <ac:spMk id="354" creationId="{466A3894-F612-45CD-BC2C-C78C314507CA}"/>
          </ac:spMkLst>
        </pc:spChg>
        <pc:spChg chg="mod">
          <ac:chgData name="reza kabir" userId="af3c95a13102d509" providerId="LiveId" clId="{1DE7A25A-A000-40E7-AB21-D6A01019233A}" dt="2020-05-17T14:59:32.090" v="76" actId="478"/>
          <ac:spMkLst>
            <pc:docMk/>
            <pc:sldMk cId="2073557933" sldId="786"/>
            <ac:spMk id="355" creationId="{6F6E39E2-9F3E-4066-8FEE-171777623799}"/>
          </ac:spMkLst>
        </pc:spChg>
        <pc:spChg chg="mod">
          <ac:chgData name="reza kabir" userId="af3c95a13102d509" providerId="LiveId" clId="{1DE7A25A-A000-40E7-AB21-D6A01019233A}" dt="2020-05-17T14:59:32.090" v="76" actId="478"/>
          <ac:spMkLst>
            <pc:docMk/>
            <pc:sldMk cId="2073557933" sldId="786"/>
            <ac:spMk id="356" creationId="{F101CAE1-B9BB-4585-B42B-2CC898CEB0F6}"/>
          </ac:spMkLst>
        </pc:spChg>
        <pc:spChg chg="mod">
          <ac:chgData name="reza kabir" userId="af3c95a13102d509" providerId="LiveId" clId="{1DE7A25A-A000-40E7-AB21-D6A01019233A}" dt="2020-05-17T14:59:32.090" v="76" actId="478"/>
          <ac:spMkLst>
            <pc:docMk/>
            <pc:sldMk cId="2073557933" sldId="786"/>
            <ac:spMk id="357" creationId="{44207258-C03A-4098-9C8C-9F6B9F4F8EF5}"/>
          </ac:spMkLst>
        </pc:spChg>
        <pc:spChg chg="mod">
          <ac:chgData name="reza kabir" userId="af3c95a13102d509" providerId="LiveId" clId="{1DE7A25A-A000-40E7-AB21-D6A01019233A}" dt="2020-05-17T14:59:32.090" v="76" actId="478"/>
          <ac:spMkLst>
            <pc:docMk/>
            <pc:sldMk cId="2073557933" sldId="786"/>
            <ac:spMk id="358" creationId="{01ADF963-CBB2-402C-87B9-68A123052E56}"/>
          </ac:spMkLst>
        </pc:spChg>
        <pc:spChg chg="mod">
          <ac:chgData name="reza kabir" userId="af3c95a13102d509" providerId="LiveId" clId="{1DE7A25A-A000-40E7-AB21-D6A01019233A}" dt="2020-05-17T14:59:32.090" v="76" actId="478"/>
          <ac:spMkLst>
            <pc:docMk/>
            <pc:sldMk cId="2073557933" sldId="786"/>
            <ac:spMk id="359" creationId="{61D762FE-8FAA-4D2F-AFA1-7C6EAC43D3FD}"/>
          </ac:spMkLst>
        </pc:spChg>
        <pc:spChg chg="mod">
          <ac:chgData name="reza kabir" userId="af3c95a13102d509" providerId="LiveId" clId="{1DE7A25A-A000-40E7-AB21-D6A01019233A}" dt="2020-05-17T14:59:32.090" v="76" actId="478"/>
          <ac:spMkLst>
            <pc:docMk/>
            <pc:sldMk cId="2073557933" sldId="786"/>
            <ac:spMk id="360" creationId="{F44A67EF-939D-485C-852E-C41ED534A5DE}"/>
          </ac:spMkLst>
        </pc:spChg>
        <pc:spChg chg="mod">
          <ac:chgData name="reza kabir" userId="af3c95a13102d509" providerId="LiveId" clId="{1DE7A25A-A000-40E7-AB21-D6A01019233A}" dt="2020-05-17T14:59:32.090" v="76" actId="478"/>
          <ac:spMkLst>
            <pc:docMk/>
            <pc:sldMk cId="2073557933" sldId="786"/>
            <ac:spMk id="361" creationId="{AAF29239-B6D6-40EF-8634-3CD60EE9A441}"/>
          </ac:spMkLst>
        </pc:spChg>
        <pc:spChg chg="mod">
          <ac:chgData name="reza kabir" userId="af3c95a13102d509" providerId="LiveId" clId="{1DE7A25A-A000-40E7-AB21-D6A01019233A}" dt="2020-05-17T14:59:32.090" v="76" actId="478"/>
          <ac:spMkLst>
            <pc:docMk/>
            <pc:sldMk cId="2073557933" sldId="786"/>
            <ac:spMk id="362" creationId="{1434F620-4832-4E96-A371-26FEECD1A4E3}"/>
          </ac:spMkLst>
        </pc:spChg>
        <pc:spChg chg="mod">
          <ac:chgData name="reza kabir" userId="af3c95a13102d509" providerId="LiveId" clId="{1DE7A25A-A000-40E7-AB21-D6A01019233A}" dt="2020-05-17T14:59:32.090" v="76" actId="478"/>
          <ac:spMkLst>
            <pc:docMk/>
            <pc:sldMk cId="2073557933" sldId="786"/>
            <ac:spMk id="363" creationId="{CE2AFBF3-1BE0-489B-9E26-6C725BBB8C61}"/>
          </ac:spMkLst>
        </pc:spChg>
        <pc:spChg chg="mod">
          <ac:chgData name="reza kabir" userId="af3c95a13102d509" providerId="LiveId" clId="{1DE7A25A-A000-40E7-AB21-D6A01019233A}" dt="2020-05-17T14:59:32.090" v="76" actId="478"/>
          <ac:spMkLst>
            <pc:docMk/>
            <pc:sldMk cId="2073557933" sldId="786"/>
            <ac:spMk id="364" creationId="{6E08F3A6-D157-41B1-AC32-6724F97D8349}"/>
          </ac:spMkLst>
        </pc:spChg>
        <pc:spChg chg="mod">
          <ac:chgData name="reza kabir" userId="af3c95a13102d509" providerId="LiveId" clId="{1DE7A25A-A000-40E7-AB21-D6A01019233A}" dt="2020-05-17T14:59:32.090" v="76" actId="478"/>
          <ac:spMkLst>
            <pc:docMk/>
            <pc:sldMk cId="2073557933" sldId="786"/>
            <ac:spMk id="365" creationId="{A649A540-5975-43AA-88CA-703105BFB196}"/>
          </ac:spMkLst>
        </pc:spChg>
        <pc:spChg chg="mod">
          <ac:chgData name="reza kabir" userId="af3c95a13102d509" providerId="LiveId" clId="{1DE7A25A-A000-40E7-AB21-D6A01019233A}" dt="2020-05-17T14:59:32.090" v="76" actId="478"/>
          <ac:spMkLst>
            <pc:docMk/>
            <pc:sldMk cId="2073557933" sldId="786"/>
            <ac:spMk id="366" creationId="{98652D1A-8BD1-491D-955A-AE46D7B22F80}"/>
          </ac:spMkLst>
        </pc:spChg>
        <pc:spChg chg="mod">
          <ac:chgData name="reza kabir" userId="af3c95a13102d509" providerId="LiveId" clId="{1DE7A25A-A000-40E7-AB21-D6A01019233A}" dt="2020-05-17T14:59:32.090" v="76" actId="478"/>
          <ac:spMkLst>
            <pc:docMk/>
            <pc:sldMk cId="2073557933" sldId="786"/>
            <ac:spMk id="367" creationId="{494DEFCD-CB13-4EA3-A905-4BA88CB5BAF1}"/>
          </ac:spMkLst>
        </pc:spChg>
        <pc:spChg chg="mod">
          <ac:chgData name="reza kabir" userId="af3c95a13102d509" providerId="LiveId" clId="{1DE7A25A-A000-40E7-AB21-D6A01019233A}" dt="2020-05-17T14:59:32.090" v="76" actId="478"/>
          <ac:spMkLst>
            <pc:docMk/>
            <pc:sldMk cId="2073557933" sldId="786"/>
            <ac:spMk id="368" creationId="{89E510C0-5FA4-42A1-9E29-C4B21A534CC4}"/>
          </ac:spMkLst>
        </pc:spChg>
        <pc:spChg chg="mod">
          <ac:chgData name="reza kabir" userId="af3c95a13102d509" providerId="LiveId" clId="{1DE7A25A-A000-40E7-AB21-D6A01019233A}" dt="2020-05-17T14:59:32.090" v="76" actId="478"/>
          <ac:spMkLst>
            <pc:docMk/>
            <pc:sldMk cId="2073557933" sldId="786"/>
            <ac:spMk id="369" creationId="{A2F53792-8467-4F99-82B5-F814DDAFE4CE}"/>
          </ac:spMkLst>
        </pc:spChg>
        <pc:spChg chg="mod">
          <ac:chgData name="reza kabir" userId="af3c95a13102d509" providerId="LiveId" clId="{1DE7A25A-A000-40E7-AB21-D6A01019233A}" dt="2020-05-17T14:59:32.090" v="76" actId="478"/>
          <ac:spMkLst>
            <pc:docMk/>
            <pc:sldMk cId="2073557933" sldId="786"/>
            <ac:spMk id="370" creationId="{58CEE741-FC2D-4623-8C54-6ABEE46A1530}"/>
          </ac:spMkLst>
        </pc:spChg>
        <pc:spChg chg="mod">
          <ac:chgData name="reza kabir" userId="af3c95a13102d509" providerId="LiveId" clId="{1DE7A25A-A000-40E7-AB21-D6A01019233A}" dt="2020-05-17T14:59:32.090" v="76" actId="478"/>
          <ac:spMkLst>
            <pc:docMk/>
            <pc:sldMk cId="2073557933" sldId="786"/>
            <ac:spMk id="371" creationId="{E1680269-2585-4B70-A363-EFA0AE2DCA78}"/>
          </ac:spMkLst>
        </pc:spChg>
        <pc:spChg chg="mod">
          <ac:chgData name="reza kabir" userId="af3c95a13102d509" providerId="LiveId" clId="{1DE7A25A-A000-40E7-AB21-D6A01019233A}" dt="2020-05-17T14:59:32.090" v="76" actId="478"/>
          <ac:spMkLst>
            <pc:docMk/>
            <pc:sldMk cId="2073557933" sldId="786"/>
            <ac:spMk id="372" creationId="{6263508A-CA9E-4AA7-8C8A-3CA484EF90DC}"/>
          </ac:spMkLst>
        </pc:spChg>
        <pc:spChg chg="mod">
          <ac:chgData name="reza kabir" userId="af3c95a13102d509" providerId="LiveId" clId="{1DE7A25A-A000-40E7-AB21-D6A01019233A}" dt="2020-05-17T14:59:32.090" v="76" actId="478"/>
          <ac:spMkLst>
            <pc:docMk/>
            <pc:sldMk cId="2073557933" sldId="786"/>
            <ac:spMk id="373" creationId="{2F2047A8-7CE6-4F4D-8A62-26DC7116C4CE}"/>
          </ac:spMkLst>
        </pc:spChg>
        <pc:spChg chg="mod">
          <ac:chgData name="reza kabir" userId="af3c95a13102d509" providerId="LiveId" clId="{1DE7A25A-A000-40E7-AB21-D6A01019233A}" dt="2020-05-17T14:59:32.090" v="76" actId="478"/>
          <ac:spMkLst>
            <pc:docMk/>
            <pc:sldMk cId="2073557933" sldId="786"/>
            <ac:spMk id="374" creationId="{9275A580-34E0-4321-940B-3709DA8EFA03}"/>
          </ac:spMkLst>
        </pc:spChg>
        <pc:spChg chg="mod">
          <ac:chgData name="reza kabir" userId="af3c95a13102d509" providerId="LiveId" clId="{1DE7A25A-A000-40E7-AB21-D6A01019233A}" dt="2020-05-17T14:59:32.090" v="76" actId="478"/>
          <ac:spMkLst>
            <pc:docMk/>
            <pc:sldMk cId="2073557933" sldId="786"/>
            <ac:spMk id="375" creationId="{F95E2650-E33F-43E9-B60A-F03D92D85CC1}"/>
          </ac:spMkLst>
        </pc:spChg>
        <pc:spChg chg="mod">
          <ac:chgData name="reza kabir" userId="af3c95a13102d509" providerId="LiveId" clId="{1DE7A25A-A000-40E7-AB21-D6A01019233A}" dt="2020-05-17T14:59:32.090" v="76" actId="478"/>
          <ac:spMkLst>
            <pc:docMk/>
            <pc:sldMk cId="2073557933" sldId="786"/>
            <ac:spMk id="376" creationId="{7FD60B88-455F-4A80-9CCA-6D915783D51C}"/>
          </ac:spMkLst>
        </pc:spChg>
        <pc:spChg chg="mod">
          <ac:chgData name="reza kabir" userId="af3c95a13102d509" providerId="LiveId" clId="{1DE7A25A-A000-40E7-AB21-D6A01019233A}" dt="2020-05-17T14:59:32.090" v="76" actId="478"/>
          <ac:spMkLst>
            <pc:docMk/>
            <pc:sldMk cId="2073557933" sldId="786"/>
            <ac:spMk id="377" creationId="{8943D487-4F42-4B08-A4FD-12A773363C78}"/>
          </ac:spMkLst>
        </pc:spChg>
        <pc:spChg chg="mod">
          <ac:chgData name="reza kabir" userId="af3c95a13102d509" providerId="LiveId" clId="{1DE7A25A-A000-40E7-AB21-D6A01019233A}" dt="2020-05-17T14:59:32.090" v="76" actId="478"/>
          <ac:spMkLst>
            <pc:docMk/>
            <pc:sldMk cId="2073557933" sldId="786"/>
            <ac:spMk id="378" creationId="{75BFE39E-7921-48B8-9670-F124065868FF}"/>
          </ac:spMkLst>
        </pc:spChg>
        <pc:spChg chg="mod">
          <ac:chgData name="reza kabir" userId="af3c95a13102d509" providerId="LiveId" clId="{1DE7A25A-A000-40E7-AB21-D6A01019233A}" dt="2020-05-17T14:59:32.090" v="76" actId="478"/>
          <ac:spMkLst>
            <pc:docMk/>
            <pc:sldMk cId="2073557933" sldId="786"/>
            <ac:spMk id="379" creationId="{FE17591A-2214-457D-9EE9-0CF29BE80804}"/>
          </ac:spMkLst>
        </pc:spChg>
        <pc:spChg chg="mod">
          <ac:chgData name="reza kabir" userId="af3c95a13102d509" providerId="LiveId" clId="{1DE7A25A-A000-40E7-AB21-D6A01019233A}" dt="2020-05-17T14:59:32.090" v="76" actId="478"/>
          <ac:spMkLst>
            <pc:docMk/>
            <pc:sldMk cId="2073557933" sldId="786"/>
            <ac:spMk id="380" creationId="{EAE05A86-37BD-470C-8AD8-9EE033B6F20A}"/>
          </ac:spMkLst>
        </pc:spChg>
        <pc:spChg chg="mod">
          <ac:chgData name="reza kabir" userId="af3c95a13102d509" providerId="LiveId" clId="{1DE7A25A-A000-40E7-AB21-D6A01019233A}" dt="2020-05-17T14:59:32.090" v="76" actId="478"/>
          <ac:spMkLst>
            <pc:docMk/>
            <pc:sldMk cId="2073557933" sldId="786"/>
            <ac:spMk id="381" creationId="{A1885D21-DDF1-4B76-BB3D-233DD3B62486}"/>
          </ac:spMkLst>
        </pc:spChg>
        <pc:spChg chg="mod">
          <ac:chgData name="reza kabir" userId="af3c95a13102d509" providerId="LiveId" clId="{1DE7A25A-A000-40E7-AB21-D6A01019233A}" dt="2020-05-17T14:59:32.090" v="76" actId="478"/>
          <ac:spMkLst>
            <pc:docMk/>
            <pc:sldMk cId="2073557933" sldId="786"/>
            <ac:spMk id="382" creationId="{0ED42B5F-EC83-495B-8465-F07119F7B03E}"/>
          </ac:spMkLst>
        </pc:spChg>
        <pc:spChg chg="mod">
          <ac:chgData name="reza kabir" userId="af3c95a13102d509" providerId="LiveId" clId="{1DE7A25A-A000-40E7-AB21-D6A01019233A}" dt="2020-05-17T14:59:32.090" v="76" actId="478"/>
          <ac:spMkLst>
            <pc:docMk/>
            <pc:sldMk cId="2073557933" sldId="786"/>
            <ac:spMk id="383" creationId="{5B22B0FC-02F0-4A01-847A-0E2C6B99FC71}"/>
          </ac:spMkLst>
        </pc:spChg>
        <pc:spChg chg="mod">
          <ac:chgData name="reza kabir" userId="af3c95a13102d509" providerId="LiveId" clId="{1DE7A25A-A000-40E7-AB21-D6A01019233A}" dt="2020-05-17T14:59:32.090" v="76" actId="478"/>
          <ac:spMkLst>
            <pc:docMk/>
            <pc:sldMk cId="2073557933" sldId="786"/>
            <ac:spMk id="384" creationId="{930AD995-25A3-4C74-99F7-B24CA6CB5902}"/>
          </ac:spMkLst>
        </pc:spChg>
        <pc:spChg chg="mod">
          <ac:chgData name="reza kabir" userId="af3c95a13102d509" providerId="LiveId" clId="{1DE7A25A-A000-40E7-AB21-D6A01019233A}" dt="2020-05-17T14:59:32.090" v="76" actId="478"/>
          <ac:spMkLst>
            <pc:docMk/>
            <pc:sldMk cId="2073557933" sldId="786"/>
            <ac:spMk id="385" creationId="{98441453-342B-404D-B476-38B9F2D9131A}"/>
          </ac:spMkLst>
        </pc:spChg>
        <pc:spChg chg="mod">
          <ac:chgData name="reza kabir" userId="af3c95a13102d509" providerId="LiveId" clId="{1DE7A25A-A000-40E7-AB21-D6A01019233A}" dt="2020-05-17T14:59:32.090" v="76" actId="478"/>
          <ac:spMkLst>
            <pc:docMk/>
            <pc:sldMk cId="2073557933" sldId="786"/>
            <ac:spMk id="386" creationId="{E1601633-E2CF-4503-85DA-02307AB7AD63}"/>
          </ac:spMkLst>
        </pc:spChg>
        <pc:spChg chg="mod">
          <ac:chgData name="reza kabir" userId="af3c95a13102d509" providerId="LiveId" clId="{1DE7A25A-A000-40E7-AB21-D6A01019233A}" dt="2020-05-17T14:59:32.090" v="76" actId="478"/>
          <ac:spMkLst>
            <pc:docMk/>
            <pc:sldMk cId="2073557933" sldId="786"/>
            <ac:spMk id="387" creationId="{C1872B33-3F5B-41F3-A0EA-9D38A2DB1E87}"/>
          </ac:spMkLst>
        </pc:spChg>
        <pc:spChg chg="mod">
          <ac:chgData name="reza kabir" userId="af3c95a13102d509" providerId="LiveId" clId="{1DE7A25A-A000-40E7-AB21-D6A01019233A}" dt="2020-05-17T14:59:32.090" v="76" actId="478"/>
          <ac:spMkLst>
            <pc:docMk/>
            <pc:sldMk cId="2073557933" sldId="786"/>
            <ac:spMk id="388" creationId="{591A0B70-9022-425D-B28B-2AAD42CA190E}"/>
          </ac:spMkLst>
        </pc:spChg>
        <pc:spChg chg="mod">
          <ac:chgData name="reza kabir" userId="af3c95a13102d509" providerId="LiveId" clId="{1DE7A25A-A000-40E7-AB21-D6A01019233A}" dt="2020-05-17T14:59:32.090" v="76" actId="478"/>
          <ac:spMkLst>
            <pc:docMk/>
            <pc:sldMk cId="2073557933" sldId="786"/>
            <ac:spMk id="389" creationId="{F23CDBCE-A0C4-4215-8867-65B75886F430}"/>
          </ac:spMkLst>
        </pc:spChg>
        <pc:spChg chg="mod">
          <ac:chgData name="reza kabir" userId="af3c95a13102d509" providerId="LiveId" clId="{1DE7A25A-A000-40E7-AB21-D6A01019233A}" dt="2020-05-17T14:59:32.090" v="76" actId="478"/>
          <ac:spMkLst>
            <pc:docMk/>
            <pc:sldMk cId="2073557933" sldId="786"/>
            <ac:spMk id="390" creationId="{E8DBB9CA-E9CB-4AD1-B76C-8033CE5B99F9}"/>
          </ac:spMkLst>
        </pc:spChg>
        <pc:spChg chg="mod">
          <ac:chgData name="reza kabir" userId="af3c95a13102d509" providerId="LiveId" clId="{1DE7A25A-A000-40E7-AB21-D6A01019233A}" dt="2020-05-17T14:59:32.090" v="76" actId="478"/>
          <ac:spMkLst>
            <pc:docMk/>
            <pc:sldMk cId="2073557933" sldId="786"/>
            <ac:spMk id="391" creationId="{DB404A2D-757E-48DE-A3DC-B67ECC173798}"/>
          </ac:spMkLst>
        </pc:spChg>
        <pc:spChg chg="mod">
          <ac:chgData name="reza kabir" userId="af3c95a13102d509" providerId="LiveId" clId="{1DE7A25A-A000-40E7-AB21-D6A01019233A}" dt="2020-05-17T14:59:32.090" v="76" actId="478"/>
          <ac:spMkLst>
            <pc:docMk/>
            <pc:sldMk cId="2073557933" sldId="786"/>
            <ac:spMk id="392" creationId="{35C4491C-714F-433A-86F2-DA648FE38ACA}"/>
          </ac:spMkLst>
        </pc:spChg>
        <pc:spChg chg="mod">
          <ac:chgData name="reza kabir" userId="af3c95a13102d509" providerId="LiveId" clId="{1DE7A25A-A000-40E7-AB21-D6A01019233A}" dt="2020-05-17T14:59:32.090" v="76" actId="478"/>
          <ac:spMkLst>
            <pc:docMk/>
            <pc:sldMk cId="2073557933" sldId="786"/>
            <ac:spMk id="393" creationId="{867A4996-6884-4AAC-843D-8A09C29DA0EC}"/>
          </ac:spMkLst>
        </pc:spChg>
        <pc:spChg chg="mod">
          <ac:chgData name="reza kabir" userId="af3c95a13102d509" providerId="LiveId" clId="{1DE7A25A-A000-40E7-AB21-D6A01019233A}" dt="2020-05-17T14:59:32.090" v="76" actId="478"/>
          <ac:spMkLst>
            <pc:docMk/>
            <pc:sldMk cId="2073557933" sldId="786"/>
            <ac:spMk id="394" creationId="{42680381-4FA0-49C3-AB70-1184C8D8EE95}"/>
          </ac:spMkLst>
        </pc:spChg>
        <pc:spChg chg="mod">
          <ac:chgData name="reza kabir" userId="af3c95a13102d509" providerId="LiveId" clId="{1DE7A25A-A000-40E7-AB21-D6A01019233A}" dt="2020-05-17T14:59:32.090" v="76" actId="478"/>
          <ac:spMkLst>
            <pc:docMk/>
            <pc:sldMk cId="2073557933" sldId="786"/>
            <ac:spMk id="395" creationId="{DCEB22D2-D8AB-4FA5-AD44-AD528C60321C}"/>
          </ac:spMkLst>
        </pc:spChg>
        <pc:grpChg chg="mod">
          <ac:chgData name="reza kabir" userId="af3c95a13102d509" providerId="LiveId" clId="{1DE7A25A-A000-40E7-AB21-D6A01019233A}" dt="2020-05-17T14:59:32.090" v="76" actId="478"/>
          <ac:grpSpMkLst>
            <pc:docMk/>
            <pc:sldMk cId="2073557933" sldId="786"/>
            <ac:grpSpMk id="2" creationId="{0F5F4DBF-D52A-4971-A0E7-AE7EC61EDF4A}"/>
          </ac:grpSpMkLst>
        </pc:grpChg>
      </pc:sldChg>
      <pc:sldChg chg="modSp add mod">
        <pc:chgData name="reza kabir" userId="af3c95a13102d509" providerId="LiveId" clId="{1DE7A25A-A000-40E7-AB21-D6A01019233A}" dt="2020-05-17T15:00:49.165" v="95" actId="1076"/>
        <pc:sldMkLst>
          <pc:docMk/>
          <pc:sldMk cId="935388654" sldId="787"/>
        </pc:sldMkLst>
        <pc:spChg chg="mod">
          <ac:chgData name="reza kabir" userId="af3c95a13102d509" providerId="LiveId" clId="{1DE7A25A-A000-40E7-AB21-D6A01019233A}" dt="2020-05-17T14:55:36.785" v="2" actId="27636"/>
          <ac:spMkLst>
            <pc:docMk/>
            <pc:sldMk cId="935388654" sldId="787"/>
            <ac:spMk id="2" creationId="{914EA7E6-C224-4F73-B4C4-8F741181DA33}"/>
          </ac:spMkLst>
        </pc:spChg>
        <pc:spChg chg="mod">
          <ac:chgData name="reza kabir" userId="af3c95a13102d509" providerId="LiveId" clId="{1DE7A25A-A000-40E7-AB21-D6A01019233A}" dt="2020-05-17T15:00:49.165" v="95" actId="1076"/>
          <ac:spMkLst>
            <pc:docMk/>
            <pc:sldMk cId="935388654" sldId="787"/>
            <ac:spMk id="4" creationId="{72C10A36-3D59-481F-ABBB-52ABB6FD16A1}"/>
          </ac:spMkLst>
        </pc:spChg>
        <pc:spChg chg="mod">
          <ac:chgData name="reza kabir" userId="af3c95a13102d509" providerId="LiveId" clId="{1DE7A25A-A000-40E7-AB21-D6A01019233A}" dt="2020-05-17T15:00:49.165" v="95" actId="1076"/>
          <ac:spMkLst>
            <pc:docMk/>
            <pc:sldMk cId="935388654" sldId="787"/>
            <ac:spMk id="42" creationId="{5C3D6CD0-3322-4F8B-AF14-9223792521CF}"/>
          </ac:spMkLst>
        </pc:spChg>
        <pc:spChg chg="mod">
          <ac:chgData name="reza kabir" userId="af3c95a13102d509" providerId="LiveId" clId="{1DE7A25A-A000-40E7-AB21-D6A01019233A}" dt="2020-05-17T15:00:49.165" v="95" actId="1076"/>
          <ac:spMkLst>
            <pc:docMk/>
            <pc:sldMk cId="935388654" sldId="787"/>
            <ac:spMk id="43" creationId="{BAF0EE5A-9856-409D-A806-E3A8B75F24D3}"/>
          </ac:spMkLst>
        </pc:spChg>
        <pc:spChg chg="mod">
          <ac:chgData name="reza kabir" userId="af3c95a13102d509" providerId="LiveId" clId="{1DE7A25A-A000-40E7-AB21-D6A01019233A}" dt="2020-05-17T15:00:49.165" v="95" actId="1076"/>
          <ac:spMkLst>
            <pc:docMk/>
            <pc:sldMk cId="935388654" sldId="787"/>
            <ac:spMk id="44" creationId="{84256A0B-24E3-4A56-92FB-2B6894D87A38}"/>
          </ac:spMkLst>
        </pc:spChg>
        <pc:spChg chg="mod">
          <ac:chgData name="reza kabir" userId="af3c95a13102d509" providerId="LiveId" clId="{1DE7A25A-A000-40E7-AB21-D6A01019233A}" dt="2020-05-17T15:00:49.165" v="95" actId="1076"/>
          <ac:spMkLst>
            <pc:docMk/>
            <pc:sldMk cId="935388654" sldId="787"/>
            <ac:spMk id="45" creationId="{721C08BE-3C3A-4DEB-829A-BBCA51EB6E3D}"/>
          </ac:spMkLst>
        </pc:spChg>
        <pc:spChg chg="mod">
          <ac:chgData name="reza kabir" userId="af3c95a13102d509" providerId="LiveId" clId="{1DE7A25A-A000-40E7-AB21-D6A01019233A}" dt="2020-05-17T15:00:49.165" v="95" actId="1076"/>
          <ac:spMkLst>
            <pc:docMk/>
            <pc:sldMk cId="935388654" sldId="787"/>
            <ac:spMk id="47" creationId="{03846929-ED7B-4C44-8394-E648E254D03D}"/>
          </ac:spMkLst>
        </pc:spChg>
        <pc:spChg chg="mod">
          <ac:chgData name="reza kabir" userId="af3c95a13102d509" providerId="LiveId" clId="{1DE7A25A-A000-40E7-AB21-D6A01019233A}" dt="2020-05-17T15:00:49.165" v="95" actId="1076"/>
          <ac:spMkLst>
            <pc:docMk/>
            <pc:sldMk cId="935388654" sldId="787"/>
            <ac:spMk id="48" creationId="{C623194E-9850-47A4-BD7D-246B302CE274}"/>
          </ac:spMkLst>
        </pc:spChg>
        <pc:spChg chg="mod">
          <ac:chgData name="reza kabir" userId="af3c95a13102d509" providerId="LiveId" clId="{1DE7A25A-A000-40E7-AB21-D6A01019233A}" dt="2020-05-17T15:00:49.165" v="95" actId="1076"/>
          <ac:spMkLst>
            <pc:docMk/>
            <pc:sldMk cId="935388654" sldId="787"/>
            <ac:spMk id="49" creationId="{C8E24E2F-C281-4C09-ADC5-967FB88DB8AA}"/>
          </ac:spMkLst>
        </pc:spChg>
        <pc:spChg chg="mod">
          <ac:chgData name="reza kabir" userId="af3c95a13102d509" providerId="LiveId" clId="{1DE7A25A-A000-40E7-AB21-D6A01019233A}" dt="2020-05-17T15:00:49.165" v="95" actId="1076"/>
          <ac:spMkLst>
            <pc:docMk/>
            <pc:sldMk cId="935388654" sldId="787"/>
            <ac:spMk id="50" creationId="{D6DAF592-3891-4652-B363-42633047B2A8}"/>
          </ac:spMkLst>
        </pc:spChg>
        <pc:spChg chg="mod">
          <ac:chgData name="reza kabir" userId="af3c95a13102d509" providerId="LiveId" clId="{1DE7A25A-A000-40E7-AB21-D6A01019233A}" dt="2020-05-17T15:00:49.165" v="95" actId="1076"/>
          <ac:spMkLst>
            <pc:docMk/>
            <pc:sldMk cId="935388654" sldId="787"/>
            <ac:spMk id="51" creationId="{6048F3E9-5980-4991-9643-903A1D867FF3}"/>
          </ac:spMkLst>
        </pc:spChg>
        <pc:spChg chg="mod">
          <ac:chgData name="reza kabir" userId="af3c95a13102d509" providerId="LiveId" clId="{1DE7A25A-A000-40E7-AB21-D6A01019233A}" dt="2020-05-17T15:00:49.165" v="95" actId="1076"/>
          <ac:spMkLst>
            <pc:docMk/>
            <pc:sldMk cId="935388654" sldId="787"/>
            <ac:spMk id="52" creationId="{1B2C2884-EEA0-4AEE-949B-4205E896B3E6}"/>
          </ac:spMkLst>
        </pc:spChg>
        <pc:spChg chg="mod">
          <ac:chgData name="reza kabir" userId="af3c95a13102d509" providerId="LiveId" clId="{1DE7A25A-A000-40E7-AB21-D6A01019233A}" dt="2020-05-17T15:00:49.165" v="95" actId="1076"/>
          <ac:spMkLst>
            <pc:docMk/>
            <pc:sldMk cId="935388654" sldId="787"/>
            <ac:spMk id="250" creationId="{9161E8E7-CBCD-4B4F-91C8-B426D44DF9FB}"/>
          </ac:spMkLst>
        </pc:spChg>
        <pc:spChg chg="mod">
          <ac:chgData name="reza kabir" userId="af3c95a13102d509" providerId="LiveId" clId="{1DE7A25A-A000-40E7-AB21-D6A01019233A}" dt="2020-05-17T15:00:49.165" v="95" actId="1076"/>
          <ac:spMkLst>
            <pc:docMk/>
            <pc:sldMk cId="935388654" sldId="787"/>
            <ac:spMk id="251" creationId="{D2EA60A6-6308-4B7D-AB65-1A1B8B56439C}"/>
          </ac:spMkLst>
        </pc:spChg>
        <pc:spChg chg="mod">
          <ac:chgData name="reza kabir" userId="af3c95a13102d509" providerId="LiveId" clId="{1DE7A25A-A000-40E7-AB21-D6A01019233A}" dt="2020-05-17T15:00:49.165" v="95" actId="1076"/>
          <ac:spMkLst>
            <pc:docMk/>
            <pc:sldMk cId="935388654" sldId="787"/>
            <ac:spMk id="252" creationId="{C8C74562-274A-4C81-962A-67576825890E}"/>
          </ac:spMkLst>
        </pc:spChg>
        <pc:spChg chg="mod">
          <ac:chgData name="reza kabir" userId="af3c95a13102d509" providerId="LiveId" clId="{1DE7A25A-A000-40E7-AB21-D6A01019233A}" dt="2020-05-17T15:00:49.165" v="95" actId="1076"/>
          <ac:spMkLst>
            <pc:docMk/>
            <pc:sldMk cId="935388654" sldId="787"/>
            <ac:spMk id="253" creationId="{B182B041-0947-4242-9A36-4D07CF4313B8}"/>
          </ac:spMkLst>
        </pc:spChg>
        <pc:spChg chg="mod">
          <ac:chgData name="reza kabir" userId="af3c95a13102d509" providerId="LiveId" clId="{1DE7A25A-A000-40E7-AB21-D6A01019233A}" dt="2020-05-17T15:00:49.165" v="95" actId="1076"/>
          <ac:spMkLst>
            <pc:docMk/>
            <pc:sldMk cId="935388654" sldId="787"/>
            <ac:spMk id="254" creationId="{5312F830-0064-4625-A8E3-5E89CED4BCD9}"/>
          </ac:spMkLst>
        </pc:spChg>
        <pc:spChg chg="mod">
          <ac:chgData name="reza kabir" userId="af3c95a13102d509" providerId="LiveId" clId="{1DE7A25A-A000-40E7-AB21-D6A01019233A}" dt="2020-05-17T15:00:49.165" v="95" actId="1076"/>
          <ac:spMkLst>
            <pc:docMk/>
            <pc:sldMk cId="935388654" sldId="787"/>
            <ac:spMk id="255" creationId="{97E00CBA-D498-4541-B803-7FA23B5A2FDC}"/>
          </ac:spMkLst>
        </pc:spChg>
        <pc:spChg chg="mod">
          <ac:chgData name="reza kabir" userId="af3c95a13102d509" providerId="LiveId" clId="{1DE7A25A-A000-40E7-AB21-D6A01019233A}" dt="2020-05-17T15:00:49.165" v="95" actId="1076"/>
          <ac:spMkLst>
            <pc:docMk/>
            <pc:sldMk cId="935388654" sldId="787"/>
            <ac:spMk id="256" creationId="{55799046-6019-4539-914A-C6B6159B8520}"/>
          </ac:spMkLst>
        </pc:spChg>
        <pc:spChg chg="mod">
          <ac:chgData name="reza kabir" userId="af3c95a13102d509" providerId="LiveId" clId="{1DE7A25A-A000-40E7-AB21-D6A01019233A}" dt="2020-05-17T15:00:49.165" v="95" actId="1076"/>
          <ac:spMkLst>
            <pc:docMk/>
            <pc:sldMk cId="935388654" sldId="787"/>
            <ac:spMk id="257" creationId="{149AE307-5502-4BCC-BE74-350CA7951BF3}"/>
          </ac:spMkLst>
        </pc:spChg>
        <pc:spChg chg="mod">
          <ac:chgData name="reza kabir" userId="af3c95a13102d509" providerId="LiveId" clId="{1DE7A25A-A000-40E7-AB21-D6A01019233A}" dt="2020-05-17T15:00:49.165" v="95" actId="1076"/>
          <ac:spMkLst>
            <pc:docMk/>
            <pc:sldMk cId="935388654" sldId="787"/>
            <ac:spMk id="258" creationId="{72B8EE06-4FEA-4FDC-8A3D-6719D2F63B51}"/>
          </ac:spMkLst>
        </pc:spChg>
        <pc:spChg chg="mod">
          <ac:chgData name="reza kabir" userId="af3c95a13102d509" providerId="LiveId" clId="{1DE7A25A-A000-40E7-AB21-D6A01019233A}" dt="2020-05-17T15:00:49.165" v="95" actId="1076"/>
          <ac:spMkLst>
            <pc:docMk/>
            <pc:sldMk cId="935388654" sldId="787"/>
            <ac:spMk id="259" creationId="{6DF84E6D-12C1-4B34-8AE3-E05EC6D0F77C}"/>
          </ac:spMkLst>
        </pc:spChg>
        <pc:spChg chg="mod">
          <ac:chgData name="reza kabir" userId="af3c95a13102d509" providerId="LiveId" clId="{1DE7A25A-A000-40E7-AB21-D6A01019233A}" dt="2020-05-17T15:00:49.165" v="95" actId="1076"/>
          <ac:spMkLst>
            <pc:docMk/>
            <pc:sldMk cId="935388654" sldId="787"/>
            <ac:spMk id="260" creationId="{3DC42160-6981-4A67-B8A9-04F3687426B7}"/>
          </ac:spMkLst>
        </pc:spChg>
        <pc:spChg chg="mod">
          <ac:chgData name="reza kabir" userId="af3c95a13102d509" providerId="LiveId" clId="{1DE7A25A-A000-40E7-AB21-D6A01019233A}" dt="2020-05-17T15:00:49.165" v="95" actId="1076"/>
          <ac:spMkLst>
            <pc:docMk/>
            <pc:sldMk cId="935388654" sldId="787"/>
            <ac:spMk id="261" creationId="{C4E7A62A-9B93-4E56-B622-68DDD0871AFC}"/>
          </ac:spMkLst>
        </pc:spChg>
        <pc:spChg chg="mod">
          <ac:chgData name="reza kabir" userId="af3c95a13102d509" providerId="LiveId" clId="{1DE7A25A-A000-40E7-AB21-D6A01019233A}" dt="2020-05-17T15:00:49.165" v="95" actId="1076"/>
          <ac:spMkLst>
            <pc:docMk/>
            <pc:sldMk cId="935388654" sldId="787"/>
            <ac:spMk id="262" creationId="{D3F89644-07D4-48C5-9B73-09B874A4C4B9}"/>
          </ac:spMkLst>
        </pc:spChg>
        <pc:spChg chg="mod">
          <ac:chgData name="reza kabir" userId="af3c95a13102d509" providerId="LiveId" clId="{1DE7A25A-A000-40E7-AB21-D6A01019233A}" dt="2020-05-17T15:00:49.165" v="95" actId="1076"/>
          <ac:spMkLst>
            <pc:docMk/>
            <pc:sldMk cId="935388654" sldId="787"/>
            <ac:spMk id="263" creationId="{D88F9990-70C7-4892-8173-FAE6509415BB}"/>
          </ac:spMkLst>
        </pc:spChg>
        <pc:spChg chg="mod">
          <ac:chgData name="reza kabir" userId="af3c95a13102d509" providerId="LiveId" clId="{1DE7A25A-A000-40E7-AB21-D6A01019233A}" dt="2020-05-17T15:00:49.165" v="95" actId="1076"/>
          <ac:spMkLst>
            <pc:docMk/>
            <pc:sldMk cId="935388654" sldId="787"/>
            <ac:spMk id="265" creationId="{4C6E123A-C471-44AD-9C48-7CFBA2D8FA64}"/>
          </ac:spMkLst>
        </pc:spChg>
        <pc:spChg chg="mod">
          <ac:chgData name="reza kabir" userId="af3c95a13102d509" providerId="LiveId" clId="{1DE7A25A-A000-40E7-AB21-D6A01019233A}" dt="2020-05-17T15:00:49.165" v="95" actId="1076"/>
          <ac:spMkLst>
            <pc:docMk/>
            <pc:sldMk cId="935388654" sldId="787"/>
            <ac:spMk id="266" creationId="{433DC345-7CE6-4D31-BD16-2B7FF0388617}"/>
          </ac:spMkLst>
        </pc:spChg>
        <pc:spChg chg="mod">
          <ac:chgData name="reza kabir" userId="af3c95a13102d509" providerId="LiveId" clId="{1DE7A25A-A000-40E7-AB21-D6A01019233A}" dt="2020-05-17T15:00:49.165" v="95" actId="1076"/>
          <ac:spMkLst>
            <pc:docMk/>
            <pc:sldMk cId="935388654" sldId="787"/>
            <ac:spMk id="267" creationId="{52B81613-E07C-4972-9316-99281C7F3664}"/>
          </ac:spMkLst>
        </pc:spChg>
        <pc:spChg chg="mod">
          <ac:chgData name="reza kabir" userId="af3c95a13102d509" providerId="LiveId" clId="{1DE7A25A-A000-40E7-AB21-D6A01019233A}" dt="2020-05-17T15:00:49.165" v="95" actId="1076"/>
          <ac:spMkLst>
            <pc:docMk/>
            <pc:sldMk cId="935388654" sldId="787"/>
            <ac:spMk id="268" creationId="{4799E4E0-4591-4DBC-B4EF-FCCFD2BDD717}"/>
          </ac:spMkLst>
        </pc:spChg>
        <pc:spChg chg="mod">
          <ac:chgData name="reza kabir" userId="af3c95a13102d509" providerId="LiveId" clId="{1DE7A25A-A000-40E7-AB21-D6A01019233A}" dt="2020-05-17T15:00:49.165" v="95" actId="1076"/>
          <ac:spMkLst>
            <pc:docMk/>
            <pc:sldMk cId="935388654" sldId="787"/>
            <ac:spMk id="269" creationId="{A9F06C3E-FBDD-4616-AC17-1ED3B77BB162}"/>
          </ac:spMkLst>
        </pc:spChg>
        <pc:spChg chg="mod">
          <ac:chgData name="reza kabir" userId="af3c95a13102d509" providerId="LiveId" clId="{1DE7A25A-A000-40E7-AB21-D6A01019233A}" dt="2020-05-17T15:00:49.165" v="95" actId="1076"/>
          <ac:spMkLst>
            <pc:docMk/>
            <pc:sldMk cId="935388654" sldId="787"/>
            <ac:spMk id="270" creationId="{80323244-E651-4306-BF8B-22B80AE78090}"/>
          </ac:spMkLst>
        </pc:spChg>
        <pc:spChg chg="mod">
          <ac:chgData name="reza kabir" userId="af3c95a13102d509" providerId="LiveId" clId="{1DE7A25A-A000-40E7-AB21-D6A01019233A}" dt="2020-05-17T15:00:49.165" v="95" actId="1076"/>
          <ac:spMkLst>
            <pc:docMk/>
            <pc:sldMk cId="935388654" sldId="787"/>
            <ac:spMk id="271" creationId="{058BCA9C-3B09-4A8C-A687-73EDA510A6A8}"/>
          </ac:spMkLst>
        </pc:spChg>
        <pc:spChg chg="mod">
          <ac:chgData name="reza kabir" userId="af3c95a13102d509" providerId="LiveId" clId="{1DE7A25A-A000-40E7-AB21-D6A01019233A}" dt="2020-05-17T15:00:49.165" v="95" actId="1076"/>
          <ac:spMkLst>
            <pc:docMk/>
            <pc:sldMk cId="935388654" sldId="787"/>
            <ac:spMk id="272" creationId="{44DE7009-F028-41D3-B471-42843C695556}"/>
          </ac:spMkLst>
        </pc:spChg>
        <pc:spChg chg="mod">
          <ac:chgData name="reza kabir" userId="af3c95a13102d509" providerId="LiveId" clId="{1DE7A25A-A000-40E7-AB21-D6A01019233A}" dt="2020-05-17T15:00:49.165" v="95" actId="1076"/>
          <ac:spMkLst>
            <pc:docMk/>
            <pc:sldMk cId="935388654" sldId="787"/>
            <ac:spMk id="273" creationId="{054D917A-B2AA-4100-8D02-461EF1C202C1}"/>
          </ac:spMkLst>
        </pc:spChg>
        <pc:spChg chg="mod">
          <ac:chgData name="reza kabir" userId="af3c95a13102d509" providerId="LiveId" clId="{1DE7A25A-A000-40E7-AB21-D6A01019233A}" dt="2020-05-17T15:00:49.165" v="95" actId="1076"/>
          <ac:spMkLst>
            <pc:docMk/>
            <pc:sldMk cId="935388654" sldId="787"/>
            <ac:spMk id="274" creationId="{DD99E885-C554-4ADA-BF75-21D019D6AFA9}"/>
          </ac:spMkLst>
        </pc:spChg>
        <pc:spChg chg="mod">
          <ac:chgData name="reza kabir" userId="af3c95a13102d509" providerId="LiveId" clId="{1DE7A25A-A000-40E7-AB21-D6A01019233A}" dt="2020-05-17T15:00:49.165" v="95" actId="1076"/>
          <ac:spMkLst>
            <pc:docMk/>
            <pc:sldMk cId="935388654" sldId="787"/>
            <ac:spMk id="275" creationId="{4585A8AF-8505-4A1B-9897-BF458ED9BCF5}"/>
          </ac:spMkLst>
        </pc:spChg>
        <pc:spChg chg="mod">
          <ac:chgData name="reza kabir" userId="af3c95a13102d509" providerId="LiveId" clId="{1DE7A25A-A000-40E7-AB21-D6A01019233A}" dt="2020-05-17T15:00:49.165" v="95" actId="1076"/>
          <ac:spMkLst>
            <pc:docMk/>
            <pc:sldMk cId="935388654" sldId="787"/>
            <ac:spMk id="276" creationId="{B077906A-C035-4179-8E58-ADE8F3942FC2}"/>
          </ac:spMkLst>
        </pc:spChg>
        <pc:spChg chg="mod">
          <ac:chgData name="reza kabir" userId="af3c95a13102d509" providerId="LiveId" clId="{1DE7A25A-A000-40E7-AB21-D6A01019233A}" dt="2020-05-17T15:00:49.165" v="95" actId="1076"/>
          <ac:spMkLst>
            <pc:docMk/>
            <pc:sldMk cId="935388654" sldId="787"/>
            <ac:spMk id="277" creationId="{62258AC3-167D-4712-B57D-9497E33200B5}"/>
          </ac:spMkLst>
        </pc:spChg>
        <pc:spChg chg="mod">
          <ac:chgData name="reza kabir" userId="af3c95a13102d509" providerId="LiveId" clId="{1DE7A25A-A000-40E7-AB21-D6A01019233A}" dt="2020-05-17T15:00:49.165" v="95" actId="1076"/>
          <ac:spMkLst>
            <pc:docMk/>
            <pc:sldMk cId="935388654" sldId="787"/>
            <ac:spMk id="278" creationId="{EC8F02B7-295D-4B54-84DC-E8022E9B4AB9}"/>
          </ac:spMkLst>
        </pc:spChg>
        <pc:spChg chg="mod">
          <ac:chgData name="reza kabir" userId="af3c95a13102d509" providerId="LiveId" clId="{1DE7A25A-A000-40E7-AB21-D6A01019233A}" dt="2020-05-17T15:00:49.165" v="95" actId="1076"/>
          <ac:spMkLst>
            <pc:docMk/>
            <pc:sldMk cId="935388654" sldId="787"/>
            <ac:spMk id="279" creationId="{FC6DD2A6-0DB0-4C17-B15A-3D909FEEFD53}"/>
          </ac:spMkLst>
        </pc:spChg>
        <pc:spChg chg="mod">
          <ac:chgData name="reza kabir" userId="af3c95a13102d509" providerId="LiveId" clId="{1DE7A25A-A000-40E7-AB21-D6A01019233A}" dt="2020-05-17T15:00:49.165" v="95" actId="1076"/>
          <ac:spMkLst>
            <pc:docMk/>
            <pc:sldMk cId="935388654" sldId="787"/>
            <ac:spMk id="280" creationId="{25E08BDF-8C94-41FF-80A4-DD6924E6956E}"/>
          </ac:spMkLst>
        </pc:spChg>
        <pc:spChg chg="mod">
          <ac:chgData name="reza kabir" userId="af3c95a13102d509" providerId="LiveId" clId="{1DE7A25A-A000-40E7-AB21-D6A01019233A}" dt="2020-05-17T15:00:49.165" v="95" actId="1076"/>
          <ac:spMkLst>
            <pc:docMk/>
            <pc:sldMk cId="935388654" sldId="787"/>
            <ac:spMk id="281" creationId="{F03E0413-C49A-46C1-8937-01332FE10BCD}"/>
          </ac:spMkLst>
        </pc:spChg>
        <pc:spChg chg="mod">
          <ac:chgData name="reza kabir" userId="af3c95a13102d509" providerId="LiveId" clId="{1DE7A25A-A000-40E7-AB21-D6A01019233A}" dt="2020-05-17T15:00:49.165" v="95" actId="1076"/>
          <ac:spMkLst>
            <pc:docMk/>
            <pc:sldMk cId="935388654" sldId="787"/>
            <ac:spMk id="282" creationId="{16F49403-50B0-49D4-BAD7-EEE67762671E}"/>
          </ac:spMkLst>
        </pc:spChg>
        <pc:spChg chg="mod">
          <ac:chgData name="reza kabir" userId="af3c95a13102d509" providerId="LiveId" clId="{1DE7A25A-A000-40E7-AB21-D6A01019233A}" dt="2020-05-17T15:00:49.165" v="95" actId="1076"/>
          <ac:spMkLst>
            <pc:docMk/>
            <pc:sldMk cId="935388654" sldId="787"/>
            <ac:spMk id="283" creationId="{13EF395E-B1A4-4557-875E-BBD47BDFA45F}"/>
          </ac:spMkLst>
        </pc:spChg>
        <pc:spChg chg="mod">
          <ac:chgData name="reza kabir" userId="af3c95a13102d509" providerId="LiveId" clId="{1DE7A25A-A000-40E7-AB21-D6A01019233A}" dt="2020-05-17T15:00:49.165" v="95" actId="1076"/>
          <ac:spMkLst>
            <pc:docMk/>
            <pc:sldMk cId="935388654" sldId="787"/>
            <ac:spMk id="284" creationId="{A6731925-5B7C-45E5-A472-7DA3363111E1}"/>
          </ac:spMkLst>
        </pc:spChg>
        <pc:spChg chg="mod">
          <ac:chgData name="reza kabir" userId="af3c95a13102d509" providerId="LiveId" clId="{1DE7A25A-A000-40E7-AB21-D6A01019233A}" dt="2020-05-17T15:00:49.165" v="95" actId="1076"/>
          <ac:spMkLst>
            <pc:docMk/>
            <pc:sldMk cId="935388654" sldId="787"/>
            <ac:spMk id="285" creationId="{F6EEBC42-8C88-454D-868A-0829D56D3D64}"/>
          </ac:spMkLst>
        </pc:spChg>
        <pc:spChg chg="mod">
          <ac:chgData name="reza kabir" userId="af3c95a13102d509" providerId="LiveId" clId="{1DE7A25A-A000-40E7-AB21-D6A01019233A}" dt="2020-05-17T15:00:49.165" v="95" actId="1076"/>
          <ac:spMkLst>
            <pc:docMk/>
            <pc:sldMk cId="935388654" sldId="787"/>
            <ac:spMk id="287" creationId="{AA849746-E16B-453C-A475-D47A85A7C144}"/>
          </ac:spMkLst>
        </pc:spChg>
        <pc:spChg chg="mod">
          <ac:chgData name="reza kabir" userId="af3c95a13102d509" providerId="LiveId" clId="{1DE7A25A-A000-40E7-AB21-D6A01019233A}" dt="2020-05-17T15:00:49.165" v="95" actId="1076"/>
          <ac:spMkLst>
            <pc:docMk/>
            <pc:sldMk cId="935388654" sldId="787"/>
            <ac:spMk id="288" creationId="{4DB3C2A4-0A5F-416E-AA34-F5FB915BA667}"/>
          </ac:spMkLst>
        </pc:spChg>
        <pc:spChg chg="mod">
          <ac:chgData name="reza kabir" userId="af3c95a13102d509" providerId="LiveId" clId="{1DE7A25A-A000-40E7-AB21-D6A01019233A}" dt="2020-05-17T15:00:49.165" v="95" actId="1076"/>
          <ac:spMkLst>
            <pc:docMk/>
            <pc:sldMk cId="935388654" sldId="787"/>
            <ac:spMk id="289" creationId="{9C1A4A0D-51E9-4C46-A378-20AF1EF689AC}"/>
          </ac:spMkLst>
        </pc:spChg>
        <pc:spChg chg="mod">
          <ac:chgData name="reza kabir" userId="af3c95a13102d509" providerId="LiveId" clId="{1DE7A25A-A000-40E7-AB21-D6A01019233A}" dt="2020-05-17T15:00:49.165" v="95" actId="1076"/>
          <ac:spMkLst>
            <pc:docMk/>
            <pc:sldMk cId="935388654" sldId="787"/>
            <ac:spMk id="290" creationId="{A4A79E6D-69FB-429F-830D-7389B9E602B2}"/>
          </ac:spMkLst>
        </pc:spChg>
        <pc:spChg chg="mod">
          <ac:chgData name="reza kabir" userId="af3c95a13102d509" providerId="LiveId" clId="{1DE7A25A-A000-40E7-AB21-D6A01019233A}" dt="2020-05-17T15:00:49.165" v="95" actId="1076"/>
          <ac:spMkLst>
            <pc:docMk/>
            <pc:sldMk cId="935388654" sldId="787"/>
            <ac:spMk id="291" creationId="{0749ED14-F801-46AF-8D86-FAC1F648CA2A}"/>
          </ac:spMkLst>
        </pc:spChg>
        <pc:spChg chg="mod">
          <ac:chgData name="reza kabir" userId="af3c95a13102d509" providerId="LiveId" clId="{1DE7A25A-A000-40E7-AB21-D6A01019233A}" dt="2020-05-17T15:00:49.165" v="95" actId="1076"/>
          <ac:spMkLst>
            <pc:docMk/>
            <pc:sldMk cId="935388654" sldId="787"/>
            <ac:spMk id="292" creationId="{414BFC63-57EB-4BD5-BE07-C6179F759E21}"/>
          </ac:spMkLst>
        </pc:spChg>
        <pc:spChg chg="mod">
          <ac:chgData name="reza kabir" userId="af3c95a13102d509" providerId="LiveId" clId="{1DE7A25A-A000-40E7-AB21-D6A01019233A}" dt="2020-05-17T15:00:49.165" v="95" actId="1076"/>
          <ac:spMkLst>
            <pc:docMk/>
            <pc:sldMk cId="935388654" sldId="787"/>
            <ac:spMk id="293" creationId="{D3CDDB1E-0455-4F89-ADE0-0218CF3932FC}"/>
          </ac:spMkLst>
        </pc:spChg>
        <pc:spChg chg="mod">
          <ac:chgData name="reza kabir" userId="af3c95a13102d509" providerId="LiveId" clId="{1DE7A25A-A000-40E7-AB21-D6A01019233A}" dt="2020-05-17T15:00:49.165" v="95" actId="1076"/>
          <ac:spMkLst>
            <pc:docMk/>
            <pc:sldMk cId="935388654" sldId="787"/>
            <ac:spMk id="294" creationId="{32E1E785-BE82-4AC8-942E-0FCE6A782B83}"/>
          </ac:spMkLst>
        </pc:spChg>
        <pc:grpChg chg="mod">
          <ac:chgData name="reza kabir" userId="af3c95a13102d509" providerId="LiveId" clId="{1DE7A25A-A000-40E7-AB21-D6A01019233A}" dt="2020-05-17T15:00:49.165" v="95" actId="1076"/>
          <ac:grpSpMkLst>
            <pc:docMk/>
            <pc:sldMk cId="935388654" sldId="787"/>
            <ac:grpSpMk id="249" creationId="{BF63CB0C-93DC-4C76-95F6-3B98110843B3}"/>
          </ac:grpSpMkLst>
        </pc:grpChg>
        <pc:grpChg chg="mod">
          <ac:chgData name="reza kabir" userId="af3c95a13102d509" providerId="LiveId" clId="{1DE7A25A-A000-40E7-AB21-D6A01019233A}" dt="2020-05-17T15:00:49.165" v="95" actId="1076"/>
          <ac:grpSpMkLst>
            <pc:docMk/>
            <pc:sldMk cId="935388654" sldId="787"/>
            <ac:grpSpMk id="264" creationId="{746D5072-8B9D-4CE9-BB43-76BDD7690118}"/>
          </ac:grpSpMkLst>
        </pc:grpChg>
        <pc:grpChg chg="mod">
          <ac:chgData name="reza kabir" userId="af3c95a13102d509" providerId="LiveId" clId="{1DE7A25A-A000-40E7-AB21-D6A01019233A}" dt="2020-05-17T15:00:49.165" v="95" actId="1076"/>
          <ac:grpSpMkLst>
            <pc:docMk/>
            <pc:sldMk cId="935388654" sldId="787"/>
            <ac:grpSpMk id="286" creationId="{054BC691-A941-4C2A-A7EE-5C82B25237F3}"/>
          </ac:grpSpMkLst>
        </pc:grpChg>
      </pc:sldChg>
      <pc:sldChg chg="addSp delSp modSp new mod">
        <pc:chgData name="reza kabir" userId="af3c95a13102d509" providerId="LiveId" clId="{1DE7A25A-A000-40E7-AB21-D6A01019233A}" dt="2020-05-17T14:59:23.004" v="74" actId="1037"/>
        <pc:sldMkLst>
          <pc:docMk/>
          <pc:sldMk cId="3333698996" sldId="788"/>
        </pc:sldMkLst>
        <pc:spChg chg="mod">
          <ac:chgData name="reza kabir" userId="af3c95a13102d509" providerId="LiveId" clId="{1DE7A25A-A000-40E7-AB21-D6A01019233A}" dt="2020-05-17T14:59:14.386" v="68" actId="20577"/>
          <ac:spMkLst>
            <pc:docMk/>
            <pc:sldMk cId="3333698996" sldId="788"/>
            <ac:spMk id="2" creationId="{C19263E3-79B8-4394-B015-F0CE69FDC424}"/>
          </ac:spMkLst>
        </pc:spChg>
        <pc:spChg chg="mod">
          <ac:chgData name="reza kabir" userId="af3c95a13102d509" providerId="LiveId" clId="{1DE7A25A-A000-40E7-AB21-D6A01019233A}" dt="2020-05-17T14:57:50.889" v="42"/>
          <ac:spMkLst>
            <pc:docMk/>
            <pc:sldMk cId="3333698996" sldId="788"/>
            <ac:spMk id="5" creationId="{9EAFF9C6-8D78-40FC-989C-5FC02A58F104}"/>
          </ac:spMkLst>
        </pc:spChg>
        <pc:spChg chg="mod">
          <ac:chgData name="reza kabir" userId="af3c95a13102d509" providerId="LiveId" clId="{1DE7A25A-A000-40E7-AB21-D6A01019233A}" dt="2020-05-17T14:57:50.889" v="42"/>
          <ac:spMkLst>
            <pc:docMk/>
            <pc:sldMk cId="3333698996" sldId="788"/>
            <ac:spMk id="7" creationId="{7CA39535-A18B-4F73-845F-BDC85776D459}"/>
          </ac:spMkLst>
        </pc:spChg>
        <pc:spChg chg="mod">
          <ac:chgData name="reza kabir" userId="af3c95a13102d509" providerId="LiveId" clId="{1DE7A25A-A000-40E7-AB21-D6A01019233A}" dt="2020-05-17T14:57:50.889" v="42"/>
          <ac:spMkLst>
            <pc:docMk/>
            <pc:sldMk cId="3333698996" sldId="788"/>
            <ac:spMk id="11" creationId="{89A0A959-DAE2-4852-AAC7-8B19E39FD7DE}"/>
          </ac:spMkLst>
        </pc:spChg>
        <pc:spChg chg="mod">
          <ac:chgData name="reza kabir" userId="af3c95a13102d509" providerId="LiveId" clId="{1DE7A25A-A000-40E7-AB21-D6A01019233A}" dt="2020-05-17T14:57:50.889" v="42"/>
          <ac:spMkLst>
            <pc:docMk/>
            <pc:sldMk cId="3333698996" sldId="788"/>
            <ac:spMk id="12" creationId="{DBBF0C8A-471A-49CC-ABE8-6E49D3CB8530}"/>
          </ac:spMkLst>
        </pc:spChg>
        <pc:spChg chg="mod">
          <ac:chgData name="reza kabir" userId="af3c95a13102d509" providerId="LiveId" clId="{1DE7A25A-A000-40E7-AB21-D6A01019233A}" dt="2020-05-17T14:57:50.889" v="42"/>
          <ac:spMkLst>
            <pc:docMk/>
            <pc:sldMk cId="3333698996" sldId="788"/>
            <ac:spMk id="15" creationId="{D3B79033-22D7-4C5F-982C-3DB814E2B011}"/>
          </ac:spMkLst>
        </pc:spChg>
        <pc:spChg chg="mod">
          <ac:chgData name="reza kabir" userId="af3c95a13102d509" providerId="LiveId" clId="{1DE7A25A-A000-40E7-AB21-D6A01019233A}" dt="2020-05-17T14:57:50.889" v="42"/>
          <ac:spMkLst>
            <pc:docMk/>
            <pc:sldMk cId="3333698996" sldId="788"/>
            <ac:spMk id="16" creationId="{2B3971E1-479B-45D9-B6AB-7ABF3765C066}"/>
          </ac:spMkLst>
        </pc:spChg>
        <pc:spChg chg="mod">
          <ac:chgData name="reza kabir" userId="af3c95a13102d509" providerId="LiveId" clId="{1DE7A25A-A000-40E7-AB21-D6A01019233A}" dt="2020-05-17T14:57:50.889" v="42"/>
          <ac:spMkLst>
            <pc:docMk/>
            <pc:sldMk cId="3333698996" sldId="788"/>
            <ac:spMk id="17" creationId="{E4752304-61E3-47B1-9F24-B6D7FC65AC25}"/>
          </ac:spMkLst>
        </pc:spChg>
        <pc:spChg chg="mod">
          <ac:chgData name="reza kabir" userId="af3c95a13102d509" providerId="LiveId" clId="{1DE7A25A-A000-40E7-AB21-D6A01019233A}" dt="2020-05-17T14:57:50.889" v="42"/>
          <ac:spMkLst>
            <pc:docMk/>
            <pc:sldMk cId="3333698996" sldId="788"/>
            <ac:spMk id="18" creationId="{E6C58AC8-9B59-4664-BDB9-1B5E08160055}"/>
          </ac:spMkLst>
        </pc:spChg>
        <pc:spChg chg="mod">
          <ac:chgData name="reza kabir" userId="af3c95a13102d509" providerId="LiveId" clId="{1DE7A25A-A000-40E7-AB21-D6A01019233A}" dt="2020-05-17T14:57:50.889" v="42"/>
          <ac:spMkLst>
            <pc:docMk/>
            <pc:sldMk cId="3333698996" sldId="788"/>
            <ac:spMk id="19" creationId="{C5FC0BE1-5BDA-406A-94D0-AC8B83938072}"/>
          </ac:spMkLst>
        </pc:spChg>
        <pc:spChg chg="mod">
          <ac:chgData name="reza kabir" userId="af3c95a13102d509" providerId="LiveId" clId="{1DE7A25A-A000-40E7-AB21-D6A01019233A}" dt="2020-05-17T14:57:50.889" v="42"/>
          <ac:spMkLst>
            <pc:docMk/>
            <pc:sldMk cId="3333698996" sldId="788"/>
            <ac:spMk id="20" creationId="{6D8AF7B8-3973-4E7A-8E4C-BA097CD8E10B}"/>
          </ac:spMkLst>
        </pc:spChg>
        <pc:spChg chg="mod">
          <ac:chgData name="reza kabir" userId="af3c95a13102d509" providerId="LiveId" clId="{1DE7A25A-A000-40E7-AB21-D6A01019233A}" dt="2020-05-17T14:57:50.889" v="42"/>
          <ac:spMkLst>
            <pc:docMk/>
            <pc:sldMk cId="3333698996" sldId="788"/>
            <ac:spMk id="21" creationId="{944C4474-3592-4F35-83B0-2A0C3C20D89C}"/>
          </ac:spMkLst>
        </pc:spChg>
        <pc:spChg chg="mod">
          <ac:chgData name="reza kabir" userId="af3c95a13102d509" providerId="LiveId" clId="{1DE7A25A-A000-40E7-AB21-D6A01019233A}" dt="2020-05-17T14:57:50.889" v="42"/>
          <ac:spMkLst>
            <pc:docMk/>
            <pc:sldMk cId="3333698996" sldId="788"/>
            <ac:spMk id="22" creationId="{187D36C3-F86E-4A42-9D56-3354A61DBC3D}"/>
          </ac:spMkLst>
        </pc:spChg>
        <pc:spChg chg="mod">
          <ac:chgData name="reza kabir" userId="af3c95a13102d509" providerId="LiveId" clId="{1DE7A25A-A000-40E7-AB21-D6A01019233A}" dt="2020-05-17T14:57:50.889" v="42"/>
          <ac:spMkLst>
            <pc:docMk/>
            <pc:sldMk cId="3333698996" sldId="788"/>
            <ac:spMk id="23" creationId="{1EAC557D-327A-4BA9-8B14-1BE784EA7C6D}"/>
          </ac:spMkLst>
        </pc:spChg>
        <pc:spChg chg="mod">
          <ac:chgData name="reza kabir" userId="af3c95a13102d509" providerId="LiveId" clId="{1DE7A25A-A000-40E7-AB21-D6A01019233A}" dt="2020-05-17T14:57:50.889" v="42"/>
          <ac:spMkLst>
            <pc:docMk/>
            <pc:sldMk cId="3333698996" sldId="788"/>
            <ac:spMk id="24" creationId="{30C28209-9321-495A-9BE5-DA824157D5E6}"/>
          </ac:spMkLst>
        </pc:spChg>
        <pc:spChg chg="mod">
          <ac:chgData name="reza kabir" userId="af3c95a13102d509" providerId="LiveId" clId="{1DE7A25A-A000-40E7-AB21-D6A01019233A}" dt="2020-05-17T14:57:50.889" v="42"/>
          <ac:spMkLst>
            <pc:docMk/>
            <pc:sldMk cId="3333698996" sldId="788"/>
            <ac:spMk id="25" creationId="{DE5F60E3-3CC0-4A8E-8320-A1486EE45A7D}"/>
          </ac:spMkLst>
        </pc:spChg>
        <pc:spChg chg="mod">
          <ac:chgData name="reza kabir" userId="af3c95a13102d509" providerId="LiveId" clId="{1DE7A25A-A000-40E7-AB21-D6A01019233A}" dt="2020-05-17T14:57:50.889" v="42"/>
          <ac:spMkLst>
            <pc:docMk/>
            <pc:sldMk cId="3333698996" sldId="788"/>
            <ac:spMk id="26" creationId="{4F3DB8E8-FCFA-4878-BBEF-BE1B1DF5AACC}"/>
          </ac:spMkLst>
        </pc:spChg>
        <pc:spChg chg="mod">
          <ac:chgData name="reza kabir" userId="af3c95a13102d509" providerId="LiveId" clId="{1DE7A25A-A000-40E7-AB21-D6A01019233A}" dt="2020-05-17T14:57:50.889" v="42"/>
          <ac:spMkLst>
            <pc:docMk/>
            <pc:sldMk cId="3333698996" sldId="788"/>
            <ac:spMk id="27" creationId="{CD12D740-44C6-4001-9FCD-4B8CCC995E34}"/>
          </ac:spMkLst>
        </pc:spChg>
        <pc:spChg chg="mod">
          <ac:chgData name="reza kabir" userId="af3c95a13102d509" providerId="LiveId" clId="{1DE7A25A-A000-40E7-AB21-D6A01019233A}" dt="2020-05-17T14:57:50.889" v="42"/>
          <ac:spMkLst>
            <pc:docMk/>
            <pc:sldMk cId="3333698996" sldId="788"/>
            <ac:spMk id="28" creationId="{6CD5ADD7-5F15-40C5-8347-48464279585E}"/>
          </ac:spMkLst>
        </pc:spChg>
        <pc:spChg chg="mod">
          <ac:chgData name="reza kabir" userId="af3c95a13102d509" providerId="LiveId" clId="{1DE7A25A-A000-40E7-AB21-D6A01019233A}" dt="2020-05-17T14:57:50.889" v="42"/>
          <ac:spMkLst>
            <pc:docMk/>
            <pc:sldMk cId="3333698996" sldId="788"/>
            <ac:spMk id="29" creationId="{C2DB52C9-7DE7-4D11-8EBE-5054870825D8}"/>
          </ac:spMkLst>
        </pc:spChg>
        <pc:spChg chg="mod">
          <ac:chgData name="reza kabir" userId="af3c95a13102d509" providerId="LiveId" clId="{1DE7A25A-A000-40E7-AB21-D6A01019233A}" dt="2020-05-17T14:57:50.889" v="42"/>
          <ac:spMkLst>
            <pc:docMk/>
            <pc:sldMk cId="3333698996" sldId="788"/>
            <ac:spMk id="30" creationId="{B1BB7DF6-46FF-4892-8DFD-F0669CBCC570}"/>
          </ac:spMkLst>
        </pc:spChg>
        <pc:spChg chg="mod">
          <ac:chgData name="reza kabir" userId="af3c95a13102d509" providerId="LiveId" clId="{1DE7A25A-A000-40E7-AB21-D6A01019233A}" dt="2020-05-17T14:57:50.889" v="42"/>
          <ac:spMkLst>
            <pc:docMk/>
            <pc:sldMk cId="3333698996" sldId="788"/>
            <ac:spMk id="31" creationId="{F70F9B3C-B92B-4044-A76E-A143D0D741D2}"/>
          </ac:spMkLst>
        </pc:spChg>
        <pc:spChg chg="mod">
          <ac:chgData name="reza kabir" userId="af3c95a13102d509" providerId="LiveId" clId="{1DE7A25A-A000-40E7-AB21-D6A01019233A}" dt="2020-05-17T14:57:50.889" v="42"/>
          <ac:spMkLst>
            <pc:docMk/>
            <pc:sldMk cId="3333698996" sldId="788"/>
            <ac:spMk id="32" creationId="{082D8FCC-D71D-4FF1-9EE0-E05E1A983095}"/>
          </ac:spMkLst>
        </pc:spChg>
        <pc:spChg chg="mod">
          <ac:chgData name="reza kabir" userId="af3c95a13102d509" providerId="LiveId" clId="{1DE7A25A-A000-40E7-AB21-D6A01019233A}" dt="2020-05-17T14:57:50.889" v="42"/>
          <ac:spMkLst>
            <pc:docMk/>
            <pc:sldMk cId="3333698996" sldId="788"/>
            <ac:spMk id="33" creationId="{12786D10-3227-4F35-845D-0A22F84AB850}"/>
          </ac:spMkLst>
        </pc:spChg>
        <pc:spChg chg="mod">
          <ac:chgData name="reza kabir" userId="af3c95a13102d509" providerId="LiveId" clId="{1DE7A25A-A000-40E7-AB21-D6A01019233A}" dt="2020-05-17T14:57:50.889" v="42"/>
          <ac:spMkLst>
            <pc:docMk/>
            <pc:sldMk cId="3333698996" sldId="788"/>
            <ac:spMk id="34" creationId="{D08E57E6-0FD9-4169-B41C-214E51269881}"/>
          </ac:spMkLst>
        </pc:spChg>
        <pc:spChg chg="mod">
          <ac:chgData name="reza kabir" userId="af3c95a13102d509" providerId="LiveId" clId="{1DE7A25A-A000-40E7-AB21-D6A01019233A}" dt="2020-05-17T14:57:50.889" v="42"/>
          <ac:spMkLst>
            <pc:docMk/>
            <pc:sldMk cId="3333698996" sldId="788"/>
            <ac:spMk id="35" creationId="{F86847C4-5E59-4E29-8FA6-52E54BB5779C}"/>
          </ac:spMkLst>
        </pc:spChg>
        <pc:spChg chg="mod">
          <ac:chgData name="reza kabir" userId="af3c95a13102d509" providerId="LiveId" clId="{1DE7A25A-A000-40E7-AB21-D6A01019233A}" dt="2020-05-17T14:57:50.889" v="42"/>
          <ac:spMkLst>
            <pc:docMk/>
            <pc:sldMk cId="3333698996" sldId="788"/>
            <ac:spMk id="36" creationId="{E3079437-5FCD-4E84-B857-FBFDABC20DF1}"/>
          </ac:spMkLst>
        </pc:spChg>
        <pc:spChg chg="mod">
          <ac:chgData name="reza kabir" userId="af3c95a13102d509" providerId="LiveId" clId="{1DE7A25A-A000-40E7-AB21-D6A01019233A}" dt="2020-05-17T14:57:50.889" v="42"/>
          <ac:spMkLst>
            <pc:docMk/>
            <pc:sldMk cId="3333698996" sldId="788"/>
            <ac:spMk id="37" creationId="{3E561C43-6EFE-4310-83CB-2B4DAB693EB7}"/>
          </ac:spMkLst>
        </pc:spChg>
        <pc:spChg chg="mod">
          <ac:chgData name="reza kabir" userId="af3c95a13102d509" providerId="LiveId" clId="{1DE7A25A-A000-40E7-AB21-D6A01019233A}" dt="2020-05-17T14:57:50.889" v="42"/>
          <ac:spMkLst>
            <pc:docMk/>
            <pc:sldMk cId="3333698996" sldId="788"/>
            <ac:spMk id="38" creationId="{981F9C0D-C537-44F4-B3F2-B02AD2E7398C}"/>
          </ac:spMkLst>
        </pc:spChg>
        <pc:spChg chg="add del mod">
          <ac:chgData name="reza kabir" userId="af3c95a13102d509" providerId="LiveId" clId="{1DE7A25A-A000-40E7-AB21-D6A01019233A}" dt="2020-05-17T14:58:04.392" v="44" actId="478"/>
          <ac:spMkLst>
            <pc:docMk/>
            <pc:sldMk cId="3333698996" sldId="788"/>
            <ac:spMk id="39" creationId="{30407CDD-9652-40FB-9A4D-5FBCBD97AF39}"/>
          </ac:spMkLst>
        </pc:spChg>
        <pc:spChg chg="add del mod">
          <ac:chgData name="reza kabir" userId="af3c95a13102d509" providerId="LiveId" clId="{1DE7A25A-A000-40E7-AB21-D6A01019233A}" dt="2020-05-17T14:58:04.392" v="44" actId="478"/>
          <ac:spMkLst>
            <pc:docMk/>
            <pc:sldMk cId="3333698996" sldId="788"/>
            <ac:spMk id="40" creationId="{2BD88815-A9B2-4BFE-B670-D93430CE0B69}"/>
          </ac:spMkLst>
        </pc:spChg>
        <pc:spChg chg="add del mod">
          <ac:chgData name="reza kabir" userId="af3c95a13102d509" providerId="LiveId" clId="{1DE7A25A-A000-40E7-AB21-D6A01019233A}" dt="2020-05-17T14:58:04.392" v="44" actId="478"/>
          <ac:spMkLst>
            <pc:docMk/>
            <pc:sldMk cId="3333698996" sldId="788"/>
            <ac:spMk id="41" creationId="{F80CFE5A-BBE2-4C13-A48C-10F614DA8A4A}"/>
          </ac:spMkLst>
        </pc:spChg>
        <pc:spChg chg="add del mod">
          <ac:chgData name="reza kabir" userId="af3c95a13102d509" providerId="LiveId" clId="{1DE7A25A-A000-40E7-AB21-D6A01019233A}" dt="2020-05-17T14:58:04.392" v="44" actId="478"/>
          <ac:spMkLst>
            <pc:docMk/>
            <pc:sldMk cId="3333698996" sldId="788"/>
            <ac:spMk id="42" creationId="{69512DE3-3BC9-4A59-B1DB-240983E1BA0A}"/>
          </ac:spMkLst>
        </pc:spChg>
        <pc:spChg chg="add del mod">
          <ac:chgData name="reza kabir" userId="af3c95a13102d509" providerId="LiveId" clId="{1DE7A25A-A000-40E7-AB21-D6A01019233A}" dt="2020-05-17T14:58:04.392" v="44" actId="478"/>
          <ac:spMkLst>
            <pc:docMk/>
            <pc:sldMk cId="3333698996" sldId="788"/>
            <ac:spMk id="43" creationId="{38AED9D0-A536-40CD-B713-D0E319F94BA8}"/>
          </ac:spMkLst>
        </pc:spChg>
        <pc:spChg chg="add del mod">
          <ac:chgData name="reza kabir" userId="af3c95a13102d509" providerId="LiveId" clId="{1DE7A25A-A000-40E7-AB21-D6A01019233A}" dt="2020-05-17T14:58:04.392" v="44" actId="478"/>
          <ac:spMkLst>
            <pc:docMk/>
            <pc:sldMk cId="3333698996" sldId="788"/>
            <ac:spMk id="44" creationId="{EC4264C7-1719-4130-A66A-DFD39A8D12F8}"/>
          </ac:spMkLst>
        </pc:spChg>
        <pc:spChg chg="add del mod">
          <ac:chgData name="reza kabir" userId="af3c95a13102d509" providerId="LiveId" clId="{1DE7A25A-A000-40E7-AB21-D6A01019233A}" dt="2020-05-17T14:58:04.392" v="44" actId="478"/>
          <ac:spMkLst>
            <pc:docMk/>
            <pc:sldMk cId="3333698996" sldId="788"/>
            <ac:spMk id="45" creationId="{1B725E7A-ABA9-41CE-9818-DE5101793DB8}"/>
          </ac:spMkLst>
        </pc:spChg>
        <pc:spChg chg="add del mod">
          <ac:chgData name="reza kabir" userId="af3c95a13102d509" providerId="LiveId" clId="{1DE7A25A-A000-40E7-AB21-D6A01019233A}" dt="2020-05-17T14:58:04.392" v="44" actId="478"/>
          <ac:spMkLst>
            <pc:docMk/>
            <pc:sldMk cId="3333698996" sldId="788"/>
            <ac:spMk id="46" creationId="{A4794037-1DFB-4308-9CEF-03F6F3B6FF6B}"/>
          </ac:spMkLst>
        </pc:spChg>
        <pc:spChg chg="add del mod">
          <ac:chgData name="reza kabir" userId="af3c95a13102d509" providerId="LiveId" clId="{1DE7A25A-A000-40E7-AB21-D6A01019233A}" dt="2020-05-17T14:58:04.392" v="44" actId="478"/>
          <ac:spMkLst>
            <pc:docMk/>
            <pc:sldMk cId="3333698996" sldId="788"/>
            <ac:spMk id="47" creationId="{AEA15019-F318-44BE-B1F8-C91AD91CD9A5}"/>
          </ac:spMkLst>
        </pc:spChg>
        <pc:spChg chg="add del mod">
          <ac:chgData name="reza kabir" userId="af3c95a13102d509" providerId="LiveId" clId="{1DE7A25A-A000-40E7-AB21-D6A01019233A}" dt="2020-05-17T14:58:04.392" v="44" actId="478"/>
          <ac:spMkLst>
            <pc:docMk/>
            <pc:sldMk cId="3333698996" sldId="788"/>
            <ac:spMk id="48" creationId="{C70D8C4E-0289-4357-92DF-2A399B96AF40}"/>
          </ac:spMkLst>
        </pc:spChg>
        <pc:spChg chg="add del mod">
          <ac:chgData name="reza kabir" userId="af3c95a13102d509" providerId="LiveId" clId="{1DE7A25A-A000-40E7-AB21-D6A01019233A}" dt="2020-05-17T14:58:04.392" v="44" actId="478"/>
          <ac:spMkLst>
            <pc:docMk/>
            <pc:sldMk cId="3333698996" sldId="788"/>
            <ac:spMk id="49" creationId="{0D5246EF-3230-4408-A314-50B2196AFCAA}"/>
          </ac:spMkLst>
        </pc:spChg>
        <pc:spChg chg="add del mod">
          <ac:chgData name="reza kabir" userId="af3c95a13102d509" providerId="LiveId" clId="{1DE7A25A-A000-40E7-AB21-D6A01019233A}" dt="2020-05-17T14:58:04.392" v="44" actId="478"/>
          <ac:spMkLst>
            <pc:docMk/>
            <pc:sldMk cId="3333698996" sldId="788"/>
            <ac:spMk id="50" creationId="{18061E77-87BE-408A-A344-AF7A3337D678}"/>
          </ac:spMkLst>
        </pc:spChg>
        <pc:spChg chg="add del mod">
          <ac:chgData name="reza kabir" userId="af3c95a13102d509" providerId="LiveId" clId="{1DE7A25A-A000-40E7-AB21-D6A01019233A}" dt="2020-05-17T14:58:04.392" v="44" actId="478"/>
          <ac:spMkLst>
            <pc:docMk/>
            <pc:sldMk cId="3333698996" sldId="788"/>
            <ac:spMk id="51" creationId="{E4C2AB45-82CB-4384-A77A-4A7ACC99EECA}"/>
          </ac:spMkLst>
        </pc:spChg>
        <pc:spChg chg="add del mod">
          <ac:chgData name="reza kabir" userId="af3c95a13102d509" providerId="LiveId" clId="{1DE7A25A-A000-40E7-AB21-D6A01019233A}" dt="2020-05-17T14:58:04.392" v="44" actId="478"/>
          <ac:spMkLst>
            <pc:docMk/>
            <pc:sldMk cId="3333698996" sldId="788"/>
            <ac:spMk id="52" creationId="{50B095E1-9943-44F9-B3CE-775D3BCAE0D4}"/>
          </ac:spMkLst>
        </pc:spChg>
        <pc:spChg chg="add del mod">
          <ac:chgData name="reza kabir" userId="af3c95a13102d509" providerId="LiveId" clId="{1DE7A25A-A000-40E7-AB21-D6A01019233A}" dt="2020-05-17T14:58:04.392" v="44" actId="478"/>
          <ac:spMkLst>
            <pc:docMk/>
            <pc:sldMk cId="3333698996" sldId="788"/>
            <ac:spMk id="53" creationId="{3A3AA685-0D4C-4166-884E-1CA1DBCD42AB}"/>
          </ac:spMkLst>
        </pc:spChg>
        <pc:spChg chg="add del mod">
          <ac:chgData name="reza kabir" userId="af3c95a13102d509" providerId="LiveId" clId="{1DE7A25A-A000-40E7-AB21-D6A01019233A}" dt="2020-05-17T14:58:04.392" v="44" actId="478"/>
          <ac:spMkLst>
            <pc:docMk/>
            <pc:sldMk cId="3333698996" sldId="788"/>
            <ac:spMk id="54" creationId="{4C89A93A-83C5-4918-B0BF-2982AA364E77}"/>
          </ac:spMkLst>
        </pc:spChg>
        <pc:spChg chg="add del mod">
          <ac:chgData name="reza kabir" userId="af3c95a13102d509" providerId="LiveId" clId="{1DE7A25A-A000-40E7-AB21-D6A01019233A}" dt="2020-05-17T14:58:04.392" v="44" actId="478"/>
          <ac:spMkLst>
            <pc:docMk/>
            <pc:sldMk cId="3333698996" sldId="788"/>
            <ac:spMk id="55" creationId="{79212795-6566-456A-A902-7F551A3093DA}"/>
          </ac:spMkLst>
        </pc:spChg>
        <pc:spChg chg="add del mod">
          <ac:chgData name="reza kabir" userId="af3c95a13102d509" providerId="LiveId" clId="{1DE7A25A-A000-40E7-AB21-D6A01019233A}" dt="2020-05-17T14:58:04.392" v="44" actId="478"/>
          <ac:spMkLst>
            <pc:docMk/>
            <pc:sldMk cId="3333698996" sldId="788"/>
            <ac:spMk id="56" creationId="{B7AEE563-A8A9-4357-9AC2-DDA343089464}"/>
          </ac:spMkLst>
        </pc:spChg>
        <pc:spChg chg="add del mod">
          <ac:chgData name="reza kabir" userId="af3c95a13102d509" providerId="LiveId" clId="{1DE7A25A-A000-40E7-AB21-D6A01019233A}" dt="2020-05-17T14:58:04.392" v="44" actId="478"/>
          <ac:spMkLst>
            <pc:docMk/>
            <pc:sldMk cId="3333698996" sldId="788"/>
            <ac:spMk id="57" creationId="{BBF58243-D42F-4223-AF15-14CFD415356A}"/>
          </ac:spMkLst>
        </pc:spChg>
        <pc:spChg chg="add del mod">
          <ac:chgData name="reza kabir" userId="af3c95a13102d509" providerId="LiveId" clId="{1DE7A25A-A000-40E7-AB21-D6A01019233A}" dt="2020-05-17T14:58:04.392" v="44" actId="478"/>
          <ac:spMkLst>
            <pc:docMk/>
            <pc:sldMk cId="3333698996" sldId="788"/>
            <ac:spMk id="58" creationId="{C4B24DC9-A1B6-400E-9FB6-C373AB41DBC0}"/>
          </ac:spMkLst>
        </pc:spChg>
        <pc:spChg chg="add del mod">
          <ac:chgData name="reza kabir" userId="af3c95a13102d509" providerId="LiveId" clId="{1DE7A25A-A000-40E7-AB21-D6A01019233A}" dt="2020-05-17T14:58:04.392" v="44" actId="478"/>
          <ac:spMkLst>
            <pc:docMk/>
            <pc:sldMk cId="3333698996" sldId="788"/>
            <ac:spMk id="59" creationId="{8519D3BE-D864-4C1A-B925-6E102198349B}"/>
          </ac:spMkLst>
        </pc:spChg>
        <pc:spChg chg="add del mod">
          <ac:chgData name="reza kabir" userId="af3c95a13102d509" providerId="LiveId" clId="{1DE7A25A-A000-40E7-AB21-D6A01019233A}" dt="2020-05-17T14:58:04.392" v="44" actId="478"/>
          <ac:spMkLst>
            <pc:docMk/>
            <pc:sldMk cId="3333698996" sldId="788"/>
            <ac:spMk id="60" creationId="{752DFAE6-B65A-41F7-A367-7E6BEEDEF377}"/>
          </ac:spMkLst>
        </pc:spChg>
        <pc:spChg chg="add del mod">
          <ac:chgData name="reza kabir" userId="af3c95a13102d509" providerId="LiveId" clId="{1DE7A25A-A000-40E7-AB21-D6A01019233A}" dt="2020-05-17T14:58:04.392" v="44" actId="478"/>
          <ac:spMkLst>
            <pc:docMk/>
            <pc:sldMk cId="3333698996" sldId="788"/>
            <ac:spMk id="61" creationId="{D77EC23A-5AD1-4529-992A-3123774D7978}"/>
          </ac:spMkLst>
        </pc:spChg>
        <pc:spChg chg="add del mod">
          <ac:chgData name="reza kabir" userId="af3c95a13102d509" providerId="LiveId" clId="{1DE7A25A-A000-40E7-AB21-D6A01019233A}" dt="2020-05-17T14:58:04.392" v="44" actId="478"/>
          <ac:spMkLst>
            <pc:docMk/>
            <pc:sldMk cId="3333698996" sldId="788"/>
            <ac:spMk id="62" creationId="{4E47D357-B749-472E-896C-C757BE6870BA}"/>
          </ac:spMkLst>
        </pc:spChg>
        <pc:spChg chg="add del mod">
          <ac:chgData name="reza kabir" userId="af3c95a13102d509" providerId="LiveId" clId="{1DE7A25A-A000-40E7-AB21-D6A01019233A}" dt="2020-05-17T14:58:04.392" v="44" actId="478"/>
          <ac:spMkLst>
            <pc:docMk/>
            <pc:sldMk cId="3333698996" sldId="788"/>
            <ac:spMk id="63" creationId="{AA3BA41D-E859-412B-B437-FF1777DBF615}"/>
          </ac:spMkLst>
        </pc:spChg>
        <pc:spChg chg="add del mod">
          <ac:chgData name="reza kabir" userId="af3c95a13102d509" providerId="LiveId" clId="{1DE7A25A-A000-40E7-AB21-D6A01019233A}" dt="2020-05-17T14:58:04.392" v="44" actId="478"/>
          <ac:spMkLst>
            <pc:docMk/>
            <pc:sldMk cId="3333698996" sldId="788"/>
            <ac:spMk id="64" creationId="{65FE7046-24B7-469B-9ABB-F41793E9E9DC}"/>
          </ac:spMkLst>
        </pc:spChg>
        <pc:spChg chg="add del mod">
          <ac:chgData name="reza kabir" userId="af3c95a13102d509" providerId="LiveId" clId="{1DE7A25A-A000-40E7-AB21-D6A01019233A}" dt="2020-05-17T14:58:04.392" v="44" actId="478"/>
          <ac:spMkLst>
            <pc:docMk/>
            <pc:sldMk cId="3333698996" sldId="788"/>
            <ac:spMk id="65" creationId="{E0D47BC5-0FF8-4236-B97C-6082EF47CF48}"/>
          </ac:spMkLst>
        </pc:spChg>
        <pc:spChg chg="add del mod">
          <ac:chgData name="reza kabir" userId="af3c95a13102d509" providerId="LiveId" clId="{1DE7A25A-A000-40E7-AB21-D6A01019233A}" dt="2020-05-17T14:58:04.392" v="44" actId="478"/>
          <ac:spMkLst>
            <pc:docMk/>
            <pc:sldMk cId="3333698996" sldId="788"/>
            <ac:spMk id="66" creationId="{B1969C1D-2886-45C0-93AC-F78695422C0C}"/>
          </ac:spMkLst>
        </pc:spChg>
        <pc:spChg chg="add del mod">
          <ac:chgData name="reza kabir" userId="af3c95a13102d509" providerId="LiveId" clId="{1DE7A25A-A000-40E7-AB21-D6A01019233A}" dt="2020-05-17T14:58:04.392" v="44" actId="478"/>
          <ac:spMkLst>
            <pc:docMk/>
            <pc:sldMk cId="3333698996" sldId="788"/>
            <ac:spMk id="67" creationId="{256DB306-F826-444A-B09D-07AE09A77E62}"/>
          </ac:spMkLst>
        </pc:spChg>
        <pc:spChg chg="add del mod">
          <ac:chgData name="reza kabir" userId="af3c95a13102d509" providerId="LiveId" clId="{1DE7A25A-A000-40E7-AB21-D6A01019233A}" dt="2020-05-17T14:58:04.392" v="44" actId="478"/>
          <ac:spMkLst>
            <pc:docMk/>
            <pc:sldMk cId="3333698996" sldId="788"/>
            <ac:spMk id="68" creationId="{C9626F33-9161-4CE5-86F0-7D6E3FC1E3C7}"/>
          </ac:spMkLst>
        </pc:spChg>
        <pc:spChg chg="add del mod">
          <ac:chgData name="reza kabir" userId="af3c95a13102d509" providerId="LiveId" clId="{1DE7A25A-A000-40E7-AB21-D6A01019233A}" dt="2020-05-17T14:58:04.392" v="44" actId="478"/>
          <ac:spMkLst>
            <pc:docMk/>
            <pc:sldMk cId="3333698996" sldId="788"/>
            <ac:spMk id="69" creationId="{4D360FBB-BD48-4D08-882A-1E91C293F20B}"/>
          </ac:spMkLst>
        </pc:spChg>
        <pc:spChg chg="add del mod">
          <ac:chgData name="reza kabir" userId="af3c95a13102d509" providerId="LiveId" clId="{1DE7A25A-A000-40E7-AB21-D6A01019233A}" dt="2020-05-17T14:58:04.392" v="44" actId="478"/>
          <ac:spMkLst>
            <pc:docMk/>
            <pc:sldMk cId="3333698996" sldId="788"/>
            <ac:spMk id="70" creationId="{A60FEBE9-7D7A-40D8-861A-30B4C83D7F84}"/>
          </ac:spMkLst>
        </pc:spChg>
        <pc:spChg chg="add del mod">
          <ac:chgData name="reza kabir" userId="af3c95a13102d509" providerId="LiveId" clId="{1DE7A25A-A000-40E7-AB21-D6A01019233A}" dt="2020-05-17T14:58:04.392" v="44" actId="478"/>
          <ac:spMkLst>
            <pc:docMk/>
            <pc:sldMk cId="3333698996" sldId="788"/>
            <ac:spMk id="71" creationId="{92248FCF-77C4-4159-9529-5867D9A119D4}"/>
          </ac:spMkLst>
        </pc:spChg>
        <pc:spChg chg="add del mod">
          <ac:chgData name="reza kabir" userId="af3c95a13102d509" providerId="LiveId" clId="{1DE7A25A-A000-40E7-AB21-D6A01019233A}" dt="2020-05-17T14:58:04.392" v="44" actId="478"/>
          <ac:spMkLst>
            <pc:docMk/>
            <pc:sldMk cId="3333698996" sldId="788"/>
            <ac:spMk id="72" creationId="{E6A6D78E-9F48-4C40-90C4-33FFFA15C7AC}"/>
          </ac:spMkLst>
        </pc:spChg>
        <pc:spChg chg="add del mod">
          <ac:chgData name="reza kabir" userId="af3c95a13102d509" providerId="LiveId" clId="{1DE7A25A-A000-40E7-AB21-D6A01019233A}" dt="2020-05-17T14:58:04.392" v="44" actId="478"/>
          <ac:spMkLst>
            <pc:docMk/>
            <pc:sldMk cId="3333698996" sldId="788"/>
            <ac:spMk id="73" creationId="{BA0E0383-7C0A-434B-9304-6D400127AE86}"/>
          </ac:spMkLst>
        </pc:spChg>
        <pc:spChg chg="add del mod">
          <ac:chgData name="reza kabir" userId="af3c95a13102d509" providerId="LiveId" clId="{1DE7A25A-A000-40E7-AB21-D6A01019233A}" dt="2020-05-17T14:58:04.392" v="44" actId="478"/>
          <ac:spMkLst>
            <pc:docMk/>
            <pc:sldMk cId="3333698996" sldId="788"/>
            <ac:spMk id="74" creationId="{6DD30F28-C5D7-4A77-9F75-C7E769DB0FFC}"/>
          </ac:spMkLst>
        </pc:spChg>
        <pc:spChg chg="add del mod">
          <ac:chgData name="reza kabir" userId="af3c95a13102d509" providerId="LiveId" clId="{1DE7A25A-A000-40E7-AB21-D6A01019233A}" dt="2020-05-17T14:58:04.392" v="44" actId="478"/>
          <ac:spMkLst>
            <pc:docMk/>
            <pc:sldMk cId="3333698996" sldId="788"/>
            <ac:spMk id="75" creationId="{4FBBCED7-B186-4FA8-8C2A-5915D630B42C}"/>
          </ac:spMkLst>
        </pc:spChg>
        <pc:spChg chg="add del mod">
          <ac:chgData name="reza kabir" userId="af3c95a13102d509" providerId="LiveId" clId="{1DE7A25A-A000-40E7-AB21-D6A01019233A}" dt="2020-05-17T14:58:04.392" v="44" actId="478"/>
          <ac:spMkLst>
            <pc:docMk/>
            <pc:sldMk cId="3333698996" sldId="788"/>
            <ac:spMk id="76" creationId="{596022E8-8E2F-4AA6-BD37-6C13F4B6D5BD}"/>
          </ac:spMkLst>
        </pc:spChg>
        <pc:spChg chg="add del mod">
          <ac:chgData name="reza kabir" userId="af3c95a13102d509" providerId="LiveId" clId="{1DE7A25A-A000-40E7-AB21-D6A01019233A}" dt="2020-05-17T14:58:04.392" v="44" actId="478"/>
          <ac:spMkLst>
            <pc:docMk/>
            <pc:sldMk cId="3333698996" sldId="788"/>
            <ac:spMk id="77" creationId="{ACA9EEEE-C057-4F2A-9313-CAC1A825E8E4}"/>
          </ac:spMkLst>
        </pc:spChg>
        <pc:spChg chg="add del mod">
          <ac:chgData name="reza kabir" userId="af3c95a13102d509" providerId="LiveId" clId="{1DE7A25A-A000-40E7-AB21-D6A01019233A}" dt="2020-05-17T14:58:04.392" v="44" actId="478"/>
          <ac:spMkLst>
            <pc:docMk/>
            <pc:sldMk cId="3333698996" sldId="788"/>
            <ac:spMk id="78" creationId="{637803DE-637E-4041-B685-5CABB7689CF3}"/>
          </ac:spMkLst>
        </pc:spChg>
        <pc:spChg chg="add del mod">
          <ac:chgData name="reza kabir" userId="af3c95a13102d509" providerId="LiveId" clId="{1DE7A25A-A000-40E7-AB21-D6A01019233A}" dt="2020-05-17T14:58:04.392" v="44" actId="478"/>
          <ac:spMkLst>
            <pc:docMk/>
            <pc:sldMk cId="3333698996" sldId="788"/>
            <ac:spMk id="79" creationId="{A5DA19BC-72E2-4BAF-950C-990071B388E0}"/>
          </ac:spMkLst>
        </pc:spChg>
        <pc:spChg chg="add del mod">
          <ac:chgData name="reza kabir" userId="af3c95a13102d509" providerId="LiveId" clId="{1DE7A25A-A000-40E7-AB21-D6A01019233A}" dt="2020-05-17T14:58:04.392" v="44" actId="478"/>
          <ac:spMkLst>
            <pc:docMk/>
            <pc:sldMk cId="3333698996" sldId="788"/>
            <ac:spMk id="80" creationId="{309BC309-8AB6-4DBE-BA32-4EA707EC4CD7}"/>
          </ac:spMkLst>
        </pc:spChg>
        <pc:spChg chg="add del mod">
          <ac:chgData name="reza kabir" userId="af3c95a13102d509" providerId="LiveId" clId="{1DE7A25A-A000-40E7-AB21-D6A01019233A}" dt="2020-05-17T14:58:04.392" v="44" actId="478"/>
          <ac:spMkLst>
            <pc:docMk/>
            <pc:sldMk cId="3333698996" sldId="788"/>
            <ac:spMk id="81" creationId="{9C83EFC1-D6AB-49DC-9993-83D2211F5AC2}"/>
          </ac:spMkLst>
        </pc:spChg>
        <pc:spChg chg="add del mod">
          <ac:chgData name="reza kabir" userId="af3c95a13102d509" providerId="LiveId" clId="{1DE7A25A-A000-40E7-AB21-D6A01019233A}" dt="2020-05-17T14:58:04.392" v="44" actId="478"/>
          <ac:spMkLst>
            <pc:docMk/>
            <pc:sldMk cId="3333698996" sldId="788"/>
            <ac:spMk id="82" creationId="{140E8E18-A4F0-4958-BA91-88CDEBD42B4E}"/>
          </ac:spMkLst>
        </pc:spChg>
        <pc:spChg chg="add del mod">
          <ac:chgData name="reza kabir" userId="af3c95a13102d509" providerId="LiveId" clId="{1DE7A25A-A000-40E7-AB21-D6A01019233A}" dt="2020-05-17T14:58:04.392" v="44" actId="478"/>
          <ac:spMkLst>
            <pc:docMk/>
            <pc:sldMk cId="3333698996" sldId="788"/>
            <ac:spMk id="83" creationId="{8CBBEB46-DC17-424B-B914-58157E2CA127}"/>
          </ac:spMkLst>
        </pc:spChg>
        <pc:spChg chg="add del mod">
          <ac:chgData name="reza kabir" userId="af3c95a13102d509" providerId="LiveId" clId="{1DE7A25A-A000-40E7-AB21-D6A01019233A}" dt="2020-05-17T14:58:04.392" v="44" actId="478"/>
          <ac:spMkLst>
            <pc:docMk/>
            <pc:sldMk cId="3333698996" sldId="788"/>
            <ac:spMk id="84" creationId="{65982917-90DE-453E-8E2A-5A08515427CC}"/>
          </ac:spMkLst>
        </pc:spChg>
        <pc:spChg chg="add del mod">
          <ac:chgData name="reza kabir" userId="af3c95a13102d509" providerId="LiveId" clId="{1DE7A25A-A000-40E7-AB21-D6A01019233A}" dt="2020-05-17T14:58:04.392" v="44" actId="478"/>
          <ac:spMkLst>
            <pc:docMk/>
            <pc:sldMk cId="3333698996" sldId="788"/>
            <ac:spMk id="85" creationId="{95772672-2979-4DC7-85BE-152941DF9A8E}"/>
          </ac:spMkLst>
        </pc:spChg>
        <pc:spChg chg="add del mod">
          <ac:chgData name="reza kabir" userId="af3c95a13102d509" providerId="LiveId" clId="{1DE7A25A-A000-40E7-AB21-D6A01019233A}" dt="2020-05-17T14:58:04.392" v="44" actId="478"/>
          <ac:spMkLst>
            <pc:docMk/>
            <pc:sldMk cId="3333698996" sldId="788"/>
            <ac:spMk id="86" creationId="{0F9E87CA-A589-47F8-92EA-7108E2724FB5}"/>
          </ac:spMkLst>
        </pc:spChg>
        <pc:spChg chg="add del mod">
          <ac:chgData name="reza kabir" userId="af3c95a13102d509" providerId="LiveId" clId="{1DE7A25A-A000-40E7-AB21-D6A01019233A}" dt="2020-05-17T14:58:04.392" v="44" actId="478"/>
          <ac:spMkLst>
            <pc:docMk/>
            <pc:sldMk cId="3333698996" sldId="788"/>
            <ac:spMk id="87" creationId="{9D2C4696-AE8D-4DFF-9E77-6B6EB4EB28DB}"/>
          </ac:spMkLst>
        </pc:spChg>
        <pc:spChg chg="add del mod">
          <ac:chgData name="reza kabir" userId="af3c95a13102d509" providerId="LiveId" clId="{1DE7A25A-A000-40E7-AB21-D6A01019233A}" dt="2020-05-17T14:58:04.392" v="44" actId="478"/>
          <ac:spMkLst>
            <pc:docMk/>
            <pc:sldMk cId="3333698996" sldId="788"/>
            <ac:spMk id="88" creationId="{EEF6F650-F970-4340-8F1E-66AC35711ADC}"/>
          </ac:spMkLst>
        </pc:spChg>
        <pc:spChg chg="add del mod">
          <ac:chgData name="reza kabir" userId="af3c95a13102d509" providerId="LiveId" clId="{1DE7A25A-A000-40E7-AB21-D6A01019233A}" dt="2020-05-17T14:58:04.392" v="44" actId="478"/>
          <ac:spMkLst>
            <pc:docMk/>
            <pc:sldMk cId="3333698996" sldId="788"/>
            <ac:spMk id="89" creationId="{5F26CACB-E0F3-4481-9A0F-816815E03696}"/>
          </ac:spMkLst>
        </pc:spChg>
        <pc:spChg chg="add del mod">
          <ac:chgData name="reza kabir" userId="af3c95a13102d509" providerId="LiveId" clId="{1DE7A25A-A000-40E7-AB21-D6A01019233A}" dt="2020-05-17T14:58:04.392" v="44" actId="478"/>
          <ac:spMkLst>
            <pc:docMk/>
            <pc:sldMk cId="3333698996" sldId="788"/>
            <ac:spMk id="90" creationId="{19BC1D37-46FD-49A8-BC2E-F39FC8B2BB51}"/>
          </ac:spMkLst>
        </pc:spChg>
        <pc:spChg chg="add del mod">
          <ac:chgData name="reza kabir" userId="af3c95a13102d509" providerId="LiveId" clId="{1DE7A25A-A000-40E7-AB21-D6A01019233A}" dt="2020-05-17T14:58:04.392" v="44" actId="478"/>
          <ac:spMkLst>
            <pc:docMk/>
            <pc:sldMk cId="3333698996" sldId="788"/>
            <ac:spMk id="91" creationId="{5134DEAA-B57D-4DA0-9C31-C4893F3707CA}"/>
          </ac:spMkLst>
        </pc:spChg>
        <pc:spChg chg="add del mod">
          <ac:chgData name="reza kabir" userId="af3c95a13102d509" providerId="LiveId" clId="{1DE7A25A-A000-40E7-AB21-D6A01019233A}" dt="2020-05-17T14:58:04.392" v="44" actId="478"/>
          <ac:spMkLst>
            <pc:docMk/>
            <pc:sldMk cId="3333698996" sldId="788"/>
            <ac:spMk id="92" creationId="{72E3625E-031A-43B4-A5F2-6D377C3A9FEB}"/>
          </ac:spMkLst>
        </pc:spChg>
        <pc:spChg chg="add del mod">
          <ac:chgData name="reza kabir" userId="af3c95a13102d509" providerId="LiveId" clId="{1DE7A25A-A000-40E7-AB21-D6A01019233A}" dt="2020-05-17T14:58:04.392" v="44" actId="478"/>
          <ac:spMkLst>
            <pc:docMk/>
            <pc:sldMk cId="3333698996" sldId="788"/>
            <ac:spMk id="93" creationId="{B86F80B6-0ABA-4FEF-9BAD-4C3C07A96A1B}"/>
          </ac:spMkLst>
        </pc:spChg>
        <pc:spChg chg="add del mod">
          <ac:chgData name="reza kabir" userId="af3c95a13102d509" providerId="LiveId" clId="{1DE7A25A-A000-40E7-AB21-D6A01019233A}" dt="2020-05-17T14:58:04.392" v="44" actId="478"/>
          <ac:spMkLst>
            <pc:docMk/>
            <pc:sldMk cId="3333698996" sldId="788"/>
            <ac:spMk id="94" creationId="{A1FB43AD-3D0B-4AC0-B50A-69AB56461E09}"/>
          </ac:spMkLst>
        </pc:spChg>
        <pc:spChg chg="add del mod">
          <ac:chgData name="reza kabir" userId="af3c95a13102d509" providerId="LiveId" clId="{1DE7A25A-A000-40E7-AB21-D6A01019233A}" dt="2020-05-17T14:58:04.392" v="44" actId="478"/>
          <ac:spMkLst>
            <pc:docMk/>
            <pc:sldMk cId="3333698996" sldId="788"/>
            <ac:spMk id="95" creationId="{A92007F8-86DD-41F3-A61D-A3B92D093067}"/>
          </ac:spMkLst>
        </pc:spChg>
        <pc:spChg chg="add del mod">
          <ac:chgData name="reza kabir" userId="af3c95a13102d509" providerId="LiveId" clId="{1DE7A25A-A000-40E7-AB21-D6A01019233A}" dt="2020-05-17T14:58:04.392" v="44" actId="478"/>
          <ac:spMkLst>
            <pc:docMk/>
            <pc:sldMk cId="3333698996" sldId="788"/>
            <ac:spMk id="96" creationId="{25335C55-7EB0-49C9-B6EA-14FB90A15C10}"/>
          </ac:spMkLst>
        </pc:spChg>
        <pc:spChg chg="add del mod">
          <ac:chgData name="reza kabir" userId="af3c95a13102d509" providerId="LiveId" clId="{1DE7A25A-A000-40E7-AB21-D6A01019233A}" dt="2020-05-17T14:58:04.392" v="44" actId="478"/>
          <ac:spMkLst>
            <pc:docMk/>
            <pc:sldMk cId="3333698996" sldId="788"/>
            <ac:spMk id="97" creationId="{4560385C-045E-4323-B877-F324EA2766FB}"/>
          </ac:spMkLst>
        </pc:spChg>
        <pc:spChg chg="add del mod">
          <ac:chgData name="reza kabir" userId="af3c95a13102d509" providerId="LiveId" clId="{1DE7A25A-A000-40E7-AB21-D6A01019233A}" dt="2020-05-17T14:58:04.392" v="44" actId="478"/>
          <ac:spMkLst>
            <pc:docMk/>
            <pc:sldMk cId="3333698996" sldId="788"/>
            <ac:spMk id="98" creationId="{045FF335-F3FC-40B1-B18C-7CAF646AFA20}"/>
          </ac:spMkLst>
        </pc:spChg>
        <pc:spChg chg="add del mod">
          <ac:chgData name="reza kabir" userId="af3c95a13102d509" providerId="LiveId" clId="{1DE7A25A-A000-40E7-AB21-D6A01019233A}" dt="2020-05-17T14:58:04.392" v="44" actId="478"/>
          <ac:spMkLst>
            <pc:docMk/>
            <pc:sldMk cId="3333698996" sldId="788"/>
            <ac:spMk id="99" creationId="{C980D4DC-80FF-4257-8FAB-5D32697F0C28}"/>
          </ac:spMkLst>
        </pc:spChg>
        <pc:spChg chg="add del mod">
          <ac:chgData name="reza kabir" userId="af3c95a13102d509" providerId="LiveId" clId="{1DE7A25A-A000-40E7-AB21-D6A01019233A}" dt="2020-05-17T14:58:04.392" v="44" actId="478"/>
          <ac:spMkLst>
            <pc:docMk/>
            <pc:sldMk cId="3333698996" sldId="788"/>
            <ac:spMk id="100" creationId="{A89CB538-51B1-48AE-A797-05CBAFEDB2FC}"/>
          </ac:spMkLst>
        </pc:spChg>
        <pc:spChg chg="add del mod">
          <ac:chgData name="reza kabir" userId="af3c95a13102d509" providerId="LiveId" clId="{1DE7A25A-A000-40E7-AB21-D6A01019233A}" dt="2020-05-17T14:58:04.392" v="44" actId="478"/>
          <ac:spMkLst>
            <pc:docMk/>
            <pc:sldMk cId="3333698996" sldId="788"/>
            <ac:spMk id="101" creationId="{B77BCE69-03C5-494E-86F8-6141583F07CB}"/>
          </ac:spMkLst>
        </pc:spChg>
        <pc:spChg chg="add del mod">
          <ac:chgData name="reza kabir" userId="af3c95a13102d509" providerId="LiveId" clId="{1DE7A25A-A000-40E7-AB21-D6A01019233A}" dt="2020-05-17T14:58:04.392" v="44" actId="478"/>
          <ac:spMkLst>
            <pc:docMk/>
            <pc:sldMk cId="3333698996" sldId="788"/>
            <ac:spMk id="102" creationId="{6FDCD1DB-BC8A-4F5F-A263-68419F360ADF}"/>
          </ac:spMkLst>
        </pc:spChg>
        <pc:spChg chg="add del mod">
          <ac:chgData name="reza kabir" userId="af3c95a13102d509" providerId="LiveId" clId="{1DE7A25A-A000-40E7-AB21-D6A01019233A}" dt="2020-05-17T14:58:04.392" v="44" actId="478"/>
          <ac:spMkLst>
            <pc:docMk/>
            <pc:sldMk cId="3333698996" sldId="788"/>
            <ac:spMk id="103" creationId="{8A24EF8D-D24E-40C7-B07B-7C14BCA8CE4D}"/>
          </ac:spMkLst>
        </pc:spChg>
        <pc:spChg chg="add del mod">
          <ac:chgData name="reza kabir" userId="af3c95a13102d509" providerId="LiveId" clId="{1DE7A25A-A000-40E7-AB21-D6A01019233A}" dt="2020-05-17T14:58:04.392" v="44" actId="478"/>
          <ac:spMkLst>
            <pc:docMk/>
            <pc:sldMk cId="3333698996" sldId="788"/>
            <ac:spMk id="104" creationId="{741FC6E6-CDAE-4CAF-9B1C-3625E085F5B0}"/>
          </ac:spMkLst>
        </pc:spChg>
        <pc:spChg chg="add del mod">
          <ac:chgData name="reza kabir" userId="af3c95a13102d509" providerId="LiveId" clId="{1DE7A25A-A000-40E7-AB21-D6A01019233A}" dt="2020-05-17T14:58:04.392" v="44" actId="478"/>
          <ac:spMkLst>
            <pc:docMk/>
            <pc:sldMk cId="3333698996" sldId="788"/>
            <ac:spMk id="105" creationId="{DEB74DD6-A947-4380-B865-4C678BF863CA}"/>
          </ac:spMkLst>
        </pc:spChg>
        <pc:spChg chg="add del mod">
          <ac:chgData name="reza kabir" userId="af3c95a13102d509" providerId="LiveId" clId="{1DE7A25A-A000-40E7-AB21-D6A01019233A}" dt="2020-05-17T14:58:04.392" v="44" actId="478"/>
          <ac:spMkLst>
            <pc:docMk/>
            <pc:sldMk cId="3333698996" sldId="788"/>
            <ac:spMk id="106" creationId="{15DED748-9384-49B7-83FC-58342FCE95F5}"/>
          </ac:spMkLst>
        </pc:spChg>
        <pc:spChg chg="add del mod">
          <ac:chgData name="reza kabir" userId="af3c95a13102d509" providerId="LiveId" clId="{1DE7A25A-A000-40E7-AB21-D6A01019233A}" dt="2020-05-17T14:58:04.392" v="44" actId="478"/>
          <ac:spMkLst>
            <pc:docMk/>
            <pc:sldMk cId="3333698996" sldId="788"/>
            <ac:spMk id="107" creationId="{0D05ABC1-A90A-4238-865A-F34E8D6784E3}"/>
          </ac:spMkLst>
        </pc:spChg>
        <pc:spChg chg="add del mod">
          <ac:chgData name="reza kabir" userId="af3c95a13102d509" providerId="LiveId" clId="{1DE7A25A-A000-40E7-AB21-D6A01019233A}" dt="2020-05-17T14:58:04.392" v="44" actId="478"/>
          <ac:spMkLst>
            <pc:docMk/>
            <pc:sldMk cId="3333698996" sldId="788"/>
            <ac:spMk id="108" creationId="{2F4A9214-414B-4CA2-A59A-0058B1B800D5}"/>
          </ac:spMkLst>
        </pc:spChg>
        <pc:spChg chg="add del mod">
          <ac:chgData name="reza kabir" userId="af3c95a13102d509" providerId="LiveId" clId="{1DE7A25A-A000-40E7-AB21-D6A01019233A}" dt="2020-05-17T14:58:04.392" v="44" actId="478"/>
          <ac:spMkLst>
            <pc:docMk/>
            <pc:sldMk cId="3333698996" sldId="788"/>
            <ac:spMk id="109" creationId="{25F98381-EDB0-4487-81BE-ACF668B81EC0}"/>
          </ac:spMkLst>
        </pc:spChg>
        <pc:spChg chg="add del mod">
          <ac:chgData name="reza kabir" userId="af3c95a13102d509" providerId="LiveId" clId="{1DE7A25A-A000-40E7-AB21-D6A01019233A}" dt="2020-05-17T14:58:04.392" v="44" actId="478"/>
          <ac:spMkLst>
            <pc:docMk/>
            <pc:sldMk cId="3333698996" sldId="788"/>
            <ac:spMk id="110" creationId="{452D7E9A-C663-48C9-B94B-23C935D481CF}"/>
          </ac:spMkLst>
        </pc:spChg>
        <pc:spChg chg="add del mod">
          <ac:chgData name="reza kabir" userId="af3c95a13102d509" providerId="LiveId" clId="{1DE7A25A-A000-40E7-AB21-D6A01019233A}" dt="2020-05-17T14:58:04.392" v="44" actId="478"/>
          <ac:spMkLst>
            <pc:docMk/>
            <pc:sldMk cId="3333698996" sldId="788"/>
            <ac:spMk id="111" creationId="{1E2A24D6-4C88-40B0-B196-C6EB04AE0E0D}"/>
          </ac:spMkLst>
        </pc:spChg>
        <pc:spChg chg="add del mod">
          <ac:chgData name="reza kabir" userId="af3c95a13102d509" providerId="LiveId" clId="{1DE7A25A-A000-40E7-AB21-D6A01019233A}" dt="2020-05-17T14:58:04.392" v="44" actId="478"/>
          <ac:spMkLst>
            <pc:docMk/>
            <pc:sldMk cId="3333698996" sldId="788"/>
            <ac:spMk id="112" creationId="{9FECA4DF-BB5F-4577-A87A-868FF6E782C9}"/>
          </ac:spMkLst>
        </pc:spChg>
        <pc:spChg chg="add del mod">
          <ac:chgData name="reza kabir" userId="af3c95a13102d509" providerId="LiveId" clId="{1DE7A25A-A000-40E7-AB21-D6A01019233A}" dt="2020-05-17T14:58:04.392" v="44" actId="478"/>
          <ac:spMkLst>
            <pc:docMk/>
            <pc:sldMk cId="3333698996" sldId="788"/>
            <ac:spMk id="113" creationId="{474C4349-23F0-4FDF-853C-A1171D9A8518}"/>
          </ac:spMkLst>
        </pc:spChg>
        <pc:spChg chg="add del mod">
          <ac:chgData name="reza kabir" userId="af3c95a13102d509" providerId="LiveId" clId="{1DE7A25A-A000-40E7-AB21-D6A01019233A}" dt="2020-05-17T14:58:04.392" v="44" actId="478"/>
          <ac:spMkLst>
            <pc:docMk/>
            <pc:sldMk cId="3333698996" sldId="788"/>
            <ac:spMk id="114" creationId="{F73E14E7-6BE9-47B2-A3C1-E943416BDDA1}"/>
          </ac:spMkLst>
        </pc:spChg>
        <pc:spChg chg="add del mod">
          <ac:chgData name="reza kabir" userId="af3c95a13102d509" providerId="LiveId" clId="{1DE7A25A-A000-40E7-AB21-D6A01019233A}" dt="2020-05-17T14:58:04.392" v="44" actId="478"/>
          <ac:spMkLst>
            <pc:docMk/>
            <pc:sldMk cId="3333698996" sldId="788"/>
            <ac:spMk id="115" creationId="{353EC9F6-5DD6-48CD-9BF3-144B2B69B641}"/>
          </ac:spMkLst>
        </pc:spChg>
        <pc:spChg chg="add del mod">
          <ac:chgData name="reza kabir" userId="af3c95a13102d509" providerId="LiveId" clId="{1DE7A25A-A000-40E7-AB21-D6A01019233A}" dt="2020-05-17T14:58:04.392" v="44" actId="478"/>
          <ac:spMkLst>
            <pc:docMk/>
            <pc:sldMk cId="3333698996" sldId="788"/>
            <ac:spMk id="116" creationId="{8EF75306-4B81-481A-9258-E387A6DAF7FF}"/>
          </ac:spMkLst>
        </pc:spChg>
        <pc:spChg chg="add del mod">
          <ac:chgData name="reza kabir" userId="af3c95a13102d509" providerId="LiveId" clId="{1DE7A25A-A000-40E7-AB21-D6A01019233A}" dt="2020-05-17T14:58:04.392" v="44" actId="478"/>
          <ac:spMkLst>
            <pc:docMk/>
            <pc:sldMk cId="3333698996" sldId="788"/>
            <ac:spMk id="117" creationId="{16A0F7FE-F9E7-4C38-BFF3-3F71FE5FC939}"/>
          </ac:spMkLst>
        </pc:spChg>
        <pc:spChg chg="add del mod">
          <ac:chgData name="reza kabir" userId="af3c95a13102d509" providerId="LiveId" clId="{1DE7A25A-A000-40E7-AB21-D6A01019233A}" dt="2020-05-17T14:58:04.392" v="44" actId="478"/>
          <ac:spMkLst>
            <pc:docMk/>
            <pc:sldMk cId="3333698996" sldId="788"/>
            <ac:spMk id="118" creationId="{EFB8437D-5C1D-4B89-A322-8DEB4479D78F}"/>
          </ac:spMkLst>
        </pc:spChg>
        <pc:spChg chg="add del mod">
          <ac:chgData name="reza kabir" userId="af3c95a13102d509" providerId="LiveId" clId="{1DE7A25A-A000-40E7-AB21-D6A01019233A}" dt="2020-05-17T14:58:04.392" v="44" actId="478"/>
          <ac:spMkLst>
            <pc:docMk/>
            <pc:sldMk cId="3333698996" sldId="788"/>
            <ac:spMk id="119" creationId="{E1E620AC-5328-48DA-BEB2-C37C18EFF43C}"/>
          </ac:spMkLst>
        </pc:spChg>
        <pc:spChg chg="add del mod">
          <ac:chgData name="reza kabir" userId="af3c95a13102d509" providerId="LiveId" clId="{1DE7A25A-A000-40E7-AB21-D6A01019233A}" dt="2020-05-17T14:58:04.392" v="44" actId="478"/>
          <ac:spMkLst>
            <pc:docMk/>
            <pc:sldMk cId="3333698996" sldId="788"/>
            <ac:spMk id="120" creationId="{9D0D4C4F-A260-4755-88E7-25EEDD4D535B}"/>
          </ac:spMkLst>
        </pc:spChg>
        <pc:spChg chg="add del mod">
          <ac:chgData name="reza kabir" userId="af3c95a13102d509" providerId="LiveId" clId="{1DE7A25A-A000-40E7-AB21-D6A01019233A}" dt="2020-05-17T14:58:04.392" v="44" actId="478"/>
          <ac:spMkLst>
            <pc:docMk/>
            <pc:sldMk cId="3333698996" sldId="788"/>
            <ac:spMk id="121" creationId="{25520089-6F2C-43FB-8E51-88A97C8F2EDF}"/>
          </ac:spMkLst>
        </pc:spChg>
        <pc:spChg chg="add del mod">
          <ac:chgData name="reza kabir" userId="af3c95a13102d509" providerId="LiveId" clId="{1DE7A25A-A000-40E7-AB21-D6A01019233A}" dt="2020-05-17T14:58:04.392" v="44" actId="478"/>
          <ac:spMkLst>
            <pc:docMk/>
            <pc:sldMk cId="3333698996" sldId="788"/>
            <ac:spMk id="122" creationId="{608EDAB4-54DB-4E24-A602-5130D2814C22}"/>
          </ac:spMkLst>
        </pc:spChg>
        <pc:spChg chg="add del mod">
          <ac:chgData name="reza kabir" userId="af3c95a13102d509" providerId="LiveId" clId="{1DE7A25A-A000-40E7-AB21-D6A01019233A}" dt="2020-05-17T14:58:04.392" v="44" actId="478"/>
          <ac:spMkLst>
            <pc:docMk/>
            <pc:sldMk cId="3333698996" sldId="788"/>
            <ac:spMk id="123" creationId="{9B106706-9650-4F20-8B82-FEDBD5B894CD}"/>
          </ac:spMkLst>
        </pc:spChg>
        <pc:spChg chg="add del mod">
          <ac:chgData name="reza kabir" userId="af3c95a13102d509" providerId="LiveId" clId="{1DE7A25A-A000-40E7-AB21-D6A01019233A}" dt="2020-05-17T14:58:04.392" v="44" actId="478"/>
          <ac:spMkLst>
            <pc:docMk/>
            <pc:sldMk cId="3333698996" sldId="788"/>
            <ac:spMk id="124" creationId="{4FC501F3-1D2D-4B58-88F6-BE7729E80854}"/>
          </ac:spMkLst>
        </pc:spChg>
        <pc:spChg chg="add del mod">
          <ac:chgData name="reza kabir" userId="af3c95a13102d509" providerId="LiveId" clId="{1DE7A25A-A000-40E7-AB21-D6A01019233A}" dt="2020-05-17T14:58:04.392" v="44" actId="478"/>
          <ac:spMkLst>
            <pc:docMk/>
            <pc:sldMk cId="3333698996" sldId="788"/>
            <ac:spMk id="125" creationId="{43EC83B4-EC56-45BE-9503-B01B643A8C28}"/>
          </ac:spMkLst>
        </pc:spChg>
        <pc:spChg chg="add del mod">
          <ac:chgData name="reza kabir" userId="af3c95a13102d509" providerId="LiveId" clId="{1DE7A25A-A000-40E7-AB21-D6A01019233A}" dt="2020-05-17T14:58:04.392" v="44" actId="478"/>
          <ac:spMkLst>
            <pc:docMk/>
            <pc:sldMk cId="3333698996" sldId="788"/>
            <ac:spMk id="126" creationId="{B39CAADD-A5E5-4F35-A8C2-6E883A655BC4}"/>
          </ac:spMkLst>
        </pc:spChg>
        <pc:spChg chg="add del mod">
          <ac:chgData name="reza kabir" userId="af3c95a13102d509" providerId="LiveId" clId="{1DE7A25A-A000-40E7-AB21-D6A01019233A}" dt="2020-05-17T14:58:04.392" v="44" actId="478"/>
          <ac:spMkLst>
            <pc:docMk/>
            <pc:sldMk cId="3333698996" sldId="788"/>
            <ac:spMk id="127" creationId="{954607F0-9E6E-4249-A108-2D2DECA271D3}"/>
          </ac:spMkLst>
        </pc:spChg>
        <pc:spChg chg="add del mod">
          <ac:chgData name="reza kabir" userId="af3c95a13102d509" providerId="LiveId" clId="{1DE7A25A-A000-40E7-AB21-D6A01019233A}" dt="2020-05-17T14:58:04.392" v="44" actId="478"/>
          <ac:spMkLst>
            <pc:docMk/>
            <pc:sldMk cId="3333698996" sldId="788"/>
            <ac:spMk id="128" creationId="{806AA07F-FF88-4409-9D0F-E80C373153A7}"/>
          </ac:spMkLst>
        </pc:spChg>
        <pc:spChg chg="add del mod">
          <ac:chgData name="reza kabir" userId="af3c95a13102d509" providerId="LiveId" clId="{1DE7A25A-A000-40E7-AB21-D6A01019233A}" dt="2020-05-17T14:58:04.392" v="44" actId="478"/>
          <ac:spMkLst>
            <pc:docMk/>
            <pc:sldMk cId="3333698996" sldId="788"/>
            <ac:spMk id="129" creationId="{873994AF-7F36-45D1-BD2B-F261238B3353}"/>
          </ac:spMkLst>
        </pc:spChg>
        <pc:spChg chg="add del mod">
          <ac:chgData name="reza kabir" userId="af3c95a13102d509" providerId="LiveId" clId="{1DE7A25A-A000-40E7-AB21-D6A01019233A}" dt="2020-05-17T14:58:04.392" v="44" actId="478"/>
          <ac:spMkLst>
            <pc:docMk/>
            <pc:sldMk cId="3333698996" sldId="788"/>
            <ac:spMk id="130" creationId="{C386B2B1-DA32-47BB-9125-0A6FAF9BEAA8}"/>
          </ac:spMkLst>
        </pc:spChg>
        <pc:spChg chg="add del mod">
          <ac:chgData name="reza kabir" userId="af3c95a13102d509" providerId="LiveId" clId="{1DE7A25A-A000-40E7-AB21-D6A01019233A}" dt="2020-05-17T14:58:04.392" v="44" actId="478"/>
          <ac:spMkLst>
            <pc:docMk/>
            <pc:sldMk cId="3333698996" sldId="788"/>
            <ac:spMk id="131" creationId="{71EF0329-D50E-41E5-9DBE-BD3D1F87EC25}"/>
          </ac:spMkLst>
        </pc:spChg>
        <pc:spChg chg="add del mod">
          <ac:chgData name="reza kabir" userId="af3c95a13102d509" providerId="LiveId" clId="{1DE7A25A-A000-40E7-AB21-D6A01019233A}" dt="2020-05-17T14:58:04.392" v="44" actId="478"/>
          <ac:spMkLst>
            <pc:docMk/>
            <pc:sldMk cId="3333698996" sldId="788"/>
            <ac:spMk id="132" creationId="{4C84803C-4BE5-4B13-8B0D-64ABC3D0A10A}"/>
          </ac:spMkLst>
        </pc:spChg>
        <pc:spChg chg="add del mod">
          <ac:chgData name="reza kabir" userId="af3c95a13102d509" providerId="LiveId" clId="{1DE7A25A-A000-40E7-AB21-D6A01019233A}" dt="2020-05-17T14:58:04.392" v="44" actId="478"/>
          <ac:spMkLst>
            <pc:docMk/>
            <pc:sldMk cId="3333698996" sldId="788"/>
            <ac:spMk id="133" creationId="{18F92774-B8A1-4BB7-BFE3-61DBCE7B7533}"/>
          </ac:spMkLst>
        </pc:spChg>
        <pc:spChg chg="add del mod">
          <ac:chgData name="reza kabir" userId="af3c95a13102d509" providerId="LiveId" clId="{1DE7A25A-A000-40E7-AB21-D6A01019233A}" dt="2020-05-17T14:58:04.392" v="44" actId="478"/>
          <ac:spMkLst>
            <pc:docMk/>
            <pc:sldMk cId="3333698996" sldId="788"/>
            <ac:spMk id="134" creationId="{13DF01AD-03A4-4ADE-8E74-7A5AAD892EA8}"/>
          </ac:spMkLst>
        </pc:spChg>
        <pc:spChg chg="add del mod">
          <ac:chgData name="reza kabir" userId="af3c95a13102d509" providerId="LiveId" clId="{1DE7A25A-A000-40E7-AB21-D6A01019233A}" dt="2020-05-17T14:58:04.392" v="44" actId="478"/>
          <ac:spMkLst>
            <pc:docMk/>
            <pc:sldMk cId="3333698996" sldId="788"/>
            <ac:spMk id="135" creationId="{999851E4-5198-4AAE-9FEB-C2EFC1572A6E}"/>
          </ac:spMkLst>
        </pc:spChg>
        <pc:spChg chg="add del mod">
          <ac:chgData name="reza kabir" userId="af3c95a13102d509" providerId="LiveId" clId="{1DE7A25A-A000-40E7-AB21-D6A01019233A}" dt="2020-05-17T14:58:04.392" v="44" actId="478"/>
          <ac:spMkLst>
            <pc:docMk/>
            <pc:sldMk cId="3333698996" sldId="788"/>
            <ac:spMk id="136" creationId="{124E96EF-9294-4C7A-9B5B-AF353EFDB833}"/>
          </ac:spMkLst>
        </pc:spChg>
        <pc:spChg chg="add del mod">
          <ac:chgData name="reza kabir" userId="af3c95a13102d509" providerId="LiveId" clId="{1DE7A25A-A000-40E7-AB21-D6A01019233A}" dt="2020-05-17T14:58:04.392" v="44" actId="478"/>
          <ac:spMkLst>
            <pc:docMk/>
            <pc:sldMk cId="3333698996" sldId="788"/>
            <ac:spMk id="137" creationId="{47B843E4-12A0-417A-BEDE-867CFC575764}"/>
          </ac:spMkLst>
        </pc:spChg>
        <pc:spChg chg="add del mod">
          <ac:chgData name="reza kabir" userId="af3c95a13102d509" providerId="LiveId" clId="{1DE7A25A-A000-40E7-AB21-D6A01019233A}" dt="2020-05-17T14:58:04.392" v="44" actId="478"/>
          <ac:spMkLst>
            <pc:docMk/>
            <pc:sldMk cId="3333698996" sldId="788"/>
            <ac:spMk id="138" creationId="{4A4807ED-AC4B-4B11-B5C1-85E76A0ECAAB}"/>
          </ac:spMkLst>
        </pc:spChg>
        <pc:spChg chg="add del mod">
          <ac:chgData name="reza kabir" userId="af3c95a13102d509" providerId="LiveId" clId="{1DE7A25A-A000-40E7-AB21-D6A01019233A}" dt="2020-05-17T14:58:04.392" v="44" actId="478"/>
          <ac:spMkLst>
            <pc:docMk/>
            <pc:sldMk cId="3333698996" sldId="788"/>
            <ac:spMk id="139" creationId="{0AF2E6CC-464D-4F70-AA68-B4DF82857D2B}"/>
          </ac:spMkLst>
        </pc:spChg>
        <pc:spChg chg="add del mod">
          <ac:chgData name="reza kabir" userId="af3c95a13102d509" providerId="LiveId" clId="{1DE7A25A-A000-40E7-AB21-D6A01019233A}" dt="2020-05-17T14:58:04.392" v="44" actId="478"/>
          <ac:spMkLst>
            <pc:docMk/>
            <pc:sldMk cId="3333698996" sldId="788"/>
            <ac:spMk id="140" creationId="{759476BA-D5AC-4760-A623-B14AF68A113F}"/>
          </ac:spMkLst>
        </pc:spChg>
        <pc:spChg chg="add del mod">
          <ac:chgData name="reza kabir" userId="af3c95a13102d509" providerId="LiveId" clId="{1DE7A25A-A000-40E7-AB21-D6A01019233A}" dt="2020-05-17T14:58:04.392" v="44" actId="478"/>
          <ac:spMkLst>
            <pc:docMk/>
            <pc:sldMk cId="3333698996" sldId="788"/>
            <ac:spMk id="141" creationId="{0431E842-ADE0-4323-B4CC-59123201AE45}"/>
          </ac:spMkLst>
        </pc:spChg>
        <pc:spChg chg="add del mod">
          <ac:chgData name="reza kabir" userId="af3c95a13102d509" providerId="LiveId" clId="{1DE7A25A-A000-40E7-AB21-D6A01019233A}" dt="2020-05-17T14:58:04.392" v="44" actId="478"/>
          <ac:spMkLst>
            <pc:docMk/>
            <pc:sldMk cId="3333698996" sldId="788"/>
            <ac:spMk id="142" creationId="{EC8DE772-BDBB-4C3F-B44D-751F6771F513}"/>
          </ac:spMkLst>
        </pc:spChg>
        <pc:spChg chg="add del mod">
          <ac:chgData name="reza kabir" userId="af3c95a13102d509" providerId="LiveId" clId="{1DE7A25A-A000-40E7-AB21-D6A01019233A}" dt="2020-05-17T14:58:04.392" v="44" actId="478"/>
          <ac:spMkLst>
            <pc:docMk/>
            <pc:sldMk cId="3333698996" sldId="788"/>
            <ac:spMk id="143" creationId="{31AD4734-AD84-4329-A9A5-F9EF0E082F98}"/>
          </ac:spMkLst>
        </pc:spChg>
        <pc:spChg chg="add del mod">
          <ac:chgData name="reza kabir" userId="af3c95a13102d509" providerId="LiveId" clId="{1DE7A25A-A000-40E7-AB21-D6A01019233A}" dt="2020-05-17T14:58:04.392" v="44" actId="478"/>
          <ac:spMkLst>
            <pc:docMk/>
            <pc:sldMk cId="3333698996" sldId="788"/>
            <ac:spMk id="144" creationId="{5AE43257-4D4B-4C04-B2CA-F17EEBB56479}"/>
          </ac:spMkLst>
        </pc:spChg>
        <pc:spChg chg="add del mod">
          <ac:chgData name="reza kabir" userId="af3c95a13102d509" providerId="LiveId" clId="{1DE7A25A-A000-40E7-AB21-D6A01019233A}" dt="2020-05-17T14:58:04.392" v="44" actId="478"/>
          <ac:spMkLst>
            <pc:docMk/>
            <pc:sldMk cId="3333698996" sldId="788"/>
            <ac:spMk id="145" creationId="{B4100341-B7A4-441B-AFD2-D2D289BE91BE}"/>
          </ac:spMkLst>
        </pc:spChg>
        <pc:spChg chg="add del mod">
          <ac:chgData name="reza kabir" userId="af3c95a13102d509" providerId="LiveId" clId="{1DE7A25A-A000-40E7-AB21-D6A01019233A}" dt="2020-05-17T14:58:04.392" v="44" actId="478"/>
          <ac:spMkLst>
            <pc:docMk/>
            <pc:sldMk cId="3333698996" sldId="788"/>
            <ac:spMk id="146" creationId="{B0949B3D-3D6E-4AC6-A467-9F06AB4C4A39}"/>
          </ac:spMkLst>
        </pc:spChg>
        <pc:spChg chg="add del mod">
          <ac:chgData name="reza kabir" userId="af3c95a13102d509" providerId="LiveId" clId="{1DE7A25A-A000-40E7-AB21-D6A01019233A}" dt="2020-05-17T14:58:04.392" v="44" actId="478"/>
          <ac:spMkLst>
            <pc:docMk/>
            <pc:sldMk cId="3333698996" sldId="788"/>
            <ac:spMk id="147" creationId="{094D8BF7-74AC-419E-A925-3F24983EB493}"/>
          </ac:spMkLst>
        </pc:spChg>
        <pc:spChg chg="add del mod">
          <ac:chgData name="reza kabir" userId="af3c95a13102d509" providerId="LiveId" clId="{1DE7A25A-A000-40E7-AB21-D6A01019233A}" dt="2020-05-17T14:58:04.392" v="44" actId="478"/>
          <ac:spMkLst>
            <pc:docMk/>
            <pc:sldMk cId="3333698996" sldId="788"/>
            <ac:spMk id="148" creationId="{D93116A5-0E0C-4A6B-8DA7-DA35C162E3F3}"/>
          </ac:spMkLst>
        </pc:spChg>
        <pc:spChg chg="add del mod">
          <ac:chgData name="reza kabir" userId="af3c95a13102d509" providerId="LiveId" clId="{1DE7A25A-A000-40E7-AB21-D6A01019233A}" dt="2020-05-17T14:58:04.392" v="44" actId="478"/>
          <ac:spMkLst>
            <pc:docMk/>
            <pc:sldMk cId="3333698996" sldId="788"/>
            <ac:spMk id="149" creationId="{C87F5899-5250-4861-8BC9-6219A3E5CF9E}"/>
          </ac:spMkLst>
        </pc:spChg>
        <pc:spChg chg="add del mod">
          <ac:chgData name="reza kabir" userId="af3c95a13102d509" providerId="LiveId" clId="{1DE7A25A-A000-40E7-AB21-D6A01019233A}" dt="2020-05-17T14:58:04.392" v="44" actId="478"/>
          <ac:spMkLst>
            <pc:docMk/>
            <pc:sldMk cId="3333698996" sldId="788"/>
            <ac:spMk id="150" creationId="{5295FC13-2F1E-4EB8-A421-B64D3EA69604}"/>
          </ac:spMkLst>
        </pc:spChg>
        <pc:spChg chg="add del mod">
          <ac:chgData name="reza kabir" userId="af3c95a13102d509" providerId="LiveId" clId="{1DE7A25A-A000-40E7-AB21-D6A01019233A}" dt="2020-05-17T14:58:04.392" v="44" actId="478"/>
          <ac:spMkLst>
            <pc:docMk/>
            <pc:sldMk cId="3333698996" sldId="788"/>
            <ac:spMk id="151" creationId="{DAFC0FCF-8086-4C47-B886-8E99F9E3F82E}"/>
          </ac:spMkLst>
        </pc:spChg>
        <pc:spChg chg="add del mod">
          <ac:chgData name="reza kabir" userId="af3c95a13102d509" providerId="LiveId" clId="{1DE7A25A-A000-40E7-AB21-D6A01019233A}" dt="2020-05-17T14:58:04.392" v="44" actId="478"/>
          <ac:spMkLst>
            <pc:docMk/>
            <pc:sldMk cId="3333698996" sldId="788"/>
            <ac:spMk id="152" creationId="{0100EC88-7F9F-4CD5-BF16-3BBC296D69AD}"/>
          </ac:spMkLst>
        </pc:spChg>
        <pc:spChg chg="add del mod">
          <ac:chgData name="reza kabir" userId="af3c95a13102d509" providerId="LiveId" clId="{1DE7A25A-A000-40E7-AB21-D6A01019233A}" dt="2020-05-17T14:58:04.392" v="44" actId="478"/>
          <ac:spMkLst>
            <pc:docMk/>
            <pc:sldMk cId="3333698996" sldId="788"/>
            <ac:spMk id="153" creationId="{71C31CD1-47C7-426B-825B-949C4E6B1DBF}"/>
          </ac:spMkLst>
        </pc:spChg>
        <pc:spChg chg="add del mod">
          <ac:chgData name="reza kabir" userId="af3c95a13102d509" providerId="LiveId" clId="{1DE7A25A-A000-40E7-AB21-D6A01019233A}" dt="2020-05-17T14:58:04.392" v="44" actId="478"/>
          <ac:spMkLst>
            <pc:docMk/>
            <pc:sldMk cId="3333698996" sldId="788"/>
            <ac:spMk id="154" creationId="{1970C7B9-125E-4773-9485-5FA0F555D4B6}"/>
          </ac:spMkLst>
        </pc:spChg>
        <pc:spChg chg="add del mod">
          <ac:chgData name="reza kabir" userId="af3c95a13102d509" providerId="LiveId" clId="{1DE7A25A-A000-40E7-AB21-D6A01019233A}" dt="2020-05-17T14:58:04.392" v="44" actId="478"/>
          <ac:spMkLst>
            <pc:docMk/>
            <pc:sldMk cId="3333698996" sldId="788"/>
            <ac:spMk id="155" creationId="{528E6C7F-C47D-43F7-9F98-22F6073B8090}"/>
          </ac:spMkLst>
        </pc:spChg>
        <pc:spChg chg="add del mod">
          <ac:chgData name="reza kabir" userId="af3c95a13102d509" providerId="LiveId" clId="{1DE7A25A-A000-40E7-AB21-D6A01019233A}" dt="2020-05-17T14:58:11.096" v="45" actId="478"/>
          <ac:spMkLst>
            <pc:docMk/>
            <pc:sldMk cId="3333698996" sldId="788"/>
            <ac:spMk id="156" creationId="{67C38686-A5C2-4CDD-AF11-A045548A71C2}"/>
          </ac:spMkLst>
        </pc:spChg>
        <pc:spChg chg="add del mod">
          <ac:chgData name="reza kabir" userId="af3c95a13102d509" providerId="LiveId" clId="{1DE7A25A-A000-40E7-AB21-D6A01019233A}" dt="2020-05-17T14:58:04.392" v="44" actId="478"/>
          <ac:spMkLst>
            <pc:docMk/>
            <pc:sldMk cId="3333698996" sldId="788"/>
            <ac:spMk id="157" creationId="{5F4424CD-07BC-466C-8816-676BA23CC76D}"/>
          </ac:spMkLst>
        </pc:spChg>
        <pc:spChg chg="add del mod">
          <ac:chgData name="reza kabir" userId="af3c95a13102d509" providerId="LiveId" clId="{1DE7A25A-A000-40E7-AB21-D6A01019233A}" dt="2020-05-17T14:58:04.392" v="44" actId="478"/>
          <ac:spMkLst>
            <pc:docMk/>
            <pc:sldMk cId="3333698996" sldId="788"/>
            <ac:spMk id="158" creationId="{748EF348-3CF7-46CF-877D-E01E371C4627}"/>
          </ac:spMkLst>
        </pc:spChg>
        <pc:spChg chg="add del mod">
          <ac:chgData name="reza kabir" userId="af3c95a13102d509" providerId="LiveId" clId="{1DE7A25A-A000-40E7-AB21-D6A01019233A}" dt="2020-05-17T14:58:04.392" v="44" actId="478"/>
          <ac:spMkLst>
            <pc:docMk/>
            <pc:sldMk cId="3333698996" sldId="788"/>
            <ac:spMk id="159" creationId="{0C44B388-C5FD-4D11-823E-55BCD60AC9E6}"/>
          </ac:spMkLst>
        </pc:spChg>
        <pc:spChg chg="add del mod">
          <ac:chgData name="reza kabir" userId="af3c95a13102d509" providerId="LiveId" clId="{1DE7A25A-A000-40E7-AB21-D6A01019233A}" dt="2020-05-17T14:58:04.392" v="44" actId="478"/>
          <ac:spMkLst>
            <pc:docMk/>
            <pc:sldMk cId="3333698996" sldId="788"/>
            <ac:spMk id="160" creationId="{81716818-FAA0-41C1-B59C-0414D5FB8237}"/>
          </ac:spMkLst>
        </pc:spChg>
        <pc:spChg chg="add del mod">
          <ac:chgData name="reza kabir" userId="af3c95a13102d509" providerId="LiveId" clId="{1DE7A25A-A000-40E7-AB21-D6A01019233A}" dt="2020-05-17T14:58:04.392" v="44" actId="478"/>
          <ac:spMkLst>
            <pc:docMk/>
            <pc:sldMk cId="3333698996" sldId="788"/>
            <ac:spMk id="161" creationId="{D2E94370-BC04-4183-9F3C-0A8A947C06B6}"/>
          </ac:spMkLst>
        </pc:spChg>
        <pc:spChg chg="add del mod">
          <ac:chgData name="reza kabir" userId="af3c95a13102d509" providerId="LiveId" clId="{1DE7A25A-A000-40E7-AB21-D6A01019233A}" dt="2020-05-17T14:58:04.392" v="44" actId="478"/>
          <ac:spMkLst>
            <pc:docMk/>
            <pc:sldMk cId="3333698996" sldId="788"/>
            <ac:spMk id="162" creationId="{81800764-34F1-4104-A10E-3262AE25C5E7}"/>
          </ac:spMkLst>
        </pc:spChg>
        <pc:spChg chg="add del mod">
          <ac:chgData name="reza kabir" userId="af3c95a13102d509" providerId="LiveId" clId="{1DE7A25A-A000-40E7-AB21-D6A01019233A}" dt="2020-05-17T14:58:04.392" v="44" actId="478"/>
          <ac:spMkLst>
            <pc:docMk/>
            <pc:sldMk cId="3333698996" sldId="788"/>
            <ac:spMk id="163" creationId="{5E0295A9-C460-420D-BEEA-D4753001B972}"/>
          </ac:spMkLst>
        </pc:spChg>
        <pc:spChg chg="add del mod">
          <ac:chgData name="reza kabir" userId="af3c95a13102d509" providerId="LiveId" clId="{1DE7A25A-A000-40E7-AB21-D6A01019233A}" dt="2020-05-17T14:58:04.392" v="44" actId="478"/>
          <ac:spMkLst>
            <pc:docMk/>
            <pc:sldMk cId="3333698996" sldId="788"/>
            <ac:spMk id="164" creationId="{F498AC0E-03DD-47DF-B813-6B590C53F9D9}"/>
          </ac:spMkLst>
        </pc:spChg>
        <pc:spChg chg="add del mod">
          <ac:chgData name="reza kabir" userId="af3c95a13102d509" providerId="LiveId" clId="{1DE7A25A-A000-40E7-AB21-D6A01019233A}" dt="2020-05-17T14:58:04.392" v="44" actId="478"/>
          <ac:spMkLst>
            <pc:docMk/>
            <pc:sldMk cId="3333698996" sldId="788"/>
            <ac:spMk id="165" creationId="{EDE4A20A-29DA-4887-A12A-06126A7C0C02}"/>
          </ac:spMkLst>
        </pc:spChg>
        <pc:spChg chg="add del mod">
          <ac:chgData name="reza kabir" userId="af3c95a13102d509" providerId="LiveId" clId="{1DE7A25A-A000-40E7-AB21-D6A01019233A}" dt="2020-05-17T14:58:04.392" v="44" actId="478"/>
          <ac:spMkLst>
            <pc:docMk/>
            <pc:sldMk cId="3333698996" sldId="788"/>
            <ac:spMk id="166" creationId="{E332C4C8-48EF-43D3-8EB4-3585A9FCBDEC}"/>
          </ac:spMkLst>
        </pc:spChg>
        <pc:spChg chg="add del mod">
          <ac:chgData name="reza kabir" userId="af3c95a13102d509" providerId="LiveId" clId="{1DE7A25A-A000-40E7-AB21-D6A01019233A}" dt="2020-05-17T14:58:04.392" v="44" actId="478"/>
          <ac:spMkLst>
            <pc:docMk/>
            <pc:sldMk cId="3333698996" sldId="788"/>
            <ac:spMk id="167" creationId="{D3643511-286B-43CB-A8D0-173B970DFFD9}"/>
          </ac:spMkLst>
        </pc:spChg>
        <pc:spChg chg="add del mod">
          <ac:chgData name="reza kabir" userId="af3c95a13102d509" providerId="LiveId" clId="{1DE7A25A-A000-40E7-AB21-D6A01019233A}" dt="2020-05-17T14:58:04.392" v="44" actId="478"/>
          <ac:spMkLst>
            <pc:docMk/>
            <pc:sldMk cId="3333698996" sldId="788"/>
            <ac:spMk id="168" creationId="{C1A167D6-2CFA-4C9D-A207-40FD443643EC}"/>
          </ac:spMkLst>
        </pc:spChg>
        <pc:spChg chg="add del mod">
          <ac:chgData name="reza kabir" userId="af3c95a13102d509" providerId="LiveId" clId="{1DE7A25A-A000-40E7-AB21-D6A01019233A}" dt="2020-05-17T14:58:04.392" v="44" actId="478"/>
          <ac:spMkLst>
            <pc:docMk/>
            <pc:sldMk cId="3333698996" sldId="788"/>
            <ac:spMk id="169" creationId="{99258CAE-9CD3-4575-83A9-5D7893FA1C43}"/>
          </ac:spMkLst>
        </pc:spChg>
        <pc:spChg chg="add del mod">
          <ac:chgData name="reza kabir" userId="af3c95a13102d509" providerId="LiveId" clId="{1DE7A25A-A000-40E7-AB21-D6A01019233A}" dt="2020-05-17T14:58:04.392" v="44" actId="478"/>
          <ac:spMkLst>
            <pc:docMk/>
            <pc:sldMk cId="3333698996" sldId="788"/>
            <ac:spMk id="170" creationId="{DA92C00F-A908-4D61-BB19-45A13AC89005}"/>
          </ac:spMkLst>
        </pc:spChg>
        <pc:spChg chg="add del mod">
          <ac:chgData name="reza kabir" userId="af3c95a13102d509" providerId="LiveId" clId="{1DE7A25A-A000-40E7-AB21-D6A01019233A}" dt="2020-05-17T14:58:04.392" v="44" actId="478"/>
          <ac:spMkLst>
            <pc:docMk/>
            <pc:sldMk cId="3333698996" sldId="788"/>
            <ac:spMk id="171" creationId="{7061739A-63D1-4962-8FA7-8B2E692863D1}"/>
          </ac:spMkLst>
        </pc:spChg>
        <pc:spChg chg="add del mod">
          <ac:chgData name="reza kabir" userId="af3c95a13102d509" providerId="LiveId" clId="{1DE7A25A-A000-40E7-AB21-D6A01019233A}" dt="2020-05-17T14:58:04.392" v="44" actId="478"/>
          <ac:spMkLst>
            <pc:docMk/>
            <pc:sldMk cId="3333698996" sldId="788"/>
            <ac:spMk id="172" creationId="{589CD032-72F1-4C05-AE23-EE1C85B752AD}"/>
          </ac:spMkLst>
        </pc:spChg>
        <pc:spChg chg="add del mod">
          <ac:chgData name="reza kabir" userId="af3c95a13102d509" providerId="LiveId" clId="{1DE7A25A-A000-40E7-AB21-D6A01019233A}" dt="2020-05-17T14:58:04.392" v="44" actId="478"/>
          <ac:spMkLst>
            <pc:docMk/>
            <pc:sldMk cId="3333698996" sldId="788"/>
            <ac:spMk id="173" creationId="{695909AD-6AE8-4523-87A0-CD8119E240F7}"/>
          </ac:spMkLst>
        </pc:spChg>
        <pc:spChg chg="add del mod">
          <ac:chgData name="reza kabir" userId="af3c95a13102d509" providerId="LiveId" clId="{1DE7A25A-A000-40E7-AB21-D6A01019233A}" dt="2020-05-17T14:58:04.392" v="44" actId="478"/>
          <ac:spMkLst>
            <pc:docMk/>
            <pc:sldMk cId="3333698996" sldId="788"/>
            <ac:spMk id="174" creationId="{EBF80742-F8FA-41D1-873F-1D7567480E16}"/>
          </ac:spMkLst>
        </pc:spChg>
        <pc:spChg chg="add del mod">
          <ac:chgData name="reza kabir" userId="af3c95a13102d509" providerId="LiveId" clId="{1DE7A25A-A000-40E7-AB21-D6A01019233A}" dt="2020-05-17T14:58:04.392" v="44" actId="478"/>
          <ac:spMkLst>
            <pc:docMk/>
            <pc:sldMk cId="3333698996" sldId="788"/>
            <ac:spMk id="175" creationId="{BB7B8677-3E56-427E-A9AD-4D73A66C7F57}"/>
          </ac:spMkLst>
        </pc:spChg>
        <pc:spChg chg="add del mod">
          <ac:chgData name="reza kabir" userId="af3c95a13102d509" providerId="LiveId" clId="{1DE7A25A-A000-40E7-AB21-D6A01019233A}" dt="2020-05-17T14:58:11.096" v="45" actId="478"/>
          <ac:spMkLst>
            <pc:docMk/>
            <pc:sldMk cId="3333698996" sldId="788"/>
            <ac:spMk id="176" creationId="{AF2970CB-A9C5-41CE-87FB-44DC9B8320C8}"/>
          </ac:spMkLst>
        </pc:spChg>
        <pc:spChg chg="add del mod">
          <ac:chgData name="reza kabir" userId="af3c95a13102d509" providerId="LiveId" clId="{1DE7A25A-A000-40E7-AB21-D6A01019233A}" dt="2020-05-17T14:58:11.096" v="45" actId="478"/>
          <ac:spMkLst>
            <pc:docMk/>
            <pc:sldMk cId="3333698996" sldId="788"/>
            <ac:spMk id="177" creationId="{51C0B542-97AD-4542-9B57-0376C94AC181}"/>
          </ac:spMkLst>
        </pc:spChg>
        <pc:spChg chg="add del mod">
          <ac:chgData name="reza kabir" userId="af3c95a13102d509" providerId="LiveId" clId="{1DE7A25A-A000-40E7-AB21-D6A01019233A}" dt="2020-05-17T14:58:11.096" v="45" actId="478"/>
          <ac:spMkLst>
            <pc:docMk/>
            <pc:sldMk cId="3333698996" sldId="788"/>
            <ac:spMk id="178" creationId="{EDA734B1-405C-4DD3-8B00-ABED140BD3D6}"/>
          </ac:spMkLst>
        </pc:spChg>
        <pc:spChg chg="add del mod">
          <ac:chgData name="reza kabir" userId="af3c95a13102d509" providerId="LiveId" clId="{1DE7A25A-A000-40E7-AB21-D6A01019233A}" dt="2020-05-17T14:58:04.392" v="44" actId="478"/>
          <ac:spMkLst>
            <pc:docMk/>
            <pc:sldMk cId="3333698996" sldId="788"/>
            <ac:spMk id="179" creationId="{CFCF93F0-CA9E-4C00-9467-20A5806789E2}"/>
          </ac:spMkLst>
        </pc:spChg>
        <pc:spChg chg="add del mod">
          <ac:chgData name="reza kabir" userId="af3c95a13102d509" providerId="LiveId" clId="{1DE7A25A-A000-40E7-AB21-D6A01019233A}" dt="2020-05-17T14:58:04.392" v="44" actId="478"/>
          <ac:spMkLst>
            <pc:docMk/>
            <pc:sldMk cId="3333698996" sldId="788"/>
            <ac:spMk id="180" creationId="{BA64D9B5-0848-431D-9EBE-163AE63271CF}"/>
          </ac:spMkLst>
        </pc:spChg>
        <pc:spChg chg="add del mod">
          <ac:chgData name="reza kabir" userId="af3c95a13102d509" providerId="LiveId" clId="{1DE7A25A-A000-40E7-AB21-D6A01019233A}" dt="2020-05-17T14:58:04.392" v="44" actId="478"/>
          <ac:spMkLst>
            <pc:docMk/>
            <pc:sldMk cId="3333698996" sldId="788"/>
            <ac:spMk id="181" creationId="{FDB53FC7-60CF-49D1-B4CF-F2FC960703D6}"/>
          </ac:spMkLst>
        </pc:spChg>
        <pc:spChg chg="add del mod">
          <ac:chgData name="reza kabir" userId="af3c95a13102d509" providerId="LiveId" clId="{1DE7A25A-A000-40E7-AB21-D6A01019233A}" dt="2020-05-17T14:58:04.392" v="44" actId="478"/>
          <ac:spMkLst>
            <pc:docMk/>
            <pc:sldMk cId="3333698996" sldId="788"/>
            <ac:spMk id="182" creationId="{F9612845-7A57-4BAA-A7E1-D42E8C970446}"/>
          </ac:spMkLst>
        </pc:spChg>
        <pc:spChg chg="add del mod">
          <ac:chgData name="reza kabir" userId="af3c95a13102d509" providerId="LiveId" clId="{1DE7A25A-A000-40E7-AB21-D6A01019233A}" dt="2020-05-17T14:58:04.392" v="44" actId="478"/>
          <ac:spMkLst>
            <pc:docMk/>
            <pc:sldMk cId="3333698996" sldId="788"/>
            <ac:spMk id="183" creationId="{E1CB242A-1ACD-4A97-B85E-98E71B29EEBB}"/>
          </ac:spMkLst>
        </pc:spChg>
        <pc:spChg chg="add del mod">
          <ac:chgData name="reza kabir" userId="af3c95a13102d509" providerId="LiveId" clId="{1DE7A25A-A000-40E7-AB21-D6A01019233A}" dt="2020-05-17T14:58:04.392" v="44" actId="478"/>
          <ac:spMkLst>
            <pc:docMk/>
            <pc:sldMk cId="3333698996" sldId="788"/>
            <ac:spMk id="184" creationId="{8E3E9BC5-C943-4EE2-B3F1-62F3082D8039}"/>
          </ac:spMkLst>
        </pc:spChg>
        <pc:spChg chg="add del mod">
          <ac:chgData name="reza kabir" userId="af3c95a13102d509" providerId="LiveId" clId="{1DE7A25A-A000-40E7-AB21-D6A01019233A}" dt="2020-05-17T14:58:04.392" v="44" actId="478"/>
          <ac:spMkLst>
            <pc:docMk/>
            <pc:sldMk cId="3333698996" sldId="788"/>
            <ac:spMk id="185" creationId="{E7DF2A7C-FBB8-4CF2-80F7-8B671338851F}"/>
          </ac:spMkLst>
        </pc:spChg>
        <pc:spChg chg="add del mod">
          <ac:chgData name="reza kabir" userId="af3c95a13102d509" providerId="LiveId" clId="{1DE7A25A-A000-40E7-AB21-D6A01019233A}" dt="2020-05-17T14:58:04.392" v="44" actId="478"/>
          <ac:spMkLst>
            <pc:docMk/>
            <pc:sldMk cId="3333698996" sldId="788"/>
            <ac:spMk id="186" creationId="{0BC3A42B-4E7C-46D3-B071-DE19C6B2E754}"/>
          </ac:spMkLst>
        </pc:spChg>
        <pc:spChg chg="add del mod">
          <ac:chgData name="reza kabir" userId="af3c95a13102d509" providerId="LiveId" clId="{1DE7A25A-A000-40E7-AB21-D6A01019233A}" dt="2020-05-17T14:58:04.392" v="44" actId="478"/>
          <ac:spMkLst>
            <pc:docMk/>
            <pc:sldMk cId="3333698996" sldId="788"/>
            <ac:spMk id="187" creationId="{87B8C774-5506-45AE-AA74-BAF3316E7694}"/>
          </ac:spMkLst>
        </pc:spChg>
        <pc:spChg chg="add del mod">
          <ac:chgData name="reza kabir" userId="af3c95a13102d509" providerId="LiveId" clId="{1DE7A25A-A000-40E7-AB21-D6A01019233A}" dt="2020-05-17T14:58:04.392" v="44" actId="478"/>
          <ac:spMkLst>
            <pc:docMk/>
            <pc:sldMk cId="3333698996" sldId="788"/>
            <ac:spMk id="188" creationId="{18563803-AC45-4EB8-BE90-A314E1B7994F}"/>
          </ac:spMkLst>
        </pc:spChg>
        <pc:spChg chg="add del mod">
          <ac:chgData name="reza kabir" userId="af3c95a13102d509" providerId="LiveId" clId="{1DE7A25A-A000-40E7-AB21-D6A01019233A}" dt="2020-05-17T14:58:04.392" v="44" actId="478"/>
          <ac:spMkLst>
            <pc:docMk/>
            <pc:sldMk cId="3333698996" sldId="788"/>
            <ac:spMk id="189" creationId="{47702CD8-5D14-44B0-B51A-8BED352C1DF5}"/>
          </ac:spMkLst>
        </pc:spChg>
        <pc:spChg chg="add del mod">
          <ac:chgData name="reza kabir" userId="af3c95a13102d509" providerId="LiveId" clId="{1DE7A25A-A000-40E7-AB21-D6A01019233A}" dt="2020-05-17T14:58:04.392" v="44" actId="478"/>
          <ac:spMkLst>
            <pc:docMk/>
            <pc:sldMk cId="3333698996" sldId="788"/>
            <ac:spMk id="190" creationId="{C22EC41C-6081-4640-B5D4-C4FC7A598A7D}"/>
          </ac:spMkLst>
        </pc:spChg>
        <pc:spChg chg="add del mod">
          <ac:chgData name="reza kabir" userId="af3c95a13102d509" providerId="LiveId" clId="{1DE7A25A-A000-40E7-AB21-D6A01019233A}" dt="2020-05-17T14:58:04.392" v="44" actId="478"/>
          <ac:spMkLst>
            <pc:docMk/>
            <pc:sldMk cId="3333698996" sldId="788"/>
            <ac:spMk id="191" creationId="{FF5B703C-288E-488D-BB6E-C917A572BFE2}"/>
          </ac:spMkLst>
        </pc:spChg>
        <pc:spChg chg="add del mod">
          <ac:chgData name="reza kabir" userId="af3c95a13102d509" providerId="LiveId" clId="{1DE7A25A-A000-40E7-AB21-D6A01019233A}" dt="2020-05-17T14:58:04.392" v="44" actId="478"/>
          <ac:spMkLst>
            <pc:docMk/>
            <pc:sldMk cId="3333698996" sldId="788"/>
            <ac:spMk id="192" creationId="{8ADF1CF5-DFFF-45D8-812D-05780E681FC6}"/>
          </ac:spMkLst>
        </pc:spChg>
        <pc:spChg chg="add del mod">
          <ac:chgData name="reza kabir" userId="af3c95a13102d509" providerId="LiveId" clId="{1DE7A25A-A000-40E7-AB21-D6A01019233A}" dt="2020-05-17T14:58:04.392" v="44" actId="478"/>
          <ac:spMkLst>
            <pc:docMk/>
            <pc:sldMk cId="3333698996" sldId="788"/>
            <ac:spMk id="193" creationId="{1CDA30A6-DAB3-40C8-A020-4AD484AE7640}"/>
          </ac:spMkLst>
        </pc:spChg>
        <pc:spChg chg="add del mod">
          <ac:chgData name="reza kabir" userId="af3c95a13102d509" providerId="LiveId" clId="{1DE7A25A-A000-40E7-AB21-D6A01019233A}" dt="2020-05-17T14:58:04.392" v="44" actId="478"/>
          <ac:spMkLst>
            <pc:docMk/>
            <pc:sldMk cId="3333698996" sldId="788"/>
            <ac:spMk id="194" creationId="{A4F131B8-3A81-45E8-87B3-5BCFDDD71322}"/>
          </ac:spMkLst>
        </pc:spChg>
        <pc:spChg chg="add del mod">
          <ac:chgData name="reza kabir" userId="af3c95a13102d509" providerId="LiveId" clId="{1DE7A25A-A000-40E7-AB21-D6A01019233A}" dt="2020-05-17T14:58:11.096" v="45" actId="478"/>
          <ac:spMkLst>
            <pc:docMk/>
            <pc:sldMk cId="3333698996" sldId="788"/>
            <ac:spMk id="195" creationId="{C34BDB6F-2A7A-43C6-A4D7-4B2448EE3593}"/>
          </ac:spMkLst>
        </pc:spChg>
        <pc:spChg chg="add del mod">
          <ac:chgData name="reza kabir" userId="af3c95a13102d509" providerId="LiveId" clId="{1DE7A25A-A000-40E7-AB21-D6A01019233A}" dt="2020-05-17T14:58:11.096" v="45" actId="478"/>
          <ac:spMkLst>
            <pc:docMk/>
            <pc:sldMk cId="3333698996" sldId="788"/>
            <ac:spMk id="196" creationId="{C2F5BA94-B610-4E25-A40E-91C0CDC386B2}"/>
          </ac:spMkLst>
        </pc:spChg>
        <pc:spChg chg="add del mod">
          <ac:chgData name="reza kabir" userId="af3c95a13102d509" providerId="LiveId" clId="{1DE7A25A-A000-40E7-AB21-D6A01019233A}" dt="2020-05-17T14:58:11.096" v="45" actId="478"/>
          <ac:spMkLst>
            <pc:docMk/>
            <pc:sldMk cId="3333698996" sldId="788"/>
            <ac:spMk id="197" creationId="{C8A3A74A-EDF1-4721-ACBB-A1A75A25ECCE}"/>
          </ac:spMkLst>
        </pc:spChg>
        <pc:spChg chg="add del mod">
          <ac:chgData name="reza kabir" userId="af3c95a13102d509" providerId="LiveId" clId="{1DE7A25A-A000-40E7-AB21-D6A01019233A}" dt="2020-05-17T14:58:11.096" v="45" actId="478"/>
          <ac:spMkLst>
            <pc:docMk/>
            <pc:sldMk cId="3333698996" sldId="788"/>
            <ac:spMk id="198" creationId="{4A801258-3BE6-46FF-9FA6-A63245186F7A}"/>
          </ac:spMkLst>
        </pc:spChg>
        <pc:spChg chg="add del mod">
          <ac:chgData name="reza kabir" userId="af3c95a13102d509" providerId="LiveId" clId="{1DE7A25A-A000-40E7-AB21-D6A01019233A}" dt="2020-05-17T14:58:04.392" v="44" actId="478"/>
          <ac:spMkLst>
            <pc:docMk/>
            <pc:sldMk cId="3333698996" sldId="788"/>
            <ac:spMk id="199" creationId="{B1CDAC16-585B-4F38-A160-8609C707ADA4}"/>
          </ac:spMkLst>
        </pc:spChg>
        <pc:spChg chg="add del mod">
          <ac:chgData name="reza kabir" userId="af3c95a13102d509" providerId="LiveId" clId="{1DE7A25A-A000-40E7-AB21-D6A01019233A}" dt="2020-05-17T14:58:04.392" v="44" actId="478"/>
          <ac:spMkLst>
            <pc:docMk/>
            <pc:sldMk cId="3333698996" sldId="788"/>
            <ac:spMk id="200" creationId="{B38369C2-F532-4DEF-B9EA-F58F1157695E}"/>
          </ac:spMkLst>
        </pc:spChg>
        <pc:spChg chg="add del mod">
          <ac:chgData name="reza kabir" userId="af3c95a13102d509" providerId="LiveId" clId="{1DE7A25A-A000-40E7-AB21-D6A01019233A}" dt="2020-05-17T14:58:04.392" v="44" actId="478"/>
          <ac:spMkLst>
            <pc:docMk/>
            <pc:sldMk cId="3333698996" sldId="788"/>
            <ac:spMk id="201" creationId="{B5C356E4-4F53-41FE-B5B1-D4742541A9DF}"/>
          </ac:spMkLst>
        </pc:spChg>
        <pc:spChg chg="add del mod">
          <ac:chgData name="reza kabir" userId="af3c95a13102d509" providerId="LiveId" clId="{1DE7A25A-A000-40E7-AB21-D6A01019233A}" dt="2020-05-17T14:58:04.392" v="44" actId="478"/>
          <ac:spMkLst>
            <pc:docMk/>
            <pc:sldMk cId="3333698996" sldId="788"/>
            <ac:spMk id="202" creationId="{A24FCA81-78B6-45DF-9214-FB73C5507AE7}"/>
          </ac:spMkLst>
        </pc:spChg>
        <pc:spChg chg="add del mod">
          <ac:chgData name="reza kabir" userId="af3c95a13102d509" providerId="LiveId" clId="{1DE7A25A-A000-40E7-AB21-D6A01019233A}" dt="2020-05-17T14:58:04.392" v="44" actId="478"/>
          <ac:spMkLst>
            <pc:docMk/>
            <pc:sldMk cId="3333698996" sldId="788"/>
            <ac:spMk id="203" creationId="{9DDE1B6C-EE84-4B18-B8B1-E33AD4FC4E06}"/>
          </ac:spMkLst>
        </pc:spChg>
        <pc:spChg chg="add del mod">
          <ac:chgData name="reza kabir" userId="af3c95a13102d509" providerId="LiveId" clId="{1DE7A25A-A000-40E7-AB21-D6A01019233A}" dt="2020-05-17T14:58:04.392" v="44" actId="478"/>
          <ac:spMkLst>
            <pc:docMk/>
            <pc:sldMk cId="3333698996" sldId="788"/>
            <ac:spMk id="204" creationId="{7ABA0D1C-F2FC-48DF-9FB6-A3CF4F970D2F}"/>
          </ac:spMkLst>
        </pc:spChg>
        <pc:spChg chg="add del mod">
          <ac:chgData name="reza kabir" userId="af3c95a13102d509" providerId="LiveId" clId="{1DE7A25A-A000-40E7-AB21-D6A01019233A}" dt="2020-05-17T14:58:04.392" v="44" actId="478"/>
          <ac:spMkLst>
            <pc:docMk/>
            <pc:sldMk cId="3333698996" sldId="788"/>
            <ac:spMk id="205" creationId="{F30984A5-FBC2-4FB6-8002-5528B0815A68}"/>
          </ac:spMkLst>
        </pc:spChg>
        <pc:spChg chg="add del mod">
          <ac:chgData name="reza kabir" userId="af3c95a13102d509" providerId="LiveId" clId="{1DE7A25A-A000-40E7-AB21-D6A01019233A}" dt="2020-05-17T14:58:04.392" v="44" actId="478"/>
          <ac:spMkLst>
            <pc:docMk/>
            <pc:sldMk cId="3333698996" sldId="788"/>
            <ac:spMk id="206" creationId="{FCFB2962-25BD-44F5-98C1-425C08D6A147}"/>
          </ac:spMkLst>
        </pc:spChg>
        <pc:spChg chg="add del mod">
          <ac:chgData name="reza kabir" userId="af3c95a13102d509" providerId="LiveId" clId="{1DE7A25A-A000-40E7-AB21-D6A01019233A}" dt="2020-05-17T14:58:04.392" v="44" actId="478"/>
          <ac:spMkLst>
            <pc:docMk/>
            <pc:sldMk cId="3333698996" sldId="788"/>
            <ac:spMk id="207" creationId="{04B36190-6622-4B2C-98F9-810CABCAD444}"/>
          </ac:spMkLst>
        </pc:spChg>
        <pc:spChg chg="add del mod">
          <ac:chgData name="reza kabir" userId="af3c95a13102d509" providerId="LiveId" clId="{1DE7A25A-A000-40E7-AB21-D6A01019233A}" dt="2020-05-17T14:58:04.392" v="44" actId="478"/>
          <ac:spMkLst>
            <pc:docMk/>
            <pc:sldMk cId="3333698996" sldId="788"/>
            <ac:spMk id="208" creationId="{DADA5730-241A-4E1E-AC4F-9C674D7C53BF}"/>
          </ac:spMkLst>
        </pc:spChg>
        <pc:spChg chg="add del mod">
          <ac:chgData name="reza kabir" userId="af3c95a13102d509" providerId="LiveId" clId="{1DE7A25A-A000-40E7-AB21-D6A01019233A}" dt="2020-05-17T14:58:11.096" v="45" actId="478"/>
          <ac:spMkLst>
            <pc:docMk/>
            <pc:sldMk cId="3333698996" sldId="788"/>
            <ac:spMk id="209" creationId="{C58B0AB5-3D92-48F1-B892-C93196D580D1}"/>
          </ac:spMkLst>
        </pc:spChg>
        <pc:spChg chg="add del mod">
          <ac:chgData name="reza kabir" userId="af3c95a13102d509" providerId="LiveId" clId="{1DE7A25A-A000-40E7-AB21-D6A01019233A}" dt="2020-05-17T14:58:11.096" v="45" actId="478"/>
          <ac:spMkLst>
            <pc:docMk/>
            <pc:sldMk cId="3333698996" sldId="788"/>
            <ac:spMk id="210" creationId="{7929F310-284A-4D83-895E-796A3A576217}"/>
          </ac:spMkLst>
        </pc:spChg>
        <pc:spChg chg="add del mod">
          <ac:chgData name="reza kabir" userId="af3c95a13102d509" providerId="LiveId" clId="{1DE7A25A-A000-40E7-AB21-D6A01019233A}" dt="2020-05-17T14:58:11.096" v="45" actId="478"/>
          <ac:spMkLst>
            <pc:docMk/>
            <pc:sldMk cId="3333698996" sldId="788"/>
            <ac:spMk id="211" creationId="{9211728D-D591-4372-B102-F9D2AA9D5D7E}"/>
          </ac:spMkLst>
        </pc:spChg>
        <pc:spChg chg="add del mod">
          <ac:chgData name="reza kabir" userId="af3c95a13102d509" providerId="LiveId" clId="{1DE7A25A-A000-40E7-AB21-D6A01019233A}" dt="2020-05-17T14:58:04.392" v="44" actId="478"/>
          <ac:spMkLst>
            <pc:docMk/>
            <pc:sldMk cId="3333698996" sldId="788"/>
            <ac:spMk id="212" creationId="{C65134FC-756F-4C76-8481-0EA8F4DEF3C3}"/>
          </ac:spMkLst>
        </pc:spChg>
        <pc:spChg chg="add del mod">
          <ac:chgData name="reza kabir" userId="af3c95a13102d509" providerId="LiveId" clId="{1DE7A25A-A000-40E7-AB21-D6A01019233A}" dt="2020-05-17T14:58:04.392" v="44" actId="478"/>
          <ac:spMkLst>
            <pc:docMk/>
            <pc:sldMk cId="3333698996" sldId="788"/>
            <ac:spMk id="213" creationId="{1AF35A5D-3109-4379-9CA1-436559DA4D5A}"/>
          </ac:spMkLst>
        </pc:spChg>
        <pc:spChg chg="add del mod">
          <ac:chgData name="reza kabir" userId="af3c95a13102d509" providerId="LiveId" clId="{1DE7A25A-A000-40E7-AB21-D6A01019233A}" dt="2020-05-17T14:58:04.392" v="44" actId="478"/>
          <ac:spMkLst>
            <pc:docMk/>
            <pc:sldMk cId="3333698996" sldId="788"/>
            <ac:spMk id="214" creationId="{E6B4A8F7-6A8F-405C-993F-D26E786394A5}"/>
          </ac:spMkLst>
        </pc:spChg>
        <pc:spChg chg="add del mod">
          <ac:chgData name="reza kabir" userId="af3c95a13102d509" providerId="LiveId" clId="{1DE7A25A-A000-40E7-AB21-D6A01019233A}" dt="2020-05-17T14:58:04.392" v="44" actId="478"/>
          <ac:spMkLst>
            <pc:docMk/>
            <pc:sldMk cId="3333698996" sldId="788"/>
            <ac:spMk id="215" creationId="{8D99DFC3-DA71-4AB1-9A2D-9460F6D029F1}"/>
          </ac:spMkLst>
        </pc:spChg>
        <pc:spChg chg="add del mod">
          <ac:chgData name="reza kabir" userId="af3c95a13102d509" providerId="LiveId" clId="{1DE7A25A-A000-40E7-AB21-D6A01019233A}" dt="2020-05-17T14:58:04.392" v="44" actId="478"/>
          <ac:spMkLst>
            <pc:docMk/>
            <pc:sldMk cId="3333698996" sldId="788"/>
            <ac:spMk id="216" creationId="{C24BCC00-22D1-47AF-848B-1F75DCE1C2A8}"/>
          </ac:spMkLst>
        </pc:spChg>
        <pc:spChg chg="add del mod">
          <ac:chgData name="reza kabir" userId="af3c95a13102d509" providerId="LiveId" clId="{1DE7A25A-A000-40E7-AB21-D6A01019233A}" dt="2020-05-17T14:58:04.392" v="44" actId="478"/>
          <ac:spMkLst>
            <pc:docMk/>
            <pc:sldMk cId="3333698996" sldId="788"/>
            <ac:spMk id="217" creationId="{8CF6D56F-7E3E-4144-A7B5-5919236813ED}"/>
          </ac:spMkLst>
        </pc:spChg>
        <pc:spChg chg="add del mod">
          <ac:chgData name="reza kabir" userId="af3c95a13102d509" providerId="LiveId" clId="{1DE7A25A-A000-40E7-AB21-D6A01019233A}" dt="2020-05-17T14:58:04.392" v="44" actId="478"/>
          <ac:spMkLst>
            <pc:docMk/>
            <pc:sldMk cId="3333698996" sldId="788"/>
            <ac:spMk id="218" creationId="{C822E4BA-C164-449B-BAB7-B796EA322ED2}"/>
          </ac:spMkLst>
        </pc:spChg>
        <pc:spChg chg="add del mod">
          <ac:chgData name="reza kabir" userId="af3c95a13102d509" providerId="LiveId" clId="{1DE7A25A-A000-40E7-AB21-D6A01019233A}" dt="2020-05-17T14:58:04.392" v="44" actId="478"/>
          <ac:spMkLst>
            <pc:docMk/>
            <pc:sldMk cId="3333698996" sldId="788"/>
            <ac:spMk id="219" creationId="{22258100-F1E3-4501-A0D9-FE407131D4A0}"/>
          </ac:spMkLst>
        </pc:spChg>
        <pc:spChg chg="add del mod">
          <ac:chgData name="reza kabir" userId="af3c95a13102d509" providerId="LiveId" clId="{1DE7A25A-A000-40E7-AB21-D6A01019233A}" dt="2020-05-17T14:58:04.392" v="44" actId="478"/>
          <ac:spMkLst>
            <pc:docMk/>
            <pc:sldMk cId="3333698996" sldId="788"/>
            <ac:spMk id="220" creationId="{347C02D9-7D12-4A60-8408-CAB79AD7B6ED}"/>
          </ac:spMkLst>
        </pc:spChg>
        <pc:spChg chg="add del mod">
          <ac:chgData name="reza kabir" userId="af3c95a13102d509" providerId="LiveId" clId="{1DE7A25A-A000-40E7-AB21-D6A01019233A}" dt="2020-05-17T14:58:11.096" v="45" actId="478"/>
          <ac:spMkLst>
            <pc:docMk/>
            <pc:sldMk cId="3333698996" sldId="788"/>
            <ac:spMk id="221" creationId="{26FDA017-5470-4B53-BE26-69FFEAC9AF1D}"/>
          </ac:spMkLst>
        </pc:spChg>
        <pc:spChg chg="add mod">
          <ac:chgData name="reza kabir" userId="af3c95a13102d509" providerId="LiveId" clId="{1DE7A25A-A000-40E7-AB21-D6A01019233A}" dt="2020-05-17T14:59:23.004" v="74" actId="1037"/>
          <ac:spMkLst>
            <pc:docMk/>
            <pc:sldMk cId="3333698996" sldId="788"/>
            <ac:spMk id="222" creationId="{8BCC566C-B445-4894-8237-39CD929A83E5}"/>
          </ac:spMkLst>
        </pc:spChg>
        <pc:spChg chg="add mod">
          <ac:chgData name="reza kabir" userId="af3c95a13102d509" providerId="LiveId" clId="{1DE7A25A-A000-40E7-AB21-D6A01019233A}" dt="2020-05-17T14:59:23.004" v="74" actId="1037"/>
          <ac:spMkLst>
            <pc:docMk/>
            <pc:sldMk cId="3333698996" sldId="788"/>
            <ac:spMk id="223" creationId="{F53A84E8-AFB8-4018-8C22-5F84929E3FDD}"/>
          </ac:spMkLst>
        </pc:spChg>
        <pc:spChg chg="add mod">
          <ac:chgData name="reza kabir" userId="af3c95a13102d509" providerId="LiveId" clId="{1DE7A25A-A000-40E7-AB21-D6A01019233A}" dt="2020-05-17T14:58:29.541" v="48" actId="571"/>
          <ac:spMkLst>
            <pc:docMk/>
            <pc:sldMk cId="3333698996" sldId="788"/>
            <ac:spMk id="224" creationId="{BEE4312E-ADE5-4C4D-96A2-7802789FC250}"/>
          </ac:spMkLst>
        </pc:spChg>
        <pc:spChg chg="add mod">
          <ac:chgData name="reza kabir" userId="af3c95a13102d509" providerId="LiveId" clId="{1DE7A25A-A000-40E7-AB21-D6A01019233A}" dt="2020-05-17T14:58:29.541" v="48" actId="571"/>
          <ac:spMkLst>
            <pc:docMk/>
            <pc:sldMk cId="3333698996" sldId="788"/>
            <ac:spMk id="225" creationId="{EAD9D1DB-0F29-4EF1-AE26-730EBB0E70C1}"/>
          </ac:spMkLst>
        </pc:spChg>
        <pc:spChg chg="add mod">
          <ac:chgData name="reza kabir" userId="af3c95a13102d509" providerId="LiveId" clId="{1DE7A25A-A000-40E7-AB21-D6A01019233A}" dt="2020-05-17T14:59:23.004" v="74" actId="1037"/>
          <ac:spMkLst>
            <pc:docMk/>
            <pc:sldMk cId="3333698996" sldId="788"/>
            <ac:spMk id="226" creationId="{8A877B09-9A2F-477E-9943-23751924B4C4}"/>
          </ac:spMkLst>
        </pc:spChg>
        <pc:spChg chg="add mod">
          <ac:chgData name="reza kabir" userId="af3c95a13102d509" providerId="LiveId" clId="{1DE7A25A-A000-40E7-AB21-D6A01019233A}" dt="2020-05-17T14:59:23.004" v="74" actId="1037"/>
          <ac:spMkLst>
            <pc:docMk/>
            <pc:sldMk cId="3333698996" sldId="788"/>
            <ac:spMk id="227" creationId="{ECE521B4-6CB9-4F61-ACCD-F91A09A9D0DC}"/>
          </ac:spMkLst>
        </pc:spChg>
        <pc:spChg chg="add mod">
          <ac:chgData name="reza kabir" userId="af3c95a13102d509" providerId="LiveId" clId="{1DE7A25A-A000-40E7-AB21-D6A01019233A}" dt="2020-05-17T14:59:23.004" v="74" actId="1037"/>
          <ac:spMkLst>
            <pc:docMk/>
            <pc:sldMk cId="3333698996" sldId="788"/>
            <ac:spMk id="228" creationId="{EFE84CE8-F3F0-4706-AC40-0B549C00F9D3}"/>
          </ac:spMkLst>
        </pc:spChg>
        <pc:spChg chg="add mod">
          <ac:chgData name="reza kabir" userId="af3c95a13102d509" providerId="LiveId" clId="{1DE7A25A-A000-40E7-AB21-D6A01019233A}" dt="2020-05-17T14:59:23.004" v="74" actId="1037"/>
          <ac:spMkLst>
            <pc:docMk/>
            <pc:sldMk cId="3333698996" sldId="788"/>
            <ac:spMk id="229" creationId="{5412B8A5-AFBB-4A96-99D8-AA5FB20D9461}"/>
          </ac:spMkLst>
        </pc:spChg>
        <pc:spChg chg="add mod">
          <ac:chgData name="reza kabir" userId="af3c95a13102d509" providerId="LiveId" clId="{1DE7A25A-A000-40E7-AB21-D6A01019233A}" dt="2020-05-17T14:59:23.004" v="74" actId="1037"/>
          <ac:spMkLst>
            <pc:docMk/>
            <pc:sldMk cId="3333698996" sldId="788"/>
            <ac:spMk id="230" creationId="{8892D627-21F0-4667-AE4D-BC9FABF027FB}"/>
          </ac:spMkLst>
        </pc:spChg>
        <pc:spChg chg="add mod">
          <ac:chgData name="reza kabir" userId="af3c95a13102d509" providerId="LiveId" clId="{1DE7A25A-A000-40E7-AB21-D6A01019233A}" dt="2020-05-17T14:59:23.004" v="74" actId="1037"/>
          <ac:spMkLst>
            <pc:docMk/>
            <pc:sldMk cId="3333698996" sldId="788"/>
            <ac:spMk id="231" creationId="{B089DEB4-0E90-4742-9FD2-292C4032D7E8}"/>
          </ac:spMkLst>
        </pc:spChg>
        <pc:spChg chg="add mod">
          <ac:chgData name="reza kabir" userId="af3c95a13102d509" providerId="LiveId" clId="{1DE7A25A-A000-40E7-AB21-D6A01019233A}" dt="2020-05-17T14:59:23.004" v="74" actId="1037"/>
          <ac:spMkLst>
            <pc:docMk/>
            <pc:sldMk cId="3333698996" sldId="788"/>
            <ac:spMk id="232" creationId="{AB48A49D-69D9-447D-A2C7-E5D59D7DEAD3}"/>
          </ac:spMkLst>
        </pc:spChg>
        <pc:spChg chg="add mod">
          <ac:chgData name="reza kabir" userId="af3c95a13102d509" providerId="LiveId" clId="{1DE7A25A-A000-40E7-AB21-D6A01019233A}" dt="2020-05-17T14:59:23.004" v="74" actId="1037"/>
          <ac:spMkLst>
            <pc:docMk/>
            <pc:sldMk cId="3333698996" sldId="788"/>
            <ac:spMk id="233" creationId="{6D6AB5D3-D50B-49A6-BA1E-F9447FD81C8C}"/>
          </ac:spMkLst>
        </pc:spChg>
        <pc:spChg chg="add mod">
          <ac:chgData name="reza kabir" userId="af3c95a13102d509" providerId="LiveId" clId="{1DE7A25A-A000-40E7-AB21-D6A01019233A}" dt="2020-05-17T14:59:23.004" v="74" actId="1037"/>
          <ac:spMkLst>
            <pc:docMk/>
            <pc:sldMk cId="3333698996" sldId="788"/>
            <ac:spMk id="234" creationId="{A8A7E037-0704-45A0-9A4D-C6EC3E4AA5E6}"/>
          </ac:spMkLst>
        </pc:spChg>
        <pc:spChg chg="add mod">
          <ac:chgData name="reza kabir" userId="af3c95a13102d509" providerId="LiveId" clId="{1DE7A25A-A000-40E7-AB21-D6A01019233A}" dt="2020-05-17T14:59:23.004" v="74" actId="1037"/>
          <ac:spMkLst>
            <pc:docMk/>
            <pc:sldMk cId="3333698996" sldId="788"/>
            <ac:spMk id="235" creationId="{EE952CEF-FDDC-421B-9CA1-BBE7B4EBDF85}"/>
          </ac:spMkLst>
        </pc:spChg>
        <pc:grpChg chg="add mod">
          <ac:chgData name="reza kabir" userId="af3c95a13102d509" providerId="LiveId" clId="{1DE7A25A-A000-40E7-AB21-D6A01019233A}" dt="2020-05-17T14:59:23.004" v="74" actId="1037"/>
          <ac:grpSpMkLst>
            <pc:docMk/>
            <pc:sldMk cId="3333698996" sldId="788"/>
            <ac:grpSpMk id="3" creationId="{0CB489C0-E3EE-42D3-9E1F-30C4F91A6C50}"/>
          </ac:grpSpMkLst>
        </pc:grpChg>
        <pc:grpChg chg="mod">
          <ac:chgData name="reza kabir" userId="af3c95a13102d509" providerId="LiveId" clId="{1DE7A25A-A000-40E7-AB21-D6A01019233A}" dt="2020-05-17T14:57:50.889" v="42"/>
          <ac:grpSpMkLst>
            <pc:docMk/>
            <pc:sldMk cId="3333698996" sldId="788"/>
            <ac:grpSpMk id="4" creationId="{7D2FFB3A-11E2-4512-96F3-3DB50F66506A}"/>
          </ac:grpSpMkLst>
        </pc:grpChg>
        <pc:grpChg chg="mod">
          <ac:chgData name="reza kabir" userId="af3c95a13102d509" providerId="LiveId" clId="{1DE7A25A-A000-40E7-AB21-D6A01019233A}" dt="2020-05-17T14:57:50.889" v="42"/>
          <ac:grpSpMkLst>
            <pc:docMk/>
            <pc:sldMk cId="3333698996" sldId="788"/>
            <ac:grpSpMk id="6" creationId="{4ACC26C4-DF02-499E-9277-D91A83966C91}"/>
          </ac:grpSpMkLst>
        </pc:grpChg>
        <pc:grpChg chg="mod">
          <ac:chgData name="reza kabir" userId="af3c95a13102d509" providerId="LiveId" clId="{1DE7A25A-A000-40E7-AB21-D6A01019233A}" dt="2020-05-17T14:57:50.889" v="42"/>
          <ac:grpSpMkLst>
            <pc:docMk/>
            <pc:sldMk cId="3333698996" sldId="788"/>
            <ac:grpSpMk id="8" creationId="{A828E29C-95D1-40E9-A1D4-459215FB9C7C}"/>
          </ac:grpSpMkLst>
        </pc:grpChg>
        <pc:grpChg chg="mod">
          <ac:chgData name="reza kabir" userId="af3c95a13102d509" providerId="LiveId" clId="{1DE7A25A-A000-40E7-AB21-D6A01019233A}" dt="2020-05-17T14:57:50.889" v="42"/>
          <ac:grpSpMkLst>
            <pc:docMk/>
            <pc:sldMk cId="3333698996" sldId="788"/>
            <ac:grpSpMk id="9" creationId="{EC782FB6-393D-422F-97AE-0A5ABBBB86AF}"/>
          </ac:grpSpMkLst>
        </pc:grpChg>
        <pc:grpChg chg="mod">
          <ac:chgData name="reza kabir" userId="af3c95a13102d509" providerId="LiveId" clId="{1DE7A25A-A000-40E7-AB21-D6A01019233A}" dt="2020-05-17T14:57:50.889" v="42"/>
          <ac:grpSpMkLst>
            <pc:docMk/>
            <pc:sldMk cId="3333698996" sldId="788"/>
            <ac:grpSpMk id="10" creationId="{C6372969-A138-4E5D-AFE0-49A68EE379D8}"/>
          </ac:grpSpMkLst>
        </pc:grpChg>
        <pc:grpChg chg="mod">
          <ac:chgData name="reza kabir" userId="af3c95a13102d509" providerId="LiveId" clId="{1DE7A25A-A000-40E7-AB21-D6A01019233A}" dt="2020-05-17T14:57:50.889" v="42"/>
          <ac:grpSpMkLst>
            <pc:docMk/>
            <pc:sldMk cId="3333698996" sldId="788"/>
            <ac:grpSpMk id="13" creationId="{F81CD5F2-1327-49FD-A1DA-0B47D9C51783}"/>
          </ac:grpSpMkLst>
        </pc:grpChg>
        <pc:grpChg chg="mod">
          <ac:chgData name="reza kabir" userId="af3c95a13102d509" providerId="LiveId" clId="{1DE7A25A-A000-40E7-AB21-D6A01019233A}" dt="2020-05-17T14:57:50.889" v="42"/>
          <ac:grpSpMkLst>
            <pc:docMk/>
            <pc:sldMk cId="3333698996" sldId="788"/>
            <ac:grpSpMk id="14" creationId="{22B956F2-5870-4C44-8BE5-4A49E30C32BE}"/>
          </ac:grpSpMkLst>
        </pc:grpChg>
      </pc:sldChg>
      <pc:sldMasterChg chg="modSldLayout">
        <pc:chgData name="reza kabir" userId="af3c95a13102d509" providerId="LiveId" clId="{1DE7A25A-A000-40E7-AB21-D6A01019233A}" dt="2020-05-17T14:55:50.529" v="4" actId="122"/>
        <pc:sldMasterMkLst>
          <pc:docMk/>
          <pc:sldMasterMk cId="4290804006" sldId="2147483648"/>
        </pc:sldMasterMkLst>
        <pc:sldLayoutChg chg="modSp">
          <pc:chgData name="reza kabir" userId="af3c95a13102d509" providerId="LiveId" clId="{1DE7A25A-A000-40E7-AB21-D6A01019233A}" dt="2020-05-17T14:55:50.529" v="4" actId="122"/>
          <pc:sldLayoutMkLst>
            <pc:docMk/>
            <pc:sldMasterMk cId="4290804006" sldId="2147483648"/>
            <pc:sldLayoutMk cId="1574323559" sldId="2147485791"/>
          </pc:sldLayoutMkLst>
          <pc:spChg chg="mod">
            <ac:chgData name="reza kabir" userId="af3c95a13102d509" providerId="LiveId" clId="{1DE7A25A-A000-40E7-AB21-D6A01019233A}" dt="2020-05-17T14:55:50.529" v="4" actId="122"/>
            <ac:spMkLst>
              <pc:docMk/>
              <pc:sldMasterMk cId="4290804006" sldId="2147483648"/>
              <pc:sldLayoutMk cId="1574323559" sldId="2147485791"/>
              <ac:spMk id="2" creationId="{00000000-0000-0000-0000-000000000000}"/>
            </ac:spMkLst>
          </pc:spChg>
        </pc:sldLayoutChg>
      </pc:sldMasterChg>
    </pc:docChg>
  </pc:docChgLst>
  <pc:docChgLst>
    <pc:chgData name="reza kabir" userId="af3c95a13102d509" providerId="LiveId" clId="{F2C1D07E-E9FC-46B9-99E8-D8A07FCEE88F}"/>
    <pc:docChg chg="undo custSel delSld modSld">
      <pc:chgData name="reza kabir" userId="af3c95a13102d509" providerId="LiveId" clId="{F2C1D07E-E9FC-46B9-99E8-D8A07FCEE88F}" dt="2020-05-17T17:43:12.584" v="857" actId="478"/>
      <pc:docMkLst>
        <pc:docMk/>
      </pc:docMkLst>
      <pc:sldChg chg="del">
        <pc:chgData name="reza kabir" userId="af3c95a13102d509" providerId="LiveId" clId="{F2C1D07E-E9FC-46B9-99E8-D8A07FCEE88F}" dt="2020-05-17T17:43:08.264" v="856" actId="47"/>
        <pc:sldMkLst>
          <pc:docMk/>
          <pc:sldMk cId="3914354228" sldId="256"/>
        </pc:sldMkLst>
      </pc:sldChg>
      <pc:sldChg chg="del">
        <pc:chgData name="reza kabir" userId="af3c95a13102d509" providerId="LiveId" clId="{F2C1D07E-E9FC-46B9-99E8-D8A07FCEE88F}" dt="2020-05-17T17:43:06.166" v="855" actId="47"/>
        <pc:sldMkLst>
          <pc:docMk/>
          <pc:sldMk cId="3517688747" sldId="439"/>
        </pc:sldMkLst>
      </pc:sldChg>
      <pc:sldChg chg="addSp delSp modSp mod">
        <pc:chgData name="reza kabir" userId="af3c95a13102d509" providerId="LiveId" clId="{F2C1D07E-E9FC-46B9-99E8-D8A07FCEE88F}" dt="2020-05-17T17:42:36.850" v="848" actId="478"/>
        <pc:sldMkLst>
          <pc:docMk/>
          <pc:sldMk cId="1546267942" sldId="573"/>
        </pc:sldMkLst>
        <pc:spChg chg="mod">
          <ac:chgData name="reza kabir" userId="af3c95a13102d509" providerId="LiveId" clId="{F2C1D07E-E9FC-46B9-99E8-D8A07FCEE88F}" dt="2020-05-17T16:30:56.207" v="37" actId="404"/>
          <ac:spMkLst>
            <pc:docMk/>
            <pc:sldMk cId="1546267942" sldId="573"/>
            <ac:spMk id="5" creationId="{1FDB8150-DD41-484E-A5ED-9A4440FCD1A5}"/>
          </ac:spMkLst>
        </pc:spChg>
        <pc:spChg chg="mod">
          <ac:chgData name="reza kabir" userId="af3c95a13102d509" providerId="LiveId" clId="{F2C1D07E-E9FC-46B9-99E8-D8A07FCEE88F}" dt="2020-05-17T16:31:14.555" v="44" actId="120"/>
          <ac:spMkLst>
            <pc:docMk/>
            <pc:sldMk cId="1546267942" sldId="573"/>
            <ac:spMk id="6" creationId="{5F001B22-D88C-4AD6-8A01-4270E9EB38F4}"/>
          </ac:spMkLst>
        </pc:spChg>
        <pc:spChg chg="del">
          <ac:chgData name="reza kabir" userId="af3c95a13102d509" providerId="LiveId" clId="{F2C1D07E-E9FC-46B9-99E8-D8A07FCEE88F}" dt="2020-05-17T16:31:21.193" v="45" actId="478"/>
          <ac:spMkLst>
            <pc:docMk/>
            <pc:sldMk cId="1546267942" sldId="573"/>
            <ac:spMk id="8" creationId="{BA15470D-A7ED-4311-A156-562384D923A2}"/>
          </ac:spMkLst>
        </pc:spChg>
        <pc:spChg chg="del">
          <ac:chgData name="reza kabir" userId="af3c95a13102d509" providerId="LiveId" clId="{F2C1D07E-E9FC-46B9-99E8-D8A07FCEE88F}" dt="2020-05-17T16:31:21.193" v="45" actId="478"/>
          <ac:spMkLst>
            <pc:docMk/>
            <pc:sldMk cId="1546267942" sldId="573"/>
            <ac:spMk id="9" creationId="{898DDFE2-679F-4E94-9B46-A5A75F19D386}"/>
          </ac:spMkLst>
        </pc:spChg>
        <pc:spChg chg="del">
          <ac:chgData name="reza kabir" userId="af3c95a13102d509" providerId="LiveId" clId="{F2C1D07E-E9FC-46B9-99E8-D8A07FCEE88F}" dt="2020-05-17T16:31:21.193" v="45" actId="478"/>
          <ac:spMkLst>
            <pc:docMk/>
            <pc:sldMk cId="1546267942" sldId="573"/>
            <ac:spMk id="10" creationId="{55A56B08-B1AF-4CA0-BDBA-155847C453DE}"/>
          </ac:spMkLst>
        </pc:spChg>
        <pc:spChg chg="del">
          <ac:chgData name="reza kabir" userId="af3c95a13102d509" providerId="LiveId" clId="{F2C1D07E-E9FC-46B9-99E8-D8A07FCEE88F}" dt="2020-05-17T16:31:21.193" v="45" actId="478"/>
          <ac:spMkLst>
            <pc:docMk/>
            <pc:sldMk cId="1546267942" sldId="573"/>
            <ac:spMk id="11" creationId="{848FA137-C6B3-4ACD-BC4F-D953ACF73671}"/>
          </ac:spMkLst>
        </pc:spChg>
        <pc:spChg chg="mod">
          <ac:chgData name="reza kabir" userId="af3c95a13102d509" providerId="LiveId" clId="{F2C1D07E-E9FC-46B9-99E8-D8A07FCEE88F}" dt="2020-05-17T16:29:36.527" v="8" actId="1076"/>
          <ac:spMkLst>
            <pc:docMk/>
            <pc:sldMk cId="1546267942" sldId="573"/>
            <ac:spMk id="12" creationId="{1EBA95D0-C382-4D0B-BFFE-F69A3431AC73}"/>
          </ac:spMkLst>
        </pc:spChg>
        <pc:spChg chg="add mod">
          <ac:chgData name="reza kabir" userId="af3c95a13102d509" providerId="LiveId" clId="{F2C1D07E-E9FC-46B9-99E8-D8A07FCEE88F}" dt="2020-05-17T16:29:44.753" v="10" actId="1076"/>
          <ac:spMkLst>
            <pc:docMk/>
            <pc:sldMk cId="1546267942" sldId="573"/>
            <ac:spMk id="13" creationId="{745DE972-96C4-4AC4-A68A-234E1BDB9072}"/>
          </ac:spMkLst>
        </pc:spChg>
        <pc:spChg chg="add mod">
          <ac:chgData name="reza kabir" userId="af3c95a13102d509" providerId="LiveId" clId="{F2C1D07E-E9FC-46B9-99E8-D8A07FCEE88F}" dt="2020-05-17T16:29:47.412" v="11" actId="571"/>
          <ac:spMkLst>
            <pc:docMk/>
            <pc:sldMk cId="1546267942" sldId="573"/>
            <ac:spMk id="14" creationId="{62FC4451-CC4A-4F59-BB0E-D5C1495FE1D6}"/>
          </ac:spMkLst>
        </pc:spChg>
        <pc:spChg chg="add mod">
          <ac:chgData name="reza kabir" userId="af3c95a13102d509" providerId="LiveId" clId="{F2C1D07E-E9FC-46B9-99E8-D8A07FCEE88F}" dt="2020-05-17T16:29:52.324" v="13" actId="1076"/>
          <ac:spMkLst>
            <pc:docMk/>
            <pc:sldMk cId="1546267942" sldId="573"/>
            <ac:spMk id="15" creationId="{EC2E9E66-F9BF-4E83-93DA-0FAF0181B320}"/>
          </ac:spMkLst>
        </pc:spChg>
        <pc:spChg chg="add mod">
          <ac:chgData name="reza kabir" userId="af3c95a13102d509" providerId="LiveId" clId="{F2C1D07E-E9FC-46B9-99E8-D8A07FCEE88F}" dt="2020-05-17T16:29:52.957" v="14"/>
          <ac:spMkLst>
            <pc:docMk/>
            <pc:sldMk cId="1546267942" sldId="573"/>
            <ac:spMk id="16" creationId="{FF3913F8-B899-45A9-9214-6B0EA259B6B5}"/>
          </ac:spMkLst>
        </pc:spChg>
        <pc:spChg chg="add mod">
          <ac:chgData name="reza kabir" userId="af3c95a13102d509" providerId="LiveId" clId="{F2C1D07E-E9FC-46B9-99E8-D8A07FCEE88F}" dt="2020-05-17T16:29:53.320" v="15"/>
          <ac:spMkLst>
            <pc:docMk/>
            <pc:sldMk cId="1546267942" sldId="573"/>
            <ac:spMk id="17" creationId="{5E35F054-9425-4BAC-BBE3-67402092650E}"/>
          </ac:spMkLst>
        </pc:spChg>
        <pc:spChg chg="add mod">
          <ac:chgData name="reza kabir" userId="af3c95a13102d509" providerId="LiveId" clId="{F2C1D07E-E9FC-46B9-99E8-D8A07FCEE88F}" dt="2020-05-17T16:31:25.612" v="46" actId="571"/>
          <ac:spMkLst>
            <pc:docMk/>
            <pc:sldMk cId="1546267942" sldId="573"/>
            <ac:spMk id="18" creationId="{5EB1D6F7-427F-479A-8ECD-8F7609102C74}"/>
          </ac:spMkLst>
        </pc:spChg>
        <pc:spChg chg="add mod">
          <ac:chgData name="reza kabir" userId="af3c95a13102d509" providerId="LiveId" clId="{F2C1D07E-E9FC-46B9-99E8-D8A07FCEE88F}" dt="2020-05-17T16:31:32.746" v="50" actId="1076"/>
          <ac:spMkLst>
            <pc:docMk/>
            <pc:sldMk cId="1546267942" sldId="573"/>
            <ac:spMk id="19" creationId="{72859564-B05E-4CA9-9FD6-0EC981F69F71}"/>
          </ac:spMkLst>
        </pc:spChg>
        <pc:spChg chg="add mod">
          <ac:chgData name="reza kabir" userId="af3c95a13102d509" providerId="LiveId" clId="{F2C1D07E-E9FC-46B9-99E8-D8A07FCEE88F}" dt="2020-05-17T16:31:35.354" v="51" actId="571"/>
          <ac:spMkLst>
            <pc:docMk/>
            <pc:sldMk cId="1546267942" sldId="573"/>
            <ac:spMk id="20" creationId="{99CFA732-72A6-41AD-8018-7D0CD0210B12}"/>
          </ac:spMkLst>
        </pc:spChg>
        <pc:spChg chg="add mod">
          <ac:chgData name="reza kabir" userId="af3c95a13102d509" providerId="LiveId" clId="{F2C1D07E-E9FC-46B9-99E8-D8A07FCEE88F}" dt="2020-05-17T16:31:37.628" v="52" actId="571"/>
          <ac:spMkLst>
            <pc:docMk/>
            <pc:sldMk cId="1546267942" sldId="573"/>
            <ac:spMk id="21" creationId="{A7FBDA4D-3475-4646-9702-EBA7D1571753}"/>
          </ac:spMkLst>
        </pc:spChg>
        <pc:picChg chg="del">
          <ac:chgData name="reza kabir" userId="af3c95a13102d509" providerId="LiveId" clId="{F2C1D07E-E9FC-46B9-99E8-D8A07FCEE88F}" dt="2020-05-17T17:42:36.850" v="848" actId="478"/>
          <ac:picMkLst>
            <pc:docMk/>
            <pc:sldMk cId="1546267942" sldId="573"/>
            <ac:picMk id="3" creationId="{49AC1397-1494-4D4D-B887-E296EAD9E1AF}"/>
          </ac:picMkLst>
        </pc:picChg>
        <pc:picChg chg="mod">
          <ac:chgData name="reza kabir" userId="af3c95a13102d509" providerId="LiveId" clId="{F2C1D07E-E9FC-46B9-99E8-D8A07FCEE88F}" dt="2020-05-17T16:31:29.327" v="49" actId="1076"/>
          <ac:picMkLst>
            <pc:docMk/>
            <pc:sldMk cId="1546267942" sldId="573"/>
            <ac:picMk id="4" creationId="{8A8AE67F-8673-4733-AF9F-94EB8A14AEE3}"/>
          </ac:picMkLst>
        </pc:picChg>
      </pc:sldChg>
      <pc:sldChg chg="addSp delSp modSp mod modClrScheme chgLayout">
        <pc:chgData name="reza kabir" userId="af3c95a13102d509" providerId="LiveId" clId="{F2C1D07E-E9FC-46B9-99E8-D8A07FCEE88F}" dt="2020-05-17T17:42:31.942" v="847" actId="478"/>
        <pc:sldMkLst>
          <pc:docMk/>
          <pc:sldMk cId="3388131951" sldId="574"/>
        </pc:sldMkLst>
        <pc:spChg chg="add mod ord">
          <ac:chgData name="reza kabir" userId="af3c95a13102d509" providerId="LiveId" clId="{F2C1D07E-E9FC-46B9-99E8-D8A07FCEE88F}" dt="2020-05-17T16:30:26.507" v="32" actId="20577"/>
          <ac:spMkLst>
            <pc:docMk/>
            <pc:sldMk cId="3388131951" sldId="574"/>
            <ac:spMk id="2" creationId="{D690A6F7-9BF8-4595-88CB-B833BC326BDB}"/>
          </ac:spMkLst>
        </pc:spChg>
        <pc:spChg chg="mod">
          <ac:chgData name="reza kabir" userId="af3c95a13102d509" providerId="LiveId" clId="{F2C1D07E-E9FC-46B9-99E8-D8A07FCEE88F}" dt="2020-05-17T16:30:06.666" v="16" actId="165"/>
          <ac:spMkLst>
            <pc:docMk/>
            <pc:sldMk cId="3388131951" sldId="574"/>
            <ac:spMk id="7" creationId="{878BA3DD-F31F-4B80-8FD7-62569E573D7E}"/>
          </ac:spMkLst>
        </pc:spChg>
        <pc:spChg chg="mod">
          <ac:chgData name="reza kabir" userId="af3c95a13102d509" providerId="LiveId" clId="{F2C1D07E-E9FC-46B9-99E8-D8A07FCEE88F}" dt="2020-05-17T16:30:06.666" v="16" actId="165"/>
          <ac:spMkLst>
            <pc:docMk/>
            <pc:sldMk cId="3388131951" sldId="574"/>
            <ac:spMk id="9" creationId="{6FD5544B-F112-4E65-AE06-4C2CCAEBB067}"/>
          </ac:spMkLst>
        </pc:spChg>
        <pc:spChg chg="mod">
          <ac:chgData name="reza kabir" userId="af3c95a13102d509" providerId="LiveId" clId="{F2C1D07E-E9FC-46B9-99E8-D8A07FCEE88F}" dt="2020-05-17T16:30:06.666" v="16" actId="165"/>
          <ac:spMkLst>
            <pc:docMk/>
            <pc:sldMk cId="3388131951" sldId="574"/>
            <ac:spMk id="10" creationId="{433A0673-13C6-4835-A147-0B3A4CF9AE82}"/>
          </ac:spMkLst>
        </pc:spChg>
        <pc:spChg chg="mod">
          <ac:chgData name="reza kabir" userId="af3c95a13102d509" providerId="LiveId" clId="{F2C1D07E-E9FC-46B9-99E8-D8A07FCEE88F}" dt="2020-05-17T16:30:06.666" v="16" actId="165"/>
          <ac:spMkLst>
            <pc:docMk/>
            <pc:sldMk cId="3388131951" sldId="574"/>
            <ac:spMk id="11" creationId="{65837A8B-9224-497C-8F09-3B4CCCC1555A}"/>
          </ac:spMkLst>
        </pc:spChg>
        <pc:spChg chg="mod">
          <ac:chgData name="reza kabir" userId="af3c95a13102d509" providerId="LiveId" clId="{F2C1D07E-E9FC-46B9-99E8-D8A07FCEE88F}" dt="2020-05-17T16:30:06.666" v="16" actId="165"/>
          <ac:spMkLst>
            <pc:docMk/>
            <pc:sldMk cId="3388131951" sldId="574"/>
            <ac:spMk id="12" creationId="{DFABD892-AA32-4605-8A59-F10E89825D44}"/>
          </ac:spMkLst>
        </pc:spChg>
        <pc:spChg chg="mod">
          <ac:chgData name="reza kabir" userId="af3c95a13102d509" providerId="LiveId" clId="{F2C1D07E-E9FC-46B9-99E8-D8A07FCEE88F}" dt="2020-05-17T16:30:06.666" v="16" actId="165"/>
          <ac:spMkLst>
            <pc:docMk/>
            <pc:sldMk cId="3388131951" sldId="574"/>
            <ac:spMk id="13" creationId="{FEC12496-1E65-4340-A0F3-296938301F42}"/>
          </ac:spMkLst>
        </pc:spChg>
        <pc:spChg chg="mod">
          <ac:chgData name="reza kabir" userId="af3c95a13102d509" providerId="LiveId" clId="{F2C1D07E-E9FC-46B9-99E8-D8A07FCEE88F}" dt="2020-05-17T16:30:06.666" v="16" actId="165"/>
          <ac:spMkLst>
            <pc:docMk/>
            <pc:sldMk cId="3388131951" sldId="574"/>
            <ac:spMk id="14" creationId="{D3359B5E-8B68-48CF-8197-3AA12E08E4F2}"/>
          </ac:spMkLst>
        </pc:spChg>
        <pc:spChg chg="mod">
          <ac:chgData name="reza kabir" userId="af3c95a13102d509" providerId="LiveId" clId="{F2C1D07E-E9FC-46B9-99E8-D8A07FCEE88F}" dt="2020-05-17T16:30:06.666" v="16" actId="165"/>
          <ac:spMkLst>
            <pc:docMk/>
            <pc:sldMk cId="3388131951" sldId="574"/>
            <ac:spMk id="15" creationId="{20CAB3A2-53D6-4FB6-BCD5-DEDC99D5E08E}"/>
          </ac:spMkLst>
        </pc:spChg>
        <pc:spChg chg="mod">
          <ac:chgData name="reza kabir" userId="af3c95a13102d509" providerId="LiveId" clId="{F2C1D07E-E9FC-46B9-99E8-D8A07FCEE88F}" dt="2020-05-17T16:30:06.666" v="16" actId="165"/>
          <ac:spMkLst>
            <pc:docMk/>
            <pc:sldMk cId="3388131951" sldId="574"/>
            <ac:spMk id="17" creationId="{21968852-6E06-4DF3-9ADA-AFAD1D9B49D6}"/>
          </ac:spMkLst>
        </pc:spChg>
        <pc:spChg chg="mod">
          <ac:chgData name="reza kabir" userId="af3c95a13102d509" providerId="LiveId" clId="{F2C1D07E-E9FC-46B9-99E8-D8A07FCEE88F}" dt="2020-05-17T16:30:06.666" v="16" actId="165"/>
          <ac:spMkLst>
            <pc:docMk/>
            <pc:sldMk cId="3388131951" sldId="574"/>
            <ac:spMk id="18" creationId="{5ECA949E-6222-4C72-B168-195CB97E23BD}"/>
          </ac:spMkLst>
        </pc:spChg>
        <pc:spChg chg="mod">
          <ac:chgData name="reza kabir" userId="af3c95a13102d509" providerId="LiveId" clId="{F2C1D07E-E9FC-46B9-99E8-D8A07FCEE88F}" dt="2020-05-17T16:30:06.666" v="16" actId="165"/>
          <ac:spMkLst>
            <pc:docMk/>
            <pc:sldMk cId="3388131951" sldId="574"/>
            <ac:spMk id="19" creationId="{06B7C013-F14A-4E70-A654-65E298164710}"/>
          </ac:spMkLst>
        </pc:spChg>
        <pc:spChg chg="mod">
          <ac:chgData name="reza kabir" userId="af3c95a13102d509" providerId="LiveId" clId="{F2C1D07E-E9FC-46B9-99E8-D8A07FCEE88F}" dt="2020-05-17T16:30:06.666" v="16" actId="165"/>
          <ac:spMkLst>
            <pc:docMk/>
            <pc:sldMk cId="3388131951" sldId="574"/>
            <ac:spMk id="20" creationId="{0285EE7A-94B0-4CEF-AE34-FD4E8F26DE90}"/>
          </ac:spMkLst>
        </pc:spChg>
        <pc:spChg chg="mod">
          <ac:chgData name="reza kabir" userId="af3c95a13102d509" providerId="LiveId" clId="{F2C1D07E-E9FC-46B9-99E8-D8A07FCEE88F}" dt="2020-05-17T16:30:06.666" v="16" actId="165"/>
          <ac:spMkLst>
            <pc:docMk/>
            <pc:sldMk cId="3388131951" sldId="574"/>
            <ac:spMk id="21" creationId="{BDEF97E2-514B-48DD-99CA-76C6C1BE6CF3}"/>
          </ac:spMkLst>
        </pc:spChg>
        <pc:spChg chg="mod">
          <ac:chgData name="reza kabir" userId="af3c95a13102d509" providerId="LiveId" clId="{F2C1D07E-E9FC-46B9-99E8-D8A07FCEE88F}" dt="2020-05-17T16:30:06.666" v="16" actId="165"/>
          <ac:spMkLst>
            <pc:docMk/>
            <pc:sldMk cId="3388131951" sldId="574"/>
            <ac:spMk id="22" creationId="{ADEDD49A-EF20-4A9C-B2B2-D68315F49E54}"/>
          </ac:spMkLst>
        </pc:spChg>
        <pc:spChg chg="mod">
          <ac:chgData name="reza kabir" userId="af3c95a13102d509" providerId="LiveId" clId="{F2C1D07E-E9FC-46B9-99E8-D8A07FCEE88F}" dt="2020-05-17T16:30:06.666" v="16" actId="165"/>
          <ac:spMkLst>
            <pc:docMk/>
            <pc:sldMk cId="3388131951" sldId="574"/>
            <ac:spMk id="23" creationId="{BD5DE189-FD18-43BC-A6B3-BABB5EF1DECA}"/>
          </ac:spMkLst>
        </pc:spChg>
        <pc:spChg chg="mod">
          <ac:chgData name="reza kabir" userId="af3c95a13102d509" providerId="LiveId" clId="{F2C1D07E-E9FC-46B9-99E8-D8A07FCEE88F}" dt="2020-05-17T16:30:06.666" v="16" actId="165"/>
          <ac:spMkLst>
            <pc:docMk/>
            <pc:sldMk cId="3388131951" sldId="574"/>
            <ac:spMk id="24" creationId="{83F75FD8-2069-4793-9449-42822A0E17EE}"/>
          </ac:spMkLst>
        </pc:spChg>
        <pc:spChg chg="mod">
          <ac:chgData name="reza kabir" userId="af3c95a13102d509" providerId="LiveId" clId="{F2C1D07E-E9FC-46B9-99E8-D8A07FCEE88F}" dt="2020-05-17T16:30:06.666" v="16" actId="165"/>
          <ac:spMkLst>
            <pc:docMk/>
            <pc:sldMk cId="3388131951" sldId="574"/>
            <ac:spMk id="25" creationId="{45728850-C649-4E0F-94C8-D7A08255BE38}"/>
          </ac:spMkLst>
        </pc:spChg>
        <pc:spChg chg="mod">
          <ac:chgData name="reza kabir" userId="af3c95a13102d509" providerId="LiveId" clId="{F2C1D07E-E9FC-46B9-99E8-D8A07FCEE88F}" dt="2020-05-17T16:30:06.666" v="16" actId="165"/>
          <ac:spMkLst>
            <pc:docMk/>
            <pc:sldMk cId="3388131951" sldId="574"/>
            <ac:spMk id="27" creationId="{F335B1EB-780B-461B-B778-04A0D4F502A5}"/>
          </ac:spMkLst>
        </pc:spChg>
        <pc:spChg chg="mod">
          <ac:chgData name="reza kabir" userId="af3c95a13102d509" providerId="LiveId" clId="{F2C1D07E-E9FC-46B9-99E8-D8A07FCEE88F}" dt="2020-05-17T16:30:06.666" v="16" actId="165"/>
          <ac:spMkLst>
            <pc:docMk/>
            <pc:sldMk cId="3388131951" sldId="574"/>
            <ac:spMk id="28" creationId="{8F44B75B-E8BA-4D1F-9380-EA138A799BCF}"/>
          </ac:spMkLst>
        </pc:spChg>
        <pc:spChg chg="mod">
          <ac:chgData name="reza kabir" userId="af3c95a13102d509" providerId="LiveId" clId="{F2C1D07E-E9FC-46B9-99E8-D8A07FCEE88F}" dt="2020-05-17T16:30:06.666" v="16" actId="165"/>
          <ac:spMkLst>
            <pc:docMk/>
            <pc:sldMk cId="3388131951" sldId="574"/>
            <ac:spMk id="29" creationId="{949EC26C-33FC-4BC8-894E-127383C20176}"/>
          </ac:spMkLst>
        </pc:spChg>
        <pc:spChg chg="mod">
          <ac:chgData name="reza kabir" userId="af3c95a13102d509" providerId="LiveId" clId="{F2C1D07E-E9FC-46B9-99E8-D8A07FCEE88F}" dt="2020-05-17T16:30:06.666" v="16" actId="165"/>
          <ac:spMkLst>
            <pc:docMk/>
            <pc:sldMk cId="3388131951" sldId="574"/>
            <ac:spMk id="30" creationId="{E106C3C1-3B77-4E67-AE34-125087E25E9E}"/>
          </ac:spMkLst>
        </pc:spChg>
        <pc:spChg chg="mod">
          <ac:chgData name="reza kabir" userId="af3c95a13102d509" providerId="LiveId" clId="{F2C1D07E-E9FC-46B9-99E8-D8A07FCEE88F}" dt="2020-05-17T16:30:06.666" v="16" actId="165"/>
          <ac:spMkLst>
            <pc:docMk/>
            <pc:sldMk cId="3388131951" sldId="574"/>
            <ac:spMk id="32" creationId="{2648BAF4-959B-4E55-A2C4-0C1A303339A1}"/>
          </ac:spMkLst>
        </pc:spChg>
        <pc:spChg chg="mod">
          <ac:chgData name="reza kabir" userId="af3c95a13102d509" providerId="LiveId" clId="{F2C1D07E-E9FC-46B9-99E8-D8A07FCEE88F}" dt="2020-05-17T16:30:06.666" v="16" actId="165"/>
          <ac:spMkLst>
            <pc:docMk/>
            <pc:sldMk cId="3388131951" sldId="574"/>
            <ac:spMk id="33" creationId="{B030F107-F79F-4899-AD0C-68D984505FB6}"/>
          </ac:spMkLst>
        </pc:spChg>
        <pc:spChg chg="mod topLvl">
          <ac:chgData name="reza kabir" userId="af3c95a13102d509" providerId="LiveId" clId="{F2C1D07E-E9FC-46B9-99E8-D8A07FCEE88F}" dt="2020-05-17T16:32:43.932" v="83" actId="165"/>
          <ac:spMkLst>
            <pc:docMk/>
            <pc:sldMk cId="3388131951" sldId="574"/>
            <ac:spMk id="35" creationId="{D0B96D90-1616-457F-B161-D221CF452933}"/>
          </ac:spMkLst>
        </pc:spChg>
        <pc:spChg chg="mod">
          <ac:chgData name="reza kabir" userId="af3c95a13102d509" providerId="LiveId" clId="{F2C1D07E-E9FC-46B9-99E8-D8A07FCEE88F}" dt="2020-05-17T16:30:34.421" v="33" actId="165"/>
          <ac:spMkLst>
            <pc:docMk/>
            <pc:sldMk cId="3388131951" sldId="574"/>
            <ac:spMk id="37" creationId="{6AC2BF7F-D644-465E-85A9-5D4C6113C684}"/>
          </ac:spMkLst>
        </pc:spChg>
        <pc:spChg chg="mod">
          <ac:chgData name="reza kabir" userId="af3c95a13102d509" providerId="LiveId" clId="{F2C1D07E-E9FC-46B9-99E8-D8A07FCEE88F}" dt="2020-05-17T16:30:34.421" v="33" actId="165"/>
          <ac:spMkLst>
            <pc:docMk/>
            <pc:sldMk cId="3388131951" sldId="574"/>
            <ac:spMk id="38" creationId="{20173987-5FE9-43AD-83DC-2123B82B8A86}"/>
          </ac:spMkLst>
        </pc:spChg>
        <pc:spChg chg="mod">
          <ac:chgData name="reza kabir" userId="af3c95a13102d509" providerId="LiveId" clId="{F2C1D07E-E9FC-46B9-99E8-D8A07FCEE88F}" dt="2020-05-17T16:30:34.421" v="33" actId="165"/>
          <ac:spMkLst>
            <pc:docMk/>
            <pc:sldMk cId="3388131951" sldId="574"/>
            <ac:spMk id="39" creationId="{9EFAA453-0771-4B65-97CB-7C4AF07CC39B}"/>
          </ac:spMkLst>
        </pc:spChg>
        <pc:spChg chg="mod">
          <ac:chgData name="reza kabir" userId="af3c95a13102d509" providerId="LiveId" clId="{F2C1D07E-E9FC-46B9-99E8-D8A07FCEE88F}" dt="2020-05-17T16:30:34.421" v="33" actId="165"/>
          <ac:spMkLst>
            <pc:docMk/>
            <pc:sldMk cId="3388131951" sldId="574"/>
            <ac:spMk id="40" creationId="{EF8AB4EE-F86F-4C49-9870-05FD8A8F0B5D}"/>
          </ac:spMkLst>
        </pc:spChg>
        <pc:spChg chg="mod">
          <ac:chgData name="reza kabir" userId="af3c95a13102d509" providerId="LiveId" clId="{F2C1D07E-E9FC-46B9-99E8-D8A07FCEE88F}" dt="2020-05-17T16:30:34.421" v="33" actId="165"/>
          <ac:spMkLst>
            <pc:docMk/>
            <pc:sldMk cId="3388131951" sldId="574"/>
            <ac:spMk id="41" creationId="{88DE834F-3F05-4D12-8198-36E980F7203B}"/>
          </ac:spMkLst>
        </pc:spChg>
        <pc:spChg chg="mod">
          <ac:chgData name="reza kabir" userId="af3c95a13102d509" providerId="LiveId" clId="{F2C1D07E-E9FC-46B9-99E8-D8A07FCEE88F}" dt="2020-05-17T16:30:34.421" v="33" actId="165"/>
          <ac:spMkLst>
            <pc:docMk/>
            <pc:sldMk cId="3388131951" sldId="574"/>
            <ac:spMk id="42" creationId="{3A3CACFD-2222-4B50-AC7D-CE78BB2C854B}"/>
          </ac:spMkLst>
        </pc:spChg>
        <pc:spChg chg="mod">
          <ac:chgData name="reza kabir" userId="af3c95a13102d509" providerId="LiveId" clId="{F2C1D07E-E9FC-46B9-99E8-D8A07FCEE88F}" dt="2020-05-17T16:30:34.421" v="33" actId="165"/>
          <ac:spMkLst>
            <pc:docMk/>
            <pc:sldMk cId="3388131951" sldId="574"/>
            <ac:spMk id="43" creationId="{2F14F48A-F4F3-4969-8F4F-E9FBFD8BA283}"/>
          </ac:spMkLst>
        </pc:spChg>
        <pc:spChg chg="mod">
          <ac:chgData name="reza kabir" userId="af3c95a13102d509" providerId="LiveId" clId="{F2C1D07E-E9FC-46B9-99E8-D8A07FCEE88F}" dt="2020-05-17T16:30:34.421" v="33" actId="165"/>
          <ac:spMkLst>
            <pc:docMk/>
            <pc:sldMk cId="3388131951" sldId="574"/>
            <ac:spMk id="44" creationId="{6B0EDE8F-0189-4D8B-9A89-B97708172664}"/>
          </ac:spMkLst>
        </pc:spChg>
        <pc:spChg chg="mod">
          <ac:chgData name="reza kabir" userId="af3c95a13102d509" providerId="LiveId" clId="{F2C1D07E-E9FC-46B9-99E8-D8A07FCEE88F}" dt="2020-05-17T16:30:34.421" v="33" actId="165"/>
          <ac:spMkLst>
            <pc:docMk/>
            <pc:sldMk cId="3388131951" sldId="574"/>
            <ac:spMk id="45" creationId="{F2FE3CA4-773B-483D-BBC7-7097EFBB075E}"/>
          </ac:spMkLst>
        </pc:spChg>
        <pc:spChg chg="mod">
          <ac:chgData name="reza kabir" userId="af3c95a13102d509" providerId="LiveId" clId="{F2C1D07E-E9FC-46B9-99E8-D8A07FCEE88F}" dt="2020-05-17T16:30:34.421" v="33" actId="165"/>
          <ac:spMkLst>
            <pc:docMk/>
            <pc:sldMk cId="3388131951" sldId="574"/>
            <ac:spMk id="46" creationId="{6841C23B-44F1-4A88-A2E1-E9B09C00F9CD}"/>
          </ac:spMkLst>
        </pc:spChg>
        <pc:spChg chg="mod">
          <ac:chgData name="reza kabir" userId="af3c95a13102d509" providerId="LiveId" clId="{F2C1D07E-E9FC-46B9-99E8-D8A07FCEE88F}" dt="2020-05-17T16:30:34.421" v="33" actId="165"/>
          <ac:spMkLst>
            <pc:docMk/>
            <pc:sldMk cId="3388131951" sldId="574"/>
            <ac:spMk id="47" creationId="{F5BE058C-2094-4E9C-ABD3-015DCEA1DAA5}"/>
          </ac:spMkLst>
        </pc:spChg>
        <pc:spChg chg="mod">
          <ac:chgData name="reza kabir" userId="af3c95a13102d509" providerId="LiveId" clId="{F2C1D07E-E9FC-46B9-99E8-D8A07FCEE88F}" dt="2020-05-17T16:30:34.421" v="33" actId="165"/>
          <ac:spMkLst>
            <pc:docMk/>
            <pc:sldMk cId="3388131951" sldId="574"/>
            <ac:spMk id="48" creationId="{69E02C12-CEB1-44EA-AB34-8F8AE1D3F951}"/>
          </ac:spMkLst>
        </pc:spChg>
        <pc:spChg chg="mod">
          <ac:chgData name="reza kabir" userId="af3c95a13102d509" providerId="LiveId" clId="{F2C1D07E-E9FC-46B9-99E8-D8A07FCEE88F}" dt="2020-05-17T16:30:34.421" v="33" actId="165"/>
          <ac:spMkLst>
            <pc:docMk/>
            <pc:sldMk cId="3388131951" sldId="574"/>
            <ac:spMk id="49" creationId="{6166F006-42B1-494C-817E-C0ADA2490690}"/>
          </ac:spMkLst>
        </pc:spChg>
        <pc:spChg chg="mod">
          <ac:chgData name="reza kabir" userId="af3c95a13102d509" providerId="LiveId" clId="{F2C1D07E-E9FC-46B9-99E8-D8A07FCEE88F}" dt="2020-05-17T16:30:34.421" v="33" actId="165"/>
          <ac:spMkLst>
            <pc:docMk/>
            <pc:sldMk cId="3388131951" sldId="574"/>
            <ac:spMk id="50" creationId="{C9B63123-7D65-45FD-B84B-07DF12CB8B42}"/>
          </ac:spMkLst>
        </pc:spChg>
        <pc:spChg chg="mod">
          <ac:chgData name="reza kabir" userId="af3c95a13102d509" providerId="LiveId" clId="{F2C1D07E-E9FC-46B9-99E8-D8A07FCEE88F}" dt="2020-05-17T16:30:34.421" v="33" actId="165"/>
          <ac:spMkLst>
            <pc:docMk/>
            <pc:sldMk cId="3388131951" sldId="574"/>
            <ac:spMk id="51" creationId="{51D98E2E-3928-43E6-999F-9BF2B7EA6D1B}"/>
          </ac:spMkLst>
        </pc:spChg>
        <pc:spChg chg="mod">
          <ac:chgData name="reza kabir" userId="af3c95a13102d509" providerId="LiveId" clId="{F2C1D07E-E9FC-46B9-99E8-D8A07FCEE88F}" dt="2020-05-17T16:30:34.421" v="33" actId="165"/>
          <ac:spMkLst>
            <pc:docMk/>
            <pc:sldMk cId="3388131951" sldId="574"/>
            <ac:spMk id="52" creationId="{F0089216-E5DD-443E-B437-ECBFAFD03931}"/>
          </ac:spMkLst>
        </pc:spChg>
        <pc:spChg chg="mod">
          <ac:chgData name="reza kabir" userId="af3c95a13102d509" providerId="LiveId" clId="{F2C1D07E-E9FC-46B9-99E8-D8A07FCEE88F}" dt="2020-05-17T16:30:34.421" v="33" actId="165"/>
          <ac:spMkLst>
            <pc:docMk/>
            <pc:sldMk cId="3388131951" sldId="574"/>
            <ac:spMk id="53" creationId="{29286252-442D-476D-93C0-6B0A28B26DF5}"/>
          </ac:spMkLst>
        </pc:spChg>
        <pc:spChg chg="mod">
          <ac:chgData name="reza kabir" userId="af3c95a13102d509" providerId="LiveId" clId="{F2C1D07E-E9FC-46B9-99E8-D8A07FCEE88F}" dt="2020-05-17T16:30:34.421" v="33" actId="165"/>
          <ac:spMkLst>
            <pc:docMk/>
            <pc:sldMk cId="3388131951" sldId="574"/>
            <ac:spMk id="54" creationId="{43DBA180-8CED-46BD-9A87-E0E3CAC9C4E4}"/>
          </ac:spMkLst>
        </pc:spChg>
        <pc:spChg chg="mod">
          <ac:chgData name="reza kabir" userId="af3c95a13102d509" providerId="LiveId" clId="{F2C1D07E-E9FC-46B9-99E8-D8A07FCEE88F}" dt="2020-05-17T16:30:34.421" v="33" actId="165"/>
          <ac:spMkLst>
            <pc:docMk/>
            <pc:sldMk cId="3388131951" sldId="574"/>
            <ac:spMk id="55" creationId="{EBF4B741-C0E2-4BED-BCB7-90692A5ACD5A}"/>
          </ac:spMkLst>
        </pc:spChg>
        <pc:spChg chg="mod">
          <ac:chgData name="reza kabir" userId="af3c95a13102d509" providerId="LiveId" clId="{F2C1D07E-E9FC-46B9-99E8-D8A07FCEE88F}" dt="2020-05-17T16:30:34.421" v="33" actId="165"/>
          <ac:spMkLst>
            <pc:docMk/>
            <pc:sldMk cId="3388131951" sldId="574"/>
            <ac:spMk id="56" creationId="{2B6FBE9E-7FB8-4D5B-ABE6-42BAB30D8F6B}"/>
          </ac:spMkLst>
        </pc:spChg>
        <pc:spChg chg="mod">
          <ac:chgData name="reza kabir" userId="af3c95a13102d509" providerId="LiveId" clId="{F2C1D07E-E9FC-46B9-99E8-D8A07FCEE88F}" dt="2020-05-17T16:30:34.421" v="33" actId="165"/>
          <ac:spMkLst>
            <pc:docMk/>
            <pc:sldMk cId="3388131951" sldId="574"/>
            <ac:spMk id="57" creationId="{A9A5BDE9-AB9B-4167-868B-48659226F9BE}"/>
          </ac:spMkLst>
        </pc:spChg>
        <pc:spChg chg="mod">
          <ac:chgData name="reza kabir" userId="af3c95a13102d509" providerId="LiveId" clId="{F2C1D07E-E9FC-46B9-99E8-D8A07FCEE88F}" dt="2020-05-17T16:30:34.421" v="33" actId="165"/>
          <ac:spMkLst>
            <pc:docMk/>
            <pc:sldMk cId="3388131951" sldId="574"/>
            <ac:spMk id="58" creationId="{7B45DDC6-77C9-4A79-9563-E172F4DE1EFA}"/>
          </ac:spMkLst>
        </pc:spChg>
        <pc:spChg chg="mod">
          <ac:chgData name="reza kabir" userId="af3c95a13102d509" providerId="LiveId" clId="{F2C1D07E-E9FC-46B9-99E8-D8A07FCEE88F}" dt="2020-05-17T16:30:34.421" v="33" actId="165"/>
          <ac:spMkLst>
            <pc:docMk/>
            <pc:sldMk cId="3388131951" sldId="574"/>
            <ac:spMk id="59" creationId="{3A081152-F412-4126-8C65-62CF893BBDC0}"/>
          </ac:spMkLst>
        </pc:spChg>
        <pc:spChg chg="mod">
          <ac:chgData name="reza kabir" userId="af3c95a13102d509" providerId="LiveId" clId="{F2C1D07E-E9FC-46B9-99E8-D8A07FCEE88F}" dt="2020-05-17T16:30:34.421" v="33" actId="165"/>
          <ac:spMkLst>
            <pc:docMk/>
            <pc:sldMk cId="3388131951" sldId="574"/>
            <ac:spMk id="60" creationId="{FD2365D2-7D9F-4FFF-9A31-EA7326D644A8}"/>
          </ac:spMkLst>
        </pc:spChg>
        <pc:spChg chg="mod">
          <ac:chgData name="reza kabir" userId="af3c95a13102d509" providerId="LiveId" clId="{F2C1D07E-E9FC-46B9-99E8-D8A07FCEE88F}" dt="2020-05-17T16:30:34.421" v="33" actId="165"/>
          <ac:spMkLst>
            <pc:docMk/>
            <pc:sldMk cId="3388131951" sldId="574"/>
            <ac:spMk id="61" creationId="{006CEF8B-A283-4AD8-BAC8-F266FBD0F24C}"/>
          </ac:spMkLst>
        </pc:spChg>
        <pc:spChg chg="mod">
          <ac:chgData name="reza kabir" userId="af3c95a13102d509" providerId="LiveId" clId="{F2C1D07E-E9FC-46B9-99E8-D8A07FCEE88F}" dt="2020-05-17T16:30:34.421" v="33" actId="165"/>
          <ac:spMkLst>
            <pc:docMk/>
            <pc:sldMk cId="3388131951" sldId="574"/>
            <ac:spMk id="62" creationId="{D573878F-2618-4DF4-9EC4-0800CB945DA3}"/>
          </ac:spMkLst>
        </pc:spChg>
        <pc:spChg chg="mod">
          <ac:chgData name="reza kabir" userId="af3c95a13102d509" providerId="LiveId" clId="{F2C1D07E-E9FC-46B9-99E8-D8A07FCEE88F}" dt="2020-05-17T16:30:34.421" v="33" actId="165"/>
          <ac:spMkLst>
            <pc:docMk/>
            <pc:sldMk cId="3388131951" sldId="574"/>
            <ac:spMk id="63" creationId="{02F94AE3-F8F3-4082-903C-E1C219776CFD}"/>
          </ac:spMkLst>
        </pc:spChg>
        <pc:spChg chg="mod">
          <ac:chgData name="reza kabir" userId="af3c95a13102d509" providerId="LiveId" clId="{F2C1D07E-E9FC-46B9-99E8-D8A07FCEE88F}" dt="2020-05-17T16:30:34.421" v="33" actId="165"/>
          <ac:spMkLst>
            <pc:docMk/>
            <pc:sldMk cId="3388131951" sldId="574"/>
            <ac:spMk id="64" creationId="{5B4B0A74-DF72-4E5D-8A77-98F9476082C0}"/>
          </ac:spMkLst>
        </pc:spChg>
        <pc:spChg chg="mod">
          <ac:chgData name="reza kabir" userId="af3c95a13102d509" providerId="LiveId" clId="{F2C1D07E-E9FC-46B9-99E8-D8A07FCEE88F}" dt="2020-05-17T16:30:34.421" v="33" actId="165"/>
          <ac:spMkLst>
            <pc:docMk/>
            <pc:sldMk cId="3388131951" sldId="574"/>
            <ac:spMk id="65" creationId="{029B9307-1770-4EA2-9EAB-27337428A020}"/>
          </ac:spMkLst>
        </pc:spChg>
        <pc:spChg chg="mod">
          <ac:chgData name="reza kabir" userId="af3c95a13102d509" providerId="LiveId" clId="{F2C1D07E-E9FC-46B9-99E8-D8A07FCEE88F}" dt="2020-05-17T16:30:34.421" v="33" actId="165"/>
          <ac:spMkLst>
            <pc:docMk/>
            <pc:sldMk cId="3388131951" sldId="574"/>
            <ac:spMk id="66" creationId="{76EB6716-4055-4792-A6C6-31C910CCADC3}"/>
          </ac:spMkLst>
        </pc:spChg>
        <pc:spChg chg="mod">
          <ac:chgData name="reza kabir" userId="af3c95a13102d509" providerId="LiveId" clId="{F2C1D07E-E9FC-46B9-99E8-D8A07FCEE88F}" dt="2020-05-17T16:30:34.421" v="33" actId="165"/>
          <ac:spMkLst>
            <pc:docMk/>
            <pc:sldMk cId="3388131951" sldId="574"/>
            <ac:spMk id="67" creationId="{9A3B166B-8B24-4A57-97F7-498C6FD17190}"/>
          </ac:spMkLst>
        </pc:spChg>
        <pc:spChg chg="mod">
          <ac:chgData name="reza kabir" userId="af3c95a13102d509" providerId="LiveId" clId="{F2C1D07E-E9FC-46B9-99E8-D8A07FCEE88F}" dt="2020-05-17T16:30:34.421" v="33" actId="165"/>
          <ac:spMkLst>
            <pc:docMk/>
            <pc:sldMk cId="3388131951" sldId="574"/>
            <ac:spMk id="68" creationId="{09720806-4211-4E82-8BF1-EF2D5EF386EE}"/>
          </ac:spMkLst>
        </pc:spChg>
        <pc:spChg chg="mod">
          <ac:chgData name="reza kabir" userId="af3c95a13102d509" providerId="LiveId" clId="{F2C1D07E-E9FC-46B9-99E8-D8A07FCEE88F}" dt="2020-05-17T16:30:34.421" v="33" actId="165"/>
          <ac:spMkLst>
            <pc:docMk/>
            <pc:sldMk cId="3388131951" sldId="574"/>
            <ac:spMk id="69" creationId="{79189EC2-C37F-46CA-B310-FF837BFB910B}"/>
          </ac:spMkLst>
        </pc:spChg>
        <pc:spChg chg="mod">
          <ac:chgData name="reza kabir" userId="af3c95a13102d509" providerId="LiveId" clId="{F2C1D07E-E9FC-46B9-99E8-D8A07FCEE88F}" dt="2020-05-17T16:30:34.421" v="33" actId="165"/>
          <ac:spMkLst>
            <pc:docMk/>
            <pc:sldMk cId="3388131951" sldId="574"/>
            <ac:spMk id="70" creationId="{03028125-9B40-4F42-9BE5-D9CA6F65A82C}"/>
          </ac:spMkLst>
        </pc:spChg>
        <pc:spChg chg="mod">
          <ac:chgData name="reza kabir" userId="af3c95a13102d509" providerId="LiveId" clId="{F2C1D07E-E9FC-46B9-99E8-D8A07FCEE88F}" dt="2020-05-17T16:30:34.421" v="33" actId="165"/>
          <ac:spMkLst>
            <pc:docMk/>
            <pc:sldMk cId="3388131951" sldId="574"/>
            <ac:spMk id="71" creationId="{B3C2D0E2-2A72-4608-A04E-BFB48133AB5B}"/>
          </ac:spMkLst>
        </pc:spChg>
        <pc:spChg chg="mod">
          <ac:chgData name="reza kabir" userId="af3c95a13102d509" providerId="LiveId" clId="{F2C1D07E-E9FC-46B9-99E8-D8A07FCEE88F}" dt="2020-05-17T16:30:34.421" v="33" actId="165"/>
          <ac:spMkLst>
            <pc:docMk/>
            <pc:sldMk cId="3388131951" sldId="574"/>
            <ac:spMk id="72" creationId="{D0D6A04F-A843-43F3-9E2F-9918422BF68B}"/>
          </ac:spMkLst>
        </pc:spChg>
        <pc:spChg chg="mod">
          <ac:chgData name="reza kabir" userId="af3c95a13102d509" providerId="LiveId" clId="{F2C1D07E-E9FC-46B9-99E8-D8A07FCEE88F}" dt="2020-05-17T16:30:34.421" v="33" actId="165"/>
          <ac:spMkLst>
            <pc:docMk/>
            <pc:sldMk cId="3388131951" sldId="574"/>
            <ac:spMk id="73" creationId="{75910F7C-D48A-421A-A811-C4961E49429E}"/>
          </ac:spMkLst>
        </pc:spChg>
        <pc:spChg chg="mod">
          <ac:chgData name="reza kabir" userId="af3c95a13102d509" providerId="LiveId" clId="{F2C1D07E-E9FC-46B9-99E8-D8A07FCEE88F}" dt="2020-05-17T16:30:34.421" v="33" actId="165"/>
          <ac:spMkLst>
            <pc:docMk/>
            <pc:sldMk cId="3388131951" sldId="574"/>
            <ac:spMk id="74" creationId="{1F42612E-4CF4-4C00-806C-B9CBB7FCB845}"/>
          </ac:spMkLst>
        </pc:spChg>
        <pc:spChg chg="mod">
          <ac:chgData name="reza kabir" userId="af3c95a13102d509" providerId="LiveId" clId="{F2C1D07E-E9FC-46B9-99E8-D8A07FCEE88F}" dt="2020-05-17T16:30:34.421" v="33" actId="165"/>
          <ac:spMkLst>
            <pc:docMk/>
            <pc:sldMk cId="3388131951" sldId="574"/>
            <ac:spMk id="75" creationId="{C49FAAC8-4C27-481B-A022-4713C0FEF2FD}"/>
          </ac:spMkLst>
        </pc:spChg>
        <pc:spChg chg="mod">
          <ac:chgData name="reza kabir" userId="af3c95a13102d509" providerId="LiveId" clId="{F2C1D07E-E9FC-46B9-99E8-D8A07FCEE88F}" dt="2020-05-17T16:30:34.421" v="33" actId="165"/>
          <ac:spMkLst>
            <pc:docMk/>
            <pc:sldMk cId="3388131951" sldId="574"/>
            <ac:spMk id="76" creationId="{A3F0D55E-A41A-464E-97C4-DB8C36906A75}"/>
          </ac:spMkLst>
        </pc:spChg>
        <pc:spChg chg="mod">
          <ac:chgData name="reza kabir" userId="af3c95a13102d509" providerId="LiveId" clId="{F2C1D07E-E9FC-46B9-99E8-D8A07FCEE88F}" dt="2020-05-17T16:30:34.421" v="33" actId="165"/>
          <ac:spMkLst>
            <pc:docMk/>
            <pc:sldMk cId="3388131951" sldId="574"/>
            <ac:spMk id="77" creationId="{47F3C666-79F5-49C6-8FBB-EC8C53040DA9}"/>
          </ac:spMkLst>
        </pc:spChg>
        <pc:spChg chg="mod">
          <ac:chgData name="reza kabir" userId="af3c95a13102d509" providerId="LiveId" clId="{F2C1D07E-E9FC-46B9-99E8-D8A07FCEE88F}" dt="2020-05-17T16:30:34.421" v="33" actId="165"/>
          <ac:spMkLst>
            <pc:docMk/>
            <pc:sldMk cId="3388131951" sldId="574"/>
            <ac:spMk id="78" creationId="{BB0BEE41-7154-4366-9515-B02C2BDEB9C1}"/>
          </ac:spMkLst>
        </pc:spChg>
        <pc:spChg chg="mod">
          <ac:chgData name="reza kabir" userId="af3c95a13102d509" providerId="LiveId" clId="{F2C1D07E-E9FC-46B9-99E8-D8A07FCEE88F}" dt="2020-05-17T16:30:34.421" v="33" actId="165"/>
          <ac:spMkLst>
            <pc:docMk/>
            <pc:sldMk cId="3388131951" sldId="574"/>
            <ac:spMk id="79" creationId="{94412993-AA10-4194-BB74-752F577E6E26}"/>
          </ac:spMkLst>
        </pc:spChg>
        <pc:spChg chg="mod">
          <ac:chgData name="reza kabir" userId="af3c95a13102d509" providerId="LiveId" clId="{F2C1D07E-E9FC-46B9-99E8-D8A07FCEE88F}" dt="2020-05-17T16:30:34.421" v="33" actId="165"/>
          <ac:spMkLst>
            <pc:docMk/>
            <pc:sldMk cId="3388131951" sldId="574"/>
            <ac:spMk id="80" creationId="{FA201176-73B2-4425-A5A1-3E2059FC3F99}"/>
          </ac:spMkLst>
        </pc:spChg>
        <pc:spChg chg="mod">
          <ac:chgData name="reza kabir" userId="af3c95a13102d509" providerId="LiveId" clId="{F2C1D07E-E9FC-46B9-99E8-D8A07FCEE88F}" dt="2020-05-17T16:30:34.421" v="33" actId="165"/>
          <ac:spMkLst>
            <pc:docMk/>
            <pc:sldMk cId="3388131951" sldId="574"/>
            <ac:spMk id="81" creationId="{F8318F15-9C0F-43E9-9982-BF8764A1D828}"/>
          </ac:spMkLst>
        </pc:spChg>
        <pc:spChg chg="mod">
          <ac:chgData name="reza kabir" userId="af3c95a13102d509" providerId="LiveId" clId="{F2C1D07E-E9FC-46B9-99E8-D8A07FCEE88F}" dt="2020-05-17T16:30:34.421" v="33" actId="165"/>
          <ac:spMkLst>
            <pc:docMk/>
            <pc:sldMk cId="3388131951" sldId="574"/>
            <ac:spMk id="82" creationId="{8C773EB4-F274-4A5B-ABF6-E612CB034BE0}"/>
          </ac:spMkLst>
        </pc:spChg>
        <pc:spChg chg="mod">
          <ac:chgData name="reza kabir" userId="af3c95a13102d509" providerId="LiveId" clId="{F2C1D07E-E9FC-46B9-99E8-D8A07FCEE88F}" dt="2020-05-17T16:30:34.421" v="33" actId="165"/>
          <ac:spMkLst>
            <pc:docMk/>
            <pc:sldMk cId="3388131951" sldId="574"/>
            <ac:spMk id="83" creationId="{841B9FCD-4AB3-48AE-BB48-DEF5C908D930}"/>
          </ac:spMkLst>
        </pc:spChg>
        <pc:spChg chg="mod">
          <ac:chgData name="reza kabir" userId="af3c95a13102d509" providerId="LiveId" clId="{F2C1D07E-E9FC-46B9-99E8-D8A07FCEE88F}" dt="2020-05-17T16:30:34.421" v="33" actId="165"/>
          <ac:spMkLst>
            <pc:docMk/>
            <pc:sldMk cId="3388131951" sldId="574"/>
            <ac:spMk id="84" creationId="{33641988-F58B-4FAF-AE96-452C8314C891}"/>
          </ac:spMkLst>
        </pc:spChg>
        <pc:spChg chg="mod">
          <ac:chgData name="reza kabir" userId="af3c95a13102d509" providerId="LiveId" clId="{F2C1D07E-E9FC-46B9-99E8-D8A07FCEE88F}" dt="2020-05-17T16:30:34.421" v="33" actId="165"/>
          <ac:spMkLst>
            <pc:docMk/>
            <pc:sldMk cId="3388131951" sldId="574"/>
            <ac:spMk id="85" creationId="{7E9D0F79-D26F-4FE9-953F-17C43FD044DA}"/>
          </ac:spMkLst>
        </pc:spChg>
        <pc:spChg chg="mod">
          <ac:chgData name="reza kabir" userId="af3c95a13102d509" providerId="LiveId" clId="{F2C1D07E-E9FC-46B9-99E8-D8A07FCEE88F}" dt="2020-05-17T16:30:34.421" v="33" actId="165"/>
          <ac:spMkLst>
            <pc:docMk/>
            <pc:sldMk cId="3388131951" sldId="574"/>
            <ac:spMk id="86" creationId="{AA57A0AD-83FD-4363-9393-0843340304A2}"/>
          </ac:spMkLst>
        </pc:spChg>
        <pc:spChg chg="mod">
          <ac:chgData name="reza kabir" userId="af3c95a13102d509" providerId="LiveId" clId="{F2C1D07E-E9FC-46B9-99E8-D8A07FCEE88F}" dt="2020-05-17T16:30:34.421" v="33" actId="165"/>
          <ac:spMkLst>
            <pc:docMk/>
            <pc:sldMk cId="3388131951" sldId="574"/>
            <ac:spMk id="87" creationId="{E88914FC-B6F4-47BA-96E1-8D0F4702CDE2}"/>
          </ac:spMkLst>
        </pc:spChg>
        <pc:spChg chg="mod">
          <ac:chgData name="reza kabir" userId="af3c95a13102d509" providerId="LiveId" clId="{F2C1D07E-E9FC-46B9-99E8-D8A07FCEE88F}" dt="2020-05-17T16:30:34.421" v="33" actId="165"/>
          <ac:spMkLst>
            <pc:docMk/>
            <pc:sldMk cId="3388131951" sldId="574"/>
            <ac:spMk id="88" creationId="{17556099-60B6-4200-9DC3-EDE9EBCB2247}"/>
          </ac:spMkLst>
        </pc:spChg>
        <pc:spChg chg="mod">
          <ac:chgData name="reza kabir" userId="af3c95a13102d509" providerId="LiveId" clId="{F2C1D07E-E9FC-46B9-99E8-D8A07FCEE88F}" dt="2020-05-17T16:30:34.421" v="33" actId="165"/>
          <ac:spMkLst>
            <pc:docMk/>
            <pc:sldMk cId="3388131951" sldId="574"/>
            <ac:spMk id="89" creationId="{094C8DEE-EBF3-44B7-A7E3-39C562A9AA20}"/>
          </ac:spMkLst>
        </pc:spChg>
        <pc:spChg chg="mod">
          <ac:chgData name="reza kabir" userId="af3c95a13102d509" providerId="LiveId" clId="{F2C1D07E-E9FC-46B9-99E8-D8A07FCEE88F}" dt="2020-05-17T16:30:34.421" v="33" actId="165"/>
          <ac:spMkLst>
            <pc:docMk/>
            <pc:sldMk cId="3388131951" sldId="574"/>
            <ac:spMk id="90" creationId="{8FD54152-2B40-43D9-9328-39E49A080FB6}"/>
          </ac:spMkLst>
        </pc:spChg>
        <pc:spChg chg="mod">
          <ac:chgData name="reza kabir" userId="af3c95a13102d509" providerId="LiveId" clId="{F2C1D07E-E9FC-46B9-99E8-D8A07FCEE88F}" dt="2020-05-17T16:30:34.421" v="33" actId="165"/>
          <ac:spMkLst>
            <pc:docMk/>
            <pc:sldMk cId="3388131951" sldId="574"/>
            <ac:spMk id="91" creationId="{6ABCB885-DA16-4F45-98DB-517753A160A8}"/>
          </ac:spMkLst>
        </pc:spChg>
        <pc:spChg chg="mod">
          <ac:chgData name="reza kabir" userId="af3c95a13102d509" providerId="LiveId" clId="{F2C1D07E-E9FC-46B9-99E8-D8A07FCEE88F}" dt="2020-05-17T16:30:34.421" v="33" actId="165"/>
          <ac:spMkLst>
            <pc:docMk/>
            <pc:sldMk cId="3388131951" sldId="574"/>
            <ac:spMk id="92" creationId="{85406732-831D-4D15-9147-F85EE7BF11DB}"/>
          </ac:spMkLst>
        </pc:spChg>
        <pc:spChg chg="mod">
          <ac:chgData name="reza kabir" userId="af3c95a13102d509" providerId="LiveId" clId="{F2C1D07E-E9FC-46B9-99E8-D8A07FCEE88F}" dt="2020-05-17T16:30:34.421" v="33" actId="165"/>
          <ac:spMkLst>
            <pc:docMk/>
            <pc:sldMk cId="3388131951" sldId="574"/>
            <ac:spMk id="93" creationId="{725F2C0A-9F7C-4759-A896-13690B823572}"/>
          </ac:spMkLst>
        </pc:spChg>
        <pc:spChg chg="mod">
          <ac:chgData name="reza kabir" userId="af3c95a13102d509" providerId="LiveId" clId="{F2C1D07E-E9FC-46B9-99E8-D8A07FCEE88F}" dt="2020-05-17T16:30:34.421" v="33" actId="165"/>
          <ac:spMkLst>
            <pc:docMk/>
            <pc:sldMk cId="3388131951" sldId="574"/>
            <ac:spMk id="94" creationId="{90BA5D56-1B7F-45E6-988A-A0EE960B6D3F}"/>
          </ac:spMkLst>
        </pc:spChg>
        <pc:spChg chg="mod">
          <ac:chgData name="reza kabir" userId="af3c95a13102d509" providerId="LiveId" clId="{F2C1D07E-E9FC-46B9-99E8-D8A07FCEE88F}" dt="2020-05-17T16:30:34.421" v="33" actId="165"/>
          <ac:spMkLst>
            <pc:docMk/>
            <pc:sldMk cId="3388131951" sldId="574"/>
            <ac:spMk id="95" creationId="{5FF390CF-6A50-43E8-89A4-426682C73DEC}"/>
          </ac:spMkLst>
        </pc:spChg>
        <pc:spChg chg="mod">
          <ac:chgData name="reza kabir" userId="af3c95a13102d509" providerId="LiveId" clId="{F2C1D07E-E9FC-46B9-99E8-D8A07FCEE88F}" dt="2020-05-17T16:30:34.421" v="33" actId="165"/>
          <ac:spMkLst>
            <pc:docMk/>
            <pc:sldMk cId="3388131951" sldId="574"/>
            <ac:spMk id="96" creationId="{5BBBDE7F-56EF-4871-A16F-DC6FBC98FEAE}"/>
          </ac:spMkLst>
        </pc:spChg>
        <pc:spChg chg="mod">
          <ac:chgData name="reza kabir" userId="af3c95a13102d509" providerId="LiveId" clId="{F2C1D07E-E9FC-46B9-99E8-D8A07FCEE88F}" dt="2020-05-17T16:30:34.421" v="33" actId="165"/>
          <ac:spMkLst>
            <pc:docMk/>
            <pc:sldMk cId="3388131951" sldId="574"/>
            <ac:spMk id="97" creationId="{7CED31B5-3E6F-4C04-8529-2C0C8A9BE914}"/>
          </ac:spMkLst>
        </pc:spChg>
        <pc:spChg chg="mod">
          <ac:chgData name="reza kabir" userId="af3c95a13102d509" providerId="LiveId" clId="{F2C1D07E-E9FC-46B9-99E8-D8A07FCEE88F}" dt="2020-05-17T16:30:34.421" v="33" actId="165"/>
          <ac:spMkLst>
            <pc:docMk/>
            <pc:sldMk cId="3388131951" sldId="574"/>
            <ac:spMk id="98" creationId="{20904C04-DE74-4361-B9CB-9FC31B291A74}"/>
          </ac:spMkLst>
        </pc:spChg>
        <pc:spChg chg="mod">
          <ac:chgData name="reza kabir" userId="af3c95a13102d509" providerId="LiveId" clId="{F2C1D07E-E9FC-46B9-99E8-D8A07FCEE88F}" dt="2020-05-17T16:30:34.421" v="33" actId="165"/>
          <ac:spMkLst>
            <pc:docMk/>
            <pc:sldMk cId="3388131951" sldId="574"/>
            <ac:spMk id="99" creationId="{4B77C852-93B9-4F85-9130-E55C1A7124AD}"/>
          </ac:spMkLst>
        </pc:spChg>
        <pc:spChg chg="mod">
          <ac:chgData name="reza kabir" userId="af3c95a13102d509" providerId="LiveId" clId="{F2C1D07E-E9FC-46B9-99E8-D8A07FCEE88F}" dt="2020-05-17T16:30:34.421" v="33" actId="165"/>
          <ac:spMkLst>
            <pc:docMk/>
            <pc:sldMk cId="3388131951" sldId="574"/>
            <ac:spMk id="100" creationId="{EB7D9D0D-8923-41A2-999F-A0B9AB01E932}"/>
          </ac:spMkLst>
        </pc:spChg>
        <pc:spChg chg="mod">
          <ac:chgData name="reza kabir" userId="af3c95a13102d509" providerId="LiveId" clId="{F2C1D07E-E9FC-46B9-99E8-D8A07FCEE88F}" dt="2020-05-17T16:30:34.421" v="33" actId="165"/>
          <ac:spMkLst>
            <pc:docMk/>
            <pc:sldMk cId="3388131951" sldId="574"/>
            <ac:spMk id="101" creationId="{FDF1B3B6-8E37-44A0-A55C-AAE2FCECD4B8}"/>
          </ac:spMkLst>
        </pc:spChg>
        <pc:spChg chg="mod">
          <ac:chgData name="reza kabir" userId="af3c95a13102d509" providerId="LiveId" clId="{F2C1D07E-E9FC-46B9-99E8-D8A07FCEE88F}" dt="2020-05-17T16:30:34.421" v="33" actId="165"/>
          <ac:spMkLst>
            <pc:docMk/>
            <pc:sldMk cId="3388131951" sldId="574"/>
            <ac:spMk id="102" creationId="{1A129A2C-0B44-49E0-A2DA-A552E9822884}"/>
          </ac:spMkLst>
        </pc:spChg>
        <pc:spChg chg="mod">
          <ac:chgData name="reza kabir" userId="af3c95a13102d509" providerId="LiveId" clId="{F2C1D07E-E9FC-46B9-99E8-D8A07FCEE88F}" dt="2020-05-17T16:30:34.421" v="33" actId="165"/>
          <ac:spMkLst>
            <pc:docMk/>
            <pc:sldMk cId="3388131951" sldId="574"/>
            <ac:spMk id="103" creationId="{4775DE17-2B9A-4DE4-BD9A-B5F3F1CD680F}"/>
          </ac:spMkLst>
        </pc:spChg>
        <pc:spChg chg="mod">
          <ac:chgData name="reza kabir" userId="af3c95a13102d509" providerId="LiveId" clId="{F2C1D07E-E9FC-46B9-99E8-D8A07FCEE88F}" dt="2020-05-17T16:30:34.421" v="33" actId="165"/>
          <ac:spMkLst>
            <pc:docMk/>
            <pc:sldMk cId="3388131951" sldId="574"/>
            <ac:spMk id="104" creationId="{70291558-0D21-4654-8B23-D8CDC16BB489}"/>
          </ac:spMkLst>
        </pc:spChg>
        <pc:spChg chg="mod">
          <ac:chgData name="reza kabir" userId="af3c95a13102d509" providerId="LiveId" clId="{F2C1D07E-E9FC-46B9-99E8-D8A07FCEE88F}" dt="2020-05-17T16:30:34.421" v="33" actId="165"/>
          <ac:spMkLst>
            <pc:docMk/>
            <pc:sldMk cId="3388131951" sldId="574"/>
            <ac:spMk id="105" creationId="{794A85F1-69CA-4E00-850C-10790EF2FF03}"/>
          </ac:spMkLst>
        </pc:spChg>
        <pc:spChg chg="mod">
          <ac:chgData name="reza kabir" userId="af3c95a13102d509" providerId="LiveId" clId="{F2C1D07E-E9FC-46B9-99E8-D8A07FCEE88F}" dt="2020-05-17T16:30:34.421" v="33" actId="165"/>
          <ac:spMkLst>
            <pc:docMk/>
            <pc:sldMk cId="3388131951" sldId="574"/>
            <ac:spMk id="106" creationId="{BE0AA30E-371D-482C-891F-5DD7C93D50CD}"/>
          </ac:spMkLst>
        </pc:spChg>
        <pc:spChg chg="mod">
          <ac:chgData name="reza kabir" userId="af3c95a13102d509" providerId="LiveId" clId="{F2C1D07E-E9FC-46B9-99E8-D8A07FCEE88F}" dt="2020-05-17T16:30:34.421" v="33" actId="165"/>
          <ac:spMkLst>
            <pc:docMk/>
            <pc:sldMk cId="3388131951" sldId="574"/>
            <ac:spMk id="107" creationId="{B8312600-C422-4516-A1ED-940F532AD405}"/>
          </ac:spMkLst>
        </pc:spChg>
        <pc:spChg chg="mod">
          <ac:chgData name="reza kabir" userId="af3c95a13102d509" providerId="LiveId" clId="{F2C1D07E-E9FC-46B9-99E8-D8A07FCEE88F}" dt="2020-05-17T16:30:34.421" v="33" actId="165"/>
          <ac:spMkLst>
            <pc:docMk/>
            <pc:sldMk cId="3388131951" sldId="574"/>
            <ac:spMk id="108" creationId="{2BE9AD43-DC04-462A-8BA4-D82ED5EC8FB0}"/>
          </ac:spMkLst>
        </pc:spChg>
        <pc:spChg chg="mod">
          <ac:chgData name="reza kabir" userId="af3c95a13102d509" providerId="LiveId" clId="{F2C1D07E-E9FC-46B9-99E8-D8A07FCEE88F}" dt="2020-05-17T16:30:34.421" v="33" actId="165"/>
          <ac:spMkLst>
            <pc:docMk/>
            <pc:sldMk cId="3388131951" sldId="574"/>
            <ac:spMk id="109" creationId="{BF801946-764F-491F-81A5-73FC9B37B06F}"/>
          </ac:spMkLst>
        </pc:spChg>
        <pc:spChg chg="mod">
          <ac:chgData name="reza kabir" userId="af3c95a13102d509" providerId="LiveId" clId="{F2C1D07E-E9FC-46B9-99E8-D8A07FCEE88F}" dt="2020-05-17T16:30:34.421" v="33" actId="165"/>
          <ac:spMkLst>
            <pc:docMk/>
            <pc:sldMk cId="3388131951" sldId="574"/>
            <ac:spMk id="110" creationId="{7952CEBB-3662-40DE-832C-267B5F4EF381}"/>
          </ac:spMkLst>
        </pc:spChg>
        <pc:spChg chg="mod">
          <ac:chgData name="reza kabir" userId="af3c95a13102d509" providerId="LiveId" clId="{F2C1D07E-E9FC-46B9-99E8-D8A07FCEE88F}" dt="2020-05-17T16:30:34.421" v="33" actId="165"/>
          <ac:spMkLst>
            <pc:docMk/>
            <pc:sldMk cId="3388131951" sldId="574"/>
            <ac:spMk id="112" creationId="{512845C5-AC1A-4270-94B4-0349740DBCA0}"/>
          </ac:spMkLst>
        </pc:spChg>
        <pc:spChg chg="mod">
          <ac:chgData name="reza kabir" userId="af3c95a13102d509" providerId="LiveId" clId="{F2C1D07E-E9FC-46B9-99E8-D8A07FCEE88F}" dt="2020-05-17T16:30:34.421" v="33" actId="165"/>
          <ac:spMkLst>
            <pc:docMk/>
            <pc:sldMk cId="3388131951" sldId="574"/>
            <ac:spMk id="113" creationId="{CCAC6FD8-3644-4495-9DE5-10E651F84FBC}"/>
          </ac:spMkLst>
        </pc:spChg>
        <pc:spChg chg="mod">
          <ac:chgData name="reza kabir" userId="af3c95a13102d509" providerId="LiveId" clId="{F2C1D07E-E9FC-46B9-99E8-D8A07FCEE88F}" dt="2020-05-17T16:30:34.421" v="33" actId="165"/>
          <ac:spMkLst>
            <pc:docMk/>
            <pc:sldMk cId="3388131951" sldId="574"/>
            <ac:spMk id="114" creationId="{71DB4838-ADA5-4705-9967-AD8E1B18CB16}"/>
          </ac:spMkLst>
        </pc:spChg>
        <pc:spChg chg="mod">
          <ac:chgData name="reza kabir" userId="af3c95a13102d509" providerId="LiveId" clId="{F2C1D07E-E9FC-46B9-99E8-D8A07FCEE88F}" dt="2020-05-17T16:30:34.421" v="33" actId="165"/>
          <ac:spMkLst>
            <pc:docMk/>
            <pc:sldMk cId="3388131951" sldId="574"/>
            <ac:spMk id="115" creationId="{51AAD138-8A44-4C35-98A9-A384FD11E42B}"/>
          </ac:spMkLst>
        </pc:spChg>
        <pc:spChg chg="mod">
          <ac:chgData name="reza kabir" userId="af3c95a13102d509" providerId="LiveId" clId="{F2C1D07E-E9FC-46B9-99E8-D8A07FCEE88F}" dt="2020-05-17T16:30:34.421" v="33" actId="165"/>
          <ac:spMkLst>
            <pc:docMk/>
            <pc:sldMk cId="3388131951" sldId="574"/>
            <ac:spMk id="116" creationId="{3FC55F67-FAE2-4D1F-84E4-F86C16A0FC42}"/>
          </ac:spMkLst>
        </pc:spChg>
        <pc:spChg chg="mod">
          <ac:chgData name="reza kabir" userId="af3c95a13102d509" providerId="LiveId" clId="{F2C1D07E-E9FC-46B9-99E8-D8A07FCEE88F}" dt="2020-05-17T16:30:34.421" v="33" actId="165"/>
          <ac:spMkLst>
            <pc:docMk/>
            <pc:sldMk cId="3388131951" sldId="574"/>
            <ac:spMk id="117" creationId="{7096CC75-C374-42C2-B0C0-C20123A7DD0E}"/>
          </ac:spMkLst>
        </pc:spChg>
        <pc:spChg chg="mod">
          <ac:chgData name="reza kabir" userId="af3c95a13102d509" providerId="LiveId" clId="{F2C1D07E-E9FC-46B9-99E8-D8A07FCEE88F}" dt="2020-05-17T16:30:34.421" v="33" actId="165"/>
          <ac:spMkLst>
            <pc:docMk/>
            <pc:sldMk cId="3388131951" sldId="574"/>
            <ac:spMk id="118" creationId="{74B3C5EE-AC4A-4A45-9095-AA34BA1D74E9}"/>
          </ac:spMkLst>
        </pc:spChg>
        <pc:spChg chg="mod">
          <ac:chgData name="reza kabir" userId="af3c95a13102d509" providerId="LiveId" clId="{F2C1D07E-E9FC-46B9-99E8-D8A07FCEE88F}" dt="2020-05-17T16:30:34.421" v="33" actId="165"/>
          <ac:spMkLst>
            <pc:docMk/>
            <pc:sldMk cId="3388131951" sldId="574"/>
            <ac:spMk id="119" creationId="{7406EC9C-2041-44D3-BA0D-9263F4BDD97F}"/>
          </ac:spMkLst>
        </pc:spChg>
        <pc:spChg chg="mod">
          <ac:chgData name="reza kabir" userId="af3c95a13102d509" providerId="LiveId" clId="{F2C1D07E-E9FC-46B9-99E8-D8A07FCEE88F}" dt="2020-05-17T16:30:34.421" v="33" actId="165"/>
          <ac:spMkLst>
            <pc:docMk/>
            <pc:sldMk cId="3388131951" sldId="574"/>
            <ac:spMk id="120" creationId="{B87FD8CF-8328-4FAC-9A92-1D619FD9EADF}"/>
          </ac:spMkLst>
        </pc:spChg>
        <pc:spChg chg="mod">
          <ac:chgData name="reza kabir" userId="af3c95a13102d509" providerId="LiveId" clId="{F2C1D07E-E9FC-46B9-99E8-D8A07FCEE88F}" dt="2020-05-17T16:30:34.421" v="33" actId="165"/>
          <ac:spMkLst>
            <pc:docMk/>
            <pc:sldMk cId="3388131951" sldId="574"/>
            <ac:spMk id="121" creationId="{178C7FB8-2CD8-446B-8998-29ADB58A242C}"/>
          </ac:spMkLst>
        </pc:spChg>
        <pc:spChg chg="mod">
          <ac:chgData name="reza kabir" userId="af3c95a13102d509" providerId="LiveId" clId="{F2C1D07E-E9FC-46B9-99E8-D8A07FCEE88F}" dt="2020-05-17T16:30:34.421" v="33" actId="165"/>
          <ac:spMkLst>
            <pc:docMk/>
            <pc:sldMk cId="3388131951" sldId="574"/>
            <ac:spMk id="122" creationId="{41EF2D35-A883-4F59-935E-8C260F0B4DDF}"/>
          </ac:spMkLst>
        </pc:spChg>
        <pc:spChg chg="mod">
          <ac:chgData name="reza kabir" userId="af3c95a13102d509" providerId="LiveId" clId="{F2C1D07E-E9FC-46B9-99E8-D8A07FCEE88F}" dt="2020-05-17T16:30:34.421" v="33" actId="165"/>
          <ac:spMkLst>
            <pc:docMk/>
            <pc:sldMk cId="3388131951" sldId="574"/>
            <ac:spMk id="123" creationId="{EE012335-DE52-40D1-9440-DD0ADC6484F2}"/>
          </ac:spMkLst>
        </pc:spChg>
        <pc:spChg chg="mod">
          <ac:chgData name="reza kabir" userId="af3c95a13102d509" providerId="LiveId" clId="{F2C1D07E-E9FC-46B9-99E8-D8A07FCEE88F}" dt="2020-05-17T16:30:34.421" v="33" actId="165"/>
          <ac:spMkLst>
            <pc:docMk/>
            <pc:sldMk cId="3388131951" sldId="574"/>
            <ac:spMk id="124" creationId="{22E6B817-4613-4BC0-9E66-4D601A30D99F}"/>
          </ac:spMkLst>
        </pc:spChg>
        <pc:spChg chg="mod">
          <ac:chgData name="reza kabir" userId="af3c95a13102d509" providerId="LiveId" clId="{F2C1D07E-E9FC-46B9-99E8-D8A07FCEE88F}" dt="2020-05-17T16:30:34.421" v="33" actId="165"/>
          <ac:spMkLst>
            <pc:docMk/>
            <pc:sldMk cId="3388131951" sldId="574"/>
            <ac:spMk id="125" creationId="{EAC34DC0-097B-4BAD-A661-ECA25881DA8B}"/>
          </ac:spMkLst>
        </pc:spChg>
        <pc:spChg chg="mod">
          <ac:chgData name="reza kabir" userId="af3c95a13102d509" providerId="LiveId" clId="{F2C1D07E-E9FC-46B9-99E8-D8A07FCEE88F}" dt="2020-05-17T16:30:34.421" v="33" actId="165"/>
          <ac:spMkLst>
            <pc:docMk/>
            <pc:sldMk cId="3388131951" sldId="574"/>
            <ac:spMk id="126" creationId="{38BBE7DC-2845-42AE-8F8E-E6DB2F4A47CD}"/>
          </ac:spMkLst>
        </pc:spChg>
        <pc:spChg chg="mod">
          <ac:chgData name="reza kabir" userId="af3c95a13102d509" providerId="LiveId" clId="{F2C1D07E-E9FC-46B9-99E8-D8A07FCEE88F}" dt="2020-05-17T16:30:34.421" v="33" actId="165"/>
          <ac:spMkLst>
            <pc:docMk/>
            <pc:sldMk cId="3388131951" sldId="574"/>
            <ac:spMk id="127" creationId="{3B39C8E3-CB85-4E93-B603-F33A451C58D3}"/>
          </ac:spMkLst>
        </pc:spChg>
        <pc:spChg chg="mod">
          <ac:chgData name="reza kabir" userId="af3c95a13102d509" providerId="LiveId" clId="{F2C1D07E-E9FC-46B9-99E8-D8A07FCEE88F}" dt="2020-05-17T16:30:34.421" v="33" actId="165"/>
          <ac:spMkLst>
            <pc:docMk/>
            <pc:sldMk cId="3388131951" sldId="574"/>
            <ac:spMk id="128" creationId="{88543E3A-812D-4916-A56C-797F5E367FCE}"/>
          </ac:spMkLst>
        </pc:spChg>
        <pc:spChg chg="mod">
          <ac:chgData name="reza kabir" userId="af3c95a13102d509" providerId="LiveId" clId="{F2C1D07E-E9FC-46B9-99E8-D8A07FCEE88F}" dt="2020-05-17T16:30:34.421" v="33" actId="165"/>
          <ac:spMkLst>
            <pc:docMk/>
            <pc:sldMk cId="3388131951" sldId="574"/>
            <ac:spMk id="129" creationId="{1121B87D-2D64-478E-A723-7F0E0C12FBDA}"/>
          </ac:spMkLst>
        </pc:spChg>
        <pc:spChg chg="mod">
          <ac:chgData name="reza kabir" userId="af3c95a13102d509" providerId="LiveId" clId="{F2C1D07E-E9FC-46B9-99E8-D8A07FCEE88F}" dt="2020-05-17T16:30:34.421" v="33" actId="165"/>
          <ac:spMkLst>
            <pc:docMk/>
            <pc:sldMk cId="3388131951" sldId="574"/>
            <ac:spMk id="130" creationId="{88F2F18C-E967-4CD8-8D4A-AE756BA30FF1}"/>
          </ac:spMkLst>
        </pc:spChg>
        <pc:spChg chg="mod">
          <ac:chgData name="reza kabir" userId="af3c95a13102d509" providerId="LiveId" clId="{F2C1D07E-E9FC-46B9-99E8-D8A07FCEE88F}" dt="2020-05-17T16:30:34.421" v="33" actId="165"/>
          <ac:spMkLst>
            <pc:docMk/>
            <pc:sldMk cId="3388131951" sldId="574"/>
            <ac:spMk id="131" creationId="{6CD5F8C6-F44E-4CDD-86CC-4898C1B84A64}"/>
          </ac:spMkLst>
        </pc:spChg>
        <pc:spChg chg="mod">
          <ac:chgData name="reza kabir" userId="af3c95a13102d509" providerId="LiveId" clId="{F2C1D07E-E9FC-46B9-99E8-D8A07FCEE88F}" dt="2020-05-17T16:30:34.421" v="33" actId="165"/>
          <ac:spMkLst>
            <pc:docMk/>
            <pc:sldMk cId="3388131951" sldId="574"/>
            <ac:spMk id="132" creationId="{2C0145DB-306F-43D9-9282-3576E98D0F44}"/>
          </ac:spMkLst>
        </pc:spChg>
        <pc:spChg chg="mod">
          <ac:chgData name="reza kabir" userId="af3c95a13102d509" providerId="LiveId" clId="{F2C1D07E-E9FC-46B9-99E8-D8A07FCEE88F}" dt="2020-05-17T16:30:34.421" v="33" actId="165"/>
          <ac:spMkLst>
            <pc:docMk/>
            <pc:sldMk cId="3388131951" sldId="574"/>
            <ac:spMk id="133" creationId="{F988DB7E-A1B3-4E85-8EAC-A9962B649A4C}"/>
          </ac:spMkLst>
        </pc:spChg>
        <pc:spChg chg="mod">
          <ac:chgData name="reza kabir" userId="af3c95a13102d509" providerId="LiveId" clId="{F2C1D07E-E9FC-46B9-99E8-D8A07FCEE88F}" dt="2020-05-17T16:30:34.421" v="33" actId="165"/>
          <ac:spMkLst>
            <pc:docMk/>
            <pc:sldMk cId="3388131951" sldId="574"/>
            <ac:spMk id="134" creationId="{9FDC1979-72EC-41FD-AF16-545CDADA21F8}"/>
          </ac:spMkLst>
        </pc:spChg>
        <pc:spChg chg="mod">
          <ac:chgData name="reza kabir" userId="af3c95a13102d509" providerId="LiveId" clId="{F2C1D07E-E9FC-46B9-99E8-D8A07FCEE88F}" dt="2020-05-17T16:30:34.421" v="33" actId="165"/>
          <ac:spMkLst>
            <pc:docMk/>
            <pc:sldMk cId="3388131951" sldId="574"/>
            <ac:spMk id="135" creationId="{5206ECC9-FFED-4414-8722-F04341694042}"/>
          </ac:spMkLst>
        </pc:spChg>
        <pc:spChg chg="mod">
          <ac:chgData name="reza kabir" userId="af3c95a13102d509" providerId="LiveId" clId="{F2C1D07E-E9FC-46B9-99E8-D8A07FCEE88F}" dt="2020-05-17T16:30:34.421" v="33" actId="165"/>
          <ac:spMkLst>
            <pc:docMk/>
            <pc:sldMk cId="3388131951" sldId="574"/>
            <ac:spMk id="136" creationId="{A0536A7B-1DAE-49E7-9208-8638114A50E9}"/>
          </ac:spMkLst>
        </pc:spChg>
        <pc:spChg chg="mod">
          <ac:chgData name="reza kabir" userId="af3c95a13102d509" providerId="LiveId" clId="{F2C1D07E-E9FC-46B9-99E8-D8A07FCEE88F}" dt="2020-05-17T16:30:34.421" v="33" actId="165"/>
          <ac:spMkLst>
            <pc:docMk/>
            <pc:sldMk cId="3388131951" sldId="574"/>
            <ac:spMk id="137" creationId="{82555958-A7E7-4CFE-96FE-C4C16E9D45F4}"/>
          </ac:spMkLst>
        </pc:spChg>
        <pc:spChg chg="mod">
          <ac:chgData name="reza kabir" userId="af3c95a13102d509" providerId="LiveId" clId="{F2C1D07E-E9FC-46B9-99E8-D8A07FCEE88F}" dt="2020-05-17T16:30:34.421" v="33" actId="165"/>
          <ac:spMkLst>
            <pc:docMk/>
            <pc:sldMk cId="3388131951" sldId="574"/>
            <ac:spMk id="138" creationId="{A18BB0EE-51EC-49DE-89EA-111BD42C3606}"/>
          </ac:spMkLst>
        </pc:spChg>
        <pc:spChg chg="mod">
          <ac:chgData name="reza kabir" userId="af3c95a13102d509" providerId="LiveId" clId="{F2C1D07E-E9FC-46B9-99E8-D8A07FCEE88F}" dt="2020-05-17T16:30:34.421" v="33" actId="165"/>
          <ac:spMkLst>
            <pc:docMk/>
            <pc:sldMk cId="3388131951" sldId="574"/>
            <ac:spMk id="139" creationId="{07B00E10-C2D3-44D0-A3A0-22FC7A5639EC}"/>
          </ac:spMkLst>
        </pc:spChg>
        <pc:spChg chg="mod">
          <ac:chgData name="reza kabir" userId="af3c95a13102d509" providerId="LiveId" clId="{F2C1D07E-E9FC-46B9-99E8-D8A07FCEE88F}" dt="2020-05-17T16:30:34.421" v="33" actId="165"/>
          <ac:spMkLst>
            <pc:docMk/>
            <pc:sldMk cId="3388131951" sldId="574"/>
            <ac:spMk id="140" creationId="{51A85F28-73F9-4737-B37D-2081E2EA121F}"/>
          </ac:spMkLst>
        </pc:spChg>
        <pc:spChg chg="mod">
          <ac:chgData name="reza kabir" userId="af3c95a13102d509" providerId="LiveId" clId="{F2C1D07E-E9FC-46B9-99E8-D8A07FCEE88F}" dt="2020-05-17T16:30:34.421" v="33" actId="165"/>
          <ac:spMkLst>
            <pc:docMk/>
            <pc:sldMk cId="3388131951" sldId="574"/>
            <ac:spMk id="141" creationId="{64D1CC55-E99F-4A65-97DF-5876F00587EA}"/>
          </ac:spMkLst>
        </pc:spChg>
        <pc:spChg chg="mod">
          <ac:chgData name="reza kabir" userId="af3c95a13102d509" providerId="LiveId" clId="{F2C1D07E-E9FC-46B9-99E8-D8A07FCEE88F}" dt="2020-05-17T16:30:34.421" v="33" actId="165"/>
          <ac:spMkLst>
            <pc:docMk/>
            <pc:sldMk cId="3388131951" sldId="574"/>
            <ac:spMk id="142" creationId="{FA236956-46FB-4AF0-B51E-57015A6987C2}"/>
          </ac:spMkLst>
        </pc:spChg>
        <pc:spChg chg="mod">
          <ac:chgData name="reza kabir" userId="af3c95a13102d509" providerId="LiveId" clId="{F2C1D07E-E9FC-46B9-99E8-D8A07FCEE88F}" dt="2020-05-17T16:30:34.421" v="33" actId="165"/>
          <ac:spMkLst>
            <pc:docMk/>
            <pc:sldMk cId="3388131951" sldId="574"/>
            <ac:spMk id="143" creationId="{B1E27522-F83E-4CF8-B608-5DAFE8BE1B29}"/>
          </ac:spMkLst>
        </pc:spChg>
        <pc:spChg chg="mod">
          <ac:chgData name="reza kabir" userId="af3c95a13102d509" providerId="LiveId" clId="{F2C1D07E-E9FC-46B9-99E8-D8A07FCEE88F}" dt="2020-05-17T16:30:34.421" v="33" actId="165"/>
          <ac:spMkLst>
            <pc:docMk/>
            <pc:sldMk cId="3388131951" sldId="574"/>
            <ac:spMk id="144" creationId="{606C5CA2-BACA-4772-9951-535CA40D6282}"/>
          </ac:spMkLst>
        </pc:spChg>
        <pc:spChg chg="mod">
          <ac:chgData name="reza kabir" userId="af3c95a13102d509" providerId="LiveId" clId="{F2C1D07E-E9FC-46B9-99E8-D8A07FCEE88F}" dt="2020-05-17T16:30:34.421" v="33" actId="165"/>
          <ac:spMkLst>
            <pc:docMk/>
            <pc:sldMk cId="3388131951" sldId="574"/>
            <ac:spMk id="145" creationId="{997AA01F-42D2-4CB1-A66F-E95715D1202E}"/>
          </ac:spMkLst>
        </pc:spChg>
        <pc:spChg chg="mod">
          <ac:chgData name="reza kabir" userId="af3c95a13102d509" providerId="LiveId" clId="{F2C1D07E-E9FC-46B9-99E8-D8A07FCEE88F}" dt="2020-05-17T16:30:34.421" v="33" actId="165"/>
          <ac:spMkLst>
            <pc:docMk/>
            <pc:sldMk cId="3388131951" sldId="574"/>
            <ac:spMk id="146" creationId="{5AE15C8F-E2A7-4A95-8034-8C51C8D4D9BB}"/>
          </ac:spMkLst>
        </pc:spChg>
        <pc:spChg chg="mod">
          <ac:chgData name="reza kabir" userId="af3c95a13102d509" providerId="LiveId" clId="{F2C1D07E-E9FC-46B9-99E8-D8A07FCEE88F}" dt="2020-05-17T16:30:34.421" v="33" actId="165"/>
          <ac:spMkLst>
            <pc:docMk/>
            <pc:sldMk cId="3388131951" sldId="574"/>
            <ac:spMk id="147" creationId="{071DDBE5-47C6-4253-9011-BA61F7B56DAB}"/>
          </ac:spMkLst>
        </pc:spChg>
        <pc:spChg chg="mod">
          <ac:chgData name="reza kabir" userId="af3c95a13102d509" providerId="LiveId" clId="{F2C1D07E-E9FC-46B9-99E8-D8A07FCEE88F}" dt="2020-05-17T16:30:34.421" v="33" actId="165"/>
          <ac:spMkLst>
            <pc:docMk/>
            <pc:sldMk cId="3388131951" sldId="574"/>
            <ac:spMk id="148" creationId="{9CD54AF5-EA21-4D4F-80DA-55E6717073D0}"/>
          </ac:spMkLst>
        </pc:spChg>
        <pc:spChg chg="mod">
          <ac:chgData name="reza kabir" userId="af3c95a13102d509" providerId="LiveId" clId="{F2C1D07E-E9FC-46B9-99E8-D8A07FCEE88F}" dt="2020-05-17T16:30:34.421" v="33" actId="165"/>
          <ac:spMkLst>
            <pc:docMk/>
            <pc:sldMk cId="3388131951" sldId="574"/>
            <ac:spMk id="149" creationId="{BC6CF015-03D9-441F-A2D4-64CDDA80FAA0}"/>
          </ac:spMkLst>
        </pc:spChg>
        <pc:spChg chg="mod">
          <ac:chgData name="reza kabir" userId="af3c95a13102d509" providerId="LiveId" clId="{F2C1D07E-E9FC-46B9-99E8-D8A07FCEE88F}" dt="2020-05-17T16:30:34.421" v="33" actId="165"/>
          <ac:spMkLst>
            <pc:docMk/>
            <pc:sldMk cId="3388131951" sldId="574"/>
            <ac:spMk id="150" creationId="{ACFF79AD-89C5-42D9-A1A7-106B6ACEC8B0}"/>
          </ac:spMkLst>
        </pc:spChg>
        <pc:spChg chg="mod">
          <ac:chgData name="reza kabir" userId="af3c95a13102d509" providerId="LiveId" clId="{F2C1D07E-E9FC-46B9-99E8-D8A07FCEE88F}" dt="2020-05-17T16:30:34.421" v="33" actId="165"/>
          <ac:spMkLst>
            <pc:docMk/>
            <pc:sldMk cId="3388131951" sldId="574"/>
            <ac:spMk id="151" creationId="{45AD159C-20E9-4704-9988-6CE9D856C860}"/>
          </ac:spMkLst>
        </pc:spChg>
        <pc:spChg chg="mod">
          <ac:chgData name="reza kabir" userId="af3c95a13102d509" providerId="LiveId" clId="{F2C1D07E-E9FC-46B9-99E8-D8A07FCEE88F}" dt="2020-05-17T16:30:34.421" v="33" actId="165"/>
          <ac:spMkLst>
            <pc:docMk/>
            <pc:sldMk cId="3388131951" sldId="574"/>
            <ac:spMk id="152" creationId="{64CC9BF7-1BBA-4BB0-9387-85CD6A321557}"/>
          </ac:spMkLst>
        </pc:spChg>
        <pc:spChg chg="mod">
          <ac:chgData name="reza kabir" userId="af3c95a13102d509" providerId="LiveId" clId="{F2C1D07E-E9FC-46B9-99E8-D8A07FCEE88F}" dt="2020-05-17T16:30:34.421" v="33" actId="165"/>
          <ac:spMkLst>
            <pc:docMk/>
            <pc:sldMk cId="3388131951" sldId="574"/>
            <ac:spMk id="153" creationId="{BDED4525-1909-4169-B88C-2BEDD5EE98DA}"/>
          </ac:spMkLst>
        </pc:spChg>
        <pc:spChg chg="mod">
          <ac:chgData name="reza kabir" userId="af3c95a13102d509" providerId="LiveId" clId="{F2C1D07E-E9FC-46B9-99E8-D8A07FCEE88F}" dt="2020-05-17T16:30:34.421" v="33" actId="165"/>
          <ac:spMkLst>
            <pc:docMk/>
            <pc:sldMk cId="3388131951" sldId="574"/>
            <ac:spMk id="154" creationId="{A5D493D8-43F1-4B82-8003-15B43311FF02}"/>
          </ac:spMkLst>
        </pc:spChg>
        <pc:spChg chg="mod">
          <ac:chgData name="reza kabir" userId="af3c95a13102d509" providerId="LiveId" clId="{F2C1D07E-E9FC-46B9-99E8-D8A07FCEE88F}" dt="2020-05-17T16:30:34.421" v="33" actId="165"/>
          <ac:spMkLst>
            <pc:docMk/>
            <pc:sldMk cId="3388131951" sldId="574"/>
            <ac:spMk id="155" creationId="{DAAFF776-DEEF-48F3-A3E2-4CFF61F62828}"/>
          </ac:spMkLst>
        </pc:spChg>
        <pc:spChg chg="mod">
          <ac:chgData name="reza kabir" userId="af3c95a13102d509" providerId="LiveId" clId="{F2C1D07E-E9FC-46B9-99E8-D8A07FCEE88F}" dt="2020-05-17T16:30:34.421" v="33" actId="165"/>
          <ac:spMkLst>
            <pc:docMk/>
            <pc:sldMk cId="3388131951" sldId="574"/>
            <ac:spMk id="156" creationId="{A18E1075-7F1E-482D-8361-900FF94793FC}"/>
          </ac:spMkLst>
        </pc:spChg>
        <pc:spChg chg="mod">
          <ac:chgData name="reza kabir" userId="af3c95a13102d509" providerId="LiveId" clId="{F2C1D07E-E9FC-46B9-99E8-D8A07FCEE88F}" dt="2020-05-17T16:30:34.421" v="33" actId="165"/>
          <ac:spMkLst>
            <pc:docMk/>
            <pc:sldMk cId="3388131951" sldId="574"/>
            <ac:spMk id="157" creationId="{8F222544-C550-4A4F-8179-D2381D23BADD}"/>
          </ac:spMkLst>
        </pc:spChg>
        <pc:spChg chg="mod">
          <ac:chgData name="reza kabir" userId="af3c95a13102d509" providerId="LiveId" clId="{F2C1D07E-E9FC-46B9-99E8-D8A07FCEE88F}" dt="2020-05-17T16:30:34.421" v="33" actId="165"/>
          <ac:spMkLst>
            <pc:docMk/>
            <pc:sldMk cId="3388131951" sldId="574"/>
            <ac:spMk id="158" creationId="{F5EB3601-F887-434F-A9E7-1E076A5C5EA3}"/>
          </ac:spMkLst>
        </pc:spChg>
        <pc:spChg chg="mod">
          <ac:chgData name="reza kabir" userId="af3c95a13102d509" providerId="LiveId" clId="{F2C1D07E-E9FC-46B9-99E8-D8A07FCEE88F}" dt="2020-05-17T16:30:34.421" v="33" actId="165"/>
          <ac:spMkLst>
            <pc:docMk/>
            <pc:sldMk cId="3388131951" sldId="574"/>
            <ac:spMk id="159" creationId="{D7B50FFD-C56F-4EB0-A8C5-38389911579C}"/>
          </ac:spMkLst>
        </pc:spChg>
        <pc:spChg chg="mod">
          <ac:chgData name="reza kabir" userId="af3c95a13102d509" providerId="LiveId" clId="{F2C1D07E-E9FC-46B9-99E8-D8A07FCEE88F}" dt="2020-05-17T16:30:34.421" v="33" actId="165"/>
          <ac:spMkLst>
            <pc:docMk/>
            <pc:sldMk cId="3388131951" sldId="574"/>
            <ac:spMk id="160" creationId="{0A9589A9-6536-4F74-A272-B4CDF5B1C437}"/>
          </ac:spMkLst>
        </pc:spChg>
        <pc:spChg chg="mod">
          <ac:chgData name="reza kabir" userId="af3c95a13102d509" providerId="LiveId" clId="{F2C1D07E-E9FC-46B9-99E8-D8A07FCEE88F}" dt="2020-05-17T16:30:34.421" v="33" actId="165"/>
          <ac:spMkLst>
            <pc:docMk/>
            <pc:sldMk cId="3388131951" sldId="574"/>
            <ac:spMk id="161" creationId="{770DD42E-CD6B-4398-AC52-0904AB339DEC}"/>
          </ac:spMkLst>
        </pc:spChg>
        <pc:spChg chg="mod">
          <ac:chgData name="reza kabir" userId="af3c95a13102d509" providerId="LiveId" clId="{F2C1D07E-E9FC-46B9-99E8-D8A07FCEE88F}" dt="2020-05-17T16:30:34.421" v="33" actId="165"/>
          <ac:spMkLst>
            <pc:docMk/>
            <pc:sldMk cId="3388131951" sldId="574"/>
            <ac:spMk id="162" creationId="{BC1D5BE9-C307-43D9-8A28-754B27990A46}"/>
          </ac:spMkLst>
        </pc:spChg>
        <pc:spChg chg="mod">
          <ac:chgData name="reza kabir" userId="af3c95a13102d509" providerId="LiveId" clId="{F2C1D07E-E9FC-46B9-99E8-D8A07FCEE88F}" dt="2020-05-17T16:30:34.421" v="33" actId="165"/>
          <ac:spMkLst>
            <pc:docMk/>
            <pc:sldMk cId="3388131951" sldId="574"/>
            <ac:spMk id="163" creationId="{CC71FBCD-639F-4483-B236-31A4889C56B0}"/>
          </ac:spMkLst>
        </pc:spChg>
        <pc:spChg chg="mod">
          <ac:chgData name="reza kabir" userId="af3c95a13102d509" providerId="LiveId" clId="{F2C1D07E-E9FC-46B9-99E8-D8A07FCEE88F}" dt="2020-05-17T16:30:34.421" v="33" actId="165"/>
          <ac:spMkLst>
            <pc:docMk/>
            <pc:sldMk cId="3388131951" sldId="574"/>
            <ac:spMk id="164" creationId="{C04D7BF9-2B6E-4490-BA8B-18663ECF1923}"/>
          </ac:spMkLst>
        </pc:spChg>
        <pc:spChg chg="mod">
          <ac:chgData name="reza kabir" userId="af3c95a13102d509" providerId="LiveId" clId="{F2C1D07E-E9FC-46B9-99E8-D8A07FCEE88F}" dt="2020-05-17T16:30:34.421" v="33" actId="165"/>
          <ac:spMkLst>
            <pc:docMk/>
            <pc:sldMk cId="3388131951" sldId="574"/>
            <ac:spMk id="165" creationId="{312C5CAE-9324-4517-853B-9292B4E09FD3}"/>
          </ac:spMkLst>
        </pc:spChg>
        <pc:spChg chg="mod">
          <ac:chgData name="reza kabir" userId="af3c95a13102d509" providerId="LiveId" clId="{F2C1D07E-E9FC-46B9-99E8-D8A07FCEE88F}" dt="2020-05-17T16:30:34.421" v="33" actId="165"/>
          <ac:spMkLst>
            <pc:docMk/>
            <pc:sldMk cId="3388131951" sldId="574"/>
            <ac:spMk id="166" creationId="{C6EAC936-3907-4D97-BDC2-62AE4F103513}"/>
          </ac:spMkLst>
        </pc:spChg>
        <pc:spChg chg="mod">
          <ac:chgData name="reza kabir" userId="af3c95a13102d509" providerId="LiveId" clId="{F2C1D07E-E9FC-46B9-99E8-D8A07FCEE88F}" dt="2020-05-17T16:30:34.421" v="33" actId="165"/>
          <ac:spMkLst>
            <pc:docMk/>
            <pc:sldMk cId="3388131951" sldId="574"/>
            <ac:spMk id="167" creationId="{104F49B9-1406-49A9-ADC8-0FBA87543336}"/>
          </ac:spMkLst>
        </pc:spChg>
        <pc:spChg chg="mod">
          <ac:chgData name="reza kabir" userId="af3c95a13102d509" providerId="LiveId" clId="{F2C1D07E-E9FC-46B9-99E8-D8A07FCEE88F}" dt="2020-05-17T16:30:34.421" v="33" actId="165"/>
          <ac:spMkLst>
            <pc:docMk/>
            <pc:sldMk cId="3388131951" sldId="574"/>
            <ac:spMk id="168" creationId="{2BCBF8FD-0B53-42BD-9ABB-AF50F3452BB7}"/>
          </ac:spMkLst>
        </pc:spChg>
        <pc:spChg chg="mod">
          <ac:chgData name="reza kabir" userId="af3c95a13102d509" providerId="LiveId" clId="{F2C1D07E-E9FC-46B9-99E8-D8A07FCEE88F}" dt="2020-05-17T16:30:34.421" v="33" actId="165"/>
          <ac:spMkLst>
            <pc:docMk/>
            <pc:sldMk cId="3388131951" sldId="574"/>
            <ac:spMk id="169" creationId="{921682CD-F0B5-4501-B48E-8FBD8AD04504}"/>
          </ac:spMkLst>
        </pc:spChg>
        <pc:spChg chg="mod">
          <ac:chgData name="reza kabir" userId="af3c95a13102d509" providerId="LiveId" clId="{F2C1D07E-E9FC-46B9-99E8-D8A07FCEE88F}" dt="2020-05-17T16:30:34.421" v="33" actId="165"/>
          <ac:spMkLst>
            <pc:docMk/>
            <pc:sldMk cId="3388131951" sldId="574"/>
            <ac:spMk id="170" creationId="{C309AB1A-351D-4BD4-B7B2-A89E48D33F6D}"/>
          </ac:spMkLst>
        </pc:spChg>
        <pc:spChg chg="mod">
          <ac:chgData name="reza kabir" userId="af3c95a13102d509" providerId="LiveId" clId="{F2C1D07E-E9FC-46B9-99E8-D8A07FCEE88F}" dt="2020-05-17T16:30:34.421" v="33" actId="165"/>
          <ac:spMkLst>
            <pc:docMk/>
            <pc:sldMk cId="3388131951" sldId="574"/>
            <ac:spMk id="171" creationId="{54598068-0314-474D-91DB-407F9C63DFC1}"/>
          </ac:spMkLst>
        </pc:spChg>
        <pc:spChg chg="mod">
          <ac:chgData name="reza kabir" userId="af3c95a13102d509" providerId="LiveId" clId="{F2C1D07E-E9FC-46B9-99E8-D8A07FCEE88F}" dt="2020-05-17T16:30:34.421" v="33" actId="165"/>
          <ac:spMkLst>
            <pc:docMk/>
            <pc:sldMk cId="3388131951" sldId="574"/>
            <ac:spMk id="172" creationId="{C6CC8497-D7D7-4611-A24A-29B8ABB88F93}"/>
          </ac:spMkLst>
        </pc:spChg>
        <pc:spChg chg="mod">
          <ac:chgData name="reza kabir" userId="af3c95a13102d509" providerId="LiveId" clId="{F2C1D07E-E9FC-46B9-99E8-D8A07FCEE88F}" dt="2020-05-17T16:30:34.421" v="33" actId="165"/>
          <ac:spMkLst>
            <pc:docMk/>
            <pc:sldMk cId="3388131951" sldId="574"/>
            <ac:spMk id="173" creationId="{728609D4-C4B1-4CAA-9712-19E1F9450E20}"/>
          </ac:spMkLst>
        </pc:spChg>
        <pc:spChg chg="mod">
          <ac:chgData name="reza kabir" userId="af3c95a13102d509" providerId="LiveId" clId="{F2C1D07E-E9FC-46B9-99E8-D8A07FCEE88F}" dt="2020-05-17T16:30:34.421" v="33" actId="165"/>
          <ac:spMkLst>
            <pc:docMk/>
            <pc:sldMk cId="3388131951" sldId="574"/>
            <ac:spMk id="174" creationId="{31E2F166-DF91-41C7-B325-1C02CBC89621}"/>
          </ac:spMkLst>
        </pc:spChg>
        <pc:spChg chg="mod">
          <ac:chgData name="reza kabir" userId="af3c95a13102d509" providerId="LiveId" clId="{F2C1D07E-E9FC-46B9-99E8-D8A07FCEE88F}" dt="2020-05-17T16:30:34.421" v="33" actId="165"/>
          <ac:spMkLst>
            <pc:docMk/>
            <pc:sldMk cId="3388131951" sldId="574"/>
            <ac:spMk id="175" creationId="{BCA86BEB-DC5C-46EE-AA5D-9E345C005A83}"/>
          </ac:spMkLst>
        </pc:spChg>
        <pc:spChg chg="mod">
          <ac:chgData name="reza kabir" userId="af3c95a13102d509" providerId="LiveId" clId="{F2C1D07E-E9FC-46B9-99E8-D8A07FCEE88F}" dt="2020-05-17T16:30:34.421" v="33" actId="165"/>
          <ac:spMkLst>
            <pc:docMk/>
            <pc:sldMk cId="3388131951" sldId="574"/>
            <ac:spMk id="176" creationId="{CD3E4914-6C47-4AD2-A078-D6647D2C7E6A}"/>
          </ac:spMkLst>
        </pc:spChg>
        <pc:spChg chg="mod">
          <ac:chgData name="reza kabir" userId="af3c95a13102d509" providerId="LiveId" clId="{F2C1D07E-E9FC-46B9-99E8-D8A07FCEE88F}" dt="2020-05-17T16:30:34.421" v="33" actId="165"/>
          <ac:spMkLst>
            <pc:docMk/>
            <pc:sldMk cId="3388131951" sldId="574"/>
            <ac:spMk id="177" creationId="{C0A4B109-241A-4E40-98F7-3281AF1048D9}"/>
          </ac:spMkLst>
        </pc:spChg>
        <pc:spChg chg="mod">
          <ac:chgData name="reza kabir" userId="af3c95a13102d509" providerId="LiveId" clId="{F2C1D07E-E9FC-46B9-99E8-D8A07FCEE88F}" dt="2020-05-17T16:30:34.421" v="33" actId="165"/>
          <ac:spMkLst>
            <pc:docMk/>
            <pc:sldMk cId="3388131951" sldId="574"/>
            <ac:spMk id="178" creationId="{F40DB630-942E-4048-8CA8-672E278855DD}"/>
          </ac:spMkLst>
        </pc:spChg>
        <pc:spChg chg="mod">
          <ac:chgData name="reza kabir" userId="af3c95a13102d509" providerId="LiveId" clId="{F2C1D07E-E9FC-46B9-99E8-D8A07FCEE88F}" dt="2020-05-17T16:30:34.421" v="33" actId="165"/>
          <ac:spMkLst>
            <pc:docMk/>
            <pc:sldMk cId="3388131951" sldId="574"/>
            <ac:spMk id="179" creationId="{CA01390B-6842-42DF-8136-88E29BC632ED}"/>
          </ac:spMkLst>
        </pc:spChg>
        <pc:spChg chg="mod">
          <ac:chgData name="reza kabir" userId="af3c95a13102d509" providerId="LiveId" clId="{F2C1D07E-E9FC-46B9-99E8-D8A07FCEE88F}" dt="2020-05-17T16:30:34.421" v="33" actId="165"/>
          <ac:spMkLst>
            <pc:docMk/>
            <pc:sldMk cId="3388131951" sldId="574"/>
            <ac:spMk id="180" creationId="{88007BE5-9C07-41A9-8C6B-6BFFE8DAB7E2}"/>
          </ac:spMkLst>
        </pc:spChg>
        <pc:spChg chg="mod">
          <ac:chgData name="reza kabir" userId="af3c95a13102d509" providerId="LiveId" clId="{F2C1D07E-E9FC-46B9-99E8-D8A07FCEE88F}" dt="2020-05-17T16:30:34.421" v="33" actId="165"/>
          <ac:spMkLst>
            <pc:docMk/>
            <pc:sldMk cId="3388131951" sldId="574"/>
            <ac:spMk id="181" creationId="{985996BF-8301-413D-9801-6B61D144AA5E}"/>
          </ac:spMkLst>
        </pc:spChg>
        <pc:spChg chg="mod">
          <ac:chgData name="reza kabir" userId="af3c95a13102d509" providerId="LiveId" clId="{F2C1D07E-E9FC-46B9-99E8-D8A07FCEE88F}" dt="2020-05-17T16:30:34.421" v="33" actId="165"/>
          <ac:spMkLst>
            <pc:docMk/>
            <pc:sldMk cId="3388131951" sldId="574"/>
            <ac:spMk id="182" creationId="{A28FADD9-06FF-4200-831E-59F24A9CB2E6}"/>
          </ac:spMkLst>
        </pc:spChg>
        <pc:spChg chg="mod">
          <ac:chgData name="reza kabir" userId="af3c95a13102d509" providerId="LiveId" clId="{F2C1D07E-E9FC-46B9-99E8-D8A07FCEE88F}" dt="2020-05-17T16:30:34.421" v="33" actId="165"/>
          <ac:spMkLst>
            <pc:docMk/>
            <pc:sldMk cId="3388131951" sldId="574"/>
            <ac:spMk id="183" creationId="{2244338E-50D8-4F47-8CDD-41EB5DF1F0CB}"/>
          </ac:spMkLst>
        </pc:spChg>
        <pc:spChg chg="mod">
          <ac:chgData name="reza kabir" userId="af3c95a13102d509" providerId="LiveId" clId="{F2C1D07E-E9FC-46B9-99E8-D8A07FCEE88F}" dt="2020-05-17T16:30:34.421" v="33" actId="165"/>
          <ac:spMkLst>
            <pc:docMk/>
            <pc:sldMk cId="3388131951" sldId="574"/>
            <ac:spMk id="184" creationId="{B2393195-9841-4F4F-A7BB-EB9767E116D5}"/>
          </ac:spMkLst>
        </pc:spChg>
        <pc:spChg chg="mod">
          <ac:chgData name="reza kabir" userId="af3c95a13102d509" providerId="LiveId" clId="{F2C1D07E-E9FC-46B9-99E8-D8A07FCEE88F}" dt="2020-05-17T16:30:34.421" v="33" actId="165"/>
          <ac:spMkLst>
            <pc:docMk/>
            <pc:sldMk cId="3388131951" sldId="574"/>
            <ac:spMk id="185" creationId="{1C8F632F-3A3A-48FE-BE20-95426EAA691A}"/>
          </ac:spMkLst>
        </pc:spChg>
        <pc:spChg chg="mod">
          <ac:chgData name="reza kabir" userId="af3c95a13102d509" providerId="LiveId" clId="{F2C1D07E-E9FC-46B9-99E8-D8A07FCEE88F}" dt="2020-05-17T16:30:34.421" v="33" actId="165"/>
          <ac:spMkLst>
            <pc:docMk/>
            <pc:sldMk cId="3388131951" sldId="574"/>
            <ac:spMk id="187" creationId="{E1EC8C73-AF32-48F5-9835-827B33A6E45A}"/>
          </ac:spMkLst>
        </pc:spChg>
        <pc:spChg chg="mod">
          <ac:chgData name="reza kabir" userId="af3c95a13102d509" providerId="LiveId" clId="{F2C1D07E-E9FC-46B9-99E8-D8A07FCEE88F}" dt="2020-05-17T16:30:34.421" v="33" actId="165"/>
          <ac:spMkLst>
            <pc:docMk/>
            <pc:sldMk cId="3388131951" sldId="574"/>
            <ac:spMk id="188" creationId="{407652EA-6940-42EB-95A9-D2FCDDF2459F}"/>
          </ac:spMkLst>
        </pc:spChg>
        <pc:spChg chg="mod">
          <ac:chgData name="reza kabir" userId="af3c95a13102d509" providerId="LiveId" clId="{F2C1D07E-E9FC-46B9-99E8-D8A07FCEE88F}" dt="2020-05-17T16:30:34.421" v="33" actId="165"/>
          <ac:spMkLst>
            <pc:docMk/>
            <pc:sldMk cId="3388131951" sldId="574"/>
            <ac:spMk id="189" creationId="{1D1995B4-4244-4097-9070-683F92FF7677}"/>
          </ac:spMkLst>
        </pc:spChg>
        <pc:spChg chg="mod">
          <ac:chgData name="reza kabir" userId="af3c95a13102d509" providerId="LiveId" clId="{F2C1D07E-E9FC-46B9-99E8-D8A07FCEE88F}" dt="2020-05-17T16:30:34.421" v="33" actId="165"/>
          <ac:spMkLst>
            <pc:docMk/>
            <pc:sldMk cId="3388131951" sldId="574"/>
            <ac:spMk id="190" creationId="{658A273B-1975-4BE0-A3B7-86E70AFB0B26}"/>
          </ac:spMkLst>
        </pc:spChg>
        <pc:spChg chg="mod">
          <ac:chgData name="reza kabir" userId="af3c95a13102d509" providerId="LiveId" clId="{F2C1D07E-E9FC-46B9-99E8-D8A07FCEE88F}" dt="2020-05-17T16:30:34.421" v="33" actId="165"/>
          <ac:spMkLst>
            <pc:docMk/>
            <pc:sldMk cId="3388131951" sldId="574"/>
            <ac:spMk id="191" creationId="{CC9D473E-0F5F-4CF3-9862-C1ABD954141A}"/>
          </ac:spMkLst>
        </pc:spChg>
        <pc:spChg chg="mod">
          <ac:chgData name="reza kabir" userId="af3c95a13102d509" providerId="LiveId" clId="{F2C1D07E-E9FC-46B9-99E8-D8A07FCEE88F}" dt="2020-05-17T16:30:34.421" v="33" actId="165"/>
          <ac:spMkLst>
            <pc:docMk/>
            <pc:sldMk cId="3388131951" sldId="574"/>
            <ac:spMk id="192" creationId="{99655B6D-53B2-419C-A3D4-77E05A646F4C}"/>
          </ac:spMkLst>
        </pc:spChg>
        <pc:spChg chg="mod">
          <ac:chgData name="reza kabir" userId="af3c95a13102d509" providerId="LiveId" clId="{F2C1D07E-E9FC-46B9-99E8-D8A07FCEE88F}" dt="2020-05-17T16:30:34.421" v="33" actId="165"/>
          <ac:spMkLst>
            <pc:docMk/>
            <pc:sldMk cId="3388131951" sldId="574"/>
            <ac:spMk id="193" creationId="{C74F291E-FCBF-450B-8663-8D24EEFAFE29}"/>
          </ac:spMkLst>
        </pc:spChg>
        <pc:spChg chg="mod">
          <ac:chgData name="reza kabir" userId="af3c95a13102d509" providerId="LiveId" clId="{F2C1D07E-E9FC-46B9-99E8-D8A07FCEE88F}" dt="2020-05-17T16:30:34.421" v="33" actId="165"/>
          <ac:spMkLst>
            <pc:docMk/>
            <pc:sldMk cId="3388131951" sldId="574"/>
            <ac:spMk id="194" creationId="{1AA5FDE9-F7CE-42B7-84D4-B8EE413C734B}"/>
          </ac:spMkLst>
        </pc:spChg>
        <pc:spChg chg="mod">
          <ac:chgData name="reza kabir" userId="af3c95a13102d509" providerId="LiveId" clId="{F2C1D07E-E9FC-46B9-99E8-D8A07FCEE88F}" dt="2020-05-17T16:30:34.421" v="33" actId="165"/>
          <ac:spMkLst>
            <pc:docMk/>
            <pc:sldMk cId="3388131951" sldId="574"/>
            <ac:spMk id="195" creationId="{7509899C-0906-44E9-ACBC-3D5405030DE1}"/>
          </ac:spMkLst>
        </pc:spChg>
        <pc:spChg chg="mod">
          <ac:chgData name="reza kabir" userId="af3c95a13102d509" providerId="LiveId" clId="{F2C1D07E-E9FC-46B9-99E8-D8A07FCEE88F}" dt="2020-05-17T16:30:34.421" v="33" actId="165"/>
          <ac:spMkLst>
            <pc:docMk/>
            <pc:sldMk cId="3388131951" sldId="574"/>
            <ac:spMk id="196" creationId="{04D1FDEF-DFB1-49ED-8701-2A6BFBF9084F}"/>
          </ac:spMkLst>
        </pc:spChg>
        <pc:spChg chg="mod">
          <ac:chgData name="reza kabir" userId="af3c95a13102d509" providerId="LiveId" clId="{F2C1D07E-E9FC-46B9-99E8-D8A07FCEE88F}" dt="2020-05-17T16:30:34.421" v="33" actId="165"/>
          <ac:spMkLst>
            <pc:docMk/>
            <pc:sldMk cId="3388131951" sldId="574"/>
            <ac:spMk id="197" creationId="{A2AEF0D0-07BD-4176-A195-2B170517B448}"/>
          </ac:spMkLst>
        </pc:spChg>
        <pc:spChg chg="mod">
          <ac:chgData name="reza kabir" userId="af3c95a13102d509" providerId="LiveId" clId="{F2C1D07E-E9FC-46B9-99E8-D8A07FCEE88F}" dt="2020-05-17T16:30:34.421" v="33" actId="165"/>
          <ac:spMkLst>
            <pc:docMk/>
            <pc:sldMk cId="3388131951" sldId="574"/>
            <ac:spMk id="198" creationId="{3A4C579D-75BB-4D7E-8A24-2A3F9DDC97EA}"/>
          </ac:spMkLst>
        </pc:spChg>
        <pc:spChg chg="mod">
          <ac:chgData name="reza kabir" userId="af3c95a13102d509" providerId="LiveId" clId="{F2C1D07E-E9FC-46B9-99E8-D8A07FCEE88F}" dt="2020-05-17T16:30:34.421" v="33" actId="165"/>
          <ac:spMkLst>
            <pc:docMk/>
            <pc:sldMk cId="3388131951" sldId="574"/>
            <ac:spMk id="199" creationId="{1A84AD6D-6FFC-4E8D-B33F-2DED0B36BF99}"/>
          </ac:spMkLst>
        </pc:spChg>
        <pc:spChg chg="mod">
          <ac:chgData name="reza kabir" userId="af3c95a13102d509" providerId="LiveId" clId="{F2C1D07E-E9FC-46B9-99E8-D8A07FCEE88F}" dt="2020-05-17T16:30:34.421" v="33" actId="165"/>
          <ac:spMkLst>
            <pc:docMk/>
            <pc:sldMk cId="3388131951" sldId="574"/>
            <ac:spMk id="200" creationId="{41837F4C-DF1C-4994-A1EB-1527C3F952DA}"/>
          </ac:spMkLst>
        </pc:spChg>
        <pc:spChg chg="mod">
          <ac:chgData name="reza kabir" userId="af3c95a13102d509" providerId="LiveId" clId="{F2C1D07E-E9FC-46B9-99E8-D8A07FCEE88F}" dt="2020-05-17T16:30:34.421" v="33" actId="165"/>
          <ac:spMkLst>
            <pc:docMk/>
            <pc:sldMk cId="3388131951" sldId="574"/>
            <ac:spMk id="201" creationId="{E3D1A5AB-879C-4819-BE1F-8C3A331A749F}"/>
          </ac:spMkLst>
        </pc:spChg>
        <pc:spChg chg="mod">
          <ac:chgData name="reza kabir" userId="af3c95a13102d509" providerId="LiveId" clId="{F2C1D07E-E9FC-46B9-99E8-D8A07FCEE88F}" dt="2020-05-17T16:30:34.421" v="33" actId="165"/>
          <ac:spMkLst>
            <pc:docMk/>
            <pc:sldMk cId="3388131951" sldId="574"/>
            <ac:spMk id="202" creationId="{6A1E3322-708A-47D0-9B0C-B08514DD4A1E}"/>
          </ac:spMkLst>
        </pc:spChg>
        <pc:spChg chg="mod">
          <ac:chgData name="reza kabir" userId="af3c95a13102d509" providerId="LiveId" clId="{F2C1D07E-E9FC-46B9-99E8-D8A07FCEE88F}" dt="2020-05-17T16:30:34.421" v="33" actId="165"/>
          <ac:spMkLst>
            <pc:docMk/>
            <pc:sldMk cId="3388131951" sldId="574"/>
            <ac:spMk id="203" creationId="{18ED3911-53F7-4C2C-9156-6D2BA1796C7F}"/>
          </ac:spMkLst>
        </pc:spChg>
        <pc:spChg chg="mod">
          <ac:chgData name="reza kabir" userId="af3c95a13102d509" providerId="LiveId" clId="{F2C1D07E-E9FC-46B9-99E8-D8A07FCEE88F}" dt="2020-05-17T16:30:34.421" v="33" actId="165"/>
          <ac:spMkLst>
            <pc:docMk/>
            <pc:sldMk cId="3388131951" sldId="574"/>
            <ac:spMk id="204" creationId="{640BE985-A696-4A5A-88AE-6474B62D82AD}"/>
          </ac:spMkLst>
        </pc:spChg>
        <pc:spChg chg="mod">
          <ac:chgData name="reza kabir" userId="af3c95a13102d509" providerId="LiveId" clId="{F2C1D07E-E9FC-46B9-99E8-D8A07FCEE88F}" dt="2020-05-17T16:30:34.421" v="33" actId="165"/>
          <ac:spMkLst>
            <pc:docMk/>
            <pc:sldMk cId="3388131951" sldId="574"/>
            <ac:spMk id="205" creationId="{74A04BB6-5A8E-461D-A978-87E8850EAB72}"/>
          </ac:spMkLst>
        </pc:spChg>
        <pc:spChg chg="mod">
          <ac:chgData name="reza kabir" userId="af3c95a13102d509" providerId="LiveId" clId="{F2C1D07E-E9FC-46B9-99E8-D8A07FCEE88F}" dt="2020-05-17T16:30:34.421" v="33" actId="165"/>
          <ac:spMkLst>
            <pc:docMk/>
            <pc:sldMk cId="3388131951" sldId="574"/>
            <ac:spMk id="206" creationId="{0B5BA1EC-3BAE-40DB-A9B3-9A7FF800964A}"/>
          </ac:spMkLst>
        </pc:spChg>
        <pc:spChg chg="mod">
          <ac:chgData name="reza kabir" userId="af3c95a13102d509" providerId="LiveId" clId="{F2C1D07E-E9FC-46B9-99E8-D8A07FCEE88F}" dt="2020-05-17T16:30:34.421" v="33" actId="165"/>
          <ac:spMkLst>
            <pc:docMk/>
            <pc:sldMk cId="3388131951" sldId="574"/>
            <ac:spMk id="207" creationId="{E377E3E8-4733-4E60-8BC9-C6241C85EB51}"/>
          </ac:spMkLst>
        </pc:spChg>
        <pc:spChg chg="mod">
          <ac:chgData name="reza kabir" userId="af3c95a13102d509" providerId="LiveId" clId="{F2C1D07E-E9FC-46B9-99E8-D8A07FCEE88F}" dt="2020-05-17T16:30:34.421" v="33" actId="165"/>
          <ac:spMkLst>
            <pc:docMk/>
            <pc:sldMk cId="3388131951" sldId="574"/>
            <ac:spMk id="208" creationId="{F1953AF8-D358-4A45-9E25-673A545E1F4F}"/>
          </ac:spMkLst>
        </pc:spChg>
        <pc:spChg chg="mod">
          <ac:chgData name="reza kabir" userId="af3c95a13102d509" providerId="LiveId" clId="{F2C1D07E-E9FC-46B9-99E8-D8A07FCEE88F}" dt="2020-05-17T16:30:34.421" v="33" actId="165"/>
          <ac:spMkLst>
            <pc:docMk/>
            <pc:sldMk cId="3388131951" sldId="574"/>
            <ac:spMk id="209" creationId="{21C5CE1B-311D-41F5-85E6-EE48F619C373}"/>
          </ac:spMkLst>
        </pc:spChg>
        <pc:spChg chg="mod">
          <ac:chgData name="reza kabir" userId="af3c95a13102d509" providerId="LiveId" clId="{F2C1D07E-E9FC-46B9-99E8-D8A07FCEE88F}" dt="2020-05-17T16:30:34.421" v="33" actId="165"/>
          <ac:spMkLst>
            <pc:docMk/>
            <pc:sldMk cId="3388131951" sldId="574"/>
            <ac:spMk id="210" creationId="{06D717C5-0AC5-42DB-9177-F21640D91469}"/>
          </ac:spMkLst>
        </pc:spChg>
        <pc:spChg chg="mod">
          <ac:chgData name="reza kabir" userId="af3c95a13102d509" providerId="LiveId" clId="{F2C1D07E-E9FC-46B9-99E8-D8A07FCEE88F}" dt="2020-05-17T16:30:34.421" v="33" actId="165"/>
          <ac:spMkLst>
            <pc:docMk/>
            <pc:sldMk cId="3388131951" sldId="574"/>
            <ac:spMk id="211" creationId="{1EFD95FE-3E2B-4778-BA47-7BA9F9E46743}"/>
          </ac:spMkLst>
        </pc:spChg>
        <pc:spChg chg="mod">
          <ac:chgData name="reza kabir" userId="af3c95a13102d509" providerId="LiveId" clId="{F2C1D07E-E9FC-46B9-99E8-D8A07FCEE88F}" dt="2020-05-17T16:30:34.421" v="33" actId="165"/>
          <ac:spMkLst>
            <pc:docMk/>
            <pc:sldMk cId="3388131951" sldId="574"/>
            <ac:spMk id="212" creationId="{68980C97-0722-484A-BC6A-FF4B27A3F539}"/>
          </ac:spMkLst>
        </pc:spChg>
        <pc:spChg chg="mod">
          <ac:chgData name="reza kabir" userId="af3c95a13102d509" providerId="LiveId" clId="{F2C1D07E-E9FC-46B9-99E8-D8A07FCEE88F}" dt="2020-05-17T16:30:34.421" v="33" actId="165"/>
          <ac:spMkLst>
            <pc:docMk/>
            <pc:sldMk cId="3388131951" sldId="574"/>
            <ac:spMk id="213" creationId="{A47A9FA3-CC7B-41A9-A1FF-89E8FEB6D7E5}"/>
          </ac:spMkLst>
        </pc:spChg>
        <pc:spChg chg="mod">
          <ac:chgData name="reza kabir" userId="af3c95a13102d509" providerId="LiveId" clId="{F2C1D07E-E9FC-46B9-99E8-D8A07FCEE88F}" dt="2020-05-17T16:30:34.421" v="33" actId="165"/>
          <ac:spMkLst>
            <pc:docMk/>
            <pc:sldMk cId="3388131951" sldId="574"/>
            <ac:spMk id="214" creationId="{95044F21-BCBE-4E53-84FE-7C4EF3F478E4}"/>
          </ac:spMkLst>
        </pc:spChg>
        <pc:spChg chg="mod">
          <ac:chgData name="reza kabir" userId="af3c95a13102d509" providerId="LiveId" clId="{F2C1D07E-E9FC-46B9-99E8-D8A07FCEE88F}" dt="2020-05-17T16:30:34.421" v="33" actId="165"/>
          <ac:spMkLst>
            <pc:docMk/>
            <pc:sldMk cId="3388131951" sldId="574"/>
            <ac:spMk id="215" creationId="{A2CF1751-2E76-4C63-B8EF-AEABCAC24AA7}"/>
          </ac:spMkLst>
        </pc:spChg>
        <pc:spChg chg="mod">
          <ac:chgData name="reza kabir" userId="af3c95a13102d509" providerId="LiveId" clId="{F2C1D07E-E9FC-46B9-99E8-D8A07FCEE88F}" dt="2020-05-17T16:30:34.421" v="33" actId="165"/>
          <ac:spMkLst>
            <pc:docMk/>
            <pc:sldMk cId="3388131951" sldId="574"/>
            <ac:spMk id="216" creationId="{78AD7EE4-C311-4D36-A9DF-12A34D8F536F}"/>
          </ac:spMkLst>
        </pc:spChg>
        <pc:spChg chg="mod">
          <ac:chgData name="reza kabir" userId="af3c95a13102d509" providerId="LiveId" clId="{F2C1D07E-E9FC-46B9-99E8-D8A07FCEE88F}" dt="2020-05-17T16:30:34.421" v="33" actId="165"/>
          <ac:spMkLst>
            <pc:docMk/>
            <pc:sldMk cId="3388131951" sldId="574"/>
            <ac:spMk id="217" creationId="{E77EC366-7FE0-4475-846E-6C0FF7FA76C5}"/>
          </ac:spMkLst>
        </pc:spChg>
        <pc:spChg chg="mod">
          <ac:chgData name="reza kabir" userId="af3c95a13102d509" providerId="LiveId" clId="{F2C1D07E-E9FC-46B9-99E8-D8A07FCEE88F}" dt="2020-05-17T16:30:34.421" v="33" actId="165"/>
          <ac:spMkLst>
            <pc:docMk/>
            <pc:sldMk cId="3388131951" sldId="574"/>
            <ac:spMk id="218" creationId="{ACABF436-C4E7-4FC8-90C6-EFCD0C6DB7A3}"/>
          </ac:spMkLst>
        </pc:spChg>
        <pc:spChg chg="mod">
          <ac:chgData name="reza kabir" userId="af3c95a13102d509" providerId="LiveId" clId="{F2C1D07E-E9FC-46B9-99E8-D8A07FCEE88F}" dt="2020-05-17T16:30:34.421" v="33" actId="165"/>
          <ac:spMkLst>
            <pc:docMk/>
            <pc:sldMk cId="3388131951" sldId="574"/>
            <ac:spMk id="219" creationId="{455A39EC-FDFA-4BE7-A3A4-6D2378BD1686}"/>
          </ac:spMkLst>
        </pc:spChg>
        <pc:spChg chg="mod">
          <ac:chgData name="reza kabir" userId="af3c95a13102d509" providerId="LiveId" clId="{F2C1D07E-E9FC-46B9-99E8-D8A07FCEE88F}" dt="2020-05-17T16:30:34.421" v="33" actId="165"/>
          <ac:spMkLst>
            <pc:docMk/>
            <pc:sldMk cId="3388131951" sldId="574"/>
            <ac:spMk id="220" creationId="{E9A11D00-75AF-4399-AED5-73A9E4102E38}"/>
          </ac:spMkLst>
        </pc:spChg>
        <pc:spChg chg="mod">
          <ac:chgData name="reza kabir" userId="af3c95a13102d509" providerId="LiveId" clId="{F2C1D07E-E9FC-46B9-99E8-D8A07FCEE88F}" dt="2020-05-17T16:30:34.421" v="33" actId="165"/>
          <ac:spMkLst>
            <pc:docMk/>
            <pc:sldMk cId="3388131951" sldId="574"/>
            <ac:spMk id="221" creationId="{0712ADA5-456E-4235-9DB7-80895849ED7A}"/>
          </ac:spMkLst>
        </pc:spChg>
        <pc:spChg chg="mod">
          <ac:chgData name="reza kabir" userId="af3c95a13102d509" providerId="LiveId" clId="{F2C1D07E-E9FC-46B9-99E8-D8A07FCEE88F}" dt="2020-05-17T16:30:34.421" v="33" actId="165"/>
          <ac:spMkLst>
            <pc:docMk/>
            <pc:sldMk cId="3388131951" sldId="574"/>
            <ac:spMk id="222" creationId="{F4B76EB4-DF50-4462-8F47-22FC36D85AD4}"/>
          </ac:spMkLst>
        </pc:spChg>
        <pc:spChg chg="mod">
          <ac:chgData name="reza kabir" userId="af3c95a13102d509" providerId="LiveId" clId="{F2C1D07E-E9FC-46B9-99E8-D8A07FCEE88F}" dt="2020-05-17T16:30:34.421" v="33" actId="165"/>
          <ac:spMkLst>
            <pc:docMk/>
            <pc:sldMk cId="3388131951" sldId="574"/>
            <ac:spMk id="223" creationId="{ADF35AEC-1B7E-42D8-BA6E-C6110DA4D12E}"/>
          </ac:spMkLst>
        </pc:spChg>
        <pc:spChg chg="mod">
          <ac:chgData name="reza kabir" userId="af3c95a13102d509" providerId="LiveId" clId="{F2C1D07E-E9FC-46B9-99E8-D8A07FCEE88F}" dt="2020-05-17T16:30:34.421" v="33" actId="165"/>
          <ac:spMkLst>
            <pc:docMk/>
            <pc:sldMk cId="3388131951" sldId="574"/>
            <ac:spMk id="224" creationId="{7E282F0F-1499-4DC3-A287-FFE2D397C874}"/>
          </ac:spMkLst>
        </pc:spChg>
        <pc:spChg chg="mod">
          <ac:chgData name="reza kabir" userId="af3c95a13102d509" providerId="LiveId" clId="{F2C1D07E-E9FC-46B9-99E8-D8A07FCEE88F}" dt="2020-05-17T16:30:34.421" v="33" actId="165"/>
          <ac:spMkLst>
            <pc:docMk/>
            <pc:sldMk cId="3388131951" sldId="574"/>
            <ac:spMk id="225" creationId="{B2E4B0F7-99F2-4F8C-B412-BB410041414C}"/>
          </ac:spMkLst>
        </pc:spChg>
        <pc:spChg chg="mod">
          <ac:chgData name="reza kabir" userId="af3c95a13102d509" providerId="LiveId" clId="{F2C1D07E-E9FC-46B9-99E8-D8A07FCEE88F}" dt="2020-05-17T16:30:34.421" v="33" actId="165"/>
          <ac:spMkLst>
            <pc:docMk/>
            <pc:sldMk cId="3388131951" sldId="574"/>
            <ac:spMk id="226" creationId="{E39D6E64-CCAD-4C8A-8F0D-6596A3787016}"/>
          </ac:spMkLst>
        </pc:spChg>
        <pc:spChg chg="mod">
          <ac:chgData name="reza kabir" userId="af3c95a13102d509" providerId="LiveId" clId="{F2C1D07E-E9FC-46B9-99E8-D8A07FCEE88F}" dt="2020-05-17T16:30:34.421" v="33" actId="165"/>
          <ac:spMkLst>
            <pc:docMk/>
            <pc:sldMk cId="3388131951" sldId="574"/>
            <ac:spMk id="227" creationId="{C3FC175D-D42D-456A-8006-961C0CF4D5F9}"/>
          </ac:spMkLst>
        </pc:spChg>
        <pc:spChg chg="mod">
          <ac:chgData name="reza kabir" userId="af3c95a13102d509" providerId="LiveId" clId="{F2C1D07E-E9FC-46B9-99E8-D8A07FCEE88F}" dt="2020-05-17T16:30:34.421" v="33" actId="165"/>
          <ac:spMkLst>
            <pc:docMk/>
            <pc:sldMk cId="3388131951" sldId="574"/>
            <ac:spMk id="228" creationId="{E123D323-357E-4412-A0EE-4E1036B4FB29}"/>
          </ac:spMkLst>
        </pc:spChg>
        <pc:spChg chg="mod">
          <ac:chgData name="reza kabir" userId="af3c95a13102d509" providerId="LiveId" clId="{F2C1D07E-E9FC-46B9-99E8-D8A07FCEE88F}" dt="2020-05-17T16:30:34.421" v="33" actId="165"/>
          <ac:spMkLst>
            <pc:docMk/>
            <pc:sldMk cId="3388131951" sldId="574"/>
            <ac:spMk id="229" creationId="{1C2ACFB9-DE5E-4565-9F09-24FE4352714A}"/>
          </ac:spMkLst>
        </pc:spChg>
        <pc:spChg chg="mod">
          <ac:chgData name="reza kabir" userId="af3c95a13102d509" providerId="LiveId" clId="{F2C1D07E-E9FC-46B9-99E8-D8A07FCEE88F}" dt="2020-05-17T16:30:34.421" v="33" actId="165"/>
          <ac:spMkLst>
            <pc:docMk/>
            <pc:sldMk cId="3388131951" sldId="574"/>
            <ac:spMk id="230" creationId="{FD382896-C0CD-4791-AB84-0EA988E19F46}"/>
          </ac:spMkLst>
        </pc:spChg>
        <pc:spChg chg="mod">
          <ac:chgData name="reza kabir" userId="af3c95a13102d509" providerId="LiveId" clId="{F2C1D07E-E9FC-46B9-99E8-D8A07FCEE88F}" dt="2020-05-17T16:30:34.421" v="33" actId="165"/>
          <ac:spMkLst>
            <pc:docMk/>
            <pc:sldMk cId="3388131951" sldId="574"/>
            <ac:spMk id="231" creationId="{1CC1137C-21CD-4181-89DE-A262E45B1535}"/>
          </ac:spMkLst>
        </pc:spChg>
        <pc:spChg chg="mod">
          <ac:chgData name="reza kabir" userId="af3c95a13102d509" providerId="LiveId" clId="{F2C1D07E-E9FC-46B9-99E8-D8A07FCEE88F}" dt="2020-05-17T16:30:34.421" v="33" actId="165"/>
          <ac:spMkLst>
            <pc:docMk/>
            <pc:sldMk cId="3388131951" sldId="574"/>
            <ac:spMk id="232" creationId="{6AE85C6C-BCB4-4F82-B899-F19EE66DC6CE}"/>
          </ac:spMkLst>
        </pc:spChg>
        <pc:spChg chg="mod">
          <ac:chgData name="reza kabir" userId="af3c95a13102d509" providerId="LiveId" clId="{F2C1D07E-E9FC-46B9-99E8-D8A07FCEE88F}" dt="2020-05-17T16:30:34.421" v="33" actId="165"/>
          <ac:spMkLst>
            <pc:docMk/>
            <pc:sldMk cId="3388131951" sldId="574"/>
            <ac:spMk id="233" creationId="{AB353D76-5229-4BA8-A142-A80B9E5AE1D9}"/>
          </ac:spMkLst>
        </pc:spChg>
        <pc:spChg chg="mod">
          <ac:chgData name="reza kabir" userId="af3c95a13102d509" providerId="LiveId" clId="{F2C1D07E-E9FC-46B9-99E8-D8A07FCEE88F}" dt="2020-05-17T16:30:34.421" v="33" actId="165"/>
          <ac:spMkLst>
            <pc:docMk/>
            <pc:sldMk cId="3388131951" sldId="574"/>
            <ac:spMk id="234" creationId="{A2229E22-B13B-4BF4-A5D9-C4EA8FCC8B9D}"/>
          </ac:spMkLst>
        </pc:spChg>
        <pc:spChg chg="mod">
          <ac:chgData name="reza kabir" userId="af3c95a13102d509" providerId="LiveId" clId="{F2C1D07E-E9FC-46B9-99E8-D8A07FCEE88F}" dt="2020-05-17T16:30:34.421" v="33" actId="165"/>
          <ac:spMkLst>
            <pc:docMk/>
            <pc:sldMk cId="3388131951" sldId="574"/>
            <ac:spMk id="235" creationId="{671B85F6-8555-4B40-A946-F53CD2379517}"/>
          </ac:spMkLst>
        </pc:spChg>
        <pc:spChg chg="mod">
          <ac:chgData name="reza kabir" userId="af3c95a13102d509" providerId="LiveId" clId="{F2C1D07E-E9FC-46B9-99E8-D8A07FCEE88F}" dt="2020-05-17T16:30:34.421" v="33" actId="165"/>
          <ac:spMkLst>
            <pc:docMk/>
            <pc:sldMk cId="3388131951" sldId="574"/>
            <ac:spMk id="236" creationId="{C3463C45-7B0E-418F-8937-3C1F87962DA8}"/>
          </ac:spMkLst>
        </pc:spChg>
        <pc:spChg chg="mod">
          <ac:chgData name="reza kabir" userId="af3c95a13102d509" providerId="LiveId" clId="{F2C1D07E-E9FC-46B9-99E8-D8A07FCEE88F}" dt="2020-05-17T16:30:34.421" v="33" actId="165"/>
          <ac:spMkLst>
            <pc:docMk/>
            <pc:sldMk cId="3388131951" sldId="574"/>
            <ac:spMk id="237" creationId="{A8F2AE19-81B8-4847-B826-C68E2F04BF6D}"/>
          </ac:spMkLst>
        </pc:spChg>
        <pc:spChg chg="mod">
          <ac:chgData name="reza kabir" userId="af3c95a13102d509" providerId="LiveId" clId="{F2C1D07E-E9FC-46B9-99E8-D8A07FCEE88F}" dt="2020-05-17T16:30:34.421" v="33" actId="165"/>
          <ac:spMkLst>
            <pc:docMk/>
            <pc:sldMk cId="3388131951" sldId="574"/>
            <ac:spMk id="238" creationId="{3147B214-8C39-4ED0-9EE2-AA27D4F41399}"/>
          </ac:spMkLst>
        </pc:spChg>
        <pc:spChg chg="mod">
          <ac:chgData name="reza kabir" userId="af3c95a13102d509" providerId="LiveId" clId="{F2C1D07E-E9FC-46B9-99E8-D8A07FCEE88F}" dt="2020-05-17T16:30:34.421" v="33" actId="165"/>
          <ac:spMkLst>
            <pc:docMk/>
            <pc:sldMk cId="3388131951" sldId="574"/>
            <ac:spMk id="239" creationId="{87FE5A58-9FCC-43E7-89DD-2E4975761B68}"/>
          </ac:spMkLst>
        </pc:spChg>
        <pc:spChg chg="mod">
          <ac:chgData name="reza kabir" userId="af3c95a13102d509" providerId="LiveId" clId="{F2C1D07E-E9FC-46B9-99E8-D8A07FCEE88F}" dt="2020-05-17T16:30:34.421" v="33" actId="165"/>
          <ac:spMkLst>
            <pc:docMk/>
            <pc:sldMk cId="3388131951" sldId="574"/>
            <ac:spMk id="240" creationId="{11FC837D-5989-43F9-97A5-060A151816B7}"/>
          </ac:spMkLst>
        </pc:spChg>
        <pc:spChg chg="mod">
          <ac:chgData name="reza kabir" userId="af3c95a13102d509" providerId="LiveId" clId="{F2C1D07E-E9FC-46B9-99E8-D8A07FCEE88F}" dt="2020-05-17T16:30:34.421" v="33" actId="165"/>
          <ac:spMkLst>
            <pc:docMk/>
            <pc:sldMk cId="3388131951" sldId="574"/>
            <ac:spMk id="241" creationId="{40143724-6F96-459F-A7CC-392EF00FFA34}"/>
          </ac:spMkLst>
        </pc:spChg>
        <pc:spChg chg="mod">
          <ac:chgData name="reza kabir" userId="af3c95a13102d509" providerId="LiveId" clId="{F2C1D07E-E9FC-46B9-99E8-D8A07FCEE88F}" dt="2020-05-17T16:30:34.421" v="33" actId="165"/>
          <ac:spMkLst>
            <pc:docMk/>
            <pc:sldMk cId="3388131951" sldId="574"/>
            <ac:spMk id="242" creationId="{AC35AA84-5414-4F28-ABE5-9AF233A0ACD5}"/>
          </ac:spMkLst>
        </pc:spChg>
        <pc:spChg chg="mod">
          <ac:chgData name="reza kabir" userId="af3c95a13102d509" providerId="LiveId" clId="{F2C1D07E-E9FC-46B9-99E8-D8A07FCEE88F}" dt="2020-05-17T16:30:34.421" v="33" actId="165"/>
          <ac:spMkLst>
            <pc:docMk/>
            <pc:sldMk cId="3388131951" sldId="574"/>
            <ac:spMk id="243" creationId="{0CA54602-266E-4FF4-9936-A55360C9D703}"/>
          </ac:spMkLst>
        </pc:spChg>
        <pc:spChg chg="mod">
          <ac:chgData name="reza kabir" userId="af3c95a13102d509" providerId="LiveId" clId="{F2C1D07E-E9FC-46B9-99E8-D8A07FCEE88F}" dt="2020-05-17T16:30:34.421" v="33" actId="165"/>
          <ac:spMkLst>
            <pc:docMk/>
            <pc:sldMk cId="3388131951" sldId="574"/>
            <ac:spMk id="244" creationId="{9A502AC8-F095-407A-9088-0DC7CACBC794}"/>
          </ac:spMkLst>
        </pc:spChg>
        <pc:spChg chg="mod">
          <ac:chgData name="reza kabir" userId="af3c95a13102d509" providerId="LiveId" clId="{F2C1D07E-E9FC-46B9-99E8-D8A07FCEE88F}" dt="2020-05-17T16:30:34.421" v="33" actId="165"/>
          <ac:spMkLst>
            <pc:docMk/>
            <pc:sldMk cId="3388131951" sldId="574"/>
            <ac:spMk id="245" creationId="{2F7F23FE-F136-4068-90EA-69FDF8A3AA2C}"/>
          </ac:spMkLst>
        </pc:spChg>
        <pc:spChg chg="mod">
          <ac:chgData name="reza kabir" userId="af3c95a13102d509" providerId="LiveId" clId="{F2C1D07E-E9FC-46B9-99E8-D8A07FCEE88F}" dt="2020-05-17T16:30:34.421" v="33" actId="165"/>
          <ac:spMkLst>
            <pc:docMk/>
            <pc:sldMk cId="3388131951" sldId="574"/>
            <ac:spMk id="246" creationId="{9FCA6908-53F4-4638-8B14-4B75F5393F60}"/>
          </ac:spMkLst>
        </pc:spChg>
        <pc:spChg chg="mod">
          <ac:chgData name="reza kabir" userId="af3c95a13102d509" providerId="LiveId" clId="{F2C1D07E-E9FC-46B9-99E8-D8A07FCEE88F}" dt="2020-05-17T16:30:34.421" v="33" actId="165"/>
          <ac:spMkLst>
            <pc:docMk/>
            <pc:sldMk cId="3388131951" sldId="574"/>
            <ac:spMk id="247" creationId="{09BBAA7B-784A-41F2-B766-CFDD0FCFA4E5}"/>
          </ac:spMkLst>
        </pc:spChg>
        <pc:spChg chg="mod">
          <ac:chgData name="reza kabir" userId="af3c95a13102d509" providerId="LiveId" clId="{F2C1D07E-E9FC-46B9-99E8-D8A07FCEE88F}" dt="2020-05-17T16:30:34.421" v="33" actId="165"/>
          <ac:spMkLst>
            <pc:docMk/>
            <pc:sldMk cId="3388131951" sldId="574"/>
            <ac:spMk id="248" creationId="{E3C68F7A-113B-43B5-8E55-13B9153D406E}"/>
          </ac:spMkLst>
        </pc:spChg>
        <pc:spChg chg="mod">
          <ac:chgData name="reza kabir" userId="af3c95a13102d509" providerId="LiveId" clId="{F2C1D07E-E9FC-46B9-99E8-D8A07FCEE88F}" dt="2020-05-17T16:30:34.421" v="33" actId="165"/>
          <ac:spMkLst>
            <pc:docMk/>
            <pc:sldMk cId="3388131951" sldId="574"/>
            <ac:spMk id="249" creationId="{358902D8-A72B-445D-A6D5-E222DB0CE85E}"/>
          </ac:spMkLst>
        </pc:spChg>
        <pc:spChg chg="mod">
          <ac:chgData name="reza kabir" userId="af3c95a13102d509" providerId="LiveId" clId="{F2C1D07E-E9FC-46B9-99E8-D8A07FCEE88F}" dt="2020-05-17T16:30:34.421" v="33" actId="165"/>
          <ac:spMkLst>
            <pc:docMk/>
            <pc:sldMk cId="3388131951" sldId="574"/>
            <ac:spMk id="250" creationId="{2B4E65F3-61EC-4E01-B6A9-78EDF2FFE798}"/>
          </ac:spMkLst>
        </pc:spChg>
        <pc:spChg chg="mod">
          <ac:chgData name="reza kabir" userId="af3c95a13102d509" providerId="LiveId" clId="{F2C1D07E-E9FC-46B9-99E8-D8A07FCEE88F}" dt="2020-05-17T16:30:34.421" v="33" actId="165"/>
          <ac:spMkLst>
            <pc:docMk/>
            <pc:sldMk cId="3388131951" sldId="574"/>
            <ac:spMk id="251" creationId="{D55B01DC-0AF7-490F-BF2E-D004A709157F}"/>
          </ac:spMkLst>
        </pc:spChg>
        <pc:spChg chg="mod">
          <ac:chgData name="reza kabir" userId="af3c95a13102d509" providerId="LiveId" clId="{F2C1D07E-E9FC-46B9-99E8-D8A07FCEE88F}" dt="2020-05-17T16:30:34.421" v="33" actId="165"/>
          <ac:spMkLst>
            <pc:docMk/>
            <pc:sldMk cId="3388131951" sldId="574"/>
            <ac:spMk id="252" creationId="{74926EF3-AC27-4274-A5C8-D17AC2A019CF}"/>
          </ac:spMkLst>
        </pc:spChg>
        <pc:spChg chg="mod">
          <ac:chgData name="reza kabir" userId="af3c95a13102d509" providerId="LiveId" clId="{F2C1D07E-E9FC-46B9-99E8-D8A07FCEE88F}" dt="2020-05-17T16:30:34.421" v="33" actId="165"/>
          <ac:spMkLst>
            <pc:docMk/>
            <pc:sldMk cId="3388131951" sldId="574"/>
            <ac:spMk id="253" creationId="{A3F4FFCB-5019-485A-8EF1-35A412BD05FC}"/>
          </ac:spMkLst>
        </pc:spChg>
        <pc:spChg chg="mod">
          <ac:chgData name="reza kabir" userId="af3c95a13102d509" providerId="LiveId" clId="{F2C1D07E-E9FC-46B9-99E8-D8A07FCEE88F}" dt="2020-05-17T16:30:34.421" v="33" actId="165"/>
          <ac:spMkLst>
            <pc:docMk/>
            <pc:sldMk cId="3388131951" sldId="574"/>
            <ac:spMk id="254" creationId="{12405B44-49E9-45EA-8308-AF50D49F7ED7}"/>
          </ac:spMkLst>
        </pc:spChg>
        <pc:spChg chg="mod">
          <ac:chgData name="reza kabir" userId="af3c95a13102d509" providerId="LiveId" clId="{F2C1D07E-E9FC-46B9-99E8-D8A07FCEE88F}" dt="2020-05-17T16:30:34.421" v="33" actId="165"/>
          <ac:spMkLst>
            <pc:docMk/>
            <pc:sldMk cId="3388131951" sldId="574"/>
            <ac:spMk id="255" creationId="{38E5711E-307A-49A7-B81E-DFE98F4F8ECA}"/>
          </ac:spMkLst>
        </pc:spChg>
        <pc:spChg chg="mod">
          <ac:chgData name="reza kabir" userId="af3c95a13102d509" providerId="LiveId" clId="{F2C1D07E-E9FC-46B9-99E8-D8A07FCEE88F}" dt="2020-05-17T16:30:34.421" v="33" actId="165"/>
          <ac:spMkLst>
            <pc:docMk/>
            <pc:sldMk cId="3388131951" sldId="574"/>
            <ac:spMk id="256" creationId="{E284F0E8-EB3C-4E5E-9F84-5342F4B0482F}"/>
          </ac:spMkLst>
        </pc:spChg>
        <pc:spChg chg="mod">
          <ac:chgData name="reza kabir" userId="af3c95a13102d509" providerId="LiveId" clId="{F2C1D07E-E9FC-46B9-99E8-D8A07FCEE88F}" dt="2020-05-17T16:30:34.421" v="33" actId="165"/>
          <ac:spMkLst>
            <pc:docMk/>
            <pc:sldMk cId="3388131951" sldId="574"/>
            <ac:spMk id="257" creationId="{0AAB8DE9-BEC9-44AF-8A8A-E5AB65E51380}"/>
          </ac:spMkLst>
        </pc:spChg>
        <pc:spChg chg="mod">
          <ac:chgData name="reza kabir" userId="af3c95a13102d509" providerId="LiveId" clId="{F2C1D07E-E9FC-46B9-99E8-D8A07FCEE88F}" dt="2020-05-17T16:30:34.421" v="33" actId="165"/>
          <ac:spMkLst>
            <pc:docMk/>
            <pc:sldMk cId="3388131951" sldId="574"/>
            <ac:spMk id="258" creationId="{85510F1A-DC3D-4AD7-95CF-CFBEA69E7849}"/>
          </ac:spMkLst>
        </pc:spChg>
        <pc:spChg chg="mod">
          <ac:chgData name="reza kabir" userId="af3c95a13102d509" providerId="LiveId" clId="{F2C1D07E-E9FC-46B9-99E8-D8A07FCEE88F}" dt="2020-05-17T16:30:34.421" v="33" actId="165"/>
          <ac:spMkLst>
            <pc:docMk/>
            <pc:sldMk cId="3388131951" sldId="574"/>
            <ac:spMk id="259" creationId="{BFF7811E-FB4F-4399-A95F-51425EA40C27}"/>
          </ac:spMkLst>
        </pc:spChg>
        <pc:spChg chg="mod">
          <ac:chgData name="reza kabir" userId="af3c95a13102d509" providerId="LiveId" clId="{F2C1D07E-E9FC-46B9-99E8-D8A07FCEE88F}" dt="2020-05-17T16:30:34.421" v="33" actId="165"/>
          <ac:spMkLst>
            <pc:docMk/>
            <pc:sldMk cId="3388131951" sldId="574"/>
            <ac:spMk id="260" creationId="{03A7F2B8-395D-4A5B-AECD-637B3E6C9B72}"/>
          </ac:spMkLst>
        </pc:spChg>
        <pc:spChg chg="mod">
          <ac:chgData name="reza kabir" userId="af3c95a13102d509" providerId="LiveId" clId="{F2C1D07E-E9FC-46B9-99E8-D8A07FCEE88F}" dt="2020-05-17T16:30:34.421" v="33" actId="165"/>
          <ac:spMkLst>
            <pc:docMk/>
            <pc:sldMk cId="3388131951" sldId="574"/>
            <ac:spMk id="262" creationId="{2AA877A2-E376-4756-BFCB-0BB35FD31F4B}"/>
          </ac:spMkLst>
        </pc:spChg>
        <pc:spChg chg="mod">
          <ac:chgData name="reza kabir" userId="af3c95a13102d509" providerId="LiveId" clId="{F2C1D07E-E9FC-46B9-99E8-D8A07FCEE88F}" dt="2020-05-17T16:30:34.421" v="33" actId="165"/>
          <ac:spMkLst>
            <pc:docMk/>
            <pc:sldMk cId="3388131951" sldId="574"/>
            <ac:spMk id="263" creationId="{4DF2C66E-3A40-4427-AB5E-3AEC1B0A9111}"/>
          </ac:spMkLst>
        </pc:spChg>
        <pc:spChg chg="mod">
          <ac:chgData name="reza kabir" userId="af3c95a13102d509" providerId="LiveId" clId="{F2C1D07E-E9FC-46B9-99E8-D8A07FCEE88F}" dt="2020-05-17T16:30:34.421" v="33" actId="165"/>
          <ac:spMkLst>
            <pc:docMk/>
            <pc:sldMk cId="3388131951" sldId="574"/>
            <ac:spMk id="264" creationId="{F66C8AE6-2B77-43D8-86F6-59CAFD40B7E1}"/>
          </ac:spMkLst>
        </pc:spChg>
        <pc:spChg chg="mod">
          <ac:chgData name="reza kabir" userId="af3c95a13102d509" providerId="LiveId" clId="{F2C1D07E-E9FC-46B9-99E8-D8A07FCEE88F}" dt="2020-05-17T16:30:34.421" v="33" actId="165"/>
          <ac:spMkLst>
            <pc:docMk/>
            <pc:sldMk cId="3388131951" sldId="574"/>
            <ac:spMk id="265" creationId="{BFEB20C4-4CEB-40C7-8026-0541D7896708}"/>
          </ac:spMkLst>
        </pc:spChg>
        <pc:spChg chg="mod">
          <ac:chgData name="reza kabir" userId="af3c95a13102d509" providerId="LiveId" clId="{F2C1D07E-E9FC-46B9-99E8-D8A07FCEE88F}" dt="2020-05-17T16:30:34.421" v="33" actId="165"/>
          <ac:spMkLst>
            <pc:docMk/>
            <pc:sldMk cId="3388131951" sldId="574"/>
            <ac:spMk id="266" creationId="{E551489A-6324-4603-9CB7-F62FDA61C735}"/>
          </ac:spMkLst>
        </pc:spChg>
        <pc:spChg chg="mod">
          <ac:chgData name="reza kabir" userId="af3c95a13102d509" providerId="LiveId" clId="{F2C1D07E-E9FC-46B9-99E8-D8A07FCEE88F}" dt="2020-05-17T16:30:34.421" v="33" actId="165"/>
          <ac:spMkLst>
            <pc:docMk/>
            <pc:sldMk cId="3388131951" sldId="574"/>
            <ac:spMk id="267" creationId="{C1E615CA-D235-40E9-BB15-9E95AF4C1017}"/>
          </ac:spMkLst>
        </pc:spChg>
        <pc:spChg chg="mod">
          <ac:chgData name="reza kabir" userId="af3c95a13102d509" providerId="LiveId" clId="{F2C1D07E-E9FC-46B9-99E8-D8A07FCEE88F}" dt="2020-05-17T16:30:34.421" v="33" actId="165"/>
          <ac:spMkLst>
            <pc:docMk/>
            <pc:sldMk cId="3388131951" sldId="574"/>
            <ac:spMk id="268" creationId="{D4ACF5F3-8299-45A9-8B7F-DC41D55A6330}"/>
          </ac:spMkLst>
        </pc:spChg>
        <pc:spChg chg="mod">
          <ac:chgData name="reza kabir" userId="af3c95a13102d509" providerId="LiveId" clId="{F2C1D07E-E9FC-46B9-99E8-D8A07FCEE88F}" dt="2020-05-17T16:30:34.421" v="33" actId="165"/>
          <ac:spMkLst>
            <pc:docMk/>
            <pc:sldMk cId="3388131951" sldId="574"/>
            <ac:spMk id="269" creationId="{E7F376CB-684D-4F0C-8F30-3431FBEE3CD9}"/>
          </ac:spMkLst>
        </pc:spChg>
        <pc:spChg chg="mod">
          <ac:chgData name="reza kabir" userId="af3c95a13102d509" providerId="LiveId" clId="{F2C1D07E-E9FC-46B9-99E8-D8A07FCEE88F}" dt="2020-05-17T16:30:34.421" v="33" actId="165"/>
          <ac:spMkLst>
            <pc:docMk/>
            <pc:sldMk cId="3388131951" sldId="574"/>
            <ac:spMk id="270" creationId="{081F6795-7EFE-4029-9005-34D8DBBCBEED}"/>
          </ac:spMkLst>
        </pc:spChg>
        <pc:spChg chg="mod">
          <ac:chgData name="reza kabir" userId="af3c95a13102d509" providerId="LiveId" clId="{F2C1D07E-E9FC-46B9-99E8-D8A07FCEE88F}" dt="2020-05-17T16:30:34.421" v="33" actId="165"/>
          <ac:spMkLst>
            <pc:docMk/>
            <pc:sldMk cId="3388131951" sldId="574"/>
            <ac:spMk id="271" creationId="{0AF7921C-918F-4C68-B35A-444C9B86C4FE}"/>
          </ac:spMkLst>
        </pc:spChg>
        <pc:spChg chg="mod">
          <ac:chgData name="reza kabir" userId="af3c95a13102d509" providerId="LiveId" clId="{F2C1D07E-E9FC-46B9-99E8-D8A07FCEE88F}" dt="2020-05-17T16:30:34.421" v="33" actId="165"/>
          <ac:spMkLst>
            <pc:docMk/>
            <pc:sldMk cId="3388131951" sldId="574"/>
            <ac:spMk id="272" creationId="{55DDEF2A-0321-439D-9581-12D84337F807}"/>
          </ac:spMkLst>
        </pc:spChg>
        <pc:spChg chg="mod">
          <ac:chgData name="reza kabir" userId="af3c95a13102d509" providerId="LiveId" clId="{F2C1D07E-E9FC-46B9-99E8-D8A07FCEE88F}" dt="2020-05-17T16:30:34.421" v="33" actId="165"/>
          <ac:spMkLst>
            <pc:docMk/>
            <pc:sldMk cId="3388131951" sldId="574"/>
            <ac:spMk id="273" creationId="{010FB467-C269-466F-9A7E-7D714ED4BF1C}"/>
          </ac:spMkLst>
        </pc:spChg>
        <pc:spChg chg="mod">
          <ac:chgData name="reza kabir" userId="af3c95a13102d509" providerId="LiveId" clId="{F2C1D07E-E9FC-46B9-99E8-D8A07FCEE88F}" dt="2020-05-17T16:30:34.421" v="33" actId="165"/>
          <ac:spMkLst>
            <pc:docMk/>
            <pc:sldMk cId="3388131951" sldId="574"/>
            <ac:spMk id="274" creationId="{BCB3D670-0DDA-43D4-BD91-F6178F7C7D42}"/>
          </ac:spMkLst>
        </pc:spChg>
        <pc:spChg chg="mod">
          <ac:chgData name="reza kabir" userId="af3c95a13102d509" providerId="LiveId" clId="{F2C1D07E-E9FC-46B9-99E8-D8A07FCEE88F}" dt="2020-05-17T16:30:34.421" v="33" actId="165"/>
          <ac:spMkLst>
            <pc:docMk/>
            <pc:sldMk cId="3388131951" sldId="574"/>
            <ac:spMk id="275" creationId="{96E485CE-940B-4B35-B93B-B2A1CE210FE7}"/>
          </ac:spMkLst>
        </pc:spChg>
        <pc:spChg chg="mod">
          <ac:chgData name="reza kabir" userId="af3c95a13102d509" providerId="LiveId" clId="{F2C1D07E-E9FC-46B9-99E8-D8A07FCEE88F}" dt="2020-05-17T16:30:34.421" v="33" actId="165"/>
          <ac:spMkLst>
            <pc:docMk/>
            <pc:sldMk cId="3388131951" sldId="574"/>
            <ac:spMk id="276" creationId="{775D6920-8306-4F79-936C-97A23A25B6D4}"/>
          </ac:spMkLst>
        </pc:spChg>
        <pc:spChg chg="mod">
          <ac:chgData name="reza kabir" userId="af3c95a13102d509" providerId="LiveId" clId="{F2C1D07E-E9FC-46B9-99E8-D8A07FCEE88F}" dt="2020-05-17T16:30:34.421" v="33" actId="165"/>
          <ac:spMkLst>
            <pc:docMk/>
            <pc:sldMk cId="3388131951" sldId="574"/>
            <ac:spMk id="277" creationId="{662C2B25-0333-4384-A232-1F3653880CCB}"/>
          </ac:spMkLst>
        </pc:spChg>
        <pc:spChg chg="mod">
          <ac:chgData name="reza kabir" userId="af3c95a13102d509" providerId="LiveId" clId="{F2C1D07E-E9FC-46B9-99E8-D8A07FCEE88F}" dt="2020-05-17T16:30:34.421" v="33" actId="165"/>
          <ac:spMkLst>
            <pc:docMk/>
            <pc:sldMk cId="3388131951" sldId="574"/>
            <ac:spMk id="278" creationId="{BBFC74A6-9053-440D-A486-99E7756F8E6C}"/>
          </ac:spMkLst>
        </pc:spChg>
        <pc:spChg chg="mod">
          <ac:chgData name="reza kabir" userId="af3c95a13102d509" providerId="LiveId" clId="{F2C1D07E-E9FC-46B9-99E8-D8A07FCEE88F}" dt="2020-05-17T16:30:34.421" v="33" actId="165"/>
          <ac:spMkLst>
            <pc:docMk/>
            <pc:sldMk cId="3388131951" sldId="574"/>
            <ac:spMk id="279" creationId="{14ABA909-E66C-4F57-AFBE-8FE32A8DD734}"/>
          </ac:spMkLst>
        </pc:spChg>
        <pc:spChg chg="mod">
          <ac:chgData name="reza kabir" userId="af3c95a13102d509" providerId="LiveId" clId="{F2C1D07E-E9FC-46B9-99E8-D8A07FCEE88F}" dt="2020-05-17T16:30:34.421" v="33" actId="165"/>
          <ac:spMkLst>
            <pc:docMk/>
            <pc:sldMk cId="3388131951" sldId="574"/>
            <ac:spMk id="280" creationId="{E2BDD95C-9EAC-40A2-BED8-E22179344D54}"/>
          </ac:spMkLst>
        </pc:spChg>
        <pc:spChg chg="mod">
          <ac:chgData name="reza kabir" userId="af3c95a13102d509" providerId="LiveId" clId="{F2C1D07E-E9FC-46B9-99E8-D8A07FCEE88F}" dt="2020-05-17T16:30:34.421" v="33" actId="165"/>
          <ac:spMkLst>
            <pc:docMk/>
            <pc:sldMk cId="3388131951" sldId="574"/>
            <ac:spMk id="281" creationId="{B8584475-B830-4914-B314-1516325F3651}"/>
          </ac:spMkLst>
        </pc:spChg>
        <pc:spChg chg="mod">
          <ac:chgData name="reza kabir" userId="af3c95a13102d509" providerId="LiveId" clId="{F2C1D07E-E9FC-46B9-99E8-D8A07FCEE88F}" dt="2020-05-17T16:30:34.421" v="33" actId="165"/>
          <ac:spMkLst>
            <pc:docMk/>
            <pc:sldMk cId="3388131951" sldId="574"/>
            <ac:spMk id="282" creationId="{F2C21E7B-D453-45A9-AE1F-2F7A4977CF7F}"/>
          </ac:spMkLst>
        </pc:spChg>
        <pc:spChg chg="mod">
          <ac:chgData name="reza kabir" userId="af3c95a13102d509" providerId="LiveId" clId="{F2C1D07E-E9FC-46B9-99E8-D8A07FCEE88F}" dt="2020-05-17T16:30:34.421" v="33" actId="165"/>
          <ac:spMkLst>
            <pc:docMk/>
            <pc:sldMk cId="3388131951" sldId="574"/>
            <ac:spMk id="283" creationId="{F8D6E569-DA6D-437D-B6DB-2F3E54BDEBD2}"/>
          </ac:spMkLst>
        </pc:spChg>
        <pc:spChg chg="mod">
          <ac:chgData name="reza kabir" userId="af3c95a13102d509" providerId="LiveId" clId="{F2C1D07E-E9FC-46B9-99E8-D8A07FCEE88F}" dt="2020-05-17T16:30:34.421" v="33" actId="165"/>
          <ac:spMkLst>
            <pc:docMk/>
            <pc:sldMk cId="3388131951" sldId="574"/>
            <ac:spMk id="284" creationId="{DC1B5546-22B7-4D6F-9A76-A3E59C196DEB}"/>
          </ac:spMkLst>
        </pc:spChg>
        <pc:spChg chg="mod">
          <ac:chgData name="reza kabir" userId="af3c95a13102d509" providerId="LiveId" clId="{F2C1D07E-E9FC-46B9-99E8-D8A07FCEE88F}" dt="2020-05-17T16:30:34.421" v="33" actId="165"/>
          <ac:spMkLst>
            <pc:docMk/>
            <pc:sldMk cId="3388131951" sldId="574"/>
            <ac:spMk id="285" creationId="{440976AB-CBAD-4F46-9DC7-F2F9A20C0358}"/>
          </ac:spMkLst>
        </pc:spChg>
        <pc:spChg chg="mod">
          <ac:chgData name="reza kabir" userId="af3c95a13102d509" providerId="LiveId" clId="{F2C1D07E-E9FC-46B9-99E8-D8A07FCEE88F}" dt="2020-05-17T16:30:34.421" v="33" actId="165"/>
          <ac:spMkLst>
            <pc:docMk/>
            <pc:sldMk cId="3388131951" sldId="574"/>
            <ac:spMk id="286" creationId="{C4FCA3A5-9927-4DCB-8259-249449E059F5}"/>
          </ac:spMkLst>
        </pc:spChg>
        <pc:spChg chg="mod">
          <ac:chgData name="reza kabir" userId="af3c95a13102d509" providerId="LiveId" clId="{F2C1D07E-E9FC-46B9-99E8-D8A07FCEE88F}" dt="2020-05-17T16:30:34.421" v="33" actId="165"/>
          <ac:spMkLst>
            <pc:docMk/>
            <pc:sldMk cId="3388131951" sldId="574"/>
            <ac:spMk id="287" creationId="{9D289E9D-38B9-4791-B1A1-E12159FCCE45}"/>
          </ac:spMkLst>
        </pc:spChg>
        <pc:spChg chg="mod">
          <ac:chgData name="reza kabir" userId="af3c95a13102d509" providerId="LiveId" clId="{F2C1D07E-E9FC-46B9-99E8-D8A07FCEE88F}" dt="2020-05-17T16:30:34.421" v="33" actId="165"/>
          <ac:spMkLst>
            <pc:docMk/>
            <pc:sldMk cId="3388131951" sldId="574"/>
            <ac:spMk id="288" creationId="{5782BF9B-0367-4F76-A848-01C0EA8FB819}"/>
          </ac:spMkLst>
        </pc:spChg>
        <pc:spChg chg="mod">
          <ac:chgData name="reza kabir" userId="af3c95a13102d509" providerId="LiveId" clId="{F2C1D07E-E9FC-46B9-99E8-D8A07FCEE88F}" dt="2020-05-17T16:30:34.421" v="33" actId="165"/>
          <ac:spMkLst>
            <pc:docMk/>
            <pc:sldMk cId="3388131951" sldId="574"/>
            <ac:spMk id="289" creationId="{33ACE64C-74C7-4C37-8EFF-0796C50842CE}"/>
          </ac:spMkLst>
        </pc:spChg>
        <pc:spChg chg="mod">
          <ac:chgData name="reza kabir" userId="af3c95a13102d509" providerId="LiveId" clId="{F2C1D07E-E9FC-46B9-99E8-D8A07FCEE88F}" dt="2020-05-17T16:30:34.421" v="33" actId="165"/>
          <ac:spMkLst>
            <pc:docMk/>
            <pc:sldMk cId="3388131951" sldId="574"/>
            <ac:spMk id="290" creationId="{54EC9A2E-EFBF-4E82-A4DC-FD8461CFEFAB}"/>
          </ac:spMkLst>
        </pc:spChg>
        <pc:spChg chg="mod">
          <ac:chgData name="reza kabir" userId="af3c95a13102d509" providerId="LiveId" clId="{F2C1D07E-E9FC-46B9-99E8-D8A07FCEE88F}" dt="2020-05-17T16:30:34.421" v="33" actId="165"/>
          <ac:spMkLst>
            <pc:docMk/>
            <pc:sldMk cId="3388131951" sldId="574"/>
            <ac:spMk id="291" creationId="{8F70C8A6-F854-4179-A057-C126C2484E83}"/>
          </ac:spMkLst>
        </pc:spChg>
        <pc:spChg chg="mod">
          <ac:chgData name="reza kabir" userId="af3c95a13102d509" providerId="LiveId" clId="{F2C1D07E-E9FC-46B9-99E8-D8A07FCEE88F}" dt="2020-05-17T16:30:34.421" v="33" actId="165"/>
          <ac:spMkLst>
            <pc:docMk/>
            <pc:sldMk cId="3388131951" sldId="574"/>
            <ac:spMk id="292" creationId="{E186967A-2E84-4051-BB47-1584AEBDB83F}"/>
          </ac:spMkLst>
        </pc:spChg>
        <pc:spChg chg="mod">
          <ac:chgData name="reza kabir" userId="af3c95a13102d509" providerId="LiveId" clId="{F2C1D07E-E9FC-46B9-99E8-D8A07FCEE88F}" dt="2020-05-17T16:30:34.421" v="33" actId="165"/>
          <ac:spMkLst>
            <pc:docMk/>
            <pc:sldMk cId="3388131951" sldId="574"/>
            <ac:spMk id="293" creationId="{589D6B65-6ACF-43C4-834B-176BDB226BCC}"/>
          </ac:spMkLst>
        </pc:spChg>
        <pc:spChg chg="mod">
          <ac:chgData name="reza kabir" userId="af3c95a13102d509" providerId="LiveId" clId="{F2C1D07E-E9FC-46B9-99E8-D8A07FCEE88F}" dt="2020-05-17T16:30:34.421" v="33" actId="165"/>
          <ac:spMkLst>
            <pc:docMk/>
            <pc:sldMk cId="3388131951" sldId="574"/>
            <ac:spMk id="294" creationId="{5FC9E46C-4EC2-418B-B134-438D3FE9B217}"/>
          </ac:spMkLst>
        </pc:spChg>
        <pc:spChg chg="mod">
          <ac:chgData name="reza kabir" userId="af3c95a13102d509" providerId="LiveId" clId="{F2C1D07E-E9FC-46B9-99E8-D8A07FCEE88F}" dt="2020-05-17T16:30:34.421" v="33" actId="165"/>
          <ac:spMkLst>
            <pc:docMk/>
            <pc:sldMk cId="3388131951" sldId="574"/>
            <ac:spMk id="295" creationId="{F3D25A33-08DD-4CAC-A0F0-E03841B70574}"/>
          </ac:spMkLst>
        </pc:spChg>
        <pc:spChg chg="mod">
          <ac:chgData name="reza kabir" userId="af3c95a13102d509" providerId="LiveId" clId="{F2C1D07E-E9FC-46B9-99E8-D8A07FCEE88F}" dt="2020-05-17T16:30:34.421" v="33" actId="165"/>
          <ac:spMkLst>
            <pc:docMk/>
            <pc:sldMk cId="3388131951" sldId="574"/>
            <ac:spMk id="296" creationId="{F6E0B75F-3E59-4034-A723-BBD30EE286B4}"/>
          </ac:spMkLst>
        </pc:spChg>
        <pc:spChg chg="mod">
          <ac:chgData name="reza kabir" userId="af3c95a13102d509" providerId="LiveId" clId="{F2C1D07E-E9FC-46B9-99E8-D8A07FCEE88F}" dt="2020-05-17T16:30:34.421" v="33" actId="165"/>
          <ac:spMkLst>
            <pc:docMk/>
            <pc:sldMk cId="3388131951" sldId="574"/>
            <ac:spMk id="297" creationId="{DB874057-C7B5-4A59-8AF0-14C3D49E646F}"/>
          </ac:spMkLst>
        </pc:spChg>
        <pc:spChg chg="mod">
          <ac:chgData name="reza kabir" userId="af3c95a13102d509" providerId="LiveId" clId="{F2C1D07E-E9FC-46B9-99E8-D8A07FCEE88F}" dt="2020-05-17T16:30:34.421" v="33" actId="165"/>
          <ac:spMkLst>
            <pc:docMk/>
            <pc:sldMk cId="3388131951" sldId="574"/>
            <ac:spMk id="298" creationId="{1956D875-F2A3-4820-A912-19CF8B4E6EB1}"/>
          </ac:spMkLst>
        </pc:spChg>
        <pc:spChg chg="mod">
          <ac:chgData name="reza kabir" userId="af3c95a13102d509" providerId="LiveId" clId="{F2C1D07E-E9FC-46B9-99E8-D8A07FCEE88F}" dt="2020-05-17T16:30:34.421" v="33" actId="165"/>
          <ac:spMkLst>
            <pc:docMk/>
            <pc:sldMk cId="3388131951" sldId="574"/>
            <ac:spMk id="299" creationId="{5FD572D6-A40A-403C-B047-A4BD9F913CD8}"/>
          </ac:spMkLst>
        </pc:spChg>
        <pc:spChg chg="mod">
          <ac:chgData name="reza kabir" userId="af3c95a13102d509" providerId="LiveId" clId="{F2C1D07E-E9FC-46B9-99E8-D8A07FCEE88F}" dt="2020-05-17T16:30:34.421" v="33" actId="165"/>
          <ac:spMkLst>
            <pc:docMk/>
            <pc:sldMk cId="3388131951" sldId="574"/>
            <ac:spMk id="300" creationId="{23786AA2-CAFD-435E-868B-F0DFE5776FDB}"/>
          </ac:spMkLst>
        </pc:spChg>
        <pc:spChg chg="mod">
          <ac:chgData name="reza kabir" userId="af3c95a13102d509" providerId="LiveId" clId="{F2C1D07E-E9FC-46B9-99E8-D8A07FCEE88F}" dt="2020-05-17T16:30:34.421" v="33" actId="165"/>
          <ac:spMkLst>
            <pc:docMk/>
            <pc:sldMk cId="3388131951" sldId="574"/>
            <ac:spMk id="301" creationId="{6DFB588A-2C0C-45A6-B140-439A8939451F}"/>
          </ac:spMkLst>
        </pc:spChg>
        <pc:spChg chg="mod">
          <ac:chgData name="reza kabir" userId="af3c95a13102d509" providerId="LiveId" clId="{F2C1D07E-E9FC-46B9-99E8-D8A07FCEE88F}" dt="2020-05-17T16:30:34.421" v="33" actId="165"/>
          <ac:spMkLst>
            <pc:docMk/>
            <pc:sldMk cId="3388131951" sldId="574"/>
            <ac:spMk id="302" creationId="{4BEF16D6-009B-4B91-B15A-267CE028E493}"/>
          </ac:spMkLst>
        </pc:spChg>
        <pc:spChg chg="mod">
          <ac:chgData name="reza kabir" userId="af3c95a13102d509" providerId="LiveId" clId="{F2C1D07E-E9FC-46B9-99E8-D8A07FCEE88F}" dt="2020-05-17T16:30:34.421" v="33" actId="165"/>
          <ac:spMkLst>
            <pc:docMk/>
            <pc:sldMk cId="3388131951" sldId="574"/>
            <ac:spMk id="303" creationId="{5163B6AD-9179-44D9-9D7D-52993CD40F45}"/>
          </ac:spMkLst>
        </pc:spChg>
        <pc:spChg chg="mod">
          <ac:chgData name="reza kabir" userId="af3c95a13102d509" providerId="LiveId" clId="{F2C1D07E-E9FC-46B9-99E8-D8A07FCEE88F}" dt="2020-05-17T16:30:34.421" v="33" actId="165"/>
          <ac:spMkLst>
            <pc:docMk/>
            <pc:sldMk cId="3388131951" sldId="574"/>
            <ac:spMk id="304" creationId="{2E98FA9E-3172-4EE4-B66A-4EB8CEB592FF}"/>
          </ac:spMkLst>
        </pc:spChg>
        <pc:spChg chg="mod">
          <ac:chgData name="reza kabir" userId="af3c95a13102d509" providerId="LiveId" clId="{F2C1D07E-E9FC-46B9-99E8-D8A07FCEE88F}" dt="2020-05-17T16:30:34.421" v="33" actId="165"/>
          <ac:spMkLst>
            <pc:docMk/>
            <pc:sldMk cId="3388131951" sldId="574"/>
            <ac:spMk id="305" creationId="{E62BB9A4-90B8-440B-B661-F5B914F6DBF9}"/>
          </ac:spMkLst>
        </pc:spChg>
        <pc:spChg chg="mod">
          <ac:chgData name="reza kabir" userId="af3c95a13102d509" providerId="LiveId" clId="{F2C1D07E-E9FC-46B9-99E8-D8A07FCEE88F}" dt="2020-05-17T16:30:34.421" v="33" actId="165"/>
          <ac:spMkLst>
            <pc:docMk/>
            <pc:sldMk cId="3388131951" sldId="574"/>
            <ac:spMk id="306" creationId="{F2F31D87-D8BB-444F-BDA5-D06B5BB7090F}"/>
          </ac:spMkLst>
        </pc:spChg>
        <pc:spChg chg="mod">
          <ac:chgData name="reza kabir" userId="af3c95a13102d509" providerId="LiveId" clId="{F2C1D07E-E9FC-46B9-99E8-D8A07FCEE88F}" dt="2020-05-17T16:30:34.421" v="33" actId="165"/>
          <ac:spMkLst>
            <pc:docMk/>
            <pc:sldMk cId="3388131951" sldId="574"/>
            <ac:spMk id="307" creationId="{296A6E1D-3663-47CC-A250-3BD107182601}"/>
          </ac:spMkLst>
        </pc:spChg>
        <pc:spChg chg="mod">
          <ac:chgData name="reza kabir" userId="af3c95a13102d509" providerId="LiveId" clId="{F2C1D07E-E9FC-46B9-99E8-D8A07FCEE88F}" dt="2020-05-17T16:30:34.421" v="33" actId="165"/>
          <ac:spMkLst>
            <pc:docMk/>
            <pc:sldMk cId="3388131951" sldId="574"/>
            <ac:spMk id="308" creationId="{2A55B49F-DB54-4A90-8164-D778C387E9DD}"/>
          </ac:spMkLst>
        </pc:spChg>
        <pc:spChg chg="mod">
          <ac:chgData name="reza kabir" userId="af3c95a13102d509" providerId="LiveId" clId="{F2C1D07E-E9FC-46B9-99E8-D8A07FCEE88F}" dt="2020-05-17T16:30:34.421" v="33" actId="165"/>
          <ac:spMkLst>
            <pc:docMk/>
            <pc:sldMk cId="3388131951" sldId="574"/>
            <ac:spMk id="309" creationId="{4BE19568-02E2-4985-92FA-0E190F32B44A}"/>
          </ac:spMkLst>
        </pc:spChg>
        <pc:spChg chg="mod">
          <ac:chgData name="reza kabir" userId="af3c95a13102d509" providerId="LiveId" clId="{F2C1D07E-E9FC-46B9-99E8-D8A07FCEE88F}" dt="2020-05-17T16:30:34.421" v="33" actId="165"/>
          <ac:spMkLst>
            <pc:docMk/>
            <pc:sldMk cId="3388131951" sldId="574"/>
            <ac:spMk id="310" creationId="{848D79C0-1040-4199-B328-C69D05ABC06F}"/>
          </ac:spMkLst>
        </pc:spChg>
        <pc:spChg chg="mod">
          <ac:chgData name="reza kabir" userId="af3c95a13102d509" providerId="LiveId" clId="{F2C1D07E-E9FC-46B9-99E8-D8A07FCEE88F}" dt="2020-05-17T16:30:34.421" v="33" actId="165"/>
          <ac:spMkLst>
            <pc:docMk/>
            <pc:sldMk cId="3388131951" sldId="574"/>
            <ac:spMk id="311" creationId="{B329D190-C5A7-407B-94F9-2632FBE9EED5}"/>
          </ac:spMkLst>
        </pc:spChg>
        <pc:spChg chg="mod">
          <ac:chgData name="reza kabir" userId="af3c95a13102d509" providerId="LiveId" clId="{F2C1D07E-E9FC-46B9-99E8-D8A07FCEE88F}" dt="2020-05-17T16:30:34.421" v="33" actId="165"/>
          <ac:spMkLst>
            <pc:docMk/>
            <pc:sldMk cId="3388131951" sldId="574"/>
            <ac:spMk id="312" creationId="{8BA4AA3C-6B1A-4FA3-8219-39AE2A254537}"/>
          </ac:spMkLst>
        </pc:spChg>
        <pc:spChg chg="mod">
          <ac:chgData name="reza kabir" userId="af3c95a13102d509" providerId="LiveId" clId="{F2C1D07E-E9FC-46B9-99E8-D8A07FCEE88F}" dt="2020-05-17T16:30:34.421" v="33" actId="165"/>
          <ac:spMkLst>
            <pc:docMk/>
            <pc:sldMk cId="3388131951" sldId="574"/>
            <ac:spMk id="313" creationId="{F2B02AE1-B76C-48A8-ABFF-94F1FB55D43D}"/>
          </ac:spMkLst>
        </pc:spChg>
        <pc:spChg chg="mod">
          <ac:chgData name="reza kabir" userId="af3c95a13102d509" providerId="LiveId" clId="{F2C1D07E-E9FC-46B9-99E8-D8A07FCEE88F}" dt="2020-05-17T16:30:34.421" v="33" actId="165"/>
          <ac:spMkLst>
            <pc:docMk/>
            <pc:sldMk cId="3388131951" sldId="574"/>
            <ac:spMk id="314" creationId="{13658B6C-0BA2-4E52-9535-03AACCE79B4D}"/>
          </ac:spMkLst>
        </pc:spChg>
        <pc:spChg chg="mod">
          <ac:chgData name="reza kabir" userId="af3c95a13102d509" providerId="LiveId" clId="{F2C1D07E-E9FC-46B9-99E8-D8A07FCEE88F}" dt="2020-05-17T16:30:34.421" v="33" actId="165"/>
          <ac:spMkLst>
            <pc:docMk/>
            <pc:sldMk cId="3388131951" sldId="574"/>
            <ac:spMk id="315" creationId="{037007FE-0EB1-461C-8002-8B1C7405C5C2}"/>
          </ac:spMkLst>
        </pc:spChg>
        <pc:spChg chg="mod">
          <ac:chgData name="reza kabir" userId="af3c95a13102d509" providerId="LiveId" clId="{F2C1D07E-E9FC-46B9-99E8-D8A07FCEE88F}" dt="2020-05-17T16:30:34.421" v="33" actId="165"/>
          <ac:spMkLst>
            <pc:docMk/>
            <pc:sldMk cId="3388131951" sldId="574"/>
            <ac:spMk id="316" creationId="{28034880-D827-4AF5-9FBB-726934D39A82}"/>
          </ac:spMkLst>
        </pc:spChg>
        <pc:spChg chg="mod">
          <ac:chgData name="reza kabir" userId="af3c95a13102d509" providerId="LiveId" clId="{F2C1D07E-E9FC-46B9-99E8-D8A07FCEE88F}" dt="2020-05-17T16:30:34.421" v="33" actId="165"/>
          <ac:spMkLst>
            <pc:docMk/>
            <pc:sldMk cId="3388131951" sldId="574"/>
            <ac:spMk id="317" creationId="{4F6D77AE-26AD-465A-8BE2-01DD9FC68E9B}"/>
          </ac:spMkLst>
        </pc:spChg>
        <pc:spChg chg="mod">
          <ac:chgData name="reza kabir" userId="af3c95a13102d509" providerId="LiveId" clId="{F2C1D07E-E9FC-46B9-99E8-D8A07FCEE88F}" dt="2020-05-17T16:30:34.421" v="33" actId="165"/>
          <ac:spMkLst>
            <pc:docMk/>
            <pc:sldMk cId="3388131951" sldId="574"/>
            <ac:spMk id="318" creationId="{888D0695-9751-4150-A3B9-7DB6B766F435}"/>
          </ac:spMkLst>
        </pc:spChg>
        <pc:spChg chg="mod">
          <ac:chgData name="reza kabir" userId="af3c95a13102d509" providerId="LiveId" clId="{F2C1D07E-E9FC-46B9-99E8-D8A07FCEE88F}" dt="2020-05-17T16:30:34.421" v="33" actId="165"/>
          <ac:spMkLst>
            <pc:docMk/>
            <pc:sldMk cId="3388131951" sldId="574"/>
            <ac:spMk id="319" creationId="{AD72CFC2-3425-434C-9943-18357E5BFA9D}"/>
          </ac:spMkLst>
        </pc:spChg>
        <pc:spChg chg="mod">
          <ac:chgData name="reza kabir" userId="af3c95a13102d509" providerId="LiveId" clId="{F2C1D07E-E9FC-46B9-99E8-D8A07FCEE88F}" dt="2020-05-17T16:30:34.421" v="33" actId="165"/>
          <ac:spMkLst>
            <pc:docMk/>
            <pc:sldMk cId="3388131951" sldId="574"/>
            <ac:spMk id="320" creationId="{7CA17DB2-FF5B-4275-BCC0-B65ED53772C6}"/>
          </ac:spMkLst>
        </pc:spChg>
        <pc:spChg chg="mod">
          <ac:chgData name="reza kabir" userId="af3c95a13102d509" providerId="LiveId" clId="{F2C1D07E-E9FC-46B9-99E8-D8A07FCEE88F}" dt="2020-05-17T16:30:34.421" v="33" actId="165"/>
          <ac:spMkLst>
            <pc:docMk/>
            <pc:sldMk cId="3388131951" sldId="574"/>
            <ac:spMk id="321" creationId="{385BE37C-15D7-4FD2-AC78-CE77D572A430}"/>
          </ac:spMkLst>
        </pc:spChg>
        <pc:spChg chg="mod">
          <ac:chgData name="reza kabir" userId="af3c95a13102d509" providerId="LiveId" clId="{F2C1D07E-E9FC-46B9-99E8-D8A07FCEE88F}" dt="2020-05-17T16:30:34.421" v="33" actId="165"/>
          <ac:spMkLst>
            <pc:docMk/>
            <pc:sldMk cId="3388131951" sldId="574"/>
            <ac:spMk id="322" creationId="{FB8B057C-EF44-4634-9165-438745651426}"/>
          </ac:spMkLst>
        </pc:spChg>
        <pc:spChg chg="mod">
          <ac:chgData name="reza kabir" userId="af3c95a13102d509" providerId="LiveId" clId="{F2C1D07E-E9FC-46B9-99E8-D8A07FCEE88F}" dt="2020-05-17T16:30:34.421" v="33" actId="165"/>
          <ac:spMkLst>
            <pc:docMk/>
            <pc:sldMk cId="3388131951" sldId="574"/>
            <ac:spMk id="323" creationId="{CA0C197C-B775-47FC-AB09-1E6C590F877F}"/>
          </ac:spMkLst>
        </pc:spChg>
        <pc:spChg chg="mod">
          <ac:chgData name="reza kabir" userId="af3c95a13102d509" providerId="LiveId" clId="{F2C1D07E-E9FC-46B9-99E8-D8A07FCEE88F}" dt="2020-05-17T16:30:34.421" v="33" actId="165"/>
          <ac:spMkLst>
            <pc:docMk/>
            <pc:sldMk cId="3388131951" sldId="574"/>
            <ac:spMk id="324" creationId="{0E44CEA7-4825-4D30-AFE7-F7D97AAEB229}"/>
          </ac:spMkLst>
        </pc:spChg>
        <pc:spChg chg="mod">
          <ac:chgData name="reza kabir" userId="af3c95a13102d509" providerId="LiveId" clId="{F2C1D07E-E9FC-46B9-99E8-D8A07FCEE88F}" dt="2020-05-17T16:30:34.421" v="33" actId="165"/>
          <ac:spMkLst>
            <pc:docMk/>
            <pc:sldMk cId="3388131951" sldId="574"/>
            <ac:spMk id="325" creationId="{3D593572-03A3-47FD-83E2-D7708037BD93}"/>
          </ac:spMkLst>
        </pc:spChg>
        <pc:spChg chg="mod">
          <ac:chgData name="reza kabir" userId="af3c95a13102d509" providerId="LiveId" clId="{F2C1D07E-E9FC-46B9-99E8-D8A07FCEE88F}" dt="2020-05-17T16:30:34.421" v="33" actId="165"/>
          <ac:spMkLst>
            <pc:docMk/>
            <pc:sldMk cId="3388131951" sldId="574"/>
            <ac:spMk id="326" creationId="{06C4D616-5AA7-4261-A4B1-F28ED3596391}"/>
          </ac:spMkLst>
        </pc:spChg>
        <pc:spChg chg="mod">
          <ac:chgData name="reza kabir" userId="af3c95a13102d509" providerId="LiveId" clId="{F2C1D07E-E9FC-46B9-99E8-D8A07FCEE88F}" dt="2020-05-17T16:30:34.421" v="33" actId="165"/>
          <ac:spMkLst>
            <pc:docMk/>
            <pc:sldMk cId="3388131951" sldId="574"/>
            <ac:spMk id="327" creationId="{F7A377D9-844F-436D-9F31-45019AFE4048}"/>
          </ac:spMkLst>
        </pc:spChg>
        <pc:spChg chg="mod">
          <ac:chgData name="reza kabir" userId="af3c95a13102d509" providerId="LiveId" clId="{F2C1D07E-E9FC-46B9-99E8-D8A07FCEE88F}" dt="2020-05-17T16:30:34.421" v="33" actId="165"/>
          <ac:spMkLst>
            <pc:docMk/>
            <pc:sldMk cId="3388131951" sldId="574"/>
            <ac:spMk id="328" creationId="{A9242367-A230-4CB7-9273-2D082B4BF499}"/>
          </ac:spMkLst>
        </pc:spChg>
        <pc:spChg chg="mod">
          <ac:chgData name="reza kabir" userId="af3c95a13102d509" providerId="LiveId" clId="{F2C1D07E-E9FC-46B9-99E8-D8A07FCEE88F}" dt="2020-05-17T16:30:34.421" v="33" actId="165"/>
          <ac:spMkLst>
            <pc:docMk/>
            <pc:sldMk cId="3388131951" sldId="574"/>
            <ac:spMk id="329" creationId="{D44014CB-63EC-4917-B2C2-A7DB30C48252}"/>
          </ac:spMkLst>
        </pc:spChg>
        <pc:spChg chg="mod">
          <ac:chgData name="reza kabir" userId="af3c95a13102d509" providerId="LiveId" clId="{F2C1D07E-E9FC-46B9-99E8-D8A07FCEE88F}" dt="2020-05-17T16:30:34.421" v="33" actId="165"/>
          <ac:spMkLst>
            <pc:docMk/>
            <pc:sldMk cId="3388131951" sldId="574"/>
            <ac:spMk id="330" creationId="{F1A12C80-6942-4FFB-8F23-21EC4E953072}"/>
          </ac:spMkLst>
        </pc:spChg>
        <pc:spChg chg="mod">
          <ac:chgData name="reza kabir" userId="af3c95a13102d509" providerId="LiveId" clId="{F2C1D07E-E9FC-46B9-99E8-D8A07FCEE88F}" dt="2020-05-17T16:30:34.421" v="33" actId="165"/>
          <ac:spMkLst>
            <pc:docMk/>
            <pc:sldMk cId="3388131951" sldId="574"/>
            <ac:spMk id="331" creationId="{6937AB51-90E0-4272-BD89-527D77FF79B7}"/>
          </ac:spMkLst>
        </pc:spChg>
        <pc:spChg chg="mod">
          <ac:chgData name="reza kabir" userId="af3c95a13102d509" providerId="LiveId" clId="{F2C1D07E-E9FC-46B9-99E8-D8A07FCEE88F}" dt="2020-05-17T16:30:34.421" v="33" actId="165"/>
          <ac:spMkLst>
            <pc:docMk/>
            <pc:sldMk cId="3388131951" sldId="574"/>
            <ac:spMk id="332" creationId="{054580EE-292C-4084-822E-B66C3063E259}"/>
          </ac:spMkLst>
        </pc:spChg>
        <pc:spChg chg="mod">
          <ac:chgData name="reza kabir" userId="af3c95a13102d509" providerId="LiveId" clId="{F2C1D07E-E9FC-46B9-99E8-D8A07FCEE88F}" dt="2020-05-17T16:30:34.421" v="33" actId="165"/>
          <ac:spMkLst>
            <pc:docMk/>
            <pc:sldMk cId="3388131951" sldId="574"/>
            <ac:spMk id="333" creationId="{0B255617-4550-4228-AA5A-5F73361116A1}"/>
          </ac:spMkLst>
        </pc:spChg>
        <pc:spChg chg="mod">
          <ac:chgData name="reza kabir" userId="af3c95a13102d509" providerId="LiveId" clId="{F2C1D07E-E9FC-46B9-99E8-D8A07FCEE88F}" dt="2020-05-17T16:30:34.421" v="33" actId="165"/>
          <ac:spMkLst>
            <pc:docMk/>
            <pc:sldMk cId="3388131951" sldId="574"/>
            <ac:spMk id="334" creationId="{D2D627AB-1B08-43E1-ACAE-3BEDE88F55A3}"/>
          </ac:spMkLst>
        </pc:spChg>
        <pc:spChg chg="mod">
          <ac:chgData name="reza kabir" userId="af3c95a13102d509" providerId="LiveId" clId="{F2C1D07E-E9FC-46B9-99E8-D8A07FCEE88F}" dt="2020-05-17T16:30:34.421" v="33" actId="165"/>
          <ac:spMkLst>
            <pc:docMk/>
            <pc:sldMk cId="3388131951" sldId="574"/>
            <ac:spMk id="335" creationId="{73B92988-5A0B-4319-9CE6-D6CF56BE53A9}"/>
          </ac:spMkLst>
        </pc:spChg>
        <pc:spChg chg="mod">
          <ac:chgData name="reza kabir" userId="af3c95a13102d509" providerId="LiveId" clId="{F2C1D07E-E9FC-46B9-99E8-D8A07FCEE88F}" dt="2020-05-17T16:30:34.421" v="33" actId="165"/>
          <ac:spMkLst>
            <pc:docMk/>
            <pc:sldMk cId="3388131951" sldId="574"/>
            <ac:spMk id="337" creationId="{3516D4B4-EA91-4D8F-914B-4AF17BB613FE}"/>
          </ac:spMkLst>
        </pc:spChg>
        <pc:spChg chg="mod">
          <ac:chgData name="reza kabir" userId="af3c95a13102d509" providerId="LiveId" clId="{F2C1D07E-E9FC-46B9-99E8-D8A07FCEE88F}" dt="2020-05-17T16:30:34.421" v="33" actId="165"/>
          <ac:spMkLst>
            <pc:docMk/>
            <pc:sldMk cId="3388131951" sldId="574"/>
            <ac:spMk id="338" creationId="{C9FD3DBF-F16C-42F5-8DAC-615386F6DED1}"/>
          </ac:spMkLst>
        </pc:spChg>
        <pc:spChg chg="mod">
          <ac:chgData name="reza kabir" userId="af3c95a13102d509" providerId="LiveId" clId="{F2C1D07E-E9FC-46B9-99E8-D8A07FCEE88F}" dt="2020-05-17T16:30:34.421" v="33" actId="165"/>
          <ac:spMkLst>
            <pc:docMk/>
            <pc:sldMk cId="3388131951" sldId="574"/>
            <ac:spMk id="339" creationId="{1A14BD3A-4E92-4752-9655-6F048FA67A48}"/>
          </ac:spMkLst>
        </pc:spChg>
        <pc:spChg chg="mod">
          <ac:chgData name="reza kabir" userId="af3c95a13102d509" providerId="LiveId" clId="{F2C1D07E-E9FC-46B9-99E8-D8A07FCEE88F}" dt="2020-05-17T16:30:34.421" v="33" actId="165"/>
          <ac:spMkLst>
            <pc:docMk/>
            <pc:sldMk cId="3388131951" sldId="574"/>
            <ac:spMk id="340" creationId="{ACE590B5-DCCC-43A2-BB91-FBD34F0C9B88}"/>
          </ac:spMkLst>
        </pc:spChg>
        <pc:spChg chg="mod">
          <ac:chgData name="reza kabir" userId="af3c95a13102d509" providerId="LiveId" clId="{F2C1D07E-E9FC-46B9-99E8-D8A07FCEE88F}" dt="2020-05-17T16:30:34.421" v="33" actId="165"/>
          <ac:spMkLst>
            <pc:docMk/>
            <pc:sldMk cId="3388131951" sldId="574"/>
            <ac:spMk id="341" creationId="{004D5290-291B-41B7-BB07-A4D540C42C4B}"/>
          </ac:spMkLst>
        </pc:spChg>
        <pc:spChg chg="mod">
          <ac:chgData name="reza kabir" userId="af3c95a13102d509" providerId="LiveId" clId="{F2C1D07E-E9FC-46B9-99E8-D8A07FCEE88F}" dt="2020-05-17T16:30:34.421" v="33" actId="165"/>
          <ac:spMkLst>
            <pc:docMk/>
            <pc:sldMk cId="3388131951" sldId="574"/>
            <ac:spMk id="342" creationId="{86C0B090-0A3F-4E5C-915E-E9B878B11C1E}"/>
          </ac:spMkLst>
        </pc:spChg>
        <pc:spChg chg="mod">
          <ac:chgData name="reza kabir" userId="af3c95a13102d509" providerId="LiveId" clId="{F2C1D07E-E9FC-46B9-99E8-D8A07FCEE88F}" dt="2020-05-17T16:30:34.421" v="33" actId="165"/>
          <ac:spMkLst>
            <pc:docMk/>
            <pc:sldMk cId="3388131951" sldId="574"/>
            <ac:spMk id="343" creationId="{4495564F-9C15-43BF-91C2-D7DB88FBFE08}"/>
          </ac:spMkLst>
        </pc:spChg>
        <pc:spChg chg="mod">
          <ac:chgData name="reza kabir" userId="af3c95a13102d509" providerId="LiveId" clId="{F2C1D07E-E9FC-46B9-99E8-D8A07FCEE88F}" dt="2020-05-17T16:30:34.421" v="33" actId="165"/>
          <ac:spMkLst>
            <pc:docMk/>
            <pc:sldMk cId="3388131951" sldId="574"/>
            <ac:spMk id="344" creationId="{21A6E354-0D46-413A-BABD-A6B958F8437A}"/>
          </ac:spMkLst>
        </pc:spChg>
        <pc:spChg chg="mod">
          <ac:chgData name="reza kabir" userId="af3c95a13102d509" providerId="LiveId" clId="{F2C1D07E-E9FC-46B9-99E8-D8A07FCEE88F}" dt="2020-05-17T16:30:34.421" v="33" actId="165"/>
          <ac:spMkLst>
            <pc:docMk/>
            <pc:sldMk cId="3388131951" sldId="574"/>
            <ac:spMk id="346" creationId="{07253FC9-EA75-441B-9007-6B5F72290932}"/>
          </ac:spMkLst>
        </pc:spChg>
        <pc:spChg chg="mod">
          <ac:chgData name="reza kabir" userId="af3c95a13102d509" providerId="LiveId" clId="{F2C1D07E-E9FC-46B9-99E8-D8A07FCEE88F}" dt="2020-05-17T16:30:34.421" v="33" actId="165"/>
          <ac:spMkLst>
            <pc:docMk/>
            <pc:sldMk cId="3388131951" sldId="574"/>
            <ac:spMk id="347" creationId="{859BD034-429E-4207-8990-6181E8ABBA12}"/>
          </ac:spMkLst>
        </pc:spChg>
        <pc:spChg chg="mod">
          <ac:chgData name="reza kabir" userId="af3c95a13102d509" providerId="LiveId" clId="{F2C1D07E-E9FC-46B9-99E8-D8A07FCEE88F}" dt="2020-05-17T16:30:34.421" v="33" actId="165"/>
          <ac:spMkLst>
            <pc:docMk/>
            <pc:sldMk cId="3388131951" sldId="574"/>
            <ac:spMk id="348" creationId="{B6D79F66-D381-425A-BD57-A5B4C7AE3258}"/>
          </ac:spMkLst>
        </pc:spChg>
        <pc:spChg chg="mod">
          <ac:chgData name="reza kabir" userId="af3c95a13102d509" providerId="LiveId" clId="{F2C1D07E-E9FC-46B9-99E8-D8A07FCEE88F}" dt="2020-05-17T16:30:34.421" v="33" actId="165"/>
          <ac:spMkLst>
            <pc:docMk/>
            <pc:sldMk cId="3388131951" sldId="574"/>
            <ac:spMk id="349" creationId="{518F1DAC-EE3C-4DEF-955D-2ABABAFDD31F}"/>
          </ac:spMkLst>
        </pc:spChg>
        <pc:spChg chg="mod">
          <ac:chgData name="reza kabir" userId="af3c95a13102d509" providerId="LiveId" clId="{F2C1D07E-E9FC-46B9-99E8-D8A07FCEE88F}" dt="2020-05-17T16:30:34.421" v="33" actId="165"/>
          <ac:spMkLst>
            <pc:docMk/>
            <pc:sldMk cId="3388131951" sldId="574"/>
            <ac:spMk id="350" creationId="{B983B294-DE89-4405-A356-8C4C46624352}"/>
          </ac:spMkLst>
        </pc:spChg>
        <pc:spChg chg="mod">
          <ac:chgData name="reza kabir" userId="af3c95a13102d509" providerId="LiveId" clId="{F2C1D07E-E9FC-46B9-99E8-D8A07FCEE88F}" dt="2020-05-17T16:30:34.421" v="33" actId="165"/>
          <ac:spMkLst>
            <pc:docMk/>
            <pc:sldMk cId="3388131951" sldId="574"/>
            <ac:spMk id="351" creationId="{2FAEBBB0-4054-436D-9CD1-BA32379C6848}"/>
          </ac:spMkLst>
        </pc:spChg>
        <pc:spChg chg="mod">
          <ac:chgData name="reza kabir" userId="af3c95a13102d509" providerId="LiveId" clId="{F2C1D07E-E9FC-46B9-99E8-D8A07FCEE88F}" dt="2020-05-17T16:30:34.421" v="33" actId="165"/>
          <ac:spMkLst>
            <pc:docMk/>
            <pc:sldMk cId="3388131951" sldId="574"/>
            <ac:spMk id="352" creationId="{673B5FF3-F231-4633-ABBE-D5E9136D77D8}"/>
          </ac:spMkLst>
        </pc:spChg>
        <pc:spChg chg="mod">
          <ac:chgData name="reza kabir" userId="af3c95a13102d509" providerId="LiveId" clId="{F2C1D07E-E9FC-46B9-99E8-D8A07FCEE88F}" dt="2020-05-17T16:30:34.421" v="33" actId="165"/>
          <ac:spMkLst>
            <pc:docMk/>
            <pc:sldMk cId="3388131951" sldId="574"/>
            <ac:spMk id="353" creationId="{619566FB-646C-46C3-8CD6-24002A608F9D}"/>
          </ac:spMkLst>
        </pc:spChg>
        <pc:spChg chg="mod">
          <ac:chgData name="reza kabir" userId="af3c95a13102d509" providerId="LiveId" clId="{F2C1D07E-E9FC-46B9-99E8-D8A07FCEE88F}" dt="2020-05-17T16:30:34.421" v="33" actId="165"/>
          <ac:spMkLst>
            <pc:docMk/>
            <pc:sldMk cId="3388131951" sldId="574"/>
            <ac:spMk id="355" creationId="{EFBFB547-7CA5-41D0-9B6E-299BBD794C2D}"/>
          </ac:spMkLst>
        </pc:spChg>
        <pc:spChg chg="mod">
          <ac:chgData name="reza kabir" userId="af3c95a13102d509" providerId="LiveId" clId="{F2C1D07E-E9FC-46B9-99E8-D8A07FCEE88F}" dt="2020-05-17T16:30:34.421" v="33" actId="165"/>
          <ac:spMkLst>
            <pc:docMk/>
            <pc:sldMk cId="3388131951" sldId="574"/>
            <ac:spMk id="356" creationId="{67BC137B-68E4-4F92-9C9D-E3C8039403EE}"/>
          </ac:spMkLst>
        </pc:spChg>
        <pc:spChg chg="mod">
          <ac:chgData name="reza kabir" userId="af3c95a13102d509" providerId="LiveId" clId="{F2C1D07E-E9FC-46B9-99E8-D8A07FCEE88F}" dt="2020-05-17T16:30:34.421" v="33" actId="165"/>
          <ac:spMkLst>
            <pc:docMk/>
            <pc:sldMk cId="3388131951" sldId="574"/>
            <ac:spMk id="357" creationId="{FDA9E3CC-2A72-4FB0-B61F-7670C1FBB3B7}"/>
          </ac:spMkLst>
        </pc:spChg>
        <pc:spChg chg="mod">
          <ac:chgData name="reza kabir" userId="af3c95a13102d509" providerId="LiveId" clId="{F2C1D07E-E9FC-46B9-99E8-D8A07FCEE88F}" dt="2020-05-17T16:30:34.421" v="33" actId="165"/>
          <ac:spMkLst>
            <pc:docMk/>
            <pc:sldMk cId="3388131951" sldId="574"/>
            <ac:spMk id="358" creationId="{DD10996C-1D2D-42F5-93C2-82B998C3A783}"/>
          </ac:spMkLst>
        </pc:spChg>
        <pc:spChg chg="mod">
          <ac:chgData name="reza kabir" userId="af3c95a13102d509" providerId="LiveId" clId="{F2C1D07E-E9FC-46B9-99E8-D8A07FCEE88F}" dt="2020-05-17T16:30:34.421" v="33" actId="165"/>
          <ac:spMkLst>
            <pc:docMk/>
            <pc:sldMk cId="3388131951" sldId="574"/>
            <ac:spMk id="359" creationId="{4D04C54A-4B1B-4988-BE24-89EF02FE6560}"/>
          </ac:spMkLst>
        </pc:spChg>
        <pc:spChg chg="mod">
          <ac:chgData name="reza kabir" userId="af3c95a13102d509" providerId="LiveId" clId="{F2C1D07E-E9FC-46B9-99E8-D8A07FCEE88F}" dt="2020-05-17T16:30:34.421" v="33" actId="165"/>
          <ac:spMkLst>
            <pc:docMk/>
            <pc:sldMk cId="3388131951" sldId="574"/>
            <ac:spMk id="360" creationId="{117A5651-458F-466D-B0C5-5683366CF35B}"/>
          </ac:spMkLst>
        </pc:spChg>
        <pc:spChg chg="mod">
          <ac:chgData name="reza kabir" userId="af3c95a13102d509" providerId="LiveId" clId="{F2C1D07E-E9FC-46B9-99E8-D8A07FCEE88F}" dt="2020-05-17T16:30:34.421" v="33" actId="165"/>
          <ac:spMkLst>
            <pc:docMk/>
            <pc:sldMk cId="3388131951" sldId="574"/>
            <ac:spMk id="361" creationId="{7150A114-C49B-4EAC-8A2C-BD75A96418FA}"/>
          </ac:spMkLst>
        </pc:spChg>
        <pc:spChg chg="mod">
          <ac:chgData name="reza kabir" userId="af3c95a13102d509" providerId="LiveId" clId="{F2C1D07E-E9FC-46B9-99E8-D8A07FCEE88F}" dt="2020-05-17T16:30:34.421" v="33" actId="165"/>
          <ac:spMkLst>
            <pc:docMk/>
            <pc:sldMk cId="3388131951" sldId="574"/>
            <ac:spMk id="362" creationId="{076435CF-C07A-4310-9134-070ED1F1E04B}"/>
          </ac:spMkLst>
        </pc:spChg>
        <pc:spChg chg="mod">
          <ac:chgData name="reza kabir" userId="af3c95a13102d509" providerId="LiveId" clId="{F2C1D07E-E9FC-46B9-99E8-D8A07FCEE88F}" dt="2020-05-17T16:30:34.421" v="33" actId="165"/>
          <ac:spMkLst>
            <pc:docMk/>
            <pc:sldMk cId="3388131951" sldId="574"/>
            <ac:spMk id="363" creationId="{FA85B72E-2A3C-4A61-BF88-770C49B9470A}"/>
          </ac:spMkLst>
        </pc:spChg>
        <pc:spChg chg="mod">
          <ac:chgData name="reza kabir" userId="af3c95a13102d509" providerId="LiveId" clId="{F2C1D07E-E9FC-46B9-99E8-D8A07FCEE88F}" dt="2020-05-17T16:30:34.421" v="33" actId="165"/>
          <ac:spMkLst>
            <pc:docMk/>
            <pc:sldMk cId="3388131951" sldId="574"/>
            <ac:spMk id="364" creationId="{15C42EE8-CFAA-4697-AF29-4F4D9B5BBBC9}"/>
          </ac:spMkLst>
        </pc:spChg>
        <pc:spChg chg="mod">
          <ac:chgData name="reza kabir" userId="af3c95a13102d509" providerId="LiveId" clId="{F2C1D07E-E9FC-46B9-99E8-D8A07FCEE88F}" dt="2020-05-17T16:30:34.421" v="33" actId="165"/>
          <ac:spMkLst>
            <pc:docMk/>
            <pc:sldMk cId="3388131951" sldId="574"/>
            <ac:spMk id="366" creationId="{86E1DE9A-604B-4760-938A-1B1B10064793}"/>
          </ac:spMkLst>
        </pc:spChg>
        <pc:spChg chg="mod">
          <ac:chgData name="reza kabir" userId="af3c95a13102d509" providerId="LiveId" clId="{F2C1D07E-E9FC-46B9-99E8-D8A07FCEE88F}" dt="2020-05-17T16:30:34.421" v="33" actId="165"/>
          <ac:spMkLst>
            <pc:docMk/>
            <pc:sldMk cId="3388131951" sldId="574"/>
            <ac:spMk id="367" creationId="{F4D2FEA2-C598-4978-B98F-8C25491407B8}"/>
          </ac:spMkLst>
        </pc:spChg>
        <pc:spChg chg="mod">
          <ac:chgData name="reza kabir" userId="af3c95a13102d509" providerId="LiveId" clId="{F2C1D07E-E9FC-46B9-99E8-D8A07FCEE88F}" dt="2020-05-17T16:30:34.421" v="33" actId="165"/>
          <ac:spMkLst>
            <pc:docMk/>
            <pc:sldMk cId="3388131951" sldId="574"/>
            <ac:spMk id="368" creationId="{82D61B55-8EA3-49C7-9ED7-DEC3AD4E5AD8}"/>
          </ac:spMkLst>
        </pc:spChg>
        <pc:spChg chg="mod">
          <ac:chgData name="reza kabir" userId="af3c95a13102d509" providerId="LiveId" clId="{F2C1D07E-E9FC-46B9-99E8-D8A07FCEE88F}" dt="2020-05-17T16:30:34.421" v="33" actId="165"/>
          <ac:spMkLst>
            <pc:docMk/>
            <pc:sldMk cId="3388131951" sldId="574"/>
            <ac:spMk id="369" creationId="{C0F291C8-BE77-4CC9-A1E0-42D10EE5E122}"/>
          </ac:spMkLst>
        </pc:spChg>
        <pc:spChg chg="mod">
          <ac:chgData name="reza kabir" userId="af3c95a13102d509" providerId="LiveId" clId="{F2C1D07E-E9FC-46B9-99E8-D8A07FCEE88F}" dt="2020-05-17T16:30:34.421" v="33" actId="165"/>
          <ac:spMkLst>
            <pc:docMk/>
            <pc:sldMk cId="3388131951" sldId="574"/>
            <ac:spMk id="370" creationId="{6EE2EDCA-DEA3-45C0-9B41-59EEFA3A18D5}"/>
          </ac:spMkLst>
        </pc:spChg>
        <pc:spChg chg="mod">
          <ac:chgData name="reza kabir" userId="af3c95a13102d509" providerId="LiveId" clId="{F2C1D07E-E9FC-46B9-99E8-D8A07FCEE88F}" dt="2020-05-17T16:30:34.421" v="33" actId="165"/>
          <ac:spMkLst>
            <pc:docMk/>
            <pc:sldMk cId="3388131951" sldId="574"/>
            <ac:spMk id="371" creationId="{1ABC744C-D3EF-4D4C-BC9C-6B3B500FCFF1}"/>
          </ac:spMkLst>
        </pc:spChg>
        <pc:spChg chg="mod">
          <ac:chgData name="reza kabir" userId="af3c95a13102d509" providerId="LiveId" clId="{F2C1D07E-E9FC-46B9-99E8-D8A07FCEE88F}" dt="2020-05-17T16:30:34.421" v="33" actId="165"/>
          <ac:spMkLst>
            <pc:docMk/>
            <pc:sldMk cId="3388131951" sldId="574"/>
            <ac:spMk id="372" creationId="{F310B324-B306-472A-8869-35B3A65FD848}"/>
          </ac:spMkLst>
        </pc:spChg>
        <pc:spChg chg="mod">
          <ac:chgData name="reza kabir" userId="af3c95a13102d509" providerId="LiveId" clId="{F2C1D07E-E9FC-46B9-99E8-D8A07FCEE88F}" dt="2020-05-17T16:30:34.421" v="33" actId="165"/>
          <ac:spMkLst>
            <pc:docMk/>
            <pc:sldMk cId="3388131951" sldId="574"/>
            <ac:spMk id="373" creationId="{73F37A90-2950-47BD-B381-26E29F206ABB}"/>
          </ac:spMkLst>
        </pc:spChg>
        <pc:spChg chg="mod">
          <ac:chgData name="reza kabir" userId="af3c95a13102d509" providerId="LiveId" clId="{F2C1D07E-E9FC-46B9-99E8-D8A07FCEE88F}" dt="2020-05-17T16:30:34.421" v="33" actId="165"/>
          <ac:spMkLst>
            <pc:docMk/>
            <pc:sldMk cId="3388131951" sldId="574"/>
            <ac:spMk id="374" creationId="{51401653-F960-4EE8-A47D-6B1AD149B2F5}"/>
          </ac:spMkLst>
        </pc:spChg>
        <pc:spChg chg="mod topLvl">
          <ac:chgData name="reza kabir" userId="af3c95a13102d509" providerId="LiveId" clId="{F2C1D07E-E9FC-46B9-99E8-D8A07FCEE88F}" dt="2020-05-17T16:32:43.932" v="83" actId="165"/>
          <ac:spMkLst>
            <pc:docMk/>
            <pc:sldMk cId="3388131951" sldId="574"/>
            <ac:spMk id="375" creationId="{5B6150CF-1377-47C2-AE7D-9CDF121C1A4D}"/>
          </ac:spMkLst>
        </pc:spChg>
        <pc:spChg chg="mod topLvl">
          <ac:chgData name="reza kabir" userId="af3c95a13102d509" providerId="LiveId" clId="{F2C1D07E-E9FC-46B9-99E8-D8A07FCEE88F}" dt="2020-05-17T16:32:43.932" v="83" actId="165"/>
          <ac:spMkLst>
            <pc:docMk/>
            <pc:sldMk cId="3388131951" sldId="574"/>
            <ac:spMk id="376" creationId="{5DC00FCA-E379-42EA-BEF4-3580EDC75C33}"/>
          </ac:spMkLst>
        </pc:spChg>
        <pc:spChg chg="mod topLvl">
          <ac:chgData name="reza kabir" userId="af3c95a13102d509" providerId="LiveId" clId="{F2C1D07E-E9FC-46B9-99E8-D8A07FCEE88F}" dt="2020-05-17T16:32:43.932" v="83" actId="165"/>
          <ac:spMkLst>
            <pc:docMk/>
            <pc:sldMk cId="3388131951" sldId="574"/>
            <ac:spMk id="377" creationId="{552E792D-629E-49C1-A437-08FC6BC34882}"/>
          </ac:spMkLst>
        </pc:spChg>
        <pc:spChg chg="mod topLvl">
          <ac:chgData name="reza kabir" userId="af3c95a13102d509" providerId="LiveId" clId="{F2C1D07E-E9FC-46B9-99E8-D8A07FCEE88F}" dt="2020-05-17T16:32:43.932" v="83" actId="165"/>
          <ac:spMkLst>
            <pc:docMk/>
            <pc:sldMk cId="3388131951" sldId="574"/>
            <ac:spMk id="378" creationId="{E752CFB8-9F46-4B27-AA78-15C9A684C50E}"/>
          </ac:spMkLst>
        </pc:spChg>
        <pc:spChg chg="mod topLvl">
          <ac:chgData name="reza kabir" userId="af3c95a13102d509" providerId="LiveId" clId="{F2C1D07E-E9FC-46B9-99E8-D8A07FCEE88F}" dt="2020-05-17T16:32:43.932" v="83" actId="165"/>
          <ac:spMkLst>
            <pc:docMk/>
            <pc:sldMk cId="3388131951" sldId="574"/>
            <ac:spMk id="379" creationId="{1C8DF84D-22CA-4B3F-ACDD-BFB1CD6135C7}"/>
          </ac:spMkLst>
        </pc:spChg>
        <pc:spChg chg="mod topLvl">
          <ac:chgData name="reza kabir" userId="af3c95a13102d509" providerId="LiveId" clId="{F2C1D07E-E9FC-46B9-99E8-D8A07FCEE88F}" dt="2020-05-17T16:32:43.932" v="83" actId="165"/>
          <ac:spMkLst>
            <pc:docMk/>
            <pc:sldMk cId="3388131951" sldId="574"/>
            <ac:spMk id="380" creationId="{6C3BFD80-8ABE-41B8-8BAC-32D0A3966EC0}"/>
          </ac:spMkLst>
        </pc:spChg>
        <pc:spChg chg="mod topLvl">
          <ac:chgData name="reza kabir" userId="af3c95a13102d509" providerId="LiveId" clId="{F2C1D07E-E9FC-46B9-99E8-D8A07FCEE88F}" dt="2020-05-17T16:32:43.932" v="83" actId="165"/>
          <ac:spMkLst>
            <pc:docMk/>
            <pc:sldMk cId="3388131951" sldId="574"/>
            <ac:spMk id="381" creationId="{B8DD5968-DE9D-4174-AC42-70F3FA7DEC3C}"/>
          </ac:spMkLst>
        </pc:spChg>
        <pc:spChg chg="mod">
          <ac:chgData name="reza kabir" userId="af3c95a13102d509" providerId="LiveId" clId="{F2C1D07E-E9FC-46B9-99E8-D8A07FCEE88F}" dt="2020-05-17T16:32:43.932" v="83" actId="165"/>
          <ac:spMkLst>
            <pc:docMk/>
            <pc:sldMk cId="3388131951" sldId="574"/>
            <ac:spMk id="383" creationId="{60B63708-80A4-48BE-A7D9-5ECE58B37774}"/>
          </ac:spMkLst>
        </pc:spChg>
        <pc:spChg chg="mod">
          <ac:chgData name="reza kabir" userId="af3c95a13102d509" providerId="LiveId" clId="{F2C1D07E-E9FC-46B9-99E8-D8A07FCEE88F}" dt="2020-05-17T16:32:43.932" v="83" actId="165"/>
          <ac:spMkLst>
            <pc:docMk/>
            <pc:sldMk cId="3388131951" sldId="574"/>
            <ac:spMk id="384" creationId="{7C44F770-64ED-4532-BBDD-5514E16E4CB1}"/>
          </ac:spMkLst>
        </pc:spChg>
        <pc:spChg chg="mod">
          <ac:chgData name="reza kabir" userId="af3c95a13102d509" providerId="LiveId" clId="{F2C1D07E-E9FC-46B9-99E8-D8A07FCEE88F}" dt="2020-05-17T16:32:43.932" v="83" actId="165"/>
          <ac:spMkLst>
            <pc:docMk/>
            <pc:sldMk cId="3388131951" sldId="574"/>
            <ac:spMk id="385" creationId="{460E350C-EF66-45A5-9849-1A598F020F24}"/>
          </ac:spMkLst>
        </pc:spChg>
        <pc:spChg chg="mod">
          <ac:chgData name="reza kabir" userId="af3c95a13102d509" providerId="LiveId" clId="{F2C1D07E-E9FC-46B9-99E8-D8A07FCEE88F}" dt="2020-05-17T16:32:43.932" v="83" actId="165"/>
          <ac:spMkLst>
            <pc:docMk/>
            <pc:sldMk cId="3388131951" sldId="574"/>
            <ac:spMk id="386" creationId="{2B579848-E81A-4A54-A589-F7F2E004F509}"/>
          </ac:spMkLst>
        </pc:spChg>
        <pc:spChg chg="mod">
          <ac:chgData name="reza kabir" userId="af3c95a13102d509" providerId="LiveId" clId="{F2C1D07E-E9FC-46B9-99E8-D8A07FCEE88F}" dt="2020-05-17T16:32:43.932" v="83" actId="165"/>
          <ac:spMkLst>
            <pc:docMk/>
            <pc:sldMk cId="3388131951" sldId="574"/>
            <ac:spMk id="387" creationId="{DDD4029A-F19C-4897-9DE3-69F854FCAE58}"/>
          </ac:spMkLst>
        </pc:spChg>
        <pc:spChg chg="mod">
          <ac:chgData name="reza kabir" userId="af3c95a13102d509" providerId="LiveId" clId="{F2C1D07E-E9FC-46B9-99E8-D8A07FCEE88F}" dt="2020-05-17T16:32:43.932" v="83" actId="165"/>
          <ac:spMkLst>
            <pc:docMk/>
            <pc:sldMk cId="3388131951" sldId="574"/>
            <ac:spMk id="388" creationId="{DC5FF4C7-72A9-417A-B7DE-6DABAB51B96B}"/>
          </ac:spMkLst>
        </pc:spChg>
        <pc:spChg chg="mod">
          <ac:chgData name="reza kabir" userId="af3c95a13102d509" providerId="LiveId" clId="{F2C1D07E-E9FC-46B9-99E8-D8A07FCEE88F}" dt="2020-05-17T16:32:43.932" v="83" actId="165"/>
          <ac:spMkLst>
            <pc:docMk/>
            <pc:sldMk cId="3388131951" sldId="574"/>
            <ac:spMk id="390" creationId="{5B47CBB8-55CC-4353-9CAB-611997381654}"/>
          </ac:spMkLst>
        </pc:spChg>
        <pc:spChg chg="mod">
          <ac:chgData name="reza kabir" userId="af3c95a13102d509" providerId="LiveId" clId="{F2C1D07E-E9FC-46B9-99E8-D8A07FCEE88F}" dt="2020-05-17T16:32:43.932" v="83" actId="165"/>
          <ac:spMkLst>
            <pc:docMk/>
            <pc:sldMk cId="3388131951" sldId="574"/>
            <ac:spMk id="391" creationId="{3404E6E9-974E-45D6-8101-2F5C45C7E291}"/>
          </ac:spMkLst>
        </pc:spChg>
        <pc:spChg chg="mod">
          <ac:chgData name="reza kabir" userId="af3c95a13102d509" providerId="LiveId" clId="{F2C1D07E-E9FC-46B9-99E8-D8A07FCEE88F}" dt="2020-05-17T16:32:43.932" v="83" actId="165"/>
          <ac:spMkLst>
            <pc:docMk/>
            <pc:sldMk cId="3388131951" sldId="574"/>
            <ac:spMk id="392" creationId="{DBF7A396-C153-46BA-B55C-FFA3EE4A2A8C}"/>
          </ac:spMkLst>
        </pc:spChg>
        <pc:spChg chg="mod">
          <ac:chgData name="reza kabir" userId="af3c95a13102d509" providerId="LiveId" clId="{F2C1D07E-E9FC-46B9-99E8-D8A07FCEE88F}" dt="2020-05-17T16:32:43.932" v="83" actId="165"/>
          <ac:spMkLst>
            <pc:docMk/>
            <pc:sldMk cId="3388131951" sldId="574"/>
            <ac:spMk id="393" creationId="{5A91EC33-2405-4E3E-AA3C-014CE3494954}"/>
          </ac:spMkLst>
        </pc:spChg>
        <pc:spChg chg="mod">
          <ac:chgData name="reza kabir" userId="af3c95a13102d509" providerId="LiveId" clId="{F2C1D07E-E9FC-46B9-99E8-D8A07FCEE88F}" dt="2020-05-17T16:32:43.932" v="83" actId="165"/>
          <ac:spMkLst>
            <pc:docMk/>
            <pc:sldMk cId="3388131951" sldId="574"/>
            <ac:spMk id="395" creationId="{E6E48F62-A2BA-4908-AFB5-422589D8F56B}"/>
          </ac:spMkLst>
        </pc:spChg>
        <pc:spChg chg="mod">
          <ac:chgData name="reza kabir" userId="af3c95a13102d509" providerId="LiveId" clId="{F2C1D07E-E9FC-46B9-99E8-D8A07FCEE88F}" dt="2020-05-17T16:32:43.932" v="83" actId="165"/>
          <ac:spMkLst>
            <pc:docMk/>
            <pc:sldMk cId="3388131951" sldId="574"/>
            <ac:spMk id="396" creationId="{4F9E92EF-C7B4-4244-A470-6812DAB36022}"/>
          </ac:spMkLst>
        </pc:spChg>
        <pc:spChg chg="mod">
          <ac:chgData name="reza kabir" userId="af3c95a13102d509" providerId="LiveId" clId="{F2C1D07E-E9FC-46B9-99E8-D8A07FCEE88F}" dt="2020-05-17T16:32:43.932" v="83" actId="165"/>
          <ac:spMkLst>
            <pc:docMk/>
            <pc:sldMk cId="3388131951" sldId="574"/>
            <ac:spMk id="397" creationId="{1D9A1830-18CA-4F0F-9457-176C645398EA}"/>
          </ac:spMkLst>
        </pc:spChg>
        <pc:spChg chg="mod">
          <ac:chgData name="reza kabir" userId="af3c95a13102d509" providerId="LiveId" clId="{F2C1D07E-E9FC-46B9-99E8-D8A07FCEE88F}" dt="2020-05-17T16:32:43.932" v="83" actId="165"/>
          <ac:spMkLst>
            <pc:docMk/>
            <pc:sldMk cId="3388131951" sldId="574"/>
            <ac:spMk id="398" creationId="{18A19AE5-C649-42FE-B4C1-A1E1A7F2A3D5}"/>
          </ac:spMkLst>
        </pc:spChg>
        <pc:spChg chg="mod">
          <ac:chgData name="reza kabir" userId="af3c95a13102d509" providerId="LiveId" clId="{F2C1D07E-E9FC-46B9-99E8-D8A07FCEE88F}" dt="2020-05-17T16:32:43.932" v="83" actId="165"/>
          <ac:spMkLst>
            <pc:docMk/>
            <pc:sldMk cId="3388131951" sldId="574"/>
            <ac:spMk id="400" creationId="{D7879C41-3D37-44B6-9E87-DFFC184CD892}"/>
          </ac:spMkLst>
        </pc:spChg>
        <pc:spChg chg="mod">
          <ac:chgData name="reza kabir" userId="af3c95a13102d509" providerId="LiveId" clId="{F2C1D07E-E9FC-46B9-99E8-D8A07FCEE88F}" dt="2020-05-17T16:32:43.932" v="83" actId="165"/>
          <ac:spMkLst>
            <pc:docMk/>
            <pc:sldMk cId="3388131951" sldId="574"/>
            <ac:spMk id="401" creationId="{D0D7F824-A0EB-48D8-98AD-7C6971D4807A}"/>
          </ac:spMkLst>
        </pc:spChg>
        <pc:spChg chg="mod">
          <ac:chgData name="reza kabir" userId="af3c95a13102d509" providerId="LiveId" clId="{F2C1D07E-E9FC-46B9-99E8-D8A07FCEE88F}" dt="2020-05-17T16:32:43.932" v="83" actId="165"/>
          <ac:spMkLst>
            <pc:docMk/>
            <pc:sldMk cId="3388131951" sldId="574"/>
            <ac:spMk id="402" creationId="{189BF3AB-2C02-4041-84FF-BA4485DAFFDA}"/>
          </ac:spMkLst>
        </pc:spChg>
        <pc:spChg chg="mod">
          <ac:chgData name="reza kabir" userId="af3c95a13102d509" providerId="LiveId" clId="{F2C1D07E-E9FC-46B9-99E8-D8A07FCEE88F}" dt="2020-05-17T16:32:43.932" v="83" actId="165"/>
          <ac:spMkLst>
            <pc:docMk/>
            <pc:sldMk cId="3388131951" sldId="574"/>
            <ac:spMk id="405" creationId="{A3B0029C-CABF-46EC-9327-E0D0F9D273F6}"/>
          </ac:spMkLst>
        </pc:spChg>
        <pc:spChg chg="mod">
          <ac:chgData name="reza kabir" userId="af3c95a13102d509" providerId="LiveId" clId="{F2C1D07E-E9FC-46B9-99E8-D8A07FCEE88F}" dt="2020-05-17T16:32:43.932" v="83" actId="165"/>
          <ac:spMkLst>
            <pc:docMk/>
            <pc:sldMk cId="3388131951" sldId="574"/>
            <ac:spMk id="406" creationId="{10183870-F999-4D51-930A-0E162404B46D}"/>
          </ac:spMkLst>
        </pc:spChg>
        <pc:spChg chg="mod">
          <ac:chgData name="reza kabir" userId="af3c95a13102d509" providerId="LiveId" clId="{F2C1D07E-E9FC-46B9-99E8-D8A07FCEE88F}" dt="2020-05-17T16:32:43.932" v="83" actId="165"/>
          <ac:spMkLst>
            <pc:docMk/>
            <pc:sldMk cId="3388131951" sldId="574"/>
            <ac:spMk id="407" creationId="{A9BBF9BA-C7D4-4EF8-98AC-06B0E38AE45F}"/>
          </ac:spMkLst>
        </pc:spChg>
        <pc:spChg chg="mod">
          <ac:chgData name="reza kabir" userId="af3c95a13102d509" providerId="LiveId" clId="{F2C1D07E-E9FC-46B9-99E8-D8A07FCEE88F}" dt="2020-05-17T16:32:43.932" v="83" actId="165"/>
          <ac:spMkLst>
            <pc:docMk/>
            <pc:sldMk cId="3388131951" sldId="574"/>
            <ac:spMk id="408" creationId="{DA5C308A-5248-4B55-893D-6FA6D7BCDBBC}"/>
          </ac:spMkLst>
        </pc:spChg>
        <pc:spChg chg="mod">
          <ac:chgData name="reza kabir" userId="af3c95a13102d509" providerId="LiveId" clId="{F2C1D07E-E9FC-46B9-99E8-D8A07FCEE88F}" dt="2020-05-17T16:32:43.932" v="83" actId="165"/>
          <ac:spMkLst>
            <pc:docMk/>
            <pc:sldMk cId="3388131951" sldId="574"/>
            <ac:spMk id="410" creationId="{17AC8591-F1C4-4115-B34B-1041E4B92079}"/>
          </ac:spMkLst>
        </pc:spChg>
        <pc:spChg chg="mod">
          <ac:chgData name="reza kabir" userId="af3c95a13102d509" providerId="LiveId" clId="{F2C1D07E-E9FC-46B9-99E8-D8A07FCEE88F}" dt="2020-05-17T16:32:43.932" v="83" actId="165"/>
          <ac:spMkLst>
            <pc:docMk/>
            <pc:sldMk cId="3388131951" sldId="574"/>
            <ac:spMk id="411" creationId="{83A6C8B0-0144-4F71-8254-19C812BE2BA2}"/>
          </ac:spMkLst>
        </pc:spChg>
        <pc:spChg chg="mod">
          <ac:chgData name="reza kabir" userId="af3c95a13102d509" providerId="LiveId" clId="{F2C1D07E-E9FC-46B9-99E8-D8A07FCEE88F}" dt="2020-05-17T16:32:43.932" v="83" actId="165"/>
          <ac:spMkLst>
            <pc:docMk/>
            <pc:sldMk cId="3388131951" sldId="574"/>
            <ac:spMk id="414" creationId="{B4BD0CD5-1C63-40B2-A27C-80CAD289336E}"/>
          </ac:spMkLst>
        </pc:spChg>
        <pc:spChg chg="mod">
          <ac:chgData name="reza kabir" userId="af3c95a13102d509" providerId="LiveId" clId="{F2C1D07E-E9FC-46B9-99E8-D8A07FCEE88F}" dt="2020-05-17T16:32:43.932" v="83" actId="165"/>
          <ac:spMkLst>
            <pc:docMk/>
            <pc:sldMk cId="3388131951" sldId="574"/>
            <ac:spMk id="415" creationId="{193AD842-A50F-4BF9-B63E-BEA3419562D7}"/>
          </ac:spMkLst>
        </pc:spChg>
        <pc:spChg chg="mod">
          <ac:chgData name="reza kabir" userId="af3c95a13102d509" providerId="LiveId" clId="{F2C1D07E-E9FC-46B9-99E8-D8A07FCEE88F}" dt="2020-05-17T16:32:43.932" v="83" actId="165"/>
          <ac:spMkLst>
            <pc:docMk/>
            <pc:sldMk cId="3388131951" sldId="574"/>
            <ac:spMk id="416" creationId="{131C4CEB-EEF7-47B3-BBDB-62CF37A5FD96}"/>
          </ac:spMkLst>
        </pc:spChg>
        <pc:spChg chg="mod">
          <ac:chgData name="reza kabir" userId="af3c95a13102d509" providerId="LiveId" clId="{F2C1D07E-E9FC-46B9-99E8-D8A07FCEE88F}" dt="2020-05-17T16:32:43.932" v="83" actId="165"/>
          <ac:spMkLst>
            <pc:docMk/>
            <pc:sldMk cId="3388131951" sldId="574"/>
            <ac:spMk id="417" creationId="{6B35AC61-3742-48B1-97C4-CF3406B84F6D}"/>
          </ac:spMkLst>
        </pc:spChg>
        <pc:spChg chg="mod">
          <ac:chgData name="reza kabir" userId="af3c95a13102d509" providerId="LiveId" clId="{F2C1D07E-E9FC-46B9-99E8-D8A07FCEE88F}" dt="2020-05-17T16:32:43.932" v="83" actId="165"/>
          <ac:spMkLst>
            <pc:docMk/>
            <pc:sldMk cId="3388131951" sldId="574"/>
            <ac:spMk id="419" creationId="{6D1E9610-BE93-4B57-97E5-E729A657DEC1}"/>
          </ac:spMkLst>
        </pc:spChg>
        <pc:spChg chg="mod">
          <ac:chgData name="reza kabir" userId="af3c95a13102d509" providerId="LiveId" clId="{F2C1D07E-E9FC-46B9-99E8-D8A07FCEE88F}" dt="2020-05-17T16:32:43.932" v="83" actId="165"/>
          <ac:spMkLst>
            <pc:docMk/>
            <pc:sldMk cId="3388131951" sldId="574"/>
            <ac:spMk id="420" creationId="{991D9F24-BE96-4D24-B559-652D8EC266C3}"/>
          </ac:spMkLst>
        </pc:spChg>
        <pc:spChg chg="mod">
          <ac:chgData name="reza kabir" userId="af3c95a13102d509" providerId="LiveId" clId="{F2C1D07E-E9FC-46B9-99E8-D8A07FCEE88F}" dt="2020-05-17T16:32:43.932" v="83" actId="165"/>
          <ac:spMkLst>
            <pc:docMk/>
            <pc:sldMk cId="3388131951" sldId="574"/>
            <ac:spMk id="423" creationId="{6E077E7F-CA5E-40C4-AE0B-A210B0619F85}"/>
          </ac:spMkLst>
        </pc:spChg>
        <pc:spChg chg="mod">
          <ac:chgData name="reza kabir" userId="af3c95a13102d509" providerId="LiveId" clId="{F2C1D07E-E9FC-46B9-99E8-D8A07FCEE88F}" dt="2020-05-17T16:32:43.932" v="83" actId="165"/>
          <ac:spMkLst>
            <pc:docMk/>
            <pc:sldMk cId="3388131951" sldId="574"/>
            <ac:spMk id="424" creationId="{B987942E-B3CF-4C63-B8C8-C1F2EB226273}"/>
          </ac:spMkLst>
        </pc:spChg>
        <pc:spChg chg="mod">
          <ac:chgData name="reza kabir" userId="af3c95a13102d509" providerId="LiveId" clId="{F2C1D07E-E9FC-46B9-99E8-D8A07FCEE88F}" dt="2020-05-17T16:32:43.932" v="83" actId="165"/>
          <ac:spMkLst>
            <pc:docMk/>
            <pc:sldMk cId="3388131951" sldId="574"/>
            <ac:spMk id="425" creationId="{116B8EC1-EE10-4884-9976-EB5DB2A8E00A}"/>
          </ac:spMkLst>
        </pc:spChg>
        <pc:spChg chg="mod">
          <ac:chgData name="reza kabir" userId="af3c95a13102d509" providerId="LiveId" clId="{F2C1D07E-E9FC-46B9-99E8-D8A07FCEE88F}" dt="2020-05-17T16:32:43.932" v="83" actId="165"/>
          <ac:spMkLst>
            <pc:docMk/>
            <pc:sldMk cId="3388131951" sldId="574"/>
            <ac:spMk id="426" creationId="{ABA3A76F-7CA2-4C76-B6D4-E1C2B89028E0}"/>
          </ac:spMkLst>
        </pc:spChg>
        <pc:spChg chg="mod">
          <ac:chgData name="reza kabir" userId="af3c95a13102d509" providerId="LiveId" clId="{F2C1D07E-E9FC-46B9-99E8-D8A07FCEE88F}" dt="2020-05-17T16:32:43.932" v="83" actId="165"/>
          <ac:spMkLst>
            <pc:docMk/>
            <pc:sldMk cId="3388131951" sldId="574"/>
            <ac:spMk id="428" creationId="{854536BF-CFD5-4F66-866A-096EFBF0ECDF}"/>
          </ac:spMkLst>
        </pc:spChg>
        <pc:spChg chg="mod">
          <ac:chgData name="reza kabir" userId="af3c95a13102d509" providerId="LiveId" clId="{F2C1D07E-E9FC-46B9-99E8-D8A07FCEE88F}" dt="2020-05-17T16:32:43.932" v="83" actId="165"/>
          <ac:spMkLst>
            <pc:docMk/>
            <pc:sldMk cId="3388131951" sldId="574"/>
            <ac:spMk id="429" creationId="{7D202A50-88EE-4399-904D-A0AC10DABC7E}"/>
          </ac:spMkLst>
        </pc:spChg>
        <pc:spChg chg="mod">
          <ac:chgData name="reza kabir" userId="af3c95a13102d509" providerId="LiveId" clId="{F2C1D07E-E9FC-46B9-99E8-D8A07FCEE88F}" dt="2020-05-17T16:32:43.932" v="83" actId="165"/>
          <ac:spMkLst>
            <pc:docMk/>
            <pc:sldMk cId="3388131951" sldId="574"/>
            <ac:spMk id="432" creationId="{4908FD81-1E76-4F1E-864A-9429CF151936}"/>
          </ac:spMkLst>
        </pc:spChg>
        <pc:spChg chg="mod">
          <ac:chgData name="reza kabir" userId="af3c95a13102d509" providerId="LiveId" clId="{F2C1D07E-E9FC-46B9-99E8-D8A07FCEE88F}" dt="2020-05-17T16:32:43.932" v="83" actId="165"/>
          <ac:spMkLst>
            <pc:docMk/>
            <pc:sldMk cId="3388131951" sldId="574"/>
            <ac:spMk id="433" creationId="{9023C4AD-8539-45AA-AA88-4F7B6198AFF9}"/>
          </ac:spMkLst>
        </pc:spChg>
        <pc:spChg chg="mod">
          <ac:chgData name="reza kabir" userId="af3c95a13102d509" providerId="LiveId" clId="{F2C1D07E-E9FC-46B9-99E8-D8A07FCEE88F}" dt="2020-05-17T16:32:43.932" v="83" actId="165"/>
          <ac:spMkLst>
            <pc:docMk/>
            <pc:sldMk cId="3388131951" sldId="574"/>
            <ac:spMk id="434" creationId="{962F7EA4-AA6E-4F02-861E-37EFC4661782}"/>
          </ac:spMkLst>
        </pc:spChg>
        <pc:spChg chg="mod">
          <ac:chgData name="reza kabir" userId="af3c95a13102d509" providerId="LiveId" clId="{F2C1D07E-E9FC-46B9-99E8-D8A07FCEE88F}" dt="2020-05-17T16:32:43.932" v="83" actId="165"/>
          <ac:spMkLst>
            <pc:docMk/>
            <pc:sldMk cId="3388131951" sldId="574"/>
            <ac:spMk id="435" creationId="{42BF8EAC-13C8-4A24-A2A5-DCB201084651}"/>
          </ac:spMkLst>
        </pc:spChg>
        <pc:spChg chg="mod">
          <ac:chgData name="reza kabir" userId="af3c95a13102d509" providerId="LiveId" clId="{F2C1D07E-E9FC-46B9-99E8-D8A07FCEE88F}" dt="2020-05-17T16:32:43.932" v="83" actId="165"/>
          <ac:spMkLst>
            <pc:docMk/>
            <pc:sldMk cId="3388131951" sldId="574"/>
            <ac:spMk id="437" creationId="{9F971CCA-21D1-44A5-A141-09B0EBF7BC81}"/>
          </ac:spMkLst>
        </pc:spChg>
        <pc:spChg chg="mod">
          <ac:chgData name="reza kabir" userId="af3c95a13102d509" providerId="LiveId" clId="{F2C1D07E-E9FC-46B9-99E8-D8A07FCEE88F}" dt="2020-05-17T16:32:43.932" v="83" actId="165"/>
          <ac:spMkLst>
            <pc:docMk/>
            <pc:sldMk cId="3388131951" sldId="574"/>
            <ac:spMk id="438" creationId="{32CF766C-4664-4F3A-9936-0E16626746AF}"/>
          </ac:spMkLst>
        </pc:spChg>
        <pc:spChg chg="mod topLvl">
          <ac:chgData name="reza kabir" userId="af3c95a13102d509" providerId="LiveId" clId="{F2C1D07E-E9FC-46B9-99E8-D8A07FCEE88F}" dt="2020-05-17T16:32:43.932" v="83" actId="165"/>
          <ac:spMkLst>
            <pc:docMk/>
            <pc:sldMk cId="3388131951" sldId="574"/>
            <ac:spMk id="439" creationId="{488F55EE-DC93-4000-AF59-A269EB925357}"/>
          </ac:spMkLst>
        </pc:spChg>
        <pc:spChg chg="mod topLvl">
          <ac:chgData name="reza kabir" userId="af3c95a13102d509" providerId="LiveId" clId="{F2C1D07E-E9FC-46B9-99E8-D8A07FCEE88F}" dt="2020-05-17T16:32:43.932" v="83" actId="165"/>
          <ac:spMkLst>
            <pc:docMk/>
            <pc:sldMk cId="3388131951" sldId="574"/>
            <ac:spMk id="440" creationId="{09C35A5F-8C8E-427C-A765-B9FB35A86D08}"/>
          </ac:spMkLst>
        </pc:spChg>
        <pc:spChg chg="mod topLvl">
          <ac:chgData name="reza kabir" userId="af3c95a13102d509" providerId="LiveId" clId="{F2C1D07E-E9FC-46B9-99E8-D8A07FCEE88F}" dt="2020-05-17T16:32:43.932" v="83" actId="165"/>
          <ac:spMkLst>
            <pc:docMk/>
            <pc:sldMk cId="3388131951" sldId="574"/>
            <ac:spMk id="441" creationId="{FB47F938-CEFF-4144-A94B-04326B6C97EF}"/>
          </ac:spMkLst>
        </pc:spChg>
        <pc:spChg chg="mod topLvl">
          <ac:chgData name="reza kabir" userId="af3c95a13102d509" providerId="LiveId" clId="{F2C1D07E-E9FC-46B9-99E8-D8A07FCEE88F}" dt="2020-05-17T16:32:43.932" v="83" actId="165"/>
          <ac:spMkLst>
            <pc:docMk/>
            <pc:sldMk cId="3388131951" sldId="574"/>
            <ac:spMk id="442" creationId="{B1909B32-C258-4274-B1DB-970E523945F6}"/>
          </ac:spMkLst>
        </pc:spChg>
        <pc:spChg chg="add mod">
          <ac:chgData name="reza kabir" userId="af3c95a13102d509" providerId="LiveId" clId="{F2C1D07E-E9FC-46B9-99E8-D8A07FCEE88F}" dt="2020-05-17T16:32:26.376" v="78" actId="14100"/>
          <ac:spMkLst>
            <pc:docMk/>
            <pc:sldMk cId="3388131951" sldId="574"/>
            <ac:spMk id="443" creationId="{8C54C5B5-D290-4874-A055-C0D8470DD9F3}"/>
          </ac:spMkLst>
        </pc:spChg>
        <pc:spChg chg="add mod">
          <ac:chgData name="reza kabir" userId="af3c95a13102d509" providerId="LiveId" clId="{F2C1D07E-E9FC-46B9-99E8-D8A07FCEE88F}" dt="2020-05-17T16:32:28.769" v="79" actId="14100"/>
          <ac:spMkLst>
            <pc:docMk/>
            <pc:sldMk cId="3388131951" sldId="574"/>
            <ac:spMk id="444" creationId="{DF6D8EE6-9072-4031-ACD6-458351E93852}"/>
          </ac:spMkLst>
        </pc:spChg>
        <pc:spChg chg="add mod">
          <ac:chgData name="reza kabir" userId="af3c95a13102d509" providerId="LiveId" clId="{F2C1D07E-E9FC-46B9-99E8-D8A07FCEE88F}" dt="2020-05-17T16:32:32.449" v="80" actId="571"/>
          <ac:spMkLst>
            <pc:docMk/>
            <pc:sldMk cId="3388131951" sldId="574"/>
            <ac:spMk id="445" creationId="{8C5D1E12-DB67-4197-A6D8-CA7A305E2DBD}"/>
          </ac:spMkLst>
        </pc:spChg>
        <pc:spChg chg="add mod">
          <ac:chgData name="reza kabir" userId="af3c95a13102d509" providerId="LiveId" clId="{F2C1D07E-E9FC-46B9-99E8-D8A07FCEE88F}" dt="2020-05-17T16:32:32.449" v="80" actId="571"/>
          <ac:spMkLst>
            <pc:docMk/>
            <pc:sldMk cId="3388131951" sldId="574"/>
            <ac:spMk id="446" creationId="{5D2E848F-1BA5-4359-AC9D-69755E704F5A}"/>
          </ac:spMkLst>
        </pc:spChg>
        <pc:spChg chg="add mod">
          <ac:chgData name="reza kabir" userId="af3c95a13102d509" providerId="LiveId" clId="{F2C1D07E-E9FC-46B9-99E8-D8A07FCEE88F}" dt="2020-05-17T16:32:34.622" v="81" actId="571"/>
          <ac:spMkLst>
            <pc:docMk/>
            <pc:sldMk cId="3388131951" sldId="574"/>
            <ac:spMk id="447" creationId="{5B40A2F1-283B-44AF-9041-6B1F79A3955A}"/>
          </ac:spMkLst>
        </pc:spChg>
        <pc:spChg chg="add mod">
          <ac:chgData name="reza kabir" userId="af3c95a13102d509" providerId="LiveId" clId="{F2C1D07E-E9FC-46B9-99E8-D8A07FCEE88F}" dt="2020-05-17T16:32:34.622" v="81" actId="571"/>
          <ac:spMkLst>
            <pc:docMk/>
            <pc:sldMk cId="3388131951" sldId="574"/>
            <ac:spMk id="448" creationId="{023679DE-9746-4473-960B-D442593C4B90}"/>
          </ac:spMkLst>
        </pc:spChg>
        <pc:spChg chg="add mod">
          <ac:chgData name="reza kabir" userId="af3c95a13102d509" providerId="LiveId" clId="{F2C1D07E-E9FC-46B9-99E8-D8A07FCEE88F}" dt="2020-05-17T16:32:37.325" v="82" actId="571"/>
          <ac:spMkLst>
            <pc:docMk/>
            <pc:sldMk cId="3388131951" sldId="574"/>
            <ac:spMk id="449" creationId="{1F910D01-0656-4C8A-8D46-931E5A2C8A8B}"/>
          </ac:spMkLst>
        </pc:spChg>
        <pc:spChg chg="add mod">
          <ac:chgData name="reza kabir" userId="af3c95a13102d509" providerId="LiveId" clId="{F2C1D07E-E9FC-46B9-99E8-D8A07FCEE88F}" dt="2020-05-17T16:32:37.325" v="82" actId="571"/>
          <ac:spMkLst>
            <pc:docMk/>
            <pc:sldMk cId="3388131951" sldId="574"/>
            <ac:spMk id="450" creationId="{37209A8A-21AD-443C-AEF0-35D227F99A11}"/>
          </ac:spMkLst>
        </pc:spChg>
        <pc:grpChg chg="add del mod">
          <ac:chgData name="reza kabir" userId="af3c95a13102d509" providerId="LiveId" clId="{F2C1D07E-E9FC-46B9-99E8-D8A07FCEE88F}" dt="2020-05-17T16:32:43.932" v="83" actId="165"/>
          <ac:grpSpMkLst>
            <pc:docMk/>
            <pc:sldMk cId="3388131951" sldId="574"/>
            <ac:grpSpMk id="4" creationId="{09145EAB-6DBA-49CA-9D36-69EF3627BA43}"/>
          </ac:grpSpMkLst>
        </pc:grpChg>
        <pc:grpChg chg="del">
          <ac:chgData name="reza kabir" userId="af3c95a13102d509" providerId="LiveId" clId="{F2C1D07E-E9FC-46B9-99E8-D8A07FCEE88F}" dt="2020-05-17T16:30:06.666" v="16" actId="165"/>
          <ac:grpSpMkLst>
            <pc:docMk/>
            <pc:sldMk cId="3388131951" sldId="574"/>
            <ac:grpSpMk id="5" creationId="{435F9CE6-C89B-4FC2-B7F1-521395673984}"/>
          </ac:grpSpMkLst>
        </pc:grpChg>
        <pc:grpChg chg="del mod topLvl">
          <ac:chgData name="reza kabir" userId="af3c95a13102d509" providerId="LiveId" clId="{F2C1D07E-E9FC-46B9-99E8-D8A07FCEE88F}" dt="2020-05-17T16:30:09.411" v="17" actId="478"/>
          <ac:grpSpMkLst>
            <pc:docMk/>
            <pc:sldMk cId="3388131951" sldId="574"/>
            <ac:grpSpMk id="6" creationId="{435F9CE6-C89B-4FC2-B7F1-521395673984}"/>
          </ac:grpSpMkLst>
        </pc:grpChg>
        <pc:grpChg chg="mod">
          <ac:chgData name="reza kabir" userId="af3c95a13102d509" providerId="LiveId" clId="{F2C1D07E-E9FC-46B9-99E8-D8A07FCEE88F}" dt="2020-05-17T16:30:06.666" v="16" actId="165"/>
          <ac:grpSpMkLst>
            <pc:docMk/>
            <pc:sldMk cId="3388131951" sldId="574"/>
            <ac:grpSpMk id="8" creationId="{435F9CE6-C89B-4FC2-B7F1-521395673984}"/>
          </ac:grpSpMkLst>
        </pc:grpChg>
        <pc:grpChg chg="mod">
          <ac:chgData name="reza kabir" userId="af3c95a13102d509" providerId="LiveId" clId="{F2C1D07E-E9FC-46B9-99E8-D8A07FCEE88F}" dt="2020-05-17T16:30:06.666" v="16" actId="165"/>
          <ac:grpSpMkLst>
            <pc:docMk/>
            <pc:sldMk cId="3388131951" sldId="574"/>
            <ac:grpSpMk id="16" creationId="{435F9CE6-C89B-4FC2-B7F1-521395673984}"/>
          </ac:grpSpMkLst>
        </pc:grpChg>
        <pc:grpChg chg="mod">
          <ac:chgData name="reza kabir" userId="af3c95a13102d509" providerId="LiveId" clId="{F2C1D07E-E9FC-46B9-99E8-D8A07FCEE88F}" dt="2020-05-17T16:30:06.666" v="16" actId="165"/>
          <ac:grpSpMkLst>
            <pc:docMk/>
            <pc:sldMk cId="3388131951" sldId="574"/>
            <ac:grpSpMk id="26" creationId="{435F9CE6-C89B-4FC2-B7F1-521395673984}"/>
          </ac:grpSpMkLst>
        </pc:grpChg>
        <pc:grpChg chg="mod">
          <ac:chgData name="reza kabir" userId="af3c95a13102d509" providerId="LiveId" clId="{F2C1D07E-E9FC-46B9-99E8-D8A07FCEE88F}" dt="2020-05-17T16:30:06.666" v="16" actId="165"/>
          <ac:grpSpMkLst>
            <pc:docMk/>
            <pc:sldMk cId="3388131951" sldId="574"/>
            <ac:grpSpMk id="31" creationId="{435F9CE6-C89B-4FC2-B7F1-521395673984}"/>
          </ac:grpSpMkLst>
        </pc:grpChg>
        <pc:grpChg chg="del mod topLvl">
          <ac:chgData name="reza kabir" userId="af3c95a13102d509" providerId="LiveId" clId="{F2C1D07E-E9FC-46B9-99E8-D8A07FCEE88F}" dt="2020-05-17T16:30:34.421" v="33" actId="165"/>
          <ac:grpSpMkLst>
            <pc:docMk/>
            <pc:sldMk cId="3388131951" sldId="574"/>
            <ac:grpSpMk id="34" creationId="{435F9CE6-C89B-4FC2-B7F1-521395673984}"/>
          </ac:grpSpMkLst>
        </pc:grpChg>
        <pc:grpChg chg="del mod topLvl">
          <ac:chgData name="reza kabir" userId="af3c95a13102d509" providerId="LiveId" clId="{F2C1D07E-E9FC-46B9-99E8-D8A07FCEE88F}" dt="2020-05-17T16:30:37.117" v="34" actId="478"/>
          <ac:grpSpMkLst>
            <pc:docMk/>
            <pc:sldMk cId="3388131951" sldId="574"/>
            <ac:grpSpMk id="36" creationId="{435F9CE6-C89B-4FC2-B7F1-521395673984}"/>
          </ac:grpSpMkLst>
        </pc:grpChg>
        <pc:grpChg chg="del mod topLvl">
          <ac:chgData name="reza kabir" userId="af3c95a13102d509" providerId="LiveId" clId="{F2C1D07E-E9FC-46B9-99E8-D8A07FCEE88F}" dt="2020-05-17T16:30:37.117" v="34" actId="478"/>
          <ac:grpSpMkLst>
            <pc:docMk/>
            <pc:sldMk cId="3388131951" sldId="574"/>
            <ac:grpSpMk id="111" creationId="{435F9CE6-C89B-4FC2-B7F1-521395673984}"/>
          </ac:grpSpMkLst>
        </pc:grpChg>
        <pc:grpChg chg="del mod topLvl">
          <ac:chgData name="reza kabir" userId="af3c95a13102d509" providerId="LiveId" clId="{F2C1D07E-E9FC-46B9-99E8-D8A07FCEE88F}" dt="2020-05-17T16:30:37.117" v="34" actId="478"/>
          <ac:grpSpMkLst>
            <pc:docMk/>
            <pc:sldMk cId="3388131951" sldId="574"/>
            <ac:grpSpMk id="186" creationId="{435F9CE6-C89B-4FC2-B7F1-521395673984}"/>
          </ac:grpSpMkLst>
        </pc:grpChg>
        <pc:grpChg chg="del mod topLvl">
          <ac:chgData name="reza kabir" userId="af3c95a13102d509" providerId="LiveId" clId="{F2C1D07E-E9FC-46B9-99E8-D8A07FCEE88F}" dt="2020-05-17T16:30:37.117" v="34" actId="478"/>
          <ac:grpSpMkLst>
            <pc:docMk/>
            <pc:sldMk cId="3388131951" sldId="574"/>
            <ac:grpSpMk id="261" creationId="{435F9CE6-C89B-4FC2-B7F1-521395673984}"/>
          </ac:grpSpMkLst>
        </pc:grpChg>
        <pc:grpChg chg="del mod topLvl">
          <ac:chgData name="reza kabir" userId="af3c95a13102d509" providerId="LiveId" clId="{F2C1D07E-E9FC-46B9-99E8-D8A07FCEE88F}" dt="2020-05-17T16:30:37.117" v="34" actId="478"/>
          <ac:grpSpMkLst>
            <pc:docMk/>
            <pc:sldMk cId="3388131951" sldId="574"/>
            <ac:grpSpMk id="336" creationId="{435F9CE6-C89B-4FC2-B7F1-521395673984}"/>
          </ac:grpSpMkLst>
        </pc:grpChg>
        <pc:grpChg chg="del mod topLvl">
          <ac:chgData name="reza kabir" userId="af3c95a13102d509" providerId="LiveId" clId="{F2C1D07E-E9FC-46B9-99E8-D8A07FCEE88F}" dt="2020-05-17T16:30:37.117" v="34" actId="478"/>
          <ac:grpSpMkLst>
            <pc:docMk/>
            <pc:sldMk cId="3388131951" sldId="574"/>
            <ac:grpSpMk id="345" creationId="{435F9CE6-C89B-4FC2-B7F1-521395673984}"/>
          </ac:grpSpMkLst>
        </pc:grpChg>
        <pc:grpChg chg="del mod topLvl">
          <ac:chgData name="reza kabir" userId="af3c95a13102d509" providerId="LiveId" clId="{F2C1D07E-E9FC-46B9-99E8-D8A07FCEE88F}" dt="2020-05-17T16:30:37.117" v="34" actId="478"/>
          <ac:grpSpMkLst>
            <pc:docMk/>
            <pc:sldMk cId="3388131951" sldId="574"/>
            <ac:grpSpMk id="354" creationId="{435F9CE6-C89B-4FC2-B7F1-521395673984}"/>
          </ac:grpSpMkLst>
        </pc:grpChg>
        <pc:grpChg chg="del mod topLvl">
          <ac:chgData name="reza kabir" userId="af3c95a13102d509" providerId="LiveId" clId="{F2C1D07E-E9FC-46B9-99E8-D8A07FCEE88F}" dt="2020-05-17T16:30:37.117" v="34" actId="478"/>
          <ac:grpSpMkLst>
            <pc:docMk/>
            <pc:sldMk cId="3388131951" sldId="574"/>
            <ac:grpSpMk id="365" creationId="{435F9CE6-C89B-4FC2-B7F1-521395673984}"/>
          </ac:grpSpMkLst>
        </pc:grpChg>
        <pc:grpChg chg="mod topLvl">
          <ac:chgData name="reza kabir" userId="af3c95a13102d509" providerId="LiveId" clId="{F2C1D07E-E9FC-46B9-99E8-D8A07FCEE88F}" dt="2020-05-17T16:32:58.852" v="86" actId="1076"/>
          <ac:grpSpMkLst>
            <pc:docMk/>
            <pc:sldMk cId="3388131951" sldId="574"/>
            <ac:grpSpMk id="382" creationId="{435F9CE6-C89B-4FC2-B7F1-521395673984}"/>
          </ac:grpSpMkLst>
        </pc:grpChg>
        <pc:grpChg chg="mod topLvl">
          <ac:chgData name="reza kabir" userId="af3c95a13102d509" providerId="LiveId" clId="{F2C1D07E-E9FC-46B9-99E8-D8A07FCEE88F}" dt="2020-05-17T16:33:02.090" v="88" actId="1076"/>
          <ac:grpSpMkLst>
            <pc:docMk/>
            <pc:sldMk cId="3388131951" sldId="574"/>
            <ac:grpSpMk id="389" creationId="{435F9CE6-C89B-4FC2-B7F1-521395673984}"/>
          </ac:grpSpMkLst>
        </pc:grpChg>
        <pc:grpChg chg="mod topLvl">
          <ac:chgData name="reza kabir" userId="af3c95a13102d509" providerId="LiveId" clId="{F2C1D07E-E9FC-46B9-99E8-D8A07FCEE88F}" dt="2020-05-17T16:33:08.514" v="90" actId="1076"/>
          <ac:grpSpMkLst>
            <pc:docMk/>
            <pc:sldMk cId="3388131951" sldId="574"/>
            <ac:grpSpMk id="394" creationId="{435F9CE6-C89B-4FC2-B7F1-521395673984}"/>
          </ac:grpSpMkLst>
        </pc:grpChg>
        <pc:grpChg chg="mod topLvl">
          <ac:chgData name="reza kabir" userId="af3c95a13102d509" providerId="LiveId" clId="{F2C1D07E-E9FC-46B9-99E8-D8A07FCEE88F}" dt="2020-05-17T16:33:13.595" v="92" actId="1076"/>
          <ac:grpSpMkLst>
            <pc:docMk/>
            <pc:sldMk cId="3388131951" sldId="574"/>
            <ac:grpSpMk id="399" creationId="{435F9CE6-C89B-4FC2-B7F1-521395673984}"/>
          </ac:grpSpMkLst>
        </pc:grpChg>
        <pc:grpChg chg="del mod topLvl">
          <ac:chgData name="reza kabir" userId="af3c95a13102d509" providerId="LiveId" clId="{F2C1D07E-E9FC-46B9-99E8-D8A07FCEE88F}" dt="2020-05-17T16:32:53.274" v="84" actId="478"/>
          <ac:grpSpMkLst>
            <pc:docMk/>
            <pc:sldMk cId="3388131951" sldId="574"/>
            <ac:grpSpMk id="403" creationId="{435F9CE6-C89B-4FC2-B7F1-521395673984}"/>
          </ac:grpSpMkLst>
        </pc:grpChg>
        <pc:grpChg chg="mod">
          <ac:chgData name="reza kabir" userId="af3c95a13102d509" providerId="LiveId" clId="{F2C1D07E-E9FC-46B9-99E8-D8A07FCEE88F}" dt="2020-05-17T16:32:43.932" v="83" actId="165"/>
          <ac:grpSpMkLst>
            <pc:docMk/>
            <pc:sldMk cId="3388131951" sldId="574"/>
            <ac:grpSpMk id="404" creationId="{435F9CE6-C89B-4FC2-B7F1-521395673984}"/>
          </ac:grpSpMkLst>
        </pc:grpChg>
        <pc:grpChg chg="mod">
          <ac:chgData name="reza kabir" userId="af3c95a13102d509" providerId="LiveId" clId="{F2C1D07E-E9FC-46B9-99E8-D8A07FCEE88F}" dt="2020-05-17T16:32:43.932" v="83" actId="165"/>
          <ac:grpSpMkLst>
            <pc:docMk/>
            <pc:sldMk cId="3388131951" sldId="574"/>
            <ac:grpSpMk id="409" creationId="{435F9CE6-C89B-4FC2-B7F1-521395673984}"/>
          </ac:grpSpMkLst>
        </pc:grpChg>
        <pc:grpChg chg="del mod topLvl">
          <ac:chgData name="reza kabir" userId="af3c95a13102d509" providerId="LiveId" clId="{F2C1D07E-E9FC-46B9-99E8-D8A07FCEE88F}" dt="2020-05-17T16:32:53.274" v="84" actId="478"/>
          <ac:grpSpMkLst>
            <pc:docMk/>
            <pc:sldMk cId="3388131951" sldId="574"/>
            <ac:grpSpMk id="412" creationId="{435F9CE6-C89B-4FC2-B7F1-521395673984}"/>
          </ac:grpSpMkLst>
        </pc:grpChg>
        <pc:grpChg chg="mod">
          <ac:chgData name="reza kabir" userId="af3c95a13102d509" providerId="LiveId" clId="{F2C1D07E-E9FC-46B9-99E8-D8A07FCEE88F}" dt="2020-05-17T16:32:43.932" v="83" actId="165"/>
          <ac:grpSpMkLst>
            <pc:docMk/>
            <pc:sldMk cId="3388131951" sldId="574"/>
            <ac:grpSpMk id="413" creationId="{435F9CE6-C89B-4FC2-B7F1-521395673984}"/>
          </ac:grpSpMkLst>
        </pc:grpChg>
        <pc:grpChg chg="mod">
          <ac:chgData name="reza kabir" userId="af3c95a13102d509" providerId="LiveId" clId="{F2C1D07E-E9FC-46B9-99E8-D8A07FCEE88F}" dt="2020-05-17T16:32:43.932" v="83" actId="165"/>
          <ac:grpSpMkLst>
            <pc:docMk/>
            <pc:sldMk cId="3388131951" sldId="574"/>
            <ac:grpSpMk id="418" creationId="{435F9CE6-C89B-4FC2-B7F1-521395673984}"/>
          </ac:grpSpMkLst>
        </pc:grpChg>
        <pc:grpChg chg="del mod topLvl">
          <ac:chgData name="reza kabir" userId="af3c95a13102d509" providerId="LiveId" clId="{F2C1D07E-E9FC-46B9-99E8-D8A07FCEE88F}" dt="2020-05-17T16:32:53.274" v="84" actId="478"/>
          <ac:grpSpMkLst>
            <pc:docMk/>
            <pc:sldMk cId="3388131951" sldId="574"/>
            <ac:grpSpMk id="421" creationId="{435F9CE6-C89B-4FC2-B7F1-521395673984}"/>
          </ac:grpSpMkLst>
        </pc:grpChg>
        <pc:grpChg chg="mod">
          <ac:chgData name="reza kabir" userId="af3c95a13102d509" providerId="LiveId" clId="{F2C1D07E-E9FC-46B9-99E8-D8A07FCEE88F}" dt="2020-05-17T16:32:43.932" v="83" actId="165"/>
          <ac:grpSpMkLst>
            <pc:docMk/>
            <pc:sldMk cId="3388131951" sldId="574"/>
            <ac:grpSpMk id="422" creationId="{435F9CE6-C89B-4FC2-B7F1-521395673984}"/>
          </ac:grpSpMkLst>
        </pc:grpChg>
        <pc:grpChg chg="mod">
          <ac:chgData name="reza kabir" userId="af3c95a13102d509" providerId="LiveId" clId="{F2C1D07E-E9FC-46B9-99E8-D8A07FCEE88F}" dt="2020-05-17T16:32:43.932" v="83" actId="165"/>
          <ac:grpSpMkLst>
            <pc:docMk/>
            <pc:sldMk cId="3388131951" sldId="574"/>
            <ac:grpSpMk id="427" creationId="{435F9CE6-C89B-4FC2-B7F1-521395673984}"/>
          </ac:grpSpMkLst>
        </pc:grpChg>
        <pc:grpChg chg="del mod topLvl">
          <ac:chgData name="reza kabir" userId="af3c95a13102d509" providerId="LiveId" clId="{F2C1D07E-E9FC-46B9-99E8-D8A07FCEE88F}" dt="2020-05-17T16:32:53.274" v="84" actId="478"/>
          <ac:grpSpMkLst>
            <pc:docMk/>
            <pc:sldMk cId="3388131951" sldId="574"/>
            <ac:grpSpMk id="430" creationId="{435F9CE6-C89B-4FC2-B7F1-521395673984}"/>
          </ac:grpSpMkLst>
        </pc:grpChg>
        <pc:grpChg chg="mod">
          <ac:chgData name="reza kabir" userId="af3c95a13102d509" providerId="LiveId" clId="{F2C1D07E-E9FC-46B9-99E8-D8A07FCEE88F}" dt="2020-05-17T16:32:43.932" v="83" actId="165"/>
          <ac:grpSpMkLst>
            <pc:docMk/>
            <pc:sldMk cId="3388131951" sldId="574"/>
            <ac:grpSpMk id="431" creationId="{435F9CE6-C89B-4FC2-B7F1-521395673984}"/>
          </ac:grpSpMkLst>
        </pc:grpChg>
        <pc:grpChg chg="mod">
          <ac:chgData name="reza kabir" userId="af3c95a13102d509" providerId="LiveId" clId="{F2C1D07E-E9FC-46B9-99E8-D8A07FCEE88F}" dt="2020-05-17T16:32:43.932" v="83" actId="165"/>
          <ac:grpSpMkLst>
            <pc:docMk/>
            <pc:sldMk cId="3388131951" sldId="574"/>
            <ac:grpSpMk id="436" creationId="{435F9CE6-C89B-4FC2-B7F1-521395673984}"/>
          </ac:grpSpMkLst>
        </pc:grpChg>
        <pc:picChg chg="del">
          <ac:chgData name="reza kabir" userId="af3c95a13102d509" providerId="LiveId" clId="{F2C1D07E-E9FC-46B9-99E8-D8A07FCEE88F}" dt="2020-05-17T17:42:31.942" v="847" actId="478"/>
          <ac:picMkLst>
            <pc:docMk/>
            <pc:sldMk cId="3388131951" sldId="574"/>
            <ac:picMk id="3" creationId="{5B73A210-E8C6-4CA3-9378-660ECC92CF53}"/>
          </ac:picMkLst>
        </pc:picChg>
      </pc:sldChg>
      <pc:sldChg chg="addSp delSp modSp mod modClrScheme chgLayout">
        <pc:chgData name="reza kabir" userId="af3c95a13102d509" providerId="LiveId" clId="{F2C1D07E-E9FC-46B9-99E8-D8A07FCEE88F}" dt="2020-05-17T16:36:10.794" v="161" actId="1076"/>
        <pc:sldMkLst>
          <pc:docMk/>
          <pc:sldMk cId="1631863452" sldId="575"/>
        </pc:sldMkLst>
        <pc:spChg chg="add mod ord">
          <ac:chgData name="reza kabir" userId="af3c95a13102d509" providerId="LiveId" clId="{F2C1D07E-E9FC-46B9-99E8-D8A07FCEE88F}" dt="2020-05-17T16:33:39.650" v="107" actId="20577"/>
          <ac:spMkLst>
            <pc:docMk/>
            <pc:sldMk cId="1631863452" sldId="575"/>
            <ac:spMk id="2" creationId="{F047556C-2216-4156-A8AC-99B2E85636FA}"/>
          </ac:spMkLst>
        </pc:spChg>
        <pc:spChg chg="mod">
          <ac:chgData name="reza kabir" userId="af3c95a13102d509" providerId="LiveId" clId="{F2C1D07E-E9FC-46B9-99E8-D8A07FCEE88F}" dt="2020-05-17T16:33:21.115" v="93" actId="165"/>
          <ac:spMkLst>
            <pc:docMk/>
            <pc:sldMk cId="1631863452" sldId="575"/>
            <ac:spMk id="5" creationId="{09FF8972-CEED-4CEB-A497-1CD99F9E000D}"/>
          </ac:spMkLst>
        </pc:spChg>
        <pc:spChg chg="mod">
          <ac:chgData name="reza kabir" userId="af3c95a13102d509" providerId="LiveId" clId="{F2C1D07E-E9FC-46B9-99E8-D8A07FCEE88F}" dt="2020-05-17T16:33:21.115" v="93" actId="165"/>
          <ac:spMkLst>
            <pc:docMk/>
            <pc:sldMk cId="1631863452" sldId="575"/>
            <ac:spMk id="7" creationId="{F492852A-A568-4C27-B152-4402A3764B8A}"/>
          </ac:spMkLst>
        </pc:spChg>
        <pc:spChg chg="mod">
          <ac:chgData name="reza kabir" userId="af3c95a13102d509" providerId="LiveId" clId="{F2C1D07E-E9FC-46B9-99E8-D8A07FCEE88F}" dt="2020-05-17T16:33:21.115" v="93" actId="165"/>
          <ac:spMkLst>
            <pc:docMk/>
            <pc:sldMk cId="1631863452" sldId="575"/>
            <ac:spMk id="8" creationId="{22270BE2-CAD9-4B24-97EA-C863B134E7B1}"/>
          </ac:spMkLst>
        </pc:spChg>
        <pc:spChg chg="mod">
          <ac:chgData name="reza kabir" userId="af3c95a13102d509" providerId="LiveId" clId="{F2C1D07E-E9FC-46B9-99E8-D8A07FCEE88F}" dt="2020-05-17T16:33:21.115" v="93" actId="165"/>
          <ac:spMkLst>
            <pc:docMk/>
            <pc:sldMk cId="1631863452" sldId="575"/>
            <ac:spMk id="9" creationId="{46464B1B-9628-4AC2-BCCF-503063D16475}"/>
          </ac:spMkLst>
        </pc:spChg>
        <pc:spChg chg="mod">
          <ac:chgData name="reza kabir" userId="af3c95a13102d509" providerId="LiveId" clId="{F2C1D07E-E9FC-46B9-99E8-D8A07FCEE88F}" dt="2020-05-17T16:33:21.115" v="93" actId="165"/>
          <ac:spMkLst>
            <pc:docMk/>
            <pc:sldMk cId="1631863452" sldId="575"/>
            <ac:spMk id="10" creationId="{7EC359EA-9871-498F-BDE2-BC9CE1CE51B2}"/>
          </ac:spMkLst>
        </pc:spChg>
        <pc:spChg chg="mod">
          <ac:chgData name="reza kabir" userId="af3c95a13102d509" providerId="LiveId" clId="{F2C1D07E-E9FC-46B9-99E8-D8A07FCEE88F}" dt="2020-05-17T16:33:21.115" v="93" actId="165"/>
          <ac:spMkLst>
            <pc:docMk/>
            <pc:sldMk cId="1631863452" sldId="575"/>
            <ac:spMk id="11" creationId="{32F08647-2172-46D1-ACAA-A753D710A0FB}"/>
          </ac:spMkLst>
        </pc:spChg>
        <pc:spChg chg="mod">
          <ac:chgData name="reza kabir" userId="af3c95a13102d509" providerId="LiveId" clId="{F2C1D07E-E9FC-46B9-99E8-D8A07FCEE88F}" dt="2020-05-17T16:33:21.115" v="93" actId="165"/>
          <ac:spMkLst>
            <pc:docMk/>
            <pc:sldMk cId="1631863452" sldId="575"/>
            <ac:spMk id="12" creationId="{2D6B3AD9-AC27-4019-BFB0-E85007195768}"/>
          </ac:spMkLst>
        </pc:spChg>
        <pc:spChg chg="mod">
          <ac:chgData name="reza kabir" userId="af3c95a13102d509" providerId="LiveId" clId="{F2C1D07E-E9FC-46B9-99E8-D8A07FCEE88F}" dt="2020-05-17T16:33:21.115" v="93" actId="165"/>
          <ac:spMkLst>
            <pc:docMk/>
            <pc:sldMk cId="1631863452" sldId="575"/>
            <ac:spMk id="13" creationId="{41AD88A9-AC33-4704-9A45-D53779009630}"/>
          </ac:spMkLst>
        </pc:spChg>
        <pc:spChg chg="mod">
          <ac:chgData name="reza kabir" userId="af3c95a13102d509" providerId="LiveId" clId="{F2C1D07E-E9FC-46B9-99E8-D8A07FCEE88F}" dt="2020-05-17T16:33:21.115" v="93" actId="165"/>
          <ac:spMkLst>
            <pc:docMk/>
            <pc:sldMk cId="1631863452" sldId="575"/>
            <ac:spMk id="15" creationId="{1A7AA304-BFA5-44D5-919D-B85AD8296FC6}"/>
          </ac:spMkLst>
        </pc:spChg>
        <pc:spChg chg="mod">
          <ac:chgData name="reza kabir" userId="af3c95a13102d509" providerId="LiveId" clId="{F2C1D07E-E9FC-46B9-99E8-D8A07FCEE88F}" dt="2020-05-17T16:33:21.115" v="93" actId="165"/>
          <ac:spMkLst>
            <pc:docMk/>
            <pc:sldMk cId="1631863452" sldId="575"/>
            <ac:spMk id="16" creationId="{95526B12-BF04-40A2-8B1B-5B01DB27E5D8}"/>
          </ac:spMkLst>
        </pc:spChg>
        <pc:spChg chg="mod">
          <ac:chgData name="reza kabir" userId="af3c95a13102d509" providerId="LiveId" clId="{F2C1D07E-E9FC-46B9-99E8-D8A07FCEE88F}" dt="2020-05-17T16:33:21.115" v="93" actId="165"/>
          <ac:spMkLst>
            <pc:docMk/>
            <pc:sldMk cId="1631863452" sldId="575"/>
            <ac:spMk id="17" creationId="{F9C49916-E60D-46F6-A1B7-66D00DBE6900}"/>
          </ac:spMkLst>
        </pc:spChg>
        <pc:spChg chg="mod">
          <ac:chgData name="reza kabir" userId="af3c95a13102d509" providerId="LiveId" clId="{F2C1D07E-E9FC-46B9-99E8-D8A07FCEE88F}" dt="2020-05-17T16:33:21.115" v="93" actId="165"/>
          <ac:spMkLst>
            <pc:docMk/>
            <pc:sldMk cId="1631863452" sldId="575"/>
            <ac:spMk id="18" creationId="{FC0A7A44-944A-4E37-8413-60E8B7BE35AB}"/>
          </ac:spMkLst>
        </pc:spChg>
        <pc:spChg chg="mod">
          <ac:chgData name="reza kabir" userId="af3c95a13102d509" providerId="LiveId" clId="{F2C1D07E-E9FC-46B9-99E8-D8A07FCEE88F}" dt="2020-05-17T16:33:21.115" v="93" actId="165"/>
          <ac:spMkLst>
            <pc:docMk/>
            <pc:sldMk cId="1631863452" sldId="575"/>
            <ac:spMk id="19" creationId="{008810AA-42D6-42AE-9D11-8F175306A77B}"/>
          </ac:spMkLst>
        </pc:spChg>
        <pc:spChg chg="mod">
          <ac:chgData name="reza kabir" userId="af3c95a13102d509" providerId="LiveId" clId="{F2C1D07E-E9FC-46B9-99E8-D8A07FCEE88F}" dt="2020-05-17T16:33:21.115" v="93" actId="165"/>
          <ac:spMkLst>
            <pc:docMk/>
            <pc:sldMk cId="1631863452" sldId="575"/>
            <ac:spMk id="20" creationId="{3EFD0D65-A533-40CA-8846-21F2EC47A66D}"/>
          </ac:spMkLst>
        </pc:spChg>
        <pc:spChg chg="mod">
          <ac:chgData name="reza kabir" userId="af3c95a13102d509" providerId="LiveId" clId="{F2C1D07E-E9FC-46B9-99E8-D8A07FCEE88F}" dt="2020-05-17T16:33:21.115" v="93" actId="165"/>
          <ac:spMkLst>
            <pc:docMk/>
            <pc:sldMk cId="1631863452" sldId="575"/>
            <ac:spMk id="21" creationId="{8D3B4159-5559-41E5-BB04-CB3FEB90E743}"/>
          </ac:spMkLst>
        </pc:spChg>
        <pc:spChg chg="mod">
          <ac:chgData name="reza kabir" userId="af3c95a13102d509" providerId="LiveId" clId="{F2C1D07E-E9FC-46B9-99E8-D8A07FCEE88F}" dt="2020-05-17T16:33:21.115" v="93" actId="165"/>
          <ac:spMkLst>
            <pc:docMk/>
            <pc:sldMk cId="1631863452" sldId="575"/>
            <ac:spMk id="22" creationId="{9217B615-13C7-4097-841D-5281CD801E94}"/>
          </ac:spMkLst>
        </pc:spChg>
        <pc:spChg chg="mod">
          <ac:chgData name="reza kabir" userId="af3c95a13102d509" providerId="LiveId" clId="{F2C1D07E-E9FC-46B9-99E8-D8A07FCEE88F}" dt="2020-05-17T16:33:21.115" v="93" actId="165"/>
          <ac:spMkLst>
            <pc:docMk/>
            <pc:sldMk cId="1631863452" sldId="575"/>
            <ac:spMk id="23" creationId="{199ED601-5EB4-4DA3-84B9-3F58584C5D33}"/>
          </ac:spMkLst>
        </pc:spChg>
        <pc:spChg chg="mod">
          <ac:chgData name="reza kabir" userId="af3c95a13102d509" providerId="LiveId" clId="{F2C1D07E-E9FC-46B9-99E8-D8A07FCEE88F}" dt="2020-05-17T16:33:21.115" v="93" actId="165"/>
          <ac:spMkLst>
            <pc:docMk/>
            <pc:sldMk cId="1631863452" sldId="575"/>
            <ac:spMk id="25" creationId="{C3F40D07-89BD-44AB-AA69-EC82F5289C2E}"/>
          </ac:spMkLst>
        </pc:spChg>
        <pc:spChg chg="mod">
          <ac:chgData name="reza kabir" userId="af3c95a13102d509" providerId="LiveId" clId="{F2C1D07E-E9FC-46B9-99E8-D8A07FCEE88F}" dt="2020-05-17T16:33:21.115" v="93" actId="165"/>
          <ac:spMkLst>
            <pc:docMk/>
            <pc:sldMk cId="1631863452" sldId="575"/>
            <ac:spMk id="26" creationId="{16EF0114-5142-40DF-9962-46708F6CAC9E}"/>
          </ac:spMkLst>
        </pc:spChg>
        <pc:spChg chg="mod">
          <ac:chgData name="reza kabir" userId="af3c95a13102d509" providerId="LiveId" clId="{F2C1D07E-E9FC-46B9-99E8-D8A07FCEE88F}" dt="2020-05-17T16:33:21.115" v="93" actId="165"/>
          <ac:spMkLst>
            <pc:docMk/>
            <pc:sldMk cId="1631863452" sldId="575"/>
            <ac:spMk id="27" creationId="{C33EEC79-267C-4D57-8F2E-F73BCB779EEE}"/>
          </ac:spMkLst>
        </pc:spChg>
        <pc:spChg chg="mod">
          <ac:chgData name="reza kabir" userId="af3c95a13102d509" providerId="LiveId" clId="{F2C1D07E-E9FC-46B9-99E8-D8A07FCEE88F}" dt="2020-05-17T16:33:21.115" v="93" actId="165"/>
          <ac:spMkLst>
            <pc:docMk/>
            <pc:sldMk cId="1631863452" sldId="575"/>
            <ac:spMk id="28" creationId="{113D0B08-1194-4404-A77B-5A08A5C22E87}"/>
          </ac:spMkLst>
        </pc:spChg>
        <pc:spChg chg="mod">
          <ac:chgData name="reza kabir" userId="af3c95a13102d509" providerId="LiveId" clId="{F2C1D07E-E9FC-46B9-99E8-D8A07FCEE88F}" dt="2020-05-17T16:33:21.115" v="93" actId="165"/>
          <ac:spMkLst>
            <pc:docMk/>
            <pc:sldMk cId="1631863452" sldId="575"/>
            <ac:spMk id="30" creationId="{8504938B-8008-44BF-A893-F83BE1BDD481}"/>
          </ac:spMkLst>
        </pc:spChg>
        <pc:spChg chg="mod">
          <ac:chgData name="reza kabir" userId="af3c95a13102d509" providerId="LiveId" clId="{F2C1D07E-E9FC-46B9-99E8-D8A07FCEE88F}" dt="2020-05-17T16:33:21.115" v="93" actId="165"/>
          <ac:spMkLst>
            <pc:docMk/>
            <pc:sldMk cId="1631863452" sldId="575"/>
            <ac:spMk id="31" creationId="{2329FAA1-4823-40B1-AB6F-1A64B1B24589}"/>
          </ac:spMkLst>
        </pc:spChg>
        <pc:spChg chg="mod topLvl">
          <ac:chgData name="reza kabir" userId="af3c95a13102d509" providerId="LiveId" clId="{F2C1D07E-E9FC-46B9-99E8-D8A07FCEE88F}" dt="2020-05-17T16:33:51.250" v="108" actId="165"/>
          <ac:spMkLst>
            <pc:docMk/>
            <pc:sldMk cId="1631863452" sldId="575"/>
            <ac:spMk id="33" creationId="{67C726B8-A4F5-48D1-89FD-1B275ABC1370}"/>
          </ac:spMkLst>
        </pc:spChg>
        <pc:spChg chg="mod topLvl">
          <ac:chgData name="reza kabir" userId="af3c95a13102d509" providerId="LiveId" clId="{F2C1D07E-E9FC-46B9-99E8-D8A07FCEE88F}" dt="2020-05-17T16:33:51.250" v="108" actId="165"/>
          <ac:spMkLst>
            <pc:docMk/>
            <pc:sldMk cId="1631863452" sldId="575"/>
            <ac:spMk id="34" creationId="{7D8823D9-AAF0-4181-8E57-908ECA456FE1}"/>
          </ac:spMkLst>
        </pc:spChg>
        <pc:spChg chg="mod topLvl">
          <ac:chgData name="reza kabir" userId="af3c95a13102d509" providerId="LiveId" clId="{F2C1D07E-E9FC-46B9-99E8-D8A07FCEE88F}" dt="2020-05-17T16:33:51.250" v="108" actId="165"/>
          <ac:spMkLst>
            <pc:docMk/>
            <pc:sldMk cId="1631863452" sldId="575"/>
            <ac:spMk id="35" creationId="{324EFCBF-97E8-4399-9EAC-68515BE87549}"/>
          </ac:spMkLst>
        </pc:spChg>
        <pc:spChg chg="mod topLvl">
          <ac:chgData name="reza kabir" userId="af3c95a13102d509" providerId="LiveId" clId="{F2C1D07E-E9FC-46B9-99E8-D8A07FCEE88F}" dt="2020-05-17T16:33:51.250" v="108" actId="165"/>
          <ac:spMkLst>
            <pc:docMk/>
            <pc:sldMk cId="1631863452" sldId="575"/>
            <ac:spMk id="36" creationId="{579AFB42-B538-4CC0-9AF9-B38D1A290649}"/>
          </ac:spMkLst>
        </pc:spChg>
        <pc:spChg chg="mod topLvl">
          <ac:chgData name="reza kabir" userId="af3c95a13102d509" providerId="LiveId" clId="{F2C1D07E-E9FC-46B9-99E8-D8A07FCEE88F}" dt="2020-05-17T16:33:51.250" v="108" actId="165"/>
          <ac:spMkLst>
            <pc:docMk/>
            <pc:sldMk cId="1631863452" sldId="575"/>
            <ac:spMk id="37" creationId="{F922AA3D-FCC4-43B7-B550-B8179B609CDD}"/>
          </ac:spMkLst>
        </pc:spChg>
        <pc:spChg chg="mod topLvl">
          <ac:chgData name="reza kabir" userId="af3c95a13102d509" providerId="LiveId" clId="{F2C1D07E-E9FC-46B9-99E8-D8A07FCEE88F}" dt="2020-05-17T16:33:51.250" v="108" actId="165"/>
          <ac:spMkLst>
            <pc:docMk/>
            <pc:sldMk cId="1631863452" sldId="575"/>
            <ac:spMk id="38" creationId="{46E6A77F-6394-4627-A094-93E423BD39EF}"/>
          </ac:spMkLst>
        </pc:spChg>
        <pc:spChg chg="mod topLvl">
          <ac:chgData name="reza kabir" userId="af3c95a13102d509" providerId="LiveId" clId="{F2C1D07E-E9FC-46B9-99E8-D8A07FCEE88F}" dt="2020-05-17T16:33:51.250" v="108" actId="165"/>
          <ac:spMkLst>
            <pc:docMk/>
            <pc:sldMk cId="1631863452" sldId="575"/>
            <ac:spMk id="39" creationId="{E4276C08-49E2-4EA6-9817-604E291C1D88}"/>
          </ac:spMkLst>
        </pc:spChg>
        <pc:spChg chg="mod topLvl">
          <ac:chgData name="reza kabir" userId="af3c95a13102d509" providerId="LiveId" clId="{F2C1D07E-E9FC-46B9-99E8-D8A07FCEE88F}" dt="2020-05-17T16:33:51.250" v="108" actId="165"/>
          <ac:spMkLst>
            <pc:docMk/>
            <pc:sldMk cId="1631863452" sldId="575"/>
            <ac:spMk id="40" creationId="{AD21ED30-5B85-4587-A5CC-2D666027BD4C}"/>
          </ac:spMkLst>
        </pc:spChg>
        <pc:spChg chg="mod topLvl">
          <ac:chgData name="reza kabir" userId="af3c95a13102d509" providerId="LiveId" clId="{F2C1D07E-E9FC-46B9-99E8-D8A07FCEE88F}" dt="2020-05-17T16:33:51.250" v="108" actId="165"/>
          <ac:spMkLst>
            <pc:docMk/>
            <pc:sldMk cId="1631863452" sldId="575"/>
            <ac:spMk id="41" creationId="{EE62371C-757D-4A06-A488-E07A912DE387}"/>
          </ac:spMkLst>
        </pc:spChg>
        <pc:spChg chg="mod topLvl">
          <ac:chgData name="reza kabir" userId="af3c95a13102d509" providerId="LiveId" clId="{F2C1D07E-E9FC-46B9-99E8-D8A07FCEE88F}" dt="2020-05-17T16:33:51.250" v="108" actId="165"/>
          <ac:spMkLst>
            <pc:docMk/>
            <pc:sldMk cId="1631863452" sldId="575"/>
            <ac:spMk id="42" creationId="{5244D3BB-A8D3-478C-9E20-A102A664CD12}"/>
          </ac:spMkLst>
        </pc:spChg>
        <pc:spChg chg="mod topLvl">
          <ac:chgData name="reza kabir" userId="af3c95a13102d509" providerId="LiveId" clId="{F2C1D07E-E9FC-46B9-99E8-D8A07FCEE88F}" dt="2020-05-17T16:33:51.250" v="108" actId="165"/>
          <ac:spMkLst>
            <pc:docMk/>
            <pc:sldMk cId="1631863452" sldId="575"/>
            <ac:spMk id="43" creationId="{A0A90E6C-BCD7-4565-B788-61F478B58F86}"/>
          </ac:spMkLst>
        </pc:spChg>
        <pc:spChg chg="mod topLvl">
          <ac:chgData name="reza kabir" userId="af3c95a13102d509" providerId="LiveId" clId="{F2C1D07E-E9FC-46B9-99E8-D8A07FCEE88F}" dt="2020-05-17T16:33:51.250" v="108" actId="165"/>
          <ac:spMkLst>
            <pc:docMk/>
            <pc:sldMk cId="1631863452" sldId="575"/>
            <ac:spMk id="44" creationId="{D03CDD91-2C01-46F8-9904-E39B534E03B1}"/>
          </ac:spMkLst>
        </pc:spChg>
        <pc:spChg chg="mod">
          <ac:chgData name="reza kabir" userId="af3c95a13102d509" providerId="LiveId" clId="{F2C1D07E-E9FC-46B9-99E8-D8A07FCEE88F}" dt="2020-05-17T16:33:51.250" v="108" actId="165"/>
          <ac:spMkLst>
            <pc:docMk/>
            <pc:sldMk cId="1631863452" sldId="575"/>
            <ac:spMk id="46" creationId="{1249B63A-10DF-42CB-9BE8-D0AC1F166B7F}"/>
          </ac:spMkLst>
        </pc:spChg>
        <pc:spChg chg="mod">
          <ac:chgData name="reza kabir" userId="af3c95a13102d509" providerId="LiveId" clId="{F2C1D07E-E9FC-46B9-99E8-D8A07FCEE88F}" dt="2020-05-17T16:33:51.250" v="108" actId="165"/>
          <ac:spMkLst>
            <pc:docMk/>
            <pc:sldMk cId="1631863452" sldId="575"/>
            <ac:spMk id="47" creationId="{253DF6A3-63C5-4E5D-BFDF-82B23F41B819}"/>
          </ac:spMkLst>
        </pc:spChg>
        <pc:spChg chg="mod">
          <ac:chgData name="reza kabir" userId="af3c95a13102d509" providerId="LiveId" clId="{F2C1D07E-E9FC-46B9-99E8-D8A07FCEE88F}" dt="2020-05-17T16:33:51.250" v="108" actId="165"/>
          <ac:spMkLst>
            <pc:docMk/>
            <pc:sldMk cId="1631863452" sldId="575"/>
            <ac:spMk id="48" creationId="{968ECC41-C839-4D39-9EFA-F931756D2561}"/>
          </ac:spMkLst>
        </pc:spChg>
        <pc:spChg chg="mod">
          <ac:chgData name="reza kabir" userId="af3c95a13102d509" providerId="LiveId" clId="{F2C1D07E-E9FC-46B9-99E8-D8A07FCEE88F}" dt="2020-05-17T16:33:51.250" v="108" actId="165"/>
          <ac:spMkLst>
            <pc:docMk/>
            <pc:sldMk cId="1631863452" sldId="575"/>
            <ac:spMk id="49" creationId="{80D104C9-1EB4-428C-B538-A22B2927B9FF}"/>
          </ac:spMkLst>
        </pc:spChg>
        <pc:spChg chg="mod">
          <ac:chgData name="reza kabir" userId="af3c95a13102d509" providerId="LiveId" clId="{F2C1D07E-E9FC-46B9-99E8-D8A07FCEE88F}" dt="2020-05-17T16:33:51.250" v="108" actId="165"/>
          <ac:spMkLst>
            <pc:docMk/>
            <pc:sldMk cId="1631863452" sldId="575"/>
            <ac:spMk id="52" creationId="{4207ACAA-89DF-48BF-8F9F-1DAA17C0F7B7}"/>
          </ac:spMkLst>
        </pc:spChg>
        <pc:spChg chg="mod">
          <ac:chgData name="reza kabir" userId="af3c95a13102d509" providerId="LiveId" clId="{F2C1D07E-E9FC-46B9-99E8-D8A07FCEE88F}" dt="2020-05-17T16:33:51.250" v="108" actId="165"/>
          <ac:spMkLst>
            <pc:docMk/>
            <pc:sldMk cId="1631863452" sldId="575"/>
            <ac:spMk id="53" creationId="{4ED33DC9-EAAE-429D-A08F-2DC7EBF75E1F}"/>
          </ac:spMkLst>
        </pc:spChg>
        <pc:spChg chg="mod">
          <ac:chgData name="reza kabir" userId="af3c95a13102d509" providerId="LiveId" clId="{F2C1D07E-E9FC-46B9-99E8-D8A07FCEE88F}" dt="2020-05-17T16:33:51.250" v="108" actId="165"/>
          <ac:spMkLst>
            <pc:docMk/>
            <pc:sldMk cId="1631863452" sldId="575"/>
            <ac:spMk id="54" creationId="{E82193E4-5856-40D7-8380-BE97C7B7500A}"/>
          </ac:spMkLst>
        </pc:spChg>
        <pc:spChg chg="mod">
          <ac:chgData name="reza kabir" userId="af3c95a13102d509" providerId="LiveId" clId="{F2C1D07E-E9FC-46B9-99E8-D8A07FCEE88F}" dt="2020-05-17T16:33:51.250" v="108" actId="165"/>
          <ac:spMkLst>
            <pc:docMk/>
            <pc:sldMk cId="1631863452" sldId="575"/>
            <ac:spMk id="55" creationId="{94B6CCDD-92BC-4139-A483-E6F1FC768C2B}"/>
          </ac:spMkLst>
        </pc:spChg>
        <pc:spChg chg="mod">
          <ac:chgData name="reza kabir" userId="af3c95a13102d509" providerId="LiveId" clId="{F2C1D07E-E9FC-46B9-99E8-D8A07FCEE88F}" dt="2020-05-17T16:33:51.250" v="108" actId="165"/>
          <ac:spMkLst>
            <pc:docMk/>
            <pc:sldMk cId="1631863452" sldId="575"/>
            <ac:spMk id="56" creationId="{54DB2C51-0924-48B8-8979-A848D17E0071}"/>
          </ac:spMkLst>
        </pc:spChg>
        <pc:spChg chg="mod">
          <ac:chgData name="reza kabir" userId="af3c95a13102d509" providerId="LiveId" clId="{F2C1D07E-E9FC-46B9-99E8-D8A07FCEE88F}" dt="2020-05-17T16:33:51.250" v="108" actId="165"/>
          <ac:spMkLst>
            <pc:docMk/>
            <pc:sldMk cId="1631863452" sldId="575"/>
            <ac:spMk id="57" creationId="{A7F0E93D-384C-4C2D-9B24-DC41EDB37D09}"/>
          </ac:spMkLst>
        </pc:spChg>
        <pc:spChg chg="mod">
          <ac:chgData name="reza kabir" userId="af3c95a13102d509" providerId="LiveId" clId="{F2C1D07E-E9FC-46B9-99E8-D8A07FCEE88F}" dt="2020-05-17T16:33:51.250" v="108" actId="165"/>
          <ac:spMkLst>
            <pc:docMk/>
            <pc:sldMk cId="1631863452" sldId="575"/>
            <ac:spMk id="58" creationId="{DAEB59E9-2E0C-4215-8E4C-644A2E7BC346}"/>
          </ac:spMkLst>
        </pc:spChg>
        <pc:spChg chg="mod">
          <ac:chgData name="reza kabir" userId="af3c95a13102d509" providerId="LiveId" clId="{F2C1D07E-E9FC-46B9-99E8-D8A07FCEE88F}" dt="2020-05-17T16:33:51.250" v="108" actId="165"/>
          <ac:spMkLst>
            <pc:docMk/>
            <pc:sldMk cId="1631863452" sldId="575"/>
            <ac:spMk id="61" creationId="{C199A1BD-940D-4ADD-8F47-41D699340836}"/>
          </ac:spMkLst>
        </pc:spChg>
        <pc:spChg chg="mod">
          <ac:chgData name="reza kabir" userId="af3c95a13102d509" providerId="LiveId" clId="{F2C1D07E-E9FC-46B9-99E8-D8A07FCEE88F}" dt="2020-05-17T16:33:51.250" v="108" actId="165"/>
          <ac:spMkLst>
            <pc:docMk/>
            <pc:sldMk cId="1631863452" sldId="575"/>
            <ac:spMk id="62" creationId="{540F1D69-76AB-4A90-8033-E5A205B3CA42}"/>
          </ac:spMkLst>
        </pc:spChg>
        <pc:spChg chg="mod">
          <ac:chgData name="reza kabir" userId="af3c95a13102d509" providerId="LiveId" clId="{F2C1D07E-E9FC-46B9-99E8-D8A07FCEE88F}" dt="2020-05-17T16:33:51.250" v="108" actId="165"/>
          <ac:spMkLst>
            <pc:docMk/>
            <pc:sldMk cId="1631863452" sldId="575"/>
            <ac:spMk id="63" creationId="{16AD9992-0917-4D09-BC78-E585BD36638B}"/>
          </ac:spMkLst>
        </pc:spChg>
        <pc:spChg chg="mod">
          <ac:chgData name="reza kabir" userId="af3c95a13102d509" providerId="LiveId" clId="{F2C1D07E-E9FC-46B9-99E8-D8A07FCEE88F}" dt="2020-05-17T16:33:51.250" v="108" actId="165"/>
          <ac:spMkLst>
            <pc:docMk/>
            <pc:sldMk cId="1631863452" sldId="575"/>
            <ac:spMk id="64" creationId="{F6598BD3-6E0B-4C16-83A7-5332828E6AE9}"/>
          </ac:spMkLst>
        </pc:spChg>
        <pc:spChg chg="mod">
          <ac:chgData name="reza kabir" userId="af3c95a13102d509" providerId="LiveId" clId="{F2C1D07E-E9FC-46B9-99E8-D8A07FCEE88F}" dt="2020-05-17T16:33:51.250" v="108" actId="165"/>
          <ac:spMkLst>
            <pc:docMk/>
            <pc:sldMk cId="1631863452" sldId="575"/>
            <ac:spMk id="65" creationId="{B54EAB7F-18A9-41F0-AB0C-0A56842C47C4}"/>
          </ac:spMkLst>
        </pc:spChg>
        <pc:spChg chg="mod">
          <ac:chgData name="reza kabir" userId="af3c95a13102d509" providerId="LiveId" clId="{F2C1D07E-E9FC-46B9-99E8-D8A07FCEE88F}" dt="2020-05-17T16:33:51.250" v="108" actId="165"/>
          <ac:spMkLst>
            <pc:docMk/>
            <pc:sldMk cId="1631863452" sldId="575"/>
            <ac:spMk id="66" creationId="{A3376BC4-36B5-41D9-85B0-3A1C90AAF7B9}"/>
          </ac:spMkLst>
        </pc:spChg>
        <pc:spChg chg="mod">
          <ac:chgData name="reza kabir" userId="af3c95a13102d509" providerId="LiveId" clId="{F2C1D07E-E9FC-46B9-99E8-D8A07FCEE88F}" dt="2020-05-17T16:33:51.250" v="108" actId="165"/>
          <ac:spMkLst>
            <pc:docMk/>
            <pc:sldMk cId="1631863452" sldId="575"/>
            <ac:spMk id="67" creationId="{668E855C-8A38-4028-AC83-74CB83E3271E}"/>
          </ac:spMkLst>
        </pc:spChg>
        <pc:spChg chg="mod topLvl">
          <ac:chgData name="reza kabir" userId="af3c95a13102d509" providerId="LiveId" clId="{F2C1D07E-E9FC-46B9-99E8-D8A07FCEE88F}" dt="2020-05-17T16:34:18.277" v="114" actId="164"/>
          <ac:spMkLst>
            <pc:docMk/>
            <pc:sldMk cId="1631863452" sldId="575"/>
            <ac:spMk id="68" creationId="{8F52107E-986B-48B7-8DAB-380CA1B9ABDF}"/>
          </ac:spMkLst>
        </pc:spChg>
        <pc:spChg chg="mod">
          <ac:chgData name="reza kabir" userId="af3c95a13102d509" providerId="LiveId" clId="{F2C1D07E-E9FC-46B9-99E8-D8A07FCEE88F}" dt="2020-05-17T16:33:51.250" v="108" actId="165"/>
          <ac:spMkLst>
            <pc:docMk/>
            <pc:sldMk cId="1631863452" sldId="575"/>
            <ac:spMk id="71" creationId="{16D48958-32DD-4FC4-BB06-9F0F191702C7}"/>
          </ac:spMkLst>
        </pc:spChg>
        <pc:spChg chg="mod">
          <ac:chgData name="reza kabir" userId="af3c95a13102d509" providerId="LiveId" clId="{F2C1D07E-E9FC-46B9-99E8-D8A07FCEE88F}" dt="2020-05-17T16:33:51.250" v="108" actId="165"/>
          <ac:spMkLst>
            <pc:docMk/>
            <pc:sldMk cId="1631863452" sldId="575"/>
            <ac:spMk id="72" creationId="{0AAD1CD8-A861-4DAC-9795-B0A13317225C}"/>
          </ac:spMkLst>
        </pc:spChg>
        <pc:spChg chg="mod">
          <ac:chgData name="reza kabir" userId="af3c95a13102d509" providerId="LiveId" clId="{F2C1D07E-E9FC-46B9-99E8-D8A07FCEE88F}" dt="2020-05-17T16:33:51.250" v="108" actId="165"/>
          <ac:spMkLst>
            <pc:docMk/>
            <pc:sldMk cId="1631863452" sldId="575"/>
            <ac:spMk id="73" creationId="{95EB9627-B7BE-445F-82C8-81E9762C8C1E}"/>
          </ac:spMkLst>
        </pc:spChg>
        <pc:spChg chg="mod">
          <ac:chgData name="reza kabir" userId="af3c95a13102d509" providerId="LiveId" clId="{F2C1D07E-E9FC-46B9-99E8-D8A07FCEE88F}" dt="2020-05-17T16:33:51.250" v="108" actId="165"/>
          <ac:spMkLst>
            <pc:docMk/>
            <pc:sldMk cId="1631863452" sldId="575"/>
            <ac:spMk id="74" creationId="{C97867C4-979B-46D6-B849-41B44561A25A}"/>
          </ac:spMkLst>
        </pc:spChg>
        <pc:spChg chg="mod">
          <ac:chgData name="reza kabir" userId="af3c95a13102d509" providerId="LiveId" clId="{F2C1D07E-E9FC-46B9-99E8-D8A07FCEE88F}" dt="2020-05-17T16:33:51.250" v="108" actId="165"/>
          <ac:spMkLst>
            <pc:docMk/>
            <pc:sldMk cId="1631863452" sldId="575"/>
            <ac:spMk id="75" creationId="{734A53B7-DA34-4445-896D-DA339CBEE577}"/>
          </ac:spMkLst>
        </pc:spChg>
        <pc:spChg chg="mod">
          <ac:chgData name="reza kabir" userId="af3c95a13102d509" providerId="LiveId" clId="{F2C1D07E-E9FC-46B9-99E8-D8A07FCEE88F}" dt="2020-05-17T16:33:51.250" v="108" actId="165"/>
          <ac:spMkLst>
            <pc:docMk/>
            <pc:sldMk cId="1631863452" sldId="575"/>
            <ac:spMk id="76" creationId="{BA9387FD-9F71-45EB-A52C-91F97100D2C2}"/>
          </ac:spMkLst>
        </pc:spChg>
        <pc:spChg chg="mod">
          <ac:chgData name="reza kabir" userId="af3c95a13102d509" providerId="LiveId" clId="{F2C1D07E-E9FC-46B9-99E8-D8A07FCEE88F}" dt="2020-05-17T16:33:51.250" v="108" actId="165"/>
          <ac:spMkLst>
            <pc:docMk/>
            <pc:sldMk cId="1631863452" sldId="575"/>
            <ac:spMk id="77" creationId="{813AFB72-8820-49FE-8281-AB6F60F0B4C5}"/>
          </ac:spMkLst>
        </pc:spChg>
        <pc:spChg chg="mod">
          <ac:chgData name="reza kabir" userId="af3c95a13102d509" providerId="LiveId" clId="{F2C1D07E-E9FC-46B9-99E8-D8A07FCEE88F}" dt="2020-05-17T16:33:51.250" v="108" actId="165"/>
          <ac:spMkLst>
            <pc:docMk/>
            <pc:sldMk cId="1631863452" sldId="575"/>
            <ac:spMk id="79" creationId="{7A930E10-68F8-4BF9-A9C7-BA1E369D72AB}"/>
          </ac:spMkLst>
        </pc:spChg>
        <pc:spChg chg="mod">
          <ac:chgData name="reza kabir" userId="af3c95a13102d509" providerId="LiveId" clId="{F2C1D07E-E9FC-46B9-99E8-D8A07FCEE88F}" dt="2020-05-17T16:33:51.250" v="108" actId="165"/>
          <ac:spMkLst>
            <pc:docMk/>
            <pc:sldMk cId="1631863452" sldId="575"/>
            <ac:spMk id="80" creationId="{21D810F5-3232-4AFD-B5CC-E35B90B46F49}"/>
          </ac:spMkLst>
        </pc:spChg>
        <pc:spChg chg="mod">
          <ac:chgData name="reza kabir" userId="af3c95a13102d509" providerId="LiveId" clId="{F2C1D07E-E9FC-46B9-99E8-D8A07FCEE88F}" dt="2020-05-17T16:33:51.250" v="108" actId="165"/>
          <ac:spMkLst>
            <pc:docMk/>
            <pc:sldMk cId="1631863452" sldId="575"/>
            <ac:spMk id="81" creationId="{9955D8A6-CCEE-4466-AF02-B07D7402BE49}"/>
          </ac:spMkLst>
        </pc:spChg>
        <pc:spChg chg="mod">
          <ac:chgData name="reza kabir" userId="af3c95a13102d509" providerId="LiveId" clId="{F2C1D07E-E9FC-46B9-99E8-D8A07FCEE88F}" dt="2020-05-17T16:33:51.250" v="108" actId="165"/>
          <ac:spMkLst>
            <pc:docMk/>
            <pc:sldMk cId="1631863452" sldId="575"/>
            <ac:spMk id="82" creationId="{C59E074F-E255-41E9-9F9A-1FF5E47904BE}"/>
          </ac:spMkLst>
        </pc:spChg>
        <pc:spChg chg="mod">
          <ac:chgData name="reza kabir" userId="af3c95a13102d509" providerId="LiveId" clId="{F2C1D07E-E9FC-46B9-99E8-D8A07FCEE88F}" dt="2020-05-17T16:33:51.250" v="108" actId="165"/>
          <ac:spMkLst>
            <pc:docMk/>
            <pc:sldMk cId="1631863452" sldId="575"/>
            <ac:spMk id="85" creationId="{C77CC8D2-10AD-443C-BBEE-9B20E5856BB2}"/>
          </ac:spMkLst>
        </pc:spChg>
        <pc:spChg chg="mod">
          <ac:chgData name="reza kabir" userId="af3c95a13102d509" providerId="LiveId" clId="{F2C1D07E-E9FC-46B9-99E8-D8A07FCEE88F}" dt="2020-05-17T16:33:51.250" v="108" actId="165"/>
          <ac:spMkLst>
            <pc:docMk/>
            <pc:sldMk cId="1631863452" sldId="575"/>
            <ac:spMk id="86" creationId="{B071D5F7-63EE-4631-9847-6F307313B4DA}"/>
          </ac:spMkLst>
        </pc:spChg>
        <pc:spChg chg="mod">
          <ac:chgData name="reza kabir" userId="af3c95a13102d509" providerId="LiveId" clId="{F2C1D07E-E9FC-46B9-99E8-D8A07FCEE88F}" dt="2020-05-17T16:33:51.250" v="108" actId="165"/>
          <ac:spMkLst>
            <pc:docMk/>
            <pc:sldMk cId="1631863452" sldId="575"/>
            <ac:spMk id="87" creationId="{94193E11-0C3D-4305-80E3-C90809410431}"/>
          </ac:spMkLst>
        </pc:spChg>
        <pc:spChg chg="mod">
          <ac:chgData name="reza kabir" userId="af3c95a13102d509" providerId="LiveId" clId="{F2C1D07E-E9FC-46B9-99E8-D8A07FCEE88F}" dt="2020-05-17T16:33:51.250" v="108" actId="165"/>
          <ac:spMkLst>
            <pc:docMk/>
            <pc:sldMk cId="1631863452" sldId="575"/>
            <ac:spMk id="88" creationId="{6935CAC0-C744-489B-9343-2C814F3659EF}"/>
          </ac:spMkLst>
        </pc:spChg>
        <pc:spChg chg="mod">
          <ac:chgData name="reza kabir" userId="af3c95a13102d509" providerId="LiveId" clId="{F2C1D07E-E9FC-46B9-99E8-D8A07FCEE88F}" dt="2020-05-17T16:33:51.250" v="108" actId="165"/>
          <ac:spMkLst>
            <pc:docMk/>
            <pc:sldMk cId="1631863452" sldId="575"/>
            <ac:spMk id="89" creationId="{EE6D8D45-A8CC-4CE4-9C45-7D2FE8DCFCC9}"/>
          </ac:spMkLst>
        </pc:spChg>
        <pc:spChg chg="mod">
          <ac:chgData name="reza kabir" userId="af3c95a13102d509" providerId="LiveId" clId="{F2C1D07E-E9FC-46B9-99E8-D8A07FCEE88F}" dt="2020-05-17T16:33:51.250" v="108" actId="165"/>
          <ac:spMkLst>
            <pc:docMk/>
            <pc:sldMk cId="1631863452" sldId="575"/>
            <ac:spMk id="90" creationId="{0B8C78C9-D24E-4E23-8D43-0D92EC064925}"/>
          </ac:spMkLst>
        </pc:spChg>
        <pc:spChg chg="mod">
          <ac:chgData name="reza kabir" userId="af3c95a13102d509" providerId="LiveId" clId="{F2C1D07E-E9FC-46B9-99E8-D8A07FCEE88F}" dt="2020-05-17T16:33:51.250" v="108" actId="165"/>
          <ac:spMkLst>
            <pc:docMk/>
            <pc:sldMk cId="1631863452" sldId="575"/>
            <ac:spMk id="91" creationId="{F038D53C-FF84-410E-BB25-854B033D3708}"/>
          </ac:spMkLst>
        </pc:spChg>
        <pc:spChg chg="mod">
          <ac:chgData name="reza kabir" userId="af3c95a13102d509" providerId="LiveId" clId="{F2C1D07E-E9FC-46B9-99E8-D8A07FCEE88F}" dt="2020-05-17T16:33:51.250" v="108" actId="165"/>
          <ac:spMkLst>
            <pc:docMk/>
            <pc:sldMk cId="1631863452" sldId="575"/>
            <ac:spMk id="93" creationId="{23A346D8-1F3F-426F-9AE9-69FED3E8AD25}"/>
          </ac:spMkLst>
        </pc:spChg>
        <pc:spChg chg="mod">
          <ac:chgData name="reza kabir" userId="af3c95a13102d509" providerId="LiveId" clId="{F2C1D07E-E9FC-46B9-99E8-D8A07FCEE88F}" dt="2020-05-17T16:33:51.250" v="108" actId="165"/>
          <ac:spMkLst>
            <pc:docMk/>
            <pc:sldMk cId="1631863452" sldId="575"/>
            <ac:spMk id="94" creationId="{1C2FEF9F-1B21-4C8F-89A6-8442BB679FCB}"/>
          </ac:spMkLst>
        </pc:spChg>
        <pc:spChg chg="mod">
          <ac:chgData name="reza kabir" userId="af3c95a13102d509" providerId="LiveId" clId="{F2C1D07E-E9FC-46B9-99E8-D8A07FCEE88F}" dt="2020-05-17T16:33:51.250" v="108" actId="165"/>
          <ac:spMkLst>
            <pc:docMk/>
            <pc:sldMk cId="1631863452" sldId="575"/>
            <ac:spMk id="95" creationId="{0E7EEAA1-5BA5-477C-ABAD-94A21B048E02}"/>
          </ac:spMkLst>
        </pc:spChg>
        <pc:spChg chg="mod">
          <ac:chgData name="reza kabir" userId="af3c95a13102d509" providerId="LiveId" clId="{F2C1D07E-E9FC-46B9-99E8-D8A07FCEE88F}" dt="2020-05-17T16:33:51.250" v="108" actId="165"/>
          <ac:spMkLst>
            <pc:docMk/>
            <pc:sldMk cId="1631863452" sldId="575"/>
            <ac:spMk id="96" creationId="{C246E802-150E-4AE6-9931-16F12F55645C}"/>
          </ac:spMkLst>
        </pc:spChg>
        <pc:spChg chg="mod">
          <ac:chgData name="reza kabir" userId="af3c95a13102d509" providerId="LiveId" clId="{F2C1D07E-E9FC-46B9-99E8-D8A07FCEE88F}" dt="2020-05-17T16:33:51.250" v="108" actId="165"/>
          <ac:spMkLst>
            <pc:docMk/>
            <pc:sldMk cId="1631863452" sldId="575"/>
            <ac:spMk id="97" creationId="{C9A34395-7B55-4536-9CBE-0A10B170A022}"/>
          </ac:spMkLst>
        </pc:spChg>
        <pc:spChg chg="mod">
          <ac:chgData name="reza kabir" userId="af3c95a13102d509" providerId="LiveId" clId="{F2C1D07E-E9FC-46B9-99E8-D8A07FCEE88F}" dt="2020-05-17T16:33:51.250" v="108" actId="165"/>
          <ac:spMkLst>
            <pc:docMk/>
            <pc:sldMk cId="1631863452" sldId="575"/>
            <ac:spMk id="98" creationId="{E409BC9E-2373-4AF2-9030-54B3834DEDD1}"/>
          </ac:spMkLst>
        </pc:spChg>
        <pc:spChg chg="mod">
          <ac:chgData name="reza kabir" userId="af3c95a13102d509" providerId="LiveId" clId="{F2C1D07E-E9FC-46B9-99E8-D8A07FCEE88F}" dt="2020-05-17T16:33:51.250" v="108" actId="165"/>
          <ac:spMkLst>
            <pc:docMk/>
            <pc:sldMk cId="1631863452" sldId="575"/>
            <ac:spMk id="101" creationId="{1700DD43-F9EB-4A88-8A17-09DB3BFF4041}"/>
          </ac:spMkLst>
        </pc:spChg>
        <pc:spChg chg="mod">
          <ac:chgData name="reza kabir" userId="af3c95a13102d509" providerId="LiveId" clId="{F2C1D07E-E9FC-46B9-99E8-D8A07FCEE88F}" dt="2020-05-17T16:33:51.250" v="108" actId="165"/>
          <ac:spMkLst>
            <pc:docMk/>
            <pc:sldMk cId="1631863452" sldId="575"/>
            <ac:spMk id="102" creationId="{770DD479-2AFF-48CA-8790-B66B2723C013}"/>
          </ac:spMkLst>
        </pc:spChg>
        <pc:spChg chg="mod">
          <ac:chgData name="reza kabir" userId="af3c95a13102d509" providerId="LiveId" clId="{F2C1D07E-E9FC-46B9-99E8-D8A07FCEE88F}" dt="2020-05-17T16:33:51.250" v="108" actId="165"/>
          <ac:spMkLst>
            <pc:docMk/>
            <pc:sldMk cId="1631863452" sldId="575"/>
            <ac:spMk id="103" creationId="{0EE5B5B8-0247-49FD-A3B7-E7D3A3336B15}"/>
          </ac:spMkLst>
        </pc:spChg>
        <pc:spChg chg="mod">
          <ac:chgData name="reza kabir" userId="af3c95a13102d509" providerId="LiveId" clId="{F2C1D07E-E9FC-46B9-99E8-D8A07FCEE88F}" dt="2020-05-17T16:33:51.250" v="108" actId="165"/>
          <ac:spMkLst>
            <pc:docMk/>
            <pc:sldMk cId="1631863452" sldId="575"/>
            <ac:spMk id="104" creationId="{A782CED4-5674-42EA-8405-0AEB1B4AF314}"/>
          </ac:spMkLst>
        </pc:spChg>
        <pc:spChg chg="mod">
          <ac:chgData name="reza kabir" userId="af3c95a13102d509" providerId="LiveId" clId="{F2C1D07E-E9FC-46B9-99E8-D8A07FCEE88F}" dt="2020-05-17T16:33:51.250" v="108" actId="165"/>
          <ac:spMkLst>
            <pc:docMk/>
            <pc:sldMk cId="1631863452" sldId="575"/>
            <ac:spMk id="105" creationId="{F72A2E89-54CD-4441-B30A-CC91561ACE67}"/>
          </ac:spMkLst>
        </pc:spChg>
        <pc:spChg chg="mod">
          <ac:chgData name="reza kabir" userId="af3c95a13102d509" providerId="LiveId" clId="{F2C1D07E-E9FC-46B9-99E8-D8A07FCEE88F}" dt="2020-05-17T16:33:51.250" v="108" actId="165"/>
          <ac:spMkLst>
            <pc:docMk/>
            <pc:sldMk cId="1631863452" sldId="575"/>
            <ac:spMk id="106" creationId="{DFD24194-CED0-43C5-835D-A958E276AAD6}"/>
          </ac:spMkLst>
        </pc:spChg>
        <pc:spChg chg="mod">
          <ac:chgData name="reza kabir" userId="af3c95a13102d509" providerId="LiveId" clId="{F2C1D07E-E9FC-46B9-99E8-D8A07FCEE88F}" dt="2020-05-17T16:33:51.250" v="108" actId="165"/>
          <ac:spMkLst>
            <pc:docMk/>
            <pc:sldMk cId="1631863452" sldId="575"/>
            <ac:spMk id="107" creationId="{E28C3884-2BAA-4A5C-89D8-1B5211B76464}"/>
          </ac:spMkLst>
        </pc:spChg>
        <pc:spChg chg="mod">
          <ac:chgData name="reza kabir" userId="af3c95a13102d509" providerId="LiveId" clId="{F2C1D07E-E9FC-46B9-99E8-D8A07FCEE88F}" dt="2020-05-17T16:33:51.250" v="108" actId="165"/>
          <ac:spMkLst>
            <pc:docMk/>
            <pc:sldMk cId="1631863452" sldId="575"/>
            <ac:spMk id="109" creationId="{C799830B-944B-4A7A-845D-1930EF26B9EF}"/>
          </ac:spMkLst>
        </pc:spChg>
        <pc:spChg chg="mod">
          <ac:chgData name="reza kabir" userId="af3c95a13102d509" providerId="LiveId" clId="{F2C1D07E-E9FC-46B9-99E8-D8A07FCEE88F}" dt="2020-05-17T16:33:51.250" v="108" actId="165"/>
          <ac:spMkLst>
            <pc:docMk/>
            <pc:sldMk cId="1631863452" sldId="575"/>
            <ac:spMk id="110" creationId="{73B1D7EB-CCCC-4E85-824A-14B5B48A0DA2}"/>
          </ac:spMkLst>
        </pc:spChg>
        <pc:spChg chg="mod">
          <ac:chgData name="reza kabir" userId="af3c95a13102d509" providerId="LiveId" clId="{F2C1D07E-E9FC-46B9-99E8-D8A07FCEE88F}" dt="2020-05-17T16:33:51.250" v="108" actId="165"/>
          <ac:spMkLst>
            <pc:docMk/>
            <pc:sldMk cId="1631863452" sldId="575"/>
            <ac:spMk id="111" creationId="{0DDC66E7-8D23-40B3-86AA-3B9DEE25D0EE}"/>
          </ac:spMkLst>
        </pc:spChg>
        <pc:spChg chg="mod">
          <ac:chgData name="reza kabir" userId="af3c95a13102d509" providerId="LiveId" clId="{F2C1D07E-E9FC-46B9-99E8-D8A07FCEE88F}" dt="2020-05-17T16:33:51.250" v="108" actId="165"/>
          <ac:spMkLst>
            <pc:docMk/>
            <pc:sldMk cId="1631863452" sldId="575"/>
            <ac:spMk id="112" creationId="{4F355416-1880-46A2-BEEB-9B98D6C4DAD3}"/>
          </ac:spMkLst>
        </pc:spChg>
        <pc:spChg chg="mod">
          <ac:chgData name="reza kabir" userId="af3c95a13102d509" providerId="LiveId" clId="{F2C1D07E-E9FC-46B9-99E8-D8A07FCEE88F}" dt="2020-05-17T16:33:51.250" v="108" actId="165"/>
          <ac:spMkLst>
            <pc:docMk/>
            <pc:sldMk cId="1631863452" sldId="575"/>
            <ac:spMk id="113" creationId="{F25CD5CC-7DEA-431D-8820-37146EBB3CFB}"/>
          </ac:spMkLst>
        </pc:spChg>
        <pc:spChg chg="mod">
          <ac:chgData name="reza kabir" userId="af3c95a13102d509" providerId="LiveId" clId="{F2C1D07E-E9FC-46B9-99E8-D8A07FCEE88F}" dt="2020-05-17T16:33:51.250" v="108" actId="165"/>
          <ac:spMkLst>
            <pc:docMk/>
            <pc:sldMk cId="1631863452" sldId="575"/>
            <ac:spMk id="114" creationId="{31CFA84E-3ED6-4E2D-A4CF-F651C8971C77}"/>
          </ac:spMkLst>
        </pc:spChg>
        <pc:spChg chg="mod">
          <ac:chgData name="reza kabir" userId="af3c95a13102d509" providerId="LiveId" clId="{F2C1D07E-E9FC-46B9-99E8-D8A07FCEE88F}" dt="2020-05-17T16:33:51.250" v="108" actId="165"/>
          <ac:spMkLst>
            <pc:docMk/>
            <pc:sldMk cId="1631863452" sldId="575"/>
            <ac:spMk id="117" creationId="{44C900C7-B5C3-48D0-B40A-A0CAF722F2AD}"/>
          </ac:spMkLst>
        </pc:spChg>
        <pc:spChg chg="mod">
          <ac:chgData name="reza kabir" userId="af3c95a13102d509" providerId="LiveId" clId="{F2C1D07E-E9FC-46B9-99E8-D8A07FCEE88F}" dt="2020-05-17T16:33:51.250" v="108" actId="165"/>
          <ac:spMkLst>
            <pc:docMk/>
            <pc:sldMk cId="1631863452" sldId="575"/>
            <ac:spMk id="118" creationId="{50BD545B-A17C-4956-825B-7FF7A773FE93}"/>
          </ac:spMkLst>
        </pc:spChg>
        <pc:spChg chg="mod">
          <ac:chgData name="reza kabir" userId="af3c95a13102d509" providerId="LiveId" clId="{F2C1D07E-E9FC-46B9-99E8-D8A07FCEE88F}" dt="2020-05-17T16:33:51.250" v="108" actId="165"/>
          <ac:spMkLst>
            <pc:docMk/>
            <pc:sldMk cId="1631863452" sldId="575"/>
            <ac:spMk id="119" creationId="{0DF28405-1E65-42CB-94E8-BBBFE037CD79}"/>
          </ac:spMkLst>
        </pc:spChg>
        <pc:spChg chg="mod">
          <ac:chgData name="reza kabir" userId="af3c95a13102d509" providerId="LiveId" clId="{F2C1D07E-E9FC-46B9-99E8-D8A07FCEE88F}" dt="2020-05-17T16:33:51.250" v="108" actId="165"/>
          <ac:spMkLst>
            <pc:docMk/>
            <pc:sldMk cId="1631863452" sldId="575"/>
            <ac:spMk id="120" creationId="{EDBDAA93-28C0-4252-8FF8-19AD78C159F2}"/>
          </ac:spMkLst>
        </pc:spChg>
        <pc:spChg chg="mod">
          <ac:chgData name="reza kabir" userId="af3c95a13102d509" providerId="LiveId" clId="{F2C1D07E-E9FC-46B9-99E8-D8A07FCEE88F}" dt="2020-05-17T16:33:51.250" v="108" actId="165"/>
          <ac:spMkLst>
            <pc:docMk/>
            <pc:sldMk cId="1631863452" sldId="575"/>
            <ac:spMk id="121" creationId="{9854AB7F-7709-4D3A-8186-B44F007D261F}"/>
          </ac:spMkLst>
        </pc:spChg>
        <pc:spChg chg="mod">
          <ac:chgData name="reza kabir" userId="af3c95a13102d509" providerId="LiveId" clId="{F2C1D07E-E9FC-46B9-99E8-D8A07FCEE88F}" dt="2020-05-17T16:33:51.250" v="108" actId="165"/>
          <ac:spMkLst>
            <pc:docMk/>
            <pc:sldMk cId="1631863452" sldId="575"/>
            <ac:spMk id="122" creationId="{4C4D221C-B6DD-4B93-85B2-F150241E75F9}"/>
          </ac:spMkLst>
        </pc:spChg>
        <pc:spChg chg="mod">
          <ac:chgData name="reza kabir" userId="af3c95a13102d509" providerId="LiveId" clId="{F2C1D07E-E9FC-46B9-99E8-D8A07FCEE88F}" dt="2020-05-17T16:33:51.250" v="108" actId="165"/>
          <ac:spMkLst>
            <pc:docMk/>
            <pc:sldMk cId="1631863452" sldId="575"/>
            <ac:spMk id="123" creationId="{36578B17-FA6D-4BFF-AD95-039E9B75D2DB}"/>
          </ac:spMkLst>
        </pc:spChg>
        <pc:spChg chg="mod">
          <ac:chgData name="reza kabir" userId="af3c95a13102d509" providerId="LiveId" clId="{F2C1D07E-E9FC-46B9-99E8-D8A07FCEE88F}" dt="2020-05-17T16:33:51.250" v="108" actId="165"/>
          <ac:spMkLst>
            <pc:docMk/>
            <pc:sldMk cId="1631863452" sldId="575"/>
            <ac:spMk id="125" creationId="{9EC1ABB4-0782-4600-8861-1EDC507721FD}"/>
          </ac:spMkLst>
        </pc:spChg>
        <pc:spChg chg="mod">
          <ac:chgData name="reza kabir" userId="af3c95a13102d509" providerId="LiveId" clId="{F2C1D07E-E9FC-46B9-99E8-D8A07FCEE88F}" dt="2020-05-17T16:33:51.250" v="108" actId="165"/>
          <ac:spMkLst>
            <pc:docMk/>
            <pc:sldMk cId="1631863452" sldId="575"/>
            <ac:spMk id="126" creationId="{F1B4D462-5BC6-469D-8971-94466B0A264F}"/>
          </ac:spMkLst>
        </pc:spChg>
        <pc:spChg chg="mod topLvl">
          <ac:chgData name="reza kabir" userId="af3c95a13102d509" providerId="LiveId" clId="{F2C1D07E-E9FC-46B9-99E8-D8A07FCEE88F}" dt="2020-05-17T16:33:51.250" v="108" actId="165"/>
          <ac:spMkLst>
            <pc:docMk/>
            <pc:sldMk cId="1631863452" sldId="575"/>
            <ac:spMk id="127" creationId="{647D8B3A-AA06-480C-A320-33B1DC9B1A6A}"/>
          </ac:spMkLst>
        </pc:spChg>
        <pc:spChg chg="mod">
          <ac:chgData name="reza kabir" userId="af3c95a13102d509" providerId="LiveId" clId="{F2C1D07E-E9FC-46B9-99E8-D8A07FCEE88F}" dt="2020-05-17T16:33:51.250" v="108" actId="165"/>
          <ac:spMkLst>
            <pc:docMk/>
            <pc:sldMk cId="1631863452" sldId="575"/>
            <ac:spMk id="129" creationId="{3F437CE5-74D9-4370-AFF4-FBC6924603C2}"/>
          </ac:spMkLst>
        </pc:spChg>
        <pc:spChg chg="mod">
          <ac:chgData name="reza kabir" userId="af3c95a13102d509" providerId="LiveId" clId="{F2C1D07E-E9FC-46B9-99E8-D8A07FCEE88F}" dt="2020-05-17T16:33:51.250" v="108" actId="165"/>
          <ac:spMkLst>
            <pc:docMk/>
            <pc:sldMk cId="1631863452" sldId="575"/>
            <ac:spMk id="130" creationId="{3A18319D-E17C-4E03-BE8A-D7F6A8C7FA87}"/>
          </ac:spMkLst>
        </pc:spChg>
        <pc:spChg chg="mod">
          <ac:chgData name="reza kabir" userId="af3c95a13102d509" providerId="LiveId" clId="{F2C1D07E-E9FC-46B9-99E8-D8A07FCEE88F}" dt="2020-05-17T16:33:51.250" v="108" actId="165"/>
          <ac:spMkLst>
            <pc:docMk/>
            <pc:sldMk cId="1631863452" sldId="575"/>
            <ac:spMk id="131" creationId="{B92714B7-0BD7-40FE-ADC9-5E1540FE0037}"/>
          </ac:spMkLst>
        </pc:spChg>
        <pc:spChg chg="mod">
          <ac:chgData name="reza kabir" userId="af3c95a13102d509" providerId="LiveId" clId="{F2C1D07E-E9FC-46B9-99E8-D8A07FCEE88F}" dt="2020-05-17T16:33:51.250" v="108" actId="165"/>
          <ac:spMkLst>
            <pc:docMk/>
            <pc:sldMk cId="1631863452" sldId="575"/>
            <ac:spMk id="132" creationId="{30CDCC66-8543-4E4B-9E2A-25E3E89F342B}"/>
          </ac:spMkLst>
        </pc:spChg>
        <pc:spChg chg="mod">
          <ac:chgData name="reza kabir" userId="af3c95a13102d509" providerId="LiveId" clId="{F2C1D07E-E9FC-46B9-99E8-D8A07FCEE88F}" dt="2020-05-17T16:33:51.250" v="108" actId="165"/>
          <ac:spMkLst>
            <pc:docMk/>
            <pc:sldMk cId="1631863452" sldId="575"/>
            <ac:spMk id="133" creationId="{823151BB-59EA-4991-9FC3-25415C592C3D}"/>
          </ac:spMkLst>
        </pc:spChg>
        <pc:spChg chg="mod">
          <ac:chgData name="reza kabir" userId="af3c95a13102d509" providerId="LiveId" clId="{F2C1D07E-E9FC-46B9-99E8-D8A07FCEE88F}" dt="2020-05-17T16:33:51.250" v="108" actId="165"/>
          <ac:spMkLst>
            <pc:docMk/>
            <pc:sldMk cId="1631863452" sldId="575"/>
            <ac:spMk id="134" creationId="{F42BCA34-C6AF-4484-8958-697F37AFCCE8}"/>
          </ac:spMkLst>
        </pc:spChg>
        <pc:spChg chg="mod">
          <ac:chgData name="reza kabir" userId="af3c95a13102d509" providerId="LiveId" clId="{F2C1D07E-E9FC-46B9-99E8-D8A07FCEE88F}" dt="2020-05-17T16:33:51.250" v="108" actId="165"/>
          <ac:spMkLst>
            <pc:docMk/>
            <pc:sldMk cId="1631863452" sldId="575"/>
            <ac:spMk id="135" creationId="{516641AD-98B9-4175-A24E-47141E02F13A}"/>
          </ac:spMkLst>
        </pc:spChg>
        <pc:spChg chg="mod">
          <ac:chgData name="reza kabir" userId="af3c95a13102d509" providerId="LiveId" clId="{F2C1D07E-E9FC-46B9-99E8-D8A07FCEE88F}" dt="2020-05-17T16:33:51.250" v="108" actId="165"/>
          <ac:spMkLst>
            <pc:docMk/>
            <pc:sldMk cId="1631863452" sldId="575"/>
            <ac:spMk id="136" creationId="{E8F58642-3068-48C2-950D-57EEB10F892F}"/>
          </ac:spMkLst>
        </pc:spChg>
        <pc:spChg chg="mod">
          <ac:chgData name="reza kabir" userId="af3c95a13102d509" providerId="LiveId" clId="{F2C1D07E-E9FC-46B9-99E8-D8A07FCEE88F}" dt="2020-05-17T16:33:51.250" v="108" actId="165"/>
          <ac:spMkLst>
            <pc:docMk/>
            <pc:sldMk cId="1631863452" sldId="575"/>
            <ac:spMk id="138" creationId="{194A73E7-EFEE-4C09-B314-92D0A74061FA}"/>
          </ac:spMkLst>
        </pc:spChg>
        <pc:spChg chg="mod">
          <ac:chgData name="reza kabir" userId="af3c95a13102d509" providerId="LiveId" clId="{F2C1D07E-E9FC-46B9-99E8-D8A07FCEE88F}" dt="2020-05-17T16:33:51.250" v="108" actId="165"/>
          <ac:spMkLst>
            <pc:docMk/>
            <pc:sldMk cId="1631863452" sldId="575"/>
            <ac:spMk id="139" creationId="{B65A950B-78B6-42A9-A6D3-56D9B99B4EEC}"/>
          </ac:spMkLst>
        </pc:spChg>
        <pc:spChg chg="mod">
          <ac:chgData name="reza kabir" userId="af3c95a13102d509" providerId="LiveId" clId="{F2C1D07E-E9FC-46B9-99E8-D8A07FCEE88F}" dt="2020-05-17T16:33:51.250" v="108" actId="165"/>
          <ac:spMkLst>
            <pc:docMk/>
            <pc:sldMk cId="1631863452" sldId="575"/>
            <ac:spMk id="140" creationId="{FB3F86C6-5FCF-48CD-BBF2-4D3DE6597AD3}"/>
          </ac:spMkLst>
        </pc:spChg>
        <pc:spChg chg="mod">
          <ac:chgData name="reza kabir" userId="af3c95a13102d509" providerId="LiveId" clId="{F2C1D07E-E9FC-46B9-99E8-D8A07FCEE88F}" dt="2020-05-17T16:33:51.250" v="108" actId="165"/>
          <ac:spMkLst>
            <pc:docMk/>
            <pc:sldMk cId="1631863452" sldId="575"/>
            <ac:spMk id="141" creationId="{BAB62303-81E0-478F-BE35-0997EA621877}"/>
          </ac:spMkLst>
        </pc:spChg>
        <pc:spChg chg="mod">
          <ac:chgData name="reza kabir" userId="af3c95a13102d509" providerId="LiveId" clId="{F2C1D07E-E9FC-46B9-99E8-D8A07FCEE88F}" dt="2020-05-17T16:33:51.250" v="108" actId="165"/>
          <ac:spMkLst>
            <pc:docMk/>
            <pc:sldMk cId="1631863452" sldId="575"/>
            <ac:spMk id="142" creationId="{CF681425-AD06-4B71-9819-62AF771743CE}"/>
          </ac:spMkLst>
        </pc:spChg>
        <pc:spChg chg="mod">
          <ac:chgData name="reza kabir" userId="af3c95a13102d509" providerId="LiveId" clId="{F2C1D07E-E9FC-46B9-99E8-D8A07FCEE88F}" dt="2020-05-17T16:33:51.250" v="108" actId="165"/>
          <ac:spMkLst>
            <pc:docMk/>
            <pc:sldMk cId="1631863452" sldId="575"/>
            <ac:spMk id="143" creationId="{959E5583-199E-49FA-8C1E-248A90593DCD}"/>
          </ac:spMkLst>
        </pc:spChg>
        <pc:spChg chg="mod">
          <ac:chgData name="reza kabir" userId="af3c95a13102d509" providerId="LiveId" clId="{F2C1D07E-E9FC-46B9-99E8-D8A07FCEE88F}" dt="2020-05-17T16:33:51.250" v="108" actId="165"/>
          <ac:spMkLst>
            <pc:docMk/>
            <pc:sldMk cId="1631863452" sldId="575"/>
            <ac:spMk id="144" creationId="{99154A63-1482-4BA4-A17F-E585A64BFE73}"/>
          </ac:spMkLst>
        </pc:spChg>
        <pc:spChg chg="mod">
          <ac:chgData name="reza kabir" userId="af3c95a13102d509" providerId="LiveId" clId="{F2C1D07E-E9FC-46B9-99E8-D8A07FCEE88F}" dt="2020-05-17T16:33:51.250" v="108" actId="165"/>
          <ac:spMkLst>
            <pc:docMk/>
            <pc:sldMk cId="1631863452" sldId="575"/>
            <ac:spMk id="145" creationId="{7C65A050-29AD-4D45-8B3C-7556891606C8}"/>
          </ac:spMkLst>
        </pc:spChg>
        <pc:spChg chg="mod">
          <ac:chgData name="reza kabir" userId="af3c95a13102d509" providerId="LiveId" clId="{F2C1D07E-E9FC-46B9-99E8-D8A07FCEE88F}" dt="2020-05-17T16:33:51.250" v="108" actId="165"/>
          <ac:spMkLst>
            <pc:docMk/>
            <pc:sldMk cId="1631863452" sldId="575"/>
            <ac:spMk id="146" creationId="{E3D4FFA7-7AE7-4DF6-819B-F04BA614DA1F}"/>
          </ac:spMkLst>
        </pc:spChg>
        <pc:spChg chg="mod">
          <ac:chgData name="reza kabir" userId="af3c95a13102d509" providerId="LiveId" clId="{F2C1D07E-E9FC-46B9-99E8-D8A07FCEE88F}" dt="2020-05-17T16:33:51.250" v="108" actId="165"/>
          <ac:spMkLst>
            <pc:docMk/>
            <pc:sldMk cId="1631863452" sldId="575"/>
            <ac:spMk id="147" creationId="{3342D9AE-787B-4D19-BB4B-7FE205DA0F4E}"/>
          </ac:spMkLst>
        </pc:spChg>
        <pc:spChg chg="mod">
          <ac:chgData name="reza kabir" userId="af3c95a13102d509" providerId="LiveId" clId="{F2C1D07E-E9FC-46B9-99E8-D8A07FCEE88F}" dt="2020-05-17T16:33:51.250" v="108" actId="165"/>
          <ac:spMkLst>
            <pc:docMk/>
            <pc:sldMk cId="1631863452" sldId="575"/>
            <ac:spMk id="148" creationId="{F88F37DF-C5E8-4DD0-868D-D480D1850705}"/>
          </ac:spMkLst>
        </pc:spChg>
        <pc:spChg chg="mod">
          <ac:chgData name="reza kabir" userId="af3c95a13102d509" providerId="LiveId" clId="{F2C1D07E-E9FC-46B9-99E8-D8A07FCEE88F}" dt="2020-05-17T16:33:51.250" v="108" actId="165"/>
          <ac:spMkLst>
            <pc:docMk/>
            <pc:sldMk cId="1631863452" sldId="575"/>
            <ac:spMk id="149" creationId="{898C5B11-3AEC-4DA9-87BF-77B99FD485B1}"/>
          </ac:spMkLst>
        </pc:spChg>
        <pc:spChg chg="mod">
          <ac:chgData name="reza kabir" userId="af3c95a13102d509" providerId="LiveId" clId="{F2C1D07E-E9FC-46B9-99E8-D8A07FCEE88F}" dt="2020-05-17T16:33:51.250" v="108" actId="165"/>
          <ac:spMkLst>
            <pc:docMk/>
            <pc:sldMk cId="1631863452" sldId="575"/>
            <ac:spMk id="150" creationId="{59FEA02D-B08E-47CC-9C92-FEC6F6EE0B9B}"/>
          </ac:spMkLst>
        </pc:spChg>
        <pc:spChg chg="mod">
          <ac:chgData name="reza kabir" userId="af3c95a13102d509" providerId="LiveId" clId="{F2C1D07E-E9FC-46B9-99E8-D8A07FCEE88F}" dt="2020-05-17T16:33:51.250" v="108" actId="165"/>
          <ac:spMkLst>
            <pc:docMk/>
            <pc:sldMk cId="1631863452" sldId="575"/>
            <ac:spMk id="151" creationId="{AACBAEDF-F16D-4B4C-B6AC-555A8DA2B49E}"/>
          </ac:spMkLst>
        </pc:spChg>
        <pc:spChg chg="mod">
          <ac:chgData name="reza kabir" userId="af3c95a13102d509" providerId="LiveId" clId="{F2C1D07E-E9FC-46B9-99E8-D8A07FCEE88F}" dt="2020-05-17T16:33:51.250" v="108" actId="165"/>
          <ac:spMkLst>
            <pc:docMk/>
            <pc:sldMk cId="1631863452" sldId="575"/>
            <ac:spMk id="152" creationId="{8A483C47-29C3-4669-A948-A0D262D16147}"/>
          </ac:spMkLst>
        </pc:spChg>
        <pc:spChg chg="mod">
          <ac:chgData name="reza kabir" userId="af3c95a13102d509" providerId="LiveId" clId="{F2C1D07E-E9FC-46B9-99E8-D8A07FCEE88F}" dt="2020-05-17T16:33:51.250" v="108" actId="165"/>
          <ac:spMkLst>
            <pc:docMk/>
            <pc:sldMk cId="1631863452" sldId="575"/>
            <ac:spMk id="153" creationId="{9BE6B3DD-7EB8-43DB-86F2-453F5C955BBC}"/>
          </ac:spMkLst>
        </pc:spChg>
        <pc:spChg chg="mod">
          <ac:chgData name="reza kabir" userId="af3c95a13102d509" providerId="LiveId" clId="{F2C1D07E-E9FC-46B9-99E8-D8A07FCEE88F}" dt="2020-05-17T16:33:51.250" v="108" actId="165"/>
          <ac:spMkLst>
            <pc:docMk/>
            <pc:sldMk cId="1631863452" sldId="575"/>
            <ac:spMk id="154" creationId="{F8D06F06-C073-480D-9DA7-B6EC2C065498}"/>
          </ac:spMkLst>
        </pc:spChg>
        <pc:spChg chg="mod">
          <ac:chgData name="reza kabir" userId="af3c95a13102d509" providerId="LiveId" clId="{F2C1D07E-E9FC-46B9-99E8-D8A07FCEE88F}" dt="2020-05-17T16:33:51.250" v="108" actId="165"/>
          <ac:spMkLst>
            <pc:docMk/>
            <pc:sldMk cId="1631863452" sldId="575"/>
            <ac:spMk id="155" creationId="{AD840A26-CAB2-43C1-B9A9-D8091CA5ADED}"/>
          </ac:spMkLst>
        </pc:spChg>
        <pc:spChg chg="mod">
          <ac:chgData name="reza kabir" userId="af3c95a13102d509" providerId="LiveId" clId="{F2C1D07E-E9FC-46B9-99E8-D8A07FCEE88F}" dt="2020-05-17T16:33:51.250" v="108" actId="165"/>
          <ac:spMkLst>
            <pc:docMk/>
            <pc:sldMk cId="1631863452" sldId="575"/>
            <ac:spMk id="156" creationId="{02A51038-5B40-4261-A179-DFC88F4627D9}"/>
          </ac:spMkLst>
        </pc:spChg>
        <pc:spChg chg="mod">
          <ac:chgData name="reza kabir" userId="af3c95a13102d509" providerId="LiveId" clId="{F2C1D07E-E9FC-46B9-99E8-D8A07FCEE88F}" dt="2020-05-17T16:33:51.250" v="108" actId="165"/>
          <ac:spMkLst>
            <pc:docMk/>
            <pc:sldMk cId="1631863452" sldId="575"/>
            <ac:spMk id="157" creationId="{6024739D-CFE5-4CA5-BBCB-8AC155026356}"/>
          </ac:spMkLst>
        </pc:spChg>
        <pc:spChg chg="mod">
          <ac:chgData name="reza kabir" userId="af3c95a13102d509" providerId="LiveId" clId="{F2C1D07E-E9FC-46B9-99E8-D8A07FCEE88F}" dt="2020-05-17T16:33:51.250" v="108" actId="165"/>
          <ac:spMkLst>
            <pc:docMk/>
            <pc:sldMk cId="1631863452" sldId="575"/>
            <ac:spMk id="158" creationId="{8269BCED-3337-4EF1-A802-3D97B4FECCFB}"/>
          </ac:spMkLst>
        </pc:spChg>
        <pc:spChg chg="mod">
          <ac:chgData name="reza kabir" userId="af3c95a13102d509" providerId="LiveId" clId="{F2C1D07E-E9FC-46B9-99E8-D8A07FCEE88F}" dt="2020-05-17T16:33:51.250" v="108" actId="165"/>
          <ac:spMkLst>
            <pc:docMk/>
            <pc:sldMk cId="1631863452" sldId="575"/>
            <ac:spMk id="159" creationId="{FBD6FBAE-BBA8-4B96-8DC8-4A47BBB43C5B}"/>
          </ac:spMkLst>
        </pc:spChg>
        <pc:spChg chg="mod">
          <ac:chgData name="reza kabir" userId="af3c95a13102d509" providerId="LiveId" clId="{F2C1D07E-E9FC-46B9-99E8-D8A07FCEE88F}" dt="2020-05-17T16:33:51.250" v="108" actId="165"/>
          <ac:spMkLst>
            <pc:docMk/>
            <pc:sldMk cId="1631863452" sldId="575"/>
            <ac:spMk id="160" creationId="{79CE6160-C100-4320-B8C7-EA87CD283034}"/>
          </ac:spMkLst>
        </pc:spChg>
        <pc:spChg chg="mod">
          <ac:chgData name="reza kabir" userId="af3c95a13102d509" providerId="LiveId" clId="{F2C1D07E-E9FC-46B9-99E8-D8A07FCEE88F}" dt="2020-05-17T16:33:51.250" v="108" actId="165"/>
          <ac:spMkLst>
            <pc:docMk/>
            <pc:sldMk cId="1631863452" sldId="575"/>
            <ac:spMk id="161" creationId="{247546B3-84DF-4145-B874-1BCA2ABC5936}"/>
          </ac:spMkLst>
        </pc:spChg>
        <pc:spChg chg="mod">
          <ac:chgData name="reza kabir" userId="af3c95a13102d509" providerId="LiveId" clId="{F2C1D07E-E9FC-46B9-99E8-D8A07FCEE88F}" dt="2020-05-17T16:33:51.250" v="108" actId="165"/>
          <ac:spMkLst>
            <pc:docMk/>
            <pc:sldMk cId="1631863452" sldId="575"/>
            <ac:spMk id="162" creationId="{6DD01527-5FF9-495C-A8DD-50152832B21D}"/>
          </ac:spMkLst>
        </pc:spChg>
        <pc:spChg chg="mod">
          <ac:chgData name="reza kabir" userId="af3c95a13102d509" providerId="LiveId" clId="{F2C1D07E-E9FC-46B9-99E8-D8A07FCEE88F}" dt="2020-05-17T16:33:51.250" v="108" actId="165"/>
          <ac:spMkLst>
            <pc:docMk/>
            <pc:sldMk cId="1631863452" sldId="575"/>
            <ac:spMk id="163" creationId="{7CE7A3B2-C7AA-4F51-999B-E60E2659FED1}"/>
          </ac:spMkLst>
        </pc:spChg>
        <pc:spChg chg="mod">
          <ac:chgData name="reza kabir" userId="af3c95a13102d509" providerId="LiveId" clId="{F2C1D07E-E9FC-46B9-99E8-D8A07FCEE88F}" dt="2020-05-17T16:33:51.250" v="108" actId="165"/>
          <ac:spMkLst>
            <pc:docMk/>
            <pc:sldMk cId="1631863452" sldId="575"/>
            <ac:spMk id="164" creationId="{23476F08-A1E6-4451-ADB0-12AEC136A4B2}"/>
          </ac:spMkLst>
        </pc:spChg>
        <pc:spChg chg="mod">
          <ac:chgData name="reza kabir" userId="af3c95a13102d509" providerId="LiveId" clId="{F2C1D07E-E9FC-46B9-99E8-D8A07FCEE88F}" dt="2020-05-17T16:33:51.250" v="108" actId="165"/>
          <ac:spMkLst>
            <pc:docMk/>
            <pc:sldMk cId="1631863452" sldId="575"/>
            <ac:spMk id="165" creationId="{B62FA159-8B70-458A-B39F-672EADF48C8A}"/>
          </ac:spMkLst>
        </pc:spChg>
        <pc:spChg chg="mod">
          <ac:chgData name="reza kabir" userId="af3c95a13102d509" providerId="LiveId" clId="{F2C1D07E-E9FC-46B9-99E8-D8A07FCEE88F}" dt="2020-05-17T16:33:51.250" v="108" actId="165"/>
          <ac:spMkLst>
            <pc:docMk/>
            <pc:sldMk cId="1631863452" sldId="575"/>
            <ac:spMk id="166" creationId="{9547A8E8-9DF2-47C8-9334-0F882C0F87FE}"/>
          </ac:spMkLst>
        </pc:spChg>
        <pc:spChg chg="mod">
          <ac:chgData name="reza kabir" userId="af3c95a13102d509" providerId="LiveId" clId="{F2C1D07E-E9FC-46B9-99E8-D8A07FCEE88F}" dt="2020-05-17T16:33:51.250" v="108" actId="165"/>
          <ac:spMkLst>
            <pc:docMk/>
            <pc:sldMk cId="1631863452" sldId="575"/>
            <ac:spMk id="167" creationId="{FF7F90B5-E0B2-499D-A486-8F3DD0885F99}"/>
          </ac:spMkLst>
        </pc:spChg>
        <pc:spChg chg="mod">
          <ac:chgData name="reza kabir" userId="af3c95a13102d509" providerId="LiveId" clId="{F2C1D07E-E9FC-46B9-99E8-D8A07FCEE88F}" dt="2020-05-17T16:33:51.250" v="108" actId="165"/>
          <ac:spMkLst>
            <pc:docMk/>
            <pc:sldMk cId="1631863452" sldId="575"/>
            <ac:spMk id="168" creationId="{8260B667-E532-480E-A470-A48CF14F7F47}"/>
          </ac:spMkLst>
        </pc:spChg>
        <pc:spChg chg="mod">
          <ac:chgData name="reza kabir" userId="af3c95a13102d509" providerId="LiveId" clId="{F2C1D07E-E9FC-46B9-99E8-D8A07FCEE88F}" dt="2020-05-17T16:33:51.250" v="108" actId="165"/>
          <ac:spMkLst>
            <pc:docMk/>
            <pc:sldMk cId="1631863452" sldId="575"/>
            <ac:spMk id="169" creationId="{093914C5-A66E-44F4-BE72-D2B99617A4C0}"/>
          </ac:spMkLst>
        </pc:spChg>
        <pc:spChg chg="mod">
          <ac:chgData name="reza kabir" userId="af3c95a13102d509" providerId="LiveId" clId="{F2C1D07E-E9FC-46B9-99E8-D8A07FCEE88F}" dt="2020-05-17T16:33:51.250" v="108" actId="165"/>
          <ac:spMkLst>
            <pc:docMk/>
            <pc:sldMk cId="1631863452" sldId="575"/>
            <ac:spMk id="170" creationId="{324192D8-B572-4A49-BBA5-81BB4B4C3265}"/>
          </ac:spMkLst>
        </pc:spChg>
        <pc:spChg chg="mod">
          <ac:chgData name="reza kabir" userId="af3c95a13102d509" providerId="LiveId" clId="{F2C1D07E-E9FC-46B9-99E8-D8A07FCEE88F}" dt="2020-05-17T16:33:51.250" v="108" actId="165"/>
          <ac:spMkLst>
            <pc:docMk/>
            <pc:sldMk cId="1631863452" sldId="575"/>
            <ac:spMk id="171" creationId="{181877D2-86F8-44C6-A97D-F416DD1C5945}"/>
          </ac:spMkLst>
        </pc:spChg>
        <pc:spChg chg="mod">
          <ac:chgData name="reza kabir" userId="af3c95a13102d509" providerId="LiveId" clId="{F2C1D07E-E9FC-46B9-99E8-D8A07FCEE88F}" dt="2020-05-17T16:33:51.250" v="108" actId="165"/>
          <ac:spMkLst>
            <pc:docMk/>
            <pc:sldMk cId="1631863452" sldId="575"/>
            <ac:spMk id="172" creationId="{87B2A3F1-089C-4907-9EB8-A2F0CDE09314}"/>
          </ac:spMkLst>
        </pc:spChg>
        <pc:spChg chg="mod">
          <ac:chgData name="reza kabir" userId="af3c95a13102d509" providerId="LiveId" clId="{F2C1D07E-E9FC-46B9-99E8-D8A07FCEE88F}" dt="2020-05-17T16:33:51.250" v="108" actId="165"/>
          <ac:spMkLst>
            <pc:docMk/>
            <pc:sldMk cId="1631863452" sldId="575"/>
            <ac:spMk id="173" creationId="{48B9C2F9-391D-49AC-9E25-247FF24592B0}"/>
          </ac:spMkLst>
        </pc:spChg>
        <pc:spChg chg="mod">
          <ac:chgData name="reza kabir" userId="af3c95a13102d509" providerId="LiveId" clId="{F2C1D07E-E9FC-46B9-99E8-D8A07FCEE88F}" dt="2020-05-17T16:33:51.250" v="108" actId="165"/>
          <ac:spMkLst>
            <pc:docMk/>
            <pc:sldMk cId="1631863452" sldId="575"/>
            <ac:spMk id="174" creationId="{B12D447D-1AFE-4E13-ACB8-CBF847486DE9}"/>
          </ac:spMkLst>
        </pc:spChg>
        <pc:spChg chg="mod">
          <ac:chgData name="reza kabir" userId="af3c95a13102d509" providerId="LiveId" clId="{F2C1D07E-E9FC-46B9-99E8-D8A07FCEE88F}" dt="2020-05-17T16:33:51.250" v="108" actId="165"/>
          <ac:spMkLst>
            <pc:docMk/>
            <pc:sldMk cId="1631863452" sldId="575"/>
            <ac:spMk id="175" creationId="{9ECEFE15-74CA-49C4-A038-04776B0C58F9}"/>
          </ac:spMkLst>
        </pc:spChg>
        <pc:spChg chg="mod">
          <ac:chgData name="reza kabir" userId="af3c95a13102d509" providerId="LiveId" clId="{F2C1D07E-E9FC-46B9-99E8-D8A07FCEE88F}" dt="2020-05-17T16:33:51.250" v="108" actId="165"/>
          <ac:spMkLst>
            <pc:docMk/>
            <pc:sldMk cId="1631863452" sldId="575"/>
            <ac:spMk id="176" creationId="{E108C455-7D0B-4D8B-9FB0-634538EC159B}"/>
          </ac:spMkLst>
        </pc:spChg>
        <pc:spChg chg="mod">
          <ac:chgData name="reza kabir" userId="af3c95a13102d509" providerId="LiveId" clId="{F2C1D07E-E9FC-46B9-99E8-D8A07FCEE88F}" dt="2020-05-17T16:33:51.250" v="108" actId="165"/>
          <ac:spMkLst>
            <pc:docMk/>
            <pc:sldMk cId="1631863452" sldId="575"/>
            <ac:spMk id="177" creationId="{8E4A0793-94E0-42D6-A943-75FFFE82115D}"/>
          </ac:spMkLst>
        </pc:spChg>
        <pc:spChg chg="mod">
          <ac:chgData name="reza kabir" userId="af3c95a13102d509" providerId="LiveId" clId="{F2C1D07E-E9FC-46B9-99E8-D8A07FCEE88F}" dt="2020-05-17T16:33:51.250" v="108" actId="165"/>
          <ac:spMkLst>
            <pc:docMk/>
            <pc:sldMk cId="1631863452" sldId="575"/>
            <ac:spMk id="178" creationId="{4ADC3EE1-B843-4975-819D-2151FFF22525}"/>
          </ac:spMkLst>
        </pc:spChg>
        <pc:spChg chg="mod">
          <ac:chgData name="reza kabir" userId="af3c95a13102d509" providerId="LiveId" clId="{F2C1D07E-E9FC-46B9-99E8-D8A07FCEE88F}" dt="2020-05-17T16:33:51.250" v="108" actId="165"/>
          <ac:spMkLst>
            <pc:docMk/>
            <pc:sldMk cId="1631863452" sldId="575"/>
            <ac:spMk id="179" creationId="{4CC08DAC-6A66-4796-9AE2-33635F1C1DA9}"/>
          </ac:spMkLst>
        </pc:spChg>
        <pc:spChg chg="mod">
          <ac:chgData name="reza kabir" userId="af3c95a13102d509" providerId="LiveId" clId="{F2C1D07E-E9FC-46B9-99E8-D8A07FCEE88F}" dt="2020-05-17T16:33:51.250" v="108" actId="165"/>
          <ac:spMkLst>
            <pc:docMk/>
            <pc:sldMk cId="1631863452" sldId="575"/>
            <ac:spMk id="180" creationId="{62BC87BF-027F-4ED7-B2F2-C5DD22553668}"/>
          </ac:spMkLst>
        </pc:spChg>
        <pc:spChg chg="mod">
          <ac:chgData name="reza kabir" userId="af3c95a13102d509" providerId="LiveId" clId="{F2C1D07E-E9FC-46B9-99E8-D8A07FCEE88F}" dt="2020-05-17T16:33:51.250" v="108" actId="165"/>
          <ac:spMkLst>
            <pc:docMk/>
            <pc:sldMk cId="1631863452" sldId="575"/>
            <ac:spMk id="181" creationId="{B0BE71BB-CF36-4964-BE0A-5DBD94BFA5AC}"/>
          </ac:spMkLst>
        </pc:spChg>
        <pc:spChg chg="mod">
          <ac:chgData name="reza kabir" userId="af3c95a13102d509" providerId="LiveId" clId="{F2C1D07E-E9FC-46B9-99E8-D8A07FCEE88F}" dt="2020-05-17T16:33:51.250" v="108" actId="165"/>
          <ac:spMkLst>
            <pc:docMk/>
            <pc:sldMk cId="1631863452" sldId="575"/>
            <ac:spMk id="182" creationId="{A2D0E5E0-CF20-493C-81B4-2FD40AAD2E53}"/>
          </ac:spMkLst>
        </pc:spChg>
        <pc:spChg chg="mod">
          <ac:chgData name="reza kabir" userId="af3c95a13102d509" providerId="LiveId" clId="{F2C1D07E-E9FC-46B9-99E8-D8A07FCEE88F}" dt="2020-05-17T16:33:51.250" v="108" actId="165"/>
          <ac:spMkLst>
            <pc:docMk/>
            <pc:sldMk cId="1631863452" sldId="575"/>
            <ac:spMk id="183" creationId="{3238BBE2-2FCE-427C-9B36-4E05544E43B8}"/>
          </ac:spMkLst>
        </pc:spChg>
        <pc:spChg chg="mod">
          <ac:chgData name="reza kabir" userId="af3c95a13102d509" providerId="LiveId" clId="{F2C1D07E-E9FC-46B9-99E8-D8A07FCEE88F}" dt="2020-05-17T16:33:51.250" v="108" actId="165"/>
          <ac:spMkLst>
            <pc:docMk/>
            <pc:sldMk cId="1631863452" sldId="575"/>
            <ac:spMk id="184" creationId="{BC3D4997-AE64-482B-A5FF-9BE78407DF6A}"/>
          </ac:spMkLst>
        </pc:spChg>
        <pc:spChg chg="mod">
          <ac:chgData name="reza kabir" userId="af3c95a13102d509" providerId="LiveId" clId="{F2C1D07E-E9FC-46B9-99E8-D8A07FCEE88F}" dt="2020-05-17T16:33:51.250" v="108" actId="165"/>
          <ac:spMkLst>
            <pc:docMk/>
            <pc:sldMk cId="1631863452" sldId="575"/>
            <ac:spMk id="185" creationId="{73F81BEF-DFE0-4214-BE30-8E921BEB0E71}"/>
          </ac:spMkLst>
        </pc:spChg>
        <pc:spChg chg="mod">
          <ac:chgData name="reza kabir" userId="af3c95a13102d509" providerId="LiveId" clId="{F2C1D07E-E9FC-46B9-99E8-D8A07FCEE88F}" dt="2020-05-17T16:33:51.250" v="108" actId="165"/>
          <ac:spMkLst>
            <pc:docMk/>
            <pc:sldMk cId="1631863452" sldId="575"/>
            <ac:spMk id="186" creationId="{C08807A9-6C19-4078-A896-25C7FEF7E753}"/>
          </ac:spMkLst>
        </pc:spChg>
        <pc:spChg chg="mod">
          <ac:chgData name="reza kabir" userId="af3c95a13102d509" providerId="LiveId" clId="{F2C1D07E-E9FC-46B9-99E8-D8A07FCEE88F}" dt="2020-05-17T16:33:51.250" v="108" actId="165"/>
          <ac:spMkLst>
            <pc:docMk/>
            <pc:sldMk cId="1631863452" sldId="575"/>
            <ac:spMk id="187" creationId="{7910C746-FAB2-4635-9D9D-1CCA472C4100}"/>
          </ac:spMkLst>
        </pc:spChg>
        <pc:spChg chg="mod">
          <ac:chgData name="reza kabir" userId="af3c95a13102d509" providerId="LiveId" clId="{F2C1D07E-E9FC-46B9-99E8-D8A07FCEE88F}" dt="2020-05-17T16:33:51.250" v="108" actId="165"/>
          <ac:spMkLst>
            <pc:docMk/>
            <pc:sldMk cId="1631863452" sldId="575"/>
            <ac:spMk id="188" creationId="{521CE70B-6CBD-478E-B3D6-483D2B7333DB}"/>
          </ac:spMkLst>
        </pc:spChg>
        <pc:spChg chg="mod">
          <ac:chgData name="reza kabir" userId="af3c95a13102d509" providerId="LiveId" clId="{F2C1D07E-E9FC-46B9-99E8-D8A07FCEE88F}" dt="2020-05-17T16:33:51.250" v="108" actId="165"/>
          <ac:spMkLst>
            <pc:docMk/>
            <pc:sldMk cId="1631863452" sldId="575"/>
            <ac:spMk id="189" creationId="{4682FF5B-A777-4F9B-A6B0-58FCE9FFA9AF}"/>
          </ac:spMkLst>
        </pc:spChg>
        <pc:spChg chg="mod">
          <ac:chgData name="reza kabir" userId="af3c95a13102d509" providerId="LiveId" clId="{F2C1D07E-E9FC-46B9-99E8-D8A07FCEE88F}" dt="2020-05-17T16:33:51.250" v="108" actId="165"/>
          <ac:spMkLst>
            <pc:docMk/>
            <pc:sldMk cId="1631863452" sldId="575"/>
            <ac:spMk id="190" creationId="{8675CD24-18ED-45BC-8BD9-BBD0195580D2}"/>
          </ac:spMkLst>
        </pc:spChg>
        <pc:spChg chg="mod">
          <ac:chgData name="reza kabir" userId="af3c95a13102d509" providerId="LiveId" clId="{F2C1D07E-E9FC-46B9-99E8-D8A07FCEE88F}" dt="2020-05-17T16:33:51.250" v="108" actId="165"/>
          <ac:spMkLst>
            <pc:docMk/>
            <pc:sldMk cId="1631863452" sldId="575"/>
            <ac:spMk id="191" creationId="{DF76B04E-241F-4045-A736-7129FA71E024}"/>
          </ac:spMkLst>
        </pc:spChg>
        <pc:spChg chg="mod">
          <ac:chgData name="reza kabir" userId="af3c95a13102d509" providerId="LiveId" clId="{F2C1D07E-E9FC-46B9-99E8-D8A07FCEE88F}" dt="2020-05-17T16:33:51.250" v="108" actId="165"/>
          <ac:spMkLst>
            <pc:docMk/>
            <pc:sldMk cId="1631863452" sldId="575"/>
            <ac:spMk id="192" creationId="{BF5C6A75-3A0E-4428-B85A-F16CBE51C54F}"/>
          </ac:spMkLst>
        </pc:spChg>
        <pc:spChg chg="mod">
          <ac:chgData name="reza kabir" userId="af3c95a13102d509" providerId="LiveId" clId="{F2C1D07E-E9FC-46B9-99E8-D8A07FCEE88F}" dt="2020-05-17T16:33:51.250" v="108" actId="165"/>
          <ac:spMkLst>
            <pc:docMk/>
            <pc:sldMk cId="1631863452" sldId="575"/>
            <ac:spMk id="193" creationId="{BDE250B8-71D4-4A4A-922C-7A90C5B591A4}"/>
          </ac:spMkLst>
        </pc:spChg>
        <pc:spChg chg="mod">
          <ac:chgData name="reza kabir" userId="af3c95a13102d509" providerId="LiveId" clId="{F2C1D07E-E9FC-46B9-99E8-D8A07FCEE88F}" dt="2020-05-17T16:33:51.250" v="108" actId="165"/>
          <ac:spMkLst>
            <pc:docMk/>
            <pc:sldMk cId="1631863452" sldId="575"/>
            <ac:spMk id="194" creationId="{552909F9-BEC4-4A30-B155-4D5BC02FF82F}"/>
          </ac:spMkLst>
        </pc:spChg>
        <pc:spChg chg="mod">
          <ac:chgData name="reza kabir" userId="af3c95a13102d509" providerId="LiveId" clId="{F2C1D07E-E9FC-46B9-99E8-D8A07FCEE88F}" dt="2020-05-17T16:33:51.250" v="108" actId="165"/>
          <ac:spMkLst>
            <pc:docMk/>
            <pc:sldMk cId="1631863452" sldId="575"/>
            <ac:spMk id="195" creationId="{FFE9C237-6029-4A1E-8723-2BC606F28E81}"/>
          </ac:spMkLst>
        </pc:spChg>
        <pc:spChg chg="mod">
          <ac:chgData name="reza kabir" userId="af3c95a13102d509" providerId="LiveId" clId="{F2C1D07E-E9FC-46B9-99E8-D8A07FCEE88F}" dt="2020-05-17T16:33:51.250" v="108" actId="165"/>
          <ac:spMkLst>
            <pc:docMk/>
            <pc:sldMk cId="1631863452" sldId="575"/>
            <ac:spMk id="196" creationId="{BF4A3C50-1093-401C-AA81-F740104B7B7E}"/>
          </ac:spMkLst>
        </pc:spChg>
        <pc:spChg chg="mod">
          <ac:chgData name="reza kabir" userId="af3c95a13102d509" providerId="LiveId" clId="{F2C1D07E-E9FC-46B9-99E8-D8A07FCEE88F}" dt="2020-05-17T16:33:51.250" v="108" actId="165"/>
          <ac:spMkLst>
            <pc:docMk/>
            <pc:sldMk cId="1631863452" sldId="575"/>
            <ac:spMk id="197" creationId="{7D92EBFA-4918-4507-A216-DC0BFD37CE49}"/>
          </ac:spMkLst>
        </pc:spChg>
        <pc:spChg chg="mod">
          <ac:chgData name="reza kabir" userId="af3c95a13102d509" providerId="LiveId" clId="{F2C1D07E-E9FC-46B9-99E8-D8A07FCEE88F}" dt="2020-05-17T16:33:51.250" v="108" actId="165"/>
          <ac:spMkLst>
            <pc:docMk/>
            <pc:sldMk cId="1631863452" sldId="575"/>
            <ac:spMk id="198" creationId="{6BBC6099-1D33-441B-AB91-7F1F7D39A066}"/>
          </ac:spMkLst>
        </pc:spChg>
        <pc:spChg chg="mod">
          <ac:chgData name="reza kabir" userId="af3c95a13102d509" providerId="LiveId" clId="{F2C1D07E-E9FC-46B9-99E8-D8A07FCEE88F}" dt="2020-05-17T16:33:51.250" v="108" actId="165"/>
          <ac:spMkLst>
            <pc:docMk/>
            <pc:sldMk cId="1631863452" sldId="575"/>
            <ac:spMk id="199" creationId="{47FA97F7-B84A-4B65-805E-5C726E3F0B5E}"/>
          </ac:spMkLst>
        </pc:spChg>
        <pc:spChg chg="mod">
          <ac:chgData name="reza kabir" userId="af3c95a13102d509" providerId="LiveId" clId="{F2C1D07E-E9FC-46B9-99E8-D8A07FCEE88F}" dt="2020-05-17T16:33:51.250" v="108" actId="165"/>
          <ac:spMkLst>
            <pc:docMk/>
            <pc:sldMk cId="1631863452" sldId="575"/>
            <ac:spMk id="200" creationId="{A4644C14-2B81-481D-8429-891CE6B17649}"/>
          </ac:spMkLst>
        </pc:spChg>
        <pc:spChg chg="mod">
          <ac:chgData name="reza kabir" userId="af3c95a13102d509" providerId="LiveId" clId="{F2C1D07E-E9FC-46B9-99E8-D8A07FCEE88F}" dt="2020-05-17T16:33:51.250" v="108" actId="165"/>
          <ac:spMkLst>
            <pc:docMk/>
            <pc:sldMk cId="1631863452" sldId="575"/>
            <ac:spMk id="201" creationId="{91D59490-AF47-48D1-8536-B64B1ECA96E6}"/>
          </ac:spMkLst>
        </pc:spChg>
        <pc:spChg chg="mod">
          <ac:chgData name="reza kabir" userId="af3c95a13102d509" providerId="LiveId" clId="{F2C1D07E-E9FC-46B9-99E8-D8A07FCEE88F}" dt="2020-05-17T16:33:51.250" v="108" actId="165"/>
          <ac:spMkLst>
            <pc:docMk/>
            <pc:sldMk cId="1631863452" sldId="575"/>
            <ac:spMk id="202" creationId="{777FC50C-DF58-4DDD-8497-1C7EB9E374EF}"/>
          </ac:spMkLst>
        </pc:spChg>
        <pc:spChg chg="mod topLvl">
          <ac:chgData name="reza kabir" userId="af3c95a13102d509" providerId="LiveId" clId="{F2C1D07E-E9FC-46B9-99E8-D8A07FCEE88F}" dt="2020-05-17T16:33:51.250" v="108" actId="165"/>
          <ac:spMkLst>
            <pc:docMk/>
            <pc:sldMk cId="1631863452" sldId="575"/>
            <ac:spMk id="203" creationId="{6C0A7038-E581-4E3E-B7A9-41D9EDCF9B6A}"/>
          </ac:spMkLst>
        </pc:spChg>
        <pc:spChg chg="mod">
          <ac:chgData name="reza kabir" userId="af3c95a13102d509" providerId="LiveId" clId="{F2C1D07E-E9FC-46B9-99E8-D8A07FCEE88F}" dt="2020-05-17T16:33:51.250" v="108" actId="165"/>
          <ac:spMkLst>
            <pc:docMk/>
            <pc:sldMk cId="1631863452" sldId="575"/>
            <ac:spMk id="205" creationId="{480D2AEF-E320-44DF-A868-CEEDD7F10838}"/>
          </ac:spMkLst>
        </pc:spChg>
        <pc:spChg chg="mod">
          <ac:chgData name="reza kabir" userId="af3c95a13102d509" providerId="LiveId" clId="{F2C1D07E-E9FC-46B9-99E8-D8A07FCEE88F}" dt="2020-05-17T16:33:51.250" v="108" actId="165"/>
          <ac:spMkLst>
            <pc:docMk/>
            <pc:sldMk cId="1631863452" sldId="575"/>
            <ac:spMk id="206" creationId="{231BAF1A-F28A-4398-8C3B-42D7B0E623CF}"/>
          </ac:spMkLst>
        </pc:spChg>
        <pc:spChg chg="mod">
          <ac:chgData name="reza kabir" userId="af3c95a13102d509" providerId="LiveId" clId="{F2C1D07E-E9FC-46B9-99E8-D8A07FCEE88F}" dt="2020-05-17T16:33:51.250" v="108" actId="165"/>
          <ac:spMkLst>
            <pc:docMk/>
            <pc:sldMk cId="1631863452" sldId="575"/>
            <ac:spMk id="207" creationId="{C0713B60-0220-413D-87B3-1868279A5BA4}"/>
          </ac:spMkLst>
        </pc:spChg>
        <pc:spChg chg="mod">
          <ac:chgData name="reza kabir" userId="af3c95a13102d509" providerId="LiveId" clId="{F2C1D07E-E9FC-46B9-99E8-D8A07FCEE88F}" dt="2020-05-17T16:33:51.250" v="108" actId="165"/>
          <ac:spMkLst>
            <pc:docMk/>
            <pc:sldMk cId="1631863452" sldId="575"/>
            <ac:spMk id="208" creationId="{523AC719-956C-42B2-8704-94DDE767AD5C}"/>
          </ac:spMkLst>
        </pc:spChg>
        <pc:spChg chg="mod">
          <ac:chgData name="reza kabir" userId="af3c95a13102d509" providerId="LiveId" clId="{F2C1D07E-E9FC-46B9-99E8-D8A07FCEE88F}" dt="2020-05-17T16:33:51.250" v="108" actId="165"/>
          <ac:spMkLst>
            <pc:docMk/>
            <pc:sldMk cId="1631863452" sldId="575"/>
            <ac:spMk id="209" creationId="{26AA4206-2925-472A-BEC4-FFA4EAFB790E}"/>
          </ac:spMkLst>
        </pc:spChg>
        <pc:spChg chg="mod">
          <ac:chgData name="reza kabir" userId="af3c95a13102d509" providerId="LiveId" clId="{F2C1D07E-E9FC-46B9-99E8-D8A07FCEE88F}" dt="2020-05-17T16:33:51.250" v="108" actId="165"/>
          <ac:spMkLst>
            <pc:docMk/>
            <pc:sldMk cId="1631863452" sldId="575"/>
            <ac:spMk id="210" creationId="{F6F7DA5D-DD67-4D03-8829-875E0753DDA3}"/>
          </ac:spMkLst>
        </pc:spChg>
        <pc:spChg chg="mod">
          <ac:chgData name="reza kabir" userId="af3c95a13102d509" providerId="LiveId" clId="{F2C1D07E-E9FC-46B9-99E8-D8A07FCEE88F}" dt="2020-05-17T16:33:51.250" v="108" actId="165"/>
          <ac:spMkLst>
            <pc:docMk/>
            <pc:sldMk cId="1631863452" sldId="575"/>
            <ac:spMk id="211" creationId="{26F3350F-B6EC-453A-B877-DC4951FC0A0D}"/>
          </ac:spMkLst>
        </pc:spChg>
        <pc:spChg chg="mod">
          <ac:chgData name="reza kabir" userId="af3c95a13102d509" providerId="LiveId" clId="{F2C1D07E-E9FC-46B9-99E8-D8A07FCEE88F}" dt="2020-05-17T16:33:51.250" v="108" actId="165"/>
          <ac:spMkLst>
            <pc:docMk/>
            <pc:sldMk cId="1631863452" sldId="575"/>
            <ac:spMk id="212" creationId="{CA69A1C6-DF5A-4EAD-A81B-08A20CA83DFF}"/>
          </ac:spMkLst>
        </pc:spChg>
        <pc:spChg chg="mod">
          <ac:chgData name="reza kabir" userId="af3c95a13102d509" providerId="LiveId" clId="{F2C1D07E-E9FC-46B9-99E8-D8A07FCEE88F}" dt="2020-05-17T16:33:51.250" v="108" actId="165"/>
          <ac:spMkLst>
            <pc:docMk/>
            <pc:sldMk cId="1631863452" sldId="575"/>
            <ac:spMk id="214" creationId="{6B291C2D-C330-423F-BF5C-FEE2E7238563}"/>
          </ac:spMkLst>
        </pc:spChg>
        <pc:spChg chg="mod">
          <ac:chgData name="reza kabir" userId="af3c95a13102d509" providerId="LiveId" clId="{F2C1D07E-E9FC-46B9-99E8-D8A07FCEE88F}" dt="2020-05-17T16:33:51.250" v="108" actId="165"/>
          <ac:spMkLst>
            <pc:docMk/>
            <pc:sldMk cId="1631863452" sldId="575"/>
            <ac:spMk id="215" creationId="{EC754241-500E-480E-A9CA-782E9904025B}"/>
          </ac:spMkLst>
        </pc:spChg>
        <pc:spChg chg="mod">
          <ac:chgData name="reza kabir" userId="af3c95a13102d509" providerId="LiveId" clId="{F2C1D07E-E9FC-46B9-99E8-D8A07FCEE88F}" dt="2020-05-17T16:33:51.250" v="108" actId="165"/>
          <ac:spMkLst>
            <pc:docMk/>
            <pc:sldMk cId="1631863452" sldId="575"/>
            <ac:spMk id="216" creationId="{0FD7B67C-F10A-4715-BFAF-61680C781B2F}"/>
          </ac:spMkLst>
        </pc:spChg>
        <pc:spChg chg="mod">
          <ac:chgData name="reza kabir" userId="af3c95a13102d509" providerId="LiveId" clId="{F2C1D07E-E9FC-46B9-99E8-D8A07FCEE88F}" dt="2020-05-17T16:33:51.250" v="108" actId="165"/>
          <ac:spMkLst>
            <pc:docMk/>
            <pc:sldMk cId="1631863452" sldId="575"/>
            <ac:spMk id="217" creationId="{9E54E3F5-D0B6-4C75-AC20-4139819D44D4}"/>
          </ac:spMkLst>
        </pc:spChg>
        <pc:spChg chg="mod">
          <ac:chgData name="reza kabir" userId="af3c95a13102d509" providerId="LiveId" clId="{F2C1D07E-E9FC-46B9-99E8-D8A07FCEE88F}" dt="2020-05-17T16:33:51.250" v="108" actId="165"/>
          <ac:spMkLst>
            <pc:docMk/>
            <pc:sldMk cId="1631863452" sldId="575"/>
            <ac:spMk id="218" creationId="{ED664096-16C4-476F-93B7-3FE85F8F8B04}"/>
          </ac:spMkLst>
        </pc:spChg>
        <pc:spChg chg="mod">
          <ac:chgData name="reza kabir" userId="af3c95a13102d509" providerId="LiveId" clId="{F2C1D07E-E9FC-46B9-99E8-D8A07FCEE88F}" dt="2020-05-17T16:33:51.250" v="108" actId="165"/>
          <ac:spMkLst>
            <pc:docMk/>
            <pc:sldMk cId="1631863452" sldId="575"/>
            <ac:spMk id="219" creationId="{4AB2FA11-D166-4D3F-9897-5E22C3B4194E}"/>
          </ac:spMkLst>
        </pc:spChg>
        <pc:spChg chg="mod">
          <ac:chgData name="reza kabir" userId="af3c95a13102d509" providerId="LiveId" clId="{F2C1D07E-E9FC-46B9-99E8-D8A07FCEE88F}" dt="2020-05-17T16:33:51.250" v="108" actId="165"/>
          <ac:spMkLst>
            <pc:docMk/>
            <pc:sldMk cId="1631863452" sldId="575"/>
            <ac:spMk id="220" creationId="{40135887-6D4C-4692-897E-2C9178540082}"/>
          </ac:spMkLst>
        </pc:spChg>
        <pc:spChg chg="mod">
          <ac:chgData name="reza kabir" userId="af3c95a13102d509" providerId="LiveId" clId="{F2C1D07E-E9FC-46B9-99E8-D8A07FCEE88F}" dt="2020-05-17T16:33:51.250" v="108" actId="165"/>
          <ac:spMkLst>
            <pc:docMk/>
            <pc:sldMk cId="1631863452" sldId="575"/>
            <ac:spMk id="221" creationId="{135C1B66-99F9-4B33-84B1-4215677AA686}"/>
          </ac:spMkLst>
        </pc:spChg>
        <pc:spChg chg="mod">
          <ac:chgData name="reza kabir" userId="af3c95a13102d509" providerId="LiveId" clId="{F2C1D07E-E9FC-46B9-99E8-D8A07FCEE88F}" dt="2020-05-17T16:33:51.250" v="108" actId="165"/>
          <ac:spMkLst>
            <pc:docMk/>
            <pc:sldMk cId="1631863452" sldId="575"/>
            <ac:spMk id="222" creationId="{7248A43F-7ABB-40DD-8216-CEE09D7FA6A3}"/>
          </ac:spMkLst>
        </pc:spChg>
        <pc:spChg chg="mod">
          <ac:chgData name="reza kabir" userId="af3c95a13102d509" providerId="LiveId" clId="{F2C1D07E-E9FC-46B9-99E8-D8A07FCEE88F}" dt="2020-05-17T16:33:51.250" v="108" actId="165"/>
          <ac:spMkLst>
            <pc:docMk/>
            <pc:sldMk cId="1631863452" sldId="575"/>
            <ac:spMk id="223" creationId="{158684BF-E7B4-4B0D-B3B1-9C35812CD044}"/>
          </ac:spMkLst>
        </pc:spChg>
        <pc:spChg chg="mod">
          <ac:chgData name="reza kabir" userId="af3c95a13102d509" providerId="LiveId" clId="{F2C1D07E-E9FC-46B9-99E8-D8A07FCEE88F}" dt="2020-05-17T16:33:51.250" v="108" actId="165"/>
          <ac:spMkLst>
            <pc:docMk/>
            <pc:sldMk cId="1631863452" sldId="575"/>
            <ac:spMk id="224" creationId="{8321A564-3B6C-4E28-B93E-FFC03BFBA83B}"/>
          </ac:spMkLst>
        </pc:spChg>
        <pc:spChg chg="mod">
          <ac:chgData name="reza kabir" userId="af3c95a13102d509" providerId="LiveId" clId="{F2C1D07E-E9FC-46B9-99E8-D8A07FCEE88F}" dt="2020-05-17T16:33:51.250" v="108" actId="165"/>
          <ac:spMkLst>
            <pc:docMk/>
            <pc:sldMk cId="1631863452" sldId="575"/>
            <ac:spMk id="225" creationId="{3824A8E3-42D7-46A7-9BDC-84B039EA2415}"/>
          </ac:spMkLst>
        </pc:spChg>
        <pc:spChg chg="mod">
          <ac:chgData name="reza kabir" userId="af3c95a13102d509" providerId="LiveId" clId="{F2C1D07E-E9FC-46B9-99E8-D8A07FCEE88F}" dt="2020-05-17T16:33:51.250" v="108" actId="165"/>
          <ac:spMkLst>
            <pc:docMk/>
            <pc:sldMk cId="1631863452" sldId="575"/>
            <ac:spMk id="226" creationId="{4E104C5C-45E7-4003-8491-94E3E95BAE6C}"/>
          </ac:spMkLst>
        </pc:spChg>
        <pc:spChg chg="mod">
          <ac:chgData name="reza kabir" userId="af3c95a13102d509" providerId="LiveId" clId="{F2C1D07E-E9FC-46B9-99E8-D8A07FCEE88F}" dt="2020-05-17T16:33:51.250" v="108" actId="165"/>
          <ac:spMkLst>
            <pc:docMk/>
            <pc:sldMk cId="1631863452" sldId="575"/>
            <ac:spMk id="227" creationId="{1EF6CFDB-8B3F-43EE-9147-BD3E6B319D3A}"/>
          </ac:spMkLst>
        </pc:spChg>
        <pc:spChg chg="mod">
          <ac:chgData name="reza kabir" userId="af3c95a13102d509" providerId="LiveId" clId="{F2C1D07E-E9FC-46B9-99E8-D8A07FCEE88F}" dt="2020-05-17T16:33:51.250" v="108" actId="165"/>
          <ac:spMkLst>
            <pc:docMk/>
            <pc:sldMk cId="1631863452" sldId="575"/>
            <ac:spMk id="228" creationId="{B266B492-2C8F-43CE-B2FC-635E32D5F571}"/>
          </ac:spMkLst>
        </pc:spChg>
        <pc:spChg chg="mod">
          <ac:chgData name="reza kabir" userId="af3c95a13102d509" providerId="LiveId" clId="{F2C1D07E-E9FC-46B9-99E8-D8A07FCEE88F}" dt="2020-05-17T16:33:51.250" v="108" actId="165"/>
          <ac:spMkLst>
            <pc:docMk/>
            <pc:sldMk cId="1631863452" sldId="575"/>
            <ac:spMk id="229" creationId="{7EDDB762-A528-4083-9558-93695AEABD39}"/>
          </ac:spMkLst>
        </pc:spChg>
        <pc:spChg chg="mod">
          <ac:chgData name="reza kabir" userId="af3c95a13102d509" providerId="LiveId" clId="{F2C1D07E-E9FC-46B9-99E8-D8A07FCEE88F}" dt="2020-05-17T16:33:51.250" v="108" actId="165"/>
          <ac:spMkLst>
            <pc:docMk/>
            <pc:sldMk cId="1631863452" sldId="575"/>
            <ac:spMk id="230" creationId="{05F15DB9-941B-4F13-8E57-88BD6651223D}"/>
          </ac:spMkLst>
        </pc:spChg>
        <pc:spChg chg="mod">
          <ac:chgData name="reza kabir" userId="af3c95a13102d509" providerId="LiveId" clId="{F2C1D07E-E9FC-46B9-99E8-D8A07FCEE88F}" dt="2020-05-17T16:33:51.250" v="108" actId="165"/>
          <ac:spMkLst>
            <pc:docMk/>
            <pc:sldMk cId="1631863452" sldId="575"/>
            <ac:spMk id="231" creationId="{F6994D58-B757-41BE-9BE8-0C3F23F9A551}"/>
          </ac:spMkLst>
        </pc:spChg>
        <pc:spChg chg="mod">
          <ac:chgData name="reza kabir" userId="af3c95a13102d509" providerId="LiveId" clId="{F2C1D07E-E9FC-46B9-99E8-D8A07FCEE88F}" dt="2020-05-17T16:33:51.250" v="108" actId="165"/>
          <ac:spMkLst>
            <pc:docMk/>
            <pc:sldMk cId="1631863452" sldId="575"/>
            <ac:spMk id="232" creationId="{B895F6AF-64FE-40F6-9BFD-27AD68279109}"/>
          </ac:spMkLst>
        </pc:spChg>
        <pc:spChg chg="mod">
          <ac:chgData name="reza kabir" userId="af3c95a13102d509" providerId="LiveId" clId="{F2C1D07E-E9FC-46B9-99E8-D8A07FCEE88F}" dt="2020-05-17T16:33:51.250" v="108" actId="165"/>
          <ac:spMkLst>
            <pc:docMk/>
            <pc:sldMk cId="1631863452" sldId="575"/>
            <ac:spMk id="233" creationId="{136D15AF-7E50-4EB3-B541-5F5E5B20E05B}"/>
          </ac:spMkLst>
        </pc:spChg>
        <pc:spChg chg="mod">
          <ac:chgData name="reza kabir" userId="af3c95a13102d509" providerId="LiveId" clId="{F2C1D07E-E9FC-46B9-99E8-D8A07FCEE88F}" dt="2020-05-17T16:33:51.250" v="108" actId="165"/>
          <ac:spMkLst>
            <pc:docMk/>
            <pc:sldMk cId="1631863452" sldId="575"/>
            <ac:spMk id="234" creationId="{572A26A0-F85F-4E4B-9516-48D979ED9003}"/>
          </ac:spMkLst>
        </pc:spChg>
        <pc:spChg chg="mod">
          <ac:chgData name="reza kabir" userId="af3c95a13102d509" providerId="LiveId" clId="{F2C1D07E-E9FC-46B9-99E8-D8A07FCEE88F}" dt="2020-05-17T16:33:51.250" v="108" actId="165"/>
          <ac:spMkLst>
            <pc:docMk/>
            <pc:sldMk cId="1631863452" sldId="575"/>
            <ac:spMk id="235" creationId="{4A1072B4-24DF-451C-B308-DE49D55451C4}"/>
          </ac:spMkLst>
        </pc:spChg>
        <pc:spChg chg="mod">
          <ac:chgData name="reza kabir" userId="af3c95a13102d509" providerId="LiveId" clId="{F2C1D07E-E9FC-46B9-99E8-D8A07FCEE88F}" dt="2020-05-17T16:33:51.250" v="108" actId="165"/>
          <ac:spMkLst>
            <pc:docMk/>
            <pc:sldMk cId="1631863452" sldId="575"/>
            <ac:spMk id="236" creationId="{3A6F58F1-F76D-4B39-825A-CD580FDCD95A}"/>
          </ac:spMkLst>
        </pc:spChg>
        <pc:spChg chg="mod">
          <ac:chgData name="reza kabir" userId="af3c95a13102d509" providerId="LiveId" clId="{F2C1D07E-E9FC-46B9-99E8-D8A07FCEE88F}" dt="2020-05-17T16:33:51.250" v="108" actId="165"/>
          <ac:spMkLst>
            <pc:docMk/>
            <pc:sldMk cId="1631863452" sldId="575"/>
            <ac:spMk id="237" creationId="{F9822914-EB1D-4613-921E-0A70732181CC}"/>
          </ac:spMkLst>
        </pc:spChg>
        <pc:spChg chg="mod">
          <ac:chgData name="reza kabir" userId="af3c95a13102d509" providerId="LiveId" clId="{F2C1D07E-E9FC-46B9-99E8-D8A07FCEE88F}" dt="2020-05-17T16:33:51.250" v="108" actId="165"/>
          <ac:spMkLst>
            <pc:docMk/>
            <pc:sldMk cId="1631863452" sldId="575"/>
            <ac:spMk id="238" creationId="{B8C1E291-6223-4E24-B337-9176E5E1EB4B}"/>
          </ac:spMkLst>
        </pc:spChg>
        <pc:spChg chg="mod">
          <ac:chgData name="reza kabir" userId="af3c95a13102d509" providerId="LiveId" clId="{F2C1D07E-E9FC-46B9-99E8-D8A07FCEE88F}" dt="2020-05-17T16:33:51.250" v="108" actId="165"/>
          <ac:spMkLst>
            <pc:docMk/>
            <pc:sldMk cId="1631863452" sldId="575"/>
            <ac:spMk id="239" creationId="{2B8952CF-6545-44AB-BA9A-3D200B290357}"/>
          </ac:spMkLst>
        </pc:spChg>
        <pc:spChg chg="mod">
          <ac:chgData name="reza kabir" userId="af3c95a13102d509" providerId="LiveId" clId="{F2C1D07E-E9FC-46B9-99E8-D8A07FCEE88F}" dt="2020-05-17T16:33:51.250" v="108" actId="165"/>
          <ac:spMkLst>
            <pc:docMk/>
            <pc:sldMk cId="1631863452" sldId="575"/>
            <ac:spMk id="240" creationId="{9FA2DE3C-227D-4677-AA62-C738B48DDC75}"/>
          </ac:spMkLst>
        </pc:spChg>
        <pc:spChg chg="mod">
          <ac:chgData name="reza kabir" userId="af3c95a13102d509" providerId="LiveId" clId="{F2C1D07E-E9FC-46B9-99E8-D8A07FCEE88F}" dt="2020-05-17T16:33:51.250" v="108" actId="165"/>
          <ac:spMkLst>
            <pc:docMk/>
            <pc:sldMk cId="1631863452" sldId="575"/>
            <ac:spMk id="241" creationId="{82D7418D-151F-4147-86C0-713825C3E2BF}"/>
          </ac:spMkLst>
        </pc:spChg>
        <pc:spChg chg="mod">
          <ac:chgData name="reza kabir" userId="af3c95a13102d509" providerId="LiveId" clId="{F2C1D07E-E9FC-46B9-99E8-D8A07FCEE88F}" dt="2020-05-17T16:33:51.250" v="108" actId="165"/>
          <ac:spMkLst>
            <pc:docMk/>
            <pc:sldMk cId="1631863452" sldId="575"/>
            <ac:spMk id="242" creationId="{628DC7B7-64CE-4215-8830-9BB64F08291D}"/>
          </ac:spMkLst>
        </pc:spChg>
        <pc:spChg chg="mod">
          <ac:chgData name="reza kabir" userId="af3c95a13102d509" providerId="LiveId" clId="{F2C1D07E-E9FC-46B9-99E8-D8A07FCEE88F}" dt="2020-05-17T16:33:51.250" v="108" actId="165"/>
          <ac:spMkLst>
            <pc:docMk/>
            <pc:sldMk cId="1631863452" sldId="575"/>
            <ac:spMk id="243" creationId="{8AE9592C-7D19-4F76-A432-EA06DB2B8629}"/>
          </ac:spMkLst>
        </pc:spChg>
        <pc:spChg chg="mod">
          <ac:chgData name="reza kabir" userId="af3c95a13102d509" providerId="LiveId" clId="{F2C1D07E-E9FC-46B9-99E8-D8A07FCEE88F}" dt="2020-05-17T16:33:51.250" v="108" actId="165"/>
          <ac:spMkLst>
            <pc:docMk/>
            <pc:sldMk cId="1631863452" sldId="575"/>
            <ac:spMk id="244" creationId="{35C10DD3-6E45-470A-AB10-F6704CB4A5AC}"/>
          </ac:spMkLst>
        </pc:spChg>
        <pc:spChg chg="mod">
          <ac:chgData name="reza kabir" userId="af3c95a13102d509" providerId="LiveId" clId="{F2C1D07E-E9FC-46B9-99E8-D8A07FCEE88F}" dt="2020-05-17T16:33:51.250" v="108" actId="165"/>
          <ac:spMkLst>
            <pc:docMk/>
            <pc:sldMk cId="1631863452" sldId="575"/>
            <ac:spMk id="245" creationId="{FD0B4EC6-129F-455D-9923-A6E82D106361}"/>
          </ac:spMkLst>
        </pc:spChg>
        <pc:spChg chg="mod">
          <ac:chgData name="reza kabir" userId="af3c95a13102d509" providerId="LiveId" clId="{F2C1D07E-E9FC-46B9-99E8-D8A07FCEE88F}" dt="2020-05-17T16:33:51.250" v="108" actId="165"/>
          <ac:spMkLst>
            <pc:docMk/>
            <pc:sldMk cId="1631863452" sldId="575"/>
            <ac:spMk id="246" creationId="{D345A870-BE77-4192-AFDE-4F0438F5B7F6}"/>
          </ac:spMkLst>
        </pc:spChg>
        <pc:spChg chg="mod">
          <ac:chgData name="reza kabir" userId="af3c95a13102d509" providerId="LiveId" clId="{F2C1D07E-E9FC-46B9-99E8-D8A07FCEE88F}" dt="2020-05-17T16:33:51.250" v="108" actId="165"/>
          <ac:spMkLst>
            <pc:docMk/>
            <pc:sldMk cId="1631863452" sldId="575"/>
            <ac:spMk id="247" creationId="{34490246-59D2-445F-9508-88202CE7A3C2}"/>
          </ac:spMkLst>
        </pc:spChg>
        <pc:spChg chg="mod">
          <ac:chgData name="reza kabir" userId="af3c95a13102d509" providerId="LiveId" clId="{F2C1D07E-E9FC-46B9-99E8-D8A07FCEE88F}" dt="2020-05-17T16:33:51.250" v="108" actId="165"/>
          <ac:spMkLst>
            <pc:docMk/>
            <pc:sldMk cId="1631863452" sldId="575"/>
            <ac:spMk id="248" creationId="{BCFA780B-26D0-44A2-83E5-8F25E60D6EC5}"/>
          </ac:spMkLst>
        </pc:spChg>
        <pc:spChg chg="mod">
          <ac:chgData name="reza kabir" userId="af3c95a13102d509" providerId="LiveId" clId="{F2C1D07E-E9FC-46B9-99E8-D8A07FCEE88F}" dt="2020-05-17T16:33:51.250" v="108" actId="165"/>
          <ac:spMkLst>
            <pc:docMk/>
            <pc:sldMk cId="1631863452" sldId="575"/>
            <ac:spMk id="249" creationId="{B558A64A-44BD-49EE-B600-AAECC42B0BE2}"/>
          </ac:spMkLst>
        </pc:spChg>
        <pc:spChg chg="mod">
          <ac:chgData name="reza kabir" userId="af3c95a13102d509" providerId="LiveId" clId="{F2C1D07E-E9FC-46B9-99E8-D8A07FCEE88F}" dt="2020-05-17T16:33:51.250" v="108" actId="165"/>
          <ac:spMkLst>
            <pc:docMk/>
            <pc:sldMk cId="1631863452" sldId="575"/>
            <ac:spMk id="250" creationId="{E48EACE0-599C-403D-BFEA-8D90F154AF1C}"/>
          </ac:spMkLst>
        </pc:spChg>
        <pc:spChg chg="mod">
          <ac:chgData name="reza kabir" userId="af3c95a13102d509" providerId="LiveId" clId="{F2C1D07E-E9FC-46B9-99E8-D8A07FCEE88F}" dt="2020-05-17T16:33:51.250" v="108" actId="165"/>
          <ac:spMkLst>
            <pc:docMk/>
            <pc:sldMk cId="1631863452" sldId="575"/>
            <ac:spMk id="251" creationId="{C7124304-E4EF-4B91-9244-21192FF753D2}"/>
          </ac:spMkLst>
        </pc:spChg>
        <pc:spChg chg="mod">
          <ac:chgData name="reza kabir" userId="af3c95a13102d509" providerId="LiveId" clId="{F2C1D07E-E9FC-46B9-99E8-D8A07FCEE88F}" dt="2020-05-17T16:33:51.250" v="108" actId="165"/>
          <ac:spMkLst>
            <pc:docMk/>
            <pc:sldMk cId="1631863452" sldId="575"/>
            <ac:spMk id="252" creationId="{D9A9DBA5-954F-4B18-91F4-DD0DC317A8CC}"/>
          </ac:spMkLst>
        </pc:spChg>
        <pc:spChg chg="mod">
          <ac:chgData name="reza kabir" userId="af3c95a13102d509" providerId="LiveId" clId="{F2C1D07E-E9FC-46B9-99E8-D8A07FCEE88F}" dt="2020-05-17T16:33:51.250" v="108" actId="165"/>
          <ac:spMkLst>
            <pc:docMk/>
            <pc:sldMk cId="1631863452" sldId="575"/>
            <ac:spMk id="253" creationId="{BC3FD32D-A6A7-48FD-8411-08346D61A846}"/>
          </ac:spMkLst>
        </pc:spChg>
        <pc:spChg chg="mod">
          <ac:chgData name="reza kabir" userId="af3c95a13102d509" providerId="LiveId" clId="{F2C1D07E-E9FC-46B9-99E8-D8A07FCEE88F}" dt="2020-05-17T16:33:51.250" v="108" actId="165"/>
          <ac:spMkLst>
            <pc:docMk/>
            <pc:sldMk cId="1631863452" sldId="575"/>
            <ac:spMk id="254" creationId="{7F46B535-247A-41F7-81E9-F26818D96C8A}"/>
          </ac:spMkLst>
        </pc:spChg>
        <pc:spChg chg="mod">
          <ac:chgData name="reza kabir" userId="af3c95a13102d509" providerId="LiveId" clId="{F2C1D07E-E9FC-46B9-99E8-D8A07FCEE88F}" dt="2020-05-17T16:33:51.250" v="108" actId="165"/>
          <ac:spMkLst>
            <pc:docMk/>
            <pc:sldMk cId="1631863452" sldId="575"/>
            <ac:spMk id="255" creationId="{7E7E03B2-21CC-4332-AFF1-B7B8571BCA38}"/>
          </ac:spMkLst>
        </pc:spChg>
        <pc:spChg chg="mod">
          <ac:chgData name="reza kabir" userId="af3c95a13102d509" providerId="LiveId" clId="{F2C1D07E-E9FC-46B9-99E8-D8A07FCEE88F}" dt="2020-05-17T16:33:51.250" v="108" actId="165"/>
          <ac:spMkLst>
            <pc:docMk/>
            <pc:sldMk cId="1631863452" sldId="575"/>
            <ac:spMk id="256" creationId="{B709B563-2E81-4966-8E7D-158376942689}"/>
          </ac:spMkLst>
        </pc:spChg>
        <pc:spChg chg="mod">
          <ac:chgData name="reza kabir" userId="af3c95a13102d509" providerId="LiveId" clId="{F2C1D07E-E9FC-46B9-99E8-D8A07FCEE88F}" dt="2020-05-17T16:33:51.250" v="108" actId="165"/>
          <ac:spMkLst>
            <pc:docMk/>
            <pc:sldMk cId="1631863452" sldId="575"/>
            <ac:spMk id="257" creationId="{AD8C2931-21BA-42B6-8B02-1EC6C2DBBD81}"/>
          </ac:spMkLst>
        </pc:spChg>
        <pc:spChg chg="mod">
          <ac:chgData name="reza kabir" userId="af3c95a13102d509" providerId="LiveId" clId="{F2C1D07E-E9FC-46B9-99E8-D8A07FCEE88F}" dt="2020-05-17T16:33:51.250" v="108" actId="165"/>
          <ac:spMkLst>
            <pc:docMk/>
            <pc:sldMk cId="1631863452" sldId="575"/>
            <ac:spMk id="258" creationId="{2DCDA3B6-D33F-45E1-9B86-B29A2095731D}"/>
          </ac:spMkLst>
        </pc:spChg>
        <pc:spChg chg="mod">
          <ac:chgData name="reza kabir" userId="af3c95a13102d509" providerId="LiveId" clId="{F2C1D07E-E9FC-46B9-99E8-D8A07FCEE88F}" dt="2020-05-17T16:33:51.250" v="108" actId="165"/>
          <ac:spMkLst>
            <pc:docMk/>
            <pc:sldMk cId="1631863452" sldId="575"/>
            <ac:spMk id="259" creationId="{278CB4F8-9A9E-4F0E-B508-85219FC2644A}"/>
          </ac:spMkLst>
        </pc:spChg>
        <pc:spChg chg="mod">
          <ac:chgData name="reza kabir" userId="af3c95a13102d509" providerId="LiveId" clId="{F2C1D07E-E9FC-46B9-99E8-D8A07FCEE88F}" dt="2020-05-17T16:33:51.250" v="108" actId="165"/>
          <ac:spMkLst>
            <pc:docMk/>
            <pc:sldMk cId="1631863452" sldId="575"/>
            <ac:spMk id="260" creationId="{528ABA46-56B7-4E6B-938E-0E78A4DE02BC}"/>
          </ac:spMkLst>
        </pc:spChg>
        <pc:spChg chg="mod">
          <ac:chgData name="reza kabir" userId="af3c95a13102d509" providerId="LiveId" clId="{F2C1D07E-E9FC-46B9-99E8-D8A07FCEE88F}" dt="2020-05-17T16:33:51.250" v="108" actId="165"/>
          <ac:spMkLst>
            <pc:docMk/>
            <pc:sldMk cId="1631863452" sldId="575"/>
            <ac:spMk id="261" creationId="{B2017840-A1FA-4697-B1A5-C68DD1CDEC7A}"/>
          </ac:spMkLst>
        </pc:spChg>
        <pc:spChg chg="mod">
          <ac:chgData name="reza kabir" userId="af3c95a13102d509" providerId="LiveId" clId="{F2C1D07E-E9FC-46B9-99E8-D8A07FCEE88F}" dt="2020-05-17T16:33:51.250" v="108" actId="165"/>
          <ac:spMkLst>
            <pc:docMk/>
            <pc:sldMk cId="1631863452" sldId="575"/>
            <ac:spMk id="262" creationId="{C1D58748-9AC8-4859-AAD8-60799043C928}"/>
          </ac:spMkLst>
        </pc:spChg>
        <pc:spChg chg="mod">
          <ac:chgData name="reza kabir" userId="af3c95a13102d509" providerId="LiveId" clId="{F2C1D07E-E9FC-46B9-99E8-D8A07FCEE88F}" dt="2020-05-17T16:33:51.250" v="108" actId="165"/>
          <ac:spMkLst>
            <pc:docMk/>
            <pc:sldMk cId="1631863452" sldId="575"/>
            <ac:spMk id="263" creationId="{D9A75B2C-C73F-44D5-B3F1-9A3DE6B362AF}"/>
          </ac:spMkLst>
        </pc:spChg>
        <pc:spChg chg="mod">
          <ac:chgData name="reza kabir" userId="af3c95a13102d509" providerId="LiveId" clId="{F2C1D07E-E9FC-46B9-99E8-D8A07FCEE88F}" dt="2020-05-17T16:33:51.250" v="108" actId="165"/>
          <ac:spMkLst>
            <pc:docMk/>
            <pc:sldMk cId="1631863452" sldId="575"/>
            <ac:spMk id="264" creationId="{6D40C9D2-1813-4EC2-9383-C1C384537C09}"/>
          </ac:spMkLst>
        </pc:spChg>
        <pc:spChg chg="mod">
          <ac:chgData name="reza kabir" userId="af3c95a13102d509" providerId="LiveId" clId="{F2C1D07E-E9FC-46B9-99E8-D8A07FCEE88F}" dt="2020-05-17T16:33:51.250" v="108" actId="165"/>
          <ac:spMkLst>
            <pc:docMk/>
            <pc:sldMk cId="1631863452" sldId="575"/>
            <ac:spMk id="265" creationId="{5268572C-7F26-4432-9107-5DC868E11A5C}"/>
          </ac:spMkLst>
        </pc:spChg>
        <pc:spChg chg="mod">
          <ac:chgData name="reza kabir" userId="af3c95a13102d509" providerId="LiveId" clId="{F2C1D07E-E9FC-46B9-99E8-D8A07FCEE88F}" dt="2020-05-17T16:33:51.250" v="108" actId="165"/>
          <ac:spMkLst>
            <pc:docMk/>
            <pc:sldMk cId="1631863452" sldId="575"/>
            <ac:spMk id="266" creationId="{BAEC47F4-B56D-4999-AD66-483E7708A5CF}"/>
          </ac:spMkLst>
        </pc:spChg>
        <pc:spChg chg="mod">
          <ac:chgData name="reza kabir" userId="af3c95a13102d509" providerId="LiveId" clId="{F2C1D07E-E9FC-46B9-99E8-D8A07FCEE88F}" dt="2020-05-17T16:33:51.250" v="108" actId="165"/>
          <ac:spMkLst>
            <pc:docMk/>
            <pc:sldMk cId="1631863452" sldId="575"/>
            <ac:spMk id="267" creationId="{3D23BB74-71BA-4C18-A41F-53A6253A5D01}"/>
          </ac:spMkLst>
        </pc:spChg>
        <pc:spChg chg="mod">
          <ac:chgData name="reza kabir" userId="af3c95a13102d509" providerId="LiveId" clId="{F2C1D07E-E9FC-46B9-99E8-D8A07FCEE88F}" dt="2020-05-17T16:33:51.250" v="108" actId="165"/>
          <ac:spMkLst>
            <pc:docMk/>
            <pc:sldMk cId="1631863452" sldId="575"/>
            <ac:spMk id="268" creationId="{98AE7479-861E-4B45-BF1A-F788E36D3D99}"/>
          </ac:spMkLst>
        </pc:spChg>
        <pc:spChg chg="mod">
          <ac:chgData name="reza kabir" userId="af3c95a13102d509" providerId="LiveId" clId="{F2C1D07E-E9FC-46B9-99E8-D8A07FCEE88F}" dt="2020-05-17T16:33:51.250" v="108" actId="165"/>
          <ac:spMkLst>
            <pc:docMk/>
            <pc:sldMk cId="1631863452" sldId="575"/>
            <ac:spMk id="269" creationId="{A8076BDE-42C1-4339-8942-50A643F97864}"/>
          </ac:spMkLst>
        </pc:spChg>
        <pc:spChg chg="mod">
          <ac:chgData name="reza kabir" userId="af3c95a13102d509" providerId="LiveId" clId="{F2C1D07E-E9FC-46B9-99E8-D8A07FCEE88F}" dt="2020-05-17T16:33:51.250" v="108" actId="165"/>
          <ac:spMkLst>
            <pc:docMk/>
            <pc:sldMk cId="1631863452" sldId="575"/>
            <ac:spMk id="270" creationId="{2BD9C8E3-0C06-4C17-BE5C-07148C22A705}"/>
          </ac:spMkLst>
        </pc:spChg>
        <pc:spChg chg="mod">
          <ac:chgData name="reza kabir" userId="af3c95a13102d509" providerId="LiveId" clId="{F2C1D07E-E9FC-46B9-99E8-D8A07FCEE88F}" dt="2020-05-17T16:33:51.250" v="108" actId="165"/>
          <ac:spMkLst>
            <pc:docMk/>
            <pc:sldMk cId="1631863452" sldId="575"/>
            <ac:spMk id="271" creationId="{7720196C-D635-4E36-8F3B-85A207B3DD88}"/>
          </ac:spMkLst>
        </pc:spChg>
        <pc:spChg chg="mod">
          <ac:chgData name="reza kabir" userId="af3c95a13102d509" providerId="LiveId" clId="{F2C1D07E-E9FC-46B9-99E8-D8A07FCEE88F}" dt="2020-05-17T16:33:51.250" v="108" actId="165"/>
          <ac:spMkLst>
            <pc:docMk/>
            <pc:sldMk cId="1631863452" sldId="575"/>
            <ac:spMk id="272" creationId="{DD7883C5-79B2-4282-B342-4C392DC2B713}"/>
          </ac:spMkLst>
        </pc:spChg>
        <pc:spChg chg="mod">
          <ac:chgData name="reza kabir" userId="af3c95a13102d509" providerId="LiveId" clId="{F2C1D07E-E9FC-46B9-99E8-D8A07FCEE88F}" dt="2020-05-17T16:33:51.250" v="108" actId="165"/>
          <ac:spMkLst>
            <pc:docMk/>
            <pc:sldMk cId="1631863452" sldId="575"/>
            <ac:spMk id="273" creationId="{1FE41CEE-B610-4A6B-99E2-F403B147168F}"/>
          </ac:spMkLst>
        </pc:spChg>
        <pc:spChg chg="mod">
          <ac:chgData name="reza kabir" userId="af3c95a13102d509" providerId="LiveId" clId="{F2C1D07E-E9FC-46B9-99E8-D8A07FCEE88F}" dt="2020-05-17T16:33:51.250" v="108" actId="165"/>
          <ac:spMkLst>
            <pc:docMk/>
            <pc:sldMk cId="1631863452" sldId="575"/>
            <ac:spMk id="274" creationId="{64265DF3-9EC8-41DC-9E7C-A50A06A07189}"/>
          </ac:spMkLst>
        </pc:spChg>
        <pc:spChg chg="mod">
          <ac:chgData name="reza kabir" userId="af3c95a13102d509" providerId="LiveId" clId="{F2C1D07E-E9FC-46B9-99E8-D8A07FCEE88F}" dt="2020-05-17T16:33:51.250" v="108" actId="165"/>
          <ac:spMkLst>
            <pc:docMk/>
            <pc:sldMk cId="1631863452" sldId="575"/>
            <ac:spMk id="275" creationId="{57368D35-946A-4440-B502-C724C604196F}"/>
          </ac:spMkLst>
        </pc:spChg>
        <pc:spChg chg="mod">
          <ac:chgData name="reza kabir" userId="af3c95a13102d509" providerId="LiveId" clId="{F2C1D07E-E9FC-46B9-99E8-D8A07FCEE88F}" dt="2020-05-17T16:33:51.250" v="108" actId="165"/>
          <ac:spMkLst>
            <pc:docMk/>
            <pc:sldMk cId="1631863452" sldId="575"/>
            <ac:spMk id="276" creationId="{9E7468C2-68A9-445B-96D9-BA840340FF2C}"/>
          </ac:spMkLst>
        </pc:spChg>
        <pc:spChg chg="mod">
          <ac:chgData name="reza kabir" userId="af3c95a13102d509" providerId="LiveId" clId="{F2C1D07E-E9FC-46B9-99E8-D8A07FCEE88F}" dt="2020-05-17T16:33:51.250" v="108" actId="165"/>
          <ac:spMkLst>
            <pc:docMk/>
            <pc:sldMk cId="1631863452" sldId="575"/>
            <ac:spMk id="277" creationId="{A5B0024F-A775-4E22-BCD3-2977D8B84EFB}"/>
          </ac:spMkLst>
        </pc:spChg>
        <pc:spChg chg="mod">
          <ac:chgData name="reza kabir" userId="af3c95a13102d509" providerId="LiveId" clId="{F2C1D07E-E9FC-46B9-99E8-D8A07FCEE88F}" dt="2020-05-17T16:33:51.250" v="108" actId="165"/>
          <ac:spMkLst>
            <pc:docMk/>
            <pc:sldMk cId="1631863452" sldId="575"/>
            <ac:spMk id="278" creationId="{F1454581-8398-479F-98B6-66EB8B18792B}"/>
          </ac:spMkLst>
        </pc:spChg>
        <pc:spChg chg="mod topLvl">
          <ac:chgData name="reza kabir" userId="af3c95a13102d509" providerId="LiveId" clId="{F2C1D07E-E9FC-46B9-99E8-D8A07FCEE88F}" dt="2020-05-17T16:33:51.250" v="108" actId="165"/>
          <ac:spMkLst>
            <pc:docMk/>
            <pc:sldMk cId="1631863452" sldId="575"/>
            <ac:spMk id="279" creationId="{A0078382-3147-42A8-8F46-AC12C6B54E5C}"/>
          </ac:spMkLst>
        </pc:spChg>
        <pc:spChg chg="mod">
          <ac:chgData name="reza kabir" userId="af3c95a13102d509" providerId="LiveId" clId="{F2C1D07E-E9FC-46B9-99E8-D8A07FCEE88F}" dt="2020-05-17T16:33:51.250" v="108" actId="165"/>
          <ac:spMkLst>
            <pc:docMk/>
            <pc:sldMk cId="1631863452" sldId="575"/>
            <ac:spMk id="281" creationId="{AA13CF60-6F6F-4700-8E88-F0A9F4565C74}"/>
          </ac:spMkLst>
        </pc:spChg>
        <pc:spChg chg="mod">
          <ac:chgData name="reza kabir" userId="af3c95a13102d509" providerId="LiveId" clId="{F2C1D07E-E9FC-46B9-99E8-D8A07FCEE88F}" dt="2020-05-17T16:33:51.250" v="108" actId="165"/>
          <ac:spMkLst>
            <pc:docMk/>
            <pc:sldMk cId="1631863452" sldId="575"/>
            <ac:spMk id="282" creationId="{C1C46243-95D6-4668-9C17-8759B0E706B6}"/>
          </ac:spMkLst>
        </pc:spChg>
        <pc:spChg chg="mod">
          <ac:chgData name="reza kabir" userId="af3c95a13102d509" providerId="LiveId" clId="{F2C1D07E-E9FC-46B9-99E8-D8A07FCEE88F}" dt="2020-05-17T16:33:51.250" v="108" actId="165"/>
          <ac:spMkLst>
            <pc:docMk/>
            <pc:sldMk cId="1631863452" sldId="575"/>
            <ac:spMk id="283" creationId="{F51205F7-9868-498B-9E07-6CA7A790932B}"/>
          </ac:spMkLst>
        </pc:spChg>
        <pc:spChg chg="mod">
          <ac:chgData name="reza kabir" userId="af3c95a13102d509" providerId="LiveId" clId="{F2C1D07E-E9FC-46B9-99E8-D8A07FCEE88F}" dt="2020-05-17T16:33:51.250" v="108" actId="165"/>
          <ac:spMkLst>
            <pc:docMk/>
            <pc:sldMk cId="1631863452" sldId="575"/>
            <ac:spMk id="284" creationId="{B61259CB-060B-4357-847B-E923439CA67B}"/>
          </ac:spMkLst>
        </pc:spChg>
        <pc:spChg chg="mod">
          <ac:chgData name="reza kabir" userId="af3c95a13102d509" providerId="LiveId" clId="{F2C1D07E-E9FC-46B9-99E8-D8A07FCEE88F}" dt="2020-05-17T16:33:51.250" v="108" actId="165"/>
          <ac:spMkLst>
            <pc:docMk/>
            <pc:sldMk cId="1631863452" sldId="575"/>
            <ac:spMk id="285" creationId="{3C49DD13-3D31-440D-8DC4-DD3D08D96382}"/>
          </ac:spMkLst>
        </pc:spChg>
        <pc:spChg chg="mod">
          <ac:chgData name="reza kabir" userId="af3c95a13102d509" providerId="LiveId" clId="{F2C1D07E-E9FC-46B9-99E8-D8A07FCEE88F}" dt="2020-05-17T16:33:51.250" v="108" actId="165"/>
          <ac:spMkLst>
            <pc:docMk/>
            <pc:sldMk cId="1631863452" sldId="575"/>
            <ac:spMk id="286" creationId="{51508819-DA20-4813-9C1A-F570201188DB}"/>
          </ac:spMkLst>
        </pc:spChg>
        <pc:spChg chg="mod">
          <ac:chgData name="reza kabir" userId="af3c95a13102d509" providerId="LiveId" clId="{F2C1D07E-E9FC-46B9-99E8-D8A07FCEE88F}" dt="2020-05-17T16:33:51.250" v="108" actId="165"/>
          <ac:spMkLst>
            <pc:docMk/>
            <pc:sldMk cId="1631863452" sldId="575"/>
            <ac:spMk id="287" creationId="{48733BDA-FEB4-4900-84E5-AEBDD29EC39F}"/>
          </ac:spMkLst>
        </pc:spChg>
        <pc:spChg chg="mod">
          <ac:chgData name="reza kabir" userId="af3c95a13102d509" providerId="LiveId" clId="{F2C1D07E-E9FC-46B9-99E8-D8A07FCEE88F}" dt="2020-05-17T16:33:51.250" v="108" actId="165"/>
          <ac:spMkLst>
            <pc:docMk/>
            <pc:sldMk cId="1631863452" sldId="575"/>
            <ac:spMk id="288" creationId="{DA7267A7-B5E7-4E72-A6F7-3823435D1D8A}"/>
          </ac:spMkLst>
        </pc:spChg>
        <pc:spChg chg="mod">
          <ac:chgData name="reza kabir" userId="af3c95a13102d509" providerId="LiveId" clId="{F2C1D07E-E9FC-46B9-99E8-D8A07FCEE88F}" dt="2020-05-17T16:33:51.250" v="108" actId="165"/>
          <ac:spMkLst>
            <pc:docMk/>
            <pc:sldMk cId="1631863452" sldId="575"/>
            <ac:spMk id="289" creationId="{1C192FA1-1D65-41E1-B06B-250126CF4695}"/>
          </ac:spMkLst>
        </pc:spChg>
        <pc:spChg chg="mod">
          <ac:chgData name="reza kabir" userId="af3c95a13102d509" providerId="LiveId" clId="{F2C1D07E-E9FC-46B9-99E8-D8A07FCEE88F}" dt="2020-05-17T16:33:51.250" v="108" actId="165"/>
          <ac:spMkLst>
            <pc:docMk/>
            <pc:sldMk cId="1631863452" sldId="575"/>
            <ac:spMk id="290" creationId="{26A82DFA-99F6-4E7C-9146-2A973463F224}"/>
          </ac:spMkLst>
        </pc:spChg>
        <pc:spChg chg="mod">
          <ac:chgData name="reza kabir" userId="af3c95a13102d509" providerId="LiveId" clId="{F2C1D07E-E9FC-46B9-99E8-D8A07FCEE88F}" dt="2020-05-17T16:33:51.250" v="108" actId="165"/>
          <ac:spMkLst>
            <pc:docMk/>
            <pc:sldMk cId="1631863452" sldId="575"/>
            <ac:spMk id="292" creationId="{1E7CBDA7-B55B-492F-8AFA-1ABC5B4CD11F}"/>
          </ac:spMkLst>
        </pc:spChg>
        <pc:spChg chg="mod">
          <ac:chgData name="reza kabir" userId="af3c95a13102d509" providerId="LiveId" clId="{F2C1D07E-E9FC-46B9-99E8-D8A07FCEE88F}" dt="2020-05-17T16:33:51.250" v="108" actId="165"/>
          <ac:spMkLst>
            <pc:docMk/>
            <pc:sldMk cId="1631863452" sldId="575"/>
            <ac:spMk id="293" creationId="{4BB7CD11-256A-42D4-A0A8-E6A9473E3BBF}"/>
          </ac:spMkLst>
        </pc:spChg>
        <pc:spChg chg="mod">
          <ac:chgData name="reza kabir" userId="af3c95a13102d509" providerId="LiveId" clId="{F2C1D07E-E9FC-46B9-99E8-D8A07FCEE88F}" dt="2020-05-17T16:33:51.250" v="108" actId="165"/>
          <ac:spMkLst>
            <pc:docMk/>
            <pc:sldMk cId="1631863452" sldId="575"/>
            <ac:spMk id="294" creationId="{3AEA9A6C-4AB5-4B3E-A9E7-D7C3711F99F4}"/>
          </ac:spMkLst>
        </pc:spChg>
        <pc:spChg chg="mod">
          <ac:chgData name="reza kabir" userId="af3c95a13102d509" providerId="LiveId" clId="{F2C1D07E-E9FC-46B9-99E8-D8A07FCEE88F}" dt="2020-05-17T16:33:51.250" v="108" actId="165"/>
          <ac:spMkLst>
            <pc:docMk/>
            <pc:sldMk cId="1631863452" sldId="575"/>
            <ac:spMk id="295" creationId="{4B7098F9-4F38-41B0-A07A-EC930B9574AA}"/>
          </ac:spMkLst>
        </pc:spChg>
        <pc:spChg chg="mod">
          <ac:chgData name="reza kabir" userId="af3c95a13102d509" providerId="LiveId" clId="{F2C1D07E-E9FC-46B9-99E8-D8A07FCEE88F}" dt="2020-05-17T16:33:51.250" v="108" actId="165"/>
          <ac:spMkLst>
            <pc:docMk/>
            <pc:sldMk cId="1631863452" sldId="575"/>
            <ac:spMk id="296" creationId="{0935109A-DF52-4363-BC5B-2FE694CC8D8D}"/>
          </ac:spMkLst>
        </pc:spChg>
        <pc:spChg chg="mod">
          <ac:chgData name="reza kabir" userId="af3c95a13102d509" providerId="LiveId" clId="{F2C1D07E-E9FC-46B9-99E8-D8A07FCEE88F}" dt="2020-05-17T16:33:51.250" v="108" actId="165"/>
          <ac:spMkLst>
            <pc:docMk/>
            <pc:sldMk cId="1631863452" sldId="575"/>
            <ac:spMk id="297" creationId="{E076AF90-2557-4038-9711-8B3AA422F681}"/>
          </ac:spMkLst>
        </pc:spChg>
        <pc:spChg chg="mod">
          <ac:chgData name="reza kabir" userId="af3c95a13102d509" providerId="LiveId" clId="{F2C1D07E-E9FC-46B9-99E8-D8A07FCEE88F}" dt="2020-05-17T16:33:51.250" v="108" actId="165"/>
          <ac:spMkLst>
            <pc:docMk/>
            <pc:sldMk cId="1631863452" sldId="575"/>
            <ac:spMk id="298" creationId="{662D2860-BDC8-418C-8748-5B98F28AA968}"/>
          </ac:spMkLst>
        </pc:spChg>
        <pc:spChg chg="mod">
          <ac:chgData name="reza kabir" userId="af3c95a13102d509" providerId="LiveId" clId="{F2C1D07E-E9FC-46B9-99E8-D8A07FCEE88F}" dt="2020-05-17T16:33:51.250" v="108" actId="165"/>
          <ac:spMkLst>
            <pc:docMk/>
            <pc:sldMk cId="1631863452" sldId="575"/>
            <ac:spMk id="299" creationId="{BEBA722B-210C-4B77-ACED-9E50BBA9C73E}"/>
          </ac:spMkLst>
        </pc:spChg>
        <pc:spChg chg="mod">
          <ac:chgData name="reza kabir" userId="af3c95a13102d509" providerId="LiveId" clId="{F2C1D07E-E9FC-46B9-99E8-D8A07FCEE88F}" dt="2020-05-17T16:33:51.250" v="108" actId="165"/>
          <ac:spMkLst>
            <pc:docMk/>
            <pc:sldMk cId="1631863452" sldId="575"/>
            <ac:spMk id="300" creationId="{77A186A8-D100-4E3A-8121-83BDC2BC3BAE}"/>
          </ac:spMkLst>
        </pc:spChg>
        <pc:spChg chg="mod">
          <ac:chgData name="reza kabir" userId="af3c95a13102d509" providerId="LiveId" clId="{F2C1D07E-E9FC-46B9-99E8-D8A07FCEE88F}" dt="2020-05-17T16:33:51.250" v="108" actId="165"/>
          <ac:spMkLst>
            <pc:docMk/>
            <pc:sldMk cId="1631863452" sldId="575"/>
            <ac:spMk id="301" creationId="{B785DF61-A0E9-4804-9AFD-2B2CB17BB0D5}"/>
          </ac:spMkLst>
        </pc:spChg>
        <pc:spChg chg="mod">
          <ac:chgData name="reza kabir" userId="af3c95a13102d509" providerId="LiveId" clId="{F2C1D07E-E9FC-46B9-99E8-D8A07FCEE88F}" dt="2020-05-17T16:33:51.250" v="108" actId="165"/>
          <ac:spMkLst>
            <pc:docMk/>
            <pc:sldMk cId="1631863452" sldId="575"/>
            <ac:spMk id="302" creationId="{06877B48-65B5-47BC-A074-E6C64A4BB307}"/>
          </ac:spMkLst>
        </pc:spChg>
        <pc:spChg chg="mod">
          <ac:chgData name="reza kabir" userId="af3c95a13102d509" providerId="LiveId" clId="{F2C1D07E-E9FC-46B9-99E8-D8A07FCEE88F}" dt="2020-05-17T16:33:51.250" v="108" actId="165"/>
          <ac:spMkLst>
            <pc:docMk/>
            <pc:sldMk cId="1631863452" sldId="575"/>
            <ac:spMk id="303" creationId="{74B856A5-133E-4099-9A4D-0AE7527A0E52}"/>
          </ac:spMkLst>
        </pc:spChg>
        <pc:spChg chg="mod">
          <ac:chgData name="reza kabir" userId="af3c95a13102d509" providerId="LiveId" clId="{F2C1D07E-E9FC-46B9-99E8-D8A07FCEE88F}" dt="2020-05-17T16:33:51.250" v="108" actId="165"/>
          <ac:spMkLst>
            <pc:docMk/>
            <pc:sldMk cId="1631863452" sldId="575"/>
            <ac:spMk id="304" creationId="{2F442555-D711-478C-BC41-AD76F8BA1BFB}"/>
          </ac:spMkLst>
        </pc:spChg>
        <pc:spChg chg="mod">
          <ac:chgData name="reza kabir" userId="af3c95a13102d509" providerId="LiveId" clId="{F2C1D07E-E9FC-46B9-99E8-D8A07FCEE88F}" dt="2020-05-17T16:33:51.250" v="108" actId="165"/>
          <ac:spMkLst>
            <pc:docMk/>
            <pc:sldMk cId="1631863452" sldId="575"/>
            <ac:spMk id="305" creationId="{E9419C2C-0A24-4D67-8AA4-238F645183CE}"/>
          </ac:spMkLst>
        </pc:spChg>
        <pc:spChg chg="mod">
          <ac:chgData name="reza kabir" userId="af3c95a13102d509" providerId="LiveId" clId="{F2C1D07E-E9FC-46B9-99E8-D8A07FCEE88F}" dt="2020-05-17T16:33:51.250" v="108" actId="165"/>
          <ac:spMkLst>
            <pc:docMk/>
            <pc:sldMk cId="1631863452" sldId="575"/>
            <ac:spMk id="306" creationId="{3588489C-28BB-4208-90CF-3B492A597167}"/>
          </ac:spMkLst>
        </pc:spChg>
        <pc:spChg chg="mod">
          <ac:chgData name="reza kabir" userId="af3c95a13102d509" providerId="LiveId" clId="{F2C1D07E-E9FC-46B9-99E8-D8A07FCEE88F}" dt="2020-05-17T16:33:51.250" v="108" actId="165"/>
          <ac:spMkLst>
            <pc:docMk/>
            <pc:sldMk cId="1631863452" sldId="575"/>
            <ac:spMk id="307" creationId="{71DF3DE9-CD0F-4052-BD3E-7634824B6C94}"/>
          </ac:spMkLst>
        </pc:spChg>
        <pc:spChg chg="mod">
          <ac:chgData name="reza kabir" userId="af3c95a13102d509" providerId="LiveId" clId="{F2C1D07E-E9FC-46B9-99E8-D8A07FCEE88F}" dt="2020-05-17T16:33:51.250" v="108" actId="165"/>
          <ac:spMkLst>
            <pc:docMk/>
            <pc:sldMk cId="1631863452" sldId="575"/>
            <ac:spMk id="308" creationId="{A6EACF22-030B-4089-AB22-B3A9555681F2}"/>
          </ac:spMkLst>
        </pc:spChg>
        <pc:spChg chg="mod">
          <ac:chgData name="reza kabir" userId="af3c95a13102d509" providerId="LiveId" clId="{F2C1D07E-E9FC-46B9-99E8-D8A07FCEE88F}" dt="2020-05-17T16:33:51.250" v="108" actId="165"/>
          <ac:spMkLst>
            <pc:docMk/>
            <pc:sldMk cId="1631863452" sldId="575"/>
            <ac:spMk id="309" creationId="{27C3FC19-9DDB-4C4D-B59F-B3A71986B68F}"/>
          </ac:spMkLst>
        </pc:spChg>
        <pc:spChg chg="mod">
          <ac:chgData name="reza kabir" userId="af3c95a13102d509" providerId="LiveId" clId="{F2C1D07E-E9FC-46B9-99E8-D8A07FCEE88F}" dt="2020-05-17T16:33:51.250" v="108" actId="165"/>
          <ac:spMkLst>
            <pc:docMk/>
            <pc:sldMk cId="1631863452" sldId="575"/>
            <ac:spMk id="310" creationId="{65169EA8-B405-496C-B01D-31DE4069B69B}"/>
          </ac:spMkLst>
        </pc:spChg>
        <pc:spChg chg="mod">
          <ac:chgData name="reza kabir" userId="af3c95a13102d509" providerId="LiveId" clId="{F2C1D07E-E9FC-46B9-99E8-D8A07FCEE88F}" dt="2020-05-17T16:33:51.250" v="108" actId="165"/>
          <ac:spMkLst>
            <pc:docMk/>
            <pc:sldMk cId="1631863452" sldId="575"/>
            <ac:spMk id="311" creationId="{1335F6A1-94B6-43BD-A6DF-FAD3BCB9414C}"/>
          </ac:spMkLst>
        </pc:spChg>
        <pc:spChg chg="mod">
          <ac:chgData name="reza kabir" userId="af3c95a13102d509" providerId="LiveId" clId="{F2C1D07E-E9FC-46B9-99E8-D8A07FCEE88F}" dt="2020-05-17T16:33:51.250" v="108" actId="165"/>
          <ac:spMkLst>
            <pc:docMk/>
            <pc:sldMk cId="1631863452" sldId="575"/>
            <ac:spMk id="312" creationId="{A0443C96-F6D2-44A7-9016-59DC87158BE5}"/>
          </ac:spMkLst>
        </pc:spChg>
        <pc:spChg chg="mod">
          <ac:chgData name="reza kabir" userId="af3c95a13102d509" providerId="LiveId" clId="{F2C1D07E-E9FC-46B9-99E8-D8A07FCEE88F}" dt="2020-05-17T16:33:51.250" v="108" actId="165"/>
          <ac:spMkLst>
            <pc:docMk/>
            <pc:sldMk cId="1631863452" sldId="575"/>
            <ac:spMk id="313" creationId="{B1DBC858-CAA5-4AF5-86E0-BCFDD587FA83}"/>
          </ac:spMkLst>
        </pc:spChg>
        <pc:spChg chg="mod">
          <ac:chgData name="reza kabir" userId="af3c95a13102d509" providerId="LiveId" clId="{F2C1D07E-E9FC-46B9-99E8-D8A07FCEE88F}" dt="2020-05-17T16:33:51.250" v="108" actId="165"/>
          <ac:spMkLst>
            <pc:docMk/>
            <pc:sldMk cId="1631863452" sldId="575"/>
            <ac:spMk id="314" creationId="{DC168AFB-239B-4A03-A39B-4869EA79CD5F}"/>
          </ac:spMkLst>
        </pc:spChg>
        <pc:spChg chg="mod">
          <ac:chgData name="reza kabir" userId="af3c95a13102d509" providerId="LiveId" clId="{F2C1D07E-E9FC-46B9-99E8-D8A07FCEE88F}" dt="2020-05-17T16:33:51.250" v="108" actId="165"/>
          <ac:spMkLst>
            <pc:docMk/>
            <pc:sldMk cId="1631863452" sldId="575"/>
            <ac:spMk id="315" creationId="{AA0BD5C8-79EB-4EDD-91EC-1C0CC3FAAA2D}"/>
          </ac:spMkLst>
        </pc:spChg>
        <pc:spChg chg="mod">
          <ac:chgData name="reza kabir" userId="af3c95a13102d509" providerId="LiveId" clId="{F2C1D07E-E9FC-46B9-99E8-D8A07FCEE88F}" dt="2020-05-17T16:33:51.250" v="108" actId="165"/>
          <ac:spMkLst>
            <pc:docMk/>
            <pc:sldMk cId="1631863452" sldId="575"/>
            <ac:spMk id="316" creationId="{18A9EEA8-72A8-4002-8B7D-3A5B4C20246A}"/>
          </ac:spMkLst>
        </pc:spChg>
        <pc:spChg chg="mod">
          <ac:chgData name="reza kabir" userId="af3c95a13102d509" providerId="LiveId" clId="{F2C1D07E-E9FC-46B9-99E8-D8A07FCEE88F}" dt="2020-05-17T16:33:51.250" v="108" actId="165"/>
          <ac:spMkLst>
            <pc:docMk/>
            <pc:sldMk cId="1631863452" sldId="575"/>
            <ac:spMk id="317" creationId="{5E057DC6-FA6A-46BD-8220-FFC60E96DF85}"/>
          </ac:spMkLst>
        </pc:spChg>
        <pc:spChg chg="mod">
          <ac:chgData name="reza kabir" userId="af3c95a13102d509" providerId="LiveId" clId="{F2C1D07E-E9FC-46B9-99E8-D8A07FCEE88F}" dt="2020-05-17T16:33:51.250" v="108" actId="165"/>
          <ac:spMkLst>
            <pc:docMk/>
            <pc:sldMk cId="1631863452" sldId="575"/>
            <ac:spMk id="318" creationId="{3BE5CD45-B47C-4C03-ADAA-0C9175557CF6}"/>
          </ac:spMkLst>
        </pc:spChg>
        <pc:spChg chg="mod">
          <ac:chgData name="reza kabir" userId="af3c95a13102d509" providerId="LiveId" clId="{F2C1D07E-E9FC-46B9-99E8-D8A07FCEE88F}" dt="2020-05-17T16:33:51.250" v="108" actId="165"/>
          <ac:spMkLst>
            <pc:docMk/>
            <pc:sldMk cId="1631863452" sldId="575"/>
            <ac:spMk id="319" creationId="{AF09F26F-0F6F-4FD2-A5CA-F21886ABCC89}"/>
          </ac:spMkLst>
        </pc:spChg>
        <pc:spChg chg="mod">
          <ac:chgData name="reza kabir" userId="af3c95a13102d509" providerId="LiveId" clId="{F2C1D07E-E9FC-46B9-99E8-D8A07FCEE88F}" dt="2020-05-17T16:33:51.250" v="108" actId="165"/>
          <ac:spMkLst>
            <pc:docMk/>
            <pc:sldMk cId="1631863452" sldId="575"/>
            <ac:spMk id="320" creationId="{8789ADDF-543D-44B1-B97C-A55430A60E8B}"/>
          </ac:spMkLst>
        </pc:spChg>
        <pc:spChg chg="mod">
          <ac:chgData name="reza kabir" userId="af3c95a13102d509" providerId="LiveId" clId="{F2C1D07E-E9FC-46B9-99E8-D8A07FCEE88F}" dt="2020-05-17T16:33:51.250" v="108" actId="165"/>
          <ac:spMkLst>
            <pc:docMk/>
            <pc:sldMk cId="1631863452" sldId="575"/>
            <ac:spMk id="321" creationId="{43D49BDC-545F-4B9B-884B-DAB5BDD734F6}"/>
          </ac:spMkLst>
        </pc:spChg>
        <pc:spChg chg="mod">
          <ac:chgData name="reza kabir" userId="af3c95a13102d509" providerId="LiveId" clId="{F2C1D07E-E9FC-46B9-99E8-D8A07FCEE88F}" dt="2020-05-17T16:33:51.250" v="108" actId="165"/>
          <ac:spMkLst>
            <pc:docMk/>
            <pc:sldMk cId="1631863452" sldId="575"/>
            <ac:spMk id="322" creationId="{2402612D-B1BD-4DC9-B9A6-F0D827EA704A}"/>
          </ac:spMkLst>
        </pc:spChg>
        <pc:spChg chg="mod">
          <ac:chgData name="reza kabir" userId="af3c95a13102d509" providerId="LiveId" clId="{F2C1D07E-E9FC-46B9-99E8-D8A07FCEE88F}" dt="2020-05-17T16:33:51.250" v="108" actId="165"/>
          <ac:spMkLst>
            <pc:docMk/>
            <pc:sldMk cId="1631863452" sldId="575"/>
            <ac:spMk id="323" creationId="{BA2840F5-256A-430B-8284-48B2517E5EF1}"/>
          </ac:spMkLst>
        </pc:spChg>
        <pc:spChg chg="mod">
          <ac:chgData name="reza kabir" userId="af3c95a13102d509" providerId="LiveId" clId="{F2C1D07E-E9FC-46B9-99E8-D8A07FCEE88F}" dt="2020-05-17T16:33:51.250" v="108" actId="165"/>
          <ac:spMkLst>
            <pc:docMk/>
            <pc:sldMk cId="1631863452" sldId="575"/>
            <ac:spMk id="324" creationId="{32D82139-A7CA-47CC-9EB7-8B334E7D1620}"/>
          </ac:spMkLst>
        </pc:spChg>
        <pc:spChg chg="mod">
          <ac:chgData name="reza kabir" userId="af3c95a13102d509" providerId="LiveId" clId="{F2C1D07E-E9FC-46B9-99E8-D8A07FCEE88F}" dt="2020-05-17T16:33:51.250" v="108" actId="165"/>
          <ac:spMkLst>
            <pc:docMk/>
            <pc:sldMk cId="1631863452" sldId="575"/>
            <ac:spMk id="325" creationId="{026E7EAD-9F3D-4410-A3DA-39DBFE5DDF86}"/>
          </ac:spMkLst>
        </pc:spChg>
        <pc:spChg chg="mod">
          <ac:chgData name="reza kabir" userId="af3c95a13102d509" providerId="LiveId" clId="{F2C1D07E-E9FC-46B9-99E8-D8A07FCEE88F}" dt="2020-05-17T16:33:51.250" v="108" actId="165"/>
          <ac:spMkLst>
            <pc:docMk/>
            <pc:sldMk cId="1631863452" sldId="575"/>
            <ac:spMk id="326" creationId="{C34F4874-FE13-4D82-B87A-2BE48A076BB1}"/>
          </ac:spMkLst>
        </pc:spChg>
        <pc:spChg chg="mod">
          <ac:chgData name="reza kabir" userId="af3c95a13102d509" providerId="LiveId" clId="{F2C1D07E-E9FC-46B9-99E8-D8A07FCEE88F}" dt="2020-05-17T16:33:51.250" v="108" actId="165"/>
          <ac:spMkLst>
            <pc:docMk/>
            <pc:sldMk cId="1631863452" sldId="575"/>
            <ac:spMk id="327" creationId="{E6288132-D648-4D9C-BC0F-1B226734E027}"/>
          </ac:spMkLst>
        </pc:spChg>
        <pc:spChg chg="mod">
          <ac:chgData name="reza kabir" userId="af3c95a13102d509" providerId="LiveId" clId="{F2C1D07E-E9FC-46B9-99E8-D8A07FCEE88F}" dt="2020-05-17T16:33:51.250" v="108" actId="165"/>
          <ac:spMkLst>
            <pc:docMk/>
            <pc:sldMk cId="1631863452" sldId="575"/>
            <ac:spMk id="328" creationId="{46ADFB0E-AA1B-4A52-A436-F4416B4E0542}"/>
          </ac:spMkLst>
        </pc:spChg>
        <pc:spChg chg="mod">
          <ac:chgData name="reza kabir" userId="af3c95a13102d509" providerId="LiveId" clId="{F2C1D07E-E9FC-46B9-99E8-D8A07FCEE88F}" dt="2020-05-17T16:33:51.250" v="108" actId="165"/>
          <ac:spMkLst>
            <pc:docMk/>
            <pc:sldMk cId="1631863452" sldId="575"/>
            <ac:spMk id="329" creationId="{713DF341-E590-454F-AB8B-E817502B27B9}"/>
          </ac:spMkLst>
        </pc:spChg>
        <pc:spChg chg="mod">
          <ac:chgData name="reza kabir" userId="af3c95a13102d509" providerId="LiveId" clId="{F2C1D07E-E9FC-46B9-99E8-D8A07FCEE88F}" dt="2020-05-17T16:33:51.250" v="108" actId="165"/>
          <ac:spMkLst>
            <pc:docMk/>
            <pc:sldMk cId="1631863452" sldId="575"/>
            <ac:spMk id="330" creationId="{838AC677-3283-459E-9D15-17DF733C39A2}"/>
          </ac:spMkLst>
        </pc:spChg>
        <pc:spChg chg="mod">
          <ac:chgData name="reza kabir" userId="af3c95a13102d509" providerId="LiveId" clId="{F2C1D07E-E9FC-46B9-99E8-D8A07FCEE88F}" dt="2020-05-17T16:33:51.250" v="108" actId="165"/>
          <ac:spMkLst>
            <pc:docMk/>
            <pc:sldMk cId="1631863452" sldId="575"/>
            <ac:spMk id="331" creationId="{0EAA6671-3A9E-4B61-9E13-1826C8FF866B}"/>
          </ac:spMkLst>
        </pc:spChg>
        <pc:spChg chg="mod">
          <ac:chgData name="reza kabir" userId="af3c95a13102d509" providerId="LiveId" clId="{F2C1D07E-E9FC-46B9-99E8-D8A07FCEE88F}" dt="2020-05-17T16:33:51.250" v="108" actId="165"/>
          <ac:spMkLst>
            <pc:docMk/>
            <pc:sldMk cId="1631863452" sldId="575"/>
            <ac:spMk id="332" creationId="{A2505325-AAD6-482C-BF39-648AF3C9B59A}"/>
          </ac:spMkLst>
        </pc:spChg>
        <pc:spChg chg="mod">
          <ac:chgData name="reza kabir" userId="af3c95a13102d509" providerId="LiveId" clId="{F2C1D07E-E9FC-46B9-99E8-D8A07FCEE88F}" dt="2020-05-17T16:33:51.250" v="108" actId="165"/>
          <ac:spMkLst>
            <pc:docMk/>
            <pc:sldMk cId="1631863452" sldId="575"/>
            <ac:spMk id="333" creationId="{46C63C82-4B9B-42ED-95E8-6B19EC403C29}"/>
          </ac:spMkLst>
        </pc:spChg>
        <pc:spChg chg="mod">
          <ac:chgData name="reza kabir" userId="af3c95a13102d509" providerId="LiveId" clId="{F2C1D07E-E9FC-46B9-99E8-D8A07FCEE88F}" dt="2020-05-17T16:33:51.250" v="108" actId="165"/>
          <ac:spMkLst>
            <pc:docMk/>
            <pc:sldMk cId="1631863452" sldId="575"/>
            <ac:spMk id="334" creationId="{7B9DABAB-8802-4399-A3FE-9574BE788CE7}"/>
          </ac:spMkLst>
        </pc:spChg>
        <pc:spChg chg="mod">
          <ac:chgData name="reza kabir" userId="af3c95a13102d509" providerId="LiveId" clId="{F2C1D07E-E9FC-46B9-99E8-D8A07FCEE88F}" dt="2020-05-17T16:33:51.250" v="108" actId="165"/>
          <ac:spMkLst>
            <pc:docMk/>
            <pc:sldMk cId="1631863452" sldId="575"/>
            <ac:spMk id="335" creationId="{CA7D224B-D0E1-4174-8C33-19569883734B}"/>
          </ac:spMkLst>
        </pc:spChg>
        <pc:spChg chg="mod">
          <ac:chgData name="reza kabir" userId="af3c95a13102d509" providerId="LiveId" clId="{F2C1D07E-E9FC-46B9-99E8-D8A07FCEE88F}" dt="2020-05-17T16:33:51.250" v="108" actId="165"/>
          <ac:spMkLst>
            <pc:docMk/>
            <pc:sldMk cId="1631863452" sldId="575"/>
            <ac:spMk id="336" creationId="{2D901736-D30D-45D1-8ED8-280FB02D396F}"/>
          </ac:spMkLst>
        </pc:spChg>
        <pc:spChg chg="mod">
          <ac:chgData name="reza kabir" userId="af3c95a13102d509" providerId="LiveId" clId="{F2C1D07E-E9FC-46B9-99E8-D8A07FCEE88F}" dt="2020-05-17T16:33:51.250" v="108" actId="165"/>
          <ac:spMkLst>
            <pc:docMk/>
            <pc:sldMk cId="1631863452" sldId="575"/>
            <ac:spMk id="337" creationId="{5C45F25A-63C3-41CF-B6CC-BC781A3E4155}"/>
          </ac:spMkLst>
        </pc:spChg>
        <pc:spChg chg="mod">
          <ac:chgData name="reza kabir" userId="af3c95a13102d509" providerId="LiveId" clId="{F2C1D07E-E9FC-46B9-99E8-D8A07FCEE88F}" dt="2020-05-17T16:33:51.250" v="108" actId="165"/>
          <ac:spMkLst>
            <pc:docMk/>
            <pc:sldMk cId="1631863452" sldId="575"/>
            <ac:spMk id="338" creationId="{1CD572FF-FE3A-428C-BCD4-84172B7C9B94}"/>
          </ac:spMkLst>
        </pc:spChg>
        <pc:spChg chg="mod">
          <ac:chgData name="reza kabir" userId="af3c95a13102d509" providerId="LiveId" clId="{F2C1D07E-E9FC-46B9-99E8-D8A07FCEE88F}" dt="2020-05-17T16:33:51.250" v="108" actId="165"/>
          <ac:spMkLst>
            <pc:docMk/>
            <pc:sldMk cId="1631863452" sldId="575"/>
            <ac:spMk id="339" creationId="{3C10B2FA-776C-422C-B140-EA9F5B9EA54B}"/>
          </ac:spMkLst>
        </pc:spChg>
        <pc:spChg chg="mod">
          <ac:chgData name="reza kabir" userId="af3c95a13102d509" providerId="LiveId" clId="{F2C1D07E-E9FC-46B9-99E8-D8A07FCEE88F}" dt="2020-05-17T16:33:51.250" v="108" actId="165"/>
          <ac:spMkLst>
            <pc:docMk/>
            <pc:sldMk cId="1631863452" sldId="575"/>
            <ac:spMk id="340" creationId="{B58A6AFC-107B-406D-AE1B-D7B3330D3DC6}"/>
          </ac:spMkLst>
        </pc:spChg>
        <pc:spChg chg="mod">
          <ac:chgData name="reza kabir" userId="af3c95a13102d509" providerId="LiveId" clId="{F2C1D07E-E9FC-46B9-99E8-D8A07FCEE88F}" dt="2020-05-17T16:33:51.250" v="108" actId="165"/>
          <ac:spMkLst>
            <pc:docMk/>
            <pc:sldMk cId="1631863452" sldId="575"/>
            <ac:spMk id="341" creationId="{C3BA5104-2447-4B77-8298-D73DF9538EC2}"/>
          </ac:spMkLst>
        </pc:spChg>
        <pc:spChg chg="mod">
          <ac:chgData name="reza kabir" userId="af3c95a13102d509" providerId="LiveId" clId="{F2C1D07E-E9FC-46B9-99E8-D8A07FCEE88F}" dt="2020-05-17T16:33:51.250" v="108" actId="165"/>
          <ac:spMkLst>
            <pc:docMk/>
            <pc:sldMk cId="1631863452" sldId="575"/>
            <ac:spMk id="342" creationId="{85528295-9DA5-4F1D-8466-F53C4649384E}"/>
          </ac:spMkLst>
        </pc:spChg>
        <pc:spChg chg="mod">
          <ac:chgData name="reza kabir" userId="af3c95a13102d509" providerId="LiveId" clId="{F2C1D07E-E9FC-46B9-99E8-D8A07FCEE88F}" dt="2020-05-17T16:33:51.250" v="108" actId="165"/>
          <ac:spMkLst>
            <pc:docMk/>
            <pc:sldMk cId="1631863452" sldId="575"/>
            <ac:spMk id="343" creationId="{9FADD7AA-6A53-4AD4-B45D-111DAAAE89A7}"/>
          </ac:spMkLst>
        </pc:spChg>
        <pc:spChg chg="mod">
          <ac:chgData name="reza kabir" userId="af3c95a13102d509" providerId="LiveId" clId="{F2C1D07E-E9FC-46B9-99E8-D8A07FCEE88F}" dt="2020-05-17T16:33:51.250" v="108" actId="165"/>
          <ac:spMkLst>
            <pc:docMk/>
            <pc:sldMk cId="1631863452" sldId="575"/>
            <ac:spMk id="344" creationId="{F42EAB99-D3DC-43F5-8310-417EBA322827}"/>
          </ac:spMkLst>
        </pc:spChg>
        <pc:spChg chg="mod">
          <ac:chgData name="reza kabir" userId="af3c95a13102d509" providerId="LiveId" clId="{F2C1D07E-E9FC-46B9-99E8-D8A07FCEE88F}" dt="2020-05-17T16:33:51.250" v="108" actId="165"/>
          <ac:spMkLst>
            <pc:docMk/>
            <pc:sldMk cId="1631863452" sldId="575"/>
            <ac:spMk id="345" creationId="{9012D223-E64F-4E5D-98B5-31062D794D8C}"/>
          </ac:spMkLst>
        </pc:spChg>
        <pc:spChg chg="mod">
          <ac:chgData name="reza kabir" userId="af3c95a13102d509" providerId="LiveId" clId="{F2C1D07E-E9FC-46B9-99E8-D8A07FCEE88F}" dt="2020-05-17T16:33:51.250" v="108" actId="165"/>
          <ac:spMkLst>
            <pc:docMk/>
            <pc:sldMk cId="1631863452" sldId="575"/>
            <ac:spMk id="346" creationId="{532F3FC8-565B-43CF-9D6C-BCF55E54A926}"/>
          </ac:spMkLst>
        </pc:spChg>
        <pc:spChg chg="mod">
          <ac:chgData name="reza kabir" userId="af3c95a13102d509" providerId="LiveId" clId="{F2C1D07E-E9FC-46B9-99E8-D8A07FCEE88F}" dt="2020-05-17T16:33:51.250" v="108" actId="165"/>
          <ac:spMkLst>
            <pc:docMk/>
            <pc:sldMk cId="1631863452" sldId="575"/>
            <ac:spMk id="347" creationId="{2EB14D80-1110-4CF9-8C22-93C6CDA47C07}"/>
          </ac:spMkLst>
        </pc:spChg>
        <pc:spChg chg="mod">
          <ac:chgData name="reza kabir" userId="af3c95a13102d509" providerId="LiveId" clId="{F2C1D07E-E9FC-46B9-99E8-D8A07FCEE88F}" dt="2020-05-17T16:33:51.250" v="108" actId="165"/>
          <ac:spMkLst>
            <pc:docMk/>
            <pc:sldMk cId="1631863452" sldId="575"/>
            <ac:spMk id="348" creationId="{3AC39BBB-E058-4AC6-A810-A874460BF322}"/>
          </ac:spMkLst>
        </pc:spChg>
        <pc:spChg chg="mod">
          <ac:chgData name="reza kabir" userId="af3c95a13102d509" providerId="LiveId" clId="{F2C1D07E-E9FC-46B9-99E8-D8A07FCEE88F}" dt="2020-05-17T16:33:51.250" v="108" actId="165"/>
          <ac:spMkLst>
            <pc:docMk/>
            <pc:sldMk cId="1631863452" sldId="575"/>
            <ac:spMk id="349" creationId="{4027FBEE-AEAB-4540-A7BF-F14E5B15441F}"/>
          </ac:spMkLst>
        </pc:spChg>
        <pc:spChg chg="mod">
          <ac:chgData name="reza kabir" userId="af3c95a13102d509" providerId="LiveId" clId="{F2C1D07E-E9FC-46B9-99E8-D8A07FCEE88F}" dt="2020-05-17T16:33:51.250" v="108" actId="165"/>
          <ac:spMkLst>
            <pc:docMk/>
            <pc:sldMk cId="1631863452" sldId="575"/>
            <ac:spMk id="350" creationId="{5AFC9E78-85EA-40C2-84A5-83D2C9D72EDA}"/>
          </ac:spMkLst>
        </pc:spChg>
        <pc:spChg chg="mod">
          <ac:chgData name="reza kabir" userId="af3c95a13102d509" providerId="LiveId" clId="{F2C1D07E-E9FC-46B9-99E8-D8A07FCEE88F}" dt="2020-05-17T16:33:51.250" v="108" actId="165"/>
          <ac:spMkLst>
            <pc:docMk/>
            <pc:sldMk cId="1631863452" sldId="575"/>
            <ac:spMk id="351" creationId="{93DD6139-EA6F-4F17-BC8E-62F0843828DB}"/>
          </ac:spMkLst>
        </pc:spChg>
        <pc:spChg chg="mod">
          <ac:chgData name="reza kabir" userId="af3c95a13102d509" providerId="LiveId" clId="{F2C1D07E-E9FC-46B9-99E8-D8A07FCEE88F}" dt="2020-05-17T16:33:51.250" v="108" actId="165"/>
          <ac:spMkLst>
            <pc:docMk/>
            <pc:sldMk cId="1631863452" sldId="575"/>
            <ac:spMk id="352" creationId="{968D69BB-F765-4EBA-8163-A0D617A6633F}"/>
          </ac:spMkLst>
        </pc:spChg>
        <pc:spChg chg="mod">
          <ac:chgData name="reza kabir" userId="af3c95a13102d509" providerId="LiveId" clId="{F2C1D07E-E9FC-46B9-99E8-D8A07FCEE88F}" dt="2020-05-17T16:33:51.250" v="108" actId="165"/>
          <ac:spMkLst>
            <pc:docMk/>
            <pc:sldMk cId="1631863452" sldId="575"/>
            <ac:spMk id="353" creationId="{234C1F47-0BAC-4AC6-8848-0DDDBEFBCA8A}"/>
          </ac:spMkLst>
        </pc:spChg>
        <pc:spChg chg="mod">
          <ac:chgData name="reza kabir" userId="af3c95a13102d509" providerId="LiveId" clId="{F2C1D07E-E9FC-46B9-99E8-D8A07FCEE88F}" dt="2020-05-17T16:33:51.250" v="108" actId="165"/>
          <ac:spMkLst>
            <pc:docMk/>
            <pc:sldMk cId="1631863452" sldId="575"/>
            <ac:spMk id="354" creationId="{00C31790-3125-482F-AE16-B503547E2B47}"/>
          </ac:spMkLst>
        </pc:spChg>
        <pc:spChg chg="mod">
          <ac:chgData name="reza kabir" userId="af3c95a13102d509" providerId="LiveId" clId="{F2C1D07E-E9FC-46B9-99E8-D8A07FCEE88F}" dt="2020-05-17T16:33:51.250" v="108" actId="165"/>
          <ac:spMkLst>
            <pc:docMk/>
            <pc:sldMk cId="1631863452" sldId="575"/>
            <ac:spMk id="355" creationId="{A16F2CDE-4696-45C0-8789-FA9D6D315A8C}"/>
          </ac:spMkLst>
        </pc:spChg>
        <pc:spChg chg="mod">
          <ac:chgData name="reza kabir" userId="af3c95a13102d509" providerId="LiveId" clId="{F2C1D07E-E9FC-46B9-99E8-D8A07FCEE88F}" dt="2020-05-17T16:33:51.250" v="108" actId="165"/>
          <ac:spMkLst>
            <pc:docMk/>
            <pc:sldMk cId="1631863452" sldId="575"/>
            <ac:spMk id="356" creationId="{E4580450-F6FD-479D-A552-5B039C5F10C9}"/>
          </ac:spMkLst>
        </pc:spChg>
        <pc:spChg chg="mod topLvl">
          <ac:chgData name="reza kabir" userId="af3c95a13102d509" providerId="LiveId" clId="{F2C1D07E-E9FC-46B9-99E8-D8A07FCEE88F}" dt="2020-05-17T16:33:51.250" v="108" actId="165"/>
          <ac:spMkLst>
            <pc:docMk/>
            <pc:sldMk cId="1631863452" sldId="575"/>
            <ac:spMk id="357" creationId="{EE02694A-95AF-46FC-8007-8499DB5BAEE7}"/>
          </ac:spMkLst>
        </pc:spChg>
        <pc:spChg chg="mod">
          <ac:chgData name="reza kabir" userId="af3c95a13102d509" providerId="LiveId" clId="{F2C1D07E-E9FC-46B9-99E8-D8A07FCEE88F}" dt="2020-05-17T16:33:51.250" v="108" actId="165"/>
          <ac:spMkLst>
            <pc:docMk/>
            <pc:sldMk cId="1631863452" sldId="575"/>
            <ac:spMk id="359" creationId="{8F8E4D5C-B737-413A-899B-36469F0399E7}"/>
          </ac:spMkLst>
        </pc:spChg>
        <pc:spChg chg="mod">
          <ac:chgData name="reza kabir" userId="af3c95a13102d509" providerId="LiveId" clId="{F2C1D07E-E9FC-46B9-99E8-D8A07FCEE88F}" dt="2020-05-17T16:33:51.250" v="108" actId="165"/>
          <ac:spMkLst>
            <pc:docMk/>
            <pc:sldMk cId="1631863452" sldId="575"/>
            <ac:spMk id="360" creationId="{26AC62BD-F393-4C17-AB1F-A4D3B554B93F}"/>
          </ac:spMkLst>
        </pc:spChg>
        <pc:spChg chg="mod">
          <ac:chgData name="reza kabir" userId="af3c95a13102d509" providerId="LiveId" clId="{F2C1D07E-E9FC-46B9-99E8-D8A07FCEE88F}" dt="2020-05-17T16:33:51.250" v="108" actId="165"/>
          <ac:spMkLst>
            <pc:docMk/>
            <pc:sldMk cId="1631863452" sldId="575"/>
            <ac:spMk id="361" creationId="{8983AE30-274F-4354-AFF5-5DB77176F723}"/>
          </ac:spMkLst>
        </pc:spChg>
        <pc:spChg chg="mod">
          <ac:chgData name="reza kabir" userId="af3c95a13102d509" providerId="LiveId" clId="{F2C1D07E-E9FC-46B9-99E8-D8A07FCEE88F}" dt="2020-05-17T16:33:51.250" v="108" actId="165"/>
          <ac:spMkLst>
            <pc:docMk/>
            <pc:sldMk cId="1631863452" sldId="575"/>
            <ac:spMk id="362" creationId="{26257D19-BEC7-4DF3-97FA-A2C049035BC7}"/>
          </ac:spMkLst>
        </pc:spChg>
        <pc:spChg chg="mod">
          <ac:chgData name="reza kabir" userId="af3c95a13102d509" providerId="LiveId" clId="{F2C1D07E-E9FC-46B9-99E8-D8A07FCEE88F}" dt="2020-05-17T16:33:51.250" v="108" actId="165"/>
          <ac:spMkLst>
            <pc:docMk/>
            <pc:sldMk cId="1631863452" sldId="575"/>
            <ac:spMk id="363" creationId="{5A501DA2-8D6F-4496-AE95-DF9F4253B42C}"/>
          </ac:spMkLst>
        </pc:spChg>
        <pc:spChg chg="mod">
          <ac:chgData name="reza kabir" userId="af3c95a13102d509" providerId="LiveId" clId="{F2C1D07E-E9FC-46B9-99E8-D8A07FCEE88F}" dt="2020-05-17T16:33:51.250" v="108" actId="165"/>
          <ac:spMkLst>
            <pc:docMk/>
            <pc:sldMk cId="1631863452" sldId="575"/>
            <ac:spMk id="364" creationId="{5953A78D-F5F8-4316-9770-4BD6527EB704}"/>
          </ac:spMkLst>
        </pc:spChg>
        <pc:spChg chg="mod">
          <ac:chgData name="reza kabir" userId="af3c95a13102d509" providerId="LiveId" clId="{F2C1D07E-E9FC-46B9-99E8-D8A07FCEE88F}" dt="2020-05-17T16:33:51.250" v="108" actId="165"/>
          <ac:spMkLst>
            <pc:docMk/>
            <pc:sldMk cId="1631863452" sldId="575"/>
            <ac:spMk id="365" creationId="{722F1097-EC2D-474B-934A-6B0BDC220234}"/>
          </ac:spMkLst>
        </pc:spChg>
        <pc:spChg chg="mod">
          <ac:chgData name="reza kabir" userId="af3c95a13102d509" providerId="LiveId" clId="{F2C1D07E-E9FC-46B9-99E8-D8A07FCEE88F}" dt="2020-05-17T16:33:51.250" v="108" actId="165"/>
          <ac:spMkLst>
            <pc:docMk/>
            <pc:sldMk cId="1631863452" sldId="575"/>
            <ac:spMk id="366" creationId="{065A5746-ABB2-4D85-8AD3-2FD6F7636C36}"/>
          </ac:spMkLst>
        </pc:spChg>
        <pc:spChg chg="mod">
          <ac:chgData name="reza kabir" userId="af3c95a13102d509" providerId="LiveId" clId="{F2C1D07E-E9FC-46B9-99E8-D8A07FCEE88F}" dt="2020-05-17T16:33:51.250" v="108" actId="165"/>
          <ac:spMkLst>
            <pc:docMk/>
            <pc:sldMk cId="1631863452" sldId="575"/>
            <ac:spMk id="367" creationId="{15D365F8-88E8-4B78-A7E6-E1365D65B4BD}"/>
          </ac:spMkLst>
        </pc:spChg>
        <pc:spChg chg="mod">
          <ac:chgData name="reza kabir" userId="af3c95a13102d509" providerId="LiveId" clId="{F2C1D07E-E9FC-46B9-99E8-D8A07FCEE88F}" dt="2020-05-17T16:33:51.250" v="108" actId="165"/>
          <ac:spMkLst>
            <pc:docMk/>
            <pc:sldMk cId="1631863452" sldId="575"/>
            <ac:spMk id="369" creationId="{C1982CEC-2184-4443-BA28-A0B476548EFC}"/>
          </ac:spMkLst>
        </pc:spChg>
        <pc:spChg chg="mod">
          <ac:chgData name="reza kabir" userId="af3c95a13102d509" providerId="LiveId" clId="{F2C1D07E-E9FC-46B9-99E8-D8A07FCEE88F}" dt="2020-05-17T16:33:51.250" v="108" actId="165"/>
          <ac:spMkLst>
            <pc:docMk/>
            <pc:sldMk cId="1631863452" sldId="575"/>
            <ac:spMk id="370" creationId="{24588D25-82DB-487C-BFD0-71EF8376611E}"/>
          </ac:spMkLst>
        </pc:spChg>
        <pc:spChg chg="mod">
          <ac:chgData name="reza kabir" userId="af3c95a13102d509" providerId="LiveId" clId="{F2C1D07E-E9FC-46B9-99E8-D8A07FCEE88F}" dt="2020-05-17T16:33:51.250" v="108" actId="165"/>
          <ac:spMkLst>
            <pc:docMk/>
            <pc:sldMk cId="1631863452" sldId="575"/>
            <ac:spMk id="371" creationId="{A0DC38B5-70A7-40C4-A028-AA9A0F4A2FA1}"/>
          </ac:spMkLst>
        </pc:spChg>
        <pc:spChg chg="mod">
          <ac:chgData name="reza kabir" userId="af3c95a13102d509" providerId="LiveId" clId="{F2C1D07E-E9FC-46B9-99E8-D8A07FCEE88F}" dt="2020-05-17T16:33:51.250" v="108" actId="165"/>
          <ac:spMkLst>
            <pc:docMk/>
            <pc:sldMk cId="1631863452" sldId="575"/>
            <ac:spMk id="372" creationId="{FAD30475-CC36-4ED5-B871-AEEC27687FCD}"/>
          </ac:spMkLst>
        </pc:spChg>
        <pc:spChg chg="mod">
          <ac:chgData name="reza kabir" userId="af3c95a13102d509" providerId="LiveId" clId="{F2C1D07E-E9FC-46B9-99E8-D8A07FCEE88F}" dt="2020-05-17T16:33:51.250" v="108" actId="165"/>
          <ac:spMkLst>
            <pc:docMk/>
            <pc:sldMk cId="1631863452" sldId="575"/>
            <ac:spMk id="373" creationId="{6D110768-A382-4CC6-AD4B-B2FF002DE01A}"/>
          </ac:spMkLst>
        </pc:spChg>
        <pc:spChg chg="mod">
          <ac:chgData name="reza kabir" userId="af3c95a13102d509" providerId="LiveId" clId="{F2C1D07E-E9FC-46B9-99E8-D8A07FCEE88F}" dt="2020-05-17T16:33:51.250" v="108" actId="165"/>
          <ac:spMkLst>
            <pc:docMk/>
            <pc:sldMk cId="1631863452" sldId="575"/>
            <ac:spMk id="374" creationId="{8761565E-6D19-48E6-BEAC-51338E993B0B}"/>
          </ac:spMkLst>
        </pc:spChg>
        <pc:spChg chg="mod">
          <ac:chgData name="reza kabir" userId="af3c95a13102d509" providerId="LiveId" clId="{F2C1D07E-E9FC-46B9-99E8-D8A07FCEE88F}" dt="2020-05-17T16:33:51.250" v="108" actId="165"/>
          <ac:spMkLst>
            <pc:docMk/>
            <pc:sldMk cId="1631863452" sldId="575"/>
            <ac:spMk id="375" creationId="{C5ACD143-DE0E-49C7-9F5D-B0B96BA177AA}"/>
          </ac:spMkLst>
        </pc:spChg>
        <pc:spChg chg="mod">
          <ac:chgData name="reza kabir" userId="af3c95a13102d509" providerId="LiveId" clId="{F2C1D07E-E9FC-46B9-99E8-D8A07FCEE88F}" dt="2020-05-17T16:33:51.250" v="108" actId="165"/>
          <ac:spMkLst>
            <pc:docMk/>
            <pc:sldMk cId="1631863452" sldId="575"/>
            <ac:spMk id="376" creationId="{62E560CE-67CB-430F-B483-E7B32E823E66}"/>
          </ac:spMkLst>
        </pc:spChg>
        <pc:spChg chg="mod">
          <ac:chgData name="reza kabir" userId="af3c95a13102d509" providerId="LiveId" clId="{F2C1D07E-E9FC-46B9-99E8-D8A07FCEE88F}" dt="2020-05-17T16:33:51.250" v="108" actId="165"/>
          <ac:spMkLst>
            <pc:docMk/>
            <pc:sldMk cId="1631863452" sldId="575"/>
            <ac:spMk id="377" creationId="{82126239-1375-497B-ABC9-A59613E0573D}"/>
          </ac:spMkLst>
        </pc:spChg>
        <pc:spChg chg="mod">
          <ac:chgData name="reza kabir" userId="af3c95a13102d509" providerId="LiveId" clId="{F2C1D07E-E9FC-46B9-99E8-D8A07FCEE88F}" dt="2020-05-17T16:33:51.250" v="108" actId="165"/>
          <ac:spMkLst>
            <pc:docMk/>
            <pc:sldMk cId="1631863452" sldId="575"/>
            <ac:spMk id="378" creationId="{5BBAF21F-859C-4A88-B3F5-D70ECD840353}"/>
          </ac:spMkLst>
        </pc:spChg>
        <pc:spChg chg="mod">
          <ac:chgData name="reza kabir" userId="af3c95a13102d509" providerId="LiveId" clId="{F2C1D07E-E9FC-46B9-99E8-D8A07FCEE88F}" dt="2020-05-17T16:33:51.250" v="108" actId="165"/>
          <ac:spMkLst>
            <pc:docMk/>
            <pc:sldMk cId="1631863452" sldId="575"/>
            <ac:spMk id="379" creationId="{5D8F6F7C-5F11-4771-89C6-0D3ADD02C60C}"/>
          </ac:spMkLst>
        </pc:spChg>
        <pc:spChg chg="mod">
          <ac:chgData name="reza kabir" userId="af3c95a13102d509" providerId="LiveId" clId="{F2C1D07E-E9FC-46B9-99E8-D8A07FCEE88F}" dt="2020-05-17T16:33:51.250" v="108" actId="165"/>
          <ac:spMkLst>
            <pc:docMk/>
            <pc:sldMk cId="1631863452" sldId="575"/>
            <ac:spMk id="380" creationId="{B4CF28D7-BF5E-416C-BFD1-A49114BC2464}"/>
          </ac:spMkLst>
        </pc:spChg>
        <pc:spChg chg="mod">
          <ac:chgData name="reza kabir" userId="af3c95a13102d509" providerId="LiveId" clId="{F2C1D07E-E9FC-46B9-99E8-D8A07FCEE88F}" dt="2020-05-17T16:33:51.250" v="108" actId="165"/>
          <ac:spMkLst>
            <pc:docMk/>
            <pc:sldMk cId="1631863452" sldId="575"/>
            <ac:spMk id="381" creationId="{A5158F91-20E2-4761-9487-358D52DA8107}"/>
          </ac:spMkLst>
        </pc:spChg>
        <pc:spChg chg="mod">
          <ac:chgData name="reza kabir" userId="af3c95a13102d509" providerId="LiveId" clId="{F2C1D07E-E9FC-46B9-99E8-D8A07FCEE88F}" dt="2020-05-17T16:33:51.250" v="108" actId="165"/>
          <ac:spMkLst>
            <pc:docMk/>
            <pc:sldMk cId="1631863452" sldId="575"/>
            <ac:spMk id="382" creationId="{9F415DD9-C9DA-4182-91A6-9005939F6899}"/>
          </ac:spMkLst>
        </pc:spChg>
        <pc:spChg chg="mod">
          <ac:chgData name="reza kabir" userId="af3c95a13102d509" providerId="LiveId" clId="{F2C1D07E-E9FC-46B9-99E8-D8A07FCEE88F}" dt="2020-05-17T16:33:51.250" v="108" actId="165"/>
          <ac:spMkLst>
            <pc:docMk/>
            <pc:sldMk cId="1631863452" sldId="575"/>
            <ac:spMk id="383" creationId="{2961A044-AE37-4F5B-88FE-2346CFE5B12E}"/>
          </ac:spMkLst>
        </pc:spChg>
        <pc:spChg chg="mod">
          <ac:chgData name="reza kabir" userId="af3c95a13102d509" providerId="LiveId" clId="{F2C1D07E-E9FC-46B9-99E8-D8A07FCEE88F}" dt="2020-05-17T16:33:51.250" v="108" actId="165"/>
          <ac:spMkLst>
            <pc:docMk/>
            <pc:sldMk cId="1631863452" sldId="575"/>
            <ac:spMk id="384" creationId="{71F73B91-CBA4-4290-A29D-5DD0BC51A5BE}"/>
          </ac:spMkLst>
        </pc:spChg>
        <pc:spChg chg="mod">
          <ac:chgData name="reza kabir" userId="af3c95a13102d509" providerId="LiveId" clId="{F2C1D07E-E9FC-46B9-99E8-D8A07FCEE88F}" dt="2020-05-17T16:33:51.250" v="108" actId="165"/>
          <ac:spMkLst>
            <pc:docMk/>
            <pc:sldMk cId="1631863452" sldId="575"/>
            <ac:spMk id="385" creationId="{6ABD9261-5CB0-4BE4-A2BC-02E311DC440D}"/>
          </ac:spMkLst>
        </pc:spChg>
        <pc:spChg chg="mod">
          <ac:chgData name="reza kabir" userId="af3c95a13102d509" providerId="LiveId" clId="{F2C1D07E-E9FC-46B9-99E8-D8A07FCEE88F}" dt="2020-05-17T16:33:51.250" v="108" actId="165"/>
          <ac:spMkLst>
            <pc:docMk/>
            <pc:sldMk cId="1631863452" sldId="575"/>
            <ac:spMk id="386" creationId="{B2351DBE-7FD3-44DB-B176-EE9C8D67CB60}"/>
          </ac:spMkLst>
        </pc:spChg>
        <pc:spChg chg="mod">
          <ac:chgData name="reza kabir" userId="af3c95a13102d509" providerId="LiveId" clId="{F2C1D07E-E9FC-46B9-99E8-D8A07FCEE88F}" dt="2020-05-17T16:33:51.250" v="108" actId="165"/>
          <ac:spMkLst>
            <pc:docMk/>
            <pc:sldMk cId="1631863452" sldId="575"/>
            <ac:spMk id="387" creationId="{A779E620-6BCA-489E-9936-858017393668}"/>
          </ac:spMkLst>
        </pc:spChg>
        <pc:spChg chg="mod">
          <ac:chgData name="reza kabir" userId="af3c95a13102d509" providerId="LiveId" clId="{F2C1D07E-E9FC-46B9-99E8-D8A07FCEE88F}" dt="2020-05-17T16:33:51.250" v="108" actId="165"/>
          <ac:spMkLst>
            <pc:docMk/>
            <pc:sldMk cId="1631863452" sldId="575"/>
            <ac:spMk id="388" creationId="{58D544D1-D0BC-48C0-8C2E-E67F76E62661}"/>
          </ac:spMkLst>
        </pc:spChg>
        <pc:spChg chg="mod">
          <ac:chgData name="reza kabir" userId="af3c95a13102d509" providerId="LiveId" clId="{F2C1D07E-E9FC-46B9-99E8-D8A07FCEE88F}" dt="2020-05-17T16:33:51.250" v="108" actId="165"/>
          <ac:spMkLst>
            <pc:docMk/>
            <pc:sldMk cId="1631863452" sldId="575"/>
            <ac:spMk id="389" creationId="{B716DFC3-0C55-4119-89A5-B84B6768E412}"/>
          </ac:spMkLst>
        </pc:spChg>
        <pc:spChg chg="mod">
          <ac:chgData name="reza kabir" userId="af3c95a13102d509" providerId="LiveId" clId="{F2C1D07E-E9FC-46B9-99E8-D8A07FCEE88F}" dt="2020-05-17T16:33:51.250" v="108" actId="165"/>
          <ac:spMkLst>
            <pc:docMk/>
            <pc:sldMk cId="1631863452" sldId="575"/>
            <ac:spMk id="390" creationId="{2D81A581-D789-43B0-A67D-090ACC22AC66}"/>
          </ac:spMkLst>
        </pc:spChg>
        <pc:spChg chg="mod">
          <ac:chgData name="reza kabir" userId="af3c95a13102d509" providerId="LiveId" clId="{F2C1D07E-E9FC-46B9-99E8-D8A07FCEE88F}" dt="2020-05-17T16:33:51.250" v="108" actId="165"/>
          <ac:spMkLst>
            <pc:docMk/>
            <pc:sldMk cId="1631863452" sldId="575"/>
            <ac:spMk id="391" creationId="{51C8BB5D-7669-4C79-A354-CFC65507A7DA}"/>
          </ac:spMkLst>
        </pc:spChg>
        <pc:spChg chg="mod">
          <ac:chgData name="reza kabir" userId="af3c95a13102d509" providerId="LiveId" clId="{F2C1D07E-E9FC-46B9-99E8-D8A07FCEE88F}" dt="2020-05-17T16:33:51.250" v="108" actId="165"/>
          <ac:spMkLst>
            <pc:docMk/>
            <pc:sldMk cId="1631863452" sldId="575"/>
            <ac:spMk id="392" creationId="{1EFDDC6A-83D6-4E4C-940C-7CFB00E51196}"/>
          </ac:spMkLst>
        </pc:spChg>
        <pc:spChg chg="mod">
          <ac:chgData name="reza kabir" userId="af3c95a13102d509" providerId="LiveId" clId="{F2C1D07E-E9FC-46B9-99E8-D8A07FCEE88F}" dt="2020-05-17T16:33:51.250" v="108" actId="165"/>
          <ac:spMkLst>
            <pc:docMk/>
            <pc:sldMk cId="1631863452" sldId="575"/>
            <ac:spMk id="393" creationId="{8828D59D-BCFE-4DE5-A62C-618C93C7D2C0}"/>
          </ac:spMkLst>
        </pc:spChg>
        <pc:spChg chg="mod">
          <ac:chgData name="reza kabir" userId="af3c95a13102d509" providerId="LiveId" clId="{F2C1D07E-E9FC-46B9-99E8-D8A07FCEE88F}" dt="2020-05-17T16:33:51.250" v="108" actId="165"/>
          <ac:spMkLst>
            <pc:docMk/>
            <pc:sldMk cId="1631863452" sldId="575"/>
            <ac:spMk id="394" creationId="{424EEC4D-1F41-4E4A-9DF4-97449DC7FF53}"/>
          </ac:spMkLst>
        </pc:spChg>
        <pc:spChg chg="mod">
          <ac:chgData name="reza kabir" userId="af3c95a13102d509" providerId="LiveId" clId="{F2C1D07E-E9FC-46B9-99E8-D8A07FCEE88F}" dt="2020-05-17T16:33:51.250" v="108" actId="165"/>
          <ac:spMkLst>
            <pc:docMk/>
            <pc:sldMk cId="1631863452" sldId="575"/>
            <ac:spMk id="395" creationId="{18177664-BAEE-4B7A-850D-16A147DD2314}"/>
          </ac:spMkLst>
        </pc:spChg>
        <pc:spChg chg="mod">
          <ac:chgData name="reza kabir" userId="af3c95a13102d509" providerId="LiveId" clId="{F2C1D07E-E9FC-46B9-99E8-D8A07FCEE88F}" dt="2020-05-17T16:33:51.250" v="108" actId="165"/>
          <ac:spMkLst>
            <pc:docMk/>
            <pc:sldMk cId="1631863452" sldId="575"/>
            <ac:spMk id="396" creationId="{18D0A925-3907-44AD-BFF1-125558D4A884}"/>
          </ac:spMkLst>
        </pc:spChg>
        <pc:spChg chg="mod">
          <ac:chgData name="reza kabir" userId="af3c95a13102d509" providerId="LiveId" clId="{F2C1D07E-E9FC-46B9-99E8-D8A07FCEE88F}" dt="2020-05-17T16:33:51.250" v="108" actId="165"/>
          <ac:spMkLst>
            <pc:docMk/>
            <pc:sldMk cId="1631863452" sldId="575"/>
            <ac:spMk id="397" creationId="{3E2A4418-691F-4F45-BD54-051FB30F2074}"/>
          </ac:spMkLst>
        </pc:spChg>
        <pc:spChg chg="mod">
          <ac:chgData name="reza kabir" userId="af3c95a13102d509" providerId="LiveId" clId="{F2C1D07E-E9FC-46B9-99E8-D8A07FCEE88F}" dt="2020-05-17T16:33:51.250" v="108" actId="165"/>
          <ac:spMkLst>
            <pc:docMk/>
            <pc:sldMk cId="1631863452" sldId="575"/>
            <ac:spMk id="398" creationId="{171EB702-AF2F-4643-ABBB-5B9C0064EE31}"/>
          </ac:spMkLst>
        </pc:spChg>
        <pc:spChg chg="mod">
          <ac:chgData name="reza kabir" userId="af3c95a13102d509" providerId="LiveId" clId="{F2C1D07E-E9FC-46B9-99E8-D8A07FCEE88F}" dt="2020-05-17T16:33:51.250" v="108" actId="165"/>
          <ac:spMkLst>
            <pc:docMk/>
            <pc:sldMk cId="1631863452" sldId="575"/>
            <ac:spMk id="399" creationId="{F8EDE921-0DFC-4AB4-B0AD-454C5A40280C}"/>
          </ac:spMkLst>
        </pc:spChg>
        <pc:spChg chg="mod">
          <ac:chgData name="reza kabir" userId="af3c95a13102d509" providerId="LiveId" clId="{F2C1D07E-E9FC-46B9-99E8-D8A07FCEE88F}" dt="2020-05-17T16:33:51.250" v="108" actId="165"/>
          <ac:spMkLst>
            <pc:docMk/>
            <pc:sldMk cId="1631863452" sldId="575"/>
            <ac:spMk id="400" creationId="{C5FAC52E-C301-49BB-854A-14B43A7519CF}"/>
          </ac:spMkLst>
        </pc:spChg>
        <pc:spChg chg="mod">
          <ac:chgData name="reza kabir" userId="af3c95a13102d509" providerId="LiveId" clId="{F2C1D07E-E9FC-46B9-99E8-D8A07FCEE88F}" dt="2020-05-17T16:33:51.250" v="108" actId="165"/>
          <ac:spMkLst>
            <pc:docMk/>
            <pc:sldMk cId="1631863452" sldId="575"/>
            <ac:spMk id="401" creationId="{816F3BFD-1FB8-4AE8-AFB9-2C8CB76DF648}"/>
          </ac:spMkLst>
        </pc:spChg>
        <pc:spChg chg="mod">
          <ac:chgData name="reza kabir" userId="af3c95a13102d509" providerId="LiveId" clId="{F2C1D07E-E9FC-46B9-99E8-D8A07FCEE88F}" dt="2020-05-17T16:33:51.250" v="108" actId="165"/>
          <ac:spMkLst>
            <pc:docMk/>
            <pc:sldMk cId="1631863452" sldId="575"/>
            <ac:spMk id="402" creationId="{EAD2DA49-F9DF-4B63-AE16-2E7F0F3BFA7B}"/>
          </ac:spMkLst>
        </pc:spChg>
        <pc:spChg chg="mod">
          <ac:chgData name="reza kabir" userId="af3c95a13102d509" providerId="LiveId" clId="{F2C1D07E-E9FC-46B9-99E8-D8A07FCEE88F}" dt="2020-05-17T16:33:51.250" v="108" actId="165"/>
          <ac:spMkLst>
            <pc:docMk/>
            <pc:sldMk cId="1631863452" sldId="575"/>
            <ac:spMk id="403" creationId="{20048A59-09EC-4EF8-9C5C-93F232383327}"/>
          </ac:spMkLst>
        </pc:spChg>
        <pc:spChg chg="mod">
          <ac:chgData name="reza kabir" userId="af3c95a13102d509" providerId="LiveId" clId="{F2C1D07E-E9FC-46B9-99E8-D8A07FCEE88F}" dt="2020-05-17T16:33:51.250" v="108" actId="165"/>
          <ac:spMkLst>
            <pc:docMk/>
            <pc:sldMk cId="1631863452" sldId="575"/>
            <ac:spMk id="404" creationId="{B1F87B2E-78E6-432A-A22B-71AE8D8FAE82}"/>
          </ac:spMkLst>
        </pc:spChg>
        <pc:spChg chg="mod">
          <ac:chgData name="reza kabir" userId="af3c95a13102d509" providerId="LiveId" clId="{F2C1D07E-E9FC-46B9-99E8-D8A07FCEE88F}" dt="2020-05-17T16:33:51.250" v="108" actId="165"/>
          <ac:spMkLst>
            <pc:docMk/>
            <pc:sldMk cId="1631863452" sldId="575"/>
            <ac:spMk id="405" creationId="{7B456A5F-D6D8-4BFA-836F-FFD702C08BB8}"/>
          </ac:spMkLst>
        </pc:spChg>
        <pc:spChg chg="mod">
          <ac:chgData name="reza kabir" userId="af3c95a13102d509" providerId="LiveId" clId="{F2C1D07E-E9FC-46B9-99E8-D8A07FCEE88F}" dt="2020-05-17T16:33:51.250" v="108" actId="165"/>
          <ac:spMkLst>
            <pc:docMk/>
            <pc:sldMk cId="1631863452" sldId="575"/>
            <ac:spMk id="406" creationId="{661770BE-8C38-427F-A936-D154A1BE1DAF}"/>
          </ac:spMkLst>
        </pc:spChg>
        <pc:spChg chg="mod">
          <ac:chgData name="reza kabir" userId="af3c95a13102d509" providerId="LiveId" clId="{F2C1D07E-E9FC-46B9-99E8-D8A07FCEE88F}" dt="2020-05-17T16:33:51.250" v="108" actId="165"/>
          <ac:spMkLst>
            <pc:docMk/>
            <pc:sldMk cId="1631863452" sldId="575"/>
            <ac:spMk id="407" creationId="{0EEAF600-123B-4D43-9302-339A0B51AB42}"/>
          </ac:spMkLst>
        </pc:spChg>
        <pc:spChg chg="mod">
          <ac:chgData name="reza kabir" userId="af3c95a13102d509" providerId="LiveId" clId="{F2C1D07E-E9FC-46B9-99E8-D8A07FCEE88F}" dt="2020-05-17T16:33:51.250" v="108" actId="165"/>
          <ac:spMkLst>
            <pc:docMk/>
            <pc:sldMk cId="1631863452" sldId="575"/>
            <ac:spMk id="408" creationId="{0C395866-5B16-40C6-B3D9-39836879C837}"/>
          </ac:spMkLst>
        </pc:spChg>
        <pc:spChg chg="mod">
          <ac:chgData name="reza kabir" userId="af3c95a13102d509" providerId="LiveId" clId="{F2C1D07E-E9FC-46B9-99E8-D8A07FCEE88F}" dt="2020-05-17T16:33:51.250" v="108" actId="165"/>
          <ac:spMkLst>
            <pc:docMk/>
            <pc:sldMk cId="1631863452" sldId="575"/>
            <ac:spMk id="409" creationId="{98BF68EE-4598-4A0A-9A8D-48987995282E}"/>
          </ac:spMkLst>
        </pc:spChg>
        <pc:spChg chg="mod">
          <ac:chgData name="reza kabir" userId="af3c95a13102d509" providerId="LiveId" clId="{F2C1D07E-E9FC-46B9-99E8-D8A07FCEE88F}" dt="2020-05-17T16:33:51.250" v="108" actId="165"/>
          <ac:spMkLst>
            <pc:docMk/>
            <pc:sldMk cId="1631863452" sldId="575"/>
            <ac:spMk id="410" creationId="{6FC64F2A-91C8-4C88-8AA6-9B74F8EFFB16}"/>
          </ac:spMkLst>
        </pc:spChg>
        <pc:spChg chg="mod">
          <ac:chgData name="reza kabir" userId="af3c95a13102d509" providerId="LiveId" clId="{F2C1D07E-E9FC-46B9-99E8-D8A07FCEE88F}" dt="2020-05-17T16:33:51.250" v="108" actId="165"/>
          <ac:spMkLst>
            <pc:docMk/>
            <pc:sldMk cId="1631863452" sldId="575"/>
            <ac:spMk id="411" creationId="{7127D1C6-9BD4-4007-8CD8-88A248B42DBE}"/>
          </ac:spMkLst>
        </pc:spChg>
        <pc:spChg chg="mod">
          <ac:chgData name="reza kabir" userId="af3c95a13102d509" providerId="LiveId" clId="{F2C1D07E-E9FC-46B9-99E8-D8A07FCEE88F}" dt="2020-05-17T16:33:51.250" v="108" actId="165"/>
          <ac:spMkLst>
            <pc:docMk/>
            <pc:sldMk cId="1631863452" sldId="575"/>
            <ac:spMk id="412" creationId="{C44A7CFF-5C0B-4616-A14A-416A9EFF022E}"/>
          </ac:spMkLst>
        </pc:spChg>
        <pc:spChg chg="mod">
          <ac:chgData name="reza kabir" userId="af3c95a13102d509" providerId="LiveId" clId="{F2C1D07E-E9FC-46B9-99E8-D8A07FCEE88F}" dt="2020-05-17T16:33:51.250" v="108" actId="165"/>
          <ac:spMkLst>
            <pc:docMk/>
            <pc:sldMk cId="1631863452" sldId="575"/>
            <ac:spMk id="413" creationId="{CAAA922E-6C23-4DD3-B757-23FBE33A1FF5}"/>
          </ac:spMkLst>
        </pc:spChg>
        <pc:spChg chg="mod">
          <ac:chgData name="reza kabir" userId="af3c95a13102d509" providerId="LiveId" clId="{F2C1D07E-E9FC-46B9-99E8-D8A07FCEE88F}" dt="2020-05-17T16:33:51.250" v="108" actId="165"/>
          <ac:spMkLst>
            <pc:docMk/>
            <pc:sldMk cId="1631863452" sldId="575"/>
            <ac:spMk id="414" creationId="{20193AD5-98AC-45BD-B38C-568C1303CA83}"/>
          </ac:spMkLst>
        </pc:spChg>
        <pc:spChg chg="mod">
          <ac:chgData name="reza kabir" userId="af3c95a13102d509" providerId="LiveId" clId="{F2C1D07E-E9FC-46B9-99E8-D8A07FCEE88F}" dt="2020-05-17T16:33:51.250" v="108" actId="165"/>
          <ac:spMkLst>
            <pc:docMk/>
            <pc:sldMk cId="1631863452" sldId="575"/>
            <ac:spMk id="415" creationId="{3D0AC31F-7A74-4D16-9CB2-E48547EE08F5}"/>
          </ac:spMkLst>
        </pc:spChg>
        <pc:spChg chg="mod">
          <ac:chgData name="reza kabir" userId="af3c95a13102d509" providerId="LiveId" clId="{F2C1D07E-E9FC-46B9-99E8-D8A07FCEE88F}" dt="2020-05-17T16:33:51.250" v="108" actId="165"/>
          <ac:spMkLst>
            <pc:docMk/>
            <pc:sldMk cId="1631863452" sldId="575"/>
            <ac:spMk id="416" creationId="{2AF22851-242C-42E9-8EF1-71F6715DD77C}"/>
          </ac:spMkLst>
        </pc:spChg>
        <pc:spChg chg="mod">
          <ac:chgData name="reza kabir" userId="af3c95a13102d509" providerId="LiveId" clId="{F2C1D07E-E9FC-46B9-99E8-D8A07FCEE88F}" dt="2020-05-17T16:33:51.250" v="108" actId="165"/>
          <ac:spMkLst>
            <pc:docMk/>
            <pc:sldMk cId="1631863452" sldId="575"/>
            <ac:spMk id="417" creationId="{C6BA5D6B-2B47-4A37-B06E-F5684551646C}"/>
          </ac:spMkLst>
        </pc:spChg>
        <pc:spChg chg="mod">
          <ac:chgData name="reza kabir" userId="af3c95a13102d509" providerId="LiveId" clId="{F2C1D07E-E9FC-46B9-99E8-D8A07FCEE88F}" dt="2020-05-17T16:33:51.250" v="108" actId="165"/>
          <ac:spMkLst>
            <pc:docMk/>
            <pc:sldMk cId="1631863452" sldId="575"/>
            <ac:spMk id="418" creationId="{2BEDCEA1-451B-4A7F-96BB-16ABC252D4B2}"/>
          </ac:spMkLst>
        </pc:spChg>
        <pc:spChg chg="mod">
          <ac:chgData name="reza kabir" userId="af3c95a13102d509" providerId="LiveId" clId="{F2C1D07E-E9FC-46B9-99E8-D8A07FCEE88F}" dt="2020-05-17T16:33:51.250" v="108" actId="165"/>
          <ac:spMkLst>
            <pc:docMk/>
            <pc:sldMk cId="1631863452" sldId="575"/>
            <ac:spMk id="419" creationId="{5342D71D-9434-4121-ADF9-850FE063ABB9}"/>
          </ac:spMkLst>
        </pc:spChg>
        <pc:spChg chg="mod">
          <ac:chgData name="reza kabir" userId="af3c95a13102d509" providerId="LiveId" clId="{F2C1D07E-E9FC-46B9-99E8-D8A07FCEE88F}" dt="2020-05-17T16:33:51.250" v="108" actId="165"/>
          <ac:spMkLst>
            <pc:docMk/>
            <pc:sldMk cId="1631863452" sldId="575"/>
            <ac:spMk id="420" creationId="{C16BEEDE-20ED-4EF4-B20F-9C279AE3F4CF}"/>
          </ac:spMkLst>
        </pc:spChg>
        <pc:spChg chg="mod">
          <ac:chgData name="reza kabir" userId="af3c95a13102d509" providerId="LiveId" clId="{F2C1D07E-E9FC-46B9-99E8-D8A07FCEE88F}" dt="2020-05-17T16:33:51.250" v="108" actId="165"/>
          <ac:spMkLst>
            <pc:docMk/>
            <pc:sldMk cId="1631863452" sldId="575"/>
            <ac:spMk id="421" creationId="{535B236C-9AD8-4858-8F1E-058A0EC6063A}"/>
          </ac:spMkLst>
        </pc:spChg>
        <pc:spChg chg="mod">
          <ac:chgData name="reza kabir" userId="af3c95a13102d509" providerId="LiveId" clId="{F2C1D07E-E9FC-46B9-99E8-D8A07FCEE88F}" dt="2020-05-17T16:33:51.250" v="108" actId="165"/>
          <ac:spMkLst>
            <pc:docMk/>
            <pc:sldMk cId="1631863452" sldId="575"/>
            <ac:spMk id="422" creationId="{28DFAAC2-FE6E-47BE-A46D-4F4EB0F4B2B2}"/>
          </ac:spMkLst>
        </pc:spChg>
        <pc:spChg chg="mod">
          <ac:chgData name="reza kabir" userId="af3c95a13102d509" providerId="LiveId" clId="{F2C1D07E-E9FC-46B9-99E8-D8A07FCEE88F}" dt="2020-05-17T16:33:51.250" v="108" actId="165"/>
          <ac:spMkLst>
            <pc:docMk/>
            <pc:sldMk cId="1631863452" sldId="575"/>
            <ac:spMk id="423" creationId="{C8BCD816-491D-4199-A299-FF48FED1E5C1}"/>
          </ac:spMkLst>
        </pc:spChg>
        <pc:spChg chg="mod">
          <ac:chgData name="reza kabir" userId="af3c95a13102d509" providerId="LiveId" clId="{F2C1D07E-E9FC-46B9-99E8-D8A07FCEE88F}" dt="2020-05-17T16:33:51.250" v="108" actId="165"/>
          <ac:spMkLst>
            <pc:docMk/>
            <pc:sldMk cId="1631863452" sldId="575"/>
            <ac:spMk id="424" creationId="{D1109312-08B1-4250-B904-ED9A4944E0F3}"/>
          </ac:spMkLst>
        </pc:spChg>
        <pc:spChg chg="mod">
          <ac:chgData name="reza kabir" userId="af3c95a13102d509" providerId="LiveId" clId="{F2C1D07E-E9FC-46B9-99E8-D8A07FCEE88F}" dt="2020-05-17T16:33:51.250" v="108" actId="165"/>
          <ac:spMkLst>
            <pc:docMk/>
            <pc:sldMk cId="1631863452" sldId="575"/>
            <ac:spMk id="425" creationId="{88BFBD02-7B14-40AF-AC44-BB00660F63E5}"/>
          </ac:spMkLst>
        </pc:spChg>
        <pc:spChg chg="mod">
          <ac:chgData name="reza kabir" userId="af3c95a13102d509" providerId="LiveId" clId="{F2C1D07E-E9FC-46B9-99E8-D8A07FCEE88F}" dt="2020-05-17T16:33:51.250" v="108" actId="165"/>
          <ac:spMkLst>
            <pc:docMk/>
            <pc:sldMk cId="1631863452" sldId="575"/>
            <ac:spMk id="426" creationId="{E300D8F5-68B9-4ABD-820B-075383678BC1}"/>
          </ac:spMkLst>
        </pc:spChg>
        <pc:spChg chg="mod">
          <ac:chgData name="reza kabir" userId="af3c95a13102d509" providerId="LiveId" clId="{F2C1D07E-E9FC-46B9-99E8-D8A07FCEE88F}" dt="2020-05-17T16:33:51.250" v="108" actId="165"/>
          <ac:spMkLst>
            <pc:docMk/>
            <pc:sldMk cId="1631863452" sldId="575"/>
            <ac:spMk id="427" creationId="{BFACC646-156F-4A2A-8AD4-61099C445705}"/>
          </ac:spMkLst>
        </pc:spChg>
        <pc:spChg chg="mod">
          <ac:chgData name="reza kabir" userId="af3c95a13102d509" providerId="LiveId" clId="{F2C1D07E-E9FC-46B9-99E8-D8A07FCEE88F}" dt="2020-05-17T16:33:51.250" v="108" actId="165"/>
          <ac:spMkLst>
            <pc:docMk/>
            <pc:sldMk cId="1631863452" sldId="575"/>
            <ac:spMk id="428" creationId="{4943EE17-2C76-4A7A-B73F-BF4DA4F712EC}"/>
          </ac:spMkLst>
        </pc:spChg>
        <pc:spChg chg="mod">
          <ac:chgData name="reza kabir" userId="af3c95a13102d509" providerId="LiveId" clId="{F2C1D07E-E9FC-46B9-99E8-D8A07FCEE88F}" dt="2020-05-17T16:33:51.250" v="108" actId="165"/>
          <ac:spMkLst>
            <pc:docMk/>
            <pc:sldMk cId="1631863452" sldId="575"/>
            <ac:spMk id="429" creationId="{CD5AB312-F986-4DB6-AA55-BB673715C205}"/>
          </ac:spMkLst>
        </pc:spChg>
        <pc:spChg chg="mod">
          <ac:chgData name="reza kabir" userId="af3c95a13102d509" providerId="LiveId" clId="{F2C1D07E-E9FC-46B9-99E8-D8A07FCEE88F}" dt="2020-05-17T16:33:51.250" v="108" actId="165"/>
          <ac:spMkLst>
            <pc:docMk/>
            <pc:sldMk cId="1631863452" sldId="575"/>
            <ac:spMk id="430" creationId="{B1B3219B-FD3F-4F9F-A56D-04C3C92E7216}"/>
          </ac:spMkLst>
        </pc:spChg>
        <pc:spChg chg="mod">
          <ac:chgData name="reza kabir" userId="af3c95a13102d509" providerId="LiveId" clId="{F2C1D07E-E9FC-46B9-99E8-D8A07FCEE88F}" dt="2020-05-17T16:33:51.250" v="108" actId="165"/>
          <ac:spMkLst>
            <pc:docMk/>
            <pc:sldMk cId="1631863452" sldId="575"/>
            <ac:spMk id="431" creationId="{987DAC46-966B-4BD8-BAD0-D02E62C1E7D8}"/>
          </ac:spMkLst>
        </pc:spChg>
        <pc:spChg chg="mod">
          <ac:chgData name="reza kabir" userId="af3c95a13102d509" providerId="LiveId" clId="{F2C1D07E-E9FC-46B9-99E8-D8A07FCEE88F}" dt="2020-05-17T16:33:51.250" v="108" actId="165"/>
          <ac:spMkLst>
            <pc:docMk/>
            <pc:sldMk cId="1631863452" sldId="575"/>
            <ac:spMk id="432" creationId="{A722FF34-83AB-4ABE-8906-7ED1A678C241}"/>
          </ac:spMkLst>
        </pc:spChg>
        <pc:spChg chg="mod">
          <ac:chgData name="reza kabir" userId="af3c95a13102d509" providerId="LiveId" clId="{F2C1D07E-E9FC-46B9-99E8-D8A07FCEE88F}" dt="2020-05-17T16:33:51.250" v="108" actId="165"/>
          <ac:spMkLst>
            <pc:docMk/>
            <pc:sldMk cId="1631863452" sldId="575"/>
            <ac:spMk id="433" creationId="{90CE75D0-9431-4937-A7F2-D8146FEA5B07}"/>
          </ac:spMkLst>
        </pc:spChg>
        <pc:spChg chg="mod topLvl">
          <ac:chgData name="reza kabir" userId="af3c95a13102d509" providerId="LiveId" clId="{F2C1D07E-E9FC-46B9-99E8-D8A07FCEE88F}" dt="2020-05-17T16:33:51.250" v="108" actId="165"/>
          <ac:spMkLst>
            <pc:docMk/>
            <pc:sldMk cId="1631863452" sldId="575"/>
            <ac:spMk id="434" creationId="{ED33F4D7-33AD-49F1-8179-B6960544B446}"/>
          </ac:spMkLst>
        </pc:spChg>
        <pc:spChg chg="mod">
          <ac:chgData name="reza kabir" userId="af3c95a13102d509" providerId="LiveId" clId="{F2C1D07E-E9FC-46B9-99E8-D8A07FCEE88F}" dt="2020-05-17T16:33:51.250" v="108" actId="165"/>
          <ac:spMkLst>
            <pc:docMk/>
            <pc:sldMk cId="1631863452" sldId="575"/>
            <ac:spMk id="436" creationId="{FE1DCB1F-5CC1-40E6-A04B-738C09BE40DC}"/>
          </ac:spMkLst>
        </pc:spChg>
        <pc:spChg chg="mod">
          <ac:chgData name="reza kabir" userId="af3c95a13102d509" providerId="LiveId" clId="{F2C1D07E-E9FC-46B9-99E8-D8A07FCEE88F}" dt="2020-05-17T16:33:51.250" v="108" actId="165"/>
          <ac:spMkLst>
            <pc:docMk/>
            <pc:sldMk cId="1631863452" sldId="575"/>
            <ac:spMk id="437" creationId="{4E0CA5BF-7BA6-450B-B3F0-4E570B49E187}"/>
          </ac:spMkLst>
        </pc:spChg>
        <pc:spChg chg="mod">
          <ac:chgData name="reza kabir" userId="af3c95a13102d509" providerId="LiveId" clId="{F2C1D07E-E9FC-46B9-99E8-D8A07FCEE88F}" dt="2020-05-17T16:33:51.250" v="108" actId="165"/>
          <ac:spMkLst>
            <pc:docMk/>
            <pc:sldMk cId="1631863452" sldId="575"/>
            <ac:spMk id="438" creationId="{1D7DFCB0-E3B6-449E-892B-F6672BF3EF54}"/>
          </ac:spMkLst>
        </pc:spChg>
        <pc:spChg chg="mod">
          <ac:chgData name="reza kabir" userId="af3c95a13102d509" providerId="LiveId" clId="{F2C1D07E-E9FC-46B9-99E8-D8A07FCEE88F}" dt="2020-05-17T16:33:51.250" v="108" actId="165"/>
          <ac:spMkLst>
            <pc:docMk/>
            <pc:sldMk cId="1631863452" sldId="575"/>
            <ac:spMk id="439" creationId="{A8DE4D64-4D82-4488-A02C-55F9AB52185E}"/>
          </ac:spMkLst>
        </pc:spChg>
        <pc:spChg chg="mod">
          <ac:chgData name="reza kabir" userId="af3c95a13102d509" providerId="LiveId" clId="{F2C1D07E-E9FC-46B9-99E8-D8A07FCEE88F}" dt="2020-05-17T16:33:51.250" v="108" actId="165"/>
          <ac:spMkLst>
            <pc:docMk/>
            <pc:sldMk cId="1631863452" sldId="575"/>
            <ac:spMk id="440" creationId="{EF224F98-1B96-4DB7-B576-BBFFB8B4353A}"/>
          </ac:spMkLst>
        </pc:spChg>
        <pc:spChg chg="mod">
          <ac:chgData name="reza kabir" userId="af3c95a13102d509" providerId="LiveId" clId="{F2C1D07E-E9FC-46B9-99E8-D8A07FCEE88F}" dt="2020-05-17T16:33:51.250" v="108" actId="165"/>
          <ac:spMkLst>
            <pc:docMk/>
            <pc:sldMk cId="1631863452" sldId="575"/>
            <ac:spMk id="441" creationId="{1AC4954D-15A9-4C39-BAC7-905E1C606DEC}"/>
          </ac:spMkLst>
        </pc:spChg>
        <pc:spChg chg="mod">
          <ac:chgData name="reza kabir" userId="af3c95a13102d509" providerId="LiveId" clId="{F2C1D07E-E9FC-46B9-99E8-D8A07FCEE88F}" dt="2020-05-17T16:33:51.250" v="108" actId="165"/>
          <ac:spMkLst>
            <pc:docMk/>
            <pc:sldMk cId="1631863452" sldId="575"/>
            <ac:spMk id="442" creationId="{3F1AAAD9-31EB-4F16-A8CE-7F514DD971FA}"/>
          </ac:spMkLst>
        </pc:spChg>
        <pc:spChg chg="mod">
          <ac:chgData name="reza kabir" userId="af3c95a13102d509" providerId="LiveId" clId="{F2C1D07E-E9FC-46B9-99E8-D8A07FCEE88F}" dt="2020-05-17T16:33:51.250" v="108" actId="165"/>
          <ac:spMkLst>
            <pc:docMk/>
            <pc:sldMk cId="1631863452" sldId="575"/>
            <ac:spMk id="443" creationId="{7E705E6B-CDC5-482F-AFBC-564373EF1C7A}"/>
          </ac:spMkLst>
        </pc:spChg>
        <pc:spChg chg="mod">
          <ac:chgData name="reza kabir" userId="af3c95a13102d509" providerId="LiveId" clId="{F2C1D07E-E9FC-46B9-99E8-D8A07FCEE88F}" dt="2020-05-17T16:33:51.250" v="108" actId="165"/>
          <ac:spMkLst>
            <pc:docMk/>
            <pc:sldMk cId="1631863452" sldId="575"/>
            <ac:spMk id="444" creationId="{F15ED076-768A-4A0E-A8AA-5BA44922999E}"/>
          </ac:spMkLst>
        </pc:spChg>
        <pc:spChg chg="mod">
          <ac:chgData name="reza kabir" userId="af3c95a13102d509" providerId="LiveId" clId="{F2C1D07E-E9FC-46B9-99E8-D8A07FCEE88F}" dt="2020-05-17T16:33:51.250" v="108" actId="165"/>
          <ac:spMkLst>
            <pc:docMk/>
            <pc:sldMk cId="1631863452" sldId="575"/>
            <ac:spMk id="446" creationId="{71D7E456-C7A0-47C0-973B-0CE0F786E5E6}"/>
          </ac:spMkLst>
        </pc:spChg>
        <pc:spChg chg="mod">
          <ac:chgData name="reza kabir" userId="af3c95a13102d509" providerId="LiveId" clId="{F2C1D07E-E9FC-46B9-99E8-D8A07FCEE88F}" dt="2020-05-17T16:33:51.250" v="108" actId="165"/>
          <ac:spMkLst>
            <pc:docMk/>
            <pc:sldMk cId="1631863452" sldId="575"/>
            <ac:spMk id="447" creationId="{4CC48E89-71C5-4995-A471-3E0084DC587C}"/>
          </ac:spMkLst>
        </pc:spChg>
        <pc:spChg chg="mod">
          <ac:chgData name="reza kabir" userId="af3c95a13102d509" providerId="LiveId" clId="{F2C1D07E-E9FC-46B9-99E8-D8A07FCEE88F}" dt="2020-05-17T16:33:51.250" v="108" actId="165"/>
          <ac:spMkLst>
            <pc:docMk/>
            <pc:sldMk cId="1631863452" sldId="575"/>
            <ac:spMk id="448" creationId="{11FF3CFD-18A8-4525-8294-36CA6C65563B}"/>
          </ac:spMkLst>
        </pc:spChg>
        <pc:spChg chg="mod">
          <ac:chgData name="reza kabir" userId="af3c95a13102d509" providerId="LiveId" clId="{F2C1D07E-E9FC-46B9-99E8-D8A07FCEE88F}" dt="2020-05-17T16:33:51.250" v="108" actId="165"/>
          <ac:spMkLst>
            <pc:docMk/>
            <pc:sldMk cId="1631863452" sldId="575"/>
            <ac:spMk id="449" creationId="{D349A944-EB29-4EBD-A0EE-EA4A718A1BC6}"/>
          </ac:spMkLst>
        </pc:spChg>
        <pc:spChg chg="mod">
          <ac:chgData name="reza kabir" userId="af3c95a13102d509" providerId="LiveId" clId="{F2C1D07E-E9FC-46B9-99E8-D8A07FCEE88F}" dt="2020-05-17T16:33:51.250" v="108" actId="165"/>
          <ac:spMkLst>
            <pc:docMk/>
            <pc:sldMk cId="1631863452" sldId="575"/>
            <ac:spMk id="450" creationId="{282EE38E-2EC3-45AE-AB6E-5B06A0DA3A9C}"/>
          </ac:spMkLst>
        </pc:spChg>
        <pc:spChg chg="mod">
          <ac:chgData name="reza kabir" userId="af3c95a13102d509" providerId="LiveId" clId="{F2C1D07E-E9FC-46B9-99E8-D8A07FCEE88F}" dt="2020-05-17T16:33:51.250" v="108" actId="165"/>
          <ac:spMkLst>
            <pc:docMk/>
            <pc:sldMk cId="1631863452" sldId="575"/>
            <ac:spMk id="451" creationId="{B9CCA0AB-DA26-420D-BC87-5FF71CCE82D9}"/>
          </ac:spMkLst>
        </pc:spChg>
        <pc:spChg chg="mod">
          <ac:chgData name="reza kabir" userId="af3c95a13102d509" providerId="LiveId" clId="{F2C1D07E-E9FC-46B9-99E8-D8A07FCEE88F}" dt="2020-05-17T16:33:51.250" v="108" actId="165"/>
          <ac:spMkLst>
            <pc:docMk/>
            <pc:sldMk cId="1631863452" sldId="575"/>
            <ac:spMk id="452" creationId="{F5CA1998-C4CC-4DA8-8F26-9C89F86F8C4E}"/>
          </ac:spMkLst>
        </pc:spChg>
        <pc:spChg chg="mod">
          <ac:chgData name="reza kabir" userId="af3c95a13102d509" providerId="LiveId" clId="{F2C1D07E-E9FC-46B9-99E8-D8A07FCEE88F}" dt="2020-05-17T16:33:51.250" v="108" actId="165"/>
          <ac:spMkLst>
            <pc:docMk/>
            <pc:sldMk cId="1631863452" sldId="575"/>
            <ac:spMk id="453" creationId="{AB2AD4E0-CAC4-4330-B5A9-AC819681269B}"/>
          </ac:spMkLst>
        </pc:spChg>
        <pc:spChg chg="mod">
          <ac:chgData name="reza kabir" userId="af3c95a13102d509" providerId="LiveId" clId="{F2C1D07E-E9FC-46B9-99E8-D8A07FCEE88F}" dt="2020-05-17T16:33:51.250" v="108" actId="165"/>
          <ac:spMkLst>
            <pc:docMk/>
            <pc:sldMk cId="1631863452" sldId="575"/>
            <ac:spMk id="454" creationId="{FFB3348F-510A-493A-8142-566E0BD5417C}"/>
          </ac:spMkLst>
        </pc:spChg>
        <pc:spChg chg="mod">
          <ac:chgData name="reza kabir" userId="af3c95a13102d509" providerId="LiveId" clId="{F2C1D07E-E9FC-46B9-99E8-D8A07FCEE88F}" dt="2020-05-17T16:33:51.250" v="108" actId="165"/>
          <ac:spMkLst>
            <pc:docMk/>
            <pc:sldMk cId="1631863452" sldId="575"/>
            <ac:spMk id="455" creationId="{82C2AF77-DDBE-40EE-843A-9767120FD5A2}"/>
          </ac:spMkLst>
        </pc:spChg>
        <pc:spChg chg="mod">
          <ac:chgData name="reza kabir" userId="af3c95a13102d509" providerId="LiveId" clId="{F2C1D07E-E9FC-46B9-99E8-D8A07FCEE88F}" dt="2020-05-17T16:33:51.250" v="108" actId="165"/>
          <ac:spMkLst>
            <pc:docMk/>
            <pc:sldMk cId="1631863452" sldId="575"/>
            <ac:spMk id="456" creationId="{9C97A8F4-6AE1-411A-9D44-2FAC849F8C52}"/>
          </ac:spMkLst>
        </pc:spChg>
        <pc:spChg chg="mod">
          <ac:chgData name="reza kabir" userId="af3c95a13102d509" providerId="LiveId" clId="{F2C1D07E-E9FC-46B9-99E8-D8A07FCEE88F}" dt="2020-05-17T16:33:51.250" v="108" actId="165"/>
          <ac:spMkLst>
            <pc:docMk/>
            <pc:sldMk cId="1631863452" sldId="575"/>
            <ac:spMk id="457" creationId="{7F0BCA65-24D3-4707-BD2B-9C53C04BE082}"/>
          </ac:spMkLst>
        </pc:spChg>
        <pc:spChg chg="mod">
          <ac:chgData name="reza kabir" userId="af3c95a13102d509" providerId="LiveId" clId="{F2C1D07E-E9FC-46B9-99E8-D8A07FCEE88F}" dt="2020-05-17T16:33:51.250" v="108" actId="165"/>
          <ac:spMkLst>
            <pc:docMk/>
            <pc:sldMk cId="1631863452" sldId="575"/>
            <ac:spMk id="458" creationId="{A8FE4FF7-751D-4E7B-8190-AF225A82C666}"/>
          </ac:spMkLst>
        </pc:spChg>
        <pc:spChg chg="mod">
          <ac:chgData name="reza kabir" userId="af3c95a13102d509" providerId="LiveId" clId="{F2C1D07E-E9FC-46B9-99E8-D8A07FCEE88F}" dt="2020-05-17T16:33:51.250" v="108" actId="165"/>
          <ac:spMkLst>
            <pc:docMk/>
            <pc:sldMk cId="1631863452" sldId="575"/>
            <ac:spMk id="459" creationId="{1FA42668-FDAF-4477-84B0-B97A82F86CEA}"/>
          </ac:spMkLst>
        </pc:spChg>
        <pc:spChg chg="mod">
          <ac:chgData name="reza kabir" userId="af3c95a13102d509" providerId="LiveId" clId="{F2C1D07E-E9FC-46B9-99E8-D8A07FCEE88F}" dt="2020-05-17T16:33:51.250" v="108" actId="165"/>
          <ac:spMkLst>
            <pc:docMk/>
            <pc:sldMk cId="1631863452" sldId="575"/>
            <ac:spMk id="460" creationId="{4D489E6F-01F9-4117-B863-312F12ED2F42}"/>
          </ac:spMkLst>
        </pc:spChg>
        <pc:spChg chg="mod">
          <ac:chgData name="reza kabir" userId="af3c95a13102d509" providerId="LiveId" clId="{F2C1D07E-E9FC-46B9-99E8-D8A07FCEE88F}" dt="2020-05-17T16:33:51.250" v="108" actId="165"/>
          <ac:spMkLst>
            <pc:docMk/>
            <pc:sldMk cId="1631863452" sldId="575"/>
            <ac:spMk id="461" creationId="{71FAF936-976D-4A73-A533-F72576292509}"/>
          </ac:spMkLst>
        </pc:spChg>
        <pc:spChg chg="mod">
          <ac:chgData name="reza kabir" userId="af3c95a13102d509" providerId="LiveId" clId="{F2C1D07E-E9FC-46B9-99E8-D8A07FCEE88F}" dt="2020-05-17T16:33:51.250" v="108" actId="165"/>
          <ac:spMkLst>
            <pc:docMk/>
            <pc:sldMk cId="1631863452" sldId="575"/>
            <ac:spMk id="462" creationId="{A4DE6FE6-84D0-456E-9D87-5B9373D4718D}"/>
          </ac:spMkLst>
        </pc:spChg>
        <pc:spChg chg="mod">
          <ac:chgData name="reza kabir" userId="af3c95a13102d509" providerId="LiveId" clId="{F2C1D07E-E9FC-46B9-99E8-D8A07FCEE88F}" dt="2020-05-17T16:33:51.250" v="108" actId="165"/>
          <ac:spMkLst>
            <pc:docMk/>
            <pc:sldMk cId="1631863452" sldId="575"/>
            <ac:spMk id="463" creationId="{424979E3-B82B-45ED-8246-D75F10E1A612}"/>
          </ac:spMkLst>
        </pc:spChg>
        <pc:spChg chg="mod">
          <ac:chgData name="reza kabir" userId="af3c95a13102d509" providerId="LiveId" clId="{F2C1D07E-E9FC-46B9-99E8-D8A07FCEE88F}" dt="2020-05-17T16:33:51.250" v="108" actId="165"/>
          <ac:spMkLst>
            <pc:docMk/>
            <pc:sldMk cId="1631863452" sldId="575"/>
            <ac:spMk id="464" creationId="{AAD5DB5A-96D7-4180-86AE-C3A3813591CB}"/>
          </ac:spMkLst>
        </pc:spChg>
        <pc:spChg chg="mod">
          <ac:chgData name="reza kabir" userId="af3c95a13102d509" providerId="LiveId" clId="{F2C1D07E-E9FC-46B9-99E8-D8A07FCEE88F}" dt="2020-05-17T16:33:51.250" v="108" actId="165"/>
          <ac:spMkLst>
            <pc:docMk/>
            <pc:sldMk cId="1631863452" sldId="575"/>
            <ac:spMk id="465" creationId="{098777DA-7030-49E7-808B-B35E29C2AE58}"/>
          </ac:spMkLst>
        </pc:spChg>
        <pc:spChg chg="mod">
          <ac:chgData name="reza kabir" userId="af3c95a13102d509" providerId="LiveId" clId="{F2C1D07E-E9FC-46B9-99E8-D8A07FCEE88F}" dt="2020-05-17T16:33:51.250" v="108" actId="165"/>
          <ac:spMkLst>
            <pc:docMk/>
            <pc:sldMk cId="1631863452" sldId="575"/>
            <ac:spMk id="466" creationId="{139611D8-6781-4274-9257-E82A46403D4C}"/>
          </ac:spMkLst>
        </pc:spChg>
        <pc:spChg chg="mod">
          <ac:chgData name="reza kabir" userId="af3c95a13102d509" providerId="LiveId" clId="{F2C1D07E-E9FC-46B9-99E8-D8A07FCEE88F}" dt="2020-05-17T16:33:51.250" v="108" actId="165"/>
          <ac:spMkLst>
            <pc:docMk/>
            <pc:sldMk cId="1631863452" sldId="575"/>
            <ac:spMk id="467" creationId="{0E53E7C2-3934-4662-B128-2F4BFD96FCEC}"/>
          </ac:spMkLst>
        </pc:spChg>
        <pc:spChg chg="mod">
          <ac:chgData name="reza kabir" userId="af3c95a13102d509" providerId="LiveId" clId="{F2C1D07E-E9FC-46B9-99E8-D8A07FCEE88F}" dt="2020-05-17T16:33:51.250" v="108" actId="165"/>
          <ac:spMkLst>
            <pc:docMk/>
            <pc:sldMk cId="1631863452" sldId="575"/>
            <ac:spMk id="468" creationId="{0DE9FB3F-F3FB-409D-845C-92CC99422457}"/>
          </ac:spMkLst>
        </pc:spChg>
        <pc:spChg chg="mod">
          <ac:chgData name="reza kabir" userId="af3c95a13102d509" providerId="LiveId" clId="{F2C1D07E-E9FC-46B9-99E8-D8A07FCEE88F}" dt="2020-05-17T16:33:51.250" v="108" actId="165"/>
          <ac:spMkLst>
            <pc:docMk/>
            <pc:sldMk cId="1631863452" sldId="575"/>
            <ac:spMk id="469" creationId="{29BFB20C-CEB2-404D-A674-56AB8C5B415F}"/>
          </ac:spMkLst>
        </pc:spChg>
        <pc:spChg chg="mod">
          <ac:chgData name="reza kabir" userId="af3c95a13102d509" providerId="LiveId" clId="{F2C1D07E-E9FC-46B9-99E8-D8A07FCEE88F}" dt="2020-05-17T16:33:51.250" v="108" actId="165"/>
          <ac:spMkLst>
            <pc:docMk/>
            <pc:sldMk cId="1631863452" sldId="575"/>
            <ac:spMk id="470" creationId="{3A6262C1-68CD-4266-8D1F-04CCA1ABC47D}"/>
          </ac:spMkLst>
        </pc:spChg>
        <pc:spChg chg="mod">
          <ac:chgData name="reza kabir" userId="af3c95a13102d509" providerId="LiveId" clId="{F2C1D07E-E9FC-46B9-99E8-D8A07FCEE88F}" dt="2020-05-17T16:33:51.250" v="108" actId="165"/>
          <ac:spMkLst>
            <pc:docMk/>
            <pc:sldMk cId="1631863452" sldId="575"/>
            <ac:spMk id="471" creationId="{D82D0952-3518-445A-A5C1-61C2E52CE5FF}"/>
          </ac:spMkLst>
        </pc:spChg>
        <pc:spChg chg="mod">
          <ac:chgData name="reza kabir" userId="af3c95a13102d509" providerId="LiveId" clId="{F2C1D07E-E9FC-46B9-99E8-D8A07FCEE88F}" dt="2020-05-17T16:33:51.250" v="108" actId="165"/>
          <ac:spMkLst>
            <pc:docMk/>
            <pc:sldMk cId="1631863452" sldId="575"/>
            <ac:spMk id="472" creationId="{1CE108F0-0F09-45D0-BE99-6E93005FE5C6}"/>
          </ac:spMkLst>
        </pc:spChg>
        <pc:spChg chg="mod">
          <ac:chgData name="reza kabir" userId="af3c95a13102d509" providerId="LiveId" clId="{F2C1D07E-E9FC-46B9-99E8-D8A07FCEE88F}" dt="2020-05-17T16:33:51.250" v="108" actId="165"/>
          <ac:spMkLst>
            <pc:docMk/>
            <pc:sldMk cId="1631863452" sldId="575"/>
            <ac:spMk id="473" creationId="{32FD3061-29FE-4A9E-8E81-9ED6D9B25F56}"/>
          </ac:spMkLst>
        </pc:spChg>
        <pc:spChg chg="mod">
          <ac:chgData name="reza kabir" userId="af3c95a13102d509" providerId="LiveId" clId="{F2C1D07E-E9FC-46B9-99E8-D8A07FCEE88F}" dt="2020-05-17T16:33:51.250" v="108" actId="165"/>
          <ac:spMkLst>
            <pc:docMk/>
            <pc:sldMk cId="1631863452" sldId="575"/>
            <ac:spMk id="474" creationId="{3412F2A7-1DAE-4371-83E0-424CCD9B68CD}"/>
          </ac:spMkLst>
        </pc:spChg>
        <pc:spChg chg="mod">
          <ac:chgData name="reza kabir" userId="af3c95a13102d509" providerId="LiveId" clId="{F2C1D07E-E9FC-46B9-99E8-D8A07FCEE88F}" dt="2020-05-17T16:33:51.250" v="108" actId="165"/>
          <ac:spMkLst>
            <pc:docMk/>
            <pc:sldMk cId="1631863452" sldId="575"/>
            <ac:spMk id="475" creationId="{6257533B-7E7D-48C6-8E4B-0166A01A3A6F}"/>
          </ac:spMkLst>
        </pc:spChg>
        <pc:spChg chg="mod">
          <ac:chgData name="reza kabir" userId="af3c95a13102d509" providerId="LiveId" clId="{F2C1D07E-E9FC-46B9-99E8-D8A07FCEE88F}" dt="2020-05-17T16:33:51.250" v="108" actId="165"/>
          <ac:spMkLst>
            <pc:docMk/>
            <pc:sldMk cId="1631863452" sldId="575"/>
            <ac:spMk id="476" creationId="{22352ED7-9D1E-4247-A5EB-12E3D593DF75}"/>
          </ac:spMkLst>
        </pc:spChg>
        <pc:spChg chg="mod">
          <ac:chgData name="reza kabir" userId="af3c95a13102d509" providerId="LiveId" clId="{F2C1D07E-E9FC-46B9-99E8-D8A07FCEE88F}" dt="2020-05-17T16:33:51.250" v="108" actId="165"/>
          <ac:spMkLst>
            <pc:docMk/>
            <pc:sldMk cId="1631863452" sldId="575"/>
            <ac:spMk id="477" creationId="{FC7034D3-4B16-4BC9-90CF-D5DE03525FD0}"/>
          </ac:spMkLst>
        </pc:spChg>
        <pc:spChg chg="mod">
          <ac:chgData name="reza kabir" userId="af3c95a13102d509" providerId="LiveId" clId="{F2C1D07E-E9FC-46B9-99E8-D8A07FCEE88F}" dt="2020-05-17T16:33:51.250" v="108" actId="165"/>
          <ac:spMkLst>
            <pc:docMk/>
            <pc:sldMk cId="1631863452" sldId="575"/>
            <ac:spMk id="478" creationId="{9DA82535-4139-46D2-AA21-EB8CBC42873D}"/>
          </ac:spMkLst>
        </pc:spChg>
        <pc:spChg chg="mod">
          <ac:chgData name="reza kabir" userId="af3c95a13102d509" providerId="LiveId" clId="{F2C1D07E-E9FC-46B9-99E8-D8A07FCEE88F}" dt="2020-05-17T16:33:51.250" v="108" actId="165"/>
          <ac:spMkLst>
            <pc:docMk/>
            <pc:sldMk cId="1631863452" sldId="575"/>
            <ac:spMk id="479" creationId="{A9196F89-2268-477E-8451-BDD99B8F48E7}"/>
          </ac:spMkLst>
        </pc:spChg>
        <pc:spChg chg="mod">
          <ac:chgData name="reza kabir" userId="af3c95a13102d509" providerId="LiveId" clId="{F2C1D07E-E9FC-46B9-99E8-D8A07FCEE88F}" dt="2020-05-17T16:33:51.250" v="108" actId="165"/>
          <ac:spMkLst>
            <pc:docMk/>
            <pc:sldMk cId="1631863452" sldId="575"/>
            <ac:spMk id="480" creationId="{3749AE76-7E4E-48FA-8DE0-33DE074F68CA}"/>
          </ac:spMkLst>
        </pc:spChg>
        <pc:spChg chg="mod">
          <ac:chgData name="reza kabir" userId="af3c95a13102d509" providerId="LiveId" clId="{F2C1D07E-E9FC-46B9-99E8-D8A07FCEE88F}" dt="2020-05-17T16:33:51.250" v="108" actId="165"/>
          <ac:spMkLst>
            <pc:docMk/>
            <pc:sldMk cId="1631863452" sldId="575"/>
            <ac:spMk id="481" creationId="{2CDD63B1-E60B-414C-BBE3-E3E30005F9DA}"/>
          </ac:spMkLst>
        </pc:spChg>
        <pc:spChg chg="mod">
          <ac:chgData name="reza kabir" userId="af3c95a13102d509" providerId="LiveId" clId="{F2C1D07E-E9FC-46B9-99E8-D8A07FCEE88F}" dt="2020-05-17T16:33:51.250" v="108" actId="165"/>
          <ac:spMkLst>
            <pc:docMk/>
            <pc:sldMk cId="1631863452" sldId="575"/>
            <ac:spMk id="482" creationId="{5E49A864-5599-48FD-BD4D-51D2085ABD73}"/>
          </ac:spMkLst>
        </pc:spChg>
        <pc:spChg chg="mod">
          <ac:chgData name="reza kabir" userId="af3c95a13102d509" providerId="LiveId" clId="{F2C1D07E-E9FC-46B9-99E8-D8A07FCEE88F}" dt="2020-05-17T16:33:51.250" v="108" actId="165"/>
          <ac:spMkLst>
            <pc:docMk/>
            <pc:sldMk cId="1631863452" sldId="575"/>
            <ac:spMk id="483" creationId="{3F454079-D958-491C-86AB-A0331A71AA87}"/>
          </ac:spMkLst>
        </pc:spChg>
        <pc:spChg chg="mod">
          <ac:chgData name="reza kabir" userId="af3c95a13102d509" providerId="LiveId" clId="{F2C1D07E-E9FC-46B9-99E8-D8A07FCEE88F}" dt="2020-05-17T16:33:51.250" v="108" actId="165"/>
          <ac:spMkLst>
            <pc:docMk/>
            <pc:sldMk cId="1631863452" sldId="575"/>
            <ac:spMk id="484" creationId="{408EA046-2480-4DBD-9F12-36FAB7443F1A}"/>
          </ac:spMkLst>
        </pc:spChg>
        <pc:spChg chg="mod">
          <ac:chgData name="reza kabir" userId="af3c95a13102d509" providerId="LiveId" clId="{F2C1D07E-E9FC-46B9-99E8-D8A07FCEE88F}" dt="2020-05-17T16:33:51.250" v="108" actId="165"/>
          <ac:spMkLst>
            <pc:docMk/>
            <pc:sldMk cId="1631863452" sldId="575"/>
            <ac:spMk id="485" creationId="{7747732F-4F2A-487F-879F-B6A42E0A461E}"/>
          </ac:spMkLst>
        </pc:spChg>
        <pc:spChg chg="mod">
          <ac:chgData name="reza kabir" userId="af3c95a13102d509" providerId="LiveId" clId="{F2C1D07E-E9FC-46B9-99E8-D8A07FCEE88F}" dt="2020-05-17T16:33:51.250" v="108" actId="165"/>
          <ac:spMkLst>
            <pc:docMk/>
            <pc:sldMk cId="1631863452" sldId="575"/>
            <ac:spMk id="486" creationId="{61A8A80A-96E5-46AC-BA80-DF7B6E6155D5}"/>
          </ac:spMkLst>
        </pc:spChg>
        <pc:spChg chg="mod">
          <ac:chgData name="reza kabir" userId="af3c95a13102d509" providerId="LiveId" clId="{F2C1D07E-E9FC-46B9-99E8-D8A07FCEE88F}" dt="2020-05-17T16:33:51.250" v="108" actId="165"/>
          <ac:spMkLst>
            <pc:docMk/>
            <pc:sldMk cId="1631863452" sldId="575"/>
            <ac:spMk id="487" creationId="{2324E0FD-64B0-44D1-82B1-A8CA8BDDCDC4}"/>
          </ac:spMkLst>
        </pc:spChg>
        <pc:spChg chg="mod">
          <ac:chgData name="reza kabir" userId="af3c95a13102d509" providerId="LiveId" clId="{F2C1D07E-E9FC-46B9-99E8-D8A07FCEE88F}" dt="2020-05-17T16:33:51.250" v="108" actId="165"/>
          <ac:spMkLst>
            <pc:docMk/>
            <pc:sldMk cId="1631863452" sldId="575"/>
            <ac:spMk id="488" creationId="{70A935AC-D7F6-414C-802C-C71D1AEDF9F4}"/>
          </ac:spMkLst>
        </pc:spChg>
        <pc:spChg chg="mod">
          <ac:chgData name="reza kabir" userId="af3c95a13102d509" providerId="LiveId" clId="{F2C1D07E-E9FC-46B9-99E8-D8A07FCEE88F}" dt="2020-05-17T16:33:51.250" v="108" actId="165"/>
          <ac:spMkLst>
            <pc:docMk/>
            <pc:sldMk cId="1631863452" sldId="575"/>
            <ac:spMk id="489" creationId="{30CBF76B-AB04-41DD-8738-BFB25CD90714}"/>
          </ac:spMkLst>
        </pc:spChg>
        <pc:spChg chg="mod">
          <ac:chgData name="reza kabir" userId="af3c95a13102d509" providerId="LiveId" clId="{F2C1D07E-E9FC-46B9-99E8-D8A07FCEE88F}" dt="2020-05-17T16:33:51.250" v="108" actId="165"/>
          <ac:spMkLst>
            <pc:docMk/>
            <pc:sldMk cId="1631863452" sldId="575"/>
            <ac:spMk id="490" creationId="{EF1F53D6-1B09-4CC8-A4F8-B9673C0AFC2D}"/>
          </ac:spMkLst>
        </pc:spChg>
        <pc:spChg chg="mod">
          <ac:chgData name="reza kabir" userId="af3c95a13102d509" providerId="LiveId" clId="{F2C1D07E-E9FC-46B9-99E8-D8A07FCEE88F}" dt="2020-05-17T16:33:51.250" v="108" actId="165"/>
          <ac:spMkLst>
            <pc:docMk/>
            <pc:sldMk cId="1631863452" sldId="575"/>
            <ac:spMk id="491" creationId="{C947EF3C-0B4B-46FD-A3F8-A6D16A619D85}"/>
          </ac:spMkLst>
        </pc:spChg>
        <pc:spChg chg="mod">
          <ac:chgData name="reza kabir" userId="af3c95a13102d509" providerId="LiveId" clId="{F2C1D07E-E9FC-46B9-99E8-D8A07FCEE88F}" dt="2020-05-17T16:33:51.250" v="108" actId="165"/>
          <ac:spMkLst>
            <pc:docMk/>
            <pc:sldMk cId="1631863452" sldId="575"/>
            <ac:spMk id="492" creationId="{0787A585-717B-48BD-A5C5-EC1AF20D35B4}"/>
          </ac:spMkLst>
        </pc:spChg>
        <pc:spChg chg="mod">
          <ac:chgData name="reza kabir" userId="af3c95a13102d509" providerId="LiveId" clId="{F2C1D07E-E9FC-46B9-99E8-D8A07FCEE88F}" dt="2020-05-17T16:33:51.250" v="108" actId="165"/>
          <ac:spMkLst>
            <pc:docMk/>
            <pc:sldMk cId="1631863452" sldId="575"/>
            <ac:spMk id="493" creationId="{5BB8711F-181A-4348-B697-4C43C14FC652}"/>
          </ac:spMkLst>
        </pc:spChg>
        <pc:spChg chg="mod">
          <ac:chgData name="reza kabir" userId="af3c95a13102d509" providerId="LiveId" clId="{F2C1D07E-E9FC-46B9-99E8-D8A07FCEE88F}" dt="2020-05-17T16:33:51.250" v="108" actId="165"/>
          <ac:spMkLst>
            <pc:docMk/>
            <pc:sldMk cId="1631863452" sldId="575"/>
            <ac:spMk id="494" creationId="{083E8CC4-27F6-4CA9-BFE0-C14CA6ED9FEE}"/>
          </ac:spMkLst>
        </pc:spChg>
        <pc:spChg chg="mod">
          <ac:chgData name="reza kabir" userId="af3c95a13102d509" providerId="LiveId" clId="{F2C1D07E-E9FC-46B9-99E8-D8A07FCEE88F}" dt="2020-05-17T16:33:51.250" v="108" actId="165"/>
          <ac:spMkLst>
            <pc:docMk/>
            <pc:sldMk cId="1631863452" sldId="575"/>
            <ac:spMk id="495" creationId="{3BB4122D-5A64-4E91-BDE4-03A12F161CE1}"/>
          </ac:spMkLst>
        </pc:spChg>
        <pc:spChg chg="mod">
          <ac:chgData name="reza kabir" userId="af3c95a13102d509" providerId="LiveId" clId="{F2C1D07E-E9FC-46B9-99E8-D8A07FCEE88F}" dt="2020-05-17T16:33:51.250" v="108" actId="165"/>
          <ac:spMkLst>
            <pc:docMk/>
            <pc:sldMk cId="1631863452" sldId="575"/>
            <ac:spMk id="496" creationId="{756CEE4F-2EB3-460A-883D-E057B954EF2C}"/>
          </ac:spMkLst>
        </pc:spChg>
        <pc:spChg chg="mod">
          <ac:chgData name="reza kabir" userId="af3c95a13102d509" providerId="LiveId" clId="{F2C1D07E-E9FC-46B9-99E8-D8A07FCEE88F}" dt="2020-05-17T16:33:51.250" v="108" actId="165"/>
          <ac:spMkLst>
            <pc:docMk/>
            <pc:sldMk cId="1631863452" sldId="575"/>
            <ac:spMk id="497" creationId="{7D9E501A-0142-4D49-B68B-4C9C8025E4A2}"/>
          </ac:spMkLst>
        </pc:spChg>
        <pc:spChg chg="mod">
          <ac:chgData name="reza kabir" userId="af3c95a13102d509" providerId="LiveId" clId="{F2C1D07E-E9FC-46B9-99E8-D8A07FCEE88F}" dt="2020-05-17T16:33:51.250" v="108" actId="165"/>
          <ac:spMkLst>
            <pc:docMk/>
            <pc:sldMk cId="1631863452" sldId="575"/>
            <ac:spMk id="498" creationId="{CABEB965-0A1B-4204-96B7-6C0993191941}"/>
          </ac:spMkLst>
        </pc:spChg>
        <pc:spChg chg="mod">
          <ac:chgData name="reza kabir" userId="af3c95a13102d509" providerId="LiveId" clId="{F2C1D07E-E9FC-46B9-99E8-D8A07FCEE88F}" dt="2020-05-17T16:33:51.250" v="108" actId="165"/>
          <ac:spMkLst>
            <pc:docMk/>
            <pc:sldMk cId="1631863452" sldId="575"/>
            <ac:spMk id="499" creationId="{C3088483-70AA-4E90-B812-4794B40C3CFA}"/>
          </ac:spMkLst>
        </pc:spChg>
        <pc:spChg chg="mod">
          <ac:chgData name="reza kabir" userId="af3c95a13102d509" providerId="LiveId" clId="{F2C1D07E-E9FC-46B9-99E8-D8A07FCEE88F}" dt="2020-05-17T16:33:51.250" v="108" actId="165"/>
          <ac:spMkLst>
            <pc:docMk/>
            <pc:sldMk cId="1631863452" sldId="575"/>
            <ac:spMk id="500" creationId="{FEDB5603-D1B7-4F27-9C22-21B6B7DCD145}"/>
          </ac:spMkLst>
        </pc:spChg>
        <pc:spChg chg="mod">
          <ac:chgData name="reza kabir" userId="af3c95a13102d509" providerId="LiveId" clId="{F2C1D07E-E9FC-46B9-99E8-D8A07FCEE88F}" dt="2020-05-17T16:33:51.250" v="108" actId="165"/>
          <ac:spMkLst>
            <pc:docMk/>
            <pc:sldMk cId="1631863452" sldId="575"/>
            <ac:spMk id="501" creationId="{ED80825C-A3CA-4130-8A1B-E520B21C99A7}"/>
          </ac:spMkLst>
        </pc:spChg>
        <pc:spChg chg="mod">
          <ac:chgData name="reza kabir" userId="af3c95a13102d509" providerId="LiveId" clId="{F2C1D07E-E9FC-46B9-99E8-D8A07FCEE88F}" dt="2020-05-17T16:33:51.250" v="108" actId="165"/>
          <ac:spMkLst>
            <pc:docMk/>
            <pc:sldMk cId="1631863452" sldId="575"/>
            <ac:spMk id="502" creationId="{6E1394D1-869C-4F38-B5D8-5F11D7DCC169}"/>
          </ac:spMkLst>
        </pc:spChg>
        <pc:spChg chg="mod">
          <ac:chgData name="reza kabir" userId="af3c95a13102d509" providerId="LiveId" clId="{F2C1D07E-E9FC-46B9-99E8-D8A07FCEE88F}" dt="2020-05-17T16:33:51.250" v="108" actId="165"/>
          <ac:spMkLst>
            <pc:docMk/>
            <pc:sldMk cId="1631863452" sldId="575"/>
            <ac:spMk id="503" creationId="{ACF55F6F-FBB2-45DE-BB7E-FAE46C1A5AF8}"/>
          </ac:spMkLst>
        </pc:spChg>
        <pc:spChg chg="mod">
          <ac:chgData name="reza kabir" userId="af3c95a13102d509" providerId="LiveId" clId="{F2C1D07E-E9FC-46B9-99E8-D8A07FCEE88F}" dt="2020-05-17T16:33:51.250" v="108" actId="165"/>
          <ac:spMkLst>
            <pc:docMk/>
            <pc:sldMk cId="1631863452" sldId="575"/>
            <ac:spMk id="504" creationId="{BFAF0959-A2AA-47A6-861A-A09F415884C2}"/>
          </ac:spMkLst>
        </pc:spChg>
        <pc:spChg chg="mod">
          <ac:chgData name="reza kabir" userId="af3c95a13102d509" providerId="LiveId" clId="{F2C1D07E-E9FC-46B9-99E8-D8A07FCEE88F}" dt="2020-05-17T16:33:51.250" v="108" actId="165"/>
          <ac:spMkLst>
            <pc:docMk/>
            <pc:sldMk cId="1631863452" sldId="575"/>
            <ac:spMk id="505" creationId="{36F2B9A6-8F1B-40DF-B9F5-B240C1362C00}"/>
          </ac:spMkLst>
        </pc:spChg>
        <pc:spChg chg="mod">
          <ac:chgData name="reza kabir" userId="af3c95a13102d509" providerId="LiveId" clId="{F2C1D07E-E9FC-46B9-99E8-D8A07FCEE88F}" dt="2020-05-17T16:33:51.250" v="108" actId="165"/>
          <ac:spMkLst>
            <pc:docMk/>
            <pc:sldMk cId="1631863452" sldId="575"/>
            <ac:spMk id="506" creationId="{3B6E0927-1ADB-45D2-8A63-B88E74BFC0F2}"/>
          </ac:spMkLst>
        </pc:spChg>
        <pc:spChg chg="mod">
          <ac:chgData name="reza kabir" userId="af3c95a13102d509" providerId="LiveId" clId="{F2C1D07E-E9FC-46B9-99E8-D8A07FCEE88F}" dt="2020-05-17T16:33:51.250" v="108" actId="165"/>
          <ac:spMkLst>
            <pc:docMk/>
            <pc:sldMk cId="1631863452" sldId="575"/>
            <ac:spMk id="507" creationId="{39292813-D5F4-40BE-9ED9-32C997AECF34}"/>
          </ac:spMkLst>
        </pc:spChg>
        <pc:spChg chg="mod">
          <ac:chgData name="reza kabir" userId="af3c95a13102d509" providerId="LiveId" clId="{F2C1D07E-E9FC-46B9-99E8-D8A07FCEE88F}" dt="2020-05-17T16:33:51.250" v="108" actId="165"/>
          <ac:spMkLst>
            <pc:docMk/>
            <pc:sldMk cId="1631863452" sldId="575"/>
            <ac:spMk id="508" creationId="{B60B9831-02D0-4BC8-A45E-905C8D9F11CD}"/>
          </ac:spMkLst>
        </pc:spChg>
        <pc:spChg chg="mod">
          <ac:chgData name="reza kabir" userId="af3c95a13102d509" providerId="LiveId" clId="{F2C1D07E-E9FC-46B9-99E8-D8A07FCEE88F}" dt="2020-05-17T16:33:51.250" v="108" actId="165"/>
          <ac:spMkLst>
            <pc:docMk/>
            <pc:sldMk cId="1631863452" sldId="575"/>
            <ac:spMk id="509" creationId="{9AC6DFA9-8470-4727-9BEC-DE9F160487CA}"/>
          </ac:spMkLst>
        </pc:spChg>
        <pc:spChg chg="mod">
          <ac:chgData name="reza kabir" userId="af3c95a13102d509" providerId="LiveId" clId="{F2C1D07E-E9FC-46B9-99E8-D8A07FCEE88F}" dt="2020-05-17T16:33:51.250" v="108" actId="165"/>
          <ac:spMkLst>
            <pc:docMk/>
            <pc:sldMk cId="1631863452" sldId="575"/>
            <ac:spMk id="510" creationId="{9524AC38-1B53-407C-A0D4-B3EC0E5C3C95}"/>
          </ac:spMkLst>
        </pc:spChg>
        <pc:spChg chg="mod topLvl">
          <ac:chgData name="reza kabir" userId="af3c95a13102d509" providerId="LiveId" clId="{F2C1D07E-E9FC-46B9-99E8-D8A07FCEE88F}" dt="2020-05-17T16:33:51.250" v="108" actId="165"/>
          <ac:spMkLst>
            <pc:docMk/>
            <pc:sldMk cId="1631863452" sldId="575"/>
            <ac:spMk id="511" creationId="{E03EE340-533D-4CDC-B8B1-38F24EEE36D0}"/>
          </ac:spMkLst>
        </pc:spChg>
        <pc:spChg chg="mod">
          <ac:chgData name="reza kabir" userId="af3c95a13102d509" providerId="LiveId" clId="{F2C1D07E-E9FC-46B9-99E8-D8A07FCEE88F}" dt="2020-05-17T16:33:51.250" v="108" actId="165"/>
          <ac:spMkLst>
            <pc:docMk/>
            <pc:sldMk cId="1631863452" sldId="575"/>
            <ac:spMk id="513" creationId="{2DF47256-1F5A-4AE1-A499-607A99742836}"/>
          </ac:spMkLst>
        </pc:spChg>
        <pc:spChg chg="mod">
          <ac:chgData name="reza kabir" userId="af3c95a13102d509" providerId="LiveId" clId="{F2C1D07E-E9FC-46B9-99E8-D8A07FCEE88F}" dt="2020-05-17T16:33:51.250" v="108" actId="165"/>
          <ac:spMkLst>
            <pc:docMk/>
            <pc:sldMk cId="1631863452" sldId="575"/>
            <ac:spMk id="514" creationId="{7CE42260-1115-4714-ACD5-52C9B773F12F}"/>
          </ac:spMkLst>
        </pc:spChg>
        <pc:spChg chg="mod">
          <ac:chgData name="reza kabir" userId="af3c95a13102d509" providerId="LiveId" clId="{F2C1D07E-E9FC-46B9-99E8-D8A07FCEE88F}" dt="2020-05-17T16:33:51.250" v="108" actId="165"/>
          <ac:spMkLst>
            <pc:docMk/>
            <pc:sldMk cId="1631863452" sldId="575"/>
            <ac:spMk id="515" creationId="{D87B68C4-5EF4-49EA-8114-ED8590CD8D96}"/>
          </ac:spMkLst>
        </pc:spChg>
        <pc:spChg chg="mod">
          <ac:chgData name="reza kabir" userId="af3c95a13102d509" providerId="LiveId" clId="{F2C1D07E-E9FC-46B9-99E8-D8A07FCEE88F}" dt="2020-05-17T16:33:51.250" v="108" actId="165"/>
          <ac:spMkLst>
            <pc:docMk/>
            <pc:sldMk cId="1631863452" sldId="575"/>
            <ac:spMk id="516" creationId="{E362B367-59B8-4B7C-8883-7CC8F27C5367}"/>
          </ac:spMkLst>
        </pc:spChg>
        <pc:spChg chg="mod">
          <ac:chgData name="reza kabir" userId="af3c95a13102d509" providerId="LiveId" clId="{F2C1D07E-E9FC-46B9-99E8-D8A07FCEE88F}" dt="2020-05-17T16:33:51.250" v="108" actId="165"/>
          <ac:spMkLst>
            <pc:docMk/>
            <pc:sldMk cId="1631863452" sldId="575"/>
            <ac:spMk id="517" creationId="{D6A82482-4515-44E0-8C4F-54850BF755DD}"/>
          </ac:spMkLst>
        </pc:spChg>
        <pc:spChg chg="mod">
          <ac:chgData name="reza kabir" userId="af3c95a13102d509" providerId="LiveId" clId="{F2C1D07E-E9FC-46B9-99E8-D8A07FCEE88F}" dt="2020-05-17T16:33:51.250" v="108" actId="165"/>
          <ac:spMkLst>
            <pc:docMk/>
            <pc:sldMk cId="1631863452" sldId="575"/>
            <ac:spMk id="518" creationId="{67A17253-897E-4AEE-902E-A12E5391C8A1}"/>
          </ac:spMkLst>
        </pc:spChg>
        <pc:spChg chg="mod">
          <ac:chgData name="reza kabir" userId="af3c95a13102d509" providerId="LiveId" clId="{F2C1D07E-E9FC-46B9-99E8-D8A07FCEE88F}" dt="2020-05-17T16:33:51.250" v="108" actId="165"/>
          <ac:spMkLst>
            <pc:docMk/>
            <pc:sldMk cId="1631863452" sldId="575"/>
            <ac:spMk id="519" creationId="{3530B140-5E66-44FE-838D-F3637EE1FE1B}"/>
          </ac:spMkLst>
        </pc:spChg>
        <pc:spChg chg="mod">
          <ac:chgData name="reza kabir" userId="af3c95a13102d509" providerId="LiveId" clId="{F2C1D07E-E9FC-46B9-99E8-D8A07FCEE88F}" dt="2020-05-17T16:33:51.250" v="108" actId="165"/>
          <ac:spMkLst>
            <pc:docMk/>
            <pc:sldMk cId="1631863452" sldId="575"/>
            <ac:spMk id="520" creationId="{6B95F069-A85F-40F1-BB0C-86540EE11241}"/>
          </ac:spMkLst>
        </pc:spChg>
        <pc:spChg chg="mod">
          <ac:chgData name="reza kabir" userId="af3c95a13102d509" providerId="LiveId" clId="{F2C1D07E-E9FC-46B9-99E8-D8A07FCEE88F}" dt="2020-05-17T16:33:51.250" v="108" actId="165"/>
          <ac:spMkLst>
            <pc:docMk/>
            <pc:sldMk cId="1631863452" sldId="575"/>
            <ac:spMk id="522" creationId="{355FC6CC-77BF-40F8-B5BD-59AE248E221C}"/>
          </ac:spMkLst>
        </pc:spChg>
        <pc:spChg chg="mod">
          <ac:chgData name="reza kabir" userId="af3c95a13102d509" providerId="LiveId" clId="{F2C1D07E-E9FC-46B9-99E8-D8A07FCEE88F}" dt="2020-05-17T16:33:51.250" v="108" actId="165"/>
          <ac:spMkLst>
            <pc:docMk/>
            <pc:sldMk cId="1631863452" sldId="575"/>
            <ac:spMk id="523" creationId="{D2F87BFD-8414-469E-8C3F-263F2C59ECA9}"/>
          </ac:spMkLst>
        </pc:spChg>
        <pc:spChg chg="mod">
          <ac:chgData name="reza kabir" userId="af3c95a13102d509" providerId="LiveId" clId="{F2C1D07E-E9FC-46B9-99E8-D8A07FCEE88F}" dt="2020-05-17T16:33:51.250" v="108" actId="165"/>
          <ac:spMkLst>
            <pc:docMk/>
            <pc:sldMk cId="1631863452" sldId="575"/>
            <ac:spMk id="524" creationId="{C167DFEC-4014-4600-9BFC-D6F21DFF1662}"/>
          </ac:spMkLst>
        </pc:spChg>
        <pc:spChg chg="mod">
          <ac:chgData name="reza kabir" userId="af3c95a13102d509" providerId="LiveId" clId="{F2C1D07E-E9FC-46B9-99E8-D8A07FCEE88F}" dt="2020-05-17T16:33:51.250" v="108" actId="165"/>
          <ac:spMkLst>
            <pc:docMk/>
            <pc:sldMk cId="1631863452" sldId="575"/>
            <ac:spMk id="525" creationId="{7C7809CF-A297-4DD9-8C15-4F452AE9DE77}"/>
          </ac:spMkLst>
        </pc:spChg>
        <pc:spChg chg="mod">
          <ac:chgData name="reza kabir" userId="af3c95a13102d509" providerId="LiveId" clId="{F2C1D07E-E9FC-46B9-99E8-D8A07FCEE88F}" dt="2020-05-17T16:33:51.250" v="108" actId="165"/>
          <ac:spMkLst>
            <pc:docMk/>
            <pc:sldMk cId="1631863452" sldId="575"/>
            <ac:spMk id="526" creationId="{545F67A5-9245-4568-A8EF-C4D8D54C6061}"/>
          </ac:spMkLst>
        </pc:spChg>
        <pc:spChg chg="mod">
          <ac:chgData name="reza kabir" userId="af3c95a13102d509" providerId="LiveId" clId="{F2C1D07E-E9FC-46B9-99E8-D8A07FCEE88F}" dt="2020-05-17T16:33:51.250" v="108" actId="165"/>
          <ac:spMkLst>
            <pc:docMk/>
            <pc:sldMk cId="1631863452" sldId="575"/>
            <ac:spMk id="527" creationId="{EABCE95C-15F1-48AC-B574-B730CA7528AF}"/>
          </ac:spMkLst>
        </pc:spChg>
        <pc:spChg chg="mod">
          <ac:chgData name="reza kabir" userId="af3c95a13102d509" providerId="LiveId" clId="{F2C1D07E-E9FC-46B9-99E8-D8A07FCEE88F}" dt="2020-05-17T16:33:51.250" v="108" actId="165"/>
          <ac:spMkLst>
            <pc:docMk/>
            <pc:sldMk cId="1631863452" sldId="575"/>
            <ac:spMk id="528" creationId="{3F129618-9C93-4F1C-A0D5-5D5E2C5AE94B}"/>
          </ac:spMkLst>
        </pc:spChg>
        <pc:spChg chg="mod">
          <ac:chgData name="reza kabir" userId="af3c95a13102d509" providerId="LiveId" clId="{F2C1D07E-E9FC-46B9-99E8-D8A07FCEE88F}" dt="2020-05-17T16:33:51.250" v="108" actId="165"/>
          <ac:spMkLst>
            <pc:docMk/>
            <pc:sldMk cId="1631863452" sldId="575"/>
            <ac:spMk id="529" creationId="{D252C1AB-F4CE-4DEE-9656-A18C4B6A181F}"/>
          </ac:spMkLst>
        </pc:spChg>
        <pc:spChg chg="mod">
          <ac:chgData name="reza kabir" userId="af3c95a13102d509" providerId="LiveId" clId="{F2C1D07E-E9FC-46B9-99E8-D8A07FCEE88F}" dt="2020-05-17T16:33:51.250" v="108" actId="165"/>
          <ac:spMkLst>
            <pc:docMk/>
            <pc:sldMk cId="1631863452" sldId="575"/>
            <ac:spMk id="530" creationId="{D9E86A42-DB87-41D1-99C3-D99C85FCC57B}"/>
          </ac:spMkLst>
        </pc:spChg>
        <pc:spChg chg="mod">
          <ac:chgData name="reza kabir" userId="af3c95a13102d509" providerId="LiveId" clId="{F2C1D07E-E9FC-46B9-99E8-D8A07FCEE88F}" dt="2020-05-17T16:33:51.250" v="108" actId="165"/>
          <ac:spMkLst>
            <pc:docMk/>
            <pc:sldMk cId="1631863452" sldId="575"/>
            <ac:spMk id="531" creationId="{EE027F50-7E24-4DEF-93CE-8BED16D7DF12}"/>
          </ac:spMkLst>
        </pc:spChg>
        <pc:spChg chg="mod">
          <ac:chgData name="reza kabir" userId="af3c95a13102d509" providerId="LiveId" clId="{F2C1D07E-E9FC-46B9-99E8-D8A07FCEE88F}" dt="2020-05-17T16:33:51.250" v="108" actId="165"/>
          <ac:spMkLst>
            <pc:docMk/>
            <pc:sldMk cId="1631863452" sldId="575"/>
            <ac:spMk id="532" creationId="{908CDBEB-0365-4A3D-B69C-19A268D86C05}"/>
          </ac:spMkLst>
        </pc:spChg>
        <pc:spChg chg="mod">
          <ac:chgData name="reza kabir" userId="af3c95a13102d509" providerId="LiveId" clId="{F2C1D07E-E9FC-46B9-99E8-D8A07FCEE88F}" dt="2020-05-17T16:33:51.250" v="108" actId="165"/>
          <ac:spMkLst>
            <pc:docMk/>
            <pc:sldMk cId="1631863452" sldId="575"/>
            <ac:spMk id="533" creationId="{7C65EFE8-6934-4153-B512-E7CE7E9DE135}"/>
          </ac:spMkLst>
        </pc:spChg>
        <pc:spChg chg="mod">
          <ac:chgData name="reza kabir" userId="af3c95a13102d509" providerId="LiveId" clId="{F2C1D07E-E9FC-46B9-99E8-D8A07FCEE88F}" dt="2020-05-17T16:33:51.250" v="108" actId="165"/>
          <ac:spMkLst>
            <pc:docMk/>
            <pc:sldMk cId="1631863452" sldId="575"/>
            <ac:spMk id="534" creationId="{F68A4168-D888-48BE-9D24-C237A81ADBD5}"/>
          </ac:spMkLst>
        </pc:spChg>
        <pc:spChg chg="mod">
          <ac:chgData name="reza kabir" userId="af3c95a13102d509" providerId="LiveId" clId="{F2C1D07E-E9FC-46B9-99E8-D8A07FCEE88F}" dt="2020-05-17T16:33:51.250" v="108" actId="165"/>
          <ac:spMkLst>
            <pc:docMk/>
            <pc:sldMk cId="1631863452" sldId="575"/>
            <ac:spMk id="535" creationId="{30134F42-2E4E-4F2F-9632-2885C37631F7}"/>
          </ac:spMkLst>
        </pc:spChg>
        <pc:spChg chg="mod">
          <ac:chgData name="reza kabir" userId="af3c95a13102d509" providerId="LiveId" clId="{F2C1D07E-E9FC-46B9-99E8-D8A07FCEE88F}" dt="2020-05-17T16:33:51.250" v="108" actId="165"/>
          <ac:spMkLst>
            <pc:docMk/>
            <pc:sldMk cId="1631863452" sldId="575"/>
            <ac:spMk id="536" creationId="{871EF4F9-ED30-42EE-B6AD-6787FCC0B182}"/>
          </ac:spMkLst>
        </pc:spChg>
        <pc:spChg chg="mod">
          <ac:chgData name="reza kabir" userId="af3c95a13102d509" providerId="LiveId" clId="{F2C1D07E-E9FC-46B9-99E8-D8A07FCEE88F}" dt="2020-05-17T16:33:51.250" v="108" actId="165"/>
          <ac:spMkLst>
            <pc:docMk/>
            <pc:sldMk cId="1631863452" sldId="575"/>
            <ac:spMk id="537" creationId="{D16C7089-1A35-4811-A2AE-FC52754D778F}"/>
          </ac:spMkLst>
        </pc:spChg>
        <pc:spChg chg="mod">
          <ac:chgData name="reza kabir" userId="af3c95a13102d509" providerId="LiveId" clId="{F2C1D07E-E9FC-46B9-99E8-D8A07FCEE88F}" dt="2020-05-17T16:33:51.250" v="108" actId="165"/>
          <ac:spMkLst>
            <pc:docMk/>
            <pc:sldMk cId="1631863452" sldId="575"/>
            <ac:spMk id="538" creationId="{172165A4-8E3F-4B3B-9238-B78CADF5C57E}"/>
          </ac:spMkLst>
        </pc:spChg>
        <pc:spChg chg="mod">
          <ac:chgData name="reza kabir" userId="af3c95a13102d509" providerId="LiveId" clId="{F2C1D07E-E9FC-46B9-99E8-D8A07FCEE88F}" dt="2020-05-17T16:33:51.250" v="108" actId="165"/>
          <ac:spMkLst>
            <pc:docMk/>
            <pc:sldMk cId="1631863452" sldId="575"/>
            <ac:spMk id="539" creationId="{401949F5-C311-46BC-97F7-C20EB5C9FC03}"/>
          </ac:spMkLst>
        </pc:spChg>
        <pc:spChg chg="mod">
          <ac:chgData name="reza kabir" userId="af3c95a13102d509" providerId="LiveId" clId="{F2C1D07E-E9FC-46B9-99E8-D8A07FCEE88F}" dt="2020-05-17T16:33:51.250" v="108" actId="165"/>
          <ac:spMkLst>
            <pc:docMk/>
            <pc:sldMk cId="1631863452" sldId="575"/>
            <ac:spMk id="540" creationId="{F9364A06-5B37-4EE4-A615-C2164592C5F9}"/>
          </ac:spMkLst>
        </pc:spChg>
        <pc:spChg chg="mod">
          <ac:chgData name="reza kabir" userId="af3c95a13102d509" providerId="LiveId" clId="{F2C1D07E-E9FC-46B9-99E8-D8A07FCEE88F}" dt="2020-05-17T16:33:51.250" v="108" actId="165"/>
          <ac:spMkLst>
            <pc:docMk/>
            <pc:sldMk cId="1631863452" sldId="575"/>
            <ac:spMk id="541" creationId="{C4C93833-A8EE-423F-8508-B194CB05E865}"/>
          </ac:spMkLst>
        </pc:spChg>
        <pc:spChg chg="mod">
          <ac:chgData name="reza kabir" userId="af3c95a13102d509" providerId="LiveId" clId="{F2C1D07E-E9FC-46B9-99E8-D8A07FCEE88F}" dt="2020-05-17T16:33:51.250" v="108" actId="165"/>
          <ac:spMkLst>
            <pc:docMk/>
            <pc:sldMk cId="1631863452" sldId="575"/>
            <ac:spMk id="542" creationId="{0B243F01-CE88-4579-B79F-28B31F433108}"/>
          </ac:spMkLst>
        </pc:spChg>
        <pc:spChg chg="mod">
          <ac:chgData name="reza kabir" userId="af3c95a13102d509" providerId="LiveId" clId="{F2C1D07E-E9FC-46B9-99E8-D8A07FCEE88F}" dt="2020-05-17T16:33:51.250" v="108" actId="165"/>
          <ac:spMkLst>
            <pc:docMk/>
            <pc:sldMk cId="1631863452" sldId="575"/>
            <ac:spMk id="543" creationId="{9BF2AB4C-03CE-43D0-8266-0BBE3925B2C7}"/>
          </ac:spMkLst>
        </pc:spChg>
        <pc:spChg chg="mod">
          <ac:chgData name="reza kabir" userId="af3c95a13102d509" providerId="LiveId" clId="{F2C1D07E-E9FC-46B9-99E8-D8A07FCEE88F}" dt="2020-05-17T16:33:51.250" v="108" actId="165"/>
          <ac:spMkLst>
            <pc:docMk/>
            <pc:sldMk cId="1631863452" sldId="575"/>
            <ac:spMk id="544" creationId="{B2E895FE-2175-4B91-8B8A-E9044B8A7143}"/>
          </ac:spMkLst>
        </pc:spChg>
        <pc:spChg chg="mod">
          <ac:chgData name="reza kabir" userId="af3c95a13102d509" providerId="LiveId" clId="{F2C1D07E-E9FC-46B9-99E8-D8A07FCEE88F}" dt="2020-05-17T16:33:51.250" v="108" actId="165"/>
          <ac:spMkLst>
            <pc:docMk/>
            <pc:sldMk cId="1631863452" sldId="575"/>
            <ac:spMk id="545" creationId="{49361794-7CFE-403D-A6BF-E79FEE7A23BB}"/>
          </ac:spMkLst>
        </pc:spChg>
        <pc:spChg chg="mod">
          <ac:chgData name="reza kabir" userId="af3c95a13102d509" providerId="LiveId" clId="{F2C1D07E-E9FC-46B9-99E8-D8A07FCEE88F}" dt="2020-05-17T16:33:51.250" v="108" actId="165"/>
          <ac:spMkLst>
            <pc:docMk/>
            <pc:sldMk cId="1631863452" sldId="575"/>
            <ac:spMk id="546" creationId="{96574BBD-8E83-4F4C-9D12-B888E23B5DD3}"/>
          </ac:spMkLst>
        </pc:spChg>
        <pc:spChg chg="mod">
          <ac:chgData name="reza kabir" userId="af3c95a13102d509" providerId="LiveId" clId="{F2C1D07E-E9FC-46B9-99E8-D8A07FCEE88F}" dt="2020-05-17T16:33:51.250" v="108" actId="165"/>
          <ac:spMkLst>
            <pc:docMk/>
            <pc:sldMk cId="1631863452" sldId="575"/>
            <ac:spMk id="547" creationId="{8B1D4EA2-CE64-420B-963F-6E8523DBA134}"/>
          </ac:spMkLst>
        </pc:spChg>
        <pc:spChg chg="mod">
          <ac:chgData name="reza kabir" userId="af3c95a13102d509" providerId="LiveId" clId="{F2C1D07E-E9FC-46B9-99E8-D8A07FCEE88F}" dt="2020-05-17T16:33:51.250" v="108" actId="165"/>
          <ac:spMkLst>
            <pc:docMk/>
            <pc:sldMk cId="1631863452" sldId="575"/>
            <ac:spMk id="548" creationId="{1BBE7D17-811F-4852-ABA2-C12A57089BAC}"/>
          </ac:spMkLst>
        </pc:spChg>
        <pc:spChg chg="mod">
          <ac:chgData name="reza kabir" userId="af3c95a13102d509" providerId="LiveId" clId="{F2C1D07E-E9FC-46B9-99E8-D8A07FCEE88F}" dt="2020-05-17T16:33:51.250" v="108" actId="165"/>
          <ac:spMkLst>
            <pc:docMk/>
            <pc:sldMk cId="1631863452" sldId="575"/>
            <ac:spMk id="549" creationId="{91445886-3055-4939-9D2E-1D4E36FE539A}"/>
          </ac:spMkLst>
        </pc:spChg>
        <pc:spChg chg="mod">
          <ac:chgData name="reza kabir" userId="af3c95a13102d509" providerId="LiveId" clId="{F2C1D07E-E9FC-46B9-99E8-D8A07FCEE88F}" dt="2020-05-17T16:33:51.250" v="108" actId="165"/>
          <ac:spMkLst>
            <pc:docMk/>
            <pc:sldMk cId="1631863452" sldId="575"/>
            <ac:spMk id="550" creationId="{09D7E766-7128-4507-AD25-81F07DB89357}"/>
          </ac:spMkLst>
        </pc:spChg>
        <pc:spChg chg="mod">
          <ac:chgData name="reza kabir" userId="af3c95a13102d509" providerId="LiveId" clId="{F2C1D07E-E9FC-46B9-99E8-D8A07FCEE88F}" dt="2020-05-17T16:33:51.250" v="108" actId="165"/>
          <ac:spMkLst>
            <pc:docMk/>
            <pc:sldMk cId="1631863452" sldId="575"/>
            <ac:spMk id="551" creationId="{69AA6598-9DC5-4634-B655-C3B9D8FD1F1D}"/>
          </ac:spMkLst>
        </pc:spChg>
        <pc:spChg chg="mod">
          <ac:chgData name="reza kabir" userId="af3c95a13102d509" providerId="LiveId" clId="{F2C1D07E-E9FC-46B9-99E8-D8A07FCEE88F}" dt="2020-05-17T16:33:51.250" v="108" actId="165"/>
          <ac:spMkLst>
            <pc:docMk/>
            <pc:sldMk cId="1631863452" sldId="575"/>
            <ac:spMk id="552" creationId="{E79E4A38-7C95-4304-9EAC-019F9EFE5115}"/>
          </ac:spMkLst>
        </pc:spChg>
        <pc:spChg chg="mod">
          <ac:chgData name="reza kabir" userId="af3c95a13102d509" providerId="LiveId" clId="{F2C1D07E-E9FC-46B9-99E8-D8A07FCEE88F}" dt="2020-05-17T16:33:51.250" v="108" actId="165"/>
          <ac:spMkLst>
            <pc:docMk/>
            <pc:sldMk cId="1631863452" sldId="575"/>
            <ac:spMk id="553" creationId="{76EFF5FE-D2C8-4F46-B69A-506E63D76E0B}"/>
          </ac:spMkLst>
        </pc:spChg>
        <pc:spChg chg="mod">
          <ac:chgData name="reza kabir" userId="af3c95a13102d509" providerId="LiveId" clId="{F2C1D07E-E9FC-46B9-99E8-D8A07FCEE88F}" dt="2020-05-17T16:33:51.250" v="108" actId="165"/>
          <ac:spMkLst>
            <pc:docMk/>
            <pc:sldMk cId="1631863452" sldId="575"/>
            <ac:spMk id="554" creationId="{5B23136A-0B17-46B0-A0A6-8F20EA322E09}"/>
          </ac:spMkLst>
        </pc:spChg>
        <pc:spChg chg="mod">
          <ac:chgData name="reza kabir" userId="af3c95a13102d509" providerId="LiveId" clId="{F2C1D07E-E9FC-46B9-99E8-D8A07FCEE88F}" dt="2020-05-17T16:33:51.250" v="108" actId="165"/>
          <ac:spMkLst>
            <pc:docMk/>
            <pc:sldMk cId="1631863452" sldId="575"/>
            <ac:spMk id="555" creationId="{F40F8D27-6767-4B15-BE59-7E4FCD8723B4}"/>
          </ac:spMkLst>
        </pc:spChg>
        <pc:spChg chg="mod">
          <ac:chgData name="reza kabir" userId="af3c95a13102d509" providerId="LiveId" clId="{F2C1D07E-E9FC-46B9-99E8-D8A07FCEE88F}" dt="2020-05-17T16:33:51.250" v="108" actId="165"/>
          <ac:spMkLst>
            <pc:docMk/>
            <pc:sldMk cId="1631863452" sldId="575"/>
            <ac:spMk id="556" creationId="{D7992E22-4776-4B05-BBE0-C465D63055B7}"/>
          </ac:spMkLst>
        </pc:spChg>
        <pc:spChg chg="mod">
          <ac:chgData name="reza kabir" userId="af3c95a13102d509" providerId="LiveId" clId="{F2C1D07E-E9FC-46B9-99E8-D8A07FCEE88F}" dt="2020-05-17T16:33:51.250" v="108" actId="165"/>
          <ac:spMkLst>
            <pc:docMk/>
            <pc:sldMk cId="1631863452" sldId="575"/>
            <ac:spMk id="557" creationId="{5AC4F110-08E2-4796-9A32-C4727D260C75}"/>
          </ac:spMkLst>
        </pc:spChg>
        <pc:spChg chg="mod">
          <ac:chgData name="reza kabir" userId="af3c95a13102d509" providerId="LiveId" clId="{F2C1D07E-E9FC-46B9-99E8-D8A07FCEE88F}" dt="2020-05-17T16:33:51.250" v="108" actId="165"/>
          <ac:spMkLst>
            <pc:docMk/>
            <pc:sldMk cId="1631863452" sldId="575"/>
            <ac:spMk id="558" creationId="{D585ABD9-8D99-4178-A311-54597A2B3B65}"/>
          </ac:spMkLst>
        </pc:spChg>
        <pc:spChg chg="mod">
          <ac:chgData name="reza kabir" userId="af3c95a13102d509" providerId="LiveId" clId="{F2C1D07E-E9FC-46B9-99E8-D8A07FCEE88F}" dt="2020-05-17T16:33:51.250" v="108" actId="165"/>
          <ac:spMkLst>
            <pc:docMk/>
            <pc:sldMk cId="1631863452" sldId="575"/>
            <ac:spMk id="559" creationId="{BC8E3469-2E24-49A0-B4B5-8F64F56D9814}"/>
          </ac:spMkLst>
        </pc:spChg>
        <pc:spChg chg="mod">
          <ac:chgData name="reza kabir" userId="af3c95a13102d509" providerId="LiveId" clId="{F2C1D07E-E9FC-46B9-99E8-D8A07FCEE88F}" dt="2020-05-17T16:33:51.250" v="108" actId="165"/>
          <ac:spMkLst>
            <pc:docMk/>
            <pc:sldMk cId="1631863452" sldId="575"/>
            <ac:spMk id="560" creationId="{5E03B01C-1FE5-4029-A681-11CBD503551A}"/>
          </ac:spMkLst>
        </pc:spChg>
        <pc:spChg chg="mod">
          <ac:chgData name="reza kabir" userId="af3c95a13102d509" providerId="LiveId" clId="{F2C1D07E-E9FC-46B9-99E8-D8A07FCEE88F}" dt="2020-05-17T16:33:51.250" v="108" actId="165"/>
          <ac:spMkLst>
            <pc:docMk/>
            <pc:sldMk cId="1631863452" sldId="575"/>
            <ac:spMk id="561" creationId="{AE9CC631-CD25-4D7E-B93D-04A0389E0C03}"/>
          </ac:spMkLst>
        </pc:spChg>
        <pc:spChg chg="mod">
          <ac:chgData name="reza kabir" userId="af3c95a13102d509" providerId="LiveId" clId="{F2C1D07E-E9FC-46B9-99E8-D8A07FCEE88F}" dt="2020-05-17T16:33:51.250" v="108" actId="165"/>
          <ac:spMkLst>
            <pc:docMk/>
            <pc:sldMk cId="1631863452" sldId="575"/>
            <ac:spMk id="562" creationId="{ADD8D481-E33B-4C7A-986F-4284A9429593}"/>
          </ac:spMkLst>
        </pc:spChg>
        <pc:spChg chg="mod">
          <ac:chgData name="reza kabir" userId="af3c95a13102d509" providerId="LiveId" clId="{F2C1D07E-E9FC-46B9-99E8-D8A07FCEE88F}" dt="2020-05-17T16:33:51.250" v="108" actId="165"/>
          <ac:spMkLst>
            <pc:docMk/>
            <pc:sldMk cId="1631863452" sldId="575"/>
            <ac:spMk id="563" creationId="{70A80B99-C8D3-4270-BC63-FD4AB08996C1}"/>
          </ac:spMkLst>
        </pc:spChg>
        <pc:spChg chg="mod">
          <ac:chgData name="reza kabir" userId="af3c95a13102d509" providerId="LiveId" clId="{F2C1D07E-E9FC-46B9-99E8-D8A07FCEE88F}" dt="2020-05-17T16:33:51.250" v="108" actId="165"/>
          <ac:spMkLst>
            <pc:docMk/>
            <pc:sldMk cId="1631863452" sldId="575"/>
            <ac:spMk id="564" creationId="{74212F02-E662-4DE5-9CB5-952E226F1413}"/>
          </ac:spMkLst>
        </pc:spChg>
        <pc:spChg chg="mod">
          <ac:chgData name="reza kabir" userId="af3c95a13102d509" providerId="LiveId" clId="{F2C1D07E-E9FC-46B9-99E8-D8A07FCEE88F}" dt="2020-05-17T16:33:51.250" v="108" actId="165"/>
          <ac:spMkLst>
            <pc:docMk/>
            <pc:sldMk cId="1631863452" sldId="575"/>
            <ac:spMk id="565" creationId="{34E81128-A36E-48F9-9BEA-ADD87CF239C0}"/>
          </ac:spMkLst>
        </pc:spChg>
        <pc:spChg chg="mod">
          <ac:chgData name="reza kabir" userId="af3c95a13102d509" providerId="LiveId" clId="{F2C1D07E-E9FC-46B9-99E8-D8A07FCEE88F}" dt="2020-05-17T16:33:51.250" v="108" actId="165"/>
          <ac:spMkLst>
            <pc:docMk/>
            <pc:sldMk cId="1631863452" sldId="575"/>
            <ac:spMk id="566" creationId="{542D7E16-D37C-4BB1-89A9-E5022A555B29}"/>
          </ac:spMkLst>
        </pc:spChg>
        <pc:spChg chg="mod">
          <ac:chgData name="reza kabir" userId="af3c95a13102d509" providerId="LiveId" clId="{F2C1D07E-E9FC-46B9-99E8-D8A07FCEE88F}" dt="2020-05-17T16:33:51.250" v="108" actId="165"/>
          <ac:spMkLst>
            <pc:docMk/>
            <pc:sldMk cId="1631863452" sldId="575"/>
            <ac:spMk id="567" creationId="{5A8466BD-811F-4A9B-B8C4-5357DF8A6CB7}"/>
          </ac:spMkLst>
        </pc:spChg>
        <pc:spChg chg="mod">
          <ac:chgData name="reza kabir" userId="af3c95a13102d509" providerId="LiveId" clId="{F2C1D07E-E9FC-46B9-99E8-D8A07FCEE88F}" dt="2020-05-17T16:33:51.250" v="108" actId="165"/>
          <ac:spMkLst>
            <pc:docMk/>
            <pc:sldMk cId="1631863452" sldId="575"/>
            <ac:spMk id="568" creationId="{F5EC93D3-E8B1-4C83-ACA7-A1F54D018D16}"/>
          </ac:spMkLst>
        </pc:spChg>
        <pc:spChg chg="mod">
          <ac:chgData name="reza kabir" userId="af3c95a13102d509" providerId="LiveId" clId="{F2C1D07E-E9FC-46B9-99E8-D8A07FCEE88F}" dt="2020-05-17T16:33:51.250" v="108" actId="165"/>
          <ac:spMkLst>
            <pc:docMk/>
            <pc:sldMk cId="1631863452" sldId="575"/>
            <ac:spMk id="569" creationId="{58F49A65-C623-4090-885B-C167C6684526}"/>
          </ac:spMkLst>
        </pc:spChg>
        <pc:spChg chg="mod">
          <ac:chgData name="reza kabir" userId="af3c95a13102d509" providerId="LiveId" clId="{F2C1D07E-E9FC-46B9-99E8-D8A07FCEE88F}" dt="2020-05-17T16:33:51.250" v="108" actId="165"/>
          <ac:spMkLst>
            <pc:docMk/>
            <pc:sldMk cId="1631863452" sldId="575"/>
            <ac:spMk id="570" creationId="{5A724BC5-B05F-42AD-8B35-F4D1FE86A2DE}"/>
          </ac:spMkLst>
        </pc:spChg>
        <pc:spChg chg="mod">
          <ac:chgData name="reza kabir" userId="af3c95a13102d509" providerId="LiveId" clId="{F2C1D07E-E9FC-46B9-99E8-D8A07FCEE88F}" dt="2020-05-17T16:33:51.250" v="108" actId="165"/>
          <ac:spMkLst>
            <pc:docMk/>
            <pc:sldMk cId="1631863452" sldId="575"/>
            <ac:spMk id="571" creationId="{BB067A1A-E43E-4530-87B5-EACD929E03D1}"/>
          </ac:spMkLst>
        </pc:spChg>
        <pc:spChg chg="mod">
          <ac:chgData name="reza kabir" userId="af3c95a13102d509" providerId="LiveId" clId="{F2C1D07E-E9FC-46B9-99E8-D8A07FCEE88F}" dt="2020-05-17T16:33:51.250" v="108" actId="165"/>
          <ac:spMkLst>
            <pc:docMk/>
            <pc:sldMk cId="1631863452" sldId="575"/>
            <ac:spMk id="572" creationId="{F7B3E35B-F2E4-486D-96CF-F173D368933E}"/>
          </ac:spMkLst>
        </pc:spChg>
        <pc:spChg chg="mod">
          <ac:chgData name="reza kabir" userId="af3c95a13102d509" providerId="LiveId" clId="{F2C1D07E-E9FC-46B9-99E8-D8A07FCEE88F}" dt="2020-05-17T16:33:51.250" v="108" actId="165"/>
          <ac:spMkLst>
            <pc:docMk/>
            <pc:sldMk cId="1631863452" sldId="575"/>
            <ac:spMk id="573" creationId="{FB1C521F-FCD5-4183-B8AB-7C13F477B37D}"/>
          </ac:spMkLst>
        </pc:spChg>
        <pc:spChg chg="mod">
          <ac:chgData name="reza kabir" userId="af3c95a13102d509" providerId="LiveId" clId="{F2C1D07E-E9FC-46B9-99E8-D8A07FCEE88F}" dt="2020-05-17T16:33:51.250" v="108" actId="165"/>
          <ac:spMkLst>
            <pc:docMk/>
            <pc:sldMk cId="1631863452" sldId="575"/>
            <ac:spMk id="574" creationId="{DCEAA0D3-CC13-4BE3-A0C9-643B377175DD}"/>
          </ac:spMkLst>
        </pc:spChg>
        <pc:spChg chg="mod">
          <ac:chgData name="reza kabir" userId="af3c95a13102d509" providerId="LiveId" clId="{F2C1D07E-E9FC-46B9-99E8-D8A07FCEE88F}" dt="2020-05-17T16:33:51.250" v="108" actId="165"/>
          <ac:spMkLst>
            <pc:docMk/>
            <pc:sldMk cId="1631863452" sldId="575"/>
            <ac:spMk id="575" creationId="{B7E9CAD3-9F40-4614-86C3-C5CD4D4D104E}"/>
          </ac:spMkLst>
        </pc:spChg>
        <pc:spChg chg="mod">
          <ac:chgData name="reza kabir" userId="af3c95a13102d509" providerId="LiveId" clId="{F2C1D07E-E9FC-46B9-99E8-D8A07FCEE88F}" dt="2020-05-17T16:33:51.250" v="108" actId="165"/>
          <ac:spMkLst>
            <pc:docMk/>
            <pc:sldMk cId="1631863452" sldId="575"/>
            <ac:spMk id="576" creationId="{DCC0E2D5-D13D-434F-BC68-6718B6590F49}"/>
          </ac:spMkLst>
        </pc:spChg>
        <pc:spChg chg="mod">
          <ac:chgData name="reza kabir" userId="af3c95a13102d509" providerId="LiveId" clId="{F2C1D07E-E9FC-46B9-99E8-D8A07FCEE88F}" dt="2020-05-17T16:33:51.250" v="108" actId="165"/>
          <ac:spMkLst>
            <pc:docMk/>
            <pc:sldMk cId="1631863452" sldId="575"/>
            <ac:spMk id="577" creationId="{A0DB4416-4DB9-49DB-AF1E-6062277E3B17}"/>
          </ac:spMkLst>
        </pc:spChg>
        <pc:spChg chg="mod">
          <ac:chgData name="reza kabir" userId="af3c95a13102d509" providerId="LiveId" clId="{F2C1D07E-E9FC-46B9-99E8-D8A07FCEE88F}" dt="2020-05-17T16:33:51.250" v="108" actId="165"/>
          <ac:spMkLst>
            <pc:docMk/>
            <pc:sldMk cId="1631863452" sldId="575"/>
            <ac:spMk id="578" creationId="{342EE28A-8E62-4CDC-A455-B7C23C6B9496}"/>
          </ac:spMkLst>
        </pc:spChg>
        <pc:spChg chg="mod">
          <ac:chgData name="reza kabir" userId="af3c95a13102d509" providerId="LiveId" clId="{F2C1D07E-E9FC-46B9-99E8-D8A07FCEE88F}" dt="2020-05-17T16:33:51.250" v="108" actId="165"/>
          <ac:spMkLst>
            <pc:docMk/>
            <pc:sldMk cId="1631863452" sldId="575"/>
            <ac:spMk id="579" creationId="{3B0B7085-D8E3-451F-8B89-880F10895B51}"/>
          </ac:spMkLst>
        </pc:spChg>
        <pc:spChg chg="mod">
          <ac:chgData name="reza kabir" userId="af3c95a13102d509" providerId="LiveId" clId="{F2C1D07E-E9FC-46B9-99E8-D8A07FCEE88F}" dt="2020-05-17T16:33:51.250" v="108" actId="165"/>
          <ac:spMkLst>
            <pc:docMk/>
            <pc:sldMk cId="1631863452" sldId="575"/>
            <ac:spMk id="580" creationId="{AB1B11F2-CA62-46FB-8F64-C09BC6A1B6F2}"/>
          </ac:spMkLst>
        </pc:spChg>
        <pc:spChg chg="mod">
          <ac:chgData name="reza kabir" userId="af3c95a13102d509" providerId="LiveId" clId="{F2C1D07E-E9FC-46B9-99E8-D8A07FCEE88F}" dt="2020-05-17T16:33:51.250" v="108" actId="165"/>
          <ac:spMkLst>
            <pc:docMk/>
            <pc:sldMk cId="1631863452" sldId="575"/>
            <ac:spMk id="581" creationId="{E3FBCC76-F51C-4D0E-B3FE-BCE577806B45}"/>
          </ac:spMkLst>
        </pc:spChg>
        <pc:spChg chg="mod">
          <ac:chgData name="reza kabir" userId="af3c95a13102d509" providerId="LiveId" clId="{F2C1D07E-E9FC-46B9-99E8-D8A07FCEE88F}" dt="2020-05-17T16:33:51.250" v="108" actId="165"/>
          <ac:spMkLst>
            <pc:docMk/>
            <pc:sldMk cId="1631863452" sldId="575"/>
            <ac:spMk id="582" creationId="{5938ADCA-77D6-4BE9-9A9B-B9B79F1635F1}"/>
          </ac:spMkLst>
        </pc:spChg>
        <pc:spChg chg="mod">
          <ac:chgData name="reza kabir" userId="af3c95a13102d509" providerId="LiveId" clId="{F2C1D07E-E9FC-46B9-99E8-D8A07FCEE88F}" dt="2020-05-17T16:33:51.250" v="108" actId="165"/>
          <ac:spMkLst>
            <pc:docMk/>
            <pc:sldMk cId="1631863452" sldId="575"/>
            <ac:spMk id="583" creationId="{BA330759-DAFB-44CC-8775-6B33E480C090}"/>
          </ac:spMkLst>
        </pc:spChg>
        <pc:spChg chg="mod">
          <ac:chgData name="reza kabir" userId="af3c95a13102d509" providerId="LiveId" clId="{F2C1D07E-E9FC-46B9-99E8-D8A07FCEE88F}" dt="2020-05-17T16:33:51.250" v="108" actId="165"/>
          <ac:spMkLst>
            <pc:docMk/>
            <pc:sldMk cId="1631863452" sldId="575"/>
            <ac:spMk id="584" creationId="{C75B80BF-FC9F-43EA-806E-8408E52733F3}"/>
          </ac:spMkLst>
        </pc:spChg>
        <pc:spChg chg="mod">
          <ac:chgData name="reza kabir" userId="af3c95a13102d509" providerId="LiveId" clId="{F2C1D07E-E9FC-46B9-99E8-D8A07FCEE88F}" dt="2020-05-17T16:33:51.250" v="108" actId="165"/>
          <ac:spMkLst>
            <pc:docMk/>
            <pc:sldMk cId="1631863452" sldId="575"/>
            <ac:spMk id="585" creationId="{315F2212-780F-4958-A4EE-B1C5AE05A409}"/>
          </ac:spMkLst>
        </pc:spChg>
        <pc:spChg chg="mod">
          <ac:chgData name="reza kabir" userId="af3c95a13102d509" providerId="LiveId" clId="{F2C1D07E-E9FC-46B9-99E8-D8A07FCEE88F}" dt="2020-05-17T16:33:51.250" v="108" actId="165"/>
          <ac:spMkLst>
            <pc:docMk/>
            <pc:sldMk cId="1631863452" sldId="575"/>
            <ac:spMk id="586" creationId="{D3707040-1256-483A-B460-2135113FDB64}"/>
          </ac:spMkLst>
        </pc:spChg>
        <pc:spChg chg="add mod topLvl">
          <ac:chgData name="reza kabir" userId="af3c95a13102d509" providerId="LiveId" clId="{F2C1D07E-E9FC-46B9-99E8-D8A07FCEE88F}" dt="2020-05-17T16:35:46.804" v="150" actId="1076"/>
          <ac:spMkLst>
            <pc:docMk/>
            <pc:sldMk cId="1631863452" sldId="575"/>
            <ac:spMk id="587" creationId="{0B662403-FD9E-401E-98EF-675CD773F22F}"/>
          </ac:spMkLst>
        </pc:spChg>
        <pc:spChg chg="add mod">
          <ac:chgData name="reza kabir" userId="af3c95a13102d509" providerId="LiveId" clId="{F2C1D07E-E9FC-46B9-99E8-D8A07FCEE88F}" dt="2020-05-17T16:34:27.833" v="119" actId="1076"/>
          <ac:spMkLst>
            <pc:docMk/>
            <pc:sldMk cId="1631863452" sldId="575"/>
            <ac:spMk id="588" creationId="{7E792E1F-0F0C-4073-8A30-236500DBA7F7}"/>
          </ac:spMkLst>
        </pc:spChg>
        <pc:spChg chg="add mod">
          <ac:chgData name="reza kabir" userId="af3c95a13102d509" providerId="LiveId" clId="{F2C1D07E-E9FC-46B9-99E8-D8A07FCEE88F}" dt="2020-05-17T16:34:34.520" v="121" actId="571"/>
          <ac:spMkLst>
            <pc:docMk/>
            <pc:sldMk cId="1631863452" sldId="575"/>
            <ac:spMk id="590" creationId="{E3434077-D543-4690-A7A6-ED9373031970}"/>
          </ac:spMkLst>
        </pc:spChg>
        <pc:spChg chg="add mod">
          <ac:chgData name="reza kabir" userId="af3c95a13102d509" providerId="LiveId" clId="{F2C1D07E-E9FC-46B9-99E8-D8A07FCEE88F}" dt="2020-05-17T16:34:36.687" v="122" actId="571"/>
          <ac:spMkLst>
            <pc:docMk/>
            <pc:sldMk cId="1631863452" sldId="575"/>
            <ac:spMk id="591" creationId="{9F23B627-E3F1-4C1C-88AD-9F252686A567}"/>
          </ac:spMkLst>
        </pc:spChg>
        <pc:spChg chg="add mod">
          <ac:chgData name="reza kabir" userId="af3c95a13102d509" providerId="LiveId" clId="{F2C1D07E-E9FC-46B9-99E8-D8A07FCEE88F}" dt="2020-05-17T16:34:39.024" v="123" actId="571"/>
          <ac:spMkLst>
            <pc:docMk/>
            <pc:sldMk cId="1631863452" sldId="575"/>
            <ac:spMk id="592" creationId="{20A400A2-01C1-4FE0-AEB5-EA1A20DEC7F7}"/>
          </ac:spMkLst>
        </pc:spChg>
        <pc:spChg chg="add mod">
          <ac:chgData name="reza kabir" userId="af3c95a13102d509" providerId="LiveId" clId="{F2C1D07E-E9FC-46B9-99E8-D8A07FCEE88F}" dt="2020-05-17T16:34:42.277" v="124" actId="571"/>
          <ac:spMkLst>
            <pc:docMk/>
            <pc:sldMk cId="1631863452" sldId="575"/>
            <ac:spMk id="593" creationId="{9676EEE8-354F-4D26-B8F5-2ED750A7DE3F}"/>
          </ac:spMkLst>
        </pc:spChg>
        <pc:spChg chg="add mod">
          <ac:chgData name="reza kabir" userId="af3c95a13102d509" providerId="LiveId" clId="{F2C1D07E-E9FC-46B9-99E8-D8A07FCEE88F}" dt="2020-05-17T16:34:46.582" v="125" actId="571"/>
          <ac:spMkLst>
            <pc:docMk/>
            <pc:sldMk cId="1631863452" sldId="575"/>
            <ac:spMk id="594" creationId="{229A1A2D-4F26-44E8-8B88-B448A764A87E}"/>
          </ac:spMkLst>
        </pc:spChg>
        <pc:spChg chg="add mod">
          <ac:chgData name="reza kabir" userId="af3c95a13102d509" providerId="LiveId" clId="{F2C1D07E-E9FC-46B9-99E8-D8A07FCEE88F}" dt="2020-05-17T16:34:55.585" v="128" actId="571"/>
          <ac:spMkLst>
            <pc:docMk/>
            <pc:sldMk cId="1631863452" sldId="575"/>
            <ac:spMk id="595" creationId="{996DBA02-5765-41CF-90BD-DA25B97562B3}"/>
          </ac:spMkLst>
        </pc:spChg>
        <pc:spChg chg="add del mod topLvl">
          <ac:chgData name="reza kabir" userId="af3c95a13102d509" providerId="LiveId" clId="{F2C1D07E-E9FC-46B9-99E8-D8A07FCEE88F}" dt="2020-05-17T16:35:40.756" v="148" actId="478"/>
          <ac:spMkLst>
            <pc:docMk/>
            <pc:sldMk cId="1631863452" sldId="575"/>
            <ac:spMk id="596" creationId="{260E001E-5036-4CCF-9539-CCD8115D119B}"/>
          </ac:spMkLst>
        </pc:spChg>
        <pc:spChg chg="add del mod topLvl">
          <ac:chgData name="reza kabir" userId="af3c95a13102d509" providerId="LiveId" clId="{F2C1D07E-E9FC-46B9-99E8-D8A07FCEE88F}" dt="2020-05-17T16:35:39.282" v="147" actId="478"/>
          <ac:spMkLst>
            <pc:docMk/>
            <pc:sldMk cId="1631863452" sldId="575"/>
            <ac:spMk id="597" creationId="{B1774D1E-10CA-4E08-822C-28C1E2F9D059}"/>
          </ac:spMkLst>
        </pc:spChg>
        <pc:spChg chg="add del mod topLvl">
          <ac:chgData name="reza kabir" userId="af3c95a13102d509" providerId="LiveId" clId="{F2C1D07E-E9FC-46B9-99E8-D8A07FCEE88F}" dt="2020-05-17T16:35:39.282" v="147" actId="478"/>
          <ac:spMkLst>
            <pc:docMk/>
            <pc:sldMk cId="1631863452" sldId="575"/>
            <ac:spMk id="598" creationId="{CF6E1319-E220-4445-8D02-2CFC4688A3B5}"/>
          </ac:spMkLst>
        </pc:spChg>
        <pc:spChg chg="add del mod topLvl">
          <ac:chgData name="reza kabir" userId="af3c95a13102d509" providerId="LiveId" clId="{F2C1D07E-E9FC-46B9-99E8-D8A07FCEE88F}" dt="2020-05-17T16:35:39.282" v="147" actId="478"/>
          <ac:spMkLst>
            <pc:docMk/>
            <pc:sldMk cId="1631863452" sldId="575"/>
            <ac:spMk id="599" creationId="{6A328C55-9978-4388-B0DB-208B3CFED733}"/>
          </ac:spMkLst>
        </pc:spChg>
        <pc:spChg chg="add del mod topLvl">
          <ac:chgData name="reza kabir" userId="af3c95a13102d509" providerId="LiveId" clId="{F2C1D07E-E9FC-46B9-99E8-D8A07FCEE88F}" dt="2020-05-17T16:35:39.282" v="147" actId="478"/>
          <ac:spMkLst>
            <pc:docMk/>
            <pc:sldMk cId="1631863452" sldId="575"/>
            <ac:spMk id="600" creationId="{313F24AE-E6C7-4F95-B9D9-9D9FCFCFDE1C}"/>
          </ac:spMkLst>
        </pc:spChg>
        <pc:spChg chg="add mod">
          <ac:chgData name="reza kabir" userId="af3c95a13102d509" providerId="LiveId" clId="{F2C1D07E-E9FC-46B9-99E8-D8A07FCEE88F}" dt="2020-05-17T16:35:50.541" v="151" actId="571"/>
          <ac:spMkLst>
            <pc:docMk/>
            <pc:sldMk cId="1631863452" sldId="575"/>
            <ac:spMk id="602" creationId="{AC66B17A-AEE3-488F-8850-9E7612FE501F}"/>
          </ac:spMkLst>
        </pc:spChg>
        <pc:spChg chg="add mod">
          <ac:chgData name="reza kabir" userId="af3c95a13102d509" providerId="LiveId" clId="{F2C1D07E-E9FC-46B9-99E8-D8A07FCEE88F}" dt="2020-05-17T16:36:04.564" v="160" actId="1037"/>
          <ac:spMkLst>
            <pc:docMk/>
            <pc:sldMk cId="1631863452" sldId="575"/>
            <ac:spMk id="603" creationId="{3334803A-523A-46CD-9448-5379CBA6739E}"/>
          </ac:spMkLst>
        </pc:spChg>
        <pc:spChg chg="add mod">
          <ac:chgData name="reza kabir" userId="af3c95a13102d509" providerId="LiveId" clId="{F2C1D07E-E9FC-46B9-99E8-D8A07FCEE88F}" dt="2020-05-17T16:36:04.564" v="160" actId="1037"/>
          <ac:spMkLst>
            <pc:docMk/>
            <pc:sldMk cId="1631863452" sldId="575"/>
            <ac:spMk id="604" creationId="{B16F3F4E-CBD4-4F3D-90BC-EFE6A448A05C}"/>
          </ac:spMkLst>
        </pc:spChg>
        <pc:spChg chg="add mod">
          <ac:chgData name="reza kabir" userId="af3c95a13102d509" providerId="LiveId" clId="{F2C1D07E-E9FC-46B9-99E8-D8A07FCEE88F}" dt="2020-05-17T16:36:04.564" v="160" actId="1037"/>
          <ac:spMkLst>
            <pc:docMk/>
            <pc:sldMk cId="1631863452" sldId="575"/>
            <ac:spMk id="605" creationId="{DA14A831-CF51-4714-87E4-24D0F9472DB6}"/>
          </ac:spMkLst>
        </pc:spChg>
        <pc:spChg chg="add mod">
          <ac:chgData name="reza kabir" userId="af3c95a13102d509" providerId="LiveId" clId="{F2C1D07E-E9FC-46B9-99E8-D8A07FCEE88F}" dt="2020-05-17T16:36:10.794" v="161" actId="1076"/>
          <ac:spMkLst>
            <pc:docMk/>
            <pc:sldMk cId="1631863452" sldId="575"/>
            <ac:spMk id="606" creationId="{7C812F88-0A76-4068-9DDF-18749FCB31B1}"/>
          </ac:spMkLst>
        </pc:spChg>
        <pc:grpChg chg="del">
          <ac:chgData name="reza kabir" userId="af3c95a13102d509" providerId="LiveId" clId="{F2C1D07E-E9FC-46B9-99E8-D8A07FCEE88F}" dt="2020-05-17T16:33:21.115" v="93" actId="165"/>
          <ac:grpSpMkLst>
            <pc:docMk/>
            <pc:sldMk cId="1631863452" sldId="575"/>
            <ac:grpSpMk id="3" creationId="{D491F7C6-9D5A-440C-BBD4-25AF0C8458CC}"/>
          </ac:grpSpMkLst>
        </pc:grpChg>
        <pc:grpChg chg="del mod topLvl">
          <ac:chgData name="reza kabir" userId="af3c95a13102d509" providerId="LiveId" clId="{F2C1D07E-E9FC-46B9-99E8-D8A07FCEE88F}" dt="2020-05-17T16:33:23.529" v="94" actId="478"/>
          <ac:grpSpMkLst>
            <pc:docMk/>
            <pc:sldMk cId="1631863452" sldId="575"/>
            <ac:grpSpMk id="4" creationId="{D491F7C6-9D5A-440C-BBD4-25AF0C8458CC}"/>
          </ac:grpSpMkLst>
        </pc:grpChg>
        <pc:grpChg chg="mod">
          <ac:chgData name="reza kabir" userId="af3c95a13102d509" providerId="LiveId" clId="{F2C1D07E-E9FC-46B9-99E8-D8A07FCEE88F}" dt="2020-05-17T16:33:21.115" v="93" actId="165"/>
          <ac:grpSpMkLst>
            <pc:docMk/>
            <pc:sldMk cId="1631863452" sldId="575"/>
            <ac:grpSpMk id="6" creationId="{D491F7C6-9D5A-440C-BBD4-25AF0C8458CC}"/>
          </ac:grpSpMkLst>
        </pc:grpChg>
        <pc:grpChg chg="mod">
          <ac:chgData name="reza kabir" userId="af3c95a13102d509" providerId="LiveId" clId="{F2C1D07E-E9FC-46B9-99E8-D8A07FCEE88F}" dt="2020-05-17T16:33:21.115" v="93" actId="165"/>
          <ac:grpSpMkLst>
            <pc:docMk/>
            <pc:sldMk cId="1631863452" sldId="575"/>
            <ac:grpSpMk id="14" creationId="{D491F7C6-9D5A-440C-BBD4-25AF0C8458CC}"/>
          </ac:grpSpMkLst>
        </pc:grpChg>
        <pc:grpChg chg="mod">
          <ac:chgData name="reza kabir" userId="af3c95a13102d509" providerId="LiveId" clId="{F2C1D07E-E9FC-46B9-99E8-D8A07FCEE88F}" dt="2020-05-17T16:33:21.115" v="93" actId="165"/>
          <ac:grpSpMkLst>
            <pc:docMk/>
            <pc:sldMk cId="1631863452" sldId="575"/>
            <ac:grpSpMk id="24" creationId="{D491F7C6-9D5A-440C-BBD4-25AF0C8458CC}"/>
          </ac:grpSpMkLst>
        </pc:grpChg>
        <pc:grpChg chg="mod">
          <ac:chgData name="reza kabir" userId="af3c95a13102d509" providerId="LiveId" clId="{F2C1D07E-E9FC-46B9-99E8-D8A07FCEE88F}" dt="2020-05-17T16:33:21.115" v="93" actId="165"/>
          <ac:grpSpMkLst>
            <pc:docMk/>
            <pc:sldMk cId="1631863452" sldId="575"/>
            <ac:grpSpMk id="29" creationId="{D491F7C6-9D5A-440C-BBD4-25AF0C8458CC}"/>
          </ac:grpSpMkLst>
        </pc:grpChg>
        <pc:grpChg chg="del mod topLvl">
          <ac:chgData name="reza kabir" userId="af3c95a13102d509" providerId="LiveId" clId="{F2C1D07E-E9FC-46B9-99E8-D8A07FCEE88F}" dt="2020-05-17T16:33:51.250" v="108" actId="165"/>
          <ac:grpSpMkLst>
            <pc:docMk/>
            <pc:sldMk cId="1631863452" sldId="575"/>
            <ac:grpSpMk id="32" creationId="{D491F7C6-9D5A-440C-BBD4-25AF0C8458CC}"/>
          </ac:grpSpMkLst>
        </pc:grpChg>
        <pc:grpChg chg="mod topLvl">
          <ac:chgData name="reza kabir" userId="af3c95a13102d509" providerId="LiveId" clId="{F2C1D07E-E9FC-46B9-99E8-D8A07FCEE88F}" dt="2020-05-17T16:34:18.277" v="114" actId="164"/>
          <ac:grpSpMkLst>
            <pc:docMk/>
            <pc:sldMk cId="1631863452" sldId="575"/>
            <ac:grpSpMk id="45" creationId="{D491F7C6-9D5A-440C-BBD4-25AF0C8458CC}"/>
          </ac:grpSpMkLst>
        </pc:grpChg>
        <pc:grpChg chg="del mod topLvl">
          <ac:chgData name="reza kabir" userId="af3c95a13102d509" providerId="LiveId" clId="{F2C1D07E-E9FC-46B9-99E8-D8A07FCEE88F}" dt="2020-05-17T16:33:58.089" v="110" actId="478"/>
          <ac:grpSpMkLst>
            <pc:docMk/>
            <pc:sldMk cId="1631863452" sldId="575"/>
            <ac:grpSpMk id="50" creationId="{D491F7C6-9D5A-440C-BBD4-25AF0C8458CC}"/>
          </ac:grpSpMkLst>
        </pc:grpChg>
        <pc:grpChg chg="mod">
          <ac:chgData name="reza kabir" userId="af3c95a13102d509" providerId="LiveId" clId="{F2C1D07E-E9FC-46B9-99E8-D8A07FCEE88F}" dt="2020-05-17T16:33:51.250" v="108" actId="165"/>
          <ac:grpSpMkLst>
            <pc:docMk/>
            <pc:sldMk cId="1631863452" sldId="575"/>
            <ac:grpSpMk id="51" creationId="{D491F7C6-9D5A-440C-BBD4-25AF0C8458CC}"/>
          </ac:grpSpMkLst>
        </pc:grpChg>
        <pc:grpChg chg="del mod topLvl">
          <ac:chgData name="reza kabir" userId="af3c95a13102d509" providerId="LiveId" clId="{F2C1D07E-E9FC-46B9-99E8-D8A07FCEE88F}" dt="2020-05-17T16:33:58.089" v="110" actId="478"/>
          <ac:grpSpMkLst>
            <pc:docMk/>
            <pc:sldMk cId="1631863452" sldId="575"/>
            <ac:grpSpMk id="59" creationId="{D491F7C6-9D5A-440C-BBD4-25AF0C8458CC}"/>
          </ac:grpSpMkLst>
        </pc:grpChg>
        <pc:grpChg chg="mod">
          <ac:chgData name="reza kabir" userId="af3c95a13102d509" providerId="LiveId" clId="{F2C1D07E-E9FC-46B9-99E8-D8A07FCEE88F}" dt="2020-05-17T16:33:51.250" v="108" actId="165"/>
          <ac:grpSpMkLst>
            <pc:docMk/>
            <pc:sldMk cId="1631863452" sldId="575"/>
            <ac:grpSpMk id="60" creationId="{D491F7C6-9D5A-440C-BBD4-25AF0C8458CC}"/>
          </ac:grpSpMkLst>
        </pc:grpChg>
        <pc:grpChg chg="del mod topLvl">
          <ac:chgData name="reza kabir" userId="af3c95a13102d509" providerId="LiveId" clId="{F2C1D07E-E9FC-46B9-99E8-D8A07FCEE88F}" dt="2020-05-17T16:33:58.089" v="110" actId="478"/>
          <ac:grpSpMkLst>
            <pc:docMk/>
            <pc:sldMk cId="1631863452" sldId="575"/>
            <ac:grpSpMk id="69" creationId="{D491F7C6-9D5A-440C-BBD4-25AF0C8458CC}"/>
          </ac:grpSpMkLst>
        </pc:grpChg>
        <pc:grpChg chg="mod">
          <ac:chgData name="reza kabir" userId="af3c95a13102d509" providerId="LiveId" clId="{F2C1D07E-E9FC-46B9-99E8-D8A07FCEE88F}" dt="2020-05-17T16:33:51.250" v="108" actId="165"/>
          <ac:grpSpMkLst>
            <pc:docMk/>
            <pc:sldMk cId="1631863452" sldId="575"/>
            <ac:grpSpMk id="70" creationId="{D491F7C6-9D5A-440C-BBD4-25AF0C8458CC}"/>
          </ac:grpSpMkLst>
        </pc:grpChg>
        <pc:grpChg chg="mod topLvl">
          <ac:chgData name="reza kabir" userId="af3c95a13102d509" providerId="LiveId" clId="{F2C1D07E-E9FC-46B9-99E8-D8A07FCEE88F}" dt="2020-05-17T16:34:18.277" v="114" actId="164"/>
          <ac:grpSpMkLst>
            <pc:docMk/>
            <pc:sldMk cId="1631863452" sldId="575"/>
            <ac:grpSpMk id="78" creationId="{D491F7C6-9D5A-440C-BBD4-25AF0C8458CC}"/>
          </ac:grpSpMkLst>
        </pc:grpChg>
        <pc:grpChg chg="del mod topLvl">
          <ac:chgData name="reza kabir" userId="af3c95a13102d509" providerId="LiveId" clId="{F2C1D07E-E9FC-46B9-99E8-D8A07FCEE88F}" dt="2020-05-17T16:33:58.089" v="110" actId="478"/>
          <ac:grpSpMkLst>
            <pc:docMk/>
            <pc:sldMk cId="1631863452" sldId="575"/>
            <ac:grpSpMk id="83" creationId="{D491F7C6-9D5A-440C-BBD4-25AF0C8458CC}"/>
          </ac:grpSpMkLst>
        </pc:grpChg>
        <pc:grpChg chg="mod">
          <ac:chgData name="reza kabir" userId="af3c95a13102d509" providerId="LiveId" clId="{F2C1D07E-E9FC-46B9-99E8-D8A07FCEE88F}" dt="2020-05-17T16:33:51.250" v="108" actId="165"/>
          <ac:grpSpMkLst>
            <pc:docMk/>
            <pc:sldMk cId="1631863452" sldId="575"/>
            <ac:grpSpMk id="84" creationId="{D491F7C6-9D5A-440C-BBD4-25AF0C8458CC}"/>
          </ac:grpSpMkLst>
        </pc:grpChg>
        <pc:grpChg chg="mod topLvl">
          <ac:chgData name="reza kabir" userId="af3c95a13102d509" providerId="LiveId" clId="{F2C1D07E-E9FC-46B9-99E8-D8A07FCEE88F}" dt="2020-05-17T16:34:18.277" v="114" actId="164"/>
          <ac:grpSpMkLst>
            <pc:docMk/>
            <pc:sldMk cId="1631863452" sldId="575"/>
            <ac:grpSpMk id="92" creationId="{D491F7C6-9D5A-440C-BBD4-25AF0C8458CC}"/>
          </ac:grpSpMkLst>
        </pc:grpChg>
        <pc:grpChg chg="del mod topLvl">
          <ac:chgData name="reza kabir" userId="af3c95a13102d509" providerId="LiveId" clId="{F2C1D07E-E9FC-46B9-99E8-D8A07FCEE88F}" dt="2020-05-17T16:33:58.089" v="110" actId="478"/>
          <ac:grpSpMkLst>
            <pc:docMk/>
            <pc:sldMk cId="1631863452" sldId="575"/>
            <ac:grpSpMk id="99" creationId="{D491F7C6-9D5A-440C-BBD4-25AF0C8458CC}"/>
          </ac:grpSpMkLst>
        </pc:grpChg>
        <pc:grpChg chg="mod">
          <ac:chgData name="reza kabir" userId="af3c95a13102d509" providerId="LiveId" clId="{F2C1D07E-E9FC-46B9-99E8-D8A07FCEE88F}" dt="2020-05-17T16:33:51.250" v="108" actId="165"/>
          <ac:grpSpMkLst>
            <pc:docMk/>
            <pc:sldMk cId="1631863452" sldId="575"/>
            <ac:grpSpMk id="100" creationId="{D491F7C6-9D5A-440C-BBD4-25AF0C8458CC}"/>
          </ac:grpSpMkLst>
        </pc:grpChg>
        <pc:grpChg chg="mod topLvl">
          <ac:chgData name="reza kabir" userId="af3c95a13102d509" providerId="LiveId" clId="{F2C1D07E-E9FC-46B9-99E8-D8A07FCEE88F}" dt="2020-05-17T16:34:18.277" v="114" actId="164"/>
          <ac:grpSpMkLst>
            <pc:docMk/>
            <pc:sldMk cId="1631863452" sldId="575"/>
            <ac:grpSpMk id="108" creationId="{D491F7C6-9D5A-440C-BBD4-25AF0C8458CC}"/>
          </ac:grpSpMkLst>
        </pc:grpChg>
        <pc:grpChg chg="del mod topLvl">
          <ac:chgData name="reza kabir" userId="af3c95a13102d509" providerId="LiveId" clId="{F2C1D07E-E9FC-46B9-99E8-D8A07FCEE88F}" dt="2020-05-17T16:33:58.089" v="110" actId="478"/>
          <ac:grpSpMkLst>
            <pc:docMk/>
            <pc:sldMk cId="1631863452" sldId="575"/>
            <ac:grpSpMk id="115" creationId="{D491F7C6-9D5A-440C-BBD4-25AF0C8458CC}"/>
          </ac:grpSpMkLst>
        </pc:grpChg>
        <pc:grpChg chg="mod">
          <ac:chgData name="reza kabir" userId="af3c95a13102d509" providerId="LiveId" clId="{F2C1D07E-E9FC-46B9-99E8-D8A07FCEE88F}" dt="2020-05-17T16:33:51.250" v="108" actId="165"/>
          <ac:grpSpMkLst>
            <pc:docMk/>
            <pc:sldMk cId="1631863452" sldId="575"/>
            <ac:grpSpMk id="116" creationId="{D491F7C6-9D5A-440C-BBD4-25AF0C8458CC}"/>
          </ac:grpSpMkLst>
        </pc:grpChg>
        <pc:grpChg chg="mod topLvl">
          <ac:chgData name="reza kabir" userId="af3c95a13102d509" providerId="LiveId" clId="{F2C1D07E-E9FC-46B9-99E8-D8A07FCEE88F}" dt="2020-05-17T16:34:18.277" v="114" actId="164"/>
          <ac:grpSpMkLst>
            <pc:docMk/>
            <pc:sldMk cId="1631863452" sldId="575"/>
            <ac:grpSpMk id="124"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128"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137"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204"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213"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280"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291"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358"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368"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435"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445"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512" creationId="{D491F7C6-9D5A-440C-BBD4-25AF0C8458CC}"/>
          </ac:grpSpMkLst>
        </pc:grpChg>
        <pc:grpChg chg="del mod topLvl">
          <ac:chgData name="reza kabir" userId="af3c95a13102d509" providerId="LiveId" clId="{F2C1D07E-E9FC-46B9-99E8-D8A07FCEE88F}" dt="2020-05-17T16:33:53.904" v="109" actId="478"/>
          <ac:grpSpMkLst>
            <pc:docMk/>
            <pc:sldMk cId="1631863452" sldId="575"/>
            <ac:grpSpMk id="521" creationId="{D491F7C6-9D5A-440C-BBD4-25AF0C8458CC}"/>
          </ac:grpSpMkLst>
        </pc:grpChg>
        <pc:grpChg chg="add mod">
          <ac:chgData name="reza kabir" userId="af3c95a13102d509" providerId="LiveId" clId="{F2C1D07E-E9FC-46B9-99E8-D8A07FCEE88F}" dt="2020-05-17T16:34:30.525" v="120" actId="1076"/>
          <ac:grpSpMkLst>
            <pc:docMk/>
            <pc:sldMk cId="1631863452" sldId="575"/>
            <ac:grpSpMk id="589" creationId="{E344C13D-F086-4697-8C29-566DDD41EFCC}"/>
          </ac:grpSpMkLst>
        </pc:grpChg>
        <pc:grpChg chg="add del mod">
          <ac:chgData name="reza kabir" userId="af3c95a13102d509" providerId="LiveId" clId="{F2C1D07E-E9FC-46B9-99E8-D8A07FCEE88F}" dt="2020-05-17T16:35:34.085" v="145" actId="165"/>
          <ac:grpSpMkLst>
            <pc:docMk/>
            <pc:sldMk cId="1631863452" sldId="575"/>
            <ac:grpSpMk id="601" creationId="{08525E47-7F5B-44EF-BECD-CE63542201D1}"/>
          </ac:grpSpMkLst>
        </pc:grpChg>
      </pc:sldChg>
      <pc:sldChg chg="del">
        <pc:chgData name="reza kabir" userId="af3c95a13102d509" providerId="LiveId" clId="{F2C1D07E-E9FC-46B9-99E8-D8A07FCEE88F}" dt="2020-05-17T16:36:17.088" v="162" actId="47"/>
        <pc:sldMkLst>
          <pc:docMk/>
          <pc:sldMk cId="202174891" sldId="576"/>
        </pc:sldMkLst>
      </pc:sldChg>
      <pc:sldChg chg="addSp delSp modSp mod modClrScheme chgLayout">
        <pc:chgData name="reza kabir" userId="af3c95a13102d509" providerId="LiveId" clId="{F2C1D07E-E9FC-46B9-99E8-D8A07FCEE88F}" dt="2020-05-17T16:57:21.427" v="352" actId="165"/>
        <pc:sldMkLst>
          <pc:docMk/>
          <pc:sldMk cId="1673260171" sldId="577"/>
        </pc:sldMkLst>
        <pc:spChg chg="mod">
          <ac:chgData name="reza kabir" userId="af3c95a13102d509" providerId="LiveId" clId="{F2C1D07E-E9FC-46B9-99E8-D8A07FCEE88F}" dt="2020-05-17T16:36:24.618" v="163" actId="165"/>
          <ac:spMkLst>
            <pc:docMk/>
            <pc:sldMk cId="1673260171" sldId="577"/>
            <ac:spMk id="5" creationId="{F7C15CF6-01D4-425D-932E-EA4A25F1C2CB}"/>
          </ac:spMkLst>
        </pc:spChg>
        <pc:spChg chg="mod">
          <ac:chgData name="reza kabir" userId="af3c95a13102d509" providerId="LiveId" clId="{F2C1D07E-E9FC-46B9-99E8-D8A07FCEE88F}" dt="2020-05-17T16:36:24.618" v="163" actId="165"/>
          <ac:spMkLst>
            <pc:docMk/>
            <pc:sldMk cId="1673260171" sldId="577"/>
            <ac:spMk id="7" creationId="{E6F97590-40DC-436C-9EB3-9684C56CEE6B}"/>
          </ac:spMkLst>
        </pc:spChg>
        <pc:spChg chg="mod">
          <ac:chgData name="reza kabir" userId="af3c95a13102d509" providerId="LiveId" clId="{F2C1D07E-E9FC-46B9-99E8-D8A07FCEE88F}" dt="2020-05-17T16:36:24.618" v="163" actId="165"/>
          <ac:spMkLst>
            <pc:docMk/>
            <pc:sldMk cId="1673260171" sldId="577"/>
            <ac:spMk id="8" creationId="{06479A8E-2BB9-4889-89A8-309FD78EC0FD}"/>
          </ac:spMkLst>
        </pc:spChg>
        <pc:spChg chg="mod">
          <ac:chgData name="reza kabir" userId="af3c95a13102d509" providerId="LiveId" clId="{F2C1D07E-E9FC-46B9-99E8-D8A07FCEE88F}" dt="2020-05-17T16:36:24.618" v="163" actId="165"/>
          <ac:spMkLst>
            <pc:docMk/>
            <pc:sldMk cId="1673260171" sldId="577"/>
            <ac:spMk id="9" creationId="{77BC9984-7E2E-439F-B9CE-25A3CFB7E0D5}"/>
          </ac:spMkLst>
        </pc:spChg>
        <pc:spChg chg="mod">
          <ac:chgData name="reza kabir" userId="af3c95a13102d509" providerId="LiveId" clId="{F2C1D07E-E9FC-46B9-99E8-D8A07FCEE88F}" dt="2020-05-17T16:36:24.618" v="163" actId="165"/>
          <ac:spMkLst>
            <pc:docMk/>
            <pc:sldMk cId="1673260171" sldId="577"/>
            <ac:spMk id="10" creationId="{586327B4-20C8-4FF8-B758-A7648F27B7C7}"/>
          </ac:spMkLst>
        </pc:spChg>
        <pc:spChg chg="mod">
          <ac:chgData name="reza kabir" userId="af3c95a13102d509" providerId="LiveId" clId="{F2C1D07E-E9FC-46B9-99E8-D8A07FCEE88F}" dt="2020-05-17T16:36:24.618" v="163" actId="165"/>
          <ac:spMkLst>
            <pc:docMk/>
            <pc:sldMk cId="1673260171" sldId="577"/>
            <ac:spMk id="11" creationId="{AAE4A602-649E-4CE0-99AD-57659640126D}"/>
          </ac:spMkLst>
        </pc:spChg>
        <pc:spChg chg="mod">
          <ac:chgData name="reza kabir" userId="af3c95a13102d509" providerId="LiveId" clId="{F2C1D07E-E9FC-46B9-99E8-D8A07FCEE88F}" dt="2020-05-17T16:36:24.618" v="163" actId="165"/>
          <ac:spMkLst>
            <pc:docMk/>
            <pc:sldMk cId="1673260171" sldId="577"/>
            <ac:spMk id="12" creationId="{30B2F9E2-07A4-48CC-A264-CE48010EEB41}"/>
          </ac:spMkLst>
        </pc:spChg>
        <pc:spChg chg="mod">
          <ac:chgData name="reza kabir" userId="af3c95a13102d509" providerId="LiveId" clId="{F2C1D07E-E9FC-46B9-99E8-D8A07FCEE88F}" dt="2020-05-17T16:36:24.618" v="163" actId="165"/>
          <ac:spMkLst>
            <pc:docMk/>
            <pc:sldMk cId="1673260171" sldId="577"/>
            <ac:spMk id="13" creationId="{6E7232F2-B81B-41AF-8744-808E25D934EC}"/>
          </ac:spMkLst>
        </pc:spChg>
        <pc:spChg chg="mod">
          <ac:chgData name="reza kabir" userId="af3c95a13102d509" providerId="LiveId" clId="{F2C1D07E-E9FC-46B9-99E8-D8A07FCEE88F}" dt="2020-05-17T16:36:24.618" v="163" actId="165"/>
          <ac:spMkLst>
            <pc:docMk/>
            <pc:sldMk cId="1673260171" sldId="577"/>
            <ac:spMk id="15" creationId="{759AEEB5-FC66-4436-9333-B1C25F3E532A}"/>
          </ac:spMkLst>
        </pc:spChg>
        <pc:spChg chg="mod">
          <ac:chgData name="reza kabir" userId="af3c95a13102d509" providerId="LiveId" clId="{F2C1D07E-E9FC-46B9-99E8-D8A07FCEE88F}" dt="2020-05-17T16:36:24.618" v="163" actId="165"/>
          <ac:spMkLst>
            <pc:docMk/>
            <pc:sldMk cId="1673260171" sldId="577"/>
            <ac:spMk id="16" creationId="{0F034C19-AB8A-4662-AC7E-171A3038ABED}"/>
          </ac:spMkLst>
        </pc:spChg>
        <pc:spChg chg="mod">
          <ac:chgData name="reza kabir" userId="af3c95a13102d509" providerId="LiveId" clId="{F2C1D07E-E9FC-46B9-99E8-D8A07FCEE88F}" dt="2020-05-17T16:36:24.618" v="163" actId="165"/>
          <ac:spMkLst>
            <pc:docMk/>
            <pc:sldMk cId="1673260171" sldId="577"/>
            <ac:spMk id="17" creationId="{26BBEC33-C645-430B-8FAC-728B57C05C23}"/>
          </ac:spMkLst>
        </pc:spChg>
        <pc:spChg chg="mod">
          <ac:chgData name="reza kabir" userId="af3c95a13102d509" providerId="LiveId" clId="{F2C1D07E-E9FC-46B9-99E8-D8A07FCEE88F}" dt="2020-05-17T16:36:24.618" v="163" actId="165"/>
          <ac:spMkLst>
            <pc:docMk/>
            <pc:sldMk cId="1673260171" sldId="577"/>
            <ac:spMk id="18" creationId="{B613FF2D-59F3-42D2-A6BC-C5D45B72BD39}"/>
          </ac:spMkLst>
        </pc:spChg>
        <pc:spChg chg="mod">
          <ac:chgData name="reza kabir" userId="af3c95a13102d509" providerId="LiveId" clId="{F2C1D07E-E9FC-46B9-99E8-D8A07FCEE88F}" dt="2020-05-17T16:36:24.618" v="163" actId="165"/>
          <ac:spMkLst>
            <pc:docMk/>
            <pc:sldMk cId="1673260171" sldId="577"/>
            <ac:spMk id="19" creationId="{4268B52F-F5AC-452D-B051-9FBE4CCF7052}"/>
          </ac:spMkLst>
        </pc:spChg>
        <pc:spChg chg="mod">
          <ac:chgData name="reza kabir" userId="af3c95a13102d509" providerId="LiveId" clId="{F2C1D07E-E9FC-46B9-99E8-D8A07FCEE88F}" dt="2020-05-17T16:36:24.618" v="163" actId="165"/>
          <ac:spMkLst>
            <pc:docMk/>
            <pc:sldMk cId="1673260171" sldId="577"/>
            <ac:spMk id="20" creationId="{5351D1A8-7324-4956-86DC-DC9FA1204499}"/>
          </ac:spMkLst>
        </pc:spChg>
        <pc:spChg chg="mod">
          <ac:chgData name="reza kabir" userId="af3c95a13102d509" providerId="LiveId" clId="{F2C1D07E-E9FC-46B9-99E8-D8A07FCEE88F}" dt="2020-05-17T16:36:24.618" v="163" actId="165"/>
          <ac:spMkLst>
            <pc:docMk/>
            <pc:sldMk cId="1673260171" sldId="577"/>
            <ac:spMk id="21" creationId="{194052C0-C65E-4063-99D3-F7602038C54B}"/>
          </ac:spMkLst>
        </pc:spChg>
        <pc:spChg chg="mod">
          <ac:chgData name="reza kabir" userId="af3c95a13102d509" providerId="LiveId" clId="{F2C1D07E-E9FC-46B9-99E8-D8A07FCEE88F}" dt="2020-05-17T16:36:24.618" v="163" actId="165"/>
          <ac:spMkLst>
            <pc:docMk/>
            <pc:sldMk cId="1673260171" sldId="577"/>
            <ac:spMk id="22" creationId="{AFBEFC56-0044-475E-9FE4-A0297ABA5E00}"/>
          </ac:spMkLst>
        </pc:spChg>
        <pc:spChg chg="mod">
          <ac:chgData name="reza kabir" userId="af3c95a13102d509" providerId="LiveId" clId="{F2C1D07E-E9FC-46B9-99E8-D8A07FCEE88F}" dt="2020-05-17T16:36:24.618" v="163" actId="165"/>
          <ac:spMkLst>
            <pc:docMk/>
            <pc:sldMk cId="1673260171" sldId="577"/>
            <ac:spMk id="23" creationId="{96E72F14-F7A2-4ED5-8323-1A308599004C}"/>
          </ac:spMkLst>
        </pc:spChg>
        <pc:spChg chg="mod">
          <ac:chgData name="reza kabir" userId="af3c95a13102d509" providerId="LiveId" clId="{F2C1D07E-E9FC-46B9-99E8-D8A07FCEE88F}" dt="2020-05-17T16:36:24.618" v="163" actId="165"/>
          <ac:spMkLst>
            <pc:docMk/>
            <pc:sldMk cId="1673260171" sldId="577"/>
            <ac:spMk id="25" creationId="{902FC150-7259-4A81-9847-F0A18FBBFAFC}"/>
          </ac:spMkLst>
        </pc:spChg>
        <pc:spChg chg="mod">
          <ac:chgData name="reza kabir" userId="af3c95a13102d509" providerId="LiveId" clId="{F2C1D07E-E9FC-46B9-99E8-D8A07FCEE88F}" dt="2020-05-17T16:36:24.618" v="163" actId="165"/>
          <ac:spMkLst>
            <pc:docMk/>
            <pc:sldMk cId="1673260171" sldId="577"/>
            <ac:spMk id="26" creationId="{623D5FA8-9E69-49C6-8707-1DBCB7E696D9}"/>
          </ac:spMkLst>
        </pc:spChg>
        <pc:spChg chg="mod">
          <ac:chgData name="reza kabir" userId="af3c95a13102d509" providerId="LiveId" clId="{F2C1D07E-E9FC-46B9-99E8-D8A07FCEE88F}" dt="2020-05-17T16:36:24.618" v="163" actId="165"/>
          <ac:spMkLst>
            <pc:docMk/>
            <pc:sldMk cId="1673260171" sldId="577"/>
            <ac:spMk id="27" creationId="{74648AE6-F108-463B-943F-23C5BC03708C}"/>
          </ac:spMkLst>
        </pc:spChg>
        <pc:spChg chg="mod">
          <ac:chgData name="reza kabir" userId="af3c95a13102d509" providerId="LiveId" clId="{F2C1D07E-E9FC-46B9-99E8-D8A07FCEE88F}" dt="2020-05-17T16:36:24.618" v="163" actId="165"/>
          <ac:spMkLst>
            <pc:docMk/>
            <pc:sldMk cId="1673260171" sldId="577"/>
            <ac:spMk id="28" creationId="{83BEA962-3E62-40C2-825B-9AA84ED12D97}"/>
          </ac:spMkLst>
        </pc:spChg>
        <pc:spChg chg="mod">
          <ac:chgData name="reza kabir" userId="af3c95a13102d509" providerId="LiveId" clId="{F2C1D07E-E9FC-46B9-99E8-D8A07FCEE88F}" dt="2020-05-17T16:36:24.618" v="163" actId="165"/>
          <ac:spMkLst>
            <pc:docMk/>
            <pc:sldMk cId="1673260171" sldId="577"/>
            <ac:spMk id="30" creationId="{D38A7414-9090-47A0-8664-3CDCBDB1CACC}"/>
          </ac:spMkLst>
        </pc:spChg>
        <pc:spChg chg="mod">
          <ac:chgData name="reza kabir" userId="af3c95a13102d509" providerId="LiveId" clId="{F2C1D07E-E9FC-46B9-99E8-D8A07FCEE88F}" dt="2020-05-17T16:36:24.618" v="163" actId="165"/>
          <ac:spMkLst>
            <pc:docMk/>
            <pc:sldMk cId="1673260171" sldId="577"/>
            <ac:spMk id="31" creationId="{F3A2EBD6-E65C-46AB-B38D-249BC2CB99C9}"/>
          </ac:spMkLst>
        </pc:spChg>
        <pc:spChg chg="mod topLvl">
          <ac:chgData name="reza kabir" userId="af3c95a13102d509" providerId="LiveId" clId="{F2C1D07E-E9FC-46B9-99E8-D8A07FCEE88F}" dt="2020-05-17T16:57:21.427" v="352" actId="165"/>
          <ac:spMkLst>
            <pc:docMk/>
            <pc:sldMk cId="1673260171" sldId="577"/>
            <ac:spMk id="33" creationId="{CDF8B67E-F3ED-40D3-9819-8347BA543B4F}"/>
          </ac:spMkLst>
        </pc:spChg>
        <pc:spChg chg="mod topLvl">
          <ac:chgData name="reza kabir" userId="af3c95a13102d509" providerId="LiveId" clId="{F2C1D07E-E9FC-46B9-99E8-D8A07FCEE88F}" dt="2020-05-17T16:57:21.427" v="352" actId="165"/>
          <ac:spMkLst>
            <pc:docMk/>
            <pc:sldMk cId="1673260171" sldId="577"/>
            <ac:spMk id="34" creationId="{D4DBB6B1-50D8-4714-824C-45E67E68D923}"/>
          </ac:spMkLst>
        </pc:spChg>
        <pc:spChg chg="mod topLvl">
          <ac:chgData name="reza kabir" userId="af3c95a13102d509" providerId="LiveId" clId="{F2C1D07E-E9FC-46B9-99E8-D8A07FCEE88F}" dt="2020-05-17T16:57:21.427" v="352" actId="165"/>
          <ac:spMkLst>
            <pc:docMk/>
            <pc:sldMk cId="1673260171" sldId="577"/>
            <ac:spMk id="35" creationId="{DDF8B024-3AFD-4773-84B4-F9CD35C9426D}"/>
          </ac:spMkLst>
        </pc:spChg>
        <pc:spChg chg="mod topLvl">
          <ac:chgData name="reza kabir" userId="af3c95a13102d509" providerId="LiveId" clId="{F2C1D07E-E9FC-46B9-99E8-D8A07FCEE88F}" dt="2020-05-17T16:57:21.427" v="352" actId="165"/>
          <ac:spMkLst>
            <pc:docMk/>
            <pc:sldMk cId="1673260171" sldId="577"/>
            <ac:spMk id="36" creationId="{CC9904E7-A63D-4468-8A8D-CAB0B87FAECD}"/>
          </ac:spMkLst>
        </pc:spChg>
        <pc:spChg chg="mod topLvl">
          <ac:chgData name="reza kabir" userId="af3c95a13102d509" providerId="LiveId" clId="{F2C1D07E-E9FC-46B9-99E8-D8A07FCEE88F}" dt="2020-05-17T16:57:21.427" v="352" actId="165"/>
          <ac:spMkLst>
            <pc:docMk/>
            <pc:sldMk cId="1673260171" sldId="577"/>
            <ac:spMk id="37" creationId="{2F0A864A-0569-432C-82FD-A8C884FD58F9}"/>
          </ac:spMkLst>
        </pc:spChg>
        <pc:spChg chg="mod">
          <ac:chgData name="reza kabir" userId="af3c95a13102d509" providerId="LiveId" clId="{F2C1D07E-E9FC-46B9-99E8-D8A07FCEE88F}" dt="2020-05-17T16:57:21.427" v="352" actId="165"/>
          <ac:spMkLst>
            <pc:docMk/>
            <pc:sldMk cId="1673260171" sldId="577"/>
            <ac:spMk id="39" creationId="{1F7ADB25-E73E-405A-801C-CA08F0C5EE84}"/>
          </ac:spMkLst>
        </pc:spChg>
        <pc:spChg chg="mod">
          <ac:chgData name="reza kabir" userId="af3c95a13102d509" providerId="LiveId" clId="{F2C1D07E-E9FC-46B9-99E8-D8A07FCEE88F}" dt="2020-05-17T16:57:21.427" v="352" actId="165"/>
          <ac:spMkLst>
            <pc:docMk/>
            <pc:sldMk cId="1673260171" sldId="577"/>
            <ac:spMk id="40" creationId="{6B75F887-4B7E-4F23-81A4-7CB0AF3B844C}"/>
          </ac:spMkLst>
        </pc:spChg>
        <pc:spChg chg="mod">
          <ac:chgData name="reza kabir" userId="af3c95a13102d509" providerId="LiveId" clId="{F2C1D07E-E9FC-46B9-99E8-D8A07FCEE88F}" dt="2020-05-17T16:57:21.427" v="352" actId="165"/>
          <ac:spMkLst>
            <pc:docMk/>
            <pc:sldMk cId="1673260171" sldId="577"/>
            <ac:spMk id="41" creationId="{4FD25EA4-54EB-4C83-9AA6-B9D881557B4E}"/>
          </ac:spMkLst>
        </pc:spChg>
        <pc:spChg chg="mod">
          <ac:chgData name="reza kabir" userId="af3c95a13102d509" providerId="LiveId" clId="{F2C1D07E-E9FC-46B9-99E8-D8A07FCEE88F}" dt="2020-05-17T16:57:21.427" v="352" actId="165"/>
          <ac:spMkLst>
            <pc:docMk/>
            <pc:sldMk cId="1673260171" sldId="577"/>
            <ac:spMk id="42" creationId="{3FD3EE35-4A54-44C5-ACC5-57F0A2BD61D6}"/>
          </ac:spMkLst>
        </pc:spChg>
        <pc:spChg chg="mod">
          <ac:chgData name="reza kabir" userId="af3c95a13102d509" providerId="LiveId" clId="{F2C1D07E-E9FC-46B9-99E8-D8A07FCEE88F}" dt="2020-05-17T16:57:21.427" v="352" actId="165"/>
          <ac:spMkLst>
            <pc:docMk/>
            <pc:sldMk cId="1673260171" sldId="577"/>
            <ac:spMk id="43" creationId="{63C9AAAD-FD61-4654-ACAD-B14AD020CB68}"/>
          </ac:spMkLst>
        </pc:spChg>
        <pc:spChg chg="mod">
          <ac:chgData name="reza kabir" userId="af3c95a13102d509" providerId="LiveId" clId="{F2C1D07E-E9FC-46B9-99E8-D8A07FCEE88F}" dt="2020-05-17T16:57:21.427" v="352" actId="165"/>
          <ac:spMkLst>
            <pc:docMk/>
            <pc:sldMk cId="1673260171" sldId="577"/>
            <ac:spMk id="44" creationId="{343576A7-D7E4-46C8-81FF-3E755E223D2F}"/>
          </ac:spMkLst>
        </pc:spChg>
        <pc:spChg chg="mod topLvl">
          <ac:chgData name="reza kabir" userId="af3c95a13102d509" providerId="LiveId" clId="{F2C1D07E-E9FC-46B9-99E8-D8A07FCEE88F}" dt="2020-05-17T16:57:21.427" v="352" actId="165"/>
          <ac:spMkLst>
            <pc:docMk/>
            <pc:sldMk cId="1673260171" sldId="577"/>
            <ac:spMk id="45" creationId="{7C9B1F84-1C8A-4ACB-9010-7F1F3D6B8B22}"/>
          </ac:spMkLst>
        </pc:spChg>
        <pc:spChg chg="mod">
          <ac:chgData name="reza kabir" userId="af3c95a13102d509" providerId="LiveId" clId="{F2C1D07E-E9FC-46B9-99E8-D8A07FCEE88F}" dt="2020-05-17T16:57:21.427" v="352" actId="165"/>
          <ac:spMkLst>
            <pc:docMk/>
            <pc:sldMk cId="1673260171" sldId="577"/>
            <ac:spMk id="47" creationId="{32A4D4FC-7120-44C9-83A9-388025466C92}"/>
          </ac:spMkLst>
        </pc:spChg>
        <pc:spChg chg="mod">
          <ac:chgData name="reza kabir" userId="af3c95a13102d509" providerId="LiveId" clId="{F2C1D07E-E9FC-46B9-99E8-D8A07FCEE88F}" dt="2020-05-17T16:57:21.427" v="352" actId="165"/>
          <ac:spMkLst>
            <pc:docMk/>
            <pc:sldMk cId="1673260171" sldId="577"/>
            <ac:spMk id="48" creationId="{3CE8877D-5FAE-4980-8BC0-0F630DFFF7FD}"/>
          </ac:spMkLst>
        </pc:spChg>
        <pc:spChg chg="mod">
          <ac:chgData name="reza kabir" userId="af3c95a13102d509" providerId="LiveId" clId="{F2C1D07E-E9FC-46B9-99E8-D8A07FCEE88F}" dt="2020-05-17T16:57:21.427" v="352" actId="165"/>
          <ac:spMkLst>
            <pc:docMk/>
            <pc:sldMk cId="1673260171" sldId="577"/>
            <ac:spMk id="49" creationId="{F451F42B-EA41-4FD9-ADA4-F35C90854097}"/>
          </ac:spMkLst>
        </pc:spChg>
        <pc:spChg chg="mod">
          <ac:chgData name="reza kabir" userId="af3c95a13102d509" providerId="LiveId" clId="{F2C1D07E-E9FC-46B9-99E8-D8A07FCEE88F}" dt="2020-05-17T16:57:21.427" v="352" actId="165"/>
          <ac:spMkLst>
            <pc:docMk/>
            <pc:sldMk cId="1673260171" sldId="577"/>
            <ac:spMk id="50" creationId="{9EE144E5-A27D-4FFD-B52A-7DF040393DB2}"/>
          </ac:spMkLst>
        </pc:spChg>
        <pc:spChg chg="mod">
          <ac:chgData name="reza kabir" userId="af3c95a13102d509" providerId="LiveId" clId="{F2C1D07E-E9FC-46B9-99E8-D8A07FCEE88F}" dt="2020-05-17T16:57:21.427" v="352" actId="165"/>
          <ac:spMkLst>
            <pc:docMk/>
            <pc:sldMk cId="1673260171" sldId="577"/>
            <ac:spMk id="52" creationId="{2E957B7C-292E-474D-BE2D-51EFFB0BF82F}"/>
          </ac:spMkLst>
        </pc:spChg>
        <pc:spChg chg="mod">
          <ac:chgData name="reza kabir" userId="af3c95a13102d509" providerId="LiveId" clId="{F2C1D07E-E9FC-46B9-99E8-D8A07FCEE88F}" dt="2020-05-17T16:57:21.427" v="352" actId="165"/>
          <ac:spMkLst>
            <pc:docMk/>
            <pc:sldMk cId="1673260171" sldId="577"/>
            <ac:spMk id="53" creationId="{4B429082-0EC3-4C85-AB37-A78E221AB545}"/>
          </ac:spMkLst>
        </pc:spChg>
        <pc:spChg chg="mod">
          <ac:chgData name="reza kabir" userId="af3c95a13102d509" providerId="LiveId" clId="{F2C1D07E-E9FC-46B9-99E8-D8A07FCEE88F}" dt="2020-05-17T16:57:21.427" v="352" actId="165"/>
          <ac:spMkLst>
            <pc:docMk/>
            <pc:sldMk cId="1673260171" sldId="577"/>
            <ac:spMk id="54" creationId="{376E003F-0CCF-4F72-8C47-750B056FF191}"/>
          </ac:spMkLst>
        </pc:spChg>
        <pc:spChg chg="mod">
          <ac:chgData name="reza kabir" userId="af3c95a13102d509" providerId="LiveId" clId="{F2C1D07E-E9FC-46B9-99E8-D8A07FCEE88F}" dt="2020-05-17T16:57:21.427" v="352" actId="165"/>
          <ac:spMkLst>
            <pc:docMk/>
            <pc:sldMk cId="1673260171" sldId="577"/>
            <ac:spMk id="55" creationId="{8E562136-8323-45EB-90E8-F36028E562D6}"/>
          </ac:spMkLst>
        </pc:spChg>
        <pc:spChg chg="mod">
          <ac:chgData name="reza kabir" userId="af3c95a13102d509" providerId="LiveId" clId="{F2C1D07E-E9FC-46B9-99E8-D8A07FCEE88F}" dt="2020-05-17T16:57:21.427" v="352" actId="165"/>
          <ac:spMkLst>
            <pc:docMk/>
            <pc:sldMk cId="1673260171" sldId="577"/>
            <ac:spMk id="57" creationId="{FBD4D0AA-599D-47FA-AE79-5843B3C472D1}"/>
          </ac:spMkLst>
        </pc:spChg>
        <pc:spChg chg="mod">
          <ac:chgData name="reza kabir" userId="af3c95a13102d509" providerId="LiveId" clId="{F2C1D07E-E9FC-46B9-99E8-D8A07FCEE88F}" dt="2020-05-17T16:57:21.427" v="352" actId="165"/>
          <ac:spMkLst>
            <pc:docMk/>
            <pc:sldMk cId="1673260171" sldId="577"/>
            <ac:spMk id="58" creationId="{8FC2B6A7-9560-46C9-8F9C-4ECE8EA3154E}"/>
          </ac:spMkLst>
        </pc:spChg>
        <pc:spChg chg="mod">
          <ac:chgData name="reza kabir" userId="af3c95a13102d509" providerId="LiveId" clId="{F2C1D07E-E9FC-46B9-99E8-D8A07FCEE88F}" dt="2020-05-17T16:57:21.427" v="352" actId="165"/>
          <ac:spMkLst>
            <pc:docMk/>
            <pc:sldMk cId="1673260171" sldId="577"/>
            <ac:spMk id="59" creationId="{CBE0D797-1F5F-4253-A9C4-24817D04C314}"/>
          </ac:spMkLst>
        </pc:spChg>
        <pc:spChg chg="mod">
          <ac:chgData name="reza kabir" userId="af3c95a13102d509" providerId="LiveId" clId="{F2C1D07E-E9FC-46B9-99E8-D8A07FCEE88F}" dt="2020-05-17T16:57:21.427" v="352" actId="165"/>
          <ac:spMkLst>
            <pc:docMk/>
            <pc:sldMk cId="1673260171" sldId="577"/>
            <ac:spMk id="60" creationId="{657DB169-CB94-47AC-8AF9-490DD1BE4326}"/>
          </ac:spMkLst>
        </pc:spChg>
        <pc:spChg chg="mod">
          <ac:chgData name="reza kabir" userId="af3c95a13102d509" providerId="LiveId" clId="{F2C1D07E-E9FC-46B9-99E8-D8A07FCEE88F}" dt="2020-05-17T16:57:21.427" v="352" actId="165"/>
          <ac:spMkLst>
            <pc:docMk/>
            <pc:sldMk cId="1673260171" sldId="577"/>
            <ac:spMk id="61" creationId="{2E771DD6-9E8E-465F-B1B8-90A77E1DBD8E}"/>
          </ac:spMkLst>
        </pc:spChg>
        <pc:spChg chg="mod">
          <ac:chgData name="reza kabir" userId="af3c95a13102d509" providerId="LiveId" clId="{F2C1D07E-E9FC-46B9-99E8-D8A07FCEE88F}" dt="2020-05-17T16:57:21.427" v="352" actId="165"/>
          <ac:spMkLst>
            <pc:docMk/>
            <pc:sldMk cId="1673260171" sldId="577"/>
            <ac:spMk id="62" creationId="{8A1C5286-B03C-4849-AE34-4680E386A3A9}"/>
          </ac:spMkLst>
        </pc:spChg>
        <pc:spChg chg="del mod topLvl">
          <ac:chgData name="reza kabir" userId="af3c95a13102d509" providerId="LiveId" clId="{F2C1D07E-E9FC-46B9-99E8-D8A07FCEE88F}" dt="2020-05-17T16:36:58.694" v="174" actId="478"/>
          <ac:spMkLst>
            <pc:docMk/>
            <pc:sldMk cId="1673260171" sldId="577"/>
            <ac:spMk id="63" creationId="{3C62D592-0EDF-466B-B127-F39C171E15B1}"/>
          </ac:spMkLst>
        </pc:spChg>
        <pc:spChg chg="mod">
          <ac:chgData name="reza kabir" userId="af3c95a13102d509" providerId="LiveId" clId="{F2C1D07E-E9FC-46B9-99E8-D8A07FCEE88F}" dt="2020-05-17T16:36:43.067" v="168" actId="165"/>
          <ac:spMkLst>
            <pc:docMk/>
            <pc:sldMk cId="1673260171" sldId="577"/>
            <ac:spMk id="65" creationId="{E45950AE-2453-478D-8ACA-D3E634311F37}"/>
          </ac:spMkLst>
        </pc:spChg>
        <pc:spChg chg="mod">
          <ac:chgData name="reza kabir" userId="af3c95a13102d509" providerId="LiveId" clId="{F2C1D07E-E9FC-46B9-99E8-D8A07FCEE88F}" dt="2020-05-17T16:36:43.067" v="168" actId="165"/>
          <ac:spMkLst>
            <pc:docMk/>
            <pc:sldMk cId="1673260171" sldId="577"/>
            <ac:spMk id="66" creationId="{156802C7-4AA7-4981-BC0C-D0A29CF2C61E}"/>
          </ac:spMkLst>
        </pc:spChg>
        <pc:spChg chg="mod">
          <ac:chgData name="reza kabir" userId="af3c95a13102d509" providerId="LiveId" clId="{F2C1D07E-E9FC-46B9-99E8-D8A07FCEE88F}" dt="2020-05-17T16:36:43.067" v="168" actId="165"/>
          <ac:spMkLst>
            <pc:docMk/>
            <pc:sldMk cId="1673260171" sldId="577"/>
            <ac:spMk id="67" creationId="{3A2AE6EA-4F33-41D0-B508-1DD7241A55CB}"/>
          </ac:spMkLst>
        </pc:spChg>
        <pc:spChg chg="mod">
          <ac:chgData name="reza kabir" userId="af3c95a13102d509" providerId="LiveId" clId="{F2C1D07E-E9FC-46B9-99E8-D8A07FCEE88F}" dt="2020-05-17T16:36:43.067" v="168" actId="165"/>
          <ac:spMkLst>
            <pc:docMk/>
            <pc:sldMk cId="1673260171" sldId="577"/>
            <ac:spMk id="68" creationId="{AC7EF883-BDAE-44AB-A926-153F8C441C1C}"/>
          </ac:spMkLst>
        </pc:spChg>
        <pc:spChg chg="mod">
          <ac:chgData name="reza kabir" userId="af3c95a13102d509" providerId="LiveId" clId="{F2C1D07E-E9FC-46B9-99E8-D8A07FCEE88F}" dt="2020-05-17T16:36:43.067" v="168" actId="165"/>
          <ac:spMkLst>
            <pc:docMk/>
            <pc:sldMk cId="1673260171" sldId="577"/>
            <ac:spMk id="69" creationId="{62530D43-7EB0-439A-B388-6647D31E152C}"/>
          </ac:spMkLst>
        </pc:spChg>
        <pc:spChg chg="mod">
          <ac:chgData name="reza kabir" userId="af3c95a13102d509" providerId="LiveId" clId="{F2C1D07E-E9FC-46B9-99E8-D8A07FCEE88F}" dt="2020-05-17T16:36:43.067" v="168" actId="165"/>
          <ac:spMkLst>
            <pc:docMk/>
            <pc:sldMk cId="1673260171" sldId="577"/>
            <ac:spMk id="70" creationId="{4CAD1271-0442-455F-BA30-D5B3499F7A5B}"/>
          </ac:spMkLst>
        </pc:spChg>
        <pc:spChg chg="mod">
          <ac:chgData name="reza kabir" userId="af3c95a13102d509" providerId="LiveId" clId="{F2C1D07E-E9FC-46B9-99E8-D8A07FCEE88F}" dt="2020-05-17T16:36:43.067" v="168" actId="165"/>
          <ac:spMkLst>
            <pc:docMk/>
            <pc:sldMk cId="1673260171" sldId="577"/>
            <ac:spMk id="71" creationId="{CDDFEEBB-A9DB-477D-BF68-EE7D414407A3}"/>
          </ac:spMkLst>
        </pc:spChg>
        <pc:spChg chg="mod">
          <ac:chgData name="reza kabir" userId="af3c95a13102d509" providerId="LiveId" clId="{F2C1D07E-E9FC-46B9-99E8-D8A07FCEE88F}" dt="2020-05-17T16:36:43.067" v="168" actId="165"/>
          <ac:spMkLst>
            <pc:docMk/>
            <pc:sldMk cId="1673260171" sldId="577"/>
            <ac:spMk id="72" creationId="{55880159-356F-4B11-ACF8-DC8C89762A9F}"/>
          </ac:spMkLst>
        </pc:spChg>
        <pc:spChg chg="del mod topLvl">
          <ac:chgData name="reza kabir" userId="af3c95a13102d509" providerId="LiveId" clId="{F2C1D07E-E9FC-46B9-99E8-D8A07FCEE88F}" dt="2020-05-17T16:36:58.694" v="174" actId="478"/>
          <ac:spMkLst>
            <pc:docMk/>
            <pc:sldMk cId="1673260171" sldId="577"/>
            <ac:spMk id="73" creationId="{C0510AC9-2933-4340-A3AE-1513EBEFF927}"/>
          </ac:spMkLst>
        </pc:spChg>
        <pc:spChg chg="del mod topLvl">
          <ac:chgData name="reza kabir" userId="af3c95a13102d509" providerId="LiveId" clId="{F2C1D07E-E9FC-46B9-99E8-D8A07FCEE88F}" dt="2020-05-17T16:36:51.386" v="170" actId="478"/>
          <ac:spMkLst>
            <pc:docMk/>
            <pc:sldMk cId="1673260171" sldId="577"/>
            <ac:spMk id="74" creationId="{87C43C63-E473-4B81-A417-AC9B747DC12D}"/>
          </ac:spMkLst>
        </pc:spChg>
        <pc:spChg chg="mod">
          <ac:chgData name="reza kabir" userId="af3c95a13102d509" providerId="LiveId" clId="{F2C1D07E-E9FC-46B9-99E8-D8A07FCEE88F}" dt="2020-05-17T16:36:43.067" v="168" actId="165"/>
          <ac:spMkLst>
            <pc:docMk/>
            <pc:sldMk cId="1673260171" sldId="577"/>
            <ac:spMk id="76" creationId="{6467D71C-2DD8-437E-A663-A013B4D4E452}"/>
          </ac:spMkLst>
        </pc:spChg>
        <pc:spChg chg="mod">
          <ac:chgData name="reza kabir" userId="af3c95a13102d509" providerId="LiveId" clId="{F2C1D07E-E9FC-46B9-99E8-D8A07FCEE88F}" dt="2020-05-17T16:36:43.067" v="168" actId="165"/>
          <ac:spMkLst>
            <pc:docMk/>
            <pc:sldMk cId="1673260171" sldId="577"/>
            <ac:spMk id="77" creationId="{255200BA-37E0-4E74-BC80-451D4230B93C}"/>
          </ac:spMkLst>
        </pc:spChg>
        <pc:spChg chg="mod">
          <ac:chgData name="reza kabir" userId="af3c95a13102d509" providerId="LiveId" clId="{F2C1D07E-E9FC-46B9-99E8-D8A07FCEE88F}" dt="2020-05-17T16:36:43.067" v="168" actId="165"/>
          <ac:spMkLst>
            <pc:docMk/>
            <pc:sldMk cId="1673260171" sldId="577"/>
            <ac:spMk id="78" creationId="{56B8DD2C-3C49-46F4-AAA5-7B34114E440B}"/>
          </ac:spMkLst>
        </pc:spChg>
        <pc:spChg chg="mod">
          <ac:chgData name="reza kabir" userId="af3c95a13102d509" providerId="LiveId" clId="{F2C1D07E-E9FC-46B9-99E8-D8A07FCEE88F}" dt="2020-05-17T16:36:43.067" v="168" actId="165"/>
          <ac:spMkLst>
            <pc:docMk/>
            <pc:sldMk cId="1673260171" sldId="577"/>
            <ac:spMk id="79" creationId="{3AC49413-E4C6-463B-9118-A1CF74A32F4C}"/>
          </ac:spMkLst>
        </pc:spChg>
        <pc:spChg chg="mod">
          <ac:chgData name="reza kabir" userId="af3c95a13102d509" providerId="LiveId" clId="{F2C1D07E-E9FC-46B9-99E8-D8A07FCEE88F}" dt="2020-05-17T16:36:43.067" v="168" actId="165"/>
          <ac:spMkLst>
            <pc:docMk/>
            <pc:sldMk cId="1673260171" sldId="577"/>
            <ac:spMk id="80" creationId="{23753B44-E8B4-41ED-AB5A-172269E12985}"/>
          </ac:spMkLst>
        </pc:spChg>
        <pc:spChg chg="mod">
          <ac:chgData name="reza kabir" userId="af3c95a13102d509" providerId="LiveId" clId="{F2C1D07E-E9FC-46B9-99E8-D8A07FCEE88F}" dt="2020-05-17T16:36:43.067" v="168" actId="165"/>
          <ac:spMkLst>
            <pc:docMk/>
            <pc:sldMk cId="1673260171" sldId="577"/>
            <ac:spMk id="81" creationId="{3C81E128-52CA-48EF-8BC9-0180F50DC348}"/>
          </ac:spMkLst>
        </pc:spChg>
        <pc:spChg chg="mod">
          <ac:chgData name="reza kabir" userId="af3c95a13102d509" providerId="LiveId" clId="{F2C1D07E-E9FC-46B9-99E8-D8A07FCEE88F}" dt="2020-05-17T16:36:43.067" v="168" actId="165"/>
          <ac:spMkLst>
            <pc:docMk/>
            <pc:sldMk cId="1673260171" sldId="577"/>
            <ac:spMk id="82" creationId="{963E772F-0E3E-4696-BF69-1FA95929FA86}"/>
          </ac:spMkLst>
        </pc:spChg>
        <pc:spChg chg="mod">
          <ac:chgData name="reza kabir" userId="af3c95a13102d509" providerId="LiveId" clId="{F2C1D07E-E9FC-46B9-99E8-D8A07FCEE88F}" dt="2020-05-17T16:36:43.067" v="168" actId="165"/>
          <ac:spMkLst>
            <pc:docMk/>
            <pc:sldMk cId="1673260171" sldId="577"/>
            <ac:spMk id="83" creationId="{6DD4226C-A5B2-4343-89C2-4DB4C458110E}"/>
          </ac:spMkLst>
        </pc:spChg>
        <pc:spChg chg="del mod topLvl">
          <ac:chgData name="reza kabir" userId="af3c95a13102d509" providerId="LiveId" clId="{F2C1D07E-E9FC-46B9-99E8-D8A07FCEE88F}" dt="2020-05-17T16:36:51.386" v="170" actId="478"/>
          <ac:spMkLst>
            <pc:docMk/>
            <pc:sldMk cId="1673260171" sldId="577"/>
            <ac:spMk id="84" creationId="{6CA1FDC7-1A8B-4CDC-8DDC-5985932403C3}"/>
          </ac:spMkLst>
        </pc:spChg>
        <pc:spChg chg="del mod topLvl">
          <ac:chgData name="reza kabir" userId="af3c95a13102d509" providerId="LiveId" clId="{F2C1D07E-E9FC-46B9-99E8-D8A07FCEE88F}" dt="2020-05-17T16:36:57.177" v="173" actId="478"/>
          <ac:spMkLst>
            <pc:docMk/>
            <pc:sldMk cId="1673260171" sldId="577"/>
            <ac:spMk id="85" creationId="{D38BDE2E-2161-41F9-B805-A5A3F161088A}"/>
          </ac:spMkLst>
        </pc:spChg>
        <pc:spChg chg="mod">
          <ac:chgData name="reza kabir" userId="af3c95a13102d509" providerId="LiveId" clId="{F2C1D07E-E9FC-46B9-99E8-D8A07FCEE88F}" dt="2020-05-17T16:36:43.067" v="168" actId="165"/>
          <ac:spMkLst>
            <pc:docMk/>
            <pc:sldMk cId="1673260171" sldId="577"/>
            <ac:spMk id="87" creationId="{231921FF-E299-4C99-892A-430CED9141AA}"/>
          </ac:spMkLst>
        </pc:spChg>
        <pc:spChg chg="mod">
          <ac:chgData name="reza kabir" userId="af3c95a13102d509" providerId="LiveId" clId="{F2C1D07E-E9FC-46B9-99E8-D8A07FCEE88F}" dt="2020-05-17T16:36:43.067" v="168" actId="165"/>
          <ac:spMkLst>
            <pc:docMk/>
            <pc:sldMk cId="1673260171" sldId="577"/>
            <ac:spMk id="88" creationId="{3EBF0384-6F19-4FB2-B557-B7FA6E18323E}"/>
          </ac:spMkLst>
        </pc:spChg>
        <pc:spChg chg="mod">
          <ac:chgData name="reza kabir" userId="af3c95a13102d509" providerId="LiveId" clId="{F2C1D07E-E9FC-46B9-99E8-D8A07FCEE88F}" dt="2020-05-17T16:36:43.067" v="168" actId="165"/>
          <ac:spMkLst>
            <pc:docMk/>
            <pc:sldMk cId="1673260171" sldId="577"/>
            <ac:spMk id="89" creationId="{12F46FF0-2B61-4647-BF9C-2625DB8F25E2}"/>
          </ac:spMkLst>
        </pc:spChg>
        <pc:spChg chg="mod">
          <ac:chgData name="reza kabir" userId="af3c95a13102d509" providerId="LiveId" clId="{F2C1D07E-E9FC-46B9-99E8-D8A07FCEE88F}" dt="2020-05-17T16:36:43.067" v="168" actId="165"/>
          <ac:spMkLst>
            <pc:docMk/>
            <pc:sldMk cId="1673260171" sldId="577"/>
            <ac:spMk id="90" creationId="{D3298CF8-4644-4B0E-A709-EBEEBF52CE4D}"/>
          </ac:spMkLst>
        </pc:spChg>
        <pc:spChg chg="mod">
          <ac:chgData name="reza kabir" userId="af3c95a13102d509" providerId="LiveId" clId="{F2C1D07E-E9FC-46B9-99E8-D8A07FCEE88F}" dt="2020-05-17T16:36:43.067" v="168" actId="165"/>
          <ac:spMkLst>
            <pc:docMk/>
            <pc:sldMk cId="1673260171" sldId="577"/>
            <ac:spMk id="91" creationId="{97E00DED-6D1B-499D-B61D-154BA3060649}"/>
          </ac:spMkLst>
        </pc:spChg>
        <pc:spChg chg="mod">
          <ac:chgData name="reza kabir" userId="af3c95a13102d509" providerId="LiveId" clId="{F2C1D07E-E9FC-46B9-99E8-D8A07FCEE88F}" dt="2020-05-17T16:36:43.067" v="168" actId="165"/>
          <ac:spMkLst>
            <pc:docMk/>
            <pc:sldMk cId="1673260171" sldId="577"/>
            <ac:spMk id="92" creationId="{88A05BC8-FAE9-494F-B68D-850105BBF62E}"/>
          </ac:spMkLst>
        </pc:spChg>
        <pc:spChg chg="mod">
          <ac:chgData name="reza kabir" userId="af3c95a13102d509" providerId="LiveId" clId="{F2C1D07E-E9FC-46B9-99E8-D8A07FCEE88F}" dt="2020-05-17T16:36:43.067" v="168" actId="165"/>
          <ac:spMkLst>
            <pc:docMk/>
            <pc:sldMk cId="1673260171" sldId="577"/>
            <ac:spMk id="93" creationId="{BA4E6DE5-5DA6-453D-A0A6-6E4224B523D6}"/>
          </ac:spMkLst>
        </pc:spChg>
        <pc:spChg chg="mod">
          <ac:chgData name="reza kabir" userId="af3c95a13102d509" providerId="LiveId" clId="{F2C1D07E-E9FC-46B9-99E8-D8A07FCEE88F}" dt="2020-05-17T16:36:43.067" v="168" actId="165"/>
          <ac:spMkLst>
            <pc:docMk/>
            <pc:sldMk cId="1673260171" sldId="577"/>
            <ac:spMk id="94" creationId="{56A0D91F-8114-48A9-9E56-F1B870379EFE}"/>
          </ac:spMkLst>
        </pc:spChg>
        <pc:spChg chg="mod">
          <ac:chgData name="reza kabir" userId="af3c95a13102d509" providerId="LiveId" clId="{F2C1D07E-E9FC-46B9-99E8-D8A07FCEE88F}" dt="2020-05-17T16:36:43.067" v="168" actId="165"/>
          <ac:spMkLst>
            <pc:docMk/>
            <pc:sldMk cId="1673260171" sldId="577"/>
            <ac:spMk id="95" creationId="{D2547ABA-F6E0-4E74-932E-5BB492C4E383}"/>
          </ac:spMkLst>
        </pc:spChg>
        <pc:spChg chg="mod">
          <ac:chgData name="reza kabir" userId="af3c95a13102d509" providerId="LiveId" clId="{F2C1D07E-E9FC-46B9-99E8-D8A07FCEE88F}" dt="2020-05-17T16:36:43.067" v="168" actId="165"/>
          <ac:spMkLst>
            <pc:docMk/>
            <pc:sldMk cId="1673260171" sldId="577"/>
            <ac:spMk id="96" creationId="{93EE1708-0103-488F-8E51-5EE0163027F3}"/>
          </ac:spMkLst>
        </pc:spChg>
        <pc:spChg chg="del mod topLvl">
          <ac:chgData name="reza kabir" userId="af3c95a13102d509" providerId="LiveId" clId="{F2C1D07E-E9FC-46B9-99E8-D8A07FCEE88F}" dt="2020-05-17T16:36:57.177" v="173" actId="478"/>
          <ac:spMkLst>
            <pc:docMk/>
            <pc:sldMk cId="1673260171" sldId="577"/>
            <ac:spMk id="97" creationId="{F5D52292-0657-4464-B50E-70D4426E4987}"/>
          </ac:spMkLst>
        </pc:spChg>
        <pc:spChg chg="del mod topLvl">
          <ac:chgData name="reza kabir" userId="af3c95a13102d509" providerId="LiveId" clId="{F2C1D07E-E9FC-46B9-99E8-D8A07FCEE88F}" dt="2020-05-17T16:36:55.198" v="172" actId="478"/>
          <ac:spMkLst>
            <pc:docMk/>
            <pc:sldMk cId="1673260171" sldId="577"/>
            <ac:spMk id="98" creationId="{86493333-FCE2-4A11-9AEB-A1668B2993A6}"/>
          </ac:spMkLst>
        </pc:spChg>
        <pc:spChg chg="mod">
          <ac:chgData name="reza kabir" userId="af3c95a13102d509" providerId="LiveId" clId="{F2C1D07E-E9FC-46B9-99E8-D8A07FCEE88F}" dt="2020-05-17T16:36:43.067" v="168" actId="165"/>
          <ac:spMkLst>
            <pc:docMk/>
            <pc:sldMk cId="1673260171" sldId="577"/>
            <ac:spMk id="100" creationId="{FD1C7BA4-1C53-4FDF-ACF0-9548855FB0E4}"/>
          </ac:spMkLst>
        </pc:spChg>
        <pc:spChg chg="mod">
          <ac:chgData name="reza kabir" userId="af3c95a13102d509" providerId="LiveId" clId="{F2C1D07E-E9FC-46B9-99E8-D8A07FCEE88F}" dt="2020-05-17T16:36:43.067" v="168" actId="165"/>
          <ac:spMkLst>
            <pc:docMk/>
            <pc:sldMk cId="1673260171" sldId="577"/>
            <ac:spMk id="101" creationId="{A73322CA-96BC-4CB4-A675-A5442E0635A7}"/>
          </ac:spMkLst>
        </pc:spChg>
        <pc:spChg chg="mod">
          <ac:chgData name="reza kabir" userId="af3c95a13102d509" providerId="LiveId" clId="{F2C1D07E-E9FC-46B9-99E8-D8A07FCEE88F}" dt="2020-05-17T16:36:43.067" v="168" actId="165"/>
          <ac:spMkLst>
            <pc:docMk/>
            <pc:sldMk cId="1673260171" sldId="577"/>
            <ac:spMk id="102" creationId="{D9D3EA7C-5FAA-419B-9E18-AFD30589B278}"/>
          </ac:spMkLst>
        </pc:spChg>
        <pc:spChg chg="mod">
          <ac:chgData name="reza kabir" userId="af3c95a13102d509" providerId="LiveId" clId="{F2C1D07E-E9FC-46B9-99E8-D8A07FCEE88F}" dt="2020-05-17T16:36:43.067" v="168" actId="165"/>
          <ac:spMkLst>
            <pc:docMk/>
            <pc:sldMk cId="1673260171" sldId="577"/>
            <ac:spMk id="103" creationId="{EEA4FF04-FE5A-41FE-83CB-ED5B54182677}"/>
          </ac:spMkLst>
        </pc:spChg>
        <pc:spChg chg="mod">
          <ac:chgData name="reza kabir" userId="af3c95a13102d509" providerId="LiveId" clId="{F2C1D07E-E9FC-46B9-99E8-D8A07FCEE88F}" dt="2020-05-17T16:36:43.067" v="168" actId="165"/>
          <ac:spMkLst>
            <pc:docMk/>
            <pc:sldMk cId="1673260171" sldId="577"/>
            <ac:spMk id="104" creationId="{CDAB28BB-379E-4654-ADA4-F82AA1D6B9F7}"/>
          </ac:spMkLst>
        </pc:spChg>
        <pc:spChg chg="mod">
          <ac:chgData name="reza kabir" userId="af3c95a13102d509" providerId="LiveId" clId="{F2C1D07E-E9FC-46B9-99E8-D8A07FCEE88F}" dt="2020-05-17T16:36:43.067" v="168" actId="165"/>
          <ac:spMkLst>
            <pc:docMk/>
            <pc:sldMk cId="1673260171" sldId="577"/>
            <ac:spMk id="105" creationId="{33DA2729-CBD5-47A6-9C80-72F8147766BE}"/>
          </ac:spMkLst>
        </pc:spChg>
        <pc:spChg chg="mod">
          <ac:chgData name="reza kabir" userId="af3c95a13102d509" providerId="LiveId" clId="{F2C1D07E-E9FC-46B9-99E8-D8A07FCEE88F}" dt="2020-05-17T16:36:43.067" v="168" actId="165"/>
          <ac:spMkLst>
            <pc:docMk/>
            <pc:sldMk cId="1673260171" sldId="577"/>
            <ac:spMk id="106" creationId="{863070E5-AC97-48CE-A16A-3D372A583FCD}"/>
          </ac:spMkLst>
        </pc:spChg>
        <pc:spChg chg="mod">
          <ac:chgData name="reza kabir" userId="af3c95a13102d509" providerId="LiveId" clId="{F2C1D07E-E9FC-46B9-99E8-D8A07FCEE88F}" dt="2020-05-17T16:36:43.067" v="168" actId="165"/>
          <ac:spMkLst>
            <pc:docMk/>
            <pc:sldMk cId="1673260171" sldId="577"/>
            <ac:spMk id="107" creationId="{7FD2D5AF-8F2C-4926-9FF7-ADDE331E3C80}"/>
          </ac:spMkLst>
        </pc:spChg>
        <pc:spChg chg="mod">
          <ac:chgData name="reza kabir" userId="af3c95a13102d509" providerId="LiveId" clId="{F2C1D07E-E9FC-46B9-99E8-D8A07FCEE88F}" dt="2020-05-17T16:36:43.067" v="168" actId="165"/>
          <ac:spMkLst>
            <pc:docMk/>
            <pc:sldMk cId="1673260171" sldId="577"/>
            <ac:spMk id="108" creationId="{103A2C85-9844-42AF-B733-123924ED1D41}"/>
          </ac:spMkLst>
        </pc:spChg>
        <pc:spChg chg="del mod topLvl">
          <ac:chgData name="reza kabir" userId="af3c95a13102d509" providerId="LiveId" clId="{F2C1D07E-E9FC-46B9-99E8-D8A07FCEE88F}" dt="2020-05-17T16:36:55.198" v="172" actId="478"/>
          <ac:spMkLst>
            <pc:docMk/>
            <pc:sldMk cId="1673260171" sldId="577"/>
            <ac:spMk id="109" creationId="{2D9CCA10-5F57-4FDA-BFD1-8B41F4CABD3C}"/>
          </ac:spMkLst>
        </pc:spChg>
        <pc:spChg chg="del mod topLvl">
          <ac:chgData name="reza kabir" userId="af3c95a13102d509" providerId="LiveId" clId="{F2C1D07E-E9FC-46B9-99E8-D8A07FCEE88F}" dt="2020-05-17T16:36:53.309" v="171" actId="478"/>
          <ac:spMkLst>
            <pc:docMk/>
            <pc:sldMk cId="1673260171" sldId="577"/>
            <ac:spMk id="110" creationId="{D6DBADA4-857D-446D-AADB-F4D83EDC060F}"/>
          </ac:spMkLst>
        </pc:spChg>
        <pc:spChg chg="mod">
          <ac:chgData name="reza kabir" userId="af3c95a13102d509" providerId="LiveId" clId="{F2C1D07E-E9FC-46B9-99E8-D8A07FCEE88F}" dt="2020-05-17T16:36:43.067" v="168" actId="165"/>
          <ac:spMkLst>
            <pc:docMk/>
            <pc:sldMk cId="1673260171" sldId="577"/>
            <ac:spMk id="112" creationId="{187871CF-1F2D-4F2C-925D-888DDA7E2839}"/>
          </ac:spMkLst>
        </pc:spChg>
        <pc:spChg chg="mod">
          <ac:chgData name="reza kabir" userId="af3c95a13102d509" providerId="LiveId" clId="{F2C1D07E-E9FC-46B9-99E8-D8A07FCEE88F}" dt="2020-05-17T16:36:43.067" v="168" actId="165"/>
          <ac:spMkLst>
            <pc:docMk/>
            <pc:sldMk cId="1673260171" sldId="577"/>
            <ac:spMk id="113" creationId="{E485EB83-1F36-4BF5-BAFC-50B641E33B91}"/>
          </ac:spMkLst>
        </pc:spChg>
        <pc:spChg chg="mod">
          <ac:chgData name="reza kabir" userId="af3c95a13102d509" providerId="LiveId" clId="{F2C1D07E-E9FC-46B9-99E8-D8A07FCEE88F}" dt="2020-05-17T16:36:43.067" v="168" actId="165"/>
          <ac:spMkLst>
            <pc:docMk/>
            <pc:sldMk cId="1673260171" sldId="577"/>
            <ac:spMk id="114" creationId="{664FE78B-1034-4C86-AD88-34F778912700}"/>
          </ac:spMkLst>
        </pc:spChg>
        <pc:spChg chg="mod">
          <ac:chgData name="reza kabir" userId="af3c95a13102d509" providerId="LiveId" clId="{F2C1D07E-E9FC-46B9-99E8-D8A07FCEE88F}" dt="2020-05-17T16:36:43.067" v="168" actId="165"/>
          <ac:spMkLst>
            <pc:docMk/>
            <pc:sldMk cId="1673260171" sldId="577"/>
            <ac:spMk id="115" creationId="{DC78007F-B75E-412F-AAD8-C47DE239CF37}"/>
          </ac:spMkLst>
        </pc:spChg>
        <pc:spChg chg="mod">
          <ac:chgData name="reza kabir" userId="af3c95a13102d509" providerId="LiveId" clId="{F2C1D07E-E9FC-46B9-99E8-D8A07FCEE88F}" dt="2020-05-17T16:36:43.067" v="168" actId="165"/>
          <ac:spMkLst>
            <pc:docMk/>
            <pc:sldMk cId="1673260171" sldId="577"/>
            <ac:spMk id="116" creationId="{8E873F4C-A314-4C2B-9AD3-AB1F53D48985}"/>
          </ac:spMkLst>
        </pc:spChg>
        <pc:spChg chg="mod">
          <ac:chgData name="reza kabir" userId="af3c95a13102d509" providerId="LiveId" clId="{F2C1D07E-E9FC-46B9-99E8-D8A07FCEE88F}" dt="2020-05-17T16:36:43.067" v="168" actId="165"/>
          <ac:spMkLst>
            <pc:docMk/>
            <pc:sldMk cId="1673260171" sldId="577"/>
            <ac:spMk id="117" creationId="{8D8916B6-3385-4D3F-A318-B3E22E5A9940}"/>
          </ac:spMkLst>
        </pc:spChg>
        <pc:spChg chg="mod">
          <ac:chgData name="reza kabir" userId="af3c95a13102d509" providerId="LiveId" clId="{F2C1D07E-E9FC-46B9-99E8-D8A07FCEE88F}" dt="2020-05-17T16:36:43.067" v="168" actId="165"/>
          <ac:spMkLst>
            <pc:docMk/>
            <pc:sldMk cId="1673260171" sldId="577"/>
            <ac:spMk id="118" creationId="{42844B92-F56E-4692-9FC5-CDD49635786A}"/>
          </ac:spMkLst>
        </pc:spChg>
        <pc:spChg chg="mod">
          <ac:chgData name="reza kabir" userId="af3c95a13102d509" providerId="LiveId" clId="{F2C1D07E-E9FC-46B9-99E8-D8A07FCEE88F}" dt="2020-05-17T16:36:43.067" v="168" actId="165"/>
          <ac:spMkLst>
            <pc:docMk/>
            <pc:sldMk cId="1673260171" sldId="577"/>
            <ac:spMk id="119" creationId="{B1CCF9C7-9003-4CC7-B122-9E484BE470C8}"/>
          </ac:spMkLst>
        </pc:spChg>
        <pc:spChg chg="mod">
          <ac:chgData name="reza kabir" userId="af3c95a13102d509" providerId="LiveId" clId="{F2C1D07E-E9FC-46B9-99E8-D8A07FCEE88F}" dt="2020-05-17T16:36:43.067" v="168" actId="165"/>
          <ac:spMkLst>
            <pc:docMk/>
            <pc:sldMk cId="1673260171" sldId="577"/>
            <ac:spMk id="120" creationId="{22A0F31E-E131-4C9D-91C9-F6DDB4CA20A0}"/>
          </ac:spMkLst>
        </pc:spChg>
        <pc:spChg chg="del mod topLvl">
          <ac:chgData name="reza kabir" userId="af3c95a13102d509" providerId="LiveId" clId="{F2C1D07E-E9FC-46B9-99E8-D8A07FCEE88F}" dt="2020-05-17T16:36:53.309" v="171" actId="478"/>
          <ac:spMkLst>
            <pc:docMk/>
            <pc:sldMk cId="1673260171" sldId="577"/>
            <ac:spMk id="121" creationId="{89038CBE-B2CE-4F1C-9423-38E9E0668820}"/>
          </ac:spMkLst>
        </pc:spChg>
        <pc:spChg chg="mod topLvl">
          <ac:chgData name="reza kabir" userId="af3c95a13102d509" providerId="LiveId" clId="{F2C1D07E-E9FC-46B9-99E8-D8A07FCEE88F}" dt="2020-05-17T16:57:21.427" v="352" actId="165"/>
          <ac:spMkLst>
            <pc:docMk/>
            <pc:sldMk cId="1673260171" sldId="577"/>
            <ac:spMk id="122" creationId="{DCD02725-D4D4-4C5F-BBF3-6A87E7D9C70C}"/>
          </ac:spMkLst>
        </pc:spChg>
        <pc:spChg chg="mod">
          <ac:chgData name="reza kabir" userId="af3c95a13102d509" providerId="LiveId" clId="{F2C1D07E-E9FC-46B9-99E8-D8A07FCEE88F}" dt="2020-05-17T16:36:43.067" v="168" actId="165"/>
          <ac:spMkLst>
            <pc:docMk/>
            <pc:sldMk cId="1673260171" sldId="577"/>
            <ac:spMk id="124" creationId="{00087E1D-7E2A-40EC-9520-3B40010A6FA8}"/>
          </ac:spMkLst>
        </pc:spChg>
        <pc:spChg chg="mod">
          <ac:chgData name="reza kabir" userId="af3c95a13102d509" providerId="LiveId" clId="{F2C1D07E-E9FC-46B9-99E8-D8A07FCEE88F}" dt="2020-05-17T16:36:43.067" v="168" actId="165"/>
          <ac:spMkLst>
            <pc:docMk/>
            <pc:sldMk cId="1673260171" sldId="577"/>
            <ac:spMk id="125" creationId="{BDB0D666-BFD5-4347-8FC8-C235B0F8EEA6}"/>
          </ac:spMkLst>
        </pc:spChg>
        <pc:spChg chg="mod">
          <ac:chgData name="reza kabir" userId="af3c95a13102d509" providerId="LiveId" clId="{F2C1D07E-E9FC-46B9-99E8-D8A07FCEE88F}" dt="2020-05-17T16:36:43.067" v="168" actId="165"/>
          <ac:spMkLst>
            <pc:docMk/>
            <pc:sldMk cId="1673260171" sldId="577"/>
            <ac:spMk id="126" creationId="{33F5D1CC-CC2B-4241-9CCE-8C7D968F9CAD}"/>
          </ac:spMkLst>
        </pc:spChg>
        <pc:spChg chg="mod">
          <ac:chgData name="reza kabir" userId="af3c95a13102d509" providerId="LiveId" clId="{F2C1D07E-E9FC-46B9-99E8-D8A07FCEE88F}" dt="2020-05-17T16:36:43.067" v="168" actId="165"/>
          <ac:spMkLst>
            <pc:docMk/>
            <pc:sldMk cId="1673260171" sldId="577"/>
            <ac:spMk id="127" creationId="{9C1BA4BD-E315-4F19-B3FF-63F024E4DCD4}"/>
          </ac:spMkLst>
        </pc:spChg>
        <pc:spChg chg="mod">
          <ac:chgData name="reza kabir" userId="af3c95a13102d509" providerId="LiveId" clId="{F2C1D07E-E9FC-46B9-99E8-D8A07FCEE88F}" dt="2020-05-17T16:36:43.067" v="168" actId="165"/>
          <ac:spMkLst>
            <pc:docMk/>
            <pc:sldMk cId="1673260171" sldId="577"/>
            <ac:spMk id="128" creationId="{D37F2AE4-D5FD-40E0-B66A-77403B853DCB}"/>
          </ac:spMkLst>
        </pc:spChg>
        <pc:spChg chg="mod">
          <ac:chgData name="reza kabir" userId="af3c95a13102d509" providerId="LiveId" clId="{F2C1D07E-E9FC-46B9-99E8-D8A07FCEE88F}" dt="2020-05-17T16:36:43.067" v="168" actId="165"/>
          <ac:spMkLst>
            <pc:docMk/>
            <pc:sldMk cId="1673260171" sldId="577"/>
            <ac:spMk id="129" creationId="{CF2068BE-A1B0-406C-AA63-5A9C85A76513}"/>
          </ac:spMkLst>
        </pc:spChg>
        <pc:spChg chg="mod">
          <ac:chgData name="reza kabir" userId="af3c95a13102d509" providerId="LiveId" clId="{F2C1D07E-E9FC-46B9-99E8-D8A07FCEE88F}" dt="2020-05-17T16:36:43.067" v="168" actId="165"/>
          <ac:spMkLst>
            <pc:docMk/>
            <pc:sldMk cId="1673260171" sldId="577"/>
            <ac:spMk id="130" creationId="{4BB55482-1562-4641-B17E-B48E71A1DF5C}"/>
          </ac:spMkLst>
        </pc:spChg>
        <pc:spChg chg="mod">
          <ac:chgData name="reza kabir" userId="af3c95a13102d509" providerId="LiveId" clId="{F2C1D07E-E9FC-46B9-99E8-D8A07FCEE88F}" dt="2020-05-17T16:36:43.067" v="168" actId="165"/>
          <ac:spMkLst>
            <pc:docMk/>
            <pc:sldMk cId="1673260171" sldId="577"/>
            <ac:spMk id="131" creationId="{EFEE3226-5C9D-4601-8D3B-2AF3694524F5}"/>
          </ac:spMkLst>
        </pc:spChg>
        <pc:spChg chg="mod">
          <ac:chgData name="reza kabir" userId="af3c95a13102d509" providerId="LiveId" clId="{F2C1D07E-E9FC-46B9-99E8-D8A07FCEE88F}" dt="2020-05-17T16:36:43.067" v="168" actId="165"/>
          <ac:spMkLst>
            <pc:docMk/>
            <pc:sldMk cId="1673260171" sldId="577"/>
            <ac:spMk id="132" creationId="{B226E67B-661B-403A-A4BC-DB5896EE6EB0}"/>
          </ac:spMkLst>
        </pc:spChg>
        <pc:spChg chg="mod">
          <ac:chgData name="reza kabir" userId="af3c95a13102d509" providerId="LiveId" clId="{F2C1D07E-E9FC-46B9-99E8-D8A07FCEE88F}" dt="2020-05-17T16:36:43.067" v="168" actId="165"/>
          <ac:spMkLst>
            <pc:docMk/>
            <pc:sldMk cId="1673260171" sldId="577"/>
            <ac:spMk id="133" creationId="{4672D6C5-4B29-499E-8729-002922DD5945}"/>
          </ac:spMkLst>
        </pc:spChg>
        <pc:spChg chg="mod">
          <ac:chgData name="reza kabir" userId="af3c95a13102d509" providerId="LiveId" clId="{F2C1D07E-E9FC-46B9-99E8-D8A07FCEE88F}" dt="2020-05-17T16:36:43.067" v="168" actId="165"/>
          <ac:spMkLst>
            <pc:docMk/>
            <pc:sldMk cId="1673260171" sldId="577"/>
            <ac:spMk id="134" creationId="{4A1CF9F4-2C9D-4B75-9FD9-D28CB7EC9762}"/>
          </ac:spMkLst>
        </pc:spChg>
        <pc:spChg chg="mod">
          <ac:chgData name="reza kabir" userId="af3c95a13102d509" providerId="LiveId" clId="{F2C1D07E-E9FC-46B9-99E8-D8A07FCEE88F}" dt="2020-05-17T16:36:43.067" v="168" actId="165"/>
          <ac:spMkLst>
            <pc:docMk/>
            <pc:sldMk cId="1673260171" sldId="577"/>
            <ac:spMk id="135" creationId="{7820BB1F-A660-46DA-AF2B-D823E2F31393}"/>
          </ac:spMkLst>
        </pc:spChg>
        <pc:spChg chg="mod">
          <ac:chgData name="reza kabir" userId="af3c95a13102d509" providerId="LiveId" clId="{F2C1D07E-E9FC-46B9-99E8-D8A07FCEE88F}" dt="2020-05-17T16:36:43.067" v="168" actId="165"/>
          <ac:spMkLst>
            <pc:docMk/>
            <pc:sldMk cId="1673260171" sldId="577"/>
            <ac:spMk id="136" creationId="{6E5A8152-4846-4B97-ABDC-DAB8FA68CAC0}"/>
          </ac:spMkLst>
        </pc:spChg>
        <pc:spChg chg="mod">
          <ac:chgData name="reza kabir" userId="af3c95a13102d509" providerId="LiveId" clId="{F2C1D07E-E9FC-46B9-99E8-D8A07FCEE88F}" dt="2020-05-17T16:36:43.067" v="168" actId="165"/>
          <ac:spMkLst>
            <pc:docMk/>
            <pc:sldMk cId="1673260171" sldId="577"/>
            <ac:spMk id="137" creationId="{9690E344-5F6F-41C3-8241-6327DD7C33FA}"/>
          </ac:spMkLst>
        </pc:spChg>
        <pc:spChg chg="mod">
          <ac:chgData name="reza kabir" userId="af3c95a13102d509" providerId="LiveId" clId="{F2C1D07E-E9FC-46B9-99E8-D8A07FCEE88F}" dt="2020-05-17T16:36:43.067" v="168" actId="165"/>
          <ac:spMkLst>
            <pc:docMk/>
            <pc:sldMk cId="1673260171" sldId="577"/>
            <ac:spMk id="138" creationId="{2AD45CE1-B06F-4565-B720-779A75C8F8AC}"/>
          </ac:spMkLst>
        </pc:spChg>
        <pc:spChg chg="mod">
          <ac:chgData name="reza kabir" userId="af3c95a13102d509" providerId="LiveId" clId="{F2C1D07E-E9FC-46B9-99E8-D8A07FCEE88F}" dt="2020-05-17T16:36:43.067" v="168" actId="165"/>
          <ac:spMkLst>
            <pc:docMk/>
            <pc:sldMk cId="1673260171" sldId="577"/>
            <ac:spMk id="139" creationId="{56D258A5-6F72-42F4-A711-B6C3FB1190C5}"/>
          </ac:spMkLst>
        </pc:spChg>
        <pc:spChg chg="mod">
          <ac:chgData name="reza kabir" userId="af3c95a13102d509" providerId="LiveId" clId="{F2C1D07E-E9FC-46B9-99E8-D8A07FCEE88F}" dt="2020-05-17T16:36:43.067" v="168" actId="165"/>
          <ac:spMkLst>
            <pc:docMk/>
            <pc:sldMk cId="1673260171" sldId="577"/>
            <ac:spMk id="140" creationId="{0E10E297-13F7-47BB-8CD1-075674781825}"/>
          </ac:spMkLst>
        </pc:spChg>
        <pc:spChg chg="mod">
          <ac:chgData name="reza kabir" userId="af3c95a13102d509" providerId="LiveId" clId="{F2C1D07E-E9FC-46B9-99E8-D8A07FCEE88F}" dt="2020-05-17T16:36:43.067" v="168" actId="165"/>
          <ac:spMkLst>
            <pc:docMk/>
            <pc:sldMk cId="1673260171" sldId="577"/>
            <ac:spMk id="141" creationId="{1580E1F0-81B0-4743-A36A-07652111D930}"/>
          </ac:spMkLst>
        </pc:spChg>
        <pc:spChg chg="mod">
          <ac:chgData name="reza kabir" userId="af3c95a13102d509" providerId="LiveId" clId="{F2C1D07E-E9FC-46B9-99E8-D8A07FCEE88F}" dt="2020-05-17T16:36:43.067" v="168" actId="165"/>
          <ac:spMkLst>
            <pc:docMk/>
            <pc:sldMk cId="1673260171" sldId="577"/>
            <ac:spMk id="142" creationId="{B0AD8254-AD97-4923-9190-55F2A761EA40}"/>
          </ac:spMkLst>
        </pc:spChg>
        <pc:spChg chg="mod">
          <ac:chgData name="reza kabir" userId="af3c95a13102d509" providerId="LiveId" clId="{F2C1D07E-E9FC-46B9-99E8-D8A07FCEE88F}" dt="2020-05-17T16:36:43.067" v="168" actId="165"/>
          <ac:spMkLst>
            <pc:docMk/>
            <pc:sldMk cId="1673260171" sldId="577"/>
            <ac:spMk id="143" creationId="{CA5F6EF1-90A9-48A0-A823-34C2E736E1E0}"/>
          </ac:spMkLst>
        </pc:spChg>
        <pc:spChg chg="mod">
          <ac:chgData name="reza kabir" userId="af3c95a13102d509" providerId="LiveId" clId="{F2C1D07E-E9FC-46B9-99E8-D8A07FCEE88F}" dt="2020-05-17T16:36:43.067" v="168" actId="165"/>
          <ac:spMkLst>
            <pc:docMk/>
            <pc:sldMk cId="1673260171" sldId="577"/>
            <ac:spMk id="144" creationId="{3A8A75D7-B8DB-44A2-845A-493838223ED2}"/>
          </ac:spMkLst>
        </pc:spChg>
        <pc:spChg chg="mod">
          <ac:chgData name="reza kabir" userId="af3c95a13102d509" providerId="LiveId" clId="{F2C1D07E-E9FC-46B9-99E8-D8A07FCEE88F}" dt="2020-05-17T16:36:43.067" v="168" actId="165"/>
          <ac:spMkLst>
            <pc:docMk/>
            <pc:sldMk cId="1673260171" sldId="577"/>
            <ac:spMk id="145" creationId="{ECBCC1E6-6ACE-49D3-A607-E42D80AA5A63}"/>
          </ac:spMkLst>
        </pc:spChg>
        <pc:spChg chg="mod">
          <ac:chgData name="reza kabir" userId="af3c95a13102d509" providerId="LiveId" clId="{F2C1D07E-E9FC-46B9-99E8-D8A07FCEE88F}" dt="2020-05-17T16:36:43.067" v="168" actId="165"/>
          <ac:spMkLst>
            <pc:docMk/>
            <pc:sldMk cId="1673260171" sldId="577"/>
            <ac:spMk id="146" creationId="{D6F8DEC1-F9AA-4199-8E96-8F240BE09945}"/>
          </ac:spMkLst>
        </pc:spChg>
        <pc:spChg chg="mod">
          <ac:chgData name="reza kabir" userId="af3c95a13102d509" providerId="LiveId" clId="{F2C1D07E-E9FC-46B9-99E8-D8A07FCEE88F}" dt="2020-05-17T16:36:43.067" v="168" actId="165"/>
          <ac:spMkLst>
            <pc:docMk/>
            <pc:sldMk cId="1673260171" sldId="577"/>
            <ac:spMk id="147" creationId="{FE776DAB-70B9-4983-BFE9-E63A44B9DE66}"/>
          </ac:spMkLst>
        </pc:spChg>
        <pc:spChg chg="mod">
          <ac:chgData name="reza kabir" userId="af3c95a13102d509" providerId="LiveId" clId="{F2C1D07E-E9FC-46B9-99E8-D8A07FCEE88F}" dt="2020-05-17T16:36:43.067" v="168" actId="165"/>
          <ac:spMkLst>
            <pc:docMk/>
            <pc:sldMk cId="1673260171" sldId="577"/>
            <ac:spMk id="148" creationId="{757D0911-C135-4592-BBA2-C27309FAD34C}"/>
          </ac:spMkLst>
        </pc:spChg>
        <pc:spChg chg="mod">
          <ac:chgData name="reza kabir" userId="af3c95a13102d509" providerId="LiveId" clId="{F2C1D07E-E9FC-46B9-99E8-D8A07FCEE88F}" dt="2020-05-17T16:36:43.067" v="168" actId="165"/>
          <ac:spMkLst>
            <pc:docMk/>
            <pc:sldMk cId="1673260171" sldId="577"/>
            <ac:spMk id="149" creationId="{BB33D9B0-5DBC-463D-A210-D82BA43319C5}"/>
          </ac:spMkLst>
        </pc:spChg>
        <pc:spChg chg="mod">
          <ac:chgData name="reza kabir" userId="af3c95a13102d509" providerId="LiveId" clId="{F2C1D07E-E9FC-46B9-99E8-D8A07FCEE88F}" dt="2020-05-17T16:36:43.067" v="168" actId="165"/>
          <ac:spMkLst>
            <pc:docMk/>
            <pc:sldMk cId="1673260171" sldId="577"/>
            <ac:spMk id="150" creationId="{8940D4C8-BCAE-4991-A4FB-F6C4C46AC9FB}"/>
          </ac:spMkLst>
        </pc:spChg>
        <pc:spChg chg="mod">
          <ac:chgData name="reza kabir" userId="af3c95a13102d509" providerId="LiveId" clId="{F2C1D07E-E9FC-46B9-99E8-D8A07FCEE88F}" dt="2020-05-17T16:36:43.067" v="168" actId="165"/>
          <ac:spMkLst>
            <pc:docMk/>
            <pc:sldMk cId="1673260171" sldId="577"/>
            <ac:spMk id="151" creationId="{49E143EE-F98A-4852-90C2-3277AA22092B}"/>
          </ac:spMkLst>
        </pc:spChg>
        <pc:spChg chg="mod">
          <ac:chgData name="reza kabir" userId="af3c95a13102d509" providerId="LiveId" clId="{F2C1D07E-E9FC-46B9-99E8-D8A07FCEE88F}" dt="2020-05-17T16:36:43.067" v="168" actId="165"/>
          <ac:spMkLst>
            <pc:docMk/>
            <pc:sldMk cId="1673260171" sldId="577"/>
            <ac:spMk id="152" creationId="{2C31540C-DAD5-4EE3-863A-4119AC88A672}"/>
          </ac:spMkLst>
        </pc:spChg>
        <pc:spChg chg="mod">
          <ac:chgData name="reza kabir" userId="af3c95a13102d509" providerId="LiveId" clId="{F2C1D07E-E9FC-46B9-99E8-D8A07FCEE88F}" dt="2020-05-17T16:36:43.067" v="168" actId="165"/>
          <ac:spMkLst>
            <pc:docMk/>
            <pc:sldMk cId="1673260171" sldId="577"/>
            <ac:spMk id="153" creationId="{194666A6-A54E-4A9F-9905-57FAC96AAF03}"/>
          </ac:spMkLst>
        </pc:spChg>
        <pc:spChg chg="mod">
          <ac:chgData name="reza kabir" userId="af3c95a13102d509" providerId="LiveId" clId="{F2C1D07E-E9FC-46B9-99E8-D8A07FCEE88F}" dt="2020-05-17T16:36:43.067" v="168" actId="165"/>
          <ac:spMkLst>
            <pc:docMk/>
            <pc:sldMk cId="1673260171" sldId="577"/>
            <ac:spMk id="154" creationId="{D6C22AF2-52F1-4DE9-9D98-589E576085F1}"/>
          </ac:spMkLst>
        </pc:spChg>
        <pc:spChg chg="mod">
          <ac:chgData name="reza kabir" userId="af3c95a13102d509" providerId="LiveId" clId="{F2C1D07E-E9FC-46B9-99E8-D8A07FCEE88F}" dt="2020-05-17T16:36:43.067" v="168" actId="165"/>
          <ac:spMkLst>
            <pc:docMk/>
            <pc:sldMk cId="1673260171" sldId="577"/>
            <ac:spMk id="155" creationId="{812B97BB-B5B2-4EAA-A5FB-2B0A5E5DB13C}"/>
          </ac:spMkLst>
        </pc:spChg>
        <pc:spChg chg="mod">
          <ac:chgData name="reza kabir" userId="af3c95a13102d509" providerId="LiveId" clId="{F2C1D07E-E9FC-46B9-99E8-D8A07FCEE88F}" dt="2020-05-17T16:36:43.067" v="168" actId="165"/>
          <ac:spMkLst>
            <pc:docMk/>
            <pc:sldMk cId="1673260171" sldId="577"/>
            <ac:spMk id="156" creationId="{92560242-3C80-4FF9-BC33-B31578DEFAE9}"/>
          </ac:spMkLst>
        </pc:spChg>
        <pc:spChg chg="mod">
          <ac:chgData name="reza kabir" userId="af3c95a13102d509" providerId="LiveId" clId="{F2C1D07E-E9FC-46B9-99E8-D8A07FCEE88F}" dt="2020-05-17T16:36:43.067" v="168" actId="165"/>
          <ac:spMkLst>
            <pc:docMk/>
            <pc:sldMk cId="1673260171" sldId="577"/>
            <ac:spMk id="157" creationId="{471247A1-C7DD-46FE-B033-CD30EF965937}"/>
          </ac:spMkLst>
        </pc:spChg>
        <pc:spChg chg="mod">
          <ac:chgData name="reza kabir" userId="af3c95a13102d509" providerId="LiveId" clId="{F2C1D07E-E9FC-46B9-99E8-D8A07FCEE88F}" dt="2020-05-17T16:36:43.067" v="168" actId="165"/>
          <ac:spMkLst>
            <pc:docMk/>
            <pc:sldMk cId="1673260171" sldId="577"/>
            <ac:spMk id="158" creationId="{744062C5-BA07-4808-B4EA-E2615AC90E65}"/>
          </ac:spMkLst>
        </pc:spChg>
        <pc:spChg chg="mod">
          <ac:chgData name="reza kabir" userId="af3c95a13102d509" providerId="LiveId" clId="{F2C1D07E-E9FC-46B9-99E8-D8A07FCEE88F}" dt="2020-05-17T16:36:43.067" v="168" actId="165"/>
          <ac:spMkLst>
            <pc:docMk/>
            <pc:sldMk cId="1673260171" sldId="577"/>
            <ac:spMk id="159" creationId="{64FE566B-B73F-4C83-BAD3-B5FAA8D7083D}"/>
          </ac:spMkLst>
        </pc:spChg>
        <pc:spChg chg="mod">
          <ac:chgData name="reza kabir" userId="af3c95a13102d509" providerId="LiveId" clId="{F2C1D07E-E9FC-46B9-99E8-D8A07FCEE88F}" dt="2020-05-17T16:36:43.067" v="168" actId="165"/>
          <ac:spMkLst>
            <pc:docMk/>
            <pc:sldMk cId="1673260171" sldId="577"/>
            <ac:spMk id="160" creationId="{E2E8CCDA-9B0D-4391-9650-58F2CC731E5F}"/>
          </ac:spMkLst>
        </pc:spChg>
        <pc:spChg chg="mod">
          <ac:chgData name="reza kabir" userId="af3c95a13102d509" providerId="LiveId" clId="{F2C1D07E-E9FC-46B9-99E8-D8A07FCEE88F}" dt="2020-05-17T16:36:43.067" v="168" actId="165"/>
          <ac:spMkLst>
            <pc:docMk/>
            <pc:sldMk cId="1673260171" sldId="577"/>
            <ac:spMk id="161" creationId="{D8C52857-0E8D-473A-B4AE-30ECBFEE31F7}"/>
          </ac:spMkLst>
        </pc:spChg>
        <pc:spChg chg="mod">
          <ac:chgData name="reza kabir" userId="af3c95a13102d509" providerId="LiveId" clId="{F2C1D07E-E9FC-46B9-99E8-D8A07FCEE88F}" dt="2020-05-17T16:36:43.067" v="168" actId="165"/>
          <ac:spMkLst>
            <pc:docMk/>
            <pc:sldMk cId="1673260171" sldId="577"/>
            <ac:spMk id="162" creationId="{77053EA5-B508-4D00-9C77-39A8D2F96884}"/>
          </ac:spMkLst>
        </pc:spChg>
        <pc:spChg chg="mod">
          <ac:chgData name="reza kabir" userId="af3c95a13102d509" providerId="LiveId" clId="{F2C1D07E-E9FC-46B9-99E8-D8A07FCEE88F}" dt="2020-05-17T16:36:43.067" v="168" actId="165"/>
          <ac:spMkLst>
            <pc:docMk/>
            <pc:sldMk cId="1673260171" sldId="577"/>
            <ac:spMk id="163" creationId="{6535531A-55F6-49CC-99B6-61C5F4CFECC4}"/>
          </ac:spMkLst>
        </pc:spChg>
        <pc:spChg chg="mod">
          <ac:chgData name="reza kabir" userId="af3c95a13102d509" providerId="LiveId" clId="{F2C1D07E-E9FC-46B9-99E8-D8A07FCEE88F}" dt="2020-05-17T16:36:43.067" v="168" actId="165"/>
          <ac:spMkLst>
            <pc:docMk/>
            <pc:sldMk cId="1673260171" sldId="577"/>
            <ac:spMk id="164" creationId="{E9F98867-CA7F-4C56-921F-76C2921379AC}"/>
          </ac:spMkLst>
        </pc:spChg>
        <pc:spChg chg="mod">
          <ac:chgData name="reza kabir" userId="af3c95a13102d509" providerId="LiveId" clId="{F2C1D07E-E9FC-46B9-99E8-D8A07FCEE88F}" dt="2020-05-17T16:36:43.067" v="168" actId="165"/>
          <ac:spMkLst>
            <pc:docMk/>
            <pc:sldMk cId="1673260171" sldId="577"/>
            <ac:spMk id="165" creationId="{0E17BE0F-5338-4D65-B7A3-1142FE0C6A20}"/>
          </ac:spMkLst>
        </pc:spChg>
        <pc:spChg chg="mod">
          <ac:chgData name="reza kabir" userId="af3c95a13102d509" providerId="LiveId" clId="{F2C1D07E-E9FC-46B9-99E8-D8A07FCEE88F}" dt="2020-05-17T16:36:43.067" v="168" actId="165"/>
          <ac:spMkLst>
            <pc:docMk/>
            <pc:sldMk cId="1673260171" sldId="577"/>
            <ac:spMk id="166" creationId="{0BEDE97D-7E7A-4909-B5F1-CF7161F1B932}"/>
          </ac:spMkLst>
        </pc:spChg>
        <pc:spChg chg="mod">
          <ac:chgData name="reza kabir" userId="af3c95a13102d509" providerId="LiveId" clId="{F2C1D07E-E9FC-46B9-99E8-D8A07FCEE88F}" dt="2020-05-17T16:36:43.067" v="168" actId="165"/>
          <ac:spMkLst>
            <pc:docMk/>
            <pc:sldMk cId="1673260171" sldId="577"/>
            <ac:spMk id="167" creationId="{FAF4E19D-4823-4D4E-B725-F74B5A4D4E4C}"/>
          </ac:spMkLst>
        </pc:spChg>
        <pc:spChg chg="mod">
          <ac:chgData name="reza kabir" userId="af3c95a13102d509" providerId="LiveId" clId="{F2C1D07E-E9FC-46B9-99E8-D8A07FCEE88F}" dt="2020-05-17T16:36:43.067" v="168" actId="165"/>
          <ac:spMkLst>
            <pc:docMk/>
            <pc:sldMk cId="1673260171" sldId="577"/>
            <ac:spMk id="168" creationId="{1728CE1B-C4C5-4A77-BFD9-D51BF9AA4F0F}"/>
          </ac:spMkLst>
        </pc:spChg>
        <pc:spChg chg="mod">
          <ac:chgData name="reza kabir" userId="af3c95a13102d509" providerId="LiveId" clId="{F2C1D07E-E9FC-46B9-99E8-D8A07FCEE88F}" dt="2020-05-17T16:36:43.067" v="168" actId="165"/>
          <ac:spMkLst>
            <pc:docMk/>
            <pc:sldMk cId="1673260171" sldId="577"/>
            <ac:spMk id="169" creationId="{31230455-65B7-4CCF-927B-5C1396621E6F}"/>
          </ac:spMkLst>
        </pc:spChg>
        <pc:spChg chg="mod">
          <ac:chgData name="reza kabir" userId="af3c95a13102d509" providerId="LiveId" clId="{F2C1D07E-E9FC-46B9-99E8-D8A07FCEE88F}" dt="2020-05-17T16:36:43.067" v="168" actId="165"/>
          <ac:spMkLst>
            <pc:docMk/>
            <pc:sldMk cId="1673260171" sldId="577"/>
            <ac:spMk id="170" creationId="{3535B003-881E-43D5-BF29-BCDCFC3DA5B7}"/>
          </ac:spMkLst>
        </pc:spChg>
        <pc:spChg chg="mod">
          <ac:chgData name="reza kabir" userId="af3c95a13102d509" providerId="LiveId" clId="{F2C1D07E-E9FC-46B9-99E8-D8A07FCEE88F}" dt="2020-05-17T16:36:43.067" v="168" actId="165"/>
          <ac:spMkLst>
            <pc:docMk/>
            <pc:sldMk cId="1673260171" sldId="577"/>
            <ac:spMk id="171" creationId="{0B0B49D3-2A5A-437E-9118-831436539331}"/>
          </ac:spMkLst>
        </pc:spChg>
        <pc:spChg chg="mod">
          <ac:chgData name="reza kabir" userId="af3c95a13102d509" providerId="LiveId" clId="{F2C1D07E-E9FC-46B9-99E8-D8A07FCEE88F}" dt="2020-05-17T16:36:43.067" v="168" actId="165"/>
          <ac:spMkLst>
            <pc:docMk/>
            <pc:sldMk cId="1673260171" sldId="577"/>
            <ac:spMk id="172" creationId="{ACBC6DAD-9A58-4F26-B83E-6A0D7A160A3A}"/>
          </ac:spMkLst>
        </pc:spChg>
        <pc:spChg chg="mod">
          <ac:chgData name="reza kabir" userId="af3c95a13102d509" providerId="LiveId" clId="{F2C1D07E-E9FC-46B9-99E8-D8A07FCEE88F}" dt="2020-05-17T16:36:43.067" v="168" actId="165"/>
          <ac:spMkLst>
            <pc:docMk/>
            <pc:sldMk cId="1673260171" sldId="577"/>
            <ac:spMk id="173" creationId="{09AAA5D9-887D-4B23-9959-BFBB58DE36A6}"/>
          </ac:spMkLst>
        </pc:spChg>
        <pc:spChg chg="mod">
          <ac:chgData name="reza kabir" userId="af3c95a13102d509" providerId="LiveId" clId="{F2C1D07E-E9FC-46B9-99E8-D8A07FCEE88F}" dt="2020-05-17T16:36:43.067" v="168" actId="165"/>
          <ac:spMkLst>
            <pc:docMk/>
            <pc:sldMk cId="1673260171" sldId="577"/>
            <ac:spMk id="174" creationId="{2AFF40BE-70C5-48C8-8973-B0D192F53FEA}"/>
          </ac:spMkLst>
        </pc:spChg>
        <pc:spChg chg="mod">
          <ac:chgData name="reza kabir" userId="af3c95a13102d509" providerId="LiveId" clId="{F2C1D07E-E9FC-46B9-99E8-D8A07FCEE88F}" dt="2020-05-17T16:36:43.067" v="168" actId="165"/>
          <ac:spMkLst>
            <pc:docMk/>
            <pc:sldMk cId="1673260171" sldId="577"/>
            <ac:spMk id="175" creationId="{B1A9C339-DE4A-4003-B9FA-8AAA1272824C}"/>
          </ac:spMkLst>
        </pc:spChg>
        <pc:spChg chg="mod">
          <ac:chgData name="reza kabir" userId="af3c95a13102d509" providerId="LiveId" clId="{F2C1D07E-E9FC-46B9-99E8-D8A07FCEE88F}" dt="2020-05-17T16:36:43.067" v="168" actId="165"/>
          <ac:spMkLst>
            <pc:docMk/>
            <pc:sldMk cId="1673260171" sldId="577"/>
            <ac:spMk id="176" creationId="{37F7DAB2-4791-4D0E-9E17-316B0E4258A8}"/>
          </ac:spMkLst>
        </pc:spChg>
        <pc:spChg chg="mod">
          <ac:chgData name="reza kabir" userId="af3c95a13102d509" providerId="LiveId" clId="{F2C1D07E-E9FC-46B9-99E8-D8A07FCEE88F}" dt="2020-05-17T16:36:43.067" v="168" actId="165"/>
          <ac:spMkLst>
            <pc:docMk/>
            <pc:sldMk cId="1673260171" sldId="577"/>
            <ac:spMk id="177" creationId="{192496BD-9A51-46FE-8A31-A3F308C267DC}"/>
          </ac:spMkLst>
        </pc:spChg>
        <pc:spChg chg="mod">
          <ac:chgData name="reza kabir" userId="af3c95a13102d509" providerId="LiveId" clId="{F2C1D07E-E9FC-46B9-99E8-D8A07FCEE88F}" dt="2020-05-17T16:36:43.067" v="168" actId="165"/>
          <ac:spMkLst>
            <pc:docMk/>
            <pc:sldMk cId="1673260171" sldId="577"/>
            <ac:spMk id="178" creationId="{43D85E32-DC21-499D-BE06-E3197FFCCF46}"/>
          </ac:spMkLst>
        </pc:spChg>
        <pc:spChg chg="mod">
          <ac:chgData name="reza kabir" userId="af3c95a13102d509" providerId="LiveId" clId="{F2C1D07E-E9FC-46B9-99E8-D8A07FCEE88F}" dt="2020-05-17T16:36:43.067" v="168" actId="165"/>
          <ac:spMkLst>
            <pc:docMk/>
            <pc:sldMk cId="1673260171" sldId="577"/>
            <ac:spMk id="179" creationId="{4D09321B-DE79-4E03-8710-B42F9CD9EB9A}"/>
          </ac:spMkLst>
        </pc:spChg>
        <pc:spChg chg="mod">
          <ac:chgData name="reza kabir" userId="af3c95a13102d509" providerId="LiveId" clId="{F2C1D07E-E9FC-46B9-99E8-D8A07FCEE88F}" dt="2020-05-17T16:36:43.067" v="168" actId="165"/>
          <ac:spMkLst>
            <pc:docMk/>
            <pc:sldMk cId="1673260171" sldId="577"/>
            <ac:spMk id="180" creationId="{CF8C64B1-F989-49BD-9A1A-FD0227B683DC}"/>
          </ac:spMkLst>
        </pc:spChg>
        <pc:spChg chg="mod">
          <ac:chgData name="reza kabir" userId="af3c95a13102d509" providerId="LiveId" clId="{F2C1D07E-E9FC-46B9-99E8-D8A07FCEE88F}" dt="2020-05-17T16:36:43.067" v="168" actId="165"/>
          <ac:spMkLst>
            <pc:docMk/>
            <pc:sldMk cId="1673260171" sldId="577"/>
            <ac:spMk id="181" creationId="{7A50D51A-A4C1-42B9-8A6F-8C58BD3DD014}"/>
          </ac:spMkLst>
        </pc:spChg>
        <pc:spChg chg="mod">
          <ac:chgData name="reza kabir" userId="af3c95a13102d509" providerId="LiveId" clId="{F2C1D07E-E9FC-46B9-99E8-D8A07FCEE88F}" dt="2020-05-17T16:36:43.067" v="168" actId="165"/>
          <ac:spMkLst>
            <pc:docMk/>
            <pc:sldMk cId="1673260171" sldId="577"/>
            <ac:spMk id="182" creationId="{329FBDDE-87AD-4FF6-83D4-C8A48E51FF58}"/>
          </ac:spMkLst>
        </pc:spChg>
        <pc:spChg chg="mod">
          <ac:chgData name="reza kabir" userId="af3c95a13102d509" providerId="LiveId" clId="{F2C1D07E-E9FC-46B9-99E8-D8A07FCEE88F}" dt="2020-05-17T16:36:43.067" v="168" actId="165"/>
          <ac:spMkLst>
            <pc:docMk/>
            <pc:sldMk cId="1673260171" sldId="577"/>
            <ac:spMk id="183" creationId="{A60785AF-9B70-447B-B180-CC44B760097A}"/>
          </ac:spMkLst>
        </pc:spChg>
        <pc:spChg chg="mod">
          <ac:chgData name="reza kabir" userId="af3c95a13102d509" providerId="LiveId" clId="{F2C1D07E-E9FC-46B9-99E8-D8A07FCEE88F}" dt="2020-05-17T16:36:43.067" v="168" actId="165"/>
          <ac:spMkLst>
            <pc:docMk/>
            <pc:sldMk cId="1673260171" sldId="577"/>
            <ac:spMk id="184" creationId="{AC0B7F38-57B7-46F5-8B35-AE5FC13214EF}"/>
          </ac:spMkLst>
        </pc:spChg>
        <pc:spChg chg="mod">
          <ac:chgData name="reza kabir" userId="af3c95a13102d509" providerId="LiveId" clId="{F2C1D07E-E9FC-46B9-99E8-D8A07FCEE88F}" dt="2020-05-17T16:36:43.067" v="168" actId="165"/>
          <ac:spMkLst>
            <pc:docMk/>
            <pc:sldMk cId="1673260171" sldId="577"/>
            <ac:spMk id="185" creationId="{A74F5B3D-22F1-4EE0-A66D-5843EE3E6A0A}"/>
          </ac:spMkLst>
        </pc:spChg>
        <pc:spChg chg="mod">
          <ac:chgData name="reza kabir" userId="af3c95a13102d509" providerId="LiveId" clId="{F2C1D07E-E9FC-46B9-99E8-D8A07FCEE88F}" dt="2020-05-17T16:36:43.067" v="168" actId="165"/>
          <ac:spMkLst>
            <pc:docMk/>
            <pc:sldMk cId="1673260171" sldId="577"/>
            <ac:spMk id="186" creationId="{00895768-CD03-4284-89BE-3795BCA7C0D5}"/>
          </ac:spMkLst>
        </pc:spChg>
        <pc:spChg chg="mod">
          <ac:chgData name="reza kabir" userId="af3c95a13102d509" providerId="LiveId" clId="{F2C1D07E-E9FC-46B9-99E8-D8A07FCEE88F}" dt="2020-05-17T16:36:43.067" v="168" actId="165"/>
          <ac:spMkLst>
            <pc:docMk/>
            <pc:sldMk cId="1673260171" sldId="577"/>
            <ac:spMk id="187" creationId="{45F5EA4C-2F14-4F95-9534-E2CCBF9F894A}"/>
          </ac:spMkLst>
        </pc:spChg>
        <pc:spChg chg="mod">
          <ac:chgData name="reza kabir" userId="af3c95a13102d509" providerId="LiveId" clId="{F2C1D07E-E9FC-46B9-99E8-D8A07FCEE88F}" dt="2020-05-17T16:36:43.067" v="168" actId="165"/>
          <ac:spMkLst>
            <pc:docMk/>
            <pc:sldMk cId="1673260171" sldId="577"/>
            <ac:spMk id="188" creationId="{3E78A5CD-20D4-4535-A848-54F165CEB1ED}"/>
          </ac:spMkLst>
        </pc:spChg>
        <pc:spChg chg="mod">
          <ac:chgData name="reza kabir" userId="af3c95a13102d509" providerId="LiveId" clId="{F2C1D07E-E9FC-46B9-99E8-D8A07FCEE88F}" dt="2020-05-17T16:36:43.067" v="168" actId="165"/>
          <ac:spMkLst>
            <pc:docMk/>
            <pc:sldMk cId="1673260171" sldId="577"/>
            <ac:spMk id="189" creationId="{2D4AFDDB-2946-42B4-9FF4-E513C8D6001E}"/>
          </ac:spMkLst>
        </pc:spChg>
        <pc:spChg chg="mod">
          <ac:chgData name="reza kabir" userId="af3c95a13102d509" providerId="LiveId" clId="{F2C1D07E-E9FC-46B9-99E8-D8A07FCEE88F}" dt="2020-05-17T16:36:43.067" v="168" actId="165"/>
          <ac:spMkLst>
            <pc:docMk/>
            <pc:sldMk cId="1673260171" sldId="577"/>
            <ac:spMk id="190" creationId="{1EC2585F-0AE2-4964-98B7-87C1AFBBB64D}"/>
          </ac:spMkLst>
        </pc:spChg>
        <pc:spChg chg="mod">
          <ac:chgData name="reza kabir" userId="af3c95a13102d509" providerId="LiveId" clId="{F2C1D07E-E9FC-46B9-99E8-D8A07FCEE88F}" dt="2020-05-17T16:36:43.067" v="168" actId="165"/>
          <ac:spMkLst>
            <pc:docMk/>
            <pc:sldMk cId="1673260171" sldId="577"/>
            <ac:spMk id="191" creationId="{E05649D1-0106-4264-905B-574A3B4B78C0}"/>
          </ac:spMkLst>
        </pc:spChg>
        <pc:spChg chg="mod">
          <ac:chgData name="reza kabir" userId="af3c95a13102d509" providerId="LiveId" clId="{F2C1D07E-E9FC-46B9-99E8-D8A07FCEE88F}" dt="2020-05-17T16:36:43.067" v="168" actId="165"/>
          <ac:spMkLst>
            <pc:docMk/>
            <pc:sldMk cId="1673260171" sldId="577"/>
            <ac:spMk id="192" creationId="{F08AB043-8E04-498F-B065-AB0497D81650}"/>
          </ac:spMkLst>
        </pc:spChg>
        <pc:spChg chg="mod">
          <ac:chgData name="reza kabir" userId="af3c95a13102d509" providerId="LiveId" clId="{F2C1D07E-E9FC-46B9-99E8-D8A07FCEE88F}" dt="2020-05-17T16:36:43.067" v="168" actId="165"/>
          <ac:spMkLst>
            <pc:docMk/>
            <pc:sldMk cId="1673260171" sldId="577"/>
            <ac:spMk id="193" creationId="{2446ECF4-53E3-44D8-A9FB-09D4274FA94F}"/>
          </ac:spMkLst>
        </pc:spChg>
        <pc:spChg chg="mod">
          <ac:chgData name="reza kabir" userId="af3c95a13102d509" providerId="LiveId" clId="{F2C1D07E-E9FC-46B9-99E8-D8A07FCEE88F}" dt="2020-05-17T16:36:43.067" v="168" actId="165"/>
          <ac:spMkLst>
            <pc:docMk/>
            <pc:sldMk cId="1673260171" sldId="577"/>
            <ac:spMk id="194" creationId="{50D25E04-CEB7-4621-B371-8AB21693AB73}"/>
          </ac:spMkLst>
        </pc:spChg>
        <pc:spChg chg="mod">
          <ac:chgData name="reza kabir" userId="af3c95a13102d509" providerId="LiveId" clId="{F2C1D07E-E9FC-46B9-99E8-D8A07FCEE88F}" dt="2020-05-17T16:36:43.067" v="168" actId="165"/>
          <ac:spMkLst>
            <pc:docMk/>
            <pc:sldMk cId="1673260171" sldId="577"/>
            <ac:spMk id="195" creationId="{E8FA1EAD-9490-44BB-B3BD-3438DA957FE4}"/>
          </ac:spMkLst>
        </pc:spChg>
        <pc:spChg chg="mod">
          <ac:chgData name="reza kabir" userId="af3c95a13102d509" providerId="LiveId" clId="{F2C1D07E-E9FC-46B9-99E8-D8A07FCEE88F}" dt="2020-05-17T16:36:43.067" v="168" actId="165"/>
          <ac:spMkLst>
            <pc:docMk/>
            <pc:sldMk cId="1673260171" sldId="577"/>
            <ac:spMk id="196" creationId="{7DA482BD-F525-44F8-8DA4-53EFB866499A}"/>
          </ac:spMkLst>
        </pc:spChg>
        <pc:spChg chg="mod">
          <ac:chgData name="reza kabir" userId="af3c95a13102d509" providerId="LiveId" clId="{F2C1D07E-E9FC-46B9-99E8-D8A07FCEE88F}" dt="2020-05-17T16:36:43.067" v="168" actId="165"/>
          <ac:spMkLst>
            <pc:docMk/>
            <pc:sldMk cId="1673260171" sldId="577"/>
            <ac:spMk id="197" creationId="{0EE75618-694B-4246-B390-6C3405D43A9F}"/>
          </ac:spMkLst>
        </pc:spChg>
        <pc:spChg chg="mod">
          <ac:chgData name="reza kabir" userId="af3c95a13102d509" providerId="LiveId" clId="{F2C1D07E-E9FC-46B9-99E8-D8A07FCEE88F}" dt="2020-05-17T16:36:43.067" v="168" actId="165"/>
          <ac:spMkLst>
            <pc:docMk/>
            <pc:sldMk cId="1673260171" sldId="577"/>
            <ac:spMk id="198" creationId="{EF223652-9697-4C7A-801D-676585F7410A}"/>
          </ac:spMkLst>
        </pc:spChg>
        <pc:spChg chg="mod">
          <ac:chgData name="reza kabir" userId="af3c95a13102d509" providerId="LiveId" clId="{F2C1D07E-E9FC-46B9-99E8-D8A07FCEE88F}" dt="2020-05-17T16:36:43.067" v="168" actId="165"/>
          <ac:spMkLst>
            <pc:docMk/>
            <pc:sldMk cId="1673260171" sldId="577"/>
            <ac:spMk id="199" creationId="{7B342A48-E45F-4A95-879D-05CD9C3A406D}"/>
          </ac:spMkLst>
        </pc:spChg>
        <pc:spChg chg="mod">
          <ac:chgData name="reza kabir" userId="af3c95a13102d509" providerId="LiveId" clId="{F2C1D07E-E9FC-46B9-99E8-D8A07FCEE88F}" dt="2020-05-17T16:36:43.067" v="168" actId="165"/>
          <ac:spMkLst>
            <pc:docMk/>
            <pc:sldMk cId="1673260171" sldId="577"/>
            <ac:spMk id="200" creationId="{0E8CDF30-F2DD-436A-B63B-04A734013FDE}"/>
          </ac:spMkLst>
        </pc:spChg>
        <pc:spChg chg="mod">
          <ac:chgData name="reza kabir" userId="af3c95a13102d509" providerId="LiveId" clId="{F2C1D07E-E9FC-46B9-99E8-D8A07FCEE88F}" dt="2020-05-17T16:36:43.067" v="168" actId="165"/>
          <ac:spMkLst>
            <pc:docMk/>
            <pc:sldMk cId="1673260171" sldId="577"/>
            <ac:spMk id="201" creationId="{CCF24124-9B46-494D-9C56-D653E7E6D813}"/>
          </ac:spMkLst>
        </pc:spChg>
        <pc:spChg chg="mod">
          <ac:chgData name="reza kabir" userId="af3c95a13102d509" providerId="LiveId" clId="{F2C1D07E-E9FC-46B9-99E8-D8A07FCEE88F}" dt="2020-05-17T16:36:43.067" v="168" actId="165"/>
          <ac:spMkLst>
            <pc:docMk/>
            <pc:sldMk cId="1673260171" sldId="577"/>
            <ac:spMk id="202" creationId="{D8865BFD-4CF5-4AC7-B97B-68B8424D7D6D}"/>
          </ac:spMkLst>
        </pc:spChg>
        <pc:spChg chg="mod">
          <ac:chgData name="reza kabir" userId="af3c95a13102d509" providerId="LiveId" clId="{F2C1D07E-E9FC-46B9-99E8-D8A07FCEE88F}" dt="2020-05-17T16:36:43.067" v="168" actId="165"/>
          <ac:spMkLst>
            <pc:docMk/>
            <pc:sldMk cId="1673260171" sldId="577"/>
            <ac:spMk id="203" creationId="{95391888-02ED-4991-AA4A-91DEFF51E3A3}"/>
          </ac:spMkLst>
        </pc:spChg>
        <pc:spChg chg="mod">
          <ac:chgData name="reza kabir" userId="af3c95a13102d509" providerId="LiveId" clId="{F2C1D07E-E9FC-46B9-99E8-D8A07FCEE88F}" dt="2020-05-17T16:36:43.067" v="168" actId="165"/>
          <ac:spMkLst>
            <pc:docMk/>
            <pc:sldMk cId="1673260171" sldId="577"/>
            <ac:spMk id="205" creationId="{CB461A34-045C-4867-B622-F170337BACCC}"/>
          </ac:spMkLst>
        </pc:spChg>
        <pc:spChg chg="mod">
          <ac:chgData name="reza kabir" userId="af3c95a13102d509" providerId="LiveId" clId="{F2C1D07E-E9FC-46B9-99E8-D8A07FCEE88F}" dt="2020-05-17T16:36:43.067" v="168" actId="165"/>
          <ac:spMkLst>
            <pc:docMk/>
            <pc:sldMk cId="1673260171" sldId="577"/>
            <ac:spMk id="206" creationId="{F9C219AC-3CFD-409A-B8C6-E7E9F934A20A}"/>
          </ac:spMkLst>
        </pc:spChg>
        <pc:spChg chg="mod">
          <ac:chgData name="reza kabir" userId="af3c95a13102d509" providerId="LiveId" clId="{F2C1D07E-E9FC-46B9-99E8-D8A07FCEE88F}" dt="2020-05-17T16:36:43.067" v="168" actId="165"/>
          <ac:spMkLst>
            <pc:docMk/>
            <pc:sldMk cId="1673260171" sldId="577"/>
            <ac:spMk id="207" creationId="{19BCCBE4-1D1B-42E4-BC8C-DBB38EFEA498}"/>
          </ac:spMkLst>
        </pc:spChg>
        <pc:spChg chg="mod">
          <ac:chgData name="reza kabir" userId="af3c95a13102d509" providerId="LiveId" clId="{F2C1D07E-E9FC-46B9-99E8-D8A07FCEE88F}" dt="2020-05-17T16:36:43.067" v="168" actId="165"/>
          <ac:spMkLst>
            <pc:docMk/>
            <pc:sldMk cId="1673260171" sldId="577"/>
            <ac:spMk id="208" creationId="{76C8EF5F-63A1-4239-8683-DB7AA5240D82}"/>
          </ac:spMkLst>
        </pc:spChg>
        <pc:spChg chg="mod">
          <ac:chgData name="reza kabir" userId="af3c95a13102d509" providerId="LiveId" clId="{F2C1D07E-E9FC-46B9-99E8-D8A07FCEE88F}" dt="2020-05-17T16:36:43.067" v="168" actId="165"/>
          <ac:spMkLst>
            <pc:docMk/>
            <pc:sldMk cId="1673260171" sldId="577"/>
            <ac:spMk id="209" creationId="{BAD62918-592F-41DD-A11B-9CA6F3DB91DD}"/>
          </ac:spMkLst>
        </pc:spChg>
        <pc:spChg chg="mod">
          <ac:chgData name="reza kabir" userId="af3c95a13102d509" providerId="LiveId" clId="{F2C1D07E-E9FC-46B9-99E8-D8A07FCEE88F}" dt="2020-05-17T16:36:43.067" v="168" actId="165"/>
          <ac:spMkLst>
            <pc:docMk/>
            <pc:sldMk cId="1673260171" sldId="577"/>
            <ac:spMk id="210" creationId="{53D67299-BD04-41EE-8D1F-F67D54001E77}"/>
          </ac:spMkLst>
        </pc:spChg>
        <pc:spChg chg="mod">
          <ac:chgData name="reza kabir" userId="af3c95a13102d509" providerId="LiveId" clId="{F2C1D07E-E9FC-46B9-99E8-D8A07FCEE88F}" dt="2020-05-17T16:36:43.067" v="168" actId="165"/>
          <ac:spMkLst>
            <pc:docMk/>
            <pc:sldMk cId="1673260171" sldId="577"/>
            <ac:spMk id="211" creationId="{E78E594D-A0DF-4468-85B3-1E828EC5F6B5}"/>
          </ac:spMkLst>
        </pc:spChg>
        <pc:spChg chg="mod">
          <ac:chgData name="reza kabir" userId="af3c95a13102d509" providerId="LiveId" clId="{F2C1D07E-E9FC-46B9-99E8-D8A07FCEE88F}" dt="2020-05-17T16:36:43.067" v="168" actId="165"/>
          <ac:spMkLst>
            <pc:docMk/>
            <pc:sldMk cId="1673260171" sldId="577"/>
            <ac:spMk id="212" creationId="{163387BA-C607-4C31-9C75-7941C61E44B3}"/>
          </ac:spMkLst>
        </pc:spChg>
        <pc:spChg chg="mod">
          <ac:chgData name="reza kabir" userId="af3c95a13102d509" providerId="LiveId" clId="{F2C1D07E-E9FC-46B9-99E8-D8A07FCEE88F}" dt="2020-05-17T16:36:43.067" v="168" actId="165"/>
          <ac:spMkLst>
            <pc:docMk/>
            <pc:sldMk cId="1673260171" sldId="577"/>
            <ac:spMk id="213" creationId="{6AB866BC-B2E0-450B-9E07-7A168B0A3A5A}"/>
          </ac:spMkLst>
        </pc:spChg>
        <pc:spChg chg="mod">
          <ac:chgData name="reza kabir" userId="af3c95a13102d509" providerId="LiveId" clId="{F2C1D07E-E9FC-46B9-99E8-D8A07FCEE88F}" dt="2020-05-17T16:36:43.067" v="168" actId="165"/>
          <ac:spMkLst>
            <pc:docMk/>
            <pc:sldMk cId="1673260171" sldId="577"/>
            <ac:spMk id="214" creationId="{62E15481-7C44-4ED9-9BC8-DC2597A375AE}"/>
          </ac:spMkLst>
        </pc:spChg>
        <pc:spChg chg="mod">
          <ac:chgData name="reza kabir" userId="af3c95a13102d509" providerId="LiveId" clId="{F2C1D07E-E9FC-46B9-99E8-D8A07FCEE88F}" dt="2020-05-17T16:36:43.067" v="168" actId="165"/>
          <ac:spMkLst>
            <pc:docMk/>
            <pc:sldMk cId="1673260171" sldId="577"/>
            <ac:spMk id="215" creationId="{00462A72-06F6-49C6-8C4E-7D39B2B007E3}"/>
          </ac:spMkLst>
        </pc:spChg>
        <pc:spChg chg="mod">
          <ac:chgData name="reza kabir" userId="af3c95a13102d509" providerId="LiveId" clId="{F2C1D07E-E9FC-46B9-99E8-D8A07FCEE88F}" dt="2020-05-17T16:36:43.067" v="168" actId="165"/>
          <ac:spMkLst>
            <pc:docMk/>
            <pc:sldMk cId="1673260171" sldId="577"/>
            <ac:spMk id="216" creationId="{AA2EAF6F-D29D-4D18-B803-DD529DBF31F0}"/>
          </ac:spMkLst>
        </pc:spChg>
        <pc:spChg chg="mod">
          <ac:chgData name="reza kabir" userId="af3c95a13102d509" providerId="LiveId" clId="{F2C1D07E-E9FC-46B9-99E8-D8A07FCEE88F}" dt="2020-05-17T16:36:43.067" v="168" actId="165"/>
          <ac:spMkLst>
            <pc:docMk/>
            <pc:sldMk cId="1673260171" sldId="577"/>
            <ac:spMk id="217" creationId="{6665B784-8866-4BBB-BEDA-9AA2E0FD7B0B}"/>
          </ac:spMkLst>
        </pc:spChg>
        <pc:spChg chg="mod">
          <ac:chgData name="reza kabir" userId="af3c95a13102d509" providerId="LiveId" clId="{F2C1D07E-E9FC-46B9-99E8-D8A07FCEE88F}" dt="2020-05-17T16:36:43.067" v="168" actId="165"/>
          <ac:spMkLst>
            <pc:docMk/>
            <pc:sldMk cId="1673260171" sldId="577"/>
            <ac:spMk id="218" creationId="{C519D214-E5A2-481C-9139-77D56D36B32C}"/>
          </ac:spMkLst>
        </pc:spChg>
        <pc:spChg chg="mod">
          <ac:chgData name="reza kabir" userId="af3c95a13102d509" providerId="LiveId" clId="{F2C1D07E-E9FC-46B9-99E8-D8A07FCEE88F}" dt="2020-05-17T16:36:43.067" v="168" actId="165"/>
          <ac:spMkLst>
            <pc:docMk/>
            <pc:sldMk cId="1673260171" sldId="577"/>
            <ac:spMk id="219" creationId="{F2D1CC81-EA9E-4312-A35E-6EA65D2AB1CC}"/>
          </ac:spMkLst>
        </pc:spChg>
        <pc:spChg chg="mod">
          <ac:chgData name="reza kabir" userId="af3c95a13102d509" providerId="LiveId" clId="{F2C1D07E-E9FC-46B9-99E8-D8A07FCEE88F}" dt="2020-05-17T16:36:43.067" v="168" actId="165"/>
          <ac:spMkLst>
            <pc:docMk/>
            <pc:sldMk cId="1673260171" sldId="577"/>
            <ac:spMk id="220" creationId="{803D1D57-B747-457B-9CFB-FCC877E12CE4}"/>
          </ac:spMkLst>
        </pc:spChg>
        <pc:spChg chg="mod">
          <ac:chgData name="reza kabir" userId="af3c95a13102d509" providerId="LiveId" clId="{F2C1D07E-E9FC-46B9-99E8-D8A07FCEE88F}" dt="2020-05-17T16:36:43.067" v="168" actId="165"/>
          <ac:spMkLst>
            <pc:docMk/>
            <pc:sldMk cId="1673260171" sldId="577"/>
            <ac:spMk id="221" creationId="{4D9A5844-796B-4C5B-859D-D5EF31D1F324}"/>
          </ac:spMkLst>
        </pc:spChg>
        <pc:spChg chg="mod">
          <ac:chgData name="reza kabir" userId="af3c95a13102d509" providerId="LiveId" clId="{F2C1D07E-E9FC-46B9-99E8-D8A07FCEE88F}" dt="2020-05-17T16:36:43.067" v="168" actId="165"/>
          <ac:spMkLst>
            <pc:docMk/>
            <pc:sldMk cId="1673260171" sldId="577"/>
            <ac:spMk id="222" creationId="{F7175F73-F01D-4478-A275-C3B6A13A324B}"/>
          </ac:spMkLst>
        </pc:spChg>
        <pc:spChg chg="mod">
          <ac:chgData name="reza kabir" userId="af3c95a13102d509" providerId="LiveId" clId="{F2C1D07E-E9FC-46B9-99E8-D8A07FCEE88F}" dt="2020-05-17T16:36:43.067" v="168" actId="165"/>
          <ac:spMkLst>
            <pc:docMk/>
            <pc:sldMk cId="1673260171" sldId="577"/>
            <ac:spMk id="223" creationId="{7E098684-14BD-4682-9606-57146B3526A5}"/>
          </ac:spMkLst>
        </pc:spChg>
        <pc:spChg chg="mod">
          <ac:chgData name="reza kabir" userId="af3c95a13102d509" providerId="LiveId" clId="{F2C1D07E-E9FC-46B9-99E8-D8A07FCEE88F}" dt="2020-05-17T16:36:43.067" v="168" actId="165"/>
          <ac:spMkLst>
            <pc:docMk/>
            <pc:sldMk cId="1673260171" sldId="577"/>
            <ac:spMk id="224" creationId="{CED3134D-D9FF-4A1B-A20A-7B8D5070B6C4}"/>
          </ac:spMkLst>
        </pc:spChg>
        <pc:spChg chg="mod">
          <ac:chgData name="reza kabir" userId="af3c95a13102d509" providerId="LiveId" clId="{F2C1D07E-E9FC-46B9-99E8-D8A07FCEE88F}" dt="2020-05-17T16:36:43.067" v="168" actId="165"/>
          <ac:spMkLst>
            <pc:docMk/>
            <pc:sldMk cId="1673260171" sldId="577"/>
            <ac:spMk id="225" creationId="{CDCA5742-015E-4DDE-A26F-6FFFED8718AD}"/>
          </ac:spMkLst>
        </pc:spChg>
        <pc:spChg chg="mod">
          <ac:chgData name="reza kabir" userId="af3c95a13102d509" providerId="LiveId" clId="{F2C1D07E-E9FC-46B9-99E8-D8A07FCEE88F}" dt="2020-05-17T16:36:43.067" v="168" actId="165"/>
          <ac:spMkLst>
            <pc:docMk/>
            <pc:sldMk cId="1673260171" sldId="577"/>
            <ac:spMk id="226" creationId="{7F6A02C7-5BAF-4979-81AA-784F0716897E}"/>
          </ac:spMkLst>
        </pc:spChg>
        <pc:spChg chg="mod">
          <ac:chgData name="reza kabir" userId="af3c95a13102d509" providerId="LiveId" clId="{F2C1D07E-E9FC-46B9-99E8-D8A07FCEE88F}" dt="2020-05-17T16:36:43.067" v="168" actId="165"/>
          <ac:spMkLst>
            <pc:docMk/>
            <pc:sldMk cId="1673260171" sldId="577"/>
            <ac:spMk id="227" creationId="{43815F87-2BC0-4BB4-8154-AAE689C02909}"/>
          </ac:spMkLst>
        </pc:spChg>
        <pc:spChg chg="mod">
          <ac:chgData name="reza kabir" userId="af3c95a13102d509" providerId="LiveId" clId="{F2C1D07E-E9FC-46B9-99E8-D8A07FCEE88F}" dt="2020-05-17T16:36:43.067" v="168" actId="165"/>
          <ac:spMkLst>
            <pc:docMk/>
            <pc:sldMk cId="1673260171" sldId="577"/>
            <ac:spMk id="228" creationId="{0826B84A-608E-47C5-A204-4747799F1811}"/>
          </ac:spMkLst>
        </pc:spChg>
        <pc:spChg chg="mod">
          <ac:chgData name="reza kabir" userId="af3c95a13102d509" providerId="LiveId" clId="{F2C1D07E-E9FC-46B9-99E8-D8A07FCEE88F}" dt="2020-05-17T16:36:43.067" v="168" actId="165"/>
          <ac:spMkLst>
            <pc:docMk/>
            <pc:sldMk cId="1673260171" sldId="577"/>
            <ac:spMk id="229" creationId="{95765684-4A26-4676-BA8D-644C4303ABB2}"/>
          </ac:spMkLst>
        </pc:spChg>
        <pc:spChg chg="mod">
          <ac:chgData name="reza kabir" userId="af3c95a13102d509" providerId="LiveId" clId="{F2C1D07E-E9FC-46B9-99E8-D8A07FCEE88F}" dt="2020-05-17T16:36:43.067" v="168" actId="165"/>
          <ac:spMkLst>
            <pc:docMk/>
            <pc:sldMk cId="1673260171" sldId="577"/>
            <ac:spMk id="230" creationId="{56D7617F-1EFE-445B-AF86-1D20AF4EEFE2}"/>
          </ac:spMkLst>
        </pc:spChg>
        <pc:spChg chg="mod">
          <ac:chgData name="reza kabir" userId="af3c95a13102d509" providerId="LiveId" clId="{F2C1D07E-E9FC-46B9-99E8-D8A07FCEE88F}" dt="2020-05-17T16:36:43.067" v="168" actId="165"/>
          <ac:spMkLst>
            <pc:docMk/>
            <pc:sldMk cId="1673260171" sldId="577"/>
            <ac:spMk id="231" creationId="{70EAD590-9524-4DC6-916B-1BCC7DB49C0C}"/>
          </ac:spMkLst>
        </pc:spChg>
        <pc:spChg chg="mod">
          <ac:chgData name="reza kabir" userId="af3c95a13102d509" providerId="LiveId" clId="{F2C1D07E-E9FC-46B9-99E8-D8A07FCEE88F}" dt="2020-05-17T16:36:43.067" v="168" actId="165"/>
          <ac:spMkLst>
            <pc:docMk/>
            <pc:sldMk cId="1673260171" sldId="577"/>
            <ac:spMk id="232" creationId="{F2D5E92F-57E6-449B-B3DE-0E2A8933D7E1}"/>
          </ac:spMkLst>
        </pc:spChg>
        <pc:spChg chg="mod">
          <ac:chgData name="reza kabir" userId="af3c95a13102d509" providerId="LiveId" clId="{F2C1D07E-E9FC-46B9-99E8-D8A07FCEE88F}" dt="2020-05-17T16:36:43.067" v="168" actId="165"/>
          <ac:spMkLst>
            <pc:docMk/>
            <pc:sldMk cId="1673260171" sldId="577"/>
            <ac:spMk id="233" creationId="{63D61DEE-AE5F-48B2-AF09-2BE4F404A03C}"/>
          </ac:spMkLst>
        </pc:spChg>
        <pc:spChg chg="mod">
          <ac:chgData name="reza kabir" userId="af3c95a13102d509" providerId="LiveId" clId="{F2C1D07E-E9FC-46B9-99E8-D8A07FCEE88F}" dt="2020-05-17T16:36:43.067" v="168" actId="165"/>
          <ac:spMkLst>
            <pc:docMk/>
            <pc:sldMk cId="1673260171" sldId="577"/>
            <ac:spMk id="234" creationId="{80027698-1327-4722-B5A3-A6B89510A8A0}"/>
          </ac:spMkLst>
        </pc:spChg>
        <pc:spChg chg="mod">
          <ac:chgData name="reza kabir" userId="af3c95a13102d509" providerId="LiveId" clId="{F2C1D07E-E9FC-46B9-99E8-D8A07FCEE88F}" dt="2020-05-17T16:36:43.067" v="168" actId="165"/>
          <ac:spMkLst>
            <pc:docMk/>
            <pc:sldMk cId="1673260171" sldId="577"/>
            <ac:spMk id="235" creationId="{F0B7659B-32F3-4E8E-9079-8F27C2E6F264}"/>
          </ac:spMkLst>
        </pc:spChg>
        <pc:spChg chg="mod">
          <ac:chgData name="reza kabir" userId="af3c95a13102d509" providerId="LiveId" clId="{F2C1D07E-E9FC-46B9-99E8-D8A07FCEE88F}" dt="2020-05-17T16:36:43.067" v="168" actId="165"/>
          <ac:spMkLst>
            <pc:docMk/>
            <pc:sldMk cId="1673260171" sldId="577"/>
            <ac:spMk id="236" creationId="{DCA0675A-EA75-447C-ACA0-D2EB176BC57F}"/>
          </ac:spMkLst>
        </pc:spChg>
        <pc:spChg chg="mod">
          <ac:chgData name="reza kabir" userId="af3c95a13102d509" providerId="LiveId" clId="{F2C1D07E-E9FC-46B9-99E8-D8A07FCEE88F}" dt="2020-05-17T16:36:43.067" v="168" actId="165"/>
          <ac:spMkLst>
            <pc:docMk/>
            <pc:sldMk cId="1673260171" sldId="577"/>
            <ac:spMk id="237" creationId="{EA27E0AA-124F-48B4-9444-92E5490AFD8A}"/>
          </ac:spMkLst>
        </pc:spChg>
        <pc:spChg chg="mod">
          <ac:chgData name="reza kabir" userId="af3c95a13102d509" providerId="LiveId" clId="{F2C1D07E-E9FC-46B9-99E8-D8A07FCEE88F}" dt="2020-05-17T16:36:43.067" v="168" actId="165"/>
          <ac:spMkLst>
            <pc:docMk/>
            <pc:sldMk cId="1673260171" sldId="577"/>
            <ac:spMk id="238" creationId="{8C115456-0854-4386-A8BA-647F59B71F87}"/>
          </ac:spMkLst>
        </pc:spChg>
        <pc:spChg chg="mod">
          <ac:chgData name="reza kabir" userId="af3c95a13102d509" providerId="LiveId" clId="{F2C1D07E-E9FC-46B9-99E8-D8A07FCEE88F}" dt="2020-05-17T16:36:43.067" v="168" actId="165"/>
          <ac:spMkLst>
            <pc:docMk/>
            <pc:sldMk cId="1673260171" sldId="577"/>
            <ac:spMk id="239" creationId="{AA757DDF-7453-4FB3-B868-78BB379117B3}"/>
          </ac:spMkLst>
        </pc:spChg>
        <pc:spChg chg="mod">
          <ac:chgData name="reza kabir" userId="af3c95a13102d509" providerId="LiveId" clId="{F2C1D07E-E9FC-46B9-99E8-D8A07FCEE88F}" dt="2020-05-17T16:36:43.067" v="168" actId="165"/>
          <ac:spMkLst>
            <pc:docMk/>
            <pc:sldMk cId="1673260171" sldId="577"/>
            <ac:spMk id="240" creationId="{E69D7D1B-96F9-4BE3-82D9-F125E3792C22}"/>
          </ac:spMkLst>
        </pc:spChg>
        <pc:spChg chg="mod">
          <ac:chgData name="reza kabir" userId="af3c95a13102d509" providerId="LiveId" clId="{F2C1D07E-E9FC-46B9-99E8-D8A07FCEE88F}" dt="2020-05-17T16:36:43.067" v="168" actId="165"/>
          <ac:spMkLst>
            <pc:docMk/>
            <pc:sldMk cId="1673260171" sldId="577"/>
            <ac:spMk id="241" creationId="{0A7EA332-B06A-4A0F-9D91-526FBAEFAE2F}"/>
          </ac:spMkLst>
        </pc:spChg>
        <pc:spChg chg="mod">
          <ac:chgData name="reza kabir" userId="af3c95a13102d509" providerId="LiveId" clId="{F2C1D07E-E9FC-46B9-99E8-D8A07FCEE88F}" dt="2020-05-17T16:36:43.067" v="168" actId="165"/>
          <ac:spMkLst>
            <pc:docMk/>
            <pc:sldMk cId="1673260171" sldId="577"/>
            <ac:spMk id="242" creationId="{67E0E2B2-A66D-4D8C-96B3-A4CCDB4044AB}"/>
          </ac:spMkLst>
        </pc:spChg>
        <pc:spChg chg="mod">
          <ac:chgData name="reza kabir" userId="af3c95a13102d509" providerId="LiveId" clId="{F2C1D07E-E9FC-46B9-99E8-D8A07FCEE88F}" dt="2020-05-17T16:36:43.067" v="168" actId="165"/>
          <ac:spMkLst>
            <pc:docMk/>
            <pc:sldMk cId="1673260171" sldId="577"/>
            <ac:spMk id="243" creationId="{CD54D23D-FDC5-420F-8028-28903B527981}"/>
          </ac:spMkLst>
        </pc:spChg>
        <pc:spChg chg="mod">
          <ac:chgData name="reza kabir" userId="af3c95a13102d509" providerId="LiveId" clId="{F2C1D07E-E9FC-46B9-99E8-D8A07FCEE88F}" dt="2020-05-17T16:36:43.067" v="168" actId="165"/>
          <ac:spMkLst>
            <pc:docMk/>
            <pc:sldMk cId="1673260171" sldId="577"/>
            <ac:spMk id="244" creationId="{139B7639-2671-46FD-8860-5C198AEBAE48}"/>
          </ac:spMkLst>
        </pc:spChg>
        <pc:spChg chg="mod">
          <ac:chgData name="reza kabir" userId="af3c95a13102d509" providerId="LiveId" clId="{F2C1D07E-E9FC-46B9-99E8-D8A07FCEE88F}" dt="2020-05-17T16:36:43.067" v="168" actId="165"/>
          <ac:spMkLst>
            <pc:docMk/>
            <pc:sldMk cId="1673260171" sldId="577"/>
            <ac:spMk id="245" creationId="{409806CF-B3C9-4699-AC54-96EF3EAF71CC}"/>
          </ac:spMkLst>
        </pc:spChg>
        <pc:spChg chg="mod">
          <ac:chgData name="reza kabir" userId="af3c95a13102d509" providerId="LiveId" clId="{F2C1D07E-E9FC-46B9-99E8-D8A07FCEE88F}" dt="2020-05-17T16:36:43.067" v="168" actId="165"/>
          <ac:spMkLst>
            <pc:docMk/>
            <pc:sldMk cId="1673260171" sldId="577"/>
            <ac:spMk id="246" creationId="{274B174D-32C2-4680-8A52-46ECC3C724ED}"/>
          </ac:spMkLst>
        </pc:spChg>
        <pc:spChg chg="mod">
          <ac:chgData name="reza kabir" userId="af3c95a13102d509" providerId="LiveId" clId="{F2C1D07E-E9FC-46B9-99E8-D8A07FCEE88F}" dt="2020-05-17T16:36:43.067" v="168" actId="165"/>
          <ac:spMkLst>
            <pc:docMk/>
            <pc:sldMk cId="1673260171" sldId="577"/>
            <ac:spMk id="247" creationId="{83618C35-EBA2-499C-97CE-5999650CC5B9}"/>
          </ac:spMkLst>
        </pc:spChg>
        <pc:spChg chg="mod">
          <ac:chgData name="reza kabir" userId="af3c95a13102d509" providerId="LiveId" clId="{F2C1D07E-E9FC-46B9-99E8-D8A07FCEE88F}" dt="2020-05-17T16:36:43.067" v="168" actId="165"/>
          <ac:spMkLst>
            <pc:docMk/>
            <pc:sldMk cId="1673260171" sldId="577"/>
            <ac:spMk id="248" creationId="{5480B10F-366E-4D46-8D82-D4DD59024D77}"/>
          </ac:spMkLst>
        </pc:spChg>
        <pc:spChg chg="mod">
          <ac:chgData name="reza kabir" userId="af3c95a13102d509" providerId="LiveId" clId="{F2C1D07E-E9FC-46B9-99E8-D8A07FCEE88F}" dt="2020-05-17T16:36:43.067" v="168" actId="165"/>
          <ac:spMkLst>
            <pc:docMk/>
            <pc:sldMk cId="1673260171" sldId="577"/>
            <ac:spMk id="249" creationId="{E7E8DAE1-1B14-4E72-8D34-E305B8F3BFF4}"/>
          </ac:spMkLst>
        </pc:spChg>
        <pc:spChg chg="mod">
          <ac:chgData name="reza kabir" userId="af3c95a13102d509" providerId="LiveId" clId="{F2C1D07E-E9FC-46B9-99E8-D8A07FCEE88F}" dt="2020-05-17T16:36:43.067" v="168" actId="165"/>
          <ac:spMkLst>
            <pc:docMk/>
            <pc:sldMk cId="1673260171" sldId="577"/>
            <ac:spMk id="250" creationId="{2172E1DA-BAC8-43C0-AE24-7DF28117B048}"/>
          </ac:spMkLst>
        </pc:spChg>
        <pc:spChg chg="mod">
          <ac:chgData name="reza kabir" userId="af3c95a13102d509" providerId="LiveId" clId="{F2C1D07E-E9FC-46B9-99E8-D8A07FCEE88F}" dt="2020-05-17T16:36:43.067" v="168" actId="165"/>
          <ac:spMkLst>
            <pc:docMk/>
            <pc:sldMk cId="1673260171" sldId="577"/>
            <ac:spMk id="251" creationId="{81A3BDBD-DEB6-44E3-B34F-30F8225EDD18}"/>
          </ac:spMkLst>
        </pc:spChg>
        <pc:spChg chg="mod">
          <ac:chgData name="reza kabir" userId="af3c95a13102d509" providerId="LiveId" clId="{F2C1D07E-E9FC-46B9-99E8-D8A07FCEE88F}" dt="2020-05-17T16:36:43.067" v="168" actId="165"/>
          <ac:spMkLst>
            <pc:docMk/>
            <pc:sldMk cId="1673260171" sldId="577"/>
            <ac:spMk id="252" creationId="{4A6022C6-61E2-45AF-9889-F2BEC2722C23}"/>
          </ac:spMkLst>
        </pc:spChg>
        <pc:spChg chg="mod">
          <ac:chgData name="reza kabir" userId="af3c95a13102d509" providerId="LiveId" clId="{F2C1D07E-E9FC-46B9-99E8-D8A07FCEE88F}" dt="2020-05-17T16:36:43.067" v="168" actId="165"/>
          <ac:spMkLst>
            <pc:docMk/>
            <pc:sldMk cId="1673260171" sldId="577"/>
            <ac:spMk id="253" creationId="{8B592A19-DBFE-47A1-BFED-68D7B9C8D1FA}"/>
          </ac:spMkLst>
        </pc:spChg>
        <pc:spChg chg="mod">
          <ac:chgData name="reza kabir" userId="af3c95a13102d509" providerId="LiveId" clId="{F2C1D07E-E9FC-46B9-99E8-D8A07FCEE88F}" dt="2020-05-17T16:36:43.067" v="168" actId="165"/>
          <ac:spMkLst>
            <pc:docMk/>
            <pc:sldMk cId="1673260171" sldId="577"/>
            <ac:spMk id="254" creationId="{99439AD8-9F79-4987-8122-DCE0AA6EFA92}"/>
          </ac:spMkLst>
        </pc:spChg>
        <pc:spChg chg="mod">
          <ac:chgData name="reza kabir" userId="af3c95a13102d509" providerId="LiveId" clId="{F2C1D07E-E9FC-46B9-99E8-D8A07FCEE88F}" dt="2020-05-17T16:36:43.067" v="168" actId="165"/>
          <ac:spMkLst>
            <pc:docMk/>
            <pc:sldMk cId="1673260171" sldId="577"/>
            <ac:spMk id="255" creationId="{3850BBA4-7D70-44D6-91F5-15437B063A3B}"/>
          </ac:spMkLst>
        </pc:spChg>
        <pc:spChg chg="mod">
          <ac:chgData name="reza kabir" userId="af3c95a13102d509" providerId="LiveId" clId="{F2C1D07E-E9FC-46B9-99E8-D8A07FCEE88F}" dt="2020-05-17T16:36:43.067" v="168" actId="165"/>
          <ac:spMkLst>
            <pc:docMk/>
            <pc:sldMk cId="1673260171" sldId="577"/>
            <ac:spMk id="256" creationId="{23363472-E594-4DC6-805F-19D5DC71B2EF}"/>
          </ac:spMkLst>
        </pc:spChg>
        <pc:spChg chg="mod">
          <ac:chgData name="reza kabir" userId="af3c95a13102d509" providerId="LiveId" clId="{F2C1D07E-E9FC-46B9-99E8-D8A07FCEE88F}" dt="2020-05-17T16:36:43.067" v="168" actId="165"/>
          <ac:spMkLst>
            <pc:docMk/>
            <pc:sldMk cId="1673260171" sldId="577"/>
            <ac:spMk id="257" creationId="{CD635219-B328-41CE-BF3D-0273A26AA675}"/>
          </ac:spMkLst>
        </pc:spChg>
        <pc:spChg chg="mod">
          <ac:chgData name="reza kabir" userId="af3c95a13102d509" providerId="LiveId" clId="{F2C1D07E-E9FC-46B9-99E8-D8A07FCEE88F}" dt="2020-05-17T16:36:43.067" v="168" actId="165"/>
          <ac:spMkLst>
            <pc:docMk/>
            <pc:sldMk cId="1673260171" sldId="577"/>
            <ac:spMk id="258" creationId="{45F3F6D9-FF26-40DF-84C9-F81F512AD687}"/>
          </ac:spMkLst>
        </pc:spChg>
        <pc:spChg chg="mod">
          <ac:chgData name="reza kabir" userId="af3c95a13102d509" providerId="LiveId" clId="{F2C1D07E-E9FC-46B9-99E8-D8A07FCEE88F}" dt="2020-05-17T16:36:43.067" v="168" actId="165"/>
          <ac:spMkLst>
            <pc:docMk/>
            <pc:sldMk cId="1673260171" sldId="577"/>
            <ac:spMk id="259" creationId="{24E33342-6342-4ED2-920B-0A51672AF518}"/>
          </ac:spMkLst>
        </pc:spChg>
        <pc:spChg chg="mod">
          <ac:chgData name="reza kabir" userId="af3c95a13102d509" providerId="LiveId" clId="{F2C1D07E-E9FC-46B9-99E8-D8A07FCEE88F}" dt="2020-05-17T16:36:43.067" v="168" actId="165"/>
          <ac:spMkLst>
            <pc:docMk/>
            <pc:sldMk cId="1673260171" sldId="577"/>
            <ac:spMk id="260" creationId="{D979B638-41D6-47B8-845F-DAE9B0343FF2}"/>
          </ac:spMkLst>
        </pc:spChg>
        <pc:spChg chg="mod">
          <ac:chgData name="reza kabir" userId="af3c95a13102d509" providerId="LiveId" clId="{F2C1D07E-E9FC-46B9-99E8-D8A07FCEE88F}" dt="2020-05-17T16:36:43.067" v="168" actId="165"/>
          <ac:spMkLst>
            <pc:docMk/>
            <pc:sldMk cId="1673260171" sldId="577"/>
            <ac:spMk id="261" creationId="{CCDA4424-FDD1-431A-BE3F-9028C18F82AA}"/>
          </ac:spMkLst>
        </pc:spChg>
        <pc:spChg chg="mod">
          <ac:chgData name="reza kabir" userId="af3c95a13102d509" providerId="LiveId" clId="{F2C1D07E-E9FC-46B9-99E8-D8A07FCEE88F}" dt="2020-05-17T16:36:43.067" v="168" actId="165"/>
          <ac:spMkLst>
            <pc:docMk/>
            <pc:sldMk cId="1673260171" sldId="577"/>
            <ac:spMk id="262" creationId="{5A74922B-709D-42E5-9460-B23B02B354D1}"/>
          </ac:spMkLst>
        </pc:spChg>
        <pc:spChg chg="mod">
          <ac:chgData name="reza kabir" userId="af3c95a13102d509" providerId="LiveId" clId="{F2C1D07E-E9FC-46B9-99E8-D8A07FCEE88F}" dt="2020-05-17T16:36:43.067" v="168" actId="165"/>
          <ac:spMkLst>
            <pc:docMk/>
            <pc:sldMk cId="1673260171" sldId="577"/>
            <ac:spMk id="263" creationId="{559E2F63-2540-4697-BFC5-9D1E188E8859}"/>
          </ac:spMkLst>
        </pc:spChg>
        <pc:spChg chg="mod">
          <ac:chgData name="reza kabir" userId="af3c95a13102d509" providerId="LiveId" clId="{F2C1D07E-E9FC-46B9-99E8-D8A07FCEE88F}" dt="2020-05-17T16:36:43.067" v="168" actId="165"/>
          <ac:spMkLst>
            <pc:docMk/>
            <pc:sldMk cId="1673260171" sldId="577"/>
            <ac:spMk id="264" creationId="{03825968-DD05-4DA5-AADC-33902208D2B7}"/>
          </ac:spMkLst>
        </pc:spChg>
        <pc:spChg chg="mod">
          <ac:chgData name="reza kabir" userId="af3c95a13102d509" providerId="LiveId" clId="{F2C1D07E-E9FC-46B9-99E8-D8A07FCEE88F}" dt="2020-05-17T16:36:43.067" v="168" actId="165"/>
          <ac:spMkLst>
            <pc:docMk/>
            <pc:sldMk cId="1673260171" sldId="577"/>
            <ac:spMk id="265" creationId="{45ADF621-300F-4061-8883-C913B953887F}"/>
          </ac:spMkLst>
        </pc:spChg>
        <pc:spChg chg="mod">
          <ac:chgData name="reza kabir" userId="af3c95a13102d509" providerId="LiveId" clId="{F2C1D07E-E9FC-46B9-99E8-D8A07FCEE88F}" dt="2020-05-17T16:36:43.067" v="168" actId="165"/>
          <ac:spMkLst>
            <pc:docMk/>
            <pc:sldMk cId="1673260171" sldId="577"/>
            <ac:spMk id="266" creationId="{FA23B0D0-AA6D-4FA6-9447-5FA1E842E40B}"/>
          </ac:spMkLst>
        </pc:spChg>
        <pc:spChg chg="mod">
          <ac:chgData name="reza kabir" userId="af3c95a13102d509" providerId="LiveId" clId="{F2C1D07E-E9FC-46B9-99E8-D8A07FCEE88F}" dt="2020-05-17T16:36:43.067" v="168" actId="165"/>
          <ac:spMkLst>
            <pc:docMk/>
            <pc:sldMk cId="1673260171" sldId="577"/>
            <ac:spMk id="267" creationId="{70CB55E7-A8C7-4C80-9D02-7E43A0648422}"/>
          </ac:spMkLst>
        </pc:spChg>
        <pc:spChg chg="mod">
          <ac:chgData name="reza kabir" userId="af3c95a13102d509" providerId="LiveId" clId="{F2C1D07E-E9FC-46B9-99E8-D8A07FCEE88F}" dt="2020-05-17T16:36:43.067" v="168" actId="165"/>
          <ac:spMkLst>
            <pc:docMk/>
            <pc:sldMk cId="1673260171" sldId="577"/>
            <ac:spMk id="268" creationId="{E3E07B7C-A443-4F53-AD73-83D9F1A3B345}"/>
          </ac:spMkLst>
        </pc:spChg>
        <pc:spChg chg="mod">
          <ac:chgData name="reza kabir" userId="af3c95a13102d509" providerId="LiveId" clId="{F2C1D07E-E9FC-46B9-99E8-D8A07FCEE88F}" dt="2020-05-17T16:36:43.067" v="168" actId="165"/>
          <ac:spMkLst>
            <pc:docMk/>
            <pc:sldMk cId="1673260171" sldId="577"/>
            <ac:spMk id="269" creationId="{01526DDB-7302-4545-815B-B9663C2591A7}"/>
          </ac:spMkLst>
        </pc:spChg>
        <pc:spChg chg="mod">
          <ac:chgData name="reza kabir" userId="af3c95a13102d509" providerId="LiveId" clId="{F2C1D07E-E9FC-46B9-99E8-D8A07FCEE88F}" dt="2020-05-17T16:36:43.067" v="168" actId="165"/>
          <ac:spMkLst>
            <pc:docMk/>
            <pc:sldMk cId="1673260171" sldId="577"/>
            <ac:spMk id="270" creationId="{6D7C8486-7DE8-40C7-B121-4F62CF622C29}"/>
          </ac:spMkLst>
        </pc:spChg>
        <pc:spChg chg="mod">
          <ac:chgData name="reza kabir" userId="af3c95a13102d509" providerId="LiveId" clId="{F2C1D07E-E9FC-46B9-99E8-D8A07FCEE88F}" dt="2020-05-17T16:36:43.067" v="168" actId="165"/>
          <ac:spMkLst>
            <pc:docMk/>
            <pc:sldMk cId="1673260171" sldId="577"/>
            <ac:spMk id="271" creationId="{276898D0-55F4-494D-9D11-9478DD71756F}"/>
          </ac:spMkLst>
        </pc:spChg>
        <pc:spChg chg="mod">
          <ac:chgData name="reza kabir" userId="af3c95a13102d509" providerId="LiveId" clId="{F2C1D07E-E9FC-46B9-99E8-D8A07FCEE88F}" dt="2020-05-17T16:36:43.067" v="168" actId="165"/>
          <ac:spMkLst>
            <pc:docMk/>
            <pc:sldMk cId="1673260171" sldId="577"/>
            <ac:spMk id="272" creationId="{C0B02461-24F2-46D1-8B5F-DC6D9EB434A3}"/>
          </ac:spMkLst>
        </pc:spChg>
        <pc:spChg chg="mod">
          <ac:chgData name="reza kabir" userId="af3c95a13102d509" providerId="LiveId" clId="{F2C1D07E-E9FC-46B9-99E8-D8A07FCEE88F}" dt="2020-05-17T16:36:43.067" v="168" actId="165"/>
          <ac:spMkLst>
            <pc:docMk/>
            <pc:sldMk cId="1673260171" sldId="577"/>
            <ac:spMk id="273" creationId="{5E547CB4-E322-458A-84C1-BCBECD267438}"/>
          </ac:spMkLst>
        </pc:spChg>
        <pc:spChg chg="mod">
          <ac:chgData name="reza kabir" userId="af3c95a13102d509" providerId="LiveId" clId="{F2C1D07E-E9FC-46B9-99E8-D8A07FCEE88F}" dt="2020-05-17T16:36:43.067" v="168" actId="165"/>
          <ac:spMkLst>
            <pc:docMk/>
            <pc:sldMk cId="1673260171" sldId="577"/>
            <ac:spMk id="274" creationId="{1A7DF49A-3A4D-44D4-85FB-B206E8C641C1}"/>
          </ac:spMkLst>
        </pc:spChg>
        <pc:spChg chg="mod">
          <ac:chgData name="reza kabir" userId="af3c95a13102d509" providerId="LiveId" clId="{F2C1D07E-E9FC-46B9-99E8-D8A07FCEE88F}" dt="2020-05-17T16:36:43.067" v="168" actId="165"/>
          <ac:spMkLst>
            <pc:docMk/>
            <pc:sldMk cId="1673260171" sldId="577"/>
            <ac:spMk id="275" creationId="{B344BE0E-439D-46DA-86D5-62818BA95EF6}"/>
          </ac:spMkLst>
        </pc:spChg>
        <pc:spChg chg="mod">
          <ac:chgData name="reza kabir" userId="af3c95a13102d509" providerId="LiveId" clId="{F2C1D07E-E9FC-46B9-99E8-D8A07FCEE88F}" dt="2020-05-17T16:36:43.067" v="168" actId="165"/>
          <ac:spMkLst>
            <pc:docMk/>
            <pc:sldMk cId="1673260171" sldId="577"/>
            <ac:spMk id="276" creationId="{286265B7-DCEF-4C6B-85F4-A88D0EE9FE3A}"/>
          </ac:spMkLst>
        </pc:spChg>
        <pc:spChg chg="mod">
          <ac:chgData name="reza kabir" userId="af3c95a13102d509" providerId="LiveId" clId="{F2C1D07E-E9FC-46B9-99E8-D8A07FCEE88F}" dt="2020-05-17T16:36:43.067" v="168" actId="165"/>
          <ac:spMkLst>
            <pc:docMk/>
            <pc:sldMk cId="1673260171" sldId="577"/>
            <ac:spMk id="277" creationId="{C181173D-FFC3-48C6-A9DC-99493387BE4E}"/>
          </ac:spMkLst>
        </pc:spChg>
        <pc:spChg chg="mod">
          <ac:chgData name="reza kabir" userId="af3c95a13102d509" providerId="LiveId" clId="{F2C1D07E-E9FC-46B9-99E8-D8A07FCEE88F}" dt="2020-05-17T16:36:43.067" v="168" actId="165"/>
          <ac:spMkLst>
            <pc:docMk/>
            <pc:sldMk cId="1673260171" sldId="577"/>
            <ac:spMk id="278" creationId="{CABFD15C-39DB-4064-9D7F-60F1DC137A6D}"/>
          </ac:spMkLst>
        </pc:spChg>
        <pc:spChg chg="mod">
          <ac:chgData name="reza kabir" userId="af3c95a13102d509" providerId="LiveId" clId="{F2C1D07E-E9FC-46B9-99E8-D8A07FCEE88F}" dt="2020-05-17T16:36:43.067" v="168" actId="165"/>
          <ac:spMkLst>
            <pc:docMk/>
            <pc:sldMk cId="1673260171" sldId="577"/>
            <ac:spMk id="279" creationId="{0E868B5E-8B5C-449D-81ED-8EB926FB3ED7}"/>
          </ac:spMkLst>
        </pc:spChg>
        <pc:spChg chg="mod">
          <ac:chgData name="reza kabir" userId="af3c95a13102d509" providerId="LiveId" clId="{F2C1D07E-E9FC-46B9-99E8-D8A07FCEE88F}" dt="2020-05-17T16:36:43.067" v="168" actId="165"/>
          <ac:spMkLst>
            <pc:docMk/>
            <pc:sldMk cId="1673260171" sldId="577"/>
            <ac:spMk id="280" creationId="{CBB405E9-D5C7-4527-9B8F-E6D072D1D937}"/>
          </ac:spMkLst>
        </pc:spChg>
        <pc:spChg chg="mod">
          <ac:chgData name="reza kabir" userId="af3c95a13102d509" providerId="LiveId" clId="{F2C1D07E-E9FC-46B9-99E8-D8A07FCEE88F}" dt="2020-05-17T16:36:43.067" v="168" actId="165"/>
          <ac:spMkLst>
            <pc:docMk/>
            <pc:sldMk cId="1673260171" sldId="577"/>
            <ac:spMk id="281" creationId="{CAE8A81F-F333-45BC-B667-C456D6BC9D3D}"/>
          </ac:spMkLst>
        </pc:spChg>
        <pc:spChg chg="mod">
          <ac:chgData name="reza kabir" userId="af3c95a13102d509" providerId="LiveId" clId="{F2C1D07E-E9FC-46B9-99E8-D8A07FCEE88F}" dt="2020-05-17T16:36:43.067" v="168" actId="165"/>
          <ac:spMkLst>
            <pc:docMk/>
            <pc:sldMk cId="1673260171" sldId="577"/>
            <ac:spMk id="282" creationId="{1AF0E27A-CA5B-4888-B466-DA86882E23A6}"/>
          </ac:spMkLst>
        </pc:spChg>
        <pc:spChg chg="mod">
          <ac:chgData name="reza kabir" userId="af3c95a13102d509" providerId="LiveId" clId="{F2C1D07E-E9FC-46B9-99E8-D8A07FCEE88F}" dt="2020-05-17T16:36:43.067" v="168" actId="165"/>
          <ac:spMkLst>
            <pc:docMk/>
            <pc:sldMk cId="1673260171" sldId="577"/>
            <ac:spMk id="283" creationId="{E2C4CB3E-410E-480C-8FF4-347A199F1E69}"/>
          </ac:spMkLst>
        </pc:spChg>
        <pc:spChg chg="mod">
          <ac:chgData name="reza kabir" userId="af3c95a13102d509" providerId="LiveId" clId="{F2C1D07E-E9FC-46B9-99E8-D8A07FCEE88F}" dt="2020-05-17T16:36:43.067" v="168" actId="165"/>
          <ac:spMkLst>
            <pc:docMk/>
            <pc:sldMk cId="1673260171" sldId="577"/>
            <ac:spMk id="284" creationId="{19C50C3F-4BD1-41C7-8F42-B4340887D97D}"/>
          </ac:spMkLst>
        </pc:spChg>
        <pc:spChg chg="mod">
          <ac:chgData name="reza kabir" userId="af3c95a13102d509" providerId="LiveId" clId="{F2C1D07E-E9FC-46B9-99E8-D8A07FCEE88F}" dt="2020-05-17T16:36:43.067" v="168" actId="165"/>
          <ac:spMkLst>
            <pc:docMk/>
            <pc:sldMk cId="1673260171" sldId="577"/>
            <ac:spMk id="286" creationId="{B2C36E53-CC74-4F8D-8D37-C72AF3FEDC4F}"/>
          </ac:spMkLst>
        </pc:spChg>
        <pc:spChg chg="mod">
          <ac:chgData name="reza kabir" userId="af3c95a13102d509" providerId="LiveId" clId="{F2C1D07E-E9FC-46B9-99E8-D8A07FCEE88F}" dt="2020-05-17T16:36:43.067" v="168" actId="165"/>
          <ac:spMkLst>
            <pc:docMk/>
            <pc:sldMk cId="1673260171" sldId="577"/>
            <ac:spMk id="287" creationId="{A72FC34D-8BB0-4AC1-B6FB-DF426595EC13}"/>
          </ac:spMkLst>
        </pc:spChg>
        <pc:spChg chg="mod">
          <ac:chgData name="reza kabir" userId="af3c95a13102d509" providerId="LiveId" clId="{F2C1D07E-E9FC-46B9-99E8-D8A07FCEE88F}" dt="2020-05-17T16:36:43.067" v="168" actId="165"/>
          <ac:spMkLst>
            <pc:docMk/>
            <pc:sldMk cId="1673260171" sldId="577"/>
            <ac:spMk id="288" creationId="{3C79E544-E1BA-4EEE-9084-6D05920B84D6}"/>
          </ac:spMkLst>
        </pc:spChg>
        <pc:spChg chg="mod">
          <ac:chgData name="reza kabir" userId="af3c95a13102d509" providerId="LiveId" clId="{F2C1D07E-E9FC-46B9-99E8-D8A07FCEE88F}" dt="2020-05-17T16:36:43.067" v="168" actId="165"/>
          <ac:spMkLst>
            <pc:docMk/>
            <pc:sldMk cId="1673260171" sldId="577"/>
            <ac:spMk id="289" creationId="{33EB4CC8-A35E-431D-BFDA-3EA86153776E}"/>
          </ac:spMkLst>
        </pc:spChg>
        <pc:spChg chg="mod">
          <ac:chgData name="reza kabir" userId="af3c95a13102d509" providerId="LiveId" clId="{F2C1D07E-E9FC-46B9-99E8-D8A07FCEE88F}" dt="2020-05-17T16:36:43.067" v="168" actId="165"/>
          <ac:spMkLst>
            <pc:docMk/>
            <pc:sldMk cId="1673260171" sldId="577"/>
            <ac:spMk id="290" creationId="{30B9411C-AACE-4C49-A6B4-B371986CCF15}"/>
          </ac:spMkLst>
        </pc:spChg>
        <pc:spChg chg="mod">
          <ac:chgData name="reza kabir" userId="af3c95a13102d509" providerId="LiveId" clId="{F2C1D07E-E9FC-46B9-99E8-D8A07FCEE88F}" dt="2020-05-17T16:36:43.067" v="168" actId="165"/>
          <ac:spMkLst>
            <pc:docMk/>
            <pc:sldMk cId="1673260171" sldId="577"/>
            <ac:spMk id="291" creationId="{854ACEC9-357D-4DA2-B59B-BA95E50D90AE}"/>
          </ac:spMkLst>
        </pc:spChg>
        <pc:spChg chg="mod">
          <ac:chgData name="reza kabir" userId="af3c95a13102d509" providerId="LiveId" clId="{F2C1D07E-E9FC-46B9-99E8-D8A07FCEE88F}" dt="2020-05-17T16:36:43.067" v="168" actId="165"/>
          <ac:spMkLst>
            <pc:docMk/>
            <pc:sldMk cId="1673260171" sldId="577"/>
            <ac:spMk id="292" creationId="{9746E4FA-BD10-4910-A222-005E39A11F88}"/>
          </ac:spMkLst>
        </pc:spChg>
        <pc:spChg chg="mod">
          <ac:chgData name="reza kabir" userId="af3c95a13102d509" providerId="LiveId" clId="{F2C1D07E-E9FC-46B9-99E8-D8A07FCEE88F}" dt="2020-05-17T16:36:43.067" v="168" actId="165"/>
          <ac:spMkLst>
            <pc:docMk/>
            <pc:sldMk cId="1673260171" sldId="577"/>
            <ac:spMk id="293" creationId="{ACE4F45B-1289-46D5-AB74-272B07B22709}"/>
          </ac:spMkLst>
        </pc:spChg>
        <pc:spChg chg="mod">
          <ac:chgData name="reza kabir" userId="af3c95a13102d509" providerId="LiveId" clId="{F2C1D07E-E9FC-46B9-99E8-D8A07FCEE88F}" dt="2020-05-17T16:36:43.067" v="168" actId="165"/>
          <ac:spMkLst>
            <pc:docMk/>
            <pc:sldMk cId="1673260171" sldId="577"/>
            <ac:spMk id="294" creationId="{FECA0CD0-79CE-48A4-AB14-06BDBD6B6AF1}"/>
          </ac:spMkLst>
        </pc:spChg>
        <pc:spChg chg="mod">
          <ac:chgData name="reza kabir" userId="af3c95a13102d509" providerId="LiveId" clId="{F2C1D07E-E9FC-46B9-99E8-D8A07FCEE88F}" dt="2020-05-17T16:36:43.067" v="168" actId="165"/>
          <ac:spMkLst>
            <pc:docMk/>
            <pc:sldMk cId="1673260171" sldId="577"/>
            <ac:spMk id="295" creationId="{4C867311-EF04-438B-BA11-21011C048E45}"/>
          </ac:spMkLst>
        </pc:spChg>
        <pc:spChg chg="mod">
          <ac:chgData name="reza kabir" userId="af3c95a13102d509" providerId="LiveId" clId="{F2C1D07E-E9FC-46B9-99E8-D8A07FCEE88F}" dt="2020-05-17T16:36:43.067" v="168" actId="165"/>
          <ac:spMkLst>
            <pc:docMk/>
            <pc:sldMk cId="1673260171" sldId="577"/>
            <ac:spMk id="296" creationId="{B669E1BB-1064-4D7A-B01E-85D7FD382B92}"/>
          </ac:spMkLst>
        </pc:spChg>
        <pc:spChg chg="mod">
          <ac:chgData name="reza kabir" userId="af3c95a13102d509" providerId="LiveId" clId="{F2C1D07E-E9FC-46B9-99E8-D8A07FCEE88F}" dt="2020-05-17T16:36:43.067" v="168" actId="165"/>
          <ac:spMkLst>
            <pc:docMk/>
            <pc:sldMk cId="1673260171" sldId="577"/>
            <ac:spMk id="297" creationId="{96A02AE5-E0AB-427B-AACE-B53EE9319D9D}"/>
          </ac:spMkLst>
        </pc:spChg>
        <pc:spChg chg="mod">
          <ac:chgData name="reza kabir" userId="af3c95a13102d509" providerId="LiveId" clId="{F2C1D07E-E9FC-46B9-99E8-D8A07FCEE88F}" dt="2020-05-17T16:36:43.067" v="168" actId="165"/>
          <ac:spMkLst>
            <pc:docMk/>
            <pc:sldMk cId="1673260171" sldId="577"/>
            <ac:spMk id="298" creationId="{315A6CE5-E226-4DAA-8409-C5D7314ACE9D}"/>
          </ac:spMkLst>
        </pc:spChg>
        <pc:spChg chg="mod">
          <ac:chgData name="reza kabir" userId="af3c95a13102d509" providerId="LiveId" clId="{F2C1D07E-E9FC-46B9-99E8-D8A07FCEE88F}" dt="2020-05-17T16:36:43.067" v="168" actId="165"/>
          <ac:spMkLst>
            <pc:docMk/>
            <pc:sldMk cId="1673260171" sldId="577"/>
            <ac:spMk id="299" creationId="{7E43AEC9-903C-4440-88E2-80F7094EAAA2}"/>
          </ac:spMkLst>
        </pc:spChg>
        <pc:spChg chg="mod">
          <ac:chgData name="reza kabir" userId="af3c95a13102d509" providerId="LiveId" clId="{F2C1D07E-E9FC-46B9-99E8-D8A07FCEE88F}" dt="2020-05-17T16:36:43.067" v="168" actId="165"/>
          <ac:spMkLst>
            <pc:docMk/>
            <pc:sldMk cId="1673260171" sldId="577"/>
            <ac:spMk id="300" creationId="{EA510CBB-BD71-4122-903F-8DAB3ED9F1B0}"/>
          </ac:spMkLst>
        </pc:spChg>
        <pc:spChg chg="mod">
          <ac:chgData name="reza kabir" userId="af3c95a13102d509" providerId="LiveId" clId="{F2C1D07E-E9FC-46B9-99E8-D8A07FCEE88F}" dt="2020-05-17T16:36:43.067" v="168" actId="165"/>
          <ac:spMkLst>
            <pc:docMk/>
            <pc:sldMk cId="1673260171" sldId="577"/>
            <ac:spMk id="301" creationId="{2A77D09E-6F21-4DBD-9097-965D644F52DF}"/>
          </ac:spMkLst>
        </pc:spChg>
        <pc:spChg chg="mod">
          <ac:chgData name="reza kabir" userId="af3c95a13102d509" providerId="LiveId" clId="{F2C1D07E-E9FC-46B9-99E8-D8A07FCEE88F}" dt="2020-05-17T16:36:43.067" v="168" actId="165"/>
          <ac:spMkLst>
            <pc:docMk/>
            <pc:sldMk cId="1673260171" sldId="577"/>
            <ac:spMk id="302" creationId="{2223E6CF-0F25-4B6D-9F34-1335CA58F5C6}"/>
          </ac:spMkLst>
        </pc:spChg>
        <pc:spChg chg="mod">
          <ac:chgData name="reza kabir" userId="af3c95a13102d509" providerId="LiveId" clId="{F2C1D07E-E9FC-46B9-99E8-D8A07FCEE88F}" dt="2020-05-17T16:36:43.067" v="168" actId="165"/>
          <ac:spMkLst>
            <pc:docMk/>
            <pc:sldMk cId="1673260171" sldId="577"/>
            <ac:spMk id="303" creationId="{6CF4CC45-806B-429D-9682-144776E6D2C0}"/>
          </ac:spMkLst>
        </pc:spChg>
        <pc:spChg chg="mod">
          <ac:chgData name="reza kabir" userId="af3c95a13102d509" providerId="LiveId" clId="{F2C1D07E-E9FC-46B9-99E8-D8A07FCEE88F}" dt="2020-05-17T16:36:43.067" v="168" actId="165"/>
          <ac:spMkLst>
            <pc:docMk/>
            <pc:sldMk cId="1673260171" sldId="577"/>
            <ac:spMk id="304" creationId="{57E8D6CD-896A-457B-984A-A5166A57A67B}"/>
          </ac:spMkLst>
        </pc:spChg>
        <pc:spChg chg="mod">
          <ac:chgData name="reza kabir" userId="af3c95a13102d509" providerId="LiveId" clId="{F2C1D07E-E9FC-46B9-99E8-D8A07FCEE88F}" dt="2020-05-17T16:36:43.067" v="168" actId="165"/>
          <ac:spMkLst>
            <pc:docMk/>
            <pc:sldMk cId="1673260171" sldId="577"/>
            <ac:spMk id="305" creationId="{CF0A59BB-7796-4838-B424-971CDE3ED524}"/>
          </ac:spMkLst>
        </pc:spChg>
        <pc:spChg chg="mod">
          <ac:chgData name="reza kabir" userId="af3c95a13102d509" providerId="LiveId" clId="{F2C1D07E-E9FC-46B9-99E8-D8A07FCEE88F}" dt="2020-05-17T16:36:43.067" v="168" actId="165"/>
          <ac:spMkLst>
            <pc:docMk/>
            <pc:sldMk cId="1673260171" sldId="577"/>
            <ac:spMk id="306" creationId="{B56EAB16-73B3-4ACA-AAD9-984907088563}"/>
          </ac:spMkLst>
        </pc:spChg>
        <pc:spChg chg="mod">
          <ac:chgData name="reza kabir" userId="af3c95a13102d509" providerId="LiveId" clId="{F2C1D07E-E9FC-46B9-99E8-D8A07FCEE88F}" dt="2020-05-17T16:36:43.067" v="168" actId="165"/>
          <ac:spMkLst>
            <pc:docMk/>
            <pc:sldMk cId="1673260171" sldId="577"/>
            <ac:spMk id="307" creationId="{92D6427B-04AF-4D2E-9C0E-8BFFF469DEF6}"/>
          </ac:spMkLst>
        </pc:spChg>
        <pc:spChg chg="mod">
          <ac:chgData name="reza kabir" userId="af3c95a13102d509" providerId="LiveId" clId="{F2C1D07E-E9FC-46B9-99E8-D8A07FCEE88F}" dt="2020-05-17T16:36:43.067" v="168" actId="165"/>
          <ac:spMkLst>
            <pc:docMk/>
            <pc:sldMk cId="1673260171" sldId="577"/>
            <ac:spMk id="308" creationId="{E00D95EC-9EAA-4632-908A-30E15AC65FD2}"/>
          </ac:spMkLst>
        </pc:spChg>
        <pc:spChg chg="mod">
          <ac:chgData name="reza kabir" userId="af3c95a13102d509" providerId="LiveId" clId="{F2C1D07E-E9FC-46B9-99E8-D8A07FCEE88F}" dt="2020-05-17T16:36:43.067" v="168" actId="165"/>
          <ac:spMkLst>
            <pc:docMk/>
            <pc:sldMk cId="1673260171" sldId="577"/>
            <ac:spMk id="309" creationId="{44DDBDED-33D1-410D-BC19-AB8D4C9F1292}"/>
          </ac:spMkLst>
        </pc:spChg>
        <pc:spChg chg="mod">
          <ac:chgData name="reza kabir" userId="af3c95a13102d509" providerId="LiveId" clId="{F2C1D07E-E9FC-46B9-99E8-D8A07FCEE88F}" dt="2020-05-17T16:36:43.067" v="168" actId="165"/>
          <ac:spMkLst>
            <pc:docMk/>
            <pc:sldMk cId="1673260171" sldId="577"/>
            <ac:spMk id="310" creationId="{EE32FE38-20F9-45C0-A924-E71856E3E9D9}"/>
          </ac:spMkLst>
        </pc:spChg>
        <pc:spChg chg="mod">
          <ac:chgData name="reza kabir" userId="af3c95a13102d509" providerId="LiveId" clId="{F2C1D07E-E9FC-46B9-99E8-D8A07FCEE88F}" dt="2020-05-17T16:36:43.067" v="168" actId="165"/>
          <ac:spMkLst>
            <pc:docMk/>
            <pc:sldMk cId="1673260171" sldId="577"/>
            <ac:spMk id="311" creationId="{21B399ED-EC7F-4646-A10E-68A69C98FCB1}"/>
          </ac:spMkLst>
        </pc:spChg>
        <pc:spChg chg="mod">
          <ac:chgData name="reza kabir" userId="af3c95a13102d509" providerId="LiveId" clId="{F2C1D07E-E9FC-46B9-99E8-D8A07FCEE88F}" dt="2020-05-17T16:36:43.067" v="168" actId="165"/>
          <ac:spMkLst>
            <pc:docMk/>
            <pc:sldMk cId="1673260171" sldId="577"/>
            <ac:spMk id="312" creationId="{D8D0A6E9-F04A-445F-A2D8-4D42AEE5A8D7}"/>
          </ac:spMkLst>
        </pc:spChg>
        <pc:spChg chg="mod">
          <ac:chgData name="reza kabir" userId="af3c95a13102d509" providerId="LiveId" clId="{F2C1D07E-E9FC-46B9-99E8-D8A07FCEE88F}" dt="2020-05-17T16:36:43.067" v="168" actId="165"/>
          <ac:spMkLst>
            <pc:docMk/>
            <pc:sldMk cId="1673260171" sldId="577"/>
            <ac:spMk id="313" creationId="{78601A33-00D4-4EB5-80D4-B32B6F4988F3}"/>
          </ac:spMkLst>
        </pc:spChg>
        <pc:spChg chg="mod">
          <ac:chgData name="reza kabir" userId="af3c95a13102d509" providerId="LiveId" clId="{F2C1D07E-E9FC-46B9-99E8-D8A07FCEE88F}" dt="2020-05-17T16:36:43.067" v="168" actId="165"/>
          <ac:spMkLst>
            <pc:docMk/>
            <pc:sldMk cId="1673260171" sldId="577"/>
            <ac:spMk id="314" creationId="{7589E4C3-59AD-4AE9-84A1-F43C0A239320}"/>
          </ac:spMkLst>
        </pc:spChg>
        <pc:spChg chg="mod">
          <ac:chgData name="reza kabir" userId="af3c95a13102d509" providerId="LiveId" clId="{F2C1D07E-E9FC-46B9-99E8-D8A07FCEE88F}" dt="2020-05-17T16:36:43.067" v="168" actId="165"/>
          <ac:spMkLst>
            <pc:docMk/>
            <pc:sldMk cId="1673260171" sldId="577"/>
            <ac:spMk id="315" creationId="{34F28FD3-C308-4EE3-95F1-125B1366F0EF}"/>
          </ac:spMkLst>
        </pc:spChg>
        <pc:spChg chg="mod">
          <ac:chgData name="reza kabir" userId="af3c95a13102d509" providerId="LiveId" clId="{F2C1D07E-E9FC-46B9-99E8-D8A07FCEE88F}" dt="2020-05-17T16:36:43.067" v="168" actId="165"/>
          <ac:spMkLst>
            <pc:docMk/>
            <pc:sldMk cId="1673260171" sldId="577"/>
            <ac:spMk id="316" creationId="{D1B029BE-8715-4C84-9D9E-35CDC79BAE8C}"/>
          </ac:spMkLst>
        </pc:spChg>
        <pc:spChg chg="mod">
          <ac:chgData name="reza kabir" userId="af3c95a13102d509" providerId="LiveId" clId="{F2C1D07E-E9FC-46B9-99E8-D8A07FCEE88F}" dt="2020-05-17T16:36:43.067" v="168" actId="165"/>
          <ac:spMkLst>
            <pc:docMk/>
            <pc:sldMk cId="1673260171" sldId="577"/>
            <ac:spMk id="317" creationId="{AA807BA8-BDC4-45FE-A887-36307B081211}"/>
          </ac:spMkLst>
        </pc:spChg>
        <pc:spChg chg="mod">
          <ac:chgData name="reza kabir" userId="af3c95a13102d509" providerId="LiveId" clId="{F2C1D07E-E9FC-46B9-99E8-D8A07FCEE88F}" dt="2020-05-17T16:36:43.067" v="168" actId="165"/>
          <ac:spMkLst>
            <pc:docMk/>
            <pc:sldMk cId="1673260171" sldId="577"/>
            <ac:spMk id="318" creationId="{5144A491-5ACA-4646-8D21-C3B9F33857A5}"/>
          </ac:spMkLst>
        </pc:spChg>
        <pc:spChg chg="mod">
          <ac:chgData name="reza kabir" userId="af3c95a13102d509" providerId="LiveId" clId="{F2C1D07E-E9FC-46B9-99E8-D8A07FCEE88F}" dt="2020-05-17T16:36:43.067" v="168" actId="165"/>
          <ac:spMkLst>
            <pc:docMk/>
            <pc:sldMk cId="1673260171" sldId="577"/>
            <ac:spMk id="319" creationId="{755DE35A-22F4-4431-BB08-6AC97213C51D}"/>
          </ac:spMkLst>
        </pc:spChg>
        <pc:spChg chg="mod">
          <ac:chgData name="reza kabir" userId="af3c95a13102d509" providerId="LiveId" clId="{F2C1D07E-E9FC-46B9-99E8-D8A07FCEE88F}" dt="2020-05-17T16:36:43.067" v="168" actId="165"/>
          <ac:spMkLst>
            <pc:docMk/>
            <pc:sldMk cId="1673260171" sldId="577"/>
            <ac:spMk id="320" creationId="{8EF3CA86-C44B-423E-B722-6FEDFF9BEC08}"/>
          </ac:spMkLst>
        </pc:spChg>
        <pc:spChg chg="mod">
          <ac:chgData name="reza kabir" userId="af3c95a13102d509" providerId="LiveId" clId="{F2C1D07E-E9FC-46B9-99E8-D8A07FCEE88F}" dt="2020-05-17T16:36:43.067" v="168" actId="165"/>
          <ac:spMkLst>
            <pc:docMk/>
            <pc:sldMk cId="1673260171" sldId="577"/>
            <ac:spMk id="321" creationId="{67EE4181-8591-4B4D-AA9E-CC044A7B946F}"/>
          </ac:spMkLst>
        </pc:spChg>
        <pc:spChg chg="mod">
          <ac:chgData name="reza kabir" userId="af3c95a13102d509" providerId="LiveId" clId="{F2C1D07E-E9FC-46B9-99E8-D8A07FCEE88F}" dt="2020-05-17T16:36:43.067" v="168" actId="165"/>
          <ac:spMkLst>
            <pc:docMk/>
            <pc:sldMk cId="1673260171" sldId="577"/>
            <ac:spMk id="322" creationId="{A27AF625-0ACF-40A9-B3EF-96BB6DBD573B}"/>
          </ac:spMkLst>
        </pc:spChg>
        <pc:spChg chg="mod">
          <ac:chgData name="reza kabir" userId="af3c95a13102d509" providerId="LiveId" clId="{F2C1D07E-E9FC-46B9-99E8-D8A07FCEE88F}" dt="2020-05-17T16:36:43.067" v="168" actId="165"/>
          <ac:spMkLst>
            <pc:docMk/>
            <pc:sldMk cId="1673260171" sldId="577"/>
            <ac:spMk id="323" creationId="{861E5965-658A-47E7-9995-A1B23ECA57F8}"/>
          </ac:spMkLst>
        </pc:spChg>
        <pc:spChg chg="mod">
          <ac:chgData name="reza kabir" userId="af3c95a13102d509" providerId="LiveId" clId="{F2C1D07E-E9FC-46B9-99E8-D8A07FCEE88F}" dt="2020-05-17T16:36:43.067" v="168" actId="165"/>
          <ac:spMkLst>
            <pc:docMk/>
            <pc:sldMk cId="1673260171" sldId="577"/>
            <ac:spMk id="324" creationId="{D816047B-09C1-4750-B9C5-5B8CB9FC0283}"/>
          </ac:spMkLst>
        </pc:spChg>
        <pc:spChg chg="mod">
          <ac:chgData name="reza kabir" userId="af3c95a13102d509" providerId="LiveId" clId="{F2C1D07E-E9FC-46B9-99E8-D8A07FCEE88F}" dt="2020-05-17T16:36:43.067" v="168" actId="165"/>
          <ac:spMkLst>
            <pc:docMk/>
            <pc:sldMk cId="1673260171" sldId="577"/>
            <ac:spMk id="325" creationId="{F8B0A566-6CA7-4D2A-A56A-6816C2732E1A}"/>
          </ac:spMkLst>
        </pc:spChg>
        <pc:spChg chg="mod">
          <ac:chgData name="reza kabir" userId="af3c95a13102d509" providerId="LiveId" clId="{F2C1D07E-E9FC-46B9-99E8-D8A07FCEE88F}" dt="2020-05-17T16:36:43.067" v="168" actId="165"/>
          <ac:spMkLst>
            <pc:docMk/>
            <pc:sldMk cId="1673260171" sldId="577"/>
            <ac:spMk id="326" creationId="{1DB957E5-8982-41F0-B7E4-0215691F3AD9}"/>
          </ac:spMkLst>
        </pc:spChg>
        <pc:spChg chg="mod">
          <ac:chgData name="reza kabir" userId="af3c95a13102d509" providerId="LiveId" clId="{F2C1D07E-E9FC-46B9-99E8-D8A07FCEE88F}" dt="2020-05-17T16:36:43.067" v="168" actId="165"/>
          <ac:spMkLst>
            <pc:docMk/>
            <pc:sldMk cId="1673260171" sldId="577"/>
            <ac:spMk id="327" creationId="{701400C5-623E-484F-9580-9B8B5B529A83}"/>
          </ac:spMkLst>
        </pc:spChg>
        <pc:spChg chg="mod">
          <ac:chgData name="reza kabir" userId="af3c95a13102d509" providerId="LiveId" clId="{F2C1D07E-E9FC-46B9-99E8-D8A07FCEE88F}" dt="2020-05-17T16:36:43.067" v="168" actId="165"/>
          <ac:spMkLst>
            <pc:docMk/>
            <pc:sldMk cId="1673260171" sldId="577"/>
            <ac:spMk id="328" creationId="{5ACB2E09-3416-451E-AC88-3ED9DCBE992E}"/>
          </ac:spMkLst>
        </pc:spChg>
        <pc:spChg chg="mod">
          <ac:chgData name="reza kabir" userId="af3c95a13102d509" providerId="LiveId" clId="{F2C1D07E-E9FC-46B9-99E8-D8A07FCEE88F}" dt="2020-05-17T16:36:43.067" v="168" actId="165"/>
          <ac:spMkLst>
            <pc:docMk/>
            <pc:sldMk cId="1673260171" sldId="577"/>
            <ac:spMk id="329" creationId="{491F5A24-1BA9-4B5F-B088-ADA4D8BF5AFE}"/>
          </ac:spMkLst>
        </pc:spChg>
        <pc:spChg chg="mod">
          <ac:chgData name="reza kabir" userId="af3c95a13102d509" providerId="LiveId" clId="{F2C1D07E-E9FC-46B9-99E8-D8A07FCEE88F}" dt="2020-05-17T16:36:43.067" v="168" actId="165"/>
          <ac:spMkLst>
            <pc:docMk/>
            <pc:sldMk cId="1673260171" sldId="577"/>
            <ac:spMk id="330" creationId="{E0EE32DC-D7C0-478E-BE9C-8FC1EE0790C3}"/>
          </ac:spMkLst>
        </pc:spChg>
        <pc:spChg chg="mod">
          <ac:chgData name="reza kabir" userId="af3c95a13102d509" providerId="LiveId" clId="{F2C1D07E-E9FC-46B9-99E8-D8A07FCEE88F}" dt="2020-05-17T16:36:43.067" v="168" actId="165"/>
          <ac:spMkLst>
            <pc:docMk/>
            <pc:sldMk cId="1673260171" sldId="577"/>
            <ac:spMk id="331" creationId="{C313D9D0-C4A7-4CC7-98A4-BC5BA01247E2}"/>
          </ac:spMkLst>
        </pc:spChg>
        <pc:spChg chg="mod">
          <ac:chgData name="reza kabir" userId="af3c95a13102d509" providerId="LiveId" clId="{F2C1D07E-E9FC-46B9-99E8-D8A07FCEE88F}" dt="2020-05-17T16:36:43.067" v="168" actId="165"/>
          <ac:spMkLst>
            <pc:docMk/>
            <pc:sldMk cId="1673260171" sldId="577"/>
            <ac:spMk id="332" creationId="{ECCDC714-01B4-497E-9023-FA3C80979B6A}"/>
          </ac:spMkLst>
        </pc:spChg>
        <pc:spChg chg="mod">
          <ac:chgData name="reza kabir" userId="af3c95a13102d509" providerId="LiveId" clId="{F2C1D07E-E9FC-46B9-99E8-D8A07FCEE88F}" dt="2020-05-17T16:36:43.067" v="168" actId="165"/>
          <ac:spMkLst>
            <pc:docMk/>
            <pc:sldMk cId="1673260171" sldId="577"/>
            <ac:spMk id="333" creationId="{E34D3DD2-5E3A-44A2-A4CF-45FFF8487E86}"/>
          </ac:spMkLst>
        </pc:spChg>
        <pc:spChg chg="mod">
          <ac:chgData name="reza kabir" userId="af3c95a13102d509" providerId="LiveId" clId="{F2C1D07E-E9FC-46B9-99E8-D8A07FCEE88F}" dt="2020-05-17T16:36:43.067" v="168" actId="165"/>
          <ac:spMkLst>
            <pc:docMk/>
            <pc:sldMk cId="1673260171" sldId="577"/>
            <ac:spMk id="334" creationId="{B819230A-3915-44F2-98A8-5CEE97B881F5}"/>
          </ac:spMkLst>
        </pc:spChg>
        <pc:spChg chg="mod">
          <ac:chgData name="reza kabir" userId="af3c95a13102d509" providerId="LiveId" clId="{F2C1D07E-E9FC-46B9-99E8-D8A07FCEE88F}" dt="2020-05-17T16:36:43.067" v="168" actId="165"/>
          <ac:spMkLst>
            <pc:docMk/>
            <pc:sldMk cId="1673260171" sldId="577"/>
            <ac:spMk id="335" creationId="{42290C9E-EBD4-48F5-9E09-B4783DB541F3}"/>
          </ac:spMkLst>
        </pc:spChg>
        <pc:spChg chg="mod">
          <ac:chgData name="reza kabir" userId="af3c95a13102d509" providerId="LiveId" clId="{F2C1D07E-E9FC-46B9-99E8-D8A07FCEE88F}" dt="2020-05-17T16:36:43.067" v="168" actId="165"/>
          <ac:spMkLst>
            <pc:docMk/>
            <pc:sldMk cId="1673260171" sldId="577"/>
            <ac:spMk id="336" creationId="{E1C8BEA8-DCB0-4D3A-B73E-5C3A30880D8D}"/>
          </ac:spMkLst>
        </pc:spChg>
        <pc:spChg chg="mod">
          <ac:chgData name="reza kabir" userId="af3c95a13102d509" providerId="LiveId" clId="{F2C1D07E-E9FC-46B9-99E8-D8A07FCEE88F}" dt="2020-05-17T16:36:43.067" v="168" actId="165"/>
          <ac:spMkLst>
            <pc:docMk/>
            <pc:sldMk cId="1673260171" sldId="577"/>
            <ac:spMk id="337" creationId="{389380E4-E823-4662-9799-36343A534CD2}"/>
          </ac:spMkLst>
        </pc:spChg>
        <pc:spChg chg="mod">
          <ac:chgData name="reza kabir" userId="af3c95a13102d509" providerId="LiveId" clId="{F2C1D07E-E9FC-46B9-99E8-D8A07FCEE88F}" dt="2020-05-17T16:36:43.067" v="168" actId="165"/>
          <ac:spMkLst>
            <pc:docMk/>
            <pc:sldMk cId="1673260171" sldId="577"/>
            <ac:spMk id="338" creationId="{79AAD2EE-2CD2-43D2-A503-7F55444CEBA8}"/>
          </ac:spMkLst>
        </pc:spChg>
        <pc:spChg chg="mod">
          <ac:chgData name="reza kabir" userId="af3c95a13102d509" providerId="LiveId" clId="{F2C1D07E-E9FC-46B9-99E8-D8A07FCEE88F}" dt="2020-05-17T16:36:43.067" v="168" actId="165"/>
          <ac:spMkLst>
            <pc:docMk/>
            <pc:sldMk cId="1673260171" sldId="577"/>
            <ac:spMk id="339" creationId="{B8C3C236-07B6-4C20-9CBD-F405DDB1B815}"/>
          </ac:spMkLst>
        </pc:spChg>
        <pc:spChg chg="mod">
          <ac:chgData name="reza kabir" userId="af3c95a13102d509" providerId="LiveId" clId="{F2C1D07E-E9FC-46B9-99E8-D8A07FCEE88F}" dt="2020-05-17T16:36:43.067" v="168" actId="165"/>
          <ac:spMkLst>
            <pc:docMk/>
            <pc:sldMk cId="1673260171" sldId="577"/>
            <ac:spMk id="340" creationId="{0CCC49EB-8A85-46DF-AFA3-0DF6B0BEF354}"/>
          </ac:spMkLst>
        </pc:spChg>
        <pc:spChg chg="mod">
          <ac:chgData name="reza kabir" userId="af3c95a13102d509" providerId="LiveId" clId="{F2C1D07E-E9FC-46B9-99E8-D8A07FCEE88F}" dt="2020-05-17T16:36:43.067" v="168" actId="165"/>
          <ac:spMkLst>
            <pc:docMk/>
            <pc:sldMk cId="1673260171" sldId="577"/>
            <ac:spMk id="341" creationId="{03E70687-1E7D-4012-AE4F-F3C1C62DAC74}"/>
          </ac:spMkLst>
        </pc:spChg>
        <pc:spChg chg="mod">
          <ac:chgData name="reza kabir" userId="af3c95a13102d509" providerId="LiveId" clId="{F2C1D07E-E9FC-46B9-99E8-D8A07FCEE88F}" dt="2020-05-17T16:36:43.067" v="168" actId="165"/>
          <ac:spMkLst>
            <pc:docMk/>
            <pc:sldMk cId="1673260171" sldId="577"/>
            <ac:spMk id="342" creationId="{E2D4ED55-CF51-40AD-8947-215754B1B8CB}"/>
          </ac:spMkLst>
        </pc:spChg>
        <pc:spChg chg="mod">
          <ac:chgData name="reza kabir" userId="af3c95a13102d509" providerId="LiveId" clId="{F2C1D07E-E9FC-46B9-99E8-D8A07FCEE88F}" dt="2020-05-17T16:36:43.067" v="168" actId="165"/>
          <ac:spMkLst>
            <pc:docMk/>
            <pc:sldMk cId="1673260171" sldId="577"/>
            <ac:spMk id="343" creationId="{DCAD3195-3824-4F74-B844-73F3F8CCE598}"/>
          </ac:spMkLst>
        </pc:spChg>
        <pc:spChg chg="mod">
          <ac:chgData name="reza kabir" userId="af3c95a13102d509" providerId="LiveId" clId="{F2C1D07E-E9FC-46B9-99E8-D8A07FCEE88F}" dt="2020-05-17T16:36:43.067" v="168" actId="165"/>
          <ac:spMkLst>
            <pc:docMk/>
            <pc:sldMk cId="1673260171" sldId="577"/>
            <ac:spMk id="344" creationId="{04601486-16EC-4206-9F83-851287CE2A28}"/>
          </ac:spMkLst>
        </pc:spChg>
        <pc:spChg chg="mod">
          <ac:chgData name="reza kabir" userId="af3c95a13102d509" providerId="LiveId" clId="{F2C1D07E-E9FC-46B9-99E8-D8A07FCEE88F}" dt="2020-05-17T16:36:43.067" v="168" actId="165"/>
          <ac:spMkLst>
            <pc:docMk/>
            <pc:sldMk cId="1673260171" sldId="577"/>
            <ac:spMk id="345" creationId="{742BA326-66CA-4C09-8D28-FEB743FA2D70}"/>
          </ac:spMkLst>
        </pc:spChg>
        <pc:spChg chg="mod">
          <ac:chgData name="reza kabir" userId="af3c95a13102d509" providerId="LiveId" clId="{F2C1D07E-E9FC-46B9-99E8-D8A07FCEE88F}" dt="2020-05-17T16:36:43.067" v="168" actId="165"/>
          <ac:spMkLst>
            <pc:docMk/>
            <pc:sldMk cId="1673260171" sldId="577"/>
            <ac:spMk id="346" creationId="{A3D2AF5B-5F40-4E2C-997F-8183B3341B02}"/>
          </ac:spMkLst>
        </pc:spChg>
        <pc:spChg chg="mod">
          <ac:chgData name="reza kabir" userId="af3c95a13102d509" providerId="LiveId" clId="{F2C1D07E-E9FC-46B9-99E8-D8A07FCEE88F}" dt="2020-05-17T16:36:43.067" v="168" actId="165"/>
          <ac:spMkLst>
            <pc:docMk/>
            <pc:sldMk cId="1673260171" sldId="577"/>
            <ac:spMk id="347" creationId="{BF191D3C-6A84-4509-9541-6957EBBFD6BD}"/>
          </ac:spMkLst>
        </pc:spChg>
        <pc:spChg chg="mod">
          <ac:chgData name="reza kabir" userId="af3c95a13102d509" providerId="LiveId" clId="{F2C1D07E-E9FC-46B9-99E8-D8A07FCEE88F}" dt="2020-05-17T16:36:43.067" v="168" actId="165"/>
          <ac:spMkLst>
            <pc:docMk/>
            <pc:sldMk cId="1673260171" sldId="577"/>
            <ac:spMk id="348" creationId="{DA6F0209-0B92-4455-9F43-0D64E351DFF8}"/>
          </ac:spMkLst>
        </pc:spChg>
        <pc:spChg chg="mod">
          <ac:chgData name="reza kabir" userId="af3c95a13102d509" providerId="LiveId" clId="{F2C1D07E-E9FC-46B9-99E8-D8A07FCEE88F}" dt="2020-05-17T16:36:43.067" v="168" actId="165"/>
          <ac:spMkLst>
            <pc:docMk/>
            <pc:sldMk cId="1673260171" sldId="577"/>
            <ac:spMk id="349" creationId="{218A1CD8-FD50-423C-B314-0AC23FBFC794}"/>
          </ac:spMkLst>
        </pc:spChg>
        <pc:spChg chg="mod">
          <ac:chgData name="reza kabir" userId="af3c95a13102d509" providerId="LiveId" clId="{F2C1D07E-E9FC-46B9-99E8-D8A07FCEE88F}" dt="2020-05-17T16:36:43.067" v="168" actId="165"/>
          <ac:spMkLst>
            <pc:docMk/>
            <pc:sldMk cId="1673260171" sldId="577"/>
            <ac:spMk id="350" creationId="{27036070-3613-47B4-BE98-94387FBB3FCC}"/>
          </ac:spMkLst>
        </pc:spChg>
        <pc:spChg chg="mod">
          <ac:chgData name="reza kabir" userId="af3c95a13102d509" providerId="LiveId" clId="{F2C1D07E-E9FC-46B9-99E8-D8A07FCEE88F}" dt="2020-05-17T16:36:43.067" v="168" actId="165"/>
          <ac:spMkLst>
            <pc:docMk/>
            <pc:sldMk cId="1673260171" sldId="577"/>
            <ac:spMk id="351" creationId="{23A58148-2C0D-457F-90A4-AB81FE9F1215}"/>
          </ac:spMkLst>
        </pc:spChg>
        <pc:spChg chg="mod">
          <ac:chgData name="reza kabir" userId="af3c95a13102d509" providerId="LiveId" clId="{F2C1D07E-E9FC-46B9-99E8-D8A07FCEE88F}" dt="2020-05-17T16:36:43.067" v="168" actId="165"/>
          <ac:spMkLst>
            <pc:docMk/>
            <pc:sldMk cId="1673260171" sldId="577"/>
            <ac:spMk id="352" creationId="{6A0DABB0-CF1B-40E9-9610-23E26C02FB9E}"/>
          </ac:spMkLst>
        </pc:spChg>
        <pc:spChg chg="mod">
          <ac:chgData name="reza kabir" userId="af3c95a13102d509" providerId="LiveId" clId="{F2C1D07E-E9FC-46B9-99E8-D8A07FCEE88F}" dt="2020-05-17T16:36:43.067" v="168" actId="165"/>
          <ac:spMkLst>
            <pc:docMk/>
            <pc:sldMk cId="1673260171" sldId="577"/>
            <ac:spMk id="353" creationId="{E213D035-79AE-4D53-A2BB-4251957B3751}"/>
          </ac:spMkLst>
        </pc:spChg>
        <pc:spChg chg="mod">
          <ac:chgData name="reza kabir" userId="af3c95a13102d509" providerId="LiveId" clId="{F2C1D07E-E9FC-46B9-99E8-D8A07FCEE88F}" dt="2020-05-17T16:36:43.067" v="168" actId="165"/>
          <ac:spMkLst>
            <pc:docMk/>
            <pc:sldMk cId="1673260171" sldId="577"/>
            <ac:spMk id="354" creationId="{99B24558-98B3-4D4E-98EE-CF5D07D59349}"/>
          </ac:spMkLst>
        </pc:spChg>
        <pc:spChg chg="mod">
          <ac:chgData name="reza kabir" userId="af3c95a13102d509" providerId="LiveId" clId="{F2C1D07E-E9FC-46B9-99E8-D8A07FCEE88F}" dt="2020-05-17T16:36:43.067" v="168" actId="165"/>
          <ac:spMkLst>
            <pc:docMk/>
            <pc:sldMk cId="1673260171" sldId="577"/>
            <ac:spMk id="355" creationId="{8DC05953-108C-40E8-A800-F52896331BDC}"/>
          </ac:spMkLst>
        </pc:spChg>
        <pc:spChg chg="mod">
          <ac:chgData name="reza kabir" userId="af3c95a13102d509" providerId="LiveId" clId="{F2C1D07E-E9FC-46B9-99E8-D8A07FCEE88F}" dt="2020-05-17T16:36:43.067" v="168" actId="165"/>
          <ac:spMkLst>
            <pc:docMk/>
            <pc:sldMk cId="1673260171" sldId="577"/>
            <ac:spMk id="356" creationId="{B816E796-FBC3-4877-85BF-76C84C2ABB5E}"/>
          </ac:spMkLst>
        </pc:spChg>
        <pc:spChg chg="mod">
          <ac:chgData name="reza kabir" userId="af3c95a13102d509" providerId="LiveId" clId="{F2C1D07E-E9FC-46B9-99E8-D8A07FCEE88F}" dt="2020-05-17T16:36:43.067" v="168" actId="165"/>
          <ac:spMkLst>
            <pc:docMk/>
            <pc:sldMk cId="1673260171" sldId="577"/>
            <ac:spMk id="357" creationId="{C24C7254-2809-44BF-A57E-962027537B17}"/>
          </ac:spMkLst>
        </pc:spChg>
        <pc:spChg chg="mod">
          <ac:chgData name="reza kabir" userId="af3c95a13102d509" providerId="LiveId" clId="{F2C1D07E-E9FC-46B9-99E8-D8A07FCEE88F}" dt="2020-05-17T16:36:43.067" v="168" actId="165"/>
          <ac:spMkLst>
            <pc:docMk/>
            <pc:sldMk cId="1673260171" sldId="577"/>
            <ac:spMk id="358" creationId="{5BE8035E-366E-4333-9874-D00592B6E6DD}"/>
          </ac:spMkLst>
        </pc:spChg>
        <pc:spChg chg="mod">
          <ac:chgData name="reza kabir" userId="af3c95a13102d509" providerId="LiveId" clId="{F2C1D07E-E9FC-46B9-99E8-D8A07FCEE88F}" dt="2020-05-17T16:36:43.067" v="168" actId="165"/>
          <ac:spMkLst>
            <pc:docMk/>
            <pc:sldMk cId="1673260171" sldId="577"/>
            <ac:spMk id="359" creationId="{DE097739-7437-4F1C-89E0-49EF766FC287}"/>
          </ac:spMkLst>
        </pc:spChg>
        <pc:spChg chg="mod">
          <ac:chgData name="reza kabir" userId="af3c95a13102d509" providerId="LiveId" clId="{F2C1D07E-E9FC-46B9-99E8-D8A07FCEE88F}" dt="2020-05-17T16:36:43.067" v="168" actId="165"/>
          <ac:spMkLst>
            <pc:docMk/>
            <pc:sldMk cId="1673260171" sldId="577"/>
            <ac:spMk id="360" creationId="{ED03FCE5-AF71-4D2B-8931-A5CF43D2D33B}"/>
          </ac:spMkLst>
        </pc:spChg>
        <pc:spChg chg="mod">
          <ac:chgData name="reza kabir" userId="af3c95a13102d509" providerId="LiveId" clId="{F2C1D07E-E9FC-46B9-99E8-D8A07FCEE88F}" dt="2020-05-17T16:36:43.067" v="168" actId="165"/>
          <ac:spMkLst>
            <pc:docMk/>
            <pc:sldMk cId="1673260171" sldId="577"/>
            <ac:spMk id="361" creationId="{AE0EA193-1845-4F92-9DF7-2AF03A263747}"/>
          </ac:spMkLst>
        </pc:spChg>
        <pc:spChg chg="mod">
          <ac:chgData name="reza kabir" userId="af3c95a13102d509" providerId="LiveId" clId="{F2C1D07E-E9FC-46B9-99E8-D8A07FCEE88F}" dt="2020-05-17T16:36:43.067" v="168" actId="165"/>
          <ac:spMkLst>
            <pc:docMk/>
            <pc:sldMk cId="1673260171" sldId="577"/>
            <ac:spMk id="362" creationId="{8DC46F15-7702-4306-9660-C918C1DA7703}"/>
          </ac:spMkLst>
        </pc:spChg>
        <pc:spChg chg="mod">
          <ac:chgData name="reza kabir" userId="af3c95a13102d509" providerId="LiveId" clId="{F2C1D07E-E9FC-46B9-99E8-D8A07FCEE88F}" dt="2020-05-17T16:36:43.067" v="168" actId="165"/>
          <ac:spMkLst>
            <pc:docMk/>
            <pc:sldMk cId="1673260171" sldId="577"/>
            <ac:spMk id="363" creationId="{C50F48F8-0970-4E02-9FB8-553FC832645B}"/>
          </ac:spMkLst>
        </pc:spChg>
        <pc:spChg chg="mod">
          <ac:chgData name="reza kabir" userId="af3c95a13102d509" providerId="LiveId" clId="{F2C1D07E-E9FC-46B9-99E8-D8A07FCEE88F}" dt="2020-05-17T16:36:43.067" v="168" actId="165"/>
          <ac:spMkLst>
            <pc:docMk/>
            <pc:sldMk cId="1673260171" sldId="577"/>
            <ac:spMk id="364" creationId="{4136F91B-DAF6-4ED5-A30C-3193DA63400D}"/>
          </ac:spMkLst>
        </pc:spChg>
        <pc:spChg chg="mod">
          <ac:chgData name="reza kabir" userId="af3c95a13102d509" providerId="LiveId" clId="{F2C1D07E-E9FC-46B9-99E8-D8A07FCEE88F}" dt="2020-05-17T16:36:43.067" v="168" actId="165"/>
          <ac:spMkLst>
            <pc:docMk/>
            <pc:sldMk cId="1673260171" sldId="577"/>
            <ac:spMk id="365" creationId="{10AA8C28-8BEF-442D-A3C8-2EEFE826F961}"/>
          </ac:spMkLst>
        </pc:spChg>
        <pc:spChg chg="mod">
          <ac:chgData name="reza kabir" userId="af3c95a13102d509" providerId="LiveId" clId="{F2C1D07E-E9FC-46B9-99E8-D8A07FCEE88F}" dt="2020-05-17T16:36:43.067" v="168" actId="165"/>
          <ac:spMkLst>
            <pc:docMk/>
            <pc:sldMk cId="1673260171" sldId="577"/>
            <ac:spMk id="367" creationId="{A3871462-042E-498F-8F24-3635175A4D64}"/>
          </ac:spMkLst>
        </pc:spChg>
        <pc:spChg chg="mod">
          <ac:chgData name="reza kabir" userId="af3c95a13102d509" providerId="LiveId" clId="{F2C1D07E-E9FC-46B9-99E8-D8A07FCEE88F}" dt="2020-05-17T16:36:43.067" v="168" actId="165"/>
          <ac:spMkLst>
            <pc:docMk/>
            <pc:sldMk cId="1673260171" sldId="577"/>
            <ac:spMk id="368" creationId="{D197953C-6F8E-4221-8D0E-6FF5B5C9BCD9}"/>
          </ac:spMkLst>
        </pc:spChg>
        <pc:spChg chg="mod">
          <ac:chgData name="reza kabir" userId="af3c95a13102d509" providerId="LiveId" clId="{F2C1D07E-E9FC-46B9-99E8-D8A07FCEE88F}" dt="2020-05-17T16:36:43.067" v="168" actId="165"/>
          <ac:spMkLst>
            <pc:docMk/>
            <pc:sldMk cId="1673260171" sldId="577"/>
            <ac:spMk id="369" creationId="{0491083A-65BB-4AD2-98C7-6CA11E8874F2}"/>
          </ac:spMkLst>
        </pc:spChg>
        <pc:spChg chg="mod">
          <ac:chgData name="reza kabir" userId="af3c95a13102d509" providerId="LiveId" clId="{F2C1D07E-E9FC-46B9-99E8-D8A07FCEE88F}" dt="2020-05-17T16:36:43.067" v="168" actId="165"/>
          <ac:spMkLst>
            <pc:docMk/>
            <pc:sldMk cId="1673260171" sldId="577"/>
            <ac:spMk id="370" creationId="{B21ADB0F-0598-4A49-92FB-9DDC94709F61}"/>
          </ac:spMkLst>
        </pc:spChg>
        <pc:spChg chg="mod">
          <ac:chgData name="reza kabir" userId="af3c95a13102d509" providerId="LiveId" clId="{F2C1D07E-E9FC-46B9-99E8-D8A07FCEE88F}" dt="2020-05-17T16:36:43.067" v="168" actId="165"/>
          <ac:spMkLst>
            <pc:docMk/>
            <pc:sldMk cId="1673260171" sldId="577"/>
            <ac:spMk id="371" creationId="{353D2FD2-8318-4BDF-9EC5-9FBD497030BB}"/>
          </ac:spMkLst>
        </pc:spChg>
        <pc:spChg chg="mod">
          <ac:chgData name="reza kabir" userId="af3c95a13102d509" providerId="LiveId" clId="{F2C1D07E-E9FC-46B9-99E8-D8A07FCEE88F}" dt="2020-05-17T16:36:43.067" v="168" actId="165"/>
          <ac:spMkLst>
            <pc:docMk/>
            <pc:sldMk cId="1673260171" sldId="577"/>
            <ac:spMk id="372" creationId="{EBFDD2CB-CD29-4425-A6A6-2BE567BB8C69}"/>
          </ac:spMkLst>
        </pc:spChg>
        <pc:spChg chg="mod">
          <ac:chgData name="reza kabir" userId="af3c95a13102d509" providerId="LiveId" clId="{F2C1D07E-E9FC-46B9-99E8-D8A07FCEE88F}" dt="2020-05-17T16:36:43.067" v="168" actId="165"/>
          <ac:spMkLst>
            <pc:docMk/>
            <pc:sldMk cId="1673260171" sldId="577"/>
            <ac:spMk id="373" creationId="{FB1FF34B-B8E7-4020-8FEE-19F7A891607B}"/>
          </ac:spMkLst>
        </pc:spChg>
        <pc:spChg chg="mod">
          <ac:chgData name="reza kabir" userId="af3c95a13102d509" providerId="LiveId" clId="{F2C1D07E-E9FC-46B9-99E8-D8A07FCEE88F}" dt="2020-05-17T16:36:43.067" v="168" actId="165"/>
          <ac:spMkLst>
            <pc:docMk/>
            <pc:sldMk cId="1673260171" sldId="577"/>
            <ac:spMk id="374" creationId="{DD9D7B63-CFA6-47F3-953D-0B8E7119378E}"/>
          </ac:spMkLst>
        </pc:spChg>
        <pc:spChg chg="mod">
          <ac:chgData name="reza kabir" userId="af3c95a13102d509" providerId="LiveId" clId="{F2C1D07E-E9FC-46B9-99E8-D8A07FCEE88F}" dt="2020-05-17T16:36:43.067" v="168" actId="165"/>
          <ac:spMkLst>
            <pc:docMk/>
            <pc:sldMk cId="1673260171" sldId="577"/>
            <ac:spMk id="375" creationId="{05D78D0C-318E-43DC-A23A-57BF22AA9F1D}"/>
          </ac:spMkLst>
        </pc:spChg>
        <pc:spChg chg="mod">
          <ac:chgData name="reza kabir" userId="af3c95a13102d509" providerId="LiveId" clId="{F2C1D07E-E9FC-46B9-99E8-D8A07FCEE88F}" dt="2020-05-17T16:36:43.067" v="168" actId="165"/>
          <ac:spMkLst>
            <pc:docMk/>
            <pc:sldMk cId="1673260171" sldId="577"/>
            <ac:spMk id="376" creationId="{D00F593F-72A2-4D4C-88F8-EAB98D87AE49}"/>
          </ac:spMkLst>
        </pc:spChg>
        <pc:spChg chg="mod">
          <ac:chgData name="reza kabir" userId="af3c95a13102d509" providerId="LiveId" clId="{F2C1D07E-E9FC-46B9-99E8-D8A07FCEE88F}" dt="2020-05-17T16:36:43.067" v="168" actId="165"/>
          <ac:spMkLst>
            <pc:docMk/>
            <pc:sldMk cId="1673260171" sldId="577"/>
            <ac:spMk id="377" creationId="{6A387730-F6ED-4785-99E4-937D31B2F96F}"/>
          </ac:spMkLst>
        </pc:spChg>
        <pc:spChg chg="mod">
          <ac:chgData name="reza kabir" userId="af3c95a13102d509" providerId="LiveId" clId="{F2C1D07E-E9FC-46B9-99E8-D8A07FCEE88F}" dt="2020-05-17T16:36:43.067" v="168" actId="165"/>
          <ac:spMkLst>
            <pc:docMk/>
            <pc:sldMk cId="1673260171" sldId="577"/>
            <ac:spMk id="378" creationId="{BEAA8745-3A46-4E6D-9697-CC20A67DC80C}"/>
          </ac:spMkLst>
        </pc:spChg>
        <pc:spChg chg="mod">
          <ac:chgData name="reza kabir" userId="af3c95a13102d509" providerId="LiveId" clId="{F2C1D07E-E9FC-46B9-99E8-D8A07FCEE88F}" dt="2020-05-17T16:36:43.067" v="168" actId="165"/>
          <ac:spMkLst>
            <pc:docMk/>
            <pc:sldMk cId="1673260171" sldId="577"/>
            <ac:spMk id="379" creationId="{FE9EE070-7A8C-4005-94C7-BA64E0338C9D}"/>
          </ac:spMkLst>
        </pc:spChg>
        <pc:spChg chg="mod">
          <ac:chgData name="reza kabir" userId="af3c95a13102d509" providerId="LiveId" clId="{F2C1D07E-E9FC-46B9-99E8-D8A07FCEE88F}" dt="2020-05-17T16:36:43.067" v="168" actId="165"/>
          <ac:spMkLst>
            <pc:docMk/>
            <pc:sldMk cId="1673260171" sldId="577"/>
            <ac:spMk id="380" creationId="{5A237B91-0009-472D-A374-6A1354D1C925}"/>
          </ac:spMkLst>
        </pc:spChg>
        <pc:spChg chg="mod">
          <ac:chgData name="reza kabir" userId="af3c95a13102d509" providerId="LiveId" clId="{F2C1D07E-E9FC-46B9-99E8-D8A07FCEE88F}" dt="2020-05-17T16:36:43.067" v="168" actId="165"/>
          <ac:spMkLst>
            <pc:docMk/>
            <pc:sldMk cId="1673260171" sldId="577"/>
            <ac:spMk id="381" creationId="{625EBF82-FF87-4666-AAD3-00DB6583BEA3}"/>
          </ac:spMkLst>
        </pc:spChg>
        <pc:spChg chg="mod">
          <ac:chgData name="reza kabir" userId="af3c95a13102d509" providerId="LiveId" clId="{F2C1D07E-E9FC-46B9-99E8-D8A07FCEE88F}" dt="2020-05-17T16:36:43.067" v="168" actId="165"/>
          <ac:spMkLst>
            <pc:docMk/>
            <pc:sldMk cId="1673260171" sldId="577"/>
            <ac:spMk id="382" creationId="{DE47A884-4A3D-4668-8E60-56C8340293E9}"/>
          </ac:spMkLst>
        </pc:spChg>
        <pc:spChg chg="mod">
          <ac:chgData name="reza kabir" userId="af3c95a13102d509" providerId="LiveId" clId="{F2C1D07E-E9FC-46B9-99E8-D8A07FCEE88F}" dt="2020-05-17T16:36:43.067" v="168" actId="165"/>
          <ac:spMkLst>
            <pc:docMk/>
            <pc:sldMk cId="1673260171" sldId="577"/>
            <ac:spMk id="383" creationId="{35115542-626D-4FAC-84BF-724CB2122199}"/>
          </ac:spMkLst>
        </pc:spChg>
        <pc:spChg chg="mod">
          <ac:chgData name="reza kabir" userId="af3c95a13102d509" providerId="LiveId" clId="{F2C1D07E-E9FC-46B9-99E8-D8A07FCEE88F}" dt="2020-05-17T16:36:43.067" v="168" actId="165"/>
          <ac:spMkLst>
            <pc:docMk/>
            <pc:sldMk cId="1673260171" sldId="577"/>
            <ac:spMk id="384" creationId="{D829C9A3-42A2-4438-998D-38D130BF3455}"/>
          </ac:spMkLst>
        </pc:spChg>
        <pc:spChg chg="mod">
          <ac:chgData name="reza kabir" userId="af3c95a13102d509" providerId="LiveId" clId="{F2C1D07E-E9FC-46B9-99E8-D8A07FCEE88F}" dt="2020-05-17T16:36:43.067" v="168" actId="165"/>
          <ac:spMkLst>
            <pc:docMk/>
            <pc:sldMk cId="1673260171" sldId="577"/>
            <ac:spMk id="385" creationId="{0D349122-0D82-4D93-A980-1873C1724F68}"/>
          </ac:spMkLst>
        </pc:spChg>
        <pc:spChg chg="mod">
          <ac:chgData name="reza kabir" userId="af3c95a13102d509" providerId="LiveId" clId="{F2C1D07E-E9FC-46B9-99E8-D8A07FCEE88F}" dt="2020-05-17T16:36:43.067" v="168" actId="165"/>
          <ac:spMkLst>
            <pc:docMk/>
            <pc:sldMk cId="1673260171" sldId="577"/>
            <ac:spMk id="386" creationId="{392924F9-BF36-49F9-AB3F-0811D525CF7B}"/>
          </ac:spMkLst>
        </pc:spChg>
        <pc:spChg chg="mod">
          <ac:chgData name="reza kabir" userId="af3c95a13102d509" providerId="LiveId" clId="{F2C1D07E-E9FC-46B9-99E8-D8A07FCEE88F}" dt="2020-05-17T16:36:43.067" v="168" actId="165"/>
          <ac:spMkLst>
            <pc:docMk/>
            <pc:sldMk cId="1673260171" sldId="577"/>
            <ac:spMk id="387" creationId="{14EC5576-2606-4226-9E16-7D6952E0419F}"/>
          </ac:spMkLst>
        </pc:spChg>
        <pc:spChg chg="mod">
          <ac:chgData name="reza kabir" userId="af3c95a13102d509" providerId="LiveId" clId="{F2C1D07E-E9FC-46B9-99E8-D8A07FCEE88F}" dt="2020-05-17T16:36:43.067" v="168" actId="165"/>
          <ac:spMkLst>
            <pc:docMk/>
            <pc:sldMk cId="1673260171" sldId="577"/>
            <ac:spMk id="388" creationId="{B83AC35B-8E95-4A73-B84D-95A3BC86E919}"/>
          </ac:spMkLst>
        </pc:spChg>
        <pc:spChg chg="mod">
          <ac:chgData name="reza kabir" userId="af3c95a13102d509" providerId="LiveId" clId="{F2C1D07E-E9FC-46B9-99E8-D8A07FCEE88F}" dt="2020-05-17T16:36:43.067" v="168" actId="165"/>
          <ac:spMkLst>
            <pc:docMk/>
            <pc:sldMk cId="1673260171" sldId="577"/>
            <ac:spMk id="389" creationId="{8719EC89-B7CC-46D3-84D5-72491795034A}"/>
          </ac:spMkLst>
        </pc:spChg>
        <pc:spChg chg="mod">
          <ac:chgData name="reza kabir" userId="af3c95a13102d509" providerId="LiveId" clId="{F2C1D07E-E9FC-46B9-99E8-D8A07FCEE88F}" dt="2020-05-17T16:36:43.067" v="168" actId="165"/>
          <ac:spMkLst>
            <pc:docMk/>
            <pc:sldMk cId="1673260171" sldId="577"/>
            <ac:spMk id="390" creationId="{3D607189-C2B0-4A8E-A84D-89984192282F}"/>
          </ac:spMkLst>
        </pc:spChg>
        <pc:spChg chg="mod">
          <ac:chgData name="reza kabir" userId="af3c95a13102d509" providerId="LiveId" clId="{F2C1D07E-E9FC-46B9-99E8-D8A07FCEE88F}" dt="2020-05-17T16:36:43.067" v="168" actId="165"/>
          <ac:spMkLst>
            <pc:docMk/>
            <pc:sldMk cId="1673260171" sldId="577"/>
            <ac:spMk id="391" creationId="{0E438429-3486-4B93-97F7-B81C45BA7A19}"/>
          </ac:spMkLst>
        </pc:spChg>
        <pc:spChg chg="mod">
          <ac:chgData name="reza kabir" userId="af3c95a13102d509" providerId="LiveId" clId="{F2C1D07E-E9FC-46B9-99E8-D8A07FCEE88F}" dt="2020-05-17T16:36:43.067" v="168" actId="165"/>
          <ac:spMkLst>
            <pc:docMk/>
            <pc:sldMk cId="1673260171" sldId="577"/>
            <ac:spMk id="392" creationId="{E35AF560-F3DB-48A4-A114-ED6BD6E882C3}"/>
          </ac:spMkLst>
        </pc:spChg>
        <pc:spChg chg="mod">
          <ac:chgData name="reza kabir" userId="af3c95a13102d509" providerId="LiveId" clId="{F2C1D07E-E9FC-46B9-99E8-D8A07FCEE88F}" dt="2020-05-17T16:36:43.067" v="168" actId="165"/>
          <ac:spMkLst>
            <pc:docMk/>
            <pc:sldMk cId="1673260171" sldId="577"/>
            <ac:spMk id="393" creationId="{74B062BD-AAFB-4ECB-8620-2359456D796B}"/>
          </ac:spMkLst>
        </pc:spChg>
        <pc:spChg chg="mod">
          <ac:chgData name="reza kabir" userId="af3c95a13102d509" providerId="LiveId" clId="{F2C1D07E-E9FC-46B9-99E8-D8A07FCEE88F}" dt="2020-05-17T16:36:43.067" v="168" actId="165"/>
          <ac:spMkLst>
            <pc:docMk/>
            <pc:sldMk cId="1673260171" sldId="577"/>
            <ac:spMk id="394" creationId="{3B82E4C1-1C27-4248-8F59-BB84B24E7530}"/>
          </ac:spMkLst>
        </pc:spChg>
        <pc:spChg chg="mod">
          <ac:chgData name="reza kabir" userId="af3c95a13102d509" providerId="LiveId" clId="{F2C1D07E-E9FC-46B9-99E8-D8A07FCEE88F}" dt="2020-05-17T16:36:43.067" v="168" actId="165"/>
          <ac:spMkLst>
            <pc:docMk/>
            <pc:sldMk cId="1673260171" sldId="577"/>
            <ac:spMk id="395" creationId="{7FEEC438-1143-4BB3-8AAA-E24AE8A6C250}"/>
          </ac:spMkLst>
        </pc:spChg>
        <pc:spChg chg="mod">
          <ac:chgData name="reza kabir" userId="af3c95a13102d509" providerId="LiveId" clId="{F2C1D07E-E9FC-46B9-99E8-D8A07FCEE88F}" dt="2020-05-17T16:36:43.067" v="168" actId="165"/>
          <ac:spMkLst>
            <pc:docMk/>
            <pc:sldMk cId="1673260171" sldId="577"/>
            <ac:spMk id="396" creationId="{29DE03EA-369F-43CD-B210-A29EA38F428E}"/>
          </ac:spMkLst>
        </pc:spChg>
        <pc:spChg chg="mod">
          <ac:chgData name="reza kabir" userId="af3c95a13102d509" providerId="LiveId" clId="{F2C1D07E-E9FC-46B9-99E8-D8A07FCEE88F}" dt="2020-05-17T16:36:43.067" v="168" actId="165"/>
          <ac:spMkLst>
            <pc:docMk/>
            <pc:sldMk cId="1673260171" sldId="577"/>
            <ac:spMk id="397" creationId="{5A0B82AC-CB5F-4E34-A781-56711040A932}"/>
          </ac:spMkLst>
        </pc:spChg>
        <pc:spChg chg="mod">
          <ac:chgData name="reza kabir" userId="af3c95a13102d509" providerId="LiveId" clId="{F2C1D07E-E9FC-46B9-99E8-D8A07FCEE88F}" dt="2020-05-17T16:36:43.067" v="168" actId="165"/>
          <ac:spMkLst>
            <pc:docMk/>
            <pc:sldMk cId="1673260171" sldId="577"/>
            <ac:spMk id="398" creationId="{88822EF1-59C5-4F02-9710-8EC30134D979}"/>
          </ac:spMkLst>
        </pc:spChg>
        <pc:spChg chg="mod">
          <ac:chgData name="reza kabir" userId="af3c95a13102d509" providerId="LiveId" clId="{F2C1D07E-E9FC-46B9-99E8-D8A07FCEE88F}" dt="2020-05-17T16:36:43.067" v="168" actId="165"/>
          <ac:spMkLst>
            <pc:docMk/>
            <pc:sldMk cId="1673260171" sldId="577"/>
            <ac:spMk id="399" creationId="{571ED96C-90F3-4141-B0D1-DB77E7860F19}"/>
          </ac:spMkLst>
        </pc:spChg>
        <pc:spChg chg="mod">
          <ac:chgData name="reza kabir" userId="af3c95a13102d509" providerId="LiveId" clId="{F2C1D07E-E9FC-46B9-99E8-D8A07FCEE88F}" dt="2020-05-17T16:36:43.067" v="168" actId="165"/>
          <ac:spMkLst>
            <pc:docMk/>
            <pc:sldMk cId="1673260171" sldId="577"/>
            <ac:spMk id="400" creationId="{B763E2D9-92F0-4482-92FD-1B8D601B1ED2}"/>
          </ac:spMkLst>
        </pc:spChg>
        <pc:spChg chg="mod">
          <ac:chgData name="reza kabir" userId="af3c95a13102d509" providerId="LiveId" clId="{F2C1D07E-E9FC-46B9-99E8-D8A07FCEE88F}" dt="2020-05-17T16:36:43.067" v="168" actId="165"/>
          <ac:spMkLst>
            <pc:docMk/>
            <pc:sldMk cId="1673260171" sldId="577"/>
            <ac:spMk id="401" creationId="{03F93F83-E40F-4D87-977A-90297CA7C863}"/>
          </ac:spMkLst>
        </pc:spChg>
        <pc:spChg chg="mod">
          <ac:chgData name="reza kabir" userId="af3c95a13102d509" providerId="LiveId" clId="{F2C1D07E-E9FC-46B9-99E8-D8A07FCEE88F}" dt="2020-05-17T16:36:43.067" v="168" actId="165"/>
          <ac:spMkLst>
            <pc:docMk/>
            <pc:sldMk cId="1673260171" sldId="577"/>
            <ac:spMk id="402" creationId="{63D6D984-B35A-474C-B432-35FC8D0BF752}"/>
          </ac:spMkLst>
        </pc:spChg>
        <pc:spChg chg="mod">
          <ac:chgData name="reza kabir" userId="af3c95a13102d509" providerId="LiveId" clId="{F2C1D07E-E9FC-46B9-99E8-D8A07FCEE88F}" dt="2020-05-17T16:36:43.067" v="168" actId="165"/>
          <ac:spMkLst>
            <pc:docMk/>
            <pc:sldMk cId="1673260171" sldId="577"/>
            <ac:spMk id="403" creationId="{55D6A208-9E0E-4EB9-9714-1D6011F3E9A7}"/>
          </ac:spMkLst>
        </pc:spChg>
        <pc:spChg chg="mod">
          <ac:chgData name="reza kabir" userId="af3c95a13102d509" providerId="LiveId" clId="{F2C1D07E-E9FC-46B9-99E8-D8A07FCEE88F}" dt="2020-05-17T16:36:43.067" v="168" actId="165"/>
          <ac:spMkLst>
            <pc:docMk/>
            <pc:sldMk cId="1673260171" sldId="577"/>
            <ac:spMk id="404" creationId="{235483F5-5D29-4B4B-9209-51282DB05F77}"/>
          </ac:spMkLst>
        </pc:spChg>
        <pc:spChg chg="mod">
          <ac:chgData name="reza kabir" userId="af3c95a13102d509" providerId="LiveId" clId="{F2C1D07E-E9FC-46B9-99E8-D8A07FCEE88F}" dt="2020-05-17T16:36:43.067" v="168" actId="165"/>
          <ac:spMkLst>
            <pc:docMk/>
            <pc:sldMk cId="1673260171" sldId="577"/>
            <ac:spMk id="405" creationId="{6BBD36A3-796F-4729-81A4-542D947D634D}"/>
          </ac:spMkLst>
        </pc:spChg>
        <pc:spChg chg="mod">
          <ac:chgData name="reza kabir" userId="af3c95a13102d509" providerId="LiveId" clId="{F2C1D07E-E9FC-46B9-99E8-D8A07FCEE88F}" dt="2020-05-17T16:36:43.067" v="168" actId="165"/>
          <ac:spMkLst>
            <pc:docMk/>
            <pc:sldMk cId="1673260171" sldId="577"/>
            <ac:spMk id="406" creationId="{485BA888-4B81-4D76-BC70-1411BB6A03E9}"/>
          </ac:spMkLst>
        </pc:spChg>
        <pc:spChg chg="mod">
          <ac:chgData name="reza kabir" userId="af3c95a13102d509" providerId="LiveId" clId="{F2C1D07E-E9FC-46B9-99E8-D8A07FCEE88F}" dt="2020-05-17T16:36:43.067" v="168" actId="165"/>
          <ac:spMkLst>
            <pc:docMk/>
            <pc:sldMk cId="1673260171" sldId="577"/>
            <ac:spMk id="407" creationId="{4BF2AB9B-5261-42C7-972A-D96EA3ADA7AE}"/>
          </ac:spMkLst>
        </pc:spChg>
        <pc:spChg chg="mod">
          <ac:chgData name="reza kabir" userId="af3c95a13102d509" providerId="LiveId" clId="{F2C1D07E-E9FC-46B9-99E8-D8A07FCEE88F}" dt="2020-05-17T16:36:43.067" v="168" actId="165"/>
          <ac:spMkLst>
            <pc:docMk/>
            <pc:sldMk cId="1673260171" sldId="577"/>
            <ac:spMk id="408" creationId="{B591B314-C127-44B8-A360-6FFB6175F839}"/>
          </ac:spMkLst>
        </pc:spChg>
        <pc:spChg chg="mod">
          <ac:chgData name="reza kabir" userId="af3c95a13102d509" providerId="LiveId" clId="{F2C1D07E-E9FC-46B9-99E8-D8A07FCEE88F}" dt="2020-05-17T16:36:43.067" v="168" actId="165"/>
          <ac:spMkLst>
            <pc:docMk/>
            <pc:sldMk cId="1673260171" sldId="577"/>
            <ac:spMk id="409" creationId="{DA97A1B3-5A20-4925-93E8-A7DBAFD6DAAB}"/>
          </ac:spMkLst>
        </pc:spChg>
        <pc:spChg chg="mod">
          <ac:chgData name="reza kabir" userId="af3c95a13102d509" providerId="LiveId" clId="{F2C1D07E-E9FC-46B9-99E8-D8A07FCEE88F}" dt="2020-05-17T16:36:43.067" v="168" actId="165"/>
          <ac:spMkLst>
            <pc:docMk/>
            <pc:sldMk cId="1673260171" sldId="577"/>
            <ac:spMk id="410" creationId="{FE00BDCE-B5A1-446F-A0A2-D24AA6C9DE65}"/>
          </ac:spMkLst>
        </pc:spChg>
        <pc:spChg chg="mod">
          <ac:chgData name="reza kabir" userId="af3c95a13102d509" providerId="LiveId" clId="{F2C1D07E-E9FC-46B9-99E8-D8A07FCEE88F}" dt="2020-05-17T16:36:43.067" v="168" actId="165"/>
          <ac:spMkLst>
            <pc:docMk/>
            <pc:sldMk cId="1673260171" sldId="577"/>
            <ac:spMk id="411" creationId="{7418391D-34E1-491E-908D-22D49A6CA2C3}"/>
          </ac:spMkLst>
        </pc:spChg>
        <pc:spChg chg="mod">
          <ac:chgData name="reza kabir" userId="af3c95a13102d509" providerId="LiveId" clId="{F2C1D07E-E9FC-46B9-99E8-D8A07FCEE88F}" dt="2020-05-17T16:36:43.067" v="168" actId="165"/>
          <ac:spMkLst>
            <pc:docMk/>
            <pc:sldMk cId="1673260171" sldId="577"/>
            <ac:spMk id="412" creationId="{4544F715-C293-4197-82ED-9A86817C91C6}"/>
          </ac:spMkLst>
        </pc:spChg>
        <pc:spChg chg="mod">
          <ac:chgData name="reza kabir" userId="af3c95a13102d509" providerId="LiveId" clId="{F2C1D07E-E9FC-46B9-99E8-D8A07FCEE88F}" dt="2020-05-17T16:36:43.067" v="168" actId="165"/>
          <ac:spMkLst>
            <pc:docMk/>
            <pc:sldMk cId="1673260171" sldId="577"/>
            <ac:spMk id="413" creationId="{CE8C3ADF-DA5E-4D7C-92D6-255B75BE6D77}"/>
          </ac:spMkLst>
        </pc:spChg>
        <pc:spChg chg="mod">
          <ac:chgData name="reza kabir" userId="af3c95a13102d509" providerId="LiveId" clId="{F2C1D07E-E9FC-46B9-99E8-D8A07FCEE88F}" dt="2020-05-17T16:36:43.067" v="168" actId="165"/>
          <ac:spMkLst>
            <pc:docMk/>
            <pc:sldMk cId="1673260171" sldId="577"/>
            <ac:spMk id="414" creationId="{C6E8C083-5455-42E0-AD2D-A4F75D0214B8}"/>
          </ac:spMkLst>
        </pc:spChg>
        <pc:spChg chg="mod">
          <ac:chgData name="reza kabir" userId="af3c95a13102d509" providerId="LiveId" clId="{F2C1D07E-E9FC-46B9-99E8-D8A07FCEE88F}" dt="2020-05-17T16:36:43.067" v="168" actId="165"/>
          <ac:spMkLst>
            <pc:docMk/>
            <pc:sldMk cId="1673260171" sldId="577"/>
            <ac:spMk id="415" creationId="{050858FF-2422-4E23-9EF7-875D6A30F3B1}"/>
          </ac:spMkLst>
        </pc:spChg>
        <pc:spChg chg="mod">
          <ac:chgData name="reza kabir" userId="af3c95a13102d509" providerId="LiveId" clId="{F2C1D07E-E9FC-46B9-99E8-D8A07FCEE88F}" dt="2020-05-17T16:36:43.067" v="168" actId="165"/>
          <ac:spMkLst>
            <pc:docMk/>
            <pc:sldMk cId="1673260171" sldId="577"/>
            <ac:spMk id="416" creationId="{FB2C3AE0-C6EC-45FC-9DA4-7D87F5B0B413}"/>
          </ac:spMkLst>
        </pc:spChg>
        <pc:spChg chg="mod">
          <ac:chgData name="reza kabir" userId="af3c95a13102d509" providerId="LiveId" clId="{F2C1D07E-E9FC-46B9-99E8-D8A07FCEE88F}" dt="2020-05-17T16:36:43.067" v="168" actId="165"/>
          <ac:spMkLst>
            <pc:docMk/>
            <pc:sldMk cId="1673260171" sldId="577"/>
            <ac:spMk id="417" creationId="{F311517D-6BFC-487E-88C0-042186885BDC}"/>
          </ac:spMkLst>
        </pc:spChg>
        <pc:spChg chg="mod">
          <ac:chgData name="reza kabir" userId="af3c95a13102d509" providerId="LiveId" clId="{F2C1D07E-E9FC-46B9-99E8-D8A07FCEE88F}" dt="2020-05-17T16:36:43.067" v="168" actId="165"/>
          <ac:spMkLst>
            <pc:docMk/>
            <pc:sldMk cId="1673260171" sldId="577"/>
            <ac:spMk id="418" creationId="{EFCE66C2-D4C7-49EB-AEB8-4C79AED299FF}"/>
          </ac:spMkLst>
        </pc:spChg>
        <pc:spChg chg="mod">
          <ac:chgData name="reza kabir" userId="af3c95a13102d509" providerId="LiveId" clId="{F2C1D07E-E9FC-46B9-99E8-D8A07FCEE88F}" dt="2020-05-17T16:36:43.067" v="168" actId="165"/>
          <ac:spMkLst>
            <pc:docMk/>
            <pc:sldMk cId="1673260171" sldId="577"/>
            <ac:spMk id="419" creationId="{34F842BE-BDFE-4761-83F8-99BFCCC2249B}"/>
          </ac:spMkLst>
        </pc:spChg>
        <pc:spChg chg="mod">
          <ac:chgData name="reza kabir" userId="af3c95a13102d509" providerId="LiveId" clId="{F2C1D07E-E9FC-46B9-99E8-D8A07FCEE88F}" dt="2020-05-17T16:36:43.067" v="168" actId="165"/>
          <ac:spMkLst>
            <pc:docMk/>
            <pc:sldMk cId="1673260171" sldId="577"/>
            <ac:spMk id="420" creationId="{9CA619E4-9C86-4D05-883F-9157B3CE264E}"/>
          </ac:spMkLst>
        </pc:spChg>
        <pc:spChg chg="mod">
          <ac:chgData name="reza kabir" userId="af3c95a13102d509" providerId="LiveId" clId="{F2C1D07E-E9FC-46B9-99E8-D8A07FCEE88F}" dt="2020-05-17T16:36:43.067" v="168" actId="165"/>
          <ac:spMkLst>
            <pc:docMk/>
            <pc:sldMk cId="1673260171" sldId="577"/>
            <ac:spMk id="421" creationId="{3F993828-C30D-40C6-8FA3-093DC0C68126}"/>
          </ac:spMkLst>
        </pc:spChg>
        <pc:spChg chg="mod">
          <ac:chgData name="reza kabir" userId="af3c95a13102d509" providerId="LiveId" clId="{F2C1D07E-E9FC-46B9-99E8-D8A07FCEE88F}" dt="2020-05-17T16:36:43.067" v="168" actId="165"/>
          <ac:spMkLst>
            <pc:docMk/>
            <pc:sldMk cId="1673260171" sldId="577"/>
            <ac:spMk id="422" creationId="{C71C08E3-16A7-4F94-BBAF-F8181693DFB8}"/>
          </ac:spMkLst>
        </pc:spChg>
        <pc:spChg chg="mod">
          <ac:chgData name="reza kabir" userId="af3c95a13102d509" providerId="LiveId" clId="{F2C1D07E-E9FC-46B9-99E8-D8A07FCEE88F}" dt="2020-05-17T16:36:43.067" v="168" actId="165"/>
          <ac:spMkLst>
            <pc:docMk/>
            <pc:sldMk cId="1673260171" sldId="577"/>
            <ac:spMk id="423" creationId="{8878B5D9-7593-4A81-BC8E-B3285D015974}"/>
          </ac:spMkLst>
        </pc:spChg>
        <pc:spChg chg="mod">
          <ac:chgData name="reza kabir" userId="af3c95a13102d509" providerId="LiveId" clId="{F2C1D07E-E9FC-46B9-99E8-D8A07FCEE88F}" dt="2020-05-17T16:36:43.067" v="168" actId="165"/>
          <ac:spMkLst>
            <pc:docMk/>
            <pc:sldMk cId="1673260171" sldId="577"/>
            <ac:spMk id="424" creationId="{0049D4A9-A0E5-47DB-B38F-F7F0232A3A6B}"/>
          </ac:spMkLst>
        </pc:spChg>
        <pc:spChg chg="mod">
          <ac:chgData name="reza kabir" userId="af3c95a13102d509" providerId="LiveId" clId="{F2C1D07E-E9FC-46B9-99E8-D8A07FCEE88F}" dt="2020-05-17T16:36:43.067" v="168" actId="165"/>
          <ac:spMkLst>
            <pc:docMk/>
            <pc:sldMk cId="1673260171" sldId="577"/>
            <ac:spMk id="425" creationId="{0B827977-A111-4B41-A180-FE853B1046B7}"/>
          </ac:spMkLst>
        </pc:spChg>
        <pc:spChg chg="mod">
          <ac:chgData name="reza kabir" userId="af3c95a13102d509" providerId="LiveId" clId="{F2C1D07E-E9FC-46B9-99E8-D8A07FCEE88F}" dt="2020-05-17T16:36:43.067" v="168" actId="165"/>
          <ac:spMkLst>
            <pc:docMk/>
            <pc:sldMk cId="1673260171" sldId="577"/>
            <ac:spMk id="426" creationId="{7708F08C-2ABC-4794-BA89-BFD6FD51F752}"/>
          </ac:spMkLst>
        </pc:spChg>
        <pc:spChg chg="mod">
          <ac:chgData name="reza kabir" userId="af3c95a13102d509" providerId="LiveId" clId="{F2C1D07E-E9FC-46B9-99E8-D8A07FCEE88F}" dt="2020-05-17T16:36:43.067" v="168" actId="165"/>
          <ac:spMkLst>
            <pc:docMk/>
            <pc:sldMk cId="1673260171" sldId="577"/>
            <ac:spMk id="427" creationId="{F7A6DFC2-99B6-4CA3-A1A3-907AF3A9800A}"/>
          </ac:spMkLst>
        </pc:spChg>
        <pc:spChg chg="mod">
          <ac:chgData name="reza kabir" userId="af3c95a13102d509" providerId="LiveId" clId="{F2C1D07E-E9FC-46B9-99E8-D8A07FCEE88F}" dt="2020-05-17T16:36:43.067" v="168" actId="165"/>
          <ac:spMkLst>
            <pc:docMk/>
            <pc:sldMk cId="1673260171" sldId="577"/>
            <ac:spMk id="428" creationId="{E3784AC5-6FF9-432B-8BC3-B6B06ED9AD4D}"/>
          </ac:spMkLst>
        </pc:spChg>
        <pc:spChg chg="mod">
          <ac:chgData name="reza kabir" userId="af3c95a13102d509" providerId="LiveId" clId="{F2C1D07E-E9FC-46B9-99E8-D8A07FCEE88F}" dt="2020-05-17T16:36:43.067" v="168" actId="165"/>
          <ac:spMkLst>
            <pc:docMk/>
            <pc:sldMk cId="1673260171" sldId="577"/>
            <ac:spMk id="429" creationId="{D668DFBB-2395-470C-93F9-C8B2ADD3898F}"/>
          </ac:spMkLst>
        </pc:spChg>
        <pc:spChg chg="mod">
          <ac:chgData name="reza kabir" userId="af3c95a13102d509" providerId="LiveId" clId="{F2C1D07E-E9FC-46B9-99E8-D8A07FCEE88F}" dt="2020-05-17T16:36:43.067" v="168" actId="165"/>
          <ac:spMkLst>
            <pc:docMk/>
            <pc:sldMk cId="1673260171" sldId="577"/>
            <ac:spMk id="430" creationId="{87F14AFE-C048-4694-99A5-4AB3C7FF82EE}"/>
          </ac:spMkLst>
        </pc:spChg>
        <pc:spChg chg="mod">
          <ac:chgData name="reza kabir" userId="af3c95a13102d509" providerId="LiveId" clId="{F2C1D07E-E9FC-46B9-99E8-D8A07FCEE88F}" dt="2020-05-17T16:36:43.067" v="168" actId="165"/>
          <ac:spMkLst>
            <pc:docMk/>
            <pc:sldMk cId="1673260171" sldId="577"/>
            <ac:spMk id="431" creationId="{F2882930-3682-4EEF-8956-70A8CDDD8819}"/>
          </ac:spMkLst>
        </pc:spChg>
        <pc:spChg chg="mod">
          <ac:chgData name="reza kabir" userId="af3c95a13102d509" providerId="LiveId" clId="{F2C1D07E-E9FC-46B9-99E8-D8A07FCEE88F}" dt="2020-05-17T16:36:43.067" v="168" actId="165"/>
          <ac:spMkLst>
            <pc:docMk/>
            <pc:sldMk cId="1673260171" sldId="577"/>
            <ac:spMk id="432" creationId="{FD14BECB-7021-4095-8238-4EE608BC5B47}"/>
          </ac:spMkLst>
        </pc:spChg>
        <pc:spChg chg="mod">
          <ac:chgData name="reza kabir" userId="af3c95a13102d509" providerId="LiveId" clId="{F2C1D07E-E9FC-46B9-99E8-D8A07FCEE88F}" dt="2020-05-17T16:36:43.067" v="168" actId="165"/>
          <ac:spMkLst>
            <pc:docMk/>
            <pc:sldMk cId="1673260171" sldId="577"/>
            <ac:spMk id="433" creationId="{6FAD895B-7692-4368-9B23-FE9DBCE84CA4}"/>
          </ac:spMkLst>
        </pc:spChg>
        <pc:spChg chg="mod">
          <ac:chgData name="reza kabir" userId="af3c95a13102d509" providerId="LiveId" clId="{F2C1D07E-E9FC-46B9-99E8-D8A07FCEE88F}" dt="2020-05-17T16:36:43.067" v="168" actId="165"/>
          <ac:spMkLst>
            <pc:docMk/>
            <pc:sldMk cId="1673260171" sldId="577"/>
            <ac:spMk id="434" creationId="{03CD6241-08CB-40A6-9064-60AD82A359C5}"/>
          </ac:spMkLst>
        </pc:spChg>
        <pc:spChg chg="mod">
          <ac:chgData name="reza kabir" userId="af3c95a13102d509" providerId="LiveId" clId="{F2C1D07E-E9FC-46B9-99E8-D8A07FCEE88F}" dt="2020-05-17T16:36:43.067" v="168" actId="165"/>
          <ac:spMkLst>
            <pc:docMk/>
            <pc:sldMk cId="1673260171" sldId="577"/>
            <ac:spMk id="435" creationId="{F88564C6-6C85-49E8-A967-824CDA1C30F4}"/>
          </ac:spMkLst>
        </pc:spChg>
        <pc:spChg chg="mod">
          <ac:chgData name="reza kabir" userId="af3c95a13102d509" providerId="LiveId" clId="{F2C1D07E-E9FC-46B9-99E8-D8A07FCEE88F}" dt="2020-05-17T16:36:43.067" v="168" actId="165"/>
          <ac:spMkLst>
            <pc:docMk/>
            <pc:sldMk cId="1673260171" sldId="577"/>
            <ac:spMk id="436" creationId="{A37E1DD8-0848-49FA-940B-69D1F8ACB417}"/>
          </ac:spMkLst>
        </pc:spChg>
        <pc:spChg chg="mod">
          <ac:chgData name="reza kabir" userId="af3c95a13102d509" providerId="LiveId" clId="{F2C1D07E-E9FC-46B9-99E8-D8A07FCEE88F}" dt="2020-05-17T16:36:43.067" v="168" actId="165"/>
          <ac:spMkLst>
            <pc:docMk/>
            <pc:sldMk cId="1673260171" sldId="577"/>
            <ac:spMk id="437" creationId="{05774CC5-4FD2-446F-B6B9-A78F771F8D4B}"/>
          </ac:spMkLst>
        </pc:spChg>
        <pc:spChg chg="mod">
          <ac:chgData name="reza kabir" userId="af3c95a13102d509" providerId="LiveId" clId="{F2C1D07E-E9FC-46B9-99E8-D8A07FCEE88F}" dt="2020-05-17T16:36:43.067" v="168" actId="165"/>
          <ac:spMkLst>
            <pc:docMk/>
            <pc:sldMk cId="1673260171" sldId="577"/>
            <ac:spMk id="438" creationId="{C275EE35-52D7-44D8-BF9E-BAFCA2B9D8F8}"/>
          </ac:spMkLst>
        </pc:spChg>
        <pc:spChg chg="mod">
          <ac:chgData name="reza kabir" userId="af3c95a13102d509" providerId="LiveId" clId="{F2C1D07E-E9FC-46B9-99E8-D8A07FCEE88F}" dt="2020-05-17T16:36:43.067" v="168" actId="165"/>
          <ac:spMkLst>
            <pc:docMk/>
            <pc:sldMk cId="1673260171" sldId="577"/>
            <ac:spMk id="439" creationId="{0226DFB8-3DCC-4A13-BAF0-B5BA7E344BC3}"/>
          </ac:spMkLst>
        </pc:spChg>
        <pc:spChg chg="mod">
          <ac:chgData name="reza kabir" userId="af3c95a13102d509" providerId="LiveId" clId="{F2C1D07E-E9FC-46B9-99E8-D8A07FCEE88F}" dt="2020-05-17T16:36:43.067" v="168" actId="165"/>
          <ac:spMkLst>
            <pc:docMk/>
            <pc:sldMk cId="1673260171" sldId="577"/>
            <ac:spMk id="440" creationId="{6B876228-D539-4A80-8312-2DE269721992}"/>
          </ac:spMkLst>
        </pc:spChg>
        <pc:spChg chg="mod">
          <ac:chgData name="reza kabir" userId="af3c95a13102d509" providerId="LiveId" clId="{F2C1D07E-E9FC-46B9-99E8-D8A07FCEE88F}" dt="2020-05-17T16:36:43.067" v="168" actId="165"/>
          <ac:spMkLst>
            <pc:docMk/>
            <pc:sldMk cId="1673260171" sldId="577"/>
            <ac:spMk id="441" creationId="{C63245A3-E609-4569-B935-5B37A7123482}"/>
          </ac:spMkLst>
        </pc:spChg>
        <pc:spChg chg="mod">
          <ac:chgData name="reza kabir" userId="af3c95a13102d509" providerId="LiveId" clId="{F2C1D07E-E9FC-46B9-99E8-D8A07FCEE88F}" dt="2020-05-17T16:36:43.067" v="168" actId="165"/>
          <ac:spMkLst>
            <pc:docMk/>
            <pc:sldMk cId="1673260171" sldId="577"/>
            <ac:spMk id="442" creationId="{E722172F-3279-4B43-BDAB-C7DB0A446027}"/>
          </ac:spMkLst>
        </pc:spChg>
        <pc:spChg chg="mod">
          <ac:chgData name="reza kabir" userId="af3c95a13102d509" providerId="LiveId" clId="{F2C1D07E-E9FC-46B9-99E8-D8A07FCEE88F}" dt="2020-05-17T16:36:43.067" v="168" actId="165"/>
          <ac:spMkLst>
            <pc:docMk/>
            <pc:sldMk cId="1673260171" sldId="577"/>
            <ac:spMk id="443" creationId="{F33CBFD5-7838-41E4-8F97-00FC9B6177AE}"/>
          </ac:spMkLst>
        </pc:spChg>
        <pc:spChg chg="mod">
          <ac:chgData name="reza kabir" userId="af3c95a13102d509" providerId="LiveId" clId="{F2C1D07E-E9FC-46B9-99E8-D8A07FCEE88F}" dt="2020-05-17T16:36:43.067" v="168" actId="165"/>
          <ac:spMkLst>
            <pc:docMk/>
            <pc:sldMk cId="1673260171" sldId="577"/>
            <ac:spMk id="444" creationId="{54700E84-198A-49EF-8DAA-9EEA29353A6A}"/>
          </ac:spMkLst>
        </pc:spChg>
        <pc:spChg chg="mod">
          <ac:chgData name="reza kabir" userId="af3c95a13102d509" providerId="LiveId" clId="{F2C1D07E-E9FC-46B9-99E8-D8A07FCEE88F}" dt="2020-05-17T16:36:43.067" v="168" actId="165"/>
          <ac:spMkLst>
            <pc:docMk/>
            <pc:sldMk cId="1673260171" sldId="577"/>
            <ac:spMk id="445" creationId="{FEEDEC24-361C-42DF-8E51-A3BF9E2FAE47}"/>
          </ac:spMkLst>
        </pc:spChg>
        <pc:spChg chg="mod">
          <ac:chgData name="reza kabir" userId="af3c95a13102d509" providerId="LiveId" clId="{F2C1D07E-E9FC-46B9-99E8-D8A07FCEE88F}" dt="2020-05-17T16:36:43.067" v="168" actId="165"/>
          <ac:spMkLst>
            <pc:docMk/>
            <pc:sldMk cId="1673260171" sldId="577"/>
            <ac:spMk id="446" creationId="{82DD2C00-93D6-42D2-8270-3933971E9402}"/>
          </ac:spMkLst>
        </pc:spChg>
        <pc:spChg chg="mod">
          <ac:chgData name="reza kabir" userId="af3c95a13102d509" providerId="LiveId" clId="{F2C1D07E-E9FC-46B9-99E8-D8A07FCEE88F}" dt="2020-05-17T16:36:43.067" v="168" actId="165"/>
          <ac:spMkLst>
            <pc:docMk/>
            <pc:sldMk cId="1673260171" sldId="577"/>
            <ac:spMk id="448" creationId="{052E7DA2-4FE8-4673-9CD9-690AA35C8561}"/>
          </ac:spMkLst>
        </pc:spChg>
        <pc:spChg chg="mod">
          <ac:chgData name="reza kabir" userId="af3c95a13102d509" providerId="LiveId" clId="{F2C1D07E-E9FC-46B9-99E8-D8A07FCEE88F}" dt="2020-05-17T16:36:43.067" v="168" actId="165"/>
          <ac:spMkLst>
            <pc:docMk/>
            <pc:sldMk cId="1673260171" sldId="577"/>
            <ac:spMk id="449" creationId="{6442662C-96BD-4723-A82C-56B783BCE037}"/>
          </ac:spMkLst>
        </pc:spChg>
        <pc:spChg chg="mod">
          <ac:chgData name="reza kabir" userId="af3c95a13102d509" providerId="LiveId" clId="{F2C1D07E-E9FC-46B9-99E8-D8A07FCEE88F}" dt="2020-05-17T16:36:43.067" v="168" actId="165"/>
          <ac:spMkLst>
            <pc:docMk/>
            <pc:sldMk cId="1673260171" sldId="577"/>
            <ac:spMk id="450" creationId="{9E77DD04-5927-4F5A-B040-FF9455EA4FE9}"/>
          </ac:spMkLst>
        </pc:spChg>
        <pc:spChg chg="mod">
          <ac:chgData name="reza kabir" userId="af3c95a13102d509" providerId="LiveId" clId="{F2C1D07E-E9FC-46B9-99E8-D8A07FCEE88F}" dt="2020-05-17T16:36:43.067" v="168" actId="165"/>
          <ac:spMkLst>
            <pc:docMk/>
            <pc:sldMk cId="1673260171" sldId="577"/>
            <ac:spMk id="451" creationId="{4684C4A5-73CD-40B7-AE47-43E4405782AE}"/>
          </ac:spMkLst>
        </pc:spChg>
        <pc:spChg chg="mod">
          <ac:chgData name="reza kabir" userId="af3c95a13102d509" providerId="LiveId" clId="{F2C1D07E-E9FC-46B9-99E8-D8A07FCEE88F}" dt="2020-05-17T16:36:43.067" v="168" actId="165"/>
          <ac:spMkLst>
            <pc:docMk/>
            <pc:sldMk cId="1673260171" sldId="577"/>
            <ac:spMk id="452" creationId="{3B7BB379-054C-49A4-986D-DED7018DDF01}"/>
          </ac:spMkLst>
        </pc:spChg>
        <pc:spChg chg="mod">
          <ac:chgData name="reza kabir" userId="af3c95a13102d509" providerId="LiveId" clId="{F2C1D07E-E9FC-46B9-99E8-D8A07FCEE88F}" dt="2020-05-17T16:36:43.067" v="168" actId="165"/>
          <ac:spMkLst>
            <pc:docMk/>
            <pc:sldMk cId="1673260171" sldId="577"/>
            <ac:spMk id="453" creationId="{CD6E66A4-2F93-4814-99D5-20B07F61F043}"/>
          </ac:spMkLst>
        </pc:spChg>
        <pc:spChg chg="mod">
          <ac:chgData name="reza kabir" userId="af3c95a13102d509" providerId="LiveId" clId="{F2C1D07E-E9FC-46B9-99E8-D8A07FCEE88F}" dt="2020-05-17T16:36:43.067" v="168" actId="165"/>
          <ac:spMkLst>
            <pc:docMk/>
            <pc:sldMk cId="1673260171" sldId="577"/>
            <ac:spMk id="454" creationId="{444C9909-496F-482E-BA68-13B09DE29D30}"/>
          </ac:spMkLst>
        </pc:spChg>
        <pc:spChg chg="mod">
          <ac:chgData name="reza kabir" userId="af3c95a13102d509" providerId="LiveId" clId="{F2C1D07E-E9FC-46B9-99E8-D8A07FCEE88F}" dt="2020-05-17T16:36:43.067" v="168" actId="165"/>
          <ac:spMkLst>
            <pc:docMk/>
            <pc:sldMk cId="1673260171" sldId="577"/>
            <ac:spMk id="455" creationId="{60BFC5E2-36C9-49EE-854C-84DCAA07D7A1}"/>
          </ac:spMkLst>
        </pc:spChg>
        <pc:spChg chg="mod">
          <ac:chgData name="reza kabir" userId="af3c95a13102d509" providerId="LiveId" clId="{F2C1D07E-E9FC-46B9-99E8-D8A07FCEE88F}" dt="2020-05-17T16:36:43.067" v="168" actId="165"/>
          <ac:spMkLst>
            <pc:docMk/>
            <pc:sldMk cId="1673260171" sldId="577"/>
            <ac:spMk id="456" creationId="{87351654-9998-4026-A512-DEC3B8D85D4A}"/>
          </ac:spMkLst>
        </pc:spChg>
        <pc:spChg chg="mod">
          <ac:chgData name="reza kabir" userId="af3c95a13102d509" providerId="LiveId" clId="{F2C1D07E-E9FC-46B9-99E8-D8A07FCEE88F}" dt="2020-05-17T16:36:43.067" v="168" actId="165"/>
          <ac:spMkLst>
            <pc:docMk/>
            <pc:sldMk cId="1673260171" sldId="577"/>
            <ac:spMk id="457" creationId="{B2849744-60DE-4255-AA1D-FD66B2C2B08F}"/>
          </ac:spMkLst>
        </pc:spChg>
        <pc:spChg chg="mod">
          <ac:chgData name="reza kabir" userId="af3c95a13102d509" providerId="LiveId" clId="{F2C1D07E-E9FC-46B9-99E8-D8A07FCEE88F}" dt="2020-05-17T16:36:43.067" v="168" actId="165"/>
          <ac:spMkLst>
            <pc:docMk/>
            <pc:sldMk cId="1673260171" sldId="577"/>
            <ac:spMk id="458" creationId="{C565DC01-5B3E-47B4-A112-0B3A8959C78C}"/>
          </ac:spMkLst>
        </pc:spChg>
        <pc:spChg chg="mod">
          <ac:chgData name="reza kabir" userId="af3c95a13102d509" providerId="LiveId" clId="{F2C1D07E-E9FC-46B9-99E8-D8A07FCEE88F}" dt="2020-05-17T16:36:43.067" v="168" actId="165"/>
          <ac:spMkLst>
            <pc:docMk/>
            <pc:sldMk cId="1673260171" sldId="577"/>
            <ac:spMk id="459" creationId="{A0620C84-A9CC-4964-AF75-F84B272FB0EA}"/>
          </ac:spMkLst>
        </pc:spChg>
        <pc:spChg chg="mod">
          <ac:chgData name="reza kabir" userId="af3c95a13102d509" providerId="LiveId" clId="{F2C1D07E-E9FC-46B9-99E8-D8A07FCEE88F}" dt="2020-05-17T16:36:43.067" v="168" actId="165"/>
          <ac:spMkLst>
            <pc:docMk/>
            <pc:sldMk cId="1673260171" sldId="577"/>
            <ac:spMk id="460" creationId="{A3D23508-66E1-4921-B469-2FA796E64626}"/>
          </ac:spMkLst>
        </pc:spChg>
        <pc:spChg chg="mod">
          <ac:chgData name="reza kabir" userId="af3c95a13102d509" providerId="LiveId" clId="{F2C1D07E-E9FC-46B9-99E8-D8A07FCEE88F}" dt="2020-05-17T16:36:43.067" v="168" actId="165"/>
          <ac:spMkLst>
            <pc:docMk/>
            <pc:sldMk cId="1673260171" sldId="577"/>
            <ac:spMk id="461" creationId="{2C863DDC-28BC-4EBE-8D29-DC3E4A719F33}"/>
          </ac:spMkLst>
        </pc:spChg>
        <pc:spChg chg="mod">
          <ac:chgData name="reza kabir" userId="af3c95a13102d509" providerId="LiveId" clId="{F2C1D07E-E9FC-46B9-99E8-D8A07FCEE88F}" dt="2020-05-17T16:36:43.067" v="168" actId="165"/>
          <ac:spMkLst>
            <pc:docMk/>
            <pc:sldMk cId="1673260171" sldId="577"/>
            <ac:spMk id="462" creationId="{964B7401-1842-4EBA-AEF7-29F3E03F7138}"/>
          </ac:spMkLst>
        </pc:spChg>
        <pc:spChg chg="mod">
          <ac:chgData name="reza kabir" userId="af3c95a13102d509" providerId="LiveId" clId="{F2C1D07E-E9FC-46B9-99E8-D8A07FCEE88F}" dt="2020-05-17T16:36:43.067" v="168" actId="165"/>
          <ac:spMkLst>
            <pc:docMk/>
            <pc:sldMk cId="1673260171" sldId="577"/>
            <ac:spMk id="463" creationId="{D9D42AA3-EF36-4778-89C6-53C8D0443554}"/>
          </ac:spMkLst>
        </pc:spChg>
        <pc:spChg chg="mod">
          <ac:chgData name="reza kabir" userId="af3c95a13102d509" providerId="LiveId" clId="{F2C1D07E-E9FC-46B9-99E8-D8A07FCEE88F}" dt="2020-05-17T16:36:43.067" v="168" actId="165"/>
          <ac:spMkLst>
            <pc:docMk/>
            <pc:sldMk cId="1673260171" sldId="577"/>
            <ac:spMk id="464" creationId="{0818F19D-EA95-4A16-8B2E-E4567BB99E98}"/>
          </ac:spMkLst>
        </pc:spChg>
        <pc:spChg chg="mod">
          <ac:chgData name="reza kabir" userId="af3c95a13102d509" providerId="LiveId" clId="{F2C1D07E-E9FC-46B9-99E8-D8A07FCEE88F}" dt="2020-05-17T16:36:43.067" v="168" actId="165"/>
          <ac:spMkLst>
            <pc:docMk/>
            <pc:sldMk cId="1673260171" sldId="577"/>
            <ac:spMk id="465" creationId="{699CE79E-0A67-480B-AC83-01C145CF3741}"/>
          </ac:spMkLst>
        </pc:spChg>
        <pc:spChg chg="mod">
          <ac:chgData name="reza kabir" userId="af3c95a13102d509" providerId="LiveId" clId="{F2C1D07E-E9FC-46B9-99E8-D8A07FCEE88F}" dt="2020-05-17T16:36:43.067" v="168" actId="165"/>
          <ac:spMkLst>
            <pc:docMk/>
            <pc:sldMk cId="1673260171" sldId="577"/>
            <ac:spMk id="466" creationId="{0AC00F43-2731-420C-ABE0-17661A1B8601}"/>
          </ac:spMkLst>
        </pc:spChg>
        <pc:spChg chg="mod">
          <ac:chgData name="reza kabir" userId="af3c95a13102d509" providerId="LiveId" clId="{F2C1D07E-E9FC-46B9-99E8-D8A07FCEE88F}" dt="2020-05-17T16:36:43.067" v="168" actId="165"/>
          <ac:spMkLst>
            <pc:docMk/>
            <pc:sldMk cId="1673260171" sldId="577"/>
            <ac:spMk id="467" creationId="{F66BC40E-9053-4167-8E21-0D221F84363D}"/>
          </ac:spMkLst>
        </pc:spChg>
        <pc:spChg chg="mod">
          <ac:chgData name="reza kabir" userId="af3c95a13102d509" providerId="LiveId" clId="{F2C1D07E-E9FC-46B9-99E8-D8A07FCEE88F}" dt="2020-05-17T16:36:43.067" v="168" actId="165"/>
          <ac:spMkLst>
            <pc:docMk/>
            <pc:sldMk cId="1673260171" sldId="577"/>
            <ac:spMk id="468" creationId="{461B1749-8680-4203-B62D-14145EF440FE}"/>
          </ac:spMkLst>
        </pc:spChg>
        <pc:spChg chg="mod">
          <ac:chgData name="reza kabir" userId="af3c95a13102d509" providerId="LiveId" clId="{F2C1D07E-E9FC-46B9-99E8-D8A07FCEE88F}" dt="2020-05-17T16:36:43.067" v="168" actId="165"/>
          <ac:spMkLst>
            <pc:docMk/>
            <pc:sldMk cId="1673260171" sldId="577"/>
            <ac:spMk id="469" creationId="{2A0E52A2-83CA-4BE2-AEC3-E92DAEFC49CE}"/>
          </ac:spMkLst>
        </pc:spChg>
        <pc:spChg chg="mod">
          <ac:chgData name="reza kabir" userId="af3c95a13102d509" providerId="LiveId" clId="{F2C1D07E-E9FC-46B9-99E8-D8A07FCEE88F}" dt="2020-05-17T16:36:43.067" v="168" actId="165"/>
          <ac:spMkLst>
            <pc:docMk/>
            <pc:sldMk cId="1673260171" sldId="577"/>
            <ac:spMk id="470" creationId="{4ACD272F-0497-4A6E-B6C5-153FA36C3029}"/>
          </ac:spMkLst>
        </pc:spChg>
        <pc:spChg chg="mod">
          <ac:chgData name="reza kabir" userId="af3c95a13102d509" providerId="LiveId" clId="{F2C1D07E-E9FC-46B9-99E8-D8A07FCEE88F}" dt="2020-05-17T16:36:43.067" v="168" actId="165"/>
          <ac:spMkLst>
            <pc:docMk/>
            <pc:sldMk cId="1673260171" sldId="577"/>
            <ac:spMk id="471" creationId="{465C32A1-B6B0-40C9-8281-DF7509948FDE}"/>
          </ac:spMkLst>
        </pc:spChg>
        <pc:spChg chg="mod">
          <ac:chgData name="reza kabir" userId="af3c95a13102d509" providerId="LiveId" clId="{F2C1D07E-E9FC-46B9-99E8-D8A07FCEE88F}" dt="2020-05-17T16:36:43.067" v="168" actId="165"/>
          <ac:spMkLst>
            <pc:docMk/>
            <pc:sldMk cId="1673260171" sldId="577"/>
            <ac:spMk id="472" creationId="{6BF55E80-806E-4192-A5E2-A068F15479FD}"/>
          </ac:spMkLst>
        </pc:spChg>
        <pc:spChg chg="mod">
          <ac:chgData name="reza kabir" userId="af3c95a13102d509" providerId="LiveId" clId="{F2C1D07E-E9FC-46B9-99E8-D8A07FCEE88F}" dt="2020-05-17T16:36:43.067" v="168" actId="165"/>
          <ac:spMkLst>
            <pc:docMk/>
            <pc:sldMk cId="1673260171" sldId="577"/>
            <ac:spMk id="473" creationId="{E2AB01AE-7A2A-4540-8091-ED55FC36E2C7}"/>
          </ac:spMkLst>
        </pc:spChg>
        <pc:spChg chg="mod">
          <ac:chgData name="reza kabir" userId="af3c95a13102d509" providerId="LiveId" clId="{F2C1D07E-E9FC-46B9-99E8-D8A07FCEE88F}" dt="2020-05-17T16:36:43.067" v="168" actId="165"/>
          <ac:spMkLst>
            <pc:docMk/>
            <pc:sldMk cId="1673260171" sldId="577"/>
            <ac:spMk id="474" creationId="{55F17CB7-8FCC-4949-A63C-81FE6FB1BEC4}"/>
          </ac:spMkLst>
        </pc:spChg>
        <pc:spChg chg="mod">
          <ac:chgData name="reza kabir" userId="af3c95a13102d509" providerId="LiveId" clId="{F2C1D07E-E9FC-46B9-99E8-D8A07FCEE88F}" dt="2020-05-17T16:36:43.067" v="168" actId="165"/>
          <ac:spMkLst>
            <pc:docMk/>
            <pc:sldMk cId="1673260171" sldId="577"/>
            <ac:spMk id="475" creationId="{FC005B50-7B1B-48E5-BCC7-861DE0DBCB33}"/>
          </ac:spMkLst>
        </pc:spChg>
        <pc:spChg chg="mod">
          <ac:chgData name="reza kabir" userId="af3c95a13102d509" providerId="LiveId" clId="{F2C1D07E-E9FC-46B9-99E8-D8A07FCEE88F}" dt="2020-05-17T16:36:43.067" v="168" actId="165"/>
          <ac:spMkLst>
            <pc:docMk/>
            <pc:sldMk cId="1673260171" sldId="577"/>
            <ac:spMk id="476" creationId="{F1C1948C-A70F-4B37-8D02-391604D8DD4A}"/>
          </ac:spMkLst>
        </pc:spChg>
        <pc:spChg chg="mod">
          <ac:chgData name="reza kabir" userId="af3c95a13102d509" providerId="LiveId" clId="{F2C1D07E-E9FC-46B9-99E8-D8A07FCEE88F}" dt="2020-05-17T16:36:43.067" v="168" actId="165"/>
          <ac:spMkLst>
            <pc:docMk/>
            <pc:sldMk cId="1673260171" sldId="577"/>
            <ac:spMk id="477" creationId="{2FBB8D42-8E08-42F1-956C-6633B1030995}"/>
          </ac:spMkLst>
        </pc:spChg>
        <pc:spChg chg="mod">
          <ac:chgData name="reza kabir" userId="af3c95a13102d509" providerId="LiveId" clId="{F2C1D07E-E9FC-46B9-99E8-D8A07FCEE88F}" dt="2020-05-17T16:36:43.067" v="168" actId="165"/>
          <ac:spMkLst>
            <pc:docMk/>
            <pc:sldMk cId="1673260171" sldId="577"/>
            <ac:spMk id="478" creationId="{E38210B1-6365-49E5-98EA-D6E0FF9C11F1}"/>
          </ac:spMkLst>
        </pc:spChg>
        <pc:spChg chg="mod">
          <ac:chgData name="reza kabir" userId="af3c95a13102d509" providerId="LiveId" clId="{F2C1D07E-E9FC-46B9-99E8-D8A07FCEE88F}" dt="2020-05-17T16:36:43.067" v="168" actId="165"/>
          <ac:spMkLst>
            <pc:docMk/>
            <pc:sldMk cId="1673260171" sldId="577"/>
            <ac:spMk id="479" creationId="{005A0C82-4226-414A-A9D8-30D00F3437F8}"/>
          </ac:spMkLst>
        </pc:spChg>
        <pc:spChg chg="mod">
          <ac:chgData name="reza kabir" userId="af3c95a13102d509" providerId="LiveId" clId="{F2C1D07E-E9FC-46B9-99E8-D8A07FCEE88F}" dt="2020-05-17T16:36:43.067" v="168" actId="165"/>
          <ac:spMkLst>
            <pc:docMk/>
            <pc:sldMk cId="1673260171" sldId="577"/>
            <ac:spMk id="480" creationId="{6AA61B2B-A4D7-40C2-8CC0-8D5667C12939}"/>
          </ac:spMkLst>
        </pc:spChg>
        <pc:spChg chg="mod">
          <ac:chgData name="reza kabir" userId="af3c95a13102d509" providerId="LiveId" clId="{F2C1D07E-E9FC-46B9-99E8-D8A07FCEE88F}" dt="2020-05-17T16:36:43.067" v="168" actId="165"/>
          <ac:spMkLst>
            <pc:docMk/>
            <pc:sldMk cId="1673260171" sldId="577"/>
            <ac:spMk id="481" creationId="{F9B4339F-6BFF-4972-B99E-60BBBBD9A2FE}"/>
          </ac:spMkLst>
        </pc:spChg>
        <pc:spChg chg="mod">
          <ac:chgData name="reza kabir" userId="af3c95a13102d509" providerId="LiveId" clId="{F2C1D07E-E9FC-46B9-99E8-D8A07FCEE88F}" dt="2020-05-17T16:36:43.067" v="168" actId="165"/>
          <ac:spMkLst>
            <pc:docMk/>
            <pc:sldMk cId="1673260171" sldId="577"/>
            <ac:spMk id="482" creationId="{DC22DBF0-1FA1-4513-AAAA-225FAF88C4BE}"/>
          </ac:spMkLst>
        </pc:spChg>
        <pc:spChg chg="mod">
          <ac:chgData name="reza kabir" userId="af3c95a13102d509" providerId="LiveId" clId="{F2C1D07E-E9FC-46B9-99E8-D8A07FCEE88F}" dt="2020-05-17T16:36:43.067" v="168" actId="165"/>
          <ac:spMkLst>
            <pc:docMk/>
            <pc:sldMk cId="1673260171" sldId="577"/>
            <ac:spMk id="483" creationId="{BDD13543-2C8D-4AFF-9F86-B15953B5B408}"/>
          </ac:spMkLst>
        </pc:spChg>
        <pc:spChg chg="mod">
          <ac:chgData name="reza kabir" userId="af3c95a13102d509" providerId="LiveId" clId="{F2C1D07E-E9FC-46B9-99E8-D8A07FCEE88F}" dt="2020-05-17T16:36:43.067" v="168" actId="165"/>
          <ac:spMkLst>
            <pc:docMk/>
            <pc:sldMk cId="1673260171" sldId="577"/>
            <ac:spMk id="484" creationId="{94C1C939-6906-4013-9395-859AE18AD500}"/>
          </ac:spMkLst>
        </pc:spChg>
        <pc:spChg chg="mod">
          <ac:chgData name="reza kabir" userId="af3c95a13102d509" providerId="LiveId" clId="{F2C1D07E-E9FC-46B9-99E8-D8A07FCEE88F}" dt="2020-05-17T16:36:43.067" v="168" actId="165"/>
          <ac:spMkLst>
            <pc:docMk/>
            <pc:sldMk cId="1673260171" sldId="577"/>
            <ac:spMk id="485" creationId="{2F174B2A-87AE-4377-8E03-01DE4FF3F468}"/>
          </ac:spMkLst>
        </pc:spChg>
        <pc:spChg chg="mod">
          <ac:chgData name="reza kabir" userId="af3c95a13102d509" providerId="LiveId" clId="{F2C1D07E-E9FC-46B9-99E8-D8A07FCEE88F}" dt="2020-05-17T16:36:43.067" v="168" actId="165"/>
          <ac:spMkLst>
            <pc:docMk/>
            <pc:sldMk cId="1673260171" sldId="577"/>
            <ac:spMk id="486" creationId="{A3F80BF9-62F2-4012-A2D6-FEA3F07E39DA}"/>
          </ac:spMkLst>
        </pc:spChg>
        <pc:spChg chg="mod">
          <ac:chgData name="reza kabir" userId="af3c95a13102d509" providerId="LiveId" clId="{F2C1D07E-E9FC-46B9-99E8-D8A07FCEE88F}" dt="2020-05-17T16:36:43.067" v="168" actId="165"/>
          <ac:spMkLst>
            <pc:docMk/>
            <pc:sldMk cId="1673260171" sldId="577"/>
            <ac:spMk id="487" creationId="{A6C4AE14-CCAB-4A69-A8FA-ED04D9D7DAC6}"/>
          </ac:spMkLst>
        </pc:spChg>
        <pc:spChg chg="mod">
          <ac:chgData name="reza kabir" userId="af3c95a13102d509" providerId="LiveId" clId="{F2C1D07E-E9FC-46B9-99E8-D8A07FCEE88F}" dt="2020-05-17T16:36:43.067" v="168" actId="165"/>
          <ac:spMkLst>
            <pc:docMk/>
            <pc:sldMk cId="1673260171" sldId="577"/>
            <ac:spMk id="488" creationId="{C1F61103-4086-4947-8204-76DA37DF8D3E}"/>
          </ac:spMkLst>
        </pc:spChg>
        <pc:spChg chg="mod">
          <ac:chgData name="reza kabir" userId="af3c95a13102d509" providerId="LiveId" clId="{F2C1D07E-E9FC-46B9-99E8-D8A07FCEE88F}" dt="2020-05-17T16:36:43.067" v="168" actId="165"/>
          <ac:spMkLst>
            <pc:docMk/>
            <pc:sldMk cId="1673260171" sldId="577"/>
            <ac:spMk id="489" creationId="{9ED5CA62-0E9A-4161-A2E8-FB6A02A2E97F}"/>
          </ac:spMkLst>
        </pc:spChg>
        <pc:spChg chg="mod">
          <ac:chgData name="reza kabir" userId="af3c95a13102d509" providerId="LiveId" clId="{F2C1D07E-E9FC-46B9-99E8-D8A07FCEE88F}" dt="2020-05-17T16:36:43.067" v="168" actId="165"/>
          <ac:spMkLst>
            <pc:docMk/>
            <pc:sldMk cId="1673260171" sldId="577"/>
            <ac:spMk id="490" creationId="{890CBB49-6EA0-4792-9B8F-0570E0A5618A}"/>
          </ac:spMkLst>
        </pc:spChg>
        <pc:spChg chg="mod">
          <ac:chgData name="reza kabir" userId="af3c95a13102d509" providerId="LiveId" clId="{F2C1D07E-E9FC-46B9-99E8-D8A07FCEE88F}" dt="2020-05-17T16:36:43.067" v="168" actId="165"/>
          <ac:spMkLst>
            <pc:docMk/>
            <pc:sldMk cId="1673260171" sldId="577"/>
            <ac:spMk id="491" creationId="{8992D886-D428-4634-A117-EF73F23888D3}"/>
          </ac:spMkLst>
        </pc:spChg>
        <pc:spChg chg="mod">
          <ac:chgData name="reza kabir" userId="af3c95a13102d509" providerId="LiveId" clId="{F2C1D07E-E9FC-46B9-99E8-D8A07FCEE88F}" dt="2020-05-17T16:36:43.067" v="168" actId="165"/>
          <ac:spMkLst>
            <pc:docMk/>
            <pc:sldMk cId="1673260171" sldId="577"/>
            <ac:spMk id="492" creationId="{D750B95C-8D94-45CF-B28C-C79E6B1CF392}"/>
          </ac:spMkLst>
        </pc:spChg>
        <pc:spChg chg="mod">
          <ac:chgData name="reza kabir" userId="af3c95a13102d509" providerId="LiveId" clId="{F2C1D07E-E9FC-46B9-99E8-D8A07FCEE88F}" dt="2020-05-17T16:36:43.067" v="168" actId="165"/>
          <ac:spMkLst>
            <pc:docMk/>
            <pc:sldMk cId="1673260171" sldId="577"/>
            <ac:spMk id="493" creationId="{16AF34ED-D930-40B8-B26E-42856B2CD4C8}"/>
          </ac:spMkLst>
        </pc:spChg>
        <pc:spChg chg="mod">
          <ac:chgData name="reza kabir" userId="af3c95a13102d509" providerId="LiveId" clId="{F2C1D07E-E9FC-46B9-99E8-D8A07FCEE88F}" dt="2020-05-17T16:36:43.067" v="168" actId="165"/>
          <ac:spMkLst>
            <pc:docMk/>
            <pc:sldMk cId="1673260171" sldId="577"/>
            <ac:spMk id="494" creationId="{F3779A13-6EAB-4764-A3C9-A006C559B4B6}"/>
          </ac:spMkLst>
        </pc:spChg>
        <pc:spChg chg="mod">
          <ac:chgData name="reza kabir" userId="af3c95a13102d509" providerId="LiveId" clId="{F2C1D07E-E9FC-46B9-99E8-D8A07FCEE88F}" dt="2020-05-17T16:36:43.067" v="168" actId="165"/>
          <ac:spMkLst>
            <pc:docMk/>
            <pc:sldMk cId="1673260171" sldId="577"/>
            <ac:spMk id="495" creationId="{E4B4BE9A-92EF-479D-BA9A-63121477B81B}"/>
          </ac:spMkLst>
        </pc:spChg>
        <pc:spChg chg="mod">
          <ac:chgData name="reza kabir" userId="af3c95a13102d509" providerId="LiveId" clId="{F2C1D07E-E9FC-46B9-99E8-D8A07FCEE88F}" dt="2020-05-17T16:36:43.067" v="168" actId="165"/>
          <ac:spMkLst>
            <pc:docMk/>
            <pc:sldMk cId="1673260171" sldId="577"/>
            <ac:spMk id="496" creationId="{E08A8901-5861-4A88-A061-26688AC11041}"/>
          </ac:spMkLst>
        </pc:spChg>
        <pc:spChg chg="mod">
          <ac:chgData name="reza kabir" userId="af3c95a13102d509" providerId="LiveId" clId="{F2C1D07E-E9FC-46B9-99E8-D8A07FCEE88F}" dt="2020-05-17T16:36:43.067" v="168" actId="165"/>
          <ac:spMkLst>
            <pc:docMk/>
            <pc:sldMk cId="1673260171" sldId="577"/>
            <ac:spMk id="497" creationId="{7A2435A7-9236-459F-803C-C404B744F184}"/>
          </ac:spMkLst>
        </pc:spChg>
        <pc:spChg chg="mod">
          <ac:chgData name="reza kabir" userId="af3c95a13102d509" providerId="LiveId" clId="{F2C1D07E-E9FC-46B9-99E8-D8A07FCEE88F}" dt="2020-05-17T16:36:43.067" v="168" actId="165"/>
          <ac:spMkLst>
            <pc:docMk/>
            <pc:sldMk cId="1673260171" sldId="577"/>
            <ac:spMk id="498" creationId="{61441DC1-99AF-482A-8F10-1DCC0B9479F4}"/>
          </ac:spMkLst>
        </pc:spChg>
        <pc:spChg chg="mod">
          <ac:chgData name="reza kabir" userId="af3c95a13102d509" providerId="LiveId" clId="{F2C1D07E-E9FC-46B9-99E8-D8A07FCEE88F}" dt="2020-05-17T16:36:43.067" v="168" actId="165"/>
          <ac:spMkLst>
            <pc:docMk/>
            <pc:sldMk cId="1673260171" sldId="577"/>
            <ac:spMk id="499" creationId="{ACE3F028-0C03-44F9-981A-473F2BBF430C}"/>
          </ac:spMkLst>
        </pc:spChg>
        <pc:spChg chg="mod">
          <ac:chgData name="reza kabir" userId="af3c95a13102d509" providerId="LiveId" clId="{F2C1D07E-E9FC-46B9-99E8-D8A07FCEE88F}" dt="2020-05-17T16:36:43.067" v="168" actId="165"/>
          <ac:spMkLst>
            <pc:docMk/>
            <pc:sldMk cId="1673260171" sldId="577"/>
            <ac:spMk id="500" creationId="{8CD6936F-A674-48DD-95AC-5E1A7DEF00CF}"/>
          </ac:spMkLst>
        </pc:spChg>
        <pc:spChg chg="mod">
          <ac:chgData name="reza kabir" userId="af3c95a13102d509" providerId="LiveId" clId="{F2C1D07E-E9FC-46B9-99E8-D8A07FCEE88F}" dt="2020-05-17T16:36:43.067" v="168" actId="165"/>
          <ac:spMkLst>
            <pc:docMk/>
            <pc:sldMk cId="1673260171" sldId="577"/>
            <ac:spMk id="501" creationId="{9E77BAB8-B608-4D21-A040-94305A4B6583}"/>
          </ac:spMkLst>
        </pc:spChg>
        <pc:spChg chg="mod">
          <ac:chgData name="reza kabir" userId="af3c95a13102d509" providerId="LiveId" clId="{F2C1D07E-E9FC-46B9-99E8-D8A07FCEE88F}" dt="2020-05-17T16:36:43.067" v="168" actId="165"/>
          <ac:spMkLst>
            <pc:docMk/>
            <pc:sldMk cId="1673260171" sldId="577"/>
            <ac:spMk id="502" creationId="{8950A018-B170-4FFC-81DC-74A65B99B7EA}"/>
          </ac:spMkLst>
        </pc:spChg>
        <pc:spChg chg="mod">
          <ac:chgData name="reza kabir" userId="af3c95a13102d509" providerId="LiveId" clId="{F2C1D07E-E9FC-46B9-99E8-D8A07FCEE88F}" dt="2020-05-17T16:36:43.067" v="168" actId="165"/>
          <ac:spMkLst>
            <pc:docMk/>
            <pc:sldMk cId="1673260171" sldId="577"/>
            <ac:spMk id="503" creationId="{337DCEC1-8B99-44CE-9080-CE1B154B1002}"/>
          </ac:spMkLst>
        </pc:spChg>
        <pc:spChg chg="mod">
          <ac:chgData name="reza kabir" userId="af3c95a13102d509" providerId="LiveId" clId="{F2C1D07E-E9FC-46B9-99E8-D8A07FCEE88F}" dt="2020-05-17T16:36:43.067" v="168" actId="165"/>
          <ac:spMkLst>
            <pc:docMk/>
            <pc:sldMk cId="1673260171" sldId="577"/>
            <ac:spMk id="504" creationId="{3268AFC9-BA6D-443A-91C2-162759BA9819}"/>
          </ac:spMkLst>
        </pc:spChg>
        <pc:spChg chg="mod">
          <ac:chgData name="reza kabir" userId="af3c95a13102d509" providerId="LiveId" clId="{F2C1D07E-E9FC-46B9-99E8-D8A07FCEE88F}" dt="2020-05-17T16:36:43.067" v="168" actId="165"/>
          <ac:spMkLst>
            <pc:docMk/>
            <pc:sldMk cId="1673260171" sldId="577"/>
            <ac:spMk id="505" creationId="{046A84B6-7846-431B-8C6F-3EB23B2E9780}"/>
          </ac:spMkLst>
        </pc:spChg>
        <pc:spChg chg="mod">
          <ac:chgData name="reza kabir" userId="af3c95a13102d509" providerId="LiveId" clId="{F2C1D07E-E9FC-46B9-99E8-D8A07FCEE88F}" dt="2020-05-17T16:36:43.067" v="168" actId="165"/>
          <ac:spMkLst>
            <pc:docMk/>
            <pc:sldMk cId="1673260171" sldId="577"/>
            <ac:spMk id="506" creationId="{447CFC2C-23D5-487B-BAB8-33E2F7B93512}"/>
          </ac:spMkLst>
        </pc:spChg>
        <pc:spChg chg="mod">
          <ac:chgData name="reza kabir" userId="af3c95a13102d509" providerId="LiveId" clId="{F2C1D07E-E9FC-46B9-99E8-D8A07FCEE88F}" dt="2020-05-17T16:36:43.067" v="168" actId="165"/>
          <ac:spMkLst>
            <pc:docMk/>
            <pc:sldMk cId="1673260171" sldId="577"/>
            <ac:spMk id="507" creationId="{7331F4E2-214D-4836-81E3-288504C7906C}"/>
          </ac:spMkLst>
        </pc:spChg>
        <pc:spChg chg="mod">
          <ac:chgData name="reza kabir" userId="af3c95a13102d509" providerId="LiveId" clId="{F2C1D07E-E9FC-46B9-99E8-D8A07FCEE88F}" dt="2020-05-17T16:36:43.067" v="168" actId="165"/>
          <ac:spMkLst>
            <pc:docMk/>
            <pc:sldMk cId="1673260171" sldId="577"/>
            <ac:spMk id="508" creationId="{0A9D6B05-5FCB-4817-9A3D-EB2F777B3514}"/>
          </ac:spMkLst>
        </pc:spChg>
        <pc:spChg chg="mod">
          <ac:chgData name="reza kabir" userId="af3c95a13102d509" providerId="LiveId" clId="{F2C1D07E-E9FC-46B9-99E8-D8A07FCEE88F}" dt="2020-05-17T16:36:43.067" v="168" actId="165"/>
          <ac:spMkLst>
            <pc:docMk/>
            <pc:sldMk cId="1673260171" sldId="577"/>
            <ac:spMk id="509" creationId="{6E19363E-D28F-45C3-A759-EF451993807A}"/>
          </ac:spMkLst>
        </pc:spChg>
        <pc:spChg chg="mod">
          <ac:chgData name="reza kabir" userId="af3c95a13102d509" providerId="LiveId" clId="{F2C1D07E-E9FC-46B9-99E8-D8A07FCEE88F}" dt="2020-05-17T16:36:43.067" v="168" actId="165"/>
          <ac:spMkLst>
            <pc:docMk/>
            <pc:sldMk cId="1673260171" sldId="577"/>
            <ac:spMk id="510" creationId="{1DF7701E-298B-4632-8545-72B74AFE32C3}"/>
          </ac:spMkLst>
        </pc:spChg>
        <pc:spChg chg="mod">
          <ac:chgData name="reza kabir" userId="af3c95a13102d509" providerId="LiveId" clId="{F2C1D07E-E9FC-46B9-99E8-D8A07FCEE88F}" dt="2020-05-17T16:36:43.067" v="168" actId="165"/>
          <ac:spMkLst>
            <pc:docMk/>
            <pc:sldMk cId="1673260171" sldId="577"/>
            <ac:spMk id="511" creationId="{0F3AB15C-5404-4844-9AC8-D5B04C10F71B}"/>
          </ac:spMkLst>
        </pc:spChg>
        <pc:spChg chg="mod">
          <ac:chgData name="reza kabir" userId="af3c95a13102d509" providerId="LiveId" clId="{F2C1D07E-E9FC-46B9-99E8-D8A07FCEE88F}" dt="2020-05-17T16:36:43.067" v="168" actId="165"/>
          <ac:spMkLst>
            <pc:docMk/>
            <pc:sldMk cId="1673260171" sldId="577"/>
            <ac:spMk id="512" creationId="{B4C3EED0-1857-4A9F-BDDF-A2DB3DB335B3}"/>
          </ac:spMkLst>
        </pc:spChg>
        <pc:spChg chg="mod">
          <ac:chgData name="reza kabir" userId="af3c95a13102d509" providerId="LiveId" clId="{F2C1D07E-E9FC-46B9-99E8-D8A07FCEE88F}" dt="2020-05-17T16:36:43.067" v="168" actId="165"/>
          <ac:spMkLst>
            <pc:docMk/>
            <pc:sldMk cId="1673260171" sldId="577"/>
            <ac:spMk id="513" creationId="{01CF3A22-8DA4-4FF3-BEC7-44442978C23C}"/>
          </ac:spMkLst>
        </pc:spChg>
        <pc:spChg chg="mod">
          <ac:chgData name="reza kabir" userId="af3c95a13102d509" providerId="LiveId" clId="{F2C1D07E-E9FC-46B9-99E8-D8A07FCEE88F}" dt="2020-05-17T16:36:43.067" v="168" actId="165"/>
          <ac:spMkLst>
            <pc:docMk/>
            <pc:sldMk cId="1673260171" sldId="577"/>
            <ac:spMk id="514" creationId="{3CC66788-942A-4E7D-87A5-C2CE841946FC}"/>
          </ac:spMkLst>
        </pc:spChg>
        <pc:spChg chg="mod">
          <ac:chgData name="reza kabir" userId="af3c95a13102d509" providerId="LiveId" clId="{F2C1D07E-E9FC-46B9-99E8-D8A07FCEE88F}" dt="2020-05-17T16:36:43.067" v="168" actId="165"/>
          <ac:spMkLst>
            <pc:docMk/>
            <pc:sldMk cId="1673260171" sldId="577"/>
            <ac:spMk id="515" creationId="{3F0D9A34-2941-4C05-A63A-9D8EE240F96D}"/>
          </ac:spMkLst>
        </pc:spChg>
        <pc:spChg chg="mod">
          <ac:chgData name="reza kabir" userId="af3c95a13102d509" providerId="LiveId" clId="{F2C1D07E-E9FC-46B9-99E8-D8A07FCEE88F}" dt="2020-05-17T16:36:43.067" v="168" actId="165"/>
          <ac:spMkLst>
            <pc:docMk/>
            <pc:sldMk cId="1673260171" sldId="577"/>
            <ac:spMk id="516" creationId="{0CB24BAC-70B4-4EB7-9F9C-E08B7C9F3BEE}"/>
          </ac:spMkLst>
        </pc:spChg>
        <pc:spChg chg="mod">
          <ac:chgData name="reza kabir" userId="af3c95a13102d509" providerId="LiveId" clId="{F2C1D07E-E9FC-46B9-99E8-D8A07FCEE88F}" dt="2020-05-17T16:36:43.067" v="168" actId="165"/>
          <ac:spMkLst>
            <pc:docMk/>
            <pc:sldMk cId="1673260171" sldId="577"/>
            <ac:spMk id="517" creationId="{7AD12223-8F72-477B-86A7-BD8313851EEE}"/>
          </ac:spMkLst>
        </pc:spChg>
        <pc:spChg chg="mod">
          <ac:chgData name="reza kabir" userId="af3c95a13102d509" providerId="LiveId" clId="{F2C1D07E-E9FC-46B9-99E8-D8A07FCEE88F}" dt="2020-05-17T16:36:43.067" v="168" actId="165"/>
          <ac:spMkLst>
            <pc:docMk/>
            <pc:sldMk cId="1673260171" sldId="577"/>
            <ac:spMk id="518" creationId="{CB3BFFA3-BDAC-4D25-8BA0-3108F2358B04}"/>
          </ac:spMkLst>
        </pc:spChg>
        <pc:spChg chg="mod">
          <ac:chgData name="reza kabir" userId="af3c95a13102d509" providerId="LiveId" clId="{F2C1D07E-E9FC-46B9-99E8-D8A07FCEE88F}" dt="2020-05-17T16:36:43.067" v="168" actId="165"/>
          <ac:spMkLst>
            <pc:docMk/>
            <pc:sldMk cId="1673260171" sldId="577"/>
            <ac:spMk id="519" creationId="{CC9A6EE9-4EA8-4505-8005-FB7D370FE66A}"/>
          </ac:spMkLst>
        </pc:spChg>
        <pc:spChg chg="mod">
          <ac:chgData name="reza kabir" userId="af3c95a13102d509" providerId="LiveId" clId="{F2C1D07E-E9FC-46B9-99E8-D8A07FCEE88F}" dt="2020-05-17T16:36:43.067" v="168" actId="165"/>
          <ac:spMkLst>
            <pc:docMk/>
            <pc:sldMk cId="1673260171" sldId="577"/>
            <ac:spMk id="520" creationId="{E2A87618-EC18-46E6-8A92-34F94B76C93F}"/>
          </ac:spMkLst>
        </pc:spChg>
        <pc:spChg chg="mod">
          <ac:chgData name="reza kabir" userId="af3c95a13102d509" providerId="LiveId" clId="{F2C1D07E-E9FC-46B9-99E8-D8A07FCEE88F}" dt="2020-05-17T16:36:43.067" v="168" actId="165"/>
          <ac:spMkLst>
            <pc:docMk/>
            <pc:sldMk cId="1673260171" sldId="577"/>
            <ac:spMk id="521" creationId="{8DA3A7A6-9AA6-41AC-AAB8-51B776040BEE}"/>
          </ac:spMkLst>
        </pc:spChg>
        <pc:spChg chg="mod">
          <ac:chgData name="reza kabir" userId="af3c95a13102d509" providerId="LiveId" clId="{F2C1D07E-E9FC-46B9-99E8-D8A07FCEE88F}" dt="2020-05-17T16:36:43.067" v="168" actId="165"/>
          <ac:spMkLst>
            <pc:docMk/>
            <pc:sldMk cId="1673260171" sldId="577"/>
            <ac:spMk id="522" creationId="{11A27260-3C5D-4323-A724-54605D075207}"/>
          </ac:spMkLst>
        </pc:spChg>
        <pc:spChg chg="mod">
          <ac:chgData name="reza kabir" userId="af3c95a13102d509" providerId="LiveId" clId="{F2C1D07E-E9FC-46B9-99E8-D8A07FCEE88F}" dt="2020-05-17T16:36:43.067" v="168" actId="165"/>
          <ac:spMkLst>
            <pc:docMk/>
            <pc:sldMk cId="1673260171" sldId="577"/>
            <ac:spMk id="523" creationId="{FA85F06D-5D78-455E-A6AF-6EA8B33895AD}"/>
          </ac:spMkLst>
        </pc:spChg>
        <pc:spChg chg="mod">
          <ac:chgData name="reza kabir" userId="af3c95a13102d509" providerId="LiveId" clId="{F2C1D07E-E9FC-46B9-99E8-D8A07FCEE88F}" dt="2020-05-17T16:36:43.067" v="168" actId="165"/>
          <ac:spMkLst>
            <pc:docMk/>
            <pc:sldMk cId="1673260171" sldId="577"/>
            <ac:spMk id="524" creationId="{EB86D7F4-EA37-401B-BDA6-532A6EB61838}"/>
          </ac:spMkLst>
        </pc:spChg>
        <pc:spChg chg="mod">
          <ac:chgData name="reza kabir" userId="af3c95a13102d509" providerId="LiveId" clId="{F2C1D07E-E9FC-46B9-99E8-D8A07FCEE88F}" dt="2020-05-17T16:36:43.067" v="168" actId="165"/>
          <ac:spMkLst>
            <pc:docMk/>
            <pc:sldMk cId="1673260171" sldId="577"/>
            <ac:spMk id="525" creationId="{2230569A-15D7-4DAB-BD91-AD82382F0FD2}"/>
          </ac:spMkLst>
        </pc:spChg>
        <pc:spChg chg="mod">
          <ac:chgData name="reza kabir" userId="af3c95a13102d509" providerId="LiveId" clId="{F2C1D07E-E9FC-46B9-99E8-D8A07FCEE88F}" dt="2020-05-17T16:36:43.067" v="168" actId="165"/>
          <ac:spMkLst>
            <pc:docMk/>
            <pc:sldMk cId="1673260171" sldId="577"/>
            <ac:spMk id="526" creationId="{1D747A51-2EB6-4436-8FE6-4E2EA7D0311A}"/>
          </ac:spMkLst>
        </pc:spChg>
        <pc:spChg chg="mod">
          <ac:chgData name="reza kabir" userId="af3c95a13102d509" providerId="LiveId" clId="{F2C1D07E-E9FC-46B9-99E8-D8A07FCEE88F}" dt="2020-05-17T16:36:43.067" v="168" actId="165"/>
          <ac:spMkLst>
            <pc:docMk/>
            <pc:sldMk cId="1673260171" sldId="577"/>
            <ac:spMk id="527" creationId="{5BD69B57-9488-419A-9BB2-B5D838FABF18}"/>
          </ac:spMkLst>
        </pc:spChg>
        <pc:spChg chg="mod">
          <ac:chgData name="reza kabir" userId="af3c95a13102d509" providerId="LiveId" clId="{F2C1D07E-E9FC-46B9-99E8-D8A07FCEE88F}" dt="2020-05-17T16:36:43.067" v="168" actId="165"/>
          <ac:spMkLst>
            <pc:docMk/>
            <pc:sldMk cId="1673260171" sldId="577"/>
            <ac:spMk id="529" creationId="{D38C9C46-B1CF-4B08-A74C-E32381058D7B}"/>
          </ac:spMkLst>
        </pc:spChg>
        <pc:spChg chg="mod">
          <ac:chgData name="reza kabir" userId="af3c95a13102d509" providerId="LiveId" clId="{F2C1D07E-E9FC-46B9-99E8-D8A07FCEE88F}" dt="2020-05-17T16:36:43.067" v="168" actId="165"/>
          <ac:spMkLst>
            <pc:docMk/>
            <pc:sldMk cId="1673260171" sldId="577"/>
            <ac:spMk id="530" creationId="{5D75678F-1C3C-4E0F-887D-5B8CA3A69DF8}"/>
          </ac:spMkLst>
        </pc:spChg>
        <pc:spChg chg="mod">
          <ac:chgData name="reza kabir" userId="af3c95a13102d509" providerId="LiveId" clId="{F2C1D07E-E9FC-46B9-99E8-D8A07FCEE88F}" dt="2020-05-17T16:36:43.067" v="168" actId="165"/>
          <ac:spMkLst>
            <pc:docMk/>
            <pc:sldMk cId="1673260171" sldId="577"/>
            <ac:spMk id="531" creationId="{F1FB8958-AC26-4089-8DA1-0B058E3063EE}"/>
          </ac:spMkLst>
        </pc:spChg>
        <pc:spChg chg="mod">
          <ac:chgData name="reza kabir" userId="af3c95a13102d509" providerId="LiveId" clId="{F2C1D07E-E9FC-46B9-99E8-D8A07FCEE88F}" dt="2020-05-17T16:36:43.067" v="168" actId="165"/>
          <ac:spMkLst>
            <pc:docMk/>
            <pc:sldMk cId="1673260171" sldId="577"/>
            <ac:spMk id="532" creationId="{9601BA31-A68E-4086-A1DF-40ECBAEB7F11}"/>
          </ac:spMkLst>
        </pc:spChg>
        <pc:spChg chg="mod">
          <ac:chgData name="reza kabir" userId="af3c95a13102d509" providerId="LiveId" clId="{F2C1D07E-E9FC-46B9-99E8-D8A07FCEE88F}" dt="2020-05-17T16:36:43.067" v="168" actId="165"/>
          <ac:spMkLst>
            <pc:docMk/>
            <pc:sldMk cId="1673260171" sldId="577"/>
            <ac:spMk id="534" creationId="{D608F218-F017-41E6-9E03-2815729E54D6}"/>
          </ac:spMkLst>
        </pc:spChg>
        <pc:spChg chg="mod">
          <ac:chgData name="reza kabir" userId="af3c95a13102d509" providerId="LiveId" clId="{F2C1D07E-E9FC-46B9-99E8-D8A07FCEE88F}" dt="2020-05-17T16:36:43.067" v="168" actId="165"/>
          <ac:spMkLst>
            <pc:docMk/>
            <pc:sldMk cId="1673260171" sldId="577"/>
            <ac:spMk id="535" creationId="{66926033-9D12-4542-A647-D77AD99F6CA7}"/>
          </ac:spMkLst>
        </pc:spChg>
        <pc:spChg chg="mod">
          <ac:chgData name="reza kabir" userId="af3c95a13102d509" providerId="LiveId" clId="{F2C1D07E-E9FC-46B9-99E8-D8A07FCEE88F}" dt="2020-05-17T16:36:43.067" v="168" actId="165"/>
          <ac:spMkLst>
            <pc:docMk/>
            <pc:sldMk cId="1673260171" sldId="577"/>
            <ac:spMk id="536" creationId="{68340867-AA42-498B-83EC-CDFE8D0AC086}"/>
          </ac:spMkLst>
        </pc:spChg>
        <pc:spChg chg="mod">
          <ac:chgData name="reza kabir" userId="af3c95a13102d509" providerId="LiveId" clId="{F2C1D07E-E9FC-46B9-99E8-D8A07FCEE88F}" dt="2020-05-17T16:36:43.067" v="168" actId="165"/>
          <ac:spMkLst>
            <pc:docMk/>
            <pc:sldMk cId="1673260171" sldId="577"/>
            <ac:spMk id="537" creationId="{063E68A1-A515-4E86-97C7-C918D464DD6A}"/>
          </ac:spMkLst>
        </pc:spChg>
        <pc:spChg chg="mod">
          <ac:chgData name="reza kabir" userId="af3c95a13102d509" providerId="LiveId" clId="{F2C1D07E-E9FC-46B9-99E8-D8A07FCEE88F}" dt="2020-05-17T16:36:43.067" v="168" actId="165"/>
          <ac:spMkLst>
            <pc:docMk/>
            <pc:sldMk cId="1673260171" sldId="577"/>
            <ac:spMk id="539" creationId="{29A29A80-8373-4D34-97C4-40E274294C4E}"/>
          </ac:spMkLst>
        </pc:spChg>
        <pc:spChg chg="mod">
          <ac:chgData name="reza kabir" userId="af3c95a13102d509" providerId="LiveId" clId="{F2C1D07E-E9FC-46B9-99E8-D8A07FCEE88F}" dt="2020-05-17T16:36:43.067" v="168" actId="165"/>
          <ac:spMkLst>
            <pc:docMk/>
            <pc:sldMk cId="1673260171" sldId="577"/>
            <ac:spMk id="540" creationId="{2CE2127F-1DD8-4C2C-8CCD-D7789163F516}"/>
          </ac:spMkLst>
        </pc:spChg>
        <pc:spChg chg="mod">
          <ac:chgData name="reza kabir" userId="af3c95a13102d509" providerId="LiveId" clId="{F2C1D07E-E9FC-46B9-99E8-D8A07FCEE88F}" dt="2020-05-17T16:36:43.067" v="168" actId="165"/>
          <ac:spMkLst>
            <pc:docMk/>
            <pc:sldMk cId="1673260171" sldId="577"/>
            <ac:spMk id="541" creationId="{66412BA4-CA31-4D3F-B4A0-98DE66065E7A}"/>
          </ac:spMkLst>
        </pc:spChg>
        <pc:spChg chg="mod">
          <ac:chgData name="reza kabir" userId="af3c95a13102d509" providerId="LiveId" clId="{F2C1D07E-E9FC-46B9-99E8-D8A07FCEE88F}" dt="2020-05-17T16:36:43.067" v="168" actId="165"/>
          <ac:spMkLst>
            <pc:docMk/>
            <pc:sldMk cId="1673260171" sldId="577"/>
            <ac:spMk id="542" creationId="{DAC513AB-E011-4534-AE3A-AAE70831388D}"/>
          </ac:spMkLst>
        </pc:spChg>
        <pc:spChg chg="mod">
          <ac:chgData name="reza kabir" userId="af3c95a13102d509" providerId="LiveId" clId="{F2C1D07E-E9FC-46B9-99E8-D8A07FCEE88F}" dt="2020-05-17T16:36:43.067" v="168" actId="165"/>
          <ac:spMkLst>
            <pc:docMk/>
            <pc:sldMk cId="1673260171" sldId="577"/>
            <ac:spMk id="544" creationId="{0F2076A2-7022-40F2-BACC-38A9C75CBA43}"/>
          </ac:spMkLst>
        </pc:spChg>
        <pc:spChg chg="mod">
          <ac:chgData name="reza kabir" userId="af3c95a13102d509" providerId="LiveId" clId="{F2C1D07E-E9FC-46B9-99E8-D8A07FCEE88F}" dt="2020-05-17T16:36:43.067" v="168" actId="165"/>
          <ac:spMkLst>
            <pc:docMk/>
            <pc:sldMk cId="1673260171" sldId="577"/>
            <ac:spMk id="545" creationId="{9FAAC5ED-2AA3-4064-8513-48B6C33522A8}"/>
          </ac:spMkLst>
        </pc:spChg>
        <pc:spChg chg="mod">
          <ac:chgData name="reza kabir" userId="af3c95a13102d509" providerId="LiveId" clId="{F2C1D07E-E9FC-46B9-99E8-D8A07FCEE88F}" dt="2020-05-17T16:36:43.067" v="168" actId="165"/>
          <ac:spMkLst>
            <pc:docMk/>
            <pc:sldMk cId="1673260171" sldId="577"/>
            <ac:spMk id="546" creationId="{8A8688B6-3C39-442C-8995-3ECD70694D0E}"/>
          </ac:spMkLst>
        </pc:spChg>
        <pc:spChg chg="mod">
          <ac:chgData name="reza kabir" userId="af3c95a13102d509" providerId="LiveId" clId="{F2C1D07E-E9FC-46B9-99E8-D8A07FCEE88F}" dt="2020-05-17T16:36:43.067" v="168" actId="165"/>
          <ac:spMkLst>
            <pc:docMk/>
            <pc:sldMk cId="1673260171" sldId="577"/>
            <ac:spMk id="547" creationId="{D000CA69-05DE-4F8E-A79E-E7F4472CA98F}"/>
          </ac:spMkLst>
        </pc:spChg>
        <pc:spChg chg="mod">
          <ac:chgData name="reza kabir" userId="af3c95a13102d509" providerId="LiveId" clId="{F2C1D07E-E9FC-46B9-99E8-D8A07FCEE88F}" dt="2020-05-17T16:36:43.067" v="168" actId="165"/>
          <ac:spMkLst>
            <pc:docMk/>
            <pc:sldMk cId="1673260171" sldId="577"/>
            <ac:spMk id="549" creationId="{D23BAAD0-F672-4094-A3CF-EEE72A0547CF}"/>
          </ac:spMkLst>
        </pc:spChg>
        <pc:spChg chg="mod">
          <ac:chgData name="reza kabir" userId="af3c95a13102d509" providerId="LiveId" clId="{F2C1D07E-E9FC-46B9-99E8-D8A07FCEE88F}" dt="2020-05-17T16:36:43.067" v="168" actId="165"/>
          <ac:spMkLst>
            <pc:docMk/>
            <pc:sldMk cId="1673260171" sldId="577"/>
            <ac:spMk id="550" creationId="{FEE99BA7-D582-4308-84AC-3C148ED62745}"/>
          </ac:spMkLst>
        </pc:spChg>
        <pc:spChg chg="mod">
          <ac:chgData name="reza kabir" userId="af3c95a13102d509" providerId="LiveId" clId="{F2C1D07E-E9FC-46B9-99E8-D8A07FCEE88F}" dt="2020-05-17T16:36:43.067" v="168" actId="165"/>
          <ac:spMkLst>
            <pc:docMk/>
            <pc:sldMk cId="1673260171" sldId="577"/>
            <ac:spMk id="551" creationId="{69ECA96A-C841-42B3-8B08-B50A4CA7C547}"/>
          </ac:spMkLst>
        </pc:spChg>
        <pc:spChg chg="mod">
          <ac:chgData name="reza kabir" userId="af3c95a13102d509" providerId="LiveId" clId="{F2C1D07E-E9FC-46B9-99E8-D8A07FCEE88F}" dt="2020-05-17T16:36:43.067" v="168" actId="165"/>
          <ac:spMkLst>
            <pc:docMk/>
            <pc:sldMk cId="1673260171" sldId="577"/>
            <ac:spMk id="552" creationId="{DB571F35-51F0-4742-B0BE-868E02E86D43}"/>
          </ac:spMkLst>
        </pc:spChg>
        <pc:spChg chg="mod">
          <ac:chgData name="reza kabir" userId="af3c95a13102d509" providerId="LiveId" clId="{F2C1D07E-E9FC-46B9-99E8-D8A07FCEE88F}" dt="2020-05-17T16:36:35.416" v="165" actId="571"/>
          <ac:spMkLst>
            <pc:docMk/>
            <pc:sldMk cId="1673260171" sldId="577"/>
            <ac:spMk id="554" creationId="{58B64378-CE4C-4C4D-B8EF-70E88AF1E194}"/>
          </ac:spMkLst>
        </pc:spChg>
        <pc:spChg chg="mod">
          <ac:chgData name="reza kabir" userId="af3c95a13102d509" providerId="LiveId" clId="{F2C1D07E-E9FC-46B9-99E8-D8A07FCEE88F}" dt="2020-05-17T16:36:35.416" v="165" actId="571"/>
          <ac:spMkLst>
            <pc:docMk/>
            <pc:sldMk cId="1673260171" sldId="577"/>
            <ac:spMk id="555" creationId="{7A880B48-0CF4-415B-A516-2081F0DEBC76}"/>
          </ac:spMkLst>
        </pc:spChg>
        <pc:spChg chg="mod">
          <ac:chgData name="reza kabir" userId="af3c95a13102d509" providerId="LiveId" clId="{F2C1D07E-E9FC-46B9-99E8-D8A07FCEE88F}" dt="2020-05-17T16:36:35.416" v="165" actId="571"/>
          <ac:spMkLst>
            <pc:docMk/>
            <pc:sldMk cId="1673260171" sldId="577"/>
            <ac:spMk id="556" creationId="{38BFC4C2-F97A-46F1-8146-34152A591962}"/>
          </ac:spMkLst>
        </pc:spChg>
        <pc:spChg chg="mod">
          <ac:chgData name="reza kabir" userId="af3c95a13102d509" providerId="LiveId" clId="{F2C1D07E-E9FC-46B9-99E8-D8A07FCEE88F}" dt="2020-05-17T16:36:35.416" v="165" actId="571"/>
          <ac:spMkLst>
            <pc:docMk/>
            <pc:sldMk cId="1673260171" sldId="577"/>
            <ac:spMk id="557" creationId="{3A76F253-8FAE-48A0-BB99-64B6727363BA}"/>
          </ac:spMkLst>
        </pc:spChg>
        <pc:spChg chg="mod">
          <ac:chgData name="reza kabir" userId="af3c95a13102d509" providerId="LiveId" clId="{F2C1D07E-E9FC-46B9-99E8-D8A07FCEE88F}" dt="2020-05-17T16:36:35.416" v="165" actId="571"/>
          <ac:spMkLst>
            <pc:docMk/>
            <pc:sldMk cId="1673260171" sldId="577"/>
            <ac:spMk id="558" creationId="{E1CA57F9-7667-4DDB-8379-9066D40542EA}"/>
          </ac:spMkLst>
        </pc:spChg>
        <pc:spChg chg="mod">
          <ac:chgData name="reza kabir" userId="af3c95a13102d509" providerId="LiveId" clId="{F2C1D07E-E9FC-46B9-99E8-D8A07FCEE88F}" dt="2020-05-17T16:36:35.416" v="165" actId="571"/>
          <ac:spMkLst>
            <pc:docMk/>
            <pc:sldMk cId="1673260171" sldId="577"/>
            <ac:spMk id="560" creationId="{75C6CC94-5FF7-4C9E-AB32-DAE2CC278370}"/>
          </ac:spMkLst>
        </pc:spChg>
        <pc:spChg chg="mod">
          <ac:chgData name="reza kabir" userId="af3c95a13102d509" providerId="LiveId" clId="{F2C1D07E-E9FC-46B9-99E8-D8A07FCEE88F}" dt="2020-05-17T16:36:35.416" v="165" actId="571"/>
          <ac:spMkLst>
            <pc:docMk/>
            <pc:sldMk cId="1673260171" sldId="577"/>
            <ac:spMk id="564" creationId="{DB75F78F-E479-4C73-ACBD-D8F6F0F179D5}"/>
          </ac:spMkLst>
        </pc:spChg>
        <pc:spChg chg="mod">
          <ac:chgData name="reza kabir" userId="af3c95a13102d509" providerId="LiveId" clId="{F2C1D07E-E9FC-46B9-99E8-D8A07FCEE88F}" dt="2020-05-17T16:36:35.416" v="165" actId="571"/>
          <ac:spMkLst>
            <pc:docMk/>
            <pc:sldMk cId="1673260171" sldId="577"/>
            <ac:spMk id="566" creationId="{8DE6A439-3BAA-4F69-BF9E-8DF52A27F4B6}"/>
          </ac:spMkLst>
        </pc:spChg>
        <pc:spChg chg="mod">
          <ac:chgData name="reza kabir" userId="af3c95a13102d509" providerId="LiveId" clId="{F2C1D07E-E9FC-46B9-99E8-D8A07FCEE88F}" dt="2020-05-17T16:36:35.416" v="165" actId="571"/>
          <ac:spMkLst>
            <pc:docMk/>
            <pc:sldMk cId="1673260171" sldId="577"/>
            <ac:spMk id="567" creationId="{6941E7D9-02EA-4F78-B560-AD7D94DFC301}"/>
          </ac:spMkLst>
        </pc:spChg>
        <pc:spChg chg="mod">
          <ac:chgData name="reza kabir" userId="af3c95a13102d509" providerId="LiveId" clId="{F2C1D07E-E9FC-46B9-99E8-D8A07FCEE88F}" dt="2020-05-17T16:36:35.416" v="165" actId="571"/>
          <ac:spMkLst>
            <pc:docMk/>
            <pc:sldMk cId="1673260171" sldId="577"/>
            <ac:spMk id="569" creationId="{6E3B9887-6B67-4A8B-84D5-4E1FFAC0B7F1}"/>
          </ac:spMkLst>
        </pc:spChg>
        <pc:spChg chg="mod">
          <ac:chgData name="reza kabir" userId="af3c95a13102d509" providerId="LiveId" clId="{F2C1D07E-E9FC-46B9-99E8-D8A07FCEE88F}" dt="2020-05-17T16:36:35.416" v="165" actId="571"/>
          <ac:spMkLst>
            <pc:docMk/>
            <pc:sldMk cId="1673260171" sldId="577"/>
            <ac:spMk id="570" creationId="{86F87375-BC17-42B6-9C21-C540E6CF6C3C}"/>
          </ac:spMkLst>
        </pc:spChg>
        <pc:spChg chg="mod">
          <ac:chgData name="reza kabir" userId="af3c95a13102d509" providerId="LiveId" clId="{F2C1D07E-E9FC-46B9-99E8-D8A07FCEE88F}" dt="2020-05-17T16:36:35.416" v="165" actId="571"/>
          <ac:spMkLst>
            <pc:docMk/>
            <pc:sldMk cId="1673260171" sldId="577"/>
            <ac:spMk id="572" creationId="{7E4C3CA8-1111-40CD-8A1C-50C80C132201}"/>
          </ac:spMkLst>
        </pc:spChg>
        <pc:spChg chg="mod">
          <ac:chgData name="reza kabir" userId="af3c95a13102d509" providerId="LiveId" clId="{F2C1D07E-E9FC-46B9-99E8-D8A07FCEE88F}" dt="2020-05-17T16:36:35.416" v="165" actId="571"/>
          <ac:spMkLst>
            <pc:docMk/>
            <pc:sldMk cId="1673260171" sldId="577"/>
            <ac:spMk id="573" creationId="{6FC7DC72-1005-40A7-8BE5-495B6EE5985F}"/>
          </ac:spMkLst>
        </pc:spChg>
        <pc:spChg chg="mod">
          <ac:chgData name="reza kabir" userId="af3c95a13102d509" providerId="LiveId" clId="{F2C1D07E-E9FC-46B9-99E8-D8A07FCEE88F}" dt="2020-05-17T16:36:35.416" v="165" actId="571"/>
          <ac:spMkLst>
            <pc:docMk/>
            <pc:sldMk cId="1673260171" sldId="577"/>
            <ac:spMk id="575" creationId="{9451C485-3929-462F-8110-D2910D485BA5}"/>
          </ac:spMkLst>
        </pc:spChg>
        <pc:spChg chg="mod">
          <ac:chgData name="reza kabir" userId="af3c95a13102d509" providerId="LiveId" clId="{F2C1D07E-E9FC-46B9-99E8-D8A07FCEE88F}" dt="2020-05-17T16:36:35.416" v="165" actId="571"/>
          <ac:spMkLst>
            <pc:docMk/>
            <pc:sldMk cId="1673260171" sldId="577"/>
            <ac:spMk id="576" creationId="{E3799E13-8B26-42B1-A2E1-3C2EF1732997}"/>
          </ac:spMkLst>
        </pc:spChg>
        <pc:spChg chg="mod">
          <ac:chgData name="reza kabir" userId="af3c95a13102d509" providerId="LiveId" clId="{F2C1D07E-E9FC-46B9-99E8-D8A07FCEE88F}" dt="2020-05-17T16:36:35.416" v="165" actId="571"/>
          <ac:spMkLst>
            <pc:docMk/>
            <pc:sldMk cId="1673260171" sldId="577"/>
            <ac:spMk id="578" creationId="{74ACD09D-2E5C-4210-975F-E31B333D8C0D}"/>
          </ac:spMkLst>
        </pc:spChg>
        <pc:spChg chg="mod">
          <ac:chgData name="reza kabir" userId="af3c95a13102d509" providerId="LiveId" clId="{F2C1D07E-E9FC-46B9-99E8-D8A07FCEE88F}" dt="2020-05-17T16:36:35.416" v="165" actId="571"/>
          <ac:spMkLst>
            <pc:docMk/>
            <pc:sldMk cId="1673260171" sldId="577"/>
            <ac:spMk id="579" creationId="{FBBD1FA0-2190-47F4-ACF6-8376B350C71F}"/>
          </ac:spMkLst>
        </pc:spChg>
        <pc:spChg chg="mod">
          <ac:chgData name="reza kabir" userId="af3c95a13102d509" providerId="LiveId" clId="{F2C1D07E-E9FC-46B9-99E8-D8A07FCEE88F}" dt="2020-05-17T16:36:35.416" v="165" actId="571"/>
          <ac:spMkLst>
            <pc:docMk/>
            <pc:sldMk cId="1673260171" sldId="577"/>
            <ac:spMk id="590" creationId="{0263F84F-90AA-4ABB-8D7A-8ABC05D96B96}"/>
          </ac:spMkLst>
        </pc:spChg>
        <pc:spChg chg="mod">
          <ac:chgData name="reza kabir" userId="af3c95a13102d509" providerId="LiveId" clId="{F2C1D07E-E9FC-46B9-99E8-D8A07FCEE88F}" dt="2020-05-17T16:36:35.416" v="165" actId="571"/>
          <ac:spMkLst>
            <pc:docMk/>
            <pc:sldMk cId="1673260171" sldId="577"/>
            <ac:spMk id="591" creationId="{67E1C978-471C-4670-9D45-D3A442EC89A6}"/>
          </ac:spMkLst>
        </pc:spChg>
        <pc:spChg chg="mod">
          <ac:chgData name="reza kabir" userId="af3c95a13102d509" providerId="LiveId" clId="{F2C1D07E-E9FC-46B9-99E8-D8A07FCEE88F}" dt="2020-05-17T16:36:35.416" v="165" actId="571"/>
          <ac:spMkLst>
            <pc:docMk/>
            <pc:sldMk cId="1673260171" sldId="577"/>
            <ac:spMk id="592" creationId="{9D16AF10-5EDA-4FF0-B596-5C2A2BFEA4F2}"/>
          </ac:spMkLst>
        </pc:spChg>
        <pc:spChg chg="mod">
          <ac:chgData name="reza kabir" userId="af3c95a13102d509" providerId="LiveId" clId="{F2C1D07E-E9FC-46B9-99E8-D8A07FCEE88F}" dt="2020-05-17T16:36:35.416" v="165" actId="571"/>
          <ac:spMkLst>
            <pc:docMk/>
            <pc:sldMk cId="1673260171" sldId="577"/>
            <ac:spMk id="593" creationId="{0CC14A5F-1EA0-46B8-839B-00254D7B2C33}"/>
          </ac:spMkLst>
        </pc:spChg>
        <pc:spChg chg="mod">
          <ac:chgData name="reza kabir" userId="af3c95a13102d509" providerId="LiveId" clId="{F2C1D07E-E9FC-46B9-99E8-D8A07FCEE88F}" dt="2020-05-17T16:36:35.416" v="165" actId="571"/>
          <ac:spMkLst>
            <pc:docMk/>
            <pc:sldMk cId="1673260171" sldId="577"/>
            <ac:spMk id="594" creationId="{8B2991D9-C748-4701-B794-17AEC74062C8}"/>
          </ac:spMkLst>
        </pc:spChg>
        <pc:spChg chg="mod">
          <ac:chgData name="reza kabir" userId="af3c95a13102d509" providerId="LiveId" clId="{F2C1D07E-E9FC-46B9-99E8-D8A07FCEE88F}" dt="2020-05-17T16:36:35.416" v="165" actId="571"/>
          <ac:spMkLst>
            <pc:docMk/>
            <pc:sldMk cId="1673260171" sldId="577"/>
            <ac:spMk id="595" creationId="{58C9C0BE-F8B9-4D94-AD26-1DE6712A42ED}"/>
          </ac:spMkLst>
        </pc:spChg>
        <pc:spChg chg="mod">
          <ac:chgData name="reza kabir" userId="af3c95a13102d509" providerId="LiveId" clId="{F2C1D07E-E9FC-46B9-99E8-D8A07FCEE88F}" dt="2020-05-17T16:36:35.416" v="165" actId="571"/>
          <ac:spMkLst>
            <pc:docMk/>
            <pc:sldMk cId="1673260171" sldId="577"/>
            <ac:spMk id="596" creationId="{798FA119-8314-4731-BF9F-95C3524298E1}"/>
          </ac:spMkLst>
        </pc:spChg>
        <pc:spChg chg="mod">
          <ac:chgData name="reza kabir" userId="af3c95a13102d509" providerId="LiveId" clId="{F2C1D07E-E9FC-46B9-99E8-D8A07FCEE88F}" dt="2020-05-17T16:36:35.416" v="165" actId="571"/>
          <ac:spMkLst>
            <pc:docMk/>
            <pc:sldMk cId="1673260171" sldId="577"/>
            <ac:spMk id="597" creationId="{B6811EC9-97C1-4F3C-8021-741A532F76F9}"/>
          </ac:spMkLst>
        </pc:spChg>
        <pc:spChg chg="mod">
          <ac:chgData name="reza kabir" userId="af3c95a13102d509" providerId="LiveId" clId="{F2C1D07E-E9FC-46B9-99E8-D8A07FCEE88F}" dt="2020-05-17T16:36:35.416" v="165" actId="571"/>
          <ac:spMkLst>
            <pc:docMk/>
            <pc:sldMk cId="1673260171" sldId="577"/>
            <ac:spMk id="598" creationId="{6E38442F-4287-45EE-92DA-82609E401A63}"/>
          </ac:spMkLst>
        </pc:spChg>
        <pc:spChg chg="mod">
          <ac:chgData name="reza kabir" userId="af3c95a13102d509" providerId="LiveId" clId="{F2C1D07E-E9FC-46B9-99E8-D8A07FCEE88F}" dt="2020-05-17T16:36:35.416" v="165" actId="571"/>
          <ac:spMkLst>
            <pc:docMk/>
            <pc:sldMk cId="1673260171" sldId="577"/>
            <ac:spMk id="599" creationId="{C4BA6AB2-8BB3-4A33-8AD1-8E578576B5B9}"/>
          </ac:spMkLst>
        </pc:spChg>
        <pc:spChg chg="mod">
          <ac:chgData name="reza kabir" userId="af3c95a13102d509" providerId="LiveId" clId="{F2C1D07E-E9FC-46B9-99E8-D8A07FCEE88F}" dt="2020-05-17T16:36:35.416" v="165" actId="571"/>
          <ac:spMkLst>
            <pc:docMk/>
            <pc:sldMk cId="1673260171" sldId="577"/>
            <ac:spMk id="600" creationId="{F163A124-B5BF-4476-B8CF-3CFFC1134F84}"/>
          </ac:spMkLst>
        </pc:spChg>
        <pc:spChg chg="mod">
          <ac:chgData name="reza kabir" userId="af3c95a13102d509" providerId="LiveId" clId="{F2C1D07E-E9FC-46B9-99E8-D8A07FCEE88F}" dt="2020-05-17T16:36:35.416" v="165" actId="571"/>
          <ac:spMkLst>
            <pc:docMk/>
            <pc:sldMk cId="1673260171" sldId="577"/>
            <ac:spMk id="601" creationId="{6D858674-AD73-484F-B3FF-007DC4AF12E1}"/>
          </ac:spMkLst>
        </pc:spChg>
        <pc:spChg chg="mod">
          <ac:chgData name="reza kabir" userId="af3c95a13102d509" providerId="LiveId" clId="{F2C1D07E-E9FC-46B9-99E8-D8A07FCEE88F}" dt="2020-05-17T16:36:35.416" v="165" actId="571"/>
          <ac:spMkLst>
            <pc:docMk/>
            <pc:sldMk cId="1673260171" sldId="577"/>
            <ac:spMk id="602" creationId="{F10757F0-D1FC-46E1-9CF4-74F98D755F34}"/>
          </ac:spMkLst>
        </pc:spChg>
        <pc:spChg chg="mod">
          <ac:chgData name="reza kabir" userId="af3c95a13102d509" providerId="LiveId" clId="{F2C1D07E-E9FC-46B9-99E8-D8A07FCEE88F}" dt="2020-05-17T16:36:35.416" v="165" actId="571"/>
          <ac:spMkLst>
            <pc:docMk/>
            <pc:sldMk cId="1673260171" sldId="577"/>
            <ac:spMk id="603" creationId="{DB7EF00A-09AC-43FB-ADF6-4AEE84D3C8D7}"/>
          </ac:spMkLst>
        </pc:spChg>
        <pc:spChg chg="mod">
          <ac:chgData name="reza kabir" userId="af3c95a13102d509" providerId="LiveId" clId="{F2C1D07E-E9FC-46B9-99E8-D8A07FCEE88F}" dt="2020-05-17T16:36:35.416" v="165" actId="571"/>
          <ac:spMkLst>
            <pc:docMk/>
            <pc:sldMk cId="1673260171" sldId="577"/>
            <ac:spMk id="604" creationId="{DC3F5A19-90EA-4F50-98DC-6DB880C5DE70}"/>
          </ac:spMkLst>
        </pc:spChg>
        <pc:spChg chg="mod">
          <ac:chgData name="reza kabir" userId="af3c95a13102d509" providerId="LiveId" clId="{F2C1D07E-E9FC-46B9-99E8-D8A07FCEE88F}" dt="2020-05-17T16:36:35.416" v="165" actId="571"/>
          <ac:spMkLst>
            <pc:docMk/>
            <pc:sldMk cId="1673260171" sldId="577"/>
            <ac:spMk id="605" creationId="{20E3452B-7BD1-4D3D-990C-6619EE17D94B}"/>
          </ac:spMkLst>
        </pc:spChg>
        <pc:spChg chg="mod">
          <ac:chgData name="reza kabir" userId="af3c95a13102d509" providerId="LiveId" clId="{F2C1D07E-E9FC-46B9-99E8-D8A07FCEE88F}" dt="2020-05-17T16:36:35.416" v="165" actId="571"/>
          <ac:spMkLst>
            <pc:docMk/>
            <pc:sldMk cId="1673260171" sldId="577"/>
            <ac:spMk id="606" creationId="{CDB46D65-75A4-48D2-AD6C-13EE47331E74}"/>
          </ac:spMkLst>
        </pc:spChg>
        <pc:spChg chg="mod">
          <ac:chgData name="reza kabir" userId="af3c95a13102d509" providerId="LiveId" clId="{F2C1D07E-E9FC-46B9-99E8-D8A07FCEE88F}" dt="2020-05-17T16:36:35.416" v="165" actId="571"/>
          <ac:spMkLst>
            <pc:docMk/>
            <pc:sldMk cId="1673260171" sldId="577"/>
            <ac:spMk id="607" creationId="{8CA65718-3E0F-4DF2-BBA8-BA51006549AF}"/>
          </ac:spMkLst>
        </pc:spChg>
        <pc:spChg chg="mod">
          <ac:chgData name="reza kabir" userId="af3c95a13102d509" providerId="LiveId" clId="{F2C1D07E-E9FC-46B9-99E8-D8A07FCEE88F}" dt="2020-05-17T16:36:35.416" v="165" actId="571"/>
          <ac:spMkLst>
            <pc:docMk/>
            <pc:sldMk cId="1673260171" sldId="577"/>
            <ac:spMk id="608" creationId="{EBE415FA-CBC1-493C-8E36-B745E3C1CD9D}"/>
          </ac:spMkLst>
        </pc:spChg>
        <pc:spChg chg="mod">
          <ac:chgData name="reza kabir" userId="af3c95a13102d509" providerId="LiveId" clId="{F2C1D07E-E9FC-46B9-99E8-D8A07FCEE88F}" dt="2020-05-17T16:36:35.416" v="165" actId="571"/>
          <ac:spMkLst>
            <pc:docMk/>
            <pc:sldMk cId="1673260171" sldId="577"/>
            <ac:spMk id="609" creationId="{BAFAEF70-1CFB-4798-89F4-5F55CA56E9B5}"/>
          </ac:spMkLst>
        </pc:spChg>
        <pc:spChg chg="mod">
          <ac:chgData name="reza kabir" userId="af3c95a13102d509" providerId="LiveId" clId="{F2C1D07E-E9FC-46B9-99E8-D8A07FCEE88F}" dt="2020-05-17T16:36:35.416" v="165" actId="571"/>
          <ac:spMkLst>
            <pc:docMk/>
            <pc:sldMk cId="1673260171" sldId="577"/>
            <ac:spMk id="610" creationId="{6BF7AE72-35E9-4850-96E1-396FB6D0240F}"/>
          </ac:spMkLst>
        </pc:spChg>
        <pc:spChg chg="mod">
          <ac:chgData name="reza kabir" userId="af3c95a13102d509" providerId="LiveId" clId="{F2C1D07E-E9FC-46B9-99E8-D8A07FCEE88F}" dt="2020-05-17T16:36:35.416" v="165" actId="571"/>
          <ac:spMkLst>
            <pc:docMk/>
            <pc:sldMk cId="1673260171" sldId="577"/>
            <ac:spMk id="611" creationId="{C5AA2FC3-9F47-4CB9-9DC8-4478254C9E8A}"/>
          </ac:spMkLst>
        </pc:spChg>
        <pc:spChg chg="mod">
          <ac:chgData name="reza kabir" userId="af3c95a13102d509" providerId="LiveId" clId="{F2C1D07E-E9FC-46B9-99E8-D8A07FCEE88F}" dt="2020-05-17T16:36:35.416" v="165" actId="571"/>
          <ac:spMkLst>
            <pc:docMk/>
            <pc:sldMk cId="1673260171" sldId="577"/>
            <ac:spMk id="612" creationId="{0400D74F-85C3-4AC6-9FE7-02E074C61443}"/>
          </ac:spMkLst>
        </pc:spChg>
        <pc:spChg chg="mod">
          <ac:chgData name="reza kabir" userId="af3c95a13102d509" providerId="LiveId" clId="{F2C1D07E-E9FC-46B9-99E8-D8A07FCEE88F}" dt="2020-05-17T16:36:35.416" v="165" actId="571"/>
          <ac:spMkLst>
            <pc:docMk/>
            <pc:sldMk cId="1673260171" sldId="577"/>
            <ac:spMk id="613" creationId="{2F356E72-82E6-4E5F-B138-B3962D55C91B}"/>
          </ac:spMkLst>
        </pc:spChg>
        <pc:spChg chg="mod">
          <ac:chgData name="reza kabir" userId="af3c95a13102d509" providerId="LiveId" clId="{F2C1D07E-E9FC-46B9-99E8-D8A07FCEE88F}" dt="2020-05-17T16:36:35.416" v="165" actId="571"/>
          <ac:spMkLst>
            <pc:docMk/>
            <pc:sldMk cId="1673260171" sldId="577"/>
            <ac:spMk id="614" creationId="{64AE6E0C-D79A-482F-BC2E-794EFF1FC002}"/>
          </ac:spMkLst>
        </pc:spChg>
        <pc:spChg chg="mod">
          <ac:chgData name="reza kabir" userId="af3c95a13102d509" providerId="LiveId" clId="{F2C1D07E-E9FC-46B9-99E8-D8A07FCEE88F}" dt="2020-05-17T16:36:35.416" v="165" actId="571"/>
          <ac:spMkLst>
            <pc:docMk/>
            <pc:sldMk cId="1673260171" sldId="577"/>
            <ac:spMk id="615" creationId="{8B2BAE89-3A80-4CF4-B724-C034D953BCBD}"/>
          </ac:spMkLst>
        </pc:spChg>
        <pc:spChg chg="mod">
          <ac:chgData name="reza kabir" userId="af3c95a13102d509" providerId="LiveId" clId="{F2C1D07E-E9FC-46B9-99E8-D8A07FCEE88F}" dt="2020-05-17T16:36:35.416" v="165" actId="571"/>
          <ac:spMkLst>
            <pc:docMk/>
            <pc:sldMk cId="1673260171" sldId="577"/>
            <ac:spMk id="616" creationId="{AFABC023-5E81-4C7F-9E41-18920BA92651}"/>
          </ac:spMkLst>
        </pc:spChg>
        <pc:spChg chg="mod">
          <ac:chgData name="reza kabir" userId="af3c95a13102d509" providerId="LiveId" clId="{F2C1D07E-E9FC-46B9-99E8-D8A07FCEE88F}" dt="2020-05-17T16:36:35.416" v="165" actId="571"/>
          <ac:spMkLst>
            <pc:docMk/>
            <pc:sldMk cId="1673260171" sldId="577"/>
            <ac:spMk id="617" creationId="{28DCF00A-826B-4BF2-BBE1-6BBF917B6F3F}"/>
          </ac:spMkLst>
        </pc:spChg>
        <pc:spChg chg="mod">
          <ac:chgData name="reza kabir" userId="af3c95a13102d509" providerId="LiveId" clId="{F2C1D07E-E9FC-46B9-99E8-D8A07FCEE88F}" dt="2020-05-17T16:36:35.416" v="165" actId="571"/>
          <ac:spMkLst>
            <pc:docMk/>
            <pc:sldMk cId="1673260171" sldId="577"/>
            <ac:spMk id="618" creationId="{1EA6C873-45EB-41B5-BBEE-788A6E063191}"/>
          </ac:spMkLst>
        </pc:spChg>
        <pc:spChg chg="mod">
          <ac:chgData name="reza kabir" userId="af3c95a13102d509" providerId="LiveId" clId="{F2C1D07E-E9FC-46B9-99E8-D8A07FCEE88F}" dt="2020-05-17T16:36:35.416" v="165" actId="571"/>
          <ac:spMkLst>
            <pc:docMk/>
            <pc:sldMk cId="1673260171" sldId="577"/>
            <ac:spMk id="619" creationId="{C74CEB48-5803-4E38-BD25-6509E44D579F}"/>
          </ac:spMkLst>
        </pc:spChg>
        <pc:spChg chg="mod">
          <ac:chgData name="reza kabir" userId="af3c95a13102d509" providerId="LiveId" clId="{F2C1D07E-E9FC-46B9-99E8-D8A07FCEE88F}" dt="2020-05-17T16:36:35.416" v="165" actId="571"/>
          <ac:spMkLst>
            <pc:docMk/>
            <pc:sldMk cId="1673260171" sldId="577"/>
            <ac:spMk id="620" creationId="{4C6BAE45-817F-4A76-BB3B-73841F30614E}"/>
          </ac:spMkLst>
        </pc:spChg>
        <pc:spChg chg="mod">
          <ac:chgData name="reza kabir" userId="af3c95a13102d509" providerId="LiveId" clId="{F2C1D07E-E9FC-46B9-99E8-D8A07FCEE88F}" dt="2020-05-17T16:36:35.416" v="165" actId="571"/>
          <ac:spMkLst>
            <pc:docMk/>
            <pc:sldMk cId="1673260171" sldId="577"/>
            <ac:spMk id="621" creationId="{618D3056-0710-4ABE-B73B-C21ED046536D}"/>
          </ac:spMkLst>
        </pc:spChg>
        <pc:spChg chg="mod">
          <ac:chgData name="reza kabir" userId="af3c95a13102d509" providerId="LiveId" clId="{F2C1D07E-E9FC-46B9-99E8-D8A07FCEE88F}" dt="2020-05-17T16:36:35.416" v="165" actId="571"/>
          <ac:spMkLst>
            <pc:docMk/>
            <pc:sldMk cId="1673260171" sldId="577"/>
            <ac:spMk id="622" creationId="{0CA227EE-6815-4997-9BE7-66F1B1343F6A}"/>
          </ac:spMkLst>
        </pc:spChg>
        <pc:spChg chg="mod">
          <ac:chgData name="reza kabir" userId="af3c95a13102d509" providerId="LiveId" clId="{F2C1D07E-E9FC-46B9-99E8-D8A07FCEE88F}" dt="2020-05-17T16:36:35.416" v="165" actId="571"/>
          <ac:spMkLst>
            <pc:docMk/>
            <pc:sldMk cId="1673260171" sldId="577"/>
            <ac:spMk id="623" creationId="{90F19048-D155-45E9-85E1-EBA305CD2C00}"/>
          </ac:spMkLst>
        </pc:spChg>
        <pc:spChg chg="mod">
          <ac:chgData name="reza kabir" userId="af3c95a13102d509" providerId="LiveId" clId="{F2C1D07E-E9FC-46B9-99E8-D8A07FCEE88F}" dt="2020-05-17T16:36:35.416" v="165" actId="571"/>
          <ac:spMkLst>
            <pc:docMk/>
            <pc:sldMk cId="1673260171" sldId="577"/>
            <ac:spMk id="624" creationId="{AFDBA680-ED8D-4AA2-9991-FFAF43373876}"/>
          </ac:spMkLst>
        </pc:spChg>
        <pc:spChg chg="mod">
          <ac:chgData name="reza kabir" userId="af3c95a13102d509" providerId="LiveId" clId="{F2C1D07E-E9FC-46B9-99E8-D8A07FCEE88F}" dt="2020-05-17T16:36:35.416" v="165" actId="571"/>
          <ac:spMkLst>
            <pc:docMk/>
            <pc:sldMk cId="1673260171" sldId="577"/>
            <ac:spMk id="625" creationId="{D4D92477-95AB-4CD2-B82F-C63B638475F7}"/>
          </ac:spMkLst>
        </pc:spChg>
        <pc:spChg chg="mod">
          <ac:chgData name="reza kabir" userId="af3c95a13102d509" providerId="LiveId" clId="{F2C1D07E-E9FC-46B9-99E8-D8A07FCEE88F}" dt="2020-05-17T16:36:35.416" v="165" actId="571"/>
          <ac:spMkLst>
            <pc:docMk/>
            <pc:sldMk cId="1673260171" sldId="577"/>
            <ac:spMk id="626" creationId="{5A67A2B7-1B98-441C-B8E9-42BB749BAF2A}"/>
          </ac:spMkLst>
        </pc:spChg>
        <pc:spChg chg="mod">
          <ac:chgData name="reza kabir" userId="af3c95a13102d509" providerId="LiveId" clId="{F2C1D07E-E9FC-46B9-99E8-D8A07FCEE88F}" dt="2020-05-17T16:36:35.416" v="165" actId="571"/>
          <ac:spMkLst>
            <pc:docMk/>
            <pc:sldMk cId="1673260171" sldId="577"/>
            <ac:spMk id="627" creationId="{3E0E56AD-DDE6-4BC2-A343-FE8B9448D359}"/>
          </ac:spMkLst>
        </pc:spChg>
        <pc:spChg chg="mod">
          <ac:chgData name="reza kabir" userId="af3c95a13102d509" providerId="LiveId" clId="{F2C1D07E-E9FC-46B9-99E8-D8A07FCEE88F}" dt="2020-05-17T16:36:35.416" v="165" actId="571"/>
          <ac:spMkLst>
            <pc:docMk/>
            <pc:sldMk cId="1673260171" sldId="577"/>
            <ac:spMk id="628" creationId="{C19BBA3F-ED13-4113-92B8-BE34C8442A1F}"/>
          </ac:spMkLst>
        </pc:spChg>
        <pc:spChg chg="mod">
          <ac:chgData name="reza kabir" userId="af3c95a13102d509" providerId="LiveId" clId="{F2C1D07E-E9FC-46B9-99E8-D8A07FCEE88F}" dt="2020-05-17T16:36:35.416" v="165" actId="571"/>
          <ac:spMkLst>
            <pc:docMk/>
            <pc:sldMk cId="1673260171" sldId="577"/>
            <ac:spMk id="629" creationId="{864ACD66-860A-45A8-BF39-9D06EC17D839}"/>
          </ac:spMkLst>
        </pc:spChg>
        <pc:spChg chg="mod">
          <ac:chgData name="reza kabir" userId="af3c95a13102d509" providerId="LiveId" clId="{F2C1D07E-E9FC-46B9-99E8-D8A07FCEE88F}" dt="2020-05-17T16:36:35.416" v="165" actId="571"/>
          <ac:spMkLst>
            <pc:docMk/>
            <pc:sldMk cId="1673260171" sldId="577"/>
            <ac:spMk id="630" creationId="{0C5FD391-9FD3-4118-8B02-D4DE4CC4C380}"/>
          </ac:spMkLst>
        </pc:spChg>
        <pc:spChg chg="mod">
          <ac:chgData name="reza kabir" userId="af3c95a13102d509" providerId="LiveId" clId="{F2C1D07E-E9FC-46B9-99E8-D8A07FCEE88F}" dt="2020-05-17T16:36:35.416" v="165" actId="571"/>
          <ac:spMkLst>
            <pc:docMk/>
            <pc:sldMk cId="1673260171" sldId="577"/>
            <ac:spMk id="631" creationId="{41408776-EB06-4265-9E69-83B91EDBC4E3}"/>
          </ac:spMkLst>
        </pc:spChg>
        <pc:spChg chg="mod">
          <ac:chgData name="reza kabir" userId="af3c95a13102d509" providerId="LiveId" clId="{F2C1D07E-E9FC-46B9-99E8-D8A07FCEE88F}" dt="2020-05-17T16:36:35.416" v="165" actId="571"/>
          <ac:spMkLst>
            <pc:docMk/>
            <pc:sldMk cId="1673260171" sldId="577"/>
            <ac:spMk id="632" creationId="{C6210BF5-E691-438E-AD74-46E7BCEF54C8}"/>
          </ac:spMkLst>
        </pc:spChg>
        <pc:spChg chg="mod">
          <ac:chgData name="reza kabir" userId="af3c95a13102d509" providerId="LiveId" clId="{F2C1D07E-E9FC-46B9-99E8-D8A07FCEE88F}" dt="2020-05-17T16:36:35.416" v="165" actId="571"/>
          <ac:spMkLst>
            <pc:docMk/>
            <pc:sldMk cId="1673260171" sldId="577"/>
            <ac:spMk id="633" creationId="{76AD09EF-796C-4F07-8DBD-997EBC4D5443}"/>
          </ac:spMkLst>
        </pc:spChg>
        <pc:spChg chg="mod">
          <ac:chgData name="reza kabir" userId="af3c95a13102d509" providerId="LiveId" clId="{F2C1D07E-E9FC-46B9-99E8-D8A07FCEE88F}" dt="2020-05-17T16:36:35.416" v="165" actId="571"/>
          <ac:spMkLst>
            <pc:docMk/>
            <pc:sldMk cId="1673260171" sldId="577"/>
            <ac:spMk id="634" creationId="{CF348206-C5CB-4584-82B2-602B745CAC51}"/>
          </ac:spMkLst>
        </pc:spChg>
        <pc:spChg chg="mod">
          <ac:chgData name="reza kabir" userId="af3c95a13102d509" providerId="LiveId" clId="{F2C1D07E-E9FC-46B9-99E8-D8A07FCEE88F}" dt="2020-05-17T16:36:35.416" v="165" actId="571"/>
          <ac:spMkLst>
            <pc:docMk/>
            <pc:sldMk cId="1673260171" sldId="577"/>
            <ac:spMk id="635" creationId="{E6E68223-68BB-49E1-B4FF-11CA81958245}"/>
          </ac:spMkLst>
        </pc:spChg>
        <pc:spChg chg="mod">
          <ac:chgData name="reza kabir" userId="af3c95a13102d509" providerId="LiveId" clId="{F2C1D07E-E9FC-46B9-99E8-D8A07FCEE88F}" dt="2020-05-17T16:36:35.416" v="165" actId="571"/>
          <ac:spMkLst>
            <pc:docMk/>
            <pc:sldMk cId="1673260171" sldId="577"/>
            <ac:spMk id="636" creationId="{AE3E4E70-A44D-4DE9-A39F-6D8098F70A12}"/>
          </ac:spMkLst>
        </pc:spChg>
        <pc:spChg chg="mod">
          <ac:chgData name="reza kabir" userId="af3c95a13102d509" providerId="LiveId" clId="{F2C1D07E-E9FC-46B9-99E8-D8A07FCEE88F}" dt="2020-05-17T16:36:35.416" v="165" actId="571"/>
          <ac:spMkLst>
            <pc:docMk/>
            <pc:sldMk cId="1673260171" sldId="577"/>
            <ac:spMk id="637" creationId="{D83766ED-AECE-4376-B122-3ABA29889C78}"/>
          </ac:spMkLst>
        </pc:spChg>
        <pc:spChg chg="mod">
          <ac:chgData name="reza kabir" userId="af3c95a13102d509" providerId="LiveId" clId="{F2C1D07E-E9FC-46B9-99E8-D8A07FCEE88F}" dt="2020-05-17T16:36:35.416" v="165" actId="571"/>
          <ac:spMkLst>
            <pc:docMk/>
            <pc:sldMk cId="1673260171" sldId="577"/>
            <ac:spMk id="638" creationId="{A1994D1E-C3F1-4E4F-9BD6-9BBA98B40035}"/>
          </ac:spMkLst>
        </pc:spChg>
        <pc:spChg chg="mod">
          <ac:chgData name="reza kabir" userId="af3c95a13102d509" providerId="LiveId" clId="{F2C1D07E-E9FC-46B9-99E8-D8A07FCEE88F}" dt="2020-05-17T16:36:35.416" v="165" actId="571"/>
          <ac:spMkLst>
            <pc:docMk/>
            <pc:sldMk cId="1673260171" sldId="577"/>
            <ac:spMk id="639" creationId="{03F48A9B-22CF-4BBC-936B-9CEAF24646E3}"/>
          </ac:spMkLst>
        </pc:spChg>
        <pc:spChg chg="mod">
          <ac:chgData name="reza kabir" userId="af3c95a13102d509" providerId="LiveId" clId="{F2C1D07E-E9FC-46B9-99E8-D8A07FCEE88F}" dt="2020-05-17T16:36:35.416" v="165" actId="571"/>
          <ac:spMkLst>
            <pc:docMk/>
            <pc:sldMk cId="1673260171" sldId="577"/>
            <ac:spMk id="640" creationId="{83DF1B3E-3F90-4A13-83B7-AEEE3900B2DF}"/>
          </ac:spMkLst>
        </pc:spChg>
        <pc:spChg chg="mod">
          <ac:chgData name="reza kabir" userId="af3c95a13102d509" providerId="LiveId" clId="{F2C1D07E-E9FC-46B9-99E8-D8A07FCEE88F}" dt="2020-05-17T16:36:35.416" v="165" actId="571"/>
          <ac:spMkLst>
            <pc:docMk/>
            <pc:sldMk cId="1673260171" sldId="577"/>
            <ac:spMk id="641" creationId="{F5A2A65A-27B2-4B5A-BBAA-72CB4905CA26}"/>
          </ac:spMkLst>
        </pc:spChg>
        <pc:spChg chg="mod">
          <ac:chgData name="reza kabir" userId="af3c95a13102d509" providerId="LiveId" clId="{F2C1D07E-E9FC-46B9-99E8-D8A07FCEE88F}" dt="2020-05-17T16:36:35.416" v="165" actId="571"/>
          <ac:spMkLst>
            <pc:docMk/>
            <pc:sldMk cId="1673260171" sldId="577"/>
            <ac:spMk id="642" creationId="{1D359D77-B36C-48DE-BB73-0A442AAF93BE}"/>
          </ac:spMkLst>
        </pc:spChg>
        <pc:spChg chg="mod">
          <ac:chgData name="reza kabir" userId="af3c95a13102d509" providerId="LiveId" clId="{F2C1D07E-E9FC-46B9-99E8-D8A07FCEE88F}" dt="2020-05-17T16:36:35.416" v="165" actId="571"/>
          <ac:spMkLst>
            <pc:docMk/>
            <pc:sldMk cId="1673260171" sldId="577"/>
            <ac:spMk id="643" creationId="{9EB86F01-E4CE-4B52-956E-B8114DF50538}"/>
          </ac:spMkLst>
        </pc:spChg>
        <pc:spChg chg="mod">
          <ac:chgData name="reza kabir" userId="af3c95a13102d509" providerId="LiveId" clId="{F2C1D07E-E9FC-46B9-99E8-D8A07FCEE88F}" dt="2020-05-17T16:36:35.416" v="165" actId="571"/>
          <ac:spMkLst>
            <pc:docMk/>
            <pc:sldMk cId="1673260171" sldId="577"/>
            <ac:spMk id="644" creationId="{E5B59C9C-87C9-425C-8ADA-E2C0BFD90438}"/>
          </ac:spMkLst>
        </pc:spChg>
        <pc:spChg chg="mod">
          <ac:chgData name="reza kabir" userId="af3c95a13102d509" providerId="LiveId" clId="{F2C1D07E-E9FC-46B9-99E8-D8A07FCEE88F}" dt="2020-05-17T16:36:35.416" v="165" actId="571"/>
          <ac:spMkLst>
            <pc:docMk/>
            <pc:sldMk cId="1673260171" sldId="577"/>
            <ac:spMk id="645" creationId="{0DF48E04-BD2F-4EC9-B07F-ABBAA06CFAA2}"/>
          </ac:spMkLst>
        </pc:spChg>
        <pc:spChg chg="mod">
          <ac:chgData name="reza kabir" userId="af3c95a13102d509" providerId="LiveId" clId="{F2C1D07E-E9FC-46B9-99E8-D8A07FCEE88F}" dt="2020-05-17T16:36:35.416" v="165" actId="571"/>
          <ac:spMkLst>
            <pc:docMk/>
            <pc:sldMk cId="1673260171" sldId="577"/>
            <ac:spMk id="646" creationId="{6CBD4B12-024A-4491-AFE7-85842E200FEE}"/>
          </ac:spMkLst>
        </pc:spChg>
        <pc:spChg chg="mod">
          <ac:chgData name="reza kabir" userId="af3c95a13102d509" providerId="LiveId" clId="{F2C1D07E-E9FC-46B9-99E8-D8A07FCEE88F}" dt="2020-05-17T16:36:35.416" v="165" actId="571"/>
          <ac:spMkLst>
            <pc:docMk/>
            <pc:sldMk cId="1673260171" sldId="577"/>
            <ac:spMk id="647" creationId="{2145A893-CFDF-4ACA-8C5B-01A963F02A7C}"/>
          </ac:spMkLst>
        </pc:spChg>
        <pc:spChg chg="mod">
          <ac:chgData name="reza kabir" userId="af3c95a13102d509" providerId="LiveId" clId="{F2C1D07E-E9FC-46B9-99E8-D8A07FCEE88F}" dt="2020-05-17T16:36:35.416" v="165" actId="571"/>
          <ac:spMkLst>
            <pc:docMk/>
            <pc:sldMk cId="1673260171" sldId="577"/>
            <ac:spMk id="648" creationId="{9DDFE0C4-439E-49B0-9A01-E55155331416}"/>
          </ac:spMkLst>
        </pc:spChg>
        <pc:spChg chg="mod">
          <ac:chgData name="reza kabir" userId="af3c95a13102d509" providerId="LiveId" clId="{F2C1D07E-E9FC-46B9-99E8-D8A07FCEE88F}" dt="2020-05-17T16:36:35.416" v="165" actId="571"/>
          <ac:spMkLst>
            <pc:docMk/>
            <pc:sldMk cId="1673260171" sldId="577"/>
            <ac:spMk id="649" creationId="{3FD4004D-4D6D-4237-98F4-1FB728818989}"/>
          </ac:spMkLst>
        </pc:spChg>
        <pc:spChg chg="mod">
          <ac:chgData name="reza kabir" userId="af3c95a13102d509" providerId="LiveId" clId="{F2C1D07E-E9FC-46B9-99E8-D8A07FCEE88F}" dt="2020-05-17T16:36:35.416" v="165" actId="571"/>
          <ac:spMkLst>
            <pc:docMk/>
            <pc:sldMk cId="1673260171" sldId="577"/>
            <ac:spMk id="650" creationId="{F7264127-707D-42BF-B8BD-7980F068CA59}"/>
          </ac:spMkLst>
        </pc:spChg>
        <pc:spChg chg="mod">
          <ac:chgData name="reza kabir" userId="af3c95a13102d509" providerId="LiveId" clId="{F2C1D07E-E9FC-46B9-99E8-D8A07FCEE88F}" dt="2020-05-17T16:36:35.416" v="165" actId="571"/>
          <ac:spMkLst>
            <pc:docMk/>
            <pc:sldMk cId="1673260171" sldId="577"/>
            <ac:spMk id="651" creationId="{10422529-E493-4F0C-900B-EFCB4D018FBB}"/>
          </ac:spMkLst>
        </pc:spChg>
        <pc:spChg chg="mod">
          <ac:chgData name="reza kabir" userId="af3c95a13102d509" providerId="LiveId" clId="{F2C1D07E-E9FC-46B9-99E8-D8A07FCEE88F}" dt="2020-05-17T16:36:35.416" v="165" actId="571"/>
          <ac:spMkLst>
            <pc:docMk/>
            <pc:sldMk cId="1673260171" sldId="577"/>
            <ac:spMk id="652" creationId="{74181251-0CFA-498D-BBCC-966F5DE5B824}"/>
          </ac:spMkLst>
        </pc:spChg>
        <pc:spChg chg="mod">
          <ac:chgData name="reza kabir" userId="af3c95a13102d509" providerId="LiveId" clId="{F2C1D07E-E9FC-46B9-99E8-D8A07FCEE88F}" dt="2020-05-17T16:36:35.416" v="165" actId="571"/>
          <ac:spMkLst>
            <pc:docMk/>
            <pc:sldMk cId="1673260171" sldId="577"/>
            <ac:spMk id="653" creationId="{9B1A2AA7-8DB6-4833-90AE-DA74C2A46063}"/>
          </ac:spMkLst>
        </pc:spChg>
        <pc:spChg chg="mod">
          <ac:chgData name="reza kabir" userId="af3c95a13102d509" providerId="LiveId" clId="{F2C1D07E-E9FC-46B9-99E8-D8A07FCEE88F}" dt="2020-05-17T16:36:35.416" v="165" actId="571"/>
          <ac:spMkLst>
            <pc:docMk/>
            <pc:sldMk cId="1673260171" sldId="577"/>
            <ac:spMk id="654" creationId="{975510B5-DB97-42E7-B208-BF95DE58FBF8}"/>
          </ac:spMkLst>
        </pc:spChg>
        <pc:spChg chg="mod">
          <ac:chgData name="reza kabir" userId="af3c95a13102d509" providerId="LiveId" clId="{F2C1D07E-E9FC-46B9-99E8-D8A07FCEE88F}" dt="2020-05-17T16:36:35.416" v="165" actId="571"/>
          <ac:spMkLst>
            <pc:docMk/>
            <pc:sldMk cId="1673260171" sldId="577"/>
            <ac:spMk id="655" creationId="{DBCFA50B-9D9D-4DDC-9E9D-EE9BC94CC934}"/>
          </ac:spMkLst>
        </pc:spChg>
        <pc:spChg chg="mod">
          <ac:chgData name="reza kabir" userId="af3c95a13102d509" providerId="LiveId" clId="{F2C1D07E-E9FC-46B9-99E8-D8A07FCEE88F}" dt="2020-05-17T16:36:35.416" v="165" actId="571"/>
          <ac:spMkLst>
            <pc:docMk/>
            <pc:sldMk cId="1673260171" sldId="577"/>
            <ac:spMk id="656" creationId="{2E710D61-B7D9-416E-8A46-4415A5F1AFC3}"/>
          </ac:spMkLst>
        </pc:spChg>
        <pc:spChg chg="mod">
          <ac:chgData name="reza kabir" userId="af3c95a13102d509" providerId="LiveId" clId="{F2C1D07E-E9FC-46B9-99E8-D8A07FCEE88F}" dt="2020-05-17T16:36:35.416" v="165" actId="571"/>
          <ac:spMkLst>
            <pc:docMk/>
            <pc:sldMk cId="1673260171" sldId="577"/>
            <ac:spMk id="657" creationId="{3288EC13-5D08-4B49-9CB3-D6BF0D3D65ED}"/>
          </ac:spMkLst>
        </pc:spChg>
        <pc:spChg chg="mod">
          <ac:chgData name="reza kabir" userId="af3c95a13102d509" providerId="LiveId" clId="{F2C1D07E-E9FC-46B9-99E8-D8A07FCEE88F}" dt="2020-05-17T16:36:35.416" v="165" actId="571"/>
          <ac:spMkLst>
            <pc:docMk/>
            <pc:sldMk cId="1673260171" sldId="577"/>
            <ac:spMk id="658" creationId="{E9D7A7B1-40DF-4D00-BCC0-14C23970004E}"/>
          </ac:spMkLst>
        </pc:spChg>
        <pc:spChg chg="mod">
          <ac:chgData name="reza kabir" userId="af3c95a13102d509" providerId="LiveId" clId="{F2C1D07E-E9FC-46B9-99E8-D8A07FCEE88F}" dt="2020-05-17T16:36:35.416" v="165" actId="571"/>
          <ac:spMkLst>
            <pc:docMk/>
            <pc:sldMk cId="1673260171" sldId="577"/>
            <ac:spMk id="659" creationId="{59B300B4-EBAE-4A45-A938-6782F410D58D}"/>
          </ac:spMkLst>
        </pc:spChg>
        <pc:spChg chg="mod">
          <ac:chgData name="reza kabir" userId="af3c95a13102d509" providerId="LiveId" clId="{F2C1D07E-E9FC-46B9-99E8-D8A07FCEE88F}" dt="2020-05-17T16:36:35.416" v="165" actId="571"/>
          <ac:spMkLst>
            <pc:docMk/>
            <pc:sldMk cId="1673260171" sldId="577"/>
            <ac:spMk id="660" creationId="{5999572F-A90F-4360-ADCA-F956FB349BE5}"/>
          </ac:spMkLst>
        </pc:spChg>
        <pc:spChg chg="mod">
          <ac:chgData name="reza kabir" userId="af3c95a13102d509" providerId="LiveId" clId="{F2C1D07E-E9FC-46B9-99E8-D8A07FCEE88F}" dt="2020-05-17T16:36:35.416" v="165" actId="571"/>
          <ac:spMkLst>
            <pc:docMk/>
            <pc:sldMk cId="1673260171" sldId="577"/>
            <ac:spMk id="661" creationId="{0A12A74F-EDC1-4659-8F5C-38C8ADB4C7C9}"/>
          </ac:spMkLst>
        </pc:spChg>
        <pc:spChg chg="mod">
          <ac:chgData name="reza kabir" userId="af3c95a13102d509" providerId="LiveId" clId="{F2C1D07E-E9FC-46B9-99E8-D8A07FCEE88F}" dt="2020-05-17T16:36:35.416" v="165" actId="571"/>
          <ac:spMkLst>
            <pc:docMk/>
            <pc:sldMk cId="1673260171" sldId="577"/>
            <ac:spMk id="662" creationId="{4DCEF406-CA26-4DEC-99A1-915310393A23}"/>
          </ac:spMkLst>
        </pc:spChg>
        <pc:spChg chg="mod">
          <ac:chgData name="reza kabir" userId="af3c95a13102d509" providerId="LiveId" clId="{F2C1D07E-E9FC-46B9-99E8-D8A07FCEE88F}" dt="2020-05-17T16:36:35.416" v="165" actId="571"/>
          <ac:spMkLst>
            <pc:docMk/>
            <pc:sldMk cId="1673260171" sldId="577"/>
            <ac:spMk id="663" creationId="{3FD0AACF-DE7E-48E5-B5EF-766F4283A933}"/>
          </ac:spMkLst>
        </pc:spChg>
        <pc:spChg chg="mod">
          <ac:chgData name="reza kabir" userId="af3c95a13102d509" providerId="LiveId" clId="{F2C1D07E-E9FC-46B9-99E8-D8A07FCEE88F}" dt="2020-05-17T16:36:35.416" v="165" actId="571"/>
          <ac:spMkLst>
            <pc:docMk/>
            <pc:sldMk cId="1673260171" sldId="577"/>
            <ac:spMk id="664" creationId="{173F94F1-061D-4309-8179-C4C3581861CA}"/>
          </ac:spMkLst>
        </pc:spChg>
        <pc:spChg chg="mod">
          <ac:chgData name="reza kabir" userId="af3c95a13102d509" providerId="LiveId" clId="{F2C1D07E-E9FC-46B9-99E8-D8A07FCEE88F}" dt="2020-05-17T16:36:35.416" v="165" actId="571"/>
          <ac:spMkLst>
            <pc:docMk/>
            <pc:sldMk cId="1673260171" sldId="577"/>
            <ac:spMk id="665" creationId="{78A8CF43-544F-4639-AE6D-3983DDAFB450}"/>
          </ac:spMkLst>
        </pc:spChg>
        <pc:spChg chg="mod">
          <ac:chgData name="reza kabir" userId="af3c95a13102d509" providerId="LiveId" clId="{F2C1D07E-E9FC-46B9-99E8-D8A07FCEE88F}" dt="2020-05-17T16:36:35.416" v="165" actId="571"/>
          <ac:spMkLst>
            <pc:docMk/>
            <pc:sldMk cId="1673260171" sldId="577"/>
            <ac:spMk id="666" creationId="{2A75CCB0-7EF5-4267-B8E5-6FE7E7FC98E9}"/>
          </ac:spMkLst>
        </pc:spChg>
        <pc:spChg chg="mod">
          <ac:chgData name="reza kabir" userId="af3c95a13102d509" providerId="LiveId" clId="{F2C1D07E-E9FC-46B9-99E8-D8A07FCEE88F}" dt="2020-05-17T16:36:35.416" v="165" actId="571"/>
          <ac:spMkLst>
            <pc:docMk/>
            <pc:sldMk cId="1673260171" sldId="577"/>
            <ac:spMk id="667" creationId="{C8C1255E-F4C4-435A-88B9-F6AA9CE09379}"/>
          </ac:spMkLst>
        </pc:spChg>
        <pc:spChg chg="mod">
          <ac:chgData name="reza kabir" userId="af3c95a13102d509" providerId="LiveId" clId="{F2C1D07E-E9FC-46B9-99E8-D8A07FCEE88F}" dt="2020-05-17T16:36:35.416" v="165" actId="571"/>
          <ac:spMkLst>
            <pc:docMk/>
            <pc:sldMk cId="1673260171" sldId="577"/>
            <ac:spMk id="668" creationId="{D222313A-90DE-4110-950C-46DAE7F8D34D}"/>
          </ac:spMkLst>
        </pc:spChg>
        <pc:spChg chg="mod">
          <ac:chgData name="reza kabir" userId="af3c95a13102d509" providerId="LiveId" clId="{F2C1D07E-E9FC-46B9-99E8-D8A07FCEE88F}" dt="2020-05-17T16:36:35.416" v="165" actId="571"/>
          <ac:spMkLst>
            <pc:docMk/>
            <pc:sldMk cId="1673260171" sldId="577"/>
            <ac:spMk id="669" creationId="{B67CB4AD-0F9C-405C-B565-315A72AE21E5}"/>
          </ac:spMkLst>
        </pc:spChg>
        <pc:spChg chg="mod">
          <ac:chgData name="reza kabir" userId="af3c95a13102d509" providerId="LiveId" clId="{F2C1D07E-E9FC-46B9-99E8-D8A07FCEE88F}" dt="2020-05-17T16:36:35.416" v="165" actId="571"/>
          <ac:spMkLst>
            <pc:docMk/>
            <pc:sldMk cId="1673260171" sldId="577"/>
            <ac:spMk id="670" creationId="{05229F66-17B8-42E6-84E7-47ECB71D95D7}"/>
          </ac:spMkLst>
        </pc:spChg>
        <pc:spChg chg="mod">
          <ac:chgData name="reza kabir" userId="af3c95a13102d509" providerId="LiveId" clId="{F2C1D07E-E9FC-46B9-99E8-D8A07FCEE88F}" dt="2020-05-17T16:36:35.416" v="165" actId="571"/>
          <ac:spMkLst>
            <pc:docMk/>
            <pc:sldMk cId="1673260171" sldId="577"/>
            <ac:spMk id="671" creationId="{A75097BC-F41A-470C-B43C-C6DA6D63E9CE}"/>
          </ac:spMkLst>
        </pc:spChg>
        <pc:spChg chg="mod">
          <ac:chgData name="reza kabir" userId="af3c95a13102d509" providerId="LiveId" clId="{F2C1D07E-E9FC-46B9-99E8-D8A07FCEE88F}" dt="2020-05-17T16:36:35.416" v="165" actId="571"/>
          <ac:spMkLst>
            <pc:docMk/>
            <pc:sldMk cId="1673260171" sldId="577"/>
            <ac:spMk id="672" creationId="{71CD8E49-6D63-4483-AB43-F03D689BF75F}"/>
          </ac:spMkLst>
        </pc:spChg>
        <pc:spChg chg="mod">
          <ac:chgData name="reza kabir" userId="af3c95a13102d509" providerId="LiveId" clId="{F2C1D07E-E9FC-46B9-99E8-D8A07FCEE88F}" dt="2020-05-17T16:36:35.416" v="165" actId="571"/>
          <ac:spMkLst>
            <pc:docMk/>
            <pc:sldMk cId="1673260171" sldId="577"/>
            <ac:spMk id="673" creationId="{3B605265-04E0-4FFD-8D8E-21BC0D2694E2}"/>
          </ac:spMkLst>
        </pc:spChg>
        <pc:spChg chg="mod">
          <ac:chgData name="reza kabir" userId="af3c95a13102d509" providerId="LiveId" clId="{F2C1D07E-E9FC-46B9-99E8-D8A07FCEE88F}" dt="2020-05-17T16:36:35.416" v="165" actId="571"/>
          <ac:spMkLst>
            <pc:docMk/>
            <pc:sldMk cId="1673260171" sldId="577"/>
            <ac:spMk id="674" creationId="{1B4AF0BA-9073-4CE0-A2DC-5AE3C9283D2B}"/>
          </ac:spMkLst>
        </pc:spChg>
        <pc:spChg chg="mod">
          <ac:chgData name="reza kabir" userId="af3c95a13102d509" providerId="LiveId" clId="{F2C1D07E-E9FC-46B9-99E8-D8A07FCEE88F}" dt="2020-05-17T16:36:35.416" v="165" actId="571"/>
          <ac:spMkLst>
            <pc:docMk/>
            <pc:sldMk cId="1673260171" sldId="577"/>
            <ac:spMk id="675" creationId="{DEE9CC06-4DC2-4F6A-A884-0EEEF8C122A2}"/>
          </ac:spMkLst>
        </pc:spChg>
        <pc:spChg chg="mod">
          <ac:chgData name="reza kabir" userId="af3c95a13102d509" providerId="LiveId" clId="{F2C1D07E-E9FC-46B9-99E8-D8A07FCEE88F}" dt="2020-05-17T16:36:35.416" v="165" actId="571"/>
          <ac:spMkLst>
            <pc:docMk/>
            <pc:sldMk cId="1673260171" sldId="577"/>
            <ac:spMk id="676" creationId="{11A1DB9B-0F54-42F0-8FB6-CF4BAA06BB76}"/>
          </ac:spMkLst>
        </pc:spChg>
        <pc:spChg chg="mod">
          <ac:chgData name="reza kabir" userId="af3c95a13102d509" providerId="LiveId" clId="{F2C1D07E-E9FC-46B9-99E8-D8A07FCEE88F}" dt="2020-05-17T16:36:35.416" v="165" actId="571"/>
          <ac:spMkLst>
            <pc:docMk/>
            <pc:sldMk cId="1673260171" sldId="577"/>
            <ac:spMk id="677" creationId="{885581AA-CFA4-4110-8402-F679B0676771}"/>
          </ac:spMkLst>
        </pc:spChg>
        <pc:spChg chg="mod">
          <ac:chgData name="reza kabir" userId="af3c95a13102d509" providerId="LiveId" clId="{F2C1D07E-E9FC-46B9-99E8-D8A07FCEE88F}" dt="2020-05-17T16:36:35.416" v="165" actId="571"/>
          <ac:spMkLst>
            <pc:docMk/>
            <pc:sldMk cId="1673260171" sldId="577"/>
            <ac:spMk id="678" creationId="{09953B1C-56F4-4CAF-B0CF-7AAD140DC073}"/>
          </ac:spMkLst>
        </pc:spChg>
        <pc:spChg chg="mod">
          <ac:chgData name="reza kabir" userId="af3c95a13102d509" providerId="LiveId" clId="{F2C1D07E-E9FC-46B9-99E8-D8A07FCEE88F}" dt="2020-05-17T16:36:35.416" v="165" actId="571"/>
          <ac:spMkLst>
            <pc:docMk/>
            <pc:sldMk cId="1673260171" sldId="577"/>
            <ac:spMk id="679" creationId="{5DF91966-FA64-494E-9A95-F4AD5F939420}"/>
          </ac:spMkLst>
        </pc:spChg>
        <pc:spChg chg="mod">
          <ac:chgData name="reza kabir" userId="af3c95a13102d509" providerId="LiveId" clId="{F2C1D07E-E9FC-46B9-99E8-D8A07FCEE88F}" dt="2020-05-17T16:36:35.416" v="165" actId="571"/>
          <ac:spMkLst>
            <pc:docMk/>
            <pc:sldMk cId="1673260171" sldId="577"/>
            <ac:spMk id="680" creationId="{1DA10894-DBF2-4326-9E79-4127A3AE1535}"/>
          </ac:spMkLst>
        </pc:spChg>
        <pc:spChg chg="mod">
          <ac:chgData name="reza kabir" userId="af3c95a13102d509" providerId="LiveId" clId="{F2C1D07E-E9FC-46B9-99E8-D8A07FCEE88F}" dt="2020-05-17T16:36:35.416" v="165" actId="571"/>
          <ac:spMkLst>
            <pc:docMk/>
            <pc:sldMk cId="1673260171" sldId="577"/>
            <ac:spMk id="681" creationId="{C89FD516-7E87-4921-8801-404061358B59}"/>
          </ac:spMkLst>
        </pc:spChg>
        <pc:spChg chg="mod">
          <ac:chgData name="reza kabir" userId="af3c95a13102d509" providerId="LiveId" clId="{F2C1D07E-E9FC-46B9-99E8-D8A07FCEE88F}" dt="2020-05-17T16:36:35.416" v="165" actId="571"/>
          <ac:spMkLst>
            <pc:docMk/>
            <pc:sldMk cId="1673260171" sldId="577"/>
            <ac:spMk id="682" creationId="{ABE17E09-FF7B-4BDF-A116-DA8D333D6805}"/>
          </ac:spMkLst>
        </pc:spChg>
        <pc:spChg chg="mod">
          <ac:chgData name="reza kabir" userId="af3c95a13102d509" providerId="LiveId" clId="{F2C1D07E-E9FC-46B9-99E8-D8A07FCEE88F}" dt="2020-05-17T16:36:35.416" v="165" actId="571"/>
          <ac:spMkLst>
            <pc:docMk/>
            <pc:sldMk cId="1673260171" sldId="577"/>
            <ac:spMk id="683" creationId="{8DC4A5B0-DDC1-45D0-8F78-1DAE8AC9B4CC}"/>
          </ac:spMkLst>
        </pc:spChg>
        <pc:spChg chg="mod">
          <ac:chgData name="reza kabir" userId="af3c95a13102d509" providerId="LiveId" clId="{F2C1D07E-E9FC-46B9-99E8-D8A07FCEE88F}" dt="2020-05-17T16:36:35.416" v="165" actId="571"/>
          <ac:spMkLst>
            <pc:docMk/>
            <pc:sldMk cId="1673260171" sldId="577"/>
            <ac:spMk id="684" creationId="{B32F466D-08A2-485C-A82C-A5AFF52F4AEC}"/>
          </ac:spMkLst>
        </pc:spChg>
        <pc:spChg chg="mod">
          <ac:chgData name="reza kabir" userId="af3c95a13102d509" providerId="LiveId" clId="{F2C1D07E-E9FC-46B9-99E8-D8A07FCEE88F}" dt="2020-05-17T16:36:35.416" v="165" actId="571"/>
          <ac:spMkLst>
            <pc:docMk/>
            <pc:sldMk cId="1673260171" sldId="577"/>
            <ac:spMk id="685" creationId="{DA47B7A9-2F4D-448A-8B15-8DDD7F65BD94}"/>
          </ac:spMkLst>
        </pc:spChg>
        <pc:spChg chg="mod">
          <ac:chgData name="reza kabir" userId="af3c95a13102d509" providerId="LiveId" clId="{F2C1D07E-E9FC-46B9-99E8-D8A07FCEE88F}" dt="2020-05-17T16:36:35.416" v="165" actId="571"/>
          <ac:spMkLst>
            <pc:docMk/>
            <pc:sldMk cId="1673260171" sldId="577"/>
            <ac:spMk id="686" creationId="{A2E6A1D2-E325-464F-AE82-27F7C3716E56}"/>
          </ac:spMkLst>
        </pc:spChg>
        <pc:spChg chg="mod">
          <ac:chgData name="reza kabir" userId="af3c95a13102d509" providerId="LiveId" clId="{F2C1D07E-E9FC-46B9-99E8-D8A07FCEE88F}" dt="2020-05-17T16:36:35.416" v="165" actId="571"/>
          <ac:spMkLst>
            <pc:docMk/>
            <pc:sldMk cId="1673260171" sldId="577"/>
            <ac:spMk id="687" creationId="{69C05DD0-A13B-4367-9B34-E52157F141AA}"/>
          </ac:spMkLst>
        </pc:spChg>
        <pc:spChg chg="mod">
          <ac:chgData name="reza kabir" userId="af3c95a13102d509" providerId="LiveId" clId="{F2C1D07E-E9FC-46B9-99E8-D8A07FCEE88F}" dt="2020-05-17T16:36:35.416" v="165" actId="571"/>
          <ac:spMkLst>
            <pc:docMk/>
            <pc:sldMk cId="1673260171" sldId="577"/>
            <ac:spMk id="688" creationId="{A4732D28-53DF-4F35-9174-4750D9501120}"/>
          </ac:spMkLst>
        </pc:spChg>
        <pc:spChg chg="mod">
          <ac:chgData name="reza kabir" userId="af3c95a13102d509" providerId="LiveId" clId="{F2C1D07E-E9FC-46B9-99E8-D8A07FCEE88F}" dt="2020-05-17T16:36:35.416" v="165" actId="571"/>
          <ac:spMkLst>
            <pc:docMk/>
            <pc:sldMk cId="1673260171" sldId="577"/>
            <ac:spMk id="689" creationId="{01A765CB-9931-4CEA-B6F2-1CC7519392FC}"/>
          </ac:spMkLst>
        </pc:spChg>
        <pc:spChg chg="mod">
          <ac:chgData name="reza kabir" userId="af3c95a13102d509" providerId="LiveId" clId="{F2C1D07E-E9FC-46B9-99E8-D8A07FCEE88F}" dt="2020-05-17T16:36:35.416" v="165" actId="571"/>
          <ac:spMkLst>
            <pc:docMk/>
            <pc:sldMk cId="1673260171" sldId="577"/>
            <ac:spMk id="690" creationId="{46E5842D-0914-4CE1-B7F5-8D7D195CFDA1}"/>
          </ac:spMkLst>
        </pc:spChg>
        <pc:spChg chg="mod">
          <ac:chgData name="reza kabir" userId="af3c95a13102d509" providerId="LiveId" clId="{F2C1D07E-E9FC-46B9-99E8-D8A07FCEE88F}" dt="2020-05-17T16:36:35.416" v="165" actId="571"/>
          <ac:spMkLst>
            <pc:docMk/>
            <pc:sldMk cId="1673260171" sldId="577"/>
            <ac:spMk id="691" creationId="{AF4DA79F-1BFB-4F72-B78E-E779420D2A14}"/>
          </ac:spMkLst>
        </pc:spChg>
        <pc:spChg chg="mod">
          <ac:chgData name="reza kabir" userId="af3c95a13102d509" providerId="LiveId" clId="{F2C1D07E-E9FC-46B9-99E8-D8A07FCEE88F}" dt="2020-05-17T16:36:35.416" v="165" actId="571"/>
          <ac:spMkLst>
            <pc:docMk/>
            <pc:sldMk cId="1673260171" sldId="577"/>
            <ac:spMk id="692" creationId="{25ADB889-AB06-41CD-B643-AF3500488243}"/>
          </ac:spMkLst>
        </pc:spChg>
        <pc:spChg chg="mod">
          <ac:chgData name="reza kabir" userId="af3c95a13102d509" providerId="LiveId" clId="{F2C1D07E-E9FC-46B9-99E8-D8A07FCEE88F}" dt="2020-05-17T16:36:35.416" v="165" actId="571"/>
          <ac:spMkLst>
            <pc:docMk/>
            <pc:sldMk cId="1673260171" sldId="577"/>
            <ac:spMk id="693" creationId="{B64FC177-8FEA-4ADF-B432-08665C4183E6}"/>
          </ac:spMkLst>
        </pc:spChg>
        <pc:spChg chg="mod">
          <ac:chgData name="reza kabir" userId="af3c95a13102d509" providerId="LiveId" clId="{F2C1D07E-E9FC-46B9-99E8-D8A07FCEE88F}" dt="2020-05-17T16:36:35.416" v="165" actId="571"/>
          <ac:spMkLst>
            <pc:docMk/>
            <pc:sldMk cId="1673260171" sldId="577"/>
            <ac:spMk id="694" creationId="{73946663-D81B-488D-91D5-8C87BAC3D1A6}"/>
          </ac:spMkLst>
        </pc:spChg>
        <pc:spChg chg="mod">
          <ac:chgData name="reza kabir" userId="af3c95a13102d509" providerId="LiveId" clId="{F2C1D07E-E9FC-46B9-99E8-D8A07FCEE88F}" dt="2020-05-17T16:36:35.416" v="165" actId="571"/>
          <ac:spMkLst>
            <pc:docMk/>
            <pc:sldMk cId="1673260171" sldId="577"/>
            <ac:spMk id="695" creationId="{7967DE2E-FAD1-4FC7-8DB8-02C6D90696FE}"/>
          </ac:spMkLst>
        </pc:spChg>
        <pc:spChg chg="mod">
          <ac:chgData name="reza kabir" userId="af3c95a13102d509" providerId="LiveId" clId="{F2C1D07E-E9FC-46B9-99E8-D8A07FCEE88F}" dt="2020-05-17T16:36:35.416" v="165" actId="571"/>
          <ac:spMkLst>
            <pc:docMk/>
            <pc:sldMk cId="1673260171" sldId="577"/>
            <ac:spMk id="696" creationId="{4EEC1D3E-786E-49CF-9E8A-E9A740AC231B}"/>
          </ac:spMkLst>
        </pc:spChg>
        <pc:spChg chg="mod">
          <ac:chgData name="reza kabir" userId="af3c95a13102d509" providerId="LiveId" clId="{F2C1D07E-E9FC-46B9-99E8-D8A07FCEE88F}" dt="2020-05-17T16:36:35.416" v="165" actId="571"/>
          <ac:spMkLst>
            <pc:docMk/>
            <pc:sldMk cId="1673260171" sldId="577"/>
            <ac:spMk id="697" creationId="{6B43B3F0-B499-4D94-AD19-CA4DBB2F0845}"/>
          </ac:spMkLst>
        </pc:spChg>
        <pc:spChg chg="mod">
          <ac:chgData name="reza kabir" userId="af3c95a13102d509" providerId="LiveId" clId="{F2C1D07E-E9FC-46B9-99E8-D8A07FCEE88F}" dt="2020-05-17T16:36:35.416" v="165" actId="571"/>
          <ac:spMkLst>
            <pc:docMk/>
            <pc:sldMk cId="1673260171" sldId="577"/>
            <ac:spMk id="698" creationId="{D43D3D2C-AC0A-469C-A007-2D62162F40D7}"/>
          </ac:spMkLst>
        </pc:spChg>
        <pc:spChg chg="mod">
          <ac:chgData name="reza kabir" userId="af3c95a13102d509" providerId="LiveId" clId="{F2C1D07E-E9FC-46B9-99E8-D8A07FCEE88F}" dt="2020-05-17T16:36:35.416" v="165" actId="571"/>
          <ac:spMkLst>
            <pc:docMk/>
            <pc:sldMk cId="1673260171" sldId="577"/>
            <ac:spMk id="699" creationId="{90E811E1-17B3-443A-946A-96F1566A4F58}"/>
          </ac:spMkLst>
        </pc:spChg>
        <pc:spChg chg="mod">
          <ac:chgData name="reza kabir" userId="af3c95a13102d509" providerId="LiveId" clId="{F2C1D07E-E9FC-46B9-99E8-D8A07FCEE88F}" dt="2020-05-17T16:36:35.416" v="165" actId="571"/>
          <ac:spMkLst>
            <pc:docMk/>
            <pc:sldMk cId="1673260171" sldId="577"/>
            <ac:spMk id="700" creationId="{D11541B8-EF5E-4683-A503-98691F55BF3F}"/>
          </ac:spMkLst>
        </pc:spChg>
        <pc:spChg chg="mod">
          <ac:chgData name="reza kabir" userId="af3c95a13102d509" providerId="LiveId" clId="{F2C1D07E-E9FC-46B9-99E8-D8A07FCEE88F}" dt="2020-05-17T16:36:35.416" v="165" actId="571"/>
          <ac:spMkLst>
            <pc:docMk/>
            <pc:sldMk cId="1673260171" sldId="577"/>
            <ac:spMk id="701" creationId="{89AE949F-5E75-41F9-A5BD-25B988FB9A1B}"/>
          </ac:spMkLst>
        </pc:spChg>
        <pc:spChg chg="mod">
          <ac:chgData name="reza kabir" userId="af3c95a13102d509" providerId="LiveId" clId="{F2C1D07E-E9FC-46B9-99E8-D8A07FCEE88F}" dt="2020-05-17T16:36:35.416" v="165" actId="571"/>
          <ac:spMkLst>
            <pc:docMk/>
            <pc:sldMk cId="1673260171" sldId="577"/>
            <ac:spMk id="702" creationId="{D1942E49-9F3F-43C9-98BE-375F39CA501E}"/>
          </ac:spMkLst>
        </pc:spChg>
        <pc:spChg chg="mod">
          <ac:chgData name="reza kabir" userId="af3c95a13102d509" providerId="LiveId" clId="{F2C1D07E-E9FC-46B9-99E8-D8A07FCEE88F}" dt="2020-05-17T16:36:35.416" v="165" actId="571"/>
          <ac:spMkLst>
            <pc:docMk/>
            <pc:sldMk cId="1673260171" sldId="577"/>
            <ac:spMk id="703" creationId="{78C2BC47-098B-490A-BDA8-72D9A654F50E}"/>
          </ac:spMkLst>
        </pc:spChg>
        <pc:spChg chg="mod">
          <ac:chgData name="reza kabir" userId="af3c95a13102d509" providerId="LiveId" clId="{F2C1D07E-E9FC-46B9-99E8-D8A07FCEE88F}" dt="2020-05-17T16:36:35.416" v="165" actId="571"/>
          <ac:spMkLst>
            <pc:docMk/>
            <pc:sldMk cId="1673260171" sldId="577"/>
            <ac:spMk id="704" creationId="{2D562EDB-4F75-4C76-B2AD-33B2040E9A71}"/>
          </ac:spMkLst>
        </pc:spChg>
        <pc:spChg chg="mod">
          <ac:chgData name="reza kabir" userId="af3c95a13102d509" providerId="LiveId" clId="{F2C1D07E-E9FC-46B9-99E8-D8A07FCEE88F}" dt="2020-05-17T16:36:35.416" v="165" actId="571"/>
          <ac:spMkLst>
            <pc:docMk/>
            <pc:sldMk cId="1673260171" sldId="577"/>
            <ac:spMk id="705" creationId="{B0068CC7-6AC3-4EA5-8002-C54D21441E22}"/>
          </ac:spMkLst>
        </pc:spChg>
        <pc:spChg chg="mod">
          <ac:chgData name="reza kabir" userId="af3c95a13102d509" providerId="LiveId" clId="{F2C1D07E-E9FC-46B9-99E8-D8A07FCEE88F}" dt="2020-05-17T16:36:35.416" v="165" actId="571"/>
          <ac:spMkLst>
            <pc:docMk/>
            <pc:sldMk cId="1673260171" sldId="577"/>
            <ac:spMk id="706" creationId="{0873DF9D-3AE7-4121-AE98-9EC24774FE92}"/>
          </ac:spMkLst>
        </pc:spChg>
        <pc:spChg chg="mod">
          <ac:chgData name="reza kabir" userId="af3c95a13102d509" providerId="LiveId" clId="{F2C1D07E-E9FC-46B9-99E8-D8A07FCEE88F}" dt="2020-05-17T16:36:35.416" v="165" actId="571"/>
          <ac:spMkLst>
            <pc:docMk/>
            <pc:sldMk cId="1673260171" sldId="577"/>
            <ac:spMk id="707" creationId="{2072B2B2-1277-4732-9C09-756D68E42655}"/>
          </ac:spMkLst>
        </pc:spChg>
        <pc:spChg chg="mod">
          <ac:chgData name="reza kabir" userId="af3c95a13102d509" providerId="LiveId" clId="{F2C1D07E-E9FC-46B9-99E8-D8A07FCEE88F}" dt="2020-05-17T16:36:35.416" v="165" actId="571"/>
          <ac:spMkLst>
            <pc:docMk/>
            <pc:sldMk cId="1673260171" sldId="577"/>
            <ac:spMk id="708" creationId="{2BE866B6-EB54-415F-9D6A-2A561E38FF32}"/>
          </ac:spMkLst>
        </pc:spChg>
        <pc:spChg chg="mod">
          <ac:chgData name="reza kabir" userId="af3c95a13102d509" providerId="LiveId" clId="{F2C1D07E-E9FC-46B9-99E8-D8A07FCEE88F}" dt="2020-05-17T16:36:35.416" v="165" actId="571"/>
          <ac:spMkLst>
            <pc:docMk/>
            <pc:sldMk cId="1673260171" sldId="577"/>
            <ac:spMk id="709" creationId="{D86C9373-1F98-4EFA-AEC4-151810A2C659}"/>
          </ac:spMkLst>
        </pc:spChg>
        <pc:spChg chg="mod">
          <ac:chgData name="reza kabir" userId="af3c95a13102d509" providerId="LiveId" clId="{F2C1D07E-E9FC-46B9-99E8-D8A07FCEE88F}" dt="2020-05-17T16:36:35.416" v="165" actId="571"/>
          <ac:spMkLst>
            <pc:docMk/>
            <pc:sldMk cId="1673260171" sldId="577"/>
            <ac:spMk id="710" creationId="{B7D1E6AA-4BFE-44C9-AA2F-FD824254E0D9}"/>
          </ac:spMkLst>
        </pc:spChg>
        <pc:spChg chg="mod">
          <ac:chgData name="reza kabir" userId="af3c95a13102d509" providerId="LiveId" clId="{F2C1D07E-E9FC-46B9-99E8-D8A07FCEE88F}" dt="2020-05-17T16:36:35.416" v="165" actId="571"/>
          <ac:spMkLst>
            <pc:docMk/>
            <pc:sldMk cId="1673260171" sldId="577"/>
            <ac:spMk id="711" creationId="{9DC93C63-7CDA-44B2-9442-743F5208DB41}"/>
          </ac:spMkLst>
        </pc:spChg>
        <pc:spChg chg="mod">
          <ac:chgData name="reza kabir" userId="af3c95a13102d509" providerId="LiveId" clId="{F2C1D07E-E9FC-46B9-99E8-D8A07FCEE88F}" dt="2020-05-17T16:36:35.416" v="165" actId="571"/>
          <ac:spMkLst>
            <pc:docMk/>
            <pc:sldMk cId="1673260171" sldId="577"/>
            <ac:spMk id="712" creationId="{22E10220-544F-4AB8-8F50-AE33C238C84D}"/>
          </ac:spMkLst>
        </pc:spChg>
        <pc:spChg chg="mod">
          <ac:chgData name="reza kabir" userId="af3c95a13102d509" providerId="LiveId" clId="{F2C1D07E-E9FC-46B9-99E8-D8A07FCEE88F}" dt="2020-05-17T16:36:35.416" v="165" actId="571"/>
          <ac:spMkLst>
            <pc:docMk/>
            <pc:sldMk cId="1673260171" sldId="577"/>
            <ac:spMk id="713" creationId="{BA355453-B374-4CFA-B5D3-E2FEC0AF296F}"/>
          </ac:spMkLst>
        </pc:spChg>
        <pc:spChg chg="mod">
          <ac:chgData name="reza kabir" userId="af3c95a13102d509" providerId="LiveId" clId="{F2C1D07E-E9FC-46B9-99E8-D8A07FCEE88F}" dt="2020-05-17T16:36:35.416" v="165" actId="571"/>
          <ac:spMkLst>
            <pc:docMk/>
            <pc:sldMk cId="1673260171" sldId="577"/>
            <ac:spMk id="714" creationId="{31E2E9E9-98C4-49CC-8009-528CF70A26CC}"/>
          </ac:spMkLst>
        </pc:spChg>
        <pc:spChg chg="mod">
          <ac:chgData name="reza kabir" userId="af3c95a13102d509" providerId="LiveId" clId="{F2C1D07E-E9FC-46B9-99E8-D8A07FCEE88F}" dt="2020-05-17T16:36:35.416" v="165" actId="571"/>
          <ac:spMkLst>
            <pc:docMk/>
            <pc:sldMk cId="1673260171" sldId="577"/>
            <ac:spMk id="715" creationId="{72DAD940-24FC-4087-90E2-1E0AB23F6E7A}"/>
          </ac:spMkLst>
        </pc:spChg>
        <pc:spChg chg="mod">
          <ac:chgData name="reza kabir" userId="af3c95a13102d509" providerId="LiveId" clId="{F2C1D07E-E9FC-46B9-99E8-D8A07FCEE88F}" dt="2020-05-17T16:36:35.416" v="165" actId="571"/>
          <ac:spMkLst>
            <pc:docMk/>
            <pc:sldMk cId="1673260171" sldId="577"/>
            <ac:spMk id="716" creationId="{E16C6AF9-BFEF-4401-8354-098D90B13392}"/>
          </ac:spMkLst>
        </pc:spChg>
        <pc:spChg chg="mod">
          <ac:chgData name="reza kabir" userId="af3c95a13102d509" providerId="LiveId" clId="{F2C1D07E-E9FC-46B9-99E8-D8A07FCEE88F}" dt="2020-05-17T16:36:35.416" v="165" actId="571"/>
          <ac:spMkLst>
            <pc:docMk/>
            <pc:sldMk cId="1673260171" sldId="577"/>
            <ac:spMk id="717" creationId="{E7B08780-BE69-40A9-ADAE-A7E52DC8C3C9}"/>
          </ac:spMkLst>
        </pc:spChg>
        <pc:spChg chg="mod">
          <ac:chgData name="reza kabir" userId="af3c95a13102d509" providerId="LiveId" clId="{F2C1D07E-E9FC-46B9-99E8-D8A07FCEE88F}" dt="2020-05-17T16:36:35.416" v="165" actId="571"/>
          <ac:spMkLst>
            <pc:docMk/>
            <pc:sldMk cId="1673260171" sldId="577"/>
            <ac:spMk id="718" creationId="{931D682E-2140-45F9-AA9B-57854619F57C}"/>
          </ac:spMkLst>
        </pc:spChg>
        <pc:spChg chg="mod">
          <ac:chgData name="reza kabir" userId="af3c95a13102d509" providerId="LiveId" clId="{F2C1D07E-E9FC-46B9-99E8-D8A07FCEE88F}" dt="2020-05-17T16:36:35.416" v="165" actId="571"/>
          <ac:spMkLst>
            <pc:docMk/>
            <pc:sldMk cId="1673260171" sldId="577"/>
            <ac:spMk id="719" creationId="{97F6A350-CAD9-4ADF-8484-232DE0078703}"/>
          </ac:spMkLst>
        </pc:spChg>
        <pc:spChg chg="mod">
          <ac:chgData name="reza kabir" userId="af3c95a13102d509" providerId="LiveId" clId="{F2C1D07E-E9FC-46B9-99E8-D8A07FCEE88F}" dt="2020-05-17T16:36:35.416" v="165" actId="571"/>
          <ac:spMkLst>
            <pc:docMk/>
            <pc:sldMk cId="1673260171" sldId="577"/>
            <ac:spMk id="720" creationId="{869A62D7-500D-4D6C-AC2F-988C56DC9110}"/>
          </ac:spMkLst>
        </pc:spChg>
        <pc:spChg chg="mod">
          <ac:chgData name="reza kabir" userId="af3c95a13102d509" providerId="LiveId" clId="{F2C1D07E-E9FC-46B9-99E8-D8A07FCEE88F}" dt="2020-05-17T16:36:35.416" v="165" actId="571"/>
          <ac:spMkLst>
            <pc:docMk/>
            <pc:sldMk cId="1673260171" sldId="577"/>
            <ac:spMk id="721" creationId="{79B784EA-725E-4FE8-92A5-115FBFA9E345}"/>
          </ac:spMkLst>
        </pc:spChg>
        <pc:spChg chg="mod">
          <ac:chgData name="reza kabir" userId="af3c95a13102d509" providerId="LiveId" clId="{F2C1D07E-E9FC-46B9-99E8-D8A07FCEE88F}" dt="2020-05-17T16:36:35.416" v="165" actId="571"/>
          <ac:spMkLst>
            <pc:docMk/>
            <pc:sldMk cId="1673260171" sldId="577"/>
            <ac:spMk id="722" creationId="{63C15425-0BCF-4099-ACDF-858D1F31BC61}"/>
          </ac:spMkLst>
        </pc:spChg>
        <pc:spChg chg="mod">
          <ac:chgData name="reza kabir" userId="af3c95a13102d509" providerId="LiveId" clId="{F2C1D07E-E9FC-46B9-99E8-D8A07FCEE88F}" dt="2020-05-17T16:36:35.416" v="165" actId="571"/>
          <ac:spMkLst>
            <pc:docMk/>
            <pc:sldMk cId="1673260171" sldId="577"/>
            <ac:spMk id="723" creationId="{35A3F0F5-9BB7-48AF-A275-3B2684FB7762}"/>
          </ac:spMkLst>
        </pc:spChg>
        <pc:spChg chg="mod">
          <ac:chgData name="reza kabir" userId="af3c95a13102d509" providerId="LiveId" clId="{F2C1D07E-E9FC-46B9-99E8-D8A07FCEE88F}" dt="2020-05-17T16:36:35.416" v="165" actId="571"/>
          <ac:spMkLst>
            <pc:docMk/>
            <pc:sldMk cId="1673260171" sldId="577"/>
            <ac:spMk id="724" creationId="{E918B0A9-9E71-4B57-9F16-6F09E386E21D}"/>
          </ac:spMkLst>
        </pc:spChg>
        <pc:spChg chg="mod">
          <ac:chgData name="reza kabir" userId="af3c95a13102d509" providerId="LiveId" clId="{F2C1D07E-E9FC-46B9-99E8-D8A07FCEE88F}" dt="2020-05-17T16:36:35.416" v="165" actId="571"/>
          <ac:spMkLst>
            <pc:docMk/>
            <pc:sldMk cId="1673260171" sldId="577"/>
            <ac:spMk id="725" creationId="{C05342FC-F834-4FB9-9210-98A041546990}"/>
          </ac:spMkLst>
        </pc:spChg>
        <pc:spChg chg="mod">
          <ac:chgData name="reza kabir" userId="af3c95a13102d509" providerId="LiveId" clId="{F2C1D07E-E9FC-46B9-99E8-D8A07FCEE88F}" dt="2020-05-17T16:36:35.416" v="165" actId="571"/>
          <ac:spMkLst>
            <pc:docMk/>
            <pc:sldMk cId="1673260171" sldId="577"/>
            <ac:spMk id="726" creationId="{7A3B12E2-4F11-45B0-A27F-C8B3754B0653}"/>
          </ac:spMkLst>
        </pc:spChg>
        <pc:spChg chg="mod">
          <ac:chgData name="reza kabir" userId="af3c95a13102d509" providerId="LiveId" clId="{F2C1D07E-E9FC-46B9-99E8-D8A07FCEE88F}" dt="2020-05-17T16:36:35.416" v="165" actId="571"/>
          <ac:spMkLst>
            <pc:docMk/>
            <pc:sldMk cId="1673260171" sldId="577"/>
            <ac:spMk id="727" creationId="{2CCEF34E-09AC-4FF0-A9F3-6266D73D03FB}"/>
          </ac:spMkLst>
        </pc:spChg>
        <pc:spChg chg="mod">
          <ac:chgData name="reza kabir" userId="af3c95a13102d509" providerId="LiveId" clId="{F2C1D07E-E9FC-46B9-99E8-D8A07FCEE88F}" dt="2020-05-17T16:36:35.416" v="165" actId="571"/>
          <ac:spMkLst>
            <pc:docMk/>
            <pc:sldMk cId="1673260171" sldId="577"/>
            <ac:spMk id="728" creationId="{33D7A258-D1A1-44D6-9805-1BAD6367FA3F}"/>
          </ac:spMkLst>
        </pc:spChg>
        <pc:spChg chg="mod">
          <ac:chgData name="reza kabir" userId="af3c95a13102d509" providerId="LiveId" clId="{F2C1D07E-E9FC-46B9-99E8-D8A07FCEE88F}" dt="2020-05-17T16:36:35.416" v="165" actId="571"/>
          <ac:spMkLst>
            <pc:docMk/>
            <pc:sldMk cId="1673260171" sldId="577"/>
            <ac:spMk id="729" creationId="{906C3992-2207-41BB-9F5F-00DB5E4DF827}"/>
          </ac:spMkLst>
        </pc:spChg>
        <pc:spChg chg="mod">
          <ac:chgData name="reza kabir" userId="af3c95a13102d509" providerId="LiveId" clId="{F2C1D07E-E9FC-46B9-99E8-D8A07FCEE88F}" dt="2020-05-17T16:36:35.416" v="165" actId="571"/>
          <ac:spMkLst>
            <pc:docMk/>
            <pc:sldMk cId="1673260171" sldId="577"/>
            <ac:spMk id="730" creationId="{4CBA1700-D0DF-4100-956B-C962B45AFF9A}"/>
          </ac:spMkLst>
        </pc:spChg>
        <pc:spChg chg="mod">
          <ac:chgData name="reza kabir" userId="af3c95a13102d509" providerId="LiveId" clId="{F2C1D07E-E9FC-46B9-99E8-D8A07FCEE88F}" dt="2020-05-17T16:36:35.416" v="165" actId="571"/>
          <ac:spMkLst>
            <pc:docMk/>
            <pc:sldMk cId="1673260171" sldId="577"/>
            <ac:spMk id="731" creationId="{E843B42A-EC98-481A-983E-2B1BEA0F0E85}"/>
          </ac:spMkLst>
        </pc:spChg>
        <pc:spChg chg="mod">
          <ac:chgData name="reza kabir" userId="af3c95a13102d509" providerId="LiveId" clId="{F2C1D07E-E9FC-46B9-99E8-D8A07FCEE88F}" dt="2020-05-17T16:36:35.416" v="165" actId="571"/>
          <ac:spMkLst>
            <pc:docMk/>
            <pc:sldMk cId="1673260171" sldId="577"/>
            <ac:spMk id="732" creationId="{F147AF31-27DA-4456-8E80-61C0D2F72636}"/>
          </ac:spMkLst>
        </pc:spChg>
        <pc:spChg chg="mod">
          <ac:chgData name="reza kabir" userId="af3c95a13102d509" providerId="LiveId" clId="{F2C1D07E-E9FC-46B9-99E8-D8A07FCEE88F}" dt="2020-05-17T16:36:35.416" v="165" actId="571"/>
          <ac:spMkLst>
            <pc:docMk/>
            <pc:sldMk cId="1673260171" sldId="577"/>
            <ac:spMk id="733" creationId="{1DA282CC-B55F-41DE-A706-1BA9E14E037F}"/>
          </ac:spMkLst>
        </pc:spChg>
        <pc:spChg chg="mod">
          <ac:chgData name="reza kabir" userId="af3c95a13102d509" providerId="LiveId" clId="{F2C1D07E-E9FC-46B9-99E8-D8A07FCEE88F}" dt="2020-05-17T16:36:35.416" v="165" actId="571"/>
          <ac:spMkLst>
            <pc:docMk/>
            <pc:sldMk cId="1673260171" sldId="577"/>
            <ac:spMk id="734" creationId="{1897397E-8706-4B35-A78B-DFB760B95062}"/>
          </ac:spMkLst>
        </pc:spChg>
        <pc:spChg chg="mod">
          <ac:chgData name="reza kabir" userId="af3c95a13102d509" providerId="LiveId" clId="{F2C1D07E-E9FC-46B9-99E8-D8A07FCEE88F}" dt="2020-05-17T16:36:35.416" v="165" actId="571"/>
          <ac:spMkLst>
            <pc:docMk/>
            <pc:sldMk cId="1673260171" sldId="577"/>
            <ac:spMk id="735" creationId="{3AAA0860-6815-45C2-AF85-FA5F60D4ACF7}"/>
          </ac:spMkLst>
        </pc:spChg>
        <pc:spChg chg="mod">
          <ac:chgData name="reza kabir" userId="af3c95a13102d509" providerId="LiveId" clId="{F2C1D07E-E9FC-46B9-99E8-D8A07FCEE88F}" dt="2020-05-17T16:36:35.416" v="165" actId="571"/>
          <ac:spMkLst>
            <pc:docMk/>
            <pc:sldMk cId="1673260171" sldId="577"/>
            <ac:spMk id="736" creationId="{B21812B3-FF55-4A65-8CFB-8854748D7E3D}"/>
          </ac:spMkLst>
        </pc:spChg>
        <pc:spChg chg="mod">
          <ac:chgData name="reza kabir" userId="af3c95a13102d509" providerId="LiveId" clId="{F2C1D07E-E9FC-46B9-99E8-D8A07FCEE88F}" dt="2020-05-17T16:36:35.416" v="165" actId="571"/>
          <ac:spMkLst>
            <pc:docMk/>
            <pc:sldMk cId="1673260171" sldId="577"/>
            <ac:spMk id="737" creationId="{123E8715-3784-4009-812B-FD4197E51330}"/>
          </ac:spMkLst>
        </pc:spChg>
        <pc:spChg chg="mod">
          <ac:chgData name="reza kabir" userId="af3c95a13102d509" providerId="LiveId" clId="{F2C1D07E-E9FC-46B9-99E8-D8A07FCEE88F}" dt="2020-05-17T16:36:35.416" v="165" actId="571"/>
          <ac:spMkLst>
            <pc:docMk/>
            <pc:sldMk cId="1673260171" sldId="577"/>
            <ac:spMk id="738" creationId="{C59327D7-29E2-4533-A0B6-F7E29513FC86}"/>
          </ac:spMkLst>
        </pc:spChg>
        <pc:spChg chg="mod">
          <ac:chgData name="reza kabir" userId="af3c95a13102d509" providerId="LiveId" clId="{F2C1D07E-E9FC-46B9-99E8-D8A07FCEE88F}" dt="2020-05-17T16:36:35.416" v="165" actId="571"/>
          <ac:spMkLst>
            <pc:docMk/>
            <pc:sldMk cId="1673260171" sldId="577"/>
            <ac:spMk id="739" creationId="{BD8C1100-D4C8-4541-A9C8-1BB64EA32B55}"/>
          </ac:spMkLst>
        </pc:spChg>
        <pc:spChg chg="mod">
          <ac:chgData name="reza kabir" userId="af3c95a13102d509" providerId="LiveId" clId="{F2C1D07E-E9FC-46B9-99E8-D8A07FCEE88F}" dt="2020-05-17T16:36:35.416" v="165" actId="571"/>
          <ac:spMkLst>
            <pc:docMk/>
            <pc:sldMk cId="1673260171" sldId="577"/>
            <ac:spMk id="740" creationId="{D14B1639-ED0C-4457-A6CA-8FDC5CDFC731}"/>
          </ac:spMkLst>
        </pc:spChg>
        <pc:spChg chg="mod">
          <ac:chgData name="reza kabir" userId="af3c95a13102d509" providerId="LiveId" clId="{F2C1D07E-E9FC-46B9-99E8-D8A07FCEE88F}" dt="2020-05-17T16:36:35.416" v="165" actId="571"/>
          <ac:spMkLst>
            <pc:docMk/>
            <pc:sldMk cId="1673260171" sldId="577"/>
            <ac:spMk id="741" creationId="{3CCCAFFA-3362-4BA5-ACFD-DF111D4A46A4}"/>
          </ac:spMkLst>
        </pc:spChg>
        <pc:spChg chg="mod">
          <ac:chgData name="reza kabir" userId="af3c95a13102d509" providerId="LiveId" clId="{F2C1D07E-E9FC-46B9-99E8-D8A07FCEE88F}" dt="2020-05-17T16:36:35.416" v="165" actId="571"/>
          <ac:spMkLst>
            <pc:docMk/>
            <pc:sldMk cId="1673260171" sldId="577"/>
            <ac:spMk id="742" creationId="{62697FD2-26F1-4B2B-B80C-0AD63999E11E}"/>
          </ac:spMkLst>
        </pc:spChg>
        <pc:spChg chg="mod">
          <ac:chgData name="reza kabir" userId="af3c95a13102d509" providerId="LiveId" clId="{F2C1D07E-E9FC-46B9-99E8-D8A07FCEE88F}" dt="2020-05-17T16:36:35.416" v="165" actId="571"/>
          <ac:spMkLst>
            <pc:docMk/>
            <pc:sldMk cId="1673260171" sldId="577"/>
            <ac:spMk id="743" creationId="{A27D4BFE-92B7-48C5-8222-B6BE90B2FF4D}"/>
          </ac:spMkLst>
        </pc:spChg>
        <pc:spChg chg="mod">
          <ac:chgData name="reza kabir" userId="af3c95a13102d509" providerId="LiveId" clId="{F2C1D07E-E9FC-46B9-99E8-D8A07FCEE88F}" dt="2020-05-17T16:36:35.416" v="165" actId="571"/>
          <ac:spMkLst>
            <pc:docMk/>
            <pc:sldMk cId="1673260171" sldId="577"/>
            <ac:spMk id="744" creationId="{97B6FEE0-3E0F-4A20-9451-3DE140A15678}"/>
          </ac:spMkLst>
        </pc:spChg>
        <pc:spChg chg="mod">
          <ac:chgData name="reza kabir" userId="af3c95a13102d509" providerId="LiveId" clId="{F2C1D07E-E9FC-46B9-99E8-D8A07FCEE88F}" dt="2020-05-17T16:36:35.416" v="165" actId="571"/>
          <ac:spMkLst>
            <pc:docMk/>
            <pc:sldMk cId="1673260171" sldId="577"/>
            <ac:spMk id="745" creationId="{0B0FF167-BFAD-4628-A430-807D16A0FCCD}"/>
          </ac:spMkLst>
        </pc:spChg>
        <pc:spChg chg="mod">
          <ac:chgData name="reza kabir" userId="af3c95a13102d509" providerId="LiveId" clId="{F2C1D07E-E9FC-46B9-99E8-D8A07FCEE88F}" dt="2020-05-17T16:36:35.416" v="165" actId="571"/>
          <ac:spMkLst>
            <pc:docMk/>
            <pc:sldMk cId="1673260171" sldId="577"/>
            <ac:spMk id="746" creationId="{0EA74EBE-1D20-41C5-B7A9-50D07187A3CF}"/>
          </ac:spMkLst>
        </pc:spChg>
        <pc:spChg chg="mod">
          <ac:chgData name="reza kabir" userId="af3c95a13102d509" providerId="LiveId" clId="{F2C1D07E-E9FC-46B9-99E8-D8A07FCEE88F}" dt="2020-05-17T16:36:35.416" v="165" actId="571"/>
          <ac:spMkLst>
            <pc:docMk/>
            <pc:sldMk cId="1673260171" sldId="577"/>
            <ac:spMk id="747" creationId="{E097AA6D-EFBE-429B-A633-E82C407A3CFB}"/>
          </ac:spMkLst>
        </pc:spChg>
        <pc:spChg chg="mod">
          <ac:chgData name="reza kabir" userId="af3c95a13102d509" providerId="LiveId" clId="{F2C1D07E-E9FC-46B9-99E8-D8A07FCEE88F}" dt="2020-05-17T16:36:35.416" v="165" actId="571"/>
          <ac:spMkLst>
            <pc:docMk/>
            <pc:sldMk cId="1673260171" sldId="577"/>
            <ac:spMk id="748" creationId="{631B0E7F-7298-4821-BFF0-70CAA1095E11}"/>
          </ac:spMkLst>
        </pc:spChg>
        <pc:spChg chg="mod">
          <ac:chgData name="reza kabir" userId="af3c95a13102d509" providerId="LiveId" clId="{F2C1D07E-E9FC-46B9-99E8-D8A07FCEE88F}" dt="2020-05-17T16:36:35.416" v="165" actId="571"/>
          <ac:spMkLst>
            <pc:docMk/>
            <pc:sldMk cId="1673260171" sldId="577"/>
            <ac:spMk id="749" creationId="{236D0237-E2BE-4CAE-B48E-DA7470E665D4}"/>
          </ac:spMkLst>
        </pc:spChg>
        <pc:spChg chg="mod">
          <ac:chgData name="reza kabir" userId="af3c95a13102d509" providerId="LiveId" clId="{F2C1D07E-E9FC-46B9-99E8-D8A07FCEE88F}" dt="2020-05-17T16:36:35.416" v="165" actId="571"/>
          <ac:spMkLst>
            <pc:docMk/>
            <pc:sldMk cId="1673260171" sldId="577"/>
            <ac:spMk id="750" creationId="{02B885E5-8E64-4ABE-B0F5-E57CE1E2B43E}"/>
          </ac:spMkLst>
        </pc:spChg>
        <pc:spChg chg="mod">
          <ac:chgData name="reza kabir" userId="af3c95a13102d509" providerId="LiveId" clId="{F2C1D07E-E9FC-46B9-99E8-D8A07FCEE88F}" dt="2020-05-17T16:36:35.416" v="165" actId="571"/>
          <ac:spMkLst>
            <pc:docMk/>
            <pc:sldMk cId="1673260171" sldId="577"/>
            <ac:spMk id="751" creationId="{17F5AA11-1930-47BD-A6A6-4A3FE50210A6}"/>
          </ac:spMkLst>
        </pc:spChg>
        <pc:spChg chg="mod">
          <ac:chgData name="reza kabir" userId="af3c95a13102d509" providerId="LiveId" clId="{F2C1D07E-E9FC-46B9-99E8-D8A07FCEE88F}" dt="2020-05-17T16:36:35.416" v="165" actId="571"/>
          <ac:spMkLst>
            <pc:docMk/>
            <pc:sldMk cId="1673260171" sldId="577"/>
            <ac:spMk id="752" creationId="{7CC85F58-F7F8-467B-9A2E-85251DA921FE}"/>
          </ac:spMkLst>
        </pc:spChg>
        <pc:spChg chg="mod">
          <ac:chgData name="reza kabir" userId="af3c95a13102d509" providerId="LiveId" clId="{F2C1D07E-E9FC-46B9-99E8-D8A07FCEE88F}" dt="2020-05-17T16:36:35.416" v="165" actId="571"/>
          <ac:spMkLst>
            <pc:docMk/>
            <pc:sldMk cId="1673260171" sldId="577"/>
            <ac:spMk id="753" creationId="{8DD2DEE6-5A43-4502-89CB-3BB58C8D2F43}"/>
          </ac:spMkLst>
        </pc:spChg>
        <pc:spChg chg="mod">
          <ac:chgData name="reza kabir" userId="af3c95a13102d509" providerId="LiveId" clId="{F2C1D07E-E9FC-46B9-99E8-D8A07FCEE88F}" dt="2020-05-17T16:36:35.416" v="165" actId="571"/>
          <ac:spMkLst>
            <pc:docMk/>
            <pc:sldMk cId="1673260171" sldId="577"/>
            <ac:spMk id="754" creationId="{6118467C-95AC-4D5F-91F8-4A33ED8085FD}"/>
          </ac:spMkLst>
        </pc:spChg>
        <pc:spChg chg="mod">
          <ac:chgData name="reza kabir" userId="af3c95a13102d509" providerId="LiveId" clId="{F2C1D07E-E9FC-46B9-99E8-D8A07FCEE88F}" dt="2020-05-17T16:36:35.416" v="165" actId="571"/>
          <ac:spMkLst>
            <pc:docMk/>
            <pc:sldMk cId="1673260171" sldId="577"/>
            <ac:spMk id="755" creationId="{26A170F6-02C6-4946-8E4B-6F07384AC111}"/>
          </ac:spMkLst>
        </pc:spChg>
        <pc:spChg chg="mod">
          <ac:chgData name="reza kabir" userId="af3c95a13102d509" providerId="LiveId" clId="{F2C1D07E-E9FC-46B9-99E8-D8A07FCEE88F}" dt="2020-05-17T16:36:35.416" v="165" actId="571"/>
          <ac:spMkLst>
            <pc:docMk/>
            <pc:sldMk cId="1673260171" sldId="577"/>
            <ac:spMk id="756" creationId="{49CE54F3-EB83-4A7E-A670-7D315B1D22AD}"/>
          </ac:spMkLst>
        </pc:spChg>
        <pc:spChg chg="mod">
          <ac:chgData name="reza kabir" userId="af3c95a13102d509" providerId="LiveId" clId="{F2C1D07E-E9FC-46B9-99E8-D8A07FCEE88F}" dt="2020-05-17T16:36:35.416" v="165" actId="571"/>
          <ac:spMkLst>
            <pc:docMk/>
            <pc:sldMk cId="1673260171" sldId="577"/>
            <ac:spMk id="757" creationId="{66DDD006-136B-4781-AFEB-C51498E8A823}"/>
          </ac:spMkLst>
        </pc:spChg>
        <pc:spChg chg="mod">
          <ac:chgData name="reza kabir" userId="af3c95a13102d509" providerId="LiveId" clId="{F2C1D07E-E9FC-46B9-99E8-D8A07FCEE88F}" dt="2020-05-17T16:36:35.416" v="165" actId="571"/>
          <ac:spMkLst>
            <pc:docMk/>
            <pc:sldMk cId="1673260171" sldId="577"/>
            <ac:spMk id="758" creationId="{DBCA5211-1DC9-414A-BD24-B19D2917B79A}"/>
          </ac:spMkLst>
        </pc:spChg>
        <pc:spChg chg="mod">
          <ac:chgData name="reza kabir" userId="af3c95a13102d509" providerId="LiveId" clId="{F2C1D07E-E9FC-46B9-99E8-D8A07FCEE88F}" dt="2020-05-17T16:36:35.416" v="165" actId="571"/>
          <ac:spMkLst>
            <pc:docMk/>
            <pc:sldMk cId="1673260171" sldId="577"/>
            <ac:spMk id="759" creationId="{F5130082-6975-434F-A17A-562E36526BEC}"/>
          </ac:spMkLst>
        </pc:spChg>
        <pc:spChg chg="mod">
          <ac:chgData name="reza kabir" userId="af3c95a13102d509" providerId="LiveId" clId="{F2C1D07E-E9FC-46B9-99E8-D8A07FCEE88F}" dt="2020-05-17T16:36:35.416" v="165" actId="571"/>
          <ac:spMkLst>
            <pc:docMk/>
            <pc:sldMk cId="1673260171" sldId="577"/>
            <ac:spMk id="760" creationId="{9BC3CB76-7E5F-4722-9F98-473124E89BCB}"/>
          </ac:spMkLst>
        </pc:spChg>
        <pc:spChg chg="mod">
          <ac:chgData name="reza kabir" userId="af3c95a13102d509" providerId="LiveId" clId="{F2C1D07E-E9FC-46B9-99E8-D8A07FCEE88F}" dt="2020-05-17T16:36:35.416" v="165" actId="571"/>
          <ac:spMkLst>
            <pc:docMk/>
            <pc:sldMk cId="1673260171" sldId="577"/>
            <ac:spMk id="761" creationId="{E910DB00-624F-4BA8-A006-8FF716D00C2A}"/>
          </ac:spMkLst>
        </pc:spChg>
        <pc:spChg chg="mod">
          <ac:chgData name="reza kabir" userId="af3c95a13102d509" providerId="LiveId" clId="{F2C1D07E-E9FC-46B9-99E8-D8A07FCEE88F}" dt="2020-05-17T16:36:35.416" v="165" actId="571"/>
          <ac:spMkLst>
            <pc:docMk/>
            <pc:sldMk cId="1673260171" sldId="577"/>
            <ac:spMk id="762" creationId="{1D2FE526-EDAA-4F7B-84A6-B3E1A0495C25}"/>
          </ac:spMkLst>
        </pc:spChg>
        <pc:spChg chg="mod">
          <ac:chgData name="reza kabir" userId="af3c95a13102d509" providerId="LiveId" clId="{F2C1D07E-E9FC-46B9-99E8-D8A07FCEE88F}" dt="2020-05-17T16:36:35.416" v="165" actId="571"/>
          <ac:spMkLst>
            <pc:docMk/>
            <pc:sldMk cId="1673260171" sldId="577"/>
            <ac:spMk id="763" creationId="{780A0774-41BD-4653-8D3E-11087F4968BB}"/>
          </ac:spMkLst>
        </pc:spChg>
        <pc:spChg chg="mod">
          <ac:chgData name="reza kabir" userId="af3c95a13102d509" providerId="LiveId" clId="{F2C1D07E-E9FC-46B9-99E8-D8A07FCEE88F}" dt="2020-05-17T16:36:35.416" v="165" actId="571"/>
          <ac:spMkLst>
            <pc:docMk/>
            <pc:sldMk cId="1673260171" sldId="577"/>
            <ac:spMk id="764" creationId="{80661752-3CCA-41D3-B3D8-C9EBBCD1922A}"/>
          </ac:spMkLst>
        </pc:spChg>
        <pc:spChg chg="mod">
          <ac:chgData name="reza kabir" userId="af3c95a13102d509" providerId="LiveId" clId="{F2C1D07E-E9FC-46B9-99E8-D8A07FCEE88F}" dt="2020-05-17T16:36:35.416" v="165" actId="571"/>
          <ac:spMkLst>
            <pc:docMk/>
            <pc:sldMk cId="1673260171" sldId="577"/>
            <ac:spMk id="765" creationId="{F00978E8-F03F-4B91-BA3C-6E21516D11BB}"/>
          </ac:spMkLst>
        </pc:spChg>
        <pc:spChg chg="mod">
          <ac:chgData name="reza kabir" userId="af3c95a13102d509" providerId="LiveId" clId="{F2C1D07E-E9FC-46B9-99E8-D8A07FCEE88F}" dt="2020-05-17T16:36:35.416" v="165" actId="571"/>
          <ac:spMkLst>
            <pc:docMk/>
            <pc:sldMk cId="1673260171" sldId="577"/>
            <ac:spMk id="766" creationId="{4747B7AB-5475-45C1-B1DA-C29EA02BF5DB}"/>
          </ac:spMkLst>
        </pc:spChg>
        <pc:spChg chg="mod">
          <ac:chgData name="reza kabir" userId="af3c95a13102d509" providerId="LiveId" clId="{F2C1D07E-E9FC-46B9-99E8-D8A07FCEE88F}" dt="2020-05-17T16:36:35.416" v="165" actId="571"/>
          <ac:spMkLst>
            <pc:docMk/>
            <pc:sldMk cId="1673260171" sldId="577"/>
            <ac:spMk id="767" creationId="{DBE68844-A8C0-4D84-8B34-F1281908A0CF}"/>
          </ac:spMkLst>
        </pc:spChg>
        <pc:spChg chg="mod">
          <ac:chgData name="reza kabir" userId="af3c95a13102d509" providerId="LiveId" clId="{F2C1D07E-E9FC-46B9-99E8-D8A07FCEE88F}" dt="2020-05-17T16:36:35.416" v="165" actId="571"/>
          <ac:spMkLst>
            <pc:docMk/>
            <pc:sldMk cId="1673260171" sldId="577"/>
            <ac:spMk id="768" creationId="{B66D14C8-5BD5-43ED-B40E-5F6F28E08F5D}"/>
          </ac:spMkLst>
        </pc:spChg>
        <pc:spChg chg="mod">
          <ac:chgData name="reza kabir" userId="af3c95a13102d509" providerId="LiveId" clId="{F2C1D07E-E9FC-46B9-99E8-D8A07FCEE88F}" dt="2020-05-17T16:36:35.416" v="165" actId="571"/>
          <ac:spMkLst>
            <pc:docMk/>
            <pc:sldMk cId="1673260171" sldId="577"/>
            <ac:spMk id="769" creationId="{617BD800-3E14-4F5E-94FD-A3AA68F66486}"/>
          </ac:spMkLst>
        </pc:spChg>
        <pc:spChg chg="mod">
          <ac:chgData name="reza kabir" userId="af3c95a13102d509" providerId="LiveId" clId="{F2C1D07E-E9FC-46B9-99E8-D8A07FCEE88F}" dt="2020-05-17T16:36:35.416" v="165" actId="571"/>
          <ac:spMkLst>
            <pc:docMk/>
            <pc:sldMk cId="1673260171" sldId="577"/>
            <ac:spMk id="770" creationId="{721D1AD0-1C09-4112-9AC6-9DDECB8CEA85}"/>
          </ac:spMkLst>
        </pc:spChg>
        <pc:spChg chg="mod">
          <ac:chgData name="reza kabir" userId="af3c95a13102d509" providerId="LiveId" clId="{F2C1D07E-E9FC-46B9-99E8-D8A07FCEE88F}" dt="2020-05-17T16:36:35.416" v="165" actId="571"/>
          <ac:spMkLst>
            <pc:docMk/>
            <pc:sldMk cId="1673260171" sldId="577"/>
            <ac:spMk id="771" creationId="{7238DAEB-1D48-4C20-A66A-3A3E1D75F51F}"/>
          </ac:spMkLst>
        </pc:spChg>
        <pc:spChg chg="mod">
          <ac:chgData name="reza kabir" userId="af3c95a13102d509" providerId="LiveId" clId="{F2C1D07E-E9FC-46B9-99E8-D8A07FCEE88F}" dt="2020-05-17T16:36:35.416" v="165" actId="571"/>
          <ac:spMkLst>
            <pc:docMk/>
            <pc:sldMk cId="1673260171" sldId="577"/>
            <ac:spMk id="772" creationId="{1888D10E-7E94-44AF-8147-C18B9DC09881}"/>
          </ac:spMkLst>
        </pc:spChg>
        <pc:spChg chg="mod">
          <ac:chgData name="reza kabir" userId="af3c95a13102d509" providerId="LiveId" clId="{F2C1D07E-E9FC-46B9-99E8-D8A07FCEE88F}" dt="2020-05-17T16:36:35.416" v="165" actId="571"/>
          <ac:spMkLst>
            <pc:docMk/>
            <pc:sldMk cId="1673260171" sldId="577"/>
            <ac:spMk id="773" creationId="{314C4D68-9D6F-41E6-9076-504B1B024AA0}"/>
          </ac:spMkLst>
        </pc:spChg>
        <pc:spChg chg="mod">
          <ac:chgData name="reza kabir" userId="af3c95a13102d509" providerId="LiveId" clId="{F2C1D07E-E9FC-46B9-99E8-D8A07FCEE88F}" dt="2020-05-17T16:36:35.416" v="165" actId="571"/>
          <ac:spMkLst>
            <pc:docMk/>
            <pc:sldMk cId="1673260171" sldId="577"/>
            <ac:spMk id="774" creationId="{30933089-1CB2-4DE1-8B9A-3FCD8A8D6FBA}"/>
          </ac:spMkLst>
        </pc:spChg>
        <pc:spChg chg="mod">
          <ac:chgData name="reza kabir" userId="af3c95a13102d509" providerId="LiveId" clId="{F2C1D07E-E9FC-46B9-99E8-D8A07FCEE88F}" dt="2020-05-17T16:36:35.416" v="165" actId="571"/>
          <ac:spMkLst>
            <pc:docMk/>
            <pc:sldMk cId="1673260171" sldId="577"/>
            <ac:spMk id="775" creationId="{BED7B7A3-F614-4EF2-9C36-63D10C0E723A}"/>
          </ac:spMkLst>
        </pc:spChg>
        <pc:spChg chg="mod">
          <ac:chgData name="reza kabir" userId="af3c95a13102d509" providerId="LiveId" clId="{F2C1D07E-E9FC-46B9-99E8-D8A07FCEE88F}" dt="2020-05-17T16:36:35.416" v="165" actId="571"/>
          <ac:spMkLst>
            <pc:docMk/>
            <pc:sldMk cId="1673260171" sldId="577"/>
            <ac:spMk id="776" creationId="{17CEFCAC-AFED-40E0-9F77-1ADA52824496}"/>
          </ac:spMkLst>
        </pc:spChg>
        <pc:spChg chg="mod">
          <ac:chgData name="reza kabir" userId="af3c95a13102d509" providerId="LiveId" clId="{F2C1D07E-E9FC-46B9-99E8-D8A07FCEE88F}" dt="2020-05-17T16:36:35.416" v="165" actId="571"/>
          <ac:spMkLst>
            <pc:docMk/>
            <pc:sldMk cId="1673260171" sldId="577"/>
            <ac:spMk id="777" creationId="{8A9DB77A-DEC8-42B1-9B37-F4B02D00233E}"/>
          </ac:spMkLst>
        </pc:spChg>
        <pc:spChg chg="mod">
          <ac:chgData name="reza kabir" userId="af3c95a13102d509" providerId="LiveId" clId="{F2C1D07E-E9FC-46B9-99E8-D8A07FCEE88F}" dt="2020-05-17T16:36:35.416" v="165" actId="571"/>
          <ac:spMkLst>
            <pc:docMk/>
            <pc:sldMk cId="1673260171" sldId="577"/>
            <ac:spMk id="778" creationId="{7611C81A-1618-4987-A391-A151CAA400EA}"/>
          </ac:spMkLst>
        </pc:spChg>
        <pc:spChg chg="mod">
          <ac:chgData name="reza kabir" userId="af3c95a13102d509" providerId="LiveId" clId="{F2C1D07E-E9FC-46B9-99E8-D8A07FCEE88F}" dt="2020-05-17T16:36:35.416" v="165" actId="571"/>
          <ac:spMkLst>
            <pc:docMk/>
            <pc:sldMk cId="1673260171" sldId="577"/>
            <ac:spMk id="779" creationId="{D296DB82-8309-4D8B-B995-140CA539DFA4}"/>
          </ac:spMkLst>
        </pc:spChg>
        <pc:spChg chg="mod">
          <ac:chgData name="reza kabir" userId="af3c95a13102d509" providerId="LiveId" clId="{F2C1D07E-E9FC-46B9-99E8-D8A07FCEE88F}" dt="2020-05-17T16:36:35.416" v="165" actId="571"/>
          <ac:spMkLst>
            <pc:docMk/>
            <pc:sldMk cId="1673260171" sldId="577"/>
            <ac:spMk id="780" creationId="{28FA22A2-6B2B-4D9B-AC9F-82BA314AC42D}"/>
          </ac:spMkLst>
        </pc:spChg>
        <pc:spChg chg="mod">
          <ac:chgData name="reza kabir" userId="af3c95a13102d509" providerId="LiveId" clId="{F2C1D07E-E9FC-46B9-99E8-D8A07FCEE88F}" dt="2020-05-17T16:36:35.416" v="165" actId="571"/>
          <ac:spMkLst>
            <pc:docMk/>
            <pc:sldMk cId="1673260171" sldId="577"/>
            <ac:spMk id="781" creationId="{E3EA68C9-9072-498F-80FC-AA383E301E52}"/>
          </ac:spMkLst>
        </pc:spChg>
        <pc:spChg chg="mod">
          <ac:chgData name="reza kabir" userId="af3c95a13102d509" providerId="LiveId" clId="{F2C1D07E-E9FC-46B9-99E8-D8A07FCEE88F}" dt="2020-05-17T16:36:35.416" v="165" actId="571"/>
          <ac:spMkLst>
            <pc:docMk/>
            <pc:sldMk cId="1673260171" sldId="577"/>
            <ac:spMk id="782" creationId="{CF0CA3AF-841A-4349-B5B5-2AE1C78A1641}"/>
          </ac:spMkLst>
        </pc:spChg>
        <pc:spChg chg="mod">
          <ac:chgData name="reza kabir" userId="af3c95a13102d509" providerId="LiveId" clId="{F2C1D07E-E9FC-46B9-99E8-D8A07FCEE88F}" dt="2020-05-17T16:36:35.416" v="165" actId="571"/>
          <ac:spMkLst>
            <pc:docMk/>
            <pc:sldMk cId="1673260171" sldId="577"/>
            <ac:spMk id="783" creationId="{952052B0-FFBE-43F2-AE7F-E60841617186}"/>
          </ac:spMkLst>
        </pc:spChg>
        <pc:spChg chg="mod">
          <ac:chgData name="reza kabir" userId="af3c95a13102d509" providerId="LiveId" clId="{F2C1D07E-E9FC-46B9-99E8-D8A07FCEE88F}" dt="2020-05-17T16:36:35.416" v="165" actId="571"/>
          <ac:spMkLst>
            <pc:docMk/>
            <pc:sldMk cId="1673260171" sldId="577"/>
            <ac:spMk id="784" creationId="{DCB767E9-0F25-4004-B281-276A7DB63E48}"/>
          </ac:spMkLst>
        </pc:spChg>
        <pc:spChg chg="mod">
          <ac:chgData name="reza kabir" userId="af3c95a13102d509" providerId="LiveId" clId="{F2C1D07E-E9FC-46B9-99E8-D8A07FCEE88F}" dt="2020-05-17T16:36:35.416" v="165" actId="571"/>
          <ac:spMkLst>
            <pc:docMk/>
            <pc:sldMk cId="1673260171" sldId="577"/>
            <ac:spMk id="785" creationId="{AB8FF55F-4D2C-4030-835A-DC0C7ABECB95}"/>
          </ac:spMkLst>
        </pc:spChg>
        <pc:spChg chg="mod">
          <ac:chgData name="reza kabir" userId="af3c95a13102d509" providerId="LiveId" clId="{F2C1D07E-E9FC-46B9-99E8-D8A07FCEE88F}" dt="2020-05-17T16:36:35.416" v="165" actId="571"/>
          <ac:spMkLst>
            <pc:docMk/>
            <pc:sldMk cId="1673260171" sldId="577"/>
            <ac:spMk id="786" creationId="{4232E499-0F2D-4BEE-8022-65D21EDF9C89}"/>
          </ac:spMkLst>
        </pc:spChg>
        <pc:spChg chg="mod">
          <ac:chgData name="reza kabir" userId="af3c95a13102d509" providerId="LiveId" clId="{F2C1D07E-E9FC-46B9-99E8-D8A07FCEE88F}" dt="2020-05-17T16:36:35.416" v="165" actId="571"/>
          <ac:spMkLst>
            <pc:docMk/>
            <pc:sldMk cId="1673260171" sldId="577"/>
            <ac:spMk id="787" creationId="{FECEBBA4-274F-4FD1-9ACE-B7E9031A4D0D}"/>
          </ac:spMkLst>
        </pc:spChg>
        <pc:spChg chg="mod">
          <ac:chgData name="reza kabir" userId="af3c95a13102d509" providerId="LiveId" clId="{F2C1D07E-E9FC-46B9-99E8-D8A07FCEE88F}" dt="2020-05-17T16:36:35.416" v="165" actId="571"/>
          <ac:spMkLst>
            <pc:docMk/>
            <pc:sldMk cId="1673260171" sldId="577"/>
            <ac:spMk id="788" creationId="{FFA33365-E7C0-45BF-82E9-320BEE236825}"/>
          </ac:spMkLst>
        </pc:spChg>
        <pc:spChg chg="mod">
          <ac:chgData name="reza kabir" userId="af3c95a13102d509" providerId="LiveId" clId="{F2C1D07E-E9FC-46B9-99E8-D8A07FCEE88F}" dt="2020-05-17T16:36:35.416" v="165" actId="571"/>
          <ac:spMkLst>
            <pc:docMk/>
            <pc:sldMk cId="1673260171" sldId="577"/>
            <ac:spMk id="789" creationId="{B1EA7803-64E3-48E9-8801-98DCFD19AECC}"/>
          </ac:spMkLst>
        </pc:spChg>
        <pc:spChg chg="mod">
          <ac:chgData name="reza kabir" userId="af3c95a13102d509" providerId="LiveId" clId="{F2C1D07E-E9FC-46B9-99E8-D8A07FCEE88F}" dt="2020-05-17T16:36:35.416" v="165" actId="571"/>
          <ac:spMkLst>
            <pc:docMk/>
            <pc:sldMk cId="1673260171" sldId="577"/>
            <ac:spMk id="790" creationId="{4281CA13-4956-44CF-916A-00C5D71B4EC2}"/>
          </ac:spMkLst>
        </pc:spChg>
        <pc:spChg chg="mod">
          <ac:chgData name="reza kabir" userId="af3c95a13102d509" providerId="LiveId" clId="{F2C1D07E-E9FC-46B9-99E8-D8A07FCEE88F}" dt="2020-05-17T16:36:35.416" v="165" actId="571"/>
          <ac:spMkLst>
            <pc:docMk/>
            <pc:sldMk cId="1673260171" sldId="577"/>
            <ac:spMk id="791" creationId="{AFB86C34-86E3-4060-BF94-11D95E5A87EF}"/>
          </ac:spMkLst>
        </pc:spChg>
        <pc:spChg chg="mod">
          <ac:chgData name="reza kabir" userId="af3c95a13102d509" providerId="LiveId" clId="{F2C1D07E-E9FC-46B9-99E8-D8A07FCEE88F}" dt="2020-05-17T16:36:35.416" v="165" actId="571"/>
          <ac:spMkLst>
            <pc:docMk/>
            <pc:sldMk cId="1673260171" sldId="577"/>
            <ac:spMk id="792" creationId="{FB68CCBF-4BBC-49C6-B5B3-73DE1E43855B}"/>
          </ac:spMkLst>
        </pc:spChg>
        <pc:spChg chg="mod">
          <ac:chgData name="reza kabir" userId="af3c95a13102d509" providerId="LiveId" clId="{F2C1D07E-E9FC-46B9-99E8-D8A07FCEE88F}" dt="2020-05-17T16:36:35.416" v="165" actId="571"/>
          <ac:spMkLst>
            <pc:docMk/>
            <pc:sldMk cId="1673260171" sldId="577"/>
            <ac:spMk id="793" creationId="{5637B947-FAD3-4D8B-953E-9CA5DBF1E26A}"/>
          </ac:spMkLst>
        </pc:spChg>
        <pc:spChg chg="mod">
          <ac:chgData name="reza kabir" userId="af3c95a13102d509" providerId="LiveId" clId="{F2C1D07E-E9FC-46B9-99E8-D8A07FCEE88F}" dt="2020-05-17T16:36:35.416" v="165" actId="571"/>
          <ac:spMkLst>
            <pc:docMk/>
            <pc:sldMk cId="1673260171" sldId="577"/>
            <ac:spMk id="794" creationId="{00508D73-97C6-4B51-AB4C-0E1E336FBF0E}"/>
          </ac:spMkLst>
        </pc:spChg>
        <pc:spChg chg="mod">
          <ac:chgData name="reza kabir" userId="af3c95a13102d509" providerId="LiveId" clId="{F2C1D07E-E9FC-46B9-99E8-D8A07FCEE88F}" dt="2020-05-17T16:36:35.416" v="165" actId="571"/>
          <ac:spMkLst>
            <pc:docMk/>
            <pc:sldMk cId="1673260171" sldId="577"/>
            <ac:spMk id="795" creationId="{1B024942-00F2-420E-9E21-ACDD54982D98}"/>
          </ac:spMkLst>
        </pc:spChg>
        <pc:spChg chg="mod">
          <ac:chgData name="reza kabir" userId="af3c95a13102d509" providerId="LiveId" clId="{F2C1D07E-E9FC-46B9-99E8-D8A07FCEE88F}" dt="2020-05-17T16:36:35.416" v="165" actId="571"/>
          <ac:spMkLst>
            <pc:docMk/>
            <pc:sldMk cId="1673260171" sldId="577"/>
            <ac:spMk id="796" creationId="{C8BCC2C5-825F-4429-AC40-AC7CA933D7BE}"/>
          </ac:spMkLst>
        </pc:spChg>
        <pc:spChg chg="mod">
          <ac:chgData name="reza kabir" userId="af3c95a13102d509" providerId="LiveId" clId="{F2C1D07E-E9FC-46B9-99E8-D8A07FCEE88F}" dt="2020-05-17T16:36:35.416" v="165" actId="571"/>
          <ac:spMkLst>
            <pc:docMk/>
            <pc:sldMk cId="1673260171" sldId="577"/>
            <ac:spMk id="797" creationId="{09CBC39B-3F08-47CE-9823-8872752BD485}"/>
          </ac:spMkLst>
        </pc:spChg>
        <pc:spChg chg="mod">
          <ac:chgData name="reza kabir" userId="af3c95a13102d509" providerId="LiveId" clId="{F2C1D07E-E9FC-46B9-99E8-D8A07FCEE88F}" dt="2020-05-17T16:36:35.416" v="165" actId="571"/>
          <ac:spMkLst>
            <pc:docMk/>
            <pc:sldMk cId="1673260171" sldId="577"/>
            <ac:spMk id="798" creationId="{6D364F58-C576-416B-9D98-EC600519F488}"/>
          </ac:spMkLst>
        </pc:spChg>
        <pc:spChg chg="mod">
          <ac:chgData name="reza kabir" userId="af3c95a13102d509" providerId="LiveId" clId="{F2C1D07E-E9FC-46B9-99E8-D8A07FCEE88F}" dt="2020-05-17T16:36:35.416" v="165" actId="571"/>
          <ac:spMkLst>
            <pc:docMk/>
            <pc:sldMk cId="1673260171" sldId="577"/>
            <ac:spMk id="799" creationId="{968C4519-5708-4579-ABD8-E410403AEDD7}"/>
          </ac:spMkLst>
        </pc:spChg>
        <pc:spChg chg="mod">
          <ac:chgData name="reza kabir" userId="af3c95a13102d509" providerId="LiveId" clId="{F2C1D07E-E9FC-46B9-99E8-D8A07FCEE88F}" dt="2020-05-17T16:36:35.416" v="165" actId="571"/>
          <ac:spMkLst>
            <pc:docMk/>
            <pc:sldMk cId="1673260171" sldId="577"/>
            <ac:spMk id="800" creationId="{3E4049CE-019A-45FD-A927-14BF6788063D}"/>
          </ac:spMkLst>
        </pc:spChg>
        <pc:spChg chg="mod">
          <ac:chgData name="reza kabir" userId="af3c95a13102d509" providerId="LiveId" clId="{F2C1D07E-E9FC-46B9-99E8-D8A07FCEE88F}" dt="2020-05-17T16:36:35.416" v="165" actId="571"/>
          <ac:spMkLst>
            <pc:docMk/>
            <pc:sldMk cId="1673260171" sldId="577"/>
            <ac:spMk id="801" creationId="{FD6E5FD1-D74E-4981-91DC-33BF02628362}"/>
          </ac:spMkLst>
        </pc:spChg>
        <pc:spChg chg="mod">
          <ac:chgData name="reza kabir" userId="af3c95a13102d509" providerId="LiveId" clId="{F2C1D07E-E9FC-46B9-99E8-D8A07FCEE88F}" dt="2020-05-17T16:36:35.416" v="165" actId="571"/>
          <ac:spMkLst>
            <pc:docMk/>
            <pc:sldMk cId="1673260171" sldId="577"/>
            <ac:spMk id="802" creationId="{9B344EBB-F6D9-4CF7-A98B-F8E682BB2F52}"/>
          </ac:spMkLst>
        </pc:spChg>
        <pc:spChg chg="mod">
          <ac:chgData name="reza kabir" userId="af3c95a13102d509" providerId="LiveId" clId="{F2C1D07E-E9FC-46B9-99E8-D8A07FCEE88F}" dt="2020-05-17T16:36:35.416" v="165" actId="571"/>
          <ac:spMkLst>
            <pc:docMk/>
            <pc:sldMk cId="1673260171" sldId="577"/>
            <ac:spMk id="803" creationId="{716C8CF1-14AC-44F2-BBE4-4455BEED4316}"/>
          </ac:spMkLst>
        </pc:spChg>
        <pc:spChg chg="mod">
          <ac:chgData name="reza kabir" userId="af3c95a13102d509" providerId="LiveId" clId="{F2C1D07E-E9FC-46B9-99E8-D8A07FCEE88F}" dt="2020-05-17T16:36:35.416" v="165" actId="571"/>
          <ac:spMkLst>
            <pc:docMk/>
            <pc:sldMk cId="1673260171" sldId="577"/>
            <ac:spMk id="804" creationId="{783E90AB-CDC5-44D9-A3AD-EEC402AF6FB7}"/>
          </ac:spMkLst>
        </pc:spChg>
        <pc:spChg chg="mod">
          <ac:chgData name="reza kabir" userId="af3c95a13102d509" providerId="LiveId" clId="{F2C1D07E-E9FC-46B9-99E8-D8A07FCEE88F}" dt="2020-05-17T16:36:35.416" v="165" actId="571"/>
          <ac:spMkLst>
            <pc:docMk/>
            <pc:sldMk cId="1673260171" sldId="577"/>
            <ac:spMk id="805" creationId="{77CE7BA8-5CAB-4BC4-9139-2E7875FC3F43}"/>
          </ac:spMkLst>
        </pc:spChg>
        <pc:spChg chg="mod">
          <ac:chgData name="reza kabir" userId="af3c95a13102d509" providerId="LiveId" clId="{F2C1D07E-E9FC-46B9-99E8-D8A07FCEE88F}" dt="2020-05-17T16:36:35.416" v="165" actId="571"/>
          <ac:spMkLst>
            <pc:docMk/>
            <pc:sldMk cId="1673260171" sldId="577"/>
            <ac:spMk id="806" creationId="{E799D02C-1BC8-474E-ACFC-27207A55A858}"/>
          </ac:spMkLst>
        </pc:spChg>
        <pc:spChg chg="mod">
          <ac:chgData name="reza kabir" userId="af3c95a13102d509" providerId="LiveId" clId="{F2C1D07E-E9FC-46B9-99E8-D8A07FCEE88F}" dt="2020-05-17T16:36:35.416" v="165" actId="571"/>
          <ac:spMkLst>
            <pc:docMk/>
            <pc:sldMk cId="1673260171" sldId="577"/>
            <ac:spMk id="807" creationId="{73BAE100-C645-48BA-821D-85E6D5EAEA5F}"/>
          </ac:spMkLst>
        </pc:spChg>
        <pc:spChg chg="mod">
          <ac:chgData name="reza kabir" userId="af3c95a13102d509" providerId="LiveId" clId="{F2C1D07E-E9FC-46B9-99E8-D8A07FCEE88F}" dt="2020-05-17T16:36:35.416" v="165" actId="571"/>
          <ac:spMkLst>
            <pc:docMk/>
            <pc:sldMk cId="1673260171" sldId="577"/>
            <ac:spMk id="808" creationId="{9E06A0FE-D8A7-445F-8560-4E5A0B4F7B44}"/>
          </ac:spMkLst>
        </pc:spChg>
        <pc:spChg chg="mod">
          <ac:chgData name="reza kabir" userId="af3c95a13102d509" providerId="LiveId" clId="{F2C1D07E-E9FC-46B9-99E8-D8A07FCEE88F}" dt="2020-05-17T16:36:35.416" v="165" actId="571"/>
          <ac:spMkLst>
            <pc:docMk/>
            <pc:sldMk cId="1673260171" sldId="577"/>
            <ac:spMk id="809" creationId="{AFE5836A-0F09-40CF-AB96-0DDF2C9F924E}"/>
          </ac:spMkLst>
        </pc:spChg>
        <pc:spChg chg="mod">
          <ac:chgData name="reza kabir" userId="af3c95a13102d509" providerId="LiveId" clId="{F2C1D07E-E9FC-46B9-99E8-D8A07FCEE88F}" dt="2020-05-17T16:36:35.416" v="165" actId="571"/>
          <ac:spMkLst>
            <pc:docMk/>
            <pc:sldMk cId="1673260171" sldId="577"/>
            <ac:spMk id="810" creationId="{5F513219-8F43-4236-9A58-FA9FF82443FF}"/>
          </ac:spMkLst>
        </pc:spChg>
        <pc:spChg chg="mod">
          <ac:chgData name="reza kabir" userId="af3c95a13102d509" providerId="LiveId" clId="{F2C1D07E-E9FC-46B9-99E8-D8A07FCEE88F}" dt="2020-05-17T16:36:35.416" v="165" actId="571"/>
          <ac:spMkLst>
            <pc:docMk/>
            <pc:sldMk cId="1673260171" sldId="577"/>
            <ac:spMk id="811" creationId="{B55361F8-3E5B-4A4A-9F84-AC722A41ACEA}"/>
          </ac:spMkLst>
        </pc:spChg>
        <pc:spChg chg="mod">
          <ac:chgData name="reza kabir" userId="af3c95a13102d509" providerId="LiveId" clId="{F2C1D07E-E9FC-46B9-99E8-D8A07FCEE88F}" dt="2020-05-17T16:36:35.416" v="165" actId="571"/>
          <ac:spMkLst>
            <pc:docMk/>
            <pc:sldMk cId="1673260171" sldId="577"/>
            <ac:spMk id="812" creationId="{A43BB31A-4DA4-4FBC-BA65-886E18EFFD21}"/>
          </ac:spMkLst>
        </pc:spChg>
        <pc:spChg chg="mod">
          <ac:chgData name="reza kabir" userId="af3c95a13102d509" providerId="LiveId" clId="{F2C1D07E-E9FC-46B9-99E8-D8A07FCEE88F}" dt="2020-05-17T16:36:35.416" v="165" actId="571"/>
          <ac:spMkLst>
            <pc:docMk/>
            <pc:sldMk cId="1673260171" sldId="577"/>
            <ac:spMk id="813" creationId="{8DB0E29C-0B98-40B7-B3BA-B90131A9C6FA}"/>
          </ac:spMkLst>
        </pc:spChg>
        <pc:spChg chg="mod">
          <ac:chgData name="reza kabir" userId="af3c95a13102d509" providerId="LiveId" clId="{F2C1D07E-E9FC-46B9-99E8-D8A07FCEE88F}" dt="2020-05-17T16:36:35.416" v="165" actId="571"/>
          <ac:spMkLst>
            <pc:docMk/>
            <pc:sldMk cId="1673260171" sldId="577"/>
            <ac:spMk id="814" creationId="{8307C8B5-196F-4ACA-8141-1E76C54F4AC8}"/>
          </ac:spMkLst>
        </pc:spChg>
        <pc:spChg chg="mod">
          <ac:chgData name="reza kabir" userId="af3c95a13102d509" providerId="LiveId" clId="{F2C1D07E-E9FC-46B9-99E8-D8A07FCEE88F}" dt="2020-05-17T16:36:35.416" v="165" actId="571"/>
          <ac:spMkLst>
            <pc:docMk/>
            <pc:sldMk cId="1673260171" sldId="577"/>
            <ac:spMk id="815" creationId="{FCC2B23E-D23B-4B6E-93D4-A79687CD70E6}"/>
          </ac:spMkLst>
        </pc:spChg>
        <pc:spChg chg="mod">
          <ac:chgData name="reza kabir" userId="af3c95a13102d509" providerId="LiveId" clId="{F2C1D07E-E9FC-46B9-99E8-D8A07FCEE88F}" dt="2020-05-17T16:36:35.416" v="165" actId="571"/>
          <ac:spMkLst>
            <pc:docMk/>
            <pc:sldMk cId="1673260171" sldId="577"/>
            <ac:spMk id="816" creationId="{91665DA3-ECA8-4369-945F-59CAD2356E70}"/>
          </ac:spMkLst>
        </pc:spChg>
        <pc:spChg chg="mod">
          <ac:chgData name="reza kabir" userId="af3c95a13102d509" providerId="LiveId" clId="{F2C1D07E-E9FC-46B9-99E8-D8A07FCEE88F}" dt="2020-05-17T16:36:35.416" v="165" actId="571"/>
          <ac:spMkLst>
            <pc:docMk/>
            <pc:sldMk cId="1673260171" sldId="577"/>
            <ac:spMk id="817" creationId="{892A63C7-2BAE-4B52-8BDC-AEE6C08FB3F7}"/>
          </ac:spMkLst>
        </pc:spChg>
        <pc:spChg chg="mod">
          <ac:chgData name="reza kabir" userId="af3c95a13102d509" providerId="LiveId" clId="{F2C1D07E-E9FC-46B9-99E8-D8A07FCEE88F}" dt="2020-05-17T16:36:35.416" v="165" actId="571"/>
          <ac:spMkLst>
            <pc:docMk/>
            <pc:sldMk cId="1673260171" sldId="577"/>
            <ac:spMk id="818" creationId="{7FA07365-7404-45E3-8BD0-1C07270B018B}"/>
          </ac:spMkLst>
        </pc:spChg>
        <pc:spChg chg="mod">
          <ac:chgData name="reza kabir" userId="af3c95a13102d509" providerId="LiveId" clId="{F2C1D07E-E9FC-46B9-99E8-D8A07FCEE88F}" dt="2020-05-17T16:36:35.416" v="165" actId="571"/>
          <ac:spMkLst>
            <pc:docMk/>
            <pc:sldMk cId="1673260171" sldId="577"/>
            <ac:spMk id="819" creationId="{126BF7E5-1438-4C24-93EB-F9F51C578EEF}"/>
          </ac:spMkLst>
        </pc:spChg>
        <pc:spChg chg="mod">
          <ac:chgData name="reza kabir" userId="af3c95a13102d509" providerId="LiveId" clId="{F2C1D07E-E9FC-46B9-99E8-D8A07FCEE88F}" dt="2020-05-17T16:36:35.416" v="165" actId="571"/>
          <ac:spMkLst>
            <pc:docMk/>
            <pc:sldMk cId="1673260171" sldId="577"/>
            <ac:spMk id="820" creationId="{FC5A5C90-ADD7-4779-ADC9-3671246C934B}"/>
          </ac:spMkLst>
        </pc:spChg>
        <pc:spChg chg="mod">
          <ac:chgData name="reza kabir" userId="af3c95a13102d509" providerId="LiveId" clId="{F2C1D07E-E9FC-46B9-99E8-D8A07FCEE88F}" dt="2020-05-17T16:36:35.416" v="165" actId="571"/>
          <ac:spMkLst>
            <pc:docMk/>
            <pc:sldMk cId="1673260171" sldId="577"/>
            <ac:spMk id="821" creationId="{46CD8F63-DE6E-47F2-A078-B12F1F464E75}"/>
          </ac:spMkLst>
        </pc:spChg>
        <pc:spChg chg="mod">
          <ac:chgData name="reza kabir" userId="af3c95a13102d509" providerId="LiveId" clId="{F2C1D07E-E9FC-46B9-99E8-D8A07FCEE88F}" dt="2020-05-17T16:36:35.416" v="165" actId="571"/>
          <ac:spMkLst>
            <pc:docMk/>
            <pc:sldMk cId="1673260171" sldId="577"/>
            <ac:spMk id="822" creationId="{8F698D91-4DAA-46BD-9F26-1103A3B8F250}"/>
          </ac:spMkLst>
        </pc:spChg>
        <pc:spChg chg="mod">
          <ac:chgData name="reza kabir" userId="af3c95a13102d509" providerId="LiveId" clId="{F2C1D07E-E9FC-46B9-99E8-D8A07FCEE88F}" dt="2020-05-17T16:36:35.416" v="165" actId="571"/>
          <ac:spMkLst>
            <pc:docMk/>
            <pc:sldMk cId="1673260171" sldId="577"/>
            <ac:spMk id="823" creationId="{7DF8B15E-F6F4-4920-A8DB-38BA66C3AA81}"/>
          </ac:spMkLst>
        </pc:spChg>
        <pc:spChg chg="mod">
          <ac:chgData name="reza kabir" userId="af3c95a13102d509" providerId="LiveId" clId="{F2C1D07E-E9FC-46B9-99E8-D8A07FCEE88F}" dt="2020-05-17T16:36:35.416" v="165" actId="571"/>
          <ac:spMkLst>
            <pc:docMk/>
            <pc:sldMk cId="1673260171" sldId="577"/>
            <ac:spMk id="824" creationId="{44DCC4ED-383D-40B4-81FA-3AA596C44F18}"/>
          </ac:spMkLst>
        </pc:spChg>
        <pc:spChg chg="mod">
          <ac:chgData name="reza kabir" userId="af3c95a13102d509" providerId="LiveId" clId="{F2C1D07E-E9FC-46B9-99E8-D8A07FCEE88F}" dt="2020-05-17T16:36:35.416" v="165" actId="571"/>
          <ac:spMkLst>
            <pc:docMk/>
            <pc:sldMk cId="1673260171" sldId="577"/>
            <ac:spMk id="825" creationId="{410C2AE2-F57F-4D9E-ADBC-41916B08F9BF}"/>
          </ac:spMkLst>
        </pc:spChg>
        <pc:spChg chg="mod">
          <ac:chgData name="reza kabir" userId="af3c95a13102d509" providerId="LiveId" clId="{F2C1D07E-E9FC-46B9-99E8-D8A07FCEE88F}" dt="2020-05-17T16:36:35.416" v="165" actId="571"/>
          <ac:spMkLst>
            <pc:docMk/>
            <pc:sldMk cId="1673260171" sldId="577"/>
            <ac:spMk id="826" creationId="{749D1A15-EDAD-4607-B232-5E71DE135407}"/>
          </ac:spMkLst>
        </pc:spChg>
        <pc:spChg chg="mod">
          <ac:chgData name="reza kabir" userId="af3c95a13102d509" providerId="LiveId" clId="{F2C1D07E-E9FC-46B9-99E8-D8A07FCEE88F}" dt="2020-05-17T16:36:35.416" v="165" actId="571"/>
          <ac:spMkLst>
            <pc:docMk/>
            <pc:sldMk cId="1673260171" sldId="577"/>
            <ac:spMk id="827" creationId="{1B082F75-06B8-4D36-A316-6A5423F059C9}"/>
          </ac:spMkLst>
        </pc:spChg>
        <pc:spChg chg="mod">
          <ac:chgData name="reza kabir" userId="af3c95a13102d509" providerId="LiveId" clId="{F2C1D07E-E9FC-46B9-99E8-D8A07FCEE88F}" dt="2020-05-17T16:36:35.416" v="165" actId="571"/>
          <ac:spMkLst>
            <pc:docMk/>
            <pc:sldMk cId="1673260171" sldId="577"/>
            <ac:spMk id="828" creationId="{40BB46DD-9D1D-4F8E-BC8C-23BF3D17B658}"/>
          </ac:spMkLst>
        </pc:spChg>
        <pc:spChg chg="mod">
          <ac:chgData name="reza kabir" userId="af3c95a13102d509" providerId="LiveId" clId="{F2C1D07E-E9FC-46B9-99E8-D8A07FCEE88F}" dt="2020-05-17T16:36:35.416" v="165" actId="571"/>
          <ac:spMkLst>
            <pc:docMk/>
            <pc:sldMk cId="1673260171" sldId="577"/>
            <ac:spMk id="829" creationId="{C95B0797-97E8-4233-AE03-DCC0D689EF86}"/>
          </ac:spMkLst>
        </pc:spChg>
        <pc:spChg chg="mod">
          <ac:chgData name="reza kabir" userId="af3c95a13102d509" providerId="LiveId" clId="{F2C1D07E-E9FC-46B9-99E8-D8A07FCEE88F}" dt="2020-05-17T16:36:35.416" v="165" actId="571"/>
          <ac:spMkLst>
            <pc:docMk/>
            <pc:sldMk cId="1673260171" sldId="577"/>
            <ac:spMk id="830" creationId="{41A882F1-37DB-411B-8F1F-A527DBF52906}"/>
          </ac:spMkLst>
        </pc:spChg>
        <pc:spChg chg="mod">
          <ac:chgData name="reza kabir" userId="af3c95a13102d509" providerId="LiveId" clId="{F2C1D07E-E9FC-46B9-99E8-D8A07FCEE88F}" dt="2020-05-17T16:36:35.416" v="165" actId="571"/>
          <ac:spMkLst>
            <pc:docMk/>
            <pc:sldMk cId="1673260171" sldId="577"/>
            <ac:spMk id="831" creationId="{025BD744-0205-41CE-BA8E-867AD5E62A0B}"/>
          </ac:spMkLst>
        </pc:spChg>
        <pc:spChg chg="mod">
          <ac:chgData name="reza kabir" userId="af3c95a13102d509" providerId="LiveId" clId="{F2C1D07E-E9FC-46B9-99E8-D8A07FCEE88F}" dt="2020-05-17T16:36:35.416" v="165" actId="571"/>
          <ac:spMkLst>
            <pc:docMk/>
            <pc:sldMk cId="1673260171" sldId="577"/>
            <ac:spMk id="832" creationId="{B0BE6A43-41FE-4EBF-8A1E-31A505B7A296}"/>
          </ac:spMkLst>
        </pc:spChg>
        <pc:spChg chg="mod">
          <ac:chgData name="reza kabir" userId="af3c95a13102d509" providerId="LiveId" clId="{F2C1D07E-E9FC-46B9-99E8-D8A07FCEE88F}" dt="2020-05-17T16:36:35.416" v="165" actId="571"/>
          <ac:spMkLst>
            <pc:docMk/>
            <pc:sldMk cId="1673260171" sldId="577"/>
            <ac:spMk id="833" creationId="{5BECF805-905C-42C5-9C0C-4F2EF73E8971}"/>
          </ac:spMkLst>
        </pc:spChg>
        <pc:spChg chg="mod">
          <ac:chgData name="reza kabir" userId="af3c95a13102d509" providerId="LiveId" clId="{F2C1D07E-E9FC-46B9-99E8-D8A07FCEE88F}" dt="2020-05-17T16:36:35.416" v="165" actId="571"/>
          <ac:spMkLst>
            <pc:docMk/>
            <pc:sldMk cId="1673260171" sldId="577"/>
            <ac:spMk id="834" creationId="{22A9D726-DB51-4B7A-9A74-B5FE71DE1419}"/>
          </ac:spMkLst>
        </pc:spChg>
        <pc:spChg chg="mod">
          <ac:chgData name="reza kabir" userId="af3c95a13102d509" providerId="LiveId" clId="{F2C1D07E-E9FC-46B9-99E8-D8A07FCEE88F}" dt="2020-05-17T16:36:35.416" v="165" actId="571"/>
          <ac:spMkLst>
            <pc:docMk/>
            <pc:sldMk cId="1673260171" sldId="577"/>
            <ac:spMk id="835" creationId="{EC5A3693-3416-43F2-96E8-46ED1EE93282}"/>
          </ac:spMkLst>
        </pc:spChg>
        <pc:spChg chg="mod">
          <ac:chgData name="reza kabir" userId="af3c95a13102d509" providerId="LiveId" clId="{F2C1D07E-E9FC-46B9-99E8-D8A07FCEE88F}" dt="2020-05-17T16:36:35.416" v="165" actId="571"/>
          <ac:spMkLst>
            <pc:docMk/>
            <pc:sldMk cId="1673260171" sldId="577"/>
            <ac:spMk id="836" creationId="{3798D207-CC78-480A-9ADD-31A8872AEAAA}"/>
          </ac:spMkLst>
        </pc:spChg>
        <pc:spChg chg="mod">
          <ac:chgData name="reza kabir" userId="af3c95a13102d509" providerId="LiveId" clId="{F2C1D07E-E9FC-46B9-99E8-D8A07FCEE88F}" dt="2020-05-17T16:36:35.416" v="165" actId="571"/>
          <ac:spMkLst>
            <pc:docMk/>
            <pc:sldMk cId="1673260171" sldId="577"/>
            <ac:spMk id="837" creationId="{CD1D61A8-7559-4B8A-AF8D-F1846B8F30D6}"/>
          </ac:spMkLst>
        </pc:spChg>
        <pc:spChg chg="mod">
          <ac:chgData name="reza kabir" userId="af3c95a13102d509" providerId="LiveId" clId="{F2C1D07E-E9FC-46B9-99E8-D8A07FCEE88F}" dt="2020-05-17T16:36:35.416" v="165" actId="571"/>
          <ac:spMkLst>
            <pc:docMk/>
            <pc:sldMk cId="1673260171" sldId="577"/>
            <ac:spMk id="838" creationId="{EA67A61B-34A8-4B1C-8FD9-E5F8D9F5B72F}"/>
          </ac:spMkLst>
        </pc:spChg>
        <pc:spChg chg="mod">
          <ac:chgData name="reza kabir" userId="af3c95a13102d509" providerId="LiveId" clId="{F2C1D07E-E9FC-46B9-99E8-D8A07FCEE88F}" dt="2020-05-17T16:36:35.416" v="165" actId="571"/>
          <ac:spMkLst>
            <pc:docMk/>
            <pc:sldMk cId="1673260171" sldId="577"/>
            <ac:spMk id="839" creationId="{C5C50B84-423A-4257-989C-86DF6B5044F6}"/>
          </ac:spMkLst>
        </pc:spChg>
        <pc:spChg chg="mod">
          <ac:chgData name="reza kabir" userId="af3c95a13102d509" providerId="LiveId" clId="{F2C1D07E-E9FC-46B9-99E8-D8A07FCEE88F}" dt="2020-05-17T16:36:35.416" v="165" actId="571"/>
          <ac:spMkLst>
            <pc:docMk/>
            <pc:sldMk cId="1673260171" sldId="577"/>
            <ac:spMk id="840" creationId="{DA921927-D921-4F52-B332-A6EA4B9853FE}"/>
          </ac:spMkLst>
        </pc:spChg>
        <pc:spChg chg="mod">
          <ac:chgData name="reza kabir" userId="af3c95a13102d509" providerId="LiveId" clId="{F2C1D07E-E9FC-46B9-99E8-D8A07FCEE88F}" dt="2020-05-17T16:36:35.416" v="165" actId="571"/>
          <ac:spMkLst>
            <pc:docMk/>
            <pc:sldMk cId="1673260171" sldId="577"/>
            <ac:spMk id="841" creationId="{5C67456E-0EEC-4B72-BA6F-D6D456AB597F}"/>
          </ac:spMkLst>
        </pc:spChg>
        <pc:spChg chg="mod">
          <ac:chgData name="reza kabir" userId="af3c95a13102d509" providerId="LiveId" clId="{F2C1D07E-E9FC-46B9-99E8-D8A07FCEE88F}" dt="2020-05-17T16:36:35.416" v="165" actId="571"/>
          <ac:spMkLst>
            <pc:docMk/>
            <pc:sldMk cId="1673260171" sldId="577"/>
            <ac:spMk id="842" creationId="{0CB66184-1FA5-4ED4-922B-4BA901A92C20}"/>
          </ac:spMkLst>
        </pc:spChg>
        <pc:spChg chg="mod">
          <ac:chgData name="reza kabir" userId="af3c95a13102d509" providerId="LiveId" clId="{F2C1D07E-E9FC-46B9-99E8-D8A07FCEE88F}" dt="2020-05-17T16:36:35.416" v="165" actId="571"/>
          <ac:spMkLst>
            <pc:docMk/>
            <pc:sldMk cId="1673260171" sldId="577"/>
            <ac:spMk id="843" creationId="{CB8A226F-28DC-479F-9DD5-AC533D8C986B}"/>
          </ac:spMkLst>
        </pc:spChg>
        <pc:spChg chg="mod">
          <ac:chgData name="reza kabir" userId="af3c95a13102d509" providerId="LiveId" clId="{F2C1D07E-E9FC-46B9-99E8-D8A07FCEE88F}" dt="2020-05-17T16:36:35.416" v="165" actId="571"/>
          <ac:spMkLst>
            <pc:docMk/>
            <pc:sldMk cId="1673260171" sldId="577"/>
            <ac:spMk id="844" creationId="{FFC59296-A036-4A3D-A336-BE2913C8DB38}"/>
          </ac:spMkLst>
        </pc:spChg>
        <pc:spChg chg="mod">
          <ac:chgData name="reza kabir" userId="af3c95a13102d509" providerId="LiveId" clId="{F2C1D07E-E9FC-46B9-99E8-D8A07FCEE88F}" dt="2020-05-17T16:36:35.416" v="165" actId="571"/>
          <ac:spMkLst>
            <pc:docMk/>
            <pc:sldMk cId="1673260171" sldId="577"/>
            <ac:spMk id="845" creationId="{E3BC6EBD-0D90-4E7E-B137-15A39C41E2EF}"/>
          </ac:spMkLst>
        </pc:spChg>
        <pc:spChg chg="mod">
          <ac:chgData name="reza kabir" userId="af3c95a13102d509" providerId="LiveId" clId="{F2C1D07E-E9FC-46B9-99E8-D8A07FCEE88F}" dt="2020-05-17T16:36:35.416" v="165" actId="571"/>
          <ac:spMkLst>
            <pc:docMk/>
            <pc:sldMk cId="1673260171" sldId="577"/>
            <ac:spMk id="846" creationId="{5B48344A-F949-4016-8107-7A447C371572}"/>
          </ac:spMkLst>
        </pc:spChg>
        <pc:spChg chg="mod">
          <ac:chgData name="reza kabir" userId="af3c95a13102d509" providerId="LiveId" clId="{F2C1D07E-E9FC-46B9-99E8-D8A07FCEE88F}" dt="2020-05-17T16:36:35.416" v="165" actId="571"/>
          <ac:spMkLst>
            <pc:docMk/>
            <pc:sldMk cId="1673260171" sldId="577"/>
            <ac:spMk id="847" creationId="{00517F36-1687-4419-802E-605801EAA3C0}"/>
          </ac:spMkLst>
        </pc:spChg>
        <pc:spChg chg="mod">
          <ac:chgData name="reza kabir" userId="af3c95a13102d509" providerId="LiveId" clId="{F2C1D07E-E9FC-46B9-99E8-D8A07FCEE88F}" dt="2020-05-17T16:36:35.416" v="165" actId="571"/>
          <ac:spMkLst>
            <pc:docMk/>
            <pc:sldMk cId="1673260171" sldId="577"/>
            <ac:spMk id="848" creationId="{5148CB9E-BF90-4373-A8B6-A6CADC641406}"/>
          </ac:spMkLst>
        </pc:spChg>
        <pc:spChg chg="mod">
          <ac:chgData name="reza kabir" userId="af3c95a13102d509" providerId="LiveId" clId="{F2C1D07E-E9FC-46B9-99E8-D8A07FCEE88F}" dt="2020-05-17T16:36:35.416" v="165" actId="571"/>
          <ac:spMkLst>
            <pc:docMk/>
            <pc:sldMk cId="1673260171" sldId="577"/>
            <ac:spMk id="849" creationId="{12B96FC3-6C64-440E-AF11-794DFD38F1F5}"/>
          </ac:spMkLst>
        </pc:spChg>
        <pc:spChg chg="mod">
          <ac:chgData name="reza kabir" userId="af3c95a13102d509" providerId="LiveId" clId="{F2C1D07E-E9FC-46B9-99E8-D8A07FCEE88F}" dt="2020-05-17T16:36:35.416" v="165" actId="571"/>
          <ac:spMkLst>
            <pc:docMk/>
            <pc:sldMk cId="1673260171" sldId="577"/>
            <ac:spMk id="850" creationId="{1D10EF90-FCA9-4083-BCEC-C71C5CB73B37}"/>
          </ac:spMkLst>
        </pc:spChg>
        <pc:spChg chg="mod">
          <ac:chgData name="reza kabir" userId="af3c95a13102d509" providerId="LiveId" clId="{F2C1D07E-E9FC-46B9-99E8-D8A07FCEE88F}" dt="2020-05-17T16:36:35.416" v="165" actId="571"/>
          <ac:spMkLst>
            <pc:docMk/>
            <pc:sldMk cId="1673260171" sldId="577"/>
            <ac:spMk id="851" creationId="{E0950DB3-99CD-4A32-8032-B6D7DFCFEC06}"/>
          </ac:spMkLst>
        </pc:spChg>
        <pc:spChg chg="mod">
          <ac:chgData name="reza kabir" userId="af3c95a13102d509" providerId="LiveId" clId="{F2C1D07E-E9FC-46B9-99E8-D8A07FCEE88F}" dt="2020-05-17T16:36:35.416" v="165" actId="571"/>
          <ac:spMkLst>
            <pc:docMk/>
            <pc:sldMk cId="1673260171" sldId="577"/>
            <ac:spMk id="852" creationId="{1CDF8A53-4BB7-4582-86B2-4F9C6DE8D2F8}"/>
          </ac:spMkLst>
        </pc:spChg>
        <pc:spChg chg="mod">
          <ac:chgData name="reza kabir" userId="af3c95a13102d509" providerId="LiveId" clId="{F2C1D07E-E9FC-46B9-99E8-D8A07FCEE88F}" dt="2020-05-17T16:36:35.416" v="165" actId="571"/>
          <ac:spMkLst>
            <pc:docMk/>
            <pc:sldMk cId="1673260171" sldId="577"/>
            <ac:spMk id="853" creationId="{CFE9F3FB-8864-4653-BB40-DD118A3050C5}"/>
          </ac:spMkLst>
        </pc:spChg>
        <pc:spChg chg="mod">
          <ac:chgData name="reza kabir" userId="af3c95a13102d509" providerId="LiveId" clId="{F2C1D07E-E9FC-46B9-99E8-D8A07FCEE88F}" dt="2020-05-17T16:36:35.416" v="165" actId="571"/>
          <ac:spMkLst>
            <pc:docMk/>
            <pc:sldMk cId="1673260171" sldId="577"/>
            <ac:spMk id="854" creationId="{76C1DA7D-9521-43EF-9E32-B5D676C4393F}"/>
          </ac:spMkLst>
        </pc:spChg>
        <pc:spChg chg="mod">
          <ac:chgData name="reza kabir" userId="af3c95a13102d509" providerId="LiveId" clId="{F2C1D07E-E9FC-46B9-99E8-D8A07FCEE88F}" dt="2020-05-17T16:36:35.416" v="165" actId="571"/>
          <ac:spMkLst>
            <pc:docMk/>
            <pc:sldMk cId="1673260171" sldId="577"/>
            <ac:spMk id="855" creationId="{A78C5D73-D2FE-4E00-99BE-20B6FF59064A}"/>
          </ac:spMkLst>
        </pc:spChg>
        <pc:spChg chg="mod">
          <ac:chgData name="reza kabir" userId="af3c95a13102d509" providerId="LiveId" clId="{F2C1D07E-E9FC-46B9-99E8-D8A07FCEE88F}" dt="2020-05-17T16:36:35.416" v="165" actId="571"/>
          <ac:spMkLst>
            <pc:docMk/>
            <pc:sldMk cId="1673260171" sldId="577"/>
            <ac:spMk id="856" creationId="{C093CF35-20B8-43BF-8CA0-4C9344BA9121}"/>
          </ac:spMkLst>
        </pc:spChg>
        <pc:spChg chg="mod">
          <ac:chgData name="reza kabir" userId="af3c95a13102d509" providerId="LiveId" clId="{F2C1D07E-E9FC-46B9-99E8-D8A07FCEE88F}" dt="2020-05-17T16:36:35.416" v="165" actId="571"/>
          <ac:spMkLst>
            <pc:docMk/>
            <pc:sldMk cId="1673260171" sldId="577"/>
            <ac:spMk id="857" creationId="{9AAA902B-55AB-429F-8897-0A7B7C043FE3}"/>
          </ac:spMkLst>
        </pc:spChg>
        <pc:spChg chg="mod">
          <ac:chgData name="reza kabir" userId="af3c95a13102d509" providerId="LiveId" clId="{F2C1D07E-E9FC-46B9-99E8-D8A07FCEE88F}" dt="2020-05-17T16:36:35.416" v="165" actId="571"/>
          <ac:spMkLst>
            <pc:docMk/>
            <pc:sldMk cId="1673260171" sldId="577"/>
            <ac:spMk id="858" creationId="{AA9C7587-AEF7-4D53-88E0-B963A3BFFA45}"/>
          </ac:spMkLst>
        </pc:spChg>
        <pc:spChg chg="mod">
          <ac:chgData name="reza kabir" userId="af3c95a13102d509" providerId="LiveId" clId="{F2C1D07E-E9FC-46B9-99E8-D8A07FCEE88F}" dt="2020-05-17T16:36:35.416" v="165" actId="571"/>
          <ac:spMkLst>
            <pc:docMk/>
            <pc:sldMk cId="1673260171" sldId="577"/>
            <ac:spMk id="859" creationId="{4779C441-3E72-468E-AF9F-9C1010F34664}"/>
          </ac:spMkLst>
        </pc:spChg>
        <pc:spChg chg="mod">
          <ac:chgData name="reza kabir" userId="af3c95a13102d509" providerId="LiveId" clId="{F2C1D07E-E9FC-46B9-99E8-D8A07FCEE88F}" dt="2020-05-17T16:36:35.416" v="165" actId="571"/>
          <ac:spMkLst>
            <pc:docMk/>
            <pc:sldMk cId="1673260171" sldId="577"/>
            <ac:spMk id="860" creationId="{4F558622-D64C-4BBB-87B1-A6A9890FB204}"/>
          </ac:spMkLst>
        </pc:spChg>
        <pc:spChg chg="mod">
          <ac:chgData name="reza kabir" userId="af3c95a13102d509" providerId="LiveId" clId="{F2C1D07E-E9FC-46B9-99E8-D8A07FCEE88F}" dt="2020-05-17T16:36:35.416" v="165" actId="571"/>
          <ac:spMkLst>
            <pc:docMk/>
            <pc:sldMk cId="1673260171" sldId="577"/>
            <ac:spMk id="861" creationId="{176B2612-B2D2-40AB-974F-36056DFEC1A3}"/>
          </ac:spMkLst>
        </pc:spChg>
        <pc:spChg chg="mod">
          <ac:chgData name="reza kabir" userId="af3c95a13102d509" providerId="LiveId" clId="{F2C1D07E-E9FC-46B9-99E8-D8A07FCEE88F}" dt="2020-05-17T16:36:35.416" v="165" actId="571"/>
          <ac:spMkLst>
            <pc:docMk/>
            <pc:sldMk cId="1673260171" sldId="577"/>
            <ac:spMk id="862" creationId="{00871C41-3D81-40E6-ABDC-70B8D3E84E01}"/>
          </ac:spMkLst>
        </pc:spChg>
        <pc:spChg chg="mod">
          <ac:chgData name="reza kabir" userId="af3c95a13102d509" providerId="LiveId" clId="{F2C1D07E-E9FC-46B9-99E8-D8A07FCEE88F}" dt="2020-05-17T16:36:35.416" v="165" actId="571"/>
          <ac:spMkLst>
            <pc:docMk/>
            <pc:sldMk cId="1673260171" sldId="577"/>
            <ac:spMk id="863" creationId="{880151C3-5BD4-4DAF-AAB1-9971564DFBEA}"/>
          </ac:spMkLst>
        </pc:spChg>
        <pc:spChg chg="mod">
          <ac:chgData name="reza kabir" userId="af3c95a13102d509" providerId="LiveId" clId="{F2C1D07E-E9FC-46B9-99E8-D8A07FCEE88F}" dt="2020-05-17T16:36:35.416" v="165" actId="571"/>
          <ac:spMkLst>
            <pc:docMk/>
            <pc:sldMk cId="1673260171" sldId="577"/>
            <ac:spMk id="864" creationId="{BFF0AC67-0CBF-4023-A403-B6061C6DC092}"/>
          </ac:spMkLst>
        </pc:spChg>
        <pc:spChg chg="mod">
          <ac:chgData name="reza kabir" userId="af3c95a13102d509" providerId="LiveId" clId="{F2C1D07E-E9FC-46B9-99E8-D8A07FCEE88F}" dt="2020-05-17T16:36:35.416" v="165" actId="571"/>
          <ac:spMkLst>
            <pc:docMk/>
            <pc:sldMk cId="1673260171" sldId="577"/>
            <ac:spMk id="865" creationId="{FD878587-9FEC-4267-96F5-F679AEFE6D30}"/>
          </ac:spMkLst>
        </pc:spChg>
        <pc:spChg chg="mod">
          <ac:chgData name="reza kabir" userId="af3c95a13102d509" providerId="LiveId" clId="{F2C1D07E-E9FC-46B9-99E8-D8A07FCEE88F}" dt="2020-05-17T16:36:35.416" v="165" actId="571"/>
          <ac:spMkLst>
            <pc:docMk/>
            <pc:sldMk cId="1673260171" sldId="577"/>
            <ac:spMk id="866" creationId="{AE613EB1-38B5-4A93-B647-5DC9109E741F}"/>
          </ac:spMkLst>
        </pc:spChg>
        <pc:spChg chg="mod">
          <ac:chgData name="reza kabir" userId="af3c95a13102d509" providerId="LiveId" clId="{F2C1D07E-E9FC-46B9-99E8-D8A07FCEE88F}" dt="2020-05-17T16:36:35.416" v="165" actId="571"/>
          <ac:spMkLst>
            <pc:docMk/>
            <pc:sldMk cId="1673260171" sldId="577"/>
            <ac:spMk id="867" creationId="{232AF87C-DAB5-430B-9E65-E675F7D03A39}"/>
          </ac:spMkLst>
        </pc:spChg>
        <pc:spChg chg="mod">
          <ac:chgData name="reza kabir" userId="af3c95a13102d509" providerId="LiveId" clId="{F2C1D07E-E9FC-46B9-99E8-D8A07FCEE88F}" dt="2020-05-17T16:36:35.416" v="165" actId="571"/>
          <ac:spMkLst>
            <pc:docMk/>
            <pc:sldMk cId="1673260171" sldId="577"/>
            <ac:spMk id="868" creationId="{154343F8-CB63-4332-84B4-47EE0B6D1D77}"/>
          </ac:spMkLst>
        </pc:spChg>
        <pc:spChg chg="mod">
          <ac:chgData name="reza kabir" userId="af3c95a13102d509" providerId="LiveId" clId="{F2C1D07E-E9FC-46B9-99E8-D8A07FCEE88F}" dt="2020-05-17T16:36:35.416" v="165" actId="571"/>
          <ac:spMkLst>
            <pc:docMk/>
            <pc:sldMk cId="1673260171" sldId="577"/>
            <ac:spMk id="869" creationId="{A1ADA031-A2F7-4F79-AD36-E01009BA4695}"/>
          </ac:spMkLst>
        </pc:spChg>
        <pc:spChg chg="mod">
          <ac:chgData name="reza kabir" userId="af3c95a13102d509" providerId="LiveId" clId="{F2C1D07E-E9FC-46B9-99E8-D8A07FCEE88F}" dt="2020-05-17T16:36:35.416" v="165" actId="571"/>
          <ac:spMkLst>
            <pc:docMk/>
            <pc:sldMk cId="1673260171" sldId="577"/>
            <ac:spMk id="870" creationId="{F4C58BE8-26A2-47CA-99E5-D50DBF40C49D}"/>
          </ac:spMkLst>
        </pc:spChg>
        <pc:spChg chg="mod">
          <ac:chgData name="reza kabir" userId="af3c95a13102d509" providerId="LiveId" clId="{F2C1D07E-E9FC-46B9-99E8-D8A07FCEE88F}" dt="2020-05-17T16:36:35.416" v="165" actId="571"/>
          <ac:spMkLst>
            <pc:docMk/>
            <pc:sldMk cId="1673260171" sldId="577"/>
            <ac:spMk id="871" creationId="{C4318F36-A3F4-41AB-AB4D-4A4F07B6EAFC}"/>
          </ac:spMkLst>
        </pc:spChg>
        <pc:spChg chg="mod">
          <ac:chgData name="reza kabir" userId="af3c95a13102d509" providerId="LiveId" clId="{F2C1D07E-E9FC-46B9-99E8-D8A07FCEE88F}" dt="2020-05-17T16:36:35.416" v="165" actId="571"/>
          <ac:spMkLst>
            <pc:docMk/>
            <pc:sldMk cId="1673260171" sldId="577"/>
            <ac:spMk id="872" creationId="{455B53F9-CBD7-4410-88B5-F4CEAE79EB44}"/>
          </ac:spMkLst>
        </pc:spChg>
        <pc:spChg chg="mod">
          <ac:chgData name="reza kabir" userId="af3c95a13102d509" providerId="LiveId" clId="{F2C1D07E-E9FC-46B9-99E8-D8A07FCEE88F}" dt="2020-05-17T16:36:35.416" v="165" actId="571"/>
          <ac:spMkLst>
            <pc:docMk/>
            <pc:sldMk cId="1673260171" sldId="577"/>
            <ac:spMk id="873" creationId="{81196576-34AC-4AF1-A439-332F310234BD}"/>
          </ac:spMkLst>
        </pc:spChg>
        <pc:spChg chg="mod">
          <ac:chgData name="reza kabir" userId="af3c95a13102d509" providerId="LiveId" clId="{F2C1D07E-E9FC-46B9-99E8-D8A07FCEE88F}" dt="2020-05-17T16:36:35.416" v="165" actId="571"/>
          <ac:spMkLst>
            <pc:docMk/>
            <pc:sldMk cId="1673260171" sldId="577"/>
            <ac:spMk id="874" creationId="{49F25011-2472-4B66-9D69-A55E063DC2A0}"/>
          </ac:spMkLst>
        </pc:spChg>
        <pc:spChg chg="mod">
          <ac:chgData name="reza kabir" userId="af3c95a13102d509" providerId="LiveId" clId="{F2C1D07E-E9FC-46B9-99E8-D8A07FCEE88F}" dt="2020-05-17T16:36:35.416" v="165" actId="571"/>
          <ac:spMkLst>
            <pc:docMk/>
            <pc:sldMk cId="1673260171" sldId="577"/>
            <ac:spMk id="875" creationId="{0C364251-1C2A-4393-8124-0D501A18A4D4}"/>
          </ac:spMkLst>
        </pc:spChg>
        <pc:spChg chg="mod">
          <ac:chgData name="reza kabir" userId="af3c95a13102d509" providerId="LiveId" clId="{F2C1D07E-E9FC-46B9-99E8-D8A07FCEE88F}" dt="2020-05-17T16:36:35.416" v="165" actId="571"/>
          <ac:spMkLst>
            <pc:docMk/>
            <pc:sldMk cId="1673260171" sldId="577"/>
            <ac:spMk id="876" creationId="{D2759AE6-E8D1-4E18-9130-72F975B1C5FB}"/>
          </ac:spMkLst>
        </pc:spChg>
        <pc:spChg chg="mod">
          <ac:chgData name="reza kabir" userId="af3c95a13102d509" providerId="LiveId" clId="{F2C1D07E-E9FC-46B9-99E8-D8A07FCEE88F}" dt="2020-05-17T16:36:35.416" v="165" actId="571"/>
          <ac:spMkLst>
            <pc:docMk/>
            <pc:sldMk cId="1673260171" sldId="577"/>
            <ac:spMk id="877" creationId="{E1E6E64E-7BC0-40A7-B090-C6158CCC7B70}"/>
          </ac:spMkLst>
        </pc:spChg>
        <pc:spChg chg="mod">
          <ac:chgData name="reza kabir" userId="af3c95a13102d509" providerId="LiveId" clId="{F2C1D07E-E9FC-46B9-99E8-D8A07FCEE88F}" dt="2020-05-17T16:36:35.416" v="165" actId="571"/>
          <ac:spMkLst>
            <pc:docMk/>
            <pc:sldMk cId="1673260171" sldId="577"/>
            <ac:spMk id="878" creationId="{A750A195-99C7-4984-B953-0A90B9780CBC}"/>
          </ac:spMkLst>
        </pc:spChg>
        <pc:spChg chg="mod">
          <ac:chgData name="reza kabir" userId="af3c95a13102d509" providerId="LiveId" clId="{F2C1D07E-E9FC-46B9-99E8-D8A07FCEE88F}" dt="2020-05-17T16:36:35.416" v="165" actId="571"/>
          <ac:spMkLst>
            <pc:docMk/>
            <pc:sldMk cId="1673260171" sldId="577"/>
            <ac:spMk id="879" creationId="{AE45331E-8BC2-42C3-88B3-232830845143}"/>
          </ac:spMkLst>
        </pc:spChg>
        <pc:spChg chg="mod">
          <ac:chgData name="reza kabir" userId="af3c95a13102d509" providerId="LiveId" clId="{F2C1D07E-E9FC-46B9-99E8-D8A07FCEE88F}" dt="2020-05-17T16:36:35.416" v="165" actId="571"/>
          <ac:spMkLst>
            <pc:docMk/>
            <pc:sldMk cId="1673260171" sldId="577"/>
            <ac:spMk id="880" creationId="{B2760643-B8F6-4724-9662-E6DC06770ABC}"/>
          </ac:spMkLst>
        </pc:spChg>
        <pc:spChg chg="mod">
          <ac:chgData name="reza kabir" userId="af3c95a13102d509" providerId="LiveId" clId="{F2C1D07E-E9FC-46B9-99E8-D8A07FCEE88F}" dt="2020-05-17T16:36:35.416" v="165" actId="571"/>
          <ac:spMkLst>
            <pc:docMk/>
            <pc:sldMk cId="1673260171" sldId="577"/>
            <ac:spMk id="881" creationId="{8CAB1F5A-3C8B-463E-A0A7-0CADEC765B93}"/>
          </ac:spMkLst>
        </pc:spChg>
        <pc:spChg chg="mod">
          <ac:chgData name="reza kabir" userId="af3c95a13102d509" providerId="LiveId" clId="{F2C1D07E-E9FC-46B9-99E8-D8A07FCEE88F}" dt="2020-05-17T16:36:35.416" v="165" actId="571"/>
          <ac:spMkLst>
            <pc:docMk/>
            <pc:sldMk cId="1673260171" sldId="577"/>
            <ac:spMk id="882" creationId="{AAFA734C-AE1F-4EEB-89F6-96B20A5CDCFD}"/>
          </ac:spMkLst>
        </pc:spChg>
        <pc:spChg chg="mod">
          <ac:chgData name="reza kabir" userId="af3c95a13102d509" providerId="LiveId" clId="{F2C1D07E-E9FC-46B9-99E8-D8A07FCEE88F}" dt="2020-05-17T16:36:35.416" v="165" actId="571"/>
          <ac:spMkLst>
            <pc:docMk/>
            <pc:sldMk cId="1673260171" sldId="577"/>
            <ac:spMk id="883" creationId="{EF16A79E-0427-479C-97D5-A9F85DCB5CA2}"/>
          </ac:spMkLst>
        </pc:spChg>
        <pc:spChg chg="mod">
          <ac:chgData name="reza kabir" userId="af3c95a13102d509" providerId="LiveId" clId="{F2C1D07E-E9FC-46B9-99E8-D8A07FCEE88F}" dt="2020-05-17T16:36:35.416" v="165" actId="571"/>
          <ac:spMkLst>
            <pc:docMk/>
            <pc:sldMk cId="1673260171" sldId="577"/>
            <ac:spMk id="884" creationId="{9E9F6AFE-C8E3-452E-866E-C88BAD825EE7}"/>
          </ac:spMkLst>
        </pc:spChg>
        <pc:spChg chg="mod">
          <ac:chgData name="reza kabir" userId="af3c95a13102d509" providerId="LiveId" clId="{F2C1D07E-E9FC-46B9-99E8-D8A07FCEE88F}" dt="2020-05-17T16:36:35.416" v="165" actId="571"/>
          <ac:spMkLst>
            <pc:docMk/>
            <pc:sldMk cId="1673260171" sldId="577"/>
            <ac:spMk id="885" creationId="{AD240DF1-DDF2-4E6D-BBC0-F4380E800EA1}"/>
          </ac:spMkLst>
        </pc:spChg>
        <pc:spChg chg="mod">
          <ac:chgData name="reza kabir" userId="af3c95a13102d509" providerId="LiveId" clId="{F2C1D07E-E9FC-46B9-99E8-D8A07FCEE88F}" dt="2020-05-17T16:36:35.416" v="165" actId="571"/>
          <ac:spMkLst>
            <pc:docMk/>
            <pc:sldMk cId="1673260171" sldId="577"/>
            <ac:spMk id="886" creationId="{974CF3DB-2E84-41A5-BF44-EA46FB96EC76}"/>
          </ac:spMkLst>
        </pc:spChg>
        <pc:spChg chg="mod">
          <ac:chgData name="reza kabir" userId="af3c95a13102d509" providerId="LiveId" clId="{F2C1D07E-E9FC-46B9-99E8-D8A07FCEE88F}" dt="2020-05-17T16:36:35.416" v="165" actId="571"/>
          <ac:spMkLst>
            <pc:docMk/>
            <pc:sldMk cId="1673260171" sldId="577"/>
            <ac:spMk id="887" creationId="{6E89825E-5C44-43E1-93EB-CCA3AC78EB74}"/>
          </ac:spMkLst>
        </pc:spChg>
        <pc:spChg chg="mod">
          <ac:chgData name="reza kabir" userId="af3c95a13102d509" providerId="LiveId" clId="{F2C1D07E-E9FC-46B9-99E8-D8A07FCEE88F}" dt="2020-05-17T16:36:35.416" v="165" actId="571"/>
          <ac:spMkLst>
            <pc:docMk/>
            <pc:sldMk cId="1673260171" sldId="577"/>
            <ac:spMk id="888" creationId="{ADDB7A9F-5287-4C3A-9108-C4D555C1271A}"/>
          </ac:spMkLst>
        </pc:spChg>
        <pc:spChg chg="mod">
          <ac:chgData name="reza kabir" userId="af3c95a13102d509" providerId="LiveId" clId="{F2C1D07E-E9FC-46B9-99E8-D8A07FCEE88F}" dt="2020-05-17T16:36:35.416" v="165" actId="571"/>
          <ac:spMkLst>
            <pc:docMk/>
            <pc:sldMk cId="1673260171" sldId="577"/>
            <ac:spMk id="889" creationId="{0DE289A1-DD1E-45EC-A02B-2E896504AF71}"/>
          </ac:spMkLst>
        </pc:spChg>
        <pc:spChg chg="mod">
          <ac:chgData name="reza kabir" userId="af3c95a13102d509" providerId="LiveId" clId="{F2C1D07E-E9FC-46B9-99E8-D8A07FCEE88F}" dt="2020-05-17T16:36:35.416" v="165" actId="571"/>
          <ac:spMkLst>
            <pc:docMk/>
            <pc:sldMk cId="1673260171" sldId="577"/>
            <ac:spMk id="890" creationId="{C3120BBD-1E5F-49CE-B5B2-A4183A4341F7}"/>
          </ac:spMkLst>
        </pc:spChg>
        <pc:spChg chg="mod">
          <ac:chgData name="reza kabir" userId="af3c95a13102d509" providerId="LiveId" clId="{F2C1D07E-E9FC-46B9-99E8-D8A07FCEE88F}" dt="2020-05-17T16:36:35.416" v="165" actId="571"/>
          <ac:spMkLst>
            <pc:docMk/>
            <pc:sldMk cId="1673260171" sldId="577"/>
            <ac:spMk id="891" creationId="{B1AEA952-859C-4065-903D-9F56DC71B508}"/>
          </ac:spMkLst>
        </pc:spChg>
        <pc:spChg chg="mod">
          <ac:chgData name="reza kabir" userId="af3c95a13102d509" providerId="LiveId" clId="{F2C1D07E-E9FC-46B9-99E8-D8A07FCEE88F}" dt="2020-05-17T16:36:35.416" v="165" actId="571"/>
          <ac:spMkLst>
            <pc:docMk/>
            <pc:sldMk cId="1673260171" sldId="577"/>
            <ac:spMk id="892" creationId="{0ECB7B0C-0414-4493-8914-996674152461}"/>
          </ac:spMkLst>
        </pc:spChg>
        <pc:spChg chg="mod">
          <ac:chgData name="reza kabir" userId="af3c95a13102d509" providerId="LiveId" clId="{F2C1D07E-E9FC-46B9-99E8-D8A07FCEE88F}" dt="2020-05-17T16:36:35.416" v="165" actId="571"/>
          <ac:spMkLst>
            <pc:docMk/>
            <pc:sldMk cId="1673260171" sldId="577"/>
            <ac:spMk id="893" creationId="{09B2447E-4C06-4D51-A20C-E273A1690847}"/>
          </ac:spMkLst>
        </pc:spChg>
        <pc:spChg chg="mod">
          <ac:chgData name="reza kabir" userId="af3c95a13102d509" providerId="LiveId" clId="{F2C1D07E-E9FC-46B9-99E8-D8A07FCEE88F}" dt="2020-05-17T16:36:35.416" v="165" actId="571"/>
          <ac:spMkLst>
            <pc:docMk/>
            <pc:sldMk cId="1673260171" sldId="577"/>
            <ac:spMk id="894" creationId="{A67773C3-8B40-406C-B939-E9B19280263A}"/>
          </ac:spMkLst>
        </pc:spChg>
        <pc:spChg chg="mod">
          <ac:chgData name="reza kabir" userId="af3c95a13102d509" providerId="LiveId" clId="{F2C1D07E-E9FC-46B9-99E8-D8A07FCEE88F}" dt="2020-05-17T16:36:35.416" v="165" actId="571"/>
          <ac:spMkLst>
            <pc:docMk/>
            <pc:sldMk cId="1673260171" sldId="577"/>
            <ac:spMk id="895" creationId="{B7459E33-6407-40A7-9551-804D582215A0}"/>
          </ac:spMkLst>
        </pc:spChg>
        <pc:spChg chg="mod">
          <ac:chgData name="reza kabir" userId="af3c95a13102d509" providerId="LiveId" clId="{F2C1D07E-E9FC-46B9-99E8-D8A07FCEE88F}" dt="2020-05-17T16:36:35.416" v="165" actId="571"/>
          <ac:spMkLst>
            <pc:docMk/>
            <pc:sldMk cId="1673260171" sldId="577"/>
            <ac:spMk id="896" creationId="{F91C443B-BBF3-4E4C-99EC-78BE6A5D6679}"/>
          </ac:spMkLst>
        </pc:spChg>
        <pc:spChg chg="mod">
          <ac:chgData name="reza kabir" userId="af3c95a13102d509" providerId="LiveId" clId="{F2C1D07E-E9FC-46B9-99E8-D8A07FCEE88F}" dt="2020-05-17T16:36:35.416" v="165" actId="571"/>
          <ac:spMkLst>
            <pc:docMk/>
            <pc:sldMk cId="1673260171" sldId="577"/>
            <ac:spMk id="897" creationId="{DF6CE68B-FDD9-4F51-9B16-CC98A25C1F2E}"/>
          </ac:spMkLst>
        </pc:spChg>
        <pc:spChg chg="mod">
          <ac:chgData name="reza kabir" userId="af3c95a13102d509" providerId="LiveId" clId="{F2C1D07E-E9FC-46B9-99E8-D8A07FCEE88F}" dt="2020-05-17T16:36:35.416" v="165" actId="571"/>
          <ac:spMkLst>
            <pc:docMk/>
            <pc:sldMk cId="1673260171" sldId="577"/>
            <ac:spMk id="898" creationId="{F43E4CCB-F984-4562-A8FE-1832A106AAC6}"/>
          </ac:spMkLst>
        </pc:spChg>
        <pc:spChg chg="mod">
          <ac:chgData name="reza kabir" userId="af3c95a13102d509" providerId="LiveId" clId="{F2C1D07E-E9FC-46B9-99E8-D8A07FCEE88F}" dt="2020-05-17T16:36:35.416" v="165" actId="571"/>
          <ac:spMkLst>
            <pc:docMk/>
            <pc:sldMk cId="1673260171" sldId="577"/>
            <ac:spMk id="899" creationId="{0B856354-478D-4A06-A7E8-DB50870D2CD2}"/>
          </ac:spMkLst>
        </pc:spChg>
        <pc:spChg chg="mod">
          <ac:chgData name="reza kabir" userId="af3c95a13102d509" providerId="LiveId" clId="{F2C1D07E-E9FC-46B9-99E8-D8A07FCEE88F}" dt="2020-05-17T16:36:35.416" v="165" actId="571"/>
          <ac:spMkLst>
            <pc:docMk/>
            <pc:sldMk cId="1673260171" sldId="577"/>
            <ac:spMk id="900" creationId="{3BD93757-582E-438B-AF63-90EC2D1DF6F4}"/>
          </ac:spMkLst>
        </pc:spChg>
        <pc:spChg chg="mod">
          <ac:chgData name="reza kabir" userId="af3c95a13102d509" providerId="LiveId" clId="{F2C1D07E-E9FC-46B9-99E8-D8A07FCEE88F}" dt="2020-05-17T16:36:35.416" v="165" actId="571"/>
          <ac:spMkLst>
            <pc:docMk/>
            <pc:sldMk cId="1673260171" sldId="577"/>
            <ac:spMk id="901" creationId="{40C517E2-EA1D-4EEA-B42A-483675F63204}"/>
          </ac:spMkLst>
        </pc:spChg>
        <pc:spChg chg="mod">
          <ac:chgData name="reza kabir" userId="af3c95a13102d509" providerId="LiveId" clId="{F2C1D07E-E9FC-46B9-99E8-D8A07FCEE88F}" dt="2020-05-17T16:36:35.416" v="165" actId="571"/>
          <ac:spMkLst>
            <pc:docMk/>
            <pc:sldMk cId="1673260171" sldId="577"/>
            <ac:spMk id="902" creationId="{2A5BC828-179F-47CF-8AB5-1024A1DFC52F}"/>
          </ac:spMkLst>
        </pc:spChg>
        <pc:spChg chg="mod">
          <ac:chgData name="reza kabir" userId="af3c95a13102d509" providerId="LiveId" clId="{F2C1D07E-E9FC-46B9-99E8-D8A07FCEE88F}" dt="2020-05-17T16:36:35.416" v="165" actId="571"/>
          <ac:spMkLst>
            <pc:docMk/>
            <pc:sldMk cId="1673260171" sldId="577"/>
            <ac:spMk id="903" creationId="{55A7CBB4-4D83-4716-9A8D-B59EB9629384}"/>
          </ac:spMkLst>
        </pc:spChg>
        <pc:spChg chg="mod">
          <ac:chgData name="reza kabir" userId="af3c95a13102d509" providerId="LiveId" clId="{F2C1D07E-E9FC-46B9-99E8-D8A07FCEE88F}" dt="2020-05-17T16:36:35.416" v="165" actId="571"/>
          <ac:spMkLst>
            <pc:docMk/>
            <pc:sldMk cId="1673260171" sldId="577"/>
            <ac:spMk id="904" creationId="{50DC9DAA-4123-4D5D-8805-994BB773CE1C}"/>
          </ac:spMkLst>
        </pc:spChg>
        <pc:spChg chg="mod">
          <ac:chgData name="reza kabir" userId="af3c95a13102d509" providerId="LiveId" clId="{F2C1D07E-E9FC-46B9-99E8-D8A07FCEE88F}" dt="2020-05-17T16:36:35.416" v="165" actId="571"/>
          <ac:spMkLst>
            <pc:docMk/>
            <pc:sldMk cId="1673260171" sldId="577"/>
            <ac:spMk id="905" creationId="{B412AC32-E726-495C-B1D2-35F864C3D015}"/>
          </ac:spMkLst>
        </pc:spChg>
        <pc:spChg chg="mod">
          <ac:chgData name="reza kabir" userId="af3c95a13102d509" providerId="LiveId" clId="{F2C1D07E-E9FC-46B9-99E8-D8A07FCEE88F}" dt="2020-05-17T16:36:35.416" v="165" actId="571"/>
          <ac:spMkLst>
            <pc:docMk/>
            <pc:sldMk cId="1673260171" sldId="577"/>
            <ac:spMk id="906" creationId="{80E693ED-6FB3-427D-9DD1-84A03E4B0D9F}"/>
          </ac:spMkLst>
        </pc:spChg>
        <pc:spChg chg="mod">
          <ac:chgData name="reza kabir" userId="af3c95a13102d509" providerId="LiveId" clId="{F2C1D07E-E9FC-46B9-99E8-D8A07FCEE88F}" dt="2020-05-17T16:36:35.416" v="165" actId="571"/>
          <ac:spMkLst>
            <pc:docMk/>
            <pc:sldMk cId="1673260171" sldId="577"/>
            <ac:spMk id="907" creationId="{FB4FDC3D-DEDB-4303-BC58-685D3955BEE0}"/>
          </ac:spMkLst>
        </pc:spChg>
        <pc:spChg chg="mod">
          <ac:chgData name="reza kabir" userId="af3c95a13102d509" providerId="LiveId" clId="{F2C1D07E-E9FC-46B9-99E8-D8A07FCEE88F}" dt="2020-05-17T16:36:35.416" v="165" actId="571"/>
          <ac:spMkLst>
            <pc:docMk/>
            <pc:sldMk cId="1673260171" sldId="577"/>
            <ac:spMk id="908" creationId="{3467B637-B27C-46D1-AE91-B51602C6C32A}"/>
          </ac:spMkLst>
        </pc:spChg>
        <pc:spChg chg="mod">
          <ac:chgData name="reza kabir" userId="af3c95a13102d509" providerId="LiveId" clId="{F2C1D07E-E9FC-46B9-99E8-D8A07FCEE88F}" dt="2020-05-17T16:36:35.416" v="165" actId="571"/>
          <ac:spMkLst>
            <pc:docMk/>
            <pc:sldMk cId="1673260171" sldId="577"/>
            <ac:spMk id="909" creationId="{534D1A29-2B06-4721-A6D0-79885FDA17E1}"/>
          </ac:spMkLst>
        </pc:spChg>
        <pc:spChg chg="mod">
          <ac:chgData name="reza kabir" userId="af3c95a13102d509" providerId="LiveId" clId="{F2C1D07E-E9FC-46B9-99E8-D8A07FCEE88F}" dt="2020-05-17T16:36:35.416" v="165" actId="571"/>
          <ac:spMkLst>
            <pc:docMk/>
            <pc:sldMk cId="1673260171" sldId="577"/>
            <ac:spMk id="910" creationId="{A4EDCBCA-AF89-4B1A-ADCC-275A99F87CD6}"/>
          </ac:spMkLst>
        </pc:spChg>
        <pc:spChg chg="mod">
          <ac:chgData name="reza kabir" userId="af3c95a13102d509" providerId="LiveId" clId="{F2C1D07E-E9FC-46B9-99E8-D8A07FCEE88F}" dt="2020-05-17T16:36:35.416" v="165" actId="571"/>
          <ac:spMkLst>
            <pc:docMk/>
            <pc:sldMk cId="1673260171" sldId="577"/>
            <ac:spMk id="911" creationId="{CAE84CE2-2F99-4DAF-AA40-B2D8DA62EE8D}"/>
          </ac:spMkLst>
        </pc:spChg>
        <pc:spChg chg="mod">
          <ac:chgData name="reza kabir" userId="af3c95a13102d509" providerId="LiveId" clId="{F2C1D07E-E9FC-46B9-99E8-D8A07FCEE88F}" dt="2020-05-17T16:36:35.416" v="165" actId="571"/>
          <ac:spMkLst>
            <pc:docMk/>
            <pc:sldMk cId="1673260171" sldId="577"/>
            <ac:spMk id="912" creationId="{26D47584-6806-4A91-82B1-CA70E83704CE}"/>
          </ac:spMkLst>
        </pc:spChg>
        <pc:spChg chg="mod">
          <ac:chgData name="reza kabir" userId="af3c95a13102d509" providerId="LiveId" clId="{F2C1D07E-E9FC-46B9-99E8-D8A07FCEE88F}" dt="2020-05-17T16:36:35.416" v="165" actId="571"/>
          <ac:spMkLst>
            <pc:docMk/>
            <pc:sldMk cId="1673260171" sldId="577"/>
            <ac:spMk id="913" creationId="{5FE1C310-6CA7-4D4A-81D7-D4D8A5ECE753}"/>
          </ac:spMkLst>
        </pc:spChg>
        <pc:spChg chg="mod">
          <ac:chgData name="reza kabir" userId="af3c95a13102d509" providerId="LiveId" clId="{F2C1D07E-E9FC-46B9-99E8-D8A07FCEE88F}" dt="2020-05-17T16:36:35.416" v="165" actId="571"/>
          <ac:spMkLst>
            <pc:docMk/>
            <pc:sldMk cId="1673260171" sldId="577"/>
            <ac:spMk id="914" creationId="{FBA9E8D6-DD60-43F8-BCB7-50993B743BB5}"/>
          </ac:spMkLst>
        </pc:spChg>
        <pc:spChg chg="mod">
          <ac:chgData name="reza kabir" userId="af3c95a13102d509" providerId="LiveId" clId="{F2C1D07E-E9FC-46B9-99E8-D8A07FCEE88F}" dt="2020-05-17T16:36:35.416" v="165" actId="571"/>
          <ac:spMkLst>
            <pc:docMk/>
            <pc:sldMk cId="1673260171" sldId="577"/>
            <ac:spMk id="915" creationId="{21EB7F72-F823-4081-8B5F-9255D28C4EBB}"/>
          </ac:spMkLst>
        </pc:spChg>
        <pc:spChg chg="mod">
          <ac:chgData name="reza kabir" userId="af3c95a13102d509" providerId="LiveId" clId="{F2C1D07E-E9FC-46B9-99E8-D8A07FCEE88F}" dt="2020-05-17T16:36:35.416" v="165" actId="571"/>
          <ac:spMkLst>
            <pc:docMk/>
            <pc:sldMk cId="1673260171" sldId="577"/>
            <ac:spMk id="916" creationId="{EACECB21-9C17-43AD-A807-F999AFD0F44E}"/>
          </ac:spMkLst>
        </pc:spChg>
        <pc:spChg chg="mod">
          <ac:chgData name="reza kabir" userId="af3c95a13102d509" providerId="LiveId" clId="{F2C1D07E-E9FC-46B9-99E8-D8A07FCEE88F}" dt="2020-05-17T16:36:35.416" v="165" actId="571"/>
          <ac:spMkLst>
            <pc:docMk/>
            <pc:sldMk cId="1673260171" sldId="577"/>
            <ac:spMk id="917" creationId="{0FA3A6C2-0FB9-4733-80FD-345F050D2BA5}"/>
          </ac:spMkLst>
        </pc:spChg>
        <pc:spChg chg="mod">
          <ac:chgData name="reza kabir" userId="af3c95a13102d509" providerId="LiveId" clId="{F2C1D07E-E9FC-46B9-99E8-D8A07FCEE88F}" dt="2020-05-17T16:36:35.416" v="165" actId="571"/>
          <ac:spMkLst>
            <pc:docMk/>
            <pc:sldMk cId="1673260171" sldId="577"/>
            <ac:spMk id="918" creationId="{A63812CB-1A13-496D-9E81-F191AF1BDCA7}"/>
          </ac:spMkLst>
        </pc:spChg>
        <pc:spChg chg="mod">
          <ac:chgData name="reza kabir" userId="af3c95a13102d509" providerId="LiveId" clId="{F2C1D07E-E9FC-46B9-99E8-D8A07FCEE88F}" dt="2020-05-17T16:36:35.416" v="165" actId="571"/>
          <ac:spMkLst>
            <pc:docMk/>
            <pc:sldMk cId="1673260171" sldId="577"/>
            <ac:spMk id="919" creationId="{61F16C3B-D2BE-4C62-BF34-B99173EA88BB}"/>
          </ac:spMkLst>
        </pc:spChg>
        <pc:spChg chg="mod">
          <ac:chgData name="reza kabir" userId="af3c95a13102d509" providerId="LiveId" clId="{F2C1D07E-E9FC-46B9-99E8-D8A07FCEE88F}" dt="2020-05-17T16:36:35.416" v="165" actId="571"/>
          <ac:spMkLst>
            <pc:docMk/>
            <pc:sldMk cId="1673260171" sldId="577"/>
            <ac:spMk id="920" creationId="{2541E5A8-9FE6-4D95-834E-72324883DCA0}"/>
          </ac:spMkLst>
        </pc:spChg>
        <pc:spChg chg="mod">
          <ac:chgData name="reza kabir" userId="af3c95a13102d509" providerId="LiveId" clId="{F2C1D07E-E9FC-46B9-99E8-D8A07FCEE88F}" dt="2020-05-17T16:36:35.416" v="165" actId="571"/>
          <ac:spMkLst>
            <pc:docMk/>
            <pc:sldMk cId="1673260171" sldId="577"/>
            <ac:spMk id="921" creationId="{3D95B26E-7746-469C-A866-2A6B8B05398F}"/>
          </ac:spMkLst>
        </pc:spChg>
        <pc:spChg chg="mod">
          <ac:chgData name="reza kabir" userId="af3c95a13102d509" providerId="LiveId" clId="{F2C1D07E-E9FC-46B9-99E8-D8A07FCEE88F}" dt="2020-05-17T16:36:35.416" v="165" actId="571"/>
          <ac:spMkLst>
            <pc:docMk/>
            <pc:sldMk cId="1673260171" sldId="577"/>
            <ac:spMk id="922" creationId="{B8B3D7AA-26C9-4F57-9B90-A73CD564AB6F}"/>
          </ac:spMkLst>
        </pc:spChg>
        <pc:spChg chg="mod">
          <ac:chgData name="reza kabir" userId="af3c95a13102d509" providerId="LiveId" clId="{F2C1D07E-E9FC-46B9-99E8-D8A07FCEE88F}" dt="2020-05-17T16:36:35.416" v="165" actId="571"/>
          <ac:spMkLst>
            <pc:docMk/>
            <pc:sldMk cId="1673260171" sldId="577"/>
            <ac:spMk id="923" creationId="{4833CC18-3D8E-49DB-B611-8B59A7F80D8A}"/>
          </ac:spMkLst>
        </pc:spChg>
        <pc:spChg chg="mod">
          <ac:chgData name="reza kabir" userId="af3c95a13102d509" providerId="LiveId" clId="{F2C1D07E-E9FC-46B9-99E8-D8A07FCEE88F}" dt="2020-05-17T16:36:35.416" v="165" actId="571"/>
          <ac:spMkLst>
            <pc:docMk/>
            <pc:sldMk cId="1673260171" sldId="577"/>
            <ac:spMk id="924" creationId="{28F5765C-A50C-4139-B99E-E95FD43C5D1B}"/>
          </ac:spMkLst>
        </pc:spChg>
        <pc:spChg chg="mod">
          <ac:chgData name="reza kabir" userId="af3c95a13102d509" providerId="LiveId" clId="{F2C1D07E-E9FC-46B9-99E8-D8A07FCEE88F}" dt="2020-05-17T16:36:35.416" v="165" actId="571"/>
          <ac:spMkLst>
            <pc:docMk/>
            <pc:sldMk cId="1673260171" sldId="577"/>
            <ac:spMk id="925" creationId="{5AF10420-DB83-46D2-95D7-93695F55B408}"/>
          </ac:spMkLst>
        </pc:spChg>
        <pc:spChg chg="mod">
          <ac:chgData name="reza kabir" userId="af3c95a13102d509" providerId="LiveId" clId="{F2C1D07E-E9FC-46B9-99E8-D8A07FCEE88F}" dt="2020-05-17T16:36:35.416" v="165" actId="571"/>
          <ac:spMkLst>
            <pc:docMk/>
            <pc:sldMk cId="1673260171" sldId="577"/>
            <ac:spMk id="926" creationId="{CCF7257C-185D-4DC7-8540-04BB01906E7D}"/>
          </ac:spMkLst>
        </pc:spChg>
        <pc:spChg chg="mod">
          <ac:chgData name="reza kabir" userId="af3c95a13102d509" providerId="LiveId" clId="{F2C1D07E-E9FC-46B9-99E8-D8A07FCEE88F}" dt="2020-05-17T16:36:35.416" v="165" actId="571"/>
          <ac:spMkLst>
            <pc:docMk/>
            <pc:sldMk cId="1673260171" sldId="577"/>
            <ac:spMk id="927" creationId="{0193B699-FF38-49CC-AAA8-19FC93265D09}"/>
          </ac:spMkLst>
        </pc:spChg>
        <pc:spChg chg="mod">
          <ac:chgData name="reza kabir" userId="af3c95a13102d509" providerId="LiveId" clId="{F2C1D07E-E9FC-46B9-99E8-D8A07FCEE88F}" dt="2020-05-17T16:36:35.416" v="165" actId="571"/>
          <ac:spMkLst>
            <pc:docMk/>
            <pc:sldMk cId="1673260171" sldId="577"/>
            <ac:spMk id="928" creationId="{340DE143-BD61-4C2F-B7F4-BE9D70D8FDBE}"/>
          </ac:spMkLst>
        </pc:spChg>
        <pc:spChg chg="mod">
          <ac:chgData name="reza kabir" userId="af3c95a13102d509" providerId="LiveId" clId="{F2C1D07E-E9FC-46B9-99E8-D8A07FCEE88F}" dt="2020-05-17T16:36:35.416" v="165" actId="571"/>
          <ac:spMkLst>
            <pc:docMk/>
            <pc:sldMk cId="1673260171" sldId="577"/>
            <ac:spMk id="929" creationId="{E62EA829-08B3-4A2F-B13E-193240D9766C}"/>
          </ac:spMkLst>
        </pc:spChg>
        <pc:spChg chg="mod">
          <ac:chgData name="reza kabir" userId="af3c95a13102d509" providerId="LiveId" clId="{F2C1D07E-E9FC-46B9-99E8-D8A07FCEE88F}" dt="2020-05-17T16:36:35.416" v="165" actId="571"/>
          <ac:spMkLst>
            <pc:docMk/>
            <pc:sldMk cId="1673260171" sldId="577"/>
            <ac:spMk id="930" creationId="{265E3AEC-E75C-4B43-B813-E09BD5735DE0}"/>
          </ac:spMkLst>
        </pc:spChg>
        <pc:spChg chg="mod">
          <ac:chgData name="reza kabir" userId="af3c95a13102d509" providerId="LiveId" clId="{F2C1D07E-E9FC-46B9-99E8-D8A07FCEE88F}" dt="2020-05-17T16:36:35.416" v="165" actId="571"/>
          <ac:spMkLst>
            <pc:docMk/>
            <pc:sldMk cId="1673260171" sldId="577"/>
            <ac:spMk id="931" creationId="{6C659D04-79C0-47D6-87EC-4335C5F781F0}"/>
          </ac:spMkLst>
        </pc:spChg>
        <pc:spChg chg="mod">
          <ac:chgData name="reza kabir" userId="af3c95a13102d509" providerId="LiveId" clId="{F2C1D07E-E9FC-46B9-99E8-D8A07FCEE88F}" dt="2020-05-17T16:36:35.416" v="165" actId="571"/>
          <ac:spMkLst>
            <pc:docMk/>
            <pc:sldMk cId="1673260171" sldId="577"/>
            <ac:spMk id="932" creationId="{D6BEE534-7707-4AA6-93FE-AF2F40BC5240}"/>
          </ac:spMkLst>
        </pc:spChg>
        <pc:spChg chg="mod">
          <ac:chgData name="reza kabir" userId="af3c95a13102d509" providerId="LiveId" clId="{F2C1D07E-E9FC-46B9-99E8-D8A07FCEE88F}" dt="2020-05-17T16:36:35.416" v="165" actId="571"/>
          <ac:spMkLst>
            <pc:docMk/>
            <pc:sldMk cId="1673260171" sldId="577"/>
            <ac:spMk id="933" creationId="{43C572E1-AB03-42D7-BEF7-04F5FA318771}"/>
          </ac:spMkLst>
        </pc:spChg>
        <pc:spChg chg="mod">
          <ac:chgData name="reza kabir" userId="af3c95a13102d509" providerId="LiveId" clId="{F2C1D07E-E9FC-46B9-99E8-D8A07FCEE88F}" dt="2020-05-17T16:36:35.416" v="165" actId="571"/>
          <ac:spMkLst>
            <pc:docMk/>
            <pc:sldMk cId="1673260171" sldId="577"/>
            <ac:spMk id="934" creationId="{2B0F82F1-D322-482F-A123-FCEDFB20069E}"/>
          </ac:spMkLst>
        </pc:spChg>
        <pc:spChg chg="mod">
          <ac:chgData name="reza kabir" userId="af3c95a13102d509" providerId="LiveId" clId="{F2C1D07E-E9FC-46B9-99E8-D8A07FCEE88F}" dt="2020-05-17T16:36:35.416" v="165" actId="571"/>
          <ac:spMkLst>
            <pc:docMk/>
            <pc:sldMk cId="1673260171" sldId="577"/>
            <ac:spMk id="935" creationId="{E5E1BDE8-5B2A-4514-99DC-5DF54DDFCC2A}"/>
          </ac:spMkLst>
        </pc:spChg>
        <pc:spChg chg="mod">
          <ac:chgData name="reza kabir" userId="af3c95a13102d509" providerId="LiveId" clId="{F2C1D07E-E9FC-46B9-99E8-D8A07FCEE88F}" dt="2020-05-17T16:36:35.416" v="165" actId="571"/>
          <ac:spMkLst>
            <pc:docMk/>
            <pc:sldMk cId="1673260171" sldId="577"/>
            <ac:spMk id="936" creationId="{354195E0-8B4D-4361-98BE-791C4AB183A3}"/>
          </ac:spMkLst>
        </pc:spChg>
        <pc:spChg chg="mod">
          <ac:chgData name="reza kabir" userId="af3c95a13102d509" providerId="LiveId" clId="{F2C1D07E-E9FC-46B9-99E8-D8A07FCEE88F}" dt="2020-05-17T16:36:35.416" v="165" actId="571"/>
          <ac:spMkLst>
            <pc:docMk/>
            <pc:sldMk cId="1673260171" sldId="577"/>
            <ac:spMk id="937" creationId="{C12221D3-38A1-436E-8905-1593FACC518A}"/>
          </ac:spMkLst>
        </pc:spChg>
        <pc:spChg chg="mod">
          <ac:chgData name="reza kabir" userId="af3c95a13102d509" providerId="LiveId" clId="{F2C1D07E-E9FC-46B9-99E8-D8A07FCEE88F}" dt="2020-05-17T16:36:35.416" v="165" actId="571"/>
          <ac:spMkLst>
            <pc:docMk/>
            <pc:sldMk cId="1673260171" sldId="577"/>
            <ac:spMk id="938" creationId="{0B75AB68-D90E-414A-9F2D-594E02454F24}"/>
          </ac:spMkLst>
        </pc:spChg>
        <pc:spChg chg="mod">
          <ac:chgData name="reza kabir" userId="af3c95a13102d509" providerId="LiveId" clId="{F2C1D07E-E9FC-46B9-99E8-D8A07FCEE88F}" dt="2020-05-17T16:36:35.416" v="165" actId="571"/>
          <ac:spMkLst>
            <pc:docMk/>
            <pc:sldMk cId="1673260171" sldId="577"/>
            <ac:spMk id="939" creationId="{DA39E51E-9781-4A74-A400-4C6CCC916614}"/>
          </ac:spMkLst>
        </pc:spChg>
        <pc:spChg chg="mod">
          <ac:chgData name="reza kabir" userId="af3c95a13102d509" providerId="LiveId" clId="{F2C1D07E-E9FC-46B9-99E8-D8A07FCEE88F}" dt="2020-05-17T16:36:35.416" v="165" actId="571"/>
          <ac:spMkLst>
            <pc:docMk/>
            <pc:sldMk cId="1673260171" sldId="577"/>
            <ac:spMk id="940" creationId="{7C58C0C1-B807-468B-9AEF-2FAF06A72AE1}"/>
          </ac:spMkLst>
        </pc:spChg>
        <pc:spChg chg="mod">
          <ac:chgData name="reza kabir" userId="af3c95a13102d509" providerId="LiveId" clId="{F2C1D07E-E9FC-46B9-99E8-D8A07FCEE88F}" dt="2020-05-17T16:36:35.416" v="165" actId="571"/>
          <ac:spMkLst>
            <pc:docMk/>
            <pc:sldMk cId="1673260171" sldId="577"/>
            <ac:spMk id="941" creationId="{F5746F9E-BF30-4C50-9AFE-6F990711CE6E}"/>
          </ac:spMkLst>
        </pc:spChg>
        <pc:spChg chg="mod">
          <ac:chgData name="reza kabir" userId="af3c95a13102d509" providerId="LiveId" clId="{F2C1D07E-E9FC-46B9-99E8-D8A07FCEE88F}" dt="2020-05-17T16:36:35.416" v="165" actId="571"/>
          <ac:spMkLst>
            <pc:docMk/>
            <pc:sldMk cId="1673260171" sldId="577"/>
            <ac:spMk id="942" creationId="{BB0C44D2-D952-4B7B-B0F1-5FA1C2777790}"/>
          </ac:spMkLst>
        </pc:spChg>
        <pc:spChg chg="mod">
          <ac:chgData name="reza kabir" userId="af3c95a13102d509" providerId="LiveId" clId="{F2C1D07E-E9FC-46B9-99E8-D8A07FCEE88F}" dt="2020-05-17T16:36:35.416" v="165" actId="571"/>
          <ac:spMkLst>
            <pc:docMk/>
            <pc:sldMk cId="1673260171" sldId="577"/>
            <ac:spMk id="943" creationId="{19D186FA-F9D3-4137-A411-3A4410768574}"/>
          </ac:spMkLst>
        </pc:spChg>
        <pc:spChg chg="mod">
          <ac:chgData name="reza kabir" userId="af3c95a13102d509" providerId="LiveId" clId="{F2C1D07E-E9FC-46B9-99E8-D8A07FCEE88F}" dt="2020-05-17T16:36:35.416" v="165" actId="571"/>
          <ac:spMkLst>
            <pc:docMk/>
            <pc:sldMk cId="1673260171" sldId="577"/>
            <ac:spMk id="944" creationId="{8FA76733-C997-4112-8796-3E6E8C807303}"/>
          </ac:spMkLst>
        </pc:spChg>
        <pc:spChg chg="mod">
          <ac:chgData name="reza kabir" userId="af3c95a13102d509" providerId="LiveId" clId="{F2C1D07E-E9FC-46B9-99E8-D8A07FCEE88F}" dt="2020-05-17T16:36:35.416" v="165" actId="571"/>
          <ac:spMkLst>
            <pc:docMk/>
            <pc:sldMk cId="1673260171" sldId="577"/>
            <ac:spMk id="945" creationId="{0BB66C1D-73D5-40F2-A7EA-BB8955082756}"/>
          </ac:spMkLst>
        </pc:spChg>
        <pc:spChg chg="mod">
          <ac:chgData name="reza kabir" userId="af3c95a13102d509" providerId="LiveId" clId="{F2C1D07E-E9FC-46B9-99E8-D8A07FCEE88F}" dt="2020-05-17T16:36:35.416" v="165" actId="571"/>
          <ac:spMkLst>
            <pc:docMk/>
            <pc:sldMk cId="1673260171" sldId="577"/>
            <ac:spMk id="946" creationId="{E752CE74-1083-47B7-A82A-233412C990F1}"/>
          </ac:spMkLst>
        </pc:spChg>
        <pc:spChg chg="mod">
          <ac:chgData name="reza kabir" userId="af3c95a13102d509" providerId="LiveId" clId="{F2C1D07E-E9FC-46B9-99E8-D8A07FCEE88F}" dt="2020-05-17T16:36:35.416" v="165" actId="571"/>
          <ac:spMkLst>
            <pc:docMk/>
            <pc:sldMk cId="1673260171" sldId="577"/>
            <ac:spMk id="947" creationId="{CABE7013-6B06-4A6F-9F15-A5E2A25B7FF0}"/>
          </ac:spMkLst>
        </pc:spChg>
        <pc:spChg chg="mod">
          <ac:chgData name="reza kabir" userId="af3c95a13102d509" providerId="LiveId" clId="{F2C1D07E-E9FC-46B9-99E8-D8A07FCEE88F}" dt="2020-05-17T16:36:35.416" v="165" actId="571"/>
          <ac:spMkLst>
            <pc:docMk/>
            <pc:sldMk cId="1673260171" sldId="577"/>
            <ac:spMk id="948" creationId="{B763F9B4-ECAC-45BE-B34E-729B517D2555}"/>
          </ac:spMkLst>
        </pc:spChg>
        <pc:spChg chg="mod">
          <ac:chgData name="reza kabir" userId="af3c95a13102d509" providerId="LiveId" clId="{F2C1D07E-E9FC-46B9-99E8-D8A07FCEE88F}" dt="2020-05-17T16:36:35.416" v="165" actId="571"/>
          <ac:spMkLst>
            <pc:docMk/>
            <pc:sldMk cId="1673260171" sldId="577"/>
            <ac:spMk id="949" creationId="{5CA715BC-F3E7-444B-AE68-712C978E46E3}"/>
          </ac:spMkLst>
        </pc:spChg>
        <pc:spChg chg="mod">
          <ac:chgData name="reza kabir" userId="af3c95a13102d509" providerId="LiveId" clId="{F2C1D07E-E9FC-46B9-99E8-D8A07FCEE88F}" dt="2020-05-17T16:36:35.416" v="165" actId="571"/>
          <ac:spMkLst>
            <pc:docMk/>
            <pc:sldMk cId="1673260171" sldId="577"/>
            <ac:spMk id="950" creationId="{4BC094D4-F2B7-416E-B8C5-2E46F4D5E4F4}"/>
          </ac:spMkLst>
        </pc:spChg>
        <pc:spChg chg="mod">
          <ac:chgData name="reza kabir" userId="af3c95a13102d509" providerId="LiveId" clId="{F2C1D07E-E9FC-46B9-99E8-D8A07FCEE88F}" dt="2020-05-17T16:36:35.416" v="165" actId="571"/>
          <ac:spMkLst>
            <pc:docMk/>
            <pc:sldMk cId="1673260171" sldId="577"/>
            <ac:spMk id="951" creationId="{0A74FFD4-FCD7-40D0-8AB3-8EFC9CA092AF}"/>
          </ac:spMkLst>
        </pc:spChg>
        <pc:spChg chg="mod">
          <ac:chgData name="reza kabir" userId="af3c95a13102d509" providerId="LiveId" clId="{F2C1D07E-E9FC-46B9-99E8-D8A07FCEE88F}" dt="2020-05-17T16:36:35.416" v="165" actId="571"/>
          <ac:spMkLst>
            <pc:docMk/>
            <pc:sldMk cId="1673260171" sldId="577"/>
            <ac:spMk id="952" creationId="{A21E8308-F89A-4008-A21B-7BD8F7BF6EEF}"/>
          </ac:spMkLst>
        </pc:spChg>
        <pc:spChg chg="mod">
          <ac:chgData name="reza kabir" userId="af3c95a13102d509" providerId="LiveId" clId="{F2C1D07E-E9FC-46B9-99E8-D8A07FCEE88F}" dt="2020-05-17T16:36:35.416" v="165" actId="571"/>
          <ac:spMkLst>
            <pc:docMk/>
            <pc:sldMk cId="1673260171" sldId="577"/>
            <ac:spMk id="953" creationId="{66B6493C-D487-4795-B00C-13498C7C4BDF}"/>
          </ac:spMkLst>
        </pc:spChg>
        <pc:spChg chg="mod">
          <ac:chgData name="reza kabir" userId="af3c95a13102d509" providerId="LiveId" clId="{F2C1D07E-E9FC-46B9-99E8-D8A07FCEE88F}" dt="2020-05-17T16:36:35.416" v="165" actId="571"/>
          <ac:spMkLst>
            <pc:docMk/>
            <pc:sldMk cId="1673260171" sldId="577"/>
            <ac:spMk id="954" creationId="{3F284858-93F4-4BD9-8AA4-CC6026F7C0E2}"/>
          </ac:spMkLst>
        </pc:spChg>
        <pc:spChg chg="mod">
          <ac:chgData name="reza kabir" userId="af3c95a13102d509" providerId="LiveId" clId="{F2C1D07E-E9FC-46B9-99E8-D8A07FCEE88F}" dt="2020-05-17T16:36:35.416" v="165" actId="571"/>
          <ac:spMkLst>
            <pc:docMk/>
            <pc:sldMk cId="1673260171" sldId="577"/>
            <ac:spMk id="955" creationId="{5F7CD647-DDE6-48B6-A36E-CD9670809A39}"/>
          </ac:spMkLst>
        </pc:spChg>
        <pc:spChg chg="mod">
          <ac:chgData name="reza kabir" userId="af3c95a13102d509" providerId="LiveId" clId="{F2C1D07E-E9FC-46B9-99E8-D8A07FCEE88F}" dt="2020-05-17T16:36:35.416" v="165" actId="571"/>
          <ac:spMkLst>
            <pc:docMk/>
            <pc:sldMk cId="1673260171" sldId="577"/>
            <ac:spMk id="956" creationId="{D63CA849-25C3-46E9-8B90-453467B355F4}"/>
          </ac:spMkLst>
        </pc:spChg>
        <pc:spChg chg="mod">
          <ac:chgData name="reza kabir" userId="af3c95a13102d509" providerId="LiveId" clId="{F2C1D07E-E9FC-46B9-99E8-D8A07FCEE88F}" dt="2020-05-17T16:36:35.416" v="165" actId="571"/>
          <ac:spMkLst>
            <pc:docMk/>
            <pc:sldMk cId="1673260171" sldId="577"/>
            <ac:spMk id="957" creationId="{BD23F417-FABC-4DA6-9795-48BCA8262AC7}"/>
          </ac:spMkLst>
        </pc:spChg>
        <pc:spChg chg="mod">
          <ac:chgData name="reza kabir" userId="af3c95a13102d509" providerId="LiveId" clId="{F2C1D07E-E9FC-46B9-99E8-D8A07FCEE88F}" dt="2020-05-17T16:36:35.416" v="165" actId="571"/>
          <ac:spMkLst>
            <pc:docMk/>
            <pc:sldMk cId="1673260171" sldId="577"/>
            <ac:spMk id="958" creationId="{83E3A355-6BD3-4C3F-8752-D66E2C589B10}"/>
          </ac:spMkLst>
        </pc:spChg>
        <pc:spChg chg="mod">
          <ac:chgData name="reza kabir" userId="af3c95a13102d509" providerId="LiveId" clId="{F2C1D07E-E9FC-46B9-99E8-D8A07FCEE88F}" dt="2020-05-17T16:36:35.416" v="165" actId="571"/>
          <ac:spMkLst>
            <pc:docMk/>
            <pc:sldMk cId="1673260171" sldId="577"/>
            <ac:spMk id="959" creationId="{988B66E8-EB66-40B8-AF1F-79A571D76206}"/>
          </ac:spMkLst>
        </pc:spChg>
        <pc:spChg chg="mod">
          <ac:chgData name="reza kabir" userId="af3c95a13102d509" providerId="LiveId" clId="{F2C1D07E-E9FC-46B9-99E8-D8A07FCEE88F}" dt="2020-05-17T16:36:35.416" v="165" actId="571"/>
          <ac:spMkLst>
            <pc:docMk/>
            <pc:sldMk cId="1673260171" sldId="577"/>
            <ac:spMk id="960" creationId="{208C00F2-DC9A-4ABE-B728-A1EF1F3A3C47}"/>
          </ac:spMkLst>
        </pc:spChg>
        <pc:spChg chg="mod">
          <ac:chgData name="reza kabir" userId="af3c95a13102d509" providerId="LiveId" clId="{F2C1D07E-E9FC-46B9-99E8-D8A07FCEE88F}" dt="2020-05-17T16:36:35.416" v="165" actId="571"/>
          <ac:spMkLst>
            <pc:docMk/>
            <pc:sldMk cId="1673260171" sldId="577"/>
            <ac:spMk id="961" creationId="{01DD99DF-4D70-4B37-B969-6AF2C43F95C6}"/>
          </ac:spMkLst>
        </pc:spChg>
        <pc:spChg chg="mod">
          <ac:chgData name="reza kabir" userId="af3c95a13102d509" providerId="LiveId" clId="{F2C1D07E-E9FC-46B9-99E8-D8A07FCEE88F}" dt="2020-05-17T16:36:35.416" v="165" actId="571"/>
          <ac:spMkLst>
            <pc:docMk/>
            <pc:sldMk cId="1673260171" sldId="577"/>
            <ac:spMk id="962" creationId="{61824DCC-0EEB-4A8B-86DE-021A06C4A4F3}"/>
          </ac:spMkLst>
        </pc:spChg>
        <pc:spChg chg="mod">
          <ac:chgData name="reza kabir" userId="af3c95a13102d509" providerId="LiveId" clId="{F2C1D07E-E9FC-46B9-99E8-D8A07FCEE88F}" dt="2020-05-17T16:36:35.416" v="165" actId="571"/>
          <ac:spMkLst>
            <pc:docMk/>
            <pc:sldMk cId="1673260171" sldId="577"/>
            <ac:spMk id="963" creationId="{C2BCE5B0-6E19-4D69-A2BB-299BEDABD088}"/>
          </ac:spMkLst>
        </pc:spChg>
        <pc:spChg chg="mod">
          <ac:chgData name="reza kabir" userId="af3c95a13102d509" providerId="LiveId" clId="{F2C1D07E-E9FC-46B9-99E8-D8A07FCEE88F}" dt="2020-05-17T16:36:35.416" v="165" actId="571"/>
          <ac:spMkLst>
            <pc:docMk/>
            <pc:sldMk cId="1673260171" sldId="577"/>
            <ac:spMk id="964" creationId="{7CFE35FA-A886-4EBD-AC65-9AC5A3364975}"/>
          </ac:spMkLst>
        </pc:spChg>
        <pc:spChg chg="mod">
          <ac:chgData name="reza kabir" userId="af3c95a13102d509" providerId="LiveId" clId="{F2C1D07E-E9FC-46B9-99E8-D8A07FCEE88F}" dt="2020-05-17T16:36:35.416" v="165" actId="571"/>
          <ac:spMkLst>
            <pc:docMk/>
            <pc:sldMk cId="1673260171" sldId="577"/>
            <ac:spMk id="965" creationId="{8026D6AB-25FB-4AF0-A35E-73F426EDF937}"/>
          </ac:spMkLst>
        </pc:spChg>
        <pc:spChg chg="mod">
          <ac:chgData name="reza kabir" userId="af3c95a13102d509" providerId="LiveId" clId="{F2C1D07E-E9FC-46B9-99E8-D8A07FCEE88F}" dt="2020-05-17T16:36:35.416" v="165" actId="571"/>
          <ac:spMkLst>
            <pc:docMk/>
            <pc:sldMk cId="1673260171" sldId="577"/>
            <ac:spMk id="966" creationId="{8D8DEDDF-3216-4B3F-924E-601A46D4B959}"/>
          </ac:spMkLst>
        </pc:spChg>
        <pc:spChg chg="mod">
          <ac:chgData name="reza kabir" userId="af3c95a13102d509" providerId="LiveId" clId="{F2C1D07E-E9FC-46B9-99E8-D8A07FCEE88F}" dt="2020-05-17T16:36:35.416" v="165" actId="571"/>
          <ac:spMkLst>
            <pc:docMk/>
            <pc:sldMk cId="1673260171" sldId="577"/>
            <ac:spMk id="967" creationId="{776FC39E-4205-4A59-A3D7-B970C50913E7}"/>
          </ac:spMkLst>
        </pc:spChg>
        <pc:spChg chg="mod">
          <ac:chgData name="reza kabir" userId="af3c95a13102d509" providerId="LiveId" clId="{F2C1D07E-E9FC-46B9-99E8-D8A07FCEE88F}" dt="2020-05-17T16:36:35.416" v="165" actId="571"/>
          <ac:spMkLst>
            <pc:docMk/>
            <pc:sldMk cId="1673260171" sldId="577"/>
            <ac:spMk id="968" creationId="{8B20AC0C-9133-4273-89E8-C0552A55546C}"/>
          </ac:spMkLst>
        </pc:spChg>
        <pc:spChg chg="mod">
          <ac:chgData name="reza kabir" userId="af3c95a13102d509" providerId="LiveId" clId="{F2C1D07E-E9FC-46B9-99E8-D8A07FCEE88F}" dt="2020-05-17T16:36:35.416" v="165" actId="571"/>
          <ac:spMkLst>
            <pc:docMk/>
            <pc:sldMk cId="1673260171" sldId="577"/>
            <ac:spMk id="969" creationId="{C1E30B37-CABA-4D38-8DD8-DC505B2BFE05}"/>
          </ac:spMkLst>
        </pc:spChg>
        <pc:spChg chg="mod">
          <ac:chgData name="reza kabir" userId="af3c95a13102d509" providerId="LiveId" clId="{F2C1D07E-E9FC-46B9-99E8-D8A07FCEE88F}" dt="2020-05-17T16:36:35.416" v="165" actId="571"/>
          <ac:spMkLst>
            <pc:docMk/>
            <pc:sldMk cId="1673260171" sldId="577"/>
            <ac:spMk id="970" creationId="{8A8A42A3-894C-4084-8D13-00FEEE86E584}"/>
          </ac:spMkLst>
        </pc:spChg>
        <pc:spChg chg="mod">
          <ac:chgData name="reza kabir" userId="af3c95a13102d509" providerId="LiveId" clId="{F2C1D07E-E9FC-46B9-99E8-D8A07FCEE88F}" dt="2020-05-17T16:36:35.416" v="165" actId="571"/>
          <ac:spMkLst>
            <pc:docMk/>
            <pc:sldMk cId="1673260171" sldId="577"/>
            <ac:spMk id="971" creationId="{E021BF07-12D2-4854-8F82-EA30A21ECFD2}"/>
          </ac:spMkLst>
        </pc:spChg>
        <pc:spChg chg="mod">
          <ac:chgData name="reza kabir" userId="af3c95a13102d509" providerId="LiveId" clId="{F2C1D07E-E9FC-46B9-99E8-D8A07FCEE88F}" dt="2020-05-17T16:36:35.416" v="165" actId="571"/>
          <ac:spMkLst>
            <pc:docMk/>
            <pc:sldMk cId="1673260171" sldId="577"/>
            <ac:spMk id="972" creationId="{63D2C105-C5FA-4D0F-AA69-F9A294A61BAD}"/>
          </ac:spMkLst>
        </pc:spChg>
        <pc:spChg chg="mod">
          <ac:chgData name="reza kabir" userId="af3c95a13102d509" providerId="LiveId" clId="{F2C1D07E-E9FC-46B9-99E8-D8A07FCEE88F}" dt="2020-05-17T16:36:35.416" v="165" actId="571"/>
          <ac:spMkLst>
            <pc:docMk/>
            <pc:sldMk cId="1673260171" sldId="577"/>
            <ac:spMk id="973" creationId="{1CD2797A-C36C-43D8-AADF-5B04A3E34174}"/>
          </ac:spMkLst>
        </pc:spChg>
        <pc:spChg chg="mod">
          <ac:chgData name="reza kabir" userId="af3c95a13102d509" providerId="LiveId" clId="{F2C1D07E-E9FC-46B9-99E8-D8A07FCEE88F}" dt="2020-05-17T16:36:35.416" v="165" actId="571"/>
          <ac:spMkLst>
            <pc:docMk/>
            <pc:sldMk cId="1673260171" sldId="577"/>
            <ac:spMk id="974" creationId="{7B5EDC10-088F-434F-A433-CB63D8FF39B2}"/>
          </ac:spMkLst>
        </pc:spChg>
        <pc:spChg chg="mod">
          <ac:chgData name="reza kabir" userId="af3c95a13102d509" providerId="LiveId" clId="{F2C1D07E-E9FC-46B9-99E8-D8A07FCEE88F}" dt="2020-05-17T16:36:35.416" v="165" actId="571"/>
          <ac:spMkLst>
            <pc:docMk/>
            <pc:sldMk cId="1673260171" sldId="577"/>
            <ac:spMk id="975" creationId="{C681FE3F-3541-4900-9ADB-F6D3D62990F5}"/>
          </ac:spMkLst>
        </pc:spChg>
        <pc:spChg chg="mod">
          <ac:chgData name="reza kabir" userId="af3c95a13102d509" providerId="LiveId" clId="{F2C1D07E-E9FC-46B9-99E8-D8A07FCEE88F}" dt="2020-05-17T16:36:35.416" v="165" actId="571"/>
          <ac:spMkLst>
            <pc:docMk/>
            <pc:sldMk cId="1673260171" sldId="577"/>
            <ac:spMk id="976" creationId="{AA056ED2-C455-45F1-AEB7-AFBF1942F375}"/>
          </ac:spMkLst>
        </pc:spChg>
        <pc:spChg chg="mod">
          <ac:chgData name="reza kabir" userId="af3c95a13102d509" providerId="LiveId" clId="{F2C1D07E-E9FC-46B9-99E8-D8A07FCEE88F}" dt="2020-05-17T16:36:35.416" v="165" actId="571"/>
          <ac:spMkLst>
            <pc:docMk/>
            <pc:sldMk cId="1673260171" sldId="577"/>
            <ac:spMk id="977" creationId="{47C7378C-819F-4EBD-8C53-687C696C2ECE}"/>
          </ac:spMkLst>
        </pc:spChg>
        <pc:spChg chg="mod">
          <ac:chgData name="reza kabir" userId="af3c95a13102d509" providerId="LiveId" clId="{F2C1D07E-E9FC-46B9-99E8-D8A07FCEE88F}" dt="2020-05-17T16:36:35.416" v="165" actId="571"/>
          <ac:spMkLst>
            <pc:docMk/>
            <pc:sldMk cId="1673260171" sldId="577"/>
            <ac:spMk id="978" creationId="{FCE06998-94EB-4F5F-B8B9-28A625512642}"/>
          </ac:spMkLst>
        </pc:spChg>
        <pc:spChg chg="mod">
          <ac:chgData name="reza kabir" userId="af3c95a13102d509" providerId="LiveId" clId="{F2C1D07E-E9FC-46B9-99E8-D8A07FCEE88F}" dt="2020-05-17T16:36:35.416" v="165" actId="571"/>
          <ac:spMkLst>
            <pc:docMk/>
            <pc:sldMk cId="1673260171" sldId="577"/>
            <ac:spMk id="979" creationId="{447AD065-49EE-481D-A2FF-7F75C06DC018}"/>
          </ac:spMkLst>
        </pc:spChg>
        <pc:spChg chg="mod">
          <ac:chgData name="reza kabir" userId="af3c95a13102d509" providerId="LiveId" clId="{F2C1D07E-E9FC-46B9-99E8-D8A07FCEE88F}" dt="2020-05-17T16:36:35.416" v="165" actId="571"/>
          <ac:spMkLst>
            <pc:docMk/>
            <pc:sldMk cId="1673260171" sldId="577"/>
            <ac:spMk id="980" creationId="{C4AB24AF-67D6-4374-9331-A7EA406DEFB5}"/>
          </ac:spMkLst>
        </pc:spChg>
        <pc:spChg chg="mod">
          <ac:chgData name="reza kabir" userId="af3c95a13102d509" providerId="LiveId" clId="{F2C1D07E-E9FC-46B9-99E8-D8A07FCEE88F}" dt="2020-05-17T16:36:35.416" v="165" actId="571"/>
          <ac:spMkLst>
            <pc:docMk/>
            <pc:sldMk cId="1673260171" sldId="577"/>
            <ac:spMk id="981" creationId="{EEA3E905-7BC7-4377-A49B-80FC1766762F}"/>
          </ac:spMkLst>
        </pc:spChg>
        <pc:spChg chg="mod">
          <ac:chgData name="reza kabir" userId="af3c95a13102d509" providerId="LiveId" clId="{F2C1D07E-E9FC-46B9-99E8-D8A07FCEE88F}" dt="2020-05-17T16:36:35.416" v="165" actId="571"/>
          <ac:spMkLst>
            <pc:docMk/>
            <pc:sldMk cId="1673260171" sldId="577"/>
            <ac:spMk id="982" creationId="{C9CD02CA-BDCD-409A-ACF5-447A82D9057C}"/>
          </ac:spMkLst>
        </pc:spChg>
        <pc:spChg chg="mod">
          <ac:chgData name="reza kabir" userId="af3c95a13102d509" providerId="LiveId" clId="{F2C1D07E-E9FC-46B9-99E8-D8A07FCEE88F}" dt="2020-05-17T16:36:35.416" v="165" actId="571"/>
          <ac:spMkLst>
            <pc:docMk/>
            <pc:sldMk cId="1673260171" sldId="577"/>
            <ac:spMk id="983" creationId="{BC214ED3-0049-416D-9573-DF68FFBF9905}"/>
          </ac:spMkLst>
        </pc:spChg>
        <pc:spChg chg="mod">
          <ac:chgData name="reza kabir" userId="af3c95a13102d509" providerId="LiveId" clId="{F2C1D07E-E9FC-46B9-99E8-D8A07FCEE88F}" dt="2020-05-17T16:36:35.416" v="165" actId="571"/>
          <ac:spMkLst>
            <pc:docMk/>
            <pc:sldMk cId="1673260171" sldId="577"/>
            <ac:spMk id="984" creationId="{CF10D751-4BFA-4070-8FC0-4DEC6CB53009}"/>
          </ac:spMkLst>
        </pc:spChg>
        <pc:spChg chg="mod">
          <ac:chgData name="reza kabir" userId="af3c95a13102d509" providerId="LiveId" clId="{F2C1D07E-E9FC-46B9-99E8-D8A07FCEE88F}" dt="2020-05-17T16:36:35.416" v="165" actId="571"/>
          <ac:spMkLst>
            <pc:docMk/>
            <pc:sldMk cId="1673260171" sldId="577"/>
            <ac:spMk id="985" creationId="{313B2466-87F0-4445-AEC4-710FAAB47C99}"/>
          </ac:spMkLst>
        </pc:spChg>
        <pc:spChg chg="mod">
          <ac:chgData name="reza kabir" userId="af3c95a13102d509" providerId="LiveId" clId="{F2C1D07E-E9FC-46B9-99E8-D8A07FCEE88F}" dt="2020-05-17T16:36:35.416" v="165" actId="571"/>
          <ac:spMkLst>
            <pc:docMk/>
            <pc:sldMk cId="1673260171" sldId="577"/>
            <ac:spMk id="986" creationId="{30A751D8-8CD3-4509-A038-6931FA77C017}"/>
          </ac:spMkLst>
        </pc:spChg>
        <pc:spChg chg="mod">
          <ac:chgData name="reza kabir" userId="af3c95a13102d509" providerId="LiveId" clId="{F2C1D07E-E9FC-46B9-99E8-D8A07FCEE88F}" dt="2020-05-17T16:36:35.416" v="165" actId="571"/>
          <ac:spMkLst>
            <pc:docMk/>
            <pc:sldMk cId="1673260171" sldId="577"/>
            <ac:spMk id="987" creationId="{964B2074-C357-4408-A784-8F66F4538E2F}"/>
          </ac:spMkLst>
        </pc:spChg>
        <pc:spChg chg="mod">
          <ac:chgData name="reza kabir" userId="af3c95a13102d509" providerId="LiveId" clId="{F2C1D07E-E9FC-46B9-99E8-D8A07FCEE88F}" dt="2020-05-17T16:36:35.416" v="165" actId="571"/>
          <ac:spMkLst>
            <pc:docMk/>
            <pc:sldMk cId="1673260171" sldId="577"/>
            <ac:spMk id="988" creationId="{6C83DE01-4422-4552-A2E4-0CB220BB2868}"/>
          </ac:spMkLst>
        </pc:spChg>
        <pc:spChg chg="mod">
          <ac:chgData name="reza kabir" userId="af3c95a13102d509" providerId="LiveId" clId="{F2C1D07E-E9FC-46B9-99E8-D8A07FCEE88F}" dt="2020-05-17T16:36:35.416" v="165" actId="571"/>
          <ac:spMkLst>
            <pc:docMk/>
            <pc:sldMk cId="1673260171" sldId="577"/>
            <ac:spMk id="989" creationId="{9EE42E8D-2940-4822-98B4-7275560D0ED4}"/>
          </ac:spMkLst>
        </pc:spChg>
        <pc:spChg chg="mod">
          <ac:chgData name="reza kabir" userId="af3c95a13102d509" providerId="LiveId" clId="{F2C1D07E-E9FC-46B9-99E8-D8A07FCEE88F}" dt="2020-05-17T16:36:35.416" v="165" actId="571"/>
          <ac:spMkLst>
            <pc:docMk/>
            <pc:sldMk cId="1673260171" sldId="577"/>
            <ac:spMk id="990" creationId="{1D618CAB-18ED-4E80-9C26-123B0F7DFC56}"/>
          </ac:spMkLst>
        </pc:spChg>
        <pc:spChg chg="mod">
          <ac:chgData name="reza kabir" userId="af3c95a13102d509" providerId="LiveId" clId="{F2C1D07E-E9FC-46B9-99E8-D8A07FCEE88F}" dt="2020-05-17T16:36:35.416" v="165" actId="571"/>
          <ac:spMkLst>
            <pc:docMk/>
            <pc:sldMk cId="1673260171" sldId="577"/>
            <ac:spMk id="991" creationId="{96E0E198-EAB1-4CD6-A8A5-754C7AD048D2}"/>
          </ac:spMkLst>
        </pc:spChg>
        <pc:spChg chg="mod">
          <ac:chgData name="reza kabir" userId="af3c95a13102d509" providerId="LiveId" clId="{F2C1D07E-E9FC-46B9-99E8-D8A07FCEE88F}" dt="2020-05-17T16:36:35.416" v="165" actId="571"/>
          <ac:spMkLst>
            <pc:docMk/>
            <pc:sldMk cId="1673260171" sldId="577"/>
            <ac:spMk id="992" creationId="{94E4B77C-8043-4185-87E6-B6010A10047F}"/>
          </ac:spMkLst>
        </pc:spChg>
        <pc:spChg chg="mod">
          <ac:chgData name="reza kabir" userId="af3c95a13102d509" providerId="LiveId" clId="{F2C1D07E-E9FC-46B9-99E8-D8A07FCEE88F}" dt="2020-05-17T16:36:35.416" v="165" actId="571"/>
          <ac:spMkLst>
            <pc:docMk/>
            <pc:sldMk cId="1673260171" sldId="577"/>
            <ac:spMk id="993" creationId="{6205DC21-6DB0-4A58-AA2F-EE92EA13926C}"/>
          </ac:spMkLst>
        </pc:spChg>
        <pc:spChg chg="mod">
          <ac:chgData name="reza kabir" userId="af3c95a13102d509" providerId="LiveId" clId="{F2C1D07E-E9FC-46B9-99E8-D8A07FCEE88F}" dt="2020-05-17T16:36:35.416" v="165" actId="571"/>
          <ac:spMkLst>
            <pc:docMk/>
            <pc:sldMk cId="1673260171" sldId="577"/>
            <ac:spMk id="994" creationId="{C97B581F-A3CE-4EDC-BC11-8B35FB55224B}"/>
          </ac:spMkLst>
        </pc:spChg>
        <pc:spChg chg="mod">
          <ac:chgData name="reza kabir" userId="af3c95a13102d509" providerId="LiveId" clId="{F2C1D07E-E9FC-46B9-99E8-D8A07FCEE88F}" dt="2020-05-17T16:36:35.416" v="165" actId="571"/>
          <ac:spMkLst>
            <pc:docMk/>
            <pc:sldMk cId="1673260171" sldId="577"/>
            <ac:spMk id="995" creationId="{4ED006ED-F673-4A99-A5D1-5AB8A4A0190C}"/>
          </ac:spMkLst>
        </pc:spChg>
        <pc:spChg chg="mod">
          <ac:chgData name="reza kabir" userId="af3c95a13102d509" providerId="LiveId" clId="{F2C1D07E-E9FC-46B9-99E8-D8A07FCEE88F}" dt="2020-05-17T16:36:35.416" v="165" actId="571"/>
          <ac:spMkLst>
            <pc:docMk/>
            <pc:sldMk cId="1673260171" sldId="577"/>
            <ac:spMk id="996" creationId="{62115715-0224-46BD-9B26-571123214CA2}"/>
          </ac:spMkLst>
        </pc:spChg>
        <pc:spChg chg="mod">
          <ac:chgData name="reza kabir" userId="af3c95a13102d509" providerId="LiveId" clId="{F2C1D07E-E9FC-46B9-99E8-D8A07FCEE88F}" dt="2020-05-17T16:36:35.416" v="165" actId="571"/>
          <ac:spMkLst>
            <pc:docMk/>
            <pc:sldMk cId="1673260171" sldId="577"/>
            <ac:spMk id="997" creationId="{438FEC73-D05C-4BF0-9183-E6506043BE0D}"/>
          </ac:spMkLst>
        </pc:spChg>
        <pc:spChg chg="mod">
          <ac:chgData name="reza kabir" userId="af3c95a13102d509" providerId="LiveId" clId="{F2C1D07E-E9FC-46B9-99E8-D8A07FCEE88F}" dt="2020-05-17T16:36:35.416" v="165" actId="571"/>
          <ac:spMkLst>
            <pc:docMk/>
            <pc:sldMk cId="1673260171" sldId="577"/>
            <ac:spMk id="998" creationId="{93719BA5-2B55-4BAA-9238-4AF159A95654}"/>
          </ac:spMkLst>
        </pc:spChg>
        <pc:spChg chg="mod">
          <ac:chgData name="reza kabir" userId="af3c95a13102d509" providerId="LiveId" clId="{F2C1D07E-E9FC-46B9-99E8-D8A07FCEE88F}" dt="2020-05-17T16:36:35.416" v="165" actId="571"/>
          <ac:spMkLst>
            <pc:docMk/>
            <pc:sldMk cId="1673260171" sldId="577"/>
            <ac:spMk id="999" creationId="{725DADF2-19B3-4BF0-A985-37E48BAF938A}"/>
          </ac:spMkLst>
        </pc:spChg>
        <pc:spChg chg="mod">
          <ac:chgData name="reza kabir" userId="af3c95a13102d509" providerId="LiveId" clId="{F2C1D07E-E9FC-46B9-99E8-D8A07FCEE88F}" dt="2020-05-17T16:36:35.416" v="165" actId="571"/>
          <ac:spMkLst>
            <pc:docMk/>
            <pc:sldMk cId="1673260171" sldId="577"/>
            <ac:spMk id="1000" creationId="{8AD4F57B-F027-4145-BEDA-961447167858}"/>
          </ac:spMkLst>
        </pc:spChg>
        <pc:spChg chg="mod">
          <ac:chgData name="reza kabir" userId="af3c95a13102d509" providerId="LiveId" clId="{F2C1D07E-E9FC-46B9-99E8-D8A07FCEE88F}" dt="2020-05-17T16:36:35.416" v="165" actId="571"/>
          <ac:spMkLst>
            <pc:docMk/>
            <pc:sldMk cId="1673260171" sldId="577"/>
            <ac:spMk id="1001" creationId="{5D52045C-5D81-4AF3-84E8-8D1E50737B79}"/>
          </ac:spMkLst>
        </pc:spChg>
        <pc:spChg chg="mod">
          <ac:chgData name="reza kabir" userId="af3c95a13102d509" providerId="LiveId" clId="{F2C1D07E-E9FC-46B9-99E8-D8A07FCEE88F}" dt="2020-05-17T16:36:35.416" v="165" actId="571"/>
          <ac:spMkLst>
            <pc:docMk/>
            <pc:sldMk cId="1673260171" sldId="577"/>
            <ac:spMk id="1002" creationId="{8F25BFA2-6C57-400D-846C-858906669F62}"/>
          </ac:spMkLst>
        </pc:spChg>
        <pc:spChg chg="mod">
          <ac:chgData name="reza kabir" userId="af3c95a13102d509" providerId="LiveId" clId="{F2C1D07E-E9FC-46B9-99E8-D8A07FCEE88F}" dt="2020-05-17T16:36:35.416" v="165" actId="571"/>
          <ac:spMkLst>
            <pc:docMk/>
            <pc:sldMk cId="1673260171" sldId="577"/>
            <ac:spMk id="1003" creationId="{F6F6CB2A-33F9-4FD7-936D-CF24A6135B73}"/>
          </ac:spMkLst>
        </pc:spChg>
        <pc:spChg chg="mod">
          <ac:chgData name="reza kabir" userId="af3c95a13102d509" providerId="LiveId" clId="{F2C1D07E-E9FC-46B9-99E8-D8A07FCEE88F}" dt="2020-05-17T16:36:35.416" v="165" actId="571"/>
          <ac:spMkLst>
            <pc:docMk/>
            <pc:sldMk cId="1673260171" sldId="577"/>
            <ac:spMk id="1004" creationId="{0A5566EA-4EB0-4AC1-8D49-33984D30DC32}"/>
          </ac:spMkLst>
        </pc:spChg>
        <pc:spChg chg="mod">
          <ac:chgData name="reza kabir" userId="af3c95a13102d509" providerId="LiveId" clId="{F2C1D07E-E9FC-46B9-99E8-D8A07FCEE88F}" dt="2020-05-17T16:36:35.416" v="165" actId="571"/>
          <ac:spMkLst>
            <pc:docMk/>
            <pc:sldMk cId="1673260171" sldId="577"/>
            <ac:spMk id="1005" creationId="{5E9B566B-CE4E-4845-957B-9F8C631A0469}"/>
          </ac:spMkLst>
        </pc:spChg>
        <pc:spChg chg="mod">
          <ac:chgData name="reza kabir" userId="af3c95a13102d509" providerId="LiveId" clId="{F2C1D07E-E9FC-46B9-99E8-D8A07FCEE88F}" dt="2020-05-17T16:36:35.416" v="165" actId="571"/>
          <ac:spMkLst>
            <pc:docMk/>
            <pc:sldMk cId="1673260171" sldId="577"/>
            <ac:spMk id="1006" creationId="{F45967CF-9B5A-4CDF-B85A-F08A19DAB39B}"/>
          </ac:spMkLst>
        </pc:spChg>
        <pc:spChg chg="mod">
          <ac:chgData name="reza kabir" userId="af3c95a13102d509" providerId="LiveId" clId="{F2C1D07E-E9FC-46B9-99E8-D8A07FCEE88F}" dt="2020-05-17T16:36:35.416" v="165" actId="571"/>
          <ac:spMkLst>
            <pc:docMk/>
            <pc:sldMk cId="1673260171" sldId="577"/>
            <ac:spMk id="1007" creationId="{ECFCF0AE-DE41-46E0-9C19-F12734DEA888}"/>
          </ac:spMkLst>
        </pc:spChg>
        <pc:spChg chg="mod">
          <ac:chgData name="reza kabir" userId="af3c95a13102d509" providerId="LiveId" clId="{F2C1D07E-E9FC-46B9-99E8-D8A07FCEE88F}" dt="2020-05-17T16:36:35.416" v="165" actId="571"/>
          <ac:spMkLst>
            <pc:docMk/>
            <pc:sldMk cId="1673260171" sldId="577"/>
            <ac:spMk id="1008" creationId="{CB4A6A40-EBA3-482A-A597-190A48D62570}"/>
          </ac:spMkLst>
        </pc:spChg>
        <pc:spChg chg="mod">
          <ac:chgData name="reza kabir" userId="af3c95a13102d509" providerId="LiveId" clId="{F2C1D07E-E9FC-46B9-99E8-D8A07FCEE88F}" dt="2020-05-17T16:36:35.416" v="165" actId="571"/>
          <ac:spMkLst>
            <pc:docMk/>
            <pc:sldMk cId="1673260171" sldId="577"/>
            <ac:spMk id="1009" creationId="{E8B1C193-DEC4-4C5E-9311-220832D7EF60}"/>
          </ac:spMkLst>
        </pc:spChg>
        <pc:spChg chg="mod">
          <ac:chgData name="reza kabir" userId="af3c95a13102d509" providerId="LiveId" clId="{F2C1D07E-E9FC-46B9-99E8-D8A07FCEE88F}" dt="2020-05-17T16:36:35.416" v="165" actId="571"/>
          <ac:spMkLst>
            <pc:docMk/>
            <pc:sldMk cId="1673260171" sldId="577"/>
            <ac:spMk id="1010" creationId="{0036F836-F117-41FC-9667-88C023326BA2}"/>
          </ac:spMkLst>
        </pc:spChg>
        <pc:spChg chg="mod">
          <ac:chgData name="reza kabir" userId="af3c95a13102d509" providerId="LiveId" clId="{F2C1D07E-E9FC-46B9-99E8-D8A07FCEE88F}" dt="2020-05-17T16:36:35.416" v="165" actId="571"/>
          <ac:spMkLst>
            <pc:docMk/>
            <pc:sldMk cId="1673260171" sldId="577"/>
            <ac:spMk id="1011" creationId="{16F52F0B-0BDD-40F5-BAD4-F07E306D92D8}"/>
          </ac:spMkLst>
        </pc:spChg>
        <pc:spChg chg="mod">
          <ac:chgData name="reza kabir" userId="af3c95a13102d509" providerId="LiveId" clId="{F2C1D07E-E9FC-46B9-99E8-D8A07FCEE88F}" dt="2020-05-17T16:36:35.416" v="165" actId="571"/>
          <ac:spMkLst>
            <pc:docMk/>
            <pc:sldMk cId="1673260171" sldId="577"/>
            <ac:spMk id="1012" creationId="{5ED47469-6FDC-465F-9E79-B978B234F931}"/>
          </ac:spMkLst>
        </pc:spChg>
        <pc:spChg chg="mod">
          <ac:chgData name="reza kabir" userId="af3c95a13102d509" providerId="LiveId" clId="{F2C1D07E-E9FC-46B9-99E8-D8A07FCEE88F}" dt="2020-05-17T16:36:35.416" v="165" actId="571"/>
          <ac:spMkLst>
            <pc:docMk/>
            <pc:sldMk cId="1673260171" sldId="577"/>
            <ac:spMk id="1013" creationId="{EAE3E183-0B52-446B-B1E4-5DC62AB10897}"/>
          </ac:spMkLst>
        </pc:spChg>
        <pc:spChg chg="mod">
          <ac:chgData name="reza kabir" userId="af3c95a13102d509" providerId="LiveId" clId="{F2C1D07E-E9FC-46B9-99E8-D8A07FCEE88F}" dt="2020-05-17T16:36:35.416" v="165" actId="571"/>
          <ac:spMkLst>
            <pc:docMk/>
            <pc:sldMk cId="1673260171" sldId="577"/>
            <ac:spMk id="1014" creationId="{60B28A03-CBC1-4B8B-90AD-3546559F3D61}"/>
          </ac:spMkLst>
        </pc:spChg>
        <pc:spChg chg="mod">
          <ac:chgData name="reza kabir" userId="af3c95a13102d509" providerId="LiveId" clId="{F2C1D07E-E9FC-46B9-99E8-D8A07FCEE88F}" dt="2020-05-17T16:36:35.416" v="165" actId="571"/>
          <ac:spMkLst>
            <pc:docMk/>
            <pc:sldMk cId="1673260171" sldId="577"/>
            <ac:spMk id="1015" creationId="{9A38A385-773B-4E9C-B610-51AE34A74950}"/>
          </ac:spMkLst>
        </pc:spChg>
        <pc:spChg chg="mod">
          <ac:chgData name="reza kabir" userId="af3c95a13102d509" providerId="LiveId" clId="{F2C1D07E-E9FC-46B9-99E8-D8A07FCEE88F}" dt="2020-05-17T16:36:35.416" v="165" actId="571"/>
          <ac:spMkLst>
            <pc:docMk/>
            <pc:sldMk cId="1673260171" sldId="577"/>
            <ac:spMk id="1016" creationId="{57328B18-75FF-4C94-A900-7D6724259B95}"/>
          </ac:spMkLst>
        </pc:spChg>
        <pc:spChg chg="mod">
          <ac:chgData name="reza kabir" userId="af3c95a13102d509" providerId="LiveId" clId="{F2C1D07E-E9FC-46B9-99E8-D8A07FCEE88F}" dt="2020-05-17T16:36:35.416" v="165" actId="571"/>
          <ac:spMkLst>
            <pc:docMk/>
            <pc:sldMk cId="1673260171" sldId="577"/>
            <ac:spMk id="1017" creationId="{499BEB7E-6D26-44CA-B56C-69EA5DD159B6}"/>
          </ac:spMkLst>
        </pc:spChg>
        <pc:spChg chg="mod">
          <ac:chgData name="reza kabir" userId="af3c95a13102d509" providerId="LiveId" clId="{F2C1D07E-E9FC-46B9-99E8-D8A07FCEE88F}" dt="2020-05-17T16:36:35.416" v="165" actId="571"/>
          <ac:spMkLst>
            <pc:docMk/>
            <pc:sldMk cId="1673260171" sldId="577"/>
            <ac:spMk id="1018" creationId="{0BA29C33-4ADB-41A0-BAD8-3136F863B175}"/>
          </ac:spMkLst>
        </pc:spChg>
        <pc:spChg chg="mod">
          <ac:chgData name="reza kabir" userId="af3c95a13102d509" providerId="LiveId" clId="{F2C1D07E-E9FC-46B9-99E8-D8A07FCEE88F}" dt="2020-05-17T16:36:35.416" v="165" actId="571"/>
          <ac:spMkLst>
            <pc:docMk/>
            <pc:sldMk cId="1673260171" sldId="577"/>
            <ac:spMk id="1019" creationId="{E2CA6A5F-4D7E-4E89-9720-4B9A04AEDED6}"/>
          </ac:spMkLst>
        </pc:spChg>
        <pc:spChg chg="mod">
          <ac:chgData name="reza kabir" userId="af3c95a13102d509" providerId="LiveId" clId="{F2C1D07E-E9FC-46B9-99E8-D8A07FCEE88F}" dt="2020-05-17T16:36:35.416" v="165" actId="571"/>
          <ac:spMkLst>
            <pc:docMk/>
            <pc:sldMk cId="1673260171" sldId="577"/>
            <ac:spMk id="1020" creationId="{E99517D1-DACF-442B-A788-53FC2E72C85F}"/>
          </ac:spMkLst>
        </pc:spChg>
        <pc:spChg chg="mod">
          <ac:chgData name="reza kabir" userId="af3c95a13102d509" providerId="LiveId" clId="{F2C1D07E-E9FC-46B9-99E8-D8A07FCEE88F}" dt="2020-05-17T16:36:35.416" v="165" actId="571"/>
          <ac:spMkLst>
            <pc:docMk/>
            <pc:sldMk cId="1673260171" sldId="577"/>
            <ac:spMk id="1021" creationId="{505ED57D-8B3E-42C5-AFF0-EFB9E3D66152}"/>
          </ac:spMkLst>
        </pc:spChg>
        <pc:spChg chg="mod">
          <ac:chgData name="reza kabir" userId="af3c95a13102d509" providerId="LiveId" clId="{F2C1D07E-E9FC-46B9-99E8-D8A07FCEE88F}" dt="2020-05-17T16:36:35.416" v="165" actId="571"/>
          <ac:spMkLst>
            <pc:docMk/>
            <pc:sldMk cId="1673260171" sldId="577"/>
            <ac:spMk id="1022" creationId="{C4CF779B-EF73-467F-B6CD-CE4EBFB92FA0}"/>
          </ac:spMkLst>
        </pc:spChg>
        <pc:spChg chg="mod">
          <ac:chgData name="reza kabir" userId="af3c95a13102d509" providerId="LiveId" clId="{F2C1D07E-E9FC-46B9-99E8-D8A07FCEE88F}" dt="2020-05-17T16:36:35.416" v="165" actId="571"/>
          <ac:spMkLst>
            <pc:docMk/>
            <pc:sldMk cId="1673260171" sldId="577"/>
            <ac:spMk id="1023" creationId="{FB76FBAF-A926-428F-B0AB-849CDDFF4910}"/>
          </ac:spMkLst>
        </pc:spChg>
        <pc:spChg chg="mod">
          <ac:chgData name="reza kabir" userId="af3c95a13102d509" providerId="LiveId" clId="{F2C1D07E-E9FC-46B9-99E8-D8A07FCEE88F}" dt="2020-05-17T16:36:35.416" v="165" actId="571"/>
          <ac:spMkLst>
            <pc:docMk/>
            <pc:sldMk cId="1673260171" sldId="577"/>
            <ac:spMk id="1024" creationId="{4866775D-1936-41C4-8A24-7D2474C83F84}"/>
          </ac:spMkLst>
        </pc:spChg>
        <pc:spChg chg="mod">
          <ac:chgData name="reza kabir" userId="af3c95a13102d509" providerId="LiveId" clId="{F2C1D07E-E9FC-46B9-99E8-D8A07FCEE88F}" dt="2020-05-17T16:36:35.416" v="165" actId="571"/>
          <ac:spMkLst>
            <pc:docMk/>
            <pc:sldMk cId="1673260171" sldId="577"/>
            <ac:spMk id="1025" creationId="{C3824DCF-3087-4D3B-BDB0-355481D407E1}"/>
          </ac:spMkLst>
        </pc:spChg>
        <pc:spChg chg="mod">
          <ac:chgData name="reza kabir" userId="af3c95a13102d509" providerId="LiveId" clId="{F2C1D07E-E9FC-46B9-99E8-D8A07FCEE88F}" dt="2020-05-17T16:36:35.416" v="165" actId="571"/>
          <ac:spMkLst>
            <pc:docMk/>
            <pc:sldMk cId="1673260171" sldId="577"/>
            <ac:spMk id="1026" creationId="{EC3B72B0-8571-43B3-86B4-2809F59F5ADF}"/>
          </ac:spMkLst>
        </pc:spChg>
        <pc:spChg chg="mod">
          <ac:chgData name="reza kabir" userId="af3c95a13102d509" providerId="LiveId" clId="{F2C1D07E-E9FC-46B9-99E8-D8A07FCEE88F}" dt="2020-05-17T16:36:35.416" v="165" actId="571"/>
          <ac:spMkLst>
            <pc:docMk/>
            <pc:sldMk cId="1673260171" sldId="577"/>
            <ac:spMk id="1027" creationId="{5E88E96E-8FF3-4F52-B749-47E69E54B6EA}"/>
          </ac:spMkLst>
        </pc:spChg>
        <pc:spChg chg="mod">
          <ac:chgData name="reza kabir" userId="af3c95a13102d509" providerId="LiveId" clId="{F2C1D07E-E9FC-46B9-99E8-D8A07FCEE88F}" dt="2020-05-17T16:36:35.416" v="165" actId="571"/>
          <ac:spMkLst>
            <pc:docMk/>
            <pc:sldMk cId="1673260171" sldId="577"/>
            <ac:spMk id="1028" creationId="{B7E7EE90-E970-480F-B96A-4005189AD47D}"/>
          </ac:spMkLst>
        </pc:spChg>
        <pc:spChg chg="mod">
          <ac:chgData name="reza kabir" userId="af3c95a13102d509" providerId="LiveId" clId="{F2C1D07E-E9FC-46B9-99E8-D8A07FCEE88F}" dt="2020-05-17T16:36:35.416" v="165" actId="571"/>
          <ac:spMkLst>
            <pc:docMk/>
            <pc:sldMk cId="1673260171" sldId="577"/>
            <ac:spMk id="1029" creationId="{F15BE711-AE6F-4050-B6E5-B77AFB884131}"/>
          </ac:spMkLst>
        </pc:spChg>
        <pc:spChg chg="mod">
          <ac:chgData name="reza kabir" userId="af3c95a13102d509" providerId="LiveId" clId="{F2C1D07E-E9FC-46B9-99E8-D8A07FCEE88F}" dt="2020-05-17T16:36:35.416" v="165" actId="571"/>
          <ac:spMkLst>
            <pc:docMk/>
            <pc:sldMk cId="1673260171" sldId="577"/>
            <ac:spMk id="1030" creationId="{A82BB0F4-D802-4004-B92E-CF419DFEBD89}"/>
          </ac:spMkLst>
        </pc:spChg>
        <pc:spChg chg="mod">
          <ac:chgData name="reza kabir" userId="af3c95a13102d509" providerId="LiveId" clId="{F2C1D07E-E9FC-46B9-99E8-D8A07FCEE88F}" dt="2020-05-17T16:36:35.416" v="165" actId="571"/>
          <ac:spMkLst>
            <pc:docMk/>
            <pc:sldMk cId="1673260171" sldId="577"/>
            <ac:spMk id="1031" creationId="{D4D6E46E-BE5F-4873-A1CE-48D6D87CB1CC}"/>
          </ac:spMkLst>
        </pc:spChg>
        <pc:spChg chg="mod">
          <ac:chgData name="reza kabir" userId="af3c95a13102d509" providerId="LiveId" clId="{F2C1D07E-E9FC-46B9-99E8-D8A07FCEE88F}" dt="2020-05-17T16:36:35.416" v="165" actId="571"/>
          <ac:spMkLst>
            <pc:docMk/>
            <pc:sldMk cId="1673260171" sldId="577"/>
            <ac:spMk id="1032" creationId="{703D8296-1CFA-4BEB-BC3E-089830B7FE3C}"/>
          </ac:spMkLst>
        </pc:spChg>
        <pc:spChg chg="mod">
          <ac:chgData name="reza kabir" userId="af3c95a13102d509" providerId="LiveId" clId="{F2C1D07E-E9FC-46B9-99E8-D8A07FCEE88F}" dt="2020-05-17T16:36:35.416" v="165" actId="571"/>
          <ac:spMkLst>
            <pc:docMk/>
            <pc:sldMk cId="1673260171" sldId="577"/>
            <ac:spMk id="1033" creationId="{77873125-1102-4B73-A1B5-D44D39394733}"/>
          </ac:spMkLst>
        </pc:spChg>
        <pc:spChg chg="mod">
          <ac:chgData name="reza kabir" userId="af3c95a13102d509" providerId="LiveId" clId="{F2C1D07E-E9FC-46B9-99E8-D8A07FCEE88F}" dt="2020-05-17T16:36:35.416" v="165" actId="571"/>
          <ac:spMkLst>
            <pc:docMk/>
            <pc:sldMk cId="1673260171" sldId="577"/>
            <ac:spMk id="1034" creationId="{539E0236-13E4-401F-B4B0-625CFACDA84B}"/>
          </ac:spMkLst>
        </pc:spChg>
        <pc:spChg chg="mod">
          <ac:chgData name="reza kabir" userId="af3c95a13102d509" providerId="LiveId" clId="{F2C1D07E-E9FC-46B9-99E8-D8A07FCEE88F}" dt="2020-05-17T16:36:35.416" v="165" actId="571"/>
          <ac:spMkLst>
            <pc:docMk/>
            <pc:sldMk cId="1673260171" sldId="577"/>
            <ac:spMk id="1035" creationId="{0D5F81FD-6AB7-42C6-964D-747F377B1204}"/>
          </ac:spMkLst>
        </pc:spChg>
        <pc:spChg chg="mod">
          <ac:chgData name="reza kabir" userId="af3c95a13102d509" providerId="LiveId" clId="{F2C1D07E-E9FC-46B9-99E8-D8A07FCEE88F}" dt="2020-05-17T16:36:35.416" v="165" actId="571"/>
          <ac:spMkLst>
            <pc:docMk/>
            <pc:sldMk cId="1673260171" sldId="577"/>
            <ac:spMk id="1036" creationId="{CF56709C-374E-497F-8574-07CBACECA7B7}"/>
          </ac:spMkLst>
        </pc:spChg>
        <pc:spChg chg="mod">
          <ac:chgData name="reza kabir" userId="af3c95a13102d509" providerId="LiveId" clId="{F2C1D07E-E9FC-46B9-99E8-D8A07FCEE88F}" dt="2020-05-17T16:36:35.416" v="165" actId="571"/>
          <ac:spMkLst>
            <pc:docMk/>
            <pc:sldMk cId="1673260171" sldId="577"/>
            <ac:spMk id="1037" creationId="{A4CDF24C-1829-448C-BFC9-98563D792B3F}"/>
          </ac:spMkLst>
        </pc:spChg>
        <pc:spChg chg="mod">
          <ac:chgData name="reza kabir" userId="af3c95a13102d509" providerId="LiveId" clId="{F2C1D07E-E9FC-46B9-99E8-D8A07FCEE88F}" dt="2020-05-17T16:36:35.416" v="165" actId="571"/>
          <ac:spMkLst>
            <pc:docMk/>
            <pc:sldMk cId="1673260171" sldId="577"/>
            <ac:spMk id="1038" creationId="{AC063E97-5EF9-4C1F-932A-0A3B70068EE1}"/>
          </ac:spMkLst>
        </pc:spChg>
        <pc:spChg chg="mod">
          <ac:chgData name="reza kabir" userId="af3c95a13102d509" providerId="LiveId" clId="{F2C1D07E-E9FC-46B9-99E8-D8A07FCEE88F}" dt="2020-05-17T16:36:35.416" v="165" actId="571"/>
          <ac:spMkLst>
            <pc:docMk/>
            <pc:sldMk cId="1673260171" sldId="577"/>
            <ac:spMk id="1039" creationId="{6C25AD90-16B5-4468-AD3D-635821DE5BF2}"/>
          </ac:spMkLst>
        </pc:spChg>
        <pc:spChg chg="mod">
          <ac:chgData name="reza kabir" userId="af3c95a13102d509" providerId="LiveId" clId="{F2C1D07E-E9FC-46B9-99E8-D8A07FCEE88F}" dt="2020-05-17T16:36:35.416" v="165" actId="571"/>
          <ac:spMkLst>
            <pc:docMk/>
            <pc:sldMk cId="1673260171" sldId="577"/>
            <ac:spMk id="1040" creationId="{1ADB0676-76F0-4017-BB45-D96AA02267D6}"/>
          </ac:spMkLst>
        </pc:spChg>
        <pc:spChg chg="mod">
          <ac:chgData name="reza kabir" userId="af3c95a13102d509" providerId="LiveId" clId="{F2C1D07E-E9FC-46B9-99E8-D8A07FCEE88F}" dt="2020-05-17T16:36:35.416" v="165" actId="571"/>
          <ac:spMkLst>
            <pc:docMk/>
            <pc:sldMk cId="1673260171" sldId="577"/>
            <ac:spMk id="1041" creationId="{73C87F6D-7C37-46DE-A032-73C45D1B681E}"/>
          </ac:spMkLst>
        </pc:spChg>
        <pc:spChg chg="mod">
          <ac:chgData name="reza kabir" userId="af3c95a13102d509" providerId="LiveId" clId="{F2C1D07E-E9FC-46B9-99E8-D8A07FCEE88F}" dt="2020-05-17T16:36:35.416" v="165" actId="571"/>
          <ac:spMkLst>
            <pc:docMk/>
            <pc:sldMk cId="1673260171" sldId="577"/>
            <ac:spMk id="1042" creationId="{1B6921A9-E61C-4CC8-B1C7-B0AC00B97064}"/>
          </ac:spMkLst>
        </pc:spChg>
        <pc:spChg chg="mod">
          <ac:chgData name="reza kabir" userId="af3c95a13102d509" providerId="LiveId" clId="{F2C1D07E-E9FC-46B9-99E8-D8A07FCEE88F}" dt="2020-05-17T16:36:35.416" v="165" actId="571"/>
          <ac:spMkLst>
            <pc:docMk/>
            <pc:sldMk cId="1673260171" sldId="577"/>
            <ac:spMk id="1043" creationId="{58554DE2-C440-44FE-B277-CECF0743B3D0}"/>
          </ac:spMkLst>
        </pc:spChg>
        <pc:spChg chg="mod">
          <ac:chgData name="reza kabir" userId="af3c95a13102d509" providerId="LiveId" clId="{F2C1D07E-E9FC-46B9-99E8-D8A07FCEE88F}" dt="2020-05-17T16:36:35.416" v="165" actId="571"/>
          <ac:spMkLst>
            <pc:docMk/>
            <pc:sldMk cId="1673260171" sldId="577"/>
            <ac:spMk id="1044" creationId="{6F0098CF-9685-4EC5-A42C-FEF55B85A39A}"/>
          </ac:spMkLst>
        </pc:spChg>
        <pc:spChg chg="mod">
          <ac:chgData name="reza kabir" userId="af3c95a13102d509" providerId="LiveId" clId="{F2C1D07E-E9FC-46B9-99E8-D8A07FCEE88F}" dt="2020-05-17T16:36:35.416" v="165" actId="571"/>
          <ac:spMkLst>
            <pc:docMk/>
            <pc:sldMk cId="1673260171" sldId="577"/>
            <ac:spMk id="1045" creationId="{830893C7-2503-42DE-A333-6B78E08AD363}"/>
          </ac:spMkLst>
        </pc:spChg>
        <pc:spChg chg="mod">
          <ac:chgData name="reza kabir" userId="af3c95a13102d509" providerId="LiveId" clId="{F2C1D07E-E9FC-46B9-99E8-D8A07FCEE88F}" dt="2020-05-17T16:36:35.416" v="165" actId="571"/>
          <ac:spMkLst>
            <pc:docMk/>
            <pc:sldMk cId="1673260171" sldId="577"/>
            <ac:spMk id="1046" creationId="{419B2FE7-C405-4C39-AA6C-BF382D6A9C26}"/>
          </ac:spMkLst>
        </pc:spChg>
        <pc:spChg chg="mod">
          <ac:chgData name="reza kabir" userId="af3c95a13102d509" providerId="LiveId" clId="{F2C1D07E-E9FC-46B9-99E8-D8A07FCEE88F}" dt="2020-05-17T16:36:35.416" v="165" actId="571"/>
          <ac:spMkLst>
            <pc:docMk/>
            <pc:sldMk cId="1673260171" sldId="577"/>
            <ac:spMk id="1047" creationId="{6B23A77C-1E78-4026-A418-CA19332CD30F}"/>
          </ac:spMkLst>
        </pc:spChg>
        <pc:spChg chg="mod">
          <ac:chgData name="reza kabir" userId="af3c95a13102d509" providerId="LiveId" clId="{F2C1D07E-E9FC-46B9-99E8-D8A07FCEE88F}" dt="2020-05-17T16:36:35.416" v="165" actId="571"/>
          <ac:spMkLst>
            <pc:docMk/>
            <pc:sldMk cId="1673260171" sldId="577"/>
            <ac:spMk id="1048" creationId="{9DB00660-1C31-43CF-BB27-8D35AC8E50CB}"/>
          </ac:spMkLst>
        </pc:spChg>
        <pc:spChg chg="mod">
          <ac:chgData name="reza kabir" userId="af3c95a13102d509" providerId="LiveId" clId="{F2C1D07E-E9FC-46B9-99E8-D8A07FCEE88F}" dt="2020-05-17T16:36:35.416" v="165" actId="571"/>
          <ac:spMkLst>
            <pc:docMk/>
            <pc:sldMk cId="1673260171" sldId="577"/>
            <ac:spMk id="1049" creationId="{1528B02B-01B4-402A-A65D-128CF5902CC0}"/>
          </ac:spMkLst>
        </pc:spChg>
        <pc:spChg chg="mod">
          <ac:chgData name="reza kabir" userId="af3c95a13102d509" providerId="LiveId" clId="{F2C1D07E-E9FC-46B9-99E8-D8A07FCEE88F}" dt="2020-05-17T16:36:35.416" v="165" actId="571"/>
          <ac:spMkLst>
            <pc:docMk/>
            <pc:sldMk cId="1673260171" sldId="577"/>
            <ac:spMk id="1050" creationId="{6545D251-59E2-4BF1-8A81-5B79ECFC9056}"/>
          </ac:spMkLst>
        </pc:spChg>
        <pc:spChg chg="mod">
          <ac:chgData name="reza kabir" userId="af3c95a13102d509" providerId="LiveId" clId="{F2C1D07E-E9FC-46B9-99E8-D8A07FCEE88F}" dt="2020-05-17T16:36:35.416" v="165" actId="571"/>
          <ac:spMkLst>
            <pc:docMk/>
            <pc:sldMk cId="1673260171" sldId="577"/>
            <ac:spMk id="1051" creationId="{AB0450E4-55FE-45D0-B065-F9AE19AAFC3D}"/>
          </ac:spMkLst>
        </pc:spChg>
        <pc:spChg chg="mod">
          <ac:chgData name="reza kabir" userId="af3c95a13102d509" providerId="LiveId" clId="{F2C1D07E-E9FC-46B9-99E8-D8A07FCEE88F}" dt="2020-05-17T16:36:35.416" v="165" actId="571"/>
          <ac:spMkLst>
            <pc:docMk/>
            <pc:sldMk cId="1673260171" sldId="577"/>
            <ac:spMk id="1052" creationId="{5E3BAD91-0FEF-47BB-8671-A5FD9AF7DB02}"/>
          </ac:spMkLst>
        </pc:spChg>
        <pc:spChg chg="mod">
          <ac:chgData name="reza kabir" userId="af3c95a13102d509" providerId="LiveId" clId="{F2C1D07E-E9FC-46B9-99E8-D8A07FCEE88F}" dt="2020-05-17T16:36:35.416" v="165" actId="571"/>
          <ac:spMkLst>
            <pc:docMk/>
            <pc:sldMk cId="1673260171" sldId="577"/>
            <ac:spMk id="1053" creationId="{97380A41-1E71-4A99-A132-C54FA3E29360}"/>
          </ac:spMkLst>
        </pc:spChg>
        <pc:spChg chg="mod">
          <ac:chgData name="reza kabir" userId="af3c95a13102d509" providerId="LiveId" clId="{F2C1D07E-E9FC-46B9-99E8-D8A07FCEE88F}" dt="2020-05-17T16:36:35.416" v="165" actId="571"/>
          <ac:spMkLst>
            <pc:docMk/>
            <pc:sldMk cId="1673260171" sldId="577"/>
            <ac:spMk id="1054" creationId="{83E1FED9-7C7D-4A14-A7F6-669D9A55F54D}"/>
          </ac:spMkLst>
        </pc:spChg>
        <pc:spChg chg="mod">
          <ac:chgData name="reza kabir" userId="af3c95a13102d509" providerId="LiveId" clId="{F2C1D07E-E9FC-46B9-99E8-D8A07FCEE88F}" dt="2020-05-17T16:36:35.416" v="165" actId="571"/>
          <ac:spMkLst>
            <pc:docMk/>
            <pc:sldMk cId="1673260171" sldId="577"/>
            <ac:spMk id="1055" creationId="{A247F65B-17C3-44ED-A7D8-6C215FCE2612}"/>
          </ac:spMkLst>
        </pc:spChg>
        <pc:spChg chg="mod">
          <ac:chgData name="reza kabir" userId="af3c95a13102d509" providerId="LiveId" clId="{F2C1D07E-E9FC-46B9-99E8-D8A07FCEE88F}" dt="2020-05-17T16:36:35.416" v="165" actId="571"/>
          <ac:spMkLst>
            <pc:docMk/>
            <pc:sldMk cId="1673260171" sldId="577"/>
            <ac:spMk id="1056" creationId="{FBC56B65-F00E-4871-9BA2-B43F575CE9B3}"/>
          </ac:spMkLst>
        </pc:spChg>
        <pc:spChg chg="mod">
          <ac:chgData name="reza kabir" userId="af3c95a13102d509" providerId="LiveId" clId="{F2C1D07E-E9FC-46B9-99E8-D8A07FCEE88F}" dt="2020-05-17T16:36:35.416" v="165" actId="571"/>
          <ac:spMkLst>
            <pc:docMk/>
            <pc:sldMk cId="1673260171" sldId="577"/>
            <ac:spMk id="1057" creationId="{82CD8975-63CD-4A5C-A29F-1EC12AA348C3}"/>
          </ac:spMkLst>
        </pc:spChg>
        <pc:spChg chg="mod">
          <ac:chgData name="reza kabir" userId="af3c95a13102d509" providerId="LiveId" clId="{F2C1D07E-E9FC-46B9-99E8-D8A07FCEE88F}" dt="2020-05-17T16:36:35.416" v="165" actId="571"/>
          <ac:spMkLst>
            <pc:docMk/>
            <pc:sldMk cId="1673260171" sldId="577"/>
            <ac:spMk id="1058" creationId="{2EC190C3-88ED-40BC-945A-A4657B6193EB}"/>
          </ac:spMkLst>
        </pc:spChg>
        <pc:spChg chg="mod">
          <ac:chgData name="reza kabir" userId="af3c95a13102d509" providerId="LiveId" clId="{F2C1D07E-E9FC-46B9-99E8-D8A07FCEE88F}" dt="2020-05-17T16:36:35.416" v="165" actId="571"/>
          <ac:spMkLst>
            <pc:docMk/>
            <pc:sldMk cId="1673260171" sldId="577"/>
            <ac:spMk id="1059" creationId="{786BD1FE-4097-4845-85A4-462015D21F2E}"/>
          </ac:spMkLst>
        </pc:spChg>
        <pc:spChg chg="mod">
          <ac:chgData name="reza kabir" userId="af3c95a13102d509" providerId="LiveId" clId="{F2C1D07E-E9FC-46B9-99E8-D8A07FCEE88F}" dt="2020-05-17T16:36:35.416" v="165" actId="571"/>
          <ac:spMkLst>
            <pc:docMk/>
            <pc:sldMk cId="1673260171" sldId="577"/>
            <ac:spMk id="1060" creationId="{44A055D2-DCC0-449B-BD5C-D8D789F79747}"/>
          </ac:spMkLst>
        </pc:spChg>
        <pc:spChg chg="mod">
          <ac:chgData name="reza kabir" userId="af3c95a13102d509" providerId="LiveId" clId="{F2C1D07E-E9FC-46B9-99E8-D8A07FCEE88F}" dt="2020-05-17T16:36:35.416" v="165" actId="571"/>
          <ac:spMkLst>
            <pc:docMk/>
            <pc:sldMk cId="1673260171" sldId="577"/>
            <ac:spMk id="1061" creationId="{1A209F2F-130B-40F1-8D1F-4B7A440281F4}"/>
          </ac:spMkLst>
        </pc:spChg>
        <pc:spChg chg="mod">
          <ac:chgData name="reza kabir" userId="af3c95a13102d509" providerId="LiveId" clId="{F2C1D07E-E9FC-46B9-99E8-D8A07FCEE88F}" dt="2020-05-17T16:36:35.416" v="165" actId="571"/>
          <ac:spMkLst>
            <pc:docMk/>
            <pc:sldMk cId="1673260171" sldId="577"/>
            <ac:spMk id="1062" creationId="{0436AA9F-EBD6-4048-8CB5-3753ED131DFE}"/>
          </ac:spMkLst>
        </pc:spChg>
        <pc:spChg chg="mod">
          <ac:chgData name="reza kabir" userId="af3c95a13102d509" providerId="LiveId" clId="{F2C1D07E-E9FC-46B9-99E8-D8A07FCEE88F}" dt="2020-05-17T16:36:35.416" v="165" actId="571"/>
          <ac:spMkLst>
            <pc:docMk/>
            <pc:sldMk cId="1673260171" sldId="577"/>
            <ac:spMk id="1063" creationId="{461E7A96-A5AC-43A5-9154-B390CD6F5ABB}"/>
          </ac:spMkLst>
        </pc:spChg>
        <pc:spChg chg="mod">
          <ac:chgData name="reza kabir" userId="af3c95a13102d509" providerId="LiveId" clId="{F2C1D07E-E9FC-46B9-99E8-D8A07FCEE88F}" dt="2020-05-17T16:36:35.416" v="165" actId="571"/>
          <ac:spMkLst>
            <pc:docMk/>
            <pc:sldMk cId="1673260171" sldId="577"/>
            <ac:spMk id="1064" creationId="{0E876354-6BB8-43F2-A160-D44B293E9D77}"/>
          </ac:spMkLst>
        </pc:spChg>
        <pc:spChg chg="mod">
          <ac:chgData name="reza kabir" userId="af3c95a13102d509" providerId="LiveId" clId="{F2C1D07E-E9FC-46B9-99E8-D8A07FCEE88F}" dt="2020-05-17T16:36:35.416" v="165" actId="571"/>
          <ac:spMkLst>
            <pc:docMk/>
            <pc:sldMk cId="1673260171" sldId="577"/>
            <ac:spMk id="1065" creationId="{A6B690E8-F4D4-4711-8407-A9B8F3BDE322}"/>
          </ac:spMkLst>
        </pc:spChg>
        <pc:spChg chg="mod">
          <ac:chgData name="reza kabir" userId="af3c95a13102d509" providerId="LiveId" clId="{F2C1D07E-E9FC-46B9-99E8-D8A07FCEE88F}" dt="2020-05-17T16:36:35.416" v="165" actId="571"/>
          <ac:spMkLst>
            <pc:docMk/>
            <pc:sldMk cId="1673260171" sldId="577"/>
            <ac:spMk id="1066" creationId="{3D531D74-5609-4F18-A982-EE14C14C1B00}"/>
          </ac:spMkLst>
        </pc:spChg>
        <pc:spChg chg="mod">
          <ac:chgData name="reza kabir" userId="af3c95a13102d509" providerId="LiveId" clId="{F2C1D07E-E9FC-46B9-99E8-D8A07FCEE88F}" dt="2020-05-17T16:36:35.416" v="165" actId="571"/>
          <ac:spMkLst>
            <pc:docMk/>
            <pc:sldMk cId="1673260171" sldId="577"/>
            <ac:spMk id="1067" creationId="{E3DA65E7-6E28-4D43-956C-177C09C3E001}"/>
          </ac:spMkLst>
        </pc:spChg>
        <pc:spChg chg="mod">
          <ac:chgData name="reza kabir" userId="af3c95a13102d509" providerId="LiveId" clId="{F2C1D07E-E9FC-46B9-99E8-D8A07FCEE88F}" dt="2020-05-17T16:36:35.416" v="165" actId="571"/>
          <ac:spMkLst>
            <pc:docMk/>
            <pc:sldMk cId="1673260171" sldId="577"/>
            <ac:spMk id="1068" creationId="{A2752B63-E2E5-47E5-A5EE-C6C9088F137B}"/>
          </ac:spMkLst>
        </pc:spChg>
        <pc:spChg chg="mod">
          <ac:chgData name="reza kabir" userId="af3c95a13102d509" providerId="LiveId" clId="{F2C1D07E-E9FC-46B9-99E8-D8A07FCEE88F}" dt="2020-05-17T16:36:35.416" v="165" actId="571"/>
          <ac:spMkLst>
            <pc:docMk/>
            <pc:sldMk cId="1673260171" sldId="577"/>
            <ac:spMk id="1069" creationId="{B19D4064-21FA-4EB9-A650-27B266160F6A}"/>
          </ac:spMkLst>
        </pc:spChg>
        <pc:spChg chg="mod">
          <ac:chgData name="reza kabir" userId="af3c95a13102d509" providerId="LiveId" clId="{F2C1D07E-E9FC-46B9-99E8-D8A07FCEE88F}" dt="2020-05-17T16:36:35.416" v="165" actId="571"/>
          <ac:spMkLst>
            <pc:docMk/>
            <pc:sldMk cId="1673260171" sldId="577"/>
            <ac:spMk id="1070" creationId="{03F53F05-3975-4EF1-9D62-A343B1C7884B}"/>
          </ac:spMkLst>
        </pc:spChg>
        <pc:spChg chg="mod">
          <ac:chgData name="reza kabir" userId="af3c95a13102d509" providerId="LiveId" clId="{F2C1D07E-E9FC-46B9-99E8-D8A07FCEE88F}" dt="2020-05-17T16:36:35.416" v="165" actId="571"/>
          <ac:spMkLst>
            <pc:docMk/>
            <pc:sldMk cId="1673260171" sldId="577"/>
            <ac:spMk id="1071" creationId="{49C060AF-2F15-4544-8C22-0FCDCE5641BD}"/>
          </ac:spMkLst>
        </pc:spChg>
        <pc:spChg chg="mod">
          <ac:chgData name="reza kabir" userId="af3c95a13102d509" providerId="LiveId" clId="{F2C1D07E-E9FC-46B9-99E8-D8A07FCEE88F}" dt="2020-05-17T16:36:35.416" v="165" actId="571"/>
          <ac:spMkLst>
            <pc:docMk/>
            <pc:sldMk cId="1673260171" sldId="577"/>
            <ac:spMk id="1072" creationId="{269E2149-A70C-46FF-9108-40240F4AC6A2}"/>
          </ac:spMkLst>
        </pc:spChg>
        <pc:spChg chg="mod">
          <ac:chgData name="reza kabir" userId="af3c95a13102d509" providerId="LiveId" clId="{F2C1D07E-E9FC-46B9-99E8-D8A07FCEE88F}" dt="2020-05-17T16:36:35.416" v="165" actId="571"/>
          <ac:spMkLst>
            <pc:docMk/>
            <pc:sldMk cId="1673260171" sldId="577"/>
            <ac:spMk id="1073" creationId="{303144BC-DA83-4B9E-B864-BDAEE4B92B5D}"/>
          </ac:spMkLst>
        </pc:spChg>
        <pc:spChg chg="add mod ord">
          <ac:chgData name="reza kabir" userId="af3c95a13102d509" providerId="LiveId" clId="{F2C1D07E-E9FC-46B9-99E8-D8A07FCEE88F}" dt="2020-05-17T16:37:28.725" v="188" actId="20577"/>
          <ac:spMkLst>
            <pc:docMk/>
            <pc:sldMk cId="1673260171" sldId="577"/>
            <ac:spMk id="1074" creationId="{2A9D26FB-8C81-4D3B-AD01-B9183F565ED0}"/>
          </ac:spMkLst>
        </pc:spChg>
        <pc:spChg chg="add mod topLvl">
          <ac:chgData name="reza kabir" userId="af3c95a13102d509" providerId="LiveId" clId="{F2C1D07E-E9FC-46B9-99E8-D8A07FCEE88F}" dt="2020-05-17T16:57:17.497" v="351" actId="165"/>
          <ac:spMkLst>
            <pc:docMk/>
            <pc:sldMk cId="1673260171" sldId="577"/>
            <ac:spMk id="1075" creationId="{A266F4D5-9EFE-46DC-834E-E05DAFA8D769}"/>
          </ac:spMkLst>
        </pc:spChg>
        <pc:spChg chg="add mod topLvl">
          <ac:chgData name="reza kabir" userId="af3c95a13102d509" providerId="LiveId" clId="{F2C1D07E-E9FC-46B9-99E8-D8A07FCEE88F}" dt="2020-05-17T16:57:17.497" v="351" actId="165"/>
          <ac:spMkLst>
            <pc:docMk/>
            <pc:sldMk cId="1673260171" sldId="577"/>
            <ac:spMk id="1076" creationId="{AD6B9752-BAD4-4853-8DE0-2ECEAD4582BB}"/>
          </ac:spMkLst>
        </pc:spChg>
        <pc:spChg chg="add mod topLvl">
          <ac:chgData name="reza kabir" userId="af3c95a13102d509" providerId="LiveId" clId="{F2C1D07E-E9FC-46B9-99E8-D8A07FCEE88F}" dt="2020-05-17T16:57:17.497" v="351" actId="165"/>
          <ac:spMkLst>
            <pc:docMk/>
            <pc:sldMk cId="1673260171" sldId="577"/>
            <ac:spMk id="1077" creationId="{91A20741-11EE-4966-9B3C-490CDBCDB4FC}"/>
          </ac:spMkLst>
        </pc:spChg>
        <pc:spChg chg="add del mod">
          <ac:chgData name="reza kabir" userId="af3c95a13102d509" providerId="LiveId" clId="{F2C1D07E-E9FC-46B9-99E8-D8A07FCEE88F}" dt="2020-05-17T16:38:33.943" v="206" actId="478"/>
          <ac:spMkLst>
            <pc:docMk/>
            <pc:sldMk cId="1673260171" sldId="577"/>
            <ac:spMk id="1078" creationId="{AE0BA363-AABE-4110-BF70-65242503A04C}"/>
          </ac:spMkLst>
        </pc:spChg>
        <pc:spChg chg="add mod topLvl">
          <ac:chgData name="reza kabir" userId="af3c95a13102d509" providerId="LiveId" clId="{F2C1D07E-E9FC-46B9-99E8-D8A07FCEE88F}" dt="2020-05-17T16:57:17.497" v="351" actId="165"/>
          <ac:spMkLst>
            <pc:docMk/>
            <pc:sldMk cId="1673260171" sldId="577"/>
            <ac:spMk id="1079" creationId="{1617262A-30D3-4CF3-B17C-41D400B48271}"/>
          </ac:spMkLst>
        </pc:spChg>
        <pc:spChg chg="add mod topLvl">
          <ac:chgData name="reza kabir" userId="af3c95a13102d509" providerId="LiveId" clId="{F2C1D07E-E9FC-46B9-99E8-D8A07FCEE88F}" dt="2020-05-17T16:57:17.497" v="351" actId="165"/>
          <ac:spMkLst>
            <pc:docMk/>
            <pc:sldMk cId="1673260171" sldId="577"/>
            <ac:spMk id="1080" creationId="{5410D38B-7AF0-46A1-8DA1-51F4AE91DEEF}"/>
          </ac:spMkLst>
        </pc:spChg>
        <pc:spChg chg="add mod topLvl">
          <ac:chgData name="reza kabir" userId="af3c95a13102d509" providerId="LiveId" clId="{F2C1D07E-E9FC-46B9-99E8-D8A07FCEE88F}" dt="2020-05-17T16:57:17.497" v="351" actId="165"/>
          <ac:spMkLst>
            <pc:docMk/>
            <pc:sldMk cId="1673260171" sldId="577"/>
            <ac:spMk id="1081" creationId="{9129D13B-94B1-4EFF-BFE6-A492B97AD51F}"/>
          </ac:spMkLst>
        </pc:spChg>
        <pc:spChg chg="add mod topLvl">
          <ac:chgData name="reza kabir" userId="af3c95a13102d509" providerId="LiveId" clId="{F2C1D07E-E9FC-46B9-99E8-D8A07FCEE88F}" dt="2020-05-17T16:57:17.497" v="351" actId="165"/>
          <ac:spMkLst>
            <pc:docMk/>
            <pc:sldMk cId="1673260171" sldId="577"/>
            <ac:spMk id="1082" creationId="{C9D305B6-AD6A-4856-9498-F58B951A7F30}"/>
          </ac:spMkLst>
        </pc:spChg>
        <pc:spChg chg="add del mod">
          <ac:chgData name="reza kabir" userId="af3c95a13102d509" providerId="LiveId" clId="{F2C1D07E-E9FC-46B9-99E8-D8A07FCEE88F}" dt="2020-05-17T16:38:59.595" v="214" actId="478"/>
          <ac:spMkLst>
            <pc:docMk/>
            <pc:sldMk cId="1673260171" sldId="577"/>
            <ac:spMk id="1083" creationId="{71BFBCCB-B405-4762-91C3-100BA1E31B8F}"/>
          </ac:spMkLst>
        </pc:spChg>
        <pc:spChg chg="add mod topLvl">
          <ac:chgData name="reza kabir" userId="af3c95a13102d509" providerId="LiveId" clId="{F2C1D07E-E9FC-46B9-99E8-D8A07FCEE88F}" dt="2020-05-17T16:57:17.497" v="351" actId="165"/>
          <ac:spMkLst>
            <pc:docMk/>
            <pc:sldMk cId="1673260171" sldId="577"/>
            <ac:spMk id="1084" creationId="{E319D8DB-79C7-4F3A-B677-CEC263674F83}"/>
          </ac:spMkLst>
        </pc:spChg>
        <pc:spChg chg="add mod topLvl">
          <ac:chgData name="reza kabir" userId="af3c95a13102d509" providerId="LiveId" clId="{F2C1D07E-E9FC-46B9-99E8-D8A07FCEE88F}" dt="2020-05-17T16:57:17.497" v="351" actId="165"/>
          <ac:spMkLst>
            <pc:docMk/>
            <pc:sldMk cId="1673260171" sldId="577"/>
            <ac:spMk id="1085" creationId="{E3EEA256-2A89-4220-8633-071A61FEE723}"/>
          </ac:spMkLst>
        </pc:spChg>
        <pc:spChg chg="add mod topLvl">
          <ac:chgData name="reza kabir" userId="af3c95a13102d509" providerId="LiveId" clId="{F2C1D07E-E9FC-46B9-99E8-D8A07FCEE88F}" dt="2020-05-17T16:57:17.497" v="351" actId="165"/>
          <ac:spMkLst>
            <pc:docMk/>
            <pc:sldMk cId="1673260171" sldId="577"/>
            <ac:spMk id="1086" creationId="{74E3D670-CC70-4DE9-BEC2-7E7A44E674E3}"/>
          </ac:spMkLst>
        </pc:spChg>
        <pc:grpChg chg="add del mod topLvl">
          <ac:chgData name="reza kabir" userId="af3c95a13102d509" providerId="LiveId" clId="{F2C1D07E-E9FC-46B9-99E8-D8A07FCEE88F}" dt="2020-05-17T16:57:21.427" v="352" actId="165"/>
          <ac:grpSpMkLst>
            <pc:docMk/>
            <pc:sldMk cId="1673260171" sldId="577"/>
            <ac:grpSpMk id="2" creationId="{97F4186A-7D02-4304-9EAA-5299C8573A47}"/>
          </ac:grpSpMkLst>
        </pc:grpChg>
        <pc:grpChg chg="del">
          <ac:chgData name="reza kabir" userId="af3c95a13102d509" providerId="LiveId" clId="{F2C1D07E-E9FC-46B9-99E8-D8A07FCEE88F}" dt="2020-05-17T16:36:24.618" v="163" actId="165"/>
          <ac:grpSpMkLst>
            <pc:docMk/>
            <pc:sldMk cId="1673260171" sldId="577"/>
            <ac:grpSpMk id="3" creationId="{4E986967-4A05-41CF-9312-6B7A4A5E606E}"/>
          </ac:grpSpMkLst>
        </pc:grpChg>
        <pc:grpChg chg="del mod topLvl">
          <ac:chgData name="reza kabir" userId="af3c95a13102d509" providerId="LiveId" clId="{F2C1D07E-E9FC-46B9-99E8-D8A07FCEE88F}" dt="2020-05-17T16:36:27.405" v="164" actId="478"/>
          <ac:grpSpMkLst>
            <pc:docMk/>
            <pc:sldMk cId="1673260171" sldId="577"/>
            <ac:grpSpMk id="4" creationId="{4E986967-4A05-41CF-9312-6B7A4A5E606E}"/>
          </ac:grpSpMkLst>
        </pc:grpChg>
        <pc:grpChg chg="mod">
          <ac:chgData name="reza kabir" userId="af3c95a13102d509" providerId="LiveId" clId="{F2C1D07E-E9FC-46B9-99E8-D8A07FCEE88F}" dt="2020-05-17T16:36:24.618" v="163" actId="165"/>
          <ac:grpSpMkLst>
            <pc:docMk/>
            <pc:sldMk cId="1673260171" sldId="577"/>
            <ac:grpSpMk id="6" creationId="{4E986967-4A05-41CF-9312-6B7A4A5E606E}"/>
          </ac:grpSpMkLst>
        </pc:grpChg>
        <pc:grpChg chg="mod">
          <ac:chgData name="reza kabir" userId="af3c95a13102d509" providerId="LiveId" clId="{F2C1D07E-E9FC-46B9-99E8-D8A07FCEE88F}" dt="2020-05-17T16:36:24.618" v="163" actId="165"/>
          <ac:grpSpMkLst>
            <pc:docMk/>
            <pc:sldMk cId="1673260171" sldId="577"/>
            <ac:grpSpMk id="14" creationId="{4E986967-4A05-41CF-9312-6B7A4A5E606E}"/>
          </ac:grpSpMkLst>
        </pc:grpChg>
        <pc:grpChg chg="mod">
          <ac:chgData name="reza kabir" userId="af3c95a13102d509" providerId="LiveId" clId="{F2C1D07E-E9FC-46B9-99E8-D8A07FCEE88F}" dt="2020-05-17T16:36:24.618" v="163" actId="165"/>
          <ac:grpSpMkLst>
            <pc:docMk/>
            <pc:sldMk cId="1673260171" sldId="577"/>
            <ac:grpSpMk id="24" creationId="{4E986967-4A05-41CF-9312-6B7A4A5E606E}"/>
          </ac:grpSpMkLst>
        </pc:grpChg>
        <pc:grpChg chg="mod">
          <ac:chgData name="reza kabir" userId="af3c95a13102d509" providerId="LiveId" clId="{F2C1D07E-E9FC-46B9-99E8-D8A07FCEE88F}" dt="2020-05-17T16:36:24.618" v="163" actId="165"/>
          <ac:grpSpMkLst>
            <pc:docMk/>
            <pc:sldMk cId="1673260171" sldId="577"/>
            <ac:grpSpMk id="29" creationId="{4E986967-4A05-41CF-9312-6B7A4A5E606E}"/>
          </ac:grpSpMkLst>
        </pc:grpChg>
        <pc:grpChg chg="del mod topLvl">
          <ac:chgData name="reza kabir" userId="af3c95a13102d509" providerId="LiveId" clId="{F2C1D07E-E9FC-46B9-99E8-D8A07FCEE88F}" dt="2020-05-17T16:36:43.067" v="168" actId="165"/>
          <ac:grpSpMkLst>
            <pc:docMk/>
            <pc:sldMk cId="1673260171" sldId="577"/>
            <ac:grpSpMk id="32" creationId="{4E986967-4A05-41CF-9312-6B7A4A5E606E}"/>
          </ac:grpSpMkLst>
        </pc:grpChg>
        <pc:grpChg chg="mod topLvl">
          <ac:chgData name="reza kabir" userId="af3c95a13102d509" providerId="LiveId" clId="{F2C1D07E-E9FC-46B9-99E8-D8A07FCEE88F}" dt="2020-05-17T16:57:21.427" v="352" actId="165"/>
          <ac:grpSpMkLst>
            <pc:docMk/>
            <pc:sldMk cId="1673260171" sldId="577"/>
            <ac:grpSpMk id="38" creationId="{4E986967-4A05-41CF-9312-6B7A4A5E606E}"/>
          </ac:grpSpMkLst>
        </pc:grpChg>
        <pc:grpChg chg="mod topLvl">
          <ac:chgData name="reza kabir" userId="af3c95a13102d509" providerId="LiveId" clId="{F2C1D07E-E9FC-46B9-99E8-D8A07FCEE88F}" dt="2020-05-17T16:57:21.427" v="352" actId="165"/>
          <ac:grpSpMkLst>
            <pc:docMk/>
            <pc:sldMk cId="1673260171" sldId="577"/>
            <ac:grpSpMk id="46" creationId="{4E986967-4A05-41CF-9312-6B7A4A5E606E}"/>
          </ac:grpSpMkLst>
        </pc:grpChg>
        <pc:grpChg chg="mod topLvl">
          <ac:chgData name="reza kabir" userId="af3c95a13102d509" providerId="LiveId" clId="{F2C1D07E-E9FC-46B9-99E8-D8A07FCEE88F}" dt="2020-05-17T16:57:21.427" v="352" actId="165"/>
          <ac:grpSpMkLst>
            <pc:docMk/>
            <pc:sldMk cId="1673260171" sldId="577"/>
            <ac:grpSpMk id="51" creationId="{4E986967-4A05-41CF-9312-6B7A4A5E606E}"/>
          </ac:grpSpMkLst>
        </pc:grpChg>
        <pc:grpChg chg="mod topLvl">
          <ac:chgData name="reza kabir" userId="af3c95a13102d509" providerId="LiveId" clId="{F2C1D07E-E9FC-46B9-99E8-D8A07FCEE88F}" dt="2020-05-17T16:57:21.427" v="352" actId="165"/>
          <ac:grpSpMkLst>
            <pc:docMk/>
            <pc:sldMk cId="1673260171" sldId="577"/>
            <ac:grpSpMk id="56" creationId="{4E986967-4A05-41CF-9312-6B7A4A5E606E}"/>
          </ac:grpSpMkLst>
        </pc:grpChg>
        <pc:grpChg chg="del mod topLvl">
          <ac:chgData name="reza kabir" userId="af3c95a13102d509" providerId="LiveId" clId="{F2C1D07E-E9FC-46B9-99E8-D8A07FCEE88F}" dt="2020-05-17T16:36:58.694" v="174" actId="478"/>
          <ac:grpSpMkLst>
            <pc:docMk/>
            <pc:sldMk cId="1673260171" sldId="577"/>
            <ac:grpSpMk id="64" creationId="{4E986967-4A05-41CF-9312-6B7A4A5E606E}"/>
          </ac:grpSpMkLst>
        </pc:grpChg>
        <pc:grpChg chg="del mod topLvl">
          <ac:chgData name="reza kabir" userId="af3c95a13102d509" providerId="LiveId" clId="{F2C1D07E-E9FC-46B9-99E8-D8A07FCEE88F}" dt="2020-05-17T16:36:51.386" v="170" actId="478"/>
          <ac:grpSpMkLst>
            <pc:docMk/>
            <pc:sldMk cId="1673260171" sldId="577"/>
            <ac:grpSpMk id="75" creationId="{4E986967-4A05-41CF-9312-6B7A4A5E606E}"/>
          </ac:grpSpMkLst>
        </pc:grpChg>
        <pc:grpChg chg="del mod topLvl">
          <ac:chgData name="reza kabir" userId="af3c95a13102d509" providerId="LiveId" clId="{F2C1D07E-E9FC-46B9-99E8-D8A07FCEE88F}" dt="2020-05-17T16:36:57.177" v="173" actId="478"/>
          <ac:grpSpMkLst>
            <pc:docMk/>
            <pc:sldMk cId="1673260171" sldId="577"/>
            <ac:grpSpMk id="86" creationId="{4E986967-4A05-41CF-9312-6B7A4A5E606E}"/>
          </ac:grpSpMkLst>
        </pc:grpChg>
        <pc:grpChg chg="del mod topLvl">
          <ac:chgData name="reza kabir" userId="af3c95a13102d509" providerId="LiveId" clId="{F2C1D07E-E9FC-46B9-99E8-D8A07FCEE88F}" dt="2020-05-17T16:36:55.198" v="172" actId="478"/>
          <ac:grpSpMkLst>
            <pc:docMk/>
            <pc:sldMk cId="1673260171" sldId="577"/>
            <ac:grpSpMk id="99" creationId="{4E986967-4A05-41CF-9312-6B7A4A5E606E}"/>
          </ac:grpSpMkLst>
        </pc:grpChg>
        <pc:grpChg chg="del mod topLvl">
          <ac:chgData name="reza kabir" userId="af3c95a13102d509" providerId="LiveId" clId="{F2C1D07E-E9FC-46B9-99E8-D8A07FCEE88F}" dt="2020-05-17T16:36:53.309" v="171" actId="478"/>
          <ac:grpSpMkLst>
            <pc:docMk/>
            <pc:sldMk cId="1673260171" sldId="577"/>
            <ac:grpSpMk id="111" creationId="{4E986967-4A05-41CF-9312-6B7A4A5E606E}"/>
          </ac:grpSpMkLst>
        </pc:grpChg>
        <pc:grpChg chg="del mod topLvl">
          <ac:chgData name="reza kabir" userId="af3c95a13102d509" providerId="LiveId" clId="{F2C1D07E-E9FC-46B9-99E8-D8A07FCEE88F}" dt="2020-05-17T16:36:47.792" v="169" actId="478"/>
          <ac:grpSpMkLst>
            <pc:docMk/>
            <pc:sldMk cId="1673260171" sldId="577"/>
            <ac:grpSpMk id="123" creationId="{4E986967-4A05-41CF-9312-6B7A4A5E606E}"/>
          </ac:grpSpMkLst>
        </pc:grpChg>
        <pc:grpChg chg="del mod topLvl">
          <ac:chgData name="reza kabir" userId="af3c95a13102d509" providerId="LiveId" clId="{F2C1D07E-E9FC-46B9-99E8-D8A07FCEE88F}" dt="2020-05-17T16:36:51.386" v="170" actId="478"/>
          <ac:grpSpMkLst>
            <pc:docMk/>
            <pc:sldMk cId="1673260171" sldId="577"/>
            <ac:grpSpMk id="204" creationId="{4E986967-4A05-41CF-9312-6B7A4A5E606E}"/>
          </ac:grpSpMkLst>
        </pc:grpChg>
        <pc:grpChg chg="del mod topLvl">
          <ac:chgData name="reza kabir" userId="af3c95a13102d509" providerId="LiveId" clId="{F2C1D07E-E9FC-46B9-99E8-D8A07FCEE88F}" dt="2020-05-17T16:36:47.792" v="169" actId="478"/>
          <ac:grpSpMkLst>
            <pc:docMk/>
            <pc:sldMk cId="1673260171" sldId="577"/>
            <ac:grpSpMk id="285" creationId="{4E986967-4A05-41CF-9312-6B7A4A5E606E}"/>
          </ac:grpSpMkLst>
        </pc:grpChg>
        <pc:grpChg chg="del mod topLvl">
          <ac:chgData name="reza kabir" userId="af3c95a13102d509" providerId="LiveId" clId="{F2C1D07E-E9FC-46B9-99E8-D8A07FCEE88F}" dt="2020-05-17T16:36:53.309" v="171" actId="478"/>
          <ac:grpSpMkLst>
            <pc:docMk/>
            <pc:sldMk cId="1673260171" sldId="577"/>
            <ac:grpSpMk id="366" creationId="{4E986967-4A05-41CF-9312-6B7A4A5E606E}"/>
          </ac:grpSpMkLst>
        </pc:grpChg>
        <pc:grpChg chg="del mod topLvl">
          <ac:chgData name="reza kabir" userId="af3c95a13102d509" providerId="LiveId" clId="{F2C1D07E-E9FC-46B9-99E8-D8A07FCEE88F}" dt="2020-05-17T16:36:47.792" v="169" actId="478"/>
          <ac:grpSpMkLst>
            <pc:docMk/>
            <pc:sldMk cId="1673260171" sldId="577"/>
            <ac:grpSpMk id="447" creationId="{4E986967-4A05-41CF-9312-6B7A4A5E606E}"/>
          </ac:grpSpMkLst>
        </pc:grpChg>
        <pc:grpChg chg="del mod topLvl">
          <ac:chgData name="reza kabir" userId="af3c95a13102d509" providerId="LiveId" clId="{F2C1D07E-E9FC-46B9-99E8-D8A07FCEE88F}" dt="2020-05-17T16:36:47.792" v="169" actId="478"/>
          <ac:grpSpMkLst>
            <pc:docMk/>
            <pc:sldMk cId="1673260171" sldId="577"/>
            <ac:grpSpMk id="528" creationId="{4E986967-4A05-41CF-9312-6B7A4A5E606E}"/>
          </ac:grpSpMkLst>
        </pc:grpChg>
        <pc:grpChg chg="del mod topLvl">
          <ac:chgData name="reza kabir" userId="af3c95a13102d509" providerId="LiveId" clId="{F2C1D07E-E9FC-46B9-99E8-D8A07FCEE88F}" dt="2020-05-17T16:36:47.792" v="169" actId="478"/>
          <ac:grpSpMkLst>
            <pc:docMk/>
            <pc:sldMk cId="1673260171" sldId="577"/>
            <ac:grpSpMk id="533" creationId="{4E986967-4A05-41CF-9312-6B7A4A5E606E}"/>
          </ac:grpSpMkLst>
        </pc:grpChg>
        <pc:grpChg chg="del mod topLvl">
          <ac:chgData name="reza kabir" userId="af3c95a13102d509" providerId="LiveId" clId="{F2C1D07E-E9FC-46B9-99E8-D8A07FCEE88F}" dt="2020-05-17T16:36:47.792" v="169" actId="478"/>
          <ac:grpSpMkLst>
            <pc:docMk/>
            <pc:sldMk cId="1673260171" sldId="577"/>
            <ac:grpSpMk id="538" creationId="{4E986967-4A05-41CF-9312-6B7A4A5E606E}"/>
          </ac:grpSpMkLst>
        </pc:grpChg>
        <pc:grpChg chg="del mod topLvl">
          <ac:chgData name="reza kabir" userId="af3c95a13102d509" providerId="LiveId" clId="{F2C1D07E-E9FC-46B9-99E8-D8A07FCEE88F}" dt="2020-05-17T16:36:47.792" v="169" actId="478"/>
          <ac:grpSpMkLst>
            <pc:docMk/>
            <pc:sldMk cId="1673260171" sldId="577"/>
            <ac:grpSpMk id="543" creationId="{4E986967-4A05-41CF-9312-6B7A4A5E606E}"/>
          </ac:grpSpMkLst>
        </pc:grpChg>
        <pc:grpChg chg="del mod topLvl">
          <ac:chgData name="reza kabir" userId="af3c95a13102d509" providerId="LiveId" clId="{F2C1D07E-E9FC-46B9-99E8-D8A07FCEE88F}" dt="2020-05-17T16:36:47.792" v="169" actId="478"/>
          <ac:grpSpMkLst>
            <pc:docMk/>
            <pc:sldMk cId="1673260171" sldId="577"/>
            <ac:grpSpMk id="548" creationId="{4E986967-4A05-41CF-9312-6B7A4A5E606E}"/>
          </ac:grpSpMkLst>
        </pc:grpChg>
        <pc:grpChg chg="add del mod">
          <ac:chgData name="reza kabir" userId="af3c95a13102d509" providerId="LiveId" clId="{F2C1D07E-E9FC-46B9-99E8-D8A07FCEE88F}" dt="2020-05-17T16:39:21.689" v="220" actId="478"/>
          <ac:grpSpMkLst>
            <pc:docMk/>
            <pc:sldMk cId="1673260171" sldId="577"/>
            <ac:grpSpMk id="553" creationId="{F752DAF9-6527-45D5-A048-53DAE88F5CF4}"/>
          </ac:grpSpMkLst>
        </pc:grpChg>
        <pc:grpChg chg="mod">
          <ac:chgData name="reza kabir" userId="af3c95a13102d509" providerId="LiveId" clId="{F2C1D07E-E9FC-46B9-99E8-D8A07FCEE88F}" dt="2020-05-17T16:36:35.416" v="165" actId="571"/>
          <ac:grpSpMkLst>
            <pc:docMk/>
            <pc:sldMk cId="1673260171" sldId="577"/>
            <ac:grpSpMk id="559" creationId="{2011AEAD-F297-4A2C-A2DB-87F3CB960AFB}"/>
          </ac:grpSpMkLst>
        </pc:grpChg>
        <pc:grpChg chg="mod">
          <ac:chgData name="reza kabir" userId="af3c95a13102d509" providerId="LiveId" clId="{F2C1D07E-E9FC-46B9-99E8-D8A07FCEE88F}" dt="2020-05-17T16:36:35.416" v="165" actId="571"/>
          <ac:grpSpMkLst>
            <pc:docMk/>
            <pc:sldMk cId="1673260171" sldId="577"/>
            <ac:grpSpMk id="561" creationId="{DD23D39D-E0E3-44D7-87F7-12D210D425DF}"/>
          </ac:grpSpMkLst>
        </pc:grpChg>
        <pc:grpChg chg="mod">
          <ac:chgData name="reza kabir" userId="af3c95a13102d509" providerId="LiveId" clId="{F2C1D07E-E9FC-46B9-99E8-D8A07FCEE88F}" dt="2020-05-17T16:36:35.416" v="165" actId="571"/>
          <ac:grpSpMkLst>
            <pc:docMk/>
            <pc:sldMk cId="1673260171" sldId="577"/>
            <ac:grpSpMk id="562" creationId="{1C0CB631-EEF2-4C9D-BE39-368554CE571A}"/>
          </ac:grpSpMkLst>
        </pc:grpChg>
        <pc:grpChg chg="mod">
          <ac:chgData name="reza kabir" userId="af3c95a13102d509" providerId="LiveId" clId="{F2C1D07E-E9FC-46B9-99E8-D8A07FCEE88F}" dt="2020-05-17T16:36:35.416" v="165" actId="571"/>
          <ac:grpSpMkLst>
            <pc:docMk/>
            <pc:sldMk cId="1673260171" sldId="577"/>
            <ac:grpSpMk id="563" creationId="{5FFF3EA1-DC7D-4FD1-82AF-899B76772DD9}"/>
          </ac:grpSpMkLst>
        </pc:grpChg>
        <pc:grpChg chg="mod">
          <ac:chgData name="reza kabir" userId="af3c95a13102d509" providerId="LiveId" clId="{F2C1D07E-E9FC-46B9-99E8-D8A07FCEE88F}" dt="2020-05-17T16:36:35.416" v="165" actId="571"/>
          <ac:grpSpMkLst>
            <pc:docMk/>
            <pc:sldMk cId="1673260171" sldId="577"/>
            <ac:grpSpMk id="565" creationId="{80C909A9-EEFD-4F2E-9900-86058948AC7A}"/>
          </ac:grpSpMkLst>
        </pc:grpChg>
        <pc:grpChg chg="mod">
          <ac:chgData name="reza kabir" userId="af3c95a13102d509" providerId="LiveId" clId="{F2C1D07E-E9FC-46B9-99E8-D8A07FCEE88F}" dt="2020-05-17T16:36:35.416" v="165" actId="571"/>
          <ac:grpSpMkLst>
            <pc:docMk/>
            <pc:sldMk cId="1673260171" sldId="577"/>
            <ac:grpSpMk id="568" creationId="{9C17F8C1-B68A-4064-AB5B-F051C112BE88}"/>
          </ac:grpSpMkLst>
        </pc:grpChg>
        <pc:grpChg chg="mod">
          <ac:chgData name="reza kabir" userId="af3c95a13102d509" providerId="LiveId" clId="{F2C1D07E-E9FC-46B9-99E8-D8A07FCEE88F}" dt="2020-05-17T16:36:35.416" v="165" actId="571"/>
          <ac:grpSpMkLst>
            <pc:docMk/>
            <pc:sldMk cId="1673260171" sldId="577"/>
            <ac:grpSpMk id="571" creationId="{C592D6F1-2718-4445-95D6-73D30F162C81}"/>
          </ac:grpSpMkLst>
        </pc:grpChg>
        <pc:grpChg chg="mod">
          <ac:chgData name="reza kabir" userId="af3c95a13102d509" providerId="LiveId" clId="{F2C1D07E-E9FC-46B9-99E8-D8A07FCEE88F}" dt="2020-05-17T16:36:35.416" v="165" actId="571"/>
          <ac:grpSpMkLst>
            <pc:docMk/>
            <pc:sldMk cId="1673260171" sldId="577"/>
            <ac:grpSpMk id="574" creationId="{B8526A59-2381-4137-8AC3-5DAAAC3C839D}"/>
          </ac:grpSpMkLst>
        </pc:grpChg>
        <pc:grpChg chg="mod">
          <ac:chgData name="reza kabir" userId="af3c95a13102d509" providerId="LiveId" clId="{F2C1D07E-E9FC-46B9-99E8-D8A07FCEE88F}" dt="2020-05-17T16:36:35.416" v="165" actId="571"/>
          <ac:grpSpMkLst>
            <pc:docMk/>
            <pc:sldMk cId="1673260171" sldId="577"/>
            <ac:grpSpMk id="577" creationId="{D71D27F4-8A08-4434-8BD3-780339F66699}"/>
          </ac:grpSpMkLst>
        </pc:grpChg>
        <pc:grpChg chg="mod">
          <ac:chgData name="reza kabir" userId="af3c95a13102d509" providerId="LiveId" clId="{F2C1D07E-E9FC-46B9-99E8-D8A07FCEE88F}" dt="2020-05-17T16:36:35.416" v="165" actId="571"/>
          <ac:grpSpMkLst>
            <pc:docMk/>
            <pc:sldMk cId="1673260171" sldId="577"/>
            <ac:grpSpMk id="580" creationId="{F7FAE18C-52B7-4C2A-9AF1-F6E49638F41A}"/>
          </ac:grpSpMkLst>
        </pc:grpChg>
        <pc:grpChg chg="mod">
          <ac:chgData name="reza kabir" userId="af3c95a13102d509" providerId="LiveId" clId="{F2C1D07E-E9FC-46B9-99E8-D8A07FCEE88F}" dt="2020-05-17T16:36:35.416" v="165" actId="571"/>
          <ac:grpSpMkLst>
            <pc:docMk/>
            <pc:sldMk cId="1673260171" sldId="577"/>
            <ac:grpSpMk id="581" creationId="{4958124E-BD2B-4539-9CCC-46C3F37C7C55}"/>
          </ac:grpSpMkLst>
        </pc:grpChg>
        <pc:grpChg chg="mod">
          <ac:chgData name="reza kabir" userId="af3c95a13102d509" providerId="LiveId" clId="{F2C1D07E-E9FC-46B9-99E8-D8A07FCEE88F}" dt="2020-05-17T16:36:35.416" v="165" actId="571"/>
          <ac:grpSpMkLst>
            <pc:docMk/>
            <pc:sldMk cId="1673260171" sldId="577"/>
            <ac:grpSpMk id="582" creationId="{6E8BA519-4C05-4D2A-A01C-51AC56BA6FCC}"/>
          </ac:grpSpMkLst>
        </pc:grpChg>
        <pc:grpChg chg="mod">
          <ac:chgData name="reza kabir" userId="af3c95a13102d509" providerId="LiveId" clId="{F2C1D07E-E9FC-46B9-99E8-D8A07FCEE88F}" dt="2020-05-17T16:36:35.416" v="165" actId="571"/>
          <ac:grpSpMkLst>
            <pc:docMk/>
            <pc:sldMk cId="1673260171" sldId="577"/>
            <ac:grpSpMk id="583" creationId="{45E557F2-B4CB-434A-8E64-94D47A3F372F}"/>
          </ac:grpSpMkLst>
        </pc:grpChg>
        <pc:grpChg chg="mod">
          <ac:chgData name="reza kabir" userId="af3c95a13102d509" providerId="LiveId" clId="{F2C1D07E-E9FC-46B9-99E8-D8A07FCEE88F}" dt="2020-05-17T16:36:35.416" v="165" actId="571"/>
          <ac:grpSpMkLst>
            <pc:docMk/>
            <pc:sldMk cId="1673260171" sldId="577"/>
            <ac:grpSpMk id="584" creationId="{47887790-4A5F-405B-9264-675BB5C25F8B}"/>
          </ac:grpSpMkLst>
        </pc:grpChg>
        <pc:grpChg chg="mod">
          <ac:chgData name="reza kabir" userId="af3c95a13102d509" providerId="LiveId" clId="{F2C1D07E-E9FC-46B9-99E8-D8A07FCEE88F}" dt="2020-05-17T16:36:35.416" v="165" actId="571"/>
          <ac:grpSpMkLst>
            <pc:docMk/>
            <pc:sldMk cId="1673260171" sldId="577"/>
            <ac:grpSpMk id="585" creationId="{BECEC0C8-6965-4081-B3CE-39A8BB09BA6E}"/>
          </ac:grpSpMkLst>
        </pc:grpChg>
        <pc:grpChg chg="mod">
          <ac:chgData name="reza kabir" userId="af3c95a13102d509" providerId="LiveId" clId="{F2C1D07E-E9FC-46B9-99E8-D8A07FCEE88F}" dt="2020-05-17T16:36:35.416" v="165" actId="571"/>
          <ac:grpSpMkLst>
            <pc:docMk/>
            <pc:sldMk cId="1673260171" sldId="577"/>
            <ac:grpSpMk id="586" creationId="{7638C1B0-C58F-4563-87DC-A43CCDDB47A4}"/>
          </ac:grpSpMkLst>
        </pc:grpChg>
        <pc:grpChg chg="mod">
          <ac:chgData name="reza kabir" userId="af3c95a13102d509" providerId="LiveId" clId="{F2C1D07E-E9FC-46B9-99E8-D8A07FCEE88F}" dt="2020-05-17T16:36:35.416" v="165" actId="571"/>
          <ac:grpSpMkLst>
            <pc:docMk/>
            <pc:sldMk cId="1673260171" sldId="577"/>
            <ac:grpSpMk id="587" creationId="{084AB4B7-DA3D-41E6-873B-E3DEAAB86BA1}"/>
          </ac:grpSpMkLst>
        </pc:grpChg>
        <pc:grpChg chg="mod">
          <ac:chgData name="reza kabir" userId="af3c95a13102d509" providerId="LiveId" clId="{F2C1D07E-E9FC-46B9-99E8-D8A07FCEE88F}" dt="2020-05-17T16:36:35.416" v="165" actId="571"/>
          <ac:grpSpMkLst>
            <pc:docMk/>
            <pc:sldMk cId="1673260171" sldId="577"/>
            <ac:grpSpMk id="588" creationId="{1A316AA8-1680-437E-B86C-592DA2F87A08}"/>
          </ac:grpSpMkLst>
        </pc:grpChg>
        <pc:grpChg chg="mod">
          <ac:chgData name="reza kabir" userId="af3c95a13102d509" providerId="LiveId" clId="{F2C1D07E-E9FC-46B9-99E8-D8A07FCEE88F}" dt="2020-05-17T16:36:35.416" v="165" actId="571"/>
          <ac:grpSpMkLst>
            <pc:docMk/>
            <pc:sldMk cId="1673260171" sldId="577"/>
            <ac:grpSpMk id="589" creationId="{CB325D25-A9C5-4B5C-92EC-05284EE4F712}"/>
          </ac:grpSpMkLst>
        </pc:grpChg>
        <pc:grpChg chg="add del mod">
          <ac:chgData name="reza kabir" userId="af3c95a13102d509" providerId="LiveId" clId="{F2C1D07E-E9FC-46B9-99E8-D8A07FCEE88F}" dt="2020-05-17T16:57:17.497" v="351" actId="165"/>
          <ac:grpSpMkLst>
            <pc:docMk/>
            <pc:sldMk cId="1673260171" sldId="577"/>
            <ac:grpSpMk id="1087" creationId="{1DEE279D-74D2-4325-BC40-BCABFB73FE85}"/>
          </ac:grpSpMkLst>
        </pc:grpChg>
      </pc:sldChg>
      <pc:sldChg chg="addSp delSp modSp mod modClrScheme chgLayout">
        <pc:chgData name="reza kabir" userId="af3c95a13102d509" providerId="LiveId" clId="{F2C1D07E-E9FC-46B9-99E8-D8A07FCEE88F}" dt="2020-05-17T16:54:41.242" v="285" actId="478"/>
        <pc:sldMkLst>
          <pc:docMk/>
          <pc:sldMk cId="2617650690" sldId="578"/>
        </pc:sldMkLst>
        <pc:spChg chg="mod">
          <ac:chgData name="reza kabir" userId="af3c95a13102d509" providerId="LiveId" clId="{F2C1D07E-E9FC-46B9-99E8-D8A07FCEE88F}" dt="2020-05-17T16:39:39.542" v="224" actId="165"/>
          <ac:spMkLst>
            <pc:docMk/>
            <pc:sldMk cId="2617650690" sldId="578"/>
            <ac:spMk id="6" creationId="{960D9EC6-D35C-4C76-A0E4-82E461E80FBE}"/>
          </ac:spMkLst>
        </pc:spChg>
        <pc:spChg chg="mod">
          <ac:chgData name="reza kabir" userId="af3c95a13102d509" providerId="LiveId" clId="{F2C1D07E-E9FC-46B9-99E8-D8A07FCEE88F}" dt="2020-05-17T16:39:39.542" v="224" actId="165"/>
          <ac:spMkLst>
            <pc:docMk/>
            <pc:sldMk cId="2617650690" sldId="578"/>
            <ac:spMk id="8" creationId="{23D429BE-27A2-41F0-9BA8-4454A41E36A5}"/>
          </ac:spMkLst>
        </pc:spChg>
        <pc:spChg chg="mod">
          <ac:chgData name="reza kabir" userId="af3c95a13102d509" providerId="LiveId" clId="{F2C1D07E-E9FC-46B9-99E8-D8A07FCEE88F}" dt="2020-05-17T16:39:39.542" v="224" actId="165"/>
          <ac:spMkLst>
            <pc:docMk/>
            <pc:sldMk cId="2617650690" sldId="578"/>
            <ac:spMk id="9" creationId="{25E95C77-2F0F-4F8A-A2EF-0631F4964B71}"/>
          </ac:spMkLst>
        </pc:spChg>
        <pc:spChg chg="mod">
          <ac:chgData name="reza kabir" userId="af3c95a13102d509" providerId="LiveId" clId="{F2C1D07E-E9FC-46B9-99E8-D8A07FCEE88F}" dt="2020-05-17T16:39:39.542" v="224" actId="165"/>
          <ac:spMkLst>
            <pc:docMk/>
            <pc:sldMk cId="2617650690" sldId="578"/>
            <ac:spMk id="10" creationId="{71132C13-86AD-42FB-A3C0-0F18C3FEE9C6}"/>
          </ac:spMkLst>
        </pc:spChg>
        <pc:spChg chg="mod">
          <ac:chgData name="reza kabir" userId="af3c95a13102d509" providerId="LiveId" clId="{F2C1D07E-E9FC-46B9-99E8-D8A07FCEE88F}" dt="2020-05-17T16:39:39.542" v="224" actId="165"/>
          <ac:spMkLst>
            <pc:docMk/>
            <pc:sldMk cId="2617650690" sldId="578"/>
            <ac:spMk id="11" creationId="{036BC7D5-78B3-4A03-BC72-6AF881A45053}"/>
          </ac:spMkLst>
        </pc:spChg>
        <pc:spChg chg="mod">
          <ac:chgData name="reza kabir" userId="af3c95a13102d509" providerId="LiveId" clId="{F2C1D07E-E9FC-46B9-99E8-D8A07FCEE88F}" dt="2020-05-17T16:39:39.542" v="224" actId="165"/>
          <ac:spMkLst>
            <pc:docMk/>
            <pc:sldMk cId="2617650690" sldId="578"/>
            <ac:spMk id="12" creationId="{65E29C3D-C46D-48DE-A72D-9183DE3557DE}"/>
          </ac:spMkLst>
        </pc:spChg>
        <pc:spChg chg="mod">
          <ac:chgData name="reza kabir" userId="af3c95a13102d509" providerId="LiveId" clId="{F2C1D07E-E9FC-46B9-99E8-D8A07FCEE88F}" dt="2020-05-17T16:39:39.542" v="224" actId="165"/>
          <ac:spMkLst>
            <pc:docMk/>
            <pc:sldMk cId="2617650690" sldId="578"/>
            <ac:spMk id="13" creationId="{1BC495FB-5490-453C-B83E-A73A7C14D811}"/>
          </ac:spMkLst>
        </pc:spChg>
        <pc:spChg chg="mod">
          <ac:chgData name="reza kabir" userId="af3c95a13102d509" providerId="LiveId" clId="{F2C1D07E-E9FC-46B9-99E8-D8A07FCEE88F}" dt="2020-05-17T16:39:39.542" v="224" actId="165"/>
          <ac:spMkLst>
            <pc:docMk/>
            <pc:sldMk cId="2617650690" sldId="578"/>
            <ac:spMk id="14" creationId="{491E1DD3-FEA7-49E1-A8EA-449CEB582699}"/>
          </ac:spMkLst>
        </pc:spChg>
        <pc:spChg chg="mod">
          <ac:chgData name="reza kabir" userId="af3c95a13102d509" providerId="LiveId" clId="{F2C1D07E-E9FC-46B9-99E8-D8A07FCEE88F}" dt="2020-05-17T16:39:39.542" v="224" actId="165"/>
          <ac:spMkLst>
            <pc:docMk/>
            <pc:sldMk cId="2617650690" sldId="578"/>
            <ac:spMk id="16" creationId="{03BBB73A-6EC4-49AD-AA04-0B39B41DB71B}"/>
          </ac:spMkLst>
        </pc:spChg>
        <pc:spChg chg="mod">
          <ac:chgData name="reza kabir" userId="af3c95a13102d509" providerId="LiveId" clId="{F2C1D07E-E9FC-46B9-99E8-D8A07FCEE88F}" dt="2020-05-17T16:39:39.542" v="224" actId="165"/>
          <ac:spMkLst>
            <pc:docMk/>
            <pc:sldMk cId="2617650690" sldId="578"/>
            <ac:spMk id="17" creationId="{E9D563B7-DA61-4C43-A8D6-6D670911DA64}"/>
          </ac:spMkLst>
        </pc:spChg>
        <pc:spChg chg="mod">
          <ac:chgData name="reza kabir" userId="af3c95a13102d509" providerId="LiveId" clId="{F2C1D07E-E9FC-46B9-99E8-D8A07FCEE88F}" dt="2020-05-17T16:39:39.542" v="224" actId="165"/>
          <ac:spMkLst>
            <pc:docMk/>
            <pc:sldMk cId="2617650690" sldId="578"/>
            <ac:spMk id="18" creationId="{6184F12D-57D2-41DC-8B10-3F814D47FADD}"/>
          </ac:spMkLst>
        </pc:spChg>
        <pc:spChg chg="mod">
          <ac:chgData name="reza kabir" userId="af3c95a13102d509" providerId="LiveId" clId="{F2C1D07E-E9FC-46B9-99E8-D8A07FCEE88F}" dt="2020-05-17T16:39:39.542" v="224" actId="165"/>
          <ac:spMkLst>
            <pc:docMk/>
            <pc:sldMk cId="2617650690" sldId="578"/>
            <ac:spMk id="19" creationId="{F7B72538-510B-46E8-A9EB-9E7E762A7C83}"/>
          </ac:spMkLst>
        </pc:spChg>
        <pc:spChg chg="mod">
          <ac:chgData name="reza kabir" userId="af3c95a13102d509" providerId="LiveId" clId="{F2C1D07E-E9FC-46B9-99E8-D8A07FCEE88F}" dt="2020-05-17T16:39:39.542" v="224" actId="165"/>
          <ac:spMkLst>
            <pc:docMk/>
            <pc:sldMk cId="2617650690" sldId="578"/>
            <ac:spMk id="20" creationId="{1436E030-0C2C-4D22-AE86-87B57DC588CF}"/>
          </ac:spMkLst>
        </pc:spChg>
        <pc:spChg chg="mod">
          <ac:chgData name="reza kabir" userId="af3c95a13102d509" providerId="LiveId" clId="{F2C1D07E-E9FC-46B9-99E8-D8A07FCEE88F}" dt="2020-05-17T16:39:39.542" v="224" actId="165"/>
          <ac:spMkLst>
            <pc:docMk/>
            <pc:sldMk cId="2617650690" sldId="578"/>
            <ac:spMk id="21" creationId="{2B887AF6-8CFB-423E-8412-7B2D931743E3}"/>
          </ac:spMkLst>
        </pc:spChg>
        <pc:spChg chg="mod">
          <ac:chgData name="reza kabir" userId="af3c95a13102d509" providerId="LiveId" clId="{F2C1D07E-E9FC-46B9-99E8-D8A07FCEE88F}" dt="2020-05-17T16:39:39.542" v="224" actId="165"/>
          <ac:spMkLst>
            <pc:docMk/>
            <pc:sldMk cId="2617650690" sldId="578"/>
            <ac:spMk id="22" creationId="{A2C5963C-AA41-4171-98FD-AA6B82A45E19}"/>
          </ac:spMkLst>
        </pc:spChg>
        <pc:spChg chg="mod">
          <ac:chgData name="reza kabir" userId="af3c95a13102d509" providerId="LiveId" clId="{F2C1D07E-E9FC-46B9-99E8-D8A07FCEE88F}" dt="2020-05-17T16:39:39.542" v="224" actId="165"/>
          <ac:spMkLst>
            <pc:docMk/>
            <pc:sldMk cId="2617650690" sldId="578"/>
            <ac:spMk id="23" creationId="{D277AD8B-A02B-42C6-A349-F7B085E60602}"/>
          </ac:spMkLst>
        </pc:spChg>
        <pc:spChg chg="mod">
          <ac:chgData name="reza kabir" userId="af3c95a13102d509" providerId="LiveId" clId="{F2C1D07E-E9FC-46B9-99E8-D8A07FCEE88F}" dt="2020-05-17T16:39:39.542" v="224" actId="165"/>
          <ac:spMkLst>
            <pc:docMk/>
            <pc:sldMk cId="2617650690" sldId="578"/>
            <ac:spMk id="24" creationId="{D7749024-3979-45F4-93C9-E5347FBA82C2}"/>
          </ac:spMkLst>
        </pc:spChg>
        <pc:spChg chg="mod">
          <ac:chgData name="reza kabir" userId="af3c95a13102d509" providerId="LiveId" clId="{F2C1D07E-E9FC-46B9-99E8-D8A07FCEE88F}" dt="2020-05-17T16:39:39.542" v="224" actId="165"/>
          <ac:spMkLst>
            <pc:docMk/>
            <pc:sldMk cId="2617650690" sldId="578"/>
            <ac:spMk id="26" creationId="{E1120D58-23DB-496D-A622-B850CB69ACFC}"/>
          </ac:spMkLst>
        </pc:spChg>
        <pc:spChg chg="mod">
          <ac:chgData name="reza kabir" userId="af3c95a13102d509" providerId="LiveId" clId="{F2C1D07E-E9FC-46B9-99E8-D8A07FCEE88F}" dt="2020-05-17T16:39:39.542" v="224" actId="165"/>
          <ac:spMkLst>
            <pc:docMk/>
            <pc:sldMk cId="2617650690" sldId="578"/>
            <ac:spMk id="27" creationId="{F66F5525-AC5A-46F2-8D9E-F0C1928E4661}"/>
          </ac:spMkLst>
        </pc:spChg>
        <pc:spChg chg="mod">
          <ac:chgData name="reza kabir" userId="af3c95a13102d509" providerId="LiveId" clId="{F2C1D07E-E9FC-46B9-99E8-D8A07FCEE88F}" dt="2020-05-17T16:39:39.542" v="224" actId="165"/>
          <ac:spMkLst>
            <pc:docMk/>
            <pc:sldMk cId="2617650690" sldId="578"/>
            <ac:spMk id="28" creationId="{37047B4E-1102-40C3-BEF9-E03CA8463B51}"/>
          </ac:spMkLst>
        </pc:spChg>
        <pc:spChg chg="mod">
          <ac:chgData name="reza kabir" userId="af3c95a13102d509" providerId="LiveId" clId="{F2C1D07E-E9FC-46B9-99E8-D8A07FCEE88F}" dt="2020-05-17T16:39:39.542" v="224" actId="165"/>
          <ac:spMkLst>
            <pc:docMk/>
            <pc:sldMk cId="2617650690" sldId="578"/>
            <ac:spMk id="29" creationId="{FCE28B77-3246-44CC-8749-DD5FA9774674}"/>
          </ac:spMkLst>
        </pc:spChg>
        <pc:spChg chg="add mod">
          <ac:chgData name="reza kabir" userId="af3c95a13102d509" providerId="LiveId" clId="{F2C1D07E-E9FC-46B9-99E8-D8A07FCEE88F}" dt="2020-05-17T16:54:11.086" v="275" actId="1076"/>
          <ac:spMkLst>
            <pc:docMk/>
            <pc:sldMk cId="2617650690" sldId="578"/>
            <ac:spMk id="30" creationId="{5C9C9803-2941-42A5-9E08-5CB9F6F2ECBC}"/>
          </ac:spMkLst>
        </pc:spChg>
        <pc:spChg chg="mod">
          <ac:chgData name="reza kabir" userId="af3c95a13102d509" providerId="LiveId" clId="{F2C1D07E-E9FC-46B9-99E8-D8A07FCEE88F}" dt="2020-05-17T16:39:39.542" v="224" actId="165"/>
          <ac:spMkLst>
            <pc:docMk/>
            <pc:sldMk cId="2617650690" sldId="578"/>
            <ac:spMk id="31" creationId="{0119BADA-97FF-4399-A3D9-8B8C4AE82E2C}"/>
          </ac:spMkLst>
        </pc:spChg>
        <pc:spChg chg="add mod">
          <ac:chgData name="reza kabir" userId="af3c95a13102d509" providerId="LiveId" clId="{F2C1D07E-E9FC-46B9-99E8-D8A07FCEE88F}" dt="2020-05-17T16:54:05.764" v="272" actId="20577"/>
          <ac:spMkLst>
            <pc:docMk/>
            <pc:sldMk cId="2617650690" sldId="578"/>
            <ac:spMk id="31" creationId="{072AF1FD-5D48-4741-8D90-13750CE7CF72}"/>
          </ac:spMkLst>
        </pc:spChg>
        <pc:spChg chg="mod">
          <ac:chgData name="reza kabir" userId="af3c95a13102d509" providerId="LiveId" clId="{F2C1D07E-E9FC-46B9-99E8-D8A07FCEE88F}" dt="2020-05-17T16:39:39.542" v="224" actId="165"/>
          <ac:spMkLst>
            <pc:docMk/>
            <pc:sldMk cId="2617650690" sldId="578"/>
            <ac:spMk id="32" creationId="{31D97C57-30BD-4E38-A56F-FB2EE4C2D207}"/>
          </ac:spMkLst>
        </pc:spChg>
        <pc:spChg chg="add mod">
          <ac:chgData name="reza kabir" userId="af3c95a13102d509" providerId="LiveId" clId="{F2C1D07E-E9FC-46B9-99E8-D8A07FCEE88F}" dt="2020-05-17T16:54:31.064" v="281" actId="1076"/>
          <ac:spMkLst>
            <pc:docMk/>
            <pc:sldMk cId="2617650690" sldId="578"/>
            <ac:spMk id="32" creationId="{90A8C962-6D41-4F70-B847-074150321EE1}"/>
          </ac:spMkLst>
        </pc:spChg>
        <pc:spChg chg="add mod">
          <ac:chgData name="reza kabir" userId="af3c95a13102d509" providerId="LiveId" clId="{F2C1D07E-E9FC-46B9-99E8-D8A07FCEE88F}" dt="2020-05-17T16:54:33.264" v="282" actId="571"/>
          <ac:spMkLst>
            <pc:docMk/>
            <pc:sldMk cId="2617650690" sldId="578"/>
            <ac:spMk id="33" creationId="{4F6B252D-5053-4147-A14A-7488A5305D58}"/>
          </ac:spMkLst>
        </pc:spChg>
        <pc:spChg chg="add mod">
          <ac:chgData name="reza kabir" userId="af3c95a13102d509" providerId="LiveId" clId="{F2C1D07E-E9FC-46B9-99E8-D8A07FCEE88F}" dt="2020-05-17T16:54:35.570" v="283" actId="571"/>
          <ac:spMkLst>
            <pc:docMk/>
            <pc:sldMk cId="2617650690" sldId="578"/>
            <ac:spMk id="34" creationId="{FA707105-D0D3-474A-8937-A1C6EF62C26B}"/>
          </ac:spMkLst>
        </pc:spChg>
        <pc:spChg chg="mod">
          <ac:chgData name="reza kabir" userId="af3c95a13102d509" providerId="LiveId" clId="{F2C1D07E-E9FC-46B9-99E8-D8A07FCEE88F}" dt="2020-05-17T16:40:17.156" v="253" actId="165"/>
          <ac:spMkLst>
            <pc:docMk/>
            <pc:sldMk cId="2617650690" sldId="578"/>
            <ac:spMk id="38" creationId="{64397076-829F-47C1-86A6-91614C182F2B}"/>
          </ac:spMkLst>
        </pc:spChg>
        <pc:spChg chg="mod">
          <ac:chgData name="reza kabir" userId="af3c95a13102d509" providerId="LiveId" clId="{F2C1D07E-E9FC-46B9-99E8-D8A07FCEE88F}" dt="2020-05-17T16:40:17.156" v="253" actId="165"/>
          <ac:spMkLst>
            <pc:docMk/>
            <pc:sldMk cId="2617650690" sldId="578"/>
            <ac:spMk id="39" creationId="{ECF44AA9-94B8-4313-84D1-791626F39059}"/>
          </ac:spMkLst>
        </pc:spChg>
        <pc:spChg chg="mod">
          <ac:chgData name="reza kabir" userId="af3c95a13102d509" providerId="LiveId" clId="{F2C1D07E-E9FC-46B9-99E8-D8A07FCEE88F}" dt="2020-05-17T16:40:17.156" v="253" actId="165"/>
          <ac:spMkLst>
            <pc:docMk/>
            <pc:sldMk cId="2617650690" sldId="578"/>
            <ac:spMk id="40" creationId="{BEAA9E3C-39DA-4E78-B322-C613AB103C98}"/>
          </ac:spMkLst>
        </pc:spChg>
        <pc:spChg chg="mod">
          <ac:chgData name="reza kabir" userId="af3c95a13102d509" providerId="LiveId" clId="{F2C1D07E-E9FC-46B9-99E8-D8A07FCEE88F}" dt="2020-05-17T16:40:17.156" v="253" actId="165"/>
          <ac:spMkLst>
            <pc:docMk/>
            <pc:sldMk cId="2617650690" sldId="578"/>
            <ac:spMk id="41" creationId="{51F6F9FE-26E8-488C-8B33-85827D6CD56B}"/>
          </ac:spMkLst>
        </pc:spChg>
        <pc:spChg chg="mod">
          <ac:chgData name="reza kabir" userId="af3c95a13102d509" providerId="LiveId" clId="{F2C1D07E-E9FC-46B9-99E8-D8A07FCEE88F}" dt="2020-05-17T16:40:17.156" v="253" actId="165"/>
          <ac:spMkLst>
            <pc:docMk/>
            <pc:sldMk cId="2617650690" sldId="578"/>
            <ac:spMk id="42" creationId="{5D4A5E09-DC98-4537-A8B4-96CD729F14ED}"/>
          </ac:spMkLst>
        </pc:spChg>
        <pc:spChg chg="mod">
          <ac:chgData name="reza kabir" userId="af3c95a13102d509" providerId="LiveId" clId="{F2C1D07E-E9FC-46B9-99E8-D8A07FCEE88F}" dt="2020-05-17T16:40:17.156" v="253" actId="165"/>
          <ac:spMkLst>
            <pc:docMk/>
            <pc:sldMk cId="2617650690" sldId="578"/>
            <ac:spMk id="43" creationId="{CC596E56-47DB-46D3-885A-1A0B9C43ECF2}"/>
          </ac:spMkLst>
        </pc:spChg>
        <pc:spChg chg="mod">
          <ac:chgData name="reza kabir" userId="af3c95a13102d509" providerId="LiveId" clId="{F2C1D07E-E9FC-46B9-99E8-D8A07FCEE88F}" dt="2020-05-17T16:40:17.156" v="253" actId="165"/>
          <ac:spMkLst>
            <pc:docMk/>
            <pc:sldMk cId="2617650690" sldId="578"/>
            <ac:spMk id="44" creationId="{4DF95F0F-AA9E-4364-A9E7-D6357497AD6B}"/>
          </ac:spMkLst>
        </pc:spChg>
        <pc:spChg chg="mod">
          <ac:chgData name="reza kabir" userId="af3c95a13102d509" providerId="LiveId" clId="{F2C1D07E-E9FC-46B9-99E8-D8A07FCEE88F}" dt="2020-05-17T16:40:17.156" v="253" actId="165"/>
          <ac:spMkLst>
            <pc:docMk/>
            <pc:sldMk cId="2617650690" sldId="578"/>
            <ac:spMk id="46" creationId="{58AE602B-0616-4417-9D42-A7003084FCB1}"/>
          </ac:spMkLst>
        </pc:spChg>
        <pc:spChg chg="mod">
          <ac:chgData name="reza kabir" userId="af3c95a13102d509" providerId="LiveId" clId="{F2C1D07E-E9FC-46B9-99E8-D8A07FCEE88F}" dt="2020-05-17T16:40:17.156" v="253" actId="165"/>
          <ac:spMkLst>
            <pc:docMk/>
            <pc:sldMk cId="2617650690" sldId="578"/>
            <ac:spMk id="47" creationId="{F0C25140-E94D-4EA4-BDC0-4CAE293B891E}"/>
          </ac:spMkLst>
        </pc:spChg>
        <pc:spChg chg="mod">
          <ac:chgData name="reza kabir" userId="af3c95a13102d509" providerId="LiveId" clId="{F2C1D07E-E9FC-46B9-99E8-D8A07FCEE88F}" dt="2020-05-17T16:40:17.156" v="253" actId="165"/>
          <ac:spMkLst>
            <pc:docMk/>
            <pc:sldMk cId="2617650690" sldId="578"/>
            <ac:spMk id="48" creationId="{EA40E6DE-1127-40FC-AB48-6F1C1251724D}"/>
          </ac:spMkLst>
        </pc:spChg>
        <pc:spChg chg="mod">
          <ac:chgData name="reza kabir" userId="af3c95a13102d509" providerId="LiveId" clId="{F2C1D07E-E9FC-46B9-99E8-D8A07FCEE88F}" dt="2020-05-17T16:40:17.156" v="253" actId="165"/>
          <ac:spMkLst>
            <pc:docMk/>
            <pc:sldMk cId="2617650690" sldId="578"/>
            <ac:spMk id="49" creationId="{3038569A-BA8A-408F-907F-599B76D200BD}"/>
          </ac:spMkLst>
        </pc:spChg>
        <pc:spChg chg="mod">
          <ac:chgData name="reza kabir" userId="af3c95a13102d509" providerId="LiveId" clId="{F2C1D07E-E9FC-46B9-99E8-D8A07FCEE88F}" dt="2020-05-17T16:40:17.156" v="253" actId="165"/>
          <ac:spMkLst>
            <pc:docMk/>
            <pc:sldMk cId="2617650690" sldId="578"/>
            <ac:spMk id="50" creationId="{AD67D18F-D87A-4ACA-A395-AF8421DF820F}"/>
          </ac:spMkLst>
        </pc:spChg>
        <pc:spChg chg="mod">
          <ac:chgData name="reza kabir" userId="af3c95a13102d509" providerId="LiveId" clId="{F2C1D07E-E9FC-46B9-99E8-D8A07FCEE88F}" dt="2020-05-17T16:40:17.156" v="253" actId="165"/>
          <ac:spMkLst>
            <pc:docMk/>
            <pc:sldMk cId="2617650690" sldId="578"/>
            <ac:spMk id="51" creationId="{F780E030-D274-4369-A77C-F6B50AC80651}"/>
          </ac:spMkLst>
        </pc:spChg>
        <pc:spChg chg="mod">
          <ac:chgData name="reza kabir" userId="af3c95a13102d509" providerId="LiveId" clId="{F2C1D07E-E9FC-46B9-99E8-D8A07FCEE88F}" dt="2020-05-17T16:40:17.156" v="253" actId="165"/>
          <ac:spMkLst>
            <pc:docMk/>
            <pc:sldMk cId="2617650690" sldId="578"/>
            <ac:spMk id="52" creationId="{F27ECA96-7A67-43D4-8239-258558448AC5}"/>
          </ac:spMkLst>
        </pc:spChg>
        <pc:spChg chg="mod">
          <ac:chgData name="reza kabir" userId="af3c95a13102d509" providerId="LiveId" clId="{F2C1D07E-E9FC-46B9-99E8-D8A07FCEE88F}" dt="2020-05-17T16:40:17.156" v="253" actId="165"/>
          <ac:spMkLst>
            <pc:docMk/>
            <pc:sldMk cId="2617650690" sldId="578"/>
            <ac:spMk id="53" creationId="{15D65B86-9885-4E46-8477-13E862CEB483}"/>
          </ac:spMkLst>
        </pc:spChg>
        <pc:spChg chg="mod">
          <ac:chgData name="reza kabir" userId="af3c95a13102d509" providerId="LiveId" clId="{F2C1D07E-E9FC-46B9-99E8-D8A07FCEE88F}" dt="2020-05-17T16:40:17.156" v="253" actId="165"/>
          <ac:spMkLst>
            <pc:docMk/>
            <pc:sldMk cId="2617650690" sldId="578"/>
            <ac:spMk id="54" creationId="{D8BD2C7C-83B9-4AA3-95B8-731991BD8590}"/>
          </ac:spMkLst>
        </pc:spChg>
        <pc:spChg chg="mod">
          <ac:chgData name="reza kabir" userId="af3c95a13102d509" providerId="LiveId" clId="{F2C1D07E-E9FC-46B9-99E8-D8A07FCEE88F}" dt="2020-05-17T16:40:17.156" v="253" actId="165"/>
          <ac:spMkLst>
            <pc:docMk/>
            <pc:sldMk cId="2617650690" sldId="578"/>
            <ac:spMk id="55" creationId="{81639EAB-1F67-4CFB-9873-E4BEEA6E5D5A}"/>
          </ac:spMkLst>
        </pc:spChg>
        <pc:spChg chg="mod">
          <ac:chgData name="reza kabir" userId="af3c95a13102d509" providerId="LiveId" clId="{F2C1D07E-E9FC-46B9-99E8-D8A07FCEE88F}" dt="2020-05-17T16:40:17.156" v="253" actId="165"/>
          <ac:spMkLst>
            <pc:docMk/>
            <pc:sldMk cId="2617650690" sldId="578"/>
            <ac:spMk id="56" creationId="{921903C3-49BB-4E0D-B8DD-01DF97275E62}"/>
          </ac:spMkLst>
        </pc:spChg>
        <pc:spChg chg="mod">
          <ac:chgData name="reza kabir" userId="af3c95a13102d509" providerId="LiveId" clId="{F2C1D07E-E9FC-46B9-99E8-D8A07FCEE88F}" dt="2020-05-17T16:40:17.156" v="253" actId="165"/>
          <ac:spMkLst>
            <pc:docMk/>
            <pc:sldMk cId="2617650690" sldId="578"/>
            <ac:spMk id="57" creationId="{1186BFF3-3584-49DC-A923-40468831A1CD}"/>
          </ac:spMkLst>
        </pc:spChg>
        <pc:spChg chg="mod">
          <ac:chgData name="reza kabir" userId="af3c95a13102d509" providerId="LiveId" clId="{F2C1D07E-E9FC-46B9-99E8-D8A07FCEE88F}" dt="2020-05-17T16:40:17.156" v="253" actId="165"/>
          <ac:spMkLst>
            <pc:docMk/>
            <pc:sldMk cId="2617650690" sldId="578"/>
            <ac:spMk id="58" creationId="{2CEF90FD-F0F7-43F4-9603-0B49450DD805}"/>
          </ac:spMkLst>
        </pc:spChg>
        <pc:spChg chg="mod">
          <ac:chgData name="reza kabir" userId="af3c95a13102d509" providerId="LiveId" clId="{F2C1D07E-E9FC-46B9-99E8-D8A07FCEE88F}" dt="2020-05-17T16:40:17.156" v="253" actId="165"/>
          <ac:spMkLst>
            <pc:docMk/>
            <pc:sldMk cId="2617650690" sldId="578"/>
            <ac:spMk id="59" creationId="{C99FCE9A-E830-4B99-93DE-079AB869C243}"/>
          </ac:spMkLst>
        </pc:spChg>
        <pc:spChg chg="mod">
          <ac:chgData name="reza kabir" userId="af3c95a13102d509" providerId="LiveId" clId="{F2C1D07E-E9FC-46B9-99E8-D8A07FCEE88F}" dt="2020-05-17T16:40:17.156" v="253" actId="165"/>
          <ac:spMkLst>
            <pc:docMk/>
            <pc:sldMk cId="2617650690" sldId="578"/>
            <ac:spMk id="60" creationId="{3D864397-69F3-4A4C-84F1-4BD2D7AACB5A}"/>
          </ac:spMkLst>
        </pc:spChg>
        <pc:spChg chg="mod">
          <ac:chgData name="reza kabir" userId="af3c95a13102d509" providerId="LiveId" clId="{F2C1D07E-E9FC-46B9-99E8-D8A07FCEE88F}" dt="2020-05-17T16:40:17.156" v="253" actId="165"/>
          <ac:spMkLst>
            <pc:docMk/>
            <pc:sldMk cId="2617650690" sldId="578"/>
            <ac:spMk id="61" creationId="{93043F66-DB0F-4D69-91B4-728E1EE6031D}"/>
          </ac:spMkLst>
        </pc:spChg>
        <pc:spChg chg="mod">
          <ac:chgData name="reza kabir" userId="af3c95a13102d509" providerId="LiveId" clId="{F2C1D07E-E9FC-46B9-99E8-D8A07FCEE88F}" dt="2020-05-17T16:40:17.156" v="253" actId="165"/>
          <ac:spMkLst>
            <pc:docMk/>
            <pc:sldMk cId="2617650690" sldId="578"/>
            <ac:spMk id="62" creationId="{395CC7DB-42FB-487B-BDD4-4D6E873C0157}"/>
          </ac:spMkLst>
        </pc:spChg>
        <pc:spChg chg="mod">
          <ac:chgData name="reza kabir" userId="af3c95a13102d509" providerId="LiveId" clId="{F2C1D07E-E9FC-46B9-99E8-D8A07FCEE88F}" dt="2020-05-17T16:40:17.156" v="253" actId="165"/>
          <ac:spMkLst>
            <pc:docMk/>
            <pc:sldMk cId="2617650690" sldId="578"/>
            <ac:spMk id="63" creationId="{18CFD976-0827-4873-8BDE-A3BC10063B2B}"/>
          </ac:spMkLst>
        </pc:spChg>
        <pc:spChg chg="mod">
          <ac:chgData name="reza kabir" userId="af3c95a13102d509" providerId="LiveId" clId="{F2C1D07E-E9FC-46B9-99E8-D8A07FCEE88F}" dt="2020-05-17T16:40:17.156" v="253" actId="165"/>
          <ac:spMkLst>
            <pc:docMk/>
            <pc:sldMk cId="2617650690" sldId="578"/>
            <ac:spMk id="64" creationId="{DB6C3F18-06F0-407D-90E5-414331BEB522}"/>
          </ac:spMkLst>
        </pc:spChg>
        <pc:spChg chg="mod">
          <ac:chgData name="reza kabir" userId="af3c95a13102d509" providerId="LiveId" clId="{F2C1D07E-E9FC-46B9-99E8-D8A07FCEE88F}" dt="2020-05-17T16:40:17.156" v="253" actId="165"/>
          <ac:spMkLst>
            <pc:docMk/>
            <pc:sldMk cId="2617650690" sldId="578"/>
            <ac:spMk id="65" creationId="{45E54ED0-2159-4599-8128-CD21B7A80B25}"/>
          </ac:spMkLst>
        </pc:spChg>
        <pc:spChg chg="mod">
          <ac:chgData name="reza kabir" userId="af3c95a13102d509" providerId="LiveId" clId="{F2C1D07E-E9FC-46B9-99E8-D8A07FCEE88F}" dt="2020-05-17T16:40:17.156" v="253" actId="165"/>
          <ac:spMkLst>
            <pc:docMk/>
            <pc:sldMk cId="2617650690" sldId="578"/>
            <ac:spMk id="66" creationId="{3FFEA8DA-BFB9-4996-8E0A-4B81D801F0AB}"/>
          </ac:spMkLst>
        </pc:spChg>
        <pc:spChg chg="mod">
          <ac:chgData name="reza kabir" userId="af3c95a13102d509" providerId="LiveId" clId="{F2C1D07E-E9FC-46B9-99E8-D8A07FCEE88F}" dt="2020-05-17T16:40:17.156" v="253" actId="165"/>
          <ac:spMkLst>
            <pc:docMk/>
            <pc:sldMk cId="2617650690" sldId="578"/>
            <ac:spMk id="67" creationId="{E5CA102E-CDB6-44D1-B373-99BF25EEA6A2}"/>
          </ac:spMkLst>
        </pc:spChg>
        <pc:spChg chg="mod">
          <ac:chgData name="reza kabir" userId="af3c95a13102d509" providerId="LiveId" clId="{F2C1D07E-E9FC-46B9-99E8-D8A07FCEE88F}" dt="2020-05-17T16:40:17.156" v="253" actId="165"/>
          <ac:spMkLst>
            <pc:docMk/>
            <pc:sldMk cId="2617650690" sldId="578"/>
            <ac:spMk id="68" creationId="{2EE8576B-166A-4593-B5C1-6460EF1B79A5}"/>
          </ac:spMkLst>
        </pc:spChg>
        <pc:spChg chg="mod">
          <ac:chgData name="reza kabir" userId="af3c95a13102d509" providerId="LiveId" clId="{F2C1D07E-E9FC-46B9-99E8-D8A07FCEE88F}" dt="2020-05-17T16:40:17.156" v="253" actId="165"/>
          <ac:spMkLst>
            <pc:docMk/>
            <pc:sldMk cId="2617650690" sldId="578"/>
            <ac:spMk id="69" creationId="{27F5910C-A3CF-4729-8596-461470BFB5E8}"/>
          </ac:spMkLst>
        </pc:spChg>
        <pc:spChg chg="mod">
          <ac:chgData name="reza kabir" userId="af3c95a13102d509" providerId="LiveId" clId="{F2C1D07E-E9FC-46B9-99E8-D8A07FCEE88F}" dt="2020-05-17T16:40:17.156" v="253" actId="165"/>
          <ac:spMkLst>
            <pc:docMk/>
            <pc:sldMk cId="2617650690" sldId="578"/>
            <ac:spMk id="70" creationId="{990183B0-AC1A-44D6-A244-429C41EC0167}"/>
          </ac:spMkLst>
        </pc:spChg>
        <pc:spChg chg="mod">
          <ac:chgData name="reza kabir" userId="af3c95a13102d509" providerId="LiveId" clId="{F2C1D07E-E9FC-46B9-99E8-D8A07FCEE88F}" dt="2020-05-17T16:40:17.156" v="253" actId="165"/>
          <ac:spMkLst>
            <pc:docMk/>
            <pc:sldMk cId="2617650690" sldId="578"/>
            <ac:spMk id="71" creationId="{772A3C4A-B081-4780-99E8-B6718C36DF4D}"/>
          </ac:spMkLst>
        </pc:spChg>
        <pc:spChg chg="mod">
          <ac:chgData name="reza kabir" userId="af3c95a13102d509" providerId="LiveId" clId="{F2C1D07E-E9FC-46B9-99E8-D8A07FCEE88F}" dt="2020-05-17T16:40:17.156" v="253" actId="165"/>
          <ac:spMkLst>
            <pc:docMk/>
            <pc:sldMk cId="2617650690" sldId="578"/>
            <ac:spMk id="72" creationId="{4D30B1AB-1A80-4220-AC87-E9285A0368D7}"/>
          </ac:spMkLst>
        </pc:spChg>
        <pc:spChg chg="mod">
          <ac:chgData name="reza kabir" userId="af3c95a13102d509" providerId="LiveId" clId="{F2C1D07E-E9FC-46B9-99E8-D8A07FCEE88F}" dt="2020-05-17T16:40:17.156" v="253" actId="165"/>
          <ac:spMkLst>
            <pc:docMk/>
            <pc:sldMk cId="2617650690" sldId="578"/>
            <ac:spMk id="73" creationId="{87BFE477-145C-470B-A842-65937747AEF7}"/>
          </ac:spMkLst>
        </pc:spChg>
        <pc:spChg chg="mod">
          <ac:chgData name="reza kabir" userId="af3c95a13102d509" providerId="LiveId" clId="{F2C1D07E-E9FC-46B9-99E8-D8A07FCEE88F}" dt="2020-05-17T16:40:17.156" v="253" actId="165"/>
          <ac:spMkLst>
            <pc:docMk/>
            <pc:sldMk cId="2617650690" sldId="578"/>
            <ac:spMk id="74" creationId="{FEA6CC57-751A-49F4-A847-AAF54EAB7AE8}"/>
          </ac:spMkLst>
        </pc:spChg>
        <pc:spChg chg="mod">
          <ac:chgData name="reza kabir" userId="af3c95a13102d509" providerId="LiveId" clId="{F2C1D07E-E9FC-46B9-99E8-D8A07FCEE88F}" dt="2020-05-17T16:40:17.156" v="253" actId="165"/>
          <ac:spMkLst>
            <pc:docMk/>
            <pc:sldMk cId="2617650690" sldId="578"/>
            <ac:spMk id="75" creationId="{6DD91F98-FE20-4782-8798-2B4E46AC8D3B}"/>
          </ac:spMkLst>
        </pc:spChg>
        <pc:spChg chg="mod">
          <ac:chgData name="reza kabir" userId="af3c95a13102d509" providerId="LiveId" clId="{F2C1D07E-E9FC-46B9-99E8-D8A07FCEE88F}" dt="2020-05-17T16:40:17.156" v="253" actId="165"/>
          <ac:spMkLst>
            <pc:docMk/>
            <pc:sldMk cId="2617650690" sldId="578"/>
            <ac:spMk id="76" creationId="{7BD35918-CC92-4ABB-A2D7-FA37A90101DC}"/>
          </ac:spMkLst>
        </pc:spChg>
        <pc:spChg chg="mod">
          <ac:chgData name="reza kabir" userId="af3c95a13102d509" providerId="LiveId" clId="{F2C1D07E-E9FC-46B9-99E8-D8A07FCEE88F}" dt="2020-05-17T16:40:17.156" v="253" actId="165"/>
          <ac:spMkLst>
            <pc:docMk/>
            <pc:sldMk cId="2617650690" sldId="578"/>
            <ac:spMk id="77" creationId="{ACD9AC8E-2405-486E-A5B6-FDC544BBC421}"/>
          </ac:spMkLst>
        </pc:spChg>
        <pc:spChg chg="mod">
          <ac:chgData name="reza kabir" userId="af3c95a13102d509" providerId="LiveId" clId="{F2C1D07E-E9FC-46B9-99E8-D8A07FCEE88F}" dt="2020-05-17T16:40:17.156" v="253" actId="165"/>
          <ac:spMkLst>
            <pc:docMk/>
            <pc:sldMk cId="2617650690" sldId="578"/>
            <ac:spMk id="78" creationId="{1349709C-EF05-44C1-BF35-F9ABEB328403}"/>
          </ac:spMkLst>
        </pc:spChg>
        <pc:spChg chg="mod">
          <ac:chgData name="reza kabir" userId="af3c95a13102d509" providerId="LiveId" clId="{F2C1D07E-E9FC-46B9-99E8-D8A07FCEE88F}" dt="2020-05-17T16:40:17.156" v="253" actId="165"/>
          <ac:spMkLst>
            <pc:docMk/>
            <pc:sldMk cId="2617650690" sldId="578"/>
            <ac:spMk id="79" creationId="{D0FB6FD0-39FD-44DC-A982-DCB3EEF0192B}"/>
          </ac:spMkLst>
        </pc:spChg>
        <pc:spChg chg="mod">
          <ac:chgData name="reza kabir" userId="af3c95a13102d509" providerId="LiveId" clId="{F2C1D07E-E9FC-46B9-99E8-D8A07FCEE88F}" dt="2020-05-17T16:40:17.156" v="253" actId="165"/>
          <ac:spMkLst>
            <pc:docMk/>
            <pc:sldMk cId="2617650690" sldId="578"/>
            <ac:spMk id="80" creationId="{BF8E4F5E-BFB0-48DC-8846-C64378A83D77}"/>
          </ac:spMkLst>
        </pc:spChg>
        <pc:spChg chg="mod">
          <ac:chgData name="reza kabir" userId="af3c95a13102d509" providerId="LiveId" clId="{F2C1D07E-E9FC-46B9-99E8-D8A07FCEE88F}" dt="2020-05-17T16:40:17.156" v="253" actId="165"/>
          <ac:spMkLst>
            <pc:docMk/>
            <pc:sldMk cId="2617650690" sldId="578"/>
            <ac:spMk id="81" creationId="{E73B1AFA-CDDC-4E88-A83F-9E34C46AA321}"/>
          </ac:spMkLst>
        </pc:spChg>
        <pc:spChg chg="mod">
          <ac:chgData name="reza kabir" userId="af3c95a13102d509" providerId="LiveId" clId="{F2C1D07E-E9FC-46B9-99E8-D8A07FCEE88F}" dt="2020-05-17T16:40:17.156" v="253" actId="165"/>
          <ac:spMkLst>
            <pc:docMk/>
            <pc:sldMk cId="2617650690" sldId="578"/>
            <ac:spMk id="82" creationId="{575AC037-AD35-4DD9-B546-6EC98E244CD3}"/>
          </ac:spMkLst>
        </pc:spChg>
        <pc:spChg chg="mod">
          <ac:chgData name="reza kabir" userId="af3c95a13102d509" providerId="LiveId" clId="{F2C1D07E-E9FC-46B9-99E8-D8A07FCEE88F}" dt="2020-05-17T16:40:17.156" v="253" actId="165"/>
          <ac:spMkLst>
            <pc:docMk/>
            <pc:sldMk cId="2617650690" sldId="578"/>
            <ac:spMk id="83" creationId="{00308802-BB9A-4870-B9C0-52BD33399677}"/>
          </ac:spMkLst>
        </pc:spChg>
        <pc:spChg chg="mod">
          <ac:chgData name="reza kabir" userId="af3c95a13102d509" providerId="LiveId" clId="{F2C1D07E-E9FC-46B9-99E8-D8A07FCEE88F}" dt="2020-05-17T16:40:17.156" v="253" actId="165"/>
          <ac:spMkLst>
            <pc:docMk/>
            <pc:sldMk cId="2617650690" sldId="578"/>
            <ac:spMk id="84" creationId="{A026FF58-FCAA-4502-B140-C69C1EF4C8D5}"/>
          </ac:spMkLst>
        </pc:spChg>
        <pc:spChg chg="mod">
          <ac:chgData name="reza kabir" userId="af3c95a13102d509" providerId="LiveId" clId="{F2C1D07E-E9FC-46B9-99E8-D8A07FCEE88F}" dt="2020-05-17T16:40:17.156" v="253" actId="165"/>
          <ac:spMkLst>
            <pc:docMk/>
            <pc:sldMk cId="2617650690" sldId="578"/>
            <ac:spMk id="85" creationId="{91EEBA91-2326-4F23-B17B-C5D9CB811466}"/>
          </ac:spMkLst>
        </pc:spChg>
        <pc:spChg chg="mod">
          <ac:chgData name="reza kabir" userId="af3c95a13102d509" providerId="LiveId" clId="{F2C1D07E-E9FC-46B9-99E8-D8A07FCEE88F}" dt="2020-05-17T16:40:17.156" v="253" actId="165"/>
          <ac:spMkLst>
            <pc:docMk/>
            <pc:sldMk cId="2617650690" sldId="578"/>
            <ac:spMk id="86" creationId="{3AC66DB7-3071-419A-8B72-4E2D190CD631}"/>
          </ac:spMkLst>
        </pc:spChg>
        <pc:spChg chg="mod">
          <ac:chgData name="reza kabir" userId="af3c95a13102d509" providerId="LiveId" clId="{F2C1D07E-E9FC-46B9-99E8-D8A07FCEE88F}" dt="2020-05-17T16:40:17.156" v="253" actId="165"/>
          <ac:spMkLst>
            <pc:docMk/>
            <pc:sldMk cId="2617650690" sldId="578"/>
            <ac:spMk id="87" creationId="{09ACE082-DAEB-4514-979F-264FEE3A7CA2}"/>
          </ac:spMkLst>
        </pc:spChg>
        <pc:spChg chg="mod">
          <ac:chgData name="reza kabir" userId="af3c95a13102d509" providerId="LiveId" clId="{F2C1D07E-E9FC-46B9-99E8-D8A07FCEE88F}" dt="2020-05-17T16:40:17.156" v="253" actId="165"/>
          <ac:spMkLst>
            <pc:docMk/>
            <pc:sldMk cId="2617650690" sldId="578"/>
            <ac:spMk id="88" creationId="{A8DB11EE-2108-46E8-AA2B-720F1DB1C2BC}"/>
          </ac:spMkLst>
        </pc:spChg>
        <pc:spChg chg="mod">
          <ac:chgData name="reza kabir" userId="af3c95a13102d509" providerId="LiveId" clId="{F2C1D07E-E9FC-46B9-99E8-D8A07FCEE88F}" dt="2020-05-17T16:40:17.156" v="253" actId="165"/>
          <ac:spMkLst>
            <pc:docMk/>
            <pc:sldMk cId="2617650690" sldId="578"/>
            <ac:spMk id="89" creationId="{C6EDB765-C42D-45BF-8AE4-52F60F6AC77F}"/>
          </ac:spMkLst>
        </pc:spChg>
        <pc:spChg chg="mod">
          <ac:chgData name="reza kabir" userId="af3c95a13102d509" providerId="LiveId" clId="{F2C1D07E-E9FC-46B9-99E8-D8A07FCEE88F}" dt="2020-05-17T16:40:17.156" v="253" actId="165"/>
          <ac:spMkLst>
            <pc:docMk/>
            <pc:sldMk cId="2617650690" sldId="578"/>
            <ac:spMk id="90" creationId="{E8B96CBE-959E-488A-BAAB-8E7B3A2C44CA}"/>
          </ac:spMkLst>
        </pc:spChg>
        <pc:spChg chg="mod">
          <ac:chgData name="reza kabir" userId="af3c95a13102d509" providerId="LiveId" clId="{F2C1D07E-E9FC-46B9-99E8-D8A07FCEE88F}" dt="2020-05-17T16:40:17.156" v="253" actId="165"/>
          <ac:spMkLst>
            <pc:docMk/>
            <pc:sldMk cId="2617650690" sldId="578"/>
            <ac:spMk id="91" creationId="{3F0321F0-5ED4-4E53-98E7-788902E62340}"/>
          </ac:spMkLst>
        </pc:spChg>
        <pc:spChg chg="mod">
          <ac:chgData name="reza kabir" userId="af3c95a13102d509" providerId="LiveId" clId="{F2C1D07E-E9FC-46B9-99E8-D8A07FCEE88F}" dt="2020-05-17T16:40:17.156" v="253" actId="165"/>
          <ac:spMkLst>
            <pc:docMk/>
            <pc:sldMk cId="2617650690" sldId="578"/>
            <ac:spMk id="92" creationId="{82433E64-EDBE-4B97-9B29-538C39266DE8}"/>
          </ac:spMkLst>
        </pc:spChg>
        <pc:spChg chg="mod">
          <ac:chgData name="reza kabir" userId="af3c95a13102d509" providerId="LiveId" clId="{F2C1D07E-E9FC-46B9-99E8-D8A07FCEE88F}" dt="2020-05-17T16:40:17.156" v="253" actId="165"/>
          <ac:spMkLst>
            <pc:docMk/>
            <pc:sldMk cId="2617650690" sldId="578"/>
            <ac:spMk id="93" creationId="{AD17DACB-67E7-4406-BBB3-F19CA6EFD541}"/>
          </ac:spMkLst>
        </pc:spChg>
        <pc:spChg chg="mod">
          <ac:chgData name="reza kabir" userId="af3c95a13102d509" providerId="LiveId" clId="{F2C1D07E-E9FC-46B9-99E8-D8A07FCEE88F}" dt="2020-05-17T16:40:17.156" v="253" actId="165"/>
          <ac:spMkLst>
            <pc:docMk/>
            <pc:sldMk cId="2617650690" sldId="578"/>
            <ac:spMk id="94" creationId="{8271CD4E-F49D-4FA7-B01D-386D38A97C24}"/>
          </ac:spMkLst>
        </pc:spChg>
        <pc:spChg chg="mod topLvl">
          <ac:chgData name="reza kabir" userId="af3c95a13102d509" providerId="LiveId" clId="{F2C1D07E-E9FC-46B9-99E8-D8A07FCEE88F}" dt="2020-05-17T16:40:17.156" v="253" actId="165"/>
          <ac:spMkLst>
            <pc:docMk/>
            <pc:sldMk cId="2617650690" sldId="578"/>
            <ac:spMk id="95" creationId="{EB4B56AC-CCCF-45A5-91B9-85352CD683CD}"/>
          </ac:spMkLst>
        </pc:spChg>
        <pc:spChg chg="mod">
          <ac:chgData name="reza kabir" userId="af3c95a13102d509" providerId="LiveId" clId="{F2C1D07E-E9FC-46B9-99E8-D8A07FCEE88F}" dt="2020-05-17T16:40:14.498" v="252" actId="165"/>
          <ac:spMkLst>
            <pc:docMk/>
            <pc:sldMk cId="2617650690" sldId="578"/>
            <ac:spMk id="99" creationId="{803E01FF-CBB1-47ED-A886-514A99DE96DD}"/>
          </ac:spMkLst>
        </pc:spChg>
        <pc:spChg chg="mod">
          <ac:chgData name="reza kabir" userId="af3c95a13102d509" providerId="LiveId" clId="{F2C1D07E-E9FC-46B9-99E8-D8A07FCEE88F}" dt="2020-05-17T16:40:14.498" v="252" actId="165"/>
          <ac:spMkLst>
            <pc:docMk/>
            <pc:sldMk cId="2617650690" sldId="578"/>
            <ac:spMk id="100" creationId="{654960DD-906A-4694-83CE-58E095702231}"/>
          </ac:spMkLst>
        </pc:spChg>
        <pc:spChg chg="mod">
          <ac:chgData name="reza kabir" userId="af3c95a13102d509" providerId="LiveId" clId="{F2C1D07E-E9FC-46B9-99E8-D8A07FCEE88F}" dt="2020-05-17T16:40:14.498" v="252" actId="165"/>
          <ac:spMkLst>
            <pc:docMk/>
            <pc:sldMk cId="2617650690" sldId="578"/>
            <ac:spMk id="101" creationId="{8D558079-427D-40E7-9D26-5030017DE7D7}"/>
          </ac:spMkLst>
        </pc:spChg>
        <pc:spChg chg="mod">
          <ac:chgData name="reza kabir" userId="af3c95a13102d509" providerId="LiveId" clId="{F2C1D07E-E9FC-46B9-99E8-D8A07FCEE88F}" dt="2020-05-17T16:40:14.498" v="252" actId="165"/>
          <ac:spMkLst>
            <pc:docMk/>
            <pc:sldMk cId="2617650690" sldId="578"/>
            <ac:spMk id="102" creationId="{B7EE8A17-5CA7-4EA5-9776-8000273BFCDD}"/>
          </ac:spMkLst>
        </pc:spChg>
        <pc:spChg chg="mod">
          <ac:chgData name="reza kabir" userId="af3c95a13102d509" providerId="LiveId" clId="{F2C1D07E-E9FC-46B9-99E8-D8A07FCEE88F}" dt="2020-05-17T16:40:14.498" v="252" actId="165"/>
          <ac:spMkLst>
            <pc:docMk/>
            <pc:sldMk cId="2617650690" sldId="578"/>
            <ac:spMk id="103" creationId="{465BF0D6-BDC7-4E6B-928A-2BC68FDFE9A3}"/>
          </ac:spMkLst>
        </pc:spChg>
        <pc:spChg chg="mod">
          <ac:chgData name="reza kabir" userId="af3c95a13102d509" providerId="LiveId" clId="{F2C1D07E-E9FC-46B9-99E8-D8A07FCEE88F}" dt="2020-05-17T16:40:14.498" v="252" actId="165"/>
          <ac:spMkLst>
            <pc:docMk/>
            <pc:sldMk cId="2617650690" sldId="578"/>
            <ac:spMk id="104" creationId="{CD13543F-F35F-4834-B44D-8432F3315589}"/>
          </ac:spMkLst>
        </pc:spChg>
        <pc:spChg chg="mod">
          <ac:chgData name="reza kabir" userId="af3c95a13102d509" providerId="LiveId" clId="{F2C1D07E-E9FC-46B9-99E8-D8A07FCEE88F}" dt="2020-05-17T16:40:14.498" v="252" actId="165"/>
          <ac:spMkLst>
            <pc:docMk/>
            <pc:sldMk cId="2617650690" sldId="578"/>
            <ac:spMk id="105" creationId="{B29B68CB-12A2-4A6E-8758-9F17A70C4D80}"/>
          </ac:spMkLst>
        </pc:spChg>
        <pc:spChg chg="mod">
          <ac:chgData name="reza kabir" userId="af3c95a13102d509" providerId="LiveId" clId="{F2C1D07E-E9FC-46B9-99E8-D8A07FCEE88F}" dt="2020-05-17T16:40:14.498" v="252" actId="165"/>
          <ac:spMkLst>
            <pc:docMk/>
            <pc:sldMk cId="2617650690" sldId="578"/>
            <ac:spMk id="107" creationId="{ED600A50-AF9C-4D1B-8739-BB696F5BB9A2}"/>
          </ac:spMkLst>
        </pc:spChg>
        <pc:spChg chg="mod">
          <ac:chgData name="reza kabir" userId="af3c95a13102d509" providerId="LiveId" clId="{F2C1D07E-E9FC-46B9-99E8-D8A07FCEE88F}" dt="2020-05-17T16:40:14.498" v="252" actId="165"/>
          <ac:spMkLst>
            <pc:docMk/>
            <pc:sldMk cId="2617650690" sldId="578"/>
            <ac:spMk id="108" creationId="{58B55698-0C2E-4FCC-976D-6E836B1F4FBA}"/>
          </ac:spMkLst>
        </pc:spChg>
        <pc:spChg chg="mod">
          <ac:chgData name="reza kabir" userId="af3c95a13102d509" providerId="LiveId" clId="{F2C1D07E-E9FC-46B9-99E8-D8A07FCEE88F}" dt="2020-05-17T16:40:14.498" v="252" actId="165"/>
          <ac:spMkLst>
            <pc:docMk/>
            <pc:sldMk cId="2617650690" sldId="578"/>
            <ac:spMk id="109" creationId="{527E2DE2-DC7E-4466-8134-BA151A3F1D38}"/>
          </ac:spMkLst>
        </pc:spChg>
        <pc:spChg chg="mod">
          <ac:chgData name="reza kabir" userId="af3c95a13102d509" providerId="LiveId" clId="{F2C1D07E-E9FC-46B9-99E8-D8A07FCEE88F}" dt="2020-05-17T16:40:14.498" v="252" actId="165"/>
          <ac:spMkLst>
            <pc:docMk/>
            <pc:sldMk cId="2617650690" sldId="578"/>
            <ac:spMk id="110" creationId="{0771FBE3-E7A3-4638-95DB-49DB0A313CF6}"/>
          </ac:spMkLst>
        </pc:spChg>
        <pc:spChg chg="mod">
          <ac:chgData name="reza kabir" userId="af3c95a13102d509" providerId="LiveId" clId="{F2C1D07E-E9FC-46B9-99E8-D8A07FCEE88F}" dt="2020-05-17T16:40:14.498" v="252" actId="165"/>
          <ac:spMkLst>
            <pc:docMk/>
            <pc:sldMk cId="2617650690" sldId="578"/>
            <ac:spMk id="111" creationId="{F87AB992-3E10-46EF-9F8C-37F1441263E3}"/>
          </ac:spMkLst>
        </pc:spChg>
        <pc:spChg chg="mod">
          <ac:chgData name="reza kabir" userId="af3c95a13102d509" providerId="LiveId" clId="{F2C1D07E-E9FC-46B9-99E8-D8A07FCEE88F}" dt="2020-05-17T16:40:14.498" v="252" actId="165"/>
          <ac:spMkLst>
            <pc:docMk/>
            <pc:sldMk cId="2617650690" sldId="578"/>
            <ac:spMk id="112" creationId="{9EBAFC3E-0D70-440A-BE80-9E1FF90D0EE3}"/>
          </ac:spMkLst>
        </pc:spChg>
        <pc:spChg chg="mod">
          <ac:chgData name="reza kabir" userId="af3c95a13102d509" providerId="LiveId" clId="{F2C1D07E-E9FC-46B9-99E8-D8A07FCEE88F}" dt="2020-05-17T16:40:14.498" v="252" actId="165"/>
          <ac:spMkLst>
            <pc:docMk/>
            <pc:sldMk cId="2617650690" sldId="578"/>
            <ac:spMk id="113" creationId="{9108A551-346B-4E64-B4DA-3097B313F79A}"/>
          </ac:spMkLst>
        </pc:spChg>
        <pc:spChg chg="mod">
          <ac:chgData name="reza kabir" userId="af3c95a13102d509" providerId="LiveId" clId="{F2C1D07E-E9FC-46B9-99E8-D8A07FCEE88F}" dt="2020-05-17T16:40:14.498" v="252" actId="165"/>
          <ac:spMkLst>
            <pc:docMk/>
            <pc:sldMk cId="2617650690" sldId="578"/>
            <ac:spMk id="114" creationId="{02040BFB-69DB-4FC6-BF71-A706E7204F07}"/>
          </ac:spMkLst>
        </pc:spChg>
        <pc:spChg chg="mod">
          <ac:chgData name="reza kabir" userId="af3c95a13102d509" providerId="LiveId" clId="{F2C1D07E-E9FC-46B9-99E8-D8A07FCEE88F}" dt="2020-05-17T16:40:14.498" v="252" actId="165"/>
          <ac:spMkLst>
            <pc:docMk/>
            <pc:sldMk cId="2617650690" sldId="578"/>
            <ac:spMk id="115" creationId="{7A22B083-5ED9-4F80-921A-61F9F357DEC7}"/>
          </ac:spMkLst>
        </pc:spChg>
        <pc:spChg chg="mod">
          <ac:chgData name="reza kabir" userId="af3c95a13102d509" providerId="LiveId" clId="{F2C1D07E-E9FC-46B9-99E8-D8A07FCEE88F}" dt="2020-05-17T16:40:14.498" v="252" actId="165"/>
          <ac:spMkLst>
            <pc:docMk/>
            <pc:sldMk cId="2617650690" sldId="578"/>
            <ac:spMk id="116" creationId="{DDBE2230-DAE8-4EE3-BF86-1A812E1998D0}"/>
          </ac:spMkLst>
        </pc:spChg>
        <pc:spChg chg="mod">
          <ac:chgData name="reza kabir" userId="af3c95a13102d509" providerId="LiveId" clId="{F2C1D07E-E9FC-46B9-99E8-D8A07FCEE88F}" dt="2020-05-17T16:40:14.498" v="252" actId="165"/>
          <ac:spMkLst>
            <pc:docMk/>
            <pc:sldMk cId="2617650690" sldId="578"/>
            <ac:spMk id="117" creationId="{127B0201-86D6-4AD0-B5F0-839511963FFF}"/>
          </ac:spMkLst>
        </pc:spChg>
        <pc:spChg chg="mod">
          <ac:chgData name="reza kabir" userId="af3c95a13102d509" providerId="LiveId" clId="{F2C1D07E-E9FC-46B9-99E8-D8A07FCEE88F}" dt="2020-05-17T16:40:14.498" v="252" actId="165"/>
          <ac:spMkLst>
            <pc:docMk/>
            <pc:sldMk cId="2617650690" sldId="578"/>
            <ac:spMk id="118" creationId="{84432DF0-46B3-4D3A-87CC-8486597EC686}"/>
          </ac:spMkLst>
        </pc:spChg>
        <pc:spChg chg="mod">
          <ac:chgData name="reza kabir" userId="af3c95a13102d509" providerId="LiveId" clId="{F2C1D07E-E9FC-46B9-99E8-D8A07FCEE88F}" dt="2020-05-17T16:40:14.498" v="252" actId="165"/>
          <ac:spMkLst>
            <pc:docMk/>
            <pc:sldMk cId="2617650690" sldId="578"/>
            <ac:spMk id="119" creationId="{B725E688-DE38-49AB-8782-504EE99FD25D}"/>
          </ac:spMkLst>
        </pc:spChg>
        <pc:spChg chg="mod">
          <ac:chgData name="reza kabir" userId="af3c95a13102d509" providerId="LiveId" clId="{F2C1D07E-E9FC-46B9-99E8-D8A07FCEE88F}" dt="2020-05-17T16:40:14.498" v="252" actId="165"/>
          <ac:spMkLst>
            <pc:docMk/>
            <pc:sldMk cId="2617650690" sldId="578"/>
            <ac:spMk id="120" creationId="{9CA24DE9-CC9E-4F5B-ABF8-8FA2EF1ABFB3}"/>
          </ac:spMkLst>
        </pc:spChg>
        <pc:spChg chg="mod">
          <ac:chgData name="reza kabir" userId="af3c95a13102d509" providerId="LiveId" clId="{F2C1D07E-E9FC-46B9-99E8-D8A07FCEE88F}" dt="2020-05-17T16:40:14.498" v="252" actId="165"/>
          <ac:spMkLst>
            <pc:docMk/>
            <pc:sldMk cId="2617650690" sldId="578"/>
            <ac:spMk id="121" creationId="{FF025742-AB49-4D71-95B5-8BABFF0882A8}"/>
          </ac:spMkLst>
        </pc:spChg>
        <pc:spChg chg="mod">
          <ac:chgData name="reza kabir" userId="af3c95a13102d509" providerId="LiveId" clId="{F2C1D07E-E9FC-46B9-99E8-D8A07FCEE88F}" dt="2020-05-17T16:40:14.498" v="252" actId="165"/>
          <ac:spMkLst>
            <pc:docMk/>
            <pc:sldMk cId="2617650690" sldId="578"/>
            <ac:spMk id="122" creationId="{73D1E298-A69F-417D-BD26-C39DB9E88A76}"/>
          </ac:spMkLst>
        </pc:spChg>
        <pc:spChg chg="mod">
          <ac:chgData name="reza kabir" userId="af3c95a13102d509" providerId="LiveId" clId="{F2C1D07E-E9FC-46B9-99E8-D8A07FCEE88F}" dt="2020-05-17T16:40:14.498" v="252" actId="165"/>
          <ac:spMkLst>
            <pc:docMk/>
            <pc:sldMk cId="2617650690" sldId="578"/>
            <ac:spMk id="123" creationId="{5CB643A0-039E-4FD3-9E35-931FE5946FAF}"/>
          </ac:spMkLst>
        </pc:spChg>
        <pc:spChg chg="mod">
          <ac:chgData name="reza kabir" userId="af3c95a13102d509" providerId="LiveId" clId="{F2C1D07E-E9FC-46B9-99E8-D8A07FCEE88F}" dt="2020-05-17T16:40:14.498" v="252" actId="165"/>
          <ac:spMkLst>
            <pc:docMk/>
            <pc:sldMk cId="2617650690" sldId="578"/>
            <ac:spMk id="124" creationId="{6E714906-266D-48A9-8399-6FBCA4F2E828}"/>
          </ac:spMkLst>
        </pc:spChg>
        <pc:spChg chg="mod">
          <ac:chgData name="reza kabir" userId="af3c95a13102d509" providerId="LiveId" clId="{F2C1D07E-E9FC-46B9-99E8-D8A07FCEE88F}" dt="2020-05-17T16:40:14.498" v="252" actId="165"/>
          <ac:spMkLst>
            <pc:docMk/>
            <pc:sldMk cId="2617650690" sldId="578"/>
            <ac:spMk id="125" creationId="{9961095C-CA94-4988-B4B9-1C5FC3C5927E}"/>
          </ac:spMkLst>
        </pc:spChg>
        <pc:spChg chg="mod">
          <ac:chgData name="reza kabir" userId="af3c95a13102d509" providerId="LiveId" clId="{F2C1D07E-E9FC-46B9-99E8-D8A07FCEE88F}" dt="2020-05-17T16:40:14.498" v="252" actId="165"/>
          <ac:spMkLst>
            <pc:docMk/>
            <pc:sldMk cId="2617650690" sldId="578"/>
            <ac:spMk id="126" creationId="{55589C26-EEEB-4E91-98EE-870F200F1DD3}"/>
          </ac:spMkLst>
        </pc:spChg>
        <pc:spChg chg="mod">
          <ac:chgData name="reza kabir" userId="af3c95a13102d509" providerId="LiveId" clId="{F2C1D07E-E9FC-46B9-99E8-D8A07FCEE88F}" dt="2020-05-17T16:40:14.498" v="252" actId="165"/>
          <ac:spMkLst>
            <pc:docMk/>
            <pc:sldMk cId="2617650690" sldId="578"/>
            <ac:spMk id="127" creationId="{194AA9A3-EDD8-4296-93B1-EFF735D958EF}"/>
          </ac:spMkLst>
        </pc:spChg>
        <pc:spChg chg="mod">
          <ac:chgData name="reza kabir" userId="af3c95a13102d509" providerId="LiveId" clId="{F2C1D07E-E9FC-46B9-99E8-D8A07FCEE88F}" dt="2020-05-17T16:40:14.498" v="252" actId="165"/>
          <ac:spMkLst>
            <pc:docMk/>
            <pc:sldMk cId="2617650690" sldId="578"/>
            <ac:spMk id="128" creationId="{5280606E-B351-4EBE-9E53-A34797CA0071}"/>
          </ac:spMkLst>
        </pc:spChg>
        <pc:spChg chg="mod">
          <ac:chgData name="reza kabir" userId="af3c95a13102d509" providerId="LiveId" clId="{F2C1D07E-E9FC-46B9-99E8-D8A07FCEE88F}" dt="2020-05-17T16:40:14.498" v="252" actId="165"/>
          <ac:spMkLst>
            <pc:docMk/>
            <pc:sldMk cId="2617650690" sldId="578"/>
            <ac:spMk id="129" creationId="{C49D9665-9D42-4FA5-9604-54F42291BDC3}"/>
          </ac:spMkLst>
        </pc:spChg>
        <pc:spChg chg="mod">
          <ac:chgData name="reza kabir" userId="af3c95a13102d509" providerId="LiveId" clId="{F2C1D07E-E9FC-46B9-99E8-D8A07FCEE88F}" dt="2020-05-17T16:40:14.498" v="252" actId="165"/>
          <ac:spMkLst>
            <pc:docMk/>
            <pc:sldMk cId="2617650690" sldId="578"/>
            <ac:spMk id="130" creationId="{904E4993-B5E0-40A7-A64F-E6EE65EEF9C1}"/>
          </ac:spMkLst>
        </pc:spChg>
        <pc:spChg chg="mod">
          <ac:chgData name="reza kabir" userId="af3c95a13102d509" providerId="LiveId" clId="{F2C1D07E-E9FC-46B9-99E8-D8A07FCEE88F}" dt="2020-05-17T16:40:14.498" v="252" actId="165"/>
          <ac:spMkLst>
            <pc:docMk/>
            <pc:sldMk cId="2617650690" sldId="578"/>
            <ac:spMk id="131" creationId="{76C47701-96FC-4DEB-A458-AF81985B5A82}"/>
          </ac:spMkLst>
        </pc:spChg>
        <pc:spChg chg="mod">
          <ac:chgData name="reza kabir" userId="af3c95a13102d509" providerId="LiveId" clId="{F2C1D07E-E9FC-46B9-99E8-D8A07FCEE88F}" dt="2020-05-17T16:40:14.498" v="252" actId="165"/>
          <ac:spMkLst>
            <pc:docMk/>
            <pc:sldMk cId="2617650690" sldId="578"/>
            <ac:spMk id="132" creationId="{6DC3D7CB-B2D7-43A5-80D3-EC7B523FAED3}"/>
          </ac:spMkLst>
        </pc:spChg>
        <pc:spChg chg="mod">
          <ac:chgData name="reza kabir" userId="af3c95a13102d509" providerId="LiveId" clId="{F2C1D07E-E9FC-46B9-99E8-D8A07FCEE88F}" dt="2020-05-17T16:40:14.498" v="252" actId="165"/>
          <ac:spMkLst>
            <pc:docMk/>
            <pc:sldMk cId="2617650690" sldId="578"/>
            <ac:spMk id="133" creationId="{C8BC00B9-5339-4EA1-A811-E0EBC1891087}"/>
          </ac:spMkLst>
        </pc:spChg>
        <pc:spChg chg="mod">
          <ac:chgData name="reza kabir" userId="af3c95a13102d509" providerId="LiveId" clId="{F2C1D07E-E9FC-46B9-99E8-D8A07FCEE88F}" dt="2020-05-17T16:40:14.498" v="252" actId="165"/>
          <ac:spMkLst>
            <pc:docMk/>
            <pc:sldMk cId="2617650690" sldId="578"/>
            <ac:spMk id="134" creationId="{BCC9343A-1409-469D-9537-688D3AB92C58}"/>
          </ac:spMkLst>
        </pc:spChg>
        <pc:spChg chg="mod">
          <ac:chgData name="reza kabir" userId="af3c95a13102d509" providerId="LiveId" clId="{F2C1D07E-E9FC-46B9-99E8-D8A07FCEE88F}" dt="2020-05-17T16:40:14.498" v="252" actId="165"/>
          <ac:spMkLst>
            <pc:docMk/>
            <pc:sldMk cId="2617650690" sldId="578"/>
            <ac:spMk id="135" creationId="{100125A9-B6C6-4AA8-AB77-0D799005DF7F}"/>
          </ac:spMkLst>
        </pc:spChg>
        <pc:spChg chg="mod">
          <ac:chgData name="reza kabir" userId="af3c95a13102d509" providerId="LiveId" clId="{F2C1D07E-E9FC-46B9-99E8-D8A07FCEE88F}" dt="2020-05-17T16:40:14.498" v="252" actId="165"/>
          <ac:spMkLst>
            <pc:docMk/>
            <pc:sldMk cId="2617650690" sldId="578"/>
            <ac:spMk id="136" creationId="{12F6DEBF-CFF1-4E28-BF5E-950535332644}"/>
          </ac:spMkLst>
        </pc:spChg>
        <pc:spChg chg="mod">
          <ac:chgData name="reza kabir" userId="af3c95a13102d509" providerId="LiveId" clId="{F2C1D07E-E9FC-46B9-99E8-D8A07FCEE88F}" dt="2020-05-17T16:40:14.498" v="252" actId="165"/>
          <ac:spMkLst>
            <pc:docMk/>
            <pc:sldMk cId="2617650690" sldId="578"/>
            <ac:spMk id="137" creationId="{6240D9F4-AAFB-48F4-B543-0162CE2CF12D}"/>
          </ac:spMkLst>
        </pc:spChg>
        <pc:spChg chg="mod">
          <ac:chgData name="reza kabir" userId="af3c95a13102d509" providerId="LiveId" clId="{F2C1D07E-E9FC-46B9-99E8-D8A07FCEE88F}" dt="2020-05-17T16:40:14.498" v="252" actId="165"/>
          <ac:spMkLst>
            <pc:docMk/>
            <pc:sldMk cId="2617650690" sldId="578"/>
            <ac:spMk id="138" creationId="{FD0AA79C-93FB-40BB-896C-ACDEC2EEF738}"/>
          </ac:spMkLst>
        </pc:spChg>
        <pc:spChg chg="mod">
          <ac:chgData name="reza kabir" userId="af3c95a13102d509" providerId="LiveId" clId="{F2C1D07E-E9FC-46B9-99E8-D8A07FCEE88F}" dt="2020-05-17T16:40:14.498" v="252" actId="165"/>
          <ac:spMkLst>
            <pc:docMk/>
            <pc:sldMk cId="2617650690" sldId="578"/>
            <ac:spMk id="139" creationId="{0890E1BD-F605-463D-96DD-B26B1E642BB1}"/>
          </ac:spMkLst>
        </pc:spChg>
        <pc:spChg chg="mod">
          <ac:chgData name="reza kabir" userId="af3c95a13102d509" providerId="LiveId" clId="{F2C1D07E-E9FC-46B9-99E8-D8A07FCEE88F}" dt="2020-05-17T16:40:14.498" v="252" actId="165"/>
          <ac:spMkLst>
            <pc:docMk/>
            <pc:sldMk cId="2617650690" sldId="578"/>
            <ac:spMk id="140" creationId="{F1644E14-9484-4693-BC41-1DD9C038A2E0}"/>
          </ac:spMkLst>
        </pc:spChg>
        <pc:spChg chg="mod">
          <ac:chgData name="reza kabir" userId="af3c95a13102d509" providerId="LiveId" clId="{F2C1D07E-E9FC-46B9-99E8-D8A07FCEE88F}" dt="2020-05-17T16:40:14.498" v="252" actId="165"/>
          <ac:spMkLst>
            <pc:docMk/>
            <pc:sldMk cId="2617650690" sldId="578"/>
            <ac:spMk id="141" creationId="{63CCFE67-6A59-4C50-8FDD-6CEEC3D3476E}"/>
          </ac:spMkLst>
        </pc:spChg>
        <pc:spChg chg="mod">
          <ac:chgData name="reza kabir" userId="af3c95a13102d509" providerId="LiveId" clId="{F2C1D07E-E9FC-46B9-99E8-D8A07FCEE88F}" dt="2020-05-17T16:40:14.498" v="252" actId="165"/>
          <ac:spMkLst>
            <pc:docMk/>
            <pc:sldMk cId="2617650690" sldId="578"/>
            <ac:spMk id="142" creationId="{289B509E-00C5-4D25-9EC2-002BC087E7C4}"/>
          </ac:spMkLst>
        </pc:spChg>
        <pc:spChg chg="mod">
          <ac:chgData name="reza kabir" userId="af3c95a13102d509" providerId="LiveId" clId="{F2C1D07E-E9FC-46B9-99E8-D8A07FCEE88F}" dt="2020-05-17T16:40:14.498" v="252" actId="165"/>
          <ac:spMkLst>
            <pc:docMk/>
            <pc:sldMk cId="2617650690" sldId="578"/>
            <ac:spMk id="143" creationId="{C0C1C569-373A-40F7-8566-336D625728EF}"/>
          </ac:spMkLst>
        </pc:spChg>
        <pc:spChg chg="mod">
          <ac:chgData name="reza kabir" userId="af3c95a13102d509" providerId="LiveId" clId="{F2C1D07E-E9FC-46B9-99E8-D8A07FCEE88F}" dt="2020-05-17T16:40:14.498" v="252" actId="165"/>
          <ac:spMkLst>
            <pc:docMk/>
            <pc:sldMk cId="2617650690" sldId="578"/>
            <ac:spMk id="144" creationId="{EAE39A84-05BF-4671-BDC6-5C7A867569A6}"/>
          </ac:spMkLst>
        </pc:spChg>
        <pc:spChg chg="mod">
          <ac:chgData name="reza kabir" userId="af3c95a13102d509" providerId="LiveId" clId="{F2C1D07E-E9FC-46B9-99E8-D8A07FCEE88F}" dt="2020-05-17T16:40:14.498" v="252" actId="165"/>
          <ac:spMkLst>
            <pc:docMk/>
            <pc:sldMk cId="2617650690" sldId="578"/>
            <ac:spMk id="145" creationId="{2BFB2B34-57AC-4887-8D48-CDBD86F23EE7}"/>
          </ac:spMkLst>
        </pc:spChg>
        <pc:spChg chg="mod">
          <ac:chgData name="reza kabir" userId="af3c95a13102d509" providerId="LiveId" clId="{F2C1D07E-E9FC-46B9-99E8-D8A07FCEE88F}" dt="2020-05-17T16:40:14.498" v="252" actId="165"/>
          <ac:spMkLst>
            <pc:docMk/>
            <pc:sldMk cId="2617650690" sldId="578"/>
            <ac:spMk id="146" creationId="{62F6ACC4-3765-4D48-934B-AA5A9E25EA93}"/>
          </ac:spMkLst>
        </pc:spChg>
        <pc:spChg chg="mod">
          <ac:chgData name="reza kabir" userId="af3c95a13102d509" providerId="LiveId" clId="{F2C1D07E-E9FC-46B9-99E8-D8A07FCEE88F}" dt="2020-05-17T16:40:14.498" v="252" actId="165"/>
          <ac:spMkLst>
            <pc:docMk/>
            <pc:sldMk cId="2617650690" sldId="578"/>
            <ac:spMk id="147" creationId="{9CB0A35C-1F80-45F8-919E-ABC22EB9EF08}"/>
          </ac:spMkLst>
        </pc:spChg>
        <pc:spChg chg="mod">
          <ac:chgData name="reza kabir" userId="af3c95a13102d509" providerId="LiveId" clId="{F2C1D07E-E9FC-46B9-99E8-D8A07FCEE88F}" dt="2020-05-17T16:40:14.498" v="252" actId="165"/>
          <ac:spMkLst>
            <pc:docMk/>
            <pc:sldMk cId="2617650690" sldId="578"/>
            <ac:spMk id="148" creationId="{46C3CEDE-0A96-4CAF-8BED-7AC649E75D0D}"/>
          </ac:spMkLst>
        </pc:spChg>
        <pc:spChg chg="mod">
          <ac:chgData name="reza kabir" userId="af3c95a13102d509" providerId="LiveId" clId="{F2C1D07E-E9FC-46B9-99E8-D8A07FCEE88F}" dt="2020-05-17T16:40:14.498" v="252" actId="165"/>
          <ac:spMkLst>
            <pc:docMk/>
            <pc:sldMk cId="2617650690" sldId="578"/>
            <ac:spMk id="149" creationId="{AD7CCE8C-C866-4340-A53D-3B1973BB6708}"/>
          </ac:spMkLst>
        </pc:spChg>
        <pc:spChg chg="mod">
          <ac:chgData name="reza kabir" userId="af3c95a13102d509" providerId="LiveId" clId="{F2C1D07E-E9FC-46B9-99E8-D8A07FCEE88F}" dt="2020-05-17T16:40:14.498" v="252" actId="165"/>
          <ac:spMkLst>
            <pc:docMk/>
            <pc:sldMk cId="2617650690" sldId="578"/>
            <ac:spMk id="150" creationId="{763639AA-A815-4167-A7F8-47ADBFDF5AAD}"/>
          </ac:spMkLst>
        </pc:spChg>
        <pc:spChg chg="mod">
          <ac:chgData name="reza kabir" userId="af3c95a13102d509" providerId="LiveId" clId="{F2C1D07E-E9FC-46B9-99E8-D8A07FCEE88F}" dt="2020-05-17T16:40:14.498" v="252" actId="165"/>
          <ac:spMkLst>
            <pc:docMk/>
            <pc:sldMk cId="2617650690" sldId="578"/>
            <ac:spMk id="151" creationId="{4B47E9D4-F78E-4642-A6C7-20B66B1217F8}"/>
          </ac:spMkLst>
        </pc:spChg>
        <pc:spChg chg="mod">
          <ac:chgData name="reza kabir" userId="af3c95a13102d509" providerId="LiveId" clId="{F2C1D07E-E9FC-46B9-99E8-D8A07FCEE88F}" dt="2020-05-17T16:40:14.498" v="252" actId="165"/>
          <ac:spMkLst>
            <pc:docMk/>
            <pc:sldMk cId="2617650690" sldId="578"/>
            <ac:spMk id="152" creationId="{E8227C7F-BDF8-4822-89BE-47E19439A01B}"/>
          </ac:spMkLst>
        </pc:spChg>
        <pc:spChg chg="mod">
          <ac:chgData name="reza kabir" userId="af3c95a13102d509" providerId="LiveId" clId="{F2C1D07E-E9FC-46B9-99E8-D8A07FCEE88F}" dt="2020-05-17T16:40:14.498" v="252" actId="165"/>
          <ac:spMkLst>
            <pc:docMk/>
            <pc:sldMk cId="2617650690" sldId="578"/>
            <ac:spMk id="153" creationId="{FB4710B3-41EA-4C20-8F08-2C27A1EA4D59}"/>
          </ac:spMkLst>
        </pc:spChg>
        <pc:spChg chg="mod">
          <ac:chgData name="reza kabir" userId="af3c95a13102d509" providerId="LiveId" clId="{F2C1D07E-E9FC-46B9-99E8-D8A07FCEE88F}" dt="2020-05-17T16:40:14.498" v="252" actId="165"/>
          <ac:spMkLst>
            <pc:docMk/>
            <pc:sldMk cId="2617650690" sldId="578"/>
            <ac:spMk id="154" creationId="{1E7A2BE8-0377-412F-9334-FB25681E8DB0}"/>
          </ac:spMkLst>
        </pc:spChg>
        <pc:spChg chg="mod">
          <ac:chgData name="reza kabir" userId="af3c95a13102d509" providerId="LiveId" clId="{F2C1D07E-E9FC-46B9-99E8-D8A07FCEE88F}" dt="2020-05-17T16:40:14.498" v="252" actId="165"/>
          <ac:spMkLst>
            <pc:docMk/>
            <pc:sldMk cId="2617650690" sldId="578"/>
            <ac:spMk id="155" creationId="{819BDCF3-4968-4F6F-BA6B-69DC5FBE3E10}"/>
          </ac:spMkLst>
        </pc:spChg>
        <pc:spChg chg="mod">
          <ac:chgData name="reza kabir" userId="af3c95a13102d509" providerId="LiveId" clId="{F2C1D07E-E9FC-46B9-99E8-D8A07FCEE88F}" dt="2020-05-17T16:40:14.498" v="252" actId="165"/>
          <ac:spMkLst>
            <pc:docMk/>
            <pc:sldMk cId="2617650690" sldId="578"/>
            <ac:spMk id="158" creationId="{99403005-86AE-4F55-9F3C-8994C773D96F}"/>
          </ac:spMkLst>
        </pc:spChg>
        <pc:spChg chg="mod">
          <ac:chgData name="reza kabir" userId="af3c95a13102d509" providerId="LiveId" clId="{F2C1D07E-E9FC-46B9-99E8-D8A07FCEE88F}" dt="2020-05-17T16:40:14.498" v="252" actId="165"/>
          <ac:spMkLst>
            <pc:docMk/>
            <pc:sldMk cId="2617650690" sldId="578"/>
            <ac:spMk id="159" creationId="{F150221B-3CA9-4FC8-8430-5B74FC39C7E0}"/>
          </ac:spMkLst>
        </pc:spChg>
        <pc:spChg chg="mod">
          <ac:chgData name="reza kabir" userId="af3c95a13102d509" providerId="LiveId" clId="{F2C1D07E-E9FC-46B9-99E8-D8A07FCEE88F}" dt="2020-05-17T16:40:14.498" v="252" actId="165"/>
          <ac:spMkLst>
            <pc:docMk/>
            <pc:sldMk cId="2617650690" sldId="578"/>
            <ac:spMk id="160" creationId="{6FAB16B5-EEB6-4706-B6C3-B1A0EA0E6EA1}"/>
          </ac:spMkLst>
        </pc:spChg>
        <pc:spChg chg="mod">
          <ac:chgData name="reza kabir" userId="af3c95a13102d509" providerId="LiveId" clId="{F2C1D07E-E9FC-46B9-99E8-D8A07FCEE88F}" dt="2020-05-17T16:40:14.498" v="252" actId="165"/>
          <ac:spMkLst>
            <pc:docMk/>
            <pc:sldMk cId="2617650690" sldId="578"/>
            <ac:spMk id="161" creationId="{F45518D9-9372-49A0-800E-A7D3ACA6C047}"/>
          </ac:spMkLst>
        </pc:spChg>
        <pc:spChg chg="mod">
          <ac:chgData name="reza kabir" userId="af3c95a13102d509" providerId="LiveId" clId="{F2C1D07E-E9FC-46B9-99E8-D8A07FCEE88F}" dt="2020-05-17T16:40:14.498" v="252" actId="165"/>
          <ac:spMkLst>
            <pc:docMk/>
            <pc:sldMk cId="2617650690" sldId="578"/>
            <ac:spMk id="162" creationId="{284C3E95-DD56-4E6D-BA6F-3143FBE57E87}"/>
          </ac:spMkLst>
        </pc:spChg>
        <pc:spChg chg="mod">
          <ac:chgData name="reza kabir" userId="af3c95a13102d509" providerId="LiveId" clId="{F2C1D07E-E9FC-46B9-99E8-D8A07FCEE88F}" dt="2020-05-17T16:40:21.042" v="254" actId="165"/>
          <ac:spMkLst>
            <pc:docMk/>
            <pc:sldMk cId="2617650690" sldId="578"/>
            <ac:spMk id="166" creationId="{1EC80319-19A0-485A-BC24-1377C7FDCF64}"/>
          </ac:spMkLst>
        </pc:spChg>
        <pc:spChg chg="mod">
          <ac:chgData name="reza kabir" userId="af3c95a13102d509" providerId="LiveId" clId="{F2C1D07E-E9FC-46B9-99E8-D8A07FCEE88F}" dt="2020-05-17T16:40:21.042" v="254" actId="165"/>
          <ac:spMkLst>
            <pc:docMk/>
            <pc:sldMk cId="2617650690" sldId="578"/>
            <ac:spMk id="167" creationId="{1CB4521F-CD00-4675-854C-0427E5D70A54}"/>
          </ac:spMkLst>
        </pc:spChg>
        <pc:spChg chg="mod">
          <ac:chgData name="reza kabir" userId="af3c95a13102d509" providerId="LiveId" clId="{F2C1D07E-E9FC-46B9-99E8-D8A07FCEE88F}" dt="2020-05-17T16:40:21.042" v="254" actId="165"/>
          <ac:spMkLst>
            <pc:docMk/>
            <pc:sldMk cId="2617650690" sldId="578"/>
            <ac:spMk id="168" creationId="{30E4F358-F831-43DC-979D-B471A01D50F2}"/>
          </ac:spMkLst>
        </pc:spChg>
        <pc:spChg chg="mod">
          <ac:chgData name="reza kabir" userId="af3c95a13102d509" providerId="LiveId" clId="{F2C1D07E-E9FC-46B9-99E8-D8A07FCEE88F}" dt="2020-05-17T16:40:21.042" v="254" actId="165"/>
          <ac:spMkLst>
            <pc:docMk/>
            <pc:sldMk cId="2617650690" sldId="578"/>
            <ac:spMk id="169" creationId="{6F0360DD-732C-4913-936B-F402E30A6913}"/>
          </ac:spMkLst>
        </pc:spChg>
        <pc:spChg chg="mod">
          <ac:chgData name="reza kabir" userId="af3c95a13102d509" providerId="LiveId" clId="{F2C1D07E-E9FC-46B9-99E8-D8A07FCEE88F}" dt="2020-05-17T16:40:21.042" v="254" actId="165"/>
          <ac:spMkLst>
            <pc:docMk/>
            <pc:sldMk cId="2617650690" sldId="578"/>
            <ac:spMk id="170" creationId="{C0296F10-F7D6-4B05-84E3-256954E87814}"/>
          </ac:spMkLst>
        </pc:spChg>
        <pc:spChg chg="mod">
          <ac:chgData name="reza kabir" userId="af3c95a13102d509" providerId="LiveId" clId="{F2C1D07E-E9FC-46B9-99E8-D8A07FCEE88F}" dt="2020-05-17T16:40:21.042" v="254" actId="165"/>
          <ac:spMkLst>
            <pc:docMk/>
            <pc:sldMk cId="2617650690" sldId="578"/>
            <ac:spMk id="171" creationId="{9D533DA4-6379-4674-AD9E-B9C57502E5D2}"/>
          </ac:spMkLst>
        </pc:spChg>
        <pc:spChg chg="mod">
          <ac:chgData name="reza kabir" userId="af3c95a13102d509" providerId="LiveId" clId="{F2C1D07E-E9FC-46B9-99E8-D8A07FCEE88F}" dt="2020-05-17T16:40:21.042" v="254" actId="165"/>
          <ac:spMkLst>
            <pc:docMk/>
            <pc:sldMk cId="2617650690" sldId="578"/>
            <ac:spMk id="172" creationId="{BA5010C4-651A-4F47-97BE-44A668140CBD}"/>
          </ac:spMkLst>
        </pc:spChg>
        <pc:spChg chg="mod">
          <ac:chgData name="reza kabir" userId="af3c95a13102d509" providerId="LiveId" clId="{F2C1D07E-E9FC-46B9-99E8-D8A07FCEE88F}" dt="2020-05-17T16:40:21.042" v="254" actId="165"/>
          <ac:spMkLst>
            <pc:docMk/>
            <pc:sldMk cId="2617650690" sldId="578"/>
            <ac:spMk id="174" creationId="{BCBECFB9-0AAE-42F5-8D41-69E23C8C9DF1}"/>
          </ac:spMkLst>
        </pc:spChg>
        <pc:spChg chg="mod">
          <ac:chgData name="reza kabir" userId="af3c95a13102d509" providerId="LiveId" clId="{F2C1D07E-E9FC-46B9-99E8-D8A07FCEE88F}" dt="2020-05-17T16:40:21.042" v="254" actId="165"/>
          <ac:spMkLst>
            <pc:docMk/>
            <pc:sldMk cId="2617650690" sldId="578"/>
            <ac:spMk id="175" creationId="{D3D54559-795F-42F6-8E5B-A48D488ADE8F}"/>
          </ac:spMkLst>
        </pc:spChg>
        <pc:spChg chg="mod">
          <ac:chgData name="reza kabir" userId="af3c95a13102d509" providerId="LiveId" clId="{F2C1D07E-E9FC-46B9-99E8-D8A07FCEE88F}" dt="2020-05-17T16:40:21.042" v="254" actId="165"/>
          <ac:spMkLst>
            <pc:docMk/>
            <pc:sldMk cId="2617650690" sldId="578"/>
            <ac:spMk id="176" creationId="{46C0ACD0-1620-482C-AAF1-A10C1194D8CC}"/>
          </ac:spMkLst>
        </pc:spChg>
        <pc:spChg chg="mod">
          <ac:chgData name="reza kabir" userId="af3c95a13102d509" providerId="LiveId" clId="{F2C1D07E-E9FC-46B9-99E8-D8A07FCEE88F}" dt="2020-05-17T16:40:21.042" v="254" actId="165"/>
          <ac:spMkLst>
            <pc:docMk/>
            <pc:sldMk cId="2617650690" sldId="578"/>
            <ac:spMk id="177" creationId="{76B69B80-B732-4EE6-B5A9-4A8E95D600BA}"/>
          </ac:spMkLst>
        </pc:spChg>
        <pc:spChg chg="mod">
          <ac:chgData name="reza kabir" userId="af3c95a13102d509" providerId="LiveId" clId="{F2C1D07E-E9FC-46B9-99E8-D8A07FCEE88F}" dt="2020-05-17T16:40:21.042" v="254" actId="165"/>
          <ac:spMkLst>
            <pc:docMk/>
            <pc:sldMk cId="2617650690" sldId="578"/>
            <ac:spMk id="178" creationId="{6129325B-745D-48B6-BC4F-38D3A718156A}"/>
          </ac:spMkLst>
        </pc:spChg>
        <pc:spChg chg="mod">
          <ac:chgData name="reza kabir" userId="af3c95a13102d509" providerId="LiveId" clId="{F2C1D07E-E9FC-46B9-99E8-D8A07FCEE88F}" dt="2020-05-17T16:40:21.042" v="254" actId="165"/>
          <ac:spMkLst>
            <pc:docMk/>
            <pc:sldMk cId="2617650690" sldId="578"/>
            <ac:spMk id="179" creationId="{8A82A66B-500F-4850-B430-08F9C9A7E70E}"/>
          </ac:spMkLst>
        </pc:spChg>
        <pc:spChg chg="mod">
          <ac:chgData name="reza kabir" userId="af3c95a13102d509" providerId="LiveId" clId="{F2C1D07E-E9FC-46B9-99E8-D8A07FCEE88F}" dt="2020-05-17T16:40:21.042" v="254" actId="165"/>
          <ac:spMkLst>
            <pc:docMk/>
            <pc:sldMk cId="2617650690" sldId="578"/>
            <ac:spMk id="180" creationId="{0FF0D734-9E8E-49FC-9F5A-995FCDC8E755}"/>
          </ac:spMkLst>
        </pc:spChg>
        <pc:spChg chg="mod">
          <ac:chgData name="reza kabir" userId="af3c95a13102d509" providerId="LiveId" clId="{F2C1D07E-E9FC-46B9-99E8-D8A07FCEE88F}" dt="2020-05-17T16:40:21.042" v="254" actId="165"/>
          <ac:spMkLst>
            <pc:docMk/>
            <pc:sldMk cId="2617650690" sldId="578"/>
            <ac:spMk id="181" creationId="{21A32636-D1F4-4FA8-AC82-FB0C05CDA9C7}"/>
          </ac:spMkLst>
        </pc:spChg>
        <pc:spChg chg="mod">
          <ac:chgData name="reza kabir" userId="af3c95a13102d509" providerId="LiveId" clId="{F2C1D07E-E9FC-46B9-99E8-D8A07FCEE88F}" dt="2020-05-17T16:40:21.042" v="254" actId="165"/>
          <ac:spMkLst>
            <pc:docMk/>
            <pc:sldMk cId="2617650690" sldId="578"/>
            <ac:spMk id="182" creationId="{B5EEEFCF-AED1-4224-A1D4-A95183FDBE17}"/>
          </ac:spMkLst>
        </pc:spChg>
        <pc:spChg chg="mod">
          <ac:chgData name="reza kabir" userId="af3c95a13102d509" providerId="LiveId" clId="{F2C1D07E-E9FC-46B9-99E8-D8A07FCEE88F}" dt="2020-05-17T16:40:21.042" v="254" actId="165"/>
          <ac:spMkLst>
            <pc:docMk/>
            <pc:sldMk cId="2617650690" sldId="578"/>
            <ac:spMk id="183" creationId="{FEE60A91-A589-4EA2-9F67-647FC5BFE628}"/>
          </ac:spMkLst>
        </pc:spChg>
        <pc:spChg chg="mod">
          <ac:chgData name="reza kabir" userId="af3c95a13102d509" providerId="LiveId" clId="{F2C1D07E-E9FC-46B9-99E8-D8A07FCEE88F}" dt="2020-05-17T16:40:21.042" v="254" actId="165"/>
          <ac:spMkLst>
            <pc:docMk/>
            <pc:sldMk cId="2617650690" sldId="578"/>
            <ac:spMk id="184" creationId="{6054E42C-4527-4409-8A5C-62DE236372AA}"/>
          </ac:spMkLst>
        </pc:spChg>
        <pc:spChg chg="mod">
          <ac:chgData name="reza kabir" userId="af3c95a13102d509" providerId="LiveId" clId="{F2C1D07E-E9FC-46B9-99E8-D8A07FCEE88F}" dt="2020-05-17T16:40:21.042" v="254" actId="165"/>
          <ac:spMkLst>
            <pc:docMk/>
            <pc:sldMk cId="2617650690" sldId="578"/>
            <ac:spMk id="185" creationId="{0ACE7DC6-8CC8-4097-A3C8-995A15E7B25F}"/>
          </ac:spMkLst>
        </pc:spChg>
        <pc:spChg chg="mod">
          <ac:chgData name="reza kabir" userId="af3c95a13102d509" providerId="LiveId" clId="{F2C1D07E-E9FC-46B9-99E8-D8A07FCEE88F}" dt="2020-05-17T16:40:21.042" v="254" actId="165"/>
          <ac:spMkLst>
            <pc:docMk/>
            <pc:sldMk cId="2617650690" sldId="578"/>
            <ac:spMk id="186" creationId="{E7652CD2-2394-4BAB-B99C-EF73E08A6F96}"/>
          </ac:spMkLst>
        </pc:spChg>
        <pc:spChg chg="mod">
          <ac:chgData name="reza kabir" userId="af3c95a13102d509" providerId="LiveId" clId="{F2C1D07E-E9FC-46B9-99E8-D8A07FCEE88F}" dt="2020-05-17T16:40:21.042" v="254" actId="165"/>
          <ac:spMkLst>
            <pc:docMk/>
            <pc:sldMk cId="2617650690" sldId="578"/>
            <ac:spMk id="187" creationId="{49D56DEA-1100-4C60-9C95-74DCD6302EF3}"/>
          </ac:spMkLst>
        </pc:spChg>
        <pc:spChg chg="mod">
          <ac:chgData name="reza kabir" userId="af3c95a13102d509" providerId="LiveId" clId="{F2C1D07E-E9FC-46B9-99E8-D8A07FCEE88F}" dt="2020-05-17T16:40:21.042" v="254" actId="165"/>
          <ac:spMkLst>
            <pc:docMk/>
            <pc:sldMk cId="2617650690" sldId="578"/>
            <ac:spMk id="188" creationId="{A2FF5AAD-283A-42E1-ACAB-40AE2D7BFE2D}"/>
          </ac:spMkLst>
        </pc:spChg>
        <pc:spChg chg="mod">
          <ac:chgData name="reza kabir" userId="af3c95a13102d509" providerId="LiveId" clId="{F2C1D07E-E9FC-46B9-99E8-D8A07FCEE88F}" dt="2020-05-17T16:40:21.042" v="254" actId="165"/>
          <ac:spMkLst>
            <pc:docMk/>
            <pc:sldMk cId="2617650690" sldId="578"/>
            <ac:spMk id="189" creationId="{308E86F4-B33D-4C1D-A176-8DDB92666EE6}"/>
          </ac:spMkLst>
        </pc:spChg>
        <pc:spChg chg="mod">
          <ac:chgData name="reza kabir" userId="af3c95a13102d509" providerId="LiveId" clId="{F2C1D07E-E9FC-46B9-99E8-D8A07FCEE88F}" dt="2020-05-17T16:40:21.042" v="254" actId="165"/>
          <ac:spMkLst>
            <pc:docMk/>
            <pc:sldMk cId="2617650690" sldId="578"/>
            <ac:spMk id="190" creationId="{CC4C8032-445D-4411-8BAD-DA8C4D054FDE}"/>
          </ac:spMkLst>
        </pc:spChg>
        <pc:spChg chg="mod">
          <ac:chgData name="reza kabir" userId="af3c95a13102d509" providerId="LiveId" clId="{F2C1D07E-E9FC-46B9-99E8-D8A07FCEE88F}" dt="2020-05-17T16:40:21.042" v="254" actId="165"/>
          <ac:spMkLst>
            <pc:docMk/>
            <pc:sldMk cId="2617650690" sldId="578"/>
            <ac:spMk id="191" creationId="{18C1C92E-BAD5-4F69-8CD3-9384B2F59651}"/>
          </ac:spMkLst>
        </pc:spChg>
        <pc:spChg chg="mod">
          <ac:chgData name="reza kabir" userId="af3c95a13102d509" providerId="LiveId" clId="{F2C1D07E-E9FC-46B9-99E8-D8A07FCEE88F}" dt="2020-05-17T16:40:21.042" v="254" actId="165"/>
          <ac:spMkLst>
            <pc:docMk/>
            <pc:sldMk cId="2617650690" sldId="578"/>
            <ac:spMk id="192" creationId="{E053C5B3-94D4-4CE6-A673-B0DBCEABDB6D}"/>
          </ac:spMkLst>
        </pc:spChg>
        <pc:spChg chg="mod">
          <ac:chgData name="reza kabir" userId="af3c95a13102d509" providerId="LiveId" clId="{F2C1D07E-E9FC-46B9-99E8-D8A07FCEE88F}" dt="2020-05-17T16:40:21.042" v="254" actId="165"/>
          <ac:spMkLst>
            <pc:docMk/>
            <pc:sldMk cId="2617650690" sldId="578"/>
            <ac:spMk id="193" creationId="{F09253C7-3B84-48F0-9FD7-59D14E7F5CDB}"/>
          </ac:spMkLst>
        </pc:spChg>
        <pc:spChg chg="mod">
          <ac:chgData name="reza kabir" userId="af3c95a13102d509" providerId="LiveId" clId="{F2C1D07E-E9FC-46B9-99E8-D8A07FCEE88F}" dt="2020-05-17T16:40:21.042" v="254" actId="165"/>
          <ac:spMkLst>
            <pc:docMk/>
            <pc:sldMk cId="2617650690" sldId="578"/>
            <ac:spMk id="194" creationId="{FD9BCE66-06D0-469C-83E8-EC87566BC079}"/>
          </ac:spMkLst>
        </pc:spChg>
        <pc:spChg chg="mod">
          <ac:chgData name="reza kabir" userId="af3c95a13102d509" providerId="LiveId" clId="{F2C1D07E-E9FC-46B9-99E8-D8A07FCEE88F}" dt="2020-05-17T16:40:21.042" v="254" actId="165"/>
          <ac:spMkLst>
            <pc:docMk/>
            <pc:sldMk cId="2617650690" sldId="578"/>
            <ac:spMk id="195" creationId="{576A26F9-DF80-4711-AB18-8CFC3ED6035C}"/>
          </ac:spMkLst>
        </pc:spChg>
        <pc:spChg chg="mod">
          <ac:chgData name="reza kabir" userId="af3c95a13102d509" providerId="LiveId" clId="{F2C1D07E-E9FC-46B9-99E8-D8A07FCEE88F}" dt="2020-05-17T16:40:21.042" v="254" actId="165"/>
          <ac:spMkLst>
            <pc:docMk/>
            <pc:sldMk cId="2617650690" sldId="578"/>
            <ac:spMk id="196" creationId="{C089C495-127D-4597-BCE0-CA5E0AF685FD}"/>
          </ac:spMkLst>
        </pc:spChg>
        <pc:spChg chg="mod">
          <ac:chgData name="reza kabir" userId="af3c95a13102d509" providerId="LiveId" clId="{F2C1D07E-E9FC-46B9-99E8-D8A07FCEE88F}" dt="2020-05-17T16:40:21.042" v="254" actId="165"/>
          <ac:spMkLst>
            <pc:docMk/>
            <pc:sldMk cId="2617650690" sldId="578"/>
            <ac:spMk id="197" creationId="{133218DA-E77B-43C3-98AF-71BE592EC0D3}"/>
          </ac:spMkLst>
        </pc:spChg>
        <pc:spChg chg="mod">
          <ac:chgData name="reza kabir" userId="af3c95a13102d509" providerId="LiveId" clId="{F2C1D07E-E9FC-46B9-99E8-D8A07FCEE88F}" dt="2020-05-17T16:40:21.042" v="254" actId="165"/>
          <ac:spMkLst>
            <pc:docMk/>
            <pc:sldMk cId="2617650690" sldId="578"/>
            <ac:spMk id="198" creationId="{CA086E4D-C835-4EE2-A536-0271DD4CA339}"/>
          </ac:spMkLst>
        </pc:spChg>
        <pc:spChg chg="mod">
          <ac:chgData name="reza kabir" userId="af3c95a13102d509" providerId="LiveId" clId="{F2C1D07E-E9FC-46B9-99E8-D8A07FCEE88F}" dt="2020-05-17T16:40:21.042" v="254" actId="165"/>
          <ac:spMkLst>
            <pc:docMk/>
            <pc:sldMk cId="2617650690" sldId="578"/>
            <ac:spMk id="199" creationId="{33C6D96E-F04E-4477-AFB4-175C803C430D}"/>
          </ac:spMkLst>
        </pc:spChg>
        <pc:spChg chg="mod">
          <ac:chgData name="reza kabir" userId="af3c95a13102d509" providerId="LiveId" clId="{F2C1D07E-E9FC-46B9-99E8-D8A07FCEE88F}" dt="2020-05-17T16:40:21.042" v="254" actId="165"/>
          <ac:spMkLst>
            <pc:docMk/>
            <pc:sldMk cId="2617650690" sldId="578"/>
            <ac:spMk id="200" creationId="{1A92F126-FE10-419C-BE10-BB58C1C142A8}"/>
          </ac:spMkLst>
        </pc:spChg>
        <pc:spChg chg="mod">
          <ac:chgData name="reza kabir" userId="af3c95a13102d509" providerId="LiveId" clId="{F2C1D07E-E9FC-46B9-99E8-D8A07FCEE88F}" dt="2020-05-17T16:40:21.042" v="254" actId="165"/>
          <ac:spMkLst>
            <pc:docMk/>
            <pc:sldMk cId="2617650690" sldId="578"/>
            <ac:spMk id="201" creationId="{AECAE74C-699B-4F66-A112-45AFFBEBD504}"/>
          </ac:spMkLst>
        </pc:spChg>
        <pc:spChg chg="mod">
          <ac:chgData name="reza kabir" userId="af3c95a13102d509" providerId="LiveId" clId="{F2C1D07E-E9FC-46B9-99E8-D8A07FCEE88F}" dt="2020-05-17T16:40:21.042" v="254" actId="165"/>
          <ac:spMkLst>
            <pc:docMk/>
            <pc:sldMk cId="2617650690" sldId="578"/>
            <ac:spMk id="202" creationId="{C03898B2-01BE-42B9-8ADB-72CA0F30391C}"/>
          </ac:spMkLst>
        </pc:spChg>
        <pc:spChg chg="mod">
          <ac:chgData name="reza kabir" userId="af3c95a13102d509" providerId="LiveId" clId="{F2C1D07E-E9FC-46B9-99E8-D8A07FCEE88F}" dt="2020-05-17T16:40:21.042" v="254" actId="165"/>
          <ac:spMkLst>
            <pc:docMk/>
            <pc:sldMk cId="2617650690" sldId="578"/>
            <ac:spMk id="203" creationId="{E29B383F-B03D-48EE-B42E-03C6A7D37E4B}"/>
          </ac:spMkLst>
        </pc:spChg>
        <pc:spChg chg="mod">
          <ac:chgData name="reza kabir" userId="af3c95a13102d509" providerId="LiveId" clId="{F2C1D07E-E9FC-46B9-99E8-D8A07FCEE88F}" dt="2020-05-17T16:40:21.042" v="254" actId="165"/>
          <ac:spMkLst>
            <pc:docMk/>
            <pc:sldMk cId="2617650690" sldId="578"/>
            <ac:spMk id="204" creationId="{67405FF9-C2EF-4CC0-8C19-0BAEB6CF461C}"/>
          </ac:spMkLst>
        </pc:spChg>
        <pc:spChg chg="mod">
          <ac:chgData name="reza kabir" userId="af3c95a13102d509" providerId="LiveId" clId="{F2C1D07E-E9FC-46B9-99E8-D8A07FCEE88F}" dt="2020-05-17T16:40:21.042" v="254" actId="165"/>
          <ac:spMkLst>
            <pc:docMk/>
            <pc:sldMk cId="2617650690" sldId="578"/>
            <ac:spMk id="205" creationId="{2BEFDECE-8037-4185-9A33-483B6C3203DA}"/>
          </ac:spMkLst>
        </pc:spChg>
        <pc:spChg chg="mod">
          <ac:chgData name="reza kabir" userId="af3c95a13102d509" providerId="LiveId" clId="{F2C1D07E-E9FC-46B9-99E8-D8A07FCEE88F}" dt="2020-05-17T16:40:21.042" v="254" actId="165"/>
          <ac:spMkLst>
            <pc:docMk/>
            <pc:sldMk cId="2617650690" sldId="578"/>
            <ac:spMk id="206" creationId="{54119E49-CB6D-4591-8ABB-1633756CE918}"/>
          </ac:spMkLst>
        </pc:spChg>
        <pc:spChg chg="mod">
          <ac:chgData name="reza kabir" userId="af3c95a13102d509" providerId="LiveId" clId="{F2C1D07E-E9FC-46B9-99E8-D8A07FCEE88F}" dt="2020-05-17T16:40:21.042" v="254" actId="165"/>
          <ac:spMkLst>
            <pc:docMk/>
            <pc:sldMk cId="2617650690" sldId="578"/>
            <ac:spMk id="207" creationId="{294073BC-D9B8-406D-8076-D3AA8FBE5D36}"/>
          </ac:spMkLst>
        </pc:spChg>
        <pc:spChg chg="mod">
          <ac:chgData name="reza kabir" userId="af3c95a13102d509" providerId="LiveId" clId="{F2C1D07E-E9FC-46B9-99E8-D8A07FCEE88F}" dt="2020-05-17T16:40:21.042" v="254" actId="165"/>
          <ac:spMkLst>
            <pc:docMk/>
            <pc:sldMk cId="2617650690" sldId="578"/>
            <ac:spMk id="208" creationId="{CA36EAE6-16B0-426D-ABA1-7E0DBC1D2E98}"/>
          </ac:spMkLst>
        </pc:spChg>
        <pc:spChg chg="mod">
          <ac:chgData name="reza kabir" userId="af3c95a13102d509" providerId="LiveId" clId="{F2C1D07E-E9FC-46B9-99E8-D8A07FCEE88F}" dt="2020-05-17T16:40:21.042" v="254" actId="165"/>
          <ac:spMkLst>
            <pc:docMk/>
            <pc:sldMk cId="2617650690" sldId="578"/>
            <ac:spMk id="209" creationId="{3E299C2E-B119-4F53-9173-6BE67B64670B}"/>
          </ac:spMkLst>
        </pc:spChg>
        <pc:spChg chg="mod">
          <ac:chgData name="reza kabir" userId="af3c95a13102d509" providerId="LiveId" clId="{F2C1D07E-E9FC-46B9-99E8-D8A07FCEE88F}" dt="2020-05-17T16:40:21.042" v="254" actId="165"/>
          <ac:spMkLst>
            <pc:docMk/>
            <pc:sldMk cId="2617650690" sldId="578"/>
            <ac:spMk id="210" creationId="{38D3C152-ADB9-4CA4-8E70-0C82CE86AEE6}"/>
          </ac:spMkLst>
        </pc:spChg>
        <pc:spChg chg="mod">
          <ac:chgData name="reza kabir" userId="af3c95a13102d509" providerId="LiveId" clId="{F2C1D07E-E9FC-46B9-99E8-D8A07FCEE88F}" dt="2020-05-17T16:40:21.042" v="254" actId="165"/>
          <ac:spMkLst>
            <pc:docMk/>
            <pc:sldMk cId="2617650690" sldId="578"/>
            <ac:spMk id="211" creationId="{E289562D-A36C-4248-B90E-0B34844DD76A}"/>
          </ac:spMkLst>
        </pc:spChg>
        <pc:spChg chg="mod">
          <ac:chgData name="reza kabir" userId="af3c95a13102d509" providerId="LiveId" clId="{F2C1D07E-E9FC-46B9-99E8-D8A07FCEE88F}" dt="2020-05-17T16:40:21.042" v="254" actId="165"/>
          <ac:spMkLst>
            <pc:docMk/>
            <pc:sldMk cId="2617650690" sldId="578"/>
            <ac:spMk id="212" creationId="{761B5C38-A94B-4337-A2F7-E3C2730DDC38}"/>
          </ac:spMkLst>
        </pc:spChg>
        <pc:spChg chg="mod">
          <ac:chgData name="reza kabir" userId="af3c95a13102d509" providerId="LiveId" clId="{F2C1D07E-E9FC-46B9-99E8-D8A07FCEE88F}" dt="2020-05-17T16:40:21.042" v="254" actId="165"/>
          <ac:spMkLst>
            <pc:docMk/>
            <pc:sldMk cId="2617650690" sldId="578"/>
            <ac:spMk id="213" creationId="{3CDE7793-2B96-4CE8-B955-E7E78B457D63}"/>
          </ac:spMkLst>
        </pc:spChg>
        <pc:spChg chg="mod">
          <ac:chgData name="reza kabir" userId="af3c95a13102d509" providerId="LiveId" clId="{F2C1D07E-E9FC-46B9-99E8-D8A07FCEE88F}" dt="2020-05-17T16:40:21.042" v="254" actId="165"/>
          <ac:spMkLst>
            <pc:docMk/>
            <pc:sldMk cId="2617650690" sldId="578"/>
            <ac:spMk id="214" creationId="{37718E98-702B-4CAE-8246-FA556B012774}"/>
          </ac:spMkLst>
        </pc:spChg>
        <pc:spChg chg="mod">
          <ac:chgData name="reza kabir" userId="af3c95a13102d509" providerId="LiveId" clId="{F2C1D07E-E9FC-46B9-99E8-D8A07FCEE88F}" dt="2020-05-17T16:40:21.042" v="254" actId="165"/>
          <ac:spMkLst>
            <pc:docMk/>
            <pc:sldMk cId="2617650690" sldId="578"/>
            <ac:spMk id="215" creationId="{1CDF24EE-3F4E-4E15-A3ED-AD0F29F33C2E}"/>
          </ac:spMkLst>
        </pc:spChg>
        <pc:spChg chg="mod">
          <ac:chgData name="reza kabir" userId="af3c95a13102d509" providerId="LiveId" clId="{F2C1D07E-E9FC-46B9-99E8-D8A07FCEE88F}" dt="2020-05-17T16:40:21.042" v="254" actId="165"/>
          <ac:spMkLst>
            <pc:docMk/>
            <pc:sldMk cId="2617650690" sldId="578"/>
            <ac:spMk id="216" creationId="{7A36CE33-985F-43B6-B705-D9B1EA5DDE7A}"/>
          </ac:spMkLst>
        </pc:spChg>
        <pc:spChg chg="mod">
          <ac:chgData name="reza kabir" userId="af3c95a13102d509" providerId="LiveId" clId="{F2C1D07E-E9FC-46B9-99E8-D8A07FCEE88F}" dt="2020-05-17T16:40:21.042" v="254" actId="165"/>
          <ac:spMkLst>
            <pc:docMk/>
            <pc:sldMk cId="2617650690" sldId="578"/>
            <ac:spMk id="217" creationId="{B75616A4-36C1-4A67-9DC6-4A0D39F79F63}"/>
          </ac:spMkLst>
        </pc:spChg>
        <pc:spChg chg="mod">
          <ac:chgData name="reza kabir" userId="af3c95a13102d509" providerId="LiveId" clId="{F2C1D07E-E9FC-46B9-99E8-D8A07FCEE88F}" dt="2020-05-17T16:40:21.042" v="254" actId="165"/>
          <ac:spMkLst>
            <pc:docMk/>
            <pc:sldMk cId="2617650690" sldId="578"/>
            <ac:spMk id="218" creationId="{8EF3F63E-94B3-4F4B-88A3-D8FB3CE27381}"/>
          </ac:spMkLst>
        </pc:spChg>
        <pc:spChg chg="mod">
          <ac:chgData name="reza kabir" userId="af3c95a13102d509" providerId="LiveId" clId="{F2C1D07E-E9FC-46B9-99E8-D8A07FCEE88F}" dt="2020-05-17T16:40:21.042" v="254" actId="165"/>
          <ac:spMkLst>
            <pc:docMk/>
            <pc:sldMk cId="2617650690" sldId="578"/>
            <ac:spMk id="219" creationId="{45B94AF1-82CE-444B-87EC-B75DCDDC4C07}"/>
          </ac:spMkLst>
        </pc:spChg>
        <pc:spChg chg="mod">
          <ac:chgData name="reza kabir" userId="af3c95a13102d509" providerId="LiveId" clId="{F2C1D07E-E9FC-46B9-99E8-D8A07FCEE88F}" dt="2020-05-17T16:40:21.042" v="254" actId="165"/>
          <ac:spMkLst>
            <pc:docMk/>
            <pc:sldMk cId="2617650690" sldId="578"/>
            <ac:spMk id="220" creationId="{4BC78EFA-AD19-4683-B0EA-EC7347072623}"/>
          </ac:spMkLst>
        </pc:spChg>
        <pc:spChg chg="mod">
          <ac:chgData name="reza kabir" userId="af3c95a13102d509" providerId="LiveId" clId="{F2C1D07E-E9FC-46B9-99E8-D8A07FCEE88F}" dt="2020-05-17T16:40:21.042" v="254" actId="165"/>
          <ac:spMkLst>
            <pc:docMk/>
            <pc:sldMk cId="2617650690" sldId="578"/>
            <ac:spMk id="221" creationId="{4FF51651-1DF1-4561-88DD-09B2F8C82E80}"/>
          </ac:spMkLst>
        </pc:spChg>
        <pc:spChg chg="mod">
          <ac:chgData name="reza kabir" userId="af3c95a13102d509" providerId="LiveId" clId="{F2C1D07E-E9FC-46B9-99E8-D8A07FCEE88F}" dt="2020-05-17T16:40:21.042" v="254" actId="165"/>
          <ac:spMkLst>
            <pc:docMk/>
            <pc:sldMk cId="2617650690" sldId="578"/>
            <ac:spMk id="222" creationId="{F024EAD9-FF11-4852-B8A4-3F1D499D64AB}"/>
          </ac:spMkLst>
        </pc:spChg>
        <pc:spChg chg="mod">
          <ac:chgData name="reza kabir" userId="af3c95a13102d509" providerId="LiveId" clId="{F2C1D07E-E9FC-46B9-99E8-D8A07FCEE88F}" dt="2020-05-17T16:40:21.042" v="254" actId="165"/>
          <ac:spMkLst>
            <pc:docMk/>
            <pc:sldMk cId="2617650690" sldId="578"/>
            <ac:spMk id="224" creationId="{459574C7-3AAE-4610-B342-0B078ECFF3B7}"/>
          </ac:spMkLst>
        </pc:spChg>
        <pc:spChg chg="mod">
          <ac:chgData name="reza kabir" userId="af3c95a13102d509" providerId="LiveId" clId="{F2C1D07E-E9FC-46B9-99E8-D8A07FCEE88F}" dt="2020-05-17T16:40:21.042" v="254" actId="165"/>
          <ac:spMkLst>
            <pc:docMk/>
            <pc:sldMk cId="2617650690" sldId="578"/>
            <ac:spMk id="225" creationId="{2D6946EA-85BE-42B0-8611-B71A27A1CDD6}"/>
          </ac:spMkLst>
        </pc:spChg>
        <pc:spChg chg="mod">
          <ac:chgData name="reza kabir" userId="af3c95a13102d509" providerId="LiveId" clId="{F2C1D07E-E9FC-46B9-99E8-D8A07FCEE88F}" dt="2020-05-17T16:40:21.042" v="254" actId="165"/>
          <ac:spMkLst>
            <pc:docMk/>
            <pc:sldMk cId="2617650690" sldId="578"/>
            <ac:spMk id="226" creationId="{96E07B1D-3044-4C84-A4F7-6F527425CD2F}"/>
          </ac:spMkLst>
        </pc:spChg>
        <pc:spChg chg="mod">
          <ac:chgData name="reza kabir" userId="af3c95a13102d509" providerId="LiveId" clId="{F2C1D07E-E9FC-46B9-99E8-D8A07FCEE88F}" dt="2020-05-17T16:40:04.631" v="249" actId="165"/>
          <ac:spMkLst>
            <pc:docMk/>
            <pc:sldMk cId="2617650690" sldId="578"/>
            <ac:spMk id="229" creationId="{F9D3E1D2-ABC6-45B0-BD09-FAFC8CC2A29E}"/>
          </ac:spMkLst>
        </pc:spChg>
        <pc:spChg chg="mod">
          <ac:chgData name="reza kabir" userId="af3c95a13102d509" providerId="LiveId" clId="{F2C1D07E-E9FC-46B9-99E8-D8A07FCEE88F}" dt="2020-05-17T16:40:04.631" v="249" actId="165"/>
          <ac:spMkLst>
            <pc:docMk/>
            <pc:sldMk cId="2617650690" sldId="578"/>
            <ac:spMk id="230" creationId="{5511EF55-994F-4A6F-9E3B-92627B514C53}"/>
          </ac:spMkLst>
        </pc:spChg>
        <pc:spChg chg="mod">
          <ac:chgData name="reza kabir" userId="af3c95a13102d509" providerId="LiveId" clId="{F2C1D07E-E9FC-46B9-99E8-D8A07FCEE88F}" dt="2020-05-17T16:40:04.631" v="249" actId="165"/>
          <ac:spMkLst>
            <pc:docMk/>
            <pc:sldMk cId="2617650690" sldId="578"/>
            <ac:spMk id="231" creationId="{5436DE5F-E720-4726-86B4-16CD3D6ABE28}"/>
          </ac:spMkLst>
        </pc:spChg>
        <pc:spChg chg="mod">
          <ac:chgData name="reza kabir" userId="af3c95a13102d509" providerId="LiveId" clId="{F2C1D07E-E9FC-46B9-99E8-D8A07FCEE88F}" dt="2020-05-17T16:40:04.631" v="249" actId="165"/>
          <ac:spMkLst>
            <pc:docMk/>
            <pc:sldMk cId="2617650690" sldId="578"/>
            <ac:spMk id="232" creationId="{E9670143-AFA7-48AF-BF96-AD6FF80ECE49}"/>
          </ac:spMkLst>
        </pc:spChg>
        <pc:spChg chg="mod">
          <ac:chgData name="reza kabir" userId="af3c95a13102d509" providerId="LiveId" clId="{F2C1D07E-E9FC-46B9-99E8-D8A07FCEE88F}" dt="2020-05-17T16:40:04.631" v="249" actId="165"/>
          <ac:spMkLst>
            <pc:docMk/>
            <pc:sldMk cId="2617650690" sldId="578"/>
            <ac:spMk id="233" creationId="{07A1BCFF-C8CF-48DF-A6A0-E5F7DCE9DD75}"/>
          </ac:spMkLst>
        </pc:spChg>
        <pc:spChg chg="mod">
          <ac:chgData name="reza kabir" userId="af3c95a13102d509" providerId="LiveId" clId="{F2C1D07E-E9FC-46B9-99E8-D8A07FCEE88F}" dt="2020-05-17T16:40:04.631" v="249" actId="165"/>
          <ac:spMkLst>
            <pc:docMk/>
            <pc:sldMk cId="2617650690" sldId="578"/>
            <ac:spMk id="234" creationId="{441EB6F4-C660-42CE-B6FB-8D22685E29B8}"/>
          </ac:spMkLst>
        </pc:spChg>
        <pc:spChg chg="mod">
          <ac:chgData name="reza kabir" userId="af3c95a13102d509" providerId="LiveId" clId="{F2C1D07E-E9FC-46B9-99E8-D8A07FCEE88F}" dt="2020-05-17T16:40:04.631" v="249" actId="165"/>
          <ac:spMkLst>
            <pc:docMk/>
            <pc:sldMk cId="2617650690" sldId="578"/>
            <ac:spMk id="235" creationId="{2CB8FC8C-ABCD-4205-9FFC-9D9E791DF7DC}"/>
          </ac:spMkLst>
        </pc:spChg>
        <pc:spChg chg="mod">
          <ac:chgData name="reza kabir" userId="af3c95a13102d509" providerId="LiveId" clId="{F2C1D07E-E9FC-46B9-99E8-D8A07FCEE88F}" dt="2020-05-17T16:40:04.631" v="249" actId="165"/>
          <ac:spMkLst>
            <pc:docMk/>
            <pc:sldMk cId="2617650690" sldId="578"/>
            <ac:spMk id="237" creationId="{5903B16F-EB2B-4312-B7CD-455FED577716}"/>
          </ac:spMkLst>
        </pc:spChg>
        <pc:spChg chg="mod">
          <ac:chgData name="reza kabir" userId="af3c95a13102d509" providerId="LiveId" clId="{F2C1D07E-E9FC-46B9-99E8-D8A07FCEE88F}" dt="2020-05-17T16:40:04.631" v="249" actId="165"/>
          <ac:spMkLst>
            <pc:docMk/>
            <pc:sldMk cId="2617650690" sldId="578"/>
            <ac:spMk id="238" creationId="{34FD09D3-42AA-46B9-86E3-FA86C99615EA}"/>
          </ac:spMkLst>
        </pc:spChg>
        <pc:spChg chg="mod">
          <ac:chgData name="reza kabir" userId="af3c95a13102d509" providerId="LiveId" clId="{F2C1D07E-E9FC-46B9-99E8-D8A07FCEE88F}" dt="2020-05-17T16:40:04.631" v="249" actId="165"/>
          <ac:spMkLst>
            <pc:docMk/>
            <pc:sldMk cId="2617650690" sldId="578"/>
            <ac:spMk id="239" creationId="{4FFB13F7-2A68-4434-B814-D0BE4046DABA}"/>
          </ac:spMkLst>
        </pc:spChg>
        <pc:spChg chg="add mod ord">
          <ac:chgData name="reza kabir" userId="af3c95a13102d509" providerId="LiveId" clId="{F2C1D07E-E9FC-46B9-99E8-D8A07FCEE88F}" dt="2020-05-17T16:39:58.889" v="247" actId="20577"/>
          <ac:spMkLst>
            <pc:docMk/>
            <pc:sldMk cId="2617650690" sldId="578"/>
            <ac:spMk id="240" creationId="{ECBFEFD8-61AD-41AA-B1C6-51F4F41ABAC5}"/>
          </ac:spMkLst>
        </pc:spChg>
        <pc:spChg chg="add mod">
          <ac:chgData name="reza kabir" userId="af3c95a13102d509" providerId="LiveId" clId="{F2C1D07E-E9FC-46B9-99E8-D8A07FCEE88F}" dt="2020-05-17T16:53:53.367" v="267" actId="1076"/>
          <ac:spMkLst>
            <pc:docMk/>
            <pc:sldMk cId="2617650690" sldId="578"/>
            <ac:spMk id="241" creationId="{5BAA3CBC-1F40-4E72-8D7D-3AE98E484F99}"/>
          </ac:spMkLst>
        </pc:spChg>
        <pc:grpChg chg="add del mod">
          <ac:chgData name="reza kabir" userId="af3c95a13102d509" providerId="LiveId" clId="{F2C1D07E-E9FC-46B9-99E8-D8A07FCEE88F}" dt="2020-05-17T16:39:39.542" v="224" actId="165"/>
          <ac:grpSpMkLst>
            <pc:docMk/>
            <pc:sldMk cId="2617650690" sldId="578"/>
            <ac:grpSpMk id="2" creationId="{85B4D378-9B07-4E5F-998D-A017C324AD26}"/>
          </ac:grpSpMkLst>
        </pc:grpChg>
        <pc:grpChg chg="del mod topLvl">
          <ac:chgData name="reza kabir" userId="af3c95a13102d509" providerId="LiveId" clId="{F2C1D07E-E9FC-46B9-99E8-D8A07FCEE88F}" dt="2020-05-17T16:39:41.389" v="225" actId="478"/>
          <ac:grpSpMkLst>
            <pc:docMk/>
            <pc:sldMk cId="2617650690" sldId="578"/>
            <ac:grpSpMk id="5" creationId="{85B4D378-9B07-4E5F-998D-A017C324AD26}"/>
          </ac:grpSpMkLst>
        </pc:grpChg>
        <pc:grpChg chg="mod">
          <ac:chgData name="reza kabir" userId="af3c95a13102d509" providerId="LiveId" clId="{F2C1D07E-E9FC-46B9-99E8-D8A07FCEE88F}" dt="2020-05-17T16:39:39.542" v="224" actId="165"/>
          <ac:grpSpMkLst>
            <pc:docMk/>
            <pc:sldMk cId="2617650690" sldId="578"/>
            <ac:grpSpMk id="7" creationId="{85B4D378-9B07-4E5F-998D-A017C324AD26}"/>
          </ac:grpSpMkLst>
        </pc:grpChg>
        <pc:grpChg chg="mod">
          <ac:chgData name="reza kabir" userId="af3c95a13102d509" providerId="LiveId" clId="{F2C1D07E-E9FC-46B9-99E8-D8A07FCEE88F}" dt="2020-05-17T16:39:39.542" v="224" actId="165"/>
          <ac:grpSpMkLst>
            <pc:docMk/>
            <pc:sldMk cId="2617650690" sldId="578"/>
            <ac:grpSpMk id="15" creationId="{85B4D378-9B07-4E5F-998D-A017C324AD26}"/>
          </ac:grpSpMkLst>
        </pc:grpChg>
        <pc:grpChg chg="mod">
          <ac:chgData name="reza kabir" userId="af3c95a13102d509" providerId="LiveId" clId="{F2C1D07E-E9FC-46B9-99E8-D8A07FCEE88F}" dt="2020-05-17T16:39:39.542" v="224" actId="165"/>
          <ac:grpSpMkLst>
            <pc:docMk/>
            <pc:sldMk cId="2617650690" sldId="578"/>
            <ac:grpSpMk id="25" creationId="{85B4D378-9B07-4E5F-998D-A017C324AD26}"/>
          </ac:grpSpMkLst>
        </pc:grpChg>
        <pc:grpChg chg="mod">
          <ac:chgData name="reza kabir" userId="af3c95a13102d509" providerId="LiveId" clId="{F2C1D07E-E9FC-46B9-99E8-D8A07FCEE88F}" dt="2020-05-17T16:39:39.542" v="224" actId="165"/>
          <ac:grpSpMkLst>
            <pc:docMk/>
            <pc:sldMk cId="2617650690" sldId="578"/>
            <ac:grpSpMk id="30" creationId="{85B4D378-9B07-4E5F-998D-A017C324AD26}"/>
          </ac:grpSpMkLst>
        </pc:grpChg>
        <pc:grpChg chg="del mod topLvl">
          <ac:chgData name="reza kabir" userId="af3c95a13102d509" providerId="LiveId" clId="{F2C1D07E-E9FC-46B9-99E8-D8A07FCEE88F}" dt="2020-05-17T16:40:04.631" v="249" actId="165"/>
          <ac:grpSpMkLst>
            <pc:docMk/>
            <pc:sldMk cId="2617650690" sldId="578"/>
            <ac:grpSpMk id="33" creationId="{85B4D378-9B07-4E5F-998D-A017C324AD26}"/>
          </ac:grpSpMkLst>
        </pc:grpChg>
        <pc:grpChg chg="del mod topLvl">
          <ac:chgData name="reza kabir" userId="af3c95a13102d509" providerId="LiveId" clId="{F2C1D07E-E9FC-46B9-99E8-D8A07FCEE88F}" dt="2020-05-17T16:40:10.913" v="251" actId="165"/>
          <ac:grpSpMkLst>
            <pc:docMk/>
            <pc:sldMk cId="2617650690" sldId="578"/>
            <ac:grpSpMk id="34" creationId="{85B4D378-9B07-4E5F-998D-A017C324AD26}"/>
          </ac:grpSpMkLst>
        </pc:grpChg>
        <pc:grpChg chg="del mod topLvl">
          <ac:chgData name="reza kabir" userId="af3c95a13102d509" providerId="LiveId" clId="{F2C1D07E-E9FC-46B9-99E8-D8A07FCEE88F}" dt="2020-05-17T16:40:17.156" v="253" actId="165"/>
          <ac:grpSpMkLst>
            <pc:docMk/>
            <pc:sldMk cId="2617650690" sldId="578"/>
            <ac:grpSpMk id="35" creationId="{85B4D378-9B07-4E5F-998D-A017C324AD26}"/>
          </ac:grpSpMkLst>
        </pc:grpChg>
        <pc:grpChg chg="del mod topLvl">
          <ac:chgData name="reza kabir" userId="af3c95a13102d509" providerId="LiveId" clId="{F2C1D07E-E9FC-46B9-99E8-D8A07FCEE88F}" dt="2020-05-17T16:40:24.273" v="255" actId="478"/>
          <ac:grpSpMkLst>
            <pc:docMk/>
            <pc:sldMk cId="2617650690" sldId="578"/>
            <ac:grpSpMk id="36" creationId="{85B4D378-9B07-4E5F-998D-A017C324AD26}"/>
          </ac:grpSpMkLst>
        </pc:grpChg>
        <pc:grpChg chg="mod">
          <ac:chgData name="reza kabir" userId="af3c95a13102d509" providerId="LiveId" clId="{F2C1D07E-E9FC-46B9-99E8-D8A07FCEE88F}" dt="2020-05-17T16:40:17.156" v="253" actId="165"/>
          <ac:grpSpMkLst>
            <pc:docMk/>
            <pc:sldMk cId="2617650690" sldId="578"/>
            <ac:grpSpMk id="37" creationId="{85B4D378-9B07-4E5F-998D-A017C324AD26}"/>
          </ac:grpSpMkLst>
        </pc:grpChg>
        <pc:grpChg chg="mod">
          <ac:chgData name="reza kabir" userId="af3c95a13102d509" providerId="LiveId" clId="{F2C1D07E-E9FC-46B9-99E8-D8A07FCEE88F}" dt="2020-05-17T16:40:17.156" v="253" actId="165"/>
          <ac:grpSpMkLst>
            <pc:docMk/>
            <pc:sldMk cId="2617650690" sldId="578"/>
            <ac:grpSpMk id="45" creationId="{85B4D378-9B07-4E5F-998D-A017C324AD26}"/>
          </ac:grpSpMkLst>
        </pc:grpChg>
        <pc:grpChg chg="del mod topLvl">
          <ac:chgData name="reza kabir" userId="af3c95a13102d509" providerId="LiveId" clId="{F2C1D07E-E9FC-46B9-99E8-D8A07FCEE88F}" dt="2020-05-17T16:40:14.498" v="252" actId="165"/>
          <ac:grpSpMkLst>
            <pc:docMk/>
            <pc:sldMk cId="2617650690" sldId="578"/>
            <ac:grpSpMk id="96" creationId="{85B4D378-9B07-4E5F-998D-A017C324AD26}"/>
          </ac:grpSpMkLst>
        </pc:grpChg>
        <pc:grpChg chg="del mod topLvl">
          <ac:chgData name="reza kabir" userId="af3c95a13102d509" providerId="LiveId" clId="{F2C1D07E-E9FC-46B9-99E8-D8A07FCEE88F}" dt="2020-05-17T16:40:24.273" v="255" actId="478"/>
          <ac:grpSpMkLst>
            <pc:docMk/>
            <pc:sldMk cId="2617650690" sldId="578"/>
            <ac:grpSpMk id="97" creationId="{85B4D378-9B07-4E5F-998D-A017C324AD26}"/>
          </ac:grpSpMkLst>
        </pc:grpChg>
        <pc:grpChg chg="mod">
          <ac:chgData name="reza kabir" userId="af3c95a13102d509" providerId="LiveId" clId="{F2C1D07E-E9FC-46B9-99E8-D8A07FCEE88F}" dt="2020-05-17T16:40:14.498" v="252" actId="165"/>
          <ac:grpSpMkLst>
            <pc:docMk/>
            <pc:sldMk cId="2617650690" sldId="578"/>
            <ac:grpSpMk id="98" creationId="{85B4D378-9B07-4E5F-998D-A017C324AD26}"/>
          </ac:grpSpMkLst>
        </pc:grpChg>
        <pc:grpChg chg="mod">
          <ac:chgData name="reza kabir" userId="af3c95a13102d509" providerId="LiveId" clId="{F2C1D07E-E9FC-46B9-99E8-D8A07FCEE88F}" dt="2020-05-17T16:40:14.498" v="252" actId="165"/>
          <ac:grpSpMkLst>
            <pc:docMk/>
            <pc:sldMk cId="2617650690" sldId="578"/>
            <ac:grpSpMk id="106" creationId="{85B4D378-9B07-4E5F-998D-A017C324AD26}"/>
          </ac:grpSpMkLst>
        </pc:grpChg>
        <pc:grpChg chg="mod topLvl">
          <ac:chgData name="reza kabir" userId="af3c95a13102d509" providerId="LiveId" clId="{F2C1D07E-E9FC-46B9-99E8-D8A07FCEE88F}" dt="2020-05-17T16:40:14.498" v="252" actId="165"/>
          <ac:grpSpMkLst>
            <pc:docMk/>
            <pc:sldMk cId="2617650690" sldId="578"/>
            <ac:grpSpMk id="156" creationId="{85B4D378-9B07-4E5F-998D-A017C324AD26}"/>
          </ac:grpSpMkLst>
        </pc:grpChg>
        <pc:grpChg chg="mod">
          <ac:chgData name="reza kabir" userId="af3c95a13102d509" providerId="LiveId" clId="{F2C1D07E-E9FC-46B9-99E8-D8A07FCEE88F}" dt="2020-05-17T16:40:14.498" v="252" actId="165"/>
          <ac:grpSpMkLst>
            <pc:docMk/>
            <pc:sldMk cId="2617650690" sldId="578"/>
            <ac:grpSpMk id="157" creationId="{85B4D378-9B07-4E5F-998D-A017C324AD26}"/>
          </ac:grpSpMkLst>
        </pc:grpChg>
        <pc:grpChg chg="del mod topLvl">
          <ac:chgData name="reza kabir" userId="af3c95a13102d509" providerId="LiveId" clId="{F2C1D07E-E9FC-46B9-99E8-D8A07FCEE88F}" dt="2020-05-17T16:40:21.042" v="254" actId="165"/>
          <ac:grpSpMkLst>
            <pc:docMk/>
            <pc:sldMk cId="2617650690" sldId="578"/>
            <ac:grpSpMk id="163" creationId="{85B4D378-9B07-4E5F-998D-A017C324AD26}"/>
          </ac:grpSpMkLst>
        </pc:grpChg>
        <pc:grpChg chg="del mod topLvl">
          <ac:chgData name="reza kabir" userId="af3c95a13102d509" providerId="LiveId" clId="{F2C1D07E-E9FC-46B9-99E8-D8A07FCEE88F}" dt="2020-05-17T16:40:24.273" v="255" actId="478"/>
          <ac:grpSpMkLst>
            <pc:docMk/>
            <pc:sldMk cId="2617650690" sldId="578"/>
            <ac:grpSpMk id="164" creationId="{85B4D378-9B07-4E5F-998D-A017C324AD26}"/>
          </ac:grpSpMkLst>
        </pc:grpChg>
        <pc:grpChg chg="mod">
          <ac:chgData name="reza kabir" userId="af3c95a13102d509" providerId="LiveId" clId="{F2C1D07E-E9FC-46B9-99E8-D8A07FCEE88F}" dt="2020-05-17T16:40:21.042" v="254" actId="165"/>
          <ac:grpSpMkLst>
            <pc:docMk/>
            <pc:sldMk cId="2617650690" sldId="578"/>
            <ac:grpSpMk id="165" creationId="{85B4D378-9B07-4E5F-998D-A017C324AD26}"/>
          </ac:grpSpMkLst>
        </pc:grpChg>
        <pc:grpChg chg="mod">
          <ac:chgData name="reza kabir" userId="af3c95a13102d509" providerId="LiveId" clId="{F2C1D07E-E9FC-46B9-99E8-D8A07FCEE88F}" dt="2020-05-17T16:40:21.042" v="254" actId="165"/>
          <ac:grpSpMkLst>
            <pc:docMk/>
            <pc:sldMk cId="2617650690" sldId="578"/>
            <ac:grpSpMk id="173" creationId="{85B4D378-9B07-4E5F-998D-A017C324AD26}"/>
          </ac:grpSpMkLst>
        </pc:grpChg>
        <pc:grpChg chg="mod topLvl">
          <ac:chgData name="reza kabir" userId="af3c95a13102d509" providerId="LiveId" clId="{F2C1D07E-E9FC-46B9-99E8-D8A07FCEE88F}" dt="2020-05-17T16:40:21.042" v="254" actId="165"/>
          <ac:grpSpMkLst>
            <pc:docMk/>
            <pc:sldMk cId="2617650690" sldId="578"/>
            <ac:grpSpMk id="223" creationId="{85B4D378-9B07-4E5F-998D-A017C324AD26}"/>
          </ac:grpSpMkLst>
        </pc:grpChg>
        <pc:grpChg chg="mod topLvl">
          <ac:chgData name="reza kabir" userId="af3c95a13102d509" providerId="LiveId" clId="{F2C1D07E-E9FC-46B9-99E8-D8A07FCEE88F}" dt="2020-05-17T16:40:04.631" v="249" actId="165"/>
          <ac:grpSpMkLst>
            <pc:docMk/>
            <pc:sldMk cId="2617650690" sldId="578"/>
            <ac:grpSpMk id="227" creationId="{85B4D378-9B07-4E5F-998D-A017C324AD26}"/>
          </ac:grpSpMkLst>
        </pc:grpChg>
        <pc:grpChg chg="mod">
          <ac:chgData name="reza kabir" userId="af3c95a13102d509" providerId="LiveId" clId="{F2C1D07E-E9FC-46B9-99E8-D8A07FCEE88F}" dt="2020-05-17T16:40:04.631" v="249" actId="165"/>
          <ac:grpSpMkLst>
            <pc:docMk/>
            <pc:sldMk cId="2617650690" sldId="578"/>
            <ac:grpSpMk id="228" creationId="{85B4D378-9B07-4E5F-998D-A017C324AD26}"/>
          </ac:grpSpMkLst>
        </pc:grpChg>
        <pc:grpChg chg="del mod topLvl">
          <ac:chgData name="reza kabir" userId="af3c95a13102d509" providerId="LiveId" clId="{F2C1D07E-E9FC-46B9-99E8-D8A07FCEE88F}" dt="2020-05-17T16:54:39.399" v="284" actId="478"/>
          <ac:grpSpMkLst>
            <pc:docMk/>
            <pc:sldMk cId="2617650690" sldId="578"/>
            <ac:grpSpMk id="236" creationId="{85B4D378-9B07-4E5F-998D-A017C324AD26}"/>
          </ac:grpSpMkLst>
        </pc:grpChg>
        <pc:picChg chg="del">
          <ac:chgData name="reza kabir" userId="af3c95a13102d509" providerId="LiveId" clId="{F2C1D07E-E9FC-46B9-99E8-D8A07FCEE88F}" dt="2020-05-17T16:54:41.242" v="285" actId="478"/>
          <ac:picMkLst>
            <pc:docMk/>
            <pc:sldMk cId="2617650690" sldId="578"/>
            <ac:picMk id="3" creationId="{2A867CE5-864E-4FC3-BAC7-37BD9D943F8E}"/>
          </ac:picMkLst>
        </pc:picChg>
        <pc:picChg chg="del">
          <ac:chgData name="reza kabir" userId="af3c95a13102d509" providerId="LiveId" clId="{F2C1D07E-E9FC-46B9-99E8-D8A07FCEE88F}" dt="2020-05-17T16:39:30.778" v="221" actId="27803"/>
          <ac:picMkLst>
            <pc:docMk/>
            <pc:sldMk cId="2617650690" sldId="578"/>
            <ac:picMk id="4" creationId="{85B4D378-9B07-4E5F-998D-A017C324AD26}"/>
          </ac:picMkLst>
        </pc:picChg>
      </pc:sldChg>
      <pc:sldChg chg="addSp delSp modSp mod modClrScheme chgLayout">
        <pc:chgData name="reza kabir" userId="af3c95a13102d509" providerId="LiveId" clId="{F2C1D07E-E9FC-46B9-99E8-D8A07FCEE88F}" dt="2020-05-17T16:55:25.984" v="308" actId="478"/>
        <pc:sldMkLst>
          <pc:docMk/>
          <pc:sldMk cId="880902727" sldId="673"/>
        </pc:sldMkLst>
        <pc:spChg chg="add mod ord">
          <ac:chgData name="reza kabir" userId="af3c95a13102d509" providerId="LiveId" clId="{F2C1D07E-E9FC-46B9-99E8-D8A07FCEE88F}" dt="2020-05-17T16:54:59.835" v="299" actId="20577"/>
          <ac:spMkLst>
            <pc:docMk/>
            <pc:sldMk cId="880902727" sldId="673"/>
            <ac:spMk id="2" creationId="{41534DC8-A53B-4C35-A224-5885E6F52E56}"/>
          </ac:spMkLst>
        </pc:spChg>
        <pc:spChg chg="add mod">
          <ac:chgData name="reza kabir" userId="af3c95a13102d509" providerId="LiveId" clId="{F2C1D07E-E9FC-46B9-99E8-D8A07FCEE88F}" dt="2020-05-17T16:55:17.525" v="305" actId="14100"/>
          <ac:spMkLst>
            <pc:docMk/>
            <pc:sldMk cId="880902727" sldId="673"/>
            <ac:spMk id="38" creationId="{6E711D5D-B6C1-49E2-875F-1A246252C510}"/>
          </ac:spMkLst>
        </pc:spChg>
        <pc:spChg chg="add mod">
          <ac:chgData name="reza kabir" userId="af3c95a13102d509" providerId="LiveId" clId="{F2C1D07E-E9FC-46B9-99E8-D8A07FCEE88F}" dt="2020-05-17T16:55:20.334" v="306" actId="571"/>
          <ac:spMkLst>
            <pc:docMk/>
            <pc:sldMk cId="880902727" sldId="673"/>
            <ac:spMk id="39" creationId="{C207CF72-D41D-42B9-9D55-01D7038C5B36}"/>
          </ac:spMkLst>
        </pc:spChg>
        <pc:spChg chg="add mod">
          <ac:chgData name="reza kabir" userId="af3c95a13102d509" providerId="LiveId" clId="{F2C1D07E-E9FC-46B9-99E8-D8A07FCEE88F}" dt="2020-05-17T16:55:23.744" v="307" actId="571"/>
          <ac:spMkLst>
            <pc:docMk/>
            <pc:sldMk cId="880902727" sldId="673"/>
            <ac:spMk id="40" creationId="{41F7486B-4202-4DF2-B066-7A0C489731DD}"/>
          </ac:spMkLst>
        </pc:spChg>
        <pc:grpChg chg="mod">
          <ac:chgData name="reza kabir" userId="af3c95a13102d509" providerId="LiveId" clId="{F2C1D07E-E9FC-46B9-99E8-D8A07FCEE88F}" dt="2020-05-17T16:54:53.746" v="288" actId="1076"/>
          <ac:grpSpMkLst>
            <pc:docMk/>
            <pc:sldMk cId="880902727" sldId="673"/>
            <ac:grpSpMk id="3" creationId="{20B1AF40-705B-4C3A-B12D-1AEFEBB80732}"/>
          </ac:grpSpMkLst>
        </pc:grpChg>
        <pc:picChg chg="del">
          <ac:chgData name="reza kabir" userId="af3c95a13102d509" providerId="LiveId" clId="{F2C1D07E-E9FC-46B9-99E8-D8A07FCEE88F}" dt="2020-05-17T16:55:25.984" v="308" actId="478"/>
          <ac:picMkLst>
            <pc:docMk/>
            <pc:sldMk cId="880902727" sldId="673"/>
            <ac:picMk id="37" creationId="{B809F1E9-A9E4-49B4-AF99-6B83B5901D4D}"/>
          </ac:picMkLst>
        </pc:picChg>
      </pc:sldChg>
      <pc:sldChg chg="addSp delSp modSp mod modClrScheme chgLayout">
        <pc:chgData name="reza kabir" userId="af3c95a13102d509" providerId="LiveId" clId="{F2C1D07E-E9FC-46B9-99E8-D8A07FCEE88F}" dt="2020-05-17T16:57:55.255" v="365" actId="478"/>
        <pc:sldMkLst>
          <pc:docMk/>
          <pc:sldMk cId="3467894392" sldId="674"/>
        </pc:sldMkLst>
        <pc:spChg chg="add mod ord">
          <ac:chgData name="reza kabir" userId="af3c95a13102d509" providerId="LiveId" clId="{F2C1D07E-E9FC-46B9-99E8-D8A07FCEE88F}" dt="2020-05-17T16:57:10.199" v="350" actId="20577"/>
          <ac:spMkLst>
            <pc:docMk/>
            <pc:sldMk cId="3467894392" sldId="674"/>
            <ac:spMk id="5" creationId="{060879C5-9525-4E4E-95CD-6A11F6B1D1A9}"/>
          </ac:spMkLst>
        </pc:spChg>
        <pc:spChg chg="add mod">
          <ac:chgData name="reza kabir" userId="af3c95a13102d509" providerId="LiveId" clId="{F2C1D07E-E9FC-46B9-99E8-D8A07FCEE88F}" dt="2020-05-17T16:57:03.091" v="339" actId="1076"/>
          <ac:spMkLst>
            <pc:docMk/>
            <pc:sldMk cId="3467894392" sldId="674"/>
            <ac:spMk id="22" creationId="{3D17930F-4E52-4107-A398-AE9C67C40903}"/>
          </ac:spMkLst>
        </pc:spChg>
        <pc:spChg chg="add mod">
          <ac:chgData name="reza kabir" userId="af3c95a13102d509" providerId="LiveId" clId="{F2C1D07E-E9FC-46B9-99E8-D8A07FCEE88F}" dt="2020-05-17T16:57:03.091" v="339" actId="1076"/>
          <ac:spMkLst>
            <pc:docMk/>
            <pc:sldMk cId="3467894392" sldId="674"/>
            <ac:spMk id="23" creationId="{2990319C-BB72-4151-83D5-1EC1820FE6ED}"/>
          </ac:spMkLst>
        </pc:spChg>
        <pc:spChg chg="add mod">
          <ac:chgData name="reza kabir" userId="af3c95a13102d509" providerId="LiveId" clId="{F2C1D07E-E9FC-46B9-99E8-D8A07FCEE88F}" dt="2020-05-17T16:57:03.091" v="339" actId="1076"/>
          <ac:spMkLst>
            <pc:docMk/>
            <pc:sldMk cId="3467894392" sldId="674"/>
            <ac:spMk id="24" creationId="{129955BC-A9AE-4B3E-9EB7-11DE1E1853A2}"/>
          </ac:spMkLst>
        </pc:spChg>
        <pc:spChg chg="add mod">
          <ac:chgData name="reza kabir" userId="af3c95a13102d509" providerId="LiveId" clId="{F2C1D07E-E9FC-46B9-99E8-D8A07FCEE88F}" dt="2020-05-17T16:57:03.091" v="339" actId="1076"/>
          <ac:spMkLst>
            <pc:docMk/>
            <pc:sldMk cId="3467894392" sldId="674"/>
            <ac:spMk id="27" creationId="{6E769BC7-5F51-4901-94C7-B9F0DB297CA4}"/>
          </ac:spMkLst>
        </pc:spChg>
        <pc:spChg chg="mod">
          <ac:chgData name="reza kabir" userId="af3c95a13102d509" providerId="LiveId" clId="{F2C1D07E-E9FC-46B9-99E8-D8A07FCEE88F}" dt="2020-05-17T16:56:46.091" v="333" actId="571"/>
          <ac:spMkLst>
            <pc:docMk/>
            <pc:sldMk cId="3467894392" sldId="674"/>
            <ac:spMk id="29" creationId="{C7AF1A8A-12C1-4645-983C-8E1EF6722713}"/>
          </ac:spMkLst>
        </pc:spChg>
        <pc:spChg chg="mod">
          <ac:chgData name="reza kabir" userId="af3c95a13102d509" providerId="LiveId" clId="{F2C1D07E-E9FC-46B9-99E8-D8A07FCEE88F}" dt="2020-05-17T16:56:46.091" v="333" actId="571"/>
          <ac:spMkLst>
            <pc:docMk/>
            <pc:sldMk cId="3467894392" sldId="674"/>
            <ac:spMk id="30" creationId="{3D988FC5-3810-4B30-884D-12D2B1396A8B}"/>
          </ac:spMkLst>
        </pc:spChg>
        <pc:spChg chg="mod">
          <ac:chgData name="reza kabir" userId="af3c95a13102d509" providerId="LiveId" clId="{F2C1D07E-E9FC-46B9-99E8-D8A07FCEE88F}" dt="2020-05-17T16:56:46.091" v="333" actId="571"/>
          <ac:spMkLst>
            <pc:docMk/>
            <pc:sldMk cId="3467894392" sldId="674"/>
            <ac:spMk id="31" creationId="{9D2500FB-E88A-4C32-B7A5-37EA518D75AE}"/>
          </ac:spMkLst>
        </pc:spChg>
        <pc:spChg chg="mod">
          <ac:chgData name="reza kabir" userId="af3c95a13102d509" providerId="LiveId" clId="{F2C1D07E-E9FC-46B9-99E8-D8A07FCEE88F}" dt="2020-05-17T16:57:32.318" v="353"/>
          <ac:spMkLst>
            <pc:docMk/>
            <pc:sldMk cId="3467894392" sldId="674"/>
            <ac:spMk id="34" creationId="{DB7FA277-DAC0-4102-8654-A6DFFF504CA3}"/>
          </ac:spMkLst>
        </pc:spChg>
        <pc:spChg chg="mod">
          <ac:chgData name="reza kabir" userId="af3c95a13102d509" providerId="LiveId" clId="{F2C1D07E-E9FC-46B9-99E8-D8A07FCEE88F}" dt="2020-05-17T16:57:32.318" v="353"/>
          <ac:spMkLst>
            <pc:docMk/>
            <pc:sldMk cId="3467894392" sldId="674"/>
            <ac:spMk id="35" creationId="{75A74F85-0B84-4636-9DD8-C6C645C669B9}"/>
          </ac:spMkLst>
        </pc:spChg>
        <pc:spChg chg="mod">
          <ac:chgData name="reza kabir" userId="af3c95a13102d509" providerId="LiveId" clId="{F2C1D07E-E9FC-46B9-99E8-D8A07FCEE88F}" dt="2020-05-17T16:57:32.318" v="353"/>
          <ac:spMkLst>
            <pc:docMk/>
            <pc:sldMk cId="3467894392" sldId="674"/>
            <ac:spMk id="36" creationId="{192F5155-69A4-41F0-9A61-7EB468C9CC92}"/>
          </ac:spMkLst>
        </pc:spChg>
        <pc:spChg chg="mod">
          <ac:chgData name="reza kabir" userId="af3c95a13102d509" providerId="LiveId" clId="{F2C1D07E-E9FC-46B9-99E8-D8A07FCEE88F}" dt="2020-05-17T16:57:32.318" v="353"/>
          <ac:spMkLst>
            <pc:docMk/>
            <pc:sldMk cId="3467894392" sldId="674"/>
            <ac:spMk id="37" creationId="{CD2E22AA-D713-43AB-8754-F86F98C82A15}"/>
          </ac:spMkLst>
        </pc:spChg>
        <pc:spChg chg="mod">
          <ac:chgData name="reza kabir" userId="af3c95a13102d509" providerId="LiveId" clId="{F2C1D07E-E9FC-46B9-99E8-D8A07FCEE88F}" dt="2020-05-17T16:57:32.318" v="353"/>
          <ac:spMkLst>
            <pc:docMk/>
            <pc:sldMk cId="3467894392" sldId="674"/>
            <ac:spMk id="38" creationId="{9A54F823-0F3E-49D0-902B-CEF178E49085}"/>
          </ac:spMkLst>
        </pc:spChg>
        <pc:spChg chg="mod">
          <ac:chgData name="reza kabir" userId="af3c95a13102d509" providerId="LiveId" clId="{F2C1D07E-E9FC-46B9-99E8-D8A07FCEE88F}" dt="2020-05-17T16:57:32.318" v="353"/>
          <ac:spMkLst>
            <pc:docMk/>
            <pc:sldMk cId="3467894392" sldId="674"/>
            <ac:spMk id="39" creationId="{54360F53-C098-43A6-9042-028476C64A76}"/>
          </ac:spMkLst>
        </pc:spChg>
        <pc:spChg chg="add mod">
          <ac:chgData name="reza kabir" userId="af3c95a13102d509" providerId="LiveId" clId="{F2C1D07E-E9FC-46B9-99E8-D8A07FCEE88F}" dt="2020-05-17T16:57:48.513" v="361" actId="1076"/>
          <ac:spMkLst>
            <pc:docMk/>
            <pc:sldMk cId="3467894392" sldId="674"/>
            <ac:spMk id="40" creationId="{A78AAD18-001B-4F09-9668-25AE67ACF5D4}"/>
          </ac:spMkLst>
        </pc:spChg>
        <pc:spChg chg="mod">
          <ac:chgData name="reza kabir" userId="af3c95a13102d509" providerId="LiveId" clId="{F2C1D07E-E9FC-46B9-99E8-D8A07FCEE88F}" dt="2020-05-17T16:57:32.318" v="353"/>
          <ac:spMkLst>
            <pc:docMk/>
            <pc:sldMk cId="3467894392" sldId="674"/>
            <ac:spMk id="42" creationId="{058F8A42-60D2-4D0F-BFF2-1135096794D8}"/>
          </ac:spMkLst>
        </pc:spChg>
        <pc:spChg chg="mod">
          <ac:chgData name="reza kabir" userId="af3c95a13102d509" providerId="LiveId" clId="{F2C1D07E-E9FC-46B9-99E8-D8A07FCEE88F}" dt="2020-05-17T16:57:32.318" v="353"/>
          <ac:spMkLst>
            <pc:docMk/>
            <pc:sldMk cId="3467894392" sldId="674"/>
            <ac:spMk id="43" creationId="{9F837BFB-AC86-43C0-A3E0-3067035AE6D3}"/>
          </ac:spMkLst>
        </pc:spChg>
        <pc:spChg chg="mod">
          <ac:chgData name="reza kabir" userId="af3c95a13102d509" providerId="LiveId" clId="{F2C1D07E-E9FC-46B9-99E8-D8A07FCEE88F}" dt="2020-05-17T16:57:32.318" v="353"/>
          <ac:spMkLst>
            <pc:docMk/>
            <pc:sldMk cId="3467894392" sldId="674"/>
            <ac:spMk id="44" creationId="{0A7D3876-8CFC-444F-B3E9-DC2C53BB97D5}"/>
          </ac:spMkLst>
        </pc:spChg>
        <pc:spChg chg="mod">
          <ac:chgData name="reza kabir" userId="af3c95a13102d509" providerId="LiveId" clId="{F2C1D07E-E9FC-46B9-99E8-D8A07FCEE88F}" dt="2020-05-17T16:57:32.318" v="353"/>
          <ac:spMkLst>
            <pc:docMk/>
            <pc:sldMk cId="3467894392" sldId="674"/>
            <ac:spMk id="45" creationId="{ED6ADBEC-E4DB-4A83-9D2E-60D657186CA1}"/>
          </ac:spMkLst>
        </pc:spChg>
        <pc:spChg chg="mod topLvl">
          <ac:chgData name="reza kabir" userId="af3c95a13102d509" providerId="LiveId" clId="{F2C1D07E-E9FC-46B9-99E8-D8A07FCEE88F}" dt="2020-05-17T16:57:03.091" v="339" actId="1076"/>
          <ac:spMkLst>
            <pc:docMk/>
            <pc:sldMk cId="3467894392" sldId="674"/>
            <ac:spMk id="49" creationId="{2050EB93-C1AA-49A9-9FEB-D45FD7B737C2}"/>
          </ac:spMkLst>
        </pc:spChg>
        <pc:spChg chg="mod topLvl">
          <ac:chgData name="reza kabir" userId="af3c95a13102d509" providerId="LiveId" clId="{F2C1D07E-E9FC-46B9-99E8-D8A07FCEE88F}" dt="2020-05-17T16:57:03.091" v="339" actId="1076"/>
          <ac:spMkLst>
            <pc:docMk/>
            <pc:sldMk cId="3467894392" sldId="674"/>
            <ac:spMk id="51" creationId="{5EE46AA7-EC83-430B-B529-BC9971804B52}"/>
          </ac:spMkLst>
        </pc:spChg>
        <pc:spChg chg="del mod">
          <ac:chgData name="reza kabir" userId="af3c95a13102d509" providerId="LiveId" clId="{F2C1D07E-E9FC-46B9-99E8-D8A07FCEE88F}" dt="2020-05-17T16:56:12.877" v="325" actId="478"/>
          <ac:spMkLst>
            <pc:docMk/>
            <pc:sldMk cId="3467894392" sldId="674"/>
            <ac:spMk id="52" creationId="{977B5EBA-398A-45B0-91FF-5D07E6D8CCD5}"/>
          </ac:spMkLst>
        </pc:spChg>
        <pc:spChg chg="del mod topLvl">
          <ac:chgData name="reza kabir" userId="af3c95a13102d509" providerId="LiveId" clId="{F2C1D07E-E9FC-46B9-99E8-D8A07FCEE88F}" dt="2020-05-17T16:56:47.568" v="334" actId="478"/>
          <ac:spMkLst>
            <pc:docMk/>
            <pc:sldMk cId="3467894392" sldId="674"/>
            <ac:spMk id="54" creationId="{3469571E-592E-4AEE-B2B4-10F1C46D9162}"/>
          </ac:spMkLst>
        </pc:spChg>
        <pc:spChg chg="del mod topLvl">
          <ac:chgData name="reza kabir" userId="af3c95a13102d509" providerId="LiveId" clId="{F2C1D07E-E9FC-46B9-99E8-D8A07FCEE88F}" dt="2020-05-17T16:56:50.257" v="335" actId="478"/>
          <ac:spMkLst>
            <pc:docMk/>
            <pc:sldMk cId="3467894392" sldId="674"/>
            <ac:spMk id="55" creationId="{B017A360-3F0E-40D6-BBDC-B5D0C509742D}"/>
          </ac:spMkLst>
        </pc:spChg>
        <pc:spChg chg="del mod topLvl">
          <ac:chgData name="reza kabir" userId="af3c95a13102d509" providerId="LiveId" clId="{F2C1D07E-E9FC-46B9-99E8-D8A07FCEE88F}" dt="2020-05-17T16:56:50.257" v="335" actId="478"/>
          <ac:spMkLst>
            <pc:docMk/>
            <pc:sldMk cId="3467894392" sldId="674"/>
            <ac:spMk id="56" creationId="{9E6A9591-0B96-4193-BE74-0AEB7FFEFA85}"/>
          </ac:spMkLst>
        </pc:spChg>
        <pc:spChg chg="mod topLvl">
          <ac:chgData name="reza kabir" userId="af3c95a13102d509" providerId="LiveId" clId="{F2C1D07E-E9FC-46B9-99E8-D8A07FCEE88F}" dt="2020-05-17T16:56:30.287" v="328" actId="164"/>
          <ac:spMkLst>
            <pc:docMk/>
            <pc:sldMk cId="3467894392" sldId="674"/>
            <ac:spMk id="57" creationId="{EBA8C677-AAFC-460B-836E-5ED78E6BCEC8}"/>
          </ac:spMkLst>
        </pc:spChg>
        <pc:spChg chg="mod topLvl">
          <ac:chgData name="reza kabir" userId="af3c95a13102d509" providerId="LiveId" clId="{F2C1D07E-E9FC-46B9-99E8-D8A07FCEE88F}" dt="2020-05-17T16:56:30.287" v="328" actId="164"/>
          <ac:spMkLst>
            <pc:docMk/>
            <pc:sldMk cId="3467894392" sldId="674"/>
            <ac:spMk id="58" creationId="{0A348D6D-3579-4C47-B101-D5A9C6629E28}"/>
          </ac:spMkLst>
        </pc:spChg>
        <pc:spChg chg="mod topLvl">
          <ac:chgData name="reza kabir" userId="af3c95a13102d509" providerId="LiveId" clId="{F2C1D07E-E9FC-46B9-99E8-D8A07FCEE88F}" dt="2020-05-17T16:56:30.287" v="328" actId="164"/>
          <ac:spMkLst>
            <pc:docMk/>
            <pc:sldMk cId="3467894392" sldId="674"/>
            <ac:spMk id="59" creationId="{4856D5CF-59E3-40F4-9274-257AE76952B0}"/>
          </ac:spMkLst>
        </pc:spChg>
        <pc:spChg chg="mod topLvl">
          <ac:chgData name="reza kabir" userId="af3c95a13102d509" providerId="LiveId" clId="{F2C1D07E-E9FC-46B9-99E8-D8A07FCEE88F}" dt="2020-05-17T16:56:41.792" v="331" actId="164"/>
          <ac:spMkLst>
            <pc:docMk/>
            <pc:sldMk cId="3467894392" sldId="674"/>
            <ac:spMk id="60" creationId="{9828AB39-67AC-4633-8678-06CB58A9F4F0}"/>
          </ac:spMkLst>
        </pc:spChg>
        <pc:spChg chg="mod topLvl">
          <ac:chgData name="reza kabir" userId="af3c95a13102d509" providerId="LiveId" clId="{F2C1D07E-E9FC-46B9-99E8-D8A07FCEE88F}" dt="2020-05-17T16:56:41.792" v="331" actId="164"/>
          <ac:spMkLst>
            <pc:docMk/>
            <pc:sldMk cId="3467894392" sldId="674"/>
            <ac:spMk id="61" creationId="{460C6793-0197-42C7-99A3-AA1538F0FF38}"/>
          </ac:spMkLst>
        </pc:spChg>
        <pc:spChg chg="mod topLvl">
          <ac:chgData name="reza kabir" userId="af3c95a13102d509" providerId="LiveId" clId="{F2C1D07E-E9FC-46B9-99E8-D8A07FCEE88F}" dt="2020-05-17T16:56:41.792" v="331" actId="164"/>
          <ac:spMkLst>
            <pc:docMk/>
            <pc:sldMk cId="3467894392" sldId="674"/>
            <ac:spMk id="62" creationId="{B0BB8B98-FF43-4CDB-AAED-AFAC993F37D0}"/>
          </ac:spMkLst>
        </pc:spChg>
        <pc:spChg chg="mod topLvl">
          <ac:chgData name="reza kabir" userId="af3c95a13102d509" providerId="LiveId" clId="{F2C1D07E-E9FC-46B9-99E8-D8A07FCEE88F}" dt="2020-05-17T16:57:03.091" v="339" actId="1076"/>
          <ac:spMkLst>
            <pc:docMk/>
            <pc:sldMk cId="3467894392" sldId="674"/>
            <ac:spMk id="63" creationId="{7790AEF8-663B-4C99-BD10-05269E8AD6F7}"/>
          </ac:spMkLst>
        </pc:spChg>
        <pc:spChg chg="mod topLvl">
          <ac:chgData name="reza kabir" userId="af3c95a13102d509" providerId="LiveId" clId="{F2C1D07E-E9FC-46B9-99E8-D8A07FCEE88F}" dt="2020-05-17T16:57:03.091" v="339" actId="1076"/>
          <ac:spMkLst>
            <pc:docMk/>
            <pc:sldMk cId="3467894392" sldId="674"/>
            <ac:spMk id="64" creationId="{ABD33D0D-1328-407C-8457-AF40B20C1312}"/>
          </ac:spMkLst>
        </pc:spChg>
        <pc:spChg chg="mod topLvl">
          <ac:chgData name="reza kabir" userId="af3c95a13102d509" providerId="LiveId" clId="{F2C1D07E-E9FC-46B9-99E8-D8A07FCEE88F}" dt="2020-05-17T16:57:03.091" v="339" actId="1076"/>
          <ac:spMkLst>
            <pc:docMk/>
            <pc:sldMk cId="3467894392" sldId="674"/>
            <ac:spMk id="65" creationId="{8FC51EC5-D726-42E5-8985-782FE1E8B8B6}"/>
          </ac:spMkLst>
        </pc:spChg>
        <pc:spChg chg="mod topLvl">
          <ac:chgData name="reza kabir" userId="af3c95a13102d509" providerId="LiveId" clId="{F2C1D07E-E9FC-46B9-99E8-D8A07FCEE88F}" dt="2020-05-17T16:57:03.091" v="339" actId="1076"/>
          <ac:spMkLst>
            <pc:docMk/>
            <pc:sldMk cId="3467894392" sldId="674"/>
            <ac:spMk id="66" creationId="{15068E2D-4202-4EC2-9C95-2B240A659BA4}"/>
          </ac:spMkLst>
        </pc:spChg>
        <pc:spChg chg="mod topLvl">
          <ac:chgData name="reza kabir" userId="af3c95a13102d509" providerId="LiveId" clId="{F2C1D07E-E9FC-46B9-99E8-D8A07FCEE88F}" dt="2020-05-17T16:57:03.091" v="339" actId="1076"/>
          <ac:spMkLst>
            <pc:docMk/>
            <pc:sldMk cId="3467894392" sldId="674"/>
            <ac:spMk id="67" creationId="{70A2F0EE-6BF3-4164-9648-84AE9C9C282A}"/>
          </ac:spMkLst>
        </pc:spChg>
        <pc:spChg chg="del">
          <ac:chgData name="reza kabir" userId="af3c95a13102d509" providerId="LiveId" clId="{F2C1D07E-E9FC-46B9-99E8-D8A07FCEE88F}" dt="2020-05-17T16:55:31.926" v="309" actId="478"/>
          <ac:spMkLst>
            <pc:docMk/>
            <pc:sldMk cId="3467894392" sldId="674"/>
            <ac:spMk id="68" creationId="{DA4095C9-D5C1-43D3-9566-570BED5055D8}"/>
          </ac:spMkLst>
        </pc:spChg>
        <pc:grpChg chg="add del mod">
          <ac:chgData name="reza kabir" userId="af3c95a13102d509" providerId="LiveId" clId="{F2C1D07E-E9FC-46B9-99E8-D8A07FCEE88F}" dt="2020-05-17T16:56:25.500" v="327" actId="165"/>
          <ac:grpSpMkLst>
            <pc:docMk/>
            <pc:sldMk cId="3467894392" sldId="674"/>
            <ac:grpSpMk id="2" creationId="{5FBB8E42-1A7B-4844-90E5-4CC300DE3844}"/>
          </ac:grpSpMkLst>
        </pc:grpChg>
        <pc:grpChg chg="add mod">
          <ac:chgData name="reza kabir" userId="af3c95a13102d509" providerId="LiveId" clId="{F2C1D07E-E9FC-46B9-99E8-D8A07FCEE88F}" dt="2020-05-17T16:57:03.091" v="339" actId="1076"/>
          <ac:grpSpMkLst>
            <pc:docMk/>
            <pc:sldMk cId="3467894392" sldId="674"/>
            <ac:grpSpMk id="3" creationId="{69D48F06-592E-4CCB-80BE-B83B0B99CA6F}"/>
          </ac:grpSpMkLst>
        </pc:grpChg>
        <pc:grpChg chg="add mod">
          <ac:chgData name="reza kabir" userId="af3c95a13102d509" providerId="LiveId" clId="{F2C1D07E-E9FC-46B9-99E8-D8A07FCEE88F}" dt="2020-05-17T16:57:03.091" v="339" actId="1076"/>
          <ac:grpSpMkLst>
            <pc:docMk/>
            <pc:sldMk cId="3467894392" sldId="674"/>
            <ac:grpSpMk id="4" creationId="{DA251A42-07AE-4FB8-A78E-AF2FA071B782}"/>
          </ac:grpSpMkLst>
        </pc:grpChg>
        <pc:grpChg chg="add mod">
          <ac:chgData name="reza kabir" userId="af3c95a13102d509" providerId="LiveId" clId="{F2C1D07E-E9FC-46B9-99E8-D8A07FCEE88F}" dt="2020-05-17T16:57:03.091" v="339" actId="1076"/>
          <ac:grpSpMkLst>
            <pc:docMk/>
            <pc:sldMk cId="3467894392" sldId="674"/>
            <ac:grpSpMk id="28" creationId="{78438417-B989-4E45-81C4-6B2371514C16}"/>
          </ac:grpSpMkLst>
        </pc:grpChg>
        <pc:grpChg chg="add mod">
          <ac:chgData name="reza kabir" userId="af3c95a13102d509" providerId="LiveId" clId="{F2C1D07E-E9FC-46B9-99E8-D8A07FCEE88F}" dt="2020-05-17T16:57:42.563" v="358" actId="1076"/>
          <ac:grpSpMkLst>
            <pc:docMk/>
            <pc:sldMk cId="3467894392" sldId="674"/>
            <ac:grpSpMk id="33" creationId="{18C39801-164F-42A5-8C50-4B7C2EFD12BD}"/>
          </ac:grpSpMkLst>
        </pc:grpChg>
        <pc:grpChg chg="add mod">
          <ac:chgData name="reza kabir" userId="af3c95a13102d509" providerId="LiveId" clId="{F2C1D07E-E9FC-46B9-99E8-D8A07FCEE88F}" dt="2020-05-17T16:57:52.735" v="364" actId="1076"/>
          <ac:grpSpMkLst>
            <pc:docMk/>
            <pc:sldMk cId="3467894392" sldId="674"/>
            <ac:grpSpMk id="41" creationId="{5005D7A2-A42D-44E5-A2E3-99A3841312E9}"/>
          </ac:grpSpMkLst>
        </pc:grpChg>
        <pc:picChg chg="del">
          <ac:chgData name="reza kabir" userId="af3c95a13102d509" providerId="LiveId" clId="{F2C1D07E-E9FC-46B9-99E8-D8A07FCEE88F}" dt="2020-05-17T16:57:55.255" v="365" actId="478"/>
          <ac:picMkLst>
            <pc:docMk/>
            <pc:sldMk cId="3467894392" sldId="674"/>
            <ac:picMk id="70" creationId="{11E6E0BE-E98B-4C51-85B0-494485692990}"/>
          </ac:picMkLst>
        </pc:picChg>
      </pc:sldChg>
      <pc:sldChg chg="addSp delSp modSp mod modClrScheme chgLayout">
        <pc:chgData name="reza kabir" userId="af3c95a13102d509" providerId="LiveId" clId="{F2C1D07E-E9FC-46B9-99E8-D8A07FCEE88F}" dt="2020-05-17T17:00:47.662" v="392" actId="478"/>
        <pc:sldMkLst>
          <pc:docMk/>
          <pc:sldMk cId="778358191" sldId="675"/>
        </pc:sldMkLst>
        <pc:spChg chg="mod topLvl">
          <ac:chgData name="reza kabir" userId="af3c95a13102d509" providerId="LiveId" clId="{F2C1D07E-E9FC-46B9-99E8-D8A07FCEE88F}" dt="2020-05-17T16:58:06.750" v="366" actId="165"/>
          <ac:spMkLst>
            <pc:docMk/>
            <pc:sldMk cId="778358191" sldId="675"/>
            <ac:spMk id="4" creationId="{FAF91569-3C38-4124-9C73-DB032FE91B8C}"/>
          </ac:spMkLst>
        </pc:spChg>
        <pc:spChg chg="mod topLvl">
          <ac:chgData name="reza kabir" userId="af3c95a13102d509" providerId="LiveId" clId="{F2C1D07E-E9FC-46B9-99E8-D8A07FCEE88F}" dt="2020-05-17T16:58:06.750" v="366" actId="165"/>
          <ac:spMkLst>
            <pc:docMk/>
            <pc:sldMk cId="778358191" sldId="675"/>
            <ac:spMk id="5" creationId="{07130D53-AC46-44D9-8282-3A8174CBA781}"/>
          </ac:spMkLst>
        </pc:spChg>
        <pc:spChg chg="mod topLvl">
          <ac:chgData name="reza kabir" userId="af3c95a13102d509" providerId="LiveId" clId="{F2C1D07E-E9FC-46B9-99E8-D8A07FCEE88F}" dt="2020-05-17T16:58:06.750" v="366" actId="165"/>
          <ac:spMkLst>
            <pc:docMk/>
            <pc:sldMk cId="778358191" sldId="675"/>
            <ac:spMk id="6" creationId="{324466B6-A833-4A68-A5E6-D22B6ABAAA31}"/>
          </ac:spMkLst>
        </pc:spChg>
        <pc:spChg chg="mod topLvl">
          <ac:chgData name="reza kabir" userId="af3c95a13102d509" providerId="LiveId" clId="{F2C1D07E-E9FC-46B9-99E8-D8A07FCEE88F}" dt="2020-05-17T16:58:06.750" v="366" actId="165"/>
          <ac:spMkLst>
            <pc:docMk/>
            <pc:sldMk cId="778358191" sldId="675"/>
            <ac:spMk id="7" creationId="{C7326EDC-4089-47BE-B52C-BC350273F999}"/>
          </ac:spMkLst>
        </pc:spChg>
        <pc:spChg chg="mod topLvl">
          <ac:chgData name="reza kabir" userId="af3c95a13102d509" providerId="LiveId" clId="{F2C1D07E-E9FC-46B9-99E8-D8A07FCEE88F}" dt="2020-05-17T16:58:10.960" v="368" actId="164"/>
          <ac:spMkLst>
            <pc:docMk/>
            <pc:sldMk cId="778358191" sldId="675"/>
            <ac:spMk id="8" creationId="{E64D63AB-4D30-4C18-8195-4CC4D98BD35D}"/>
          </ac:spMkLst>
        </pc:spChg>
        <pc:spChg chg="mod topLvl">
          <ac:chgData name="reza kabir" userId="af3c95a13102d509" providerId="LiveId" clId="{F2C1D07E-E9FC-46B9-99E8-D8A07FCEE88F}" dt="2020-05-17T16:58:10.960" v="368" actId="164"/>
          <ac:spMkLst>
            <pc:docMk/>
            <pc:sldMk cId="778358191" sldId="675"/>
            <ac:spMk id="9" creationId="{6EEFAB80-E1FF-433D-BEA7-D076AB7E6751}"/>
          </ac:spMkLst>
        </pc:spChg>
        <pc:spChg chg="mod topLvl">
          <ac:chgData name="reza kabir" userId="af3c95a13102d509" providerId="LiveId" clId="{F2C1D07E-E9FC-46B9-99E8-D8A07FCEE88F}" dt="2020-05-17T16:58:10.960" v="368" actId="164"/>
          <ac:spMkLst>
            <pc:docMk/>
            <pc:sldMk cId="778358191" sldId="675"/>
            <ac:spMk id="10" creationId="{DF42726E-2F07-4428-8180-2B67F4FE760A}"/>
          </ac:spMkLst>
        </pc:spChg>
        <pc:spChg chg="mod topLvl">
          <ac:chgData name="reza kabir" userId="af3c95a13102d509" providerId="LiveId" clId="{F2C1D07E-E9FC-46B9-99E8-D8A07FCEE88F}" dt="2020-05-17T16:58:10.960" v="368" actId="164"/>
          <ac:spMkLst>
            <pc:docMk/>
            <pc:sldMk cId="778358191" sldId="675"/>
            <ac:spMk id="11" creationId="{869A18C0-B36F-4024-BA73-ED9B1E12E15B}"/>
          </ac:spMkLst>
        </pc:spChg>
        <pc:spChg chg="mod topLvl">
          <ac:chgData name="reza kabir" userId="af3c95a13102d509" providerId="LiveId" clId="{F2C1D07E-E9FC-46B9-99E8-D8A07FCEE88F}" dt="2020-05-17T16:58:13.645" v="369" actId="164"/>
          <ac:spMkLst>
            <pc:docMk/>
            <pc:sldMk cId="778358191" sldId="675"/>
            <ac:spMk id="12" creationId="{0F0D3198-A625-4EAF-9FB6-AA57B3B9F5AC}"/>
          </ac:spMkLst>
        </pc:spChg>
        <pc:spChg chg="mod topLvl">
          <ac:chgData name="reza kabir" userId="af3c95a13102d509" providerId="LiveId" clId="{F2C1D07E-E9FC-46B9-99E8-D8A07FCEE88F}" dt="2020-05-17T16:58:13.645" v="369" actId="164"/>
          <ac:spMkLst>
            <pc:docMk/>
            <pc:sldMk cId="778358191" sldId="675"/>
            <ac:spMk id="13" creationId="{A1FB9594-7929-426E-B01A-DD91C9E0012F}"/>
          </ac:spMkLst>
        </pc:spChg>
        <pc:spChg chg="mod topLvl">
          <ac:chgData name="reza kabir" userId="af3c95a13102d509" providerId="LiveId" clId="{F2C1D07E-E9FC-46B9-99E8-D8A07FCEE88F}" dt="2020-05-17T16:58:13.645" v="369" actId="164"/>
          <ac:spMkLst>
            <pc:docMk/>
            <pc:sldMk cId="778358191" sldId="675"/>
            <ac:spMk id="14" creationId="{3DDDCDA4-BB84-484D-A348-0FB23DB979F9}"/>
          </ac:spMkLst>
        </pc:spChg>
        <pc:spChg chg="mod topLvl">
          <ac:chgData name="reza kabir" userId="af3c95a13102d509" providerId="LiveId" clId="{F2C1D07E-E9FC-46B9-99E8-D8A07FCEE88F}" dt="2020-05-17T16:58:13.645" v="369" actId="164"/>
          <ac:spMkLst>
            <pc:docMk/>
            <pc:sldMk cId="778358191" sldId="675"/>
            <ac:spMk id="15" creationId="{7159475D-2AC8-4B24-A267-7A965B77655F}"/>
          </ac:spMkLst>
        </pc:spChg>
        <pc:spChg chg="mod topLvl">
          <ac:chgData name="reza kabir" userId="af3c95a13102d509" providerId="LiveId" clId="{F2C1D07E-E9FC-46B9-99E8-D8A07FCEE88F}" dt="2020-05-17T16:58:13.645" v="369" actId="164"/>
          <ac:spMkLst>
            <pc:docMk/>
            <pc:sldMk cId="778358191" sldId="675"/>
            <ac:spMk id="16" creationId="{D3F5110C-1698-423A-9697-FEA4CE6101DE}"/>
          </ac:spMkLst>
        </pc:spChg>
        <pc:spChg chg="mod topLvl">
          <ac:chgData name="reza kabir" userId="af3c95a13102d509" providerId="LiveId" clId="{F2C1D07E-E9FC-46B9-99E8-D8A07FCEE88F}" dt="2020-05-17T16:58:13.645" v="369" actId="164"/>
          <ac:spMkLst>
            <pc:docMk/>
            <pc:sldMk cId="778358191" sldId="675"/>
            <ac:spMk id="17" creationId="{0382F2DC-8FCA-4338-8233-D5456119A342}"/>
          </ac:spMkLst>
        </pc:spChg>
        <pc:spChg chg="mod topLvl">
          <ac:chgData name="reza kabir" userId="af3c95a13102d509" providerId="LiveId" clId="{F2C1D07E-E9FC-46B9-99E8-D8A07FCEE88F}" dt="2020-05-17T16:58:13.645" v="369" actId="164"/>
          <ac:spMkLst>
            <pc:docMk/>
            <pc:sldMk cId="778358191" sldId="675"/>
            <ac:spMk id="18" creationId="{CB6B8197-0459-45DA-9C26-F8F39A8E6D17}"/>
          </ac:spMkLst>
        </pc:spChg>
        <pc:spChg chg="mod topLvl">
          <ac:chgData name="reza kabir" userId="af3c95a13102d509" providerId="LiveId" clId="{F2C1D07E-E9FC-46B9-99E8-D8A07FCEE88F}" dt="2020-05-17T16:58:13.645" v="369" actId="164"/>
          <ac:spMkLst>
            <pc:docMk/>
            <pc:sldMk cId="778358191" sldId="675"/>
            <ac:spMk id="19" creationId="{A8F246AE-C1D5-4807-A754-433B6A595E88}"/>
          </ac:spMkLst>
        </pc:spChg>
        <pc:spChg chg="mod topLvl">
          <ac:chgData name="reza kabir" userId="af3c95a13102d509" providerId="LiveId" clId="{F2C1D07E-E9FC-46B9-99E8-D8A07FCEE88F}" dt="2020-05-17T16:58:13.645" v="369" actId="164"/>
          <ac:spMkLst>
            <pc:docMk/>
            <pc:sldMk cId="778358191" sldId="675"/>
            <ac:spMk id="20" creationId="{95C7168D-3E71-44D3-A325-BED3FAC9B67E}"/>
          </ac:spMkLst>
        </pc:spChg>
        <pc:spChg chg="mod topLvl">
          <ac:chgData name="reza kabir" userId="af3c95a13102d509" providerId="LiveId" clId="{F2C1D07E-E9FC-46B9-99E8-D8A07FCEE88F}" dt="2020-05-17T16:58:13.645" v="369" actId="164"/>
          <ac:spMkLst>
            <pc:docMk/>
            <pc:sldMk cId="778358191" sldId="675"/>
            <ac:spMk id="21" creationId="{3DF1D732-1F7F-4969-84B3-3B188C660798}"/>
          </ac:spMkLst>
        </pc:spChg>
        <pc:spChg chg="mod topLvl">
          <ac:chgData name="reza kabir" userId="af3c95a13102d509" providerId="LiveId" clId="{F2C1D07E-E9FC-46B9-99E8-D8A07FCEE88F}" dt="2020-05-17T16:58:13.645" v="369" actId="164"/>
          <ac:spMkLst>
            <pc:docMk/>
            <pc:sldMk cId="778358191" sldId="675"/>
            <ac:spMk id="22" creationId="{7F1ED0CD-080E-4301-96B9-9B48F545CA7E}"/>
          </ac:spMkLst>
        </pc:spChg>
        <pc:spChg chg="mod topLvl">
          <ac:chgData name="reza kabir" userId="af3c95a13102d509" providerId="LiveId" clId="{F2C1D07E-E9FC-46B9-99E8-D8A07FCEE88F}" dt="2020-05-17T16:58:13.645" v="369" actId="164"/>
          <ac:spMkLst>
            <pc:docMk/>
            <pc:sldMk cId="778358191" sldId="675"/>
            <ac:spMk id="23" creationId="{F1F3849F-2C08-4FA7-B547-1176D2E917D4}"/>
          </ac:spMkLst>
        </pc:spChg>
        <pc:spChg chg="mod topLvl">
          <ac:chgData name="reza kabir" userId="af3c95a13102d509" providerId="LiveId" clId="{F2C1D07E-E9FC-46B9-99E8-D8A07FCEE88F}" dt="2020-05-17T16:58:13.645" v="369" actId="164"/>
          <ac:spMkLst>
            <pc:docMk/>
            <pc:sldMk cId="778358191" sldId="675"/>
            <ac:spMk id="24" creationId="{76B8D650-2418-4EB4-9227-996720837E85}"/>
          </ac:spMkLst>
        </pc:spChg>
        <pc:spChg chg="mod topLvl">
          <ac:chgData name="reza kabir" userId="af3c95a13102d509" providerId="LiveId" clId="{F2C1D07E-E9FC-46B9-99E8-D8A07FCEE88F}" dt="2020-05-17T16:58:13.645" v="369" actId="164"/>
          <ac:spMkLst>
            <pc:docMk/>
            <pc:sldMk cId="778358191" sldId="675"/>
            <ac:spMk id="25" creationId="{EEBD8C06-C0FF-48E4-934A-431041AFBC69}"/>
          </ac:spMkLst>
        </pc:spChg>
        <pc:spChg chg="mod topLvl">
          <ac:chgData name="reza kabir" userId="af3c95a13102d509" providerId="LiveId" clId="{F2C1D07E-E9FC-46B9-99E8-D8A07FCEE88F}" dt="2020-05-17T16:58:06.750" v="366" actId="165"/>
          <ac:spMkLst>
            <pc:docMk/>
            <pc:sldMk cId="778358191" sldId="675"/>
            <ac:spMk id="26" creationId="{C34743AF-868F-4444-8607-B26624D732AD}"/>
          </ac:spMkLst>
        </pc:spChg>
        <pc:spChg chg="mod topLvl">
          <ac:chgData name="reza kabir" userId="af3c95a13102d509" providerId="LiveId" clId="{F2C1D07E-E9FC-46B9-99E8-D8A07FCEE88F}" dt="2020-05-17T16:58:18.025" v="370" actId="164"/>
          <ac:spMkLst>
            <pc:docMk/>
            <pc:sldMk cId="778358191" sldId="675"/>
            <ac:spMk id="27" creationId="{74F75279-0EB1-4771-9ACD-2E8753176E74}"/>
          </ac:spMkLst>
        </pc:spChg>
        <pc:spChg chg="mod topLvl">
          <ac:chgData name="reza kabir" userId="af3c95a13102d509" providerId="LiveId" clId="{F2C1D07E-E9FC-46B9-99E8-D8A07FCEE88F}" dt="2020-05-17T16:58:18.025" v="370" actId="164"/>
          <ac:spMkLst>
            <pc:docMk/>
            <pc:sldMk cId="778358191" sldId="675"/>
            <ac:spMk id="28" creationId="{32703458-5E78-4D55-8578-7A69DF92A3B7}"/>
          </ac:spMkLst>
        </pc:spChg>
        <pc:spChg chg="mod topLvl">
          <ac:chgData name="reza kabir" userId="af3c95a13102d509" providerId="LiveId" clId="{F2C1D07E-E9FC-46B9-99E8-D8A07FCEE88F}" dt="2020-05-17T16:58:18.025" v="370" actId="164"/>
          <ac:spMkLst>
            <pc:docMk/>
            <pc:sldMk cId="778358191" sldId="675"/>
            <ac:spMk id="29" creationId="{C0C3D205-C921-44D0-B4D6-0652A035E2EE}"/>
          </ac:spMkLst>
        </pc:spChg>
        <pc:spChg chg="mod topLvl">
          <ac:chgData name="reza kabir" userId="af3c95a13102d509" providerId="LiveId" clId="{F2C1D07E-E9FC-46B9-99E8-D8A07FCEE88F}" dt="2020-05-17T16:58:18.025" v="370" actId="164"/>
          <ac:spMkLst>
            <pc:docMk/>
            <pc:sldMk cId="778358191" sldId="675"/>
            <ac:spMk id="30" creationId="{9D93307D-9C9A-472B-A89A-0A1751F48F14}"/>
          </ac:spMkLst>
        </pc:spChg>
        <pc:spChg chg="mod topLvl">
          <ac:chgData name="reza kabir" userId="af3c95a13102d509" providerId="LiveId" clId="{F2C1D07E-E9FC-46B9-99E8-D8A07FCEE88F}" dt="2020-05-17T16:58:18.025" v="370" actId="164"/>
          <ac:spMkLst>
            <pc:docMk/>
            <pc:sldMk cId="778358191" sldId="675"/>
            <ac:spMk id="31" creationId="{0608B27C-6E0F-444C-9AD9-6430F3D0B1DB}"/>
          </ac:spMkLst>
        </pc:spChg>
        <pc:spChg chg="mod topLvl">
          <ac:chgData name="reza kabir" userId="af3c95a13102d509" providerId="LiveId" clId="{F2C1D07E-E9FC-46B9-99E8-D8A07FCEE88F}" dt="2020-05-17T16:58:18.025" v="370" actId="164"/>
          <ac:spMkLst>
            <pc:docMk/>
            <pc:sldMk cId="778358191" sldId="675"/>
            <ac:spMk id="32" creationId="{9A972372-13F7-44F0-B085-0DBABB4FC7E0}"/>
          </ac:spMkLst>
        </pc:spChg>
        <pc:spChg chg="del mod topLvl">
          <ac:chgData name="reza kabir" userId="af3c95a13102d509" providerId="LiveId" clId="{F2C1D07E-E9FC-46B9-99E8-D8A07FCEE88F}" dt="2020-05-17T16:58:08.695" v="367" actId="478"/>
          <ac:spMkLst>
            <pc:docMk/>
            <pc:sldMk cId="778358191" sldId="675"/>
            <ac:spMk id="33" creationId="{F2F55D40-470D-400C-9565-326A4A32F2CD}"/>
          </ac:spMkLst>
        </pc:spChg>
        <pc:spChg chg="del mod topLvl">
          <ac:chgData name="reza kabir" userId="af3c95a13102d509" providerId="LiveId" clId="{F2C1D07E-E9FC-46B9-99E8-D8A07FCEE88F}" dt="2020-05-17T16:58:08.695" v="367" actId="478"/>
          <ac:spMkLst>
            <pc:docMk/>
            <pc:sldMk cId="778358191" sldId="675"/>
            <ac:spMk id="34" creationId="{709A6B03-0EFE-4B78-AFD0-4BF85B47EBD5}"/>
          </ac:spMkLst>
        </pc:spChg>
        <pc:spChg chg="del mod topLvl">
          <ac:chgData name="reza kabir" userId="af3c95a13102d509" providerId="LiveId" clId="{F2C1D07E-E9FC-46B9-99E8-D8A07FCEE88F}" dt="2020-05-17T16:58:08.695" v="367" actId="478"/>
          <ac:spMkLst>
            <pc:docMk/>
            <pc:sldMk cId="778358191" sldId="675"/>
            <ac:spMk id="35" creationId="{D3C21FED-D4D2-42DC-8AD1-F00CF7023880}"/>
          </ac:spMkLst>
        </pc:spChg>
        <pc:spChg chg="del mod topLvl">
          <ac:chgData name="reza kabir" userId="af3c95a13102d509" providerId="LiveId" clId="{F2C1D07E-E9FC-46B9-99E8-D8A07FCEE88F}" dt="2020-05-17T16:58:08.695" v="367" actId="478"/>
          <ac:spMkLst>
            <pc:docMk/>
            <pc:sldMk cId="778358191" sldId="675"/>
            <ac:spMk id="36" creationId="{539D11CC-DB3F-4E59-8FE0-EDBCD427A60B}"/>
          </ac:spMkLst>
        </pc:spChg>
        <pc:spChg chg="add mod ord">
          <ac:chgData name="reza kabir" userId="af3c95a13102d509" providerId="LiveId" clId="{F2C1D07E-E9FC-46B9-99E8-D8A07FCEE88F}" dt="2020-05-17T17:00:19.351" v="383" actId="20577"/>
          <ac:spMkLst>
            <pc:docMk/>
            <pc:sldMk cId="778358191" sldId="675"/>
            <ac:spMk id="40" creationId="{FE7E7812-1851-4434-A65B-A074743E621E}"/>
          </ac:spMkLst>
        </pc:spChg>
        <pc:spChg chg="add mod">
          <ac:chgData name="reza kabir" userId="af3c95a13102d509" providerId="LiveId" clId="{F2C1D07E-E9FC-46B9-99E8-D8A07FCEE88F}" dt="2020-05-17T17:00:36.758" v="388" actId="1076"/>
          <ac:spMkLst>
            <pc:docMk/>
            <pc:sldMk cId="778358191" sldId="675"/>
            <ac:spMk id="41" creationId="{BB298D21-3FF6-4D42-B796-44A352FD2674}"/>
          </ac:spMkLst>
        </pc:spChg>
        <pc:spChg chg="add mod">
          <ac:chgData name="reza kabir" userId="af3c95a13102d509" providerId="LiveId" clId="{F2C1D07E-E9FC-46B9-99E8-D8A07FCEE88F}" dt="2020-05-17T17:00:39.495" v="389" actId="571"/>
          <ac:spMkLst>
            <pc:docMk/>
            <pc:sldMk cId="778358191" sldId="675"/>
            <ac:spMk id="42" creationId="{B66F2971-8A6F-4BB3-9E8B-923C504E7846}"/>
          </ac:spMkLst>
        </pc:spChg>
        <pc:spChg chg="add mod">
          <ac:chgData name="reza kabir" userId="af3c95a13102d509" providerId="LiveId" clId="{F2C1D07E-E9FC-46B9-99E8-D8A07FCEE88F}" dt="2020-05-17T17:00:42.161" v="390" actId="571"/>
          <ac:spMkLst>
            <pc:docMk/>
            <pc:sldMk cId="778358191" sldId="675"/>
            <ac:spMk id="43" creationId="{4C3A1824-6300-4523-9EDA-AB8371849756}"/>
          </ac:spMkLst>
        </pc:spChg>
        <pc:spChg chg="add mod">
          <ac:chgData name="reza kabir" userId="af3c95a13102d509" providerId="LiveId" clId="{F2C1D07E-E9FC-46B9-99E8-D8A07FCEE88F}" dt="2020-05-17T17:00:45.844" v="391" actId="571"/>
          <ac:spMkLst>
            <pc:docMk/>
            <pc:sldMk cId="778358191" sldId="675"/>
            <ac:spMk id="44" creationId="{527FFC36-B63B-4EC5-A149-64BED5268B3B}"/>
          </ac:spMkLst>
        </pc:spChg>
        <pc:grpChg chg="add mod">
          <ac:chgData name="reza kabir" userId="af3c95a13102d509" providerId="LiveId" clId="{F2C1D07E-E9FC-46B9-99E8-D8A07FCEE88F}" dt="2020-05-17T16:58:10.960" v="368" actId="164"/>
          <ac:grpSpMkLst>
            <pc:docMk/>
            <pc:sldMk cId="778358191" sldId="675"/>
            <ac:grpSpMk id="2" creationId="{7754DA30-A48C-4922-984B-B24A8B2FD9F3}"/>
          </ac:grpSpMkLst>
        </pc:grpChg>
        <pc:grpChg chg="del">
          <ac:chgData name="reza kabir" userId="af3c95a13102d509" providerId="LiveId" clId="{F2C1D07E-E9FC-46B9-99E8-D8A07FCEE88F}" dt="2020-05-17T16:58:06.750" v="366" actId="165"/>
          <ac:grpSpMkLst>
            <pc:docMk/>
            <pc:sldMk cId="778358191" sldId="675"/>
            <ac:grpSpMk id="3" creationId="{06B3A2BF-F72A-42B1-A4ED-ACF89AB3AF3F}"/>
          </ac:grpSpMkLst>
        </pc:grpChg>
        <pc:grpChg chg="add mod">
          <ac:chgData name="reza kabir" userId="af3c95a13102d509" providerId="LiveId" clId="{F2C1D07E-E9FC-46B9-99E8-D8A07FCEE88F}" dt="2020-05-17T16:58:13.645" v="369" actId="164"/>
          <ac:grpSpMkLst>
            <pc:docMk/>
            <pc:sldMk cId="778358191" sldId="675"/>
            <ac:grpSpMk id="37" creationId="{984747DD-6D6C-4536-945E-70325A9B3638}"/>
          </ac:grpSpMkLst>
        </pc:grpChg>
        <pc:grpChg chg="add mod">
          <ac:chgData name="reza kabir" userId="af3c95a13102d509" providerId="LiveId" clId="{F2C1D07E-E9FC-46B9-99E8-D8A07FCEE88F}" dt="2020-05-17T16:58:18.025" v="370" actId="164"/>
          <ac:grpSpMkLst>
            <pc:docMk/>
            <pc:sldMk cId="778358191" sldId="675"/>
            <ac:grpSpMk id="39" creationId="{23117A47-EC9A-4922-BB2C-5658554A745D}"/>
          </ac:grpSpMkLst>
        </pc:grpChg>
        <pc:picChg chg="del">
          <ac:chgData name="reza kabir" userId="af3c95a13102d509" providerId="LiveId" clId="{F2C1D07E-E9FC-46B9-99E8-D8A07FCEE88F}" dt="2020-05-17T17:00:47.662" v="392" actId="478"/>
          <ac:picMkLst>
            <pc:docMk/>
            <pc:sldMk cId="778358191" sldId="675"/>
            <ac:picMk id="38" creationId="{4943D393-51A8-46B9-8BFC-140BA17B9A8B}"/>
          </ac:picMkLst>
        </pc:picChg>
      </pc:sldChg>
      <pc:sldChg chg="del">
        <pc:chgData name="reza kabir" userId="af3c95a13102d509" providerId="LiveId" clId="{F2C1D07E-E9FC-46B9-99E8-D8A07FCEE88F}" dt="2020-05-17T17:00:52.066" v="393" actId="47"/>
        <pc:sldMkLst>
          <pc:docMk/>
          <pc:sldMk cId="4165573990" sldId="676"/>
        </pc:sldMkLst>
      </pc:sldChg>
      <pc:sldChg chg="addSp delSp modSp mod modClrScheme chgLayout">
        <pc:chgData name="reza kabir" userId="af3c95a13102d509" providerId="LiveId" clId="{F2C1D07E-E9FC-46B9-99E8-D8A07FCEE88F}" dt="2020-05-17T17:02:07.837" v="429" actId="478"/>
        <pc:sldMkLst>
          <pc:docMk/>
          <pc:sldMk cId="1933504206" sldId="677"/>
        </pc:sldMkLst>
        <pc:spChg chg="add mod ord">
          <ac:chgData name="reza kabir" userId="af3c95a13102d509" providerId="LiveId" clId="{F2C1D07E-E9FC-46B9-99E8-D8A07FCEE88F}" dt="2020-05-17T17:01:10.052" v="407" actId="20577"/>
          <ac:spMkLst>
            <pc:docMk/>
            <pc:sldMk cId="1933504206" sldId="677"/>
            <ac:spMk id="3" creationId="{C390EE22-E646-4B5E-B93D-170043D7426D}"/>
          </ac:spMkLst>
        </pc:spChg>
        <pc:spChg chg="mod">
          <ac:chgData name="reza kabir" userId="af3c95a13102d509" providerId="LiveId" clId="{F2C1D07E-E9FC-46B9-99E8-D8A07FCEE88F}" dt="2020-05-17T17:00:58.020" v="394" actId="164"/>
          <ac:spMkLst>
            <pc:docMk/>
            <pc:sldMk cId="1933504206" sldId="677"/>
            <ac:spMk id="4" creationId="{1B8B4401-1558-4BDD-9201-833F2EBE68C0}"/>
          </ac:spMkLst>
        </pc:spChg>
        <pc:spChg chg="mod">
          <ac:chgData name="reza kabir" userId="af3c95a13102d509" providerId="LiveId" clId="{F2C1D07E-E9FC-46B9-99E8-D8A07FCEE88F}" dt="2020-05-17T17:00:58.020" v="394" actId="164"/>
          <ac:spMkLst>
            <pc:docMk/>
            <pc:sldMk cId="1933504206" sldId="677"/>
            <ac:spMk id="5" creationId="{A21C4BAB-3D12-4F7D-88BA-CF7B7198403E}"/>
          </ac:spMkLst>
        </pc:spChg>
        <pc:spChg chg="mod">
          <ac:chgData name="reza kabir" userId="af3c95a13102d509" providerId="LiveId" clId="{F2C1D07E-E9FC-46B9-99E8-D8A07FCEE88F}" dt="2020-05-17T17:00:58.020" v="394" actId="164"/>
          <ac:spMkLst>
            <pc:docMk/>
            <pc:sldMk cId="1933504206" sldId="677"/>
            <ac:spMk id="6" creationId="{E037DB98-55CB-4ECA-B25E-0A0602B6269C}"/>
          </ac:spMkLst>
        </pc:spChg>
        <pc:spChg chg="mod">
          <ac:chgData name="reza kabir" userId="af3c95a13102d509" providerId="LiveId" clId="{F2C1D07E-E9FC-46B9-99E8-D8A07FCEE88F}" dt="2020-05-17T17:00:58.020" v="394" actId="164"/>
          <ac:spMkLst>
            <pc:docMk/>
            <pc:sldMk cId="1933504206" sldId="677"/>
            <ac:spMk id="7" creationId="{1AFACB18-6AA9-48B3-BCF7-0E9F6552D726}"/>
          </ac:spMkLst>
        </pc:spChg>
        <pc:spChg chg="mod">
          <ac:chgData name="reza kabir" userId="af3c95a13102d509" providerId="LiveId" clId="{F2C1D07E-E9FC-46B9-99E8-D8A07FCEE88F}" dt="2020-05-17T17:00:58.020" v="394" actId="164"/>
          <ac:spMkLst>
            <pc:docMk/>
            <pc:sldMk cId="1933504206" sldId="677"/>
            <ac:spMk id="8" creationId="{3FFF2162-C383-4663-B185-26C1128E81B3}"/>
          </ac:spMkLst>
        </pc:spChg>
        <pc:spChg chg="mod">
          <ac:chgData name="reza kabir" userId="af3c95a13102d509" providerId="LiveId" clId="{F2C1D07E-E9FC-46B9-99E8-D8A07FCEE88F}" dt="2020-05-17T17:00:58.020" v="394" actId="164"/>
          <ac:spMkLst>
            <pc:docMk/>
            <pc:sldMk cId="1933504206" sldId="677"/>
            <ac:spMk id="9" creationId="{41947FC3-6D78-4E9F-8618-A782B6054066}"/>
          </ac:spMkLst>
        </pc:spChg>
        <pc:spChg chg="mod">
          <ac:chgData name="reza kabir" userId="af3c95a13102d509" providerId="LiveId" clId="{F2C1D07E-E9FC-46B9-99E8-D8A07FCEE88F}" dt="2020-05-17T17:00:58.020" v="394" actId="164"/>
          <ac:spMkLst>
            <pc:docMk/>
            <pc:sldMk cId="1933504206" sldId="677"/>
            <ac:spMk id="10" creationId="{8767C34B-1B20-418B-8FEA-8D08AA0A2584}"/>
          </ac:spMkLst>
        </pc:spChg>
        <pc:spChg chg="mod">
          <ac:chgData name="reza kabir" userId="af3c95a13102d509" providerId="LiveId" clId="{F2C1D07E-E9FC-46B9-99E8-D8A07FCEE88F}" dt="2020-05-17T17:00:58.020" v="394" actId="164"/>
          <ac:spMkLst>
            <pc:docMk/>
            <pc:sldMk cId="1933504206" sldId="677"/>
            <ac:spMk id="11" creationId="{820FB83E-FDFD-41C7-AE45-A18C0C745D32}"/>
          </ac:spMkLst>
        </pc:spChg>
        <pc:spChg chg="mod">
          <ac:chgData name="reza kabir" userId="af3c95a13102d509" providerId="LiveId" clId="{F2C1D07E-E9FC-46B9-99E8-D8A07FCEE88F}" dt="2020-05-17T17:00:58.020" v="394" actId="164"/>
          <ac:spMkLst>
            <pc:docMk/>
            <pc:sldMk cId="1933504206" sldId="677"/>
            <ac:spMk id="12" creationId="{12E101EE-8F47-42A8-87AB-F71CA7DEC5AF}"/>
          </ac:spMkLst>
        </pc:spChg>
        <pc:spChg chg="mod">
          <ac:chgData name="reza kabir" userId="af3c95a13102d509" providerId="LiveId" clId="{F2C1D07E-E9FC-46B9-99E8-D8A07FCEE88F}" dt="2020-05-17T17:00:58.020" v="394" actId="164"/>
          <ac:spMkLst>
            <pc:docMk/>
            <pc:sldMk cId="1933504206" sldId="677"/>
            <ac:spMk id="13" creationId="{20EEE4A4-6A5A-4FED-9DEB-59E123F5D08E}"/>
          </ac:spMkLst>
        </pc:spChg>
        <pc:spChg chg="mod">
          <ac:chgData name="reza kabir" userId="af3c95a13102d509" providerId="LiveId" clId="{F2C1D07E-E9FC-46B9-99E8-D8A07FCEE88F}" dt="2020-05-17T17:00:58.020" v="394" actId="164"/>
          <ac:spMkLst>
            <pc:docMk/>
            <pc:sldMk cId="1933504206" sldId="677"/>
            <ac:spMk id="14" creationId="{C9268887-9B3E-430A-B966-50E5CA6A04C9}"/>
          </ac:spMkLst>
        </pc:spChg>
        <pc:spChg chg="mod">
          <ac:chgData name="reza kabir" userId="af3c95a13102d509" providerId="LiveId" clId="{F2C1D07E-E9FC-46B9-99E8-D8A07FCEE88F}" dt="2020-05-17T17:00:58.020" v="394" actId="164"/>
          <ac:spMkLst>
            <pc:docMk/>
            <pc:sldMk cId="1933504206" sldId="677"/>
            <ac:spMk id="15" creationId="{084EAB31-CC46-4F4B-A25D-7D9DD02AE7A9}"/>
          </ac:spMkLst>
        </pc:spChg>
        <pc:spChg chg="mod">
          <ac:chgData name="reza kabir" userId="af3c95a13102d509" providerId="LiveId" clId="{F2C1D07E-E9FC-46B9-99E8-D8A07FCEE88F}" dt="2020-05-17T17:00:58.020" v="394" actId="164"/>
          <ac:spMkLst>
            <pc:docMk/>
            <pc:sldMk cId="1933504206" sldId="677"/>
            <ac:spMk id="16" creationId="{CA2EDDFF-F72D-48BB-B1AC-535B365B336B}"/>
          </ac:spMkLst>
        </pc:spChg>
        <pc:spChg chg="mod">
          <ac:chgData name="reza kabir" userId="af3c95a13102d509" providerId="LiveId" clId="{F2C1D07E-E9FC-46B9-99E8-D8A07FCEE88F}" dt="2020-05-17T17:00:58.020" v="394" actId="164"/>
          <ac:spMkLst>
            <pc:docMk/>
            <pc:sldMk cId="1933504206" sldId="677"/>
            <ac:spMk id="17" creationId="{D986D451-8132-4D5E-93BD-4CBBA57EF54A}"/>
          </ac:spMkLst>
        </pc:spChg>
        <pc:spChg chg="mod">
          <ac:chgData name="reza kabir" userId="af3c95a13102d509" providerId="LiveId" clId="{F2C1D07E-E9FC-46B9-99E8-D8A07FCEE88F}" dt="2020-05-17T17:00:58.020" v="394" actId="164"/>
          <ac:spMkLst>
            <pc:docMk/>
            <pc:sldMk cId="1933504206" sldId="677"/>
            <ac:spMk id="18" creationId="{A1CE0907-D8CD-40D2-B810-B09A787B32C0}"/>
          </ac:spMkLst>
        </pc:spChg>
        <pc:spChg chg="mod">
          <ac:chgData name="reza kabir" userId="af3c95a13102d509" providerId="LiveId" clId="{F2C1D07E-E9FC-46B9-99E8-D8A07FCEE88F}" dt="2020-05-17T17:00:58.020" v="394" actId="164"/>
          <ac:spMkLst>
            <pc:docMk/>
            <pc:sldMk cId="1933504206" sldId="677"/>
            <ac:spMk id="19" creationId="{F8CD8756-6F26-4B88-B44A-F020CD13BEFB}"/>
          </ac:spMkLst>
        </pc:spChg>
        <pc:spChg chg="mod">
          <ac:chgData name="reza kabir" userId="af3c95a13102d509" providerId="LiveId" clId="{F2C1D07E-E9FC-46B9-99E8-D8A07FCEE88F}" dt="2020-05-17T17:00:58.020" v="394" actId="164"/>
          <ac:spMkLst>
            <pc:docMk/>
            <pc:sldMk cId="1933504206" sldId="677"/>
            <ac:spMk id="20" creationId="{67B67BAF-06AB-4C40-867B-164D49E157D3}"/>
          </ac:spMkLst>
        </pc:spChg>
        <pc:spChg chg="mod">
          <ac:chgData name="reza kabir" userId="af3c95a13102d509" providerId="LiveId" clId="{F2C1D07E-E9FC-46B9-99E8-D8A07FCEE88F}" dt="2020-05-17T17:00:58.020" v="394" actId="164"/>
          <ac:spMkLst>
            <pc:docMk/>
            <pc:sldMk cId="1933504206" sldId="677"/>
            <ac:spMk id="21" creationId="{5E7F414E-4EF9-46CE-8AEA-F0B1D6146054}"/>
          </ac:spMkLst>
        </pc:spChg>
        <pc:spChg chg="mod">
          <ac:chgData name="reza kabir" userId="af3c95a13102d509" providerId="LiveId" clId="{F2C1D07E-E9FC-46B9-99E8-D8A07FCEE88F}" dt="2020-05-17T17:00:58.020" v="394" actId="164"/>
          <ac:spMkLst>
            <pc:docMk/>
            <pc:sldMk cId="1933504206" sldId="677"/>
            <ac:spMk id="22" creationId="{6C661010-DA25-408B-9EDC-CBA9C88814E3}"/>
          </ac:spMkLst>
        </pc:spChg>
        <pc:spChg chg="mod">
          <ac:chgData name="reza kabir" userId="af3c95a13102d509" providerId="LiveId" clId="{F2C1D07E-E9FC-46B9-99E8-D8A07FCEE88F}" dt="2020-05-17T17:00:58.020" v="394" actId="164"/>
          <ac:spMkLst>
            <pc:docMk/>
            <pc:sldMk cId="1933504206" sldId="677"/>
            <ac:spMk id="23" creationId="{0CF3C376-8600-4A0D-876B-304F606ACC9E}"/>
          </ac:spMkLst>
        </pc:spChg>
        <pc:spChg chg="mod">
          <ac:chgData name="reza kabir" userId="af3c95a13102d509" providerId="LiveId" clId="{F2C1D07E-E9FC-46B9-99E8-D8A07FCEE88F}" dt="2020-05-17T17:00:58.020" v="394" actId="164"/>
          <ac:spMkLst>
            <pc:docMk/>
            <pc:sldMk cId="1933504206" sldId="677"/>
            <ac:spMk id="24" creationId="{C1B58FD4-EDFD-4537-9FA7-6923615D19CA}"/>
          </ac:spMkLst>
        </pc:spChg>
        <pc:spChg chg="mod">
          <ac:chgData name="reza kabir" userId="af3c95a13102d509" providerId="LiveId" clId="{F2C1D07E-E9FC-46B9-99E8-D8A07FCEE88F}" dt="2020-05-17T17:00:58.020" v="394" actId="164"/>
          <ac:spMkLst>
            <pc:docMk/>
            <pc:sldMk cId="1933504206" sldId="677"/>
            <ac:spMk id="25" creationId="{1CEFFDCD-D620-4334-BD59-F3BD9EB999FB}"/>
          </ac:spMkLst>
        </pc:spChg>
        <pc:spChg chg="mod">
          <ac:chgData name="reza kabir" userId="af3c95a13102d509" providerId="LiveId" clId="{F2C1D07E-E9FC-46B9-99E8-D8A07FCEE88F}" dt="2020-05-17T17:00:58.020" v="394" actId="164"/>
          <ac:spMkLst>
            <pc:docMk/>
            <pc:sldMk cId="1933504206" sldId="677"/>
            <ac:spMk id="26" creationId="{39B6093A-B688-4B3B-A760-812C61E44293}"/>
          </ac:spMkLst>
        </pc:spChg>
        <pc:spChg chg="mod">
          <ac:chgData name="reza kabir" userId="af3c95a13102d509" providerId="LiveId" clId="{F2C1D07E-E9FC-46B9-99E8-D8A07FCEE88F}" dt="2020-05-17T17:00:58.020" v="394" actId="164"/>
          <ac:spMkLst>
            <pc:docMk/>
            <pc:sldMk cId="1933504206" sldId="677"/>
            <ac:spMk id="27" creationId="{6F55F517-1296-4A1D-B278-0C0756EC99E8}"/>
          </ac:spMkLst>
        </pc:spChg>
        <pc:spChg chg="mod">
          <ac:chgData name="reza kabir" userId="af3c95a13102d509" providerId="LiveId" clId="{F2C1D07E-E9FC-46B9-99E8-D8A07FCEE88F}" dt="2020-05-17T17:00:58.020" v="394" actId="164"/>
          <ac:spMkLst>
            <pc:docMk/>
            <pc:sldMk cId="1933504206" sldId="677"/>
            <ac:spMk id="28" creationId="{694FDFF7-1578-45D4-874D-BA6A4226566B}"/>
          </ac:spMkLst>
        </pc:spChg>
        <pc:spChg chg="mod">
          <ac:chgData name="reza kabir" userId="af3c95a13102d509" providerId="LiveId" clId="{F2C1D07E-E9FC-46B9-99E8-D8A07FCEE88F}" dt="2020-05-17T17:00:58.020" v="394" actId="164"/>
          <ac:spMkLst>
            <pc:docMk/>
            <pc:sldMk cId="1933504206" sldId="677"/>
            <ac:spMk id="29" creationId="{89A19E01-03B3-4A31-9303-D0153C73E8C7}"/>
          </ac:spMkLst>
        </pc:spChg>
        <pc:spChg chg="mod">
          <ac:chgData name="reza kabir" userId="af3c95a13102d509" providerId="LiveId" clId="{F2C1D07E-E9FC-46B9-99E8-D8A07FCEE88F}" dt="2020-05-17T17:00:58.020" v="394" actId="164"/>
          <ac:spMkLst>
            <pc:docMk/>
            <pc:sldMk cId="1933504206" sldId="677"/>
            <ac:spMk id="30" creationId="{A5DF4B2E-6E35-49B5-B0B7-85C908AA9BDB}"/>
          </ac:spMkLst>
        </pc:spChg>
        <pc:spChg chg="mod">
          <ac:chgData name="reza kabir" userId="af3c95a13102d509" providerId="LiveId" clId="{F2C1D07E-E9FC-46B9-99E8-D8A07FCEE88F}" dt="2020-05-17T17:00:58.020" v="394" actId="164"/>
          <ac:spMkLst>
            <pc:docMk/>
            <pc:sldMk cId="1933504206" sldId="677"/>
            <ac:spMk id="31" creationId="{993894EF-07CF-4D29-AD3A-E6C290AD15BC}"/>
          </ac:spMkLst>
        </pc:spChg>
        <pc:spChg chg="mod">
          <ac:chgData name="reza kabir" userId="af3c95a13102d509" providerId="LiveId" clId="{F2C1D07E-E9FC-46B9-99E8-D8A07FCEE88F}" dt="2020-05-17T17:00:58.020" v="394" actId="164"/>
          <ac:spMkLst>
            <pc:docMk/>
            <pc:sldMk cId="1933504206" sldId="677"/>
            <ac:spMk id="32" creationId="{FF76DACC-D5A7-4FDB-8E99-B034D1C1DBB2}"/>
          </ac:spMkLst>
        </pc:spChg>
        <pc:spChg chg="mod">
          <ac:chgData name="reza kabir" userId="af3c95a13102d509" providerId="LiveId" clId="{F2C1D07E-E9FC-46B9-99E8-D8A07FCEE88F}" dt="2020-05-17T17:00:58.020" v="394" actId="164"/>
          <ac:spMkLst>
            <pc:docMk/>
            <pc:sldMk cId="1933504206" sldId="677"/>
            <ac:spMk id="33" creationId="{8D61113D-A8A5-4757-99DF-EDA3FDBBBD46}"/>
          </ac:spMkLst>
        </pc:spChg>
        <pc:spChg chg="mod">
          <ac:chgData name="reza kabir" userId="af3c95a13102d509" providerId="LiveId" clId="{F2C1D07E-E9FC-46B9-99E8-D8A07FCEE88F}" dt="2020-05-17T17:00:58.020" v="394" actId="164"/>
          <ac:spMkLst>
            <pc:docMk/>
            <pc:sldMk cId="1933504206" sldId="677"/>
            <ac:spMk id="34" creationId="{C948596E-D545-4AA3-8791-F6F397CBD2A2}"/>
          </ac:spMkLst>
        </pc:spChg>
        <pc:spChg chg="mod">
          <ac:chgData name="reza kabir" userId="af3c95a13102d509" providerId="LiveId" clId="{F2C1D07E-E9FC-46B9-99E8-D8A07FCEE88F}" dt="2020-05-17T17:00:58.020" v="394" actId="164"/>
          <ac:spMkLst>
            <pc:docMk/>
            <pc:sldMk cId="1933504206" sldId="677"/>
            <ac:spMk id="35" creationId="{88B0B3A7-2562-442A-9963-CF80CE414E84}"/>
          </ac:spMkLst>
        </pc:spChg>
        <pc:spChg chg="mod">
          <ac:chgData name="reza kabir" userId="af3c95a13102d509" providerId="LiveId" clId="{F2C1D07E-E9FC-46B9-99E8-D8A07FCEE88F}" dt="2020-05-17T17:00:58.020" v="394" actId="164"/>
          <ac:spMkLst>
            <pc:docMk/>
            <pc:sldMk cId="1933504206" sldId="677"/>
            <ac:spMk id="36" creationId="{E5C54A96-DB31-42C7-9E41-DF63193A91F7}"/>
          </ac:spMkLst>
        </pc:spChg>
        <pc:spChg chg="mod">
          <ac:chgData name="reza kabir" userId="af3c95a13102d509" providerId="LiveId" clId="{F2C1D07E-E9FC-46B9-99E8-D8A07FCEE88F}" dt="2020-05-17T17:00:58.020" v="394" actId="164"/>
          <ac:spMkLst>
            <pc:docMk/>
            <pc:sldMk cId="1933504206" sldId="677"/>
            <ac:spMk id="37" creationId="{897F22B9-937C-4263-982B-D2D3C89FFC27}"/>
          </ac:spMkLst>
        </pc:spChg>
        <pc:spChg chg="add mod">
          <ac:chgData name="reza kabir" userId="af3c95a13102d509" providerId="LiveId" clId="{F2C1D07E-E9FC-46B9-99E8-D8A07FCEE88F}" dt="2020-05-17T17:01:42.050" v="419" actId="1076"/>
          <ac:spMkLst>
            <pc:docMk/>
            <pc:sldMk cId="1933504206" sldId="677"/>
            <ac:spMk id="38" creationId="{2E13DCD1-BD58-4865-8869-7EDCDC465C7E}"/>
          </ac:spMkLst>
        </pc:spChg>
        <pc:spChg chg="add mod">
          <ac:chgData name="reza kabir" userId="af3c95a13102d509" providerId="LiveId" clId="{F2C1D07E-E9FC-46B9-99E8-D8A07FCEE88F}" dt="2020-05-17T17:01:19.603" v="409" actId="1076"/>
          <ac:spMkLst>
            <pc:docMk/>
            <pc:sldMk cId="1933504206" sldId="677"/>
            <ac:spMk id="40" creationId="{65F1CBA6-40B8-463E-9173-AD2BA2289E43}"/>
          </ac:spMkLst>
        </pc:spChg>
        <pc:spChg chg="add mod">
          <ac:chgData name="reza kabir" userId="af3c95a13102d509" providerId="LiveId" clId="{F2C1D07E-E9FC-46B9-99E8-D8A07FCEE88F}" dt="2020-05-17T17:01:22.309" v="410" actId="571"/>
          <ac:spMkLst>
            <pc:docMk/>
            <pc:sldMk cId="1933504206" sldId="677"/>
            <ac:spMk id="41" creationId="{A7A052CB-EB58-4802-A44B-3139CADA38BA}"/>
          </ac:spMkLst>
        </pc:spChg>
        <pc:spChg chg="add mod">
          <ac:chgData name="reza kabir" userId="af3c95a13102d509" providerId="LiveId" clId="{F2C1D07E-E9FC-46B9-99E8-D8A07FCEE88F}" dt="2020-05-17T17:01:24.930" v="411" actId="571"/>
          <ac:spMkLst>
            <pc:docMk/>
            <pc:sldMk cId="1933504206" sldId="677"/>
            <ac:spMk id="42" creationId="{DEAAC0E3-9CCD-4CBA-9671-D7B1114074AB}"/>
          </ac:spMkLst>
        </pc:spChg>
        <pc:spChg chg="add mod">
          <ac:chgData name="reza kabir" userId="af3c95a13102d509" providerId="LiveId" clId="{F2C1D07E-E9FC-46B9-99E8-D8A07FCEE88F}" dt="2020-05-17T17:01:58.552" v="426" actId="20577"/>
          <ac:spMkLst>
            <pc:docMk/>
            <pc:sldMk cId="1933504206" sldId="677"/>
            <ac:spMk id="43" creationId="{30FEF641-3D7C-45E0-BD5C-865AC0383297}"/>
          </ac:spMkLst>
        </pc:spChg>
        <pc:spChg chg="add mod">
          <ac:chgData name="reza kabir" userId="af3c95a13102d509" providerId="LiveId" clId="{F2C1D07E-E9FC-46B9-99E8-D8A07FCEE88F}" dt="2020-05-17T17:02:03.013" v="428" actId="20577"/>
          <ac:spMkLst>
            <pc:docMk/>
            <pc:sldMk cId="1933504206" sldId="677"/>
            <ac:spMk id="44" creationId="{990473E1-3277-4F83-8587-27548CE30152}"/>
          </ac:spMkLst>
        </pc:spChg>
        <pc:grpChg chg="add mod">
          <ac:chgData name="reza kabir" userId="af3c95a13102d509" providerId="LiveId" clId="{F2C1D07E-E9FC-46B9-99E8-D8A07FCEE88F}" dt="2020-05-17T17:01:04.295" v="396" actId="1076"/>
          <ac:grpSpMkLst>
            <pc:docMk/>
            <pc:sldMk cId="1933504206" sldId="677"/>
            <ac:grpSpMk id="2" creationId="{8610C341-8BA6-4E32-831C-77429294D5CC}"/>
          </ac:grpSpMkLst>
        </pc:grpChg>
        <pc:picChg chg="del">
          <ac:chgData name="reza kabir" userId="af3c95a13102d509" providerId="LiveId" clId="{F2C1D07E-E9FC-46B9-99E8-D8A07FCEE88F}" dt="2020-05-17T17:02:07.837" v="429" actId="478"/>
          <ac:picMkLst>
            <pc:docMk/>
            <pc:sldMk cId="1933504206" sldId="677"/>
            <ac:picMk id="39" creationId="{50B64A9C-8355-4421-90E3-910A3415C059}"/>
          </ac:picMkLst>
        </pc:picChg>
      </pc:sldChg>
      <pc:sldChg chg="del">
        <pc:chgData name="reza kabir" userId="af3c95a13102d509" providerId="LiveId" clId="{F2C1D07E-E9FC-46B9-99E8-D8A07FCEE88F}" dt="2020-05-17T17:02:13.726" v="430" actId="47"/>
        <pc:sldMkLst>
          <pc:docMk/>
          <pc:sldMk cId="3160477381" sldId="678"/>
        </pc:sldMkLst>
      </pc:sldChg>
      <pc:sldChg chg="addSp delSp modSp mod">
        <pc:chgData name="reza kabir" userId="af3c95a13102d509" providerId="LiveId" clId="{F2C1D07E-E9FC-46B9-99E8-D8A07FCEE88F}" dt="2020-05-17T17:04:33.091" v="464" actId="478"/>
        <pc:sldMkLst>
          <pc:docMk/>
          <pc:sldMk cId="784238162" sldId="679"/>
        </pc:sldMkLst>
        <pc:spChg chg="mod">
          <ac:chgData name="reza kabir" userId="af3c95a13102d509" providerId="LiveId" clId="{F2C1D07E-E9FC-46B9-99E8-D8A07FCEE88F}" dt="2020-05-17T17:04:13.248" v="452" actId="1076"/>
          <ac:spMkLst>
            <pc:docMk/>
            <pc:sldMk cId="784238162" sldId="679"/>
            <ac:spMk id="3" creationId="{AE3E9C50-E39E-4B16-8FDE-79EFC60927FF}"/>
          </ac:spMkLst>
        </pc:spChg>
        <pc:spChg chg="add mod">
          <ac:chgData name="reza kabir" userId="af3c95a13102d509" providerId="LiveId" clId="{F2C1D07E-E9FC-46B9-99E8-D8A07FCEE88F}" dt="2020-05-17T17:03:50.407" v="442" actId="1076"/>
          <ac:spMkLst>
            <pc:docMk/>
            <pc:sldMk cId="784238162" sldId="679"/>
            <ac:spMk id="4" creationId="{38199CBA-9E8F-4BF0-8DB1-21BF6F7C0741}"/>
          </ac:spMkLst>
        </pc:spChg>
        <pc:spChg chg="add mod">
          <ac:chgData name="reza kabir" userId="af3c95a13102d509" providerId="LiveId" clId="{F2C1D07E-E9FC-46B9-99E8-D8A07FCEE88F}" dt="2020-05-17T17:03:36.886" v="435" actId="1076"/>
          <ac:spMkLst>
            <pc:docMk/>
            <pc:sldMk cId="784238162" sldId="679"/>
            <ac:spMk id="6" creationId="{F052799B-4FFD-4B26-8277-ADABD0F8E0CF}"/>
          </ac:spMkLst>
        </pc:spChg>
        <pc:spChg chg="add mod">
          <ac:chgData name="reza kabir" userId="af3c95a13102d509" providerId="LiveId" clId="{F2C1D07E-E9FC-46B9-99E8-D8A07FCEE88F}" dt="2020-05-17T17:03:57.847" v="445" actId="1076"/>
          <ac:spMkLst>
            <pc:docMk/>
            <pc:sldMk cId="784238162" sldId="679"/>
            <ac:spMk id="7" creationId="{A314035D-324C-4A8B-94A9-46A6113574A4}"/>
          </ac:spMkLst>
        </pc:spChg>
        <pc:spChg chg="add mod">
          <ac:chgData name="reza kabir" userId="af3c95a13102d509" providerId="LiveId" clId="{F2C1D07E-E9FC-46B9-99E8-D8A07FCEE88F}" dt="2020-05-17T17:04:23.469" v="455" actId="20577"/>
          <ac:spMkLst>
            <pc:docMk/>
            <pc:sldMk cId="784238162" sldId="679"/>
            <ac:spMk id="8" creationId="{C0290DB2-363E-41B6-B0B9-8CA0AC8628CB}"/>
          </ac:spMkLst>
        </pc:spChg>
        <pc:spChg chg="add mod">
          <ac:chgData name="reza kabir" userId="af3c95a13102d509" providerId="LiveId" clId="{F2C1D07E-E9FC-46B9-99E8-D8A07FCEE88F}" dt="2020-05-17T17:04:03.678" v="447" actId="1076"/>
          <ac:spMkLst>
            <pc:docMk/>
            <pc:sldMk cId="784238162" sldId="679"/>
            <ac:spMk id="9" creationId="{B1AEE115-EF38-4113-B110-3470AD6050F3}"/>
          </ac:spMkLst>
        </pc:spChg>
        <pc:spChg chg="add mod">
          <ac:chgData name="reza kabir" userId="af3c95a13102d509" providerId="LiveId" clId="{F2C1D07E-E9FC-46B9-99E8-D8A07FCEE88F}" dt="2020-05-17T17:04:27.898" v="459" actId="20577"/>
          <ac:spMkLst>
            <pc:docMk/>
            <pc:sldMk cId="784238162" sldId="679"/>
            <ac:spMk id="10" creationId="{1BDC54EC-8620-4B72-98E6-C742CECC121F}"/>
          </ac:spMkLst>
        </pc:spChg>
        <pc:spChg chg="add mod">
          <ac:chgData name="reza kabir" userId="af3c95a13102d509" providerId="LiveId" clId="{F2C1D07E-E9FC-46B9-99E8-D8A07FCEE88F}" dt="2020-05-17T17:04:17.700" v="453" actId="1076"/>
          <ac:spMkLst>
            <pc:docMk/>
            <pc:sldMk cId="784238162" sldId="679"/>
            <ac:spMk id="11" creationId="{AFE3AA23-2A18-4448-A1AB-45867A0FB979}"/>
          </ac:spMkLst>
        </pc:spChg>
        <pc:spChg chg="add mod">
          <ac:chgData name="reza kabir" userId="af3c95a13102d509" providerId="LiveId" clId="{F2C1D07E-E9FC-46B9-99E8-D8A07FCEE88F}" dt="2020-05-17T17:04:31.024" v="463" actId="20577"/>
          <ac:spMkLst>
            <pc:docMk/>
            <pc:sldMk cId="784238162" sldId="679"/>
            <ac:spMk id="12" creationId="{4075C814-8CDF-4D96-BA65-04F5E8380CB5}"/>
          </ac:spMkLst>
        </pc:spChg>
        <pc:picChg chg="mod">
          <ac:chgData name="reza kabir" userId="af3c95a13102d509" providerId="LiveId" clId="{F2C1D07E-E9FC-46B9-99E8-D8A07FCEE88F}" dt="2020-05-17T17:02:49.463" v="433" actId="1076"/>
          <ac:picMkLst>
            <pc:docMk/>
            <pc:sldMk cId="784238162" sldId="679"/>
            <ac:picMk id="2" creationId="{CB998ED0-0BF4-4570-AFAD-69A4EEA57EC7}"/>
          </ac:picMkLst>
        </pc:picChg>
        <pc:picChg chg="del">
          <ac:chgData name="reza kabir" userId="af3c95a13102d509" providerId="LiveId" clId="{F2C1D07E-E9FC-46B9-99E8-D8A07FCEE88F}" dt="2020-05-17T17:04:33.091" v="464" actId="478"/>
          <ac:picMkLst>
            <pc:docMk/>
            <pc:sldMk cId="784238162" sldId="679"/>
            <ac:picMk id="5" creationId="{C0AA9355-6961-420F-8EA3-F8634E0C181E}"/>
          </ac:picMkLst>
        </pc:picChg>
      </pc:sldChg>
      <pc:sldChg chg="del">
        <pc:chgData name="reza kabir" userId="af3c95a13102d509" providerId="LiveId" clId="{F2C1D07E-E9FC-46B9-99E8-D8A07FCEE88F}" dt="2020-05-17T17:05:00.445" v="465" actId="47"/>
        <pc:sldMkLst>
          <pc:docMk/>
          <pc:sldMk cId="1492894987" sldId="680"/>
        </pc:sldMkLst>
      </pc:sldChg>
      <pc:sldChg chg="addSp delSp modSp mod">
        <pc:chgData name="reza kabir" userId="af3c95a13102d509" providerId="LiveId" clId="{F2C1D07E-E9FC-46B9-99E8-D8A07FCEE88F}" dt="2020-05-17T17:07:28.386" v="527" actId="478"/>
        <pc:sldMkLst>
          <pc:docMk/>
          <pc:sldMk cId="4258751121" sldId="681"/>
        </pc:sldMkLst>
        <pc:spChg chg="add mod">
          <ac:chgData name="reza kabir" userId="af3c95a13102d509" providerId="LiveId" clId="{F2C1D07E-E9FC-46B9-99E8-D8A07FCEE88F}" dt="2020-05-17T17:06:13.980" v="489" actId="403"/>
          <ac:spMkLst>
            <pc:docMk/>
            <pc:sldMk cId="4258751121" sldId="681"/>
            <ac:spMk id="2" creationId="{0938FE63-ED13-4B80-AEED-230978B7200B}"/>
          </ac:spMkLst>
        </pc:spChg>
        <pc:spChg chg="del">
          <ac:chgData name="reza kabir" userId="af3c95a13102d509" providerId="LiveId" clId="{F2C1D07E-E9FC-46B9-99E8-D8A07FCEE88F}" dt="2020-05-17T17:05:05.716" v="466" actId="478"/>
          <ac:spMkLst>
            <pc:docMk/>
            <pc:sldMk cId="4258751121" sldId="681"/>
            <ac:spMk id="3" creationId="{D3750834-D2C8-4635-A086-750512124480}"/>
          </ac:spMkLst>
        </pc:spChg>
        <pc:spChg chg="del">
          <ac:chgData name="reza kabir" userId="af3c95a13102d509" providerId="LiveId" clId="{F2C1D07E-E9FC-46B9-99E8-D8A07FCEE88F}" dt="2020-05-17T17:05:18.421" v="469" actId="478"/>
          <ac:spMkLst>
            <pc:docMk/>
            <pc:sldMk cId="4258751121" sldId="681"/>
            <ac:spMk id="19" creationId="{5ED055E3-07DF-40AF-8448-3761220D3FC2}"/>
          </ac:spMkLst>
        </pc:spChg>
        <pc:spChg chg="add mod">
          <ac:chgData name="reza kabir" userId="af3c95a13102d509" providerId="LiveId" clId="{F2C1D07E-E9FC-46B9-99E8-D8A07FCEE88F}" dt="2020-05-17T17:07:26.054" v="526" actId="1076"/>
          <ac:spMkLst>
            <pc:docMk/>
            <pc:sldMk cId="4258751121" sldId="681"/>
            <ac:spMk id="49" creationId="{D14EF37D-B8BA-4826-A5CC-AF7F835EBDA4}"/>
          </ac:spMkLst>
        </pc:spChg>
        <pc:spChg chg="add mod">
          <ac:chgData name="reza kabir" userId="af3c95a13102d509" providerId="LiveId" clId="{F2C1D07E-E9FC-46B9-99E8-D8A07FCEE88F}" dt="2020-05-17T17:05:40.806" v="475" actId="1076"/>
          <ac:spMkLst>
            <pc:docMk/>
            <pc:sldMk cId="4258751121" sldId="681"/>
            <ac:spMk id="72" creationId="{1452C5EF-F713-4B24-B3B9-B184AD2D6429}"/>
          </ac:spMkLst>
        </pc:spChg>
        <pc:spChg chg="add mod">
          <ac:chgData name="reza kabir" userId="af3c95a13102d509" providerId="LiveId" clId="{F2C1D07E-E9FC-46B9-99E8-D8A07FCEE88F}" dt="2020-05-17T17:05:46.327" v="477" actId="1076"/>
          <ac:spMkLst>
            <pc:docMk/>
            <pc:sldMk cId="4258751121" sldId="681"/>
            <ac:spMk id="74" creationId="{BC890F31-1797-4B31-8D80-D7FDA712DFD3}"/>
          </ac:spMkLst>
        </pc:spChg>
        <pc:spChg chg="add mod">
          <ac:chgData name="reza kabir" userId="af3c95a13102d509" providerId="LiveId" clId="{F2C1D07E-E9FC-46B9-99E8-D8A07FCEE88F}" dt="2020-05-17T17:05:53.399" v="479" actId="1076"/>
          <ac:spMkLst>
            <pc:docMk/>
            <pc:sldMk cId="4258751121" sldId="681"/>
            <ac:spMk id="75" creationId="{D6DC40E2-6160-448F-B8E3-553533853100}"/>
          </ac:spMkLst>
        </pc:spChg>
        <pc:spChg chg="add mod">
          <ac:chgData name="reza kabir" userId="af3c95a13102d509" providerId="LiveId" clId="{F2C1D07E-E9FC-46B9-99E8-D8A07FCEE88F}" dt="2020-05-17T17:05:57.280" v="481" actId="1076"/>
          <ac:spMkLst>
            <pc:docMk/>
            <pc:sldMk cId="4258751121" sldId="681"/>
            <ac:spMk id="76" creationId="{2CAAE783-7BA7-4DE4-B46A-D9126137B48B}"/>
          </ac:spMkLst>
        </pc:spChg>
        <pc:spChg chg="add mod">
          <ac:chgData name="reza kabir" userId="af3c95a13102d509" providerId="LiveId" clId="{F2C1D07E-E9FC-46B9-99E8-D8A07FCEE88F}" dt="2020-05-17T17:06:02.399" v="483" actId="1076"/>
          <ac:spMkLst>
            <pc:docMk/>
            <pc:sldMk cId="4258751121" sldId="681"/>
            <ac:spMk id="77" creationId="{AF506550-7751-4C47-8300-02E73D66CAC8}"/>
          </ac:spMkLst>
        </pc:spChg>
        <pc:spChg chg="add mod">
          <ac:chgData name="reza kabir" userId="af3c95a13102d509" providerId="LiveId" clId="{F2C1D07E-E9FC-46B9-99E8-D8A07FCEE88F}" dt="2020-05-17T17:06:23.012" v="493" actId="20577"/>
          <ac:spMkLst>
            <pc:docMk/>
            <pc:sldMk cId="4258751121" sldId="681"/>
            <ac:spMk id="78" creationId="{8D58B127-4591-4748-96D9-7A672BF06D73}"/>
          </ac:spMkLst>
        </pc:spChg>
        <pc:spChg chg="add mod">
          <ac:chgData name="reza kabir" userId="af3c95a13102d509" providerId="LiveId" clId="{F2C1D07E-E9FC-46B9-99E8-D8A07FCEE88F}" dt="2020-05-17T17:06:35.801" v="498" actId="20577"/>
          <ac:spMkLst>
            <pc:docMk/>
            <pc:sldMk cId="4258751121" sldId="681"/>
            <ac:spMk id="79" creationId="{0EA0BA5E-B5DA-459C-A8C4-058ACD73FF85}"/>
          </ac:spMkLst>
        </pc:spChg>
        <pc:spChg chg="add mod">
          <ac:chgData name="reza kabir" userId="af3c95a13102d509" providerId="LiveId" clId="{F2C1D07E-E9FC-46B9-99E8-D8A07FCEE88F}" dt="2020-05-17T17:06:47.109" v="502" actId="20577"/>
          <ac:spMkLst>
            <pc:docMk/>
            <pc:sldMk cId="4258751121" sldId="681"/>
            <ac:spMk id="80" creationId="{2721B9D2-2CE4-4F16-AA9C-2DD7713A2C55}"/>
          </ac:spMkLst>
        </pc:spChg>
        <pc:spChg chg="add mod">
          <ac:chgData name="reza kabir" userId="af3c95a13102d509" providerId="LiveId" clId="{F2C1D07E-E9FC-46B9-99E8-D8A07FCEE88F}" dt="2020-05-17T17:07:01.300" v="507" actId="1076"/>
          <ac:spMkLst>
            <pc:docMk/>
            <pc:sldMk cId="4258751121" sldId="681"/>
            <ac:spMk id="81" creationId="{F106B953-E7CE-4238-BDBA-E7894127B0B6}"/>
          </ac:spMkLst>
        </pc:spChg>
        <pc:grpChg chg="mod">
          <ac:chgData name="reza kabir" userId="af3c95a13102d509" providerId="LiveId" clId="{F2C1D07E-E9FC-46B9-99E8-D8A07FCEE88F}" dt="2020-05-17T17:05:16.357" v="468" actId="1076"/>
          <ac:grpSpMkLst>
            <pc:docMk/>
            <pc:sldMk cId="4258751121" sldId="681"/>
            <ac:grpSpMk id="4" creationId="{1D1F6D9E-09A0-45B2-ABA0-FD498CFFCF1D}"/>
          </ac:grpSpMkLst>
        </pc:grpChg>
        <pc:picChg chg="del">
          <ac:chgData name="reza kabir" userId="af3c95a13102d509" providerId="LiveId" clId="{F2C1D07E-E9FC-46B9-99E8-D8A07FCEE88F}" dt="2020-05-17T17:07:28.386" v="527" actId="478"/>
          <ac:picMkLst>
            <pc:docMk/>
            <pc:sldMk cId="4258751121" sldId="681"/>
            <ac:picMk id="73" creationId="{281D2BC0-79E8-48F6-B962-94CD4F13DB2A}"/>
          </ac:picMkLst>
        </pc:picChg>
      </pc:sldChg>
      <pc:sldChg chg="addSp delSp modSp mod">
        <pc:chgData name="reza kabir" userId="af3c95a13102d509" providerId="LiveId" clId="{F2C1D07E-E9FC-46B9-99E8-D8A07FCEE88F}" dt="2020-05-17T17:09:13.750" v="554" actId="478"/>
        <pc:sldMkLst>
          <pc:docMk/>
          <pc:sldMk cId="1791014323" sldId="682"/>
        </pc:sldMkLst>
        <pc:spChg chg="del">
          <ac:chgData name="reza kabir" userId="af3c95a13102d509" providerId="LiveId" clId="{F2C1D07E-E9FC-46B9-99E8-D8A07FCEE88F}" dt="2020-05-17T17:07:42.376" v="528" actId="478"/>
          <ac:spMkLst>
            <pc:docMk/>
            <pc:sldMk cId="1791014323" sldId="682"/>
            <ac:spMk id="5" creationId="{F4AD3962-4B18-4647-B6E7-75EFE45A51F5}"/>
          </ac:spMkLst>
        </pc:spChg>
        <pc:spChg chg="add del mod">
          <ac:chgData name="reza kabir" userId="af3c95a13102d509" providerId="LiveId" clId="{F2C1D07E-E9FC-46B9-99E8-D8A07FCEE88F}" dt="2020-05-17T17:08:58.369" v="548" actId="478"/>
          <ac:spMkLst>
            <pc:docMk/>
            <pc:sldMk cId="1791014323" sldId="682"/>
            <ac:spMk id="6" creationId="{973EC9A7-C93D-4C70-B9C1-8CC967DA6926}"/>
          </ac:spMkLst>
        </pc:spChg>
        <pc:spChg chg="mod">
          <ac:chgData name="reza kabir" userId="af3c95a13102d509" providerId="LiveId" clId="{F2C1D07E-E9FC-46B9-99E8-D8A07FCEE88F}" dt="2020-05-17T17:08:19.789" v="536" actId="165"/>
          <ac:spMkLst>
            <pc:docMk/>
            <pc:sldMk cId="1791014323" sldId="682"/>
            <ac:spMk id="9" creationId="{977986C6-3B49-48C3-89CA-37BBF609FCA8}"/>
          </ac:spMkLst>
        </pc:spChg>
        <pc:spChg chg="mod">
          <ac:chgData name="reza kabir" userId="af3c95a13102d509" providerId="LiveId" clId="{F2C1D07E-E9FC-46B9-99E8-D8A07FCEE88F}" dt="2020-05-17T17:08:19.789" v="536" actId="165"/>
          <ac:spMkLst>
            <pc:docMk/>
            <pc:sldMk cId="1791014323" sldId="682"/>
            <ac:spMk id="10" creationId="{3A521087-E48D-4EA8-864B-007306A91B02}"/>
          </ac:spMkLst>
        </pc:spChg>
        <pc:spChg chg="mod">
          <ac:chgData name="reza kabir" userId="af3c95a13102d509" providerId="LiveId" clId="{F2C1D07E-E9FC-46B9-99E8-D8A07FCEE88F}" dt="2020-05-17T17:08:19.789" v="536" actId="165"/>
          <ac:spMkLst>
            <pc:docMk/>
            <pc:sldMk cId="1791014323" sldId="682"/>
            <ac:spMk id="11" creationId="{BAA52352-61E9-40C9-8F9C-F2353B48FF29}"/>
          </ac:spMkLst>
        </pc:spChg>
        <pc:spChg chg="mod">
          <ac:chgData name="reza kabir" userId="af3c95a13102d509" providerId="LiveId" clId="{F2C1D07E-E9FC-46B9-99E8-D8A07FCEE88F}" dt="2020-05-17T17:08:19.789" v="536" actId="165"/>
          <ac:spMkLst>
            <pc:docMk/>
            <pc:sldMk cId="1791014323" sldId="682"/>
            <ac:spMk id="13" creationId="{9FE67444-927D-4798-8BA9-F33D16ED4A39}"/>
          </ac:spMkLst>
        </pc:spChg>
        <pc:spChg chg="mod">
          <ac:chgData name="reza kabir" userId="af3c95a13102d509" providerId="LiveId" clId="{F2C1D07E-E9FC-46B9-99E8-D8A07FCEE88F}" dt="2020-05-17T17:08:19.789" v="536" actId="165"/>
          <ac:spMkLst>
            <pc:docMk/>
            <pc:sldMk cId="1791014323" sldId="682"/>
            <ac:spMk id="14" creationId="{D0E99EBB-2223-4B78-80C9-A414C4ADDF9D}"/>
          </ac:spMkLst>
        </pc:spChg>
        <pc:spChg chg="mod">
          <ac:chgData name="reza kabir" userId="af3c95a13102d509" providerId="LiveId" clId="{F2C1D07E-E9FC-46B9-99E8-D8A07FCEE88F}" dt="2020-05-17T17:08:19.789" v="536" actId="165"/>
          <ac:spMkLst>
            <pc:docMk/>
            <pc:sldMk cId="1791014323" sldId="682"/>
            <ac:spMk id="15" creationId="{03E0882F-DB1E-4E46-8BA0-22F4EE0EE7AC}"/>
          </ac:spMkLst>
        </pc:spChg>
        <pc:spChg chg="mod">
          <ac:chgData name="reza kabir" userId="af3c95a13102d509" providerId="LiveId" clId="{F2C1D07E-E9FC-46B9-99E8-D8A07FCEE88F}" dt="2020-05-17T17:08:19.789" v="536" actId="165"/>
          <ac:spMkLst>
            <pc:docMk/>
            <pc:sldMk cId="1791014323" sldId="682"/>
            <ac:spMk id="17" creationId="{4ABBA2F9-FCB2-4129-B12E-872CE5D0CB52}"/>
          </ac:spMkLst>
        </pc:spChg>
        <pc:spChg chg="mod">
          <ac:chgData name="reza kabir" userId="af3c95a13102d509" providerId="LiveId" clId="{F2C1D07E-E9FC-46B9-99E8-D8A07FCEE88F}" dt="2020-05-17T17:08:19.789" v="536" actId="165"/>
          <ac:spMkLst>
            <pc:docMk/>
            <pc:sldMk cId="1791014323" sldId="682"/>
            <ac:spMk id="18" creationId="{0F7E5ECD-0764-4F11-962B-E5AE88E43B77}"/>
          </ac:spMkLst>
        </pc:spChg>
        <pc:spChg chg="mod">
          <ac:chgData name="reza kabir" userId="af3c95a13102d509" providerId="LiveId" clId="{F2C1D07E-E9FC-46B9-99E8-D8A07FCEE88F}" dt="2020-05-17T17:08:19.789" v="536" actId="165"/>
          <ac:spMkLst>
            <pc:docMk/>
            <pc:sldMk cId="1791014323" sldId="682"/>
            <ac:spMk id="19" creationId="{47BEFF29-50CF-489A-BF22-C893D20762BA}"/>
          </ac:spMkLst>
        </pc:spChg>
        <pc:spChg chg="mod">
          <ac:chgData name="reza kabir" userId="af3c95a13102d509" providerId="LiveId" clId="{F2C1D07E-E9FC-46B9-99E8-D8A07FCEE88F}" dt="2020-05-17T17:08:19.789" v="536" actId="165"/>
          <ac:spMkLst>
            <pc:docMk/>
            <pc:sldMk cId="1791014323" sldId="682"/>
            <ac:spMk id="21" creationId="{76AAFBAF-106C-4618-87E6-4C8097E79406}"/>
          </ac:spMkLst>
        </pc:spChg>
        <pc:spChg chg="mod">
          <ac:chgData name="reza kabir" userId="af3c95a13102d509" providerId="LiveId" clId="{F2C1D07E-E9FC-46B9-99E8-D8A07FCEE88F}" dt="2020-05-17T17:08:19.789" v="536" actId="165"/>
          <ac:spMkLst>
            <pc:docMk/>
            <pc:sldMk cId="1791014323" sldId="682"/>
            <ac:spMk id="22" creationId="{EDFBD108-F11A-4CCF-9AED-873173CC2859}"/>
          </ac:spMkLst>
        </pc:spChg>
        <pc:spChg chg="mod">
          <ac:chgData name="reza kabir" userId="af3c95a13102d509" providerId="LiveId" clId="{F2C1D07E-E9FC-46B9-99E8-D8A07FCEE88F}" dt="2020-05-17T17:08:19.789" v="536" actId="165"/>
          <ac:spMkLst>
            <pc:docMk/>
            <pc:sldMk cId="1791014323" sldId="682"/>
            <ac:spMk id="23" creationId="{1BF91E22-1B19-43A2-8512-2530A80ED925}"/>
          </ac:spMkLst>
        </pc:spChg>
        <pc:spChg chg="mod">
          <ac:chgData name="reza kabir" userId="af3c95a13102d509" providerId="LiveId" clId="{F2C1D07E-E9FC-46B9-99E8-D8A07FCEE88F}" dt="2020-05-17T17:08:19.789" v="536" actId="165"/>
          <ac:spMkLst>
            <pc:docMk/>
            <pc:sldMk cId="1791014323" sldId="682"/>
            <ac:spMk id="25" creationId="{BCCAC210-5CB5-4485-9FAA-C8FA5B21337C}"/>
          </ac:spMkLst>
        </pc:spChg>
        <pc:spChg chg="mod">
          <ac:chgData name="reza kabir" userId="af3c95a13102d509" providerId="LiveId" clId="{F2C1D07E-E9FC-46B9-99E8-D8A07FCEE88F}" dt="2020-05-17T17:08:19.789" v="536" actId="165"/>
          <ac:spMkLst>
            <pc:docMk/>
            <pc:sldMk cId="1791014323" sldId="682"/>
            <ac:spMk id="26" creationId="{C29DAC62-3594-4D86-9102-F76C56CB49B3}"/>
          </ac:spMkLst>
        </pc:spChg>
        <pc:spChg chg="mod">
          <ac:chgData name="reza kabir" userId="af3c95a13102d509" providerId="LiveId" clId="{F2C1D07E-E9FC-46B9-99E8-D8A07FCEE88F}" dt="2020-05-17T17:08:19.789" v="536" actId="165"/>
          <ac:spMkLst>
            <pc:docMk/>
            <pc:sldMk cId="1791014323" sldId="682"/>
            <ac:spMk id="27" creationId="{FBFAC5CD-536B-4EDC-8C22-2C8A8FCDD297}"/>
          </ac:spMkLst>
        </pc:spChg>
        <pc:spChg chg="mod">
          <ac:chgData name="reza kabir" userId="af3c95a13102d509" providerId="LiveId" clId="{F2C1D07E-E9FC-46B9-99E8-D8A07FCEE88F}" dt="2020-05-17T17:08:19.789" v="536" actId="165"/>
          <ac:spMkLst>
            <pc:docMk/>
            <pc:sldMk cId="1791014323" sldId="682"/>
            <ac:spMk id="29" creationId="{CF982636-C5B7-43D7-934E-6CA78DCE4125}"/>
          </ac:spMkLst>
        </pc:spChg>
        <pc:spChg chg="mod">
          <ac:chgData name="reza kabir" userId="af3c95a13102d509" providerId="LiveId" clId="{F2C1D07E-E9FC-46B9-99E8-D8A07FCEE88F}" dt="2020-05-17T17:08:19.789" v="536" actId="165"/>
          <ac:spMkLst>
            <pc:docMk/>
            <pc:sldMk cId="1791014323" sldId="682"/>
            <ac:spMk id="30" creationId="{30440892-3E66-4AA5-AC66-F12C4A866E69}"/>
          </ac:spMkLst>
        </pc:spChg>
        <pc:spChg chg="mod">
          <ac:chgData name="reza kabir" userId="af3c95a13102d509" providerId="LiveId" clId="{F2C1D07E-E9FC-46B9-99E8-D8A07FCEE88F}" dt="2020-05-17T17:08:19.789" v="536" actId="165"/>
          <ac:spMkLst>
            <pc:docMk/>
            <pc:sldMk cId="1791014323" sldId="682"/>
            <ac:spMk id="31" creationId="{D7315BEE-811A-401B-9E16-EC87E7C92AC0}"/>
          </ac:spMkLst>
        </pc:spChg>
        <pc:spChg chg="mod">
          <ac:chgData name="reza kabir" userId="af3c95a13102d509" providerId="LiveId" clId="{F2C1D07E-E9FC-46B9-99E8-D8A07FCEE88F}" dt="2020-05-17T17:08:19.789" v="536" actId="165"/>
          <ac:spMkLst>
            <pc:docMk/>
            <pc:sldMk cId="1791014323" sldId="682"/>
            <ac:spMk id="33" creationId="{63E2AC3A-BA6A-4A6C-A80E-03E034AF3802}"/>
          </ac:spMkLst>
        </pc:spChg>
        <pc:spChg chg="mod">
          <ac:chgData name="reza kabir" userId="af3c95a13102d509" providerId="LiveId" clId="{F2C1D07E-E9FC-46B9-99E8-D8A07FCEE88F}" dt="2020-05-17T17:08:19.789" v="536" actId="165"/>
          <ac:spMkLst>
            <pc:docMk/>
            <pc:sldMk cId="1791014323" sldId="682"/>
            <ac:spMk id="34" creationId="{27F1D920-120B-4C00-9151-2D66D3F474F4}"/>
          </ac:spMkLst>
        </pc:spChg>
        <pc:spChg chg="mod">
          <ac:chgData name="reza kabir" userId="af3c95a13102d509" providerId="LiveId" clId="{F2C1D07E-E9FC-46B9-99E8-D8A07FCEE88F}" dt="2020-05-17T17:08:19.789" v="536" actId="165"/>
          <ac:spMkLst>
            <pc:docMk/>
            <pc:sldMk cId="1791014323" sldId="682"/>
            <ac:spMk id="35" creationId="{2D4C25D6-D747-403C-A9D7-74AACB191F47}"/>
          </ac:spMkLst>
        </pc:spChg>
        <pc:spChg chg="mod">
          <ac:chgData name="reza kabir" userId="af3c95a13102d509" providerId="LiveId" clId="{F2C1D07E-E9FC-46B9-99E8-D8A07FCEE88F}" dt="2020-05-17T17:08:19.789" v="536" actId="165"/>
          <ac:spMkLst>
            <pc:docMk/>
            <pc:sldMk cId="1791014323" sldId="682"/>
            <ac:spMk id="37" creationId="{7EBD1F6A-8BCA-41F3-A535-380C34F2637C}"/>
          </ac:spMkLst>
        </pc:spChg>
        <pc:spChg chg="mod">
          <ac:chgData name="reza kabir" userId="af3c95a13102d509" providerId="LiveId" clId="{F2C1D07E-E9FC-46B9-99E8-D8A07FCEE88F}" dt="2020-05-17T17:08:19.789" v="536" actId="165"/>
          <ac:spMkLst>
            <pc:docMk/>
            <pc:sldMk cId="1791014323" sldId="682"/>
            <ac:spMk id="38" creationId="{093F2064-5D4A-4122-A825-467F5E6328B2}"/>
          </ac:spMkLst>
        </pc:spChg>
        <pc:spChg chg="mod">
          <ac:chgData name="reza kabir" userId="af3c95a13102d509" providerId="LiveId" clId="{F2C1D07E-E9FC-46B9-99E8-D8A07FCEE88F}" dt="2020-05-17T17:08:19.789" v="536" actId="165"/>
          <ac:spMkLst>
            <pc:docMk/>
            <pc:sldMk cId="1791014323" sldId="682"/>
            <ac:spMk id="39" creationId="{815B927E-C71C-486D-8BA0-177830D41990}"/>
          </ac:spMkLst>
        </pc:spChg>
        <pc:spChg chg="mod topLvl">
          <ac:chgData name="reza kabir" userId="af3c95a13102d509" providerId="LiveId" clId="{F2C1D07E-E9FC-46B9-99E8-D8A07FCEE88F}" dt="2020-05-17T17:08:15.106" v="535" actId="165"/>
          <ac:spMkLst>
            <pc:docMk/>
            <pc:sldMk cId="1791014323" sldId="682"/>
            <ac:spMk id="40" creationId="{3F0FA574-F797-4697-A4CE-FA1B5297CCE9}"/>
          </ac:spMkLst>
        </pc:spChg>
        <pc:spChg chg="mod topLvl">
          <ac:chgData name="reza kabir" userId="af3c95a13102d509" providerId="LiveId" clId="{F2C1D07E-E9FC-46B9-99E8-D8A07FCEE88F}" dt="2020-05-17T17:08:15.106" v="535" actId="165"/>
          <ac:spMkLst>
            <pc:docMk/>
            <pc:sldMk cId="1791014323" sldId="682"/>
            <ac:spMk id="41" creationId="{F11C2BFB-8A45-4AEC-A527-73CD8578CD9A}"/>
          </ac:spMkLst>
        </pc:spChg>
        <pc:spChg chg="mod">
          <ac:chgData name="reza kabir" userId="af3c95a13102d509" providerId="LiveId" clId="{F2C1D07E-E9FC-46B9-99E8-D8A07FCEE88F}" dt="2020-05-17T17:08:15.106" v="535" actId="165"/>
          <ac:spMkLst>
            <pc:docMk/>
            <pc:sldMk cId="1791014323" sldId="682"/>
            <ac:spMk id="43" creationId="{71EEC142-6BB8-41BD-AC60-159CAEE52CAB}"/>
          </ac:spMkLst>
        </pc:spChg>
        <pc:spChg chg="mod">
          <ac:chgData name="reza kabir" userId="af3c95a13102d509" providerId="LiveId" clId="{F2C1D07E-E9FC-46B9-99E8-D8A07FCEE88F}" dt="2020-05-17T17:08:15.106" v="535" actId="165"/>
          <ac:spMkLst>
            <pc:docMk/>
            <pc:sldMk cId="1791014323" sldId="682"/>
            <ac:spMk id="44" creationId="{9968C53C-E381-4D35-A12B-CB97EBFD74A5}"/>
          </ac:spMkLst>
        </pc:spChg>
        <pc:spChg chg="mod">
          <ac:chgData name="reza kabir" userId="af3c95a13102d509" providerId="LiveId" clId="{F2C1D07E-E9FC-46B9-99E8-D8A07FCEE88F}" dt="2020-05-17T17:08:15.106" v="535" actId="165"/>
          <ac:spMkLst>
            <pc:docMk/>
            <pc:sldMk cId="1791014323" sldId="682"/>
            <ac:spMk id="45" creationId="{603790FF-B57A-4084-8912-C9B68436040C}"/>
          </ac:spMkLst>
        </pc:spChg>
        <pc:spChg chg="mod topLvl">
          <ac:chgData name="reza kabir" userId="af3c95a13102d509" providerId="LiveId" clId="{F2C1D07E-E9FC-46B9-99E8-D8A07FCEE88F}" dt="2020-05-17T17:08:15.106" v="535" actId="165"/>
          <ac:spMkLst>
            <pc:docMk/>
            <pc:sldMk cId="1791014323" sldId="682"/>
            <ac:spMk id="46" creationId="{9C0CFE7C-39C0-495F-B457-E94EC460AC62}"/>
          </ac:spMkLst>
        </pc:spChg>
        <pc:spChg chg="mod">
          <ac:chgData name="reza kabir" userId="af3c95a13102d509" providerId="LiveId" clId="{F2C1D07E-E9FC-46B9-99E8-D8A07FCEE88F}" dt="2020-05-17T17:08:15.106" v="535" actId="165"/>
          <ac:spMkLst>
            <pc:docMk/>
            <pc:sldMk cId="1791014323" sldId="682"/>
            <ac:spMk id="48" creationId="{D86A4215-C915-49DA-9E23-1B738F142E00}"/>
          </ac:spMkLst>
        </pc:spChg>
        <pc:spChg chg="mod">
          <ac:chgData name="reza kabir" userId="af3c95a13102d509" providerId="LiveId" clId="{F2C1D07E-E9FC-46B9-99E8-D8A07FCEE88F}" dt="2020-05-17T17:08:15.106" v="535" actId="165"/>
          <ac:spMkLst>
            <pc:docMk/>
            <pc:sldMk cId="1791014323" sldId="682"/>
            <ac:spMk id="49" creationId="{1C9063AC-2FB5-4B29-9B3D-F145F9AA315E}"/>
          </ac:spMkLst>
        </pc:spChg>
        <pc:spChg chg="mod">
          <ac:chgData name="reza kabir" userId="af3c95a13102d509" providerId="LiveId" clId="{F2C1D07E-E9FC-46B9-99E8-D8A07FCEE88F}" dt="2020-05-17T17:08:15.106" v="535" actId="165"/>
          <ac:spMkLst>
            <pc:docMk/>
            <pc:sldMk cId="1791014323" sldId="682"/>
            <ac:spMk id="50" creationId="{DE5C6AA3-56CC-4887-AAE5-0868F0C82429}"/>
          </ac:spMkLst>
        </pc:spChg>
        <pc:spChg chg="mod topLvl">
          <ac:chgData name="reza kabir" userId="af3c95a13102d509" providerId="LiveId" clId="{F2C1D07E-E9FC-46B9-99E8-D8A07FCEE88F}" dt="2020-05-17T17:08:15.106" v="535" actId="165"/>
          <ac:spMkLst>
            <pc:docMk/>
            <pc:sldMk cId="1791014323" sldId="682"/>
            <ac:spMk id="51" creationId="{DB23683F-8F94-4623-BCE0-525A2D793B9B}"/>
          </ac:spMkLst>
        </pc:spChg>
        <pc:spChg chg="mod topLvl">
          <ac:chgData name="reza kabir" userId="af3c95a13102d509" providerId="LiveId" clId="{F2C1D07E-E9FC-46B9-99E8-D8A07FCEE88F}" dt="2020-05-17T17:08:15.106" v="535" actId="165"/>
          <ac:spMkLst>
            <pc:docMk/>
            <pc:sldMk cId="1791014323" sldId="682"/>
            <ac:spMk id="52" creationId="{CBC5B747-D163-4A0F-AE45-0422969C5681}"/>
          </ac:spMkLst>
        </pc:spChg>
        <pc:spChg chg="mod topLvl">
          <ac:chgData name="reza kabir" userId="af3c95a13102d509" providerId="LiveId" clId="{F2C1D07E-E9FC-46B9-99E8-D8A07FCEE88F}" dt="2020-05-17T17:08:15.106" v="535" actId="165"/>
          <ac:spMkLst>
            <pc:docMk/>
            <pc:sldMk cId="1791014323" sldId="682"/>
            <ac:spMk id="53" creationId="{6ED5D0D9-0397-44EF-ADBC-823EF9FD994F}"/>
          </ac:spMkLst>
        </pc:spChg>
        <pc:spChg chg="mod topLvl">
          <ac:chgData name="reza kabir" userId="af3c95a13102d509" providerId="LiveId" clId="{F2C1D07E-E9FC-46B9-99E8-D8A07FCEE88F}" dt="2020-05-17T17:08:15.106" v="535" actId="165"/>
          <ac:spMkLst>
            <pc:docMk/>
            <pc:sldMk cId="1791014323" sldId="682"/>
            <ac:spMk id="54" creationId="{742911FE-0B57-4F68-A8A5-0C1661E0F794}"/>
          </ac:spMkLst>
        </pc:spChg>
        <pc:spChg chg="mod topLvl">
          <ac:chgData name="reza kabir" userId="af3c95a13102d509" providerId="LiveId" clId="{F2C1D07E-E9FC-46B9-99E8-D8A07FCEE88F}" dt="2020-05-17T17:08:15.106" v="535" actId="165"/>
          <ac:spMkLst>
            <pc:docMk/>
            <pc:sldMk cId="1791014323" sldId="682"/>
            <ac:spMk id="55" creationId="{C4E4C9E3-A101-4369-B0DD-6FBF6B25DA5B}"/>
          </ac:spMkLst>
        </pc:spChg>
        <pc:spChg chg="mod topLvl">
          <ac:chgData name="reza kabir" userId="af3c95a13102d509" providerId="LiveId" clId="{F2C1D07E-E9FC-46B9-99E8-D8A07FCEE88F}" dt="2020-05-17T17:08:15.106" v="535" actId="165"/>
          <ac:spMkLst>
            <pc:docMk/>
            <pc:sldMk cId="1791014323" sldId="682"/>
            <ac:spMk id="56" creationId="{3CAF5A16-0302-45BF-AE33-64E6D593BDA5}"/>
          </ac:spMkLst>
        </pc:spChg>
        <pc:spChg chg="mod topLvl">
          <ac:chgData name="reza kabir" userId="af3c95a13102d509" providerId="LiveId" clId="{F2C1D07E-E9FC-46B9-99E8-D8A07FCEE88F}" dt="2020-05-17T17:08:15.106" v="535" actId="165"/>
          <ac:spMkLst>
            <pc:docMk/>
            <pc:sldMk cId="1791014323" sldId="682"/>
            <ac:spMk id="57" creationId="{0E3BB1D3-15CF-4134-9952-EFA635E65F1B}"/>
          </ac:spMkLst>
        </pc:spChg>
        <pc:spChg chg="mod topLvl">
          <ac:chgData name="reza kabir" userId="af3c95a13102d509" providerId="LiveId" clId="{F2C1D07E-E9FC-46B9-99E8-D8A07FCEE88F}" dt="2020-05-17T17:08:15.106" v="535" actId="165"/>
          <ac:spMkLst>
            <pc:docMk/>
            <pc:sldMk cId="1791014323" sldId="682"/>
            <ac:spMk id="58" creationId="{DD31DAB1-5469-4E85-9937-3C2145F0060C}"/>
          </ac:spMkLst>
        </pc:spChg>
        <pc:spChg chg="mod">
          <ac:chgData name="reza kabir" userId="af3c95a13102d509" providerId="LiveId" clId="{F2C1D07E-E9FC-46B9-99E8-D8A07FCEE88F}" dt="2020-05-17T17:08:15.106" v="535" actId="165"/>
          <ac:spMkLst>
            <pc:docMk/>
            <pc:sldMk cId="1791014323" sldId="682"/>
            <ac:spMk id="60" creationId="{FCE4AC96-5C34-4BAF-8909-D90EDE88CDD7}"/>
          </ac:spMkLst>
        </pc:spChg>
        <pc:spChg chg="mod">
          <ac:chgData name="reza kabir" userId="af3c95a13102d509" providerId="LiveId" clId="{F2C1D07E-E9FC-46B9-99E8-D8A07FCEE88F}" dt="2020-05-17T17:08:15.106" v="535" actId="165"/>
          <ac:spMkLst>
            <pc:docMk/>
            <pc:sldMk cId="1791014323" sldId="682"/>
            <ac:spMk id="61" creationId="{C44B2C2F-1048-4A9C-9FB0-0C9569E3F2B0}"/>
          </ac:spMkLst>
        </pc:spChg>
        <pc:spChg chg="mod">
          <ac:chgData name="reza kabir" userId="af3c95a13102d509" providerId="LiveId" clId="{F2C1D07E-E9FC-46B9-99E8-D8A07FCEE88F}" dt="2020-05-17T17:08:15.106" v="535" actId="165"/>
          <ac:spMkLst>
            <pc:docMk/>
            <pc:sldMk cId="1791014323" sldId="682"/>
            <ac:spMk id="62" creationId="{C2E81667-265E-4698-9895-91483CCE1E75}"/>
          </ac:spMkLst>
        </pc:spChg>
        <pc:spChg chg="mod">
          <ac:chgData name="reza kabir" userId="af3c95a13102d509" providerId="LiveId" clId="{F2C1D07E-E9FC-46B9-99E8-D8A07FCEE88F}" dt="2020-05-17T17:08:15.106" v="535" actId="165"/>
          <ac:spMkLst>
            <pc:docMk/>
            <pc:sldMk cId="1791014323" sldId="682"/>
            <ac:spMk id="63" creationId="{1D599D15-C693-4F44-AFD0-6411F0AC7A76}"/>
          </ac:spMkLst>
        </pc:spChg>
        <pc:spChg chg="mod">
          <ac:chgData name="reza kabir" userId="af3c95a13102d509" providerId="LiveId" clId="{F2C1D07E-E9FC-46B9-99E8-D8A07FCEE88F}" dt="2020-05-17T17:08:15.106" v="535" actId="165"/>
          <ac:spMkLst>
            <pc:docMk/>
            <pc:sldMk cId="1791014323" sldId="682"/>
            <ac:spMk id="64" creationId="{705C7700-9B14-4F52-8D0A-E1E0DE4D7317}"/>
          </ac:spMkLst>
        </pc:spChg>
        <pc:spChg chg="mod topLvl">
          <ac:chgData name="reza kabir" userId="af3c95a13102d509" providerId="LiveId" clId="{F2C1D07E-E9FC-46B9-99E8-D8A07FCEE88F}" dt="2020-05-17T17:08:15.106" v="535" actId="165"/>
          <ac:spMkLst>
            <pc:docMk/>
            <pc:sldMk cId="1791014323" sldId="682"/>
            <ac:spMk id="65" creationId="{D29A4E7E-C136-40A0-8505-8C048BB94224}"/>
          </ac:spMkLst>
        </pc:spChg>
        <pc:spChg chg="mod topLvl">
          <ac:chgData name="reza kabir" userId="af3c95a13102d509" providerId="LiveId" clId="{F2C1D07E-E9FC-46B9-99E8-D8A07FCEE88F}" dt="2020-05-17T17:08:15.106" v="535" actId="165"/>
          <ac:spMkLst>
            <pc:docMk/>
            <pc:sldMk cId="1791014323" sldId="682"/>
            <ac:spMk id="66" creationId="{89791E87-4A5E-4622-B69C-0486063E453B}"/>
          </ac:spMkLst>
        </pc:spChg>
        <pc:spChg chg="mod">
          <ac:chgData name="reza kabir" userId="af3c95a13102d509" providerId="LiveId" clId="{F2C1D07E-E9FC-46B9-99E8-D8A07FCEE88F}" dt="2020-05-17T17:08:15.106" v="535" actId="165"/>
          <ac:spMkLst>
            <pc:docMk/>
            <pc:sldMk cId="1791014323" sldId="682"/>
            <ac:spMk id="68" creationId="{747C52E3-D601-4949-8C8D-8B8D4BC4ABB9}"/>
          </ac:spMkLst>
        </pc:spChg>
        <pc:spChg chg="mod">
          <ac:chgData name="reza kabir" userId="af3c95a13102d509" providerId="LiveId" clId="{F2C1D07E-E9FC-46B9-99E8-D8A07FCEE88F}" dt="2020-05-17T17:08:15.106" v="535" actId="165"/>
          <ac:spMkLst>
            <pc:docMk/>
            <pc:sldMk cId="1791014323" sldId="682"/>
            <ac:spMk id="69" creationId="{841A30D4-3D0A-4303-AC43-C5F367F59C98}"/>
          </ac:spMkLst>
        </pc:spChg>
        <pc:spChg chg="mod">
          <ac:chgData name="reza kabir" userId="af3c95a13102d509" providerId="LiveId" clId="{F2C1D07E-E9FC-46B9-99E8-D8A07FCEE88F}" dt="2020-05-17T17:08:15.106" v="535" actId="165"/>
          <ac:spMkLst>
            <pc:docMk/>
            <pc:sldMk cId="1791014323" sldId="682"/>
            <ac:spMk id="70" creationId="{B33086FF-D42C-4A92-8BA3-0FE89B341A72}"/>
          </ac:spMkLst>
        </pc:spChg>
        <pc:spChg chg="mod topLvl">
          <ac:chgData name="reza kabir" userId="af3c95a13102d509" providerId="LiveId" clId="{F2C1D07E-E9FC-46B9-99E8-D8A07FCEE88F}" dt="2020-05-17T17:08:15.106" v="535" actId="165"/>
          <ac:spMkLst>
            <pc:docMk/>
            <pc:sldMk cId="1791014323" sldId="682"/>
            <ac:spMk id="71" creationId="{76102A28-FD48-4E0E-A940-4C45209F7CD1}"/>
          </ac:spMkLst>
        </pc:spChg>
        <pc:spChg chg="mod topLvl">
          <ac:chgData name="reza kabir" userId="af3c95a13102d509" providerId="LiveId" clId="{F2C1D07E-E9FC-46B9-99E8-D8A07FCEE88F}" dt="2020-05-17T17:08:15.106" v="535" actId="165"/>
          <ac:spMkLst>
            <pc:docMk/>
            <pc:sldMk cId="1791014323" sldId="682"/>
            <ac:spMk id="72" creationId="{1120095C-3CCA-4D69-B90A-161E22C08F84}"/>
          </ac:spMkLst>
        </pc:spChg>
        <pc:spChg chg="mod topLvl">
          <ac:chgData name="reza kabir" userId="af3c95a13102d509" providerId="LiveId" clId="{F2C1D07E-E9FC-46B9-99E8-D8A07FCEE88F}" dt="2020-05-17T17:08:15.106" v="535" actId="165"/>
          <ac:spMkLst>
            <pc:docMk/>
            <pc:sldMk cId="1791014323" sldId="682"/>
            <ac:spMk id="73" creationId="{71EB00AA-D285-4077-9C82-5E22F38F7B8B}"/>
          </ac:spMkLst>
        </pc:spChg>
        <pc:spChg chg="mod topLvl">
          <ac:chgData name="reza kabir" userId="af3c95a13102d509" providerId="LiveId" clId="{F2C1D07E-E9FC-46B9-99E8-D8A07FCEE88F}" dt="2020-05-17T17:08:15.106" v="535" actId="165"/>
          <ac:spMkLst>
            <pc:docMk/>
            <pc:sldMk cId="1791014323" sldId="682"/>
            <ac:spMk id="74" creationId="{80FCBFD0-AD22-40BE-8EE5-76304B976DFF}"/>
          </ac:spMkLst>
        </pc:spChg>
        <pc:spChg chg="mod topLvl">
          <ac:chgData name="reza kabir" userId="af3c95a13102d509" providerId="LiveId" clId="{F2C1D07E-E9FC-46B9-99E8-D8A07FCEE88F}" dt="2020-05-17T17:08:15.106" v="535" actId="165"/>
          <ac:spMkLst>
            <pc:docMk/>
            <pc:sldMk cId="1791014323" sldId="682"/>
            <ac:spMk id="75" creationId="{5B6BEE98-6BFC-4515-BC05-00BC5722A1A8}"/>
          </ac:spMkLst>
        </pc:spChg>
        <pc:spChg chg="mod">
          <ac:chgData name="reza kabir" userId="af3c95a13102d509" providerId="LiveId" clId="{F2C1D07E-E9FC-46B9-99E8-D8A07FCEE88F}" dt="2020-05-17T17:08:15.106" v="535" actId="165"/>
          <ac:spMkLst>
            <pc:docMk/>
            <pc:sldMk cId="1791014323" sldId="682"/>
            <ac:spMk id="77" creationId="{327F0D9A-4081-4C58-9C4C-416039F8F047}"/>
          </ac:spMkLst>
        </pc:spChg>
        <pc:spChg chg="mod">
          <ac:chgData name="reza kabir" userId="af3c95a13102d509" providerId="LiveId" clId="{F2C1D07E-E9FC-46B9-99E8-D8A07FCEE88F}" dt="2020-05-17T17:08:15.106" v="535" actId="165"/>
          <ac:spMkLst>
            <pc:docMk/>
            <pc:sldMk cId="1791014323" sldId="682"/>
            <ac:spMk id="78" creationId="{29D65CC5-9ACC-4818-9762-D85DF52636AF}"/>
          </ac:spMkLst>
        </pc:spChg>
        <pc:spChg chg="mod topLvl">
          <ac:chgData name="reza kabir" userId="af3c95a13102d509" providerId="LiveId" clId="{F2C1D07E-E9FC-46B9-99E8-D8A07FCEE88F}" dt="2020-05-17T17:08:15.106" v="535" actId="165"/>
          <ac:spMkLst>
            <pc:docMk/>
            <pc:sldMk cId="1791014323" sldId="682"/>
            <ac:spMk id="79" creationId="{E9F315F6-3BE5-46CF-ACE9-F22A7F0FAC6F}"/>
          </ac:spMkLst>
        </pc:spChg>
        <pc:spChg chg="mod topLvl">
          <ac:chgData name="reza kabir" userId="af3c95a13102d509" providerId="LiveId" clId="{F2C1D07E-E9FC-46B9-99E8-D8A07FCEE88F}" dt="2020-05-17T17:08:15.106" v="535" actId="165"/>
          <ac:spMkLst>
            <pc:docMk/>
            <pc:sldMk cId="1791014323" sldId="682"/>
            <ac:spMk id="80" creationId="{17A29560-4F28-4F03-BD32-AF1F74132387}"/>
          </ac:spMkLst>
        </pc:spChg>
        <pc:spChg chg="mod topLvl">
          <ac:chgData name="reza kabir" userId="af3c95a13102d509" providerId="LiveId" clId="{F2C1D07E-E9FC-46B9-99E8-D8A07FCEE88F}" dt="2020-05-17T17:08:15.106" v="535" actId="165"/>
          <ac:spMkLst>
            <pc:docMk/>
            <pc:sldMk cId="1791014323" sldId="682"/>
            <ac:spMk id="81" creationId="{655ADDF5-6DDF-4809-9309-E59034359B0F}"/>
          </ac:spMkLst>
        </pc:spChg>
        <pc:spChg chg="mod">
          <ac:chgData name="reza kabir" userId="af3c95a13102d509" providerId="LiveId" clId="{F2C1D07E-E9FC-46B9-99E8-D8A07FCEE88F}" dt="2020-05-17T17:08:23.274" v="537" actId="571"/>
          <ac:spMkLst>
            <pc:docMk/>
            <pc:sldMk cId="1791014323" sldId="682"/>
            <ac:spMk id="83" creationId="{79B2984B-F211-4C64-9A19-E00972001CEC}"/>
          </ac:spMkLst>
        </pc:spChg>
        <pc:spChg chg="mod">
          <ac:chgData name="reza kabir" userId="af3c95a13102d509" providerId="LiveId" clId="{F2C1D07E-E9FC-46B9-99E8-D8A07FCEE88F}" dt="2020-05-17T17:08:23.274" v="537" actId="571"/>
          <ac:spMkLst>
            <pc:docMk/>
            <pc:sldMk cId="1791014323" sldId="682"/>
            <ac:spMk id="84" creationId="{D30D2381-0D7A-4118-83C8-87D31A7F0239}"/>
          </ac:spMkLst>
        </pc:spChg>
        <pc:spChg chg="mod">
          <ac:chgData name="reza kabir" userId="af3c95a13102d509" providerId="LiveId" clId="{F2C1D07E-E9FC-46B9-99E8-D8A07FCEE88F}" dt="2020-05-17T17:08:23.274" v="537" actId="571"/>
          <ac:spMkLst>
            <pc:docMk/>
            <pc:sldMk cId="1791014323" sldId="682"/>
            <ac:spMk id="85" creationId="{E0E2AE61-6B34-4637-B7C0-6BA68B8D223C}"/>
          </ac:spMkLst>
        </pc:spChg>
        <pc:spChg chg="add mod">
          <ac:chgData name="reza kabir" userId="af3c95a13102d509" providerId="LiveId" clId="{F2C1D07E-E9FC-46B9-99E8-D8A07FCEE88F}" dt="2020-05-17T17:08:41.700" v="544" actId="1076"/>
          <ac:spMkLst>
            <pc:docMk/>
            <pc:sldMk cId="1791014323" sldId="682"/>
            <ac:spMk id="86" creationId="{DDD2E7C4-190D-4BAD-AB38-CF854B1EE4A8}"/>
          </ac:spMkLst>
        </pc:spChg>
        <pc:spChg chg="add mod">
          <ac:chgData name="reza kabir" userId="af3c95a13102d509" providerId="LiveId" clId="{F2C1D07E-E9FC-46B9-99E8-D8A07FCEE88F}" dt="2020-05-17T17:08:43.995" v="545" actId="571"/>
          <ac:spMkLst>
            <pc:docMk/>
            <pc:sldMk cId="1791014323" sldId="682"/>
            <ac:spMk id="87" creationId="{17D72096-842F-43B3-AB45-AF076145DEBB}"/>
          </ac:spMkLst>
        </pc:spChg>
        <pc:spChg chg="add mod">
          <ac:chgData name="reza kabir" userId="af3c95a13102d509" providerId="LiveId" clId="{F2C1D07E-E9FC-46B9-99E8-D8A07FCEE88F}" dt="2020-05-17T17:08:46.432" v="546" actId="571"/>
          <ac:spMkLst>
            <pc:docMk/>
            <pc:sldMk cId="1791014323" sldId="682"/>
            <ac:spMk id="88" creationId="{54A3F0DD-401E-4376-8814-52F5FE320752}"/>
          </ac:spMkLst>
        </pc:spChg>
        <pc:spChg chg="add mod">
          <ac:chgData name="reza kabir" userId="af3c95a13102d509" providerId="LiveId" clId="{F2C1D07E-E9FC-46B9-99E8-D8A07FCEE88F}" dt="2020-05-17T17:08:51.237" v="547" actId="571"/>
          <ac:spMkLst>
            <pc:docMk/>
            <pc:sldMk cId="1791014323" sldId="682"/>
            <ac:spMk id="89" creationId="{409A6D08-5833-4B88-9F05-849438BE1190}"/>
          </ac:spMkLst>
        </pc:spChg>
        <pc:spChg chg="add mod">
          <ac:chgData name="reza kabir" userId="af3c95a13102d509" providerId="LiveId" clId="{F2C1D07E-E9FC-46B9-99E8-D8A07FCEE88F}" dt="2020-05-17T17:09:04.079" v="550" actId="1076"/>
          <ac:spMkLst>
            <pc:docMk/>
            <pc:sldMk cId="1791014323" sldId="682"/>
            <ac:spMk id="90" creationId="{DF1BB277-E011-4ED1-8FC4-69DDCEDF047F}"/>
          </ac:spMkLst>
        </pc:spChg>
        <pc:spChg chg="add mod">
          <ac:chgData name="reza kabir" userId="af3c95a13102d509" providerId="LiveId" clId="{F2C1D07E-E9FC-46B9-99E8-D8A07FCEE88F}" dt="2020-05-17T17:09:07.137" v="551" actId="571"/>
          <ac:spMkLst>
            <pc:docMk/>
            <pc:sldMk cId="1791014323" sldId="682"/>
            <ac:spMk id="91" creationId="{8ADE982E-C242-4640-BF1C-272F85262F27}"/>
          </ac:spMkLst>
        </pc:spChg>
        <pc:spChg chg="add mod">
          <ac:chgData name="reza kabir" userId="af3c95a13102d509" providerId="LiveId" clId="{F2C1D07E-E9FC-46B9-99E8-D8A07FCEE88F}" dt="2020-05-17T17:09:08.881" v="552" actId="571"/>
          <ac:spMkLst>
            <pc:docMk/>
            <pc:sldMk cId="1791014323" sldId="682"/>
            <ac:spMk id="92" creationId="{D3C1DA7A-9981-4E55-91FB-BBFEA5E6E1B4}"/>
          </ac:spMkLst>
        </pc:spChg>
        <pc:spChg chg="add mod">
          <ac:chgData name="reza kabir" userId="af3c95a13102d509" providerId="LiveId" clId="{F2C1D07E-E9FC-46B9-99E8-D8A07FCEE88F}" dt="2020-05-17T17:09:11.781" v="553" actId="571"/>
          <ac:spMkLst>
            <pc:docMk/>
            <pc:sldMk cId="1791014323" sldId="682"/>
            <ac:spMk id="93" creationId="{97ABAE6A-D7CE-47DA-9919-966C3652CC89}"/>
          </ac:spMkLst>
        </pc:spChg>
        <pc:grpChg chg="del mod">
          <ac:chgData name="reza kabir" userId="af3c95a13102d509" providerId="LiveId" clId="{F2C1D07E-E9FC-46B9-99E8-D8A07FCEE88F}" dt="2020-05-17T17:08:15.106" v="535" actId="165"/>
          <ac:grpSpMkLst>
            <pc:docMk/>
            <pc:sldMk cId="1791014323" sldId="682"/>
            <ac:grpSpMk id="3" creationId="{79B788EA-69C4-411B-9215-1F9A9660E335}"/>
          </ac:grpSpMkLst>
        </pc:grpChg>
        <pc:grpChg chg="del mod topLvl">
          <ac:chgData name="reza kabir" userId="af3c95a13102d509" providerId="LiveId" clId="{F2C1D07E-E9FC-46B9-99E8-D8A07FCEE88F}" dt="2020-05-17T17:08:19.789" v="536" actId="165"/>
          <ac:grpSpMkLst>
            <pc:docMk/>
            <pc:sldMk cId="1791014323" sldId="682"/>
            <ac:grpSpMk id="7" creationId="{79B788EA-69C4-411B-9215-1F9A9660E335}"/>
          </ac:grpSpMkLst>
        </pc:grpChg>
        <pc:grpChg chg="mod topLvl">
          <ac:chgData name="reza kabir" userId="af3c95a13102d509" providerId="LiveId" clId="{F2C1D07E-E9FC-46B9-99E8-D8A07FCEE88F}" dt="2020-05-17T17:08:19.789" v="536" actId="165"/>
          <ac:grpSpMkLst>
            <pc:docMk/>
            <pc:sldMk cId="1791014323" sldId="682"/>
            <ac:grpSpMk id="8" creationId="{79B788EA-69C4-411B-9215-1F9A9660E335}"/>
          </ac:grpSpMkLst>
        </pc:grpChg>
        <pc:grpChg chg="mod topLvl">
          <ac:chgData name="reza kabir" userId="af3c95a13102d509" providerId="LiveId" clId="{F2C1D07E-E9FC-46B9-99E8-D8A07FCEE88F}" dt="2020-05-17T17:08:19.789" v="536" actId="165"/>
          <ac:grpSpMkLst>
            <pc:docMk/>
            <pc:sldMk cId="1791014323" sldId="682"/>
            <ac:grpSpMk id="12" creationId="{79B788EA-69C4-411B-9215-1F9A9660E335}"/>
          </ac:grpSpMkLst>
        </pc:grpChg>
        <pc:grpChg chg="mod topLvl">
          <ac:chgData name="reza kabir" userId="af3c95a13102d509" providerId="LiveId" clId="{F2C1D07E-E9FC-46B9-99E8-D8A07FCEE88F}" dt="2020-05-17T17:08:19.789" v="536" actId="165"/>
          <ac:grpSpMkLst>
            <pc:docMk/>
            <pc:sldMk cId="1791014323" sldId="682"/>
            <ac:grpSpMk id="16" creationId="{79B788EA-69C4-411B-9215-1F9A9660E335}"/>
          </ac:grpSpMkLst>
        </pc:grpChg>
        <pc:grpChg chg="mod topLvl">
          <ac:chgData name="reza kabir" userId="af3c95a13102d509" providerId="LiveId" clId="{F2C1D07E-E9FC-46B9-99E8-D8A07FCEE88F}" dt="2020-05-17T17:08:19.789" v="536" actId="165"/>
          <ac:grpSpMkLst>
            <pc:docMk/>
            <pc:sldMk cId="1791014323" sldId="682"/>
            <ac:grpSpMk id="20" creationId="{79B788EA-69C4-411B-9215-1F9A9660E335}"/>
          </ac:grpSpMkLst>
        </pc:grpChg>
        <pc:grpChg chg="mod topLvl">
          <ac:chgData name="reza kabir" userId="af3c95a13102d509" providerId="LiveId" clId="{F2C1D07E-E9FC-46B9-99E8-D8A07FCEE88F}" dt="2020-05-17T17:08:19.789" v="536" actId="165"/>
          <ac:grpSpMkLst>
            <pc:docMk/>
            <pc:sldMk cId="1791014323" sldId="682"/>
            <ac:grpSpMk id="24" creationId="{79B788EA-69C4-411B-9215-1F9A9660E335}"/>
          </ac:grpSpMkLst>
        </pc:grpChg>
        <pc:grpChg chg="mod topLvl">
          <ac:chgData name="reza kabir" userId="af3c95a13102d509" providerId="LiveId" clId="{F2C1D07E-E9FC-46B9-99E8-D8A07FCEE88F}" dt="2020-05-17T17:08:19.789" v="536" actId="165"/>
          <ac:grpSpMkLst>
            <pc:docMk/>
            <pc:sldMk cId="1791014323" sldId="682"/>
            <ac:grpSpMk id="28" creationId="{79B788EA-69C4-411B-9215-1F9A9660E335}"/>
          </ac:grpSpMkLst>
        </pc:grpChg>
        <pc:grpChg chg="mod topLvl">
          <ac:chgData name="reza kabir" userId="af3c95a13102d509" providerId="LiveId" clId="{F2C1D07E-E9FC-46B9-99E8-D8A07FCEE88F}" dt="2020-05-17T17:08:19.789" v="536" actId="165"/>
          <ac:grpSpMkLst>
            <pc:docMk/>
            <pc:sldMk cId="1791014323" sldId="682"/>
            <ac:grpSpMk id="32" creationId="{79B788EA-69C4-411B-9215-1F9A9660E335}"/>
          </ac:grpSpMkLst>
        </pc:grpChg>
        <pc:grpChg chg="mod topLvl">
          <ac:chgData name="reza kabir" userId="af3c95a13102d509" providerId="LiveId" clId="{F2C1D07E-E9FC-46B9-99E8-D8A07FCEE88F}" dt="2020-05-17T17:08:19.789" v="536" actId="165"/>
          <ac:grpSpMkLst>
            <pc:docMk/>
            <pc:sldMk cId="1791014323" sldId="682"/>
            <ac:grpSpMk id="36" creationId="{79B788EA-69C4-411B-9215-1F9A9660E335}"/>
          </ac:grpSpMkLst>
        </pc:grpChg>
        <pc:grpChg chg="mod topLvl">
          <ac:chgData name="reza kabir" userId="af3c95a13102d509" providerId="LiveId" clId="{F2C1D07E-E9FC-46B9-99E8-D8A07FCEE88F}" dt="2020-05-17T17:08:15.106" v="535" actId="165"/>
          <ac:grpSpMkLst>
            <pc:docMk/>
            <pc:sldMk cId="1791014323" sldId="682"/>
            <ac:grpSpMk id="42" creationId="{79B788EA-69C4-411B-9215-1F9A9660E335}"/>
          </ac:grpSpMkLst>
        </pc:grpChg>
        <pc:grpChg chg="mod topLvl">
          <ac:chgData name="reza kabir" userId="af3c95a13102d509" providerId="LiveId" clId="{F2C1D07E-E9FC-46B9-99E8-D8A07FCEE88F}" dt="2020-05-17T17:08:15.106" v="535" actId="165"/>
          <ac:grpSpMkLst>
            <pc:docMk/>
            <pc:sldMk cId="1791014323" sldId="682"/>
            <ac:grpSpMk id="47" creationId="{79B788EA-69C4-411B-9215-1F9A9660E335}"/>
          </ac:grpSpMkLst>
        </pc:grpChg>
        <pc:grpChg chg="mod topLvl">
          <ac:chgData name="reza kabir" userId="af3c95a13102d509" providerId="LiveId" clId="{F2C1D07E-E9FC-46B9-99E8-D8A07FCEE88F}" dt="2020-05-17T17:08:15.106" v="535" actId="165"/>
          <ac:grpSpMkLst>
            <pc:docMk/>
            <pc:sldMk cId="1791014323" sldId="682"/>
            <ac:grpSpMk id="59" creationId="{79B788EA-69C4-411B-9215-1F9A9660E335}"/>
          </ac:grpSpMkLst>
        </pc:grpChg>
        <pc:grpChg chg="mod topLvl">
          <ac:chgData name="reza kabir" userId="af3c95a13102d509" providerId="LiveId" clId="{F2C1D07E-E9FC-46B9-99E8-D8A07FCEE88F}" dt="2020-05-17T17:08:15.106" v="535" actId="165"/>
          <ac:grpSpMkLst>
            <pc:docMk/>
            <pc:sldMk cId="1791014323" sldId="682"/>
            <ac:grpSpMk id="67" creationId="{79B788EA-69C4-411B-9215-1F9A9660E335}"/>
          </ac:grpSpMkLst>
        </pc:grpChg>
        <pc:grpChg chg="mod topLvl">
          <ac:chgData name="reza kabir" userId="af3c95a13102d509" providerId="LiveId" clId="{F2C1D07E-E9FC-46B9-99E8-D8A07FCEE88F}" dt="2020-05-17T17:08:15.106" v="535" actId="165"/>
          <ac:grpSpMkLst>
            <pc:docMk/>
            <pc:sldMk cId="1791014323" sldId="682"/>
            <ac:grpSpMk id="76" creationId="{79B788EA-69C4-411B-9215-1F9A9660E335}"/>
          </ac:grpSpMkLst>
        </pc:grpChg>
        <pc:grpChg chg="add del mod">
          <ac:chgData name="reza kabir" userId="af3c95a13102d509" providerId="LiveId" clId="{F2C1D07E-E9FC-46B9-99E8-D8A07FCEE88F}" dt="2020-05-17T17:08:58.369" v="548" actId="478"/>
          <ac:grpSpMkLst>
            <pc:docMk/>
            <pc:sldMk cId="1791014323" sldId="682"/>
            <ac:grpSpMk id="82" creationId="{1DA200A8-E8DE-4A78-9C75-405C9C31CEC8}"/>
          </ac:grpSpMkLst>
        </pc:grpChg>
        <pc:picChg chg="del mod">
          <ac:chgData name="reza kabir" userId="af3c95a13102d509" providerId="LiveId" clId="{F2C1D07E-E9FC-46B9-99E8-D8A07FCEE88F}" dt="2020-05-17T17:08:09.855" v="534" actId="27803"/>
          <ac:picMkLst>
            <pc:docMk/>
            <pc:sldMk cId="1791014323" sldId="682"/>
            <ac:picMk id="2" creationId="{79B788EA-69C4-411B-9215-1F9A9660E335}"/>
          </ac:picMkLst>
        </pc:picChg>
        <pc:picChg chg="del">
          <ac:chgData name="reza kabir" userId="af3c95a13102d509" providerId="LiveId" clId="{F2C1D07E-E9FC-46B9-99E8-D8A07FCEE88F}" dt="2020-05-17T17:09:13.750" v="554" actId="478"/>
          <ac:picMkLst>
            <pc:docMk/>
            <pc:sldMk cId="1791014323" sldId="682"/>
            <ac:picMk id="4" creationId="{0A4B74AC-2793-484D-AF1A-531F38F1CE8C}"/>
          </ac:picMkLst>
        </pc:picChg>
      </pc:sldChg>
      <pc:sldChg chg="addSp delSp modSp mod">
        <pc:chgData name="reza kabir" userId="af3c95a13102d509" providerId="LiveId" clId="{F2C1D07E-E9FC-46B9-99E8-D8A07FCEE88F}" dt="2020-05-17T17:11:38.320" v="595" actId="1076"/>
        <pc:sldMkLst>
          <pc:docMk/>
          <pc:sldMk cId="3486225784" sldId="683"/>
        </pc:sldMkLst>
        <pc:spChg chg="add mod">
          <ac:chgData name="reza kabir" userId="af3c95a13102d509" providerId="LiveId" clId="{F2C1D07E-E9FC-46B9-99E8-D8A07FCEE88F}" dt="2020-05-17T17:11:31.103" v="593" actId="1076"/>
          <ac:spMkLst>
            <pc:docMk/>
            <pc:sldMk cId="3486225784" sldId="683"/>
            <ac:spMk id="2" creationId="{5FD598C9-4812-4DA8-A2C7-2170C9D71383}"/>
          </ac:spMkLst>
        </pc:spChg>
        <pc:spChg chg="mod">
          <ac:chgData name="reza kabir" userId="af3c95a13102d509" providerId="LiveId" clId="{F2C1D07E-E9FC-46B9-99E8-D8A07FCEE88F}" dt="2020-05-17T17:11:31.103" v="593" actId="1076"/>
          <ac:spMkLst>
            <pc:docMk/>
            <pc:sldMk cId="3486225784" sldId="683"/>
            <ac:spMk id="3" creationId="{AE1CC09C-12B8-41A7-9C33-8823806E0E5D}"/>
          </ac:spMkLst>
        </pc:spChg>
        <pc:spChg chg="del mod topLvl">
          <ac:chgData name="reza kabir" userId="af3c95a13102d509" providerId="LiveId" clId="{F2C1D07E-E9FC-46B9-99E8-D8A07FCEE88F}" dt="2020-05-17T17:11:19.783" v="592" actId="478"/>
          <ac:spMkLst>
            <pc:docMk/>
            <pc:sldMk cId="3486225784" sldId="683"/>
            <ac:spMk id="6" creationId="{2810A9C6-DC5B-472E-9F2B-6ACF84314890}"/>
          </ac:spMkLst>
        </pc:spChg>
        <pc:spChg chg="del mod topLvl">
          <ac:chgData name="reza kabir" userId="af3c95a13102d509" providerId="LiveId" clId="{F2C1D07E-E9FC-46B9-99E8-D8A07FCEE88F}" dt="2020-05-17T17:11:19.783" v="592" actId="478"/>
          <ac:spMkLst>
            <pc:docMk/>
            <pc:sldMk cId="3486225784" sldId="683"/>
            <ac:spMk id="7" creationId="{618BDD7E-3E4F-4118-AC36-B7A4522CC9CB}"/>
          </ac:spMkLst>
        </pc:spChg>
        <pc:spChg chg="del mod topLvl">
          <ac:chgData name="reza kabir" userId="af3c95a13102d509" providerId="LiveId" clId="{F2C1D07E-E9FC-46B9-99E8-D8A07FCEE88F}" dt="2020-05-17T17:11:19.783" v="592" actId="478"/>
          <ac:spMkLst>
            <pc:docMk/>
            <pc:sldMk cId="3486225784" sldId="683"/>
            <ac:spMk id="8" creationId="{4DA864BA-906E-4012-8097-822CE8AB6A5C}"/>
          </ac:spMkLst>
        </pc:spChg>
        <pc:spChg chg="mod topLvl">
          <ac:chgData name="reza kabir" userId="af3c95a13102d509" providerId="LiveId" clId="{F2C1D07E-E9FC-46B9-99E8-D8A07FCEE88F}" dt="2020-05-17T17:11:31.103" v="593" actId="1076"/>
          <ac:spMkLst>
            <pc:docMk/>
            <pc:sldMk cId="3486225784" sldId="683"/>
            <ac:spMk id="9" creationId="{F4A50493-0B3C-4055-9AD8-43F08890D650}"/>
          </ac:spMkLst>
        </pc:spChg>
        <pc:spChg chg="mod topLvl">
          <ac:chgData name="reza kabir" userId="af3c95a13102d509" providerId="LiveId" clId="{F2C1D07E-E9FC-46B9-99E8-D8A07FCEE88F}" dt="2020-05-17T17:11:31.103" v="593" actId="1076"/>
          <ac:spMkLst>
            <pc:docMk/>
            <pc:sldMk cId="3486225784" sldId="683"/>
            <ac:spMk id="10" creationId="{A56716AC-AC5C-4719-9848-4DDBDED8E18E}"/>
          </ac:spMkLst>
        </pc:spChg>
        <pc:spChg chg="mod topLvl">
          <ac:chgData name="reza kabir" userId="af3c95a13102d509" providerId="LiveId" clId="{F2C1D07E-E9FC-46B9-99E8-D8A07FCEE88F}" dt="2020-05-17T17:11:31.103" v="593" actId="1076"/>
          <ac:spMkLst>
            <pc:docMk/>
            <pc:sldMk cId="3486225784" sldId="683"/>
            <ac:spMk id="11" creationId="{3EC1C22A-6269-4961-8610-57683B5A88A8}"/>
          </ac:spMkLst>
        </pc:spChg>
        <pc:spChg chg="mod topLvl">
          <ac:chgData name="reza kabir" userId="af3c95a13102d509" providerId="LiveId" clId="{F2C1D07E-E9FC-46B9-99E8-D8A07FCEE88F}" dt="2020-05-17T17:11:31.103" v="593" actId="1076"/>
          <ac:spMkLst>
            <pc:docMk/>
            <pc:sldMk cId="3486225784" sldId="683"/>
            <ac:spMk id="12" creationId="{FBD5B408-E6D7-4EC1-A7CA-BF7A2F1F1BD2}"/>
          </ac:spMkLst>
        </pc:spChg>
        <pc:spChg chg="mod topLvl">
          <ac:chgData name="reza kabir" userId="af3c95a13102d509" providerId="LiveId" clId="{F2C1D07E-E9FC-46B9-99E8-D8A07FCEE88F}" dt="2020-05-17T17:11:31.103" v="593" actId="1076"/>
          <ac:spMkLst>
            <pc:docMk/>
            <pc:sldMk cId="3486225784" sldId="683"/>
            <ac:spMk id="13" creationId="{F5549754-9B20-4837-9069-F294210DF550}"/>
          </ac:spMkLst>
        </pc:spChg>
        <pc:spChg chg="mod topLvl">
          <ac:chgData name="reza kabir" userId="af3c95a13102d509" providerId="LiveId" clId="{F2C1D07E-E9FC-46B9-99E8-D8A07FCEE88F}" dt="2020-05-17T17:11:31.103" v="593" actId="1076"/>
          <ac:spMkLst>
            <pc:docMk/>
            <pc:sldMk cId="3486225784" sldId="683"/>
            <ac:spMk id="14" creationId="{912C4782-AF89-46DA-8B9D-286E071DB1AB}"/>
          </ac:spMkLst>
        </pc:spChg>
        <pc:spChg chg="mod topLvl">
          <ac:chgData name="reza kabir" userId="af3c95a13102d509" providerId="LiveId" clId="{F2C1D07E-E9FC-46B9-99E8-D8A07FCEE88F}" dt="2020-05-17T17:11:31.103" v="593" actId="1076"/>
          <ac:spMkLst>
            <pc:docMk/>
            <pc:sldMk cId="3486225784" sldId="683"/>
            <ac:spMk id="15" creationId="{B9CE9FF4-F6A0-45FA-97F8-024DD6B8F56A}"/>
          </ac:spMkLst>
        </pc:spChg>
        <pc:spChg chg="mod topLvl">
          <ac:chgData name="reza kabir" userId="af3c95a13102d509" providerId="LiveId" clId="{F2C1D07E-E9FC-46B9-99E8-D8A07FCEE88F}" dt="2020-05-17T17:11:31.103" v="593" actId="1076"/>
          <ac:spMkLst>
            <pc:docMk/>
            <pc:sldMk cId="3486225784" sldId="683"/>
            <ac:spMk id="16" creationId="{D821EF5A-3DBC-4EC9-8581-38AE95D3F7C4}"/>
          </ac:spMkLst>
        </pc:spChg>
        <pc:spChg chg="mod topLvl">
          <ac:chgData name="reza kabir" userId="af3c95a13102d509" providerId="LiveId" clId="{F2C1D07E-E9FC-46B9-99E8-D8A07FCEE88F}" dt="2020-05-17T17:11:31.103" v="593" actId="1076"/>
          <ac:spMkLst>
            <pc:docMk/>
            <pc:sldMk cId="3486225784" sldId="683"/>
            <ac:spMk id="17" creationId="{696AB1CC-7307-4A15-BB78-A71D9AF1517D}"/>
          </ac:spMkLst>
        </pc:spChg>
        <pc:spChg chg="mod topLvl">
          <ac:chgData name="reza kabir" userId="af3c95a13102d509" providerId="LiveId" clId="{F2C1D07E-E9FC-46B9-99E8-D8A07FCEE88F}" dt="2020-05-17T17:11:31.103" v="593" actId="1076"/>
          <ac:spMkLst>
            <pc:docMk/>
            <pc:sldMk cId="3486225784" sldId="683"/>
            <ac:spMk id="18" creationId="{BA9FB028-E3F9-4F94-BADE-7AA13747651D}"/>
          </ac:spMkLst>
        </pc:spChg>
        <pc:spChg chg="mod topLvl">
          <ac:chgData name="reza kabir" userId="af3c95a13102d509" providerId="LiveId" clId="{F2C1D07E-E9FC-46B9-99E8-D8A07FCEE88F}" dt="2020-05-17T17:11:31.103" v="593" actId="1076"/>
          <ac:spMkLst>
            <pc:docMk/>
            <pc:sldMk cId="3486225784" sldId="683"/>
            <ac:spMk id="19" creationId="{664503C1-A3F0-461E-954A-7D3B693321AE}"/>
          </ac:spMkLst>
        </pc:spChg>
        <pc:spChg chg="mod topLvl">
          <ac:chgData name="reza kabir" userId="af3c95a13102d509" providerId="LiveId" clId="{F2C1D07E-E9FC-46B9-99E8-D8A07FCEE88F}" dt="2020-05-17T17:11:31.103" v="593" actId="1076"/>
          <ac:spMkLst>
            <pc:docMk/>
            <pc:sldMk cId="3486225784" sldId="683"/>
            <ac:spMk id="20" creationId="{BF0550A7-08FF-4FDD-AFD8-C98C4CA857CD}"/>
          </ac:spMkLst>
        </pc:spChg>
        <pc:spChg chg="mod topLvl">
          <ac:chgData name="reza kabir" userId="af3c95a13102d509" providerId="LiveId" clId="{F2C1D07E-E9FC-46B9-99E8-D8A07FCEE88F}" dt="2020-05-17T17:11:31.103" v="593" actId="1076"/>
          <ac:spMkLst>
            <pc:docMk/>
            <pc:sldMk cId="3486225784" sldId="683"/>
            <ac:spMk id="21" creationId="{314A3D93-4AFD-4F8D-89DA-209DD2194186}"/>
          </ac:spMkLst>
        </pc:spChg>
        <pc:spChg chg="mod topLvl">
          <ac:chgData name="reza kabir" userId="af3c95a13102d509" providerId="LiveId" clId="{F2C1D07E-E9FC-46B9-99E8-D8A07FCEE88F}" dt="2020-05-17T17:11:31.103" v="593" actId="1076"/>
          <ac:spMkLst>
            <pc:docMk/>
            <pc:sldMk cId="3486225784" sldId="683"/>
            <ac:spMk id="22" creationId="{052BBDE2-D98F-4C70-992F-C5C375FA9617}"/>
          </ac:spMkLst>
        </pc:spChg>
        <pc:spChg chg="mod topLvl">
          <ac:chgData name="reza kabir" userId="af3c95a13102d509" providerId="LiveId" clId="{F2C1D07E-E9FC-46B9-99E8-D8A07FCEE88F}" dt="2020-05-17T17:11:31.103" v="593" actId="1076"/>
          <ac:spMkLst>
            <pc:docMk/>
            <pc:sldMk cId="3486225784" sldId="683"/>
            <ac:spMk id="23" creationId="{7EEFCAC3-A229-4712-AC66-65480BA153B6}"/>
          </ac:spMkLst>
        </pc:spChg>
        <pc:spChg chg="del mod topLvl">
          <ac:chgData name="reza kabir" userId="af3c95a13102d509" providerId="LiveId" clId="{F2C1D07E-E9FC-46B9-99E8-D8A07FCEE88F}" dt="2020-05-17T17:10:10.377" v="561" actId="478"/>
          <ac:spMkLst>
            <pc:docMk/>
            <pc:sldMk cId="3486225784" sldId="683"/>
            <ac:spMk id="24" creationId="{2E1F00BA-B2BD-47F4-A8AD-BB4F619D4CDA}"/>
          </ac:spMkLst>
        </pc:spChg>
        <pc:spChg chg="del mod topLvl">
          <ac:chgData name="reza kabir" userId="af3c95a13102d509" providerId="LiveId" clId="{F2C1D07E-E9FC-46B9-99E8-D8A07FCEE88F}" dt="2020-05-17T17:10:10.377" v="561" actId="478"/>
          <ac:spMkLst>
            <pc:docMk/>
            <pc:sldMk cId="3486225784" sldId="683"/>
            <ac:spMk id="25" creationId="{E730906A-73AE-4275-A807-74844269085C}"/>
          </ac:spMkLst>
        </pc:spChg>
        <pc:spChg chg="del mod topLvl">
          <ac:chgData name="reza kabir" userId="af3c95a13102d509" providerId="LiveId" clId="{F2C1D07E-E9FC-46B9-99E8-D8A07FCEE88F}" dt="2020-05-17T17:10:10.377" v="561" actId="478"/>
          <ac:spMkLst>
            <pc:docMk/>
            <pc:sldMk cId="3486225784" sldId="683"/>
            <ac:spMk id="26" creationId="{8EF2C2E3-8207-4389-8EDF-1F4194D26BBF}"/>
          </ac:spMkLst>
        </pc:spChg>
        <pc:spChg chg="del mod topLvl">
          <ac:chgData name="reza kabir" userId="af3c95a13102d509" providerId="LiveId" clId="{F2C1D07E-E9FC-46B9-99E8-D8A07FCEE88F}" dt="2020-05-17T17:10:10.377" v="561" actId="478"/>
          <ac:spMkLst>
            <pc:docMk/>
            <pc:sldMk cId="3486225784" sldId="683"/>
            <ac:spMk id="27" creationId="{000F8B3C-8CA5-477A-852A-632D8567C5A6}"/>
          </ac:spMkLst>
        </pc:spChg>
        <pc:spChg chg="del mod topLvl">
          <ac:chgData name="reza kabir" userId="af3c95a13102d509" providerId="LiveId" clId="{F2C1D07E-E9FC-46B9-99E8-D8A07FCEE88F}" dt="2020-05-17T17:10:10.377" v="561" actId="478"/>
          <ac:spMkLst>
            <pc:docMk/>
            <pc:sldMk cId="3486225784" sldId="683"/>
            <ac:spMk id="28" creationId="{B7E33F2E-1E06-4B1D-81AC-0088423648A0}"/>
          </ac:spMkLst>
        </pc:spChg>
        <pc:spChg chg="del mod topLvl">
          <ac:chgData name="reza kabir" userId="af3c95a13102d509" providerId="LiveId" clId="{F2C1D07E-E9FC-46B9-99E8-D8A07FCEE88F}" dt="2020-05-17T17:10:10.377" v="561" actId="478"/>
          <ac:spMkLst>
            <pc:docMk/>
            <pc:sldMk cId="3486225784" sldId="683"/>
            <ac:spMk id="29" creationId="{EC021EE5-F883-4BF9-8298-8E20D04BBDC3}"/>
          </ac:spMkLst>
        </pc:spChg>
        <pc:spChg chg="mod topLvl">
          <ac:chgData name="reza kabir" userId="af3c95a13102d509" providerId="LiveId" clId="{F2C1D07E-E9FC-46B9-99E8-D8A07FCEE88F}" dt="2020-05-17T17:11:31.103" v="593" actId="1076"/>
          <ac:spMkLst>
            <pc:docMk/>
            <pc:sldMk cId="3486225784" sldId="683"/>
            <ac:spMk id="30" creationId="{D1E444F2-7E34-47DF-AD54-C87DA1F6E8F8}"/>
          </ac:spMkLst>
        </pc:spChg>
        <pc:spChg chg="mod topLvl">
          <ac:chgData name="reza kabir" userId="af3c95a13102d509" providerId="LiveId" clId="{F2C1D07E-E9FC-46B9-99E8-D8A07FCEE88F}" dt="2020-05-17T17:11:31.103" v="593" actId="1076"/>
          <ac:spMkLst>
            <pc:docMk/>
            <pc:sldMk cId="3486225784" sldId="683"/>
            <ac:spMk id="31" creationId="{ABAE9424-0DE2-49D8-9B2B-A08A78EE1CAA}"/>
          </ac:spMkLst>
        </pc:spChg>
        <pc:spChg chg="del mod topLvl">
          <ac:chgData name="reza kabir" userId="af3c95a13102d509" providerId="LiveId" clId="{F2C1D07E-E9FC-46B9-99E8-D8A07FCEE88F}" dt="2020-05-17T17:10:35.139" v="568" actId="478"/>
          <ac:spMkLst>
            <pc:docMk/>
            <pc:sldMk cId="3486225784" sldId="683"/>
            <ac:spMk id="32" creationId="{AEC3869E-ADFB-498E-AF14-528BD63CF84D}"/>
          </ac:spMkLst>
        </pc:spChg>
        <pc:spChg chg="del mod topLvl">
          <ac:chgData name="reza kabir" userId="af3c95a13102d509" providerId="LiveId" clId="{F2C1D07E-E9FC-46B9-99E8-D8A07FCEE88F}" dt="2020-05-17T17:10:35.139" v="568" actId="478"/>
          <ac:spMkLst>
            <pc:docMk/>
            <pc:sldMk cId="3486225784" sldId="683"/>
            <ac:spMk id="33" creationId="{C0606A44-15B9-4374-9833-7CAAE4A0AEFF}"/>
          </ac:spMkLst>
        </pc:spChg>
        <pc:spChg chg="del mod topLvl">
          <ac:chgData name="reza kabir" userId="af3c95a13102d509" providerId="LiveId" clId="{F2C1D07E-E9FC-46B9-99E8-D8A07FCEE88F}" dt="2020-05-17T17:10:35.139" v="568" actId="478"/>
          <ac:spMkLst>
            <pc:docMk/>
            <pc:sldMk cId="3486225784" sldId="683"/>
            <ac:spMk id="34" creationId="{1150637B-6135-493A-A025-DAA85C3E9ADE}"/>
          </ac:spMkLst>
        </pc:spChg>
        <pc:spChg chg="del mod topLvl">
          <ac:chgData name="reza kabir" userId="af3c95a13102d509" providerId="LiveId" clId="{F2C1D07E-E9FC-46B9-99E8-D8A07FCEE88F}" dt="2020-05-17T17:10:35.139" v="568" actId="478"/>
          <ac:spMkLst>
            <pc:docMk/>
            <pc:sldMk cId="3486225784" sldId="683"/>
            <ac:spMk id="35" creationId="{98708F30-3C9D-4B1E-A019-2C6EA03EBA97}"/>
          </ac:spMkLst>
        </pc:spChg>
        <pc:spChg chg="del mod topLvl">
          <ac:chgData name="reza kabir" userId="af3c95a13102d509" providerId="LiveId" clId="{F2C1D07E-E9FC-46B9-99E8-D8A07FCEE88F}" dt="2020-05-17T17:10:35.139" v="568" actId="478"/>
          <ac:spMkLst>
            <pc:docMk/>
            <pc:sldMk cId="3486225784" sldId="683"/>
            <ac:spMk id="36" creationId="{47BB9F73-21A2-442D-B470-05015E75F711}"/>
          </ac:spMkLst>
        </pc:spChg>
        <pc:spChg chg="del mod topLvl">
          <ac:chgData name="reza kabir" userId="af3c95a13102d509" providerId="LiveId" clId="{F2C1D07E-E9FC-46B9-99E8-D8A07FCEE88F}" dt="2020-05-17T17:10:35.139" v="568" actId="478"/>
          <ac:spMkLst>
            <pc:docMk/>
            <pc:sldMk cId="3486225784" sldId="683"/>
            <ac:spMk id="37" creationId="{09B25070-2E87-41D8-B570-92718C653A9D}"/>
          </ac:spMkLst>
        </pc:spChg>
        <pc:spChg chg="mod topLvl">
          <ac:chgData name="reza kabir" userId="af3c95a13102d509" providerId="LiveId" clId="{F2C1D07E-E9FC-46B9-99E8-D8A07FCEE88F}" dt="2020-05-17T17:11:31.103" v="593" actId="1076"/>
          <ac:spMkLst>
            <pc:docMk/>
            <pc:sldMk cId="3486225784" sldId="683"/>
            <ac:spMk id="38" creationId="{43B08EEF-DA94-401C-AAED-F1BE64B6897A}"/>
          </ac:spMkLst>
        </pc:spChg>
        <pc:spChg chg="del mod topLvl">
          <ac:chgData name="reza kabir" userId="af3c95a13102d509" providerId="LiveId" clId="{F2C1D07E-E9FC-46B9-99E8-D8A07FCEE88F}" dt="2020-05-17T17:10:35.139" v="568" actId="478"/>
          <ac:spMkLst>
            <pc:docMk/>
            <pc:sldMk cId="3486225784" sldId="683"/>
            <ac:spMk id="39" creationId="{DCE589E4-34C9-49C5-9FD9-AD364DEEF8E3}"/>
          </ac:spMkLst>
        </pc:spChg>
        <pc:spChg chg="del mod topLvl">
          <ac:chgData name="reza kabir" userId="af3c95a13102d509" providerId="LiveId" clId="{F2C1D07E-E9FC-46B9-99E8-D8A07FCEE88F}" dt="2020-05-17T17:10:35.139" v="568" actId="478"/>
          <ac:spMkLst>
            <pc:docMk/>
            <pc:sldMk cId="3486225784" sldId="683"/>
            <ac:spMk id="40" creationId="{65548769-AC7D-4421-A57A-6FFED03AA174}"/>
          </ac:spMkLst>
        </pc:spChg>
        <pc:spChg chg="del mod topLvl">
          <ac:chgData name="reza kabir" userId="af3c95a13102d509" providerId="LiveId" clId="{F2C1D07E-E9FC-46B9-99E8-D8A07FCEE88F}" dt="2020-05-17T17:10:35.139" v="568" actId="478"/>
          <ac:spMkLst>
            <pc:docMk/>
            <pc:sldMk cId="3486225784" sldId="683"/>
            <ac:spMk id="41" creationId="{56E33D62-6EA9-46BD-AF3A-262BDCB9C317}"/>
          </ac:spMkLst>
        </pc:spChg>
        <pc:spChg chg="del mod topLvl">
          <ac:chgData name="reza kabir" userId="af3c95a13102d509" providerId="LiveId" clId="{F2C1D07E-E9FC-46B9-99E8-D8A07FCEE88F}" dt="2020-05-17T17:10:35.139" v="568" actId="478"/>
          <ac:spMkLst>
            <pc:docMk/>
            <pc:sldMk cId="3486225784" sldId="683"/>
            <ac:spMk id="42" creationId="{5EB79C18-FA64-4003-AFC1-D36671E31747}"/>
          </ac:spMkLst>
        </pc:spChg>
        <pc:spChg chg="del mod topLvl">
          <ac:chgData name="reza kabir" userId="af3c95a13102d509" providerId="LiveId" clId="{F2C1D07E-E9FC-46B9-99E8-D8A07FCEE88F}" dt="2020-05-17T17:10:35.139" v="568" actId="478"/>
          <ac:spMkLst>
            <pc:docMk/>
            <pc:sldMk cId="3486225784" sldId="683"/>
            <ac:spMk id="43" creationId="{5E6B344A-15B3-4F86-A536-3EB529A9E8A6}"/>
          </ac:spMkLst>
        </pc:spChg>
        <pc:spChg chg="del mod topLvl">
          <ac:chgData name="reza kabir" userId="af3c95a13102d509" providerId="LiveId" clId="{F2C1D07E-E9FC-46B9-99E8-D8A07FCEE88F}" dt="2020-05-17T17:10:35.139" v="568" actId="478"/>
          <ac:spMkLst>
            <pc:docMk/>
            <pc:sldMk cId="3486225784" sldId="683"/>
            <ac:spMk id="44" creationId="{3BDC3ACD-382A-43E5-9402-580DB5EA57B1}"/>
          </ac:spMkLst>
        </pc:spChg>
        <pc:spChg chg="del mod topLvl">
          <ac:chgData name="reza kabir" userId="af3c95a13102d509" providerId="LiveId" clId="{F2C1D07E-E9FC-46B9-99E8-D8A07FCEE88F}" dt="2020-05-17T17:10:35.139" v="568" actId="478"/>
          <ac:spMkLst>
            <pc:docMk/>
            <pc:sldMk cId="3486225784" sldId="683"/>
            <ac:spMk id="45" creationId="{2AB19123-AA4A-42BB-8C35-35889014C5F4}"/>
          </ac:spMkLst>
        </pc:spChg>
        <pc:spChg chg="del mod topLvl">
          <ac:chgData name="reza kabir" userId="af3c95a13102d509" providerId="LiveId" clId="{F2C1D07E-E9FC-46B9-99E8-D8A07FCEE88F}" dt="2020-05-17T17:10:35.139" v="568" actId="478"/>
          <ac:spMkLst>
            <pc:docMk/>
            <pc:sldMk cId="3486225784" sldId="683"/>
            <ac:spMk id="46" creationId="{57EB06BB-84BA-40F2-9E46-1A27629E46F3}"/>
          </ac:spMkLst>
        </pc:spChg>
        <pc:spChg chg="del mod topLvl">
          <ac:chgData name="reza kabir" userId="af3c95a13102d509" providerId="LiveId" clId="{F2C1D07E-E9FC-46B9-99E8-D8A07FCEE88F}" dt="2020-05-17T17:10:35.139" v="568" actId="478"/>
          <ac:spMkLst>
            <pc:docMk/>
            <pc:sldMk cId="3486225784" sldId="683"/>
            <ac:spMk id="47" creationId="{D58F4A1A-A796-49C7-9DBA-49D484DA6075}"/>
          </ac:spMkLst>
        </pc:spChg>
        <pc:spChg chg="mod topLvl">
          <ac:chgData name="reza kabir" userId="af3c95a13102d509" providerId="LiveId" clId="{F2C1D07E-E9FC-46B9-99E8-D8A07FCEE88F}" dt="2020-05-17T17:11:31.103" v="593" actId="1076"/>
          <ac:spMkLst>
            <pc:docMk/>
            <pc:sldMk cId="3486225784" sldId="683"/>
            <ac:spMk id="48" creationId="{290F47ED-7F12-4AD9-8EFA-8C94AFC5F4EF}"/>
          </ac:spMkLst>
        </pc:spChg>
        <pc:spChg chg="add mod">
          <ac:chgData name="reza kabir" userId="af3c95a13102d509" providerId="LiveId" clId="{F2C1D07E-E9FC-46B9-99E8-D8A07FCEE88F}" dt="2020-05-17T17:11:31.103" v="593" actId="1076"/>
          <ac:spMkLst>
            <pc:docMk/>
            <pc:sldMk cId="3486225784" sldId="683"/>
            <ac:spMk id="49" creationId="{96CF0623-D047-4394-9CAF-69FAE41983C1}"/>
          </ac:spMkLst>
        </pc:spChg>
        <pc:spChg chg="add mod">
          <ac:chgData name="reza kabir" userId="af3c95a13102d509" providerId="LiveId" clId="{F2C1D07E-E9FC-46B9-99E8-D8A07FCEE88F}" dt="2020-05-17T17:11:31.103" v="593" actId="1076"/>
          <ac:spMkLst>
            <pc:docMk/>
            <pc:sldMk cId="3486225784" sldId="683"/>
            <ac:spMk id="51" creationId="{CE695606-D1D8-45C1-9805-2A12EA1DDBC1}"/>
          </ac:spMkLst>
        </pc:spChg>
        <pc:spChg chg="add mod">
          <ac:chgData name="reza kabir" userId="af3c95a13102d509" providerId="LiveId" clId="{F2C1D07E-E9FC-46B9-99E8-D8A07FCEE88F}" dt="2020-05-17T17:11:31.103" v="593" actId="1076"/>
          <ac:spMkLst>
            <pc:docMk/>
            <pc:sldMk cId="3486225784" sldId="683"/>
            <ac:spMk id="52" creationId="{2031A382-59A9-4AEF-BFDE-389B514BDA88}"/>
          </ac:spMkLst>
        </pc:spChg>
        <pc:spChg chg="add mod">
          <ac:chgData name="reza kabir" userId="af3c95a13102d509" providerId="LiveId" clId="{F2C1D07E-E9FC-46B9-99E8-D8A07FCEE88F}" dt="2020-05-17T17:11:31.103" v="593" actId="1076"/>
          <ac:spMkLst>
            <pc:docMk/>
            <pc:sldMk cId="3486225784" sldId="683"/>
            <ac:spMk id="53" creationId="{C051CC2C-F900-4E90-82E6-1EC9A82BA0DF}"/>
          </ac:spMkLst>
        </pc:spChg>
        <pc:spChg chg="add mod">
          <ac:chgData name="reza kabir" userId="af3c95a13102d509" providerId="LiveId" clId="{F2C1D07E-E9FC-46B9-99E8-D8A07FCEE88F}" dt="2020-05-17T17:11:31.103" v="593" actId="1076"/>
          <ac:spMkLst>
            <pc:docMk/>
            <pc:sldMk cId="3486225784" sldId="683"/>
            <ac:spMk id="54" creationId="{4CC794C6-5414-4EE3-B35A-0B289A4C3F7C}"/>
          </ac:spMkLst>
        </pc:spChg>
        <pc:spChg chg="add mod">
          <ac:chgData name="reza kabir" userId="af3c95a13102d509" providerId="LiveId" clId="{F2C1D07E-E9FC-46B9-99E8-D8A07FCEE88F}" dt="2020-05-17T17:11:38.320" v="595" actId="1076"/>
          <ac:spMkLst>
            <pc:docMk/>
            <pc:sldMk cId="3486225784" sldId="683"/>
            <ac:spMk id="55" creationId="{75C4415C-75AC-4E14-B6BE-B975F12EE9D3}"/>
          </ac:spMkLst>
        </pc:spChg>
        <pc:grpChg chg="del">
          <ac:chgData name="reza kabir" userId="af3c95a13102d509" providerId="LiveId" clId="{F2C1D07E-E9FC-46B9-99E8-D8A07FCEE88F}" dt="2020-05-17T17:10:06.955" v="560" actId="165"/>
          <ac:grpSpMkLst>
            <pc:docMk/>
            <pc:sldMk cId="3486225784" sldId="683"/>
            <ac:grpSpMk id="5" creationId="{7B9F8496-B9EB-43A1-AAA2-330D7FFE0BD8}"/>
          </ac:grpSpMkLst>
        </pc:grpChg>
        <pc:picChg chg="del mod">
          <ac:chgData name="reza kabir" userId="af3c95a13102d509" providerId="LiveId" clId="{F2C1D07E-E9FC-46B9-99E8-D8A07FCEE88F}" dt="2020-05-17T17:11:16.056" v="591" actId="478"/>
          <ac:picMkLst>
            <pc:docMk/>
            <pc:sldMk cId="3486225784" sldId="683"/>
            <ac:picMk id="50" creationId="{AF384911-6A53-4999-942B-02F5B6383213}"/>
          </ac:picMkLst>
        </pc:picChg>
      </pc:sldChg>
      <pc:sldChg chg="del">
        <pc:chgData name="reza kabir" userId="af3c95a13102d509" providerId="LiveId" clId="{F2C1D07E-E9FC-46B9-99E8-D8A07FCEE88F}" dt="2020-05-17T17:11:42.007" v="596" actId="47"/>
        <pc:sldMkLst>
          <pc:docMk/>
          <pc:sldMk cId="376605754" sldId="684"/>
        </pc:sldMkLst>
      </pc:sldChg>
      <pc:sldChg chg="addSp delSp modSp mod modClrScheme chgLayout">
        <pc:chgData name="reza kabir" userId="af3c95a13102d509" providerId="LiveId" clId="{F2C1D07E-E9FC-46B9-99E8-D8A07FCEE88F}" dt="2020-05-17T17:13:22.166" v="642" actId="1076"/>
        <pc:sldMkLst>
          <pc:docMk/>
          <pc:sldMk cId="1064242578" sldId="685"/>
        </pc:sldMkLst>
        <pc:spChg chg="add mod ord">
          <ac:chgData name="reza kabir" userId="af3c95a13102d509" providerId="LiveId" clId="{F2C1D07E-E9FC-46B9-99E8-D8A07FCEE88F}" dt="2020-05-17T17:13:05.882" v="639" actId="20577"/>
          <ac:spMkLst>
            <pc:docMk/>
            <pc:sldMk cId="1064242578" sldId="685"/>
            <ac:spMk id="3" creationId="{C3EF2327-3B47-4CD4-B280-CF5DA05B2437}"/>
          </ac:spMkLst>
        </pc:spChg>
        <pc:spChg chg="mod">
          <ac:chgData name="reza kabir" userId="af3c95a13102d509" providerId="LiveId" clId="{F2C1D07E-E9FC-46B9-99E8-D8A07FCEE88F}" dt="2020-05-17T17:12:04.713" v="600" actId="164"/>
          <ac:spMkLst>
            <pc:docMk/>
            <pc:sldMk cId="1064242578" sldId="685"/>
            <ac:spMk id="4" creationId="{7F8870FF-B70F-4452-AFF7-352E73DB161E}"/>
          </ac:spMkLst>
        </pc:spChg>
        <pc:spChg chg="mod">
          <ac:chgData name="reza kabir" userId="af3c95a13102d509" providerId="LiveId" clId="{F2C1D07E-E9FC-46B9-99E8-D8A07FCEE88F}" dt="2020-05-17T17:12:04.713" v="600" actId="164"/>
          <ac:spMkLst>
            <pc:docMk/>
            <pc:sldMk cId="1064242578" sldId="685"/>
            <ac:spMk id="5" creationId="{26154083-C40E-430B-B8F2-339189B91D35}"/>
          </ac:spMkLst>
        </pc:spChg>
        <pc:spChg chg="mod">
          <ac:chgData name="reza kabir" userId="af3c95a13102d509" providerId="LiveId" clId="{F2C1D07E-E9FC-46B9-99E8-D8A07FCEE88F}" dt="2020-05-17T17:12:04.713" v="600" actId="164"/>
          <ac:spMkLst>
            <pc:docMk/>
            <pc:sldMk cId="1064242578" sldId="685"/>
            <ac:spMk id="6" creationId="{392FE08F-2DC7-4610-AECB-A99E8836AFF5}"/>
          </ac:spMkLst>
        </pc:spChg>
        <pc:spChg chg="mod">
          <ac:chgData name="reza kabir" userId="af3c95a13102d509" providerId="LiveId" clId="{F2C1D07E-E9FC-46B9-99E8-D8A07FCEE88F}" dt="2020-05-17T17:12:04.713" v="600" actId="164"/>
          <ac:spMkLst>
            <pc:docMk/>
            <pc:sldMk cId="1064242578" sldId="685"/>
            <ac:spMk id="7" creationId="{ACC14BC8-39DC-4203-97D2-28FA3733D995}"/>
          </ac:spMkLst>
        </pc:spChg>
        <pc:spChg chg="mod">
          <ac:chgData name="reza kabir" userId="af3c95a13102d509" providerId="LiveId" clId="{F2C1D07E-E9FC-46B9-99E8-D8A07FCEE88F}" dt="2020-05-17T17:12:04.713" v="600" actId="164"/>
          <ac:spMkLst>
            <pc:docMk/>
            <pc:sldMk cId="1064242578" sldId="685"/>
            <ac:spMk id="8" creationId="{38EDC7B5-641D-4F48-BCEB-0A5176C2455E}"/>
          </ac:spMkLst>
        </pc:spChg>
        <pc:spChg chg="mod">
          <ac:chgData name="reza kabir" userId="af3c95a13102d509" providerId="LiveId" clId="{F2C1D07E-E9FC-46B9-99E8-D8A07FCEE88F}" dt="2020-05-17T17:12:04.713" v="600" actId="164"/>
          <ac:spMkLst>
            <pc:docMk/>
            <pc:sldMk cId="1064242578" sldId="685"/>
            <ac:spMk id="9" creationId="{A4970392-1E64-48D4-A962-D18B0ED226A0}"/>
          </ac:spMkLst>
        </pc:spChg>
        <pc:spChg chg="mod">
          <ac:chgData name="reza kabir" userId="af3c95a13102d509" providerId="LiveId" clId="{F2C1D07E-E9FC-46B9-99E8-D8A07FCEE88F}" dt="2020-05-17T17:12:04.713" v="600" actId="164"/>
          <ac:spMkLst>
            <pc:docMk/>
            <pc:sldMk cId="1064242578" sldId="685"/>
            <ac:spMk id="10" creationId="{C99443E9-DF2B-4077-A28D-D8F5DF3912C3}"/>
          </ac:spMkLst>
        </pc:spChg>
        <pc:spChg chg="del">
          <ac:chgData name="reza kabir" userId="af3c95a13102d509" providerId="LiveId" clId="{F2C1D07E-E9FC-46B9-99E8-D8A07FCEE88F}" dt="2020-05-17T17:11:58.360" v="597" actId="478"/>
          <ac:spMkLst>
            <pc:docMk/>
            <pc:sldMk cId="1064242578" sldId="685"/>
            <ac:spMk id="11" creationId="{7A98F5C4-067C-4B7A-A47C-28A306A1D3B1}"/>
          </ac:spMkLst>
        </pc:spChg>
        <pc:spChg chg="del">
          <ac:chgData name="reza kabir" userId="af3c95a13102d509" providerId="LiveId" clId="{F2C1D07E-E9FC-46B9-99E8-D8A07FCEE88F}" dt="2020-05-17T17:11:58.360" v="597" actId="478"/>
          <ac:spMkLst>
            <pc:docMk/>
            <pc:sldMk cId="1064242578" sldId="685"/>
            <ac:spMk id="12" creationId="{BE6AC10B-A454-48A9-97AC-7107C68ED27E}"/>
          </ac:spMkLst>
        </pc:spChg>
        <pc:spChg chg="del">
          <ac:chgData name="reza kabir" userId="af3c95a13102d509" providerId="LiveId" clId="{F2C1D07E-E9FC-46B9-99E8-D8A07FCEE88F}" dt="2020-05-17T17:11:58.360" v="597" actId="478"/>
          <ac:spMkLst>
            <pc:docMk/>
            <pc:sldMk cId="1064242578" sldId="685"/>
            <ac:spMk id="13" creationId="{620F1767-1E7B-49D5-80C8-7A88F506600C}"/>
          </ac:spMkLst>
        </pc:spChg>
        <pc:spChg chg="del">
          <ac:chgData name="reza kabir" userId="af3c95a13102d509" providerId="LiveId" clId="{F2C1D07E-E9FC-46B9-99E8-D8A07FCEE88F}" dt="2020-05-17T17:11:58.360" v="597" actId="478"/>
          <ac:spMkLst>
            <pc:docMk/>
            <pc:sldMk cId="1064242578" sldId="685"/>
            <ac:spMk id="14" creationId="{260B933F-BF4B-4442-B67F-5D35A747876A}"/>
          </ac:spMkLst>
        </pc:spChg>
        <pc:spChg chg="add mod">
          <ac:chgData name="reza kabir" userId="af3c95a13102d509" providerId="LiveId" clId="{F2C1D07E-E9FC-46B9-99E8-D8A07FCEE88F}" dt="2020-05-17T17:13:22.166" v="642" actId="1076"/>
          <ac:spMkLst>
            <pc:docMk/>
            <pc:sldMk cId="1064242578" sldId="685"/>
            <ac:spMk id="15" creationId="{5E3B6A0D-0D0F-4B60-9F2E-093984CFEBBB}"/>
          </ac:spMkLst>
        </pc:spChg>
        <pc:spChg chg="add mod">
          <ac:chgData name="reza kabir" userId="af3c95a13102d509" providerId="LiveId" clId="{F2C1D07E-E9FC-46B9-99E8-D8A07FCEE88F}" dt="2020-05-17T17:13:22.166" v="642" actId="1076"/>
          <ac:spMkLst>
            <pc:docMk/>
            <pc:sldMk cId="1064242578" sldId="685"/>
            <ac:spMk id="17" creationId="{D84C8988-30FC-435C-B060-3483A2BEF583}"/>
          </ac:spMkLst>
        </pc:spChg>
        <pc:spChg chg="add mod">
          <ac:chgData name="reza kabir" userId="af3c95a13102d509" providerId="LiveId" clId="{F2C1D07E-E9FC-46B9-99E8-D8A07FCEE88F}" dt="2020-05-17T17:13:22.166" v="642" actId="1076"/>
          <ac:spMkLst>
            <pc:docMk/>
            <pc:sldMk cId="1064242578" sldId="685"/>
            <ac:spMk id="18" creationId="{84430BAB-203A-4FE5-8FFD-499D43134CBE}"/>
          </ac:spMkLst>
        </pc:spChg>
        <pc:spChg chg="add mod">
          <ac:chgData name="reza kabir" userId="af3c95a13102d509" providerId="LiveId" clId="{F2C1D07E-E9FC-46B9-99E8-D8A07FCEE88F}" dt="2020-05-17T17:13:22.166" v="642" actId="1076"/>
          <ac:spMkLst>
            <pc:docMk/>
            <pc:sldMk cId="1064242578" sldId="685"/>
            <ac:spMk id="19" creationId="{B638A042-EDE9-4745-AD0C-4039374EC7BB}"/>
          </ac:spMkLst>
        </pc:spChg>
        <pc:spChg chg="add mod">
          <ac:chgData name="reza kabir" userId="af3c95a13102d509" providerId="LiveId" clId="{F2C1D07E-E9FC-46B9-99E8-D8A07FCEE88F}" dt="2020-05-17T17:13:22.166" v="642" actId="1076"/>
          <ac:spMkLst>
            <pc:docMk/>
            <pc:sldMk cId="1064242578" sldId="685"/>
            <ac:spMk id="20" creationId="{2F787826-14D8-479E-BCDB-5435C27A75E5}"/>
          </ac:spMkLst>
        </pc:spChg>
        <pc:spChg chg="add mod">
          <ac:chgData name="reza kabir" userId="af3c95a13102d509" providerId="LiveId" clId="{F2C1D07E-E9FC-46B9-99E8-D8A07FCEE88F}" dt="2020-05-17T17:13:22.166" v="642" actId="1076"/>
          <ac:spMkLst>
            <pc:docMk/>
            <pc:sldMk cId="1064242578" sldId="685"/>
            <ac:spMk id="21" creationId="{32C44E9A-D26C-4752-AE20-79E476A80555}"/>
          </ac:spMkLst>
        </pc:spChg>
        <pc:spChg chg="add mod">
          <ac:chgData name="reza kabir" userId="af3c95a13102d509" providerId="LiveId" clId="{F2C1D07E-E9FC-46B9-99E8-D8A07FCEE88F}" dt="2020-05-17T17:13:22.166" v="642" actId="1076"/>
          <ac:spMkLst>
            <pc:docMk/>
            <pc:sldMk cId="1064242578" sldId="685"/>
            <ac:spMk id="22" creationId="{34F95496-6043-4B72-B850-BA827886E824}"/>
          </ac:spMkLst>
        </pc:spChg>
        <pc:spChg chg="add mod">
          <ac:chgData name="reza kabir" userId="af3c95a13102d509" providerId="LiveId" clId="{F2C1D07E-E9FC-46B9-99E8-D8A07FCEE88F}" dt="2020-05-17T17:13:22.166" v="642" actId="1076"/>
          <ac:spMkLst>
            <pc:docMk/>
            <pc:sldMk cId="1064242578" sldId="685"/>
            <ac:spMk id="23" creationId="{A3CCE826-B1FE-4BDD-8C9E-C6E33E05DB00}"/>
          </ac:spMkLst>
        </pc:spChg>
        <pc:grpChg chg="add mod">
          <ac:chgData name="reza kabir" userId="af3c95a13102d509" providerId="LiveId" clId="{F2C1D07E-E9FC-46B9-99E8-D8A07FCEE88F}" dt="2020-05-17T17:13:22.166" v="642" actId="1076"/>
          <ac:grpSpMkLst>
            <pc:docMk/>
            <pc:sldMk cId="1064242578" sldId="685"/>
            <ac:grpSpMk id="2" creationId="{9FC4D983-C0DC-45AD-BB51-6E806E6D24BC}"/>
          </ac:grpSpMkLst>
        </pc:grpChg>
        <pc:picChg chg="del">
          <ac:chgData name="reza kabir" userId="af3c95a13102d509" providerId="LiveId" clId="{F2C1D07E-E9FC-46B9-99E8-D8A07FCEE88F}" dt="2020-05-17T17:12:55.178" v="626" actId="478"/>
          <ac:picMkLst>
            <pc:docMk/>
            <pc:sldMk cId="1064242578" sldId="685"/>
            <ac:picMk id="16" creationId="{85B9D69D-DE00-4F9A-B339-D19258EF2B89}"/>
          </ac:picMkLst>
        </pc:picChg>
      </pc:sldChg>
      <pc:sldChg chg="modSp del mod">
        <pc:chgData name="reza kabir" userId="af3c95a13102d509" providerId="LiveId" clId="{F2C1D07E-E9FC-46B9-99E8-D8A07FCEE88F}" dt="2020-05-17T17:13:38.802" v="644" actId="47"/>
        <pc:sldMkLst>
          <pc:docMk/>
          <pc:sldMk cId="322234278" sldId="686"/>
        </pc:sldMkLst>
        <pc:picChg chg="mod">
          <ac:chgData name="reza kabir" userId="af3c95a13102d509" providerId="LiveId" clId="{F2C1D07E-E9FC-46B9-99E8-D8A07FCEE88F}" dt="2020-05-17T17:13:34.828" v="643" actId="1076"/>
          <ac:picMkLst>
            <pc:docMk/>
            <pc:sldMk cId="322234278" sldId="686"/>
            <ac:picMk id="56" creationId="{4C67F583-A10E-46A6-AEDE-85906D004815}"/>
          </ac:picMkLst>
        </pc:picChg>
      </pc:sldChg>
      <pc:sldChg chg="del">
        <pc:chgData name="reza kabir" userId="af3c95a13102d509" providerId="LiveId" clId="{F2C1D07E-E9FC-46B9-99E8-D8A07FCEE88F}" dt="2020-05-17T17:13:39.173" v="645" actId="47"/>
        <pc:sldMkLst>
          <pc:docMk/>
          <pc:sldMk cId="1828399141" sldId="687"/>
        </pc:sldMkLst>
      </pc:sldChg>
      <pc:sldChg chg="del">
        <pc:chgData name="reza kabir" userId="af3c95a13102d509" providerId="LiveId" clId="{F2C1D07E-E9FC-46B9-99E8-D8A07FCEE88F}" dt="2020-05-17T17:13:45.270" v="646" actId="47"/>
        <pc:sldMkLst>
          <pc:docMk/>
          <pc:sldMk cId="894974142" sldId="688"/>
        </pc:sldMkLst>
      </pc:sldChg>
      <pc:sldChg chg="addSp delSp modSp mod modClrScheme chgLayout">
        <pc:chgData name="reza kabir" userId="af3c95a13102d509" providerId="LiveId" clId="{F2C1D07E-E9FC-46B9-99E8-D8A07FCEE88F}" dt="2020-05-17T17:36:16.579" v="693" actId="20577"/>
        <pc:sldMkLst>
          <pc:docMk/>
          <pc:sldMk cId="3968367940" sldId="689"/>
        </pc:sldMkLst>
        <pc:spChg chg="add mod ord">
          <ac:chgData name="reza kabir" userId="af3c95a13102d509" providerId="LiveId" clId="{F2C1D07E-E9FC-46B9-99E8-D8A07FCEE88F}" dt="2020-05-17T17:34:59.140" v="665" actId="20577"/>
          <ac:spMkLst>
            <pc:docMk/>
            <pc:sldMk cId="3968367940" sldId="689"/>
            <ac:spMk id="2" creationId="{53CD89CD-D147-4D03-969C-58A3239D6084}"/>
          </ac:spMkLst>
        </pc:spChg>
        <pc:spChg chg="del">
          <ac:chgData name="reza kabir" userId="af3c95a13102d509" providerId="LiveId" clId="{F2C1D07E-E9FC-46B9-99E8-D8A07FCEE88F}" dt="2020-05-17T17:13:56.760" v="647" actId="478"/>
          <ac:spMkLst>
            <pc:docMk/>
            <pc:sldMk cId="3968367940" sldId="689"/>
            <ac:spMk id="4" creationId="{DA35C341-491C-4863-BC50-FBDED3744E81}"/>
          </ac:spMkLst>
        </pc:spChg>
        <pc:spChg chg="del">
          <ac:chgData name="reza kabir" userId="af3c95a13102d509" providerId="LiveId" clId="{F2C1D07E-E9FC-46B9-99E8-D8A07FCEE88F}" dt="2020-05-17T17:13:56.760" v="647" actId="478"/>
          <ac:spMkLst>
            <pc:docMk/>
            <pc:sldMk cId="3968367940" sldId="689"/>
            <ac:spMk id="5" creationId="{FB0E0853-9A7E-4569-B3DC-060CB59D4137}"/>
          </ac:spMkLst>
        </pc:spChg>
        <pc:spChg chg="del">
          <ac:chgData name="reza kabir" userId="af3c95a13102d509" providerId="LiveId" clId="{F2C1D07E-E9FC-46B9-99E8-D8A07FCEE88F}" dt="2020-05-17T17:13:56.760" v="647" actId="478"/>
          <ac:spMkLst>
            <pc:docMk/>
            <pc:sldMk cId="3968367940" sldId="689"/>
            <ac:spMk id="6" creationId="{96F5DA77-5C70-491E-8D73-B92BAF150C54}"/>
          </ac:spMkLst>
        </pc:spChg>
        <pc:spChg chg="mod topLvl">
          <ac:chgData name="reza kabir" userId="af3c95a13102d509" providerId="LiveId" clId="{F2C1D07E-E9FC-46B9-99E8-D8A07FCEE88F}" dt="2020-05-17T17:34:47.299" v="651" actId="165"/>
          <ac:spMkLst>
            <pc:docMk/>
            <pc:sldMk cId="3968367940" sldId="689"/>
            <ac:spMk id="7" creationId="{A074174E-6768-4521-B2F3-C4A1630F0BB5}"/>
          </ac:spMkLst>
        </pc:spChg>
        <pc:spChg chg="mod topLvl">
          <ac:chgData name="reza kabir" userId="af3c95a13102d509" providerId="LiveId" clId="{F2C1D07E-E9FC-46B9-99E8-D8A07FCEE88F}" dt="2020-05-17T17:34:47.299" v="651" actId="165"/>
          <ac:spMkLst>
            <pc:docMk/>
            <pc:sldMk cId="3968367940" sldId="689"/>
            <ac:spMk id="8" creationId="{E45DBF2B-091B-4AB2-BF24-61E0C182E64A}"/>
          </ac:spMkLst>
        </pc:spChg>
        <pc:spChg chg="mod topLvl">
          <ac:chgData name="reza kabir" userId="af3c95a13102d509" providerId="LiveId" clId="{F2C1D07E-E9FC-46B9-99E8-D8A07FCEE88F}" dt="2020-05-17T17:34:47.299" v="651" actId="165"/>
          <ac:spMkLst>
            <pc:docMk/>
            <pc:sldMk cId="3968367940" sldId="689"/>
            <ac:spMk id="9" creationId="{A9E57730-C26A-41CB-9891-ACBAB4B8786C}"/>
          </ac:spMkLst>
        </pc:spChg>
        <pc:spChg chg="mod topLvl">
          <ac:chgData name="reza kabir" userId="af3c95a13102d509" providerId="LiveId" clId="{F2C1D07E-E9FC-46B9-99E8-D8A07FCEE88F}" dt="2020-05-17T17:34:47.299" v="651" actId="165"/>
          <ac:spMkLst>
            <pc:docMk/>
            <pc:sldMk cId="3968367940" sldId="689"/>
            <ac:spMk id="10" creationId="{5196EDBB-7F1F-4B95-9213-68F3FCD1005A}"/>
          </ac:spMkLst>
        </pc:spChg>
        <pc:spChg chg="mod topLvl">
          <ac:chgData name="reza kabir" userId="af3c95a13102d509" providerId="LiveId" clId="{F2C1D07E-E9FC-46B9-99E8-D8A07FCEE88F}" dt="2020-05-17T17:34:47.299" v="651" actId="165"/>
          <ac:spMkLst>
            <pc:docMk/>
            <pc:sldMk cId="3968367940" sldId="689"/>
            <ac:spMk id="11" creationId="{C94DE7CE-AFBC-414A-9976-6AF00676041B}"/>
          </ac:spMkLst>
        </pc:spChg>
        <pc:spChg chg="mod topLvl">
          <ac:chgData name="reza kabir" userId="af3c95a13102d509" providerId="LiveId" clId="{F2C1D07E-E9FC-46B9-99E8-D8A07FCEE88F}" dt="2020-05-17T17:34:47.299" v="651" actId="165"/>
          <ac:spMkLst>
            <pc:docMk/>
            <pc:sldMk cId="3968367940" sldId="689"/>
            <ac:spMk id="12" creationId="{C5619D7E-D43E-4A2D-AA19-13BFBAB81B79}"/>
          </ac:spMkLst>
        </pc:spChg>
        <pc:spChg chg="mod topLvl">
          <ac:chgData name="reza kabir" userId="af3c95a13102d509" providerId="LiveId" clId="{F2C1D07E-E9FC-46B9-99E8-D8A07FCEE88F}" dt="2020-05-17T17:34:47.299" v="651" actId="165"/>
          <ac:spMkLst>
            <pc:docMk/>
            <pc:sldMk cId="3968367940" sldId="689"/>
            <ac:spMk id="13" creationId="{86A98BFD-A3BE-4F56-8109-7A339BDBCE59}"/>
          </ac:spMkLst>
        </pc:spChg>
        <pc:spChg chg="mod topLvl">
          <ac:chgData name="reza kabir" userId="af3c95a13102d509" providerId="LiveId" clId="{F2C1D07E-E9FC-46B9-99E8-D8A07FCEE88F}" dt="2020-05-17T17:34:47.299" v="651" actId="165"/>
          <ac:spMkLst>
            <pc:docMk/>
            <pc:sldMk cId="3968367940" sldId="689"/>
            <ac:spMk id="14" creationId="{5F5BE6F7-A33C-4516-8A49-26011B7C5C70}"/>
          </ac:spMkLst>
        </pc:spChg>
        <pc:spChg chg="mod topLvl">
          <ac:chgData name="reza kabir" userId="af3c95a13102d509" providerId="LiveId" clId="{F2C1D07E-E9FC-46B9-99E8-D8A07FCEE88F}" dt="2020-05-17T17:34:47.299" v="651" actId="165"/>
          <ac:spMkLst>
            <pc:docMk/>
            <pc:sldMk cId="3968367940" sldId="689"/>
            <ac:spMk id="15" creationId="{620EA5FB-C946-49DC-A24D-9EBAD172BCBC}"/>
          </ac:spMkLst>
        </pc:spChg>
        <pc:spChg chg="mod topLvl">
          <ac:chgData name="reza kabir" userId="af3c95a13102d509" providerId="LiveId" clId="{F2C1D07E-E9FC-46B9-99E8-D8A07FCEE88F}" dt="2020-05-17T17:34:47.299" v="651" actId="165"/>
          <ac:spMkLst>
            <pc:docMk/>
            <pc:sldMk cId="3968367940" sldId="689"/>
            <ac:spMk id="16" creationId="{9B4AF731-B2FF-476D-BEC1-D51261E7BE38}"/>
          </ac:spMkLst>
        </pc:spChg>
        <pc:spChg chg="mod topLvl">
          <ac:chgData name="reza kabir" userId="af3c95a13102d509" providerId="LiveId" clId="{F2C1D07E-E9FC-46B9-99E8-D8A07FCEE88F}" dt="2020-05-17T17:34:47.299" v="651" actId="165"/>
          <ac:spMkLst>
            <pc:docMk/>
            <pc:sldMk cId="3968367940" sldId="689"/>
            <ac:spMk id="17" creationId="{D85C85FB-2B6F-4C4F-B7E9-9A112B886CE6}"/>
          </ac:spMkLst>
        </pc:spChg>
        <pc:spChg chg="mod topLvl">
          <ac:chgData name="reza kabir" userId="af3c95a13102d509" providerId="LiveId" clId="{F2C1D07E-E9FC-46B9-99E8-D8A07FCEE88F}" dt="2020-05-17T17:34:47.299" v="651" actId="165"/>
          <ac:spMkLst>
            <pc:docMk/>
            <pc:sldMk cId="3968367940" sldId="689"/>
            <ac:spMk id="18" creationId="{D7F318F7-43BC-4FF1-A2D7-5299AD2AC4C7}"/>
          </ac:spMkLst>
        </pc:spChg>
        <pc:spChg chg="mod topLvl">
          <ac:chgData name="reza kabir" userId="af3c95a13102d509" providerId="LiveId" clId="{F2C1D07E-E9FC-46B9-99E8-D8A07FCEE88F}" dt="2020-05-17T17:34:47.299" v="651" actId="165"/>
          <ac:spMkLst>
            <pc:docMk/>
            <pc:sldMk cId="3968367940" sldId="689"/>
            <ac:spMk id="19" creationId="{817549D3-DAE4-49FF-8FB2-FE669DF5CD8A}"/>
          </ac:spMkLst>
        </pc:spChg>
        <pc:spChg chg="mod topLvl">
          <ac:chgData name="reza kabir" userId="af3c95a13102d509" providerId="LiveId" clId="{F2C1D07E-E9FC-46B9-99E8-D8A07FCEE88F}" dt="2020-05-17T17:34:47.299" v="651" actId="165"/>
          <ac:spMkLst>
            <pc:docMk/>
            <pc:sldMk cId="3968367940" sldId="689"/>
            <ac:spMk id="20" creationId="{BB29A1DA-180B-4CEC-BA61-D6A5B0CB8B14}"/>
          </ac:spMkLst>
        </pc:spChg>
        <pc:spChg chg="mod topLvl">
          <ac:chgData name="reza kabir" userId="af3c95a13102d509" providerId="LiveId" clId="{F2C1D07E-E9FC-46B9-99E8-D8A07FCEE88F}" dt="2020-05-17T17:34:47.299" v="651" actId="165"/>
          <ac:spMkLst>
            <pc:docMk/>
            <pc:sldMk cId="3968367940" sldId="689"/>
            <ac:spMk id="21" creationId="{D0EF3503-3E57-4B7C-A54A-DF5A0C171119}"/>
          </ac:spMkLst>
        </pc:spChg>
        <pc:spChg chg="mod topLvl">
          <ac:chgData name="reza kabir" userId="af3c95a13102d509" providerId="LiveId" clId="{F2C1D07E-E9FC-46B9-99E8-D8A07FCEE88F}" dt="2020-05-17T17:34:47.299" v="651" actId="165"/>
          <ac:spMkLst>
            <pc:docMk/>
            <pc:sldMk cId="3968367940" sldId="689"/>
            <ac:spMk id="22" creationId="{7F20CA04-5E72-452C-9AE4-3517AE8A3B85}"/>
          </ac:spMkLst>
        </pc:spChg>
        <pc:spChg chg="mod topLvl">
          <ac:chgData name="reza kabir" userId="af3c95a13102d509" providerId="LiveId" clId="{F2C1D07E-E9FC-46B9-99E8-D8A07FCEE88F}" dt="2020-05-17T17:34:47.299" v="651" actId="165"/>
          <ac:spMkLst>
            <pc:docMk/>
            <pc:sldMk cId="3968367940" sldId="689"/>
            <ac:spMk id="23" creationId="{64D58CA2-042D-49FB-B0B1-E2C7B0F0566E}"/>
          </ac:spMkLst>
        </pc:spChg>
        <pc:spChg chg="mod topLvl">
          <ac:chgData name="reza kabir" userId="af3c95a13102d509" providerId="LiveId" clId="{F2C1D07E-E9FC-46B9-99E8-D8A07FCEE88F}" dt="2020-05-17T17:34:47.299" v="651" actId="165"/>
          <ac:spMkLst>
            <pc:docMk/>
            <pc:sldMk cId="3968367940" sldId="689"/>
            <ac:spMk id="24" creationId="{6996D156-79B0-4F6E-B041-40D777A8CDC6}"/>
          </ac:spMkLst>
        </pc:spChg>
        <pc:spChg chg="mod topLvl">
          <ac:chgData name="reza kabir" userId="af3c95a13102d509" providerId="LiveId" clId="{F2C1D07E-E9FC-46B9-99E8-D8A07FCEE88F}" dt="2020-05-17T17:34:47.299" v="651" actId="165"/>
          <ac:spMkLst>
            <pc:docMk/>
            <pc:sldMk cId="3968367940" sldId="689"/>
            <ac:spMk id="25" creationId="{CA7F4DB3-1726-42B4-9936-73454EB19108}"/>
          </ac:spMkLst>
        </pc:spChg>
        <pc:spChg chg="mod topLvl">
          <ac:chgData name="reza kabir" userId="af3c95a13102d509" providerId="LiveId" clId="{F2C1D07E-E9FC-46B9-99E8-D8A07FCEE88F}" dt="2020-05-17T17:34:47.299" v="651" actId="165"/>
          <ac:spMkLst>
            <pc:docMk/>
            <pc:sldMk cId="3968367940" sldId="689"/>
            <ac:spMk id="26" creationId="{FC29AA45-F67E-4EE3-8A93-11562DABF6C8}"/>
          </ac:spMkLst>
        </pc:spChg>
        <pc:spChg chg="mod topLvl">
          <ac:chgData name="reza kabir" userId="af3c95a13102d509" providerId="LiveId" clId="{F2C1D07E-E9FC-46B9-99E8-D8A07FCEE88F}" dt="2020-05-17T17:34:47.299" v="651" actId="165"/>
          <ac:spMkLst>
            <pc:docMk/>
            <pc:sldMk cId="3968367940" sldId="689"/>
            <ac:spMk id="27" creationId="{D027D7B3-4EA0-422A-9A94-FC699C656170}"/>
          </ac:spMkLst>
        </pc:spChg>
        <pc:spChg chg="add mod">
          <ac:chgData name="reza kabir" userId="af3c95a13102d509" providerId="LiveId" clId="{F2C1D07E-E9FC-46B9-99E8-D8A07FCEE88F}" dt="2020-05-17T17:36:04.521" v="687" actId="403"/>
          <ac:spMkLst>
            <pc:docMk/>
            <pc:sldMk cId="3968367940" sldId="689"/>
            <ac:spMk id="28" creationId="{F6BCC6B9-2BC3-42E8-9DE6-B40080BE09E4}"/>
          </ac:spMkLst>
        </pc:spChg>
        <pc:spChg chg="add mod">
          <ac:chgData name="reza kabir" userId="af3c95a13102d509" providerId="LiveId" clId="{F2C1D07E-E9FC-46B9-99E8-D8A07FCEE88F}" dt="2020-05-17T17:35:47.967" v="676" actId="1076"/>
          <ac:spMkLst>
            <pc:docMk/>
            <pc:sldMk cId="3968367940" sldId="689"/>
            <ac:spMk id="30" creationId="{6149A866-826C-479F-971A-B79754734AEF}"/>
          </ac:spMkLst>
        </pc:spChg>
        <pc:spChg chg="add del mod">
          <ac:chgData name="reza kabir" userId="af3c95a13102d509" providerId="LiveId" clId="{F2C1D07E-E9FC-46B9-99E8-D8A07FCEE88F}" dt="2020-05-17T17:35:33.385" v="672" actId="478"/>
          <ac:spMkLst>
            <pc:docMk/>
            <pc:sldMk cId="3968367940" sldId="689"/>
            <ac:spMk id="31" creationId="{2D14D07E-3C2D-46A7-AC2C-3E4972507B06}"/>
          </ac:spMkLst>
        </pc:spChg>
        <pc:spChg chg="add del mod">
          <ac:chgData name="reza kabir" userId="af3c95a13102d509" providerId="LiveId" clId="{F2C1D07E-E9FC-46B9-99E8-D8A07FCEE88F}" dt="2020-05-17T17:35:30.680" v="671" actId="478"/>
          <ac:spMkLst>
            <pc:docMk/>
            <pc:sldMk cId="3968367940" sldId="689"/>
            <ac:spMk id="32" creationId="{A07DA2FD-987E-4ED3-BE8D-DCCDD9BB6262}"/>
          </ac:spMkLst>
        </pc:spChg>
        <pc:spChg chg="add mod">
          <ac:chgData name="reza kabir" userId="af3c95a13102d509" providerId="LiveId" clId="{F2C1D07E-E9FC-46B9-99E8-D8A07FCEE88F}" dt="2020-05-17T17:35:47.967" v="676" actId="1076"/>
          <ac:spMkLst>
            <pc:docMk/>
            <pc:sldMk cId="3968367940" sldId="689"/>
            <ac:spMk id="33" creationId="{0E0BCECE-4E90-47E1-8FB5-A0606730E280}"/>
          </ac:spMkLst>
        </pc:spChg>
        <pc:spChg chg="add mod">
          <ac:chgData name="reza kabir" userId="af3c95a13102d509" providerId="LiveId" clId="{F2C1D07E-E9FC-46B9-99E8-D8A07FCEE88F}" dt="2020-05-17T17:35:47.967" v="676" actId="1076"/>
          <ac:spMkLst>
            <pc:docMk/>
            <pc:sldMk cId="3968367940" sldId="689"/>
            <ac:spMk id="34" creationId="{0C1B4B94-AEA9-46D0-A1D4-C7B272D2EB3A}"/>
          </ac:spMkLst>
        </pc:spChg>
        <pc:spChg chg="add mod">
          <ac:chgData name="reza kabir" userId="af3c95a13102d509" providerId="LiveId" clId="{F2C1D07E-E9FC-46B9-99E8-D8A07FCEE88F}" dt="2020-05-17T17:35:47.967" v="676" actId="1076"/>
          <ac:spMkLst>
            <pc:docMk/>
            <pc:sldMk cId="3968367940" sldId="689"/>
            <ac:spMk id="35" creationId="{B0373EDF-6415-4449-A474-432E70C34147}"/>
          </ac:spMkLst>
        </pc:spChg>
        <pc:spChg chg="add mod">
          <ac:chgData name="reza kabir" userId="af3c95a13102d509" providerId="LiveId" clId="{F2C1D07E-E9FC-46B9-99E8-D8A07FCEE88F}" dt="2020-05-17T17:35:47.967" v="676" actId="1076"/>
          <ac:spMkLst>
            <pc:docMk/>
            <pc:sldMk cId="3968367940" sldId="689"/>
            <ac:spMk id="36" creationId="{77A9AD9B-69BC-4AC0-9E7F-EC380A0FFEDC}"/>
          </ac:spMkLst>
        </pc:spChg>
        <pc:spChg chg="add mod">
          <ac:chgData name="reza kabir" userId="af3c95a13102d509" providerId="LiveId" clId="{F2C1D07E-E9FC-46B9-99E8-D8A07FCEE88F}" dt="2020-05-17T17:35:47.967" v="676" actId="1076"/>
          <ac:spMkLst>
            <pc:docMk/>
            <pc:sldMk cId="3968367940" sldId="689"/>
            <ac:spMk id="37" creationId="{6CAC4871-679C-40A2-B730-C3FAC1A1B04E}"/>
          </ac:spMkLst>
        </pc:spChg>
        <pc:spChg chg="add mod">
          <ac:chgData name="reza kabir" userId="af3c95a13102d509" providerId="LiveId" clId="{F2C1D07E-E9FC-46B9-99E8-D8A07FCEE88F}" dt="2020-05-17T17:36:10.701" v="690" actId="20577"/>
          <ac:spMkLst>
            <pc:docMk/>
            <pc:sldMk cId="3968367940" sldId="689"/>
            <ac:spMk id="38" creationId="{57F2B99A-CBF3-4E69-A303-8BE4D2503E6D}"/>
          </ac:spMkLst>
        </pc:spChg>
        <pc:spChg chg="add mod">
          <ac:chgData name="reza kabir" userId="af3c95a13102d509" providerId="LiveId" clId="{F2C1D07E-E9FC-46B9-99E8-D8A07FCEE88F}" dt="2020-05-17T17:36:16.579" v="693" actId="20577"/>
          <ac:spMkLst>
            <pc:docMk/>
            <pc:sldMk cId="3968367940" sldId="689"/>
            <ac:spMk id="39" creationId="{A9D3E2D7-66C9-4C01-9C3E-ECA4D4AC911F}"/>
          </ac:spMkLst>
        </pc:spChg>
        <pc:grpChg chg="add del mod">
          <ac:chgData name="reza kabir" userId="af3c95a13102d509" providerId="LiveId" clId="{F2C1D07E-E9FC-46B9-99E8-D8A07FCEE88F}" dt="2020-05-17T17:35:47.967" v="676" actId="1076"/>
          <ac:grpSpMkLst>
            <pc:docMk/>
            <pc:sldMk cId="3968367940" sldId="689"/>
            <ac:grpSpMk id="3" creationId="{70A735A2-9B28-4014-A453-2BBD7336BA70}"/>
          </ac:grpSpMkLst>
        </pc:grpChg>
        <pc:picChg chg="del">
          <ac:chgData name="reza kabir" userId="af3c95a13102d509" providerId="LiveId" clId="{F2C1D07E-E9FC-46B9-99E8-D8A07FCEE88F}" dt="2020-05-17T17:35:50.840" v="677" actId="478"/>
          <ac:picMkLst>
            <pc:docMk/>
            <pc:sldMk cId="3968367940" sldId="689"/>
            <ac:picMk id="29" creationId="{B40DAD29-CA21-4A52-B75A-C2C21C875E62}"/>
          </ac:picMkLst>
        </pc:picChg>
      </pc:sldChg>
      <pc:sldChg chg="modSp del mod">
        <pc:chgData name="reza kabir" userId="af3c95a13102d509" providerId="LiveId" clId="{F2C1D07E-E9FC-46B9-99E8-D8A07FCEE88F}" dt="2020-05-17T17:36:45.177" v="700" actId="47"/>
        <pc:sldMkLst>
          <pc:docMk/>
          <pc:sldMk cId="1415089785" sldId="690"/>
        </pc:sldMkLst>
        <pc:picChg chg="mod">
          <ac:chgData name="reza kabir" userId="af3c95a13102d509" providerId="LiveId" clId="{F2C1D07E-E9FC-46B9-99E8-D8A07FCEE88F}" dt="2020-05-17T17:36:43.356" v="699" actId="1076"/>
          <ac:picMkLst>
            <pc:docMk/>
            <pc:sldMk cId="1415089785" sldId="690"/>
            <ac:picMk id="5" creationId="{EA6A3CAB-040A-4220-BFA0-650A9AA06398}"/>
          </ac:picMkLst>
        </pc:picChg>
        <pc:picChg chg="mod">
          <ac:chgData name="reza kabir" userId="af3c95a13102d509" providerId="LiveId" clId="{F2C1D07E-E9FC-46B9-99E8-D8A07FCEE88F}" dt="2020-05-17T17:36:40.915" v="697" actId="1076"/>
          <ac:picMkLst>
            <pc:docMk/>
            <pc:sldMk cId="1415089785" sldId="690"/>
            <ac:picMk id="10" creationId="{0401F292-8F2F-4277-BCE4-26E2BF570884}"/>
          </ac:picMkLst>
        </pc:picChg>
      </pc:sldChg>
      <pc:sldChg chg="del">
        <pc:chgData name="reza kabir" userId="af3c95a13102d509" providerId="LiveId" clId="{F2C1D07E-E9FC-46B9-99E8-D8A07FCEE88F}" dt="2020-05-17T17:36:49.177" v="701" actId="47"/>
        <pc:sldMkLst>
          <pc:docMk/>
          <pc:sldMk cId="2491367005" sldId="691"/>
        </pc:sldMkLst>
      </pc:sldChg>
      <pc:sldChg chg="addSp delSp modSp mod modClrScheme chgLayout">
        <pc:chgData name="reza kabir" userId="af3c95a13102d509" providerId="LiveId" clId="{F2C1D07E-E9FC-46B9-99E8-D8A07FCEE88F}" dt="2020-05-17T17:38:35.398" v="753" actId="20577"/>
        <pc:sldMkLst>
          <pc:docMk/>
          <pc:sldMk cId="2409025726" sldId="692"/>
        </pc:sldMkLst>
        <pc:spChg chg="add mod ord">
          <ac:chgData name="reza kabir" userId="af3c95a13102d509" providerId="LiveId" clId="{F2C1D07E-E9FC-46B9-99E8-D8A07FCEE88F}" dt="2020-05-17T17:38:35.398" v="753" actId="20577"/>
          <ac:spMkLst>
            <pc:docMk/>
            <pc:sldMk cId="2409025726" sldId="692"/>
            <ac:spMk id="2" creationId="{D62F8A97-8883-4E88-AF80-44E9991F31DC}"/>
          </ac:spMkLst>
        </pc:spChg>
        <pc:spChg chg="add mod">
          <ac:chgData name="reza kabir" userId="af3c95a13102d509" providerId="LiveId" clId="{F2C1D07E-E9FC-46B9-99E8-D8A07FCEE88F}" dt="2020-05-17T17:37:48.758" v="724" actId="1076"/>
          <ac:spMkLst>
            <pc:docMk/>
            <pc:sldMk cId="2409025726" sldId="692"/>
            <ac:spMk id="52" creationId="{76609345-E7D9-4338-96BD-705B738ADAAF}"/>
          </ac:spMkLst>
        </pc:spChg>
        <pc:spChg chg="del">
          <ac:chgData name="reza kabir" userId="af3c95a13102d509" providerId="LiveId" clId="{F2C1D07E-E9FC-46B9-99E8-D8A07FCEE88F}" dt="2020-05-17T17:37:02.077" v="702" actId="478"/>
          <ac:spMkLst>
            <pc:docMk/>
            <pc:sldMk cId="2409025726" sldId="692"/>
            <ac:spMk id="54" creationId="{DCECFDC6-99EE-48A3-8E35-EA2047EDA3A7}"/>
          </ac:spMkLst>
        </pc:spChg>
        <pc:spChg chg="add mod">
          <ac:chgData name="reza kabir" userId="af3c95a13102d509" providerId="LiveId" clId="{F2C1D07E-E9FC-46B9-99E8-D8A07FCEE88F}" dt="2020-05-17T17:37:06.479" v="704" actId="1076"/>
          <ac:spMkLst>
            <pc:docMk/>
            <pc:sldMk cId="2409025726" sldId="692"/>
            <ac:spMk id="55" creationId="{D6974CBA-FEAA-4A67-AE57-9CF0748B4657}"/>
          </ac:spMkLst>
        </pc:spChg>
        <pc:spChg chg="add mod">
          <ac:chgData name="reza kabir" userId="af3c95a13102d509" providerId="LiveId" clId="{F2C1D07E-E9FC-46B9-99E8-D8A07FCEE88F}" dt="2020-05-17T17:37:10.104" v="705" actId="571"/>
          <ac:spMkLst>
            <pc:docMk/>
            <pc:sldMk cId="2409025726" sldId="692"/>
            <ac:spMk id="56" creationId="{EC41BC73-C782-4CF9-827A-4D0BD5CF4DF0}"/>
          </ac:spMkLst>
        </pc:spChg>
        <pc:spChg chg="add mod">
          <ac:chgData name="reza kabir" userId="af3c95a13102d509" providerId="LiveId" clId="{F2C1D07E-E9FC-46B9-99E8-D8A07FCEE88F}" dt="2020-05-17T17:37:12.640" v="706" actId="571"/>
          <ac:spMkLst>
            <pc:docMk/>
            <pc:sldMk cId="2409025726" sldId="692"/>
            <ac:spMk id="57" creationId="{5BA86362-AAE0-4C7F-82DE-5A0D85D27BFE}"/>
          </ac:spMkLst>
        </pc:spChg>
        <pc:spChg chg="add mod">
          <ac:chgData name="reza kabir" userId="af3c95a13102d509" providerId="LiveId" clId="{F2C1D07E-E9FC-46B9-99E8-D8A07FCEE88F}" dt="2020-05-17T17:37:14.599" v="707" actId="571"/>
          <ac:spMkLst>
            <pc:docMk/>
            <pc:sldMk cId="2409025726" sldId="692"/>
            <ac:spMk id="58" creationId="{D6FAAC10-D1FB-45C6-945E-65457AE6E344}"/>
          </ac:spMkLst>
        </pc:spChg>
        <pc:spChg chg="add mod">
          <ac:chgData name="reza kabir" userId="af3c95a13102d509" providerId="LiveId" clId="{F2C1D07E-E9FC-46B9-99E8-D8A07FCEE88F}" dt="2020-05-17T17:37:17.047" v="708" actId="571"/>
          <ac:spMkLst>
            <pc:docMk/>
            <pc:sldMk cId="2409025726" sldId="692"/>
            <ac:spMk id="59" creationId="{C662379A-BA00-439E-B360-A326901AEA69}"/>
          </ac:spMkLst>
        </pc:spChg>
        <pc:spChg chg="add mod">
          <ac:chgData name="reza kabir" userId="af3c95a13102d509" providerId="LiveId" clId="{F2C1D07E-E9FC-46B9-99E8-D8A07FCEE88F}" dt="2020-05-17T17:37:55.850" v="728" actId="20577"/>
          <ac:spMkLst>
            <pc:docMk/>
            <pc:sldMk cId="2409025726" sldId="692"/>
            <ac:spMk id="60" creationId="{6426EF26-37C5-40FE-B59B-064FF320BC4E}"/>
          </ac:spMkLst>
        </pc:spChg>
        <pc:spChg chg="add mod">
          <ac:chgData name="reza kabir" userId="af3c95a13102d509" providerId="LiveId" clId="{F2C1D07E-E9FC-46B9-99E8-D8A07FCEE88F}" dt="2020-05-17T17:38:19.467" v="738" actId="1076"/>
          <ac:spMkLst>
            <pc:docMk/>
            <pc:sldMk cId="2409025726" sldId="692"/>
            <ac:spMk id="61" creationId="{02D406E9-50F6-42E9-A338-09D4B2E0D1B2}"/>
          </ac:spMkLst>
        </pc:spChg>
        <pc:spChg chg="add mod">
          <ac:chgData name="reza kabir" userId="af3c95a13102d509" providerId="LiveId" clId="{F2C1D07E-E9FC-46B9-99E8-D8A07FCEE88F}" dt="2020-05-17T17:38:15.679" v="737" actId="1076"/>
          <ac:spMkLst>
            <pc:docMk/>
            <pc:sldMk cId="2409025726" sldId="692"/>
            <ac:spMk id="62" creationId="{6B6C75DE-EB70-4E7E-A15F-BB49FC73C2E9}"/>
          </ac:spMkLst>
        </pc:spChg>
        <pc:spChg chg="add mod">
          <ac:chgData name="reza kabir" userId="af3c95a13102d509" providerId="LiveId" clId="{F2C1D07E-E9FC-46B9-99E8-D8A07FCEE88F}" dt="2020-05-17T17:38:24.461" v="740" actId="20577"/>
          <ac:spMkLst>
            <pc:docMk/>
            <pc:sldMk cId="2409025726" sldId="692"/>
            <ac:spMk id="63" creationId="{6E860784-E0ED-49FD-B365-63777B7DC0DB}"/>
          </ac:spMkLst>
        </pc:spChg>
        <pc:picChg chg="del">
          <ac:chgData name="reza kabir" userId="af3c95a13102d509" providerId="LiveId" clId="{F2C1D07E-E9FC-46B9-99E8-D8A07FCEE88F}" dt="2020-05-17T17:38:27.162" v="741" actId="478"/>
          <ac:picMkLst>
            <pc:docMk/>
            <pc:sldMk cId="2409025726" sldId="692"/>
            <ac:picMk id="53" creationId="{26C1F8D2-8292-4211-927C-A3F99D244007}"/>
          </ac:picMkLst>
        </pc:picChg>
      </pc:sldChg>
      <pc:sldChg chg="addSp delSp modSp mod modClrScheme chgLayout">
        <pc:chgData name="reza kabir" userId="af3c95a13102d509" providerId="LiveId" clId="{F2C1D07E-E9FC-46B9-99E8-D8A07FCEE88F}" dt="2020-05-17T17:39:36.201" v="794" actId="478"/>
        <pc:sldMkLst>
          <pc:docMk/>
          <pc:sldMk cId="641077534" sldId="693"/>
        </pc:sldMkLst>
        <pc:spChg chg="add mod ord">
          <ac:chgData name="reza kabir" userId="af3c95a13102d509" providerId="LiveId" clId="{F2C1D07E-E9FC-46B9-99E8-D8A07FCEE88F}" dt="2020-05-17T17:38:57.014" v="776" actId="20577"/>
          <ac:spMkLst>
            <pc:docMk/>
            <pc:sldMk cId="641077534" sldId="693"/>
            <ac:spMk id="2" creationId="{B935DAB3-171E-4B7A-8B80-20DB8920EE9F}"/>
          </ac:spMkLst>
        </pc:spChg>
        <pc:spChg chg="mod">
          <ac:chgData name="reza kabir" userId="af3c95a13102d509" providerId="LiveId" clId="{F2C1D07E-E9FC-46B9-99E8-D8A07FCEE88F}" dt="2020-05-17T17:39:05.794" v="777" actId="1076"/>
          <ac:spMkLst>
            <pc:docMk/>
            <pc:sldMk cId="641077534" sldId="693"/>
            <ac:spMk id="4" creationId="{A3BDAB04-046D-4584-901C-4B64119987FD}"/>
          </ac:spMkLst>
        </pc:spChg>
        <pc:spChg chg="mod">
          <ac:chgData name="reza kabir" userId="af3c95a13102d509" providerId="LiveId" clId="{F2C1D07E-E9FC-46B9-99E8-D8A07FCEE88F}" dt="2020-05-17T17:39:05.794" v="777" actId="1076"/>
          <ac:spMkLst>
            <pc:docMk/>
            <pc:sldMk cId="641077534" sldId="693"/>
            <ac:spMk id="5" creationId="{95125448-EDDC-469B-9379-22A2E8691797}"/>
          </ac:spMkLst>
        </pc:spChg>
        <pc:spChg chg="mod">
          <ac:chgData name="reza kabir" userId="af3c95a13102d509" providerId="LiveId" clId="{F2C1D07E-E9FC-46B9-99E8-D8A07FCEE88F}" dt="2020-05-17T17:39:05.794" v="777" actId="1076"/>
          <ac:spMkLst>
            <pc:docMk/>
            <pc:sldMk cId="641077534" sldId="693"/>
            <ac:spMk id="6" creationId="{26A014A9-145C-427D-93BF-F55D8CF930AE}"/>
          </ac:spMkLst>
        </pc:spChg>
        <pc:spChg chg="mod">
          <ac:chgData name="reza kabir" userId="af3c95a13102d509" providerId="LiveId" clId="{F2C1D07E-E9FC-46B9-99E8-D8A07FCEE88F}" dt="2020-05-17T17:39:05.794" v="777" actId="1076"/>
          <ac:spMkLst>
            <pc:docMk/>
            <pc:sldMk cId="641077534" sldId="693"/>
            <ac:spMk id="7" creationId="{B2F4DC65-4575-4099-BCF7-5CACE9E6A044}"/>
          </ac:spMkLst>
        </pc:spChg>
        <pc:spChg chg="mod">
          <ac:chgData name="reza kabir" userId="af3c95a13102d509" providerId="LiveId" clId="{F2C1D07E-E9FC-46B9-99E8-D8A07FCEE88F}" dt="2020-05-17T17:39:05.794" v="777" actId="1076"/>
          <ac:spMkLst>
            <pc:docMk/>
            <pc:sldMk cId="641077534" sldId="693"/>
            <ac:spMk id="8" creationId="{E84146DE-4EC3-490F-A9C3-FC6D3C29E132}"/>
          </ac:spMkLst>
        </pc:spChg>
        <pc:spChg chg="mod">
          <ac:chgData name="reza kabir" userId="af3c95a13102d509" providerId="LiveId" clId="{F2C1D07E-E9FC-46B9-99E8-D8A07FCEE88F}" dt="2020-05-17T17:39:05.794" v="777" actId="1076"/>
          <ac:spMkLst>
            <pc:docMk/>
            <pc:sldMk cId="641077534" sldId="693"/>
            <ac:spMk id="9" creationId="{7371E019-7636-4FD2-BE2B-1894C7F889E9}"/>
          </ac:spMkLst>
        </pc:spChg>
        <pc:spChg chg="mod">
          <ac:chgData name="reza kabir" userId="af3c95a13102d509" providerId="LiveId" clId="{F2C1D07E-E9FC-46B9-99E8-D8A07FCEE88F}" dt="2020-05-17T17:39:05.794" v="777" actId="1076"/>
          <ac:spMkLst>
            <pc:docMk/>
            <pc:sldMk cId="641077534" sldId="693"/>
            <ac:spMk id="10" creationId="{81B461B0-48E1-4CEA-8266-C0A7F1E2B32A}"/>
          </ac:spMkLst>
        </pc:spChg>
        <pc:spChg chg="mod">
          <ac:chgData name="reza kabir" userId="af3c95a13102d509" providerId="LiveId" clId="{F2C1D07E-E9FC-46B9-99E8-D8A07FCEE88F}" dt="2020-05-17T17:39:05.794" v="777" actId="1076"/>
          <ac:spMkLst>
            <pc:docMk/>
            <pc:sldMk cId="641077534" sldId="693"/>
            <ac:spMk id="11" creationId="{7A2E112D-B88E-4B35-9785-0A455CECDACB}"/>
          </ac:spMkLst>
        </pc:spChg>
        <pc:spChg chg="mod">
          <ac:chgData name="reza kabir" userId="af3c95a13102d509" providerId="LiveId" clId="{F2C1D07E-E9FC-46B9-99E8-D8A07FCEE88F}" dt="2020-05-17T17:39:05.794" v="777" actId="1076"/>
          <ac:spMkLst>
            <pc:docMk/>
            <pc:sldMk cId="641077534" sldId="693"/>
            <ac:spMk id="13" creationId="{46E27877-19ED-4641-84EF-99FBE7E09718}"/>
          </ac:spMkLst>
        </pc:spChg>
        <pc:spChg chg="mod">
          <ac:chgData name="reza kabir" userId="af3c95a13102d509" providerId="LiveId" clId="{F2C1D07E-E9FC-46B9-99E8-D8A07FCEE88F}" dt="2020-05-17T17:39:05.794" v="777" actId="1076"/>
          <ac:spMkLst>
            <pc:docMk/>
            <pc:sldMk cId="641077534" sldId="693"/>
            <ac:spMk id="14" creationId="{95A66028-FEDF-405C-BBD1-DC57772BA9C2}"/>
          </ac:spMkLst>
        </pc:spChg>
        <pc:spChg chg="mod">
          <ac:chgData name="reza kabir" userId="af3c95a13102d509" providerId="LiveId" clId="{F2C1D07E-E9FC-46B9-99E8-D8A07FCEE88F}" dt="2020-05-17T17:39:05.794" v="777" actId="1076"/>
          <ac:spMkLst>
            <pc:docMk/>
            <pc:sldMk cId="641077534" sldId="693"/>
            <ac:spMk id="15" creationId="{C3D55C66-6AB0-4B28-9376-1699EF13782B}"/>
          </ac:spMkLst>
        </pc:spChg>
        <pc:spChg chg="mod">
          <ac:chgData name="reza kabir" userId="af3c95a13102d509" providerId="LiveId" clId="{F2C1D07E-E9FC-46B9-99E8-D8A07FCEE88F}" dt="2020-05-17T17:39:05.794" v="777" actId="1076"/>
          <ac:spMkLst>
            <pc:docMk/>
            <pc:sldMk cId="641077534" sldId="693"/>
            <ac:spMk id="16" creationId="{5BE87515-1AD3-437E-A0AE-3E4F53E43F36}"/>
          </ac:spMkLst>
        </pc:spChg>
        <pc:spChg chg="mod">
          <ac:chgData name="reza kabir" userId="af3c95a13102d509" providerId="LiveId" clId="{F2C1D07E-E9FC-46B9-99E8-D8A07FCEE88F}" dt="2020-05-17T17:39:05.794" v="777" actId="1076"/>
          <ac:spMkLst>
            <pc:docMk/>
            <pc:sldMk cId="641077534" sldId="693"/>
            <ac:spMk id="17" creationId="{CBB82DF5-110E-4DEB-A579-2ACAB78956B4}"/>
          </ac:spMkLst>
        </pc:spChg>
        <pc:spChg chg="mod">
          <ac:chgData name="reza kabir" userId="af3c95a13102d509" providerId="LiveId" clId="{F2C1D07E-E9FC-46B9-99E8-D8A07FCEE88F}" dt="2020-05-17T17:39:05.794" v="777" actId="1076"/>
          <ac:spMkLst>
            <pc:docMk/>
            <pc:sldMk cId="641077534" sldId="693"/>
            <ac:spMk id="18" creationId="{DC491A0B-A146-4403-954C-7D736377156D}"/>
          </ac:spMkLst>
        </pc:spChg>
        <pc:spChg chg="mod">
          <ac:chgData name="reza kabir" userId="af3c95a13102d509" providerId="LiveId" clId="{F2C1D07E-E9FC-46B9-99E8-D8A07FCEE88F}" dt="2020-05-17T17:39:05.794" v="777" actId="1076"/>
          <ac:spMkLst>
            <pc:docMk/>
            <pc:sldMk cId="641077534" sldId="693"/>
            <ac:spMk id="19" creationId="{E0A44B8A-8486-43D3-B0F9-F3F52B5512BB}"/>
          </ac:spMkLst>
        </pc:spChg>
        <pc:spChg chg="mod">
          <ac:chgData name="reza kabir" userId="af3c95a13102d509" providerId="LiveId" clId="{F2C1D07E-E9FC-46B9-99E8-D8A07FCEE88F}" dt="2020-05-17T17:39:05.794" v="777" actId="1076"/>
          <ac:spMkLst>
            <pc:docMk/>
            <pc:sldMk cId="641077534" sldId="693"/>
            <ac:spMk id="20" creationId="{663C043B-3AF9-4D92-B4B6-F56DCD5CD26A}"/>
          </ac:spMkLst>
        </pc:spChg>
        <pc:spChg chg="mod">
          <ac:chgData name="reza kabir" userId="af3c95a13102d509" providerId="LiveId" clId="{F2C1D07E-E9FC-46B9-99E8-D8A07FCEE88F}" dt="2020-05-17T17:39:05.794" v="777" actId="1076"/>
          <ac:spMkLst>
            <pc:docMk/>
            <pc:sldMk cId="641077534" sldId="693"/>
            <ac:spMk id="21" creationId="{D56568E4-C4C9-479B-8382-EF40EC96B266}"/>
          </ac:spMkLst>
        </pc:spChg>
        <pc:spChg chg="mod">
          <ac:chgData name="reza kabir" userId="af3c95a13102d509" providerId="LiveId" clId="{F2C1D07E-E9FC-46B9-99E8-D8A07FCEE88F}" dt="2020-05-17T17:39:05.794" v="777" actId="1076"/>
          <ac:spMkLst>
            <pc:docMk/>
            <pc:sldMk cId="641077534" sldId="693"/>
            <ac:spMk id="22" creationId="{FF65BA4D-E531-45BA-B2EE-5169987DC06D}"/>
          </ac:spMkLst>
        </pc:spChg>
        <pc:spChg chg="mod">
          <ac:chgData name="reza kabir" userId="af3c95a13102d509" providerId="LiveId" clId="{F2C1D07E-E9FC-46B9-99E8-D8A07FCEE88F}" dt="2020-05-17T17:39:05.794" v="777" actId="1076"/>
          <ac:spMkLst>
            <pc:docMk/>
            <pc:sldMk cId="641077534" sldId="693"/>
            <ac:spMk id="23" creationId="{D051912A-1A0A-425A-941E-E7F5454FCC56}"/>
          </ac:spMkLst>
        </pc:spChg>
        <pc:spChg chg="mod">
          <ac:chgData name="reza kabir" userId="af3c95a13102d509" providerId="LiveId" clId="{F2C1D07E-E9FC-46B9-99E8-D8A07FCEE88F}" dt="2020-05-17T17:39:05.794" v="777" actId="1076"/>
          <ac:spMkLst>
            <pc:docMk/>
            <pc:sldMk cId="641077534" sldId="693"/>
            <ac:spMk id="24" creationId="{0E4771A5-DCE1-49CF-91CA-39FA85E28850}"/>
          </ac:spMkLst>
        </pc:spChg>
        <pc:spChg chg="mod">
          <ac:chgData name="reza kabir" userId="af3c95a13102d509" providerId="LiveId" clId="{F2C1D07E-E9FC-46B9-99E8-D8A07FCEE88F}" dt="2020-05-17T17:39:05.794" v="777" actId="1076"/>
          <ac:spMkLst>
            <pc:docMk/>
            <pc:sldMk cId="641077534" sldId="693"/>
            <ac:spMk id="25" creationId="{1FBDCBFD-9260-4299-98CC-9D678F1F65CC}"/>
          </ac:spMkLst>
        </pc:spChg>
        <pc:spChg chg="mod">
          <ac:chgData name="reza kabir" userId="af3c95a13102d509" providerId="LiveId" clId="{F2C1D07E-E9FC-46B9-99E8-D8A07FCEE88F}" dt="2020-05-17T17:39:05.794" v="777" actId="1076"/>
          <ac:spMkLst>
            <pc:docMk/>
            <pc:sldMk cId="641077534" sldId="693"/>
            <ac:spMk id="26" creationId="{E57D40F0-9976-4610-B214-75BF2CB5D4D7}"/>
          </ac:spMkLst>
        </pc:spChg>
        <pc:spChg chg="mod">
          <ac:chgData name="reza kabir" userId="af3c95a13102d509" providerId="LiveId" clId="{F2C1D07E-E9FC-46B9-99E8-D8A07FCEE88F}" dt="2020-05-17T17:39:05.794" v="777" actId="1076"/>
          <ac:spMkLst>
            <pc:docMk/>
            <pc:sldMk cId="641077534" sldId="693"/>
            <ac:spMk id="27" creationId="{DAC2EF8F-8475-4460-B700-14F626E35323}"/>
          </ac:spMkLst>
        </pc:spChg>
        <pc:spChg chg="mod">
          <ac:chgData name="reza kabir" userId="af3c95a13102d509" providerId="LiveId" clId="{F2C1D07E-E9FC-46B9-99E8-D8A07FCEE88F}" dt="2020-05-17T17:39:05.794" v="777" actId="1076"/>
          <ac:spMkLst>
            <pc:docMk/>
            <pc:sldMk cId="641077534" sldId="693"/>
            <ac:spMk id="28" creationId="{C07D255D-A44B-45B8-A5A7-D0F5353C3AF9}"/>
          </ac:spMkLst>
        </pc:spChg>
        <pc:spChg chg="mod">
          <ac:chgData name="reza kabir" userId="af3c95a13102d509" providerId="LiveId" clId="{F2C1D07E-E9FC-46B9-99E8-D8A07FCEE88F}" dt="2020-05-17T17:39:05.794" v="777" actId="1076"/>
          <ac:spMkLst>
            <pc:docMk/>
            <pc:sldMk cId="641077534" sldId="693"/>
            <ac:spMk id="29" creationId="{D6725198-E0D5-4A6E-A4F5-957ABD8C8899}"/>
          </ac:spMkLst>
        </pc:spChg>
        <pc:spChg chg="mod">
          <ac:chgData name="reza kabir" userId="af3c95a13102d509" providerId="LiveId" clId="{F2C1D07E-E9FC-46B9-99E8-D8A07FCEE88F}" dt="2020-05-17T17:39:05.794" v="777" actId="1076"/>
          <ac:spMkLst>
            <pc:docMk/>
            <pc:sldMk cId="641077534" sldId="693"/>
            <ac:spMk id="30" creationId="{209B8BF3-2B6F-488E-99BE-ABEF88CB8CA6}"/>
          </ac:spMkLst>
        </pc:spChg>
        <pc:spChg chg="mod">
          <ac:chgData name="reza kabir" userId="af3c95a13102d509" providerId="LiveId" clId="{F2C1D07E-E9FC-46B9-99E8-D8A07FCEE88F}" dt="2020-05-17T17:39:05.794" v="777" actId="1076"/>
          <ac:spMkLst>
            <pc:docMk/>
            <pc:sldMk cId="641077534" sldId="693"/>
            <ac:spMk id="31" creationId="{DFD897A2-F562-4A98-97DE-73262591515F}"/>
          </ac:spMkLst>
        </pc:spChg>
        <pc:spChg chg="mod">
          <ac:chgData name="reza kabir" userId="af3c95a13102d509" providerId="LiveId" clId="{F2C1D07E-E9FC-46B9-99E8-D8A07FCEE88F}" dt="2020-05-17T17:39:05.794" v="777" actId="1076"/>
          <ac:spMkLst>
            <pc:docMk/>
            <pc:sldMk cId="641077534" sldId="693"/>
            <ac:spMk id="32" creationId="{004FB3B7-0BA5-4DDC-8557-60BED5DBE670}"/>
          </ac:spMkLst>
        </pc:spChg>
        <pc:spChg chg="mod">
          <ac:chgData name="reza kabir" userId="af3c95a13102d509" providerId="LiveId" clId="{F2C1D07E-E9FC-46B9-99E8-D8A07FCEE88F}" dt="2020-05-17T17:39:05.794" v="777" actId="1076"/>
          <ac:spMkLst>
            <pc:docMk/>
            <pc:sldMk cId="641077534" sldId="693"/>
            <ac:spMk id="33" creationId="{8380412B-289F-4E42-AC60-8070732A7AE6}"/>
          </ac:spMkLst>
        </pc:spChg>
        <pc:spChg chg="mod">
          <ac:chgData name="reza kabir" userId="af3c95a13102d509" providerId="LiveId" clId="{F2C1D07E-E9FC-46B9-99E8-D8A07FCEE88F}" dt="2020-05-17T17:39:05.794" v="777" actId="1076"/>
          <ac:spMkLst>
            <pc:docMk/>
            <pc:sldMk cId="641077534" sldId="693"/>
            <ac:spMk id="34" creationId="{667FEBB8-DFAC-4656-98D3-6C6E2257318F}"/>
          </ac:spMkLst>
        </pc:spChg>
        <pc:spChg chg="mod">
          <ac:chgData name="reza kabir" userId="af3c95a13102d509" providerId="LiveId" clId="{F2C1D07E-E9FC-46B9-99E8-D8A07FCEE88F}" dt="2020-05-17T17:39:05.794" v="777" actId="1076"/>
          <ac:spMkLst>
            <pc:docMk/>
            <pc:sldMk cId="641077534" sldId="693"/>
            <ac:spMk id="35" creationId="{2C4CAE4D-3B33-4D91-82EA-5163336F24BC}"/>
          </ac:spMkLst>
        </pc:spChg>
        <pc:spChg chg="mod">
          <ac:chgData name="reza kabir" userId="af3c95a13102d509" providerId="LiveId" clId="{F2C1D07E-E9FC-46B9-99E8-D8A07FCEE88F}" dt="2020-05-17T17:39:05.794" v="777" actId="1076"/>
          <ac:spMkLst>
            <pc:docMk/>
            <pc:sldMk cId="641077534" sldId="693"/>
            <ac:spMk id="36" creationId="{32B3494C-E72E-4FF5-BF3D-505369E105ED}"/>
          </ac:spMkLst>
        </pc:spChg>
        <pc:spChg chg="mod">
          <ac:chgData name="reza kabir" userId="af3c95a13102d509" providerId="LiveId" clId="{F2C1D07E-E9FC-46B9-99E8-D8A07FCEE88F}" dt="2020-05-17T17:39:05.794" v="777" actId="1076"/>
          <ac:spMkLst>
            <pc:docMk/>
            <pc:sldMk cId="641077534" sldId="693"/>
            <ac:spMk id="37" creationId="{FD5092E2-FCA6-4F3B-9A01-65426B56FDE5}"/>
          </ac:spMkLst>
        </pc:spChg>
        <pc:spChg chg="mod">
          <ac:chgData name="reza kabir" userId="af3c95a13102d509" providerId="LiveId" clId="{F2C1D07E-E9FC-46B9-99E8-D8A07FCEE88F}" dt="2020-05-17T17:39:05.794" v="777" actId="1076"/>
          <ac:spMkLst>
            <pc:docMk/>
            <pc:sldMk cId="641077534" sldId="693"/>
            <ac:spMk id="38" creationId="{24E3ACFA-055A-455E-9BE8-B347031F4655}"/>
          </ac:spMkLst>
        </pc:spChg>
        <pc:spChg chg="mod">
          <ac:chgData name="reza kabir" userId="af3c95a13102d509" providerId="LiveId" clId="{F2C1D07E-E9FC-46B9-99E8-D8A07FCEE88F}" dt="2020-05-17T17:39:05.794" v="777" actId="1076"/>
          <ac:spMkLst>
            <pc:docMk/>
            <pc:sldMk cId="641077534" sldId="693"/>
            <ac:spMk id="39" creationId="{3B0496EB-4D07-419D-BFD1-CD7811E9C119}"/>
          </ac:spMkLst>
        </pc:spChg>
        <pc:spChg chg="mod">
          <ac:chgData name="reza kabir" userId="af3c95a13102d509" providerId="LiveId" clId="{F2C1D07E-E9FC-46B9-99E8-D8A07FCEE88F}" dt="2020-05-17T17:39:05.794" v="777" actId="1076"/>
          <ac:spMkLst>
            <pc:docMk/>
            <pc:sldMk cId="641077534" sldId="693"/>
            <ac:spMk id="40" creationId="{2754DFBB-599D-41DC-BD4C-0F8F111617A6}"/>
          </ac:spMkLst>
        </pc:spChg>
        <pc:spChg chg="mod">
          <ac:chgData name="reza kabir" userId="af3c95a13102d509" providerId="LiveId" clId="{F2C1D07E-E9FC-46B9-99E8-D8A07FCEE88F}" dt="2020-05-17T17:39:05.794" v="777" actId="1076"/>
          <ac:spMkLst>
            <pc:docMk/>
            <pc:sldMk cId="641077534" sldId="693"/>
            <ac:spMk id="41" creationId="{C50110E9-E15E-46A1-AB60-58D762BECC64}"/>
          </ac:spMkLst>
        </pc:spChg>
        <pc:spChg chg="mod">
          <ac:chgData name="reza kabir" userId="af3c95a13102d509" providerId="LiveId" clId="{F2C1D07E-E9FC-46B9-99E8-D8A07FCEE88F}" dt="2020-05-17T17:39:05.794" v="777" actId="1076"/>
          <ac:spMkLst>
            <pc:docMk/>
            <pc:sldMk cId="641077534" sldId="693"/>
            <ac:spMk id="42" creationId="{C5ADDFDD-EA0F-4491-BE9A-C9C7B2C35DA9}"/>
          </ac:spMkLst>
        </pc:spChg>
        <pc:spChg chg="mod">
          <ac:chgData name="reza kabir" userId="af3c95a13102d509" providerId="LiveId" clId="{F2C1D07E-E9FC-46B9-99E8-D8A07FCEE88F}" dt="2020-05-17T17:39:05.794" v="777" actId="1076"/>
          <ac:spMkLst>
            <pc:docMk/>
            <pc:sldMk cId="641077534" sldId="693"/>
            <ac:spMk id="43" creationId="{91AF8692-C808-4190-B610-44827D7F2112}"/>
          </ac:spMkLst>
        </pc:spChg>
        <pc:spChg chg="mod">
          <ac:chgData name="reza kabir" userId="af3c95a13102d509" providerId="LiveId" clId="{F2C1D07E-E9FC-46B9-99E8-D8A07FCEE88F}" dt="2020-05-17T17:39:05.794" v="777" actId="1076"/>
          <ac:spMkLst>
            <pc:docMk/>
            <pc:sldMk cId="641077534" sldId="693"/>
            <ac:spMk id="44" creationId="{A787254E-55A2-41EB-AB19-F3E6A58DEBAF}"/>
          </ac:spMkLst>
        </pc:spChg>
        <pc:spChg chg="mod">
          <ac:chgData name="reza kabir" userId="af3c95a13102d509" providerId="LiveId" clId="{F2C1D07E-E9FC-46B9-99E8-D8A07FCEE88F}" dt="2020-05-17T17:39:05.794" v="777" actId="1076"/>
          <ac:spMkLst>
            <pc:docMk/>
            <pc:sldMk cId="641077534" sldId="693"/>
            <ac:spMk id="45" creationId="{942CF644-DDC4-45C2-BDA3-BDC1E86793CB}"/>
          </ac:spMkLst>
        </pc:spChg>
        <pc:spChg chg="mod">
          <ac:chgData name="reza kabir" userId="af3c95a13102d509" providerId="LiveId" clId="{F2C1D07E-E9FC-46B9-99E8-D8A07FCEE88F}" dt="2020-05-17T17:39:05.794" v="777" actId="1076"/>
          <ac:spMkLst>
            <pc:docMk/>
            <pc:sldMk cId="641077534" sldId="693"/>
            <ac:spMk id="46" creationId="{E8E03E70-C2D0-46E0-B87D-2AE1E22BA61F}"/>
          </ac:spMkLst>
        </pc:spChg>
        <pc:spChg chg="mod">
          <ac:chgData name="reza kabir" userId="af3c95a13102d509" providerId="LiveId" clId="{F2C1D07E-E9FC-46B9-99E8-D8A07FCEE88F}" dt="2020-05-17T17:39:05.794" v="777" actId="1076"/>
          <ac:spMkLst>
            <pc:docMk/>
            <pc:sldMk cId="641077534" sldId="693"/>
            <ac:spMk id="47" creationId="{DD6B72CD-22B1-4272-83E8-9D02370FE42C}"/>
          </ac:spMkLst>
        </pc:spChg>
        <pc:spChg chg="mod">
          <ac:chgData name="reza kabir" userId="af3c95a13102d509" providerId="LiveId" clId="{F2C1D07E-E9FC-46B9-99E8-D8A07FCEE88F}" dt="2020-05-17T17:39:05.794" v="777" actId="1076"/>
          <ac:spMkLst>
            <pc:docMk/>
            <pc:sldMk cId="641077534" sldId="693"/>
            <ac:spMk id="48" creationId="{22F08002-FA47-4938-9A5C-32AB9E2AD87E}"/>
          </ac:spMkLst>
        </pc:spChg>
        <pc:spChg chg="mod">
          <ac:chgData name="reza kabir" userId="af3c95a13102d509" providerId="LiveId" clId="{F2C1D07E-E9FC-46B9-99E8-D8A07FCEE88F}" dt="2020-05-17T17:39:05.794" v="777" actId="1076"/>
          <ac:spMkLst>
            <pc:docMk/>
            <pc:sldMk cId="641077534" sldId="693"/>
            <ac:spMk id="49" creationId="{70BE3888-CCF8-4431-8C96-586DFE51AB23}"/>
          </ac:spMkLst>
        </pc:spChg>
        <pc:spChg chg="mod">
          <ac:chgData name="reza kabir" userId="af3c95a13102d509" providerId="LiveId" clId="{F2C1D07E-E9FC-46B9-99E8-D8A07FCEE88F}" dt="2020-05-17T17:39:05.794" v="777" actId="1076"/>
          <ac:spMkLst>
            <pc:docMk/>
            <pc:sldMk cId="641077534" sldId="693"/>
            <ac:spMk id="50" creationId="{668E243A-87EA-4BDA-A988-D6096AE22A15}"/>
          </ac:spMkLst>
        </pc:spChg>
        <pc:spChg chg="mod">
          <ac:chgData name="reza kabir" userId="af3c95a13102d509" providerId="LiveId" clId="{F2C1D07E-E9FC-46B9-99E8-D8A07FCEE88F}" dt="2020-05-17T17:39:05.794" v="777" actId="1076"/>
          <ac:spMkLst>
            <pc:docMk/>
            <pc:sldMk cId="641077534" sldId="693"/>
            <ac:spMk id="51" creationId="{FF109F79-F71F-4112-8FEC-51F79AD7A86D}"/>
          </ac:spMkLst>
        </pc:spChg>
        <pc:spChg chg="mod">
          <ac:chgData name="reza kabir" userId="af3c95a13102d509" providerId="LiveId" clId="{F2C1D07E-E9FC-46B9-99E8-D8A07FCEE88F}" dt="2020-05-17T17:39:05.794" v="777" actId="1076"/>
          <ac:spMkLst>
            <pc:docMk/>
            <pc:sldMk cId="641077534" sldId="693"/>
            <ac:spMk id="52" creationId="{B00ED374-0BB4-4C83-B3A5-9C59E1A06321}"/>
          </ac:spMkLst>
        </pc:spChg>
        <pc:spChg chg="mod">
          <ac:chgData name="reza kabir" userId="af3c95a13102d509" providerId="LiveId" clId="{F2C1D07E-E9FC-46B9-99E8-D8A07FCEE88F}" dt="2020-05-17T17:39:05.794" v="777" actId="1076"/>
          <ac:spMkLst>
            <pc:docMk/>
            <pc:sldMk cId="641077534" sldId="693"/>
            <ac:spMk id="53" creationId="{F89A684D-D28D-48AF-84F3-5884DBDC0A3E}"/>
          </ac:spMkLst>
        </pc:spChg>
        <pc:spChg chg="mod">
          <ac:chgData name="reza kabir" userId="af3c95a13102d509" providerId="LiveId" clId="{F2C1D07E-E9FC-46B9-99E8-D8A07FCEE88F}" dt="2020-05-17T17:39:05.794" v="777" actId="1076"/>
          <ac:spMkLst>
            <pc:docMk/>
            <pc:sldMk cId="641077534" sldId="693"/>
            <ac:spMk id="54" creationId="{B71104D2-D3F2-4623-87D4-B65F6BAE3CFA}"/>
          </ac:spMkLst>
        </pc:spChg>
        <pc:spChg chg="mod">
          <ac:chgData name="reza kabir" userId="af3c95a13102d509" providerId="LiveId" clId="{F2C1D07E-E9FC-46B9-99E8-D8A07FCEE88F}" dt="2020-05-17T17:39:05.794" v="777" actId="1076"/>
          <ac:spMkLst>
            <pc:docMk/>
            <pc:sldMk cId="641077534" sldId="693"/>
            <ac:spMk id="55" creationId="{BDFBF824-B6C5-496C-9344-2A638868F8E1}"/>
          </ac:spMkLst>
        </pc:spChg>
        <pc:spChg chg="mod">
          <ac:chgData name="reza kabir" userId="af3c95a13102d509" providerId="LiveId" clId="{F2C1D07E-E9FC-46B9-99E8-D8A07FCEE88F}" dt="2020-05-17T17:39:05.794" v="777" actId="1076"/>
          <ac:spMkLst>
            <pc:docMk/>
            <pc:sldMk cId="641077534" sldId="693"/>
            <ac:spMk id="56" creationId="{ED0E9B13-ACBA-4121-A483-848ED88A048F}"/>
          </ac:spMkLst>
        </pc:spChg>
        <pc:spChg chg="mod">
          <ac:chgData name="reza kabir" userId="af3c95a13102d509" providerId="LiveId" clId="{F2C1D07E-E9FC-46B9-99E8-D8A07FCEE88F}" dt="2020-05-17T17:39:05.794" v="777" actId="1076"/>
          <ac:spMkLst>
            <pc:docMk/>
            <pc:sldMk cId="641077534" sldId="693"/>
            <ac:spMk id="57" creationId="{A3B63874-E27C-4BA3-BC6B-F5E5BB9F1C9E}"/>
          </ac:spMkLst>
        </pc:spChg>
        <pc:spChg chg="mod">
          <ac:chgData name="reza kabir" userId="af3c95a13102d509" providerId="LiveId" clId="{F2C1D07E-E9FC-46B9-99E8-D8A07FCEE88F}" dt="2020-05-17T17:39:05.794" v="777" actId="1076"/>
          <ac:spMkLst>
            <pc:docMk/>
            <pc:sldMk cId="641077534" sldId="693"/>
            <ac:spMk id="58" creationId="{D927624F-208B-4EB1-9E68-9CB593171151}"/>
          </ac:spMkLst>
        </pc:spChg>
        <pc:spChg chg="mod">
          <ac:chgData name="reza kabir" userId="af3c95a13102d509" providerId="LiveId" clId="{F2C1D07E-E9FC-46B9-99E8-D8A07FCEE88F}" dt="2020-05-17T17:39:05.794" v="777" actId="1076"/>
          <ac:spMkLst>
            <pc:docMk/>
            <pc:sldMk cId="641077534" sldId="693"/>
            <ac:spMk id="59" creationId="{297B18EA-7498-4F82-BB44-E09F277E0E0D}"/>
          </ac:spMkLst>
        </pc:spChg>
        <pc:spChg chg="mod">
          <ac:chgData name="reza kabir" userId="af3c95a13102d509" providerId="LiveId" clId="{F2C1D07E-E9FC-46B9-99E8-D8A07FCEE88F}" dt="2020-05-17T17:39:05.794" v="777" actId="1076"/>
          <ac:spMkLst>
            <pc:docMk/>
            <pc:sldMk cId="641077534" sldId="693"/>
            <ac:spMk id="60" creationId="{9AFAD5CE-0E6B-4BA7-9BDF-A0DE4C086153}"/>
          </ac:spMkLst>
        </pc:spChg>
        <pc:spChg chg="add mod">
          <ac:chgData name="reza kabir" userId="af3c95a13102d509" providerId="LiveId" clId="{F2C1D07E-E9FC-46B9-99E8-D8A07FCEE88F}" dt="2020-05-17T17:39:18.450" v="781" actId="1076"/>
          <ac:spMkLst>
            <pc:docMk/>
            <pc:sldMk cId="641077534" sldId="693"/>
            <ac:spMk id="61" creationId="{312CD58D-A62E-4109-BCB8-B68B2FB19661}"/>
          </ac:spMkLst>
        </pc:spChg>
        <pc:spChg chg="add mod">
          <ac:chgData name="reza kabir" userId="af3c95a13102d509" providerId="LiveId" clId="{F2C1D07E-E9FC-46B9-99E8-D8A07FCEE88F}" dt="2020-05-17T17:39:23.941" v="785" actId="1076"/>
          <ac:spMkLst>
            <pc:docMk/>
            <pc:sldMk cId="641077534" sldId="693"/>
            <ac:spMk id="63" creationId="{B0FC6353-27A7-49B2-A39D-9E7F52C4F392}"/>
          </ac:spMkLst>
        </pc:spChg>
        <pc:spChg chg="add mod">
          <ac:chgData name="reza kabir" userId="af3c95a13102d509" providerId="LiveId" clId="{F2C1D07E-E9FC-46B9-99E8-D8A07FCEE88F}" dt="2020-05-17T17:39:26.151" v="787" actId="1076"/>
          <ac:spMkLst>
            <pc:docMk/>
            <pc:sldMk cId="641077534" sldId="693"/>
            <ac:spMk id="64" creationId="{F2B0AE65-955E-4246-B3FC-037FA58A9B34}"/>
          </ac:spMkLst>
        </pc:spChg>
        <pc:spChg chg="add mod">
          <ac:chgData name="reza kabir" userId="af3c95a13102d509" providerId="LiveId" clId="{F2C1D07E-E9FC-46B9-99E8-D8A07FCEE88F}" dt="2020-05-17T17:39:28.383" v="789" actId="1076"/>
          <ac:spMkLst>
            <pc:docMk/>
            <pc:sldMk cId="641077534" sldId="693"/>
            <ac:spMk id="65" creationId="{B099A02E-7778-46DD-A688-1237AFB65271}"/>
          </ac:spMkLst>
        </pc:spChg>
        <pc:spChg chg="add mod">
          <ac:chgData name="reza kabir" userId="af3c95a13102d509" providerId="LiveId" clId="{F2C1D07E-E9FC-46B9-99E8-D8A07FCEE88F}" dt="2020-05-17T17:39:30.689" v="791" actId="1076"/>
          <ac:spMkLst>
            <pc:docMk/>
            <pc:sldMk cId="641077534" sldId="693"/>
            <ac:spMk id="66" creationId="{FBEAA48C-1F81-4837-95D1-DEFA672433A8}"/>
          </ac:spMkLst>
        </pc:spChg>
        <pc:spChg chg="add mod">
          <ac:chgData name="reza kabir" userId="af3c95a13102d509" providerId="LiveId" clId="{F2C1D07E-E9FC-46B9-99E8-D8A07FCEE88F}" dt="2020-05-17T17:39:34.537" v="793" actId="1076"/>
          <ac:spMkLst>
            <pc:docMk/>
            <pc:sldMk cId="641077534" sldId="693"/>
            <ac:spMk id="67" creationId="{43FB7D36-73DF-4719-A89B-5D4C746FDD7D}"/>
          </ac:spMkLst>
        </pc:spChg>
        <pc:picChg chg="del">
          <ac:chgData name="reza kabir" userId="af3c95a13102d509" providerId="LiveId" clId="{F2C1D07E-E9FC-46B9-99E8-D8A07FCEE88F}" dt="2020-05-17T17:39:36.201" v="794" actId="478"/>
          <ac:picMkLst>
            <pc:docMk/>
            <pc:sldMk cId="641077534" sldId="693"/>
            <ac:picMk id="62" creationId="{08F51D23-6E7A-477A-8279-F4D707D17F53}"/>
          </ac:picMkLst>
        </pc:picChg>
      </pc:sldChg>
      <pc:sldChg chg="addSp delSp modSp mod modClrScheme chgLayout">
        <pc:chgData name="reza kabir" userId="af3c95a13102d509" providerId="LiveId" clId="{F2C1D07E-E9FC-46B9-99E8-D8A07FCEE88F}" dt="2020-05-17T17:41:12.560" v="819" actId="478"/>
        <pc:sldMkLst>
          <pc:docMk/>
          <pc:sldMk cId="3839638606" sldId="694"/>
        </pc:sldMkLst>
        <pc:spChg chg="add mod ord">
          <ac:chgData name="reza kabir" userId="af3c95a13102d509" providerId="LiveId" clId="{F2C1D07E-E9FC-46B9-99E8-D8A07FCEE88F}" dt="2020-05-17T17:40:45.747" v="807" actId="20577"/>
          <ac:spMkLst>
            <pc:docMk/>
            <pc:sldMk cId="3839638606" sldId="694"/>
            <ac:spMk id="2" creationId="{B278814C-92E6-4EB5-8117-FA0EE9048721}"/>
          </ac:spMkLst>
        </pc:spChg>
        <pc:spChg chg="add mod">
          <ac:chgData name="reza kabir" userId="af3c95a13102d509" providerId="LiveId" clId="{F2C1D07E-E9FC-46B9-99E8-D8A07FCEE88F}" dt="2020-05-17T17:40:57.517" v="810" actId="1076"/>
          <ac:spMkLst>
            <pc:docMk/>
            <pc:sldMk cId="3839638606" sldId="694"/>
            <ac:spMk id="91" creationId="{AD62FEAB-B53B-4665-895E-3FB9C5765453}"/>
          </ac:spMkLst>
        </pc:spChg>
        <pc:spChg chg="add mod">
          <ac:chgData name="reza kabir" userId="af3c95a13102d509" providerId="LiveId" clId="{F2C1D07E-E9FC-46B9-99E8-D8A07FCEE88F}" dt="2020-05-17T17:41:00.382" v="812" actId="1076"/>
          <ac:spMkLst>
            <pc:docMk/>
            <pc:sldMk cId="3839638606" sldId="694"/>
            <ac:spMk id="92" creationId="{26CDE139-46B1-497D-9692-7EDCF483BFE7}"/>
          </ac:spMkLst>
        </pc:spChg>
        <pc:spChg chg="add mod">
          <ac:chgData name="reza kabir" userId="af3c95a13102d509" providerId="LiveId" clId="{F2C1D07E-E9FC-46B9-99E8-D8A07FCEE88F}" dt="2020-05-17T17:41:04.223" v="814" actId="1076"/>
          <ac:spMkLst>
            <pc:docMk/>
            <pc:sldMk cId="3839638606" sldId="694"/>
            <ac:spMk id="93" creationId="{C41CD2D3-D03D-41E4-947A-F31BC6073935}"/>
          </ac:spMkLst>
        </pc:spChg>
        <pc:spChg chg="add mod">
          <ac:chgData name="reza kabir" userId="af3c95a13102d509" providerId="LiveId" clId="{F2C1D07E-E9FC-46B9-99E8-D8A07FCEE88F}" dt="2020-05-17T17:41:07.748" v="816" actId="1076"/>
          <ac:spMkLst>
            <pc:docMk/>
            <pc:sldMk cId="3839638606" sldId="694"/>
            <ac:spMk id="94" creationId="{503CD8D0-343A-4947-96D4-23507FB2067F}"/>
          </ac:spMkLst>
        </pc:spChg>
        <pc:spChg chg="add mod">
          <ac:chgData name="reza kabir" userId="af3c95a13102d509" providerId="LiveId" clId="{F2C1D07E-E9FC-46B9-99E8-D8A07FCEE88F}" dt="2020-05-17T17:41:10.840" v="818" actId="1076"/>
          <ac:spMkLst>
            <pc:docMk/>
            <pc:sldMk cId="3839638606" sldId="694"/>
            <ac:spMk id="95" creationId="{72E81BA3-D687-4F80-A6FE-460BAB5BEC1B}"/>
          </ac:spMkLst>
        </pc:spChg>
        <pc:grpChg chg="mod">
          <ac:chgData name="reza kabir" userId="af3c95a13102d509" providerId="LiveId" clId="{F2C1D07E-E9FC-46B9-99E8-D8A07FCEE88F}" dt="2020-05-17T17:40:48.686" v="808" actId="1076"/>
          <ac:grpSpMkLst>
            <pc:docMk/>
            <pc:sldMk cId="3839638606" sldId="694"/>
            <ac:grpSpMk id="3" creationId="{C130E4A4-2E34-44E2-8043-6D91EEC95D3F}"/>
          </ac:grpSpMkLst>
        </pc:grpChg>
        <pc:picChg chg="del">
          <ac:chgData name="reza kabir" userId="af3c95a13102d509" providerId="LiveId" clId="{F2C1D07E-E9FC-46B9-99E8-D8A07FCEE88F}" dt="2020-05-17T17:41:12.560" v="819" actId="478"/>
          <ac:picMkLst>
            <pc:docMk/>
            <pc:sldMk cId="3839638606" sldId="694"/>
            <ac:picMk id="90" creationId="{61FE0F23-86C2-4194-A2B4-327ECAC398AF}"/>
          </ac:picMkLst>
        </pc:picChg>
      </pc:sldChg>
      <pc:sldChg chg="addSp delSp modSp mod modClrScheme chgLayout">
        <pc:chgData name="reza kabir" userId="af3c95a13102d509" providerId="LiveId" clId="{F2C1D07E-E9FC-46B9-99E8-D8A07FCEE88F}" dt="2020-05-17T17:42:08.182" v="846" actId="478"/>
        <pc:sldMkLst>
          <pc:docMk/>
          <pc:sldMk cId="1482078946" sldId="695"/>
        </pc:sldMkLst>
        <pc:spChg chg="add mod ord">
          <ac:chgData name="reza kabir" userId="af3c95a13102d509" providerId="LiveId" clId="{F2C1D07E-E9FC-46B9-99E8-D8A07FCEE88F}" dt="2020-05-17T17:42:06.292" v="845" actId="20577"/>
          <ac:spMkLst>
            <pc:docMk/>
            <pc:sldMk cId="1482078946" sldId="695"/>
            <ac:spMk id="2" creationId="{9CBE9804-3406-4F1B-B408-E91E84B14EA0}"/>
          </ac:spMkLst>
        </pc:spChg>
        <pc:spChg chg="mod">
          <ac:chgData name="reza kabir" userId="af3c95a13102d509" providerId="LiveId" clId="{F2C1D07E-E9FC-46B9-99E8-D8A07FCEE88F}" dt="2020-05-17T17:41:31.595" v="824" actId="164"/>
          <ac:spMkLst>
            <pc:docMk/>
            <pc:sldMk cId="1482078946" sldId="695"/>
            <ac:spMk id="4" creationId="{11F3EBA2-7096-4B1F-A6F8-E1248152BEC4}"/>
          </ac:spMkLst>
        </pc:spChg>
        <pc:spChg chg="mod">
          <ac:chgData name="reza kabir" userId="af3c95a13102d509" providerId="LiveId" clId="{F2C1D07E-E9FC-46B9-99E8-D8A07FCEE88F}" dt="2020-05-17T17:41:31.595" v="824" actId="164"/>
          <ac:spMkLst>
            <pc:docMk/>
            <pc:sldMk cId="1482078946" sldId="695"/>
            <ac:spMk id="5" creationId="{9AB110A9-CF41-4D5E-82A8-09759F96B606}"/>
          </ac:spMkLst>
        </pc:spChg>
        <pc:spChg chg="mod">
          <ac:chgData name="reza kabir" userId="af3c95a13102d509" providerId="LiveId" clId="{F2C1D07E-E9FC-46B9-99E8-D8A07FCEE88F}" dt="2020-05-17T17:41:31.595" v="824" actId="164"/>
          <ac:spMkLst>
            <pc:docMk/>
            <pc:sldMk cId="1482078946" sldId="695"/>
            <ac:spMk id="6" creationId="{0B51A4F7-B9C8-4BC0-8920-51A7168D784E}"/>
          </ac:spMkLst>
        </pc:spChg>
        <pc:spChg chg="mod">
          <ac:chgData name="reza kabir" userId="af3c95a13102d509" providerId="LiveId" clId="{F2C1D07E-E9FC-46B9-99E8-D8A07FCEE88F}" dt="2020-05-17T17:41:31.595" v="824" actId="164"/>
          <ac:spMkLst>
            <pc:docMk/>
            <pc:sldMk cId="1482078946" sldId="695"/>
            <ac:spMk id="7" creationId="{7B811511-43BF-4D2D-8324-1A0080BDFB6B}"/>
          </ac:spMkLst>
        </pc:spChg>
        <pc:spChg chg="mod">
          <ac:chgData name="reza kabir" userId="af3c95a13102d509" providerId="LiveId" clId="{F2C1D07E-E9FC-46B9-99E8-D8A07FCEE88F}" dt="2020-05-17T17:41:31.595" v="824" actId="164"/>
          <ac:spMkLst>
            <pc:docMk/>
            <pc:sldMk cId="1482078946" sldId="695"/>
            <ac:spMk id="8" creationId="{B6B061B7-9D05-4BF6-9448-3D63ABB718AC}"/>
          </ac:spMkLst>
        </pc:spChg>
        <pc:spChg chg="mod">
          <ac:chgData name="reza kabir" userId="af3c95a13102d509" providerId="LiveId" clId="{F2C1D07E-E9FC-46B9-99E8-D8A07FCEE88F}" dt="2020-05-17T17:41:31.595" v="824" actId="164"/>
          <ac:spMkLst>
            <pc:docMk/>
            <pc:sldMk cId="1482078946" sldId="695"/>
            <ac:spMk id="9" creationId="{3E9CFF04-6BA5-410E-B5AA-0D40C81184FB}"/>
          </ac:spMkLst>
        </pc:spChg>
        <pc:spChg chg="mod">
          <ac:chgData name="reza kabir" userId="af3c95a13102d509" providerId="LiveId" clId="{F2C1D07E-E9FC-46B9-99E8-D8A07FCEE88F}" dt="2020-05-17T17:41:31.595" v="824" actId="164"/>
          <ac:spMkLst>
            <pc:docMk/>
            <pc:sldMk cId="1482078946" sldId="695"/>
            <ac:spMk id="10" creationId="{5AB61CB2-8F53-49EE-B02C-D3F15CCD8A1F}"/>
          </ac:spMkLst>
        </pc:spChg>
        <pc:spChg chg="mod">
          <ac:chgData name="reza kabir" userId="af3c95a13102d509" providerId="LiveId" clId="{F2C1D07E-E9FC-46B9-99E8-D8A07FCEE88F}" dt="2020-05-17T17:41:31.595" v="824" actId="164"/>
          <ac:spMkLst>
            <pc:docMk/>
            <pc:sldMk cId="1482078946" sldId="695"/>
            <ac:spMk id="11" creationId="{53CA4544-B863-4AE7-B752-B2D076B9B912}"/>
          </ac:spMkLst>
        </pc:spChg>
        <pc:spChg chg="mod">
          <ac:chgData name="reza kabir" userId="af3c95a13102d509" providerId="LiveId" clId="{F2C1D07E-E9FC-46B9-99E8-D8A07FCEE88F}" dt="2020-05-17T17:41:31.595" v="824" actId="164"/>
          <ac:spMkLst>
            <pc:docMk/>
            <pc:sldMk cId="1482078946" sldId="695"/>
            <ac:spMk id="12" creationId="{3D9C39FA-3832-4AED-9754-88DC80C26DCC}"/>
          </ac:spMkLst>
        </pc:spChg>
        <pc:spChg chg="mod">
          <ac:chgData name="reza kabir" userId="af3c95a13102d509" providerId="LiveId" clId="{F2C1D07E-E9FC-46B9-99E8-D8A07FCEE88F}" dt="2020-05-17T17:41:31.595" v="824" actId="164"/>
          <ac:spMkLst>
            <pc:docMk/>
            <pc:sldMk cId="1482078946" sldId="695"/>
            <ac:spMk id="13" creationId="{ABC59381-E2FD-4C80-93CD-6061435E4221}"/>
          </ac:spMkLst>
        </pc:spChg>
        <pc:spChg chg="mod">
          <ac:chgData name="reza kabir" userId="af3c95a13102d509" providerId="LiveId" clId="{F2C1D07E-E9FC-46B9-99E8-D8A07FCEE88F}" dt="2020-05-17T17:41:31.595" v="824" actId="164"/>
          <ac:spMkLst>
            <pc:docMk/>
            <pc:sldMk cId="1482078946" sldId="695"/>
            <ac:spMk id="14" creationId="{8791F79D-CE94-4A4D-A6A6-5591D1A8CE71}"/>
          </ac:spMkLst>
        </pc:spChg>
        <pc:spChg chg="mod">
          <ac:chgData name="reza kabir" userId="af3c95a13102d509" providerId="LiveId" clId="{F2C1D07E-E9FC-46B9-99E8-D8A07FCEE88F}" dt="2020-05-17T17:41:31.595" v="824" actId="164"/>
          <ac:spMkLst>
            <pc:docMk/>
            <pc:sldMk cId="1482078946" sldId="695"/>
            <ac:spMk id="15" creationId="{A3C28E52-03BA-4980-882B-E81A470FDDD6}"/>
          </ac:spMkLst>
        </pc:spChg>
        <pc:spChg chg="mod">
          <ac:chgData name="reza kabir" userId="af3c95a13102d509" providerId="LiveId" clId="{F2C1D07E-E9FC-46B9-99E8-D8A07FCEE88F}" dt="2020-05-17T17:41:31.595" v="824" actId="164"/>
          <ac:spMkLst>
            <pc:docMk/>
            <pc:sldMk cId="1482078946" sldId="695"/>
            <ac:spMk id="16" creationId="{C5E67625-2043-4B4D-934B-22D75E675DC3}"/>
          </ac:spMkLst>
        </pc:spChg>
        <pc:spChg chg="mod">
          <ac:chgData name="reza kabir" userId="af3c95a13102d509" providerId="LiveId" clId="{F2C1D07E-E9FC-46B9-99E8-D8A07FCEE88F}" dt="2020-05-17T17:41:31.595" v="824" actId="164"/>
          <ac:spMkLst>
            <pc:docMk/>
            <pc:sldMk cId="1482078946" sldId="695"/>
            <ac:spMk id="17" creationId="{C64A5358-C72D-45A6-A7E9-08FB3D5D05F3}"/>
          </ac:spMkLst>
        </pc:spChg>
        <pc:spChg chg="mod">
          <ac:chgData name="reza kabir" userId="af3c95a13102d509" providerId="LiveId" clId="{F2C1D07E-E9FC-46B9-99E8-D8A07FCEE88F}" dt="2020-05-17T17:41:31.595" v="824" actId="164"/>
          <ac:spMkLst>
            <pc:docMk/>
            <pc:sldMk cId="1482078946" sldId="695"/>
            <ac:spMk id="18" creationId="{05952FD6-D00D-4B80-A3DD-EC1AD279F5EF}"/>
          </ac:spMkLst>
        </pc:spChg>
        <pc:spChg chg="mod">
          <ac:chgData name="reza kabir" userId="af3c95a13102d509" providerId="LiveId" clId="{F2C1D07E-E9FC-46B9-99E8-D8A07FCEE88F}" dt="2020-05-17T17:41:31.595" v="824" actId="164"/>
          <ac:spMkLst>
            <pc:docMk/>
            <pc:sldMk cId="1482078946" sldId="695"/>
            <ac:spMk id="19" creationId="{FF491643-6426-4180-8ADD-E8273332CCC5}"/>
          </ac:spMkLst>
        </pc:spChg>
        <pc:spChg chg="mod">
          <ac:chgData name="reza kabir" userId="af3c95a13102d509" providerId="LiveId" clId="{F2C1D07E-E9FC-46B9-99E8-D8A07FCEE88F}" dt="2020-05-17T17:41:31.595" v="824" actId="164"/>
          <ac:spMkLst>
            <pc:docMk/>
            <pc:sldMk cId="1482078946" sldId="695"/>
            <ac:spMk id="20" creationId="{79E96121-272F-455C-AB0E-44A01370100C}"/>
          </ac:spMkLst>
        </pc:spChg>
        <pc:spChg chg="mod">
          <ac:chgData name="reza kabir" userId="af3c95a13102d509" providerId="LiveId" clId="{F2C1D07E-E9FC-46B9-99E8-D8A07FCEE88F}" dt="2020-05-17T17:41:31.595" v="824" actId="164"/>
          <ac:spMkLst>
            <pc:docMk/>
            <pc:sldMk cId="1482078946" sldId="695"/>
            <ac:spMk id="21" creationId="{2D2FBF8E-E716-40A5-A7DA-C6CDF0022922}"/>
          </ac:spMkLst>
        </pc:spChg>
        <pc:spChg chg="mod">
          <ac:chgData name="reza kabir" userId="af3c95a13102d509" providerId="LiveId" clId="{F2C1D07E-E9FC-46B9-99E8-D8A07FCEE88F}" dt="2020-05-17T17:41:31.595" v="824" actId="164"/>
          <ac:spMkLst>
            <pc:docMk/>
            <pc:sldMk cId="1482078946" sldId="695"/>
            <ac:spMk id="22" creationId="{72B62ACF-01EF-45B0-A2E8-80E7F8ACEAF8}"/>
          </ac:spMkLst>
        </pc:spChg>
        <pc:spChg chg="mod">
          <ac:chgData name="reza kabir" userId="af3c95a13102d509" providerId="LiveId" clId="{F2C1D07E-E9FC-46B9-99E8-D8A07FCEE88F}" dt="2020-05-17T17:41:31.595" v="824" actId="164"/>
          <ac:spMkLst>
            <pc:docMk/>
            <pc:sldMk cId="1482078946" sldId="695"/>
            <ac:spMk id="23" creationId="{1C126768-3119-42A3-BB3E-34765D139FA5}"/>
          </ac:spMkLst>
        </pc:spChg>
        <pc:spChg chg="mod">
          <ac:chgData name="reza kabir" userId="af3c95a13102d509" providerId="LiveId" clId="{F2C1D07E-E9FC-46B9-99E8-D8A07FCEE88F}" dt="2020-05-17T17:41:31.595" v="824" actId="164"/>
          <ac:spMkLst>
            <pc:docMk/>
            <pc:sldMk cId="1482078946" sldId="695"/>
            <ac:spMk id="24" creationId="{33DFC012-F90D-47AA-B955-A532AF1D2AA4}"/>
          </ac:spMkLst>
        </pc:spChg>
        <pc:spChg chg="mod">
          <ac:chgData name="reza kabir" userId="af3c95a13102d509" providerId="LiveId" clId="{F2C1D07E-E9FC-46B9-99E8-D8A07FCEE88F}" dt="2020-05-17T17:41:31.595" v="824" actId="164"/>
          <ac:spMkLst>
            <pc:docMk/>
            <pc:sldMk cId="1482078946" sldId="695"/>
            <ac:spMk id="25" creationId="{FBD667F9-4352-46FF-854B-06825672FD49}"/>
          </ac:spMkLst>
        </pc:spChg>
        <pc:spChg chg="mod">
          <ac:chgData name="reza kabir" userId="af3c95a13102d509" providerId="LiveId" clId="{F2C1D07E-E9FC-46B9-99E8-D8A07FCEE88F}" dt="2020-05-17T17:41:31.595" v="824" actId="164"/>
          <ac:spMkLst>
            <pc:docMk/>
            <pc:sldMk cId="1482078946" sldId="695"/>
            <ac:spMk id="26" creationId="{6A05570C-F4C6-4699-8162-F11F10F8107E}"/>
          </ac:spMkLst>
        </pc:spChg>
        <pc:spChg chg="mod">
          <ac:chgData name="reza kabir" userId="af3c95a13102d509" providerId="LiveId" clId="{F2C1D07E-E9FC-46B9-99E8-D8A07FCEE88F}" dt="2020-05-17T17:41:31.595" v="824" actId="164"/>
          <ac:spMkLst>
            <pc:docMk/>
            <pc:sldMk cId="1482078946" sldId="695"/>
            <ac:spMk id="27" creationId="{C9EC199B-BF98-45E8-B7EE-90774F51D7C8}"/>
          </ac:spMkLst>
        </pc:spChg>
        <pc:spChg chg="mod">
          <ac:chgData name="reza kabir" userId="af3c95a13102d509" providerId="LiveId" clId="{F2C1D07E-E9FC-46B9-99E8-D8A07FCEE88F}" dt="2020-05-17T17:41:31.595" v="824" actId="164"/>
          <ac:spMkLst>
            <pc:docMk/>
            <pc:sldMk cId="1482078946" sldId="695"/>
            <ac:spMk id="28" creationId="{7C2B6BFC-DFE4-4FFE-8182-E82833DCC8BE}"/>
          </ac:spMkLst>
        </pc:spChg>
        <pc:spChg chg="mod">
          <ac:chgData name="reza kabir" userId="af3c95a13102d509" providerId="LiveId" clId="{F2C1D07E-E9FC-46B9-99E8-D8A07FCEE88F}" dt="2020-05-17T17:41:31.595" v="824" actId="164"/>
          <ac:spMkLst>
            <pc:docMk/>
            <pc:sldMk cId="1482078946" sldId="695"/>
            <ac:spMk id="29" creationId="{3CE74007-C24D-4449-8151-E84242ECC8B1}"/>
          </ac:spMkLst>
        </pc:spChg>
        <pc:spChg chg="mod">
          <ac:chgData name="reza kabir" userId="af3c95a13102d509" providerId="LiveId" clId="{F2C1D07E-E9FC-46B9-99E8-D8A07FCEE88F}" dt="2020-05-17T17:41:31.595" v="824" actId="164"/>
          <ac:spMkLst>
            <pc:docMk/>
            <pc:sldMk cId="1482078946" sldId="695"/>
            <ac:spMk id="30" creationId="{93EE4A5F-6626-4DBA-BFAA-89B33DD206C5}"/>
          </ac:spMkLst>
        </pc:spChg>
        <pc:spChg chg="mod">
          <ac:chgData name="reza kabir" userId="af3c95a13102d509" providerId="LiveId" clId="{F2C1D07E-E9FC-46B9-99E8-D8A07FCEE88F}" dt="2020-05-17T17:41:31.595" v="824" actId="164"/>
          <ac:spMkLst>
            <pc:docMk/>
            <pc:sldMk cId="1482078946" sldId="695"/>
            <ac:spMk id="31" creationId="{3BC8B966-D01F-46DC-9F5B-67FEAEA5FBA8}"/>
          </ac:spMkLst>
        </pc:spChg>
        <pc:spChg chg="mod">
          <ac:chgData name="reza kabir" userId="af3c95a13102d509" providerId="LiveId" clId="{F2C1D07E-E9FC-46B9-99E8-D8A07FCEE88F}" dt="2020-05-17T17:41:31.595" v="824" actId="164"/>
          <ac:spMkLst>
            <pc:docMk/>
            <pc:sldMk cId="1482078946" sldId="695"/>
            <ac:spMk id="32" creationId="{C833E765-4195-4C0B-9E08-29D8A20C306A}"/>
          </ac:spMkLst>
        </pc:spChg>
        <pc:spChg chg="mod">
          <ac:chgData name="reza kabir" userId="af3c95a13102d509" providerId="LiveId" clId="{F2C1D07E-E9FC-46B9-99E8-D8A07FCEE88F}" dt="2020-05-17T17:41:31.595" v="824" actId="164"/>
          <ac:spMkLst>
            <pc:docMk/>
            <pc:sldMk cId="1482078946" sldId="695"/>
            <ac:spMk id="33" creationId="{D80A3134-E67C-45BE-AA8F-EF22F64F4BC2}"/>
          </ac:spMkLst>
        </pc:spChg>
        <pc:spChg chg="mod">
          <ac:chgData name="reza kabir" userId="af3c95a13102d509" providerId="LiveId" clId="{F2C1D07E-E9FC-46B9-99E8-D8A07FCEE88F}" dt="2020-05-17T17:41:31.595" v="824" actId="164"/>
          <ac:spMkLst>
            <pc:docMk/>
            <pc:sldMk cId="1482078946" sldId="695"/>
            <ac:spMk id="34" creationId="{FA86B2F3-457C-40D1-8A86-FA4F10678D1E}"/>
          </ac:spMkLst>
        </pc:spChg>
        <pc:spChg chg="mod">
          <ac:chgData name="reza kabir" userId="af3c95a13102d509" providerId="LiveId" clId="{F2C1D07E-E9FC-46B9-99E8-D8A07FCEE88F}" dt="2020-05-17T17:41:31.595" v="824" actId="164"/>
          <ac:spMkLst>
            <pc:docMk/>
            <pc:sldMk cId="1482078946" sldId="695"/>
            <ac:spMk id="35" creationId="{019067DD-5168-46D7-982C-49F42C4F470A}"/>
          </ac:spMkLst>
        </pc:spChg>
        <pc:spChg chg="mod">
          <ac:chgData name="reza kabir" userId="af3c95a13102d509" providerId="LiveId" clId="{F2C1D07E-E9FC-46B9-99E8-D8A07FCEE88F}" dt="2020-05-17T17:41:31.595" v="824" actId="164"/>
          <ac:spMkLst>
            <pc:docMk/>
            <pc:sldMk cId="1482078946" sldId="695"/>
            <ac:spMk id="36" creationId="{1089C805-FB37-4BA6-984A-7D52C72BA508}"/>
          </ac:spMkLst>
        </pc:spChg>
        <pc:spChg chg="mod">
          <ac:chgData name="reza kabir" userId="af3c95a13102d509" providerId="LiveId" clId="{F2C1D07E-E9FC-46B9-99E8-D8A07FCEE88F}" dt="2020-05-17T17:41:31.595" v="824" actId="164"/>
          <ac:spMkLst>
            <pc:docMk/>
            <pc:sldMk cId="1482078946" sldId="695"/>
            <ac:spMk id="37" creationId="{9D6FCD83-CFF0-428A-BC23-668ED63C1427}"/>
          </ac:spMkLst>
        </pc:spChg>
        <pc:spChg chg="mod">
          <ac:chgData name="reza kabir" userId="af3c95a13102d509" providerId="LiveId" clId="{F2C1D07E-E9FC-46B9-99E8-D8A07FCEE88F}" dt="2020-05-17T17:41:31.595" v="824" actId="164"/>
          <ac:spMkLst>
            <pc:docMk/>
            <pc:sldMk cId="1482078946" sldId="695"/>
            <ac:spMk id="38" creationId="{710206CD-DE7F-4DC3-8E05-006A3FA98678}"/>
          </ac:spMkLst>
        </pc:spChg>
        <pc:spChg chg="mod">
          <ac:chgData name="reza kabir" userId="af3c95a13102d509" providerId="LiveId" clId="{F2C1D07E-E9FC-46B9-99E8-D8A07FCEE88F}" dt="2020-05-17T17:41:31.595" v="824" actId="164"/>
          <ac:spMkLst>
            <pc:docMk/>
            <pc:sldMk cId="1482078946" sldId="695"/>
            <ac:spMk id="39" creationId="{2B05C848-EFCA-4C96-BF64-1F8C08119A61}"/>
          </ac:spMkLst>
        </pc:spChg>
        <pc:spChg chg="mod">
          <ac:chgData name="reza kabir" userId="af3c95a13102d509" providerId="LiveId" clId="{F2C1D07E-E9FC-46B9-99E8-D8A07FCEE88F}" dt="2020-05-17T17:41:31.595" v="824" actId="164"/>
          <ac:spMkLst>
            <pc:docMk/>
            <pc:sldMk cId="1482078946" sldId="695"/>
            <ac:spMk id="40" creationId="{A44E4308-8B4F-43FE-A99B-261DF5351E13}"/>
          </ac:spMkLst>
        </pc:spChg>
        <pc:spChg chg="mod">
          <ac:chgData name="reza kabir" userId="af3c95a13102d509" providerId="LiveId" clId="{F2C1D07E-E9FC-46B9-99E8-D8A07FCEE88F}" dt="2020-05-17T17:41:31.595" v="824" actId="164"/>
          <ac:spMkLst>
            <pc:docMk/>
            <pc:sldMk cId="1482078946" sldId="695"/>
            <ac:spMk id="41" creationId="{EFADDE34-1FFE-4243-8522-A23D5C2AD8C0}"/>
          </ac:spMkLst>
        </pc:spChg>
        <pc:spChg chg="mod">
          <ac:chgData name="reza kabir" userId="af3c95a13102d509" providerId="LiveId" clId="{F2C1D07E-E9FC-46B9-99E8-D8A07FCEE88F}" dt="2020-05-17T17:41:31.595" v="824" actId="164"/>
          <ac:spMkLst>
            <pc:docMk/>
            <pc:sldMk cId="1482078946" sldId="695"/>
            <ac:spMk id="42" creationId="{5ED879D9-65DA-4DC6-B5AF-56371E1A087F}"/>
          </ac:spMkLst>
        </pc:spChg>
        <pc:spChg chg="mod">
          <ac:chgData name="reza kabir" userId="af3c95a13102d509" providerId="LiveId" clId="{F2C1D07E-E9FC-46B9-99E8-D8A07FCEE88F}" dt="2020-05-17T17:41:31.595" v="824" actId="164"/>
          <ac:spMkLst>
            <pc:docMk/>
            <pc:sldMk cId="1482078946" sldId="695"/>
            <ac:spMk id="43" creationId="{2DFB8808-42CB-42EA-83FD-F9E901CCB519}"/>
          </ac:spMkLst>
        </pc:spChg>
        <pc:spChg chg="mod">
          <ac:chgData name="reza kabir" userId="af3c95a13102d509" providerId="LiveId" clId="{F2C1D07E-E9FC-46B9-99E8-D8A07FCEE88F}" dt="2020-05-17T17:41:31.595" v="824" actId="164"/>
          <ac:spMkLst>
            <pc:docMk/>
            <pc:sldMk cId="1482078946" sldId="695"/>
            <ac:spMk id="44" creationId="{61DDD187-FD58-4A38-836E-9DBB85FB0EC2}"/>
          </ac:spMkLst>
        </pc:spChg>
        <pc:spChg chg="mod">
          <ac:chgData name="reza kabir" userId="af3c95a13102d509" providerId="LiveId" clId="{F2C1D07E-E9FC-46B9-99E8-D8A07FCEE88F}" dt="2020-05-17T17:41:31.595" v="824" actId="164"/>
          <ac:spMkLst>
            <pc:docMk/>
            <pc:sldMk cId="1482078946" sldId="695"/>
            <ac:spMk id="45" creationId="{09717353-F79E-4653-BF5B-F78B5EF95893}"/>
          </ac:spMkLst>
        </pc:spChg>
        <pc:spChg chg="mod">
          <ac:chgData name="reza kabir" userId="af3c95a13102d509" providerId="LiveId" clId="{F2C1D07E-E9FC-46B9-99E8-D8A07FCEE88F}" dt="2020-05-17T17:41:31.595" v="824" actId="164"/>
          <ac:spMkLst>
            <pc:docMk/>
            <pc:sldMk cId="1482078946" sldId="695"/>
            <ac:spMk id="46" creationId="{BB8B3863-A137-4A7D-A4EE-062DD296B9B1}"/>
          </ac:spMkLst>
        </pc:spChg>
        <pc:spChg chg="mod">
          <ac:chgData name="reza kabir" userId="af3c95a13102d509" providerId="LiveId" clId="{F2C1D07E-E9FC-46B9-99E8-D8A07FCEE88F}" dt="2020-05-17T17:41:31.595" v="824" actId="164"/>
          <ac:spMkLst>
            <pc:docMk/>
            <pc:sldMk cId="1482078946" sldId="695"/>
            <ac:spMk id="47" creationId="{80B430BF-5C95-42C6-A926-799AC13D7ACA}"/>
          </ac:spMkLst>
        </pc:spChg>
        <pc:spChg chg="mod">
          <ac:chgData name="reza kabir" userId="af3c95a13102d509" providerId="LiveId" clId="{F2C1D07E-E9FC-46B9-99E8-D8A07FCEE88F}" dt="2020-05-17T17:41:31.595" v="824" actId="164"/>
          <ac:spMkLst>
            <pc:docMk/>
            <pc:sldMk cId="1482078946" sldId="695"/>
            <ac:spMk id="48" creationId="{859CCE22-CB94-4903-A342-B847CF03052C}"/>
          </ac:spMkLst>
        </pc:spChg>
        <pc:spChg chg="mod">
          <ac:chgData name="reza kabir" userId="af3c95a13102d509" providerId="LiveId" clId="{F2C1D07E-E9FC-46B9-99E8-D8A07FCEE88F}" dt="2020-05-17T17:41:31.595" v="824" actId="164"/>
          <ac:spMkLst>
            <pc:docMk/>
            <pc:sldMk cId="1482078946" sldId="695"/>
            <ac:spMk id="49" creationId="{FD83D45C-0548-45F5-9992-4DCB9DB61F80}"/>
          </ac:spMkLst>
        </pc:spChg>
        <pc:spChg chg="mod">
          <ac:chgData name="reza kabir" userId="af3c95a13102d509" providerId="LiveId" clId="{F2C1D07E-E9FC-46B9-99E8-D8A07FCEE88F}" dt="2020-05-17T17:41:31.595" v="824" actId="164"/>
          <ac:spMkLst>
            <pc:docMk/>
            <pc:sldMk cId="1482078946" sldId="695"/>
            <ac:spMk id="50" creationId="{A3D1649D-098D-4CED-9FC9-F1B7B1048CCF}"/>
          </ac:spMkLst>
        </pc:spChg>
        <pc:spChg chg="mod">
          <ac:chgData name="reza kabir" userId="af3c95a13102d509" providerId="LiveId" clId="{F2C1D07E-E9FC-46B9-99E8-D8A07FCEE88F}" dt="2020-05-17T17:41:31.595" v="824" actId="164"/>
          <ac:spMkLst>
            <pc:docMk/>
            <pc:sldMk cId="1482078946" sldId="695"/>
            <ac:spMk id="51" creationId="{0AC0CCE5-B654-4F98-9F48-7C7E9FD148BF}"/>
          </ac:spMkLst>
        </pc:spChg>
        <pc:spChg chg="mod">
          <ac:chgData name="reza kabir" userId="af3c95a13102d509" providerId="LiveId" clId="{F2C1D07E-E9FC-46B9-99E8-D8A07FCEE88F}" dt="2020-05-17T17:41:31.595" v="824" actId="164"/>
          <ac:spMkLst>
            <pc:docMk/>
            <pc:sldMk cId="1482078946" sldId="695"/>
            <ac:spMk id="52" creationId="{32127D78-5BC5-4913-91CE-05B29C17E1D3}"/>
          </ac:spMkLst>
        </pc:spChg>
        <pc:spChg chg="mod">
          <ac:chgData name="reza kabir" userId="af3c95a13102d509" providerId="LiveId" clId="{F2C1D07E-E9FC-46B9-99E8-D8A07FCEE88F}" dt="2020-05-17T17:41:31.595" v="824" actId="164"/>
          <ac:spMkLst>
            <pc:docMk/>
            <pc:sldMk cId="1482078946" sldId="695"/>
            <ac:spMk id="53" creationId="{42ADA7A3-D4A3-4762-8CA4-2C63FE40369B}"/>
          </ac:spMkLst>
        </pc:spChg>
        <pc:spChg chg="mod">
          <ac:chgData name="reza kabir" userId="af3c95a13102d509" providerId="LiveId" clId="{F2C1D07E-E9FC-46B9-99E8-D8A07FCEE88F}" dt="2020-05-17T17:41:31.595" v="824" actId="164"/>
          <ac:spMkLst>
            <pc:docMk/>
            <pc:sldMk cId="1482078946" sldId="695"/>
            <ac:spMk id="54" creationId="{63A271CF-1251-4861-AB81-F202C84CE0A2}"/>
          </ac:spMkLst>
        </pc:spChg>
        <pc:spChg chg="mod">
          <ac:chgData name="reza kabir" userId="af3c95a13102d509" providerId="LiveId" clId="{F2C1D07E-E9FC-46B9-99E8-D8A07FCEE88F}" dt="2020-05-17T17:41:31.595" v="824" actId="164"/>
          <ac:spMkLst>
            <pc:docMk/>
            <pc:sldMk cId="1482078946" sldId="695"/>
            <ac:spMk id="55" creationId="{C4D7DA66-8B72-40D8-8440-48256D355B15}"/>
          </ac:spMkLst>
        </pc:spChg>
        <pc:spChg chg="mod">
          <ac:chgData name="reza kabir" userId="af3c95a13102d509" providerId="LiveId" clId="{F2C1D07E-E9FC-46B9-99E8-D8A07FCEE88F}" dt="2020-05-17T17:41:31.595" v="824" actId="164"/>
          <ac:spMkLst>
            <pc:docMk/>
            <pc:sldMk cId="1482078946" sldId="695"/>
            <ac:spMk id="56" creationId="{31EE8DCF-5100-431B-A6BC-FA008BFF50DD}"/>
          </ac:spMkLst>
        </pc:spChg>
        <pc:spChg chg="mod">
          <ac:chgData name="reza kabir" userId="af3c95a13102d509" providerId="LiveId" clId="{F2C1D07E-E9FC-46B9-99E8-D8A07FCEE88F}" dt="2020-05-17T17:41:31.595" v="824" actId="164"/>
          <ac:spMkLst>
            <pc:docMk/>
            <pc:sldMk cId="1482078946" sldId="695"/>
            <ac:spMk id="57" creationId="{6EED98E3-309C-47A7-8A42-5EA2BB9BB7DE}"/>
          </ac:spMkLst>
        </pc:spChg>
        <pc:spChg chg="mod">
          <ac:chgData name="reza kabir" userId="af3c95a13102d509" providerId="LiveId" clId="{F2C1D07E-E9FC-46B9-99E8-D8A07FCEE88F}" dt="2020-05-17T17:41:31.595" v="824" actId="164"/>
          <ac:spMkLst>
            <pc:docMk/>
            <pc:sldMk cId="1482078946" sldId="695"/>
            <ac:spMk id="58" creationId="{361D45B2-5771-4C9C-A810-181A2FF5344F}"/>
          </ac:spMkLst>
        </pc:spChg>
        <pc:spChg chg="mod">
          <ac:chgData name="reza kabir" userId="af3c95a13102d509" providerId="LiveId" clId="{F2C1D07E-E9FC-46B9-99E8-D8A07FCEE88F}" dt="2020-05-17T17:41:31.595" v="824" actId="164"/>
          <ac:spMkLst>
            <pc:docMk/>
            <pc:sldMk cId="1482078946" sldId="695"/>
            <ac:spMk id="59" creationId="{19B30A1D-337B-493F-AEA3-5208A2270E9B}"/>
          </ac:spMkLst>
        </pc:spChg>
        <pc:spChg chg="del">
          <ac:chgData name="reza kabir" userId="af3c95a13102d509" providerId="LiveId" clId="{F2C1D07E-E9FC-46B9-99E8-D8A07FCEE88F}" dt="2020-05-17T17:41:28.319" v="823" actId="478"/>
          <ac:spMkLst>
            <pc:docMk/>
            <pc:sldMk cId="1482078946" sldId="695"/>
            <ac:spMk id="60" creationId="{2574DD97-EA9B-4BB5-B183-53D0782C9AFF}"/>
          </ac:spMkLst>
        </pc:spChg>
        <pc:spChg chg="del">
          <ac:chgData name="reza kabir" userId="af3c95a13102d509" providerId="LiveId" clId="{F2C1D07E-E9FC-46B9-99E8-D8A07FCEE88F}" dt="2020-05-17T17:41:28.319" v="823" actId="478"/>
          <ac:spMkLst>
            <pc:docMk/>
            <pc:sldMk cId="1482078946" sldId="695"/>
            <ac:spMk id="61" creationId="{BFBDE07E-C1E9-4C8D-B4F9-2BDFAF14B715}"/>
          </ac:spMkLst>
        </pc:spChg>
        <pc:spChg chg="del">
          <ac:chgData name="reza kabir" userId="af3c95a13102d509" providerId="LiveId" clId="{F2C1D07E-E9FC-46B9-99E8-D8A07FCEE88F}" dt="2020-05-17T17:41:28.319" v="823" actId="478"/>
          <ac:spMkLst>
            <pc:docMk/>
            <pc:sldMk cId="1482078946" sldId="695"/>
            <ac:spMk id="62" creationId="{DF2AD84B-9EF9-4085-B851-9F728D42D9E1}"/>
          </ac:spMkLst>
        </pc:spChg>
        <pc:spChg chg="add mod">
          <ac:chgData name="reza kabir" userId="af3c95a13102d509" providerId="LiveId" clId="{F2C1D07E-E9FC-46B9-99E8-D8A07FCEE88F}" dt="2020-05-17T17:41:55.280" v="831" actId="1076"/>
          <ac:spMkLst>
            <pc:docMk/>
            <pc:sldMk cId="1482078946" sldId="695"/>
            <ac:spMk id="65" creationId="{FDC4924A-BE20-444C-B1A4-C70808255648}"/>
          </ac:spMkLst>
        </pc:spChg>
        <pc:spChg chg="add mod">
          <ac:chgData name="reza kabir" userId="af3c95a13102d509" providerId="LiveId" clId="{F2C1D07E-E9FC-46B9-99E8-D8A07FCEE88F}" dt="2020-05-17T17:41:57.248" v="832" actId="571"/>
          <ac:spMkLst>
            <pc:docMk/>
            <pc:sldMk cId="1482078946" sldId="695"/>
            <ac:spMk id="66" creationId="{4918D1A3-5FEC-47E5-BAF8-64F75E54EF45}"/>
          </ac:spMkLst>
        </pc:spChg>
        <pc:spChg chg="mod">
          <ac:chgData name="reza kabir" userId="af3c95a13102d509" providerId="LiveId" clId="{F2C1D07E-E9FC-46B9-99E8-D8A07FCEE88F}" dt="2020-05-17T17:41:58.993" v="834" actId="571"/>
          <ac:spMkLst>
            <pc:docMk/>
            <pc:sldMk cId="1482078946" sldId="695"/>
            <ac:spMk id="68" creationId="{EBFC8D86-1BB0-4CDB-9F15-60C8B9D92EE4}"/>
          </ac:spMkLst>
        </pc:spChg>
        <pc:spChg chg="mod">
          <ac:chgData name="reza kabir" userId="af3c95a13102d509" providerId="LiveId" clId="{F2C1D07E-E9FC-46B9-99E8-D8A07FCEE88F}" dt="2020-05-17T17:41:58.993" v="834" actId="571"/>
          <ac:spMkLst>
            <pc:docMk/>
            <pc:sldMk cId="1482078946" sldId="695"/>
            <ac:spMk id="69" creationId="{C40ACEA1-FC5F-4270-BBA0-554FB2D2218D}"/>
          </ac:spMkLst>
        </pc:spChg>
        <pc:spChg chg="mod">
          <ac:chgData name="reza kabir" userId="af3c95a13102d509" providerId="LiveId" clId="{F2C1D07E-E9FC-46B9-99E8-D8A07FCEE88F}" dt="2020-05-17T17:41:58.993" v="834" actId="571"/>
          <ac:spMkLst>
            <pc:docMk/>
            <pc:sldMk cId="1482078946" sldId="695"/>
            <ac:spMk id="70" creationId="{E9F8F3BD-BFFE-4D33-B689-A2FC748BAB91}"/>
          </ac:spMkLst>
        </pc:spChg>
        <pc:spChg chg="mod">
          <ac:chgData name="reza kabir" userId="af3c95a13102d509" providerId="LiveId" clId="{F2C1D07E-E9FC-46B9-99E8-D8A07FCEE88F}" dt="2020-05-17T17:41:58.993" v="834" actId="571"/>
          <ac:spMkLst>
            <pc:docMk/>
            <pc:sldMk cId="1482078946" sldId="695"/>
            <ac:spMk id="71" creationId="{4AC944C8-21CD-41C0-A35F-5629D74A4CA6}"/>
          </ac:spMkLst>
        </pc:spChg>
        <pc:spChg chg="mod">
          <ac:chgData name="reza kabir" userId="af3c95a13102d509" providerId="LiveId" clId="{F2C1D07E-E9FC-46B9-99E8-D8A07FCEE88F}" dt="2020-05-17T17:41:58.993" v="834" actId="571"/>
          <ac:spMkLst>
            <pc:docMk/>
            <pc:sldMk cId="1482078946" sldId="695"/>
            <ac:spMk id="72" creationId="{0F831CB6-8912-49F6-BFBC-68AA371A6245}"/>
          </ac:spMkLst>
        </pc:spChg>
        <pc:spChg chg="mod">
          <ac:chgData name="reza kabir" userId="af3c95a13102d509" providerId="LiveId" clId="{F2C1D07E-E9FC-46B9-99E8-D8A07FCEE88F}" dt="2020-05-17T17:41:58.993" v="834" actId="571"/>
          <ac:spMkLst>
            <pc:docMk/>
            <pc:sldMk cId="1482078946" sldId="695"/>
            <ac:spMk id="73" creationId="{EC358170-5252-415E-A2DB-F352FF465B0D}"/>
          </ac:spMkLst>
        </pc:spChg>
        <pc:spChg chg="mod">
          <ac:chgData name="reza kabir" userId="af3c95a13102d509" providerId="LiveId" clId="{F2C1D07E-E9FC-46B9-99E8-D8A07FCEE88F}" dt="2020-05-17T17:41:58.993" v="834" actId="571"/>
          <ac:spMkLst>
            <pc:docMk/>
            <pc:sldMk cId="1482078946" sldId="695"/>
            <ac:spMk id="74" creationId="{E974B7B0-19FD-48B8-A88B-96BD56F02AFC}"/>
          </ac:spMkLst>
        </pc:spChg>
        <pc:spChg chg="mod">
          <ac:chgData name="reza kabir" userId="af3c95a13102d509" providerId="LiveId" clId="{F2C1D07E-E9FC-46B9-99E8-D8A07FCEE88F}" dt="2020-05-17T17:41:58.993" v="834" actId="571"/>
          <ac:spMkLst>
            <pc:docMk/>
            <pc:sldMk cId="1482078946" sldId="695"/>
            <ac:spMk id="75" creationId="{DD0EA55D-8DFA-4BF3-8CA1-D136F8834F00}"/>
          </ac:spMkLst>
        </pc:spChg>
        <pc:spChg chg="mod">
          <ac:chgData name="reza kabir" userId="af3c95a13102d509" providerId="LiveId" clId="{F2C1D07E-E9FC-46B9-99E8-D8A07FCEE88F}" dt="2020-05-17T17:41:58.993" v="834" actId="571"/>
          <ac:spMkLst>
            <pc:docMk/>
            <pc:sldMk cId="1482078946" sldId="695"/>
            <ac:spMk id="76" creationId="{3F6A85CE-E44A-4BF6-9683-DFCE0A49DB2E}"/>
          </ac:spMkLst>
        </pc:spChg>
        <pc:spChg chg="mod">
          <ac:chgData name="reza kabir" userId="af3c95a13102d509" providerId="LiveId" clId="{F2C1D07E-E9FC-46B9-99E8-D8A07FCEE88F}" dt="2020-05-17T17:41:58.993" v="834" actId="571"/>
          <ac:spMkLst>
            <pc:docMk/>
            <pc:sldMk cId="1482078946" sldId="695"/>
            <ac:spMk id="77" creationId="{79307793-C9F1-450C-8FD3-B8B8188B907E}"/>
          </ac:spMkLst>
        </pc:spChg>
        <pc:spChg chg="mod">
          <ac:chgData name="reza kabir" userId="af3c95a13102d509" providerId="LiveId" clId="{F2C1D07E-E9FC-46B9-99E8-D8A07FCEE88F}" dt="2020-05-17T17:41:58.993" v="834" actId="571"/>
          <ac:spMkLst>
            <pc:docMk/>
            <pc:sldMk cId="1482078946" sldId="695"/>
            <ac:spMk id="78" creationId="{29B65484-09B7-42C6-BC58-E6BCB39B54E5}"/>
          </ac:spMkLst>
        </pc:spChg>
        <pc:spChg chg="mod">
          <ac:chgData name="reza kabir" userId="af3c95a13102d509" providerId="LiveId" clId="{F2C1D07E-E9FC-46B9-99E8-D8A07FCEE88F}" dt="2020-05-17T17:41:58.993" v="834" actId="571"/>
          <ac:spMkLst>
            <pc:docMk/>
            <pc:sldMk cId="1482078946" sldId="695"/>
            <ac:spMk id="79" creationId="{EA39545D-A25E-4651-8B73-B79C71082191}"/>
          </ac:spMkLst>
        </pc:spChg>
        <pc:spChg chg="mod">
          <ac:chgData name="reza kabir" userId="af3c95a13102d509" providerId="LiveId" clId="{F2C1D07E-E9FC-46B9-99E8-D8A07FCEE88F}" dt="2020-05-17T17:41:58.993" v="834" actId="571"/>
          <ac:spMkLst>
            <pc:docMk/>
            <pc:sldMk cId="1482078946" sldId="695"/>
            <ac:spMk id="80" creationId="{CAC31CF6-3EE6-44D8-A700-5448970262C6}"/>
          </ac:spMkLst>
        </pc:spChg>
        <pc:spChg chg="mod">
          <ac:chgData name="reza kabir" userId="af3c95a13102d509" providerId="LiveId" clId="{F2C1D07E-E9FC-46B9-99E8-D8A07FCEE88F}" dt="2020-05-17T17:41:58.993" v="834" actId="571"/>
          <ac:spMkLst>
            <pc:docMk/>
            <pc:sldMk cId="1482078946" sldId="695"/>
            <ac:spMk id="81" creationId="{7432B011-CA3C-4825-A702-38C514302B81}"/>
          </ac:spMkLst>
        </pc:spChg>
        <pc:spChg chg="mod">
          <ac:chgData name="reza kabir" userId="af3c95a13102d509" providerId="LiveId" clId="{F2C1D07E-E9FC-46B9-99E8-D8A07FCEE88F}" dt="2020-05-17T17:41:58.993" v="834" actId="571"/>
          <ac:spMkLst>
            <pc:docMk/>
            <pc:sldMk cId="1482078946" sldId="695"/>
            <ac:spMk id="82" creationId="{5D5A4104-E57F-4071-8B93-544411EC067E}"/>
          </ac:spMkLst>
        </pc:spChg>
        <pc:spChg chg="mod">
          <ac:chgData name="reza kabir" userId="af3c95a13102d509" providerId="LiveId" clId="{F2C1D07E-E9FC-46B9-99E8-D8A07FCEE88F}" dt="2020-05-17T17:41:58.993" v="834" actId="571"/>
          <ac:spMkLst>
            <pc:docMk/>
            <pc:sldMk cId="1482078946" sldId="695"/>
            <ac:spMk id="83" creationId="{EC6930D7-CA00-489B-A786-F02C90572F5D}"/>
          </ac:spMkLst>
        </pc:spChg>
        <pc:spChg chg="mod">
          <ac:chgData name="reza kabir" userId="af3c95a13102d509" providerId="LiveId" clId="{F2C1D07E-E9FC-46B9-99E8-D8A07FCEE88F}" dt="2020-05-17T17:41:58.993" v="834" actId="571"/>
          <ac:spMkLst>
            <pc:docMk/>
            <pc:sldMk cId="1482078946" sldId="695"/>
            <ac:spMk id="84" creationId="{15DB965C-B88D-43C2-B396-A67F0CED5806}"/>
          </ac:spMkLst>
        </pc:spChg>
        <pc:spChg chg="mod">
          <ac:chgData name="reza kabir" userId="af3c95a13102d509" providerId="LiveId" clId="{F2C1D07E-E9FC-46B9-99E8-D8A07FCEE88F}" dt="2020-05-17T17:41:58.993" v="834" actId="571"/>
          <ac:spMkLst>
            <pc:docMk/>
            <pc:sldMk cId="1482078946" sldId="695"/>
            <ac:spMk id="85" creationId="{08B8C2BE-3AEC-4601-AD53-F6488E0EF65D}"/>
          </ac:spMkLst>
        </pc:spChg>
        <pc:spChg chg="mod">
          <ac:chgData name="reza kabir" userId="af3c95a13102d509" providerId="LiveId" clId="{F2C1D07E-E9FC-46B9-99E8-D8A07FCEE88F}" dt="2020-05-17T17:41:58.993" v="834" actId="571"/>
          <ac:spMkLst>
            <pc:docMk/>
            <pc:sldMk cId="1482078946" sldId="695"/>
            <ac:spMk id="86" creationId="{4F948077-AD13-4644-B428-DE8CE21DF102}"/>
          </ac:spMkLst>
        </pc:spChg>
        <pc:spChg chg="mod">
          <ac:chgData name="reza kabir" userId="af3c95a13102d509" providerId="LiveId" clId="{F2C1D07E-E9FC-46B9-99E8-D8A07FCEE88F}" dt="2020-05-17T17:41:58.993" v="834" actId="571"/>
          <ac:spMkLst>
            <pc:docMk/>
            <pc:sldMk cId="1482078946" sldId="695"/>
            <ac:spMk id="87" creationId="{FB0DC928-208A-44BF-97B1-C593BCCDCB61}"/>
          </ac:spMkLst>
        </pc:spChg>
        <pc:spChg chg="mod">
          <ac:chgData name="reza kabir" userId="af3c95a13102d509" providerId="LiveId" clId="{F2C1D07E-E9FC-46B9-99E8-D8A07FCEE88F}" dt="2020-05-17T17:41:58.993" v="834" actId="571"/>
          <ac:spMkLst>
            <pc:docMk/>
            <pc:sldMk cId="1482078946" sldId="695"/>
            <ac:spMk id="88" creationId="{86B6DF9D-0BE8-44F0-8293-879A4CB026D6}"/>
          </ac:spMkLst>
        </pc:spChg>
        <pc:spChg chg="mod">
          <ac:chgData name="reza kabir" userId="af3c95a13102d509" providerId="LiveId" clId="{F2C1D07E-E9FC-46B9-99E8-D8A07FCEE88F}" dt="2020-05-17T17:41:58.993" v="834" actId="571"/>
          <ac:spMkLst>
            <pc:docMk/>
            <pc:sldMk cId="1482078946" sldId="695"/>
            <ac:spMk id="89" creationId="{9B02016C-B2D2-4F5F-B523-A7E3306C8B15}"/>
          </ac:spMkLst>
        </pc:spChg>
        <pc:spChg chg="mod">
          <ac:chgData name="reza kabir" userId="af3c95a13102d509" providerId="LiveId" clId="{F2C1D07E-E9FC-46B9-99E8-D8A07FCEE88F}" dt="2020-05-17T17:41:58.993" v="834" actId="571"/>
          <ac:spMkLst>
            <pc:docMk/>
            <pc:sldMk cId="1482078946" sldId="695"/>
            <ac:spMk id="90" creationId="{DDF8739C-4952-4482-AC94-10763FFD5507}"/>
          </ac:spMkLst>
        </pc:spChg>
        <pc:spChg chg="mod">
          <ac:chgData name="reza kabir" userId="af3c95a13102d509" providerId="LiveId" clId="{F2C1D07E-E9FC-46B9-99E8-D8A07FCEE88F}" dt="2020-05-17T17:41:58.993" v="834" actId="571"/>
          <ac:spMkLst>
            <pc:docMk/>
            <pc:sldMk cId="1482078946" sldId="695"/>
            <ac:spMk id="91" creationId="{E0EFADB0-1B80-41E2-A259-2E5C401497E1}"/>
          </ac:spMkLst>
        </pc:spChg>
        <pc:spChg chg="mod">
          <ac:chgData name="reza kabir" userId="af3c95a13102d509" providerId="LiveId" clId="{F2C1D07E-E9FC-46B9-99E8-D8A07FCEE88F}" dt="2020-05-17T17:41:58.993" v="834" actId="571"/>
          <ac:spMkLst>
            <pc:docMk/>
            <pc:sldMk cId="1482078946" sldId="695"/>
            <ac:spMk id="92" creationId="{638C44B4-6091-4F6C-8111-CCD14C45EFE8}"/>
          </ac:spMkLst>
        </pc:spChg>
        <pc:spChg chg="mod">
          <ac:chgData name="reza kabir" userId="af3c95a13102d509" providerId="LiveId" clId="{F2C1D07E-E9FC-46B9-99E8-D8A07FCEE88F}" dt="2020-05-17T17:41:58.993" v="834" actId="571"/>
          <ac:spMkLst>
            <pc:docMk/>
            <pc:sldMk cId="1482078946" sldId="695"/>
            <ac:spMk id="93" creationId="{A36CC388-9E4D-48F0-B514-0FF3AB176109}"/>
          </ac:spMkLst>
        </pc:spChg>
        <pc:spChg chg="mod">
          <ac:chgData name="reza kabir" userId="af3c95a13102d509" providerId="LiveId" clId="{F2C1D07E-E9FC-46B9-99E8-D8A07FCEE88F}" dt="2020-05-17T17:41:58.993" v="834" actId="571"/>
          <ac:spMkLst>
            <pc:docMk/>
            <pc:sldMk cId="1482078946" sldId="695"/>
            <ac:spMk id="94" creationId="{AE9C1AE8-A3CC-459E-9434-07CEEBC407A4}"/>
          </ac:spMkLst>
        </pc:spChg>
        <pc:spChg chg="mod">
          <ac:chgData name="reza kabir" userId="af3c95a13102d509" providerId="LiveId" clId="{F2C1D07E-E9FC-46B9-99E8-D8A07FCEE88F}" dt="2020-05-17T17:41:58.993" v="834" actId="571"/>
          <ac:spMkLst>
            <pc:docMk/>
            <pc:sldMk cId="1482078946" sldId="695"/>
            <ac:spMk id="95" creationId="{9F44E4D6-520D-4454-9BB6-382E3A05FE73}"/>
          </ac:spMkLst>
        </pc:spChg>
        <pc:spChg chg="mod">
          <ac:chgData name="reza kabir" userId="af3c95a13102d509" providerId="LiveId" clId="{F2C1D07E-E9FC-46B9-99E8-D8A07FCEE88F}" dt="2020-05-17T17:41:58.993" v="834" actId="571"/>
          <ac:spMkLst>
            <pc:docMk/>
            <pc:sldMk cId="1482078946" sldId="695"/>
            <ac:spMk id="96" creationId="{3546F62A-A079-49C4-A1B6-1B9040F7BF56}"/>
          </ac:spMkLst>
        </pc:spChg>
        <pc:spChg chg="mod">
          <ac:chgData name="reza kabir" userId="af3c95a13102d509" providerId="LiveId" clId="{F2C1D07E-E9FC-46B9-99E8-D8A07FCEE88F}" dt="2020-05-17T17:41:58.993" v="834" actId="571"/>
          <ac:spMkLst>
            <pc:docMk/>
            <pc:sldMk cId="1482078946" sldId="695"/>
            <ac:spMk id="97" creationId="{A2FCEF03-A519-40F4-8F7F-11EA7317B9AA}"/>
          </ac:spMkLst>
        </pc:spChg>
        <pc:spChg chg="mod">
          <ac:chgData name="reza kabir" userId="af3c95a13102d509" providerId="LiveId" clId="{F2C1D07E-E9FC-46B9-99E8-D8A07FCEE88F}" dt="2020-05-17T17:41:58.993" v="834" actId="571"/>
          <ac:spMkLst>
            <pc:docMk/>
            <pc:sldMk cId="1482078946" sldId="695"/>
            <ac:spMk id="98" creationId="{63E3E28F-EF5F-4584-B844-494EBE96D88D}"/>
          </ac:spMkLst>
        </pc:spChg>
        <pc:spChg chg="mod">
          <ac:chgData name="reza kabir" userId="af3c95a13102d509" providerId="LiveId" clId="{F2C1D07E-E9FC-46B9-99E8-D8A07FCEE88F}" dt="2020-05-17T17:41:58.993" v="834" actId="571"/>
          <ac:spMkLst>
            <pc:docMk/>
            <pc:sldMk cId="1482078946" sldId="695"/>
            <ac:spMk id="99" creationId="{2CCFA4D8-9FC6-4F7A-988D-81B501457CB5}"/>
          </ac:spMkLst>
        </pc:spChg>
        <pc:spChg chg="mod">
          <ac:chgData name="reza kabir" userId="af3c95a13102d509" providerId="LiveId" clId="{F2C1D07E-E9FC-46B9-99E8-D8A07FCEE88F}" dt="2020-05-17T17:41:58.993" v="834" actId="571"/>
          <ac:spMkLst>
            <pc:docMk/>
            <pc:sldMk cId="1482078946" sldId="695"/>
            <ac:spMk id="100" creationId="{38D71F2F-EE60-4D77-AC40-813F2C1F33FF}"/>
          </ac:spMkLst>
        </pc:spChg>
        <pc:spChg chg="mod">
          <ac:chgData name="reza kabir" userId="af3c95a13102d509" providerId="LiveId" clId="{F2C1D07E-E9FC-46B9-99E8-D8A07FCEE88F}" dt="2020-05-17T17:41:58.993" v="834" actId="571"/>
          <ac:spMkLst>
            <pc:docMk/>
            <pc:sldMk cId="1482078946" sldId="695"/>
            <ac:spMk id="101" creationId="{1E771E5F-48C8-4166-985C-E1491AAF9A65}"/>
          </ac:spMkLst>
        </pc:spChg>
        <pc:spChg chg="mod">
          <ac:chgData name="reza kabir" userId="af3c95a13102d509" providerId="LiveId" clId="{F2C1D07E-E9FC-46B9-99E8-D8A07FCEE88F}" dt="2020-05-17T17:41:58.993" v="834" actId="571"/>
          <ac:spMkLst>
            <pc:docMk/>
            <pc:sldMk cId="1482078946" sldId="695"/>
            <ac:spMk id="102" creationId="{C4E7F20F-824D-4580-BBE3-C5AFD4704522}"/>
          </ac:spMkLst>
        </pc:spChg>
        <pc:spChg chg="mod">
          <ac:chgData name="reza kabir" userId="af3c95a13102d509" providerId="LiveId" clId="{F2C1D07E-E9FC-46B9-99E8-D8A07FCEE88F}" dt="2020-05-17T17:41:58.993" v="834" actId="571"/>
          <ac:spMkLst>
            <pc:docMk/>
            <pc:sldMk cId="1482078946" sldId="695"/>
            <ac:spMk id="103" creationId="{6C5EF1F1-410C-4213-A7F3-59B2F9BAE5E0}"/>
          </ac:spMkLst>
        </pc:spChg>
        <pc:spChg chg="mod">
          <ac:chgData name="reza kabir" userId="af3c95a13102d509" providerId="LiveId" clId="{F2C1D07E-E9FC-46B9-99E8-D8A07FCEE88F}" dt="2020-05-17T17:41:58.993" v="834" actId="571"/>
          <ac:spMkLst>
            <pc:docMk/>
            <pc:sldMk cId="1482078946" sldId="695"/>
            <ac:spMk id="104" creationId="{D7C8C29F-7A63-47A7-83A8-932815AD16F1}"/>
          </ac:spMkLst>
        </pc:spChg>
        <pc:spChg chg="mod">
          <ac:chgData name="reza kabir" userId="af3c95a13102d509" providerId="LiveId" clId="{F2C1D07E-E9FC-46B9-99E8-D8A07FCEE88F}" dt="2020-05-17T17:41:58.993" v="834" actId="571"/>
          <ac:spMkLst>
            <pc:docMk/>
            <pc:sldMk cId="1482078946" sldId="695"/>
            <ac:spMk id="105" creationId="{EEE7D0B3-840F-4ABF-9221-A8B77AD0483C}"/>
          </ac:spMkLst>
        </pc:spChg>
        <pc:spChg chg="mod">
          <ac:chgData name="reza kabir" userId="af3c95a13102d509" providerId="LiveId" clId="{F2C1D07E-E9FC-46B9-99E8-D8A07FCEE88F}" dt="2020-05-17T17:41:58.993" v="834" actId="571"/>
          <ac:spMkLst>
            <pc:docMk/>
            <pc:sldMk cId="1482078946" sldId="695"/>
            <ac:spMk id="106" creationId="{924C8102-DEE7-4CB4-A5CA-7D166B2A1FEA}"/>
          </ac:spMkLst>
        </pc:spChg>
        <pc:spChg chg="mod">
          <ac:chgData name="reza kabir" userId="af3c95a13102d509" providerId="LiveId" clId="{F2C1D07E-E9FC-46B9-99E8-D8A07FCEE88F}" dt="2020-05-17T17:41:58.993" v="834" actId="571"/>
          <ac:spMkLst>
            <pc:docMk/>
            <pc:sldMk cId="1482078946" sldId="695"/>
            <ac:spMk id="107" creationId="{42BA7711-B8BC-4CB8-939F-2F5B6B51A590}"/>
          </ac:spMkLst>
        </pc:spChg>
        <pc:spChg chg="mod">
          <ac:chgData name="reza kabir" userId="af3c95a13102d509" providerId="LiveId" clId="{F2C1D07E-E9FC-46B9-99E8-D8A07FCEE88F}" dt="2020-05-17T17:41:58.993" v="834" actId="571"/>
          <ac:spMkLst>
            <pc:docMk/>
            <pc:sldMk cId="1482078946" sldId="695"/>
            <ac:spMk id="108" creationId="{A587D241-5C0C-437B-81EF-A72F15E52D8A}"/>
          </ac:spMkLst>
        </pc:spChg>
        <pc:spChg chg="mod">
          <ac:chgData name="reza kabir" userId="af3c95a13102d509" providerId="LiveId" clId="{F2C1D07E-E9FC-46B9-99E8-D8A07FCEE88F}" dt="2020-05-17T17:41:58.993" v="834" actId="571"/>
          <ac:spMkLst>
            <pc:docMk/>
            <pc:sldMk cId="1482078946" sldId="695"/>
            <ac:spMk id="109" creationId="{7D8E4E96-67C7-4D6B-A29F-275552AAE768}"/>
          </ac:spMkLst>
        </pc:spChg>
        <pc:spChg chg="mod">
          <ac:chgData name="reza kabir" userId="af3c95a13102d509" providerId="LiveId" clId="{F2C1D07E-E9FC-46B9-99E8-D8A07FCEE88F}" dt="2020-05-17T17:41:58.993" v="834" actId="571"/>
          <ac:spMkLst>
            <pc:docMk/>
            <pc:sldMk cId="1482078946" sldId="695"/>
            <ac:spMk id="110" creationId="{CD6630B5-52EC-4A2D-922E-5DC749DD4A59}"/>
          </ac:spMkLst>
        </pc:spChg>
        <pc:spChg chg="mod">
          <ac:chgData name="reza kabir" userId="af3c95a13102d509" providerId="LiveId" clId="{F2C1D07E-E9FC-46B9-99E8-D8A07FCEE88F}" dt="2020-05-17T17:41:58.993" v="834" actId="571"/>
          <ac:spMkLst>
            <pc:docMk/>
            <pc:sldMk cId="1482078946" sldId="695"/>
            <ac:spMk id="111" creationId="{0D221079-373D-410E-8DDD-C5859767106D}"/>
          </ac:spMkLst>
        </pc:spChg>
        <pc:spChg chg="mod">
          <ac:chgData name="reza kabir" userId="af3c95a13102d509" providerId="LiveId" clId="{F2C1D07E-E9FC-46B9-99E8-D8A07FCEE88F}" dt="2020-05-17T17:41:58.993" v="834" actId="571"/>
          <ac:spMkLst>
            <pc:docMk/>
            <pc:sldMk cId="1482078946" sldId="695"/>
            <ac:spMk id="112" creationId="{45D9792D-7925-4659-9D21-607331110B17}"/>
          </ac:spMkLst>
        </pc:spChg>
        <pc:spChg chg="mod">
          <ac:chgData name="reza kabir" userId="af3c95a13102d509" providerId="LiveId" clId="{F2C1D07E-E9FC-46B9-99E8-D8A07FCEE88F}" dt="2020-05-17T17:41:58.993" v="834" actId="571"/>
          <ac:spMkLst>
            <pc:docMk/>
            <pc:sldMk cId="1482078946" sldId="695"/>
            <ac:spMk id="113" creationId="{250EDEE9-4E2C-44E1-BF0F-C082522A8CF3}"/>
          </ac:spMkLst>
        </pc:spChg>
        <pc:spChg chg="mod">
          <ac:chgData name="reza kabir" userId="af3c95a13102d509" providerId="LiveId" clId="{F2C1D07E-E9FC-46B9-99E8-D8A07FCEE88F}" dt="2020-05-17T17:41:58.993" v="834" actId="571"/>
          <ac:spMkLst>
            <pc:docMk/>
            <pc:sldMk cId="1482078946" sldId="695"/>
            <ac:spMk id="114" creationId="{1EF88AF5-7A84-4D05-80A0-F0DBCF901F72}"/>
          </ac:spMkLst>
        </pc:spChg>
        <pc:spChg chg="mod">
          <ac:chgData name="reza kabir" userId="af3c95a13102d509" providerId="LiveId" clId="{F2C1D07E-E9FC-46B9-99E8-D8A07FCEE88F}" dt="2020-05-17T17:41:58.993" v="834" actId="571"/>
          <ac:spMkLst>
            <pc:docMk/>
            <pc:sldMk cId="1482078946" sldId="695"/>
            <ac:spMk id="115" creationId="{9CE95765-134C-4697-8C8D-092EF4D711C3}"/>
          </ac:spMkLst>
        </pc:spChg>
        <pc:spChg chg="mod">
          <ac:chgData name="reza kabir" userId="af3c95a13102d509" providerId="LiveId" clId="{F2C1D07E-E9FC-46B9-99E8-D8A07FCEE88F}" dt="2020-05-17T17:41:58.993" v="834" actId="571"/>
          <ac:spMkLst>
            <pc:docMk/>
            <pc:sldMk cId="1482078946" sldId="695"/>
            <ac:spMk id="116" creationId="{E3B46831-99D0-4905-8EB0-88047ADC3899}"/>
          </ac:spMkLst>
        </pc:spChg>
        <pc:spChg chg="mod">
          <ac:chgData name="reza kabir" userId="af3c95a13102d509" providerId="LiveId" clId="{F2C1D07E-E9FC-46B9-99E8-D8A07FCEE88F}" dt="2020-05-17T17:41:58.993" v="834" actId="571"/>
          <ac:spMkLst>
            <pc:docMk/>
            <pc:sldMk cId="1482078946" sldId="695"/>
            <ac:spMk id="117" creationId="{3529FE59-DAE6-461A-8E71-D4EB8CD2D381}"/>
          </ac:spMkLst>
        </pc:spChg>
        <pc:spChg chg="mod">
          <ac:chgData name="reza kabir" userId="af3c95a13102d509" providerId="LiveId" clId="{F2C1D07E-E9FC-46B9-99E8-D8A07FCEE88F}" dt="2020-05-17T17:41:58.993" v="834" actId="571"/>
          <ac:spMkLst>
            <pc:docMk/>
            <pc:sldMk cId="1482078946" sldId="695"/>
            <ac:spMk id="118" creationId="{C26197B7-65DC-4E59-B843-87788132C842}"/>
          </ac:spMkLst>
        </pc:spChg>
        <pc:spChg chg="mod">
          <ac:chgData name="reza kabir" userId="af3c95a13102d509" providerId="LiveId" clId="{F2C1D07E-E9FC-46B9-99E8-D8A07FCEE88F}" dt="2020-05-17T17:41:58.993" v="834" actId="571"/>
          <ac:spMkLst>
            <pc:docMk/>
            <pc:sldMk cId="1482078946" sldId="695"/>
            <ac:spMk id="119" creationId="{4E634686-8BBD-4431-BC42-D0CCB3582CEA}"/>
          </ac:spMkLst>
        </pc:spChg>
        <pc:spChg chg="mod">
          <ac:chgData name="reza kabir" userId="af3c95a13102d509" providerId="LiveId" clId="{F2C1D07E-E9FC-46B9-99E8-D8A07FCEE88F}" dt="2020-05-17T17:41:58.993" v="834" actId="571"/>
          <ac:spMkLst>
            <pc:docMk/>
            <pc:sldMk cId="1482078946" sldId="695"/>
            <ac:spMk id="120" creationId="{E4941C2B-E851-46D9-9003-6291DC4CFA3E}"/>
          </ac:spMkLst>
        </pc:spChg>
        <pc:spChg chg="mod">
          <ac:chgData name="reza kabir" userId="af3c95a13102d509" providerId="LiveId" clId="{F2C1D07E-E9FC-46B9-99E8-D8A07FCEE88F}" dt="2020-05-17T17:41:58.993" v="834" actId="571"/>
          <ac:spMkLst>
            <pc:docMk/>
            <pc:sldMk cId="1482078946" sldId="695"/>
            <ac:spMk id="121" creationId="{3043621E-327E-4014-A688-0FD9CCCE02BB}"/>
          </ac:spMkLst>
        </pc:spChg>
        <pc:spChg chg="mod">
          <ac:chgData name="reza kabir" userId="af3c95a13102d509" providerId="LiveId" clId="{F2C1D07E-E9FC-46B9-99E8-D8A07FCEE88F}" dt="2020-05-17T17:41:58.993" v="834" actId="571"/>
          <ac:spMkLst>
            <pc:docMk/>
            <pc:sldMk cId="1482078946" sldId="695"/>
            <ac:spMk id="122" creationId="{72B786A7-CE07-497A-AE46-A69FFFFE1881}"/>
          </ac:spMkLst>
        </pc:spChg>
        <pc:spChg chg="mod">
          <ac:chgData name="reza kabir" userId="af3c95a13102d509" providerId="LiveId" clId="{F2C1D07E-E9FC-46B9-99E8-D8A07FCEE88F}" dt="2020-05-17T17:41:58.993" v="834" actId="571"/>
          <ac:spMkLst>
            <pc:docMk/>
            <pc:sldMk cId="1482078946" sldId="695"/>
            <ac:spMk id="123" creationId="{DB4B2A47-578E-4E96-BDBC-FDB3202BBE29}"/>
          </ac:spMkLst>
        </pc:spChg>
        <pc:spChg chg="add mod">
          <ac:chgData name="reza kabir" userId="af3c95a13102d509" providerId="LiveId" clId="{F2C1D07E-E9FC-46B9-99E8-D8A07FCEE88F}" dt="2020-05-17T17:41:58.993" v="834" actId="571"/>
          <ac:spMkLst>
            <pc:docMk/>
            <pc:sldMk cId="1482078946" sldId="695"/>
            <ac:spMk id="124" creationId="{943E0C41-D3B1-4EA7-9D02-717AB5A76338}"/>
          </ac:spMkLst>
        </pc:spChg>
        <pc:spChg chg="add mod">
          <ac:chgData name="reza kabir" userId="af3c95a13102d509" providerId="LiveId" clId="{F2C1D07E-E9FC-46B9-99E8-D8A07FCEE88F}" dt="2020-05-17T17:42:03" v="835" actId="571"/>
          <ac:spMkLst>
            <pc:docMk/>
            <pc:sldMk cId="1482078946" sldId="695"/>
            <ac:spMk id="125" creationId="{89A8711A-52B2-4F44-A13E-573FE929FFA8}"/>
          </ac:spMkLst>
        </pc:spChg>
        <pc:grpChg chg="add mod">
          <ac:chgData name="reza kabir" userId="af3c95a13102d509" providerId="LiveId" clId="{F2C1D07E-E9FC-46B9-99E8-D8A07FCEE88F}" dt="2020-05-17T17:41:37.576" v="827" actId="1076"/>
          <ac:grpSpMkLst>
            <pc:docMk/>
            <pc:sldMk cId="1482078946" sldId="695"/>
            <ac:grpSpMk id="3" creationId="{7706FF89-3CE2-46E7-A150-B29A43B712AE}"/>
          </ac:grpSpMkLst>
        </pc:grpChg>
        <pc:grpChg chg="add mod">
          <ac:chgData name="reza kabir" userId="af3c95a13102d509" providerId="LiveId" clId="{F2C1D07E-E9FC-46B9-99E8-D8A07FCEE88F}" dt="2020-05-17T17:41:58.993" v="834" actId="571"/>
          <ac:grpSpMkLst>
            <pc:docMk/>
            <pc:sldMk cId="1482078946" sldId="695"/>
            <ac:grpSpMk id="67" creationId="{C1367079-AED5-4F99-B717-FD94E789CA6B}"/>
          </ac:grpSpMkLst>
        </pc:grpChg>
        <pc:picChg chg="del mod">
          <ac:chgData name="reza kabir" userId="af3c95a13102d509" providerId="LiveId" clId="{F2C1D07E-E9FC-46B9-99E8-D8A07FCEE88F}" dt="2020-05-17T17:42:08.182" v="846" actId="478"/>
          <ac:picMkLst>
            <pc:docMk/>
            <pc:sldMk cId="1482078946" sldId="695"/>
            <ac:picMk id="64" creationId="{16CC3D47-C20B-4D45-9122-7BCFA590AFD2}"/>
          </ac:picMkLst>
        </pc:picChg>
      </pc:sldChg>
      <pc:sldChg chg="delSp mod">
        <pc:chgData name="reza kabir" userId="af3c95a13102d509" providerId="LiveId" clId="{F2C1D07E-E9FC-46B9-99E8-D8A07FCEE88F}" dt="2020-05-17T17:43:12.584" v="857" actId="478"/>
        <pc:sldMkLst>
          <pc:docMk/>
          <pc:sldMk cId="2937585906" sldId="785"/>
        </pc:sldMkLst>
        <pc:grpChg chg="del">
          <ac:chgData name="reza kabir" userId="af3c95a13102d509" providerId="LiveId" clId="{F2C1D07E-E9FC-46B9-99E8-D8A07FCEE88F}" dt="2020-05-17T17:43:12.584" v="857" actId="478"/>
          <ac:grpSpMkLst>
            <pc:docMk/>
            <pc:sldMk cId="2937585906" sldId="785"/>
            <ac:grpSpMk id="35" creationId="{C0DE41AF-43BD-4DBD-B55A-F346D3B9576F}"/>
          </ac:grpSpMkLst>
        </pc:grpChg>
      </pc:sldChg>
      <pc:sldChg chg="delSp modSp mod">
        <pc:chgData name="reza kabir" userId="af3c95a13102d509" providerId="LiveId" clId="{F2C1D07E-E9FC-46B9-99E8-D8A07FCEE88F}" dt="2020-05-17T17:43:03.974" v="854" actId="1076"/>
        <pc:sldMkLst>
          <pc:docMk/>
          <pc:sldMk cId="2073557933" sldId="786"/>
        </pc:sldMkLst>
        <pc:spChg chg="mod">
          <ac:chgData name="reza kabir" userId="af3c95a13102d509" providerId="LiveId" clId="{F2C1D07E-E9FC-46B9-99E8-D8A07FCEE88F}" dt="2020-05-17T17:43:03.974" v="854" actId="1076"/>
          <ac:spMkLst>
            <pc:docMk/>
            <pc:sldMk cId="2073557933" sldId="786"/>
            <ac:spMk id="5" creationId="{345C81E8-1183-4C8E-899B-2A7FCC24DC12}"/>
          </ac:spMkLst>
        </pc:spChg>
        <pc:spChg chg="mod">
          <ac:chgData name="reza kabir" userId="af3c95a13102d509" providerId="LiveId" clId="{F2C1D07E-E9FC-46B9-99E8-D8A07FCEE88F}" dt="2020-05-17T17:43:03.974" v="854" actId="1076"/>
          <ac:spMkLst>
            <pc:docMk/>
            <pc:sldMk cId="2073557933" sldId="786"/>
            <ac:spMk id="6" creationId="{97C3F19A-9CCB-4811-A344-B60E025D3D6D}"/>
          </ac:spMkLst>
        </pc:spChg>
        <pc:picChg chg="del">
          <ac:chgData name="reza kabir" userId="af3c95a13102d509" providerId="LiveId" clId="{F2C1D07E-E9FC-46B9-99E8-D8A07FCEE88F}" dt="2020-05-17T17:42:52.554" v="849" actId="478"/>
          <ac:picMkLst>
            <pc:docMk/>
            <pc:sldMk cId="2073557933" sldId="786"/>
            <ac:picMk id="3" creationId="{9F9B32D0-AA36-44FB-98B5-46196D93E569}"/>
          </ac:picMkLst>
        </pc:pic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noFill/>
              </a:ln>
              <a:effectLst/>
            </c:spPr>
            <c:extLst>
              <c:ext xmlns:c16="http://schemas.microsoft.com/office/drawing/2014/chart" uri="{C3380CC4-5D6E-409C-BE32-E72D297353CC}">
                <c16:uniqueId val="{00000001-4F42-4648-83A8-EE177EAE8525}"/>
              </c:ext>
            </c:extLst>
          </c:dPt>
          <c:dPt>
            <c:idx val="1"/>
            <c:bubble3D val="0"/>
            <c:spPr>
              <a:solidFill>
                <a:schemeClr val="tx2">
                  <a:alpha val="10000"/>
                </a:schemeClr>
              </a:solidFill>
              <a:ln w="19050">
                <a:noFill/>
              </a:ln>
              <a:effectLst/>
            </c:spPr>
            <c:extLst>
              <c:ext xmlns:c16="http://schemas.microsoft.com/office/drawing/2014/chart" uri="{C3380CC4-5D6E-409C-BE32-E72D297353CC}">
                <c16:uniqueId val="{00000003-4F42-4648-83A8-EE177EAE8525}"/>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F42-4648-83A8-EE177EAE8525}"/>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F42-4648-83A8-EE177EAE8525}"/>
              </c:ext>
            </c:extLst>
          </c:dPt>
          <c:cat>
            <c:strRef>
              <c:f>Sheet1!$A$2:$A$5</c:f>
              <c:strCache>
                <c:ptCount val="2"/>
                <c:pt idx="0">
                  <c:v>1st Qtr</c:v>
                </c:pt>
                <c:pt idx="1">
                  <c:v>2nd Qtr</c:v>
                </c:pt>
              </c:strCache>
            </c:strRef>
          </c:cat>
          <c:val>
            <c:numRef>
              <c:f>Sheet1!$B$2:$B$5</c:f>
              <c:numCache>
                <c:formatCode>General</c:formatCode>
                <c:ptCount val="4"/>
                <c:pt idx="0">
                  <c:v>75</c:v>
                </c:pt>
                <c:pt idx="1">
                  <c:v>25</c:v>
                </c:pt>
              </c:numCache>
            </c:numRef>
          </c:val>
          <c:extLst>
            <c:ext xmlns:c16="http://schemas.microsoft.com/office/drawing/2014/chart" uri="{C3380CC4-5D6E-409C-BE32-E72D297353CC}">
              <c16:uniqueId val="{00000008-4F42-4648-83A8-EE177EAE8525}"/>
            </c:ext>
          </c:extLst>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extLst>
              <c:ext xmlns:c16="http://schemas.microsoft.com/office/drawing/2014/chart" uri="{C3380CC4-5D6E-409C-BE32-E72D297353CC}">
                <c16:uniqueId val="{00000001-0B86-4E48-A4C1-5926157E1B28}"/>
              </c:ext>
            </c:extLst>
          </c:dPt>
          <c:dPt>
            <c:idx val="1"/>
            <c:bubble3D val="0"/>
            <c:spPr>
              <a:solidFill>
                <a:schemeClr val="tx2">
                  <a:alpha val="10000"/>
                </a:schemeClr>
              </a:solidFill>
              <a:ln w="19050">
                <a:noFill/>
              </a:ln>
              <a:effectLst/>
            </c:spPr>
            <c:extLst>
              <c:ext xmlns:c16="http://schemas.microsoft.com/office/drawing/2014/chart" uri="{C3380CC4-5D6E-409C-BE32-E72D297353CC}">
                <c16:uniqueId val="{00000003-0B86-4E48-A4C1-5926157E1B28}"/>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0B86-4E48-A4C1-5926157E1B28}"/>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B86-4E48-A4C1-5926157E1B28}"/>
              </c:ext>
            </c:extLst>
          </c:dPt>
          <c:cat>
            <c:strRef>
              <c:f>Sheet1!$A$2:$A$5</c:f>
              <c:strCache>
                <c:ptCount val="2"/>
                <c:pt idx="0">
                  <c:v>1st Qtr</c:v>
                </c:pt>
                <c:pt idx="1">
                  <c:v>2nd Qtr</c:v>
                </c:pt>
              </c:strCache>
            </c:strRef>
          </c:cat>
          <c:val>
            <c:numRef>
              <c:f>Sheet1!$B$2:$B$5</c:f>
              <c:numCache>
                <c:formatCode>General</c:formatCode>
                <c:ptCount val="4"/>
                <c:pt idx="0">
                  <c:v>90</c:v>
                </c:pt>
                <c:pt idx="1">
                  <c:v>10</c:v>
                </c:pt>
              </c:numCache>
            </c:numRef>
          </c:val>
          <c:extLst>
            <c:ext xmlns:c16="http://schemas.microsoft.com/office/drawing/2014/chart" uri="{C3380CC4-5D6E-409C-BE32-E72D297353CC}">
              <c16:uniqueId val="{00000008-0B86-4E48-A4C1-5926157E1B28}"/>
            </c:ext>
          </c:extLst>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extLst>
              <c:ext xmlns:c16="http://schemas.microsoft.com/office/drawing/2014/chart" uri="{C3380CC4-5D6E-409C-BE32-E72D297353CC}">
                <c16:uniqueId val="{00000001-20FE-41A2-82CB-7B4FE435CA20}"/>
              </c:ext>
            </c:extLst>
          </c:dPt>
          <c:dPt>
            <c:idx val="1"/>
            <c:bubble3D val="0"/>
            <c:spPr>
              <a:solidFill>
                <a:schemeClr val="tx2">
                  <a:alpha val="10000"/>
                </a:schemeClr>
              </a:solidFill>
              <a:ln w="19050">
                <a:noFill/>
              </a:ln>
              <a:effectLst/>
            </c:spPr>
            <c:extLst>
              <c:ext xmlns:c16="http://schemas.microsoft.com/office/drawing/2014/chart" uri="{C3380CC4-5D6E-409C-BE32-E72D297353CC}">
                <c16:uniqueId val="{00000003-20FE-41A2-82CB-7B4FE435CA2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FE-41A2-82CB-7B4FE435CA2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20FE-41A2-82CB-7B4FE435CA20}"/>
              </c:ext>
            </c:extLst>
          </c:dPt>
          <c:cat>
            <c:strRef>
              <c:f>Sheet1!$A$2:$A$5</c:f>
              <c:strCache>
                <c:ptCount val="2"/>
                <c:pt idx="0">
                  <c:v>1st Qtr</c:v>
                </c:pt>
                <c:pt idx="1">
                  <c:v>2nd Qtr</c:v>
                </c:pt>
              </c:strCache>
            </c:strRef>
          </c:cat>
          <c:val>
            <c:numRef>
              <c:f>Sheet1!$B$2:$B$5</c:f>
              <c:numCache>
                <c:formatCode>General</c:formatCode>
                <c:ptCount val="4"/>
                <c:pt idx="0">
                  <c:v>90</c:v>
                </c:pt>
                <c:pt idx="1">
                  <c:v>10</c:v>
                </c:pt>
              </c:numCache>
            </c:numRef>
          </c:val>
          <c:extLst>
            <c:ext xmlns:c16="http://schemas.microsoft.com/office/drawing/2014/chart" uri="{C3380CC4-5D6E-409C-BE32-E72D297353CC}">
              <c16:uniqueId val="{00000008-20FE-41A2-82CB-7B4FE435CA20}"/>
            </c:ext>
          </c:extLst>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4"/>
              </a:solidFill>
              <a:ln w="19050">
                <a:noFill/>
              </a:ln>
              <a:effectLst/>
            </c:spPr>
            <c:extLst>
              <c:ext xmlns:c16="http://schemas.microsoft.com/office/drawing/2014/chart" uri="{C3380CC4-5D6E-409C-BE32-E72D297353CC}">
                <c16:uniqueId val="{00000001-7CFD-4833-B770-953BCB863381}"/>
              </c:ext>
            </c:extLst>
          </c:dPt>
          <c:dPt>
            <c:idx val="1"/>
            <c:bubble3D val="0"/>
            <c:spPr>
              <a:solidFill>
                <a:schemeClr val="tx2">
                  <a:alpha val="10000"/>
                </a:schemeClr>
              </a:solidFill>
              <a:ln w="19050">
                <a:noFill/>
              </a:ln>
              <a:effectLst/>
            </c:spPr>
            <c:extLst>
              <c:ext xmlns:c16="http://schemas.microsoft.com/office/drawing/2014/chart" uri="{C3380CC4-5D6E-409C-BE32-E72D297353CC}">
                <c16:uniqueId val="{00000003-7CFD-4833-B770-953BCB86338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7CFD-4833-B770-953BCB86338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7CFD-4833-B770-953BCB863381}"/>
              </c:ext>
            </c:extLst>
          </c:dPt>
          <c:cat>
            <c:strRef>
              <c:f>Sheet1!$A$2:$A$5</c:f>
              <c:strCache>
                <c:ptCount val="2"/>
                <c:pt idx="0">
                  <c:v>1st Qtr</c:v>
                </c:pt>
                <c:pt idx="1">
                  <c:v>2nd Qtr</c:v>
                </c:pt>
              </c:strCache>
            </c:strRef>
          </c:cat>
          <c:val>
            <c:numRef>
              <c:f>Sheet1!$B$2:$B$5</c:f>
              <c:numCache>
                <c:formatCode>General</c:formatCode>
                <c:ptCount val="4"/>
                <c:pt idx="0">
                  <c:v>75</c:v>
                </c:pt>
                <c:pt idx="1">
                  <c:v>25</c:v>
                </c:pt>
              </c:numCache>
            </c:numRef>
          </c:val>
          <c:extLst>
            <c:ext xmlns:c16="http://schemas.microsoft.com/office/drawing/2014/chart" uri="{C3380CC4-5D6E-409C-BE32-E72D297353CC}">
              <c16:uniqueId val="{00000008-7CFD-4833-B770-953BCB863381}"/>
            </c:ext>
          </c:extLst>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0106698-5D63-4A99-A7E3-E97CA4F3137E}" type="doc">
      <dgm:prSet loTypeId="urn:microsoft.com/office/officeart/2009/3/layout/IncreasingArrowsProcess" loCatId="process" qsTypeId="urn:microsoft.com/office/officeart/2005/8/quickstyle/simple1" qsCatId="simple" csTypeId="urn:microsoft.com/office/officeart/2005/8/colors/accent1_2" csCatId="accent1" phldr="1"/>
      <dgm:spPr/>
      <dgm:t>
        <a:bodyPr/>
        <a:lstStyle/>
        <a:p>
          <a:endParaRPr lang="en-US"/>
        </a:p>
      </dgm:t>
    </dgm:pt>
    <dgm:pt modelId="{B23189DD-B2BC-497B-8EE4-A41DB77A6347}">
      <dgm:prSet phldrT="[Text]"/>
      <dgm:spPr/>
      <dgm:t>
        <a:bodyPr/>
        <a:lstStyle/>
        <a:p>
          <a:r>
            <a:rPr lang="id-ID" dirty="0"/>
            <a:t>   </a:t>
          </a:r>
          <a:endParaRPr lang="en-US" dirty="0"/>
        </a:p>
      </dgm:t>
    </dgm:pt>
    <dgm:pt modelId="{07458E3F-9383-4CA6-BB08-E5150BF2A516}" type="parTrans" cxnId="{8C7F154E-3596-446E-814F-68BFB1A897B4}">
      <dgm:prSet/>
      <dgm:spPr/>
      <dgm:t>
        <a:bodyPr/>
        <a:lstStyle/>
        <a:p>
          <a:endParaRPr lang="en-US"/>
        </a:p>
      </dgm:t>
    </dgm:pt>
    <dgm:pt modelId="{8E21C0E4-A7F5-4FBE-8837-898215D26B56}" type="sibTrans" cxnId="{8C7F154E-3596-446E-814F-68BFB1A897B4}">
      <dgm:prSet/>
      <dgm:spPr/>
      <dgm:t>
        <a:bodyPr/>
        <a:lstStyle/>
        <a:p>
          <a:endParaRPr lang="en-US"/>
        </a:p>
      </dgm:t>
    </dgm:pt>
    <dgm:pt modelId="{4AF8C669-18F0-47B9-B21E-B905E3635110}">
      <dgm:prSet phldrT="[Text]"/>
      <dgm:spPr>
        <a:solidFill>
          <a:schemeClr val="accent2"/>
        </a:solidFill>
      </dgm:spPr>
      <dgm:t>
        <a:bodyPr/>
        <a:lstStyle/>
        <a:p>
          <a:r>
            <a:rPr lang="id-ID" dirty="0"/>
            <a:t>   </a:t>
          </a:r>
          <a:endParaRPr lang="en-US" dirty="0"/>
        </a:p>
      </dgm:t>
    </dgm:pt>
    <dgm:pt modelId="{9B8045BD-6F5B-446D-A562-569D2C25E839}" type="parTrans" cxnId="{91CD565E-B2C0-4F68-9AEB-A96833A78979}">
      <dgm:prSet/>
      <dgm:spPr/>
      <dgm:t>
        <a:bodyPr/>
        <a:lstStyle/>
        <a:p>
          <a:endParaRPr lang="en-US"/>
        </a:p>
      </dgm:t>
    </dgm:pt>
    <dgm:pt modelId="{5EBCBCDF-BA9F-4EE6-B308-171E05F83CB4}" type="sibTrans" cxnId="{91CD565E-B2C0-4F68-9AEB-A96833A78979}">
      <dgm:prSet/>
      <dgm:spPr/>
      <dgm:t>
        <a:bodyPr/>
        <a:lstStyle/>
        <a:p>
          <a:endParaRPr lang="en-US"/>
        </a:p>
      </dgm:t>
    </dgm:pt>
    <dgm:pt modelId="{6CA5BCC0-CDBE-4665-85A3-047E0535EEB4}">
      <dgm:prSet phldrT="[Text]"/>
      <dgm:spPr>
        <a:solidFill>
          <a:schemeClr val="accent6"/>
        </a:solidFill>
      </dgm:spPr>
      <dgm:t>
        <a:bodyPr/>
        <a:lstStyle/>
        <a:p>
          <a:r>
            <a:rPr lang="id-ID" dirty="0"/>
            <a:t>  </a:t>
          </a:r>
          <a:endParaRPr lang="en-US" dirty="0"/>
        </a:p>
      </dgm:t>
    </dgm:pt>
    <dgm:pt modelId="{4CCBF833-2DED-4E71-868D-489D3648D493}" type="parTrans" cxnId="{091E65F1-1B5B-4556-BDF3-7BFAE56EF49D}">
      <dgm:prSet/>
      <dgm:spPr/>
      <dgm:t>
        <a:bodyPr/>
        <a:lstStyle/>
        <a:p>
          <a:endParaRPr lang="en-US"/>
        </a:p>
      </dgm:t>
    </dgm:pt>
    <dgm:pt modelId="{813ABF3D-05C8-4E0F-AFC8-B28B212C96EF}" type="sibTrans" cxnId="{091E65F1-1B5B-4556-BDF3-7BFAE56EF49D}">
      <dgm:prSet/>
      <dgm:spPr/>
      <dgm:t>
        <a:bodyPr/>
        <a:lstStyle/>
        <a:p>
          <a:endParaRPr lang="en-US"/>
        </a:p>
      </dgm:t>
    </dgm:pt>
    <dgm:pt modelId="{CCF0F6C6-B6FD-49CD-B615-B2C23487E1DC}">
      <dgm:prSet/>
      <dgm:spPr>
        <a:solidFill>
          <a:schemeClr val="accent4"/>
        </a:solidFill>
      </dgm:spPr>
      <dgm:t>
        <a:bodyPr/>
        <a:lstStyle/>
        <a:p>
          <a:endParaRPr lang="en-US"/>
        </a:p>
      </dgm:t>
    </dgm:pt>
    <dgm:pt modelId="{D9B435C2-EAC6-456C-9B1C-FDEA83B07E23}" type="parTrans" cxnId="{BE39A40C-10BB-42A9-87A4-BA259B5CE0AC}">
      <dgm:prSet/>
      <dgm:spPr/>
      <dgm:t>
        <a:bodyPr/>
        <a:lstStyle/>
        <a:p>
          <a:endParaRPr lang="en-US"/>
        </a:p>
      </dgm:t>
    </dgm:pt>
    <dgm:pt modelId="{3CA956D5-CD54-4E70-996F-6DCA19BAC2F7}" type="sibTrans" cxnId="{BE39A40C-10BB-42A9-87A4-BA259B5CE0AC}">
      <dgm:prSet/>
      <dgm:spPr/>
      <dgm:t>
        <a:bodyPr/>
        <a:lstStyle/>
        <a:p>
          <a:endParaRPr lang="en-US"/>
        </a:p>
      </dgm:t>
    </dgm:pt>
    <dgm:pt modelId="{BAF5E754-D0FE-4EE0-BE03-DCFA92E2DCEF}" type="pres">
      <dgm:prSet presAssocID="{C0106698-5D63-4A99-A7E3-E97CA4F3137E}" presName="Name0" presStyleCnt="0">
        <dgm:presLayoutVars>
          <dgm:chMax val="5"/>
          <dgm:chPref val="5"/>
          <dgm:dir/>
          <dgm:animLvl val="lvl"/>
        </dgm:presLayoutVars>
      </dgm:prSet>
      <dgm:spPr/>
    </dgm:pt>
    <dgm:pt modelId="{9502BF80-9938-4128-8E88-2BAC81C4BFCE}" type="pres">
      <dgm:prSet presAssocID="{B23189DD-B2BC-497B-8EE4-A41DB77A6347}" presName="parentText1" presStyleLbl="node1" presStyleIdx="0" presStyleCnt="4" custLinFactNeighborY="-8504">
        <dgm:presLayoutVars>
          <dgm:chMax/>
          <dgm:chPref val="3"/>
          <dgm:bulletEnabled val="1"/>
        </dgm:presLayoutVars>
      </dgm:prSet>
      <dgm:spPr/>
    </dgm:pt>
    <dgm:pt modelId="{6485A2DA-ED11-43AF-B42D-2A3433A55336}" type="pres">
      <dgm:prSet presAssocID="{CCF0F6C6-B6FD-49CD-B615-B2C23487E1DC}" presName="parentText2" presStyleLbl="node1" presStyleIdx="1" presStyleCnt="4" custLinFactNeighborY="-5315">
        <dgm:presLayoutVars>
          <dgm:chMax/>
          <dgm:chPref val="3"/>
          <dgm:bulletEnabled val="1"/>
        </dgm:presLayoutVars>
      </dgm:prSet>
      <dgm:spPr/>
    </dgm:pt>
    <dgm:pt modelId="{E512E0E7-0738-4471-89A9-27CD62706251}" type="pres">
      <dgm:prSet presAssocID="{4AF8C669-18F0-47B9-B21E-B905E3635110}" presName="parentText3" presStyleLbl="node1" presStyleIdx="2" presStyleCnt="4">
        <dgm:presLayoutVars>
          <dgm:chMax/>
          <dgm:chPref val="3"/>
          <dgm:bulletEnabled val="1"/>
        </dgm:presLayoutVars>
      </dgm:prSet>
      <dgm:spPr/>
    </dgm:pt>
    <dgm:pt modelId="{CA3C04F0-4183-44B6-9B0A-9E92B156C19F}" type="pres">
      <dgm:prSet presAssocID="{6CA5BCC0-CDBE-4665-85A3-047E0535EEB4}" presName="parentText4" presStyleLbl="node1" presStyleIdx="3" presStyleCnt="4" custLinFactNeighborY="6378">
        <dgm:presLayoutVars>
          <dgm:chMax/>
          <dgm:chPref val="3"/>
          <dgm:bulletEnabled val="1"/>
        </dgm:presLayoutVars>
      </dgm:prSet>
      <dgm:spPr/>
    </dgm:pt>
  </dgm:ptLst>
  <dgm:cxnLst>
    <dgm:cxn modelId="{39B53403-6648-4465-90B4-9609E84482C2}" type="presOf" srcId="{CCF0F6C6-B6FD-49CD-B615-B2C23487E1DC}" destId="{6485A2DA-ED11-43AF-B42D-2A3433A55336}" srcOrd="0" destOrd="0" presId="urn:microsoft.com/office/officeart/2009/3/layout/IncreasingArrowsProcess"/>
    <dgm:cxn modelId="{BE39A40C-10BB-42A9-87A4-BA259B5CE0AC}" srcId="{C0106698-5D63-4A99-A7E3-E97CA4F3137E}" destId="{CCF0F6C6-B6FD-49CD-B615-B2C23487E1DC}" srcOrd="1" destOrd="0" parTransId="{D9B435C2-EAC6-456C-9B1C-FDEA83B07E23}" sibTransId="{3CA956D5-CD54-4E70-996F-6DCA19BAC2F7}"/>
    <dgm:cxn modelId="{12EA4314-DB23-47E5-9D1F-A3936C2181D8}" type="presOf" srcId="{B23189DD-B2BC-497B-8EE4-A41DB77A6347}" destId="{9502BF80-9938-4128-8E88-2BAC81C4BFCE}" srcOrd="0" destOrd="0" presId="urn:microsoft.com/office/officeart/2009/3/layout/IncreasingArrowsProcess"/>
    <dgm:cxn modelId="{D0B98922-C68A-4B2E-BF41-23CE7066A60A}" type="presOf" srcId="{C0106698-5D63-4A99-A7E3-E97CA4F3137E}" destId="{BAF5E754-D0FE-4EE0-BE03-DCFA92E2DCEF}" srcOrd="0" destOrd="0" presId="urn:microsoft.com/office/officeart/2009/3/layout/IncreasingArrowsProcess"/>
    <dgm:cxn modelId="{91CD565E-B2C0-4F68-9AEB-A96833A78979}" srcId="{C0106698-5D63-4A99-A7E3-E97CA4F3137E}" destId="{4AF8C669-18F0-47B9-B21E-B905E3635110}" srcOrd="2" destOrd="0" parTransId="{9B8045BD-6F5B-446D-A562-569D2C25E839}" sibTransId="{5EBCBCDF-BA9F-4EE6-B308-171E05F83CB4}"/>
    <dgm:cxn modelId="{C1ED5360-DC8E-460C-91FA-B488EE396817}" type="presOf" srcId="{6CA5BCC0-CDBE-4665-85A3-047E0535EEB4}" destId="{CA3C04F0-4183-44B6-9B0A-9E92B156C19F}" srcOrd="0" destOrd="0" presId="urn:microsoft.com/office/officeart/2009/3/layout/IncreasingArrowsProcess"/>
    <dgm:cxn modelId="{85C3774A-19A0-456F-8274-81289AF3E08B}" type="presOf" srcId="{4AF8C669-18F0-47B9-B21E-B905E3635110}" destId="{E512E0E7-0738-4471-89A9-27CD62706251}" srcOrd="0" destOrd="0" presId="urn:microsoft.com/office/officeart/2009/3/layout/IncreasingArrowsProcess"/>
    <dgm:cxn modelId="{8C7F154E-3596-446E-814F-68BFB1A897B4}" srcId="{C0106698-5D63-4A99-A7E3-E97CA4F3137E}" destId="{B23189DD-B2BC-497B-8EE4-A41DB77A6347}" srcOrd="0" destOrd="0" parTransId="{07458E3F-9383-4CA6-BB08-E5150BF2A516}" sibTransId="{8E21C0E4-A7F5-4FBE-8837-898215D26B56}"/>
    <dgm:cxn modelId="{091E65F1-1B5B-4556-BDF3-7BFAE56EF49D}" srcId="{C0106698-5D63-4A99-A7E3-E97CA4F3137E}" destId="{6CA5BCC0-CDBE-4665-85A3-047E0535EEB4}" srcOrd="3" destOrd="0" parTransId="{4CCBF833-2DED-4E71-868D-489D3648D493}" sibTransId="{813ABF3D-05C8-4E0F-AFC8-B28B212C96EF}"/>
    <dgm:cxn modelId="{ECD003E3-9989-49AB-8583-07DA6E212803}" type="presParOf" srcId="{BAF5E754-D0FE-4EE0-BE03-DCFA92E2DCEF}" destId="{9502BF80-9938-4128-8E88-2BAC81C4BFCE}" srcOrd="0" destOrd="0" presId="urn:microsoft.com/office/officeart/2009/3/layout/IncreasingArrowsProcess"/>
    <dgm:cxn modelId="{DEA370AC-F2AD-468A-A465-D7C76321D3CF}" type="presParOf" srcId="{BAF5E754-D0FE-4EE0-BE03-DCFA92E2DCEF}" destId="{6485A2DA-ED11-43AF-B42D-2A3433A55336}" srcOrd="1" destOrd="0" presId="urn:microsoft.com/office/officeart/2009/3/layout/IncreasingArrowsProcess"/>
    <dgm:cxn modelId="{12636AA6-14E3-4E30-A8D0-742CAC387A5A}" type="presParOf" srcId="{BAF5E754-D0FE-4EE0-BE03-DCFA92E2DCEF}" destId="{E512E0E7-0738-4471-89A9-27CD62706251}" srcOrd="2" destOrd="0" presId="urn:microsoft.com/office/officeart/2009/3/layout/IncreasingArrowsProcess"/>
    <dgm:cxn modelId="{FC988DE6-ABA0-4D50-B2B0-EEEFDF1335B3}" type="presParOf" srcId="{BAF5E754-D0FE-4EE0-BE03-DCFA92E2DCEF}" destId="{CA3C04F0-4183-44B6-9B0A-9E92B156C19F}" srcOrd="3" destOrd="0" presId="urn:microsoft.com/office/officeart/2009/3/layout/IncreasingArrows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BB6AAD5-BB22-443A-B98E-11707CBE16C9}" type="doc">
      <dgm:prSet loTypeId="urn:microsoft.com/office/officeart/2005/8/layout/hProcess4" loCatId="process" qsTypeId="urn:microsoft.com/office/officeart/2005/8/quickstyle/simple1" qsCatId="simple" csTypeId="urn:microsoft.com/office/officeart/2005/8/colors/colorful1" csCatId="colorful" phldr="1"/>
      <dgm:spPr/>
      <dgm:t>
        <a:bodyPr/>
        <a:lstStyle/>
        <a:p>
          <a:endParaRPr lang="en-US"/>
        </a:p>
      </dgm:t>
    </dgm:pt>
    <dgm:pt modelId="{62F3A35F-EA2B-462C-89DA-224952DBD84B}">
      <dgm:prSet phldrT="[Text]" custT="1"/>
      <dgm:spPr>
        <a:solidFill>
          <a:schemeClr val="accent1"/>
        </a:solidFill>
        <a:ln>
          <a:noFill/>
        </a:ln>
      </dgm:spPr>
      <dgm:t>
        <a:bodyPr/>
        <a:lstStyle/>
        <a:p>
          <a:r>
            <a:rPr lang="id-ID" sz="2800" b="1" dirty="0">
              <a:solidFill>
                <a:schemeClr val="bg1"/>
              </a:solidFill>
              <a:latin typeface="+mn-lt"/>
            </a:rPr>
            <a:t>Idea</a:t>
          </a:r>
          <a:endParaRPr lang="en-US" sz="2800" b="1" dirty="0">
            <a:solidFill>
              <a:schemeClr val="bg1"/>
            </a:solidFill>
            <a:latin typeface="+mn-lt"/>
          </a:endParaRPr>
        </a:p>
      </dgm:t>
    </dgm:pt>
    <dgm:pt modelId="{68C8E73F-A05A-4DC8-914A-C484D8568F55}" type="parTrans" cxnId="{78D5CF50-3633-4A11-9FE0-D306D94A091D}">
      <dgm:prSet/>
      <dgm:spPr/>
      <dgm:t>
        <a:bodyPr/>
        <a:lstStyle/>
        <a:p>
          <a:endParaRPr lang="en-US" sz="3200">
            <a:solidFill>
              <a:schemeClr val="bg1"/>
            </a:solidFill>
            <a:latin typeface="+mn-lt"/>
          </a:endParaRPr>
        </a:p>
      </dgm:t>
    </dgm:pt>
    <dgm:pt modelId="{12A631F8-73E8-4437-A632-1DA4C96C2081}" type="sibTrans" cxnId="{78D5CF50-3633-4A11-9FE0-D306D94A091D}">
      <dgm:prSet/>
      <dgm:spPr>
        <a:solidFill>
          <a:schemeClr val="accent1"/>
        </a:solidFill>
        <a:ln>
          <a:noFill/>
        </a:ln>
      </dgm:spPr>
      <dgm:t>
        <a:bodyPr/>
        <a:lstStyle/>
        <a:p>
          <a:endParaRPr lang="en-US" sz="3200">
            <a:solidFill>
              <a:schemeClr val="bg1"/>
            </a:solidFill>
            <a:latin typeface="+mn-lt"/>
          </a:endParaRPr>
        </a:p>
      </dgm:t>
    </dgm:pt>
    <dgm:pt modelId="{37FDA6AE-027B-4120-90CE-09301A415796}">
      <dgm:prSet phldrT="[Text]" custT="1"/>
      <dgm:spPr>
        <a:solidFill>
          <a:schemeClr val="accent1">
            <a:lumMod val="60000"/>
            <a:lumOff val="40000"/>
          </a:schemeClr>
        </a:solidFill>
        <a:ln>
          <a:noFill/>
        </a:ln>
      </dgm:spPr>
      <dgm:t>
        <a:bodyPr/>
        <a:lstStyle/>
        <a:p>
          <a:r>
            <a:rPr lang="id-ID" sz="2800" b="1" dirty="0">
              <a:solidFill>
                <a:schemeClr val="bg1"/>
              </a:solidFill>
              <a:latin typeface="+mn-lt"/>
            </a:rPr>
            <a:t>Research</a:t>
          </a:r>
          <a:endParaRPr lang="en-US" sz="2800" b="1" dirty="0">
            <a:solidFill>
              <a:schemeClr val="bg1"/>
            </a:solidFill>
            <a:latin typeface="+mn-lt"/>
          </a:endParaRPr>
        </a:p>
      </dgm:t>
    </dgm:pt>
    <dgm:pt modelId="{F547554B-51EF-4D52-BD83-B530786A53F6}" type="parTrans" cxnId="{97371629-EAFB-49C5-8D4C-1C2CC8EF98DA}">
      <dgm:prSet/>
      <dgm:spPr/>
      <dgm:t>
        <a:bodyPr/>
        <a:lstStyle/>
        <a:p>
          <a:endParaRPr lang="en-US" sz="3200">
            <a:solidFill>
              <a:schemeClr val="bg1"/>
            </a:solidFill>
            <a:latin typeface="+mn-lt"/>
          </a:endParaRPr>
        </a:p>
      </dgm:t>
    </dgm:pt>
    <dgm:pt modelId="{AACFA7FC-124D-47F0-AAB7-D837F03A13D6}" type="sibTrans" cxnId="{97371629-EAFB-49C5-8D4C-1C2CC8EF98DA}">
      <dgm:prSet/>
      <dgm:spPr>
        <a:solidFill>
          <a:schemeClr val="accent1">
            <a:lumMod val="60000"/>
            <a:lumOff val="40000"/>
          </a:schemeClr>
        </a:solidFill>
        <a:ln>
          <a:noFill/>
        </a:ln>
      </dgm:spPr>
      <dgm:t>
        <a:bodyPr/>
        <a:lstStyle/>
        <a:p>
          <a:endParaRPr lang="en-US" sz="3200">
            <a:solidFill>
              <a:schemeClr val="bg1"/>
            </a:solidFill>
            <a:latin typeface="+mn-lt"/>
          </a:endParaRPr>
        </a:p>
      </dgm:t>
    </dgm:pt>
    <dgm:pt modelId="{8C92A023-B595-4B7E-9FD1-86305B47363F}">
      <dgm:prSet phldrT="[Text]" custT="1"/>
      <dgm:spPr>
        <a:solidFill>
          <a:schemeClr val="tx2"/>
        </a:solidFill>
        <a:ln>
          <a:noFill/>
        </a:ln>
      </dgm:spPr>
      <dgm:t>
        <a:bodyPr/>
        <a:lstStyle/>
        <a:p>
          <a:r>
            <a:rPr lang="id-ID" sz="2800" b="1" dirty="0">
              <a:solidFill>
                <a:schemeClr val="bg1"/>
              </a:solidFill>
              <a:latin typeface="+mn-lt"/>
            </a:rPr>
            <a:t>Development</a:t>
          </a:r>
          <a:endParaRPr lang="en-US" sz="2800" b="1" dirty="0">
            <a:solidFill>
              <a:schemeClr val="bg1"/>
            </a:solidFill>
            <a:latin typeface="+mn-lt"/>
          </a:endParaRPr>
        </a:p>
      </dgm:t>
    </dgm:pt>
    <dgm:pt modelId="{126030B6-AD92-4139-8AC7-ED96A61FFA13}" type="parTrans" cxnId="{6393EA77-6C35-4795-B9F8-BC384CEB01BB}">
      <dgm:prSet/>
      <dgm:spPr/>
      <dgm:t>
        <a:bodyPr/>
        <a:lstStyle/>
        <a:p>
          <a:endParaRPr lang="en-US" sz="3200">
            <a:solidFill>
              <a:schemeClr val="bg1"/>
            </a:solidFill>
            <a:latin typeface="+mn-lt"/>
          </a:endParaRPr>
        </a:p>
      </dgm:t>
    </dgm:pt>
    <dgm:pt modelId="{45610BF7-B096-4636-A867-71803911F6BC}" type="sibTrans" cxnId="{6393EA77-6C35-4795-B9F8-BC384CEB01BB}">
      <dgm:prSet/>
      <dgm:spPr>
        <a:solidFill>
          <a:schemeClr val="tx2"/>
        </a:solidFill>
        <a:ln>
          <a:noFill/>
        </a:ln>
      </dgm:spPr>
      <dgm:t>
        <a:bodyPr/>
        <a:lstStyle/>
        <a:p>
          <a:endParaRPr lang="en-US" sz="3200">
            <a:solidFill>
              <a:schemeClr val="bg1"/>
            </a:solidFill>
            <a:latin typeface="+mn-lt"/>
          </a:endParaRPr>
        </a:p>
      </dgm:t>
    </dgm:pt>
    <dgm:pt modelId="{839B389E-0F3A-4E44-B6E2-13F1399C142F}">
      <dgm:prSet phldrT="[Text]" custT="1"/>
      <dgm:spPr>
        <a:solidFill>
          <a:schemeClr val="bg2"/>
        </a:solidFill>
        <a:ln>
          <a:noFill/>
        </a:ln>
      </dgm:spPr>
      <dgm:t>
        <a:bodyPr/>
        <a:lstStyle/>
        <a:p>
          <a:r>
            <a:rPr lang="id-ID" sz="2800" b="1" dirty="0">
              <a:solidFill>
                <a:schemeClr val="bg1"/>
              </a:solidFill>
              <a:latin typeface="+mn-lt"/>
            </a:rPr>
            <a:t>Test &amp; Launch</a:t>
          </a:r>
          <a:endParaRPr lang="en-US" sz="2800" b="1" dirty="0">
            <a:solidFill>
              <a:schemeClr val="bg1"/>
            </a:solidFill>
            <a:latin typeface="+mn-lt"/>
          </a:endParaRPr>
        </a:p>
      </dgm:t>
    </dgm:pt>
    <dgm:pt modelId="{9C2D419A-4208-435A-8DFE-59E57C79B927}" type="parTrans" cxnId="{E9F581C8-1891-4557-8FD4-140226A54CF9}">
      <dgm:prSet/>
      <dgm:spPr/>
      <dgm:t>
        <a:bodyPr/>
        <a:lstStyle/>
        <a:p>
          <a:endParaRPr lang="en-US" sz="3200">
            <a:solidFill>
              <a:schemeClr val="bg1"/>
            </a:solidFill>
            <a:latin typeface="+mn-lt"/>
          </a:endParaRPr>
        </a:p>
      </dgm:t>
    </dgm:pt>
    <dgm:pt modelId="{8F45AFFE-9FF4-4A34-B11A-ED475E2D4999}" type="sibTrans" cxnId="{E9F581C8-1891-4557-8FD4-140226A54CF9}">
      <dgm:prSet/>
      <dgm:spPr/>
      <dgm:t>
        <a:bodyPr/>
        <a:lstStyle/>
        <a:p>
          <a:endParaRPr lang="en-US" sz="3200">
            <a:solidFill>
              <a:schemeClr val="bg1"/>
            </a:solidFill>
            <a:latin typeface="+mn-lt"/>
          </a:endParaRPr>
        </a:p>
      </dgm:t>
    </dgm:pt>
    <dgm:pt modelId="{329F22C9-55CE-4923-A3AD-2FFA227599C0}" type="pres">
      <dgm:prSet presAssocID="{ABB6AAD5-BB22-443A-B98E-11707CBE16C9}" presName="Name0" presStyleCnt="0">
        <dgm:presLayoutVars>
          <dgm:dir/>
          <dgm:animLvl val="lvl"/>
          <dgm:resizeHandles val="exact"/>
        </dgm:presLayoutVars>
      </dgm:prSet>
      <dgm:spPr/>
    </dgm:pt>
    <dgm:pt modelId="{872017F4-5903-43E5-A816-F3AC98CFF3B1}" type="pres">
      <dgm:prSet presAssocID="{ABB6AAD5-BB22-443A-B98E-11707CBE16C9}" presName="tSp" presStyleCnt="0"/>
      <dgm:spPr/>
    </dgm:pt>
    <dgm:pt modelId="{D9FC563C-D769-4101-9655-D8B5A1C6252F}" type="pres">
      <dgm:prSet presAssocID="{ABB6AAD5-BB22-443A-B98E-11707CBE16C9}" presName="bSp" presStyleCnt="0"/>
      <dgm:spPr/>
    </dgm:pt>
    <dgm:pt modelId="{ED6524A3-5A32-48CD-B667-DFB44CF40773}" type="pres">
      <dgm:prSet presAssocID="{ABB6AAD5-BB22-443A-B98E-11707CBE16C9}" presName="process" presStyleCnt="0"/>
      <dgm:spPr/>
    </dgm:pt>
    <dgm:pt modelId="{D2991228-8CF8-4943-9450-6060DB6B2D0D}" type="pres">
      <dgm:prSet presAssocID="{62F3A35F-EA2B-462C-89DA-224952DBD84B}" presName="composite1" presStyleCnt="0"/>
      <dgm:spPr/>
    </dgm:pt>
    <dgm:pt modelId="{0A6DDAA2-A8F8-4C83-A2A4-E718221F4F47}" type="pres">
      <dgm:prSet presAssocID="{62F3A35F-EA2B-462C-89DA-224952DBD84B}" presName="dummyNode1" presStyleLbl="node1" presStyleIdx="0" presStyleCnt="4"/>
      <dgm:spPr/>
    </dgm:pt>
    <dgm:pt modelId="{5CD9D2C4-CA47-4E2F-9386-15BF2C5BFCE9}" type="pres">
      <dgm:prSet presAssocID="{62F3A35F-EA2B-462C-89DA-224952DBD84B}" presName="childNode1" presStyleLbl="bgAcc1" presStyleIdx="0" presStyleCnt="4" custScaleX="84828">
        <dgm:presLayoutVars>
          <dgm:bulletEnabled val="1"/>
        </dgm:presLayoutVars>
      </dgm:prSet>
      <dgm:spPr>
        <a:prstGeom prst="ellipse">
          <a:avLst/>
        </a:prstGeom>
        <a:noFill/>
        <a:ln w="31750">
          <a:solidFill>
            <a:schemeClr val="accent1"/>
          </a:solidFill>
        </a:ln>
      </dgm:spPr>
    </dgm:pt>
    <dgm:pt modelId="{0AA0795C-3E61-4B6C-BFBF-9678D7606329}" type="pres">
      <dgm:prSet presAssocID="{62F3A35F-EA2B-462C-89DA-224952DBD84B}" presName="childNode1tx" presStyleLbl="bgAcc1" presStyleIdx="0" presStyleCnt="4">
        <dgm:presLayoutVars>
          <dgm:bulletEnabled val="1"/>
        </dgm:presLayoutVars>
      </dgm:prSet>
      <dgm:spPr/>
    </dgm:pt>
    <dgm:pt modelId="{3B837679-D346-4EBB-AB0C-EE653ACF3C6C}" type="pres">
      <dgm:prSet presAssocID="{62F3A35F-EA2B-462C-89DA-224952DBD84B}" presName="parentNode1" presStyleLbl="node1" presStyleIdx="0" presStyleCnt="4">
        <dgm:presLayoutVars>
          <dgm:chMax val="1"/>
          <dgm:bulletEnabled val="1"/>
        </dgm:presLayoutVars>
      </dgm:prSet>
      <dgm:spPr/>
    </dgm:pt>
    <dgm:pt modelId="{89312213-4838-4C30-A681-20C663B3ED12}" type="pres">
      <dgm:prSet presAssocID="{62F3A35F-EA2B-462C-89DA-224952DBD84B}" presName="connSite1" presStyleCnt="0"/>
      <dgm:spPr/>
    </dgm:pt>
    <dgm:pt modelId="{1FE64DFD-23AF-4F50-BCBC-C27132FB3B0D}" type="pres">
      <dgm:prSet presAssocID="{12A631F8-73E8-4437-A632-1DA4C96C2081}" presName="Name9" presStyleLbl="sibTrans2D1" presStyleIdx="0" presStyleCnt="3"/>
      <dgm:spPr/>
    </dgm:pt>
    <dgm:pt modelId="{3E192D9B-A9E7-40C2-8A43-829922D5ACBF}" type="pres">
      <dgm:prSet presAssocID="{37FDA6AE-027B-4120-90CE-09301A415796}" presName="composite2" presStyleCnt="0"/>
      <dgm:spPr/>
    </dgm:pt>
    <dgm:pt modelId="{C4A7D10B-4C13-456F-9E6C-9F9985127CE1}" type="pres">
      <dgm:prSet presAssocID="{37FDA6AE-027B-4120-90CE-09301A415796}" presName="dummyNode2" presStyleLbl="node1" presStyleIdx="0" presStyleCnt="4"/>
      <dgm:spPr/>
    </dgm:pt>
    <dgm:pt modelId="{B651F1CF-D429-4713-ABB8-9F7461E4F7F5}" type="pres">
      <dgm:prSet presAssocID="{37FDA6AE-027B-4120-90CE-09301A415796}" presName="childNode2" presStyleLbl="bgAcc1" presStyleIdx="1" presStyleCnt="4" custScaleX="84828">
        <dgm:presLayoutVars>
          <dgm:bulletEnabled val="1"/>
        </dgm:presLayoutVars>
      </dgm:prSet>
      <dgm:spPr>
        <a:prstGeom prst="ellipse">
          <a:avLst/>
        </a:prstGeom>
        <a:noFill/>
        <a:ln w="31750">
          <a:solidFill>
            <a:schemeClr val="accent1">
              <a:lumMod val="60000"/>
              <a:lumOff val="40000"/>
            </a:schemeClr>
          </a:solidFill>
        </a:ln>
      </dgm:spPr>
    </dgm:pt>
    <dgm:pt modelId="{935188BB-FF57-4D09-84D9-19ECEEFAA612}" type="pres">
      <dgm:prSet presAssocID="{37FDA6AE-027B-4120-90CE-09301A415796}" presName="childNode2tx" presStyleLbl="bgAcc1" presStyleIdx="1" presStyleCnt="4">
        <dgm:presLayoutVars>
          <dgm:bulletEnabled val="1"/>
        </dgm:presLayoutVars>
      </dgm:prSet>
      <dgm:spPr/>
    </dgm:pt>
    <dgm:pt modelId="{D1957E8D-52E6-47CA-9E1F-B3BE7EB3E09B}" type="pres">
      <dgm:prSet presAssocID="{37FDA6AE-027B-4120-90CE-09301A415796}" presName="parentNode2" presStyleLbl="node1" presStyleIdx="1" presStyleCnt="4">
        <dgm:presLayoutVars>
          <dgm:chMax val="0"/>
          <dgm:bulletEnabled val="1"/>
        </dgm:presLayoutVars>
      </dgm:prSet>
      <dgm:spPr/>
    </dgm:pt>
    <dgm:pt modelId="{99CED883-7DB5-4B78-B4E7-386BDE96A531}" type="pres">
      <dgm:prSet presAssocID="{37FDA6AE-027B-4120-90CE-09301A415796}" presName="connSite2" presStyleCnt="0"/>
      <dgm:spPr/>
    </dgm:pt>
    <dgm:pt modelId="{BF198A36-C0C4-4E90-AC13-6C982ACE8400}" type="pres">
      <dgm:prSet presAssocID="{AACFA7FC-124D-47F0-AAB7-D837F03A13D6}" presName="Name18" presStyleLbl="sibTrans2D1" presStyleIdx="1" presStyleCnt="3"/>
      <dgm:spPr/>
    </dgm:pt>
    <dgm:pt modelId="{D6723E67-A432-4FEE-AC6B-8E6B17DEE5B7}" type="pres">
      <dgm:prSet presAssocID="{8C92A023-B595-4B7E-9FD1-86305B47363F}" presName="composite1" presStyleCnt="0"/>
      <dgm:spPr/>
    </dgm:pt>
    <dgm:pt modelId="{47D1E680-C156-4E6D-86C6-95E9E423BCC9}" type="pres">
      <dgm:prSet presAssocID="{8C92A023-B595-4B7E-9FD1-86305B47363F}" presName="dummyNode1" presStyleLbl="node1" presStyleIdx="1" presStyleCnt="4"/>
      <dgm:spPr/>
    </dgm:pt>
    <dgm:pt modelId="{C26DB7B9-FAD6-48DB-954D-A5E46F77BD6D}" type="pres">
      <dgm:prSet presAssocID="{8C92A023-B595-4B7E-9FD1-86305B47363F}" presName="childNode1" presStyleLbl="bgAcc1" presStyleIdx="2" presStyleCnt="4" custScaleX="84828">
        <dgm:presLayoutVars>
          <dgm:bulletEnabled val="1"/>
        </dgm:presLayoutVars>
      </dgm:prSet>
      <dgm:spPr>
        <a:prstGeom prst="ellipse">
          <a:avLst/>
        </a:prstGeom>
        <a:noFill/>
        <a:ln w="31750">
          <a:solidFill>
            <a:schemeClr val="tx2"/>
          </a:solidFill>
        </a:ln>
      </dgm:spPr>
    </dgm:pt>
    <dgm:pt modelId="{313EE525-068F-4B0D-B80F-E3D1A721A503}" type="pres">
      <dgm:prSet presAssocID="{8C92A023-B595-4B7E-9FD1-86305B47363F}" presName="childNode1tx" presStyleLbl="bgAcc1" presStyleIdx="2" presStyleCnt="4">
        <dgm:presLayoutVars>
          <dgm:bulletEnabled val="1"/>
        </dgm:presLayoutVars>
      </dgm:prSet>
      <dgm:spPr/>
    </dgm:pt>
    <dgm:pt modelId="{47A26F57-A010-4072-9EBD-86BD6484D91B}" type="pres">
      <dgm:prSet presAssocID="{8C92A023-B595-4B7E-9FD1-86305B47363F}" presName="parentNode1" presStyleLbl="node1" presStyleIdx="2" presStyleCnt="4">
        <dgm:presLayoutVars>
          <dgm:chMax val="1"/>
          <dgm:bulletEnabled val="1"/>
        </dgm:presLayoutVars>
      </dgm:prSet>
      <dgm:spPr/>
    </dgm:pt>
    <dgm:pt modelId="{48206F52-42E7-4248-B79E-9B1077913B20}" type="pres">
      <dgm:prSet presAssocID="{8C92A023-B595-4B7E-9FD1-86305B47363F}" presName="connSite1" presStyleCnt="0"/>
      <dgm:spPr/>
    </dgm:pt>
    <dgm:pt modelId="{2467359E-7225-4CFB-BBD2-900CCD5D7BDE}" type="pres">
      <dgm:prSet presAssocID="{45610BF7-B096-4636-A867-71803911F6BC}" presName="Name9" presStyleLbl="sibTrans2D1" presStyleIdx="2" presStyleCnt="3"/>
      <dgm:spPr/>
    </dgm:pt>
    <dgm:pt modelId="{0F447C47-A4FF-407A-BC1F-16AC042D6327}" type="pres">
      <dgm:prSet presAssocID="{839B389E-0F3A-4E44-B6E2-13F1399C142F}" presName="composite2" presStyleCnt="0"/>
      <dgm:spPr/>
    </dgm:pt>
    <dgm:pt modelId="{21F77DA2-0E77-43BA-AFE7-885029D8FC3B}" type="pres">
      <dgm:prSet presAssocID="{839B389E-0F3A-4E44-B6E2-13F1399C142F}" presName="dummyNode2" presStyleLbl="node1" presStyleIdx="2" presStyleCnt="4"/>
      <dgm:spPr/>
    </dgm:pt>
    <dgm:pt modelId="{939DFC11-B217-40F1-B0EE-ADA1D5FE8FDC}" type="pres">
      <dgm:prSet presAssocID="{839B389E-0F3A-4E44-B6E2-13F1399C142F}" presName="childNode2" presStyleLbl="bgAcc1" presStyleIdx="3" presStyleCnt="4" custScaleX="84828">
        <dgm:presLayoutVars>
          <dgm:bulletEnabled val="1"/>
        </dgm:presLayoutVars>
      </dgm:prSet>
      <dgm:spPr>
        <a:prstGeom prst="ellipse">
          <a:avLst/>
        </a:prstGeom>
        <a:noFill/>
        <a:ln w="31750">
          <a:solidFill>
            <a:schemeClr val="bg2"/>
          </a:solidFill>
        </a:ln>
      </dgm:spPr>
    </dgm:pt>
    <dgm:pt modelId="{999DAA6F-B9C3-4EA2-A461-724C3FC87C73}" type="pres">
      <dgm:prSet presAssocID="{839B389E-0F3A-4E44-B6E2-13F1399C142F}" presName="childNode2tx" presStyleLbl="bgAcc1" presStyleIdx="3" presStyleCnt="4">
        <dgm:presLayoutVars>
          <dgm:bulletEnabled val="1"/>
        </dgm:presLayoutVars>
      </dgm:prSet>
      <dgm:spPr/>
    </dgm:pt>
    <dgm:pt modelId="{A9F63716-280D-4A8A-8AF8-9D84FEF36D8F}" type="pres">
      <dgm:prSet presAssocID="{839B389E-0F3A-4E44-B6E2-13F1399C142F}" presName="parentNode2" presStyleLbl="node1" presStyleIdx="3" presStyleCnt="4">
        <dgm:presLayoutVars>
          <dgm:chMax val="0"/>
          <dgm:bulletEnabled val="1"/>
        </dgm:presLayoutVars>
      </dgm:prSet>
      <dgm:spPr/>
    </dgm:pt>
    <dgm:pt modelId="{FCAE0843-F8C6-41B9-81A8-7C72B81CAA10}" type="pres">
      <dgm:prSet presAssocID="{839B389E-0F3A-4E44-B6E2-13F1399C142F}" presName="connSite2" presStyleCnt="0"/>
      <dgm:spPr/>
    </dgm:pt>
  </dgm:ptLst>
  <dgm:cxnLst>
    <dgm:cxn modelId="{DBFB7500-F026-4476-8CF1-F8C40CA19FAA}" type="presOf" srcId="{AACFA7FC-124D-47F0-AAB7-D837F03A13D6}" destId="{BF198A36-C0C4-4E90-AC13-6C982ACE8400}" srcOrd="0" destOrd="0" presId="urn:microsoft.com/office/officeart/2005/8/layout/hProcess4"/>
    <dgm:cxn modelId="{770D9603-AD18-467A-A051-F2E60B678BC8}" type="presOf" srcId="{ABB6AAD5-BB22-443A-B98E-11707CBE16C9}" destId="{329F22C9-55CE-4923-A3AD-2FFA227599C0}" srcOrd="0" destOrd="0" presId="urn:microsoft.com/office/officeart/2005/8/layout/hProcess4"/>
    <dgm:cxn modelId="{6A667D1B-C740-46A2-B109-3732A1D74934}" type="presOf" srcId="{839B389E-0F3A-4E44-B6E2-13F1399C142F}" destId="{A9F63716-280D-4A8A-8AF8-9D84FEF36D8F}" srcOrd="0" destOrd="0" presId="urn:microsoft.com/office/officeart/2005/8/layout/hProcess4"/>
    <dgm:cxn modelId="{97371629-EAFB-49C5-8D4C-1C2CC8EF98DA}" srcId="{ABB6AAD5-BB22-443A-B98E-11707CBE16C9}" destId="{37FDA6AE-027B-4120-90CE-09301A415796}" srcOrd="1" destOrd="0" parTransId="{F547554B-51EF-4D52-BD83-B530786A53F6}" sibTransId="{AACFA7FC-124D-47F0-AAB7-D837F03A13D6}"/>
    <dgm:cxn modelId="{B976875D-2F82-442E-9793-043A28D66C70}" type="presOf" srcId="{37FDA6AE-027B-4120-90CE-09301A415796}" destId="{D1957E8D-52E6-47CA-9E1F-B3BE7EB3E09B}" srcOrd="0" destOrd="0" presId="urn:microsoft.com/office/officeart/2005/8/layout/hProcess4"/>
    <dgm:cxn modelId="{9613CE5F-E57B-4AAC-BC4D-E0DACBFF58C4}" type="presOf" srcId="{8C92A023-B595-4B7E-9FD1-86305B47363F}" destId="{47A26F57-A010-4072-9EBD-86BD6484D91B}" srcOrd="0" destOrd="0" presId="urn:microsoft.com/office/officeart/2005/8/layout/hProcess4"/>
    <dgm:cxn modelId="{78D5CF50-3633-4A11-9FE0-D306D94A091D}" srcId="{ABB6AAD5-BB22-443A-B98E-11707CBE16C9}" destId="{62F3A35F-EA2B-462C-89DA-224952DBD84B}" srcOrd="0" destOrd="0" parTransId="{68C8E73F-A05A-4DC8-914A-C484D8568F55}" sibTransId="{12A631F8-73E8-4437-A632-1DA4C96C2081}"/>
    <dgm:cxn modelId="{8490D656-0161-437A-A8E1-6417C0BA49AD}" type="presOf" srcId="{62F3A35F-EA2B-462C-89DA-224952DBD84B}" destId="{3B837679-D346-4EBB-AB0C-EE653ACF3C6C}" srcOrd="0" destOrd="0" presId="urn:microsoft.com/office/officeart/2005/8/layout/hProcess4"/>
    <dgm:cxn modelId="{6393EA77-6C35-4795-B9F8-BC384CEB01BB}" srcId="{ABB6AAD5-BB22-443A-B98E-11707CBE16C9}" destId="{8C92A023-B595-4B7E-9FD1-86305B47363F}" srcOrd="2" destOrd="0" parTransId="{126030B6-AD92-4139-8AC7-ED96A61FFA13}" sibTransId="{45610BF7-B096-4636-A867-71803911F6BC}"/>
    <dgm:cxn modelId="{E2B732B6-4C0F-497B-AEA9-853A636C40AD}" type="presOf" srcId="{45610BF7-B096-4636-A867-71803911F6BC}" destId="{2467359E-7225-4CFB-BBD2-900CCD5D7BDE}" srcOrd="0" destOrd="0" presId="urn:microsoft.com/office/officeart/2005/8/layout/hProcess4"/>
    <dgm:cxn modelId="{E9F581C8-1891-4557-8FD4-140226A54CF9}" srcId="{ABB6AAD5-BB22-443A-B98E-11707CBE16C9}" destId="{839B389E-0F3A-4E44-B6E2-13F1399C142F}" srcOrd="3" destOrd="0" parTransId="{9C2D419A-4208-435A-8DFE-59E57C79B927}" sibTransId="{8F45AFFE-9FF4-4A34-B11A-ED475E2D4999}"/>
    <dgm:cxn modelId="{48EB64D8-D7DB-49D6-A86C-6BE1F4E372C2}" type="presOf" srcId="{12A631F8-73E8-4437-A632-1DA4C96C2081}" destId="{1FE64DFD-23AF-4F50-BCBC-C27132FB3B0D}" srcOrd="0" destOrd="0" presId="urn:microsoft.com/office/officeart/2005/8/layout/hProcess4"/>
    <dgm:cxn modelId="{7ADA98DD-983C-46CC-B5C2-693BD4657228}" type="presParOf" srcId="{329F22C9-55CE-4923-A3AD-2FFA227599C0}" destId="{872017F4-5903-43E5-A816-F3AC98CFF3B1}" srcOrd="0" destOrd="0" presId="urn:microsoft.com/office/officeart/2005/8/layout/hProcess4"/>
    <dgm:cxn modelId="{7CE036BE-A59A-4CED-9FCF-247DD283D436}" type="presParOf" srcId="{329F22C9-55CE-4923-A3AD-2FFA227599C0}" destId="{D9FC563C-D769-4101-9655-D8B5A1C6252F}" srcOrd="1" destOrd="0" presId="urn:microsoft.com/office/officeart/2005/8/layout/hProcess4"/>
    <dgm:cxn modelId="{0C241284-75E3-4A93-AF6E-60ED38DB4A30}" type="presParOf" srcId="{329F22C9-55CE-4923-A3AD-2FFA227599C0}" destId="{ED6524A3-5A32-48CD-B667-DFB44CF40773}" srcOrd="2" destOrd="0" presId="urn:microsoft.com/office/officeart/2005/8/layout/hProcess4"/>
    <dgm:cxn modelId="{864B6911-F81D-41D8-B9EF-3432C23B5C40}" type="presParOf" srcId="{ED6524A3-5A32-48CD-B667-DFB44CF40773}" destId="{D2991228-8CF8-4943-9450-6060DB6B2D0D}" srcOrd="0" destOrd="0" presId="urn:microsoft.com/office/officeart/2005/8/layout/hProcess4"/>
    <dgm:cxn modelId="{9AC219B2-2245-40C4-AA9A-1A2350819F15}" type="presParOf" srcId="{D2991228-8CF8-4943-9450-6060DB6B2D0D}" destId="{0A6DDAA2-A8F8-4C83-A2A4-E718221F4F47}" srcOrd="0" destOrd="0" presId="urn:microsoft.com/office/officeart/2005/8/layout/hProcess4"/>
    <dgm:cxn modelId="{E004A6AB-6284-4491-9E00-6EFB4A200CDC}" type="presParOf" srcId="{D2991228-8CF8-4943-9450-6060DB6B2D0D}" destId="{5CD9D2C4-CA47-4E2F-9386-15BF2C5BFCE9}" srcOrd="1" destOrd="0" presId="urn:microsoft.com/office/officeart/2005/8/layout/hProcess4"/>
    <dgm:cxn modelId="{30467D18-82F6-4730-BF04-AC6C6B5182CC}" type="presParOf" srcId="{D2991228-8CF8-4943-9450-6060DB6B2D0D}" destId="{0AA0795C-3E61-4B6C-BFBF-9678D7606329}" srcOrd="2" destOrd="0" presId="urn:microsoft.com/office/officeart/2005/8/layout/hProcess4"/>
    <dgm:cxn modelId="{4537D49B-37E8-496F-80A2-C1E924F2C4FD}" type="presParOf" srcId="{D2991228-8CF8-4943-9450-6060DB6B2D0D}" destId="{3B837679-D346-4EBB-AB0C-EE653ACF3C6C}" srcOrd="3" destOrd="0" presId="urn:microsoft.com/office/officeart/2005/8/layout/hProcess4"/>
    <dgm:cxn modelId="{5398CB4C-A188-4DFE-BB91-70C70595218E}" type="presParOf" srcId="{D2991228-8CF8-4943-9450-6060DB6B2D0D}" destId="{89312213-4838-4C30-A681-20C663B3ED12}" srcOrd="4" destOrd="0" presId="urn:microsoft.com/office/officeart/2005/8/layout/hProcess4"/>
    <dgm:cxn modelId="{6B7BC6CD-365E-458A-91BB-5DBE2525586B}" type="presParOf" srcId="{ED6524A3-5A32-48CD-B667-DFB44CF40773}" destId="{1FE64DFD-23AF-4F50-BCBC-C27132FB3B0D}" srcOrd="1" destOrd="0" presId="urn:microsoft.com/office/officeart/2005/8/layout/hProcess4"/>
    <dgm:cxn modelId="{B12055CD-D724-4AD3-A56D-0F324641E1BF}" type="presParOf" srcId="{ED6524A3-5A32-48CD-B667-DFB44CF40773}" destId="{3E192D9B-A9E7-40C2-8A43-829922D5ACBF}" srcOrd="2" destOrd="0" presId="urn:microsoft.com/office/officeart/2005/8/layout/hProcess4"/>
    <dgm:cxn modelId="{8A4586F8-DCD2-4625-A653-E9A149B2383C}" type="presParOf" srcId="{3E192D9B-A9E7-40C2-8A43-829922D5ACBF}" destId="{C4A7D10B-4C13-456F-9E6C-9F9985127CE1}" srcOrd="0" destOrd="0" presId="urn:microsoft.com/office/officeart/2005/8/layout/hProcess4"/>
    <dgm:cxn modelId="{2E499C81-A31E-4FF5-ABB6-93FBB4F09084}" type="presParOf" srcId="{3E192D9B-A9E7-40C2-8A43-829922D5ACBF}" destId="{B651F1CF-D429-4713-ABB8-9F7461E4F7F5}" srcOrd="1" destOrd="0" presId="urn:microsoft.com/office/officeart/2005/8/layout/hProcess4"/>
    <dgm:cxn modelId="{4D10BA94-54CF-4CBC-8C87-497804F89FC0}" type="presParOf" srcId="{3E192D9B-A9E7-40C2-8A43-829922D5ACBF}" destId="{935188BB-FF57-4D09-84D9-19ECEEFAA612}" srcOrd="2" destOrd="0" presId="urn:microsoft.com/office/officeart/2005/8/layout/hProcess4"/>
    <dgm:cxn modelId="{3D501E75-7AE2-4567-B427-48E8C77571AE}" type="presParOf" srcId="{3E192D9B-A9E7-40C2-8A43-829922D5ACBF}" destId="{D1957E8D-52E6-47CA-9E1F-B3BE7EB3E09B}" srcOrd="3" destOrd="0" presId="urn:microsoft.com/office/officeart/2005/8/layout/hProcess4"/>
    <dgm:cxn modelId="{A3AECACA-6947-44D1-A3CB-4FEB8590E358}" type="presParOf" srcId="{3E192D9B-A9E7-40C2-8A43-829922D5ACBF}" destId="{99CED883-7DB5-4B78-B4E7-386BDE96A531}" srcOrd="4" destOrd="0" presId="urn:microsoft.com/office/officeart/2005/8/layout/hProcess4"/>
    <dgm:cxn modelId="{8CCF66FA-FF53-42CB-81AC-153C409928B8}" type="presParOf" srcId="{ED6524A3-5A32-48CD-B667-DFB44CF40773}" destId="{BF198A36-C0C4-4E90-AC13-6C982ACE8400}" srcOrd="3" destOrd="0" presId="urn:microsoft.com/office/officeart/2005/8/layout/hProcess4"/>
    <dgm:cxn modelId="{AF2D29FC-C9BF-4BFE-B2F4-D26B05C0DC0B}" type="presParOf" srcId="{ED6524A3-5A32-48CD-B667-DFB44CF40773}" destId="{D6723E67-A432-4FEE-AC6B-8E6B17DEE5B7}" srcOrd="4" destOrd="0" presId="urn:microsoft.com/office/officeart/2005/8/layout/hProcess4"/>
    <dgm:cxn modelId="{DB849738-C7D9-44FB-9A98-84C2CEF74686}" type="presParOf" srcId="{D6723E67-A432-4FEE-AC6B-8E6B17DEE5B7}" destId="{47D1E680-C156-4E6D-86C6-95E9E423BCC9}" srcOrd="0" destOrd="0" presId="urn:microsoft.com/office/officeart/2005/8/layout/hProcess4"/>
    <dgm:cxn modelId="{02E00188-D35C-4519-80F5-0472050F2E1B}" type="presParOf" srcId="{D6723E67-A432-4FEE-AC6B-8E6B17DEE5B7}" destId="{C26DB7B9-FAD6-48DB-954D-A5E46F77BD6D}" srcOrd="1" destOrd="0" presId="urn:microsoft.com/office/officeart/2005/8/layout/hProcess4"/>
    <dgm:cxn modelId="{9DB225EA-EEA7-427A-9CE0-4A1972857CBB}" type="presParOf" srcId="{D6723E67-A432-4FEE-AC6B-8E6B17DEE5B7}" destId="{313EE525-068F-4B0D-B80F-E3D1A721A503}" srcOrd="2" destOrd="0" presId="urn:microsoft.com/office/officeart/2005/8/layout/hProcess4"/>
    <dgm:cxn modelId="{DF908D50-A629-4CA7-AC73-BCFE8C526A4E}" type="presParOf" srcId="{D6723E67-A432-4FEE-AC6B-8E6B17DEE5B7}" destId="{47A26F57-A010-4072-9EBD-86BD6484D91B}" srcOrd="3" destOrd="0" presId="urn:microsoft.com/office/officeart/2005/8/layout/hProcess4"/>
    <dgm:cxn modelId="{7DE94680-00E6-4884-B3F6-B0114CB085B5}" type="presParOf" srcId="{D6723E67-A432-4FEE-AC6B-8E6B17DEE5B7}" destId="{48206F52-42E7-4248-B79E-9B1077913B20}" srcOrd="4" destOrd="0" presId="urn:microsoft.com/office/officeart/2005/8/layout/hProcess4"/>
    <dgm:cxn modelId="{BA232F33-98C8-44F2-A362-44ECBD569FCD}" type="presParOf" srcId="{ED6524A3-5A32-48CD-B667-DFB44CF40773}" destId="{2467359E-7225-4CFB-BBD2-900CCD5D7BDE}" srcOrd="5" destOrd="0" presId="urn:microsoft.com/office/officeart/2005/8/layout/hProcess4"/>
    <dgm:cxn modelId="{7088F79E-4B89-45C6-8520-60363C115655}" type="presParOf" srcId="{ED6524A3-5A32-48CD-B667-DFB44CF40773}" destId="{0F447C47-A4FF-407A-BC1F-16AC042D6327}" srcOrd="6" destOrd="0" presId="urn:microsoft.com/office/officeart/2005/8/layout/hProcess4"/>
    <dgm:cxn modelId="{2882240E-D60A-4B13-B04F-9EB92D951C16}" type="presParOf" srcId="{0F447C47-A4FF-407A-BC1F-16AC042D6327}" destId="{21F77DA2-0E77-43BA-AFE7-885029D8FC3B}" srcOrd="0" destOrd="0" presId="urn:microsoft.com/office/officeart/2005/8/layout/hProcess4"/>
    <dgm:cxn modelId="{EF2CFF41-B6D7-4605-A432-17FFE03723E8}" type="presParOf" srcId="{0F447C47-A4FF-407A-BC1F-16AC042D6327}" destId="{939DFC11-B217-40F1-B0EE-ADA1D5FE8FDC}" srcOrd="1" destOrd="0" presId="urn:microsoft.com/office/officeart/2005/8/layout/hProcess4"/>
    <dgm:cxn modelId="{1F3EE3C8-8D51-4449-9CFB-618537A23BE9}" type="presParOf" srcId="{0F447C47-A4FF-407A-BC1F-16AC042D6327}" destId="{999DAA6F-B9C3-4EA2-A461-724C3FC87C73}" srcOrd="2" destOrd="0" presId="urn:microsoft.com/office/officeart/2005/8/layout/hProcess4"/>
    <dgm:cxn modelId="{AFC64B23-FD31-4488-821B-DF6ED91D7957}" type="presParOf" srcId="{0F447C47-A4FF-407A-BC1F-16AC042D6327}" destId="{A9F63716-280D-4A8A-8AF8-9D84FEF36D8F}" srcOrd="3" destOrd="0" presId="urn:microsoft.com/office/officeart/2005/8/layout/hProcess4"/>
    <dgm:cxn modelId="{76B2426E-2A16-46EC-BDA3-768EAF6B47ED}" type="presParOf" srcId="{0F447C47-A4FF-407A-BC1F-16AC042D6327}" destId="{FCAE0843-F8C6-41B9-81A8-7C72B81CAA10}" srcOrd="4" destOrd="0" presId="urn:microsoft.com/office/officeart/2005/8/layout/hProcess4"/>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02BF80-9938-4128-8E88-2BAC81C4BFCE}">
      <dsp:nvSpPr>
        <dsp:cNvPr id="0" name=""/>
        <dsp:cNvSpPr/>
      </dsp:nvSpPr>
      <dsp:spPr>
        <a:xfrm>
          <a:off x="0" y="3127653"/>
          <a:ext cx="14509439" cy="2112422"/>
        </a:xfrm>
        <a:prstGeom prst="rightArrow">
          <a:avLst>
            <a:gd name="adj1" fmla="val 50000"/>
            <a:gd name="adj2" fmla="val 5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254000" bIns="335347" numCol="1" spcCol="1270" anchor="ctr" anchorCtr="0">
          <a:noAutofit/>
        </a:bodyPr>
        <a:lstStyle/>
        <a:p>
          <a:pPr marL="0" lvl="0" indent="0" algn="l" defTabSz="1600200">
            <a:lnSpc>
              <a:spcPct val="90000"/>
            </a:lnSpc>
            <a:spcBef>
              <a:spcPct val="0"/>
            </a:spcBef>
            <a:spcAft>
              <a:spcPct val="35000"/>
            </a:spcAft>
            <a:buNone/>
          </a:pPr>
          <a:r>
            <a:rPr lang="id-ID" sz="3600" kern="1200" dirty="0"/>
            <a:t>   </a:t>
          </a:r>
          <a:endParaRPr lang="en-US" sz="3600" kern="1200" dirty="0"/>
        </a:p>
      </dsp:txBody>
      <dsp:txXfrm>
        <a:off x="0" y="3655759"/>
        <a:ext cx="13981334" cy="1056211"/>
      </dsp:txXfrm>
    </dsp:sp>
    <dsp:sp modelId="{6485A2DA-ED11-43AF-B42D-2A3433A55336}">
      <dsp:nvSpPr>
        <dsp:cNvPr id="0" name=""/>
        <dsp:cNvSpPr/>
      </dsp:nvSpPr>
      <dsp:spPr>
        <a:xfrm>
          <a:off x="3344425" y="3898737"/>
          <a:ext cx="11165013" cy="2112422"/>
        </a:xfrm>
        <a:prstGeom prst="rightArrow">
          <a:avLst>
            <a:gd name="adj1" fmla="val 50000"/>
            <a:gd name="adj2" fmla="val 50000"/>
          </a:avLst>
        </a:prstGeom>
        <a:solidFill>
          <a:schemeClr val="accent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254000" bIns="335347" numCol="1" spcCol="1270" anchor="ctr" anchorCtr="0">
          <a:noAutofit/>
        </a:bodyPr>
        <a:lstStyle/>
        <a:p>
          <a:pPr marL="0" lvl="0" indent="0" algn="l" defTabSz="1600200">
            <a:lnSpc>
              <a:spcPct val="90000"/>
            </a:lnSpc>
            <a:spcBef>
              <a:spcPct val="0"/>
            </a:spcBef>
            <a:spcAft>
              <a:spcPct val="35000"/>
            </a:spcAft>
            <a:buNone/>
          </a:pPr>
          <a:endParaRPr lang="en-US" sz="3600" kern="1200"/>
        </a:p>
      </dsp:txBody>
      <dsp:txXfrm>
        <a:off x="3344425" y="4426843"/>
        <a:ext cx="10636908" cy="1056211"/>
      </dsp:txXfrm>
    </dsp:sp>
    <dsp:sp modelId="{E512E0E7-0738-4471-89A9-27CD62706251}">
      <dsp:nvSpPr>
        <dsp:cNvPr id="0" name=""/>
        <dsp:cNvSpPr/>
      </dsp:nvSpPr>
      <dsp:spPr>
        <a:xfrm>
          <a:off x="6688851" y="4715153"/>
          <a:ext cx="7820587" cy="2112422"/>
        </a:xfrm>
        <a:prstGeom prst="rightArrow">
          <a:avLst>
            <a:gd name="adj1" fmla="val 50000"/>
            <a:gd name="adj2" fmla="val 50000"/>
          </a:avLst>
        </a:prstGeom>
        <a:solidFill>
          <a:schemeClr val="accent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254000" bIns="335347" numCol="1" spcCol="1270" anchor="ctr" anchorCtr="0">
          <a:noAutofit/>
        </a:bodyPr>
        <a:lstStyle/>
        <a:p>
          <a:pPr marL="0" lvl="0" indent="0" algn="l" defTabSz="1600200">
            <a:lnSpc>
              <a:spcPct val="90000"/>
            </a:lnSpc>
            <a:spcBef>
              <a:spcPct val="0"/>
            </a:spcBef>
            <a:spcAft>
              <a:spcPct val="35000"/>
            </a:spcAft>
            <a:buNone/>
          </a:pPr>
          <a:r>
            <a:rPr lang="id-ID" sz="3600" kern="1200" dirty="0"/>
            <a:t>   </a:t>
          </a:r>
          <a:endParaRPr lang="en-US" sz="3600" kern="1200" dirty="0"/>
        </a:p>
      </dsp:txBody>
      <dsp:txXfrm>
        <a:off x="6688851" y="5243259"/>
        <a:ext cx="7292482" cy="1056211"/>
      </dsp:txXfrm>
    </dsp:sp>
    <dsp:sp modelId="{CA3C04F0-4183-44B6-9B0A-9E92B156C19F}">
      <dsp:nvSpPr>
        <dsp:cNvPr id="0" name=""/>
        <dsp:cNvSpPr/>
      </dsp:nvSpPr>
      <dsp:spPr>
        <a:xfrm>
          <a:off x="10033277" y="5553601"/>
          <a:ext cx="4476161" cy="2112422"/>
        </a:xfrm>
        <a:prstGeom prst="rightArrow">
          <a:avLst>
            <a:gd name="adj1" fmla="val 50000"/>
            <a:gd name="adj2" fmla="val 50000"/>
          </a:avLst>
        </a:prstGeom>
        <a:solidFill>
          <a:schemeClr val="accent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254000" bIns="335347" numCol="1" spcCol="1270" anchor="ctr" anchorCtr="0">
          <a:noAutofit/>
        </a:bodyPr>
        <a:lstStyle/>
        <a:p>
          <a:pPr marL="0" lvl="0" indent="0" algn="l" defTabSz="1600200">
            <a:lnSpc>
              <a:spcPct val="90000"/>
            </a:lnSpc>
            <a:spcBef>
              <a:spcPct val="0"/>
            </a:spcBef>
            <a:spcAft>
              <a:spcPct val="35000"/>
            </a:spcAft>
            <a:buNone/>
          </a:pPr>
          <a:r>
            <a:rPr lang="id-ID" sz="3600" kern="1200" dirty="0"/>
            <a:t>  </a:t>
          </a:r>
          <a:endParaRPr lang="en-US" sz="3600" kern="1200" dirty="0"/>
        </a:p>
      </dsp:txBody>
      <dsp:txXfrm>
        <a:off x="10033277" y="6081707"/>
        <a:ext cx="3948056" cy="105621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D9D2C4-CA47-4E2F-9386-15BF2C5BFCE9}">
      <dsp:nvSpPr>
        <dsp:cNvPr id="0" name=""/>
        <dsp:cNvSpPr/>
      </dsp:nvSpPr>
      <dsp:spPr>
        <a:xfrm>
          <a:off x="277131" y="2095288"/>
          <a:ext cx="3019901" cy="2936279"/>
        </a:xfrm>
        <a:prstGeom prst="ellipse">
          <a:avLst/>
        </a:prstGeom>
        <a:noFill/>
        <a:ln w="31750" cap="flat" cmpd="sng" algn="ctr">
          <a:solidFill>
            <a:schemeClr val="accent1"/>
          </a:solidFill>
          <a:prstDash val="solid"/>
        </a:ln>
        <a:effectLst/>
      </dsp:spPr>
      <dsp:style>
        <a:lnRef idx="2">
          <a:scrgbClr r="0" g="0" b="0"/>
        </a:lnRef>
        <a:fillRef idx="1">
          <a:scrgbClr r="0" g="0" b="0"/>
        </a:fillRef>
        <a:effectRef idx="0">
          <a:scrgbClr r="0" g="0" b="0"/>
        </a:effectRef>
        <a:fontRef idx="minor"/>
      </dsp:style>
    </dsp:sp>
    <dsp:sp modelId="{1FE64DFD-23AF-4F50-BCBC-C27132FB3B0D}">
      <dsp:nvSpPr>
        <dsp:cNvPr id="0" name=""/>
        <dsp:cNvSpPr/>
      </dsp:nvSpPr>
      <dsp:spPr>
        <a:xfrm>
          <a:off x="1955635" y="2607588"/>
          <a:ext cx="4202349" cy="4202349"/>
        </a:xfrm>
        <a:prstGeom prst="leftCircularArrow">
          <a:avLst>
            <a:gd name="adj1" fmla="val 3807"/>
            <a:gd name="adj2" fmla="val 475880"/>
            <a:gd name="adj3" fmla="val 2251391"/>
            <a:gd name="adj4" fmla="val 9024489"/>
            <a:gd name="adj5" fmla="val 4442"/>
          </a:avLst>
        </a:prstGeom>
        <a:solidFill>
          <a:schemeClr val="accent1"/>
        </a:solidFill>
        <a:ln>
          <a:noFill/>
        </a:ln>
        <a:effectLst/>
      </dsp:spPr>
      <dsp:style>
        <a:lnRef idx="0">
          <a:scrgbClr r="0" g="0" b="0"/>
        </a:lnRef>
        <a:fillRef idx="1">
          <a:scrgbClr r="0" g="0" b="0"/>
        </a:fillRef>
        <a:effectRef idx="0">
          <a:scrgbClr r="0" g="0" b="0"/>
        </a:effectRef>
        <a:fontRef idx="minor">
          <a:schemeClr val="lt1"/>
        </a:fontRef>
      </dsp:style>
    </dsp:sp>
    <dsp:sp modelId="{3B837679-D346-4EBB-AB0C-EE653ACF3C6C}">
      <dsp:nvSpPr>
        <dsp:cNvPr id="0" name=""/>
        <dsp:cNvSpPr/>
      </dsp:nvSpPr>
      <dsp:spPr>
        <a:xfrm>
          <a:off x="798185" y="4402365"/>
          <a:ext cx="3164469" cy="1258405"/>
        </a:xfrm>
        <a:prstGeom prst="roundRect">
          <a:avLst>
            <a:gd name="adj" fmla="val 10000"/>
          </a:avLst>
        </a:prstGeom>
        <a:solidFill>
          <a:schemeClr val="accent1"/>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id-ID" sz="2800" b="1" kern="1200" dirty="0">
              <a:solidFill>
                <a:schemeClr val="bg1"/>
              </a:solidFill>
              <a:latin typeface="+mn-lt"/>
            </a:rPr>
            <a:t>Idea</a:t>
          </a:r>
          <a:endParaRPr lang="en-US" sz="2800" b="1" kern="1200" dirty="0">
            <a:solidFill>
              <a:schemeClr val="bg1"/>
            </a:solidFill>
            <a:latin typeface="+mn-lt"/>
          </a:endParaRPr>
        </a:p>
      </dsp:txBody>
      <dsp:txXfrm>
        <a:off x="835042" y="4439222"/>
        <a:ext cx="3090755" cy="1184691"/>
      </dsp:txXfrm>
    </dsp:sp>
    <dsp:sp modelId="{B651F1CF-D429-4713-ABB8-9F7461E4F7F5}">
      <dsp:nvSpPr>
        <dsp:cNvPr id="0" name=""/>
        <dsp:cNvSpPr/>
      </dsp:nvSpPr>
      <dsp:spPr>
        <a:xfrm>
          <a:off x="4994590" y="2095288"/>
          <a:ext cx="3019901" cy="2936279"/>
        </a:xfrm>
        <a:prstGeom prst="ellipse">
          <a:avLst/>
        </a:prstGeom>
        <a:noFill/>
        <a:ln w="31750" cap="flat" cmpd="sng" algn="ctr">
          <a:solidFill>
            <a:schemeClr val="accent1">
              <a:lumMod val="60000"/>
              <a:lumOff val="40000"/>
            </a:schemeClr>
          </a:solidFill>
          <a:prstDash val="solid"/>
        </a:ln>
        <a:effectLst/>
      </dsp:spPr>
      <dsp:style>
        <a:lnRef idx="2">
          <a:scrgbClr r="0" g="0" b="0"/>
        </a:lnRef>
        <a:fillRef idx="1">
          <a:scrgbClr r="0" g="0" b="0"/>
        </a:fillRef>
        <a:effectRef idx="0">
          <a:scrgbClr r="0" g="0" b="0"/>
        </a:effectRef>
        <a:fontRef idx="minor"/>
      </dsp:style>
    </dsp:sp>
    <dsp:sp modelId="{BF198A36-C0C4-4E90-AC13-6C982ACE8400}">
      <dsp:nvSpPr>
        <dsp:cNvPr id="0" name=""/>
        <dsp:cNvSpPr/>
      </dsp:nvSpPr>
      <dsp:spPr>
        <a:xfrm>
          <a:off x="6643427" y="201789"/>
          <a:ext cx="4657242" cy="4657242"/>
        </a:xfrm>
        <a:prstGeom prst="circularArrow">
          <a:avLst>
            <a:gd name="adj1" fmla="val 3435"/>
            <a:gd name="adj2" fmla="val 425593"/>
            <a:gd name="adj3" fmla="val 19398897"/>
            <a:gd name="adj4" fmla="val 12575511"/>
            <a:gd name="adj5" fmla="val 4008"/>
          </a:avLst>
        </a:prstGeom>
        <a:solidFill>
          <a:schemeClr val="accent1">
            <a:lumMod val="60000"/>
            <a:lumOff val="40000"/>
          </a:schemeClr>
        </a:solidFill>
        <a:ln>
          <a:noFill/>
        </a:ln>
        <a:effectLst/>
      </dsp:spPr>
      <dsp:style>
        <a:lnRef idx="0">
          <a:scrgbClr r="0" g="0" b="0"/>
        </a:lnRef>
        <a:fillRef idx="1">
          <a:scrgbClr r="0" g="0" b="0"/>
        </a:fillRef>
        <a:effectRef idx="0">
          <a:scrgbClr r="0" g="0" b="0"/>
        </a:effectRef>
        <a:fontRef idx="minor">
          <a:schemeClr val="lt1"/>
        </a:fontRef>
      </dsp:style>
    </dsp:sp>
    <dsp:sp modelId="{D1957E8D-52E6-47CA-9E1F-B3BE7EB3E09B}">
      <dsp:nvSpPr>
        <dsp:cNvPr id="0" name=""/>
        <dsp:cNvSpPr/>
      </dsp:nvSpPr>
      <dsp:spPr>
        <a:xfrm>
          <a:off x="5515643" y="1466086"/>
          <a:ext cx="3164469" cy="1258405"/>
        </a:xfrm>
        <a:prstGeom prst="roundRect">
          <a:avLst>
            <a:gd name="adj" fmla="val 10000"/>
          </a:avLst>
        </a:prstGeom>
        <a:solidFill>
          <a:schemeClr val="accent1">
            <a:lumMod val="60000"/>
            <a:lumOff val="4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id-ID" sz="2800" b="1" kern="1200" dirty="0">
              <a:solidFill>
                <a:schemeClr val="bg1"/>
              </a:solidFill>
              <a:latin typeface="+mn-lt"/>
            </a:rPr>
            <a:t>Research</a:t>
          </a:r>
          <a:endParaRPr lang="en-US" sz="2800" b="1" kern="1200" dirty="0">
            <a:solidFill>
              <a:schemeClr val="bg1"/>
            </a:solidFill>
            <a:latin typeface="+mn-lt"/>
          </a:endParaRPr>
        </a:p>
      </dsp:txBody>
      <dsp:txXfrm>
        <a:off x="5552500" y="1502943"/>
        <a:ext cx="3090755" cy="1184691"/>
      </dsp:txXfrm>
    </dsp:sp>
    <dsp:sp modelId="{C26DB7B9-FAD6-48DB-954D-A5E46F77BD6D}">
      <dsp:nvSpPr>
        <dsp:cNvPr id="0" name=""/>
        <dsp:cNvSpPr/>
      </dsp:nvSpPr>
      <dsp:spPr>
        <a:xfrm>
          <a:off x="9712048" y="2095288"/>
          <a:ext cx="3019901" cy="2936279"/>
        </a:xfrm>
        <a:prstGeom prst="ellipse">
          <a:avLst/>
        </a:prstGeom>
        <a:noFill/>
        <a:ln w="31750" cap="flat" cmpd="sng" algn="ctr">
          <a:solidFill>
            <a:schemeClr val="tx2"/>
          </a:solidFill>
          <a:prstDash val="solid"/>
        </a:ln>
        <a:effectLst/>
      </dsp:spPr>
      <dsp:style>
        <a:lnRef idx="2">
          <a:scrgbClr r="0" g="0" b="0"/>
        </a:lnRef>
        <a:fillRef idx="1">
          <a:scrgbClr r="0" g="0" b="0"/>
        </a:fillRef>
        <a:effectRef idx="0">
          <a:scrgbClr r="0" g="0" b="0"/>
        </a:effectRef>
        <a:fontRef idx="minor"/>
      </dsp:style>
    </dsp:sp>
    <dsp:sp modelId="{2467359E-7225-4CFB-BBD2-900CCD5D7BDE}">
      <dsp:nvSpPr>
        <dsp:cNvPr id="0" name=""/>
        <dsp:cNvSpPr/>
      </dsp:nvSpPr>
      <dsp:spPr>
        <a:xfrm>
          <a:off x="11390553" y="2607588"/>
          <a:ext cx="4202349" cy="4202349"/>
        </a:xfrm>
        <a:prstGeom prst="leftCircularArrow">
          <a:avLst>
            <a:gd name="adj1" fmla="val 3807"/>
            <a:gd name="adj2" fmla="val 475880"/>
            <a:gd name="adj3" fmla="val 2251391"/>
            <a:gd name="adj4" fmla="val 9024489"/>
            <a:gd name="adj5" fmla="val 4442"/>
          </a:avLst>
        </a:prstGeom>
        <a:solidFill>
          <a:schemeClr val="tx2"/>
        </a:solidFill>
        <a:ln>
          <a:noFill/>
        </a:ln>
        <a:effectLst/>
      </dsp:spPr>
      <dsp:style>
        <a:lnRef idx="0">
          <a:scrgbClr r="0" g="0" b="0"/>
        </a:lnRef>
        <a:fillRef idx="1">
          <a:scrgbClr r="0" g="0" b="0"/>
        </a:fillRef>
        <a:effectRef idx="0">
          <a:scrgbClr r="0" g="0" b="0"/>
        </a:effectRef>
        <a:fontRef idx="minor">
          <a:schemeClr val="lt1"/>
        </a:fontRef>
      </dsp:style>
    </dsp:sp>
    <dsp:sp modelId="{47A26F57-A010-4072-9EBD-86BD6484D91B}">
      <dsp:nvSpPr>
        <dsp:cNvPr id="0" name=""/>
        <dsp:cNvSpPr/>
      </dsp:nvSpPr>
      <dsp:spPr>
        <a:xfrm>
          <a:off x="10233102" y="4402365"/>
          <a:ext cx="3164469" cy="1258405"/>
        </a:xfrm>
        <a:prstGeom prst="roundRect">
          <a:avLst>
            <a:gd name="adj" fmla="val 10000"/>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id-ID" sz="2800" b="1" kern="1200" dirty="0">
              <a:solidFill>
                <a:schemeClr val="bg1"/>
              </a:solidFill>
              <a:latin typeface="+mn-lt"/>
            </a:rPr>
            <a:t>Development</a:t>
          </a:r>
          <a:endParaRPr lang="en-US" sz="2800" b="1" kern="1200" dirty="0">
            <a:solidFill>
              <a:schemeClr val="bg1"/>
            </a:solidFill>
            <a:latin typeface="+mn-lt"/>
          </a:endParaRPr>
        </a:p>
      </dsp:txBody>
      <dsp:txXfrm>
        <a:off x="10269959" y="4439222"/>
        <a:ext cx="3090755" cy="1184691"/>
      </dsp:txXfrm>
    </dsp:sp>
    <dsp:sp modelId="{939DFC11-B217-40F1-B0EE-ADA1D5FE8FDC}">
      <dsp:nvSpPr>
        <dsp:cNvPr id="0" name=""/>
        <dsp:cNvSpPr/>
      </dsp:nvSpPr>
      <dsp:spPr>
        <a:xfrm>
          <a:off x="14429507" y="2095288"/>
          <a:ext cx="3019901" cy="2936279"/>
        </a:xfrm>
        <a:prstGeom prst="ellipse">
          <a:avLst/>
        </a:prstGeom>
        <a:noFill/>
        <a:ln w="31750" cap="flat" cmpd="sng" algn="ctr">
          <a:solidFill>
            <a:schemeClr val="bg2"/>
          </a:solidFill>
          <a:prstDash val="solid"/>
        </a:ln>
        <a:effectLst/>
      </dsp:spPr>
      <dsp:style>
        <a:lnRef idx="2">
          <a:scrgbClr r="0" g="0" b="0"/>
        </a:lnRef>
        <a:fillRef idx="1">
          <a:scrgbClr r="0" g="0" b="0"/>
        </a:fillRef>
        <a:effectRef idx="0">
          <a:scrgbClr r="0" g="0" b="0"/>
        </a:effectRef>
        <a:fontRef idx="minor"/>
      </dsp:style>
    </dsp:sp>
    <dsp:sp modelId="{A9F63716-280D-4A8A-8AF8-9D84FEF36D8F}">
      <dsp:nvSpPr>
        <dsp:cNvPr id="0" name=""/>
        <dsp:cNvSpPr/>
      </dsp:nvSpPr>
      <dsp:spPr>
        <a:xfrm>
          <a:off x="14950561" y="1466086"/>
          <a:ext cx="3164469" cy="1258405"/>
        </a:xfrm>
        <a:prstGeom prst="roundRect">
          <a:avLst>
            <a:gd name="adj" fmla="val 10000"/>
          </a:avLst>
        </a:prstGeom>
        <a:solidFill>
          <a:schemeClr val="bg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id-ID" sz="2800" b="1" kern="1200" dirty="0">
              <a:solidFill>
                <a:schemeClr val="bg1"/>
              </a:solidFill>
              <a:latin typeface="+mn-lt"/>
            </a:rPr>
            <a:t>Test &amp; Launch</a:t>
          </a:r>
          <a:endParaRPr lang="en-US" sz="2800" b="1" kern="1200" dirty="0">
            <a:solidFill>
              <a:schemeClr val="bg1"/>
            </a:solidFill>
            <a:latin typeface="+mn-lt"/>
          </a:endParaRPr>
        </a:p>
      </dsp:txBody>
      <dsp:txXfrm>
        <a:off x="14987418" y="1502943"/>
        <a:ext cx="3090755" cy="1184691"/>
      </dsp:txXfrm>
    </dsp:sp>
  </dsp:spTree>
</dsp:drawing>
</file>

<file path=ppt/diagrams/layout1.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Дата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6D41B0E-0A9B-FB43-B29A-2C5A495EA0A7}" type="datetimeFigureOut">
              <a:rPr lang="ru-RU" smtClean="0"/>
              <a:t>15.06.2020</a:t>
            </a:fld>
            <a:endParaRPr lang="ru-RU"/>
          </a:p>
        </p:txBody>
      </p:sp>
      <p:sp>
        <p:nvSpPr>
          <p:cNvPr id="4" name="Нижний колонтитул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2111949-EE69-F440-BF44-484174DCC2AF}" type="slidenum">
              <a:rPr lang="ru-RU" smtClean="0"/>
              <a:t>‹#›</a:t>
            </a:fld>
            <a:endParaRPr lang="ru-RU"/>
          </a:p>
        </p:txBody>
      </p:sp>
      <p:sp>
        <p:nvSpPr>
          <p:cNvPr id="2" name="Верхний колонтитул 1">
            <a:extLst>
              <a:ext uri="{FF2B5EF4-FFF2-40B4-BE49-F238E27FC236}">
                <a16:creationId xmlns:a16="http://schemas.microsoft.com/office/drawing/2014/main" id="{D163C9CA-823B-F14C-9E29-9AF9C74543C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Tree>
    <p:extLst>
      <p:ext uri="{BB962C8B-B14F-4D97-AF65-F5344CB8AC3E}">
        <p14:creationId xmlns:p14="http://schemas.microsoft.com/office/powerpoint/2010/main" val="2399242790"/>
      </p:ext>
    </p:extLst>
  </p:cSld>
  <p:clrMap bg1="lt1" tx1="dk1" bg2="lt2" tx2="dk2" accent1="accent1" accent2="accent2" accent3="accent3" accent4="accent4" accent5="accent5" accent6="accent6" hlink="hlink" folHlink="folHlink"/>
  <p:hf hdr="0" ftr="0" dt="0"/>
</p:handoutMaster>
</file>

<file path=ppt/media/image1.png>
</file>

<file path=ppt/media/image2.svg>
</file>

<file path=ppt/media/image3.png>
</file>

<file path=ppt/media/image4.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E03F2D-4C40-8A47-B131-FA84CE0A3C0A}" type="datetimeFigureOut">
              <a:rPr lang="ru-RU" smtClean="0"/>
              <a:t>15.06.2020</a:t>
            </a:fld>
            <a:endParaRPr lang="ru-RU"/>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3FC40D-6FB9-1648-B027-EAD4E7DC4F2C}" type="slidenum">
              <a:rPr lang="ru-RU" smtClean="0"/>
              <a:t>‹#›</a:t>
            </a:fld>
            <a:endParaRPr lang="ru-RU"/>
          </a:p>
        </p:txBody>
      </p:sp>
    </p:spTree>
    <p:extLst>
      <p:ext uri="{BB962C8B-B14F-4D97-AF65-F5344CB8AC3E}">
        <p14:creationId xmlns:p14="http://schemas.microsoft.com/office/powerpoint/2010/main" val="4180741598"/>
      </p:ext>
    </p:extLst>
  </p:cSld>
  <p:clrMap bg1="lt1" tx1="dk1" bg2="lt2" tx2="dk2" accent1="accent1" accent2="accent2" accent3="accent3" accent4="accent4" accent5="accent5" accent6="accent6" hlink="hlink" folHlink="folHlink"/>
  <p:hf hdr="0" ftr="0" dt="0"/>
  <p:notesStyle>
    <a:lvl1pPr marL="0" algn="l" defTabSz="1219261" rtl="0" eaLnBrk="1" latinLnBrk="0" hangingPunct="1">
      <a:defRPr sz="3200" kern="1200">
        <a:solidFill>
          <a:schemeClr val="tx1"/>
        </a:solidFill>
        <a:latin typeface="+mn-lt"/>
        <a:ea typeface="+mn-ea"/>
        <a:cs typeface="+mn-cs"/>
      </a:defRPr>
    </a:lvl1pPr>
    <a:lvl2pPr marL="1219261" algn="l" defTabSz="1219261" rtl="0" eaLnBrk="1" latinLnBrk="0" hangingPunct="1">
      <a:defRPr sz="3200" kern="1200">
        <a:solidFill>
          <a:schemeClr val="tx1"/>
        </a:solidFill>
        <a:latin typeface="+mn-lt"/>
        <a:ea typeface="+mn-ea"/>
        <a:cs typeface="+mn-cs"/>
      </a:defRPr>
    </a:lvl2pPr>
    <a:lvl3pPr marL="2438522" algn="l" defTabSz="1219261" rtl="0" eaLnBrk="1" latinLnBrk="0" hangingPunct="1">
      <a:defRPr sz="3200" kern="1200">
        <a:solidFill>
          <a:schemeClr val="tx1"/>
        </a:solidFill>
        <a:latin typeface="+mn-lt"/>
        <a:ea typeface="+mn-ea"/>
        <a:cs typeface="+mn-cs"/>
      </a:defRPr>
    </a:lvl3pPr>
    <a:lvl4pPr marL="3657783" algn="l" defTabSz="1219261" rtl="0" eaLnBrk="1" latinLnBrk="0" hangingPunct="1">
      <a:defRPr sz="3200" kern="1200">
        <a:solidFill>
          <a:schemeClr val="tx1"/>
        </a:solidFill>
        <a:latin typeface="+mn-lt"/>
        <a:ea typeface="+mn-ea"/>
        <a:cs typeface="+mn-cs"/>
      </a:defRPr>
    </a:lvl4pPr>
    <a:lvl5pPr marL="4877044" algn="l" defTabSz="1219261" rtl="0" eaLnBrk="1" latinLnBrk="0" hangingPunct="1">
      <a:defRPr sz="3200" kern="1200">
        <a:solidFill>
          <a:schemeClr val="tx1"/>
        </a:solidFill>
        <a:latin typeface="+mn-lt"/>
        <a:ea typeface="+mn-ea"/>
        <a:cs typeface="+mn-cs"/>
      </a:defRPr>
    </a:lvl5pPr>
    <a:lvl6pPr marL="6096305" algn="l" defTabSz="1219261" rtl="0" eaLnBrk="1" latinLnBrk="0" hangingPunct="1">
      <a:defRPr sz="3200" kern="1200">
        <a:solidFill>
          <a:schemeClr val="tx1"/>
        </a:solidFill>
        <a:latin typeface="+mn-lt"/>
        <a:ea typeface="+mn-ea"/>
        <a:cs typeface="+mn-cs"/>
      </a:defRPr>
    </a:lvl6pPr>
    <a:lvl7pPr marL="7315566" algn="l" defTabSz="1219261" rtl="0" eaLnBrk="1" latinLnBrk="0" hangingPunct="1">
      <a:defRPr sz="3200" kern="1200">
        <a:solidFill>
          <a:schemeClr val="tx1"/>
        </a:solidFill>
        <a:latin typeface="+mn-lt"/>
        <a:ea typeface="+mn-ea"/>
        <a:cs typeface="+mn-cs"/>
      </a:defRPr>
    </a:lvl7pPr>
    <a:lvl8pPr marL="8534827" algn="l" defTabSz="1219261" rtl="0" eaLnBrk="1" latinLnBrk="0" hangingPunct="1">
      <a:defRPr sz="3200" kern="1200">
        <a:solidFill>
          <a:schemeClr val="tx1"/>
        </a:solidFill>
        <a:latin typeface="+mn-lt"/>
        <a:ea typeface="+mn-ea"/>
        <a:cs typeface="+mn-cs"/>
      </a:defRPr>
    </a:lvl8pPr>
    <a:lvl9pPr marL="9754088" algn="l" defTabSz="1219261" rtl="0" eaLnBrk="1" latinLnBrk="0" hangingPunct="1">
      <a:defRPr sz="3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7</a:t>
            </a:fld>
            <a:endParaRPr lang="en-US"/>
          </a:p>
        </p:txBody>
      </p:sp>
    </p:spTree>
    <p:extLst>
      <p:ext uri="{BB962C8B-B14F-4D97-AF65-F5344CB8AC3E}">
        <p14:creationId xmlns:p14="http://schemas.microsoft.com/office/powerpoint/2010/main" val="15362186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23</a:t>
            </a:fld>
            <a:endParaRPr lang="en-US"/>
          </a:p>
        </p:txBody>
      </p:sp>
    </p:spTree>
    <p:extLst>
      <p:ext uri="{BB962C8B-B14F-4D97-AF65-F5344CB8AC3E}">
        <p14:creationId xmlns:p14="http://schemas.microsoft.com/office/powerpoint/2010/main" val="14270947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4523b52df0_1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4523b52df0_1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46c631238f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46c631238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4c68a97855_1_104:notes"/>
          <p:cNvSpPr>
            <a:spLocks noGrp="1" noRot="1" noChangeAspect="1"/>
          </p:cNvSpPr>
          <p:nvPr>
            <p:ph type="sldImg" idx="2"/>
          </p:nvPr>
        </p:nvSpPr>
        <p:spPr>
          <a:xfrm>
            <a:off x="5422900"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4c68a97855_1_10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0"/>
        <p:cNvGrpSpPr/>
        <p:nvPr/>
      </p:nvGrpSpPr>
      <p:grpSpPr>
        <a:xfrm>
          <a:off x="0" y="0"/>
          <a:ext cx="0" cy="0"/>
          <a:chOff x="0" y="0"/>
          <a:chExt cx="0" cy="0"/>
        </a:xfrm>
      </p:grpSpPr>
      <p:sp>
        <p:nvSpPr>
          <p:cNvPr id="4171" name="Google Shape;4171;g6ed2768a38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2" name="Google Shape;4172;g6ed2768a38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4"/>
        <p:cNvGrpSpPr/>
        <p:nvPr/>
      </p:nvGrpSpPr>
      <p:grpSpPr>
        <a:xfrm>
          <a:off x="0" y="0"/>
          <a:ext cx="0" cy="0"/>
          <a:chOff x="0" y="0"/>
          <a:chExt cx="0" cy="0"/>
        </a:xfrm>
      </p:grpSpPr>
      <p:sp>
        <p:nvSpPr>
          <p:cNvPr id="4275" name="Google Shape;4275;g6ed2768a38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6" name="Google Shape;4276;g6ed2768a38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8CE94A7-C4C0-4312-9A43-1209F3AEDD1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10258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8CE94A7-C4C0-4312-9A43-1209F3AEDD1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39284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8CE94A7-C4C0-4312-9A43-1209F3AEDD1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6955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8CE94A7-C4C0-4312-9A43-1209F3AEDD1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6069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8</a:t>
            </a:fld>
            <a:endParaRPr lang="en-US"/>
          </a:p>
        </p:txBody>
      </p:sp>
    </p:spTree>
    <p:extLst>
      <p:ext uri="{BB962C8B-B14F-4D97-AF65-F5344CB8AC3E}">
        <p14:creationId xmlns:p14="http://schemas.microsoft.com/office/powerpoint/2010/main" val="15010028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8CE94A7-C4C0-4312-9A43-1209F3AEDD1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93064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77</a:t>
            </a:fld>
            <a:endParaRPr lang="en-US"/>
          </a:p>
        </p:txBody>
      </p:sp>
    </p:spTree>
    <p:extLst>
      <p:ext uri="{BB962C8B-B14F-4D97-AF65-F5344CB8AC3E}">
        <p14:creationId xmlns:p14="http://schemas.microsoft.com/office/powerpoint/2010/main" val="2285952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78</a:t>
            </a:fld>
            <a:endParaRPr lang="en-US"/>
          </a:p>
        </p:txBody>
      </p:sp>
    </p:spTree>
    <p:extLst>
      <p:ext uri="{BB962C8B-B14F-4D97-AF65-F5344CB8AC3E}">
        <p14:creationId xmlns:p14="http://schemas.microsoft.com/office/powerpoint/2010/main" val="28369649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79</a:t>
            </a:fld>
            <a:endParaRPr lang="en-US"/>
          </a:p>
        </p:txBody>
      </p:sp>
    </p:spTree>
    <p:extLst>
      <p:ext uri="{BB962C8B-B14F-4D97-AF65-F5344CB8AC3E}">
        <p14:creationId xmlns:p14="http://schemas.microsoft.com/office/powerpoint/2010/main" val="26824756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80</a:t>
            </a:fld>
            <a:endParaRPr lang="en-US"/>
          </a:p>
        </p:txBody>
      </p:sp>
    </p:spTree>
    <p:extLst>
      <p:ext uri="{BB962C8B-B14F-4D97-AF65-F5344CB8AC3E}">
        <p14:creationId xmlns:p14="http://schemas.microsoft.com/office/powerpoint/2010/main" val="31645818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81</a:t>
            </a:fld>
            <a:endParaRPr lang="en-US"/>
          </a:p>
        </p:txBody>
      </p:sp>
    </p:spTree>
    <p:extLst>
      <p:ext uri="{BB962C8B-B14F-4D97-AF65-F5344CB8AC3E}">
        <p14:creationId xmlns:p14="http://schemas.microsoft.com/office/powerpoint/2010/main" val="18732328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82</a:t>
            </a:fld>
            <a:endParaRPr lang="en-US"/>
          </a:p>
        </p:txBody>
      </p:sp>
    </p:spTree>
    <p:extLst>
      <p:ext uri="{BB962C8B-B14F-4D97-AF65-F5344CB8AC3E}">
        <p14:creationId xmlns:p14="http://schemas.microsoft.com/office/powerpoint/2010/main" val="16298144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83</a:t>
            </a:fld>
            <a:endParaRPr lang="en-US"/>
          </a:p>
        </p:txBody>
      </p:sp>
    </p:spTree>
    <p:extLst>
      <p:ext uri="{BB962C8B-B14F-4D97-AF65-F5344CB8AC3E}">
        <p14:creationId xmlns:p14="http://schemas.microsoft.com/office/powerpoint/2010/main" val="31154077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84</a:t>
            </a:fld>
            <a:endParaRPr lang="en-US"/>
          </a:p>
        </p:txBody>
      </p:sp>
    </p:spTree>
    <p:extLst>
      <p:ext uri="{BB962C8B-B14F-4D97-AF65-F5344CB8AC3E}">
        <p14:creationId xmlns:p14="http://schemas.microsoft.com/office/powerpoint/2010/main" val="15791113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85</a:t>
            </a:fld>
            <a:endParaRPr lang="en-US"/>
          </a:p>
        </p:txBody>
      </p:sp>
    </p:spTree>
    <p:extLst>
      <p:ext uri="{BB962C8B-B14F-4D97-AF65-F5344CB8AC3E}">
        <p14:creationId xmlns:p14="http://schemas.microsoft.com/office/powerpoint/2010/main" val="31355850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9</a:t>
            </a:fld>
            <a:endParaRPr lang="en-US"/>
          </a:p>
        </p:txBody>
      </p:sp>
    </p:spTree>
    <p:extLst>
      <p:ext uri="{BB962C8B-B14F-4D97-AF65-F5344CB8AC3E}">
        <p14:creationId xmlns:p14="http://schemas.microsoft.com/office/powerpoint/2010/main" val="23731104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3587"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atin typeface="Lato Regular"/>
            </a:endParaRPr>
          </a:p>
        </p:txBody>
      </p:sp>
      <p:sp>
        <p:nvSpPr>
          <p:cNvPr id="323588" name="Header Placeholder 3"/>
          <p:cNvSpPr>
            <a:spLocks noGrp="1"/>
          </p:cNvSpPr>
          <p:nvPr>
            <p:ph type="hdr" sz="quarter"/>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defTabSz="1030288"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defTabSz="1030288"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defTabSz="1030288"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defTabSz="1030288" fontAlgn="base">
              <a:spcBef>
                <a:spcPct val="0"/>
              </a:spcBef>
              <a:spcAft>
                <a:spcPct val="0"/>
              </a:spcAft>
              <a:defRPr sz="2000">
                <a:solidFill>
                  <a:schemeClr val="tx1"/>
                </a:solidFill>
                <a:latin typeface="Roboto Condensed" charset="0"/>
                <a:ea typeface="FontAwesome" charset="0"/>
                <a:cs typeface="FontAwesome" charset="0"/>
              </a:defRPr>
            </a:lvl9pPr>
          </a:lstStyle>
          <a:p>
            <a:pPr marL="0" marR="0" lvl="0" indent="0" algn="l" defTabSz="1030288"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Lato Regular"/>
                <a:ea typeface="ＭＳ Ｐゴシック" charset="0"/>
                <a:cs typeface="Arial"/>
              </a:rPr>
              <a:t>My First Template</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5C38DD1-33AA-4996-977A-42B26A155BBE}" type="slidenum">
              <a:rPr kumimoji="0" lang="id-ID"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id-ID"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910009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12"/>
          <p:cNvSpPr>
            <a:spLocks noGrp="1" noChangeArrowheads="1"/>
          </p:cNvSpPr>
          <p:nvPr>
            <p:ph type="sldNum"/>
          </p:nvPr>
        </p:nvSpPr>
        <p:spPr>
          <a:ln/>
        </p:spPr>
        <p:txBody>
          <a:bodyPr/>
          <a:lstStyle/>
          <a:p>
            <a:pPr marL="0" marR="0" lvl="0" indent="0" algn="r" defTabSz="1828434" rtl="0" eaLnBrk="1" fontAlgn="auto" latinLnBrk="0" hangingPunct="1">
              <a:lnSpc>
                <a:spcPct val="100000"/>
              </a:lnSpc>
              <a:spcBef>
                <a:spcPts val="0"/>
              </a:spcBef>
              <a:spcAft>
                <a:spcPts val="0"/>
              </a:spcAft>
              <a:buClrTx/>
              <a:buSzTx/>
              <a:buFontTx/>
              <a:buNone/>
              <a:tabLst/>
              <a:defRPr/>
            </a:pPr>
            <a:fld id="{528F6B4A-EBBA-684D-AA6B-8F3ABDE03877}" type="slidenum">
              <a:rPr kumimoji="0" lang="en-US" sz="1200" b="0" i="0" u="none" strike="noStrike" kern="1200" cap="none" spc="0" normalizeH="0" baseline="0" noProof="0">
                <a:ln>
                  <a:noFill/>
                </a:ln>
                <a:solidFill>
                  <a:prstClr val="black"/>
                </a:solidFill>
                <a:effectLst/>
                <a:uLnTx/>
                <a:uFillTx/>
                <a:latin typeface="Lato Light"/>
                <a:ea typeface="+mn-ea"/>
                <a:cs typeface="+mn-cs"/>
              </a:rPr>
              <a:pPr marL="0" marR="0" lvl="0" indent="0" algn="r" defTabSz="1828434"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Lato Light"/>
              <a:ea typeface="+mn-ea"/>
              <a:cs typeface="+mn-cs"/>
            </a:endParaRPr>
          </a:p>
        </p:txBody>
      </p:sp>
      <p:sp>
        <p:nvSpPr>
          <p:cNvPr id="12289" name="Text Box 1"/>
          <p:cNvSpPr txBox="1">
            <a:spLocks noGrp="1" noRot="1" noChangeAspect="1" noChangeArrowheads="1"/>
          </p:cNvSpPr>
          <p:nvPr>
            <p:ph type="sldImg"/>
          </p:nvPr>
        </p:nvSpPr>
        <p:spPr bwMode="auto">
          <a:xfrm>
            <a:off x="384175" y="693738"/>
            <a:ext cx="6081713" cy="3421062"/>
          </a:xfrm>
          <a:prstGeom prst="rect">
            <a:avLst/>
          </a:prstGeom>
          <a:solidFill>
            <a:srgbClr val="FFFFFF"/>
          </a:solidFill>
          <a:ln>
            <a:solidFill>
              <a:srgbClr val="000000"/>
            </a:solidFill>
            <a:miter lim="800000"/>
            <a:headEnd/>
            <a:tailEnd/>
          </a:ln>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sp>
      <p:sp>
        <p:nvSpPr>
          <p:cNvPr id="12290" name="Text Box 2"/>
          <p:cNvSpPr txBox="1">
            <a:spLocks noGrp="1" noChangeArrowheads="1"/>
          </p:cNvSpPr>
          <p:nvPr>
            <p:ph type="body" idx="1"/>
          </p:nvPr>
        </p:nvSpPr>
        <p:spPr bwMode="auto">
          <a:xfrm>
            <a:off x="686361" y="4342535"/>
            <a:ext cx="5478276" cy="4105852"/>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102</a:t>
            </a:fld>
            <a:endParaRPr lang="en-US"/>
          </a:p>
        </p:txBody>
      </p:sp>
    </p:spTree>
    <p:extLst>
      <p:ext uri="{BB962C8B-B14F-4D97-AF65-F5344CB8AC3E}">
        <p14:creationId xmlns:p14="http://schemas.microsoft.com/office/powerpoint/2010/main" val="3598802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104</a:t>
            </a:fld>
            <a:endParaRPr lang="en-US"/>
          </a:p>
        </p:txBody>
      </p:sp>
    </p:spTree>
    <p:extLst>
      <p:ext uri="{BB962C8B-B14F-4D97-AF65-F5344CB8AC3E}">
        <p14:creationId xmlns:p14="http://schemas.microsoft.com/office/powerpoint/2010/main" val="42052802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105</a:t>
            </a:fld>
            <a:endParaRPr lang="en-US"/>
          </a:p>
        </p:txBody>
      </p:sp>
    </p:spTree>
    <p:extLst>
      <p:ext uri="{BB962C8B-B14F-4D97-AF65-F5344CB8AC3E}">
        <p14:creationId xmlns:p14="http://schemas.microsoft.com/office/powerpoint/2010/main" val="4044910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106</a:t>
            </a:fld>
            <a:endParaRPr lang="en-US"/>
          </a:p>
        </p:txBody>
      </p:sp>
    </p:spTree>
    <p:extLst>
      <p:ext uri="{BB962C8B-B14F-4D97-AF65-F5344CB8AC3E}">
        <p14:creationId xmlns:p14="http://schemas.microsoft.com/office/powerpoint/2010/main" val="42204589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107</a:t>
            </a:fld>
            <a:endParaRPr lang="en-US"/>
          </a:p>
        </p:txBody>
      </p:sp>
    </p:spTree>
    <p:extLst>
      <p:ext uri="{BB962C8B-B14F-4D97-AF65-F5344CB8AC3E}">
        <p14:creationId xmlns:p14="http://schemas.microsoft.com/office/powerpoint/2010/main" val="39102669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108</a:t>
            </a:fld>
            <a:endParaRPr lang="en-US"/>
          </a:p>
        </p:txBody>
      </p:sp>
    </p:spTree>
    <p:extLst>
      <p:ext uri="{BB962C8B-B14F-4D97-AF65-F5344CB8AC3E}">
        <p14:creationId xmlns:p14="http://schemas.microsoft.com/office/powerpoint/2010/main" val="8324412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110</a:t>
            </a:fld>
            <a:endParaRPr lang="en-US"/>
          </a:p>
        </p:txBody>
      </p:sp>
    </p:spTree>
    <p:extLst>
      <p:ext uri="{BB962C8B-B14F-4D97-AF65-F5344CB8AC3E}">
        <p14:creationId xmlns:p14="http://schemas.microsoft.com/office/powerpoint/2010/main" val="207528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10</a:t>
            </a:fld>
            <a:endParaRPr lang="en-US"/>
          </a:p>
        </p:txBody>
      </p:sp>
    </p:spTree>
    <p:extLst>
      <p:ext uri="{BB962C8B-B14F-4D97-AF65-F5344CB8AC3E}">
        <p14:creationId xmlns:p14="http://schemas.microsoft.com/office/powerpoint/2010/main" val="42640457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111</a:t>
            </a:fld>
            <a:endParaRPr lang="en-US"/>
          </a:p>
        </p:txBody>
      </p:sp>
    </p:spTree>
    <p:extLst>
      <p:ext uri="{BB962C8B-B14F-4D97-AF65-F5344CB8AC3E}">
        <p14:creationId xmlns:p14="http://schemas.microsoft.com/office/powerpoint/2010/main" val="7040557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4414ecc16b_1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 name="Google Shape;1158;g4414ecc16b_1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5d6f44f789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5d6f44f789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2"/>
        <p:cNvGrpSpPr/>
        <p:nvPr/>
      </p:nvGrpSpPr>
      <p:grpSpPr>
        <a:xfrm>
          <a:off x="0" y="0"/>
          <a:ext cx="0" cy="0"/>
          <a:chOff x="0" y="0"/>
          <a:chExt cx="0" cy="0"/>
        </a:xfrm>
      </p:grpSpPr>
      <p:sp>
        <p:nvSpPr>
          <p:cNvPr id="3423" name="Google Shape;3423;g6ed2768a38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4" name="Google Shape;3424;g6ed2768a38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122</a:t>
            </a:fld>
            <a:endParaRPr lang="en-US"/>
          </a:p>
        </p:txBody>
      </p:sp>
    </p:spTree>
    <p:extLst>
      <p:ext uri="{BB962C8B-B14F-4D97-AF65-F5344CB8AC3E}">
        <p14:creationId xmlns:p14="http://schemas.microsoft.com/office/powerpoint/2010/main" val="134680538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129</a:t>
            </a:fld>
            <a:endParaRPr lang="en-US"/>
          </a:p>
        </p:txBody>
      </p:sp>
    </p:spTree>
    <p:extLst>
      <p:ext uri="{BB962C8B-B14F-4D97-AF65-F5344CB8AC3E}">
        <p14:creationId xmlns:p14="http://schemas.microsoft.com/office/powerpoint/2010/main" val="36188963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12"/>
          <p:cNvSpPr>
            <a:spLocks noGrp="1" noChangeArrowheads="1"/>
          </p:cNvSpPr>
          <p:nvPr>
            <p:ph type="sldNum"/>
          </p:nvPr>
        </p:nvSpPr>
        <p:spPr>
          <a:ln/>
        </p:spPr>
        <p:txBody>
          <a:bodyPr/>
          <a:lstStyle/>
          <a:p>
            <a:pPr marL="0" marR="0" lvl="0" indent="0" algn="r" defTabSz="1828434" rtl="0" eaLnBrk="1" fontAlgn="auto" latinLnBrk="0" hangingPunct="1">
              <a:lnSpc>
                <a:spcPct val="100000"/>
              </a:lnSpc>
              <a:spcBef>
                <a:spcPts val="0"/>
              </a:spcBef>
              <a:spcAft>
                <a:spcPts val="0"/>
              </a:spcAft>
              <a:buClrTx/>
              <a:buSzTx/>
              <a:buFontTx/>
              <a:buNone/>
              <a:tabLst/>
              <a:defRPr/>
            </a:pPr>
            <a:fld id="{528F6B4A-EBBA-684D-AA6B-8F3ABDE03877}" type="slidenum">
              <a:rPr kumimoji="0" lang="en-US" sz="1200" b="0" i="0" u="none" strike="noStrike" kern="1200" cap="none" spc="0" normalizeH="0" baseline="0" noProof="0">
                <a:ln>
                  <a:noFill/>
                </a:ln>
                <a:solidFill>
                  <a:prstClr val="black"/>
                </a:solidFill>
                <a:effectLst/>
                <a:uLnTx/>
                <a:uFillTx/>
                <a:latin typeface="Lato Light"/>
                <a:ea typeface="+mn-ea"/>
                <a:cs typeface="+mn-cs"/>
              </a:rPr>
              <a:pPr marL="0" marR="0" lvl="0" indent="0" algn="r" defTabSz="1828434" rtl="0" eaLnBrk="1" fontAlgn="auto" latinLnBrk="0" hangingPunct="1">
                <a:lnSpc>
                  <a:spcPct val="100000"/>
                </a:lnSpc>
                <a:spcBef>
                  <a:spcPts val="0"/>
                </a:spcBef>
                <a:spcAft>
                  <a:spcPts val="0"/>
                </a:spcAft>
                <a:buClrTx/>
                <a:buSzTx/>
                <a:buFontTx/>
                <a:buNone/>
                <a:tabLst/>
                <a:defRPr/>
              </a:pPr>
              <a:t>134</a:t>
            </a:fld>
            <a:endParaRPr kumimoji="0" lang="en-US" sz="1200" b="0" i="0" u="none" strike="noStrike" kern="1200" cap="none" spc="0" normalizeH="0" baseline="0" noProof="0">
              <a:ln>
                <a:noFill/>
              </a:ln>
              <a:solidFill>
                <a:prstClr val="black"/>
              </a:solidFill>
              <a:effectLst/>
              <a:uLnTx/>
              <a:uFillTx/>
              <a:latin typeface="Lato Light"/>
              <a:ea typeface="+mn-ea"/>
              <a:cs typeface="+mn-cs"/>
            </a:endParaRPr>
          </a:p>
        </p:txBody>
      </p:sp>
      <p:sp>
        <p:nvSpPr>
          <p:cNvPr id="12289" name="Text Box 1"/>
          <p:cNvSpPr txBox="1">
            <a:spLocks noGrp="1" noRot="1" noChangeAspect="1" noChangeArrowheads="1"/>
          </p:cNvSpPr>
          <p:nvPr>
            <p:ph type="sldImg"/>
          </p:nvPr>
        </p:nvSpPr>
        <p:spPr bwMode="auto">
          <a:xfrm>
            <a:off x="384175" y="693738"/>
            <a:ext cx="6081713" cy="3421062"/>
          </a:xfrm>
          <a:prstGeom prst="rect">
            <a:avLst/>
          </a:prstGeom>
          <a:solidFill>
            <a:srgbClr val="FFFFFF"/>
          </a:solidFill>
          <a:ln>
            <a:solidFill>
              <a:srgbClr val="000000"/>
            </a:solidFill>
            <a:miter lim="800000"/>
            <a:headEnd/>
            <a:tailEnd/>
          </a:ln>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sp>
      <p:sp>
        <p:nvSpPr>
          <p:cNvPr id="12290" name="Text Box 2"/>
          <p:cNvSpPr txBox="1">
            <a:spLocks noGrp="1" noChangeArrowheads="1"/>
          </p:cNvSpPr>
          <p:nvPr>
            <p:ph type="body" idx="1"/>
          </p:nvPr>
        </p:nvSpPr>
        <p:spPr bwMode="auto">
          <a:xfrm>
            <a:off x="686361" y="4342535"/>
            <a:ext cx="5478276" cy="4105852"/>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135</a:t>
            </a:fld>
            <a:endParaRPr lang="en-US"/>
          </a:p>
        </p:txBody>
      </p:sp>
    </p:spTree>
    <p:extLst>
      <p:ext uri="{BB962C8B-B14F-4D97-AF65-F5344CB8AC3E}">
        <p14:creationId xmlns:p14="http://schemas.microsoft.com/office/powerpoint/2010/main" val="1529307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136</a:t>
            </a:fld>
            <a:endParaRPr lang="en-US"/>
          </a:p>
        </p:txBody>
      </p:sp>
    </p:spTree>
    <p:extLst>
      <p:ext uri="{BB962C8B-B14F-4D97-AF65-F5344CB8AC3E}">
        <p14:creationId xmlns:p14="http://schemas.microsoft.com/office/powerpoint/2010/main" val="356223392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137</a:t>
            </a:fld>
            <a:endParaRPr lang="en-US"/>
          </a:p>
        </p:txBody>
      </p:sp>
    </p:spTree>
    <p:extLst>
      <p:ext uri="{BB962C8B-B14F-4D97-AF65-F5344CB8AC3E}">
        <p14:creationId xmlns:p14="http://schemas.microsoft.com/office/powerpoint/2010/main" val="2257610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11</a:t>
            </a:fld>
            <a:endParaRPr lang="en-US"/>
          </a:p>
        </p:txBody>
      </p:sp>
    </p:spTree>
    <p:extLst>
      <p:ext uri="{BB962C8B-B14F-4D97-AF65-F5344CB8AC3E}">
        <p14:creationId xmlns:p14="http://schemas.microsoft.com/office/powerpoint/2010/main" val="140583448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138</a:t>
            </a:fld>
            <a:endParaRPr lang="en-US"/>
          </a:p>
        </p:txBody>
      </p:sp>
    </p:spTree>
    <p:extLst>
      <p:ext uri="{BB962C8B-B14F-4D97-AF65-F5344CB8AC3E}">
        <p14:creationId xmlns:p14="http://schemas.microsoft.com/office/powerpoint/2010/main" val="369358609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139</a:t>
            </a:fld>
            <a:endParaRPr lang="en-US"/>
          </a:p>
        </p:txBody>
      </p:sp>
    </p:spTree>
    <p:extLst>
      <p:ext uri="{BB962C8B-B14F-4D97-AF65-F5344CB8AC3E}">
        <p14:creationId xmlns:p14="http://schemas.microsoft.com/office/powerpoint/2010/main" val="45742040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140</a:t>
            </a:fld>
            <a:endParaRPr lang="en-US"/>
          </a:p>
        </p:txBody>
      </p:sp>
    </p:spTree>
    <p:extLst>
      <p:ext uri="{BB962C8B-B14F-4D97-AF65-F5344CB8AC3E}">
        <p14:creationId xmlns:p14="http://schemas.microsoft.com/office/powerpoint/2010/main" val="370044545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5C38DD1-33AA-4996-977A-42B26A155BBE}" type="slidenum">
              <a:rPr kumimoji="0" lang="id-ID"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142</a:t>
            </a:fld>
            <a:endParaRPr kumimoji="0" lang="id-ID"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0840392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144</a:t>
            </a:fld>
            <a:endParaRPr lang="en-US"/>
          </a:p>
        </p:txBody>
      </p:sp>
    </p:spTree>
    <p:extLst>
      <p:ext uri="{BB962C8B-B14F-4D97-AF65-F5344CB8AC3E}">
        <p14:creationId xmlns:p14="http://schemas.microsoft.com/office/powerpoint/2010/main" val="206030436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151</a:t>
            </a:fld>
            <a:endParaRPr lang="en-US"/>
          </a:p>
        </p:txBody>
      </p:sp>
    </p:spTree>
    <p:extLst>
      <p:ext uri="{BB962C8B-B14F-4D97-AF65-F5344CB8AC3E}">
        <p14:creationId xmlns:p14="http://schemas.microsoft.com/office/powerpoint/2010/main" val="363770984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152</a:t>
            </a:fld>
            <a:endParaRPr lang="en-US"/>
          </a:p>
        </p:txBody>
      </p:sp>
    </p:spTree>
    <p:extLst>
      <p:ext uri="{BB962C8B-B14F-4D97-AF65-F5344CB8AC3E}">
        <p14:creationId xmlns:p14="http://schemas.microsoft.com/office/powerpoint/2010/main" val="115873913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153</a:t>
            </a:fld>
            <a:endParaRPr lang="en-US"/>
          </a:p>
        </p:txBody>
      </p:sp>
    </p:spTree>
    <p:extLst>
      <p:ext uri="{BB962C8B-B14F-4D97-AF65-F5344CB8AC3E}">
        <p14:creationId xmlns:p14="http://schemas.microsoft.com/office/powerpoint/2010/main" val="230587979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4"/>
        <p:cNvGrpSpPr/>
        <p:nvPr/>
      </p:nvGrpSpPr>
      <p:grpSpPr>
        <a:xfrm>
          <a:off x="0" y="0"/>
          <a:ext cx="0" cy="0"/>
          <a:chOff x="0" y="0"/>
          <a:chExt cx="0" cy="0"/>
        </a:xfrm>
      </p:grpSpPr>
      <p:sp>
        <p:nvSpPr>
          <p:cNvPr id="2255" name="Google Shape;2255;g707a6dabbc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6" name="Google Shape;2256;g707a6dabbc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97863621-2E60-B848-8968-B0341E26A31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160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897332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12</a:t>
            </a:fld>
            <a:endParaRPr lang="en-US"/>
          </a:p>
        </p:txBody>
      </p:sp>
    </p:spTree>
    <p:extLst>
      <p:ext uri="{BB962C8B-B14F-4D97-AF65-F5344CB8AC3E}">
        <p14:creationId xmlns:p14="http://schemas.microsoft.com/office/powerpoint/2010/main" val="375894348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97863621-2E60-B848-8968-B0341E26A31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161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0179544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97863621-2E60-B848-8968-B0341E26A31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163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0884350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100000"/>
              </a:lnSpc>
              <a:buFont typeface="+mj-lt"/>
              <a:buAutoNum type="arabicPeriod"/>
            </a:pPr>
            <a:r>
              <a:rPr lang="en-US" sz="1600" b="0" i="0">
                <a:solidFill>
                  <a:schemeClr val="tx1"/>
                </a:solidFill>
                <a:latin typeface="Roboto Light" panose="02000000000000000000" pitchFamily="2" charset="0"/>
                <a:ea typeface="Roboto Light" panose="02000000000000000000" pitchFamily="2" charset="0"/>
              </a:rPr>
              <a:t>Changing shape color: select </a:t>
            </a:r>
            <a:r>
              <a:rPr lang="en-US" sz="1600" b="1" i="0">
                <a:solidFill>
                  <a:schemeClr val="tx1"/>
                </a:solidFill>
                <a:latin typeface="Roboto Light" panose="02000000000000000000" pitchFamily="2" charset="0"/>
                <a:ea typeface="Roboto Light" panose="02000000000000000000" pitchFamily="2" charset="0"/>
              </a:rPr>
              <a:t>shape</a:t>
            </a:r>
            <a:r>
              <a:rPr lang="en-US" sz="1600" b="0" i="0">
                <a:solidFill>
                  <a:schemeClr val="tx1"/>
                </a:solidFill>
                <a:latin typeface="Roboto Light" panose="02000000000000000000" pitchFamily="2" charset="0"/>
                <a:ea typeface="Roboto Light" panose="02000000000000000000" pitchFamily="2" charset="0"/>
              </a:rPr>
              <a:t> + click </a:t>
            </a:r>
            <a:r>
              <a:rPr lang="en-US" sz="1600" b="1" i="0">
                <a:solidFill>
                  <a:schemeClr val="tx1"/>
                </a:solidFill>
                <a:latin typeface="Roboto Light" panose="02000000000000000000" pitchFamily="2" charset="0"/>
                <a:ea typeface="Roboto Light" panose="02000000000000000000" pitchFamily="2" charset="0"/>
              </a:rPr>
              <a:t>“format” </a:t>
            </a:r>
            <a:r>
              <a:rPr lang="en-US" sz="1600" b="0" i="0">
                <a:solidFill>
                  <a:schemeClr val="tx1"/>
                </a:solidFill>
                <a:latin typeface="Roboto Light" panose="02000000000000000000" pitchFamily="2" charset="0"/>
                <a:ea typeface="Roboto Light" panose="02000000000000000000" pitchFamily="2" charset="0"/>
              </a:rPr>
              <a:t>+  click </a:t>
            </a:r>
            <a:r>
              <a:rPr lang="en-US" sz="1600" b="1" i="0">
                <a:solidFill>
                  <a:schemeClr val="tx1"/>
                </a:solidFill>
                <a:latin typeface="Roboto Light" panose="02000000000000000000" pitchFamily="2" charset="0"/>
                <a:ea typeface="Roboto Light" panose="02000000000000000000" pitchFamily="2" charset="0"/>
              </a:rPr>
              <a:t>“shape fill” </a:t>
            </a:r>
            <a:r>
              <a:rPr lang="en-US" sz="1600" b="0" i="0">
                <a:solidFill>
                  <a:schemeClr val="tx1"/>
                </a:solidFill>
                <a:latin typeface="Roboto Light" panose="02000000000000000000" pitchFamily="2" charset="0"/>
                <a:ea typeface="Roboto Light" panose="02000000000000000000" pitchFamily="2" charset="0"/>
              </a:rPr>
              <a:t>+ select color from </a:t>
            </a:r>
            <a:r>
              <a:rPr lang="en-US" sz="1600" b="1" i="0">
                <a:solidFill>
                  <a:schemeClr val="tx1"/>
                </a:solidFill>
                <a:latin typeface="Roboto Light" panose="02000000000000000000" pitchFamily="2" charset="0"/>
                <a:ea typeface="Roboto Light" panose="02000000000000000000" pitchFamily="2" charset="0"/>
              </a:rPr>
              <a:t>“theme colors” </a:t>
            </a:r>
            <a:r>
              <a:rPr lang="en-US" sz="1600" b="0" i="0">
                <a:solidFill>
                  <a:schemeClr val="tx1"/>
                </a:solidFill>
                <a:latin typeface="Roboto Light" panose="02000000000000000000" pitchFamily="2" charset="0"/>
                <a:ea typeface="Roboto Light" panose="02000000000000000000" pitchFamily="2" charset="0"/>
              </a:rPr>
              <a:t>or</a:t>
            </a:r>
            <a:r>
              <a:rPr lang="en-US" sz="1600" b="0" i="0" baseline="0">
                <a:solidFill>
                  <a:schemeClr val="tx1"/>
                </a:solidFill>
                <a:latin typeface="Roboto Light" panose="02000000000000000000" pitchFamily="2" charset="0"/>
                <a:ea typeface="Roboto Light" panose="02000000000000000000" pitchFamily="2" charset="0"/>
              </a:rPr>
              <a:t> for other fill colors click </a:t>
            </a:r>
            <a:r>
              <a:rPr lang="en-US" sz="1600" b="1" i="0" baseline="0">
                <a:solidFill>
                  <a:schemeClr val="tx1"/>
                </a:solidFill>
                <a:latin typeface="Roboto Light" panose="02000000000000000000" pitchFamily="2" charset="0"/>
                <a:ea typeface="Roboto Light" panose="02000000000000000000" pitchFamily="2" charset="0"/>
              </a:rPr>
              <a:t>“more fill colors” </a:t>
            </a:r>
          </a:p>
          <a:p>
            <a:pPr marL="342900" indent="-342900">
              <a:lnSpc>
                <a:spcPct val="100000"/>
              </a:lnSpc>
              <a:buFont typeface="+mj-lt"/>
              <a:buAutoNum type="arabicPeriod"/>
            </a:pPr>
            <a:r>
              <a:rPr lang="en-US" sz="1600" b="0" i="0" baseline="0">
                <a:solidFill>
                  <a:schemeClr val="tx1"/>
                </a:solidFill>
                <a:latin typeface="Roboto Light" panose="02000000000000000000" pitchFamily="2" charset="0"/>
                <a:ea typeface="Roboto Light" panose="02000000000000000000" pitchFamily="2" charset="0"/>
              </a:rPr>
              <a:t>Changing line color: </a:t>
            </a:r>
            <a:r>
              <a:rPr lang="en-US" sz="1600" b="0" i="0">
                <a:solidFill>
                  <a:schemeClr val="tx1"/>
                </a:solidFill>
                <a:latin typeface="Roboto Light" panose="02000000000000000000" pitchFamily="2" charset="0"/>
                <a:ea typeface="Roboto Light" panose="02000000000000000000" pitchFamily="2" charset="0"/>
              </a:rPr>
              <a:t>select </a:t>
            </a:r>
            <a:r>
              <a:rPr lang="en-US" sz="1600" b="1" i="0">
                <a:solidFill>
                  <a:schemeClr val="tx1"/>
                </a:solidFill>
                <a:latin typeface="Roboto Light" panose="02000000000000000000" pitchFamily="2" charset="0"/>
                <a:ea typeface="Roboto Light" panose="02000000000000000000" pitchFamily="2" charset="0"/>
              </a:rPr>
              <a:t>line/outline</a:t>
            </a:r>
            <a:r>
              <a:rPr lang="en-US" sz="1600" b="0" i="0">
                <a:solidFill>
                  <a:schemeClr val="tx1"/>
                </a:solidFill>
                <a:latin typeface="Roboto Light" panose="02000000000000000000" pitchFamily="2" charset="0"/>
                <a:ea typeface="Roboto Light" panose="02000000000000000000" pitchFamily="2" charset="0"/>
              </a:rPr>
              <a:t> + click </a:t>
            </a:r>
            <a:r>
              <a:rPr lang="en-US" sz="1600" b="1" i="0">
                <a:solidFill>
                  <a:schemeClr val="tx1"/>
                </a:solidFill>
                <a:latin typeface="Roboto Light" panose="02000000000000000000" pitchFamily="2" charset="0"/>
                <a:ea typeface="Roboto Light" panose="02000000000000000000" pitchFamily="2" charset="0"/>
              </a:rPr>
              <a:t>“format” </a:t>
            </a:r>
            <a:r>
              <a:rPr lang="en-US" sz="1600" b="0" i="0">
                <a:solidFill>
                  <a:schemeClr val="tx1"/>
                </a:solidFill>
                <a:latin typeface="Roboto Light" panose="02000000000000000000" pitchFamily="2" charset="0"/>
                <a:ea typeface="Roboto Light" panose="02000000000000000000" pitchFamily="2" charset="0"/>
              </a:rPr>
              <a:t>+  click </a:t>
            </a:r>
            <a:r>
              <a:rPr lang="en-US" sz="1600" b="1" i="0">
                <a:solidFill>
                  <a:schemeClr val="tx1"/>
                </a:solidFill>
                <a:latin typeface="Roboto Light" panose="02000000000000000000" pitchFamily="2" charset="0"/>
                <a:ea typeface="Roboto Light" panose="02000000000000000000" pitchFamily="2" charset="0"/>
              </a:rPr>
              <a:t>“shape outline” </a:t>
            </a:r>
            <a:r>
              <a:rPr lang="en-US" sz="1600" b="0" i="0">
                <a:solidFill>
                  <a:schemeClr val="tx1"/>
                </a:solidFill>
                <a:latin typeface="Roboto Light" panose="02000000000000000000" pitchFamily="2" charset="0"/>
                <a:ea typeface="Roboto Light" panose="02000000000000000000" pitchFamily="2" charset="0"/>
              </a:rPr>
              <a:t>+ select color from </a:t>
            </a:r>
            <a:r>
              <a:rPr lang="en-US" sz="1600" b="1" i="0">
                <a:solidFill>
                  <a:schemeClr val="tx1"/>
                </a:solidFill>
                <a:latin typeface="Roboto Light" panose="02000000000000000000" pitchFamily="2" charset="0"/>
                <a:ea typeface="Roboto Light" panose="02000000000000000000" pitchFamily="2" charset="0"/>
              </a:rPr>
              <a:t>“theme colors”</a:t>
            </a:r>
            <a:r>
              <a:rPr lang="en-US" sz="1600" b="0" i="0">
                <a:solidFill>
                  <a:schemeClr val="tx1"/>
                </a:solidFill>
                <a:latin typeface="Roboto Light" panose="02000000000000000000" pitchFamily="2" charset="0"/>
                <a:ea typeface="Roboto Light" panose="02000000000000000000" pitchFamily="2" charset="0"/>
              </a:rPr>
              <a:t> or</a:t>
            </a:r>
            <a:r>
              <a:rPr lang="en-US" sz="1600" b="0" i="0" baseline="0">
                <a:solidFill>
                  <a:schemeClr val="tx1"/>
                </a:solidFill>
                <a:latin typeface="Roboto Light" panose="02000000000000000000" pitchFamily="2" charset="0"/>
                <a:ea typeface="Roboto Light" panose="02000000000000000000" pitchFamily="2" charset="0"/>
              </a:rPr>
              <a:t> for other fill colors click </a:t>
            </a:r>
            <a:r>
              <a:rPr lang="en-US" sz="1600" b="1" i="0" baseline="0">
                <a:solidFill>
                  <a:schemeClr val="tx1"/>
                </a:solidFill>
                <a:latin typeface="Roboto Light" panose="02000000000000000000" pitchFamily="2" charset="0"/>
                <a:ea typeface="Roboto Light" panose="02000000000000000000" pitchFamily="2" charset="0"/>
              </a:rPr>
              <a:t>“more outline colors” </a:t>
            </a:r>
          </a:p>
          <a:p>
            <a:pPr marL="342900" marR="0" indent="-342900" algn="l" defTabSz="609585" rtl="0" eaLnBrk="1" fontAlgn="auto" latinLnBrk="0" hangingPunct="1">
              <a:lnSpc>
                <a:spcPct val="100000"/>
              </a:lnSpc>
              <a:spcBef>
                <a:spcPts val="0"/>
              </a:spcBef>
              <a:spcAft>
                <a:spcPts val="0"/>
              </a:spcAft>
              <a:buClrTx/>
              <a:buSzTx/>
              <a:buFont typeface="+mj-lt"/>
              <a:buAutoNum type="arabicPeriod"/>
              <a:tabLst/>
              <a:defRPr/>
            </a:pPr>
            <a:r>
              <a:rPr lang="en-US" sz="1600" b="0" i="0">
                <a:solidFill>
                  <a:schemeClr val="tx1"/>
                </a:solidFill>
                <a:latin typeface="Roboto Light" panose="02000000000000000000" pitchFamily="2" charset="0"/>
                <a:ea typeface="Roboto Light" panose="02000000000000000000" pitchFamily="2" charset="0"/>
              </a:rPr>
              <a:t>Changing icon color: select </a:t>
            </a:r>
            <a:r>
              <a:rPr lang="en-US" sz="1600" b="1" i="0">
                <a:solidFill>
                  <a:schemeClr val="tx1"/>
                </a:solidFill>
                <a:latin typeface="Roboto Light" panose="02000000000000000000" pitchFamily="2" charset="0"/>
                <a:ea typeface="Roboto Light" panose="02000000000000000000" pitchFamily="2" charset="0"/>
              </a:rPr>
              <a:t>shape</a:t>
            </a:r>
            <a:r>
              <a:rPr lang="en-US" sz="1600" b="0" i="0">
                <a:solidFill>
                  <a:schemeClr val="tx1"/>
                </a:solidFill>
                <a:latin typeface="Roboto Light" panose="02000000000000000000" pitchFamily="2" charset="0"/>
                <a:ea typeface="Roboto Light" panose="02000000000000000000" pitchFamily="2" charset="0"/>
              </a:rPr>
              <a:t> + click </a:t>
            </a:r>
            <a:r>
              <a:rPr lang="en-US" sz="1600" b="1" i="0">
                <a:solidFill>
                  <a:schemeClr val="tx1"/>
                </a:solidFill>
                <a:latin typeface="Roboto Light" panose="02000000000000000000" pitchFamily="2" charset="0"/>
                <a:ea typeface="Roboto Light" panose="02000000000000000000" pitchFamily="2" charset="0"/>
              </a:rPr>
              <a:t>“format” </a:t>
            </a:r>
            <a:r>
              <a:rPr lang="en-US" sz="1600" b="0" i="0">
                <a:solidFill>
                  <a:schemeClr val="tx1"/>
                </a:solidFill>
                <a:latin typeface="Roboto Light" panose="02000000000000000000" pitchFamily="2" charset="0"/>
                <a:ea typeface="Roboto Light" panose="02000000000000000000" pitchFamily="2" charset="0"/>
              </a:rPr>
              <a:t>+  click </a:t>
            </a:r>
            <a:r>
              <a:rPr lang="en-US" sz="1600" b="1" i="0">
                <a:solidFill>
                  <a:schemeClr val="tx1"/>
                </a:solidFill>
                <a:latin typeface="Roboto Light" panose="02000000000000000000" pitchFamily="2" charset="0"/>
                <a:ea typeface="Roboto Light" panose="02000000000000000000" pitchFamily="2" charset="0"/>
              </a:rPr>
              <a:t>“shape fill” </a:t>
            </a:r>
            <a:r>
              <a:rPr lang="en-US" sz="1600" b="0" i="0">
                <a:solidFill>
                  <a:schemeClr val="tx1"/>
                </a:solidFill>
                <a:latin typeface="Roboto Light" panose="02000000000000000000" pitchFamily="2" charset="0"/>
                <a:ea typeface="Roboto Light" panose="02000000000000000000" pitchFamily="2" charset="0"/>
              </a:rPr>
              <a:t>+ select color from </a:t>
            </a:r>
            <a:r>
              <a:rPr lang="en-US" sz="1600" b="1" i="0">
                <a:solidFill>
                  <a:schemeClr val="tx1"/>
                </a:solidFill>
                <a:latin typeface="Roboto Light" panose="02000000000000000000" pitchFamily="2" charset="0"/>
                <a:ea typeface="Roboto Light" panose="02000000000000000000" pitchFamily="2" charset="0"/>
              </a:rPr>
              <a:t>“theme colors” </a:t>
            </a:r>
            <a:r>
              <a:rPr lang="en-US" sz="1600" b="0" i="0">
                <a:solidFill>
                  <a:schemeClr val="tx1"/>
                </a:solidFill>
                <a:latin typeface="Roboto Light" panose="02000000000000000000" pitchFamily="2" charset="0"/>
                <a:ea typeface="Roboto Light" panose="02000000000000000000" pitchFamily="2" charset="0"/>
              </a:rPr>
              <a:t>or</a:t>
            </a:r>
            <a:r>
              <a:rPr lang="en-US" sz="1600" b="0" i="0" baseline="0">
                <a:solidFill>
                  <a:schemeClr val="tx1"/>
                </a:solidFill>
                <a:latin typeface="Roboto Light" panose="02000000000000000000" pitchFamily="2" charset="0"/>
                <a:ea typeface="Roboto Light" panose="02000000000000000000" pitchFamily="2" charset="0"/>
              </a:rPr>
              <a:t> for other fill colors click </a:t>
            </a:r>
            <a:r>
              <a:rPr lang="en-US" sz="1600" b="1" i="0" baseline="0">
                <a:solidFill>
                  <a:schemeClr val="tx1"/>
                </a:solidFill>
                <a:latin typeface="Roboto Light" panose="02000000000000000000" pitchFamily="2" charset="0"/>
                <a:ea typeface="Roboto Light" panose="02000000000000000000" pitchFamily="2" charset="0"/>
              </a:rPr>
              <a:t>“more fill colors” </a:t>
            </a:r>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97863621-2E60-B848-8968-B0341E26A31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183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69336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13</a:t>
            </a:fld>
            <a:endParaRPr lang="en-US"/>
          </a:p>
        </p:txBody>
      </p:sp>
    </p:spTree>
    <p:extLst>
      <p:ext uri="{BB962C8B-B14F-4D97-AF65-F5344CB8AC3E}">
        <p14:creationId xmlns:p14="http://schemas.microsoft.com/office/powerpoint/2010/main" val="1853250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14</a:t>
            </a:fld>
            <a:endParaRPr lang="en-US"/>
          </a:p>
        </p:txBody>
      </p:sp>
    </p:spTree>
    <p:extLst>
      <p:ext uri="{BB962C8B-B14F-4D97-AF65-F5344CB8AC3E}">
        <p14:creationId xmlns:p14="http://schemas.microsoft.com/office/powerpoint/2010/main" val="30612986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15</a:t>
            </a:fld>
            <a:endParaRPr lang="en-US"/>
          </a:p>
        </p:txBody>
      </p:sp>
    </p:spTree>
    <p:extLst>
      <p:ext uri="{BB962C8B-B14F-4D97-AF65-F5344CB8AC3E}">
        <p14:creationId xmlns:p14="http://schemas.microsoft.com/office/powerpoint/2010/main" val="18166980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lvl1pPr algn="ctr"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1574323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31837861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6401">
                <a:solidFill>
                  <a:srgbClr val="272E3A"/>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2511729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756CB8-4DBA-466F-8019-AE61C4880CE0}"/>
              </a:ext>
            </a:extLst>
          </p:cNvPr>
          <p:cNvSpPr/>
          <p:nvPr userDrawn="1"/>
        </p:nvSpPr>
        <p:spPr>
          <a:xfrm>
            <a:off x="0" y="0"/>
            <a:ext cx="24387175" cy="137175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
        <p:nvSpPr>
          <p:cNvPr id="3" name="Title 1">
            <a:extLst>
              <a:ext uri="{FF2B5EF4-FFF2-40B4-BE49-F238E27FC236}">
                <a16:creationId xmlns:a16="http://schemas.microsoft.com/office/drawing/2014/main" id="{2CF990BF-0E41-4E0B-BA4E-895819CE48D4}"/>
              </a:ext>
            </a:extLst>
          </p:cNvPr>
          <p:cNvSpPr>
            <a:spLocks noGrp="1"/>
          </p:cNvSpPr>
          <p:nvPr>
            <p:ph type="title"/>
          </p:nvPr>
        </p:nvSpPr>
        <p:spPr>
          <a:xfrm>
            <a:off x="1676619" y="730336"/>
            <a:ext cx="21033938" cy="2651433"/>
          </a:xfrm>
        </p:spPr>
        <p:txBody>
          <a:bodyPr>
            <a:normAutofit/>
          </a:bodyPr>
          <a:lstStyle>
            <a:lvl1pPr algn="ctr">
              <a:defRPr sz="6401">
                <a:solidFill>
                  <a:srgbClr val="272E3A"/>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136335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Only Layout: 0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lgn="ctr">
              <a:defRPr sz="6600">
                <a:solidFill>
                  <a:schemeClr val="tx1"/>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10211393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Blank Layout: 01">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45503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Title &amp; Content Layout: 0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100" name="Straight Connector 99"/>
          <p:cNvCxnSpPr/>
          <p:nvPr userDrawn="1"/>
        </p:nvCxnSpPr>
        <p:spPr>
          <a:xfrm>
            <a:off x="10287504" y="2321765"/>
            <a:ext cx="3812168"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466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Blank Layout: 02">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48758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10" name="Text Placeholder 3"/>
          <p:cNvSpPr>
            <a:spLocks noGrp="1"/>
          </p:cNvSpPr>
          <p:nvPr>
            <p:ph type="body" sz="half" idx="2" hasCustomPrompt="1"/>
          </p:nvPr>
        </p:nvSpPr>
        <p:spPr>
          <a:xfrm>
            <a:off x="1016132" y="2053628"/>
            <a:ext cx="22318543" cy="462067"/>
          </a:xfrm>
          <a:prstGeom prst="rect">
            <a:avLst/>
          </a:prstGeom>
        </p:spPr>
        <p:txBody>
          <a:bodyPr wrap="none" lIns="0" tIns="0" rIns="0" bIns="0" anchor="ctr">
            <a:noAutofit/>
          </a:bodyPr>
          <a:lstStyle>
            <a:lvl1pPr marL="0" indent="0" algn="l">
              <a:buNone/>
              <a:defRPr sz="4267" b="0" baseline="0">
                <a:solidFill>
                  <a:schemeClr val="tx1">
                    <a:lumMod val="75000"/>
                    <a:lumOff val="25000"/>
                  </a:schemeClr>
                </a:solidFill>
                <a:latin typeface="+mj-lt"/>
                <a:ea typeface="Roboto" panose="02000000000000000000" pitchFamily="2" charset="0"/>
              </a:defRPr>
            </a:lvl1pPr>
            <a:lvl2pPr marL="1219323" indent="0">
              <a:buNone/>
              <a:defRPr sz="3200"/>
            </a:lvl2pPr>
            <a:lvl3pPr marL="2438643" indent="0">
              <a:buNone/>
              <a:defRPr sz="2667"/>
            </a:lvl3pPr>
            <a:lvl4pPr marL="3657967" indent="0">
              <a:buNone/>
              <a:defRPr sz="2400"/>
            </a:lvl4pPr>
            <a:lvl5pPr marL="4877287" indent="0">
              <a:buNone/>
              <a:defRPr sz="2400"/>
            </a:lvl5pPr>
            <a:lvl6pPr marL="6096610" indent="0">
              <a:buNone/>
              <a:defRPr sz="2400"/>
            </a:lvl6pPr>
            <a:lvl7pPr marL="7315930" indent="0">
              <a:buNone/>
              <a:defRPr sz="2400"/>
            </a:lvl7pPr>
            <a:lvl8pPr marL="8535253" indent="0">
              <a:buNone/>
              <a:defRPr sz="2400"/>
            </a:lvl8pPr>
            <a:lvl9pPr marL="9754577" indent="0">
              <a:buNone/>
              <a:defRPr sz="2400"/>
            </a:lvl9pPr>
          </a:lstStyle>
          <a:p>
            <a:pPr lvl="0"/>
            <a:r>
              <a:rPr lang="en-US" dirty="0"/>
              <a:t>CLICK TO EDITE SUBTITLE</a:t>
            </a:r>
          </a:p>
        </p:txBody>
      </p:sp>
      <p:sp>
        <p:nvSpPr>
          <p:cNvPr id="15" name="Title 13"/>
          <p:cNvSpPr>
            <a:spLocks noGrp="1"/>
          </p:cNvSpPr>
          <p:nvPr>
            <p:ph type="title" hasCustomPrompt="1"/>
          </p:nvPr>
        </p:nvSpPr>
        <p:spPr>
          <a:xfrm>
            <a:off x="1016132" y="900603"/>
            <a:ext cx="22318543" cy="949801"/>
          </a:xfrm>
          <a:prstGeom prst="rect">
            <a:avLst/>
          </a:prstGeom>
        </p:spPr>
        <p:txBody>
          <a:bodyPr lIns="0" anchor="ctr"/>
          <a:lstStyle>
            <a:lvl1pPr marL="0" marR="0" indent="0" algn="l" defTabSz="2438705" rtl="0" eaLnBrk="1" fontAlgn="auto" latinLnBrk="0" hangingPunct="1">
              <a:lnSpc>
                <a:spcPct val="100000"/>
              </a:lnSpc>
              <a:spcBef>
                <a:spcPct val="0"/>
              </a:spcBef>
              <a:spcAft>
                <a:spcPts val="0"/>
              </a:spcAft>
              <a:tabLst/>
              <a:defRPr sz="8534" b="0">
                <a:solidFill>
                  <a:schemeClr val="tx1">
                    <a:lumMod val="50000"/>
                    <a:lumOff val="50000"/>
                  </a:schemeClr>
                </a:solidFill>
              </a:defRPr>
            </a:lvl1pPr>
          </a:lstStyle>
          <a:p>
            <a:pPr marL="0" marR="0" lvl="0" indent="0" defTabSz="2438705" rtl="0" eaLnBrk="1" fontAlgn="auto" latinLnBrk="0" hangingPunct="1">
              <a:lnSpc>
                <a:spcPct val="100000"/>
              </a:lnSpc>
              <a:spcBef>
                <a:spcPct val="0"/>
              </a:spcBef>
              <a:spcAft>
                <a:spcPts val="0"/>
              </a:spcAft>
              <a:tabLst/>
              <a:defRPr/>
            </a:pPr>
            <a:r>
              <a:rPr kumimoji="0" lang="en-US" sz="7468" b="1" i="0" u="none" strike="noStrike" kern="1200" cap="none" spc="0" normalizeH="0" baseline="0" noProof="0" dirty="0">
                <a:ln>
                  <a:noFill/>
                </a:ln>
                <a:solidFill>
                  <a:schemeClr val="tx1">
                    <a:lumMod val="50000"/>
                    <a:lumOff val="50000"/>
                  </a:schemeClr>
                </a:solidFill>
                <a:effectLst/>
                <a:uLnTx/>
                <a:uFillTx/>
                <a:latin typeface="+mj-lt"/>
                <a:ea typeface="Roboto" panose="02000000000000000000" pitchFamily="2" charset="0"/>
                <a:cs typeface="+mj-cs"/>
              </a:rPr>
              <a:t>CLICK TO EDIT MASTER TITLE STYLE</a:t>
            </a:r>
          </a:p>
        </p:txBody>
      </p:sp>
    </p:spTree>
    <p:extLst>
      <p:ext uri="{BB962C8B-B14F-4D97-AF65-F5344CB8AC3E}">
        <p14:creationId xmlns:p14="http://schemas.microsoft.com/office/powerpoint/2010/main" val="35549041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 Id="rId9"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0804006"/>
      </p:ext>
    </p:extLst>
  </p:cSld>
  <p:clrMap bg1="lt1" tx1="dk1" bg2="lt2" tx2="dk2" accent1="accent1" accent2="accent2" accent3="accent3" accent4="accent4" accent5="accent5" accent6="accent6" hlink="hlink" folHlink="folHlink"/>
  <p:sldLayoutIdLst>
    <p:sldLayoutId id="2147485791" r:id="rId1"/>
    <p:sldLayoutId id="2147485792" r:id="rId2"/>
  </p:sldLayoutIdLst>
  <p:hf hdr="0"/>
  <p:txStyles>
    <p:titleStyle>
      <a:lvl1pPr algn="ctr" defTabSz="2438645" rtl="0" eaLnBrk="1" latinLnBrk="0" hangingPunct="1">
        <a:spcBef>
          <a:spcPct val="0"/>
        </a:spcBef>
        <a:buNone/>
        <a:defRPr sz="11701" kern="1200">
          <a:solidFill>
            <a:schemeClr val="tx1"/>
          </a:solidFill>
          <a:latin typeface="+mj-lt"/>
          <a:ea typeface="+mj-ea"/>
          <a:cs typeface="+mj-cs"/>
        </a:defRPr>
      </a:lvl1pPr>
    </p:titleStyle>
    <p:bodyStyle>
      <a:lvl1pPr marL="914492" indent="-914492" algn="l" defTabSz="2438645" rtl="0" eaLnBrk="1" latinLnBrk="0" hangingPunct="1">
        <a:spcBef>
          <a:spcPct val="20000"/>
        </a:spcBef>
        <a:buFont typeface="Arial" panose="020B0604020202020204" pitchFamily="34" charset="0"/>
        <a:buChar char="•"/>
        <a:defRPr sz="8501" kern="1200">
          <a:solidFill>
            <a:schemeClr val="tx1"/>
          </a:solidFill>
          <a:latin typeface="+mn-lt"/>
          <a:ea typeface="+mn-ea"/>
          <a:cs typeface="+mn-cs"/>
        </a:defRPr>
      </a:lvl1pPr>
      <a:lvl2pPr marL="1981398" indent="-762077" algn="l" defTabSz="2438645" rtl="0" eaLnBrk="1" latinLnBrk="0" hangingPunct="1">
        <a:spcBef>
          <a:spcPct val="20000"/>
        </a:spcBef>
        <a:buFont typeface="Arial" panose="020B0604020202020204" pitchFamily="34" charset="0"/>
        <a:buChar char="–"/>
        <a:defRPr sz="7501" kern="1200">
          <a:solidFill>
            <a:schemeClr val="tx1"/>
          </a:solidFill>
          <a:latin typeface="+mn-lt"/>
          <a:ea typeface="+mn-ea"/>
          <a:cs typeface="+mn-cs"/>
        </a:defRPr>
      </a:lvl2pPr>
      <a:lvl3pPr marL="3048305" indent="-609660" algn="l" defTabSz="2438645" rtl="0" eaLnBrk="1" latinLnBrk="0" hangingPunct="1">
        <a:spcBef>
          <a:spcPct val="20000"/>
        </a:spcBef>
        <a:buFont typeface="Arial" panose="020B0604020202020204" pitchFamily="34" charset="0"/>
        <a:buChar char="•"/>
        <a:defRPr sz="6401" kern="1200">
          <a:solidFill>
            <a:schemeClr val="tx1"/>
          </a:solidFill>
          <a:latin typeface="+mn-lt"/>
          <a:ea typeface="+mn-ea"/>
          <a:cs typeface="+mn-cs"/>
        </a:defRPr>
      </a:lvl3pPr>
      <a:lvl4pPr marL="4267626"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4pPr>
      <a:lvl5pPr marL="5486948"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5pPr>
      <a:lvl6pPr marL="6706271"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6pPr>
      <a:lvl7pPr marL="7925593"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7pPr>
      <a:lvl8pPr marL="9144913"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8pPr>
      <a:lvl9pPr marL="10364236"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9pPr>
    </p:bodyStyle>
    <p:otherStyle>
      <a:defPPr>
        <a:defRPr lang="ru-RU"/>
      </a:defPPr>
      <a:lvl1pPr marL="0" algn="l" defTabSz="2438645" rtl="0" eaLnBrk="1" latinLnBrk="0" hangingPunct="1">
        <a:defRPr sz="4800" kern="1200">
          <a:solidFill>
            <a:schemeClr val="tx1"/>
          </a:solidFill>
          <a:latin typeface="+mn-lt"/>
          <a:ea typeface="+mn-ea"/>
          <a:cs typeface="+mn-cs"/>
        </a:defRPr>
      </a:lvl1pPr>
      <a:lvl2pPr marL="1219322" algn="l" defTabSz="2438645" rtl="0" eaLnBrk="1" latinLnBrk="0" hangingPunct="1">
        <a:defRPr sz="4800" kern="1200">
          <a:solidFill>
            <a:schemeClr val="tx1"/>
          </a:solidFill>
          <a:latin typeface="+mn-lt"/>
          <a:ea typeface="+mn-ea"/>
          <a:cs typeface="+mn-cs"/>
        </a:defRPr>
      </a:lvl2pPr>
      <a:lvl3pPr marL="2438645" algn="l" defTabSz="2438645" rtl="0" eaLnBrk="1" latinLnBrk="0" hangingPunct="1">
        <a:defRPr sz="4800" kern="1200">
          <a:solidFill>
            <a:schemeClr val="tx1"/>
          </a:solidFill>
          <a:latin typeface="+mn-lt"/>
          <a:ea typeface="+mn-ea"/>
          <a:cs typeface="+mn-cs"/>
        </a:defRPr>
      </a:lvl3pPr>
      <a:lvl4pPr marL="3657966" algn="l" defTabSz="2438645" rtl="0" eaLnBrk="1" latinLnBrk="0" hangingPunct="1">
        <a:defRPr sz="4800" kern="1200">
          <a:solidFill>
            <a:schemeClr val="tx1"/>
          </a:solidFill>
          <a:latin typeface="+mn-lt"/>
          <a:ea typeface="+mn-ea"/>
          <a:cs typeface="+mn-cs"/>
        </a:defRPr>
      </a:lvl4pPr>
      <a:lvl5pPr marL="4877288" algn="l" defTabSz="2438645" rtl="0" eaLnBrk="1" latinLnBrk="0" hangingPunct="1">
        <a:defRPr sz="4800" kern="1200">
          <a:solidFill>
            <a:schemeClr val="tx1"/>
          </a:solidFill>
          <a:latin typeface="+mn-lt"/>
          <a:ea typeface="+mn-ea"/>
          <a:cs typeface="+mn-cs"/>
        </a:defRPr>
      </a:lvl5pPr>
      <a:lvl6pPr marL="6096610" algn="l" defTabSz="2438645" rtl="0" eaLnBrk="1" latinLnBrk="0" hangingPunct="1">
        <a:defRPr sz="4800" kern="1200">
          <a:solidFill>
            <a:schemeClr val="tx1"/>
          </a:solidFill>
          <a:latin typeface="+mn-lt"/>
          <a:ea typeface="+mn-ea"/>
          <a:cs typeface="+mn-cs"/>
        </a:defRPr>
      </a:lvl6pPr>
      <a:lvl7pPr marL="7315932" algn="l" defTabSz="2438645" rtl="0" eaLnBrk="1" latinLnBrk="0" hangingPunct="1">
        <a:defRPr sz="4800" kern="1200">
          <a:solidFill>
            <a:schemeClr val="tx1"/>
          </a:solidFill>
          <a:latin typeface="+mn-lt"/>
          <a:ea typeface="+mn-ea"/>
          <a:cs typeface="+mn-cs"/>
        </a:defRPr>
      </a:lvl7pPr>
      <a:lvl8pPr marL="8535253" algn="l" defTabSz="2438645" rtl="0" eaLnBrk="1" latinLnBrk="0" hangingPunct="1">
        <a:defRPr sz="4800" kern="1200">
          <a:solidFill>
            <a:schemeClr val="tx1"/>
          </a:solidFill>
          <a:latin typeface="+mn-lt"/>
          <a:ea typeface="+mn-ea"/>
          <a:cs typeface="+mn-cs"/>
        </a:defRPr>
      </a:lvl8pPr>
      <a:lvl9pPr marL="9754574" algn="l" defTabSz="2438645" rtl="0" eaLnBrk="1" latinLnBrk="0" hangingPunct="1">
        <a:defRPr sz="4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336"/>
            <a:ext cx="21033938" cy="265143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619" y="3651673"/>
            <a:ext cx="21033938" cy="870368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6618" y="12714173"/>
            <a:ext cx="5487114" cy="730335"/>
          </a:xfrm>
          <a:prstGeom prst="rect">
            <a:avLst/>
          </a:prstGeom>
        </p:spPr>
        <p:txBody>
          <a:bodyPr vert="horz" lIns="91440" tIns="45720" rIns="91440" bIns="45720" rtlCol="0" anchor="ctr"/>
          <a:lstStyle>
            <a:lvl1pPr algn="l">
              <a:defRPr sz="2400">
                <a:solidFill>
                  <a:schemeClr val="tx1">
                    <a:tint val="75000"/>
                  </a:schemeClr>
                </a:solidFill>
              </a:defRPr>
            </a:lvl1pPr>
          </a:lstStyle>
          <a:p>
            <a:fld id="{2BF1A2E9-0A58-4CD8-B9CB-2A5E9A0BC469}" type="datetimeFigureOut">
              <a:rPr lang="en-US" smtClean="0"/>
              <a:t>6/15/2020</a:t>
            </a:fld>
            <a:endParaRPr lang="en-US"/>
          </a:p>
        </p:txBody>
      </p:sp>
      <p:sp>
        <p:nvSpPr>
          <p:cNvPr id="5" name="Footer Placeholder 4"/>
          <p:cNvSpPr>
            <a:spLocks noGrp="1"/>
          </p:cNvSpPr>
          <p:nvPr>
            <p:ph type="ftr" sz="quarter" idx="3"/>
          </p:nvPr>
        </p:nvSpPr>
        <p:spPr>
          <a:xfrm>
            <a:off x="8078252" y="12714173"/>
            <a:ext cx="8230672" cy="730335"/>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3443" y="12714173"/>
            <a:ext cx="5487114" cy="730335"/>
          </a:xfrm>
          <a:prstGeom prst="rect">
            <a:avLst/>
          </a:prstGeom>
        </p:spPr>
        <p:txBody>
          <a:bodyPr vert="horz" lIns="91440" tIns="45720" rIns="91440" bIns="45720" rtlCol="0" anchor="ctr"/>
          <a:lstStyle>
            <a:lvl1pPr algn="r">
              <a:defRPr sz="2400">
                <a:solidFill>
                  <a:schemeClr val="tx1">
                    <a:tint val="75000"/>
                  </a:schemeClr>
                </a:solidFill>
              </a:defRPr>
            </a:lvl1pPr>
          </a:lstStyle>
          <a:p>
            <a:fld id="{8B9F497E-EEEB-4D0F-8C2E-A2AA7485E8AD}" type="slidenum">
              <a:rPr lang="en-US" smtClean="0"/>
              <a:t>‹#›</a:t>
            </a:fld>
            <a:endParaRPr lang="en-US"/>
          </a:p>
        </p:txBody>
      </p:sp>
    </p:spTree>
    <p:custDataLst>
      <p:tags r:id="rId9"/>
    </p:custDataLst>
    <p:extLst>
      <p:ext uri="{BB962C8B-B14F-4D97-AF65-F5344CB8AC3E}">
        <p14:creationId xmlns:p14="http://schemas.microsoft.com/office/powerpoint/2010/main" val="3591674386"/>
      </p:ext>
    </p:extLst>
  </p:cSld>
  <p:clrMap bg1="lt1" tx1="dk1" bg2="lt2" tx2="dk2" accent1="accent1" accent2="accent2" accent3="accent3" accent4="accent4" accent5="accent5" accent6="accent6" hlink="hlink" folHlink="folHlink"/>
  <p:sldLayoutIdLst>
    <p:sldLayoutId id="2147485795" r:id="rId1"/>
    <p:sldLayoutId id="2147485797" r:id="rId2"/>
    <p:sldLayoutId id="2147485801" r:id="rId3"/>
    <p:sldLayoutId id="2147485810" r:id="rId4"/>
    <p:sldLayoutId id="2147485811" r:id="rId5"/>
    <p:sldLayoutId id="2147485812" r:id="rId6"/>
    <p:sldLayoutId id="2147485813" r:id="rId7"/>
  </p:sldLayoutIdLst>
  <p:txStyles>
    <p:titleStyle>
      <a:lvl1pPr algn="l" defTabSz="1828983" rtl="0" eaLnBrk="1" latinLnBrk="0" hangingPunct="1">
        <a:lnSpc>
          <a:spcPct val="90000"/>
        </a:lnSpc>
        <a:spcBef>
          <a:spcPct val="0"/>
        </a:spcBef>
        <a:buNone/>
        <a:defRPr sz="8801" kern="1200">
          <a:solidFill>
            <a:schemeClr val="tx1"/>
          </a:solidFill>
          <a:latin typeface="+mj-lt"/>
          <a:ea typeface="+mj-ea"/>
          <a:cs typeface="+mj-cs"/>
        </a:defRPr>
      </a:lvl1pPr>
    </p:titleStyle>
    <p:bodyStyle>
      <a:lvl1pPr marL="457246" indent="-457246" algn="l" defTabSz="1828983" rtl="0" eaLnBrk="1" latinLnBrk="0" hangingPunct="1">
        <a:lnSpc>
          <a:spcPct val="90000"/>
        </a:lnSpc>
        <a:spcBef>
          <a:spcPts val="2000"/>
        </a:spcBef>
        <a:buFont typeface="Arial" panose="020B0604020202020204" pitchFamily="34" charset="0"/>
        <a:buChar char="•"/>
        <a:defRPr sz="5601" kern="1200">
          <a:solidFill>
            <a:schemeClr val="tx1"/>
          </a:solidFill>
          <a:latin typeface="+mn-lt"/>
          <a:ea typeface="+mn-ea"/>
          <a:cs typeface="+mn-cs"/>
        </a:defRPr>
      </a:lvl1pPr>
      <a:lvl2pPr marL="1371737" indent="-457246" algn="l" defTabSz="1828983"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229" indent="-457246" algn="l" defTabSz="1828983"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720"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5211"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703"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4194"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686"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3177" indent="-457246" algn="l" defTabSz="1828983"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983" rtl="0" eaLnBrk="1" latinLnBrk="0" hangingPunct="1">
        <a:defRPr sz="3600" kern="1200">
          <a:solidFill>
            <a:schemeClr val="tx1"/>
          </a:solidFill>
          <a:latin typeface="+mn-lt"/>
          <a:ea typeface="+mn-ea"/>
          <a:cs typeface="+mn-cs"/>
        </a:defRPr>
      </a:lvl1pPr>
      <a:lvl2pPr marL="914491" algn="l" defTabSz="1828983" rtl="0" eaLnBrk="1" latinLnBrk="0" hangingPunct="1">
        <a:defRPr sz="3600" kern="1200">
          <a:solidFill>
            <a:schemeClr val="tx1"/>
          </a:solidFill>
          <a:latin typeface="+mn-lt"/>
          <a:ea typeface="+mn-ea"/>
          <a:cs typeface="+mn-cs"/>
        </a:defRPr>
      </a:lvl2pPr>
      <a:lvl3pPr marL="1828983" algn="l" defTabSz="1828983" rtl="0" eaLnBrk="1" latinLnBrk="0" hangingPunct="1">
        <a:defRPr sz="3600" kern="1200">
          <a:solidFill>
            <a:schemeClr val="tx1"/>
          </a:solidFill>
          <a:latin typeface="+mn-lt"/>
          <a:ea typeface="+mn-ea"/>
          <a:cs typeface="+mn-cs"/>
        </a:defRPr>
      </a:lvl3pPr>
      <a:lvl4pPr marL="2743474" algn="l" defTabSz="1828983" rtl="0" eaLnBrk="1" latinLnBrk="0" hangingPunct="1">
        <a:defRPr sz="3600" kern="1200">
          <a:solidFill>
            <a:schemeClr val="tx1"/>
          </a:solidFill>
          <a:latin typeface="+mn-lt"/>
          <a:ea typeface="+mn-ea"/>
          <a:cs typeface="+mn-cs"/>
        </a:defRPr>
      </a:lvl4pPr>
      <a:lvl5pPr marL="3657966" algn="l" defTabSz="1828983" rtl="0" eaLnBrk="1" latinLnBrk="0" hangingPunct="1">
        <a:defRPr sz="3600" kern="1200">
          <a:solidFill>
            <a:schemeClr val="tx1"/>
          </a:solidFill>
          <a:latin typeface="+mn-lt"/>
          <a:ea typeface="+mn-ea"/>
          <a:cs typeface="+mn-cs"/>
        </a:defRPr>
      </a:lvl5pPr>
      <a:lvl6pPr marL="4572457" algn="l" defTabSz="1828983" rtl="0" eaLnBrk="1" latinLnBrk="0" hangingPunct="1">
        <a:defRPr sz="3600" kern="1200">
          <a:solidFill>
            <a:schemeClr val="tx1"/>
          </a:solidFill>
          <a:latin typeface="+mn-lt"/>
          <a:ea typeface="+mn-ea"/>
          <a:cs typeface="+mn-cs"/>
        </a:defRPr>
      </a:lvl6pPr>
      <a:lvl7pPr marL="5486949" algn="l" defTabSz="1828983" rtl="0" eaLnBrk="1" latinLnBrk="0" hangingPunct="1">
        <a:defRPr sz="3600" kern="1200">
          <a:solidFill>
            <a:schemeClr val="tx1"/>
          </a:solidFill>
          <a:latin typeface="+mn-lt"/>
          <a:ea typeface="+mn-ea"/>
          <a:cs typeface="+mn-cs"/>
        </a:defRPr>
      </a:lvl7pPr>
      <a:lvl8pPr marL="6401440" algn="l" defTabSz="1828983" rtl="0" eaLnBrk="1" latinLnBrk="0" hangingPunct="1">
        <a:defRPr sz="3600" kern="1200">
          <a:solidFill>
            <a:schemeClr val="tx1"/>
          </a:solidFill>
          <a:latin typeface="+mn-lt"/>
          <a:ea typeface="+mn-ea"/>
          <a:cs typeface="+mn-cs"/>
        </a:defRPr>
      </a:lvl8pPr>
      <a:lvl9pPr marL="7315932" algn="l" defTabSz="1828983"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xml"/><Relationship Id="rId5" Type="http://schemas.openxmlformats.org/officeDocument/2006/relationships/chart" Target="../charts/chart4.xml"/><Relationship Id="rId4" Type="http://schemas.openxmlformats.org/officeDocument/2006/relationships/chart" Target="../charts/chart3.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xml"/><Relationship Id="rId1" Type="http://schemas.openxmlformats.org/officeDocument/2006/relationships/tags" Target="../tags/tag20.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3.xml"/><Relationship Id="rId1" Type="http://schemas.openxmlformats.org/officeDocument/2006/relationships/tags" Target="../tags/tag2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3.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4.xml"/></Relationships>
</file>

<file path=ppt/slides/_rels/slide1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5.xml"/></Relationships>
</file>

<file path=ppt/slides/_rels/slide1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6.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7.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8.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1.xml"/><Relationship Id="rId1" Type="http://schemas.openxmlformats.org/officeDocument/2006/relationships/tags" Target="../tags/tag29.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30.xml"/></Relationships>
</file>

<file path=ppt/slides/_rels/slide15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3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3.xml"/><Relationship Id="rId1" Type="http://schemas.openxmlformats.org/officeDocument/2006/relationships/tags" Target="../tags/tag32.xml"/><Relationship Id="rId5" Type="http://schemas.openxmlformats.org/officeDocument/2006/relationships/image" Target="../media/image9.png"/><Relationship Id="rId4" Type="http://schemas.openxmlformats.org/officeDocument/2006/relationships/hyperlink" Target="https://docs.google.com/spreadsheets/d/1rwGtzysg8ds9zl85nyKt5VEHMt13JV-ntsMprVdMdfA/copy" TargetMode="Externa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33.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34.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35.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3.xml"/></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4.xml"/></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1.xml"/><Relationship Id="rId1" Type="http://schemas.openxmlformats.org/officeDocument/2006/relationships/tags" Target="../tags/tag16.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s>
</file>

<file path=ppt/slides/_rels/slide9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1.xml"/><Relationship Id="rId1" Type="http://schemas.openxmlformats.org/officeDocument/2006/relationships/tags" Target="../tags/tag17.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8.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9.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56">
            <a:extLst>
              <a:ext uri="{FF2B5EF4-FFF2-40B4-BE49-F238E27FC236}">
                <a16:creationId xmlns:a16="http://schemas.microsoft.com/office/drawing/2014/main" id="{1506600E-57B3-4E30-89B4-8A6FAB85B6BC}"/>
              </a:ext>
            </a:extLst>
          </p:cNvPr>
          <p:cNvSpPr>
            <a:spLocks/>
          </p:cNvSpPr>
          <p:nvPr/>
        </p:nvSpPr>
        <p:spPr bwMode="auto">
          <a:xfrm>
            <a:off x="7408411" y="7422475"/>
            <a:ext cx="906568" cy="819245"/>
          </a:xfrm>
          <a:custGeom>
            <a:avLst/>
            <a:gdLst>
              <a:gd name="T0" fmla="*/ 571 w 571"/>
              <a:gd name="T1" fmla="*/ 210 h 516"/>
              <a:gd name="T2" fmla="*/ 273 w 571"/>
              <a:gd name="T3" fmla="*/ 516 h 516"/>
              <a:gd name="T4" fmla="*/ 0 w 571"/>
              <a:gd name="T5" fmla="*/ 0 h 516"/>
              <a:gd name="T6" fmla="*/ 571 w 571"/>
              <a:gd name="T7" fmla="*/ 210 h 516"/>
            </a:gdLst>
            <a:ahLst/>
            <a:cxnLst>
              <a:cxn ang="0">
                <a:pos x="T0" y="T1"/>
              </a:cxn>
              <a:cxn ang="0">
                <a:pos x="T2" y="T3"/>
              </a:cxn>
              <a:cxn ang="0">
                <a:pos x="T4" y="T5"/>
              </a:cxn>
              <a:cxn ang="0">
                <a:pos x="T6" y="T7"/>
              </a:cxn>
            </a:cxnLst>
            <a:rect l="0" t="0" r="r" b="b"/>
            <a:pathLst>
              <a:path w="571" h="516">
                <a:moveTo>
                  <a:pt x="571" y="210"/>
                </a:moveTo>
                <a:lnTo>
                  <a:pt x="273" y="516"/>
                </a:lnTo>
                <a:lnTo>
                  <a:pt x="0" y="0"/>
                </a:lnTo>
                <a:lnTo>
                  <a:pt x="571" y="210"/>
                </a:lnTo>
                <a:close/>
              </a:path>
            </a:pathLst>
          </a:custGeom>
          <a:solidFill>
            <a:srgbClr val="2F74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39" name="Freeform 57">
            <a:extLst>
              <a:ext uri="{FF2B5EF4-FFF2-40B4-BE49-F238E27FC236}">
                <a16:creationId xmlns:a16="http://schemas.microsoft.com/office/drawing/2014/main" id="{7F323260-CAE4-44A6-870C-17D3DAC8ED84}"/>
              </a:ext>
            </a:extLst>
          </p:cNvPr>
          <p:cNvSpPr>
            <a:spLocks/>
          </p:cNvSpPr>
          <p:nvPr/>
        </p:nvSpPr>
        <p:spPr bwMode="auto">
          <a:xfrm>
            <a:off x="1335521" y="7397072"/>
            <a:ext cx="650950" cy="973251"/>
          </a:xfrm>
          <a:custGeom>
            <a:avLst/>
            <a:gdLst>
              <a:gd name="T0" fmla="*/ 0 w 410"/>
              <a:gd name="T1" fmla="*/ 218 h 613"/>
              <a:gd name="T2" fmla="*/ 282 w 410"/>
              <a:gd name="T3" fmla="*/ 613 h 613"/>
              <a:gd name="T4" fmla="*/ 410 w 410"/>
              <a:gd name="T5" fmla="*/ 0 h 613"/>
              <a:gd name="T6" fmla="*/ 0 w 410"/>
              <a:gd name="T7" fmla="*/ 218 h 613"/>
            </a:gdLst>
            <a:ahLst/>
            <a:cxnLst>
              <a:cxn ang="0">
                <a:pos x="T0" y="T1"/>
              </a:cxn>
              <a:cxn ang="0">
                <a:pos x="T2" y="T3"/>
              </a:cxn>
              <a:cxn ang="0">
                <a:pos x="T4" y="T5"/>
              </a:cxn>
              <a:cxn ang="0">
                <a:pos x="T6" y="T7"/>
              </a:cxn>
            </a:cxnLst>
            <a:rect l="0" t="0" r="r" b="b"/>
            <a:pathLst>
              <a:path w="410" h="613">
                <a:moveTo>
                  <a:pt x="0" y="218"/>
                </a:moveTo>
                <a:lnTo>
                  <a:pt x="282" y="613"/>
                </a:lnTo>
                <a:lnTo>
                  <a:pt x="410" y="0"/>
                </a:lnTo>
                <a:lnTo>
                  <a:pt x="0" y="218"/>
                </a:lnTo>
                <a:close/>
              </a:path>
            </a:pathLst>
          </a:custGeom>
          <a:solidFill>
            <a:srgbClr val="2F74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40" name="Freeform 58">
            <a:extLst>
              <a:ext uri="{FF2B5EF4-FFF2-40B4-BE49-F238E27FC236}">
                <a16:creationId xmlns:a16="http://schemas.microsoft.com/office/drawing/2014/main" id="{6E3030E0-65E8-43E5-BB38-01F1D3F307C7}"/>
              </a:ext>
            </a:extLst>
          </p:cNvPr>
          <p:cNvSpPr>
            <a:spLocks/>
          </p:cNvSpPr>
          <p:nvPr/>
        </p:nvSpPr>
        <p:spPr bwMode="auto">
          <a:xfrm>
            <a:off x="1221207" y="5221945"/>
            <a:ext cx="7169980" cy="7204909"/>
          </a:xfrm>
          <a:custGeom>
            <a:avLst/>
            <a:gdLst>
              <a:gd name="T0" fmla="*/ 462 w 562"/>
              <a:gd name="T1" fmla="*/ 462 h 563"/>
              <a:gd name="T2" fmla="*/ 100 w 562"/>
              <a:gd name="T3" fmla="*/ 462 h 563"/>
              <a:gd name="T4" fmla="*/ 100 w 562"/>
              <a:gd name="T5" fmla="*/ 100 h 563"/>
              <a:gd name="T6" fmla="*/ 462 w 562"/>
              <a:gd name="T7" fmla="*/ 100 h 563"/>
              <a:gd name="T8" fmla="*/ 462 w 562"/>
              <a:gd name="T9" fmla="*/ 462 h 563"/>
            </a:gdLst>
            <a:ahLst/>
            <a:cxnLst>
              <a:cxn ang="0">
                <a:pos x="T0" y="T1"/>
              </a:cxn>
              <a:cxn ang="0">
                <a:pos x="T2" y="T3"/>
              </a:cxn>
              <a:cxn ang="0">
                <a:pos x="T4" y="T5"/>
              </a:cxn>
              <a:cxn ang="0">
                <a:pos x="T6" y="T7"/>
              </a:cxn>
              <a:cxn ang="0">
                <a:pos x="T8" y="T9"/>
              </a:cxn>
            </a:cxnLst>
            <a:rect l="0" t="0" r="r" b="b"/>
            <a:pathLst>
              <a:path w="562" h="563">
                <a:moveTo>
                  <a:pt x="462" y="462"/>
                </a:moveTo>
                <a:cubicBezTo>
                  <a:pt x="362" y="563"/>
                  <a:pt x="200" y="563"/>
                  <a:pt x="100" y="462"/>
                </a:cubicBezTo>
                <a:cubicBezTo>
                  <a:pt x="0" y="362"/>
                  <a:pt x="0" y="200"/>
                  <a:pt x="100" y="100"/>
                </a:cubicBezTo>
                <a:cubicBezTo>
                  <a:pt x="200" y="0"/>
                  <a:pt x="362" y="0"/>
                  <a:pt x="462" y="100"/>
                </a:cubicBezTo>
                <a:cubicBezTo>
                  <a:pt x="562" y="200"/>
                  <a:pt x="562" y="362"/>
                  <a:pt x="462" y="462"/>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41" name="Freeform 59">
            <a:extLst>
              <a:ext uri="{FF2B5EF4-FFF2-40B4-BE49-F238E27FC236}">
                <a16:creationId xmlns:a16="http://schemas.microsoft.com/office/drawing/2014/main" id="{88FBE1B5-5AAC-405B-8D4D-7E2A5115D304}"/>
              </a:ext>
            </a:extLst>
          </p:cNvPr>
          <p:cNvSpPr>
            <a:spLocks noEditPoints="1"/>
          </p:cNvSpPr>
          <p:nvPr/>
        </p:nvSpPr>
        <p:spPr bwMode="auto">
          <a:xfrm>
            <a:off x="1756257" y="5760170"/>
            <a:ext cx="6098294" cy="6117346"/>
          </a:xfrm>
          <a:custGeom>
            <a:avLst/>
            <a:gdLst>
              <a:gd name="T0" fmla="*/ 264 w 478"/>
              <a:gd name="T1" fmla="*/ 473 h 478"/>
              <a:gd name="T2" fmla="*/ 224 w 478"/>
              <a:gd name="T3" fmla="*/ 478 h 478"/>
              <a:gd name="T4" fmla="*/ 224 w 478"/>
              <a:gd name="T5" fmla="*/ 474 h 478"/>
              <a:gd name="T6" fmla="*/ 288 w 478"/>
              <a:gd name="T7" fmla="*/ 469 h 478"/>
              <a:gd name="T8" fmla="*/ 288 w 478"/>
              <a:gd name="T9" fmla="*/ 473 h 478"/>
              <a:gd name="T10" fmla="*/ 169 w 478"/>
              <a:gd name="T11" fmla="*/ 464 h 478"/>
              <a:gd name="T12" fmla="*/ 327 w 478"/>
              <a:gd name="T13" fmla="*/ 461 h 478"/>
              <a:gd name="T14" fmla="*/ 342 w 478"/>
              <a:gd name="T15" fmla="*/ 455 h 478"/>
              <a:gd name="T16" fmla="*/ 131 w 478"/>
              <a:gd name="T17" fmla="*/ 452 h 478"/>
              <a:gd name="T18" fmla="*/ 145 w 478"/>
              <a:gd name="T19" fmla="*/ 459 h 478"/>
              <a:gd name="T20" fmla="*/ 375 w 478"/>
              <a:gd name="T21" fmla="*/ 431 h 478"/>
              <a:gd name="T22" fmla="*/ 110 w 478"/>
              <a:gd name="T23" fmla="*/ 440 h 478"/>
              <a:gd name="T24" fmla="*/ 112 w 478"/>
              <a:gd name="T25" fmla="*/ 437 h 478"/>
              <a:gd name="T26" fmla="*/ 393 w 478"/>
              <a:gd name="T27" fmla="*/ 416 h 478"/>
              <a:gd name="T28" fmla="*/ 408 w 478"/>
              <a:gd name="T29" fmla="*/ 408 h 478"/>
              <a:gd name="T30" fmla="*/ 78 w 478"/>
              <a:gd name="T31" fmla="*/ 415 h 478"/>
              <a:gd name="T32" fmla="*/ 69 w 478"/>
              <a:gd name="T33" fmla="*/ 401 h 478"/>
              <a:gd name="T34" fmla="*/ 78 w 478"/>
              <a:gd name="T35" fmla="*/ 415 h 478"/>
              <a:gd name="T36" fmla="*/ 431 w 478"/>
              <a:gd name="T37" fmla="*/ 375 h 478"/>
              <a:gd name="T38" fmla="*/ 50 w 478"/>
              <a:gd name="T39" fmla="*/ 386 h 478"/>
              <a:gd name="T40" fmla="*/ 53 w 478"/>
              <a:gd name="T41" fmla="*/ 383 h 478"/>
              <a:gd name="T42" fmla="*/ 444 w 478"/>
              <a:gd name="T43" fmla="*/ 354 h 478"/>
              <a:gd name="T44" fmla="*/ 447 w 478"/>
              <a:gd name="T45" fmla="*/ 356 h 478"/>
              <a:gd name="T46" fmla="*/ 25 w 478"/>
              <a:gd name="T47" fmla="*/ 335 h 478"/>
              <a:gd name="T48" fmla="*/ 464 w 478"/>
              <a:gd name="T49" fmla="*/ 319 h 478"/>
              <a:gd name="T50" fmla="*/ 469 w 478"/>
              <a:gd name="T51" fmla="*/ 304 h 478"/>
              <a:gd name="T52" fmla="*/ 8 w 478"/>
              <a:gd name="T53" fmla="*/ 299 h 478"/>
              <a:gd name="T54" fmla="*/ 12 w 478"/>
              <a:gd name="T55" fmla="*/ 314 h 478"/>
              <a:gd name="T56" fmla="*/ 473 w 478"/>
              <a:gd name="T57" fmla="*/ 264 h 478"/>
              <a:gd name="T58" fmla="*/ 3 w 478"/>
              <a:gd name="T59" fmla="*/ 275 h 478"/>
              <a:gd name="T60" fmla="*/ 7 w 478"/>
              <a:gd name="T61" fmla="*/ 274 h 478"/>
              <a:gd name="T62" fmla="*/ 474 w 478"/>
              <a:gd name="T63" fmla="*/ 240 h 478"/>
              <a:gd name="T64" fmla="*/ 477 w 478"/>
              <a:gd name="T65" fmla="*/ 224 h 478"/>
              <a:gd name="T66" fmla="*/ 4 w 478"/>
              <a:gd name="T67" fmla="*/ 235 h 478"/>
              <a:gd name="T68" fmla="*/ 5 w 478"/>
              <a:gd name="T69" fmla="*/ 219 h 478"/>
              <a:gd name="T70" fmla="*/ 467 w 478"/>
              <a:gd name="T71" fmla="*/ 185 h 478"/>
              <a:gd name="T72" fmla="*/ 471 w 478"/>
              <a:gd name="T73" fmla="*/ 200 h 478"/>
              <a:gd name="T74" fmla="*/ 8 w 478"/>
              <a:gd name="T75" fmla="*/ 178 h 478"/>
              <a:gd name="T76" fmla="*/ 461 w 478"/>
              <a:gd name="T77" fmla="*/ 162 h 478"/>
              <a:gd name="T78" fmla="*/ 465 w 478"/>
              <a:gd name="T79" fmla="*/ 160 h 478"/>
              <a:gd name="T80" fmla="*/ 15 w 478"/>
              <a:gd name="T81" fmla="*/ 155 h 478"/>
              <a:gd name="T82" fmla="*/ 19 w 478"/>
              <a:gd name="T83" fmla="*/ 157 h 478"/>
              <a:gd name="T84" fmla="*/ 440 w 478"/>
              <a:gd name="T85" fmla="*/ 109 h 478"/>
              <a:gd name="T86" fmla="*/ 36 w 478"/>
              <a:gd name="T87" fmla="*/ 121 h 478"/>
              <a:gd name="T88" fmla="*/ 45 w 478"/>
              <a:gd name="T89" fmla="*/ 107 h 478"/>
              <a:gd name="T90" fmla="*/ 412 w 478"/>
              <a:gd name="T91" fmla="*/ 80 h 478"/>
              <a:gd name="T92" fmla="*/ 422 w 478"/>
              <a:gd name="T93" fmla="*/ 92 h 478"/>
              <a:gd name="T94" fmla="*/ 67 w 478"/>
              <a:gd name="T95" fmla="*/ 74 h 478"/>
              <a:gd name="T96" fmla="*/ 395 w 478"/>
              <a:gd name="T97" fmla="*/ 63 h 478"/>
              <a:gd name="T98" fmla="*/ 397 w 478"/>
              <a:gd name="T99" fmla="*/ 60 h 478"/>
              <a:gd name="T100" fmla="*/ 85 w 478"/>
              <a:gd name="T101" fmla="*/ 57 h 478"/>
              <a:gd name="T102" fmla="*/ 87 w 478"/>
              <a:gd name="T103" fmla="*/ 60 h 478"/>
              <a:gd name="T104" fmla="*/ 351 w 478"/>
              <a:gd name="T105" fmla="*/ 28 h 478"/>
              <a:gd name="T106" fmla="*/ 120 w 478"/>
              <a:gd name="T107" fmla="*/ 37 h 478"/>
              <a:gd name="T108" fmla="*/ 134 w 478"/>
              <a:gd name="T109" fmla="*/ 29 h 478"/>
              <a:gd name="T110" fmla="*/ 312 w 478"/>
              <a:gd name="T111" fmla="*/ 16 h 478"/>
              <a:gd name="T112" fmla="*/ 327 w 478"/>
              <a:gd name="T113" fmla="*/ 22 h 478"/>
              <a:gd name="T114" fmla="*/ 170 w 478"/>
              <a:gd name="T115" fmla="*/ 11 h 478"/>
              <a:gd name="T116" fmla="*/ 289 w 478"/>
              <a:gd name="T117" fmla="*/ 10 h 478"/>
              <a:gd name="T118" fmla="*/ 290 w 478"/>
              <a:gd name="T119" fmla="*/ 6 h 478"/>
              <a:gd name="T120" fmla="*/ 193 w 478"/>
              <a:gd name="T121" fmla="*/ 5 h 478"/>
              <a:gd name="T122" fmla="*/ 194 w 478"/>
              <a:gd name="T123" fmla="*/ 9 h 478"/>
              <a:gd name="T124" fmla="*/ 234 w 478"/>
              <a:gd name="T125" fmla="*/ 1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8" h="478">
                <a:moveTo>
                  <a:pt x="248" y="478"/>
                </a:moveTo>
                <a:cubicBezTo>
                  <a:pt x="248" y="474"/>
                  <a:pt x="248" y="474"/>
                  <a:pt x="248" y="474"/>
                </a:cubicBezTo>
                <a:cubicBezTo>
                  <a:pt x="253" y="474"/>
                  <a:pt x="259" y="474"/>
                  <a:pt x="264" y="473"/>
                </a:cubicBezTo>
                <a:cubicBezTo>
                  <a:pt x="264" y="477"/>
                  <a:pt x="264" y="477"/>
                  <a:pt x="264" y="477"/>
                </a:cubicBezTo>
                <a:cubicBezTo>
                  <a:pt x="259" y="478"/>
                  <a:pt x="254" y="478"/>
                  <a:pt x="248" y="478"/>
                </a:cubicBezTo>
                <a:close/>
                <a:moveTo>
                  <a:pt x="224" y="478"/>
                </a:moveTo>
                <a:cubicBezTo>
                  <a:pt x="218" y="477"/>
                  <a:pt x="213" y="477"/>
                  <a:pt x="208" y="476"/>
                </a:cubicBezTo>
                <a:cubicBezTo>
                  <a:pt x="208" y="472"/>
                  <a:pt x="208" y="472"/>
                  <a:pt x="208" y="472"/>
                </a:cubicBezTo>
                <a:cubicBezTo>
                  <a:pt x="213" y="473"/>
                  <a:pt x="219" y="473"/>
                  <a:pt x="224" y="474"/>
                </a:cubicBezTo>
                <a:lnTo>
                  <a:pt x="224" y="478"/>
                </a:lnTo>
                <a:close/>
                <a:moveTo>
                  <a:pt x="288" y="473"/>
                </a:moveTo>
                <a:cubicBezTo>
                  <a:pt x="288" y="469"/>
                  <a:pt x="288" y="469"/>
                  <a:pt x="288" y="469"/>
                </a:cubicBezTo>
                <a:cubicBezTo>
                  <a:pt x="293" y="468"/>
                  <a:pt x="298" y="467"/>
                  <a:pt x="303" y="465"/>
                </a:cubicBezTo>
                <a:cubicBezTo>
                  <a:pt x="304" y="469"/>
                  <a:pt x="304" y="469"/>
                  <a:pt x="304" y="469"/>
                </a:cubicBezTo>
                <a:cubicBezTo>
                  <a:pt x="299" y="471"/>
                  <a:pt x="294" y="472"/>
                  <a:pt x="288" y="473"/>
                </a:cubicBezTo>
                <a:close/>
                <a:moveTo>
                  <a:pt x="184" y="472"/>
                </a:moveTo>
                <a:cubicBezTo>
                  <a:pt x="179" y="471"/>
                  <a:pt x="173" y="469"/>
                  <a:pt x="168" y="468"/>
                </a:cubicBezTo>
                <a:cubicBezTo>
                  <a:pt x="169" y="464"/>
                  <a:pt x="169" y="464"/>
                  <a:pt x="169" y="464"/>
                </a:cubicBezTo>
                <a:cubicBezTo>
                  <a:pt x="174" y="465"/>
                  <a:pt x="180" y="467"/>
                  <a:pt x="185" y="468"/>
                </a:cubicBezTo>
                <a:lnTo>
                  <a:pt x="184" y="472"/>
                </a:lnTo>
                <a:close/>
                <a:moveTo>
                  <a:pt x="327" y="461"/>
                </a:moveTo>
                <a:cubicBezTo>
                  <a:pt x="326" y="458"/>
                  <a:pt x="326" y="458"/>
                  <a:pt x="326" y="458"/>
                </a:cubicBezTo>
                <a:cubicBezTo>
                  <a:pt x="331" y="456"/>
                  <a:pt x="336" y="454"/>
                  <a:pt x="340" y="451"/>
                </a:cubicBezTo>
                <a:cubicBezTo>
                  <a:pt x="342" y="455"/>
                  <a:pt x="342" y="455"/>
                  <a:pt x="342" y="455"/>
                </a:cubicBezTo>
                <a:cubicBezTo>
                  <a:pt x="337" y="457"/>
                  <a:pt x="332" y="459"/>
                  <a:pt x="327" y="461"/>
                </a:cubicBezTo>
                <a:close/>
                <a:moveTo>
                  <a:pt x="145" y="459"/>
                </a:moveTo>
                <a:cubicBezTo>
                  <a:pt x="140" y="457"/>
                  <a:pt x="135" y="455"/>
                  <a:pt x="131" y="452"/>
                </a:cubicBezTo>
                <a:cubicBezTo>
                  <a:pt x="132" y="449"/>
                  <a:pt x="132" y="449"/>
                  <a:pt x="132" y="449"/>
                </a:cubicBezTo>
                <a:cubicBezTo>
                  <a:pt x="137" y="451"/>
                  <a:pt x="142" y="453"/>
                  <a:pt x="147" y="456"/>
                </a:cubicBezTo>
                <a:lnTo>
                  <a:pt x="145" y="459"/>
                </a:lnTo>
                <a:close/>
                <a:moveTo>
                  <a:pt x="363" y="443"/>
                </a:moveTo>
                <a:cubicBezTo>
                  <a:pt x="361" y="440"/>
                  <a:pt x="361" y="440"/>
                  <a:pt x="361" y="440"/>
                </a:cubicBezTo>
                <a:cubicBezTo>
                  <a:pt x="366" y="437"/>
                  <a:pt x="370" y="434"/>
                  <a:pt x="375" y="431"/>
                </a:cubicBezTo>
                <a:cubicBezTo>
                  <a:pt x="377" y="434"/>
                  <a:pt x="377" y="434"/>
                  <a:pt x="377" y="434"/>
                </a:cubicBezTo>
                <a:cubicBezTo>
                  <a:pt x="373" y="438"/>
                  <a:pt x="368" y="441"/>
                  <a:pt x="363" y="443"/>
                </a:cubicBezTo>
                <a:close/>
                <a:moveTo>
                  <a:pt x="110" y="440"/>
                </a:moveTo>
                <a:cubicBezTo>
                  <a:pt x="105" y="437"/>
                  <a:pt x="101" y="434"/>
                  <a:pt x="96" y="431"/>
                </a:cubicBezTo>
                <a:cubicBezTo>
                  <a:pt x="99" y="428"/>
                  <a:pt x="99" y="428"/>
                  <a:pt x="99" y="428"/>
                </a:cubicBezTo>
                <a:cubicBezTo>
                  <a:pt x="103" y="431"/>
                  <a:pt x="107" y="434"/>
                  <a:pt x="112" y="437"/>
                </a:cubicBezTo>
                <a:lnTo>
                  <a:pt x="110" y="440"/>
                </a:lnTo>
                <a:close/>
                <a:moveTo>
                  <a:pt x="396" y="419"/>
                </a:moveTo>
                <a:cubicBezTo>
                  <a:pt x="393" y="416"/>
                  <a:pt x="393" y="416"/>
                  <a:pt x="393" y="416"/>
                </a:cubicBezTo>
                <a:cubicBezTo>
                  <a:pt x="397" y="413"/>
                  <a:pt x="401" y="409"/>
                  <a:pt x="405" y="405"/>
                </a:cubicBezTo>
                <a:cubicBezTo>
                  <a:pt x="406" y="405"/>
                  <a:pt x="406" y="405"/>
                  <a:pt x="406" y="405"/>
                </a:cubicBezTo>
                <a:cubicBezTo>
                  <a:pt x="408" y="408"/>
                  <a:pt x="408" y="408"/>
                  <a:pt x="408" y="408"/>
                </a:cubicBezTo>
                <a:cubicBezTo>
                  <a:pt x="408" y="408"/>
                  <a:pt x="408" y="408"/>
                  <a:pt x="408" y="408"/>
                </a:cubicBezTo>
                <a:cubicBezTo>
                  <a:pt x="404" y="412"/>
                  <a:pt x="400" y="416"/>
                  <a:pt x="396" y="419"/>
                </a:cubicBezTo>
                <a:close/>
                <a:moveTo>
                  <a:pt x="78" y="415"/>
                </a:moveTo>
                <a:cubicBezTo>
                  <a:pt x="75" y="413"/>
                  <a:pt x="73" y="411"/>
                  <a:pt x="70" y="408"/>
                </a:cubicBezTo>
                <a:cubicBezTo>
                  <a:pt x="69" y="407"/>
                  <a:pt x="67" y="405"/>
                  <a:pt x="66" y="404"/>
                </a:cubicBezTo>
                <a:cubicBezTo>
                  <a:pt x="69" y="401"/>
                  <a:pt x="69" y="401"/>
                  <a:pt x="69" y="401"/>
                </a:cubicBezTo>
                <a:cubicBezTo>
                  <a:pt x="70" y="403"/>
                  <a:pt x="72" y="404"/>
                  <a:pt x="73" y="405"/>
                </a:cubicBezTo>
                <a:cubicBezTo>
                  <a:pt x="75" y="408"/>
                  <a:pt x="78" y="410"/>
                  <a:pt x="80" y="412"/>
                </a:cubicBezTo>
                <a:lnTo>
                  <a:pt x="78" y="415"/>
                </a:lnTo>
                <a:close/>
                <a:moveTo>
                  <a:pt x="425" y="390"/>
                </a:moveTo>
                <a:cubicBezTo>
                  <a:pt x="422" y="387"/>
                  <a:pt x="422" y="387"/>
                  <a:pt x="422" y="387"/>
                </a:cubicBezTo>
                <a:cubicBezTo>
                  <a:pt x="425" y="383"/>
                  <a:pt x="428" y="379"/>
                  <a:pt x="431" y="375"/>
                </a:cubicBezTo>
                <a:cubicBezTo>
                  <a:pt x="434" y="377"/>
                  <a:pt x="434" y="377"/>
                  <a:pt x="434" y="377"/>
                </a:cubicBezTo>
                <a:cubicBezTo>
                  <a:pt x="431" y="381"/>
                  <a:pt x="428" y="386"/>
                  <a:pt x="425" y="390"/>
                </a:cubicBezTo>
                <a:close/>
                <a:moveTo>
                  <a:pt x="50" y="386"/>
                </a:moveTo>
                <a:cubicBezTo>
                  <a:pt x="47" y="381"/>
                  <a:pt x="44" y="377"/>
                  <a:pt x="41" y="372"/>
                </a:cubicBezTo>
                <a:cubicBezTo>
                  <a:pt x="44" y="370"/>
                  <a:pt x="44" y="370"/>
                  <a:pt x="44" y="370"/>
                </a:cubicBezTo>
                <a:cubicBezTo>
                  <a:pt x="47" y="375"/>
                  <a:pt x="50" y="379"/>
                  <a:pt x="53" y="383"/>
                </a:cubicBezTo>
                <a:lnTo>
                  <a:pt x="50" y="386"/>
                </a:lnTo>
                <a:close/>
                <a:moveTo>
                  <a:pt x="447" y="356"/>
                </a:moveTo>
                <a:cubicBezTo>
                  <a:pt x="444" y="354"/>
                  <a:pt x="444" y="354"/>
                  <a:pt x="444" y="354"/>
                </a:cubicBezTo>
                <a:cubicBezTo>
                  <a:pt x="447" y="350"/>
                  <a:pt x="449" y="345"/>
                  <a:pt x="451" y="340"/>
                </a:cubicBezTo>
                <a:cubicBezTo>
                  <a:pt x="455" y="342"/>
                  <a:pt x="455" y="342"/>
                  <a:pt x="455" y="342"/>
                </a:cubicBezTo>
                <a:cubicBezTo>
                  <a:pt x="453" y="347"/>
                  <a:pt x="450" y="352"/>
                  <a:pt x="447" y="356"/>
                </a:cubicBezTo>
                <a:close/>
                <a:moveTo>
                  <a:pt x="28" y="352"/>
                </a:moveTo>
                <a:cubicBezTo>
                  <a:pt x="26" y="347"/>
                  <a:pt x="23" y="342"/>
                  <a:pt x="21" y="337"/>
                </a:cubicBezTo>
                <a:cubicBezTo>
                  <a:pt x="25" y="335"/>
                  <a:pt x="25" y="335"/>
                  <a:pt x="25" y="335"/>
                </a:cubicBezTo>
                <a:cubicBezTo>
                  <a:pt x="27" y="340"/>
                  <a:pt x="29" y="345"/>
                  <a:pt x="32" y="350"/>
                </a:cubicBezTo>
                <a:lnTo>
                  <a:pt x="28" y="352"/>
                </a:lnTo>
                <a:close/>
                <a:moveTo>
                  <a:pt x="464" y="319"/>
                </a:moveTo>
                <a:cubicBezTo>
                  <a:pt x="460" y="318"/>
                  <a:pt x="460" y="318"/>
                  <a:pt x="460" y="318"/>
                </a:cubicBezTo>
                <a:cubicBezTo>
                  <a:pt x="462" y="313"/>
                  <a:pt x="464" y="308"/>
                  <a:pt x="465" y="303"/>
                </a:cubicBezTo>
                <a:cubicBezTo>
                  <a:pt x="469" y="304"/>
                  <a:pt x="469" y="304"/>
                  <a:pt x="469" y="304"/>
                </a:cubicBezTo>
                <a:cubicBezTo>
                  <a:pt x="468" y="309"/>
                  <a:pt x="466" y="314"/>
                  <a:pt x="464" y="319"/>
                </a:cubicBezTo>
                <a:close/>
                <a:moveTo>
                  <a:pt x="12" y="314"/>
                </a:moveTo>
                <a:cubicBezTo>
                  <a:pt x="10" y="309"/>
                  <a:pt x="9" y="304"/>
                  <a:pt x="8" y="299"/>
                </a:cubicBezTo>
                <a:cubicBezTo>
                  <a:pt x="11" y="298"/>
                  <a:pt x="11" y="298"/>
                  <a:pt x="11" y="298"/>
                </a:cubicBezTo>
                <a:cubicBezTo>
                  <a:pt x="13" y="303"/>
                  <a:pt x="14" y="308"/>
                  <a:pt x="16" y="313"/>
                </a:cubicBezTo>
                <a:lnTo>
                  <a:pt x="12" y="314"/>
                </a:lnTo>
                <a:close/>
                <a:moveTo>
                  <a:pt x="474" y="280"/>
                </a:moveTo>
                <a:cubicBezTo>
                  <a:pt x="470" y="280"/>
                  <a:pt x="470" y="280"/>
                  <a:pt x="470" y="280"/>
                </a:cubicBezTo>
                <a:cubicBezTo>
                  <a:pt x="471" y="274"/>
                  <a:pt x="472" y="269"/>
                  <a:pt x="473" y="264"/>
                </a:cubicBezTo>
                <a:cubicBezTo>
                  <a:pt x="477" y="264"/>
                  <a:pt x="477" y="264"/>
                  <a:pt x="477" y="264"/>
                </a:cubicBezTo>
                <a:cubicBezTo>
                  <a:pt x="476" y="270"/>
                  <a:pt x="475" y="275"/>
                  <a:pt x="474" y="280"/>
                </a:cubicBezTo>
                <a:close/>
                <a:moveTo>
                  <a:pt x="3" y="275"/>
                </a:moveTo>
                <a:cubicBezTo>
                  <a:pt x="2" y="270"/>
                  <a:pt x="1" y="264"/>
                  <a:pt x="1" y="259"/>
                </a:cubicBezTo>
                <a:cubicBezTo>
                  <a:pt x="5" y="258"/>
                  <a:pt x="5" y="258"/>
                  <a:pt x="5" y="258"/>
                </a:cubicBezTo>
                <a:cubicBezTo>
                  <a:pt x="5" y="264"/>
                  <a:pt x="6" y="269"/>
                  <a:pt x="7" y="274"/>
                </a:cubicBezTo>
                <a:lnTo>
                  <a:pt x="3" y="275"/>
                </a:lnTo>
                <a:close/>
                <a:moveTo>
                  <a:pt x="478" y="240"/>
                </a:moveTo>
                <a:cubicBezTo>
                  <a:pt x="474" y="240"/>
                  <a:pt x="474" y="240"/>
                  <a:pt x="474" y="240"/>
                </a:cubicBezTo>
                <a:cubicBezTo>
                  <a:pt x="474" y="239"/>
                  <a:pt x="474" y="239"/>
                  <a:pt x="474" y="239"/>
                </a:cubicBezTo>
                <a:cubicBezTo>
                  <a:pt x="474" y="234"/>
                  <a:pt x="474" y="229"/>
                  <a:pt x="473" y="224"/>
                </a:cubicBezTo>
                <a:cubicBezTo>
                  <a:pt x="477" y="224"/>
                  <a:pt x="477" y="224"/>
                  <a:pt x="477" y="224"/>
                </a:cubicBezTo>
                <a:cubicBezTo>
                  <a:pt x="478" y="229"/>
                  <a:pt x="478" y="234"/>
                  <a:pt x="478" y="239"/>
                </a:cubicBezTo>
                <a:lnTo>
                  <a:pt x="478" y="240"/>
                </a:lnTo>
                <a:close/>
                <a:moveTo>
                  <a:pt x="4" y="235"/>
                </a:moveTo>
                <a:cubicBezTo>
                  <a:pt x="0" y="235"/>
                  <a:pt x="0" y="235"/>
                  <a:pt x="0" y="235"/>
                </a:cubicBezTo>
                <a:cubicBezTo>
                  <a:pt x="0" y="229"/>
                  <a:pt x="1" y="224"/>
                  <a:pt x="1" y="218"/>
                </a:cubicBezTo>
                <a:cubicBezTo>
                  <a:pt x="5" y="219"/>
                  <a:pt x="5" y="219"/>
                  <a:pt x="5" y="219"/>
                </a:cubicBezTo>
                <a:cubicBezTo>
                  <a:pt x="5" y="224"/>
                  <a:pt x="4" y="229"/>
                  <a:pt x="4" y="235"/>
                </a:cubicBezTo>
                <a:close/>
                <a:moveTo>
                  <a:pt x="471" y="200"/>
                </a:moveTo>
                <a:cubicBezTo>
                  <a:pt x="470" y="195"/>
                  <a:pt x="469" y="190"/>
                  <a:pt x="467" y="185"/>
                </a:cubicBezTo>
                <a:cubicBezTo>
                  <a:pt x="471" y="184"/>
                  <a:pt x="471" y="184"/>
                  <a:pt x="471" y="184"/>
                </a:cubicBezTo>
                <a:cubicBezTo>
                  <a:pt x="473" y="189"/>
                  <a:pt x="474" y="194"/>
                  <a:pt x="475" y="200"/>
                </a:cubicBezTo>
                <a:lnTo>
                  <a:pt x="471" y="200"/>
                </a:lnTo>
                <a:close/>
                <a:moveTo>
                  <a:pt x="8" y="195"/>
                </a:moveTo>
                <a:cubicBezTo>
                  <a:pt x="4" y="194"/>
                  <a:pt x="4" y="194"/>
                  <a:pt x="4" y="194"/>
                </a:cubicBezTo>
                <a:cubicBezTo>
                  <a:pt x="5" y="189"/>
                  <a:pt x="7" y="184"/>
                  <a:pt x="8" y="178"/>
                </a:cubicBezTo>
                <a:cubicBezTo>
                  <a:pt x="12" y="179"/>
                  <a:pt x="12" y="179"/>
                  <a:pt x="12" y="179"/>
                </a:cubicBezTo>
                <a:cubicBezTo>
                  <a:pt x="10" y="185"/>
                  <a:pt x="9" y="190"/>
                  <a:pt x="8" y="195"/>
                </a:cubicBezTo>
                <a:close/>
                <a:moveTo>
                  <a:pt x="461" y="162"/>
                </a:moveTo>
                <a:cubicBezTo>
                  <a:pt x="459" y="157"/>
                  <a:pt x="457" y="152"/>
                  <a:pt x="455" y="147"/>
                </a:cubicBezTo>
                <a:cubicBezTo>
                  <a:pt x="459" y="145"/>
                  <a:pt x="459" y="145"/>
                  <a:pt x="459" y="145"/>
                </a:cubicBezTo>
                <a:cubicBezTo>
                  <a:pt x="461" y="150"/>
                  <a:pt x="463" y="155"/>
                  <a:pt x="465" y="160"/>
                </a:cubicBezTo>
                <a:lnTo>
                  <a:pt x="461" y="162"/>
                </a:lnTo>
                <a:close/>
                <a:moveTo>
                  <a:pt x="19" y="157"/>
                </a:moveTo>
                <a:cubicBezTo>
                  <a:pt x="15" y="155"/>
                  <a:pt x="15" y="155"/>
                  <a:pt x="15" y="155"/>
                </a:cubicBezTo>
                <a:cubicBezTo>
                  <a:pt x="17" y="150"/>
                  <a:pt x="19" y="145"/>
                  <a:pt x="22" y="140"/>
                </a:cubicBezTo>
                <a:cubicBezTo>
                  <a:pt x="25" y="142"/>
                  <a:pt x="25" y="142"/>
                  <a:pt x="25" y="142"/>
                </a:cubicBezTo>
                <a:cubicBezTo>
                  <a:pt x="23" y="147"/>
                  <a:pt x="21" y="152"/>
                  <a:pt x="19" y="157"/>
                </a:cubicBezTo>
                <a:close/>
                <a:moveTo>
                  <a:pt x="444" y="125"/>
                </a:moveTo>
                <a:cubicBezTo>
                  <a:pt x="442" y="121"/>
                  <a:pt x="439" y="116"/>
                  <a:pt x="436" y="112"/>
                </a:cubicBezTo>
                <a:cubicBezTo>
                  <a:pt x="440" y="109"/>
                  <a:pt x="440" y="109"/>
                  <a:pt x="440" y="109"/>
                </a:cubicBezTo>
                <a:cubicBezTo>
                  <a:pt x="442" y="114"/>
                  <a:pt x="445" y="119"/>
                  <a:pt x="448" y="123"/>
                </a:cubicBezTo>
                <a:lnTo>
                  <a:pt x="444" y="125"/>
                </a:lnTo>
                <a:close/>
                <a:moveTo>
                  <a:pt x="36" y="121"/>
                </a:moveTo>
                <a:cubicBezTo>
                  <a:pt x="33" y="119"/>
                  <a:pt x="33" y="119"/>
                  <a:pt x="33" y="119"/>
                </a:cubicBezTo>
                <a:cubicBezTo>
                  <a:pt x="35" y="114"/>
                  <a:pt x="38" y="109"/>
                  <a:pt x="41" y="105"/>
                </a:cubicBezTo>
                <a:cubicBezTo>
                  <a:pt x="45" y="107"/>
                  <a:pt x="45" y="107"/>
                  <a:pt x="45" y="107"/>
                </a:cubicBezTo>
                <a:cubicBezTo>
                  <a:pt x="42" y="112"/>
                  <a:pt x="39" y="116"/>
                  <a:pt x="36" y="121"/>
                </a:cubicBezTo>
                <a:close/>
                <a:moveTo>
                  <a:pt x="422" y="92"/>
                </a:moveTo>
                <a:cubicBezTo>
                  <a:pt x="419" y="88"/>
                  <a:pt x="415" y="84"/>
                  <a:pt x="412" y="80"/>
                </a:cubicBezTo>
                <a:cubicBezTo>
                  <a:pt x="415" y="77"/>
                  <a:pt x="415" y="77"/>
                  <a:pt x="415" y="77"/>
                </a:cubicBezTo>
                <a:cubicBezTo>
                  <a:pt x="418" y="81"/>
                  <a:pt x="422" y="86"/>
                  <a:pt x="425" y="90"/>
                </a:cubicBezTo>
                <a:lnTo>
                  <a:pt x="422" y="92"/>
                </a:lnTo>
                <a:close/>
                <a:moveTo>
                  <a:pt x="59" y="88"/>
                </a:moveTo>
                <a:cubicBezTo>
                  <a:pt x="56" y="86"/>
                  <a:pt x="56" y="86"/>
                  <a:pt x="56" y="86"/>
                </a:cubicBezTo>
                <a:cubicBezTo>
                  <a:pt x="60" y="81"/>
                  <a:pt x="63" y="77"/>
                  <a:pt x="67" y="74"/>
                </a:cubicBezTo>
                <a:cubicBezTo>
                  <a:pt x="70" y="76"/>
                  <a:pt x="70" y="76"/>
                  <a:pt x="70" y="76"/>
                </a:cubicBezTo>
                <a:cubicBezTo>
                  <a:pt x="66" y="80"/>
                  <a:pt x="63" y="84"/>
                  <a:pt x="59" y="88"/>
                </a:cubicBezTo>
                <a:close/>
                <a:moveTo>
                  <a:pt x="395" y="63"/>
                </a:moveTo>
                <a:cubicBezTo>
                  <a:pt x="391" y="60"/>
                  <a:pt x="387" y="56"/>
                  <a:pt x="382" y="53"/>
                </a:cubicBezTo>
                <a:cubicBezTo>
                  <a:pt x="385" y="50"/>
                  <a:pt x="385" y="50"/>
                  <a:pt x="385" y="50"/>
                </a:cubicBezTo>
                <a:cubicBezTo>
                  <a:pt x="389" y="53"/>
                  <a:pt x="393" y="57"/>
                  <a:pt x="397" y="60"/>
                </a:cubicBezTo>
                <a:lnTo>
                  <a:pt x="395" y="63"/>
                </a:lnTo>
                <a:close/>
                <a:moveTo>
                  <a:pt x="87" y="60"/>
                </a:moveTo>
                <a:cubicBezTo>
                  <a:pt x="85" y="57"/>
                  <a:pt x="85" y="57"/>
                  <a:pt x="85" y="57"/>
                </a:cubicBezTo>
                <a:cubicBezTo>
                  <a:pt x="89" y="53"/>
                  <a:pt x="93" y="50"/>
                  <a:pt x="97" y="47"/>
                </a:cubicBezTo>
                <a:cubicBezTo>
                  <a:pt x="100" y="50"/>
                  <a:pt x="100" y="50"/>
                  <a:pt x="100" y="50"/>
                </a:cubicBezTo>
                <a:cubicBezTo>
                  <a:pt x="96" y="53"/>
                  <a:pt x="91" y="57"/>
                  <a:pt x="87" y="60"/>
                </a:cubicBezTo>
                <a:close/>
                <a:moveTo>
                  <a:pt x="363" y="40"/>
                </a:moveTo>
                <a:cubicBezTo>
                  <a:pt x="358" y="37"/>
                  <a:pt x="354" y="34"/>
                  <a:pt x="349" y="32"/>
                </a:cubicBezTo>
                <a:cubicBezTo>
                  <a:pt x="351" y="28"/>
                  <a:pt x="351" y="28"/>
                  <a:pt x="351" y="28"/>
                </a:cubicBezTo>
                <a:cubicBezTo>
                  <a:pt x="355" y="31"/>
                  <a:pt x="360" y="33"/>
                  <a:pt x="365" y="36"/>
                </a:cubicBezTo>
                <a:lnTo>
                  <a:pt x="363" y="40"/>
                </a:lnTo>
                <a:close/>
                <a:moveTo>
                  <a:pt x="120" y="37"/>
                </a:moveTo>
                <a:cubicBezTo>
                  <a:pt x="118" y="33"/>
                  <a:pt x="118" y="33"/>
                  <a:pt x="118" y="33"/>
                </a:cubicBezTo>
                <a:cubicBezTo>
                  <a:pt x="122" y="31"/>
                  <a:pt x="127" y="28"/>
                  <a:pt x="132" y="26"/>
                </a:cubicBezTo>
                <a:cubicBezTo>
                  <a:pt x="134" y="29"/>
                  <a:pt x="134" y="29"/>
                  <a:pt x="134" y="29"/>
                </a:cubicBezTo>
                <a:cubicBezTo>
                  <a:pt x="129" y="32"/>
                  <a:pt x="124" y="34"/>
                  <a:pt x="120" y="37"/>
                </a:cubicBezTo>
                <a:close/>
                <a:moveTo>
                  <a:pt x="327" y="22"/>
                </a:moveTo>
                <a:cubicBezTo>
                  <a:pt x="322" y="20"/>
                  <a:pt x="317" y="18"/>
                  <a:pt x="312" y="16"/>
                </a:cubicBezTo>
                <a:cubicBezTo>
                  <a:pt x="313" y="12"/>
                  <a:pt x="313" y="12"/>
                  <a:pt x="313" y="12"/>
                </a:cubicBezTo>
                <a:cubicBezTo>
                  <a:pt x="319" y="14"/>
                  <a:pt x="324" y="16"/>
                  <a:pt x="329" y="18"/>
                </a:cubicBezTo>
                <a:lnTo>
                  <a:pt x="327" y="22"/>
                </a:lnTo>
                <a:close/>
                <a:moveTo>
                  <a:pt x="156" y="20"/>
                </a:moveTo>
                <a:cubicBezTo>
                  <a:pt x="154" y="16"/>
                  <a:pt x="154" y="16"/>
                  <a:pt x="154" y="16"/>
                </a:cubicBezTo>
                <a:cubicBezTo>
                  <a:pt x="159" y="14"/>
                  <a:pt x="165" y="12"/>
                  <a:pt x="170" y="11"/>
                </a:cubicBezTo>
                <a:cubicBezTo>
                  <a:pt x="171" y="15"/>
                  <a:pt x="171" y="15"/>
                  <a:pt x="171" y="15"/>
                </a:cubicBezTo>
                <a:cubicBezTo>
                  <a:pt x="166" y="16"/>
                  <a:pt x="161" y="18"/>
                  <a:pt x="156" y="20"/>
                </a:cubicBezTo>
                <a:close/>
                <a:moveTo>
                  <a:pt x="289" y="10"/>
                </a:moveTo>
                <a:cubicBezTo>
                  <a:pt x="284" y="9"/>
                  <a:pt x="279" y="8"/>
                  <a:pt x="273" y="7"/>
                </a:cubicBezTo>
                <a:cubicBezTo>
                  <a:pt x="274" y="3"/>
                  <a:pt x="274" y="3"/>
                  <a:pt x="274" y="3"/>
                </a:cubicBezTo>
                <a:cubicBezTo>
                  <a:pt x="279" y="4"/>
                  <a:pt x="285" y="5"/>
                  <a:pt x="290" y="6"/>
                </a:cubicBezTo>
                <a:lnTo>
                  <a:pt x="289" y="10"/>
                </a:lnTo>
                <a:close/>
                <a:moveTo>
                  <a:pt x="194" y="9"/>
                </a:moveTo>
                <a:cubicBezTo>
                  <a:pt x="193" y="5"/>
                  <a:pt x="193" y="5"/>
                  <a:pt x="193" y="5"/>
                </a:cubicBezTo>
                <a:cubicBezTo>
                  <a:pt x="199" y="4"/>
                  <a:pt x="204" y="3"/>
                  <a:pt x="209" y="2"/>
                </a:cubicBezTo>
                <a:cubicBezTo>
                  <a:pt x="210" y="6"/>
                  <a:pt x="210" y="6"/>
                  <a:pt x="210" y="6"/>
                </a:cubicBezTo>
                <a:cubicBezTo>
                  <a:pt x="205" y="7"/>
                  <a:pt x="199" y="8"/>
                  <a:pt x="194" y="9"/>
                </a:cubicBezTo>
                <a:close/>
                <a:moveTo>
                  <a:pt x="250" y="5"/>
                </a:moveTo>
                <a:cubicBezTo>
                  <a:pt x="244" y="4"/>
                  <a:pt x="239" y="4"/>
                  <a:pt x="234" y="5"/>
                </a:cubicBezTo>
                <a:cubicBezTo>
                  <a:pt x="234" y="1"/>
                  <a:pt x="234" y="1"/>
                  <a:pt x="234" y="1"/>
                </a:cubicBezTo>
                <a:cubicBezTo>
                  <a:pt x="239" y="0"/>
                  <a:pt x="244" y="0"/>
                  <a:pt x="250" y="1"/>
                </a:cubicBezTo>
                <a:lnTo>
                  <a:pt x="250" y="5"/>
                </a:ln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42" name="Freeform 60">
            <a:extLst>
              <a:ext uri="{FF2B5EF4-FFF2-40B4-BE49-F238E27FC236}">
                <a16:creationId xmlns:a16="http://schemas.microsoft.com/office/drawing/2014/main" id="{65613375-6686-4210-A944-2B76E16E1267}"/>
              </a:ext>
            </a:extLst>
          </p:cNvPr>
          <p:cNvSpPr>
            <a:spLocks/>
          </p:cNvSpPr>
          <p:nvPr/>
        </p:nvSpPr>
        <p:spPr bwMode="auto">
          <a:xfrm>
            <a:off x="1335520" y="4774219"/>
            <a:ext cx="6979458" cy="2981670"/>
          </a:xfrm>
          <a:custGeom>
            <a:avLst/>
            <a:gdLst>
              <a:gd name="T0" fmla="*/ 481 w 547"/>
              <a:gd name="T1" fmla="*/ 120 h 233"/>
              <a:gd name="T2" fmla="*/ 77 w 547"/>
              <a:gd name="T3" fmla="*/ 109 h 233"/>
              <a:gd name="T4" fmla="*/ 0 w 547"/>
              <a:gd name="T5" fmla="*/ 232 h 233"/>
              <a:gd name="T6" fmla="*/ 547 w 547"/>
              <a:gd name="T7" fmla="*/ 233 h 233"/>
              <a:gd name="T8" fmla="*/ 481 w 547"/>
              <a:gd name="T9" fmla="*/ 120 h 233"/>
            </a:gdLst>
            <a:ahLst/>
            <a:cxnLst>
              <a:cxn ang="0">
                <a:pos x="T0" y="T1"/>
              </a:cxn>
              <a:cxn ang="0">
                <a:pos x="T2" y="T3"/>
              </a:cxn>
              <a:cxn ang="0">
                <a:pos x="T4" y="T5"/>
              </a:cxn>
              <a:cxn ang="0">
                <a:pos x="T6" y="T7"/>
              </a:cxn>
              <a:cxn ang="0">
                <a:pos x="T8" y="T9"/>
              </a:cxn>
            </a:cxnLst>
            <a:rect l="0" t="0" r="r" b="b"/>
            <a:pathLst>
              <a:path w="547" h="233">
                <a:moveTo>
                  <a:pt x="481" y="120"/>
                </a:moveTo>
                <a:cubicBezTo>
                  <a:pt x="372" y="5"/>
                  <a:pt x="192" y="0"/>
                  <a:pt x="77" y="109"/>
                </a:cubicBezTo>
                <a:cubicBezTo>
                  <a:pt x="40" y="144"/>
                  <a:pt x="14" y="187"/>
                  <a:pt x="0" y="232"/>
                </a:cubicBezTo>
                <a:cubicBezTo>
                  <a:pt x="547" y="233"/>
                  <a:pt x="547" y="233"/>
                  <a:pt x="547" y="233"/>
                </a:cubicBezTo>
                <a:cubicBezTo>
                  <a:pt x="534" y="192"/>
                  <a:pt x="512" y="153"/>
                  <a:pt x="481" y="120"/>
                </a:cubicBez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43" name="Freeform 61">
            <a:extLst>
              <a:ext uri="{FF2B5EF4-FFF2-40B4-BE49-F238E27FC236}">
                <a16:creationId xmlns:a16="http://schemas.microsoft.com/office/drawing/2014/main" id="{B9854792-AEBE-40B3-B90C-2354E5961DD1}"/>
              </a:ext>
            </a:extLst>
          </p:cNvPr>
          <p:cNvSpPr>
            <a:spLocks/>
          </p:cNvSpPr>
          <p:nvPr/>
        </p:nvSpPr>
        <p:spPr bwMode="auto">
          <a:xfrm>
            <a:off x="3747213" y="4096278"/>
            <a:ext cx="2054463" cy="2059226"/>
          </a:xfrm>
          <a:custGeom>
            <a:avLst/>
            <a:gdLst>
              <a:gd name="T0" fmla="*/ 132 w 161"/>
              <a:gd name="T1" fmla="*/ 132 h 161"/>
              <a:gd name="T2" fmla="*/ 29 w 161"/>
              <a:gd name="T3" fmla="*/ 132 h 161"/>
              <a:gd name="T4" fmla="*/ 29 w 161"/>
              <a:gd name="T5" fmla="*/ 29 h 161"/>
              <a:gd name="T6" fmla="*/ 132 w 161"/>
              <a:gd name="T7" fmla="*/ 29 h 161"/>
              <a:gd name="T8" fmla="*/ 132 w 161"/>
              <a:gd name="T9" fmla="*/ 132 h 161"/>
            </a:gdLst>
            <a:ahLst/>
            <a:cxnLst>
              <a:cxn ang="0">
                <a:pos x="T0" y="T1"/>
              </a:cxn>
              <a:cxn ang="0">
                <a:pos x="T2" y="T3"/>
              </a:cxn>
              <a:cxn ang="0">
                <a:pos x="T4" y="T5"/>
              </a:cxn>
              <a:cxn ang="0">
                <a:pos x="T6" y="T7"/>
              </a:cxn>
              <a:cxn ang="0">
                <a:pos x="T8" y="T9"/>
              </a:cxn>
            </a:cxnLst>
            <a:rect l="0" t="0" r="r" b="b"/>
            <a:pathLst>
              <a:path w="161" h="161">
                <a:moveTo>
                  <a:pt x="132" y="132"/>
                </a:moveTo>
                <a:cubicBezTo>
                  <a:pt x="104" y="161"/>
                  <a:pt x="58" y="161"/>
                  <a:pt x="29" y="132"/>
                </a:cubicBezTo>
                <a:cubicBezTo>
                  <a:pt x="0" y="103"/>
                  <a:pt x="0" y="57"/>
                  <a:pt x="29" y="29"/>
                </a:cubicBezTo>
                <a:cubicBezTo>
                  <a:pt x="58" y="0"/>
                  <a:pt x="104" y="0"/>
                  <a:pt x="132" y="29"/>
                </a:cubicBezTo>
                <a:cubicBezTo>
                  <a:pt x="161" y="57"/>
                  <a:pt x="161" y="103"/>
                  <a:pt x="132" y="13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44" name="Freeform 62">
            <a:extLst>
              <a:ext uri="{FF2B5EF4-FFF2-40B4-BE49-F238E27FC236}">
                <a16:creationId xmlns:a16="http://schemas.microsoft.com/office/drawing/2014/main" id="{2889AC8E-99FD-4097-A2A0-FC844F733193}"/>
              </a:ext>
            </a:extLst>
          </p:cNvPr>
          <p:cNvSpPr>
            <a:spLocks noEditPoints="1"/>
          </p:cNvSpPr>
          <p:nvPr/>
        </p:nvSpPr>
        <p:spPr bwMode="auto">
          <a:xfrm>
            <a:off x="3798019" y="4134382"/>
            <a:ext cx="1965552" cy="1970316"/>
          </a:xfrm>
          <a:custGeom>
            <a:avLst/>
            <a:gdLst>
              <a:gd name="T0" fmla="*/ 77 w 154"/>
              <a:gd name="T1" fmla="*/ 154 h 154"/>
              <a:gd name="T2" fmla="*/ 22 w 154"/>
              <a:gd name="T3" fmla="*/ 132 h 154"/>
              <a:gd name="T4" fmla="*/ 0 w 154"/>
              <a:gd name="T5" fmla="*/ 77 h 154"/>
              <a:gd name="T6" fmla="*/ 22 w 154"/>
              <a:gd name="T7" fmla="*/ 23 h 154"/>
              <a:gd name="T8" fmla="*/ 77 w 154"/>
              <a:gd name="T9" fmla="*/ 0 h 154"/>
              <a:gd name="T10" fmla="*/ 131 w 154"/>
              <a:gd name="T11" fmla="*/ 23 h 154"/>
              <a:gd name="T12" fmla="*/ 154 w 154"/>
              <a:gd name="T13" fmla="*/ 77 h 154"/>
              <a:gd name="T14" fmla="*/ 131 w 154"/>
              <a:gd name="T15" fmla="*/ 132 h 154"/>
              <a:gd name="T16" fmla="*/ 131 w 154"/>
              <a:gd name="T17" fmla="*/ 132 h 154"/>
              <a:gd name="T18" fmla="*/ 77 w 154"/>
              <a:gd name="T19" fmla="*/ 154 h 154"/>
              <a:gd name="T20" fmla="*/ 77 w 154"/>
              <a:gd name="T21" fmla="*/ 8 h 154"/>
              <a:gd name="T22" fmla="*/ 28 w 154"/>
              <a:gd name="T23" fmla="*/ 28 h 154"/>
              <a:gd name="T24" fmla="*/ 8 w 154"/>
              <a:gd name="T25" fmla="*/ 77 h 154"/>
              <a:gd name="T26" fmla="*/ 28 w 154"/>
              <a:gd name="T27" fmla="*/ 126 h 154"/>
              <a:gd name="T28" fmla="*/ 77 w 154"/>
              <a:gd name="T29" fmla="*/ 146 h 154"/>
              <a:gd name="T30" fmla="*/ 126 w 154"/>
              <a:gd name="T31" fmla="*/ 126 h 154"/>
              <a:gd name="T32" fmla="*/ 126 w 154"/>
              <a:gd name="T33" fmla="*/ 126 h 154"/>
              <a:gd name="T34" fmla="*/ 146 w 154"/>
              <a:gd name="T35" fmla="*/ 77 h 154"/>
              <a:gd name="T36" fmla="*/ 126 w 154"/>
              <a:gd name="T37" fmla="*/ 28 h 154"/>
              <a:gd name="T38" fmla="*/ 77 w 154"/>
              <a:gd name="T39" fmla="*/ 8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4" h="154">
                <a:moveTo>
                  <a:pt x="77" y="154"/>
                </a:moveTo>
                <a:cubicBezTo>
                  <a:pt x="56" y="154"/>
                  <a:pt x="37" y="146"/>
                  <a:pt x="22" y="132"/>
                </a:cubicBezTo>
                <a:cubicBezTo>
                  <a:pt x="8" y="117"/>
                  <a:pt x="0" y="98"/>
                  <a:pt x="0" y="77"/>
                </a:cubicBezTo>
                <a:cubicBezTo>
                  <a:pt x="0" y="57"/>
                  <a:pt x="8" y="37"/>
                  <a:pt x="22" y="23"/>
                </a:cubicBezTo>
                <a:cubicBezTo>
                  <a:pt x="37" y="8"/>
                  <a:pt x="56" y="0"/>
                  <a:pt x="77" y="0"/>
                </a:cubicBezTo>
                <a:cubicBezTo>
                  <a:pt x="97" y="0"/>
                  <a:pt x="117" y="8"/>
                  <a:pt x="131" y="23"/>
                </a:cubicBezTo>
                <a:cubicBezTo>
                  <a:pt x="146" y="37"/>
                  <a:pt x="154" y="57"/>
                  <a:pt x="154" y="77"/>
                </a:cubicBezTo>
                <a:cubicBezTo>
                  <a:pt x="154" y="98"/>
                  <a:pt x="146" y="117"/>
                  <a:pt x="131" y="132"/>
                </a:cubicBezTo>
                <a:cubicBezTo>
                  <a:pt x="131" y="132"/>
                  <a:pt x="131" y="132"/>
                  <a:pt x="131" y="132"/>
                </a:cubicBezTo>
                <a:cubicBezTo>
                  <a:pt x="117" y="146"/>
                  <a:pt x="97" y="154"/>
                  <a:pt x="77" y="154"/>
                </a:cubicBezTo>
                <a:close/>
                <a:moveTo>
                  <a:pt x="77" y="8"/>
                </a:moveTo>
                <a:cubicBezTo>
                  <a:pt x="58" y="8"/>
                  <a:pt x="41" y="15"/>
                  <a:pt x="28" y="28"/>
                </a:cubicBezTo>
                <a:cubicBezTo>
                  <a:pt x="15" y="41"/>
                  <a:pt x="8" y="59"/>
                  <a:pt x="8" y="77"/>
                </a:cubicBezTo>
                <a:cubicBezTo>
                  <a:pt x="8" y="96"/>
                  <a:pt x="15" y="113"/>
                  <a:pt x="28" y="126"/>
                </a:cubicBezTo>
                <a:cubicBezTo>
                  <a:pt x="41" y="139"/>
                  <a:pt x="58" y="146"/>
                  <a:pt x="77" y="146"/>
                </a:cubicBezTo>
                <a:cubicBezTo>
                  <a:pt x="95" y="146"/>
                  <a:pt x="113" y="139"/>
                  <a:pt x="126" y="126"/>
                </a:cubicBezTo>
                <a:cubicBezTo>
                  <a:pt x="126" y="126"/>
                  <a:pt x="126" y="126"/>
                  <a:pt x="126" y="126"/>
                </a:cubicBezTo>
                <a:cubicBezTo>
                  <a:pt x="139" y="113"/>
                  <a:pt x="146" y="96"/>
                  <a:pt x="146" y="77"/>
                </a:cubicBezTo>
                <a:cubicBezTo>
                  <a:pt x="146" y="59"/>
                  <a:pt x="139" y="41"/>
                  <a:pt x="126" y="28"/>
                </a:cubicBezTo>
                <a:cubicBezTo>
                  <a:pt x="113" y="15"/>
                  <a:pt x="95" y="8"/>
                  <a:pt x="77"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45" name="Freeform 63">
            <a:extLst>
              <a:ext uri="{FF2B5EF4-FFF2-40B4-BE49-F238E27FC236}">
                <a16:creationId xmlns:a16="http://schemas.microsoft.com/office/drawing/2014/main" id="{1445D7F0-F3D6-4F23-BD25-66E2D80CFA7D}"/>
              </a:ext>
            </a:extLst>
          </p:cNvPr>
          <p:cNvSpPr>
            <a:spLocks/>
          </p:cNvSpPr>
          <p:nvPr/>
        </p:nvSpPr>
        <p:spPr bwMode="auto">
          <a:xfrm>
            <a:off x="15024530" y="7422475"/>
            <a:ext cx="906568" cy="819245"/>
          </a:xfrm>
          <a:custGeom>
            <a:avLst/>
            <a:gdLst>
              <a:gd name="T0" fmla="*/ 571 w 571"/>
              <a:gd name="T1" fmla="*/ 210 h 516"/>
              <a:gd name="T2" fmla="*/ 274 w 571"/>
              <a:gd name="T3" fmla="*/ 516 h 516"/>
              <a:gd name="T4" fmla="*/ 0 w 571"/>
              <a:gd name="T5" fmla="*/ 0 h 516"/>
              <a:gd name="T6" fmla="*/ 571 w 571"/>
              <a:gd name="T7" fmla="*/ 210 h 516"/>
            </a:gdLst>
            <a:ahLst/>
            <a:cxnLst>
              <a:cxn ang="0">
                <a:pos x="T0" y="T1"/>
              </a:cxn>
              <a:cxn ang="0">
                <a:pos x="T2" y="T3"/>
              </a:cxn>
              <a:cxn ang="0">
                <a:pos x="T4" y="T5"/>
              </a:cxn>
              <a:cxn ang="0">
                <a:pos x="T6" y="T7"/>
              </a:cxn>
            </a:cxnLst>
            <a:rect l="0" t="0" r="r" b="b"/>
            <a:pathLst>
              <a:path w="571" h="516">
                <a:moveTo>
                  <a:pt x="571" y="210"/>
                </a:moveTo>
                <a:lnTo>
                  <a:pt x="274" y="516"/>
                </a:lnTo>
                <a:lnTo>
                  <a:pt x="0" y="0"/>
                </a:lnTo>
                <a:lnTo>
                  <a:pt x="571" y="21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46" name="Freeform 64">
            <a:extLst>
              <a:ext uri="{FF2B5EF4-FFF2-40B4-BE49-F238E27FC236}">
                <a16:creationId xmlns:a16="http://schemas.microsoft.com/office/drawing/2014/main" id="{2DB98C3C-2ACF-477E-AD7A-96808DA3CF81}"/>
              </a:ext>
            </a:extLst>
          </p:cNvPr>
          <p:cNvSpPr>
            <a:spLocks/>
          </p:cNvSpPr>
          <p:nvPr/>
        </p:nvSpPr>
        <p:spPr bwMode="auto">
          <a:xfrm>
            <a:off x="8953227" y="7397072"/>
            <a:ext cx="649363" cy="973251"/>
          </a:xfrm>
          <a:custGeom>
            <a:avLst/>
            <a:gdLst>
              <a:gd name="T0" fmla="*/ 0 w 409"/>
              <a:gd name="T1" fmla="*/ 218 h 613"/>
              <a:gd name="T2" fmla="*/ 281 w 409"/>
              <a:gd name="T3" fmla="*/ 613 h 613"/>
              <a:gd name="T4" fmla="*/ 409 w 409"/>
              <a:gd name="T5" fmla="*/ 0 h 613"/>
              <a:gd name="T6" fmla="*/ 0 w 409"/>
              <a:gd name="T7" fmla="*/ 218 h 613"/>
            </a:gdLst>
            <a:ahLst/>
            <a:cxnLst>
              <a:cxn ang="0">
                <a:pos x="T0" y="T1"/>
              </a:cxn>
              <a:cxn ang="0">
                <a:pos x="T2" y="T3"/>
              </a:cxn>
              <a:cxn ang="0">
                <a:pos x="T4" y="T5"/>
              </a:cxn>
              <a:cxn ang="0">
                <a:pos x="T6" y="T7"/>
              </a:cxn>
            </a:cxnLst>
            <a:rect l="0" t="0" r="r" b="b"/>
            <a:pathLst>
              <a:path w="409" h="613">
                <a:moveTo>
                  <a:pt x="0" y="218"/>
                </a:moveTo>
                <a:lnTo>
                  <a:pt x="281" y="613"/>
                </a:lnTo>
                <a:lnTo>
                  <a:pt x="409" y="0"/>
                </a:lnTo>
                <a:lnTo>
                  <a:pt x="0" y="21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47" name="Freeform 65">
            <a:extLst>
              <a:ext uri="{FF2B5EF4-FFF2-40B4-BE49-F238E27FC236}">
                <a16:creationId xmlns:a16="http://schemas.microsoft.com/office/drawing/2014/main" id="{D260E1A4-25BF-4AED-8767-7A6F823C6788}"/>
              </a:ext>
            </a:extLst>
          </p:cNvPr>
          <p:cNvSpPr>
            <a:spLocks/>
          </p:cNvSpPr>
          <p:nvPr/>
        </p:nvSpPr>
        <p:spPr bwMode="auto">
          <a:xfrm>
            <a:off x="8837326" y="5221945"/>
            <a:ext cx="7169980" cy="7204909"/>
          </a:xfrm>
          <a:custGeom>
            <a:avLst/>
            <a:gdLst>
              <a:gd name="T0" fmla="*/ 462 w 562"/>
              <a:gd name="T1" fmla="*/ 462 h 563"/>
              <a:gd name="T2" fmla="*/ 100 w 562"/>
              <a:gd name="T3" fmla="*/ 462 h 563"/>
              <a:gd name="T4" fmla="*/ 100 w 562"/>
              <a:gd name="T5" fmla="*/ 100 h 563"/>
              <a:gd name="T6" fmla="*/ 462 w 562"/>
              <a:gd name="T7" fmla="*/ 100 h 563"/>
              <a:gd name="T8" fmla="*/ 462 w 562"/>
              <a:gd name="T9" fmla="*/ 462 h 563"/>
            </a:gdLst>
            <a:ahLst/>
            <a:cxnLst>
              <a:cxn ang="0">
                <a:pos x="T0" y="T1"/>
              </a:cxn>
              <a:cxn ang="0">
                <a:pos x="T2" y="T3"/>
              </a:cxn>
              <a:cxn ang="0">
                <a:pos x="T4" y="T5"/>
              </a:cxn>
              <a:cxn ang="0">
                <a:pos x="T6" y="T7"/>
              </a:cxn>
              <a:cxn ang="0">
                <a:pos x="T8" y="T9"/>
              </a:cxn>
            </a:cxnLst>
            <a:rect l="0" t="0" r="r" b="b"/>
            <a:pathLst>
              <a:path w="562" h="563">
                <a:moveTo>
                  <a:pt x="462" y="462"/>
                </a:moveTo>
                <a:cubicBezTo>
                  <a:pt x="362" y="563"/>
                  <a:pt x="200" y="563"/>
                  <a:pt x="100" y="462"/>
                </a:cubicBezTo>
                <a:cubicBezTo>
                  <a:pt x="0" y="362"/>
                  <a:pt x="0" y="200"/>
                  <a:pt x="100" y="100"/>
                </a:cubicBezTo>
                <a:cubicBezTo>
                  <a:pt x="200" y="0"/>
                  <a:pt x="362" y="0"/>
                  <a:pt x="462" y="100"/>
                </a:cubicBezTo>
                <a:cubicBezTo>
                  <a:pt x="562" y="200"/>
                  <a:pt x="562" y="362"/>
                  <a:pt x="462" y="462"/>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48" name="Freeform 66">
            <a:extLst>
              <a:ext uri="{FF2B5EF4-FFF2-40B4-BE49-F238E27FC236}">
                <a16:creationId xmlns:a16="http://schemas.microsoft.com/office/drawing/2014/main" id="{9AE43945-9632-41E4-8E46-8416A4BFA8A3}"/>
              </a:ext>
            </a:extLst>
          </p:cNvPr>
          <p:cNvSpPr>
            <a:spLocks noEditPoints="1"/>
          </p:cNvSpPr>
          <p:nvPr/>
        </p:nvSpPr>
        <p:spPr bwMode="auto">
          <a:xfrm>
            <a:off x="9373963" y="5760170"/>
            <a:ext cx="6098294" cy="6117346"/>
          </a:xfrm>
          <a:custGeom>
            <a:avLst/>
            <a:gdLst>
              <a:gd name="T0" fmla="*/ 264 w 478"/>
              <a:gd name="T1" fmla="*/ 473 h 478"/>
              <a:gd name="T2" fmla="*/ 224 w 478"/>
              <a:gd name="T3" fmla="*/ 478 h 478"/>
              <a:gd name="T4" fmla="*/ 224 w 478"/>
              <a:gd name="T5" fmla="*/ 474 h 478"/>
              <a:gd name="T6" fmla="*/ 288 w 478"/>
              <a:gd name="T7" fmla="*/ 469 h 478"/>
              <a:gd name="T8" fmla="*/ 288 w 478"/>
              <a:gd name="T9" fmla="*/ 473 h 478"/>
              <a:gd name="T10" fmla="*/ 169 w 478"/>
              <a:gd name="T11" fmla="*/ 464 h 478"/>
              <a:gd name="T12" fmla="*/ 327 w 478"/>
              <a:gd name="T13" fmla="*/ 461 h 478"/>
              <a:gd name="T14" fmla="*/ 342 w 478"/>
              <a:gd name="T15" fmla="*/ 455 h 478"/>
              <a:gd name="T16" fmla="*/ 131 w 478"/>
              <a:gd name="T17" fmla="*/ 452 h 478"/>
              <a:gd name="T18" fmla="*/ 145 w 478"/>
              <a:gd name="T19" fmla="*/ 459 h 478"/>
              <a:gd name="T20" fmla="*/ 375 w 478"/>
              <a:gd name="T21" fmla="*/ 431 h 478"/>
              <a:gd name="T22" fmla="*/ 110 w 478"/>
              <a:gd name="T23" fmla="*/ 440 h 478"/>
              <a:gd name="T24" fmla="*/ 112 w 478"/>
              <a:gd name="T25" fmla="*/ 437 h 478"/>
              <a:gd name="T26" fmla="*/ 394 w 478"/>
              <a:gd name="T27" fmla="*/ 416 h 478"/>
              <a:gd name="T28" fmla="*/ 408 w 478"/>
              <a:gd name="T29" fmla="*/ 408 h 478"/>
              <a:gd name="T30" fmla="*/ 78 w 478"/>
              <a:gd name="T31" fmla="*/ 415 h 478"/>
              <a:gd name="T32" fmla="*/ 69 w 478"/>
              <a:gd name="T33" fmla="*/ 401 h 478"/>
              <a:gd name="T34" fmla="*/ 78 w 478"/>
              <a:gd name="T35" fmla="*/ 415 h 478"/>
              <a:gd name="T36" fmla="*/ 431 w 478"/>
              <a:gd name="T37" fmla="*/ 375 h 478"/>
              <a:gd name="T38" fmla="*/ 50 w 478"/>
              <a:gd name="T39" fmla="*/ 386 h 478"/>
              <a:gd name="T40" fmla="*/ 53 w 478"/>
              <a:gd name="T41" fmla="*/ 383 h 478"/>
              <a:gd name="T42" fmla="*/ 444 w 478"/>
              <a:gd name="T43" fmla="*/ 354 h 478"/>
              <a:gd name="T44" fmla="*/ 447 w 478"/>
              <a:gd name="T45" fmla="*/ 356 h 478"/>
              <a:gd name="T46" fmla="*/ 25 w 478"/>
              <a:gd name="T47" fmla="*/ 335 h 478"/>
              <a:gd name="T48" fmla="*/ 464 w 478"/>
              <a:gd name="T49" fmla="*/ 319 h 478"/>
              <a:gd name="T50" fmla="*/ 469 w 478"/>
              <a:gd name="T51" fmla="*/ 304 h 478"/>
              <a:gd name="T52" fmla="*/ 8 w 478"/>
              <a:gd name="T53" fmla="*/ 299 h 478"/>
              <a:gd name="T54" fmla="*/ 12 w 478"/>
              <a:gd name="T55" fmla="*/ 314 h 478"/>
              <a:gd name="T56" fmla="*/ 473 w 478"/>
              <a:gd name="T57" fmla="*/ 264 h 478"/>
              <a:gd name="T58" fmla="*/ 3 w 478"/>
              <a:gd name="T59" fmla="*/ 275 h 478"/>
              <a:gd name="T60" fmla="*/ 7 w 478"/>
              <a:gd name="T61" fmla="*/ 274 h 478"/>
              <a:gd name="T62" fmla="*/ 474 w 478"/>
              <a:gd name="T63" fmla="*/ 240 h 478"/>
              <a:gd name="T64" fmla="*/ 477 w 478"/>
              <a:gd name="T65" fmla="*/ 224 h 478"/>
              <a:gd name="T66" fmla="*/ 4 w 478"/>
              <a:gd name="T67" fmla="*/ 235 h 478"/>
              <a:gd name="T68" fmla="*/ 5 w 478"/>
              <a:gd name="T69" fmla="*/ 219 h 478"/>
              <a:gd name="T70" fmla="*/ 468 w 478"/>
              <a:gd name="T71" fmla="*/ 185 h 478"/>
              <a:gd name="T72" fmla="*/ 471 w 478"/>
              <a:gd name="T73" fmla="*/ 200 h 478"/>
              <a:gd name="T74" fmla="*/ 8 w 478"/>
              <a:gd name="T75" fmla="*/ 178 h 478"/>
              <a:gd name="T76" fmla="*/ 461 w 478"/>
              <a:gd name="T77" fmla="*/ 162 h 478"/>
              <a:gd name="T78" fmla="*/ 465 w 478"/>
              <a:gd name="T79" fmla="*/ 160 h 478"/>
              <a:gd name="T80" fmla="*/ 15 w 478"/>
              <a:gd name="T81" fmla="*/ 155 h 478"/>
              <a:gd name="T82" fmla="*/ 19 w 478"/>
              <a:gd name="T83" fmla="*/ 157 h 478"/>
              <a:gd name="T84" fmla="*/ 440 w 478"/>
              <a:gd name="T85" fmla="*/ 109 h 478"/>
              <a:gd name="T86" fmla="*/ 36 w 478"/>
              <a:gd name="T87" fmla="*/ 121 h 478"/>
              <a:gd name="T88" fmla="*/ 45 w 478"/>
              <a:gd name="T89" fmla="*/ 107 h 478"/>
              <a:gd name="T90" fmla="*/ 412 w 478"/>
              <a:gd name="T91" fmla="*/ 80 h 478"/>
              <a:gd name="T92" fmla="*/ 422 w 478"/>
              <a:gd name="T93" fmla="*/ 92 h 478"/>
              <a:gd name="T94" fmla="*/ 67 w 478"/>
              <a:gd name="T95" fmla="*/ 74 h 478"/>
              <a:gd name="T96" fmla="*/ 395 w 478"/>
              <a:gd name="T97" fmla="*/ 63 h 478"/>
              <a:gd name="T98" fmla="*/ 397 w 478"/>
              <a:gd name="T99" fmla="*/ 60 h 478"/>
              <a:gd name="T100" fmla="*/ 85 w 478"/>
              <a:gd name="T101" fmla="*/ 57 h 478"/>
              <a:gd name="T102" fmla="*/ 87 w 478"/>
              <a:gd name="T103" fmla="*/ 60 h 478"/>
              <a:gd name="T104" fmla="*/ 351 w 478"/>
              <a:gd name="T105" fmla="*/ 28 h 478"/>
              <a:gd name="T106" fmla="*/ 120 w 478"/>
              <a:gd name="T107" fmla="*/ 37 h 478"/>
              <a:gd name="T108" fmla="*/ 134 w 478"/>
              <a:gd name="T109" fmla="*/ 29 h 478"/>
              <a:gd name="T110" fmla="*/ 312 w 478"/>
              <a:gd name="T111" fmla="*/ 16 h 478"/>
              <a:gd name="T112" fmla="*/ 327 w 478"/>
              <a:gd name="T113" fmla="*/ 22 h 478"/>
              <a:gd name="T114" fmla="*/ 170 w 478"/>
              <a:gd name="T115" fmla="*/ 11 h 478"/>
              <a:gd name="T116" fmla="*/ 289 w 478"/>
              <a:gd name="T117" fmla="*/ 10 h 478"/>
              <a:gd name="T118" fmla="*/ 290 w 478"/>
              <a:gd name="T119" fmla="*/ 6 h 478"/>
              <a:gd name="T120" fmla="*/ 193 w 478"/>
              <a:gd name="T121" fmla="*/ 5 h 478"/>
              <a:gd name="T122" fmla="*/ 194 w 478"/>
              <a:gd name="T123" fmla="*/ 9 h 478"/>
              <a:gd name="T124" fmla="*/ 234 w 478"/>
              <a:gd name="T125" fmla="*/ 1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8" h="478">
                <a:moveTo>
                  <a:pt x="248" y="478"/>
                </a:moveTo>
                <a:cubicBezTo>
                  <a:pt x="248" y="474"/>
                  <a:pt x="248" y="474"/>
                  <a:pt x="248" y="474"/>
                </a:cubicBezTo>
                <a:cubicBezTo>
                  <a:pt x="253" y="474"/>
                  <a:pt x="259" y="474"/>
                  <a:pt x="264" y="473"/>
                </a:cubicBezTo>
                <a:cubicBezTo>
                  <a:pt x="264" y="477"/>
                  <a:pt x="264" y="477"/>
                  <a:pt x="264" y="477"/>
                </a:cubicBezTo>
                <a:cubicBezTo>
                  <a:pt x="259" y="478"/>
                  <a:pt x="254" y="478"/>
                  <a:pt x="248" y="478"/>
                </a:cubicBezTo>
                <a:close/>
                <a:moveTo>
                  <a:pt x="224" y="478"/>
                </a:moveTo>
                <a:cubicBezTo>
                  <a:pt x="219" y="477"/>
                  <a:pt x="213" y="477"/>
                  <a:pt x="208" y="476"/>
                </a:cubicBezTo>
                <a:cubicBezTo>
                  <a:pt x="208" y="472"/>
                  <a:pt x="208" y="472"/>
                  <a:pt x="208" y="472"/>
                </a:cubicBezTo>
                <a:cubicBezTo>
                  <a:pt x="214" y="473"/>
                  <a:pt x="219" y="473"/>
                  <a:pt x="224" y="474"/>
                </a:cubicBezTo>
                <a:lnTo>
                  <a:pt x="224" y="478"/>
                </a:lnTo>
                <a:close/>
                <a:moveTo>
                  <a:pt x="288" y="473"/>
                </a:moveTo>
                <a:cubicBezTo>
                  <a:pt x="288" y="469"/>
                  <a:pt x="288" y="469"/>
                  <a:pt x="288" y="469"/>
                </a:cubicBezTo>
                <a:cubicBezTo>
                  <a:pt x="293" y="468"/>
                  <a:pt x="298" y="467"/>
                  <a:pt x="303" y="465"/>
                </a:cubicBezTo>
                <a:cubicBezTo>
                  <a:pt x="304" y="469"/>
                  <a:pt x="304" y="469"/>
                  <a:pt x="304" y="469"/>
                </a:cubicBezTo>
                <a:cubicBezTo>
                  <a:pt x="299" y="471"/>
                  <a:pt x="294" y="472"/>
                  <a:pt x="288" y="473"/>
                </a:cubicBezTo>
                <a:close/>
                <a:moveTo>
                  <a:pt x="184" y="472"/>
                </a:moveTo>
                <a:cubicBezTo>
                  <a:pt x="179" y="471"/>
                  <a:pt x="173" y="469"/>
                  <a:pt x="168" y="468"/>
                </a:cubicBezTo>
                <a:cubicBezTo>
                  <a:pt x="169" y="464"/>
                  <a:pt x="169" y="464"/>
                  <a:pt x="169" y="464"/>
                </a:cubicBezTo>
                <a:cubicBezTo>
                  <a:pt x="174" y="465"/>
                  <a:pt x="180" y="467"/>
                  <a:pt x="185" y="468"/>
                </a:cubicBezTo>
                <a:lnTo>
                  <a:pt x="184" y="472"/>
                </a:lnTo>
                <a:close/>
                <a:moveTo>
                  <a:pt x="327" y="461"/>
                </a:moveTo>
                <a:cubicBezTo>
                  <a:pt x="326" y="458"/>
                  <a:pt x="326" y="458"/>
                  <a:pt x="326" y="458"/>
                </a:cubicBezTo>
                <a:cubicBezTo>
                  <a:pt x="331" y="456"/>
                  <a:pt x="336" y="454"/>
                  <a:pt x="340" y="451"/>
                </a:cubicBezTo>
                <a:cubicBezTo>
                  <a:pt x="342" y="455"/>
                  <a:pt x="342" y="455"/>
                  <a:pt x="342" y="455"/>
                </a:cubicBezTo>
                <a:cubicBezTo>
                  <a:pt x="337" y="457"/>
                  <a:pt x="332" y="459"/>
                  <a:pt x="327" y="461"/>
                </a:cubicBezTo>
                <a:close/>
                <a:moveTo>
                  <a:pt x="145" y="459"/>
                </a:moveTo>
                <a:cubicBezTo>
                  <a:pt x="140" y="457"/>
                  <a:pt x="136" y="455"/>
                  <a:pt x="131" y="452"/>
                </a:cubicBezTo>
                <a:cubicBezTo>
                  <a:pt x="133" y="449"/>
                  <a:pt x="133" y="449"/>
                  <a:pt x="133" y="449"/>
                </a:cubicBezTo>
                <a:cubicBezTo>
                  <a:pt x="137" y="451"/>
                  <a:pt x="142" y="453"/>
                  <a:pt x="147" y="456"/>
                </a:cubicBezTo>
                <a:lnTo>
                  <a:pt x="145" y="459"/>
                </a:lnTo>
                <a:close/>
                <a:moveTo>
                  <a:pt x="364" y="443"/>
                </a:moveTo>
                <a:cubicBezTo>
                  <a:pt x="361" y="440"/>
                  <a:pt x="361" y="440"/>
                  <a:pt x="361" y="440"/>
                </a:cubicBezTo>
                <a:cubicBezTo>
                  <a:pt x="366" y="437"/>
                  <a:pt x="370" y="434"/>
                  <a:pt x="375" y="431"/>
                </a:cubicBezTo>
                <a:cubicBezTo>
                  <a:pt x="377" y="434"/>
                  <a:pt x="377" y="434"/>
                  <a:pt x="377" y="434"/>
                </a:cubicBezTo>
                <a:cubicBezTo>
                  <a:pt x="373" y="438"/>
                  <a:pt x="368" y="441"/>
                  <a:pt x="364" y="443"/>
                </a:cubicBezTo>
                <a:close/>
                <a:moveTo>
                  <a:pt x="110" y="440"/>
                </a:moveTo>
                <a:cubicBezTo>
                  <a:pt x="105" y="437"/>
                  <a:pt x="101" y="434"/>
                  <a:pt x="96" y="431"/>
                </a:cubicBezTo>
                <a:cubicBezTo>
                  <a:pt x="99" y="428"/>
                  <a:pt x="99" y="428"/>
                  <a:pt x="99" y="428"/>
                </a:cubicBezTo>
                <a:cubicBezTo>
                  <a:pt x="103" y="431"/>
                  <a:pt x="107" y="434"/>
                  <a:pt x="112" y="437"/>
                </a:cubicBezTo>
                <a:lnTo>
                  <a:pt x="110" y="440"/>
                </a:lnTo>
                <a:close/>
                <a:moveTo>
                  <a:pt x="396" y="419"/>
                </a:moveTo>
                <a:cubicBezTo>
                  <a:pt x="394" y="416"/>
                  <a:pt x="394" y="416"/>
                  <a:pt x="394" y="416"/>
                </a:cubicBezTo>
                <a:cubicBezTo>
                  <a:pt x="398" y="413"/>
                  <a:pt x="401" y="409"/>
                  <a:pt x="405" y="405"/>
                </a:cubicBezTo>
                <a:cubicBezTo>
                  <a:pt x="406" y="405"/>
                  <a:pt x="406" y="405"/>
                  <a:pt x="406" y="405"/>
                </a:cubicBezTo>
                <a:cubicBezTo>
                  <a:pt x="408" y="408"/>
                  <a:pt x="408" y="408"/>
                  <a:pt x="408" y="408"/>
                </a:cubicBezTo>
                <a:cubicBezTo>
                  <a:pt x="408" y="408"/>
                  <a:pt x="408" y="408"/>
                  <a:pt x="408" y="408"/>
                </a:cubicBezTo>
                <a:cubicBezTo>
                  <a:pt x="404" y="412"/>
                  <a:pt x="400" y="416"/>
                  <a:pt x="396" y="419"/>
                </a:cubicBezTo>
                <a:close/>
                <a:moveTo>
                  <a:pt x="78" y="415"/>
                </a:moveTo>
                <a:cubicBezTo>
                  <a:pt x="75" y="413"/>
                  <a:pt x="73" y="411"/>
                  <a:pt x="70" y="408"/>
                </a:cubicBezTo>
                <a:cubicBezTo>
                  <a:pt x="69" y="407"/>
                  <a:pt x="67" y="405"/>
                  <a:pt x="66" y="404"/>
                </a:cubicBezTo>
                <a:cubicBezTo>
                  <a:pt x="69" y="401"/>
                  <a:pt x="69" y="401"/>
                  <a:pt x="69" y="401"/>
                </a:cubicBezTo>
                <a:cubicBezTo>
                  <a:pt x="70" y="403"/>
                  <a:pt x="72" y="404"/>
                  <a:pt x="73" y="405"/>
                </a:cubicBezTo>
                <a:cubicBezTo>
                  <a:pt x="75" y="408"/>
                  <a:pt x="78" y="410"/>
                  <a:pt x="80" y="412"/>
                </a:cubicBezTo>
                <a:lnTo>
                  <a:pt x="78" y="415"/>
                </a:lnTo>
                <a:close/>
                <a:moveTo>
                  <a:pt x="425" y="390"/>
                </a:moveTo>
                <a:cubicBezTo>
                  <a:pt x="422" y="387"/>
                  <a:pt x="422" y="387"/>
                  <a:pt x="422" y="387"/>
                </a:cubicBezTo>
                <a:cubicBezTo>
                  <a:pt x="425" y="383"/>
                  <a:pt x="428" y="379"/>
                  <a:pt x="431" y="375"/>
                </a:cubicBezTo>
                <a:cubicBezTo>
                  <a:pt x="435" y="377"/>
                  <a:pt x="435" y="377"/>
                  <a:pt x="435" y="377"/>
                </a:cubicBezTo>
                <a:cubicBezTo>
                  <a:pt x="431" y="381"/>
                  <a:pt x="428" y="386"/>
                  <a:pt x="425" y="390"/>
                </a:cubicBezTo>
                <a:close/>
                <a:moveTo>
                  <a:pt x="50" y="386"/>
                </a:moveTo>
                <a:cubicBezTo>
                  <a:pt x="47" y="381"/>
                  <a:pt x="44" y="377"/>
                  <a:pt x="41" y="372"/>
                </a:cubicBezTo>
                <a:cubicBezTo>
                  <a:pt x="44" y="370"/>
                  <a:pt x="44" y="370"/>
                  <a:pt x="44" y="370"/>
                </a:cubicBezTo>
                <a:cubicBezTo>
                  <a:pt x="47" y="375"/>
                  <a:pt x="50" y="379"/>
                  <a:pt x="53" y="383"/>
                </a:cubicBezTo>
                <a:lnTo>
                  <a:pt x="50" y="386"/>
                </a:lnTo>
                <a:close/>
                <a:moveTo>
                  <a:pt x="447" y="356"/>
                </a:moveTo>
                <a:cubicBezTo>
                  <a:pt x="444" y="354"/>
                  <a:pt x="444" y="354"/>
                  <a:pt x="444" y="354"/>
                </a:cubicBezTo>
                <a:cubicBezTo>
                  <a:pt x="447" y="350"/>
                  <a:pt x="449" y="345"/>
                  <a:pt x="451" y="340"/>
                </a:cubicBezTo>
                <a:cubicBezTo>
                  <a:pt x="455" y="342"/>
                  <a:pt x="455" y="342"/>
                  <a:pt x="455" y="342"/>
                </a:cubicBezTo>
                <a:cubicBezTo>
                  <a:pt x="453" y="347"/>
                  <a:pt x="450" y="352"/>
                  <a:pt x="447" y="356"/>
                </a:cubicBezTo>
                <a:close/>
                <a:moveTo>
                  <a:pt x="28" y="352"/>
                </a:moveTo>
                <a:cubicBezTo>
                  <a:pt x="26" y="347"/>
                  <a:pt x="23" y="342"/>
                  <a:pt x="21" y="337"/>
                </a:cubicBezTo>
                <a:cubicBezTo>
                  <a:pt x="25" y="335"/>
                  <a:pt x="25" y="335"/>
                  <a:pt x="25" y="335"/>
                </a:cubicBezTo>
                <a:cubicBezTo>
                  <a:pt x="27" y="340"/>
                  <a:pt x="29" y="345"/>
                  <a:pt x="32" y="350"/>
                </a:cubicBezTo>
                <a:lnTo>
                  <a:pt x="28" y="352"/>
                </a:lnTo>
                <a:close/>
                <a:moveTo>
                  <a:pt x="464" y="319"/>
                </a:moveTo>
                <a:cubicBezTo>
                  <a:pt x="460" y="318"/>
                  <a:pt x="460" y="318"/>
                  <a:pt x="460" y="318"/>
                </a:cubicBezTo>
                <a:cubicBezTo>
                  <a:pt x="462" y="313"/>
                  <a:pt x="464" y="308"/>
                  <a:pt x="465" y="303"/>
                </a:cubicBezTo>
                <a:cubicBezTo>
                  <a:pt x="469" y="304"/>
                  <a:pt x="469" y="304"/>
                  <a:pt x="469" y="304"/>
                </a:cubicBezTo>
                <a:cubicBezTo>
                  <a:pt x="468" y="309"/>
                  <a:pt x="466" y="314"/>
                  <a:pt x="464" y="319"/>
                </a:cubicBezTo>
                <a:close/>
                <a:moveTo>
                  <a:pt x="12" y="314"/>
                </a:moveTo>
                <a:cubicBezTo>
                  <a:pt x="11" y="309"/>
                  <a:pt x="9" y="304"/>
                  <a:pt x="8" y="299"/>
                </a:cubicBezTo>
                <a:cubicBezTo>
                  <a:pt x="12" y="298"/>
                  <a:pt x="12" y="298"/>
                  <a:pt x="12" y="298"/>
                </a:cubicBezTo>
                <a:cubicBezTo>
                  <a:pt x="13" y="303"/>
                  <a:pt x="14" y="308"/>
                  <a:pt x="16" y="313"/>
                </a:cubicBezTo>
                <a:lnTo>
                  <a:pt x="12" y="314"/>
                </a:lnTo>
                <a:close/>
                <a:moveTo>
                  <a:pt x="475" y="280"/>
                </a:moveTo>
                <a:cubicBezTo>
                  <a:pt x="471" y="280"/>
                  <a:pt x="471" y="280"/>
                  <a:pt x="471" y="280"/>
                </a:cubicBezTo>
                <a:cubicBezTo>
                  <a:pt x="471" y="274"/>
                  <a:pt x="472" y="269"/>
                  <a:pt x="473" y="264"/>
                </a:cubicBezTo>
                <a:cubicBezTo>
                  <a:pt x="477" y="264"/>
                  <a:pt x="477" y="264"/>
                  <a:pt x="477" y="264"/>
                </a:cubicBezTo>
                <a:cubicBezTo>
                  <a:pt x="476" y="270"/>
                  <a:pt x="475" y="275"/>
                  <a:pt x="475" y="280"/>
                </a:cubicBezTo>
                <a:close/>
                <a:moveTo>
                  <a:pt x="3" y="275"/>
                </a:moveTo>
                <a:cubicBezTo>
                  <a:pt x="2" y="270"/>
                  <a:pt x="1" y="264"/>
                  <a:pt x="1" y="259"/>
                </a:cubicBezTo>
                <a:cubicBezTo>
                  <a:pt x="5" y="258"/>
                  <a:pt x="5" y="258"/>
                  <a:pt x="5" y="258"/>
                </a:cubicBezTo>
                <a:cubicBezTo>
                  <a:pt x="5" y="264"/>
                  <a:pt x="6" y="269"/>
                  <a:pt x="7" y="274"/>
                </a:cubicBezTo>
                <a:lnTo>
                  <a:pt x="3" y="275"/>
                </a:lnTo>
                <a:close/>
                <a:moveTo>
                  <a:pt x="478" y="240"/>
                </a:moveTo>
                <a:cubicBezTo>
                  <a:pt x="474" y="240"/>
                  <a:pt x="474" y="240"/>
                  <a:pt x="474" y="240"/>
                </a:cubicBezTo>
                <a:cubicBezTo>
                  <a:pt x="474" y="239"/>
                  <a:pt x="474" y="239"/>
                  <a:pt x="474" y="239"/>
                </a:cubicBezTo>
                <a:cubicBezTo>
                  <a:pt x="474" y="234"/>
                  <a:pt x="474" y="229"/>
                  <a:pt x="473" y="224"/>
                </a:cubicBezTo>
                <a:cubicBezTo>
                  <a:pt x="477" y="224"/>
                  <a:pt x="477" y="224"/>
                  <a:pt x="477" y="224"/>
                </a:cubicBezTo>
                <a:cubicBezTo>
                  <a:pt x="478" y="229"/>
                  <a:pt x="478" y="234"/>
                  <a:pt x="478" y="239"/>
                </a:cubicBezTo>
                <a:lnTo>
                  <a:pt x="478" y="240"/>
                </a:lnTo>
                <a:close/>
                <a:moveTo>
                  <a:pt x="4" y="235"/>
                </a:moveTo>
                <a:cubicBezTo>
                  <a:pt x="0" y="235"/>
                  <a:pt x="0" y="235"/>
                  <a:pt x="0" y="235"/>
                </a:cubicBezTo>
                <a:cubicBezTo>
                  <a:pt x="0" y="229"/>
                  <a:pt x="1" y="224"/>
                  <a:pt x="1" y="218"/>
                </a:cubicBezTo>
                <a:cubicBezTo>
                  <a:pt x="5" y="219"/>
                  <a:pt x="5" y="219"/>
                  <a:pt x="5" y="219"/>
                </a:cubicBezTo>
                <a:cubicBezTo>
                  <a:pt x="5" y="224"/>
                  <a:pt x="4" y="229"/>
                  <a:pt x="4" y="235"/>
                </a:cubicBezTo>
                <a:close/>
                <a:moveTo>
                  <a:pt x="471" y="200"/>
                </a:moveTo>
                <a:cubicBezTo>
                  <a:pt x="470" y="195"/>
                  <a:pt x="469" y="190"/>
                  <a:pt x="468" y="185"/>
                </a:cubicBezTo>
                <a:cubicBezTo>
                  <a:pt x="471" y="184"/>
                  <a:pt x="471" y="184"/>
                  <a:pt x="471" y="184"/>
                </a:cubicBezTo>
                <a:cubicBezTo>
                  <a:pt x="473" y="189"/>
                  <a:pt x="474" y="194"/>
                  <a:pt x="475" y="200"/>
                </a:cubicBezTo>
                <a:lnTo>
                  <a:pt x="471" y="200"/>
                </a:lnTo>
                <a:close/>
                <a:moveTo>
                  <a:pt x="8" y="195"/>
                </a:moveTo>
                <a:cubicBezTo>
                  <a:pt x="4" y="194"/>
                  <a:pt x="4" y="194"/>
                  <a:pt x="4" y="194"/>
                </a:cubicBezTo>
                <a:cubicBezTo>
                  <a:pt x="5" y="189"/>
                  <a:pt x="7" y="184"/>
                  <a:pt x="8" y="178"/>
                </a:cubicBezTo>
                <a:cubicBezTo>
                  <a:pt x="12" y="179"/>
                  <a:pt x="12" y="179"/>
                  <a:pt x="12" y="179"/>
                </a:cubicBezTo>
                <a:cubicBezTo>
                  <a:pt x="11" y="185"/>
                  <a:pt x="9" y="190"/>
                  <a:pt x="8" y="195"/>
                </a:cubicBezTo>
                <a:close/>
                <a:moveTo>
                  <a:pt x="461" y="162"/>
                </a:moveTo>
                <a:cubicBezTo>
                  <a:pt x="459" y="157"/>
                  <a:pt x="457" y="152"/>
                  <a:pt x="455" y="147"/>
                </a:cubicBezTo>
                <a:cubicBezTo>
                  <a:pt x="459" y="145"/>
                  <a:pt x="459" y="145"/>
                  <a:pt x="459" y="145"/>
                </a:cubicBezTo>
                <a:cubicBezTo>
                  <a:pt x="461" y="150"/>
                  <a:pt x="463" y="155"/>
                  <a:pt x="465" y="160"/>
                </a:cubicBezTo>
                <a:lnTo>
                  <a:pt x="461" y="162"/>
                </a:lnTo>
                <a:close/>
                <a:moveTo>
                  <a:pt x="19" y="157"/>
                </a:moveTo>
                <a:cubicBezTo>
                  <a:pt x="15" y="155"/>
                  <a:pt x="15" y="155"/>
                  <a:pt x="15" y="155"/>
                </a:cubicBezTo>
                <a:cubicBezTo>
                  <a:pt x="17" y="150"/>
                  <a:pt x="19" y="145"/>
                  <a:pt x="22" y="140"/>
                </a:cubicBezTo>
                <a:cubicBezTo>
                  <a:pt x="25" y="142"/>
                  <a:pt x="25" y="142"/>
                  <a:pt x="25" y="142"/>
                </a:cubicBezTo>
                <a:cubicBezTo>
                  <a:pt x="23" y="147"/>
                  <a:pt x="21" y="152"/>
                  <a:pt x="19" y="157"/>
                </a:cubicBezTo>
                <a:close/>
                <a:moveTo>
                  <a:pt x="444" y="125"/>
                </a:moveTo>
                <a:cubicBezTo>
                  <a:pt x="442" y="121"/>
                  <a:pt x="439" y="116"/>
                  <a:pt x="436" y="112"/>
                </a:cubicBezTo>
                <a:cubicBezTo>
                  <a:pt x="440" y="109"/>
                  <a:pt x="440" y="109"/>
                  <a:pt x="440" y="109"/>
                </a:cubicBezTo>
                <a:cubicBezTo>
                  <a:pt x="443" y="114"/>
                  <a:pt x="445" y="119"/>
                  <a:pt x="448" y="123"/>
                </a:cubicBezTo>
                <a:lnTo>
                  <a:pt x="444" y="125"/>
                </a:lnTo>
                <a:close/>
                <a:moveTo>
                  <a:pt x="36" y="121"/>
                </a:moveTo>
                <a:cubicBezTo>
                  <a:pt x="33" y="119"/>
                  <a:pt x="33" y="119"/>
                  <a:pt x="33" y="119"/>
                </a:cubicBezTo>
                <a:cubicBezTo>
                  <a:pt x="36" y="114"/>
                  <a:pt x="38" y="109"/>
                  <a:pt x="42" y="105"/>
                </a:cubicBezTo>
                <a:cubicBezTo>
                  <a:pt x="45" y="107"/>
                  <a:pt x="45" y="107"/>
                  <a:pt x="45" y="107"/>
                </a:cubicBezTo>
                <a:cubicBezTo>
                  <a:pt x="42" y="112"/>
                  <a:pt x="39" y="116"/>
                  <a:pt x="36" y="121"/>
                </a:cubicBezTo>
                <a:close/>
                <a:moveTo>
                  <a:pt x="422" y="92"/>
                </a:moveTo>
                <a:cubicBezTo>
                  <a:pt x="419" y="88"/>
                  <a:pt x="415" y="84"/>
                  <a:pt x="412" y="80"/>
                </a:cubicBezTo>
                <a:cubicBezTo>
                  <a:pt x="415" y="77"/>
                  <a:pt x="415" y="77"/>
                  <a:pt x="415" y="77"/>
                </a:cubicBezTo>
                <a:cubicBezTo>
                  <a:pt x="418" y="81"/>
                  <a:pt x="422" y="86"/>
                  <a:pt x="425" y="90"/>
                </a:cubicBezTo>
                <a:lnTo>
                  <a:pt x="422" y="92"/>
                </a:lnTo>
                <a:close/>
                <a:moveTo>
                  <a:pt x="59" y="88"/>
                </a:moveTo>
                <a:cubicBezTo>
                  <a:pt x="56" y="86"/>
                  <a:pt x="56" y="86"/>
                  <a:pt x="56" y="86"/>
                </a:cubicBezTo>
                <a:cubicBezTo>
                  <a:pt x="60" y="81"/>
                  <a:pt x="63" y="77"/>
                  <a:pt x="67" y="74"/>
                </a:cubicBezTo>
                <a:cubicBezTo>
                  <a:pt x="70" y="76"/>
                  <a:pt x="70" y="76"/>
                  <a:pt x="70" y="76"/>
                </a:cubicBezTo>
                <a:cubicBezTo>
                  <a:pt x="66" y="80"/>
                  <a:pt x="63" y="84"/>
                  <a:pt x="59" y="88"/>
                </a:cubicBezTo>
                <a:close/>
                <a:moveTo>
                  <a:pt x="395" y="63"/>
                </a:moveTo>
                <a:cubicBezTo>
                  <a:pt x="391" y="60"/>
                  <a:pt x="387" y="56"/>
                  <a:pt x="382" y="53"/>
                </a:cubicBezTo>
                <a:cubicBezTo>
                  <a:pt x="385" y="50"/>
                  <a:pt x="385" y="50"/>
                  <a:pt x="385" y="50"/>
                </a:cubicBezTo>
                <a:cubicBezTo>
                  <a:pt x="389" y="53"/>
                  <a:pt x="393" y="57"/>
                  <a:pt x="397" y="60"/>
                </a:cubicBezTo>
                <a:lnTo>
                  <a:pt x="395" y="63"/>
                </a:lnTo>
                <a:close/>
                <a:moveTo>
                  <a:pt x="87" y="60"/>
                </a:moveTo>
                <a:cubicBezTo>
                  <a:pt x="85" y="57"/>
                  <a:pt x="85" y="57"/>
                  <a:pt x="85" y="57"/>
                </a:cubicBezTo>
                <a:cubicBezTo>
                  <a:pt x="89" y="53"/>
                  <a:pt x="93" y="50"/>
                  <a:pt x="98" y="47"/>
                </a:cubicBezTo>
                <a:cubicBezTo>
                  <a:pt x="100" y="50"/>
                  <a:pt x="100" y="50"/>
                  <a:pt x="100" y="50"/>
                </a:cubicBezTo>
                <a:cubicBezTo>
                  <a:pt x="96" y="53"/>
                  <a:pt x="91" y="57"/>
                  <a:pt x="87" y="60"/>
                </a:cubicBezTo>
                <a:close/>
                <a:moveTo>
                  <a:pt x="363" y="40"/>
                </a:moveTo>
                <a:cubicBezTo>
                  <a:pt x="358" y="37"/>
                  <a:pt x="354" y="34"/>
                  <a:pt x="349" y="32"/>
                </a:cubicBezTo>
                <a:cubicBezTo>
                  <a:pt x="351" y="28"/>
                  <a:pt x="351" y="28"/>
                  <a:pt x="351" y="28"/>
                </a:cubicBezTo>
                <a:cubicBezTo>
                  <a:pt x="356" y="31"/>
                  <a:pt x="360" y="33"/>
                  <a:pt x="365" y="36"/>
                </a:cubicBezTo>
                <a:lnTo>
                  <a:pt x="363" y="40"/>
                </a:lnTo>
                <a:close/>
                <a:moveTo>
                  <a:pt x="120" y="37"/>
                </a:moveTo>
                <a:cubicBezTo>
                  <a:pt x="118" y="33"/>
                  <a:pt x="118" y="33"/>
                  <a:pt x="118" y="33"/>
                </a:cubicBezTo>
                <a:cubicBezTo>
                  <a:pt x="123" y="31"/>
                  <a:pt x="127" y="28"/>
                  <a:pt x="132" y="26"/>
                </a:cubicBezTo>
                <a:cubicBezTo>
                  <a:pt x="134" y="29"/>
                  <a:pt x="134" y="29"/>
                  <a:pt x="134" y="29"/>
                </a:cubicBezTo>
                <a:cubicBezTo>
                  <a:pt x="129" y="32"/>
                  <a:pt x="124" y="34"/>
                  <a:pt x="120" y="37"/>
                </a:cubicBezTo>
                <a:close/>
                <a:moveTo>
                  <a:pt x="327" y="22"/>
                </a:moveTo>
                <a:cubicBezTo>
                  <a:pt x="322" y="20"/>
                  <a:pt x="317" y="18"/>
                  <a:pt x="312" y="16"/>
                </a:cubicBezTo>
                <a:cubicBezTo>
                  <a:pt x="314" y="12"/>
                  <a:pt x="314" y="12"/>
                  <a:pt x="314" y="12"/>
                </a:cubicBezTo>
                <a:cubicBezTo>
                  <a:pt x="319" y="14"/>
                  <a:pt x="324" y="16"/>
                  <a:pt x="329" y="18"/>
                </a:cubicBezTo>
                <a:lnTo>
                  <a:pt x="327" y="22"/>
                </a:lnTo>
                <a:close/>
                <a:moveTo>
                  <a:pt x="156" y="20"/>
                </a:moveTo>
                <a:cubicBezTo>
                  <a:pt x="154" y="16"/>
                  <a:pt x="154" y="16"/>
                  <a:pt x="154" y="16"/>
                </a:cubicBezTo>
                <a:cubicBezTo>
                  <a:pt x="159" y="14"/>
                  <a:pt x="165" y="12"/>
                  <a:pt x="170" y="11"/>
                </a:cubicBezTo>
                <a:cubicBezTo>
                  <a:pt x="171" y="15"/>
                  <a:pt x="171" y="15"/>
                  <a:pt x="171" y="15"/>
                </a:cubicBezTo>
                <a:cubicBezTo>
                  <a:pt x="166" y="16"/>
                  <a:pt x="161" y="18"/>
                  <a:pt x="156" y="20"/>
                </a:cubicBezTo>
                <a:close/>
                <a:moveTo>
                  <a:pt x="289" y="10"/>
                </a:moveTo>
                <a:cubicBezTo>
                  <a:pt x="284" y="9"/>
                  <a:pt x="279" y="8"/>
                  <a:pt x="274" y="7"/>
                </a:cubicBezTo>
                <a:cubicBezTo>
                  <a:pt x="274" y="3"/>
                  <a:pt x="274" y="3"/>
                  <a:pt x="274" y="3"/>
                </a:cubicBezTo>
                <a:cubicBezTo>
                  <a:pt x="279" y="4"/>
                  <a:pt x="285" y="5"/>
                  <a:pt x="290" y="6"/>
                </a:cubicBezTo>
                <a:lnTo>
                  <a:pt x="289" y="10"/>
                </a:lnTo>
                <a:close/>
                <a:moveTo>
                  <a:pt x="194" y="9"/>
                </a:moveTo>
                <a:cubicBezTo>
                  <a:pt x="193" y="5"/>
                  <a:pt x="193" y="5"/>
                  <a:pt x="193" y="5"/>
                </a:cubicBezTo>
                <a:cubicBezTo>
                  <a:pt x="199" y="4"/>
                  <a:pt x="204" y="3"/>
                  <a:pt x="209" y="2"/>
                </a:cubicBezTo>
                <a:cubicBezTo>
                  <a:pt x="210" y="6"/>
                  <a:pt x="210" y="6"/>
                  <a:pt x="210" y="6"/>
                </a:cubicBezTo>
                <a:cubicBezTo>
                  <a:pt x="205" y="7"/>
                  <a:pt x="199" y="8"/>
                  <a:pt x="194" y="9"/>
                </a:cubicBezTo>
                <a:close/>
                <a:moveTo>
                  <a:pt x="250" y="5"/>
                </a:moveTo>
                <a:cubicBezTo>
                  <a:pt x="244" y="4"/>
                  <a:pt x="239" y="4"/>
                  <a:pt x="234" y="5"/>
                </a:cubicBezTo>
                <a:cubicBezTo>
                  <a:pt x="234" y="1"/>
                  <a:pt x="234" y="1"/>
                  <a:pt x="234" y="1"/>
                </a:cubicBezTo>
                <a:cubicBezTo>
                  <a:pt x="239" y="0"/>
                  <a:pt x="244" y="0"/>
                  <a:pt x="250" y="1"/>
                </a:cubicBezTo>
                <a:lnTo>
                  <a:pt x="250" y="5"/>
                </a:lnTo>
                <a:close/>
              </a:path>
            </a:pathLst>
          </a:custGeom>
          <a:solidFill>
            <a:srgbClr val="FFA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49" name="Freeform 67">
            <a:extLst>
              <a:ext uri="{FF2B5EF4-FFF2-40B4-BE49-F238E27FC236}">
                <a16:creationId xmlns:a16="http://schemas.microsoft.com/office/drawing/2014/main" id="{63B8F2D5-2187-4BBB-978A-216E3DF77CB7}"/>
              </a:ext>
            </a:extLst>
          </p:cNvPr>
          <p:cNvSpPr>
            <a:spLocks/>
          </p:cNvSpPr>
          <p:nvPr/>
        </p:nvSpPr>
        <p:spPr bwMode="auto">
          <a:xfrm>
            <a:off x="8953227" y="4774219"/>
            <a:ext cx="6977871" cy="2981670"/>
          </a:xfrm>
          <a:custGeom>
            <a:avLst/>
            <a:gdLst>
              <a:gd name="T0" fmla="*/ 481 w 547"/>
              <a:gd name="T1" fmla="*/ 120 h 233"/>
              <a:gd name="T2" fmla="*/ 77 w 547"/>
              <a:gd name="T3" fmla="*/ 109 h 233"/>
              <a:gd name="T4" fmla="*/ 0 w 547"/>
              <a:gd name="T5" fmla="*/ 232 h 233"/>
              <a:gd name="T6" fmla="*/ 547 w 547"/>
              <a:gd name="T7" fmla="*/ 233 h 233"/>
              <a:gd name="T8" fmla="*/ 481 w 547"/>
              <a:gd name="T9" fmla="*/ 120 h 233"/>
            </a:gdLst>
            <a:ahLst/>
            <a:cxnLst>
              <a:cxn ang="0">
                <a:pos x="T0" y="T1"/>
              </a:cxn>
              <a:cxn ang="0">
                <a:pos x="T2" y="T3"/>
              </a:cxn>
              <a:cxn ang="0">
                <a:pos x="T4" y="T5"/>
              </a:cxn>
              <a:cxn ang="0">
                <a:pos x="T6" y="T7"/>
              </a:cxn>
              <a:cxn ang="0">
                <a:pos x="T8" y="T9"/>
              </a:cxn>
            </a:cxnLst>
            <a:rect l="0" t="0" r="r" b="b"/>
            <a:pathLst>
              <a:path w="547" h="233">
                <a:moveTo>
                  <a:pt x="481" y="120"/>
                </a:moveTo>
                <a:cubicBezTo>
                  <a:pt x="373" y="5"/>
                  <a:pt x="192" y="0"/>
                  <a:pt x="77" y="109"/>
                </a:cubicBezTo>
                <a:cubicBezTo>
                  <a:pt x="40" y="144"/>
                  <a:pt x="14" y="187"/>
                  <a:pt x="0" y="232"/>
                </a:cubicBezTo>
                <a:cubicBezTo>
                  <a:pt x="547" y="233"/>
                  <a:pt x="547" y="233"/>
                  <a:pt x="547" y="233"/>
                </a:cubicBezTo>
                <a:cubicBezTo>
                  <a:pt x="534" y="192"/>
                  <a:pt x="512" y="153"/>
                  <a:pt x="481" y="120"/>
                </a:cubicBezTo>
                <a:close/>
              </a:path>
            </a:pathLst>
          </a:custGeom>
          <a:solidFill>
            <a:srgbClr val="FFA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50" name="Freeform 68">
            <a:extLst>
              <a:ext uri="{FF2B5EF4-FFF2-40B4-BE49-F238E27FC236}">
                <a16:creationId xmlns:a16="http://schemas.microsoft.com/office/drawing/2014/main" id="{F124D39F-61D4-4387-A6A0-A64080648A80}"/>
              </a:ext>
            </a:extLst>
          </p:cNvPr>
          <p:cNvSpPr>
            <a:spLocks/>
          </p:cNvSpPr>
          <p:nvPr/>
        </p:nvSpPr>
        <p:spPr bwMode="auto">
          <a:xfrm>
            <a:off x="11363331" y="4096278"/>
            <a:ext cx="2054463" cy="2059226"/>
          </a:xfrm>
          <a:custGeom>
            <a:avLst/>
            <a:gdLst>
              <a:gd name="T0" fmla="*/ 133 w 161"/>
              <a:gd name="T1" fmla="*/ 132 h 161"/>
              <a:gd name="T2" fmla="*/ 29 w 161"/>
              <a:gd name="T3" fmla="*/ 132 h 161"/>
              <a:gd name="T4" fmla="*/ 29 w 161"/>
              <a:gd name="T5" fmla="*/ 29 h 161"/>
              <a:gd name="T6" fmla="*/ 133 w 161"/>
              <a:gd name="T7" fmla="*/ 29 h 161"/>
              <a:gd name="T8" fmla="*/ 133 w 161"/>
              <a:gd name="T9" fmla="*/ 132 h 161"/>
            </a:gdLst>
            <a:ahLst/>
            <a:cxnLst>
              <a:cxn ang="0">
                <a:pos x="T0" y="T1"/>
              </a:cxn>
              <a:cxn ang="0">
                <a:pos x="T2" y="T3"/>
              </a:cxn>
              <a:cxn ang="0">
                <a:pos x="T4" y="T5"/>
              </a:cxn>
              <a:cxn ang="0">
                <a:pos x="T6" y="T7"/>
              </a:cxn>
              <a:cxn ang="0">
                <a:pos x="T8" y="T9"/>
              </a:cxn>
            </a:cxnLst>
            <a:rect l="0" t="0" r="r" b="b"/>
            <a:pathLst>
              <a:path w="161" h="161">
                <a:moveTo>
                  <a:pt x="133" y="132"/>
                </a:moveTo>
                <a:cubicBezTo>
                  <a:pt x="104" y="161"/>
                  <a:pt x="58" y="161"/>
                  <a:pt x="29" y="132"/>
                </a:cubicBezTo>
                <a:cubicBezTo>
                  <a:pt x="0" y="103"/>
                  <a:pt x="0" y="57"/>
                  <a:pt x="29" y="29"/>
                </a:cubicBezTo>
                <a:cubicBezTo>
                  <a:pt x="58" y="0"/>
                  <a:pt x="104" y="0"/>
                  <a:pt x="133" y="29"/>
                </a:cubicBezTo>
                <a:cubicBezTo>
                  <a:pt x="161" y="57"/>
                  <a:pt x="161" y="103"/>
                  <a:pt x="133" y="13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51" name="Freeform 69">
            <a:extLst>
              <a:ext uri="{FF2B5EF4-FFF2-40B4-BE49-F238E27FC236}">
                <a16:creationId xmlns:a16="http://schemas.microsoft.com/office/drawing/2014/main" id="{1AC4DC43-3475-4D58-838F-3FF7C50A96CA}"/>
              </a:ext>
            </a:extLst>
          </p:cNvPr>
          <p:cNvSpPr>
            <a:spLocks noEditPoints="1"/>
          </p:cNvSpPr>
          <p:nvPr/>
        </p:nvSpPr>
        <p:spPr bwMode="auto">
          <a:xfrm>
            <a:off x="11414137" y="4134382"/>
            <a:ext cx="1965552" cy="1970316"/>
          </a:xfrm>
          <a:custGeom>
            <a:avLst/>
            <a:gdLst>
              <a:gd name="T0" fmla="*/ 77 w 154"/>
              <a:gd name="T1" fmla="*/ 154 h 154"/>
              <a:gd name="T2" fmla="*/ 22 w 154"/>
              <a:gd name="T3" fmla="*/ 132 h 154"/>
              <a:gd name="T4" fmla="*/ 0 w 154"/>
              <a:gd name="T5" fmla="*/ 77 h 154"/>
              <a:gd name="T6" fmla="*/ 22 w 154"/>
              <a:gd name="T7" fmla="*/ 23 h 154"/>
              <a:gd name="T8" fmla="*/ 77 w 154"/>
              <a:gd name="T9" fmla="*/ 0 h 154"/>
              <a:gd name="T10" fmla="*/ 131 w 154"/>
              <a:gd name="T11" fmla="*/ 23 h 154"/>
              <a:gd name="T12" fmla="*/ 154 w 154"/>
              <a:gd name="T13" fmla="*/ 77 h 154"/>
              <a:gd name="T14" fmla="*/ 131 w 154"/>
              <a:gd name="T15" fmla="*/ 132 h 154"/>
              <a:gd name="T16" fmla="*/ 131 w 154"/>
              <a:gd name="T17" fmla="*/ 132 h 154"/>
              <a:gd name="T18" fmla="*/ 77 w 154"/>
              <a:gd name="T19" fmla="*/ 154 h 154"/>
              <a:gd name="T20" fmla="*/ 77 w 154"/>
              <a:gd name="T21" fmla="*/ 8 h 154"/>
              <a:gd name="T22" fmla="*/ 28 w 154"/>
              <a:gd name="T23" fmla="*/ 28 h 154"/>
              <a:gd name="T24" fmla="*/ 8 w 154"/>
              <a:gd name="T25" fmla="*/ 77 h 154"/>
              <a:gd name="T26" fmla="*/ 28 w 154"/>
              <a:gd name="T27" fmla="*/ 126 h 154"/>
              <a:gd name="T28" fmla="*/ 77 w 154"/>
              <a:gd name="T29" fmla="*/ 146 h 154"/>
              <a:gd name="T30" fmla="*/ 126 w 154"/>
              <a:gd name="T31" fmla="*/ 126 h 154"/>
              <a:gd name="T32" fmla="*/ 126 w 154"/>
              <a:gd name="T33" fmla="*/ 126 h 154"/>
              <a:gd name="T34" fmla="*/ 146 w 154"/>
              <a:gd name="T35" fmla="*/ 77 h 154"/>
              <a:gd name="T36" fmla="*/ 126 w 154"/>
              <a:gd name="T37" fmla="*/ 28 h 154"/>
              <a:gd name="T38" fmla="*/ 77 w 154"/>
              <a:gd name="T39" fmla="*/ 8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4" h="154">
                <a:moveTo>
                  <a:pt x="77" y="154"/>
                </a:moveTo>
                <a:cubicBezTo>
                  <a:pt x="56" y="154"/>
                  <a:pt x="37" y="146"/>
                  <a:pt x="22" y="132"/>
                </a:cubicBezTo>
                <a:cubicBezTo>
                  <a:pt x="8" y="117"/>
                  <a:pt x="0" y="98"/>
                  <a:pt x="0" y="77"/>
                </a:cubicBezTo>
                <a:cubicBezTo>
                  <a:pt x="0" y="57"/>
                  <a:pt x="8" y="37"/>
                  <a:pt x="22" y="23"/>
                </a:cubicBezTo>
                <a:cubicBezTo>
                  <a:pt x="37" y="8"/>
                  <a:pt x="56" y="0"/>
                  <a:pt x="77" y="0"/>
                </a:cubicBezTo>
                <a:cubicBezTo>
                  <a:pt x="97" y="0"/>
                  <a:pt x="117" y="8"/>
                  <a:pt x="131" y="23"/>
                </a:cubicBezTo>
                <a:cubicBezTo>
                  <a:pt x="146" y="37"/>
                  <a:pt x="154" y="57"/>
                  <a:pt x="154" y="77"/>
                </a:cubicBezTo>
                <a:cubicBezTo>
                  <a:pt x="154" y="98"/>
                  <a:pt x="146" y="117"/>
                  <a:pt x="131" y="132"/>
                </a:cubicBezTo>
                <a:cubicBezTo>
                  <a:pt x="131" y="132"/>
                  <a:pt x="131" y="132"/>
                  <a:pt x="131" y="132"/>
                </a:cubicBezTo>
                <a:cubicBezTo>
                  <a:pt x="117" y="146"/>
                  <a:pt x="97" y="154"/>
                  <a:pt x="77" y="154"/>
                </a:cubicBezTo>
                <a:close/>
                <a:moveTo>
                  <a:pt x="77" y="8"/>
                </a:moveTo>
                <a:cubicBezTo>
                  <a:pt x="58" y="8"/>
                  <a:pt x="41" y="15"/>
                  <a:pt x="28" y="28"/>
                </a:cubicBezTo>
                <a:cubicBezTo>
                  <a:pt x="15" y="41"/>
                  <a:pt x="8" y="59"/>
                  <a:pt x="8" y="77"/>
                </a:cubicBezTo>
                <a:cubicBezTo>
                  <a:pt x="8" y="96"/>
                  <a:pt x="15" y="113"/>
                  <a:pt x="28" y="126"/>
                </a:cubicBezTo>
                <a:cubicBezTo>
                  <a:pt x="41" y="139"/>
                  <a:pt x="58" y="146"/>
                  <a:pt x="77" y="146"/>
                </a:cubicBezTo>
                <a:cubicBezTo>
                  <a:pt x="95" y="146"/>
                  <a:pt x="113" y="139"/>
                  <a:pt x="126" y="126"/>
                </a:cubicBezTo>
                <a:cubicBezTo>
                  <a:pt x="126" y="126"/>
                  <a:pt x="126" y="126"/>
                  <a:pt x="126" y="126"/>
                </a:cubicBezTo>
                <a:cubicBezTo>
                  <a:pt x="139" y="113"/>
                  <a:pt x="146" y="96"/>
                  <a:pt x="146" y="77"/>
                </a:cubicBezTo>
                <a:cubicBezTo>
                  <a:pt x="146" y="59"/>
                  <a:pt x="139" y="41"/>
                  <a:pt x="126" y="28"/>
                </a:cubicBezTo>
                <a:cubicBezTo>
                  <a:pt x="113" y="15"/>
                  <a:pt x="95" y="8"/>
                  <a:pt x="77"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52" name="Freeform 70">
            <a:extLst>
              <a:ext uri="{FF2B5EF4-FFF2-40B4-BE49-F238E27FC236}">
                <a16:creationId xmlns:a16="http://schemas.microsoft.com/office/drawing/2014/main" id="{2D3F8C2D-7519-41F8-9998-E007B060AFB6}"/>
              </a:ext>
            </a:extLst>
          </p:cNvPr>
          <p:cNvSpPr>
            <a:spLocks/>
          </p:cNvSpPr>
          <p:nvPr/>
        </p:nvSpPr>
        <p:spPr bwMode="auto">
          <a:xfrm>
            <a:off x="16569347" y="7397072"/>
            <a:ext cx="650950" cy="973251"/>
          </a:xfrm>
          <a:custGeom>
            <a:avLst/>
            <a:gdLst>
              <a:gd name="T0" fmla="*/ 0 w 410"/>
              <a:gd name="T1" fmla="*/ 218 h 613"/>
              <a:gd name="T2" fmla="*/ 289 w 410"/>
              <a:gd name="T3" fmla="*/ 613 h 613"/>
              <a:gd name="T4" fmla="*/ 410 w 410"/>
              <a:gd name="T5" fmla="*/ 0 h 613"/>
              <a:gd name="T6" fmla="*/ 0 w 410"/>
              <a:gd name="T7" fmla="*/ 218 h 613"/>
            </a:gdLst>
            <a:ahLst/>
            <a:cxnLst>
              <a:cxn ang="0">
                <a:pos x="T0" y="T1"/>
              </a:cxn>
              <a:cxn ang="0">
                <a:pos x="T2" y="T3"/>
              </a:cxn>
              <a:cxn ang="0">
                <a:pos x="T4" y="T5"/>
              </a:cxn>
              <a:cxn ang="0">
                <a:pos x="T6" y="T7"/>
              </a:cxn>
            </a:cxnLst>
            <a:rect l="0" t="0" r="r" b="b"/>
            <a:pathLst>
              <a:path w="410" h="613">
                <a:moveTo>
                  <a:pt x="0" y="218"/>
                </a:moveTo>
                <a:lnTo>
                  <a:pt x="289" y="613"/>
                </a:lnTo>
                <a:lnTo>
                  <a:pt x="410" y="0"/>
                </a:lnTo>
                <a:lnTo>
                  <a:pt x="0" y="21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53" name="Freeform 71">
            <a:extLst>
              <a:ext uri="{FF2B5EF4-FFF2-40B4-BE49-F238E27FC236}">
                <a16:creationId xmlns:a16="http://schemas.microsoft.com/office/drawing/2014/main" id="{9E47726F-B57B-47DA-8151-FD548591D7C3}"/>
              </a:ext>
            </a:extLst>
          </p:cNvPr>
          <p:cNvSpPr>
            <a:spLocks/>
          </p:cNvSpPr>
          <p:nvPr/>
        </p:nvSpPr>
        <p:spPr bwMode="auto">
          <a:xfrm>
            <a:off x="22642236" y="7422475"/>
            <a:ext cx="904980" cy="819245"/>
          </a:xfrm>
          <a:custGeom>
            <a:avLst/>
            <a:gdLst>
              <a:gd name="T0" fmla="*/ 570 w 570"/>
              <a:gd name="T1" fmla="*/ 210 h 516"/>
              <a:gd name="T2" fmla="*/ 281 w 570"/>
              <a:gd name="T3" fmla="*/ 516 h 516"/>
              <a:gd name="T4" fmla="*/ 0 w 570"/>
              <a:gd name="T5" fmla="*/ 0 h 516"/>
              <a:gd name="T6" fmla="*/ 570 w 570"/>
              <a:gd name="T7" fmla="*/ 210 h 516"/>
            </a:gdLst>
            <a:ahLst/>
            <a:cxnLst>
              <a:cxn ang="0">
                <a:pos x="T0" y="T1"/>
              </a:cxn>
              <a:cxn ang="0">
                <a:pos x="T2" y="T3"/>
              </a:cxn>
              <a:cxn ang="0">
                <a:pos x="T4" y="T5"/>
              </a:cxn>
              <a:cxn ang="0">
                <a:pos x="T6" y="T7"/>
              </a:cxn>
            </a:cxnLst>
            <a:rect l="0" t="0" r="r" b="b"/>
            <a:pathLst>
              <a:path w="570" h="516">
                <a:moveTo>
                  <a:pt x="570" y="210"/>
                </a:moveTo>
                <a:lnTo>
                  <a:pt x="281" y="516"/>
                </a:lnTo>
                <a:lnTo>
                  <a:pt x="0" y="0"/>
                </a:lnTo>
                <a:lnTo>
                  <a:pt x="570" y="21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54" name="Freeform 72">
            <a:extLst>
              <a:ext uri="{FF2B5EF4-FFF2-40B4-BE49-F238E27FC236}">
                <a16:creationId xmlns:a16="http://schemas.microsoft.com/office/drawing/2014/main" id="{B5F28D2A-383B-4855-BA7D-A509C9FD0757}"/>
              </a:ext>
            </a:extLst>
          </p:cNvPr>
          <p:cNvSpPr>
            <a:spLocks/>
          </p:cNvSpPr>
          <p:nvPr/>
        </p:nvSpPr>
        <p:spPr bwMode="auto">
          <a:xfrm>
            <a:off x="16453445" y="5221945"/>
            <a:ext cx="7171568" cy="7204909"/>
          </a:xfrm>
          <a:custGeom>
            <a:avLst/>
            <a:gdLst>
              <a:gd name="T0" fmla="*/ 462 w 562"/>
              <a:gd name="T1" fmla="*/ 462 h 563"/>
              <a:gd name="T2" fmla="*/ 100 w 562"/>
              <a:gd name="T3" fmla="*/ 462 h 563"/>
              <a:gd name="T4" fmla="*/ 100 w 562"/>
              <a:gd name="T5" fmla="*/ 100 h 563"/>
              <a:gd name="T6" fmla="*/ 462 w 562"/>
              <a:gd name="T7" fmla="*/ 100 h 563"/>
              <a:gd name="T8" fmla="*/ 462 w 562"/>
              <a:gd name="T9" fmla="*/ 462 h 563"/>
            </a:gdLst>
            <a:ahLst/>
            <a:cxnLst>
              <a:cxn ang="0">
                <a:pos x="T0" y="T1"/>
              </a:cxn>
              <a:cxn ang="0">
                <a:pos x="T2" y="T3"/>
              </a:cxn>
              <a:cxn ang="0">
                <a:pos x="T4" y="T5"/>
              </a:cxn>
              <a:cxn ang="0">
                <a:pos x="T6" y="T7"/>
              </a:cxn>
              <a:cxn ang="0">
                <a:pos x="T8" y="T9"/>
              </a:cxn>
            </a:cxnLst>
            <a:rect l="0" t="0" r="r" b="b"/>
            <a:pathLst>
              <a:path w="562" h="563">
                <a:moveTo>
                  <a:pt x="462" y="462"/>
                </a:moveTo>
                <a:cubicBezTo>
                  <a:pt x="362" y="563"/>
                  <a:pt x="200" y="563"/>
                  <a:pt x="100" y="462"/>
                </a:cubicBezTo>
                <a:cubicBezTo>
                  <a:pt x="0" y="362"/>
                  <a:pt x="0" y="200"/>
                  <a:pt x="100" y="100"/>
                </a:cubicBezTo>
                <a:cubicBezTo>
                  <a:pt x="200" y="0"/>
                  <a:pt x="362" y="0"/>
                  <a:pt x="462" y="100"/>
                </a:cubicBezTo>
                <a:cubicBezTo>
                  <a:pt x="562" y="200"/>
                  <a:pt x="562" y="362"/>
                  <a:pt x="462" y="462"/>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55" name="Freeform 73">
            <a:extLst>
              <a:ext uri="{FF2B5EF4-FFF2-40B4-BE49-F238E27FC236}">
                <a16:creationId xmlns:a16="http://schemas.microsoft.com/office/drawing/2014/main" id="{9D96A210-E11A-43F8-B22C-0C1AC49394C8}"/>
              </a:ext>
            </a:extLst>
          </p:cNvPr>
          <p:cNvSpPr>
            <a:spLocks noEditPoints="1"/>
          </p:cNvSpPr>
          <p:nvPr/>
        </p:nvSpPr>
        <p:spPr bwMode="auto">
          <a:xfrm>
            <a:off x="16990082" y="5760170"/>
            <a:ext cx="6098294" cy="6117346"/>
          </a:xfrm>
          <a:custGeom>
            <a:avLst/>
            <a:gdLst>
              <a:gd name="T0" fmla="*/ 264 w 478"/>
              <a:gd name="T1" fmla="*/ 473 h 478"/>
              <a:gd name="T2" fmla="*/ 224 w 478"/>
              <a:gd name="T3" fmla="*/ 478 h 478"/>
              <a:gd name="T4" fmla="*/ 224 w 478"/>
              <a:gd name="T5" fmla="*/ 474 h 478"/>
              <a:gd name="T6" fmla="*/ 288 w 478"/>
              <a:gd name="T7" fmla="*/ 469 h 478"/>
              <a:gd name="T8" fmla="*/ 289 w 478"/>
              <a:gd name="T9" fmla="*/ 473 h 478"/>
              <a:gd name="T10" fmla="*/ 169 w 478"/>
              <a:gd name="T11" fmla="*/ 464 h 478"/>
              <a:gd name="T12" fmla="*/ 327 w 478"/>
              <a:gd name="T13" fmla="*/ 461 h 478"/>
              <a:gd name="T14" fmla="*/ 342 w 478"/>
              <a:gd name="T15" fmla="*/ 455 h 478"/>
              <a:gd name="T16" fmla="*/ 131 w 478"/>
              <a:gd name="T17" fmla="*/ 452 h 478"/>
              <a:gd name="T18" fmla="*/ 145 w 478"/>
              <a:gd name="T19" fmla="*/ 459 h 478"/>
              <a:gd name="T20" fmla="*/ 375 w 478"/>
              <a:gd name="T21" fmla="*/ 431 h 478"/>
              <a:gd name="T22" fmla="*/ 110 w 478"/>
              <a:gd name="T23" fmla="*/ 440 h 478"/>
              <a:gd name="T24" fmla="*/ 112 w 478"/>
              <a:gd name="T25" fmla="*/ 437 h 478"/>
              <a:gd name="T26" fmla="*/ 394 w 478"/>
              <a:gd name="T27" fmla="*/ 416 h 478"/>
              <a:gd name="T28" fmla="*/ 409 w 478"/>
              <a:gd name="T29" fmla="*/ 408 h 478"/>
              <a:gd name="T30" fmla="*/ 78 w 478"/>
              <a:gd name="T31" fmla="*/ 415 h 478"/>
              <a:gd name="T32" fmla="*/ 69 w 478"/>
              <a:gd name="T33" fmla="*/ 401 h 478"/>
              <a:gd name="T34" fmla="*/ 78 w 478"/>
              <a:gd name="T35" fmla="*/ 415 h 478"/>
              <a:gd name="T36" fmla="*/ 431 w 478"/>
              <a:gd name="T37" fmla="*/ 375 h 478"/>
              <a:gd name="T38" fmla="*/ 50 w 478"/>
              <a:gd name="T39" fmla="*/ 386 h 478"/>
              <a:gd name="T40" fmla="*/ 53 w 478"/>
              <a:gd name="T41" fmla="*/ 383 h 478"/>
              <a:gd name="T42" fmla="*/ 444 w 478"/>
              <a:gd name="T43" fmla="*/ 354 h 478"/>
              <a:gd name="T44" fmla="*/ 448 w 478"/>
              <a:gd name="T45" fmla="*/ 356 h 478"/>
              <a:gd name="T46" fmla="*/ 25 w 478"/>
              <a:gd name="T47" fmla="*/ 335 h 478"/>
              <a:gd name="T48" fmla="*/ 464 w 478"/>
              <a:gd name="T49" fmla="*/ 319 h 478"/>
              <a:gd name="T50" fmla="*/ 469 w 478"/>
              <a:gd name="T51" fmla="*/ 304 h 478"/>
              <a:gd name="T52" fmla="*/ 8 w 478"/>
              <a:gd name="T53" fmla="*/ 299 h 478"/>
              <a:gd name="T54" fmla="*/ 12 w 478"/>
              <a:gd name="T55" fmla="*/ 314 h 478"/>
              <a:gd name="T56" fmla="*/ 473 w 478"/>
              <a:gd name="T57" fmla="*/ 264 h 478"/>
              <a:gd name="T58" fmla="*/ 3 w 478"/>
              <a:gd name="T59" fmla="*/ 275 h 478"/>
              <a:gd name="T60" fmla="*/ 7 w 478"/>
              <a:gd name="T61" fmla="*/ 274 h 478"/>
              <a:gd name="T62" fmla="*/ 474 w 478"/>
              <a:gd name="T63" fmla="*/ 240 h 478"/>
              <a:gd name="T64" fmla="*/ 478 w 478"/>
              <a:gd name="T65" fmla="*/ 224 h 478"/>
              <a:gd name="T66" fmla="*/ 4 w 478"/>
              <a:gd name="T67" fmla="*/ 235 h 478"/>
              <a:gd name="T68" fmla="*/ 5 w 478"/>
              <a:gd name="T69" fmla="*/ 219 h 478"/>
              <a:gd name="T70" fmla="*/ 468 w 478"/>
              <a:gd name="T71" fmla="*/ 185 h 478"/>
              <a:gd name="T72" fmla="*/ 471 w 478"/>
              <a:gd name="T73" fmla="*/ 200 h 478"/>
              <a:gd name="T74" fmla="*/ 8 w 478"/>
              <a:gd name="T75" fmla="*/ 178 h 478"/>
              <a:gd name="T76" fmla="*/ 461 w 478"/>
              <a:gd name="T77" fmla="*/ 162 h 478"/>
              <a:gd name="T78" fmla="*/ 465 w 478"/>
              <a:gd name="T79" fmla="*/ 160 h 478"/>
              <a:gd name="T80" fmla="*/ 16 w 478"/>
              <a:gd name="T81" fmla="*/ 155 h 478"/>
              <a:gd name="T82" fmla="*/ 19 w 478"/>
              <a:gd name="T83" fmla="*/ 157 h 478"/>
              <a:gd name="T84" fmla="*/ 440 w 478"/>
              <a:gd name="T85" fmla="*/ 109 h 478"/>
              <a:gd name="T86" fmla="*/ 36 w 478"/>
              <a:gd name="T87" fmla="*/ 121 h 478"/>
              <a:gd name="T88" fmla="*/ 45 w 478"/>
              <a:gd name="T89" fmla="*/ 107 h 478"/>
              <a:gd name="T90" fmla="*/ 412 w 478"/>
              <a:gd name="T91" fmla="*/ 80 h 478"/>
              <a:gd name="T92" fmla="*/ 422 w 478"/>
              <a:gd name="T93" fmla="*/ 92 h 478"/>
              <a:gd name="T94" fmla="*/ 67 w 478"/>
              <a:gd name="T95" fmla="*/ 74 h 478"/>
              <a:gd name="T96" fmla="*/ 395 w 478"/>
              <a:gd name="T97" fmla="*/ 63 h 478"/>
              <a:gd name="T98" fmla="*/ 397 w 478"/>
              <a:gd name="T99" fmla="*/ 60 h 478"/>
              <a:gd name="T100" fmla="*/ 85 w 478"/>
              <a:gd name="T101" fmla="*/ 57 h 478"/>
              <a:gd name="T102" fmla="*/ 88 w 478"/>
              <a:gd name="T103" fmla="*/ 60 h 478"/>
              <a:gd name="T104" fmla="*/ 351 w 478"/>
              <a:gd name="T105" fmla="*/ 28 h 478"/>
              <a:gd name="T106" fmla="*/ 120 w 478"/>
              <a:gd name="T107" fmla="*/ 37 h 478"/>
              <a:gd name="T108" fmla="*/ 134 w 478"/>
              <a:gd name="T109" fmla="*/ 29 h 478"/>
              <a:gd name="T110" fmla="*/ 312 w 478"/>
              <a:gd name="T111" fmla="*/ 16 h 478"/>
              <a:gd name="T112" fmla="*/ 327 w 478"/>
              <a:gd name="T113" fmla="*/ 22 h 478"/>
              <a:gd name="T114" fmla="*/ 170 w 478"/>
              <a:gd name="T115" fmla="*/ 11 h 478"/>
              <a:gd name="T116" fmla="*/ 289 w 478"/>
              <a:gd name="T117" fmla="*/ 10 h 478"/>
              <a:gd name="T118" fmla="*/ 290 w 478"/>
              <a:gd name="T119" fmla="*/ 6 h 478"/>
              <a:gd name="T120" fmla="*/ 193 w 478"/>
              <a:gd name="T121" fmla="*/ 5 h 478"/>
              <a:gd name="T122" fmla="*/ 194 w 478"/>
              <a:gd name="T123" fmla="*/ 9 h 478"/>
              <a:gd name="T124" fmla="*/ 234 w 478"/>
              <a:gd name="T125" fmla="*/ 1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8" h="478">
                <a:moveTo>
                  <a:pt x="248" y="478"/>
                </a:moveTo>
                <a:cubicBezTo>
                  <a:pt x="248" y="474"/>
                  <a:pt x="248" y="474"/>
                  <a:pt x="248" y="474"/>
                </a:cubicBezTo>
                <a:cubicBezTo>
                  <a:pt x="254" y="474"/>
                  <a:pt x="259" y="474"/>
                  <a:pt x="264" y="473"/>
                </a:cubicBezTo>
                <a:cubicBezTo>
                  <a:pt x="265" y="477"/>
                  <a:pt x="265" y="477"/>
                  <a:pt x="265" y="477"/>
                </a:cubicBezTo>
                <a:cubicBezTo>
                  <a:pt x="259" y="478"/>
                  <a:pt x="254" y="478"/>
                  <a:pt x="248" y="478"/>
                </a:cubicBezTo>
                <a:close/>
                <a:moveTo>
                  <a:pt x="224" y="478"/>
                </a:moveTo>
                <a:cubicBezTo>
                  <a:pt x="219" y="477"/>
                  <a:pt x="213" y="477"/>
                  <a:pt x="208" y="476"/>
                </a:cubicBezTo>
                <a:cubicBezTo>
                  <a:pt x="208" y="472"/>
                  <a:pt x="208" y="472"/>
                  <a:pt x="208" y="472"/>
                </a:cubicBezTo>
                <a:cubicBezTo>
                  <a:pt x="214" y="473"/>
                  <a:pt x="219" y="473"/>
                  <a:pt x="224" y="474"/>
                </a:cubicBezTo>
                <a:lnTo>
                  <a:pt x="224" y="478"/>
                </a:lnTo>
                <a:close/>
                <a:moveTo>
                  <a:pt x="289" y="473"/>
                </a:moveTo>
                <a:cubicBezTo>
                  <a:pt x="288" y="469"/>
                  <a:pt x="288" y="469"/>
                  <a:pt x="288" y="469"/>
                </a:cubicBezTo>
                <a:cubicBezTo>
                  <a:pt x="293" y="468"/>
                  <a:pt x="298" y="467"/>
                  <a:pt x="303" y="465"/>
                </a:cubicBezTo>
                <a:cubicBezTo>
                  <a:pt x="304" y="469"/>
                  <a:pt x="304" y="469"/>
                  <a:pt x="304" y="469"/>
                </a:cubicBezTo>
                <a:cubicBezTo>
                  <a:pt x="299" y="471"/>
                  <a:pt x="294" y="472"/>
                  <a:pt x="289" y="473"/>
                </a:cubicBezTo>
                <a:close/>
                <a:moveTo>
                  <a:pt x="184" y="472"/>
                </a:moveTo>
                <a:cubicBezTo>
                  <a:pt x="179" y="471"/>
                  <a:pt x="173" y="469"/>
                  <a:pt x="168" y="468"/>
                </a:cubicBezTo>
                <a:cubicBezTo>
                  <a:pt x="169" y="464"/>
                  <a:pt x="169" y="464"/>
                  <a:pt x="169" y="464"/>
                </a:cubicBezTo>
                <a:cubicBezTo>
                  <a:pt x="175" y="465"/>
                  <a:pt x="180" y="467"/>
                  <a:pt x="185" y="468"/>
                </a:cubicBezTo>
                <a:lnTo>
                  <a:pt x="184" y="472"/>
                </a:lnTo>
                <a:close/>
                <a:moveTo>
                  <a:pt x="327" y="461"/>
                </a:moveTo>
                <a:cubicBezTo>
                  <a:pt x="326" y="458"/>
                  <a:pt x="326" y="458"/>
                  <a:pt x="326" y="458"/>
                </a:cubicBezTo>
                <a:cubicBezTo>
                  <a:pt x="331" y="456"/>
                  <a:pt x="336" y="454"/>
                  <a:pt x="341" y="451"/>
                </a:cubicBezTo>
                <a:cubicBezTo>
                  <a:pt x="342" y="455"/>
                  <a:pt x="342" y="455"/>
                  <a:pt x="342" y="455"/>
                </a:cubicBezTo>
                <a:cubicBezTo>
                  <a:pt x="337" y="457"/>
                  <a:pt x="332" y="459"/>
                  <a:pt x="327" y="461"/>
                </a:cubicBezTo>
                <a:close/>
                <a:moveTo>
                  <a:pt x="145" y="459"/>
                </a:moveTo>
                <a:cubicBezTo>
                  <a:pt x="141" y="457"/>
                  <a:pt x="136" y="455"/>
                  <a:pt x="131" y="452"/>
                </a:cubicBezTo>
                <a:cubicBezTo>
                  <a:pt x="133" y="449"/>
                  <a:pt x="133" y="449"/>
                  <a:pt x="133" y="449"/>
                </a:cubicBezTo>
                <a:cubicBezTo>
                  <a:pt x="137" y="451"/>
                  <a:pt x="142" y="453"/>
                  <a:pt x="147" y="456"/>
                </a:cubicBezTo>
                <a:lnTo>
                  <a:pt x="145" y="459"/>
                </a:lnTo>
                <a:close/>
                <a:moveTo>
                  <a:pt x="364" y="443"/>
                </a:moveTo>
                <a:cubicBezTo>
                  <a:pt x="362" y="440"/>
                  <a:pt x="362" y="440"/>
                  <a:pt x="362" y="440"/>
                </a:cubicBezTo>
                <a:cubicBezTo>
                  <a:pt x="366" y="437"/>
                  <a:pt x="371" y="434"/>
                  <a:pt x="375" y="431"/>
                </a:cubicBezTo>
                <a:cubicBezTo>
                  <a:pt x="377" y="434"/>
                  <a:pt x="377" y="434"/>
                  <a:pt x="377" y="434"/>
                </a:cubicBezTo>
                <a:cubicBezTo>
                  <a:pt x="373" y="438"/>
                  <a:pt x="368" y="441"/>
                  <a:pt x="364" y="443"/>
                </a:cubicBezTo>
                <a:close/>
                <a:moveTo>
                  <a:pt x="110" y="440"/>
                </a:moveTo>
                <a:cubicBezTo>
                  <a:pt x="105" y="437"/>
                  <a:pt x="101" y="434"/>
                  <a:pt x="96" y="431"/>
                </a:cubicBezTo>
                <a:cubicBezTo>
                  <a:pt x="99" y="428"/>
                  <a:pt x="99" y="428"/>
                  <a:pt x="99" y="428"/>
                </a:cubicBezTo>
                <a:cubicBezTo>
                  <a:pt x="103" y="431"/>
                  <a:pt x="107" y="434"/>
                  <a:pt x="112" y="437"/>
                </a:cubicBezTo>
                <a:lnTo>
                  <a:pt x="110" y="440"/>
                </a:lnTo>
                <a:close/>
                <a:moveTo>
                  <a:pt x="396" y="419"/>
                </a:moveTo>
                <a:cubicBezTo>
                  <a:pt x="394" y="416"/>
                  <a:pt x="394" y="416"/>
                  <a:pt x="394" y="416"/>
                </a:cubicBezTo>
                <a:cubicBezTo>
                  <a:pt x="398" y="413"/>
                  <a:pt x="402" y="409"/>
                  <a:pt x="405" y="405"/>
                </a:cubicBezTo>
                <a:cubicBezTo>
                  <a:pt x="406" y="405"/>
                  <a:pt x="406" y="405"/>
                  <a:pt x="406" y="405"/>
                </a:cubicBezTo>
                <a:cubicBezTo>
                  <a:pt x="409" y="408"/>
                  <a:pt x="409" y="408"/>
                  <a:pt x="409" y="408"/>
                </a:cubicBezTo>
                <a:cubicBezTo>
                  <a:pt x="408" y="408"/>
                  <a:pt x="408" y="408"/>
                  <a:pt x="408" y="408"/>
                </a:cubicBezTo>
                <a:cubicBezTo>
                  <a:pt x="404" y="412"/>
                  <a:pt x="400" y="416"/>
                  <a:pt x="396" y="419"/>
                </a:cubicBezTo>
                <a:close/>
                <a:moveTo>
                  <a:pt x="78" y="415"/>
                </a:moveTo>
                <a:cubicBezTo>
                  <a:pt x="75" y="413"/>
                  <a:pt x="73" y="411"/>
                  <a:pt x="70" y="408"/>
                </a:cubicBezTo>
                <a:cubicBezTo>
                  <a:pt x="69" y="407"/>
                  <a:pt x="67" y="405"/>
                  <a:pt x="66" y="404"/>
                </a:cubicBezTo>
                <a:cubicBezTo>
                  <a:pt x="69" y="401"/>
                  <a:pt x="69" y="401"/>
                  <a:pt x="69" y="401"/>
                </a:cubicBezTo>
                <a:cubicBezTo>
                  <a:pt x="70" y="403"/>
                  <a:pt x="72" y="404"/>
                  <a:pt x="73" y="405"/>
                </a:cubicBezTo>
                <a:cubicBezTo>
                  <a:pt x="75" y="408"/>
                  <a:pt x="78" y="410"/>
                  <a:pt x="80" y="412"/>
                </a:cubicBezTo>
                <a:lnTo>
                  <a:pt x="78" y="415"/>
                </a:lnTo>
                <a:close/>
                <a:moveTo>
                  <a:pt x="425" y="390"/>
                </a:moveTo>
                <a:cubicBezTo>
                  <a:pt x="422" y="387"/>
                  <a:pt x="422" y="387"/>
                  <a:pt x="422" y="387"/>
                </a:cubicBezTo>
                <a:cubicBezTo>
                  <a:pt x="425" y="383"/>
                  <a:pt x="428" y="379"/>
                  <a:pt x="431" y="375"/>
                </a:cubicBezTo>
                <a:cubicBezTo>
                  <a:pt x="435" y="377"/>
                  <a:pt x="435" y="377"/>
                  <a:pt x="435" y="377"/>
                </a:cubicBezTo>
                <a:cubicBezTo>
                  <a:pt x="431" y="381"/>
                  <a:pt x="428" y="386"/>
                  <a:pt x="425" y="390"/>
                </a:cubicBezTo>
                <a:close/>
                <a:moveTo>
                  <a:pt x="50" y="386"/>
                </a:moveTo>
                <a:cubicBezTo>
                  <a:pt x="47" y="381"/>
                  <a:pt x="44" y="377"/>
                  <a:pt x="41" y="372"/>
                </a:cubicBezTo>
                <a:cubicBezTo>
                  <a:pt x="44" y="370"/>
                  <a:pt x="44" y="370"/>
                  <a:pt x="44" y="370"/>
                </a:cubicBezTo>
                <a:cubicBezTo>
                  <a:pt x="47" y="375"/>
                  <a:pt x="50" y="379"/>
                  <a:pt x="53" y="383"/>
                </a:cubicBezTo>
                <a:lnTo>
                  <a:pt x="50" y="386"/>
                </a:lnTo>
                <a:close/>
                <a:moveTo>
                  <a:pt x="448" y="356"/>
                </a:moveTo>
                <a:cubicBezTo>
                  <a:pt x="444" y="354"/>
                  <a:pt x="444" y="354"/>
                  <a:pt x="444" y="354"/>
                </a:cubicBezTo>
                <a:cubicBezTo>
                  <a:pt x="447" y="350"/>
                  <a:pt x="449" y="345"/>
                  <a:pt x="451" y="340"/>
                </a:cubicBezTo>
                <a:cubicBezTo>
                  <a:pt x="455" y="342"/>
                  <a:pt x="455" y="342"/>
                  <a:pt x="455" y="342"/>
                </a:cubicBezTo>
                <a:cubicBezTo>
                  <a:pt x="453" y="347"/>
                  <a:pt x="450" y="352"/>
                  <a:pt x="448" y="356"/>
                </a:cubicBezTo>
                <a:close/>
                <a:moveTo>
                  <a:pt x="28" y="352"/>
                </a:moveTo>
                <a:cubicBezTo>
                  <a:pt x="26" y="347"/>
                  <a:pt x="23" y="342"/>
                  <a:pt x="21" y="337"/>
                </a:cubicBezTo>
                <a:cubicBezTo>
                  <a:pt x="25" y="335"/>
                  <a:pt x="25" y="335"/>
                  <a:pt x="25" y="335"/>
                </a:cubicBezTo>
                <a:cubicBezTo>
                  <a:pt x="27" y="340"/>
                  <a:pt x="29" y="345"/>
                  <a:pt x="32" y="350"/>
                </a:cubicBezTo>
                <a:lnTo>
                  <a:pt x="28" y="352"/>
                </a:lnTo>
                <a:close/>
                <a:moveTo>
                  <a:pt x="464" y="319"/>
                </a:moveTo>
                <a:cubicBezTo>
                  <a:pt x="461" y="318"/>
                  <a:pt x="461" y="318"/>
                  <a:pt x="461" y="318"/>
                </a:cubicBezTo>
                <a:cubicBezTo>
                  <a:pt x="462" y="313"/>
                  <a:pt x="464" y="308"/>
                  <a:pt x="465" y="303"/>
                </a:cubicBezTo>
                <a:cubicBezTo>
                  <a:pt x="469" y="304"/>
                  <a:pt x="469" y="304"/>
                  <a:pt x="469" y="304"/>
                </a:cubicBezTo>
                <a:cubicBezTo>
                  <a:pt x="468" y="309"/>
                  <a:pt x="466" y="314"/>
                  <a:pt x="464" y="319"/>
                </a:cubicBezTo>
                <a:close/>
                <a:moveTo>
                  <a:pt x="12" y="314"/>
                </a:moveTo>
                <a:cubicBezTo>
                  <a:pt x="11" y="309"/>
                  <a:pt x="9" y="304"/>
                  <a:pt x="8" y="299"/>
                </a:cubicBezTo>
                <a:cubicBezTo>
                  <a:pt x="12" y="298"/>
                  <a:pt x="12" y="298"/>
                  <a:pt x="12" y="298"/>
                </a:cubicBezTo>
                <a:cubicBezTo>
                  <a:pt x="13" y="303"/>
                  <a:pt x="14" y="308"/>
                  <a:pt x="16" y="313"/>
                </a:cubicBezTo>
                <a:lnTo>
                  <a:pt x="12" y="314"/>
                </a:lnTo>
                <a:close/>
                <a:moveTo>
                  <a:pt x="475" y="280"/>
                </a:moveTo>
                <a:cubicBezTo>
                  <a:pt x="471" y="280"/>
                  <a:pt x="471" y="280"/>
                  <a:pt x="471" y="280"/>
                </a:cubicBezTo>
                <a:cubicBezTo>
                  <a:pt x="472" y="274"/>
                  <a:pt x="472" y="269"/>
                  <a:pt x="473" y="264"/>
                </a:cubicBezTo>
                <a:cubicBezTo>
                  <a:pt x="477" y="264"/>
                  <a:pt x="477" y="264"/>
                  <a:pt x="477" y="264"/>
                </a:cubicBezTo>
                <a:cubicBezTo>
                  <a:pt x="476" y="270"/>
                  <a:pt x="476" y="275"/>
                  <a:pt x="475" y="280"/>
                </a:cubicBezTo>
                <a:close/>
                <a:moveTo>
                  <a:pt x="3" y="275"/>
                </a:moveTo>
                <a:cubicBezTo>
                  <a:pt x="2" y="270"/>
                  <a:pt x="1" y="264"/>
                  <a:pt x="1" y="259"/>
                </a:cubicBezTo>
                <a:cubicBezTo>
                  <a:pt x="5" y="258"/>
                  <a:pt x="5" y="258"/>
                  <a:pt x="5" y="258"/>
                </a:cubicBezTo>
                <a:cubicBezTo>
                  <a:pt x="5" y="264"/>
                  <a:pt x="6" y="269"/>
                  <a:pt x="7" y="274"/>
                </a:cubicBezTo>
                <a:lnTo>
                  <a:pt x="3" y="275"/>
                </a:lnTo>
                <a:close/>
                <a:moveTo>
                  <a:pt x="478" y="240"/>
                </a:moveTo>
                <a:cubicBezTo>
                  <a:pt x="474" y="240"/>
                  <a:pt x="474" y="240"/>
                  <a:pt x="474" y="240"/>
                </a:cubicBezTo>
                <a:cubicBezTo>
                  <a:pt x="474" y="239"/>
                  <a:pt x="474" y="239"/>
                  <a:pt x="474" y="239"/>
                </a:cubicBezTo>
                <a:cubicBezTo>
                  <a:pt x="474" y="234"/>
                  <a:pt x="474" y="229"/>
                  <a:pt x="474" y="224"/>
                </a:cubicBezTo>
                <a:cubicBezTo>
                  <a:pt x="478" y="224"/>
                  <a:pt x="478" y="224"/>
                  <a:pt x="478" y="224"/>
                </a:cubicBezTo>
                <a:cubicBezTo>
                  <a:pt x="478" y="229"/>
                  <a:pt x="478" y="234"/>
                  <a:pt x="478" y="239"/>
                </a:cubicBezTo>
                <a:lnTo>
                  <a:pt x="478" y="240"/>
                </a:lnTo>
                <a:close/>
                <a:moveTo>
                  <a:pt x="4" y="235"/>
                </a:moveTo>
                <a:cubicBezTo>
                  <a:pt x="0" y="235"/>
                  <a:pt x="0" y="235"/>
                  <a:pt x="0" y="235"/>
                </a:cubicBezTo>
                <a:cubicBezTo>
                  <a:pt x="0" y="229"/>
                  <a:pt x="1" y="224"/>
                  <a:pt x="1" y="218"/>
                </a:cubicBezTo>
                <a:cubicBezTo>
                  <a:pt x="5" y="219"/>
                  <a:pt x="5" y="219"/>
                  <a:pt x="5" y="219"/>
                </a:cubicBezTo>
                <a:cubicBezTo>
                  <a:pt x="5" y="224"/>
                  <a:pt x="4" y="229"/>
                  <a:pt x="4" y="235"/>
                </a:cubicBezTo>
                <a:close/>
                <a:moveTo>
                  <a:pt x="471" y="200"/>
                </a:moveTo>
                <a:cubicBezTo>
                  <a:pt x="470" y="195"/>
                  <a:pt x="469" y="190"/>
                  <a:pt x="468" y="185"/>
                </a:cubicBezTo>
                <a:cubicBezTo>
                  <a:pt x="472" y="184"/>
                  <a:pt x="472" y="184"/>
                  <a:pt x="472" y="184"/>
                </a:cubicBezTo>
                <a:cubicBezTo>
                  <a:pt x="473" y="189"/>
                  <a:pt x="474" y="194"/>
                  <a:pt x="475" y="200"/>
                </a:cubicBezTo>
                <a:lnTo>
                  <a:pt x="471" y="200"/>
                </a:lnTo>
                <a:close/>
                <a:moveTo>
                  <a:pt x="8" y="195"/>
                </a:moveTo>
                <a:cubicBezTo>
                  <a:pt x="5" y="194"/>
                  <a:pt x="5" y="194"/>
                  <a:pt x="5" y="194"/>
                </a:cubicBezTo>
                <a:cubicBezTo>
                  <a:pt x="6" y="189"/>
                  <a:pt x="7" y="184"/>
                  <a:pt x="8" y="178"/>
                </a:cubicBezTo>
                <a:cubicBezTo>
                  <a:pt x="12" y="179"/>
                  <a:pt x="12" y="179"/>
                  <a:pt x="12" y="179"/>
                </a:cubicBezTo>
                <a:cubicBezTo>
                  <a:pt x="11" y="185"/>
                  <a:pt x="9" y="190"/>
                  <a:pt x="8" y="195"/>
                </a:cubicBezTo>
                <a:close/>
                <a:moveTo>
                  <a:pt x="461" y="162"/>
                </a:moveTo>
                <a:cubicBezTo>
                  <a:pt x="459" y="157"/>
                  <a:pt x="457" y="152"/>
                  <a:pt x="455" y="147"/>
                </a:cubicBezTo>
                <a:cubicBezTo>
                  <a:pt x="459" y="145"/>
                  <a:pt x="459" y="145"/>
                  <a:pt x="459" y="145"/>
                </a:cubicBezTo>
                <a:cubicBezTo>
                  <a:pt x="461" y="150"/>
                  <a:pt x="463" y="155"/>
                  <a:pt x="465" y="160"/>
                </a:cubicBezTo>
                <a:lnTo>
                  <a:pt x="461" y="162"/>
                </a:lnTo>
                <a:close/>
                <a:moveTo>
                  <a:pt x="19" y="157"/>
                </a:moveTo>
                <a:cubicBezTo>
                  <a:pt x="16" y="155"/>
                  <a:pt x="16" y="155"/>
                  <a:pt x="16" y="155"/>
                </a:cubicBezTo>
                <a:cubicBezTo>
                  <a:pt x="17" y="150"/>
                  <a:pt x="20" y="145"/>
                  <a:pt x="22" y="140"/>
                </a:cubicBezTo>
                <a:cubicBezTo>
                  <a:pt x="25" y="142"/>
                  <a:pt x="25" y="142"/>
                  <a:pt x="25" y="142"/>
                </a:cubicBezTo>
                <a:cubicBezTo>
                  <a:pt x="23" y="147"/>
                  <a:pt x="21" y="152"/>
                  <a:pt x="19" y="157"/>
                </a:cubicBezTo>
                <a:close/>
                <a:moveTo>
                  <a:pt x="445" y="125"/>
                </a:moveTo>
                <a:cubicBezTo>
                  <a:pt x="442" y="121"/>
                  <a:pt x="439" y="116"/>
                  <a:pt x="436" y="112"/>
                </a:cubicBezTo>
                <a:cubicBezTo>
                  <a:pt x="440" y="109"/>
                  <a:pt x="440" y="109"/>
                  <a:pt x="440" y="109"/>
                </a:cubicBezTo>
                <a:cubicBezTo>
                  <a:pt x="443" y="114"/>
                  <a:pt x="445" y="119"/>
                  <a:pt x="448" y="123"/>
                </a:cubicBezTo>
                <a:lnTo>
                  <a:pt x="445" y="125"/>
                </a:lnTo>
                <a:close/>
                <a:moveTo>
                  <a:pt x="36" y="121"/>
                </a:moveTo>
                <a:cubicBezTo>
                  <a:pt x="33" y="119"/>
                  <a:pt x="33" y="119"/>
                  <a:pt x="33" y="119"/>
                </a:cubicBezTo>
                <a:cubicBezTo>
                  <a:pt x="36" y="114"/>
                  <a:pt x="39" y="109"/>
                  <a:pt x="42" y="105"/>
                </a:cubicBezTo>
                <a:cubicBezTo>
                  <a:pt x="45" y="107"/>
                  <a:pt x="45" y="107"/>
                  <a:pt x="45" y="107"/>
                </a:cubicBezTo>
                <a:cubicBezTo>
                  <a:pt x="42" y="112"/>
                  <a:pt x="39" y="116"/>
                  <a:pt x="36" y="121"/>
                </a:cubicBezTo>
                <a:close/>
                <a:moveTo>
                  <a:pt x="422" y="92"/>
                </a:moveTo>
                <a:cubicBezTo>
                  <a:pt x="419" y="88"/>
                  <a:pt x="415" y="84"/>
                  <a:pt x="412" y="80"/>
                </a:cubicBezTo>
                <a:cubicBezTo>
                  <a:pt x="415" y="77"/>
                  <a:pt x="415" y="77"/>
                  <a:pt x="415" y="77"/>
                </a:cubicBezTo>
                <a:cubicBezTo>
                  <a:pt x="418" y="81"/>
                  <a:pt x="422" y="86"/>
                  <a:pt x="425" y="90"/>
                </a:cubicBezTo>
                <a:lnTo>
                  <a:pt x="422" y="92"/>
                </a:lnTo>
                <a:close/>
                <a:moveTo>
                  <a:pt x="59" y="88"/>
                </a:moveTo>
                <a:cubicBezTo>
                  <a:pt x="56" y="86"/>
                  <a:pt x="56" y="86"/>
                  <a:pt x="56" y="86"/>
                </a:cubicBezTo>
                <a:cubicBezTo>
                  <a:pt x="60" y="81"/>
                  <a:pt x="63" y="77"/>
                  <a:pt x="67" y="74"/>
                </a:cubicBezTo>
                <a:cubicBezTo>
                  <a:pt x="70" y="76"/>
                  <a:pt x="70" y="76"/>
                  <a:pt x="70" y="76"/>
                </a:cubicBezTo>
                <a:cubicBezTo>
                  <a:pt x="66" y="80"/>
                  <a:pt x="63" y="84"/>
                  <a:pt x="59" y="88"/>
                </a:cubicBezTo>
                <a:close/>
                <a:moveTo>
                  <a:pt x="395" y="63"/>
                </a:moveTo>
                <a:cubicBezTo>
                  <a:pt x="391" y="60"/>
                  <a:pt x="387" y="56"/>
                  <a:pt x="383" y="53"/>
                </a:cubicBezTo>
                <a:cubicBezTo>
                  <a:pt x="385" y="50"/>
                  <a:pt x="385" y="50"/>
                  <a:pt x="385" y="50"/>
                </a:cubicBezTo>
                <a:cubicBezTo>
                  <a:pt x="389" y="53"/>
                  <a:pt x="393" y="57"/>
                  <a:pt x="397" y="60"/>
                </a:cubicBezTo>
                <a:lnTo>
                  <a:pt x="395" y="63"/>
                </a:lnTo>
                <a:close/>
                <a:moveTo>
                  <a:pt x="88" y="60"/>
                </a:moveTo>
                <a:cubicBezTo>
                  <a:pt x="85" y="57"/>
                  <a:pt x="85" y="57"/>
                  <a:pt x="85" y="57"/>
                </a:cubicBezTo>
                <a:cubicBezTo>
                  <a:pt x="89" y="53"/>
                  <a:pt x="93" y="50"/>
                  <a:pt x="98" y="47"/>
                </a:cubicBezTo>
                <a:cubicBezTo>
                  <a:pt x="100" y="50"/>
                  <a:pt x="100" y="50"/>
                  <a:pt x="100" y="50"/>
                </a:cubicBezTo>
                <a:cubicBezTo>
                  <a:pt x="96" y="53"/>
                  <a:pt x="92" y="57"/>
                  <a:pt x="88" y="60"/>
                </a:cubicBezTo>
                <a:close/>
                <a:moveTo>
                  <a:pt x="363" y="40"/>
                </a:moveTo>
                <a:cubicBezTo>
                  <a:pt x="358" y="37"/>
                  <a:pt x="354" y="34"/>
                  <a:pt x="349" y="32"/>
                </a:cubicBezTo>
                <a:cubicBezTo>
                  <a:pt x="351" y="28"/>
                  <a:pt x="351" y="28"/>
                  <a:pt x="351" y="28"/>
                </a:cubicBezTo>
                <a:cubicBezTo>
                  <a:pt x="356" y="31"/>
                  <a:pt x="360" y="33"/>
                  <a:pt x="365" y="36"/>
                </a:cubicBezTo>
                <a:lnTo>
                  <a:pt x="363" y="40"/>
                </a:lnTo>
                <a:close/>
                <a:moveTo>
                  <a:pt x="120" y="37"/>
                </a:moveTo>
                <a:cubicBezTo>
                  <a:pt x="118" y="33"/>
                  <a:pt x="118" y="33"/>
                  <a:pt x="118" y="33"/>
                </a:cubicBezTo>
                <a:cubicBezTo>
                  <a:pt x="123" y="31"/>
                  <a:pt x="127" y="28"/>
                  <a:pt x="132" y="26"/>
                </a:cubicBezTo>
                <a:cubicBezTo>
                  <a:pt x="134" y="29"/>
                  <a:pt x="134" y="29"/>
                  <a:pt x="134" y="29"/>
                </a:cubicBezTo>
                <a:cubicBezTo>
                  <a:pt x="129" y="32"/>
                  <a:pt x="125" y="34"/>
                  <a:pt x="120" y="37"/>
                </a:cubicBezTo>
                <a:close/>
                <a:moveTo>
                  <a:pt x="327" y="22"/>
                </a:moveTo>
                <a:cubicBezTo>
                  <a:pt x="322" y="20"/>
                  <a:pt x="317" y="18"/>
                  <a:pt x="312" y="16"/>
                </a:cubicBezTo>
                <a:cubicBezTo>
                  <a:pt x="314" y="12"/>
                  <a:pt x="314" y="12"/>
                  <a:pt x="314" y="12"/>
                </a:cubicBezTo>
                <a:cubicBezTo>
                  <a:pt x="319" y="14"/>
                  <a:pt x="324" y="16"/>
                  <a:pt x="329" y="18"/>
                </a:cubicBezTo>
                <a:lnTo>
                  <a:pt x="327" y="22"/>
                </a:lnTo>
                <a:close/>
                <a:moveTo>
                  <a:pt x="156" y="20"/>
                </a:moveTo>
                <a:cubicBezTo>
                  <a:pt x="154" y="16"/>
                  <a:pt x="154" y="16"/>
                  <a:pt x="154" y="16"/>
                </a:cubicBezTo>
                <a:cubicBezTo>
                  <a:pt x="160" y="14"/>
                  <a:pt x="165" y="12"/>
                  <a:pt x="170" y="11"/>
                </a:cubicBezTo>
                <a:cubicBezTo>
                  <a:pt x="171" y="15"/>
                  <a:pt x="171" y="15"/>
                  <a:pt x="171" y="15"/>
                </a:cubicBezTo>
                <a:cubicBezTo>
                  <a:pt x="166" y="16"/>
                  <a:pt x="161" y="18"/>
                  <a:pt x="156" y="20"/>
                </a:cubicBezTo>
                <a:close/>
                <a:moveTo>
                  <a:pt x="289" y="10"/>
                </a:moveTo>
                <a:cubicBezTo>
                  <a:pt x="284" y="9"/>
                  <a:pt x="279" y="8"/>
                  <a:pt x="274" y="7"/>
                </a:cubicBezTo>
                <a:cubicBezTo>
                  <a:pt x="274" y="3"/>
                  <a:pt x="274" y="3"/>
                  <a:pt x="274" y="3"/>
                </a:cubicBezTo>
                <a:cubicBezTo>
                  <a:pt x="280" y="4"/>
                  <a:pt x="285" y="5"/>
                  <a:pt x="290" y="6"/>
                </a:cubicBezTo>
                <a:lnTo>
                  <a:pt x="289" y="10"/>
                </a:lnTo>
                <a:close/>
                <a:moveTo>
                  <a:pt x="194" y="9"/>
                </a:moveTo>
                <a:cubicBezTo>
                  <a:pt x="193" y="5"/>
                  <a:pt x="193" y="5"/>
                  <a:pt x="193" y="5"/>
                </a:cubicBezTo>
                <a:cubicBezTo>
                  <a:pt x="199" y="4"/>
                  <a:pt x="204" y="3"/>
                  <a:pt x="209" y="2"/>
                </a:cubicBezTo>
                <a:cubicBezTo>
                  <a:pt x="210" y="6"/>
                  <a:pt x="210" y="6"/>
                  <a:pt x="210" y="6"/>
                </a:cubicBezTo>
                <a:cubicBezTo>
                  <a:pt x="205" y="7"/>
                  <a:pt x="199" y="8"/>
                  <a:pt x="194" y="9"/>
                </a:cubicBezTo>
                <a:close/>
                <a:moveTo>
                  <a:pt x="250" y="5"/>
                </a:moveTo>
                <a:cubicBezTo>
                  <a:pt x="244" y="4"/>
                  <a:pt x="239" y="4"/>
                  <a:pt x="234" y="5"/>
                </a:cubicBezTo>
                <a:cubicBezTo>
                  <a:pt x="234" y="1"/>
                  <a:pt x="234" y="1"/>
                  <a:pt x="234" y="1"/>
                </a:cubicBezTo>
                <a:cubicBezTo>
                  <a:pt x="239" y="0"/>
                  <a:pt x="245" y="0"/>
                  <a:pt x="250" y="1"/>
                </a:cubicBezTo>
                <a:lnTo>
                  <a:pt x="250" y="5"/>
                </a:lnTo>
                <a:close/>
              </a:path>
            </a:pathLst>
          </a:custGeom>
          <a:solidFill>
            <a:srgbClr val="FF36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56" name="Freeform 74">
            <a:extLst>
              <a:ext uri="{FF2B5EF4-FFF2-40B4-BE49-F238E27FC236}">
                <a16:creationId xmlns:a16="http://schemas.microsoft.com/office/drawing/2014/main" id="{2B8D1095-2A92-422F-922C-CA0BEE70ED30}"/>
              </a:ext>
            </a:extLst>
          </p:cNvPr>
          <p:cNvSpPr>
            <a:spLocks/>
          </p:cNvSpPr>
          <p:nvPr/>
        </p:nvSpPr>
        <p:spPr bwMode="auto">
          <a:xfrm>
            <a:off x="16569346" y="4774219"/>
            <a:ext cx="6977871" cy="2981670"/>
          </a:xfrm>
          <a:custGeom>
            <a:avLst/>
            <a:gdLst>
              <a:gd name="T0" fmla="*/ 481 w 547"/>
              <a:gd name="T1" fmla="*/ 120 h 233"/>
              <a:gd name="T2" fmla="*/ 77 w 547"/>
              <a:gd name="T3" fmla="*/ 109 h 233"/>
              <a:gd name="T4" fmla="*/ 0 w 547"/>
              <a:gd name="T5" fmla="*/ 232 h 233"/>
              <a:gd name="T6" fmla="*/ 547 w 547"/>
              <a:gd name="T7" fmla="*/ 233 h 233"/>
              <a:gd name="T8" fmla="*/ 481 w 547"/>
              <a:gd name="T9" fmla="*/ 120 h 233"/>
            </a:gdLst>
            <a:ahLst/>
            <a:cxnLst>
              <a:cxn ang="0">
                <a:pos x="T0" y="T1"/>
              </a:cxn>
              <a:cxn ang="0">
                <a:pos x="T2" y="T3"/>
              </a:cxn>
              <a:cxn ang="0">
                <a:pos x="T4" y="T5"/>
              </a:cxn>
              <a:cxn ang="0">
                <a:pos x="T6" y="T7"/>
              </a:cxn>
              <a:cxn ang="0">
                <a:pos x="T8" y="T9"/>
              </a:cxn>
            </a:cxnLst>
            <a:rect l="0" t="0" r="r" b="b"/>
            <a:pathLst>
              <a:path w="547" h="233">
                <a:moveTo>
                  <a:pt x="481" y="120"/>
                </a:moveTo>
                <a:cubicBezTo>
                  <a:pt x="373" y="5"/>
                  <a:pt x="192" y="0"/>
                  <a:pt x="77" y="109"/>
                </a:cubicBezTo>
                <a:cubicBezTo>
                  <a:pt x="40" y="144"/>
                  <a:pt x="14" y="187"/>
                  <a:pt x="0" y="232"/>
                </a:cubicBezTo>
                <a:cubicBezTo>
                  <a:pt x="547" y="233"/>
                  <a:pt x="547" y="233"/>
                  <a:pt x="547" y="233"/>
                </a:cubicBezTo>
                <a:cubicBezTo>
                  <a:pt x="534" y="192"/>
                  <a:pt x="512" y="153"/>
                  <a:pt x="481" y="120"/>
                </a:cubicBezTo>
                <a:close/>
              </a:path>
            </a:pathLst>
          </a:custGeom>
          <a:solidFill>
            <a:srgbClr val="FF36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57" name="Freeform 75">
            <a:extLst>
              <a:ext uri="{FF2B5EF4-FFF2-40B4-BE49-F238E27FC236}">
                <a16:creationId xmlns:a16="http://schemas.microsoft.com/office/drawing/2014/main" id="{6FD98DBD-6B74-4133-9732-F9734D7A8B52}"/>
              </a:ext>
            </a:extLst>
          </p:cNvPr>
          <p:cNvSpPr>
            <a:spLocks/>
          </p:cNvSpPr>
          <p:nvPr/>
        </p:nvSpPr>
        <p:spPr bwMode="auto">
          <a:xfrm>
            <a:off x="18993739" y="4096278"/>
            <a:ext cx="2040174" cy="2059226"/>
          </a:xfrm>
          <a:custGeom>
            <a:avLst/>
            <a:gdLst>
              <a:gd name="T0" fmla="*/ 132 w 160"/>
              <a:gd name="T1" fmla="*/ 132 h 161"/>
              <a:gd name="T2" fmla="*/ 28 w 160"/>
              <a:gd name="T3" fmla="*/ 132 h 161"/>
              <a:gd name="T4" fmla="*/ 28 w 160"/>
              <a:gd name="T5" fmla="*/ 29 h 161"/>
              <a:gd name="T6" fmla="*/ 132 w 160"/>
              <a:gd name="T7" fmla="*/ 29 h 161"/>
              <a:gd name="T8" fmla="*/ 132 w 160"/>
              <a:gd name="T9" fmla="*/ 132 h 161"/>
            </a:gdLst>
            <a:ahLst/>
            <a:cxnLst>
              <a:cxn ang="0">
                <a:pos x="T0" y="T1"/>
              </a:cxn>
              <a:cxn ang="0">
                <a:pos x="T2" y="T3"/>
              </a:cxn>
              <a:cxn ang="0">
                <a:pos x="T4" y="T5"/>
              </a:cxn>
              <a:cxn ang="0">
                <a:pos x="T6" y="T7"/>
              </a:cxn>
              <a:cxn ang="0">
                <a:pos x="T8" y="T9"/>
              </a:cxn>
            </a:cxnLst>
            <a:rect l="0" t="0" r="r" b="b"/>
            <a:pathLst>
              <a:path w="160" h="161">
                <a:moveTo>
                  <a:pt x="132" y="132"/>
                </a:moveTo>
                <a:cubicBezTo>
                  <a:pt x="103" y="161"/>
                  <a:pt x="57" y="161"/>
                  <a:pt x="28" y="132"/>
                </a:cubicBezTo>
                <a:cubicBezTo>
                  <a:pt x="0" y="103"/>
                  <a:pt x="0" y="57"/>
                  <a:pt x="28" y="29"/>
                </a:cubicBezTo>
                <a:cubicBezTo>
                  <a:pt x="57" y="0"/>
                  <a:pt x="103" y="0"/>
                  <a:pt x="132" y="29"/>
                </a:cubicBezTo>
                <a:cubicBezTo>
                  <a:pt x="160" y="57"/>
                  <a:pt x="160" y="103"/>
                  <a:pt x="132" y="13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sp>
        <p:nvSpPr>
          <p:cNvPr id="58" name="Freeform 76">
            <a:extLst>
              <a:ext uri="{FF2B5EF4-FFF2-40B4-BE49-F238E27FC236}">
                <a16:creationId xmlns:a16="http://schemas.microsoft.com/office/drawing/2014/main" id="{13695AAB-34D8-44C3-97F5-F9A1D28981DD}"/>
              </a:ext>
            </a:extLst>
          </p:cNvPr>
          <p:cNvSpPr>
            <a:spLocks noEditPoints="1"/>
          </p:cNvSpPr>
          <p:nvPr/>
        </p:nvSpPr>
        <p:spPr bwMode="auto">
          <a:xfrm>
            <a:off x="19031843" y="4043884"/>
            <a:ext cx="2065577" cy="2060813"/>
          </a:xfrm>
          <a:custGeom>
            <a:avLst/>
            <a:gdLst>
              <a:gd name="T0" fmla="*/ 77 w 162"/>
              <a:gd name="T1" fmla="*/ 161 h 161"/>
              <a:gd name="T2" fmla="*/ 22 w 162"/>
              <a:gd name="T3" fmla="*/ 139 h 161"/>
              <a:gd name="T4" fmla="*/ 0 w 162"/>
              <a:gd name="T5" fmla="*/ 84 h 161"/>
              <a:gd name="T6" fmla="*/ 22 w 162"/>
              <a:gd name="T7" fmla="*/ 30 h 161"/>
              <a:gd name="T8" fmla="*/ 131 w 162"/>
              <a:gd name="T9" fmla="*/ 30 h 161"/>
              <a:gd name="T10" fmla="*/ 131 w 162"/>
              <a:gd name="T11" fmla="*/ 139 h 161"/>
              <a:gd name="T12" fmla="*/ 131 w 162"/>
              <a:gd name="T13" fmla="*/ 139 h 161"/>
              <a:gd name="T14" fmla="*/ 77 w 162"/>
              <a:gd name="T15" fmla="*/ 161 h 161"/>
              <a:gd name="T16" fmla="*/ 77 w 162"/>
              <a:gd name="T17" fmla="*/ 15 h 161"/>
              <a:gd name="T18" fmla="*/ 28 w 162"/>
              <a:gd name="T19" fmla="*/ 35 h 161"/>
              <a:gd name="T20" fmla="*/ 8 w 162"/>
              <a:gd name="T21" fmla="*/ 84 h 161"/>
              <a:gd name="T22" fmla="*/ 28 w 162"/>
              <a:gd name="T23" fmla="*/ 133 h 161"/>
              <a:gd name="T24" fmla="*/ 126 w 162"/>
              <a:gd name="T25" fmla="*/ 133 h 161"/>
              <a:gd name="T26" fmla="*/ 126 w 162"/>
              <a:gd name="T27" fmla="*/ 35 h 161"/>
              <a:gd name="T28" fmla="*/ 77 w 162"/>
              <a:gd name="T29" fmla="*/ 1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161">
                <a:moveTo>
                  <a:pt x="77" y="161"/>
                </a:moveTo>
                <a:cubicBezTo>
                  <a:pt x="57" y="161"/>
                  <a:pt x="37" y="154"/>
                  <a:pt x="22" y="139"/>
                </a:cubicBezTo>
                <a:cubicBezTo>
                  <a:pt x="8" y="124"/>
                  <a:pt x="0" y="105"/>
                  <a:pt x="0" y="84"/>
                </a:cubicBezTo>
                <a:cubicBezTo>
                  <a:pt x="0" y="64"/>
                  <a:pt x="8" y="44"/>
                  <a:pt x="22" y="30"/>
                </a:cubicBezTo>
                <a:cubicBezTo>
                  <a:pt x="52" y="0"/>
                  <a:pt x="101" y="0"/>
                  <a:pt x="131" y="30"/>
                </a:cubicBezTo>
                <a:cubicBezTo>
                  <a:pt x="162" y="60"/>
                  <a:pt x="162" y="109"/>
                  <a:pt x="131" y="139"/>
                </a:cubicBezTo>
                <a:cubicBezTo>
                  <a:pt x="131" y="139"/>
                  <a:pt x="131" y="139"/>
                  <a:pt x="131" y="139"/>
                </a:cubicBezTo>
                <a:cubicBezTo>
                  <a:pt x="116" y="154"/>
                  <a:pt x="97" y="161"/>
                  <a:pt x="77" y="161"/>
                </a:cubicBezTo>
                <a:close/>
                <a:moveTo>
                  <a:pt x="77" y="15"/>
                </a:moveTo>
                <a:cubicBezTo>
                  <a:pt x="59" y="15"/>
                  <a:pt x="41" y="22"/>
                  <a:pt x="28" y="35"/>
                </a:cubicBezTo>
                <a:cubicBezTo>
                  <a:pt x="15" y="48"/>
                  <a:pt x="8" y="66"/>
                  <a:pt x="8" y="84"/>
                </a:cubicBezTo>
                <a:cubicBezTo>
                  <a:pt x="8" y="103"/>
                  <a:pt x="15" y="120"/>
                  <a:pt x="28" y="133"/>
                </a:cubicBezTo>
                <a:cubicBezTo>
                  <a:pt x="55" y="160"/>
                  <a:pt x="99" y="160"/>
                  <a:pt x="126" y="133"/>
                </a:cubicBezTo>
                <a:cubicBezTo>
                  <a:pt x="153" y="106"/>
                  <a:pt x="153" y="62"/>
                  <a:pt x="126" y="35"/>
                </a:cubicBezTo>
                <a:cubicBezTo>
                  <a:pt x="112" y="22"/>
                  <a:pt x="95" y="15"/>
                  <a:pt x="77"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457246">
              <a:defRPr/>
            </a:pPr>
            <a:endParaRPr lang="en-US" sz="1800">
              <a:solidFill>
                <a:srgbClr val="272E3A"/>
              </a:solidFill>
              <a:latin typeface="Montserrat Light"/>
            </a:endParaRPr>
          </a:p>
        </p:txBody>
      </p:sp>
      <p:grpSp>
        <p:nvGrpSpPr>
          <p:cNvPr id="25" name="Google Shape;320;p31">
            <a:extLst>
              <a:ext uri="{FF2B5EF4-FFF2-40B4-BE49-F238E27FC236}">
                <a16:creationId xmlns:a16="http://schemas.microsoft.com/office/drawing/2014/main" id="{BEFEB696-5EE2-4798-A16C-015C9EB63565}"/>
              </a:ext>
            </a:extLst>
          </p:cNvPr>
          <p:cNvGrpSpPr/>
          <p:nvPr/>
        </p:nvGrpSpPr>
        <p:grpSpPr>
          <a:xfrm>
            <a:off x="4318556" y="4555432"/>
            <a:ext cx="866986" cy="836660"/>
            <a:chOff x="4718468" y="2306984"/>
            <a:chExt cx="364294" cy="351552"/>
          </a:xfrm>
        </p:grpSpPr>
        <p:sp>
          <p:nvSpPr>
            <p:cNvPr id="26" name="Google Shape;321;p31">
              <a:extLst>
                <a:ext uri="{FF2B5EF4-FFF2-40B4-BE49-F238E27FC236}">
                  <a16:creationId xmlns:a16="http://schemas.microsoft.com/office/drawing/2014/main" id="{06D35B91-2B2F-45AC-A711-E9D4B2D3E398}"/>
                </a:ext>
              </a:extLst>
            </p:cNvPr>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2800" kern="0">
                <a:solidFill>
                  <a:srgbClr val="000000"/>
                </a:solidFill>
                <a:latin typeface="Arial"/>
                <a:cs typeface="Arial"/>
                <a:sym typeface="Arial"/>
              </a:endParaRPr>
            </a:p>
          </p:txBody>
        </p:sp>
        <p:sp>
          <p:nvSpPr>
            <p:cNvPr id="27" name="Google Shape;322;p31">
              <a:extLst>
                <a:ext uri="{FF2B5EF4-FFF2-40B4-BE49-F238E27FC236}">
                  <a16:creationId xmlns:a16="http://schemas.microsoft.com/office/drawing/2014/main" id="{FA84C5F4-A7A6-4D45-87E2-E9798DA2A18D}"/>
                </a:ext>
              </a:extLst>
            </p:cNvPr>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2800" kern="0">
                <a:solidFill>
                  <a:srgbClr val="000000"/>
                </a:solidFill>
                <a:latin typeface="Arial"/>
                <a:cs typeface="Arial"/>
                <a:sym typeface="Arial"/>
              </a:endParaRPr>
            </a:p>
          </p:txBody>
        </p:sp>
        <p:sp>
          <p:nvSpPr>
            <p:cNvPr id="28" name="Google Shape;323;p31">
              <a:extLst>
                <a:ext uri="{FF2B5EF4-FFF2-40B4-BE49-F238E27FC236}">
                  <a16:creationId xmlns:a16="http://schemas.microsoft.com/office/drawing/2014/main" id="{03E6734F-6ACD-4B2C-AF1C-57DEFF11B4EE}"/>
                </a:ext>
              </a:extLst>
            </p:cNvPr>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48B1B8"/>
            </a:solidFill>
            <a:ln>
              <a:noFill/>
            </a:ln>
          </p:spPr>
          <p:txBody>
            <a:bodyPr spcFirstLastPara="1" wrap="square" lIns="243828" tIns="243828" rIns="243828" bIns="243828" anchor="ctr" anchorCtr="0">
              <a:noAutofit/>
            </a:bodyPr>
            <a:lstStyle/>
            <a:p>
              <a:pPr defTabSz="2438674">
                <a:buClr>
                  <a:srgbClr val="000000"/>
                </a:buClr>
              </a:pPr>
              <a:endParaRPr sz="2800" kern="0">
                <a:solidFill>
                  <a:srgbClr val="000000"/>
                </a:solidFill>
                <a:latin typeface="Arial"/>
                <a:cs typeface="Arial"/>
                <a:sym typeface="Arial"/>
              </a:endParaRPr>
            </a:p>
          </p:txBody>
        </p:sp>
        <p:sp>
          <p:nvSpPr>
            <p:cNvPr id="29" name="Google Shape;324;p31">
              <a:extLst>
                <a:ext uri="{FF2B5EF4-FFF2-40B4-BE49-F238E27FC236}">
                  <a16:creationId xmlns:a16="http://schemas.microsoft.com/office/drawing/2014/main" id="{39CC251E-278B-4FC7-9372-DBF849DE1017}"/>
                </a:ext>
              </a:extLst>
            </p:cNvPr>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48B1B8"/>
            </a:solidFill>
            <a:ln>
              <a:noFill/>
            </a:ln>
          </p:spPr>
          <p:txBody>
            <a:bodyPr spcFirstLastPara="1" wrap="square" lIns="243828" tIns="243828" rIns="243828" bIns="243828" anchor="ctr" anchorCtr="0">
              <a:noAutofit/>
            </a:bodyPr>
            <a:lstStyle/>
            <a:p>
              <a:pPr defTabSz="2438674">
                <a:buClr>
                  <a:srgbClr val="000000"/>
                </a:buClr>
              </a:pPr>
              <a:endParaRPr sz="2800" kern="0">
                <a:solidFill>
                  <a:srgbClr val="000000"/>
                </a:solidFill>
                <a:latin typeface="Arial"/>
                <a:cs typeface="Arial"/>
                <a:sym typeface="Arial"/>
              </a:endParaRPr>
            </a:p>
          </p:txBody>
        </p:sp>
        <p:sp>
          <p:nvSpPr>
            <p:cNvPr id="30" name="Google Shape;325;p31">
              <a:extLst>
                <a:ext uri="{FF2B5EF4-FFF2-40B4-BE49-F238E27FC236}">
                  <a16:creationId xmlns:a16="http://schemas.microsoft.com/office/drawing/2014/main" id="{9BE25F50-F766-4619-84A1-2B6B576CDD9D}"/>
                </a:ext>
              </a:extLst>
            </p:cNvPr>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48B1B8"/>
            </a:solidFill>
            <a:ln>
              <a:noFill/>
            </a:ln>
          </p:spPr>
          <p:txBody>
            <a:bodyPr spcFirstLastPara="1" wrap="square" lIns="243828" tIns="243828" rIns="243828" bIns="243828" anchor="ctr" anchorCtr="0">
              <a:noAutofit/>
            </a:bodyPr>
            <a:lstStyle/>
            <a:p>
              <a:pPr defTabSz="2438674">
                <a:buClr>
                  <a:srgbClr val="000000"/>
                </a:buClr>
              </a:pPr>
              <a:endParaRPr sz="2800" kern="0">
                <a:solidFill>
                  <a:srgbClr val="000000"/>
                </a:solidFill>
                <a:latin typeface="Arial"/>
                <a:cs typeface="Arial"/>
                <a:sym typeface="Arial"/>
              </a:endParaRPr>
            </a:p>
          </p:txBody>
        </p:sp>
        <p:sp>
          <p:nvSpPr>
            <p:cNvPr id="31" name="Google Shape;326;p31">
              <a:extLst>
                <a:ext uri="{FF2B5EF4-FFF2-40B4-BE49-F238E27FC236}">
                  <a16:creationId xmlns:a16="http://schemas.microsoft.com/office/drawing/2014/main" id="{C1E11FB6-B846-4A15-B520-E5BCE49E940C}"/>
                </a:ext>
              </a:extLst>
            </p:cNvPr>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243828" tIns="243828" rIns="243828" bIns="243828" anchor="ctr" anchorCtr="0">
              <a:noAutofit/>
            </a:bodyPr>
            <a:lstStyle/>
            <a:p>
              <a:pPr defTabSz="2438674">
                <a:buClr>
                  <a:srgbClr val="000000"/>
                </a:buClr>
              </a:pPr>
              <a:endParaRPr sz="2800" kern="0">
                <a:solidFill>
                  <a:srgbClr val="000000"/>
                </a:solidFill>
                <a:latin typeface="Arial"/>
                <a:cs typeface="Arial"/>
                <a:sym typeface="Arial"/>
              </a:endParaRPr>
            </a:p>
          </p:txBody>
        </p:sp>
        <p:sp>
          <p:nvSpPr>
            <p:cNvPr id="32" name="Google Shape;327;p31">
              <a:extLst>
                <a:ext uri="{FF2B5EF4-FFF2-40B4-BE49-F238E27FC236}">
                  <a16:creationId xmlns:a16="http://schemas.microsoft.com/office/drawing/2014/main" id="{4798C2F4-0C18-4DC0-AC6C-1BF42D039A6B}"/>
                </a:ext>
              </a:extLst>
            </p:cNvPr>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2800" kern="0">
                <a:solidFill>
                  <a:srgbClr val="000000"/>
                </a:solidFill>
                <a:latin typeface="Arial"/>
                <a:cs typeface="Arial"/>
                <a:sym typeface="Arial"/>
              </a:endParaRPr>
            </a:p>
          </p:txBody>
        </p:sp>
        <p:sp>
          <p:nvSpPr>
            <p:cNvPr id="33" name="Google Shape;328;p31">
              <a:extLst>
                <a:ext uri="{FF2B5EF4-FFF2-40B4-BE49-F238E27FC236}">
                  <a16:creationId xmlns:a16="http://schemas.microsoft.com/office/drawing/2014/main" id="{EB0EC29C-9A25-48A4-A426-81079A2EF866}"/>
                </a:ext>
              </a:extLst>
            </p:cNvPr>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48B1B8"/>
            </a:solidFill>
            <a:ln>
              <a:noFill/>
            </a:ln>
          </p:spPr>
          <p:txBody>
            <a:bodyPr spcFirstLastPara="1" wrap="square" lIns="243828" tIns="243828" rIns="243828" bIns="243828" anchor="ctr" anchorCtr="0">
              <a:noAutofit/>
            </a:bodyPr>
            <a:lstStyle/>
            <a:p>
              <a:pPr defTabSz="2438674">
                <a:buClr>
                  <a:srgbClr val="000000"/>
                </a:buClr>
              </a:pPr>
              <a:endParaRPr sz="2800" kern="0">
                <a:solidFill>
                  <a:srgbClr val="000000"/>
                </a:solidFill>
                <a:latin typeface="Arial"/>
                <a:cs typeface="Arial"/>
                <a:sym typeface="Arial"/>
              </a:endParaRPr>
            </a:p>
          </p:txBody>
        </p:sp>
      </p:grpSp>
      <p:sp>
        <p:nvSpPr>
          <p:cNvPr id="2" name="Rectangle 1">
            <a:extLst>
              <a:ext uri="{FF2B5EF4-FFF2-40B4-BE49-F238E27FC236}">
                <a16:creationId xmlns:a16="http://schemas.microsoft.com/office/drawing/2014/main" id="{4BA07C16-F069-4F57-BEA9-B9F02FEB38D1}"/>
              </a:ext>
            </a:extLst>
          </p:cNvPr>
          <p:cNvSpPr/>
          <p:nvPr/>
        </p:nvSpPr>
        <p:spPr>
          <a:xfrm>
            <a:off x="2292338" y="8616234"/>
            <a:ext cx="4520756" cy="1200468"/>
          </a:xfrm>
          <a:prstGeom prst="rect">
            <a:avLst/>
          </a:prstGeom>
        </p:spPr>
        <p:txBody>
          <a:bodyPr wrap="square">
            <a:spAutoFit/>
          </a:bodyPr>
          <a:lstStyle/>
          <a:p>
            <a:pPr algn="ctr"/>
            <a:r>
              <a:rPr lang="en-US" sz="2400" b="1" dirty="0"/>
              <a:t>Lorem Ipsum</a:t>
            </a:r>
            <a:r>
              <a:rPr lang="en-US" sz="2400" dirty="0"/>
              <a:t> is simply dummy text of the printing and typesetting industry.</a:t>
            </a:r>
          </a:p>
        </p:txBody>
      </p:sp>
      <p:sp>
        <p:nvSpPr>
          <p:cNvPr id="63" name="Rectangle 62">
            <a:extLst>
              <a:ext uri="{FF2B5EF4-FFF2-40B4-BE49-F238E27FC236}">
                <a16:creationId xmlns:a16="http://schemas.microsoft.com/office/drawing/2014/main" id="{9B691BFB-2273-4A7F-8146-98BB65E1E45F}"/>
              </a:ext>
            </a:extLst>
          </p:cNvPr>
          <p:cNvSpPr/>
          <p:nvPr/>
        </p:nvSpPr>
        <p:spPr>
          <a:xfrm>
            <a:off x="10181784" y="8616234"/>
            <a:ext cx="4520756" cy="1200468"/>
          </a:xfrm>
          <a:prstGeom prst="rect">
            <a:avLst/>
          </a:prstGeom>
        </p:spPr>
        <p:txBody>
          <a:bodyPr wrap="square">
            <a:spAutoFit/>
          </a:bodyPr>
          <a:lstStyle/>
          <a:p>
            <a:pPr algn="ctr"/>
            <a:r>
              <a:rPr lang="en-US" sz="2400" b="1" dirty="0"/>
              <a:t>Lorem Ipsum</a:t>
            </a:r>
            <a:r>
              <a:rPr lang="en-US" sz="2400" dirty="0"/>
              <a:t> is simply dummy text of the printing and typesetting industry.</a:t>
            </a:r>
          </a:p>
        </p:txBody>
      </p:sp>
      <p:sp>
        <p:nvSpPr>
          <p:cNvPr id="64" name="Rectangle 63">
            <a:extLst>
              <a:ext uri="{FF2B5EF4-FFF2-40B4-BE49-F238E27FC236}">
                <a16:creationId xmlns:a16="http://schemas.microsoft.com/office/drawing/2014/main" id="{EF37954A-88FA-4B21-9FF9-EB99E954F08C}"/>
              </a:ext>
            </a:extLst>
          </p:cNvPr>
          <p:cNvSpPr/>
          <p:nvPr/>
        </p:nvSpPr>
        <p:spPr>
          <a:xfrm>
            <a:off x="18114456" y="8616234"/>
            <a:ext cx="4520756" cy="1200468"/>
          </a:xfrm>
          <a:prstGeom prst="rect">
            <a:avLst/>
          </a:prstGeom>
        </p:spPr>
        <p:txBody>
          <a:bodyPr wrap="square">
            <a:spAutoFit/>
          </a:bodyPr>
          <a:lstStyle/>
          <a:p>
            <a:pPr algn="ctr"/>
            <a:r>
              <a:rPr lang="en-US" sz="2400" b="1" dirty="0"/>
              <a:t>Lorem Ipsum</a:t>
            </a:r>
            <a:r>
              <a:rPr lang="en-US" sz="2400" dirty="0"/>
              <a:t> is simply dummy text of the printing and typesetting industry.</a:t>
            </a:r>
          </a:p>
        </p:txBody>
      </p:sp>
      <p:sp>
        <p:nvSpPr>
          <p:cNvPr id="65" name="Freeform 38">
            <a:extLst>
              <a:ext uri="{FF2B5EF4-FFF2-40B4-BE49-F238E27FC236}">
                <a16:creationId xmlns:a16="http://schemas.microsoft.com/office/drawing/2014/main" id="{876692DC-890A-4FE6-A146-AF36FB77E9F5}"/>
              </a:ext>
            </a:extLst>
          </p:cNvPr>
          <p:cNvSpPr>
            <a:spLocks noEditPoints="1"/>
          </p:cNvSpPr>
          <p:nvPr/>
        </p:nvSpPr>
        <p:spPr bwMode="auto">
          <a:xfrm>
            <a:off x="12026525" y="4459062"/>
            <a:ext cx="701756" cy="1230455"/>
          </a:xfrm>
          <a:custGeom>
            <a:avLst/>
            <a:gdLst>
              <a:gd name="T0" fmla="*/ 50 w 80"/>
              <a:gd name="T1" fmla="*/ 61 h 140"/>
              <a:gd name="T2" fmla="*/ 57 w 80"/>
              <a:gd name="T3" fmla="*/ 63 h 140"/>
              <a:gd name="T4" fmla="*/ 64 w 80"/>
              <a:gd name="T5" fmla="*/ 66 h 140"/>
              <a:gd name="T6" fmla="*/ 71 w 80"/>
              <a:gd name="T7" fmla="*/ 70 h 140"/>
              <a:gd name="T8" fmla="*/ 76 w 80"/>
              <a:gd name="T9" fmla="*/ 74 h 140"/>
              <a:gd name="T10" fmla="*/ 79 w 80"/>
              <a:gd name="T11" fmla="*/ 81 h 140"/>
              <a:gd name="T12" fmla="*/ 80 w 80"/>
              <a:gd name="T13" fmla="*/ 90 h 140"/>
              <a:gd name="T14" fmla="*/ 78 w 80"/>
              <a:gd name="T15" fmla="*/ 103 h 140"/>
              <a:gd name="T16" fmla="*/ 71 w 80"/>
              <a:gd name="T17" fmla="*/ 114 h 140"/>
              <a:gd name="T18" fmla="*/ 59 w 80"/>
              <a:gd name="T19" fmla="*/ 122 h 140"/>
              <a:gd name="T20" fmla="*/ 44 w 80"/>
              <a:gd name="T21" fmla="*/ 126 h 140"/>
              <a:gd name="T22" fmla="*/ 43 w 80"/>
              <a:gd name="T23" fmla="*/ 135 h 140"/>
              <a:gd name="T24" fmla="*/ 41 w 80"/>
              <a:gd name="T25" fmla="*/ 139 h 140"/>
              <a:gd name="T26" fmla="*/ 37 w 80"/>
              <a:gd name="T27" fmla="*/ 140 h 140"/>
              <a:gd name="T28" fmla="*/ 28 w 80"/>
              <a:gd name="T29" fmla="*/ 140 h 140"/>
              <a:gd name="T30" fmla="*/ 30 w 80"/>
              <a:gd name="T31" fmla="*/ 125 h 140"/>
              <a:gd name="T32" fmla="*/ 13 w 80"/>
              <a:gd name="T33" fmla="*/ 120 h 140"/>
              <a:gd name="T34" fmla="*/ 0 w 80"/>
              <a:gd name="T35" fmla="*/ 111 h 140"/>
              <a:gd name="T36" fmla="*/ 7 w 80"/>
              <a:gd name="T37" fmla="*/ 101 h 140"/>
              <a:gd name="T38" fmla="*/ 10 w 80"/>
              <a:gd name="T39" fmla="*/ 99 h 140"/>
              <a:gd name="T40" fmla="*/ 13 w 80"/>
              <a:gd name="T41" fmla="*/ 98 h 140"/>
              <a:gd name="T42" fmla="*/ 17 w 80"/>
              <a:gd name="T43" fmla="*/ 99 h 140"/>
              <a:gd name="T44" fmla="*/ 21 w 80"/>
              <a:gd name="T45" fmla="*/ 101 h 140"/>
              <a:gd name="T46" fmla="*/ 25 w 80"/>
              <a:gd name="T47" fmla="*/ 104 h 140"/>
              <a:gd name="T48" fmla="*/ 32 w 80"/>
              <a:gd name="T49" fmla="*/ 106 h 140"/>
              <a:gd name="T50" fmla="*/ 34 w 80"/>
              <a:gd name="T51" fmla="*/ 78 h 140"/>
              <a:gd name="T52" fmla="*/ 24 w 80"/>
              <a:gd name="T53" fmla="*/ 74 h 140"/>
              <a:gd name="T54" fmla="*/ 14 w 80"/>
              <a:gd name="T55" fmla="*/ 69 h 140"/>
              <a:gd name="T56" fmla="*/ 7 w 80"/>
              <a:gd name="T57" fmla="*/ 60 h 140"/>
              <a:gd name="T58" fmla="*/ 4 w 80"/>
              <a:gd name="T59" fmla="*/ 47 h 140"/>
              <a:gd name="T60" fmla="*/ 7 w 80"/>
              <a:gd name="T61" fmla="*/ 35 h 140"/>
              <a:gd name="T62" fmla="*/ 14 w 80"/>
              <a:gd name="T63" fmla="*/ 25 h 140"/>
              <a:gd name="T64" fmla="*/ 25 w 80"/>
              <a:gd name="T65" fmla="*/ 17 h 140"/>
              <a:gd name="T66" fmla="*/ 41 w 80"/>
              <a:gd name="T67" fmla="*/ 14 h 140"/>
              <a:gd name="T68" fmla="*/ 41 w 80"/>
              <a:gd name="T69" fmla="*/ 6 h 140"/>
              <a:gd name="T70" fmla="*/ 43 w 80"/>
              <a:gd name="T71" fmla="*/ 2 h 140"/>
              <a:gd name="T72" fmla="*/ 48 w 80"/>
              <a:gd name="T73" fmla="*/ 0 h 140"/>
              <a:gd name="T74" fmla="*/ 56 w 80"/>
              <a:gd name="T75" fmla="*/ 0 h 140"/>
              <a:gd name="T76" fmla="*/ 55 w 80"/>
              <a:gd name="T77" fmla="*/ 15 h 140"/>
              <a:gd name="T78" fmla="*/ 69 w 80"/>
              <a:gd name="T79" fmla="*/ 20 h 140"/>
              <a:gd name="T80" fmla="*/ 79 w 80"/>
              <a:gd name="T81" fmla="*/ 27 h 140"/>
              <a:gd name="T82" fmla="*/ 73 w 80"/>
              <a:gd name="T83" fmla="*/ 35 h 140"/>
              <a:gd name="T84" fmla="*/ 70 w 80"/>
              <a:gd name="T85" fmla="*/ 38 h 140"/>
              <a:gd name="T86" fmla="*/ 67 w 80"/>
              <a:gd name="T87" fmla="*/ 39 h 140"/>
              <a:gd name="T88" fmla="*/ 64 w 80"/>
              <a:gd name="T89" fmla="*/ 39 h 140"/>
              <a:gd name="T90" fmla="*/ 61 w 80"/>
              <a:gd name="T91" fmla="*/ 37 h 140"/>
              <a:gd name="T92" fmla="*/ 57 w 80"/>
              <a:gd name="T93" fmla="*/ 36 h 140"/>
              <a:gd name="T94" fmla="*/ 53 w 80"/>
              <a:gd name="T95" fmla="*/ 34 h 140"/>
              <a:gd name="T96" fmla="*/ 50 w 80"/>
              <a:gd name="T97" fmla="*/ 61 h 140"/>
              <a:gd name="T98" fmla="*/ 39 w 80"/>
              <a:gd name="T99" fmla="*/ 33 h 140"/>
              <a:gd name="T100" fmla="*/ 33 w 80"/>
              <a:gd name="T101" fmla="*/ 35 h 140"/>
              <a:gd name="T102" fmla="*/ 29 w 80"/>
              <a:gd name="T103" fmla="*/ 37 h 140"/>
              <a:gd name="T104" fmla="*/ 27 w 80"/>
              <a:gd name="T105" fmla="*/ 41 h 140"/>
              <a:gd name="T106" fmla="*/ 26 w 80"/>
              <a:gd name="T107" fmla="*/ 44 h 140"/>
              <a:gd name="T108" fmla="*/ 29 w 80"/>
              <a:gd name="T109" fmla="*/ 52 h 140"/>
              <a:gd name="T110" fmla="*/ 36 w 80"/>
              <a:gd name="T111" fmla="*/ 56 h 140"/>
              <a:gd name="T112" fmla="*/ 39 w 80"/>
              <a:gd name="T113" fmla="*/ 33 h 140"/>
              <a:gd name="T114" fmla="*/ 46 w 80"/>
              <a:gd name="T115" fmla="*/ 107 h 140"/>
              <a:gd name="T116" fmla="*/ 58 w 80"/>
              <a:gd name="T117" fmla="*/ 93 h 140"/>
              <a:gd name="T118" fmla="*/ 55 w 80"/>
              <a:gd name="T119" fmla="*/ 86 h 140"/>
              <a:gd name="T120" fmla="*/ 48 w 80"/>
              <a:gd name="T121" fmla="*/ 82 h 140"/>
              <a:gd name="T122" fmla="*/ 46 w 80"/>
              <a:gd name="T123" fmla="*/ 10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 h="140">
                <a:moveTo>
                  <a:pt x="50" y="61"/>
                </a:moveTo>
                <a:cubicBezTo>
                  <a:pt x="53" y="61"/>
                  <a:pt x="55" y="62"/>
                  <a:pt x="57" y="63"/>
                </a:cubicBezTo>
                <a:cubicBezTo>
                  <a:pt x="60" y="64"/>
                  <a:pt x="62" y="65"/>
                  <a:pt x="64" y="66"/>
                </a:cubicBezTo>
                <a:cubicBezTo>
                  <a:pt x="67" y="67"/>
                  <a:pt x="69" y="68"/>
                  <a:pt x="71" y="70"/>
                </a:cubicBezTo>
                <a:cubicBezTo>
                  <a:pt x="73" y="71"/>
                  <a:pt x="74" y="73"/>
                  <a:pt x="76" y="74"/>
                </a:cubicBezTo>
                <a:cubicBezTo>
                  <a:pt x="77" y="76"/>
                  <a:pt x="78" y="79"/>
                  <a:pt x="79" y="81"/>
                </a:cubicBezTo>
                <a:cubicBezTo>
                  <a:pt x="80" y="83"/>
                  <a:pt x="80" y="86"/>
                  <a:pt x="80" y="90"/>
                </a:cubicBezTo>
                <a:cubicBezTo>
                  <a:pt x="80" y="94"/>
                  <a:pt x="79" y="99"/>
                  <a:pt x="78" y="103"/>
                </a:cubicBezTo>
                <a:cubicBezTo>
                  <a:pt x="76" y="107"/>
                  <a:pt x="74" y="111"/>
                  <a:pt x="71" y="114"/>
                </a:cubicBezTo>
                <a:cubicBezTo>
                  <a:pt x="68" y="117"/>
                  <a:pt x="64" y="120"/>
                  <a:pt x="59" y="122"/>
                </a:cubicBezTo>
                <a:cubicBezTo>
                  <a:pt x="55" y="124"/>
                  <a:pt x="50" y="125"/>
                  <a:pt x="44" y="126"/>
                </a:cubicBezTo>
                <a:cubicBezTo>
                  <a:pt x="43" y="135"/>
                  <a:pt x="43" y="135"/>
                  <a:pt x="43" y="135"/>
                </a:cubicBezTo>
                <a:cubicBezTo>
                  <a:pt x="43" y="136"/>
                  <a:pt x="42" y="138"/>
                  <a:pt x="41" y="139"/>
                </a:cubicBezTo>
                <a:cubicBezTo>
                  <a:pt x="40" y="140"/>
                  <a:pt x="38" y="140"/>
                  <a:pt x="37" y="140"/>
                </a:cubicBezTo>
                <a:cubicBezTo>
                  <a:pt x="28" y="140"/>
                  <a:pt x="28" y="140"/>
                  <a:pt x="28" y="140"/>
                </a:cubicBezTo>
                <a:cubicBezTo>
                  <a:pt x="30" y="125"/>
                  <a:pt x="30" y="125"/>
                  <a:pt x="30" y="125"/>
                </a:cubicBezTo>
                <a:cubicBezTo>
                  <a:pt x="24" y="124"/>
                  <a:pt x="18" y="122"/>
                  <a:pt x="13" y="120"/>
                </a:cubicBezTo>
                <a:cubicBezTo>
                  <a:pt x="8" y="118"/>
                  <a:pt x="4" y="115"/>
                  <a:pt x="0" y="111"/>
                </a:cubicBezTo>
                <a:cubicBezTo>
                  <a:pt x="7" y="101"/>
                  <a:pt x="7" y="101"/>
                  <a:pt x="7" y="101"/>
                </a:cubicBezTo>
                <a:cubicBezTo>
                  <a:pt x="8" y="100"/>
                  <a:pt x="9" y="99"/>
                  <a:pt x="10" y="99"/>
                </a:cubicBezTo>
                <a:cubicBezTo>
                  <a:pt x="11" y="98"/>
                  <a:pt x="12" y="98"/>
                  <a:pt x="13" y="98"/>
                </a:cubicBezTo>
                <a:cubicBezTo>
                  <a:pt x="14" y="98"/>
                  <a:pt x="15" y="98"/>
                  <a:pt x="17" y="99"/>
                </a:cubicBezTo>
                <a:cubicBezTo>
                  <a:pt x="18" y="100"/>
                  <a:pt x="19" y="100"/>
                  <a:pt x="21" y="101"/>
                </a:cubicBezTo>
                <a:cubicBezTo>
                  <a:pt x="22" y="102"/>
                  <a:pt x="24" y="103"/>
                  <a:pt x="25" y="104"/>
                </a:cubicBezTo>
                <a:cubicBezTo>
                  <a:pt x="27" y="105"/>
                  <a:pt x="29" y="106"/>
                  <a:pt x="32" y="106"/>
                </a:cubicBezTo>
                <a:cubicBezTo>
                  <a:pt x="34" y="78"/>
                  <a:pt x="34" y="78"/>
                  <a:pt x="34" y="78"/>
                </a:cubicBezTo>
                <a:cubicBezTo>
                  <a:pt x="31" y="77"/>
                  <a:pt x="27" y="76"/>
                  <a:pt x="24" y="74"/>
                </a:cubicBezTo>
                <a:cubicBezTo>
                  <a:pt x="20" y="73"/>
                  <a:pt x="17" y="71"/>
                  <a:pt x="14" y="69"/>
                </a:cubicBezTo>
                <a:cubicBezTo>
                  <a:pt x="11" y="66"/>
                  <a:pt x="9" y="64"/>
                  <a:pt x="7" y="60"/>
                </a:cubicBezTo>
                <a:cubicBezTo>
                  <a:pt x="5" y="56"/>
                  <a:pt x="4" y="52"/>
                  <a:pt x="4" y="47"/>
                </a:cubicBezTo>
                <a:cubicBezTo>
                  <a:pt x="4" y="43"/>
                  <a:pt x="5" y="39"/>
                  <a:pt x="7" y="35"/>
                </a:cubicBezTo>
                <a:cubicBezTo>
                  <a:pt x="8" y="31"/>
                  <a:pt x="11" y="28"/>
                  <a:pt x="14" y="25"/>
                </a:cubicBezTo>
                <a:cubicBezTo>
                  <a:pt x="17" y="22"/>
                  <a:pt x="21" y="19"/>
                  <a:pt x="25" y="17"/>
                </a:cubicBezTo>
                <a:cubicBezTo>
                  <a:pt x="30" y="16"/>
                  <a:pt x="35" y="14"/>
                  <a:pt x="41" y="14"/>
                </a:cubicBezTo>
                <a:cubicBezTo>
                  <a:pt x="41" y="6"/>
                  <a:pt x="41" y="6"/>
                  <a:pt x="41" y="6"/>
                </a:cubicBezTo>
                <a:cubicBezTo>
                  <a:pt x="41" y="4"/>
                  <a:pt x="42" y="3"/>
                  <a:pt x="43" y="2"/>
                </a:cubicBezTo>
                <a:cubicBezTo>
                  <a:pt x="44" y="1"/>
                  <a:pt x="46" y="0"/>
                  <a:pt x="48" y="0"/>
                </a:cubicBezTo>
                <a:cubicBezTo>
                  <a:pt x="56" y="0"/>
                  <a:pt x="56" y="0"/>
                  <a:pt x="56" y="0"/>
                </a:cubicBezTo>
                <a:cubicBezTo>
                  <a:pt x="55" y="15"/>
                  <a:pt x="55" y="15"/>
                  <a:pt x="55" y="15"/>
                </a:cubicBezTo>
                <a:cubicBezTo>
                  <a:pt x="60" y="16"/>
                  <a:pt x="65" y="18"/>
                  <a:pt x="69" y="20"/>
                </a:cubicBezTo>
                <a:cubicBezTo>
                  <a:pt x="73" y="22"/>
                  <a:pt x="76" y="25"/>
                  <a:pt x="79" y="27"/>
                </a:cubicBezTo>
                <a:cubicBezTo>
                  <a:pt x="73" y="35"/>
                  <a:pt x="73" y="35"/>
                  <a:pt x="73" y="35"/>
                </a:cubicBezTo>
                <a:cubicBezTo>
                  <a:pt x="72" y="37"/>
                  <a:pt x="71" y="38"/>
                  <a:pt x="70" y="38"/>
                </a:cubicBezTo>
                <a:cubicBezTo>
                  <a:pt x="69" y="39"/>
                  <a:pt x="68" y="39"/>
                  <a:pt x="67" y="39"/>
                </a:cubicBezTo>
                <a:cubicBezTo>
                  <a:pt x="66" y="39"/>
                  <a:pt x="65" y="39"/>
                  <a:pt x="64" y="39"/>
                </a:cubicBezTo>
                <a:cubicBezTo>
                  <a:pt x="63" y="38"/>
                  <a:pt x="62" y="38"/>
                  <a:pt x="61" y="37"/>
                </a:cubicBezTo>
                <a:cubicBezTo>
                  <a:pt x="60" y="37"/>
                  <a:pt x="59" y="36"/>
                  <a:pt x="57" y="36"/>
                </a:cubicBezTo>
                <a:cubicBezTo>
                  <a:pt x="56" y="35"/>
                  <a:pt x="54" y="34"/>
                  <a:pt x="53" y="34"/>
                </a:cubicBezTo>
                <a:lnTo>
                  <a:pt x="50" y="61"/>
                </a:lnTo>
                <a:close/>
                <a:moveTo>
                  <a:pt x="39" y="33"/>
                </a:moveTo>
                <a:cubicBezTo>
                  <a:pt x="36" y="34"/>
                  <a:pt x="34" y="34"/>
                  <a:pt x="33" y="35"/>
                </a:cubicBezTo>
                <a:cubicBezTo>
                  <a:pt x="31" y="36"/>
                  <a:pt x="30" y="36"/>
                  <a:pt x="29" y="37"/>
                </a:cubicBezTo>
                <a:cubicBezTo>
                  <a:pt x="28" y="38"/>
                  <a:pt x="27" y="39"/>
                  <a:pt x="27" y="41"/>
                </a:cubicBezTo>
                <a:cubicBezTo>
                  <a:pt x="26" y="42"/>
                  <a:pt x="26" y="43"/>
                  <a:pt x="26" y="44"/>
                </a:cubicBezTo>
                <a:cubicBezTo>
                  <a:pt x="26" y="47"/>
                  <a:pt x="27" y="50"/>
                  <a:pt x="29" y="52"/>
                </a:cubicBezTo>
                <a:cubicBezTo>
                  <a:pt x="31" y="53"/>
                  <a:pt x="33" y="55"/>
                  <a:pt x="36" y="56"/>
                </a:cubicBezTo>
                <a:lnTo>
                  <a:pt x="39" y="33"/>
                </a:lnTo>
                <a:close/>
                <a:moveTo>
                  <a:pt x="46" y="107"/>
                </a:moveTo>
                <a:cubicBezTo>
                  <a:pt x="54" y="105"/>
                  <a:pt x="58" y="101"/>
                  <a:pt x="58" y="93"/>
                </a:cubicBezTo>
                <a:cubicBezTo>
                  <a:pt x="58" y="90"/>
                  <a:pt x="57" y="88"/>
                  <a:pt x="55" y="86"/>
                </a:cubicBezTo>
                <a:cubicBezTo>
                  <a:pt x="54" y="84"/>
                  <a:pt x="51" y="83"/>
                  <a:pt x="48" y="82"/>
                </a:cubicBezTo>
                <a:lnTo>
                  <a:pt x="46" y="107"/>
                </a:lnTo>
                <a:close/>
              </a:path>
            </a:pathLst>
          </a:custGeom>
          <a:solidFill>
            <a:schemeClr val="bg1"/>
          </a:solidFill>
          <a:ln>
            <a:noFill/>
          </a:ln>
        </p:spPr>
        <p:txBody>
          <a:bodyPr vert="horz" wrap="square" lIns="91451" tIns="45725" rIns="91451" bIns="45725" numCol="1" anchor="t" anchorCtr="0" compatLnSpc="1">
            <a:prstTxWarp prst="textNoShape">
              <a:avLst/>
            </a:prstTxWarp>
          </a:bodyPr>
          <a:lstStyle/>
          <a:p>
            <a:endParaRPr lang="en-US">
              <a:latin typeface="+mj-lt"/>
            </a:endParaRPr>
          </a:p>
        </p:txBody>
      </p:sp>
      <p:grpSp>
        <p:nvGrpSpPr>
          <p:cNvPr id="66" name="Group 65">
            <a:extLst>
              <a:ext uri="{FF2B5EF4-FFF2-40B4-BE49-F238E27FC236}">
                <a16:creationId xmlns:a16="http://schemas.microsoft.com/office/drawing/2014/main" id="{8770F473-96B7-420D-8547-9EB924CA6DBB}"/>
              </a:ext>
            </a:extLst>
          </p:cNvPr>
          <p:cNvGrpSpPr/>
          <p:nvPr/>
        </p:nvGrpSpPr>
        <p:grpSpPr>
          <a:xfrm>
            <a:off x="19677855" y="4493611"/>
            <a:ext cx="576613" cy="1195906"/>
            <a:chOff x="4480561" y="5721986"/>
            <a:chExt cx="1008062" cy="2090738"/>
          </a:xfrm>
          <a:solidFill>
            <a:schemeClr val="bg1"/>
          </a:solidFill>
        </p:grpSpPr>
        <p:sp>
          <p:nvSpPr>
            <p:cNvPr id="67" name="Freeform 39">
              <a:extLst>
                <a:ext uri="{FF2B5EF4-FFF2-40B4-BE49-F238E27FC236}">
                  <a16:creationId xmlns:a16="http://schemas.microsoft.com/office/drawing/2014/main" id="{FCBB472C-C03C-4254-AB79-DFC55403B08C}"/>
                </a:ext>
              </a:extLst>
            </p:cNvPr>
            <p:cNvSpPr>
              <a:spLocks noEditPoints="1"/>
            </p:cNvSpPr>
            <p:nvPr/>
          </p:nvSpPr>
          <p:spPr bwMode="auto">
            <a:xfrm>
              <a:off x="4480561" y="5721986"/>
              <a:ext cx="1008062" cy="1536700"/>
            </a:xfrm>
            <a:custGeom>
              <a:avLst/>
              <a:gdLst>
                <a:gd name="T0" fmla="*/ 90 w 115"/>
                <a:gd name="T1" fmla="*/ 110 h 175"/>
                <a:gd name="T2" fmla="*/ 115 w 115"/>
                <a:gd name="T3" fmla="*/ 124 h 175"/>
                <a:gd name="T4" fmla="*/ 101 w 115"/>
                <a:gd name="T5" fmla="*/ 83 h 175"/>
                <a:gd name="T6" fmla="*/ 83 w 115"/>
                <a:gd name="T7" fmla="*/ 71 h 175"/>
                <a:gd name="T8" fmla="*/ 84 w 115"/>
                <a:gd name="T9" fmla="*/ 73 h 175"/>
                <a:gd name="T10" fmla="*/ 65 w 115"/>
                <a:gd name="T11" fmla="*/ 16 h 175"/>
                <a:gd name="T12" fmla="*/ 58 w 115"/>
                <a:gd name="T13" fmla="*/ 0 h 175"/>
                <a:gd name="T14" fmla="*/ 51 w 115"/>
                <a:gd name="T15" fmla="*/ 16 h 175"/>
                <a:gd name="T16" fmla="*/ 32 w 115"/>
                <a:gd name="T17" fmla="*/ 75 h 175"/>
                <a:gd name="T18" fmla="*/ 32 w 115"/>
                <a:gd name="T19" fmla="*/ 71 h 175"/>
                <a:gd name="T20" fmla="*/ 14 w 115"/>
                <a:gd name="T21" fmla="*/ 83 h 175"/>
                <a:gd name="T22" fmla="*/ 0 w 115"/>
                <a:gd name="T23" fmla="*/ 124 h 175"/>
                <a:gd name="T24" fmla="*/ 26 w 115"/>
                <a:gd name="T25" fmla="*/ 110 h 175"/>
                <a:gd name="T26" fmla="*/ 27 w 115"/>
                <a:gd name="T27" fmla="*/ 105 h 175"/>
                <a:gd name="T28" fmla="*/ 24 w 115"/>
                <a:gd name="T29" fmla="*/ 144 h 175"/>
                <a:gd name="T30" fmla="*/ 31 w 115"/>
                <a:gd name="T31" fmla="*/ 144 h 175"/>
                <a:gd name="T32" fmla="*/ 34 w 115"/>
                <a:gd name="T33" fmla="*/ 159 h 175"/>
                <a:gd name="T34" fmla="*/ 39 w 115"/>
                <a:gd name="T35" fmla="*/ 163 h 175"/>
                <a:gd name="T36" fmla="*/ 41 w 115"/>
                <a:gd name="T37" fmla="*/ 163 h 175"/>
                <a:gd name="T38" fmla="*/ 41 w 115"/>
                <a:gd name="T39" fmla="*/ 169 h 175"/>
                <a:gd name="T40" fmla="*/ 47 w 115"/>
                <a:gd name="T41" fmla="*/ 175 h 175"/>
                <a:gd name="T42" fmla="*/ 69 w 115"/>
                <a:gd name="T43" fmla="*/ 175 h 175"/>
                <a:gd name="T44" fmla="*/ 75 w 115"/>
                <a:gd name="T45" fmla="*/ 169 h 175"/>
                <a:gd name="T46" fmla="*/ 75 w 115"/>
                <a:gd name="T47" fmla="*/ 163 h 175"/>
                <a:gd name="T48" fmla="*/ 76 w 115"/>
                <a:gd name="T49" fmla="*/ 163 h 175"/>
                <a:gd name="T50" fmla="*/ 82 w 115"/>
                <a:gd name="T51" fmla="*/ 159 h 175"/>
                <a:gd name="T52" fmla="*/ 84 w 115"/>
                <a:gd name="T53" fmla="*/ 144 h 175"/>
                <a:gd name="T54" fmla="*/ 92 w 115"/>
                <a:gd name="T55" fmla="*/ 144 h 175"/>
                <a:gd name="T56" fmla="*/ 89 w 115"/>
                <a:gd name="T57" fmla="*/ 108 h 175"/>
                <a:gd name="T58" fmla="*/ 90 w 115"/>
                <a:gd name="T59" fmla="*/ 110 h 175"/>
                <a:gd name="T60" fmla="*/ 58 w 115"/>
                <a:gd name="T61" fmla="*/ 71 h 175"/>
                <a:gd name="T62" fmla="*/ 47 w 115"/>
                <a:gd name="T63" fmla="*/ 60 h 175"/>
                <a:gd name="T64" fmla="*/ 58 w 115"/>
                <a:gd name="T65" fmla="*/ 50 h 175"/>
                <a:gd name="T66" fmla="*/ 68 w 115"/>
                <a:gd name="T67" fmla="*/ 60 h 175"/>
                <a:gd name="T68" fmla="*/ 58 w 115"/>
                <a:gd name="T69" fmla="*/ 7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5" h="175">
                  <a:moveTo>
                    <a:pt x="90" y="110"/>
                  </a:moveTo>
                  <a:cubicBezTo>
                    <a:pt x="115" y="124"/>
                    <a:pt x="115" y="124"/>
                    <a:pt x="115" y="124"/>
                  </a:cubicBezTo>
                  <a:cubicBezTo>
                    <a:pt x="115" y="124"/>
                    <a:pt x="109" y="90"/>
                    <a:pt x="101" y="83"/>
                  </a:cubicBezTo>
                  <a:cubicBezTo>
                    <a:pt x="94" y="75"/>
                    <a:pt x="83" y="71"/>
                    <a:pt x="83" y="71"/>
                  </a:cubicBezTo>
                  <a:cubicBezTo>
                    <a:pt x="84" y="73"/>
                    <a:pt x="84" y="73"/>
                    <a:pt x="84" y="73"/>
                  </a:cubicBezTo>
                  <a:cubicBezTo>
                    <a:pt x="79" y="54"/>
                    <a:pt x="73" y="35"/>
                    <a:pt x="65" y="16"/>
                  </a:cubicBezTo>
                  <a:cubicBezTo>
                    <a:pt x="58" y="0"/>
                    <a:pt x="58" y="0"/>
                    <a:pt x="58" y="0"/>
                  </a:cubicBezTo>
                  <a:cubicBezTo>
                    <a:pt x="51" y="16"/>
                    <a:pt x="51" y="16"/>
                    <a:pt x="51" y="16"/>
                  </a:cubicBezTo>
                  <a:cubicBezTo>
                    <a:pt x="42" y="35"/>
                    <a:pt x="36" y="55"/>
                    <a:pt x="32" y="75"/>
                  </a:cubicBezTo>
                  <a:cubicBezTo>
                    <a:pt x="32" y="71"/>
                    <a:pt x="32" y="71"/>
                    <a:pt x="32" y="71"/>
                  </a:cubicBezTo>
                  <a:cubicBezTo>
                    <a:pt x="32" y="71"/>
                    <a:pt x="22" y="75"/>
                    <a:pt x="14" y="83"/>
                  </a:cubicBezTo>
                  <a:cubicBezTo>
                    <a:pt x="7" y="90"/>
                    <a:pt x="0" y="124"/>
                    <a:pt x="0" y="124"/>
                  </a:cubicBezTo>
                  <a:cubicBezTo>
                    <a:pt x="26" y="110"/>
                    <a:pt x="26" y="110"/>
                    <a:pt x="26" y="110"/>
                  </a:cubicBezTo>
                  <a:cubicBezTo>
                    <a:pt x="27" y="105"/>
                    <a:pt x="27" y="105"/>
                    <a:pt x="27" y="105"/>
                  </a:cubicBezTo>
                  <a:cubicBezTo>
                    <a:pt x="25" y="118"/>
                    <a:pt x="24" y="131"/>
                    <a:pt x="24" y="144"/>
                  </a:cubicBezTo>
                  <a:cubicBezTo>
                    <a:pt x="31" y="144"/>
                    <a:pt x="31" y="144"/>
                    <a:pt x="31" y="144"/>
                  </a:cubicBezTo>
                  <a:cubicBezTo>
                    <a:pt x="34" y="159"/>
                    <a:pt x="34" y="159"/>
                    <a:pt x="34" y="159"/>
                  </a:cubicBezTo>
                  <a:cubicBezTo>
                    <a:pt x="34" y="161"/>
                    <a:pt x="37" y="163"/>
                    <a:pt x="39" y="163"/>
                  </a:cubicBezTo>
                  <a:cubicBezTo>
                    <a:pt x="41" y="163"/>
                    <a:pt x="41" y="163"/>
                    <a:pt x="41" y="163"/>
                  </a:cubicBezTo>
                  <a:cubicBezTo>
                    <a:pt x="41" y="169"/>
                    <a:pt x="41" y="169"/>
                    <a:pt x="41" y="169"/>
                  </a:cubicBezTo>
                  <a:cubicBezTo>
                    <a:pt x="41" y="172"/>
                    <a:pt x="44" y="175"/>
                    <a:pt x="47" y="175"/>
                  </a:cubicBezTo>
                  <a:cubicBezTo>
                    <a:pt x="69" y="175"/>
                    <a:pt x="69" y="175"/>
                    <a:pt x="69" y="175"/>
                  </a:cubicBezTo>
                  <a:cubicBezTo>
                    <a:pt x="72" y="175"/>
                    <a:pt x="75" y="172"/>
                    <a:pt x="75" y="169"/>
                  </a:cubicBezTo>
                  <a:cubicBezTo>
                    <a:pt x="75" y="163"/>
                    <a:pt x="75" y="163"/>
                    <a:pt x="75" y="163"/>
                  </a:cubicBezTo>
                  <a:cubicBezTo>
                    <a:pt x="76" y="163"/>
                    <a:pt x="76" y="163"/>
                    <a:pt x="76" y="163"/>
                  </a:cubicBezTo>
                  <a:cubicBezTo>
                    <a:pt x="79" y="163"/>
                    <a:pt x="81" y="161"/>
                    <a:pt x="82" y="159"/>
                  </a:cubicBezTo>
                  <a:cubicBezTo>
                    <a:pt x="84" y="144"/>
                    <a:pt x="84" y="144"/>
                    <a:pt x="84" y="144"/>
                  </a:cubicBezTo>
                  <a:cubicBezTo>
                    <a:pt x="92" y="144"/>
                    <a:pt x="92" y="144"/>
                    <a:pt x="92" y="144"/>
                  </a:cubicBezTo>
                  <a:cubicBezTo>
                    <a:pt x="92" y="132"/>
                    <a:pt x="91" y="120"/>
                    <a:pt x="89" y="108"/>
                  </a:cubicBezTo>
                  <a:lnTo>
                    <a:pt x="90" y="110"/>
                  </a:lnTo>
                  <a:close/>
                  <a:moveTo>
                    <a:pt x="58" y="71"/>
                  </a:moveTo>
                  <a:cubicBezTo>
                    <a:pt x="52" y="71"/>
                    <a:pt x="47" y="66"/>
                    <a:pt x="47" y="60"/>
                  </a:cubicBezTo>
                  <a:cubicBezTo>
                    <a:pt x="47" y="55"/>
                    <a:pt x="52" y="50"/>
                    <a:pt x="58" y="50"/>
                  </a:cubicBezTo>
                  <a:cubicBezTo>
                    <a:pt x="64" y="50"/>
                    <a:pt x="68" y="55"/>
                    <a:pt x="68" y="60"/>
                  </a:cubicBezTo>
                  <a:cubicBezTo>
                    <a:pt x="68" y="66"/>
                    <a:pt x="64" y="71"/>
                    <a:pt x="58"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latin typeface="+mj-lt"/>
              </a:endParaRPr>
            </a:p>
          </p:txBody>
        </p:sp>
        <p:sp>
          <p:nvSpPr>
            <p:cNvPr id="68" name="Freeform 40">
              <a:extLst>
                <a:ext uri="{FF2B5EF4-FFF2-40B4-BE49-F238E27FC236}">
                  <a16:creationId xmlns:a16="http://schemas.microsoft.com/office/drawing/2014/main" id="{4D1811F1-A0DC-4336-A9C5-EAD27150D79D}"/>
                </a:ext>
              </a:extLst>
            </p:cNvPr>
            <p:cNvSpPr>
              <a:spLocks/>
            </p:cNvSpPr>
            <p:nvPr/>
          </p:nvSpPr>
          <p:spPr bwMode="auto">
            <a:xfrm>
              <a:off x="4691697" y="5721986"/>
              <a:ext cx="595312" cy="1263650"/>
            </a:xfrm>
            <a:custGeom>
              <a:avLst/>
              <a:gdLst>
                <a:gd name="T0" fmla="*/ 34 w 68"/>
                <a:gd name="T1" fmla="*/ 0 h 144"/>
                <a:gd name="T2" fmla="*/ 27 w 68"/>
                <a:gd name="T3" fmla="*/ 16 h 144"/>
                <a:gd name="T4" fmla="*/ 0 w 68"/>
                <a:gd name="T5" fmla="*/ 144 h 144"/>
                <a:gd name="T6" fmla="*/ 0 w 68"/>
                <a:gd name="T7" fmla="*/ 144 h 144"/>
                <a:gd name="T8" fmla="*/ 68 w 68"/>
                <a:gd name="T9" fmla="*/ 144 h 144"/>
                <a:gd name="T10" fmla="*/ 68 w 68"/>
                <a:gd name="T11" fmla="*/ 144 h 144"/>
                <a:gd name="T12" fmla="*/ 41 w 68"/>
                <a:gd name="T13" fmla="*/ 16 h 144"/>
                <a:gd name="T14" fmla="*/ 34 w 68"/>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 h="144">
                  <a:moveTo>
                    <a:pt x="34" y="0"/>
                  </a:moveTo>
                  <a:cubicBezTo>
                    <a:pt x="27" y="16"/>
                    <a:pt x="27" y="16"/>
                    <a:pt x="27" y="16"/>
                  </a:cubicBezTo>
                  <a:cubicBezTo>
                    <a:pt x="9" y="57"/>
                    <a:pt x="0" y="100"/>
                    <a:pt x="0" y="144"/>
                  </a:cubicBezTo>
                  <a:cubicBezTo>
                    <a:pt x="0" y="144"/>
                    <a:pt x="0" y="144"/>
                    <a:pt x="0" y="144"/>
                  </a:cubicBezTo>
                  <a:cubicBezTo>
                    <a:pt x="68" y="144"/>
                    <a:pt x="68" y="144"/>
                    <a:pt x="68" y="144"/>
                  </a:cubicBezTo>
                  <a:cubicBezTo>
                    <a:pt x="68" y="144"/>
                    <a:pt x="68" y="144"/>
                    <a:pt x="68" y="144"/>
                  </a:cubicBezTo>
                  <a:cubicBezTo>
                    <a:pt x="68" y="100"/>
                    <a:pt x="59" y="57"/>
                    <a:pt x="41" y="16"/>
                  </a:cubicBezTo>
                  <a:lnTo>
                    <a:pt x="34" y="0"/>
                  </a:lnTo>
                  <a:close/>
                </a:path>
              </a:pathLst>
            </a:custGeom>
            <a:solidFill>
              <a:srgbClr val="FFFFFF"/>
            </a:solidFill>
            <a:ln w="34925" cap="flat">
              <a:solidFill>
                <a:srgbClr val="FF3654"/>
              </a:solidFill>
              <a:prstDash val="solid"/>
              <a:miter lim="800000"/>
              <a:headEnd/>
              <a:tailEnd/>
            </a:ln>
          </p:spPr>
          <p:txBody>
            <a:bodyPr vert="horz" wrap="square" lIns="91451" tIns="45725" rIns="91451" bIns="45725" numCol="1" anchor="t" anchorCtr="0" compatLnSpc="1">
              <a:prstTxWarp prst="textNoShape">
                <a:avLst/>
              </a:prstTxWarp>
            </a:bodyPr>
            <a:lstStyle/>
            <a:p>
              <a:endParaRPr lang="en-US">
                <a:latin typeface="+mj-lt"/>
              </a:endParaRPr>
            </a:p>
          </p:txBody>
        </p:sp>
        <p:sp>
          <p:nvSpPr>
            <p:cNvPr id="69" name="Freeform 41">
              <a:extLst>
                <a:ext uri="{FF2B5EF4-FFF2-40B4-BE49-F238E27FC236}">
                  <a16:creationId xmlns:a16="http://schemas.microsoft.com/office/drawing/2014/main" id="{BD1A891D-43B2-492D-A7AA-8A7E126131DD}"/>
                </a:ext>
              </a:extLst>
            </p:cNvPr>
            <p:cNvSpPr>
              <a:spLocks/>
            </p:cNvSpPr>
            <p:nvPr/>
          </p:nvSpPr>
          <p:spPr bwMode="auto">
            <a:xfrm>
              <a:off x="4752023" y="6985636"/>
              <a:ext cx="465137" cy="168275"/>
            </a:xfrm>
            <a:custGeom>
              <a:avLst/>
              <a:gdLst>
                <a:gd name="T0" fmla="*/ 0 w 53"/>
                <a:gd name="T1" fmla="*/ 0 h 19"/>
                <a:gd name="T2" fmla="*/ 3 w 53"/>
                <a:gd name="T3" fmla="*/ 15 h 19"/>
                <a:gd name="T4" fmla="*/ 8 w 53"/>
                <a:gd name="T5" fmla="*/ 19 h 19"/>
                <a:gd name="T6" fmla="*/ 45 w 53"/>
                <a:gd name="T7" fmla="*/ 19 h 19"/>
                <a:gd name="T8" fmla="*/ 51 w 53"/>
                <a:gd name="T9" fmla="*/ 15 h 19"/>
                <a:gd name="T10" fmla="*/ 53 w 53"/>
                <a:gd name="T11" fmla="*/ 0 h 19"/>
                <a:gd name="T12" fmla="*/ 0 w 53"/>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53" h="19">
                  <a:moveTo>
                    <a:pt x="0" y="0"/>
                  </a:moveTo>
                  <a:cubicBezTo>
                    <a:pt x="3" y="15"/>
                    <a:pt x="3" y="15"/>
                    <a:pt x="3" y="15"/>
                  </a:cubicBezTo>
                  <a:cubicBezTo>
                    <a:pt x="3" y="17"/>
                    <a:pt x="6" y="19"/>
                    <a:pt x="8" y="19"/>
                  </a:cubicBezTo>
                  <a:cubicBezTo>
                    <a:pt x="45" y="19"/>
                    <a:pt x="45" y="19"/>
                    <a:pt x="45" y="19"/>
                  </a:cubicBezTo>
                  <a:cubicBezTo>
                    <a:pt x="48" y="19"/>
                    <a:pt x="50" y="17"/>
                    <a:pt x="51" y="15"/>
                  </a:cubicBezTo>
                  <a:cubicBezTo>
                    <a:pt x="53" y="0"/>
                    <a:pt x="53" y="0"/>
                    <a:pt x="53" y="0"/>
                  </a:cubicBezTo>
                  <a:lnTo>
                    <a:pt x="0" y="0"/>
                  </a:lnTo>
                  <a:close/>
                </a:path>
              </a:pathLst>
            </a:custGeom>
            <a:grpFill/>
            <a:ln w="34925" cap="flat">
              <a:solidFill>
                <a:srgbClr val="FF3654"/>
              </a:solidFill>
              <a:prstDash val="solid"/>
              <a:miter lim="800000"/>
              <a:headEnd/>
              <a:tailEnd/>
            </a:ln>
          </p:spPr>
          <p:txBody>
            <a:bodyPr vert="horz" wrap="square" lIns="91451" tIns="45725" rIns="91451" bIns="45725" numCol="1" anchor="t" anchorCtr="0" compatLnSpc="1">
              <a:prstTxWarp prst="textNoShape">
                <a:avLst/>
              </a:prstTxWarp>
            </a:bodyPr>
            <a:lstStyle/>
            <a:p>
              <a:endParaRPr lang="en-US">
                <a:latin typeface="+mj-lt"/>
              </a:endParaRPr>
            </a:p>
          </p:txBody>
        </p:sp>
        <p:sp>
          <p:nvSpPr>
            <p:cNvPr id="70" name="Oval 42">
              <a:extLst>
                <a:ext uri="{FF2B5EF4-FFF2-40B4-BE49-F238E27FC236}">
                  <a16:creationId xmlns:a16="http://schemas.microsoft.com/office/drawing/2014/main" id="{D7FBA380-7380-4C91-AA7D-50BA5DAAC3C7}"/>
                </a:ext>
              </a:extLst>
            </p:cNvPr>
            <p:cNvSpPr>
              <a:spLocks noChangeArrowheads="1"/>
            </p:cNvSpPr>
            <p:nvPr/>
          </p:nvSpPr>
          <p:spPr bwMode="auto">
            <a:xfrm>
              <a:off x="4893311" y="6160136"/>
              <a:ext cx="184150" cy="184150"/>
            </a:xfrm>
            <a:prstGeom prst="ellipse">
              <a:avLst/>
            </a:prstGeom>
            <a:grpFill/>
            <a:ln w="34925" cap="flat">
              <a:solidFill>
                <a:srgbClr val="FF3654"/>
              </a:solidFill>
              <a:prstDash val="solid"/>
              <a:miter lim="800000"/>
              <a:headEnd/>
              <a:tailEnd/>
            </a:ln>
          </p:spPr>
          <p:txBody>
            <a:bodyPr vert="horz" wrap="square" lIns="91451" tIns="45725" rIns="91451" bIns="45725" numCol="1" anchor="t" anchorCtr="0" compatLnSpc="1">
              <a:prstTxWarp prst="textNoShape">
                <a:avLst/>
              </a:prstTxWarp>
            </a:bodyPr>
            <a:lstStyle/>
            <a:p>
              <a:endParaRPr lang="en-US">
                <a:latin typeface="+mj-lt"/>
              </a:endParaRPr>
            </a:p>
          </p:txBody>
        </p:sp>
        <p:sp>
          <p:nvSpPr>
            <p:cNvPr id="71" name="Freeform 43">
              <a:extLst>
                <a:ext uri="{FF2B5EF4-FFF2-40B4-BE49-F238E27FC236}">
                  <a16:creationId xmlns:a16="http://schemas.microsoft.com/office/drawing/2014/main" id="{9DB5F2A8-46A2-4FAA-B82E-AB8E51A61666}"/>
                </a:ext>
              </a:extLst>
            </p:cNvPr>
            <p:cNvSpPr>
              <a:spLocks/>
            </p:cNvSpPr>
            <p:nvPr/>
          </p:nvSpPr>
          <p:spPr bwMode="auto">
            <a:xfrm>
              <a:off x="4480561" y="6344286"/>
              <a:ext cx="280987" cy="466725"/>
            </a:xfrm>
            <a:custGeom>
              <a:avLst/>
              <a:gdLst>
                <a:gd name="T0" fmla="*/ 32 w 32"/>
                <a:gd name="T1" fmla="*/ 0 h 53"/>
                <a:gd name="T2" fmla="*/ 14 w 32"/>
                <a:gd name="T3" fmla="*/ 12 h 53"/>
                <a:gd name="T4" fmla="*/ 0 w 32"/>
                <a:gd name="T5" fmla="*/ 53 h 53"/>
                <a:gd name="T6" fmla="*/ 26 w 32"/>
                <a:gd name="T7" fmla="*/ 39 h 53"/>
              </a:gdLst>
              <a:ahLst/>
              <a:cxnLst>
                <a:cxn ang="0">
                  <a:pos x="T0" y="T1"/>
                </a:cxn>
                <a:cxn ang="0">
                  <a:pos x="T2" y="T3"/>
                </a:cxn>
                <a:cxn ang="0">
                  <a:pos x="T4" y="T5"/>
                </a:cxn>
                <a:cxn ang="0">
                  <a:pos x="T6" y="T7"/>
                </a:cxn>
              </a:cxnLst>
              <a:rect l="0" t="0" r="r" b="b"/>
              <a:pathLst>
                <a:path w="32" h="53">
                  <a:moveTo>
                    <a:pt x="32" y="0"/>
                  </a:moveTo>
                  <a:cubicBezTo>
                    <a:pt x="32" y="0"/>
                    <a:pt x="22" y="4"/>
                    <a:pt x="14" y="12"/>
                  </a:cubicBezTo>
                  <a:cubicBezTo>
                    <a:pt x="7" y="19"/>
                    <a:pt x="0" y="53"/>
                    <a:pt x="0" y="53"/>
                  </a:cubicBezTo>
                  <a:cubicBezTo>
                    <a:pt x="26" y="39"/>
                    <a:pt x="26" y="39"/>
                    <a:pt x="26" y="39"/>
                  </a:cubicBezTo>
                </a:path>
              </a:pathLst>
            </a:custGeom>
            <a:grpFill/>
            <a:ln w="34925" cap="flat">
              <a:solidFill>
                <a:srgbClr val="FF3654"/>
              </a:solidFill>
              <a:prstDash val="solid"/>
              <a:miter lim="800000"/>
              <a:headEnd/>
              <a:tailEnd/>
            </a:ln>
          </p:spPr>
          <p:txBody>
            <a:bodyPr vert="horz" wrap="square" lIns="91451" tIns="45725" rIns="91451" bIns="45725" numCol="1" anchor="t" anchorCtr="0" compatLnSpc="1">
              <a:prstTxWarp prst="textNoShape">
                <a:avLst/>
              </a:prstTxWarp>
            </a:bodyPr>
            <a:lstStyle/>
            <a:p>
              <a:endParaRPr lang="en-US">
                <a:latin typeface="+mj-lt"/>
              </a:endParaRPr>
            </a:p>
          </p:txBody>
        </p:sp>
        <p:sp>
          <p:nvSpPr>
            <p:cNvPr id="72" name="Freeform 44">
              <a:extLst>
                <a:ext uri="{FF2B5EF4-FFF2-40B4-BE49-F238E27FC236}">
                  <a16:creationId xmlns:a16="http://schemas.microsoft.com/office/drawing/2014/main" id="{EDF86911-F7FC-48E0-88E5-6EF44C460F07}"/>
                </a:ext>
              </a:extLst>
            </p:cNvPr>
            <p:cNvSpPr>
              <a:spLocks/>
            </p:cNvSpPr>
            <p:nvPr/>
          </p:nvSpPr>
          <p:spPr bwMode="auto">
            <a:xfrm>
              <a:off x="5207636" y="6344286"/>
              <a:ext cx="280987" cy="466725"/>
            </a:xfrm>
            <a:custGeom>
              <a:avLst/>
              <a:gdLst>
                <a:gd name="T0" fmla="*/ 0 w 32"/>
                <a:gd name="T1" fmla="*/ 0 h 53"/>
                <a:gd name="T2" fmla="*/ 18 w 32"/>
                <a:gd name="T3" fmla="*/ 12 h 53"/>
                <a:gd name="T4" fmla="*/ 32 w 32"/>
                <a:gd name="T5" fmla="*/ 53 h 53"/>
                <a:gd name="T6" fmla="*/ 7 w 32"/>
                <a:gd name="T7" fmla="*/ 39 h 53"/>
              </a:gdLst>
              <a:ahLst/>
              <a:cxnLst>
                <a:cxn ang="0">
                  <a:pos x="T0" y="T1"/>
                </a:cxn>
                <a:cxn ang="0">
                  <a:pos x="T2" y="T3"/>
                </a:cxn>
                <a:cxn ang="0">
                  <a:pos x="T4" y="T5"/>
                </a:cxn>
                <a:cxn ang="0">
                  <a:pos x="T6" y="T7"/>
                </a:cxn>
              </a:cxnLst>
              <a:rect l="0" t="0" r="r" b="b"/>
              <a:pathLst>
                <a:path w="32" h="53">
                  <a:moveTo>
                    <a:pt x="0" y="0"/>
                  </a:moveTo>
                  <a:cubicBezTo>
                    <a:pt x="0" y="0"/>
                    <a:pt x="11" y="4"/>
                    <a:pt x="18" y="12"/>
                  </a:cubicBezTo>
                  <a:cubicBezTo>
                    <a:pt x="26" y="19"/>
                    <a:pt x="32" y="53"/>
                    <a:pt x="32" y="53"/>
                  </a:cubicBezTo>
                  <a:cubicBezTo>
                    <a:pt x="7" y="39"/>
                    <a:pt x="7" y="39"/>
                    <a:pt x="7" y="39"/>
                  </a:cubicBezTo>
                </a:path>
              </a:pathLst>
            </a:custGeom>
            <a:grpFill/>
            <a:ln w="34925" cap="flat">
              <a:solidFill>
                <a:srgbClr val="FF3654"/>
              </a:solidFill>
              <a:prstDash val="solid"/>
              <a:miter lim="800000"/>
              <a:headEnd/>
              <a:tailEnd/>
            </a:ln>
          </p:spPr>
          <p:txBody>
            <a:bodyPr vert="horz" wrap="square" lIns="91451" tIns="45725" rIns="91451" bIns="45725" numCol="1" anchor="t" anchorCtr="0" compatLnSpc="1">
              <a:prstTxWarp prst="textNoShape">
                <a:avLst/>
              </a:prstTxWarp>
            </a:bodyPr>
            <a:lstStyle/>
            <a:p>
              <a:endParaRPr lang="en-US">
                <a:latin typeface="+mj-lt"/>
              </a:endParaRPr>
            </a:p>
          </p:txBody>
        </p:sp>
        <p:sp>
          <p:nvSpPr>
            <p:cNvPr id="73" name="Freeform 45">
              <a:extLst>
                <a:ext uri="{FF2B5EF4-FFF2-40B4-BE49-F238E27FC236}">
                  <a16:creationId xmlns:a16="http://schemas.microsoft.com/office/drawing/2014/main" id="{DDD4C507-26A8-4BCD-8CCF-2000A4390355}"/>
                </a:ext>
              </a:extLst>
            </p:cNvPr>
            <p:cNvSpPr>
              <a:spLocks/>
            </p:cNvSpPr>
            <p:nvPr/>
          </p:nvSpPr>
          <p:spPr bwMode="auto">
            <a:xfrm>
              <a:off x="4839336" y="7153911"/>
              <a:ext cx="298450" cy="104775"/>
            </a:xfrm>
            <a:custGeom>
              <a:avLst/>
              <a:gdLst>
                <a:gd name="T0" fmla="*/ 28 w 34"/>
                <a:gd name="T1" fmla="*/ 12 h 12"/>
                <a:gd name="T2" fmla="*/ 6 w 34"/>
                <a:gd name="T3" fmla="*/ 12 h 12"/>
                <a:gd name="T4" fmla="*/ 0 w 34"/>
                <a:gd name="T5" fmla="*/ 6 h 12"/>
                <a:gd name="T6" fmla="*/ 0 w 34"/>
                <a:gd name="T7" fmla="*/ 0 h 12"/>
                <a:gd name="T8" fmla="*/ 34 w 34"/>
                <a:gd name="T9" fmla="*/ 0 h 12"/>
                <a:gd name="T10" fmla="*/ 34 w 34"/>
                <a:gd name="T11" fmla="*/ 6 h 12"/>
                <a:gd name="T12" fmla="*/ 28 w 34"/>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34" h="12">
                  <a:moveTo>
                    <a:pt x="28" y="12"/>
                  </a:moveTo>
                  <a:cubicBezTo>
                    <a:pt x="6" y="12"/>
                    <a:pt x="6" y="12"/>
                    <a:pt x="6" y="12"/>
                  </a:cubicBezTo>
                  <a:cubicBezTo>
                    <a:pt x="3" y="12"/>
                    <a:pt x="0" y="9"/>
                    <a:pt x="0" y="6"/>
                  </a:cubicBezTo>
                  <a:cubicBezTo>
                    <a:pt x="0" y="0"/>
                    <a:pt x="0" y="0"/>
                    <a:pt x="0" y="0"/>
                  </a:cubicBezTo>
                  <a:cubicBezTo>
                    <a:pt x="34" y="0"/>
                    <a:pt x="34" y="0"/>
                    <a:pt x="34" y="0"/>
                  </a:cubicBezTo>
                  <a:cubicBezTo>
                    <a:pt x="34" y="6"/>
                    <a:pt x="34" y="6"/>
                    <a:pt x="34" y="6"/>
                  </a:cubicBezTo>
                  <a:cubicBezTo>
                    <a:pt x="34" y="9"/>
                    <a:pt x="31" y="12"/>
                    <a:pt x="28" y="12"/>
                  </a:cubicBezTo>
                  <a:close/>
                </a:path>
              </a:pathLst>
            </a:custGeom>
            <a:grpFill/>
            <a:ln w="34925" cap="flat">
              <a:solidFill>
                <a:srgbClr val="FF3654"/>
              </a:solidFill>
              <a:prstDash val="solid"/>
              <a:miter lim="800000"/>
              <a:headEnd/>
              <a:tailEnd/>
            </a:ln>
          </p:spPr>
          <p:txBody>
            <a:bodyPr vert="horz" wrap="square" lIns="91451" tIns="45725" rIns="91451" bIns="45725" numCol="1" anchor="t" anchorCtr="0" compatLnSpc="1">
              <a:prstTxWarp prst="textNoShape">
                <a:avLst/>
              </a:prstTxWarp>
            </a:bodyPr>
            <a:lstStyle/>
            <a:p>
              <a:endParaRPr lang="en-US">
                <a:latin typeface="+mj-lt"/>
              </a:endParaRPr>
            </a:p>
          </p:txBody>
        </p:sp>
        <p:sp>
          <p:nvSpPr>
            <p:cNvPr id="74" name="Line 46">
              <a:extLst>
                <a:ext uri="{FF2B5EF4-FFF2-40B4-BE49-F238E27FC236}">
                  <a16:creationId xmlns:a16="http://schemas.microsoft.com/office/drawing/2014/main" id="{B8FBB0E4-51E8-4E2E-9534-608462E0C9B3}"/>
                </a:ext>
              </a:extLst>
            </p:cNvPr>
            <p:cNvSpPr>
              <a:spLocks noChangeShapeType="1"/>
            </p:cNvSpPr>
            <p:nvPr/>
          </p:nvSpPr>
          <p:spPr bwMode="auto">
            <a:xfrm>
              <a:off x="4988561" y="7338061"/>
              <a:ext cx="0" cy="474663"/>
            </a:xfrm>
            <a:prstGeom prst="line">
              <a:avLst/>
            </a:prstGeom>
            <a:grpFill/>
            <a:ln w="34925" cap="flat">
              <a:solidFill>
                <a:srgbClr val="FF3654"/>
              </a:solidFill>
              <a:prstDash val="solid"/>
              <a:miter lim="800000"/>
              <a:headEnd/>
              <a:tailEnd/>
            </a:ln>
          </p:spPr>
          <p:txBody>
            <a:bodyPr vert="horz" wrap="square" lIns="91451" tIns="45725" rIns="91451" bIns="45725" numCol="1" anchor="t" anchorCtr="0" compatLnSpc="1">
              <a:prstTxWarp prst="textNoShape">
                <a:avLst/>
              </a:prstTxWarp>
            </a:bodyPr>
            <a:lstStyle/>
            <a:p>
              <a:endParaRPr lang="en-US">
                <a:latin typeface="+mj-lt"/>
              </a:endParaRPr>
            </a:p>
          </p:txBody>
        </p:sp>
        <p:sp>
          <p:nvSpPr>
            <p:cNvPr id="75" name="Line 47">
              <a:extLst>
                <a:ext uri="{FF2B5EF4-FFF2-40B4-BE49-F238E27FC236}">
                  <a16:creationId xmlns:a16="http://schemas.microsoft.com/office/drawing/2014/main" id="{9959B4F9-EF73-4AD6-98A9-717E4A1A6474}"/>
                </a:ext>
              </a:extLst>
            </p:cNvPr>
            <p:cNvSpPr>
              <a:spLocks noChangeShapeType="1"/>
            </p:cNvSpPr>
            <p:nvPr/>
          </p:nvSpPr>
          <p:spPr bwMode="auto">
            <a:xfrm>
              <a:off x="4893311" y="7338061"/>
              <a:ext cx="0" cy="323850"/>
            </a:xfrm>
            <a:prstGeom prst="line">
              <a:avLst/>
            </a:prstGeom>
            <a:grpFill/>
            <a:ln w="34925" cap="flat">
              <a:solidFill>
                <a:srgbClr val="FF3654"/>
              </a:solidFill>
              <a:prstDash val="solid"/>
              <a:miter lim="800000"/>
              <a:headEnd/>
              <a:tailEnd/>
            </a:ln>
          </p:spPr>
          <p:txBody>
            <a:bodyPr vert="horz" wrap="square" lIns="91451" tIns="45725" rIns="91451" bIns="45725" numCol="1" anchor="t" anchorCtr="0" compatLnSpc="1">
              <a:prstTxWarp prst="textNoShape">
                <a:avLst/>
              </a:prstTxWarp>
            </a:bodyPr>
            <a:lstStyle/>
            <a:p>
              <a:endParaRPr lang="en-US">
                <a:latin typeface="+mj-lt"/>
              </a:endParaRPr>
            </a:p>
          </p:txBody>
        </p:sp>
        <p:sp>
          <p:nvSpPr>
            <p:cNvPr id="76" name="Line 48">
              <a:extLst>
                <a:ext uri="{FF2B5EF4-FFF2-40B4-BE49-F238E27FC236}">
                  <a16:creationId xmlns:a16="http://schemas.microsoft.com/office/drawing/2014/main" id="{41B1F5E8-6379-49D2-BEC3-CC9CAB3114C6}"/>
                </a:ext>
              </a:extLst>
            </p:cNvPr>
            <p:cNvSpPr>
              <a:spLocks noChangeShapeType="1"/>
            </p:cNvSpPr>
            <p:nvPr/>
          </p:nvSpPr>
          <p:spPr bwMode="auto">
            <a:xfrm>
              <a:off x="5077461" y="7338061"/>
              <a:ext cx="0" cy="323850"/>
            </a:xfrm>
            <a:prstGeom prst="line">
              <a:avLst/>
            </a:prstGeom>
            <a:grpFill/>
            <a:ln w="34925" cap="flat">
              <a:solidFill>
                <a:srgbClr val="FF3654"/>
              </a:solidFill>
              <a:prstDash val="solid"/>
              <a:miter lim="800000"/>
              <a:headEnd/>
              <a:tailEnd/>
            </a:ln>
          </p:spPr>
          <p:txBody>
            <a:bodyPr vert="horz" wrap="square" lIns="91451" tIns="45725" rIns="91451" bIns="45725" numCol="1" anchor="t" anchorCtr="0" compatLnSpc="1">
              <a:prstTxWarp prst="textNoShape">
                <a:avLst/>
              </a:prstTxWarp>
            </a:bodyPr>
            <a:lstStyle/>
            <a:p>
              <a:endParaRPr lang="en-US">
                <a:latin typeface="+mj-lt"/>
              </a:endParaRPr>
            </a:p>
          </p:txBody>
        </p:sp>
      </p:grpSp>
      <p:sp>
        <p:nvSpPr>
          <p:cNvPr id="3" name="Title 2">
            <a:extLst>
              <a:ext uri="{FF2B5EF4-FFF2-40B4-BE49-F238E27FC236}">
                <a16:creationId xmlns:a16="http://schemas.microsoft.com/office/drawing/2014/main" id="{AC9A5AEA-2918-4148-939D-9A57C28EAB63}"/>
              </a:ext>
            </a:extLst>
          </p:cNvPr>
          <p:cNvSpPr>
            <a:spLocks noGrp="1"/>
          </p:cNvSpPr>
          <p:nvPr>
            <p:ph type="title"/>
          </p:nvPr>
        </p:nvSpPr>
        <p:spPr/>
        <p:txBody>
          <a:bodyPr/>
          <a:lstStyle/>
          <a:p>
            <a:r>
              <a:rPr lang="en-US" dirty="0"/>
              <a:t>TITLE HERE </a:t>
            </a:r>
          </a:p>
        </p:txBody>
      </p:sp>
    </p:spTree>
    <p:custDataLst>
      <p:tags r:id="rId1"/>
    </p:custDataLst>
    <p:extLst>
      <p:ext uri="{BB962C8B-B14F-4D97-AF65-F5344CB8AC3E}">
        <p14:creationId xmlns:p14="http://schemas.microsoft.com/office/powerpoint/2010/main" val="2937585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7356041" y="6697788"/>
            <a:ext cx="4372134" cy="2292705"/>
            <a:chOff x="3677507" y="3348506"/>
            <a:chExt cx="2185814" cy="1146220"/>
          </a:xfrm>
        </p:grpSpPr>
        <p:sp>
          <p:nvSpPr>
            <p:cNvPr id="41" name="Freeform 11"/>
            <p:cNvSpPr>
              <a:spLocks/>
            </p:cNvSpPr>
            <p:nvPr/>
          </p:nvSpPr>
          <p:spPr bwMode="auto">
            <a:xfrm>
              <a:off x="3677507" y="3348506"/>
              <a:ext cx="2185814" cy="726110"/>
            </a:xfrm>
            <a:custGeom>
              <a:avLst/>
              <a:gdLst>
                <a:gd name="T0" fmla="*/ 985 w 985"/>
                <a:gd name="T1" fmla="*/ 265 h 449"/>
                <a:gd name="T2" fmla="*/ 492 w 985"/>
                <a:gd name="T3" fmla="*/ 0 h 449"/>
                <a:gd name="T4" fmla="*/ 0 w 985"/>
                <a:gd name="T5" fmla="*/ 265 h 449"/>
                <a:gd name="T6" fmla="*/ 0 w 985"/>
                <a:gd name="T7" fmla="*/ 449 h 449"/>
                <a:gd name="T8" fmla="*/ 492 w 985"/>
                <a:gd name="T9" fmla="*/ 183 h 449"/>
                <a:gd name="T10" fmla="*/ 985 w 985"/>
                <a:gd name="T11" fmla="*/ 449 h 449"/>
                <a:gd name="T12" fmla="*/ 985 w 985"/>
                <a:gd name="T13" fmla="*/ 265 h 449"/>
              </a:gdLst>
              <a:ahLst/>
              <a:cxnLst>
                <a:cxn ang="0">
                  <a:pos x="T0" y="T1"/>
                </a:cxn>
                <a:cxn ang="0">
                  <a:pos x="T2" y="T3"/>
                </a:cxn>
                <a:cxn ang="0">
                  <a:pos x="T4" y="T5"/>
                </a:cxn>
                <a:cxn ang="0">
                  <a:pos x="T6" y="T7"/>
                </a:cxn>
                <a:cxn ang="0">
                  <a:pos x="T8" y="T9"/>
                </a:cxn>
                <a:cxn ang="0">
                  <a:pos x="T10" y="T11"/>
                </a:cxn>
                <a:cxn ang="0">
                  <a:pos x="T12" y="T13"/>
                </a:cxn>
              </a:cxnLst>
              <a:rect l="0" t="0" r="r" b="b"/>
              <a:pathLst>
                <a:path w="985" h="449">
                  <a:moveTo>
                    <a:pt x="985" y="265"/>
                  </a:moveTo>
                  <a:cubicBezTo>
                    <a:pt x="985" y="119"/>
                    <a:pt x="764" y="0"/>
                    <a:pt x="492" y="0"/>
                  </a:cubicBezTo>
                  <a:cubicBezTo>
                    <a:pt x="220" y="0"/>
                    <a:pt x="0" y="119"/>
                    <a:pt x="0" y="265"/>
                  </a:cubicBezTo>
                  <a:cubicBezTo>
                    <a:pt x="0" y="449"/>
                    <a:pt x="0" y="449"/>
                    <a:pt x="0" y="449"/>
                  </a:cubicBezTo>
                  <a:cubicBezTo>
                    <a:pt x="0" y="302"/>
                    <a:pt x="220" y="183"/>
                    <a:pt x="492" y="183"/>
                  </a:cubicBezTo>
                  <a:cubicBezTo>
                    <a:pt x="764" y="183"/>
                    <a:pt x="985" y="302"/>
                    <a:pt x="985" y="449"/>
                  </a:cubicBezTo>
                  <a:lnTo>
                    <a:pt x="985" y="265"/>
                  </a:lnTo>
                  <a:close/>
                </a:path>
              </a:pathLst>
            </a:custGeom>
            <a:gradFill>
              <a:gsLst>
                <a:gs pos="0">
                  <a:schemeClr val="accent2">
                    <a:lumMod val="81000"/>
                  </a:schemeClr>
                </a:gs>
                <a:gs pos="100000">
                  <a:schemeClr val="accent2">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42" name="Freeform 12"/>
            <p:cNvSpPr>
              <a:spLocks noEditPoints="1"/>
            </p:cNvSpPr>
            <p:nvPr/>
          </p:nvSpPr>
          <p:spPr bwMode="auto">
            <a:xfrm>
              <a:off x="3677507" y="3348506"/>
              <a:ext cx="2185814" cy="858353"/>
            </a:xfrm>
            <a:custGeom>
              <a:avLst/>
              <a:gdLst>
                <a:gd name="T0" fmla="*/ 492 w 985"/>
                <a:gd name="T1" fmla="*/ 60 h 531"/>
                <a:gd name="T2" fmla="*/ 925 w 985"/>
                <a:gd name="T3" fmla="*/ 265 h 531"/>
                <a:gd name="T4" fmla="*/ 492 w 985"/>
                <a:gd name="T5" fmla="*/ 471 h 531"/>
                <a:gd name="T6" fmla="*/ 60 w 985"/>
                <a:gd name="T7" fmla="*/ 265 h 531"/>
                <a:gd name="T8" fmla="*/ 492 w 985"/>
                <a:gd name="T9" fmla="*/ 60 h 531"/>
                <a:gd name="T10" fmla="*/ 492 w 985"/>
                <a:gd name="T11" fmla="*/ 0 h 531"/>
                <a:gd name="T12" fmla="*/ 0 w 985"/>
                <a:gd name="T13" fmla="*/ 265 h 531"/>
                <a:gd name="T14" fmla="*/ 492 w 985"/>
                <a:gd name="T15" fmla="*/ 531 h 531"/>
                <a:gd name="T16" fmla="*/ 985 w 985"/>
                <a:gd name="T17" fmla="*/ 265 h 531"/>
                <a:gd name="T18" fmla="*/ 492 w 985"/>
                <a:gd name="T19" fmla="*/ 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5" h="531">
                  <a:moveTo>
                    <a:pt x="492" y="60"/>
                  </a:moveTo>
                  <a:cubicBezTo>
                    <a:pt x="747" y="60"/>
                    <a:pt x="925" y="168"/>
                    <a:pt x="925" y="265"/>
                  </a:cubicBezTo>
                  <a:cubicBezTo>
                    <a:pt x="925" y="362"/>
                    <a:pt x="747" y="471"/>
                    <a:pt x="492" y="471"/>
                  </a:cubicBezTo>
                  <a:cubicBezTo>
                    <a:pt x="237" y="471"/>
                    <a:pt x="60" y="362"/>
                    <a:pt x="60" y="265"/>
                  </a:cubicBezTo>
                  <a:cubicBezTo>
                    <a:pt x="60" y="168"/>
                    <a:pt x="237" y="60"/>
                    <a:pt x="492" y="60"/>
                  </a:cubicBezTo>
                  <a:moveTo>
                    <a:pt x="492" y="0"/>
                  </a:moveTo>
                  <a:cubicBezTo>
                    <a:pt x="220" y="0"/>
                    <a:pt x="0" y="119"/>
                    <a:pt x="0" y="265"/>
                  </a:cubicBezTo>
                  <a:cubicBezTo>
                    <a:pt x="0" y="412"/>
                    <a:pt x="220" y="531"/>
                    <a:pt x="492" y="531"/>
                  </a:cubicBezTo>
                  <a:cubicBezTo>
                    <a:pt x="764" y="531"/>
                    <a:pt x="985" y="412"/>
                    <a:pt x="985" y="265"/>
                  </a:cubicBezTo>
                  <a:cubicBezTo>
                    <a:pt x="985" y="119"/>
                    <a:pt x="764" y="0"/>
                    <a:pt x="492" y="0"/>
                  </a:cubicBezTo>
                  <a:close/>
                </a:path>
              </a:pathLst>
            </a:custGeom>
            <a:gradFill>
              <a:gsLst>
                <a:gs pos="0">
                  <a:schemeClr val="accent2">
                    <a:lumMod val="81000"/>
                    <a:lumOff val="19000"/>
                  </a:schemeClr>
                </a:gs>
                <a:gs pos="100000">
                  <a:schemeClr val="accent2">
                    <a:lumMod val="81000"/>
                    <a:lumOff val="1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43" name="Freeform 13"/>
            <p:cNvSpPr>
              <a:spLocks/>
            </p:cNvSpPr>
            <p:nvPr/>
          </p:nvSpPr>
          <p:spPr bwMode="auto">
            <a:xfrm>
              <a:off x="3677507" y="3769438"/>
              <a:ext cx="2185814" cy="725288"/>
            </a:xfrm>
            <a:custGeom>
              <a:avLst/>
              <a:gdLst>
                <a:gd name="T0" fmla="*/ 985 w 985"/>
                <a:gd name="T1" fmla="*/ 184 h 449"/>
                <a:gd name="T2" fmla="*/ 492 w 985"/>
                <a:gd name="T3" fmla="*/ 449 h 449"/>
                <a:gd name="T4" fmla="*/ 0 w 985"/>
                <a:gd name="T5" fmla="*/ 184 h 449"/>
                <a:gd name="T6" fmla="*/ 0 w 985"/>
                <a:gd name="T7" fmla="*/ 0 h 449"/>
                <a:gd name="T8" fmla="*/ 492 w 985"/>
                <a:gd name="T9" fmla="*/ 266 h 449"/>
                <a:gd name="T10" fmla="*/ 985 w 985"/>
                <a:gd name="T11" fmla="*/ 0 h 449"/>
                <a:gd name="T12" fmla="*/ 985 w 985"/>
                <a:gd name="T13" fmla="*/ 184 h 449"/>
              </a:gdLst>
              <a:ahLst/>
              <a:cxnLst>
                <a:cxn ang="0">
                  <a:pos x="T0" y="T1"/>
                </a:cxn>
                <a:cxn ang="0">
                  <a:pos x="T2" y="T3"/>
                </a:cxn>
                <a:cxn ang="0">
                  <a:pos x="T4" y="T5"/>
                </a:cxn>
                <a:cxn ang="0">
                  <a:pos x="T6" y="T7"/>
                </a:cxn>
                <a:cxn ang="0">
                  <a:pos x="T8" y="T9"/>
                </a:cxn>
                <a:cxn ang="0">
                  <a:pos x="T10" y="T11"/>
                </a:cxn>
                <a:cxn ang="0">
                  <a:pos x="T12" y="T13"/>
                </a:cxn>
              </a:cxnLst>
              <a:rect l="0" t="0" r="r" b="b"/>
              <a:pathLst>
                <a:path w="985" h="449">
                  <a:moveTo>
                    <a:pt x="985" y="184"/>
                  </a:moveTo>
                  <a:cubicBezTo>
                    <a:pt x="985" y="330"/>
                    <a:pt x="764" y="449"/>
                    <a:pt x="492" y="449"/>
                  </a:cubicBezTo>
                  <a:cubicBezTo>
                    <a:pt x="220" y="449"/>
                    <a:pt x="0" y="330"/>
                    <a:pt x="0" y="184"/>
                  </a:cubicBezTo>
                  <a:cubicBezTo>
                    <a:pt x="0" y="0"/>
                    <a:pt x="0" y="0"/>
                    <a:pt x="0" y="0"/>
                  </a:cubicBezTo>
                  <a:cubicBezTo>
                    <a:pt x="0" y="147"/>
                    <a:pt x="220" y="266"/>
                    <a:pt x="492" y="266"/>
                  </a:cubicBezTo>
                  <a:cubicBezTo>
                    <a:pt x="764" y="266"/>
                    <a:pt x="985" y="147"/>
                    <a:pt x="985" y="0"/>
                  </a:cubicBezTo>
                  <a:lnTo>
                    <a:pt x="985" y="18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901" tIns="91451" rIns="182901" bIns="91451" numCol="1" spcCol="0" rtlCol="0" fromWordArt="0" anchor="ctr" anchorCtr="0" forceAA="0" compatLnSpc="1">
              <a:prstTxWarp prst="textNoShape">
                <a:avLst/>
              </a:prstTxWarp>
              <a:noAutofit/>
            </a:bodyPr>
            <a:lstStyle/>
            <a:p>
              <a:pPr algn="ctr"/>
              <a:endParaRPr lang="en-US" altLang="ko-KR" sz="3600" dirty="0"/>
            </a:p>
          </p:txBody>
        </p:sp>
      </p:grpSp>
      <p:grpSp>
        <p:nvGrpSpPr>
          <p:cNvPr id="13" name="Group 12"/>
          <p:cNvGrpSpPr/>
          <p:nvPr/>
        </p:nvGrpSpPr>
        <p:grpSpPr>
          <a:xfrm>
            <a:off x="17961959" y="6697788"/>
            <a:ext cx="4372134" cy="2292705"/>
            <a:chOff x="8979852" y="3348506"/>
            <a:chExt cx="2185814" cy="1146220"/>
          </a:xfrm>
        </p:grpSpPr>
        <p:sp>
          <p:nvSpPr>
            <p:cNvPr id="46" name="Freeform 11"/>
            <p:cNvSpPr>
              <a:spLocks/>
            </p:cNvSpPr>
            <p:nvPr/>
          </p:nvSpPr>
          <p:spPr bwMode="auto">
            <a:xfrm>
              <a:off x="8979852" y="3348506"/>
              <a:ext cx="2185814" cy="726110"/>
            </a:xfrm>
            <a:custGeom>
              <a:avLst/>
              <a:gdLst>
                <a:gd name="T0" fmla="*/ 985 w 985"/>
                <a:gd name="T1" fmla="*/ 265 h 449"/>
                <a:gd name="T2" fmla="*/ 492 w 985"/>
                <a:gd name="T3" fmla="*/ 0 h 449"/>
                <a:gd name="T4" fmla="*/ 0 w 985"/>
                <a:gd name="T5" fmla="*/ 265 h 449"/>
                <a:gd name="T6" fmla="*/ 0 w 985"/>
                <a:gd name="T7" fmla="*/ 449 h 449"/>
                <a:gd name="T8" fmla="*/ 492 w 985"/>
                <a:gd name="T9" fmla="*/ 183 h 449"/>
                <a:gd name="T10" fmla="*/ 985 w 985"/>
                <a:gd name="T11" fmla="*/ 449 h 449"/>
                <a:gd name="T12" fmla="*/ 985 w 985"/>
                <a:gd name="T13" fmla="*/ 265 h 449"/>
              </a:gdLst>
              <a:ahLst/>
              <a:cxnLst>
                <a:cxn ang="0">
                  <a:pos x="T0" y="T1"/>
                </a:cxn>
                <a:cxn ang="0">
                  <a:pos x="T2" y="T3"/>
                </a:cxn>
                <a:cxn ang="0">
                  <a:pos x="T4" y="T5"/>
                </a:cxn>
                <a:cxn ang="0">
                  <a:pos x="T6" y="T7"/>
                </a:cxn>
                <a:cxn ang="0">
                  <a:pos x="T8" y="T9"/>
                </a:cxn>
                <a:cxn ang="0">
                  <a:pos x="T10" y="T11"/>
                </a:cxn>
                <a:cxn ang="0">
                  <a:pos x="T12" y="T13"/>
                </a:cxn>
              </a:cxnLst>
              <a:rect l="0" t="0" r="r" b="b"/>
              <a:pathLst>
                <a:path w="985" h="449">
                  <a:moveTo>
                    <a:pt x="985" y="265"/>
                  </a:moveTo>
                  <a:cubicBezTo>
                    <a:pt x="985" y="119"/>
                    <a:pt x="764" y="0"/>
                    <a:pt x="492" y="0"/>
                  </a:cubicBezTo>
                  <a:cubicBezTo>
                    <a:pt x="220" y="0"/>
                    <a:pt x="0" y="119"/>
                    <a:pt x="0" y="265"/>
                  </a:cubicBezTo>
                  <a:cubicBezTo>
                    <a:pt x="0" y="449"/>
                    <a:pt x="0" y="449"/>
                    <a:pt x="0" y="449"/>
                  </a:cubicBezTo>
                  <a:cubicBezTo>
                    <a:pt x="0" y="302"/>
                    <a:pt x="220" y="183"/>
                    <a:pt x="492" y="183"/>
                  </a:cubicBezTo>
                  <a:cubicBezTo>
                    <a:pt x="764" y="183"/>
                    <a:pt x="985" y="302"/>
                    <a:pt x="985" y="449"/>
                  </a:cubicBezTo>
                  <a:lnTo>
                    <a:pt x="985" y="265"/>
                  </a:lnTo>
                  <a:close/>
                </a:path>
              </a:pathLst>
            </a:custGeom>
            <a:gradFill>
              <a:gsLst>
                <a:gs pos="0">
                  <a:schemeClr val="accent6">
                    <a:lumMod val="81000"/>
                  </a:schemeClr>
                </a:gs>
                <a:gs pos="100000">
                  <a:schemeClr val="accent6">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47" name="Freeform 12"/>
            <p:cNvSpPr>
              <a:spLocks noEditPoints="1"/>
            </p:cNvSpPr>
            <p:nvPr/>
          </p:nvSpPr>
          <p:spPr bwMode="auto">
            <a:xfrm>
              <a:off x="8979852" y="3348506"/>
              <a:ext cx="2185814" cy="858353"/>
            </a:xfrm>
            <a:custGeom>
              <a:avLst/>
              <a:gdLst>
                <a:gd name="T0" fmla="*/ 492 w 985"/>
                <a:gd name="T1" fmla="*/ 60 h 531"/>
                <a:gd name="T2" fmla="*/ 925 w 985"/>
                <a:gd name="T3" fmla="*/ 265 h 531"/>
                <a:gd name="T4" fmla="*/ 492 w 985"/>
                <a:gd name="T5" fmla="*/ 471 h 531"/>
                <a:gd name="T6" fmla="*/ 60 w 985"/>
                <a:gd name="T7" fmla="*/ 265 h 531"/>
                <a:gd name="T8" fmla="*/ 492 w 985"/>
                <a:gd name="T9" fmla="*/ 60 h 531"/>
                <a:gd name="T10" fmla="*/ 492 w 985"/>
                <a:gd name="T11" fmla="*/ 0 h 531"/>
                <a:gd name="T12" fmla="*/ 0 w 985"/>
                <a:gd name="T13" fmla="*/ 265 h 531"/>
                <a:gd name="T14" fmla="*/ 492 w 985"/>
                <a:gd name="T15" fmla="*/ 531 h 531"/>
                <a:gd name="T16" fmla="*/ 985 w 985"/>
                <a:gd name="T17" fmla="*/ 265 h 531"/>
                <a:gd name="T18" fmla="*/ 492 w 985"/>
                <a:gd name="T19" fmla="*/ 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5" h="531">
                  <a:moveTo>
                    <a:pt x="492" y="60"/>
                  </a:moveTo>
                  <a:cubicBezTo>
                    <a:pt x="747" y="60"/>
                    <a:pt x="925" y="168"/>
                    <a:pt x="925" y="265"/>
                  </a:cubicBezTo>
                  <a:cubicBezTo>
                    <a:pt x="925" y="362"/>
                    <a:pt x="747" y="471"/>
                    <a:pt x="492" y="471"/>
                  </a:cubicBezTo>
                  <a:cubicBezTo>
                    <a:pt x="237" y="471"/>
                    <a:pt x="60" y="362"/>
                    <a:pt x="60" y="265"/>
                  </a:cubicBezTo>
                  <a:cubicBezTo>
                    <a:pt x="60" y="168"/>
                    <a:pt x="237" y="60"/>
                    <a:pt x="492" y="60"/>
                  </a:cubicBezTo>
                  <a:moveTo>
                    <a:pt x="492" y="0"/>
                  </a:moveTo>
                  <a:cubicBezTo>
                    <a:pt x="220" y="0"/>
                    <a:pt x="0" y="119"/>
                    <a:pt x="0" y="265"/>
                  </a:cubicBezTo>
                  <a:cubicBezTo>
                    <a:pt x="0" y="412"/>
                    <a:pt x="220" y="531"/>
                    <a:pt x="492" y="531"/>
                  </a:cubicBezTo>
                  <a:cubicBezTo>
                    <a:pt x="764" y="531"/>
                    <a:pt x="985" y="412"/>
                    <a:pt x="985" y="265"/>
                  </a:cubicBezTo>
                  <a:cubicBezTo>
                    <a:pt x="985" y="119"/>
                    <a:pt x="764" y="0"/>
                    <a:pt x="492" y="0"/>
                  </a:cubicBezTo>
                  <a:close/>
                </a:path>
              </a:pathLst>
            </a:custGeom>
            <a:gradFill>
              <a:gsLst>
                <a:gs pos="0">
                  <a:schemeClr val="accent6">
                    <a:lumMod val="81000"/>
                    <a:lumOff val="19000"/>
                  </a:schemeClr>
                </a:gs>
                <a:gs pos="100000">
                  <a:schemeClr val="accent6">
                    <a:lumMod val="81000"/>
                    <a:lumOff val="1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48" name="Freeform 13"/>
            <p:cNvSpPr>
              <a:spLocks/>
            </p:cNvSpPr>
            <p:nvPr/>
          </p:nvSpPr>
          <p:spPr bwMode="auto">
            <a:xfrm>
              <a:off x="8979852" y="3769438"/>
              <a:ext cx="2185814" cy="725288"/>
            </a:xfrm>
            <a:custGeom>
              <a:avLst/>
              <a:gdLst>
                <a:gd name="T0" fmla="*/ 985 w 985"/>
                <a:gd name="T1" fmla="*/ 184 h 449"/>
                <a:gd name="T2" fmla="*/ 492 w 985"/>
                <a:gd name="T3" fmla="*/ 449 h 449"/>
                <a:gd name="T4" fmla="*/ 0 w 985"/>
                <a:gd name="T5" fmla="*/ 184 h 449"/>
                <a:gd name="T6" fmla="*/ 0 w 985"/>
                <a:gd name="T7" fmla="*/ 0 h 449"/>
                <a:gd name="T8" fmla="*/ 492 w 985"/>
                <a:gd name="T9" fmla="*/ 266 h 449"/>
                <a:gd name="T10" fmla="*/ 985 w 985"/>
                <a:gd name="T11" fmla="*/ 0 h 449"/>
                <a:gd name="T12" fmla="*/ 985 w 985"/>
                <a:gd name="T13" fmla="*/ 184 h 449"/>
              </a:gdLst>
              <a:ahLst/>
              <a:cxnLst>
                <a:cxn ang="0">
                  <a:pos x="T0" y="T1"/>
                </a:cxn>
                <a:cxn ang="0">
                  <a:pos x="T2" y="T3"/>
                </a:cxn>
                <a:cxn ang="0">
                  <a:pos x="T4" y="T5"/>
                </a:cxn>
                <a:cxn ang="0">
                  <a:pos x="T6" y="T7"/>
                </a:cxn>
                <a:cxn ang="0">
                  <a:pos x="T8" y="T9"/>
                </a:cxn>
                <a:cxn ang="0">
                  <a:pos x="T10" y="T11"/>
                </a:cxn>
                <a:cxn ang="0">
                  <a:pos x="T12" y="T13"/>
                </a:cxn>
              </a:cxnLst>
              <a:rect l="0" t="0" r="r" b="b"/>
              <a:pathLst>
                <a:path w="985" h="449">
                  <a:moveTo>
                    <a:pt x="985" y="184"/>
                  </a:moveTo>
                  <a:cubicBezTo>
                    <a:pt x="985" y="330"/>
                    <a:pt x="764" y="449"/>
                    <a:pt x="492" y="449"/>
                  </a:cubicBezTo>
                  <a:cubicBezTo>
                    <a:pt x="220" y="449"/>
                    <a:pt x="0" y="330"/>
                    <a:pt x="0" y="184"/>
                  </a:cubicBezTo>
                  <a:cubicBezTo>
                    <a:pt x="0" y="0"/>
                    <a:pt x="0" y="0"/>
                    <a:pt x="0" y="0"/>
                  </a:cubicBezTo>
                  <a:cubicBezTo>
                    <a:pt x="0" y="147"/>
                    <a:pt x="220" y="266"/>
                    <a:pt x="492" y="266"/>
                  </a:cubicBezTo>
                  <a:cubicBezTo>
                    <a:pt x="764" y="266"/>
                    <a:pt x="985" y="147"/>
                    <a:pt x="985" y="0"/>
                  </a:cubicBezTo>
                  <a:lnTo>
                    <a:pt x="985" y="18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901" tIns="91451" rIns="182901" bIns="91451" numCol="1" spcCol="0" rtlCol="0" fromWordArt="0" anchor="ctr" anchorCtr="0" forceAA="0" compatLnSpc="1">
              <a:prstTxWarp prst="textNoShape">
                <a:avLst/>
              </a:prstTxWarp>
              <a:noAutofit/>
            </a:bodyPr>
            <a:lstStyle/>
            <a:p>
              <a:pPr algn="ctr"/>
              <a:endParaRPr lang="en-US" altLang="ko-KR" sz="3600" dirty="0"/>
            </a:p>
          </p:txBody>
        </p:sp>
      </p:grpSp>
      <p:grpSp>
        <p:nvGrpSpPr>
          <p:cNvPr id="14" name="Group 13"/>
          <p:cNvGrpSpPr/>
          <p:nvPr/>
        </p:nvGrpSpPr>
        <p:grpSpPr>
          <a:xfrm>
            <a:off x="12658999" y="6697788"/>
            <a:ext cx="4372134" cy="2292705"/>
            <a:chOff x="6328679" y="3348506"/>
            <a:chExt cx="2185814" cy="1146220"/>
          </a:xfrm>
        </p:grpSpPr>
        <p:sp>
          <p:nvSpPr>
            <p:cNvPr id="51" name="Freeform 11"/>
            <p:cNvSpPr>
              <a:spLocks/>
            </p:cNvSpPr>
            <p:nvPr/>
          </p:nvSpPr>
          <p:spPr bwMode="auto">
            <a:xfrm>
              <a:off x="6328679" y="3348506"/>
              <a:ext cx="2185814" cy="726110"/>
            </a:xfrm>
            <a:custGeom>
              <a:avLst/>
              <a:gdLst>
                <a:gd name="T0" fmla="*/ 985 w 985"/>
                <a:gd name="T1" fmla="*/ 265 h 449"/>
                <a:gd name="T2" fmla="*/ 492 w 985"/>
                <a:gd name="T3" fmla="*/ 0 h 449"/>
                <a:gd name="T4" fmla="*/ 0 w 985"/>
                <a:gd name="T5" fmla="*/ 265 h 449"/>
                <a:gd name="T6" fmla="*/ 0 w 985"/>
                <a:gd name="T7" fmla="*/ 449 h 449"/>
                <a:gd name="T8" fmla="*/ 492 w 985"/>
                <a:gd name="T9" fmla="*/ 183 h 449"/>
                <a:gd name="T10" fmla="*/ 985 w 985"/>
                <a:gd name="T11" fmla="*/ 449 h 449"/>
                <a:gd name="T12" fmla="*/ 985 w 985"/>
                <a:gd name="T13" fmla="*/ 265 h 449"/>
              </a:gdLst>
              <a:ahLst/>
              <a:cxnLst>
                <a:cxn ang="0">
                  <a:pos x="T0" y="T1"/>
                </a:cxn>
                <a:cxn ang="0">
                  <a:pos x="T2" y="T3"/>
                </a:cxn>
                <a:cxn ang="0">
                  <a:pos x="T4" y="T5"/>
                </a:cxn>
                <a:cxn ang="0">
                  <a:pos x="T6" y="T7"/>
                </a:cxn>
                <a:cxn ang="0">
                  <a:pos x="T8" y="T9"/>
                </a:cxn>
                <a:cxn ang="0">
                  <a:pos x="T10" y="T11"/>
                </a:cxn>
                <a:cxn ang="0">
                  <a:pos x="T12" y="T13"/>
                </a:cxn>
              </a:cxnLst>
              <a:rect l="0" t="0" r="r" b="b"/>
              <a:pathLst>
                <a:path w="985" h="449">
                  <a:moveTo>
                    <a:pt x="985" y="265"/>
                  </a:moveTo>
                  <a:cubicBezTo>
                    <a:pt x="985" y="119"/>
                    <a:pt x="764" y="0"/>
                    <a:pt x="492" y="0"/>
                  </a:cubicBezTo>
                  <a:cubicBezTo>
                    <a:pt x="220" y="0"/>
                    <a:pt x="0" y="119"/>
                    <a:pt x="0" y="265"/>
                  </a:cubicBezTo>
                  <a:cubicBezTo>
                    <a:pt x="0" y="449"/>
                    <a:pt x="0" y="449"/>
                    <a:pt x="0" y="449"/>
                  </a:cubicBezTo>
                  <a:cubicBezTo>
                    <a:pt x="0" y="302"/>
                    <a:pt x="220" y="183"/>
                    <a:pt x="492" y="183"/>
                  </a:cubicBezTo>
                  <a:cubicBezTo>
                    <a:pt x="764" y="183"/>
                    <a:pt x="985" y="302"/>
                    <a:pt x="985" y="449"/>
                  </a:cubicBezTo>
                  <a:lnTo>
                    <a:pt x="985" y="265"/>
                  </a:lnTo>
                  <a:close/>
                </a:path>
              </a:pathLst>
            </a:custGeom>
            <a:gradFill>
              <a:gsLst>
                <a:gs pos="0">
                  <a:schemeClr val="accent4">
                    <a:lumMod val="81000"/>
                  </a:schemeClr>
                </a:gs>
                <a:gs pos="100000">
                  <a:schemeClr val="accent4">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52" name="Freeform 12"/>
            <p:cNvSpPr>
              <a:spLocks noEditPoints="1"/>
            </p:cNvSpPr>
            <p:nvPr/>
          </p:nvSpPr>
          <p:spPr bwMode="auto">
            <a:xfrm>
              <a:off x="6328679" y="3348506"/>
              <a:ext cx="2185814" cy="858353"/>
            </a:xfrm>
            <a:custGeom>
              <a:avLst/>
              <a:gdLst>
                <a:gd name="T0" fmla="*/ 492 w 985"/>
                <a:gd name="T1" fmla="*/ 60 h 531"/>
                <a:gd name="T2" fmla="*/ 925 w 985"/>
                <a:gd name="T3" fmla="*/ 265 h 531"/>
                <a:gd name="T4" fmla="*/ 492 w 985"/>
                <a:gd name="T5" fmla="*/ 471 h 531"/>
                <a:gd name="T6" fmla="*/ 60 w 985"/>
                <a:gd name="T7" fmla="*/ 265 h 531"/>
                <a:gd name="T8" fmla="*/ 492 w 985"/>
                <a:gd name="T9" fmla="*/ 60 h 531"/>
                <a:gd name="T10" fmla="*/ 492 w 985"/>
                <a:gd name="T11" fmla="*/ 0 h 531"/>
                <a:gd name="T12" fmla="*/ 0 w 985"/>
                <a:gd name="T13" fmla="*/ 265 h 531"/>
                <a:gd name="T14" fmla="*/ 492 w 985"/>
                <a:gd name="T15" fmla="*/ 531 h 531"/>
                <a:gd name="T16" fmla="*/ 985 w 985"/>
                <a:gd name="T17" fmla="*/ 265 h 531"/>
                <a:gd name="T18" fmla="*/ 492 w 985"/>
                <a:gd name="T19" fmla="*/ 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5" h="531">
                  <a:moveTo>
                    <a:pt x="492" y="60"/>
                  </a:moveTo>
                  <a:cubicBezTo>
                    <a:pt x="747" y="60"/>
                    <a:pt x="925" y="168"/>
                    <a:pt x="925" y="265"/>
                  </a:cubicBezTo>
                  <a:cubicBezTo>
                    <a:pt x="925" y="362"/>
                    <a:pt x="747" y="471"/>
                    <a:pt x="492" y="471"/>
                  </a:cubicBezTo>
                  <a:cubicBezTo>
                    <a:pt x="237" y="471"/>
                    <a:pt x="60" y="362"/>
                    <a:pt x="60" y="265"/>
                  </a:cubicBezTo>
                  <a:cubicBezTo>
                    <a:pt x="60" y="168"/>
                    <a:pt x="237" y="60"/>
                    <a:pt x="492" y="60"/>
                  </a:cubicBezTo>
                  <a:moveTo>
                    <a:pt x="492" y="0"/>
                  </a:moveTo>
                  <a:cubicBezTo>
                    <a:pt x="220" y="0"/>
                    <a:pt x="0" y="119"/>
                    <a:pt x="0" y="265"/>
                  </a:cubicBezTo>
                  <a:cubicBezTo>
                    <a:pt x="0" y="412"/>
                    <a:pt x="220" y="531"/>
                    <a:pt x="492" y="531"/>
                  </a:cubicBezTo>
                  <a:cubicBezTo>
                    <a:pt x="764" y="531"/>
                    <a:pt x="985" y="412"/>
                    <a:pt x="985" y="265"/>
                  </a:cubicBezTo>
                  <a:cubicBezTo>
                    <a:pt x="985" y="119"/>
                    <a:pt x="764" y="0"/>
                    <a:pt x="492" y="0"/>
                  </a:cubicBezTo>
                  <a:close/>
                </a:path>
              </a:pathLst>
            </a:custGeom>
            <a:gradFill>
              <a:gsLst>
                <a:gs pos="0">
                  <a:schemeClr val="accent4">
                    <a:lumMod val="81000"/>
                    <a:lumOff val="19000"/>
                  </a:schemeClr>
                </a:gs>
                <a:gs pos="100000">
                  <a:schemeClr val="accent4">
                    <a:lumMod val="81000"/>
                    <a:lumOff val="1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53" name="Freeform 13"/>
            <p:cNvSpPr>
              <a:spLocks/>
            </p:cNvSpPr>
            <p:nvPr/>
          </p:nvSpPr>
          <p:spPr bwMode="auto">
            <a:xfrm>
              <a:off x="6328679" y="3769438"/>
              <a:ext cx="2185814" cy="725288"/>
            </a:xfrm>
            <a:custGeom>
              <a:avLst/>
              <a:gdLst>
                <a:gd name="T0" fmla="*/ 985 w 985"/>
                <a:gd name="T1" fmla="*/ 184 h 449"/>
                <a:gd name="T2" fmla="*/ 492 w 985"/>
                <a:gd name="T3" fmla="*/ 449 h 449"/>
                <a:gd name="T4" fmla="*/ 0 w 985"/>
                <a:gd name="T5" fmla="*/ 184 h 449"/>
                <a:gd name="T6" fmla="*/ 0 w 985"/>
                <a:gd name="T7" fmla="*/ 0 h 449"/>
                <a:gd name="T8" fmla="*/ 492 w 985"/>
                <a:gd name="T9" fmla="*/ 266 h 449"/>
                <a:gd name="T10" fmla="*/ 985 w 985"/>
                <a:gd name="T11" fmla="*/ 0 h 449"/>
                <a:gd name="T12" fmla="*/ 985 w 985"/>
                <a:gd name="T13" fmla="*/ 184 h 449"/>
              </a:gdLst>
              <a:ahLst/>
              <a:cxnLst>
                <a:cxn ang="0">
                  <a:pos x="T0" y="T1"/>
                </a:cxn>
                <a:cxn ang="0">
                  <a:pos x="T2" y="T3"/>
                </a:cxn>
                <a:cxn ang="0">
                  <a:pos x="T4" y="T5"/>
                </a:cxn>
                <a:cxn ang="0">
                  <a:pos x="T6" y="T7"/>
                </a:cxn>
                <a:cxn ang="0">
                  <a:pos x="T8" y="T9"/>
                </a:cxn>
                <a:cxn ang="0">
                  <a:pos x="T10" y="T11"/>
                </a:cxn>
                <a:cxn ang="0">
                  <a:pos x="T12" y="T13"/>
                </a:cxn>
              </a:cxnLst>
              <a:rect l="0" t="0" r="r" b="b"/>
              <a:pathLst>
                <a:path w="985" h="449">
                  <a:moveTo>
                    <a:pt x="985" y="184"/>
                  </a:moveTo>
                  <a:cubicBezTo>
                    <a:pt x="985" y="330"/>
                    <a:pt x="764" y="449"/>
                    <a:pt x="492" y="449"/>
                  </a:cubicBezTo>
                  <a:cubicBezTo>
                    <a:pt x="220" y="449"/>
                    <a:pt x="0" y="330"/>
                    <a:pt x="0" y="184"/>
                  </a:cubicBezTo>
                  <a:cubicBezTo>
                    <a:pt x="0" y="0"/>
                    <a:pt x="0" y="0"/>
                    <a:pt x="0" y="0"/>
                  </a:cubicBezTo>
                  <a:cubicBezTo>
                    <a:pt x="0" y="147"/>
                    <a:pt x="220" y="266"/>
                    <a:pt x="492" y="266"/>
                  </a:cubicBezTo>
                  <a:cubicBezTo>
                    <a:pt x="764" y="266"/>
                    <a:pt x="985" y="147"/>
                    <a:pt x="985" y="0"/>
                  </a:cubicBezTo>
                  <a:lnTo>
                    <a:pt x="985" y="184"/>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901" tIns="91451" rIns="182901" bIns="91451" numCol="1" spcCol="0" rtlCol="0" fromWordArt="0" anchor="ctr" anchorCtr="0" forceAA="0" compatLnSpc="1">
              <a:prstTxWarp prst="textNoShape">
                <a:avLst/>
              </a:prstTxWarp>
              <a:noAutofit/>
            </a:bodyPr>
            <a:lstStyle/>
            <a:p>
              <a:pPr algn="ctr"/>
              <a:endParaRPr lang="en-US" altLang="ko-KR" sz="3600" dirty="0"/>
            </a:p>
          </p:txBody>
        </p:sp>
      </p:grpSp>
      <p:grpSp>
        <p:nvGrpSpPr>
          <p:cNvPr id="16" name="Group 15"/>
          <p:cNvGrpSpPr/>
          <p:nvPr/>
        </p:nvGrpSpPr>
        <p:grpSpPr>
          <a:xfrm>
            <a:off x="2053083" y="6697788"/>
            <a:ext cx="4372134" cy="2292705"/>
            <a:chOff x="1026335" y="3348506"/>
            <a:chExt cx="2185814" cy="1146220"/>
          </a:xfrm>
        </p:grpSpPr>
        <p:sp>
          <p:nvSpPr>
            <p:cNvPr id="56" name="Freeform 11"/>
            <p:cNvSpPr>
              <a:spLocks/>
            </p:cNvSpPr>
            <p:nvPr/>
          </p:nvSpPr>
          <p:spPr bwMode="auto">
            <a:xfrm>
              <a:off x="1026335" y="3348506"/>
              <a:ext cx="2185814" cy="726110"/>
            </a:xfrm>
            <a:custGeom>
              <a:avLst/>
              <a:gdLst>
                <a:gd name="T0" fmla="*/ 985 w 985"/>
                <a:gd name="T1" fmla="*/ 265 h 449"/>
                <a:gd name="T2" fmla="*/ 492 w 985"/>
                <a:gd name="T3" fmla="*/ 0 h 449"/>
                <a:gd name="T4" fmla="*/ 0 w 985"/>
                <a:gd name="T5" fmla="*/ 265 h 449"/>
                <a:gd name="T6" fmla="*/ 0 w 985"/>
                <a:gd name="T7" fmla="*/ 449 h 449"/>
                <a:gd name="T8" fmla="*/ 492 w 985"/>
                <a:gd name="T9" fmla="*/ 183 h 449"/>
                <a:gd name="T10" fmla="*/ 985 w 985"/>
                <a:gd name="T11" fmla="*/ 449 h 449"/>
                <a:gd name="T12" fmla="*/ 985 w 985"/>
                <a:gd name="T13" fmla="*/ 265 h 449"/>
              </a:gdLst>
              <a:ahLst/>
              <a:cxnLst>
                <a:cxn ang="0">
                  <a:pos x="T0" y="T1"/>
                </a:cxn>
                <a:cxn ang="0">
                  <a:pos x="T2" y="T3"/>
                </a:cxn>
                <a:cxn ang="0">
                  <a:pos x="T4" y="T5"/>
                </a:cxn>
                <a:cxn ang="0">
                  <a:pos x="T6" y="T7"/>
                </a:cxn>
                <a:cxn ang="0">
                  <a:pos x="T8" y="T9"/>
                </a:cxn>
                <a:cxn ang="0">
                  <a:pos x="T10" y="T11"/>
                </a:cxn>
                <a:cxn ang="0">
                  <a:pos x="T12" y="T13"/>
                </a:cxn>
              </a:cxnLst>
              <a:rect l="0" t="0" r="r" b="b"/>
              <a:pathLst>
                <a:path w="985" h="449">
                  <a:moveTo>
                    <a:pt x="985" y="265"/>
                  </a:moveTo>
                  <a:cubicBezTo>
                    <a:pt x="985" y="119"/>
                    <a:pt x="764" y="0"/>
                    <a:pt x="492" y="0"/>
                  </a:cubicBezTo>
                  <a:cubicBezTo>
                    <a:pt x="220" y="0"/>
                    <a:pt x="0" y="119"/>
                    <a:pt x="0" y="265"/>
                  </a:cubicBezTo>
                  <a:cubicBezTo>
                    <a:pt x="0" y="449"/>
                    <a:pt x="0" y="449"/>
                    <a:pt x="0" y="449"/>
                  </a:cubicBezTo>
                  <a:cubicBezTo>
                    <a:pt x="0" y="302"/>
                    <a:pt x="220" y="183"/>
                    <a:pt x="492" y="183"/>
                  </a:cubicBezTo>
                  <a:cubicBezTo>
                    <a:pt x="764" y="183"/>
                    <a:pt x="985" y="302"/>
                    <a:pt x="985" y="449"/>
                  </a:cubicBezTo>
                  <a:lnTo>
                    <a:pt x="985" y="265"/>
                  </a:lnTo>
                  <a:close/>
                </a:path>
              </a:pathLst>
            </a:custGeom>
            <a:gradFill>
              <a:gsLst>
                <a:gs pos="0">
                  <a:schemeClr val="tx2">
                    <a:lumMod val="81000"/>
                  </a:schemeClr>
                </a:gs>
                <a:gs pos="100000">
                  <a:schemeClr val="tx2">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57" name="Freeform 12"/>
            <p:cNvSpPr>
              <a:spLocks noEditPoints="1"/>
            </p:cNvSpPr>
            <p:nvPr/>
          </p:nvSpPr>
          <p:spPr bwMode="auto">
            <a:xfrm>
              <a:off x="1026335" y="3348506"/>
              <a:ext cx="2185814" cy="858353"/>
            </a:xfrm>
            <a:custGeom>
              <a:avLst/>
              <a:gdLst>
                <a:gd name="T0" fmla="*/ 492 w 985"/>
                <a:gd name="T1" fmla="*/ 60 h 531"/>
                <a:gd name="T2" fmla="*/ 925 w 985"/>
                <a:gd name="T3" fmla="*/ 265 h 531"/>
                <a:gd name="T4" fmla="*/ 492 w 985"/>
                <a:gd name="T5" fmla="*/ 471 h 531"/>
                <a:gd name="T6" fmla="*/ 60 w 985"/>
                <a:gd name="T7" fmla="*/ 265 h 531"/>
                <a:gd name="T8" fmla="*/ 492 w 985"/>
                <a:gd name="T9" fmla="*/ 60 h 531"/>
                <a:gd name="T10" fmla="*/ 492 w 985"/>
                <a:gd name="T11" fmla="*/ 0 h 531"/>
                <a:gd name="T12" fmla="*/ 0 w 985"/>
                <a:gd name="T13" fmla="*/ 265 h 531"/>
                <a:gd name="T14" fmla="*/ 492 w 985"/>
                <a:gd name="T15" fmla="*/ 531 h 531"/>
                <a:gd name="T16" fmla="*/ 985 w 985"/>
                <a:gd name="T17" fmla="*/ 265 h 531"/>
                <a:gd name="T18" fmla="*/ 492 w 985"/>
                <a:gd name="T19" fmla="*/ 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5" h="531">
                  <a:moveTo>
                    <a:pt x="492" y="60"/>
                  </a:moveTo>
                  <a:cubicBezTo>
                    <a:pt x="747" y="60"/>
                    <a:pt x="925" y="168"/>
                    <a:pt x="925" y="265"/>
                  </a:cubicBezTo>
                  <a:cubicBezTo>
                    <a:pt x="925" y="362"/>
                    <a:pt x="747" y="471"/>
                    <a:pt x="492" y="471"/>
                  </a:cubicBezTo>
                  <a:cubicBezTo>
                    <a:pt x="237" y="471"/>
                    <a:pt x="60" y="362"/>
                    <a:pt x="60" y="265"/>
                  </a:cubicBezTo>
                  <a:cubicBezTo>
                    <a:pt x="60" y="168"/>
                    <a:pt x="237" y="60"/>
                    <a:pt x="492" y="60"/>
                  </a:cubicBezTo>
                  <a:moveTo>
                    <a:pt x="492" y="0"/>
                  </a:moveTo>
                  <a:cubicBezTo>
                    <a:pt x="220" y="0"/>
                    <a:pt x="0" y="119"/>
                    <a:pt x="0" y="265"/>
                  </a:cubicBezTo>
                  <a:cubicBezTo>
                    <a:pt x="0" y="412"/>
                    <a:pt x="220" y="531"/>
                    <a:pt x="492" y="531"/>
                  </a:cubicBezTo>
                  <a:cubicBezTo>
                    <a:pt x="764" y="531"/>
                    <a:pt x="985" y="412"/>
                    <a:pt x="985" y="265"/>
                  </a:cubicBezTo>
                  <a:cubicBezTo>
                    <a:pt x="985" y="119"/>
                    <a:pt x="764" y="0"/>
                    <a:pt x="492" y="0"/>
                  </a:cubicBezTo>
                  <a:close/>
                </a:path>
              </a:pathLst>
            </a:custGeom>
            <a:gradFill>
              <a:gsLst>
                <a:gs pos="0">
                  <a:schemeClr val="tx2">
                    <a:lumMod val="81000"/>
                    <a:lumOff val="19000"/>
                  </a:schemeClr>
                </a:gs>
                <a:gs pos="100000">
                  <a:schemeClr val="tx2">
                    <a:lumMod val="81000"/>
                    <a:lumOff val="1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58" name="Freeform 13"/>
            <p:cNvSpPr>
              <a:spLocks/>
            </p:cNvSpPr>
            <p:nvPr/>
          </p:nvSpPr>
          <p:spPr bwMode="auto">
            <a:xfrm>
              <a:off x="1026335" y="3769438"/>
              <a:ext cx="2185814" cy="725288"/>
            </a:xfrm>
            <a:custGeom>
              <a:avLst/>
              <a:gdLst>
                <a:gd name="T0" fmla="*/ 985 w 985"/>
                <a:gd name="T1" fmla="*/ 184 h 449"/>
                <a:gd name="T2" fmla="*/ 492 w 985"/>
                <a:gd name="T3" fmla="*/ 449 h 449"/>
                <a:gd name="T4" fmla="*/ 0 w 985"/>
                <a:gd name="T5" fmla="*/ 184 h 449"/>
                <a:gd name="T6" fmla="*/ 0 w 985"/>
                <a:gd name="T7" fmla="*/ 0 h 449"/>
                <a:gd name="T8" fmla="*/ 492 w 985"/>
                <a:gd name="T9" fmla="*/ 266 h 449"/>
                <a:gd name="T10" fmla="*/ 985 w 985"/>
                <a:gd name="T11" fmla="*/ 0 h 449"/>
                <a:gd name="T12" fmla="*/ 985 w 985"/>
                <a:gd name="T13" fmla="*/ 184 h 449"/>
              </a:gdLst>
              <a:ahLst/>
              <a:cxnLst>
                <a:cxn ang="0">
                  <a:pos x="T0" y="T1"/>
                </a:cxn>
                <a:cxn ang="0">
                  <a:pos x="T2" y="T3"/>
                </a:cxn>
                <a:cxn ang="0">
                  <a:pos x="T4" y="T5"/>
                </a:cxn>
                <a:cxn ang="0">
                  <a:pos x="T6" y="T7"/>
                </a:cxn>
                <a:cxn ang="0">
                  <a:pos x="T8" y="T9"/>
                </a:cxn>
                <a:cxn ang="0">
                  <a:pos x="T10" y="T11"/>
                </a:cxn>
                <a:cxn ang="0">
                  <a:pos x="T12" y="T13"/>
                </a:cxn>
              </a:cxnLst>
              <a:rect l="0" t="0" r="r" b="b"/>
              <a:pathLst>
                <a:path w="985" h="449">
                  <a:moveTo>
                    <a:pt x="985" y="184"/>
                  </a:moveTo>
                  <a:cubicBezTo>
                    <a:pt x="985" y="330"/>
                    <a:pt x="764" y="449"/>
                    <a:pt x="492" y="449"/>
                  </a:cubicBezTo>
                  <a:cubicBezTo>
                    <a:pt x="220" y="449"/>
                    <a:pt x="0" y="330"/>
                    <a:pt x="0" y="184"/>
                  </a:cubicBezTo>
                  <a:cubicBezTo>
                    <a:pt x="0" y="0"/>
                    <a:pt x="0" y="0"/>
                    <a:pt x="0" y="0"/>
                  </a:cubicBezTo>
                  <a:cubicBezTo>
                    <a:pt x="0" y="147"/>
                    <a:pt x="220" y="266"/>
                    <a:pt x="492" y="266"/>
                  </a:cubicBezTo>
                  <a:cubicBezTo>
                    <a:pt x="764" y="266"/>
                    <a:pt x="985" y="147"/>
                    <a:pt x="985" y="0"/>
                  </a:cubicBezTo>
                  <a:lnTo>
                    <a:pt x="985" y="184"/>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901" tIns="91451" rIns="182901" bIns="91451" numCol="1" spcCol="0" rtlCol="0" fromWordArt="0" anchor="ctr" anchorCtr="0" forceAA="0" compatLnSpc="1">
              <a:prstTxWarp prst="textNoShape">
                <a:avLst/>
              </a:prstTxWarp>
              <a:noAutofit/>
            </a:bodyPr>
            <a:lstStyle/>
            <a:p>
              <a:pPr algn="ctr"/>
              <a:endParaRPr lang="en-US" altLang="ko-KR" sz="3600" dirty="0"/>
            </a:p>
          </p:txBody>
        </p:sp>
      </p:grpSp>
      <p:cxnSp>
        <p:nvCxnSpPr>
          <p:cNvPr id="88" name="직선 연결선 250"/>
          <p:cNvCxnSpPr/>
          <p:nvPr/>
        </p:nvCxnSpPr>
        <p:spPr>
          <a:xfrm flipH="1" flipV="1">
            <a:off x="9539288" y="5974657"/>
            <a:ext cx="5641" cy="1733189"/>
          </a:xfrm>
          <a:prstGeom prst="line">
            <a:avLst/>
          </a:prstGeom>
          <a:noFill/>
          <a:ln w="12700" cap="flat" cmpd="sng" algn="ctr">
            <a:solidFill>
              <a:schemeClr val="accent2"/>
            </a:solidFill>
            <a:prstDash val="dash"/>
            <a:miter lim="800000"/>
            <a:headEnd type="oval" w="lg" len="lg"/>
          </a:ln>
          <a:effectLst/>
        </p:spPr>
      </p:cxnSp>
      <p:cxnSp>
        <p:nvCxnSpPr>
          <p:cNvPr id="89" name="직선 연결선 250"/>
          <p:cNvCxnSpPr/>
          <p:nvPr/>
        </p:nvCxnSpPr>
        <p:spPr>
          <a:xfrm flipH="1" flipV="1">
            <a:off x="20145205" y="5974657"/>
            <a:ext cx="5641" cy="1733189"/>
          </a:xfrm>
          <a:prstGeom prst="line">
            <a:avLst/>
          </a:prstGeom>
          <a:noFill/>
          <a:ln w="12700" cap="flat" cmpd="sng" algn="ctr">
            <a:solidFill>
              <a:schemeClr val="accent6"/>
            </a:solidFill>
            <a:prstDash val="dash"/>
            <a:miter lim="800000"/>
            <a:headEnd type="oval" w="lg" len="lg"/>
          </a:ln>
          <a:effectLst/>
        </p:spPr>
      </p:cxnSp>
      <p:cxnSp>
        <p:nvCxnSpPr>
          <p:cNvPr id="90" name="직선 연결선 250"/>
          <p:cNvCxnSpPr/>
          <p:nvPr/>
        </p:nvCxnSpPr>
        <p:spPr>
          <a:xfrm flipH="1" flipV="1">
            <a:off x="14842245" y="5974657"/>
            <a:ext cx="5641" cy="1733189"/>
          </a:xfrm>
          <a:prstGeom prst="line">
            <a:avLst/>
          </a:prstGeom>
          <a:noFill/>
          <a:ln w="12700" cap="flat" cmpd="sng" algn="ctr">
            <a:solidFill>
              <a:schemeClr val="accent4"/>
            </a:solidFill>
            <a:prstDash val="dash"/>
            <a:miter lim="800000"/>
            <a:headEnd type="oval" w="lg" len="lg"/>
          </a:ln>
          <a:effectLst/>
        </p:spPr>
      </p:cxnSp>
      <p:cxnSp>
        <p:nvCxnSpPr>
          <p:cNvPr id="91" name="직선 연결선 250"/>
          <p:cNvCxnSpPr/>
          <p:nvPr/>
        </p:nvCxnSpPr>
        <p:spPr>
          <a:xfrm flipH="1" flipV="1">
            <a:off x="4236330" y="5974657"/>
            <a:ext cx="5641" cy="1733189"/>
          </a:xfrm>
          <a:prstGeom prst="line">
            <a:avLst/>
          </a:prstGeom>
          <a:noFill/>
          <a:ln w="12700" cap="flat" cmpd="sng" algn="ctr">
            <a:solidFill>
              <a:schemeClr val="tx2"/>
            </a:solidFill>
            <a:prstDash val="dash"/>
            <a:miter lim="800000"/>
            <a:headEnd type="oval" w="lg" len="lg"/>
          </a:ln>
          <a:effectLst/>
        </p:spPr>
      </p:cxnSp>
      <p:sp>
        <p:nvSpPr>
          <p:cNvPr id="93" name="Oval 92"/>
          <p:cNvSpPr/>
          <p:nvPr/>
        </p:nvSpPr>
        <p:spPr>
          <a:xfrm>
            <a:off x="8627600" y="4145646"/>
            <a:ext cx="1829016" cy="1829012"/>
          </a:xfrm>
          <a:prstGeom prst="ellipse">
            <a:avLst/>
          </a:prstGeom>
          <a:solidFill>
            <a:srgbClr val="FFFFFF"/>
          </a:solidFill>
          <a:ln w="25400" cap="flat" cmpd="sng" algn="ctr">
            <a:solidFill>
              <a:schemeClr val="accent2"/>
            </a:solidFill>
            <a:prstDash val="solid"/>
            <a:miter lim="800000"/>
          </a:ln>
          <a:effectLst/>
        </p:spPr>
        <p:txBody>
          <a:bodyPr rtlCol="0" anchor="ctr"/>
          <a:lstStyle/>
          <a:p>
            <a:pPr algn="ctr" defTabSz="1828983">
              <a:defRPr/>
            </a:pPr>
            <a:endParaRPr lang="en-US" sz="3600" kern="0">
              <a:solidFill>
                <a:srgbClr val="6E6E6E"/>
              </a:solidFill>
            </a:endParaRPr>
          </a:p>
        </p:txBody>
      </p:sp>
      <p:sp>
        <p:nvSpPr>
          <p:cNvPr id="94" name="Oval 93"/>
          <p:cNvSpPr/>
          <p:nvPr/>
        </p:nvSpPr>
        <p:spPr>
          <a:xfrm>
            <a:off x="19233518" y="4145646"/>
            <a:ext cx="1829016" cy="1829012"/>
          </a:xfrm>
          <a:prstGeom prst="ellipse">
            <a:avLst/>
          </a:prstGeom>
          <a:solidFill>
            <a:srgbClr val="FFFFFF"/>
          </a:solidFill>
          <a:ln w="25400" cap="flat" cmpd="sng" algn="ctr">
            <a:solidFill>
              <a:schemeClr val="accent6"/>
            </a:solidFill>
            <a:prstDash val="solid"/>
            <a:miter lim="800000"/>
          </a:ln>
          <a:effectLst/>
        </p:spPr>
        <p:txBody>
          <a:bodyPr rtlCol="0" anchor="ctr"/>
          <a:lstStyle/>
          <a:p>
            <a:pPr algn="ctr" defTabSz="1828983">
              <a:defRPr/>
            </a:pPr>
            <a:endParaRPr lang="en-US" sz="3600" kern="0">
              <a:solidFill>
                <a:srgbClr val="6E6E6E"/>
              </a:solidFill>
            </a:endParaRPr>
          </a:p>
        </p:txBody>
      </p:sp>
      <p:sp>
        <p:nvSpPr>
          <p:cNvPr id="95" name="Oval 94"/>
          <p:cNvSpPr/>
          <p:nvPr/>
        </p:nvSpPr>
        <p:spPr>
          <a:xfrm>
            <a:off x="13930558" y="4145646"/>
            <a:ext cx="1829016" cy="1829012"/>
          </a:xfrm>
          <a:prstGeom prst="ellipse">
            <a:avLst/>
          </a:prstGeom>
          <a:solidFill>
            <a:srgbClr val="FFFFFF"/>
          </a:solidFill>
          <a:ln w="25400" cap="flat" cmpd="sng" algn="ctr">
            <a:solidFill>
              <a:schemeClr val="accent4"/>
            </a:solidFill>
            <a:prstDash val="solid"/>
            <a:miter lim="800000"/>
          </a:ln>
          <a:effectLst/>
        </p:spPr>
        <p:txBody>
          <a:bodyPr rtlCol="0" anchor="ctr"/>
          <a:lstStyle/>
          <a:p>
            <a:pPr algn="ctr" defTabSz="1828983">
              <a:defRPr/>
            </a:pPr>
            <a:endParaRPr lang="en-US" sz="3600" kern="0">
              <a:solidFill>
                <a:srgbClr val="6E6E6E"/>
              </a:solidFill>
            </a:endParaRPr>
          </a:p>
        </p:txBody>
      </p:sp>
      <p:sp>
        <p:nvSpPr>
          <p:cNvPr id="96" name="Oval 95"/>
          <p:cNvSpPr/>
          <p:nvPr/>
        </p:nvSpPr>
        <p:spPr>
          <a:xfrm>
            <a:off x="3324642" y="4145646"/>
            <a:ext cx="1829016" cy="1829012"/>
          </a:xfrm>
          <a:prstGeom prst="ellipse">
            <a:avLst/>
          </a:prstGeom>
          <a:solidFill>
            <a:srgbClr val="FFFFFF"/>
          </a:solidFill>
          <a:ln w="25400" cap="flat" cmpd="sng" algn="ctr">
            <a:solidFill>
              <a:schemeClr val="tx2"/>
            </a:solidFill>
            <a:prstDash val="solid"/>
            <a:miter lim="800000"/>
          </a:ln>
          <a:effectLst/>
        </p:spPr>
        <p:txBody>
          <a:bodyPr rtlCol="0" anchor="ctr"/>
          <a:lstStyle/>
          <a:p>
            <a:pPr algn="ctr" defTabSz="1828983">
              <a:defRPr/>
            </a:pPr>
            <a:endParaRPr lang="en-US" sz="3600" kern="0">
              <a:solidFill>
                <a:srgbClr val="6E6E6E"/>
              </a:solidFill>
            </a:endParaRPr>
          </a:p>
        </p:txBody>
      </p:sp>
      <p:sp>
        <p:nvSpPr>
          <p:cNvPr id="97" name="TextBox 96"/>
          <p:cNvSpPr txBox="1"/>
          <p:nvPr/>
        </p:nvSpPr>
        <p:spPr>
          <a:xfrm>
            <a:off x="2601554" y="9725483"/>
            <a:ext cx="3323731" cy="584843"/>
          </a:xfrm>
          <a:prstGeom prst="rect">
            <a:avLst/>
          </a:prstGeom>
          <a:noFill/>
        </p:spPr>
        <p:txBody>
          <a:bodyPr wrap="none" rtlCol="0">
            <a:spAutoFit/>
          </a:bodyPr>
          <a:lstStyle/>
          <a:p>
            <a:pPr algn="ctr"/>
            <a:r>
              <a:rPr lang="en-US" sz="3200" dirty="0">
                <a:latin typeface="+mj-lt"/>
              </a:rPr>
              <a:t>Insert title here</a:t>
            </a:r>
          </a:p>
        </p:txBody>
      </p:sp>
      <p:sp>
        <p:nvSpPr>
          <p:cNvPr id="98" name="TextBox 97"/>
          <p:cNvSpPr txBox="1"/>
          <p:nvPr/>
        </p:nvSpPr>
        <p:spPr>
          <a:xfrm>
            <a:off x="1868066" y="10422333"/>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99" name="TextBox 98"/>
          <p:cNvSpPr txBox="1"/>
          <p:nvPr/>
        </p:nvSpPr>
        <p:spPr>
          <a:xfrm>
            <a:off x="7877420" y="9725483"/>
            <a:ext cx="3323731" cy="584843"/>
          </a:xfrm>
          <a:prstGeom prst="rect">
            <a:avLst/>
          </a:prstGeom>
          <a:noFill/>
        </p:spPr>
        <p:txBody>
          <a:bodyPr wrap="none" rtlCol="0">
            <a:spAutoFit/>
          </a:bodyPr>
          <a:lstStyle/>
          <a:p>
            <a:pPr algn="ctr"/>
            <a:r>
              <a:rPr lang="en-US" sz="3200" dirty="0">
                <a:latin typeface="+mj-lt"/>
              </a:rPr>
              <a:t>Insert title here</a:t>
            </a:r>
          </a:p>
        </p:txBody>
      </p:sp>
      <p:sp>
        <p:nvSpPr>
          <p:cNvPr id="100" name="TextBox 99"/>
          <p:cNvSpPr txBox="1"/>
          <p:nvPr/>
        </p:nvSpPr>
        <p:spPr>
          <a:xfrm>
            <a:off x="7143933" y="10422333"/>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101" name="TextBox 100"/>
          <p:cNvSpPr txBox="1"/>
          <p:nvPr/>
        </p:nvSpPr>
        <p:spPr>
          <a:xfrm>
            <a:off x="13180380" y="9725483"/>
            <a:ext cx="3323731" cy="584843"/>
          </a:xfrm>
          <a:prstGeom prst="rect">
            <a:avLst/>
          </a:prstGeom>
          <a:noFill/>
        </p:spPr>
        <p:txBody>
          <a:bodyPr wrap="none" rtlCol="0">
            <a:spAutoFit/>
          </a:bodyPr>
          <a:lstStyle/>
          <a:p>
            <a:pPr algn="ctr"/>
            <a:r>
              <a:rPr lang="en-US" sz="3200" dirty="0">
                <a:latin typeface="+mj-lt"/>
              </a:rPr>
              <a:t>Insert title here</a:t>
            </a:r>
          </a:p>
        </p:txBody>
      </p:sp>
      <p:sp>
        <p:nvSpPr>
          <p:cNvPr id="103" name="TextBox 102"/>
          <p:cNvSpPr txBox="1"/>
          <p:nvPr/>
        </p:nvSpPr>
        <p:spPr>
          <a:xfrm>
            <a:off x="12446893" y="10422333"/>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104" name="TextBox 103"/>
          <p:cNvSpPr txBox="1"/>
          <p:nvPr/>
        </p:nvSpPr>
        <p:spPr>
          <a:xfrm>
            <a:off x="18483340" y="9725483"/>
            <a:ext cx="3323731" cy="584843"/>
          </a:xfrm>
          <a:prstGeom prst="rect">
            <a:avLst/>
          </a:prstGeom>
          <a:noFill/>
        </p:spPr>
        <p:txBody>
          <a:bodyPr wrap="none" rtlCol="0">
            <a:spAutoFit/>
          </a:bodyPr>
          <a:lstStyle/>
          <a:p>
            <a:pPr algn="ctr"/>
            <a:r>
              <a:rPr lang="en-US" sz="3200" dirty="0">
                <a:latin typeface="+mj-lt"/>
              </a:rPr>
              <a:t>Insert title here</a:t>
            </a:r>
          </a:p>
        </p:txBody>
      </p:sp>
      <p:sp>
        <p:nvSpPr>
          <p:cNvPr id="105" name="TextBox 104"/>
          <p:cNvSpPr txBox="1"/>
          <p:nvPr/>
        </p:nvSpPr>
        <p:spPr>
          <a:xfrm>
            <a:off x="17749852" y="10422333"/>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109" name="TextBox 108"/>
          <p:cNvSpPr txBox="1"/>
          <p:nvPr/>
        </p:nvSpPr>
        <p:spPr>
          <a:xfrm>
            <a:off x="9241352" y="447531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10" name="TextBox 109"/>
          <p:cNvSpPr txBox="1"/>
          <p:nvPr/>
        </p:nvSpPr>
        <p:spPr>
          <a:xfrm>
            <a:off x="14544309" y="447531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11" name="TextBox 110"/>
          <p:cNvSpPr txBox="1"/>
          <p:nvPr/>
        </p:nvSpPr>
        <p:spPr>
          <a:xfrm>
            <a:off x="19847269" y="447531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12" name="TextBox 111"/>
          <p:cNvSpPr txBox="1"/>
          <p:nvPr/>
        </p:nvSpPr>
        <p:spPr>
          <a:xfrm>
            <a:off x="3938394" y="447531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2" name="Title 1">
            <a:extLst>
              <a:ext uri="{FF2B5EF4-FFF2-40B4-BE49-F238E27FC236}">
                <a16:creationId xmlns:a16="http://schemas.microsoft.com/office/drawing/2014/main" id="{0C063773-6B05-48A3-BF6A-2F43887AFC41}"/>
              </a:ext>
            </a:extLst>
          </p:cNvPr>
          <p:cNvSpPr>
            <a:spLocks noGrp="1"/>
          </p:cNvSpPr>
          <p:nvPr>
            <p:ph type="title"/>
          </p:nvPr>
        </p:nvSpPr>
        <p:spPr/>
        <p:txBody>
          <a:bodyPr/>
          <a:lstStyle/>
          <a:p>
            <a:r>
              <a:rPr lang="en-US" dirty="0"/>
              <a:t>PROCESS DIAGRAM</a:t>
            </a:r>
          </a:p>
        </p:txBody>
      </p:sp>
    </p:spTree>
    <p:extLst>
      <p:ext uri="{BB962C8B-B14F-4D97-AF65-F5344CB8AC3E}">
        <p14:creationId xmlns:p14="http://schemas.microsoft.com/office/powerpoint/2010/main" val="412001470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Freeform 171"/>
          <p:cNvSpPr>
            <a:spLocks noChangeArrowheads="1"/>
          </p:cNvSpPr>
          <p:nvPr/>
        </p:nvSpPr>
        <p:spPr bwMode="auto">
          <a:xfrm>
            <a:off x="7076286" y="5492250"/>
            <a:ext cx="495312" cy="491217"/>
          </a:xfrm>
          <a:custGeom>
            <a:avLst/>
            <a:gdLst>
              <a:gd name="T0" fmla="*/ 531 w 532"/>
              <a:gd name="T1" fmla="*/ 0 h 531"/>
              <a:gd name="T2" fmla="*/ 0 w 532"/>
              <a:gd name="T3" fmla="*/ 0 h 531"/>
              <a:gd name="T4" fmla="*/ 0 w 532"/>
              <a:gd name="T5" fmla="*/ 530 h 531"/>
              <a:gd name="T6" fmla="*/ 531 w 532"/>
              <a:gd name="T7" fmla="*/ 530 h 531"/>
              <a:gd name="T8" fmla="*/ 531 w 532"/>
              <a:gd name="T9" fmla="*/ 0 h 531"/>
            </a:gdLst>
            <a:ahLst/>
            <a:cxnLst>
              <a:cxn ang="0">
                <a:pos x="T0" y="T1"/>
              </a:cxn>
              <a:cxn ang="0">
                <a:pos x="T2" y="T3"/>
              </a:cxn>
              <a:cxn ang="0">
                <a:pos x="T4" y="T5"/>
              </a:cxn>
              <a:cxn ang="0">
                <a:pos x="T6" y="T7"/>
              </a:cxn>
              <a:cxn ang="0">
                <a:pos x="T8" y="T9"/>
              </a:cxn>
            </a:cxnLst>
            <a:rect l="0" t="0" r="r" b="b"/>
            <a:pathLst>
              <a:path w="532" h="531">
                <a:moveTo>
                  <a:pt x="531" y="0"/>
                </a:moveTo>
                <a:lnTo>
                  <a:pt x="0" y="0"/>
                </a:lnTo>
                <a:lnTo>
                  <a:pt x="0" y="530"/>
                </a:lnTo>
                <a:lnTo>
                  <a:pt x="531" y="530"/>
                </a:lnTo>
                <a:lnTo>
                  <a:pt x="531" y="0"/>
                </a:lnTo>
              </a:path>
            </a:pathLst>
          </a:custGeom>
          <a:solidFill>
            <a:schemeClr val="accent1"/>
          </a:solidFill>
          <a:ln>
            <a:noFill/>
          </a:ln>
          <a:effectLst/>
        </p:spPr>
        <p:txBody>
          <a:bodyPr wrap="none" anchor="ctr"/>
          <a:lstStyle/>
          <a:p>
            <a:pPr defTabSz="1828617"/>
            <a:endParaRPr lang="en-US" sz="16602">
              <a:solidFill>
                <a:srgbClr val="445469"/>
              </a:solidFill>
              <a:latin typeface="Lato Light"/>
            </a:endParaRPr>
          </a:p>
        </p:txBody>
      </p:sp>
      <p:sp>
        <p:nvSpPr>
          <p:cNvPr id="123" name="Freeform 172"/>
          <p:cNvSpPr>
            <a:spLocks noChangeArrowheads="1"/>
          </p:cNvSpPr>
          <p:nvPr/>
        </p:nvSpPr>
        <p:spPr bwMode="auto">
          <a:xfrm>
            <a:off x="7076286" y="4811156"/>
            <a:ext cx="495312" cy="487087"/>
          </a:xfrm>
          <a:custGeom>
            <a:avLst/>
            <a:gdLst>
              <a:gd name="T0" fmla="*/ 531 w 532"/>
              <a:gd name="T1" fmla="*/ 0 h 523"/>
              <a:gd name="T2" fmla="*/ 0 w 532"/>
              <a:gd name="T3" fmla="*/ 0 h 523"/>
              <a:gd name="T4" fmla="*/ 0 w 532"/>
              <a:gd name="T5" fmla="*/ 522 h 523"/>
              <a:gd name="T6" fmla="*/ 531 w 532"/>
              <a:gd name="T7" fmla="*/ 522 h 523"/>
              <a:gd name="T8" fmla="*/ 531 w 532"/>
              <a:gd name="T9" fmla="*/ 0 h 523"/>
            </a:gdLst>
            <a:ahLst/>
            <a:cxnLst>
              <a:cxn ang="0">
                <a:pos x="T0" y="T1"/>
              </a:cxn>
              <a:cxn ang="0">
                <a:pos x="T2" y="T3"/>
              </a:cxn>
              <a:cxn ang="0">
                <a:pos x="T4" y="T5"/>
              </a:cxn>
              <a:cxn ang="0">
                <a:pos x="T6" y="T7"/>
              </a:cxn>
              <a:cxn ang="0">
                <a:pos x="T8" y="T9"/>
              </a:cxn>
            </a:cxnLst>
            <a:rect l="0" t="0" r="r" b="b"/>
            <a:pathLst>
              <a:path w="532" h="523">
                <a:moveTo>
                  <a:pt x="531" y="0"/>
                </a:moveTo>
                <a:lnTo>
                  <a:pt x="0" y="0"/>
                </a:lnTo>
                <a:lnTo>
                  <a:pt x="0" y="522"/>
                </a:lnTo>
                <a:lnTo>
                  <a:pt x="531" y="522"/>
                </a:lnTo>
                <a:lnTo>
                  <a:pt x="531" y="0"/>
                </a:lnTo>
              </a:path>
            </a:pathLst>
          </a:custGeom>
          <a:solidFill>
            <a:schemeClr val="bg1">
              <a:lumMod val="85000"/>
            </a:schemeClr>
          </a:solidFill>
          <a:ln>
            <a:noFill/>
          </a:ln>
          <a:effectLst/>
        </p:spPr>
        <p:txBody>
          <a:bodyPr wrap="none" anchor="ctr"/>
          <a:lstStyle/>
          <a:p>
            <a:pPr defTabSz="1828617"/>
            <a:endParaRPr lang="en-US" sz="16602">
              <a:solidFill>
                <a:srgbClr val="445469"/>
              </a:solidFill>
              <a:latin typeface="Lato Light"/>
            </a:endParaRPr>
          </a:p>
        </p:txBody>
      </p:sp>
      <p:sp>
        <p:nvSpPr>
          <p:cNvPr id="124" name="Freeform 173"/>
          <p:cNvSpPr>
            <a:spLocks noChangeArrowheads="1"/>
          </p:cNvSpPr>
          <p:nvPr/>
        </p:nvSpPr>
        <p:spPr bwMode="auto">
          <a:xfrm>
            <a:off x="7076286" y="4130057"/>
            <a:ext cx="495312" cy="482961"/>
          </a:xfrm>
          <a:custGeom>
            <a:avLst/>
            <a:gdLst>
              <a:gd name="T0" fmla="*/ 531 w 532"/>
              <a:gd name="T1" fmla="*/ 0 h 522"/>
              <a:gd name="T2" fmla="*/ 0 w 532"/>
              <a:gd name="T3" fmla="*/ 0 h 522"/>
              <a:gd name="T4" fmla="*/ 0 w 532"/>
              <a:gd name="T5" fmla="*/ 521 h 522"/>
              <a:gd name="T6" fmla="*/ 531 w 532"/>
              <a:gd name="T7" fmla="*/ 521 h 522"/>
              <a:gd name="T8" fmla="*/ 531 w 532"/>
              <a:gd name="T9" fmla="*/ 0 h 522"/>
            </a:gdLst>
            <a:ahLst/>
            <a:cxnLst>
              <a:cxn ang="0">
                <a:pos x="T0" y="T1"/>
              </a:cxn>
              <a:cxn ang="0">
                <a:pos x="T2" y="T3"/>
              </a:cxn>
              <a:cxn ang="0">
                <a:pos x="T4" y="T5"/>
              </a:cxn>
              <a:cxn ang="0">
                <a:pos x="T6" y="T7"/>
              </a:cxn>
              <a:cxn ang="0">
                <a:pos x="T8" y="T9"/>
              </a:cxn>
            </a:cxnLst>
            <a:rect l="0" t="0" r="r" b="b"/>
            <a:pathLst>
              <a:path w="532" h="522">
                <a:moveTo>
                  <a:pt x="531" y="0"/>
                </a:moveTo>
                <a:lnTo>
                  <a:pt x="0" y="0"/>
                </a:lnTo>
                <a:lnTo>
                  <a:pt x="0" y="521"/>
                </a:lnTo>
                <a:lnTo>
                  <a:pt x="531" y="521"/>
                </a:lnTo>
                <a:lnTo>
                  <a:pt x="531" y="0"/>
                </a:lnTo>
              </a:path>
            </a:pathLst>
          </a:custGeom>
          <a:solidFill>
            <a:schemeClr val="bg1">
              <a:lumMod val="85000"/>
            </a:schemeClr>
          </a:solidFill>
          <a:ln>
            <a:noFill/>
          </a:ln>
          <a:effectLst/>
        </p:spPr>
        <p:txBody>
          <a:bodyPr wrap="none" anchor="ctr"/>
          <a:lstStyle/>
          <a:p>
            <a:pPr defTabSz="1828617"/>
            <a:endParaRPr lang="en-US" sz="16602">
              <a:solidFill>
                <a:srgbClr val="445469"/>
              </a:solidFill>
              <a:latin typeface="Lato Light"/>
            </a:endParaRPr>
          </a:p>
        </p:txBody>
      </p:sp>
      <p:sp>
        <p:nvSpPr>
          <p:cNvPr id="125" name="Freeform 174"/>
          <p:cNvSpPr>
            <a:spLocks noChangeArrowheads="1"/>
          </p:cNvSpPr>
          <p:nvPr/>
        </p:nvSpPr>
        <p:spPr bwMode="auto">
          <a:xfrm>
            <a:off x="3039500" y="4080522"/>
            <a:ext cx="3624025" cy="3273395"/>
          </a:xfrm>
          <a:custGeom>
            <a:avLst/>
            <a:gdLst>
              <a:gd name="T0" fmla="*/ 3557 w 3875"/>
              <a:gd name="T1" fmla="*/ 0 h 3502"/>
              <a:gd name="T2" fmla="*/ 3557 w 3875"/>
              <a:gd name="T3" fmla="*/ 0 h 3502"/>
              <a:gd name="T4" fmla="*/ 317 w 3875"/>
              <a:gd name="T5" fmla="*/ 0 h 3502"/>
              <a:gd name="T6" fmla="*/ 0 w 3875"/>
              <a:gd name="T7" fmla="*/ 326 h 3502"/>
              <a:gd name="T8" fmla="*/ 0 w 3875"/>
              <a:gd name="T9" fmla="*/ 2551 h 3502"/>
              <a:gd name="T10" fmla="*/ 317 w 3875"/>
              <a:gd name="T11" fmla="*/ 2867 h 3502"/>
              <a:gd name="T12" fmla="*/ 1640 w 3875"/>
              <a:gd name="T13" fmla="*/ 2867 h 3502"/>
              <a:gd name="T14" fmla="*/ 1640 w 3875"/>
              <a:gd name="T15" fmla="*/ 3379 h 3502"/>
              <a:gd name="T16" fmla="*/ 382 w 3875"/>
              <a:gd name="T17" fmla="*/ 3379 h 3502"/>
              <a:gd name="T18" fmla="*/ 382 w 3875"/>
              <a:gd name="T19" fmla="*/ 3501 h 3502"/>
              <a:gd name="T20" fmla="*/ 3389 w 3875"/>
              <a:gd name="T21" fmla="*/ 3501 h 3502"/>
              <a:gd name="T22" fmla="*/ 3389 w 3875"/>
              <a:gd name="T23" fmla="*/ 3379 h 3502"/>
              <a:gd name="T24" fmla="*/ 2142 w 3875"/>
              <a:gd name="T25" fmla="*/ 3379 h 3502"/>
              <a:gd name="T26" fmla="*/ 2142 w 3875"/>
              <a:gd name="T27" fmla="*/ 2867 h 3502"/>
              <a:gd name="T28" fmla="*/ 3557 w 3875"/>
              <a:gd name="T29" fmla="*/ 2867 h 3502"/>
              <a:gd name="T30" fmla="*/ 3874 w 3875"/>
              <a:gd name="T31" fmla="*/ 2551 h 3502"/>
              <a:gd name="T32" fmla="*/ 3874 w 3875"/>
              <a:gd name="T33" fmla="*/ 326 h 3502"/>
              <a:gd name="T34" fmla="*/ 3557 w 3875"/>
              <a:gd name="T35" fmla="*/ 0 h 3502"/>
              <a:gd name="T36" fmla="*/ 1741 w 3875"/>
              <a:gd name="T37" fmla="*/ 2617 h 3502"/>
              <a:gd name="T38" fmla="*/ 1741 w 3875"/>
              <a:gd name="T39" fmla="*/ 2617 h 3502"/>
              <a:gd name="T40" fmla="*/ 1890 w 3875"/>
              <a:gd name="T41" fmla="*/ 2458 h 3502"/>
              <a:gd name="T42" fmla="*/ 2039 w 3875"/>
              <a:gd name="T43" fmla="*/ 2617 h 3502"/>
              <a:gd name="T44" fmla="*/ 1890 w 3875"/>
              <a:gd name="T45" fmla="*/ 2764 h 3502"/>
              <a:gd name="T46" fmla="*/ 1741 w 3875"/>
              <a:gd name="T47" fmla="*/ 2617 h 3502"/>
              <a:gd name="T48" fmla="*/ 3697 w 3875"/>
              <a:gd name="T49" fmla="*/ 2355 h 3502"/>
              <a:gd name="T50" fmla="*/ 3697 w 3875"/>
              <a:gd name="T51" fmla="*/ 2355 h 3502"/>
              <a:gd name="T52" fmla="*/ 177 w 3875"/>
              <a:gd name="T53" fmla="*/ 2355 h 3502"/>
              <a:gd name="T54" fmla="*/ 177 w 3875"/>
              <a:gd name="T55" fmla="*/ 326 h 3502"/>
              <a:gd name="T56" fmla="*/ 3697 w 3875"/>
              <a:gd name="T57" fmla="*/ 326 h 3502"/>
              <a:gd name="T58" fmla="*/ 3697 w 3875"/>
              <a:gd name="T59" fmla="*/ 2355 h 3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875" h="3502">
                <a:moveTo>
                  <a:pt x="3557" y="0"/>
                </a:moveTo>
                <a:lnTo>
                  <a:pt x="3557" y="0"/>
                </a:lnTo>
                <a:cubicBezTo>
                  <a:pt x="317" y="0"/>
                  <a:pt x="317" y="0"/>
                  <a:pt x="317" y="0"/>
                </a:cubicBezTo>
                <a:cubicBezTo>
                  <a:pt x="140" y="0"/>
                  <a:pt x="0" y="149"/>
                  <a:pt x="0" y="326"/>
                </a:cubicBezTo>
                <a:cubicBezTo>
                  <a:pt x="0" y="2551"/>
                  <a:pt x="0" y="2551"/>
                  <a:pt x="0" y="2551"/>
                </a:cubicBezTo>
                <a:cubicBezTo>
                  <a:pt x="0" y="2727"/>
                  <a:pt x="140" y="2867"/>
                  <a:pt x="317" y="2867"/>
                </a:cubicBezTo>
                <a:cubicBezTo>
                  <a:pt x="1640" y="2867"/>
                  <a:pt x="1640" y="2867"/>
                  <a:pt x="1640" y="2867"/>
                </a:cubicBezTo>
                <a:cubicBezTo>
                  <a:pt x="1640" y="3379"/>
                  <a:pt x="1640" y="3379"/>
                  <a:pt x="1640" y="3379"/>
                </a:cubicBezTo>
                <a:cubicBezTo>
                  <a:pt x="382" y="3379"/>
                  <a:pt x="382" y="3379"/>
                  <a:pt x="382" y="3379"/>
                </a:cubicBezTo>
                <a:cubicBezTo>
                  <a:pt x="382" y="3501"/>
                  <a:pt x="382" y="3501"/>
                  <a:pt x="382" y="3501"/>
                </a:cubicBezTo>
                <a:cubicBezTo>
                  <a:pt x="3389" y="3501"/>
                  <a:pt x="3389" y="3501"/>
                  <a:pt x="3389" y="3501"/>
                </a:cubicBezTo>
                <a:cubicBezTo>
                  <a:pt x="3389" y="3379"/>
                  <a:pt x="3389" y="3379"/>
                  <a:pt x="3389" y="3379"/>
                </a:cubicBezTo>
                <a:cubicBezTo>
                  <a:pt x="2142" y="3379"/>
                  <a:pt x="2142" y="3379"/>
                  <a:pt x="2142" y="3379"/>
                </a:cubicBezTo>
                <a:cubicBezTo>
                  <a:pt x="2142" y="2867"/>
                  <a:pt x="2142" y="2867"/>
                  <a:pt x="2142" y="2867"/>
                </a:cubicBezTo>
                <a:cubicBezTo>
                  <a:pt x="3557" y="2867"/>
                  <a:pt x="3557" y="2867"/>
                  <a:pt x="3557" y="2867"/>
                </a:cubicBezTo>
                <a:cubicBezTo>
                  <a:pt x="3734" y="2867"/>
                  <a:pt x="3874" y="2727"/>
                  <a:pt x="3874" y="2551"/>
                </a:cubicBezTo>
                <a:cubicBezTo>
                  <a:pt x="3874" y="326"/>
                  <a:pt x="3874" y="326"/>
                  <a:pt x="3874" y="326"/>
                </a:cubicBezTo>
                <a:cubicBezTo>
                  <a:pt x="3874" y="149"/>
                  <a:pt x="3734" y="0"/>
                  <a:pt x="3557" y="0"/>
                </a:cubicBezTo>
                <a:close/>
                <a:moveTo>
                  <a:pt x="1741" y="2617"/>
                </a:moveTo>
                <a:lnTo>
                  <a:pt x="1741" y="2617"/>
                </a:lnTo>
                <a:cubicBezTo>
                  <a:pt x="1741" y="2532"/>
                  <a:pt x="1807" y="2458"/>
                  <a:pt x="1890" y="2458"/>
                </a:cubicBezTo>
                <a:cubicBezTo>
                  <a:pt x="1975" y="2458"/>
                  <a:pt x="2039" y="2532"/>
                  <a:pt x="2039" y="2617"/>
                </a:cubicBezTo>
                <a:cubicBezTo>
                  <a:pt x="2039" y="2691"/>
                  <a:pt x="1975" y="2764"/>
                  <a:pt x="1890" y="2764"/>
                </a:cubicBezTo>
                <a:cubicBezTo>
                  <a:pt x="1807" y="2764"/>
                  <a:pt x="1741" y="2691"/>
                  <a:pt x="1741" y="2617"/>
                </a:cubicBezTo>
                <a:close/>
                <a:moveTo>
                  <a:pt x="3697" y="2355"/>
                </a:moveTo>
                <a:lnTo>
                  <a:pt x="3697" y="2355"/>
                </a:lnTo>
                <a:cubicBezTo>
                  <a:pt x="177" y="2355"/>
                  <a:pt x="177" y="2355"/>
                  <a:pt x="177" y="2355"/>
                </a:cubicBezTo>
                <a:cubicBezTo>
                  <a:pt x="177" y="326"/>
                  <a:pt x="177" y="326"/>
                  <a:pt x="177" y="326"/>
                </a:cubicBezTo>
                <a:cubicBezTo>
                  <a:pt x="3697" y="326"/>
                  <a:pt x="3697" y="326"/>
                  <a:pt x="3697" y="326"/>
                </a:cubicBezTo>
                <a:lnTo>
                  <a:pt x="3697" y="2355"/>
                </a:lnTo>
                <a:close/>
              </a:path>
            </a:pathLst>
          </a:custGeom>
          <a:solidFill>
            <a:schemeClr val="accent1"/>
          </a:solidFill>
          <a:ln>
            <a:noFill/>
          </a:ln>
          <a:effectLst/>
        </p:spPr>
        <p:txBody>
          <a:bodyPr wrap="none" anchor="ctr"/>
          <a:lstStyle/>
          <a:p>
            <a:pPr defTabSz="1828617"/>
            <a:endParaRPr lang="en-US" sz="16602">
              <a:solidFill>
                <a:srgbClr val="445469"/>
              </a:solidFill>
              <a:latin typeface="Lato Light"/>
            </a:endParaRPr>
          </a:p>
        </p:txBody>
      </p:sp>
      <p:sp>
        <p:nvSpPr>
          <p:cNvPr id="127" name="Freeform 175"/>
          <p:cNvSpPr>
            <a:spLocks noChangeArrowheads="1"/>
          </p:cNvSpPr>
          <p:nvPr/>
        </p:nvSpPr>
        <p:spPr bwMode="auto">
          <a:xfrm>
            <a:off x="7076286" y="6858574"/>
            <a:ext cx="495312" cy="495343"/>
          </a:xfrm>
          <a:custGeom>
            <a:avLst/>
            <a:gdLst>
              <a:gd name="T0" fmla="*/ 531 w 532"/>
              <a:gd name="T1" fmla="*/ 0 h 532"/>
              <a:gd name="T2" fmla="*/ 0 w 532"/>
              <a:gd name="T3" fmla="*/ 0 h 532"/>
              <a:gd name="T4" fmla="*/ 0 w 532"/>
              <a:gd name="T5" fmla="*/ 531 h 532"/>
              <a:gd name="T6" fmla="*/ 531 w 532"/>
              <a:gd name="T7" fmla="*/ 531 h 532"/>
              <a:gd name="T8" fmla="*/ 531 w 532"/>
              <a:gd name="T9" fmla="*/ 0 h 532"/>
            </a:gdLst>
            <a:ahLst/>
            <a:cxnLst>
              <a:cxn ang="0">
                <a:pos x="T0" y="T1"/>
              </a:cxn>
              <a:cxn ang="0">
                <a:pos x="T2" y="T3"/>
              </a:cxn>
              <a:cxn ang="0">
                <a:pos x="T4" y="T5"/>
              </a:cxn>
              <a:cxn ang="0">
                <a:pos x="T6" y="T7"/>
              </a:cxn>
              <a:cxn ang="0">
                <a:pos x="T8" y="T9"/>
              </a:cxn>
            </a:cxnLst>
            <a:rect l="0" t="0" r="r" b="b"/>
            <a:pathLst>
              <a:path w="532" h="532">
                <a:moveTo>
                  <a:pt x="531" y="0"/>
                </a:moveTo>
                <a:lnTo>
                  <a:pt x="0" y="0"/>
                </a:lnTo>
                <a:lnTo>
                  <a:pt x="0" y="531"/>
                </a:lnTo>
                <a:lnTo>
                  <a:pt x="531" y="531"/>
                </a:lnTo>
                <a:lnTo>
                  <a:pt x="531" y="0"/>
                </a:lnTo>
              </a:path>
            </a:pathLst>
          </a:custGeom>
          <a:solidFill>
            <a:schemeClr val="accent1"/>
          </a:solidFill>
          <a:ln>
            <a:noFill/>
          </a:ln>
          <a:effectLst/>
        </p:spPr>
        <p:txBody>
          <a:bodyPr wrap="none" anchor="ctr"/>
          <a:lstStyle/>
          <a:p>
            <a:pPr defTabSz="1828617"/>
            <a:endParaRPr lang="en-US" sz="16602">
              <a:solidFill>
                <a:srgbClr val="445469"/>
              </a:solidFill>
              <a:latin typeface="Lato Light"/>
            </a:endParaRPr>
          </a:p>
        </p:txBody>
      </p:sp>
      <p:sp>
        <p:nvSpPr>
          <p:cNvPr id="129" name="Freeform 176"/>
          <p:cNvSpPr>
            <a:spLocks noChangeArrowheads="1"/>
          </p:cNvSpPr>
          <p:nvPr/>
        </p:nvSpPr>
        <p:spPr bwMode="auto">
          <a:xfrm>
            <a:off x="7076286" y="6181606"/>
            <a:ext cx="495312" cy="482961"/>
          </a:xfrm>
          <a:custGeom>
            <a:avLst/>
            <a:gdLst>
              <a:gd name="T0" fmla="*/ 531 w 532"/>
              <a:gd name="T1" fmla="*/ 0 h 522"/>
              <a:gd name="T2" fmla="*/ 0 w 532"/>
              <a:gd name="T3" fmla="*/ 0 h 522"/>
              <a:gd name="T4" fmla="*/ 0 w 532"/>
              <a:gd name="T5" fmla="*/ 521 h 522"/>
              <a:gd name="T6" fmla="*/ 531 w 532"/>
              <a:gd name="T7" fmla="*/ 521 h 522"/>
              <a:gd name="T8" fmla="*/ 531 w 532"/>
              <a:gd name="T9" fmla="*/ 0 h 522"/>
            </a:gdLst>
            <a:ahLst/>
            <a:cxnLst>
              <a:cxn ang="0">
                <a:pos x="T0" y="T1"/>
              </a:cxn>
              <a:cxn ang="0">
                <a:pos x="T2" y="T3"/>
              </a:cxn>
              <a:cxn ang="0">
                <a:pos x="T4" y="T5"/>
              </a:cxn>
              <a:cxn ang="0">
                <a:pos x="T6" y="T7"/>
              </a:cxn>
              <a:cxn ang="0">
                <a:pos x="T8" y="T9"/>
              </a:cxn>
            </a:cxnLst>
            <a:rect l="0" t="0" r="r" b="b"/>
            <a:pathLst>
              <a:path w="532" h="522">
                <a:moveTo>
                  <a:pt x="531" y="0"/>
                </a:moveTo>
                <a:lnTo>
                  <a:pt x="0" y="0"/>
                </a:lnTo>
                <a:lnTo>
                  <a:pt x="0" y="521"/>
                </a:lnTo>
                <a:lnTo>
                  <a:pt x="531" y="521"/>
                </a:lnTo>
                <a:lnTo>
                  <a:pt x="531" y="0"/>
                </a:lnTo>
              </a:path>
            </a:pathLst>
          </a:custGeom>
          <a:solidFill>
            <a:schemeClr val="accent1"/>
          </a:solidFill>
          <a:ln>
            <a:noFill/>
          </a:ln>
          <a:effectLst/>
        </p:spPr>
        <p:txBody>
          <a:bodyPr wrap="none" anchor="ctr"/>
          <a:lstStyle/>
          <a:p>
            <a:pPr defTabSz="1828617"/>
            <a:endParaRPr lang="en-US" sz="16602">
              <a:solidFill>
                <a:srgbClr val="445469"/>
              </a:solidFill>
              <a:latin typeface="Lato Light"/>
            </a:endParaRPr>
          </a:p>
        </p:txBody>
      </p:sp>
      <p:sp>
        <p:nvSpPr>
          <p:cNvPr id="136" name="Freeform 181"/>
          <p:cNvSpPr>
            <a:spLocks noChangeArrowheads="1"/>
          </p:cNvSpPr>
          <p:nvPr/>
        </p:nvSpPr>
        <p:spPr bwMode="auto">
          <a:xfrm>
            <a:off x="13348376" y="4130057"/>
            <a:ext cx="482927" cy="482961"/>
          </a:xfrm>
          <a:custGeom>
            <a:avLst/>
            <a:gdLst>
              <a:gd name="T0" fmla="*/ 521 w 522"/>
              <a:gd name="T1" fmla="*/ 0 h 522"/>
              <a:gd name="T2" fmla="*/ 0 w 522"/>
              <a:gd name="T3" fmla="*/ 0 h 522"/>
              <a:gd name="T4" fmla="*/ 0 w 522"/>
              <a:gd name="T5" fmla="*/ 521 h 522"/>
              <a:gd name="T6" fmla="*/ 521 w 522"/>
              <a:gd name="T7" fmla="*/ 521 h 522"/>
              <a:gd name="T8" fmla="*/ 521 w 522"/>
              <a:gd name="T9" fmla="*/ 0 h 522"/>
            </a:gdLst>
            <a:ahLst/>
            <a:cxnLst>
              <a:cxn ang="0">
                <a:pos x="T0" y="T1"/>
              </a:cxn>
              <a:cxn ang="0">
                <a:pos x="T2" y="T3"/>
              </a:cxn>
              <a:cxn ang="0">
                <a:pos x="T4" y="T5"/>
              </a:cxn>
              <a:cxn ang="0">
                <a:pos x="T6" y="T7"/>
              </a:cxn>
              <a:cxn ang="0">
                <a:pos x="T8" y="T9"/>
              </a:cxn>
            </a:cxnLst>
            <a:rect l="0" t="0" r="r" b="b"/>
            <a:pathLst>
              <a:path w="522" h="522">
                <a:moveTo>
                  <a:pt x="521" y="0"/>
                </a:moveTo>
                <a:lnTo>
                  <a:pt x="0" y="0"/>
                </a:lnTo>
                <a:lnTo>
                  <a:pt x="0" y="521"/>
                </a:lnTo>
                <a:lnTo>
                  <a:pt x="521" y="521"/>
                </a:lnTo>
                <a:lnTo>
                  <a:pt x="521" y="0"/>
                </a:lnTo>
              </a:path>
            </a:pathLst>
          </a:custGeom>
          <a:solidFill>
            <a:schemeClr val="bg1">
              <a:lumMod val="85000"/>
            </a:schemeClr>
          </a:solidFill>
          <a:ln>
            <a:noFill/>
          </a:ln>
          <a:effectLst/>
        </p:spPr>
        <p:txBody>
          <a:bodyPr wrap="none" anchor="ctr"/>
          <a:lstStyle/>
          <a:p>
            <a:pPr defTabSz="1828617"/>
            <a:endParaRPr lang="en-US" sz="16602">
              <a:solidFill>
                <a:srgbClr val="445469"/>
              </a:solidFill>
              <a:latin typeface="Lato Light"/>
            </a:endParaRPr>
          </a:p>
        </p:txBody>
      </p:sp>
      <p:sp>
        <p:nvSpPr>
          <p:cNvPr id="137" name="Freeform 182"/>
          <p:cNvSpPr>
            <a:spLocks noChangeArrowheads="1"/>
          </p:cNvSpPr>
          <p:nvPr/>
        </p:nvSpPr>
        <p:spPr bwMode="auto">
          <a:xfrm>
            <a:off x="10628290" y="3886514"/>
            <a:ext cx="2410515" cy="3467403"/>
          </a:xfrm>
          <a:custGeom>
            <a:avLst/>
            <a:gdLst>
              <a:gd name="T0" fmla="*/ 2317 w 2580"/>
              <a:gd name="T1" fmla="*/ 0 h 3707"/>
              <a:gd name="T2" fmla="*/ 2317 w 2580"/>
              <a:gd name="T3" fmla="*/ 0 h 3707"/>
              <a:gd name="T4" fmla="*/ 260 w 2580"/>
              <a:gd name="T5" fmla="*/ 0 h 3707"/>
              <a:gd name="T6" fmla="*/ 0 w 2580"/>
              <a:gd name="T7" fmla="*/ 260 h 3707"/>
              <a:gd name="T8" fmla="*/ 0 w 2580"/>
              <a:gd name="T9" fmla="*/ 3444 h 3707"/>
              <a:gd name="T10" fmla="*/ 260 w 2580"/>
              <a:gd name="T11" fmla="*/ 3706 h 3707"/>
              <a:gd name="T12" fmla="*/ 2317 w 2580"/>
              <a:gd name="T13" fmla="*/ 3706 h 3707"/>
              <a:gd name="T14" fmla="*/ 2579 w 2580"/>
              <a:gd name="T15" fmla="*/ 3444 h 3707"/>
              <a:gd name="T16" fmla="*/ 2579 w 2580"/>
              <a:gd name="T17" fmla="*/ 260 h 3707"/>
              <a:gd name="T18" fmla="*/ 2317 w 2580"/>
              <a:gd name="T19" fmla="*/ 0 h 3707"/>
              <a:gd name="T20" fmla="*/ 1284 w 2580"/>
              <a:gd name="T21" fmla="*/ 3660 h 3707"/>
              <a:gd name="T22" fmla="*/ 1284 w 2580"/>
              <a:gd name="T23" fmla="*/ 3660 h 3707"/>
              <a:gd name="T24" fmla="*/ 1228 w 2580"/>
              <a:gd name="T25" fmla="*/ 3603 h 3707"/>
              <a:gd name="T26" fmla="*/ 1284 w 2580"/>
              <a:gd name="T27" fmla="*/ 3548 h 3707"/>
              <a:gd name="T28" fmla="*/ 1350 w 2580"/>
              <a:gd name="T29" fmla="*/ 3603 h 3707"/>
              <a:gd name="T30" fmla="*/ 1284 w 2580"/>
              <a:gd name="T31" fmla="*/ 3660 h 3707"/>
              <a:gd name="T32" fmla="*/ 2448 w 2580"/>
              <a:gd name="T33" fmla="*/ 3474 h 3707"/>
              <a:gd name="T34" fmla="*/ 2448 w 2580"/>
              <a:gd name="T35" fmla="*/ 3474 h 3707"/>
              <a:gd name="T36" fmla="*/ 138 w 2580"/>
              <a:gd name="T37" fmla="*/ 3474 h 3707"/>
              <a:gd name="T38" fmla="*/ 138 w 2580"/>
              <a:gd name="T39" fmla="*/ 251 h 3707"/>
              <a:gd name="T40" fmla="*/ 2448 w 2580"/>
              <a:gd name="T41" fmla="*/ 251 h 3707"/>
              <a:gd name="T42" fmla="*/ 2448 w 2580"/>
              <a:gd name="T43" fmla="*/ 3474 h 3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80" h="3707">
                <a:moveTo>
                  <a:pt x="2317" y="0"/>
                </a:moveTo>
                <a:lnTo>
                  <a:pt x="2317" y="0"/>
                </a:lnTo>
                <a:cubicBezTo>
                  <a:pt x="260" y="0"/>
                  <a:pt x="260" y="0"/>
                  <a:pt x="260" y="0"/>
                </a:cubicBezTo>
                <a:cubicBezTo>
                  <a:pt x="110" y="0"/>
                  <a:pt x="0" y="122"/>
                  <a:pt x="0" y="260"/>
                </a:cubicBezTo>
                <a:cubicBezTo>
                  <a:pt x="0" y="3444"/>
                  <a:pt x="0" y="3444"/>
                  <a:pt x="0" y="3444"/>
                </a:cubicBezTo>
                <a:cubicBezTo>
                  <a:pt x="0" y="3584"/>
                  <a:pt x="110" y="3706"/>
                  <a:pt x="260" y="3706"/>
                </a:cubicBezTo>
                <a:cubicBezTo>
                  <a:pt x="2317" y="3706"/>
                  <a:pt x="2317" y="3706"/>
                  <a:pt x="2317" y="3706"/>
                </a:cubicBezTo>
                <a:cubicBezTo>
                  <a:pt x="2457" y="3706"/>
                  <a:pt x="2579" y="3584"/>
                  <a:pt x="2579" y="3444"/>
                </a:cubicBezTo>
                <a:cubicBezTo>
                  <a:pt x="2579" y="260"/>
                  <a:pt x="2579" y="260"/>
                  <a:pt x="2579" y="260"/>
                </a:cubicBezTo>
                <a:cubicBezTo>
                  <a:pt x="2579" y="122"/>
                  <a:pt x="2457" y="0"/>
                  <a:pt x="2317" y="0"/>
                </a:cubicBezTo>
                <a:close/>
                <a:moveTo>
                  <a:pt x="1284" y="3660"/>
                </a:moveTo>
                <a:lnTo>
                  <a:pt x="1284" y="3660"/>
                </a:lnTo>
                <a:cubicBezTo>
                  <a:pt x="1256" y="3660"/>
                  <a:pt x="1228" y="3640"/>
                  <a:pt x="1228" y="3603"/>
                </a:cubicBezTo>
                <a:cubicBezTo>
                  <a:pt x="1228" y="3575"/>
                  <a:pt x="1256" y="3548"/>
                  <a:pt x="1284" y="3548"/>
                </a:cubicBezTo>
                <a:cubicBezTo>
                  <a:pt x="1321" y="3548"/>
                  <a:pt x="1350" y="3575"/>
                  <a:pt x="1350" y="3603"/>
                </a:cubicBezTo>
                <a:cubicBezTo>
                  <a:pt x="1350" y="3640"/>
                  <a:pt x="1321" y="3660"/>
                  <a:pt x="1284" y="3660"/>
                </a:cubicBezTo>
                <a:close/>
                <a:moveTo>
                  <a:pt x="2448" y="3474"/>
                </a:moveTo>
                <a:lnTo>
                  <a:pt x="2448" y="3474"/>
                </a:lnTo>
                <a:cubicBezTo>
                  <a:pt x="138" y="3474"/>
                  <a:pt x="138" y="3474"/>
                  <a:pt x="138" y="3474"/>
                </a:cubicBezTo>
                <a:cubicBezTo>
                  <a:pt x="138" y="251"/>
                  <a:pt x="138" y="251"/>
                  <a:pt x="138" y="251"/>
                </a:cubicBezTo>
                <a:cubicBezTo>
                  <a:pt x="2448" y="251"/>
                  <a:pt x="2448" y="251"/>
                  <a:pt x="2448" y="251"/>
                </a:cubicBezTo>
                <a:lnTo>
                  <a:pt x="2448" y="3474"/>
                </a:lnTo>
                <a:close/>
              </a:path>
            </a:pathLst>
          </a:custGeom>
          <a:solidFill>
            <a:schemeClr val="accent2"/>
          </a:solidFill>
          <a:ln>
            <a:noFill/>
          </a:ln>
          <a:effectLst/>
        </p:spPr>
        <p:txBody>
          <a:bodyPr wrap="none" anchor="ctr"/>
          <a:lstStyle/>
          <a:p>
            <a:pPr defTabSz="1828617"/>
            <a:endParaRPr lang="en-US" sz="16602">
              <a:solidFill>
                <a:srgbClr val="445469"/>
              </a:solidFill>
              <a:latin typeface="Lato Light"/>
            </a:endParaRPr>
          </a:p>
        </p:txBody>
      </p:sp>
      <p:sp>
        <p:nvSpPr>
          <p:cNvPr id="138" name="Freeform 183"/>
          <p:cNvSpPr>
            <a:spLocks noChangeArrowheads="1"/>
          </p:cNvSpPr>
          <p:nvPr/>
        </p:nvSpPr>
        <p:spPr bwMode="auto">
          <a:xfrm>
            <a:off x="13348376" y="6858574"/>
            <a:ext cx="482927" cy="495343"/>
          </a:xfrm>
          <a:custGeom>
            <a:avLst/>
            <a:gdLst>
              <a:gd name="T0" fmla="*/ 521 w 522"/>
              <a:gd name="T1" fmla="*/ 0 h 532"/>
              <a:gd name="T2" fmla="*/ 0 w 522"/>
              <a:gd name="T3" fmla="*/ 0 h 532"/>
              <a:gd name="T4" fmla="*/ 0 w 522"/>
              <a:gd name="T5" fmla="*/ 531 h 532"/>
              <a:gd name="T6" fmla="*/ 521 w 522"/>
              <a:gd name="T7" fmla="*/ 531 h 532"/>
              <a:gd name="T8" fmla="*/ 521 w 522"/>
              <a:gd name="T9" fmla="*/ 0 h 532"/>
            </a:gdLst>
            <a:ahLst/>
            <a:cxnLst>
              <a:cxn ang="0">
                <a:pos x="T0" y="T1"/>
              </a:cxn>
              <a:cxn ang="0">
                <a:pos x="T2" y="T3"/>
              </a:cxn>
              <a:cxn ang="0">
                <a:pos x="T4" y="T5"/>
              </a:cxn>
              <a:cxn ang="0">
                <a:pos x="T6" y="T7"/>
              </a:cxn>
              <a:cxn ang="0">
                <a:pos x="T8" y="T9"/>
              </a:cxn>
            </a:cxnLst>
            <a:rect l="0" t="0" r="r" b="b"/>
            <a:pathLst>
              <a:path w="522" h="532">
                <a:moveTo>
                  <a:pt x="521" y="0"/>
                </a:moveTo>
                <a:lnTo>
                  <a:pt x="0" y="0"/>
                </a:lnTo>
                <a:lnTo>
                  <a:pt x="0" y="531"/>
                </a:lnTo>
                <a:lnTo>
                  <a:pt x="521" y="531"/>
                </a:lnTo>
                <a:lnTo>
                  <a:pt x="521" y="0"/>
                </a:lnTo>
              </a:path>
            </a:pathLst>
          </a:custGeom>
          <a:solidFill>
            <a:schemeClr val="accent2"/>
          </a:solidFill>
          <a:ln>
            <a:noFill/>
          </a:ln>
          <a:effectLst/>
        </p:spPr>
        <p:txBody>
          <a:bodyPr wrap="none" anchor="ctr"/>
          <a:lstStyle/>
          <a:p>
            <a:pPr defTabSz="1828617"/>
            <a:endParaRPr lang="en-US" sz="16602">
              <a:solidFill>
                <a:srgbClr val="445469"/>
              </a:solidFill>
              <a:latin typeface="Lato Light"/>
            </a:endParaRPr>
          </a:p>
        </p:txBody>
      </p:sp>
      <p:sp>
        <p:nvSpPr>
          <p:cNvPr id="139" name="Freeform 184"/>
          <p:cNvSpPr>
            <a:spLocks noChangeArrowheads="1"/>
          </p:cNvSpPr>
          <p:nvPr/>
        </p:nvSpPr>
        <p:spPr bwMode="auto">
          <a:xfrm>
            <a:off x="13348376" y="6181606"/>
            <a:ext cx="482927" cy="482961"/>
          </a:xfrm>
          <a:custGeom>
            <a:avLst/>
            <a:gdLst>
              <a:gd name="T0" fmla="*/ 521 w 522"/>
              <a:gd name="T1" fmla="*/ 0 h 522"/>
              <a:gd name="T2" fmla="*/ 0 w 522"/>
              <a:gd name="T3" fmla="*/ 0 h 522"/>
              <a:gd name="T4" fmla="*/ 0 w 522"/>
              <a:gd name="T5" fmla="*/ 521 h 522"/>
              <a:gd name="T6" fmla="*/ 521 w 522"/>
              <a:gd name="T7" fmla="*/ 521 h 522"/>
              <a:gd name="T8" fmla="*/ 521 w 522"/>
              <a:gd name="T9" fmla="*/ 0 h 522"/>
            </a:gdLst>
            <a:ahLst/>
            <a:cxnLst>
              <a:cxn ang="0">
                <a:pos x="T0" y="T1"/>
              </a:cxn>
              <a:cxn ang="0">
                <a:pos x="T2" y="T3"/>
              </a:cxn>
              <a:cxn ang="0">
                <a:pos x="T4" y="T5"/>
              </a:cxn>
              <a:cxn ang="0">
                <a:pos x="T6" y="T7"/>
              </a:cxn>
              <a:cxn ang="0">
                <a:pos x="T8" y="T9"/>
              </a:cxn>
            </a:cxnLst>
            <a:rect l="0" t="0" r="r" b="b"/>
            <a:pathLst>
              <a:path w="522" h="522">
                <a:moveTo>
                  <a:pt x="521" y="0"/>
                </a:moveTo>
                <a:lnTo>
                  <a:pt x="0" y="0"/>
                </a:lnTo>
                <a:lnTo>
                  <a:pt x="0" y="521"/>
                </a:lnTo>
                <a:lnTo>
                  <a:pt x="521" y="521"/>
                </a:lnTo>
                <a:lnTo>
                  <a:pt x="521" y="0"/>
                </a:lnTo>
              </a:path>
            </a:pathLst>
          </a:custGeom>
          <a:solidFill>
            <a:schemeClr val="accent2"/>
          </a:solidFill>
          <a:ln>
            <a:noFill/>
          </a:ln>
          <a:effectLst/>
        </p:spPr>
        <p:txBody>
          <a:bodyPr wrap="none" anchor="ctr"/>
          <a:lstStyle/>
          <a:p>
            <a:pPr defTabSz="1828617"/>
            <a:endParaRPr lang="en-US" sz="16602">
              <a:solidFill>
                <a:srgbClr val="445469"/>
              </a:solidFill>
              <a:latin typeface="Lato Light"/>
            </a:endParaRPr>
          </a:p>
        </p:txBody>
      </p:sp>
      <p:sp>
        <p:nvSpPr>
          <p:cNvPr id="140" name="Freeform 185"/>
          <p:cNvSpPr>
            <a:spLocks noChangeArrowheads="1"/>
          </p:cNvSpPr>
          <p:nvPr/>
        </p:nvSpPr>
        <p:spPr bwMode="auto">
          <a:xfrm>
            <a:off x="13348376" y="5492250"/>
            <a:ext cx="482927" cy="491217"/>
          </a:xfrm>
          <a:custGeom>
            <a:avLst/>
            <a:gdLst>
              <a:gd name="T0" fmla="*/ 521 w 522"/>
              <a:gd name="T1" fmla="*/ 0 h 531"/>
              <a:gd name="T2" fmla="*/ 0 w 522"/>
              <a:gd name="T3" fmla="*/ 0 h 531"/>
              <a:gd name="T4" fmla="*/ 0 w 522"/>
              <a:gd name="T5" fmla="*/ 530 h 531"/>
              <a:gd name="T6" fmla="*/ 521 w 522"/>
              <a:gd name="T7" fmla="*/ 530 h 531"/>
              <a:gd name="T8" fmla="*/ 521 w 522"/>
              <a:gd name="T9" fmla="*/ 0 h 531"/>
            </a:gdLst>
            <a:ahLst/>
            <a:cxnLst>
              <a:cxn ang="0">
                <a:pos x="T0" y="T1"/>
              </a:cxn>
              <a:cxn ang="0">
                <a:pos x="T2" y="T3"/>
              </a:cxn>
              <a:cxn ang="0">
                <a:pos x="T4" y="T5"/>
              </a:cxn>
              <a:cxn ang="0">
                <a:pos x="T6" y="T7"/>
              </a:cxn>
              <a:cxn ang="0">
                <a:pos x="T8" y="T9"/>
              </a:cxn>
            </a:cxnLst>
            <a:rect l="0" t="0" r="r" b="b"/>
            <a:pathLst>
              <a:path w="522" h="531">
                <a:moveTo>
                  <a:pt x="521" y="0"/>
                </a:moveTo>
                <a:lnTo>
                  <a:pt x="0" y="0"/>
                </a:lnTo>
                <a:lnTo>
                  <a:pt x="0" y="530"/>
                </a:lnTo>
                <a:lnTo>
                  <a:pt x="521" y="530"/>
                </a:lnTo>
                <a:lnTo>
                  <a:pt x="521" y="0"/>
                </a:lnTo>
              </a:path>
            </a:pathLst>
          </a:custGeom>
          <a:solidFill>
            <a:schemeClr val="accent2"/>
          </a:solidFill>
          <a:ln>
            <a:noFill/>
          </a:ln>
          <a:effectLst/>
        </p:spPr>
        <p:txBody>
          <a:bodyPr wrap="none" anchor="ctr"/>
          <a:lstStyle/>
          <a:p>
            <a:pPr defTabSz="1828617"/>
            <a:endParaRPr lang="en-US" sz="16602">
              <a:solidFill>
                <a:srgbClr val="445469"/>
              </a:solidFill>
              <a:latin typeface="Lato Light"/>
            </a:endParaRPr>
          </a:p>
        </p:txBody>
      </p:sp>
      <p:sp>
        <p:nvSpPr>
          <p:cNvPr id="141" name="Freeform 186"/>
          <p:cNvSpPr>
            <a:spLocks noChangeArrowheads="1"/>
          </p:cNvSpPr>
          <p:nvPr/>
        </p:nvSpPr>
        <p:spPr bwMode="auto">
          <a:xfrm>
            <a:off x="13348376" y="4811156"/>
            <a:ext cx="482927" cy="487087"/>
          </a:xfrm>
          <a:custGeom>
            <a:avLst/>
            <a:gdLst>
              <a:gd name="T0" fmla="*/ 521 w 522"/>
              <a:gd name="T1" fmla="*/ 0 h 523"/>
              <a:gd name="T2" fmla="*/ 0 w 522"/>
              <a:gd name="T3" fmla="*/ 0 h 523"/>
              <a:gd name="T4" fmla="*/ 0 w 522"/>
              <a:gd name="T5" fmla="*/ 522 h 523"/>
              <a:gd name="T6" fmla="*/ 521 w 522"/>
              <a:gd name="T7" fmla="*/ 522 h 523"/>
              <a:gd name="T8" fmla="*/ 521 w 522"/>
              <a:gd name="T9" fmla="*/ 0 h 523"/>
            </a:gdLst>
            <a:ahLst/>
            <a:cxnLst>
              <a:cxn ang="0">
                <a:pos x="T0" y="T1"/>
              </a:cxn>
              <a:cxn ang="0">
                <a:pos x="T2" y="T3"/>
              </a:cxn>
              <a:cxn ang="0">
                <a:pos x="T4" y="T5"/>
              </a:cxn>
              <a:cxn ang="0">
                <a:pos x="T6" y="T7"/>
              </a:cxn>
              <a:cxn ang="0">
                <a:pos x="T8" y="T9"/>
              </a:cxn>
            </a:cxnLst>
            <a:rect l="0" t="0" r="r" b="b"/>
            <a:pathLst>
              <a:path w="522" h="523">
                <a:moveTo>
                  <a:pt x="521" y="0"/>
                </a:moveTo>
                <a:lnTo>
                  <a:pt x="0" y="0"/>
                </a:lnTo>
                <a:lnTo>
                  <a:pt x="0" y="522"/>
                </a:lnTo>
                <a:lnTo>
                  <a:pt x="521" y="522"/>
                </a:lnTo>
                <a:lnTo>
                  <a:pt x="521" y="0"/>
                </a:lnTo>
              </a:path>
            </a:pathLst>
          </a:custGeom>
          <a:solidFill>
            <a:schemeClr val="accent2"/>
          </a:solidFill>
          <a:ln>
            <a:noFill/>
          </a:ln>
          <a:effectLst/>
        </p:spPr>
        <p:txBody>
          <a:bodyPr wrap="none" anchor="ctr"/>
          <a:lstStyle/>
          <a:p>
            <a:pPr defTabSz="1828617"/>
            <a:endParaRPr lang="en-US" sz="16602">
              <a:solidFill>
                <a:srgbClr val="445469"/>
              </a:solidFill>
              <a:latin typeface="Lato Light"/>
            </a:endParaRPr>
          </a:p>
        </p:txBody>
      </p:sp>
      <p:sp>
        <p:nvSpPr>
          <p:cNvPr id="146" name="Freeform 191"/>
          <p:cNvSpPr>
            <a:spLocks noChangeArrowheads="1"/>
          </p:cNvSpPr>
          <p:nvPr/>
        </p:nvSpPr>
        <p:spPr bwMode="auto">
          <a:xfrm>
            <a:off x="19875844" y="4661406"/>
            <a:ext cx="495312" cy="487087"/>
          </a:xfrm>
          <a:custGeom>
            <a:avLst/>
            <a:gdLst>
              <a:gd name="T0" fmla="*/ 531 w 532"/>
              <a:gd name="T1" fmla="*/ 0 h 523"/>
              <a:gd name="T2" fmla="*/ 0 w 532"/>
              <a:gd name="T3" fmla="*/ 0 h 523"/>
              <a:gd name="T4" fmla="*/ 0 w 532"/>
              <a:gd name="T5" fmla="*/ 522 h 523"/>
              <a:gd name="T6" fmla="*/ 531 w 532"/>
              <a:gd name="T7" fmla="*/ 522 h 523"/>
              <a:gd name="T8" fmla="*/ 531 w 532"/>
              <a:gd name="T9" fmla="*/ 0 h 523"/>
            </a:gdLst>
            <a:ahLst/>
            <a:cxnLst>
              <a:cxn ang="0">
                <a:pos x="T0" y="T1"/>
              </a:cxn>
              <a:cxn ang="0">
                <a:pos x="T2" y="T3"/>
              </a:cxn>
              <a:cxn ang="0">
                <a:pos x="T4" y="T5"/>
              </a:cxn>
              <a:cxn ang="0">
                <a:pos x="T6" y="T7"/>
              </a:cxn>
              <a:cxn ang="0">
                <a:pos x="T8" y="T9"/>
              </a:cxn>
            </a:cxnLst>
            <a:rect l="0" t="0" r="r" b="b"/>
            <a:pathLst>
              <a:path w="532" h="523">
                <a:moveTo>
                  <a:pt x="531" y="0"/>
                </a:moveTo>
                <a:lnTo>
                  <a:pt x="0" y="0"/>
                </a:lnTo>
                <a:lnTo>
                  <a:pt x="0" y="522"/>
                </a:lnTo>
                <a:lnTo>
                  <a:pt x="531" y="522"/>
                </a:lnTo>
                <a:lnTo>
                  <a:pt x="531" y="0"/>
                </a:lnTo>
              </a:path>
            </a:pathLst>
          </a:custGeom>
          <a:solidFill>
            <a:schemeClr val="bg1">
              <a:lumMod val="85000"/>
            </a:schemeClr>
          </a:solidFill>
          <a:ln>
            <a:noFill/>
          </a:ln>
          <a:effectLst/>
        </p:spPr>
        <p:txBody>
          <a:bodyPr wrap="none" anchor="ctr"/>
          <a:lstStyle/>
          <a:p>
            <a:pPr defTabSz="1828617"/>
            <a:endParaRPr lang="en-US" sz="16602">
              <a:solidFill>
                <a:srgbClr val="445469"/>
              </a:solidFill>
              <a:latin typeface="Lato Light"/>
            </a:endParaRPr>
          </a:p>
        </p:txBody>
      </p:sp>
      <p:sp>
        <p:nvSpPr>
          <p:cNvPr id="147" name="Freeform 192"/>
          <p:cNvSpPr>
            <a:spLocks noChangeArrowheads="1"/>
          </p:cNvSpPr>
          <p:nvPr/>
        </p:nvSpPr>
        <p:spPr bwMode="auto">
          <a:xfrm>
            <a:off x="19875844" y="3980307"/>
            <a:ext cx="495312" cy="482961"/>
          </a:xfrm>
          <a:custGeom>
            <a:avLst/>
            <a:gdLst>
              <a:gd name="T0" fmla="*/ 531 w 532"/>
              <a:gd name="T1" fmla="*/ 0 h 522"/>
              <a:gd name="T2" fmla="*/ 0 w 532"/>
              <a:gd name="T3" fmla="*/ 0 h 522"/>
              <a:gd name="T4" fmla="*/ 0 w 532"/>
              <a:gd name="T5" fmla="*/ 521 h 522"/>
              <a:gd name="T6" fmla="*/ 531 w 532"/>
              <a:gd name="T7" fmla="*/ 521 h 522"/>
              <a:gd name="T8" fmla="*/ 531 w 532"/>
              <a:gd name="T9" fmla="*/ 0 h 522"/>
            </a:gdLst>
            <a:ahLst/>
            <a:cxnLst>
              <a:cxn ang="0">
                <a:pos x="T0" y="T1"/>
              </a:cxn>
              <a:cxn ang="0">
                <a:pos x="T2" y="T3"/>
              </a:cxn>
              <a:cxn ang="0">
                <a:pos x="T4" y="T5"/>
              </a:cxn>
              <a:cxn ang="0">
                <a:pos x="T6" y="T7"/>
              </a:cxn>
              <a:cxn ang="0">
                <a:pos x="T8" y="T9"/>
              </a:cxn>
            </a:cxnLst>
            <a:rect l="0" t="0" r="r" b="b"/>
            <a:pathLst>
              <a:path w="532" h="522">
                <a:moveTo>
                  <a:pt x="531" y="0"/>
                </a:moveTo>
                <a:lnTo>
                  <a:pt x="0" y="0"/>
                </a:lnTo>
                <a:lnTo>
                  <a:pt x="0" y="521"/>
                </a:lnTo>
                <a:lnTo>
                  <a:pt x="531" y="521"/>
                </a:lnTo>
                <a:lnTo>
                  <a:pt x="531" y="0"/>
                </a:lnTo>
              </a:path>
            </a:pathLst>
          </a:custGeom>
          <a:solidFill>
            <a:schemeClr val="bg1">
              <a:lumMod val="85000"/>
            </a:schemeClr>
          </a:solidFill>
          <a:ln>
            <a:noFill/>
          </a:ln>
          <a:effectLst/>
        </p:spPr>
        <p:txBody>
          <a:bodyPr wrap="none" anchor="ctr"/>
          <a:lstStyle/>
          <a:p>
            <a:pPr defTabSz="1828617"/>
            <a:endParaRPr lang="en-US" sz="16602">
              <a:solidFill>
                <a:srgbClr val="445469"/>
              </a:solidFill>
              <a:latin typeface="Lato Light"/>
            </a:endParaRPr>
          </a:p>
        </p:txBody>
      </p:sp>
      <p:sp>
        <p:nvSpPr>
          <p:cNvPr id="148" name="Freeform 193"/>
          <p:cNvSpPr>
            <a:spLocks noChangeArrowheads="1"/>
          </p:cNvSpPr>
          <p:nvPr/>
        </p:nvSpPr>
        <p:spPr bwMode="auto">
          <a:xfrm>
            <a:off x="17882219" y="4050482"/>
            <a:ext cx="1659291" cy="3153686"/>
          </a:xfrm>
          <a:custGeom>
            <a:avLst/>
            <a:gdLst>
              <a:gd name="T0" fmla="*/ 1546 w 1779"/>
              <a:gd name="T1" fmla="*/ 0 h 3372"/>
              <a:gd name="T2" fmla="*/ 1546 w 1779"/>
              <a:gd name="T3" fmla="*/ 0 h 3372"/>
              <a:gd name="T4" fmla="*/ 232 w 1779"/>
              <a:gd name="T5" fmla="*/ 0 h 3372"/>
              <a:gd name="T6" fmla="*/ 0 w 1779"/>
              <a:gd name="T7" fmla="*/ 232 h 3372"/>
              <a:gd name="T8" fmla="*/ 0 w 1779"/>
              <a:gd name="T9" fmla="*/ 3128 h 3372"/>
              <a:gd name="T10" fmla="*/ 232 w 1779"/>
              <a:gd name="T11" fmla="*/ 3371 h 3372"/>
              <a:gd name="T12" fmla="*/ 1546 w 1779"/>
              <a:gd name="T13" fmla="*/ 3371 h 3372"/>
              <a:gd name="T14" fmla="*/ 1778 w 1779"/>
              <a:gd name="T15" fmla="*/ 3128 h 3372"/>
              <a:gd name="T16" fmla="*/ 1778 w 1779"/>
              <a:gd name="T17" fmla="*/ 232 h 3372"/>
              <a:gd name="T18" fmla="*/ 1546 w 1779"/>
              <a:gd name="T19" fmla="*/ 0 h 3372"/>
              <a:gd name="T20" fmla="*/ 680 w 1779"/>
              <a:gd name="T21" fmla="*/ 271 h 3372"/>
              <a:gd name="T22" fmla="*/ 680 w 1779"/>
              <a:gd name="T23" fmla="*/ 271 h 3372"/>
              <a:gd name="T24" fmla="*/ 1116 w 1779"/>
              <a:gd name="T25" fmla="*/ 271 h 3372"/>
              <a:gd name="T26" fmla="*/ 1183 w 1779"/>
              <a:gd name="T27" fmla="*/ 336 h 3372"/>
              <a:gd name="T28" fmla="*/ 1116 w 1779"/>
              <a:gd name="T29" fmla="*/ 400 h 3372"/>
              <a:gd name="T30" fmla="*/ 680 w 1779"/>
              <a:gd name="T31" fmla="*/ 400 h 3372"/>
              <a:gd name="T32" fmla="*/ 614 w 1779"/>
              <a:gd name="T33" fmla="*/ 336 h 3372"/>
              <a:gd name="T34" fmla="*/ 680 w 1779"/>
              <a:gd name="T35" fmla="*/ 271 h 3372"/>
              <a:gd name="T36" fmla="*/ 894 w 1779"/>
              <a:gd name="T37" fmla="*/ 3240 h 3372"/>
              <a:gd name="T38" fmla="*/ 894 w 1779"/>
              <a:gd name="T39" fmla="*/ 3240 h 3372"/>
              <a:gd name="T40" fmla="*/ 717 w 1779"/>
              <a:gd name="T41" fmla="*/ 3063 h 3372"/>
              <a:gd name="T42" fmla="*/ 894 w 1779"/>
              <a:gd name="T43" fmla="*/ 2887 h 3372"/>
              <a:gd name="T44" fmla="*/ 1070 w 1779"/>
              <a:gd name="T45" fmla="*/ 3063 h 3372"/>
              <a:gd name="T46" fmla="*/ 894 w 1779"/>
              <a:gd name="T47" fmla="*/ 3240 h 3372"/>
              <a:gd name="T48" fmla="*/ 1656 w 1779"/>
              <a:gd name="T49" fmla="*/ 2840 h 3372"/>
              <a:gd name="T50" fmla="*/ 1656 w 1779"/>
              <a:gd name="T51" fmla="*/ 2840 h 3372"/>
              <a:gd name="T52" fmla="*/ 129 w 1779"/>
              <a:gd name="T53" fmla="*/ 2840 h 3372"/>
              <a:gd name="T54" fmla="*/ 129 w 1779"/>
              <a:gd name="T55" fmla="*/ 531 h 3372"/>
              <a:gd name="T56" fmla="*/ 1656 w 1779"/>
              <a:gd name="T57" fmla="*/ 531 h 3372"/>
              <a:gd name="T58" fmla="*/ 1656 w 1779"/>
              <a:gd name="T59" fmla="*/ 2840 h 3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779" h="3372">
                <a:moveTo>
                  <a:pt x="1546" y="0"/>
                </a:moveTo>
                <a:lnTo>
                  <a:pt x="1546" y="0"/>
                </a:lnTo>
                <a:cubicBezTo>
                  <a:pt x="232" y="0"/>
                  <a:pt x="232" y="0"/>
                  <a:pt x="232" y="0"/>
                </a:cubicBezTo>
                <a:cubicBezTo>
                  <a:pt x="102" y="0"/>
                  <a:pt x="0" y="102"/>
                  <a:pt x="0" y="232"/>
                </a:cubicBezTo>
                <a:cubicBezTo>
                  <a:pt x="0" y="3128"/>
                  <a:pt x="0" y="3128"/>
                  <a:pt x="0" y="3128"/>
                </a:cubicBezTo>
                <a:cubicBezTo>
                  <a:pt x="0" y="3259"/>
                  <a:pt x="102" y="3371"/>
                  <a:pt x="232" y="3371"/>
                </a:cubicBezTo>
                <a:cubicBezTo>
                  <a:pt x="1546" y="3371"/>
                  <a:pt x="1546" y="3371"/>
                  <a:pt x="1546" y="3371"/>
                </a:cubicBezTo>
                <a:cubicBezTo>
                  <a:pt x="1676" y="3371"/>
                  <a:pt x="1778" y="3259"/>
                  <a:pt x="1778" y="3128"/>
                </a:cubicBezTo>
                <a:cubicBezTo>
                  <a:pt x="1778" y="232"/>
                  <a:pt x="1778" y="232"/>
                  <a:pt x="1778" y="232"/>
                </a:cubicBezTo>
                <a:cubicBezTo>
                  <a:pt x="1778" y="102"/>
                  <a:pt x="1676" y="0"/>
                  <a:pt x="1546" y="0"/>
                </a:cubicBezTo>
                <a:close/>
                <a:moveTo>
                  <a:pt x="680" y="271"/>
                </a:moveTo>
                <a:lnTo>
                  <a:pt x="680" y="271"/>
                </a:lnTo>
                <a:cubicBezTo>
                  <a:pt x="1116" y="271"/>
                  <a:pt x="1116" y="271"/>
                  <a:pt x="1116" y="271"/>
                </a:cubicBezTo>
                <a:cubicBezTo>
                  <a:pt x="1153" y="271"/>
                  <a:pt x="1183" y="299"/>
                  <a:pt x="1183" y="336"/>
                </a:cubicBezTo>
                <a:cubicBezTo>
                  <a:pt x="1183" y="372"/>
                  <a:pt x="1153" y="400"/>
                  <a:pt x="1116" y="400"/>
                </a:cubicBezTo>
                <a:cubicBezTo>
                  <a:pt x="680" y="400"/>
                  <a:pt x="680" y="400"/>
                  <a:pt x="680" y="400"/>
                </a:cubicBezTo>
                <a:cubicBezTo>
                  <a:pt x="641" y="400"/>
                  <a:pt x="614" y="372"/>
                  <a:pt x="614" y="336"/>
                </a:cubicBezTo>
                <a:cubicBezTo>
                  <a:pt x="614" y="299"/>
                  <a:pt x="641" y="271"/>
                  <a:pt x="680" y="271"/>
                </a:cubicBezTo>
                <a:close/>
                <a:moveTo>
                  <a:pt x="894" y="3240"/>
                </a:moveTo>
                <a:lnTo>
                  <a:pt x="894" y="3240"/>
                </a:lnTo>
                <a:cubicBezTo>
                  <a:pt x="790" y="3240"/>
                  <a:pt x="717" y="3167"/>
                  <a:pt x="717" y="3063"/>
                </a:cubicBezTo>
                <a:cubicBezTo>
                  <a:pt x="717" y="2960"/>
                  <a:pt x="790" y="2887"/>
                  <a:pt x="894" y="2887"/>
                </a:cubicBezTo>
                <a:cubicBezTo>
                  <a:pt x="986" y="2887"/>
                  <a:pt x="1070" y="2960"/>
                  <a:pt x="1070" y="3063"/>
                </a:cubicBezTo>
                <a:cubicBezTo>
                  <a:pt x="1070" y="3167"/>
                  <a:pt x="986" y="3240"/>
                  <a:pt x="894" y="3240"/>
                </a:cubicBezTo>
                <a:close/>
                <a:moveTo>
                  <a:pt x="1656" y="2840"/>
                </a:moveTo>
                <a:lnTo>
                  <a:pt x="1656" y="2840"/>
                </a:lnTo>
                <a:cubicBezTo>
                  <a:pt x="129" y="2840"/>
                  <a:pt x="129" y="2840"/>
                  <a:pt x="129" y="2840"/>
                </a:cubicBezTo>
                <a:cubicBezTo>
                  <a:pt x="129" y="531"/>
                  <a:pt x="129" y="531"/>
                  <a:pt x="129" y="531"/>
                </a:cubicBezTo>
                <a:cubicBezTo>
                  <a:pt x="1656" y="531"/>
                  <a:pt x="1656" y="531"/>
                  <a:pt x="1656" y="531"/>
                </a:cubicBezTo>
                <a:lnTo>
                  <a:pt x="1656" y="2840"/>
                </a:lnTo>
                <a:close/>
              </a:path>
            </a:pathLst>
          </a:custGeom>
          <a:solidFill>
            <a:schemeClr val="accent3"/>
          </a:solidFill>
          <a:ln>
            <a:noFill/>
          </a:ln>
          <a:effectLst/>
        </p:spPr>
        <p:txBody>
          <a:bodyPr wrap="none" anchor="ctr"/>
          <a:lstStyle/>
          <a:p>
            <a:pPr defTabSz="1828617"/>
            <a:endParaRPr lang="en-US" sz="16602">
              <a:solidFill>
                <a:srgbClr val="445469"/>
              </a:solidFill>
              <a:latin typeface="Lato Light"/>
            </a:endParaRPr>
          </a:p>
        </p:txBody>
      </p:sp>
      <p:sp>
        <p:nvSpPr>
          <p:cNvPr id="149" name="Freeform 194"/>
          <p:cNvSpPr>
            <a:spLocks noChangeArrowheads="1"/>
          </p:cNvSpPr>
          <p:nvPr/>
        </p:nvSpPr>
        <p:spPr bwMode="auto">
          <a:xfrm>
            <a:off x="19875844" y="6708824"/>
            <a:ext cx="495312" cy="495343"/>
          </a:xfrm>
          <a:custGeom>
            <a:avLst/>
            <a:gdLst>
              <a:gd name="T0" fmla="*/ 531 w 532"/>
              <a:gd name="T1" fmla="*/ 0 h 532"/>
              <a:gd name="T2" fmla="*/ 0 w 532"/>
              <a:gd name="T3" fmla="*/ 0 h 532"/>
              <a:gd name="T4" fmla="*/ 0 w 532"/>
              <a:gd name="T5" fmla="*/ 531 h 532"/>
              <a:gd name="T6" fmla="*/ 531 w 532"/>
              <a:gd name="T7" fmla="*/ 531 h 532"/>
              <a:gd name="T8" fmla="*/ 531 w 532"/>
              <a:gd name="T9" fmla="*/ 0 h 532"/>
            </a:gdLst>
            <a:ahLst/>
            <a:cxnLst>
              <a:cxn ang="0">
                <a:pos x="T0" y="T1"/>
              </a:cxn>
              <a:cxn ang="0">
                <a:pos x="T2" y="T3"/>
              </a:cxn>
              <a:cxn ang="0">
                <a:pos x="T4" y="T5"/>
              </a:cxn>
              <a:cxn ang="0">
                <a:pos x="T6" y="T7"/>
              </a:cxn>
              <a:cxn ang="0">
                <a:pos x="T8" y="T9"/>
              </a:cxn>
            </a:cxnLst>
            <a:rect l="0" t="0" r="r" b="b"/>
            <a:pathLst>
              <a:path w="532" h="532">
                <a:moveTo>
                  <a:pt x="531" y="0"/>
                </a:moveTo>
                <a:lnTo>
                  <a:pt x="0" y="0"/>
                </a:lnTo>
                <a:lnTo>
                  <a:pt x="0" y="531"/>
                </a:lnTo>
                <a:lnTo>
                  <a:pt x="531" y="531"/>
                </a:lnTo>
                <a:lnTo>
                  <a:pt x="531" y="0"/>
                </a:lnTo>
              </a:path>
            </a:pathLst>
          </a:custGeom>
          <a:solidFill>
            <a:schemeClr val="accent3"/>
          </a:solidFill>
          <a:ln>
            <a:noFill/>
          </a:ln>
          <a:effectLst/>
        </p:spPr>
        <p:txBody>
          <a:bodyPr wrap="none" anchor="ctr"/>
          <a:lstStyle/>
          <a:p>
            <a:pPr defTabSz="1828617"/>
            <a:endParaRPr lang="en-US" sz="16602">
              <a:solidFill>
                <a:srgbClr val="445469"/>
              </a:solidFill>
              <a:latin typeface="Lato Light"/>
            </a:endParaRPr>
          </a:p>
        </p:txBody>
      </p:sp>
      <p:sp>
        <p:nvSpPr>
          <p:cNvPr id="150" name="Freeform 195"/>
          <p:cNvSpPr>
            <a:spLocks noChangeArrowheads="1"/>
          </p:cNvSpPr>
          <p:nvPr/>
        </p:nvSpPr>
        <p:spPr bwMode="auto">
          <a:xfrm>
            <a:off x="19875844" y="6031856"/>
            <a:ext cx="495312" cy="482961"/>
          </a:xfrm>
          <a:custGeom>
            <a:avLst/>
            <a:gdLst>
              <a:gd name="T0" fmla="*/ 531 w 532"/>
              <a:gd name="T1" fmla="*/ 0 h 522"/>
              <a:gd name="T2" fmla="*/ 0 w 532"/>
              <a:gd name="T3" fmla="*/ 0 h 522"/>
              <a:gd name="T4" fmla="*/ 0 w 532"/>
              <a:gd name="T5" fmla="*/ 521 h 522"/>
              <a:gd name="T6" fmla="*/ 531 w 532"/>
              <a:gd name="T7" fmla="*/ 521 h 522"/>
              <a:gd name="T8" fmla="*/ 531 w 532"/>
              <a:gd name="T9" fmla="*/ 0 h 522"/>
            </a:gdLst>
            <a:ahLst/>
            <a:cxnLst>
              <a:cxn ang="0">
                <a:pos x="T0" y="T1"/>
              </a:cxn>
              <a:cxn ang="0">
                <a:pos x="T2" y="T3"/>
              </a:cxn>
              <a:cxn ang="0">
                <a:pos x="T4" y="T5"/>
              </a:cxn>
              <a:cxn ang="0">
                <a:pos x="T6" y="T7"/>
              </a:cxn>
              <a:cxn ang="0">
                <a:pos x="T8" y="T9"/>
              </a:cxn>
            </a:cxnLst>
            <a:rect l="0" t="0" r="r" b="b"/>
            <a:pathLst>
              <a:path w="532" h="522">
                <a:moveTo>
                  <a:pt x="531" y="0"/>
                </a:moveTo>
                <a:lnTo>
                  <a:pt x="0" y="0"/>
                </a:lnTo>
                <a:lnTo>
                  <a:pt x="0" y="521"/>
                </a:lnTo>
                <a:lnTo>
                  <a:pt x="531" y="521"/>
                </a:lnTo>
                <a:lnTo>
                  <a:pt x="531" y="0"/>
                </a:lnTo>
              </a:path>
            </a:pathLst>
          </a:custGeom>
          <a:solidFill>
            <a:schemeClr val="accent3"/>
          </a:solidFill>
          <a:ln>
            <a:noFill/>
          </a:ln>
          <a:effectLst/>
        </p:spPr>
        <p:txBody>
          <a:bodyPr wrap="none" anchor="ctr"/>
          <a:lstStyle/>
          <a:p>
            <a:pPr defTabSz="1828617"/>
            <a:endParaRPr lang="en-US" sz="16602">
              <a:solidFill>
                <a:srgbClr val="445469"/>
              </a:solidFill>
              <a:latin typeface="Lato Light"/>
            </a:endParaRPr>
          </a:p>
        </p:txBody>
      </p:sp>
      <p:sp>
        <p:nvSpPr>
          <p:cNvPr id="151" name="Freeform 196"/>
          <p:cNvSpPr>
            <a:spLocks noChangeArrowheads="1"/>
          </p:cNvSpPr>
          <p:nvPr/>
        </p:nvSpPr>
        <p:spPr bwMode="auto">
          <a:xfrm>
            <a:off x="19875844" y="5342500"/>
            <a:ext cx="495312" cy="491217"/>
          </a:xfrm>
          <a:custGeom>
            <a:avLst/>
            <a:gdLst>
              <a:gd name="T0" fmla="*/ 531 w 532"/>
              <a:gd name="T1" fmla="*/ 0 h 531"/>
              <a:gd name="T2" fmla="*/ 0 w 532"/>
              <a:gd name="T3" fmla="*/ 0 h 531"/>
              <a:gd name="T4" fmla="*/ 0 w 532"/>
              <a:gd name="T5" fmla="*/ 530 h 531"/>
              <a:gd name="T6" fmla="*/ 531 w 532"/>
              <a:gd name="T7" fmla="*/ 530 h 531"/>
              <a:gd name="T8" fmla="*/ 531 w 532"/>
              <a:gd name="T9" fmla="*/ 0 h 531"/>
            </a:gdLst>
            <a:ahLst/>
            <a:cxnLst>
              <a:cxn ang="0">
                <a:pos x="T0" y="T1"/>
              </a:cxn>
              <a:cxn ang="0">
                <a:pos x="T2" y="T3"/>
              </a:cxn>
              <a:cxn ang="0">
                <a:pos x="T4" y="T5"/>
              </a:cxn>
              <a:cxn ang="0">
                <a:pos x="T6" y="T7"/>
              </a:cxn>
              <a:cxn ang="0">
                <a:pos x="T8" y="T9"/>
              </a:cxn>
            </a:cxnLst>
            <a:rect l="0" t="0" r="r" b="b"/>
            <a:pathLst>
              <a:path w="532" h="531">
                <a:moveTo>
                  <a:pt x="531" y="0"/>
                </a:moveTo>
                <a:lnTo>
                  <a:pt x="0" y="0"/>
                </a:lnTo>
                <a:lnTo>
                  <a:pt x="0" y="530"/>
                </a:lnTo>
                <a:lnTo>
                  <a:pt x="531" y="530"/>
                </a:lnTo>
                <a:lnTo>
                  <a:pt x="531" y="0"/>
                </a:lnTo>
              </a:path>
            </a:pathLst>
          </a:custGeom>
          <a:solidFill>
            <a:schemeClr val="bg1">
              <a:lumMod val="85000"/>
            </a:schemeClr>
          </a:solidFill>
          <a:ln>
            <a:noFill/>
          </a:ln>
          <a:effectLst/>
        </p:spPr>
        <p:txBody>
          <a:bodyPr wrap="none" anchor="ctr"/>
          <a:lstStyle/>
          <a:p>
            <a:pPr defTabSz="1828617"/>
            <a:endParaRPr lang="en-US" sz="16602">
              <a:solidFill>
                <a:srgbClr val="445469"/>
              </a:solidFill>
              <a:latin typeface="Lato Light"/>
            </a:endParaRPr>
          </a:p>
        </p:txBody>
      </p:sp>
      <p:sp>
        <p:nvSpPr>
          <p:cNvPr id="158" name="TextBox 157"/>
          <p:cNvSpPr txBox="1"/>
          <p:nvPr/>
        </p:nvSpPr>
        <p:spPr>
          <a:xfrm>
            <a:off x="11088734" y="7486996"/>
            <a:ext cx="1501618" cy="677150"/>
          </a:xfrm>
          <a:prstGeom prst="rect">
            <a:avLst/>
          </a:prstGeom>
          <a:noFill/>
        </p:spPr>
        <p:txBody>
          <a:bodyPr wrap="none" lIns="182864" tIns="91433" rIns="182864" bIns="91433" rtlCol="0">
            <a:spAutoFit/>
          </a:bodyPr>
          <a:lstStyle/>
          <a:p>
            <a:pPr algn="ctr" defTabSz="1828617"/>
            <a:r>
              <a:rPr lang="en-US" sz="3200" b="1">
                <a:solidFill>
                  <a:srgbClr val="445469"/>
                </a:solidFill>
                <a:latin typeface="Lato Regular"/>
              </a:rPr>
              <a:t>Tablet</a:t>
            </a:r>
            <a:endParaRPr lang="id-ID" sz="3200" b="1" dirty="0">
              <a:solidFill>
                <a:srgbClr val="445469"/>
              </a:solidFill>
              <a:latin typeface="Lato Regular"/>
            </a:endParaRPr>
          </a:p>
        </p:txBody>
      </p:sp>
      <p:sp>
        <p:nvSpPr>
          <p:cNvPr id="160" name="TextBox 159"/>
          <p:cNvSpPr txBox="1"/>
          <p:nvPr/>
        </p:nvSpPr>
        <p:spPr>
          <a:xfrm>
            <a:off x="17894188" y="7358148"/>
            <a:ext cx="1660042" cy="677150"/>
          </a:xfrm>
          <a:prstGeom prst="rect">
            <a:avLst/>
          </a:prstGeom>
          <a:noFill/>
        </p:spPr>
        <p:txBody>
          <a:bodyPr wrap="none" lIns="182864" tIns="91433" rIns="182864" bIns="91433" rtlCol="0">
            <a:spAutoFit/>
          </a:bodyPr>
          <a:lstStyle/>
          <a:p>
            <a:pPr algn="ctr" defTabSz="1828617"/>
            <a:r>
              <a:rPr lang="en-US" sz="3200" b="1" dirty="0">
                <a:solidFill>
                  <a:srgbClr val="445469"/>
                </a:solidFill>
                <a:latin typeface="Lato Regular"/>
              </a:rPr>
              <a:t>Mobile</a:t>
            </a:r>
            <a:endParaRPr lang="id-ID" sz="3200" b="1" dirty="0">
              <a:solidFill>
                <a:srgbClr val="445469"/>
              </a:solidFill>
              <a:latin typeface="Lato Regular"/>
            </a:endParaRPr>
          </a:p>
        </p:txBody>
      </p:sp>
      <p:sp>
        <p:nvSpPr>
          <p:cNvPr id="162" name="TextBox 161"/>
          <p:cNvSpPr txBox="1"/>
          <p:nvPr/>
        </p:nvSpPr>
        <p:spPr>
          <a:xfrm>
            <a:off x="3833097" y="7507898"/>
            <a:ext cx="1925376" cy="677150"/>
          </a:xfrm>
          <a:prstGeom prst="rect">
            <a:avLst/>
          </a:prstGeom>
          <a:noFill/>
        </p:spPr>
        <p:txBody>
          <a:bodyPr wrap="none" lIns="182864" tIns="91433" rIns="182864" bIns="91433" rtlCol="0">
            <a:spAutoFit/>
          </a:bodyPr>
          <a:lstStyle/>
          <a:p>
            <a:pPr algn="ctr" defTabSz="1828617"/>
            <a:r>
              <a:rPr lang="en-US" sz="3200" b="1">
                <a:solidFill>
                  <a:srgbClr val="445469"/>
                </a:solidFill>
                <a:latin typeface="Lato Regular"/>
              </a:rPr>
              <a:t>Desktop</a:t>
            </a:r>
            <a:endParaRPr lang="id-ID" sz="3200" b="1" dirty="0">
              <a:solidFill>
                <a:srgbClr val="445469"/>
              </a:solidFill>
              <a:latin typeface="Lato Regular"/>
            </a:endParaRPr>
          </a:p>
        </p:txBody>
      </p:sp>
      <p:sp>
        <p:nvSpPr>
          <p:cNvPr id="164" name="TextBox 163"/>
          <p:cNvSpPr txBox="1"/>
          <p:nvPr/>
        </p:nvSpPr>
        <p:spPr>
          <a:xfrm>
            <a:off x="2619264" y="8904334"/>
            <a:ext cx="4464496" cy="3848736"/>
          </a:xfrm>
          <a:prstGeom prst="rect">
            <a:avLst/>
          </a:prstGeom>
          <a:noFill/>
        </p:spPr>
        <p:txBody>
          <a:bodyPr wrap="square" lIns="219444" tIns="109723" rIns="219444" bIns="109723" rtlCol="0">
            <a:spAutoFit/>
          </a:bodyPr>
          <a:lstStyle/>
          <a:p>
            <a:pPr algn="ctr" defTabSz="1828617">
              <a:lnSpc>
                <a:spcPct val="110000"/>
              </a:lnSpc>
            </a:pPr>
            <a:r>
              <a:rPr lang="en-US" sz="2400" dirty="0">
                <a:cs typeface="Lato Light"/>
              </a:rPr>
              <a:t>Lorem Ipsum is simply dummy text of the printing and typesetting industry. Lorem Ipsum has been the industry's standard dummy text ever since the 1500s, when an unknown printer took a galley</a:t>
            </a:r>
          </a:p>
        </p:txBody>
      </p:sp>
      <p:sp>
        <p:nvSpPr>
          <p:cNvPr id="39" name="Freeform 70"/>
          <p:cNvSpPr>
            <a:spLocks noChangeArrowheads="1"/>
          </p:cNvSpPr>
          <p:nvPr/>
        </p:nvSpPr>
        <p:spPr bwMode="auto">
          <a:xfrm>
            <a:off x="13453085" y="5627325"/>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40" name="Freeform 70"/>
          <p:cNvSpPr>
            <a:spLocks noChangeArrowheads="1"/>
          </p:cNvSpPr>
          <p:nvPr/>
        </p:nvSpPr>
        <p:spPr bwMode="auto">
          <a:xfrm>
            <a:off x="13453085" y="4226064"/>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41" name="Freeform 70"/>
          <p:cNvSpPr>
            <a:spLocks noChangeArrowheads="1"/>
          </p:cNvSpPr>
          <p:nvPr/>
        </p:nvSpPr>
        <p:spPr bwMode="auto">
          <a:xfrm>
            <a:off x="13453085" y="6995176"/>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42" name="Freeform 70"/>
          <p:cNvSpPr>
            <a:spLocks noChangeArrowheads="1"/>
          </p:cNvSpPr>
          <p:nvPr/>
        </p:nvSpPr>
        <p:spPr bwMode="auto">
          <a:xfrm>
            <a:off x="13453085" y="6278870"/>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43" name="Freeform 70"/>
          <p:cNvSpPr>
            <a:spLocks noChangeArrowheads="1"/>
          </p:cNvSpPr>
          <p:nvPr/>
        </p:nvSpPr>
        <p:spPr bwMode="auto">
          <a:xfrm>
            <a:off x="13453085" y="4911019"/>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44" name="Freeform 70"/>
          <p:cNvSpPr>
            <a:spLocks noChangeArrowheads="1"/>
          </p:cNvSpPr>
          <p:nvPr/>
        </p:nvSpPr>
        <p:spPr bwMode="auto">
          <a:xfrm>
            <a:off x="19991829" y="5477575"/>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45" name="Freeform 70"/>
          <p:cNvSpPr>
            <a:spLocks noChangeArrowheads="1"/>
          </p:cNvSpPr>
          <p:nvPr/>
        </p:nvSpPr>
        <p:spPr bwMode="auto">
          <a:xfrm>
            <a:off x="19991829" y="4076314"/>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46" name="Freeform 70"/>
          <p:cNvSpPr>
            <a:spLocks noChangeArrowheads="1"/>
          </p:cNvSpPr>
          <p:nvPr/>
        </p:nvSpPr>
        <p:spPr bwMode="auto">
          <a:xfrm>
            <a:off x="19991829" y="6845426"/>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47" name="Freeform 70"/>
          <p:cNvSpPr>
            <a:spLocks noChangeArrowheads="1"/>
          </p:cNvSpPr>
          <p:nvPr/>
        </p:nvSpPr>
        <p:spPr bwMode="auto">
          <a:xfrm>
            <a:off x="19991829" y="6129120"/>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48" name="Freeform 70"/>
          <p:cNvSpPr>
            <a:spLocks noChangeArrowheads="1"/>
          </p:cNvSpPr>
          <p:nvPr/>
        </p:nvSpPr>
        <p:spPr bwMode="auto">
          <a:xfrm>
            <a:off x="19991829" y="4761269"/>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49" name="Freeform 70"/>
          <p:cNvSpPr>
            <a:spLocks noChangeArrowheads="1"/>
          </p:cNvSpPr>
          <p:nvPr/>
        </p:nvSpPr>
        <p:spPr bwMode="auto">
          <a:xfrm>
            <a:off x="7180222" y="5627325"/>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50" name="Freeform 70"/>
          <p:cNvSpPr>
            <a:spLocks noChangeArrowheads="1"/>
          </p:cNvSpPr>
          <p:nvPr/>
        </p:nvSpPr>
        <p:spPr bwMode="auto">
          <a:xfrm>
            <a:off x="7180222" y="4226064"/>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51" name="Freeform 70"/>
          <p:cNvSpPr>
            <a:spLocks noChangeArrowheads="1"/>
          </p:cNvSpPr>
          <p:nvPr/>
        </p:nvSpPr>
        <p:spPr bwMode="auto">
          <a:xfrm>
            <a:off x="7180222" y="6995176"/>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52" name="Freeform 70"/>
          <p:cNvSpPr>
            <a:spLocks noChangeArrowheads="1"/>
          </p:cNvSpPr>
          <p:nvPr/>
        </p:nvSpPr>
        <p:spPr bwMode="auto">
          <a:xfrm>
            <a:off x="7180222" y="6278870"/>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53" name="Freeform 70"/>
          <p:cNvSpPr>
            <a:spLocks noChangeArrowheads="1"/>
          </p:cNvSpPr>
          <p:nvPr/>
        </p:nvSpPr>
        <p:spPr bwMode="auto">
          <a:xfrm>
            <a:off x="7180222" y="4911019"/>
            <a:ext cx="259567" cy="253632"/>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bg1"/>
          </a:solidFill>
          <a:ln>
            <a:noFill/>
          </a:ln>
          <a:effectLst/>
        </p:spPr>
        <p:txBody>
          <a:bodyPr wrap="none" lIns="243825" tIns="121913" rIns="243825" bIns="121913" anchor="ctr"/>
          <a:lstStyle/>
          <a:p>
            <a:pPr defTabSz="1828617">
              <a:defRPr/>
            </a:pPr>
            <a:endParaRPr lang="en-US" sz="3600">
              <a:solidFill>
                <a:srgbClr val="445469"/>
              </a:solidFill>
              <a:latin typeface="Lato Light"/>
            </a:endParaRPr>
          </a:p>
        </p:txBody>
      </p:sp>
      <p:sp>
        <p:nvSpPr>
          <p:cNvPr id="2" name="Title 1">
            <a:extLst>
              <a:ext uri="{FF2B5EF4-FFF2-40B4-BE49-F238E27FC236}">
                <a16:creationId xmlns:a16="http://schemas.microsoft.com/office/drawing/2014/main" id="{A96AAB8A-F3F8-4BFE-B5C2-54418939B4B4}"/>
              </a:ext>
            </a:extLst>
          </p:cNvPr>
          <p:cNvSpPr>
            <a:spLocks noGrp="1"/>
          </p:cNvSpPr>
          <p:nvPr>
            <p:ph type="title"/>
          </p:nvPr>
        </p:nvSpPr>
        <p:spPr/>
        <p:txBody>
          <a:bodyPr>
            <a:normAutofit/>
          </a:bodyPr>
          <a:lstStyle/>
          <a:p>
            <a:r>
              <a:rPr lang="en-US" sz="6600" b="1" dirty="0">
                <a:cs typeface="Lato Regular" charset="0"/>
              </a:rPr>
              <a:t>DEVICES RATING</a:t>
            </a:r>
            <a:endParaRPr lang="en-US" sz="6000" dirty="0"/>
          </a:p>
        </p:txBody>
      </p:sp>
      <p:sp>
        <p:nvSpPr>
          <p:cNvPr id="54" name="TextBox 53">
            <a:extLst>
              <a:ext uri="{FF2B5EF4-FFF2-40B4-BE49-F238E27FC236}">
                <a16:creationId xmlns:a16="http://schemas.microsoft.com/office/drawing/2014/main" id="{2445FF37-F609-436C-980B-C1DCA9F3C06C}"/>
              </a:ext>
            </a:extLst>
          </p:cNvPr>
          <p:cNvSpPr txBox="1"/>
          <p:nvPr/>
        </p:nvSpPr>
        <p:spPr>
          <a:xfrm>
            <a:off x="9601299" y="8904334"/>
            <a:ext cx="4464496" cy="3848736"/>
          </a:xfrm>
          <a:prstGeom prst="rect">
            <a:avLst/>
          </a:prstGeom>
          <a:noFill/>
        </p:spPr>
        <p:txBody>
          <a:bodyPr wrap="square" lIns="219444" tIns="109723" rIns="219444" bIns="109723" rtlCol="0">
            <a:spAutoFit/>
          </a:bodyPr>
          <a:lstStyle/>
          <a:p>
            <a:pPr algn="ctr" defTabSz="1828617">
              <a:lnSpc>
                <a:spcPct val="110000"/>
              </a:lnSpc>
            </a:pPr>
            <a:r>
              <a:rPr lang="en-US" sz="2400" dirty="0">
                <a:cs typeface="Lato Light"/>
              </a:rPr>
              <a:t>Lorem Ipsum is simply dummy text of the printing and typesetting industry. Lorem Ipsum has been the industry's standard dummy text ever since the 1500s, when an unknown printer took a galley</a:t>
            </a:r>
          </a:p>
        </p:txBody>
      </p:sp>
      <p:sp>
        <p:nvSpPr>
          <p:cNvPr id="55" name="TextBox 54">
            <a:extLst>
              <a:ext uri="{FF2B5EF4-FFF2-40B4-BE49-F238E27FC236}">
                <a16:creationId xmlns:a16="http://schemas.microsoft.com/office/drawing/2014/main" id="{ECA2B0DC-690D-4B21-81CD-31863FC8873E}"/>
              </a:ext>
            </a:extLst>
          </p:cNvPr>
          <p:cNvSpPr txBox="1"/>
          <p:nvPr/>
        </p:nvSpPr>
        <p:spPr>
          <a:xfrm>
            <a:off x="16491961" y="8904334"/>
            <a:ext cx="4464496" cy="3848736"/>
          </a:xfrm>
          <a:prstGeom prst="rect">
            <a:avLst/>
          </a:prstGeom>
          <a:noFill/>
        </p:spPr>
        <p:txBody>
          <a:bodyPr wrap="square" lIns="219444" tIns="109723" rIns="219444" bIns="109723" rtlCol="0">
            <a:spAutoFit/>
          </a:bodyPr>
          <a:lstStyle/>
          <a:p>
            <a:pPr algn="ctr" defTabSz="1828617">
              <a:lnSpc>
                <a:spcPct val="110000"/>
              </a:lnSpc>
            </a:pPr>
            <a:r>
              <a:rPr lang="en-US" sz="2400" dirty="0">
                <a:cs typeface="Lato Light"/>
              </a:rPr>
              <a:t>Lorem Ipsum is simply dummy text of the printing and typesetting industry. Lorem Ipsum has been the industry's standard dummy text ever since the 1500s, when an unknown printer took a galley</a:t>
            </a:r>
          </a:p>
        </p:txBody>
      </p:sp>
    </p:spTree>
    <p:extLst>
      <p:ext uri="{BB962C8B-B14F-4D97-AF65-F5344CB8AC3E}">
        <p14:creationId xmlns:p14="http://schemas.microsoft.com/office/powerpoint/2010/main" val="361691547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2" name="Chart 51"/>
          <p:cNvGraphicFramePr/>
          <p:nvPr/>
        </p:nvGraphicFramePr>
        <p:xfrm>
          <a:off x="1642689" y="4377011"/>
          <a:ext cx="4594283" cy="435877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3" name="Chart 52"/>
          <p:cNvGraphicFramePr/>
          <p:nvPr/>
        </p:nvGraphicFramePr>
        <p:xfrm>
          <a:off x="7231282" y="4399294"/>
          <a:ext cx="4594283" cy="435877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6" name="Chart 55"/>
          <p:cNvGraphicFramePr/>
          <p:nvPr/>
        </p:nvGraphicFramePr>
        <p:xfrm>
          <a:off x="12574024" y="4408877"/>
          <a:ext cx="4594283" cy="435877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5" name="Chart 34"/>
          <p:cNvGraphicFramePr/>
          <p:nvPr/>
        </p:nvGraphicFramePr>
        <p:xfrm>
          <a:off x="18064744" y="4412032"/>
          <a:ext cx="4594283" cy="4358770"/>
        </p:xfrm>
        <a:graphic>
          <a:graphicData uri="http://schemas.openxmlformats.org/drawingml/2006/chart">
            <c:chart xmlns:c="http://schemas.openxmlformats.org/drawingml/2006/chart" xmlns:r="http://schemas.openxmlformats.org/officeDocument/2006/relationships" r:id="rId5"/>
          </a:graphicData>
        </a:graphic>
      </p:graphicFrame>
      <p:sp>
        <p:nvSpPr>
          <p:cNvPr id="49" name="TextBox 48"/>
          <p:cNvSpPr txBox="1"/>
          <p:nvPr/>
        </p:nvSpPr>
        <p:spPr>
          <a:xfrm>
            <a:off x="8672184" y="6919484"/>
            <a:ext cx="1651680" cy="615588"/>
          </a:xfrm>
          <a:prstGeom prst="rect">
            <a:avLst/>
          </a:prstGeom>
          <a:noFill/>
        </p:spPr>
        <p:txBody>
          <a:bodyPr wrap="none" lIns="182864" tIns="91433" rIns="182864" bIns="91433" rtlCol="0">
            <a:spAutoFit/>
          </a:bodyPr>
          <a:lstStyle/>
          <a:p>
            <a:pPr algn="ctr" defTabSz="1828617"/>
            <a:r>
              <a:rPr lang="en-US" sz="2800" b="1">
                <a:solidFill>
                  <a:srgbClr val="445469"/>
                </a:solidFill>
                <a:latin typeface="Lato Regular"/>
              </a:rPr>
              <a:t>HTML 5</a:t>
            </a:r>
            <a:endParaRPr lang="id-ID" sz="1200" b="1" dirty="0">
              <a:solidFill>
                <a:srgbClr val="445469"/>
              </a:solidFill>
              <a:latin typeface="Lato Regular"/>
            </a:endParaRPr>
          </a:p>
        </p:txBody>
      </p:sp>
      <p:sp>
        <p:nvSpPr>
          <p:cNvPr id="28" name="TextBox 27"/>
          <p:cNvSpPr txBox="1"/>
          <p:nvPr/>
        </p:nvSpPr>
        <p:spPr>
          <a:xfrm>
            <a:off x="8526439" y="5736979"/>
            <a:ext cx="2016530" cy="1200431"/>
          </a:xfrm>
          <a:prstGeom prst="rect">
            <a:avLst/>
          </a:prstGeom>
          <a:noFill/>
        </p:spPr>
        <p:txBody>
          <a:bodyPr wrap="none" lIns="182864" tIns="91433" rIns="182864" bIns="91433" rtlCol="0">
            <a:spAutoFit/>
          </a:bodyPr>
          <a:lstStyle/>
          <a:p>
            <a:pPr algn="ctr" defTabSz="1828617"/>
            <a:r>
              <a:rPr lang="en-US" sz="6601">
                <a:solidFill>
                  <a:srgbClr val="445469"/>
                </a:solidFill>
                <a:latin typeface="Lato Regular"/>
              </a:rPr>
              <a:t>96%</a:t>
            </a:r>
            <a:endParaRPr lang="id-ID" sz="6601" dirty="0">
              <a:solidFill>
                <a:srgbClr val="445469"/>
              </a:solidFill>
              <a:latin typeface="Lato Regular"/>
            </a:endParaRPr>
          </a:p>
        </p:txBody>
      </p:sp>
      <p:sp>
        <p:nvSpPr>
          <p:cNvPr id="29" name="TextBox 28"/>
          <p:cNvSpPr txBox="1"/>
          <p:nvPr/>
        </p:nvSpPr>
        <p:spPr>
          <a:xfrm>
            <a:off x="14039394" y="6919484"/>
            <a:ext cx="1651680" cy="615588"/>
          </a:xfrm>
          <a:prstGeom prst="rect">
            <a:avLst/>
          </a:prstGeom>
          <a:noFill/>
        </p:spPr>
        <p:txBody>
          <a:bodyPr wrap="none" lIns="182864" tIns="91433" rIns="182864" bIns="91433" rtlCol="0">
            <a:spAutoFit/>
          </a:bodyPr>
          <a:lstStyle/>
          <a:p>
            <a:pPr algn="ctr" defTabSz="1828617"/>
            <a:r>
              <a:rPr lang="en-US" sz="2800" b="1">
                <a:solidFill>
                  <a:srgbClr val="445469"/>
                </a:solidFill>
                <a:latin typeface="Lato Regular"/>
              </a:rPr>
              <a:t>HTML 5</a:t>
            </a:r>
            <a:endParaRPr lang="id-ID" sz="1200" b="1" dirty="0">
              <a:solidFill>
                <a:srgbClr val="445469"/>
              </a:solidFill>
              <a:latin typeface="Lato Regular"/>
            </a:endParaRPr>
          </a:p>
        </p:txBody>
      </p:sp>
      <p:sp>
        <p:nvSpPr>
          <p:cNvPr id="30" name="TextBox 29"/>
          <p:cNvSpPr txBox="1"/>
          <p:nvPr/>
        </p:nvSpPr>
        <p:spPr>
          <a:xfrm>
            <a:off x="13893649" y="5736979"/>
            <a:ext cx="2016530" cy="1200431"/>
          </a:xfrm>
          <a:prstGeom prst="rect">
            <a:avLst/>
          </a:prstGeom>
          <a:noFill/>
        </p:spPr>
        <p:txBody>
          <a:bodyPr wrap="none" lIns="182864" tIns="91433" rIns="182864" bIns="91433" rtlCol="0">
            <a:spAutoFit/>
          </a:bodyPr>
          <a:lstStyle/>
          <a:p>
            <a:pPr algn="ctr" defTabSz="1828617"/>
            <a:r>
              <a:rPr lang="en-US" sz="6601">
                <a:solidFill>
                  <a:srgbClr val="445469"/>
                </a:solidFill>
                <a:latin typeface="Lato Regular"/>
              </a:rPr>
              <a:t>86%</a:t>
            </a:r>
            <a:endParaRPr lang="id-ID" sz="6601" dirty="0">
              <a:solidFill>
                <a:srgbClr val="445469"/>
              </a:solidFill>
              <a:latin typeface="Lato Regular"/>
            </a:endParaRPr>
          </a:p>
        </p:txBody>
      </p:sp>
      <p:sp>
        <p:nvSpPr>
          <p:cNvPr id="31" name="TextBox 30"/>
          <p:cNvSpPr txBox="1"/>
          <p:nvPr/>
        </p:nvSpPr>
        <p:spPr>
          <a:xfrm>
            <a:off x="19524047" y="6919484"/>
            <a:ext cx="1651680" cy="615588"/>
          </a:xfrm>
          <a:prstGeom prst="rect">
            <a:avLst/>
          </a:prstGeom>
          <a:noFill/>
        </p:spPr>
        <p:txBody>
          <a:bodyPr wrap="none" lIns="182864" tIns="91433" rIns="182864" bIns="91433" rtlCol="0">
            <a:spAutoFit/>
          </a:bodyPr>
          <a:lstStyle/>
          <a:p>
            <a:pPr algn="ctr" defTabSz="1828617"/>
            <a:r>
              <a:rPr lang="en-US" sz="2800" b="1">
                <a:solidFill>
                  <a:srgbClr val="445469"/>
                </a:solidFill>
                <a:latin typeface="Lato Regular"/>
              </a:rPr>
              <a:t>HTML 5</a:t>
            </a:r>
            <a:endParaRPr lang="id-ID" sz="1200" b="1" dirty="0">
              <a:solidFill>
                <a:srgbClr val="445469"/>
              </a:solidFill>
              <a:latin typeface="Lato Regular"/>
            </a:endParaRPr>
          </a:p>
        </p:txBody>
      </p:sp>
      <p:sp>
        <p:nvSpPr>
          <p:cNvPr id="32" name="TextBox 31"/>
          <p:cNvSpPr txBox="1"/>
          <p:nvPr/>
        </p:nvSpPr>
        <p:spPr>
          <a:xfrm>
            <a:off x="19378302" y="5736979"/>
            <a:ext cx="2016530" cy="1200431"/>
          </a:xfrm>
          <a:prstGeom prst="rect">
            <a:avLst/>
          </a:prstGeom>
          <a:noFill/>
        </p:spPr>
        <p:txBody>
          <a:bodyPr wrap="none" lIns="182864" tIns="91433" rIns="182864" bIns="91433" rtlCol="0">
            <a:spAutoFit/>
          </a:bodyPr>
          <a:lstStyle/>
          <a:p>
            <a:pPr algn="ctr" defTabSz="1828617"/>
            <a:r>
              <a:rPr lang="en-US" sz="6601">
                <a:solidFill>
                  <a:srgbClr val="445469"/>
                </a:solidFill>
                <a:latin typeface="Lato Regular"/>
              </a:rPr>
              <a:t>76%</a:t>
            </a:r>
            <a:endParaRPr lang="id-ID" sz="6601" dirty="0">
              <a:solidFill>
                <a:srgbClr val="445469"/>
              </a:solidFill>
              <a:latin typeface="Lato Regular"/>
            </a:endParaRPr>
          </a:p>
        </p:txBody>
      </p:sp>
      <p:sp>
        <p:nvSpPr>
          <p:cNvPr id="33" name="TextBox 32"/>
          <p:cNvSpPr txBox="1"/>
          <p:nvPr/>
        </p:nvSpPr>
        <p:spPr>
          <a:xfrm>
            <a:off x="3079135" y="6919484"/>
            <a:ext cx="1651680" cy="615588"/>
          </a:xfrm>
          <a:prstGeom prst="rect">
            <a:avLst/>
          </a:prstGeom>
          <a:noFill/>
        </p:spPr>
        <p:txBody>
          <a:bodyPr wrap="none" lIns="182864" tIns="91433" rIns="182864" bIns="91433" rtlCol="0">
            <a:spAutoFit/>
          </a:bodyPr>
          <a:lstStyle/>
          <a:p>
            <a:pPr algn="ctr" defTabSz="1828617"/>
            <a:r>
              <a:rPr lang="en-US" sz="2800" b="1">
                <a:solidFill>
                  <a:srgbClr val="445469"/>
                </a:solidFill>
                <a:latin typeface="Lato Regular"/>
              </a:rPr>
              <a:t>HTML 5</a:t>
            </a:r>
            <a:endParaRPr lang="id-ID" sz="1200" b="1" dirty="0">
              <a:solidFill>
                <a:srgbClr val="445469"/>
              </a:solidFill>
              <a:latin typeface="Lato Regular"/>
            </a:endParaRPr>
          </a:p>
        </p:txBody>
      </p:sp>
      <p:sp>
        <p:nvSpPr>
          <p:cNvPr id="34" name="TextBox 33"/>
          <p:cNvSpPr txBox="1"/>
          <p:nvPr/>
        </p:nvSpPr>
        <p:spPr>
          <a:xfrm>
            <a:off x="2933390" y="5736979"/>
            <a:ext cx="2016530" cy="1200431"/>
          </a:xfrm>
          <a:prstGeom prst="rect">
            <a:avLst/>
          </a:prstGeom>
          <a:noFill/>
        </p:spPr>
        <p:txBody>
          <a:bodyPr wrap="none" lIns="182864" tIns="91433" rIns="182864" bIns="91433" rtlCol="0">
            <a:spAutoFit/>
          </a:bodyPr>
          <a:lstStyle/>
          <a:p>
            <a:pPr algn="ctr" defTabSz="1828617"/>
            <a:r>
              <a:rPr lang="en-US" sz="6601">
                <a:solidFill>
                  <a:srgbClr val="445469"/>
                </a:solidFill>
                <a:latin typeface="Lato Regular"/>
              </a:rPr>
              <a:t>76%</a:t>
            </a:r>
            <a:endParaRPr lang="id-ID" sz="6601" dirty="0">
              <a:solidFill>
                <a:srgbClr val="445469"/>
              </a:solidFill>
              <a:latin typeface="Lato Regular"/>
            </a:endParaRPr>
          </a:p>
        </p:txBody>
      </p:sp>
      <p:sp>
        <p:nvSpPr>
          <p:cNvPr id="72" name="TextBox 71"/>
          <p:cNvSpPr txBox="1"/>
          <p:nvPr/>
        </p:nvSpPr>
        <p:spPr>
          <a:xfrm>
            <a:off x="1596434" y="9594245"/>
            <a:ext cx="4697995" cy="2246993"/>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latin typeface="Lato Light"/>
                <a:cs typeface="Lato Light"/>
              </a:rPr>
              <a:t>Creativity is the key to success in the great and primary education.</a:t>
            </a:r>
          </a:p>
          <a:p>
            <a:pPr algn="ctr" defTabSz="1828617">
              <a:lnSpc>
                <a:spcPct val="110000"/>
              </a:lnSpc>
            </a:pPr>
            <a:endParaRPr lang="en-US" sz="2400" dirty="0">
              <a:solidFill>
                <a:srgbClr val="445469"/>
              </a:solidFill>
              <a:latin typeface="Lato Light"/>
              <a:cs typeface="Lato Light"/>
            </a:endParaRPr>
          </a:p>
          <a:p>
            <a:pPr algn="ctr" defTabSz="1828617">
              <a:lnSpc>
                <a:spcPct val="110000"/>
              </a:lnSpc>
            </a:pPr>
            <a:r>
              <a:rPr lang="en-US" sz="2400" b="1" dirty="0">
                <a:solidFill>
                  <a:srgbClr val="445469"/>
                </a:solidFill>
                <a:latin typeface="Calibri"/>
                <a:cs typeface="Calibri"/>
              </a:rPr>
              <a:t>Teachers can bring </a:t>
            </a:r>
            <a:r>
              <a:rPr lang="en-US" sz="2400" dirty="0">
                <a:solidFill>
                  <a:srgbClr val="445469"/>
                </a:solidFill>
                <a:latin typeface="Lato Light"/>
                <a:cs typeface="Lato Light"/>
              </a:rPr>
              <a:t>creativity in children at that level</a:t>
            </a:r>
          </a:p>
        </p:txBody>
      </p:sp>
      <p:sp>
        <p:nvSpPr>
          <p:cNvPr id="75" name="Freeform 76"/>
          <p:cNvSpPr>
            <a:spLocks noChangeArrowheads="1"/>
          </p:cNvSpPr>
          <p:nvPr/>
        </p:nvSpPr>
        <p:spPr bwMode="auto">
          <a:xfrm>
            <a:off x="8918799" y="3919212"/>
            <a:ext cx="619686" cy="1074770"/>
          </a:xfrm>
          <a:custGeom>
            <a:avLst/>
            <a:gdLst>
              <a:gd name="T0" fmla="*/ 238 w 283"/>
              <a:gd name="T1" fmla="*/ 0 h 489"/>
              <a:gd name="T2" fmla="*/ 238 w 283"/>
              <a:gd name="T3" fmla="*/ 0 h 489"/>
              <a:gd name="T4" fmla="*/ 44 w 283"/>
              <a:gd name="T5" fmla="*/ 0 h 489"/>
              <a:gd name="T6" fmla="*/ 0 w 283"/>
              <a:gd name="T7" fmla="*/ 44 h 489"/>
              <a:gd name="T8" fmla="*/ 0 w 283"/>
              <a:gd name="T9" fmla="*/ 434 h 489"/>
              <a:gd name="T10" fmla="*/ 44 w 283"/>
              <a:gd name="T11" fmla="*/ 488 h 489"/>
              <a:gd name="T12" fmla="*/ 238 w 283"/>
              <a:gd name="T13" fmla="*/ 488 h 489"/>
              <a:gd name="T14" fmla="*/ 282 w 283"/>
              <a:gd name="T15" fmla="*/ 434 h 489"/>
              <a:gd name="T16" fmla="*/ 282 w 283"/>
              <a:gd name="T17" fmla="*/ 44 h 489"/>
              <a:gd name="T18" fmla="*/ 238 w 283"/>
              <a:gd name="T19" fmla="*/ 0 h 489"/>
              <a:gd name="T20" fmla="*/ 141 w 283"/>
              <a:gd name="T21" fmla="*/ 460 h 489"/>
              <a:gd name="T22" fmla="*/ 141 w 283"/>
              <a:gd name="T23" fmla="*/ 460 h 489"/>
              <a:gd name="T24" fmla="*/ 106 w 283"/>
              <a:gd name="T25" fmla="*/ 443 h 489"/>
              <a:gd name="T26" fmla="*/ 141 w 283"/>
              <a:gd name="T27" fmla="*/ 416 h 489"/>
              <a:gd name="T28" fmla="*/ 176 w 283"/>
              <a:gd name="T29" fmla="*/ 443 h 489"/>
              <a:gd name="T30" fmla="*/ 141 w 283"/>
              <a:gd name="T31" fmla="*/ 460 h 489"/>
              <a:gd name="T32" fmla="*/ 247 w 283"/>
              <a:gd name="T33" fmla="*/ 390 h 489"/>
              <a:gd name="T34" fmla="*/ 247 w 283"/>
              <a:gd name="T35" fmla="*/ 390 h 489"/>
              <a:gd name="T36" fmla="*/ 35 w 283"/>
              <a:gd name="T37" fmla="*/ 390 h 489"/>
              <a:gd name="T38" fmla="*/ 35 w 283"/>
              <a:gd name="T39" fmla="*/ 62 h 489"/>
              <a:gd name="T40" fmla="*/ 247 w 283"/>
              <a:gd name="T41" fmla="*/ 62 h 489"/>
              <a:gd name="T42" fmla="*/ 247 w 283"/>
              <a:gd name="T43" fmla="*/ 39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accent3"/>
          </a:solidFill>
          <a:ln>
            <a:noFill/>
          </a:ln>
          <a:effectLst/>
        </p:spPr>
        <p:txBody>
          <a:bodyPr wrap="none" anchor="ctr"/>
          <a:lstStyle/>
          <a:p>
            <a:pPr defTabSz="1828617"/>
            <a:endParaRPr lang="en-US" sz="3600" dirty="0">
              <a:solidFill>
                <a:srgbClr val="445469"/>
              </a:solidFill>
              <a:latin typeface="Lato Light"/>
            </a:endParaRPr>
          </a:p>
        </p:txBody>
      </p:sp>
      <p:sp>
        <p:nvSpPr>
          <p:cNvPr id="76" name="Freeform 76"/>
          <p:cNvSpPr>
            <a:spLocks noChangeArrowheads="1"/>
          </p:cNvSpPr>
          <p:nvPr/>
        </p:nvSpPr>
        <p:spPr bwMode="auto">
          <a:xfrm>
            <a:off x="14266738" y="3919212"/>
            <a:ext cx="619686" cy="1074770"/>
          </a:xfrm>
          <a:custGeom>
            <a:avLst/>
            <a:gdLst>
              <a:gd name="T0" fmla="*/ 238 w 283"/>
              <a:gd name="T1" fmla="*/ 0 h 489"/>
              <a:gd name="T2" fmla="*/ 238 w 283"/>
              <a:gd name="T3" fmla="*/ 0 h 489"/>
              <a:gd name="T4" fmla="*/ 44 w 283"/>
              <a:gd name="T5" fmla="*/ 0 h 489"/>
              <a:gd name="T6" fmla="*/ 0 w 283"/>
              <a:gd name="T7" fmla="*/ 44 h 489"/>
              <a:gd name="T8" fmla="*/ 0 w 283"/>
              <a:gd name="T9" fmla="*/ 434 h 489"/>
              <a:gd name="T10" fmla="*/ 44 w 283"/>
              <a:gd name="T11" fmla="*/ 488 h 489"/>
              <a:gd name="T12" fmla="*/ 238 w 283"/>
              <a:gd name="T13" fmla="*/ 488 h 489"/>
              <a:gd name="T14" fmla="*/ 282 w 283"/>
              <a:gd name="T15" fmla="*/ 434 h 489"/>
              <a:gd name="T16" fmla="*/ 282 w 283"/>
              <a:gd name="T17" fmla="*/ 44 h 489"/>
              <a:gd name="T18" fmla="*/ 238 w 283"/>
              <a:gd name="T19" fmla="*/ 0 h 489"/>
              <a:gd name="T20" fmla="*/ 141 w 283"/>
              <a:gd name="T21" fmla="*/ 460 h 489"/>
              <a:gd name="T22" fmla="*/ 141 w 283"/>
              <a:gd name="T23" fmla="*/ 460 h 489"/>
              <a:gd name="T24" fmla="*/ 106 w 283"/>
              <a:gd name="T25" fmla="*/ 443 h 489"/>
              <a:gd name="T26" fmla="*/ 141 w 283"/>
              <a:gd name="T27" fmla="*/ 416 h 489"/>
              <a:gd name="T28" fmla="*/ 176 w 283"/>
              <a:gd name="T29" fmla="*/ 443 h 489"/>
              <a:gd name="T30" fmla="*/ 141 w 283"/>
              <a:gd name="T31" fmla="*/ 460 h 489"/>
              <a:gd name="T32" fmla="*/ 247 w 283"/>
              <a:gd name="T33" fmla="*/ 390 h 489"/>
              <a:gd name="T34" fmla="*/ 247 w 283"/>
              <a:gd name="T35" fmla="*/ 390 h 489"/>
              <a:gd name="T36" fmla="*/ 35 w 283"/>
              <a:gd name="T37" fmla="*/ 390 h 489"/>
              <a:gd name="T38" fmla="*/ 35 w 283"/>
              <a:gd name="T39" fmla="*/ 62 h 489"/>
              <a:gd name="T40" fmla="*/ 247 w 283"/>
              <a:gd name="T41" fmla="*/ 62 h 489"/>
              <a:gd name="T42" fmla="*/ 247 w 283"/>
              <a:gd name="T43" fmla="*/ 39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accent3"/>
          </a:solidFill>
          <a:ln>
            <a:noFill/>
          </a:ln>
          <a:effectLst/>
        </p:spPr>
        <p:txBody>
          <a:bodyPr wrap="none" anchor="ctr"/>
          <a:lstStyle/>
          <a:p>
            <a:pPr defTabSz="1828617"/>
            <a:endParaRPr lang="en-US" sz="3600" dirty="0">
              <a:solidFill>
                <a:srgbClr val="445469"/>
              </a:solidFill>
              <a:latin typeface="Lato Light"/>
            </a:endParaRPr>
          </a:p>
        </p:txBody>
      </p:sp>
      <p:sp>
        <p:nvSpPr>
          <p:cNvPr id="77" name="Freeform 76"/>
          <p:cNvSpPr>
            <a:spLocks noChangeArrowheads="1"/>
          </p:cNvSpPr>
          <p:nvPr/>
        </p:nvSpPr>
        <p:spPr bwMode="auto">
          <a:xfrm>
            <a:off x="19837506" y="3919212"/>
            <a:ext cx="619686" cy="1074770"/>
          </a:xfrm>
          <a:custGeom>
            <a:avLst/>
            <a:gdLst>
              <a:gd name="T0" fmla="*/ 238 w 283"/>
              <a:gd name="T1" fmla="*/ 0 h 489"/>
              <a:gd name="T2" fmla="*/ 238 w 283"/>
              <a:gd name="T3" fmla="*/ 0 h 489"/>
              <a:gd name="T4" fmla="*/ 44 w 283"/>
              <a:gd name="T5" fmla="*/ 0 h 489"/>
              <a:gd name="T6" fmla="*/ 0 w 283"/>
              <a:gd name="T7" fmla="*/ 44 h 489"/>
              <a:gd name="T8" fmla="*/ 0 w 283"/>
              <a:gd name="T9" fmla="*/ 434 h 489"/>
              <a:gd name="T10" fmla="*/ 44 w 283"/>
              <a:gd name="T11" fmla="*/ 488 h 489"/>
              <a:gd name="T12" fmla="*/ 238 w 283"/>
              <a:gd name="T13" fmla="*/ 488 h 489"/>
              <a:gd name="T14" fmla="*/ 282 w 283"/>
              <a:gd name="T15" fmla="*/ 434 h 489"/>
              <a:gd name="T16" fmla="*/ 282 w 283"/>
              <a:gd name="T17" fmla="*/ 44 h 489"/>
              <a:gd name="T18" fmla="*/ 238 w 283"/>
              <a:gd name="T19" fmla="*/ 0 h 489"/>
              <a:gd name="T20" fmla="*/ 141 w 283"/>
              <a:gd name="T21" fmla="*/ 460 h 489"/>
              <a:gd name="T22" fmla="*/ 141 w 283"/>
              <a:gd name="T23" fmla="*/ 460 h 489"/>
              <a:gd name="T24" fmla="*/ 106 w 283"/>
              <a:gd name="T25" fmla="*/ 443 h 489"/>
              <a:gd name="T26" fmla="*/ 141 w 283"/>
              <a:gd name="T27" fmla="*/ 416 h 489"/>
              <a:gd name="T28" fmla="*/ 176 w 283"/>
              <a:gd name="T29" fmla="*/ 443 h 489"/>
              <a:gd name="T30" fmla="*/ 141 w 283"/>
              <a:gd name="T31" fmla="*/ 460 h 489"/>
              <a:gd name="T32" fmla="*/ 247 w 283"/>
              <a:gd name="T33" fmla="*/ 390 h 489"/>
              <a:gd name="T34" fmla="*/ 247 w 283"/>
              <a:gd name="T35" fmla="*/ 390 h 489"/>
              <a:gd name="T36" fmla="*/ 35 w 283"/>
              <a:gd name="T37" fmla="*/ 390 h 489"/>
              <a:gd name="T38" fmla="*/ 35 w 283"/>
              <a:gd name="T39" fmla="*/ 62 h 489"/>
              <a:gd name="T40" fmla="*/ 247 w 283"/>
              <a:gd name="T41" fmla="*/ 62 h 489"/>
              <a:gd name="T42" fmla="*/ 247 w 283"/>
              <a:gd name="T43" fmla="*/ 39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accent3"/>
          </a:solidFill>
          <a:ln>
            <a:noFill/>
          </a:ln>
          <a:effectLst/>
        </p:spPr>
        <p:txBody>
          <a:bodyPr wrap="none" anchor="ctr"/>
          <a:lstStyle/>
          <a:p>
            <a:pPr defTabSz="1828617"/>
            <a:endParaRPr lang="en-US" sz="3600" dirty="0">
              <a:solidFill>
                <a:srgbClr val="445469"/>
              </a:solidFill>
              <a:latin typeface="Lato Light"/>
            </a:endParaRPr>
          </a:p>
        </p:txBody>
      </p:sp>
      <p:sp>
        <p:nvSpPr>
          <p:cNvPr id="78" name="Freeform 76"/>
          <p:cNvSpPr>
            <a:spLocks noChangeArrowheads="1"/>
          </p:cNvSpPr>
          <p:nvPr/>
        </p:nvSpPr>
        <p:spPr bwMode="auto">
          <a:xfrm>
            <a:off x="3325746" y="3919212"/>
            <a:ext cx="619686" cy="1074770"/>
          </a:xfrm>
          <a:custGeom>
            <a:avLst/>
            <a:gdLst>
              <a:gd name="T0" fmla="*/ 238 w 283"/>
              <a:gd name="T1" fmla="*/ 0 h 489"/>
              <a:gd name="T2" fmla="*/ 238 w 283"/>
              <a:gd name="T3" fmla="*/ 0 h 489"/>
              <a:gd name="T4" fmla="*/ 44 w 283"/>
              <a:gd name="T5" fmla="*/ 0 h 489"/>
              <a:gd name="T6" fmla="*/ 0 w 283"/>
              <a:gd name="T7" fmla="*/ 44 h 489"/>
              <a:gd name="T8" fmla="*/ 0 w 283"/>
              <a:gd name="T9" fmla="*/ 434 h 489"/>
              <a:gd name="T10" fmla="*/ 44 w 283"/>
              <a:gd name="T11" fmla="*/ 488 h 489"/>
              <a:gd name="T12" fmla="*/ 238 w 283"/>
              <a:gd name="T13" fmla="*/ 488 h 489"/>
              <a:gd name="T14" fmla="*/ 282 w 283"/>
              <a:gd name="T15" fmla="*/ 434 h 489"/>
              <a:gd name="T16" fmla="*/ 282 w 283"/>
              <a:gd name="T17" fmla="*/ 44 h 489"/>
              <a:gd name="T18" fmla="*/ 238 w 283"/>
              <a:gd name="T19" fmla="*/ 0 h 489"/>
              <a:gd name="T20" fmla="*/ 141 w 283"/>
              <a:gd name="T21" fmla="*/ 460 h 489"/>
              <a:gd name="T22" fmla="*/ 141 w 283"/>
              <a:gd name="T23" fmla="*/ 460 h 489"/>
              <a:gd name="T24" fmla="*/ 106 w 283"/>
              <a:gd name="T25" fmla="*/ 443 h 489"/>
              <a:gd name="T26" fmla="*/ 141 w 283"/>
              <a:gd name="T27" fmla="*/ 416 h 489"/>
              <a:gd name="T28" fmla="*/ 176 w 283"/>
              <a:gd name="T29" fmla="*/ 443 h 489"/>
              <a:gd name="T30" fmla="*/ 141 w 283"/>
              <a:gd name="T31" fmla="*/ 460 h 489"/>
              <a:gd name="T32" fmla="*/ 247 w 283"/>
              <a:gd name="T33" fmla="*/ 390 h 489"/>
              <a:gd name="T34" fmla="*/ 247 w 283"/>
              <a:gd name="T35" fmla="*/ 390 h 489"/>
              <a:gd name="T36" fmla="*/ 35 w 283"/>
              <a:gd name="T37" fmla="*/ 390 h 489"/>
              <a:gd name="T38" fmla="*/ 35 w 283"/>
              <a:gd name="T39" fmla="*/ 62 h 489"/>
              <a:gd name="T40" fmla="*/ 247 w 283"/>
              <a:gd name="T41" fmla="*/ 62 h 489"/>
              <a:gd name="T42" fmla="*/ 247 w 283"/>
              <a:gd name="T43" fmla="*/ 39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accent3"/>
          </a:solidFill>
          <a:ln>
            <a:noFill/>
          </a:ln>
          <a:effectLst/>
        </p:spPr>
        <p:txBody>
          <a:bodyPr wrap="none" anchor="ctr"/>
          <a:lstStyle/>
          <a:p>
            <a:pPr defTabSz="1828617"/>
            <a:endParaRPr lang="en-US" sz="3600" dirty="0">
              <a:solidFill>
                <a:srgbClr val="445469"/>
              </a:solidFill>
              <a:latin typeface="Lato Light"/>
            </a:endParaRPr>
          </a:p>
        </p:txBody>
      </p:sp>
      <p:sp>
        <p:nvSpPr>
          <p:cNvPr id="2" name="Title 1">
            <a:extLst>
              <a:ext uri="{FF2B5EF4-FFF2-40B4-BE49-F238E27FC236}">
                <a16:creationId xmlns:a16="http://schemas.microsoft.com/office/drawing/2014/main" id="{CF18F7FD-3412-4466-AA44-4384F1E0242F}"/>
              </a:ext>
            </a:extLst>
          </p:cNvPr>
          <p:cNvSpPr>
            <a:spLocks noGrp="1"/>
          </p:cNvSpPr>
          <p:nvPr>
            <p:ph type="title"/>
          </p:nvPr>
        </p:nvSpPr>
        <p:spPr/>
        <p:txBody>
          <a:bodyPr/>
          <a:lstStyle/>
          <a:p>
            <a:r>
              <a:rPr lang="en-US" sz="6600" b="1" dirty="0">
                <a:cs typeface="Lato Regular" charset="0"/>
              </a:rPr>
              <a:t>Mobile Devices Infographic</a:t>
            </a:r>
            <a:br>
              <a:rPr lang="en-US" sz="9600" b="1" dirty="0">
                <a:solidFill>
                  <a:srgbClr val="445469"/>
                </a:solidFill>
                <a:latin typeface="Lato Regular" charset="0"/>
                <a:cs typeface="Lato Regular" charset="0"/>
              </a:rPr>
            </a:br>
            <a:endParaRPr lang="en-US" dirty="0"/>
          </a:p>
        </p:txBody>
      </p:sp>
      <p:sp>
        <p:nvSpPr>
          <p:cNvPr id="39" name="TextBox 38">
            <a:extLst>
              <a:ext uri="{FF2B5EF4-FFF2-40B4-BE49-F238E27FC236}">
                <a16:creationId xmlns:a16="http://schemas.microsoft.com/office/drawing/2014/main" id="{82CEBE41-C065-4192-8347-16EAFBAB2C3E}"/>
              </a:ext>
            </a:extLst>
          </p:cNvPr>
          <p:cNvSpPr txBox="1"/>
          <p:nvPr/>
        </p:nvSpPr>
        <p:spPr>
          <a:xfrm>
            <a:off x="7063544" y="9594245"/>
            <a:ext cx="4697995" cy="2246993"/>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latin typeface="Lato Light"/>
                <a:cs typeface="Lato Light"/>
              </a:rPr>
              <a:t>Creativity is the key to success in the great and primary education.</a:t>
            </a:r>
          </a:p>
          <a:p>
            <a:pPr algn="ctr" defTabSz="1828617">
              <a:lnSpc>
                <a:spcPct val="110000"/>
              </a:lnSpc>
            </a:pPr>
            <a:endParaRPr lang="en-US" sz="2400" dirty="0">
              <a:solidFill>
                <a:srgbClr val="445469"/>
              </a:solidFill>
              <a:latin typeface="Lato Light"/>
              <a:cs typeface="Lato Light"/>
            </a:endParaRPr>
          </a:p>
          <a:p>
            <a:pPr algn="ctr" defTabSz="1828617">
              <a:lnSpc>
                <a:spcPct val="110000"/>
              </a:lnSpc>
            </a:pPr>
            <a:r>
              <a:rPr lang="en-US" sz="2400" b="1" dirty="0">
                <a:solidFill>
                  <a:srgbClr val="445469"/>
                </a:solidFill>
                <a:latin typeface="Calibri"/>
                <a:cs typeface="Calibri"/>
              </a:rPr>
              <a:t>Teachers can bring </a:t>
            </a:r>
            <a:r>
              <a:rPr lang="en-US" sz="2400" dirty="0">
                <a:solidFill>
                  <a:srgbClr val="445469"/>
                </a:solidFill>
                <a:latin typeface="Lato Light"/>
                <a:cs typeface="Lato Light"/>
              </a:rPr>
              <a:t>creativity in children at that level</a:t>
            </a:r>
          </a:p>
        </p:txBody>
      </p:sp>
      <p:sp>
        <p:nvSpPr>
          <p:cNvPr id="48" name="TextBox 47">
            <a:extLst>
              <a:ext uri="{FF2B5EF4-FFF2-40B4-BE49-F238E27FC236}">
                <a16:creationId xmlns:a16="http://schemas.microsoft.com/office/drawing/2014/main" id="{699C9BEB-96D2-471D-9214-92431DDA0376}"/>
              </a:ext>
            </a:extLst>
          </p:cNvPr>
          <p:cNvSpPr txBox="1"/>
          <p:nvPr/>
        </p:nvSpPr>
        <p:spPr>
          <a:xfrm>
            <a:off x="12444362" y="9594245"/>
            <a:ext cx="4697995" cy="2246993"/>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latin typeface="Lato Light"/>
                <a:cs typeface="Lato Light"/>
              </a:rPr>
              <a:t>Creativity is the key to success in the great and primary education.</a:t>
            </a:r>
          </a:p>
          <a:p>
            <a:pPr algn="ctr" defTabSz="1828617">
              <a:lnSpc>
                <a:spcPct val="110000"/>
              </a:lnSpc>
            </a:pPr>
            <a:endParaRPr lang="en-US" sz="2400" dirty="0">
              <a:solidFill>
                <a:srgbClr val="445469"/>
              </a:solidFill>
              <a:latin typeface="Lato Light"/>
              <a:cs typeface="Lato Light"/>
            </a:endParaRPr>
          </a:p>
          <a:p>
            <a:pPr algn="ctr" defTabSz="1828617">
              <a:lnSpc>
                <a:spcPct val="110000"/>
              </a:lnSpc>
            </a:pPr>
            <a:r>
              <a:rPr lang="en-US" sz="2400" b="1" dirty="0">
                <a:solidFill>
                  <a:srgbClr val="445469"/>
                </a:solidFill>
                <a:latin typeface="Calibri"/>
                <a:cs typeface="Calibri"/>
              </a:rPr>
              <a:t>Teachers can bring </a:t>
            </a:r>
            <a:r>
              <a:rPr lang="en-US" sz="2400" dirty="0">
                <a:solidFill>
                  <a:srgbClr val="445469"/>
                </a:solidFill>
                <a:latin typeface="Lato Light"/>
                <a:cs typeface="Lato Light"/>
              </a:rPr>
              <a:t>creativity in children at that level</a:t>
            </a:r>
          </a:p>
        </p:txBody>
      </p:sp>
      <p:sp>
        <p:nvSpPr>
          <p:cNvPr id="50" name="TextBox 49">
            <a:extLst>
              <a:ext uri="{FF2B5EF4-FFF2-40B4-BE49-F238E27FC236}">
                <a16:creationId xmlns:a16="http://schemas.microsoft.com/office/drawing/2014/main" id="{E5873B75-5120-4E1C-9CAF-0F3D98976BB6}"/>
              </a:ext>
            </a:extLst>
          </p:cNvPr>
          <p:cNvSpPr txBox="1"/>
          <p:nvPr/>
        </p:nvSpPr>
        <p:spPr>
          <a:xfrm>
            <a:off x="18108194" y="9594245"/>
            <a:ext cx="4697995" cy="2246993"/>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latin typeface="Lato Light"/>
                <a:cs typeface="Lato Light"/>
              </a:rPr>
              <a:t>Creativity is the key to success in the great and primary education.</a:t>
            </a:r>
          </a:p>
          <a:p>
            <a:pPr algn="ctr" defTabSz="1828617">
              <a:lnSpc>
                <a:spcPct val="110000"/>
              </a:lnSpc>
            </a:pPr>
            <a:endParaRPr lang="en-US" sz="2400" dirty="0">
              <a:solidFill>
                <a:srgbClr val="445469"/>
              </a:solidFill>
              <a:latin typeface="Lato Light"/>
              <a:cs typeface="Lato Light"/>
            </a:endParaRPr>
          </a:p>
          <a:p>
            <a:pPr algn="ctr" defTabSz="1828617">
              <a:lnSpc>
                <a:spcPct val="110000"/>
              </a:lnSpc>
            </a:pPr>
            <a:r>
              <a:rPr lang="en-US" sz="2400" b="1" dirty="0">
                <a:solidFill>
                  <a:srgbClr val="445469"/>
                </a:solidFill>
                <a:latin typeface="Calibri"/>
                <a:cs typeface="Calibri"/>
              </a:rPr>
              <a:t>Teachers can bring </a:t>
            </a:r>
            <a:r>
              <a:rPr lang="en-US" sz="2400" dirty="0">
                <a:solidFill>
                  <a:srgbClr val="445469"/>
                </a:solidFill>
                <a:latin typeface="Lato Light"/>
                <a:cs typeface="Lato Light"/>
              </a:rPr>
              <a:t>creativity in children at that level</a:t>
            </a:r>
          </a:p>
        </p:txBody>
      </p:sp>
    </p:spTree>
    <p:extLst>
      <p:ext uri="{BB962C8B-B14F-4D97-AF65-F5344CB8AC3E}">
        <p14:creationId xmlns:p14="http://schemas.microsoft.com/office/powerpoint/2010/main" val="232561973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Straight Connector 21"/>
          <p:cNvCxnSpPr/>
          <p:nvPr/>
        </p:nvCxnSpPr>
        <p:spPr>
          <a:xfrm flipV="1">
            <a:off x="4192935" y="8239779"/>
            <a:ext cx="0" cy="544557"/>
          </a:xfrm>
          <a:prstGeom prst="line">
            <a:avLst/>
          </a:prstGeom>
          <a:ln w="12700">
            <a:solidFill>
              <a:schemeClr val="tx1">
                <a:lumMod val="40000"/>
                <a:lumOff val="60000"/>
              </a:schemeClr>
            </a:solidFill>
            <a:headEnd type="oval" w="lg" len="lg"/>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1887551" y="5021890"/>
            <a:ext cx="4610772" cy="3279302"/>
            <a:chOff x="914962" y="2510654"/>
            <a:chExt cx="2305119" cy="1639461"/>
          </a:xfrm>
        </p:grpSpPr>
        <p:sp>
          <p:nvSpPr>
            <p:cNvPr id="23" name="Freeform 83"/>
            <p:cNvSpPr>
              <a:spLocks/>
            </p:cNvSpPr>
            <p:nvPr/>
          </p:nvSpPr>
          <p:spPr bwMode="auto">
            <a:xfrm>
              <a:off x="914962" y="2510654"/>
              <a:ext cx="2305119" cy="1639461"/>
            </a:xfrm>
            <a:custGeom>
              <a:avLst/>
              <a:gdLst>
                <a:gd name="T0" fmla="*/ 771 w 771"/>
                <a:gd name="T1" fmla="*/ 35 h 548"/>
                <a:gd name="T2" fmla="*/ 736 w 771"/>
                <a:gd name="T3" fmla="*/ 0 h 548"/>
                <a:gd name="T4" fmla="*/ 373 w 771"/>
                <a:gd name="T5" fmla="*/ 41 h 548"/>
                <a:gd name="T6" fmla="*/ 35 w 771"/>
                <a:gd name="T7" fmla="*/ 1 h 548"/>
                <a:gd name="T8" fmla="*/ 0 w 771"/>
                <a:gd name="T9" fmla="*/ 35 h 548"/>
                <a:gd name="T10" fmla="*/ 0 w 771"/>
                <a:gd name="T11" fmla="*/ 35 h 548"/>
                <a:gd name="T12" fmla="*/ 0 w 771"/>
                <a:gd name="T13" fmla="*/ 498 h 548"/>
                <a:gd name="T14" fmla="*/ 373 w 771"/>
                <a:gd name="T15" fmla="*/ 548 h 548"/>
                <a:gd name="T16" fmla="*/ 771 w 771"/>
                <a:gd name="T17" fmla="*/ 498 h 548"/>
                <a:gd name="T18" fmla="*/ 771 w 771"/>
                <a:gd name="T19" fmla="*/ 35 h 548"/>
                <a:gd name="T20" fmla="*/ 771 w 771"/>
                <a:gd name="T21" fmla="*/ 35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1" h="548">
                  <a:moveTo>
                    <a:pt x="771" y="35"/>
                  </a:moveTo>
                  <a:cubicBezTo>
                    <a:pt x="736" y="0"/>
                    <a:pt x="736" y="0"/>
                    <a:pt x="736" y="0"/>
                  </a:cubicBezTo>
                  <a:cubicBezTo>
                    <a:pt x="672" y="14"/>
                    <a:pt x="531" y="41"/>
                    <a:pt x="373" y="41"/>
                  </a:cubicBezTo>
                  <a:cubicBezTo>
                    <a:pt x="218" y="41"/>
                    <a:pt x="93" y="15"/>
                    <a:pt x="35" y="1"/>
                  </a:cubicBezTo>
                  <a:cubicBezTo>
                    <a:pt x="0" y="35"/>
                    <a:pt x="0" y="35"/>
                    <a:pt x="0" y="35"/>
                  </a:cubicBezTo>
                  <a:cubicBezTo>
                    <a:pt x="0" y="35"/>
                    <a:pt x="0" y="35"/>
                    <a:pt x="0" y="35"/>
                  </a:cubicBezTo>
                  <a:cubicBezTo>
                    <a:pt x="0" y="498"/>
                    <a:pt x="0" y="498"/>
                    <a:pt x="0" y="498"/>
                  </a:cubicBezTo>
                  <a:cubicBezTo>
                    <a:pt x="0" y="498"/>
                    <a:pt x="158" y="548"/>
                    <a:pt x="373" y="548"/>
                  </a:cubicBezTo>
                  <a:cubicBezTo>
                    <a:pt x="587" y="548"/>
                    <a:pt x="771" y="498"/>
                    <a:pt x="771" y="498"/>
                  </a:cubicBezTo>
                  <a:cubicBezTo>
                    <a:pt x="771" y="35"/>
                    <a:pt x="771" y="35"/>
                    <a:pt x="771" y="35"/>
                  </a:cubicBezTo>
                  <a:cubicBezTo>
                    <a:pt x="771" y="35"/>
                    <a:pt x="771" y="35"/>
                    <a:pt x="771" y="35"/>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1828983">
                <a:defRPr/>
              </a:pPr>
              <a:endParaRPr lang="en-US" sz="3600" kern="0" spc="-60">
                <a:solidFill>
                  <a:prstClr val="black"/>
                </a:solidFill>
                <a:latin typeface="Questrial"/>
              </a:endParaRPr>
            </a:p>
          </p:txBody>
        </p:sp>
        <p:sp>
          <p:nvSpPr>
            <p:cNvPr id="24" name="Freeform 95"/>
            <p:cNvSpPr>
              <a:spLocks/>
            </p:cNvSpPr>
            <p:nvPr/>
          </p:nvSpPr>
          <p:spPr bwMode="auto">
            <a:xfrm>
              <a:off x="914962" y="2510654"/>
              <a:ext cx="2305119" cy="254296"/>
            </a:xfrm>
            <a:custGeom>
              <a:avLst/>
              <a:gdLst>
                <a:gd name="T0" fmla="*/ 736 w 771"/>
                <a:gd name="T1" fmla="*/ 0 h 85"/>
                <a:gd name="T2" fmla="*/ 373 w 771"/>
                <a:gd name="T3" fmla="*/ 41 h 85"/>
                <a:gd name="T4" fmla="*/ 35 w 771"/>
                <a:gd name="T5" fmla="*/ 1 h 85"/>
                <a:gd name="T6" fmla="*/ 0 w 771"/>
                <a:gd name="T7" fmla="*/ 35 h 85"/>
                <a:gd name="T8" fmla="*/ 373 w 771"/>
                <a:gd name="T9" fmla="*/ 85 h 85"/>
                <a:gd name="T10" fmla="*/ 771 w 771"/>
                <a:gd name="T11" fmla="*/ 35 h 85"/>
                <a:gd name="T12" fmla="*/ 736 w 771"/>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771" h="85">
                  <a:moveTo>
                    <a:pt x="736" y="0"/>
                  </a:moveTo>
                  <a:cubicBezTo>
                    <a:pt x="672" y="14"/>
                    <a:pt x="531" y="41"/>
                    <a:pt x="373" y="41"/>
                  </a:cubicBezTo>
                  <a:cubicBezTo>
                    <a:pt x="218" y="41"/>
                    <a:pt x="93" y="15"/>
                    <a:pt x="35" y="1"/>
                  </a:cubicBezTo>
                  <a:cubicBezTo>
                    <a:pt x="0" y="35"/>
                    <a:pt x="0" y="35"/>
                    <a:pt x="0" y="35"/>
                  </a:cubicBezTo>
                  <a:cubicBezTo>
                    <a:pt x="0" y="35"/>
                    <a:pt x="158" y="85"/>
                    <a:pt x="373" y="85"/>
                  </a:cubicBezTo>
                  <a:cubicBezTo>
                    <a:pt x="587" y="85"/>
                    <a:pt x="771" y="35"/>
                    <a:pt x="771" y="35"/>
                  </a:cubicBezTo>
                  <a:lnTo>
                    <a:pt x="736" y="0"/>
                  </a:lnTo>
                  <a:close/>
                </a:path>
              </a:pathLst>
            </a:custGeom>
            <a:solidFill>
              <a:schemeClr val="tx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sp>
        <p:nvSpPr>
          <p:cNvPr id="25" name="TextBox 24"/>
          <p:cNvSpPr txBox="1"/>
          <p:nvPr/>
        </p:nvSpPr>
        <p:spPr>
          <a:xfrm>
            <a:off x="2959763" y="6580992"/>
            <a:ext cx="2466345" cy="877265"/>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01</a:t>
            </a:r>
          </a:p>
        </p:txBody>
      </p:sp>
      <p:sp>
        <p:nvSpPr>
          <p:cNvPr id="26" name="Oval 25"/>
          <p:cNvSpPr/>
          <p:nvPr/>
        </p:nvSpPr>
        <p:spPr>
          <a:xfrm>
            <a:off x="3278429" y="4306222"/>
            <a:ext cx="1829012" cy="1829012"/>
          </a:xfrm>
          <a:prstGeom prst="ellipse">
            <a:avLst/>
          </a:prstGeom>
          <a:solidFill>
            <a:srgbClr val="FFFFFF"/>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365802" tIns="182901" rIns="0" bIns="0" rtlCol="0" anchor="ctr"/>
          <a:lstStyle/>
          <a:p>
            <a:pPr algn="ctr"/>
            <a:endParaRPr lang="en-US" sz="6401" dirty="0">
              <a:solidFill>
                <a:schemeClr val="bg1"/>
              </a:solidFill>
            </a:endParaRPr>
          </a:p>
        </p:txBody>
      </p:sp>
      <p:sp>
        <p:nvSpPr>
          <p:cNvPr id="52" name="TextBox 51"/>
          <p:cNvSpPr txBox="1"/>
          <p:nvPr/>
        </p:nvSpPr>
        <p:spPr>
          <a:xfrm>
            <a:off x="3892179" y="4583629"/>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56" name="TextBox 55"/>
          <p:cNvSpPr txBox="1"/>
          <p:nvPr/>
        </p:nvSpPr>
        <p:spPr>
          <a:xfrm>
            <a:off x="2531072" y="9357985"/>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57" name="TextBox 56"/>
          <p:cNvSpPr txBox="1"/>
          <p:nvPr/>
        </p:nvSpPr>
        <p:spPr>
          <a:xfrm>
            <a:off x="1797584" y="10054834"/>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cxnSp>
        <p:nvCxnSpPr>
          <p:cNvPr id="27" name="Straight Connector 26"/>
          <p:cNvCxnSpPr/>
          <p:nvPr/>
        </p:nvCxnSpPr>
        <p:spPr>
          <a:xfrm flipV="1">
            <a:off x="9483385" y="7599477"/>
            <a:ext cx="0" cy="1184859"/>
          </a:xfrm>
          <a:prstGeom prst="line">
            <a:avLst/>
          </a:prstGeom>
          <a:ln w="12700">
            <a:solidFill>
              <a:schemeClr val="tx1">
                <a:lumMod val="40000"/>
                <a:lumOff val="60000"/>
              </a:schemeClr>
            </a:solidFill>
            <a:headEnd type="oval" w="lg" len="lg"/>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6958083" y="4626935"/>
            <a:ext cx="5050604" cy="3327175"/>
            <a:chOff x="3454021" y="2313199"/>
            <a:chExt cx="2525010" cy="1663395"/>
          </a:xfrm>
        </p:grpSpPr>
        <p:sp>
          <p:nvSpPr>
            <p:cNvPr id="34" name="Freeform 85"/>
            <p:cNvSpPr>
              <a:spLocks/>
            </p:cNvSpPr>
            <p:nvPr/>
          </p:nvSpPr>
          <p:spPr bwMode="auto">
            <a:xfrm>
              <a:off x="3454021" y="2313199"/>
              <a:ext cx="2525010" cy="1663395"/>
            </a:xfrm>
            <a:custGeom>
              <a:avLst/>
              <a:gdLst>
                <a:gd name="T0" fmla="*/ 844 w 844"/>
                <a:gd name="T1" fmla="*/ 57 h 556"/>
                <a:gd name="T2" fmla="*/ 844 w 844"/>
                <a:gd name="T3" fmla="*/ 57 h 556"/>
                <a:gd name="T4" fmla="*/ 422 w 844"/>
                <a:gd name="T5" fmla="*/ 0 h 556"/>
                <a:gd name="T6" fmla="*/ 0 w 844"/>
                <a:gd name="T7" fmla="*/ 57 h 556"/>
                <a:gd name="T8" fmla="*/ 0 w 844"/>
                <a:gd name="T9" fmla="*/ 519 h 556"/>
                <a:gd name="T10" fmla="*/ 36 w 844"/>
                <a:gd name="T11" fmla="*/ 556 h 556"/>
                <a:gd name="T12" fmla="*/ 409 w 844"/>
                <a:gd name="T13" fmla="*/ 506 h 556"/>
                <a:gd name="T14" fmla="*/ 808 w 844"/>
                <a:gd name="T15" fmla="*/ 556 h 556"/>
                <a:gd name="T16" fmla="*/ 808 w 844"/>
                <a:gd name="T17" fmla="*/ 556 h 556"/>
                <a:gd name="T18" fmla="*/ 808 w 844"/>
                <a:gd name="T19" fmla="*/ 556 h 556"/>
                <a:gd name="T20" fmla="*/ 808 w 844"/>
                <a:gd name="T21" fmla="*/ 556 h 556"/>
                <a:gd name="T22" fmla="*/ 808 w 844"/>
                <a:gd name="T23" fmla="*/ 556 h 556"/>
                <a:gd name="T24" fmla="*/ 844 w 844"/>
                <a:gd name="T25" fmla="*/ 519 h 556"/>
                <a:gd name="T26" fmla="*/ 844 w 844"/>
                <a:gd name="T27" fmla="*/ 5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4" h="556">
                  <a:moveTo>
                    <a:pt x="844" y="57"/>
                  </a:moveTo>
                  <a:cubicBezTo>
                    <a:pt x="844" y="57"/>
                    <a:pt x="844" y="57"/>
                    <a:pt x="844" y="57"/>
                  </a:cubicBezTo>
                  <a:cubicBezTo>
                    <a:pt x="844" y="57"/>
                    <a:pt x="666" y="0"/>
                    <a:pt x="422" y="0"/>
                  </a:cubicBezTo>
                  <a:cubicBezTo>
                    <a:pt x="178" y="0"/>
                    <a:pt x="0" y="57"/>
                    <a:pt x="0" y="57"/>
                  </a:cubicBezTo>
                  <a:cubicBezTo>
                    <a:pt x="0" y="519"/>
                    <a:pt x="0" y="519"/>
                    <a:pt x="0" y="519"/>
                  </a:cubicBezTo>
                  <a:cubicBezTo>
                    <a:pt x="36" y="556"/>
                    <a:pt x="36" y="556"/>
                    <a:pt x="36" y="556"/>
                  </a:cubicBezTo>
                  <a:cubicBezTo>
                    <a:pt x="36" y="556"/>
                    <a:pt x="194" y="506"/>
                    <a:pt x="409" y="506"/>
                  </a:cubicBezTo>
                  <a:cubicBezTo>
                    <a:pt x="623" y="506"/>
                    <a:pt x="807" y="556"/>
                    <a:pt x="808" y="556"/>
                  </a:cubicBezTo>
                  <a:cubicBezTo>
                    <a:pt x="808" y="556"/>
                    <a:pt x="808" y="556"/>
                    <a:pt x="808" y="556"/>
                  </a:cubicBezTo>
                  <a:cubicBezTo>
                    <a:pt x="808" y="556"/>
                    <a:pt x="808" y="556"/>
                    <a:pt x="808" y="556"/>
                  </a:cubicBezTo>
                  <a:cubicBezTo>
                    <a:pt x="808" y="556"/>
                    <a:pt x="808" y="556"/>
                    <a:pt x="808" y="556"/>
                  </a:cubicBezTo>
                  <a:cubicBezTo>
                    <a:pt x="808" y="556"/>
                    <a:pt x="808" y="556"/>
                    <a:pt x="808" y="556"/>
                  </a:cubicBezTo>
                  <a:cubicBezTo>
                    <a:pt x="844" y="519"/>
                    <a:pt x="844" y="519"/>
                    <a:pt x="844" y="519"/>
                  </a:cubicBezTo>
                  <a:lnTo>
                    <a:pt x="844" y="57"/>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1828983">
                <a:defRPr/>
              </a:pPr>
              <a:endParaRPr lang="en-US" sz="3600" kern="0" spc="-60">
                <a:solidFill>
                  <a:prstClr val="black"/>
                </a:solidFill>
                <a:latin typeface="Questrial"/>
              </a:endParaRPr>
            </a:p>
          </p:txBody>
        </p:sp>
        <p:sp>
          <p:nvSpPr>
            <p:cNvPr id="35" name="Freeform 97"/>
            <p:cNvSpPr>
              <a:spLocks/>
            </p:cNvSpPr>
            <p:nvPr/>
          </p:nvSpPr>
          <p:spPr bwMode="auto">
            <a:xfrm>
              <a:off x="3454021" y="2313199"/>
              <a:ext cx="2525010" cy="278230"/>
            </a:xfrm>
            <a:custGeom>
              <a:avLst/>
              <a:gdLst>
                <a:gd name="T0" fmla="*/ 844 w 844"/>
                <a:gd name="T1" fmla="*/ 57 h 93"/>
                <a:gd name="T2" fmla="*/ 808 w 844"/>
                <a:gd name="T3" fmla="*/ 93 h 93"/>
                <a:gd name="T4" fmla="*/ 409 w 844"/>
                <a:gd name="T5" fmla="*/ 44 h 93"/>
                <a:gd name="T6" fmla="*/ 36 w 844"/>
                <a:gd name="T7" fmla="*/ 93 h 93"/>
                <a:gd name="T8" fmla="*/ 0 w 844"/>
                <a:gd name="T9" fmla="*/ 57 h 93"/>
                <a:gd name="T10" fmla="*/ 422 w 844"/>
                <a:gd name="T11" fmla="*/ 0 h 93"/>
                <a:gd name="T12" fmla="*/ 844 w 844"/>
                <a:gd name="T13" fmla="*/ 57 h 93"/>
              </a:gdLst>
              <a:ahLst/>
              <a:cxnLst>
                <a:cxn ang="0">
                  <a:pos x="T0" y="T1"/>
                </a:cxn>
                <a:cxn ang="0">
                  <a:pos x="T2" y="T3"/>
                </a:cxn>
                <a:cxn ang="0">
                  <a:pos x="T4" y="T5"/>
                </a:cxn>
                <a:cxn ang="0">
                  <a:pos x="T6" y="T7"/>
                </a:cxn>
                <a:cxn ang="0">
                  <a:pos x="T8" y="T9"/>
                </a:cxn>
                <a:cxn ang="0">
                  <a:pos x="T10" y="T11"/>
                </a:cxn>
                <a:cxn ang="0">
                  <a:pos x="T12" y="T13"/>
                </a:cxn>
              </a:cxnLst>
              <a:rect l="0" t="0" r="r" b="b"/>
              <a:pathLst>
                <a:path w="844" h="93">
                  <a:moveTo>
                    <a:pt x="844" y="57"/>
                  </a:moveTo>
                  <a:cubicBezTo>
                    <a:pt x="808" y="93"/>
                    <a:pt x="808" y="93"/>
                    <a:pt x="808" y="93"/>
                  </a:cubicBezTo>
                  <a:cubicBezTo>
                    <a:pt x="808" y="93"/>
                    <a:pt x="624" y="44"/>
                    <a:pt x="409" y="44"/>
                  </a:cubicBezTo>
                  <a:cubicBezTo>
                    <a:pt x="194" y="44"/>
                    <a:pt x="36" y="93"/>
                    <a:pt x="36" y="93"/>
                  </a:cubicBezTo>
                  <a:cubicBezTo>
                    <a:pt x="0" y="57"/>
                    <a:pt x="0" y="57"/>
                    <a:pt x="0" y="57"/>
                  </a:cubicBezTo>
                  <a:cubicBezTo>
                    <a:pt x="0" y="57"/>
                    <a:pt x="178" y="0"/>
                    <a:pt x="422" y="0"/>
                  </a:cubicBezTo>
                  <a:cubicBezTo>
                    <a:pt x="666" y="0"/>
                    <a:pt x="844" y="57"/>
                    <a:pt x="844" y="57"/>
                  </a:cubicBezTo>
                  <a:close/>
                </a:path>
              </a:pathLst>
            </a:custGeom>
            <a:solidFill>
              <a:schemeClr val="accent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36" name="Freeform 98"/>
            <p:cNvSpPr>
              <a:spLocks/>
            </p:cNvSpPr>
            <p:nvPr/>
          </p:nvSpPr>
          <p:spPr bwMode="auto">
            <a:xfrm>
              <a:off x="3454021" y="2483727"/>
              <a:ext cx="107702" cy="1492867"/>
            </a:xfrm>
            <a:custGeom>
              <a:avLst/>
              <a:gdLst>
                <a:gd name="T0" fmla="*/ 72 w 72"/>
                <a:gd name="T1" fmla="*/ 998 h 998"/>
                <a:gd name="T2" fmla="*/ 0 w 72"/>
                <a:gd name="T3" fmla="*/ 924 h 998"/>
                <a:gd name="T4" fmla="*/ 0 w 72"/>
                <a:gd name="T5" fmla="*/ 0 h 998"/>
                <a:gd name="T6" fmla="*/ 72 w 72"/>
                <a:gd name="T7" fmla="*/ 72 h 998"/>
                <a:gd name="T8" fmla="*/ 72 w 72"/>
                <a:gd name="T9" fmla="*/ 998 h 998"/>
              </a:gdLst>
              <a:ahLst/>
              <a:cxnLst>
                <a:cxn ang="0">
                  <a:pos x="T0" y="T1"/>
                </a:cxn>
                <a:cxn ang="0">
                  <a:pos x="T2" y="T3"/>
                </a:cxn>
                <a:cxn ang="0">
                  <a:pos x="T4" y="T5"/>
                </a:cxn>
                <a:cxn ang="0">
                  <a:pos x="T6" y="T7"/>
                </a:cxn>
                <a:cxn ang="0">
                  <a:pos x="T8" y="T9"/>
                </a:cxn>
              </a:cxnLst>
              <a:rect l="0" t="0" r="r" b="b"/>
              <a:pathLst>
                <a:path w="72" h="998">
                  <a:moveTo>
                    <a:pt x="72" y="998"/>
                  </a:moveTo>
                  <a:lnTo>
                    <a:pt x="0" y="924"/>
                  </a:lnTo>
                  <a:lnTo>
                    <a:pt x="0" y="0"/>
                  </a:lnTo>
                  <a:lnTo>
                    <a:pt x="72" y="72"/>
                  </a:lnTo>
                  <a:lnTo>
                    <a:pt x="72" y="998"/>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37" name="Freeform 99"/>
            <p:cNvSpPr>
              <a:spLocks/>
            </p:cNvSpPr>
            <p:nvPr/>
          </p:nvSpPr>
          <p:spPr bwMode="auto">
            <a:xfrm>
              <a:off x="5871328" y="2483727"/>
              <a:ext cx="107702" cy="1492867"/>
            </a:xfrm>
            <a:custGeom>
              <a:avLst/>
              <a:gdLst>
                <a:gd name="T0" fmla="*/ 0 w 72"/>
                <a:gd name="T1" fmla="*/ 998 h 998"/>
                <a:gd name="T2" fmla="*/ 72 w 72"/>
                <a:gd name="T3" fmla="*/ 924 h 998"/>
                <a:gd name="T4" fmla="*/ 72 w 72"/>
                <a:gd name="T5" fmla="*/ 0 h 998"/>
                <a:gd name="T6" fmla="*/ 0 w 72"/>
                <a:gd name="T7" fmla="*/ 72 h 998"/>
                <a:gd name="T8" fmla="*/ 0 w 72"/>
                <a:gd name="T9" fmla="*/ 998 h 998"/>
              </a:gdLst>
              <a:ahLst/>
              <a:cxnLst>
                <a:cxn ang="0">
                  <a:pos x="T0" y="T1"/>
                </a:cxn>
                <a:cxn ang="0">
                  <a:pos x="T2" y="T3"/>
                </a:cxn>
                <a:cxn ang="0">
                  <a:pos x="T4" y="T5"/>
                </a:cxn>
                <a:cxn ang="0">
                  <a:pos x="T6" y="T7"/>
                </a:cxn>
                <a:cxn ang="0">
                  <a:pos x="T8" y="T9"/>
                </a:cxn>
              </a:cxnLst>
              <a:rect l="0" t="0" r="r" b="b"/>
              <a:pathLst>
                <a:path w="72" h="998">
                  <a:moveTo>
                    <a:pt x="0" y="998"/>
                  </a:moveTo>
                  <a:lnTo>
                    <a:pt x="72" y="924"/>
                  </a:lnTo>
                  <a:lnTo>
                    <a:pt x="72" y="0"/>
                  </a:lnTo>
                  <a:lnTo>
                    <a:pt x="0" y="72"/>
                  </a:lnTo>
                  <a:lnTo>
                    <a:pt x="0" y="998"/>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sp>
        <p:nvSpPr>
          <p:cNvPr id="38" name="TextBox 37"/>
          <p:cNvSpPr txBox="1"/>
          <p:nvPr/>
        </p:nvSpPr>
        <p:spPr>
          <a:xfrm>
            <a:off x="8248610" y="5974248"/>
            <a:ext cx="2469550" cy="1616014"/>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02</a:t>
            </a:r>
          </a:p>
        </p:txBody>
      </p:sp>
      <p:sp>
        <p:nvSpPr>
          <p:cNvPr id="39" name="Oval 38"/>
          <p:cNvSpPr/>
          <p:nvPr/>
        </p:nvSpPr>
        <p:spPr>
          <a:xfrm>
            <a:off x="8568879" y="3798162"/>
            <a:ext cx="1829012" cy="1829012"/>
          </a:xfrm>
          <a:prstGeom prst="ellipse">
            <a:avLst/>
          </a:prstGeom>
          <a:solidFill>
            <a:srgbClr val="FFFFFF"/>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365802" tIns="182901" rIns="0" bIns="0" rtlCol="0" anchor="ctr"/>
          <a:lstStyle/>
          <a:p>
            <a:pPr algn="ctr"/>
            <a:endParaRPr lang="en-US" sz="6401" dirty="0">
              <a:solidFill>
                <a:schemeClr val="bg1"/>
              </a:solidFill>
            </a:endParaRPr>
          </a:p>
        </p:txBody>
      </p:sp>
      <p:sp>
        <p:nvSpPr>
          <p:cNvPr id="53" name="TextBox 52"/>
          <p:cNvSpPr txBox="1"/>
          <p:nvPr/>
        </p:nvSpPr>
        <p:spPr>
          <a:xfrm>
            <a:off x="9182629" y="4075568"/>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58" name="TextBox 57"/>
          <p:cNvSpPr txBox="1"/>
          <p:nvPr/>
        </p:nvSpPr>
        <p:spPr>
          <a:xfrm>
            <a:off x="7821522" y="9357985"/>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59" name="TextBox 58"/>
          <p:cNvSpPr txBox="1"/>
          <p:nvPr/>
        </p:nvSpPr>
        <p:spPr>
          <a:xfrm>
            <a:off x="7088034" y="10054834"/>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cxnSp>
        <p:nvCxnSpPr>
          <p:cNvPr id="40" name="Straight Connector 39"/>
          <p:cNvCxnSpPr/>
          <p:nvPr/>
        </p:nvCxnSpPr>
        <p:spPr>
          <a:xfrm flipV="1">
            <a:off x="14773836" y="8239779"/>
            <a:ext cx="0" cy="544557"/>
          </a:xfrm>
          <a:prstGeom prst="line">
            <a:avLst/>
          </a:prstGeom>
          <a:ln w="12700">
            <a:solidFill>
              <a:schemeClr val="tx1">
                <a:lumMod val="40000"/>
                <a:lumOff val="60000"/>
              </a:schemeClr>
            </a:solidFill>
            <a:headEnd type="oval" w="lg" len="lg"/>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2468452" y="5021890"/>
            <a:ext cx="4610772" cy="3279302"/>
            <a:chOff x="6212971" y="2510654"/>
            <a:chExt cx="2305119" cy="1639461"/>
          </a:xfrm>
        </p:grpSpPr>
        <p:sp>
          <p:nvSpPr>
            <p:cNvPr id="41" name="Freeform 84"/>
            <p:cNvSpPr>
              <a:spLocks/>
            </p:cNvSpPr>
            <p:nvPr/>
          </p:nvSpPr>
          <p:spPr bwMode="auto">
            <a:xfrm>
              <a:off x="6212971" y="2510654"/>
              <a:ext cx="2305119" cy="1639461"/>
            </a:xfrm>
            <a:custGeom>
              <a:avLst/>
              <a:gdLst>
                <a:gd name="T0" fmla="*/ 771 w 771"/>
                <a:gd name="T1" fmla="*/ 35 h 548"/>
                <a:gd name="T2" fmla="*/ 735 w 771"/>
                <a:gd name="T3" fmla="*/ 0 h 548"/>
                <a:gd name="T4" fmla="*/ 372 w 771"/>
                <a:gd name="T5" fmla="*/ 41 h 548"/>
                <a:gd name="T6" fmla="*/ 34 w 771"/>
                <a:gd name="T7" fmla="*/ 1 h 548"/>
                <a:gd name="T8" fmla="*/ 0 w 771"/>
                <a:gd name="T9" fmla="*/ 35 h 548"/>
                <a:gd name="T10" fmla="*/ 0 w 771"/>
                <a:gd name="T11" fmla="*/ 35 h 548"/>
                <a:gd name="T12" fmla="*/ 0 w 771"/>
                <a:gd name="T13" fmla="*/ 498 h 548"/>
                <a:gd name="T14" fmla="*/ 372 w 771"/>
                <a:gd name="T15" fmla="*/ 548 h 548"/>
                <a:gd name="T16" fmla="*/ 771 w 771"/>
                <a:gd name="T17" fmla="*/ 498 h 548"/>
                <a:gd name="T18" fmla="*/ 771 w 771"/>
                <a:gd name="T19" fmla="*/ 35 h 548"/>
                <a:gd name="T20" fmla="*/ 771 w 771"/>
                <a:gd name="T21" fmla="*/ 35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1" h="548">
                  <a:moveTo>
                    <a:pt x="771" y="35"/>
                  </a:moveTo>
                  <a:cubicBezTo>
                    <a:pt x="735" y="0"/>
                    <a:pt x="735" y="0"/>
                    <a:pt x="735" y="0"/>
                  </a:cubicBezTo>
                  <a:cubicBezTo>
                    <a:pt x="672" y="14"/>
                    <a:pt x="530" y="41"/>
                    <a:pt x="372" y="41"/>
                  </a:cubicBezTo>
                  <a:cubicBezTo>
                    <a:pt x="217" y="41"/>
                    <a:pt x="92" y="15"/>
                    <a:pt x="34" y="1"/>
                  </a:cubicBezTo>
                  <a:cubicBezTo>
                    <a:pt x="0" y="35"/>
                    <a:pt x="0" y="35"/>
                    <a:pt x="0" y="35"/>
                  </a:cubicBezTo>
                  <a:cubicBezTo>
                    <a:pt x="0" y="35"/>
                    <a:pt x="0" y="35"/>
                    <a:pt x="0" y="35"/>
                  </a:cubicBezTo>
                  <a:cubicBezTo>
                    <a:pt x="0" y="498"/>
                    <a:pt x="0" y="498"/>
                    <a:pt x="0" y="498"/>
                  </a:cubicBezTo>
                  <a:cubicBezTo>
                    <a:pt x="0" y="498"/>
                    <a:pt x="158" y="548"/>
                    <a:pt x="372" y="548"/>
                  </a:cubicBezTo>
                  <a:cubicBezTo>
                    <a:pt x="587" y="548"/>
                    <a:pt x="771" y="498"/>
                    <a:pt x="771" y="498"/>
                  </a:cubicBezTo>
                  <a:cubicBezTo>
                    <a:pt x="771" y="35"/>
                    <a:pt x="771" y="35"/>
                    <a:pt x="771" y="35"/>
                  </a:cubicBezTo>
                  <a:cubicBezTo>
                    <a:pt x="771" y="35"/>
                    <a:pt x="771" y="35"/>
                    <a:pt x="771" y="35"/>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defRPr/>
              </a:pPr>
              <a:endParaRPr lang="en-US" sz="3600" kern="0" spc="-60">
                <a:solidFill>
                  <a:prstClr val="black"/>
                </a:solidFill>
                <a:latin typeface="Questrial"/>
              </a:endParaRPr>
            </a:p>
          </p:txBody>
        </p:sp>
        <p:sp>
          <p:nvSpPr>
            <p:cNvPr id="42" name="Freeform 96"/>
            <p:cNvSpPr>
              <a:spLocks/>
            </p:cNvSpPr>
            <p:nvPr/>
          </p:nvSpPr>
          <p:spPr bwMode="auto">
            <a:xfrm>
              <a:off x="6212971" y="2510654"/>
              <a:ext cx="2305119" cy="254296"/>
            </a:xfrm>
            <a:custGeom>
              <a:avLst/>
              <a:gdLst>
                <a:gd name="T0" fmla="*/ 735 w 771"/>
                <a:gd name="T1" fmla="*/ 0 h 85"/>
                <a:gd name="T2" fmla="*/ 372 w 771"/>
                <a:gd name="T3" fmla="*/ 41 h 85"/>
                <a:gd name="T4" fmla="*/ 34 w 771"/>
                <a:gd name="T5" fmla="*/ 1 h 85"/>
                <a:gd name="T6" fmla="*/ 0 w 771"/>
                <a:gd name="T7" fmla="*/ 35 h 85"/>
                <a:gd name="T8" fmla="*/ 372 w 771"/>
                <a:gd name="T9" fmla="*/ 85 h 85"/>
                <a:gd name="T10" fmla="*/ 771 w 771"/>
                <a:gd name="T11" fmla="*/ 35 h 85"/>
                <a:gd name="T12" fmla="*/ 735 w 771"/>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771" h="85">
                  <a:moveTo>
                    <a:pt x="735" y="0"/>
                  </a:moveTo>
                  <a:cubicBezTo>
                    <a:pt x="672" y="14"/>
                    <a:pt x="530" y="41"/>
                    <a:pt x="372" y="41"/>
                  </a:cubicBezTo>
                  <a:cubicBezTo>
                    <a:pt x="217" y="41"/>
                    <a:pt x="92" y="15"/>
                    <a:pt x="34" y="1"/>
                  </a:cubicBezTo>
                  <a:cubicBezTo>
                    <a:pt x="0" y="35"/>
                    <a:pt x="0" y="35"/>
                    <a:pt x="0" y="35"/>
                  </a:cubicBezTo>
                  <a:cubicBezTo>
                    <a:pt x="0" y="35"/>
                    <a:pt x="158" y="85"/>
                    <a:pt x="372" y="85"/>
                  </a:cubicBezTo>
                  <a:cubicBezTo>
                    <a:pt x="587" y="85"/>
                    <a:pt x="771" y="35"/>
                    <a:pt x="771" y="35"/>
                  </a:cubicBezTo>
                  <a:lnTo>
                    <a:pt x="735" y="0"/>
                  </a:lnTo>
                  <a:close/>
                </a:path>
              </a:pathLst>
            </a:custGeom>
            <a:solidFill>
              <a:schemeClr val="accent4">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sp>
        <p:nvSpPr>
          <p:cNvPr id="43" name="TextBox 42"/>
          <p:cNvSpPr txBox="1"/>
          <p:nvPr/>
        </p:nvSpPr>
        <p:spPr>
          <a:xfrm>
            <a:off x="13539061" y="6580992"/>
            <a:ext cx="2469550" cy="1616014"/>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03</a:t>
            </a:r>
          </a:p>
        </p:txBody>
      </p:sp>
      <p:sp>
        <p:nvSpPr>
          <p:cNvPr id="44" name="Oval 43"/>
          <p:cNvSpPr/>
          <p:nvPr/>
        </p:nvSpPr>
        <p:spPr>
          <a:xfrm>
            <a:off x="13859330" y="4306222"/>
            <a:ext cx="1829012" cy="1829012"/>
          </a:xfrm>
          <a:prstGeom prst="ellipse">
            <a:avLst/>
          </a:prstGeom>
          <a:solidFill>
            <a:srgbClr val="FFFFFF"/>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365802" tIns="0" rIns="0" bIns="0" rtlCol="0" anchor="ctr"/>
          <a:lstStyle/>
          <a:p>
            <a:pPr algn="ctr" fontAlgn="base">
              <a:lnSpc>
                <a:spcPct val="150000"/>
              </a:lnSpc>
            </a:pPr>
            <a:endParaRPr lang="en-US" sz="6401" spc="2500" dirty="0">
              <a:solidFill>
                <a:schemeClr val="bg1"/>
              </a:solidFill>
              <a:latin typeface="Questrial" pitchFamily="2" charset="0"/>
            </a:endParaRPr>
          </a:p>
        </p:txBody>
      </p:sp>
      <p:sp>
        <p:nvSpPr>
          <p:cNvPr id="54" name="TextBox 53"/>
          <p:cNvSpPr txBox="1"/>
          <p:nvPr/>
        </p:nvSpPr>
        <p:spPr>
          <a:xfrm>
            <a:off x="14473079" y="4583629"/>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60" name="TextBox 59"/>
          <p:cNvSpPr txBox="1"/>
          <p:nvPr/>
        </p:nvSpPr>
        <p:spPr>
          <a:xfrm>
            <a:off x="13111972" y="9357985"/>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61" name="TextBox 60"/>
          <p:cNvSpPr txBox="1"/>
          <p:nvPr/>
        </p:nvSpPr>
        <p:spPr>
          <a:xfrm>
            <a:off x="12378485" y="10054834"/>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cxnSp>
        <p:nvCxnSpPr>
          <p:cNvPr id="45" name="Straight Connector 44"/>
          <p:cNvCxnSpPr/>
          <p:nvPr/>
        </p:nvCxnSpPr>
        <p:spPr>
          <a:xfrm flipV="1">
            <a:off x="20064288" y="7599477"/>
            <a:ext cx="0" cy="1184859"/>
          </a:xfrm>
          <a:prstGeom prst="line">
            <a:avLst/>
          </a:prstGeom>
          <a:ln w="12700">
            <a:solidFill>
              <a:schemeClr val="tx1">
                <a:lumMod val="40000"/>
                <a:lumOff val="60000"/>
              </a:schemeClr>
            </a:solidFill>
            <a:headEnd type="oval" w="lg" len="lg"/>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17538986" y="4626935"/>
            <a:ext cx="5050604" cy="3327175"/>
            <a:chOff x="8752029" y="2313199"/>
            <a:chExt cx="2525010" cy="1663395"/>
          </a:xfrm>
        </p:grpSpPr>
        <p:sp>
          <p:nvSpPr>
            <p:cNvPr id="46" name="Freeform 85"/>
            <p:cNvSpPr>
              <a:spLocks/>
            </p:cNvSpPr>
            <p:nvPr/>
          </p:nvSpPr>
          <p:spPr bwMode="auto">
            <a:xfrm>
              <a:off x="8752029" y="2313199"/>
              <a:ext cx="2525010" cy="1663395"/>
            </a:xfrm>
            <a:custGeom>
              <a:avLst/>
              <a:gdLst>
                <a:gd name="T0" fmla="*/ 844 w 844"/>
                <a:gd name="T1" fmla="*/ 57 h 556"/>
                <a:gd name="T2" fmla="*/ 844 w 844"/>
                <a:gd name="T3" fmla="*/ 57 h 556"/>
                <a:gd name="T4" fmla="*/ 422 w 844"/>
                <a:gd name="T5" fmla="*/ 0 h 556"/>
                <a:gd name="T6" fmla="*/ 0 w 844"/>
                <a:gd name="T7" fmla="*/ 57 h 556"/>
                <a:gd name="T8" fmla="*/ 0 w 844"/>
                <a:gd name="T9" fmla="*/ 519 h 556"/>
                <a:gd name="T10" fmla="*/ 36 w 844"/>
                <a:gd name="T11" fmla="*/ 556 h 556"/>
                <a:gd name="T12" fmla="*/ 409 w 844"/>
                <a:gd name="T13" fmla="*/ 506 h 556"/>
                <a:gd name="T14" fmla="*/ 808 w 844"/>
                <a:gd name="T15" fmla="*/ 556 h 556"/>
                <a:gd name="T16" fmla="*/ 808 w 844"/>
                <a:gd name="T17" fmla="*/ 556 h 556"/>
                <a:gd name="T18" fmla="*/ 808 w 844"/>
                <a:gd name="T19" fmla="*/ 556 h 556"/>
                <a:gd name="T20" fmla="*/ 808 w 844"/>
                <a:gd name="T21" fmla="*/ 556 h 556"/>
                <a:gd name="T22" fmla="*/ 808 w 844"/>
                <a:gd name="T23" fmla="*/ 556 h 556"/>
                <a:gd name="T24" fmla="*/ 844 w 844"/>
                <a:gd name="T25" fmla="*/ 519 h 556"/>
                <a:gd name="T26" fmla="*/ 844 w 844"/>
                <a:gd name="T27" fmla="*/ 5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4" h="556">
                  <a:moveTo>
                    <a:pt x="844" y="57"/>
                  </a:moveTo>
                  <a:cubicBezTo>
                    <a:pt x="844" y="57"/>
                    <a:pt x="844" y="57"/>
                    <a:pt x="844" y="57"/>
                  </a:cubicBezTo>
                  <a:cubicBezTo>
                    <a:pt x="844" y="57"/>
                    <a:pt x="666" y="0"/>
                    <a:pt x="422" y="0"/>
                  </a:cubicBezTo>
                  <a:cubicBezTo>
                    <a:pt x="178" y="0"/>
                    <a:pt x="0" y="57"/>
                    <a:pt x="0" y="57"/>
                  </a:cubicBezTo>
                  <a:cubicBezTo>
                    <a:pt x="0" y="519"/>
                    <a:pt x="0" y="519"/>
                    <a:pt x="0" y="519"/>
                  </a:cubicBezTo>
                  <a:cubicBezTo>
                    <a:pt x="36" y="556"/>
                    <a:pt x="36" y="556"/>
                    <a:pt x="36" y="556"/>
                  </a:cubicBezTo>
                  <a:cubicBezTo>
                    <a:pt x="36" y="556"/>
                    <a:pt x="194" y="506"/>
                    <a:pt x="409" y="506"/>
                  </a:cubicBezTo>
                  <a:cubicBezTo>
                    <a:pt x="623" y="506"/>
                    <a:pt x="807" y="556"/>
                    <a:pt x="808" y="556"/>
                  </a:cubicBezTo>
                  <a:cubicBezTo>
                    <a:pt x="808" y="556"/>
                    <a:pt x="808" y="556"/>
                    <a:pt x="808" y="556"/>
                  </a:cubicBezTo>
                  <a:cubicBezTo>
                    <a:pt x="808" y="556"/>
                    <a:pt x="808" y="556"/>
                    <a:pt x="808" y="556"/>
                  </a:cubicBezTo>
                  <a:cubicBezTo>
                    <a:pt x="808" y="556"/>
                    <a:pt x="808" y="556"/>
                    <a:pt x="808" y="556"/>
                  </a:cubicBezTo>
                  <a:cubicBezTo>
                    <a:pt x="808" y="556"/>
                    <a:pt x="808" y="556"/>
                    <a:pt x="808" y="556"/>
                  </a:cubicBezTo>
                  <a:cubicBezTo>
                    <a:pt x="844" y="519"/>
                    <a:pt x="844" y="519"/>
                    <a:pt x="844" y="519"/>
                  </a:cubicBezTo>
                  <a:lnTo>
                    <a:pt x="844" y="57"/>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1828983">
                <a:defRPr/>
              </a:pPr>
              <a:endParaRPr lang="en-US" sz="3600" kern="0" spc="-60">
                <a:solidFill>
                  <a:prstClr val="black"/>
                </a:solidFill>
                <a:latin typeface="Questrial"/>
              </a:endParaRPr>
            </a:p>
          </p:txBody>
        </p:sp>
        <p:sp>
          <p:nvSpPr>
            <p:cNvPr id="47" name="Freeform 97"/>
            <p:cNvSpPr>
              <a:spLocks/>
            </p:cNvSpPr>
            <p:nvPr/>
          </p:nvSpPr>
          <p:spPr bwMode="auto">
            <a:xfrm>
              <a:off x="8752029" y="2313199"/>
              <a:ext cx="2525010" cy="278230"/>
            </a:xfrm>
            <a:custGeom>
              <a:avLst/>
              <a:gdLst>
                <a:gd name="T0" fmla="*/ 844 w 844"/>
                <a:gd name="T1" fmla="*/ 57 h 93"/>
                <a:gd name="T2" fmla="*/ 808 w 844"/>
                <a:gd name="T3" fmla="*/ 93 h 93"/>
                <a:gd name="T4" fmla="*/ 409 w 844"/>
                <a:gd name="T5" fmla="*/ 44 h 93"/>
                <a:gd name="T6" fmla="*/ 36 w 844"/>
                <a:gd name="T7" fmla="*/ 93 h 93"/>
                <a:gd name="T8" fmla="*/ 0 w 844"/>
                <a:gd name="T9" fmla="*/ 57 h 93"/>
                <a:gd name="T10" fmla="*/ 422 w 844"/>
                <a:gd name="T11" fmla="*/ 0 h 93"/>
                <a:gd name="T12" fmla="*/ 844 w 844"/>
                <a:gd name="T13" fmla="*/ 57 h 93"/>
              </a:gdLst>
              <a:ahLst/>
              <a:cxnLst>
                <a:cxn ang="0">
                  <a:pos x="T0" y="T1"/>
                </a:cxn>
                <a:cxn ang="0">
                  <a:pos x="T2" y="T3"/>
                </a:cxn>
                <a:cxn ang="0">
                  <a:pos x="T4" y="T5"/>
                </a:cxn>
                <a:cxn ang="0">
                  <a:pos x="T6" y="T7"/>
                </a:cxn>
                <a:cxn ang="0">
                  <a:pos x="T8" y="T9"/>
                </a:cxn>
                <a:cxn ang="0">
                  <a:pos x="T10" y="T11"/>
                </a:cxn>
                <a:cxn ang="0">
                  <a:pos x="T12" y="T13"/>
                </a:cxn>
              </a:cxnLst>
              <a:rect l="0" t="0" r="r" b="b"/>
              <a:pathLst>
                <a:path w="844" h="93">
                  <a:moveTo>
                    <a:pt x="844" y="57"/>
                  </a:moveTo>
                  <a:cubicBezTo>
                    <a:pt x="808" y="93"/>
                    <a:pt x="808" y="93"/>
                    <a:pt x="808" y="93"/>
                  </a:cubicBezTo>
                  <a:cubicBezTo>
                    <a:pt x="808" y="93"/>
                    <a:pt x="624" y="44"/>
                    <a:pt x="409" y="44"/>
                  </a:cubicBezTo>
                  <a:cubicBezTo>
                    <a:pt x="194" y="44"/>
                    <a:pt x="36" y="93"/>
                    <a:pt x="36" y="93"/>
                  </a:cubicBezTo>
                  <a:cubicBezTo>
                    <a:pt x="0" y="57"/>
                    <a:pt x="0" y="57"/>
                    <a:pt x="0" y="57"/>
                  </a:cubicBezTo>
                  <a:cubicBezTo>
                    <a:pt x="0" y="57"/>
                    <a:pt x="178" y="0"/>
                    <a:pt x="422" y="0"/>
                  </a:cubicBezTo>
                  <a:cubicBezTo>
                    <a:pt x="666" y="0"/>
                    <a:pt x="844" y="57"/>
                    <a:pt x="844" y="57"/>
                  </a:cubicBezTo>
                  <a:close/>
                </a:path>
              </a:pathLst>
            </a:custGeom>
            <a:solidFill>
              <a:schemeClr val="accent6">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8" name="Freeform 98"/>
            <p:cNvSpPr>
              <a:spLocks/>
            </p:cNvSpPr>
            <p:nvPr/>
          </p:nvSpPr>
          <p:spPr bwMode="auto">
            <a:xfrm>
              <a:off x="8752029" y="2483727"/>
              <a:ext cx="107702" cy="1492867"/>
            </a:xfrm>
            <a:custGeom>
              <a:avLst/>
              <a:gdLst>
                <a:gd name="T0" fmla="*/ 72 w 72"/>
                <a:gd name="T1" fmla="*/ 998 h 998"/>
                <a:gd name="T2" fmla="*/ 0 w 72"/>
                <a:gd name="T3" fmla="*/ 924 h 998"/>
                <a:gd name="T4" fmla="*/ 0 w 72"/>
                <a:gd name="T5" fmla="*/ 0 h 998"/>
                <a:gd name="T6" fmla="*/ 72 w 72"/>
                <a:gd name="T7" fmla="*/ 72 h 998"/>
                <a:gd name="T8" fmla="*/ 72 w 72"/>
                <a:gd name="T9" fmla="*/ 998 h 998"/>
              </a:gdLst>
              <a:ahLst/>
              <a:cxnLst>
                <a:cxn ang="0">
                  <a:pos x="T0" y="T1"/>
                </a:cxn>
                <a:cxn ang="0">
                  <a:pos x="T2" y="T3"/>
                </a:cxn>
                <a:cxn ang="0">
                  <a:pos x="T4" y="T5"/>
                </a:cxn>
                <a:cxn ang="0">
                  <a:pos x="T6" y="T7"/>
                </a:cxn>
                <a:cxn ang="0">
                  <a:pos x="T8" y="T9"/>
                </a:cxn>
              </a:cxnLst>
              <a:rect l="0" t="0" r="r" b="b"/>
              <a:pathLst>
                <a:path w="72" h="998">
                  <a:moveTo>
                    <a:pt x="72" y="998"/>
                  </a:moveTo>
                  <a:lnTo>
                    <a:pt x="0" y="924"/>
                  </a:lnTo>
                  <a:lnTo>
                    <a:pt x="0" y="0"/>
                  </a:lnTo>
                  <a:lnTo>
                    <a:pt x="72" y="72"/>
                  </a:lnTo>
                  <a:lnTo>
                    <a:pt x="72" y="998"/>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9" name="Freeform 99"/>
            <p:cNvSpPr>
              <a:spLocks/>
            </p:cNvSpPr>
            <p:nvPr/>
          </p:nvSpPr>
          <p:spPr bwMode="auto">
            <a:xfrm>
              <a:off x="11169337" y="2483727"/>
              <a:ext cx="107702" cy="1492867"/>
            </a:xfrm>
            <a:custGeom>
              <a:avLst/>
              <a:gdLst>
                <a:gd name="T0" fmla="*/ 0 w 72"/>
                <a:gd name="T1" fmla="*/ 998 h 998"/>
                <a:gd name="T2" fmla="*/ 72 w 72"/>
                <a:gd name="T3" fmla="*/ 924 h 998"/>
                <a:gd name="T4" fmla="*/ 72 w 72"/>
                <a:gd name="T5" fmla="*/ 0 h 998"/>
                <a:gd name="T6" fmla="*/ 0 w 72"/>
                <a:gd name="T7" fmla="*/ 72 h 998"/>
                <a:gd name="T8" fmla="*/ 0 w 72"/>
                <a:gd name="T9" fmla="*/ 998 h 998"/>
              </a:gdLst>
              <a:ahLst/>
              <a:cxnLst>
                <a:cxn ang="0">
                  <a:pos x="T0" y="T1"/>
                </a:cxn>
                <a:cxn ang="0">
                  <a:pos x="T2" y="T3"/>
                </a:cxn>
                <a:cxn ang="0">
                  <a:pos x="T4" y="T5"/>
                </a:cxn>
                <a:cxn ang="0">
                  <a:pos x="T6" y="T7"/>
                </a:cxn>
                <a:cxn ang="0">
                  <a:pos x="T8" y="T9"/>
                </a:cxn>
              </a:cxnLst>
              <a:rect l="0" t="0" r="r" b="b"/>
              <a:pathLst>
                <a:path w="72" h="998">
                  <a:moveTo>
                    <a:pt x="0" y="998"/>
                  </a:moveTo>
                  <a:lnTo>
                    <a:pt x="72" y="924"/>
                  </a:lnTo>
                  <a:lnTo>
                    <a:pt x="72" y="0"/>
                  </a:lnTo>
                  <a:lnTo>
                    <a:pt x="0" y="72"/>
                  </a:lnTo>
                  <a:lnTo>
                    <a:pt x="0" y="998"/>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sp>
        <p:nvSpPr>
          <p:cNvPr id="50" name="TextBox 49"/>
          <p:cNvSpPr txBox="1"/>
          <p:nvPr/>
        </p:nvSpPr>
        <p:spPr>
          <a:xfrm>
            <a:off x="18829513" y="5974248"/>
            <a:ext cx="2469550" cy="1616014"/>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04</a:t>
            </a:r>
          </a:p>
        </p:txBody>
      </p:sp>
      <p:sp>
        <p:nvSpPr>
          <p:cNvPr id="51" name="Oval 50"/>
          <p:cNvSpPr/>
          <p:nvPr/>
        </p:nvSpPr>
        <p:spPr>
          <a:xfrm>
            <a:off x="19149782" y="3798162"/>
            <a:ext cx="1829012" cy="1829012"/>
          </a:xfrm>
          <a:prstGeom prst="ellipse">
            <a:avLst/>
          </a:prstGeom>
          <a:solidFill>
            <a:srgbClr val="FFFFFF"/>
          </a:solid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365802" tIns="182901" rIns="0" bIns="0" rtlCol="0" anchor="ctr"/>
          <a:lstStyle/>
          <a:p>
            <a:pPr algn="ctr"/>
            <a:endParaRPr lang="en-US" sz="6401" dirty="0">
              <a:solidFill>
                <a:schemeClr val="bg1"/>
              </a:solidFill>
            </a:endParaRPr>
          </a:p>
        </p:txBody>
      </p:sp>
      <p:sp>
        <p:nvSpPr>
          <p:cNvPr id="55" name="TextBox 54"/>
          <p:cNvSpPr txBox="1"/>
          <p:nvPr/>
        </p:nvSpPr>
        <p:spPr>
          <a:xfrm>
            <a:off x="19763531" y="4075568"/>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62" name="TextBox 61"/>
          <p:cNvSpPr txBox="1"/>
          <p:nvPr/>
        </p:nvSpPr>
        <p:spPr>
          <a:xfrm>
            <a:off x="18402424" y="9357985"/>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63" name="TextBox 62"/>
          <p:cNvSpPr txBox="1"/>
          <p:nvPr/>
        </p:nvSpPr>
        <p:spPr>
          <a:xfrm>
            <a:off x="17668937" y="10054834"/>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2" name="Title 1">
            <a:extLst>
              <a:ext uri="{FF2B5EF4-FFF2-40B4-BE49-F238E27FC236}">
                <a16:creationId xmlns:a16="http://schemas.microsoft.com/office/drawing/2014/main" id="{90CB924A-C7D1-470C-B243-F618B1B055F8}"/>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27355727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447855" y="4417209"/>
            <a:ext cx="3582676" cy="3546844"/>
            <a:chOff x="1021066" y="1539127"/>
            <a:chExt cx="1343698" cy="1329913"/>
          </a:xfrm>
        </p:grpSpPr>
        <p:sp>
          <p:nvSpPr>
            <p:cNvPr id="7" name="Freeform 1"/>
            <p:cNvSpPr>
              <a:spLocks noChangeArrowheads="1"/>
            </p:cNvSpPr>
            <p:nvPr/>
          </p:nvSpPr>
          <p:spPr bwMode="auto">
            <a:xfrm>
              <a:off x="1021066"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1"/>
            </a:solidFill>
            <a:ln>
              <a:noFill/>
            </a:ln>
            <a:effectLst/>
          </p:spPr>
          <p:txBody>
            <a:bodyPr wrap="none" anchor="ctr"/>
            <a:lstStyle/>
            <a:p>
              <a:pPr defTabSz="1828617"/>
              <a:endParaRPr lang="en-US" sz="3600" dirty="0">
                <a:solidFill>
                  <a:srgbClr val="445469"/>
                </a:solidFill>
                <a:latin typeface="Lato Light"/>
              </a:endParaRPr>
            </a:p>
          </p:txBody>
        </p:sp>
        <p:sp>
          <p:nvSpPr>
            <p:cNvPr id="8" name="Freeform 2"/>
            <p:cNvSpPr>
              <a:spLocks noChangeArrowheads="1"/>
            </p:cNvSpPr>
            <p:nvPr/>
          </p:nvSpPr>
          <p:spPr bwMode="auto">
            <a:xfrm>
              <a:off x="1021066"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1">
                <a:lumMod val="75000"/>
              </a:schemeClr>
            </a:solidFill>
            <a:ln>
              <a:noFill/>
            </a:ln>
            <a:effectLst/>
          </p:spPr>
          <p:txBody>
            <a:bodyPr wrap="none" anchor="ctr"/>
            <a:lstStyle/>
            <a:p>
              <a:pPr defTabSz="1828617"/>
              <a:endParaRPr lang="en-US" sz="3600" dirty="0">
                <a:solidFill>
                  <a:srgbClr val="445469"/>
                </a:solidFill>
                <a:latin typeface="Lato Light"/>
              </a:endParaRPr>
            </a:p>
          </p:txBody>
        </p:sp>
      </p:grpSp>
      <p:grpSp>
        <p:nvGrpSpPr>
          <p:cNvPr id="9" name="Group 8"/>
          <p:cNvGrpSpPr/>
          <p:nvPr/>
        </p:nvGrpSpPr>
        <p:grpSpPr>
          <a:xfrm>
            <a:off x="7594850" y="4417209"/>
            <a:ext cx="3582676" cy="3546844"/>
            <a:chOff x="2951469" y="1539127"/>
            <a:chExt cx="1343698" cy="1329913"/>
          </a:xfrm>
        </p:grpSpPr>
        <p:sp>
          <p:nvSpPr>
            <p:cNvPr id="10" name="Freeform 1"/>
            <p:cNvSpPr>
              <a:spLocks noChangeArrowheads="1"/>
            </p:cNvSpPr>
            <p:nvPr/>
          </p:nvSpPr>
          <p:spPr bwMode="auto">
            <a:xfrm>
              <a:off x="2951469"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3">
                <a:lumMod val="60000"/>
                <a:lumOff val="40000"/>
              </a:schemeClr>
            </a:solidFill>
            <a:ln>
              <a:noFill/>
            </a:ln>
            <a:effectLst/>
          </p:spPr>
          <p:txBody>
            <a:bodyPr wrap="none" anchor="ctr"/>
            <a:lstStyle/>
            <a:p>
              <a:pPr defTabSz="1828617"/>
              <a:endParaRPr lang="en-US" sz="3600" dirty="0">
                <a:solidFill>
                  <a:srgbClr val="445469"/>
                </a:solidFill>
                <a:latin typeface="Lato Light"/>
              </a:endParaRPr>
            </a:p>
          </p:txBody>
        </p:sp>
        <p:sp>
          <p:nvSpPr>
            <p:cNvPr id="11" name="Freeform 2"/>
            <p:cNvSpPr>
              <a:spLocks noChangeArrowheads="1"/>
            </p:cNvSpPr>
            <p:nvPr/>
          </p:nvSpPr>
          <p:spPr bwMode="auto">
            <a:xfrm>
              <a:off x="2951469"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3"/>
            </a:solidFill>
            <a:ln>
              <a:noFill/>
            </a:ln>
            <a:effectLst/>
          </p:spPr>
          <p:txBody>
            <a:bodyPr wrap="none" anchor="ctr"/>
            <a:lstStyle/>
            <a:p>
              <a:pPr defTabSz="1828617"/>
              <a:endParaRPr lang="en-US" sz="3600" dirty="0">
                <a:solidFill>
                  <a:srgbClr val="445469"/>
                </a:solidFill>
                <a:latin typeface="Lato Light"/>
              </a:endParaRPr>
            </a:p>
          </p:txBody>
        </p:sp>
      </p:grpSp>
      <p:grpSp>
        <p:nvGrpSpPr>
          <p:cNvPr id="12" name="Group 11"/>
          <p:cNvGrpSpPr/>
          <p:nvPr/>
        </p:nvGrpSpPr>
        <p:grpSpPr>
          <a:xfrm>
            <a:off x="12741849" y="4417209"/>
            <a:ext cx="3582676" cy="3546844"/>
            <a:chOff x="4881873" y="1539127"/>
            <a:chExt cx="1343698" cy="1329913"/>
          </a:xfrm>
        </p:grpSpPr>
        <p:sp>
          <p:nvSpPr>
            <p:cNvPr id="13" name="Freeform 1"/>
            <p:cNvSpPr>
              <a:spLocks noChangeArrowheads="1"/>
            </p:cNvSpPr>
            <p:nvPr/>
          </p:nvSpPr>
          <p:spPr bwMode="auto">
            <a:xfrm>
              <a:off x="4881873"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4">
                <a:lumMod val="60000"/>
                <a:lumOff val="40000"/>
              </a:schemeClr>
            </a:solidFill>
            <a:ln>
              <a:noFill/>
            </a:ln>
            <a:effectLst/>
          </p:spPr>
          <p:txBody>
            <a:bodyPr wrap="none" anchor="ctr"/>
            <a:lstStyle/>
            <a:p>
              <a:pPr defTabSz="1828617"/>
              <a:endParaRPr lang="en-US" sz="3600" dirty="0">
                <a:solidFill>
                  <a:srgbClr val="445469"/>
                </a:solidFill>
                <a:latin typeface="Lato Light"/>
              </a:endParaRPr>
            </a:p>
          </p:txBody>
        </p:sp>
        <p:sp>
          <p:nvSpPr>
            <p:cNvPr id="14" name="Freeform 2"/>
            <p:cNvSpPr>
              <a:spLocks noChangeArrowheads="1"/>
            </p:cNvSpPr>
            <p:nvPr/>
          </p:nvSpPr>
          <p:spPr bwMode="auto">
            <a:xfrm>
              <a:off x="4881873"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4"/>
            </a:solidFill>
            <a:ln>
              <a:noFill/>
            </a:ln>
            <a:effectLst/>
          </p:spPr>
          <p:txBody>
            <a:bodyPr wrap="none" anchor="ctr"/>
            <a:lstStyle/>
            <a:p>
              <a:pPr defTabSz="1828617"/>
              <a:endParaRPr lang="en-US" sz="3600" dirty="0">
                <a:solidFill>
                  <a:srgbClr val="445469"/>
                </a:solidFill>
                <a:latin typeface="Lato Light"/>
              </a:endParaRPr>
            </a:p>
          </p:txBody>
        </p:sp>
      </p:grpSp>
      <p:grpSp>
        <p:nvGrpSpPr>
          <p:cNvPr id="15" name="Group 14"/>
          <p:cNvGrpSpPr/>
          <p:nvPr/>
        </p:nvGrpSpPr>
        <p:grpSpPr>
          <a:xfrm>
            <a:off x="17888846" y="4417209"/>
            <a:ext cx="3582676" cy="3546844"/>
            <a:chOff x="6812276" y="1539127"/>
            <a:chExt cx="1343698" cy="1329913"/>
          </a:xfrm>
        </p:grpSpPr>
        <p:sp>
          <p:nvSpPr>
            <p:cNvPr id="16" name="Freeform 1"/>
            <p:cNvSpPr>
              <a:spLocks noChangeArrowheads="1"/>
            </p:cNvSpPr>
            <p:nvPr/>
          </p:nvSpPr>
          <p:spPr bwMode="auto">
            <a:xfrm>
              <a:off x="6812276"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5">
                <a:lumMod val="40000"/>
                <a:lumOff val="60000"/>
              </a:schemeClr>
            </a:solidFill>
            <a:ln>
              <a:noFill/>
            </a:ln>
            <a:effectLst/>
          </p:spPr>
          <p:txBody>
            <a:bodyPr wrap="none" anchor="ctr"/>
            <a:lstStyle/>
            <a:p>
              <a:pPr defTabSz="1828617"/>
              <a:endParaRPr lang="en-US" sz="3600" dirty="0">
                <a:solidFill>
                  <a:srgbClr val="445469"/>
                </a:solidFill>
                <a:latin typeface="Lato Light"/>
              </a:endParaRPr>
            </a:p>
          </p:txBody>
        </p:sp>
        <p:sp>
          <p:nvSpPr>
            <p:cNvPr id="17" name="Freeform 2"/>
            <p:cNvSpPr>
              <a:spLocks noChangeArrowheads="1"/>
            </p:cNvSpPr>
            <p:nvPr/>
          </p:nvSpPr>
          <p:spPr bwMode="auto">
            <a:xfrm>
              <a:off x="6812276"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5"/>
            </a:solidFill>
            <a:ln>
              <a:noFill/>
            </a:ln>
            <a:effectLst/>
          </p:spPr>
          <p:txBody>
            <a:bodyPr wrap="none" anchor="ctr"/>
            <a:lstStyle/>
            <a:p>
              <a:pPr defTabSz="1828617"/>
              <a:endParaRPr lang="en-US" sz="3600" dirty="0">
                <a:solidFill>
                  <a:srgbClr val="445469"/>
                </a:solidFill>
                <a:latin typeface="Lato Light"/>
              </a:endParaRPr>
            </a:p>
          </p:txBody>
        </p:sp>
      </p:grpSp>
      <p:sp>
        <p:nvSpPr>
          <p:cNvPr id="18" name="TextBox 17"/>
          <p:cNvSpPr txBox="1"/>
          <p:nvPr/>
        </p:nvSpPr>
        <p:spPr>
          <a:xfrm>
            <a:off x="3140460" y="5459665"/>
            <a:ext cx="2251675" cy="1231248"/>
          </a:xfrm>
          <a:prstGeom prst="rect">
            <a:avLst/>
          </a:prstGeom>
          <a:noFill/>
        </p:spPr>
        <p:txBody>
          <a:bodyPr wrap="square" lIns="243813" tIns="121906" rIns="243813" bIns="121906" rtlCol="0">
            <a:spAutoFit/>
          </a:bodyPr>
          <a:lstStyle/>
          <a:p>
            <a:pPr algn="ctr" defTabSz="1828617"/>
            <a:r>
              <a:rPr lang="en-US" sz="6401" b="1" dirty="0">
                <a:solidFill>
                  <a:prstClr val="white"/>
                </a:solidFill>
                <a:latin typeface="Helvetica Neue"/>
                <a:cs typeface="Helvetica Neue"/>
              </a:rPr>
              <a:t>50%</a:t>
            </a:r>
          </a:p>
        </p:txBody>
      </p:sp>
      <p:sp>
        <p:nvSpPr>
          <p:cNvPr id="19" name="TextBox 18"/>
          <p:cNvSpPr txBox="1"/>
          <p:nvPr/>
        </p:nvSpPr>
        <p:spPr>
          <a:xfrm>
            <a:off x="8287705" y="5482492"/>
            <a:ext cx="2251675" cy="1231248"/>
          </a:xfrm>
          <a:prstGeom prst="rect">
            <a:avLst/>
          </a:prstGeom>
          <a:noFill/>
        </p:spPr>
        <p:txBody>
          <a:bodyPr wrap="square" lIns="243813" tIns="121906" rIns="243813" bIns="121906" rtlCol="0">
            <a:spAutoFit/>
          </a:bodyPr>
          <a:lstStyle/>
          <a:p>
            <a:pPr algn="ctr" defTabSz="1828617"/>
            <a:r>
              <a:rPr lang="en-US" sz="6401" b="1" dirty="0">
                <a:solidFill>
                  <a:prstClr val="white"/>
                </a:solidFill>
                <a:latin typeface="Helvetica Neue"/>
                <a:cs typeface="Helvetica Neue"/>
              </a:rPr>
              <a:t>50%</a:t>
            </a:r>
          </a:p>
        </p:txBody>
      </p:sp>
      <p:sp>
        <p:nvSpPr>
          <p:cNvPr id="20" name="TextBox 19"/>
          <p:cNvSpPr txBox="1"/>
          <p:nvPr/>
        </p:nvSpPr>
        <p:spPr>
          <a:xfrm>
            <a:off x="13423524" y="5491141"/>
            <a:ext cx="2251675" cy="1231248"/>
          </a:xfrm>
          <a:prstGeom prst="rect">
            <a:avLst/>
          </a:prstGeom>
          <a:noFill/>
        </p:spPr>
        <p:txBody>
          <a:bodyPr wrap="square" lIns="243813" tIns="121906" rIns="243813" bIns="121906" rtlCol="0">
            <a:spAutoFit/>
          </a:bodyPr>
          <a:lstStyle/>
          <a:p>
            <a:pPr algn="ctr" defTabSz="1828617"/>
            <a:r>
              <a:rPr lang="en-US" sz="6401" b="1" dirty="0">
                <a:solidFill>
                  <a:prstClr val="white"/>
                </a:solidFill>
                <a:latin typeface="Helvetica Neue"/>
                <a:cs typeface="Helvetica Neue"/>
              </a:rPr>
              <a:t>50%</a:t>
            </a:r>
          </a:p>
        </p:txBody>
      </p:sp>
      <p:sp>
        <p:nvSpPr>
          <p:cNvPr id="21" name="TextBox 20"/>
          <p:cNvSpPr txBox="1"/>
          <p:nvPr/>
        </p:nvSpPr>
        <p:spPr>
          <a:xfrm>
            <a:off x="18637754" y="5491141"/>
            <a:ext cx="2251675" cy="1231248"/>
          </a:xfrm>
          <a:prstGeom prst="rect">
            <a:avLst/>
          </a:prstGeom>
          <a:noFill/>
        </p:spPr>
        <p:txBody>
          <a:bodyPr wrap="square" lIns="243813" tIns="121906" rIns="243813" bIns="121906" rtlCol="0">
            <a:spAutoFit/>
          </a:bodyPr>
          <a:lstStyle/>
          <a:p>
            <a:pPr algn="ctr" defTabSz="1828617"/>
            <a:r>
              <a:rPr lang="en-US" sz="6401" b="1" dirty="0">
                <a:solidFill>
                  <a:prstClr val="white"/>
                </a:solidFill>
                <a:latin typeface="Helvetica Neue"/>
                <a:cs typeface="Helvetica Neue"/>
              </a:rPr>
              <a:t>50%</a:t>
            </a:r>
          </a:p>
        </p:txBody>
      </p:sp>
      <p:sp>
        <p:nvSpPr>
          <p:cNvPr id="22" name="Oval 21"/>
          <p:cNvSpPr/>
          <p:nvPr/>
        </p:nvSpPr>
        <p:spPr>
          <a:xfrm>
            <a:off x="2346564" y="9288612"/>
            <a:ext cx="1312604" cy="131294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13" tIns="121906" rIns="243813" bIns="121906" rtlCol="0" anchor="ctr"/>
          <a:lstStyle/>
          <a:p>
            <a:pPr algn="ctr" defTabSz="1828617"/>
            <a:endParaRPr lang="en-US" sz="3600" dirty="0">
              <a:solidFill>
                <a:prstClr val="white"/>
              </a:solidFill>
              <a:latin typeface="Lato Light"/>
            </a:endParaRPr>
          </a:p>
        </p:txBody>
      </p:sp>
      <p:sp>
        <p:nvSpPr>
          <p:cNvPr id="23" name="TextBox 22"/>
          <p:cNvSpPr txBox="1"/>
          <p:nvPr/>
        </p:nvSpPr>
        <p:spPr>
          <a:xfrm>
            <a:off x="3899179" y="9091042"/>
            <a:ext cx="3219353" cy="2052079"/>
          </a:xfrm>
          <a:prstGeom prst="rect">
            <a:avLst/>
          </a:prstGeom>
          <a:noFill/>
        </p:spPr>
        <p:txBody>
          <a:bodyPr wrap="square" lIns="0" tIns="121906" rIns="0" bIns="0" rtlCol="0">
            <a:spAutoFit/>
          </a:bodyPr>
          <a:lstStyle/>
          <a:p>
            <a:pPr defTabSz="1828617"/>
            <a:r>
              <a:rPr lang="en-US" sz="3000" dirty="0">
                <a:latin typeface="Lato Regular"/>
                <a:cs typeface="Lato Regular"/>
              </a:rPr>
              <a:t>Communication</a:t>
            </a:r>
          </a:p>
          <a:p>
            <a:pPr defTabSz="1828617"/>
            <a:r>
              <a:rPr lang="en-US" sz="2400" dirty="0">
                <a:cs typeface="Lato Light"/>
              </a:rPr>
              <a:t>Lorem ipsum dolor sit amet,consectetur adipisicing elit, sed do eiusmod tempor</a:t>
            </a:r>
          </a:p>
        </p:txBody>
      </p:sp>
      <p:sp>
        <p:nvSpPr>
          <p:cNvPr id="24" name="Oval 23"/>
          <p:cNvSpPr/>
          <p:nvPr/>
        </p:nvSpPr>
        <p:spPr>
          <a:xfrm>
            <a:off x="7425841" y="9288612"/>
            <a:ext cx="1312604" cy="131294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13" tIns="121906" rIns="243813" bIns="121906" rtlCol="0" anchor="ctr"/>
          <a:lstStyle/>
          <a:p>
            <a:pPr algn="ctr" defTabSz="1828617"/>
            <a:endParaRPr lang="en-US" sz="3600" dirty="0">
              <a:solidFill>
                <a:prstClr val="white"/>
              </a:solidFill>
              <a:latin typeface="Lato Light"/>
            </a:endParaRPr>
          </a:p>
        </p:txBody>
      </p:sp>
      <p:sp>
        <p:nvSpPr>
          <p:cNvPr id="25" name="TextBox 24"/>
          <p:cNvSpPr txBox="1"/>
          <p:nvPr/>
        </p:nvSpPr>
        <p:spPr>
          <a:xfrm>
            <a:off x="8978456" y="9091042"/>
            <a:ext cx="3219353" cy="2052079"/>
          </a:xfrm>
          <a:prstGeom prst="rect">
            <a:avLst/>
          </a:prstGeom>
          <a:noFill/>
        </p:spPr>
        <p:txBody>
          <a:bodyPr wrap="square" lIns="0" tIns="121906" rIns="0" bIns="0" rtlCol="0">
            <a:spAutoFit/>
          </a:bodyPr>
          <a:lstStyle/>
          <a:p>
            <a:pPr defTabSz="1828617"/>
            <a:r>
              <a:rPr lang="en-US" sz="3000" dirty="0">
                <a:solidFill>
                  <a:srgbClr val="445469"/>
                </a:solidFill>
                <a:latin typeface="Lato Regular"/>
                <a:cs typeface="Lato Regular"/>
              </a:rPr>
              <a:t>Research</a:t>
            </a:r>
          </a:p>
          <a:p>
            <a:pPr defTabSz="1828617"/>
            <a:r>
              <a:rPr lang="en-US" sz="2400" dirty="0">
                <a:cs typeface="Lato Light"/>
              </a:rPr>
              <a:t>Lorem ipsum dolor sit amet,consectetur adipisicing elit, sed do eiusmod tempor</a:t>
            </a:r>
          </a:p>
        </p:txBody>
      </p:sp>
      <p:sp>
        <p:nvSpPr>
          <p:cNvPr id="26" name="TextBox 25"/>
          <p:cNvSpPr txBox="1"/>
          <p:nvPr/>
        </p:nvSpPr>
        <p:spPr>
          <a:xfrm>
            <a:off x="14209811" y="9091042"/>
            <a:ext cx="3219353" cy="2052079"/>
          </a:xfrm>
          <a:prstGeom prst="rect">
            <a:avLst/>
          </a:prstGeom>
          <a:noFill/>
        </p:spPr>
        <p:txBody>
          <a:bodyPr wrap="square" lIns="0" tIns="121906" rIns="0" bIns="0" rtlCol="0">
            <a:spAutoFit/>
          </a:bodyPr>
          <a:lstStyle/>
          <a:p>
            <a:pPr defTabSz="1828617"/>
            <a:r>
              <a:rPr lang="en-US" sz="3000" dirty="0">
                <a:solidFill>
                  <a:srgbClr val="445469"/>
                </a:solidFill>
                <a:latin typeface="Lato Regular"/>
                <a:cs typeface="Lato Regular"/>
              </a:rPr>
              <a:t>Picture</a:t>
            </a:r>
          </a:p>
          <a:p>
            <a:pPr defTabSz="1828617"/>
            <a:r>
              <a:rPr lang="en-US" sz="2400" dirty="0">
                <a:solidFill>
                  <a:srgbClr val="445469"/>
                </a:solidFill>
                <a:cs typeface="Lato Light"/>
              </a:rPr>
              <a:t>Lorem ipsum dolor sit amet,consectetur adipisicing elit, sed do eiusmod tempor</a:t>
            </a:r>
          </a:p>
        </p:txBody>
      </p:sp>
      <p:sp>
        <p:nvSpPr>
          <p:cNvPr id="27" name="Oval 26"/>
          <p:cNvSpPr/>
          <p:nvPr/>
        </p:nvSpPr>
        <p:spPr>
          <a:xfrm>
            <a:off x="17764681" y="9288612"/>
            <a:ext cx="1312604" cy="131294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813" tIns="121906" rIns="243813" bIns="121906" rtlCol="0" anchor="ctr"/>
          <a:lstStyle/>
          <a:p>
            <a:pPr algn="ctr" defTabSz="1828617"/>
            <a:endParaRPr lang="en-US" sz="3600" dirty="0">
              <a:solidFill>
                <a:prstClr val="white"/>
              </a:solidFill>
              <a:latin typeface="Lato Light"/>
            </a:endParaRPr>
          </a:p>
        </p:txBody>
      </p:sp>
      <p:sp>
        <p:nvSpPr>
          <p:cNvPr id="28" name="TextBox 27"/>
          <p:cNvSpPr txBox="1"/>
          <p:nvPr/>
        </p:nvSpPr>
        <p:spPr>
          <a:xfrm>
            <a:off x="19317296" y="9091042"/>
            <a:ext cx="3219353" cy="2052079"/>
          </a:xfrm>
          <a:prstGeom prst="rect">
            <a:avLst/>
          </a:prstGeom>
          <a:noFill/>
        </p:spPr>
        <p:txBody>
          <a:bodyPr wrap="square" lIns="0" tIns="121906" rIns="0" bIns="0" rtlCol="0">
            <a:spAutoFit/>
          </a:bodyPr>
          <a:lstStyle/>
          <a:p>
            <a:pPr defTabSz="1828617"/>
            <a:r>
              <a:rPr lang="en-US" sz="3000" dirty="0">
                <a:solidFill>
                  <a:srgbClr val="445469"/>
                </a:solidFill>
                <a:latin typeface="Lato Regular"/>
                <a:cs typeface="Lato Regular"/>
              </a:rPr>
              <a:t>Quality</a:t>
            </a:r>
          </a:p>
          <a:p>
            <a:pPr defTabSz="1828617"/>
            <a:r>
              <a:rPr lang="en-US" sz="2400" dirty="0">
                <a:solidFill>
                  <a:srgbClr val="445469"/>
                </a:solidFill>
                <a:latin typeface="Lato Light"/>
                <a:cs typeface="Lato Light"/>
              </a:rPr>
              <a:t>Lorem ipsum dolor sit amet,consectetur adipisicing elit, sed do eiusmod tempor</a:t>
            </a:r>
          </a:p>
        </p:txBody>
      </p:sp>
      <p:sp>
        <p:nvSpPr>
          <p:cNvPr id="32" name="Oval 31"/>
          <p:cNvSpPr/>
          <p:nvPr/>
        </p:nvSpPr>
        <p:spPr>
          <a:xfrm>
            <a:off x="12657196" y="9288612"/>
            <a:ext cx="1312606" cy="1312946"/>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182864" tIns="91433" rIns="182864" bIns="91433" rtlCol="0" anchor="ctr"/>
          <a:lstStyle/>
          <a:p>
            <a:pPr algn="ctr" defTabSz="1828617"/>
            <a:r>
              <a:rPr lang="en-US" sz="3600" dirty="0">
                <a:solidFill>
                  <a:prstClr val="white"/>
                </a:solidFill>
                <a:latin typeface="Lato Light"/>
              </a:rPr>
              <a:t> </a:t>
            </a:r>
          </a:p>
        </p:txBody>
      </p:sp>
      <p:grpSp>
        <p:nvGrpSpPr>
          <p:cNvPr id="35" name="Group 34"/>
          <p:cNvGrpSpPr/>
          <p:nvPr/>
        </p:nvGrpSpPr>
        <p:grpSpPr>
          <a:xfrm>
            <a:off x="12976826" y="9558637"/>
            <a:ext cx="699905" cy="748745"/>
            <a:chOff x="494476" y="2241785"/>
            <a:chExt cx="239742" cy="256405"/>
          </a:xfrm>
          <a:solidFill>
            <a:schemeClr val="bg1"/>
          </a:solidFill>
        </p:grpSpPr>
        <p:sp>
          <p:nvSpPr>
            <p:cNvPr id="36" name="Freeform 67"/>
            <p:cNvSpPr>
              <a:spLocks noEditPoints="1"/>
            </p:cNvSpPr>
            <p:nvPr/>
          </p:nvSpPr>
          <p:spPr bwMode="auto">
            <a:xfrm>
              <a:off x="494476" y="2241785"/>
              <a:ext cx="239742" cy="256405"/>
            </a:xfrm>
            <a:custGeom>
              <a:avLst/>
              <a:gdLst>
                <a:gd name="T0" fmla="*/ 190 w 219"/>
                <a:gd name="T1" fmla="*/ 0 h 234"/>
                <a:gd name="T2" fmla="*/ 30 w 219"/>
                <a:gd name="T3" fmla="*/ 0 h 234"/>
                <a:gd name="T4" fmla="*/ 0 w 219"/>
                <a:gd name="T5" fmla="*/ 29 h 234"/>
                <a:gd name="T6" fmla="*/ 0 w 219"/>
                <a:gd name="T7" fmla="*/ 205 h 234"/>
                <a:gd name="T8" fmla="*/ 30 w 219"/>
                <a:gd name="T9" fmla="*/ 234 h 234"/>
                <a:gd name="T10" fmla="*/ 190 w 219"/>
                <a:gd name="T11" fmla="*/ 234 h 234"/>
                <a:gd name="T12" fmla="*/ 219 w 219"/>
                <a:gd name="T13" fmla="*/ 205 h 234"/>
                <a:gd name="T14" fmla="*/ 219 w 219"/>
                <a:gd name="T15" fmla="*/ 29 h 234"/>
                <a:gd name="T16" fmla="*/ 190 w 219"/>
                <a:gd name="T17" fmla="*/ 0 h 234"/>
                <a:gd name="T18" fmla="*/ 205 w 219"/>
                <a:gd name="T19" fmla="*/ 205 h 234"/>
                <a:gd name="T20" fmla="*/ 190 w 219"/>
                <a:gd name="T21" fmla="*/ 219 h 234"/>
                <a:gd name="T22" fmla="*/ 30 w 219"/>
                <a:gd name="T23" fmla="*/ 219 h 234"/>
                <a:gd name="T24" fmla="*/ 15 w 219"/>
                <a:gd name="T25" fmla="*/ 205 h 234"/>
                <a:gd name="T26" fmla="*/ 15 w 219"/>
                <a:gd name="T27" fmla="*/ 29 h 234"/>
                <a:gd name="T28" fmla="*/ 30 w 219"/>
                <a:gd name="T29" fmla="*/ 15 h 234"/>
                <a:gd name="T30" fmla="*/ 190 w 219"/>
                <a:gd name="T31" fmla="*/ 15 h 234"/>
                <a:gd name="T32" fmla="*/ 205 w 219"/>
                <a:gd name="T33" fmla="*/ 29 h 234"/>
                <a:gd name="T34" fmla="*/ 205 w 219"/>
                <a:gd name="T35" fmla="*/ 205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9" h="234">
                  <a:moveTo>
                    <a:pt x="190" y="0"/>
                  </a:moveTo>
                  <a:cubicBezTo>
                    <a:pt x="30" y="0"/>
                    <a:pt x="30" y="0"/>
                    <a:pt x="30" y="0"/>
                  </a:cubicBezTo>
                  <a:cubicBezTo>
                    <a:pt x="13" y="0"/>
                    <a:pt x="0" y="13"/>
                    <a:pt x="0" y="29"/>
                  </a:cubicBezTo>
                  <a:cubicBezTo>
                    <a:pt x="0" y="205"/>
                    <a:pt x="0" y="205"/>
                    <a:pt x="0" y="205"/>
                  </a:cubicBezTo>
                  <a:cubicBezTo>
                    <a:pt x="0" y="221"/>
                    <a:pt x="13" y="234"/>
                    <a:pt x="30" y="234"/>
                  </a:cubicBezTo>
                  <a:cubicBezTo>
                    <a:pt x="190" y="234"/>
                    <a:pt x="190" y="234"/>
                    <a:pt x="190" y="234"/>
                  </a:cubicBezTo>
                  <a:cubicBezTo>
                    <a:pt x="206" y="234"/>
                    <a:pt x="219" y="221"/>
                    <a:pt x="219" y="205"/>
                  </a:cubicBezTo>
                  <a:cubicBezTo>
                    <a:pt x="219" y="29"/>
                    <a:pt x="219" y="29"/>
                    <a:pt x="219" y="29"/>
                  </a:cubicBezTo>
                  <a:cubicBezTo>
                    <a:pt x="219" y="13"/>
                    <a:pt x="206" y="0"/>
                    <a:pt x="190" y="0"/>
                  </a:cubicBezTo>
                  <a:close/>
                  <a:moveTo>
                    <a:pt x="205" y="205"/>
                  </a:moveTo>
                  <a:cubicBezTo>
                    <a:pt x="205" y="213"/>
                    <a:pt x="198" y="219"/>
                    <a:pt x="190" y="219"/>
                  </a:cubicBezTo>
                  <a:cubicBezTo>
                    <a:pt x="30" y="219"/>
                    <a:pt x="30" y="219"/>
                    <a:pt x="30" y="219"/>
                  </a:cubicBezTo>
                  <a:cubicBezTo>
                    <a:pt x="21" y="219"/>
                    <a:pt x="15" y="213"/>
                    <a:pt x="15" y="205"/>
                  </a:cubicBezTo>
                  <a:cubicBezTo>
                    <a:pt x="15" y="29"/>
                    <a:pt x="15" y="29"/>
                    <a:pt x="15" y="29"/>
                  </a:cubicBezTo>
                  <a:cubicBezTo>
                    <a:pt x="15" y="21"/>
                    <a:pt x="21" y="15"/>
                    <a:pt x="30" y="15"/>
                  </a:cubicBezTo>
                  <a:cubicBezTo>
                    <a:pt x="190" y="15"/>
                    <a:pt x="190" y="15"/>
                    <a:pt x="190" y="15"/>
                  </a:cubicBezTo>
                  <a:cubicBezTo>
                    <a:pt x="198" y="15"/>
                    <a:pt x="205" y="21"/>
                    <a:pt x="205" y="29"/>
                  </a:cubicBezTo>
                  <a:lnTo>
                    <a:pt x="205" y="2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1828617"/>
              <a:endParaRPr lang="id-ID" sz="3600">
                <a:solidFill>
                  <a:srgbClr val="445469"/>
                </a:solidFill>
                <a:latin typeface="Lato Light"/>
              </a:endParaRPr>
            </a:p>
          </p:txBody>
        </p:sp>
        <p:sp>
          <p:nvSpPr>
            <p:cNvPr id="37" name="Freeform 68"/>
            <p:cNvSpPr>
              <a:spLocks noEditPoints="1"/>
            </p:cNvSpPr>
            <p:nvPr/>
          </p:nvSpPr>
          <p:spPr bwMode="auto">
            <a:xfrm>
              <a:off x="527337" y="2273716"/>
              <a:ext cx="175411" cy="160601"/>
            </a:xfrm>
            <a:custGeom>
              <a:avLst/>
              <a:gdLst>
                <a:gd name="T0" fmla="*/ 153 w 160"/>
                <a:gd name="T1" fmla="*/ 0 h 147"/>
                <a:gd name="T2" fmla="*/ 7 w 160"/>
                <a:gd name="T3" fmla="*/ 0 h 147"/>
                <a:gd name="T4" fmla="*/ 0 w 160"/>
                <a:gd name="T5" fmla="*/ 8 h 147"/>
                <a:gd name="T6" fmla="*/ 0 w 160"/>
                <a:gd name="T7" fmla="*/ 139 h 147"/>
                <a:gd name="T8" fmla="*/ 7 w 160"/>
                <a:gd name="T9" fmla="*/ 147 h 147"/>
                <a:gd name="T10" fmla="*/ 153 w 160"/>
                <a:gd name="T11" fmla="*/ 147 h 147"/>
                <a:gd name="T12" fmla="*/ 160 w 160"/>
                <a:gd name="T13" fmla="*/ 139 h 147"/>
                <a:gd name="T14" fmla="*/ 160 w 160"/>
                <a:gd name="T15" fmla="*/ 8 h 147"/>
                <a:gd name="T16" fmla="*/ 153 w 160"/>
                <a:gd name="T17" fmla="*/ 0 h 147"/>
                <a:gd name="T18" fmla="*/ 153 w 160"/>
                <a:gd name="T19" fmla="*/ 8 h 147"/>
                <a:gd name="T20" fmla="*/ 153 w 160"/>
                <a:gd name="T21" fmla="*/ 109 h 147"/>
                <a:gd name="T22" fmla="*/ 129 w 160"/>
                <a:gd name="T23" fmla="*/ 83 h 147"/>
                <a:gd name="T24" fmla="*/ 124 w 160"/>
                <a:gd name="T25" fmla="*/ 81 h 147"/>
                <a:gd name="T26" fmla="*/ 118 w 160"/>
                <a:gd name="T27" fmla="*/ 83 h 147"/>
                <a:gd name="T28" fmla="*/ 99 w 160"/>
                <a:gd name="T29" fmla="*/ 105 h 147"/>
                <a:gd name="T30" fmla="*/ 42 w 160"/>
                <a:gd name="T31" fmla="*/ 39 h 147"/>
                <a:gd name="T32" fmla="*/ 36 w 160"/>
                <a:gd name="T33" fmla="*/ 37 h 147"/>
                <a:gd name="T34" fmla="*/ 31 w 160"/>
                <a:gd name="T35" fmla="*/ 39 h 147"/>
                <a:gd name="T36" fmla="*/ 7 w 160"/>
                <a:gd name="T37" fmla="*/ 67 h 147"/>
                <a:gd name="T38" fmla="*/ 7 w 160"/>
                <a:gd name="T39" fmla="*/ 8 h 147"/>
                <a:gd name="T40" fmla="*/ 153 w 160"/>
                <a:gd name="T41" fmla="*/ 8 h 147"/>
                <a:gd name="T42" fmla="*/ 7 w 160"/>
                <a:gd name="T43" fmla="*/ 78 h 147"/>
                <a:gd name="T44" fmla="*/ 36 w 160"/>
                <a:gd name="T45" fmla="*/ 44 h 147"/>
                <a:gd name="T46" fmla="*/ 95 w 160"/>
                <a:gd name="T47" fmla="*/ 111 h 147"/>
                <a:gd name="T48" fmla="*/ 99 w 160"/>
                <a:gd name="T49" fmla="*/ 116 h 147"/>
                <a:gd name="T50" fmla="*/ 119 w 160"/>
                <a:gd name="T51" fmla="*/ 139 h 147"/>
                <a:gd name="T52" fmla="*/ 7 w 160"/>
                <a:gd name="T53" fmla="*/ 139 h 147"/>
                <a:gd name="T54" fmla="*/ 7 w 160"/>
                <a:gd name="T55" fmla="*/ 78 h 147"/>
                <a:gd name="T56" fmla="*/ 129 w 160"/>
                <a:gd name="T57" fmla="*/ 139 h 147"/>
                <a:gd name="T58" fmla="*/ 104 w 160"/>
                <a:gd name="T59" fmla="*/ 110 h 147"/>
                <a:gd name="T60" fmla="*/ 124 w 160"/>
                <a:gd name="T61" fmla="*/ 88 h 147"/>
                <a:gd name="T62" fmla="*/ 153 w 160"/>
                <a:gd name="T63" fmla="*/ 120 h 147"/>
                <a:gd name="T64" fmla="*/ 153 w 160"/>
                <a:gd name="T65" fmla="*/ 139 h 147"/>
                <a:gd name="T66" fmla="*/ 129 w 160"/>
                <a:gd name="T67"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47">
                  <a:moveTo>
                    <a:pt x="153" y="0"/>
                  </a:moveTo>
                  <a:cubicBezTo>
                    <a:pt x="7" y="0"/>
                    <a:pt x="7" y="0"/>
                    <a:pt x="7" y="0"/>
                  </a:cubicBezTo>
                  <a:cubicBezTo>
                    <a:pt x="3" y="0"/>
                    <a:pt x="0" y="4"/>
                    <a:pt x="0" y="8"/>
                  </a:cubicBezTo>
                  <a:cubicBezTo>
                    <a:pt x="0" y="139"/>
                    <a:pt x="0" y="139"/>
                    <a:pt x="0" y="139"/>
                  </a:cubicBezTo>
                  <a:cubicBezTo>
                    <a:pt x="0" y="143"/>
                    <a:pt x="3" y="147"/>
                    <a:pt x="7" y="147"/>
                  </a:cubicBezTo>
                  <a:cubicBezTo>
                    <a:pt x="153" y="147"/>
                    <a:pt x="153" y="147"/>
                    <a:pt x="153" y="147"/>
                  </a:cubicBezTo>
                  <a:cubicBezTo>
                    <a:pt x="157" y="147"/>
                    <a:pt x="160" y="143"/>
                    <a:pt x="160" y="139"/>
                  </a:cubicBezTo>
                  <a:cubicBezTo>
                    <a:pt x="160" y="8"/>
                    <a:pt x="160" y="8"/>
                    <a:pt x="160" y="8"/>
                  </a:cubicBezTo>
                  <a:cubicBezTo>
                    <a:pt x="160" y="4"/>
                    <a:pt x="157" y="0"/>
                    <a:pt x="153" y="0"/>
                  </a:cubicBezTo>
                  <a:close/>
                  <a:moveTo>
                    <a:pt x="153" y="8"/>
                  </a:moveTo>
                  <a:cubicBezTo>
                    <a:pt x="153" y="109"/>
                    <a:pt x="153" y="109"/>
                    <a:pt x="153" y="109"/>
                  </a:cubicBezTo>
                  <a:cubicBezTo>
                    <a:pt x="129" y="83"/>
                    <a:pt x="129" y="83"/>
                    <a:pt x="129" y="83"/>
                  </a:cubicBezTo>
                  <a:cubicBezTo>
                    <a:pt x="128" y="82"/>
                    <a:pt x="126" y="81"/>
                    <a:pt x="124" y="81"/>
                  </a:cubicBezTo>
                  <a:cubicBezTo>
                    <a:pt x="122" y="81"/>
                    <a:pt x="120" y="82"/>
                    <a:pt x="118" y="83"/>
                  </a:cubicBezTo>
                  <a:cubicBezTo>
                    <a:pt x="99" y="105"/>
                    <a:pt x="99" y="105"/>
                    <a:pt x="99" y="105"/>
                  </a:cubicBezTo>
                  <a:cubicBezTo>
                    <a:pt x="42" y="39"/>
                    <a:pt x="42" y="39"/>
                    <a:pt x="42" y="39"/>
                  </a:cubicBezTo>
                  <a:cubicBezTo>
                    <a:pt x="40" y="38"/>
                    <a:pt x="38" y="37"/>
                    <a:pt x="36" y="37"/>
                  </a:cubicBezTo>
                  <a:cubicBezTo>
                    <a:pt x="34" y="37"/>
                    <a:pt x="32" y="38"/>
                    <a:pt x="31" y="39"/>
                  </a:cubicBezTo>
                  <a:cubicBezTo>
                    <a:pt x="7" y="67"/>
                    <a:pt x="7" y="67"/>
                    <a:pt x="7" y="67"/>
                  </a:cubicBezTo>
                  <a:cubicBezTo>
                    <a:pt x="7" y="8"/>
                    <a:pt x="7" y="8"/>
                    <a:pt x="7" y="8"/>
                  </a:cubicBezTo>
                  <a:lnTo>
                    <a:pt x="153" y="8"/>
                  </a:lnTo>
                  <a:close/>
                  <a:moveTo>
                    <a:pt x="7" y="78"/>
                  </a:moveTo>
                  <a:cubicBezTo>
                    <a:pt x="36" y="44"/>
                    <a:pt x="36" y="44"/>
                    <a:pt x="36" y="44"/>
                  </a:cubicBezTo>
                  <a:cubicBezTo>
                    <a:pt x="95" y="111"/>
                    <a:pt x="95" y="111"/>
                    <a:pt x="95" y="111"/>
                  </a:cubicBezTo>
                  <a:cubicBezTo>
                    <a:pt x="99" y="116"/>
                    <a:pt x="99" y="116"/>
                    <a:pt x="99" y="116"/>
                  </a:cubicBezTo>
                  <a:cubicBezTo>
                    <a:pt x="119" y="139"/>
                    <a:pt x="119" y="139"/>
                    <a:pt x="119" y="139"/>
                  </a:cubicBezTo>
                  <a:cubicBezTo>
                    <a:pt x="7" y="139"/>
                    <a:pt x="7" y="139"/>
                    <a:pt x="7" y="139"/>
                  </a:cubicBezTo>
                  <a:lnTo>
                    <a:pt x="7" y="78"/>
                  </a:lnTo>
                  <a:close/>
                  <a:moveTo>
                    <a:pt x="129" y="139"/>
                  </a:moveTo>
                  <a:cubicBezTo>
                    <a:pt x="104" y="110"/>
                    <a:pt x="104" y="110"/>
                    <a:pt x="104" y="110"/>
                  </a:cubicBezTo>
                  <a:cubicBezTo>
                    <a:pt x="124" y="88"/>
                    <a:pt x="124" y="88"/>
                    <a:pt x="124" y="88"/>
                  </a:cubicBezTo>
                  <a:cubicBezTo>
                    <a:pt x="153" y="120"/>
                    <a:pt x="153" y="120"/>
                    <a:pt x="153" y="120"/>
                  </a:cubicBezTo>
                  <a:cubicBezTo>
                    <a:pt x="153" y="139"/>
                    <a:pt x="153" y="139"/>
                    <a:pt x="153" y="139"/>
                  </a:cubicBezTo>
                  <a:lnTo>
                    <a:pt x="129" y="1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1828617"/>
              <a:endParaRPr lang="id-ID" sz="3600">
                <a:solidFill>
                  <a:srgbClr val="445469"/>
                </a:solidFill>
                <a:latin typeface="Lato Light"/>
              </a:endParaRPr>
            </a:p>
          </p:txBody>
        </p:sp>
        <p:sp>
          <p:nvSpPr>
            <p:cNvPr id="38" name="Freeform 69"/>
            <p:cNvSpPr>
              <a:spLocks noEditPoints="1"/>
            </p:cNvSpPr>
            <p:nvPr/>
          </p:nvSpPr>
          <p:spPr bwMode="auto">
            <a:xfrm>
              <a:off x="622677" y="2297776"/>
              <a:ext cx="48134" cy="48134"/>
            </a:xfrm>
            <a:custGeom>
              <a:avLst/>
              <a:gdLst>
                <a:gd name="T0" fmla="*/ 22 w 44"/>
                <a:gd name="T1" fmla="*/ 44 h 44"/>
                <a:gd name="T2" fmla="*/ 44 w 44"/>
                <a:gd name="T3" fmla="*/ 22 h 44"/>
                <a:gd name="T4" fmla="*/ 22 w 44"/>
                <a:gd name="T5" fmla="*/ 0 h 44"/>
                <a:gd name="T6" fmla="*/ 0 w 44"/>
                <a:gd name="T7" fmla="*/ 22 h 44"/>
                <a:gd name="T8" fmla="*/ 22 w 44"/>
                <a:gd name="T9" fmla="*/ 44 h 44"/>
                <a:gd name="T10" fmla="*/ 22 w 44"/>
                <a:gd name="T11" fmla="*/ 8 h 44"/>
                <a:gd name="T12" fmla="*/ 37 w 44"/>
                <a:gd name="T13" fmla="*/ 22 h 44"/>
                <a:gd name="T14" fmla="*/ 22 w 44"/>
                <a:gd name="T15" fmla="*/ 37 h 44"/>
                <a:gd name="T16" fmla="*/ 7 w 44"/>
                <a:gd name="T17" fmla="*/ 22 h 44"/>
                <a:gd name="T18" fmla="*/ 22 w 44"/>
                <a:gd name="T19"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34" y="44"/>
                    <a:pt x="44" y="34"/>
                    <a:pt x="44" y="22"/>
                  </a:cubicBezTo>
                  <a:cubicBezTo>
                    <a:pt x="44" y="10"/>
                    <a:pt x="34" y="0"/>
                    <a:pt x="22" y="0"/>
                  </a:cubicBezTo>
                  <a:cubicBezTo>
                    <a:pt x="10" y="0"/>
                    <a:pt x="0" y="10"/>
                    <a:pt x="0" y="22"/>
                  </a:cubicBezTo>
                  <a:cubicBezTo>
                    <a:pt x="0" y="34"/>
                    <a:pt x="10" y="44"/>
                    <a:pt x="22" y="44"/>
                  </a:cubicBezTo>
                  <a:close/>
                  <a:moveTo>
                    <a:pt x="22" y="8"/>
                  </a:moveTo>
                  <a:cubicBezTo>
                    <a:pt x="30" y="8"/>
                    <a:pt x="37" y="14"/>
                    <a:pt x="37" y="22"/>
                  </a:cubicBezTo>
                  <a:cubicBezTo>
                    <a:pt x="37" y="30"/>
                    <a:pt x="30" y="37"/>
                    <a:pt x="22" y="37"/>
                  </a:cubicBezTo>
                  <a:cubicBezTo>
                    <a:pt x="14" y="37"/>
                    <a:pt x="7" y="30"/>
                    <a:pt x="7" y="22"/>
                  </a:cubicBezTo>
                  <a:cubicBezTo>
                    <a:pt x="7" y="14"/>
                    <a:pt x="14" y="8"/>
                    <a:pt x="22" y="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1828617"/>
              <a:endParaRPr lang="id-ID" sz="3600">
                <a:solidFill>
                  <a:srgbClr val="445469"/>
                </a:solidFill>
                <a:latin typeface="Lato Light"/>
              </a:endParaRPr>
            </a:p>
          </p:txBody>
        </p:sp>
      </p:grpSp>
      <p:sp>
        <p:nvSpPr>
          <p:cNvPr id="39" name="Freeform 73"/>
          <p:cNvSpPr>
            <a:spLocks noEditPoints="1"/>
          </p:cNvSpPr>
          <p:nvPr/>
        </p:nvSpPr>
        <p:spPr bwMode="auto">
          <a:xfrm>
            <a:off x="18091741" y="9558637"/>
            <a:ext cx="656671" cy="748745"/>
          </a:xfrm>
          <a:custGeom>
            <a:avLst/>
            <a:gdLst>
              <a:gd name="T0" fmla="*/ 191 w 205"/>
              <a:gd name="T1" fmla="*/ 37 h 234"/>
              <a:gd name="T2" fmla="*/ 182 w 205"/>
              <a:gd name="T3" fmla="*/ 10 h 234"/>
              <a:gd name="T4" fmla="*/ 168 w 205"/>
              <a:gd name="T5" fmla="*/ 0 h 234"/>
              <a:gd name="T6" fmla="*/ 37 w 205"/>
              <a:gd name="T7" fmla="*/ 0 h 234"/>
              <a:gd name="T8" fmla="*/ 23 w 205"/>
              <a:gd name="T9" fmla="*/ 10 h 234"/>
              <a:gd name="T10" fmla="*/ 14 w 205"/>
              <a:gd name="T11" fmla="*/ 37 h 234"/>
              <a:gd name="T12" fmla="*/ 0 w 205"/>
              <a:gd name="T13" fmla="*/ 51 h 234"/>
              <a:gd name="T14" fmla="*/ 0 w 205"/>
              <a:gd name="T15" fmla="*/ 73 h 234"/>
              <a:gd name="T16" fmla="*/ 15 w 205"/>
              <a:gd name="T17" fmla="*/ 88 h 234"/>
              <a:gd name="T18" fmla="*/ 22 w 205"/>
              <a:gd name="T19" fmla="*/ 88 h 234"/>
              <a:gd name="T20" fmla="*/ 22 w 205"/>
              <a:gd name="T21" fmla="*/ 89 h 234"/>
              <a:gd name="T22" fmla="*/ 37 w 205"/>
              <a:gd name="T23" fmla="*/ 221 h 234"/>
              <a:gd name="T24" fmla="*/ 51 w 205"/>
              <a:gd name="T25" fmla="*/ 234 h 234"/>
              <a:gd name="T26" fmla="*/ 153 w 205"/>
              <a:gd name="T27" fmla="*/ 234 h 234"/>
              <a:gd name="T28" fmla="*/ 168 w 205"/>
              <a:gd name="T29" fmla="*/ 221 h 234"/>
              <a:gd name="T30" fmla="*/ 183 w 205"/>
              <a:gd name="T31" fmla="*/ 89 h 234"/>
              <a:gd name="T32" fmla="*/ 182 w 205"/>
              <a:gd name="T33" fmla="*/ 88 h 234"/>
              <a:gd name="T34" fmla="*/ 190 w 205"/>
              <a:gd name="T35" fmla="*/ 88 h 234"/>
              <a:gd name="T36" fmla="*/ 205 w 205"/>
              <a:gd name="T37" fmla="*/ 73 h 234"/>
              <a:gd name="T38" fmla="*/ 205 w 205"/>
              <a:gd name="T39" fmla="*/ 51 h 234"/>
              <a:gd name="T40" fmla="*/ 191 w 205"/>
              <a:gd name="T41" fmla="*/ 37 h 234"/>
              <a:gd name="T42" fmla="*/ 37 w 205"/>
              <a:gd name="T43" fmla="*/ 14 h 234"/>
              <a:gd name="T44" fmla="*/ 168 w 205"/>
              <a:gd name="T45" fmla="*/ 14 h 234"/>
              <a:gd name="T46" fmla="*/ 175 w 205"/>
              <a:gd name="T47" fmla="*/ 36 h 234"/>
              <a:gd name="T48" fmla="*/ 29 w 205"/>
              <a:gd name="T49" fmla="*/ 36 h 234"/>
              <a:gd name="T50" fmla="*/ 37 w 205"/>
              <a:gd name="T51" fmla="*/ 14 h 234"/>
              <a:gd name="T52" fmla="*/ 51 w 205"/>
              <a:gd name="T53" fmla="*/ 219 h 234"/>
              <a:gd name="T54" fmla="*/ 49 w 205"/>
              <a:gd name="T55" fmla="*/ 197 h 234"/>
              <a:gd name="T56" fmla="*/ 156 w 205"/>
              <a:gd name="T57" fmla="*/ 197 h 234"/>
              <a:gd name="T58" fmla="*/ 153 w 205"/>
              <a:gd name="T59" fmla="*/ 219 h 234"/>
              <a:gd name="T60" fmla="*/ 51 w 205"/>
              <a:gd name="T61" fmla="*/ 219 h 234"/>
              <a:gd name="T62" fmla="*/ 157 w 205"/>
              <a:gd name="T63" fmla="*/ 190 h 234"/>
              <a:gd name="T64" fmla="*/ 48 w 205"/>
              <a:gd name="T65" fmla="*/ 190 h 234"/>
              <a:gd name="T66" fmla="*/ 40 w 205"/>
              <a:gd name="T67" fmla="*/ 117 h 234"/>
              <a:gd name="T68" fmla="*/ 165 w 205"/>
              <a:gd name="T69" fmla="*/ 117 h 234"/>
              <a:gd name="T70" fmla="*/ 157 w 205"/>
              <a:gd name="T71" fmla="*/ 190 h 234"/>
              <a:gd name="T72" fmla="*/ 166 w 205"/>
              <a:gd name="T73" fmla="*/ 109 h 234"/>
              <a:gd name="T74" fmla="*/ 39 w 205"/>
              <a:gd name="T75" fmla="*/ 109 h 234"/>
              <a:gd name="T76" fmla="*/ 37 w 205"/>
              <a:gd name="T77" fmla="*/ 88 h 234"/>
              <a:gd name="T78" fmla="*/ 168 w 205"/>
              <a:gd name="T79" fmla="*/ 88 h 234"/>
              <a:gd name="T80" fmla="*/ 166 w 205"/>
              <a:gd name="T81" fmla="*/ 109 h 234"/>
              <a:gd name="T82" fmla="*/ 190 w 205"/>
              <a:gd name="T83" fmla="*/ 73 h 234"/>
              <a:gd name="T84" fmla="*/ 15 w 205"/>
              <a:gd name="T85" fmla="*/ 73 h 234"/>
              <a:gd name="T86" fmla="*/ 15 w 205"/>
              <a:gd name="T87" fmla="*/ 51 h 234"/>
              <a:gd name="T88" fmla="*/ 190 w 205"/>
              <a:gd name="T89" fmla="*/ 51 h 234"/>
              <a:gd name="T90" fmla="*/ 190 w 205"/>
              <a:gd name="T91" fmla="*/ 7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5" h="234">
                <a:moveTo>
                  <a:pt x="191" y="37"/>
                </a:moveTo>
                <a:cubicBezTo>
                  <a:pt x="182" y="10"/>
                  <a:pt x="182" y="10"/>
                  <a:pt x="182" y="10"/>
                </a:cubicBezTo>
                <a:cubicBezTo>
                  <a:pt x="180" y="4"/>
                  <a:pt x="174" y="0"/>
                  <a:pt x="168" y="0"/>
                </a:cubicBezTo>
                <a:cubicBezTo>
                  <a:pt x="37" y="0"/>
                  <a:pt x="37" y="0"/>
                  <a:pt x="37" y="0"/>
                </a:cubicBezTo>
                <a:cubicBezTo>
                  <a:pt x="30" y="0"/>
                  <a:pt x="25" y="4"/>
                  <a:pt x="23" y="10"/>
                </a:cubicBezTo>
                <a:cubicBezTo>
                  <a:pt x="14" y="37"/>
                  <a:pt x="14" y="37"/>
                  <a:pt x="14" y="37"/>
                </a:cubicBezTo>
                <a:cubicBezTo>
                  <a:pt x="6" y="37"/>
                  <a:pt x="0" y="43"/>
                  <a:pt x="0" y="51"/>
                </a:cubicBezTo>
                <a:cubicBezTo>
                  <a:pt x="0" y="73"/>
                  <a:pt x="0" y="73"/>
                  <a:pt x="0" y="73"/>
                </a:cubicBezTo>
                <a:cubicBezTo>
                  <a:pt x="0" y="81"/>
                  <a:pt x="7" y="88"/>
                  <a:pt x="15" y="88"/>
                </a:cubicBezTo>
                <a:cubicBezTo>
                  <a:pt x="22" y="88"/>
                  <a:pt x="22" y="88"/>
                  <a:pt x="22" y="88"/>
                </a:cubicBezTo>
                <a:cubicBezTo>
                  <a:pt x="22" y="88"/>
                  <a:pt x="22" y="89"/>
                  <a:pt x="22" y="89"/>
                </a:cubicBezTo>
                <a:cubicBezTo>
                  <a:pt x="37" y="221"/>
                  <a:pt x="37" y="221"/>
                  <a:pt x="37" y="221"/>
                </a:cubicBezTo>
                <a:cubicBezTo>
                  <a:pt x="37" y="228"/>
                  <a:pt x="44" y="234"/>
                  <a:pt x="51" y="234"/>
                </a:cubicBezTo>
                <a:cubicBezTo>
                  <a:pt x="153" y="234"/>
                  <a:pt x="153" y="234"/>
                  <a:pt x="153" y="234"/>
                </a:cubicBezTo>
                <a:cubicBezTo>
                  <a:pt x="161" y="234"/>
                  <a:pt x="167" y="228"/>
                  <a:pt x="168" y="221"/>
                </a:cubicBezTo>
                <a:cubicBezTo>
                  <a:pt x="183" y="89"/>
                  <a:pt x="183" y="89"/>
                  <a:pt x="183" y="89"/>
                </a:cubicBezTo>
                <a:cubicBezTo>
                  <a:pt x="183" y="89"/>
                  <a:pt x="182" y="88"/>
                  <a:pt x="182" y="88"/>
                </a:cubicBezTo>
                <a:cubicBezTo>
                  <a:pt x="190" y="88"/>
                  <a:pt x="190" y="88"/>
                  <a:pt x="190" y="88"/>
                </a:cubicBezTo>
                <a:cubicBezTo>
                  <a:pt x="198" y="88"/>
                  <a:pt x="205" y="81"/>
                  <a:pt x="205" y="73"/>
                </a:cubicBezTo>
                <a:cubicBezTo>
                  <a:pt x="205" y="51"/>
                  <a:pt x="205" y="51"/>
                  <a:pt x="205" y="51"/>
                </a:cubicBezTo>
                <a:cubicBezTo>
                  <a:pt x="205" y="43"/>
                  <a:pt x="198" y="37"/>
                  <a:pt x="191" y="37"/>
                </a:cubicBezTo>
                <a:close/>
                <a:moveTo>
                  <a:pt x="37" y="14"/>
                </a:moveTo>
                <a:cubicBezTo>
                  <a:pt x="168" y="14"/>
                  <a:pt x="168" y="14"/>
                  <a:pt x="168" y="14"/>
                </a:cubicBezTo>
                <a:cubicBezTo>
                  <a:pt x="175" y="36"/>
                  <a:pt x="175" y="36"/>
                  <a:pt x="175" y="36"/>
                </a:cubicBezTo>
                <a:cubicBezTo>
                  <a:pt x="29" y="36"/>
                  <a:pt x="29" y="36"/>
                  <a:pt x="29" y="36"/>
                </a:cubicBezTo>
                <a:lnTo>
                  <a:pt x="37" y="14"/>
                </a:lnTo>
                <a:close/>
                <a:moveTo>
                  <a:pt x="51" y="219"/>
                </a:moveTo>
                <a:cubicBezTo>
                  <a:pt x="49" y="197"/>
                  <a:pt x="49" y="197"/>
                  <a:pt x="49" y="197"/>
                </a:cubicBezTo>
                <a:cubicBezTo>
                  <a:pt x="156" y="197"/>
                  <a:pt x="156" y="197"/>
                  <a:pt x="156" y="197"/>
                </a:cubicBezTo>
                <a:cubicBezTo>
                  <a:pt x="153" y="219"/>
                  <a:pt x="153" y="219"/>
                  <a:pt x="153" y="219"/>
                </a:cubicBezTo>
                <a:lnTo>
                  <a:pt x="51" y="219"/>
                </a:lnTo>
                <a:close/>
                <a:moveTo>
                  <a:pt x="157" y="190"/>
                </a:moveTo>
                <a:cubicBezTo>
                  <a:pt x="48" y="190"/>
                  <a:pt x="48" y="190"/>
                  <a:pt x="48" y="190"/>
                </a:cubicBezTo>
                <a:cubicBezTo>
                  <a:pt x="40" y="117"/>
                  <a:pt x="40" y="117"/>
                  <a:pt x="40" y="117"/>
                </a:cubicBezTo>
                <a:cubicBezTo>
                  <a:pt x="165" y="117"/>
                  <a:pt x="165" y="117"/>
                  <a:pt x="165" y="117"/>
                </a:cubicBezTo>
                <a:lnTo>
                  <a:pt x="157" y="190"/>
                </a:lnTo>
                <a:close/>
                <a:moveTo>
                  <a:pt x="166" y="109"/>
                </a:moveTo>
                <a:cubicBezTo>
                  <a:pt x="39" y="109"/>
                  <a:pt x="39" y="109"/>
                  <a:pt x="39" y="109"/>
                </a:cubicBezTo>
                <a:cubicBezTo>
                  <a:pt x="37" y="88"/>
                  <a:pt x="37" y="88"/>
                  <a:pt x="37" y="88"/>
                </a:cubicBezTo>
                <a:cubicBezTo>
                  <a:pt x="168" y="88"/>
                  <a:pt x="168" y="88"/>
                  <a:pt x="168" y="88"/>
                </a:cubicBezTo>
                <a:lnTo>
                  <a:pt x="166" y="109"/>
                </a:lnTo>
                <a:close/>
                <a:moveTo>
                  <a:pt x="190" y="73"/>
                </a:moveTo>
                <a:cubicBezTo>
                  <a:pt x="15" y="73"/>
                  <a:pt x="15" y="73"/>
                  <a:pt x="15" y="73"/>
                </a:cubicBezTo>
                <a:cubicBezTo>
                  <a:pt x="15" y="51"/>
                  <a:pt x="15" y="51"/>
                  <a:pt x="15" y="51"/>
                </a:cubicBezTo>
                <a:cubicBezTo>
                  <a:pt x="190" y="51"/>
                  <a:pt x="190" y="51"/>
                  <a:pt x="190" y="51"/>
                </a:cubicBezTo>
                <a:lnTo>
                  <a:pt x="190" y="73"/>
                </a:lnTo>
                <a:close/>
              </a:path>
            </a:pathLst>
          </a:custGeom>
          <a:solidFill>
            <a:schemeClr val="bg1"/>
          </a:solidFill>
          <a:ln>
            <a:noFill/>
          </a:ln>
        </p:spPr>
        <p:txBody>
          <a:bodyPr vert="horz" wrap="square" lIns="182864" tIns="91433" rIns="182864" bIns="91433" numCol="1" anchor="t" anchorCtr="0" compatLnSpc="1">
            <a:prstTxWarp prst="textNoShape">
              <a:avLst/>
            </a:prstTxWarp>
          </a:bodyPr>
          <a:lstStyle/>
          <a:p>
            <a:pPr defTabSz="1828617"/>
            <a:endParaRPr lang="id-ID" sz="3600">
              <a:solidFill>
                <a:srgbClr val="445469"/>
              </a:solidFill>
              <a:latin typeface="Lato Light"/>
            </a:endParaRPr>
          </a:p>
        </p:txBody>
      </p:sp>
      <p:grpSp>
        <p:nvGrpSpPr>
          <p:cNvPr id="40" name="Group 39"/>
          <p:cNvGrpSpPr/>
          <p:nvPr/>
        </p:nvGrpSpPr>
        <p:grpSpPr>
          <a:xfrm>
            <a:off x="7844328" y="9582830"/>
            <a:ext cx="512092" cy="748745"/>
            <a:chOff x="527333" y="1217552"/>
            <a:chExt cx="175409" cy="256405"/>
          </a:xfrm>
          <a:solidFill>
            <a:schemeClr val="bg1"/>
          </a:solidFill>
        </p:grpSpPr>
        <p:sp>
          <p:nvSpPr>
            <p:cNvPr id="41" name="Freeform 79"/>
            <p:cNvSpPr>
              <a:spLocks noEditPoints="1"/>
            </p:cNvSpPr>
            <p:nvPr/>
          </p:nvSpPr>
          <p:spPr bwMode="auto">
            <a:xfrm>
              <a:off x="527333" y="1217552"/>
              <a:ext cx="175409" cy="256405"/>
            </a:xfrm>
            <a:custGeom>
              <a:avLst/>
              <a:gdLst>
                <a:gd name="T0" fmla="*/ 80 w 160"/>
                <a:gd name="T1" fmla="*/ 0 h 234"/>
                <a:gd name="T2" fmla="*/ 0 w 160"/>
                <a:gd name="T3" fmla="*/ 81 h 234"/>
                <a:gd name="T4" fmla="*/ 36 w 160"/>
                <a:gd name="T5" fmla="*/ 169 h 234"/>
                <a:gd name="T6" fmla="*/ 80 w 160"/>
                <a:gd name="T7" fmla="*/ 234 h 234"/>
                <a:gd name="T8" fmla="*/ 123 w 160"/>
                <a:gd name="T9" fmla="*/ 169 h 234"/>
                <a:gd name="T10" fmla="*/ 160 w 160"/>
                <a:gd name="T11" fmla="*/ 81 h 234"/>
                <a:gd name="T12" fmla="*/ 80 w 160"/>
                <a:gd name="T13" fmla="*/ 0 h 234"/>
                <a:gd name="T14" fmla="*/ 99 w 160"/>
                <a:gd name="T15" fmla="*/ 199 h 234"/>
                <a:gd name="T16" fmla="*/ 63 w 160"/>
                <a:gd name="T17" fmla="*/ 203 h 234"/>
                <a:gd name="T18" fmla="*/ 58 w 160"/>
                <a:gd name="T19" fmla="*/ 190 h 234"/>
                <a:gd name="T20" fmla="*/ 58 w 160"/>
                <a:gd name="T21" fmla="*/ 189 h 234"/>
                <a:gd name="T22" fmla="*/ 103 w 160"/>
                <a:gd name="T23" fmla="*/ 184 h 234"/>
                <a:gd name="T24" fmla="*/ 101 w 160"/>
                <a:gd name="T25" fmla="*/ 190 h 234"/>
                <a:gd name="T26" fmla="*/ 99 w 160"/>
                <a:gd name="T27" fmla="*/ 199 h 234"/>
                <a:gd name="T28" fmla="*/ 56 w 160"/>
                <a:gd name="T29" fmla="*/ 182 h 234"/>
                <a:gd name="T30" fmla="*/ 52 w 160"/>
                <a:gd name="T31" fmla="*/ 168 h 234"/>
                <a:gd name="T32" fmla="*/ 108 w 160"/>
                <a:gd name="T33" fmla="*/ 168 h 234"/>
                <a:gd name="T34" fmla="*/ 106 w 160"/>
                <a:gd name="T35" fmla="*/ 176 h 234"/>
                <a:gd name="T36" fmla="*/ 56 w 160"/>
                <a:gd name="T37" fmla="*/ 182 h 234"/>
                <a:gd name="T38" fmla="*/ 80 w 160"/>
                <a:gd name="T39" fmla="*/ 220 h 234"/>
                <a:gd name="T40" fmla="*/ 65 w 160"/>
                <a:gd name="T41" fmla="*/ 210 h 234"/>
                <a:gd name="T42" fmla="*/ 96 w 160"/>
                <a:gd name="T43" fmla="*/ 207 h 234"/>
                <a:gd name="T44" fmla="*/ 80 w 160"/>
                <a:gd name="T45" fmla="*/ 220 h 234"/>
                <a:gd name="T46" fmla="*/ 114 w 160"/>
                <a:gd name="T47" fmla="*/ 154 h 234"/>
                <a:gd name="T48" fmla="*/ 46 w 160"/>
                <a:gd name="T49" fmla="*/ 154 h 234"/>
                <a:gd name="T50" fmla="*/ 34 w 160"/>
                <a:gd name="T51" fmla="*/ 130 h 234"/>
                <a:gd name="T52" fmla="*/ 14 w 160"/>
                <a:gd name="T53" fmla="*/ 81 h 234"/>
                <a:gd name="T54" fmla="*/ 80 w 160"/>
                <a:gd name="T55" fmla="*/ 15 h 234"/>
                <a:gd name="T56" fmla="*/ 146 w 160"/>
                <a:gd name="T57" fmla="*/ 81 h 234"/>
                <a:gd name="T58" fmla="*/ 126 w 160"/>
                <a:gd name="T59" fmla="*/ 130 h 234"/>
                <a:gd name="T60" fmla="*/ 114 w 160"/>
                <a:gd name="T61" fmla="*/ 15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0" h="234">
                  <a:moveTo>
                    <a:pt x="80" y="0"/>
                  </a:moveTo>
                  <a:cubicBezTo>
                    <a:pt x="35" y="0"/>
                    <a:pt x="0" y="36"/>
                    <a:pt x="0" y="81"/>
                  </a:cubicBezTo>
                  <a:cubicBezTo>
                    <a:pt x="0" y="110"/>
                    <a:pt x="26" y="141"/>
                    <a:pt x="36" y="169"/>
                  </a:cubicBezTo>
                  <a:cubicBezTo>
                    <a:pt x="51" y="210"/>
                    <a:pt x="49" y="234"/>
                    <a:pt x="80" y="234"/>
                  </a:cubicBezTo>
                  <a:cubicBezTo>
                    <a:pt x="111" y="234"/>
                    <a:pt x="109" y="210"/>
                    <a:pt x="123" y="169"/>
                  </a:cubicBezTo>
                  <a:cubicBezTo>
                    <a:pt x="133" y="142"/>
                    <a:pt x="160" y="110"/>
                    <a:pt x="160" y="81"/>
                  </a:cubicBezTo>
                  <a:cubicBezTo>
                    <a:pt x="160" y="36"/>
                    <a:pt x="124" y="0"/>
                    <a:pt x="80" y="0"/>
                  </a:cubicBezTo>
                  <a:close/>
                  <a:moveTo>
                    <a:pt x="99" y="199"/>
                  </a:moveTo>
                  <a:cubicBezTo>
                    <a:pt x="63" y="203"/>
                    <a:pt x="63" y="203"/>
                    <a:pt x="63" y="203"/>
                  </a:cubicBezTo>
                  <a:cubicBezTo>
                    <a:pt x="61" y="200"/>
                    <a:pt x="60" y="195"/>
                    <a:pt x="58" y="190"/>
                  </a:cubicBezTo>
                  <a:cubicBezTo>
                    <a:pt x="58" y="190"/>
                    <a:pt x="58" y="189"/>
                    <a:pt x="58" y="189"/>
                  </a:cubicBezTo>
                  <a:cubicBezTo>
                    <a:pt x="103" y="184"/>
                    <a:pt x="103" y="184"/>
                    <a:pt x="103" y="184"/>
                  </a:cubicBezTo>
                  <a:cubicBezTo>
                    <a:pt x="103" y="186"/>
                    <a:pt x="102" y="188"/>
                    <a:pt x="101" y="190"/>
                  </a:cubicBezTo>
                  <a:cubicBezTo>
                    <a:pt x="100" y="193"/>
                    <a:pt x="100" y="196"/>
                    <a:pt x="99" y="199"/>
                  </a:cubicBezTo>
                  <a:close/>
                  <a:moveTo>
                    <a:pt x="56" y="182"/>
                  </a:moveTo>
                  <a:cubicBezTo>
                    <a:pt x="55" y="178"/>
                    <a:pt x="53" y="173"/>
                    <a:pt x="52" y="168"/>
                  </a:cubicBezTo>
                  <a:cubicBezTo>
                    <a:pt x="108" y="168"/>
                    <a:pt x="108" y="168"/>
                    <a:pt x="108" y="168"/>
                  </a:cubicBezTo>
                  <a:cubicBezTo>
                    <a:pt x="107" y="171"/>
                    <a:pt x="106" y="174"/>
                    <a:pt x="106" y="176"/>
                  </a:cubicBezTo>
                  <a:lnTo>
                    <a:pt x="56" y="182"/>
                  </a:lnTo>
                  <a:close/>
                  <a:moveTo>
                    <a:pt x="80" y="220"/>
                  </a:moveTo>
                  <a:cubicBezTo>
                    <a:pt x="72" y="220"/>
                    <a:pt x="69" y="219"/>
                    <a:pt x="65" y="210"/>
                  </a:cubicBezTo>
                  <a:cubicBezTo>
                    <a:pt x="96" y="207"/>
                    <a:pt x="96" y="207"/>
                    <a:pt x="96" y="207"/>
                  </a:cubicBezTo>
                  <a:cubicBezTo>
                    <a:pt x="92" y="219"/>
                    <a:pt x="88" y="220"/>
                    <a:pt x="80" y="220"/>
                  </a:cubicBezTo>
                  <a:close/>
                  <a:moveTo>
                    <a:pt x="114" y="154"/>
                  </a:moveTo>
                  <a:cubicBezTo>
                    <a:pt x="46" y="154"/>
                    <a:pt x="46" y="154"/>
                    <a:pt x="46" y="154"/>
                  </a:cubicBezTo>
                  <a:cubicBezTo>
                    <a:pt x="42" y="146"/>
                    <a:pt x="38" y="138"/>
                    <a:pt x="34" y="130"/>
                  </a:cubicBezTo>
                  <a:cubicBezTo>
                    <a:pt x="24" y="113"/>
                    <a:pt x="14" y="96"/>
                    <a:pt x="14" y="81"/>
                  </a:cubicBezTo>
                  <a:cubicBezTo>
                    <a:pt x="14" y="45"/>
                    <a:pt x="44" y="15"/>
                    <a:pt x="80" y="15"/>
                  </a:cubicBezTo>
                  <a:cubicBezTo>
                    <a:pt x="116" y="15"/>
                    <a:pt x="146" y="45"/>
                    <a:pt x="146" y="81"/>
                  </a:cubicBezTo>
                  <a:cubicBezTo>
                    <a:pt x="146" y="96"/>
                    <a:pt x="136" y="113"/>
                    <a:pt x="126" y="130"/>
                  </a:cubicBezTo>
                  <a:cubicBezTo>
                    <a:pt x="122" y="138"/>
                    <a:pt x="118" y="146"/>
                    <a:pt x="114" y="1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1828617"/>
              <a:endParaRPr lang="id-ID" sz="3600">
                <a:solidFill>
                  <a:srgbClr val="445469"/>
                </a:solidFill>
                <a:latin typeface="Lato Light"/>
              </a:endParaRPr>
            </a:p>
          </p:txBody>
        </p:sp>
        <p:sp>
          <p:nvSpPr>
            <p:cNvPr id="42" name="Freeform 80"/>
            <p:cNvSpPr>
              <a:spLocks/>
            </p:cNvSpPr>
            <p:nvPr/>
          </p:nvSpPr>
          <p:spPr bwMode="auto">
            <a:xfrm>
              <a:off x="566675" y="1258276"/>
              <a:ext cx="52762" cy="51373"/>
            </a:xfrm>
            <a:custGeom>
              <a:avLst/>
              <a:gdLst>
                <a:gd name="T0" fmla="*/ 44 w 48"/>
                <a:gd name="T1" fmla="*/ 0 h 47"/>
                <a:gd name="T2" fmla="*/ 0 w 48"/>
                <a:gd name="T3" fmla="*/ 44 h 47"/>
                <a:gd name="T4" fmla="*/ 4 w 48"/>
                <a:gd name="T5" fmla="*/ 47 h 47"/>
                <a:gd name="T6" fmla="*/ 7 w 48"/>
                <a:gd name="T7" fmla="*/ 44 h 47"/>
                <a:gd name="T8" fmla="*/ 44 w 48"/>
                <a:gd name="T9" fmla="*/ 7 h 47"/>
                <a:gd name="T10" fmla="*/ 48 w 48"/>
                <a:gd name="T11" fmla="*/ 4 h 47"/>
                <a:gd name="T12" fmla="*/ 44 w 48"/>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48" h="47">
                  <a:moveTo>
                    <a:pt x="44" y="0"/>
                  </a:moveTo>
                  <a:cubicBezTo>
                    <a:pt x="20" y="0"/>
                    <a:pt x="0" y="20"/>
                    <a:pt x="0" y="44"/>
                  </a:cubicBezTo>
                  <a:cubicBezTo>
                    <a:pt x="0" y="46"/>
                    <a:pt x="2" y="47"/>
                    <a:pt x="4" y="47"/>
                  </a:cubicBezTo>
                  <a:cubicBezTo>
                    <a:pt x="6" y="47"/>
                    <a:pt x="7" y="46"/>
                    <a:pt x="7" y="44"/>
                  </a:cubicBezTo>
                  <a:cubicBezTo>
                    <a:pt x="7" y="24"/>
                    <a:pt x="24" y="7"/>
                    <a:pt x="44" y="7"/>
                  </a:cubicBezTo>
                  <a:cubicBezTo>
                    <a:pt x="46" y="7"/>
                    <a:pt x="48" y="6"/>
                    <a:pt x="48" y="4"/>
                  </a:cubicBezTo>
                  <a:cubicBezTo>
                    <a:pt x="48" y="2"/>
                    <a:pt x="46" y="0"/>
                    <a:pt x="44"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1828617"/>
              <a:endParaRPr lang="id-ID" sz="3600">
                <a:solidFill>
                  <a:srgbClr val="445469"/>
                </a:solidFill>
                <a:latin typeface="Lato Light"/>
              </a:endParaRPr>
            </a:p>
          </p:txBody>
        </p:sp>
      </p:grpSp>
      <p:grpSp>
        <p:nvGrpSpPr>
          <p:cNvPr id="43" name="Group 42"/>
          <p:cNvGrpSpPr/>
          <p:nvPr/>
        </p:nvGrpSpPr>
        <p:grpSpPr>
          <a:xfrm>
            <a:off x="2631522" y="9603642"/>
            <a:ext cx="749904" cy="631161"/>
            <a:chOff x="1511296" y="730196"/>
            <a:chExt cx="256867" cy="216138"/>
          </a:xfrm>
          <a:solidFill>
            <a:schemeClr val="bg1"/>
          </a:solidFill>
        </p:grpSpPr>
        <p:sp>
          <p:nvSpPr>
            <p:cNvPr id="44" name="Freeform 81"/>
            <p:cNvSpPr>
              <a:spLocks noEditPoints="1"/>
            </p:cNvSpPr>
            <p:nvPr/>
          </p:nvSpPr>
          <p:spPr bwMode="auto">
            <a:xfrm>
              <a:off x="1575166" y="786197"/>
              <a:ext cx="128202" cy="128202"/>
            </a:xfrm>
            <a:custGeom>
              <a:avLst/>
              <a:gdLst>
                <a:gd name="T0" fmla="*/ 59 w 117"/>
                <a:gd name="T1" fmla="*/ 0 h 117"/>
                <a:gd name="T2" fmla="*/ 0 w 117"/>
                <a:gd name="T3" fmla="*/ 58 h 117"/>
                <a:gd name="T4" fmla="*/ 59 w 117"/>
                <a:gd name="T5" fmla="*/ 117 h 117"/>
                <a:gd name="T6" fmla="*/ 117 w 117"/>
                <a:gd name="T7" fmla="*/ 58 h 117"/>
                <a:gd name="T8" fmla="*/ 59 w 117"/>
                <a:gd name="T9" fmla="*/ 0 h 117"/>
                <a:gd name="T10" fmla="*/ 92 w 117"/>
                <a:gd name="T11" fmla="*/ 87 h 117"/>
                <a:gd name="T12" fmla="*/ 30 w 117"/>
                <a:gd name="T13" fmla="*/ 92 h 117"/>
                <a:gd name="T14" fmla="*/ 25 w 117"/>
                <a:gd name="T15" fmla="*/ 30 h 117"/>
                <a:gd name="T16" fmla="*/ 87 w 117"/>
                <a:gd name="T17" fmla="*/ 25 h 117"/>
                <a:gd name="T18" fmla="*/ 92 w 117"/>
                <a:gd name="T19" fmla="*/ 8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9" y="0"/>
                  </a:moveTo>
                  <a:cubicBezTo>
                    <a:pt x="26" y="0"/>
                    <a:pt x="0" y="26"/>
                    <a:pt x="0" y="58"/>
                  </a:cubicBezTo>
                  <a:cubicBezTo>
                    <a:pt x="0" y="91"/>
                    <a:pt x="26" y="117"/>
                    <a:pt x="59" y="117"/>
                  </a:cubicBezTo>
                  <a:cubicBezTo>
                    <a:pt x="91" y="117"/>
                    <a:pt x="117" y="91"/>
                    <a:pt x="117" y="58"/>
                  </a:cubicBezTo>
                  <a:cubicBezTo>
                    <a:pt x="117" y="26"/>
                    <a:pt x="91" y="0"/>
                    <a:pt x="59" y="0"/>
                  </a:cubicBezTo>
                  <a:close/>
                  <a:moveTo>
                    <a:pt x="92" y="87"/>
                  </a:moveTo>
                  <a:cubicBezTo>
                    <a:pt x="76" y="105"/>
                    <a:pt x="49" y="107"/>
                    <a:pt x="30" y="92"/>
                  </a:cubicBezTo>
                  <a:cubicBezTo>
                    <a:pt x="12" y="76"/>
                    <a:pt x="10" y="48"/>
                    <a:pt x="25" y="30"/>
                  </a:cubicBezTo>
                  <a:cubicBezTo>
                    <a:pt x="41" y="12"/>
                    <a:pt x="69" y="9"/>
                    <a:pt x="87" y="25"/>
                  </a:cubicBezTo>
                  <a:cubicBezTo>
                    <a:pt x="106" y="41"/>
                    <a:pt x="108" y="69"/>
                    <a:pt x="92" y="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1828617"/>
              <a:endParaRPr lang="id-ID" sz="3600">
                <a:solidFill>
                  <a:srgbClr val="445469"/>
                </a:solidFill>
                <a:latin typeface="Lato Light"/>
              </a:endParaRPr>
            </a:p>
          </p:txBody>
        </p:sp>
        <p:sp>
          <p:nvSpPr>
            <p:cNvPr id="45" name="Freeform 82"/>
            <p:cNvSpPr>
              <a:spLocks/>
            </p:cNvSpPr>
            <p:nvPr/>
          </p:nvSpPr>
          <p:spPr bwMode="auto">
            <a:xfrm>
              <a:off x="1608026" y="818132"/>
              <a:ext cx="35175" cy="36100"/>
            </a:xfrm>
            <a:custGeom>
              <a:avLst/>
              <a:gdLst>
                <a:gd name="T0" fmla="*/ 29 w 32"/>
                <a:gd name="T1" fmla="*/ 0 h 33"/>
                <a:gd name="T2" fmla="*/ 0 w 32"/>
                <a:gd name="T3" fmla="*/ 29 h 33"/>
                <a:gd name="T4" fmla="*/ 0 w 32"/>
                <a:gd name="T5" fmla="*/ 29 h 33"/>
                <a:gd name="T6" fmla="*/ 3 w 32"/>
                <a:gd name="T7" fmla="*/ 33 h 33"/>
                <a:gd name="T8" fmla="*/ 7 w 32"/>
                <a:gd name="T9" fmla="*/ 29 h 33"/>
                <a:gd name="T10" fmla="*/ 7 w 32"/>
                <a:gd name="T11" fmla="*/ 29 h 33"/>
                <a:gd name="T12" fmla="*/ 29 w 32"/>
                <a:gd name="T13" fmla="*/ 8 h 33"/>
                <a:gd name="T14" fmla="*/ 32 w 32"/>
                <a:gd name="T15" fmla="*/ 4 h 33"/>
                <a:gd name="T16" fmla="*/ 29 w 3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3">
                  <a:moveTo>
                    <a:pt x="29" y="0"/>
                  </a:moveTo>
                  <a:cubicBezTo>
                    <a:pt x="13" y="0"/>
                    <a:pt x="0" y="13"/>
                    <a:pt x="0" y="29"/>
                  </a:cubicBezTo>
                  <a:cubicBezTo>
                    <a:pt x="0" y="29"/>
                    <a:pt x="0" y="29"/>
                    <a:pt x="0" y="29"/>
                  </a:cubicBezTo>
                  <a:cubicBezTo>
                    <a:pt x="0" y="31"/>
                    <a:pt x="1" y="33"/>
                    <a:pt x="3" y="33"/>
                  </a:cubicBezTo>
                  <a:cubicBezTo>
                    <a:pt x="5" y="33"/>
                    <a:pt x="7" y="31"/>
                    <a:pt x="7" y="29"/>
                  </a:cubicBezTo>
                  <a:cubicBezTo>
                    <a:pt x="7" y="29"/>
                    <a:pt x="7" y="29"/>
                    <a:pt x="7" y="29"/>
                  </a:cubicBezTo>
                  <a:cubicBezTo>
                    <a:pt x="7" y="17"/>
                    <a:pt x="17" y="8"/>
                    <a:pt x="29" y="8"/>
                  </a:cubicBezTo>
                  <a:cubicBezTo>
                    <a:pt x="31" y="8"/>
                    <a:pt x="32" y="6"/>
                    <a:pt x="32" y="4"/>
                  </a:cubicBezTo>
                  <a:cubicBezTo>
                    <a:pt x="32" y="2"/>
                    <a:pt x="31" y="0"/>
                    <a:pt x="2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1828617"/>
              <a:endParaRPr lang="id-ID" sz="3600">
                <a:solidFill>
                  <a:srgbClr val="445469"/>
                </a:solidFill>
                <a:latin typeface="Lato Light"/>
              </a:endParaRPr>
            </a:p>
          </p:txBody>
        </p:sp>
        <p:sp>
          <p:nvSpPr>
            <p:cNvPr id="46" name="Freeform 83"/>
            <p:cNvSpPr>
              <a:spLocks noEditPoints="1"/>
            </p:cNvSpPr>
            <p:nvPr/>
          </p:nvSpPr>
          <p:spPr bwMode="auto">
            <a:xfrm>
              <a:off x="1511296" y="730196"/>
              <a:ext cx="256867" cy="216138"/>
            </a:xfrm>
            <a:custGeom>
              <a:avLst/>
              <a:gdLst>
                <a:gd name="T0" fmla="*/ 215 w 234"/>
                <a:gd name="T1" fmla="*/ 44 h 197"/>
                <a:gd name="T2" fmla="*/ 184 w 234"/>
                <a:gd name="T3" fmla="*/ 39 h 197"/>
                <a:gd name="T4" fmla="*/ 174 w 234"/>
                <a:gd name="T5" fmla="*/ 14 h 197"/>
                <a:gd name="T6" fmla="*/ 153 w 234"/>
                <a:gd name="T7" fmla="*/ 0 h 197"/>
                <a:gd name="T8" fmla="*/ 80 w 234"/>
                <a:gd name="T9" fmla="*/ 0 h 197"/>
                <a:gd name="T10" fmla="*/ 60 w 234"/>
                <a:gd name="T11" fmla="*/ 14 h 197"/>
                <a:gd name="T12" fmla="*/ 50 w 234"/>
                <a:gd name="T13" fmla="*/ 39 h 197"/>
                <a:gd name="T14" fmla="*/ 18 w 234"/>
                <a:gd name="T15" fmla="*/ 44 h 197"/>
                <a:gd name="T16" fmla="*/ 0 w 234"/>
                <a:gd name="T17" fmla="*/ 66 h 197"/>
                <a:gd name="T18" fmla="*/ 0 w 234"/>
                <a:gd name="T19" fmla="*/ 175 h 197"/>
                <a:gd name="T20" fmla="*/ 22 w 234"/>
                <a:gd name="T21" fmla="*/ 197 h 197"/>
                <a:gd name="T22" fmla="*/ 212 w 234"/>
                <a:gd name="T23" fmla="*/ 197 h 197"/>
                <a:gd name="T24" fmla="*/ 234 w 234"/>
                <a:gd name="T25" fmla="*/ 175 h 197"/>
                <a:gd name="T26" fmla="*/ 234 w 234"/>
                <a:gd name="T27" fmla="*/ 66 h 197"/>
                <a:gd name="T28" fmla="*/ 215 w 234"/>
                <a:gd name="T29" fmla="*/ 44 h 197"/>
                <a:gd name="T30" fmla="*/ 219 w 234"/>
                <a:gd name="T31" fmla="*/ 175 h 197"/>
                <a:gd name="T32" fmla="*/ 212 w 234"/>
                <a:gd name="T33" fmla="*/ 182 h 197"/>
                <a:gd name="T34" fmla="*/ 22 w 234"/>
                <a:gd name="T35" fmla="*/ 182 h 197"/>
                <a:gd name="T36" fmla="*/ 14 w 234"/>
                <a:gd name="T37" fmla="*/ 175 h 197"/>
                <a:gd name="T38" fmla="*/ 14 w 234"/>
                <a:gd name="T39" fmla="*/ 66 h 197"/>
                <a:gd name="T40" fmla="*/ 21 w 234"/>
                <a:gd name="T41" fmla="*/ 58 h 197"/>
                <a:gd name="T42" fmla="*/ 60 w 234"/>
                <a:gd name="T43" fmla="*/ 52 h 197"/>
                <a:gd name="T44" fmla="*/ 73 w 234"/>
                <a:gd name="T45" fmla="*/ 19 h 197"/>
                <a:gd name="T46" fmla="*/ 80 w 234"/>
                <a:gd name="T47" fmla="*/ 15 h 197"/>
                <a:gd name="T48" fmla="*/ 153 w 234"/>
                <a:gd name="T49" fmla="*/ 15 h 197"/>
                <a:gd name="T50" fmla="*/ 160 w 234"/>
                <a:gd name="T51" fmla="*/ 19 h 197"/>
                <a:gd name="T52" fmla="*/ 173 w 234"/>
                <a:gd name="T53" fmla="*/ 52 h 197"/>
                <a:gd name="T54" fmla="*/ 213 w 234"/>
                <a:gd name="T55" fmla="*/ 58 h 197"/>
                <a:gd name="T56" fmla="*/ 219 w 234"/>
                <a:gd name="T57" fmla="*/ 66 h 197"/>
                <a:gd name="T58" fmla="*/ 219 w 234"/>
                <a:gd name="T59" fmla="*/ 17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4" h="197">
                  <a:moveTo>
                    <a:pt x="215" y="44"/>
                  </a:moveTo>
                  <a:cubicBezTo>
                    <a:pt x="184" y="39"/>
                    <a:pt x="184" y="39"/>
                    <a:pt x="184" y="39"/>
                  </a:cubicBezTo>
                  <a:cubicBezTo>
                    <a:pt x="174" y="14"/>
                    <a:pt x="174" y="14"/>
                    <a:pt x="174" y="14"/>
                  </a:cubicBezTo>
                  <a:cubicBezTo>
                    <a:pt x="170" y="5"/>
                    <a:pt x="162" y="0"/>
                    <a:pt x="153" y="0"/>
                  </a:cubicBezTo>
                  <a:cubicBezTo>
                    <a:pt x="80" y="0"/>
                    <a:pt x="80" y="0"/>
                    <a:pt x="80" y="0"/>
                  </a:cubicBezTo>
                  <a:cubicBezTo>
                    <a:pt x="71" y="0"/>
                    <a:pt x="63" y="5"/>
                    <a:pt x="60" y="14"/>
                  </a:cubicBezTo>
                  <a:cubicBezTo>
                    <a:pt x="50" y="39"/>
                    <a:pt x="50" y="39"/>
                    <a:pt x="50" y="39"/>
                  </a:cubicBezTo>
                  <a:cubicBezTo>
                    <a:pt x="18" y="44"/>
                    <a:pt x="18" y="44"/>
                    <a:pt x="18" y="44"/>
                  </a:cubicBezTo>
                  <a:cubicBezTo>
                    <a:pt x="8" y="46"/>
                    <a:pt x="0" y="55"/>
                    <a:pt x="0" y="66"/>
                  </a:cubicBezTo>
                  <a:cubicBezTo>
                    <a:pt x="0" y="175"/>
                    <a:pt x="0" y="175"/>
                    <a:pt x="0" y="175"/>
                  </a:cubicBezTo>
                  <a:cubicBezTo>
                    <a:pt x="0" y="187"/>
                    <a:pt x="10" y="197"/>
                    <a:pt x="22" y="197"/>
                  </a:cubicBezTo>
                  <a:cubicBezTo>
                    <a:pt x="212" y="197"/>
                    <a:pt x="212" y="197"/>
                    <a:pt x="212" y="197"/>
                  </a:cubicBezTo>
                  <a:cubicBezTo>
                    <a:pt x="224" y="197"/>
                    <a:pt x="234" y="187"/>
                    <a:pt x="234" y="175"/>
                  </a:cubicBezTo>
                  <a:cubicBezTo>
                    <a:pt x="234" y="66"/>
                    <a:pt x="234" y="66"/>
                    <a:pt x="234" y="66"/>
                  </a:cubicBezTo>
                  <a:cubicBezTo>
                    <a:pt x="234" y="55"/>
                    <a:pt x="226" y="46"/>
                    <a:pt x="215" y="44"/>
                  </a:cubicBezTo>
                  <a:close/>
                  <a:moveTo>
                    <a:pt x="219" y="175"/>
                  </a:moveTo>
                  <a:cubicBezTo>
                    <a:pt x="219" y="179"/>
                    <a:pt x="216" y="182"/>
                    <a:pt x="212" y="182"/>
                  </a:cubicBezTo>
                  <a:cubicBezTo>
                    <a:pt x="22" y="182"/>
                    <a:pt x="22" y="182"/>
                    <a:pt x="22" y="182"/>
                  </a:cubicBezTo>
                  <a:cubicBezTo>
                    <a:pt x="18" y="182"/>
                    <a:pt x="14" y="179"/>
                    <a:pt x="14" y="175"/>
                  </a:cubicBezTo>
                  <a:cubicBezTo>
                    <a:pt x="14" y="66"/>
                    <a:pt x="14" y="66"/>
                    <a:pt x="14" y="66"/>
                  </a:cubicBezTo>
                  <a:cubicBezTo>
                    <a:pt x="14" y="62"/>
                    <a:pt x="17" y="59"/>
                    <a:pt x="21" y="58"/>
                  </a:cubicBezTo>
                  <a:cubicBezTo>
                    <a:pt x="60" y="52"/>
                    <a:pt x="60" y="52"/>
                    <a:pt x="60" y="52"/>
                  </a:cubicBezTo>
                  <a:cubicBezTo>
                    <a:pt x="73" y="19"/>
                    <a:pt x="73" y="19"/>
                    <a:pt x="73" y="19"/>
                  </a:cubicBezTo>
                  <a:cubicBezTo>
                    <a:pt x="75" y="16"/>
                    <a:pt x="77" y="15"/>
                    <a:pt x="80" y="15"/>
                  </a:cubicBezTo>
                  <a:cubicBezTo>
                    <a:pt x="153" y="15"/>
                    <a:pt x="153" y="15"/>
                    <a:pt x="153" y="15"/>
                  </a:cubicBezTo>
                  <a:cubicBezTo>
                    <a:pt x="156" y="15"/>
                    <a:pt x="159" y="16"/>
                    <a:pt x="160" y="19"/>
                  </a:cubicBezTo>
                  <a:cubicBezTo>
                    <a:pt x="173" y="52"/>
                    <a:pt x="173" y="52"/>
                    <a:pt x="173" y="52"/>
                  </a:cubicBezTo>
                  <a:cubicBezTo>
                    <a:pt x="213" y="58"/>
                    <a:pt x="213" y="58"/>
                    <a:pt x="213" y="58"/>
                  </a:cubicBezTo>
                  <a:cubicBezTo>
                    <a:pt x="216" y="59"/>
                    <a:pt x="219" y="62"/>
                    <a:pt x="219" y="66"/>
                  </a:cubicBezTo>
                  <a:lnTo>
                    <a:pt x="219" y="1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1828617"/>
              <a:endParaRPr lang="id-ID" sz="3600">
                <a:solidFill>
                  <a:srgbClr val="445469"/>
                </a:solidFill>
                <a:latin typeface="Lato Light"/>
              </a:endParaRPr>
            </a:p>
          </p:txBody>
        </p:sp>
      </p:grpSp>
      <p:sp>
        <p:nvSpPr>
          <p:cNvPr id="2" name="Title 1">
            <a:extLst>
              <a:ext uri="{FF2B5EF4-FFF2-40B4-BE49-F238E27FC236}">
                <a16:creationId xmlns:a16="http://schemas.microsoft.com/office/drawing/2014/main" id="{63FAA143-5E1B-476C-8D30-643A7D19FD2A}"/>
              </a:ext>
            </a:extLst>
          </p:cNvPr>
          <p:cNvSpPr>
            <a:spLocks noGrp="1"/>
          </p:cNvSpPr>
          <p:nvPr>
            <p:ph type="title"/>
          </p:nvPr>
        </p:nvSpPr>
        <p:spPr/>
        <p:txBody>
          <a:bodyPr>
            <a:normAutofit/>
          </a:bodyPr>
          <a:lstStyle/>
          <a:p>
            <a:r>
              <a:rPr lang="en-US" sz="6600" dirty="0">
                <a:cs typeface="Lato Regular" charset="0"/>
              </a:rPr>
              <a:t>SEASHELL ANALYSIS</a:t>
            </a:r>
            <a:endParaRPr lang="en-US" sz="6000" dirty="0"/>
          </a:p>
        </p:txBody>
      </p:sp>
    </p:spTree>
    <p:extLst>
      <p:ext uri="{BB962C8B-B14F-4D97-AF65-F5344CB8AC3E}">
        <p14:creationId xmlns:p14="http://schemas.microsoft.com/office/powerpoint/2010/main" val="387947341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Freeform 63"/>
          <p:cNvSpPr>
            <a:spLocks/>
          </p:cNvSpPr>
          <p:nvPr/>
        </p:nvSpPr>
        <p:spPr bwMode="auto">
          <a:xfrm>
            <a:off x="6657592" y="5989058"/>
            <a:ext cx="634299" cy="475701"/>
          </a:xfrm>
          <a:custGeom>
            <a:avLst/>
            <a:gdLst>
              <a:gd name="connsiteX0" fmla="*/ 202025 w 339741"/>
              <a:gd name="connsiteY0" fmla="*/ 0 h 254794"/>
              <a:gd name="connsiteX1" fmla="*/ 219091 w 339741"/>
              <a:gd name="connsiteY1" fmla="*/ 7144 h 254794"/>
              <a:gd name="connsiteX2" fmla="*/ 339741 w 339741"/>
              <a:gd name="connsiteY2" fmla="*/ 127794 h 254794"/>
              <a:gd name="connsiteX3" fmla="*/ 219091 w 339741"/>
              <a:gd name="connsiteY3" fmla="*/ 245269 h 254794"/>
              <a:gd name="connsiteX4" fmla="*/ 203216 w 339741"/>
              <a:gd name="connsiteY4" fmla="*/ 254794 h 254794"/>
              <a:gd name="connsiteX5" fmla="*/ 187341 w 339741"/>
              <a:gd name="connsiteY5" fmla="*/ 245269 h 254794"/>
              <a:gd name="connsiteX6" fmla="*/ 187341 w 339741"/>
              <a:gd name="connsiteY6" fmla="*/ 213519 h 254794"/>
              <a:gd name="connsiteX7" fmla="*/ 273066 w 339741"/>
              <a:gd name="connsiteY7" fmla="*/ 127794 h 254794"/>
              <a:gd name="connsiteX8" fmla="*/ 187341 w 339741"/>
              <a:gd name="connsiteY8" fmla="*/ 42069 h 254794"/>
              <a:gd name="connsiteX9" fmla="*/ 187341 w 339741"/>
              <a:gd name="connsiteY9" fmla="*/ 7144 h 254794"/>
              <a:gd name="connsiteX10" fmla="*/ 202025 w 339741"/>
              <a:gd name="connsiteY10" fmla="*/ 0 h 254794"/>
              <a:gd name="connsiteX11" fmla="*/ 22007 w 339741"/>
              <a:gd name="connsiteY11" fmla="*/ 0 h 254794"/>
              <a:gd name="connsiteX12" fmla="*/ 39299 w 339741"/>
              <a:gd name="connsiteY12" fmla="*/ 7144 h 254794"/>
              <a:gd name="connsiteX13" fmla="*/ 158766 w 339741"/>
              <a:gd name="connsiteY13" fmla="*/ 127794 h 254794"/>
              <a:gd name="connsiteX14" fmla="*/ 39299 w 339741"/>
              <a:gd name="connsiteY14" fmla="*/ 245269 h 254794"/>
              <a:gd name="connsiteX15" fmla="*/ 23579 w 339741"/>
              <a:gd name="connsiteY15" fmla="*/ 254794 h 254794"/>
              <a:gd name="connsiteX16" fmla="*/ 4716 w 339741"/>
              <a:gd name="connsiteY16" fmla="*/ 245269 h 254794"/>
              <a:gd name="connsiteX17" fmla="*/ 4716 w 339741"/>
              <a:gd name="connsiteY17" fmla="*/ 213519 h 254794"/>
              <a:gd name="connsiteX18" fmla="*/ 92745 w 339741"/>
              <a:gd name="connsiteY18" fmla="*/ 127794 h 254794"/>
              <a:gd name="connsiteX19" fmla="*/ 4716 w 339741"/>
              <a:gd name="connsiteY19" fmla="*/ 42069 h 254794"/>
              <a:gd name="connsiteX20" fmla="*/ 4716 w 339741"/>
              <a:gd name="connsiteY20" fmla="*/ 7144 h 254794"/>
              <a:gd name="connsiteX21" fmla="*/ 22007 w 339741"/>
              <a:gd name="connsiteY21" fmla="*/ 0 h 25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39741" h="254794">
                <a:moveTo>
                  <a:pt x="202025" y="0"/>
                </a:moveTo>
                <a:cubicBezTo>
                  <a:pt x="207979" y="0"/>
                  <a:pt x="214329" y="2382"/>
                  <a:pt x="219091" y="7144"/>
                </a:cubicBezTo>
                <a:cubicBezTo>
                  <a:pt x="339741" y="127794"/>
                  <a:pt x="339741" y="127794"/>
                  <a:pt x="339741" y="127794"/>
                </a:cubicBezTo>
                <a:cubicBezTo>
                  <a:pt x="219091" y="245269"/>
                  <a:pt x="219091" y="245269"/>
                  <a:pt x="219091" y="245269"/>
                </a:cubicBezTo>
                <a:cubicBezTo>
                  <a:pt x="215916" y="251619"/>
                  <a:pt x="209566" y="254794"/>
                  <a:pt x="203216" y="254794"/>
                </a:cubicBezTo>
                <a:cubicBezTo>
                  <a:pt x="196866" y="254794"/>
                  <a:pt x="190516" y="251619"/>
                  <a:pt x="187341" y="245269"/>
                </a:cubicBezTo>
                <a:cubicBezTo>
                  <a:pt x="177816" y="238919"/>
                  <a:pt x="177816" y="223044"/>
                  <a:pt x="187341" y="213519"/>
                </a:cubicBezTo>
                <a:cubicBezTo>
                  <a:pt x="273066" y="127794"/>
                  <a:pt x="273066" y="127794"/>
                  <a:pt x="273066" y="127794"/>
                </a:cubicBezTo>
                <a:cubicBezTo>
                  <a:pt x="187341" y="42069"/>
                  <a:pt x="187341" y="42069"/>
                  <a:pt x="187341" y="42069"/>
                </a:cubicBezTo>
                <a:cubicBezTo>
                  <a:pt x="177816" y="32544"/>
                  <a:pt x="177816" y="16669"/>
                  <a:pt x="187341" y="7144"/>
                </a:cubicBezTo>
                <a:cubicBezTo>
                  <a:pt x="190516" y="2382"/>
                  <a:pt x="196072" y="0"/>
                  <a:pt x="202025" y="0"/>
                </a:cubicBezTo>
                <a:close/>
                <a:moveTo>
                  <a:pt x="22007" y="0"/>
                </a:moveTo>
                <a:cubicBezTo>
                  <a:pt x="28295" y="0"/>
                  <a:pt x="34583" y="2382"/>
                  <a:pt x="39299" y="7144"/>
                </a:cubicBezTo>
                <a:cubicBezTo>
                  <a:pt x="158766" y="127794"/>
                  <a:pt x="158766" y="127794"/>
                  <a:pt x="158766" y="127794"/>
                </a:cubicBezTo>
                <a:cubicBezTo>
                  <a:pt x="39299" y="245269"/>
                  <a:pt x="39299" y="245269"/>
                  <a:pt x="39299" y="245269"/>
                </a:cubicBezTo>
                <a:cubicBezTo>
                  <a:pt x="36155" y="251619"/>
                  <a:pt x="29867" y="254794"/>
                  <a:pt x="23579" y="254794"/>
                </a:cubicBezTo>
                <a:cubicBezTo>
                  <a:pt x="17291" y="254794"/>
                  <a:pt x="11004" y="251619"/>
                  <a:pt x="4716" y="245269"/>
                </a:cubicBezTo>
                <a:cubicBezTo>
                  <a:pt x="-1572" y="238919"/>
                  <a:pt x="-1572" y="223044"/>
                  <a:pt x="4716" y="213519"/>
                </a:cubicBezTo>
                <a:cubicBezTo>
                  <a:pt x="92745" y="127794"/>
                  <a:pt x="92745" y="127794"/>
                  <a:pt x="92745" y="127794"/>
                </a:cubicBezTo>
                <a:cubicBezTo>
                  <a:pt x="4716" y="42069"/>
                  <a:pt x="4716" y="42069"/>
                  <a:pt x="4716" y="42069"/>
                </a:cubicBezTo>
                <a:cubicBezTo>
                  <a:pt x="-1572" y="32544"/>
                  <a:pt x="-1572" y="16669"/>
                  <a:pt x="4716" y="7144"/>
                </a:cubicBezTo>
                <a:cubicBezTo>
                  <a:pt x="9432" y="2382"/>
                  <a:pt x="15720" y="0"/>
                  <a:pt x="22007" y="0"/>
                </a:cubicBezTo>
                <a:close/>
              </a:path>
            </a:pathLst>
          </a:custGeom>
          <a:solidFill>
            <a:schemeClr val="accent1"/>
          </a:solidFill>
          <a:ln>
            <a:noFill/>
          </a:ln>
        </p:spPr>
        <p:txBody>
          <a:bodyPr vert="horz" wrap="square" lIns="182901" tIns="91451" rIns="182901" bIns="91451" numCol="1" anchor="t" anchorCtr="0" compatLnSpc="1">
            <a:prstTxWarp prst="textNoShape">
              <a:avLst/>
            </a:prstTxWarp>
            <a:noAutofit/>
          </a:bodyPr>
          <a:lstStyle/>
          <a:p>
            <a:pPr algn="ctr"/>
            <a:endParaRPr lang="en-US" sz="3600" spc="-60"/>
          </a:p>
        </p:txBody>
      </p:sp>
      <p:sp>
        <p:nvSpPr>
          <p:cNvPr id="65" name="Freeform 64"/>
          <p:cNvSpPr>
            <a:spLocks noChangeShapeType="1"/>
          </p:cNvSpPr>
          <p:nvPr/>
        </p:nvSpPr>
        <p:spPr bwMode="auto">
          <a:xfrm>
            <a:off x="11947003" y="5989058"/>
            <a:ext cx="635748" cy="475701"/>
          </a:xfrm>
          <a:custGeom>
            <a:avLst/>
            <a:gdLst>
              <a:gd name="connsiteX0" fmla="*/ 205582 w 340519"/>
              <a:gd name="connsiteY0" fmla="*/ 0 h 254794"/>
              <a:gd name="connsiteX1" fmla="*/ 223044 w 340519"/>
              <a:gd name="connsiteY1" fmla="*/ 7144 h 254794"/>
              <a:gd name="connsiteX2" fmla="*/ 340519 w 340519"/>
              <a:gd name="connsiteY2" fmla="*/ 127794 h 254794"/>
              <a:gd name="connsiteX3" fmla="*/ 223044 w 340519"/>
              <a:gd name="connsiteY3" fmla="*/ 245269 h 254794"/>
              <a:gd name="connsiteX4" fmla="*/ 203994 w 340519"/>
              <a:gd name="connsiteY4" fmla="*/ 254794 h 254794"/>
              <a:gd name="connsiteX5" fmla="*/ 188119 w 340519"/>
              <a:gd name="connsiteY5" fmla="*/ 245269 h 254794"/>
              <a:gd name="connsiteX6" fmla="*/ 188119 w 340519"/>
              <a:gd name="connsiteY6" fmla="*/ 213519 h 254794"/>
              <a:gd name="connsiteX7" fmla="*/ 273844 w 340519"/>
              <a:gd name="connsiteY7" fmla="*/ 127794 h 254794"/>
              <a:gd name="connsiteX8" fmla="*/ 188119 w 340519"/>
              <a:gd name="connsiteY8" fmla="*/ 42069 h 254794"/>
              <a:gd name="connsiteX9" fmla="*/ 188119 w 340519"/>
              <a:gd name="connsiteY9" fmla="*/ 7144 h 254794"/>
              <a:gd name="connsiteX10" fmla="*/ 205582 w 340519"/>
              <a:gd name="connsiteY10" fmla="*/ 0 h 254794"/>
              <a:gd name="connsiteX11" fmla="*/ 24607 w 340519"/>
              <a:gd name="connsiteY11" fmla="*/ 0 h 254794"/>
              <a:gd name="connsiteX12" fmla="*/ 42069 w 340519"/>
              <a:gd name="connsiteY12" fmla="*/ 7144 h 254794"/>
              <a:gd name="connsiteX13" fmla="*/ 159544 w 340519"/>
              <a:gd name="connsiteY13" fmla="*/ 127794 h 254794"/>
              <a:gd name="connsiteX14" fmla="*/ 42069 w 340519"/>
              <a:gd name="connsiteY14" fmla="*/ 245269 h 254794"/>
              <a:gd name="connsiteX15" fmla="*/ 23019 w 340519"/>
              <a:gd name="connsiteY15" fmla="*/ 254794 h 254794"/>
              <a:gd name="connsiteX16" fmla="*/ 7144 w 340519"/>
              <a:gd name="connsiteY16" fmla="*/ 245269 h 254794"/>
              <a:gd name="connsiteX17" fmla="*/ 7144 w 340519"/>
              <a:gd name="connsiteY17" fmla="*/ 213519 h 254794"/>
              <a:gd name="connsiteX18" fmla="*/ 92869 w 340519"/>
              <a:gd name="connsiteY18" fmla="*/ 127794 h 254794"/>
              <a:gd name="connsiteX19" fmla="*/ 7144 w 340519"/>
              <a:gd name="connsiteY19" fmla="*/ 42069 h 254794"/>
              <a:gd name="connsiteX20" fmla="*/ 7144 w 340519"/>
              <a:gd name="connsiteY20" fmla="*/ 7144 h 254794"/>
              <a:gd name="connsiteX21" fmla="*/ 24607 w 340519"/>
              <a:gd name="connsiteY21" fmla="*/ 0 h 25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0519" h="254794">
                <a:moveTo>
                  <a:pt x="205582" y="0"/>
                </a:moveTo>
                <a:cubicBezTo>
                  <a:pt x="211932" y="0"/>
                  <a:pt x="218282" y="2381"/>
                  <a:pt x="223044" y="7144"/>
                </a:cubicBezTo>
                <a:cubicBezTo>
                  <a:pt x="340519" y="127794"/>
                  <a:pt x="340519" y="127794"/>
                  <a:pt x="340519" y="127794"/>
                </a:cubicBezTo>
                <a:cubicBezTo>
                  <a:pt x="223044" y="245269"/>
                  <a:pt x="223044" y="245269"/>
                  <a:pt x="223044" y="245269"/>
                </a:cubicBezTo>
                <a:cubicBezTo>
                  <a:pt x="216694" y="251619"/>
                  <a:pt x="210344" y="254794"/>
                  <a:pt x="203994" y="254794"/>
                </a:cubicBezTo>
                <a:cubicBezTo>
                  <a:pt x="200819" y="254794"/>
                  <a:pt x="194469" y="251619"/>
                  <a:pt x="188119" y="245269"/>
                </a:cubicBezTo>
                <a:cubicBezTo>
                  <a:pt x="178594" y="238919"/>
                  <a:pt x="178594" y="223044"/>
                  <a:pt x="188119" y="213519"/>
                </a:cubicBezTo>
                <a:cubicBezTo>
                  <a:pt x="273844" y="127794"/>
                  <a:pt x="273844" y="127794"/>
                  <a:pt x="273844" y="127794"/>
                </a:cubicBezTo>
                <a:cubicBezTo>
                  <a:pt x="188119" y="42069"/>
                  <a:pt x="188119" y="42069"/>
                  <a:pt x="188119" y="42069"/>
                </a:cubicBezTo>
                <a:cubicBezTo>
                  <a:pt x="178594" y="32544"/>
                  <a:pt x="178594" y="16669"/>
                  <a:pt x="188119" y="7144"/>
                </a:cubicBezTo>
                <a:cubicBezTo>
                  <a:pt x="192882" y="2381"/>
                  <a:pt x="199232" y="0"/>
                  <a:pt x="205582" y="0"/>
                </a:cubicBezTo>
                <a:close/>
                <a:moveTo>
                  <a:pt x="24607" y="0"/>
                </a:moveTo>
                <a:cubicBezTo>
                  <a:pt x="30957" y="0"/>
                  <a:pt x="37307" y="2381"/>
                  <a:pt x="42069" y="7144"/>
                </a:cubicBezTo>
                <a:cubicBezTo>
                  <a:pt x="159544" y="127794"/>
                  <a:pt x="159544" y="127794"/>
                  <a:pt x="159544" y="127794"/>
                </a:cubicBezTo>
                <a:cubicBezTo>
                  <a:pt x="42069" y="245269"/>
                  <a:pt x="42069" y="245269"/>
                  <a:pt x="42069" y="245269"/>
                </a:cubicBezTo>
                <a:cubicBezTo>
                  <a:pt x="35719" y="251619"/>
                  <a:pt x="29369" y="254794"/>
                  <a:pt x="23019" y="254794"/>
                </a:cubicBezTo>
                <a:cubicBezTo>
                  <a:pt x="16669" y="254794"/>
                  <a:pt x="13494" y="251619"/>
                  <a:pt x="7144" y="245269"/>
                </a:cubicBezTo>
                <a:cubicBezTo>
                  <a:pt x="-2381" y="238919"/>
                  <a:pt x="-2381" y="223044"/>
                  <a:pt x="7144" y="213519"/>
                </a:cubicBezTo>
                <a:cubicBezTo>
                  <a:pt x="92869" y="127794"/>
                  <a:pt x="92869" y="127794"/>
                  <a:pt x="92869" y="127794"/>
                </a:cubicBezTo>
                <a:cubicBezTo>
                  <a:pt x="7144" y="42069"/>
                  <a:pt x="7144" y="42069"/>
                  <a:pt x="7144" y="42069"/>
                </a:cubicBezTo>
                <a:cubicBezTo>
                  <a:pt x="-2381" y="32544"/>
                  <a:pt x="-2381" y="16669"/>
                  <a:pt x="7144" y="7144"/>
                </a:cubicBezTo>
                <a:cubicBezTo>
                  <a:pt x="11907" y="2381"/>
                  <a:pt x="18257" y="0"/>
                  <a:pt x="24607" y="0"/>
                </a:cubicBezTo>
                <a:close/>
              </a:path>
            </a:pathLst>
          </a:custGeom>
          <a:solidFill>
            <a:schemeClr val="accent3"/>
          </a:solidFill>
          <a:ln>
            <a:noFill/>
          </a:ln>
        </p:spPr>
        <p:txBody>
          <a:bodyPr vert="horz" wrap="square" lIns="182901" tIns="91451" rIns="182901" bIns="91451" numCol="1" anchor="t" anchorCtr="0" compatLnSpc="1">
            <a:prstTxWarp prst="textNoShape">
              <a:avLst/>
            </a:prstTxWarp>
            <a:noAutofit/>
          </a:bodyPr>
          <a:lstStyle/>
          <a:p>
            <a:pPr algn="ctr"/>
            <a:endParaRPr lang="en-US" sz="3600" spc="-60"/>
          </a:p>
        </p:txBody>
      </p:sp>
      <p:sp>
        <p:nvSpPr>
          <p:cNvPr id="66" name="Freeform 65"/>
          <p:cNvSpPr>
            <a:spLocks noChangeShapeType="1"/>
          </p:cNvSpPr>
          <p:nvPr/>
        </p:nvSpPr>
        <p:spPr bwMode="auto">
          <a:xfrm>
            <a:off x="17237974" y="5989058"/>
            <a:ext cx="635748" cy="475701"/>
          </a:xfrm>
          <a:custGeom>
            <a:avLst/>
            <a:gdLst>
              <a:gd name="connsiteX0" fmla="*/ 203994 w 340519"/>
              <a:gd name="connsiteY0" fmla="*/ 0 h 254794"/>
              <a:gd name="connsiteX1" fmla="*/ 219869 w 340519"/>
              <a:gd name="connsiteY1" fmla="*/ 7144 h 254794"/>
              <a:gd name="connsiteX2" fmla="*/ 340519 w 340519"/>
              <a:gd name="connsiteY2" fmla="*/ 127794 h 254794"/>
              <a:gd name="connsiteX3" fmla="*/ 219869 w 340519"/>
              <a:gd name="connsiteY3" fmla="*/ 245269 h 254794"/>
              <a:gd name="connsiteX4" fmla="*/ 203994 w 340519"/>
              <a:gd name="connsiteY4" fmla="*/ 254794 h 254794"/>
              <a:gd name="connsiteX5" fmla="*/ 188119 w 340519"/>
              <a:gd name="connsiteY5" fmla="*/ 245269 h 254794"/>
              <a:gd name="connsiteX6" fmla="*/ 188119 w 340519"/>
              <a:gd name="connsiteY6" fmla="*/ 213519 h 254794"/>
              <a:gd name="connsiteX7" fmla="*/ 273844 w 340519"/>
              <a:gd name="connsiteY7" fmla="*/ 127794 h 254794"/>
              <a:gd name="connsiteX8" fmla="*/ 188119 w 340519"/>
              <a:gd name="connsiteY8" fmla="*/ 42069 h 254794"/>
              <a:gd name="connsiteX9" fmla="*/ 188119 w 340519"/>
              <a:gd name="connsiteY9" fmla="*/ 7144 h 254794"/>
              <a:gd name="connsiteX10" fmla="*/ 203994 w 340519"/>
              <a:gd name="connsiteY10" fmla="*/ 0 h 254794"/>
              <a:gd name="connsiteX11" fmla="*/ 23019 w 340519"/>
              <a:gd name="connsiteY11" fmla="*/ 0 h 254794"/>
              <a:gd name="connsiteX12" fmla="*/ 38894 w 340519"/>
              <a:gd name="connsiteY12" fmla="*/ 7144 h 254794"/>
              <a:gd name="connsiteX13" fmla="*/ 159544 w 340519"/>
              <a:gd name="connsiteY13" fmla="*/ 127794 h 254794"/>
              <a:gd name="connsiteX14" fmla="*/ 38894 w 340519"/>
              <a:gd name="connsiteY14" fmla="*/ 245269 h 254794"/>
              <a:gd name="connsiteX15" fmla="*/ 23019 w 340519"/>
              <a:gd name="connsiteY15" fmla="*/ 254794 h 254794"/>
              <a:gd name="connsiteX16" fmla="*/ 7144 w 340519"/>
              <a:gd name="connsiteY16" fmla="*/ 245269 h 254794"/>
              <a:gd name="connsiteX17" fmla="*/ 7144 w 340519"/>
              <a:gd name="connsiteY17" fmla="*/ 213519 h 254794"/>
              <a:gd name="connsiteX18" fmla="*/ 92869 w 340519"/>
              <a:gd name="connsiteY18" fmla="*/ 127794 h 254794"/>
              <a:gd name="connsiteX19" fmla="*/ 7144 w 340519"/>
              <a:gd name="connsiteY19" fmla="*/ 42069 h 254794"/>
              <a:gd name="connsiteX20" fmla="*/ 7144 w 340519"/>
              <a:gd name="connsiteY20" fmla="*/ 7144 h 254794"/>
              <a:gd name="connsiteX21" fmla="*/ 23019 w 340519"/>
              <a:gd name="connsiteY21" fmla="*/ 0 h 25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0519" h="254794">
                <a:moveTo>
                  <a:pt x="203994" y="0"/>
                </a:moveTo>
                <a:cubicBezTo>
                  <a:pt x="209550" y="0"/>
                  <a:pt x="215107" y="2381"/>
                  <a:pt x="219869" y="7144"/>
                </a:cubicBezTo>
                <a:cubicBezTo>
                  <a:pt x="340519" y="127794"/>
                  <a:pt x="340519" y="127794"/>
                  <a:pt x="340519" y="127794"/>
                </a:cubicBezTo>
                <a:cubicBezTo>
                  <a:pt x="219869" y="245269"/>
                  <a:pt x="219869" y="245269"/>
                  <a:pt x="219869" y="245269"/>
                </a:cubicBezTo>
                <a:cubicBezTo>
                  <a:pt x="216694" y="251619"/>
                  <a:pt x="210344" y="254794"/>
                  <a:pt x="203994" y="254794"/>
                </a:cubicBezTo>
                <a:cubicBezTo>
                  <a:pt x="197644" y="254794"/>
                  <a:pt x="191294" y="251619"/>
                  <a:pt x="188119" y="245269"/>
                </a:cubicBezTo>
                <a:cubicBezTo>
                  <a:pt x="178594" y="238919"/>
                  <a:pt x="178594" y="223044"/>
                  <a:pt x="188119" y="213519"/>
                </a:cubicBezTo>
                <a:cubicBezTo>
                  <a:pt x="273844" y="127794"/>
                  <a:pt x="273844" y="127794"/>
                  <a:pt x="273844" y="127794"/>
                </a:cubicBezTo>
                <a:cubicBezTo>
                  <a:pt x="188119" y="42069"/>
                  <a:pt x="188119" y="42069"/>
                  <a:pt x="188119" y="42069"/>
                </a:cubicBezTo>
                <a:cubicBezTo>
                  <a:pt x="178594" y="32544"/>
                  <a:pt x="178594" y="16669"/>
                  <a:pt x="188119" y="7144"/>
                </a:cubicBezTo>
                <a:cubicBezTo>
                  <a:pt x="192882" y="2381"/>
                  <a:pt x="198438" y="0"/>
                  <a:pt x="203994" y="0"/>
                </a:cubicBezTo>
                <a:close/>
                <a:moveTo>
                  <a:pt x="23019" y="0"/>
                </a:moveTo>
                <a:cubicBezTo>
                  <a:pt x="28576" y="0"/>
                  <a:pt x="34132" y="2381"/>
                  <a:pt x="38894" y="7144"/>
                </a:cubicBezTo>
                <a:cubicBezTo>
                  <a:pt x="159544" y="127794"/>
                  <a:pt x="159544" y="127794"/>
                  <a:pt x="159544" y="127794"/>
                </a:cubicBezTo>
                <a:cubicBezTo>
                  <a:pt x="38894" y="245269"/>
                  <a:pt x="38894" y="245269"/>
                  <a:pt x="38894" y="245269"/>
                </a:cubicBezTo>
                <a:cubicBezTo>
                  <a:pt x="35719" y="251619"/>
                  <a:pt x="29369" y="254794"/>
                  <a:pt x="23019" y="254794"/>
                </a:cubicBezTo>
                <a:cubicBezTo>
                  <a:pt x="16669" y="254794"/>
                  <a:pt x="10319" y="251619"/>
                  <a:pt x="7144" y="245269"/>
                </a:cubicBezTo>
                <a:cubicBezTo>
                  <a:pt x="-2381" y="238919"/>
                  <a:pt x="-2381" y="223044"/>
                  <a:pt x="7144" y="213519"/>
                </a:cubicBezTo>
                <a:cubicBezTo>
                  <a:pt x="92869" y="127794"/>
                  <a:pt x="92869" y="127794"/>
                  <a:pt x="92869" y="127794"/>
                </a:cubicBezTo>
                <a:cubicBezTo>
                  <a:pt x="7144" y="42069"/>
                  <a:pt x="7144" y="42069"/>
                  <a:pt x="7144" y="42069"/>
                </a:cubicBezTo>
                <a:cubicBezTo>
                  <a:pt x="-2381" y="32544"/>
                  <a:pt x="-2381" y="16669"/>
                  <a:pt x="7144" y="7144"/>
                </a:cubicBezTo>
                <a:cubicBezTo>
                  <a:pt x="11907" y="2381"/>
                  <a:pt x="17463" y="0"/>
                  <a:pt x="23019" y="0"/>
                </a:cubicBezTo>
                <a:close/>
              </a:path>
            </a:pathLst>
          </a:custGeom>
          <a:solidFill>
            <a:schemeClr val="accent5"/>
          </a:solidFill>
          <a:ln>
            <a:noFill/>
          </a:ln>
        </p:spPr>
        <p:txBody>
          <a:bodyPr vert="horz" wrap="square" lIns="182901" tIns="91451" rIns="182901" bIns="91451" numCol="1" anchor="t" anchorCtr="0" compatLnSpc="1">
            <a:prstTxWarp prst="textNoShape">
              <a:avLst/>
            </a:prstTxWarp>
            <a:noAutofit/>
          </a:bodyPr>
          <a:lstStyle/>
          <a:p>
            <a:pPr algn="ctr"/>
            <a:endParaRPr lang="en-US" sz="3600" spc="-60"/>
          </a:p>
        </p:txBody>
      </p:sp>
      <p:grpSp>
        <p:nvGrpSpPr>
          <p:cNvPr id="2" name="Group 1"/>
          <p:cNvGrpSpPr/>
          <p:nvPr/>
        </p:nvGrpSpPr>
        <p:grpSpPr>
          <a:xfrm>
            <a:off x="2930099" y="3762539"/>
            <a:ext cx="2655623" cy="5127487"/>
            <a:chOff x="1368576" y="1859503"/>
            <a:chExt cx="1422400" cy="2746375"/>
          </a:xfrm>
        </p:grpSpPr>
        <p:sp>
          <p:nvSpPr>
            <p:cNvPr id="67" name="Freeform 37"/>
            <p:cNvSpPr>
              <a:spLocks/>
            </p:cNvSpPr>
            <p:nvPr/>
          </p:nvSpPr>
          <p:spPr bwMode="auto">
            <a:xfrm>
              <a:off x="1965476" y="4231228"/>
              <a:ext cx="228600" cy="374650"/>
            </a:xfrm>
            <a:custGeom>
              <a:avLst/>
              <a:gdLst>
                <a:gd name="T0" fmla="*/ 52 w 72"/>
                <a:gd name="T1" fmla="*/ 0 h 118"/>
                <a:gd name="T2" fmla="*/ 52 w 72"/>
                <a:gd name="T3" fmla="*/ 71 h 118"/>
                <a:gd name="T4" fmla="*/ 69 w 72"/>
                <a:gd name="T5" fmla="*/ 71 h 118"/>
                <a:gd name="T6" fmla="*/ 72 w 72"/>
                <a:gd name="T7" fmla="*/ 73 h 118"/>
                <a:gd name="T8" fmla="*/ 71 w 72"/>
                <a:gd name="T9" fmla="*/ 77 h 118"/>
                <a:gd name="T10" fmla="*/ 36 w 72"/>
                <a:gd name="T11" fmla="*/ 118 h 118"/>
                <a:gd name="T12" fmla="*/ 1 w 72"/>
                <a:gd name="T13" fmla="*/ 77 h 118"/>
                <a:gd name="T14" fmla="*/ 0 w 72"/>
                <a:gd name="T15" fmla="*/ 73 h 118"/>
                <a:gd name="T16" fmla="*/ 3 w 72"/>
                <a:gd name="T17" fmla="*/ 71 h 118"/>
                <a:gd name="T18" fmla="*/ 20 w 72"/>
                <a:gd name="T19" fmla="*/ 71 h 118"/>
                <a:gd name="T20" fmla="*/ 20 w 72"/>
                <a:gd name="T21" fmla="*/ 0 h 118"/>
                <a:gd name="T22" fmla="*/ 52 w 72"/>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8">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8"/>
                    <a:pt x="36" y="118"/>
                    <a:pt x="36" y="118"/>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lnTo>
                    <a:pt x="52" y="0"/>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algn="ctr"/>
              <a:endParaRPr lang="en-US" sz="3600" spc="-60"/>
            </a:p>
          </p:txBody>
        </p:sp>
        <p:sp>
          <p:nvSpPr>
            <p:cNvPr id="68" name="Freeform 38"/>
            <p:cNvSpPr>
              <a:spLocks/>
            </p:cNvSpPr>
            <p:nvPr/>
          </p:nvSpPr>
          <p:spPr bwMode="auto">
            <a:xfrm>
              <a:off x="2028976" y="4231228"/>
              <a:ext cx="101600" cy="79375"/>
            </a:xfrm>
            <a:custGeom>
              <a:avLst/>
              <a:gdLst>
                <a:gd name="T0" fmla="*/ 32 w 32"/>
                <a:gd name="T1" fmla="*/ 0 h 25"/>
                <a:gd name="T2" fmla="*/ 32 w 32"/>
                <a:gd name="T3" fmla="*/ 25 h 25"/>
                <a:gd name="T4" fmla="*/ 16 w 32"/>
                <a:gd name="T5" fmla="*/ 20 h 25"/>
                <a:gd name="T6" fmla="*/ 0 w 32"/>
                <a:gd name="T7" fmla="*/ 25 h 25"/>
                <a:gd name="T8" fmla="*/ 0 w 32"/>
                <a:gd name="T9" fmla="*/ 0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32" y="25"/>
                    <a:pt x="32" y="25"/>
                    <a:pt x="32" y="25"/>
                  </a:cubicBezTo>
                  <a:cubicBezTo>
                    <a:pt x="28" y="22"/>
                    <a:pt x="22" y="20"/>
                    <a:pt x="16" y="20"/>
                  </a:cubicBezTo>
                  <a:cubicBezTo>
                    <a:pt x="10" y="20"/>
                    <a:pt x="4" y="22"/>
                    <a:pt x="0" y="25"/>
                  </a:cubicBezTo>
                  <a:cubicBezTo>
                    <a:pt x="0" y="0"/>
                    <a:pt x="0" y="0"/>
                    <a:pt x="0" y="0"/>
                  </a:cubicBezTo>
                  <a:lnTo>
                    <a:pt x="32" y="0"/>
                  </a:lnTo>
                  <a:close/>
                </a:path>
              </a:pathLst>
            </a:custGeom>
            <a:solidFill>
              <a:schemeClr val="tx2">
                <a:lumMod val="50000"/>
                <a:alpha val="50000"/>
              </a:schemeClr>
            </a:solidFill>
            <a:ln>
              <a:noFill/>
            </a:ln>
          </p:spPr>
          <p:txBody>
            <a:bodyPr vert="horz" wrap="square" lIns="182901" tIns="91451" rIns="182901" bIns="91451" numCol="1" anchor="t" anchorCtr="0" compatLnSpc="1">
              <a:prstTxWarp prst="textNoShape">
                <a:avLst/>
              </a:prstTxWarp>
            </a:bodyPr>
            <a:lstStyle/>
            <a:p>
              <a:pPr algn="ctr"/>
              <a:endParaRPr lang="en-US" sz="3600" spc="-60"/>
            </a:p>
          </p:txBody>
        </p:sp>
        <p:sp>
          <p:nvSpPr>
            <p:cNvPr id="71" name="Freeform 39"/>
            <p:cNvSpPr>
              <a:spLocks noEditPoints="1"/>
            </p:cNvSpPr>
            <p:nvPr/>
          </p:nvSpPr>
          <p:spPr bwMode="auto">
            <a:xfrm>
              <a:off x="1368576" y="1859503"/>
              <a:ext cx="1422400" cy="2514600"/>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0" y="0"/>
                    <a:pt x="0" y="100"/>
                    <a:pt x="0" y="224"/>
                  </a:cubicBezTo>
                  <a:cubicBezTo>
                    <a:pt x="0" y="570"/>
                    <a:pt x="0" y="570"/>
                    <a:pt x="0" y="570"/>
                  </a:cubicBezTo>
                  <a:cubicBezTo>
                    <a:pt x="0" y="684"/>
                    <a:pt x="86" y="778"/>
                    <a:pt x="196" y="792"/>
                  </a:cubicBezTo>
                  <a:cubicBezTo>
                    <a:pt x="196" y="777"/>
                    <a:pt x="196" y="777"/>
                    <a:pt x="196" y="777"/>
                  </a:cubicBezTo>
                  <a:cubicBezTo>
                    <a:pt x="196" y="761"/>
                    <a:pt x="209" y="749"/>
                    <a:pt x="224" y="749"/>
                  </a:cubicBezTo>
                  <a:cubicBezTo>
                    <a:pt x="239" y="749"/>
                    <a:pt x="252" y="761"/>
                    <a:pt x="252" y="777"/>
                  </a:cubicBezTo>
                  <a:cubicBezTo>
                    <a:pt x="252" y="792"/>
                    <a:pt x="252" y="792"/>
                    <a:pt x="252" y="792"/>
                  </a:cubicBezTo>
                  <a:cubicBezTo>
                    <a:pt x="362" y="778"/>
                    <a:pt x="448" y="684"/>
                    <a:pt x="448" y="570"/>
                  </a:cubicBezTo>
                  <a:cubicBezTo>
                    <a:pt x="448" y="224"/>
                    <a:pt x="448" y="224"/>
                    <a:pt x="448" y="224"/>
                  </a:cubicBezTo>
                  <a:cubicBezTo>
                    <a:pt x="448" y="100"/>
                    <a:pt x="348"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chemeClr val="tx2"/>
            </a:solidFill>
            <a:ln>
              <a:noFill/>
            </a:ln>
          </p:spPr>
          <p:txBody>
            <a:bodyPr vert="horz" wrap="square" lIns="182901" tIns="91451" rIns="182901" bIns="548704" numCol="1" anchor="b" anchorCtr="0" compatLnSpc="1">
              <a:prstTxWarp prst="textNoShape">
                <a:avLst/>
              </a:prstTxWarp>
            </a:bodyPr>
            <a:lstStyle/>
            <a:p>
              <a:pPr algn="ctr"/>
              <a:endParaRPr lang="id-ID" sz="8001" dirty="0">
                <a:solidFill>
                  <a:srgbClr val="FFFFFF"/>
                </a:solidFill>
              </a:endParaRPr>
            </a:p>
          </p:txBody>
        </p:sp>
      </p:grpSp>
      <p:grpSp>
        <p:nvGrpSpPr>
          <p:cNvPr id="7" name="Group 6"/>
          <p:cNvGrpSpPr/>
          <p:nvPr/>
        </p:nvGrpSpPr>
        <p:grpSpPr>
          <a:xfrm>
            <a:off x="8219513" y="3762539"/>
            <a:ext cx="2655623" cy="5127487"/>
            <a:chOff x="4012977" y="1859503"/>
            <a:chExt cx="1422400" cy="2746375"/>
          </a:xfrm>
        </p:grpSpPr>
        <p:sp>
          <p:nvSpPr>
            <p:cNvPr id="73" name="Freeform 40"/>
            <p:cNvSpPr>
              <a:spLocks/>
            </p:cNvSpPr>
            <p:nvPr/>
          </p:nvSpPr>
          <p:spPr bwMode="auto">
            <a:xfrm>
              <a:off x="4608808" y="4231228"/>
              <a:ext cx="231775" cy="374650"/>
            </a:xfrm>
            <a:custGeom>
              <a:avLst/>
              <a:gdLst>
                <a:gd name="T0" fmla="*/ 53 w 73"/>
                <a:gd name="T1" fmla="*/ 0 h 118"/>
                <a:gd name="T2" fmla="*/ 53 w 73"/>
                <a:gd name="T3" fmla="*/ 71 h 118"/>
                <a:gd name="T4" fmla="*/ 69 w 73"/>
                <a:gd name="T5" fmla="*/ 71 h 118"/>
                <a:gd name="T6" fmla="*/ 73 w 73"/>
                <a:gd name="T7" fmla="*/ 73 h 118"/>
                <a:gd name="T8" fmla="*/ 72 w 73"/>
                <a:gd name="T9" fmla="*/ 77 h 118"/>
                <a:gd name="T10" fmla="*/ 37 w 73"/>
                <a:gd name="T11" fmla="*/ 118 h 118"/>
                <a:gd name="T12" fmla="*/ 1 w 73"/>
                <a:gd name="T13" fmla="*/ 77 h 118"/>
                <a:gd name="T14" fmla="*/ 1 w 73"/>
                <a:gd name="T15" fmla="*/ 73 h 118"/>
                <a:gd name="T16" fmla="*/ 4 w 73"/>
                <a:gd name="T17" fmla="*/ 71 h 118"/>
                <a:gd name="T18" fmla="*/ 20 w 73"/>
                <a:gd name="T19" fmla="*/ 71 h 118"/>
                <a:gd name="T20" fmla="*/ 20 w 73"/>
                <a:gd name="T21" fmla="*/ 0 h 118"/>
                <a:gd name="T22" fmla="*/ 53 w 73"/>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8">
                  <a:moveTo>
                    <a:pt x="53" y="0"/>
                  </a:moveTo>
                  <a:cubicBezTo>
                    <a:pt x="53" y="71"/>
                    <a:pt x="53" y="71"/>
                    <a:pt x="53" y="71"/>
                  </a:cubicBezTo>
                  <a:cubicBezTo>
                    <a:pt x="69" y="71"/>
                    <a:pt x="69" y="71"/>
                    <a:pt x="69" y="71"/>
                  </a:cubicBezTo>
                  <a:cubicBezTo>
                    <a:pt x="71" y="71"/>
                    <a:pt x="72" y="72"/>
                    <a:pt x="73" y="73"/>
                  </a:cubicBezTo>
                  <a:cubicBezTo>
                    <a:pt x="73" y="75"/>
                    <a:pt x="73" y="76"/>
                    <a:pt x="72" y="77"/>
                  </a:cubicBezTo>
                  <a:cubicBezTo>
                    <a:pt x="37" y="118"/>
                    <a:pt x="37" y="118"/>
                    <a:pt x="37" y="118"/>
                  </a:cubicBezTo>
                  <a:cubicBezTo>
                    <a:pt x="1" y="77"/>
                    <a:pt x="1" y="77"/>
                    <a:pt x="1" y="77"/>
                  </a:cubicBezTo>
                  <a:cubicBezTo>
                    <a:pt x="0" y="76"/>
                    <a:pt x="0" y="75"/>
                    <a:pt x="1" y="73"/>
                  </a:cubicBezTo>
                  <a:cubicBezTo>
                    <a:pt x="1" y="72"/>
                    <a:pt x="3" y="71"/>
                    <a:pt x="4" y="71"/>
                  </a:cubicBezTo>
                  <a:cubicBezTo>
                    <a:pt x="20" y="71"/>
                    <a:pt x="20" y="71"/>
                    <a:pt x="20" y="71"/>
                  </a:cubicBezTo>
                  <a:cubicBezTo>
                    <a:pt x="20" y="0"/>
                    <a:pt x="20" y="0"/>
                    <a:pt x="20" y="0"/>
                  </a:cubicBezTo>
                  <a:lnTo>
                    <a:pt x="53" y="0"/>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algn="ctr"/>
              <a:endParaRPr lang="en-US" sz="3600" spc="-60"/>
            </a:p>
          </p:txBody>
        </p:sp>
        <p:sp>
          <p:nvSpPr>
            <p:cNvPr id="74" name="Freeform 41"/>
            <p:cNvSpPr>
              <a:spLocks/>
            </p:cNvSpPr>
            <p:nvPr/>
          </p:nvSpPr>
          <p:spPr bwMode="auto">
            <a:xfrm>
              <a:off x="4672308" y="4231228"/>
              <a:ext cx="104775" cy="79375"/>
            </a:xfrm>
            <a:custGeom>
              <a:avLst/>
              <a:gdLst>
                <a:gd name="T0" fmla="*/ 33 w 33"/>
                <a:gd name="T1" fmla="*/ 0 h 25"/>
                <a:gd name="T2" fmla="*/ 33 w 33"/>
                <a:gd name="T3" fmla="*/ 25 h 25"/>
                <a:gd name="T4" fmla="*/ 17 w 33"/>
                <a:gd name="T5" fmla="*/ 20 h 25"/>
                <a:gd name="T6" fmla="*/ 0 w 33"/>
                <a:gd name="T7" fmla="*/ 25 h 25"/>
                <a:gd name="T8" fmla="*/ 0 w 33"/>
                <a:gd name="T9" fmla="*/ 0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33" y="25"/>
                    <a:pt x="33" y="25"/>
                    <a:pt x="33" y="25"/>
                  </a:cubicBezTo>
                  <a:cubicBezTo>
                    <a:pt x="28" y="22"/>
                    <a:pt x="23" y="20"/>
                    <a:pt x="17" y="20"/>
                  </a:cubicBezTo>
                  <a:cubicBezTo>
                    <a:pt x="11" y="20"/>
                    <a:pt x="5" y="22"/>
                    <a:pt x="0" y="25"/>
                  </a:cubicBezTo>
                  <a:cubicBezTo>
                    <a:pt x="0" y="0"/>
                    <a:pt x="0" y="0"/>
                    <a:pt x="0" y="0"/>
                  </a:cubicBezTo>
                  <a:lnTo>
                    <a:pt x="33" y="0"/>
                  </a:lnTo>
                  <a:close/>
                </a:path>
              </a:pathLst>
            </a:custGeom>
            <a:solidFill>
              <a:schemeClr val="accent2">
                <a:lumMod val="50000"/>
                <a:alpha val="50000"/>
              </a:schemeClr>
            </a:solidFill>
            <a:ln>
              <a:noFill/>
            </a:ln>
          </p:spPr>
          <p:txBody>
            <a:bodyPr vert="horz" wrap="square" lIns="182901" tIns="91451" rIns="182901" bIns="91451" numCol="1" anchor="t" anchorCtr="0" compatLnSpc="1">
              <a:prstTxWarp prst="textNoShape">
                <a:avLst/>
              </a:prstTxWarp>
            </a:bodyPr>
            <a:lstStyle/>
            <a:p>
              <a:pPr algn="ctr"/>
              <a:endParaRPr lang="en-US" sz="3600" spc="-60"/>
            </a:p>
          </p:txBody>
        </p:sp>
        <p:sp>
          <p:nvSpPr>
            <p:cNvPr id="75" name="Freeform 74"/>
            <p:cNvSpPr>
              <a:spLocks noEditPoints="1"/>
            </p:cNvSpPr>
            <p:nvPr/>
          </p:nvSpPr>
          <p:spPr bwMode="auto">
            <a:xfrm>
              <a:off x="4012977" y="1859503"/>
              <a:ext cx="1422400" cy="2514600"/>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0" y="0"/>
                    <a:pt x="0" y="100"/>
                    <a:pt x="0" y="224"/>
                  </a:cubicBezTo>
                  <a:cubicBezTo>
                    <a:pt x="0" y="570"/>
                    <a:pt x="0" y="570"/>
                    <a:pt x="0" y="570"/>
                  </a:cubicBezTo>
                  <a:cubicBezTo>
                    <a:pt x="0" y="684"/>
                    <a:pt x="85" y="778"/>
                    <a:pt x="196" y="792"/>
                  </a:cubicBezTo>
                  <a:cubicBezTo>
                    <a:pt x="196" y="777"/>
                    <a:pt x="196" y="777"/>
                    <a:pt x="196" y="777"/>
                  </a:cubicBezTo>
                  <a:cubicBezTo>
                    <a:pt x="196" y="761"/>
                    <a:pt x="208" y="749"/>
                    <a:pt x="224" y="749"/>
                  </a:cubicBezTo>
                  <a:cubicBezTo>
                    <a:pt x="239" y="749"/>
                    <a:pt x="252" y="761"/>
                    <a:pt x="252" y="777"/>
                  </a:cubicBezTo>
                  <a:cubicBezTo>
                    <a:pt x="252" y="792"/>
                    <a:pt x="252" y="792"/>
                    <a:pt x="252" y="792"/>
                  </a:cubicBezTo>
                  <a:cubicBezTo>
                    <a:pt x="362" y="778"/>
                    <a:pt x="448" y="684"/>
                    <a:pt x="448" y="570"/>
                  </a:cubicBezTo>
                  <a:cubicBezTo>
                    <a:pt x="448" y="224"/>
                    <a:pt x="448" y="224"/>
                    <a:pt x="448" y="224"/>
                  </a:cubicBezTo>
                  <a:cubicBezTo>
                    <a:pt x="448" y="100"/>
                    <a:pt x="347"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chemeClr val="accent2"/>
            </a:solidFill>
            <a:ln>
              <a:noFill/>
            </a:ln>
          </p:spPr>
          <p:txBody>
            <a:bodyPr vert="horz" wrap="square" lIns="182901" tIns="91451" rIns="182901" bIns="548704" numCol="1" anchor="b" anchorCtr="0" compatLnSpc="1">
              <a:prstTxWarp prst="textNoShape">
                <a:avLst/>
              </a:prstTxWarp>
            </a:bodyPr>
            <a:lstStyle/>
            <a:p>
              <a:pPr algn="ctr"/>
              <a:endParaRPr lang="id-ID" sz="8001" dirty="0">
                <a:solidFill>
                  <a:srgbClr val="FFFFFF"/>
                </a:solidFill>
              </a:endParaRPr>
            </a:p>
          </p:txBody>
        </p:sp>
      </p:grpSp>
      <p:grpSp>
        <p:nvGrpSpPr>
          <p:cNvPr id="8" name="Group 7"/>
          <p:cNvGrpSpPr/>
          <p:nvPr/>
        </p:nvGrpSpPr>
        <p:grpSpPr>
          <a:xfrm>
            <a:off x="13510484" y="3762539"/>
            <a:ext cx="2655623" cy="5127487"/>
            <a:chOff x="6658156" y="1859503"/>
            <a:chExt cx="1422400" cy="2746375"/>
          </a:xfrm>
        </p:grpSpPr>
        <p:sp>
          <p:nvSpPr>
            <p:cNvPr id="77" name="Freeform 43"/>
            <p:cNvSpPr>
              <a:spLocks/>
            </p:cNvSpPr>
            <p:nvPr/>
          </p:nvSpPr>
          <p:spPr bwMode="auto">
            <a:xfrm>
              <a:off x="7253727" y="4231228"/>
              <a:ext cx="231775" cy="374650"/>
            </a:xfrm>
            <a:custGeom>
              <a:avLst/>
              <a:gdLst>
                <a:gd name="T0" fmla="*/ 53 w 73"/>
                <a:gd name="T1" fmla="*/ 0 h 118"/>
                <a:gd name="T2" fmla="*/ 53 w 73"/>
                <a:gd name="T3" fmla="*/ 71 h 118"/>
                <a:gd name="T4" fmla="*/ 69 w 73"/>
                <a:gd name="T5" fmla="*/ 71 h 118"/>
                <a:gd name="T6" fmla="*/ 72 w 73"/>
                <a:gd name="T7" fmla="*/ 73 h 118"/>
                <a:gd name="T8" fmla="*/ 72 w 73"/>
                <a:gd name="T9" fmla="*/ 77 h 118"/>
                <a:gd name="T10" fmla="*/ 36 w 73"/>
                <a:gd name="T11" fmla="*/ 118 h 118"/>
                <a:gd name="T12" fmla="*/ 1 w 73"/>
                <a:gd name="T13" fmla="*/ 77 h 118"/>
                <a:gd name="T14" fmla="*/ 0 w 73"/>
                <a:gd name="T15" fmla="*/ 73 h 118"/>
                <a:gd name="T16" fmla="*/ 4 w 73"/>
                <a:gd name="T17" fmla="*/ 71 h 118"/>
                <a:gd name="T18" fmla="*/ 20 w 73"/>
                <a:gd name="T19" fmla="*/ 71 h 118"/>
                <a:gd name="T20" fmla="*/ 20 w 73"/>
                <a:gd name="T21" fmla="*/ 0 h 118"/>
                <a:gd name="T22" fmla="*/ 53 w 73"/>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8">
                  <a:moveTo>
                    <a:pt x="53" y="0"/>
                  </a:moveTo>
                  <a:cubicBezTo>
                    <a:pt x="53" y="71"/>
                    <a:pt x="53" y="71"/>
                    <a:pt x="53" y="71"/>
                  </a:cubicBezTo>
                  <a:cubicBezTo>
                    <a:pt x="69" y="71"/>
                    <a:pt x="69" y="71"/>
                    <a:pt x="69" y="71"/>
                  </a:cubicBezTo>
                  <a:cubicBezTo>
                    <a:pt x="70" y="71"/>
                    <a:pt x="72" y="72"/>
                    <a:pt x="72" y="73"/>
                  </a:cubicBezTo>
                  <a:cubicBezTo>
                    <a:pt x="73" y="75"/>
                    <a:pt x="73" y="76"/>
                    <a:pt x="72" y="77"/>
                  </a:cubicBezTo>
                  <a:cubicBezTo>
                    <a:pt x="36" y="118"/>
                    <a:pt x="36" y="118"/>
                    <a:pt x="36" y="118"/>
                  </a:cubicBezTo>
                  <a:cubicBezTo>
                    <a:pt x="1" y="77"/>
                    <a:pt x="1" y="77"/>
                    <a:pt x="1" y="77"/>
                  </a:cubicBezTo>
                  <a:cubicBezTo>
                    <a:pt x="0" y="76"/>
                    <a:pt x="0" y="75"/>
                    <a:pt x="0" y="73"/>
                  </a:cubicBezTo>
                  <a:cubicBezTo>
                    <a:pt x="1" y="72"/>
                    <a:pt x="2" y="71"/>
                    <a:pt x="4" y="71"/>
                  </a:cubicBezTo>
                  <a:cubicBezTo>
                    <a:pt x="20" y="71"/>
                    <a:pt x="20" y="71"/>
                    <a:pt x="20" y="71"/>
                  </a:cubicBezTo>
                  <a:cubicBezTo>
                    <a:pt x="20" y="0"/>
                    <a:pt x="20" y="0"/>
                    <a:pt x="20" y="0"/>
                  </a:cubicBezTo>
                  <a:lnTo>
                    <a:pt x="53" y="0"/>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algn="ctr"/>
              <a:endParaRPr lang="en-US" sz="3600" spc="-60"/>
            </a:p>
          </p:txBody>
        </p:sp>
        <p:sp>
          <p:nvSpPr>
            <p:cNvPr id="78" name="Freeform 44"/>
            <p:cNvSpPr>
              <a:spLocks/>
            </p:cNvSpPr>
            <p:nvPr/>
          </p:nvSpPr>
          <p:spPr bwMode="auto">
            <a:xfrm>
              <a:off x="7317227" y="4231228"/>
              <a:ext cx="104775" cy="79375"/>
            </a:xfrm>
            <a:custGeom>
              <a:avLst/>
              <a:gdLst>
                <a:gd name="T0" fmla="*/ 33 w 33"/>
                <a:gd name="T1" fmla="*/ 0 h 25"/>
                <a:gd name="T2" fmla="*/ 33 w 33"/>
                <a:gd name="T3" fmla="*/ 25 h 25"/>
                <a:gd name="T4" fmla="*/ 16 w 33"/>
                <a:gd name="T5" fmla="*/ 20 h 25"/>
                <a:gd name="T6" fmla="*/ 0 w 33"/>
                <a:gd name="T7" fmla="*/ 25 h 25"/>
                <a:gd name="T8" fmla="*/ 0 w 33"/>
                <a:gd name="T9" fmla="*/ 0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33" y="25"/>
                    <a:pt x="33" y="25"/>
                    <a:pt x="33" y="25"/>
                  </a:cubicBezTo>
                  <a:cubicBezTo>
                    <a:pt x="28" y="22"/>
                    <a:pt x="22" y="20"/>
                    <a:pt x="16" y="20"/>
                  </a:cubicBezTo>
                  <a:cubicBezTo>
                    <a:pt x="10" y="20"/>
                    <a:pt x="5" y="22"/>
                    <a:pt x="0" y="25"/>
                  </a:cubicBezTo>
                  <a:cubicBezTo>
                    <a:pt x="0" y="0"/>
                    <a:pt x="0" y="0"/>
                    <a:pt x="0" y="0"/>
                  </a:cubicBezTo>
                  <a:lnTo>
                    <a:pt x="33" y="0"/>
                  </a:lnTo>
                  <a:close/>
                </a:path>
              </a:pathLst>
            </a:custGeom>
            <a:solidFill>
              <a:schemeClr val="accent4">
                <a:lumMod val="50000"/>
                <a:alpha val="50000"/>
              </a:schemeClr>
            </a:solidFill>
            <a:ln>
              <a:noFill/>
            </a:ln>
          </p:spPr>
          <p:txBody>
            <a:bodyPr vert="horz" wrap="square" lIns="182901" tIns="91451" rIns="182901" bIns="91451" numCol="1" anchor="t" anchorCtr="0" compatLnSpc="1">
              <a:prstTxWarp prst="textNoShape">
                <a:avLst/>
              </a:prstTxWarp>
            </a:bodyPr>
            <a:lstStyle/>
            <a:p>
              <a:pPr algn="ctr"/>
              <a:endParaRPr lang="en-US" sz="3600" spc="-60"/>
            </a:p>
          </p:txBody>
        </p:sp>
        <p:sp>
          <p:nvSpPr>
            <p:cNvPr id="79" name="Freeform 45"/>
            <p:cNvSpPr>
              <a:spLocks noEditPoints="1"/>
            </p:cNvSpPr>
            <p:nvPr/>
          </p:nvSpPr>
          <p:spPr bwMode="auto">
            <a:xfrm>
              <a:off x="6658156" y="1859503"/>
              <a:ext cx="1422400" cy="2514600"/>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1" y="0"/>
                    <a:pt x="0" y="100"/>
                    <a:pt x="0" y="224"/>
                  </a:cubicBezTo>
                  <a:cubicBezTo>
                    <a:pt x="0" y="570"/>
                    <a:pt x="0" y="570"/>
                    <a:pt x="0" y="570"/>
                  </a:cubicBezTo>
                  <a:cubicBezTo>
                    <a:pt x="0" y="684"/>
                    <a:pt x="86" y="778"/>
                    <a:pt x="196" y="792"/>
                  </a:cubicBezTo>
                  <a:cubicBezTo>
                    <a:pt x="196" y="777"/>
                    <a:pt x="196" y="777"/>
                    <a:pt x="196" y="777"/>
                  </a:cubicBezTo>
                  <a:cubicBezTo>
                    <a:pt x="196" y="761"/>
                    <a:pt x="209" y="749"/>
                    <a:pt x="224" y="749"/>
                  </a:cubicBezTo>
                  <a:cubicBezTo>
                    <a:pt x="240" y="749"/>
                    <a:pt x="252" y="761"/>
                    <a:pt x="252" y="777"/>
                  </a:cubicBezTo>
                  <a:cubicBezTo>
                    <a:pt x="252" y="792"/>
                    <a:pt x="252" y="792"/>
                    <a:pt x="252" y="792"/>
                  </a:cubicBezTo>
                  <a:cubicBezTo>
                    <a:pt x="363" y="778"/>
                    <a:pt x="448" y="684"/>
                    <a:pt x="448" y="570"/>
                  </a:cubicBezTo>
                  <a:cubicBezTo>
                    <a:pt x="448" y="224"/>
                    <a:pt x="448" y="224"/>
                    <a:pt x="448" y="224"/>
                  </a:cubicBezTo>
                  <a:cubicBezTo>
                    <a:pt x="448" y="100"/>
                    <a:pt x="348"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chemeClr val="accent4"/>
            </a:solidFill>
            <a:ln>
              <a:noFill/>
            </a:ln>
          </p:spPr>
          <p:txBody>
            <a:bodyPr vert="horz" wrap="square" lIns="182901" tIns="91451" rIns="182901" bIns="548704" numCol="1" anchor="b" anchorCtr="0" compatLnSpc="1">
              <a:prstTxWarp prst="textNoShape">
                <a:avLst/>
              </a:prstTxWarp>
            </a:bodyPr>
            <a:lstStyle/>
            <a:p>
              <a:pPr algn="ctr"/>
              <a:endParaRPr lang="id-ID" sz="8001" dirty="0">
                <a:solidFill>
                  <a:srgbClr val="FFFFFF"/>
                </a:solidFill>
              </a:endParaRPr>
            </a:p>
          </p:txBody>
        </p:sp>
      </p:grpSp>
      <p:grpSp>
        <p:nvGrpSpPr>
          <p:cNvPr id="9" name="Group 8"/>
          <p:cNvGrpSpPr/>
          <p:nvPr/>
        </p:nvGrpSpPr>
        <p:grpSpPr>
          <a:xfrm>
            <a:off x="18801452" y="3762539"/>
            <a:ext cx="2655623" cy="5127487"/>
            <a:chOff x="9303334" y="1859503"/>
            <a:chExt cx="1422400" cy="2746375"/>
          </a:xfrm>
        </p:grpSpPr>
        <p:sp>
          <p:nvSpPr>
            <p:cNvPr id="81" name="Freeform 46"/>
            <p:cNvSpPr>
              <a:spLocks/>
            </p:cNvSpPr>
            <p:nvPr/>
          </p:nvSpPr>
          <p:spPr bwMode="auto">
            <a:xfrm>
              <a:off x="9900234" y="4231228"/>
              <a:ext cx="228600" cy="374650"/>
            </a:xfrm>
            <a:custGeom>
              <a:avLst/>
              <a:gdLst>
                <a:gd name="T0" fmla="*/ 52 w 72"/>
                <a:gd name="T1" fmla="*/ 0 h 118"/>
                <a:gd name="T2" fmla="*/ 52 w 72"/>
                <a:gd name="T3" fmla="*/ 71 h 118"/>
                <a:gd name="T4" fmla="*/ 69 w 72"/>
                <a:gd name="T5" fmla="*/ 71 h 118"/>
                <a:gd name="T6" fmla="*/ 72 w 72"/>
                <a:gd name="T7" fmla="*/ 73 h 118"/>
                <a:gd name="T8" fmla="*/ 71 w 72"/>
                <a:gd name="T9" fmla="*/ 77 h 118"/>
                <a:gd name="T10" fmla="*/ 36 w 72"/>
                <a:gd name="T11" fmla="*/ 118 h 118"/>
                <a:gd name="T12" fmla="*/ 1 w 72"/>
                <a:gd name="T13" fmla="*/ 77 h 118"/>
                <a:gd name="T14" fmla="*/ 0 w 72"/>
                <a:gd name="T15" fmla="*/ 73 h 118"/>
                <a:gd name="T16" fmla="*/ 3 w 72"/>
                <a:gd name="T17" fmla="*/ 71 h 118"/>
                <a:gd name="T18" fmla="*/ 20 w 72"/>
                <a:gd name="T19" fmla="*/ 71 h 118"/>
                <a:gd name="T20" fmla="*/ 20 w 72"/>
                <a:gd name="T21" fmla="*/ 0 h 118"/>
                <a:gd name="T22" fmla="*/ 52 w 72"/>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8">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8"/>
                    <a:pt x="36" y="118"/>
                    <a:pt x="36" y="118"/>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lnTo>
                    <a:pt x="52" y="0"/>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algn="ctr"/>
              <a:endParaRPr lang="en-US" sz="3600" spc="-60"/>
            </a:p>
          </p:txBody>
        </p:sp>
        <p:sp>
          <p:nvSpPr>
            <p:cNvPr id="82" name="Freeform 47"/>
            <p:cNvSpPr>
              <a:spLocks/>
            </p:cNvSpPr>
            <p:nvPr/>
          </p:nvSpPr>
          <p:spPr bwMode="auto">
            <a:xfrm>
              <a:off x="9963734" y="4231228"/>
              <a:ext cx="101600" cy="79375"/>
            </a:xfrm>
            <a:custGeom>
              <a:avLst/>
              <a:gdLst>
                <a:gd name="T0" fmla="*/ 32 w 32"/>
                <a:gd name="T1" fmla="*/ 0 h 25"/>
                <a:gd name="T2" fmla="*/ 32 w 32"/>
                <a:gd name="T3" fmla="*/ 25 h 25"/>
                <a:gd name="T4" fmla="*/ 16 w 32"/>
                <a:gd name="T5" fmla="*/ 20 h 25"/>
                <a:gd name="T6" fmla="*/ 0 w 32"/>
                <a:gd name="T7" fmla="*/ 25 h 25"/>
                <a:gd name="T8" fmla="*/ 0 w 32"/>
                <a:gd name="T9" fmla="*/ 0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32" y="25"/>
                    <a:pt x="32" y="25"/>
                    <a:pt x="32" y="25"/>
                  </a:cubicBezTo>
                  <a:cubicBezTo>
                    <a:pt x="28" y="22"/>
                    <a:pt x="22" y="20"/>
                    <a:pt x="16" y="20"/>
                  </a:cubicBezTo>
                  <a:cubicBezTo>
                    <a:pt x="10" y="20"/>
                    <a:pt x="4" y="22"/>
                    <a:pt x="0" y="25"/>
                  </a:cubicBezTo>
                  <a:cubicBezTo>
                    <a:pt x="0" y="0"/>
                    <a:pt x="0" y="0"/>
                    <a:pt x="0" y="0"/>
                  </a:cubicBezTo>
                  <a:lnTo>
                    <a:pt x="32" y="0"/>
                  </a:lnTo>
                  <a:close/>
                </a:path>
              </a:pathLst>
            </a:custGeom>
            <a:solidFill>
              <a:schemeClr val="accent6">
                <a:lumMod val="50000"/>
                <a:alpha val="50000"/>
              </a:schemeClr>
            </a:solidFill>
            <a:ln>
              <a:noFill/>
            </a:ln>
          </p:spPr>
          <p:txBody>
            <a:bodyPr vert="horz" wrap="square" lIns="182901" tIns="91451" rIns="182901" bIns="91451" numCol="1" anchor="t" anchorCtr="0" compatLnSpc="1">
              <a:prstTxWarp prst="textNoShape">
                <a:avLst/>
              </a:prstTxWarp>
            </a:bodyPr>
            <a:lstStyle/>
            <a:p>
              <a:pPr algn="ctr"/>
              <a:endParaRPr lang="en-US" sz="3600" spc="-60"/>
            </a:p>
          </p:txBody>
        </p:sp>
        <p:sp>
          <p:nvSpPr>
            <p:cNvPr id="83" name="Freeform 82"/>
            <p:cNvSpPr>
              <a:spLocks noEditPoints="1"/>
            </p:cNvSpPr>
            <p:nvPr/>
          </p:nvSpPr>
          <p:spPr bwMode="auto">
            <a:xfrm>
              <a:off x="9303334" y="1859503"/>
              <a:ext cx="1422400" cy="2514600"/>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0" y="0"/>
                    <a:pt x="0" y="100"/>
                    <a:pt x="0" y="224"/>
                  </a:cubicBezTo>
                  <a:cubicBezTo>
                    <a:pt x="0" y="570"/>
                    <a:pt x="0" y="570"/>
                    <a:pt x="0" y="570"/>
                  </a:cubicBezTo>
                  <a:cubicBezTo>
                    <a:pt x="0" y="684"/>
                    <a:pt x="86" y="778"/>
                    <a:pt x="196" y="792"/>
                  </a:cubicBezTo>
                  <a:cubicBezTo>
                    <a:pt x="196" y="777"/>
                    <a:pt x="196" y="777"/>
                    <a:pt x="196" y="777"/>
                  </a:cubicBezTo>
                  <a:cubicBezTo>
                    <a:pt x="196" y="761"/>
                    <a:pt x="209" y="749"/>
                    <a:pt x="224" y="749"/>
                  </a:cubicBezTo>
                  <a:cubicBezTo>
                    <a:pt x="239" y="749"/>
                    <a:pt x="252" y="761"/>
                    <a:pt x="252" y="777"/>
                  </a:cubicBezTo>
                  <a:cubicBezTo>
                    <a:pt x="252" y="792"/>
                    <a:pt x="252" y="792"/>
                    <a:pt x="252" y="792"/>
                  </a:cubicBezTo>
                  <a:cubicBezTo>
                    <a:pt x="362" y="778"/>
                    <a:pt x="448" y="684"/>
                    <a:pt x="448" y="570"/>
                  </a:cubicBezTo>
                  <a:cubicBezTo>
                    <a:pt x="448" y="224"/>
                    <a:pt x="448" y="224"/>
                    <a:pt x="448" y="224"/>
                  </a:cubicBezTo>
                  <a:cubicBezTo>
                    <a:pt x="448" y="100"/>
                    <a:pt x="348"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chemeClr val="accent6"/>
            </a:solidFill>
            <a:ln>
              <a:noFill/>
            </a:ln>
          </p:spPr>
          <p:txBody>
            <a:bodyPr vert="horz" wrap="square" lIns="182901" tIns="91451" rIns="182901" bIns="548704" numCol="1" anchor="b" anchorCtr="0" compatLnSpc="1">
              <a:prstTxWarp prst="textNoShape">
                <a:avLst/>
              </a:prstTxWarp>
            </a:bodyPr>
            <a:lstStyle/>
            <a:p>
              <a:pPr algn="ctr"/>
              <a:endParaRPr lang="id-ID" sz="8001" dirty="0">
                <a:solidFill>
                  <a:srgbClr val="FFFFFF"/>
                </a:solidFill>
              </a:endParaRPr>
            </a:p>
          </p:txBody>
        </p:sp>
      </p:grpSp>
      <p:sp>
        <p:nvSpPr>
          <p:cNvPr id="89" name="TextBox 88"/>
          <p:cNvSpPr txBox="1"/>
          <p:nvPr/>
        </p:nvSpPr>
        <p:spPr>
          <a:xfrm>
            <a:off x="2531072" y="9357985"/>
            <a:ext cx="3323731" cy="584843"/>
          </a:xfrm>
          <a:prstGeom prst="rect">
            <a:avLst/>
          </a:prstGeom>
          <a:noFill/>
        </p:spPr>
        <p:txBody>
          <a:bodyPr wrap="none" rtlCol="0">
            <a:spAutoFit/>
          </a:bodyPr>
          <a:lstStyle/>
          <a:p>
            <a:pPr algn="ctr"/>
            <a:r>
              <a:rPr lang="en-US" sz="3200" dirty="0">
                <a:solidFill>
                  <a:schemeClr val="bg1"/>
                </a:solidFill>
              </a:rPr>
              <a:t>Insert title here</a:t>
            </a:r>
          </a:p>
        </p:txBody>
      </p:sp>
      <p:sp>
        <p:nvSpPr>
          <p:cNvPr id="90" name="TextBox 89"/>
          <p:cNvSpPr txBox="1"/>
          <p:nvPr/>
        </p:nvSpPr>
        <p:spPr>
          <a:xfrm>
            <a:off x="1797584" y="10054834"/>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91" name="TextBox 90"/>
          <p:cNvSpPr txBox="1"/>
          <p:nvPr/>
        </p:nvSpPr>
        <p:spPr>
          <a:xfrm>
            <a:off x="7821522" y="9357985"/>
            <a:ext cx="3323731" cy="584843"/>
          </a:xfrm>
          <a:prstGeom prst="rect">
            <a:avLst/>
          </a:prstGeom>
          <a:noFill/>
        </p:spPr>
        <p:txBody>
          <a:bodyPr wrap="none" rtlCol="0">
            <a:spAutoFit/>
          </a:bodyPr>
          <a:lstStyle/>
          <a:p>
            <a:pPr algn="ctr"/>
            <a:r>
              <a:rPr lang="en-US" sz="3200" dirty="0">
                <a:solidFill>
                  <a:schemeClr val="bg1"/>
                </a:solidFill>
              </a:rPr>
              <a:t>Insert title here</a:t>
            </a:r>
          </a:p>
        </p:txBody>
      </p:sp>
      <p:sp>
        <p:nvSpPr>
          <p:cNvPr id="92" name="TextBox 91"/>
          <p:cNvSpPr txBox="1"/>
          <p:nvPr/>
        </p:nvSpPr>
        <p:spPr>
          <a:xfrm>
            <a:off x="7088034" y="10054834"/>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93" name="TextBox 92"/>
          <p:cNvSpPr txBox="1"/>
          <p:nvPr/>
        </p:nvSpPr>
        <p:spPr>
          <a:xfrm>
            <a:off x="13111972" y="9357985"/>
            <a:ext cx="3323731" cy="584843"/>
          </a:xfrm>
          <a:prstGeom prst="rect">
            <a:avLst/>
          </a:prstGeom>
          <a:noFill/>
        </p:spPr>
        <p:txBody>
          <a:bodyPr wrap="none" rtlCol="0">
            <a:spAutoFit/>
          </a:bodyPr>
          <a:lstStyle/>
          <a:p>
            <a:pPr algn="ctr"/>
            <a:r>
              <a:rPr lang="en-US" sz="3200" dirty="0">
                <a:solidFill>
                  <a:schemeClr val="bg1"/>
                </a:solidFill>
              </a:rPr>
              <a:t>Insert title here</a:t>
            </a:r>
          </a:p>
        </p:txBody>
      </p:sp>
      <p:sp>
        <p:nvSpPr>
          <p:cNvPr id="94" name="TextBox 93"/>
          <p:cNvSpPr txBox="1"/>
          <p:nvPr/>
        </p:nvSpPr>
        <p:spPr>
          <a:xfrm>
            <a:off x="12378485" y="10054834"/>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95" name="TextBox 94"/>
          <p:cNvSpPr txBox="1"/>
          <p:nvPr/>
        </p:nvSpPr>
        <p:spPr>
          <a:xfrm>
            <a:off x="18402424" y="9357985"/>
            <a:ext cx="3323731" cy="584843"/>
          </a:xfrm>
          <a:prstGeom prst="rect">
            <a:avLst/>
          </a:prstGeom>
          <a:noFill/>
        </p:spPr>
        <p:txBody>
          <a:bodyPr wrap="none" rtlCol="0">
            <a:spAutoFit/>
          </a:bodyPr>
          <a:lstStyle/>
          <a:p>
            <a:pPr algn="ctr"/>
            <a:r>
              <a:rPr lang="en-US" sz="3200" dirty="0">
                <a:solidFill>
                  <a:schemeClr val="bg1"/>
                </a:solidFill>
              </a:rPr>
              <a:t>Insert title here</a:t>
            </a:r>
          </a:p>
        </p:txBody>
      </p:sp>
      <p:sp>
        <p:nvSpPr>
          <p:cNvPr id="96" name="TextBox 95"/>
          <p:cNvSpPr txBox="1"/>
          <p:nvPr/>
        </p:nvSpPr>
        <p:spPr>
          <a:xfrm>
            <a:off x="17668937" y="10054834"/>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14" name="TextBox 13"/>
          <p:cNvSpPr txBox="1"/>
          <p:nvPr/>
        </p:nvSpPr>
        <p:spPr>
          <a:xfrm>
            <a:off x="3750402" y="4465035"/>
            <a:ext cx="1015021" cy="1077346"/>
          </a:xfrm>
          <a:prstGeom prst="rect">
            <a:avLst/>
          </a:prstGeom>
          <a:noFill/>
        </p:spPr>
        <p:txBody>
          <a:bodyPr wrap="none" rtlCol="0">
            <a:spAutoFit/>
          </a:bodyPr>
          <a:lstStyle/>
          <a:p>
            <a:pPr algn="ctr"/>
            <a:r>
              <a:rPr lang="en-US" sz="6401" dirty="0">
                <a:solidFill>
                  <a:schemeClr val="tx2"/>
                </a:solidFill>
              </a:rPr>
              <a:t>01</a:t>
            </a:r>
          </a:p>
        </p:txBody>
      </p:sp>
      <p:sp>
        <p:nvSpPr>
          <p:cNvPr id="97" name="TextBox 96"/>
          <p:cNvSpPr txBox="1"/>
          <p:nvPr/>
        </p:nvSpPr>
        <p:spPr>
          <a:xfrm>
            <a:off x="8930740" y="4465035"/>
            <a:ext cx="1233173" cy="1077471"/>
          </a:xfrm>
          <a:prstGeom prst="rect">
            <a:avLst/>
          </a:prstGeom>
          <a:noFill/>
        </p:spPr>
        <p:txBody>
          <a:bodyPr wrap="none" rtlCol="0">
            <a:spAutoFit/>
          </a:bodyPr>
          <a:lstStyle/>
          <a:p>
            <a:pPr algn="ctr"/>
            <a:r>
              <a:rPr lang="en-US" sz="6401" dirty="0">
                <a:solidFill>
                  <a:schemeClr val="accent2"/>
                </a:solidFill>
              </a:rPr>
              <a:t>02</a:t>
            </a:r>
          </a:p>
        </p:txBody>
      </p:sp>
      <p:sp>
        <p:nvSpPr>
          <p:cNvPr id="98" name="TextBox 97"/>
          <p:cNvSpPr txBox="1"/>
          <p:nvPr/>
        </p:nvSpPr>
        <p:spPr>
          <a:xfrm>
            <a:off x="14226518" y="4465035"/>
            <a:ext cx="1223554" cy="1077471"/>
          </a:xfrm>
          <a:prstGeom prst="rect">
            <a:avLst/>
          </a:prstGeom>
          <a:noFill/>
        </p:spPr>
        <p:txBody>
          <a:bodyPr wrap="none" rtlCol="0">
            <a:spAutoFit/>
          </a:bodyPr>
          <a:lstStyle/>
          <a:p>
            <a:pPr algn="ctr"/>
            <a:r>
              <a:rPr lang="en-US" sz="6401" dirty="0">
                <a:solidFill>
                  <a:schemeClr val="accent4"/>
                </a:solidFill>
              </a:rPr>
              <a:t>03</a:t>
            </a:r>
          </a:p>
        </p:txBody>
      </p:sp>
      <p:sp>
        <p:nvSpPr>
          <p:cNvPr id="99" name="TextBox 98"/>
          <p:cNvSpPr txBox="1"/>
          <p:nvPr/>
        </p:nvSpPr>
        <p:spPr>
          <a:xfrm>
            <a:off x="19498324" y="4465035"/>
            <a:ext cx="1261884" cy="1077346"/>
          </a:xfrm>
          <a:prstGeom prst="rect">
            <a:avLst/>
          </a:prstGeom>
          <a:noFill/>
        </p:spPr>
        <p:txBody>
          <a:bodyPr wrap="none" rtlCol="0">
            <a:spAutoFit/>
          </a:bodyPr>
          <a:lstStyle/>
          <a:p>
            <a:pPr algn="ctr"/>
            <a:r>
              <a:rPr lang="en-US" sz="6401" dirty="0">
                <a:solidFill>
                  <a:schemeClr val="accent6"/>
                </a:solidFill>
              </a:rPr>
              <a:t>04</a:t>
            </a:r>
          </a:p>
        </p:txBody>
      </p:sp>
      <p:sp>
        <p:nvSpPr>
          <p:cNvPr id="100" name="TextBox 99"/>
          <p:cNvSpPr txBox="1"/>
          <p:nvPr/>
        </p:nvSpPr>
        <p:spPr>
          <a:xfrm>
            <a:off x="4165547" y="6392678"/>
            <a:ext cx="184731" cy="1200457"/>
          </a:xfrm>
          <a:prstGeom prst="rect">
            <a:avLst/>
          </a:prstGeom>
          <a:noFill/>
        </p:spPr>
        <p:txBody>
          <a:bodyPr wrap="none" rtlCol="0">
            <a:spAutoFit/>
          </a:bodyPr>
          <a:lstStyle/>
          <a:p>
            <a:pPr algn="ctr"/>
            <a:r>
              <a:rPr lang="en-US" sz="7201" dirty="0">
                <a:solidFill>
                  <a:srgbClr val="FFFFFF"/>
                </a:solidFill>
              </a:rPr>
              <a:t></a:t>
            </a:r>
          </a:p>
        </p:txBody>
      </p:sp>
      <p:sp>
        <p:nvSpPr>
          <p:cNvPr id="101" name="TextBox 100"/>
          <p:cNvSpPr txBox="1"/>
          <p:nvPr/>
        </p:nvSpPr>
        <p:spPr>
          <a:xfrm>
            <a:off x="9454961" y="6392678"/>
            <a:ext cx="184731" cy="1200457"/>
          </a:xfrm>
          <a:prstGeom prst="rect">
            <a:avLst/>
          </a:prstGeom>
          <a:noFill/>
        </p:spPr>
        <p:txBody>
          <a:bodyPr wrap="none" rtlCol="0">
            <a:spAutoFit/>
          </a:bodyPr>
          <a:lstStyle/>
          <a:p>
            <a:pPr algn="ctr"/>
            <a:r>
              <a:rPr lang="en-US" sz="7201" dirty="0">
                <a:solidFill>
                  <a:srgbClr val="FFFFFF"/>
                </a:solidFill>
              </a:rPr>
              <a:t></a:t>
            </a:r>
          </a:p>
        </p:txBody>
      </p:sp>
      <p:sp>
        <p:nvSpPr>
          <p:cNvPr id="102" name="TextBox 101"/>
          <p:cNvSpPr txBox="1"/>
          <p:nvPr/>
        </p:nvSpPr>
        <p:spPr>
          <a:xfrm>
            <a:off x="14745932" y="6392678"/>
            <a:ext cx="184731" cy="1200457"/>
          </a:xfrm>
          <a:prstGeom prst="rect">
            <a:avLst/>
          </a:prstGeom>
          <a:noFill/>
        </p:spPr>
        <p:txBody>
          <a:bodyPr wrap="none" rtlCol="0">
            <a:spAutoFit/>
          </a:bodyPr>
          <a:lstStyle/>
          <a:p>
            <a:pPr algn="ctr"/>
            <a:r>
              <a:rPr lang="en-US" sz="7201" dirty="0">
                <a:solidFill>
                  <a:srgbClr val="FFFFFF"/>
                </a:solidFill>
              </a:rPr>
              <a:t></a:t>
            </a:r>
          </a:p>
        </p:txBody>
      </p:sp>
      <p:sp>
        <p:nvSpPr>
          <p:cNvPr id="103" name="TextBox 102"/>
          <p:cNvSpPr txBox="1"/>
          <p:nvPr/>
        </p:nvSpPr>
        <p:spPr>
          <a:xfrm>
            <a:off x="20036900" y="6392678"/>
            <a:ext cx="184731" cy="1200457"/>
          </a:xfrm>
          <a:prstGeom prst="rect">
            <a:avLst/>
          </a:prstGeom>
          <a:noFill/>
        </p:spPr>
        <p:txBody>
          <a:bodyPr wrap="none" rtlCol="0">
            <a:spAutoFit/>
          </a:bodyPr>
          <a:lstStyle/>
          <a:p>
            <a:pPr algn="ctr"/>
            <a:r>
              <a:rPr lang="en-US" sz="7201" dirty="0">
                <a:solidFill>
                  <a:srgbClr val="FFFFFF"/>
                </a:solidFill>
              </a:rPr>
              <a:t></a:t>
            </a:r>
          </a:p>
        </p:txBody>
      </p:sp>
      <p:sp>
        <p:nvSpPr>
          <p:cNvPr id="3" name="Title 2">
            <a:extLst>
              <a:ext uri="{FF2B5EF4-FFF2-40B4-BE49-F238E27FC236}">
                <a16:creationId xmlns:a16="http://schemas.microsoft.com/office/drawing/2014/main" id="{22A39344-8A6F-4BF5-A05A-BE60BE1B74AA}"/>
              </a:ext>
            </a:extLst>
          </p:cNvPr>
          <p:cNvSpPr>
            <a:spLocks noGrp="1"/>
          </p:cNvSpPr>
          <p:nvPr>
            <p:ph type="title"/>
          </p:nvPr>
        </p:nvSpPr>
        <p:spPr/>
        <p:txBody>
          <a:bodyPr/>
          <a:lstStyle/>
          <a:p>
            <a:r>
              <a:rPr lang="en-US" dirty="0"/>
              <a:t>TITLE HERE </a:t>
            </a:r>
          </a:p>
        </p:txBody>
      </p:sp>
    </p:spTree>
    <p:extLst>
      <p:ext uri="{BB962C8B-B14F-4D97-AF65-F5344CB8AC3E}">
        <p14:creationId xmlns:p14="http://schemas.microsoft.com/office/powerpoint/2010/main" val="328128507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8122923" y="4165927"/>
            <a:ext cx="8137156" cy="7367983"/>
            <a:chOff x="4135367" y="2166264"/>
            <a:chExt cx="3921266" cy="3550604"/>
          </a:xfrm>
        </p:grpSpPr>
        <p:sp>
          <p:nvSpPr>
            <p:cNvPr id="31" name="Freeform 30"/>
            <p:cNvSpPr>
              <a:spLocks noEditPoints="1"/>
            </p:cNvSpPr>
            <p:nvPr/>
          </p:nvSpPr>
          <p:spPr bwMode="auto">
            <a:xfrm>
              <a:off x="4266207" y="2429566"/>
              <a:ext cx="3790426" cy="3287302"/>
            </a:xfrm>
            <a:custGeom>
              <a:avLst/>
              <a:gdLst>
                <a:gd name="T0" fmla="*/ 422 w 941"/>
                <a:gd name="T1" fmla="*/ 671 h 816"/>
                <a:gd name="T2" fmla="*/ 401 w 941"/>
                <a:gd name="T3" fmla="*/ 669 h 816"/>
                <a:gd name="T4" fmla="*/ 397 w 941"/>
                <a:gd name="T5" fmla="*/ 668 h 816"/>
                <a:gd name="T6" fmla="*/ 374 w 941"/>
                <a:gd name="T7" fmla="*/ 660 h 816"/>
                <a:gd name="T8" fmla="*/ 246 w 941"/>
                <a:gd name="T9" fmla="*/ 559 h 816"/>
                <a:gd name="T10" fmla="*/ 296 w 941"/>
                <a:gd name="T11" fmla="*/ 419 h 816"/>
                <a:gd name="T12" fmla="*/ 438 w 941"/>
                <a:gd name="T13" fmla="*/ 273 h 816"/>
                <a:gd name="T14" fmla="*/ 443 w 941"/>
                <a:gd name="T15" fmla="*/ 181 h 816"/>
                <a:gd name="T16" fmla="*/ 516 w 941"/>
                <a:gd name="T17" fmla="*/ 145 h 816"/>
                <a:gd name="T18" fmla="*/ 540 w 941"/>
                <a:gd name="T19" fmla="*/ 149 h 816"/>
                <a:gd name="T20" fmla="*/ 564 w 941"/>
                <a:gd name="T21" fmla="*/ 156 h 816"/>
                <a:gd name="T22" fmla="*/ 590 w 941"/>
                <a:gd name="T23" fmla="*/ 168 h 816"/>
                <a:gd name="T24" fmla="*/ 692 w 941"/>
                <a:gd name="T25" fmla="*/ 257 h 816"/>
                <a:gd name="T26" fmla="*/ 642 w 941"/>
                <a:gd name="T27" fmla="*/ 397 h 816"/>
                <a:gd name="T28" fmla="*/ 504 w 941"/>
                <a:gd name="T29" fmla="*/ 530 h 816"/>
                <a:gd name="T30" fmla="*/ 495 w 941"/>
                <a:gd name="T31" fmla="*/ 635 h 816"/>
                <a:gd name="T32" fmla="*/ 422 w 941"/>
                <a:gd name="T33" fmla="*/ 671 h 816"/>
                <a:gd name="T34" fmla="*/ 231 w 941"/>
                <a:gd name="T35" fmla="*/ 0 h 816"/>
                <a:gd name="T36" fmla="*/ 27 w 941"/>
                <a:gd name="T37" fmla="*/ 150 h 816"/>
                <a:gd name="T38" fmla="*/ 94 w 941"/>
                <a:gd name="T39" fmla="*/ 380 h 816"/>
                <a:gd name="T40" fmla="*/ 127 w 941"/>
                <a:gd name="T41" fmla="*/ 442 h 816"/>
                <a:gd name="T42" fmla="*/ 347 w 941"/>
                <a:gd name="T43" fmla="*/ 730 h 816"/>
                <a:gd name="T44" fmla="*/ 375 w 941"/>
                <a:gd name="T45" fmla="*/ 739 h 816"/>
                <a:gd name="T46" fmla="*/ 468 w 941"/>
                <a:gd name="T47" fmla="*/ 752 h 816"/>
                <a:gd name="T48" fmla="*/ 529 w 941"/>
                <a:gd name="T49" fmla="*/ 746 h 816"/>
                <a:gd name="T50" fmla="*/ 545 w 941"/>
                <a:gd name="T51" fmla="*/ 745 h 816"/>
                <a:gd name="T52" fmla="*/ 547 w 941"/>
                <a:gd name="T53" fmla="*/ 745 h 816"/>
                <a:gd name="T54" fmla="*/ 616 w 941"/>
                <a:gd name="T55" fmla="*/ 796 h 816"/>
                <a:gd name="T56" fmla="*/ 706 w 941"/>
                <a:gd name="T57" fmla="*/ 816 h 816"/>
                <a:gd name="T58" fmla="*/ 905 w 941"/>
                <a:gd name="T59" fmla="*/ 682 h 816"/>
                <a:gd name="T60" fmla="*/ 844 w 941"/>
                <a:gd name="T61" fmla="*/ 438 h 816"/>
                <a:gd name="T62" fmla="*/ 811 w 941"/>
                <a:gd name="T63" fmla="*/ 374 h 816"/>
                <a:gd name="T64" fmla="*/ 617 w 941"/>
                <a:gd name="T65" fmla="*/ 98 h 816"/>
                <a:gd name="T66" fmla="*/ 590 w 941"/>
                <a:gd name="T67" fmla="*/ 87 h 816"/>
                <a:gd name="T68" fmla="*/ 469 w 941"/>
                <a:gd name="T69" fmla="*/ 65 h 816"/>
                <a:gd name="T70" fmla="*/ 409 w 941"/>
                <a:gd name="T71" fmla="*/ 70 h 816"/>
                <a:gd name="T72" fmla="*/ 392 w 941"/>
                <a:gd name="T73" fmla="*/ 71 h 816"/>
                <a:gd name="T74" fmla="*/ 391 w 941"/>
                <a:gd name="T75" fmla="*/ 71 h 816"/>
                <a:gd name="T76" fmla="*/ 306 w 941"/>
                <a:gd name="T77" fmla="*/ 14 h 816"/>
                <a:gd name="T78" fmla="*/ 231 w 941"/>
                <a:gd name="T79" fmla="*/ 0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41" h="816">
                  <a:moveTo>
                    <a:pt x="422" y="671"/>
                  </a:moveTo>
                  <a:cubicBezTo>
                    <a:pt x="415" y="671"/>
                    <a:pt x="408" y="670"/>
                    <a:pt x="401" y="669"/>
                  </a:cubicBezTo>
                  <a:cubicBezTo>
                    <a:pt x="400" y="668"/>
                    <a:pt x="399" y="668"/>
                    <a:pt x="397" y="668"/>
                  </a:cubicBezTo>
                  <a:cubicBezTo>
                    <a:pt x="389" y="665"/>
                    <a:pt x="382" y="663"/>
                    <a:pt x="374" y="660"/>
                  </a:cubicBezTo>
                  <a:cubicBezTo>
                    <a:pt x="320" y="640"/>
                    <a:pt x="276" y="604"/>
                    <a:pt x="246" y="559"/>
                  </a:cubicBezTo>
                  <a:cubicBezTo>
                    <a:pt x="211" y="507"/>
                    <a:pt x="237" y="438"/>
                    <a:pt x="296" y="419"/>
                  </a:cubicBezTo>
                  <a:cubicBezTo>
                    <a:pt x="362" y="398"/>
                    <a:pt x="417" y="345"/>
                    <a:pt x="438" y="273"/>
                  </a:cubicBezTo>
                  <a:cubicBezTo>
                    <a:pt x="446" y="242"/>
                    <a:pt x="448" y="211"/>
                    <a:pt x="443" y="181"/>
                  </a:cubicBezTo>
                  <a:cubicBezTo>
                    <a:pt x="460" y="159"/>
                    <a:pt x="487" y="145"/>
                    <a:pt x="516" y="145"/>
                  </a:cubicBezTo>
                  <a:cubicBezTo>
                    <a:pt x="524" y="145"/>
                    <a:pt x="532" y="146"/>
                    <a:pt x="540" y="149"/>
                  </a:cubicBezTo>
                  <a:cubicBezTo>
                    <a:pt x="548" y="151"/>
                    <a:pt x="556" y="153"/>
                    <a:pt x="564" y="156"/>
                  </a:cubicBezTo>
                  <a:cubicBezTo>
                    <a:pt x="573" y="160"/>
                    <a:pt x="582" y="164"/>
                    <a:pt x="590" y="168"/>
                  </a:cubicBezTo>
                  <a:cubicBezTo>
                    <a:pt x="632" y="189"/>
                    <a:pt x="667" y="220"/>
                    <a:pt x="692" y="257"/>
                  </a:cubicBezTo>
                  <a:cubicBezTo>
                    <a:pt x="726" y="309"/>
                    <a:pt x="701" y="379"/>
                    <a:pt x="642" y="397"/>
                  </a:cubicBezTo>
                  <a:cubicBezTo>
                    <a:pt x="581" y="416"/>
                    <a:pt x="528" y="463"/>
                    <a:pt x="504" y="530"/>
                  </a:cubicBezTo>
                  <a:cubicBezTo>
                    <a:pt x="492" y="564"/>
                    <a:pt x="489" y="601"/>
                    <a:pt x="495" y="635"/>
                  </a:cubicBezTo>
                  <a:cubicBezTo>
                    <a:pt x="477" y="657"/>
                    <a:pt x="450" y="671"/>
                    <a:pt x="422" y="671"/>
                  </a:cubicBezTo>
                  <a:moveTo>
                    <a:pt x="231" y="0"/>
                  </a:moveTo>
                  <a:cubicBezTo>
                    <a:pt x="140" y="0"/>
                    <a:pt x="56" y="58"/>
                    <a:pt x="27" y="150"/>
                  </a:cubicBezTo>
                  <a:cubicBezTo>
                    <a:pt x="0" y="235"/>
                    <a:pt x="29" y="325"/>
                    <a:pt x="94" y="380"/>
                  </a:cubicBezTo>
                  <a:cubicBezTo>
                    <a:pt x="113" y="395"/>
                    <a:pt x="124" y="418"/>
                    <a:pt x="127" y="442"/>
                  </a:cubicBezTo>
                  <a:cubicBezTo>
                    <a:pt x="140" y="568"/>
                    <a:pt x="221" y="682"/>
                    <a:pt x="347" y="730"/>
                  </a:cubicBezTo>
                  <a:cubicBezTo>
                    <a:pt x="357" y="733"/>
                    <a:pt x="366" y="736"/>
                    <a:pt x="375" y="739"/>
                  </a:cubicBezTo>
                  <a:cubicBezTo>
                    <a:pt x="406" y="747"/>
                    <a:pt x="437" y="752"/>
                    <a:pt x="468" y="752"/>
                  </a:cubicBezTo>
                  <a:cubicBezTo>
                    <a:pt x="489" y="752"/>
                    <a:pt x="509" y="750"/>
                    <a:pt x="529" y="746"/>
                  </a:cubicBezTo>
                  <a:cubicBezTo>
                    <a:pt x="534" y="745"/>
                    <a:pt x="540" y="745"/>
                    <a:pt x="545" y="745"/>
                  </a:cubicBezTo>
                  <a:cubicBezTo>
                    <a:pt x="545" y="745"/>
                    <a:pt x="546" y="745"/>
                    <a:pt x="547" y="745"/>
                  </a:cubicBezTo>
                  <a:cubicBezTo>
                    <a:pt x="566" y="766"/>
                    <a:pt x="589" y="784"/>
                    <a:pt x="616" y="796"/>
                  </a:cubicBezTo>
                  <a:cubicBezTo>
                    <a:pt x="646" y="810"/>
                    <a:pt x="676" y="816"/>
                    <a:pt x="706" y="816"/>
                  </a:cubicBezTo>
                  <a:cubicBezTo>
                    <a:pt x="791" y="816"/>
                    <a:pt x="871" y="766"/>
                    <a:pt x="905" y="682"/>
                  </a:cubicBezTo>
                  <a:cubicBezTo>
                    <a:pt x="941" y="594"/>
                    <a:pt x="914" y="496"/>
                    <a:pt x="844" y="438"/>
                  </a:cubicBezTo>
                  <a:cubicBezTo>
                    <a:pt x="825" y="422"/>
                    <a:pt x="813" y="399"/>
                    <a:pt x="811" y="374"/>
                  </a:cubicBezTo>
                  <a:cubicBezTo>
                    <a:pt x="799" y="258"/>
                    <a:pt x="728" y="151"/>
                    <a:pt x="617" y="98"/>
                  </a:cubicBezTo>
                  <a:cubicBezTo>
                    <a:pt x="608" y="94"/>
                    <a:pt x="599" y="90"/>
                    <a:pt x="590" y="87"/>
                  </a:cubicBezTo>
                  <a:cubicBezTo>
                    <a:pt x="550" y="72"/>
                    <a:pt x="509" y="65"/>
                    <a:pt x="469" y="65"/>
                  </a:cubicBezTo>
                  <a:cubicBezTo>
                    <a:pt x="449" y="65"/>
                    <a:pt x="429" y="66"/>
                    <a:pt x="409" y="70"/>
                  </a:cubicBezTo>
                  <a:cubicBezTo>
                    <a:pt x="403" y="71"/>
                    <a:pt x="398" y="71"/>
                    <a:pt x="392" y="71"/>
                  </a:cubicBezTo>
                  <a:cubicBezTo>
                    <a:pt x="392" y="71"/>
                    <a:pt x="391" y="71"/>
                    <a:pt x="391" y="71"/>
                  </a:cubicBezTo>
                  <a:cubicBezTo>
                    <a:pt x="368" y="46"/>
                    <a:pt x="339" y="26"/>
                    <a:pt x="306" y="14"/>
                  </a:cubicBezTo>
                  <a:cubicBezTo>
                    <a:pt x="281" y="4"/>
                    <a:pt x="256" y="0"/>
                    <a:pt x="231" y="0"/>
                  </a:cubicBezTo>
                </a:path>
              </a:pathLst>
            </a:custGeom>
            <a:solidFill>
              <a:srgbClr val="F0F4F4"/>
            </a:solidFill>
            <a:ln>
              <a:noFill/>
            </a:ln>
          </p:spPr>
          <p:txBody>
            <a:bodyPr vert="horz" wrap="square" lIns="182901" tIns="91451" rIns="182901" bIns="91451" numCol="1" anchor="t" anchorCtr="0" compatLnSpc="1">
              <a:prstTxWarp prst="textNoShape">
                <a:avLst/>
              </a:prstTxWarp>
            </a:bodyPr>
            <a:lstStyle/>
            <a:p>
              <a:endParaRPr lang="en-US" sz="3600"/>
            </a:p>
          </p:txBody>
        </p:sp>
        <p:grpSp>
          <p:nvGrpSpPr>
            <p:cNvPr id="6" name="Group 5"/>
            <p:cNvGrpSpPr/>
            <p:nvPr/>
          </p:nvGrpSpPr>
          <p:grpSpPr>
            <a:xfrm>
              <a:off x="4135367" y="2166264"/>
              <a:ext cx="3790425" cy="3537165"/>
              <a:chOff x="4135367" y="2166264"/>
              <a:chExt cx="3790425" cy="3537165"/>
            </a:xfrm>
          </p:grpSpPr>
          <p:sp>
            <p:nvSpPr>
              <p:cNvPr id="32" name="Freeform 31"/>
              <p:cNvSpPr>
                <a:spLocks/>
              </p:cNvSpPr>
              <p:nvPr/>
            </p:nvSpPr>
            <p:spPr bwMode="auto">
              <a:xfrm>
                <a:off x="4135367" y="2166264"/>
                <a:ext cx="1885015" cy="3093531"/>
              </a:xfrm>
              <a:custGeom>
                <a:avLst/>
                <a:gdLst>
                  <a:gd name="T0" fmla="*/ 296 w 468"/>
                  <a:gd name="T1" fmla="*/ 449 h 768"/>
                  <a:gd name="T2" fmla="*/ 438 w 468"/>
                  <a:gd name="T3" fmla="*/ 303 h 768"/>
                  <a:gd name="T4" fmla="*/ 306 w 468"/>
                  <a:gd name="T5" fmla="*/ 43 h 768"/>
                  <a:gd name="T6" fmla="*/ 27 w 468"/>
                  <a:gd name="T7" fmla="*/ 179 h 768"/>
                  <a:gd name="T8" fmla="*/ 94 w 468"/>
                  <a:gd name="T9" fmla="*/ 409 h 768"/>
                  <a:gd name="T10" fmla="*/ 127 w 468"/>
                  <a:gd name="T11" fmla="*/ 472 h 768"/>
                  <a:gd name="T12" fmla="*/ 348 w 468"/>
                  <a:gd name="T13" fmla="*/ 759 h 768"/>
                  <a:gd name="T14" fmla="*/ 375 w 468"/>
                  <a:gd name="T15" fmla="*/ 768 h 768"/>
                  <a:gd name="T16" fmla="*/ 412 w 468"/>
                  <a:gd name="T17" fmla="*/ 742 h 768"/>
                  <a:gd name="T18" fmla="*/ 402 w 468"/>
                  <a:gd name="T19" fmla="*/ 698 h 768"/>
                  <a:gd name="T20" fmla="*/ 397 w 468"/>
                  <a:gd name="T21" fmla="*/ 697 h 768"/>
                  <a:gd name="T22" fmla="*/ 374 w 468"/>
                  <a:gd name="T23" fmla="*/ 690 h 768"/>
                  <a:gd name="T24" fmla="*/ 246 w 468"/>
                  <a:gd name="T25" fmla="*/ 589 h 768"/>
                  <a:gd name="T26" fmla="*/ 296 w 468"/>
                  <a:gd name="T27" fmla="*/ 449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8" h="768">
                    <a:moveTo>
                      <a:pt x="296" y="449"/>
                    </a:moveTo>
                    <a:cubicBezTo>
                      <a:pt x="362" y="428"/>
                      <a:pt x="417" y="375"/>
                      <a:pt x="438" y="303"/>
                    </a:cubicBezTo>
                    <a:cubicBezTo>
                      <a:pt x="468" y="196"/>
                      <a:pt x="410" y="82"/>
                      <a:pt x="306" y="43"/>
                    </a:cubicBezTo>
                    <a:cubicBezTo>
                      <a:pt x="191" y="0"/>
                      <a:pt x="64" y="63"/>
                      <a:pt x="27" y="179"/>
                    </a:cubicBezTo>
                    <a:cubicBezTo>
                      <a:pt x="0" y="265"/>
                      <a:pt x="29" y="355"/>
                      <a:pt x="94" y="409"/>
                    </a:cubicBezTo>
                    <a:cubicBezTo>
                      <a:pt x="113" y="425"/>
                      <a:pt x="125" y="447"/>
                      <a:pt x="127" y="472"/>
                    </a:cubicBezTo>
                    <a:cubicBezTo>
                      <a:pt x="140" y="598"/>
                      <a:pt x="222" y="712"/>
                      <a:pt x="348" y="759"/>
                    </a:cubicBezTo>
                    <a:cubicBezTo>
                      <a:pt x="357" y="763"/>
                      <a:pt x="366" y="766"/>
                      <a:pt x="375" y="768"/>
                    </a:cubicBezTo>
                    <a:cubicBezTo>
                      <a:pt x="412" y="742"/>
                      <a:pt x="412" y="742"/>
                      <a:pt x="412" y="742"/>
                    </a:cubicBezTo>
                    <a:cubicBezTo>
                      <a:pt x="402" y="698"/>
                      <a:pt x="402" y="698"/>
                      <a:pt x="402" y="698"/>
                    </a:cubicBezTo>
                    <a:cubicBezTo>
                      <a:pt x="400" y="698"/>
                      <a:pt x="399" y="698"/>
                      <a:pt x="397" y="697"/>
                    </a:cubicBezTo>
                    <a:cubicBezTo>
                      <a:pt x="390" y="695"/>
                      <a:pt x="382" y="693"/>
                      <a:pt x="374" y="690"/>
                    </a:cubicBezTo>
                    <a:cubicBezTo>
                      <a:pt x="320" y="669"/>
                      <a:pt x="276" y="633"/>
                      <a:pt x="246" y="589"/>
                    </a:cubicBezTo>
                    <a:cubicBezTo>
                      <a:pt x="211" y="537"/>
                      <a:pt x="237" y="467"/>
                      <a:pt x="296" y="449"/>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33" name="Freeform 32"/>
              <p:cNvSpPr>
                <a:spLocks/>
              </p:cNvSpPr>
              <p:nvPr/>
            </p:nvSpPr>
            <p:spPr bwMode="auto">
              <a:xfrm>
                <a:off x="4196558" y="2319242"/>
                <a:ext cx="3729234" cy="3384187"/>
              </a:xfrm>
              <a:custGeom>
                <a:avLst/>
                <a:gdLst>
                  <a:gd name="T0" fmla="*/ 830 w 926"/>
                  <a:gd name="T1" fmla="*/ 429 h 840"/>
                  <a:gd name="T2" fmla="*/ 796 w 926"/>
                  <a:gd name="T3" fmla="*/ 366 h 840"/>
                  <a:gd name="T4" fmla="*/ 602 w 926"/>
                  <a:gd name="T5" fmla="*/ 90 h 840"/>
                  <a:gd name="T6" fmla="*/ 575 w 926"/>
                  <a:gd name="T7" fmla="*/ 78 h 840"/>
                  <a:gd name="T8" fmla="*/ 394 w 926"/>
                  <a:gd name="T9" fmla="*/ 62 h 840"/>
                  <a:gd name="T10" fmla="*/ 326 w 926"/>
                  <a:gd name="T11" fmla="*/ 47 h 840"/>
                  <a:gd name="T12" fmla="*/ 100 w 926"/>
                  <a:gd name="T13" fmla="*/ 52 h 840"/>
                  <a:gd name="T14" fmla="*/ 51 w 926"/>
                  <a:gd name="T15" fmla="*/ 305 h 840"/>
                  <a:gd name="T16" fmla="*/ 323 w 926"/>
                  <a:gd name="T17" fmla="*/ 367 h 840"/>
                  <a:gd name="T18" fmla="*/ 409 w 926"/>
                  <a:gd name="T19" fmla="*/ 222 h 840"/>
                  <a:gd name="T20" fmla="*/ 525 w 926"/>
                  <a:gd name="T21" fmla="*/ 140 h 840"/>
                  <a:gd name="T22" fmla="*/ 549 w 926"/>
                  <a:gd name="T23" fmla="*/ 148 h 840"/>
                  <a:gd name="T24" fmla="*/ 575 w 926"/>
                  <a:gd name="T25" fmla="*/ 160 h 840"/>
                  <a:gd name="T26" fmla="*/ 677 w 926"/>
                  <a:gd name="T27" fmla="*/ 249 h 840"/>
                  <a:gd name="T28" fmla="*/ 627 w 926"/>
                  <a:gd name="T29" fmla="*/ 389 h 840"/>
                  <a:gd name="T30" fmla="*/ 489 w 926"/>
                  <a:gd name="T31" fmla="*/ 521 h 840"/>
                  <a:gd name="T32" fmla="*/ 601 w 926"/>
                  <a:gd name="T33" fmla="*/ 788 h 840"/>
                  <a:gd name="T34" fmla="*/ 890 w 926"/>
                  <a:gd name="T35" fmla="*/ 674 h 840"/>
                  <a:gd name="T36" fmla="*/ 830 w 926"/>
                  <a:gd name="T37" fmla="*/ 429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26" h="840">
                    <a:moveTo>
                      <a:pt x="830" y="429"/>
                    </a:moveTo>
                    <a:cubicBezTo>
                      <a:pt x="811" y="413"/>
                      <a:pt x="798" y="391"/>
                      <a:pt x="796" y="366"/>
                    </a:cubicBezTo>
                    <a:cubicBezTo>
                      <a:pt x="784" y="249"/>
                      <a:pt x="713" y="143"/>
                      <a:pt x="602" y="90"/>
                    </a:cubicBezTo>
                    <a:cubicBezTo>
                      <a:pt x="593" y="86"/>
                      <a:pt x="584" y="82"/>
                      <a:pt x="575" y="78"/>
                    </a:cubicBezTo>
                    <a:cubicBezTo>
                      <a:pt x="515" y="56"/>
                      <a:pt x="453" y="51"/>
                      <a:pt x="394" y="62"/>
                    </a:cubicBezTo>
                    <a:cubicBezTo>
                      <a:pt x="370" y="66"/>
                      <a:pt x="346" y="61"/>
                      <a:pt x="326" y="47"/>
                    </a:cubicBezTo>
                    <a:cubicBezTo>
                      <a:pt x="260" y="2"/>
                      <a:pt x="169" y="0"/>
                      <a:pt x="100" y="52"/>
                    </a:cubicBezTo>
                    <a:cubicBezTo>
                      <a:pt x="22" y="111"/>
                      <a:pt x="0" y="221"/>
                      <a:pt x="51" y="305"/>
                    </a:cubicBezTo>
                    <a:cubicBezTo>
                      <a:pt x="107" y="400"/>
                      <a:pt x="232" y="428"/>
                      <a:pt x="323" y="367"/>
                    </a:cubicBezTo>
                    <a:cubicBezTo>
                      <a:pt x="374" y="333"/>
                      <a:pt x="404" y="279"/>
                      <a:pt x="409" y="222"/>
                    </a:cubicBezTo>
                    <a:cubicBezTo>
                      <a:pt x="414" y="165"/>
                      <a:pt x="470" y="125"/>
                      <a:pt x="525" y="140"/>
                    </a:cubicBezTo>
                    <a:cubicBezTo>
                      <a:pt x="533" y="142"/>
                      <a:pt x="541" y="145"/>
                      <a:pt x="549" y="148"/>
                    </a:cubicBezTo>
                    <a:cubicBezTo>
                      <a:pt x="558" y="151"/>
                      <a:pt x="567" y="155"/>
                      <a:pt x="575" y="160"/>
                    </a:cubicBezTo>
                    <a:cubicBezTo>
                      <a:pt x="617" y="181"/>
                      <a:pt x="652" y="212"/>
                      <a:pt x="677" y="249"/>
                    </a:cubicBezTo>
                    <a:cubicBezTo>
                      <a:pt x="711" y="300"/>
                      <a:pt x="686" y="370"/>
                      <a:pt x="627" y="389"/>
                    </a:cubicBezTo>
                    <a:cubicBezTo>
                      <a:pt x="566" y="408"/>
                      <a:pt x="513" y="455"/>
                      <a:pt x="489" y="521"/>
                    </a:cubicBezTo>
                    <a:cubicBezTo>
                      <a:pt x="452" y="625"/>
                      <a:pt x="501" y="742"/>
                      <a:pt x="601" y="788"/>
                    </a:cubicBezTo>
                    <a:cubicBezTo>
                      <a:pt x="713" y="840"/>
                      <a:pt x="844" y="787"/>
                      <a:pt x="890" y="674"/>
                    </a:cubicBezTo>
                    <a:cubicBezTo>
                      <a:pt x="926" y="586"/>
                      <a:pt x="899" y="488"/>
                      <a:pt x="830" y="429"/>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34" name="Freeform 33"/>
              <p:cNvSpPr>
                <a:spLocks/>
              </p:cNvSpPr>
              <p:nvPr/>
            </p:nvSpPr>
            <p:spPr bwMode="auto">
              <a:xfrm>
                <a:off x="5646439" y="3838811"/>
                <a:ext cx="2226662" cy="1699743"/>
              </a:xfrm>
              <a:custGeom>
                <a:avLst/>
                <a:gdLst>
                  <a:gd name="T0" fmla="*/ 491 w 553"/>
                  <a:gd name="T1" fmla="*/ 107 h 422"/>
                  <a:gd name="T2" fmla="*/ 240 w 553"/>
                  <a:gd name="T3" fmla="*/ 46 h 422"/>
                  <a:gd name="T4" fmla="*/ 139 w 553"/>
                  <a:gd name="T5" fmla="*/ 201 h 422"/>
                  <a:gd name="T6" fmla="*/ 27 w 553"/>
                  <a:gd name="T7" fmla="*/ 283 h 422"/>
                  <a:gd name="T8" fmla="*/ 0 w 553"/>
                  <a:gd name="T9" fmla="*/ 353 h 422"/>
                  <a:gd name="T10" fmla="*/ 154 w 553"/>
                  <a:gd name="T11" fmla="*/ 361 h 422"/>
                  <a:gd name="T12" fmla="*/ 223 w 553"/>
                  <a:gd name="T13" fmla="*/ 376 h 422"/>
                  <a:gd name="T14" fmla="*/ 433 w 553"/>
                  <a:gd name="T15" fmla="*/ 381 h 422"/>
                  <a:gd name="T16" fmla="*/ 491 w 553"/>
                  <a:gd name="T17" fmla="*/ 107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22">
                    <a:moveTo>
                      <a:pt x="491" y="107"/>
                    </a:moveTo>
                    <a:cubicBezTo>
                      <a:pt x="435" y="26"/>
                      <a:pt x="326" y="0"/>
                      <a:pt x="240" y="46"/>
                    </a:cubicBezTo>
                    <a:cubicBezTo>
                      <a:pt x="179" y="79"/>
                      <a:pt x="144" y="138"/>
                      <a:pt x="139" y="201"/>
                    </a:cubicBezTo>
                    <a:cubicBezTo>
                      <a:pt x="135" y="257"/>
                      <a:pt x="81" y="296"/>
                      <a:pt x="27" y="283"/>
                    </a:cubicBezTo>
                    <a:cubicBezTo>
                      <a:pt x="0" y="353"/>
                      <a:pt x="0" y="353"/>
                      <a:pt x="0" y="353"/>
                    </a:cubicBezTo>
                    <a:cubicBezTo>
                      <a:pt x="52" y="368"/>
                      <a:pt x="104" y="370"/>
                      <a:pt x="154" y="361"/>
                    </a:cubicBezTo>
                    <a:cubicBezTo>
                      <a:pt x="178" y="357"/>
                      <a:pt x="203" y="363"/>
                      <a:pt x="223" y="376"/>
                    </a:cubicBezTo>
                    <a:cubicBezTo>
                      <a:pt x="284" y="417"/>
                      <a:pt x="366" y="422"/>
                      <a:pt x="433" y="381"/>
                    </a:cubicBezTo>
                    <a:cubicBezTo>
                      <a:pt x="526" y="323"/>
                      <a:pt x="553" y="199"/>
                      <a:pt x="491" y="107"/>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endParaRPr lang="en-US" sz="3600"/>
              </a:p>
            </p:txBody>
          </p:sp>
        </p:grpSp>
      </p:grpSp>
      <p:sp>
        <p:nvSpPr>
          <p:cNvPr id="57" name="TextBox 56"/>
          <p:cNvSpPr txBox="1"/>
          <p:nvPr/>
        </p:nvSpPr>
        <p:spPr>
          <a:xfrm>
            <a:off x="4074577" y="5359052"/>
            <a:ext cx="3323731" cy="584843"/>
          </a:xfrm>
          <a:prstGeom prst="rect">
            <a:avLst/>
          </a:prstGeom>
          <a:noFill/>
        </p:spPr>
        <p:txBody>
          <a:bodyPr wrap="none" rtlCol="0">
            <a:spAutoFit/>
          </a:bodyPr>
          <a:lstStyle/>
          <a:p>
            <a:pPr algn="r"/>
            <a:r>
              <a:rPr lang="en-US" sz="3200" dirty="0">
                <a:solidFill>
                  <a:schemeClr val="bg1"/>
                </a:solidFill>
                <a:latin typeface="+mj-lt"/>
              </a:rPr>
              <a:t>Insert title here</a:t>
            </a:r>
          </a:p>
        </p:txBody>
      </p:sp>
      <p:sp>
        <p:nvSpPr>
          <p:cNvPr id="58" name="TextBox 57"/>
          <p:cNvSpPr txBox="1"/>
          <p:nvPr/>
        </p:nvSpPr>
        <p:spPr>
          <a:xfrm>
            <a:off x="2275186" y="5741778"/>
            <a:ext cx="5152148" cy="884640"/>
          </a:xfrm>
          <a:prstGeom prst="rect">
            <a:avLst/>
          </a:prstGeom>
          <a:noFill/>
        </p:spPr>
        <p:txBody>
          <a:bodyPr wrap="square" rtlCol="0">
            <a:spAutoFit/>
          </a:bodyPr>
          <a:lstStyle/>
          <a:p>
            <a:pPr algn="r">
              <a:lnSpc>
                <a:spcPct val="110000"/>
              </a:lnSpc>
            </a:pPr>
            <a:r>
              <a:rPr lang="en-US" sz="2400" dirty="0"/>
              <a:t>Sed ut perspiciatis unde omnis iste natus voluptatem fringilla.</a:t>
            </a:r>
          </a:p>
        </p:txBody>
      </p:sp>
      <p:sp>
        <p:nvSpPr>
          <p:cNvPr id="59" name="TextBox 58"/>
          <p:cNvSpPr txBox="1"/>
          <p:nvPr/>
        </p:nvSpPr>
        <p:spPr>
          <a:xfrm>
            <a:off x="16955668" y="8703739"/>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60" name="TextBox 59"/>
          <p:cNvSpPr txBox="1"/>
          <p:nvPr/>
        </p:nvSpPr>
        <p:spPr>
          <a:xfrm>
            <a:off x="16548172" y="9400286"/>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72" name="TextBox 71"/>
          <p:cNvSpPr txBox="1"/>
          <p:nvPr/>
        </p:nvSpPr>
        <p:spPr>
          <a:xfrm>
            <a:off x="9752343" y="5440403"/>
            <a:ext cx="652819" cy="1200468"/>
          </a:xfrm>
          <a:prstGeom prst="rect">
            <a:avLst/>
          </a:prstGeom>
          <a:noFill/>
        </p:spPr>
        <p:txBody>
          <a:bodyPr wrap="none" rtlCol="0">
            <a:spAutoFit/>
          </a:bodyPr>
          <a:lstStyle/>
          <a:p>
            <a:pPr algn="ctr"/>
            <a:r>
              <a:rPr lang="en-US" sz="7201" dirty="0">
                <a:solidFill>
                  <a:srgbClr val="FFFFFF"/>
                </a:solidFill>
                <a:latin typeface="Flaticon" panose="02000603000000000000" pitchFamily="2" charset="0"/>
              </a:rPr>
              <a:t></a:t>
            </a:r>
          </a:p>
        </p:txBody>
      </p:sp>
      <p:sp>
        <p:nvSpPr>
          <p:cNvPr id="73" name="TextBox 72"/>
          <p:cNvSpPr txBox="1"/>
          <p:nvPr/>
        </p:nvSpPr>
        <p:spPr>
          <a:xfrm>
            <a:off x="13685164" y="8764794"/>
            <a:ext cx="652819" cy="1200468"/>
          </a:xfrm>
          <a:prstGeom prst="rect">
            <a:avLst/>
          </a:prstGeom>
          <a:noFill/>
        </p:spPr>
        <p:txBody>
          <a:bodyPr wrap="none" rtlCol="0">
            <a:spAutoFit/>
          </a:bodyPr>
          <a:lstStyle/>
          <a:p>
            <a:pPr algn="ctr"/>
            <a:r>
              <a:rPr lang="en-US" sz="7201" dirty="0">
                <a:solidFill>
                  <a:srgbClr val="FFFFFF"/>
                </a:solidFill>
                <a:latin typeface="Flaticon" panose="02000603000000000000" pitchFamily="2" charset="0"/>
              </a:rPr>
              <a:t></a:t>
            </a:r>
          </a:p>
        </p:txBody>
      </p:sp>
      <p:sp>
        <p:nvSpPr>
          <p:cNvPr id="2" name="Title 1">
            <a:extLst>
              <a:ext uri="{FF2B5EF4-FFF2-40B4-BE49-F238E27FC236}">
                <a16:creationId xmlns:a16="http://schemas.microsoft.com/office/drawing/2014/main" id="{FBE0E5A7-4579-4233-B736-7CBD7DF33ED6}"/>
              </a:ext>
            </a:extLst>
          </p:cNvPr>
          <p:cNvSpPr>
            <a:spLocks noGrp="1"/>
          </p:cNvSpPr>
          <p:nvPr>
            <p:ph type="title"/>
          </p:nvPr>
        </p:nvSpPr>
        <p:spPr/>
        <p:txBody>
          <a:bodyPr>
            <a:normAutofit/>
          </a:bodyPr>
          <a:lstStyle/>
          <a:p>
            <a:r>
              <a:rPr lang="en-US" sz="7200" dirty="0"/>
              <a:t>PROCESS DIAGRAM</a:t>
            </a:r>
          </a:p>
        </p:txBody>
      </p:sp>
    </p:spTree>
    <p:custDataLst>
      <p:tags r:id="rId1"/>
    </p:custDataLst>
    <p:extLst>
      <p:ext uri="{BB962C8B-B14F-4D97-AF65-F5344CB8AC3E}">
        <p14:creationId xmlns:p14="http://schemas.microsoft.com/office/powerpoint/2010/main" val="426496633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Freeform 25"/>
          <p:cNvSpPr>
            <a:spLocks noEditPoints="1"/>
          </p:cNvSpPr>
          <p:nvPr/>
        </p:nvSpPr>
        <p:spPr bwMode="auto">
          <a:xfrm>
            <a:off x="8277804" y="3810668"/>
            <a:ext cx="8456831" cy="8443711"/>
          </a:xfrm>
          <a:custGeom>
            <a:avLst/>
            <a:gdLst>
              <a:gd name="T0" fmla="*/ 427 w 1089"/>
              <a:gd name="T1" fmla="*/ 503 h 1087"/>
              <a:gd name="T2" fmla="*/ 463 w 1089"/>
              <a:gd name="T3" fmla="*/ 155 h 1087"/>
              <a:gd name="T4" fmla="*/ 480 w 1089"/>
              <a:gd name="T5" fmla="*/ 113 h 1087"/>
              <a:gd name="T6" fmla="*/ 547 w 1089"/>
              <a:gd name="T7" fmla="*/ 74 h 1087"/>
              <a:gd name="T8" fmla="*/ 609 w 1089"/>
              <a:gd name="T9" fmla="*/ 111 h 1087"/>
              <a:gd name="T10" fmla="*/ 604 w 1089"/>
              <a:gd name="T11" fmla="*/ 187 h 1087"/>
              <a:gd name="T12" fmla="*/ 771 w 1089"/>
              <a:gd name="T13" fmla="*/ 536 h 1087"/>
              <a:gd name="T14" fmla="*/ 933 w 1089"/>
              <a:gd name="T15" fmla="*/ 462 h 1087"/>
              <a:gd name="T16" fmla="*/ 976 w 1089"/>
              <a:gd name="T17" fmla="*/ 479 h 1087"/>
              <a:gd name="T18" fmla="*/ 1013 w 1089"/>
              <a:gd name="T19" fmla="*/ 554 h 1087"/>
              <a:gd name="T20" fmla="*/ 977 w 1089"/>
              <a:gd name="T21" fmla="*/ 608 h 1087"/>
              <a:gd name="T22" fmla="*/ 901 w 1089"/>
              <a:gd name="T23" fmla="*/ 603 h 1087"/>
              <a:gd name="T24" fmla="*/ 661 w 1089"/>
              <a:gd name="T25" fmla="*/ 584 h 1087"/>
              <a:gd name="T26" fmla="*/ 625 w 1089"/>
              <a:gd name="T27" fmla="*/ 931 h 1087"/>
              <a:gd name="T28" fmla="*/ 608 w 1089"/>
              <a:gd name="T29" fmla="*/ 974 h 1087"/>
              <a:gd name="T30" fmla="*/ 542 w 1089"/>
              <a:gd name="T31" fmla="*/ 1012 h 1087"/>
              <a:gd name="T32" fmla="*/ 479 w 1089"/>
              <a:gd name="T33" fmla="*/ 975 h 1087"/>
              <a:gd name="T34" fmla="*/ 484 w 1089"/>
              <a:gd name="T35" fmla="*/ 899 h 1087"/>
              <a:gd name="T36" fmla="*/ 317 w 1089"/>
              <a:gd name="T37" fmla="*/ 551 h 1087"/>
              <a:gd name="T38" fmla="*/ 156 w 1089"/>
              <a:gd name="T39" fmla="*/ 624 h 1087"/>
              <a:gd name="T40" fmla="*/ 113 w 1089"/>
              <a:gd name="T41" fmla="*/ 607 h 1087"/>
              <a:gd name="T42" fmla="*/ 75 w 1089"/>
              <a:gd name="T43" fmla="*/ 532 h 1087"/>
              <a:gd name="T44" fmla="*/ 112 w 1089"/>
              <a:gd name="T45" fmla="*/ 478 h 1087"/>
              <a:gd name="T46" fmla="*/ 187 w 1089"/>
              <a:gd name="T47" fmla="*/ 483 h 1087"/>
              <a:gd name="T48" fmla="*/ 545 w 1089"/>
              <a:gd name="T49" fmla="*/ 0 h 1087"/>
              <a:gd name="T50" fmla="*/ 417 w 1089"/>
              <a:gd name="T51" fmla="*/ 74 h 1087"/>
              <a:gd name="T52" fmla="*/ 387 w 1089"/>
              <a:gd name="T53" fmla="*/ 112 h 1087"/>
              <a:gd name="T54" fmla="*/ 223 w 1089"/>
              <a:gd name="T55" fmla="*/ 126 h 1087"/>
              <a:gd name="T56" fmla="*/ 76 w 1089"/>
              <a:gd name="T57" fmla="*/ 413 h 1087"/>
              <a:gd name="T58" fmla="*/ 0 w 1089"/>
              <a:gd name="T59" fmla="*/ 542 h 1087"/>
              <a:gd name="T60" fmla="*/ 90 w 1089"/>
              <a:gd name="T61" fmla="*/ 680 h 1087"/>
              <a:gd name="T62" fmla="*/ 127 w 1089"/>
              <a:gd name="T63" fmla="*/ 863 h 1087"/>
              <a:gd name="T64" fmla="*/ 346 w 1089"/>
              <a:gd name="T65" fmla="*/ 977 h 1087"/>
              <a:gd name="T66" fmla="*/ 413 w 1089"/>
              <a:gd name="T67" fmla="*/ 1011 h 1087"/>
              <a:gd name="T68" fmla="*/ 543 w 1089"/>
              <a:gd name="T69" fmla="*/ 1087 h 1087"/>
              <a:gd name="T70" fmla="*/ 671 w 1089"/>
              <a:gd name="T71" fmla="*/ 1013 h 1087"/>
              <a:gd name="T72" fmla="*/ 701 w 1089"/>
              <a:gd name="T73" fmla="*/ 974 h 1087"/>
              <a:gd name="T74" fmla="*/ 865 w 1089"/>
              <a:gd name="T75" fmla="*/ 961 h 1087"/>
              <a:gd name="T76" fmla="*/ 1012 w 1089"/>
              <a:gd name="T77" fmla="*/ 674 h 1087"/>
              <a:gd name="T78" fmla="*/ 1089 w 1089"/>
              <a:gd name="T79" fmla="*/ 544 h 1087"/>
              <a:gd name="T80" fmla="*/ 998 w 1089"/>
              <a:gd name="T81" fmla="*/ 406 h 1087"/>
              <a:gd name="T82" fmla="*/ 962 w 1089"/>
              <a:gd name="T83" fmla="*/ 223 h 1087"/>
              <a:gd name="T84" fmla="*/ 742 w 1089"/>
              <a:gd name="T85" fmla="*/ 109 h 1087"/>
              <a:gd name="T86" fmla="*/ 675 w 1089"/>
              <a:gd name="T87" fmla="*/ 76 h 1087"/>
              <a:gd name="T88" fmla="*/ 545 w 1089"/>
              <a:gd name="T89" fmla="*/ 0 h 1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89" h="1087">
                <a:moveTo>
                  <a:pt x="322" y="530"/>
                </a:moveTo>
                <a:cubicBezTo>
                  <a:pt x="358" y="530"/>
                  <a:pt x="394" y="522"/>
                  <a:pt x="427" y="503"/>
                </a:cubicBezTo>
                <a:cubicBezTo>
                  <a:pt x="531" y="444"/>
                  <a:pt x="567" y="311"/>
                  <a:pt x="507" y="208"/>
                </a:cubicBezTo>
                <a:cubicBezTo>
                  <a:pt x="495" y="188"/>
                  <a:pt x="480" y="170"/>
                  <a:pt x="463" y="155"/>
                </a:cubicBezTo>
                <a:cubicBezTo>
                  <a:pt x="464" y="145"/>
                  <a:pt x="467" y="136"/>
                  <a:pt x="472" y="127"/>
                </a:cubicBezTo>
                <a:cubicBezTo>
                  <a:pt x="480" y="113"/>
                  <a:pt x="480" y="113"/>
                  <a:pt x="480" y="113"/>
                </a:cubicBezTo>
                <a:cubicBezTo>
                  <a:pt x="494" y="89"/>
                  <a:pt x="518" y="74"/>
                  <a:pt x="545" y="74"/>
                </a:cubicBezTo>
                <a:cubicBezTo>
                  <a:pt x="546" y="74"/>
                  <a:pt x="546" y="74"/>
                  <a:pt x="547" y="74"/>
                </a:cubicBezTo>
                <a:cubicBezTo>
                  <a:pt x="550" y="74"/>
                  <a:pt x="552" y="74"/>
                  <a:pt x="555" y="75"/>
                </a:cubicBezTo>
                <a:cubicBezTo>
                  <a:pt x="578" y="78"/>
                  <a:pt x="597" y="91"/>
                  <a:pt x="609" y="111"/>
                </a:cubicBezTo>
                <a:cubicBezTo>
                  <a:pt x="609" y="111"/>
                  <a:pt x="609" y="111"/>
                  <a:pt x="609" y="111"/>
                </a:cubicBezTo>
                <a:cubicBezTo>
                  <a:pt x="623" y="135"/>
                  <a:pt x="622" y="166"/>
                  <a:pt x="604" y="187"/>
                </a:cubicBezTo>
                <a:cubicBezTo>
                  <a:pt x="551" y="254"/>
                  <a:pt x="540" y="348"/>
                  <a:pt x="585" y="427"/>
                </a:cubicBezTo>
                <a:cubicBezTo>
                  <a:pt x="624" y="497"/>
                  <a:pt x="697" y="536"/>
                  <a:pt x="771" y="536"/>
                </a:cubicBezTo>
                <a:cubicBezTo>
                  <a:pt x="808" y="536"/>
                  <a:pt x="845" y="526"/>
                  <a:pt x="880" y="506"/>
                </a:cubicBezTo>
                <a:cubicBezTo>
                  <a:pt x="900" y="494"/>
                  <a:pt x="918" y="479"/>
                  <a:pt x="933" y="462"/>
                </a:cubicBezTo>
                <a:cubicBezTo>
                  <a:pt x="943" y="463"/>
                  <a:pt x="953" y="466"/>
                  <a:pt x="962" y="471"/>
                </a:cubicBezTo>
                <a:cubicBezTo>
                  <a:pt x="976" y="479"/>
                  <a:pt x="976" y="479"/>
                  <a:pt x="976" y="479"/>
                </a:cubicBezTo>
                <a:cubicBezTo>
                  <a:pt x="999" y="493"/>
                  <a:pt x="1015" y="518"/>
                  <a:pt x="1014" y="546"/>
                </a:cubicBezTo>
                <a:cubicBezTo>
                  <a:pt x="1014" y="549"/>
                  <a:pt x="1014" y="551"/>
                  <a:pt x="1013" y="554"/>
                </a:cubicBezTo>
                <a:cubicBezTo>
                  <a:pt x="1010" y="577"/>
                  <a:pt x="997" y="596"/>
                  <a:pt x="977" y="608"/>
                </a:cubicBezTo>
                <a:cubicBezTo>
                  <a:pt x="977" y="608"/>
                  <a:pt x="977" y="608"/>
                  <a:pt x="977" y="608"/>
                </a:cubicBezTo>
                <a:cubicBezTo>
                  <a:pt x="966" y="615"/>
                  <a:pt x="954" y="618"/>
                  <a:pt x="942" y="618"/>
                </a:cubicBezTo>
                <a:cubicBezTo>
                  <a:pt x="928" y="618"/>
                  <a:pt x="913" y="613"/>
                  <a:pt x="901" y="603"/>
                </a:cubicBezTo>
                <a:cubicBezTo>
                  <a:pt x="863" y="572"/>
                  <a:pt x="815" y="556"/>
                  <a:pt x="766" y="556"/>
                </a:cubicBezTo>
                <a:cubicBezTo>
                  <a:pt x="731" y="556"/>
                  <a:pt x="695" y="565"/>
                  <a:pt x="661" y="584"/>
                </a:cubicBezTo>
                <a:cubicBezTo>
                  <a:pt x="557" y="642"/>
                  <a:pt x="521" y="775"/>
                  <a:pt x="582" y="878"/>
                </a:cubicBezTo>
                <a:cubicBezTo>
                  <a:pt x="593" y="899"/>
                  <a:pt x="608" y="916"/>
                  <a:pt x="625" y="931"/>
                </a:cubicBezTo>
                <a:cubicBezTo>
                  <a:pt x="624" y="941"/>
                  <a:pt x="621" y="951"/>
                  <a:pt x="616" y="960"/>
                </a:cubicBezTo>
                <a:cubicBezTo>
                  <a:pt x="608" y="974"/>
                  <a:pt x="608" y="974"/>
                  <a:pt x="608" y="974"/>
                </a:cubicBezTo>
                <a:cubicBezTo>
                  <a:pt x="594" y="997"/>
                  <a:pt x="570" y="1012"/>
                  <a:pt x="543" y="1012"/>
                </a:cubicBezTo>
                <a:cubicBezTo>
                  <a:pt x="543" y="1012"/>
                  <a:pt x="542" y="1012"/>
                  <a:pt x="542" y="1012"/>
                </a:cubicBezTo>
                <a:cubicBezTo>
                  <a:pt x="539" y="1012"/>
                  <a:pt x="536" y="1012"/>
                  <a:pt x="533" y="1012"/>
                </a:cubicBezTo>
                <a:cubicBezTo>
                  <a:pt x="510" y="1009"/>
                  <a:pt x="491" y="996"/>
                  <a:pt x="479" y="975"/>
                </a:cubicBezTo>
                <a:cubicBezTo>
                  <a:pt x="479" y="975"/>
                  <a:pt x="479" y="975"/>
                  <a:pt x="479" y="975"/>
                </a:cubicBezTo>
                <a:cubicBezTo>
                  <a:pt x="465" y="951"/>
                  <a:pt x="467" y="921"/>
                  <a:pt x="484" y="899"/>
                </a:cubicBezTo>
                <a:cubicBezTo>
                  <a:pt x="537" y="833"/>
                  <a:pt x="548" y="738"/>
                  <a:pt x="504" y="660"/>
                </a:cubicBezTo>
                <a:cubicBezTo>
                  <a:pt x="464" y="590"/>
                  <a:pt x="392" y="551"/>
                  <a:pt x="317" y="551"/>
                </a:cubicBezTo>
                <a:cubicBezTo>
                  <a:pt x="280" y="551"/>
                  <a:pt x="243" y="560"/>
                  <a:pt x="209" y="580"/>
                </a:cubicBezTo>
                <a:cubicBezTo>
                  <a:pt x="188" y="592"/>
                  <a:pt x="170" y="607"/>
                  <a:pt x="156" y="624"/>
                </a:cubicBezTo>
                <a:cubicBezTo>
                  <a:pt x="146" y="623"/>
                  <a:pt x="136" y="620"/>
                  <a:pt x="127" y="615"/>
                </a:cubicBezTo>
                <a:cubicBezTo>
                  <a:pt x="113" y="607"/>
                  <a:pt x="113" y="607"/>
                  <a:pt x="113" y="607"/>
                </a:cubicBezTo>
                <a:cubicBezTo>
                  <a:pt x="89" y="593"/>
                  <a:pt x="74" y="568"/>
                  <a:pt x="74" y="541"/>
                </a:cubicBezTo>
                <a:cubicBezTo>
                  <a:pt x="74" y="538"/>
                  <a:pt x="74" y="535"/>
                  <a:pt x="75" y="532"/>
                </a:cubicBezTo>
                <a:cubicBezTo>
                  <a:pt x="78" y="510"/>
                  <a:pt x="91" y="490"/>
                  <a:pt x="111" y="478"/>
                </a:cubicBezTo>
                <a:cubicBezTo>
                  <a:pt x="112" y="478"/>
                  <a:pt x="112" y="478"/>
                  <a:pt x="112" y="478"/>
                </a:cubicBezTo>
                <a:cubicBezTo>
                  <a:pt x="122" y="472"/>
                  <a:pt x="134" y="469"/>
                  <a:pt x="146" y="469"/>
                </a:cubicBezTo>
                <a:cubicBezTo>
                  <a:pt x="161" y="469"/>
                  <a:pt x="175" y="474"/>
                  <a:pt x="187" y="483"/>
                </a:cubicBezTo>
                <a:cubicBezTo>
                  <a:pt x="226" y="514"/>
                  <a:pt x="273" y="530"/>
                  <a:pt x="322" y="530"/>
                </a:cubicBezTo>
                <a:moveTo>
                  <a:pt x="545" y="0"/>
                </a:moveTo>
                <a:cubicBezTo>
                  <a:pt x="545" y="0"/>
                  <a:pt x="545" y="0"/>
                  <a:pt x="545" y="0"/>
                </a:cubicBezTo>
                <a:cubicBezTo>
                  <a:pt x="491" y="0"/>
                  <a:pt x="444" y="27"/>
                  <a:pt x="417" y="74"/>
                </a:cubicBezTo>
                <a:cubicBezTo>
                  <a:pt x="407" y="90"/>
                  <a:pt x="407" y="90"/>
                  <a:pt x="407" y="90"/>
                </a:cubicBezTo>
                <a:cubicBezTo>
                  <a:pt x="402" y="99"/>
                  <a:pt x="395" y="107"/>
                  <a:pt x="387" y="112"/>
                </a:cubicBezTo>
                <a:cubicBezTo>
                  <a:pt x="366" y="106"/>
                  <a:pt x="343" y="102"/>
                  <a:pt x="321" y="102"/>
                </a:cubicBezTo>
                <a:cubicBezTo>
                  <a:pt x="288" y="102"/>
                  <a:pt x="254" y="110"/>
                  <a:pt x="223" y="126"/>
                </a:cubicBezTo>
                <a:cubicBezTo>
                  <a:pt x="140" y="169"/>
                  <a:pt x="97" y="258"/>
                  <a:pt x="109" y="345"/>
                </a:cubicBezTo>
                <a:cubicBezTo>
                  <a:pt x="113" y="372"/>
                  <a:pt x="100" y="399"/>
                  <a:pt x="76" y="413"/>
                </a:cubicBezTo>
                <a:cubicBezTo>
                  <a:pt x="34" y="437"/>
                  <a:pt x="6" y="479"/>
                  <a:pt x="1" y="526"/>
                </a:cubicBezTo>
                <a:cubicBezTo>
                  <a:pt x="0" y="531"/>
                  <a:pt x="0" y="537"/>
                  <a:pt x="0" y="542"/>
                </a:cubicBezTo>
                <a:cubicBezTo>
                  <a:pt x="0" y="596"/>
                  <a:pt x="27" y="644"/>
                  <a:pt x="74" y="671"/>
                </a:cubicBezTo>
                <a:cubicBezTo>
                  <a:pt x="90" y="680"/>
                  <a:pt x="90" y="680"/>
                  <a:pt x="90" y="680"/>
                </a:cubicBezTo>
                <a:cubicBezTo>
                  <a:pt x="100" y="685"/>
                  <a:pt x="107" y="693"/>
                  <a:pt x="113" y="701"/>
                </a:cubicBezTo>
                <a:cubicBezTo>
                  <a:pt x="96" y="753"/>
                  <a:pt x="100" y="812"/>
                  <a:pt x="127" y="863"/>
                </a:cubicBezTo>
                <a:cubicBezTo>
                  <a:pt x="165" y="937"/>
                  <a:pt x="240" y="979"/>
                  <a:pt x="317" y="979"/>
                </a:cubicBezTo>
                <a:cubicBezTo>
                  <a:pt x="327" y="979"/>
                  <a:pt x="336" y="979"/>
                  <a:pt x="346" y="977"/>
                </a:cubicBezTo>
                <a:cubicBezTo>
                  <a:pt x="349" y="977"/>
                  <a:pt x="352" y="977"/>
                  <a:pt x="355" y="977"/>
                </a:cubicBezTo>
                <a:cubicBezTo>
                  <a:pt x="379" y="977"/>
                  <a:pt x="401" y="989"/>
                  <a:pt x="413" y="1011"/>
                </a:cubicBezTo>
                <a:cubicBezTo>
                  <a:pt x="438" y="1052"/>
                  <a:pt x="480" y="1080"/>
                  <a:pt x="527" y="1086"/>
                </a:cubicBezTo>
                <a:cubicBezTo>
                  <a:pt x="532" y="1086"/>
                  <a:pt x="538" y="1087"/>
                  <a:pt x="543" y="1087"/>
                </a:cubicBezTo>
                <a:cubicBezTo>
                  <a:pt x="543" y="1087"/>
                  <a:pt x="543" y="1087"/>
                  <a:pt x="543" y="1087"/>
                </a:cubicBezTo>
                <a:cubicBezTo>
                  <a:pt x="597" y="1087"/>
                  <a:pt x="645" y="1059"/>
                  <a:pt x="671" y="1013"/>
                </a:cubicBezTo>
                <a:cubicBezTo>
                  <a:pt x="681" y="996"/>
                  <a:pt x="681" y="996"/>
                  <a:pt x="681" y="996"/>
                </a:cubicBezTo>
                <a:cubicBezTo>
                  <a:pt x="686" y="987"/>
                  <a:pt x="693" y="980"/>
                  <a:pt x="701" y="974"/>
                </a:cubicBezTo>
                <a:cubicBezTo>
                  <a:pt x="723" y="981"/>
                  <a:pt x="745" y="984"/>
                  <a:pt x="767" y="984"/>
                </a:cubicBezTo>
                <a:cubicBezTo>
                  <a:pt x="801" y="984"/>
                  <a:pt x="834" y="977"/>
                  <a:pt x="865" y="961"/>
                </a:cubicBezTo>
                <a:cubicBezTo>
                  <a:pt x="948" y="917"/>
                  <a:pt x="991" y="828"/>
                  <a:pt x="979" y="741"/>
                </a:cubicBezTo>
                <a:cubicBezTo>
                  <a:pt x="975" y="714"/>
                  <a:pt x="989" y="687"/>
                  <a:pt x="1012" y="674"/>
                </a:cubicBezTo>
                <a:cubicBezTo>
                  <a:pt x="1054" y="650"/>
                  <a:pt x="1082" y="608"/>
                  <a:pt x="1088" y="560"/>
                </a:cubicBezTo>
                <a:cubicBezTo>
                  <a:pt x="1088" y="555"/>
                  <a:pt x="1089" y="549"/>
                  <a:pt x="1089" y="544"/>
                </a:cubicBezTo>
                <a:cubicBezTo>
                  <a:pt x="1088" y="490"/>
                  <a:pt x="1061" y="443"/>
                  <a:pt x="1014" y="416"/>
                </a:cubicBezTo>
                <a:cubicBezTo>
                  <a:pt x="998" y="406"/>
                  <a:pt x="998" y="406"/>
                  <a:pt x="998" y="406"/>
                </a:cubicBezTo>
                <a:cubicBezTo>
                  <a:pt x="989" y="401"/>
                  <a:pt x="981" y="394"/>
                  <a:pt x="975" y="385"/>
                </a:cubicBezTo>
                <a:cubicBezTo>
                  <a:pt x="992" y="333"/>
                  <a:pt x="988" y="275"/>
                  <a:pt x="962" y="223"/>
                </a:cubicBezTo>
                <a:cubicBezTo>
                  <a:pt x="923" y="149"/>
                  <a:pt x="848" y="107"/>
                  <a:pt x="771" y="107"/>
                </a:cubicBezTo>
                <a:cubicBezTo>
                  <a:pt x="761" y="107"/>
                  <a:pt x="752" y="108"/>
                  <a:pt x="742" y="109"/>
                </a:cubicBezTo>
                <a:cubicBezTo>
                  <a:pt x="739" y="110"/>
                  <a:pt x="736" y="110"/>
                  <a:pt x="733" y="110"/>
                </a:cubicBezTo>
                <a:cubicBezTo>
                  <a:pt x="709" y="110"/>
                  <a:pt x="687" y="97"/>
                  <a:pt x="675" y="76"/>
                </a:cubicBezTo>
                <a:cubicBezTo>
                  <a:pt x="651" y="34"/>
                  <a:pt x="609" y="6"/>
                  <a:pt x="561" y="1"/>
                </a:cubicBezTo>
                <a:cubicBezTo>
                  <a:pt x="556" y="0"/>
                  <a:pt x="551" y="0"/>
                  <a:pt x="545" y="0"/>
                </a:cubicBezTo>
              </a:path>
            </a:pathLst>
          </a:custGeom>
          <a:solidFill>
            <a:srgbClr val="F0F2F4"/>
          </a:solidFill>
          <a:ln>
            <a:noFill/>
          </a:ln>
        </p:spPr>
        <p:txBody>
          <a:bodyPr vert="horz" wrap="square" lIns="182901" tIns="91451" rIns="182901" bIns="91451" numCol="1" anchor="t" anchorCtr="0" compatLnSpc="1">
            <a:prstTxWarp prst="textNoShape">
              <a:avLst/>
            </a:prstTxWarp>
          </a:bodyPr>
          <a:lstStyle/>
          <a:p>
            <a:endParaRPr lang="en-US" sz="3600"/>
          </a:p>
        </p:txBody>
      </p:sp>
      <p:grpSp>
        <p:nvGrpSpPr>
          <p:cNvPr id="5" name="Group 4"/>
          <p:cNvGrpSpPr/>
          <p:nvPr/>
        </p:nvGrpSpPr>
        <p:grpSpPr>
          <a:xfrm>
            <a:off x="7963532" y="3631151"/>
            <a:ext cx="8460111" cy="8440431"/>
            <a:chOff x="3981217" y="1815365"/>
            <a:chExt cx="4229566" cy="4219727"/>
          </a:xfrm>
        </p:grpSpPr>
        <p:sp>
          <p:nvSpPr>
            <p:cNvPr id="27" name="Freeform 26"/>
            <p:cNvSpPr>
              <a:spLocks/>
            </p:cNvSpPr>
            <p:nvPr/>
          </p:nvSpPr>
          <p:spPr bwMode="auto">
            <a:xfrm>
              <a:off x="4273138" y="3834209"/>
              <a:ext cx="1864684" cy="2197603"/>
            </a:xfrm>
            <a:custGeom>
              <a:avLst/>
              <a:gdLst>
                <a:gd name="T0" fmla="*/ 458 w 480"/>
                <a:gd name="T1" fmla="*/ 492 h 566"/>
                <a:gd name="T2" fmla="*/ 404 w 480"/>
                <a:gd name="T3" fmla="*/ 456 h 566"/>
                <a:gd name="T4" fmla="*/ 404 w 480"/>
                <a:gd name="T5" fmla="*/ 456 h 566"/>
                <a:gd name="T6" fmla="*/ 409 w 480"/>
                <a:gd name="T7" fmla="*/ 380 h 566"/>
                <a:gd name="T8" fmla="*/ 429 w 480"/>
                <a:gd name="T9" fmla="*/ 140 h 566"/>
                <a:gd name="T10" fmla="*/ 134 w 480"/>
                <a:gd name="T11" fmla="*/ 61 h 566"/>
                <a:gd name="T12" fmla="*/ 52 w 480"/>
                <a:gd name="T13" fmla="*/ 344 h 566"/>
                <a:gd name="T14" fmla="*/ 271 w 480"/>
                <a:gd name="T15" fmla="*/ 458 h 566"/>
                <a:gd name="T16" fmla="*/ 339 w 480"/>
                <a:gd name="T17" fmla="*/ 491 h 566"/>
                <a:gd name="T18" fmla="*/ 452 w 480"/>
                <a:gd name="T19" fmla="*/ 566 h 566"/>
                <a:gd name="T20" fmla="*/ 480 w 480"/>
                <a:gd name="T21" fmla="*/ 534 h 566"/>
                <a:gd name="T22" fmla="*/ 458 w 480"/>
                <a:gd name="T23" fmla="*/ 492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80" h="566">
                  <a:moveTo>
                    <a:pt x="458" y="492"/>
                  </a:moveTo>
                  <a:cubicBezTo>
                    <a:pt x="436" y="489"/>
                    <a:pt x="416" y="476"/>
                    <a:pt x="404" y="456"/>
                  </a:cubicBezTo>
                  <a:cubicBezTo>
                    <a:pt x="404" y="456"/>
                    <a:pt x="404" y="456"/>
                    <a:pt x="404" y="456"/>
                  </a:cubicBezTo>
                  <a:cubicBezTo>
                    <a:pt x="390" y="432"/>
                    <a:pt x="392" y="401"/>
                    <a:pt x="409" y="380"/>
                  </a:cubicBezTo>
                  <a:cubicBezTo>
                    <a:pt x="463" y="313"/>
                    <a:pt x="473" y="219"/>
                    <a:pt x="429" y="140"/>
                  </a:cubicBezTo>
                  <a:cubicBezTo>
                    <a:pt x="370" y="36"/>
                    <a:pt x="237" y="0"/>
                    <a:pt x="134" y="61"/>
                  </a:cubicBezTo>
                  <a:cubicBezTo>
                    <a:pt x="36" y="118"/>
                    <a:pt x="0" y="243"/>
                    <a:pt x="52" y="344"/>
                  </a:cubicBezTo>
                  <a:cubicBezTo>
                    <a:pt x="95" y="427"/>
                    <a:pt x="184" y="470"/>
                    <a:pt x="271" y="458"/>
                  </a:cubicBezTo>
                  <a:cubicBezTo>
                    <a:pt x="298" y="454"/>
                    <a:pt x="325" y="468"/>
                    <a:pt x="339" y="491"/>
                  </a:cubicBezTo>
                  <a:cubicBezTo>
                    <a:pt x="363" y="533"/>
                    <a:pt x="405" y="561"/>
                    <a:pt x="452" y="566"/>
                  </a:cubicBezTo>
                  <a:cubicBezTo>
                    <a:pt x="480" y="534"/>
                    <a:pt x="480" y="534"/>
                    <a:pt x="480" y="534"/>
                  </a:cubicBezTo>
                  <a:lnTo>
                    <a:pt x="458" y="492"/>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31" name="Freeform 30"/>
            <p:cNvSpPr>
              <a:spLocks/>
            </p:cNvSpPr>
            <p:nvPr/>
          </p:nvSpPr>
          <p:spPr bwMode="auto">
            <a:xfrm>
              <a:off x="3981217" y="2102366"/>
              <a:ext cx="2202524" cy="3532565"/>
            </a:xfrm>
            <a:custGeom>
              <a:avLst/>
              <a:gdLst>
                <a:gd name="T0" fmla="*/ 418 w 567"/>
                <a:gd name="T1" fmla="*/ 528 h 910"/>
                <a:gd name="T2" fmla="*/ 201 w 567"/>
                <a:gd name="T3" fmla="*/ 538 h 910"/>
                <a:gd name="T4" fmla="*/ 127 w 567"/>
                <a:gd name="T5" fmla="*/ 542 h 910"/>
                <a:gd name="T6" fmla="*/ 113 w 567"/>
                <a:gd name="T7" fmla="*/ 534 h 910"/>
                <a:gd name="T8" fmla="*/ 74 w 567"/>
                <a:gd name="T9" fmla="*/ 467 h 910"/>
                <a:gd name="T10" fmla="*/ 75 w 567"/>
                <a:gd name="T11" fmla="*/ 459 h 910"/>
                <a:gd name="T12" fmla="*/ 111 w 567"/>
                <a:gd name="T13" fmla="*/ 405 h 910"/>
                <a:gd name="T14" fmla="*/ 112 w 567"/>
                <a:gd name="T15" fmla="*/ 405 h 910"/>
                <a:gd name="T16" fmla="*/ 188 w 567"/>
                <a:gd name="T17" fmla="*/ 410 h 910"/>
                <a:gd name="T18" fmla="*/ 427 w 567"/>
                <a:gd name="T19" fmla="*/ 429 h 910"/>
                <a:gd name="T20" fmla="*/ 507 w 567"/>
                <a:gd name="T21" fmla="*/ 135 h 910"/>
                <a:gd name="T22" fmla="*/ 223 w 567"/>
                <a:gd name="T23" fmla="*/ 53 h 910"/>
                <a:gd name="T24" fmla="*/ 109 w 567"/>
                <a:gd name="T25" fmla="*/ 272 h 910"/>
                <a:gd name="T26" fmla="*/ 76 w 567"/>
                <a:gd name="T27" fmla="*/ 339 h 910"/>
                <a:gd name="T28" fmla="*/ 1 w 567"/>
                <a:gd name="T29" fmla="*/ 453 h 910"/>
                <a:gd name="T30" fmla="*/ 0 w 567"/>
                <a:gd name="T31" fmla="*/ 469 h 910"/>
                <a:gd name="T32" fmla="*/ 74 w 567"/>
                <a:gd name="T33" fmla="*/ 597 h 910"/>
                <a:gd name="T34" fmla="*/ 91 w 567"/>
                <a:gd name="T35" fmla="*/ 607 h 910"/>
                <a:gd name="T36" fmla="*/ 125 w 567"/>
                <a:gd name="T37" fmla="*/ 672 h 910"/>
                <a:gd name="T38" fmla="*/ 222 w 567"/>
                <a:gd name="T39" fmla="*/ 861 h 910"/>
                <a:gd name="T40" fmla="*/ 476 w 567"/>
                <a:gd name="T41" fmla="*/ 802 h 910"/>
                <a:gd name="T42" fmla="*/ 418 w 567"/>
                <a:gd name="T43" fmla="*/ 528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7" h="910">
                  <a:moveTo>
                    <a:pt x="418" y="528"/>
                  </a:moveTo>
                  <a:cubicBezTo>
                    <a:pt x="348" y="485"/>
                    <a:pt x="262" y="492"/>
                    <a:pt x="201" y="538"/>
                  </a:cubicBezTo>
                  <a:cubicBezTo>
                    <a:pt x="179" y="554"/>
                    <a:pt x="150" y="555"/>
                    <a:pt x="127" y="542"/>
                  </a:cubicBezTo>
                  <a:cubicBezTo>
                    <a:pt x="113" y="534"/>
                    <a:pt x="113" y="534"/>
                    <a:pt x="113" y="534"/>
                  </a:cubicBezTo>
                  <a:cubicBezTo>
                    <a:pt x="89" y="520"/>
                    <a:pt x="74" y="495"/>
                    <a:pt x="74" y="467"/>
                  </a:cubicBezTo>
                  <a:cubicBezTo>
                    <a:pt x="74" y="464"/>
                    <a:pt x="75" y="462"/>
                    <a:pt x="75" y="459"/>
                  </a:cubicBezTo>
                  <a:cubicBezTo>
                    <a:pt x="78" y="436"/>
                    <a:pt x="91" y="417"/>
                    <a:pt x="111" y="405"/>
                  </a:cubicBezTo>
                  <a:cubicBezTo>
                    <a:pt x="112" y="405"/>
                    <a:pt x="112" y="405"/>
                    <a:pt x="112" y="405"/>
                  </a:cubicBezTo>
                  <a:cubicBezTo>
                    <a:pt x="136" y="391"/>
                    <a:pt x="166" y="393"/>
                    <a:pt x="188" y="410"/>
                  </a:cubicBezTo>
                  <a:cubicBezTo>
                    <a:pt x="254" y="463"/>
                    <a:pt x="348" y="474"/>
                    <a:pt x="427" y="429"/>
                  </a:cubicBezTo>
                  <a:cubicBezTo>
                    <a:pt x="531" y="371"/>
                    <a:pt x="567" y="238"/>
                    <a:pt x="507" y="135"/>
                  </a:cubicBezTo>
                  <a:cubicBezTo>
                    <a:pt x="449" y="37"/>
                    <a:pt x="324" y="0"/>
                    <a:pt x="223" y="53"/>
                  </a:cubicBezTo>
                  <a:cubicBezTo>
                    <a:pt x="140" y="96"/>
                    <a:pt x="98" y="185"/>
                    <a:pt x="109" y="272"/>
                  </a:cubicBezTo>
                  <a:cubicBezTo>
                    <a:pt x="113" y="299"/>
                    <a:pt x="100" y="326"/>
                    <a:pt x="76" y="339"/>
                  </a:cubicBezTo>
                  <a:cubicBezTo>
                    <a:pt x="34" y="363"/>
                    <a:pt x="6" y="406"/>
                    <a:pt x="1" y="453"/>
                  </a:cubicBezTo>
                  <a:cubicBezTo>
                    <a:pt x="0" y="458"/>
                    <a:pt x="0" y="464"/>
                    <a:pt x="0" y="469"/>
                  </a:cubicBezTo>
                  <a:cubicBezTo>
                    <a:pt x="0" y="523"/>
                    <a:pt x="28" y="570"/>
                    <a:pt x="74" y="597"/>
                  </a:cubicBezTo>
                  <a:cubicBezTo>
                    <a:pt x="91" y="607"/>
                    <a:pt x="91" y="607"/>
                    <a:pt x="91" y="607"/>
                  </a:cubicBezTo>
                  <a:cubicBezTo>
                    <a:pt x="114" y="620"/>
                    <a:pt x="127" y="646"/>
                    <a:pt x="125" y="672"/>
                  </a:cubicBezTo>
                  <a:cubicBezTo>
                    <a:pt x="117" y="746"/>
                    <a:pt x="152" y="821"/>
                    <a:pt x="222" y="861"/>
                  </a:cubicBezTo>
                  <a:cubicBezTo>
                    <a:pt x="308" y="910"/>
                    <a:pt x="420" y="884"/>
                    <a:pt x="476" y="802"/>
                  </a:cubicBezTo>
                  <a:cubicBezTo>
                    <a:pt x="538" y="710"/>
                    <a:pt x="511" y="586"/>
                    <a:pt x="418" y="528"/>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32" name="Freeform 31"/>
            <p:cNvSpPr>
              <a:spLocks/>
            </p:cNvSpPr>
            <p:nvPr/>
          </p:nvSpPr>
          <p:spPr bwMode="auto">
            <a:xfrm>
              <a:off x="4386298" y="1815365"/>
              <a:ext cx="3534206" cy="2204164"/>
            </a:xfrm>
            <a:custGeom>
              <a:avLst/>
              <a:gdLst>
                <a:gd name="T0" fmla="*/ 858 w 910"/>
                <a:gd name="T1" fmla="*/ 224 h 568"/>
                <a:gd name="T2" fmla="*/ 638 w 910"/>
                <a:gd name="T3" fmla="*/ 110 h 568"/>
                <a:gd name="T4" fmla="*/ 571 w 910"/>
                <a:gd name="T5" fmla="*/ 76 h 568"/>
                <a:gd name="T6" fmla="*/ 458 w 910"/>
                <a:gd name="T7" fmla="*/ 1 h 568"/>
                <a:gd name="T8" fmla="*/ 441 w 910"/>
                <a:gd name="T9" fmla="*/ 0 h 568"/>
                <a:gd name="T10" fmla="*/ 313 w 910"/>
                <a:gd name="T11" fmla="*/ 74 h 568"/>
                <a:gd name="T12" fmla="*/ 303 w 910"/>
                <a:gd name="T13" fmla="*/ 91 h 568"/>
                <a:gd name="T14" fmla="*/ 238 w 910"/>
                <a:gd name="T15" fmla="*/ 125 h 568"/>
                <a:gd name="T16" fmla="*/ 50 w 910"/>
                <a:gd name="T17" fmla="*/ 222 h 568"/>
                <a:gd name="T18" fmla="*/ 109 w 910"/>
                <a:gd name="T19" fmla="*/ 476 h 568"/>
                <a:gd name="T20" fmla="*/ 382 w 910"/>
                <a:gd name="T21" fmla="*/ 418 h 568"/>
                <a:gd name="T22" fmla="*/ 372 w 910"/>
                <a:gd name="T23" fmla="*/ 201 h 568"/>
                <a:gd name="T24" fmla="*/ 368 w 910"/>
                <a:gd name="T25" fmla="*/ 127 h 568"/>
                <a:gd name="T26" fmla="*/ 377 w 910"/>
                <a:gd name="T27" fmla="*/ 113 h 568"/>
                <a:gd name="T28" fmla="*/ 443 w 910"/>
                <a:gd name="T29" fmla="*/ 75 h 568"/>
                <a:gd name="T30" fmla="*/ 452 w 910"/>
                <a:gd name="T31" fmla="*/ 75 h 568"/>
                <a:gd name="T32" fmla="*/ 505 w 910"/>
                <a:gd name="T33" fmla="*/ 112 h 568"/>
                <a:gd name="T34" fmla="*/ 506 w 910"/>
                <a:gd name="T35" fmla="*/ 112 h 568"/>
                <a:gd name="T36" fmla="*/ 500 w 910"/>
                <a:gd name="T37" fmla="*/ 188 h 568"/>
                <a:gd name="T38" fmla="*/ 481 w 910"/>
                <a:gd name="T39" fmla="*/ 427 h 568"/>
                <a:gd name="T40" fmla="*/ 776 w 910"/>
                <a:gd name="T41" fmla="*/ 507 h 568"/>
                <a:gd name="T42" fmla="*/ 858 w 910"/>
                <a:gd name="T43" fmla="*/ 224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0" h="568">
                  <a:moveTo>
                    <a:pt x="858" y="224"/>
                  </a:moveTo>
                  <a:cubicBezTo>
                    <a:pt x="815" y="140"/>
                    <a:pt x="725" y="98"/>
                    <a:pt x="638" y="110"/>
                  </a:cubicBezTo>
                  <a:cubicBezTo>
                    <a:pt x="611" y="114"/>
                    <a:pt x="585" y="100"/>
                    <a:pt x="571" y="76"/>
                  </a:cubicBezTo>
                  <a:cubicBezTo>
                    <a:pt x="547" y="35"/>
                    <a:pt x="505" y="7"/>
                    <a:pt x="458" y="1"/>
                  </a:cubicBezTo>
                  <a:cubicBezTo>
                    <a:pt x="452" y="1"/>
                    <a:pt x="447" y="0"/>
                    <a:pt x="441" y="0"/>
                  </a:cubicBezTo>
                  <a:cubicBezTo>
                    <a:pt x="388" y="0"/>
                    <a:pt x="340" y="28"/>
                    <a:pt x="313" y="74"/>
                  </a:cubicBezTo>
                  <a:cubicBezTo>
                    <a:pt x="303" y="91"/>
                    <a:pt x="303" y="91"/>
                    <a:pt x="303" y="91"/>
                  </a:cubicBezTo>
                  <a:cubicBezTo>
                    <a:pt x="290" y="114"/>
                    <a:pt x="265" y="128"/>
                    <a:pt x="238" y="125"/>
                  </a:cubicBezTo>
                  <a:cubicBezTo>
                    <a:pt x="164" y="117"/>
                    <a:pt x="89" y="152"/>
                    <a:pt x="50" y="222"/>
                  </a:cubicBezTo>
                  <a:cubicBezTo>
                    <a:pt x="0" y="309"/>
                    <a:pt x="26" y="420"/>
                    <a:pt x="109" y="476"/>
                  </a:cubicBezTo>
                  <a:cubicBezTo>
                    <a:pt x="200" y="539"/>
                    <a:pt x="324" y="512"/>
                    <a:pt x="382" y="418"/>
                  </a:cubicBezTo>
                  <a:cubicBezTo>
                    <a:pt x="425" y="349"/>
                    <a:pt x="418" y="263"/>
                    <a:pt x="372" y="201"/>
                  </a:cubicBezTo>
                  <a:cubicBezTo>
                    <a:pt x="356" y="180"/>
                    <a:pt x="355" y="151"/>
                    <a:pt x="368" y="127"/>
                  </a:cubicBezTo>
                  <a:cubicBezTo>
                    <a:pt x="377" y="113"/>
                    <a:pt x="377" y="113"/>
                    <a:pt x="377" y="113"/>
                  </a:cubicBezTo>
                  <a:cubicBezTo>
                    <a:pt x="390" y="89"/>
                    <a:pt x="415" y="74"/>
                    <a:pt x="443" y="75"/>
                  </a:cubicBezTo>
                  <a:cubicBezTo>
                    <a:pt x="446" y="75"/>
                    <a:pt x="449" y="75"/>
                    <a:pt x="452" y="75"/>
                  </a:cubicBezTo>
                  <a:cubicBezTo>
                    <a:pt x="474" y="78"/>
                    <a:pt x="494" y="91"/>
                    <a:pt x="505" y="112"/>
                  </a:cubicBezTo>
                  <a:cubicBezTo>
                    <a:pt x="506" y="112"/>
                    <a:pt x="506" y="112"/>
                    <a:pt x="506" y="112"/>
                  </a:cubicBezTo>
                  <a:cubicBezTo>
                    <a:pt x="519" y="136"/>
                    <a:pt x="518" y="166"/>
                    <a:pt x="500" y="188"/>
                  </a:cubicBezTo>
                  <a:cubicBezTo>
                    <a:pt x="447" y="254"/>
                    <a:pt x="436" y="349"/>
                    <a:pt x="481" y="427"/>
                  </a:cubicBezTo>
                  <a:cubicBezTo>
                    <a:pt x="539" y="532"/>
                    <a:pt x="672" y="568"/>
                    <a:pt x="776" y="507"/>
                  </a:cubicBezTo>
                  <a:cubicBezTo>
                    <a:pt x="874" y="450"/>
                    <a:pt x="910" y="324"/>
                    <a:pt x="858" y="224"/>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33" name="Freeform 32"/>
            <p:cNvSpPr>
              <a:spLocks/>
            </p:cNvSpPr>
            <p:nvPr/>
          </p:nvSpPr>
          <p:spPr bwMode="auto">
            <a:xfrm>
              <a:off x="6004979" y="2218805"/>
              <a:ext cx="2205804" cy="3529286"/>
            </a:xfrm>
            <a:custGeom>
              <a:avLst/>
              <a:gdLst>
                <a:gd name="T0" fmla="*/ 494 w 568"/>
                <a:gd name="T1" fmla="*/ 312 h 909"/>
                <a:gd name="T2" fmla="*/ 477 w 568"/>
                <a:gd name="T3" fmla="*/ 303 h 909"/>
                <a:gd name="T4" fmla="*/ 443 w 568"/>
                <a:gd name="T5" fmla="*/ 238 h 909"/>
                <a:gd name="T6" fmla="*/ 346 w 568"/>
                <a:gd name="T7" fmla="*/ 49 h 909"/>
                <a:gd name="T8" fmla="*/ 92 w 568"/>
                <a:gd name="T9" fmla="*/ 108 h 909"/>
                <a:gd name="T10" fmla="*/ 150 w 568"/>
                <a:gd name="T11" fmla="*/ 381 h 909"/>
                <a:gd name="T12" fmla="*/ 367 w 568"/>
                <a:gd name="T13" fmla="*/ 372 h 909"/>
                <a:gd name="T14" fmla="*/ 441 w 568"/>
                <a:gd name="T15" fmla="*/ 368 h 909"/>
                <a:gd name="T16" fmla="*/ 455 w 568"/>
                <a:gd name="T17" fmla="*/ 376 h 909"/>
                <a:gd name="T18" fmla="*/ 493 w 568"/>
                <a:gd name="T19" fmla="*/ 442 h 909"/>
                <a:gd name="T20" fmla="*/ 493 w 568"/>
                <a:gd name="T21" fmla="*/ 451 h 909"/>
                <a:gd name="T22" fmla="*/ 456 w 568"/>
                <a:gd name="T23" fmla="*/ 505 h 909"/>
                <a:gd name="T24" fmla="*/ 456 w 568"/>
                <a:gd name="T25" fmla="*/ 505 h 909"/>
                <a:gd name="T26" fmla="*/ 380 w 568"/>
                <a:gd name="T27" fmla="*/ 500 h 909"/>
                <a:gd name="T28" fmla="*/ 141 w 568"/>
                <a:gd name="T29" fmla="*/ 480 h 909"/>
                <a:gd name="T30" fmla="*/ 61 w 568"/>
                <a:gd name="T31" fmla="*/ 775 h 909"/>
                <a:gd name="T32" fmla="*/ 344 w 568"/>
                <a:gd name="T33" fmla="*/ 857 h 909"/>
                <a:gd name="T34" fmla="*/ 458 w 568"/>
                <a:gd name="T35" fmla="*/ 638 h 909"/>
                <a:gd name="T36" fmla="*/ 492 w 568"/>
                <a:gd name="T37" fmla="*/ 570 h 909"/>
                <a:gd name="T38" fmla="*/ 567 w 568"/>
                <a:gd name="T39" fmla="*/ 457 h 909"/>
                <a:gd name="T40" fmla="*/ 568 w 568"/>
                <a:gd name="T41" fmla="*/ 441 h 909"/>
                <a:gd name="T42" fmla="*/ 494 w 568"/>
                <a:gd name="T43" fmla="*/ 31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8" h="909">
                  <a:moveTo>
                    <a:pt x="494" y="312"/>
                  </a:moveTo>
                  <a:cubicBezTo>
                    <a:pt x="477" y="303"/>
                    <a:pt x="477" y="303"/>
                    <a:pt x="477" y="303"/>
                  </a:cubicBezTo>
                  <a:cubicBezTo>
                    <a:pt x="454" y="290"/>
                    <a:pt x="440" y="264"/>
                    <a:pt x="443" y="238"/>
                  </a:cubicBezTo>
                  <a:cubicBezTo>
                    <a:pt x="451" y="164"/>
                    <a:pt x="416" y="88"/>
                    <a:pt x="346" y="49"/>
                  </a:cubicBezTo>
                  <a:cubicBezTo>
                    <a:pt x="259" y="0"/>
                    <a:pt x="148" y="26"/>
                    <a:pt x="92" y="108"/>
                  </a:cubicBezTo>
                  <a:cubicBezTo>
                    <a:pt x="29" y="200"/>
                    <a:pt x="56" y="324"/>
                    <a:pt x="150" y="381"/>
                  </a:cubicBezTo>
                  <a:cubicBezTo>
                    <a:pt x="219" y="424"/>
                    <a:pt x="305" y="418"/>
                    <a:pt x="367" y="372"/>
                  </a:cubicBezTo>
                  <a:cubicBezTo>
                    <a:pt x="388" y="356"/>
                    <a:pt x="417" y="354"/>
                    <a:pt x="441" y="368"/>
                  </a:cubicBezTo>
                  <a:cubicBezTo>
                    <a:pt x="455" y="376"/>
                    <a:pt x="455" y="376"/>
                    <a:pt x="455" y="376"/>
                  </a:cubicBezTo>
                  <a:cubicBezTo>
                    <a:pt x="478" y="390"/>
                    <a:pt x="494" y="415"/>
                    <a:pt x="493" y="442"/>
                  </a:cubicBezTo>
                  <a:cubicBezTo>
                    <a:pt x="493" y="445"/>
                    <a:pt x="493" y="448"/>
                    <a:pt x="493" y="451"/>
                  </a:cubicBezTo>
                  <a:cubicBezTo>
                    <a:pt x="490" y="473"/>
                    <a:pt x="477" y="493"/>
                    <a:pt x="456" y="505"/>
                  </a:cubicBezTo>
                  <a:cubicBezTo>
                    <a:pt x="456" y="505"/>
                    <a:pt x="456" y="505"/>
                    <a:pt x="456" y="505"/>
                  </a:cubicBezTo>
                  <a:cubicBezTo>
                    <a:pt x="432" y="519"/>
                    <a:pt x="402" y="517"/>
                    <a:pt x="380" y="500"/>
                  </a:cubicBezTo>
                  <a:cubicBezTo>
                    <a:pt x="314" y="447"/>
                    <a:pt x="219" y="436"/>
                    <a:pt x="141" y="480"/>
                  </a:cubicBezTo>
                  <a:cubicBezTo>
                    <a:pt x="36" y="539"/>
                    <a:pt x="0" y="672"/>
                    <a:pt x="61" y="775"/>
                  </a:cubicBezTo>
                  <a:cubicBezTo>
                    <a:pt x="118" y="873"/>
                    <a:pt x="244" y="909"/>
                    <a:pt x="344" y="857"/>
                  </a:cubicBezTo>
                  <a:cubicBezTo>
                    <a:pt x="428" y="814"/>
                    <a:pt x="470" y="725"/>
                    <a:pt x="458" y="638"/>
                  </a:cubicBezTo>
                  <a:cubicBezTo>
                    <a:pt x="454" y="611"/>
                    <a:pt x="468" y="584"/>
                    <a:pt x="492" y="570"/>
                  </a:cubicBezTo>
                  <a:cubicBezTo>
                    <a:pt x="533" y="546"/>
                    <a:pt x="561" y="504"/>
                    <a:pt x="567" y="457"/>
                  </a:cubicBezTo>
                  <a:cubicBezTo>
                    <a:pt x="567" y="452"/>
                    <a:pt x="568" y="446"/>
                    <a:pt x="568" y="441"/>
                  </a:cubicBezTo>
                  <a:cubicBezTo>
                    <a:pt x="568" y="387"/>
                    <a:pt x="540" y="339"/>
                    <a:pt x="494" y="312"/>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34" name="Freeform 33"/>
            <p:cNvSpPr>
              <a:spLocks/>
            </p:cNvSpPr>
            <p:nvPr/>
          </p:nvSpPr>
          <p:spPr bwMode="auto">
            <a:xfrm>
              <a:off x="6027940" y="3945728"/>
              <a:ext cx="1776123" cy="2089364"/>
            </a:xfrm>
            <a:custGeom>
              <a:avLst/>
              <a:gdLst>
                <a:gd name="T0" fmla="*/ 76 w 457"/>
                <a:gd name="T1" fmla="*/ 120 h 538"/>
                <a:gd name="T2" fmla="*/ 85 w 457"/>
                <a:gd name="T3" fmla="*/ 337 h 538"/>
                <a:gd name="T4" fmla="*/ 89 w 457"/>
                <a:gd name="T5" fmla="*/ 411 h 538"/>
                <a:gd name="T6" fmla="*/ 81 w 457"/>
                <a:gd name="T7" fmla="*/ 425 h 538"/>
                <a:gd name="T8" fmla="*/ 15 w 457"/>
                <a:gd name="T9" fmla="*/ 464 h 538"/>
                <a:gd name="T10" fmla="*/ 6 w 457"/>
                <a:gd name="T11" fmla="*/ 463 h 538"/>
                <a:gd name="T12" fmla="*/ 0 w 457"/>
                <a:gd name="T13" fmla="*/ 537 h 538"/>
                <a:gd name="T14" fmla="*/ 16 w 457"/>
                <a:gd name="T15" fmla="*/ 538 h 538"/>
                <a:gd name="T16" fmla="*/ 145 w 457"/>
                <a:gd name="T17" fmla="*/ 464 h 538"/>
                <a:gd name="T18" fmla="*/ 154 w 457"/>
                <a:gd name="T19" fmla="*/ 448 h 538"/>
                <a:gd name="T20" fmla="*/ 219 w 457"/>
                <a:gd name="T21" fmla="*/ 414 h 538"/>
                <a:gd name="T22" fmla="*/ 408 w 457"/>
                <a:gd name="T23" fmla="*/ 317 h 538"/>
                <a:gd name="T24" fmla="*/ 349 w 457"/>
                <a:gd name="T25" fmla="*/ 63 h 538"/>
                <a:gd name="T26" fmla="*/ 76 w 457"/>
                <a:gd name="T27" fmla="*/ 12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7" h="538">
                  <a:moveTo>
                    <a:pt x="76" y="120"/>
                  </a:moveTo>
                  <a:cubicBezTo>
                    <a:pt x="33" y="190"/>
                    <a:pt x="39" y="276"/>
                    <a:pt x="85" y="337"/>
                  </a:cubicBezTo>
                  <a:cubicBezTo>
                    <a:pt x="101" y="359"/>
                    <a:pt x="103" y="388"/>
                    <a:pt x="89" y="411"/>
                  </a:cubicBezTo>
                  <a:cubicBezTo>
                    <a:pt x="81" y="425"/>
                    <a:pt x="81" y="425"/>
                    <a:pt x="81" y="425"/>
                  </a:cubicBezTo>
                  <a:cubicBezTo>
                    <a:pt x="67" y="449"/>
                    <a:pt x="42" y="465"/>
                    <a:pt x="15" y="464"/>
                  </a:cubicBezTo>
                  <a:cubicBezTo>
                    <a:pt x="12" y="464"/>
                    <a:pt x="9" y="464"/>
                    <a:pt x="6" y="463"/>
                  </a:cubicBezTo>
                  <a:cubicBezTo>
                    <a:pt x="0" y="537"/>
                    <a:pt x="0" y="537"/>
                    <a:pt x="0" y="537"/>
                  </a:cubicBezTo>
                  <a:cubicBezTo>
                    <a:pt x="5" y="538"/>
                    <a:pt x="11" y="538"/>
                    <a:pt x="16" y="538"/>
                  </a:cubicBezTo>
                  <a:cubicBezTo>
                    <a:pt x="70" y="538"/>
                    <a:pt x="118" y="511"/>
                    <a:pt x="145" y="464"/>
                  </a:cubicBezTo>
                  <a:cubicBezTo>
                    <a:pt x="154" y="448"/>
                    <a:pt x="154" y="448"/>
                    <a:pt x="154" y="448"/>
                  </a:cubicBezTo>
                  <a:cubicBezTo>
                    <a:pt x="168" y="425"/>
                    <a:pt x="193" y="411"/>
                    <a:pt x="219" y="414"/>
                  </a:cubicBezTo>
                  <a:cubicBezTo>
                    <a:pt x="293" y="422"/>
                    <a:pt x="369" y="386"/>
                    <a:pt x="408" y="317"/>
                  </a:cubicBezTo>
                  <a:cubicBezTo>
                    <a:pt x="457" y="230"/>
                    <a:pt x="431" y="119"/>
                    <a:pt x="349" y="63"/>
                  </a:cubicBezTo>
                  <a:cubicBezTo>
                    <a:pt x="258" y="0"/>
                    <a:pt x="133" y="27"/>
                    <a:pt x="76" y="120"/>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endParaRPr lang="en-US" sz="3600"/>
            </a:p>
          </p:txBody>
        </p:sp>
      </p:grpSp>
      <p:sp>
        <p:nvSpPr>
          <p:cNvPr id="44" name="TextBox 43"/>
          <p:cNvSpPr txBox="1"/>
          <p:nvPr/>
        </p:nvSpPr>
        <p:spPr>
          <a:xfrm>
            <a:off x="3409758" y="4313603"/>
            <a:ext cx="3323731" cy="584843"/>
          </a:xfrm>
          <a:prstGeom prst="rect">
            <a:avLst/>
          </a:prstGeom>
          <a:noFill/>
        </p:spPr>
        <p:txBody>
          <a:bodyPr wrap="none" rtlCol="0">
            <a:spAutoFit/>
          </a:bodyPr>
          <a:lstStyle/>
          <a:p>
            <a:pPr algn="r"/>
            <a:r>
              <a:rPr lang="en-US" sz="3200" dirty="0">
                <a:latin typeface="+mj-lt"/>
              </a:rPr>
              <a:t>Insert title here</a:t>
            </a:r>
          </a:p>
        </p:txBody>
      </p:sp>
      <p:sp>
        <p:nvSpPr>
          <p:cNvPr id="45" name="TextBox 44"/>
          <p:cNvSpPr txBox="1"/>
          <p:nvPr/>
        </p:nvSpPr>
        <p:spPr>
          <a:xfrm>
            <a:off x="1581341" y="5010452"/>
            <a:ext cx="5152148" cy="884640"/>
          </a:xfrm>
          <a:prstGeom prst="rect">
            <a:avLst/>
          </a:prstGeom>
          <a:noFill/>
        </p:spPr>
        <p:txBody>
          <a:bodyPr wrap="square" rtlCol="0">
            <a:spAutoFit/>
          </a:bodyPr>
          <a:lstStyle/>
          <a:p>
            <a:pPr algn="r">
              <a:lnSpc>
                <a:spcPct val="110000"/>
              </a:lnSpc>
            </a:pPr>
            <a:r>
              <a:rPr lang="en-US" sz="2400" dirty="0"/>
              <a:t>Sed ut perspiciatis unde omnis iste natus voluptatem fringilla.</a:t>
            </a:r>
          </a:p>
        </p:txBody>
      </p:sp>
      <p:sp>
        <p:nvSpPr>
          <p:cNvPr id="47" name="TextBox 46"/>
          <p:cNvSpPr txBox="1"/>
          <p:nvPr/>
        </p:nvSpPr>
        <p:spPr>
          <a:xfrm>
            <a:off x="3409758" y="9460184"/>
            <a:ext cx="3323731" cy="584843"/>
          </a:xfrm>
          <a:prstGeom prst="rect">
            <a:avLst/>
          </a:prstGeom>
          <a:noFill/>
        </p:spPr>
        <p:txBody>
          <a:bodyPr wrap="none" rtlCol="0">
            <a:spAutoFit/>
          </a:bodyPr>
          <a:lstStyle/>
          <a:p>
            <a:pPr algn="r"/>
            <a:r>
              <a:rPr lang="en-US" sz="3200" dirty="0">
                <a:latin typeface="+mj-lt"/>
              </a:rPr>
              <a:t>Insert title here</a:t>
            </a:r>
          </a:p>
        </p:txBody>
      </p:sp>
      <p:sp>
        <p:nvSpPr>
          <p:cNvPr id="48" name="TextBox 47"/>
          <p:cNvSpPr txBox="1"/>
          <p:nvPr/>
        </p:nvSpPr>
        <p:spPr>
          <a:xfrm>
            <a:off x="1581341" y="10157034"/>
            <a:ext cx="5152148" cy="884640"/>
          </a:xfrm>
          <a:prstGeom prst="rect">
            <a:avLst/>
          </a:prstGeom>
          <a:noFill/>
        </p:spPr>
        <p:txBody>
          <a:bodyPr wrap="square" rtlCol="0">
            <a:spAutoFit/>
          </a:bodyPr>
          <a:lstStyle/>
          <a:p>
            <a:pPr algn="r">
              <a:lnSpc>
                <a:spcPct val="110000"/>
              </a:lnSpc>
            </a:pPr>
            <a:r>
              <a:rPr lang="en-US" sz="2400" dirty="0"/>
              <a:t>Sed ut perspiciatis unde omnis iste natus voluptatem fringilla.</a:t>
            </a:r>
          </a:p>
        </p:txBody>
      </p:sp>
      <p:sp>
        <p:nvSpPr>
          <p:cNvPr id="49" name="TextBox 48"/>
          <p:cNvSpPr txBox="1"/>
          <p:nvPr/>
        </p:nvSpPr>
        <p:spPr>
          <a:xfrm>
            <a:off x="17653687" y="4313603"/>
            <a:ext cx="3323731" cy="584843"/>
          </a:xfrm>
          <a:prstGeom prst="rect">
            <a:avLst/>
          </a:prstGeom>
          <a:noFill/>
        </p:spPr>
        <p:txBody>
          <a:bodyPr wrap="none" rtlCol="0">
            <a:spAutoFit/>
          </a:bodyPr>
          <a:lstStyle/>
          <a:p>
            <a:r>
              <a:rPr lang="en-US" sz="3200" dirty="0">
                <a:latin typeface="+mj-lt"/>
              </a:rPr>
              <a:t>Insert title here</a:t>
            </a:r>
          </a:p>
        </p:txBody>
      </p:sp>
      <p:sp>
        <p:nvSpPr>
          <p:cNvPr id="50" name="TextBox 49"/>
          <p:cNvSpPr txBox="1"/>
          <p:nvPr/>
        </p:nvSpPr>
        <p:spPr>
          <a:xfrm>
            <a:off x="17653687" y="5010452"/>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52" name="TextBox 51"/>
          <p:cNvSpPr txBox="1"/>
          <p:nvPr/>
        </p:nvSpPr>
        <p:spPr>
          <a:xfrm>
            <a:off x="17653687" y="9460184"/>
            <a:ext cx="3323731" cy="584843"/>
          </a:xfrm>
          <a:prstGeom prst="rect">
            <a:avLst/>
          </a:prstGeom>
          <a:noFill/>
        </p:spPr>
        <p:txBody>
          <a:bodyPr wrap="none" rtlCol="0">
            <a:spAutoFit/>
          </a:bodyPr>
          <a:lstStyle/>
          <a:p>
            <a:r>
              <a:rPr lang="en-US" sz="3200" dirty="0">
                <a:latin typeface="+mj-lt"/>
              </a:rPr>
              <a:t>Insert title here</a:t>
            </a:r>
          </a:p>
        </p:txBody>
      </p:sp>
      <p:sp>
        <p:nvSpPr>
          <p:cNvPr id="53" name="TextBox 52"/>
          <p:cNvSpPr txBox="1"/>
          <p:nvPr/>
        </p:nvSpPr>
        <p:spPr>
          <a:xfrm>
            <a:off x="17653687" y="10157034"/>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54" name="TextBox 53"/>
          <p:cNvSpPr txBox="1"/>
          <p:nvPr/>
        </p:nvSpPr>
        <p:spPr>
          <a:xfrm>
            <a:off x="10129036" y="5374676"/>
            <a:ext cx="652819" cy="1200468"/>
          </a:xfrm>
          <a:prstGeom prst="rect">
            <a:avLst/>
          </a:prstGeom>
          <a:noFill/>
        </p:spPr>
        <p:txBody>
          <a:bodyPr wrap="none" rtlCol="0">
            <a:spAutoFit/>
          </a:bodyPr>
          <a:lstStyle/>
          <a:p>
            <a:pPr algn="ctr"/>
            <a:r>
              <a:rPr lang="en-US" sz="7201" dirty="0">
                <a:solidFill>
                  <a:srgbClr val="FFFFFF"/>
                </a:solidFill>
                <a:latin typeface="Flaticon" panose="02000603000000000000" pitchFamily="2" charset="0"/>
              </a:rPr>
              <a:t></a:t>
            </a:r>
          </a:p>
        </p:txBody>
      </p:sp>
      <p:sp>
        <p:nvSpPr>
          <p:cNvPr id="55" name="TextBox 54"/>
          <p:cNvSpPr txBox="1"/>
          <p:nvPr/>
        </p:nvSpPr>
        <p:spPr>
          <a:xfrm>
            <a:off x="10129036" y="8927469"/>
            <a:ext cx="652819" cy="1200468"/>
          </a:xfrm>
          <a:prstGeom prst="rect">
            <a:avLst/>
          </a:prstGeom>
          <a:noFill/>
        </p:spPr>
        <p:txBody>
          <a:bodyPr wrap="none" rtlCol="0">
            <a:spAutoFit/>
          </a:bodyPr>
          <a:lstStyle/>
          <a:p>
            <a:pPr algn="ctr"/>
            <a:r>
              <a:rPr lang="en-US" sz="7201" dirty="0">
                <a:solidFill>
                  <a:srgbClr val="FFFFFF"/>
                </a:solidFill>
                <a:latin typeface="Flaticon" panose="02000603000000000000" pitchFamily="2" charset="0"/>
              </a:rPr>
              <a:t></a:t>
            </a:r>
          </a:p>
        </p:txBody>
      </p:sp>
      <p:sp>
        <p:nvSpPr>
          <p:cNvPr id="56" name="TextBox 55"/>
          <p:cNvSpPr txBox="1"/>
          <p:nvPr/>
        </p:nvSpPr>
        <p:spPr>
          <a:xfrm>
            <a:off x="13620532" y="5374676"/>
            <a:ext cx="652819" cy="1200468"/>
          </a:xfrm>
          <a:prstGeom prst="rect">
            <a:avLst/>
          </a:prstGeom>
          <a:noFill/>
        </p:spPr>
        <p:txBody>
          <a:bodyPr wrap="none" rtlCol="0">
            <a:spAutoFit/>
          </a:bodyPr>
          <a:lstStyle/>
          <a:p>
            <a:pPr algn="ctr"/>
            <a:r>
              <a:rPr lang="en-US" sz="7201" dirty="0">
                <a:solidFill>
                  <a:srgbClr val="FFFFFF"/>
                </a:solidFill>
                <a:latin typeface="Flaticon" panose="02000603000000000000" pitchFamily="2" charset="0"/>
              </a:rPr>
              <a:t></a:t>
            </a:r>
          </a:p>
        </p:txBody>
      </p:sp>
      <p:sp>
        <p:nvSpPr>
          <p:cNvPr id="57" name="TextBox 56"/>
          <p:cNvSpPr txBox="1"/>
          <p:nvPr/>
        </p:nvSpPr>
        <p:spPr>
          <a:xfrm>
            <a:off x="13620532" y="8927469"/>
            <a:ext cx="652819" cy="1200468"/>
          </a:xfrm>
          <a:prstGeom prst="rect">
            <a:avLst/>
          </a:prstGeom>
          <a:noFill/>
        </p:spPr>
        <p:txBody>
          <a:bodyPr wrap="none" rtlCol="0">
            <a:spAutoFit/>
          </a:bodyPr>
          <a:lstStyle/>
          <a:p>
            <a:pPr algn="ctr"/>
            <a:r>
              <a:rPr lang="en-US" sz="7201" dirty="0">
                <a:solidFill>
                  <a:srgbClr val="FFFFFF"/>
                </a:solidFill>
                <a:latin typeface="Flaticon" panose="02000603000000000000" pitchFamily="2" charset="0"/>
              </a:rPr>
              <a:t></a:t>
            </a:r>
          </a:p>
        </p:txBody>
      </p:sp>
      <p:sp>
        <p:nvSpPr>
          <p:cNvPr id="2" name="Title 1">
            <a:extLst>
              <a:ext uri="{FF2B5EF4-FFF2-40B4-BE49-F238E27FC236}">
                <a16:creationId xmlns:a16="http://schemas.microsoft.com/office/drawing/2014/main" id="{CD0FC33B-FB55-40C5-BAA1-1C4508A57E10}"/>
              </a:ext>
            </a:extLst>
          </p:cNvPr>
          <p:cNvSpPr>
            <a:spLocks noGrp="1"/>
          </p:cNvSpPr>
          <p:nvPr>
            <p:ph type="title"/>
          </p:nvPr>
        </p:nvSpPr>
        <p:spPr/>
        <p:txBody>
          <a:bodyPr/>
          <a:lstStyle/>
          <a:p>
            <a:r>
              <a:rPr lang="en-US" dirty="0"/>
              <a:t>PROCESS DIAGRAM</a:t>
            </a:r>
          </a:p>
        </p:txBody>
      </p:sp>
    </p:spTree>
    <p:extLst>
      <p:ext uri="{BB962C8B-B14F-4D97-AF65-F5344CB8AC3E}">
        <p14:creationId xmlns:p14="http://schemas.microsoft.com/office/powerpoint/2010/main" val="196443708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Freeform 54"/>
          <p:cNvSpPr>
            <a:spLocks/>
          </p:cNvSpPr>
          <p:nvPr/>
        </p:nvSpPr>
        <p:spPr bwMode="auto">
          <a:xfrm>
            <a:off x="6256544" y="3832703"/>
            <a:ext cx="3077876" cy="3008450"/>
          </a:xfrm>
          <a:custGeom>
            <a:avLst/>
            <a:gdLst>
              <a:gd name="T0" fmla="*/ 0 w 163"/>
              <a:gd name="T1" fmla="*/ 0 h 164"/>
              <a:gd name="T2" fmla="*/ 45 w 163"/>
              <a:gd name="T3" fmla="*/ 164 h 164"/>
              <a:gd name="T4" fmla="*/ 96 w 163"/>
              <a:gd name="T5" fmla="*/ 71 h 164"/>
              <a:gd name="T6" fmla="*/ 163 w 163"/>
              <a:gd name="T7" fmla="*/ 0 h 164"/>
              <a:gd name="T8" fmla="*/ 0 w 163"/>
              <a:gd name="T9" fmla="*/ 0 h 164"/>
            </a:gdLst>
            <a:ahLst/>
            <a:cxnLst>
              <a:cxn ang="0">
                <a:pos x="T0" y="T1"/>
              </a:cxn>
              <a:cxn ang="0">
                <a:pos x="T2" y="T3"/>
              </a:cxn>
              <a:cxn ang="0">
                <a:pos x="T4" y="T5"/>
              </a:cxn>
              <a:cxn ang="0">
                <a:pos x="T6" y="T7"/>
              </a:cxn>
              <a:cxn ang="0">
                <a:pos x="T8" y="T9"/>
              </a:cxn>
            </a:cxnLst>
            <a:rect l="0" t="0" r="r" b="b"/>
            <a:pathLst>
              <a:path w="163" h="164">
                <a:moveTo>
                  <a:pt x="0" y="0"/>
                </a:moveTo>
                <a:cubicBezTo>
                  <a:pt x="45" y="164"/>
                  <a:pt x="45" y="164"/>
                  <a:pt x="45" y="164"/>
                </a:cubicBezTo>
                <a:cubicBezTo>
                  <a:pt x="52" y="145"/>
                  <a:pt x="87" y="87"/>
                  <a:pt x="96" y="71"/>
                </a:cubicBezTo>
                <a:cubicBezTo>
                  <a:pt x="126" y="16"/>
                  <a:pt x="163" y="0"/>
                  <a:pt x="163" y="0"/>
                </a:cubicBezTo>
                <a:cubicBezTo>
                  <a:pt x="0" y="0"/>
                  <a:pt x="0" y="0"/>
                  <a:pt x="0" y="0"/>
                </a:cubicBezTo>
              </a:path>
            </a:pathLst>
          </a:custGeom>
          <a:gradFill>
            <a:gsLst>
              <a:gs pos="0">
                <a:schemeClr val="tx2">
                  <a:lumMod val="81000"/>
                </a:schemeClr>
              </a:gs>
              <a:gs pos="100000">
                <a:schemeClr val="tx2">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dirty="0"/>
          </a:p>
        </p:txBody>
      </p:sp>
      <p:sp>
        <p:nvSpPr>
          <p:cNvPr id="81" name="Freeform 80"/>
          <p:cNvSpPr/>
          <p:nvPr/>
        </p:nvSpPr>
        <p:spPr>
          <a:xfrm>
            <a:off x="4551754" y="4968161"/>
            <a:ext cx="7210864" cy="2345047"/>
          </a:xfrm>
          <a:custGeom>
            <a:avLst/>
            <a:gdLst>
              <a:gd name="connsiteX0" fmla="*/ 627128 w 3918640"/>
              <a:gd name="connsiteY0" fmla="*/ 0 h 1274382"/>
              <a:gd name="connsiteX1" fmla="*/ 2311115 w 3918640"/>
              <a:gd name="connsiteY1" fmla="*/ 0 h 1274382"/>
              <a:gd name="connsiteX2" fmla="*/ 2343852 w 3918640"/>
              <a:gd name="connsiteY2" fmla="*/ 0 h 1274382"/>
              <a:gd name="connsiteX3" fmla="*/ 2510711 w 3918640"/>
              <a:gd name="connsiteY3" fmla="*/ 0 h 1274382"/>
              <a:gd name="connsiteX4" fmla="*/ 2689091 w 3918640"/>
              <a:gd name="connsiteY4" fmla="*/ 0 h 1274382"/>
              <a:gd name="connsiteX5" fmla="*/ 2839532 w 3918640"/>
              <a:gd name="connsiteY5" fmla="*/ 0 h 1274382"/>
              <a:gd name="connsiteX6" fmla="*/ 2955313 w 3918640"/>
              <a:gd name="connsiteY6" fmla="*/ 0 h 1274382"/>
              <a:gd name="connsiteX7" fmla="*/ 3029711 w 3918640"/>
              <a:gd name="connsiteY7" fmla="*/ 0 h 1274382"/>
              <a:gd name="connsiteX8" fmla="*/ 3056004 w 3918640"/>
              <a:gd name="connsiteY8" fmla="*/ 0 h 1274382"/>
              <a:gd name="connsiteX9" fmla="*/ 3918640 w 3918640"/>
              <a:gd name="connsiteY9" fmla="*/ 0 h 1274382"/>
              <a:gd name="connsiteX10" fmla="*/ 3918640 w 3918640"/>
              <a:gd name="connsiteY10" fmla="*/ 817544 h 1274382"/>
              <a:gd name="connsiteX11" fmla="*/ 2343852 w 3918640"/>
              <a:gd name="connsiteY11" fmla="*/ 817544 h 1274382"/>
              <a:gd name="connsiteX12" fmla="*/ 2343852 w 3918640"/>
              <a:gd name="connsiteY12" fmla="*/ 805669 h 1274382"/>
              <a:gd name="connsiteX13" fmla="*/ 2259651 w 3918640"/>
              <a:gd name="connsiteY13" fmla="*/ 975699 h 1274382"/>
              <a:gd name="connsiteX14" fmla="*/ 0 w 3918640"/>
              <a:gd name="connsiteY14" fmla="*/ 1274382 h 1274382"/>
              <a:gd name="connsiteX15" fmla="*/ 507675 w 3918640"/>
              <a:gd name="connsiteY15" fmla="*/ 59737 h 1274382"/>
              <a:gd name="connsiteX16" fmla="*/ 627128 w 3918640"/>
              <a:gd name="connsiteY16" fmla="*/ 0 h 127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18640" h="1274382">
                <a:moveTo>
                  <a:pt x="627128" y="0"/>
                </a:moveTo>
                <a:cubicBezTo>
                  <a:pt x="683121" y="0"/>
                  <a:pt x="1617903" y="0"/>
                  <a:pt x="2311115" y="0"/>
                </a:cubicBezTo>
                <a:lnTo>
                  <a:pt x="2343852" y="0"/>
                </a:lnTo>
                <a:lnTo>
                  <a:pt x="2510711" y="0"/>
                </a:lnTo>
                <a:lnTo>
                  <a:pt x="2689091" y="0"/>
                </a:lnTo>
                <a:lnTo>
                  <a:pt x="2839532" y="0"/>
                </a:lnTo>
                <a:lnTo>
                  <a:pt x="2955313" y="0"/>
                </a:lnTo>
                <a:lnTo>
                  <a:pt x="3029711" y="0"/>
                </a:lnTo>
                <a:lnTo>
                  <a:pt x="3056004" y="0"/>
                </a:lnTo>
                <a:lnTo>
                  <a:pt x="3918640" y="0"/>
                </a:lnTo>
                <a:lnTo>
                  <a:pt x="3918640" y="817544"/>
                </a:lnTo>
                <a:lnTo>
                  <a:pt x="2343852" y="817544"/>
                </a:lnTo>
                <a:lnTo>
                  <a:pt x="2343852" y="805669"/>
                </a:lnTo>
                <a:lnTo>
                  <a:pt x="2259651" y="975699"/>
                </a:lnTo>
                <a:cubicBezTo>
                  <a:pt x="2170061" y="1194733"/>
                  <a:pt x="89589" y="1025479"/>
                  <a:pt x="0" y="1274382"/>
                </a:cubicBezTo>
                <a:cubicBezTo>
                  <a:pt x="0" y="1274382"/>
                  <a:pt x="0" y="1274382"/>
                  <a:pt x="507675" y="59737"/>
                </a:cubicBezTo>
                <a:cubicBezTo>
                  <a:pt x="507675" y="59737"/>
                  <a:pt x="537538" y="0"/>
                  <a:pt x="627128" y="0"/>
                </a:cubicBezTo>
                <a:close/>
              </a:path>
            </a:pathLst>
          </a:custGeom>
          <a:gradFill>
            <a:gsLst>
              <a:gs pos="0">
                <a:schemeClr val="accent1">
                  <a:lumMod val="81000"/>
                </a:schemeClr>
              </a:gs>
              <a:gs pos="100000">
                <a:schemeClr val="accent1">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dirty="0"/>
          </a:p>
        </p:txBody>
      </p:sp>
      <p:sp>
        <p:nvSpPr>
          <p:cNvPr id="82" name="Freeform 56"/>
          <p:cNvSpPr>
            <a:spLocks/>
          </p:cNvSpPr>
          <p:nvPr/>
        </p:nvSpPr>
        <p:spPr bwMode="auto">
          <a:xfrm>
            <a:off x="3649227" y="6459415"/>
            <a:ext cx="7335991" cy="2329616"/>
          </a:xfrm>
          <a:custGeom>
            <a:avLst/>
            <a:gdLst>
              <a:gd name="T0" fmla="*/ 51 w 400"/>
              <a:gd name="T1" fmla="*/ 6 h 127"/>
              <a:gd name="T2" fmla="*/ 0 w 400"/>
              <a:gd name="T3" fmla="*/ 127 h 127"/>
              <a:gd name="T4" fmla="*/ 320 w 400"/>
              <a:gd name="T5" fmla="*/ 98 h 127"/>
              <a:gd name="T6" fmla="*/ 400 w 400"/>
              <a:gd name="T7" fmla="*/ 0 h 127"/>
              <a:gd name="T8" fmla="*/ 63 w 400"/>
              <a:gd name="T9" fmla="*/ 0 h 127"/>
              <a:gd name="T10" fmla="*/ 51 w 400"/>
              <a:gd name="T11" fmla="*/ 6 h 127"/>
            </a:gdLst>
            <a:ahLst/>
            <a:cxnLst>
              <a:cxn ang="0">
                <a:pos x="T0" y="T1"/>
              </a:cxn>
              <a:cxn ang="0">
                <a:pos x="T2" y="T3"/>
              </a:cxn>
              <a:cxn ang="0">
                <a:pos x="T4" y="T5"/>
              </a:cxn>
              <a:cxn ang="0">
                <a:pos x="T6" y="T7"/>
              </a:cxn>
              <a:cxn ang="0">
                <a:pos x="T8" y="T9"/>
              </a:cxn>
              <a:cxn ang="0">
                <a:pos x="T10" y="T11"/>
              </a:cxn>
            </a:cxnLst>
            <a:rect l="0" t="0" r="r" b="b"/>
            <a:pathLst>
              <a:path w="400" h="127">
                <a:moveTo>
                  <a:pt x="51" y="6"/>
                </a:moveTo>
                <a:cubicBezTo>
                  <a:pt x="0" y="127"/>
                  <a:pt x="0" y="127"/>
                  <a:pt x="0" y="127"/>
                </a:cubicBezTo>
                <a:cubicBezTo>
                  <a:pt x="9" y="102"/>
                  <a:pt x="311" y="119"/>
                  <a:pt x="320" y="98"/>
                </a:cubicBezTo>
                <a:cubicBezTo>
                  <a:pt x="347" y="35"/>
                  <a:pt x="400" y="0"/>
                  <a:pt x="400" y="0"/>
                </a:cubicBezTo>
                <a:cubicBezTo>
                  <a:pt x="400" y="0"/>
                  <a:pt x="72" y="0"/>
                  <a:pt x="63" y="0"/>
                </a:cubicBezTo>
                <a:cubicBezTo>
                  <a:pt x="53" y="0"/>
                  <a:pt x="51" y="6"/>
                  <a:pt x="51" y="6"/>
                </a:cubicBezTo>
                <a:close/>
              </a:path>
            </a:pathLst>
          </a:custGeom>
          <a:gradFill>
            <a:gsLst>
              <a:gs pos="0">
                <a:schemeClr val="accent3">
                  <a:lumMod val="81000"/>
                </a:schemeClr>
              </a:gs>
              <a:gs pos="100000">
                <a:schemeClr val="accent3">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dirty="0"/>
          </a:p>
        </p:txBody>
      </p:sp>
      <p:sp>
        <p:nvSpPr>
          <p:cNvPr id="83" name="Freeform 82"/>
          <p:cNvSpPr>
            <a:spLocks/>
          </p:cNvSpPr>
          <p:nvPr/>
        </p:nvSpPr>
        <p:spPr bwMode="auto">
          <a:xfrm>
            <a:off x="2769826" y="8010954"/>
            <a:ext cx="10197152" cy="2369136"/>
          </a:xfrm>
          <a:custGeom>
            <a:avLst/>
            <a:gdLst>
              <a:gd name="connsiteX0" fmla="*/ 4015982 w 5541497"/>
              <a:gd name="connsiteY0" fmla="*/ 0 h 1287474"/>
              <a:gd name="connsiteX1" fmla="*/ 5541497 w 5541497"/>
              <a:gd name="connsiteY1" fmla="*/ 0 h 1287474"/>
              <a:gd name="connsiteX2" fmla="*/ 5541497 w 5541497"/>
              <a:gd name="connsiteY2" fmla="*/ 809583 h 1287474"/>
              <a:gd name="connsiteX3" fmla="*/ 4162274 w 5541497"/>
              <a:gd name="connsiteY3" fmla="*/ 809583 h 1287474"/>
              <a:gd name="connsiteX4" fmla="*/ 4074241 w 5541497"/>
              <a:gd name="connsiteY4" fmla="*/ 987809 h 1287474"/>
              <a:gd name="connsiteX5" fmla="*/ 0 w 5541497"/>
              <a:gd name="connsiteY5" fmla="*/ 1287474 h 1287474"/>
              <a:gd name="connsiteX6" fmla="*/ 508035 w 5541497"/>
              <a:gd name="connsiteY6" fmla="*/ 68834 h 1287474"/>
              <a:gd name="connsiteX7" fmla="*/ 627573 w 5541497"/>
              <a:gd name="connsiteY7" fmla="*/ 8901 h 1287474"/>
              <a:gd name="connsiteX8" fmla="*/ 3904986 w 5541497"/>
              <a:gd name="connsiteY8" fmla="*/ 8901 h 1287474"/>
              <a:gd name="connsiteX9" fmla="*/ 4015982 w 5541497"/>
              <a:gd name="connsiteY9" fmla="*/ 8901 h 128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41497" h="1287474">
                <a:moveTo>
                  <a:pt x="4015982" y="0"/>
                </a:moveTo>
                <a:lnTo>
                  <a:pt x="5541497" y="0"/>
                </a:lnTo>
                <a:lnTo>
                  <a:pt x="5541497" y="809583"/>
                </a:lnTo>
                <a:lnTo>
                  <a:pt x="4162274" y="809583"/>
                </a:lnTo>
                <a:lnTo>
                  <a:pt x="4074241" y="987809"/>
                </a:lnTo>
                <a:cubicBezTo>
                  <a:pt x="3984588" y="1207563"/>
                  <a:pt x="89653" y="1037753"/>
                  <a:pt x="0" y="1287474"/>
                </a:cubicBezTo>
                <a:cubicBezTo>
                  <a:pt x="0" y="1287474"/>
                  <a:pt x="0" y="1287474"/>
                  <a:pt x="508035" y="68834"/>
                </a:cubicBezTo>
                <a:cubicBezTo>
                  <a:pt x="508035" y="68834"/>
                  <a:pt x="527958" y="8901"/>
                  <a:pt x="627573" y="8901"/>
                </a:cubicBezTo>
                <a:cubicBezTo>
                  <a:pt x="689210" y="8901"/>
                  <a:pt x="2671853" y="8901"/>
                  <a:pt x="3904986" y="8901"/>
                </a:cubicBezTo>
                <a:lnTo>
                  <a:pt x="4015982" y="8901"/>
                </a:lnTo>
                <a:close/>
              </a:path>
            </a:pathLst>
          </a:custGeom>
          <a:gradFill>
            <a:gsLst>
              <a:gs pos="0">
                <a:schemeClr val="accent5">
                  <a:lumMod val="81000"/>
                </a:schemeClr>
              </a:gs>
              <a:gs pos="100000">
                <a:schemeClr val="accent5">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dirty="0"/>
          </a:p>
        </p:txBody>
      </p:sp>
      <p:sp>
        <p:nvSpPr>
          <p:cNvPr id="84" name="Freeform 58"/>
          <p:cNvSpPr>
            <a:spLocks/>
          </p:cNvSpPr>
          <p:nvPr/>
        </p:nvSpPr>
        <p:spPr bwMode="auto">
          <a:xfrm>
            <a:off x="2271423" y="9485548"/>
            <a:ext cx="10174729" cy="1681647"/>
          </a:xfrm>
          <a:custGeom>
            <a:avLst/>
            <a:gdLst>
              <a:gd name="T0" fmla="*/ 46 w 555"/>
              <a:gd name="T1" fmla="*/ 0 h 92"/>
              <a:gd name="T2" fmla="*/ 34 w 555"/>
              <a:gd name="T3" fmla="*/ 6 h 92"/>
              <a:gd name="T4" fmla="*/ 0 w 555"/>
              <a:gd name="T5" fmla="*/ 84 h 92"/>
              <a:gd name="T6" fmla="*/ 238 w 555"/>
              <a:gd name="T7" fmla="*/ 92 h 92"/>
              <a:gd name="T8" fmla="*/ 478 w 555"/>
              <a:gd name="T9" fmla="*/ 92 h 92"/>
              <a:gd name="T10" fmla="*/ 555 w 555"/>
              <a:gd name="T11" fmla="*/ 0 h 92"/>
              <a:gd name="T12" fmla="*/ 46 w 55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555" h="92">
                <a:moveTo>
                  <a:pt x="46" y="0"/>
                </a:moveTo>
                <a:cubicBezTo>
                  <a:pt x="36" y="0"/>
                  <a:pt x="34" y="6"/>
                  <a:pt x="34" y="6"/>
                </a:cubicBezTo>
                <a:cubicBezTo>
                  <a:pt x="0" y="84"/>
                  <a:pt x="0" y="84"/>
                  <a:pt x="0" y="84"/>
                </a:cubicBezTo>
                <a:cubicBezTo>
                  <a:pt x="4" y="72"/>
                  <a:pt x="151" y="84"/>
                  <a:pt x="238" y="92"/>
                </a:cubicBezTo>
                <a:cubicBezTo>
                  <a:pt x="478" y="92"/>
                  <a:pt x="478" y="92"/>
                  <a:pt x="478" y="92"/>
                </a:cubicBezTo>
                <a:cubicBezTo>
                  <a:pt x="505" y="33"/>
                  <a:pt x="555" y="0"/>
                  <a:pt x="555" y="0"/>
                </a:cubicBezTo>
                <a:cubicBezTo>
                  <a:pt x="555" y="0"/>
                  <a:pt x="55" y="0"/>
                  <a:pt x="46" y="0"/>
                </a:cubicBezTo>
                <a:close/>
              </a:path>
            </a:pathLst>
          </a:custGeom>
          <a:gradFill>
            <a:gsLst>
              <a:gs pos="0">
                <a:schemeClr val="accent6">
                  <a:lumMod val="81000"/>
                </a:schemeClr>
              </a:gs>
              <a:gs pos="100000">
                <a:schemeClr val="accent6">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600" dirty="0"/>
          </a:p>
        </p:txBody>
      </p:sp>
      <p:sp>
        <p:nvSpPr>
          <p:cNvPr id="85" name="Freeform 60"/>
          <p:cNvSpPr>
            <a:spLocks/>
          </p:cNvSpPr>
          <p:nvPr/>
        </p:nvSpPr>
        <p:spPr bwMode="auto">
          <a:xfrm>
            <a:off x="7521636" y="6524883"/>
            <a:ext cx="3440430" cy="0"/>
          </a:xfrm>
          <a:custGeom>
            <a:avLst/>
            <a:gdLst>
              <a:gd name="T0" fmla="*/ 187 w 188"/>
              <a:gd name="T1" fmla="*/ 188 w 188"/>
              <a:gd name="T2" fmla="*/ 0 w 188"/>
              <a:gd name="T3" fmla="*/ 0 w 188"/>
              <a:gd name="T4" fmla="*/ 187 w 188"/>
            </a:gdLst>
            <a:ahLst/>
            <a:cxnLst>
              <a:cxn ang="0">
                <a:pos x="T0" y="0"/>
              </a:cxn>
              <a:cxn ang="0">
                <a:pos x="T1" y="0"/>
              </a:cxn>
              <a:cxn ang="0">
                <a:pos x="T2" y="0"/>
              </a:cxn>
              <a:cxn ang="0">
                <a:pos x="T3" y="0"/>
              </a:cxn>
              <a:cxn ang="0">
                <a:pos x="T4" y="0"/>
              </a:cxn>
            </a:cxnLst>
            <a:rect l="0" t="0" r="r" b="b"/>
            <a:pathLst>
              <a:path w="188">
                <a:moveTo>
                  <a:pt x="187" y="0"/>
                </a:moveTo>
                <a:cubicBezTo>
                  <a:pt x="188" y="0"/>
                  <a:pt x="188" y="0"/>
                  <a:pt x="188" y="0"/>
                </a:cubicBezTo>
                <a:cubicBezTo>
                  <a:pt x="0" y="0"/>
                  <a:pt x="0" y="0"/>
                  <a:pt x="0" y="0"/>
                </a:cubicBezTo>
                <a:cubicBezTo>
                  <a:pt x="0" y="0"/>
                  <a:pt x="0" y="0"/>
                  <a:pt x="0" y="0"/>
                </a:cubicBezTo>
                <a:lnTo>
                  <a:pt x="187" y="0"/>
                </a:lnTo>
                <a:close/>
              </a:path>
            </a:pathLst>
          </a:custGeom>
          <a:solidFill>
            <a:srgbClr val="915C5C"/>
          </a:solidFill>
          <a:ln>
            <a:noFill/>
          </a:ln>
          <a:effectLst/>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endParaRPr lang="id-ID" sz="3600" dirty="0">
              <a:latin typeface="Questrial" charset="0"/>
            </a:endParaRPr>
          </a:p>
        </p:txBody>
      </p:sp>
      <p:sp>
        <p:nvSpPr>
          <p:cNvPr id="86" name="Freeform 62"/>
          <p:cNvSpPr>
            <a:spLocks/>
          </p:cNvSpPr>
          <p:nvPr/>
        </p:nvSpPr>
        <p:spPr bwMode="auto">
          <a:xfrm>
            <a:off x="8964147" y="9517900"/>
            <a:ext cx="3448147" cy="0"/>
          </a:xfrm>
          <a:custGeom>
            <a:avLst/>
            <a:gdLst>
              <a:gd name="T0" fmla="*/ 187 w 188"/>
              <a:gd name="T1" fmla="*/ 188 w 188"/>
              <a:gd name="T2" fmla="*/ 0 w 188"/>
              <a:gd name="T3" fmla="*/ 0 w 188"/>
              <a:gd name="T4" fmla="*/ 187 w 188"/>
            </a:gdLst>
            <a:ahLst/>
            <a:cxnLst>
              <a:cxn ang="0">
                <a:pos x="T0" y="0"/>
              </a:cxn>
              <a:cxn ang="0">
                <a:pos x="T1" y="0"/>
              </a:cxn>
              <a:cxn ang="0">
                <a:pos x="T2" y="0"/>
              </a:cxn>
              <a:cxn ang="0">
                <a:pos x="T3" y="0"/>
              </a:cxn>
              <a:cxn ang="0">
                <a:pos x="T4" y="0"/>
              </a:cxn>
            </a:cxnLst>
            <a:rect l="0" t="0" r="r" b="b"/>
            <a:pathLst>
              <a:path w="188">
                <a:moveTo>
                  <a:pt x="187" y="0"/>
                </a:moveTo>
                <a:cubicBezTo>
                  <a:pt x="187" y="0"/>
                  <a:pt x="188" y="0"/>
                  <a:pt x="188" y="0"/>
                </a:cubicBezTo>
                <a:cubicBezTo>
                  <a:pt x="0" y="0"/>
                  <a:pt x="0" y="0"/>
                  <a:pt x="0" y="0"/>
                </a:cubicBezTo>
                <a:cubicBezTo>
                  <a:pt x="0" y="0"/>
                  <a:pt x="0" y="0"/>
                  <a:pt x="0" y="0"/>
                </a:cubicBezTo>
                <a:lnTo>
                  <a:pt x="187" y="0"/>
                </a:lnTo>
                <a:close/>
              </a:path>
            </a:pathLst>
          </a:custGeom>
          <a:solidFill>
            <a:srgbClr val="915C5C"/>
          </a:solidFill>
          <a:ln>
            <a:noFill/>
          </a:ln>
          <a:effectLst/>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endParaRPr lang="id-ID" sz="3600" dirty="0">
              <a:latin typeface="Questrial" charset="0"/>
            </a:endParaRPr>
          </a:p>
        </p:txBody>
      </p:sp>
      <p:sp>
        <p:nvSpPr>
          <p:cNvPr id="87" name="Freeform 63"/>
          <p:cNvSpPr>
            <a:spLocks/>
          </p:cNvSpPr>
          <p:nvPr/>
        </p:nvSpPr>
        <p:spPr bwMode="auto">
          <a:xfrm>
            <a:off x="6256545" y="3832706"/>
            <a:ext cx="2985311" cy="0"/>
          </a:xfrm>
          <a:custGeom>
            <a:avLst/>
            <a:gdLst>
              <a:gd name="T0" fmla="*/ 162 w 163"/>
              <a:gd name="T1" fmla="*/ 163 w 163"/>
              <a:gd name="T2" fmla="*/ 0 w 163"/>
              <a:gd name="T3" fmla="*/ 0 w 163"/>
              <a:gd name="T4" fmla="*/ 162 w 163"/>
            </a:gdLst>
            <a:ahLst/>
            <a:cxnLst>
              <a:cxn ang="0">
                <a:pos x="T0" y="0"/>
              </a:cxn>
              <a:cxn ang="0">
                <a:pos x="T1" y="0"/>
              </a:cxn>
              <a:cxn ang="0">
                <a:pos x="T2" y="0"/>
              </a:cxn>
              <a:cxn ang="0">
                <a:pos x="T3" y="0"/>
              </a:cxn>
              <a:cxn ang="0">
                <a:pos x="T4" y="0"/>
              </a:cxn>
            </a:cxnLst>
            <a:rect l="0" t="0" r="r" b="b"/>
            <a:pathLst>
              <a:path w="163">
                <a:moveTo>
                  <a:pt x="162" y="0"/>
                </a:moveTo>
                <a:cubicBezTo>
                  <a:pt x="163" y="0"/>
                  <a:pt x="163" y="0"/>
                  <a:pt x="163" y="0"/>
                </a:cubicBezTo>
                <a:cubicBezTo>
                  <a:pt x="0" y="0"/>
                  <a:pt x="0" y="0"/>
                  <a:pt x="0" y="0"/>
                </a:cubicBezTo>
                <a:cubicBezTo>
                  <a:pt x="0" y="0"/>
                  <a:pt x="0" y="0"/>
                  <a:pt x="0" y="0"/>
                </a:cubicBezTo>
                <a:lnTo>
                  <a:pt x="162" y="0"/>
                </a:lnTo>
                <a:close/>
              </a:path>
            </a:pathLst>
          </a:custGeom>
          <a:solidFill>
            <a:srgbClr val="915C5C"/>
          </a:solidFill>
          <a:ln>
            <a:noFill/>
          </a:ln>
          <a:effectLst/>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endParaRPr lang="id-ID" sz="3600" dirty="0">
              <a:latin typeface="Questrial" charset="0"/>
            </a:endParaRPr>
          </a:p>
        </p:txBody>
      </p:sp>
      <p:sp>
        <p:nvSpPr>
          <p:cNvPr id="92" name="Oval 91"/>
          <p:cNvSpPr/>
          <p:nvPr/>
        </p:nvSpPr>
        <p:spPr>
          <a:xfrm>
            <a:off x="7978591" y="3285849"/>
            <a:ext cx="2050089" cy="2050089"/>
          </a:xfrm>
          <a:prstGeom prst="ellipse">
            <a:avLst/>
          </a:prstGeom>
          <a:solidFill>
            <a:srgbClr val="FFFFFF"/>
          </a:solidFill>
          <a:ln w="50800">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6401" dirty="0">
              <a:solidFill>
                <a:srgbClr val="191917"/>
              </a:solidFill>
              <a:latin typeface="Questrial" charset="0"/>
            </a:endParaRPr>
          </a:p>
        </p:txBody>
      </p:sp>
      <p:sp>
        <p:nvSpPr>
          <p:cNvPr id="102" name="Oval 101"/>
          <p:cNvSpPr/>
          <p:nvPr/>
        </p:nvSpPr>
        <p:spPr>
          <a:xfrm>
            <a:off x="11138429" y="4725167"/>
            <a:ext cx="2050089" cy="2050089"/>
          </a:xfrm>
          <a:prstGeom prst="ellipse">
            <a:avLst/>
          </a:prstGeom>
          <a:solidFill>
            <a:srgbClr val="FFFFFF"/>
          </a:solidFill>
          <a:ln w="508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6401" dirty="0">
              <a:solidFill>
                <a:schemeClr val="accent4"/>
              </a:solidFill>
              <a:latin typeface="Questrial" charset="0"/>
            </a:endParaRPr>
          </a:p>
        </p:txBody>
      </p:sp>
      <p:sp>
        <p:nvSpPr>
          <p:cNvPr id="106" name="Oval 105"/>
          <p:cNvSpPr/>
          <p:nvPr/>
        </p:nvSpPr>
        <p:spPr>
          <a:xfrm>
            <a:off x="9334422" y="6215384"/>
            <a:ext cx="2050089" cy="2050089"/>
          </a:xfrm>
          <a:prstGeom prst="ellipse">
            <a:avLst/>
          </a:prstGeom>
          <a:solidFill>
            <a:srgbClr val="FFFFFF"/>
          </a:solidFill>
          <a:ln w="5080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6401" dirty="0">
              <a:solidFill>
                <a:schemeClr val="accent3"/>
              </a:solidFill>
              <a:latin typeface="Questrial" charset="0"/>
            </a:endParaRPr>
          </a:p>
        </p:txBody>
      </p:sp>
      <p:sp>
        <p:nvSpPr>
          <p:cNvPr id="107" name="Oval 106"/>
          <p:cNvSpPr/>
          <p:nvPr/>
        </p:nvSpPr>
        <p:spPr>
          <a:xfrm>
            <a:off x="12369672" y="7728361"/>
            <a:ext cx="2050089" cy="2050089"/>
          </a:xfrm>
          <a:prstGeom prst="ellipse">
            <a:avLst/>
          </a:prstGeom>
          <a:solidFill>
            <a:srgbClr val="FFFFFF"/>
          </a:solidFill>
          <a:ln w="50800">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6401" dirty="0">
              <a:solidFill>
                <a:schemeClr val="accent2"/>
              </a:solidFill>
              <a:latin typeface="Questrial" charset="0"/>
            </a:endParaRPr>
          </a:p>
        </p:txBody>
      </p:sp>
      <p:sp>
        <p:nvSpPr>
          <p:cNvPr id="108" name="Oval 107"/>
          <p:cNvSpPr/>
          <p:nvPr/>
        </p:nvSpPr>
        <p:spPr>
          <a:xfrm>
            <a:off x="10737577" y="9356817"/>
            <a:ext cx="2050089" cy="2050089"/>
          </a:xfrm>
          <a:prstGeom prst="ellipse">
            <a:avLst/>
          </a:prstGeom>
          <a:solidFill>
            <a:srgbClr val="FFFFFF"/>
          </a:solidFill>
          <a:ln w="50800">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6401" dirty="0">
              <a:solidFill>
                <a:schemeClr val="accent1"/>
              </a:solidFill>
              <a:latin typeface="Questrial" charset="0"/>
            </a:endParaRPr>
          </a:p>
        </p:txBody>
      </p:sp>
      <p:sp>
        <p:nvSpPr>
          <p:cNvPr id="113" name="Freeform 64"/>
          <p:cNvSpPr>
            <a:spLocks/>
          </p:cNvSpPr>
          <p:nvPr/>
        </p:nvSpPr>
        <p:spPr bwMode="auto">
          <a:xfrm>
            <a:off x="5088053" y="3809563"/>
            <a:ext cx="4798091" cy="8170850"/>
          </a:xfrm>
          <a:custGeom>
            <a:avLst/>
            <a:gdLst>
              <a:gd name="T0" fmla="*/ 262 w 262"/>
              <a:gd name="T1" fmla="*/ 405 h 446"/>
              <a:gd name="T2" fmla="*/ 64 w 262"/>
              <a:gd name="T3" fmla="*/ 0 h 446"/>
              <a:gd name="T4" fmla="*/ 26 w 262"/>
              <a:gd name="T5" fmla="*/ 78 h 446"/>
              <a:gd name="T6" fmla="*/ 207 w 262"/>
              <a:gd name="T7" fmla="*/ 446 h 446"/>
              <a:gd name="T8" fmla="*/ 262 w 262"/>
              <a:gd name="T9" fmla="*/ 406 h 446"/>
              <a:gd name="T10" fmla="*/ 262 w 262"/>
              <a:gd name="T11" fmla="*/ 406 h 446"/>
              <a:gd name="T12" fmla="*/ 262 w 262"/>
              <a:gd name="T13" fmla="*/ 406 h 446"/>
              <a:gd name="T14" fmla="*/ 262 w 262"/>
              <a:gd name="T15" fmla="*/ 405 h 4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446">
                <a:moveTo>
                  <a:pt x="262" y="405"/>
                </a:moveTo>
                <a:cubicBezTo>
                  <a:pt x="64" y="0"/>
                  <a:pt x="64" y="0"/>
                  <a:pt x="64" y="0"/>
                </a:cubicBezTo>
                <a:cubicBezTo>
                  <a:pt x="26" y="78"/>
                  <a:pt x="26" y="78"/>
                  <a:pt x="26" y="78"/>
                </a:cubicBezTo>
                <a:cubicBezTo>
                  <a:pt x="17" y="96"/>
                  <a:pt x="0" y="151"/>
                  <a:pt x="207" y="446"/>
                </a:cubicBezTo>
                <a:cubicBezTo>
                  <a:pt x="240" y="434"/>
                  <a:pt x="261" y="419"/>
                  <a:pt x="262" y="406"/>
                </a:cubicBezTo>
                <a:cubicBezTo>
                  <a:pt x="262" y="406"/>
                  <a:pt x="262" y="406"/>
                  <a:pt x="262" y="406"/>
                </a:cubicBezTo>
                <a:cubicBezTo>
                  <a:pt x="262" y="406"/>
                  <a:pt x="262" y="406"/>
                  <a:pt x="262" y="406"/>
                </a:cubicBezTo>
                <a:cubicBezTo>
                  <a:pt x="262" y="406"/>
                  <a:pt x="262" y="406"/>
                  <a:pt x="262" y="405"/>
                </a:cubicBezTo>
                <a:close/>
              </a:path>
            </a:pathLst>
          </a:custGeom>
          <a:solidFill>
            <a:schemeClr val="tx2"/>
          </a:solidFill>
          <a:ln>
            <a:noFill/>
          </a:ln>
          <a:effectLst/>
        </p:spPr>
        <p:txBody>
          <a:bodyPr vert="horz" wrap="square" lIns="182901" tIns="91451" rIns="182901" bIns="91451" numCol="1" anchor="t" anchorCtr="0" compatLnSpc="1">
            <a:prstTxWarp prst="textNoShape">
              <a:avLst/>
            </a:prstTxWarp>
          </a:bodyPr>
          <a:lstStyle/>
          <a:p>
            <a:endParaRPr lang="id-ID" sz="3600" dirty="0">
              <a:latin typeface="Questrial" charset="0"/>
            </a:endParaRPr>
          </a:p>
        </p:txBody>
      </p:sp>
      <p:sp>
        <p:nvSpPr>
          <p:cNvPr id="114" name="Freeform 65"/>
          <p:cNvSpPr>
            <a:spLocks/>
          </p:cNvSpPr>
          <p:nvPr/>
        </p:nvSpPr>
        <p:spPr bwMode="auto">
          <a:xfrm>
            <a:off x="4146052" y="5059225"/>
            <a:ext cx="4749774" cy="7243420"/>
          </a:xfrm>
          <a:custGeom>
            <a:avLst/>
            <a:gdLst>
              <a:gd name="T0" fmla="*/ 30 w 260"/>
              <a:gd name="T1" fmla="*/ 92 h 395"/>
              <a:gd name="T2" fmla="*/ 184 w 260"/>
              <a:gd name="T3" fmla="*/ 395 h 395"/>
              <a:gd name="T4" fmla="*/ 260 w 260"/>
              <a:gd name="T5" fmla="*/ 377 h 395"/>
              <a:gd name="T6" fmla="*/ 75 w 260"/>
              <a:gd name="T7" fmla="*/ 0 h 395"/>
              <a:gd name="T8" fmla="*/ 30 w 260"/>
              <a:gd name="T9" fmla="*/ 92 h 395"/>
            </a:gdLst>
            <a:ahLst/>
            <a:cxnLst>
              <a:cxn ang="0">
                <a:pos x="T0" y="T1"/>
              </a:cxn>
              <a:cxn ang="0">
                <a:pos x="T2" y="T3"/>
              </a:cxn>
              <a:cxn ang="0">
                <a:pos x="T4" y="T5"/>
              </a:cxn>
              <a:cxn ang="0">
                <a:pos x="T6" y="T7"/>
              </a:cxn>
              <a:cxn ang="0">
                <a:pos x="T8" y="T9"/>
              </a:cxn>
            </a:cxnLst>
            <a:rect l="0" t="0" r="r" b="b"/>
            <a:pathLst>
              <a:path w="260" h="395">
                <a:moveTo>
                  <a:pt x="30" y="92"/>
                </a:moveTo>
                <a:cubicBezTo>
                  <a:pt x="0" y="151"/>
                  <a:pt x="111" y="294"/>
                  <a:pt x="184" y="395"/>
                </a:cubicBezTo>
                <a:cubicBezTo>
                  <a:pt x="213" y="391"/>
                  <a:pt x="239" y="384"/>
                  <a:pt x="260" y="377"/>
                </a:cubicBezTo>
                <a:cubicBezTo>
                  <a:pt x="108" y="98"/>
                  <a:pt x="65" y="20"/>
                  <a:pt x="75" y="0"/>
                </a:cubicBezTo>
                <a:lnTo>
                  <a:pt x="30" y="92"/>
                </a:lnTo>
                <a:close/>
              </a:path>
            </a:pathLst>
          </a:custGeom>
          <a:solidFill>
            <a:schemeClr val="accent2"/>
          </a:solidFill>
          <a:ln>
            <a:noFill/>
          </a:ln>
          <a:effectLst/>
        </p:spPr>
        <p:txBody>
          <a:bodyPr vert="horz" wrap="square" lIns="182901" tIns="91451" rIns="182901" bIns="91451" numCol="1" anchor="t" anchorCtr="0" compatLnSpc="1">
            <a:prstTxWarp prst="textNoShape">
              <a:avLst/>
            </a:prstTxWarp>
          </a:bodyPr>
          <a:lstStyle/>
          <a:p>
            <a:endParaRPr lang="id-ID" sz="3600" dirty="0">
              <a:latin typeface="Questrial" charset="0"/>
            </a:endParaRPr>
          </a:p>
        </p:txBody>
      </p:sp>
      <p:sp>
        <p:nvSpPr>
          <p:cNvPr id="115" name="Freeform 66"/>
          <p:cNvSpPr>
            <a:spLocks/>
          </p:cNvSpPr>
          <p:nvPr/>
        </p:nvSpPr>
        <p:spPr bwMode="auto">
          <a:xfrm>
            <a:off x="3649226" y="6617450"/>
            <a:ext cx="3862143" cy="5762335"/>
          </a:xfrm>
          <a:custGeom>
            <a:avLst/>
            <a:gdLst>
              <a:gd name="T0" fmla="*/ 0 w 209"/>
              <a:gd name="T1" fmla="*/ 103 h 314"/>
              <a:gd name="T2" fmla="*/ 126 w 209"/>
              <a:gd name="T3" fmla="*/ 314 h 314"/>
              <a:gd name="T4" fmla="*/ 137 w 209"/>
              <a:gd name="T5" fmla="*/ 314 h 314"/>
              <a:gd name="T6" fmla="*/ 209 w 209"/>
              <a:gd name="T7" fmla="*/ 309 h 314"/>
              <a:gd name="T8" fmla="*/ 51 w 209"/>
              <a:gd name="T9" fmla="*/ 0 h 314"/>
              <a:gd name="T10" fmla="*/ 0 w 209"/>
              <a:gd name="T11" fmla="*/ 103 h 314"/>
            </a:gdLst>
            <a:ahLst/>
            <a:cxnLst>
              <a:cxn ang="0">
                <a:pos x="T0" y="T1"/>
              </a:cxn>
              <a:cxn ang="0">
                <a:pos x="T2" y="T3"/>
              </a:cxn>
              <a:cxn ang="0">
                <a:pos x="T4" y="T5"/>
              </a:cxn>
              <a:cxn ang="0">
                <a:pos x="T6" y="T7"/>
              </a:cxn>
              <a:cxn ang="0">
                <a:pos x="T8" y="T9"/>
              </a:cxn>
              <a:cxn ang="0">
                <a:pos x="T10" y="T11"/>
              </a:cxn>
            </a:cxnLst>
            <a:rect l="0" t="0" r="r" b="b"/>
            <a:pathLst>
              <a:path w="209" h="314">
                <a:moveTo>
                  <a:pt x="0" y="103"/>
                </a:moveTo>
                <a:cubicBezTo>
                  <a:pt x="31" y="168"/>
                  <a:pt x="78" y="231"/>
                  <a:pt x="126" y="314"/>
                </a:cubicBezTo>
                <a:cubicBezTo>
                  <a:pt x="129" y="314"/>
                  <a:pt x="133" y="314"/>
                  <a:pt x="137" y="314"/>
                </a:cubicBezTo>
                <a:cubicBezTo>
                  <a:pt x="162" y="314"/>
                  <a:pt x="187" y="313"/>
                  <a:pt x="209" y="309"/>
                </a:cubicBezTo>
                <a:cubicBezTo>
                  <a:pt x="88" y="101"/>
                  <a:pt x="43" y="21"/>
                  <a:pt x="51" y="0"/>
                </a:cubicBezTo>
                <a:lnTo>
                  <a:pt x="0" y="103"/>
                </a:lnTo>
                <a:close/>
              </a:path>
            </a:pathLst>
          </a:custGeom>
          <a:solidFill>
            <a:schemeClr val="accent3"/>
          </a:solidFill>
          <a:ln>
            <a:noFill/>
          </a:ln>
          <a:effectLst/>
        </p:spPr>
        <p:txBody>
          <a:bodyPr vert="horz" wrap="square" lIns="182901" tIns="91451" rIns="182901" bIns="91451" numCol="1" anchor="t" anchorCtr="0" compatLnSpc="1">
            <a:prstTxWarp prst="textNoShape">
              <a:avLst/>
            </a:prstTxWarp>
          </a:bodyPr>
          <a:lstStyle/>
          <a:p>
            <a:endParaRPr lang="id-ID" sz="3600" dirty="0">
              <a:latin typeface="Questrial" charset="0"/>
            </a:endParaRPr>
          </a:p>
        </p:txBody>
      </p:sp>
      <p:sp>
        <p:nvSpPr>
          <p:cNvPr id="116" name="Freeform 67"/>
          <p:cNvSpPr>
            <a:spLocks/>
          </p:cNvSpPr>
          <p:nvPr/>
        </p:nvSpPr>
        <p:spPr bwMode="auto">
          <a:xfrm>
            <a:off x="2822543" y="8121674"/>
            <a:ext cx="3155021" cy="4258113"/>
          </a:xfrm>
          <a:custGeom>
            <a:avLst/>
            <a:gdLst>
              <a:gd name="T0" fmla="*/ 0 w 172"/>
              <a:gd name="T1" fmla="*/ 100 h 232"/>
              <a:gd name="T2" fmla="*/ 78 w 172"/>
              <a:gd name="T3" fmla="*/ 222 h 232"/>
              <a:gd name="T4" fmla="*/ 172 w 172"/>
              <a:gd name="T5" fmla="*/ 232 h 232"/>
              <a:gd name="T6" fmla="*/ 49 w 172"/>
              <a:gd name="T7" fmla="*/ 0 h 232"/>
              <a:gd name="T8" fmla="*/ 0 w 172"/>
              <a:gd name="T9" fmla="*/ 100 h 232"/>
            </a:gdLst>
            <a:ahLst/>
            <a:cxnLst>
              <a:cxn ang="0">
                <a:pos x="T0" y="T1"/>
              </a:cxn>
              <a:cxn ang="0">
                <a:pos x="T2" y="T3"/>
              </a:cxn>
              <a:cxn ang="0">
                <a:pos x="T4" y="T5"/>
              </a:cxn>
              <a:cxn ang="0">
                <a:pos x="T6" y="T7"/>
              </a:cxn>
              <a:cxn ang="0">
                <a:pos x="T8" y="T9"/>
              </a:cxn>
            </a:cxnLst>
            <a:rect l="0" t="0" r="r" b="b"/>
            <a:pathLst>
              <a:path w="172" h="232">
                <a:moveTo>
                  <a:pt x="0" y="100"/>
                </a:moveTo>
                <a:cubicBezTo>
                  <a:pt x="22" y="142"/>
                  <a:pt x="51" y="175"/>
                  <a:pt x="78" y="222"/>
                </a:cubicBezTo>
                <a:cubicBezTo>
                  <a:pt x="106" y="228"/>
                  <a:pt x="138" y="232"/>
                  <a:pt x="172" y="232"/>
                </a:cubicBezTo>
                <a:cubicBezTo>
                  <a:pt x="68" y="54"/>
                  <a:pt x="43" y="13"/>
                  <a:pt x="49" y="0"/>
                </a:cubicBezTo>
                <a:lnTo>
                  <a:pt x="0" y="100"/>
                </a:lnTo>
                <a:close/>
              </a:path>
            </a:pathLst>
          </a:custGeom>
          <a:solidFill>
            <a:schemeClr val="accent4"/>
          </a:solidFill>
          <a:ln>
            <a:noFill/>
          </a:ln>
          <a:effectLst/>
        </p:spPr>
        <p:txBody>
          <a:bodyPr vert="horz" wrap="square" lIns="182901" tIns="91451" rIns="182901" bIns="91451" numCol="1" anchor="t" anchorCtr="0" compatLnSpc="1">
            <a:prstTxWarp prst="textNoShape">
              <a:avLst/>
            </a:prstTxWarp>
          </a:bodyPr>
          <a:lstStyle/>
          <a:p>
            <a:endParaRPr lang="id-ID" sz="3600" dirty="0">
              <a:latin typeface="Questrial" charset="0"/>
            </a:endParaRPr>
          </a:p>
        </p:txBody>
      </p:sp>
      <p:sp>
        <p:nvSpPr>
          <p:cNvPr id="117" name="Freeform 68"/>
          <p:cNvSpPr>
            <a:spLocks/>
          </p:cNvSpPr>
          <p:nvPr/>
        </p:nvSpPr>
        <p:spPr bwMode="auto">
          <a:xfrm>
            <a:off x="2173496" y="9649039"/>
            <a:ext cx="2105918" cy="2545611"/>
          </a:xfrm>
          <a:custGeom>
            <a:avLst/>
            <a:gdLst>
              <a:gd name="T0" fmla="*/ 0 w 115"/>
              <a:gd name="T1" fmla="*/ 79 h 139"/>
              <a:gd name="T2" fmla="*/ 0 w 115"/>
              <a:gd name="T3" fmla="*/ 81 h 139"/>
              <a:gd name="T4" fmla="*/ 0 w 115"/>
              <a:gd name="T5" fmla="*/ 81 h 139"/>
              <a:gd name="T6" fmla="*/ 0 w 115"/>
              <a:gd name="T7" fmla="*/ 81 h 139"/>
              <a:gd name="T8" fmla="*/ 115 w 115"/>
              <a:gd name="T9" fmla="*/ 139 h 139"/>
              <a:gd name="T10" fmla="*/ 39 w 115"/>
              <a:gd name="T11" fmla="*/ 0 h 139"/>
              <a:gd name="T12" fmla="*/ 0 w 115"/>
              <a:gd name="T13" fmla="*/ 79 h 139"/>
            </a:gdLst>
            <a:ahLst/>
            <a:cxnLst>
              <a:cxn ang="0">
                <a:pos x="T0" y="T1"/>
              </a:cxn>
              <a:cxn ang="0">
                <a:pos x="T2" y="T3"/>
              </a:cxn>
              <a:cxn ang="0">
                <a:pos x="T4" y="T5"/>
              </a:cxn>
              <a:cxn ang="0">
                <a:pos x="T6" y="T7"/>
              </a:cxn>
              <a:cxn ang="0">
                <a:pos x="T8" y="T9"/>
              </a:cxn>
              <a:cxn ang="0">
                <a:pos x="T10" y="T11"/>
              </a:cxn>
              <a:cxn ang="0">
                <a:pos x="T12" y="T13"/>
              </a:cxn>
            </a:cxnLst>
            <a:rect l="0" t="0" r="r" b="b"/>
            <a:pathLst>
              <a:path w="115" h="139">
                <a:moveTo>
                  <a:pt x="0" y="79"/>
                </a:moveTo>
                <a:cubicBezTo>
                  <a:pt x="0" y="80"/>
                  <a:pt x="0" y="80"/>
                  <a:pt x="0" y="81"/>
                </a:cubicBezTo>
                <a:cubicBezTo>
                  <a:pt x="0" y="81"/>
                  <a:pt x="0" y="81"/>
                  <a:pt x="0" y="81"/>
                </a:cubicBezTo>
                <a:cubicBezTo>
                  <a:pt x="0" y="81"/>
                  <a:pt x="0" y="81"/>
                  <a:pt x="0" y="81"/>
                </a:cubicBezTo>
                <a:cubicBezTo>
                  <a:pt x="2" y="101"/>
                  <a:pt x="48" y="125"/>
                  <a:pt x="115" y="139"/>
                </a:cubicBezTo>
                <a:cubicBezTo>
                  <a:pt x="48" y="36"/>
                  <a:pt x="36" y="7"/>
                  <a:pt x="39" y="0"/>
                </a:cubicBezTo>
                <a:lnTo>
                  <a:pt x="0" y="79"/>
                </a:lnTo>
                <a:close/>
              </a:path>
            </a:pathLst>
          </a:custGeom>
          <a:solidFill>
            <a:schemeClr val="accent6"/>
          </a:solidFill>
          <a:ln>
            <a:noFill/>
          </a:ln>
          <a:effectLst/>
        </p:spPr>
        <p:txBody>
          <a:bodyPr vert="horz" wrap="square" lIns="182901" tIns="91451" rIns="182901" bIns="91451" numCol="1" anchor="t" anchorCtr="0" compatLnSpc="1">
            <a:prstTxWarp prst="textNoShape">
              <a:avLst/>
            </a:prstTxWarp>
          </a:bodyPr>
          <a:lstStyle/>
          <a:p>
            <a:endParaRPr lang="id-ID" sz="3600" dirty="0">
              <a:latin typeface="Questrial" charset="0"/>
            </a:endParaRPr>
          </a:p>
        </p:txBody>
      </p:sp>
      <p:cxnSp>
        <p:nvCxnSpPr>
          <p:cNvPr id="118" name="Straight Connector 117"/>
          <p:cNvCxnSpPr/>
          <p:nvPr/>
        </p:nvCxnSpPr>
        <p:spPr>
          <a:xfrm>
            <a:off x="10849663" y="4310891"/>
            <a:ext cx="4890318" cy="0"/>
          </a:xfrm>
          <a:prstGeom prst="line">
            <a:avLst/>
          </a:prstGeom>
          <a:ln w="12700">
            <a:solidFill>
              <a:schemeClr val="tx1">
                <a:lumMod val="40000"/>
                <a:lumOff val="6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13775085" y="5828637"/>
            <a:ext cx="1964897" cy="0"/>
          </a:xfrm>
          <a:prstGeom prst="line">
            <a:avLst/>
          </a:prstGeom>
          <a:ln w="12700">
            <a:solidFill>
              <a:schemeClr val="tx1">
                <a:lumMod val="40000"/>
                <a:lumOff val="6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12246061" y="7346378"/>
            <a:ext cx="3493920" cy="0"/>
          </a:xfrm>
          <a:prstGeom prst="line">
            <a:avLst/>
          </a:prstGeom>
          <a:ln w="12700">
            <a:solidFill>
              <a:schemeClr val="tx1">
                <a:lumMod val="40000"/>
                <a:lumOff val="6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a:off x="14779461" y="8864120"/>
            <a:ext cx="960521" cy="0"/>
          </a:xfrm>
          <a:prstGeom prst="line">
            <a:avLst/>
          </a:prstGeom>
          <a:ln w="12700">
            <a:solidFill>
              <a:schemeClr val="tx1">
                <a:lumMod val="40000"/>
                <a:lumOff val="6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13332582" y="10381864"/>
            <a:ext cx="2407401" cy="0"/>
          </a:xfrm>
          <a:prstGeom prst="line">
            <a:avLst/>
          </a:prstGeom>
          <a:ln w="12700">
            <a:solidFill>
              <a:schemeClr val="tx1">
                <a:lumMod val="40000"/>
                <a:lumOff val="6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123" name="TextBox 122"/>
          <p:cNvSpPr txBox="1"/>
          <p:nvPr/>
        </p:nvSpPr>
        <p:spPr>
          <a:xfrm>
            <a:off x="16560964" y="3685438"/>
            <a:ext cx="3323731" cy="584843"/>
          </a:xfrm>
          <a:prstGeom prst="rect">
            <a:avLst/>
          </a:prstGeom>
          <a:noFill/>
        </p:spPr>
        <p:txBody>
          <a:bodyPr wrap="none" rtlCol="0">
            <a:spAutoFit/>
          </a:bodyPr>
          <a:lstStyle/>
          <a:p>
            <a:r>
              <a:rPr lang="en-US" sz="3200" dirty="0">
                <a:latin typeface="+mj-lt"/>
              </a:rPr>
              <a:t>Insert title here</a:t>
            </a:r>
          </a:p>
        </p:txBody>
      </p:sp>
      <p:sp>
        <p:nvSpPr>
          <p:cNvPr id="124" name="TextBox 123"/>
          <p:cNvSpPr txBox="1"/>
          <p:nvPr/>
        </p:nvSpPr>
        <p:spPr>
          <a:xfrm>
            <a:off x="16560966" y="4382289"/>
            <a:ext cx="6102056" cy="461718"/>
          </a:xfrm>
          <a:prstGeom prst="rect">
            <a:avLst/>
          </a:prstGeom>
          <a:noFill/>
        </p:spPr>
        <p:txBody>
          <a:bodyPr wrap="none" rtlCol="0">
            <a:spAutoFit/>
          </a:bodyPr>
          <a:lstStyle>
            <a:defPPr>
              <a:defRPr lang="en-US"/>
            </a:defPPr>
            <a:lvl1pPr>
              <a:defRPr sz="1200"/>
            </a:lvl1pPr>
          </a:lstStyle>
          <a:p>
            <a:r>
              <a:rPr lang="en-US" sz="2400" dirty="0"/>
              <a:t>Sed perspiciatis unde omnis iste natus.</a:t>
            </a:r>
          </a:p>
        </p:txBody>
      </p:sp>
      <p:sp>
        <p:nvSpPr>
          <p:cNvPr id="126" name="TextBox 125"/>
          <p:cNvSpPr txBox="1"/>
          <p:nvPr/>
        </p:nvSpPr>
        <p:spPr>
          <a:xfrm>
            <a:off x="16560964" y="5267635"/>
            <a:ext cx="3323731" cy="584843"/>
          </a:xfrm>
          <a:prstGeom prst="rect">
            <a:avLst/>
          </a:prstGeom>
          <a:noFill/>
        </p:spPr>
        <p:txBody>
          <a:bodyPr wrap="none" rtlCol="0">
            <a:spAutoFit/>
          </a:bodyPr>
          <a:lstStyle/>
          <a:p>
            <a:r>
              <a:rPr lang="en-US" sz="3200" dirty="0">
                <a:latin typeface="+mj-lt"/>
              </a:rPr>
              <a:t>Insert title here</a:t>
            </a:r>
          </a:p>
        </p:txBody>
      </p:sp>
      <p:sp>
        <p:nvSpPr>
          <p:cNvPr id="127" name="TextBox 126"/>
          <p:cNvSpPr txBox="1"/>
          <p:nvPr/>
        </p:nvSpPr>
        <p:spPr>
          <a:xfrm>
            <a:off x="16560966" y="5964486"/>
            <a:ext cx="6102056" cy="461718"/>
          </a:xfrm>
          <a:prstGeom prst="rect">
            <a:avLst/>
          </a:prstGeom>
          <a:noFill/>
        </p:spPr>
        <p:txBody>
          <a:bodyPr wrap="none" rtlCol="0">
            <a:spAutoFit/>
          </a:bodyPr>
          <a:lstStyle>
            <a:defPPr>
              <a:defRPr lang="en-US"/>
            </a:defPPr>
            <a:lvl1pPr>
              <a:defRPr sz="1200"/>
            </a:lvl1pPr>
          </a:lstStyle>
          <a:p>
            <a:r>
              <a:rPr lang="en-US" sz="2400" dirty="0"/>
              <a:t>Sed perspiciatis unde omnis iste natus.</a:t>
            </a:r>
          </a:p>
        </p:txBody>
      </p:sp>
      <p:sp>
        <p:nvSpPr>
          <p:cNvPr id="129" name="TextBox 128"/>
          <p:cNvSpPr txBox="1"/>
          <p:nvPr/>
        </p:nvSpPr>
        <p:spPr>
          <a:xfrm>
            <a:off x="16560964" y="6849832"/>
            <a:ext cx="3323731" cy="584843"/>
          </a:xfrm>
          <a:prstGeom prst="rect">
            <a:avLst/>
          </a:prstGeom>
          <a:noFill/>
        </p:spPr>
        <p:txBody>
          <a:bodyPr wrap="none" rtlCol="0">
            <a:spAutoFit/>
          </a:bodyPr>
          <a:lstStyle/>
          <a:p>
            <a:r>
              <a:rPr lang="en-US" sz="3200" dirty="0">
                <a:latin typeface="+mj-lt"/>
              </a:rPr>
              <a:t>Insert title here</a:t>
            </a:r>
          </a:p>
        </p:txBody>
      </p:sp>
      <p:sp>
        <p:nvSpPr>
          <p:cNvPr id="130" name="TextBox 129"/>
          <p:cNvSpPr txBox="1"/>
          <p:nvPr/>
        </p:nvSpPr>
        <p:spPr>
          <a:xfrm>
            <a:off x="16560966" y="7546683"/>
            <a:ext cx="6102056" cy="461718"/>
          </a:xfrm>
          <a:prstGeom prst="rect">
            <a:avLst/>
          </a:prstGeom>
          <a:noFill/>
        </p:spPr>
        <p:txBody>
          <a:bodyPr wrap="none" rtlCol="0">
            <a:spAutoFit/>
          </a:bodyPr>
          <a:lstStyle>
            <a:defPPr>
              <a:defRPr lang="en-US"/>
            </a:defPPr>
            <a:lvl1pPr>
              <a:defRPr sz="1200"/>
            </a:lvl1pPr>
          </a:lstStyle>
          <a:p>
            <a:r>
              <a:rPr lang="en-US" sz="2400" dirty="0"/>
              <a:t>Sed perspiciatis unde omnis iste natus.</a:t>
            </a:r>
          </a:p>
        </p:txBody>
      </p:sp>
      <p:sp>
        <p:nvSpPr>
          <p:cNvPr id="132" name="TextBox 131"/>
          <p:cNvSpPr txBox="1"/>
          <p:nvPr/>
        </p:nvSpPr>
        <p:spPr>
          <a:xfrm>
            <a:off x="16560964" y="8432029"/>
            <a:ext cx="3323731" cy="584843"/>
          </a:xfrm>
          <a:prstGeom prst="rect">
            <a:avLst/>
          </a:prstGeom>
          <a:noFill/>
        </p:spPr>
        <p:txBody>
          <a:bodyPr wrap="none" rtlCol="0">
            <a:spAutoFit/>
          </a:bodyPr>
          <a:lstStyle/>
          <a:p>
            <a:r>
              <a:rPr lang="en-US" sz="3200" dirty="0">
                <a:latin typeface="+mj-lt"/>
              </a:rPr>
              <a:t>Insert title here</a:t>
            </a:r>
          </a:p>
        </p:txBody>
      </p:sp>
      <p:sp>
        <p:nvSpPr>
          <p:cNvPr id="133" name="TextBox 132"/>
          <p:cNvSpPr txBox="1"/>
          <p:nvPr/>
        </p:nvSpPr>
        <p:spPr>
          <a:xfrm>
            <a:off x="16560966" y="9128880"/>
            <a:ext cx="6102056" cy="461718"/>
          </a:xfrm>
          <a:prstGeom prst="rect">
            <a:avLst/>
          </a:prstGeom>
          <a:noFill/>
        </p:spPr>
        <p:txBody>
          <a:bodyPr wrap="none" rtlCol="0">
            <a:spAutoFit/>
          </a:bodyPr>
          <a:lstStyle>
            <a:defPPr>
              <a:defRPr lang="en-US"/>
            </a:defPPr>
            <a:lvl1pPr>
              <a:defRPr sz="1200"/>
            </a:lvl1pPr>
          </a:lstStyle>
          <a:p>
            <a:r>
              <a:rPr lang="en-US" sz="2400" dirty="0"/>
              <a:t>Sed perspiciatis unde omnis iste natus.</a:t>
            </a:r>
          </a:p>
        </p:txBody>
      </p:sp>
      <p:sp>
        <p:nvSpPr>
          <p:cNvPr id="135" name="TextBox 134"/>
          <p:cNvSpPr txBox="1"/>
          <p:nvPr/>
        </p:nvSpPr>
        <p:spPr>
          <a:xfrm>
            <a:off x="16560964" y="10014229"/>
            <a:ext cx="3323731" cy="584843"/>
          </a:xfrm>
          <a:prstGeom prst="rect">
            <a:avLst/>
          </a:prstGeom>
          <a:noFill/>
        </p:spPr>
        <p:txBody>
          <a:bodyPr wrap="none" rtlCol="0">
            <a:spAutoFit/>
          </a:bodyPr>
          <a:lstStyle/>
          <a:p>
            <a:r>
              <a:rPr lang="en-US" sz="3200" dirty="0">
                <a:latin typeface="+mj-lt"/>
              </a:rPr>
              <a:t>Insert title here</a:t>
            </a:r>
          </a:p>
        </p:txBody>
      </p:sp>
      <p:sp>
        <p:nvSpPr>
          <p:cNvPr id="136" name="TextBox 135"/>
          <p:cNvSpPr txBox="1"/>
          <p:nvPr/>
        </p:nvSpPr>
        <p:spPr>
          <a:xfrm>
            <a:off x="16560966" y="10711080"/>
            <a:ext cx="6102056" cy="461718"/>
          </a:xfrm>
          <a:prstGeom prst="rect">
            <a:avLst/>
          </a:prstGeom>
          <a:noFill/>
        </p:spPr>
        <p:txBody>
          <a:bodyPr wrap="none" rtlCol="0">
            <a:spAutoFit/>
          </a:bodyPr>
          <a:lstStyle>
            <a:defPPr>
              <a:defRPr lang="en-US"/>
            </a:defPPr>
            <a:lvl1pPr>
              <a:defRPr sz="1200"/>
            </a:lvl1pPr>
          </a:lstStyle>
          <a:p>
            <a:r>
              <a:rPr lang="en-US" sz="2400" dirty="0"/>
              <a:t>Sed perspiciatis unde omnis iste natus.</a:t>
            </a:r>
          </a:p>
        </p:txBody>
      </p:sp>
      <p:sp>
        <p:nvSpPr>
          <p:cNvPr id="137" name="TextBox 136"/>
          <p:cNvSpPr txBox="1"/>
          <p:nvPr/>
        </p:nvSpPr>
        <p:spPr>
          <a:xfrm rot="3600000">
            <a:off x="2114863" y="10784817"/>
            <a:ext cx="1917735" cy="646406"/>
          </a:xfrm>
          <a:prstGeom prst="rect">
            <a:avLst/>
          </a:prstGeom>
          <a:noFill/>
        </p:spPr>
        <p:txBody>
          <a:bodyPr wrap="none" rtlCol="0">
            <a:spAutoFit/>
          </a:bodyPr>
          <a:lstStyle>
            <a:defPPr>
              <a:defRPr lang="en-US"/>
            </a:defPPr>
            <a:lvl1pPr algn="ctr">
              <a:defRPr sz="2000">
                <a:solidFill>
                  <a:srgbClr val="FFFFFF"/>
                </a:solidFill>
              </a:defRPr>
            </a:lvl1pPr>
          </a:lstStyle>
          <a:p>
            <a:r>
              <a:rPr lang="en-US" sz="3600" dirty="0"/>
              <a:t>Step</a:t>
            </a:r>
            <a:r>
              <a:rPr lang="id-ID" sz="3600" dirty="0"/>
              <a:t> 0</a:t>
            </a:r>
            <a:r>
              <a:rPr lang="en-US" sz="3600" dirty="0"/>
              <a:t>5</a:t>
            </a:r>
            <a:endParaRPr lang="id-ID" sz="3600" dirty="0"/>
          </a:p>
        </p:txBody>
      </p:sp>
      <p:sp>
        <p:nvSpPr>
          <p:cNvPr id="138" name="TextBox 137"/>
          <p:cNvSpPr txBox="1"/>
          <p:nvPr/>
        </p:nvSpPr>
        <p:spPr>
          <a:xfrm rot="3600000">
            <a:off x="3199905" y="9997872"/>
            <a:ext cx="1961021" cy="646406"/>
          </a:xfrm>
          <a:prstGeom prst="rect">
            <a:avLst/>
          </a:prstGeom>
          <a:noFill/>
        </p:spPr>
        <p:txBody>
          <a:bodyPr wrap="none" rtlCol="0">
            <a:spAutoFit/>
          </a:bodyPr>
          <a:lstStyle>
            <a:defPPr>
              <a:defRPr lang="en-US"/>
            </a:defPPr>
            <a:lvl1pPr algn="ctr">
              <a:defRPr sz="2000">
                <a:solidFill>
                  <a:srgbClr val="FFFFFF"/>
                </a:solidFill>
              </a:defRPr>
            </a:lvl1pPr>
          </a:lstStyle>
          <a:p>
            <a:r>
              <a:rPr lang="en-US" sz="3600" dirty="0"/>
              <a:t>Step</a:t>
            </a:r>
            <a:r>
              <a:rPr lang="id-ID" sz="3600" dirty="0"/>
              <a:t> 0</a:t>
            </a:r>
            <a:r>
              <a:rPr lang="en-US" sz="3600" dirty="0"/>
              <a:t>4</a:t>
            </a:r>
            <a:endParaRPr lang="id-ID" sz="3600" dirty="0"/>
          </a:p>
        </p:txBody>
      </p:sp>
      <p:sp>
        <p:nvSpPr>
          <p:cNvPr id="139" name="TextBox 138"/>
          <p:cNvSpPr txBox="1"/>
          <p:nvPr/>
        </p:nvSpPr>
        <p:spPr>
          <a:xfrm rot="3600000">
            <a:off x="4328235" y="9210931"/>
            <a:ext cx="1917735" cy="646406"/>
          </a:xfrm>
          <a:prstGeom prst="rect">
            <a:avLst/>
          </a:prstGeom>
          <a:noFill/>
        </p:spPr>
        <p:txBody>
          <a:bodyPr wrap="none" rtlCol="0">
            <a:spAutoFit/>
          </a:bodyPr>
          <a:lstStyle>
            <a:defPPr>
              <a:defRPr lang="en-US"/>
            </a:defPPr>
            <a:lvl1pPr algn="ctr">
              <a:defRPr sz="2000">
                <a:solidFill>
                  <a:srgbClr val="FFFFFF"/>
                </a:solidFill>
              </a:defRPr>
            </a:lvl1pPr>
          </a:lstStyle>
          <a:p>
            <a:r>
              <a:rPr lang="en-US" sz="3600" dirty="0"/>
              <a:t>Step</a:t>
            </a:r>
            <a:r>
              <a:rPr lang="id-ID" sz="3600" dirty="0"/>
              <a:t> 0</a:t>
            </a:r>
            <a:r>
              <a:rPr lang="en-US" sz="3600" dirty="0"/>
              <a:t>3</a:t>
            </a:r>
            <a:endParaRPr lang="id-ID" sz="3600" dirty="0"/>
          </a:p>
        </p:txBody>
      </p:sp>
      <p:sp>
        <p:nvSpPr>
          <p:cNvPr id="140" name="TextBox 139"/>
          <p:cNvSpPr txBox="1"/>
          <p:nvPr/>
        </p:nvSpPr>
        <p:spPr>
          <a:xfrm rot="3600000">
            <a:off x="5434120" y="8423990"/>
            <a:ext cx="1919337" cy="646406"/>
          </a:xfrm>
          <a:prstGeom prst="rect">
            <a:avLst/>
          </a:prstGeom>
          <a:noFill/>
        </p:spPr>
        <p:txBody>
          <a:bodyPr wrap="none" rtlCol="0">
            <a:spAutoFit/>
          </a:bodyPr>
          <a:lstStyle>
            <a:defPPr>
              <a:defRPr lang="en-US"/>
            </a:defPPr>
            <a:lvl1pPr algn="ctr">
              <a:defRPr sz="2000">
                <a:solidFill>
                  <a:srgbClr val="FFFFFF"/>
                </a:solidFill>
              </a:defRPr>
            </a:lvl1pPr>
          </a:lstStyle>
          <a:p>
            <a:r>
              <a:rPr lang="en-US" sz="3600" dirty="0"/>
              <a:t>Step</a:t>
            </a:r>
            <a:r>
              <a:rPr lang="id-ID" sz="3600" dirty="0"/>
              <a:t> 0</a:t>
            </a:r>
            <a:r>
              <a:rPr lang="en-US" sz="3600" dirty="0"/>
              <a:t>2</a:t>
            </a:r>
            <a:endParaRPr lang="id-ID" sz="3600" dirty="0"/>
          </a:p>
        </p:txBody>
      </p:sp>
      <p:sp>
        <p:nvSpPr>
          <p:cNvPr id="141" name="TextBox 140"/>
          <p:cNvSpPr txBox="1"/>
          <p:nvPr/>
        </p:nvSpPr>
        <p:spPr>
          <a:xfrm rot="3834703">
            <a:off x="6588898" y="7637048"/>
            <a:ext cx="1823146" cy="646406"/>
          </a:xfrm>
          <a:prstGeom prst="rect">
            <a:avLst/>
          </a:prstGeom>
          <a:noFill/>
        </p:spPr>
        <p:txBody>
          <a:bodyPr wrap="none" rtlCol="0">
            <a:spAutoFit/>
          </a:bodyPr>
          <a:lstStyle>
            <a:defPPr>
              <a:defRPr lang="en-US"/>
            </a:defPPr>
            <a:lvl1pPr algn="ctr">
              <a:defRPr sz="2000">
                <a:solidFill>
                  <a:srgbClr val="FFFFFF"/>
                </a:solidFill>
              </a:defRPr>
            </a:lvl1pPr>
          </a:lstStyle>
          <a:p>
            <a:r>
              <a:rPr lang="en-US" sz="3600" dirty="0"/>
              <a:t>Step</a:t>
            </a:r>
            <a:r>
              <a:rPr lang="id-ID" sz="3600" dirty="0"/>
              <a:t> 0</a:t>
            </a:r>
            <a:r>
              <a:rPr lang="en-US" sz="3600" dirty="0"/>
              <a:t>1</a:t>
            </a:r>
            <a:endParaRPr lang="id-ID" sz="3600" dirty="0"/>
          </a:p>
        </p:txBody>
      </p:sp>
      <p:sp>
        <p:nvSpPr>
          <p:cNvPr id="152" name="TextBox 151"/>
          <p:cNvSpPr txBox="1"/>
          <p:nvPr/>
        </p:nvSpPr>
        <p:spPr>
          <a:xfrm>
            <a:off x="10052984" y="656392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53" name="TextBox 152"/>
          <p:cNvSpPr txBox="1"/>
          <p:nvPr/>
        </p:nvSpPr>
        <p:spPr>
          <a:xfrm>
            <a:off x="8693960" y="3652665"/>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54" name="TextBox 153"/>
          <p:cNvSpPr txBox="1"/>
          <p:nvPr/>
        </p:nvSpPr>
        <p:spPr>
          <a:xfrm>
            <a:off x="11876439" y="509408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55" name="TextBox 154"/>
          <p:cNvSpPr txBox="1"/>
          <p:nvPr/>
        </p:nvSpPr>
        <p:spPr>
          <a:xfrm>
            <a:off x="13031822" y="8131889"/>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56" name="TextBox 155"/>
          <p:cNvSpPr txBox="1"/>
          <p:nvPr/>
        </p:nvSpPr>
        <p:spPr>
          <a:xfrm>
            <a:off x="11462357" y="974612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2" name="Title 1">
            <a:extLst>
              <a:ext uri="{FF2B5EF4-FFF2-40B4-BE49-F238E27FC236}">
                <a16:creationId xmlns:a16="http://schemas.microsoft.com/office/drawing/2014/main" id="{DFB3FCEE-C2DB-42DA-9AFC-06E0B57BC537}"/>
              </a:ext>
            </a:extLst>
          </p:cNvPr>
          <p:cNvSpPr>
            <a:spLocks noGrp="1"/>
          </p:cNvSpPr>
          <p:nvPr>
            <p:ph type="title"/>
          </p:nvPr>
        </p:nvSpPr>
        <p:spPr/>
        <p:txBody>
          <a:bodyPr/>
          <a:lstStyle/>
          <a:p>
            <a:r>
              <a:rPr lang="en-US" dirty="0"/>
              <a:t>PROCESS DIAGRAM</a:t>
            </a:r>
          </a:p>
        </p:txBody>
      </p:sp>
    </p:spTree>
    <p:extLst>
      <p:ext uri="{BB962C8B-B14F-4D97-AF65-F5344CB8AC3E}">
        <p14:creationId xmlns:p14="http://schemas.microsoft.com/office/powerpoint/2010/main" val="110407860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Freeform 34"/>
          <p:cNvSpPr>
            <a:spLocks/>
          </p:cNvSpPr>
          <p:nvPr/>
        </p:nvSpPr>
        <p:spPr bwMode="auto">
          <a:xfrm>
            <a:off x="13030736" y="9946724"/>
            <a:ext cx="5726887" cy="1595419"/>
          </a:xfrm>
          <a:custGeom>
            <a:avLst/>
            <a:gdLst>
              <a:gd name="T0" fmla="*/ 621 w 729"/>
              <a:gd name="T1" fmla="*/ 12 h 202"/>
              <a:gd name="T2" fmla="*/ 729 w 729"/>
              <a:gd name="T3" fmla="*/ 202 h 202"/>
              <a:gd name="T4" fmla="*/ 168 w 729"/>
              <a:gd name="T5" fmla="*/ 202 h 202"/>
              <a:gd name="T6" fmla="*/ 0 w 729"/>
              <a:gd name="T7" fmla="*/ 0 h 202"/>
              <a:gd name="T8" fmla="*/ 597 w 729"/>
              <a:gd name="T9" fmla="*/ 0 h 202"/>
              <a:gd name="T10" fmla="*/ 621 w 729"/>
              <a:gd name="T11" fmla="*/ 12 h 202"/>
            </a:gdLst>
            <a:ahLst/>
            <a:cxnLst>
              <a:cxn ang="0">
                <a:pos x="T0" y="T1"/>
              </a:cxn>
              <a:cxn ang="0">
                <a:pos x="T2" y="T3"/>
              </a:cxn>
              <a:cxn ang="0">
                <a:pos x="T4" y="T5"/>
              </a:cxn>
              <a:cxn ang="0">
                <a:pos x="T6" y="T7"/>
              </a:cxn>
              <a:cxn ang="0">
                <a:pos x="T8" y="T9"/>
              </a:cxn>
              <a:cxn ang="0">
                <a:pos x="T10" y="T11"/>
              </a:cxn>
            </a:cxnLst>
            <a:rect l="0" t="0" r="r" b="b"/>
            <a:pathLst>
              <a:path w="729" h="202">
                <a:moveTo>
                  <a:pt x="621" y="12"/>
                </a:moveTo>
                <a:cubicBezTo>
                  <a:pt x="729" y="202"/>
                  <a:pt x="729" y="202"/>
                  <a:pt x="729" y="202"/>
                </a:cubicBezTo>
                <a:cubicBezTo>
                  <a:pt x="168" y="202"/>
                  <a:pt x="168" y="202"/>
                  <a:pt x="168" y="202"/>
                </a:cubicBezTo>
                <a:cubicBezTo>
                  <a:pt x="168" y="202"/>
                  <a:pt x="124" y="69"/>
                  <a:pt x="0" y="0"/>
                </a:cubicBezTo>
                <a:cubicBezTo>
                  <a:pt x="149" y="0"/>
                  <a:pt x="577" y="0"/>
                  <a:pt x="597" y="0"/>
                </a:cubicBezTo>
                <a:cubicBezTo>
                  <a:pt x="616" y="0"/>
                  <a:pt x="621" y="12"/>
                  <a:pt x="621" y="12"/>
                </a:cubicBezTo>
              </a:path>
            </a:pathLst>
          </a:custGeom>
          <a:gradFill>
            <a:gsLst>
              <a:gs pos="0">
                <a:schemeClr val="accent6">
                  <a:lumMod val="81000"/>
                </a:schemeClr>
              </a:gs>
              <a:gs pos="100000">
                <a:schemeClr val="accent6">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9" name="Freeform 31"/>
          <p:cNvSpPr>
            <a:spLocks/>
          </p:cNvSpPr>
          <p:nvPr/>
        </p:nvSpPr>
        <p:spPr bwMode="auto">
          <a:xfrm>
            <a:off x="13558963" y="4132307"/>
            <a:ext cx="6297681" cy="1592088"/>
          </a:xfrm>
          <a:custGeom>
            <a:avLst/>
            <a:gdLst>
              <a:gd name="T0" fmla="*/ 829 w 844"/>
              <a:gd name="T1" fmla="*/ 31 h 202"/>
              <a:gd name="T2" fmla="*/ 844 w 844"/>
              <a:gd name="T3" fmla="*/ 202 h 202"/>
              <a:gd name="T4" fmla="*/ 167 w 844"/>
              <a:gd name="T5" fmla="*/ 202 h 202"/>
              <a:gd name="T6" fmla="*/ 0 w 844"/>
              <a:gd name="T7" fmla="*/ 0 h 202"/>
              <a:gd name="T8" fmla="*/ 644 w 844"/>
              <a:gd name="T9" fmla="*/ 0 h 202"/>
              <a:gd name="T10" fmla="*/ 829 w 844"/>
              <a:gd name="T11" fmla="*/ 31 h 202"/>
            </a:gdLst>
            <a:ahLst/>
            <a:cxnLst>
              <a:cxn ang="0">
                <a:pos x="T0" y="T1"/>
              </a:cxn>
              <a:cxn ang="0">
                <a:pos x="T2" y="T3"/>
              </a:cxn>
              <a:cxn ang="0">
                <a:pos x="T4" y="T5"/>
              </a:cxn>
              <a:cxn ang="0">
                <a:pos x="T6" y="T7"/>
              </a:cxn>
              <a:cxn ang="0">
                <a:pos x="T8" y="T9"/>
              </a:cxn>
              <a:cxn ang="0">
                <a:pos x="T10" y="T11"/>
              </a:cxn>
            </a:cxnLst>
            <a:rect l="0" t="0" r="r" b="b"/>
            <a:pathLst>
              <a:path w="844" h="202">
                <a:moveTo>
                  <a:pt x="829" y="31"/>
                </a:moveTo>
                <a:cubicBezTo>
                  <a:pt x="844" y="202"/>
                  <a:pt x="844" y="202"/>
                  <a:pt x="844" y="202"/>
                </a:cubicBezTo>
                <a:cubicBezTo>
                  <a:pt x="167" y="202"/>
                  <a:pt x="167" y="202"/>
                  <a:pt x="167" y="202"/>
                </a:cubicBezTo>
                <a:cubicBezTo>
                  <a:pt x="167" y="202"/>
                  <a:pt x="123" y="69"/>
                  <a:pt x="0" y="0"/>
                </a:cubicBezTo>
                <a:cubicBezTo>
                  <a:pt x="148" y="0"/>
                  <a:pt x="624" y="0"/>
                  <a:pt x="644" y="0"/>
                </a:cubicBezTo>
                <a:cubicBezTo>
                  <a:pt x="757" y="0"/>
                  <a:pt x="829" y="31"/>
                  <a:pt x="829" y="31"/>
                </a:cubicBezTo>
                <a:close/>
              </a:path>
            </a:pathLst>
          </a:custGeom>
          <a:gradFill>
            <a:gsLst>
              <a:gs pos="0">
                <a:schemeClr val="tx2">
                  <a:lumMod val="81000"/>
                </a:schemeClr>
              </a:gs>
              <a:gs pos="100000">
                <a:schemeClr val="tx2">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50" name="Freeform 32"/>
          <p:cNvSpPr>
            <a:spLocks/>
          </p:cNvSpPr>
          <p:nvPr/>
        </p:nvSpPr>
        <p:spPr bwMode="auto">
          <a:xfrm>
            <a:off x="11291244" y="5680929"/>
            <a:ext cx="5634382" cy="1595419"/>
          </a:xfrm>
          <a:custGeom>
            <a:avLst/>
            <a:gdLst>
              <a:gd name="T0" fmla="*/ 723 w 830"/>
              <a:gd name="T1" fmla="*/ 12 h 202"/>
              <a:gd name="T2" fmla="*/ 830 w 830"/>
              <a:gd name="T3" fmla="*/ 202 h 202"/>
              <a:gd name="T4" fmla="*/ 167 w 830"/>
              <a:gd name="T5" fmla="*/ 202 h 202"/>
              <a:gd name="T6" fmla="*/ 0 w 830"/>
              <a:gd name="T7" fmla="*/ 0 h 202"/>
              <a:gd name="T8" fmla="*/ 699 w 830"/>
              <a:gd name="T9" fmla="*/ 0 h 202"/>
              <a:gd name="T10" fmla="*/ 723 w 830"/>
              <a:gd name="T11" fmla="*/ 12 h 202"/>
            </a:gdLst>
            <a:ahLst/>
            <a:cxnLst>
              <a:cxn ang="0">
                <a:pos x="T0" y="T1"/>
              </a:cxn>
              <a:cxn ang="0">
                <a:pos x="T2" y="T3"/>
              </a:cxn>
              <a:cxn ang="0">
                <a:pos x="T4" y="T5"/>
              </a:cxn>
              <a:cxn ang="0">
                <a:pos x="T6" y="T7"/>
              </a:cxn>
              <a:cxn ang="0">
                <a:pos x="T8" y="T9"/>
              </a:cxn>
              <a:cxn ang="0">
                <a:pos x="T10" y="T11"/>
              </a:cxn>
            </a:cxnLst>
            <a:rect l="0" t="0" r="r" b="b"/>
            <a:pathLst>
              <a:path w="830" h="202">
                <a:moveTo>
                  <a:pt x="723" y="12"/>
                </a:moveTo>
                <a:cubicBezTo>
                  <a:pt x="830" y="202"/>
                  <a:pt x="830" y="202"/>
                  <a:pt x="830" y="202"/>
                </a:cubicBezTo>
                <a:cubicBezTo>
                  <a:pt x="167" y="202"/>
                  <a:pt x="167" y="202"/>
                  <a:pt x="167" y="202"/>
                </a:cubicBezTo>
                <a:cubicBezTo>
                  <a:pt x="167" y="202"/>
                  <a:pt x="123" y="69"/>
                  <a:pt x="0" y="0"/>
                </a:cubicBezTo>
                <a:cubicBezTo>
                  <a:pt x="148" y="0"/>
                  <a:pt x="679" y="0"/>
                  <a:pt x="699" y="0"/>
                </a:cubicBezTo>
                <a:cubicBezTo>
                  <a:pt x="718" y="0"/>
                  <a:pt x="723" y="12"/>
                  <a:pt x="723" y="12"/>
                </a:cubicBezTo>
                <a:close/>
              </a:path>
            </a:pathLst>
          </a:custGeom>
          <a:gradFill>
            <a:gsLst>
              <a:gs pos="0">
                <a:schemeClr val="accent1">
                  <a:lumMod val="81000"/>
                </a:schemeClr>
              </a:gs>
              <a:gs pos="100000">
                <a:schemeClr val="accent1">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51" name="Freeform 33"/>
          <p:cNvSpPr>
            <a:spLocks/>
          </p:cNvSpPr>
          <p:nvPr/>
        </p:nvSpPr>
        <p:spPr bwMode="auto">
          <a:xfrm>
            <a:off x="13018125" y="7243207"/>
            <a:ext cx="5739500" cy="1592088"/>
          </a:xfrm>
          <a:custGeom>
            <a:avLst/>
            <a:gdLst>
              <a:gd name="T0" fmla="*/ 662 w 769"/>
              <a:gd name="T1" fmla="*/ 12 h 202"/>
              <a:gd name="T2" fmla="*/ 769 w 769"/>
              <a:gd name="T3" fmla="*/ 202 h 202"/>
              <a:gd name="T4" fmla="*/ 168 w 769"/>
              <a:gd name="T5" fmla="*/ 202 h 202"/>
              <a:gd name="T6" fmla="*/ 0 w 769"/>
              <a:gd name="T7" fmla="*/ 0 h 202"/>
              <a:gd name="T8" fmla="*/ 638 w 769"/>
              <a:gd name="T9" fmla="*/ 0 h 202"/>
              <a:gd name="T10" fmla="*/ 662 w 769"/>
              <a:gd name="T11" fmla="*/ 12 h 202"/>
            </a:gdLst>
            <a:ahLst/>
            <a:cxnLst>
              <a:cxn ang="0">
                <a:pos x="T0" y="T1"/>
              </a:cxn>
              <a:cxn ang="0">
                <a:pos x="T2" y="T3"/>
              </a:cxn>
              <a:cxn ang="0">
                <a:pos x="T4" y="T5"/>
              </a:cxn>
              <a:cxn ang="0">
                <a:pos x="T6" y="T7"/>
              </a:cxn>
              <a:cxn ang="0">
                <a:pos x="T8" y="T9"/>
              </a:cxn>
              <a:cxn ang="0">
                <a:pos x="T10" y="T11"/>
              </a:cxn>
            </a:cxnLst>
            <a:rect l="0" t="0" r="r" b="b"/>
            <a:pathLst>
              <a:path w="769" h="202">
                <a:moveTo>
                  <a:pt x="662" y="12"/>
                </a:moveTo>
                <a:cubicBezTo>
                  <a:pt x="769" y="202"/>
                  <a:pt x="769" y="202"/>
                  <a:pt x="769" y="202"/>
                </a:cubicBezTo>
                <a:cubicBezTo>
                  <a:pt x="168" y="202"/>
                  <a:pt x="168" y="202"/>
                  <a:pt x="168" y="202"/>
                </a:cubicBezTo>
                <a:cubicBezTo>
                  <a:pt x="168" y="202"/>
                  <a:pt x="124" y="69"/>
                  <a:pt x="0" y="0"/>
                </a:cubicBezTo>
                <a:cubicBezTo>
                  <a:pt x="149" y="0"/>
                  <a:pt x="618" y="0"/>
                  <a:pt x="638" y="0"/>
                </a:cubicBezTo>
                <a:cubicBezTo>
                  <a:pt x="657" y="0"/>
                  <a:pt x="662" y="12"/>
                  <a:pt x="662" y="12"/>
                </a:cubicBezTo>
              </a:path>
            </a:pathLst>
          </a:custGeom>
          <a:gradFill>
            <a:gsLst>
              <a:gs pos="0">
                <a:schemeClr val="accent3">
                  <a:lumMod val="81000"/>
                </a:schemeClr>
              </a:gs>
              <a:gs pos="100000">
                <a:schemeClr val="accent3">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52" name="Freeform 34"/>
          <p:cNvSpPr>
            <a:spLocks/>
          </p:cNvSpPr>
          <p:nvPr/>
        </p:nvSpPr>
        <p:spPr bwMode="auto">
          <a:xfrm>
            <a:off x="10839007" y="8608723"/>
            <a:ext cx="5439912" cy="1595419"/>
          </a:xfrm>
          <a:custGeom>
            <a:avLst/>
            <a:gdLst>
              <a:gd name="T0" fmla="*/ 621 w 729"/>
              <a:gd name="T1" fmla="*/ 12 h 202"/>
              <a:gd name="T2" fmla="*/ 729 w 729"/>
              <a:gd name="T3" fmla="*/ 202 h 202"/>
              <a:gd name="T4" fmla="*/ 168 w 729"/>
              <a:gd name="T5" fmla="*/ 202 h 202"/>
              <a:gd name="T6" fmla="*/ 0 w 729"/>
              <a:gd name="T7" fmla="*/ 0 h 202"/>
              <a:gd name="T8" fmla="*/ 597 w 729"/>
              <a:gd name="T9" fmla="*/ 0 h 202"/>
              <a:gd name="T10" fmla="*/ 621 w 729"/>
              <a:gd name="T11" fmla="*/ 12 h 202"/>
            </a:gdLst>
            <a:ahLst/>
            <a:cxnLst>
              <a:cxn ang="0">
                <a:pos x="T0" y="T1"/>
              </a:cxn>
              <a:cxn ang="0">
                <a:pos x="T2" y="T3"/>
              </a:cxn>
              <a:cxn ang="0">
                <a:pos x="T4" y="T5"/>
              </a:cxn>
              <a:cxn ang="0">
                <a:pos x="T6" y="T7"/>
              </a:cxn>
              <a:cxn ang="0">
                <a:pos x="T8" y="T9"/>
              </a:cxn>
              <a:cxn ang="0">
                <a:pos x="T10" y="T11"/>
              </a:cxn>
            </a:cxnLst>
            <a:rect l="0" t="0" r="r" b="b"/>
            <a:pathLst>
              <a:path w="729" h="202">
                <a:moveTo>
                  <a:pt x="621" y="12"/>
                </a:moveTo>
                <a:cubicBezTo>
                  <a:pt x="729" y="202"/>
                  <a:pt x="729" y="202"/>
                  <a:pt x="729" y="202"/>
                </a:cubicBezTo>
                <a:cubicBezTo>
                  <a:pt x="168" y="202"/>
                  <a:pt x="168" y="202"/>
                  <a:pt x="168" y="202"/>
                </a:cubicBezTo>
                <a:cubicBezTo>
                  <a:pt x="168" y="202"/>
                  <a:pt x="124" y="69"/>
                  <a:pt x="0" y="0"/>
                </a:cubicBezTo>
                <a:cubicBezTo>
                  <a:pt x="149" y="0"/>
                  <a:pt x="577" y="0"/>
                  <a:pt x="597" y="0"/>
                </a:cubicBezTo>
                <a:cubicBezTo>
                  <a:pt x="616" y="0"/>
                  <a:pt x="621" y="12"/>
                  <a:pt x="621" y="12"/>
                </a:cubicBezTo>
              </a:path>
            </a:pathLst>
          </a:custGeom>
          <a:gradFill>
            <a:gsLst>
              <a:gs pos="0">
                <a:schemeClr val="accent5">
                  <a:lumMod val="81000"/>
                </a:schemeClr>
              </a:gs>
              <a:gs pos="100000">
                <a:schemeClr val="accent5">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53" name="Oval 52"/>
          <p:cNvSpPr/>
          <p:nvPr/>
        </p:nvSpPr>
        <p:spPr>
          <a:xfrm>
            <a:off x="10466823" y="8364143"/>
            <a:ext cx="1999091" cy="2008466"/>
          </a:xfrm>
          <a:prstGeom prst="ellipse">
            <a:avLst/>
          </a:prstGeom>
          <a:solidFill>
            <a:srgbClr val="FFFFFF"/>
          </a:solidFill>
          <a:ln w="50800">
            <a:solidFill>
              <a:srgbClr val="007E2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6401" dirty="0">
              <a:solidFill>
                <a:schemeClr val="accent2"/>
              </a:solidFill>
              <a:latin typeface="Questrial" charset="0"/>
            </a:endParaRPr>
          </a:p>
        </p:txBody>
      </p:sp>
      <p:sp>
        <p:nvSpPr>
          <p:cNvPr id="54" name="Oval 53"/>
          <p:cNvSpPr/>
          <p:nvPr/>
        </p:nvSpPr>
        <p:spPr>
          <a:xfrm>
            <a:off x="10906764" y="5397176"/>
            <a:ext cx="1999091" cy="2008466"/>
          </a:xfrm>
          <a:prstGeom prst="ellipse">
            <a:avLst/>
          </a:prstGeom>
          <a:solidFill>
            <a:srgbClr val="FFFFFF"/>
          </a:solidFill>
          <a:ln w="50800">
            <a:solidFill>
              <a:srgbClr val="005EA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6401" dirty="0">
              <a:solidFill>
                <a:schemeClr val="accent4"/>
              </a:solidFill>
              <a:latin typeface="Questrial" charset="0"/>
            </a:endParaRPr>
          </a:p>
        </p:txBody>
      </p:sp>
      <p:sp>
        <p:nvSpPr>
          <p:cNvPr id="55" name="Oval 54"/>
          <p:cNvSpPr/>
          <p:nvPr/>
        </p:nvSpPr>
        <p:spPr>
          <a:xfrm>
            <a:off x="12874946" y="6880660"/>
            <a:ext cx="1999091" cy="2008466"/>
          </a:xfrm>
          <a:prstGeom prst="ellipse">
            <a:avLst/>
          </a:prstGeom>
          <a:solidFill>
            <a:srgbClr val="FFFFFF"/>
          </a:solidFill>
          <a:ln w="5080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6401" dirty="0">
              <a:solidFill>
                <a:schemeClr val="accent3"/>
              </a:solidFill>
              <a:latin typeface="Questrial" charset="0"/>
            </a:endParaRPr>
          </a:p>
        </p:txBody>
      </p:sp>
      <p:sp>
        <p:nvSpPr>
          <p:cNvPr id="56" name="Oval 55"/>
          <p:cNvSpPr/>
          <p:nvPr/>
        </p:nvSpPr>
        <p:spPr>
          <a:xfrm>
            <a:off x="13249429" y="3913692"/>
            <a:ext cx="1999091" cy="2008466"/>
          </a:xfrm>
          <a:prstGeom prst="ellipse">
            <a:avLst/>
          </a:prstGeom>
          <a:solidFill>
            <a:srgbClr val="FFFFFF"/>
          </a:solidFill>
          <a:ln w="50800">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6401" dirty="0">
              <a:solidFill>
                <a:srgbClr val="191917"/>
              </a:solidFill>
              <a:latin typeface="Questrial" charset="0"/>
            </a:endParaRPr>
          </a:p>
        </p:txBody>
      </p:sp>
      <p:sp>
        <p:nvSpPr>
          <p:cNvPr id="57" name="Oval 56"/>
          <p:cNvSpPr/>
          <p:nvPr/>
        </p:nvSpPr>
        <p:spPr>
          <a:xfrm>
            <a:off x="12765153" y="9847623"/>
            <a:ext cx="1999091" cy="2008466"/>
          </a:xfrm>
          <a:prstGeom prst="ellipse">
            <a:avLst/>
          </a:prstGeom>
          <a:solidFill>
            <a:srgbClr val="FFFFFF"/>
          </a:solidFill>
          <a:ln w="50800">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6401" dirty="0">
              <a:solidFill>
                <a:schemeClr val="accent1"/>
              </a:solidFill>
              <a:latin typeface="Questrial" charset="0"/>
            </a:endParaRPr>
          </a:p>
        </p:txBody>
      </p:sp>
      <p:cxnSp>
        <p:nvCxnSpPr>
          <p:cNvPr id="58" name="Straight Connector 57"/>
          <p:cNvCxnSpPr/>
          <p:nvPr/>
        </p:nvCxnSpPr>
        <p:spPr>
          <a:xfrm>
            <a:off x="8526978" y="6401409"/>
            <a:ext cx="1785331" cy="0"/>
          </a:xfrm>
          <a:prstGeom prst="line">
            <a:avLst/>
          </a:prstGeom>
          <a:ln w="12700">
            <a:solidFill>
              <a:schemeClr val="tx1">
                <a:lumMod val="40000"/>
                <a:lumOff val="6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8526980" y="4917925"/>
            <a:ext cx="3883771" cy="0"/>
          </a:xfrm>
          <a:prstGeom prst="line">
            <a:avLst/>
          </a:prstGeom>
          <a:ln w="12700">
            <a:solidFill>
              <a:schemeClr val="tx1">
                <a:lumMod val="40000"/>
                <a:lumOff val="6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8526979" y="7884891"/>
            <a:ext cx="3548329" cy="0"/>
          </a:xfrm>
          <a:prstGeom prst="line">
            <a:avLst/>
          </a:prstGeom>
          <a:ln w="12700">
            <a:solidFill>
              <a:schemeClr val="tx1">
                <a:lumMod val="40000"/>
                <a:lumOff val="6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8526980" y="9368374"/>
            <a:ext cx="1391251" cy="0"/>
          </a:xfrm>
          <a:prstGeom prst="line">
            <a:avLst/>
          </a:prstGeom>
          <a:ln w="12700">
            <a:solidFill>
              <a:schemeClr val="tx1">
                <a:lumMod val="40000"/>
                <a:lumOff val="6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8526980" y="10851856"/>
            <a:ext cx="3449981" cy="0"/>
          </a:xfrm>
          <a:prstGeom prst="line">
            <a:avLst/>
          </a:prstGeom>
          <a:ln w="12700">
            <a:solidFill>
              <a:schemeClr val="tx1">
                <a:lumMod val="40000"/>
                <a:lumOff val="6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63" name="Freeform 31"/>
          <p:cNvSpPr>
            <a:spLocks/>
          </p:cNvSpPr>
          <p:nvPr/>
        </p:nvSpPr>
        <p:spPr bwMode="auto">
          <a:xfrm>
            <a:off x="15934524" y="4765682"/>
            <a:ext cx="2085729" cy="1397654"/>
          </a:xfrm>
          <a:custGeom>
            <a:avLst/>
            <a:gdLst>
              <a:gd name="T0" fmla="*/ 70 w 453"/>
              <a:gd name="T1" fmla="*/ 89 h 305"/>
              <a:gd name="T2" fmla="*/ 262 w 453"/>
              <a:gd name="T3" fmla="*/ 61 h 305"/>
              <a:gd name="T4" fmla="*/ 70 w 453"/>
              <a:gd name="T5" fmla="*/ 89 h 305"/>
            </a:gdLst>
            <a:ahLst/>
            <a:cxnLst>
              <a:cxn ang="0">
                <a:pos x="T0" y="T1"/>
              </a:cxn>
              <a:cxn ang="0">
                <a:pos x="T2" y="T3"/>
              </a:cxn>
              <a:cxn ang="0">
                <a:pos x="T4" y="T5"/>
              </a:cxn>
            </a:cxnLst>
            <a:rect l="0" t="0" r="r" b="b"/>
            <a:pathLst>
              <a:path w="453" h="305">
                <a:moveTo>
                  <a:pt x="70" y="89"/>
                </a:moveTo>
                <a:cubicBezTo>
                  <a:pt x="70" y="89"/>
                  <a:pt x="161" y="0"/>
                  <a:pt x="262" y="61"/>
                </a:cubicBezTo>
                <a:cubicBezTo>
                  <a:pt x="453" y="178"/>
                  <a:pt x="0" y="305"/>
                  <a:pt x="70" y="89"/>
                </a:cubicBezTo>
                <a:close/>
              </a:path>
            </a:pathLst>
          </a:custGeom>
          <a:solidFill>
            <a:schemeClr val="tx1">
              <a:lumMod val="50000"/>
            </a:schemeClr>
          </a:solidFill>
          <a:ln w="476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4" name="Freeform 32"/>
          <p:cNvSpPr>
            <a:spLocks/>
          </p:cNvSpPr>
          <p:nvPr/>
        </p:nvSpPr>
        <p:spPr bwMode="auto">
          <a:xfrm>
            <a:off x="18434177" y="4066857"/>
            <a:ext cx="2440518" cy="849346"/>
          </a:xfrm>
          <a:custGeom>
            <a:avLst/>
            <a:gdLst>
              <a:gd name="T0" fmla="*/ 478 w 530"/>
              <a:gd name="T1" fmla="*/ 45 h 185"/>
              <a:gd name="T2" fmla="*/ 166 w 530"/>
              <a:gd name="T3" fmla="*/ 93 h 185"/>
              <a:gd name="T4" fmla="*/ 496 w 530"/>
              <a:gd name="T5" fmla="*/ 184 h 185"/>
              <a:gd name="T6" fmla="*/ 478 w 530"/>
              <a:gd name="T7" fmla="*/ 45 h 185"/>
            </a:gdLst>
            <a:ahLst/>
            <a:cxnLst>
              <a:cxn ang="0">
                <a:pos x="T0" y="T1"/>
              </a:cxn>
              <a:cxn ang="0">
                <a:pos x="T2" y="T3"/>
              </a:cxn>
              <a:cxn ang="0">
                <a:pos x="T4" y="T5"/>
              </a:cxn>
              <a:cxn ang="0">
                <a:pos x="T6" y="T7"/>
              </a:cxn>
            </a:cxnLst>
            <a:rect l="0" t="0" r="r" b="b"/>
            <a:pathLst>
              <a:path w="530" h="185">
                <a:moveTo>
                  <a:pt x="478" y="45"/>
                </a:moveTo>
                <a:cubicBezTo>
                  <a:pt x="478" y="45"/>
                  <a:pt x="332" y="0"/>
                  <a:pt x="166" y="93"/>
                </a:cubicBezTo>
                <a:cubicBezTo>
                  <a:pt x="0" y="185"/>
                  <a:pt x="496" y="184"/>
                  <a:pt x="496" y="184"/>
                </a:cubicBezTo>
                <a:cubicBezTo>
                  <a:pt x="496" y="184"/>
                  <a:pt x="530" y="115"/>
                  <a:pt x="478" y="45"/>
                </a:cubicBezTo>
                <a:close/>
              </a:path>
            </a:pathLst>
          </a:custGeom>
          <a:solidFill>
            <a:schemeClr val="tx1">
              <a:lumMod val="50000"/>
            </a:schemeClr>
          </a:solidFill>
          <a:ln w="476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5" name="Freeform 33"/>
          <p:cNvSpPr>
            <a:spLocks/>
          </p:cNvSpPr>
          <p:nvPr/>
        </p:nvSpPr>
        <p:spPr bwMode="auto">
          <a:xfrm>
            <a:off x="19603367" y="4816753"/>
            <a:ext cx="2666295" cy="1548169"/>
          </a:xfrm>
          <a:custGeom>
            <a:avLst/>
            <a:gdLst>
              <a:gd name="T0" fmla="*/ 552 w 579"/>
              <a:gd name="T1" fmla="*/ 119 h 338"/>
              <a:gd name="T2" fmla="*/ 228 w 579"/>
              <a:gd name="T3" fmla="*/ 99 h 338"/>
              <a:gd name="T4" fmla="*/ 503 w 579"/>
              <a:gd name="T5" fmla="*/ 338 h 338"/>
              <a:gd name="T6" fmla="*/ 552 w 579"/>
              <a:gd name="T7" fmla="*/ 119 h 338"/>
            </a:gdLst>
            <a:ahLst/>
            <a:cxnLst>
              <a:cxn ang="0">
                <a:pos x="T0" y="T1"/>
              </a:cxn>
              <a:cxn ang="0">
                <a:pos x="T2" y="T3"/>
              </a:cxn>
              <a:cxn ang="0">
                <a:pos x="T4" y="T5"/>
              </a:cxn>
              <a:cxn ang="0">
                <a:pos x="T6" y="T7"/>
              </a:cxn>
            </a:cxnLst>
            <a:rect l="0" t="0" r="r" b="b"/>
            <a:pathLst>
              <a:path w="579" h="338">
                <a:moveTo>
                  <a:pt x="552" y="119"/>
                </a:moveTo>
                <a:cubicBezTo>
                  <a:pt x="552" y="119"/>
                  <a:pt x="457" y="0"/>
                  <a:pt x="228" y="99"/>
                </a:cubicBezTo>
                <a:cubicBezTo>
                  <a:pt x="0" y="197"/>
                  <a:pt x="503" y="338"/>
                  <a:pt x="503" y="338"/>
                </a:cubicBezTo>
                <a:cubicBezTo>
                  <a:pt x="503" y="338"/>
                  <a:pt x="579" y="246"/>
                  <a:pt x="552" y="119"/>
                </a:cubicBezTo>
                <a:close/>
              </a:path>
            </a:pathLst>
          </a:custGeom>
          <a:solidFill>
            <a:schemeClr val="tx1">
              <a:lumMod val="50000"/>
            </a:schemeClr>
          </a:solidFill>
          <a:ln w="476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6" name="Freeform 34"/>
          <p:cNvSpPr>
            <a:spLocks/>
          </p:cNvSpPr>
          <p:nvPr/>
        </p:nvSpPr>
        <p:spPr bwMode="auto">
          <a:xfrm>
            <a:off x="20466146" y="6195590"/>
            <a:ext cx="2467398" cy="1760506"/>
          </a:xfrm>
          <a:custGeom>
            <a:avLst/>
            <a:gdLst>
              <a:gd name="T0" fmla="*/ 536 w 536"/>
              <a:gd name="T1" fmla="*/ 149 h 384"/>
              <a:gd name="T2" fmla="*/ 253 w 536"/>
              <a:gd name="T3" fmla="*/ 79 h 384"/>
              <a:gd name="T4" fmla="*/ 389 w 536"/>
              <a:gd name="T5" fmla="*/ 384 h 384"/>
              <a:gd name="T6" fmla="*/ 536 w 536"/>
              <a:gd name="T7" fmla="*/ 149 h 384"/>
            </a:gdLst>
            <a:ahLst/>
            <a:cxnLst>
              <a:cxn ang="0">
                <a:pos x="T0" y="T1"/>
              </a:cxn>
              <a:cxn ang="0">
                <a:pos x="T2" y="T3"/>
              </a:cxn>
              <a:cxn ang="0">
                <a:pos x="T4" y="T5"/>
              </a:cxn>
              <a:cxn ang="0">
                <a:pos x="T6" y="T7"/>
              </a:cxn>
            </a:cxnLst>
            <a:rect l="0" t="0" r="r" b="b"/>
            <a:pathLst>
              <a:path w="536" h="384">
                <a:moveTo>
                  <a:pt x="536" y="149"/>
                </a:moveTo>
                <a:cubicBezTo>
                  <a:pt x="536" y="149"/>
                  <a:pt x="506" y="0"/>
                  <a:pt x="253" y="79"/>
                </a:cubicBezTo>
                <a:cubicBezTo>
                  <a:pt x="0" y="157"/>
                  <a:pt x="389" y="384"/>
                  <a:pt x="389" y="384"/>
                </a:cubicBezTo>
                <a:cubicBezTo>
                  <a:pt x="389" y="384"/>
                  <a:pt x="535" y="318"/>
                  <a:pt x="536" y="149"/>
                </a:cubicBezTo>
                <a:close/>
              </a:path>
            </a:pathLst>
          </a:custGeom>
          <a:solidFill>
            <a:schemeClr val="tx1">
              <a:lumMod val="50000"/>
            </a:schemeClr>
          </a:solidFill>
          <a:ln w="476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7" name="Freeform 35"/>
          <p:cNvSpPr>
            <a:spLocks/>
          </p:cNvSpPr>
          <p:nvPr/>
        </p:nvSpPr>
        <p:spPr bwMode="auto">
          <a:xfrm>
            <a:off x="20998331" y="8278632"/>
            <a:ext cx="2101857" cy="1292830"/>
          </a:xfrm>
          <a:custGeom>
            <a:avLst/>
            <a:gdLst>
              <a:gd name="T0" fmla="*/ 409 w 456"/>
              <a:gd name="T1" fmla="*/ 154 h 282"/>
              <a:gd name="T2" fmla="*/ 228 w 456"/>
              <a:gd name="T3" fmla="*/ 23 h 282"/>
              <a:gd name="T4" fmla="*/ 158 w 456"/>
              <a:gd name="T5" fmla="*/ 254 h 282"/>
              <a:gd name="T6" fmla="*/ 409 w 456"/>
              <a:gd name="T7" fmla="*/ 154 h 282"/>
            </a:gdLst>
            <a:ahLst/>
            <a:cxnLst>
              <a:cxn ang="0">
                <a:pos x="T0" y="T1"/>
              </a:cxn>
              <a:cxn ang="0">
                <a:pos x="T2" y="T3"/>
              </a:cxn>
              <a:cxn ang="0">
                <a:pos x="T4" y="T5"/>
              </a:cxn>
              <a:cxn ang="0">
                <a:pos x="T6" y="T7"/>
              </a:cxn>
            </a:cxnLst>
            <a:rect l="0" t="0" r="r" b="b"/>
            <a:pathLst>
              <a:path w="456" h="282">
                <a:moveTo>
                  <a:pt x="409" y="154"/>
                </a:moveTo>
                <a:cubicBezTo>
                  <a:pt x="409" y="154"/>
                  <a:pt x="456" y="46"/>
                  <a:pt x="228" y="23"/>
                </a:cubicBezTo>
                <a:cubicBezTo>
                  <a:pt x="0" y="0"/>
                  <a:pt x="158" y="254"/>
                  <a:pt x="158" y="254"/>
                </a:cubicBezTo>
                <a:cubicBezTo>
                  <a:pt x="158" y="254"/>
                  <a:pt x="354" y="282"/>
                  <a:pt x="409" y="154"/>
                </a:cubicBezTo>
                <a:close/>
              </a:path>
            </a:pathLst>
          </a:custGeom>
          <a:solidFill>
            <a:schemeClr val="tx1">
              <a:lumMod val="50000"/>
            </a:schemeClr>
          </a:solidFill>
          <a:ln w="476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8" name="Freeform 36"/>
          <p:cNvSpPr>
            <a:spLocks/>
          </p:cNvSpPr>
          <p:nvPr/>
        </p:nvSpPr>
        <p:spPr bwMode="auto">
          <a:xfrm>
            <a:off x="15160439" y="3747009"/>
            <a:ext cx="7759668" cy="7727412"/>
          </a:xfrm>
          <a:custGeom>
            <a:avLst/>
            <a:gdLst>
              <a:gd name="T0" fmla="*/ 1600 w 1685"/>
              <a:gd name="T1" fmla="*/ 687 h 1685"/>
              <a:gd name="T2" fmla="*/ 998 w 1685"/>
              <a:gd name="T3" fmla="*/ 1599 h 1685"/>
              <a:gd name="T4" fmla="*/ 86 w 1685"/>
              <a:gd name="T5" fmla="*/ 998 h 1685"/>
              <a:gd name="T6" fmla="*/ 687 w 1685"/>
              <a:gd name="T7" fmla="*/ 86 h 1685"/>
              <a:gd name="T8" fmla="*/ 1600 w 1685"/>
              <a:gd name="T9" fmla="*/ 687 h 1685"/>
            </a:gdLst>
            <a:ahLst/>
            <a:cxnLst>
              <a:cxn ang="0">
                <a:pos x="T0" y="T1"/>
              </a:cxn>
              <a:cxn ang="0">
                <a:pos x="T2" y="T3"/>
              </a:cxn>
              <a:cxn ang="0">
                <a:pos x="T4" y="T5"/>
              </a:cxn>
              <a:cxn ang="0">
                <a:pos x="T6" y="T7"/>
              </a:cxn>
              <a:cxn ang="0">
                <a:pos x="T8" y="T9"/>
              </a:cxn>
            </a:cxnLst>
            <a:rect l="0" t="0" r="r" b="b"/>
            <a:pathLst>
              <a:path w="1685" h="1685">
                <a:moveTo>
                  <a:pt x="1600" y="687"/>
                </a:moveTo>
                <a:cubicBezTo>
                  <a:pt x="1685" y="1105"/>
                  <a:pt x="1416" y="1514"/>
                  <a:pt x="998" y="1599"/>
                </a:cubicBezTo>
                <a:cubicBezTo>
                  <a:pt x="580" y="1685"/>
                  <a:pt x="172" y="1416"/>
                  <a:pt x="86" y="998"/>
                </a:cubicBezTo>
                <a:cubicBezTo>
                  <a:pt x="0" y="580"/>
                  <a:pt x="270" y="172"/>
                  <a:pt x="687" y="86"/>
                </a:cubicBezTo>
                <a:cubicBezTo>
                  <a:pt x="1105" y="0"/>
                  <a:pt x="1514" y="269"/>
                  <a:pt x="1600" y="687"/>
                </a:cubicBezTo>
                <a:close/>
              </a:path>
            </a:pathLst>
          </a:custGeom>
          <a:solidFill>
            <a:schemeClr val="tx2"/>
          </a:solidFill>
          <a:ln w="476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9" name="Freeform 37"/>
          <p:cNvSpPr>
            <a:spLocks/>
          </p:cNvSpPr>
          <p:nvPr/>
        </p:nvSpPr>
        <p:spPr bwMode="auto">
          <a:xfrm>
            <a:off x="15155065" y="4273815"/>
            <a:ext cx="7945125" cy="7388751"/>
          </a:xfrm>
          <a:custGeom>
            <a:avLst/>
            <a:gdLst>
              <a:gd name="T0" fmla="*/ 1190 w 1725"/>
              <a:gd name="T1" fmla="*/ 0 h 1611"/>
              <a:gd name="T2" fmla="*/ 1192 w 1725"/>
              <a:gd name="T3" fmla="*/ 7 h 1611"/>
              <a:gd name="T4" fmla="*/ 748 w 1725"/>
              <a:gd name="T5" fmla="*/ 261 h 1611"/>
              <a:gd name="T6" fmla="*/ 240 w 1725"/>
              <a:gd name="T7" fmla="*/ 202 h 1611"/>
              <a:gd name="T8" fmla="*/ 239 w 1725"/>
              <a:gd name="T9" fmla="*/ 196 h 1611"/>
              <a:gd name="T10" fmla="*/ 53 w 1725"/>
              <a:gd name="T11" fmla="*/ 892 h 1611"/>
              <a:gd name="T12" fmla="*/ 1007 w 1725"/>
              <a:gd name="T13" fmla="*/ 1521 h 1611"/>
              <a:gd name="T14" fmla="*/ 1635 w 1725"/>
              <a:gd name="T15" fmla="*/ 568 h 1611"/>
              <a:gd name="T16" fmla="*/ 1190 w 1725"/>
              <a:gd name="T17" fmla="*/ 0 h 1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5" h="1611">
                <a:moveTo>
                  <a:pt x="1190" y="0"/>
                </a:moveTo>
                <a:cubicBezTo>
                  <a:pt x="1191" y="3"/>
                  <a:pt x="1191" y="5"/>
                  <a:pt x="1192" y="7"/>
                </a:cubicBezTo>
                <a:cubicBezTo>
                  <a:pt x="1210" y="93"/>
                  <a:pt x="1011" y="207"/>
                  <a:pt x="748" y="261"/>
                </a:cubicBezTo>
                <a:cubicBezTo>
                  <a:pt x="485" y="315"/>
                  <a:pt x="258" y="289"/>
                  <a:pt x="240" y="202"/>
                </a:cubicBezTo>
                <a:cubicBezTo>
                  <a:pt x="240" y="200"/>
                  <a:pt x="239" y="198"/>
                  <a:pt x="239" y="196"/>
                </a:cubicBezTo>
                <a:cubicBezTo>
                  <a:pt x="77" y="379"/>
                  <a:pt x="0" y="634"/>
                  <a:pt x="53" y="892"/>
                </a:cubicBezTo>
                <a:cubicBezTo>
                  <a:pt x="143" y="1329"/>
                  <a:pt x="570" y="1611"/>
                  <a:pt x="1007" y="1521"/>
                </a:cubicBezTo>
                <a:cubicBezTo>
                  <a:pt x="1444" y="1431"/>
                  <a:pt x="1725" y="1004"/>
                  <a:pt x="1635" y="568"/>
                </a:cubicBezTo>
                <a:cubicBezTo>
                  <a:pt x="1582" y="309"/>
                  <a:pt x="1411" y="105"/>
                  <a:pt x="1190" y="0"/>
                </a:cubicBezTo>
                <a:close/>
              </a:path>
            </a:pathLst>
          </a:custGeom>
          <a:solidFill>
            <a:schemeClr val="accent1"/>
          </a:solidFill>
          <a:ln w="476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70" name="Freeform 38"/>
          <p:cNvSpPr>
            <a:spLocks/>
          </p:cNvSpPr>
          <p:nvPr/>
        </p:nvSpPr>
        <p:spPr bwMode="auto">
          <a:xfrm>
            <a:off x="15284077" y="5362373"/>
            <a:ext cx="7966626" cy="6383515"/>
          </a:xfrm>
          <a:custGeom>
            <a:avLst/>
            <a:gdLst>
              <a:gd name="T0" fmla="*/ 1490 w 1730"/>
              <a:gd name="T1" fmla="*/ 0 h 1392"/>
              <a:gd name="T2" fmla="*/ 810 w 1730"/>
              <a:gd name="T3" fmla="*/ 385 h 1392"/>
              <a:gd name="T4" fmla="*/ 32 w 1730"/>
              <a:gd name="T5" fmla="*/ 299 h 1392"/>
              <a:gd name="T6" fmla="*/ 26 w 1730"/>
              <a:gd name="T7" fmla="*/ 660 h 1392"/>
              <a:gd name="T8" fmla="*/ 997 w 1730"/>
              <a:gd name="T9" fmla="*/ 1301 h 1392"/>
              <a:gd name="T10" fmla="*/ 1638 w 1730"/>
              <a:gd name="T11" fmla="*/ 329 h 1392"/>
              <a:gd name="T12" fmla="*/ 1490 w 1730"/>
              <a:gd name="T13" fmla="*/ 0 h 1392"/>
            </a:gdLst>
            <a:ahLst/>
            <a:cxnLst>
              <a:cxn ang="0">
                <a:pos x="T0" y="T1"/>
              </a:cxn>
              <a:cxn ang="0">
                <a:pos x="T2" y="T3"/>
              </a:cxn>
              <a:cxn ang="0">
                <a:pos x="T4" y="T5"/>
              </a:cxn>
              <a:cxn ang="0">
                <a:pos x="T6" y="T7"/>
              </a:cxn>
              <a:cxn ang="0">
                <a:pos x="T8" y="T9"/>
              </a:cxn>
              <a:cxn ang="0">
                <a:pos x="T10" y="T11"/>
              </a:cxn>
              <a:cxn ang="0">
                <a:pos x="T12" y="T13"/>
              </a:cxn>
            </a:cxnLst>
            <a:rect l="0" t="0" r="r" b="b"/>
            <a:pathLst>
              <a:path w="1730" h="1392">
                <a:moveTo>
                  <a:pt x="1490" y="0"/>
                </a:moveTo>
                <a:cubicBezTo>
                  <a:pt x="1511" y="132"/>
                  <a:pt x="1209" y="303"/>
                  <a:pt x="810" y="385"/>
                </a:cubicBezTo>
                <a:cubicBezTo>
                  <a:pt x="410" y="467"/>
                  <a:pt x="65" y="429"/>
                  <a:pt x="32" y="299"/>
                </a:cubicBezTo>
                <a:cubicBezTo>
                  <a:pt x="4" y="414"/>
                  <a:pt x="0" y="537"/>
                  <a:pt x="26" y="660"/>
                </a:cubicBezTo>
                <a:cubicBezTo>
                  <a:pt x="117" y="1105"/>
                  <a:pt x="552" y="1392"/>
                  <a:pt x="997" y="1301"/>
                </a:cubicBezTo>
                <a:cubicBezTo>
                  <a:pt x="1443" y="1209"/>
                  <a:pt x="1730" y="774"/>
                  <a:pt x="1638" y="329"/>
                </a:cubicBezTo>
                <a:cubicBezTo>
                  <a:pt x="1613" y="206"/>
                  <a:pt x="1561" y="94"/>
                  <a:pt x="1490" y="0"/>
                </a:cubicBezTo>
                <a:close/>
              </a:path>
            </a:pathLst>
          </a:custGeom>
          <a:solidFill>
            <a:schemeClr val="accent3"/>
          </a:solidFill>
          <a:ln w="476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71" name="Freeform 39"/>
          <p:cNvSpPr>
            <a:spLocks/>
          </p:cNvSpPr>
          <p:nvPr/>
        </p:nvSpPr>
        <p:spPr bwMode="auto">
          <a:xfrm>
            <a:off x="15410406" y="6878291"/>
            <a:ext cx="7955875" cy="4977798"/>
          </a:xfrm>
          <a:custGeom>
            <a:avLst/>
            <a:gdLst>
              <a:gd name="T0" fmla="*/ 866 w 1728"/>
              <a:gd name="T1" fmla="*/ 404 h 1085"/>
              <a:gd name="T2" fmla="*/ 0 w 1728"/>
              <a:gd name="T3" fmla="*/ 336 h 1085"/>
              <a:gd name="T4" fmla="*/ 2 w 1728"/>
              <a:gd name="T5" fmla="*/ 343 h 1085"/>
              <a:gd name="T6" fmla="*/ 986 w 1728"/>
              <a:gd name="T7" fmla="*/ 993 h 1085"/>
              <a:gd name="T8" fmla="*/ 1636 w 1728"/>
              <a:gd name="T9" fmla="*/ 8 h 1085"/>
              <a:gd name="T10" fmla="*/ 1634 w 1728"/>
              <a:gd name="T11" fmla="*/ 0 h 1085"/>
              <a:gd name="T12" fmla="*/ 866 w 1728"/>
              <a:gd name="T13" fmla="*/ 404 h 1085"/>
            </a:gdLst>
            <a:ahLst/>
            <a:cxnLst>
              <a:cxn ang="0">
                <a:pos x="T0" y="T1"/>
              </a:cxn>
              <a:cxn ang="0">
                <a:pos x="T2" y="T3"/>
              </a:cxn>
              <a:cxn ang="0">
                <a:pos x="T4" y="T5"/>
              </a:cxn>
              <a:cxn ang="0">
                <a:pos x="T6" y="T7"/>
              </a:cxn>
              <a:cxn ang="0">
                <a:pos x="T8" y="T9"/>
              </a:cxn>
              <a:cxn ang="0">
                <a:pos x="T10" y="T11"/>
              </a:cxn>
              <a:cxn ang="0">
                <a:pos x="T12" y="T13"/>
              </a:cxn>
            </a:cxnLst>
            <a:rect l="0" t="0" r="r" b="b"/>
            <a:pathLst>
              <a:path w="1728" h="1085">
                <a:moveTo>
                  <a:pt x="866" y="404"/>
                </a:moveTo>
                <a:cubicBezTo>
                  <a:pt x="446" y="490"/>
                  <a:pt x="78" y="458"/>
                  <a:pt x="0" y="336"/>
                </a:cubicBezTo>
                <a:cubicBezTo>
                  <a:pt x="1" y="338"/>
                  <a:pt x="1" y="341"/>
                  <a:pt x="2" y="343"/>
                </a:cubicBezTo>
                <a:cubicBezTo>
                  <a:pt x="95" y="795"/>
                  <a:pt x="535" y="1085"/>
                  <a:pt x="986" y="993"/>
                </a:cubicBezTo>
                <a:cubicBezTo>
                  <a:pt x="1438" y="900"/>
                  <a:pt x="1728" y="459"/>
                  <a:pt x="1636" y="8"/>
                </a:cubicBezTo>
                <a:cubicBezTo>
                  <a:pt x="1635" y="5"/>
                  <a:pt x="1634" y="3"/>
                  <a:pt x="1634" y="0"/>
                </a:cubicBezTo>
                <a:cubicBezTo>
                  <a:pt x="1611" y="144"/>
                  <a:pt x="1285" y="318"/>
                  <a:pt x="866" y="404"/>
                </a:cubicBezTo>
                <a:close/>
              </a:path>
            </a:pathLst>
          </a:custGeom>
          <a:solidFill>
            <a:schemeClr val="accent5"/>
          </a:solidFill>
          <a:ln w="476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72" name="Freeform 40"/>
          <p:cNvSpPr>
            <a:spLocks/>
          </p:cNvSpPr>
          <p:nvPr/>
        </p:nvSpPr>
        <p:spPr bwMode="auto">
          <a:xfrm>
            <a:off x="16257059" y="8985521"/>
            <a:ext cx="6625415" cy="2787245"/>
          </a:xfrm>
          <a:custGeom>
            <a:avLst/>
            <a:gdLst>
              <a:gd name="T0" fmla="*/ 747 w 1439"/>
              <a:gd name="T1" fmla="*/ 280 h 608"/>
              <a:gd name="T2" fmla="*/ 0 w 1439"/>
              <a:gd name="T3" fmla="*/ 257 h 608"/>
              <a:gd name="T4" fmla="*/ 795 w 1439"/>
              <a:gd name="T5" fmla="*/ 553 h 608"/>
              <a:gd name="T6" fmla="*/ 1439 w 1439"/>
              <a:gd name="T7" fmla="*/ 0 h 608"/>
              <a:gd name="T8" fmla="*/ 747 w 1439"/>
              <a:gd name="T9" fmla="*/ 280 h 608"/>
            </a:gdLst>
            <a:ahLst/>
            <a:cxnLst>
              <a:cxn ang="0">
                <a:pos x="T0" y="T1"/>
              </a:cxn>
              <a:cxn ang="0">
                <a:pos x="T2" y="T3"/>
              </a:cxn>
              <a:cxn ang="0">
                <a:pos x="T4" y="T5"/>
              </a:cxn>
              <a:cxn ang="0">
                <a:pos x="T6" y="T7"/>
              </a:cxn>
              <a:cxn ang="0">
                <a:pos x="T8" y="T9"/>
              </a:cxn>
            </a:cxnLst>
            <a:rect l="0" t="0" r="r" b="b"/>
            <a:pathLst>
              <a:path w="1439" h="608">
                <a:moveTo>
                  <a:pt x="747" y="280"/>
                </a:moveTo>
                <a:cubicBezTo>
                  <a:pt x="411" y="340"/>
                  <a:pt x="115" y="327"/>
                  <a:pt x="0" y="257"/>
                </a:cubicBezTo>
                <a:cubicBezTo>
                  <a:pt x="186" y="485"/>
                  <a:pt x="486" y="608"/>
                  <a:pt x="795" y="553"/>
                </a:cubicBezTo>
                <a:cubicBezTo>
                  <a:pt x="1105" y="497"/>
                  <a:pt x="1344" y="278"/>
                  <a:pt x="1439" y="0"/>
                </a:cubicBezTo>
                <a:cubicBezTo>
                  <a:pt x="1356" y="105"/>
                  <a:pt x="1082" y="220"/>
                  <a:pt x="747" y="280"/>
                </a:cubicBezTo>
                <a:close/>
              </a:path>
            </a:pathLst>
          </a:custGeom>
          <a:solidFill>
            <a:schemeClr val="accent6"/>
          </a:solidFill>
          <a:ln w="476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93" name="TextBox 92"/>
          <p:cNvSpPr txBox="1"/>
          <p:nvPr/>
        </p:nvSpPr>
        <p:spPr>
          <a:xfrm>
            <a:off x="4490984" y="4035441"/>
            <a:ext cx="3323731" cy="584843"/>
          </a:xfrm>
          <a:prstGeom prst="rect">
            <a:avLst/>
          </a:prstGeom>
          <a:noFill/>
        </p:spPr>
        <p:txBody>
          <a:bodyPr wrap="none" rtlCol="0">
            <a:spAutoFit/>
          </a:bodyPr>
          <a:lstStyle/>
          <a:p>
            <a:pPr algn="ctr"/>
            <a:r>
              <a:rPr lang="en-US" sz="3200" dirty="0">
                <a:latin typeface="+mj-lt"/>
              </a:rPr>
              <a:t>Insert title here</a:t>
            </a:r>
          </a:p>
        </p:txBody>
      </p:sp>
      <p:sp>
        <p:nvSpPr>
          <p:cNvPr id="94" name="TextBox 93"/>
          <p:cNvSpPr txBox="1"/>
          <p:nvPr/>
        </p:nvSpPr>
        <p:spPr>
          <a:xfrm>
            <a:off x="2010052" y="4732292"/>
            <a:ext cx="6102056" cy="461718"/>
          </a:xfrm>
          <a:prstGeom prst="rect">
            <a:avLst/>
          </a:prstGeom>
          <a:noFill/>
        </p:spPr>
        <p:txBody>
          <a:bodyPr wrap="none" rtlCol="0">
            <a:spAutoFit/>
          </a:bodyPr>
          <a:lstStyle>
            <a:defPPr>
              <a:defRPr lang="en-US"/>
            </a:defPPr>
            <a:lvl1pPr>
              <a:defRPr sz="1200"/>
            </a:lvl1pPr>
          </a:lstStyle>
          <a:p>
            <a:pPr algn="ctr"/>
            <a:r>
              <a:rPr lang="en-US" sz="2400" dirty="0"/>
              <a:t>Sed perspiciatis unde omnis iste natus.</a:t>
            </a:r>
          </a:p>
        </p:txBody>
      </p:sp>
      <p:sp>
        <p:nvSpPr>
          <p:cNvPr id="95" name="TextBox 94"/>
          <p:cNvSpPr txBox="1"/>
          <p:nvPr/>
        </p:nvSpPr>
        <p:spPr>
          <a:xfrm>
            <a:off x="4490984" y="5617638"/>
            <a:ext cx="3323731" cy="584843"/>
          </a:xfrm>
          <a:prstGeom prst="rect">
            <a:avLst/>
          </a:prstGeom>
          <a:noFill/>
        </p:spPr>
        <p:txBody>
          <a:bodyPr wrap="none" rtlCol="0">
            <a:spAutoFit/>
          </a:bodyPr>
          <a:lstStyle/>
          <a:p>
            <a:pPr algn="ctr"/>
            <a:r>
              <a:rPr lang="en-US" sz="3200" dirty="0">
                <a:latin typeface="+mj-lt"/>
              </a:rPr>
              <a:t>Insert title here</a:t>
            </a:r>
          </a:p>
        </p:txBody>
      </p:sp>
      <p:sp>
        <p:nvSpPr>
          <p:cNvPr id="96" name="TextBox 95"/>
          <p:cNvSpPr txBox="1"/>
          <p:nvPr/>
        </p:nvSpPr>
        <p:spPr>
          <a:xfrm>
            <a:off x="2010052" y="6314489"/>
            <a:ext cx="6102056" cy="461718"/>
          </a:xfrm>
          <a:prstGeom prst="rect">
            <a:avLst/>
          </a:prstGeom>
          <a:noFill/>
        </p:spPr>
        <p:txBody>
          <a:bodyPr wrap="none" rtlCol="0">
            <a:spAutoFit/>
          </a:bodyPr>
          <a:lstStyle>
            <a:defPPr>
              <a:defRPr lang="en-US"/>
            </a:defPPr>
            <a:lvl1pPr>
              <a:defRPr sz="1200"/>
            </a:lvl1pPr>
          </a:lstStyle>
          <a:p>
            <a:pPr algn="ctr"/>
            <a:r>
              <a:rPr lang="en-US" sz="2400" dirty="0"/>
              <a:t>Sed perspiciatis unde omnis iste natus.</a:t>
            </a:r>
          </a:p>
        </p:txBody>
      </p:sp>
      <p:sp>
        <p:nvSpPr>
          <p:cNvPr id="97" name="TextBox 96"/>
          <p:cNvSpPr txBox="1"/>
          <p:nvPr/>
        </p:nvSpPr>
        <p:spPr>
          <a:xfrm>
            <a:off x="4490984" y="7199835"/>
            <a:ext cx="3323731" cy="584843"/>
          </a:xfrm>
          <a:prstGeom prst="rect">
            <a:avLst/>
          </a:prstGeom>
          <a:noFill/>
        </p:spPr>
        <p:txBody>
          <a:bodyPr wrap="none" rtlCol="0">
            <a:spAutoFit/>
          </a:bodyPr>
          <a:lstStyle/>
          <a:p>
            <a:pPr algn="ctr"/>
            <a:r>
              <a:rPr lang="en-US" sz="3200" dirty="0">
                <a:latin typeface="+mj-lt"/>
              </a:rPr>
              <a:t>Insert title here</a:t>
            </a:r>
          </a:p>
        </p:txBody>
      </p:sp>
      <p:sp>
        <p:nvSpPr>
          <p:cNvPr id="98" name="TextBox 97"/>
          <p:cNvSpPr txBox="1"/>
          <p:nvPr/>
        </p:nvSpPr>
        <p:spPr>
          <a:xfrm>
            <a:off x="2010052" y="7896686"/>
            <a:ext cx="6102056" cy="461718"/>
          </a:xfrm>
          <a:prstGeom prst="rect">
            <a:avLst/>
          </a:prstGeom>
          <a:noFill/>
        </p:spPr>
        <p:txBody>
          <a:bodyPr wrap="none" rtlCol="0">
            <a:spAutoFit/>
          </a:bodyPr>
          <a:lstStyle>
            <a:defPPr>
              <a:defRPr lang="en-US"/>
            </a:defPPr>
            <a:lvl1pPr>
              <a:defRPr sz="1200"/>
            </a:lvl1pPr>
          </a:lstStyle>
          <a:p>
            <a:pPr algn="ctr"/>
            <a:r>
              <a:rPr lang="en-US" sz="2400" dirty="0"/>
              <a:t>Sed perspiciatis unde omnis iste natus.</a:t>
            </a:r>
          </a:p>
        </p:txBody>
      </p:sp>
      <p:sp>
        <p:nvSpPr>
          <p:cNvPr id="99" name="TextBox 98"/>
          <p:cNvSpPr txBox="1"/>
          <p:nvPr/>
        </p:nvSpPr>
        <p:spPr>
          <a:xfrm>
            <a:off x="4490984" y="8782032"/>
            <a:ext cx="3323731" cy="584843"/>
          </a:xfrm>
          <a:prstGeom prst="rect">
            <a:avLst/>
          </a:prstGeom>
          <a:noFill/>
        </p:spPr>
        <p:txBody>
          <a:bodyPr wrap="none" rtlCol="0">
            <a:spAutoFit/>
          </a:bodyPr>
          <a:lstStyle/>
          <a:p>
            <a:pPr algn="ctr"/>
            <a:r>
              <a:rPr lang="en-US" sz="3200" dirty="0">
                <a:latin typeface="+mj-lt"/>
              </a:rPr>
              <a:t>Insert title here</a:t>
            </a:r>
          </a:p>
        </p:txBody>
      </p:sp>
      <p:sp>
        <p:nvSpPr>
          <p:cNvPr id="100" name="TextBox 99"/>
          <p:cNvSpPr txBox="1"/>
          <p:nvPr/>
        </p:nvSpPr>
        <p:spPr>
          <a:xfrm>
            <a:off x="2010052" y="9478883"/>
            <a:ext cx="6102056" cy="461718"/>
          </a:xfrm>
          <a:prstGeom prst="rect">
            <a:avLst/>
          </a:prstGeom>
          <a:noFill/>
        </p:spPr>
        <p:txBody>
          <a:bodyPr wrap="none" rtlCol="0">
            <a:spAutoFit/>
          </a:bodyPr>
          <a:lstStyle>
            <a:defPPr>
              <a:defRPr lang="en-US"/>
            </a:defPPr>
            <a:lvl1pPr>
              <a:defRPr sz="1200"/>
            </a:lvl1pPr>
          </a:lstStyle>
          <a:p>
            <a:pPr algn="ctr"/>
            <a:r>
              <a:rPr lang="en-US" sz="2400" dirty="0"/>
              <a:t>Sed perspiciatis unde omnis iste natus.</a:t>
            </a:r>
          </a:p>
        </p:txBody>
      </p:sp>
      <p:sp>
        <p:nvSpPr>
          <p:cNvPr id="101" name="TextBox 100"/>
          <p:cNvSpPr txBox="1"/>
          <p:nvPr/>
        </p:nvSpPr>
        <p:spPr>
          <a:xfrm>
            <a:off x="4490984" y="10364231"/>
            <a:ext cx="3323731" cy="584843"/>
          </a:xfrm>
          <a:prstGeom prst="rect">
            <a:avLst/>
          </a:prstGeom>
          <a:noFill/>
        </p:spPr>
        <p:txBody>
          <a:bodyPr wrap="none" rtlCol="0">
            <a:spAutoFit/>
          </a:bodyPr>
          <a:lstStyle/>
          <a:p>
            <a:pPr algn="ctr"/>
            <a:r>
              <a:rPr lang="en-US" sz="3200" dirty="0">
                <a:latin typeface="+mj-lt"/>
              </a:rPr>
              <a:t>Insert title here</a:t>
            </a:r>
          </a:p>
        </p:txBody>
      </p:sp>
      <p:sp>
        <p:nvSpPr>
          <p:cNvPr id="103" name="TextBox 102"/>
          <p:cNvSpPr txBox="1"/>
          <p:nvPr/>
        </p:nvSpPr>
        <p:spPr>
          <a:xfrm>
            <a:off x="2010052" y="11061082"/>
            <a:ext cx="6102056" cy="461718"/>
          </a:xfrm>
          <a:prstGeom prst="rect">
            <a:avLst/>
          </a:prstGeom>
          <a:noFill/>
        </p:spPr>
        <p:txBody>
          <a:bodyPr wrap="none" rtlCol="0">
            <a:spAutoFit/>
          </a:bodyPr>
          <a:lstStyle>
            <a:defPPr>
              <a:defRPr lang="en-US"/>
            </a:defPPr>
            <a:lvl1pPr>
              <a:defRPr sz="1200"/>
            </a:lvl1pPr>
          </a:lstStyle>
          <a:p>
            <a:pPr algn="ctr"/>
            <a:r>
              <a:rPr lang="en-US" sz="2400" dirty="0"/>
              <a:t>Sed perspiciatis unde omnis iste natus.</a:t>
            </a:r>
          </a:p>
        </p:txBody>
      </p:sp>
      <p:sp>
        <p:nvSpPr>
          <p:cNvPr id="104" name="TextBox 103"/>
          <p:cNvSpPr txBox="1"/>
          <p:nvPr/>
        </p:nvSpPr>
        <p:spPr>
          <a:xfrm>
            <a:off x="13573735" y="7222766"/>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05" name="TextBox 104"/>
          <p:cNvSpPr txBox="1"/>
          <p:nvPr/>
        </p:nvSpPr>
        <p:spPr>
          <a:xfrm>
            <a:off x="13948218" y="4255799"/>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09" name="TextBox 108"/>
          <p:cNvSpPr txBox="1"/>
          <p:nvPr/>
        </p:nvSpPr>
        <p:spPr>
          <a:xfrm>
            <a:off x="11605553" y="573928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10" name="TextBox 109"/>
          <p:cNvSpPr txBox="1"/>
          <p:nvPr/>
        </p:nvSpPr>
        <p:spPr>
          <a:xfrm>
            <a:off x="11165612" y="870625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11" name="TextBox 110"/>
          <p:cNvSpPr txBox="1"/>
          <p:nvPr/>
        </p:nvSpPr>
        <p:spPr>
          <a:xfrm>
            <a:off x="13463942" y="10189729"/>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12" name="TextBox 111"/>
          <p:cNvSpPr txBox="1"/>
          <p:nvPr/>
        </p:nvSpPr>
        <p:spPr>
          <a:xfrm rot="21022189">
            <a:off x="17430022" y="4522062"/>
            <a:ext cx="1823146" cy="646406"/>
          </a:xfrm>
          <a:prstGeom prst="rect">
            <a:avLst/>
          </a:prstGeom>
          <a:noFill/>
        </p:spPr>
        <p:txBody>
          <a:bodyPr wrap="none" rtlCol="0">
            <a:spAutoFit/>
          </a:bodyPr>
          <a:lstStyle>
            <a:defPPr>
              <a:defRPr lang="en-US"/>
            </a:defPPr>
            <a:lvl1pPr algn="ctr">
              <a:defRPr>
                <a:solidFill>
                  <a:srgbClr val="FFFFFF"/>
                </a:solidFill>
              </a:defRPr>
            </a:lvl1pPr>
          </a:lstStyle>
          <a:p>
            <a:r>
              <a:rPr lang="en-US" sz="3600" dirty="0"/>
              <a:t>Step</a:t>
            </a:r>
            <a:r>
              <a:rPr lang="id-ID" sz="3600" dirty="0"/>
              <a:t> 0</a:t>
            </a:r>
            <a:r>
              <a:rPr lang="en-US" sz="3600" dirty="0"/>
              <a:t>1</a:t>
            </a:r>
            <a:endParaRPr lang="id-ID" sz="3600" dirty="0"/>
          </a:p>
        </p:txBody>
      </p:sp>
      <p:sp>
        <p:nvSpPr>
          <p:cNvPr id="125" name="TextBox 124"/>
          <p:cNvSpPr txBox="1"/>
          <p:nvPr/>
        </p:nvSpPr>
        <p:spPr>
          <a:xfrm rot="21022189">
            <a:off x="17769656" y="6017883"/>
            <a:ext cx="1919337" cy="646406"/>
          </a:xfrm>
          <a:prstGeom prst="rect">
            <a:avLst/>
          </a:prstGeom>
          <a:noFill/>
        </p:spPr>
        <p:txBody>
          <a:bodyPr wrap="none" rtlCol="0">
            <a:spAutoFit/>
          </a:bodyPr>
          <a:lstStyle>
            <a:defPPr>
              <a:defRPr lang="en-US"/>
            </a:defPPr>
            <a:lvl1pPr algn="ctr">
              <a:defRPr>
                <a:solidFill>
                  <a:srgbClr val="FFFFFF"/>
                </a:solidFill>
              </a:defRPr>
            </a:lvl1pPr>
          </a:lstStyle>
          <a:p>
            <a:r>
              <a:rPr lang="en-US" sz="3600" dirty="0"/>
              <a:t>Step</a:t>
            </a:r>
            <a:r>
              <a:rPr lang="id-ID" sz="3600" dirty="0"/>
              <a:t> 0</a:t>
            </a:r>
            <a:r>
              <a:rPr lang="en-US" sz="3600" dirty="0"/>
              <a:t>2</a:t>
            </a:r>
            <a:endParaRPr lang="id-ID" sz="3600" dirty="0"/>
          </a:p>
        </p:txBody>
      </p:sp>
      <p:sp>
        <p:nvSpPr>
          <p:cNvPr id="128" name="TextBox 127"/>
          <p:cNvSpPr txBox="1"/>
          <p:nvPr/>
        </p:nvSpPr>
        <p:spPr>
          <a:xfrm rot="21022189">
            <a:off x="18158186" y="7513704"/>
            <a:ext cx="1917735" cy="646406"/>
          </a:xfrm>
          <a:prstGeom prst="rect">
            <a:avLst/>
          </a:prstGeom>
          <a:noFill/>
        </p:spPr>
        <p:txBody>
          <a:bodyPr wrap="none" rtlCol="0">
            <a:spAutoFit/>
          </a:bodyPr>
          <a:lstStyle>
            <a:defPPr>
              <a:defRPr lang="en-US"/>
            </a:defPPr>
            <a:lvl1pPr algn="ctr">
              <a:defRPr>
                <a:solidFill>
                  <a:srgbClr val="FFFFFF"/>
                </a:solidFill>
              </a:defRPr>
            </a:lvl1pPr>
          </a:lstStyle>
          <a:p>
            <a:r>
              <a:rPr lang="en-US" sz="3600" dirty="0"/>
              <a:t>Step</a:t>
            </a:r>
            <a:r>
              <a:rPr lang="id-ID" sz="3600" dirty="0"/>
              <a:t> 0</a:t>
            </a:r>
            <a:r>
              <a:rPr lang="en-US" sz="3600" dirty="0"/>
              <a:t>3</a:t>
            </a:r>
            <a:endParaRPr lang="id-ID" sz="3600" dirty="0"/>
          </a:p>
        </p:txBody>
      </p:sp>
      <p:sp>
        <p:nvSpPr>
          <p:cNvPr id="131" name="TextBox 130"/>
          <p:cNvSpPr txBox="1"/>
          <p:nvPr/>
        </p:nvSpPr>
        <p:spPr>
          <a:xfrm rot="21022189">
            <a:off x="18524271" y="9009525"/>
            <a:ext cx="1961021" cy="646406"/>
          </a:xfrm>
          <a:prstGeom prst="rect">
            <a:avLst/>
          </a:prstGeom>
          <a:noFill/>
        </p:spPr>
        <p:txBody>
          <a:bodyPr wrap="none" rtlCol="0">
            <a:spAutoFit/>
          </a:bodyPr>
          <a:lstStyle>
            <a:defPPr>
              <a:defRPr lang="en-US"/>
            </a:defPPr>
            <a:lvl1pPr algn="ctr">
              <a:defRPr>
                <a:solidFill>
                  <a:srgbClr val="FFFFFF"/>
                </a:solidFill>
              </a:defRPr>
            </a:lvl1pPr>
          </a:lstStyle>
          <a:p>
            <a:r>
              <a:rPr lang="en-US" sz="3600" dirty="0"/>
              <a:t>Step</a:t>
            </a:r>
            <a:r>
              <a:rPr lang="id-ID" sz="3600" dirty="0"/>
              <a:t> 0</a:t>
            </a:r>
            <a:r>
              <a:rPr lang="en-US" sz="3600" dirty="0"/>
              <a:t>4</a:t>
            </a:r>
            <a:endParaRPr lang="id-ID" sz="3600" dirty="0"/>
          </a:p>
        </p:txBody>
      </p:sp>
      <p:sp>
        <p:nvSpPr>
          <p:cNvPr id="134" name="TextBox 133"/>
          <p:cNvSpPr txBox="1"/>
          <p:nvPr/>
        </p:nvSpPr>
        <p:spPr>
          <a:xfrm rot="21022189">
            <a:off x="18933641" y="10505346"/>
            <a:ext cx="1917735" cy="646406"/>
          </a:xfrm>
          <a:prstGeom prst="rect">
            <a:avLst/>
          </a:prstGeom>
          <a:noFill/>
        </p:spPr>
        <p:txBody>
          <a:bodyPr wrap="none" rtlCol="0">
            <a:spAutoFit/>
          </a:bodyPr>
          <a:lstStyle>
            <a:defPPr>
              <a:defRPr lang="en-US"/>
            </a:defPPr>
            <a:lvl1pPr algn="ctr">
              <a:defRPr>
                <a:solidFill>
                  <a:srgbClr val="FFFFFF"/>
                </a:solidFill>
              </a:defRPr>
            </a:lvl1pPr>
          </a:lstStyle>
          <a:p>
            <a:r>
              <a:rPr lang="en-US" sz="3600" dirty="0"/>
              <a:t>Step</a:t>
            </a:r>
            <a:r>
              <a:rPr lang="id-ID" sz="3600" dirty="0"/>
              <a:t> 0</a:t>
            </a:r>
            <a:r>
              <a:rPr lang="en-US" sz="3600" dirty="0"/>
              <a:t>5</a:t>
            </a:r>
            <a:endParaRPr lang="id-ID" sz="3600" dirty="0"/>
          </a:p>
        </p:txBody>
      </p:sp>
      <p:sp>
        <p:nvSpPr>
          <p:cNvPr id="2" name="Title 1">
            <a:extLst>
              <a:ext uri="{FF2B5EF4-FFF2-40B4-BE49-F238E27FC236}">
                <a16:creationId xmlns:a16="http://schemas.microsoft.com/office/drawing/2014/main" id="{EFA50051-0432-46AE-99EB-A61C1F0F3C1F}"/>
              </a:ext>
            </a:extLst>
          </p:cNvPr>
          <p:cNvSpPr>
            <a:spLocks noGrp="1"/>
          </p:cNvSpPr>
          <p:nvPr>
            <p:ph type="title"/>
          </p:nvPr>
        </p:nvSpPr>
        <p:spPr/>
        <p:txBody>
          <a:bodyPr/>
          <a:lstStyle/>
          <a:p>
            <a:r>
              <a:rPr lang="en-US" dirty="0">
                <a:solidFill>
                  <a:schemeClr val="bg1"/>
                </a:solidFill>
              </a:rPr>
              <a:t>Our </a:t>
            </a:r>
            <a:r>
              <a:rPr lang="en-US" sz="6600" dirty="0"/>
              <a:t>PROCESS DIAGRAM</a:t>
            </a:r>
            <a:endParaRPr lang="en-US" dirty="0"/>
          </a:p>
        </p:txBody>
      </p:sp>
    </p:spTree>
    <p:extLst>
      <p:ext uri="{BB962C8B-B14F-4D97-AF65-F5344CB8AC3E}">
        <p14:creationId xmlns:p14="http://schemas.microsoft.com/office/powerpoint/2010/main" val="54698472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p:cNvSpPr txBox="1"/>
          <p:nvPr/>
        </p:nvSpPr>
        <p:spPr>
          <a:xfrm>
            <a:off x="17279826" y="9990873"/>
            <a:ext cx="3752642" cy="1883849"/>
          </a:xfrm>
          <a:prstGeom prst="rect">
            <a:avLst/>
          </a:prstGeom>
          <a:noFill/>
        </p:spPr>
        <p:txBody>
          <a:bodyPr wrap="square" rtlCol="0">
            <a:spAutoFit/>
          </a:bodyPr>
          <a:lstStyle/>
          <a:p>
            <a:pPr algn="r" defTabSz="1828983">
              <a:lnSpc>
                <a:spcPct val="150000"/>
              </a:lnSpc>
            </a:pPr>
            <a:r>
              <a:rPr lang="id-ID" sz="2000" dirty="0"/>
              <a:t>Suitable for all category</a:t>
            </a:r>
            <a:r>
              <a:rPr lang="en-US" sz="2000" dirty="0"/>
              <a:t>, </a:t>
            </a:r>
            <a:r>
              <a:rPr lang="en-US" sz="2000" dirty="0" err="1"/>
              <a:t>Lorem</a:t>
            </a:r>
            <a:r>
              <a:rPr lang="en-US" sz="2000" dirty="0"/>
              <a:t> </a:t>
            </a:r>
            <a:r>
              <a:rPr lang="en-US" sz="2000" dirty="0" err="1"/>
              <a:t>Ipsum</a:t>
            </a:r>
            <a:r>
              <a:rPr lang="en-US" sz="2000" dirty="0"/>
              <a:t> is not simply random text.</a:t>
            </a:r>
            <a:r>
              <a:rPr lang="id-ID" sz="2000" dirty="0"/>
              <a:t> </a:t>
            </a:r>
            <a:r>
              <a:rPr lang="en-US" sz="2000" dirty="0"/>
              <a:t>bring together the right</a:t>
            </a:r>
            <a:endParaRPr lang="en-US" sz="2000" b="1" dirty="0"/>
          </a:p>
        </p:txBody>
      </p:sp>
      <p:sp>
        <p:nvSpPr>
          <p:cNvPr id="12" name="Freeform 11"/>
          <p:cNvSpPr>
            <a:spLocks/>
          </p:cNvSpPr>
          <p:nvPr/>
        </p:nvSpPr>
        <p:spPr bwMode="auto">
          <a:xfrm>
            <a:off x="12196868" y="5272629"/>
            <a:ext cx="3101925" cy="3101925"/>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3" name="Freeform 12"/>
          <p:cNvSpPr>
            <a:spLocks/>
          </p:cNvSpPr>
          <p:nvPr/>
        </p:nvSpPr>
        <p:spPr bwMode="auto">
          <a:xfrm>
            <a:off x="12420455" y="5489842"/>
            <a:ext cx="2637637" cy="2641284"/>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4" name="Oval 13"/>
          <p:cNvSpPr>
            <a:spLocks noChangeArrowheads="1"/>
          </p:cNvSpPr>
          <p:nvPr/>
        </p:nvSpPr>
        <p:spPr bwMode="auto">
          <a:xfrm>
            <a:off x="12754718" y="5824104"/>
            <a:ext cx="1969112" cy="1970328"/>
          </a:xfrm>
          <a:prstGeom prst="ellipse">
            <a:avLst/>
          </a:prstGeom>
          <a:gradFill>
            <a:gsLst>
              <a:gs pos="0">
                <a:schemeClr val="bg1">
                  <a:lumMod val="85000"/>
                </a:schemeClr>
              </a:gs>
              <a:gs pos="100000">
                <a:schemeClr val="bg1"/>
              </a:gs>
            </a:gsLst>
            <a:lin ang="9000000" scaled="0"/>
          </a:gra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09" name="Freeform 108"/>
          <p:cNvSpPr>
            <a:spLocks/>
          </p:cNvSpPr>
          <p:nvPr/>
        </p:nvSpPr>
        <p:spPr bwMode="auto">
          <a:xfrm rot="16200000">
            <a:off x="8015245" y="4326021"/>
            <a:ext cx="4048537" cy="4048537"/>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10" name="Freeform 109"/>
          <p:cNvSpPr>
            <a:spLocks/>
          </p:cNvSpPr>
          <p:nvPr/>
        </p:nvSpPr>
        <p:spPr bwMode="auto">
          <a:xfrm rot="16200000">
            <a:off x="8301127" y="4637798"/>
            <a:ext cx="3442562" cy="3447321"/>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11" name="Oval 110"/>
          <p:cNvSpPr>
            <a:spLocks noChangeArrowheads="1"/>
          </p:cNvSpPr>
          <p:nvPr/>
        </p:nvSpPr>
        <p:spPr bwMode="auto">
          <a:xfrm rot="16200000">
            <a:off x="8735810" y="5075651"/>
            <a:ext cx="2570023" cy="2571610"/>
          </a:xfrm>
          <a:prstGeom prst="ellipse">
            <a:avLst/>
          </a:prstGeom>
          <a:gradFill>
            <a:gsLst>
              <a:gs pos="0">
                <a:schemeClr val="bg1">
                  <a:lumMod val="85000"/>
                </a:schemeClr>
              </a:gs>
              <a:gs pos="100000">
                <a:schemeClr val="bg1"/>
              </a:gs>
            </a:gsLst>
            <a:lin ang="9000000" scaled="0"/>
          </a:gra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21" name="Freeform 120"/>
          <p:cNvSpPr>
            <a:spLocks/>
          </p:cNvSpPr>
          <p:nvPr/>
        </p:nvSpPr>
        <p:spPr bwMode="auto">
          <a:xfrm flipV="1">
            <a:off x="12196869" y="8511148"/>
            <a:ext cx="4664508" cy="4664506"/>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22" name="Freeform 121"/>
          <p:cNvSpPr>
            <a:spLocks/>
          </p:cNvSpPr>
          <p:nvPr/>
        </p:nvSpPr>
        <p:spPr bwMode="auto">
          <a:xfrm flipV="1">
            <a:off x="12533088" y="8877202"/>
            <a:ext cx="3966335" cy="3971818"/>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23" name="Oval 122"/>
          <p:cNvSpPr>
            <a:spLocks noChangeArrowheads="1"/>
          </p:cNvSpPr>
          <p:nvPr/>
        </p:nvSpPr>
        <p:spPr bwMode="auto">
          <a:xfrm flipV="1">
            <a:off x="13035734" y="9383502"/>
            <a:ext cx="2961043" cy="2962871"/>
          </a:xfrm>
          <a:prstGeom prst="ellipse">
            <a:avLst/>
          </a:prstGeom>
          <a:gradFill>
            <a:gsLst>
              <a:gs pos="0">
                <a:schemeClr val="bg1">
                  <a:lumMod val="85000"/>
                </a:schemeClr>
              </a:gs>
              <a:gs pos="100000">
                <a:schemeClr val="bg1"/>
              </a:gs>
            </a:gsLst>
            <a:lin ang="9000000" scaled="0"/>
          </a:gra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25" name="Freeform 124"/>
          <p:cNvSpPr>
            <a:spLocks/>
          </p:cNvSpPr>
          <p:nvPr/>
        </p:nvSpPr>
        <p:spPr bwMode="auto">
          <a:xfrm rot="5400000" flipV="1">
            <a:off x="8598056" y="8511149"/>
            <a:ext cx="3465727" cy="3465729"/>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26" name="Freeform 125"/>
          <p:cNvSpPr>
            <a:spLocks/>
          </p:cNvSpPr>
          <p:nvPr/>
        </p:nvSpPr>
        <p:spPr bwMode="auto">
          <a:xfrm rot="5400000" flipV="1">
            <a:off x="8842781" y="8758922"/>
            <a:ext cx="2946985" cy="2951062"/>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27" name="Oval 126"/>
          <p:cNvSpPr>
            <a:spLocks noChangeArrowheads="1"/>
          </p:cNvSpPr>
          <p:nvPr/>
        </p:nvSpPr>
        <p:spPr bwMode="auto">
          <a:xfrm rot="5400000" flipV="1">
            <a:off x="9214888" y="9133748"/>
            <a:ext cx="2200055" cy="2201413"/>
          </a:xfrm>
          <a:prstGeom prst="ellipse">
            <a:avLst/>
          </a:prstGeom>
          <a:gradFill>
            <a:gsLst>
              <a:gs pos="0">
                <a:schemeClr val="bg1">
                  <a:lumMod val="85000"/>
                </a:schemeClr>
              </a:gs>
              <a:gs pos="100000">
                <a:schemeClr val="bg1"/>
              </a:gs>
            </a:gsLst>
            <a:lin ang="9000000" scaled="0"/>
          </a:gra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cxnSp>
        <p:nvCxnSpPr>
          <p:cNvPr id="20" name="Straight Connector 19"/>
          <p:cNvCxnSpPr/>
          <p:nvPr/>
        </p:nvCxnSpPr>
        <p:spPr>
          <a:xfrm flipH="1" flipV="1">
            <a:off x="7323594" y="5395673"/>
            <a:ext cx="996047" cy="6324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3696739" y="5395673"/>
            <a:ext cx="3626858"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flipH="1">
            <a:off x="7602006" y="9990873"/>
            <a:ext cx="996047" cy="632453"/>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flipH="1">
            <a:off x="4370966" y="10623326"/>
            <a:ext cx="3231042" cy="0"/>
          </a:xfrm>
          <a:prstGeom prst="line">
            <a:avLst/>
          </a:prstGeom>
          <a:ln>
            <a:solidFill>
              <a:schemeClr val="accent5"/>
            </a:solidFill>
            <a:tailEnd type="ova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15058093" y="5362301"/>
            <a:ext cx="996047" cy="632453"/>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6054141" y="5362301"/>
            <a:ext cx="3128308" cy="0"/>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601413" y="4503585"/>
            <a:ext cx="3584636" cy="707886"/>
          </a:xfrm>
          <a:prstGeom prst="rect">
            <a:avLst/>
          </a:prstGeom>
          <a:noFill/>
        </p:spPr>
        <p:txBody>
          <a:bodyPr wrap="none" rtlCol="0">
            <a:spAutoFit/>
          </a:bodyPr>
          <a:lstStyle/>
          <a:p>
            <a:pPr defTabSz="1828983"/>
            <a:r>
              <a:rPr lang="id-ID" sz="4000" dirty="0">
                <a:latin typeface="+mj-lt"/>
              </a:rPr>
              <a:t>Parietal Lobe</a:t>
            </a:r>
          </a:p>
        </p:txBody>
      </p:sp>
      <p:sp>
        <p:nvSpPr>
          <p:cNvPr id="30" name="TextBox 29"/>
          <p:cNvSpPr txBox="1"/>
          <p:nvPr/>
        </p:nvSpPr>
        <p:spPr>
          <a:xfrm>
            <a:off x="3601413" y="5499353"/>
            <a:ext cx="3752642" cy="1883849"/>
          </a:xfrm>
          <a:prstGeom prst="rect">
            <a:avLst/>
          </a:prstGeom>
          <a:noFill/>
        </p:spPr>
        <p:txBody>
          <a:bodyPr wrap="square" rtlCol="0">
            <a:spAutoFit/>
          </a:bodyPr>
          <a:lstStyle/>
          <a:p>
            <a:pPr defTabSz="1828983">
              <a:lnSpc>
                <a:spcPct val="150000"/>
              </a:lnSpc>
            </a:pPr>
            <a:r>
              <a:rPr lang="id-ID" sz="2000" dirty="0"/>
              <a:t>Suitable for all category</a:t>
            </a:r>
            <a:r>
              <a:rPr lang="en-US" sz="2000" dirty="0"/>
              <a:t>, </a:t>
            </a:r>
            <a:r>
              <a:rPr lang="en-US" sz="2000" dirty="0" err="1"/>
              <a:t>Lorem</a:t>
            </a:r>
            <a:r>
              <a:rPr lang="en-US" sz="2000" dirty="0"/>
              <a:t> </a:t>
            </a:r>
            <a:r>
              <a:rPr lang="en-US" sz="2000" dirty="0" err="1"/>
              <a:t>Ipsum</a:t>
            </a:r>
            <a:r>
              <a:rPr lang="en-US" sz="2000" dirty="0"/>
              <a:t> is not simply random text.</a:t>
            </a:r>
            <a:r>
              <a:rPr lang="id-ID" sz="2000" dirty="0"/>
              <a:t> </a:t>
            </a:r>
            <a:r>
              <a:rPr lang="en-US" sz="2000" dirty="0"/>
              <a:t>bring together the right</a:t>
            </a:r>
            <a:endParaRPr lang="en-US" sz="2000" b="1" dirty="0"/>
          </a:p>
        </p:txBody>
      </p:sp>
      <p:sp>
        <p:nvSpPr>
          <p:cNvPr id="32" name="TextBox 31"/>
          <p:cNvSpPr txBox="1"/>
          <p:nvPr/>
        </p:nvSpPr>
        <p:spPr>
          <a:xfrm>
            <a:off x="4237880" y="9752893"/>
            <a:ext cx="3918060" cy="707886"/>
          </a:xfrm>
          <a:prstGeom prst="rect">
            <a:avLst/>
          </a:prstGeom>
          <a:noFill/>
        </p:spPr>
        <p:txBody>
          <a:bodyPr wrap="none" rtlCol="0">
            <a:spAutoFit/>
          </a:bodyPr>
          <a:lstStyle/>
          <a:p>
            <a:pPr defTabSz="1828983"/>
            <a:r>
              <a:rPr lang="id-ID" sz="4000" dirty="0">
                <a:latin typeface="+mj-lt"/>
              </a:rPr>
              <a:t>Occipital Lobe</a:t>
            </a:r>
          </a:p>
        </p:txBody>
      </p:sp>
      <p:sp>
        <p:nvSpPr>
          <p:cNvPr id="35" name="TextBox 34"/>
          <p:cNvSpPr txBox="1"/>
          <p:nvPr/>
        </p:nvSpPr>
        <p:spPr>
          <a:xfrm>
            <a:off x="15835076" y="4492568"/>
            <a:ext cx="3449983" cy="707886"/>
          </a:xfrm>
          <a:prstGeom prst="rect">
            <a:avLst/>
          </a:prstGeom>
          <a:noFill/>
        </p:spPr>
        <p:txBody>
          <a:bodyPr wrap="none" rtlCol="0">
            <a:spAutoFit/>
          </a:bodyPr>
          <a:lstStyle/>
          <a:p>
            <a:pPr algn="r" defTabSz="1828983"/>
            <a:r>
              <a:rPr lang="id-ID" sz="4000" dirty="0">
                <a:latin typeface="+mj-lt"/>
              </a:rPr>
              <a:t>Frontal Lobe</a:t>
            </a:r>
          </a:p>
        </p:txBody>
      </p:sp>
      <p:sp>
        <p:nvSpPr>
          <p:cNvPr id="38" name="TextBox 37"/>
          <p:cNvSpPr txBox="1"/>
          <p:nvPr/>
        </p:nvSpPr>
        <p:spPr>
          <a:xfrm>
            <a:off x="17963456" y="9077269"/>
            <a:ext cx="3055645" cy="707886"/>
          </a:xfrm>
          <a:prstGeom prst="rect">
            <a:avLst/>
          </a:prstGeom>
          <a:noFill/>
        </p:spPr>
        <p:txBody>
          <a:bodyPr wrap="none" rtlCol="0">
            <a:spAutoFit/>
          </a:bodyPr>
          <a:lstStyle/>
          <a:p>
            <a:pPr algn="r" defTabSz="1828983"/>
            <a:r>
              <a:rPr lang="id-ID" sz="4000" dirty="0">
                <a:latin typeface="+mj-lt"/>
              </a:rPr>
              <a:t>Cerebelum</a:t>
            </a:r>
          </a:p>
        </p:txBody>
      </p:sp>
      <p:sp>
        <p:nvSpPr>
          <p:cNvPr id="44" name="TextBox 43"/>
          <p:cNvSpPr txBox="1"/>
          <p:nvPr/>
        </p:nvSpPr>
        <p:spPr>
          <a:xfrm>
            <a:off x="4286506" y="10687105"/>
            <a:ext cx="3752642" cy="1883849"/>
          </a:xfrm>
          <a:prstGeom prst="rect">
            <a:avLst/>
          </a:prstGeom>
          <a:noFill/>
        </p:spPr>
        <p:txBody>
          <a:bodyPr wrap="square" rtlCol="0">
            <a:spAutoFit/>
          </a:bodyPr>
          <a:lstStyle/>
          <a:p>
            <a:pPr defTabSz="1828983">
              <a:lnSpc>
                <a:spcPct val="150000"/>
              </a:lnSpc>
            </a:pPr>
            <a:r>
              <a:rPr lang="id-ID" sz="2000" dirty="0"/>
              <a:t>Suitable for all category</a:t>
            </a:r>
            <a:r>
              <a:rPr lang="en-US" sz="2000" dirty="0"/>
              <a:t>, </a:t>
            </a:r>
            <a:r>
              <a:rPr lang="en-US" sz="2000" dirty="0" err="1"/>
              <a:t>Lorem</a:t>
            </a:r>
            <a:r>
              <a:rPr lang="en-US" sz="2000" dirty="0"/>
              <a:t> </a:t>
            </a:r>
            <a:r>
              <a:rPr lang="en-US" sz="2000" dirty="0" err="1"/>
              <a:t>Ipsum</a:t>
            </a:r>
            <a:r>
              <a:rPr lang="en-US" sz="2000" dirty="0"/>
              <a:t> is not simply random text.</a:t>
            </a:r>
            <a:r>
              <a:rPr lang="id-ID" sz="2000" dirty="0"/>
              <a:t> </a:t>
            </a:r>
            <a:r>
              <a:rPr lang="en-US" sz="2000" dirty="0"/>
              <a:t>bring together the right</a:t>
            </a:r>
            <a:endParaRPr lang="en-US" sz="2000" b="1" dirty="0"/>
          </a:p>
        </p:txBody>
      </p:sp>
      <p:sp>
        <p:nvSpPr>
          <p:cNvPr id="46" name="TextBox 45"/>
          <p:cNvSpPr txBox="1"/>
          <p:nvPr/>
        </p:nvSpPr>
        <p:spPr>
          <a:xfrm>
            <a:off x="15545699" y="5423144"/>
            <a:ext cx="3752642" cy="1883849"/>
          </a:xfrm>
          <a:prstGeom prst="rect">
            <a:avLst/>
          </a:prstGeom>
          <a:noFill/>
        </p:spPr>
        <p:txBody>
          <a:bodyPr wrap="square" rtlCol="0">
            <a:spAutoFit/>
          </a:bodyPr>
          <a:lstStyle/>
          <a:p>
            <a:pPr algn="r" defTabSz="1828983">
              <a:lnSpc>
                <a:spcPct val="150000"/>
              </a:lnSpc>
            </a:pPr>
            <a:r>
              <a:rPr lang="id-ID" sz="2000" dirty="0"/>
              <a:t>Suitable for all category</a:t>
            </a:r>
            <a:r>
              <a:rPr lang="en-US" sz="2000" dirty="0"/>
              <a:t>, </a:t>
            </a:r>
            <a:r>
              <a:rPr lang="en-US" sz="2000" dirty="0" err="1"/>
              <a:t>Lorem</a:t>
            </a:r>
            <a:r>
              <a:rPr lang="en-US" sz="2000" dirty="0"/>
              <a:t> </a:t>
            </a:r>
            <a:r>
              <a:rPr lang="en-US" sz="2000" dirty="0" err="1"/>
              <a:t>Ipsum</a:t>
            </a:r>
            <a:r>
              <a:rPr lang="en-US" sz="2000" dirty="0"/>
              <a:t> is not simply random text.</a:t>
            </a:r>
            <a:r>
              <a:rPr lang="id-ID" sz="2000" dirty="0"/>
              <a:t> </a:t>
            </a:r>
            <a:r>
              <a:rPr lang="en-US" sz="2000" dirty="0"/>
              <a:t>bring together the right</a:t>
            </a:r>
            <a:endParaRPr lang="en-US" sz="2000" b="1" dirty="0"/>
          </a:p>
        </p:txBody>
      </p:sp>
      <p:cxnSp>
        <p:nvCxnSpPr>
          <p:cNvPr id="48" name="Straight Connector 47"/>
          <p:cNvCxnSpPr/>
          <p:nvPr/>
        </p:nvCxnSpPr>
        <p:spPr>
          <a:xfrm>
            <a:off x="16252723" y="9491619"/>
            <a:ext cx="1044401" cy="406115"/>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17297123" y="9897734"/>
            <a:ext cx="3735346" cy="0"/>
          </a:xfrm>
          <a:prstGeom prst="line">
            <a:avLst/>
          </a:prstGeom>
          <a:ln>
            <a:solidFill>
              <a:schemeClr val="accent4"/>
            </a:solidFill>
            <a:tailEnd type="ova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9566033" y="5994754"/>
            <a:ext cx="800149" cy="853551"/>
            <a:chOff x="7938" y="-1587"/>
            <a:chExt cx="1450975" cy="1547812"/>
          </a:xfrm>
          <a:solidFill>
            <a:schemeClr val="accent1"/>
          </a:solidFill>
        </p:grpSpPr>
        <p:sp>
          <p:nvSpPr>
            <p:cNvPr id="17" name="Freeform 5"/>
            <p:cNvSpPr>
              <a:spLocks noEditPoints="1"/>
            </p:cNvSpPr>
            <p:nvPr/>
          </p:nvSpPr>
          <p:spPr bwMode="auto">
            <a:xfrm>
              <a:off x="7938" y="-1587"/>
              <a:ext cx="1450975" cy="1547812"/>
            </a:xfrm>
            <a:custGeom>
              <a:avLst/>
              <a:gdLst>
                <a:gd name="T0" fmla="*/ 358 w 384"/>
                <a:gd name="T1" fmla="*/ 0 h 410"/>
                <a:gd name="T2" fmla="*/ 26 w 384"/>
                <a:gd name="T3" fmla="*/ 0 h 410"/>
                <a:gd name="T4" fmla="*/ 0 w 384"/>
                <a:gd name="T5" fmla="*/ 26 h 410"/>
                <a:gd name="T6" fmla="*/ 0 w 384"/>
                <a:gd name="T7" fmla="*/ 358 h 410"/>
                <a:gd name="T8" fmla="*/ 26 w 384"/>
                <a:gd name="T9" fmla="*/ 384 h 410"/>
                <a:gd name="T10" fmla="*/ 51 w 384"/>
                <a:gd name="T11" fmla="*/ 384 h 410"/>
                <a:gd name="T12" fmla="*/ 77 w 384"/>
                <a:gd name="T13" fmla="*/ 410 h 410"/>
                <a:gd name="T14" fmla="*/ 102 w 384"/>
                <a:gd name="T15" fmla="*/ 384 h 410"/>
                <a:gd name="T16" fmla="*/ 282 w 384"/>
                <a:gd name="T17" fmla="*/ 384 h 410"/>
                <a:gd name="T18" fmla="*/ 307 w 384"/>
                <a:gd name="T19" fmla="*/ 410 h 410"/>
                <a:gd name="T20" fmla="*/ 333 w 384"/>
                <a:gd name="T21" fmla="*/ 384 h 410"/>
                <a:gd name="T22" fmla="*/ 358 w 384"/>
                <a:gd name="T23" fmla="*/ 384 h 410"/>
                <a:gd name="T24" fmla="*/ 384 w 384"/>
                <a:gd name="T25" fmla="*/ 358 h 410"/>
                <a:gd name="T26" fmla="*/ 384 w 384"/>
                <a:gd name="T27" fmla="*/ 26 h 410"/>
                <a:gd name="T28" fmla="*/ 358 w 384"/>
                <a:gd name="T29" fmla="*/ 0 h 410"/>
                <a:gd name="T30" fmla="*/ 333 w 384"/>
                <a:gd name="T31" fmla="*/ 333 h 410"/>
                <a:gd name="T32" fmla="*/ 51 w 384"/>
                <a:gd name="T33" fmla="*/ 333 h 410"/>
                <a:gd name="T34" fmla="*/ 51 w 384"/>
                <a:gd name="T35" fmla="*/ 205 h 410"/>
                <a:gd name="T36" fmla="*/ 333 w 384"/>
                <a:gd name="T37" fmla="*/ 205 h 410"/>
                <a:gd name="T38" fmla="*/ 333 w 384"/>
                <a:gd name="T39" fmla="*/ 333 h 410"/>
                <a:gd name="T40" fmla="*/ 333 w 384"/>
                <a:gd name="T41" fmla="*/ 179 h 410"/>
                <a:gd name="T42" fmla="*/ 51 w 384"/>
                <a:gd name="T43" fmla="*/ 179 h 410"/>
                <a:gd name="T44" fmla="*/ 51 w 384"/>
                <a:gd name="T45" fmla="*/ 51 h 410"/>
                <a:gd name="T46" fmla="*/ 333 w 384"/>
                <a:gd name="T47" fmla="*/ 51 h 410"/>
                <a:gd name="T48" fmla="*/ 333 w 384"/>
                <a:gd name="T49" fmla="*/ 179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4" h="410">
                  <a:moveTo>
                    <a:pt x="358" y="0"/>
                  </a:moveTo>
                  <a:cubicBezTo>
                    <a:pt x="26" y="0"/>
                    <a:pt x="26" y="0"/>
                    <a:pt x="26" y="0"/>
                  </a:cubicBezTo>
                  <a:cubicBezTo>
                    <a:pt x="12" y="0"/>
                    <a:pt x="0" y="12"/>
                    <a:pt x="0" y="26"/>
                  </a:cubicBezTo>
                  <a:cubicBezTo>
                    <a:pt x="0" y="358"/>
                    <a:pt x="0" y="358"/>
                    <a:pt x="0" y="358"/>
                  </a:cubicBezTo>
                  <a:cubicBezTo>
                    <a:pt x="0" y="372"/>
                    <a:pt x="12" y="384"/>
                    <a:pt x="26" y="384"/>
                  </a:cubicBezTo>
                  <a:cubicBezTo>
                    <a:pt x="51" y="384"/>
                    <a:pt x="51" y="384"/>
                    <a:pt x="51" y="384"/>
                  </a:cubicBezTo>
                  <a:cubicBezTo>
                    <a:pt x="51" y="398"/>
                    <a:pt x="63" y="410"/>
                    <a:pt x="77" y="410"/>
                  </a:cubicBezTo>
                  <a:cubicBezTo>
                    <a:pt x="91" y="410"/>
                    <a:pt x="102" y="398"/>
                    <a:pt x="102" y="384"/>
                  </a:cubicBezTo>
                  <a:cubicBezTo>
                    <a:pt x="282" y="384"/>
                    <a:pt x="282" y="384"/>
                    <a:pt x="282" y="384"/>
                  </a:cubicBezTo>
                  <a:cubicBezTo>
                    <a:pt x="282" y="398"/>
                    <a:pt x="293" y="410"/>
                    <a:pt x="307" y="410"/>
                  </a:cubicBezTo>
                  <a:cubicBezTo>
                    <a:pt x="321" y="410"/>
                    <a:pt x="333" y="398"/>
                    <a:pt x="333" y="384"/>
                  </a:cubicBezTo>
                  <a:cubicBezTo>
                    <a:pt x="358" y="384"/>
                    <a:pt x="358" y="384"/>
                    <a:pt x="358" y="384"/>
                  </a:cubicBezTo>
                  <a:cubicBezTo>
                    <a:pt x="372" y="384"/>
                    <a:pt x="384" y="372"/>
                    <a:pt x="384" y="358"/>
                  </a:cubicBezTo>
                  <a:cubicBezTo>
                    <a:pt x="384" y="26"/>
                    <a:pt x="384" y="26"/>
                    <a:pt x="384" y="26"/>
                  </a:cubicBezTo>
                  <a:cubicBezTo>
                    <a:pt x="384" y="12"/>
                    <a:pt x="372" y="0"/>
                    <a:pt x="358" y="0"/>
                  </a:cubicBezTo>
                  <a:close/>
                  <a:moveTo>
                    <a:pt x="333" y="333"/>
                  </a:moveTo>
                  <a:cubicBezTo>
                    <a:pt x="51" y="333"/>
                    <a:pt x="51" y="333"/>
                    <a:pt x="51" y="333"/>
                  </a:cubicBezTo>
                  <a:cubicBezTo>
                    <a:pt x="51" y="205"/>
                    <a:pt x="51" y="205"/>
                    <a:pt x="51" y="205"/>
                  </a:cubicBezTo>
                  <a:cubicBezTo>
                    <a:pt x="333" y="205"/>
                    <a:pt x="333" y="205"/>
                    <a:pt x="333" y="205"/>
                  </a:cubicBezTo>
                  <a:lnTo>
                    <a:pt x="333" y="333"/>
                  </a:lnTo>
                  <a:close/>
                  <a:moveTo>
                    <a:pt x="333" y="179"/>
                  </a:moveTo>
                  <a:cubicBezTo>
                    <a:pt x="51" y="179"/>
                    <a:pt x="51" y="179"/>
                    <a:pt x="51" y="179"/>
                  </a:cubicBezTo>
                  <a:cubicBezTo>
                    <a:pt x="51" y="51"/>
                    <a:pt x="51" y="51"/>
                    <a:pt x="51" y="51"/>
                  </a:cubicBezTo>
                  <a:cubicBezTo>
                    <a:pt x="333" y="51"/>
                    <a:pt x="333" y="51"/>
                    <a:pt x="333" y="51"/>
                  </a:cubicBezTo>
                  <a:lnTo>
                    <a:pt x="333" y="17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8" name="Freeform 6"/>
            <p:cNvSpPr>
              <a:spLocks noEditPoints="1"/>
            </p:cNvSpPr>
            <p:nvPr/>
          </p:nvSpPr>
          <p:spPr bwMode="auto">
            <a:xfrm>
              <a:off x="300038" y="866775"/>
              <a:ext cx="868363" cy="290512"/>
            </a:xfrm>
            <a:custGeom>
              <a:avLst/>
              <a:gdLst>
                <a:gd name="T0" fmla="*/ 547 w 547"/>
                <a:gd name="T1" fmla="*/ 0 h 183"/>
                <a:gd name="T2" fmla="*/ 0 w 547"/>
                <a:gd name="T3" fmla="*/ 0 h 183"/>
                <a:gd name="T4" fmla="*/ 0 w 547"/>
                <a:gd name="T5" fmla="*/ 183 h 183"/>
                <a:gd name="T6" fmla="*/ 547 w 547"/>
                <a:gd name="T7" fmla="*/ 183 h 183"/>
                <a:gd name="T8" fmla="*/ 547 w 547"/>
                <a:gd name="T9" fmla="*/ 0 h 183"/>
                <a:gd name="T10" fmla="*/ 364 w 547"/>
                <a:gd name="T11" fmla="*/ 124 h 183"/>
                <a:gd name="T12" fmla="*/ 183 w 547"/>
                <a:gd name="T13" fmla="*/ 124 h 183"/>
                <a:gd name="T14" fmla="*/ 183 w 547"/>
                <a:gd name="T15" fmla="*/ 62 h 183"/>
                <a:gd name="T16" fmla="*/ 364 w 547"/>
                <a:gd name="T17" fmla="*/ 62 h 183"/>
                <a:gd name="T18" fmla="*/ 364 w 547"/>
                <a:gd name="T19" fmla="*/ 124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7" h="183">
                  <a:moveTo>
                    <a:pt x="547" y="0"/>
                  </a:moveTo>
                  <a:lnTo>
                    <a:pt x="0" y="0"/>
                  </a:lnTo>
                  <a:lnTo>
                    <a:pt x="0" y="183"/>
                  </a:lnTo>
                  <a:lnTo>
                    <a:pt x="547" y="183"/>
                  </a:lnTo>
                  <a:lnTo>
                    <a:pt x="547" y="0"/>
                  </a:lnTo>
                  <a:close/>
                  <a:moveTo>
                    <a:pt x="364" y="124"/>
                  </a:moveTo>
                  <a:lnTo>
                    <a:pt x="183" y="124"/>
                  </a:lnTo>
                  <a:lnTo>
                    <a:pt x="183" y="62"/>
                  </a:lnTo>
                  <a:lnTo>
                    <a:pt x="364" y="62"/>
                  </a:lnTo>
                  <a:lnTo>
                    <a:pt x="364" y="1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9" name="Freeform 7"/>
            <p:cNvSpPr>
              <a:spLocks noEditPoints="1"/>
            </p:cNvSpPr>
            <p:nvPr/>
          </p:nvSpPr>
          <p:spPr bwMode="auto">
            <a:xfrm>
              <a:off x="300038" y="288925"/>
              <a:ext cx="868363" cy="290512"/>
            </a:xfrm>
            <a:custGeom>
              <a:avLst/>
              <a:gdLst>
                <a:gd name="T0" fmla="*/ 547 w 547"/>
                <a:gd name="T1" fmla="*/ 0 h 183"/>
                <a:gd name="T2" fmla="*/ 0 w 547"/>
                <a:gd name="T3" fmla="*/ 0 h 183"/>
                <a:gd name="T4" fmla="*/ 0 w 547"/>
                <a:gd name="T5" fmla="*/ 183 h 183"/>
                <a:gd name="T6" fmla="*/ 547 w 547"/>
                <a:gd name="T7" fmla="*/ 183 h 183"/>
                <a:gd name="T8" fmla="*/ 547 w 547"/>
                <a:gd name="T9" fmla="*/ 0 h 183"/>
                <a:gd name="T10" fmla="*/ 364 w 547"/>
                <a:gd name="T11" fmla="*/ 121 h 183"/>
                <a:gd name="T12" fmla="*/ 183 w 547"/>
                <a:gd name="T13" fmla="*/ 121 h 183"/>
                <a:gd name="T14" fmla="*/ 183 w 547"/>
                <a:gd name="T15" fmla="*/ 59 h 183"/>
                <a:gd name="T16" fmla="*/ 364 w 547"/>
                <a:gd name="T17" fmla="*/ 59 h 183"/>
                <a:gd name="T18" fmla="*/ 364 w 547"/>
                <a:gd name="T19" fmla="*/ 12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7" h="183">
                  <a:moveTo>
                    <a:pt x="547" y="0"/>
                  </a:moveTo>
                  <a:lnTo>
                    <a:pt x="0" y="0"/>
                  </a:lnTo>
                  <a:lnTo>
                    <a:pt x="0" y="183"/>
                  </a:lnTo>
                  <a:lnTo>
                    <a:pt x="547" y="183"/>
                  </a:lnTo>
                  <a:lnTo>
                    <a:pt x="547" y="0"/>
                  </a:lnTo>
                  <a:close/>
                  <a:moveTo>
                    <a:pt x="364" y="121"/>
                  </a:moveTo>
                  <a:lnTo>
                    <a:pt x="183" y="121"/>
                  </a:lnTo>
                  <a:lnTo>
                    <a:pt x="183" y="59"/>
                  </a:lnTo>
                  <a:lnTo>
                    <a:pt x="364" y="59"/>
                  </a:lnTo>
                  <a:lnTo>
                    <a:pt x="364" y="1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grpSp>
      <p:sp>
        <p:nvSpPr>
          <p:cNvPr id="40" name="Freeform 11"/>
          <p:cNvSpPr>
            <a:spLocks noEditPoints="1"/>
          </p:cNvSpPr>
          <p:nvPr/>
        </p:nvSpPr>
        <p:spPr bwMode="auto">
          <a:xfrm>
            <a:off x="13385221" y="6446555"/>
            <a:ext cx="708106" cy="806395"/>
          </a:xfrm>
          <a:custGeom>
            <a:avLst/>
            <a:gdLst>
              <a:gd name="T0" fmla="*/ 240 w 280"/>
              <a:gd name="T1" fmla="*/ 0 h 320"/>
              <a:gd name="T2" fmla="*/ 40 w 280"/>
              <a:gd name="T3" fmla="*/ 0 h 320"/>
              <a:gd name="T4" fmla="*/ 0 w 280"/>
              <a:gd name="T5" fmla="*/ 40 h 320"/>
              <a:gd name="T6" fmla="*/ 0 w 280"/>
              <a:gd name="T7" fmla="*/ 200 h 320"/>
              <a:gd name="T8" fmla="*/ 0 w 280"/>
              <a:gd name="T9" fmla="*/ 210 h 320"/>
              <a:gd name="T10" fmla="*/ 10 w 280"/>
              <a:gd name="T11" fmla="*/ 220 h 320"/>
              <a:gd name="T12" fmla="*/ 20 w 280"/>
              <a:gd name="T13" fmla="*/ 220 h 320"/>
              <a:gd name="T14" fmla="*/ 20 w 280"/>
              <a:gd name="T15" fmla="*/ 270 h 320"/>
              <a:gd name="T16" fmla="*/ 30 w 280"/>
              <a:gd name="T17" fmla="*/ 280 h 320"/>
              <a:gd name="T18" fmla="*/ 40 w 280"/>
              <a:gd name="T19" fmla="*/ 280 h 320"/>
              <a:gd name="T20" fmla="*/ 40 w 280"/>
              <a:gd name="T21" fmla="*/ 300 h 320"/>
              <a:gd name="T22" fmla="*/ 60 w 280"/>
              <a:gd name="T23" fmla="*/ 320 h 320"/>
              <a:gd name="T24" fmla="*/ 80 w 280"/>
              <a:gd name="T25" fmla="*/ 320 h 320"/>
              <a:gd name="T26" fmla="*/ 100 w 280"/>
              <a:gd name="T27" fmla="*/ 300 h 320"/>
              <a:gd name="T28" fmla="*/ 100 w 280"/>
              <a:gd name="T29" fmla="*/ 280 h 320"/>
              <a:gd name="T30" fmla="*/ 180 w 280"/>
              <a:gd name="T31" fmla="*/ 280 h 320"/>
              <a:gd name="T32" fmla="*/ 180 w 280"/>
              <a:gd name="T33" fmla="*/ 300 h 320"/>
              <a:gd name="T34" fmla="*/ 200 w 280"/>
              <a:gd name="T35" fmla="*/ 320 h 320"/>
              <a:gd name="T36" fmla="*/ 220 w 280"/>
              <a:gd name="T37" fmla="*/ 320 h 320"/>
              <a:gd name="T38" fmla="*/ 240 w 280"/>
              <a:gd name="T39" fmla="*/ 300 h 320"/>
              <a:gd name="T40" fmla="*/ 240 w 280"/>
              <a:gd name="T41" fmla="*/ 280 h 320"/>
              <a:gd name="T42" fmla="*/ 250 w 280"/>
              <a:gd name="T43" fmla="*/ 280 h 320"/>
              <a:gd name="T44" fmla="*/ 260 w 280"/>
              <a:gd name="T45" fmla="*/ 270 h 320"/>
              <a:gd name="T46" fmla="*/ 260 w 280"/>
              <a:gd name="T47" fmla="*/ 220 h 320"/>
              <a:gd name="T48" fmla="*/ 270 w 280"/>
              <a:gd name="T49" fmla="*/ 220 h 320"/>
              <a:gd name="T50" fmla="*/ 280 w 280"/>
              <a:gd name="T51" fmla="*/ 210 h 320"/>
              <a:gd name="T52" fmla="*/ 280 w 280"/>
              <a:gd name="T53" fmla="*/ 200 h 320"/>
              <a:gd name="T54" fmla="*/ 280 w 280"/>
              <a:gd name="T55" fmla="*/ 40 h 320"/>
              <a:gd name="T56" fmla="*/ 240 w 280"/>
              <a:gd name="T57" fmla="*/ 0 h 320"/>
              <a:gd name="T58" fmla="*/ 200 w 280"/>
              <a:gd name="T59" fmla="*/ 80 h 320"/>
              <a:gd name="T60" fmla="*/ 220 w 280"/>
              <a:gd name="T61" fmla="*/ 100 h 320"/>
              <a:gd name="T62" fmla="*/ 220 w 280"/>
              <a:gd name="T63" fmla="*/ 140 h 320"/>
              <a:gd name="T64" fmla="*/ 60 w 280"/>
              <a:gd name="T65" fmla="*/ 140 h 320"/>
              <a:gd name="T66" fmla="*/ 60 w 280"/>
              <a:gd name="T67" fmla="*/ 100 h 320"/>
              <a:gd name="T68" fmla="*/ 80 w 280"/>
              <a:gd name="T69" fmla="*/ 80 h 320"/>
              <a:gd name="T70" fmla="*/ 200 w 280"/>
              <a:gd name="T71" fmla="*/ 80 h 320"/>
              <a:gd name="T72" fmla="*/ 80 w 280"/>
              <a:gd name="T73" fmla="*/ 240 h 320"/>
              <a:gd name="T74" fmla="*/ 60 w 280"/>
              <a:gd name="T75" fmla="*/ 240 h 320"/>
              <a:gd name="T76" fmla="*/ 40 w 280"/>
              <a:gd name="T77" fmla="*/ 220 h 320"/>
              <a:gd name="T78" fmla="*/ 60 w 280"/>
              <a:gd name="T79" fmla="*/ 200 h 320"/>
              <a:gd name="T80" fmla="*/ 80 w 280"/>
              <a:gd name="T81" fmla="*/ 200 h 320"/>
              <a:gd name="T82" fmla="*/ 100 w 280"/>
              <a:gd name="T83" fmla="*/ 220 h 320"/>
              <a:gd name="T84" fmla="*/ 80 w 280"/>
              <a:gd name="T85" fmla="*/ 240 h 320"/>
              <a:gd name="T86" fmla="*/ 220 w 280"/>
              <a:gd name="T87" fmla="*/ 240 h 320"/>
              <a:gd name="T88" fmla="*/ 200 w 280"/>
              <a:gd name="T89" fmla="*/ 240 h 320"/>
              <a:gd name="T90" fmla="*/ 180 w 280"/>
              <a:gd name="T91" fmla="*/ 220 h 320"/>
              <a:gd name="T92" fmla="*/ 200 w 280"/>
              <a:gd name="T93" fmla="*/ 200 h 320"/>
              <a:gd name="T94" fmla="*/ 220 w 280"/>
              <a:gd name="T95" fmla="*/ 200 h 320"/>
              <a:gd name="T96" fmla="*/ 240 w 280"/>
              <a:gd name="T97" fmla="*/ 220 h 320"/>
              <a:gd name="T98" fmla="*/ 220 w 280"/>
              <a:gd name="T99" fmla="*/ 24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0" h="320">
                <a:moveTo>
                  <a:pt x="240" y="0"/>
                </a:moveTo>
                <a:cubicBezTo>
                  <a:pt x="40" y="0"/>
                  <a:pt x="40" y="0"/>
                  <a:pt x="40" y="0"/>
                </a:cubicBezTo>
                <a:cubicBezTo>
                  <a:pt x="18" y="0"/>
                  <a:pt x="0" y="18"/>
                  <a:pt x="0" y="40"/>
                </a:cubicBezTo>
                <a:cubicBezTo>
                  <a:pt x="0" y="200"/>
                  <a:pt x="0" y="200"/>
                  <a:pt x="0" y="200"/>
                </a:cubicBezTo>
                <a:cubicBezTo>
                  <a:pt x="0" y="210"/>
                  <a:pt x="0" y="210"/>
                  <a:pt x="0" y="210"/>
                </a:cubicBezTo>
                <a:cubicBezTo>
                  <a:pt x="0" y="216"/>
                  <a:pt x="4" y="220"/>
                  <a:pt x="10" y="220"/>
                </a:cubicBezTo>
                <a:cubicBezTo>
                  <a:pt x="20" y="220"/>
                  <a:pt x="20" y="220"/>
                  <a:pt x="20" y="220"/>
                </a:cubicBezTo>
                <a:cubicBezTo>
                  <a:pt x="20" y="270"/>
                  <a:pt x="20" y="270"/>
                  <a:pt x="20" y="270"/>
                </a:cubicBezTo>
                <a:cubicBezTo>
                  <a:pt x="20" y="276"/>
                  <a:pt x="24" y="280"/>
                  <a:pt x="30" y="280"/>
                </a:cubicBezTo>
                <a:cubicBezTo>
                  <a:pt x="40" y="280"/>
                  <a:pt x="40" y="280"/>
                  <a:pt x="40" y="280"/>
                </a:cubicBezTo>
                <a:cubicBezTo>
                  <a:pt x="40" y="300"/>
                  <a:pt x="40" y="300"/>
                  <a:pt x="40" y="300"/>
                </a:cubicBezTo>
                <a:cubicBezTo>
                  <a:pt x="40" y="311"/>
                  <a:pt x="49" y="320"/>
                  <a:pt x="60" y="320"/>
                </a:cubicBezTo>
                <a:cubicBezTo>
                  <a:pt x="80" y="320"/>
                  <a:pt x="80" y="320"/>
                  <a:pt x="80" y="320"/>
                </a:cubicBezTo>
                <a:cubicBezTo>
                  <a:pt x="91" y="320"/>
                  <a:pt x="100" y="311"/>
                  <a:pt x="100" y="300"/>
                </a:cubicBezTo>
                <a:cubicBezTo>
                  <a:pt x="100" y="280"/>
                  <a:pt x="100" y="280"/>
                  <a:pt x="100" y="280"/>
                </a:cubicBezTo>
                <a:cubicBezTo>
                  <a:pt x="180" y="280"/>
                  <a:pt x="180" y="280"/>
                  <a:pt x="180" y="280"/>
                </a:cubicBezTo>
                <a:cubicBezTo>
                  <a:pt x="180" y="300"/>
                  <a:pt x="180" y="300"/>
                  <a:pt x="180" y="300"/>
                </a:cubicBezTo>
                <a:cubicBezTo>
                  <a:pt x="180" y="311"/>
                  <a:pt x="189" y="320"/>
                  <a:pt x="200" y="320"/>
                </a:cubicBezTo>
                <a:cubicBezTo>
                  <a:pt x="220" y="320"/>
                  <a:pt x="220" y="320"/>
                  <a:pt x="220" y="320"/>
                </a:cubicBezTo>
                <a:cubicBezTo>
                  <a:pt x="231" y="320"/>
                  <a:pt x="240" y="311"/>
                  <a:pt x="240" y="300"/>
                </a:cubicBezTo>
                <a:cubicBezTo>
                  <a:pt x="240" y="280"/>
                  <a:pt x="240" y="280"/>
                  <a:pt x="240" y="280"/>
                </a:cubicBezTo>
                <a:cubicBezTo>
                  <a:pt x="250" y="280"/>
                  <a:pt x="250" y="280"/>
                  <a:pt x="250" y="280"/>
                </a:cubicBezTo>
                <a:cubicBezTo>
                  <a:pt x="256" y="280"/>
                  <a:pt x="260" y="276"/>
                  <a:pt x="260" y="270"/>
                </a:cubicBezTo>
                <a:cubicBezTo>
                  <a:pt x="260" y="220"/>
                  <a:pt x="260" y="220"/>
                  <a:pt x="260" y="220"/>
                </a:cubicBezTo>
                <a:cubicBezTo>
                  <a:pt x="270" y="220"/>
                  <a:pt x="270" y="220"/>
                  <a:pt x="270" y="220"/>
                </a:cubicBezTo>
                <a:cubicBezTo>
                  <a:pt x="276" y="220"/>
                  <a:pt x="280" y="216"/>
                  <a:pt x="280" y="210"/>
                </a:cubicBezTo>
                <a:cubicBezTo>
                  <a:pt x="280" y="200"/>
                  <a:pt x="280" y="200"/>
                  <a:pt x="280" y="200"/>
                </a:cubicBezTo>
                <a:cubicBezTo>
                  <a:pt x="280" y="40"/>
                  <a:pt x="280" y="40"/>
                  <a:pt x="280" y="40"/>
                </a:cubicBezTo>
                <a:cubicBezTo>
                  <a:pt x="280" y="18"/>
                  <a:pt x="262" y="0"/>
                  <a:pt x="240" y="0"/>
                </a:cubicBezTo>
                <a:close/>
                <a:moveTo>
                  <a:pt x="200" y="80"/>
                </a:moveTo>
                <a:cubicBezTo>
                  <a:pt x="211" y="80"/>
                  <a:pt x="220" y="89"/>
                  <a:pt x="220" y="100"/>
                </a:cubicBezTo>
                <a:cubicBezTo>
                  <a:pt x="220" y="140"/>
                  <a:pt x="220" y="140"/>
                  <a:pt x="220" y="140"/>
                </a:cubicBezTo>
                <a:cubicBezTo>
                  <a:pt x="60" y="140"/>
                  <a:pt x="60" y="140"/>
                  <a:pt x="60" y="140"/>
                </a:cubicBezTo>
                <a:cubicBezTo>
                  <a:pt x="60" y="100"/>
                  <a:pt x="60" y="100"/>
                  <a:pt x="60" y="100"/>
                </a:cubicBezTo>
                <a:cubicBezTo>
                  <a:pt x="60" y="89"/>
                  <a:pt x="69" y="80"/>
                  <a:pt x="80" y="80"/>
                </a:cubicBezTo>
                <a:lnTo>
                  <a:pt x="200" y="80"/>
                </a:lnTo>
                <a:close/>
                <a:moveTo>
                  <a:pt x="80" y="240"/>
                </a:moveTo>
                <a:cubicBezTo>
                  <a:pt x="60" y="240"/>
                  <a:pt x="60" y="240"/>
                  <a:pt x="60" y="240"/>
                </a:cubicBezTo>
                <a:cubicBezTo>
                  <a:pt x="49" y="240"/>
                  <a:pt x="40" y="231"/>
                  <a:pt x="40" y="220"/>
                </a:cubicBezTo>
                <a:cubicBezTo>
                  <a:pt x="40" y="209"/>
                  <a:pt x="49" y="200"/>
                  <a:pt x="60" y="200"/>
                </a:cubicBezTo>
                <a:cubicBezTo>
                  <a:pt x="80" y="200"/>
                  <a:pt x="80" y="200"/>
                  <a:pt x="80" y="200"/>
                </a:cubicBezTo>
                <a:cubicBezTo>
                  <a:pt x="91" y="200"/>
                  <a:pt x="100" y="209"/>
                  <a:pt x="100" y="220"/>
                </a:cubicBezTo>
                <a:cubicBezTo>
                  <a:pt x="100" y="231"/>
                  <a:pt x="91" y="240"/>
                  <a:pt x="80" y="240"/>
                </a:cubicBezTo>
                <a:close/>
                <a:moveTo>
                  <a:pt x="220" y="240"/>
                </a:moveTo>
                <a:cubicBezTo>
                  <a:pt x="200" y="240"/>
                  <a:pt x="200" y="240"/>
                  <a:pt x="200" y="240"/>
                </a:cubicBezTo>
                <a:cubicBezTo>
                  <a:pt x="189" y="240"/>
                  <a:pt x="180" y="231"/>
                  <a:pt x="180" y="220"/>
                </a:cubicBezTo>
                <a:cubicBezTo>
                  <a:pt x="180" y="209"/>
                  <a:pt x="189" y="200"/>
                  <a:pt x="200" y="200"/>
                </a:cubicBezTo>
                <a:cubicBezTo>
                  <a:pt x="220" y="200"/>
                  <a:pt x="220" y="200"/>
                  <a:pt x="220" y="200"/>
                </a:cubicBezTo>
                <a:cubicBezTo>
                  <a:pt x="231" y="200"/>
                  <a:pt x="240" y="209"/>
                  <a:pt x="240" y="220"/>
                </a:cubicBezTo>
                <a:cubicBezTo>
                  <a:pt x="240" y="231"/>
                  <a:pt x="231" y="240"/>
                  <a:pt x="220" y="240"/>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grpSp>
        <p:nvGrpSpPr>
          <p:cNvPr id="60" name="Group 59"/>
          <p:cNvGrpSpPr/>
          <p:nvPr/>
        </p:nvGrpSpPr>
        <p:grpSpPr>
          <a:xfrm>
            <a:off x="14000914" y="10471808"/>
            <a:ext cx="1030683" cy="1074776"/>
            <a:chOff x="-251803" y="2267153"/>
            <a:chExt cx="2078037" cy="2166938"/>
          </a:xfrm>
          <a:solidFill>
            <a:schemeClr val="accent4"/>
          </a:solidFill>
        </p:grpSpPr>
        <p:sp>
          <p:nvSpPr>
            <p:cNvPr id="58" name="Freeform 22"/>
            <p:cNvSpPr>
              <a:spLocks/>
            </p:cNvSpPr>
            <p:nvPr/>
          </p:nvSpPr>
          <p:spPr bwMode="auto">
            <a:xfrm>
              <a:off x="57759" y="2267153"/>
              <a:ext cx="1768475" cy="1522413"/>
            </a:xfrm>
            <a:custGeom>
              <a:avLst/>
              <a:gdLst>
                <a:gd name="T0" fmla="*/ 432 w 469"/>
                <a:gd name="T1" fmla="*/ 0 h 404"/>
                <a:gd name="T2" fmla="*/ 0 w 469"/>
                <a:gd name="T3" fmla="*/ 0 h 404"/>
                <a:gd name="T4" fmla="*/ 147 w 469"/>
                <a:gd name="T5" fmla="*/ 73 h 404"/>
                <a:gd name="T6" fmla="*/ 395 w 469"/>
                <a:gd name="T7" fmla="*/ 73 h 404"/>
                <a:gd name="T8" fmla="*/ 395 w 469"/>
                <a:gd name="T9" fmla="*/ 110 h 404"/>
                <a:gd name="T10" fmla="*/ 220 w 469"/>
                <a:gd name="T11" fmla="*/ 110 h 404"/>
                <a:gd name="T12" fmla="*/ 269 w 469"/>
                <a:gd name="T13" fmla="*/ 134 h 404"/>
                <a:gd name="T14" fmla="*/ 314 w 469"/>
                <a:gd name="T15" fmla="*/ 184 h 404"/>
                <a:gd name="T16" fmla="*/ 395 w 469"/>
                <a:gd name="T17" fmla="*/ 184 h 404"/>
                <a:gd name="T18" fmla="*/ 395 w 469"/>
                <a:gd name="T19" fmla="*/ 220 h 404"/>
                <a:gd name="T20" fmla="*/ 322 w 469"/>
                <a:gd name="T21" fmla="*/ 220 h 404"/>
                <a:gd name="T22" fmla="*/ 322 w 469"/>
                <a:gd name="T23" fmla="*/ 404 h 404"/>
                <a:gd name="T24" fmla="*/ 432 w 469"/>
                <a:gd name="T25" fmla="*/ 404 h 404"/>
                <a:gd name="T26" fmla="*/ 469 w 469"/>
                <a:gd name="T27" fmla="*/ 367 h 404"/>
                <a:gd name="T28" fmla="*/ 469 w 469"/>
                <a:gd name="T29" fmla="*/ 37 h 404"/>
                <a:gd name="T30" fmla="*/ 432 w 469"/>
                <a:gd name="T31"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9" h="404">
                  <a:moveTo>
                    <a:pt x="432" y="0"/>
                  </a:moveTo>
                  <a:cubicBezTo>
                    <a:pt x="0" y="0"/>
                    <a:pt x="0" y="0"/>
                    <a:pt x="0" y="0"/>
                  </a:cubicBezTo>
                  <a:cubicBezTo>
                    <a:pt x="147" y="73"/>
                    <a:pt x="147" y="73"/>
                    <a:pt x="147" y="73"/>
                  </a:cubicBezTo>
                  <a:cubicBezTo>
                    <a:pt x="395" y="73"/>
                    <a:pt x="395" y="73"/>
                    <a:pt x="395" y="73"/>
                  </a:cubicBezTo>
                  <a:cubicBezTo>
                    <a:pt x="395" y="110"/>
                    <a:pt x="395" y="110"/>
                    <a:pt x="395" y="110"/>
                  </a:cubicBezTo>
                  <a:cubicBezTo>
                    <a:pt x="220" y="110"/>
                    <a:pt x="220" y="110"/>
                    <a:pt x="220" y="110"/>
                  </a:cubicBezTo>
                  <a:cubicBezTo>
                    <a:pt x="269" y="134"/>
                    <a:pt x="269" y="134"/>
                    <a:pt x="269" y="134"/>
                  </a:cubicBezTo>
                  <a:cubicBezTo>
                    <a:pt x="288" y="144"/>
                    <a:pt x="304" y="163"/>
                    <a:pt x="314" y="184"/>
                  </a:cubicBezTo>
                  <a:cubicBezTo>
                    <a:pt x="395" y="184"/>
                    <a:pt x="395" y="184"/>
                    <a:pt x="395" y="184"/>
                  </a:cubicBezTo>
                  <a:cubicBezTo>
                    <a:pt x="395" y="220"/>
                    <a:pt x="395" y="220"/>
                    <a:pt x="395" y="220"/>
                  </a:cubicBezTo>
                  <a:cubicBezTo>
                    <a:pt x="322" y="220"/>
                    <a:pt x="322" y="220"/>
                    <a:pt x="322" y="220"/>
                  </a:cubicBezTo>
                  <a:cubicBezTo>
                    <a:pt x="322" y="404"/>
                    <a:pt x="322" y="404"/>
                    <a:pt x="322" y="404"/>
                  </a:cubicBezTo>
                  <a:cubicBezTo>
                    <a:pt x="432" y="404"/>
                    <a:pt x="432" y="404"/>
                    <a:pt x="432" y="404"/>
                  </a:cubicBezTo>
                  <a:cubicBezTo>
                    <a:pt x="452" y="404"/>
                    <a:pt x="469" y="387"/>
                    <a:pt x="469" y="367"/>
                  </a:cubicBezTo>
                  <a:cubicBezTo>
                    <a:pt x="469" y="37"/>
                    <a:pt x="469" y="37"/>
                    <a:pt x="469" y="37"/>
                  </a:cubicBezTo>
                  <a:cubicBezTo>
                    <a:pt x="469" y="17"/>
                    <a:pt x="452" y="0"/>
                    <a:pt x="4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59" name="Freeform 23"/>
            <p:cNvSpPr>
              <a:spLocks noEditPoints="1"/>
            </p:cNvSpPr>
            <p:nvPr/>
          </p:nvSpPr>
          <p:spPr bwMode="auto">
            <a:xfrm>
              <a:off x="-251803" y="2314778"/>
              <a:ext cx="1384300" cy="2119313"/>
            </a:xfrm>
            <a:custGeom>
              <a:avLst/>
              <a:gdLst>
                <a:gd name="T0" fmla="*/ 334 w 367"/>
                <a:gd name="T1" fmla="*/ 154 h 562"/>
                <a:gd name="T2" fmla="*/ 33 w 367"/>
                <a:gd name="T3" fmla="*/ 3 h 562"/>
                <a:gd name="T4" fmla="*/ 20 w 367"/>
                <a:gd name="T5" fmla="*/ 0 h 562"/>
                <a:gd name="T6" fmla="*/ 0 w 367"/>
                <a:gd name="T7" fmla="*/ 24 h 562"/>
                <a:gd name="T8" fmla="*/ 0 w 367"/>
                <a:gd name="T9" fmla="*/ 354 h 562"/>
                <a:gd name="T10" fmla="*/ 33 w 367"/>
                <a:gd name="T11" fmla="*/ 407 h 562"/>
                <a:gd name="T12" fmla="*/ 334 w 367"/>
                <a:gd name="T13" fmla="*/ 558 h 562"/>
                <a:gd name="T14" fmla="*/ 348 w 367"/>
                <a:gd name="T15" fmla="*/ 562 h 562"/>
                <a:gd name="T16" fmla="*/ 367 w 367"/>
                <a:gd name="T17" fmla="*/ 538 h 562"/>
                <a:gd name="T18" fmla="*/ 367 w 367"/>
                <a:gd name="T19" fmla="*/ 207 h 562"/>
                <a:gd name="T20" fmla="*/ 334 w 367"/>
                <a:gd name="T21" fmla="*/ 154 h 562"/>
                <a:gd name="T22" fmla="*/ 257 w 367"/>
                <a:gd name="T23" fmla="*/ 391 h 562"/>
                <a:gd name="T24" fmla="*/ 220 w 367"/>
                <a:gd name="T25" fmla="*/ 336 h 562"/>
                <a:gd name="T26" fmla="*/ 257 w 367"/>
                <a:gd name="T27" fmla="*/ 281 h 562"/>
                <a:gd name="T28" fmla="*/ 294 w 367"/>
                <a:gd name="T29" fmla="*/ 336 h 562"/>
                <a:gd name="T30" fmla="*/ 257 w 367"/>
                <a:gd name="T31" fmla="*/ 391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7" h="562">
                  <a:moveTo>
                    <a:pt x="334" y="154"/>
                  </a:moveTo>
                  <a:cubicBezTo>
                    <a:pt x="33" y="3"/>
                    <a:pt x="33" y="3"/>
                    <a:pt x="33" y="3"/>
                  </a:cubicBezTo>
                  <a:cubicBezTo>
                    <a:pt x="28" y="1"/>
                    <a:pt x="24" y="0"/>
                    <a:pt x="20" y="0"/>
                  </a:cubicBezTo>
                  <a:cubicBezTo>
                    <a:pt x="8" y="0"/>
                    <a:pt x="0" y="9"/>
                    <a:pt x="0" y="24"/>
                  </a:cubicBezTo>
                  <a:cubicBezTo>
                    <a:pt x="0" y="354"/>
                    <a:pt x="0" y="354"/>
                    <a:pt x="0" y="354"/>
                  </a:cubicBezTo>
                  <a:cubicBezTo>
                    <a:pt x="0" y="374"/>
                    <a:pt x="15" y="398"/>
                    <a:pt x="33" y="407"/>
                  </a:cubicBezTo>
                  <a:cubicBezTo>
                    <a:pt x="334" y="558"/>
                    <a:pt x="334" y="558"/>
                    <a:pt x="334" y="558"/>
                  </a:cubicBezTo>
                  <a:cubicBezTo>
                    <a:pt x="339" y="560"/>
                    <a:pt x="344" y="562"/>
                    <a:pt x="348" y="562"/>
                  </a:cubicBezTo>
                  <a:cubicBezTo>
                    <a:pt x="359" y="562"/>
                    <a:pt x="367" y="553"/>
                    <a:pt x="367" y="538"/>
                  </a:cubicBezTo>
                  <a:cubicBezTo>
                    <a:pt x="367" y="207"/>
                    <a:pt x="367" y="207"/>
                    <a:pt x="367" y="207"/>
                  </a:cubicBezTo>
                  <a:cubicBezTo>
                    <a:pt x="367" y="187"/>
                    <a:pt x="352" y="163"/>
                    <a:pt x="334" y="154"/>
                  </a:cubicBezTo>
                  <a:close/>
                  <a:moveTo>
                    <a:pt x="257" y="391"/>
                  </a:moveTo>
                  <a:cubicBezTo>
                    <a:pt x="237" y="391"/>
                    <a:pt x="220" y="366"/>
                    <a:pt x="220" y="336"/>
                  </a:cubicBezTo>
                  <a:cubicBezTo>
                    <a:pt x="220" y="305"/>
                    <a:pt x="237" y="281"/>
                    <a:pt x="257" y="281"/>
                  </a:cubicBezTo>
                  <a:cubicBezTo>
                    <a:pt x="277" y="281"/>
                    <a:pt x="294" y="305"/>
                    <a:pt x="294" y="336"/>
                  </a:cubicBezTo>
                  <a:cubicBezTo>
                    <a:pt x="294" y="366"/>
                    <a:pt x="277" y="391"/>
                    <a:pt x="257" y="3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grpSp>
      <p:grpSp>
        <p:nvGrpSpPr>
          <p:cNvPr id="98" name="Group 97"/>
          <p:cNvGrpSpPr/>
          <p:nvPr/>
        </p:nvGrpSpPr>
        <p:grpSpPr>
          <a:xfrm>
            <a:off x="9914944" y="9999841"/>
            <a:ext cx="831946" cy="586600"/>
            <a:chOff x="3175" y="1588"/>
            <a:chExt cx="1184276" cy="835025"/>
          </a:xfrm>
          <a:solidFill>
            <a:schemeClr val="accent5"/>
          </a:solidFill>
        </p:grpSpPr>
        <p:sp>
          <p:nvSpPr>
            <p:cNvPr id="96" name="Freeform 27"/>
            <p:cNvSpPr>
              <a:spLocks/>
            </p:cNvSpPr>
            <p:nvPr/>
          </p:nvSpPr>
          <p:spPr bwMode="auto">
            <a:xfrm>
              <a:off x="3175" y="1588"/>
              <a:ext cx="833438" cy="835025"/>
            </a:xfrm>
            <a:custGeom>
              <a:avLst/>
              <a:gdLst>
                <a:gd name="T0" fmla="*/ 200 w 220"/>
                <a:gd name="T1" fmla="*/ 0 h 220"/>
                <a:gd name="T2" fmla="*/ 20 w 220"/>
                <a:gd name="T3" fmla="*/ 0 h 220"/>
                <a:gd name="T4" fmla="*/ 0 w 220"/>
                <a:gd name="T5" fmla="*/ 20 h 220"/>
                <a:gd name="T6" fmla="*/ 0 w 220"/>
                <a:gd name="T7" fmla="*/ 200 h 220"/>
                <a:gd name="T8" fmla="*/ 20 w 220"/>
                <a:gd name="T9" fmla="*/ 220 h 220"/>
                <a:gd name="T10" fmla="*/ 200 w 220"/>
                <a:gd name="T11" fmla="*/ 220 h 220"/>
                <a:gd name="T12" fmla="*/ 220 w 220"/>
                <a:gd name="T13" fmla="*/ 200 h 220"/>
                <a:gd name="T14" fmla="*/ 220 w 220"/>
                <a:gd name="T15" fmla="*/ 20 h 220"/>
                <a:gd name="T16" fmla="*/ 200 w 220"/>
                <a:gd name="T17"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0" h="220">
                  <a:moveTo>
                    <a:pt x="200" y="0"/>
                  </a:moveTo>
                  <a:cubicBezTo>
                    <a:pt x="20" y="0"/>
                    <a:pt x="20" y="0"/>
                    <a:pt x="20" y="0"/>
                  </a:cubicBezTo>
                  <a:cubicBezTo>
                    <a:pt x="9" y="0"/>
                    <a:pt x="0" y="9"/>
                    <a:pt x="0" y="20"/>
                  </a:cubicBezTo>
                  <a:cubicBezTo>
                    <a:pt x="0" y="200"/>
                    <a:pt x="0" y="200"/>
                    <a:pt x="0" y="200"/>
                  </a:cubicBezTo>
                  <a:cubicBezTo>
                    <a:pt x="0" y="211"/>
                    <a:pt x="9" y="220"/>
                    <a:pt x="20" y="220"/>
                  </a:cubicBezTo>
                  <a:cubicBezTo>
                    <a:pt x="200" y="220"/>
                    <a:pt x="200" y="220"/>
                    <a:pt x="200" y="220"/>
                  </a:cubicBezTo>
                  <a:cubicBezTo>
                    <a:pt x="211" y="220"/>
                    <a:pt x="220" y="211"/>
                    <a:pt x="220" y="200"/>
                  </a:cubicBezTo>
                  <a:cubicBezTo>
                    <a:pt x="220" y="20"/>
                    <a:pt x="220" y="20"/>
                    <a:pt x="220" y="20"/>
                  </a:cubicBezTo>
                  <a:cubicBezTo>
                    <a:pt x="220" y="9"/>
                    <a:pt x="211" y="0"/>
                    <a:pt x="20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97" name="Freeform 28"/>
            <p:cNvSpPr>
              <a:spLocks/>
            </p:cNvSpPr>
            <p:nvPr/>
          </p:nvSpPr>
          <p:spPr bwMode="auto">
            <a:xfrm>
              <a:off x="884238" y="111126"/>
              <a:ext cx="303213" cy="612775"/>
            </a:xfrm>
            <a:custGeom>
              <a:avLst/>
              <a:gdLst>
                <a:gd name="T0" fmla="*/ 63 w 80"/>
                <a:gd name="T1" fmla="*/ 5 h 161"/>
                <a:gd name="T2" fmla="*/ 26 w 80"/>
                <a:gd name="T3" fmla="*/ 28 h 161"/>
                <a:gd name="T4" fmla="*/ 0 w 80"/>
                <a:gd name="T5" fmla="*/ 43 h 161"/>
                <a:gd name="T6" fmla="*/ 0 w 80"/>
                <a:gd name="T7" fmla="*/ 118 h 161"/>
                <a:gd name="T8" fmla="*/ 26 w 80"/>
                <a:gd name="T9" fmla="*/ 134 h 161"/>
                <a:gd name="T10" fmla="*/ 63 w 80"/>
                <a:gd name="T11" fmla="*/ 156 h 161"/>
                <a:gd name="T12" fmla="*/ 80 w 80"/>
                <a:gd name="T13" fmla="*/ 146 h 161"/>
                <a:gd name="T14" fmla="*/ 80 w 80"/>
                <a:gd name="T15" fmla="*/ 15 h 161"/>
                <a:gd name="T16" fmla="*/ 63 w 80"/>
                <a:gd name="T17" fmla="*/ 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161">
                  <a:moveTo>
                    <a:pt x="63" y="5"/>
                  </a:moveTo>
                  <a:cubicBezTo>
                    <a:pt x="26" y="28"/>
                    <a:pt x="26" y="28"/>
                    <a:pt x="26" y="28"/>
                  </a:cubicBezTo>
                  <a:cubicBezTo>
                    <a:pt x="18" y="32"/>
                    <a:pt x="8" y="38"/>
                    <a:pt x="0" y="43"/>
                  </a:cubicBezTo>
                  <a:cubicBezTo>
                    <a:pt x="0" y="118"/>
                    <a:pt x="0" y="118"/>
                    <a:pt x="0" y="118"/>
                  </a:cubicBezTo>
                  <a:cubicBezTo>
                    <a:pt x="8" y="123"/>
                    <a:pt x="18" y="129"/>
                    <a:pt x="26" y="134"/>
                  </a:cubicBezTo>
                  <a:cubicBezTo>
                    <a:pt x="63" y="156"/>
                    <a:pt x="63" y="156"/>
                    <a:pt x="63" y="156"/>
                  </a:cubicBezTo>
                  <a:cubicBezTo>
                    <a:pt x="72" y="161"/>
                    <a:pt x="80" y="157"/>
                    <a:pt x="80" y="146"/>
                  </a:cubicBezTo>
                  <a:cubicBezTo>
                    <a:pt x="80" y="15"/>
                    <a:pt x="80" y="15"/>
                    <a:pt x="80" y="15"/>
                  </a:cubicBezTo>
                  <a:cubicBezTo>
                    <a:pt x="80" y="4"/>
                    <a:pt x="72" y="0"/>
                    <a:pt x="6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grpSp>
      <p:sp>
        <p:nvSpPr>
          <p:cNvPr id="4" name="Title 3">
            <a:extLst>
              <a:ext uri="{FF2B5EF4-FFF2-40B4-BE49-F238E27FC236}">
                <a16:creationId xmlns:a16="http://schemas.microsoft.com/office/drawing/2014/main" id="{B98FD1D6-FC1B-4E6C-A796-DE15094E3210}"/>
              </a:ext>
            </a:extLst>
          </p:cNvPr>
          <p:cNvSpPr>
            <a:spLocks noGrp="1"/>
          </p:cNvSpPr>
          <p:nvPr>
            <p:ph type="title"/>
          </p:nvPr>
        </p:nvSpPr>
        <p:spPr/>
        <p:txBody>
          <a:bodyPr>
            <a:normAutofit/>
          </a:bodyPr>
          <a:lstStyle/>
          <a:p>
            <a:r>
              <a:rPr lang="id-ID" sz="6600" dirty="0">
                <a:latin typeface="Source Sans Pro Light"/>
              </a:rPr>
              <a:t>GEAR BUSINESS MODEL </a:t>
            </a:r>
            <a:endParaRPr lang="en-US" sz="6000" dirty="0"/>
          </a:p>
        </p:txBody>
      </p:sp>
    </p:spTree>
    <p:custDataLst>
      <p:tags r:id="rId1"/>
    </p:custDataLst>
    <p:extLst>
      <p:ext uri="{BB962C8B-B14F-4D97-AF65-F5344CB8AC3E}">
        <p14:creationId xmlns:p14="http://schemas.microsoft.com/office/powerpoint/2010/main" val="2640715063"/>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additive="base">
                                        <p:cTn id="7" dur="500" fill="hold"/>
                                        <p:tgtEl>
                                          <p:spTgt spid="109"/>
                                        </p:tgtEl>
                                        <p:attrNameLst>
                                          <p:attrName>ppt_x</p:attrName>
                                        </p:attrNameLst>
                                      </p:cBhvr>
                                      <p:tavLst>
                                        <p:tav tm="0">
                                          <p:val>
                                            <p:strVal val="0-#ppt_w/2"/>
                                          </p:val>
                                        </p:tav>
                                        <p:tav tm="100000">
                                          <p:val>
                                            <p:strVal val="#ppt_x"/>
                                          </p:val>
                                        </p:tav>
                                      </p:tavLst>
                                    </p:anim>
                                    <p:anim calcmode="lin" valueType="num">
                                      <p:cBhvr additive="base">
                                        <p:cTn id="8" dur="500" fill="hold"/>
                                        <p:tgtEl>
                                          <p:spTgt spid="109"/>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1+#ppt_w/2"/>
                                          </p:val>
                                        </p:tav>
                                        <p:tav tm="100000">
                                          <p:val>
                                            <p:strVal val="#ppt_x"/>
                                          </p:val>
                                        </p:tav>
                                      </p:tavLst>
                                    </p:anim>
                                    <p:anim calcmode="lin" valueType="num">
                                      <p:cBhvr additive="base">
                                        <p:cTn id="12" dur="500" fill="hold"/>
                                        <p:tgtEl>
                                          <p:spTgt spid="12"/>
                                        </p:tgtEl>
                                        <p:attrNameLst>
                                          <p:attrName>ppt_y</p:attrName>
                                        </p:attrNameLst>
                                      </p:cBhvr>
                                      <p:tavLst>
                                        <p:tav tm="0">
                                          <p:val>
                                            <p:strVal val="0-#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121"/>
                                        </p:tgtEl>
                                        <p:attrNameLst>
                                          <p:attrName>style.visibility</p:attrName>
                                        </p:attrNameLst>
                                      </p:cBhvr>
                                      <p:to>
                                        <p:strVal val="visible"/>
                                      </p:to>
                                    </p:set>
                                    <p:anim calcmode="lin" valueType="num">
                                      <p:cBhvr additive="base">
                                        <p:cTn id="15" dur="500" fill="hold"/>
                                        <p:tgtEl>
                                          <p:spTgt spid="121"/>
                                        </p:tgtEl>
                                        <p:attrNameLst>
                                          <p:attrName>ppt_x</p:attrName>
                                        </p:attrNameLst>
                                      </p:cBhvr>
                                      <p:tavLst>
                                        <p:tav tm="0">
                                          <p:val>
                                            <p:strVal val="1+#ppt_w/2"/>
                                          </p:val>
                                        </p:tav>
                                        <p:tav tm="100000">
                                          <p:val>
                                            <p:strVal val="#ppt_x"/>
                                          </p:val>
                                        </p:tav>
                                      </p:tavLst>
                                    </p:anim>
                                    <p:anim calcmode="lin" valueType="num">
                                      <p:cBhvr additive="base">
                                        <p:cTn id="16" dur="500" fill="hold"/>
                                        <p:tgtEl>
                                          <p:spTgt spid="121"/>
                                        </p:tgtEl>
                                        <p:attrNameLst>
                                          <p:attrName>ppt_y</p:attrName>
                                        </p:attrNameLst>
                                      </p:cBhvr>
                                      <p:tavLst>
                                        <p:tav tm="0">
                                          <p:val>
                                            <p:strVal val="1+#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125"/>
                                        </p:tgtEl>
                                        <p:attrNameLst>
                                          <p:attrName>style.visibility</p:attrName>
                                        </p:attrNameLst>
                                      </p:cBhvr>
                                      <p:to>
                                        <p:strVal val="visible"/>
                                      </p:to>
                                    </p:set>
                                    <p:anim calcmode="lin" valueType="num">
                                      <p:cBhvr additive="base">
                                        <p:cTn id="19" dur="500" fill="hold"/>
                                        <p:tgtEl>
                                          <p:spTgt spid="125"/>
                                        </p:tgtEl>
                                        <p:attrNameLst>
                                          <p:attrName>ppt_x</p:attrName>
                                        </p:attrNameLst>
                                      </p:cBhvr>
                                      <p:tavLst>
                                        <p:tav tm="0">
                                          <p:val>
                                            <p:strVal val="0-#ppt_w/2"/>
                                          </p:val>
                                        </p:tav>
                                        <p:tav tm="100000">
                                          <p:val>
                                            <p:strVal val="#ppt_x"/>
                                          </p:val>
                                        </p:tav>
                                      </p:tavLst>
                                    </p:anim>
                                    <p:anim calcmode="lin" valueType="num">
                                      <p:cBhvr additive="base">
                                        <p:cTn id="20" dur="500" fill="hold"/>
                                        <p:tgtEl>
                                          <p:spTgt spid="125"/>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10"/>
                                        </p:tgtEl>
                                        <p:attrNameLst>
                                          <p:attrName>style.visibility</p:attrName>
                                        </p:attrNameLst>
                                      </p:cBhvr>
                                      <p:to>
                                        <p:strVal val="visible"/>
                                      </p:to>
                                    </p:set>
                                    <p:animEffect transition="in" filter="fade">
                                      <p:cBhvr>
                                        <p:cTn id="24" dur="500"/>
                                        <p:tgtEl>
                                          <p:spTgt spid="11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2"/>
                                        </p:tgtEl>
                                        <p:attrNameLst>
                                          <p:attrName>style.visibility</p:attrName>
                                        </p:attrNameLst>
                                      </p:cBhvr>
                                      <p:to>
                                        <p:strVal val="visible"/>
                                      </p:to>
                                    </p:set>
                                    <p:animEffect transition="in" filter="fade">
                                      <p:cBhvr>
                                        <p:cTn id="30" dur="500"/>
                                        <p:tgtEl>
                                          <p:spTgt spid="12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6"/>
                                        </p:tgtEl>
                                        <p:attrNameLst>
                                          <p:attrName>style.visibility</p:attrName>
                                        </p:attrNameLst>
                                      </p:cBhvr>
                                      <p:to>
                                        <p:strVal val="visible"/>
                                      </p:to>
                                    </p:set>
                                    <p:animEffect transition="in" filter="fade">
                                      <p:cBhvr>
                                        <p:cTn id="33" dur="500"/>
                                        <p:tgtEl>
                                          <p:spTgt spid="12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11"/>
                                        </p:tgtEl>
                                        <p:attrNameLst>
                                          <p:attrName>style.visibility</p:attrName>
                                        </p:attrNameLst>
                                      </p:cBhvr>
                                      <p:to>
                                        <p:strVal val="visible"/>
                                      </p:to>
                                    </p:set>
                                    <p:animEffect transition="in" filter="fade">
                                      <p:cBhvr>
                                        <p:cTn id="36" dur="500"/>
                                        <p:tgtEl>
                                          <p:spTgt spid="11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23"/>
                                        </p:tgtEl>
                                        <p:attrNameLst>
                                          <p:attrName>style.visibility</p:attrName>
                                        </p:attrNameLst>
                                      </p:cBhvr>
                                      <p:to>
                                        <p:strVal val="visible"/>
                                      </p:to>
                                    </p:set>
                                    <p:animEffect transition="in" filter="fade">
                                      <p:cBhvr>
                                        <p:cTn id="42" dur="500"/>
                                        <p:tgtEl>
                                          <p:spTgt spid="12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27"/>
                                        </p:tgtEl>
                                        <p:attrNameLst>
                                          <p:attrName>style.visibility</p:attrName>
                                        </p:attrNameLst>
                                      </p:cBhvr>
                                      <p:to>
                                        <p:strVal val="visible"/>
                                      </p:to>
                                    </p:set>
                                    <p:animEffect transition="in" filter="fade">
                                      <p:cBhvr>
                                        <p:cTn id="45" dur="500"/>
                                        <p:tgtEl>
                                          <p:spTgt spid="127"/>
                                        </p:tgtEl>
                                      </p:cBhvr>
                                    </p:animEffect>
                                  </p:childTnLst>
                                </p:cTn>
                              </p:par>
                            </p:childTnLst>
                          </p:cTn>
                        </p:par>
                        <p:par>
                          <p:cTn id="46" fill="hold">
                            <p:stCondLst>
                              <p:cond delay="1000"/>
                            </p:stCondLst>
                            <p:childTnLst>
                              <p:par>
                                <p:cTn id="47" presetID="53" presetClass="entr" presetSubtype="16" fill="hold" nodeType="afterEffect">
                                  <p:stCondLst>
                                    <p:cond delay="0"/>
                                  </p:stCondLst>
                                  <p:childTnLst>
                                    <p:set>
                                      <p:cBhvr>
                                        <p:cTn id="48" dur="1" fill="hold">
                                          <p:stCondLst>
                                            <p:cond delay="0"/>
                                          </p:stCondLst>
                                        </p:cTn>
                                        <p:tgtEl>
                                          <p:spTgt spid="21"/>
                                        </p:tgtEl>
                                        <p:attrNameLst>
                                          <p:attrName>style.visibility</p:attrName>
                                        </p:attrNameLst>
                                      </p:cBhvr>
                                      <p:to>
                                        <p:strVal val="visible"/>
                                      </p:to>
                                    </p:set>
                                    <p:anim calcmode="lin" valueType="num">
                                      <p:cBhvr>
                                        <p:cTn id="49" dur="500" fill="hold"/>
                                        <p:tgtEl>
                                          <p:spTgt spid="21"/>
                                        </p:tgtEl>
                                        <p:attrNameLst>
                                          <p:attrName>ppt_w</p:attrName>
                                        </p:attrNameLst>
                                      </p:cBhvr>
                                      <p:tavLst>
                                        <p:tav tm="0">
                                          <p:val>
                                            <p:fltVal val="0"/>
                                          </p:val>
                                        </p:tav>
                                        <p:tav tm="100000">
                                          <p:val>
                                            <p:strVal val="#ppt_w"/>
                                          </p:val>
                                        </p:tav>
                                      </p:tavLst>
                                    </p:anim>
                                    <p:anim calcmode="lin" valueType="num">
                                      <p:cBhvr>
                                        <p:cTn id="50" dur="500" fill="hold"/>
                                        <p:tgtEl>
                                          <p:spTgt spid="21"/>
                                        </p:tgtEl>
                                        <p:attrNameLst>
                                          <p:attrName>ppt_h</p:attrName>
                                        </p:attrNameLst>
                                      </p:cBhvr>
                                      <p:tavLst>
                                        <p:tav tm="0">
                                          <p:val>
                                            <p:fltVal val="0"/>
                                          </p:val>
                                        </p:tav>
                                        <p:tav tm="100000">
                                          <p:val>
                                            <p:strVal val="#ppt_h"/>
                                          </p:val>
                                        </p:tav>
                                      </p:tavLst>
                                    </p:anim>
                                    <p:animEffect transition="in" filter="fade">
                                      <p:cBhvr>
                                        <p:cTn id="51" dur="500"/>
                                        <p:tgtEl>
                                          <p:spTgt spid="21"/>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40"/>
                                        </p:tgtEl>
                                        <p:attrNameLst>
                                          <p:attrName>style.visibility</p:attrName>
                                        </p:attrNameLst>
                                      </p:cBhvr>
                                      <p:to>
                                        <p:strVal val="visible"/>
                                      </p:to>
                                    </p:set>
                                    <p:anim calcmode="lin" valueType="num">
                                      <p:cBhvr>
                                        <p:cTn id="54" dur="500" fill="hold"/>
                                        <p:tgtEl>
                                          <p:spTgt spid="40"/>
                                        </p:tgtEl>
                                        <p:attrNameLst>
                                          <p:attrName>ppt_w</p:attrName>
                                        </p:attrNameLst>
                                      </p:cBhvr>
                                      <p:tavLst>
                                        <p:tav tm="0">
                                          <p:val>
                                            <p:fltVal val="0"/>
                                          </p:val>
                                        </p:tav>
                                        <p:tav tm="100000">
                                          <p:val>
                                            <p:strVal val="#ppt_w"/>
                                          </p:val>
                                        </p:tav>
                                      </p:tavLst>
                                    </p:anim>
                                    <p:anim calcmode="lin" valueType="num">
                                      <p:cBhvr>
                                        <p:cTn id="55" dur="500" fill="hold"/>
                                        <p:tgtEl>
                                          <p:spTgt spid="40"/>
                                        </p:tgtEl>
                                        <p:attrNameLst>
                                          <p:attrName>ppt_h</p:attrName>
                                        </p:attrNameLst>
                                      </p:cBhvr>
                                      <p:tavLst>
                                        <p:tav tm="0">
                                          <p:val>
                                            <p:fltVal val="0"/>
                                          </p:val>
                                        </p:tav>
                                        <p:tav tm="100000">
                                          <p:val>
                                            <p:strVal val="#ppt_h"/>
                                          </p:val>
                                        </p:tav>
                                      </p:tavLst>
                                    </p:anim>
                                    <p:animEffect transition="in" filter="fade">
                                      <p:cBhvr>
                                        <p:cTn id="56" dur="500"/>
                                        <p:tgtEl>
                                          <p:spTgt spid="40"/>
                                        </p:tgtEl>
                                      </p:cBhvr>
                                    </p:animEffect>
                                  </p:childTnLst>
                                </p:cTn>
                              </p:par>
                              <p:par>
                                <p:cTn id="57" presetID="53" presetClass="entr" presetSubtype="16" fill="hold" nodeType="withEffect">
                                  <p:stCondLst>
                                    <p:cond delay="0"/>
                                  </p:stCondLst>
                                  <p:childTnLst>
                                    <p:set>
                                      <p:cBhvr>
                                        <p:cTn id="58" dur="1" fill="hold">
                                          <p:stCondLst>
                                            <p:cond delay="0"/>
                                          </p:stCondLst>
                                        </p:cTn>
                                        <p:tgtEl>
                                          <p:spTgt spid="98"/>
                                        </p:tgtEl>
                                        <p:attrNameLst>
                                          <p:attrName>style.visibility</p:attrName>
                                        </p:attrNameLst>
                                      </p:cBhvr>
                                      <p:to>
                                        <p:strVal val="visible"/>
                                      </p:to>
                                    </p:set>
                                    <p:anim calcmode="lin" valueType="num">
                                      <p:cBhvr>
                                        <p:cTn id="59" dur="500" fill="hold"/>
                                        <p:tgtEl>
                                          <p:spTgt spid="98"/>
                                        </p:tgtEl>
                                        <p:attrNameLst>
                                          <p:attrName>ppt_w</p:attrName>
                                        </p:attrNameLst>
                                      </p:cBhvr>
                                      <p:tavLst>
                                        <p:tav tm="0">
                                          <p:val>
                                            <p:fltVal val="0"/>
                                          </p:val>
                                        </p:tav>
                                        <p:tav tm="100000">
                                          <p:val>
                                            <p:strVal val="#ppt_w"/>
                                          </p:val>
                                        </p:tav>
                                      </p:tavLst>
                                    </p:anim>
                                    <p:anim calcmode="lin" valueType="num">
                                      <p:cBhvr>
                                        <p:cTn id="60" dur="500" fill="hold"/>
                                        <p:tgtEl>
                                          <p:spTgt spid="98"/>
                                        </p:tgtEl>
                                        <p:attrNameLst>
                                          <p:attrName>ppt_h</p:attrName>
                                        </p:attrNameLst>
                                      </p:cBhvr>
                                      <p:tavLst>
                                        <p:tav tm="0">
                                          <p:val>
                                            <p:fltVal val="0"/>
                                          </p:val>
                                        </p:tav>
                                        <p:tav tm="100000">
                                          <p:val>
                                            <p:strVal val="#ppt_h"/>
                                          </p:val>
                                        </p:tav>
                                      </p:tavLst>
                                    </p:anim>
                                    <p:animEffect transition="in" filter="fade">
                                      <p:cBhvr>
                                        <p:cTn id="61" dur="500"/>
                                        <p:tgtEl>
                                          <p:spTgt spid="98"/>
                                        </p:tgtEl>
                                      </p:cBhvr>
                                    </p:animEffect>
                                  </p:childTnLst>
                                </p:cTn>
                              </p:par>
                              <p:par>
                                <p:cTn id="62" presetID="53" presetClass="entr" presetSubtype="16" fill="hold" nodeType="withEffect">
                                  <p:stCondLst>
                                    <p:cond delay="0"/>
                                  </p:stCondLst>
                                  <p:childTnLst>
                                    <p:set>
                                      <p:cBhvr>
                                        <p:cTn id="63" dur="1" fill="hold">
                                          <p:stCondLst>
                                            <p:cond delay="0"/>
                                          </p:stCondLst>
                                        </p:cTn>
                                        <p:tgtEl>
                                          <p:spTgt spid="60"/>
                                        </p:tgtEl>
                                        <p:attrNameLst>
                                          <p:attrName>style.visibility</p:attrName>
                                        </p:attrNameLst>
                                      </p:cBhvr>
                                      <p:to>
                                        <p:strVal val="visible"/>
                                      </p:to>
                                    </p:set>
                                    <p:anim calcmode="lin" valueType="num">
                                      <p:cBhvr>
                                        <p:cTn id="64" dur="500" fill="hold"/>
                                        <p:tgtEl>
                                          <p:spTgt spid="60"/>
                                        </p:tgtEl>
                                        <p:attrNameLst>
                                          <p:attrName>ppt_w</p:attrName>
                                        </p:attrNameLst>
                                      </p:cBhvr>
                                      <p:tavLst>
                                        <p:tav tm="0">
                                          <p:val>
                                            <p:fltVal val="0"/>
                                          </p:val>
                                        </p:tav>
                                        <p:tav tm="100000">
                                          <p:val>
                                            <p:strVal val="#ppt_w"/>
                                          </p:val>
                                        </p:tav>
                                      </p:tavLst>
                                    </p:anim>
                                    <p:anim calcmode="lin" valueType="num">
                                      <p:cBhvr>
                                        <p:cTn id="65" dur="500" fill="hold"/>
                                        <p:tgtEl>
                                          <p:spTgt spid="60"/>
                                        </p:tgtEl>
                                        <p:attrNameLst>
                                          <p:attrName>ppt_h</p:attrName>
                                        </p:attrNameLst>
                                      </p:cBhvr>
                                      <p:tavLst>
                                        <p:tav tm="0">
                                          <p:val>
                                            <p:fltVal val="0"/>
                                          </p:val>
                                        </p:tav>
                                        <p:tav tm="100000">
                                          <p:val>
                                            <p:strVal val="#ppt_h"/>
                                          </p:val>
                                        </p:tav>
                                      </p:tavLst>
                                    </p:anim>
                                    <p:animEffect transition="in" filter="fade">
                                      <p:cBhvr>
                                        <p:cTn id="66" dur="500"/>
                                        <p:tgtEl>
                                          <p:spTgt spid="60"/>
                                        </p:tgtEl>
                                      </p:cBhvr>
                                    </p:animEffect>
                                  </p:childTnLst>
                                </p:cTn>
                              </p:par>
                            </p:childTnLst>
                          </p:cTn>
                        </p:par>
                        <p:par>
                          <p:cTn id="67" fill="hold">
                            <p:stCondLst>
                              <p:cond delay="1500"/>
                            </p:stCondLst>
                            <p:childTnLst>
                              <p:par>
                                <p:cTn id="68" presetID="8" presetClass="emph" presetSubtype="0" fill="hold" grpId="1" nodeType="afterEffect">
                                  <p:stCondLst>
                                    <p:cond delay="0"/>
                                  </p:stCondLst>
                                  <p:childTnLst>
                                    <p:animRot by="21600000">
                                      <p:cBhvr>
                                        <p:cTn id="69" dur="2000" fill="hold"/>
                                        <p:tgtEl>
                                          <p:spTgt spid="110"/>
                                        </p:tgtEl>
                                        <p:attrNameLst>
                                          <p:attrName>r</p:attrName>
                                        </p:attrNameLst>
                                      </p:cBhvr>
                                    </p:animRot>
                                  </p:childTnLst>
                                </p:cTn>
                              </p:par>
                              <p:par>
                                <p:cTn id="70" presetID="8" presetClass="emph" presetSubtype="0" fill="hold" grpId="1" nodeType="withEffect">
                                  <p:stCondLst>
                                    <p:cond delay="0"/>
                                  </p:stCondLst>
                                  <p:childTnLst>
                                    <p:animRot by="21600000">
                                      <p:cBhvr>
                                        <p:cTn id="71" dur="2000" fill="hold"/>
                                        <p:tgtEl>
                                          <p:spTgt spid="13"/>
                                        </p:tgtEl>
                                        <p:attrNameLst>
                                          <p:attrName>r</p:attrName>
                                        </p:attrNameLst>
                                      </p:cBhvr>
                                    </p:animRot>
                                  </p:childTnLst>
                                </p:cTn>
                              </p:par>
                              <p:par>
                                <p:cTn id="72" presetID="8" presetClass="emph" presetSubtype="0" fill="hold" grpId="1" nodeType="withEffect">
                                  <p:stCondLst>
                                    <p:cond delay="0"/>
                                  </p:stCondLst>
                                  <p:childTnLst>
                                    <p:animRot by="21600000">
                                      <p:cBhvr>
                                        <p:cTn id="73" dur="2000" fill="hold"/>
                                        <p:tgtEl>
                                          <p:spTgt spid="122"/>
                                        </p:tgtEl>
                                        <p:attrNameLst>
                                          <p:attrName>r</p:attrName>
                                        </p:attrNameLst>
                                      </p:cBhvr>
                                    </p:animRot>
                                  </p:childTnLst>
                                </p:cTn>
                              </p:par>
                              <p:par>
                                <p:cTn id="74" presetID="8" presetClass="emph" presetSubtype="0" fill="hold" grpId="1" nodeType="withEffect">
                                  <p:stCondLst>
                                    <p:cond delay="0"/>
                                  </p:stCondLst>
                                  <p:childTnLst>
                                    <p:animRot by="21600000">
                                      <p:cBhvr>
                                        <p:cTn id="75" dur="2000" fill="hold"/>
                                        <p:tgtEl>
                                          <p:spTgt spid="126"/>
                                        </p:tgtEl>
                                        <p:attrNameLst>
                                          <p:attrName>r</p:attrName>
                                        </p:attrNameLst>
                                      </p:cBhvr>
                                    </p:animRot>
                                  </p:childTnLst>
                                </p:cTn>
                              </p:par>
                            </p:childTnLst>
                          </p:cTn>
                        </p:par>
                        <p:par>
                          <p:cTn id="76" fill="hold">
                            <p:stCondLst>
                              <p:cond delay="3500"/>
                            </p:stCondLst>
                            <p:childTnLst>
                              <p:par>
                                <p:cTn id="77" presetID="22" presetClass="entr" presetSubtype="2" fill="hold" nodeType="afterEffect">
                                  <p:stCondLst>
                                    <p:cond delay="0"/>
                                  </p:stCondLst>
                                  <p:childTnLst>
                                    <p:set>
                                      <p:cBhvr>
                                        <p:cTn id="78" dur="1" fill="hold">
                                          <p:stCondLst>
                                            <p:cond delay="0"/>
                                          </p:stCondLst>
                                        </p:cTn>
                                        <p:tgtEl>
                                          <p:spTgt spid="20"/>
                                        </p:tgtEl>
                                        <p:attrNameLst>
                                          <p:attrName>style.visibility</p:attrName>
                                        </p:attrNameLst>
                                      </p:cBhvr>
                                      <p:to>
                                        <p:strVal val="visible"/>
                                      </p:to>
                                    </p:set>
                                    <p:animEffect transition="in" filter="wipe(right)">
                                      <p:cBhvr>
                                        <p:cTn id="79" dur="500"/>
                                        <p:tgtEl>
                                          <p:spTgt spid="20"/>
                                        </p:tgtEl>
                                      </p:cBhvr>
                                    </p:animEffect>
                                  </p:childTnLst>
                                </p:cTn>
                              </p:par>
                            </p:childTnLst>
                          </p:cTn>
                        </p:par>
                        <p:par>
                          <p:cTn id="80" fill="hold">
                            <p:stCondLst>
                              <p:cond delay="4000"/>
                            </p:stCondLst>
                            <p:childTnLst>
                              <p:par>
                                <p:cTn id="81" presetID="22" presetClass="entr" presetSubtype="2" fill="hold" nodeType="afterEffect">
                                  <p:stCondLst>
                                    <p:cond delay="0"/>
                                  </p:stCondLst>
                                  <p:childTnLst>
                                    <p:set>
                                      <p:cBhvr>
                                        <p:cTn id="82" dur="1" fill="hold">
                                          <p:stCondLst>
                                            <p:cond delay="0"/>
                                          </p:stCondLst>
                                        </p:cTn>
                                        <p:tgtEl>
                                          <p:spTgt spid="22"/>
                                        </p:tgtEl>
                                        <p:attrNameLst>
                                          <p:attrName>style.visibility</p:attrName>
                                        </p:attrNameLst>
                                      </p:cBhvr>
                                      <p:to>
                                        <p:strVal val="visible"/>
                                      </p:to>
                                    </p:set>
                                    <p:animEffect transition="in" filter="wipe(right)">
                                      <p:cBhvr>
                                        <p:cTn id="83" dur="500"/>
                                        <p:tgtEl>
                                          <p:spTgt spid="22"/>
                                        </p:tgtEl>
                                      </p:cBhvr>
                                    </p:animEffect>
                                  </p:childTnLst>
                                </p:cTn>
                              </p:par>
                            </p:childTnLst>
                          </p:cTn>
                        </p:par>
                        <p:par>
                          <p:cTn id="84" fill="hold">
                            <p:stCondLst>
                              <p:cond delay="4500"/>
                            </p:stCondLst>
                            <p:childTnLst>
                              <p:par>
                                <p:cTn id="85" presetID="10" presetClass="entr" presetSubtype="0" fill="hold" grpId="0" nodeType="afterEffect">
                                  <p:stCondLst>
                                    <p:cond delay="0"/>
                                  </p:stCondLst>
                                  <p:childTnLst>
                                    <p:set>
                                      <p:cBhvr>
                                        <p:cTn id="86" dur="1" fill="hold">
                                          <p:stCondLst>
                                            <p:cond delay="0"/>
                                          </p:stCondLst>
                                        </p:cTn>
                                        <p:tgtEl>
                                          <p:spTgt spid="29"/>
                                        </p:tgtEl>
                                        <p:attrNameLst>
                                          <p:attrName>style.visibility</p:attrName>
                                        </p:attrNameLst>
                                      </p:cBhvr>
                                      <p:to>
                                        <p:strVal val="visible"/>
                                      </p:to>
                                    </p:set>
                                    <p:animEffect transition="in" filter="fade">
                                      <p:cBhvr>
                                        <p:cTn id="87" dur="500"/>
                                        <p:tgtEl>
                                          <p:spTgt spid="29"/>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30"/>
                                        </p:tgtEl>
                                        <p:attrNameLst>
                                          <p:attrName>style.visibility</p:attrName>
                                        </p:attrNameLst>
                                      </p:cBhvr>
                                      <p:to>
                                        <p:strVal val="visible"/>
                                      </p:to>
                                    </p:set>
                                    <p:animEffect transition="in" filter="fade">
                                      <p:cBhvr>
                                        <p:cTn id="90" dur="500"/>
                                        <p:tgtEl>
                                          <p:spTgt spid="30"/>
                                        </p:tgtEl>
                                      </p:cBhvr>
                                    </p:animEffect>
                                  </p:childTnLst>
                                </p:cTn>
                              </p:par>
                            </p:childTnLst>
                          </p:cTn>
                        </p:par>
                        <p:par>
                          <p:cTn id="91" fill="hold">
                            <p:stCondLst>
                              <p:cond delay="5000"/>
                            </p:stCondLst>
                            <p:childTnLst>
                              <p:par>
                                <p:cTn id="92" presetID="22" presetClass="entr" presetSubtype="8" fill="hold" nodeType="afterEffect">
                                  <p:stCondLst>
                                    <p:cond delay="0"/>
                                  </p:stCondLst>
                                  <p:childTnLst>
                                    <p:set>
                                      <p:cBhvr>
                                        <p:cTn id="93" dur="1" fill="hold">
                                          <p:stCondLst>
                                            <p:cond delay="0"/>
                                          </p:stCondLst>
                                        </p:cTn>
                                        <p:tgtEl>
                                          <p:spTgt spid="135"/>
                                        </p:tgtEl>
                                        <p:attrNameLst>
                                          <p:attrName>style.visibility</p:attrName>
                                        </p:attrNameLst>
                                      </p:cBhvr>
                                      <p:to>
                                        <p:strVal val="visible"/>
                                      </p:to>
                                    </p:set>
                                    <p:animEffect transition="in" filter="wipe(left)">
                                      <p:cBhvr>
                                        <p:cTn id="94" dur="500"/>
                                        <p:tgtEl>
                                          <p:spTgt spid="135"/>
                                        </p:tgtEl>
                                      </p:cBhvr>
                                    </p:animEffect>
                                  </p:childTnLst>
                                </p:cTn>
                              </p:par>
                            </p:childTnLst>
                          </p:cTn>
                        </p:par>
                        <p:par>
                          <p:cTn id="95" fill="hold">
                            <p:stCondLst>
                              <p:cond delay="5500"/>
                            </p:stCondLst>
                            <p:childTnLst>
                              <p:par>
                                <p:cTn id="96" presetID="22" presetClass="entr" presetSubtype="8" fill="hold" nodeType="afterEffect">
                                  <p:stCondLst>
                                    <p:cond delay="0"/>
                                  </p:stCondLst>
                                  <p:childTnLst>
                                    <p:set>
                                      <p:cBhvr>
                                        <p:cTn id="97" dur="1" fill="hold">
                                          <p:stCondLst>
                                            <p:cond delay="0"/>
                                          </p:stCondLst>
                                        </p:cTn>
                                        <p:tgtEl>
                                          <p:spTgt spid="136"/>
                                        </p:tgtEl>
                                        <p:attrNameLst>
                                          <p:attrName>style.visibility</p:attrName>
                                        </p:attrNameLst>
                                      </p:cBhvr>
                                      <p:to>
                                        <p:strVal val="visible"/>
                                      </p:to>
                                    </p:set>
                                    <p:animEffect transition="in" filter="wipe(left)">
                                      <p:cBhvr>
                                        <p:cTn id="98" dur="500"/>
                                        <p:tgtEl>
                                          <p:spTgt spid="136"/>
                                        </p:tgtEl>
                                      </p:cBhvr>
                                    </p:animEffect>
                                  </p:childTnLst>
                                </p:cTn>
                              </p:par>
                            </p:childTnLst>
                          </p:cTn>
                        </p:par>
                        <p:par>
                          <p:cTn id="99" fill="hold">
                            <p:stCondLst>
                              <p:cond delay="6000"/>
                            </p:stCondLst>
                            <p:childTnLst>
                              <p:par>
                                <p:cTn id="100" presetID="10" presetClass="entr" presetSubtype="0" fill="hold" grpId="0" nodeType="afterEffect">
                                  <p:stCondLst>
                                    <p:cond delay="0"/>
                                  </p:stCondLst>
                                  <p:childTnLst>
                                    <p:set>
                                      <p:cBhvr>
                                        <p:cTn id="101" dur="1" fill="hold">
                                          <p:stCondLst>
                                            <p:cond delay="0"/>
                                          </p:stCondLst>
                                        </p:cTn>
                                        <p:tgtEl>
                                          <p:spTgt spid="35"/>
                                        </p:tgtEl>
                                        <p:attrNameLst>
                                          <p:attrName>style.visibility</p:attrName>
                                        </p:attrNameLst>
                                      </p:cBhvr>
                                      <p:to>
                                        <p:strVal val="visible"/>
                                      </p:to>
                                    </p:set>
                                    <p:animEffect transition="in" filter="fade">
                                      <p:cBhvr>
                                        <p:cTn id="102" dur="500"/>
                                        <p:tgtEl>
                                          <p:spTgt spid="35"/>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46"/>
                                        </p:tgtEl>
                                        <p:attrNameLst>
                                          <p:attrName>style.visibility</p:attrName>
                                        </p:attrNameLst>
                                      </p:cBhvr>
                                      <p:to>
                                        <p:strVal val="visible"/>
                                      </p:to>
                                    </p:set>
                                    <p:animEffect transition="in" filter="fade">
                                      <p:cBhvr>
                                        <p:cTn id="105" dur="500"/>
                                        <p:tgtEl>
                                          <p:spTgt spid="46"/>
                                        </p:tgtEl>
                                      </p:cBhvr>
                                    </p:animEffect>
                                  </p:childTnLst>
                                </p:cTn>
                              </p:par>
                            </p:childTnLst>
                          </p:cTn>
                        </p:par>
                        <p:par>
                          <p:cTn id="106" fill="hold">
                            <p:stCondLst>
                              <p:cond delay="6500"/>
                            </p:stCondLst>
                            <p:childTnLst>
                              <p:par>
                                <p:cTn id="107" presetID="22" presetClass="entr" presetSubtype="2" fill="hold" nodeType="afterEffect">
                                  <p:stCondLst>
                                    <p:cond delay="0"/>
                                  </p:stCondLst>
                                  <p:childTnLst>
                                    <p:set>
                                      <p:cBhvr>
                                        <p:cTn id="108" dur="1" fill="hold">
                                          <p:stCondLst>
                                            <p:cond delay="0"/>
                                          </p:stCondLst>
                                        </p:cTn>
                                        <p:tgtEl>
                                          <p:spTgt spid="128"/>
                                        </p:tgtEl>
                                        <p:attrNameLst>
                                          <p:attrName>style.visibility</p:attrName>
                                        </p:attrNameLst>
                                      </p:cBhvr>
                                      <p:to>
                                        <p:strVal val="visible"/>
                                      </p:to>
                                    </p:set>
                                    <p:animEffect transition="in" filter="wipe(right)">
                                      <p:cBhvr>
                                        <p:cTn id="109" dur="500"/>
                                        <p:tgtEl>
                                          <p:spTgt spid="128"/>
                                        </p:tgtEl>
                                      </p:cBhvr>
                                    </p:animEffect>
                                  </p:childTnLst>
                                </p:cTn>
                              </p:par>
                            </p:childTnLst>
                          </p:cTn>
                        </p:par>
                        <p:par>
                          <p:cTn id="110" fill="hold">
                            <p:stCondLst>
                              <p:cond delay="7000"/>
                            </p:stCondLst>
                            <p:childTnLst>
                              <p:par>
                                <p:cTn id="111" presetID="22" presetClass="entr" presetSubtype="2" fill="hold" nodeType="afterEffect">
                                  <p:stCondLst>
                                    <p:cond delay="0"/>
                                  </p:stCondLst>
                                  <p:childTnLst>
                                    <p:set>
                                      <p:cBhvr>
                                        <p:cTn id="112" dur="1" fill="hold">
                                          <p:stCondLst>
                                            <p:cond delay="0"/>
                                          </p:stCondLst>
                                        </p:cTn>
                                        <p:tgtEl>
                                          <p:spTgt spid="129"/>
                                        </p:tgtEl>
                                        <p:attrNameLst>
                                          <p:attrName>style.visibility</p:attrName>
                                        </p:attrNameLst>
                                      </p:cBhvr>
                                      <p:to>
                                        <p:strVal val="visible"/>
                                      </p:to>
                                    </p:set>
                                    <p:animEffect transition="in" filter="wipe(right)">
                                      <p:cBhvr>
                                        <p:cTn id="113" dur="500"/>
                                        <p:tgtEl>
                                          <p:spTgt spid="129"/>
                                        </p:tgtEl>
                                      </p:cBhvr>
                                    </p:animEffect>
                                  </p:childTnLst>
                                </p:cTn>
                              </p:par>
                            </p:childTnLst>
                          </p:cTn>
                        </p:par>
                        <p:par>
                          <p:cTn id="114" fill="hold">
                            <p:stCondLst>
                              <p:cond delay="7500"/>
                            </p:stCondLst>
                            <p:childTnLst>
                              <p:par>
                                <p:cTn id="115" presetID="10" presetClass="entr" presetSubtype="0" fill="hold" grpId="0" nodeType="afterEffect">
                                  <p:stCondLst>
                                    <p:cond delay="0"/>
                                  </p:stCondLst>
                                  <p:childTnLst>
                                    <p:set>
                                      <p:cBhvr>
                                        <p:cTn id="116" dur="1" fill="hold">
                                          <p:stCondLst>
                                            <p:cond delay="0"/>
                                          </p:stCondLst>
                                        </p:cTn>
                                        <p:tgtEl>
                                          <p:spTgt spid="32"/>
                                        </p:tgtEl>
                                        <p:attrNameLst>
                                          <p:attrName>style.visibility</p:attrName>
                                        </p:attrNameLst>
                                      </p:cBhvr>
                                      <p:to>
                                        <p:strVal val="visible"/>
                                      </p:to>
                                    </p:set>
                                    <p:animEffect transition="in" filter="fade">
                                      <p:cBhvr>
                                        <p:cTn id="117" dur="500"/>
                                        <p:tgtEl>
                                          <p:spTgt spid="32"/>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44"/>
                                        </p:tgtEl>
                                        <p:attrNameLst>
                                          <p:attrName>style.visibility</p:attrName>
                                        </p:attrNameLst>
                                      </p:cBhvr>
                                      <p:to>
                                        <p:strVal val="visible"/>
                                      </p:to>
                                    </p:set>
                                    <p:animEffect transition="in" filter="fade">
                                      <p:cBhvr>
                                        <p:cTn id="120" dur="500"/>
                                        <p:tgtEl>
                                          <p:spTgt spid="44"/>
                                        </p:tgtEl>
                                      </p:cBhvr>
                                    </p:animEffect>
                                  </p:childTnLst>
                                </p:cTn>
                              </p:par>
                            </p:childTnLst>
                          </p:cTn>
                        </p:par>
                        <p:par>
                          <p:cTn id="121" fill="hold">
                            <p:stCondLst>
                              <p:cond delay="8000"/>
                            </p:stCondLst>
                            <p:childTnLst>
                              <p:par>
                                <p:cTn id="122" presetID="22" presetClass="entr" presetSubtype="8" fill="hold" nodeType="afterEffect">
                                  <p:stCondLst>
                                    <p:cond delay="0"/>
                                  </p:stCondLst>
                                  <p:childTnLst>
                                    <p:set>
                                      <p:cBhvr>
                                        <p:cTn id="123" dur="1" fill="hold">
                                          <p:stCondLst>
                                            <p:cond delay="0"/>
                                          </p:stCondLst>
                                        </p:cTn>
                                        <p:tgtEl>
                                          <p:spTgt spid="48"/>
                                        </p:tgtEl>
                                        <p:attrNameLst>
                                          <p:attrName>style.visibility</p:attrName>
                                        </p:attrNameLst>
                                      </p:cBhvr>
                                      <p:to>
                                        <p:strVal val="visible"/>
                                      </p:to>
                                    </p:set>
                                    <p:animEffect transition="in" filter="wipe(left)">
                                      <p:cBhvr>
                                        <p:cTn id="124" dur="500"/>
                                        <p:tgtEl>
                                          <p:spTgt spid="48"/>
                                        </p:tgtEl>
                                      </p:cBhvr>
                                    </p:animEffect>
                                  </p:childTnLst>
                                </p:cTn>
                              </p:par>
                            </p:childTnLst>
                          </p:cTn>
                        </p:par>
                        <p:par>
                          <p:cTn id="125" fill="hold">
                            <p:stCondLst>
                              <p:cond delay="8500"/>
                            </p:stCondLst>
                            <p:childTnLst>
                              <p:par>
                                <p:cTn id="126" presetID="22" presetClass="entr" presetSubtype="8" fill="hold" nodeType="afterEffect">
                                  <p:stCondLst>
                                    <p:cond delay="0"/>
                                  </p:stCondLst>
                                  <p:childTnLst>
                                    <p:set>
                                      <p:cBhvr>
                                        <p:cTn id="127" dur="1" fill="hold">
                                          <p:stCondLst>
                                            <p:cond delay="0"/>
                                          </p:stCondLst>
                                        </p:cTn>
                                        <p:tgtEl>
                                          <p:spTgt spid="49"/>
                                        </p:tgtEl>
                                        <p:attrNameLst>
                                          <p:attrName>style.visibility</p:attrName>
                                        </p:attrNameLst>
                                      </p:cBhvr>
                                      <p:to>
                                        <p:strVal val="visible"/>
                                      </p:to>
                                    </p:set>
                                    <p:animEffect transition="in" filter="wipe(left)">
                                      <p:cBhvr>
                                        <p:cTn id="128" dur="500"/>
                                        <p:tgtEl>
                                          <p:spTgt spid="49"/>
                                        </p:tgtEl>
                                      </p:cBhvr>
                                    </p:animEffect>
                                  </p:childTnLst>
                                </p:cTn>
                              </p:par>
                            </p:childTnLst>
                          </p:cTn>
                        </p:par>
                        <p:par>
                          <p:cTn id="129" fill="hold">
                            <p:stCondLst>
                              <p:cond delay="9000"/>
                            </p:stCondLst>
                            <p:childTnLst>
                              <p:par>
                                <p:cTn id="130" presetID="10" presetClass="entr" presetSubtype="0" fill="hold" grpId="0" nodeType="afterEffect">
                                  <p:stCondLst>
                                    <p:cond delay="0"/>
                                  </p:stCondLst>
                                  <p:childTnLst>
                                    <p:set>
                                      <p:cBhvr>
                                        <p:cTn id="131" dur="1" fill="hold">
                                          <p:stCondLst>
                                            <p:cond delay="0"/>
                                          </p:stCondLst>
                                        </p:cTn>
                                        <p:tgtEl>
                                          <p:spTgt spid="38"/>
                                        </p:tgtEl>
                                        <p:attrNameLst>
                                          <p:attrName>style.visibility</p:attrName>
                                        </p:attrNameLst>
                                      </p:cBhvr>
                                      <p:to>
                                        <p:strVal val="visible"/>
                                      </p:to>
                                    </p:set>
                                    <p:animEffect transition="in" filter="fade">
                                      <p:cBhvr>
                                        <p:cTn id="132" dur="500"/>
                                        <p:tgtEl>
                                          <p:spTgt spid="38"/>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50"/>
                                        </p:tgtEl>
                                        <p:attrNameLst>
                                          <p:attrName>style.visibility</p:attrName>
                                        </p:attrNameLst>
                                      </p:cBhvr>
                                      <p:to>
                                        <p:strVal val="visible"/>
                                      </p:to>
                                    </p:set>
                                    <p:animEffect transition="in" filter="fade">
                                      <p:cBhvr>
                                        <p:cTn id="135"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12" grpId="0" animBg="1"/>
      <p:bldP spid="13" grpId="0" animBg="1"/>
      <p:bldP spid="13" grpId="1" animBg="1"/>
      <p:bldP spid="14" grpId="0" animBg="1"/>
      <p:bldP spid="109" grpId="0" animBg="1"/>
      <p:bldP spid="110" grpId="0" animBg="1"/>
      <p:bldP spid="110" grpId="1" animBg="1"/>
      <p:bldP spid="111" grpId="0" animBg="1"/>
      <p:bldP spid="121" grpId="0" animBg="1"/>
      <p:bldP spid="122" grpId="0" animBg="1"/>
      <p:bldP spid="122" grpId="1" animBg="1"/>
      <p:bldP spid="123" grpId="0" animBg="1"/>
      <p:bldP spid="125" grpId="0" animBg="1"/>
      <p:bldP spid="126" grpId="0" animBg="1"/>
      <p:bldP spid="126" grpId="1" animBg="1"/>
      <p:bldP spid="127" grpId="0" animBg="1"/>
      <p:bldP spid="29" grpId="0"/>
      <p:bldP spid="30" grpId="0"/>
      <p:bldP spid="32" grpId="0"/>
      <p:bldP spid="35" grpId="0"/>
      <p:bldP spid="38" grpId="0"/>
      <p:bldP spid="44" grpId="0"/>
      <p:bldP spid="46" grpId="0"/>
      <p:bldP spid="4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Oval 72"/>
          <p:cNvSpPr/>
          <p:nvPr/>
        </p:nvSpPr>
        <p:spPr>
          <a:xfrm>
            <a:off x="1340495" y="4099310"/>
            <a:ext cx="5427128" cy="5427130"/>
          </a:xfrm>
          <a:prstGeom prst="ellipse">
            <a:avLst/>
          </a:prstGeom>
          <a:noFill/>
          <a:ln w="88900">
            <a:solidFill>
              <a:srgbClr val="E1E9E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a:p>
        </p:txBody>
      </p:sp>
      <p:sp>
        <p:nvSpPr>
          <p:cNvPr id="74" name="Oval 73"/>
          <p:cNvSpPr/>
          <p:nvPr/>
        </p:nvSpPr>
        <p:spPr>
          <a:xfrm>
            <a:off x="6767625" y="4099310"/>
            <a:ext cx="5427128" cy="5427130"/>
          </a:xfrm>
          <a:prstGeom prst="ellipse">
            <a:avLst/>
          </a:prstGeom>
          <a:noFill/>
          <a:ln w="88900">
            <a:solidFill>
              <a:srgbClr val="E1E9E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a:p>
        </p:txBody>
      </p:sp>
      <p:sp>
        <p:nvSpPr>
          <p:cNvPr id="75" name="Oval 74"/>
          <p:cNvSpPr/>
          <p:nvPr/>
        </p:nvSpPr>
        <p:spPr>
          <a:xfrm>
            <a:off x="12192419" y="4099310"/>
            <a:ext cx="5427128" cy="5427130"/>
          </a:xfrm>
          <a:prstGeom prst="ellipse">
            <a:avLst/>
          </a:prstGeom>
          <a:noFill/>
          <a:ln w="88900">
            <a:solidFill>
              <a:srgbClr val="E1E9E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a:p>
        </p:txBody>
      </p:sp>
      <p:sp>
        <p:nvSpPr>
          <p:cNvPr id="76" name="Oval 75"/>
          <p:cNvSpPr/>
          <p:nvPr/>
        </p:nvSpPr>
        <p:spPr>
          <a:xfrm>
            <a:off x="17619551" y="4099310"/>
            <a:ext cx="5427128" cy="5427130"/>
          </a:xfrm>
          <a:prstGeom prst="ellipse">
            <a:avLst/>
          </a:prstGeom>
          <a:noFill/>
          <a:ln w="88900">
            <a:solidFill>
              <a:srgbClr val="E1E9E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a:p>
        </p:txBody>
      </p:sp>
      <p:sp>
        <p:nvSpPr>
          <p:cNvPr id="77" name="Arc 76"/>
          <p:cNvSpPr/>
          <p:nvPr/>
        </p:nvSpPr>
        <p:spPr>
          <a:xfrm>
            <a:off x="1343326" y="4102142"/>
            <a:ext cx="5421467" cy="5421465"/>
          </a:xfrm>
          <a:prstGeom prst="arc">
            <a:avLst>
              <a:gd name="adj1" fmla="val 10766207"/>
              <a:gd name="adj2" fmla="val 0"/>
            </a:avLst>
          </a:prstGeom>
          <a:ln w="88900" cap="rnd">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600"/>
          </a:p>
        </p:txBody>
      </p:sp>
      <p:sp>
        <p:nvSpPr>
          <p:cNvPr id="78" name="Arc 77"/>
          <p:cNvSpPr/>
          <p:nvPr/>
        </p:nvSpPr>
        <p:spPr>
          <a:xfrm rot="10800000">
            <a:off x="6770458" y="4102142"/>
            <a:ext cx="5421467" cy="5421465"/>
          </a:xfrm>
          <a:prstGeom prst="arc">
            <a:avLst>
              <a:gd name="adj1" fmla="val 10766207"/>
              <a:gd name="adj2" fmla="val 0"/>
            </a:avLst>
          </a:prstGeom>
          <a:ln w="88900" cap="rnd">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600"/>
          </a:p>
        </p:txBody>
      </p:sp>
      <p:sp>
        <p:nvSpPr>
          <p:cNvPr id="79" name="Arc 78"/>
          <p:cNvSpPr/>
          <p:nvPr/>
        </p:nvSpPr>
        <p:spPr>
          <a:xfrm>
            <a:off x="12195249" y="4102142"/>
            <a:ext cx="5421467" cy="5421465"/>
          </a:xfrm>
          <a:prstGeom prst="arc">
            <a:avLst>
              <a:gd name="adj1" fmla="val 10766207"/>
              <a:gd name="adj2" fmla="val 0"/>
            </a:avLst>
          </a:prstGeom>
          <a:ln w="88900" cap="rnd">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600"/>
          </a:p>
        </p:txBody>
      </p:sp>
      <p:sp>
        <p:nvSpPr>
          <p:cNvPr id="80" name="Arc 79"/>
          <p:cNvSpPr/>
          <p:nvPr/>
        </p:nvSpPr>
        <p:spPr>
          <a:xfrm rot="10800000">
            <a:off x="17622381" y="4102142"/>
            <a:ext cx="5421467" cy="5421465"/>
          </a:xfrm>
          <a:prstGeom prst="arc">
            <a:avLst>
              <a:gd name="adj1" fmla="val 10766207"/>
              <a:gd name="adj2" fmla="val 0"/>
            </a:avLst>
          </a:prstGeom>
          <a:ln w="88900" cap="rnd">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600"/>
          </a:p>
        </p:txBody>
      </p:sp>
      <p:sp>
        <p:nvSpPr>
          <p:cNvPr id="81" name="Oval 80"/>
          <p:cNvSpPr/>
          <p:nvPr/>
        </p:nvSpPr>
        <p:spPr>
          <a:xfrm>
            <a:off x="3139553" y="4712335"/>
            <a:ext cx="1829012" cy="182901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82901" rIns="0" bIns="0" rtlCol="0" anchor="ctr"/>
          <a:lstStyle/>
          <a:p>
            <a:pPr algn="ctr"/>
            <a:endParaRPr lang="id-ID" sz="6401" dirty="0">
              <a:solidFill>
                <a:srgbClr val="FFFFFF"/>
              </a:solidFill>
              <a:latin typeface="Questrial" panose="02000000000000000000" pitchFamily="50" charset="0"/>
            </a:endParaRPr>
          </a:p>
        </p:txBody>
      </p:sp>
      <p:sp>
        <p:nvSpPr>
          <p:cNvPr id="82" name="Oval 81"/>
          <p:cNvSpPr/>
          <p:nvPr/>
        </p:nvSpPr>
        <p:spPr>
          <a:xfrm>
            <a:off x="8566683" y="4712335"/>
            <a:ext cx="1829012" cy="182901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82901" rIns="0" bIns="0" rtlCol="0" anchor="ctr"/>
          <a:lstStyle/>
          <a:p>
            <a:pPr algn="ctr"/>
            <a:endParaRPr lang="id-ID" sz="6401" dirty="0">
              <a:solidFill>
                <a:srgbClr val="FFFFFF"/>
              </a:solidFill>
              <a:latin typeface="Questrial" panose="02000000000000000000" pitchFamily="50" charset="0"/>
            </a:endParaRPr>
          </a:p>
        </p:txBody>
      </p:sp>
      <p:sp>
        <p:nvSpPr>
          <p:cNvPr id="83" name="Oval 82"/>
          <p:cNvSpPr/>
          <p:nvPr/>
        </p:nvSpPr>
        <p:spPr>
          <a:xfrm>
            <a:off x="13991477" y="4712335"/>
            <a:ext cx="1829012" cy="18290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29222" rIns="0" bIns="0" rtlCol="0" anchor="ctr"/>
          <a:lstStyle/>
          <a:p>
            <a:pPr algn="ctr"/>
            <a:endParaRPr lang="id-ID" sz="6401" dirty="0">
              <a:solidFill>
                <a:srgbClr val="FFFFFF"/>
              </a:solidFill>
              <a:latin typeface="Questrial" panose="02000000000000000000" pitchFamily="50" charset="0"/>
            </a:endParaRPr>
          </a:p>
        </p:txBody>
      </p:sp>
      <p:sp>
        <p:nvSpPr>
          <p:cNvPr id="84" name="Oval 83"/>
          <p:cNvSpPr/>
          <p:nvPr/>
        </p:nvSpPr>
        <p:spPr>
          <a:xfrm>
            <a:off x="19418609" y="4712335"/>
            <a:ext cx="1829012" cy="182901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82901" rIns="0" bIns="0" rtlCol="0" anchor="ctr"/>
          <a:lstStyle/>
          <a:p>
            <a:pPr algn="ctr"/>
            <a:endParaRPr lang="id-ID" sz="6401" dirty="0">
              <a:solidFill>
                <a:srgbClr val="FFFFFF"/>
              </a:solidFill>
              <a:latin typeface="Questrial" panose="02000000000000000000" pitchFamily="50" charset="0"/>
            </a:endParaRPr>
          </a:p>
        </p:txBody>
      </p:sp>
      <p:sp>
        <p:nvSpPr>
          <p:cNvPr id="85" name="TextBox 84"/>
          <p:cNvSpPr txBox="1"/>
          <p:nvPr/>
        </p:nvSpPr>
        <p:spPr>
          <a:xfrm>
            <a:off x="2556522" y="6924087"/>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86" name="TextBox 85"/>
          <p:cNvSpPr txBox="1"/>
          <p:nvPr/>
        </p:nvSpPr>
        <p:spPr>
          <a:xfrm>
            <a:off x="1995514" y="7620937"/>
            <a:ext cx="4117094" cy="884640"/>
          </a:xfrm>
          <a:prstGeom prst="rect">
            <a:avLst/>
          </a:prstGeom>
          <a:noFill/>
        </p:spPr>
        <p:txBody>
          <a:bodyPr wrap="square" rtlCol="0">
            <a:spAutoFit/>
          </a:bodyPr>
          <a:lstStyle/>
          <a:p>
            <a:pPr algn="ctr">
              <a:lnSpc>
                <a:spcPct val="110000"/>
              </a:lnSpc>
            </a:pPr>
            <a:r>
              <a:rPr lang="en-US" sz="2400" dirty="0"/>
              <a:t>Perspiciatis unde omnis iste voluptatem fringilla.</a:t>
            </a:r>
          </a:p>
        </p:txBody>
      </p:sp>
      <p:sp>
        <p:nvSpPr>
          <p:cNvPr id="87" name="TextBox 86"/>
          <p:cNvSpPr txBox="1"/>
          <p:nvPr/>
        </p:nvSpPr>
        <p:spPr>
          <a:xfrm>
            <a:off x="7983652" y="6924087"/>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88" name="TextBox 87"/>
          <p:cNvSpPr txBox="1"/>
          <p:nvPr/>
        </p:nvSpPr>
        <p:spPr>
          <a:xfrm>
            <a:off x="7422644" y="7620937"/>
            <a:ext cx="4117094" cy="884640"/>
          </a:xfrm>
          <a:prstGeom prst="rect">
            <a:avLst/>
          </a:prstGeom>
          <a:noFill/>
        </p:spPr>
        <p:txBody>
          <a:bodyPr wrap="square" rtlCol="0">
            <a:spAutoFit/>
          </a:bodyPr>
          <a:lstStyle/>
          <a:p>
            <a:pPr algn="ctr">
              <a:lnSpc>
                <a:spcPct val="110000"/>
              </a:lnSpc>
            </a:pPr>
            <a:r>
              <a:rPr lang="en-US" sz="2400" dirty="0"/>
              <a:t>Perspiciatis unde omnis iste voluptatem fringilla.</a:t>
            </a:r>
          </a:p>
        </p:txBody>
      </p:sp>
      <p:sp>
        <p:nvSpPr>
          <p:cNvPr id="89" name="TextBox 88"/>
          <p:cNvSpPr txBox="1"/>
          <p:nvPr/>
        </p:nvSpPr>
        <p:spPr>
          <a:xfrm>
            <a:off x="13408446" y="6924087"/>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90" name="TextBox 89"/>
          <p:cNvSpPr txBox="1"/>
          <p:nvPr/>
        </p:nvSpPr>
        <p:spPr>
          <a:xfrm>
            <a:off x="12847438" y="7620937"/>
            <a:ext cx="4117094" cy="884640"/>
          </a:xfrm>
          <a:prstGeom prst="rect">
            <a:avLst/>
          </a:prstGeom>
          <a:noFill/>
        </p:spPr>
        <p:txBody>
          <a:bodyPr wrap="square" rtlCol="0">
            <a:spAutoFit/>
          </a:bodyPr>
          <a:lstStyle/>
          <a:p>
            <a:pPr algn="ctr">
              <a:lnSpc>
                <a:spcPct val="110000"/>
              </a:lnSpc>
            </a:pPr>
            <a:r>
              <a:rPr lang="en-US" sz="2400" dirty="0"/>
              <a:t>Perspiciatis unde omnis iste voluptatem fringilla.</a:t>
            </a:r>
          </a:p>
        </p:txBody>
      </p:sp>
      <p:sp>
        <p:nvSpPr>
          <p:cNvPr id="91" name="TextBox 90"/>
          <p:cNvSpPr txBox="1"/>
          <p:nvPr/>
        </p:nvSpPr>
        <p:spPr>
          <a:xfrm>
            <a:off x="18835578" y="6924087"/>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92" name="TextBox 91"/>
          <p:cNvSpPr txBox="1"/>
          <p:nvPr/>
        </p:nvSpPr>
        <p:spPr>
          <a:xfrm>
            <a:off x="18274570" y="7620937"/>
            <a:ext cx="4117094" cy="884640"/>
          </a:xfrm>
          <a:prstGeom prst="rect">
            <a:avLst/>
          </a:prstGeom>
          <a:noFill/>
        </p:spPr>
        <p:txBody>
          <a:bodyPr wrap="square" rtlCol="0">
            <a:spAutoFit/>
          </a:bodyPr>
          <a:lstStyle/>
          <a:p>
            <a:pPr algn="ctr">
              <a:lnSpc>
                <a:spcPct val="110000"/>
              </a:lnSpc>
            </a:pPr>
            <a:r>
              <a:rPr lang="en-US" sz="2400" dirty="0"/>
              <a:t>Perspiciatis unde omnis iste voluptatem fringilla.</a:t>
            </a:r>
          </a:p>
        </p:txBody>
      </p:sp>
      <p:sp>
        <p:nvSpPr>
          <p:cNvPr id="102" name="TextBox 101"/>
          <p:cNvSpPr txBox="1"/>
          <p:nvPr/>
        </p:nvSpPr>
        <p:spPr>
          <a:xfrm>
            <a:off x="9180433" y="4990478"/>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6" name="TextBox 105"/>
          <p:cNvSpPr txBox="1"/>
          <p:nvPr/>
        </p:nvSpPr>
        <p:spPr>
          <a:xfrm>
            <a:off x="3753303" y="4990478"/>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7" name="TextBox 106"/>
          <p:cNvSpPr txBox="1"/>
          <p:nvPr/>
        </p:nvSpPr>
        <p:spPr>
          <a:xfrm>
            <a:off x="14605226" y="4990478"/>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8" name="TextBox 107"/>
          <p:cNvSpPr txBox="1"/>
          <p:nvPr/>
        </p:nvSpPr>
        <p:spPr>
          <a:xfrm>
            <a:off x="20032358" y="4990478"/>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13" name="TextBox 112"/>
          <p:cNvSpPr txBox="1"/>
          <p:nvPr/>
        </p:nvSpPr>
        <p:spPr>
          <a:xfrm>
            <a:off x="3455630" y="10659361"/>
            <a:ext cx="17472590" cy="884640"/>
          </a:xfrm>
          <a:prstGeom prst="rect">
            <a:avLst/>
          </a:prstGeom>
          <a:noFill/>
        </p:spPr>
        <p:txBody>
          <a:bodyPr wrap="square" rtlCol="0">
            <a:spAutoFit/>
          </a:bodyPr>
          <a:lstStyle>
            <a:defPPr>
              <a:defRPr lang="en-US"/>
            </a:defPPr>
            <a:lvl1pPr algn="ctr">
              <a:lnSpc>
                <a:spcPct val="110000"/>
              </a:lnSpc>
              <a:defRPr sz="1200"/>
            </a:lvl1pPr>
          </a:lstStyle>
          <a:p>
            <a:r>
              <a:rPr lang="id-ID" sz="2400" dirty="0"/>
              <a:t>Lorem ipsum dolor sit amet, consectetur adipiscing elit. Proin sed libero in magna ultrices gravida sit amet at diam. Opendisse placerat gravida magna vel fermentum. Aenean nunc purus, </a:t>
            </a:r>
          </a:p>
        </p:txBody>
      </p:sp>
      <p:sp>
        <p:nvSpPr>
          <p:cNvPr id="2" name="Title 1">
            <a:extLst>
              <a:ext uri="{FF2B5EF4-FFF2-40B4-BE49-F238E27FC236}">
                <a16:creationId xmlns:a16="http://schemas.microsoft.com/office/drawing/2014/main" id="{1B087490-CBBD-491B-876E-5E047996C9FD}"/>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85447303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5"/>
          <p:cNvSpPr>
            <a:spLocks noChangeArrowheads="1"/>
          </p:cNvSpPr>
          <p:nvPr/>
        </p:nvSpPr>
        <p:spPr bwMode="auto">
          <a:xfrm>
            <a:off x="2726520" y="8397756"/>
            <a:ext cx="4573893" cy="2268222"/>
          </a:xfrm>
          <a:prstGeom prst="rect">
            <a:avLst/>
          </a:prstGeom>
          <a:solidFill>
            <a:schemeClr val="tx2"/>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25" name="Oval 10"/>
          <p:cNvSpPr>
            <a:spLocks noChangeArrowheads="1"/>
          </p:cNvSpPr>
          <p:nvPr/>
        </p:nvSpPr>
        <p:spPr bwMode="auto">
          <a:xfrm>
            <a:off x="3925528" y="7526199"/>
            <a:ext cx="1802145" cy="1829012"/>
          </a:xfrm>
          <a:prstGeom prst="ellipse">
            <a:avLst/>
          </a:prstGeom>
          <a:solidFill>
            <a:srgbClr val="FFFFFF"/>
          </a:solidFill>
          <a:ln w="25400">
            <a:solidFill>
              <a:schemeClr val="tx2"/>
            </a:solidFill>
          </a:ln>
        </p:spPr>
        <p:txBody>
          <a:bodyPr vert="horz" wrap="square" lIns="182901" tIns="91451" rIns="182901" bIns="91451" numCol="1" anchor="ctr" anchorCtr="0" compatLnSpc="1">
            <a:prstTxWarp prst="textNoShape">
              <a:avLst/>
            </a:prstTxWarp>
          </a:bodyPr>
          <a:lstStyle/>
          <a:p>
            <a:pPr algn="ctr"/>
            <a:endParaRPr lang="en-US" dirty="0">
              <a:solidFill>
                <a:schemeClr val="bg1"/>
              </a:solidFill>
              <a:latin typeface="Questrial" pitchFamily="2" charset="0"/>
            </a:endParaRPr>
          </a:p>
        </p:txBody>
      </p:sp>
      <p:sp>
        <p:nvSpPr>
          <p:cNvPr id="26" name="TextBox 25"/>
          <p:cNvSpPr txBox="1"/>
          <p:nvPr/>
        </p:nvSpPr>
        <p:spPr>
          <a:xfrm>
            <a:off x="3518985" y="9643520"/>
            <a:ext cx="2515723" cy="584843"/>
          </a:xfrm>
          <a:prstGeom prst="rect">
            <a:avLst/>
          </a:prstGeom>
          <a:noFill/>
        </p:spPr>
        <p:txBody>
          <a:bodyPr wrap="none" rtlCol="0">
            <a:spAutoFit/>
          </a:bodyPr>
          <a:lstStyle>
            <a:defPPr>
              <a:defRPr lang="en-US"/>
            </a:defPPr>
            <a:lvl1pPr algn="ctr">
              <a:defRPr sz="1600">
                <a:solidFill>
                  <a:srgbClr val="FFFFFF"/>
                </a:solidFill>
                <a:latin typeface="+mj-lt"/>
              </a:defRPr>
            </a:lvl1pPr>
          </a:lstStyle>
          <a:p>
            <a:r>
              <a:rPr lang="en-US" sz="3200" dirty="0"/>
              <a:t>Brainstorm</a:t>
            </a:r>
          </a:p>
        </p:txBody>
      </p:sp>
      <p:sp>
        <p:nvSpPr>
          <p:cNvPr id="27" name="Parallelogram 26"/>
          <p:cNvSpPr/>
          <p:nvPr/>
        </p:nvSpPr>
        <p:spPr>
          <a:xfrm rot="5400000">
            <a:off x="4929823" y="8298197"/>
            <a:ext cx="3478905" cy="1262274"/>
          </a:xfrm>
          <a:prstGeom prst="parallelogram">
            <a:avLst>
              <a:gd name="adj" fmla="val 90052"/>
            </a:avLst>
          </a:prstGeom>
          <a:solidFill>
            <a:schemeClr val="accent1">
              <a:lumMod val="7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39" name="Rectangle 11"/>
          <p:cNvSpPr>
            <a:spLocks noChangeArrowheads="1"/>
          </p:cNvSpPr>
          <p:nvPr/>
        </p:nvSpPr>
        <p:spPr bwMode="auto">
          <a:xfrm>
            <a:off x="6038137" y="7189881"/>
            <a:ext cx="4573893" cy="2268222"/>
          </a:xfrm>
          <a:prstGeom prst="rect">
            <a:avLst/>
          </a:prstGeom>
          <a:solidFill>
            <a:schemeClr val="accent1"/>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0" name="Oval 12"/>
          <p:cNvSpPr>
            <a:spLocks noChangeArrowheads="1"/>
          </p:cNvSpPr>
          <p:nvPr/>
        </p:nvSpPr>
        <p:spPr bwMode="auto">
          <a:xfrm>
            <a:off x="7237145" y="6316923"/>
            <a:ext cx="1802145" cy="1829012"/>
          </a:xfrm>
          <a:prstGeom prst="ellipse">
            <a:avLst/>
          </a:prstGeom>
          <a:solidFill>
            <a:srgbClr val="FFFFFF"/>
          </a:solidFill>
          <a:ln w="25400">
            <a:solidFill>
              <a:schemeClr val="accent1"/>
            </a:solidFill>
          </a:ln>
        </p:spPr>
        <p:txBody>
          <a:bodyPr vert="horz" wrap="square" lIns="182901" tIns="91451" rIns="182901" bIns="91451" numCol="1" anchor="ctr" anchorCtr="0" compatLnSpc="1">
            <a:prstTxWarp prst="textNoShape">
              <a:avLst/>
            </a:prstTxWarp>
          </a:bodyPr>
          <a:lstStyle/>
          <a:p>
            <a:pPr algn="ctr"/>
            <a:endParaRPr lang="en-US" dirty="0">
              <a:solidFill>
                <a:schemeClr val="bg1"/>
              </a:solidFill>
            </a:endParaRPr>
          </a:p>
        </p:txBody>
      </p:sp>
      <p:sp>
        <p:nvSpPr>
          <p:cNvPr id="51" name="TextBox 50"/>
          <p:cNvSpPr txBox="1"/>
          <p:nvPr/>
        </p:nvSpPr>
        <p:spPr>
          <a:xfrm>
            <a:off x="7116520" y="8435020"/>
            <a:ext cx="1940180" cy="584843"/>
          </a:xfrm>
          <a:prstGeom prst="rect">
            <a:avLst/>
          </a:prstGeom>
          <a:noFill/>
        </p:spPr>
        <p:txBody>
          <a:bodyPr wrap="none" rtlCol="0">
            <a:spAutoFit/>
          </a:bodyPr>
          <a:lstStyle>
            <a:defPPr>
              <a:defRPr lang="en-US"/>
            </a:defPPr>
            <a:lvl1pPr algn="ctr">
              <a:defRPr sz="1600">
                <a:solidFill>
                  <a:srgbClr val="FFFFFF"/>
                </a:solidFill>
                <a:latin typeface="+mj-lt"/>
              </a:defRPr>
            </a:lvl1pPr>
          </a:lstStyle>
          <a:p>
            <a:r>
              <a:rPr lang="en-US" sz="3200" dirty="0"/>
              <a:t>Concept</a:t>
            </a:r>
          </a:p>
        </p:txBody>
      </p:sp>
      <p:sp>
        <p:nvSpPr>
          <p:cNvPr id="52" name="Parallelogram 51"/>
          <p:cNvSpPr/>
          <p:nvPr/>
        </p:nvSpPr>
        <p:spPr>
          <a:xfrm rot="5400000">
            <a:off x="8237730" y="7088923"/>
            <a:ext cx="3478905" cy="1262274"/>
          </a:xfrm>
          <a:prstGeom prst="parallelogram">
            <a:avLst>
              <a:gd name="adj" fmla="val 90052"/>
            </a:avLst>
          </a:prstGeom>
          <a:solidFill>
            <a:schemeClr val="accent3">
              <a:lumMod val="7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3" name="Rectangle 13"/>
          <p:cNvSpPr>
            <a:spLocks noChangeArrowheads="1"/>
          </p:cNvSpPr>
          <p:nvPr/>
        </p:nvSpPr>
        <p:spPr bwMode="auto">
          <a:xfrm>
            <a:off x="9346046" y="5980609"/>
            <a:ext cx="4577608" cy="2268222"/>
          </a:xfrm>
          <a:prstGeom prst="rect">
            <a:avLst/>
          </a:prstGeom>
          <a:solidFill>
            <a:schemeClr val="accent3"/>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4" name="Oval 14"/>
          <p:cNvSpPr>
            <a:spLocks noChangeArrowheads="1"/>
          </p:cNvSpPr>
          <p:nvPr/>
        </p:nvSpPr>
        <p:spPr bwMode="auto">
          <a:xfrm>
            <a:off x="10545052" y="5106243"/>
            <a:ext cx="1802145" cy="1829012"/>
          </a:xfrm>
          <a:prstGeom prst="ellipse">
            <a:avLst/>
          </a:prstGeom>
          <a:solidFill>
            <a:srgbClr val="FFFFFF"/>
          </a:solidFill>
          <a:ln w="25400">
            <a:solidFill>
              <a:schemeClr val="accent3"/>
            </a:solidFill>
          </a:ln>
        </p:spPr>
        <p:txBody>
          <a:bodyPr vert="horz" wrap="square" lIns="182901" tIns="91451" rIns="182901" bIns="91451" numCol="1" anchor="ctr" anchorCtr="0" compatLnSpc="1">
            <a:prstTxWarp prst="textNoShape">
              <a:avLst/>
            </a:prstTxWarp>
          </a:bodyPr>
          <a:lstStyle/>
          <a:p>
            <a:pPr algn="ctr"/>
            <a:endParaRPr lang="en-US" dirty="0">
              <a:solidFill>
                <a:schemeClr val="bg1"/>
              </a:solidFill>
            </a:endParaRPr>
          </a:p>
        </p:txBody>
      </p:sp>
      <p:sp>
        <p:nvSpPr>
          <p:cNvPr id="55" name="TextBox 54"/>
          <p:cNvSpPr txBox="1"/>
          <p:nvPr/>
        </p:nvSpPr>
        <p:spPr>
          <a:xfrm>
            <a:off x="10399827" y="7225118"/>
            <a:ext cx="1993084" cy="584843"/>
          </a:xfrm>
          <a:prstGeom prst="rect">
            <a:avLst/>
          </a:prstGeom>
          <a:noFill/>
        </p:spPr>
        <p:txBody>
          <a:bodyPr wrap="none" rtlCol="0">
            <a:spAutoFit/>
          </a:bodyPr>
          <a:lstStyle>
            <a:defPPr>
              <a:defRPr lang="en-US"/>
            </a:defPPr>
            <a:lvl1pPr algn="ctr">
              <a:defRPr sz="1600">
                <a:solidFill>
                  <a:srgbClr val="FFFFFF"/>
                </a:solidFill>
                <a:latin typeface="+mj-lt"/>
              </a:defRPr>
            </a:lvl1pPr>
          </a:lstStyle>
          <a:p>
            <a:r>
              <a:rPr lang="en-US" sz="3200" dirty="0"/>
              <a:t>Proposal</a:t>
            </a:r>
          </a:p>
        </p:txBody>
      </p:sp>
      <p:sp>
        <p:nvSpPr>
          <p:cNvPr id="56" name="Parallelogram 55"/>
          <p:cNvSpPr/>
          <p:nvPr/>
        </p:nvSpPr>
        <p:spPr>
          <a:xfrm rot="5400000">
            <a:off x="11549343" y="5878243"/>
            <a:ext cx="3478905" cy="1262274"/>
          </a:xfrm>
          <a:prstGeom prst="parallelogram">
            <a:avLst>
              <a:gd name="adj" fmla="val 90052"/>
            </a:avLst>
          </a:prstGeom>
          <a:solidFill>
            <a:schemeClr val="accent5">
              <a:lumMod val="7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7" name="Rectangle 15"/>
          <p:cNvSpPr>
            <a:spLocks noChangeArrowheads="1"/>
          </p:cNvSpPr>
          <p:nvPr/>
        </p:nvSpPr>
        <p:spPr bwMode="auto">
          <a:xfrm>
            <a:off x="12657659" y="4769929"/>
            <a:ext cx="4573893" cy="2268222"/>
          </a:xfrm>
          <a:prstGeom prst="rect">
            <a:avLst/>
          </a:prstGeom>
          <a:solidFill>
            <a:schemeClr val="accent5"/>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8" name="Oval 16"/>
          <p:cNvSpPr>
            <a:spLocks noChangeArrowheads="1"/>
          </p:cNvSpPr>
          <p:nvPr/>
        </p:nvSpPr>
        <p:spPr bwMode="auto">
          <a:xfrm>
            <a:off x="13856667" y="3891096"/>
            <a:ext cx="1802145" cy="1829012"/>
          </a:xfrm>
          <a:prstGeom prst="ellipse">
            <a:avLst/>
          </a:prstGeom>
          <a:solidFill>
            <a:srgbClr val="FFFFFF"/>
          </a:solidFill>
          <a:ln w="25400">
            <a:solidFill>
              <a:schemeClr val="accent4"/>
            </a:solidFill>
          </a:ln>
        </p:spPr>
        <p:txBody>
          <a:bodyPr vert="horz" wrap="square" lIns="182901" tIns="91451" rIns="182901" bIns="91451" numCol="1" anchor="ctr" anchorCtr="0" compatLnSpc="1">
            <a:prstTxWarp prst="textNoShape">
              <a:avLst/>
            </a:prstTxWarp>
          </a:bodyPr>
          <a:lstStyle/>
          <a:p>
            <a:pPr algn="ctr"/>
            <a:endParaRPr lang="en-US" dirty="0">
              <a:solidFill>
                <a:schemeClr val="bg1"/>
              </a:solidFill>
            </a:endParaRPr>
          </a:p>
        </p:txBody>
      </p:sp>
      <p:sp>
        <p:nvSpPr>
          <p:cNvPr id="59" name="TextBox 58"/>
          <p:cNvSpPr txBox="1"/>
          <p:nvPr/>
        </p:nvSpPr>
        <p:spPr>
          <a:xfrm>
            <a:off x="13742160" y="6010751"/>
            <a:ext cx="1935369" cy="584843"/>
          </a:xfrm>
          <a:prstGeom prst="rect">
            <a:avLst/>
          </a:prstGeom>
          <a:noFill/>
        </p:spPr>
        <p:txBody>
          <a:bodyPr wrap="none" rtlCol="0">
            <a:spAutoFit/>
          </a:bodyPr>
          <a:lstStyle>
            <a:defPPr>
              <a:defRPr lang="en-US"/>
            </a:defPPr>
            <a:lvl1pPr algn="ctr">
              <a:defRPr sz="1600">
                <a:solidFill>
                  <a:srgbClr val="FFFFFF"/>
                </a:solidFill>
                <a:latin typeface="+mj-lt"/>
              </a:defRPr>
            </a:lvl1pPr>
          </a:lstStyle>
          <a:p>
            <a:r>
              <a:rPr lang="en-US" sz="3200" dirty="0"/>
              <a:t>Revision</a:t>
            </a:r>
          </a:p>
        </p:txBody>
      </p:sp>
      <p:sp>
        <p:nvSpPr>
          <p:cNvPr id="60" name="Parallelogram 59"/>
          <p:cNvSpPr/>
          <p:nvPr/>
        </p:nvSpPr>
        <p:spPr>
          <a:xfrm rot="5400000">
            <a:off x="14858210" y="4667562"/>
            <a:ext cx="3478905" cy="1262274"/>
          </a:xfrm>
          <a:prstGeom prst="parallelogram">
            <a:avLst>
              <a:gd name="adj" fmla="val 90052"/>
            </a:avLst>
          </a:prstGeom>
          <a:solidFill>
            <a:schemeClr val="accent6">
              <a:lumMod val="7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1" name="Freeform 17"/>
          <p:cNvSpPr>
            <a:spLocks/>
          </p:cNvSpPr>
          <p:nvPr/>
        </p:nvSpPr>
        <p:spPr bwMode="auto">
          <a:xfrm>
            <a:off x="15969278" y="3091012"/>
            <a:ext cx="5691379" cy="3204899"/>
          </a:xfrm>
          <a:custGeom>
            <a:avLst/>
            <a:gdLst>
              <a:gd name="T0" fmla="*/ 1533 w 1533"/>
              <a:gd name="T1" fmla="*/ 524 h 1047"/>
              <a:gd name="T2" fmla="*/ 1232 w 1533"/>
              <a:gd name="T3" fmla="*/ 0 h 1047"/>
              <a:gd name="T4" fmla="*/ 1232 w 1533"/>
              <a:gd name="T5" fmla="*/ 153 h 1047"/>
              <a:gd name="T6" fmla="*/ 0 w 1533"/>
              <a:gd name="T7" fmla="*/ 153 h 1047"/>
              <a:gd name="T8" fmla="*/ 0 w 1533"/>
              <a:gd name="T9" fmla="*/ 894 h 1047"/>
              <a:gd name="T10" fmla="*/ 1232 w 1533"/>
              <a:gd name="T11" fmla="*/ 894 h 1047"/>
              <a:gd name="T12" fmla="*/ 1232 w 1533"/>
              <a:gd name="T13" fmla="*/ 1047 h 1047"/>
              <a:gd name="T14" fmla="*/ 1533 w 1533"/>
              <a:gd name="T15" fmla="*/ 524 h 10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3" h="1047">
                <a:moveTo>
                  <a:pt x="1533" y="524"/>
                </a:moveTo>
                <a:lnTo>
                  <a:pt x="1232" y="0"/>
                </a:lnTo>
                <a:lnTo>
                  <a:pt x="1232" y="153"/>
                </a:lnTo>
                <a:lnTo>
                  <a:pt x="0" y="153"/>
                </a:lnTo>
                <a:lnTo>
                  <a:pt x="0" y="894"/>
                </a:lnTo>
                <a:lnTo>
                  <a:pt x="1232" y="894"/>
                </a:lnTo>
                <a:lnTo>
                  <a:pt x="1232" y="1047"/>
                </a:lnTo>
                <a:lnTo>
                  <a:pt x="1533" y="524"/>
                </a:lnTo>
                <a:close/>
              </a:path>
            </a:pathLst>
          </a:custGeom>
          <a:solidFill>
            <a:schemeClr val="accent6"/>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2" name="Oval 18"/>
          <p:cNvSpPr>
            <a:spLocks noChangeArrowheads="1"/>
          </p:cNvSpPr>
          <p:nvPr/>
        </p:nvSpPr>
        <p:spPr bwMode="auto">
          <a:xfrm>
            <a:off x="17641527" y="2679112"/>
            <a:ext cx="1802145" cy="1829012"/>
          </a:xfrm>
          <a:prstGeom prst="ellipse">
            <a:avLst/>
          </a:prstGeom>
          <a:solidFill>
            <a:srgbClr val="FFFFFF"/>
          </a:solidFill>
          <a:ln w="25400">
            <a:solidFill>
              <a:schemeClr val="accent6"/>
            </a:solidFill>
          </a:ln>
        </p:spPr>
        <p:txBody>
          <a:bodyPr vert="horz" wrap="square" lIns="182901" tIns="91451" rIns="182901" bIns="91451" numCol="1" anchor="ctr" anchorCtr="0" compatLnSpc="1">
            <a:prstTxWarp prst="textNoShape">
              <a:avLst/>
            </a:prstTxWarp>
          </a:bodyPr>
          <a:lstStyle/>
          <a:p>
            <a:pPr algn="ctr"/>
            <a:endParaRPr lang="en-US" dirty="0">
              <a:solidFill>
                <a:schemeClr val="bg1"/>
              </a:solidFill>
            </a:endParaRPr>
          </a:p>
        </p:txBody>
      </p:sp>
      <p:sp>
        <p:nvSpPr>
          <p:cNvPr id="63" name="TextBox 62"/>
          <p:cNvSpPr txBox="1"/>
          <p:nvPr/>
        </p:nvSpPr>
        <p:spPr>
          <a:xfrm>
            <a:off x="17578106" y="4799545"/>
            <a:ext cx="1852003" cy="584843"/>
          </a:xfrm>
          <a:prstGeom prst="rect">
            <a:avLst/>
          </a:prstGeom>
          <a:noFill/>
        </p:spPr>
        <p:txBody>
          <a:bodyPr wrap="none" rtlCol="0">
            <a:spAutoFit/>
          </a:bodyPr>
          <a:lstStyle>
            <a:defPPr>
              <a:defRPr lang="en-US"/>
            </a:defPPr>
            <a:lvl1pPr algn="ctr">
              <a:defRPr sz="1600">
                <a:solidFill>
                  <a:srgbClr val="FFFFFF"/>
                </a:solidFill>
                <a:latin typeface="+mj-lt"/>
              </a:defRPr>
            </a:lvl1pPr>
          </a:lstStyle>
          <a:p>
            <a:r>
              <a:rPr lang="en-US" sz="3200" dirty="0"/>
              <a:t>Delivery</a:t>
            </a:r>
          </a:p>
        </p:txBody>
      </p:sp>
      <p:sp>
        <p:nvSpPr>
          <p:cNvPr id="64" name="Rectangle 63"/>
          <p:cNvSpPr/>
          <p:nvPr/>
        </p:nvSpPr>
        <p:spPr>
          <a:xfrm>
            <a:off x="2726520" y="10835722"/>
            <a:ext cx="4126009" cy="1688349"/>
          </a:xfrm>
          <a:prstGeom prst="rect">
            <a:avLst/>
          </a:prstGeom>
          <a:noFill/>
        </p:spPr>
        <p:txBody>
          <a:bodyPr wrap="square" rtlCol="0">
            <a:spAutoFit/>
          </a:bodyPr>
          <a:lstStyle/>
          <a:p>
            <a:pPr>
              <a:lnSpc>
                <a:spcPct val="110000"/>
              </a:lnSpc>
            </a:pPr>
            <a:r>
              <a:rPr lang="id-ID" sz="2400" dirty="0"/>
              <a:t>Lorem ipsum dolor sit amet, consectetur adipiscing elit.</a:t>
            </a:r>
            <a:r>
              <a:rPr lang="en-US" sz="2400" dirty="0"/>
              <a:t> </a:t>
            </a:r>
            <a:r>
              <a:rPr lang="id-ID" sz="2400" dirty="0"/>
              <a:t>gravida magna</a:t>
            </a:r>
            <a:r>
              <a:rPr lang="en-US" sz="2400" dirty="0"/>
              <a:t> </a:t>
            </a:r>
            <a:r>
              <a:rPr lang="id-ID" sz="2400" dirty="0"/>
              <a:t>vel</a:t>
            </a:r>
            <a:r>
              <a:rPr lang="en-US" sz="2400" dirty="0"/>
              <a:t>.</a:t>
            </a:r>
            <a:endParaRPr lang="id-ID" sz="2400" dirty="0"/>
          </a:p>
        </p:txBody>
      </p:sp>
      <p:sp>
        <p:nvSpPr>
          <p:cNvPr id="67" name="Rectangle 66"/>
          <p:cNvSpPr/>
          <p:nvPr/>
        </p:nvSpPr>
        <p:spPr>
          <a:xfrm>
            <a:off x="7582213" y="9630944"/>
            <a:ext cx="3384004" cy="1688349"/>
          </a:xfrm>
          <a:prstGeom prst="rect">
            <a:avLst/>
          </a:prstGeom>
          <a:noFill/>
        </p:spPr>
        <p:txBody>
          <a:bodyPr wrap="square" rtlCol="0">
            <a:spAutoFit/>
          </a:bodyPr>
          <a:lstStyle/>
          <a:p>
            <a:pPr>
              <a:lnSpc>
                <a:spcPct val="110000"/>
              </a:lnSpc>
            </a:pPr>
            <a:r>
              <a:rPr lang="en-US" sz="2400" dirty="0"/>
              <a:t>Lorem ipsum dolor sit Suspendisse placerat fermentum purus.</a:t>
            </a:r>
          </a:p>
        </p:txBody>
      </p:sp>
      <p:sp>
        <p:nvSpPr>
          <p:cNvPr id="68" name="Rectangle 67"/>
          <p:cNvSpPr/>
          <p:nvPr/>
        </p:nvSpPr>
        <p:spPr>
          <a:xfrm>
            <a:off x="10939076" y="8425853"/>
            <a:ext cx="3368886" cy="1688349"/>
          </a:xfrm>
          <a:prstGeom prst="rect">
            <a:avLst/>
          </a:prstGeom>
          <a:noFill/>
        </p:spPr>
        <p:txBody>
          <a:bodyPr wrap="square" rtlCol="0">
            <a:spAutoFit/>
          </a:bodyPr>
          <a:lstStyle/>
          <a:p>
            <a:pPr>
              <a:lnSpc>
                <a:spcPct val="110000"/>
              </a:lnSpc>
            </a:pPr>
            <a:r>
              <a:rPr lang="en-US" sz="2400" dirty="0"/>
              <a:t>Lorem ipsum dolor sit Suspendisse placerat fermentum purus.</a:t>
            </a:r>
          </a:p>
        </p:txBody>
      </p:sp>
      <p:sp>
        <p:nvSpPr>
          <p:cNvPr id="69" name="Rectangle 68"/>
          <p:cNvSpPr/>
          <p:nvPr/>
        </p:nvSpPr>
        <p:spPr>
          <a:xfrm>
            <a:off x="14280820" y="7219359"/>
            <a:ext cx="3368886" cy="1688349"/>
          </a:xfrm>
          <a:prstGeom prst="rect">
            <a:avLst/>
          </a:prstGeom>
          <a:noFill/>
        </p:spPr>
        <p:txBody>
          <a:bodyPr wrap="square" rtlCol="0">
            <a:spAutoFit/>
          </a:bodyPr>
          <a:lstStyle/>
          <a:p>
            <a:pPr>
              <a:lnSpc>
                <a:spcPct val="110000"/>
              </a:lnSpc>
            </a:pPr>
            <a:r>
              <a:rPr lang="en-US" sz="2400" dirty="0"/>
              <a:t>Lorem ipsum dolor sit Suspendisse placerat fermentum purus.</a:t>
            </a:r>
          </a:p>
        </p:txBody>
      </p:sp>
      <p:sp>
        <p:nvSpPr>
          <p:cNvPr id="70" name="Rectangle 69"/>
          <p:cNvSpPr/>
          <p:nvPr/>
        </p:nvSpPr>
        <p:spPr>
          <a:xfrm>
            <a:off x="17622567" y="6322787"/>
            <a:ext cx="3368886" cy="1688349"/>
          </a:xfrm>
          <a:prstGeom prst="rect">
            <a:avLst/>
          </a:prstGeom>
          <a:noFill/>
        </p:spPr>
        <p:txBody>
          <a:bodyPr wrap="square" rtlCol="0">
            <a:spAutoFit/>
          </a:bodyPr>
          <a:lstStyle/>
          <a:p>
            <a:pPr>
              <a:lnSpc>
                <a:spcPct val="110000"/>
              </a:lnSpc>
            </a:pPr>
            <a:r>
              <a:rPr lang="en-US" sz="2400" dirty="0"/>
              <a:t>Lorem ipsum dolor sit Suspendisse placerat fermentum purus.</a:t>
            </a:r>
          </a:p>
        </p:txBody>
      </p:sp>
      <p:sp>
        <p:nvSpPr>
          <p:cNvPr id="81" name="TextBox 80"/>
          <p:cNvSpPr txBox="1"/>
          <p:nvPr/>
        </p:nvSpPr>
        <p:spPr>
          <a:xfrm>
            <a:off x="4527610" y="7754437"/>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2" name="TextBox 81"/>
          <p:cNvSpPr txBox="1"/>
          <p:nvPr/>
        </p:nvSpPr>
        <p:spPr>
          <a:xfrm>
            <a:off x="18203351" y="2961985"/>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3" name="TextBox 82"/>
          <p:cNvSpPr txBox="1"/>
          <p:nvPr/>
        </p:nvSpPr>
        <p:spPr>
          <a:xfrm>
            <a:off x="7785851" y="659746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4" name="TextBox 83"/>
          <p:cNvSpPr txBox="1"/>
          <p:nvPr/>
        </p:nvSpPr>
        <p:spPr>
          <a:xfrm>
            <a:off x="11095612" y="5387558"/>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5" name="TextBox 84"/>
          <p:cNvSpPr txBox="1"/>
          <p:nvPr/>
        </p:nvSpPr>
        <p:spPr>
          <a:xfrm>
            <a:off x="14409086" y="4173191"/>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2" name="Title 1">
            <a:extLst>
              <a:ext uri="{FF2B5EF4-FFF2-40B4-BE49-F238E27FC236}">
                <a16:creationId xmlns:a16="http://schemas.microsoft.com/office/drawing/2014/main" id="{E7F62F73-5D6D-4C69-A746-AAB4568C4357}"/>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36992144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U-Turn Arrow 32"/>
          <p:cNvSpPr/>
          <p:nvPr/>
        </p:nvSpPr>
        <p:spPr>
          <a:xfrm>
            <a:off x="16607753" y="3917622"/>
            <a:ext cx="4773830" cy="4406574"/>
          </a:xfrm>
          <a:prstGeom prst="uturnArrow">
            <a:avLst>
              <a:gd name="adj1" fmla="val 20076"/>
              <a:gd name="adj2" fmla="val 19764"/>
              <a:gd name="adj3" fmla="val 23347"/>
              <a:gd name="adj4" fmla="val 49304"/>
              <a:gd name="adj5" fmla="val 99251"/>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Questrial" charset="0"/>
            </a:endParaRPr>
          </a:p>
        </p:txBody>
      </p:sp>
      <p:sp>
        <p:nvSpPr>
          <p:cNvPr id="34" name="Freeform 33"/>
          <p:cNvSpPr/>
          <p:nvPr/>
        </p:nvSpPr>
        <p:spPr>
          <a:xfrm>
            <a:off x="17791251" y="5100246"/>
            <a:ext cx="1976361" cy="1976357"/>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6"/>
          </a:solidFill>
          <a:ln w="19050">
            <a:noFill/>
            <a:prstDash val="sysDot"/>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5802" tIns="365802" rIns="316053" bIns="316053" numCol="1" spcCol="1270" anchor="ctr" anchorCtr="0">
            <a:noAutofit/>
          </a:bodyPr>
          <a:lstStyle/>
          <a:p>
            <a:pPr algn="ctr" defTabSz="1778178">
              <a:lnSpc>
                <a:spcPct val="90000"/>
              </a:lnSpc>
              <a:spcBef>
                <a:spcPct val="0"/>
              </a:spcBef>
              <a:spcAft>
                <a:spcPct val="35000"/>
              </a:spcAft>
            </a:pPr>
            <a:endParaRPr lang="en-US" sz="8001" dirty="0">
              <a:solidFill>
                <a:schemeClr val="tx1"/>
              </a:solidFill>
              <a:latin typeface="Questrial" charset="0"/>
            </a:endParaRPr>
          </a:p>
        </p:txBody>
      </p:sp>
      <p:sp>
        <p:nvSpPr>
          <p:cNvPr id="35" name="U-Turn Arrow 34"/>
          <p:cNvSpPr/>
          <p:nvPr/>
        </p:nvSpPr>
        <p:spPr>
          <a:xfrm rot="10800000" flipH="1">
            <a:off x="13207216" y="7317687"/>
            <a:ext cx="4773830" cy="4406574"/>
          </a:xfrm>
          <a:prstGeom prst="uturnArrow">
            <a:avLst>
              <a:gd name="adj1" fmla="val 20076"/>
              <a:gd name="adj2" fmla="val 19764"/>
              <a:gd name="adj3" fmla="val 23347"/>
              <a:gd name="adj4" fmla="val 49304"/>
              <a:gd name="adj5" fmla="val 99251"/>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Questrial" charset="0"/>
            </a:endParaRPr>
          </a:p>
        </p:txBody>
      </p:sp>
      <p:sp>
        <p:nvSpPr>
          <p:cNvPr id="36" name="Freeform 35"/>
          <p:cNvSpPr/>
          <p:nvPr/>
        </p:nvSpPr>
        <p:spPr>
          <a:xfrm rot="10800000" flipH="1">
            <a:off x="14390711" y="8565277"/>
            <a:ext cx="1976361" cy="1976357"/>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5"/>
          </a:solidFill>
          <a:ln w="19050">
            <a:noFill/>
            <a:prstDash val="sysDot"/>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5802" tIns="365802" rIns="316053" bIns="316053" numCol="1" spcCol="1270" anchor="ctr" anchorCtr="0">
            <a:noAutofit/>
          </a:bodyPr>
          <a:lstStyle/>
          <a:p>
            <a:pPr algn="ctr" defTabSz="1778178">
              <a:lnSpc>
                <a:spcPct val="90000"/>
              </a:lnSpc>
              <a:spcBef>
                <a:spcPct val="0"/>
              </a:spcBef>
              <a:spcAft>
                <a:spcPct val="35000"/>
              </a:spcAft>
            </a:pPr>
            <a:endParaRPr lang="en-US" sz="8001" dirty="0">
              <a:solidFill>
                <a:schemeClr val="tx1"/>
              </a:solidFill>
              <a:latin typeface="Questrial" charset="0"/>
            </a:endParaRPr>
          </a:p>
        </p:txBody>
      </p:sp>
      <p:sp>
        <p:nvSpPr>
          <p:cNvPr id="37" name="U-Turn Arrow 36"/>
          <p:cNvSpPr/>
          <p:nvPr/>
        </p:nvSpPr>
        <p:spPr>
          <a:xfrm>
            <a:off x="9806672" y="3917622"/>
            <a:ext cx="4773830" cy="4406574"/>
          </a:xfrm>
          <a:prstGeom prst="uturnArrow">
            <a:avLst>
              <a:gd name="adj1" fmla="val 20076"/>
              <a:gd name="adj2" fmla="val 19764"/>
              <a:gd name="adj3" fmla="val 23347"/>
              <a:gd name="adj4" fmla="val 49304"/>
              <a:gd name="adj5" fmla="val 99251"/>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Questrial" charset="0"/>
            </a:endParaRPr>
          </a:p>
        </p:txBody>
      </p:sp>
      <p:sp>
        <p:nvSpPr>
          <p:cNvPr id="38" name="Freeform 37"/>
          <p:cNvSpPr/>
          <p:nvPr/>
        </p:nvSpPr>
        <p:spPr>
          <a:xfrm>
            <a:off x="10979922" y="5100246"/>
            <a:ext cx="1976361" cy="1976357"/>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3"/>
          </a:solidFill>
          <a:ln w="19050">
            <a:noFill/>
            <a:prstDash val="sysDot"/>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5802" tIns="365802" rIns="316053" bIns="316053" numCol="1" spcCol="1270" anchor="ctr" anchorCtr="0">
            <a:noAutofit/>
          </a:bodyPr>
          <a:lstStyle/>
          <a:p>
            <a:pPr algn="ctr" defTabSz="1778178">
              <a:lnSpc>
                <a:spcPct val="90000"/>
              </a:lnSpc>
              <a:spcBef>
                <a:spcPct val="0"/>
              </a:spcBef>
              <a:spcAft>
                <a:spcPct val="35000"/>
              </a:spcAft>
            </a:pPr>
            <a:endParaRPr lang="en-US" sz="8001" dirty="0">
              <a:solidFill>
                <a:schemeClr val="tx1"/>
              </a:solidFill>
              <a:latin typeface="Questrial" charset="0"/>
            </a:endParaRPr>
          </a:p>
        </p:txBody>
      </p:sp>
      <p:sp>
        <p:nvSpPr>
          <p:cNvPr id="40" name="U-Turn Arrow 39"/>
          <p:cNvSpPr/>
          <p:nvPr/>
        </p:nvSpPr>
        <p:spPr>
          <a:xfrm rot="10800000" flipH="1">
            <a:off x="6406134" y="7317687"/>
            <a:ext cx="4773830" cy="4406574"/>
          </a:xfrm>
          <a:prstGeom prst="uturnArrow">
            <a:avLst>
              <a:gd name="adj1" fmla="val 20076"/>
              <a:gd name="adj2" fmla="val 19764"/>
              <a:gd name="adj3" fmla="val 23347"/>
              <a:gd name="adj4" fmla="val 49304"/>
              <a:gd name="adj5" fmla="val 99251"/>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Questrial" charset="0"/>
            </a:endParaRPr>
          </a:p>
        </p:txBody>
      </p:sp>
      <p:sp>
        <p:nvSpPr>
          <p:cNvPr id="41" name="Freeform 40"/>
          <p:cNvSpPr/>
          <p:nvPr/>
        </p:nvSpPr>
        <p:spPr>
          <a:xfrm rot="10800000" flipH="1">
            <a:off x="7589632" y="8565277"/>
            <a:ext cx="1976361" cy="1976357"/>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1"/>
          </a:solidFill>
          <a:ln w="19050">
            <a:noFill/>
            <a:prstDash val="sysDot"/>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5802" tIns="365802" rIns="316053" bIns="316053" numCol="1" spcCol="1270" anchor="ctr" anchorCtr="0">
            <a:noAutofit/>
          </a:bodyPr>
          <a:lstStyle/>
          <a:p>
            <a:pPr algn="ctr" defTabSz="1778178">
              <a:lnSpc>
                <a:spcPct val="90000"/>
              </a:lnSpc>
              <a:spcBef>
                <a:spcPct val="0"/>
              </a:spcBef>
              <a:spcAft>
                <a:spcPct val="35000"/>
              </a:spcAft>
            </a:pPr>
            <a:endParaRPr lang="en-US" sz="8001" dirty="0">
              <a:solidFill>
                <a:schemeClr val="tx1"/>
              </a:solidFill>
              <a:latin typeface="Questrial" charset="0"/>
            </a:endParaRPr>
          </a:p>
        </p:txBody>
      </p:sp>
      <p:sp>
        <p:nvSpPr>
          <p:cNvPr id="42" name="U-Turn Arrow 41"/>
          <p:cNvSpPr/>
          <p:nvPr/>
        </p:nvSpPr>
        <p:spPr>
          <a:xfrm>
            <a:off x="3005593" y="3917624"/>
            <a:ext cx="4773830" cy="4406574"/>
          </a:xfrm>
          <a:prstGeom prst="uturnArrow">
            <a:avLst>
              <a:gd name="adj1" fmla="val 20076"/>
              <a:gd name="adj2" fmla="val 19764"/>
              <a:gd name="adj3" fmla="val 23347"/>
              <a:gd name="adj4" fmla="val 49304"/>
              <a:gd name="adj5" fmla="val 99251"/>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Questrial" charset="0"/>
            </a:endParaRPr>
          </a:p>
        </p:txBody>
      </p:sp>
      <p:sp>
        <p:nvSpPr>
          <p:cNvPr id="43" name="Freeform 42"/>
          <p:cNvSpPr/>
          <p:nvPr/>
        </p:nvSpPr>
        <p:spPr>
          <a:xfrm>
            <a:off x="4189097" y="5100246"/>
            <a:ext cx="1976361" cy="1976357"/>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tx2"/>
          </a:solidFill>
          <a:ln w="19050">
            <a:noFill/>
            <a:prstDash val="sysDot"/>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5802" tIns="365802" rIns="316053" bIns="316053" numCol="1" spcCol="1270" anchor="ctr" anchorCtr="0">
            <a:noAutofit/>
          </a:bodyPr>
          <a:lstStyle/>
          <a:p>
            <a:pPr algn="ctr" defTabSz="1778178">
              <a:lnSpc>
                <a:spcPct val="90000"/>
              </a:lnSpc>
              <a:spcBef>
                <a:spcPct val="0"/>
              </a:spcBef>
              <a:spcAft>
                <a:spcPct val="35000"/>
              </a:spcAft>
            </a:pPr>
            <a:endParaRPr lang="en-US" sz="8001" dirty="0">
              <a:solidFill>
                <a:schemeClr val="tx1"/>
              </a:solidFill>
              <a:latin typeface="Questrial" charset="0"/>
            </a:endParaRPr>
          </a:p>
        </p:txBody>
      </p:sp>
      <p:sp>
        <p:nvSpPr>
          <p:cNvPr id="44" name="TextBox 43"/>
          <p:cNvSpPr txBox="1"/>
          <p:nvPr/>
        </p:nvSpPr>
        <p:spPr>
          <a:xfrm>
            <a:off x="3316055" y="4430771"/>
            <a:ext cx="3707983" cy="3893427"/>
          </a:xfrm>
          <a:prstGeom prst="rect">
            <a:avLst/>
          </a:prstGeom>
        </p:spPr>
        <p:txBody>
          <a:bodyPr wrap="none">
            <a:prstTxWarp prst="textArchUp">
              <a:avLst/>
            </a:prstTxWarp>
            <a:spAutoFit/>
          </a:bodyPr>
          <a:lstStyle>
            <a:defPPr>
              <a:defRPr lang="en-US"/>
            </a:defPPr>
            <a:lvl1pPr algn="ctr" defTabSz="1219170">
              <a:defRPr sz="2000">
                <a:ea typeface="Questrial" pitchFamily="2" charset="0"/>
              </a:defRPr>
            </a:lvl1pPr>
          </a:lstStyle>
          <a:p>
            <a:r>
              <a:rPr lang="en-US" sz="3200" dirty="0">
                <a:solidFill>
                  <a:srgbClr val="FFFFFF"/>
                </a:solidFill>
                <a:latin typeface="+mj-lt"/>
              </a:rPr>
              <a:t>Add title here</a:t>
            </a:r>
          </a:p>
        </p:txBody>
      </p:sp>
      <p:sp>
        <p:nvSpPr>
          <p:cNvPr id="45" name="TextBox 44"/>
          <p:cNvSpPr txBox="1"/>
          <p:nvPr/>
        </p:nvSpPr>
        <p:spPr>
          <a:xfrm>
            <a:off x="10114115" y="4430771"/>
            <a:ext cx="3707983" cy="3893427"/>
          </a:xfrm>
          <a:prstGeom prst="rect">
            <a:avLst/>
          </a:prstGeom>
        </p:spPr>
        <p:txBody>
          <a:bodyPr wrap="none">
            <a:prstTxWarp prst="textArchUp">
              <a:avLst/>
            </a:prstTxWarp>
            <a:spAutoFit/>
          </a:bodyPr>
          <a:lstStyle>
            <a:defPPr>
              <a:defRPr lang="en-US"/>
            </a:defPPr>
            <a:lvl1pPr algn="ctr" defTabSz="1219170">
              <a:defRPr sz="2000">
                <a:ea typeface="Questrial" pitchFamily="2" charset="0"/>
              </a:defRPr>
            </a:lvl1pPr>
          </a:lstStyle>
          <a:p>
            <a:r>
              <a:rPr lang="en-US" sz="3200" dirty="0">
                <a:solidFill>
                  <a:srgbClr val="FFFFFF"/>
                </a:solidFill>
                <a:latin typeface="+mj-lt"/>
              </a:rPr>
              <a:t>Add title here</a:t>
            </a:r>
          </a:p>
        </p:txBody>
      </p:sp>
      <p:sp>
        <p:nvSpPr>
          <p:cNvPr id="46" name="TextBox 45"/>
          <p:cNvSpPr txBox="1"/>
          <p:nvPr/>
        </p:nvSpPr>
        <p:spPr>
          <a:xfrm>
            <a:off x="16925442" y="4430771"/>
            <a:ext cx="3707983" cy="3893427"/>
          </a:xfrm>
          <a:prstGeom prst="rect">
            <a:avLst/>
          </a:prstGeom>
        </p:spPr>
        <p:txBody>
          <a:bodyPr wrap="none">
            <a:prstTxWarp prst="textArchUp">
              <a:avLst/>
            </a:prstTxWarp>
            <a:spAutoFit/>
          </a:bodyPr>
          <a:lstStyle>
            <a:defPPr>
              <a:defRPr lang="en-US"/>
            </a:defPPr>
            <a:lvl1pPr algn="ctr" defTabSz="1219170">
              <a:defRPr sz="2000">
                <a:ea typeface="Questrial" pitchFamily="2" charset="0"/>
              </a:defRPr>
            </a:lvl1pPr>
          </a:lstStyle>
          <a:p>
            <a:r>
              <a:rPr lang="en-US" sz="3200" dirty="0">
                <a:solidFill>
                  <a:srgbClr val="FFFFFF"/>
                </a:solidFill>
                <a:latin typeface="+mj-lt"/>
              </a:rPr>
              <a:t>Add title here</a:t>
            </a:r>
          </a:p>
        </p:txBody>
      </p:sp>
      <p:sp>
        <p:nvSpPr>
          <p:cNvPr id="49" name="TextBox 48"/>
          <p:cNvSpPr txBox="1"/>
          <p:nvPr/>
        </p:nvSpPr>
        <p:spPr>
          <a:xfrm>
            <a:off x="4583921" y="7419930"/>
            <a:ext cx="1172253" cy="646406"/>
          </a:xfrm>
          <a:prstGeom prst="rect">
            <a:avLst/>
          </a:prstGeom>
        </p:spPr>
        <p:txBody>
          <a:bodyPr wrap="none">
            <a:spAutoFit/>
          </a:bodyPr>
          <a:lstStyle>
            <a:defPPr>
              <a:defRPr lang="en-US"/>
            </a:defPPr>
            <a:lvl1pPr algn="ctr" defTabSz="1219170">
              <a:defRPr>
                <a:ea typeface="Questrial" pitchFamily="2" charset="0"/>
              </a:defRPr>
            </a:lvl1pPr>
          </a:lstStyle>
          <a:p>
            <a:r>
              <a:rPr lang="en-US" sz="3600" dirty="0">
                <a:solidFill>
                  <a:schemeClr val="bg1"/>
                </a:solidFill>
              </a:rPr>
              <a:t>2012</a:t>
            </a:r>
          </a:p>
        </p:txBody>
      </p:sp>
      <p:sp>
        <p:nvSpPr>
          <p:cNvPr id="65" name="TextBox 64"/>
          <p:cNvSpPr txBox="1"/>
          <p:nvPr/>
        </p:nvSpPr>
        <p:spPr>
          <a:xfrm>
            <a:off x="7970848" y="7419930"/>
            <a:ext cx="1213934" cy="646406"/>
          </a:xfrm>
          <a:prstGeom prst="rect">
            <a:avLst/>
          </a:prstGeom>
        </p:spPr>
        <p:txBody>
          <a:bodyPr wrap="none">
            <a:spAutoFit/>
          </a:bodyPr>
          <a:lstStyle>
            <a:defPPr>
              <a:defRPr lang="en-US"/>
            </a:defPPr>
            <a:lvl1pPr algn="ctr" defTabSz="1219170">
              <a:defRPr>
                <a:ea typeface="Questrial" pitchFamily="2" charset="0"/>
              </a:defRPr>
            </a:lvl1pPr>
          </a:lstStyle>
          <a:p>
            <a:r>
              <a:rPr lang="en-US" sz="3600" dirty="0">
                <a:solidFill>
                  <a:schemeClr val="bg1"/>
                </a:solidFill>
              </a:rPr>
              <a:t>2014</a:t>
            </a:r>
          </a:p>
        </p:txBody>
      </p:sp>
      <p:sp>
        <p:nvSpPr>
          <p:cNvPr id="66" name="TextBox 65"/>
          <p:cNvSpPr txBox="1"/>
          <p:nvPr/>
        </p:nvSpPr>
        <p:spPr>
          <a:xfrm>
            <a:off x="11373164" y="7419930"/>
            <a:ext cx="1189887" cy="646406"/>
          </a:xfrm>
          <a:prstGeom prst="rect">
            <a:avLst/>
          </a:prstGeom>
        </p:spPr>
        <p:txBody>
          <a:bodyPr wrap="none">
            <a:spAutoFit/>
          </a:bodyPr>
          <a:lstStyle>
            <a:defPPr>
              <a:defRPr lang="en-US"/>
            </a:defPPr>
            <a:lvl1pPr algn="ctr" defTabSz="1219170">
              <a:defRPr>
                <a:ea typeface="Questrial" pitchFamily="2" charset="0"/>
              </a:defRPr>
            </a:lvl1pPr>
          </a:lstStyle>
          <a:p>
            <a:r>
              <a:rPr lang="en-US" sz="3600" dirty="0">
                <a:solidFill>
                  <a:schemeClr val="bg1"/>
                </a:solidFill>
              </a:rPr>
              <a:t>2016</a:t>
            </a:r>
          </a:p>
        </p:txBody>
      </p:sp>
      <p:sp>
        <p:nvSpPr>
          <p:cNvPr id="71" name="TextBox 70"/>
          <p:cNvSpPr txBox="1"/>
          <p:nvPr/>
        </p:nvSpPr>
        <p:spPr>
          <a:xfrm>
            <a:off x="14776737" y="7419930"/>
            <a:ext cx="1204316" cy="646406"/>
          </a:xfrm>
          <a:prstGeom prst="rect">
            <a:avLst/>
          </a:prstGeom>
        </p:spPr>
        <p:txBody>
          <a:bodyPr wrap="none">
            <a:spAutoFit/>
          </a:bodyPr>
          <a:lstStyle>
            <a:defPPr>
              <a:defRPr lang="en-US"/>
            </a:defPPr>
            <a:lvl1pPr algn="ctr" defTabSz="1219170">
              <a:defRPr>
                <a:ea typeface="Questrial" pitchFamily="2" charset="0"/>
              </a:defRPr>
            </a:lvl1pPr>
          </a:lstStyle>
          <a:p>
            <a:r>
              <a:rPr lang="en-US" sz="3600" dirty="0">
                <a:solidFill>
                  <a:schemeClr val="bg1"/>
                </a:solidFill>
              </a:rPr>
              <a:t>2018</a:t>
            </a:r>
          </a:p>
        </p:txBody>
      </p:sp>
      <p:sp>
        <p:nvSpPr>
          <p:cNvPr id="72" name="TextBox 71"/>
          <p:cNvSpPr txBox="1"/>
          <p:nvPr/>
        </p:nvSpPr>
        <p:spPr>
          <a:xfrm>
            <a:off x="18122768" y="7419932"/>
            <a:ext cx="1313333" cy="646406"/>
          </a:xfrm>
          <a:prstGeom prst="rect">
            <a:avLst/>
          </a:prstGeom>
        </p:spPr>
        <p:txBody>
          <a:bodyPr wrap="none">
            <a:spAutoFit/>
          </a:bodyPr>
          <a:lstStyle>
            <a:defPPr>
              <a:defRPr lang="en-US"/>
            </a:defPPr>
            <a:lvl1pPr algn="ctr" defTabSz="1219170">
              <a:defRPr>
                <a:ea typeface="Questrial" pitchFamily="2" charset="0"/>
              </a:defRPr>
            </a:lvl1pPr>
          </a:lstStyle>
          <a:p>
            <a:r>
              <a:rPr lang="en-US" sz="3600" dirty="0">
                <a:solidFill>
                  <a:schemeClr val="bg1"/>
                </a:solidFill>
              </a:rPr>
              <a:t>2020</a:t>
            </a:r>
          </a:p>
        </p:txBody>
      </p:sp>
      <p:sp>
        <p:nvSpPr>
          <p:cNvPr id="75" name="TextBox 74"/>
          <p:cNvSpPr txBox="1"/>
          <p:nvPr/>
        </p:nvSpPr>
        <p:spPr>
          <a:xfrm>
            <a:off x="6723823" y="7450484"/>
            <a:ext cx="3707983" cy="3893427"/>
          </a:xfrm>
          <a:prstGeom prst="rect">
            <a:avLst/>
          </a:prstGeom>
        </p:spPr>
        <p:txBody>
          <a:bodyPr wrap="none">
            <a:prstTxWarp prst="textArchDown">
              <a:avLst/>
            </a:prstTxWarp>
            <a:spAutoFit/>
          </a:bodyPr>
          <a:lstStyle>
            <a:defPPr>
              <a:defRPr lang="en-US"/>
            </a:defPPr>
            <a:lvl1pPr algn="ctr" defTabSz="1219170">
              <a:defRPr sz="2000">
                <a:ea typeface="Questrial" pitchFamily="2" charset="0"/>
              </a:defRPr>
            </a:lvl1pPr>
          </a:lstStyle>
          <a:p>
            <a:r>
              <a:rPr lang="en-US" sz="3200" dirty="0">
                <a:solidFill>
                  <a:srgbClr val="FFFFFF"/>
                </a:solidFill>
                <a:latin typeface="+mj-lt"/>
              </a:rPr>
              <a:t>Add title here</a:t>
            </a:r>
          </a:p>
        </p:txBody>
      </p:sp>
      <p:sp>
        <p:nvSpPr>
          <p:cNvPr id="76" name="TextBox 75"/>
          <p:cNvSpPr txBox="1"/>
          <p:nvPr/>
        </p:nvSpPr>
        <p:spPr>
          <a:xfrm>
            <a:off x="13524902" y="7450484"/>
            <a:ext cx="3707983" cy="3893427"/>
          </a:xfrm>
          <a:prstGeom prst="rect">
            <a:avLst/>
          </a:prstGeom>
        </p:spPr>
        <p:txBody>
          <a:bodyPr wrap="none">
            <a:prstTxWarp prst="textArchDown">
              <a:avLst/>
            </a:prstTxWarp>
            <a:spAutoFit/>
          </a:bodyPr>
          <a:lstStyle>
            <a:defPPr>
              <a:defRPr lang="en-US"/>
            </a:defPPr>
            <a:lvl1pPr algn="ctr" defTabSz="1219170">
              <a:defRPr sz="2000">
                <a:ea typeface="Questrial" pitchFamily="2" charset="0"/>
              </a:defRPr>
            </a:lvl1pPr>
          </a:lstStyle>
          <a:p>
            <a:r>
              <a:rPr lang="en-US" sz="3200" dirty="0">
                <a:solidFill>
                  <a:srgbClr val="FFFFFF"/>
                </a:solidFill>
                <a:latin typeface="+mj-lt"/>
              </a:rPr>
              <a:t>Add title here</a:t>
            </a:r>
          </a:p>
        </p:txBody>
      </p:sp>
      <p:sp>
        <p:nvSpPr>
          <p:cNvPr id="91" name="Title 3"/>
          <p:cNvSpPr txBox="1">
            <a:spLocks/>
          </p:cNvSpPr>
          <p:nvPr/>
        </p:nvSpPr>
        <p:spPr>
          <a:xfrm>
            <a:off x="19256596" y="8809649"/>
            <a:ext cx="2599089" cy="584843"/>
          </a:xfrm>
          <a:prstGeom prst="rect">
            <a:avLst/>
          </a:prstGeom>
          <a:noFill/>
        </p:spPr>
        <p:txBody>
          <a:bodyPr wrap="none" rtlCol="0">
            <a:spAutoFit/>
          </a:bodyPr>
          <a:lstStyle>
            <a:defPPr>
              <a:defRPr lang="en-US"/>
            </a:defPPr>
            <a:lvl1pPr>
              <a:defRPr>
                <a:solidFill>
                  <a:schemeClr val="bg1"/>
                </a:solidFill>
                <a:latin typeface="+mj-lt"/>
              </a:defRPr>
            </a:lvl1pPr>
          </a:lstStyle>
          <a:p>
            <a:pPr algn="ctr"/>
            <a:r>
              <a:rPr lang="en-US" sz="3200" dirty="0"/>
              <a:t>End Project</a:t>
            </a:r>
          </a:p>
        </p:txBody>
      </p:sp>
      <p:sp>
        <p:nvSpPr>
          <p:cNvPr id="92" name="Title 3"/>
          <p:cNvSpPr txBox="1">
            <a:spLocks/>
          </p:cNvSpPr>
          <p:nvPr/>
        </p:nvSpPr>
        <p:spPr>
          <a:xfrm>
            <a:off x="2085165" y="8809649"/>
            <a:ext cx="2761011" cy="584843"/>
          </a:xfrm>
          <a:prstGeom prst="rect">
            <a:avLst/>
          </a:prstGeom>
          <a:noFill/>
        </p:spPr>
        <p:txBody>
          <a:bodyPr wrap="none" rtlCol="0">
            <a:spAutoFit/>
          </a:bodyPr>
          <a:lstStyle>
            <a:defPPr>
              <a:defRPr lang="en-US"/>
            </a:defPPr>
            <a:lvl1pPr>
              <a:defRPr>
                <a:solidFill>
                  <a:schemeClr val="bg1"/>
                </a:solidFill>
                <a:latin typeface="+mj-lt"/>
              </a:defRPr>
            </a:lvl1pPr>
          </a:lstStyle>
          <a:p>
            <a:pPr algn="ctr"/>
            <a:r>
              <a:rPr lang="en-US" sz="3200" dirty="0"/>
              <a:t>Start Project</a:t>
            </a:r>
          </a:p>
        </p:txBody>
      </p:sp>
      <p:sp>
        <p:nvSpPr>
          <p:cNvPr id="94" name="TextBox 93"/>
          <p:cNvSpPr txBox="1"/>
          <p:nvPr/>
        </p:nvSpPr>
        <p:spPr>
          <a:xfrm>
            <a:off x="1380313" y="9506500"/>
            <a:ext cx="4170715" cy="1282037"/>
          </a:xfrm>
          <a:prstGeom prst="rect">
            <a:avLst/>
          </a:prstGeom>
          <a:noFill/>
        </p:spPr>
        <p:txBody>
          <a:bodyPr wrap="square" rtlCol="0">
            <a:spAutoFit/>
          </a:bodyPr>
          <a:lstStyle/>
          <a:p>
            <a:pPr algn="ctr">
              <a:lnSpc>
                <a:spcPct val="110000"/>
              </a:lnSpc>
            </a:pPr>
            <a:r>
              <a:rPr lang="en-US" sz="2400" dirty="0"/>
              <a:t>Sed perspiciatis unde omnis voluptatem fringilla.</a:t>
            </a:r>
          </a:p>
        </p:txBody>
      </p:sp>
      <p:sp>
        <p:nvSpPr>
          <p:cNvPr id="95" name="TextBox 94"/>
          <p:cNvSpPr txBox="1"/>
          <p:nvPr/>
        </p:nvSpPr>
        <p:spPr>
          <a:xfrm>
            <a:off x="18469645" y="9506500"/>
            <a:ext cx="4170715" cy="1282037"/>
          </a:xfrm>
          <a:prstGeom prst="rect">
            <a:avLst/>
          </a:prstGeom>
          <a:noFill/>
        </p:spPr>
        <p:txBody>
          <a:bodyPr wrap="square" rtlCol="0">
            <a:spAutoFit/>
          </a:bodyPr>
          <a:lstStyle/>
          <a:p>
            <a:pPr algn="ctr">
              <a:lnSpc>
                <a:spcPct val="110000"/>
              </a:lnSpc>
            </a:pPr>
            <a:r>
              <a:rPr lang="en-US" sz="2400" dirty="0"/>
              <a:t>Sed perspiciatis unde omnis voluptatem fringilla.</a:t>
            </a:r>
          </a:p>
        </p:txBody>
      </p:sp>
      <p:sp>
        <p:nvSpPr>
          <p:cNvPr id="96" name="TextBox 95"/>
          <p:cNvSpPr txBox="1"/>
          <p:nvPr/>
        </p:nvSpPr>
        <p:spPr>
          <a:xfrm>
            <a:off x="4876521" y="545206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97" name="TextBox 96"/>
          <p:cNvSpPr txBox="1"/>
          <p:nvPr/>
        </p:nvSpPr>
        <p:spPr>
          <a:xfrm>
            <a:off x="18478675" y="545206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98" name="TextBox 97"/>
          <p:cNvSpPr txBox="1"/>
          <p:nvPr/>
        </p:nvSpPr>
        <p:spPr>
          <a:xfrm>
            <a:off x="8277054" y="8917092"/>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99" name="TextBox 98"/>
          <p:cNvSpPr txBox="1"/>
          <p:nvPr/>
        </p:nvSpPr>
        <p:spPr>
          <a:xfrm>
            <a:off x="11667346" y="545206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0" name="TextBox 99"/>
          <p:cNvSpPr txBox="1"/>
          <p:nvPr/>
        </p:nvSpPr>
        <p:spPr>
          <a:xfrm>
            <a:off x="15078133" y="8917092"/>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2" name="Title 1">
            <a:extLst>
              <a:ext uri="{FF2B5EF4-FFF2-40B4-BE49-F238E27FC236}">
                <a16:creationId xmlns:a16="http://schemas.microsoft.com/office/drawing/2014/main" id="{44CEC42D-972F-4203-BAF8-6FFCF80FCE58}"/>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59670265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sp>
        <p:nvSpPr>
          <p:cNvPr id="1160" name="Google Shape;1160;p51"/>
          <p:cNvSpPr txBox="1">
            <a:spLocks noGrp="1"/>
          </p:cNvSpPr>
          <p:nvPr>
            <p:ph type="sldNum" idx="4294967295"/>
          </p:nvPr>
        </p:nvSpPr>
        <p:spPr>
          <a:xfrm>
            <a:off x="23313724" y="12668130"/>
            <a:ext cx="1073274" cy="1049458"/>
          </a:xfrm>
          <a:prstGeom prst="rect">
            <a:avLst/>
          </a:prstGeom>
        </p:spPr>
        <p:txBody>
          <a:bodyPr spcFirstLastPara="1" vert="horz" wrap="square" lIns="243828" tIns="243828" rIns="243828" bIns="243828" rtlCol="0" anchor="t" anchorCtr="0">
            <a:noAutofit/>
          </a:bodyPr>
          <a:lstStyle/>
          <a:p>
            <a:pPr defTabSz="2438674">
              <a:buClr>
                <a:srgbClr val="000000"/>
              </a:buClr>
              <a:buSzPts val="1100"/>
            </a:pPr>
            <a:fld id="{00000000-1234-1234-1234-123412341234}" type="slidenum">
              <a:rPr lang="es" kern="0">
                <a:solidFill>
                  <a:srgbClr val="272E3A">
                    <a:tint val="75000"/>
                  </a:srgbClr>
                </a:solidFill>
                <a:latin typeface="Montserrat Light"/>
              </a:rPr>
              <a:pPr defTabSz="2438674">
                <a:buClr>
                  <a:srgbClr val="000000"/>
                </a:buClr>
                <a:buSzPts val="1100"/>
              </a:pPr>
              <a:t>112</a:t>
            </a:fld>
            <a:endParaRPr kern="0">
              <a:solidFill>
                <a:srgbClr val="272E3A">
                  <a:tint val="75000"/>
                </a:srgbClr>
              </a:solidFill>
              <a:latin typeface="Montserrat Light"/>
            </a:endParaRPr>
          </a:p>
        </p:txBody>
      </p:sp>
      <p:cxnSp>
        <p:nvCxnSpPr>
          <p:cNvPr id="1167" name="Google Shape;1167;p51"/>
          <p:cNvCxnSpPr/>
          <p:nvPr/>
        </p:nvCxnSpPr>
        <p:spPr>
          <a:xfrm>
            <a:off x="7087596" y="5233006"/>
            <a:ext cx="2947541" cy="755287"/>
          </a:xfrm>
          <a:prstGeom prst="bentConnector3">
            <a:avLst>
              <a:gd name="adj1" fmla="val 50000"/>
            </a:avLst>
          </a:prstGeom>
          <a:noFill/>
          <a:ln w="9525" cap="flat" cmpd="sng">
            <a:solidFill>
              <a:srgbClr val="FFD45B"/>
            </a:solidFill>
            <a:prstDash val="solid"/>
            <a:round/>
            <a:headEnd type="oval" w="med" len="med"/>
            <a:tailEnd type="oval" w="med" len="med"/>
          </a:ln>
        </p:spPr>
      </p:cxnSp>
      <p:cxnSp>
        <p:nvCxnSpPr>
          <p:cNvPr id="1168" name="Google Shape;1168;p51"/>
          <p:cNvCxnSpPr/>
          <p:nvPr/>
        </p:nvCxnSpPr>
        <p:spPr>
          <a:xfrm rot="10800000" flipH="1">
            <a:off x="7112999" y="7416859"/>
            <a:ext cx="1754603" cy="305635"/>
          </a:xfrm>
          <a:prstGeom prst="bentConnector3">
            <a:avLst>
              <a:gd name="adj1" fmla="val 50000"/>
            </a:avLst>
          </a:prstGeom>
          <a:noFill/>
          <a:ln w="9525" cap="flat" cmpd="sng">
            <a:solidFill>
              <a:srgbClr val="CC4A4A"/>
            </a:solidFill>
            <a:prstDash val="solid"/>
            <a:round/>
            <a:headEnd type="oval" w="med" len="med"/>
            <a:tailEnd type="oval" w="med" len="med"/>
          </a:ln>
        </p:spPr>
      </p:cxnSp>
      <p:cxnSp>
        <p:nvCxnSpPr>
          <p:cNvPr id="1169" name="Google Shape;1169;p51"/>
          <p:cNvCxnSpPr/>
          <p:nvPr/>
        </p:nvCxnSpPr>
        <p:spPr>
          <a:xfrm rot="10800000" flipH="1">
            <a:off x="7087596" y="9907147"/>
            <a:ext cx="1701797" cy="711282"/>
          </a:xfrm>
          <a:prstGeom prst="bentConnector3">
            <a:avLst>
              <a:gd name="adj1" fmla="val 50000"/>
            </a:avLst>
          </a:prstGeom>
          <a:noFill/>
          <a:ln w="9525" cap="flat" cmpd="sng">
            <a:solidFill>
              <a:srgbClr val="75D1A3"/>
            </a:solidFill>
            <a:prstDash val="solid"/>
            <a:round/>
            <a:headEnd type="oval" w="med" len="med"/>
            <a:tailEnd type="oval" w="med" len="med"/>
          </a:ln>
        </p:spPr>
      </p:cxnSp>
      <p:cxnSp>
        <p:nvCxnSpPr>
          <p:cNvPr id="1170" name="Google Shape;1170;p51"/>
          <p:cNvCxnSpPr/>
          <p:nvPr/>
        </p:nvCxnSpPr>
        <p:spPr>
          <a:xfrm rot="10800000" flipH="1">
            <a:off x="14300098" y="5299147"/>
            <a:ext cx="2569097" cy="545663"/>
          </a:xfrm>
          <a:prstGeom prst="bentConnector3">
            <a:avLst>
              <a:gd name="adj1" fmla="val 50000"/>
            </a:avLst>
          </a:prstGeom>
          <a:noFill/>
          <a:ln w="9525" cap="flat" cmpd="sng">
            <a:solidFill>
              <a:srgbClr val="FFCC33"/>
            </a:solidFill>
            <a:prstDash val="solid"/>
            <a:round/>
            <a:headEnd type="diamond" w="med" len="med"/>
            <a:tailEnd type="diamond" w="med" len="med"/>
          </a:ln>
        </p:spPr>
      </p:cxnSp>
      <p:cxnSp>
        <p:nvCxnSpPr>
          <p:cNvPr id="1171" name="Google Shape;1171;p51"/>
          <p:cNvCxnSpPr/>
          <p:nvPr/>
        </p:nvCxnSpPr>
        <p:spPr>
          <a:xfrm>
            <a:off x="14632269" y="7582811"/>
            <a:ext cx="2237059" cy="421649"/>
          </a:xfrm>
          <a:prstGeom prst="bentConnector3">
            <a:avLst>
              <a:gd name="adj1" fmla="val 50000"/>
            </a:avLst>
          </a:prstGeom>
          <a:noFill/>
          <a:ln w="9525" cap="flat" cmpd="sng">
            <a:solidFill>
              <a:srgbClr val="FF883E"/>
            </a:solidFill>
            <a:prstDash val="solid"/>
            <a:round/>
            <a:headEnd type="diamond" w="med" len="med"/>
            <a:tailEnd type="diamond" w="med" len="med"/>
          </a:ln>
        </p:spPr>
      </p:cxnSp>
      <p:cxnSp>
        <p:nvCxnSpPr>
          <p:cNvPr id="1172" name="Google Shape;1172;p51"/>
          <p:cNvCxnSpPr/>
          <p:nvPr/>
        </p:nvCxnSpPr>
        <p:spPr>
          <a:xfrm>
            <a:off x="15724596" y="10135773"/>
            <a:ext cx="1208140" cy="486456"/>
          </a:xfrm>
          <a:prstGeom prst="bentConnector3">
            <a:avLst>
              <a:gd name="adj1" fmla="val 50000"/>
            </a:avLst>
          </a:prstGeom>
          <a:noFill/>
          <a:ln w="9525" cap="flat" cmpd="sng">
            <a:solidFill>
              <a:srgbClr val="339966"/>
            </a:solidFill>
            <a:prstDash val="solid"/>
            <a:round/>
            <a:headEnd type="diamond" w="med" len="med"/>
            <a:tailEnd type="diamond" w="med" len="med"/>
          </a:ln>
        </p:spPr>
      </p:cxnSp>
      <p:grpSp>
        <p:nvGrpSpPr>
          <p:cNvPr id="1173" name="Google Shape;1173;p51"/>
          <p:cNvGrpSpPr/>
          <p:nvPr/>
        </p:nvGrpSpPr>
        <p:grpSpPr>
          <a:xfrm>
            <a:off x="8490696" y="4877945"/>
            <a:ext cx="7417346" cy="7403729"/>
            <a:chOff x="3573813" y="1821300"/>
            <a:chExt cx="1711918" cy="1708776"/>
          </a:xfrm>
        </p:grpSpPr>
        <p:sp>
          <p:nvSpPr>
            <p:cNvPr id="1174" name="Google Shape;1174;p51"/>
            <p:cNvSpPr/>
            <p:nvPr/>
          </p:nvSpPr>
          <p:spPr>
            <a:xfrm>
              <a:off x="4339547" y="2255413"/>
              <a:ext cx="751015" cy="604197"/>
            </a:xfrm>
            <a:custGeom>
              <a:avLst/>
              <a:gdLst/>
              <a:ahLst/>
              <a:cxnLst/>
              <a:rect l="l" t="t" r="r" b="b"/>
              <a:pathLst>
                <a:path w="13622" h="10959" extrusionOk="0">
                  <a:moveTo>
                    <a:pt x="4106" y="0"/>
                  </a:moveTo>
                  <a:cubicBezTo>
                    <a:pt x="1855" y="0"/>
                    <a:pt x="33" y="1825"/>
                    <a:pt x="33" y="4076"/>
                  </a:cubicBezTo>
                  <a:cubicBezTo>
                    <a:pt x="33" y="6327"/>
                    <a:pt x="1" y="10958"/>
                    <a:pt x="1" y="10958"/>
                  </a:cubicBezTo>
                  <a:cubicBezTo>
                    <a:pt x="1" y="10958"/>
                    <a:pt x="1035" y="8686"/>
                    <a:pt x="3530" y="8314"/>
                  </a:cubicBezTo>
                  <a:cubicBezTo>
                    <a:pt x="3845" y="8267"/>
                    <a:pt x="9521" y="8203"/>
                    <a:pt x="9521" y="8203"/>
                  </a:cubicBezTo>
                  <a:cubicBezTo>
                    <a:pt x="11786" y="8203"/>
                    <a:pt x="13622" y="6367"/>
                    <a:pt x="13622" y="4101"/>
                  </a:cubicBezTo>
                  <a:cubicBezTo>
                    <a:pt x="13622" y="1836"/>
                    <a:pt x="11786" y="0"/>
                    <a:pt x="9521" y="0"/>
                  </a:cubicBezTo>
                  <a:close/>
                </a:path>
              </a:pathLst>
            </a:custGeom>
            <a:solidFill>
              <a:srgbClr val="FF883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5" name="Google Shape;1175;p51"/>
            <p:cNvSpPr/>
            <p:nvPr/>
          </p:nvSpPr>
          <p:spPr>
            <a:xfrm>
              <a:off x="4339547" y="1821300"/>
              <a:ext cx="628510" cy="505786"/>
            </a:xfrm>
            <a:custGeom>
              <a:avLst/>
              <a:gdLst/>
              <a:ahLst/>
              <a:cxnLst/>
              <a:rect l="l" t="t" r="r" b="b"/>
              <a:pathLst>
                <a:path w="11400" h="9174" extrusionOk="0">
                  <a:moveTo>
                    <a:pt x="3437" y="1"/>
                  </a:moveTo>
                  <a:cubicBezTo>
                    <a:pt x="1551" y="1"/>
                    <a:pt x="26" y="1529"/>
                    <a:pt x="26" y="3411"/>
                  </a:cubicBezTo>
                  <a:cubicBezTo>
                    <a:pt x="26" y="5294"/>
                    <a:pt x="1" y="9173"/>
                    <a:pt x="1" y="9173"/>
                  </a:cubicBezTo>
                  <a:cubicBezTo>
                    <a:pt x="1" y="9173"/>
                    <a:pt x="867" y="7269"/>
                    <a:pt x="2953" y="6958"/>
                  </a:cubicBezTo>
                  <a:cubicBezTo>
                    <a:pt x="3215" y="6919"/>
                    <a:pt x="7967" y="6865"/>
                    <a:pt x="7967" y="6865"/>
                  </a:cubicBezTo>
                  <a:cubicBezTo>
                    <a:pt x="9861" y="6865"/>
                    <a:pt x="11400" y="5330"/>
                    <a:pt x="11400" y="3433"/>
                  </a:cubicBezTo>
                  <a:cubicBezTo>
                    <a:pt x="11400" y="1540"/>
                    <a:pt x="9861" y="1"/>
                    <a:pt x="7967"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6" name="Google Shape;1176;p51"/>
            <p:cNvSpPr/>
            <p:nvPr/>
          </p:nvSpPr>
          <p:spPr>
            <a:xfrm>
              <a:off x="3893470" y="1951743"/>
              <a:ext cx="431577" cy="347114"/>
            </a:xfrm>
            <a:custGeom>
              <a:avLst/>
              <a:gdLst/>
              <a:ahLst/>
              <a:cxnLst/>
              <a:rect l="l" t="t" r="r" b="b"/>
              <a:pathLst>
                <a:path w="7828" h="6296" extrusionOk="0">
                  <a:moveTo>
                    <a:pt x="2359" y="0"/>
                  </a:moveTo>
                  <a:cubicBezTo>
                    <a:pt x="1056" y="0"/>
                    <a:pt x="0" y="1056"/>
                    <a:pt x="0" y="2355"/>
                  </a:cubicBezTo>
                  <a:cubicBezTo>
                    <a:pt x="0" y="3658"/>
                    <a:pt x="1056" y="4710"/>
                    <a:pt x="2359" y="4710"/>
                  </a:cubicBezTo>
                  <a:cubicBezTo>
                    <a:pt x="2359" y="4710"/>
                    <a:pt x="5619" y="4749"/>
                    <a:pt x="5798" y="4774"/>
                  </a:cubicBezTo>
                  <a:cubicBezTo>
                    <a:pt x="7229" y="4989"/>
                    <a:pt x="7827" y="6295"/>
                    <a:pt x="7827" y="6295"/>
                  </a:cubicBezTo>
                  <a:cubicBezTo>
                    <a:pt x="7827" y="6295"/>
                    <a:pt x="7809" y="3633"/>
                    <a:pt x="7809" y="2341"/>
                  </a:cubicBezTo>
                  <a:cubicBezTo>
                    <a:pt x="7809" y="1049"/>
                    <a:pt x="6761" y="0"/>
                    <a:pt x="5469"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7" name="Google Shape;1177;p51"/>
            <p:cNvSpPr/>
            <p:nvPr/>
          </p:nvSpPr>
          <p:spPr>
            <a:xfrm>
              <a:off x="3573813" y="2255413"/>
              <a:ext cx="751235" cy="604197"/>
            </a:xfrm>
            <a:custGeom>
              <a:avLst/>
              <a:gdLst/>
              <a:ahLst/>
              <a:cxnLst/>
              <a:rect l="l" t="t" r="r" b="b"/>
              <a:pathLst>
                <a:path w="13626" h="10959" extrusionOk="0">
                  <a:moveTo>
                    <a:pt x="4102" y="0"/>
                  </a:moveTo>
                  <a:cubicBezTo>
                    <a:pt x="1836" y="0"/>
                    <a:pt x="0" y="1836"/>
                    <a:pt x="0" y="4101"/>
                  </a:cubicBezTo>
                  <a:cubicBezTo>
                    <a:pt x="0" y="6367"/>
                    <a:pt x="1836" y="8203"/>
                    <a:pt x="4102" y="8203"/>
                  </a:cubicBezTo>
                  <a:cubicBezTo>
                    <a:pt x="4102" y="8203"/>
                    <a:pt x="9781" y="8267"/>
                    <a:pt x="10096" y="8314"/>
                  </a:cubicBezTo>
                  <a:cubicBezTo>
                    <a:pt x="12587" y="8686"/>
                    <a:pt x="13625" y="10958"/>
                    <a:pt x="13625" y="10958"/>
                  </a:cubicBezTo>
                  <a:cubicBezTo>
                    <a:pt x="13625" y="10958"/>
                    <a:pt x="13593" y="6327"/>
                    <a:pt x="13593" y="4076"/>
                  </a:cubicBezTo>
                  <a:cubicBezTo>
                    <a:pt x="13593" y="1825"/>
                    <a:pt x="11768" y="0"/>
                    <a:pt x="9517" y="0"/>
                  </a:cubicBezTo>
                  <a:close/>
                </a:path>
              </a:pathLst>
            </a:custGeom>
            <a:solidFill>
              <a:srgbClr val="CC4A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8" name="Google Shape;1178;p51"/>
            <p:cNvSpPr/>
            <p:nvPr/>
          </p:nvSpPr>
          <p:spPr>
            <a:xfrm>
              <a:off x="3573813" y="2767593"/>
              <a:ext cx="751235" cy="604252"/>
            </a:xfrm>
            <a:custGeom>
              <a:avLst/>
              <a:gdLst/>
              <a:ahLst/>
              <a:cxnLst/>
              <a:rect l="l" t="t" r="r" b="b"/>
              <a:pathLst>
                <a:path w="13626" h="10960" extrusionOk="0">
                  <a:moveTo>
                    <a:pt x="4102" y="1"/>
                  </a:moveTo>
                  <a:cubicBezTo>
                    <a:pt x="1836" y="1"/>
                    <a:pt x="0" y="1837"/>
                    <a:pt x="0" y="4102"/>
                  </a:cubicBezTo>
                  <a:cubicBezTo>
                    <a:pt x="0" y="6364"/>
                    <a:pt x="1836" y="8200"/>
                    <a:pt x="4102" y="8200"/>
                  </a:cubicBezTo>
                  <a:cubicBezTo>
                    <a:pt x="4102" y="8200"/>
                    <a:pt x="9781" y="8268"/>
                    <a:pt x="10096" y="8314"/>
                  </a:cubicBezTo>
                  <a:cubicBezTo>
                    <a:pt x="12587" y="8683"/>
                    <a:pt x="13625" y="10959"/>
                    <a:pt x="13625" y="10959"/>
                  </a:cubicBezTo>
                  <a:cubicBezTo>
                    <a:pt x="13625" y="10959"/>
                    <a:pt x="13593" y="6325"/>
                    <a:pt x="13593" y="4073"/>
                  </a:cubicBezTo>
                  <a:cubicBezTo>
                    <a:pt x="13593" y="1822"/>
                    <a:pt x="11768" y="1"/>
                    <a:pt x="9517" y="1"/>
                  </a:cubicBezTo>
                  <a:close/>
                </a:path>
              </a:pathLst>
            </a:custGeom>
            <a:solidFill>
              <a:schemeClr val="accent1">
                <a:lumMod val="60000"/>
                <a:lumOff val="4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9" name="Google Shape;1179;p51"/>
            <p:cNvSpPr/>
            <p:nvPr/>
          </p:nvSpPr>
          <p:spPr>
            <a:xfrm>
              <a:off x="4339547" y="2768806"/>
              <a:ext cx="946184" cy="761270"/>
            </a:xfrm>
            <a:custGeom>
              <a:avLst/>
              <a:gdLst/>
              <a:ahLst/>
              <a:cxnLst/>
              <a:rect l="l" t="t" r="r" b="b"/>
              <a:pathLst>
                <a:path w="17162" h="13808" extrusionOk="0">
                  <a:moveTo>
                    <a:pt x="5172" y="0"/>
                  </a:moveTo>
                  <a:cubicBezTo>
                    <a:pt x="2338" y="0"/>
                    <a:pt x="40" y="2298"/>
                    <a:pt x="40" y="5136"/>
                  </a:cubicBezTo>
                  <a:cubicBezTo>
                    <a:pt x="40" y="7970"/>
                    <a:pt x="1" y="13807"/>
                    <a:pt x="1" y="13807"/>
                  </a:cubicBezTo>
                  <a:cubicBezTo>
                    <a:pt x="1" y="13807"/>
                    <a:pt x="1307" y="10944"/>
                    <a:pt x="4446" y="10475"/>
                  </a:cubicBezTo>
                  <a:cubicBezTo>
                    <a:pt x="4843" y="10415"/>
                    <a:pt x="11994" y="10336"/>
                    <a:pt x="11994" y="10336"/>
                  </a:cubicBezTo>
                  <a:cubicBezTo>
                    <a:pt x="14846" y="10336"/>
                    <a:pt x="17161" y="8020"/>
                    <a:pt x="17161" y="5168"/>
                  </a:cubicBezTo>
                  <a:cubicBezTo>
                    <a:pt x="17161" y="2316"/>
                    <a:pt x="14846" y="0"/>
                    <a:pt x="11994" y="0"/>
                  </a:cubicBezTo>
                  <a:close/>
                </a:path>
              </a:pathLst>
            </a:custGeom>
            <a:solidFill>
              <a:srgbClr val="339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180" name="Google Shape;1180;p51"/>
          <p:cNvSpPr/>
          <p:nvPr/>
        </p:nvSpPr>
        <p:spPr>
          <a:xfrm>
            <a:off x="13459557" y="5299145"/>
            <a:ext cx="788574" cy="788635"/>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181" name="Google Shape;1181;p51"/>
          <p:cNvGrpSpPr/>
          <p:nvPr/>
        </p:nvGrpSpPr>
        <p:grpSpPr>
          <a:xfrm>
            <a:off x="10092568" y="5600674"/>
            <a:ext cx="791911" cy="786350"/>
            <a:chOff x="-63250675" y="3744075"/>
            <a:chExt cx="320350" cy="318100"/>
          </a:xfrm>
        </p:grpSpPr>
        <p:sp>
          <p:nvSpPr>
            <p:cNvPr id="1182" name="Google Shape;1182;p5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3" name="Google Shape;1183;p5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4" name="Google Shape;1184;p5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185" name="Google Shape;1185;p51"/>
          <p:cNvGrpSpPr/>
          <p:nvPr/>
        </p:nvGrpSpPr>
        <p:grpSpPr>
          <a:xfrm>
            <a:off x="8812627" y="7297756"/>
            <a:ext cx="784680" cy="779181"/>
            <a:chOff x="-64781025" y="3361050"/>
            <a:chExt cx="317425" cy="315200"/>
          </a:xfrm>
        </p:grpSpPr>
        <p:sp>
          <p:nvSpPr>
            <p:cNvPr id="1186" name="Google Shape;1186;p5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7" name="Google Shape;1187;p5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8" name="Google Shape;1188;p5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9" name="Google Shape;1189;p5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190" name="Google Shape;1190;p51"/>
          <p:cNvSpPr/>
          <p:nvPr/>
        </p:nvSpPr>
        <p:spPr>
          <a:xfrm>
            <a:off x="14702584" y="9873182"/>
            <a:ext cx="784680" cy="780786"/>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FFFFFF"/>
              </a:solidFill>
              <a:latin typeface="Arial"/>
              <a:cs typeface="Arial"/>
              <a:sym typeface="Arial"/>
            </a:endParaRPr>
          </a:p>
        </p:txBody>
      </p:sp>
      <p:sp>
        <p:nvSpPr>
          <p:cNvPr id="1191" name="Google Shape;1191;p51"/>
          <p:cNvSpPr/>
          <p:nvPr/>
        </p:nvSpPr>
        <p:spPr>
          <a:xfrm>
            <a:off x="14034679" y="7269233"/>
            <a:ext cx="667877" cy="784680"/>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192" name="Google Shape;1192;p51"/>
          <p:cNvGrpSpPr/>
          <p:nvPr/>
        </p:nvGrpSpPr>
        <p:grpSpPr>
          <a:xfrm>
            <a:off x="8871474" y="9538051"/>
            <a:ext cx="782766" cy="784742"/>
            <a:chOff x="-61784125" y="3377700"/>
            <a:chExt cx="316650" cy="317450"/>
          </a:xfrm>
        </p:grpSpPr>
        <p:sp>
          <p:nvSpPr>
            <p:cNvPr id="1193" name="Google Shape;1193;p5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4" name="Google Shape;1194;p5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5" name="Google Shape;1195;p5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6" name="Google Shape;1196;p5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7" name="Google Shape;1197;p5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8" name="Google Shape;1198;p5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9" name="Google Shape;1199;p5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3" name="Title 2">
            <a:extLst>
              <a:ext uri="{FF2B5EF4-FFF2-40B4-BE49-F238E27FC236}">
                <a16:creationId xmlns:a16="http://schemas.microsoft.com/office/drawing/2014/main" id="{438532FD-5238-417A-A5B0-C9D1F0FEF94F}"/>
              </a:ext>
            </a:extLst>
          </p:cNvPr>
          <p:cNvSpPr>
            <a:spLocks noGrp="1"/>
          </p:cNvSpPr>
          <p:nvPr>
            <p:ph type="title"/>
          </p:nvPr>
        </p:nvSpPr>
        <p:spPr/>
        <p:txBody>
          <a:bodyPr/>
          <a:lstStyle/>
          <a:p>
            <a:r>
              <a:rPr lang="en-US" dirty="0"/>
              <a:t>TITLE HERE</a:t>
            </a:r>
          </a:p>
        </p:txBody>
      </p:sp>
      <p:sp>
        <p:nvSpPr>
          <p:cNvPr id="45" name="Google Shape;347;p41">
            <a:extLst>
              <a:ext uri="{FF2B5EF4-FFF2-40B4-BE49-F238E27FC236}">
                <a16:creationId xmlns:a16="http://schemas.microsoft.com/office/drawing/2014/main" id="{59D3813C-9D52-4FBB-9DE6-1FCE8C31A1F3}"/>
              </a:ext>
            </a:extLst>
          </p:cNvPr>
          <p:cNvSpPr txBox="1"/>
          <p:nvPr/>
        </p:nvSpPr>
        <p:spPr>
          <a:xfrm>
            <a:off x="1302713" y="10611434"/>
            <a:ext cx="5444626" cy="1472814"/>
          </a:xfrm>
          <a:prstGeom prst="rect">
            <a:avLst/>
          </a:prstGeom>
          <a:noFill/>
          <a:ln>
            <a:noFill/>
          </a:ln>
        </p:spPr>
        <p:txBody>
          <a:bodyPr spcFirstLastPara="1" wrap="square" lIns="243828" tIns="243828" rIns="243828" bIns="243828" anchor="t" anchorCtr="0">
            <a:noAutofit/>
          </a:bodyPr>
          <a:lstStyle/>
          <a:p>
            <a:pPr algn="r" defTabSz="2438674">
              <a:buClr>
                <a:srgbClr val="000000"/>
              </a:buClr>
              <a:buSzPts val="1100"/>
            </a:pPr>
            <a:r>
              <a:rPr lang="en-US" sz="2400" dirty="0">
                <a:solidFill>
                  <a:srgbClr val="272E3A"/>
                </a:solidFill>
                <a:latin typeface="Montserrat Light"/>
              </a:rPr>
              <a:t>simply dummy text of the printing and typesetting</a:t>
            </a:r>
            <a:endParaRPr sz="3200" kern="0" dirty="0">
              <a:solidFill>
                <a:srgbClr val="272E3A"/>
              </a:solidFill>
              <a:latin typeface="Montserrat"/>
              <a:ea typeface="Montserrat"/>
              <a:cs typeface="Montserrat"/>
              <a:sym typeface="Montserrat"/>
            </a:endParaRPr>
          </a:p>
        </p:txBody>
      </p:sp>
      <p:sp>
        <p:nvSpPr>
          <p:cNvPr id="4" name="Rectangle 3">
            <a:extLst>
              <a:ext uri="{FF2B5EF4-FFF2-40B4-BE49-F238E27FC236}">
                <a16:creationId xmlns:a16="http://schemas.microsoft.com/office/drawing/2014/main" id="{0C29638C-EDE6-40B9-B23B-9FFFDDEC07DD}"/>
              </a:ext>
            </a:extLst>
          </p:cNvPr>
          <p:cNvSpPr/>
          <p:nvPr/>
        </p:nvSpPr>
        <p:spPr>
          <a:xfrm>
            <a:off x="2062323" y="10148142"/>
            <a:ext cx="4599686" cy="461718"/>
          </a:xfrm>
          <a:prstGeom prst="rect">
            <a:avLst/>
          </a:prstGeom>
        </p:spPr>
        <p:txBody>
          <a:bodyPr wrap="square">
            <a:spAutoFit/>
          </a:bodyPr>
          <a:lstStyle/>
          <a:p>
            <a:pPr algn="r" defTabSz="457246"/>
            <a:r>
              <a:rPr lang="en-US" sz="2400" b="1" dirty="0">
                <a:solidFill>
                  <a:srgbClr val="272E3A"/>
                </a:solidFill>
                <a:latin typeface="Montserrat Light"/>
              </a:rPr>
              <a:t>Lorem Ipsum</a:t>
            </a:r>
            <a:r>
              <a:rPr lang="en-US" sz="2400" dirty="0">
                <a:solidFill>
                  <a:srgbClr val="272E3A"/>
                </a:solidFill>
                <a:latin typeface="Montserrat Light"/>
              </a:rPr>
              <a:t>  </a:t>
            </a:r>
          </a:p>
        </p:txBody>
      </p:sp>
      <p:sp>
        <p:nvSpPr>
          <p:cNvPr id="49" name="Google Shape;347;p41">
            <a:extLst>
              <a:ext uri="{FF2B5EF4-FFF2-40B4-BE49-F238E27FC236}">
                <a16:creationId xmlns:a16="http://schemas.microsoft.com/office/drawing/2014/main" id="{03E3088E-4FA4-44C3-B77F-FC45A100AE30}"/>
              </a:ext>
            </a:extLst>
          </p:cNvPr>
          <p:cNvSpPr txBox="1"/>
          <p:nvPr/>
        </p:nvSpPr>
        <p:spPr>
          <a:xfrm>
            <a:off x="1302713" y="7804716"/>
            <a:ext cx="5444626" cy="1472814"/>
          </a:xfrm>
          <a:prstGeom prst="rect">
            <a:avLst/>
          </a:prstGeom>
          <a:noFill/>
          <a:ln>
            <a:noFill/>
          </a:ln>
        </p:spPr>
        <p:txBody>
          <a:bodyPr spcFirstLastPara="1" wrap="square" lIns="243828" tIns="243828" rIns="243828" bIns="243828" anchor="t" anchorCtr="0">
            <a:noAutofit/>
          </a:bodyPr>
          <a:lstStyle/>
          <a:p>
            <a:pPr algn="r" defTabSz="2438674">
              <a:buClr>
                <a:srgbClr val="000000"/>
              </a:buClr>
              <a:buSzPts val="1100"/>
            </a:pPr>
            <a:r>
              <a:rPr lang="en-US" sz="2400" dirty="0">
                <a:solidFill>
                  <a:srgbClr val="272E3A"/>
                </a:solidFill>
                <a:latin typeface="Montserrat Light"/>
              </a:rPr>
              <a:t>simply dummy text of the printing and typesetting</a:t>
            </a:r>
            <a:endParaRPr sz="3200" kern="0" dirty="0">
              <a:solidFill>
                <a:srgbClr val="272E3A"/>
              </a:solidFill>
              <a:latin typeface="Montserrat"/>
              <a:ea typeface="Montserrat"/>
              <a:cs typeface="Montserrat"/>
              <a:sym typeface="Montserrat"/>
            </a:endParaRPr>
          </a:p>
        </p:txBody>
      </p:sp>
      <p:sp>
        <p:nvSpPr>
          <p:cNvPr id="50" name="Rectangle 49">
            <a:extLst>
              <a:ext uri="{FF2B5EF4-FFF2-40B4-BE49-F238E27FC236}">
                <a16:creationId xmlns:a16="http://schemas.microsoft.com/office/drawing/2014/main" id="{FCB364EF-5AAE-4503-88EE-BCAE5DB124B4}"/>
              </a:ext>
            </a:extLst>
          </p:cNvPr>
          <p:cNvSpPr/>
          <p:nvPr/>
        </p:nvSpPr>
        <p:spPr>
          <a:xfrm>
            <a:off x="2062323" y="7341425"/>
            <a:ext cx="4599686" cy="461718"/>
          </a:xfrm>
          <a:prstGeom prst="rect">
            <a:avLst/>
          </a:prstGeom>
        </p:spPr>
        <p:txBody>
          <a:bodyPr wrap="square">
            <a:spAutoFit/>
          </a:bodyPr>
          <a:lstStyle/>
          <a:p>
            <a:pPr algn="r" defTabSz="457246"/>
            <a:r>
              <a:rPr lang="en-US" sz="2400" b="1" dirty="0">
                <a:solidFill>
                  <a:srgbClr val="272E3A"/>
                </a:solidFill>
                <a:latin typeface="Montserrat Light"/>
              </a:rPr>
              <a:t>Lorem Ipsum</a:t>
            </a:r>
            <a:r>
              <a:rPr lang="en-US" sz="2400" dirty="0">
                <a:solidFill>
                  <a:srgbClr val="272E3A"/>
                </a:solidFill>
                <a:latin typeface="Montserrat Light"/>
              </a:rPr>
              <a:t>  </a:t>
            </a:r>
          </a:p>
        </p:txBody>
      </p:sp>
      <p:sp>
        <p:nvSpPr>
          <p:cNvPr id="51" name="Google Shape;347;p41">
            <a:extLst>
              <a:ext uri="{FF2B5EF4-FFF2-40B4-BE49-F238E27FC236}">
                <a16:creationId xmlns:a16="http://schemas.microsoft.com/office/drawing/2014/main" id="{214654CE-9496-4597-818D-266DE04CE27D}"/>
              </a:ext>
            </a:extLst>
          </p:cNvPr>
          <p:cNvSpPr txBox="1"/>
          <p:nvPr/>
        </p:nvSpPr>
        <p:spPr>
          <a:xfrm>
            <a:off x="1302713" y="4977528"/>
            <a:ext cx="5444626" cy="1130895"/>
          </a:xfrm>
          <a:prstGeom prst="rect">
            <a:avLst/>
          </a:prstGeom>
          <a:noFill/>
          <a:ln>
            <a:noFill/>
          </a:ln>
        </p:spPr>
        <p:txBody>
          <a:bodyPr spcFirstLastPara="1" wrap="square" lIns="243828" tIns="243828" rIns="243828" bIns="243828" anchor="t" anchorCtr="0">
            <a:noAutofit/>
          </a:bodyPr>
          <a:lstStyle/>
          <a:p>
            <a:pPr algn="r" defTabSz="2438674">
              <a:buClr>
                <a:srgbClr val="000000"/>
              </a:buClr>
              <a:buSzPts val="1100"/>
            </a:pPr>
            <a:r>
              <a:rPr lang="en-US" sz="2400" dirty="0">
                <a:solidFill>
                  <a:srgbClr val="272E3A"/>
                </a:solidFill>
                <a:latin typeface="Montserrat Light"/>
              </a:rPr>
              <a:t>simply dummy text of the printing and typesetting</a:t>
            </a:r>
            <a:endParaRPr sz="3200" kern="0" dirty="0">
              <a:solidFill>
                <a:srgbClr val="272E3A"/>
              </a:solidFill>
              <a:latin typeface="Montserrat"/>
              <a:ea typeface="Montserrat"/>
              <a:cs typeface="Montserrat"/>
              <a:sym typeface="Montserrat"/>
            </a:endParaRPr>
          </a:p>
        </p:txBody>
      </p:sp>
      <p:sp>
        <p:nvSpPr>
          <p:cNvPr id="52" name="Rectangle 51">
            <a:extLst>
              <a:ext uri="{FF2B5EF4-FFF2-40B4-BE49-F238E27FC236}">
                <a16:creationId xmlns:a16="http://schemas.microsoft.com/office/drawing/2014/main" id="{A23B8493-44A6-49D9-BFBD-666F7A809A91}"/>
              </a:ext>
            </a:extLst>
          </p:cNvPr>
          <p:cNvSpPr/>
          <p:nvPr/>
        </p:nvSpPr>
        <p:spPr>
          <a:xfrm>
            <a:off x="2062323" y="4514237"/>
            <a:ext cx="4599686" cy="461718"/>
          </a:xfrm>
          <a:prstGeom prst="rect">
            <a:avLst/>
          </a:prstGeom>
        </p:spPr>
        <p:txBody>
          <a:bodyPr wrap="square">
            <a:spAutoFit/>
          </a:bodyPr>
          <a:lstStyle/>
          <a:p>
            <a:pPr algn="r" defTabSz="457246"/>
            <a:r>
              <a:rPr lang="en-US" sz="2400" b="1" dirty="0">
                <a:solidFill>
                  <a:srgbClr val="272E3A"/>
                </a:solidFill>
                <a:latin typeface="Montserrat Light"/>
              </a:rPr>
              <a:t>Lorem Ipsum</a:t>
            </a:r>
            <a:r>
              <a:rPr lang="en-US" sz="2400" dirty="0">
                <a:solidFill>
                  <a:srgbClr val="272E3A"/>
                </a:solidFill>
                <a:latin typeface="Montserrat Light"/>
              </a:rPr>
              <a:t>  </a:t>
            </a:r>
          </a:p>
        </p:txBody>
      </p:sp>
      <p:sp>
        <p:nvSpPr>
          <p:cNvPr id="53" name="Google Shape;347;p41">
            <a:extLst>
              <a:ext uri="{FF2B5EF4-FFF2-40B4-BE49-F238E27FC236}">
                <a16:creationId xmlns:a16="http://schemas.microsoft.com/office/drawing/2014/main" id="{041FE976-D8B3-48A9-BE94-3330A398323D}"/>
              </a:ext>
            </a:extLst>
          </p:cNvPr>
          <p:cNvSpPr txBox="1"/>
          <p:nvPr/>
        </p:nvSpPr>
        <p:spPr>
          <a:xfrm>
            <a:off x="17265778" y="5006531"/>
            <a:ext cx="5444626" cy="1130895"/>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dirty="0">
                <a:solidFill>
                  <a:srgbClr val="272E3A"/>
                </a:solidFill>
                <a:latin typeface="Montserrat Light"/>
              </a:rPr>
              <a:t>simply dummy text of the printing and typesetting</a:t>
            </a:r>
            <a:endParaRPr sz="3200" kern="0" dirty="0">
              <a:solidFill>
                <a:srgbClr val="272E3A"/>
              </a:solidFill>
              <a:latin typeface="Montserrat"/>
              <a:ea typeface="Montserrat"/>
              <a:cs typeface="Montserrat"/>
              <a:sym typeface="Montserrat"/>
            </a:endParaRPr>
          </a:p>
        </p:txBody>
      </p:sp>
      <p:sp>
        <p:nvSpPr>
          <p:cNvPr id="54" name="Rectangle 53">
            <a:extLst>
              <a:ext uri="{FF2B5EF4-FFF2-40B4-BE49-F238E27FC236}">
                <a16:creationId xmlns:a16="http://schemas.microsoft.com/office/drawing/2014/main" id="{B043ECE6-5CD4-4B23-8772-3A672FA79236}"/>
              </a:ext>
            </a:extLst>
          </p:cNvPr>
          <p:cNvSpPr/>
          <p:nvPr/>
        </p:nvSpPr>
        <p:spPr>
          <a:xfrm>
            <a:off x="17451754" y="4647086"/>
            <a:ext cx="4834924" cy="461718"/>
          </a:xfrm>
          <a:prstGeom prst="rect">
            <a:avLst/>
          </a:prstGeom>
        </p:spPr>
        <p:txBody>
          <a:bodyPr wrap="square">
            <a:spAutoFit/>
          </a:bodyPr>
          <a:lstStyle/>
          <a:p>
            <a:pPr defTabSz="457246"/>
            <a:r>
              <a:rPr lang="en-US" sz="2400" b="1" dirty="0">
                <a:solidFill>
                  <a:srgbClr val="272E3A"/>
                </a:solidFill>
                <a:latin typeface="Montserrat Light"/>
              </a:rPr>
              <a:t>Lorem Ipsum</a:t>
            </a:r>
            <a:r>
              <a:rPr lang="en-US" sz="2400" dirty="0">
                <a:solidFill>
                  <a:srgbClr val="272E3A"/>
                </a:solidFill>
                <a:latin typeface="Montserrat Light"/>
              </a:rPr>
              <a:t>  </a:t>
            </a:r>
          </a:p>
        </p:txBody>
      </p:sp>
      <p:sp>
        <p:nvSpPr>
          <p:cNvPr id="58" name="Google Shape;347;p41">
            <a:extLst>
              <a:ext uri="{FF2B5EF4-FFF2-40B4-BE49-F238E27FC236}">
                <a16:creationId xmlns:a16="http://schemas.microsoft.com/office/drawing/2014/main" id="{14BA2441-9935-45E4-A91A-3A8208C9A1C3}"/>
              </a:ext>
            </a:extLst>
          </p:cNvPr>
          <p:cNvSpPr txBox="1"/>
          <p:nvPr/>
        </p:nvSpPr>
        <p:spPr>
          <a:xfrm>
            <a:off x="17265778" y="7627424"/>
            <a:ext cx="5444626" cy="1130895"/>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dirty="0">
                <a:solidFill>
                  <a:srgbClr val="272E3A"/>
                </a:solidFill>
                <a:latin typeface="Montserrat Light"/>
              </a:rPr>
              <a:t>simply dummy text of the printing and typesetting</a:t>
            </a:r>
            <a:endParaRPr sz="3200" kern="0" dirty="0">
              <a:solidFill>
                <a:srgbClr val="272E3A"/>
              </a:solidFill>
              <a:latin typeface="Montserrat"/>
              <a:ea typeface="Montserrat"/>
              <a:cs typeface="Montserrat"/>
              <a:sym typeface="Montserrat"/>
            </a:endParaRPr>
          </a:p>
        </p:txBody>
      </p:sp>
      <p:sp>
        <p:nvSpPr>
          <p:cNvPr id="59" name="Rectangle 58">
            <a:extLst>
              <a:ext uri="{FF2B5EF4-FFF2-40B4-BE49-F238E27FC236}">
                <a16:creationId xmlns:a16="http://schemas.microsoft.com/office/drawing/2014/main" id="{320CAC88-C4BD-47B0-A288-E8DC3DD29B58}"/>
              </a:ext>
            </a:extLst>
          </p:cNvPr>
          <p:cNvSpPr/>
          <p:nvPr/>
        </p:nvSpPr>
        <p:spPr>
          <a:xfrm>
            <a:off x="17451754" y="7267979"/>
            <a:ext cx="4834924" cy="461718"/>
          </a:xfrm>
          <a:prstGeom prst="rect">
            <a:avLst/>
          </a:prstGeom>
        </p:spPr>
        <p:txBody>
          <a:bodyPr wrap="square">
            <a:spAutoFit/>
          </a:bodyPr>
          <a:lstStyle/>
          <a:p>
            <a:pPr defTabSz="457246"/>
            <a:r>
              <a:rPr lang="en-US" sz="2400" b="1" dirty="0">
                <a:solidFill>
                  <a:srgbClr val="272E3A"/>
                </a:solidFill>
                <a:latin typeface="Montserrat Light"/>
              </a:rPr>
              <a:t>Lorem Ipsum</a:t>
            </a:r>
            <a:r>
              <a:rPr lang="en-US" sz="2400" dirty="0">
                <a:solidFill>
                  <a:srgbClr val="272E3A"/>
                </a:solidFill>
                <a:latin typeface="Montserrat Light"/>
              </a:rPr>
              <a:t>  </a:t>
            </a:r>
          </a:p>
        </p:txBody>
      </p:sp>
      <p:sp>
        <p:nvSpPr>
          <p:cNvPr id="60" name="Google Shape;347;p41">
            <a:extLst>
              <a:ext uri="{FF2B5EF4-FFF2-40B4-BE49-F238E27FC236}">
                <a16:creationId xmlns:a16="http://schemas.microsoft.com/office/drawing/2014/main" id="{66681517-EF96-4E17-8A18-072A3A6AA99D}"/>
              </a:ext>
            </a:extLst>
          </p:cNvPr>
          <p:cNvSpPr txBox="1"/>
          <p:nvPr/>
        </p:nvSpPr>
        <p:spPr>
          <a:xfrm>
            <a:off x="17265778" y="10112221"/>
            <a:ext cx="5444626" cy="1130895"/>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dirty="0">
                <a:solidFill>
                  <a:srgbClr val="272E3A"/>
                </a:solidFill>
                <a:latin typeface="Montserrat Light"/>
              </a:rPr>
              <a:t>simply dummy text of the printing and typesetting</a:t>
            </a:r>
            <a:endParaRPr sz="3200" kern="0" dirty="0">
              <a:solidFill>
                <a:srgbClr val="272E3A"/>
              </a:solidFill>
              <a:latin typeface="Montserrat"/>
              <a:ea typeface="Montserrat"/>
              <a:cs typeface="Montserrat"/>
              <a:sym typeface="Montserrat"/>
            </a:endParaRPr>
          </a:p>
        </p:txBody>
      </p:sp>
      <p:sp>
        <p:nvSpPr>
          <p:cNvPr id="61" name="Rectangle 60">
            <a:extLst>
              <a:ext uri="{FF2B5EF4-FFF2-40B4-BE49-F238E27FC236}">
                <a16:creationId xmlns:a16="http://schemas.microsoft.com/office/drawing/2014/main" id="{F34B80B0-ACC3-4542-8925-B27D0A67F537}"/>
              </a:ext>
            </a:extLst>
          </p:cNvPr>
          <p:cNvSpPr/>
          <p:nvPr/>
        </p:nvSpPr>
        <p:spPr>
          <a:xfrm>
            <a:off x="17451754" y="9752777"/>
            <a:ext cx="4834924" cy="461718"/>
          </a:xfrm>
          <a:prstGeom prst="rect">
            <a:avLst/>
          </a:prstGeom>
        </p:spPr>
        <p:txBody>
          <a:bodyPr wrap="square">
            <a:spAutoFit/>
          </a:bodyPr>
          <a:lstStyle/>
          <a:p>
            <a:pPr defTabSz="457246"/>
            <a:r>
              <a:rPr lang="en-US" sz="2400" b="1" dirty="0">
                <a:solidFill>
                  <a:srgbClr val="272E3A"/>
                </a:solidFill>
                <a:latin typeface="Montserrat Light"/>
              </a:rPr>
              <a:t>Lorem Ipsum</a:t>
            </a:r>
            <a:r>
              <a:rPr lang="en-US" sz="2400" dirty="0">
                <a:solidFill>
                  <a:srgbClr val="272E3A"/>
                </a:solidFill>
                <a:latin typeface="Montserrat Light"/>
              </a:rPr>
              <a:t>  </a:t>
            </a: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Google Shape;1964;p51">
            <a:extLst>
              <a:ext uri="{FF2B5EF4-FFF2-40B4-BE49-F238E27FC236}">
                <a16:creationId xmlns:a16="http://schemas.microsoft.com/office/drawing/2014/main" id="{AAA3E518-6F7C-439E-97C3-702870A81FD1}"/>
              </a:ext>
            </a:extLst>
          </p:cNvPr>
          <p:cNvCxnSpPr/>
          <p:nvPr/>
        </p:nvCxnSpPr>
        <p:spPr>
          <a:xfrm rot="10800000">
            <a:off x="8263103" y="2914917"/>
            <a:ext cx="0" cy="2885134"/>
          </a:xfrm>
          <a:prstGeom prst="straightConnector1">
            <a:avLst/>
          </a:prstGeom>
          <a:noFill/>
          <a:ln w="28575" cap="flat" cmpd="sng">
            <a:solidFill>
              <a:schemeClr val="accent1"/>
            </a:solidFill>
            <a:prstDash val="solid"/>
            <a:round/>
            <a:headEnd type="none" w="med" len="med"/>
            <a:tailEnd type="none" w="med" len="med"/>
          </a:ln>
        </p:spPr>
      </p:cxnSp>
      <p:grpSp>
        <p:nvGrpSpPr>
          <p:cNvPr id="8" name="Google Shape;1966;p51">
            <a:extLst>
              <a:ext uri="{FF2B5EF4-FFF2-40B4-BE49-F238E27FC236}">
                <a16:creationId xmlns:a16="http://schemas.microsoft.com/office/drawing/2014/main" id="{D211817A-C033-4867-BA95-4FE7057CD03B}"/>
              </a:ext>
            </a:extLst>
          </p:cNvPr>
          <p:cNvGrpSpPr/>
          <p:nvPr/>
        </p:nvGrpSpPr>
        <p:grpSpPr>
          <a:xfrm flipH="1">
            <a:off x="3376234" y="4405056"/>
            <a:ext cx="5849744" cy="4306421"/>
            <a:chOff x="3928175" y="530725"/>
            <a:chExt cx="3456350" cy="2521425"/>
          </a:xfrm>
        </p:grpSpPr>
        <p:sp>
          <p:nvSpPr>
            <p:cNvPr id="9" name="Google Shape;1967;p51">
              <a:extLst>
                <a:ext uri="{FF2B5EF4-FFF2-40B4-BE49-F238E27FC236}">
                  <a16:creationId xmlns:a16="http://schemas.microsoft.com/office/drawing/2014/main" id="{48C8B68D-02D5-469C-801D-529FF9229199}"/>
                </a:ext>
              </a:extLst>
            </p:cNvPr>
            <p:cNvSpPr/>
            <p:nvPr/>
          </p:nvSpPr>
          <p:spPr>
            <a:xfrm>
              <a:off x="3928175" y="530725"/>
              <a:ext cx="3451625" cy="2521425"/>
            </a:xfrm>
            <a:custGeom>
              <a:avLst/>
              <a:gdLst/>
              <a:ahLst/>
              <a:cxnLst/>
              <a:rect l="l" t="t" r="r" b="b"/>
              <a:pathLst>
                <a:path w="138065" h="100857" extrusionOk="0">
                  <a:moveTo>
                    <a:pt x="63079" y="0"/>
                  </a:moveTo>
                  <a:cubicBezTo>
                    <a:pt x="62840" y="0"/>
                    <a:pt x="62596" y="52"/>
                    <a:pt x="62402" y="164"/>
                  </a:cubicBezTo>
                  <a:lnTo>
                    <a:pt x="335" y="35998"/>
                  </a:lnTo>
                  <a:cubicBezTo>
                    <a:pt x="99" y="36134"/>
                    <a:pt x="0" y="36332"/>
                    <a:pt x="75" y="36520"/>
                  </a:cubicBezTo>
                  <a:lnTo>
                    <a:pt x="135" y="57446"/>
                  </a:lnTo>
                  <a:lnTo>
                    <a:pt x="13565" y="90727"/>
                  </a:lnTo>
                  <a:cubicBezTo>
                    <a:pt x="14009" y="91832"/>
                    <a:pt x="15493" y="92694"/>
                    <a:pt x="17403" y="92955"/>
                  </a:cubicBezTo>
                  <a:lnTo>
                    <a:pt x="74810" y="100841"/>
                  </a:lnTo>
                  <a:cubicBezTo>
                    <a:pt x="74883" y="100851"/>
                    <a:pt x="74957" y="100856"/>
                    <a:pt x="75031" y="100856"/>
                  </a:cubicBezTo>
                  <a:cubicBezTo>
                    <a:pt x="75283" y="100856"/>
                    <a:pt x="75530" y="100799"/>
                    <a:pt x="75713" y="100693"/>
                  </a:cubicBezTo>
                  <a:lnTo>
                    <a:pt x="137778" y="64861"/>
                  </a:lnTo>
                  <a:cubicBezTo>
                    <a:pt x="137974" y="64746"/>
                    <a:pt x="138064" y="64605"/>
                    <a:pt x="138063" y="64465"/>
                  </a:cubicBezTo>
                  <a:lnTo>
                    <a:pt x="138005" y="43540"/>
                  </a:lnTo>
                  <a:cubicBezTo>
                    <a:pt x="138005" y="43543"/>
                    <a:pt x="138002" y="43548"/>
                    <a:pt x="138001" y="43552"/>
                  </a:cubicBezTo>
                  <a:lnTo>
                    <a:pt x="138001" y="43552"/>
                  </a:lnTo>
                  <a:cubicBezTo>
                    <a:pt x="138011" y="43306"/>
                    <a:pt x="137738" y="43063"/>
                    <a:pt x="137266" y="42998"/>
                  </a:cubicBezTo>
                  <a:lnTo>
                    <a:pt x="81009" y="35269"/>
                  </a:lnTo>
                  <a:cubicBezTo>
                    <a:pt x="79102" y="35008"/>
                    <a:pt x="77619" y="34145"/>
                    <a:pt x="77171" y="33040"/>
                  </a:cubicBezTo>
                  <a:lnTo>
                    <a:pt x="64017" y="428"/>
                  </a:lnTo>
                  <a:cubicBezTo>
                    <a:pt x="63907" y="159"/>
                    <a:pt x="63499" y="0"/>
                    <a:pt x="63079" y="0"/>
                  </a:cubicBezTo>
                  <a:close/>
                </a:path>
              </a:pathLst>
            </a:custGeom>
            <a:solidFill>
              <a:srgbClr val="FF66A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968;p51">
              <a:extLst>
                <a:ext uri="{FF2B5EF4-FFF2-40B4-BE49-F238E27FC236}">
                  <a16:creationId xmlns:a16="http://schemas.microsoft.com/office/drawing/2014/main" id="{0F51DB44-8EBC-4D6D-99BA-F695CDD8FE0B}"/>
                </a:ext>
              </a:extLst>
            </p:cNvPr>
            <p:cNvSpPr/>
            <p:nvPr/>
          </p:nvSpPr>
          <p:spPr>
            <a:xfrm>
              <a:off x="3930050" y="1443700"/>
              <a:ext cx="337275" cy="1355175"/>
            </a:xfrm>
            <a:custGeom>
              <a:avLst/>
              <a:gdLst/>
              <a:ahLst/>
              <a:cxnLst/>
              <a:rect l="l" t="t" r="r" b="b"/>
              <a:pathLst>
                <a:path w="13491" h="54207" extrusionOk="0">
                  <a:moveTo>
                    <a:pt x="0" y="1"/>
                  </a:moveTo>
                  <a:lnTo>
                    <a:pt x="60" y="20927"/>
                  </a:lnTo>
                  <a:lnTo>
                    <a:pt x="13490" y="54206"/>
                  </a:lnTo>
                  <a:lnTo>
                    <a:pt x="13431" y="33280"/>
                  </a:lnTo>
                  <a:lnTo>
                    <a:pt x="0" y="1"/>
                  </a:lnTo>
                  <a:close/>
                </a:path>
              </a:pathLst>
            </a:custGeom>
            <a:solidFill>
              <a:srgbClr val="FFE5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969;p51">
              <a:extLst>
                <a:ext uri="{FF2B5EF4-FFF2-40B4-BE49-F238E27FC236}">
                  <a16:creationId xmlns:a16="http://schemas.microsoft.com/office/drawing/2014/main" id="{0783EC47-F744-4D8F-AB79-37D9D4624DB6}"/>
                </a:ext>
              </a:extLst>
            </p:cNvPr>
            <p:cNvSpPr/>
            <p:nvPr/>
          </p:nvSpPr>
          <p:spPr>
            <a:xfrm>
              <a:off x="4265800" y="2275675"/>
              <a:ext cx="1532650" cy="776150"/>
            </a:xfrm>
            <a:custGeom>
              <a:avLst/>
              <a:gdLst/>
              <a:ahLst/>
              <a:cxnLst/>
              <a:rect l="l" t="t" r="r" b="b"/>
              <a:pathLst>
                <a:path w="61306" h="31046" extrusionOk="0">
                  <a:moveTo>
                    <a:pt x="1" y="1"/>
                  </a:moveTo>
                  <a:lnTo>
                    <a:pt x="60" y="20927"/>
                  </a:lnTo>
                  <a:cubicBezTo>
                    <a:pt x="504" y="22034"/>
                    <a:pt x="1988" y="22896"/>
                    <a:pt x="3898" y="23157"/>
                  </a:cubicBezTo>
                  <a:lnTo>
                    <a:pt x="61305" y="31045"/>
                  </a:lnTo>
                  <a:lnTo>
                    <a:pt x="61305" y="31045"/>
                  </a:lnTo>
                  <a:lnTo>
                    <a:pt x="61246" y="10119"/>
                  </a:lnTo>
                  <a:lnTo>
                    <a:pt x="3838" y="2230"/>
                  </a:lnTo>
                  <a:cubicBezTo>
                    <a:pt x="1928" y="1969"/>
                    <a:pt x="446" y="1108"/>
                    <a:pt x="1" y="1"/>
                  </a:cubicBezTo>
                  <a:close/>
                </a:path>
              </a:pathLst>
            </a:custGeom>
            <a:solidFill>
              <a:srgbClr val="FFE5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1970;p51">
              <a:extLst>
                <a:ext uri="{FF2B5EF4-FFF2-40B4-BE49-F238E27FC236}">
                  <a16:creationId xmlns:a16="http://schemas.microsoft.com/office/drawing/2014/main" id="{C241884A-4165-46EE-A11B-28E2FB9F5214}"/>
                </a:ext>
              </a:extLst>
            </p:cNvPr>
            <p:cNvSpPr/>
            <p:nvPr/>
          </p:nvSpPr>
          <p:spPr>
            <a:xfrm>
              <a:off x="3928175" y="530725"/>
              <a:ext cx="3456350" cy="1998325"/>
            </a:xfrm>
            <a:custGeom>
              <a:avLst/>
              <a:gdLst/>
              <a:ahLst/>
              <a:cxnLst/>
              <a:rect l="l" t="t" r="r" b="b"/>
              <a:pathLst>
                <a:path w="138254" h="79933" extrusionOk="0">
                  <a:moveTo>
                    <a:pt x="63079" y="0"/>
                  </a:moveTo>
                  <a:cubicBezTo>
                    <a:pt x="62840" y="0"/>
                    <a:pt x="62596" y="52"/>
                    <a:pt x="62402" y="164"/>
                  </a:cubicBezTo>
                  <a:lnTo>
                    <a:pt x="336" y="35998"/>
                  </a:lnTo>
                  <a:cubicBezTo>
                    <a:pt x="99" y="36134"/>
                    <a:pt x="0" y="36332"/>
                    <a:pt x="75" y="36520"/>
                  </a:cubicBezTo>
                  <a:lnTo>
                    <a:pt x="13504" y="69799"/>
                  </a:lnTo>
                  <a:cubicBezTo>
                    <a:pt x="13951" y="70906"/>
                    <a:pt x="15433" y="71769"/>
                    <a:pt x="17342" y="72030"/>
                  </a:cubicBezTo>
                  <a:lnTo>
                    <a:pt x="74752" y="79918"/>
                  </a:lnTo>
                  <a:cubicBezTo>
                    <a:pt x="74824" y="79928"/>
                    <a:pt x="74896" y="79932"/>
                    <a:pt x="74967" y="79932"/>
                  </a:cubicBezTo>
                  <a:cubicBezTo>
                    <a:pt x="75221" y="79932"/>
                    <a:pt x="75470" y="79875"/>
                    <a:pt x="75655" y="79768"/>
                  </a:cubicBezTo>
                  <a:lnTo>
                    <a:pt x="137718" y="43934"/>
                  </a:lnTo>
                  <a:cubicBezTo>
                    <a:pt x="138254" y="43624"/>
                    <a:pt x="137998" y="43098"/>
                    <a:pt x="137266" y="42998"/>
                  </a:cubicBezTo>
                  <a:lnTo>
                    <a:pt x="81009" y="35269"/>
                  </a:lnTo>
                  <a:cubicBezTo>
                    <a:pt x="79102" y="35008"/>
                    <a:pt x="77619" y="34145"/>
                    <a:pt x="77171" y="33040"/>
                  </a:cubicBezTo>
                  <a:lnTo>
                    <a:pt x="64015" y="428"/>
                  </a:lnTo>
                  <a:cubicBezTo>
                    <a:pt x="63907" y="159"/>
                    <a:pt x="63499" y="0"/>
                    <a:pt x="63079"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1971;p51">
              <a:extLst>
                <a:ext uri="{FF2B5EF4-FFF2-40B4-BE49-F238E27FC236}">
                  <a16:creationId xmlns:a16="http://schemas.microsoft.com/office/drawing/2014/main" id="{9A8A3158-5268-427B-A5A5-6CA32453E24D}"/>
                </a:ext>
              </a:extLst>
            </p:cNvPr>
            <p:cNvSpPr/>
            <p:nvPr/>
          </p:nvSpPr>
          <p:spPr>
            <a:xfrm>
              <a:off x="5796925" y="1619175"/>
              <a:ext cx="1582875" cy="1432975"/>
            </a:xfrm>
            <a:custGeom>
              <a:avLst/>
              <a:gdLst/>
              <a:ahLst/>
              <a:cxnLst/>
              <a:rect l="l" t="t" r="r" b="b"/>
              <a:pathLst>
                <a:path w="63315" h="57319" extrusionOk="0">
                  <a:moveTo>
                    <a:pt x="63253" y="0"/>
                  </a:moveTo>
                  <a:cubicBezTo>
                    <a:pt x="63253" y="140"/>
                    <a:pt x="63164" y="282"/>
                    <a:pt x="62968" y="394"/>
                  </a:cubicBezTo>
                  <a:lnTo>
                    <a:pt x="903" y="36228"/>
                  </a:lnTo>
                  <a:cubicBezTo>
                    <a:pt x="722" y="36335"/>
                    <a:pt x="477" y="36393"/>
                    <a:pt x="226" y="36393"/>
                  </a:cubicBezTo>
                  <a:cubicBezTo>
                    <a:pt x="151" y="36393"/>
                    <a:pt x="75" y="36387"/>
                    <a:pt x="1" y="36377"/>
                  </a:cubicBezTo>
                  <a:lnTo>
                    <a:pt x="1" y="36377"/>
                  </a:lnTo>
                  <a:lnTo>
                    <a:pt x="60" y="57303"/>
                  </a:lnTo>
                  <a:cubicBezTo>
                    <a:pt x="134" y="57314"/>
                    <a:pt x="209" y="57319"/>
                    <a:pt x="284" y="57319"/>
                  </a:cubicBezTo>
                  <a:cubicBezTo>
                    <a:pt x="535" y="57319"/>
                    <a:pt x="781" y="57262"/>
                    <a:pt x="963" y="57155"/>
                  </a:cubicBezTo>
                  <a:lnTo>
                    <a:pt x="63028" y="21321"/>
                  </a:lnTo>
                  <a:cubicBezTo>
                    <a:pt x="63224" y="21208"/>
                    <a:pt x="63314" y="21067"/>
                    <a:pt x="63313" y="20927"/>
                  </a:cubicBezTo>
                  <a:lnTo>
                    <a:pt x="63253" y="0"/>
                  </a:lnTo>
                  <a:close/>
                </a:path>
              </a:pathLst>
            </a:custGeom>
            <a:solidFill>
              <a:srgbClr val="FFE5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4" name="Google Shape;1972;p51">
            <a:extLst>
              <a:ext uri="{FF2B5EF4-FFF2-40B4-BE49-F238E27FC236}">
                <a16:creationId xmlns:a16="http://schemas.microsoft.com/office/drawing/2014/main" id="{53341B98-319D-48BE-9E0C-C97830ED3CD6}"/>
              </a:ext>
            </a:extLst>
          </p:cNvPr>
          <p:cNvSpPr txBox="1">
            <a:spLocks/>
          </p:cNvSpPr>
          <p:nvPr/>
        </p:nvSpPr>
        <p:spPr>
          <a:xfrm>
            <a:off x="9259836" y="917829"/>
            <a:ext cx="13485561" cy="2264262"/>
          </a:xfrm>
          <a:prstGeom prst="rect">
            <a:avLst/>
          </a:prstGeom>
        </p:spPr>
        <p:txBody>
          <a:bodyPr spcFirstLastPara="1" vert="horz" wrap="square" lIns="243828" tIns="243828" rIns="243828" bIns="243828" rtlCol="0" anchor="t" anchorCtr="0">
            <a:noAutofit/>
          </a:bodyPr>
          <a:lstStyle>
            <a:lvl1pPr algn="ctr" defTabSz="1828800" rtl="0" eaLnBrk="1" latinLnBrk="0" hangingPunct="1">
              <a:lnSpc>
                <a:spcPct val="90000"/>
              </a:lnSpc>
              <a:spcBef>
                <a:spcPct val="0"/>
              </a:spcBef>
              <a:buNone/>
              <a:defRPr sz="6400" kern="1200">
                <a:solidFill>
                  <a:srgbClr val="272E3A"/>
                </a:solidFill>
                <a:latin typeface="+mj-lt"/>
                <a:ea typeface="+mj-ea"/>
                <a:cs typeface="+mj-cs"/>
              </a:defRPr>
            </a:lvl1pPr>
          </a:lstStyle>
          <a:p>
            <a:pPr defTabSz="1828983"/>
            <a:r>
              <a:rPr lang="en-GB" sz="6401">
                <a:solidFill>
                  <a:prstClr val="white"/>
                </a:solidFill>
                <a:latin typeface="Montserrat"/>
              </a:rPr>
              <a:t>UPCOMING EVENTS</a:t>
            </a:r>
          </a:p>
        </p:txBody>
      </p:sp>
      <p:sp>
        <p:nvSpPr>
          <p:cNvPr id="19" name="Google Shape;1977;p51">
            <a:extLst>
              <a:ext uri="{FF2B5EF4-FFF2-40B4-BE49-F238E27FC236}">
                <a16:creationId xmlns:a16="http://schemas.microsoft.com/office/drawing/2014/main" id="{AB9CAAD8-0529-45D9-BE7C-86EB861A28F8}"/>
              </a:ext>
            </a:extLst>
          </p:cNvPr>
          <p:cNvSpPr txBox="1">
            <a:spLocks/>
          </p:cNvSpPr>
          <p:nvPr/>
        </p:nvSpPr>
        <p:spPr>
          <a:xfrm flipH="1">
            <a:off x="5322829" y="5947406"/>
            <a:ext cx="3299582" cy="1221741"/>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defTabSz="1828983"/>
            <a:r>
              <a:rPr lang="en-GB" sz="4800">
                <a:solidFill>
                  <a:prstClr val="white"/>
                </a:solidFill>
                <a:latin typeface="Montserrat"/>
              </a:rPr>
              <a:t>APRIL 12</a:t>
            </a:r>
          </a:p>
        </p:txBody>
      </p:sp>
      <p:grpSp>
        <p:nvGrpSpPr>
          <p:cNvPr id="20" name="Google Shape;1978;p51">
            <a:extLst>
              <a:ext uri="{FF2B5EF4-FFF2-40B4-BE49-F238E27FC236}">
                <a16:creationId xmlns:a16="http://schemas.microsoft.com/office/drawing/2014/main" id="{218374C0-9C8B-4EA3-B590-BEADC2DF9407}"/>
              </a:ext>
            </a:extLst>
          </p:cNvPr>
          <p:cNvGrpSpPr/>
          <p:nvPr/>
        </p:nvGrpSpPr>
        <p:grpSpPr>
          <a:xfrm flipH="1">
            <a:off x="6499968" y="6224984"/>
            <a:ext cx="5849701" cy="4306549"/>
            <a:chOff x="2082525" y="1596300"/>
            <a:chExt cx="3456325" cy="2521500"/>
          </a:xfrm>
        </p:grpSpPr>
        <p:sp>
          <p:nvSpPr>
            <p:cNvPr id="21" name="Google Shape;1979;p51">
              <a:extLst>
                <a:ext uri="{FF2B5EF4-FFF2-40B4-BE49-F238E27FC236}">
                  <a16:creationId xmlns:a16="http://schemas.microsoft.com/office/drawing/2014/main" id="{A6850407-1220-41F5-8724-5F40273BB02A}"/>
                </a:ext>
              </a:extLst>
            </p:cNvPr>
            <p:cNvSpPr/>
            <p:nvPr/>
          </p:nvSpPr>
          <p:spPr>
            <a:xfrm>
              <a:off x="2082525" y="1596300"/>
              <a:ext cx="3451625" cy="2521500"/>
            </a:xfrm>
            <a:custGeom>
              <a:avLst/>
              <a:gdLst/>
              <a:ahLst/>
              <a:cxnLst/>
              <a:rect l="l" t="t" r="r" b="b"/>
              <a:pathLst>
                <a:path w="138065" h="100860" extrusionOk="0">
                  <a:moveTo>
                    <a:pt x="63078" y="0"/>
                  </a:moveTo>
                  <a:cubicBezTo>
                    <a:pt x="62839" y="0"/>
                    <a:pt x="62596" y="52"/>
                    <a:pt x="62402" y="163"/>
                  </a:cubicBezTo>
                  <a:lnTo>
                    <a:pt x="335" y="35999"/>
                  </a:lnTo>
                  <a:cubicBezTo>
                    <a:pt x="98" y="36135"/>
                    <a:pt x="0" y="36332"/>
                    <a:pt x="75" y="36519"/>
                  </a:cubicBezTo>
                  <a:lnTo>
                    <a:pt x="135" y="57446"/>
                  </a:lnTo>
                  <a:lnTo>
                    <a:pt x="13562" y="90728"/>
                  </a:lnTo>
                  <a:cubicBezTo>
                    <a:pt x="14011" y="91833"/>
                    <a:pt x="15493" y="92695"/>
                    <a:pt x="17400" y="92957"/>
                  </a:cubicBezTo>
                  <a:lnTo>
                    <a:pt x="74810" y="100844"/>
                  </a:lnTo>
                  <a:cubicBezTo>
                    <a:pt x="74883" y="100854"/>
                    <a:pt x="74957" y="100859"/>
                    <a:pt x="75031" y="100859"/>
                  </a:cubicBezTo>
                  <a:cubicBezTo>
                    <a:pt x="75283" y="100859"/>
                    <a:pt x="75529" y="100802"/>
                    <a:pt x="75711" y="100696"/>
                  </a:cubicBezTo>
                  <a:lnTo>
                    <a:pt x="137778" y="64860"/>
                  </a:lnTo>
                  <a:cubicBezTo>
                    <a:pt x="137974" y="64748"/>
                    <a:pt x="138065" y="64606"/>
                    <a:pt x="138063" y="64466"/>
                  </a:cubicBezTo>
                  <a:lnTo>
                    <a:pt x="138003" y="43540"/>
                  </a:lnTo>
                  <a:cubicBezTo>
                    <a:pt x="138003" y="43543"/>
                    <a:pt x="138002" y="43547"/>
                    <a:pt x="138002" y="43551"/>
                  </a:cubicBezTo>
                  <a:lnTo>
                    <a:pt x="138002" y="43551"/>
                  </a:lnTo>
                  <a:cubicBezTo>
                    <a:pt x="138011" y="43305"/>
                    <a:pt x="137740" y="43062"/>
                    <a:pt x="137268" y="42997"/>
                  </a:cubicBezTo>
                  <a:lnTo>
                    <a:pt x="81010" y="35271"/>
                  </a:lnTo>
                  <a:cubicBezTo>
                    <a:pt x="79104" y="35008"/>
                    <a:pt x="77620" y="34145"/>
                    <a:pt x="77173" y="33040"/>
                  </a:cubicBezTo>
                  <a:lnTo>
                    <a:pt x="64017" y="429"/>
                  </a:lnTo>
                  <a:cubicBezTo>
                    <a:pt x="63907" y="159"/>
                    <a:pt x="63499" y="0"/>
                    <a:pt x="63078" y="0"/>
                  </a:cubicBezTo>
                  <a:close/>
                </a:path>
              </a:pathLst>
            </a:custGeom>
            <a:solidFill>
              <a:srgbClr val="90C4F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980;p51">
              <a:extLst>
                <a:ext uri="{FF2B5EF4-FFF2-40B4-BE49-F238E27FC236}">
                  <a16:creationId xmlns:a16="http://schemas.microsoft.com/office/drawing/2014/main" id="{234BE62F-0868-4590-AC61-DAA934C30822}"/>
                </a:ext>
              </a:extLst>
            </p:cNvPr>
            <p:cNvSpPr/>
            <p:nvPr/>
          </p:nvSpPr>
          <p:spPr>
            <a:xfrm>
              <a:off x="2084400" y="2509300"/>
              <a:ext cx="337200" cy="1355175"/>
            </a:xfrm>
            <a:custGeom>
              <a:avLst/>
              <a:gdLst/>
              <a:ahLst/>
              <a:cxnLst/>
              <a:rect l="l" t="t" r="r" b="b"/>
              <a:pathLst>
                <a:path w="13488" h="54207" extrusionOk="0">
                  <a:moveTo>
                    <a:pt x="0" y="1"/>
                  </a:moveTo>
                  <a:lnTo>
                    <a:pt x="60" y="20927"/>
                  </a:lnTo>
                  <a:lnTo>
                    <a:pt x="13487" y="54206"/>
                  </a:lnTo>
                  <a:lnTo>
                    <a:pt x="13427" y="33280"/>
                  </a:lnTo>
                  <a:lnTo>
                    <a:pt x="0" y="1"/>
                  </a:lnTo>
                  <a:close/>
                </a:path>
              </a:pathLst>
            </a:custGeom>
            <a:solidFill>
              <a:srgbClr val="FFE5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1981;p51">
              <a:extLst>
                <a:ext uri="{FF2B5EF4-FFF2-40B4-BE49-F238E27FC236}">
                  <a16:creationId xmlns:a16="http://schemas.microsoft.com/office/drawing/2014/main" id="{479409D5-03B8-40F3-87DF-62731470F63A}"/>
                </a:ext>
              </a:extLst>
            </p:cNvPr>
            <p:cNvSpPr/>
            <p:nvPr/>
          </p:nvSpPr>
          <p:spPr>
            <a:xfrm>
              <a:off x="2420075" y="3341325"/>
              <a:ext cx="1532725" cy="776100"/>
            </a:xfrm>
            <a:custGeom>
              <a:avLst/>
              <a:gdLst/>
              <a:ahLst/>
              <a:cxnLst/>
              <a:rect l="l" t="t" r="r" b="b"/>
              <a:pathLst>
                <a:path w="61309" h="31044" extrusionOk="0">
                  <a:moveTo>
                    <a:pt x="0" y="1"/>
                  </a:moveTo>
                  <a:lnTo>
                    <a:pt x="60" y="20927"/>
                  </a:lnTo>
                  <a:cubicBezTo>
                    <a:pt x="509" y="22032"/>
                    <a:pt x="1991" y="22894"/>
                    <a:pt x="3898" y="23156"/>
                  </a:cubicBezTo>
                  <a:lnTo>
                    <a:pt x="61308" y="31043"/>
                  </a:lnTo>
                  <a:lnTo>
                    <a:pt x="61249" y="10117"/>
                  </a:lnTo>
                  <a:lnTo>
                    <a:pt x="3838" y="2230"/>
                  </a:lnTo>
                  <a:cubicBezTo>
                    <a:pt x="1931" y="1967"/>
                    <a:pt x="449" y="1104"/>
                    <a:pt x="0" y="1"/>
                  </a:cubicBezTo>
                  <a:close/>
                </a:path>
              </a:pathLst>
            </a:custGeom>
            <a:solidFill>
              <a:srgbClr val="FFE5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1982;p51">
              <a:extLst>
                <a:ext uri="{FF2B5EF4-FFF2-40B4-BE49-F238E27FC236}">
                  <a16:creationId xmlns:a16="http://schemas.microsoft.com/office/drawing/2014/main" id="{576745F8-7BA4-45A1-AD7B-E6AD75824848}"/>
                </a:ext>
              </a:extLst>
            </p:cNvPr>
            <p:cNvSpPr/>
            <p:nvPr/>
          </p:nvSpPr>
          <p:spPr>
            <a:xfrm>
              <a:off x="2082525" y="1596300"/>
              <a:ext cx="3456325" cy="1998300"/>
            </a:xfrm>
            <a:custGeom>
              <a:avLst/>
              <a:gdLst/>
              <a:ahLst/>
              <a:cxnLst/>
              <a:rect l="l" t="t" r="r" b="b"/>
              <a:pathLst>
                <a:path w="138253" h="79932" extrusionOk="0">
                  <a:moveTo>
                    <a:pt x="63079" y="1"/>
                  </a:moveTo>
                  <a:cubicBezTo>
                    <a:pt x="62839" y="1"/>
                    <a:pt x="62595" y="53"/>
                    <a:pt x="62402" y="165"/>
                  </a:cubicBezTo>
                  <a:lnTo>
                    <a:pt x="335" y="35999"/>
                  </a:lnTo>
                  <a:cubicBezTo>
                    <a:pt x="98" y="36135"/>
                    <a:pt x="0" y="36332"/>
                    <a:pt x="75" y="36519"/>
                  </a:cubicBezTo>
                  <a:lnTo>
                    <a:pt x="13502" y="69802"/>
                  </a:lnTo>
                  <a:cubicBezTo>
                    <a:pt x="13949" y="70907"/>
                    <a:pt x="15433" y="71768"/>
                    <a:pt x="17340" y="72031"/>
                  </a:cubicBezTo>
                  <a:lnTo>
                    <a:pt x="74751" y="79916"/>
                  </a:lnTo>
                  <a:cubicBezTo>
                    <a:pt x="74825" y="79926"/>
                    <a:pt x="74900" y="79931"/>
                    <a:pt x="74975" y="79931"/>
                  </a:cubicBezTo>
                  <a:cubicBezTo>
                    <a:pt x="75226" y="79931"/>
                    <a:pt x="75470" y="79875"/>
                    <a:pt x="75651" y="79769"/>
                  </a:cubicBezTo>
                  <a:lnTo>
                    <a:pt x="137720" y="43934"/>
                  </a:lnTo>
                  <a:cubicBezTo>
                    <a:pt x="138252" y="43625"/>
                    <a:pt x="138000" y="43098"/>
                    <a:pt x="137266" y="42997"/>
                  </a:cubicBezTo>
                  <a:lnTo>
                    <a:pt x="81010" y="35271"/>
                  </a:lnTo>
                  <a:cubicBezTo>
                    <a:pt x="79102" y="35008"/>
                    <a:pt x="77620" y="34147"/>
                    <a:pt x="77173" y="33041"/>
                  </a:cubicBezTo>
                  <a:lnTo>
                    <a:pt x="64015" y="429"/>
                  </a:lnTo>
                  <a:cubicBezTo>
                    <a:pt x="63906" y="159"/>
                    <a:pt x="63498" y="1"/>
                    <a:pt x="63079" y="1"/>
                  </a:cubicBezTo>
                  <a:close/>
                </a:path>
              </a:pathLst>
            </a:custGeom>
            <a:solidFill>
              <a:srgbClr val="FFD4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1983;p51">
              <a:extLst>
                <a:ext uri="{FF2B5EF4-FFF2-40B4-BE49-F238E27FC236}">
                  <a16:creationId xmlns:a16="http://schemas.microsoft.com/office/drawing/2014/main" id="{5B9AA1BA-14E5-4928-BFDE-BB247BBF8495}"/>
                </a:ext>
              </a:extLst>
            </p:cNvPr>
            <p:cNvSpPr/>
            <p:nvPr/>
          </p:nvSpPr>
          <p:spPr>
            <a:xfrm>
              <a:off x="3951275" y="2684775"/>
              <a:ext cx="1582875" cy="1432975"/>
            </a:xfrm>
            <a:custGeom>
              <a:avLst/>
              <a:gdLst/>
              <a:ahLst/>
              <a:cxnLst/>
              <a:rect l="l" t="t" r="r" b="b"/>
              <a:pathLst>
                <a:path w="63315" h="57319" extrusionOk="0">
                  <a:moveTo>
                    <a:pt x="63253" y="1"/>
                  </a:moveTo>
                  <a:cubicBezTo>
                    <a:pt x="63253" y="139"/>
                    <a:pt x="63164" y="280"/>
                    <a:pt x="62968" y="395"/>
                  </a:cubicBezTo>
                  <a:lnTo>
                    <a:pt x="901" y="36229"/>
                  </a:lnTo>
                  <a:cubicBezTo>
                    <a:pt x="719" y="36334"/>
                    <a:pt x="473" y="36392"/>
                    <a:pt x="221" y="36392"/>
                  </a:cubicBezTo>
                  <a:cubicBezTo>
                    <a:pt x="148" y="36392"/>
                    <a:pt x="74" y="36387"/>
                    <a:pt x="1" y="36377"/>
                  </a:cubicBezTo>
                  <a:lnTo>
                    <a:pt x="1" y="36377"/>
                  </a:lnTo>
                  <a:lnTo>
                    <a:pt x="60" y="57304"/>
                  </a:lnTo>
                  <a:cubicBezTo>
                    <a:pt x="135" y="57314"/>
                    <a:pt x="210" y="57319"/>
                    <a:pt x="284" y="57319"/>
                  </a:cubicBezTo>
                  <a:cubicBezTo>
                    <a:pt x="536" y="57319"/>
                    <a:pt x="779" y="57262"/>
                    <a:pt x="961" y="57155"/>
                  </a:cubicBezTo>
                  <a:lnTo>
                    <a:pt x="63028" y="21321"/>
                  </a:lnTo>
                  <a:cubicBezTo>
                    <a:pt x="63224" y="21209"/>
                    <a:pt x="63315" y="21067"/>
                    <a:pt x="63313" y="20927"/>
                  </a:cubicBezTo>
                  <a:lnTo>
                    <a:pt x="63253" y="1"/>
                  </a:lnTo>
                  <a:close/>
                </a:path>
              </a:pathLst>
            </a:custGeom>
            <a:solidFill>
              <a:srgbClr val="FFE5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6" name="Google Shape;1984;p51">
            <a:extLst>
              <a:ext uri="{FF2B5EF4-FFF2-40B4-BE49-F238E27FC236}">
                <a16:creationId xmlns:a16="http://schemas.microsoft.com/office/drawing/2014/main" id="{6E68A2BF-67F3-4476-8448-A09545CA316C}"/>
              </a:ext>
            </a:extLst>
          </p:cNvPr>
          <p:cNvGrpSpPr/>
          <p:nvPr/>
        </p:nvGrpSpPr>
        <p:grpSpPr>
          <a:xfrm flipH="1">
            <a:off x="9623579" y="8044997"/>
            <a:ext cx="5849869" cy="4306421"/>
            <a:chOff x="236825" y="2661925"/>
            <a:chExt cx="3456425" cy="2521425"/>
          </a:xfrm>
        </p:grpSpPr>
        <p:sp>
          <p:nvSpPr>
            <p:cNvPr id="27" name="Google Shape;1985;p51">
              <a:extLst>
                <a:ext uri="{FF2B5EF4-FFF2-40B4-BE49-F238E27FC236}">
                  <a16:creationId xmlns:a16="http://schemas.microsoft.com/office/drawing/2014/main" id="{E3B50D02-A3ED-414F-A999-75CD2C50D915}"/>
                </a:ext>
              </a:extLst>
            </p:cNvPr>
            <p:cNvSpPr/>
            <p:nvPr/>
          </p:nvSpPr>
          <p:spPr>
            <a:xfrm>
              <a:off x="236825" y="2661925"/>
              <a:ext cx="3451675" cy="2521425"/>
            </a:xfrm>
            <a:custGeom>
              <a:avLst/>
              <a:gdLst/>
              <a:ahLst/>
              <a:cxnLst/>
              <a:rect l="l" t="t" r="r" b="b"/>
              <a:pathLst>
                <a:path w="138067" h="100857" extrusionOk="0">
                  <a:moveTo>
                    <a:pt x="63080" y="0"/>
                  </a:moveTo>
                  <a:cubicBezTo>
                    <a:pt x="62840" y="0"/>
                    <a:pt x="62597" y="52"/>
                    <a:pt x="62402" y="164"/>
                  </a:cubicBezTo>
                  <a:lnTo>
                    <a:pt x="337" y="35998"/>
                  </a:lnTo>
                  <a:cubicBezTo>
                    <a:pt x="100" y="36133"/>
                    <a:pt x="1" y="36332"/>
                    <a:pt x="78" y="36518"/>
                  </a:cubicBezTo>
                  <a:lnTo>
                    <a:pt x="137" y="57445"/>
                  </a:lnTo>
                  <a:lnTo>
                    <a:pt x="13564" y="90726"/>
                  </a:lnTo>
                  <a:cubicBezTo>
                    <a:pt x="14011" y="91831"/>
                    <a:pt x="15495" y="92692"/>
                    <a:pt x="17402" y="92955"/>
                  </a:cubicBezTo>
                  <a:lnTo>
                    <a:pt x="74813" y="100842"/>
                  </a:lnTo>
                  <a:cubicBezTo>
                    <a:pt x="74885" y="100852"/>
                    <a:pt x="74959" y="100857"/>
                    <a:pt x="75033" y="100857"/>
                  </a:cubicBezTo>
                  <a:cubicBezTo>
                    <a:pt x="75285" y="100857"/>
                    <a:pt x="75532" y="100799"/>
                    <a:pt x="75715" y="100692"/>
                  </a:cubicBezTo>
                  <a:lnTo>
                    <a:pt x="137780" y="64858"/>
                  </a:lnTo>
                  <a:cubicBezTo>
                    <a:pt x="137976" y="64745"/>
                    <a:pt x="138067" y="64604"/>
                    <a:pt x="138067" y="64464"/>
                  </a:cubicBezTo>
                  <a:lnTo>
                    <a:pt x="138007" y="43537"/>
                  </a:lnTo>
                  <a:cubicBezTo>
                    <a:pt x="138007" y="43540"/>
                    <a:pt x="138004" y="43545"/>
                    <a:pt x="138004" y="43550"/>
                  </a:cubicBezTo>
                  <a:lnTo>
                    <a:pt x="138004" y="43550"/>
                  </a:lnTo>
                  <a:cubicBezTo>
                    <a:pt x="138013" y="43303"/>
                    <a:pt x="137740" y="43059"/>
                    <a:pt x="137268" y="42996"/>
                  </a:cubicBezTo>
                  <a:lnTo>
                    <a:pt x="81011" y="35270"/>
                  </a:lnTo>
                  <a:cubicBezTo>
                    <a:pt x="79104" y="35007"/>
                    <a:pt x="77622" y="34146"/>
                    <a:pt x="77173" y="33041"/>
                  </a:cubicBezTo>
                  <a:lnTo>
                    <a:pt x="64017" y="429"/>
                  </a:lnTo>
                  <a:cubicBezTo>
                    <a:pt x="63908" y="159"/>
                    <a:pt x="63500" y="0"/>
                    <a:pt x="63080" y="0"/>
                  </a:cubicBezTo>
                  <a:close/>
                </a:path>
              </a:pathLst>
            </a:custGeom>
            <a:solidFill>
              <a:srgbClr val="5C5CC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1986;p51">
              <a:extLst>
                <a:ext uri="{FF2B5EF4-FFF2-40B4-BE49-F238E27FC236}">
                  <a16:creationId xmlns:a16="http://schemas.microsoft.com/office/drawing/2014/main" id="{99CE7818-B333-40E1-A087-F8EC6A13AF36}"/>
                </a:ext>
              </a:extLst>
            </p:cNvPr>
            <p:cNvSpPr/>
            <p:nvPr/>
          </p:nvSpPr>
          <p:spPr>
            <a:xfrm>
              <a:off x="238700" y="3574925"/>
              <a:ext cx="337250" cy="1355200"/>
            </a:xfrm>
            <a:custGeom>
              <a:avLst/>
              <a:gdLst/>
              <a:ahLst/>
              <a:cxnLst/>
              <a:rect l="l" t="t" r="r" b="b"/>
              <a:pathLst>
                <a:path w="13490" h="54208" extrusionOk="0">
                  <a:moveTo>
                    <a:pt x="1" y="0"/>
                  </a:moveTo>
                  <a:lnTo>
                    <a:pt x="61" y="20927"/>
                  </a:lnTo>
                  <a:lnTo>
                    <a:pt x="13489" y="54207"/>
                  </a:lnTo>
                  <a:lnTo>
                    <a:pt x="13428" y="33281"/>
                  </a:lnTo>
                  <a:lnTo>
                    <a:pt x="1" y="0"/>
                  </a:lnTo>
                  <a:close/>
                </a:path>
              </a:pathLst>
            </a:custGeom>
            <a:solidFill>
              <a:srgbClr val="FFE5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1987;p51">
              <a:extLst>
                <a:ext uri="{FF2B5EF4-FFF2-40B4-BE49-F238E27FC236}">
                  <a16:creationId xmlns:a16="http://schemas.microsoft.com/office/drawing/2014/main" id="{C371DDB7-D4EE-4C1E-964D-F89D412937DD}"/>
                </a:ext>
              </a:extLst>
            </p:cNvPr>
            <p:cNvSpPr/>
            <p:nvPr/>
          </p:nvSpPr>
          <p:spPr>
            <a:xfrm>
              <a:off x="574425" y="4406900"/>
              <a:ext cx="1532725" cy="776075"/>
            </a:xfrm>
            <a:custGeom>
              <a:avLst/>
              <a:gdLst/>
              <a:ahLst/>
              <a:cxnLst/>
              <a:rect l="l" t="t" r="r" b="b"/>
              <a:pathLst>
                <a:path w="61309" h="31043" extrusionOk="0">
                  <a:moveTo>
                    <a:pt x="0" y="0"/>
                  </a:moveTo>
                  <a:lnTo>
                    <a:pt x="60" y="20927"/>
                  </a:lnTo>
                  <a:cubicBezTo>
                    <a:pt x="507" y="22032"/>
                    <a:pt x="1989" y="22895"/>
                    <a:pt x="3898" y="23156"/>
                  </a:cubicBezTo>
                  <a:lnTo>
                    <a:pt x="61309" y="31043"/>
                  </a:lnTo>
                  <a:lnTo>
                    <a:pt x="61249" y="10116"/>
                  </a:lnTo>
                  <a:lnTo>
                    <a:pt x="3837" y="2229"/>
                  </a:lnTo>
                  <a:cubicBezTo>
                    <a:pt x="1930" y="1968"/>
                    <a:pt x="446" y="1105"/>
                    <a:pt x="0" y="0"/>
                  </a:cubicBezTo>
                  <a:close/>
                </a:path>
              </a:pathLst>
            </a:custGeom>
            <a:solidFill>
              <a:srgbClr val="FFE5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1988;p51">
              <a:extLst>
                <a:ext uri="{FF2B5EF4-FFF2-40B4-BE49-F238E27FC236}">
                  <a16:creationId xmlns:a16="http://schemas.microsoft.com/office/drawing/2014/main" id="{7EF741B6-E145-47B8-B4CD-20E042C02C76}"/>
                </a:ext>
              </a:extLst>
            </p:cNvPr>
            <p:cNvSpPr/>
            <p:nvPr/>
          </p:nvSpPr>
          <p:spPr>
            <a:xfrm>
              <a:off x="2105600" y="3750375"/>
              <a:ext cx="1582875" cy="1432975"/>
            </a:xfrm>
            <a:custGeom>
              <a:avLst/>
              <a:gdLst/>
              <a:ahLst/>
              <a:cxnLst/>
              <a:rect l="l" t="t" r="r" b="b"/>
              <a:pathLst>
                <a:path w="63315" h="57319" extrusionOk="0">
                  <a:moveTo>
                    <a:pt x="63254" y="1"/>
                  </a:moveTo>
                  <a:cubicBezTo>
                    <a:pt x="63254" y="141"/>
                    <a:pt x="63164" y="282"/>
                    <a:pt x="62969" y="395"/>
                  </a:cubicBezTo>
                  <a:lnTo>
                    <a:pt x="902" y="36229"/>
                  </a:lnTo>
                  <a:cubicBezTo>
                    <a:pt x="720" y="36334"/>
                    <a:pt x="472" y="36392"/>
                    <a:pt x="218" y="36392"/>
                  </a:cubicBezTo>
                  <a:cubicBezTo>
                    <a:pt x="146" y="36392"/>
                    <a:pt x="72" y="36387"/>
                    <a:pt x="0" y="36377"/>
                  </a:cubicBezTo>
                  <a:lnTo>
                    <a:pt x="0" y="36377"/>
                  </a:lnTo>
                  <a:lnTo>
                    <a:pt x="60" y="57304"/>
                  </a:lnTo>
                  <a:cubicBezTo>
                    <a:pt x="133" y="57314"/>
                    <a:pt x="207" y="57319"/>
                    <a:pt x="280" y="57319"/>
                  </a:cubicBezTo>
                  <a:cubicBezTo>
                    <a:pt x="533" y="57319"/>
                    <a:pt x="780" y="57261"/>
                    <a:pt x="962" y="57154"/>
                  </a:cubicBezTo>
                  <a:lnTo>
                    <a:pt x="63029" y="21321"/>
                  </a:lnTo>
                  <a:cubicBezTo>
                    <a:pt x="63224" y="21209"/>
                    <a:pt x="63314" y="21067"/>
                    <a:pt x="63314" y="20927"/>
                  </a:cubicBezTo>
                  <a:lnTo>
                    <a:pt x="63254" y="1"/>
                  </a:lnTo>
                  <a:close/>
                </a:path>
              </a:pathLst>
            </a:custGeom>
            <a:solidFill>
              <a:srgbClr val="FFE5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1989;p51">
              <a:extLst>
                <a:ext uri="{FF2B5EF4-FFF2-40B4-BE49-F238E27FC236}">
                  <a16:creationId xmlns:a16="http://schemas.microsoft.com/office/drawing/2014/main" id="{EC931FA0-F52E-4128-87E4-B4815FA757A4}"/>
                </a:ext>
              </a:extLst>
            </p:cNvPr>
            <p:cNvSpPr/>
            <p:nvPr/>
          </p:nvSpPr>
          <p:spPr>
            <a:xfrm>
              <a:off x="236825" y="2661925"/>
              <a:ext cx="3456425" cy="1998275"/>
            </a:xfrm>
            <a:custGeom>
              <a:avLst/>
              <a:gdLst/>
              <a:ahLst/>
              <a:cxnLst/>
              <a:rect l="l" t="t" r="r" b="b"/>
              <a:pathLst>
                <a:path w="138257" h="79931" extrusionOk="0">
                  <a:moveTo>
                    <a:pt x="63081" y="1"/>
                  </a:moveTo>
                  <a:cubicBezTo>
                    <a:pt x="62841" y="1"/>
                    <a:pt x="62597" y="53"/>
                    <a:pt x="62402" y="166"/>
                  </a:cubicBezTo>
                  <a:lnTo>
                    <a:pt x="335" y="35998"/>
                  </a:lnTo>
                  <a:cubicBezTo>
                    <a:pt x="100" y="36135"/>
                    <a:pt x="1" y="36332"/>
                    <a:pt x="76" y="36520"/>
                  </a:cubicBezTo>
                  <a:lnTo>
                    <a:pt x="13503" y="69801"/>
                  </a:lnTo>
                  <a:cubicBezTo>
                    <a:pt x="13950" y="70906"/>
                    <a:pt x="15434" y="71769"/>
                    <a:pt x="17341" y="72030"/>
                  </a:cubicBezTo>
                  <a:lnTo>
                    <a:pt x="74751" y="79917"/>
                  </a:lnTo>
                  <a:cubicBezTo>
                    <a:pt x="74823" y="79926"/>
                    <a:pt x="74895" y="79931"/>
                    <a:pt x="74967" y="79931"/>
                  </a:cubicBezTo>
                  <a:cubicBezTo>
                    <a:pt x="75221" y="79931"/>
                    <a:pt x="75470" y="79874"/>
                    <a:pt x="75655" y="79769"/>
                  </a:cubicBezTo>
                  <a:lnTo>
                    <a:pt x="137720" y="43935"/>
                  </a:lnTo>
                  <a:cubicBezTo>
                    <a:pt x="138256" y="43626"/>
                    <a:pt x="138000" y="43099"/>
                    <a:pt x="137268" y="42998"/>
                  </a:cubicBezTo>
                  <a:lnTo>
                    <a:pt x="81011" y="35272"/>
                  </a:lnTo>
                  <a:cubicBezTo>
                    <a:pt x="79104" y="35009"/>
                    <a:pt x="77622" y="34148"/>
                    <a:pt x="77173" y="33042"/>
                  </a:cubicBezTo>
                  <a:lnTo>
                    <a:pt x="64017" y="430"/>
                  </a:lnTo>
                  <a:cubicBezTo>
                    <a:pt x="63908" y="160"/>
                    <a:pt x="63501" y="1"/>
                    <a:pt x="63081" y="1"/>
                  </a:cubicBezTo>
                  <a:close/>
                </a:path>
              </a:pathLst>
            </a:custGeom>
            <a:solidFill>
              <a:srgbClr val="FFD4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32" name="Google Shape;1990;p51">
            <a:extLst>
              <a:ext uri="{FF2B5EF4-FFF2-40B4-BE49-F238E27FC236}">
                <a16:creationId xmlns:a16="http://schemas.microsoft.com/office/drawing/2014/main" id="{AC5B71DC-113C-4D76-B762-72C4D1216243}"/>
              </a:ext>
            </a:extLst>
          </p:cNvPr>
          <p:cNvSpPr txBox="1">
            <a:spLocks/>
          </p:cNvSpPr>
          <p:nvPr/>
        </p:nvSpPr>
        <p:spPr>
          <a:xfrm flipH="1">
            <a:off x="8466327" y="7767384"/>
            <a:ext cx="3299582" cy="1221741"/>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defTabSz="1828983"/>
            <a:r>
              <a:rPr lang="en-GB" sz="4800">
                <a:solidFill>
                  <a:prstClr val="white"/>
                </a:solidFill>
                <a:latin typeface="Montserrat"/>
              </a:rPr>
              <a:t>MAY 04</a:t>
            </a:r>
          </a:p>
        </p:txBody>
      </p:sp>
      <p:sp>
        <p:nvSpPr>
          <p:cNvPr id="33" name="Google Shape;1991;p51">
            <a:extLst>
              <a:ext uri="{FF2B5EF4-FFF2-40B4-BE49-F238E27FC236}">
                <a16:creationId xmlns:a16="http://schemas.microsoft.com/office/drawing/2014/main" id="{2B55FF92-4049-4566-ACB3-7183B61098AE}"/>
              </a:ext>
            </a:extLst>
          </p:cNvPr>
          <p:cNvSpPr txBox="1">
            <a:spLocks/>
          </p:cNvSpPr>
          <p:nvPr/>
        </p:nvSpPr>
        <p:spPr>
          <a:xfrm flipH="1">
            <a:off x="11765908" y="9587361"/>
            <a:ext cx="3299582" cy="1221741"/>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defTabSz="1828983"/>
            <a:r>
              <a:rPr lang="en-GB" sz="4800">
                <a:solidFill>
                  <a:prstClr val="white"/>
                </a:solidFill>
                <a:latin typeface="Montserrat"/>
              </a:rPr>
              <a:t>JUNE 23</a:t>
            </a:r>
          </a:p>
        </p:txBody>
      </p:sp>
      <p:sp>
        <p:nvSpPr>
          <p:cNvPr id="34" name="Rectangle 33">
            <a:extLst>
              <a:ext uri="{FF2B5EF4-FFF2-40B4-BE49-F238E27FC236}">
                <a16:creationId xmlns:a16="http://schemas.microsoft.com/office/drawing/2014/main" id="{037B0B57-6D91-4182-AFEF-F3F72FD4766A}"/>
              </a:ext>
            </a:extLst>
          </p:cNvPr>
          <p:cNvSpPr/>
          <p:nvPr/>
        </p:nvSpPr>
        <p:spPr>
          <a:xfrm>
            <a:off x="8817529" y="3398333"/>
            <a:ext cx="2565423" cy="584843"/>
          </a:xfrm>
          <a:prstGeom prst="rect">
            <a:avLst/>
          </a:prstGeom>
        </p:spPr>
        <p:txBody>
          <a:bodyPr wrap="none">
            <a:spAutoFit/>
          </a:bodyPr>
          <a:lstStyle/>
          <a:p>
            <a:pPr defTabSz="457246"/>
            <a:r>
              <a:rPr lang="en-US" sz="3200" dirty="0">
                <a:solidFill>
                  <a:prstClr val="white"/>
                </a:solidFill>
                <a:latin typeface="Montserrat"/>
              </a:rPr>
              <a:t>TITLE HERE</a:t>
            </a:r>
            <a:endParaRPr lang="en-US" sz="3200" dirty="0">
              <a:solidFill>
                <a:srgbClr val="272E3A"/>
              </a:solidFill>
              <a:latin typeface="Montserrat"/>
            </a:endParaRPr>
          </a:p>
        </p:txBody>
      </p:sp>
      <p:sp>
        <p:nvSpPr>
          <p:cNvPr id="35" name="Rectangle 34">
            <a:extLst>
              <a:ext uri="{FF2B5EF4-FFF2-40B4-BE49-F238E27FC236}">
                <a16:creationId xmlns:a16="http://schemas.microsoft.com/office/drawing/2014/main" id="{A3209151-CFB5-4511-9455-EA4BA1D38C8A}"/>
              </a:ext>
            </a:extLst>
          </p:cNvPr>
          <p:cNvSpPr/>
          <p:nvPr/>
        </p:nvSpPr>
        <p:spPr>
          <a:xfrm>
            <a:off x="8817529" y="4073684"/>
            <a:ext cx="6652744" cy="1569842"/>
          </a:xfrm>
          <a:prstGeom prst="rect">
            <a:avLst/>
          </a:prstGeom>
        </p:spPr>
        <p:txBody>
          <a:bodyPr wrap="square">
            <a:spAutoFit/>
          </a:bodyPr>
          <a:lstStyle/>
          <a:p>
            <a:pP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
        <p:nvSpPr>
          <p:cNvPr id="36" name="Rectangle 35">
            <a:extLst>
              <a:ext uri="{FF2B5EF4-FFF2-40B4-BE49-F238E27FC236}">
                <a16:creationId xmlns:a16="http://schemas.microsoft.com/office/drawing/2014/main" id="{E8D6A287-86D6-4016-BA7C-B483E0F484D0}"/>
              </a:ext>
            </a:extLst>
          </p:cNvPr>
          <p:cNvSpPr/>
          <p:nvPr/>
        </p:nvSpPr>
        <p:spPr>
          <a:xfrm>
            <a:off x="15871049" y="7818057"/>
            <a:ext cx="2565423" cy="584843"/>
          </a:xfrm>
          <a:prstGeom prst="rect">
            <a:avLst/>
          </a:prstGeom>
        </p:spPr>
        <p:txBody>
          <a:bodyPr wrap="none">
            <a:spAutoFit/>
          </a:bodyPr>
          <a:lstStyle/>
          <a:p>
            <a:pPr defTabSz="457246"/>
            <a:r>
              <a:rPr lang="en-US" sz="3200" dirty="0">
                <a:solidFill>
                  <a:prstClr val="white"/>
                </a:solidFill>
                <a:latin typeface="Montserrat"/>
              </a:rPr>
              <a:t>TITLE HERE</a:t>
            </a:r>
            <a:endParaRPr lang="en-US" sz="3200" dirty="0">
              <a:solidFill>
                <a:srgbClr val="272E3A"/>
              </a:solidFill>
              <a:latin typeface="Montserrat"/>
            </a:endParaRPr>
          </a:p>
        </p:txBody>
      </p:sp>
      <p:sp>
        <p:nvSpPr>
          <p:cNvPr id="37" name="Rectangle 36">
            <a:extLst>
              <a:ext uri="{FF2B5EF4-FFF2-40B4-BE49-F238E27FC236}">
                <a16:creationId xmlns:a16="http://schemas.microsoft.com/office/drawing/2014/main" id="{78F47277-79E4-4680-A211-1C182DDF9312}"/>
              </a:ext>
            </a:extLst>
          </p:cNvPr>
          <p:cNvSpPr/>
          <p:nvPr/>
        </p:nvSpPr>
        <p:spPr>
          <a:xfrm>
            <a:off x="15871049" y="8529029"/>
            <a:ext cx="6652744" cy="1569842"/>
          </a:xfrm>
          <a:prstGeom prst="rect">
            <a:avLst/>
          </a:prstGeom>
        </p:spPr>
        <p:txBody>
          <a:bodyPr wrap="square">
            <a:spAutoFit/>
          </a:bodyPr>
          <a:lstStyle/>
          <a:p>
            <a:pP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
        <p:nvSpPr>
          <p:cNvPr id="38" name="Rectangle 37">
            <a:extLst>
              <a:ext uri="{FF2B5EF4-FFF2-40B4-BE49-F238E27FC236}">
                <a16:creationId xmlns:a16="http://schemas.microsoft.com/office/drawing/2014/main" id="{5F7946F5-A546-416E-AE41-CA3B24C4FBC6}"/>
              </a:ext>
            </a:extLst>
          </p:cNvPr>
          <p:cNvSpPr/>
          <p:nvPr/>
        </p:nvSpPr>
        <p:spPr>
          <a:xfrm>
            <a:off x="4301311" y="9415752"/>
            <a:ext cx="2565423" cy="584843"/>
          </a:xfrm>
          <a:prstGeom prst="rect">
            <a:avLst/>
          </a:prstGeom>
        </p:spPr>
        <p:txBody>
          <a:bodyPr wrap="none">
            <a:spAutoFit/>
          </a:bodyPr>
          <a:lstStyle/>
          <a:p>
            <a:pPr algn="r" defTabSz="457246"/>
            <a:r>
              <a:rPr lang="en-US" sz="3200" dirty="0">
                <a:solidFill>
                  <a:prstClr val="white"/>
                </a:solidFill>
                <a:latin typeface="Montserrat"/>
              </a:rPr>
              <a:t>TITLE HERE</a:t>
            </a:r>
            <a:endParaRPr lang="en-US" sz="3200" dirty="0">
              <a:solidFill>
                <a:srgbClr val="272E3A"/>
              </a:solidFill>
              <a:latin typeface="Montserrat"/>
            </a:endParaRPr>
          </a:p>
        </p:txBody>
      </p:sp>
      <p:sp>
        <p:nvSpPr>
          <p:cNvPr id="39" name="Rectangle 38">
            <a:extLst>
              <a:ext uri="{FF2B5EF4-FFF2-40B4-BE49-F238E27FC236}">
                <a16:creationId xmlns:a16="http://schemas.microsoft.com/office/drawing/2014/main" id="{D5452447-4CB8-466D-BD29-ED43D5219174}"/>
              </a:ext>
            </a:extLst>
          </p:cNvPr>
          <p:cNvSpPr/>
          <p:nvPr/>
        </p:nvSpPr>
        <p:spPr>
          <a:xfrm>
            <a:off x="641817" y="10201615"/>
            <a:ext cx="6224916" cy="1569842"/>
          </a:xfrm>
          <a:prstGeom prst="rect">
            <a:avLst/>
          </a:prstGeom>
        </p:spPr>
        <p:txBody>
          <a:bodyPr wrap="square">
            <a:spAutoFit/>
          </a:bodyPr>
          <a:lstStyle/>
          <a:p>
            <a:pPr algn="r" defTabSz="457246"/>
            <a:r>
              <a:rPr lang="en-US" sz="2400" b="1" dirty="0">
                <a:solidFill>
                  <a:prstClr val="white"/>
                </a:solidFill>
                <a:latin typeface="Montserrat Light"/>
              </a:rPr>
              <a:t>Lorem Ipsum</a:t>
            </a:r>
            <a:r>
              <a:rPr lang="en-US" sz="2400" dirty="0">
                <a:solidFill>
                  <a:prstClr val="white"/>
                </a:solidFill>
                <a:latin typeface="Montserrat Light"/>
              </a:rPr>
              <a:t> is simply dummy text of the printing and typesetting industry. Lorem Ipsum has been the industry's standard dummy</a:t>
            </a:r>
          </a:p>
        </p:txBody>
      </p:sp>
    </p:spTree>
    <p:extLst>
      <p:ext uri="{BB962C8B-B14F-4D97-AF65-F5344CB8AC3E}">
        <p14:creationId xmlns:p14="http://schemas.microsoft.com/office/powerpoint/2010/main" val="7496473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89690-A25B-49B9-B5AF-764AA8D75F83}"/>
              </a:ext>
            </a:extLst>
          </p:cNvPr>
          <p:cNvSpPr>
            <a:spLocks noGrp="1"/>
          </p:cNvSpPr>
          <p:nvPr>
            <p:ph type="title"/>
          </p:nvPr>
        </p:nvSpPr>
        <p:spPr/>
        <p:txBody>
          <a:bodyPr>
            <a:normAutofit/>
          </a:bodyPr>
          <a:lstStyle/>
          <a:p>
            <a:r>
              <a:rPr lang="en-US" sz="6601" dirty="0">
                <a:solidFill>
                  <a:schemeClr val="bg1"/>
                </a:solidFill>
              </a:rPr>
              <a:t>TITLE HERE</a:t>
            </a:r>
          </a:p>
        </p:txBody>
      </p:sp>
      <p:sp>
        <p:nvSpPr>
          <p:cNvPr id="4" name="Google Shape;719;p38">
            <a:extLst>
              <a:ext uri="{FF2B5EF4-FFF2-40B4-BE49-F238E27FC236}">
                <a16:creationId xmlns:a16="http://schemas.microsoft.com/office/drawing/2014/main" id="{646F2A80-8B64-4966-BCC9-F83929CBAE42}"/>
              </a:ext>
            </a:extLst>
          </p:cNvPr>
          <p:cNvSpPr txBox="1"/>
          <p:nvPr/>
        </p:nvSpPr>
        <p:spPr>
          <a:xfrm>
            <a:off x="2576807" y="8296494"/>
            <a:ext cx="5030982" cy="1905020"/>
          </a:xfrm>
          <a:prstGeom prst="rect">
            <a:avLst/>
          </a:prstGeom>
          <a:noFill/>
          <a:ln>
            <a:noFill/>
          </a:ln>
        </p:spPr>
        <p:txBody>
          <a:bodyPr spcFirstLastPara="1" wrap="square" lIns="0" tIns="0" rIns="0" bIns="243828" anchor="ctr" anchorCtr="0">
            <a:noAutofit/>
          </a:bodyPr>
          <a:lstStyle/>
          <a:p>
            <a:pPr marL="33870" algn="ctr" defTabSz="2438674">
              <a:spcBef>
                <a:spcPts val="2133"/>
              </a:spcBef>
              <a:buClr>
                <a:srgbClr val="000000"/>
              </a:buClr>
            </a:pPr>
            <a:r>
              <a:rPr lang="en-US" sz="2400" kern="0" dirty="0">
                <a:solidFill>
                  <a:srgbClr val="FFFFFF"/>
                </a:solidFill>
                <a:latin typeface="Montserrat Light"/>
                <a:ea typeface="Barlow Semi Condensed Light"/>
                <a:cs typeface="Barlow Semi Condensed Light"/>
                <a:sym typeface="Barlow Semi Condensed Light"/>
              </a:rPr>
              <a:t>Lorem Ipsum is simply dummy text of the printing and typesetting</a:t>
            </a:r>
            <a:endParaRPr sz="2400" kern="0" dirty="0">
              <a:solidFill>
                <a:srgbClr val="FFFFFF"/>
              </a:solidFill>
              <a:latin typeface="Montserrat Light"/>
              <a:ea typeface="Barlow Semi Condensed Light"/>
              <a:cs typeface="Barlow Semi Condensed Light"/>
              <a:sym typeface="Barlow Semi Condensed Light"/>
            </a:endParaRPr>
          </a:p>
        </p:txBody>
      </p:sp>
      <p:sp>
        <p:nvSpPr>
          <p:cNvPr id="5" name="Google Shape;720;p38">
            <a:extLst>
              <a:ext uri="{FF2B5EF4-FFF2-40B4-BE49-F238E27FC236}">
                <a16:creationId xmlns:a16="http://schemas.microsoft.com/office/drawing/2014/main" id="{0AF62526-12B6-4D99-9B00-83DB44A9F91E}"/>
              </a:ext>
            </a:extLst>
          </p:cNvPr>
          <p:cNvSpPr txBox="1"/>
          <p:nvPr/>
        </p:nvSpPr>
        <p:spPr>
          <a:xfrm>
            <a:off x="3096467" y="7286745"/>
            <a:ext cx="3991662" cy="907305"/>
          </a:xfrm>
          <a:prstGeom prst="rect">
            <a:avLst/>
          </a:prstGeom>
          <a:noFill/>
          <a:ln>
            <a:noFill/>
          </a:ln>
        </p:spPr>
        <p:txBody>
          <a:bodyPr spcFirstLastPara="1" wrap="square" lIns="0" tIns="0" rIns="0" bIns="243828" anchor="ctr" anchorCtr="0">
            <a:noAutofit/>
          </a:bodyPr>
          <a:lstStyle/>
          <a:p>
            <a:pPr marL="33870" algn="ctr" defTabSz="2438674">
              <a:spcBef>
                <a:spcPts val="2133"/>
              </a:spcBef>
              <a:buClr>
                <a:srgbClr val="000000"/>
              </a:buClr>
            </a:pPr>
            <a:r>
              <a:rPr lang="en-US" sz="4267" kern="0" dirty="0">
                <a:solidFill>
                  <a:prstClr val="white"/>
                </a:solidFill>
                <a:latin typeface="Montserrat"/>
                <a:ea typeface="Sue Ellen Francisco"/>
                <a:cs typeface="Sue Ellen Francisco"/>
                <a:sym typeface="Sue Ellen Francisco"/>
              </a:rPr>
              <a:t>Title Here </a:t>
            </a:r>
            <a:endParaRPr sz="4267" kern="0" dirty="0">
              <a:solidFill>
                <a:prstClr val="white"/>
              </a:solidFill>
              <a:latin typeface="Montserrat"/>
              <a:ea typeface="Sue Ellen Francisco"/>
              <a:cs typeface="Sue Ellen Francisco"/>
              <a:sym typeface="Sue Ellen Francisco"/>
            </a:endParaRPr>
          </a:p>
        </p:txBody>
      </p:sp>
      <p:grpSp>
        <p:nvGrpSpPr>
          <p:cNvPr id="6" name="Google Shape;721;p38">
            <a:extLst>
              <a:ext uri="{FF2B5EF4-FFF2-40B4-BE49-F238E27FC236}">
                <a16:creationId xmlns:a16="http://schemas.microsoft.com/office/drawing/2014/main" id="{314567F2-7BD2-4E66-BAAB-A22C1D289B00}"/>
              </a:ext>
            </a:extLst>
          </p:cNvPr>
          <p:cNvGrpSpPr/>
          <p:nvPr/>
        </p:nvGrpSpPr>
        <p:grpSpPr>
          <a:xfrm>
            <a:off x="2190528" y="4303957"/>
            <a:ext cx="6183500" cy="6872872"/>
            <a:chOff x="2835183" y="1155955"/>
            <a:chExt cx="1464189" cy="1627426"/>
          </a:xfrm>
        </p:grpSpPr>
        <p:sp>
          <p:nvSpPr>
            <p:cNvPr id="7" name="Google Shape;722;p38">
              <a:extLst>
                <a:ext uri="{FF2B5EF4-FFF2-40B4-BE49-F238E27FC236}">
                  <a16:creationId xmlns:a16="http://schemas.microsoft.com/office/drawing/2014/main" id="{FA11E46E-6227-43F4-ACB3-46298DBB75DA}"/>
                </a:ext>
              </a:extLst>
            </p:cNvPr>
            <p:cNvSpPr/>
            <p:nvPr/>
          </p:nvSpPr>
          <p:spPr>
            <a:xfrm>
              <a:off x="2835183" y="1155955"/>
              <a:ext cx="1464189" cy="1627426"/>
            </a:xfrm>
            <a:custGeom>
              <a:avLst/>
              <a:gdLst/>
              <a:ahLst/>
              <a:cxnLst/>
              <a:rect l="l" t="t" r="r" b="b"/>
              <a:pathLst>
                <a:path w="38222" h="42486" extrusionOk="0">
                  <a:moveTo>
                    <a:pt x="17971" y="204"/>
                  </a:moveTo>
                  <a:cubicBezTo>
                    <a:pt x="19850" y="204"/>
                    <a:pt x="22031" y="1132"/>
                    <a:pt x="23184" y="2284"/>
                  </a:cubicBezTo>
                  <a:cubicBezTo>
                    <a:pt x="25289" y="4590"/>
                    <a:pt x="25790" y="7096"/>
                    <a:pt x="25489" y="8976"/>
                  </a:cubicBezTo>
                  <a:cubicBezTo>
                    <a:pt x="25489" y="9076"/>
                    <a:pt x="25389" y="9177"/>
                    <a:pt x="25389" y="9177"/>
                  </a:cubicBezTo>
                  <a:cubicBezTo>
                    <a:pt x="25389" y="9603"/>
                    <a:pt x="25289" y="9904"/>
                    <a:pt x="25063" y="10229"/>
                  </a:cubicBezTo>
                  <a:cubicBezTo>
                    <a:pt x="24662" y="11157"/>
                    <a:pt x="24036" y="12109"/>
                    <a:pt x="22983" y="13036"/>
                  </a:cubicBezTo>
                  <a:cubicBezTo>
                    <a:pt x="22031" y="13989"/>
                    <a:pt x="20778" y="14490"/>
                    <a:pt x="19324" y="14615"/>
                  </a:cubicBezTo>
                  <a:cubicBezTo>
                    <a:pt x="18869" y="14642"/>
                    <a:pt x="18438" y="14662"/>
                    <a:pt x="18025" y="14662"/>
                  </a:cubicBezTo>
                  <a:cubicBezTo>
                    <a:pt x="16912" y="14662"/>
                    <a:pt x="15925" y="14519"/>
                    <a:pt x="14938" y="13989"/>
                  </a:cubicBezTo>
                  <a:cubicBezTo>
                    <a:pt x="14838" y="13863"/>
                    <a:pt x="14637" y="13763"/>
                    <a:pt x="14412" y="13663"/>
                  </a:cubicBezTo>
                  <a:cubicBezTo>
                    <a:pt x="13585" y="13237"/>
                    <a:pt x="12632" y="12736"/>
                    <a:pt x="12006" y="11984"/>
                  </a:cubicBezTo>
                  <a:cubicBezTo>
                    <a:pt x="11605" y="11482"/>
                    <a:pt x="11179" y="10731"/>
                    <a:pt x="10978" y="10004"/>
                  </a:cubicBezTo>
                  <a:cubicBezTo>
                    <a:pt x="10978" y="9904"/>
                    <a:pt x="10978" y="9803"/>
                    <a:pt x="10878" y="9803"/>
                  </a:cubicBezTo>
                  <a:cubicBezTo>
                    <a:pt x="10452" y="8224"/>
                    <a:pt x="10552" y="6470"/>
                    <a:pt x="11179" y="5091"/>
                  </a:cubicBezTo>
                  <a:cubicBezTo>
                    <a:pt x="12131" y="3011"/>
                    <a:pt x="13785" y="1457"/>
                    <a:pt x="16291" y="505"/>
                  </a:cubicBezTo>
                  <a:cubicBezTo>
                    <a:pt x="16818" y="304"/>
                    <a:pt x="17444" y="204"/>
                    <a:pt x="17971" y="204"/>
                  </a:cubicBezTo>
                  <a:close/>
                  <a:moveTo>
                    <a:pt x="25590" y="9177"/>
                  </a:moveTo>
                  <a:cubicBezTo>
                    <a:pt x="27469" y="9703"/>
                    <a:pt x="29048" y="10430"/>
                    <a:pt x="30076" y="11583"/>
                  </a:cubicBezTo>
                  <a:cubicBezTo>
                    <a:pt x="33434" y="15016"/>
                    <a:pt x="38221" y="22861"/>
                    <a:pt x="32482" y="35593"/>
                  </a:cubicBezTo>
                  <a:cubicBezTo>
                    <a:pt x="30803" y="39252"/>
                    <a:pt x="23710" y="42184"/>
                    <a:pt x="16517" y="42184"/>
                  </a:cubicBezTo>
                  <a:lnTo>
                    <a:pt x="16191" y="42184"/>
                  </a:lnTo>
                  <a:cubicBezTo>
                    <a:pt x="9499" y="42184"/>
                    <a:pt x="4612" y="39553"/>
                    <a:pt x="2732" y="35067"/>
                  </a:cubicBezTo>
                  <a:cubicBezTo>
                    <a:pt x="527" y="30054"/>
                    <a:pt x="326" y="24515"/>
                    <a:pt x="1981" y="19728"/>
                  </a:cubicBezTo>
                  <a:cubicBezTo>
                    <a:pt x="3459" y="15543"/>
                    <a:pt x="6166" y="12109"/>
                    <a:pt x="9299" y="10630"/>
                  </a:cubicBezTo>
                  <a:cubicBezTo>
                    <a:pt x="9725" y="10430"/>
                    <a:pt x="10251" y="10229"/>
                    <a:pt x="10753" y="10004"/>
                  </a:cubicBezTo>
                  <a:cubicBezTo>
                    <a:pt x="10978" y="10856"/>
                    <a:pt x="11379" y="11583"/>
                    <a:pt x="11905" y="12209"/>
                  </a:cubicBezTo>
                  <a:cubicBezTo>
                    <a:pt x="12432" y="12836"/>
                    <a:pt x="13484" y="13362"/>
                    <a:pt x="14311" y="13863"/>
                  </a:cubicBezTo>
                  <a:cubicBezTo>
                    <a:pt x="14512" y="13989"/>
                    <a:pt x="14738" y="14089"/>
                    <a:pt x="14838" y="14189"/>
                  </a:cubicBezTo>
                  <a:cubicBezTo>
                    <a:pt x="15890" y="14716"/>
                    <a:pt x="16918" y="14916"/>
                    <a:pt x="18071" y="14916"/>
                  </a:cubicBezTo>
                  <a:cubicBezTo>
                    <a:pt x="18497" y="14916"/>
                    <a:pt x="18898" y="14916"/>
                    <a:pt x="19424" y="14816"/>
                  </a:cubicBezTo>
                  <a:cubicBezTo>
                    <a:pt x="20903" y="14716"/>
                    <a:pt x="22156" y="14189"/>
                    <a:pt x="23184" y="13237"/>
                  </a:cubicBezTo>
                  <a:cubicBezTo>
                    <a:pt x="24236" y="12310"/>
                    <a:pt x="24863" y="11257"/>
                    <a:pt x="25289" y="10330"/>
                  </a:cubicBezTo>
                  <a:cubicBezTo>
                    <a:pt x="25489" y="10004"/>
                    <a:pt x="25590" y="9603"/>
                    <a:pt x="25590" y="9277"/>
                  </a:cubicBezTo>
                  <a:lnTo>
                    <a:pt x="25590" y="9177"/>
                  </a:lnTo>
                  <a:close/>
                  <a:moveTo>
                    <a:pt x="18075" y="1"/>
                  </a:moveTo>
                  <a:cubicBezTo>
                    <a:pt x="17442" y="1"/>
                    <a:pt x="16833" y="95"/>
                    <a:pt x="16291" y="304"/>
                  </a:cubicBezTo>
                  <a:cubicBezTo>
                    <a:pt x="13685" y="1232"/>
                    <a:pt x="11905" y="2911"/>
                    <a:pt x="10978" y="4991"/>
                  </a:cubicBezTo>
                  <a:cubicBezTo>
                    <a:pt x="10352" y="6470"/>
                    <a:pt x="10251" y="8224"/>
                    <a:pt x="10652" y="9803"/>
                  </a:cubicBezTo>
                  <a:cubicBezTo>
                    <a:pt x="10126" y="10004"/>
                    <a:pt x="9625" y="10104"/>
                    <a:pt x="9199" y="10430"/>
                  </a:cubicBezTo>
                  <a:cubicBezTo>
                    <a:pt x="5966" y="11883"/>
                    <a:pt x="3234" y="15342"/>
                    <a:pt x="1780" y="19628"/>
                  </a:cubicBezTo>
                  <a:cubicBezTo>
                    <a:pt x="1" y="24515"/>
                    <a:pt x="326" y="30054"/>
                    <a:pt x="2507" y="35167"/>
                  </a:cubicBezTo>
                  <a:cubicBezTo>
                    <a:pt x="4387" y="39778"/>
                    <a:pt x="9399" y="42385"/>
                    <a:pt x="16191" y="42485"/>
                  </a:cubicBezTo>
                  <a:lnTo>
                    <a:pt x="16517" y="42485"/>
                  </a:lnTo>
                  <a:cubicBezTo>
                    <a:pt x="23810" y="42485"/>
                    <a:pt x="31028" y="39453"/>
                    <a:pt x="32683" y="35693"/>
                  </a:cubicBezTo>
                  <a:cubicBezTo>
                    <a:pt x="33936" y="32786"/>
                    <a:pt x="35414" y="28400"/>
                    <a:pt x="35314" y="23688"/>
                  </a:cubicBezTo>
                  <a:cubicBezTo>
                    <a:pt x="35189" y="19001"/>
                    <a:pt x="33535" y="14816"/>
                    <a:pt x="30302" y="11357"/>
                  </a:cubicBezTo>
                  <a:cubicBezTo>
                    <a:pt x="29149" y="10104"/>
                    <a:pt x="27469" y="9377"/>
                    <a:pt x="25690" y="8976"/>
                  </a:cubicBezTo>
                  <a:cubicBezTo>
                    <a:pt x="26016" y="6971"/>
                    <a:pt x="25489" y="4465"/>
                    <a:pt x="23284" y="2084"/>
                  </a:cubicBezTo>
                  <a:cubicBezTo>
                    <a:pt x="22187" y="893"/>
                    <a:pt x="20020" y="1"/>
                    <a:pt x="18075"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723;p38">
              <a:extLst>
                <a:ext uri="{FF2B5EF4-FFF2-40B4-BE49-F238E27FC236}">
                  <a16:creationId xmlns:a16="http://schemas.microsoft.com/office/drawing/2014/main" id="{7FA3FAF2-4CE8-4E13-A793-FD1DCD0A0D73}"/>
                </a:ext>
              </a:extLst>
            </p:cNvPr>
            <p:cNvSpPr/>
            <p:nvPr/>
          </p:nvSpPr>
          <p:spPr>
            <a:xfrm>
              <a:off x="2867821" y="1529754"/>
              <a:ext cx="271753" cy="313756"/>
            </a:xfrm>
            <a:custGeom>
              <a:avLst/>
              <a:gdLst/>
              <a:ahLst/>
              <a:cxnLst/>
              <a:rect l="l" t="t" r="r" b="b"/>
              <a:pathLst>
                <a:path w="7094" h="8191" extrusionOk="0">
                  <a:moveTo>
                    <a:pt x="7019" y="1"/>
                  </a:moveTo>
                  <a:cubicBezTo>
                    <a:pt x="7004" y="1"/>
                    <a:pt x="6993" y="12"/>
                    <a:pt x="6993" y="45"/>
                  </a:cubicBezTo>
                  <a:cubicBezTo>
                    <a:pt x="3760" y="1724"/>
                    <a:pt x="1254" y="4532"/>
                    <a:pt x="101" y="7990"/>
                  </a:cubicBezTo>
                  <a:cubicBezTo>
                    <a:pt x="1" y="8090"/>
                    <a:pt x="101" y="8191"/>
                    <a:pt x="101" y="8191"/>
                  </a:cubicBezTo>
                  <a:lnTo>
                    <a:pt x="201" y="8191"/>
                  </a:lnTo>
                  <a:cubicBezTo>
                    <a:pt x="201" y="8191"/>
                    <a:pt x="302" y="8191"/>
                    <a:pt x="302" y="8090"/>
                  </a:cubicBezTo>
                  <a:cubicBezTo>
                    <a:pt x="1454" y="4732"/>
                    <a:pt x="3860" y="1825"/>
                    <a:pt x="7094" y="246"/>
                  </a:cubicBezTo>
                  <a:lnTo>
                    <a:pt x="7094" y="45"/>
                  </a:lnTo>
                  <a:cubicBezTo>
                    <a:pt x="7094" y="45"/>
                    <a:pt x="7049" y="1"/>
                    <a:pt x="7019"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724;p38">
              <a:extLst>
                <a:ext uri="{FF2B5EF4-FFF2-40B4-BE49-F238E27FC236}">
                  <a16:creationId xmlns:a16="http://schemas.microsoft.com/office/drawing/2014/main" id="{A7853FB2-2249-4C60-A20E-89FE9C801FC4}"/>
                </a:ext>
              </a:extLst>
            </p:cNvPr>
            <p:cNvSpPr/>
            <p:nvPr/>
          </p:nvSpPr>
          <p:spPr>
            <a:xfrm>
              <a:off x="2995536" y="2095831"/>
              <a:ext cx="1024457" cy="24056"/>
            </a:xfrm>
            <a:custGeom>
              <a:avLst/>
              <a:gdLst/>
              <a:ahLst/>
              <a:cxnLst/>
              <a:rect l="l" t="t" r="r" b="b"/>
              <a:pathLst>
                <a:path w="26743" h="628" extrusionOk="0">
                  <a:moveTo>
                    <a:pt x="26617" y="1"/>
                  </a:moveTo>
                  <a:cubicBezTo>
                    <a:pt x="23484" y="101"/>
                    <a:pt x="20677" y="101"/>
                    <a:pt x="17970" y="201"/>
                  </a:cubicBezTo>
                  <a:cubicBezTo>
                    <a:pt x="15238" y="201"/>
                    <a:pt x="12331" y="301"/>
                    <a:pt x="9298" y="301"/>
                  </a:cubicBezTo>
                  <a:lnTo>
                    <a:pt x="7419" y="301"/>
                  </a:lnTo>
                  <a:cubicBezTo>
                    <a:pt x="6792" y="201"/>
                    <a:pt x="6065" y="201"/>
                    <a:pt x="5539" y="201"/>
                  </a:cubicBezTo>
                  <a:lnTo>
                    <a:pt x="100" y="201"/>
                  </a:lnTo>
                  <a:lnTo>
                    <a:pt x="0" y="301"/>
                  </a:lnTo>
                  <a:cubicBezTo>
                    <a:pt x="0" y="402"/>
                    <a:pt x="100" y="402"/>
                    <a:pt x="100" y="402"/>
                  </a:cubicBezTo>
                  <a:lnTo>
                    <a:pt x="5539" y="402"/>
                  </a:lnTo>
                  <a:cubicBezTo>
                    <a:pt x="6065" y="402"/>
                    <a:pt x="6692" y="502"/>
                    <a:pt x="7419" y="502"/>
                  </a:cubicBezTo>
                  <a:cubicBezTo>
                    <a:pt x="8045" y="502"/>
                    <a:pt x="8772" y="627"/>
                    <a:pt x="9198" y="627"/>
                  </a:cubicBezTo>
                  <a:lnTo>
                    <a:pt x="9298" y="627"/>
                  </a:lnTo>
                  <a:cubicBezTo>
                    <a:pt x="12331" y="502"/>
                    <a:pt x="15238" y="502"/>
                    <a:pt x="17970" y="402"/>
                  </a:cubicBezTo>
                  <a:cubicBezTo>
                    <a:pt x="20677" y="402"/>
                    <a:pt x="23484" y="301"/>
                    <a:pt x="26617" y="301"/>
                  </a:cubicBezTo>
                  <a:lnTo>
                    <a:pt x="26742" y="201"/>
                  </a:lnTo>
                  <a:cubicBezTo>
                    <a:pt x="26742" y="101"/>
                    <a:pt x="26617" y="1"/>
                    <a:pt x="2661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725;p38">
              <a:extLst>
                <a:ext uri="{FF2B5EF4-FFF2-40B4-BE49-F238E27FC236}">
                  <a16:creationId xmlns:a16="http://schemas.microsoft.com/office/drawing/2014/main" id="{863D08E8-A517-4C76-AC56-8F01CF172E6E}"/>
                </a:ext>
              </a:extLst>
            </p:cNvPr>
            <p:cNvSpPr/>
            <p:nvPr/>
          </p:nvSpPr>
          <p:spPr>
            <a:xfrm>
              <a:off x="3891269" y="2527074"/>
              <a:ext cx="248692" cy="212210"/>
            </a:xfrm>
            <a:custGeom>
              <a:avLst/>
              <a:gdLst/>
              <a:ahLst/>
              <a:cxnLst/>
              <a:rect l="l" t="t" r="r" b="b"/>
              <a:pathLst>
                <a:path w="6492" h="5540" extrusionOk="0">
                  <a:moveTo>
                    <a:pt x="6266" y="0"/>
                  </a:moveTo>
                  <a:cubicBezTo>
                    <a:pt x="4913" y="2406"/>
                    <a:pt x="2607" y="4386"/>
                    <a:pt x="101" y="5339"/>
                  </a:cubicBezTo>
                  <a:cubicBezTo>
                    <a:pt x="1" y="5339"/>
                    <a:pt x="1" y="5439"/>
                    <a:pt x="1" y="5439"/>
                  </a:cubicBezTo>
                  <a:cubicBezTo>
                    <a:pt x="1" y="5539"/>
                    <a:pt x="101" y="5539"/>
                    <a:pt x="101" y="5539"/>
                  </a:cubicBezTo>
                  <a:cubicBezTo>
                    <a:pt x="2833" y="4612"/>
                    <a:pt x="5013" y="2632"/>
                    <a:pt x="6492" y="126"/>
                  </a:cubicBezTo>
                  <a:cubicBezTo>
                    <a:pt x="6492" y="126"/>
                    <a:pt x="6492" y="0"/>
                    <a:pt x="6367"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726;p38">
              <a:extLst>
                <a:ext uri="{FF2B5EF4-FFF2-40B4-BE49-F238E27FC236}">
                  <a16:creationId xmlns:a16="http://schemas.microsoft.com/office/drawing/2014/main" id="{DA04D458-DC13-4364-A62E-33A96EFE08EE}"/>
                </a:ext>
              </a:extLst>
            </p:cNvPr>
            <p:cNvSpPr/>
            <p:nvPr/>
          </p:nvSpPr>
          <p:spPr>
            <a:xfrm>
              <a:off x="2835183" y="1871337"/>
              <a:ext cx="32676" cy="84539"/>
            </a:xfrm>
            <a:custGeom>
              <a:avLst/>
              <a:gdLst/>
              <a:ahLst/>
              <a:cxnLst/>
              <a:rect l="l" t="t" r="r" b="b"/>
              <a:pathLst>
                <a:path w="853" h="2207" extrusionOk="0">
                  <a:moveTo>
                    <a:pt x="727" y="1"/>
                  </a:moveTo>
                  <a:cubicBezTo>
                    <a:pt x="727" y="1"/>
                    <a:pt x="627" y="1"/>
                    <a:pt x="627" y="101"/>
                  </a:cubicBezTo>
                  <a:cubicBezTo>
                    <a:pt x="326" y="727"/>
                    <a:pt x="101" y="1454"/>
                    <a:pt x="1" y="2081"/>
                  </a:cubicBezTo>
                  <a:cubicBezTo>
                    <a:pt x="1" y="2206"/>
                    <a:pt x="101" y="2206"/>
                    <a:pt x="101" y="2206"/>
                  </a:cubicBezTo>
                  <a:cubicBezTo>
                    <a:pt x="226" y="2206"/>
                    <a:pt x="326" y="2206"/>
                    <a:pt x="326" y="2081"/>
                  </a:cubicBezTo>
                  <a:cubicBezTo>
                    <a:pt x="326" y="1454"/>
                    <a:pt x="527" y="727"/>
                    <a:pt x="853" y="201"/>
                  </a:cubicBezTo>
                  <a:cubicBezTo>
                    <a:pt x="853" y="101"/>
                    <a:pt x="853" y="1"/>
                    <a:pt x="72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727;p38">
              <a:extLst>
                <a:ext uri="{FF2B5EF4-FFF2-40B4-BE49-F238E27FC236}">
                  <a16:creationId xmlns:a16="http://schemas.microsoft.com/office/drawing/2014/main" id="{B844703E-7A21-44EB-A77B-B4177443B193}"/>
                </a:ext>
              </a:extLst>
            </p:cNvPr>
            <p:cNvSpPr/>
            <p:nvPr/>
          </p:nvSpPr>
          <p:spPr>
            <a:xfrm>
              <a:off x="4127470" y="1743660"/>
              <a:ext cx="55699" cy="111391"/>
            </a:xfrm>
            <a:custGeom>
              <a:avLst/>
              <a:gdLst/>
              <a:ahLst/>
              <a:cxnLst/>
              <a:rect l="l" t="t" r="r" b="b"/>
              <a:pathLst>
                <a:path w="1454" h="2908" extrusionOk="0">
                  <a:moveTo>
                    <a:pt x="100" y="0"/>
                  </a:moveTo>
                  <a:cubicBezTo>
                    <a:pt x="0" y="0"/>
                    <a:pt x="0" y="100"/>
                    <a:pt x="100" y="201"/>
                  </a:cubicBezTo>
                  <a:cubicBezTo>
                    <a:pt x="627" y="927"/>
                    <a:pt x="1053" y="1880"/>
                    <a:pt x="1253" y="2807"/>
                  </a:cubicBezTo>
                  <a:lnTo>
                    <a:pt x="1354" y="2907"/>
                  </a:lnTo>
                  <a:cubicBezTo>
                    <a:pt x="1454" y="2807"/>
                    <a:pt x="1454" y="2807"/>
                    <a:pt x="1454" y="2707"/>
                  </a:cubicBezTo>
                  <a:cubicBezTo>
                    <a:pt x="1253" y="1780"/>
                    <a:pt x="827" y="827"/>
                    <a:pt x="20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3" name="Google Shape;728;p38">
            <a:extLst>
              <a:ext uri="{FF2B5EF4-FFF2-40B4-BE49-F238E27FC236}">
                <a16:creationId xmlns:a16="http://schemas.microsoft.com/office/drawing/2014/main" id="{442F984E-8B17-46BC-8BA7-02FEF9AC89C2}"/>
              </a:ext>
            </a:extLst>
          </p:cNvPr>
          <p:cNvSpPr txBox="1"/>
          <p:nvPr/>
        </p:nvSpPr>
        <p:spPr>
          <a:xfrm>
            <a:off x="9678029" y="8296494"/>
            <a:ext cx="5030982" cy="1905020"/>
          </a:xfrm>
          <a:prstGeom prst="rect">
            <a:avLst/>
          </a:prstGeom>
          <a:noFill/>
          <a:ln>
            <a:noFill/>
          </a:ln>
        </p:spPr>
        <p:txBody>
          <a:bodyPr spcFirstLastPara="1" wrap="square" lIns="0" tIns="0" rIns="0" bIns="243828" anchor="ctr" anchorCtr="0">
            <a:noAutofit/>
          </a:bodyPr>
          <a:lstStyle/>
          <a:p>
            <a:pPr marL="33870" algn="ctr" defTabSz="2438674">
              <a:spcBef>
                <a:spcPts val="2133"/>
              </a:spcBef>
              <a:buClr>
                <a:srgbClr val="000000"/>
              </a:buClr>
            </a:pPr>
            <a:r>
              <a:rPr lang="en-US" sz="2400" kern="0" dirty="0">
                <a:solidFill>
                  <a:srgbClr val="FFFFFF"/>
                </a:solidFill>
                <a:latin typeface="Montserrat Light"/>
                <a:ea typeface="Barlow Semi Condensed Light"/>
                <a:cs typeface="Barlow Semi Condensed Light"/>
                <a:sym typeface="Barlow Semi Condensed Light"/>
              </a:rPr>
              <a:t>Lorem Ipsum is simply dummy text of the printing and typesetting</a:t>
            </a:r>
            <a:endParaRPr sz="2400" kern="0" dirty="0">
              <a:solidFill>
                <a:srgbClr val="FFFFFF"/>
              </a:solidFill>
              <a:latin typeface="Montserrat Light"/>
              <a:ea typeface="Barlow Semi Condensed Light"/>
              <a:cs typeface="Barlow Semi Condensed Light"/>
              <a:sym typeface="Barlow Semi Condensed Light"/>
            </a:endParaRPr>
          </a:p>
        </p:txBody>
      </p:sp>
      <p:sp>
        <p:nvSpPr>
          <p:cNvPr id="14" name="Google Shape;729;p38">
            <a:extLst>
              <a:ext uri="{FF2B5EF4-FFF2-40B4-BE49-F238E27FC236}">
                <a16:creationId xmlns:a16="http://schemas.microsoft.com/office/drawing/2014/main" id="{79A51AC2-5ADE-4C84-BD80-75D26C3F537D}"/>
              </a:ext>
            </a:extLst>
          </p:cNvPr>
          <p:cNvSpPr txBox="1"/>
          <p:nvPr/>
        </p:nvSpPr>
        <p:spPr>
          <a:xfrm>
            <a:off x="10197756" y="7286745"/>
            <a:ext cx="3991662" cy="907305"/>
          </a:xfrm>
          <a:prstGeom prst="rect">
            <a:avLst/>
          </a:prstGeom>
          <a:noFill/>
          <a:ln>
            <a:noFill/>
          </a:ln>
        </p:spPr>
        <p:txBody>
          <a:bodyPr spcFirstLastPara="1" wrap="square" lIns="0" tIns="0" rIns="0" bIns="243828" anchor="ctr" anchorCtr="0">
            <a:noAutofit/>
          </a:bodyPr>
          <a:lstStyle/>
          <a:p>
            <a:pPr marL="33870" algn="ctr" defTabSz="2438674">
              <a:spcBef>
                <a:spcPts val="2133"/>
              </a:spcBef>
              <a:buClr>
                <a:srgbClr val="000000"/>
              </a:buClr>
            </a:pPr>
            <a:r>
              <a:rPr lang="en-US" sz="4267" kern="0" dirty="0">
                <a:solidFill>
                  <a:prstClr val="white"/>
                </a:solidFill>
                <a:latin typeface="Montserrat"/>
                <a:ea typeface="Sue Ellen Francisco"/>
                <a:cs typeface="Sue Ellen Francisco"/>
                <a:sym typeface="Sue Ellen Francisco"/>
              </a:rPr>
              <a:t>Title Here </a:t>
            </a:r>
            <a:endParaRPr sz="4267" kern="0" dirty="0">
              <a:solidFill>
                <a:prstClr val="white"/>
              </a:solidFill>
              <a:latin typeface="Montserrat"/>
              <a:ea typeface="Sue Ellen Francisco"/>
              <a:cs typeface="Sue Ellen Francisco"/>
              <a:sym typeface="Sue Ellen Francisco"/>
            </a:endParaRPr>
          </a:p>
        </p:txBody>
      </p:sp>
      <p:grpSp>
        <p:nvGrpSpPr>
          <p:cNvPr id="15" name="Google Shape;730;p38">
            <a:extLst>
              <a:ext uri="{FF2B5EF4-FFF2-40B4-BE49-F238E27FC236}">
                <a16:creationId xmlns:a16="http://schemas.microsoft.com/office/drawing/2014/main" id="{09ACC80A-E6E8-4CB8-8787-4353FB121EEF}"/>
              </a:ext>
            </a:extLst>
          </p:cNvPr>
          <p:cNvGrpSpPr/>
          <p:nvPr/>
        </p:nvGrpSpPr>
        <p:grpSpPr>
          <a:xfrm>
            <a:off x="9291816" y="4303957"/>
            <a:ext cx="6183500" cy="6872872"/>
            <a:chOff x="2835183" y="1155955"/>
            <a:chExt cx="1464189" cy="1627426"/>
          </a:xfrm>
        </p:grpSpPr>
        <p:sp>
          <p:nvSpPr>
            <p:cNvPr id="16" name="Google Shape;731;p38">
              <a:extLst>
                <a:ext uri="{FF2B5EF4-FFF2-40B4-BE49-F238E27FC236}">
                  <a16:creationId xmlns:a16="http://schemas.microsoft.com/office/drawing/2014/main" id="{4F20B467-B244-47EF-B107-7FF9B3019CF6}"/>
                </a:ext>
              </a:extLst>
            </p:cNvPr>
            <p:cNvSpPr/>
            <p:nvPr/>
          </p:nvSpPr>
          <p:spPr>
            <a:xfrm>
              <a:off x="2835183" y="1155955"/>
              <a:ext cx="1464189" cy="1627426"/>
            </a:xfrm>
            <a:custGeom>
              <a:avLst/>
              <a:gdLst/>
              <a:ahLst/>
              <a:cxnLst/>
              <a:rect l="l" t="t" r="r" b="b"/>
              <a:pathLst>
                <a:path w="38222" h="42486" extrusionOk="0">
                  <a:moveTo>
                    <a:pt x="17971" y="204"/>
                  </a:moveTo>
                  <a:cubicBezTo>
                    <a:pt x="19850" y="204"/>
                    <a:pt x="22031" y="1132"/>
                    <a:pt x="23184" y="2284"/>
                  </a:cubicBezTo>
                  <a:cubicBezTo>
                    <a:pt x="25289" y="4590"/>
                    <a:pt x="25790" y="7096"/>
                    <a:pt x="25489" y="8976"/>
                  </a:cubicBezTo>
                  <a:cubicBezTo>
                    <a:pt x="25489" y="9076"/>
                    <a:pt x="25389" y="9177"/>
                    <a:pt x="25389" y="9177"/>
                  </a:cubicBezTo>
                  <a:cubicBezTo>
                    <a:pt x="25389" y="9603"/>
                    <a:pt x="25289" y="9904"/>
                    <a:pt x="25063" y="10229"/>
                  </a:cubicBezTo>
                  <a:cubicBezTo>
                    <a:pt x="24662" y="11157"/>
                    <a:pt x="24036" y="12109"/>
                    <a:pt x="22983" y="13036"/>
                  </a:cubicBezTo>
                  <a:cubicBezTo>
                    <a:pt x="22031" y="13989"/>
                    <a:pt x="20778" y="14490"/>
                    <a:pt x="19324" y="14615"/>
                  </a:cubicBezTo>
                  <a:cubicBezTo>
                    <a:pt x="18869" y="14642"/>
                    <a:pt x="18438" y="14662"/>
                    <a:pt x="18025" y="14662"/>
                  </a:cubicBezTo>
                  <a:cubicBezTo>
                    <a:pt x="16912" y="14662"/>
                    <a:pt x="15925" y="14519"/>
                    <a:pt x="14938" y="13989"/>
                  </a:cubicBezTo>
                  <a:cubicBezTo>
                    <a:pt x="14838" y="13863"/>
                    <a:pt x="14637" y="13763"/>
                    <a:pt x="14412" y="13663"/>
                  </a:cubicBezTo>
                  <a:cubicBezTo>
                    <a:pt x="13585" y="13237"/>
                    <a:pt x="12632" y="12736"/>
                    <a:pt x="12006" y="11984"/>
                  </a:cubicBezTo>
                  <a:cubicBezTo>
                    <a:pt x="11605" y="11482"/>
                    <a:pt x="11179" y="10731"/>
                    <a:pt x="10978" y="10004"/>
                  </a:cubicBezTo>
                  <a:cubicBezTo>
                    <a:pt x="10978" y="9904"/>
                    <a:pt x="10978" y="9803"/>
                    <a:pt x="10878" y="9803"/>
                  </a:cubicBezTo>
                  <a:cubicBezTo>
                    <a:pt x="10452" y="8224"/>
                    <a:pt x="10552" y="6470"/>
                    <a:pt x="11179" y="5091"/>
                  </a:cubicBezTo>
                  <a:cubicBezTo>
                    <a:pt x="12131" y="3011"/>
                    <a:pt x="13785" y="1457"/>
                    <a:pt x="16291" y="505"/>
                  </a:cubicBezTo>
                  <a:cubicBezTo>
                    <a:pt x="16818" y="304"/>
                    <a:pt x="17444" y="204"/>
                    <a:pt x="17971" y="204"/>
                  </a:cubicBezTo>
                  <a:close/>
                  <a:moveTo>
                    <a:pt x="25590" y="9177"/>
                  </a:moveTo>
                  <a:cubicBezTo>
                    <a:pt x="27469" y="9703"/>
                    <a:pt x="29048" y="10430"/>
                    <a:pt x="30076" y="11583"/>
                  </a:cubicBezTo>
                  <a:cubicBezTo>
                    <a:pt x="33434" y="15016"/>
                    <a:pt x="38221" y="22861"/>
                    <a:pt x="32482" y="35593"/>
                  </a:cubicBezTo>
                  <a:cubicBezTo>
                    <a:pt x="30803" y="39252"/>
                    <a:pt x="23710" y="42184"/>
                    <a:pt x="16517" y="42184"/>
                  </a:cubicBezTo>
                  <a:lnTo>
                    <a:pt x="16191" y="42184"/>
                  </a:lnTo>
                  <a:cubicBezTo>
                    <a:pt x="9499" y="42184"/>
                    <a:pt x="4612" y="39553"/>
                    <a:pt x="2732" y="35067"/>
                  </a:cubicBezTo>
                  <a:cubicBezTo>
                    <a:pt x="527" y="30054"/>
                    <a:pt x="326" y="24515"/>
                    <a:pt x="1981" y="19728"/>
                  </a:cubicBezTo>
                  <a:cubicBezTo>
                    <a:pt x="3459" y="15543"/>
                    <a:pt x="6166" y="12109"/>
                    <a:pt x="9299" y="10630"/>
                  </a:cubicBezTo>
                  <a:cubicBezTo>
                    <a:pt x="9725" y="10430"/>
                    <a:pt x="10251" y="10229"/>
                    <a:pt x="10753" y="10004"/>
                  </a:cubicBezTo>
                  <a:cubicBezTo>
                    <a:pt x="10978" y="10856"/>
                    <a:pt x="11379" y="11583"/>
                    <a:pt x="11905" y="12209"/>
                  </a:cubicBezTo>
                  <a:cubicBezTo>
                    <a:pt x="12432" y="12836"/>
                    <a:pt x="13484" y="13362"/>
                    <a:pt x="14311" y="13863"/>
                  </a:cubicBezTo>
                  <a:cubicBezTo>
                    <a:pt x="14512" y="13989"/>
                    <a:pt x="14738" y="14089"/>
                    <a:pt x="14838" y="14189"/>
                  </a:cubicBezTo>
                  <a:cubicBezTo>
                    <a:pt x="15890" y="14716"/>
                    <a:pt x="16918" y="14916"/>
                    <a:pt x="18071" y="14916"/>
                  </a:cubicBezTo>
                  <a:cubicBezTo>
                    <a:pt x="18497" y="14916"/>
                    <a:pt x="18898" y="14916"/>
                    <a:pt x="19424" y="14816"/>
                  </a:cubicBezTo>
                  <a:cubicBezTo>
                    <a:pt x="20903" y="14716"/>
                    <a:pt x="22156" y="14189"/>
                    <a:pt x="23184" y="13237"/>
                  </a:cubicBezTo>
                  <a:cubicBezTo>
                    <a:pt x="24236" y="12310"/>
                    <a:pt x="24863" y="11257"/>
                    <a:pt x="25289" y="10330"/>
                  </a:cubicBezTo>
                  <a:cubicBezTo>
                    <a:pt x="25489" y="10004"/>
                    <a:pt x="25590" y="9603"/>
                    <a:pt x="25590" y="9277"/>
                  </a:cubicBezTo>
                  <a:lnTo>
                    <a:pt x="25590" y="9177"/>
                  </a:lnTo>
                  <a:close/>
                  <a:moveTo>
                    <a:pt x="18075" y="1"/>
                  </a:moveTo>
                  <a:cubicBezTo>
                    <a:pt x="17442" y="1"/>
                    <a:pt x="16833" y="95"/>
                    <a:pt x="16291" y="304"/>
                  </a:cubicBezTo>
                  <a:cubicBezTo>
                    <a:pt x="13685" y="1232"/>
                    <a:pt x="11905" y="2911"/>
                    <a:pt x="10978" y="4991"/>
                  </a:cubicBezTo>
                  <a:cubicBezTo>
                    <a:pt x="10352" y="6470"/>
                    <a:pt x="10251" y="8224"/>
                    <a:pt x="10652" y="9803"/>
                  </a:cubicBezTo>
                  <a:cubicBezTo>
                    <a:pt x="10126" y="10004"/>
                    <a:pt x="9625" y="10104"/>
                    <a:pt x="9199" y="10430"/>
                  </a:cubicBezTo>
                  <a:cubicBezTo>
                    <a:pt x="5966" y="11883"/>
                    <a:pt x="3234" y="15342"/>
                    <a:pt x="1780" y="19628"/>
                  </a:cubicBezTo>
                  <a:cubicBezTo>
                    <a:pt x="1" y="24515"/>
                    <a:pt x="326" y="30054"/>
                    <a:pt x="2507" y="35167"/>
                  </a:cubicBezTo>
                  <a:cubicBezTo>
                    <a:pt x="4387" y="39778"/>
                    <a:pt x="9399" y="42385"/>
                    <a:pt x="16191" y="42485"/>
                  </a:cubicBezTo>
                  <a:lnTo>
                    <a:pt x="16517" y="42485"/>
                  </a:lnTo>
                  <a:cubicBezTo>
                    <a:pt x="23810" y="42485"/>
                    <a:pt x="31028" y="39453"/>
                    <a:pt x="32683" y="35693"/>
                  </a:cubicBezTo>
                  <a:cubicBezTo>
                    <a:pt x="33936" y="32786"/>
                    <a:pt x="35414" y="28400"/>
                    <a:pt x="35314" y="23688"/>
                  </a:cubicBezTo>
                  <a:cubicBezTo>
                    <a:pt x="35189" y="19001"/>
                    <a:pt x="33535" y="14816"/>
                    <a:pt x="30302" y="11357"/>
                  </a:cubicBezTo>
                  <a:cubicBezTo>
                    <a:pt x="29149" y="10104"/>
                    <a:pt x="27469" y="9377"/>
                    <a:pt x="25690" y="8976"/>
                  </a:cubicBezTo>
                  <a:cubicBezTo>
                    <a:pt x="26016" y="6971"/>
                    <a:pt x="25489" y="4465"/>
                    <a:pt x="23284" y="2084"/>
                  </a:cubicBezTo>
                  <a:cubicBezTo>
                    <a:pt x="22187" y="893"/>
                    <a:pt x="20020" y="1"/>
                    <a:pt x="18075"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732;p38">
              <a:extLst>
                <a:ext uri="{FF2B5EF4-FFF2-40B4-BE49-F238E27FC236}">
                  <a16:creationId xmlns:a16="http://schemas.microsoft.com/office/drawing/2014/main" id="{19E8D675-EB5F-47E5-B958-EDA9CA41945E}"/>
                </a:ext>
              </a:extLst>
            </p:cNvPr>
            <p:cNvSpPr/>
            <p:nvPr/>
          </p:nvSpPr>
          <p:spPr>
            <a:xfrm>
              <a:off x="2867821" y="1529754"/>
              <a:ext cx="271753" cy="313756"/>
            </a:xfrm>
            <a:custGeom>
              <a:avLst/>
              <a:gdLst/>
              <a:ahLst/>
              <a:cxnLst/>
              <a:rect l="l" t="t" r="r" b="b"/>
              <a:pathLst>
                <a:path w="7094" h="8191" extrusionOk="0">
                  <a:moveTo>
                    <a:pt x="7019" y="1"/>
                  </a:moveTo>
                  <a:cubicBezTo>
                    <a:pt x="7004" y="1"/>
                    <a:pt x="6993" y="12"/>
                    <a:pt x="6993" y="45"/>
                  </a:cubicBezTo>
                  <a:cubicBezTo>
                    <a:pt x="3760" y="1724"/>
                    <a:pt x="1254" y="4532"/>
                    <a:pt x="101" y="7990"/>
                  </a:cubicBezTo>
                  <a:cubicBezTo>
                    <a:pt x="1" y="8090"/>
                    <a:pt x="101" y="8191"/>
                    <a:pt x="101" y="8191"/>
                  </a:cubicBezTo>
                  <a:lnTo>
                    <a:pt x="201" y="8191"/>
                  </a:lnTo>
                  <a:cubicBezTo>
                    <a:pt x="201" y="8191"/>
                    <a:pt x="302" y="8191"/>
                    <a:pt x="302" y="8090"/>
                  </a:cubicBezTo>
                  <a:cubicBezTo>
                    <a:pt x="1454" y="4732"/>
                    <a:pt x="3860" y="1825"/>
                    <a:pt x="7094" y="246"/>
                  </a:cubicBezTo>
                  <a:lnTo>
                    <a:pt x="7094" y="45"/>
                  </a:lnTo>
                  <a:cubicBezTo>
                    <a:pt x="7094" y="45"/>
                    <a:pt x="7049" y="1"/>
                    <a:pt x="7019"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733;p38">
              <a:extLst>
                <a:ext uri="{FF2B5EF4-FFF2-40B4-BE49-F238E27FC236}">
                  <a16:creationId xmlns:a16="http://schemas.microsoft.com/office/drawing/2014/main" id="{6DD0CF86-CC99-48D5-A8FE-F71F3F30342A}"/>
                </a:ext>
              </a:extLst>
            </p:cNvPr>
            <p:cNvSpPr/>
            <p:nvPr/>
          </p:nvSpPr>
          <p:spPr>
            <a:xfrm>
              <a:off x="2995536" y="2095831"/>
              <a:ext cx="1024457" cy="24056"/>
            </a:xfrm>
            <a:custGeom>
              <a:avLst/>
              <a:gdLst/>
              <a:ahLst/>
              <a:cxnLst/>
              <a:rect l="l" t="t" r="r" b="b"/>
              <a:pathLst>
                <a:path w="26743" h="628" extrusionOk="0">
                  <a:moveTo>
                    <a:pt x="26617" y="1"/>
                  </a:moveTo>
                  <a:cubicBezTo>
                    <a:pt x="23484" y="101"/>
                    <a:pt x="20677" y="101"/>
                    <a:pt x="17970" y="201"/>
                  </a:cubicBezTo>
                  <a:cubicBezTo>
                    <a:pt x="15238" y="201"/>
                    <a:pt x="12331" y="301"/>
                    <a:pt x="9298" y="301"/>
                  </a:cubicBezTo>
                  <a:lnTo>
                    <a:pt x="7419" y="301"/>
                  </a:lnTo>
                  <a:cubicBezTo>
                    <a:pt x="6792" y="201"/>
                    <a:pt x="6065" y="201"/>
                    <a:pt x="5539" y="201"/>
                  </a:cubicBezTo>
                  <a:lnTo>
                    <a:pt x="100" y="201"/>
                  </a:lnTo>
                  <a:lnTo>
                    <a:pt x="0" y="301"/>
                  </a:lnTo>
                  <a:cubicBezTo>
                    <a:pt x="0" y="402"/>
                    <a:pt x="100" y="402"/>
                    <a:pt x="100" y="402"/>
                  </a:cubicBezTo>
                  <a:lnTo>
                    <a:pt x="5539" y="402"/>
                  </a:lnTo>
                  <a:cubicBezTo>
                    <a:pt x="6065" y="402"/>
                    <a:pt x="6692" y="502"/>
                    <a:pt x="7419" y="502"/>
                  </a:cubicBezTo>
                  <a:cubicBezTo>
                    <a:pt x="8045" y="502"/>
                    <a:pt x="8772" y="627"/>
                    <a:pt x="9198" y="627"/>
                  </a:cubicBezTo>
                  <a:lnTo>
                    <a:pt x="9298" y="627"/>
                  </a:lnTo>
                  <a:cubicBezTo>
                    <a:pt x="12331" y="502"/>
                    <a:pt x="15238" y="502"/>
                    <a:pt x="17970" y="402"/>
                  </a:cubicBezTo>
                  <a:cubicBezTo>
                    <a:pt x="20677" y="402"/>
                    <a:pt x="23484" y="301"/>
                    <a:pt x="26617" y="301"/>
                  </a:cubicBezTo>
                  <a:lnTo>
                    <a:pt x="26742" y="201"/>
                  </a:lnTo>
                  <a:cubicBezTo>
                    <a:pt x="26742" y="101"/>
                    <a:pt x="26617" y="1"/>
                    <a:pt x="2661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734;p38">
              <a:extLst>
                <a:ext uri="{FF2B5EF4-FFF2-40B4-BE49-F238E27FC236}">
                  <a16:creationId xmlns:a16="http://schemas.microsoft.com/office/drawing/2014/main" id="{4ECB1E5E-FA7C-4ED2-976D-4BCA41D8E2E0}"/>
                </a:ext>
              </a:extLst>
            </p:cNvPr>
            <p:cNvSpPr/>
            <p:nvPr/>
          </p:nvSpPr>
          <p:spPr>
            <a:xfrm>
              <a:off x="3891269" y="2527074"/>
              <a:ext cx="248692" cy="212210"/>
            </a:xfrm>
            <a:custGeom>
              <a:avLst/>
              <a:gdLst/>
              <a:ahLst/>
              <a:cxnLst/>
              <a:rect l="l" t="t" r="r" b="b"/>
              <a:pathLst>
                <a:path w="6492" h="5540" extrusionOk="0">
                  <a:moveTo>
                    <a:pt x="6266" y="0"/>
                  </a:moveTo>
                  <a:cubicBezTo>
                    <a:pt x="4913" y="2406"/>
                    <a:pt x="2607" y="4386"/>
                    <a:pt x="101" y="5339"/>
                  </a:cubicBezTo>
                  <a:cubicBezTo>
                    <a:pt x="1" y="5339"/>
                    <a:pt x="1" y="5439"/>
                    <a:pt x="1" y="5439"/>
                  </a:cubicBezTo>
                  <a:cubicBezTo>
                    <a:pt x="1" y="5539"/>
                    <a:pt x="101" y="5539"/>
                    <a:pt x="101" y="5539"/>
                  </a:cubicBezTo>
                  <a:cubicBezTo>
                    <a:pt x="2833" y="4612"/>
                    <a:pt x="5013" y="2632"/>
                    <a:pt x="6492" y="126"/>
                  </a:cubicBezTo>
                  <a:cubicBezTo>
                    <a:pt x="6492" y="126"/>
                    <a:pt x="6492" y="0"/>
                    <a:pt x="6367"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735;p38">
              <a:extLst>
                <a:ext uri="{FF2B5EF4-FFF2-40B4-BE49-F238E27FC236}">
                  <a16:creationId xmlns:a16="http://schemas.microsoft.com/office/drawing/2014/main" id="{6F867B59-9B91-48CA-8E8B-B943685D7F5D}"/>
                </a:ext>
              </a:extLst>
            </p:cNvPr>
            <p:cNvSpPr/>
            <p:nvPr/>
          </p:nvSpPr>
          <p:spPr>
            <a:xfrm>
              <a:off x="2835183" y="1871337"/>
              <a:ext cx="32676" cy="84539"/>
            </a:xfrm>
            <a:custGeom>
              <a:avLst/>
              <a:gdLst/>
              <a:ahLst/>
              <a:cxnLst/>
              <a:rect l="l" t="t" r="r" b="b"/>
              <a:pathLst>
                <a:path w="853" h="2207" extrusionOk="0">
                  <a:moveTo>
                    <a:pt x="727" y="1"/>
                  </a:moveTo>
                  <a:cubicBezTo>
                    <a:pt x="727" y="1"/>
                    <a:pt x="627" y="1"/>
                    <a:pt x="627" y="101"/>
                  </a:cubicBezTo>
                  <a:cubicBezTo>
                    <a:pt x="326" y="727"/>
                    <a:pt x="101" y="1454"/>
                    <a:pt x="1" y="2081"/>
                  </a:cubicBezTo>
                  <a:cubicBezTo>
                    <a:pt x="1" y="2206"/>
                    <a:pt x="101" y="2206"/>
                    <a:pt x="101" y="2206"/>
                  </a:cubicBezTo>
                  <a:cubicBezTo>
                    <a:pt x="226" y="2206"/>
                    <a:pt x="326" y="2206"/>
                    <a:pt x="326" y="2081"/>
                  </a:cubicBezTo>
                  <a:cubicBezTo>
                    <a:pt x="326" y="1454"/>
                    <a:pt x="527" y="727"/>
                    <a:pt x="853" y="201"/>
                  </a:cubicBezTo>
                  <a:cubicBezTo>
                    <a:pt x="853" y="101"/>
                    <a:pt x="853" y="1"/>
                    <a:pt x="72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736;p38">
              <a:extLst>
                <a:ext uri="{FF2B5EF4-FFF2-40B4-BE49-F238E27FC236}">
                  <a16:creationId xmlns:a16="http://schemas.microsoft.com/office/drawing/2014/main" id="{A8983753-BC6D-4C55-BD59-F4C7721562D3}"/>
                </a:ext>
              </a:extLst>
            </p:cNvPr>
            <p:cNvSpPr/>
            <p:nvPr/>
          </p:nvSpPr>
          <p:spPr>
            <a:xfrm>
              <a:off x="4127470" y="1743660"/>
              <a:ext cx="55699" cy="111391"/>
            </a:xfrm>
            <a:custGeom>
              <a:avLst/>
              <a:gdLst/>
              <a:ahLst/>
              <a:cxnLst/>
              <a:rect l="l" t="t" r="r" b="b"/>
              <a:pathLst>
                <a:path w="1454" h="2908" extrusionOk="0">
                  <a:moveTo>
                    <a:pt x="100" y="0"/>
                  </a:moveTo>
                  <a:cubicBezTo>
                    <a:pt x="0" y="0"/>
                    <a:pt x="0" y="100"/>
                    <a:pt x="100" y="201"/>
                  </a:cubicBezTo>
                  <a:cubicBezTo>
                    <a:pt x="627" y="927"/>
                    <a:pt x="1053" y="1880"/>
                    <a:pt x="1253" y="2807"/>
                  </a:cubicBezTo>
                  <a:lnTo>
                    <a:pt x="1354" y="2907"/>
                  </a:lnTo>
                  <a:cubicBezTo>
                    <a:pt x="1454" y="2807"/>
                    <a:pt x="1454" y="2807"/>
                    <a:pt x="1454" y="2707"/>
                  </a:cubicBezTo>
                  <a:cubicBezTo>
                    <a:pt x="1253" y="1780"/>
                    <a:pt x="827" y="827"/>
                    <a:pt x="20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2" name="Google Shape;737;p38">
            <a:extLst>
              <a:ext uri="{FF2B5EF4-FFF2-40B4-BE49-F238E27FC236}">
                <a16:creationId xmlns:a16="http://schemas.microsoft.com/office/drawing/2014/main" id="{6E67FB9B-1ABE-4226-A09C-8891E881AF61}"/>
              </a:ext>
            </a:extLst>
          </p:cNvPr>
          <p:cNvGrpSpPr/>
          <p:nvPr/>
        </p:nvGrpSpPr>
        <p:grpSpPr>
          <a:xfrm>
            <a:off x="15244822" y="7724962"/>
            <a:ext cx="998817" cy="192155"/>
            <a:chOff x="5716080" y="2896525"/>
            <a:chExt cx="374513" cy="72050"/>
          </a:xfrm>
        </p:grpSpPr>
        <p:sp>
          <p:nvSpPr>
            <p:cNvPr id="23" name="Google Shape;738;p38">
              <a:extLst>
                <a:ext uri="{FF2B5EF4-FFF2-40B4-BE49-F238E27FC236}">
                  <a16:creationId xmlns:a16="http://schemas.microsoft.com/office/drawing/2014/main" id="{1649AC72-0BA8-496D-8E4A-5347406E6CC7}"/>
                </a:ext>
              </a:extLst>
            </p:cNvPr>
            <p:cNvSpPr/>
            <p:nvPr/>
          </p:nvSpPr>
          <p:spPr>
            <a:xfrm>
              <a:off x="5716080" y="2896525"/>
              <a:ext cx="374513" cy="11567"/>
            </a:xfrm>
            <a:custGeom>
              <a:avLst/>
              <a:gdLst/>
              <a:ahLst/>
              <a:cxnLst/>
              <a:rect l="l" t="t" r="r" b="b"/>
              <a:pathLst>
                <a:path w="17219" h="302" extrusionOk="0">
                  <a:moveTo>
                    <a:pt x="17118" y="0"/>
                  </a:moveTo>
                  <a:cubicBezTo>
                    <a:pt x="15602" y="101"/>
                    <a:pt x="14167" y="126"/>
                    <a:pt x="12745" y="126"/>
                  </a:cubicBezTo>
                  <a:cubicBezTo>
                    <a:pt x="11322" y="126"/>
                    <a:pt x="9913" y="101"/>
                    <a:pt x="8446" y="101"/>
                  </a:cubicBezTo>
                  <a:cubicBezTo>
                    <a:pt x="7143" y="50"/>
                    <a:pt x="5815" y="25"/>
                    <a:pt x="4433" y="25"/>
                  </a:cubicBezTo>
                  <a:cubicBezTo>
                    <a:pt x="3052" y="25"/>
                    <a:pt x="1617" y="50"/>
                    <a:pt x="100" y="101"/>
                  </a:cubicBezTo>
                  <a:cubicBezTo>
                    <a:pt x="0" y="101"/>
                    <a:pt x="0" y="101"/>
                    <a:pt x="0" y="201"/>
                  </a:cubicBezTo>
                  <a:cubicBezTo>
                    <a:pt x="0" y="201"/>
                    <a:pt x="0" y="301"/>
                    <a:pt x="100" y="301"/>
                  </a:cubicBezTo>
                  <a:cubicBezTo>
                    <a:pt x="1617" y="251"/>
                    <a:pt x="3052" y="226"/>
                    <a:pt x="4433" y="226"/>
                  </a:cubicBezTo>
                  <a:cubicBezTo>
                    <a:pt x="5815" y="226"/>
                    <a:pt x="7143" y="251"/>
                    <a:pt x="8446" y="301"/>
                  </a:cubicBezTo>
                  <a:lnTo>
                    <a:pt x="12832" y="301"/>
                  </a:lnTo>
                  <a:cubicBezTo>
                    <a:pt x="14311" y="301"/>
                    <a:pt x="15664" y="301"/>
                    <a:pt x="17118" y="201"/>
                  </a:cubicBezTo>
                  <a:cubicBezTo>
                    <a:pt x="17218" y="201"/>
                    <a:pt x="17218" y="201"/>
                    <a:pt x="17218" y="101"/>
                  </a:cubicBezTo>
                  <a:cubicBezTo>
                    <a:pt x="17218" y="101"/>
                    <a:pt x="17218" y="0"/>
                    <a:pt x="17118"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739;p38">
              <a:extLst>
                <a:ext uri="{FF2B5EF4-FFF2-40B4-BE49-F238E27FC236}">
                  <a16:creationId xmlns:a16="http://schemas.microsoft.com/office/drawing/2014/main" id="{BD13D3D9-23F3-4DD5-9B01-4D6645C4C705}"/>
                </a:ext>
              </a:extLst>
            </p:cNvPr>
            <p:cNvSpPr/>
            <p:nvPr/>
          </p:nvSpPr>
          <p:spPr>
            <a:xfrm>
              <a:off x="5775216" y="2947738"/>
              <a:ext cx="258956" cy="20837"/>
            </a:xfrm>
            <a:custGeom>
              <a:avLst/>
              <a:gdLst/>
              <a:ahLst/>
              <a:cxnLst/>
              <a:rect l="l" t="t" r="r" b="b"/>
              <a:pathLst>
                <a:path w="11906" h="544" extrusionOk="0">
                  <a:moveTo>
                    <a:pt x="3118" y="1"/>
                  </a:moveTo>
                  <a:cubicBezTo>
                    <a:pt x="2116" y="1"/>
                    <a:pt x="1109" y="37"/>
                    <a:pt x="101" y="217"/>
                  </a:cubicBezTo>
                  <a:cubicBezTo>
                    <a:pt x="101" y="217"/>
                    <a:pt x="1" y="217"/>
                    <a:pt x="1" y="317"/>
                  </a:cubicBezTo>
                  <a:cubicBezTo>
                    <a:pt x="101" y="443"/>
                    <a:pt x="101" y="443"/>
                    <a:pt x="227" y="443"/>
                  </a:cubicBezTo>
                  <a:cubicBezTo>
                    <a:pt x="1188" y="241"/>
                    <a:pt x="2198" y="203"/>
                    <a:pt x="3197" y="203"/>
                  </a:cubicBezTo>
                  <a:cubicBezTo>
                    <a:pt x="3811" y="203"/>
                    <a:pt x="4422" y="217"/>
                    <a:pt x="5014" y="217"/>
                  </a:cubicBezTo>
                  <a:lnTo>
                    <a:pt x="11806" y="543"/>
                  </a:lnTo>
                  <a:cubicBezTo>
                    <a:pt x="11906" y="543"/>
                    <a:pt x="11906" y="443"/>
                    <a:pt x="11906" y="443"/>
                  </a:cubicBezTo>
                  <a:cubicBezTo>
                    <a:pt x="11906" y="317"/>
                    <a:pt x="11906" y="317"/>
                    <a:pt x="11806" y="317"/>
                  </a:cubicBezTo>
                  <a:lnTo>
                    <a:pt x="5114" y="17"/>
                  </a:lnTo>
                  <a:cubicBezTo>
                    <a:pt x="4452" y="17"/>
                    <a:pt x="3786" y="1"/>
                    <a:pt x="311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25" name="Google Shape;740;p38">
            <a:extLst>
              <a:ext uri="{FF2B5EF4-FFF2-40B4-BE49-F238E27FC236}">
                <a16:creationId xmlns:a16="http://schemas.microsoft.com/office/drawing/2014/main" id="{F50D115D-369D-44F8-97CD-1F66AA263CAC}"/>
              </a:ext>
            </a:extLst>
          </p:cNvPr>
          <p:cNvSpPr txBox="1"/>
          <p:nvPr/>
        </p:nvSpPr>
        <p:spPr>
          <a:xfrm>
            <a:off x="16779385" y="8296494"/>
            <a:ext cx="5030982" cy="1905020"/>
          </a:xfrm>
          <a:prstGeom prst="rect">
            <a:avLst/>
          </a:prstGeom>
          <a:noFill/>
          <a:ln>
            <a:noFill/>
          </a:ln>
        </p:spPr>
        <p:txBody>
          <a:bodyPr spcFirstLastPara="1" wrap="square" lIns="0" tIns="0" rIns="0" bIns="243828" anchor="ctr" anchorCtr="0">
            <a:noAutofit/>
          </a:bodyPr>
          <a:lstStyle/>
          <a:p>
            <a:pPr marL="33870" algn="ctr" defTabSz="2438674">
              <a:spcBef>
                <a:spcPts val="2133"/>
              </a:spcBef>
              <a:buClr>
                <a:srgbClr val="000000"/>
              </a:buClr>
            </a:pPr>
            <a:r>
              <a:rPr lang="en-US" sz="2400" kern="0" dirty="0">
                <a:solidFill>
                  <a:srgbClr val="FFFFFF"/>
                </a:solidFill>
                <a:latin typeface="Montserrat Light"/>
                <a:ea typeface="Barlow Semi Condensed Light"/>
                <a:cs typeface="Barlow Semi Condensed Light"/>
                <a:sym typeface="Barlow Semi Condensed Light"/>
              </a:rPr>
              <a:t>Lorem Ipsum is simply dummy text of the printing and typesetting</a:t>
            </a:r>
            <a:endParaRPr sz="2400" kern="0" dirty="0">
              <a:solidFill>
                <a:srgbClr val="FFFFFF"/>
              </a:solidFill>
              <a:latin typeface="Montserrat Light"/>
              <a:ea typeface="Barlow Semi Condensed Light"/>
              <a:cs typeface="Barlow Semi Condensed Light"/>
              <a:sym typeface="Barlow Semi Condensed Light"/>
            </a:endParaRPr>
          </a:p>
        </p:txBody>
      </p:sp>
      <p:sp>
        <p:nvSpPr>
          <p:cNvPr id="26" name="Google Shape;741;p38">
            <a:extLst>
              <a:ext uri="{FF2B5EF4-FFF2-40B4-BE49-F238E27FC236}">
                <a16:creationId xmlns:a16="http://schemas.microsoft.com/office/drawing/2014/main" id="{4E4366C6-67F9-4476-8259-21120DCBC5E5}"/>
              </a:ext>
            </a:extLst>
          </p:cNvPr>
          <p:cNvSpPr txBox="1"/>
          <p:nvPr/>
        </p:nvSpPr>
        <p:spPr>
          <a:xfrm>
            <a:off x="17299045" y="7286745"/>
            <a:ext cx="3991662" cy="907305"/>
          </a:xfrm>
          <a:prstGeom prst="rect">
            <a:avLst/>
          </a:prstGeom>
          <a:noFill/>
          <a:ln>
            <a:noFill/>
          </a:ln>
        </p:spPr>
        <p:txBody>
          <a:bodyPr spcFirstLastPara="1" wrap="square" lIns="0" tIns="0" rIns="0" bIns="243828" anchor="ctr" anchorCtr="0">
            <a:noAutofit/>
          </a:bodyPr>
          <a:lstStyle/>
          <a:p>
            <a:pPr marL="33870" algn="ctr" defTabSz="2438674">
              <a:spcBef>
                <a:spcPts val="2133"/>
              </a:spcBef>
              <a:buClr>
                <a:srgbClr val="000000"/>
              </a:buClr>
            </a:pPr>
            <a:r>
              <a:rPr lang="en-US" sz="4267" kern="0" dirty="0">
                <a:solidFill>
                  <a:prstClr val="white"/>
                </a:solidFill>
                <a:latin typeface="Montserrat"/>
                <a:ea typeface="Sue Ellen Francisco"/>
                <a:cs typeface="Sue Ellen Francisco"/>
                <a:sym typeface="Sue Ellen Francisco"/>
              </a:rPr>
              <a:t>Title Here </a:t>
            </a:r>
            <a:endParaRPr sz="4267" kern="0" dirty="0">
              <a:solidFill>
                <a:prstClr val="white"/>
              </a:solidFill>
              <a:latin typeface="Montserrat"/>
              <a:ea typeface="Sue Ellen Francisco"/>
              <a:cs typeface="Sue Ellen Francisco"/>
              <a:sym typeface="Sue Ellen Francisco"/>
            </a:endParaRPr>
          </a:p>
        </p:txBody>
      </p:sp>
      <p:grpSp>
        <p:nvGrpSpPr>
          <p:cNvPr id="27" name="Google Shape;742;p38">
            <a:extLst>
              <a:ext uri="{FF2B5EF4-FFF2-40B4-BE49-F238E27FC236}">
                <a16:creationId xmlns:a16="http://schemas.microsoft.com/office/drawing/2014/main" id="{33CBEDDD-3004-4CDA-9289-E0BC047B5424}"/>
              </a:ext>
            </a:extLst>
          </p:cNvPr>
          <p:cNvGrpSpPr/>
          <p:nvPr/>
        </p:nvGrpSpPr>
        <p:grpSpPr>
          <a:xfrm>
            <a:off x="16393105" y="4303957"/>
            <a:ext cx="6183500" cy="6872872"/>
            <a:chOff x="2835183" y="1155955"/>
            <a:chExt cx="1464189" cy="1627426"/>
          </a:xfrm>
        </p:grpSpPr>
        <p:sp>
          <p:nvSpPr>
            <p:cNvPr id="28" name="Google Shape;743;p38">
              <a:extLst>
                <a:ext uri="{FF2B5EF4-FFF2-40B4-BE49-F238E27FC236}">
                  <a16:creationId xmlns:a16="http://schemas.microsoft.com/office/drawing/2014/main" id="{0D7613F3-9CB2-42C5-ABD8-0411FD33205F}"/>
                </a:ext>
              </a:extLst>
            </p:cNvPr>
            <p:cNvSpPr/>
            <p:nvPr/>
          </p:nvSpPr>
          <p:spPr>
            <a:xfrm>
              <a:off x="2835183" y="1155955"/>
              <a:ext cx="1464189" cy="1627426"/>
            </a:xfrm>
            <a:custGeom>
              <a:avLst/>
              <a:gdLst/>
              <a:ahLst/>
              <a:cxnLst/>
              <a:rect l="l" t="t" r="r" b="b"/>
              <a:pathLst>
                <a:path w="38222" h="42486" extrusionOk="0">
                  <a:moveTo>
                    <a:pt x="17971" y="204"/>
                  </a:moveTo>
                  <a:cubicBezTo>
                    <a:pt x="19850" y="204"/>
                    <a:pt x="22031" y="1132"/>
                    <a:pt x="23184" y="2284"/>
                  </a:cubicBezTo>
                  <a:cubicBezTo>
                    <a:pt x="25289" y="4590"/>
                    <a:pt x="25790" y="7096"/>
                    <a:pt x="25489" y="8976"/>
                  </a:cubicBezTo>
                  <a:cubicBezTo>
                    <a:pt x="25489" y="9076"/>
                    <a:pt x="25389" y="9177"/>
                    <a:pt x="25389" y="9177"/>
                  </a:cubicBezTo>
                  <a:cubicBezTo>
                    <a:pt x="25389" y="9603"/>
                    <a:pt x="25289" y="9904"/>
                    <a:pt x="25063" y="10229"/>
                  </a:cubicBezTo>
                  <a:cubicBezTo>
                    <a:pt x="24662" y="11157"/>
                    <a:pt x="24036" y="12109"/>
                    <a:pt x="22983" y="13036"/>
                  </a:cubicBezTo>
                  <a:cubicBezTo>
                    <a:pt x="22031" y="13989"/>
                    <a:pt x="20778" y="14490"/>
                    <a:pt x="19324" y="14615"/>
                  </a:cubicBezTo>
                  <a:cubicBezTo>
                    <a:pt x="18869" y="14642"/>
                    <a:pt x="18438" y="14662"/>
                    <a:pt x="18025" y="14662"/>
                  </a:cubicBezTo>
                  <a:cubicBezTo>
                    <a:pt x="16912" y="14662"/>
                    <a:pt x="15925" y="14519"/>
                    <a:pt x="14938" y="13989"/>
                  </a:cubicBezTo>
                  <a:cubicBezTo>
                    <a:pt x="14838" y="13863"/>
                    <a:pt x="14637" y="13763"/>
                    <a:pt x="14412" y="13663"/>
                  </a:cubicBezTo>
                  <a:cubicBezTo>
                    <a:pt x="13585" y="13237"/>
                    <a:pt x="12632" y="12736"/>
                    <a:pt x="12006" y="11984"/>
                  </a:cubicBezTo>
                  <a:cubicBezTo>
                    <a:pt x="11605" y="11482"/>
                    <a:pt x="11179" y="10731"/>
                    <a:pt x="10978" y="10004"/>
                  </a:cubicBezTo>
                  <a:cubicBezTo>
                    <a:pt x="10978" y="9904"/>
                    <a:pt x="10978" y="9803"/>
                    <a:pt x="10878" y="9803"/>
                  </a:cubicBezTo>
                  <a:cubicBezTo>
                    <a:pt x="10452" y="8224"/>
                    <a:pt x="10552" y="6470"/>
                    <a:pt x="11179" y="5091"/>
                  </a:cubicBezTo>
                  <a:cubicBezTo>
                    <a:pt x="12131" y="3011"/>
                    <a:pt x="13785" y="1457"/>
                    <a:pt x="16291" y="505"/>
                  </a:cubicBezTo>
                  <a:cubicBezTo>
                    <a:pt x="16818" y="304"/>
                    <a:pt x="17444" y="204"/>
                    <a:pt x="17971" y="204"/>
                  </a:cubicBezTo>
                  <a:close/>
                  <a:moveTo>
                    <a:pt x="25590" y="9177"/>
                  </a:moveTo>
                  <a:cubicBezTo>
                    <a:pt x="27469" y="9703"/>
                    <a:pt x="29048" y="10430"/>
                    <a:pt x="30076" y="11583"/>
                  </a:cubicBezTo>
                  <a:cubicBezTo>
                    <a:pt x="33434" y="15016"/>
                    <a:pt x="38221" y="22861"/>
                    <a:pt x="32482" y="35593"/>
                  </a:cubicBezTo>
                  <a:cubicBezTo>
                    <a:pt x="30803" y="39252"/>
                    <a:pt x="23710" y="42184"/>
                    <a:pt x="16517" y="42184"/>
                  </a:cubicBezTo>
                  <a:lnTo>
                    <a:pt x="16191" y="42184"/>
                  </a:lnTo>
                  <a:cubicBezTo>
                    <a:pt x="9499" y="42184"/>
                    <a:pt x="4612" y="39553"/>
                    <a:pt x="2732" y="35067"/>
                  </a:cubicBezTo>
                  <a:cubicBezTo>
                    <a:pt x="527" y="30054"/>
                    <a:pt x="326" y="24515"/>
                    <a:pt x="1981" y="19728"/>
                  </a:cubicBezTo>
                  <a:cubicBezTo>
                    <a:pt x="3459" y="15543"/>
                    <a:pt x="6166" y="12109"/>
                    <a:pt x="9299" y="10630"/>
                  </a:cubicBezTo>
                  <a:cubicBezTo>
                    <a:pt x="9725" y="10430"/>
                    <a:pt x="10251" y="10229"/>
                    <a:pt x="10753" y="10004"/>
                  </a:cubicBezTo>
                  <a:cubicBezTo>
                    <a:pt x="10978" y="10856"/>
                    <a:pt x="11379" y="11583"/>
                    <a:pt x="11905" y="12209"/>
                  </a:cubicBezTo>
                  <a:cubicBezTo>
                    <a:pt x="12432" y="12836"/>
                    <a:pt x="13484" y="13362"/>
                    <a:pt x="14311" y="13863"/>
                  </a:cubicBezTo>
                  <a:cubicBezTo>
                    <a:pt x="14512" y="13989"/>
                    <a:pt x="14738" y="14089"/>
                    <a:pt x="14838" y="14189"/>
                  </a:cubicBezTo>
                  <a:cubicBezTo>
                    <a:pt x="15890" y="14716"/>
                    <a:pt x="16918" y="14916"/>
                    <a:pt x="18071" y="14916"/>
                  </a:cubicBezTo>
                  <a:cubicBezTo>
                    <a:pt x="18497" y="14916"/>
                    <a:pt x="18898" y="14916"/>
                    <a:pt x="19424" y="14816"/>
                  </a:cubicBezTo>
                  <a:cubicBezTo>
                    <a:pt x="20903" y="14716"/>
                    <a:pt x="22156" y="14189"/>
                    <a:pt x="23184" y="13237"/>
                  </a:cubicBezTo>
                  <a:cubicBezTo>
                    <a:pt x="24236" y="12310"/>
                    <a:pt x="24863" y="11257"/>
                    <a:pt x="25289" y="10330"/>
                  </a:cubicBezTo>
                  <a:cubicBezTo>
                    <a:pt x="25489" y="10004"/>
                    <a:pt x="25590" y="9603"/>
                    <a:pt x="25590" y="9277"/>
                  </a:cubicBezTo>
                  <a:lnTo>
                    <a:pt x="25590" y="9177"/>
                  </a:lnTo>
                  <a:close/>
                  <a:moveTo>
                    <a:pt x="18075" y="1"/>
                  </a:moveTo>
                  <a:cubicBezTo>
                    <a:pt x="17442" y="1"/>
                    <a:pt x="16833" y="95"/>
                    <a:pt x="16291" y="304"/>
                  </a:cubicBezTo>
                  <a:cubicBezTo>
                    <a:pt x="13685" y="1232"/>
                    <a:pt x="11905" y="2911"/>
                    <a:pt x="10978" y="4991"/>
                  </a:cubicBezTo>
                  <a:cubicBezTo>
                    <a:pt x="10352" y="6470"/>
                    <a:pt x="10251" y="8224"/>
                    <a:pt x="10652" y="9803"/>
                  </a:cubicBezTo>
                  <a:cubicBezTo>
                    <a:pt x="10126" y="10004"/>
                    <a:pt x="9625" y="10104"/>
                    <a:pt x="9199" y="10430"/>
                  </a:cubicBezTo>
                  <a:cubicBezTo>
                    <a:pt x="5966" y="11883"/>
                    <a:pt x="3234" y="15342"/>
                    <a:pt x="1780" y="19628"/>
                  </a:cubicBezTo>
                  <a:cubicBezTo>
                    <a:pt x="1" y="24515"/>
                    <a:pt x="326" y="30054"/>
                    <a:pt x="2507" y="35167"/>
                  </a:cubicBezTo>
                  <a:cubicBezTo>
                    <a:pt x="4387" y="39778"/>
                    <a:pt x="9399" y="42385"/>
                    <a:pt x="16191" y="42485"/>
                  </a:cubicBezTo>
                  <a:lnTo>
                    <a:pt x="16517" y="42485"/>
                  </a:lnTo>
                  <a:cubicBezTo>
                    <a:pt x="23810" y="42485"/>
                    <a:pt x="31028" y="39453"/>
                    <a:pt x="32683" y="35693"/>
                  </a:cubicBezTo>
                  <a:cubicBezTo>
                    <a:pt x="33936" y="32786"/>
                    <a:pt x="35414" y="28400"/>
                    <a:pt x="35314" y="23688"/>
                  </a:cubicBezTo>
                  <a:cubicBezTo>
                    <a:pt x="35189" y="19001"/>
                    <a:pt x="33535" y="14816"/>
                    <a:pt x="30302" y="11357"/>
                  </a:cubicBezTo>
                  <a:cubicBezTo>
                    <a:pt x="29149" y="10104"/>
                    <a:pt x="27469" y="9377"/>
                    <a:pt x="25690" y="8976"/>
                  </a:cubicBezTo>
                  <a:cubicBezTo>
                    <a:pt x="26016" y="6971"/>
                    <a:pt x="25489" y="4465"/>
                    <a:pt x="23284" y="2084"/>
                  </a:cubicBezTo>
                  <a:cubicBezTo>
                    <a:pt x="22187" y="893"/>
                    <a:pt x="20020" y="1"/>
                    <a:pt x="18075"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744;p38">
              <a:extLst>
                <a:ext uri="{FF2B5EF4-FFF2-40B4-BE49-F238E27FC236}">
                  <a16:creationId xmlns:a16="http://schemas.microsoft.com/office/drawing/2014/main" id="{B80EC1C0-F4A6-4BBE-9607-1F7427B88292}"/>
                </a:ext>
              </a:extLst>
            </p:cNvPr>
            <p:cNvSpPr/>
            <p:nvPr/>
          </p:nvSpPr>
          <p:spPr>
            <a:xfrm>
              <a:off x="2867821" y="1529754"/>
              <a:ext cx="271753" cy="313756"/>
            </a:xfrm>
            <a:custGeom>
              <a:avLst/>
              <a:gdLst/>
              <a:ahLst/>
              <a:cxnLst/>
              <a:rect l="l" t="t" r="r" b="b"/>
              <a:pathLst>
                <a:path w="7094" h="8191" extrusionOk="0">
                  <a:moveTo>
                    <a:pt x="7019" y="1"/>
                  </a:moveTo>
                  <a:cubicBezTo>
                    <a:pt x="7004" y="1"/>
                    <a:pt x="6993" y="12"/>
                    <a:pt x="6993" y="45"/>
                  </a:cubicBezTo>
                  <a:cubicBezTo>
                    <a:pt x="3760" y="1724"/>
                    <a:pt x="1254" y="4532"/>
                    <a:pt x="101" y="7990"/>
                  </a:cubicBezTo>
                  <a:cubicBezTo>
                    <a:pt x="1" y="8090"/>
                    <a:pt x="101" y="8191"/>
                    <a:pt x="101" y="8191"/>
                  </a:cubicBezTo>
                  <a:lnTo>
                    <a:pt x="201" y="8191"/>
                  </a:lnTo>
                  <a:cubicBezTo>
                    <a:pt x="201" y="8191"/>
                    <a:pt x="302" y="8191"/>
                    <a:pt x="302" y="8090"/>
                  </a:cubicBezTo>
                  <a:cubicBezTo>
                    <a:pt x="1454" y="4732"/>
                    <a:pt x="3860" y="1825"/>
                    <a:pt x="7094" y="246"/>
                  </a:cubicBezTo>
                  <a:lnTo>
                    <a:pt x="7094" y="45"/>
                  </a:lnTo>
                  <a:cubicBezTo>
                    <a:pt x="7094" y="45"/>
                    <a:pt x="7049" y="1"/>
                    <a:pt x="7019"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745;p38">
              <a:extLst>
                <a:ext uri="{FF2B5EF4-FFF2-40B4-BE49-F238E27FC236}">
                  <a16:creationId xmlns:a16="http://schemas.microsoft.com/office/drawing/2014/main" id="{E811EA1E-416D-47BF-88CC-6FEFECD27C5F}"/>
                </a:ext>
              </a:extLst>
            </p:cNvPr>
            <p:cNvSpPr/>
            <p:nvPr/>
          </p:nvSpPr>
          <p:spPr>
            <a:xfrm>
              <a:off x="2995536" y="2095831"/>
              <a:ext cx="1024457" cy="24056"/>
            </a:xfrm>
            <a:custGeom>
              <a:avLst/>
              <a:gdLst/>
              <a:ahLst/>
              <a:cxnLst/>
              <a:rect l="l" t="t" r="r" b="b"/>
              <a:pathLst>
                <a:path w="26743" h="628" extrusionOk="0">
                  <a:moveTo>
                    <a:pt x="26617" y="1"/>
                  </a:moveTo>
                  <a:cubicBezTo>
                    <a:pt x="23484" y="101"/>
                    <a:pt x="20677" y="101"/>
                    <a:pt x="17970" y="201"/>
                  </a:cubicBezTo>
                  <a:cubicBezTo>
                    <a:pt x="15238" y="201"/>
                    <a:pt x="12331" y="301"/>
                    <a:pt x="9298" y="301"/>
                  </a:cubicBezTo>
                  <a:lnTo>
                    <a:pt x="7419" y="301"/>
                  </a:lnTo>
                  <a:cubicBezTo>
                    <a:pt x="6792" y="201"/>
                    <a:pt x="6065" y="201"/>
                    <a:pt x="5539" y="201"/>
                  </a:cubicBezTo>
                  <a:lnTo>
                    <a:pt x="100" y="201"/>
                  </a:lnTo>
                  <a:lnTo>
                    <a:pt x="0" y="301"/>
                  </a:lnTo>
                  <a:cubicBezTo>
                    <a:pt x="0" y="402"/>
                    <a:pt x="100" y="402"/>
                    <a:pt x="100" y="402"/>
                  </a:cubicBezTo>
                  <a:lnTo>
                    <a:pt x="5539" y="402"/>
                  </a:lnTo>
                  <a:cubicBezTo>
                    <a:pt x="6065" y="402"/>
                    <a:pt x="6692" y="502"/>
                    <a:pt x="7419" y="502"/>
                  </a:cubicBezTo>
                  <a:cubicBezTo>
                    <a:pt x="8045" y="502"/>
                    <a:pt x="8772" y="627"/>
                    <a:pt x="9198" y="627"/>
                  </a:cubicBezTo>
                  <a:lnTo>
                    <a:pt x="9298" y="627"/>
                  </a:lnTo>
                  <a:cubicBezTo>
                    <a:pt x="12331" y="502"/>
                    <a:pt x="15238" y="502"/>
                    <a:pt x="17970" y="402"/>
                  </a:cubicBezTo>
                  <a:cubicBezTo>
                    <a:pt x="20677" y="402"/>
                    <a:pt x="23484" y="301"/>
                    <a:pt x="26617" y="301"/>
                  </a:cubicBezTo>
                  <a:lnTo>
                    <a:pt x="26742" y="201"/>
                  </a:lnTo>
                  <a:cubicBezTo>
                    <a:pt x="26742" y="101"/>
                    <a:pt x="26617" y="1"/>
                    <a:pt x="2661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746;p38">
              <a:extLst>
                <a:ext uri="{FF2B5EF4-FFF2-40B4-BE49-F238E27FC236}">
                  <a16:creationId xmlns:a16="http://schemas.microsoft.com/office/drawing/2014/main" id="{990B60BB-65A2-419E-A4B4-BBE621AF9DBA}"/>
                </a:ext>
              </a:extLst>
            </p:cNvPr>
            <p:cNvSpPr/>
            <p:nvPr/>
          </p:nvSpPr>
          <p:spPr>
            <a:xfrm>
              <a:off x="3891269" y="2527074"/>
              <a:ext cx="248692" cy="212210"/>
            </a:xfrm>
            <a:custGeom>
              <a:avLst/>
              <a:gdLst/>
              <a:ahLst/>
              <a:cxnLst/>
              <a:rect l="l" t="t" r="r" b="b"/>
              <a:pathLst>
                <a:path w="6492" h="5540" extrusionOk="0">
                  <a:moveTo>
                    <a:pt x="6266" y="0"/>
                  </a:moveTo>
                  <a:cubicBezTo>
                    <a:pt x="4913" y="2406"/>
                    <a:pt x="2607" y="4386"/>
                    <a:pt x="101" y="5339"/>
                  </a:cubicBezTo>
                  <a:cubicBezTo>
                    <a:pt x="1" y="5339"/>
                    <a:pt x="1" y="5439"/>
                    <a:pt x="1" y="5439"/>
                  </a:cubicBezTo>
                  <a:cubicBezTo>
                    <a:pt x="1" y="5539"/>
                    <a:pt x="101" y="5539"/>
                    <a:pt x="101" y="5539"/>
                  </a:cubicBezTo>
                  <a:cubicBezTo>
                    <a:pt x="2833" y="4612"/>
                    <a:pt x="5013" y="2632"/>
                    <a:pt x="6492" y="126"/>
                  </a:cubicBezTo>
                  <a:cubicBezTo>
                    <a:pt x="6492" y="126"/>
                    <a:pt x="6492" y="0"/>
                    <a:pt x="6367"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747;p38">
              <a:extLst>
                <a:ext uri="{FF2B5EF4-FFF2-40B4-BE49-F238E27FC236}">
                  <a16:creationId xmlns:a16="http://schemas.microsoft.com/office/drawing/2014/main" id="{3BB70365-5470-4C15-A7D3-7E9F2E93BDD6}"/>
                </a:ext>
              </a:extLst>
            </p:cNvPr>
            <p:cNvSpPr/>
            <p:nvPr/>
          </p:nvSpPr>
          <p:spPr>
            <a:xfrm>
              <a:off x="2835183" y="1871337"/>
              <a:ext cx="32676" cy="84539"/>
            </a:xfrm>
            <a:custGeom>
              <a:avLst/>
              <a:gdLst/>
              <a:ahLst/>
              <a:cxnLst/>
              <a:rect l="l" t="t" r="r" b="b"/>
              <a:pathLst>
                <a:path w="853" h="2207" extrusionOk="0">
                  <a:moveTo>
                    <a:pt x="727" y="1"/>
                  </a:moveTo>
                  <a:cubicBezTo>
                    <a:pt x="727" y="1"/>
                    <a:pt x="627" y="1"/>
                    <a:pt x="627" y="101"/>
                  </a:cubicBezTo>
                  <a:cubicBezTo>
                    <a:pt x="326" y="727"/>
                    <a:pt x="101" y="1454"/>
                    <a:pt x="1" y="2081"/>
                  </a:cubicBezTo>
                  <a:cubicBezTo>
                    <a:pt x="1" y="2206"/>
                    <a:pt x="101" y="2206"/>
                    <a:pt x="101" y="2206"/>
                  </a:cubicBezTo>
                  <a:cubicBezTo>
                    <a:pt x="226" y="2206"/>
                    <a:pt x="326" y="2206"/>
                    <a:pt x="326" y="2081"/>
                  </a:cubicBezTo>
                  <a:cubicBezTo>
                    <a:pt x="326" y="1454"/>
                    <a:pt x="527" y="727"/>
                    <a:pt x="853" y="201"/>
                  </a:cubicBezTo>
                  <a:cubicBezTo>
                    <a:pt x="853" y="101"/>
                    <a:pt x="853" y="1"/>
                    <a:pt x="727"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748;p38">
              <a:extLst>
                <a:ext uri="{FF2B5EF4-FFF2-40B4-BE49-F238E27FC236}">
                  <a16:creationId xmlns:a16="http://schemas.microsoft.com/office/drawing/2014/main" id="{B1C1FD1B-D66B-4497-89AE-6355BF7CB714}"/>
                </a:ext>
              </a:extLst>
            </p:cNvPr>
            <p:cNvSpPr/>
            <p:nvPr/>
          </p:nvSpPr>
          <p:spPr>
            <a:xfrm>
              <a:off x="4127470" y="1743660"/>
              <a:ext cx="55699" cy="111391"/>
            </a:xfrm>
            <a:custGeom>
              <a:avLst/>
              <a:gdLst/>
              <a:ahLst/>
              <a:cxnLst/>
              <a:rect l="l" t="t" r="r" b="b"/>
              <a:pathLst>
                <a:path w="1454" h="2908" extrusionOk="0">
                  <a:moveTo>
                    <a:pt x="100" y="0"/>
                  </a:moveTo>
                  <a:cubicBezTo>
                    <a:pt x="0" y="0"/>
                    <a:pt x="0" y="100"/>
                    <a:pt x="100" y="201"/>
                  </a:cubicBezTo>
                  <a:cubicBezTo>
                    <a:pt x="627" y="927"/>
                    <a:pt x="1053" y="1880"/>
                    <a:pt x="1253" y="2807"/>
                  </a:cubicBezTo>
                  <a:lnTo>
                    <a:pt x="1354" y="2907"/>
                  </a:lnTo>
                  <a:cubicBezTo>
                    <a:pt x="1454" y="2807"/>
                    <a:pt x="1454" y="2807"/>
                    <a:pt x="1454" y="2707"/>
                  </a:cubicBezTo>
                  <a:cubicBezTo>
                    <a:pt x="1253" y="1780"/>
                    <a:pt x="827" y="827"/>
                    <a:pt x="20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4" name="Google Shape;749;p38">
            <a:extLst>
              <a:ext uri="{FF2B5EF4-FFF2-40B4-BE49-F238E27FC236}">
                <a16:creationId xmlns:a16="http://schemas.microsoft.com/office/drawing/2014/main" id="{96D60903-28F3-420B-9BE1-177AE7AFBB18}"/>
              </a:ext>
            </a:extLst>
          </p:cNvPr>
          <p:cNvGrpSpPr/>
          <p:nvPr/>
        </p:nvGrpSpPr>
        <p:grpSpPr>
          <a:xfrm>
            <a:off x="8143534" y="7724962"/>
            <a:ext cx="998817" cy="192155"/>
            <a:chOff x="3053405" y="2896525"/>
            <a:chExt cx="374513" cy="72050"/>
          </a:xfrm>
        </p:grpSpPr>
        <p:sp>
          <p:nvSpPr>
            <p:cNvPr id="35" name="Google Shape;750;p38">
              <a:extLst>
                <a:ext uri="{FF2B5EF4-FFF2-40B4-BE49-F238E27FC236}">
                  <a16:creationId xmlns:a16="http://schemas.microsoft.com/office/drawing/2014/main" id="{C1EB5B1D-037F-4794-B0B1-1AB5816D1D38}"/>
                </a:ext>
              </a:extLst>
            </p:cNvPr>
            <p:cNvSpPr/>
            <p:nvPr/>
          </p:nvSpPr>
          <p:spPr>
            <a:xfrm>
              <a:off x="3053405" y="2896525"/>
              <a:ext cx="374513" cy="11567"/>
            </a:xfrm>
            <a:custGeom>
              <a:avLst/>
              <a:gdLst/>
              <a:ahLst/>
              <a:cxnLst/>
              <a:rect l="l" t="t" r="r" b="b"/>
              <a:pathLst>
                <a:path w="17219" h="302" extrusionOk="0">
                  <a:moveTo>
                    <a:pt x="17118" y="0"/>
                  </a:moveTo>
                  <a:cubicBezTo>
                    <a:pt x="15602" y="101"/>
                    <a:pt x="14167" y="126"/>
                    <a:pt x="12745" y="126"/>
                  </a:cubicBezTo>
                  <a:cubicBezTo>
                    <a:pt x="11322" y="126"/>
                    <a:pt x="9913" y="101"/>
                    <a:pt x="8446" y="101"/>
                  </a:cubicBezTo>
                  <a:cubicBezTo>
                    <a:pt x="7143" y="50"/>
                    <a:pt x="5815" y="25"/>
                    <a:pt x="4433" y="25"/>
                  </a:cubicBezTo>
                  <a:cubicBezTo>
                    <a:pt x="3052" y="25"/>
                    <a:pt x="1617" y="50"/>
                    <a:pt x="100" y="101"/>
                  </a:cubicBezTo>
                  <a:cubicBezTo>
                    <a:pt x="0" y="101"/>
                    <a:pt x="0" y="101"/>
                    <a:pt x="0" y="201"/>
                  </a:cubicBezTo>
                  <a:cubicBezTo>
                    <a:pt x="0" y="201"/>
                    <a:pt x="0" y="301"/>
                    <a:pt x="100" y="301"/>
                  </a:cubicBezTo>
                  <a:cubicBezTo>
                    <a:pt x="1617" y="251"/>
                    <a:pt x="3052" y="226"/>
                    <a:pt x="4433" y="226"/>
                  </a:cubicBezTo>
                  <a:cubicBezTo>
                    <a:pt x="5815" y="226"/>
                    <a:pt x="7143" y="251"/>
                    <a:pt x="8446" y="301"/>
                  </a:cubicBezTo>
                  <a:lnTo>
                    <a:pt x="12832" y="301"/>
                  </a:lnTo>
                  <a:cubicBezTo>
                    <a:pt x="14311" y="301"/>
                    <a:pt x="15664" y="301"/>
                    <a:pt x="17118" y="201"/>
                  </a:cubicBezTo>
                  <a:cubicBezTo>
                    <a:pt x="17218" y="201"/>
                    <a:pt x="17218" y="201"/>
                    <a:pt x="17218" y="101"/>
                  </a:cubicBezTo>
                  <a:cubicBezTo>
                    <a:pt x="17218" y="101"/>
                    <a:pt x="17218" y="0"/>
                    <a:pt x="17118"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751;p38">
              <a:extLst>
                <a:ext uri="{FF2B5EF4-FFF2-40B4-BE49-F238E27FC236}">
                  <a16:creationId xmlns:a16="http://schemas.microsoft.com/office/drawing/2014/main" id="{EFA852B1-C9F1-48D6-BBC1-1AA333773B4D}"/>
                </a:ext>
              </a:extLst>
            </p:cNvPr>
            <p:cNvSpPr/>
            <p:nvPr/>
          </p:nvSpPr>
          <p:spPr>
            <a:xfrm>
              <a:off x="3112541" y="2947738"/>
              <a:ext cx="258955" cy="20837"/>
            </a:xfrm>
            <a:custGeom>
              <a:avLst/>
              <a:gdLst/>
              <a:ahLst/>
              <a:cxnLst/>
              <a:rect l="l" t="t" r="r" b="b"/>
              <a:pathLst>
                <a:path w="11906" h="544" extrusionOk="0">
                  <a:moveTo>
                    <a:pt x="3118" y="1"/>
                  </a:moveTo>
                  <a:cubicBezTo>
                    <a:pt x="2116" y="1"/>
                    <a:pt x="1109" y="37"/>
                    <a:pt x="101" y="217"/>
                  </a:cubicBezTo>
                  <a:cubicBezTo>
                    <a:pt x="101" y="217"/>
                    <a:pt x="1" y="217"/>
                    <a:pt x="1" y="317"/>
                  </a:cubicBezTo>
                  <a:cubicBezTo>
                    <a:pt x="101" y="443"/>
                    <a:pt x="101" y="443"/>
                    <a:pt x="227" y="443"/>
                  </a:cubicBezTo>
                  <a:cubicBezTo>
                    <a:pt x="1188" y="241"/>
                    <a:pt x="2198" y="203"/>
                    <a:pt x="3197" y="203"/>
                  </a:cubicBezTo>
                  <a:cubicBezTo>
                    <a:pt x="3811" y="203"/>
                    <a:pt x="4422" y="217"/>
                    <a:pt x="5014" y="217"/>
                  </a:cubicBezTo>
                  <a:lnTo>
                    <a:pt x="11806" y="543"/>
                  </a:lnTo>
                  <a:cubicBezTo>
                    <a:pt x="11906" y="543"/>
                    <a:pt x="11906" y="443"/>
                    <a:pt x="11906" y="443"/>
                  </a:cubicBezTo>
                  <a:cubicBezTo>
                    <a:pt x="11906" y="317"/>
                    <a:pt x="11906" y="317"/>
                    <a:pt x="11806" y="317"/>
                  </a:cubicBezTo>
                  <a:lnTo>
                    <a:pt x="5114" y="17"/>
                  </a:lnTo>
                  <a:cubicBezTo>
                    <a:pt x="4452" y="17"/>
                    <a:pt x="3786" y="1"/>
                    <a:pt x="311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7" name="Google Shape;752;p38">
            <a:extLst>
              <a:ext uri="{FF2B5EF4-FFF2-40B4-BE49-F238E27FC236}">
                <a16:creationId xmlns:a16="http://schemas.microsoft.com/office/drawing/2014/main" id="{BD83DF32-25D1-4ECB-A298-D54E955F8D83}"/>
              </a:ext>
            </a:extLst>
          </p:cNvPr>
          <p:cNvGrpSpPr/>
          <p:nvPr/>
        </p:nvGrpSpPr>
        <p:grpSpPr>
          <a:xfrm>
            <a:off x="11780524" y="4792446"/>
            <a:ext cx="907076" cy="1360461"/>
            <a:chOff x="2269236" y="3551756"/>
            <a:chExt cx="190359" cy="285538"/>
          </a:xfrm>
        </p:grpSpPr>
        <p:sp>
          <p:nvSpPr>
            <p:cNvPr id="38" name="Google Shape;753;p38">
              <a:extLst>
                <a:ext uri="{FF2B5EF4-FFF2-40B4-BE49-F238E27FC236}">
                  <a16:creationId xmlns:a16="http://schemas.microsoft.com/office/drawing/2014/main" id="{A594A8FE-B564-4FF9-847B-144DA70CF923}"/>
                </a:ext>
              </a:extLst>
            </p:cNvPr>
            <p:cNvSpPr/>
            <p:nvPr/>
          </p:nvSpPr>
          <p:spPr>
            <a:xfrm>
              <a:off x="2269236" y="3551756"/>
              <a:ext cx="190359" cy="285538"/>
            </a:xfrm>
            <a:custGeom>
              <a:avLst/>
              <a:gdLst/>
              <a:ahLst/>
              <a:cxnLst/>
              <a:rect l="l" t="t" r="r" b="b"/>
              <a:pathLst>
                <a:path w="7412" h="11118" extrusionOk="0">
                  <a:moveTo>
                    <a:pt x="2794" y="2786"/>
                  </a:moveTo>
                  <a:cubicBezTo>
                    <a:pt x="2821" y="2793"/>
                    <a:pt x="2849" y="2804"/>
                    <a:pt x="2879" y="2814"/>
                  </a:cubicBezTo>
                  <a:cubicBezTo>
                    <a:pt x="2538" y="3002"/>
                    <a:pt x="2452" y="3394"/>
                    <a:pt x="2422" y="3767"/>
                  </a:cubicBezTo>
                  <a:lnTo>
                    <a:pt x="2425" y="3767"/>
                  </a:lnTo>
                  <a:cubicBezTo>
                    <a:pt x="2234" y="3828"/>
                    <a:pt x="2043" y="3890"/>
                    <a:pt x="1851" y="3951"/>
                  </a:cubicBezTo>
                  <a:cubicBezTo>
                    <a:pt x="1855" y="3910"/>
                    <a:pt x="1855" y="3872"/>
                    <a:pt x="1858" y="3852"/>
                  </a:cubicBezTo>
                  <a:cubicBezTo>
                    <a:pt x="1882" y="3664"/>
                    <a:pt x="1940" y="3480"/>
                    <a:pt x="2036" y="3312"/>
                  </a:cubicBezTo>
                  <a:cubicBezTo>
                    <a:pt x="2224" y="2998"/>
                    <a:pt x="2469" y="2892"/>
                    <a:pt x="2794" y="2786"/>
                  </a:cubicBezTo>
                  <a:close/>
                  <a:moveTo>
                    <a:pt x="3518" y="178"/>
                  </a:moveTo>
                  <a:cubicBezTo>
                    <a:pt x="3622" y="178"/>
                    <a:pt x="3727" y="183"/>
                    <a:pt x="3832" y="191"/>
                  </a:cubicBezTo>
                  <a:cubicBezTo>
                    <a:pt x="5704" y="338"/>
                    <a:pt x="6417" y="1946"/>
                    <a:pt x="6182" y="3640"/>
                  </a:cubicBezTo>
                  <a:cubicBezTo>
                    <a:pt x="5871" y="5874"/>
                    <a:pt x="4648" y="7728"/>
                    <a:pt x="2883" y="9081"/>
                  </a:cubicBezTo>
                  <a:cubicBezTo>
                    <a:pt x="2862" y="9094"/>
                    <a:pt x="2862" y="9122"/>
                    <a:pt x="2883" y="9135"/>
                  </a:cubicBezTo>
                  <a:lnTo>
                    <a:pt x="2831" y="9135"/>
                  </a:lnTo>
                  <a:cubicBezTo>
                    <a:pt x="3894" y="7721"/>
                    <a:pt x="5106" y="6318"/>
                    <a:pt x="5564" y="4573"/>
                  </a:cubicBezTo>
                  <a:cubicBezTo>
                    <a:pt x="5878" y="3381"/>
                    <a:pt x="5854" y="1796"/>
                    <a:pt x="4833" y="932"/>
                  </a:cubicBezTo>
                  <a:cubicBezTo>
                    <a:pt x="4322" y="499"/>
                    <a:pt x="3746" y="312"/>
                    <a:pt x="3173" y="312"/>
                  </a:cubicBezTo>
                  <a:cubicBezTo>
                    <a:pt x="2486" y="312"/>
                    <a:pt x="1804" y="583"/>
                    <a:pt x="1250" y="1024"/>
                  </a:cubicBezTo>
                  <a:lnTo>
                    <a:pt x="1250" y="1024"/>
                  </a:lnTo>
                  <a:cubicBezTo>
                    <a:pt x="1849" y="472"/>
                    <a:pt x="2646" y="178"/>
                    <a:pt x="3518" y="178"/>
                  </a:cubicBezTo>
                  <a:close/>
                  <a:moveTo>
                    <a:pt x="3068" y="569"/>
                  </a:moveTo>
                  <a:cubicBezTo>
                    <a:pt x="4218" y="569"/>
                    <a:pt x="5222" y="1256"/>
                    <a:pt x="5495" y="2517"/>
                  </a:cubicBezTo>
                  <a:cubicBezTo>
                    <a:pt x="6038" y="5027"/>
                    <a:pt x="4010" y="7264"/>
                    <a:pt x="2630" y="9111"/>
                  </a:cubicBezTo>
                  <a:cubicBezTo>
                    <a:pt x="2606" y="9139"/>
                    <a:pt x="2606" y="9176"/>
                    <a:pt x="2630" y="9204"/>
                  </a:cubicBezTo>
                  <a:cubicBezTo>
                    <a:pt x="2630" y="9234"/>
                    <a:pt x="2654" y="9258"/>
                    <a:pt x="2685" y="9258"/>
                  </a:cubicBezTo>
                  <a:cubicBezTo>
                    <a:pt x="3969" y="9289"/>
                    <a:pt x="5253" y="9285"/>
                    <a:pt x="6537" y="9309"/>
                  </a:cubicBezTo>
                  <a:cubicBezTo>
                    <a:pt x="6571" y="9863"/>
                    <a:pt x="6578" y="10409"/>
                    <a:pt x="6581" y="10959"/>
                  </a:cubicBezTo>
                  <a:cubicBezTo>
                    <a:pt x="6571" y="10956"/>
                    <a:pt x="6561" y="10952"/>
                    <a:pt x="6551" y="10949"/>
                  </a:cubicBezTo>
                  <a:lnTo>
                    <a:pt x="6554" y="10949"/>
                  </a:lnTo>
                  <a:cubicBezTo>
                    <a:pt x="5624" y="10827"/>
                    <a:pt x="4654" y="10760"/>
                    <a:pt x="3686" y="10760"/>
                  </a:cubicBezTo>
                  <a:cubicBezTo>
                    <a:pt x="2802" y="10760"/>
                    <a:pt x="1920" y="10816"/>
                    <a:pt x="1073" y="10938"/>
                  </a:cubicBezTo>
                  <a:lnTo>
                    <a:pt x="1069" y="10942"/>
                  </a:lnTo>
                  <a:cubicBezTo>
                    <a:pt x="1076" y="10795"/>
                    <a:pt x="1080" y="10648"/>
                    <a:pt x="1080" y="10501"/>
                  </a:cubicBezTo>
                  <a:cubicBezTo>
                    <a:pt x="1083" y="10501"/>
                    <a:pt x="1083" y="10505"/>
                    <a:pt x="1090" y="10505"/>
                  </a:cubicBezTo>
                  <a:cubicBezTo>
                    <a:pt x="1288" y="10518"/>
                    <a:pt x="1487" y="10524"/>
                    <a:pt x="1687" y="10524"/>
                  </a:cubicBezTo>
                  <a:cubicBezTo>
                    <a:pt x="2007" y="10524"/>
                    <a:pt x="2328" y="10508"/>
                    <a:pt x="2647" y="10474"/>
                  </a:cubicBezTo>
                  <a:cubicBezTo>
                    <a:pt x="2689" y="10471"/>
                    <a:pt x="2691" y="10405"/>
                    <a:pt x="2653" y="10405"/>
                  </a:cubicBezTo>
                  <a:cubicBezTo>
                    <a:pt x="2651" y="10405"/>
                    <a:pt x="2649" y="10405"/>
                    <a:pt x="2647" y="10406"/>
                  </a:cubicBezTo>
                  <a:cubicBezTo>
                    <a:pt x="2286" y="10437"/>
                    <a:pt x="1925" y="10453"/>
                    <a:pt x="1564" y="10453"/>
                  </a:cubicBezTo>
                  <a:cubicBezTo>
                    <a:pt x="1406" y="10453"/>
                    <a:pt x="1248" y="10449"/>
                    <a:pt x="1090" y="10443"/>
                  </a:cubicBezTo>
                  <a:cubicBezTo>
                    <a:pt x="1083" y="10443"/>
                    <a:pt x="1083" y="10447"/>
                    <a:pt x="1080" y="10447"/>
                  </a:cubicBezTo>
                  <a:cubicBezTo>
                    <a:pt x="1080" y="10033"/>
                    <a:pt x="1059" y="9613"/>
                    <a:pt x="1035" y="9207"/>
                  </a:cubicBezTo>
                  <a:cubicBezTo>
                    <a:pt x="1045" y="9200"/>
                    <a:pt x="1052" y="9193"/>
                    <a:pt x="1059" y="9183"/>
                  </a:cubicBezTo>
                  <a:lnTo>
                    <a:pt x="1069" y="9163"/>
                  </a:lnTo>
                  <a:cubicBezTo>
                    <a:pt x="1183" y="9166"/>
                    <a:pt x="1298" y="9168"/>
                    <a:pt x="1412" y="9168"/>
                  </a:cubicBezTo>
                  <a:cubicBezTo>
                    <a:pt x="1697" y="9168"/>
                    <a:pt x="1982" y="9156"/>
                    <a:pt x="2265" y="9132"/>
                  </a:cubicBezTo>
                  <a:cubicBezTo>
                    <a:pt x="2318" y="9128"/>
                    <a:pt x="2319" y="9050"/>
                    <a:pt x="2268" y="9050"/>
                  </a:cubicBezTo>
                  <a:cubicBezTo>
                    <a:pt x="2267" y="9050"/>
                    <a:pt x="2266" y="9050"/>
                    <a:pt x="2265" y="9050"/>
                  </a:cubicBezTo>
                  <a:cubicBezTo>
                    <a:pt x="1882" y="9074"/>
                    <a:pt x="1500" y="9087"/>
                    <a:pt x="1117" y="9087"/>
                  </a:cubicBezTo>
                  <a:cubicBezTo>
                    <a:pt x="1243" y="8879"/>
                    <a:pt x="1366" y="8667"/>
                    <a:pt x="1486" y="8456"/>
                  </a:cubicBezTo>
                  <a:cubicBezTo>
                    <a:pt x="1725" y="8456"/>
                    <a:pt x="1961" y="8452"/>
                    <a:pt x="2196" y="8435"/>
                  </a:cubicBezTo>
                  <a:cubicBezTo>
                    <a:pt x="2244" y="8435"/>
                    <a:pt x="2244" y="8367"/>
                    <a:pt x="2196" y="8367"/>
                  </a:cubicBezTo>
                  <a:cubicBezTo>
                    <a:pt x="1971" y="8370"/>
                    <a:pt x="1745" y="8384"/>
                    <a:pt x="1520" y="8398"/>
                  </a:cubicBezTo>
                  <a:cubicBezTo>
                    <a:pt x="1599" y="8261"/>
                    <a:pt x="1674" y="8121"/>
                    <a:pt x="1749" y="7981"/>
                  </a:cubicBezTo>
                  <a:cubicBezTo>
                    <a:pt x="1961" y="7960"/>
                    <a:pt x="2169" y="7940"/>
                    <a:pt x="2377" y="7909"/>
                  </a:cubicBezTo>
                  <a:cubicBezTo>
                    <a:pt x="2410" y="7903"/>
                    <a:pt x="2405" y="7848"/>
                    <a:pt x="2373" y="7848"/>
                  </a:cubicBezTo>
                  <a:cubicBezTo>
                    <a:pt x="2372" y="7848"/>
                    <a:pt x="2371" y="7848"/>
                    <a:pt x="2370" y="7848"/>
                  </a:cubicBezTo>
                  <a:cubicBezTo>
                    <a:pt x="2176" y="7861"/>
                    <a:pt x="1981" y="7885"/>
                    <a:pt x="1790" y="7909"/>
                  </a:cubicBezTo>
                  <a:cubicBezTo>
                    <a:pt x="1899" y="7711"/>
                    <a:pt x="2008" y="7510"/>
                    <a:pt x="2118" y="7308"/>
                  </a:cubicBezTo>
                  <a:cubicBezTo>
                    <a:pt x="2121" y="7308"/>
                    <a:pt x="2125" y="7312"/>
                    <a:pt x="2128" y="7312"/>
                  </a:cubicBezTo>
                  <a:cubicBezTo>
                    <a:pt x="2259" y="7312"/>
                    <a:pt x="2391" y="7315"/>
                    <a:pt x="2524" y="7315"/>
                  </a:cubicBezTo>
                  <a:cubicBezTo>
                    <a:pt x="2612" y="7315"/>
                    <a:pt x="2700" y="7314"/>
                    <a:pt x="2787" y="7308"/>
                  </a:cubicBezTo>
                  <a:cubicBezTo>
                    <a:pt x="2838" y="7308"/>
                    <a:pt x="2838" y="7230"/>
                    <a:pt x="2787" y="7230"/>
                  </a:cubicBezTo>
                  <a:cubicBezTo>
                    <a:pt x="2759" y="7229"/>
                    <a:pt x="2730" y="7229"/>
                    <a:pt x="2702" y="7229"/>
                  </a:cubicBezTo>
                  <a:cubicBezTo>
                    <a:pt x="2519" y="7229"/>
                    <a:pt x="2335" y="7238"/>
                    <a:pt x="2152" y="7247"/>
                  </a:cubicBezTo>
                  <a:cubicBezTo>
                    <a:pt x="2265" y="7032"/>
                    <a:pt x="2381" y="6820"/>
                    <a:pt x="2497" y="6608"/>
                  </a:cubicBezTo>
                  <a:cubicBezTo>
                    <a:pt x="2825" y="6581"/>
                    <a:pt x="3149" y="6564"/>
                    <a:pt x="3477" y="6547"/>
                  </a:cubicBezTo>
                  <a:cubicBezTo>
                    <a:pt x="3525" y="6547"/>
                    <a:pt x="3525" y="6478"/>
                    <a:pt x="3477" y="6478"/>
                  </a:cubicBezTo>
                  <a:cubicBezTo>
                    <a:pt x="3414" y="6476"/>
                    <a:pt x="3351" y="6474"/>
                    <a:pt x="3288" y="6474"/>
                  </a:cubicBezTo>
                  <a:cubicBezTo>
                    <a:pt x="3036" y="6474"/>
                    <a:pt x="2783" y="6496"/>
                    <a:pt x="2534" y="6540"/>
                  </a:cubicBezTo>
                  <a:lnTo>
                    <a:pt x="2784" y="6075"/>
                  </a:lnTo>
                  <a:cubicBezTo>
                    <a:pt x="2862" y="5935"/>
                    <a:pt x="2937" y="5792"/>
                    <a:pt x="3009" y="5648"/>
                  </a:cubicBezTo>
                  <a:cubicBezTo>
                    <a:pt x="3224" y="5648"/>
                    <a:pt x="3439" y="5635"/>
                    <a:pt x="3651" y="5611"/>
                  </a:cubicBezTo>
                  <a:cubicBezTo>
                    <a:pt x="3699" y="5611"/>
                    <a:pt x="3699" y="5543"/>
                    <a:pt x="3651" y="5543"/>
                  </a:cubicBezTo>
                  <a:cubicBezTo>
                    <a:pt x="3618" y="5542"/>
                    <a:pt x="3586" y="5542"/>
                    <a:pt x="3553" y="5542"/>
                  </a:cubicBezTo>
                  <a:cubicBezTo>
                    <a:pt x="3385" y="5542"/>
                    <a:pt x="3219" y="5549"/>
                    <a:pt x="3053" y="5566"/>
                  </a:cubicBezTo>
                  <a:cubicBezTo>
                    <a:pt x="3139" y="5396"/>
                    <a:pt x="3217" y="5221"/>
                    <a:pt x="3293" y="5047"/>
                  </a:cubicBezTo>
                  <a:cubicBezTo>
                    <a:pt x="3383" y="5043"/>
                    <a:pt x="3473" y="5042"/>
                    <a:pt x="3563" y="5042"/>
                  </a:cubicBezTo>
                  <a:cubicBezTo>
                    <a:pt x="3626" y="5042"/>
                    <a:pt x="3690" y="5042"/>
                    <a:pt x="3754" y="5044"/>
                  </a:cubicBezTo>
                  <a:cubicBezTo>
                    <a:pt x="3791" y="5044"/>
                    <a:pt x="3801" y="4986"/>
                    <a:pt x="3764" y="4979"/>
                  </a:cubicBezTo>
                  <a:cubicBezTo>
                    <a:pt x="3690" y="4970"/>
                    <a:pt x="3617" y="4966"/>
                    <a:pt x="3544" y="4966"/>
                  </a:cubicBezTo>
                  <a:cubicBezTo>
                    <a:pt x="3470" y="4966"/>
                    <a:pt x="3397" y="4970"/>
                    <a:pt x="3323" y="4979"/>
                  </a:cubicBezTo>
                  <a:cubicBezTo>
                    <a:pt x="3385" y="4825"/>
                    <a:pt x="3439" y="4668"/>
                    <a:pt x="3491" y="4508"/>
                  </a:cubicBezTo>
                  <a:cubicBezTo>
                    <a:pt x="3497" y="4515"/>
                    <a:pt x="3504" y="4521"/>
                    <a:pt x="3515" y="4521"/>
                  </a:cubicBezTo>
                  <a:cubicBezTo>
                    <a:pt x="3594" y="4531"/>
                    <a:pt x="3677" y="4538"/>
                    <a:pt x="3761" y="4538"/>
                  </a:cubicBezTo>
                  <a:cubicBezTo>
                    <a:pt x="3857" y="4538"/>
                    <a:pt x="3954" y="4528"/>
                    <a:pt x="4044" y="4501"/>
                  </a:cubicBezTo>
                  <a:cubicBezTo>
                    <a:pt x="4084" y="4491"/>
                    <a:pt x="4078" y="4426"/>
                    <a:pt x="4037" y="4426"/>
                  </a:cubicBezTo>
                  <a:cubicBezTo>
                    <a:pt x="4036" y="4426"/>
                    <a:pt x="4035" y="4426"/>
                    <a:pt x="4034" y="4426"/>
                  </a:cubicBezTo>
                  <a:cubicBezTo>
                    <a:pt x="3896" y="4437"/>
                    <a:pt x="3763" y="4454"/>
                    <a:pt x="3625" y="4454"/>
                  </a:cubicBezTo>
                  <a:cubicBezTo>
                    <a:pt x="3589" y="4454"/>
                    <a:pt x="3552" y="4453"/>
                    <a:pt x="3515" y="4450"/>
                  </a:cubicBezTo>
                  <a:cubicBezTo>
                    <a:pt x="3511" y="4450"/>
                    <a:pt x="3511" y="4450"/>
                    <a:pt x="3508" y="4453"/>
                  </a:cubicBezTo>
                  <a:cubicBezTo>
                    <a:pt x="3556" y="4296"/>
                    <a:pt x="3593" y="4132"/>
                    <a:pt x="3624" y="3968"/>
                  </a:cubicBezTo>
                  <a:cubicBezTo>
                    <a:pt x="3713" y="3970"/>
                    <a:pt x="3802" y="3974"/>
                    <a:pt x="3892" y="3974"/>
                  </a:cubicBezTo>
                  <a:cubicBezTo>
                    <a:pt x="3950" y="3974"/>
                    <a:pt x="4009" y="3972"/>
                    <a:pt x="4068" y="3968"/>
                  </a:cubicBezTo>
                  <a:cubicBezTo>
                    <a:pt x="4105" y="3965"/>
                    <a:pt x="4105" y="3907"/>
                    <a:pt x="4068" y="3903"/>
                  </a:cubicBezTo>
                  <a:cubicBezTo>
                    <a:pt x="4011" y="3899"/>
                    <a:pt x="3955" y="3898"/>
                    <a:pt x="3898" y="3898"/>
                  </a:cubicBezTo>
                  <a:cubicBezTo>
                    <a:pt x="3810" y="3898"/>
                    <a:pt x="3721" y="3901"/>
                    <a:pt x="3634" y="3903"/>
                  </a:cubicBezTo>
                  <a:cubicBezTo>
                    <a:pt x="3648" y="3811"/>
                    <a:pt x="3661" y="3719"/>
                    <a:pt x="3668" y="3627"/>
                  </a:cubicBezTo>
                  <a:cubicBezTo>
                    <a:pt x="3668" y="3620"/>
                    <a:pt x="3668" y="3616"/>
                    <a:pt x="3665" y="3613"/>
                  </a:cubicBezTo>
                  <a:cubicBezTo>
                    <a:pt x="3665" y="3582"/>
                    <a:pt x="3661" y="3555"/>
                    <a:pt x="3661" y="3528"/>
                  </a:cubicBezTo>
                  <a:cubicBezTo>
                    <a:pt x="3710" y="3520"/>
                    <a:pt x="3759" y="3516"/>
                    <a:pt x="3809" y="3516"/>
                  </a:cubicBezTo>
                  <a:cubicBezTo>
                    <a:pt x="3826" y="3516"/>
                    <a:pt x="3842" y="3516"/>
                    <a:pt x="3859" y="3517"/>
                  </a:cubicBezTo>
                  <a:cubicBezTo>
                    <a:pt x="3890" y="3517"/>
                    <a:pt x="3897" y="3470"/>
                    <a:pt x="3866" y="3459"/>
                  </a:cubicBezTo>
                  <a:cubicBezTo>
                    <a:pt x="3832" y="3451"/>
                    <a:pt x="3796" y="3446"/>
                    <a:pt x="3760" y="3446"/>
                  </a:cubicBezTo>
                  <a:cubicBezTo>
                    <a:pt x="3725" y="3446"/>
                    <a:pt x="3689" y="3451"/>
                    <a:pt x="3655" y="3459"/>
                  </a:cubicBezTo>
                  <a:cubicBezTo>
                    <a:pt x="3641" y="3364"/>
                    <a:pt x="3610" y="3271"/>
                    <a:pt x="3566" y="3186"/>
                  </a:cubicBezTo>
                  <a:lnTo>
                    <a:pt x="3566" y="3186"/>
                  </a:lnTo>
                  <a:cubicBezTo>
                    <a:pt x="3658" y="3193"/>
                    <a:pt x="3754" y="3203"/>
                    <a:pt x="3846" y="3217"/>
                  </a:cubicBezTo>
                  <a:cubicBezTo>
                    <a:pt x="3848" y="3217"/>
                    <a:pt x="3850" y="3217"/>
                    <a:pt x="3853" y="3217"/>
                  </a:cubicBezTo>
                  <a:cubicBezTo>
                    <a:pt x="3902" y="3217"/>
                    <a:pt x="3922" y="3148"/>
                    <a:pt x="3870" y="3135"/>
                  </a:cubicBezTo>
                  <a:cubicBezTo>
                    <a:pt x="3765" y="3108"/>
                    <a:pt x="3660" y="3097"/>
                    <a:pt x="3552" y="3097"/>
                  </a:cubicBezTo>
                  <a:cubicBezTo>
                    <a:pt x="3537" y="3097"/>
                    <a:pt x="3523" y="3097"/>
                    <a:pt x="3508" y="3097"/>
                  </a:cubicBezTo>
                  <a:cubicBezTo>
                    <a:pt x="3361" y="2875"/>
                    <a:pt x="3132" y="2725"/>
                    <a:pt x="2876" y="2674"/>
                  </a:cubicBezTo>
                  <a:cubicBezTo>
                    <a:pt x="2866" y="2660"/>
                    <a:pt x="2852" y="2650"/>
                    <a:pt x="2838" y="2650"/>
                  </a:cubicBezTo>
                  <a:cubicBezTo>
                    <a:pt x="2805" y="2645"/>
                    <a:pt x="2772" y="2643"/>
                    <a:pt x="2739" y="2643"/>
                  </a:cubicBezTo>
                  <a:cubicBezTo>
                    <a:pt x="2297" y="2643"/>
                    <a:pt x="1924" y="3075"/>
                    <a:pt x="1793" y="3463"/>
                  </a:cubicBezTo>
                  <a:cubicBezTo>
                    <a:pt x="1763" y="3551"/>
                    <a:pt x="1674" y="3849"/>
                    <a:pt x="1694" y="4009"/>
                  </a:cubicBezTo>
                  <a:cubicBezTo>
                    <a:pt x="1691" y="4013"/>
                    <a:pt x="1691" y="4016"/>
                    <a:pt x="1687" y="4016"/>
                  </a:cubicBezTo>
                  <a:cubicBezTo>
                    <a:pt x="1421" y="3938"/>
                    <a:pt x="1114" y="3914"/>
                    <a:pt x="813" y="3914"/>
                  </a:cubicBezTo>
                  <a:cubicBezTo>
                    <a:pt x="597" y="3914"/>
                    <a:pt x="384" y="3927"/>
                    <a:pt x="192" y="3941"/>
                  </a:cubicBezTo>
                  <a:cubicBezTo>
                    <a:pt x="174" y="3944"/>
                    <a:pt x="157" y="3951"/>
                    <a:pt x="147" y="3965"/>
                  </a:cubicBezTo>
                  <a:cubicBezTo>
                    <a:pt x="140" y="3886"/>
                    <a:pt x="134" y="3804"/>
                    <a:pt x="130" y="3726"/>
                  </a:cubicBezTo>
                  <a:lnTo>
                    <a:pt x="130" y="3726"/>
                  </a:lnTo>
                  <a:cubicBezTo>
                    <a:pt x="343" y="3730"/>
                    <a:pt x="552" y="3735"/>
                    <a:pt x="761" y="3735"/>
                  </a:cubicBezTo>
                  <a:cubicBezTo>
                    <a:pt x="848" y="3735"/>
                    <a:pt x="934" y="3734"/>
                    <a:pt x="1021" y="3732"/>
                  </a:cubicBezTo>
                  <a:cubicBezTo>
                    <a:pt x="1073" y="3732"/>
                    <a:pt x="1073" y="3657"/>
                    <a:pt x="1021" y="3657"/>
                  </a:cubicBezTo>
                  <a:cubicBezTo>
                    <a:pt x="934" y="3655"/>
                    <a:pt x="847" y="3655"/>
                    <a:pt x="760" y="3655"/>
                  </a:cubicBezTo>
                  <a:cubicBezTo>
                    <a:pt x="550" y="3655"/>
                    <a:pt x="340" y="3659"/>
                    <a:pt x="130" y="3664"/>
                  </a:cubicBezTo>
                  <a:cubicBezTo>
                    <a:pt x="127" y="3534"/>
                    <a:pt x="130" y="3408"/>
                    <a:pt x="144" y="3278"/>
                  </a:cubicBezTo>
                  <a:cubicBezTo>
                    <a:pt x="321" y="3283"/>
                    <a:pt x="499" y="3287"/>
                    <a:pt x="677" y="3287"/>
                  </a:cubicBezTo>
                  <a:cubicBezTo>
                    <a:pt x="781" y="3287"/>
                    <a:pt x="884" y="3285"/>
                    <a:pt x="987" y="3282"/>
                  </a:cubicBezTo>
                  <a:cubicBezTo>
                    <a:pt x="1032" y="3278"/>
                    <a:pt x="1032" y="3213"/>
                    <a:pt x="987" y="3210"/>
                  </a:cubicBezTo>
                  <a:cubicBezTo>
                    <a:pt x="884" y="3206"/>
                    <a:pt x="782" y="3205"/>
                    <a:pt x="680" y="3205"/>
                  </a:cubicBezTo>
                  <a:cubicBezTo>
                    <a:pt x="503" y="3205"/>
                    <a:pt x="328" y="3209"/>
                    <a:pt x="151" y="3213"/>
                  </a:cubicBezTo>
                  <a:cubicBezTo>
                    <a:pt x="171" y="3036"/>
                    <a:pt x="202" y="2862"/>
                    <a:pt x="250" y="2687"/>
                  </a:cubicBezTo>
                  <a:cubicBezTo>
                    <a:pt x="572" y="2710"/>
                    <a:pt x="895" y="2721"/>
                    <a:pt x="1218" y="2721"/>
                  </a:cubicBezTo>
                  <a:cubicBezTo>
                    <a:pt x="1488" y="2721"/>
                    <a:pt x="1757" y="2713"/>
                    <a:pt x="2026" y="2698"/>
                  </a:cubicBezTo>
                  <a:cubicBezTo>
                    <a:pt x="2077" y="2694"/>
                    <a:pt x="2077" y="2619"/>
                    <a:pt x="2026" y="2619"/>
                  </a:cubicBezTo>
                  <a:cubicBezTo>
                    <a:pt x="1699" y="2625"/>
                    <a:pt x="1371" y="2630"/>
                    <a:pt x="1043" y="2630"/>
                  </a:cubicBezTo>
                  <a:cubicBezTo>
                    <a:pt x="785" y="2630"/>
                    <a:pt x="527" y="2627"/>
                    <a:pt x="270" y="2619"/>
                  </a:cubicBezTo>
                  <a:cubicBezTo>
                    <a:pt x="297" y="2517"/>
                    <a:pt x="335" y="2414"/>
                    <a:pt x="376" y="2315"/>
                  </a:cubicBezTo>
                  <a:cubicBezTo>
                    <a:pt x="378" y="2316"/>
                    <a:pt x="380" y="2316"/>
                    <a:pt x="381" y="2316"/>
                  </a:cubicBezTo>
                  <a:cubicBezTo>
                    <a:pt x="397" y="2316"/>
                    <a:pt x="411" y="2303"/>
                    <a:pt x="417" y="2288"/>
                  </a:cubicBezTo>
                  <a:cubicBezTo>
                    <a:pt x="431" y="2257"/>
                    <a:pt x="444" y="2223"/>
                    <a:pt x="458" y="2192"/>
                  </a:cubicBezTo>
                  <a:cubicBezTo>
                    <a:pt x="579" y="2204"/>
                    <a:pt x="701" y="2211"/>
                    <a:pt x="822" y="2211"/>
                  </a:cubicBezTo>
                  <a:cubicBezTo>
                    <a:pt x="1008" y="2211"/>
                    <a:pt x="1193" y="2196"/>
                    <a:pt x="1377" y="2165"/>
                  </a:cubicBezTo>
                  <a:cubicBezTo>
                    <a:pt x="1410" y="2162"/>
                    <a:pt x="1404" y="2107"/>
                    <a:pt x="1373" y="2107"/>
                  </a:cubicBezTo>
                  <a:cubicBezTo>
                    <a:pt x="1372" y="2107"/>
                    <a:pt x="1371" y="2107"/>
                    <a:pt x="1370" y="2107"/>
                  </a:cubicBezTo>
                  <a:cubicBezTo>
                    <a:pt x="1187" y="2122"/>
                    <a:pt x="1004" y="2130"/>
                    <a:pt x="821" y="2130"/>
                  </a:cubicBezTo>
                  <a:cubicBezTo>
                    <a:pt x="710" y="2130"/>
                    <a:pt x="600" y="2127"/>
                    <a:pt x="489" y="2121"/>
                  </a:cubicBezTo>
                  <a:cubicBezTo>
                    <a:pt x="523" y="2035"/>
                    <a:pt x="564" y="1957"/>
                    <a:pt x="605" y="1878"/>
                  </a:cubicBezTo>
                  <a:cubicBezTo>
                    <a:pt x="656" y="1796"/>
                    <a:pt x="711" y="1721"/>
                    <a:pt x="769" y="1646"/>
                  </a:cubicBezTo>
                  <a:cubicBezTo>
                    <a:pt x="920" y="1653"/>
                    <a:pt x="1072" y="1656"/>
                    <a:pt x="1223" y="1656"/>
                  </a:cubicBezTo>
                  <a:cubicBezTo>
                    <a:pt x="1526" y="1656"/>
                    <a:pt x="1829" y="1642"/>
                    <a:pt x="2131" y="1615"/>
                  </a:cubicBezTo>
                  <a:cubicBezTo>
                    <a:pt x="2171" y="1612"/>
                    <a:pt x="2172" y="1550"/>
                    <a:pt x="2134" y="1550"/>
                  </a:cubicBezTo>
                  <a:cubicBezTo>
                    <a:pt x="2133" y="1550"/>
                    <a:pt x="2132" y="1550"/>
                    <a:pt x="2131" y="1550"/>
                  </a:cubicBezTo>
                  <a:cubicBezTo>
                    <a:pt x="1694" y="1574"/>
                    <a:pt x="1257" y="1588"/>
                    <a:pt x="820" y="1588"/>
                  </a:cubicBezTo>
                  <a:cubicBezTo>
                    <a:pt x="970" y="1407"/>
                    <a:pt x="1144" y="1246"/>
                    <a:pt x="1339" y="1110"/>
                  </a:cubicBezTo>
                  <a:cubicBezTo>
                    <a:pt x="1342" y="1123"/>
                    <a:pt x="1356" y="1134"/>
                    <a:pt x="1370" y="1134"/>
                  </a:cubicBezTo>
                  <a:cubicBezTo>
                    <a:pt x="1793" y="1075"/>
                    <a:pt x="2220" y="1045"/>
                    <a:pt x="2650" y="1038"/>
                  </a:cubicBezTo>
                  <a:cubicBezTo>
                    <a:pt x="2709" y="1038"/>
                    <a:pt x="2709" y="953"/>
                    <a:pt x="2650" y="953"/>
                  </a:cubicBezTo>
                  <a:cubicBezTo>
                    <a:pt x="2241" y="956"/>
                    <a:pt x="1831" y="987"/>
                    <a:pt x="1428" y="1052"/>
                  </a:cubicBezTo>
                  <a:cubicBezTo>
                    <a:pt x="1623" y="922"/>
                    <a:pt x="1834" y="819"/>
                    <a:pt x="2056" y="741"/>
                  </a:cubicBezTo>
                  <a:cubicBezTo>
                    <a:pt x="2396" y="625"/>
                    <a:pt x="2738" y="569"/>
                    <a:pt x="3068" y="569"/>
                  </a:cubicBezTo>
                  <a:close/>
                  <a:moveTo>
                    <a:pt x="7179" y="8476"/>
                  </a:moveTo>
                  <a:cubicBezTo>
                    <a:pt x="7227" y="9067"/>
                    <a:pt x="7251" y="9654"/>
                    <a:pt x="7258" y="10245"/>
                  </a:cubicBezTo>
                  <a:cubicBezTo>
                    <a:pt x="7247" y="10249"/>
                    <a:pt x="7240" y="10249"/>
                    <a:pt x="7230" y="10255"/>
                  </a:cubicBezTo>
                  <a:lnTo>
                    <a:pt x="7234" y="10255"/>
                  </a:lnTo>
                  <a:cubicBezTo>
                    <a:pt x="7118" y="10348"/>
                    <a:pt x="7042" y="10501"/>
                    <a:pt x="6960" y="10621"/>
                  </a:cubicBezTo>
                  <a:cubicBezTo>
                    <a:pt x="6868" y="10757"/>
                    <a:pt x="6779" y="10894"/>
                    <a:pt x="6691" y="11034"/>
                  </a:cubicBezTo>
                  <a:cubicBezTo>
                    <a:pt x="6762" y="10457"/>
                    <a:pt x="6762" y="9876"/>
                    <a:pt x="6691" y="9299"/>
                  </a:cubicBezTo>
                  <a:cubicBezTo>
                    <a:pt x="6691" y="9296"/>
                    <a:pt x="6687" y="9292"/>
                    <a:pt x="6687" y="9289"/>
                  </a:cubicBezTo>
                  <a:cubicBezTo>
                    <a:pt x="6745" y="9234"/>
                    <a:pt x="6711" y="9132"/>
                    <a:pt x="6629" y="9128"/>
                  </a:cubicBezTo>
                  <a:cubicBezTo>
                    <a:pt x="5987" y="9111"/>
                    <a:pt x="5347" y="9098"/>
                    <a:pt x="4706" y="9098"/>
                  </a:cubicBezTo>
                  <a:cubicBezTo>
                    <a:pt x="4112" y="9098"/>
                    <a:pt x="3518" y="9109"/>
                    <a:pt x="2924" y="9135"/>
                  </a:cubicBezTo>
                  <a:cubicBezTo>
                    <a:pt x="3173" y="8992"/>
                    <a:pt x="3409" y="8828"/>
                    <a:pt x="3627" y="8647"/>
                  </a:cubicBezTo>
                  <a:lnTo>
                    <a:pt x="3627" y="8647"/>
                  </a:lnTo>
                  <a:cubicBezTo>
                    <a:pt x="3621" y="8683"/>
                    <a:pt x="3645" y="8715"/>
                    <a:pt x="3680" y="8715"/>
                  </a:cubicBezTo>
                  <a:cubicBezTo>
                    <a:pt x="3682" y="8715"/>
                    <a:pt x="3684" y="8715"/>
                    <a:pt x="3685" y="8715"/>
                  </a:cubicBezTo>
                  <a:cubicBezTo>
                    <a:pt x="3732" y="8715"/>
                    <a:pt x="3779" y="8715"/>
                    <a:pt x="3827" y="8715"/>
                  </a:cubicBezTo>
                  <a:cubicBezTo>
                    <a:pt x="4222" y="8715"/>
                    <a:pt x="4643" y="8728"/>
                    <a:pt x="5068" y="8728"/>
                  </a:cubicBezTo>
                  <a:cubicBezTo>
                    <a:pt x="5797" y="8728"/>
                    <a:pt x="6537" y="8689"/>
                    <a:pt x="7179" y="8476"/>
                  </a:cubicBezTo>
                  <a:close/>
                  <a:moveTo>
                    <a:pt x="3588" y="0"/>
                  </a:moveTo>
                  <a:cubicBezTo>
                    <a:pt x="2294" y="0"/>
                    <a:pt x="937" y="728"/>
                    <a:pt x="434" y="1957"/>
                  </a:cubicBezTo>
                  <a:cubicBezTo>
                    <a:pt x="407" y="2004"/>
                    <a:pt x="383" y="2056"/>
                    <a:pt x="355" y="2107"/>
                  </a:cubicBezTo>
                  <a:cubicBezTo>
                    <a:pt x="321" y="2103"/>
                    <a:pt x="291" y="2103"/>
                    <a:pt x="256" y="2100"/>
                  </a:cubicBezTo>
                  <a:cubicBezTo>
                    <a:pt x="256" y="2100"/>
                    <a:pt x="255" y="2100"/>
                    <a:pt x="254" y="2100"/>
                  </a:cubicBezTo>
                  <a:cubicBezTo>
                    <a:pt x="222" y="2100"/>
                    <a:pt x="210" y="2162"/>
                    <a:pt x="246" y="2168"/>
                  </a:cubicBezTo>
                  <a:cubicBezTo>
                    <a:pt x="274" y="2172"/>
                    <a:pt x="294" y="2172"/>
                    <a:pt x="321" y="2175"/>
                  </a:cubicBezTo>
                  <a:cubicBezTo>
                    <a:pt x="154" y="2506"/>
                    <a:pt x="52" y="2868"/>
                    <a:pt x="21" y="3237"/>
                  </a:cubicBezTo>
                  <a:cubicBezTo>
                    <a:pt x="21" y="3241"/>
                    <a:pt x="21" y="3241"/>
                    <a:pt x="21" y="3244"/>
                  </a:cubicBezTo>
                  <a:cubicBezTo>
                    <a:pt x="0" y="3500"/>
                    <a:pt x="21" y="3760"/>
                    <a:pt x="75" y="4013"/>
                  </a:cubicBezTo>
                  <a:cubicBezTo>
                    <a:pt x="82" y="4028"/>
                    <a:pt x="98" y="4038"/>
                    <a:pt x="114" y="4038"/>
                  </a:cubicBezTo>
                  <a:cubicBezTo>
                    <a:pt x="122" y="4038"/>
                    <a:pt x="130" y="4035"/>
                    <a:pt x="137" y="4030"/>
                  </a:cubicBezTo>
                  <a:cubicBezTo>
                    <a:pt x="144" y="4050"/>
                    <a:pt x="164" y="4067"/>
                    <a:pt x="188" y="4067"/>
                  </a:cubicBezTo>
                  <a:cubicBezTo>
                    <a:pt x="451" y="4071"/>
                    <a:pt x="711" y="4074"/>
                    <a:pt x="970" y="4091"/>
                  </a:cubicBezTo>
                  <a:cubicBezTo>
                    <a:pt x="1209" y="4107"/>
                    <a:pt x="1448" y="4157"/>
                    <a:pt x="1681" y="4157"/>
                  </a:cubicBezTo>
                  <a:cubicBezTo>
                    <a:pt x="1702" y="4157"/>
                    <a:pt x="1722" y="4157"/>
                    <a:pt x="1742" y="4156"/>
                  </a:cubicBezTo>
                  <a:cubicBezTo>
                    <a:pt x="1763" y="4156"/>
                    <a:pt x="1780" y="4146"/>
                    <a:pt x="1790" y="4129"/>
                  </a:cubicBezTo>
                  <a:cubicBezTo>
                    <a:pt x="1793" y="4129"/>
                    <a:pt x="1796" y="4129"/>
                    <a:pt x="1798" y="4129"/>
                  </a:cubicBezTo>
                  <a:cubicBezTo>
                    <a:pt x="1829" y="4129"/>
                    <a:pt x="1856" y="4112"/>
                    <a:pt x="1865" y="4084"/>
                  </a:cubicBezTo>
                  <a:cubicBezTo>
                    <a:pt x="1868" y="4077"/>
                    <a:pt x="1868" y="4071"/>
                    <a:pt x="1865" y="4064"/>
                  </a:cubicBezTo>
                  <a:cubicBezTo>
                    <a:pt x="2084" y="4009"/>
                    <a:pt x="2302" y="3951"/>
                    <a:pt x="2521" y="3896"/>
                  </a:cubicBezTo>
                  <a:cubicBezTo>
                    <a:pt x="2555" y="3886"/>
                    <a:pt x="2575" y="3859"/>
                    <a:pt x="2579" y="3821"/>
                  </a:cubicBezTo>
                  <a:cubicBezTo>
                    <a:pt x="2610" y="3459"/>
                    <a:pt x="2661" y="3077"/>
                    <a:pt x="3026" y="2906"/>
                  </a:cubicBezTo>
                  <a:cubicBezTo>
                    <a:pt x="3036" y="2903"/>
                    <a:pt x="3047" y="2896"/>
                    <a:pt x="3053" y="2886"/>
                  </a:cubicBezTo>
                  <a:cubicBezTo>
                    <a:pt x="3153" y="2940"/>
                    <a:pt x="3241" y="3015"/>
                    <a:pt x="3310" y="3104"/>
                  </a:cubicBezTo>
                  <a:cubicBezTo>
                    <a:pt x="3323" y="3118"/>
                    <a:pt x="3330" y="3135"/>
                    <a:pt x="3340" y="3152"/>
                  </a:cubicBezTo>
                  <a:cubicBezTo>
                    <a:pt x="3344" y="3159"/>
                    <a:pt x="3347" y="3162"/>
                    <a:pt x="3354" y="3166"/>
                  </a:cubicBezTo>
                  <a:cubicBezTo>
                    <a:pt x="3487" y="3384"/>
                    <a:pt x="3484" y="3616"/>
                    <a:pt x="3463" y="3869"/>
                  </a:cubicBezTo>
                  <a:cubicBezTo>
                    <a:pt x="3463" y="3893"/>
                    <a:pt x="3477" y="3917"/>
                    <a:pt x="3497" y="3924"/>
                  </a:cubicBezTo>
                  <a:cubicBezTo>
                    <a:pt x="3327" y="4494"/>
                    <a:pt x="3108" y="5047"/>
                    <a:pt x="2845" y="5577"/>
                  </a:cubicBezTo>
                  <a:lnTo>
                    <a:pt x="2821" y="5577"/>
                  </a:lnTo>
                  <a:cubicBezTo>
                    <a:pt x="2784" y="5580"/>
                    <a:pt x="2777" y="5631"/>
                    <a:pt x="2811" y="5645"/>
                  </a:cubicBezTo>
                  <a:cubicBezTo>
                    <a:pt x="2241" y="6813"/>
                    <a:pt x="1520" y="7923"/>
                    <a:pt x="953" y="9087"/>
                  </a:cubicBezTo>
                  <a:lnTo>
                    <a:pt x="919" y="9087"/>
                  </a:lnTo>
                  <a:cubicBezTo>
                    <a:pt x="871" y="9087"/>
                    <a:pt x="871" y="9156"/>
                    <a:pt x="919" y="9156"/>
                  </a:cubicBezTo>
                  <a:lnTo>
                    <a:pt x="936" y="9156"/>
                  </a:lnTo>
                  <a:cubicBezTo>
                    <a:pt x="939" y="9166"/>
                    <a:pt x="943" y="9173"/>
                    <a:pt x="946" y="9180"/>
                  </a:cubicBezTo>
                  <a:cubicBezTo>
                    <a:pt x="946" y="9186"/>
                    <a:pt x="943" y="9186"/>
                    <a:pt x="943" y="9190"/>
                  </a:cubicBezTo>
                  <a:cubicBezTo>
                    <a:pt x="885" y="9764"/>
                    <a:pt x="864" y="10382"/>
                    <a:pt x="926" y="10956"/>
                  </a:cubicBezTo>
                  <a:cubicBezTo>
                    <a:pt x="928" y="10999"/>
                    <a:pt x="962" y="11025"/>
                    <a:pt x="997" y="11025"/>
                  </a:cubicBezTo>
                  <a:cubicBezTo>
                    <a:pt x="1015" y="11025"/>
                    <a:pt x="1034" y="11018"/>
                    <a:pt x="1049" y="11003"/>
                  </a:cubicBezTo>
                  <a:cubicBezTo>
                    <a:pt x="1056" y="11020"/>
                    <a:pt x="1069" y="11031"/>
                    <a:pt x="1086" y="11031"/>
                  </a:cubicBezTo>
                  <a:cubicBezTo>
                    <a:pt x="1609" y="11028"/>
                    <a:pt x="2129" y="11025"/>
                    <a:pt x="2647" y="11025"/>
                  </a:cubicBezTo>
                  <a:cubicBezTo>
                    <a:pt x="3950" y="11025"/>
                    <a:pt x="5243" y="11042"/>
                    <a:pt x="6557" y="11113"/>
                  </a:cubicBezTo>
                  <a:cubicBezTo>
                    <a:pt x="6571" y="11113"/>
                    <a:pt x="6588" y="11109"/>
                    <a:pt x="6605" y="11099"/>
                  </a:cubicBezTo>
                  <a:cubicBezTo>
                    <a:pt x="6615" y="11109"/>
                    <a:pt x="6628" y="11113"/>
                    <a:pt x="6640" y="11113"/>
                  </a:cubicBezTo>
                  <a:cubicBezTo>
                    <a:pt x="6658" y="11113"/>
                    <a:pt x="6676" y="11103"/>
                    <a:pt x="6684" y="11085"/>
                  </a:cubicBezTo>
                  <a:cubicBezTo>
                    <a:pt x="6695" y="11106"/>
                    <a:pt x="6716" y="11117"/>
                    <a:pt x="6738" y="11117"/>
                  </a:cubicBezTo>
                  <a:cubicBezTo>
                    <a:pt x="6756" y="11117"/>
                    <a:pt x="6774" y="11109"/>
                    <a:pt x="6786" y="11092"/>
                  </a:cubicBezTo>
                  <a:cubicBezTo>
                    <a:pt x="6889" y="10959"/>
                    <a:pt x="6988" y="10826"/>
                    <a:pt x="7087" y="10689"/>
                  </a:cubicBezTo>
                  <a:cubicBezTo>
                    <a:pt x="7159" y="10590"/>
                    <a:pt x="7251" y="10488"/>
                    <a:pt x="7305" y="10375"/>
                  </a:cubicBezTo>
                  <a:cubicBezTo>
                    <a:pt x="7329" y="10375"/>
                    <a:pt x="7350" y="10358"/>
                    <a:pt x="7353" y="10334"/>
                  </a:cubicBezTo>
                  <a:cubicBezTo>
                    <a:pt x="7411" y="9706"/>
                    <a:pt x="7398" y="9074"/>
                    <a:pt x="7312" y="8449"/>
                  </a:cubicBezTo>
                  <a:cubicBezTo>
                    <a:pt x="7309" y="8435"/>
                    <a:pt x="7302" y="8421"/>
                    <a:pt x="7288" y="8415"/>
                  </a:cubicBezTo>
                  <a:cubicBezTo>
                    <a:pt x="7297" y="8388"/>
                    <a:pt x="7283" y="8354"/>
                    <a:pt x="7250" y="8354"/>
                  </a:cubicBezTo>
                  <a:cubicBezTo>
                    <a:pt x="7245" y="8354"/>
                    <a:pt x="7240" y="8355"/>
                    <a:pt x="7234" y="8357"/>
                  </a:cubicBezTo>
                  <a:cubicBezTo>
                    <a:pt x="6124" y="8664"/>
                    <a:pt x="4843" y="8531"/>
                    <a:pt x="3696" y="8589"/>
                  </a:cubicBezTo>
                  <a:cubicBezTo>
                    <a:pt x="5577" y="7014"/>
                    <a:pt x="7063" y="3883"/>
                    <a:pt x="6154" y="1642"/>
                  </a:cubicBezTo>
                  <a:cubicBezTo>
                    <a:pt x="5695" y="504"/>
                    <a:pt x="4664" y="0"/>
                    <a:pt x="3588"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754;p38">
              <a:extLst>
                <a:ext uri="{FF2B5EF4-FFF2-40B4-BE49-F238E27FC236}">
                  <a16:creationId xmlns:a16="http://schemas.microsoft.com/office/drawing/2014/main" id="{D5D1DF80-0205-4676-862F-0860CF1482D2}"/>
                </a:ext>
              </a:extLst>
            </p:cNvPr>
            <p:cNvSpPr/>
            <p:nvPr/>
          </p:nvSpPr>
          <p:spPr>
            <a:xfrm>
              <a:off x="2298078" y="3806681"/>
              <a:ext cx="21342" cy="1567"/>
            </a:xfrm>
            <a:custGeom>
              <a:avLst/>
              <a:gdLst/>
              <a:ahLst/>
              <a:cxnLst/>
              <a:rect l="l" t="t" r="r" b="b"/>
              <a:pathLst>
                <a:path w="831" h="61" extrusionOk="0">
                  <a:moveTo>
                    <a:pt x="571" y="0"/>
                  </a:moveTo>
                  <a:cubicBezTo>
                    <a:pt x="392" y="0"/>
                    <a:pt x="213" y="3"/>
                    <a:pt x="32" y="5"/>
                  </a:cubicBezTo>
                  <a:cubicBezTo>
                    <a:pt x="1" y="5"/>
                    <a:pt x="1" y="56"/>
                    <a:pt x="32" y="56"/>
                  </a:cubicBezTo>
                  <a:cubicBezTo>
                    <a:pt x="237" y="56"/>
                    <a:pt x="439" y="61"/>
                    <a:pt x="642" y="61"/>
                  </a:cubicBezTo>
                  <a:cubicBezTo>
                    <a:pt x="692" y="61"/>
                    <a:pt x="743" y="60"/>
                    <a:pt x="793" y="60"/>
                  </a:cubicBezTo>
                  <a:cubicBezTo>
                    <a:pt x="831" y="60"/>
                    <a:pt x="831" y="2"/>
                    <a:pt x="793" y="2"/>
                  </a:cubicBezTo>
                  <a:cubicBezTo>
                    <a:pt x="719" y="1"/>
                    <a:pt x="645" y="0"/>
                    <a:pt x="571"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0" name="Google Shape;755;p38">
            <a:extLst>
              <a:ext uri="{FF2B5EF4-FFF2-40B4-BE49-F238E27FC236}">
                <a16:creationId xmlns:a16="http://schemas.microsoft.com/office/drawing/2014/main" id="{26D71C2C-9080-4D98-BC14-AC195A0D9174}"/>
              </a:ext>
            </a:extLst>
          </p:cNvPr>
          <p:cNvGrpSpPr/>
          <p:nvPr/>
        </p:nvGrpSpPr>
        <p:grpSpPr>
          <a:xfrm>
            <a:off x="18850524" y="4911953"/>
            <a:ext cx="888719" cy="1217661"/>
            <a:chOff x="1635521" y="3566498"/>
            <a:chExt cx="186506" cy="255567"/>
          </a:xfrm>
        </p:grpSpPr>
        <p:sp>
          <p:nvSpPr>
            <p:cNvPr id="41" name="Google Shape;756;p38">
              <a:extLst>
                <a:ext uri="{FF2B5EF4-FFF2-40B4-BE49-F238E27FC236}">
                  <a16:creationId xmlns:a16="http://schemas.microsoft.com/office/drawing/2014/main" id="{EBDBA694-FD82-4065-B59A-1014BC6F1AB6}"/>
                </a:ext>
              </a:extLst>
            </p:cNvPr>
            <p:cNvSpPr/>
            <p:nvPr/>
          </p:nvSpPr>
          <p:spPr>
            <a:xfrm>
              <a:off x="1635521" y="3566498"/>
              <a:ext cx="186506" cy="255567"/>
            </a:xfrm>
            <a:custGeom>
              <a:avLst/>
              <a:gdLst/>
              <a:ahLst/>
              <a:cxnLst/>
              <a:rect l="l" t="t" r="r" b="b"/>
              <a:pathLst>
                <a:path w="7262" h="9951" extrusionOk="0">
                  <a:moveTo>
                    <a:pt x="6623" y="167"/>
                  </a:moveTo>
                  <a:cubicBezTo>
                    <a:pt x="6647" y="539"/>
                    <a:pt x="6715" y="939"/>
                    <a:pt x="6688" y="1304"/>
                  </a:cubicBezTo>
                  <a:cubicBezTo>
                    <a:pt x="6654" y="1741"/>
                    <a:pt x="6507" y="2011"/>
                    <a:pt x="6213" y="2359"/>
                  </a:cubicBezTo>
                  <a:cubicBezTo>
                    <a:pt x="5786" y="2865"/>
                    <a:pt x="5318" y="3343"/>
                    <a:pt x="4888" y="3842"/>
                  </a:cubicBezTo>
                  <a:cubicBezTo>
                    <a:pt x="4874" y="3859"/>
                    <a:pt x="4874" y="3879"/>
                    <a:pt x="4884" y="3896"/>
                  </a:cubicBezTo>
                  <a:lnTo>
                    <a:pt x="4881" y="3896"/>
                  </a:lnTo>
                  <a:cubicBezTo>
                    <a:pt x="4878" y="3896"/>
                    <a:pt x="4875" y="3896"/>
                    <a:pt x="4872" y="3896"/>
                  </a:cubicBezTo>
                  <a:cubicBezTo>
                    <a:pt x="4792" y="3896"/>
                    <a:pt x="4795" y="4026"/>
                    <a:pt x="4881" y="4036"/>
                  </a:cubicBezTo>
                  <a:cubicBezTo>
                    <a:pt x="6739" y="4265"/>
                    <a:pt x="7261" y="6365"/>
                    <a:pt x="6500" y="7847"/>
                  </a:cubicBezTo>
                  <a:cubicBezTo>
                    <a:pt x="6288" y="8250"/>
                    <a:pt x="6005" y="8612"/>
                    <a:pt x="5663" y="8913"/>
                  </a:cubicBezTo>
                  <a:lnTo>
                    <a:pt x="5670" y="8906"/>
                  </a:lnTo>
                  <a:cubicBezTo>
                    <a:pt x="6606" y="7858"/>
                    <a:pt x="6722" y="6116"/>
                    <a:pt x="5841" y="4992"/>
                  </a:cubicBezTo>
                  <a:cubicBezTo>
                    <a:pt x="5649" y="4747"/>
                    <a:pt x="5404" y="4525"/>
                    <a:pt x="5113" y="4402"/>
                  </a:cubicBezTo>
                  <a:cubicBezTo>
                    <a:pt x="4902" y="4313"/>
                    <a:pt x="4509" y="4395"/>
                    <a:pt x="4345" y="4309"/>
                  </a:cubicBezTo>
                  <a:cubicBezTo>
                    <a:pt x="4119" y="4190"/>
                    <a:pt x="4212" y="4347"/>
                    <a:pt x="4345" y="4057"/>
                  </a:cubicBezTo>
                  <a:cubicBezTo>
                    <a:pt x="4461" y="3811"/>
                    <a:pt x="4796" y="3579"/>
                    <a:pt x="4987" y="3374"/>
                  </a:cubicBezTo>
                  <a:cubicBezTo>
                    <a:pt x="5414" y="2916"/>
                    <a:pt x="5841" y="2458"/>
                    <a:pt x="6244" y="1977"/>
                  </a:cubicBezTo>
                  <a:cubicBezTo>
                    <a:pt x="6257" y="1963"/>
                    <a:pt x="6257" y="1939"/>
                    <a:pt x="6244" y="1926"/>
                  </a:cubicBezTo>
                  <a:cubicBezTo>
                    <a:pt x="6288" y="1499"/>
                    <a:pt x="6281" y="1068"/>
                    <a:pt x="6227" y="645"/>
                  </a:cubicBezTo>
                  <a:cubicBezTo>
                    <a:pt x="6225" y="626"/>
                    <a:pt x="6212" y="617"/>
                    <a:pt x="6198" y="617"/>
                  </a:cubicBezTo>
                  <a:cubicBezTo>
                    <a:pt x="6187" y="617"/>
                    <a:pt x="6176" y="622"/>
                    <a:pt x="6169" y="631"/>
                  </a:cubicBezTo>
                  <a:cubicBezTo>
                    <a:pt x="6155" y="624"/>
                    <a:pt x="6138" y="621"/>
                    <a:pt x="6124" y="621"/>
                  </a:cubicBezTo>
                  <a:cubicBezTo>
                    <a:pt x="5323" y="612"/>
                    <a:pt x="4496" y="579"/>
                    <a:pt x="3672" y="579"/>
                  </a:cubicBezTo>
                  <a:cubicBezTo>
                    <a:pt x="2959" y="579"/>
                    <a:pt x="2248" y="604"/>
                    <a:pt x="1558" y="689"/>
                  </a:cubicBezTo>
                  <a:cubicBezTo>
                    <a:pt x="1657" y="631"/>
                    <a:pt x="1756" y="573"/>
                    <a:pt x="1852" y="515"/>
                  </a:cubicBezTo>
                  <a:cubicBezTo>
                    <a:pt x="1964" y="450"/>
                    <a:pt x="2084" y="389"/>
                    <a:pt x="2183" y="307"/>
                  </a:cubicBezTo>
                  <a:cubicBezTo>
                    <a:pt x="2200" y="286"/>
                    <a:pt x="2204" y="259"/>
                    <a:pt x="2190" y="239"/>
                  </a:cubicBezTo>
                  <a:lnTo>
                    <a:pt x="2190" y="239"/>
                  </a:lnTo>
                  <a:cubicBezTo>
                    <a:pt x="2567" y="279"/>
                    <a:pt x="2944" y="294"/>
                    <a:pt x="3322" y="294"/>
                  </a:cubicBezTo>
                  <a:cubicBezTo>
                    <a:pt x="4421" y="294"/>
                    <a:pt x="5522" y="167"/>
                    <a:pt x="6623" y="167"/>
                  </a:cubicBezTo>
                  <a:close/>
                  <a:moveTo>
                    <a:pt x="1602" y="761"/>
                  </a:moveTo>
                  <a:cubicBezTo>
                    <a:pt x="2206" y="828"/>
                    <a:pt x="2825" y="849"/>
                    <a:pt x="3446" y="849"/>
                  </a:cubicBezTo>
                  <a:cubicBezTo>
                    <a:pt x="4345" y="849"/>
                    <a:pt x="5251" y="805"/>
                    <a:pt x="6128" y="788"/>
                  </a:cubicBezTo>
                  <a:cubicBezTo>
                    <a:pt x="6138" y="788"/>
                    <a:pt x="6145" y="785"/>
                    <a:pt x="6155" y="782"/>
                  </a:cubicBezTo>
                  <a:lnTo>
                    <a:pt x="6155" y="782"/>
                  </a:lnTo>
                  <a:cubicBezTo>
                    <a:pt x="6131" y="1167"/>
                    <a:pt x="6117" y="1550"/>
                    <a:pt x="6080" y="1932"/>
                  </a:cubicBezTo>
                  <a:cubicBezTo>
                    <a:pt x="6076" y="1956"/>
                    <a:pt x="6087" y="1980"/>
                    <a:pt x="6107" y="1994"/>
                  </a:cubicBezTo>
                  <a:cubicBezTo>
                    <a:pt x="5322" y="2749"/>
                    <a:pt x="4587" y="3555"/>
                    <a:pt x="3843" y="4347"/>
                  </a:cubicBezTo>
                  <a:cubicBezTo>
                    <a:pt x="3795" y="4402"/>
                    <a:pt x="3829" y="4490"/>
                    <a:pt x="3904" y="4490"/>
                  </a:cubicBezTo>
                  <a:cubicBezTo>
                    <a:pt x="3938" y="4489"/>
                    <a:pt x="3971" y="4489"/>
                    <a:pt x="4003" y="4489"/>
                  </a:cubicBezTo>
                  <a:cubicBezTo>
                    <a:pt x="7197" y="4489"/>
                    <a:pt x="6719" y="8924"/>
                    <a:pt x="4102" y="9668"/>
                  </a:cubicBezTo>
                  <a:cubicBezTo>
                    <a:pt x="3851" y="9739"/>
                    <a:pt x="3595" y="9773"/>
                    <a:pt x="3340" y="9773"/>
                  </a:cubicBezTo>
                  <a:cubicBezTo>
                    <a:pt x="2783" y="9773"/>
                    <a:pt x="2233" y="9610"/>
                    <a:pt x="1760" y="9313"/>
                  </a:cubicBezTo>
                  <a:lnTo>
                    <a:pt x="1760" y="9313"/>
                  </a:lnTo>
                  <a:cubicBezTo>
                    <a:pt x="2156" y="9350"/>
                    <a:pt x="2552" y="9391"/>
                    <a:pt x="2951" y="9412"/>
                  </a:cubicBezTo>
                  <a:cubicBezTo>
                    <a:pt x="2953" y="9412"/>
                    <a:pt x="2954" y="9412"/>
                    <a:pt x="2955" y="9412"/>
                  </a:cubicBezTo>
                  <a:cubicBezTo>
                    <a:pt x="3003" y="9412"/>
                    <a:pt x="2998" y="9336"/>
                    <a:pt x="2951" y="9333"/>
                  </a:cubicBezTo>
                  <a:cubicBezTo>
                    <a:pt x="2514" y="9289"/>
                    <a:pt x="2077" y="9265"/>
                    <a:pt x="1640" y="9234"/>
                  </a:cubicBezTo>
                  <a:cubicBezTo>
                    <a:pt x="1517" y="9152"/>
                    <a:pt x="1404" y="9060"/>
                    <a:pt x="1295" y="8957"/>
                  </a:cubicBezTo>
                  <a:lnTo>
                    <a:pt x="1295" y="8957"/>
                  </a:lnTo>
                  <a:cubicBezTo>
                    <a:pt x="1678" y="9060"/>
                    <a:pt x="2070" y="9118"/>
                    <a:pt x="2467" y="9135"/>
                  </a:cubicBezTo>
                  <a:cubicBezTo>
                    <a:pt x="2514" y="9135"/>
                    <a:pt x="2514" y="9063"/>
                    <a:pt x="2467" y="9056"/>
                  </a:cubicBezTo>
                  <a:cubicBezTo>
                    <a:pt x="2040" y="9029"/>
                    <a:pt x="1613" y="8964"/>
                    <a:pt x="1199" y="8862"/>
                  </a:cubicBezTo>
                  <a:cubicBezTo>
                    <a:pt x="1121" y="8780"/>
                    <a:pt x="1046" y="8694"/>
                    <a:pt x="978" y="8602"/>
                  </a:cubicBezTo>
                  <a:lnTo>
                    <a:pt x="978" y="8602"/>
                  </a:lnTo>
                  <a:cubicBezTo>
                    <a:pt x="1288" y="8647"/>
                    <a:pt x="1599" y="8694"/>
                    <a:pt x="1910" y="8725"/>
                  </a:cubicBezTo>
                  <a:cubicBezTo>
                    <a:pt x="1911" y="8725"/>
                    <a:pt x="1912" y="8725"/>
                    <a:pt x="1913" y="8725"/>
                  </a:cubicBezTo>
                  <a:cubicBezTo>
                    <a:pt x="1955" y="8725"/>
                    <a:pt x="1960" y="8657"/>
                    <a:pt x="1920" y="8650"/>
                  </a:cubicBezTo>
                  <a:cubicBezTo>
                    <a:pt x="1589" y="8599"/>
                    <a:pt x="1254" y="8565"/>
                    <a:pt x="919" y="8524"/>
                  </a:cubicBezTo>
                  <a:cubicBezTo>
                    <a:pt x="841" y="8408"/>
                    <a:pt x="773" y="8288"/>
                    <a:pt x="711" y="8165"/>
                  </a:cubicBezTo>
                  <a:lnTo>
                    <a:pt x="711" y="8165"/>
                  </a:lnTo>
                  <a:cubicBezTo>
                    <a:pt x="849" y="8187"/>
                    <a:pt x="991" y="8199"/>
                    <a:pt x="1132" y="8199"/>
                  </a:cubicBezTo>
                  <a:cubicBezTo>
                    <a:pt x="1207" y="8199"/>
                    <a:pt x="1282" y="8196"/>
                    <a:pt x="1357" y="8189"/>
                  </a:cubicBezTo>
                  <a:cubicBezTo>
                    <a:pt x="1401" y="8186"/>
                    <a:pt x="1401" y="8124"/>
                    <a:pt x="1357" y="8124"/>
                  </a:cubicBezTo>
                  <a:cubicBezTo>
                    <a:pt x="1300" y="8126"/>
                    <a:pt x="1244" y="8127"/>
                    <a:pt x="1187" y="8127"/>
                  </a:cubicBezTo>
                  <a:cubicBezTo>
                    <a:pt x="1017" y="8127"/>
                    <a:pt x="846" y="8119"/>
                    <a:pt x="677" y="8104"/>
                  </a:cubicBezTo>
                  <a:cubicBezTo>
                    <a:pt x="626" y="7994"/>
                    <a:pt x="581" y="7885"/>
                    <a:pt x="544" y="7772"/>
                  </a:cubicBezTo>
                  <a:lnTo>
                    <a:pt x="544" y="7772"/>
                  </a:lnTo>
                  <a:cubicBezTo>
                    <a:pt x="721" y="7796"/>
                    <a:pt x="902" y="7824"/>
                    <a:pt x="1083" y="7841"/>
                  </a:cubicBezTo>
                  <a:cubicBezTo>
                    <a:pt x="1084" y="7841"/>
                    <a:pt x="1085" y="7841"/>
                    <a:pt x="1086" y="7841"/>
                  </a:cubicBezTo>
                  <a:cubicBezTo>
                    <a:pt x="1121" y="7841"/>
                    <a:pt x="1130" y="7779"/>
                    <a:pt x="1090" y="7772"/>
                  </a:cubicBezTo>
                  <a:cubicBezTo>
                    <a:pt x="906" y="7745"/>
                    <a:pt x="715" y="7725"/>
                    <a:pt x="527" y="7701"/>
                  </a:cubicBezTo>
                  <a:cubicBezTo>
                    <a:pt x="523" y="7701"/>
                    <a:pt x="523" y="7704"/>
                    <a:pt x="520" y="7704"/>
                  </a:cubicBezTo>
                  <a:cubicBezTo>
                    <a:pt x="462" y="7523"/>
                    <a:pt x="417" y="7335"/>
                    <a:pt x="387" y="7147"/>
                  </a:cubicBezTo>
                  <a:lnTo>
                    <a:pt x="390" y="7147"/>
                  </a:lnTo>
                  <a:cubicBezTo>
                    <a:pt x="528" y="7150"/>
                    <a:pt x="667" y="7152"/>
                    <a:pt x="806" y="7152"/>
                  </a:cubicBezTo>
                  <a:cubicBezTo>
                    <a:pt x="863" y="7152"/>
                    <a:pt x="920" y="7152"/>
                    <a:pt x="978" y="7151"/>
                  </a:cubicBezTo>
                  <a:cubicBezTo>
                    <a:pt x="1012" y="7144"/>
                    <a:pt x="1012" y="7093"/>
                    <a:pt x="978" y="7089"/>
                  </a:cubicBezTo>
                  <a:cubicBezTo>
                    <a:pt x="916" y="7087"/>
                    <a:pt x="855" y="7086"/>
                    <a:pt x="794" y="7086"/>
                  </a:cubicBezTo>
                  <a:cubicBezTo>
                    <a:pt x="659" y="7086"/>
                    <a:pt x="524" y="7090"/>
                    <a:pt x="390" y="7093"/>
                  </a:cubicBezTo>
                  <a:cubicBezTo>
                    <a:pt x="383" y="7093"/>
                    <a:pt x="383" y="7096"/>
                    <a:pt x="380" y="7096"/>
                  </a:cubicBezTo>
                  <a:cubicBezTo>
                    <a:pt x="335" y="6820"/>
                    <a:pt x="312" y="6539"/>
                    <a:pt x="301" y="6259"/>
                  </a:cubicBezTo>
                  <a:lnTo>
                    <a:pt x="301" y="6259"/>
                  </a:lnTo>
                  <a:cubicBezTo>
                    <a:pt x="305" y="6270"/>
                    <a:pt x="312" y="6273"/>
                    <a:pt x="318" y="6273"/>
                  </a:cubicBezTo>
                  <a:cubicBezTo>
                    <a:pt x="329" y="6273"/>
                    <a:pt x="340" y="6273"/>
                    <a:pt x="351" y="6273"/>
                  </a:cubicBezTo>
                  <a:cubicBezTo>
                    <a:pt x="514" y="6273"/>
                    <a:pt x="677" y="6297"/>
                    <a:pt x="831" y="6348"/>
                  </a:cubicBezTo>
                  <a:cubicBezTo>
                    <a:pt x="833" y="6349"/>
                    <a:pt x="835" y="6349"/>
                    <a:pt x="837" y="6349"/>
                  </a:cubicBezTo>
                  <a:cubicBezTo>
                    <a:pt x="863" y="6349"/>
                    <a:pt x="873" y="6310"/>
                    <a:pt x="844" y="6300"/>
                  </a:cubicBezTo>
                  <a:cubicBezTo>
                    <a:pt x="702" y="6255"/>
                    <a:pt x="554" y="6233"/>
                    <a:pt x="406" y="6233"/>
                  </a:cubicBezTo>
                  <a:cubicBezTo>
                    <a:pt x="377" y="6233"/>
                    <a:pt x="348" y="6234"/>
                    <a:pt x="318" y="6236"/>
                  </a:cubicBezTo>
                  <a:cubicBezTo>
                    <a:pt x="308" y="6236"/>
                    <a:pt x="301" y="6242"/>
                    <a:pt x="301" y="6253"/>
                  </a:cubicBezTo>
                  <a:cubicBezTo>
                    <a:pt x="298" y="6116"/>
                    <a:pt x="294" y="5976"/>
                    <a:pt x="294" y="5839"/>
                  </a:cubicBezTo>
                  <a:lnTo>
                    <a:pt x="294" y="5839"/>
                  </a:lnTo>
                  <a:cubicBezTo>
                    <a:pt x="475" y="5856"/>
                    <a:pt x="656" y="5867"/>
                    <a:pt x="837" y="5870"/>
                  </a:cubicBezTo>
                  <a:cubicBezTo>
                    <a:pt x="875" y="5870"/>
                    <a:pt x="875" y="5815"/>
                    <a:pt x="837" y="5809"/>
                  </a:cubicBezTo>
                  <a:cubicBezTo>
                    <a:pt x="656" y="5792"/>
                    <a:pt x="475" y="5781"/>
                    <a:pt x="294" y="5781"/>
                  </a:cubicBezTo>
                  <a:lnTo>
                    <a:pt x="294" y="5597"/>
                  </a:lnTo>
                  <a:cubicBezTo>
                    <a:pt x="294" y="5580"/>
                    <a:pt x="284" y="5559"/>
                    <a:pt x="267" y="5552"/>
                  </a:cubicBezTo>
                  <a:lnTo>
                    <a:pt x="267" y="5552"/>
                  </a:lnTo>
                  <a:cubicBezTo>
                    <a:pt x="469" y="5587"/>
                    <a:pt x="670" y="5614"/>
                    <a:pt x="872" y="5638"/>
                  </a:cubicBezTo>
                  <a:cubicBezTo>
                    <a:pt x="1011" y="5654"/>
                    <a:pt x="1154" y="5679"/>
                    <a:pt x="1294" y="5679"/>
                  </a:cubicBezTo>
                  <a:cubicBezTo>
                    <a:pt x="1355" y="5679"/>
                    <a:pt x="1416" y="5674"/>
                    <a:pt x="1476" y="5662"/>
                  </a:cubicBezTo>
                  <a:cubicBezTo>
                    <a:pt x="1480" y="5662"/>
                    <a:pt x="1480" y="5658"/>
                    <a:pt x="1483" y="5658"/>
                  </a:cubicBezTo>
                  <a:cubicBezTo>
                    <a:pt x="1184" y="6689"/>
                    <a:pt x="2128" y="7885"/>
                    <a:pt x="3141" y="7885"/>
                  </a:cubicBezTo>
                  <a:cubicBezTo>
                    <a:pt x="3410" y="7885"/>
                    <a:pt x="3685" y="7800"/>
                    <a:pt x="3942" y="7605"/>
                  </a:cubicBezTo>
                  <a:cubicBezTo>
                    <a:pt x="4488" y="7188"/>
                    <a:pt x="4584" y="6454"/>
                    <a:pt x="4294" y="5856"/>
                  </a:cubicBezTo>
                  <a:cubicBezTo>
                    <a:pt x="3945" y="5136"/>
                    <a:pt x="3163" y="4805"/>
                    <a:pt x="2405" y="4750"/>
                  </a:cubicBezTo>
                  <a:cubicBezTo>
                    <a:pt x="2408" y="4702"/>
                    <a:pt x="2412" y="4661"/>
                    <a:pt x="2412" y="4617"/>
                  </a:cubicBezTo>
                  <a:cubicBezTo>
                    <a:pt x="2574" y="4619"/>
                    <a:pt x="2739" y="4623"/>
                    <a:pt x="2902" y="4623"/>
                  </a:cubicBezTo>
                  <a:cubicBezTo>
                    <a:pt x="2976" y="4623"/>
                    <a:pt x="3049" y="4622"/>
                    <a:pt x="3122" y="4620"/>
                  </a:cubicBezTo>
                  <a:cubicBezTo>
                    <a:pt x="3156" y="4620"/>
                    <a:pt x="3156" y="4569"/>
                    <a:pt x="3122" y="4569"/>
                  </a:cubicBezTo>
                  <a:cubicBezTo>
                    <a:pt x="3049" y="4567"/>
                    <a:pt x="2976" y="4566"/>
                    <a:pt x="2903" y="4566"/>
                  </a:cubicBezTo>
                  <a:cubicBezTo>
                    <a:pt x="2740" y="4566"/>
                    <a:pt x="2578" y="4570"/>
                    <a:pt x="2415" y="4572"/>
                  </a:cubicBezTo>
                  <a:cubicBezTo>
                    <a:pt x="2419" y="4439"/>
                    <a:pt x="2429" y="4303"/>
                    <a:pt x="2453" y="4166"/>
                  </a:cubicBezTo>
                  <a:cubicBezTo>
                    <a:pt x="2685" y="4180"/>
                    <a:pt x="2921" y="4190"/>
                    <a:pt x="3156" y="4190"/>
                  </a:cubicBezTo>
                  <a:cubicBezTo>
                    <a:pt x="3187" y="4186"/>
                    <a:pt x="3187" y="4142"/>
                    <a:pt x="3156" y="4139"/>
                  </a:cubicBezTo>
                  <a:cubicBezTo>
                    <a:pt x="2924" y="4125"/>
                    <a:pt x="2695" y="4122"/>
                    <a:pt x="2463" y="4118"/>
                  </a:cubicBezTo>
                  <a:cubicBezTo>
                    <a:pt x="2501" y="3951"/>
                    <a:pt x="2579" y="3794"/>
                    <a:pt x="2692" y="3664"/>
                  </a:cubicBezTo>
                  <a:cubicBezTo>
                    <a:pt x="2856" y="3666"/>
                    <a:pt x="3018" y="3668"/>
                    <a:pt x="3180" y="3668"/>
                  </a:cubicBezTo>
                  <a:cubicBezTo>
                    <a:pt x="3299" y="3668"/>
                    <a:pt x="3417" y="3667"/>
                    <a:pt x="3535" y="3664"/>
                  </a:cubicBezTo>
                  <a:cubicBezTo>
                    <a:pt x="3583" y="3664"/>
                    <a:pt x="3583" y="3592"/>
                    <a:pt x="3535" y="3592"/>
                  </a:cubicBezTo>
                  <a:cubicBezTo>
                    <a:pt x="3385" y="3588"/>
                    <a:pt x="3234" y="3587"/>
                    <a:pt x="3083" y="3587"/>
                  </a:cubicBezTo>
                  <a:cubicBezTo>
                    <a:pt x="2975" y="3587"/>
                    <a:pt x="2868" y="3587"/>
                    <a:pt x="2760" y="3589"/>
                  </a:cubicBezTo>
                  <a:cubicBezTo>
                    <a:pt x="2777" y="3575"/>
                    <a:pt x="2788" y="3558"/>
                    <a:pt x="2805" y="3541"/>
                  </a:cubicBezTo>
                  <a:cubicBezTo>
                    <a:pt x="2965" y="3384"/>
                    <a:pt x="3211" y="3247"/>
                    <a:pt x="3409" y="3107"/>
                  </a:cubicBezTo>
                  <a:cubicBezTo>
                    <a:pt x="3600" y="3145"/>
                    <a:pt x="3795" y="3182"/>
                    <a:pt x="3986" y="3210"/>
                  </a:cubicBezTo>
                  <a:cubicBezTo>
                    <a:pt x="3987" y="3210"/>
                    <a:pt x="3988" y="3210"/>
                    <a:pt x="3989" y="3210"/>
                  </a:cubicBezTo>
                  <a:cubicBezTo>
                    <a:pt x="4024" y="3210"/>
                    <a:pt x="4033" y="3148"/>
                    <a:pt x="3997" y="3141"/>
                  </a:cubicBezTo>
                  <a:cubicBezTo>
                    <a:pt x="3829" y="3104"/>
                    <a:pt x="3665" y="3073"/>
                    <a:pt x="3498" y="3046"/>
                  </a:cubicBezTo>
                  <a:cubicBezTo>
                    <a:pt x="3635" y="2940"/>
                    <a:pt x="3768" y="2827"/>
                    <a:pt x="3901" y="2715"/>
                  </a:cubicBezTo>
                  <a:cubicBezTo>
                    <a:pt x="3931" y="2714"/>
                    <a:pt x="3962" y="2714"/>
                    <a:pt x="3992" y="2714"/>
                  </a:cubicBezTo>
                  <a:cubicBezTo>
                    <a:pt x="4139" y="2714"/>
                    <a:pt x="4287" y="2720"/>
                    <a:pt x="4434" y="2732"/>
                  </a:cubicBezTo>
                  <a:cubicBezTo>
                    <a:pt x="4435" y="2732"/>
                    <a:pt x="4436" y="2732"/>
                    <a:pt x="4437" y="2732"/>
                  </a:cubicBezTo>
                  <a:cubicBezTo>
                    <a:pt x="4475" y="2732"/>
                    <a:pt x="4481" y="2670"/>
                    <a:pt x="4444" y="2663"/>
                  </a:cubicBezTo>
                  <a:cubicBezTo>
                    <a:pt x="4320" y="2643"/>
                    <a:pt x="4192" y="2635"/>
                    <a:pt x="4067" y="2635"/>
                  </a:cubicBezTo>
                  <a:cubicBezTo>
                    <a:pt x="4043" y="2635"/>
                    <a:pt x="4020" y="2635"/>
                    <a:pt x="3997" y="2636"/>
                  </a:cubicBezTo>
                  <a:cubicBezTo>
                    <a:pt x="4089" y="2557"/>
                    <a:pt x="4181" y="2469"/>
                    <a:pt x="4273" y="2387"/>
                  </a:cubicBezTo>
                  <a:cubicBezTo>
                    <a:pt x="4304" y="2389"/>
                    <a:pt x="4335" y="2390"/>
                    <a:pt x="4366" y="2390"/>
                  </a:cubicBezTo>
                  <a:cubicBezTo>
                    <a:pt x="4463" y="2390"/>
                    <a:pt x="4559" y="2378"/>
                    <a:pt x="4652" y="2353"/>
                  </a:cubicBezTo>
                  <a:cubicBezTo>
                    <a:pt x="4699" y="2340"/>
                    <a:pt x="4686" y="2276"/>
                    <a:pt x="4644" y="2276"/>
                  </a:cubicBezTo>
                  <a:cubicBezTo>
                    <a:pt x="4640" y="2276"/>
                    <a:pt x="4636" y="2276"/>
                    <a:pt x="4632" y="2277"/>
                  </a:cubicBezTo>
                  <a:cubicBezTo>
                    <a:pt x="4543" y="2294"/>
                    <a:pt x="4451" y="2305"/>
                    <a:pt x="4359" y="2308"/>
                  </a:cubicBezTo>
                  <a:cubicBezTo>
                    <a:pt x="4430" y="2243"/>
                    <a:pt x="4502" y="2182"/>
                    <a:pt x="4570" y="2113"/>
                  </a:cubicBezTo>
                  <a:cubicBezTo>
                    <a:pt x="4615" y="2072"/>
                    <a:pt x="4598" y="1973"/>
                    <a:pt x="4533" y="1963"/>
                  </a:cubicBezTo>
                  <a:cubicBezTo>
                    <a:pt x="4355" y="1934"/>
                    <a:pt x="4174" y="1923"/>
                    <a:pt x="3992" y="1923"/>
                  </a:cubicBezTo>
                  <a:cubicBezTo>
                    <a:pt x="3556" y="1923"/>
                    <a:pt x="3114" y="1987"/>
                    <a:pt x="2685" y="2018"/>
                  </a:cubicBezTo>
                  <a:cubicBezTo>
                    <a:pt x="2510" y="2029"/>
                    <a:pt x="2259" y="2089"/>
                    <a:pt x="2032" y="2089"/>
                  </a:cubicBezTo>
                  <a:cubicBezTo>
                    <a:pt x="1848" y="2089"/>
                    <a:pt x="1680" y="2050"/>
                    <a:pt x="1582" y="1912"/>
                  </a:cubicBezTo>
                  <a:cubicBezTo>
                    <a:pt x="1548" y="1854"/>
                    <a:pt x="1534" y="1789"/>
                    <a:pt x="1531" y="1724"/>
                  </a:cubicBezTo>
                  <a:lnTo>
                    <a:pt x="1531" y="1724"/>
                  </a:lnTo>
                  <a:cubicBezTo>
                    <a:pt x="1655" y="1728"/>
                    <a:pt x="1779" y="1731"/>
                    <a:pt x="1903" y="1731"/>
                  </a:cubicBezTo>
                  <a:cubicBezTo>
                    <a:pt x="2170" y="1731"/>
                    <a:pt x="2436" y="1720"/>
                    <a:pt x="2702" y="1697"/>
                  </a:cubicBezTo>
                  <a:cubicBezTo>
                    <a:pt x="2752" y="1690"/>
                    <a:pt x="2753" y="1615"/>
                    <a:pt x="2705" y="1615"/>
                  </a:cubicBezTo>
                  <a:cubicBezTo>
                    <a:pt x="2704" y="1615"/>
                    <a:pt x="2703" y="1615"/>
                    <a:pt x="2702" y="1615"/>
                  </a:cubicBezTo>
                  <a:cubicBezTo>
                    <a:pt x="2313" y="1635"/>
                    <a:pt x="1920" y="1652"/>
                    <a:pt x="1531" y="1659"/>
                  </a:cubicBezTo>
                  <a:cubicBezTo>
                    <a:pt x="1527" y="1543"/>
                    <a:pt x="1534" y="1427"/>
                    <a:pt x="1548" y="1311"/>
                  </a:cubicBezTo>
                  <a:cubicBezTo>
                    <a:pt x="1944" y="1314"/>
                    <a:pt x="2340" y="1328"/>
                    <a:pt x="2736" y="1355"/>
                  </a:cubicBezTo>
                  <a:cubicBezTo>
                    <a:pt x="2737" y="1355"/>
                    <a:pt x="2738" y="1355"/>
                    <a:pt x="2740" y="1355"/>
                  </a:cubicBezTo>
                  <a:cubicBezTo>
                    <a:pt x="2794" y="1355"/>
                    <a:pt x="2793" y="1270"/>
                    <a:pt x="2736" y="1263"/>
                  </a:cubicBezTo>
                  <a:cubicBezTo>
                    <a:pt x="2469" y="1240"/>
                    <a:pt x="2201" y="1228"/>
                    <a:pt x="1933" y="1228"/>
                  </a:cubicBezTo>
                  <a:cubicBezTo>
                    <a:pt x="1807" y="1228"/>
                    <a:pt x="1681" y="1230"/>
                    <a:pt x="1555" y="1236"/>
                  </a:cubicBezTo>
                  <a:cubicBezTo>
                    <a:pt x="1575" y="1048"/>
                    <a:pt x="1602" y="877"/>
                    <a:pt x="1606" y="785"/>
                  </a:cubicBezTo>
                  <a:cubicBezTo>
                    <a:pt x="1606" y="778"/>
                    <a:pt x="1606" y="771"/>
                    <a:pt x="1602" y="761"/>
                  </a:cubicBezTo>
                  <a:close/>
                  <a:moveTo>
                    <a:pt x="5932" y="0"/>
                  </a:moveTo>
                  <a:cubicBezTo>
                    <a:pt x="4859" y="0"/>
                    <a:pt x="3794" y="146"/>
                    <a:pt x="2713" y="146"/>
                  </a:cubicBezTo>
                  <a:cubicBezTo>
                    <a:pt x="2515" y="146"/>
                    <a:pt x="2317" y="141"/>
                    <a:pt x="2118" y="129"/>
                  </a:cubicBezTo>
                  <a:cubicBezTo>
                    <a:pt x="2117" y="129"/>
                    <a:pt x="2116" y="129"/>
                    <a:pt x="2114" y="129"/>
                  </a:cubicBezTo>
                  <a:cubicBezTo>
                    <a:pt x="2057" y="129"/>
                    <a:pt x="2061" y="208"/>
                    <a:pt x="2111" y="221"/>
                  </a:cubicBezTo>
                  <a:cubicBezTo>
                    <a:pt x="1876" y="324"/>
                    <a:pt x="1647" y="498"/>
                    <a:pt x="1435" y="638"/>
                  </a:cubicBezTo>
                  <a:cubicBezTo>
                    <a:pt x="1398" y="662"/>
                    <a:pt x="1408" y="720"/>
                    <a:pt x="1449" y="730"/>
                  </a:cubicBezTo>
                  <a:cubicBezTo>
                    <a:pt x="1449" y="734"/>
                    <a:pt x="1449" y="737"/>
                    <a:pt x="1456" y="741"/>
                  </a:cubicBezTo>
                  <a:cubicBezTo>
                    <a:pt x="1445" y="751"/>
                    <a:pt x="1439" y="768"/>
                    <a:pt x="1439" y="782"/>
                  </a:cubicBezTo>
                  <a:cubicBezTo>
                    <a:pt x="1425" y="935"/>
                    <a:pt x="1421" y="1085"/>
                    <a:pt x="1415" y="1236"/>
                  </a:cubicBezTo>
                  <a:lnTo>
                    <a:pt x="1391" y="1236"/>
                  </a:lnTo>
                  <a:cubicBezTo>
                    <a:pt x="1350" y="1236"/>
                    <a:pt x="1350" y="1301"/>
                    <a:pt x="1391" y="1301"/>
                  </a:cubicBezTo>
                  <a:lnTo>
                    <a:pt x="1415" y="1301"/>
                  </a:lnTo>
                  <a:cubicBezTo>
                    <a:pt x="1404" y="1594"/>
                    <a:pt x="1401" y="1888"/>
                    <a:pt x="1408" y="2185"/>
                  </a:cubicBezTo>
                  <a:cubicBezTo>
                    <a:pt x="1408" y="2236"/>
                    <a:pt x="1449" y="2277"/>
                    <a:pt x="1500" y="2277"/>
                  </a:cubicBezTo>
                  <a:lnTo>
                    <a:pt x="3433" y="2141"/>
                  </a:lnTo>
                  <a:cubicBezTo>
                    <a:pt x="3524" y="2135"/>
                    <a:pt x="3770" y="2080"/>
                    <a:pt x="3970" y="2080"/>
                  </a:cubicBezTo>
                  <a:cubicBezTo>
                    <a:pt x="4099" y="2080"/>
                    <a:pt x="4208" y="2103"/>
                    <a:pt x="4246" y="2175"/>
                  </a:cubicBezTo>
                  <a:cubicBezTo>
                    <a:pt x="4266" y="2219"/>
                    <a:pt x="3641" y="2704"/>
                    <a:pt x="3607" y="2732"/>
                  </a:cubicBezTo>
                  <a:cubicBezTo>
                    <a:pt x="3296" y="2984"/>
                    <a:pt x="2525" y="3329"/>
                    <a:pt x="2327" y="3688"/>
                  </a:cubicBezTo>
                  <a:cubicBezTo>
                    <a:pt x="2169" y="3968"/>
                    <a:pt x="2279" y="4466"/>
                    <a:pt x="2292" y="4764"/>
                  </a:cubicBezTo>
                  <a:cubicBezTo>
                    <a:pt x="2292" y="4781"/>
                    <a:pt x="2303" y="4798"/>
                    <a:pt x="2316" y="4808"/>
                  </a:cubicBezTo>
                  <a:cubicBezTo>
                    <a:pt x="2299" y="4852"/>
                    <a:pt x="2327" y="4900"/>
                    <a:pt x="2374" y="4910"/>
                  </a:cubicBezTo>
                  <a:cubicBezTo>
                    <a:pt x="2917" y="4986"/>
                    <a:pt x="3467" y="5129"/>
                    <a:pt x="3856" y="5546"/>
                  </a:cubicBezTo>
                  <a:cubicBezTo>
                    <a:pt x="4290" y="6003"/>
                    <a:pt x="4434" y="6734"/>
                    <a:pt x="4024" y="7253"/>
                  </a:cubicBezTo>
                  <a:cubicBezTo>
                    <a:pt x="3789" y="7549"/>
                    <a:pt x="3471" y="7679"/>
                    <a:pt x="3145" y="7679"/>
                  </a:cubicBezTo>
                  <a:cubicBezTo>
                    <a:pt x="2797" y="7679"/>
                    <a:pt x="2439" y="7532"/>
                    <a:pt x="2159" y="7284"/>
                  </a:cubicBezTo>
                  <a:cubicBezTo>
                    <a:pt x="2145" y="7270"/>
                    <a:pt x="2135" y="7257"/>
                    <a:pt x="2122" y="7243"/>
                  </a:cubicBezTo>
                  <a:cubicBezTo>
                    <a:pt x="2122" y="7233"/>
                    <a:pt x="2122" y="7222"/>
                    <a:pt x="2122" y="7212"/>
                  </a:cubicBezTo>
                  <a:cubicBezTo>
                    <a:pt x="1930" y="6522"/>
                    <a:pt x="2036" y="5877"/>
                    <a:pt x="2333" y="5235"/>
                  </a:cubicBezTo>
                  <a:cubicBezTo>
                    <a:pt x="2341" y="5205"/>
                    <a:pt x="2316" y="5183"/>
                    <a:pt x="2290" y="5183"/>
                  </a:cubicBezTo>
                  <a:cubicBezTo>
                    <a:pt x="2280" y="5183"/>
                    <a:pt x="2270" y="5186"/>
                    <a:pt x="2262" y="5194"/>
                  </a:cubicBezTo>
                  <a:cubicBezTo>
                    <a:pt x="1896" y="5737"/>
                    <a:pt x="1811" y="6403"/>
                    <a:pt x="1937" y="7035"/>
                  </a:cubicBezTo>
                  <a:cubicBezTo>
                    <a:pt x="1626" y="6628"/>
                    <a:pt x="1524" y="6123"/>
                    <a:pt x="1606" y="5604"/>
                  </a:cubicBezTo>
                  <a:cubicBezTo>
                    <a:pt x="1615" y="5566"/>
                    <a:pt x="1585" y="5540"/>
                    <a:pt x="1556" y="5540"/>
                  </a:cubicBezTo>
                  <a:cubicBezTo>
                    <a:pt x="1539" y="5540"/>
                    <a:pt x="1523" y="5548"/>
                    <a:pt x="1514" y="5566"/>
                  </a:cubicBezTo>
                  <a:cubicBezTo>
                    <a:pt x="1507" y="5552"/>
                    <a:pt x="1493" y="5539"/>
                    <a:pt x="1480" y="5535"/>
                  </a:cubicBezTo>
                  <a:cubicBezTo>
                    <a:pt x="1302" y="5477"/>
                    <a:pt x="1104" y="5491"/>
                    <a:pt x="919" y="5481"/>
                  </a:cubicBezTo>
                  <a:cubicBezTo>
                    <a:pt x="752" y="5467"/>
                    <a:pt x="588" y="5450"/>
                    <a:pt x="424" y="5433"/>
                  </a:cubicBezTo>
                  <a:cubicBezTo>
                    <a:pt x="489" y="5406"/>
                    <a:pt x="551" y="5368"/>
                    <a:pt x="605" y="5344"/>
                  </a:cubicBezTo>
                  <a:cubicBezTo>
                    <a:pt x="725" y="5293"/>
                    <a:pt x="861" y="5259"/>
                    <a:pt x="971" y="5190"/>
                  </a:cubicBezTo>
                  <a:cubicBezTo>
                    <a:pt x="995" y="5170"/>
                    <a:pt x="998" y="5136"/>
                    <a:pt x="981" y="5112"/>
                  </a:cubicBezTo>
                  <a:lnTo>
                    <a:pt x="981" y="5112"/>
                  </a:lnTo>
                  <a:cubicBezTo>
                    <a:pt x="1276" y="5211"/>
                    <a:pt x="1641" y="5273"/>
                    <a:pt x="1967" y="5273"/>
                  </a:cubicBezTo>
                  <a:cubicBezTo>
                    <a:pt x="2044" y="5273"/>
                    <a:pt x="2119" y="5269"/>
                    <a:pt x="2190" y="5262"/>
                  </a:cubicBezTo>
                  <a:cubicBezTo>
                    <a:pt x="2241" y="5259"/>
                    <a:pt x="2262" y="5177"/>
                    <a:pt x="2204" y="5163"/>
                  </a:cubicBezTo>
                  <a:cubicBezTo>
                    <a:pt x="2002" y="5129"/>
                    <a:pt x="1797" y="5129"/>
                    <a:pt x="1596" y="5105"/>
                  </a:cubicBezTo>
                  <a:cubicBezTo>
                    <a:pt x="1367" y="5085"/>
                    <a:pt x="1141" y="5040"/>
                    <a:pt x="913" y="5030"/>
                  </a:cubicBezTo>
                  <a:cubicBezTo>
                    <a:pt x="882" y="5030"/>
                    <a:pt x="878" y="5074"/>
                    <a:pt x="906" y="5085"/>
                  </a:cubicBezTo>
                  <a:lnTo>
                    <a:pt x="937" y="5095"/>
                  </a:lnTo>
                  <a:cubicBezTo>
                    <a:pt x="807" y="5109"/>
                    <a:pt x="687" y="5170"/>
                    <a:pt x="575" y="5221"/>
                  </a:cubicBezTo>
                  <a:cubicBezTo>
                    <a:pt x="469" y="5272"/>
                    <a:pt x="312" y="5317"/>
                    <a:pt x="253" y="5423"/>
                  </a:cubicBezTo>
                  <a:lnTo>
                    <a:pt x="253" y="5430"/>
                  </a:lnTo>
                  <a:cubicBezTo>
                    <a:pt x="221" y="5454"/>
                    <a:pt x="214" y="5514"/>
                    <a:pt x="252" y="5538"/>
                  </a:cubicBezTo>
                  <a:lnTo>
                    <a:pt x="252" y="5538"/>
                  </a:lnTo>
                  <a:cubicBezTo>
                    <a:pt x="247" y="5537"/>
                    <a:pt x="242" y="5536"/>
                    <a:pt x="237" y="5536"/>
                  </a:cubicBezTo>
                  <a:cubicBezTo>
                    <a:pt x="207" y="5536"/>
                    <a:pt x="181" y="5558"/>
                    <a:pt x="178" y="5590"/>
                  </a:cubicBezTo>
                  <a:cubicBezTo>
                    <a:pt x="1" y="7188"/>
                    <a:pt x="404" y="8858"/>
                    <a:pt x="1944" y="9627"/>
                  </a:cubicBezTo>
                  <a:cubicBezTo>
                    <a:pt x="2378" y="9842"/>
                    <a:pt x="2851" y="9950"/>
                    <a:pt x="3325" y="9950"/>
                  </a:cubicBezTo>
                  <a:cubicBezTo>
                    <a:pt x="3694" y="9950"/>
                    <a:pt x="4064" y="9885"/>
                    <a:pt x="4417" y="9753"/>
                  </a:cubicBezTo>
                  <a:cubicBezTo>
                    <a:pt x="5762" y="9333"/>
                    <a:pt x="6821" y="8172"/>
                    <a:pt x="6978" y="6724"/>
                  </a:cubicBezTo>
                  <a:cubicBezTo>
                    <a:pt x="7125" y="5371"/>
                    <a:pt x="6332" y="4108"/>
                    <a:pt x="4960" y="3903"/>
                  </a:cubicBezTo>
                  <a:cubicBezTo>
                    <a:pt x="5516" y="3333"/>
                    <a:pt x="6288" y="2708"/>
                    <a:pt x="6708" y="2028"/>
                  </a:cubicBezTo>
                  <a:cubicBezTo>
                    <a:pt x="7029" y="1509"/>
                    <a:pt x="6804" y="683"/>
                    <a:pt x="6766" y="95"/>
                  </a:cubicBezTo>
                  <a:cubicBezTo>
                    <a:pt x="6763" y="53"/>
                    <a:pt x="6729" y="25"/>
                    <a:pt x="6691" y="25"/>
                  </a:cubicBezTo>
                  <a:cubicBezTo>
                    <a:pt x="6686" y="25"/>
                    <a:pt x="6680" y="25"/>
                    <a:pt x="6674" y="27"/>
                  </a:cubicBezTo>
                  <a:cubicBezTo>
                    <a:pt x="6426" y="8"/>
                    <a:pt x="6179" y="0"/>
                    <a:pt x="5932"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2" name="Google Shape;757;p38">
              <a:extLst>
                <a:ext uri="{FF2B5EF4-FFF2-40B4-BE49-F238E27FC236}">
                  <a16:creationId xmlns:a16="http://schemas.microsoft.com/office/drawing/2014/main" id="{B1399AC4-618D-42F4-8805-27FBA7E45798}"/>
                </a:ext>
              </a:extLst>
            </p:cNvPr>
            <p:cNvSpPr/>
            <p:nvPr/>
          </p:nvSpPr>
          <p:spPr>
            <a:xfrm>
              <a:off x="1647232" y="3736362"/>
              <a:ext cx="10915" cy="3005"/>
            </a:xfrm>
            <a:custGeom>
              <a:avLst/>
              <a:gdLst/>
              <a:ahLst/>
              <a:cxnLst/>
              <a:rect l="l" t="t" r="r" b="b"/>
              <a:pathLst>
                <a:path w="425" h="117" extrusionOk="0">
                  <a:moveTo>
                    <a:pt x="40" y="0"/>
                  </a:moveTo>
                  <a:cubicBezTo>
                    <a:pt x="12" y="0"/>
                    <a:pt x="0" y="42"/>
                    <a:pt x="30" y="48"/>
                  </a:cubicBezTo>
                  <a:cubicBezTo>
                    <a:pt x="146" y="72"/>
                    <a:pt x="262" y="100"/>
                    <a:pt x="378" y="117"/>
                  </a:cubicBezTo>
                  <a:cubicBezTo>
                    <a:pt x="379" y="117"/>
                    <a:pt x="380" y="117"/>
                    <a:pt x="381" y="117"/>
                  </a:cubicBezTo>
                  <a:cubicBezTo>
                    <a:pt x="410" y="117"/>
                    <a:pt x="425" y="69"/>
                    <a:pt x="392" y="65"/>
                  </a:cubicBezTo>
                  <a:cubicBezTo>
                    <a:pt x="276" y="38"/>
                    <a:pt x="160" y="21"/>
                    <a:pt x="43" y="1"/>
                  </a:cubicBezTo>
                  <a:cubicBezTo>
                    <a:pt x="42" y="0"/>
                    <a:pt x="41" y="0"/>
                    <a:pt x="4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3" name="Google Shape;758;p38">
            <a:extLst>
              <a:ext uri="{FF2B5EF4-FFF2-40B4-BE49-F238E27FC236}">
                <a16:creationId xmlns:a16="http://schemas.microsoft.com/office/drawing/2014/main" id="{8BB904CE-4FAE-47E8-A680-C3E95469719B}"/>
              </a:ext>
            </a:extLst>
          </p:cNvPr>
          <p:cNvGrpSpPr/>
          <p:nvPr/>
        </p:nvGrpSpPr>
        <p:grpSpPr>
          <a:xfrm>
            <a:off x="4726629" y="4812708"/>
            <a:ext cx="650446" cy="1416137"/>
            <a:chOff x="2933283" y="3546389"/>
            <a:chExt cx="136502" cy="297224"/>
          </a:xfrm>
        </p:grpSpPr>
        <p:sp>
          <p:nvSpPr>
            <p:cNvPr id="44" name="Google Shape;759;p38">
              <a:extLst>
                <a:ext uri="{FF2B5EF4-FFF2-40B4-BE49-F238E27FC236}">
                  <a16:creationId xmlns:a16="http://schemas.microsoft.com/office/drawing/2014/main" id="{DF311970-7297-423B-8B39-3426D1E1164E}"/>
                </a:ext>
              </a:extLst>
            </p:cNvPr>
            <p:cNvSpPr/>
            <p:nvPr/>
          </p:nvSpPr>
          <p:spPr>
            <a:xfrm>
              <a:off x="2933283" y="3546389"/>
              <a:ext cx="136502" cy="297224"/>
            </a:xfrm>
            <a:custGeom>
              <a:avLst/>
              <a:gdLst/>
              <a:ahLst/>
              <a:cxnLst/>
              <a:rect l="l" t="t" r="r" b="b"/>
              <a:pathLst>
                <a:path w="5315" h="11573" extrusionOk="0">
                  <a:moveTo>
                    <a:pt x="4300" y="738"/>
                  </a:moveTo>
                  <a:cubicBezTo>
                    <a:pt x="4300" y="740"/>
                    <a:pt x="4299" y="740"/>
                    <a:pt x="4298" y="741"/>
                  </a:cubicBezTo>
                  <a:lnTo>
                    <a:pt x="4298" y="741"/>
                  </a:lnTo>
                  <a:cubicBezTo>
                    <a:pt x="4298" y="740"/>
                    <a:pt x="4299" y="739"/>
                    <a:pt x="4300" y="738"/>
                  </a:cubicBezTo>
                  <a:close/>
                  <a:moveTo>
                    <a:pt x="2466" y="4508"/>
                  </a:moveTo>
                  <a:lnTo>
                    <a:pt x="2466" y="4508"/>
                  </a:lnTo>
                  <a:cubicBezTo>
                    <a:pt x="2456" y="4846"/>
                    <a:pt x="2442" y="5185"/>
                    <a:pt x="2432" y="5523"/>
                  </a:cubicBezTo>
                  <a:cubicBezTo>
                    <a:pt x="2360" y="5632"/>
                    <a:pt x="2292" y="5741"/>
                    <a:pt x="2224" y="5851"/>
                  </a:cubicBezTo>
                  <a:cubicBezTo>
                    <a:pt x="2169" y="5936"/>
                    <a:pt x="2097" y="6028"/>
                    <a:pt x="2077" y="6131"/>
                  </a:cubicBezTo>
                  <a:cubicBezTo>
                    <a:pt x="2077" y="6131"/>
                    <a:pt x="2074" y="6131"/>
                    <a:pt x="2070" y="6127"/>
                  </a:cubicBezTo>
                  <a:cubicBezTo>
                    <a:pt x="2064" y="6127"/>
                    <a:pt x="2059" y="6127"/>
                    <a:pt x="2053" y="6127"/>
                  </a:cubicBezTo>
                  <a:cubicBezTo>
                    <a:pt x="1949" y="6127"/>
                    <a:pt x="1843" y="6183"/>
                    <a:pt x="1749" y="6213"/>
                  </a:cubicBezTo>
                  <a:cubicBezTo>
                    <a:pt x="1681" y="6236"/>
                    <a:pt x="1609" y="6264"/>
                    <a:pt x="1541" y="6288"/>
                  </a:cubicBezTo>
                  <a:cubicBezTo>
                    <a:pt x="1483" y="6312"/>
                    <a:pt x="1421" y="6332"/>
                    <a:pt x="1363" y="6356"/>
                  </a:cubicBezTo>
                  <a:cubicBezTo>
                    <a:pt x="1353" y="6359"/>
                    <a:pt x="1336" y="6363"/>
                    <a:pt x="1322" y="6370"/>
                  </a:cubicBezTo>
                  <a:cubicBezTo>
                    <a:pt x="1705" y="5765"/>
                    <a:pt x="2132" y="5147"/>
                    <a:pt x="2466" y="4508"/>
                  </a:cubicBezTo>
                  <a:close/>
                  <a:moveTo>
                    <a:pt x="5089" y="157"/>
                  </a:moveTo>
                  <a:lnTo>
                    <a:pt x="5089" y="157"/>
                  </a:lnTo>
                  <a:cubicBezTo>
                    <a:pt x="4795" y="3689"/>
                    <a:pt x="4918" y="7285"/>
                    <a:pt x="5079" y="10823"/>
                  </a:cubicBezTo>
                  <a:cubicBezTo>
                    <a:pt x="5079" y="10837"/>
                    <a:pt x="5082" y="10850"/>
                    <a:pt x="5089" y="10861"/>
                  </a:cubicBezTo>
                  <a:cubicBezTo>
                    <a:pt x="4877" y="11018"/>
                    <a:pt x="4679" y="11199"/>
                    <a:pt x="4505" y="11397"/>
                  </a:cubicBezTo>
                  <a:cubicBezTo>
                    <a:pt x="4375" y="7845"/>
                    <a:pt x="4478" y="4300"/>
                    <a:pt x="4423" y="752"/>
                  </a:cubicBezTo>
                  <a:cubicBezTo>
                    <a:pt x="4423" y="714"/>
                    <a:pt x="4394" y="692"/>
                    <a:pt x="4364" y="692"/>
                  </a:cubicBezTo>
                  <a:cubicBezTo>
                    <a:pt x="4345" y="692"/>
                    <a:pt x="4326" y="701"/>
                    <a:pt x="4314" y="721"/>
                  </a:cubicBezTo>
                  <a:cubicBezTo>
                    <a:pt x="4331" y="677"/>
                    <a:pt x="4297" y="625"/>
                    <a:pt x="4249" y="622"/>
                  </a:cubicBezTo>
                  <a:cubicBezTo>
                    <a:pt x="4220" y="622"/>
                    <a:pt x="4190" y="621"/>
                    <a:pt x="4161" y="621"/>
                  </a:cubicBezTo>
                  <a:cubicBezTo>
                    <a:pt x="3595" y="621"/>
                    <a:pt x="3017" y="682"/>
                    <a:pt x="2449" y="724"/>
                  </a:cubicBezTo>
                  <a:cubicBezTo>
                    <a:pt x="2541" y="677"/>
                    <a:pt x="2634" y="625"/>
                    <a:pt x="2722" y="571"/>
                  </a:cubicBezTo>
                  <a:cubicBezTo>
                    <a:pt x="2869" y="479"/>
                    <a:pt x="3026" y="390"/>
                    <a:pt x="3146" y="263"/>
                  </a:cubicBezTo>
                  <a:cubicBezTo>
                    <a:pt x="3153" y="253"/>
                    <a:pt x="3160" y="239"/>
                    <a:pt x="3160" y="226"/>
                  </a:cubicBezTo>
                  <a:cubicBezTo>
                    <a:pt x="3291" y="226"/>
                    <a:pt x="3424" y="226"/>
                    <a:pt x="3557" y="226"/>
                  </a:cubicBezTo>
                  <a:cubicBezTo>
                    <a:pt x="4069" y="226"/>
                    <a:pt x="4591" y="220"/>
                    <a:pt x="5089" y="157"/>
                  </a:cubicBezTo>
                  <a:close/>
                  <a:moveTo>
                    <a:pt x="4294" y="745"/>
                  </a:moveTo>
                  <a:lnTo>
                    <a:pt x="4294" y="745"/>
                  </a:lnTo>
                  <a:cubicBezTo>
                    <a:pt x="4294" y="746"/>
                    <a:pt x="4293" y="747"/>
                    <a:pt x="4293" y="748"/>
                  </a:cubicBezTo>
                  <a:cubicBezTo>
                    <a:pt x="4150" y="4297"/>
                    <a:pt x="4181" y="7876"/>
                    <a:pt x="4331" y="11424"/>
                  </a:cubicBezTo>
                  <a:cubicBezTo>
                    <a:pt x="4019" y="11366"/>
                    <a:pt x="3693" y="11340"/>
                    <a:pt x="3367" y="11340"/>
                  </a:cubicBezTo>
                  <a:cubicBezTo>
                    <a:pt x="3056" y="11340"/>
                    <a:pt x="2745" y="11364"/>
                    <a:pt x="2446" y="11407"/>
                  </a:cubicBezTo>
                  <a:cubicBezTo>
                    <a:pt x="2453" y="11274"/>
                    <a:pt x="2459" y="11137"/>
                    <a:pt x="2466" y="11004"/>
                  </a:cubicBezTo>
                  <a:cubicBezTo>
                    <a:pt x="2716" y="11038"/>
                    <a:pt x="2965" y="11072"/>
                    <a:pt x="3214" y="11103"/>
                  </a:cubicBezTo>
                  <a:cubicBezTo>
                    <a:pt x="3215" y="11103"/>
                    <a:pt x="3216" y="11103"/>
                    <a:pt x="3217" y="11103"/>
                  </a:cubicBezTo>
                  <a:cubicBezTo>
                    <a:pt x="3262" y="11103"/>
                    <a:pt x="3261" y="11031"/>
                    <a:pt x="3214" y="11024"/>
                  </a:cubicBezTo>
                  <a:cubicBezTo>
                    <a:pt x="2965" y="10994"/>
                    <a:pt x="2719" y="10966"/>
                    <a:pt x="2470" y="10943"/>
                  </a:cubicBezTo>
                  <a:cubicBezTo>
                    <a:pt x="2477" y="10789"/>
                    <a:pt x="2480" y="10635"/>
                    <a:pt x="2490" y="10481"/>
                  </a:cubicBezTo>
                  <a:cubicBezTo>
                    <a:pt x="2490" y="10499"/>
                    <a:pt x="2504" y="10512"/>
                    <a:pt x="2521" y="10512"/>
                  </a:cubicBezTo>
                  <a:cubicBezTo>
                    <a:pt x="2818" y="10529"/>
                    <a:pt x="3119" y="10550"/>
                    <a:pt x="3419" y="10553"/>
                  </a:cubicBezTo>
                  <a:cubicBezTo>
                    <a:pt x="3457" y="10540"/>
                    <a:pt x="3457" y="10485"/>
                    <a:pt x="3419" y="10471"/>
                  </a:cubicBezTo>
                  <a:cubicBezTo>
                    <a:pt x="3122" y="10451"/>
                    <a:pt x="2821" y="10451"/>
                    <a:pt x="2521" y="10444"/>
                  </a:cubicBezTo>
                  <a:cubicBezTo>
                    <a:pt x="2519" y="10444"/>
                    <a:pt x="2517" y="10443"/>
                    <a:pt x="2516" y="10443"/>
                  </a:cubicBezTo>
                  <a:cubicBezTo>
                    <a:pt x="2502" y="10443"/>
                    <a:pt x="2491" y="10454"/>
                    <a:pt x="2490" y="10466"/>
                  </a:cubicBezTo>
                  <a:lnTo>
                    <a:pt x="2490" y="10466"/>
                  </a:lnTo>
                  <a:cubicBezTo>
                    <a:pt x="2500" y="10251"/>
                    <a:pt x="2504" y="10033"/>
                    <a:pt x="2514" y="9819"/>
                  </a:cubicBezTo>
                  <a:cubicBezTo>
                    <a:pt x="2688" y="9839"/>
                    <a:pt x="2862" y="9850"/>
                    <a:pt x="3040" y="9853"/>
                  </a:cubicBezTo>
                  <a:cubicBezTo>
                    <a:pt x="3071" y="9853"/>
                    <a:pt x="3078" y="9802"/>
                    <a:pt x="3047" y="9795"/>
                  </a:cubicBezTo>
                  <a:cubicBezTo>
                    <a:pt x="2869" y="9775"/>
                    <a:pt x="2692" y="9764"/>
                    <a:pt x="2514" y="9761"/>
                  </a:cubicBezTo>
                  <a:cubicBezTo>
                    <a:pt x="2524" y="9559"/>
                    <a:pt x="2528" y="9361"/>
                    <a:pt x="2535" y="9163"/>
                  </a:cubicBezTo>
                  <a:cubicBezTo>
                    <a:pt x="2633" y="9170"/>
                    <a:pt x="2733" y="9176"/>
                    <a:pt x="2833" y="9176"/>
                  </a:cubicBezTo>
                  <a:cubicBezTo>
                    <a:pt x="2976" y="9176"/>
                    <a:pt x="3120" y="9165"/>
                    <a:pt x="3259" y="9132"/>
                  </a:cubicBezTo>
                  <a:cubicBezTo>
                    <a:pt x="3293" y="9119"/>
                    <a:pt x="3286" y="9064"/>
                    <a:pt x="3248" y="9064"/>
                  </a:cubicBezTo>
                  <a:cubicBezTo>
                    <a:pt x="3038" y="9073"/>
                    <a:pt x="2834" y="9093"/>
                    <a:pt x="2625" y="9093"/>
                  </a:cubicBezTo>
                  <a:cubicBezTo>
                    <a:pt x="2596" y="9093"/>
                    <a:pt x="2567" y="9092"/>
                    <a:pt x="2538" y="9092"/>
                  </a:cubicBezTo>
                  <a:cubicBezTo>
                    <a:pt x="2548" y="8770"/>
                    <a:pt x="2555" y="8453"/>
                    <a:pt x="2562" y="8128"/>
                  </a:cubicBezTo>
                  <a:cubicBezTo>
                    <a:pt x="2722" y="8160"/>
                    <a:pt x="2884" y="8175"/>
                    <a:pt x="3045" y="8175"/>
                  </a:cubicBezTo>
                  <a:cubicBezTo>
                    <a:pt x="3198" y="8175"/>
                    <a:pt x="3350" y="8162"/>
                    <a:pt x="3501" y="8135"/>
                  </a:cubicBezTo>
                  <a:cubicBezTo>
                    <a:pt x="3539" y="8118"/>
                    <a:pt x="3532" y="8064"/>
                    <a:pt x="3491" y="8057"/>
                  </a:cubicBezTo>
                  <a:cubicBezTo>
                    <a:pt x="3337" y="8070"/>
                    <a:pt x="3183" y="8077"/>
                    <a:pt x="3028" y="8077"/>
                  </a:cubicBezTo>
                  <a:cubicBezTo>
                    <a:pt x="2874" y="8077"/>
                    <a:pt x="2719" y="8070"/>
                    <a:pt x="2565" y="8057"/>
                  </a:cubicBezTo>
                  <a:cubicBezTo>
                    <a:pt x="2569" y="7903"/>
                    <a:pt x="2569" y="7749"/>
                    <a:pt x="2572" y="7596"/>
                  </a:cubicBezTo>
                  <a:cubicBezTo>
                    <a:pt x="2663" y="7602"/>
                    <a:pt x="2755" y="7605"/>
                    <a:pt x="2845" y="7605"/>
                  </a:cubicBezTo>
                  <a:cubicBezTo>
                    <a:pt x="2911" y="7605"/>
                    <a:pt x="2976" y="7603"/>
                    <a:pt x="3040" y="7599"/>
                  </a:cubicBezTo>
                  <a:cubicBezTo>
                    <a:pt x="3071" y="7596"/>
                    <a:pt x="3071" y="7548"/>
                    <a:pt x="3040" y="7544"/>
                  </a:cubicBezTo>
                  <a:cubicBezTo>
                    <a:pt x="2971" y="7541"/>
                    <a:pt x="2901" y="7540"/>
                    <a:pt x="2831" y="7540"/>
                  </a:cubicBezTo>
                  <a:cubicBezTo>
                    <a:pt x="2746" y="7540"/>
                    <a:pt x="2660" y="7542"/>
                    <a:pt x="2576" y="7548"/>
                  </a:cubicBezTo>
                  <a:cubicBezTo>
                    <a:pt x="2582" y="7220"/>
                    <a:pt x="2586" y="6892"/>
                    <a:pt x="2593" y="6564"/>
                  </a:cubicBezTo>
                  <a:cubicBezTo>
                    <a:pt x="2762" y="6552"/>
                    <a:pt x="2931" y="6543"/>
                    <a:pt x="3100" y="6543"/>
                  </a:cubicBezTo>
                  <a:cubicBezTo>
                    <a:pt x="3125" y="6543"/>
                    <a:pt x="3151" y="6543"/>
                    <a:pt x="3177" y="6544"/>
                  </a:cubicBezTo>
                  <a:cubicBezTo>
                    <a:pt x="3224" y="6544"/>
                    <a:pt x="3238" y="6465"/>
                    <a:pt x="3190" y="6458"/>
                  </a:cubicBezTo>
                  <a:cubicBezTo>
                    <a:pt x="3116" y="6451"/>
                    <a:pt x="3041" y="6447"/>
                    <a:pt x="2966" y="6447"/>
                  </a:cubicBezTo>
                  <a:cubicBezTo>
                    <a:pt x="2842" y="6447"/>
                    <a:pt x="2716" y="6458"/>
                    <a:pt x="2593" y="6479"/>
                  </a:cubicBezTo>
                  <a:cubicBezTo>
                    <a:pt x="2596" y="6271"/>
                    <a:pt x="2599" y="6062"/>
                    <a:pt x="2603" y="5851"/>
                  </a:cubicBezTo>
                  <a:cubicBezTo>
                    <a:pt x="2794" y="5847"/>
                    <a:pt x="2985" y="5844"/>
                    <a:pt x="3177" y="5820"/>
                  </a:cubicBezTo>
                  <a:cubicBezTo>
                    <a:pt x="3235" y="5820"/>
                    <a:pt x="3235" y="5734"/>
                    <a:pt x="3177" y="5734"/>
                  </a:cubicBezTo>
                  <a:cubicBezTo>
                    <a:pt x="3160" y="5734"/>
                    <a:pt x="3144" y="5734"/>
                    <a:pt x="3127" y="5734"/>
                  </a:cubicBezTo>
                  <a:cubicBezTo>
                    <a:pt x="2955" y="5734"/>
                    <a:pt x="2777" y="5749"/>
                    <a:pt x="2603" y="5762"/>
                  </a:cubicBezTo>
                  <a:cubicBezTo>
                    <a:pt x="2613" y="5246"/>
                    <a:pt x="2623" y="4730"/>
                    <a:pt x="2630" y="4215"/>
                  </a:cubicBezTo>
                  <a:cubicBezTo>
                    <a:pt x="2630" y="4165"/>
                    <a:pt x="2593" y="4140"/>
                    <a:pt x="2555" y="4140"/>
                  </a:cubicBezTo>
                  <a:cubicBezTo>
                    <a:pt x="2517" y="4140"/>
                    <a:pt x="2478" y="4165"/>
                    <a:pt x="2477" y="4215"/>
                  </a:cubicBezTo>
                  <a:lnTo>
                    <a:pt x="2477" y="4218"/>
                  </a:lnTo>
                  <a:cubicBezTo>
                    <a:pt x="2473" y="4222"/>
                    <a:pt x="2466" y="4225"/>
                    <a:pt x="2463" y="4232"/>
                  </a:cubicBezTo>
                  <a:cubicBezTo>
                    <a:pt x="1968" y="4846"/>
                    <a:pt x="1575" y="5601"/>
                    <a:pt x="1216" y="6308"/>
                  </a:cubicBezTo>
                  <a:cubicBezTo>
                    <a:pt x="1117" y="6168"/>
                    <a:pt x="1008" y="6035"/>
                    <a:pt x="888" y="5915"/>
                  </a:cubicBezTo>
                  <a:cubicBezTo>
                    <a:pt x="1023" y="5884"/>
                    <a:pt x="1159" y="5869"/>
                    <a:pt x="1296" y="5869"/>
                  </a:cubicBezTo>
                  <a:cubicBezTo>
                    <a:pt x="1323" y="5869"/>
                    <a:pt x="1350" y="5870"/>
                    <a:pt x="1377" y="5871"/>
                  </a:cubicBezTo>
                  <a:cubicBezTo>
                    <a:pt x="1411" y="5871"/>
                    <a:pt x="1421" y="5820"/>
                    <a:pt x="1387" y="5813"/>
                  </a:cubicBezTo>
                  <a:cubicBezTo>
                    <a:pt x="1339" y="5804"/>
                    <a:pt x="1289" y="5799"/>
                    <a:pt x="1240" y="5799"/>
                  </a:cubicBezTo>
                  <a:cubicBezTo>
                    <a:pt x="1107" y="5799"/>
                    <a:pt x="973" y="5830"/>
                    <a:pt x="851" y="5874"/>
                  </a:cubicBezTo>
                  <a:cubicBezTo>
                    <a:pt x="800" y="5820"/>
                    <a:pt x="752" y="5769"/>
                    <a:pt x="704" y="5717"/>
                  </a:cubicBezTo>
                  <a:cubicBezTo>
                    <a:pt x="639" y="5642"/>
                    <a:pt x="574" y="5560"/>
                    <a:pt x="506" y="5475"/>
                  </a:cubicBezTo>
                  <a:lnTo>
                    <a:pt x="506" y="5475"/>
                  </a:lnTo>
                  <a:cubicBezTo>
                    <a:pt x="712" y="5517"/>
                    <a:pt x="923" y="5536"/>
                    <a:pt x="1133" y="5536"/>
                  </a:cubicBezTo>
                  <a:cubicBezTo>
                    <a:pt x="1180" y="5536"/>
                    <a:pt x="1227" y="5535"/>
                    <a:pt x="1274" y="5533"/>
                  </a:cubicBezTo>
                  <a:cubicBezTo>
                    <a:pt x="1326" y="5533"/>
                    <a:pt x="1326" y="5458"/>
                    <a:pt x="1274" y="5458"/>
                  </a:cubicBezTo>
                  <a:cubicBezTo>
                    <a:pt x="994" y="5441"/>
                    <a:pt x="718" y="5434"/>
                    <a:pt x="438" y="5393"/>
                  </a:cubicBezTo>
                  <a:cubicBezTo>
                    <a:pt x="335" y="5263"/>
                    <a:pt x="212" y="5150"/>
                    <a:pt x="72" y="5058"/>
                  </a:cubicBezTo>
                  <a:cubicBezTo>
                    <a:pt x="106" y="5017"/>
                    <a:pt x="134" y="4976"/>
                    <a:pt x="164" y="4935"/>
                  </a:cubicBezTo>
                  <a:cubicBezTo>
                    <a:pt x="402" y="4951"/>
                    <a:pt x="639" y="4958"/>
                    <a:pt x="876" y="4958"/>
                  </a:cubicBezTo>
                  <a:cubicBezTo>
                    <a:pt x="1113" y="4958"/>
                    <a:pt x="1350" y="4951"/>
                    <a:pt x="1585" y="4935"/>
                  </a:cubicBezTo>
                  <a:cubicBezTo>
                    <a:pt x="1626" y="4932"/>
                    <a:pt x="1626" y="4874"/>
                    <a:pt x="1585" y="4870"/>
                  </a:cubicBezTo>
                  <a:cubicBezTo>
                    <a:pt x="1382" y="4858"/>
                    <a:pt x="1178" y="4852"/>
                    <a:pt x="973" y="4852"/>
                  </a:cubicBezTo>
                  <a:cubicBezTo>
                    <a:pt x="718" y="4852"/>
                    <a:pt x="462" y="4862"/>
                    <a:pt x="205" y="4881"/>
                  </a:cubicBezTo>
                  <a:cubicBezTo>
                    <a:pt x="390" y="4635"/>
                    <a:pt x="561" y="4379"/>
                    <a:pt x="728" y="4119"/>
                  </a:cubicBezTo>
                  <a:cubicBezTo>
                    <a:pt x="775" y="4118"/>
                    <a:pt x="823" y="4117"/>
                    <a:pt x="870" y="4117"/>
                  </a:cubicBezTo>
                  <a:cubicBezTo>
                    <a:pt x="1237" y="4117"/>
                    <a:pt x="1598" y="4150"/>
                    <a:pt x="1964" y="4181"/>
                  </a:cubicBezTo>
                  <a:cubicBezTo>
                    <a:pt x="2002" y="4181"/>
                    <a:pt x="2012" y="4126"/>
                    <a:pt x="1974" y="4116"/>
                  </a:cubicBezTo>
                  <a:cubicBezTo>
                    <a:pt x="1730" y="4061"/>
                    <a:pt x="1479" y="4040"/>
                    <a:pt x="1228" y="4040"/>
                  </a:cubicBezTo>
                  <a:cubicBezTo>
                    <a:pt x="1072" y="4040"/>
                    <a:pt x="916" y="4048"/>
                    <a:pt x="762" y="4061"/>
                  </a:cubicBezTo>
                  <a:cubicBezTo>
                    <a:pt x="899" y="3842"/>
                    <a:pt x="1028" y="3620"/>
                    <a:pt x="1151" y="3395"/>
                  </a:cubicBezTo>
                  <a:cubicBezTo>
                    <a:pt x="1293" y="3386"/>
                    <a:pt x="1435" y="3383"/>
                    <a:pt x="1577" y="3383"/>
                  </a:cubicBezTo>
                  <a:cubicBezTo>
                    <a:pt x="1649" y="3383"/>
                    <a:pt x="1719" y="3384"/>
                    <a:pt x="1790" y="3385"/>
                  </a:cubicBezTo>
                  <a:cubicBezTo>
                    <a:pt x="1838" y="3385"/>
                    <a:pt x="1834" y="3320"/>
                    <a:pt x="1790" y="3317"/>
                  </a:cubicBezTo>
                  <a:cubicBezTo>
                    <a:pt x="1698" y="3307"/>
                    <a:pt x="1605" y="3303"/>
                    <a:pt x="1513" y="3303"/>
                  </a:cubicBezTo>
                  <a:cubicBezTo>
                    <a:pt x="1404" y="3303"/>
                    <a:pt x="1296" y="3309"/>
                    <a:pt x="1189" y="3320"/>
                  </a:cubicBezTo>
                  <a:cubicBezTo>
                    <a:pt x="1274" y="3159"/>
                    <a:pt x="1360" y="2995"/>
                    <a:pt x="1442" y="2828"/>
                  </a:cubicBezTo>
                  <a:cubicBezTo>
                    <a:pt x="1595" y="2814"/>
                    <a:pt x="1749" y="2794"/>
                    <a:pt x="1903" y="2767"/>
                  </a:cubicBezTo>
                  <a:cubicBezTo>
                    <a:pt x="1937" y="2753"/>
                    <a:pt x="1930" y="2702"/>
                    <a:pt x="1896" y="2702"/>
                  </a:cubicBezTo>
                  <a:cubicBezTo>
                    <a:pt x="1756" y="2712"/>
                    <a:pt x="1616" y="2733"/>
                    <a:pt x="1476" y="2760"/>
                  </a:cubicBezTo>
                  <a:cubicBezTo>
                    <a:pt x="1582" y="2541"/>
                    <a:pt x="1681" y="2323"/>
                    <a:pt x="1776" y="2104"/>
                  </a:cubicBezTo>
                  <a:cubicBezTo>
                    <a:pt x="1828" y="2104"/>
                    <a:pt x="1879" y="2104"/>
                    <a:pt x="1931" y="2104"/>
                  </a:cubicBezTo>
                  <a:cubicBezTo>
                    <a:pt x="2137" y="2104"/>
                    <a:pt x="2347" y="2102"/>
                    <a:pt x="2552" y="2080"/>
                  </a:cubicBezTo>
                  <a:cubicBezTo>
                    <a:pt x="2603" y="2080"/>
                    <a:pt x="2603" y="2002"/>
                    <a:pt x="2552" y="2002"/>
                  </a:cubicBezTo>
                  <a:cubicBezTo>
                    <a:pt x="2537" y="2001"/>
                    <a:pt x="2523" y="2001"/>
                    <a:pt x="2509" y="2001"/>
                  </a:cubicBezTo>
                  <a:cubicBezTo>
                    <a:pt x="2273" y="2001"/>
                    <a:pt x="2035" y="2027"/>
                    <a:pt x="1800" y="2046"/>
                  </a:cubicBezTo>
                  <a:cubicBezTo>
                    <a:pt x="1899" y="1814"/>
                    <a:pt x="1995" y="1575"/>
                    <a:pt x="2087" y="1343"/>
                  </a:cubicBezTo>
                  <a:cubicBezTo>
                    <a:pt x="2164" y="1348"/>
                    <a:pt x="2242" y="1350"/>
                    <a:pt x="2319" y="1350"/>
                  </a:cubicBezTo>
                  <a:cubicBezTo>
                    <a:pt x="2397" y="1350"/>
                    <a:pt x="2475" y="1348"/>
                    <a:pt x="2552" y="1343"/>
                  </a:cubicBezTo>
                  <a:cubicBezTo>
                    <a:pt x="2603" y="1343"/>
                    <a:pt x="2603" y="1264"/>
                    <a:pt x="2552" y="1264"/>
                  </a:cubicBezTo>
                  <a:cubicBezTo>
                    <a:pt x="2478" y="1259"/>
                    <a:pt x="2406" y="1256"/>
                    <a:pt x="2333" y="1256"/>
                  </a:cubicBezTo>
                  <a:cubicBezTo>
                    <a:pt x="2260" y="1256"/>
                    <a:pt x="2188" y="1259"/>
                    <a:pt x="2114" y="1264"/>
                  </a:cubicBezTo>
                  <a:cubicBezTo>
                    <a:pt x="2142" y="1189"/>
                    <a:pt x="2169" y="1117"/>
                    <a:pt x="2196" y="1042"/>
                  </a:cubicBezTo>
                  <a:cubicBezTo>
                    <a:pt x="2249" y="1033"/>
                    <a:pt x="2302" y="1029"/>
                    <a:pt x="2356" y="1029"/>
                  </a:cubicBezTo>
                  <a:cubicBezTo>
                    <a:pt x="2430" y="1029"/>
                    <a:pt x="2505" y="1038"/>
                    <a:pt x="2579" y="1056"/>
                  </a:cubicBezTo>
                  <a:cubicBezTo>
                    <a:pt x="2581" y="1056"/>
                    <a:pt x="2584" y="1056"/>
                    <a:pt x="2586" y="1056"/>
                  </a:cubicBezTo>
                  <a:cubicBezTo>
                    <a:pt x="2625" y="1056"/>
                    <a:pt x="2638" y="1000"/>
                    <a:pt x="2599" y="984"/>
                  </a:cubicBezTo>
                  <a:cubicBezTo>
                    <a:pt x="2531" y="958"/>
                    <a:pt x="2458" y="945"/>
                    <a:pt x="2386" y="945"/>
                  </a:cubicBezTo>
                  <a:cubicBezTo>
                    <a:pt x="2333" y="945"/>
                    <a:pt x="2279" y="952"/>
                    <a:pt x="2227" y="967"/>
                  </a:cubicBezTo>
                  <a:cubicBezTo>
                    <a:pt x="2237" y="933"/>
                    <a:pt x="2251" y="902"/>
                    <a:pt x="2265" y="868"/>
                  </a:cubicBezTo>
                  <a:cubicBezTo>
                    <a:pt x="2265" y="864"/>
                    <a:pt x="2265" y="858"/>
                    <a:pt x="2265" y="854"/>
                  </a:cubicBezTo>
                  <a:cubicBezTo>
                    <a:pt x="2499" y="866"/>
                    <a:pt x="2740" y="875"/>
                    <a:pt x="2983" y="875"/>
                  </a:cubicBezTo>
                  <a:cubicBezTo>
                    <a:pt x="3416" y="875"/>
                    <a:pt x="3853" y="847"/>
                    <a:pt x="4263" y="762"/>
                  </a:cubicBezTo>
                  <a:cubicBezTo>
                    <a:pt x="4274" y="759"/>
                    <a:pt x="4285" y="754"/>
                    <a:pt x="4294" y="745"/>
                  </a:cubicBezTo>
                  <a:close/>
                  <a:moveTo>
                    <a:pt x="4615" y="0"/>
                  </a:moveTo>
                  <a:cubicBezTo>
                    <a:pt x="4096" y="0"/>
                    <a:pt x="3560" y="68"/>
                    <a:pt x="3060" y="140"/>
                  </a:cubicBezTo>
                  <a:cubicBezTo>
                    <a:pt x="3040" y="144"/>
                    <a:pt x="3026" y="168"/>
                    <a:pt x="3033" y="192"/>
                  </a:cubicBezTo>
                  <a:cubicBezTo>
                    <a:pt x="2900" y="267"/>
                    <a:pt x="2780" y="369"/>
                    <a:pt x="2654" y="458"/>
                  </a:cubicBezTo>
                  <a:cubicBezTo>
                    <a:pt x="2517" y="554"/>
                    <a:pt x="2371" y="636"/>
                    <a:pt x="2234" y="738"/>
                  </a:cubicBezTo>
                  <a:cubicBezTo>
                    <a:pt x="2234" y="738"/>
                    <a:pt x="2234" y="741"/>
                    <a:pt x="2231" y="741"/>
                  </a:cubicBezTo>
                  <a:lnTo>
                    <a:pt x="2210" y="741"/>
                  </a:lnTo>
                  <a:cubicBezTo>
                    <a:pt x="2179" y="741"/>
                    <a:pt x="2155" y="769"/>
                    <a:pt x="2155" y="796"/>
                  </a:cubicBezTo>
                  <a:cubicBezTo>
                    <a:pt x="2145" y="806"/>
                    <a:pt x="2135" y="817"/>
                    <a:pt x="2132" y="830"/>
                  </a:cubicBezTo>
                  <a:cubicBezTo>
                    <a:pt x="2077" y="981"/>
                    <a:pt x="2022" y="1127"/>
                    <a:pt x="1964" y="1271"/>
                  </a:cubicBezTo>
                  <a:cubicBezTo>
                    <a:pt x="1937" y="1274"/>
                    <a:pt x="1927" y="1308"/>
                    <a:pt x="1944" y="1325"/>
                  </a:cubicBezTo>
                  <a:cubicBezTo>
                    <a:pt x="1445" y="2582"/>
                    <a:pt x="800" y="3726"/>
                    <a:pt x="96" y="4884"/>
                  </a:cubicBezTo>
                  <a:lnTo>
                    <a:pt x="62" y="4887"/>
                  </a:lnTo>
                  <a:cubicBezTo>
                    <a:pt x="41" y="4891"/>
                    <a:pt x="41" y="4922"/>
                    <a:pt x="62" y="4925"/>
                  </a:cubicBezTo>
                  <a:lnTo>
                    <a:pt x="72" y="4925"/>
                  </a:lnTo>
                  <a:lnTo>
                    <a:pt x="7" y="5031"/>
                  </a:lnTo>
                  <a:cubicBezTo>
                    <a:pt x="1" y="5045"/>
                    <a:pt x="4" y="5062"/>
                    <a:pt x="18" y="5072"/>
                  </a:cubicBezTo>
                  <a:cubicBezTo>
                    <a:pt x="14" y="5082"/>
                    <a:pt x="14" y="5096"/>
                    <a:pt x="18" y="5106"/>
                  </a:cubicBezTo>
                  <a:cubicBezTo>
                    <a:pt x="134" y="5376"/>
                    <a:pt x="397" y="5608"/>
                    <a:pt x="591" y="5830"/>
                  </a:cubicBezTo>
                  <a:cubicBezTo>
                    <a:pt x="783" y="6052"/>
                    <a:pt x="970" y="6335"/>
                    <a:pt x="1220" y="6499"/>
                  </a:cubicBezTo>
                  <a:cubicBezTo>
                    <a:pt x="1227" y="6505"/>
                    <a:pt x="1235" y="6508"/>
                    <a:pt x="1243" y="6508"/>
                  </a:cubicBezTo>
                  <a:cubicBezTo>
                    <a:pt x="1259" y="6508"/>
                    <a:pt x="1276" y="6498"/>
                    <a:pt x="1285" y="6482"/>
                  </a:cubicBezTo>
                  <a:cubicBezTo>
                    <a:pt x="1294" y="6490"/>
                    <a:pt x="1306" y="6495"/>
                    <a:pt x="1318" y="6495"/>
                  </a:cubicBezTo>
                  <a:cubicBezTo>
                    <a:pt x="1323" y="6495"/>
                    <a:pt x="1328" y="6494"/>
                    <a:pt x="1332" y="6493"/>
                  </a:cubicBezTo>
                  <a:cubicBezTo>
                    <a:pt x="1438" y="6469"/>
                    <a:pt x="1537" y="6435"/>
                    <a:pt x="1636" y="6400"/>
                  </a:cubicBezTo>
                  <a:cubicBezTo>
                    <a:pt x="1787" y="6353"/>
                    <a:pt x="1988" y="6322"/>
                    <a:pt x="2111" y="6223"/>
                  </a:cubicBezTo>
                  <a:cubicBezTo>
                    <a:pt x="2125" y="6213"/>
                    <a:pt x="2128" y="6199"/>
                    <a:pt x="2128" y="6185"/>
                  </a:cubicBezTo>
                  <a:cubicBezTo>
                    <a:pt x="2224" y="6124"/>
                    <a:pt x="2282" y="6004"/>
                    <a:pt x="2343" y="5915"/>
                  </a:cubicBezTo>
                  <a:cubicBezTo>
                    <a:pt x="2371" y="5871"/>
                    <a:pt x="2395" y="5830"/>
                    <a:pt x="2422" y="5789"/>
                  </a:cubicBezTo>
                  <a:lnTo>
                    <a:pt x="2422" y="5789"/>
                  </a:lnTo>
                  <a:cubicBezTo>
                    <a:pt x="2364" y="7500"/>
                    <a:pt x="2309" y="9214"/>
                    <a:pt x="2316" y="10922"/>
                  </a:cubicBezTo>
                  <a:cubicBezTo>
                    <a:pt x="2315" y="10922"/>
                    <a:pt x="2314" y="10922"/>
                    <a:pt x="2313" y="10922"/>
                  </a:cubicBezTo>
                  <a:cubicBezTo>
                    <a:pt x="2285" y="10922"/>
                    <a:pt x="2279" y="10973"/>
                    <a:pt x="2309" y="10980"/>
                  </a:cubicBezTo>
                  <a:lnTo>
                    <a:pt x="2319" y="10980"/>
                  </a:lnTo>
                  <a:lnTo>
                    <a:pt x="2319" y="11407"/>
                  </a:lnTo>
                  <a:cubicBezTo>
                    <a:pt x="2319" y="11427"/>
                    <a:pt x="2330" y="11448"/>
                    <a:pt x="2354" y="11458"/>
                  </a:cubicBezTo>
                  <a:cubicBezTo>
                    <a:pt x="2340" y="11503"/>
                    <a:pt x="2374" y="11544"/>
                    <a:pt x="2418" y="11544"/>
                  </a:cubicBezTo>
                  <a:cubicBezTo>
                    <a:pt x="2660" y="11529"/>
                    <a:pt x="2897" y="11522"/>
                    <a:pt x="3132" y="11522"/>
                  </a:cubicBezTo>
                  <a:cubicBezTo>
                    <a:pt x="3551" y="11522"/>
                    <a:pt x="3966" y="11542"/>
                    <a:pt x="4392" y="11571"/>
                  </a:cubicBezTo>
                  <a:cubicBezTo>
                    <a:pt x="4396" y="11572"/>
                    <a:pt x="4399" y="11572"/>
                    <a:pt x="4403" y="11572"/>
                  </a:cubicBezTo>
                  <a:cubicBezTo>
                    <a:pt x="4412" y="11572"/>
                    <a:pt x="4420" y="11569"/>
                    <a:pt x="4430" y="11564"/>
                  </a:cubicBezTo>
                  <a:cubicBezTo>
                    <a:pt x="4447" y="11564"/>
                    <a:pt x="4461" y="11557"/>
                    <a:pt x="4474" y="11547"/>
                  </a:cubicBezTo>
                  <a:cubicBezTo>
                    <a:pt x="4478" y="11548"/>
                    <a:pt x="4481" y="11548"/>
                    <a:pt x="4483" y="11548"/>
                  </a:cubicBezTo>
                  <a:cubicBezTo>
                    <a:pt x="4496" y="11548"/>
                    <a:pt x="4508" y="11542"/>
                    <a:pt x="4519" y="11537"/>
                  </a:cubicBezTo>
                  <a:cubicBezTo>
                    <a:pt x="4771" y="11339"/>
                    <a:pt x="5011" y="11124"/>
                    <a:pt x="5263" y="10929"/>
                  </a:cubicBezTo>
                  <a:cubicBezTo>
                    <a:pt x="5315" y="10884"/>
                    <a:pt x="5301" y="10802"/>
                    <a:pt x="5239" y="10775"/>
                  </a:cubicBezTo>
                  <a:cubicBezTo>
                    <a:pt x="5062" y="7220"/>
                    <a:pt x="5168" y="3685"/>
                    <a:pt x="5168" y="130"/>
                  </a:cubicBezTo>
                  <a:cubicBezTo>
                    <a:pt x="5195" y="86"/>
                    <a:pt x="5168" y="31"/>
                    <a:pt x="5116" y="24"/>
                  </a:cubicBezTo>
                  <a:cubicBezTo>
                    <a:pt x="4952" y="7"/>
                    <a:pt x="4784" y="0"/>
                    <a:pt x="4615"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 name="Google Shape;760;p38">
              <a:extLst>
                <a:ext uri="{FF2B5EF4-FFF2-40B4-BE49-F238E27FC236}">
                  <a16:creationId xmlns:a16="http://schemas.microsoft.com/office/drawing/2014/main" id="{2C800890-4600-4271-9BE1-4911B042E651}"/>
                </a:ext>
              </a:extLst>
            </p:cNvPr>
            <p:cNvSpPr/>
            <p:nvPr/>
          </p:nvSpPr>
          <p:spPr>
            <a:xfrm>
              <a:off x="3003088" y="3729094"/>
              <a:ext cx="12148" cy="2080"/>
            </a:xfrm>
            <a:custGeom>
              <a:avLst/>
              <a:gdLst/>
              <a:ahLst/>
              <a:cxnLst/>
              <a:rect l="l" t="t" r="r" b="b"/>
              <a:pathLst>
                <a:path w="473" h="81" extrusionOk="0">
                  <a:moveTo>
                    <a:pt x="266" y="1"/>
                  </a:moveTo>
                  <a:cubicBezTo>
                    <a:pt x="192" y="1"/>
                    <a:pt x="119" y="4"/>
                    <a:pt x="45" y="10"/>
                  </a:cubicBezTo>
                  <a:cubicBezTo>
                    <a:pt x="1" y="10"/>
                    <a:pt x="1" y="72"/>
                    <a:pt x="45" y="72"/>
                  </a:cubicBezTo>
                  <a:cubicBezTo>
                    <a:pt x="115" y="78"/>
                    <a:pt x="185" y="80"/>
                    <a:pt x="254" y="80"/>
                  </a:cubicBezTo>
                  <a:cubicBezTo>
                    <a:pt x="311" y="80"/>
                    <a:pt x="368" y="78"/>
                    <a:pt x="424" y="75"/>
                  </a:cubicBezTo>
                  <a:cubicBezTo>
                    <a:pt x="471" y="75"/>
                    <a:pt x="472" y="7"/>
                    <a:pt x="428" y="7"/>
                  </a:cubicBezTo>
                  <a:cubicBezTo>
                    <a:pt x="427" y="7"/>
                    <a:pt x="426" y="7"/>
                    <a:pt x="424" y="7"/>
                  </a:cubicBezTo>
                  <a:cubicBezTo>
                    <a:pt x="372" y="3"/>
                    <a:pt x="319" y="1"/>
                    <a:pt x="266"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761;p38">
              <a:extLst>
                <a:ext uri="{FF2B5EF4-FFF2-40B4-BE49-F238E27FC236}">
                  <a16:creationId xmlns:a16="http://schemas.microsoft.com/office/drawing/2014/main" id="{AB99D6BF-9366-464B-82CC-60FEB0AFDC09}"/>
                </a:ext>
              </a:extLst>
            </p:cNvPr>
            <p:cNvSpPr/>
            <p:nvPr/>
          </p:nvSpPr>
          <p:spPr>
            <a:xfrm>
              <a:off x="3000725" y="3683199"/>
              <a:ext cx="12533" cy="2466"/>
            </a:xfrm>
            <a:custGeom>
              <a:avLst/>
              <a:gdLst/>
              <a:ahLst/>
              <a:cxnLst/>
              <a:rect l="l" t="t" r="r" b="b"/>
              <a:pathLst>
                <a:path w="488" h="96" extrusionOk="0">
                  <a:moveTo>
                    <a:pt x="448" y="0"/>
                  </a:moveTo>
                  <a:cubicBezTo>
                    <a:pt x="446" y="0"/>
                    <a:pt x="444" y="1"/>
                    <a:pt x="441" y="1"/>
                  </a:cubicBezTo>
                  <a:cubicBezTo>
                    <a:pt x="331" y="24"/>
                    <a:pt x="218" y="37"/>
                    <a:pt x="105" y="37"/>
                  </a:cubicBezTo>
                  <a:cubicBezTo>
                    <a:pt x="82" y="37"/>
                    <a:pt x="58" y="36"/>
                    <a:pt x="35" y="35"/>
                  </a:cubicBezTo>
                  <a:cubicBezTo>
                    <a:pt x="1" y="35"/>
                    <a:pt x="4" y="83"/>
                    <a:pt x="35" y="86"/>
                  </a:cubicBezTo>
                  <a:cubicBezTo>
                    <a:pt x="82" y="92"/>
                    <a:pt x="129" y="95"/>
                    <a:pt x="176" y="95"/>
                  </a:cubicBezTo>
                  <a:cubicBezTo>
                    <a:pt x="270" y="95"/>
                    <a:pt x="365" y="83"/>
                    <a:pt x="458" y="56"/>
                  </a:cubicBezTo>
                  <a:cubicBezTo>
                    <a:pt x="487" y="43"/>
                    <a:pt x="477" y="0"/>
                    <a:pt x="448"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762;p38">
              <a:extLst>
                <a:ext uri="{FF2B5EF4-FFF2-40B4-BE49-F238E27FC236}">
                  <a16:creationId xmlns:a16="http://schemas.microsoft.com/office/drawing/2014/main" id="{F6EE102B-1C28-4920-8C84-603E6359C643}"/>
                </a:ext>
              </a:extLst>
            </p:cNvPr>
            <p:cNvSpPr/>
            <p:nvPr/>
          </p:nvSpPr>
          <p:spPr>
            <a:xfrm>
              <a:off x="3000289" y="3668483"/>
              <a:ext cx="13458" cy="2825"/>
            </a:xfrm>
            <a:custGeom>
              <a:avLst/>
              <a:gdLst/>
              <a:ahLst/>
              <a:cxnLst/>
              <a:rect l="l" t="t" r="r" b="b"/>
              <a:pathLst>
                <a:path w="524" h="110" extrusionOk="0">
                  <a:moveTo>
                    <a:pt x="465" y="0"/>
                  </a:moveTo>
                  <a:cubicBezTo>
                    <a:pt x="325" y="4"/>
                    <a:pt x="189" y="14"/>
                    <a:pt x="49" y="34"/>
                  </a:cubicBezTo>
                  <a:cubicBezTo>
                    <a:pt x="5" y="38"/>
                    <a:pt x="1" y="110"/>
                    <a:pt x="45" y="110"/>
                  </a:cubicBezTo>
                  <a:cubicBezTo>
                    <a:pt x="46" y="110"/>
                    <a:pt x="47" y="110"/>
                    <a:pt x="49" y="110"/>
                  </a:cubicBezTo>
                  <a:cubicBezTo>
                    <a:pt x="192" y="110"/>
                    <a:pt x="335" y="99"/>
                    <a:pt x="475" y="79"/>
                  </a:cubicBezTo>
                  <a:cubicBezTo>
                    <a:pt x="523" y="69"/>
                    <a:pt x="510" y="0"/>
                    <a:pt x="465"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Tree>
    <p:extLst>
      <p:ext uri="{BB962C8B-B14F-4D97-AF65-F5344CB8AC3E}">
        <p14:creationId xmlns:p14="http://schemas.microsoft.com/office/powerpoint/2010/main" val="3418391321"/>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7857F-3DD1-47A9-8E44-FD95F82E1CB2}"/>
              </a:ext>
            </a:extLst>
          </p:cNvPr>
          <p:cNvSpPr>
            <a:spLocks noGrp="1"/>
          </p:cNvSpPr>
          <p:nvPr>
            <p:ph type="title"/>
          </p:nvPr>
        </p:nvSpPr>
        <p:spPr/>
        <p:txBody>
          <a:bodyPr/>
          <a:lstStyle/>
          <a:p>
            <a:r>
              <a:rPr lang="es" dirty="0">
                <a:solidFill>
                  <a:schemeClr val="bg1"/>
                </a:solidFill>
              </a:rPr>
              <a:t>OUR PROCESS</a:t>
            </a:r>
            <a:endParaRPr lang="en-US" dirty="0">
              <a:solidFill>
                <a:schemeClr val="bg1"/>
              </a:solidFill>
            </a:endParaRPr>
          </a:p>
        </p:txBody>
      </p:sp>
      <p:grpSp>
        <p:nvGrpSpPr>
          <p:cNvPr id="3" name="Google Shape;373;p21">
            <a:extLst>
              <a:ext uri="{FF2B5EF4-FFF2-40B4-BE49-F238E27FC236}">
                <a16:creationId xmlns:a16="http://schemas.microsoft.com/office/drawing/2014/main" id="{C703A088-A5C3-462A-A183-ED4673F18C5C}"/>
              </a:ext>
            </a:extLst>
          </p:cNvPr>
          <p:cNvGrpSpPr/>
          <p:nvPr/>
        </p:nvGrpSpPr>
        <p:grpSpPr>
          <a:xfrm>
            <a:off x="8578237" y="-41604"/>
            <a:ext cx="13029713" cy="13793596"/>
            <a:chOff x="3216400" y="-15600"/>
            <a:chExt cx="4885577" cy="5172000"/>
          </a:xfrm>
        </p:grpSpPr>
        <p:sp>
          <p:nvSpPr>
            <p:cNvPr id="4" name="Google Shape;374;p21">
              <a:extLst>
                <a:ext uri="{FF2B5EF4-FFF2-40B4-BE49-F238E27FC236}">
                  <a16:creationId xmlns:a16="http://schemas.microsoft.com/office/drawing/2014/main" id="{B9FA59F1-D889-461B-BF15-31DB79C31B7D}"/>
                </a:ext>
              </a:extLst>
            </p:cNvPr>
            <p:cNvSpPr/>
            <p:nvPr/>
          </p:nvSpPr>
          <p:spPr>
            <a:xfrm rot="5400000">
              <a:off x="6595147" y="2514507"/>
              <a:ext cx="608454" cy="661349"/>
            </a:xfrm>
            <a:custGeom>
              <a:avLst/>
              <a:gdLst/>
              <a:ahLst/>
              <a:cxnLst/>
              <a:rect l="l" t="t" r="r" b="b"/>
              <a:pathLst>
                <a:path w="2483484" h="2699384" extrusionOk="0">
                  <a:moveTo>
                    <a:pt x="2483463" y="2699184"/>
                  </a:moveTo>
                  <a:lnTo>
                    <a:pt x="2483463" y="342000"/>
                  </a:lnTo>
                  <a:lnTo>
                    <a:pt x="1699487" y="342000"/>
                  </a:lnTo>
                  <a:lnTo>
                    <a:pt x="1194382" y="0"/>
                  </a:lnTo>
                  <a:lnTo>
                    <a:pt x="752406" y="342000"/>
                  </a:lnTo>
                  <a:lnTo>
                    <a:pt x="0" y="342000"/>
                  </a:lnTo>
                  <a:lnTo>
                    <a:pt x="0" y="2699184"/>
                  </a:lnTo>
                  <a:lnTo>
                    <a:pt x="2483463" y="2699184"/>
                  </a:lnTo>
                  <a:close/>
                </a:path>
              </a:pathLst>
            </a:custGeom>
            <a:solidFill>
              <a:srgbClr val="FFD45B"/>
            </a:solidFill>
            <a:ln w="28575" cap="flat" cmpd="sng">
              <a:noFill/>
              <a:prstDash val="solid"/>
              <a:round/>
              <a:headEnd type="none" w="sm" len="sm"/>
              <a:tailEnd type="none" w="sm" len="sm"/>
            </a:ln>
          </p:spPr>
          <p:txBody>
            <a:bodyPr spcFirstLastPara="1" wrap="square" lIns="0" tIns="0" rIns="0" bIns="0" anchor="t" anchorCtr="0">
              <a:noAutofit/>
            </a:bodyPr>
            <a:lstStyle/>
            <a:p>
              <a:pPr defTabSz="2438674">
                <a:buClr>
                  <a:srgbClr val="000000"/>
                </a:buClr>
              </a:pPr>
              <a:endParaRPr kern="0">
                <a:solidFill>
                  <a:srgbClr val="000000"/>
                </a:solidFill>
                <a:latin typeface="Calibri"/>
                <a:ea typeface="Calibri"/>
                <a:cs typeface="Calibri"/>
                <a:sym typeface="Calibri"/>
              </a:endParaRPr>
            </a:p>
          </p:txBody>
        </p:sp>
        <p:sp>
          <p:nvSpPr>
            <p:cNvPr id="5" name="Google Shape;375;p21">
              <a:extLst>
                <a:ext uri="{FF2B5EF4-FFF2-40B4-BE49-F238E27FC236}">
                  <a16:creationId xmlns:a16="http://schemas.microsoft.com/office/drawing/2014/main" id="{8237CD04-DBE7-4F31-92E5-E425AD447052}"/>
                </a:ext>
              </a:extLst>
            </p:cNvPr>
            <p:cNvSpPr/>
            <p:nvPr/>
          </p:nvSpPr>
          <p:spPr>
            <a:xfrm rot="5400000">
              <a:off x="7467075" y="1457676"/>
              <a:ext cx="608454" cy="661349"/>
            </a:xfrm>
            <a:custGeom>
              <a:avLst/>
              <a:gdLst/>
              <a:ahLst/>
              <a:cxnLst/>
              <a:rect l="l" t="t" r="r" b="b"/>
              <a:pathLst>
                <a:path w="2483484" h="2699385" extrusionOk="0">
                  <a:moveTo>
                    <a:pt x="1731067" y="2357184"/>
                  </a:moveTo>
                  <a:lnTo>
                    <a:pt x="783976" y="2357184"/>
                  </a:lnTo>
                  <a:lnTo>
                    <a:pt x="1289091" y="2699184"/>
                  </a:lnTo>
                  <a:lnTo>
                    <a:pt x="1731067" y="2357184"/>
                  </a:lnTo>
                  <a:close/>
                </a:path>
                <a:path w="2483484" h="2699385" extrusionOk="0">
                  <a:moveTo>
                    <a:pt x="2483453" y="0"/>
                  </a:moveTo>
                  <a:lnTo>
                    <a:pt x="0" y="0"/>
                  </a:lnTo>
                  <a:lnTo>
                    <a:pt x="0" y="2357184"/>
                  </a:lnTo>
                  <a:lnTo>
                    <a:pt x="2483453" y="2357184"/>
                  </a:lnTo>
                  <a:lnTo>
                    <a:pt x="2483453" y="0"/>
                  </a:lnTo>
                  <a:close/>
                </a:path>
              </a:pathLst>
            </a:custGeom>
            <a:solidFill>
              <a:srgbClr val="FFD45B"/>
            </a:solidFill>
            <a:ln w="9525" cap="flat" cmpd="sng">
              <a:noFill/>
              <a:prstDash val="solid"/>
              <a:round/>
              <a:headEnd type="none" w="sm" len="sm"/>
              <a:tailEnd type="none" w="sm" len="sm"/>
            </a:ln>
          </p:spPr>
          <p:txBody>
            <a:bodyPr spcFirstLastPara="1" wrap="square" lIns="0" tIns="0" rIns="0" bIns="0" anchor="t" anchorCtr="0">
              <a:noAutofit/>
            </a:bodyPr>
            <a:lstStyle/>
            <a:p>
              <a:pPr defTabSz="2438674">
                <a:buClr>
                  <a:srgbClr val="000000"/>
                </a:buClr>
              </a:pPr>
              <a:endParaRPr kern="0">
                <a:solidFill>
                  <a:srgbClr val="000000"/>
                </a:solidFill>
                <a:latin typeface="Calibri"/>
                <a:ea typeface="Calibri"/>
                <a:cs typeface="Calibri"/>
                <a:sym typeface="Calibri"/>
              </a:endParaRPr>
            </a:p>
          </p:txBody>
        </p:sp>
        <p:cxnSp>
          <p:nvCxnSpPr>
            <p:cNvPr id="6" name="Google Shape;376;p21">
              <a:extLst>
                <a:ext uri="{FF2B5EF4-FFF2-40B4-BE49-F238E27FC236}">
                  <a16:creationId xmlns:a16="http://schemas.microsoft.com/office/drawing/2014/main" id="{368756FB-C8CB-4F0E-83A3-8EC82E024BFF}"/>
                </a:ext>
              </a:extLst>
            </p:cNvPr>
            <p:cNvCxnSpPr/>
            <p:nvPr/>
          </p:nvCxnSpPr>
          <p:spPr>
            <a:xfrm rot="5400000">
              <a:off x="2692900" y="507900"/>
              <a:ext cx="5172000" cy="4125000"/>
            </a:xfrm>
            <a:prstGeom prst="bentConnector3">
              <a:avLst>
                <a:gd name="adj1" fmla="val 67847"/>
              </a:avLst>
            </a:prstGeom>
            <a:noFill/>
            <a:ln w="19050" cap="flat" cmpd="sng">
              <a:solidFill>
                <a:srgbClr val="123D60"/>
              </a:solidFill>
              <a:prstDash val="solid"/>
              <a:round/>
              <a:headEnd type="none" w="med" len="med"/>
              <a:tailEnd type="none" w="med" len="med"/>
            </a:ln>
          </p:spPr>
        </p:cxnSp>
        <p:sp>
          <p:nvSpPr>
            <p:cNvPr id="7" name="Google Shape;377;p21">
              <a:extLst>
                <a:ext uri="{FF2B5EF4-FFF2-40B4-BE49-F238E27FC236}">
                  <a16:creationId xmlns:a16="http://schemas.microsoft.com/office/drawing/2014/main" id="{8D77EEE2-7FA9-49F5-B133-4AA483C32A79}"/>
                </a:ext>
              </a:extLst>
            </p:cNvPr>
            <p:cNvSpPr/>
            <p:nvPr/>
          </p:nvSpPr>
          <p:spPr>
            <a:xfrm>
              <a:off x="5254749" y="3591953"/>
              <a:ext cx="608454" cy="661349"/>
            </a:xfrm>
            <a:custGeom>
              <a:avLst/>
              <a:gdLst/>
              <a:ahLst/>
              <a:cxnLst/>
              <a:rect l="l" t="t" r="r" b="b"/>
              <a:pathLst>
                <a:path w="2483484" h="2699384" extrusionOk="0">
                  <a:moveTo>
                    <a:pt x="2483463" y="2699184"/>
                  </a:moveTo>
                  <a:lnTo>
                    <a:pt x="2483463" y="342000"/>
                  </a:lnTo>
                  <a:lnTo>
                    <a:pt x="1699487" y="342000"/>
                  </a:lnTo>
                  <a:lnTo>
                    <a:pt x="1194382" y="0"/>
                  </a:lnTo>
                  <a:lnTo>
                    <a:pt x="752406" y="342000"/>
                  </a:lnTo>
                  <a:lnTo>
                    <a:pt x="0" y="342000"/>
                  </a:lnTo>
                  <a:lnTo>
                    <a:pt x="0" y="2699184"/>
                  </a:lnTo>
                  <a:lnTo>
                    <a:pt x="2483463" y="2699184"/>
                  </a:lnTo>
                  <a:close/>
                </a:path>
              </a:pathLst>
            </a:custGeom>
            <a:solidFill>
              <a:srgbClr val="FFD45B"/>
            </a:solidFill>
            <a:ln w="28575" cap="flat" cmpd="sng">
              <a:noFill/>
              <a:prstDash val="solid"/>
              <a:round/>
              <a:headEnd type="none" w="sm" len="sm"/>
              <a:tailEnd type="none" w="sm" len="sm"/>
            </a:ln>
          </p:spPr>
          <p:txBody>
            <a:bodyPr spcFirstLastPara="1" wrap="square" lIns="0" tIns="0" rIns="0" bIns="0" anchor="t" anchorCtr="0">
              <a:noAutofit/>
            </a:bodyPr>
            <a:lstStyle/>
            <a:p>
              <a:pPr defTabSz="2438674">
                <a:buClr>
                  <a:srgbClr val="000000"/>
                </a:buClr>
              </a:pPr>
              <a:endParaRPr kern="0">
                <a:solidFill>
                  <a:srgbClr val="000000"/>
                </a:solidFill>
                <a:latin typeface="Calibri"/>
                <a:ea typeface="Calibri"/>
                <a:cs typeface="Calibri"/>
                <a:sym typeface="Calibri"/>
              </a:endParaRPr>
            </a:p>
          </p:txBody>
        </p:sp>
        <p:sp>
          <p:nvSpPr>
            <p:cNvPr id="8" name="Google Shape;378;p21">
              <a:extLst>
                <a:ext uri="{FF2B5EF4-FFF2-40B4-BE49-F238E27FC236}">
                  <a16:creationId xmlns:a16="http://schemas.microsoft.com/office/drawing/2014/main" id="{3AA0458D-965B-439F-B83E-4D1E7DD3F4D9}"/>
                </a:ext>
              </a:extLst>
            </p:cNvPr>
            <p:cNvSpPr/>
            <p:nvPr/>
          </p:nvSpPr>
          <p:spPr>
            <a:xfrm rot="10800000">
              <a:off x="3717599" y="2733455"/>
              <a:ext cx="608454" cy="661349"/>
            </a:xfrm>
            <a:custGeom>
              <a:avLst/>
              <a:gdLst/>
              <a:ahLst/>
              <a:cxnLst/>
              <a:rect l="l" t="t" r="r" b="b"/>
              <a:pathLst>
                <a:path w="2483484" h="2699384" extrusionOk="0">
                  <a:moveTo>
                    <a:pt x="2483463" y="2699184"/>
                  </a:moveTo>
                  <a:lnTo>
                    <a:pt x="2483463" y="342000"/>
                  </a:lnTo>
                  <a:lnTo>
                    <a:pt x="1699487" y="342000"/>
                  </a:lnTo>
                  <a:lnTo>
                    <a:pt x="1194382" y="0"/>
                  </a:lnTo>
                  <a:lnTo>
                    <a:pt x="752406" y="342000"/>
                  </a:lnTo>
                  <a:lnTo>
                    <a:pt x="0" y="342000"/>
                  </a:lnTo>
                  <a:lnTo>
                    <a:pt x="0" y="2699184"/>
                  </a:lnTo>
                  <a:lnTo>
                    <a:pt x="2483463" y="2699184"/>
                  </a:lnTo>
                  <a:close/>
                </a:path>
              </a:pathLst>
            </a:custGeom>
            <a:solidFill>
              <a:srgbClr val="FFD45B"/>
            </a:solidFill>
            <a:ln w="28575" cap="flat" cmpd="sng">
              <a:noFill/>
              <a:prstDash val="solid"/>
              <a:round/>
              <a:headEnd type="none" w="sm" len="sm"/>
              <a:tailEnd type="none" w="sm" len="sm"/>
            </a:ln>
          </p:spPr>
          <p:txBody>
            <a:bodyPr spcFirstLastPara="1" wrap="square" lIns="0" tIns="0" rIns="0" bIns="0" anchor="t" anchorCtr="0">
              <a:noAutofit/>
            </a:bodyPr>
            <a:lstStyle/>
            <a:p>
              <a:pPr defTabSz="2438674">
                <a:buClr>
                  <a:srgbClr val="000000"/>
                </a:buClr>
              </a:pPr>
              <a:endParaRPr kern="0">
                <a:solidFill>
                  <a:srgbClr val="000000"/>
                </a:solidFill>
                <a:latin typeface="Calibri"/>
                <a:ea typeface="Calibri"/>
                <a:cs typeface="Calibri"/>
                <a:sym typeface="Calibri"/>
              </a:endParaRPr>
            </a:p>
          </p:txBody>
        </p:sp>
        <p:sp>
          <p:nvSpPr>
            <p:cNvPr id="9" name="Google Shape;379;p21">
              <a:extLst>
                <a:ext uri="{FF2B5EF4-FFF2-40B4-BE49-F238E27FC236}">
                  <a16:creationId xmlns:a16="http://schemas.microsoft.com/office/drawing/2014/main" id="{5093D241-B7FC-459E-B9FB-72F66D9F62D4}"/>
                </a:ext>
              </a:extLst>
            </p:cNvPr>
            <p:cNvSpPr/>
            <p:nvPr/>
          </p:nvSpPr>
          <p:spPr>
            <a:xfrm>
              <a:off x="3991966" y="3450207"/>
              <a:ext cx="90300" cy="90300"/>
            </a:xfrm>
            <a:prstGeom prst="ellipse">
              <a:avLst/>
            </a:prstGeom>
            <a:solidFill>
              <a:srgbClr val="FFD4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380;p21">
              <a:extLst>
                <a:ext uri="{FF2B5EF4-FFF2-40B4-BE49-F238E27FC236}">
                  <a16:creationId xmlns:a16="http://schemas.microsoft.com/office/drawing/2014/main" id="{3BDF46FD-2ADF-4B1C-92E2-8846F4629825}"/>
                </a:ext>
              </a:extLst>
            </p:cNvPr>
            <p:cNvSpPr/>
            <p:nvPr/>
          </p:nvSpPr>
          <p:spPr>
            <a:xfrm>
              <a:off x="5500925" y="3450207"/>
              <a:ext cx="90300" cy="90300"/>
            </a:xfrm>
            <a:prstGeom prst="ellipse">
              <a:avLst/>
            </a:prstGeom>
            <a:solidFill>
              <a:srgbClr val="FFD4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381;p21">
              <a:extLst>
                <a:ext uri="{FF2B5EF4-FFF2-40B4-BE49-F238E27FC236}">
                  <a16:creationId xmlns:a16="http://schemas.microsoft.com/office/drawing/2014/main" id="{F159C9D4-A449-4E3A-AE31-3464E9818FA3}"/>
                </a:ext>
              </a:extLst>
            </p:cNvPr>
            <p:cNvSpPr/>
            <p:nvPr/>
          </p:nvSpPr>
          <p:spPr>
            <a:xfrm>
              <a:off x="7296820" y="1761472"/>
              <a:ext cx="90300" cy="90300"/>
            </a:xfrm>
            <a:prstGeom prst="ellipse">
              <a:avLst/>
            </a:prstGeom>
            <a:solidFill>
              <a:srgbClr val="FFD4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382;p21">
              <a:extLst>
                <a:ext uri="{FF2B5EF4-FFF2-40B4-BE49-F238E27FC236}">
                  <a16:creationId xmlns:a16="http://schemas.microsoft.com/office/drawing/2014/main" id="{767A7C83-BC50-4257-975C-F6BB280235B2}"/>
                </a:ext>
              </a:extLst>
            </p:cNvPr>
            <p:cNvSpPr/>
            <p:nvPr/>
          </p:nvSpPr>
          <p:spPr>
            <a:xfrm>
              <a:off x="7296820" y="2788752"/>
              <a:ext cx="90300" cy="90300"/>
            </a:xfrm>
            <a:prstGeom prst="ellipse">
              <a:avLst/>
            </a:prstGeom>
            <a:solidFill>
              <a:srgbClr val="FFD4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3" name="Google Shape;384;p21">
            <a:extLst>
              <a:ext uri="{FF2B5EF4-FFF2-40B4-BE49-F238E27FC236}">
                <a16:creationId xmlns:a16="http://schemas.microsoft.com/office/drawing/2014/main" id="{CCD06D4F-5770-461B-B039-F6AF4EB6048A}"/>
              </a:ext>
            </a:extLst>
          </p:cNvPr>
          <p:cNvSpPr txBox="1"/>
          <p:nvPr/>
        </p:nvSpPr>
        <p:spPr>
          <a:xfrm>
            <a:off x="20116523" y="4524463"/>
            <a:ext cx="1461769" cy="346440"/>
          </a:xfrm>
          <a:prstGeom prst="rect">
            <a:avLst/>
          </a:prstGeom>
          <a:noFill/>
          <a:ln>
            <a:noFill/>
          </a:ln>
        </p:spPr>
        <p:txBody>
          <a:bodyPr spcFirstLastPara="1" wrap="square" lIns="0" tIns="33871" rIns="0" bIns="0" anchor="t" anchorCtr="0">
            <a:noAutofit/>
          </a:bodyPr>
          <a:lstStyle/>
          <a:p>
            <a:pPr algn="ctr" defTabSz="2438674">
              <a:buClr>
                <a:srgbClr val="000000"/>
              </a:buClr>
            </a:pPr>
            <a:r>
              <a:rPr lang="es" sz="3200" kern="0">
                <a:solidFill>
                  <a:srgbClr val="FFFFFF"/>
                </a:solidFill>
                <a:latin typeface="Anton"/>
                <a:ea typeface="Anton"/>
                <a:cs typeface="Anton"/>
                <a:sym typeface="Anton"/>
              </a:rPr>
              <a:t>Step 4</a:t>
            </a:r>
            <a:endParaRPr sz="3200" kern="0">
              <a:solidFill>
                <a:srgbClr val="FFFFFF"/>
              </a:solidFill>
              <a:latin typeface="Anton"/>
              <a:ea typeface="Anton"/>
              <a:cs typeface="Anton"/>
              <a:sym typeface="Anton"/>
            </a:endParaRPr>
          </a:p>
        </p:txBody>
      </p:sp>
      <p:sp>
        <p:nvSpPr>
          <p:cNvPr id="14" name="Google Shape;385;p21">
            <a:extLst>
              <a:ext uri="{FF2B5EF4-FFF2-40B4-BE49-F238E27FC236}">
                <a16:creationId xmlns:a16="http://schemas.microsoft.com/office/drawing/2014/main" id="{283A1988-57E3-4316-81D7-4971915170E0}"/>
              </a:ext>
            </a:extLst>
          </p:cNvPr>
          <p:cNvSpPr txBox="1"/>
          <p:nvPr/>
        </p:nvSpPr>
        <p:spPr>
          <a:xfrm>
            <a:off x="17564937" y="7366288"/>
            <a:ext cx="1461769" cy="417648"/>
          </a:xfrm>
          <a:prstGeom prst="rect">
            <a:avLst/>
          </a:prstGeom>
          <a:noFill/>
          <a:ln>
            <a:noFill/>
          </a:ln>
        </p:spPr>
        <p:txBody>
          <a:bodyPr spcFirstLastPara="1" wrap="square" lIns="0" tIns="33871" rIns="0" bIns="0" anchor="t" anchorCtr="0">
            <a:noAutofit/>
          </a:bodyPr>
          <a:lstStyle/>
          <a:p>
            <a:pPr algn="ctr" defTabSz="2438674">
              <a:buClr>
                <a:srgbClr val="000000"/>
              </a:buClr>
            </a:pPr>
            <a:r>
              <a:rPr lang="es" sz="3200" kern="0">
                <a:solidFill>
                  <a:srgbClr val="FFFFFF"/>
                </a:solidFill>
                <a:latin typeface="Anton"/>
                <a:ea typeface="Anton"/>
                <a:cs typeface="Anton"/>
                <a:sym typeface="Anton"/>
              </a:rPr>
              <a:t>Step 3</a:t>
            </a:r>
            <a:endParaRPr sz="3200" kern="0">
              <a:solidFill>
                <a:srgbClr val="FFFFFF"/>
              </a:solidFill>
              <a:latin typeface="Anton"/>
              <a:ea typeface="Anton"/>
              <a:cs typeface="Anton"/>
              <a:sym typeface="Anton"/>
            </a:endParaRPr>
          </a:p>
        </p:txBody>
      </p:sp>
      <p:sp>
        <p:nvSpPr>
          <p:cNvPr id="15" name="Google Shape;386;p21">
            <a:extLst>
              <a:ext uri="{FF2B5EF4-FFF2-40B4-BE49-F238E27FC236}">
                <a16:creationId xmlns:a16="http://schemas.microsoft.com/office/drawing/2014/main" id="{D1A4C9A7-D551-459C-A8C0-533C3DE8E02C}"/>
              </a:ext>
            </a:extLst>
          </p:cNvPr>
          <p:cNvSpPr txBox="1"/>
          <p:nvPr/>
        </p:nvSpPr>
        <p:spPr>
          <a:xfrm>
            <a:off x="20205325" y="6855194"/>
            <a:ext cx="3635796" cy="1745730"/>
          </a:xfrm>
          <a:prstGeom prst="rect">
            <a:avLst/>
          </a:prstGeom>
          <a:noFill/>
          <a:ln>
            <a:noFill/>
          </a:ln>
        </p:spPr>
        <p:txBody>
          <a:bodyPr spcFirstLastPara="1" wrap="square" lIns="243828" tIns="243828" rIns="243828" bIns="243828" anchor="t" anchorCtr="0">
            <a:noAutofit/>
          </a:bodyPr>
          <a:lstStyle/>
          <a:p>
            <a:pPr defTabSz="2438674">
              <a:spcAft>
                <a:spcPts val="4267"/>
              </a:spcAft>
              <a:buClr>
                <a:srgbClr val="000000"/>
              </a:buClr>
            </a:pPr>
            <a:r>
              <a:rPr lang="en-US" sz="2667" kern="0" dirty="0">
                <a:solidFill>
                  <a:prstClr val="white"/>
                </a:solidFill>
                <a:latin typeface="Barlow Semi Condensed Light"/>
                <a:ea typeface="Barlow Semi Condensed Light"/>
                <a:cs typeface="Barlow Semi Condensed Light"/>
                <a:sym typeface="Barlow Semi Condensed Light"/>
              </a:rPr>
              <a:t>Lorem Ipsum is simply dummy text of the printing and typesetting industry</a:t>
            </a:r>
            <a:endParaRPr sz="2667" kern="0" dirty="0">
              <a:solidFill>
                <a:prstClr val="white"/>
              </a:solidFill>
              <a:latin typeface="Barlow Semi Condensed Light"/>
              <a:ea typeface="Barlow Semi Condensed Light"/>
              <a:cs typeface="Barlow Semi Condensed Light"/>
              <a:sym typeface="Barlow Semi Condensed Light"/>
            </a:endParaRPr>
          </a:p>
        </p:txBody>
      </p:sp>
      <p:sp>
        <p:nvSpPr>
          <p:cNvPr id="16" name="Google Shape;387;p21">
            <a:extLst>
              <a:ext uri="{FF2B5EF4-FFF2-40B4-BE49-F238E27FC236}">
                <a16:creationId xmlns:a16="http://schemas.microsoft.com/office/drawing/2014/main" id="{B20B7343-BA57-4FDE-B17A-515F57E808B2}"/>
              </a:ext>
            </a:extLst>
          </p:cNvPr>
          <p:cNvSpPr txBox="1"/>
          <p:nvPr/>
        </p:nvSpPr>
        <p:spPr>
          <a:xfrm>
            <a:off x="8882471" y="9373685"/>
            <a:ext cx="3687627" cy="1532977"/>
          </a:xfrm>
          <a:prstGeom prst="rect">
            <a:avLst/>
          </a:prstGeom>
          <a:noFill/>
          <a:ln>
            <a:noFill/>
          </a:ln>
        </p:spPr>
        <p:txBody>
          <a:bodyPr spcFirstLastPara="1" wrap="square" lIns="243828" tIns="243828" rIns="243828" bIns="243828" anchor="t" anchorCtr="0">
            <a:noAutofit/>
          </a:bodyPr>
          <a:lstStyle/>
          <a:p>
            <a:pPr algn="ctr" defTabSz="2438674">
              <a:spcAft>
                <a:spcPts val="4267"/>
              </a:spcAft>
              <a:buClr>
                <a:srgbClr val="000000"/>
              </a:buClr>
            </a:pPr>
            <a:r>
              <a:rPr lang="es" sz="2667" kern="0" dirty="0">
                <a:solidFill>
                  <a:prstClr val="white"/>
                </a:solidFill>
                <a:latin typeface="Barlow Semi Condensed Light"/>
                <a:ea typeface="Barlow Semi Condensed Light"/>
                <a:cs typeface="Barlow Semi Condensed Light"/>
                <a:sym typeface="Barlow Semi Condensed Light"/>
              </a:rPr>
              <a:t>Neptune is the farthest planet from the Sun</a:t>
            </a:r>
            <a:endParaRPr sz="2667" kern="0" dirty="0">
              <a:solidFill>
                <a:prstClr val="white"/>
              </a:solidFill>
              <a:latin typeface="Barlow Semi Condensed Light"/>
              <a:ea typeface="Barlow Semi Condensed Light"/>
              <a:cs typeface="Barlow Semi Condensed Light"/>
              <a:sym typeface="Barlow Semi Condensed Light"/>
            </a:endParaRPr>
          </a:p>
        </p:txBody>
      </p:sp>
      <p:grpSp>
        <p:nvGrpSpPr>
          <p:cNvPr id="17" name="Google Shape;388;p21">
            <a:extLst>
              <a:ext uri="{FF2B5EF4-FFF2-40B4-BE49-F238E27FC236}">
                <a16:creationId xmlns:a16="http://schemas.microsoft.com/office/drawing/2014/main" id="{CAA712C4-A9BE-4235-9EBA-4BA49DABEE9F}"/>
              </a:ext>
            </a:extLst>
          </p:cNvPr>
          <p:cNvGrpSpPr/>
          <p:nvPr/>
        </p:nvGrpSpPr>
        <p:grpSpPr>
          <a:xfrm>
            <a:off x="-697083" y="7366288"/>
            <a:ext cx="7782402" cy="7278029"/>
            <a:chOff x="-274600" y="3234148"/>
            <a:chExt cx="2661980" cy="2489459"/>
          </a:xfrm>
        </p:grpSpPr>
        <p:sp>
          <p:nvSpPr>
            <p:cNvPr id="18" name="Google Shape;389;p21">
              <a:extLst>
                <a:ext uri="{FF2B5EF4-FFF2-40B4-BE49-F238E27FC236}">
                  <a16:creationId xmlns:a16="http://schemas.microsoft.com/office/drawing/2014/main" id="{3C993EF3-F26D-4D55-8592-F7958AB142B0}"/>
                </a:ext>
              </a:extLst>
            </p:cNvPr>
            <p:cNvSpPr/>
            <p:nvPr/>
          </p:nvSpPr>
          <p:spPr>
            <a:xfrm>
              <a:off x="-54387" y="4991888"/>
              <a:ext cx="459462" cy="498612"/>
            </a:xfrm>
            <a:custGeom>
              <a:avLst/>
              <a:gdLst/>
              <a:ahLst/>
              <a:cxnLst/>
              <a:rect l="l" t="t" r="r" b="b"/>
              <a:pathLst>
                <a:path w="5915" h="6419" extrusionOk="0">
                  <a:moveTo>
                    <a:pt x="1015" y="0"/>
                  </a:moveTo>
                  <a:lnTo>
                    <a:pt x="190" y="5099"/>
                  </a:lnTo>
                  <a:cubicBezTo>
                    <a:pt x="1" y="5794"/>
                    <a:pt x="645" y="6418"/>
                    <a:pt x="1346" y="6418"/>
                  </a:cubicBezTo>
                  <a:cubicBezTo>
                    <a:pt x="1477" y="6418"/>
                    <a:pt x="1610" y="6396"/>
                    <a:pt x="1740" y="6349"/>
                  </a:cubicBezTo>
                  <a:lnTo>
                    <a:pt x="5914" y="2700"/>
                  </a:lnTo>
                  <a:lnTo>
                    <a:pt x="1015" y="0"/>
                  </a:ln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390;p21">
              <a:extLst>
                <a:ext uri="{FF2B5EF4-FFF2-40B4-BE49-F238E27FC236}">
                  <a16:creationId xmlns:a16="http://schemas.microsoft.com/office/drawing/2014/main" id="{E78FD2A6-080A-426B-9E36-CBAB017FDD24}"/>
                </a:ext>
              </a:extLst>
            </p:cNvPr>
            <p:cNvSpPr/>
            <p:nvPr/>
          </p:nvSpPr>
          <p:spPr>
            <a:xfrm>
              <a:off x="1562139" y="5112286"/>
              <a:ext cx="419458" cy="473444"/>
            </a:xfrm>
            <a:custGeom>
              <a:avLst/>
              <a:gdLst/>
              <a:ahLst/>
              <a:cxnLst/>
              <a:rect l="l" t="t" r="r" b="b"/>
              <a:pathLst>
                <a:path w="5400" h="6095" extrusionOk="0">
                  <a:moveTo>
                    <a:pt x="5400" y="0"/>
                  </a:moveTo>
                  <a:lnTo>
                    <a:pt x="1" y="1250"/>
                  </a:lnTo>
                  <a:lnTo>
                    <a:pt x="2700" y="5524"/>
                  </a:lnTo>
                  <a:cubicBezTo>
                    <a:pt x="2947" y="5912"/>
                    <a:pt x="3331" y="6095"/>
                    <a:pt x="3711" y="6095"/>
                  </a:cubicBezTo>
                  <a:cubicBezTo>
                    <a:pt x="4140" y="6095"/>
                    <a:pt x="4563" y="5861"/>
                    <a:pt x="4775" y="5424"/>
                  </a:cubicBezTo>
                  <a:lnTo>
                    <a:pt x="5400" y="0"/>
                  </a:ln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391;p21">
              <a:extLst>
                <a:ext uri="{FF2B5EF4-FFF2-40B4-BE49-F238E27FC236}">
                  <a16:creationId xmlns:a16="http://schemas.microsoft.com/office/drawing/2014/main" id="{42A391D5-7B6E-4AEF-906A-FAB2D7CD8817}"/>
                </a:ext>
              </a:extLst>
            </p:cNvPr>
            <p:cNvSpPr/>
            <p:nvPr/>
          </p:nvSpPr>
          <p:spPr>
            <a:xfrm>
              <a:off x="1554372" y="3330001"/>
              <a:ext cx="549568" cy="606584"/>
            </a:xfrm>
            <a:custGeom>
              <a:avLst/>
              <a:gdLst/>
              <a:ahLst/>
              <a:cxnLst/>
              <a:rect l="l" t="t" r="r" b="b"/>
              <a:pathLst>
                <a:path w="7075" h="7809" extrusionOk="0">
                  <a:moveTo>
                    <a:pt x="4912" y="0"/>
                  </a:moveTo>
                  <a:cubicBezTo>
                    <a:pt x="3381" y="0"/>
                    <a:pt x="1448" y="1735"/>
                    <a:pt x="825" y="3174"/>
                  </a:cubicBezTo>
                  <a:cubicBezTo>
                    <a:pt x="1" y="4823"/>
                    <a:pt x="625" y="6798"/>
                    <a:pt x="2075" y="7548"/>
                  </a:cubicBezTo>
                  <a:cubicBezTo>
                    <a:pt x="2455" y="7725"/>
                    <a:pt x="2854" y="7808"/>
                    <a:pt x="3251" y="7808"/>
                  </a:cubicBezTo>
                  <a:cubicBezTo>
                    <a:pt x="4476" y="7808"/>
                    <a:pt x="5683" y="7019"/>
                    <a:pt x="6249" y="5773"/>
                  </a:cubicBezTo>
                  <a:cubicBezTo>
                    <a:pt x="7074" y="4098"/>
                    <a:pt x="7074" y="874"/>
                    <a:pt x="5625" y="149"/>
                  </a:cubicBezTo>
                  <a:cubicBezTo>
                    <a:pt x="5403" y="47"/>
                    <a:pt x="5163" y="0"/>
                    <a:pt x="4912" y="0"/>
                  </a:cubicBez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392;p21">
              <a:extLst>
                <a:ext uri="{FF2B5EF4-FFF2-40B4-BE49-F238E27FC236}">
                  <a16:creationId xmlns:a16="http://schemas.microsoft.com/office/drawing/2014/main" id="{7FF76667-982C-4217-BEB9-F3DAB4DDC6DD}"/>
                </a:ext>
              </a:extLst>
            </p:cNvPr>
            <p:cNvSpPr/>
            <p:nvPr/>
          </p:nvSpPr>
          <p:spPr>
            <a:xfrm>
              <a:off x="1651467" y="3478596"/>
              <a:ext cx="396155" cy="436004"/>
            </a:xfrm>
            <a:custGeom>
              <a:avLst/>
              <a:gdLst/>
              <a:ahLst/>
              <a:cxnLst/>
              <a:rect l="l" t="t" r="r" b="b"/>
              <a:pathLst>
                <a:path w="5100" h="5613" extrusionOk="0">
                  <a:moveTo>
                    <a:pt x="3518" y="0"/>
                  </a:moveTo>
                  <a:cubicBezTo>
                    <a:pt x="2414" y="0"/>
                    <a:pt x="1053" y="1216"/>
                    <a:pt x="625" y="2285"/>
                  </a:cubicBezTo>
                  <a:cubicBezTo>
                    <a:pt x="0" y="3535"/>
                    <a:pt x="400" y="4885"/>
                    <a:pt x="1550" y="5410"/>
                  </a:cubicBezTo>
                  <a:cubicBezTo>
                    <a:pt x="1824" y="5547"/>
                    <a:pt x="2117" y="5612"/>
                    <a:pt x="2413" y="5612"/>
                  </a:cubicBezTo>
                  <a:cubicBezTo>
                    <a:pt x="3254" y="5612"/>
                    <a:pt x="4112" y="5084"/>
                    <a:pt x="4575" y="4160"/>
                  </a:cubicBezTo>
                  <a:cubicBezTo>
                    <a:pt x="5099" y="2910"/>
                    <a:pt x="5099" y="636"/>
                    <a:pt x="4050" y="111"/>
                  </a:cubicBezTo>
                  <a:cubicBezTo>
                    <a:pt x="3884" y="35"/>
                    <a:pt x="3705" y="0"/>
                    <a:pt x="3518" y="0"/>
                  </a:cubicBezTo>
                  <a:close/>
                </a:path>
              </a:pathLst>
            </a:custGeom>
            <a:solidFill>
              <a:srgbClr val="FFA5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393;p21">
              <a:extLst>
                <a:ext uri="{FF2B5EF4-FFF2-40B4-BE49-F238E27FC236}">
                  <a16:creationId xmlns:a16="http://schemas.microsoft.com/office/drawing/2014/main" id="{7118A2FC-9B20-4769-84F3-3935CDD12039}"/>
                </a:ext>
              </a:extLst>
            </p:cNvPr>
            <p:cNvSpPr/>
            <p:nvPr/>
          </p:nvSpPr>
          <p:spPr>
            <a:xfrm>
              <a:off x="-274600" y="3479372"/>
              <a:ext cx="2508673" cy="2054337"/>
            </a:xfrm>
            <a:custGeom>
              <a:avLst/>
              <a:gdLst/>
              <a:ahLst/>
              <a:cxnLst/>
              <a:rect l="l" t="t" r="r" b="b"/>
              <a:pathLst>
                <a:path w="32296" h="26447" extrusionOk="0">
                  <a:moveTo>
                    <a:pt x="16148" y="1"/>
                  </a:moveTo>
                  <a:cubicBezTo>
                    <a:pt x="7174" y="1"/>
                    <a:pt x="1" y="5925"/>
                    <a:pt x="1" y="13223"/>
                  </a:cubicBezTo>
                  <a:cubicBezTo>
                    <a:pt x="1" y="20497"/>
                    <a:pt x="7174" y="26446"/>
                    <a:pt x="16148" y="26446"/>
                  </a:cubicBezTo>
                  <a:cubicBezTo>
                    <a:pt x="25096" y="26446"/>
                    <a:pt x="32295" y="20497"/>
                    <a:pt x="32295" y="13223"/>
                  </a:cubicBezTo>
                  <a:cubicBezTo>
                    <a:pt x="32295" y="5925"/>
                    <a:pt x="25096" y="1"/>
                    <a:pt x="16148"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394;p21">
              <a:extLst>
                <a:ext uri="{FF2B5EF4-FFF2-40B4-BE49-F238E27FC236}">
                  <a16:creationId xmlns:a16="http://schemas.microsoft.com/office/drawing/2014/main" id="{EDC1BC46-B1F4-4AFC-B9C7-D5D785BB2BEA}"/>
                </a:ext>
              </a:extLst>
            </p:cNvPr>
            <p:cNvSpPr/>
            <p:nvPr/>
          </p:nvSpPr>
          <p:spPr>
            <a:xfrm>
              <a:off x="1480579" y="4077403"/>
              <a:ext cx="145723" cy="242742"/>
            </a:xfrm>
            <a:custGeom>
              <a:avLst/>
              <a:gdLst/>
              <a:ahLst/>
              <a:cxnLst/>
              <a:rect l="l" t="t" r="r" b="b"/>
              <a:pathLst>
                <a:path w="1876" h="3125" extrusionOk="0">
                  <a:moveTo>
                    <a:pt x="951" y="0"/>
                  </a:moveTo>
                  <a:cubicBezTo>
                    <a:pt x="426" y="0"/>
                    <a:pt x="1" y="625"/>
                    <a:pt x="1" y="1550"/>
                  </a:cubicBezTo>
                  <a:cubicBezTo>
                    <a:pt x="1" y="2400"/>
                    <a:pt x="426" y="3125"/>
                    <a:pt x="951" y="3125"/>
                  </a:cubicBezTo>
                  <a:cubicBezTo>
                    <a:pt x="1450" y="3125"/>
                    <a:pt x="1875" y="2400"/>
                    <a:pt x="1875" y="1550"/>
                  </a:cubicBezTo>
                  <a:cubicBezTo>
                    <a:pt x="1875" y="625"/>
                    <a:pt x="1450" y="0"/>
                    <a:pt x="951" y="0"/>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395;p21">
              <a:extLst>
                <a:ext uri="{FF2B5EF4-FFF2-40B4-BE49-F238E27FC236}">
                  <a16:creationId xmlns:a16="http://schemas.microsoft.com/office/drawing/2014/main" id="{5ECF666E-7FF1-4043-A543-8EFB17E142A3}"/>
                </a:ext>
              </a:extLst>
            </p:cNvPr>
            <p:cNvSpPr/>
            <p:nvPr/>
          </p:nvSpPr>
          <p:spPr>
            <a:xfrm>
              <a:off x="1991225" y="4085171"/>
              <a:ext cx="128246" cy="219439"/>
            </a:xfrm>
            <a:custGeom>
              <a:avLst/>
              <a:gdLst/>
              <a:ahLst/>
              <a:cxnLst/>
              <a:rect l="l" t="t" r="r" b="b"/>
              <a:pathLst>
                <a:path w="1651" h="2825" extrusionOk="0">
                  <a:moveTo>
                    <a:pt x="825" y="0"/>
                  </a:moveTo>
                  <a:cubicBezTo>
                    <a:pt x="401" y="0"/>
                    <a:pt x="1" y="625"/>
                    <a:pt x="1" y="1450"/>
                  </a:cubicBezTo>
                  <a:cubicBezTo>
                    <a:pt x="1" y="2200"/>
                    <a:pt x="401" y="2825"/>
                    <a:pt x="825" y="2825"/>
                  </a:cubicBezTo>
                  <a:cubicBezTo>
                    <a:pt x="1350" y="2825"/>
                    <a:pt x="1650" y="2200"/>
                    <a:pt x="1650" y="1450"/>
                  </a:cubicBezTo>
                  <a:cubicBezTo>
                    <a:pt x="1650" y="625"/>
                    <a:pt x="1350" y="0"/>
                    <a:pt x="825" y="0"/>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396;p21">
              <a:extLst>
                <a:ext uri="{FF2B5EF4-FFF2-40B4-BE49-F238E27FC236}">
                  <a16:creationId xmlns:a16="http://schemas.microsoft.com/office/drawing/2014/main" id="{9036DE0D-7A27-460B-B11A-2DFDC0734F6C}"/>
                </a:ext>
              </a:extLst>
            </p:cNvPr>
            <p:cNvSpPr/>
            <p:nvPr/>
          </p:nvSpPr>
          <p:spPr>
            <a:xfrm>
              <a:off x="1845581" y="4391915"/>
              <a:ext cx="339917" cy="615594"/>
            </a:xfrm>
            <a:custGeom>
              <a:avLst/>
              <a:gdLst/>
              <a:ahLst/>
              <a:cxnLst/>
              <a:rect l="l" t="t" r="r" b="b"/>
              <a:pathLst>
                <a:path w="4376" h="7925" extrusionOk="0">
                  <a:moveTo>
                    <a:pt x="3950" y="1"/>
                  </a:moveTo>
                  <a:cubicBezTo>
                    <a:pt x="1751" y="1"/>
                    <a:pt x="1" y="1775"/>
                    <a:pt x="1" y="3975"/>
                  </a:cubicBezTo>
                  <a:cubicBezTo>
                    <a:pt x="1" y="6150"/>
                    <a:pt x="1751" y="7924"/>
                    <a:pt x="3950" y="7924"/>
                  </a:cubicBezTo>
                  <a:lnTo>
                    <a:pt x="4375" y="7924"/>
                  </a:lnTo>
                  <a:lnTo>
                    <a:pt x="4375" y="1"/>
                  </a:ln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397;p21">
              <a:extLst>
                <a:ext uri="{FF2B5EF4-FFF2-40B4-BE49-F238E27FC236}">
                  <a16:creationId xmlns:a16="http://schemas.microsoft.com/office/drawing/2014/main" id="{710A137A-CCEC-4CED-9DBD-6FAFB861D52E}"/>
                </a:ext>
              </a:extLst>
            </p:cNvPr>
            <p:cNvSpPr/>
            <p:nvPr/>
          </p:nvSpPr>
          <p:spPr>
            <a:xfrm>
              <a:off x="1973747" y="4391915"/>
              <a:ext cx="413633" cy="615594"/>
            </a:xfrm>
            <a:custGeom>
              <a:avLst/>
              <a:gdLst/>
              <a:ahLst/>
              <a:cxnLst/>
              <a:rect l="l" t="t" r="r" b="b"/>
              <a:pathLst>
                <a:path w="5325" h="7925" extrusionOk="0">
                  <a:moveTo>
                    <a:pt x="2725" y="1"/>
                  </a:moveTo>
                  <a:cubicBezTo>
                    <a:pt x="1250" y="1"/>
                    <a:pt x="1" y="1775"/>
                    <a:pt x="1" y="3975"/>
                  </a:cubicBezTo>
                  <a:cubicBezTo>
                    <a:pt x="1" y="6150"/>
                    <a:pt x="1250" y="7924"/>
                    <a:pt x="2725" y="7924"/>
                  </a:cubicBezTo>
                  <a:cubicBezTo>
                    <a:pt x="4175" y="7924"/>
                    <a:pt x="5325" y="6150"/>
                    <a:pt x="5325" y="3975"/>
                  </a:cubicBezTo>
                  <a:cubicBezTo>
                    <a:pt x="5325" y="1775"/>
                    <a:pt x="4175" y="1"/>
                    <a:pt x="2725" y="1"/>
                  </a:cubicBezTo>
                  <a:close/>
                </a:path>
              </a:pathLst>
            </a:custGeom>
            <a:solidFill>
              <a:srgbClr val="FFD9D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398;p21">
              <a:extLst>
                <a:ext uri="{FF2B5EF4-FFF2-40B4-BE49-F238E27FC236}">
                  <a16:creationId xmlns:a16="http://schemas.microsoft.com/office/drawing/2014/main" id="{8B6BD909-65A4-4B3E-AC5B-B3BB7BB910C9}"/>
                </a:ext>
              </a:extLst>
            </p:cNvPr>
            <p:cNvSpPr/>
            <p:nvPr/>
          </p:nvSpPr>
          <p:spPr>
            <a:xfrm>
              <a:off x="2078611" y="4626886"/>
              <a:ext cx="66104" cy="145645"/>
            </a:xfrm>
            <a:custGeom>
              <a:avLst/>
              <a:gdLst/>
              <a:ahLst/>
              <a:cxnLst/>
              <a:rect l="l" t="t" r="r" b="b"/>
              <a:pathLst>
                <a:path w="851" h="1875" extrusionOk="0">
                  <a:moveTo>
                    <a:pt x="425" y="0"/>
                  </a:moveTo>
                  <a:cubicBezTo>
                    <a:pt x="225" y="0"/>
                    <a:pt x="0" y="425"/>
                    <a:pt x="0" y="950"/>
                  </a:cubicBezTo>
                  <a:cubicBezTo>
                    <a:pt x="0" y="1475"/>
                    <a:pt x="225" y="1875"/>
                    <a:pt x="425" y="1875"/>
                  </a:cubicBezTo>
                  <a:cubicBezTo>
                    <a:pt x="750" y="1875"/>
                    <a:pt x="850" y="1475"/>
                    <a:pt x="850" y="950"/>
                  </a:cubicBezTo>
                  <a:cubicBezTo>
                    <a:pt x="850" y="425"/>
                    <a:pt x="750" y="0"/>
                    <a:pt x="425" y="0"/>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399;p21">
              <a:extLst>
                <a:ext uri="{FF2B5EF4-FFF2-40B4-BE49-F238E27FC236}">
                  <a16:creationId xmlns:a16="http://schemas.microsoft.com/office/drawing/2014/main" id="{45DA5E5E-3E82-4FE4-9FB6-A1D16315D1BE}"/>
                </a:ext>
              </a:extLst>
            </p:cNvPr>
            <p:cNvSpPr/>
            <p:nvPr/>
          </p:nvSpPr>
          <p:spPr>
            <a:xfrm>
              <a:off x="1148590" y="5242317"/>
              <a:ext cx="559278" cy="481290"/>
            </a:xfrm>
            <a:custGeom>
              <a:avLst/>
              <a:gdLst/>
              <a:ahLst/>
              <a:cxnLst/>
              <a:rect l="l" t="t" r="r" b="b"/>
              <a:pathLst>
                <a:path w="7200" h="6196" extrusionOk="0">
                  <a:moveTo>
                    <a:pt x="7199" y="1"/>
                  </a:moveTo>
                  <a:lnTo>
                    <a:pt x="0" y="1251"/>
                  </a:lnTo>
                  <a:lnTo>
                    <a:pt x="2725" y="5625"/>
                  </a:lnTo>
                  <a:cubicBezTo>
                    <a:pt x="2960" y="6012"/>
                    <a:pt x="3338" y="6196"/>
                    <a:pt x="3717" y="6196"/>
                  </a:cubicBezTo>
                  <a:cubicBezTo>
                    <a:pt x="4145" y="6196"/>
                    <a:pt x="4574" y="5962"/>
                    <a:pt x="4800" y="5525"/>
                  </a:cubicBezTo>
                  <a:lnTo>
                    <a:pt x="7199" y="1"/>
                  </a:ln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400;p21">
              <a:extLst>
                <a:ext uri="{FF2B5EF4-FFF2-40B4-BE49-F238E27FC236}">
                  <a16:creationId xmlns:a16="http://schemas.microsoft.com/office/drawing/2014/main" id="{A25C0D49-9B29-4712-A2B9-8736475BCE5E}"/>
                </a:ext>
              </a:extLst>
            </p:cNvPr>
            <p:cNvSpPr/>
            <p:nvPr/>
          </p:nvSpPr>
          <p:spPr>
            <a:xfrm>
              <a:off x="154485" y="5226782"/>
              <a:ext cx="557336" cy="461948"/>
            </a:xfrm>
            <a:custGeom>
              <a:avLst/>
              <a:gdLst/>
              <a:ahLst/>
              <a:cxnLst/>
              <a:rect l="l" t="t" r="r" b="b"/>
              <a:pathLst>
                <a:path w="7175" h="5947" extrusionOk="0">
                  <a:moveTo>
                    <a:pt x="1" y="1"/>
                  </a:moveTo>
                  <a:lnTo>
                    <a:pt x="1026" y="5000"/>
                  </a:lnTo>
                  <a:cubicBezTo>
                    <a:pt x="1171" y="5599"/>
                    <a:pt x="1706" y="5947"/>
                    <a:pt x="2234" y="5947"/>
                  </a:cubicBezTo>
                  <a:cubicBezTo>
                    <a:pt x="2521" y="5947"/>
                    <a:pt x="2805" y="5845"/>
                    <a:pt x="3025" y="5625"/>
                  </a:cubicBezTo>
                  <a:lnTo>
                    <a:pt x="7174" y="1351"/>
                  </a:lnTo>
                  <a:lnTo>
                    <a:pt x="1" y="1"/>
                  </a:ln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401;p21">
              <a:extLst>
                <a:ext uri="{FF2B5EF4-FFF2-40B4-BE49-F238E27FC236}">
                  <a16:creationId xmlns:a16="http://schemas.microsoft.com/office/drawing/2014/main" id="{34D4748B-DC6E-4B5F-8C98-882BAC95B838}"/>
                </a:ext>
              </a:extLst>
            </p:cNvPr>
            <p:cNvSpPr/>
            <p:nvPr/>
          </p:nvSpPr>
          <p:spPr>
            <a:xfrm>
              <a:off x="1010714" y="3304756"/>
              <a:ext cx="582581" cy="631673"/>
            </a:xfrm>
            <a:custGeom>
              <a:avLst/>
              <a:gdLst/>
              <a:ahLst/>
              <a:cxnLst/>
              <a:rect l="l" t="t" r="r" b="b"/>
              <a:pathLst>
                <a:path w="7500" h="8132" extrusionOk="0">
                  <a:moveTo>
                    <a:pt x="2391" y="1"/>
                  </a:moveTo>
                  <a:cubicBezTo>
                    <a:pt x="2138" y="1"/>
                    <a:pt x="1897" y="47"/>
                    <a:pt x="1676" y="149"/>
                  </a:cubicBezTo>
                  <a:cubicBezTo>
                    <a:pt x="1" y="874"/>
                    <a:pt x="1" y="4223"/>
                    <a:pt x="851" y="5998"/>
                  </a:cubicBezTo>
                  <a:cubicBezTo>
                    <a:pt x="1475" y="7323"/>
                    <a:pt x="2759" y="8132"/>
                    <a:pt x="4073" y="8132"/>
                  </a:cubicBezTo>
                  <a:cubicBezTo>
                    <a:pt x="4494" y="8132"/>
                    <a:pt x="4918" y="8049"/>
                    <a:pt x="5325" y="7873"/>
                  </a:cubicBezTo>
                  <a:cubicBezTo>
                    <a:pt x="6875" y="7123"/>
                    <a:pt x="7499" y="5048"/>
                    <a:pt x="6675" y="3274"/>
                  </a:cubicBezTo>
                  <a:cubicBezTo>
                    <a:pt x="5966" y="1748"/>
                    <a:pt x="3945" y="1"/>
                    <a:pt x="2391" y="1"/>
                  </a:cubicBez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402;p21">
              <a:extLst>
                <a:ext uri="{FF2B5EF4-FFF2-40B4-BE49-F238E27FC236}">
                  <a16:creationId xmlns:a16="http://schemas.microsoft.com/office/drawing/2014/main" id="{D14D491E-165F-404A-8A5D-C0F82DEF6F19}"/>
                </a:ext>
              </a:extLst>
            </p:cNvPr>
            <p:cNvSpPr/>
            <p:nvPr/>
          </p:nvSpPr>
          <p:spPr>
            <a:xfrm>
              <a:off x="1068971" y="3453894"/>
              <a:ext cx="419458" cy="463890"/>
            </a:xfrm>
            <a:custGeom>
              <a:avLst/>
              <a:gdLst/>
              <a:ahLst/>
              <a:cxnLst/>
              <a:rect l="l" t="t" r="r" b="b"/>
              <a:pathLst>
                <a:path w="5400" h="5972" extrusionOk="0">
                  <a:moveTo>
                    <a:pt x="1626" y="0"/>
                  </a:moveTo>
                  <a:cubicBezTo>
                    <a:pt x="1449" y="0"/>
                    <a:pt x="1281" y="33"/>
                    <a:pt x="1125" y="104"/>
                  </a:cubicBezTo>
                  <a:cubicBezTo>
                    <a:pt x="1" y="729"/>
                    <a:pt x="1" y="3128"/>
                    <a:pt x="626" y="4378"/>
                  </a:cubicBezTo>
                  <a:cubicBezTo>
                    <a:pt x="1085" y="5371"/>
                    <a:pt x="1990" y="5971"/>
                    <a:pt x="2895" y="5971"/>
                  </a:cubicBezTo>
                  <a:cubicBezTo>
                    <a:pt x="3220" y="5971"/>
                    <a:pt x="3546" y="5893"/>
                    <a:pt x="3850" y="5728"/>
                  </a:cubicBezTo>
                  <a:cubicBezTo>
                    <a:pt x="5000" y="5203"/>
                    <a:pt x="5400" y="3753"/>
                    <a:pt x="4775" y="2503"/>
                  </a:cubicBezTo>
                  <a:cubicBezTo>
                    <a:pt x="4234" y="1336"/>
                    <a:pt x="2759" y="0"/>
                    <a:pt x="1626" y="0"/>
                  </a:cubicBezTo>
                  <a:close/>
                </a:path>
              </a:pathLst>
            </a:custGeom>
            <a:solidFill>
              <a:srgbClr val="FFA5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403;p21">
              <a:extLst>
                <a:ext uri="{FF2B5EF4-FFF2-40B4-BE49-F238E27FC236}">
                  <a16:creationId xmlns:a16="http://schemas.microsoft.com/office/drawing/2014/main" id="{736972E6-8425-4B35-950F-582C85D5B156}"/>
                </a:ext>
              </a:extLst>
            </p:cNvPr>
            <p:cNvSpPr/>
            <p:nvPr/>
          </p:nvSpPr>
          <p:spPr>
            <a:xfrm>
              <a:off x="412760" y="3349342"/>
              <a:ext cx="48626" cy="153413"/>
            </a:xfrm>
            <a:custGeom>
              <a:avLst/>
              <a:gdLst/>
              <a:ahLst/>
              <a:cxnLst/>
              <a:rect l="l" t="t" r="r" b="b"/>
              <a:pathLst>
                <a:path w="626" h="1975" extrusionOk="0">
                  <a:moveTo>
                    <a:pt x="425" y="0"/>
                  </a:moveTo>
                  <a:cubicBezTo>
                    <a:pt x="100" y="425"/>
                    <a:pt x="0" y="925"/>
                    <a:pt x="0" y="1550"/>
                  </a:cubicBezTo>
                  <a:lnTo>
                    <a:pt x="100" y="1975"/>
                  </a:lnTo>
                  <a:lnTo>
                    <a:pt x="625" y="1875"/>
                  </a:lnTo>
                  <a:lnTo>
                    <a:pt x="425" y="0"/>
                  </a:lnTo>
                  <a:close/>
                </a:path>
              </a:pathLst>
            </a:custGeom>
            <a:solidFill>
              <a:srgbClr val="CE832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404;p21">
              <a:extLst>
                <a:ext uri="{FF2B5EF4-FFF2-40B4-BE49-F238E27FC236}">
                  <a16:creationId xmlns:a16="http://schemas.microsoft.com/office/drawing/2014/main" id="{29A42C7D-B909-4F4C-ACB2-C2EE9E844560}"/>
                </a:ext>
              </a:extLst>
            </p:cNvPr>
            <p:cNvSpPr/>
            <p:nvPr/>
          </p:nvSpPr>
          <p:spPr>
            <a:xfrm>
              <a:off x="445772" y="3234148"/>
              <a:ext cx="429168" cy="260841"/>
            </a:xfrm>
            <a:custGeom>
              <a:avLst/>
              <a:gdLst/>
              <a:ahLst/>
              <a:cxnLst/>
              <a:rect l="l" t="t" r="r" b="b"/>
              <a:pathLst>
                <a:path w="5525" h="3358" extrusionOk="0">
                  <a:moveTo>
                    <a:pt x="2662" y="0"/>
                  </a:moveTo>
                  <a:cubicBezTo>
                    <a:pt x="2503" y="0"/>
                    <a:pt x="2340" y="11"/>
                    <a:pt x="2175" y="33"/>
                  </a:cubicBezTo>
                  <a:cubicBezTo>
                    <a:pt x="1250" y="133"/>
                    <a:pt x="400" y="658"/>
                    <a:pt x="0" y="1483"/>
                  </a:cubicBezTo>
                  <a:lnTo>
                    <a:pt x="200" y="3358"/>
                  </a:lnTo>
                  <a:lnTo>
                    <a:pt x="5524" y="2633"/>
                  </a:lnTo>
                  <a:lnTo>
                    <a:pt x="5524" y="2208"/>
                  </a:lnTo>
                  <a:cubicBezTo>
                    <a:pt x="5321" y="901"/>
                    <a:pt x="4123" y="0"/>
                    <a:pt x="2662" y="0"/>
                  </a:cubicBezTo>
                  <a:close/>
                </a:path>
              </a:pathLst>
            </a:custGeom>
            <a:solidFill>
              <a:srgbClr val="EAA13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405;p21">
              <a:extLst>
                <a:ext uri="{FF2B5EF4-FFF2-40B4-BE49-F238E27FC236}">
                  <a16:creationId xmlns:a16="http://schemas.microsoft.com/office/drawing/2014/main" id="{099F28D1-76CD-403F-B02A-5D0945A5684D}"/>
                </a:ext>
              </a:extLst>
            </p:cNvPr>
            <p:cNvSpPr/>
            <p:nvPr/>
          </p:nvSpPr>
          <p:spPr>
            <a:xfrm>
              <a:off x="453540" y="3282696"/>
              <a:ext cx="436936" cy="309389"/>
            </a:xfrm>
            <a:custGeom>
              <a:avLst/>
              <a:gdLst/>
              <a:ahLst/>
              <a:cxnLst/>
              <a:rect l="l" t="t" r="r" b="b"/>
              <a:pathLst>
                <a:path w="5625" h="3983" extrusionOk="0">
                  <a:moveTo>
                    <a:pt x="2662" y="0"/>
                  </a:moveTo>
                  <a:cubicBezTo>
                    <a:pt x="2503" y="0"/>
                    <a:pt x="2340" y="11"/>
                    <a:pt x="2175" y="33"/>
                  </a:cubicBezTo>
                  <a:cubicBezTo>
                    <a:pt x="1250" y="133"/>
                    <a:pt x="425" y="658"/>
                    <a:pt x="0" y="1383"/>
                  </a:cubicBezTo>
                  <a:lnTo>
                    <a:pt x="5099" y="3983"/>
                  </a:lnTo>
                  <a:cubicBezTo>
                    <a:pt x="5424" y="3458"/>
                    <a:pt x="5624" y="2833"/>
                    <a:pt x="5524" y="2208"/>
                  </a:cubicBezTo>
                  <a:cubicBezTo>
                    <a:pt x="5321" y="901"/>
                    <a:pt x="4123" y="0"/>
                    <a:pt x="2662" y="0"/>
                  </a:cubicBezTo>
                  <a:close/>
                </a:path>
              </a:pathLst>
            </a:custGeom>
            <a:solidFill>
              <a:srgbClr val="FFC98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406;p21">
              <a:extLst>
                <a:ext uri="{FF2B5EF4-FFF2-40B4-BE49-F238E27FC236}">
                  <a16:creationId xmlns:a16="http://schemas.microsoft.com/office/drawing/2014/main" id="{69010BC6-7340-4E93-A894-C92A2CCB7C86}"/>
                </a:ext>
              </a:extLst>
            </p:cNvPr>
            <p:cNvSpPr/>
            <p:nvPr/>
          </p:nvSpPr>
          <p:spPr>
            <a:xfrm>
              <a:off x="412760" y="3390044"/>
              <a:ext cx="436936" cy="308846"/>
            </a:xfrm>
            <a:custGeom>
              <a:avLst/>
              <a:gdLst/>
              <a:ahLst/>
              <a:cxnLst/>
              <a:rect l="l" t="t" r="r" b="b"/>
              <a:pathLst>
                <a:path w="5625" h="3976" extrusionOk="0">
                  <a:moveTo>
                    <a:pt x="525" y="1"/>
                  </a:moveTo>
                  <a:cubicBezTo>
                    <a:pt x="200" y="526"/>
                    <a:pt x="0" y="1026"/>
                    <a:pt x="100" y="1651"/>
                  </a:cubicBezTo>
                  <a:cubicBezTo>
                    <a:pt x="306" y="3002"/>
                    <a:pt x="1540" y="3975"/>
                    <a:pt x="3034" y="3975"/>
                  </a:cubicBezTo>
                  <a:cubicBezTo>
                    <a:pt x="3170" y="3975"/>
                    <a:pt x="3309" y="3967"/>
                    <a:pt x="3450" y="3950"/>
                  </a:cubicBezTo>
                  <a:cubicBezTo>
                    <a:pt x="4374" y="3850"/>
                    <a:pt x="5199" y="3225"/>
                    <a:pt x="5624" y="2601"/>
                  </a:cubicBezTo>
                  <a:lnTo>
                    <a:pt x="525" y="1"/>
                  </a:lnTo>
                  <a:close/>
                </a:path>
              </a:pathLst>
            </a:custGeom>
            <a:solidFill>
              <a:srgbClr val="F4B66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407;p21">
              <a:extLst>
                <a:ext uri="{FF2B5EF4-FFF2-40B4-BE49-F238E27FC236}">
                  <a16:creationId xmlns:a16="http://schemas.microsoft.com/office/drawing/2014/main" id="{850F0BD1-3A8E-4DA9-8413-C4C098154751}"/>
                </a:ext>
              </a:extLst>
            </p:cNvPr>
            <p:cNvSpPr/>
            <p:nvPr/>
          </p:nvSpPr>
          <p:spPr>
            <a:xfrm>
              <a:off x="1100042" y="3777805"/>
              <a:ext cx="502962" cy="262783"/>
            </a:xfrm>
            <a:custGeom>
              <a:avLst/>
              <a:gdLst/>
              <a:ahLst/>
              <a:cxnLst/>
              <a:rect l="l" t="t" r="r" b="b"/>
              <a:pathLst>
                <a:path w="6475" h="3383" extrusionOk="0">
                  <a:moveTo>
                    <a:pt x="4106" y="0"/>
                  </a:moveTo>
                  <a:cubicBezTo>
                    <a:pt x="3765" y="0"/>
                    <a:pt x="3401" y="35"/>
                    <a:pt x="3025" y="108"/>
                  </a:cubicBezTo>
                  <a:cubicBezTo>
                    <a:pt x="1250" y="408"/>
                    <a:pt x="1" y="1358"/>
                    <a:pt x="226" y="2183"/>
                  </a:cubicBezTo>
                  <a:cubicBezTo>
                    <a:pt x="309" y="2973"/>
                    <a:pt x="1396" y="3383"/>
                    <a:pt x="2724" y="3383"/>
                  </a:cubicBezTo>
                  <a:cubicBezTo>
                    <a:pt x="2991" y="3383"/>
                    <a:pt x="3269" y="3366"/>
                    <a:pt x="3550" y="3333"/>
                  </a:cubicBezTo>
                  <a:cubicBezTo>
                    <a:pt x="5225" y="3033"/>
                    <a:pt x="6474" y="1983"/>
                    <a:pt x="6349" y="1158"/>
                  </a:cubicBezTo>
                  <a:cubicBezTo>
                    <a:pt x="6194" y="421"/>
                    <a:pt x="5287" y="0"/>
                    <a:pt x="4106" y="0"/>
                  </a:cubicBezTo>
                  <a:close/>
                </a:path>
              </a:pathLst>
            </a:custGeom>
            <a:solidFill>
              <a:srgbClr val="EF898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408;p21">
              <a:extLst>
                <a:ext uri="{FF2B5EF4-FFF2-40B4-BE49-F238E27FC236}">
                  <a16:creationId xmlns:a16="http://schemas.microsoft.com/office/drawing/2014/main" id="{F90DC8F5-084F-40B7-8C0F-C31130179004}"/>
                </a:ext>
              </a:extLst>
            </p:cNvPr>
            <p:cNvSpPr/>
            <p:nvPr/>
          </p:nvSpPr>
          <p:spPr>
            <a:xfrm>
              <a:off x="-105654" y="4061820"/>
              <a:ext cx="745626" cy="743762"/>
            </a:xfrm>
            <a:custGeom>
              <a:avLst/>
              <a:gdLst/>
              <a:ahLst/>
              <a:cxnLst/>
              <a:rect l="l" t="t" r="r" b="b"/>
              <a:pathLst>
                <a:path w="9599" h="9575" extrusionOk="0">
                  <a:moveTo>
                    <a:pt x="4799" y="1"/>
                  </a:moveTo>
                  <a:cubicBezTo>
                    <a:pt x="2200" y="1"/>
                    <a:pt x="0" y="2076"/>
                    <a:pt x="0" y="4775"/>
                  </a:cubicBezTo>
                  <a:cubicBezTo>
                    <a:pt x="0" y="7400"/>
                    <a:pt x="2200" y="9574"/>
                    <a:pt x="4799" y="9574"/>
                  </a:cubicBezTo>
                  <a:cubicBezTo>
                    <a:pt x="7499" y="9574"/>
                    <a:pt x="9599" y="7400"/>
                    <a:pt x="9599" y="4775"/>
                  </a:cubicBezTo>
                  <a:cubicBezTo>
                    <a:pt x="9599" y="2076"/>
                    <a:pt x="7499" y="1"/>
                    <a:pt x="4799" y="1"/>
                  </a:cubicBezTo>
                  <a:close/>
                </a:path>
              </a:pathLst>
            </a:custGeom>
            <a:solidFill>
              <a:srgbClr val="EA9D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409;p21">
              <a:extLst>
                <a:ext uri="{FF2B5EF4-FFF2-40B4-BE49-F238E27FC236}">
                  <a16:creationId xmlns:a16="http://schemas.microsoft.com/office/drawing/2014/main" id="{53E362C0-1093-4753-846B-85C9118F1CE8}"/>
                </a:ext>
              </a:extLst>
            </p:cNvPr>
            <p:cNvSpPr/>
            <p:nvPr/>
          </p:nvSpPr>
          <p:spPr>
            <a:xfrm>
              <a:off x="428295" y="3564200"/>
              <a:ext cx="607749" cy="390796"/>
            </a:xfrm>
            <a:custGeom>
              <a:avLst/>
              <a:gdLst/>
              <a:ahLst/>
              <a:cxnLst/>
              <a:rect l="l" t="t" r="r" b="b"/>
              <a:pathLst>
                <a:path w="7824" h="5031" extrusionOk="0">
                  <a:moveTo>
                    <a:pt x="6312" y="1"/>
                  </a:moveTo>
                  <a:cubicBezTo>
                    <a:pt x="2893" y="1"/>
                    <a:pt x="0" y="1706"/>
                    <a:pt x="0" y="1706"/>
                  </a:cubicBezTo>
                  <a:lnTo>
                    <a:pt x="425" y="5031"/>
                  </a:lnTo>
                  <a:lnTo>
                    <a:pt x="7824" y="4006"/>
                  </a:lnTo>
                  <a:lnTo>
                    <a:pt x="7099" y="32"/>
                  </a:lnTo>
                  <a:cubicBezTo>
                    <a:pt x="6834" y="10"/>
                    <a:pt x="6572" y="1"/>
                    <a:pt x="6312" y="1"/>
                  </a:cubicBezTo>
                  <a:close/>
                </a:path>
              </a:pathLst>
            </a:custGeom>
            <a:solidFill>
              <a:srgbClr val="EF898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410;p21">
              <a:extLst>
                <a:ext uri="{FF2B5EF4-FFF2-40B4-BE49-F238E27FC236}">
                  <a16:creationId xmlns:a16="http://schemas.microsoft.com/office/drawing/2014/main" id="{8D58B4F0-3272-4A7B-B5C8-FB7C299241E8}"/>
                </a:ext>
              </a:extLst>
            </p:cNvPr>
            <p:cNvSpPr/>
            <p:nvPr/>
          </p:nvSpPr>
          <p:spPr>
            <a:xfrm>
              <a:off x="428295" y="3564350"/>
              <a:ext cx="551433" cy="132595"/>
            </a:xfrm>
            <a:custGeom>
              <a:avLst/>
              <a:gdLst/>
              <a:ahLst/>
              <a:cxnLst/>
              <a:rect l="l" t="t" r="r" b="b"/>
              <a:pathLst>
                <a:path w="7099" h="1707" extrusionOk="0">
                  <a:moveTo>
                    <a:pt x="6312" y="1"/>
                  </a:moveTo>
                  <a:cubicBezTo>
                    <a:pt x="2893" y="1"/>
                    <a:pt x="0" y="1706"/>
                    <a:pt x="0" y="1706"/>
                  </a:cubicBezTo>
                  <a:lnTo>
                    <a:pt x="7099" y="32"/>
                  </a:lnTo>
                  <a:cubicBezTo>
                    <a:pt x="6834" y="10"/>
                    <a:pt x="6572" y="1"/>
                    <a:pt x="6312" y="1"/>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411;p21">
              <a:extLst>
                <a:ext uri="{FF2B5EF4-FFF2-40B4-BE49-F238E27FC236}">
                  <a16:creationId xmlns:a16="http://schemas.microsoft.com/office/drawing/2014/main" id="{19FF1C04-D461-46EA-A535-065DAFEE0853}"/>
                </a:ext>
              </a:extLst>
            </p:cNvPr>
            <p:cNvSpPr/>
            <p:nvPr/>
          </p:nvSpPr>
          <p:spPr>
            <a:xfrm>
              <a:off x="2234086" y="4588211"/>
              <a:ext cx="66104" cy="145645"/>
            </a:xfrm>
            <a:custGeom>
              <a:avLst/>
              <a:gdLst/>
              <a:ahLst/>
              <a:cxnLst/>
              <a:rect l="l" t="t" r="r" b="b"/>
              <a:pathLst>
                <a:path w="851" h="1875" extrusionOk="0">
                  <a:moveTo>
                    <a:pt x="425" y="0"/>
                  </a:moveTo>
                  <a:cubicBezTo>
                    <a:pt x="225" y="0"/>
                    <a:pt x="0" y="425"/>
                    <a:pt x="0" y="950"/>
                  </a:cubicBezTo>
                  <a:cubicBezTo>
                    <a:pt x="0" y="1475"/>
                    <a:pt x="225" y="1875"/>
                    <a:pt x="425" y="1875"/>
                  </a:cubicBezTo>
                  <a:cubicBezTo>
                    <a:pt x="750" y="1875"/>
                    <a:pt x="850" y="1475"/>
                    <a:pt x="850" y="950"/>
                  </a:cubicBezTo>
                  <a:cubicBezTo>
                    <a:pt x="850" y="425"/>
                    <a:pt x="750" y="0"/>
                    <a:pt x="425" y="0"/>
                  </a:cubicBezTo>
                  <a:close/>
                </a:path>
              </a:pathLst>
            </a:custGeom>
            <a:solidFill>
              <a:srgbClr val="123D6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412;p21">
              <a:extLst>
                <a:ext uri="{FF2B5EF4-FFF2-40B4-BE49-F238E27FC236}">
                  <a16:creationId xmlns:a16="http://schemas.microsoft.com/office/drawing/2014/main" id="{4F79B5F9-229A-49BF-BBC2-192F1B7133AA}"/>
                </a:ext>
              </a:extLst>
            </p:cNvPr>
            <p:cNvSpPr/>
            <p:nvPr/>
          </p:nvSpPr>
          <p:spPr>
            <a:xfrm>
              <a:off x="610563" y="4045350"/>
              <a:ext cx="186893" cy="186425"/>
            </a:xfrm>
            <a:custGeom>
              <a:avLst/>
              <a:gdLst/>
              <a:ahLst/>
              <a:cxnLst/>
              <a:rect l="l" t="t" r="r" b="b"/>
              <a:pathLst>
                <a:path w="9599" h="9575" extrusionOk="0">
                  <a:moveTo>
                    <a:pt x="4799" y="1"/>
                  </a:moveTo>
                  <a:cubicBezTo>
                    <a:pt x="2200" y="1"/>
                    <a:pt x="0" y="2076"/>
                    <a:pt x="0" y="4775"/>
                  </a:cubicBezTo>
                  <a:cubicBezTo>
                    <a:pt x="0" y="7400"/>
                    <a:pt x="2200" y="9574"/>
                    <a:pt x="4799" y="9574"/>
                  </a:cubicBezTo>
                  <a:cubicBezTo>
                    <a:pt x="7499" y="9574"/>
                    <a:pt x="9599" y="7400"/>
                    <a:pt x="9599" y="4775"/>
                  </a:cubicBezTo>
                  <a:cubicBezTo>
                    <a:pt x="9599" y="2076"/>
                    <a:pt x="7499" y="1"/>
                    <a:pt x="4799" y="1"/>
                  </a:cubicBezTo>
                  <a:close/>
                </a:path>
              </a:pathLst>
            </a:custGeom>
            <a:solidFill>
              <a:srgbClr val="EA9D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42" name="Google Shape;413;p21">
            <a:extLst>
              <a:ext uri="{FF2B5EF4-FFF2-40B4-BE49-F238E27FC236}">
                <a16:creationId xmlns:a16="http://schemas.microsoft.com/office/drawing/2014/main" id="{E3024302-E45E-445E-8BA9-C8BB7BDB0171}"/>
              </a:ext>
            </a:extLst>
          </p:cNvPr>
          <p:cNvSpPr txBox="1"/>
          <p:nvPr/>
        </p:nvSpPr>
        <p:spPr>
          <a:xfrm>
            <a:off x="14664598" y="4006372"/>
            <a:ext cx="4456648" cy="1159334"/>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667" kern="0" dirty="0">
                <a:solidFill>
                  <a:prstClr val="white"/>
                </a:solidFill>
                <a:latin typeface="Barlow Semi Condensed Light"/>
                <a:ea typeface="Barlow Semi Condensed Light"/>
                <a:cs typeface="Barlow Semi Condensed Light"/>
                <a:sym typeface="Barlow Semi Condensed Light"/>
              </a:rPr>
              <a:t>Lorem Ipsum is simply dummy text of the printing and typesetting industry</a:t>
            </a:r>
            <a:endParaRPr sz="2667" kern="0" dirty="0">
              <a:solidFill>
                <a:prstClr val="white"/>
              </a:solidFill>
              <a:latin typeface="Barlow Semi Condensed Light"/>
              <a:ea typeface="Barlow Semi Condensed Light"/>
              <a:cs typeface="Barlow Semi Condensed Light"/>
              <a:sym typeface="Barlow Semi Condensed Light"/>
            </a:endParaRPr>
          </a:p>
        </p:txBody>
      </p:sp>
      <p:sp>
        <p:nvSpPr>
          <p:cNvPr id="43" name="Google Shape;414;p21">
            <a:extLst>
              <a:ext uri="{FF2B5EF4-FFF2-40B4-BE49-F238E27FC236}">
                <a16:creationId xmlns:a16="http://schemas.microsoft.com/office/drawing/2014/main" id="{70350DD6-3DB7-4560-B771-01C8D4B5C42C}"/>
              </a:ext>
            </a:extLst>
          </p:cNvPr>
          <p:cNvSpPr txBox="1"/>
          <p:nvPr/>
        </p:nvSpPr>
        <p:spPr>
          <a:xfrm>
            <a:off x="12390001" y="7841435"/>
            <a:ext cx="4502921" cy="968735"/>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2667" kern="0" dirty="0">
                <a:solidFill>
                  <a:prstClr val="white"/>
                </a:solidFill>
                <a:latin typeface="Barlow Semi Condensed Light"/>
                <a:ea typeface="Barlow Semi Condensed Light"/>
                <a:cs typeface="Barlow Semi Condensed Light"/>
                <a:sym typeface="Barlow Semi Condensed Light"/>
              </a:rPr>
              <a:t>Venus has a beautiful name, but it’s terribly hot</a:t>
            </a:r>
            <a:endParaRPr sz="2667" kern="0" dirty="0">
              <a:solidFill>
                <a:prstClr val="white"/>
              </a:solidFill>
              <a:latin typeface="Barlow Semi Condensed Light"/>
              <a:ea typeface="Barlow Semi Condensed Light"/>
              <a:cs typeface="Barlow Semi Condensed Light"/>
              <a:sym typeface="Barlow Semi Condensed Light"/>
            </a:endParaRPr>
          </a:p>
        </p:txBody>
      </p:sp>
      <p:sp>
        <p:nvSpPr>
          <p:cNvPr id="44" name="Google Shape;415;p21">
            <a:extLst>
              <a:ext uri="{FF2B5EF4-FFF2-40B4-BE49-F238E27FC236}">
                <a16:creationId xmlns:a16="http://schemas.microsoft.com/office/drawing/2014/main" id="{8A85D30D-33A2-4A5F-8F33-56F1DC90CB27}"/>
              </a:ext>
            </a:extLst>
          </p:cNvPr>
          <p:cNvSpPr txBox="1"/>
          <p:nvPr/>
        </p:nvSpPr>
        <p:spPr>
          <a:xfrm>
            <a:off x="14094940" y="10325483"/>
            <a:ext cx="1461769" cy="454453"/>
          </a:xfrm>
          <a:prstGeom prst="rect">
            <a:avLst/>
          </a:prstGeom>
          <a:noFill/>
          <a:ln>
            <a:noFill/>
          </a:ln>
        </p:spPr>
        <p:txBody>
          <a:bodyPr spcFirstLastPara="1" wrap="square" lIns="0" tIns="33871" rIns="0" bIns="0" anchor="t" anchorCtr="0">
            <a:noAutofit/>
          </a:bodyPr>
          <a:lstStyle/>
          <a:p>
            <a:pPr algn="ctr" defTabSz="2438674">
              <a:buClr>
                <a:srgbClr val="000000"/>
              </a:buClr>
            </a:pPr>
            <a:r>
              <a:rPr lang="es" sz="3200" kern="0" dirty="0">
                <a:solidFill>
                  <a:srgbClr val="FFFFFF"/>
                </a:solidFill>
                <a:latin typeface="Anton"/>
                <a:ea typeface="Anton"/>
                <a:cs typeface="Anton"/>
                <a:sym typeface="Anton"/>
              </a:rPr>
              <a:t>Step 2</a:t>
            </a:r>
            <a:endParaRPr sz="3200" kern="0" dirty="0">
              <a:solidFill>
                <a:srgbClr val="FFFFFF"/>
              </a:solidFill>
              <a:latin typeface="Anton"/>
              <a:ea typeface="Anton"/>
              <a:cs typeface="Anton"/>
              <a:sym typeface="Anton"/>
            </a:endParaRPr>
          </a:p>
        </p:txBody>
      </p:sp>
      <p:sp>
        <p:nvSpPr>
          <p:cNvPr id="45" name="Google Shape;416;p21">
            <a:extLst>
              <a:ext uri="{FF2B5EF4-FFF2-40B4-BE49-F238E27FC236}">
                <a16:creationId xmlns:a16="http://schemas.microsoft.com/office/drawing/2014/main" id="{03D05851-C835-4C4B-9635-1AF05D47DF56}"/>
              </a:ext>
            </a:extLst>
          </p:cNvPr>
          <p:cNvSpPr txBox="1"/>
          <p:nvPr/>
        </p:nvSpPr>
        <p:spPr>
          <a:xfrm>
            <a:off x="10001800" y="7820777"/>
            <a:ext cx="1461769" cy="454453"/>
          </a:xfrm>
          <a:prstGeom prst="rect">
            <a:avLst/>
          </a:prstGeom>
          <a:noFill/>
          <a:ln>
            <a:noFill/>
          </a:ln>
        </p:spPr>
        <p:txBody>
          <a:bodyPr spcFirstLastPara="1" wrap="square" lIns="0" tIns="33871" rIns="0" bIns="0" anchor="t" anchorCtr="0">
            <a:noAutofit/>
          </a:bodyPr>
          <a:lstStyle/>
          <a:p>
            <a:pPr algn="ctr" defTabSz="2438674">
              <a:buClr>
                <a:srgbClr val="000000"/>
              </a:buClr>
            </a:pPr>
            <a:r>
              <a:rPr lang="es" sz="3200" kern="0">
                <a:solidFill>
                  <a:srgbClr val="FFFFFF"/>
                </a:solidFill>
                <a:latin typeface="Anton"/>
                <a:ea typeface="Anton"/>
                <a:cs typeface="Anton"/>
                <a:sym typeface="Anton"/>
              </a:rPr>
              <a:t>Step 1</a:t>
            </a:r>
            <a:endParaRPr sz="3200" kern="0">
              <a:solidFill>
                <a:srgbClr val="FFFFFF"/>
              </a:solidFill>
              <a:latin typeface="Anton"/>
              <a:ea typeface="Anton"/>
              <a:cs typeface="Anton"/>
              <a:sym typeface="Anton"/>
            </a:endParaRPr>
          </a:p>
        </p:txBody>
      </p:sp>
    </p:spTree>
    <p:extLst>
      <p:ext uri="{BB962C8B-B14F-4D97-AF65-F5344CB8AC3E}">
        <p14:creationId xmlns:p14="http://schemas.microsoft.com/office/powerpoint/2010/main" val="127654573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31"/>
          <p:cNvSpPr txBox="1"/>
          <p:nvPr/>
        </p:nvSpPr>
        <p:spPr>
          <a:xfrm>
            <a:off x="5399241" y="3386592"/>
            <a:ext cx="2946741" cy="698481"/>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s" sz="2933" kern="0">
                <a:solidFill>
                  <a:prstClr val="white"/>
                </a:solidFill>
                <a:latin typeface="Archivo Black"/>
                <a:ea typeface="Archivo Black"/>
                <a:cs typeface="Archivo Black"/>
                <a:sym typeface="Archivo Black"/>
              </a:rPr>
              <a:t>GOAL 1</a:t>
            </a:r>
            <a:endParaRPr sz="2933" kern="0">
              <a:solidFill>
                <a:prstClr val="white"/>
              </a:solidFill>
              <a:latin typeface="Archivo Black"/>
              <a:ea typeface="Archivo Black"/>
              <a:cs typeface="Archivo Black"/>
              <a:sym typeface="Archivo Black"/>
            </a:endParaRPr>
          </a:p>
        </p:txBody>
      </p:sp>
      <p:sp>
        <p:nvSpPr>
          <p:cNvPr id="1012" name="Google Shape;1012;p31"/>
          <p:cNvSpPr txBox="1"/>
          <p:nvPr/>
        </p:nvSpPr>
        <p:spPr>
          <a:xfrm>
            <a:off x="3242778" y="6792362"/>
            <a:ext cx="2946741" cy="698481"/>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s" sz="2933" kern="0">
                <a:solidFill>
                  <a:prstClr val="white"/>
                </a:solidFill>
                <a:latin typeface="Archivo Black"/>
                <a:ea typeface="Archivo Black"/>
                <a:cs typeface="Archivo Black"/>
                <a:sym typeface="Archivo Black"/>
              </a:rPr>
              <a:t>GOAL 2</a:t>
            </a:r>
            <a:endParaRPr sz="2933" kern="0">
              <a:solidFill>
                <a:prstClr val="white"/>
              </a:solidFill>
              <a:latin typeface="Archivo Black"/>
              <a:ea typeface="Archivo Black"/>
              <a:cs typeface="Archivo Black"/>
              <a:sym typeface="Archivo Black"/>
            </a:endParaRPr>
          </a:p>
        </p:txBody>
      </p:sp>
      <p:sp>
        <p:nvSpPr>
          <p:cNvPr id="1014" name="Google Shape;1014;p31"/>
          <p:cNvSpPr txBox="1"/>
          <p:nvPr/>
        </p:nvSpPr>
        <p:spPr>
          <a:xfrm>
            <a:off x="18222522" y="6617014"/>
            <a:ext cx="2946741" cy="698481"/>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s" sz="2933" kern="0">
                <a:solidFill>
                  <a:prstClr val="white"/>
                </a:solidFill>
                <a:latin typeface="Archivo Black"/>
                <a:ea typeface="Archivo Black"/>
                <a:cs typeface="Archivo Black"/>
                <a:sym typeface="Archivo Black"/>
              </a:rPr>
              <a:t>GOAL 3</a:t>
            </a:r>
            <a:endParaRPr sz="2933" kern="0">
              <a:solidFill>
                <a:prstClr val="white"/>
              </a:solidFill>
              <a:latin typeface="Archivo Black"/>
              <a:ea typeface="Archivo Black"/>
              <a:cs typeface="Archivo Black"/>
              <a:sym typeface="Archivo Black"/>
            </a:endParaRPr>
          </a:p>
        </p:txBody>
      </p:sp>
      <p:sp>
        <p:nvSpPr>
          <p:cNvPr id="1016" name="Google Shape;1016;p31"/>
          <p:cNvSpPr txBox="1"/>
          <p:nvPr/>
        </p:nvSpPr>
        <p:spPr>
          <a:xfrm>
            <a:off x="17383897" y="9953976"/>
            <a:ext cx="2946741" cy="698481"/>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s" sz="2933" kern="0">
                <a:solidFill>
                  <a:prstClr val="white"/>
                </a:solidFill>
                <a:latin typeface="Archivo Black"/>
                <a:ea typeface="Archivo Black"/>
                <a:cs typeface="Archivo Black"/>
                <a:sym typeface="Archivo Black"/>
              </a:rPr>
              <a:t>GOAL 4</a:t>
            </a:r>
            <a:endParaRPr sz="2933" kern="0">
              <a:solidFill>
                <a:prstClr val="white"/>
              </a:solidFill>
              <a:latin typeface="Archivo Black"/>
              <a:ea typeface="Archivo Black"/>
              <a:cs typeface="Archivo Black"/>
              <a:sym typeface="Archivo Black"/>
            </a:endParaRPr>
          </a:p>
        </p:txBody>
      </p:sp>
      <p:sp>
        <p:nvSpPr>
          <p:cNvPr id="1018" name="Google Shape;1018;p31"/>
          <p:cNvSpPr txBox="1">
            <a:spLocks noGrp="1"/>
          </p:cNvSpPr>
          <p:nvPr>
            <p:ph type="title"/>
          </p:nvPr>
        </p:nvSpPr>
        <p:spPr>
          <a:prstGeom prst="rect">
            <a:avLst/>
          </a:prstGeom>
        </p:spPr>
        <p:txBody>
          <a:bodyPr spcFirstLastPara="1" vert="horz" wrap="square" lIns="243828" tIns="243828" rIns="243828" bIns="243828" rtlCol="0" anchor="ctr" anchorCtr="0">
            <a:noAutofit/>
          </a:bodyPr>
          <a:lstStyle/>
          <a:p>
            <a:r>
              <a:rPr lang="es" dirty="0">
                <a:solidFill>
                  <a:schemeClr val="bg1"/>
                </a:solidFill>
              </a:rPr>
              <a:t>UPCOMING GOALS</a:t>
            </a:r>
            <a:endParaRPr dirty="0">
              <a:solidFill>
                <a:schemeClr val="bg1"/>
              </a:solidFill>
            </a:endParaRPr>
          </a:p>
        </p:txBody>
      </p:sp>
      <p:grpSp>
        <p:nvGrpSpPr>
          <p:cNvPr id="1019" name="Google Shape;1019;p31"/>
          <p:cNvGrpSpPr/>
          <p:nvPr/>
        </p:nvGrpSpPr>
        <p:grpSpPr>
          <a:xfrm>
            <a:off x="9690918" y="4990705"/>
            <a:ext cx="5030502" cy="5031059"/>
            <a:chOff x="4654825" y="1495450"/>
            <a:chExt cx="2712425" cy="2712725"/>
          </a:xfrm>
        </p:grpSpPr>
        <p:sp>
          <p:nvSpPr>
            <p:cNvPr id="1020" name="Google Shape;1020;p31"/>
            <p:cNvSpPr/>
            <p:nvPr/>
          </p:nvSpPr>
          <p:spPr>
            <a:xfrm>
              <a:off x="4654825" y="1495450"/>
              <a:ext cx="1356400" cy="2712725"/>
            </a:xfrm>
            <a:custGeom>
              <a:avLst/>
              <a:gdLst/>
              <a:ahLst/>
              <a:cxnLst/>
              <a:rect l="l" t="t" r="r" b="b"/>
              <a:pathLst>
                <a:path w="54256" h="108509" extrusionOk="0">
                  <a:moveTo>
                    <a:pt x="54255" y="0"/>
                  </a:moveTo>
                  <a:lnTo>
                    <a:pt x="1" y="54254"/>
                  </a:lnTo>
                  <a:lnTo>
                    <a:pt x="54255" y="108509"/>
                  </a:lnTo>
                  <a:lnTo>
                    <a:pt x="54255"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1" name="Google Shape;1021;p31"/>
            <p:cNvSpPr/>
            <p:nvPr/>
          </p:nvSpPr>
          <p:spPr>
            <a:xfrm>
              <a:off x="6011200" y="1495450"/>
              <a:ext cx="1356050" cy="2712725"/>
            </a:xfrm>
            <a:custGeom>
              <a:avLst/>
              <a:gdLst/>
              <a:ahLst/>
              <a:cxnLst/>
              <a:rect l="l" t="t" r="r" b="b"/>
              <a:pathLst>
                <a:path w="54242" h="108509" extrusionOk="0">
                  <a:moveTo>
                    <a:pt x="0" y="0"/>
                  </a:moveTo>
                  <a:lnTo>
                    <a:pt x="0" y="108509"/>
                  </a:lnTo>
                  <a:lnTo>
                    <a:pt x="54242" y="54254"/>
                  </a:lnTo>
                  <a:lnTo>
                    <a:pt x="0" y="0"/>
                  </a:lnTo>
                  <a:close/>
                </a:path>
              </a:pathLst>
            </a:custGeom>
            <a:solidFill>
              <a:srgbClr val="EDC26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22" name="Google Shape;1022;p31"/>
          <p:cNvGrpSpPr/>
          <p:nvPr/>
        </p:nvGrpSpPr>
        <p:grpSpPr>
          <a:xfrm>
            <a:off x="11316126" y="3201575"/>
            <a:ext cx="1754960" cy="1755155"/>
            <a:chOff x="4654825" y="1495450"/>
            <a:chExt cx="2712425" cy="2712725"/>
          </a:xfrm>
        </p:grpSpPr>
        <p:sp>
          <p:nvSpPr>
            <p:cNvPr id="1023" name="Google Shape;1023;p31"/>
            <p:cNvSpPr/>
            <p:nvPr/>
          </p:nvSpPr>
          <p:spPr>
            <a:xfrm>
              <a:off x="4654825" y="1495450"/>
              <a:ext cx="1356400" cy="2712725"/>
            </a:xfrm>
            <a:custGeom>
              <a:avLst/>
              <a:gdLst/>
              <a:ahLst/>
              <a:cxnLst/>
              <a:rect l="l" t="t" r="r" b="b"/>
              <a:pathLst>
                <a:path w="54256" h="108509" extrusionOk="0">
                  <a:moveTo>
                    <a:pt x="54255" y="0"/>
                  </a:moveTo>
                  <a:lnTo>
                    <a:pt x="1" y="54254"/>
                  </a:lnTo>
                  <a:lnTo>
                    <a:pt x="54255" y="108509"/>
                  </a:lnTo>
                  <a:lnTo>
                    <a:pt x="54255" y="0"/>
                  </a:lnTo>
                  <a:close/>
                </a:path>
              </a:pathLst>
            </a:custGeom>
            <a:solidFill>
              <a:srgbClr val="9F53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4" name="Google Shape;1024;p31"/>
            <p:cNvSpPr/>
            <p:nvPr/>
          </p:nvSpPr>
          <p:spPr>
            <a:xfrm>
              <a:off x="6011200" y="1495450"/>
              <a:ext cx="1356050" cy="2712725"/>
            </a:xfrm>
            <a:custGeom>
              <a:avLst/>
              <a:gdLst/>
              <a:ahLst/>
              <a:cxnLst/>
              <a:rect l="l" t="t" r="r" b="b"/>
              <a:pathLst>
                <a:path w="54242" h="108509" extrusionOk="0">
                  <a:moveTo>
                    <a:pt x="0" y="0"/>
                  </a:moveTo>
                  <a:lnTo>
                    <a:pt x="0" y="108509"/>
                  </a:lnTo>
                  <a:lnTo>
                    <a:pt x="54242" y="54254"/>
                  </a:lnTo>
                  <a:lnTo>
                    <a:pt x="0" y="0"/>
                  </a:ln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25" name="Google Shape;1025;p31"/>
          <p:cNvGrpSpPr/>
          <p:nvPr/>
        </p:nvGrpSpPr>
        <p:grpSpPr>
          <a:xfrm flipH="1">
            <a:off x="11316126" y="9983885"/>
            <a:ext cx="1754960" cy="1755155"/>
            <a:chOff x="4654825" y="1495450"/>
            <a:chExt cx="2712425" cy="2712725"/>
          </a:xfrm>
        </p:grpSpPr>
        <p:sp>
          <p:nvSpPr>
            <p:cNvPr id="1026" name="Google Shape;1026;p31"/>
            <p:cNvSpPr/>
            <p:nvPr/>
          </p:nvSpPr>
          <p:spPr>
            <a:xfrm>
              <a:off x="4654825" y="1495450"/>
              <a:ext cx="1356400" cy="2712725"/>
            </a:xfrm>
            <a:custGeom>
              <a:avLst/>
              <a:gdLst/>
              <a:ahLst/>
              <a:cxnLst/>
              <a:rect l="l" t="t" r="r" b="b"/>
              <a:pathLst>
                <a:path w="54256" h="108509" extrusionOk="0">
                  <a:moveTo>
                    <a:pt x="54255" y="0"/>
                  </a:moveTo>
                  <a:lnTo>
                    <a:pt x="1" y="54254"/>
                  </a:lnTo>
                  <a:lnTo>
                    <a:pt x="54255" y="108509"/>
                  </a:lnTo>
                  <a:lnTo>
                    <a:pt x="54255" y="0"/>
                  </a:ln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7" name="Google Shape;1027;p31"/>
            <p:cNvSpPr/>
            <p:nvPr/>
          </p:nvSpPr>
          <p:spPr>
            <a:xfrm>
              <a:off x="6011200" y="1495450"/>
              <a:ext cx="1356050" cy="2712725"/>
            </a:xfrm>
            <a:custGeom>
              <a:avLst/>
              <a:gdLst/>
              <a:ahLst/>
              <a:cxnLst/>
              <a:rect l="l" t="t" r="r" b="b"/>
              <a:pathLst>
                <a:path w="54242" h="108509" extrusionOk="0">
                  <a:moveTo>
                    <a:pt x="0" y="0"/>
                  </a:moveTo>
                  <a:lnTo>
                    <a:pt x="0" y="108509"/>
                  </a:lnTo>
                  <a:lnTo>
                    <a:pt x="54242" y="54254"/>
                  </a:lnTo>
                  <a:lnTo>
                    <a:pt x="0" y="0"/>
                  </a:lnTo>
                  <a:close/>
                </a:path>
              </a:pathLst>
            </a:custGeom>
            <a:solidFill>
              <a:srgbClr val="EDC26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28" name="Google Shape;1028;p31"/>
          <p:cNvGrpSpPr/>
          <p:nvPr/>
        </p:nvGrpSpPr>
        <p:grpSpPr>
          <a:xfrm>
            <a:off x="7935935" y="6628704"/>
            <a:ext cx="1754960" cy="1755155"/>
            <a:chOff x="4654825" y="1495450"/>
            <a:chExt cx="2712425" cy="2712725"/>
          </a:xfrm>
        </p:grpSpPr>
        <p:sp>
          <p:nvSpPr>
            <p:cNvPr id="1029" name="Google Shape;1029;p31"/>
            <p:cNvSpPr/>
            <p:nvPr/>
          </p:nvSpPr>
          <p:spPr>
            <a:xfrm>
              <a:off x="4654825" y="1495450"/>
              <a:ext cx="1356400" cy="2712725"/>
            </a:xfrm>
            <a:custGeom>
              <a:avLst/>
              <a:gdLst/>
              <a:ahLst/>
              <a:cxnLst/>
              <a:rect l="l" t="t" r="r" b="b"/>
              <a:pathLst>
                <a:path w="54256" h="108509" extrusionOk="0">
                  <a:moveTo>
                    <a:pt x="54255" y="0"/>
                  </a:moveTo>
                  <a:lnTo>
                    <a:pt x="1" y="54254"/>
                  </a:lnTo>
                  <a:lnTo>
                    <a:pt x="54255" y="108509"/>
                  </a:lnTo>
                  <a:lnTo>
                    <a:pt x="54255" y="0"/>
                  </a:ln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0" name="Google Shape;1030;p31"/>
            <p:cNvSpPr/>
            <p:nvPr/>
          </p:nvSpPr>
          <p:spPr>
            <a:xfrm>
              <a:off x="6011200" y="1495450"/>
              <a:ext cx="1356050" cy="2712725"/>
            </a:xfrm>
            <a:custGeom>
              <a:avLst/>
              <a:gdLst/>
              <a:ahLst/>
              <a:cxnLst/>
              <a:rect l="l" t="t" r="r" b="b"/>
              <a:pathLst>
                <a:path w="54242" h="108509" extrusionOk="0">
                  <a:moveTo>
                    <a:pt x="0" y="0"/>
                  </a:moveTo>
                  <a:lnTo>
                    <a:pt x="0" y="108509"/>
                  </a:lnTo>
                  <a:lnTo>
                    <a:pt x="54242" y="54254"/>
                  </a:lnTo>
                  <a:lnTo>
                    <a:pt x="0" y="0"/>
                  </a:ln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31" name="Google Shape;1031;p31"/>
          <p:cNvGrpSpPr/>
          <p:nvPr/>
        </p:nvGrpSpPr>
        <p:grpSpPr>
          <a:xfrm>
            <a:off x="14721387" y="6628704"/>
            <a:ext cx="1754960" cy="1755155"/>
            <a:chOff x="4654825" y="1495450"/>
            <a:chExt cx="2712425" cy="2712725"/>
          </a:xfrm>
        </p:grpSpPr>
        <p:sp>
          <p:nvSpPr>
            <p:cNvPr id="1032" name="Google Shape;1032;p31"/>
            <p:cNvSpPr/>
            <p:nvPr/>
          </p:nvSpPr>
          <p:spPr>
            <a:xfrm>
              <a:off x="4654825" y="1495450"/>
              <a:ext cx="1356400" cy="2712725"/>
            </a:xfrm>
            <a:custGeom>
              <a:avLst/>
              <a:gdLst/>
              <a:ahLst/>
              <a:cxnLst/>
              <a:rect l="l" t="t" r="r" b="b"/>
              <a:pathLst>
                <a:path w="54256" h="108509" extrusionOk="0">
                  <a:moveTo>
                    <a:pt x="54255" y="0"/>
                  </a:moveTo>
                  <a:lnTo>
                    <a:pt x="1" y="54254"/>
                  </a:lnTo>
                  <a:lnTo>
                    <a:pt x="54255" y="108509"/>
                  </a:lnTo>
                  <a:lnTo>
                    <a:pt x="54255" y="0"/>
                  </a:lnTo>
                  <a:close/>
                </a:path>
              </a:pathLst>
            </a:custGeom>
            <a:solidFill>
              <a:srgbClr val="FF883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3" name="Google Shape;1033;p31"/>
            <p:cNvSpPr/>
            <p:nvPr/>
          </p:nvSpPr>
          <p:spPr>
            <a:xfrm>
              <a:off x="6011200" y="1495450"/>
              <a:ext cx="1356050" cy="2712725"/>
            </a:xfrm>
            <a:custGeom>
              <a:avLst/>
              <a:gdLst/>
              <a:ahLst/>
              <a:cxnLst/>
              <a:rect l="l" t="t" r="r" b="b"/>
              <a:pathLst>
                <a:path w="54242" h="108509" extrusionOk="0">
                  <a:moveTo>
                    <a:pt x="0" y="0"/>
                  </a:moveTo>
                  <a:lnTo>
                    <a:pt x="0" y="108509"/>
                  </a:lnTo>
                  <a:lnTo>
                    <a:pt x="54242" y="54254"/>
                  </a:lnTo>
                  <a:lnTo>
                    <a:pt x="0" y="0"/>
                  </a:lnTo>
                  <a:close/>
                </a:path>
              </a:pathLst>
            </a:custGeom>
            <a:solidFill>
              <a:schemeClr val="bg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34" name="Google Shape;1034;p31"/>
          <p:cNvGrpSpPr/>
          <p:nvPr/>
        </p:nvGrpSpPr>
        <p:grpSpPr>
          <a:xfrm rot="2700000">
            <a:off x="10415354" y="5713005"/>
            <a:ext cx="3557612" cy="3557612"/>
            <a:chOff x="3237950" y="247113"/>
            <a:chExt cx="1249000" cy="1249000"/>
          </a:xfrm>
        </p:grpSpPr>
        <p:sp>
          <p:nvSpPr>
            <p:cNvPr id="1035" name="Google Shape;1035;p31"/>
            <p:cNvSpPr/>
            <p:nvPr/>
          </p:nvSpPr>
          <p:spPr>
            <a:xfrm>
              <a:off x="3237950" y="247113"/>
              <a:ext cx="1249000" cy="1249000"/>
            </a:xfrm>
            <a:custGeom>
              <a:avLst/>
              <a:gdLst/>
              <a:ahLst/>
              <a:cxnLst/>
              <a:rect l="l" t="t" r="r" b="b"/>
              <a:pathLst>
                <a:path w="49960" h="49960" extrusionOk="0">
                  <a:moveTo>
                    <a:pt x="1" y="0"/>
                  </a:moveTo>
                  <a:lnTo>
                    <a:pt x="1" y="49959"/>
                  </a:lnTo>
                  <a:lnTo>
                    <a:pt x="49960" y="49959"/>
                  </a:lnTo>
                  <a:lnTo>
                    <a:pt x="49960" y="0"/>
                  </a:lnTo>
                  <a:close/>
                </a:path>
              </a:pathLst>
            </a:custGeom>
            <a:solidFill>
              <a:srgbClr val="45375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6" name="Google Shape;1036;p31"/>
            <p:cNvSpPr/>
            <p:nvPr/>
          </p:nvSpPr>
          <p:spPr>
            <a:xfrm>
              <a:off x="3862450" y="247113"/>
              <a:ext cx="624500" cy="1249000"/>
            </a:xfrm>
            <a:custGeom>
              <a:avLst/>
              <a:gdLst/>
              <a:ahLst/>
              <a:cxnLst/>
              <a:rect l="l" t="t" r="r" b="b"/>
              <a:pathLst>
                <a:path w="24980" h="49960" extrusionOk="0">
                  <a:moveTo>
                    <a:pt x="24980" y="0"/>
                  </a:moveTo>
                  <a:cubicBezTo>
                    <a:pt x="11191" y="0"/>
                    <a:pt x="0" y="11191"/>
                    <a:pt x="0" y="24980"/>
                  </a:cubicBezTo>
                  <a:cubicBezTo>
                    <a:pt x="0" y="38769"/>
                    <a:pt x="11191" y="49959"/>
                    <a:pt x="24980" y="49959"/>
                  </a:cubicBezTo>
                  <a:lnTo>
                    <a:pt x="24980" y="0"/>
                  </a:lnTo>
                  <a:close/>
                </a:path>
              </a:pathLst>
            </a:cu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7" name="Google Shape;1037;p31"/>
            <p:cNvSpPr/>
            <p:nvPr/>
          </p:nvSpPr>
          <p:spPr>
            <a:xfrm>
              <a:off x="3237950" y="247113"/>
              <a:ext cx="624525" cy="1249000"/>
            </a:xfrm>
            <a:custGeom>
              <a:avLst/>
              <a:gdLst/>
              <a:ahLst/>
              <a:cxnLst/>
              <a:rect l="l" t="t" r="r" b="b"/>
              <a:pathLst>
                <a:path w="24981" h="49960" extrusionOk="0">
                  <a:moveTo>
                    <a:pt x="1" y="0"/>
                  </a:moveTo>
                  <a:lnTo>
                    <a:pt x="1" y="49959"/>
                  </a:lnTo>
                  <a:cubicBezTo>
                    <a:pt x="13789" y="49959"/>
                    <a:pt x="24980" y="38769"/>
                    <a:pt x="24980" y="24980"/>
                  </a:cubicBezTo>
                  <a:cubicBezTo>
                    <a:pt x="24980" y="11191"/>
                    <a:pt x="13789" y="0"/>
                    <a:pt x="1" y="0"/>
                  </a:cubicBezTo>
                  <a:close/>
                </a:path>
              </a:pathLst>
            </a:custGeom>
            <a:solidFill>
              <a:srgbClr val="968D8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cxnSp>
        <p:nvCxnSpPr>
          <p:cNvPr id="1038" name="Google Shape;1038;p31"/>
          <p:cNvCxnSpPr>
            <a:cxnSpLocks/>
          </p:cNvCxnSpPr>
          <p:nvPr/>
        </p:nvCxnSpPr>
        <p:spPr>
          <a:xfrm flipH="1">
            <a:off x="8413950" y="4079605"/>
            <a:ext cx="2902093" cy="0"/>
          </a:xfrm>
          <a:prstGeom prst="straightConnector1">
            <a:avLst/>
          </a:prstGeom>
          <a:noFill/>
          <a:ln w="19050" cap="flat" cmpd="sng">
            <a:solidFill>
              <a:schemeClr val="dk1"/>
            </a:solidFill>
            <a:prstDash val="solid"/>
            <a:round/>
            <a:headEnd type="none" w="med" len="med"/>
            <a:tailEnd type="none" w="med" len="med"/>
          </a:ln>
        </p:spPr>
      </p:cxnSp>
      <p:cxnSp>
        <p:nvCxnSpPr>
          <p:cNvPr id="1039" name="Google Shape;1039;p31"/>
          <p:cNvCxnSpPr>
            <a:cxnSpLocks/>
          </p:cNvCxnSpPr>
          <p:nvPr/>
        </p:nvCxnSpPr>
        <p:spPr>
          <a:xfrm flipH="1">
            <a:off x="6272169" y="7513297"/>
            <a:ext cx="1629589" cy="0"/>
          </a:xfrm>
          <a:prstGeom prst="straightConnector1">
            <a:avLst/>
          </a:prstGeom>
          <a:noFill/>
          <a:ln w="19050" cap="flat" cmpd="sng">
            <a:solidFill>
              <a:schemeClr val="lt2"/>
            </a:solidFill>
            <a:prstDash val="solid"/>
            <a:round/>
            <a:headEnd type="none" w="med" len="med"/>
            <a:tailEnd type="none" w="med" len="med"/>
          </a:ln>
        </p:spPr>
      </p:cxnSp>
      <p:cxnSp>
        <p:nvCxnSpPr>
          <p:cNvPr id="1040" name="Google Shape;1040;p31"/>
          <p:cNvCxnSpPr>
            <a:cxnSpLocks/>
          </p:cNvCxnSpPr>
          <p:nvPr/>
        </p:nvCxnSpPr>
        <p:spPr>
          <a:xfrm flipH="1">
            <a:off x="16476347" y="7490867"/>
            <a:ext cx="1473974" cy="0"/>
          </a:xfrm>
          <a:prstGeom prst="straightConnector1">
            <a:avLst/>
          </a:prstGeom>
          <a:noFill/>
          <a:ln w="19050" cap="flat" cmpd="sng">
            <a:solidFill>
              <a:schemeClr val="dk2"/>
            </a:solidFill>
            <a:prstDash val="solid"/>
            <a:round/>
            <a:headEnd type="none" w="med" len="med"/>
            <a:tailEnd type="none" w="med" len="med"/>
          </a:ln>
        </p:spPr>
      </p:cxnSp>
      <p:cxnSp>
        <p:nvCxnSpPr>
          <p:cNvPr id="1041" name="Google Shape;1041;p31"/>
          <p:cNvCxnSpPr>
            <a:cxnSpLocks/>
          </p:cNvCxnSpPr>
          <p:nvPr/>
        </p:nvCxnSpPr>
        <p:spPr>
          <a:xfrm flipH="1">
            <a:off x="13070859" y="10861457"/>
            <a:ext cx="3808604" cy="0"/>
          </a:xfrm>
          <a:prstGeom prst="straightConnector1">
            <a:avLst/>
          </a:prstGeom>
          <a:noFill/>
          <a:ln w="19050" cap="flat" cmpd="sng">
            <a:solidFill>
              <a:schemeClr val="dk1"/>
            </a:solidFill>
            <a:prstDash val="solid"/>
            <a:round/>
            <a:headEnd type="none" w="med" len="med"/>
            <a:tailEnd type="none" w="med" len="med"/>
          </a:ln>
        </p:spPr>
      </p:cxnSp>
      <p:sp>
        <p:nvSpPr>
          <p:cNvPr id="38" name="Google Shape;970;p30">
            <a:extLst>
              <a:ext uri="{FF2B5EF4-FFF2-40B4-BE49-F238E27FC236}">
                <a16:creationId xmlns:a16="http://schemas.microsoft.com/office/drawing/2014/main" id="{2D0A27BD-2908-4F05-AF6B-89083204AC49}"/>
              </a:ext>
            </a:extLst>
          </p:cNvPr>
          <p:cNvSpPr txBox="1">
            <a:spLocks/>
          </p:cNvSpPr>
          <p:nvPr/>
        </p:nvSpPr>
        <p:spPr>
          <a:xfrm>
            <a:off x="1193098" y="7490844"/>
            <a:ext cx="5018669" cy="2463130"/>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defTabSz="1828983">
              <a:buSzPts val="1100"/>
              <a:buNone/>
            </a:pPr>
            <a:r>
              <a:rPr lang="en-US" sz="2667" dirty="0">
                <a:solidFill>
                  <a:prstClr val="white"/>
                </a:solidFill>
                <a:latin typeface="Montserrat Light"/>
              </a:rPr>
              <a:t>Lorem Ipsum is simply dummy text of the printing and typesetting industry. </a:t>
            </a:r>
          </a:p>
        </p:txBody>
      </p:sp>
      <p:sp>
        <p:nvSpPr>
          <p:cNvPr id="40" name="Google Shape;970;p30">
            <a:extLst>
              <a:ext uri="{FF2B5EF4-FFF2-40B4-BE49-F238E27FC236}">
                <a16:creationId xmlns:a16="http://schemas.microsoft.com/office/drawing/2014/main" id="{E489C8E0-9023-4FEB-835C-7E2A89AE0DBB}"/>
              </a:ext>
            </a:extLst>
          </p:cNvPr>
          <p:cNvSpPr txBox="1">
            <a:spLocks/>
          </p:cNvSpPr>
          <p:nvPr/>
        </p:nvSpPr>
        <p:spPr>
          <a:xfrm>
            <a:off x="3383632" y="3979992"/>
            <a:ext cx="5018669" cy="2463130"/>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defTabSz="1828983">
              <a:buSzPts val="1100"/>
              <a:buNone/>
            </a:pPr>
            <a:r>
              <a:rPr lang="en-US" sz="2667" dirty="0">
                <a:solidFill>
                  <a:prstClr val="white"/>
                </a:solidFill>
                <a:latin typeface="Montserrat Light"/>
              </a:rPr>
              <a:t>Lorem Ipsum is simply dummy text of the printing and typesetting industry. </a:t>
            </a:r>
          </a:p>
        </p:txBody>
      </p:sp>
      <p:sp>
        <p:nvSpPr>
          <p:cNvPr id="41" name="Google Shape;970;p30">
            <a:extLst>
              <a:ext uri="{FF2B5EF4-FFF2-40B4-BE49-F238E27FC236}">
                <a16:creationId xmlns:a16="http://schemas.microsoft.com/office/drawing/2014/main" id="{267175B2-ACDA-4D22-951E-3C707369540A}"/>
              </a:ext>
            </a:extLst>
          </p:cNvPr>
          <p:cNvSpPr txBox="1">
            <a:spLocks/>
          </p:cNvSpPr>
          <p:nvPr/>
        </p:nvSpPr>
        <p:spPr>
          <a:xfrm>
            <a:off x="18222522" y="7141603"/>
            <a:ext cx="5018669" cy="2463130"/>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SzPts val="1100"/>
              <a:buNone/>
            </a:pPr>
            <a:r>
              <a:rPr lang="en-US" sz="2667" dirty="0">
                <a:solidFill>
                  <a:prstClr val="white"/>
                </a:solidFill>
                <a:latin typeface="Montserrat Light"/>
              </a:rPr>
              <a:t>Lorem Ipsum is simply dummy text of the printing and typesetting industry. </a:t>
            </a:r>
          </a:p>
        </p:txBody>
      </p:sp>
      <p:sp>
        <p:nvSpPr>
          <p:cNvPr id="42" name="Google Shape;970;p30">
            <a:extLst>
              <a:ext uri="{FF2B5EF4-FFF2-40B4-BE49-F238E27FC236}">
                <a16:creationId xmlns:a16="http://schemas.microsoft.com/office/drawing/2014/main" id="{43F90936-9B4D-4779-9614-C4887D0630F4}"/>
              </a:ext>
            </a:extLst>
          </p:cNvPr>
          <p:cNvSpPr txBox="1">
            <a:spLocks/>
          </p:cNvSpPr>
          <p:nvPr/>
        </p:nvSpPr>
        <p:spPr>
          <a:xfrm>
            <a:off x="17383897" y="10528785"/>
            <a:ext cx="5018669" cy="2463130"/>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buSzPts val="1100"/>
              <a:buNone/>
            </a:pPr>
            <a:r>
              <a:rPr lang="en-US" sz="2667" dirty="0">
                <a:solidFill>
                  <a:prstClr val="white"/>
                </a:solidFill>
                <a:latin typeface="Montserrat Light"/>
              </a:rPr>
              <a:t>Lorem Ipsum is simply dummy text of the printing and typesetting industry. </a:t>
            </a: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oogle Shape;535;p42">
            <a:extLst>
              <a:ext uri="{FF2B5EF4-FFF2-40B4-BE49-F238E27FC236}">
                <a16:creationId xmlns:a16="http://schemas.microsoft.com/office/drawing/2014/main" id="{458340CB-D636-4889-A263-62093E237C54}"/>
              </a:ext>
            </a:extLst>
          </p:cNvPr>
          <p:cNvGraphicFramePr/>
          <p:nvPr/>
        </p:nvGraphicFramePr>
        <p:xfrm>
          <a:off x="8072932" y="4373676"/>
          <a:ext cx="8396973" cy="7165896"/>
        </p:xfrm>
        <a:graphic>
          <a:graphicData uri="http://schemas.openxmlformats.org/drawingml/2006/table">
            <a:tbl>
              <a:tblPr>
                <a:noFill/>
              </a:tblPr>
              <a:tblGrid>
                <a:gridCol w="2798991">
                  <a:extLst>
                    <a:ext uri="{9D8B030D-6E8A-4147-A177-3AD203B41FA5}">
                      <a16:colId xmlns:a16="http://schemas.microsoft.com/office/drawing/2014/main" val="20000"/>
                    </a:ext>
                  </a:extLst>
                </a:gridCol>
                <a:gridCol w="2798991">
                  <a:extLst>
                    <a:ext uri="{9D8B030D-6E8A-4147-A177-3AD203B41FA5}">
                      <a16:colId xmlns:a16="http://schemas.microsoft.com/office/drawing/2014/main" val="20001"/>
                    </a:ext>
                  </a:extLst>
                </a:gridCol>
                <a:gridCol w="2798991">
                  <a:extLst>
                    <a:ext uri="{9D8B030D-6E8A-4147-A177-3AD203B41FA5}">
                      <a16:colId xmlns:a16="http://schemas.microsoft.com/office/drawing/2014/main" val="20002"/>
                    </a:ext>
                  </a:extLst>
                </a:gridCol>
              </a:tblGrid>
              <a:tr h="1791474">
                <a:tc>
                  <a:txBody>
                    <a:bodyPr/>
                    <a:lstStyle/>
                    <a:p>
                      <a:pPr marL="0" lvl="0" indent="0" algn="ctr" rtl="0">
                        <a:spcBef>
                          <a:spcPts val="0"/>
                        </a:spcBef>
                        <a:spcAft>
                          <a:spcPts val="0"/>
                        </a:spcAft>
                        <a:buNone/>
                      </a:pPr>
                      <a:r>
                        <a:rPr lang="en" sz="4300" dirty="0">
                          <a:solidFill>
                            <a:schemeClr val="tx1"/>
                          </a:solidFill>
                          <a:latin typeface="Anton"/>
                          <a:ea typeface="Anton"/>
                          <a:cs typeface="Anton"/>
                          <a:sym typeface="Anton"/>
                        </a:rPr>
                        <a:t>JAN</a:t>
                      </a:r>
                      <a:endParaRPr sz="4300" dirty="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4300">
                          <a:solidFill>
                            <a:schemeClr val="tx1"/>
                          </a:solidFill>
                          <a:latin typeface="Anton"/>
                          <a:ea typeface="Anton"/>
                          <a:cs typeface="Anton"/>
                          <a:sym typeface="Anton"/>
                        </a:rPr>
                        <a:t>FEB</a:t>
                      </a:r>
                      <a:endParaRPr sz="430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4300">
                          <a:solidFill>
                            <a:schemeClr val="tx1"/>
                          </a:solidFill>
                          <a:latin typeface="Anton"/>
                          <a:ea typeface="Anton"/>
                          <a:cs typeface="Anton"/>
                          <a:sym typeface="Anton"/>
                        </a:rPr>
                        <a:t>MAR</a:t>
                      </a:r>
                      <a:endParaRPr sz="430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extLst>
                  <a:ext uri="{0D108BD9-81ED-4DB2-BD59-A6C34878D82A}">
                    <a16:rowId xmlns:a16="http://schemas.microsoft.com/office/drawing/2014/main" val="10000"/>
                  </a:ext>
                </a:extLst>
              </a:tr>
              <a:tr h="1791474">
                <a:tc>
                  <a:txBody>
                    <a:bodyPr/>
                    <a:lstStyle/>
                    <a:p>
                      <a:pPr marL="0" lvl="0" indent="0" algn="ctr" rtl="0">
                        <a:spcBef>
                          <a:spcPts val="0"/>
                        </a:spcBef>
                        <a:spcAft>
                          <a:spcPts val="0"/>
                        </a:spcAft>
                        <a:buNone/>
                      </a:pPr>
                      <a:r>
                        <a:rPr lang="en" sz="4300">
                          <a:solidFill>
                            <a:schemeClr val="tx1"/>
                          </a:solidFill>
                          <a:latin typeface="Anton"/>
                          <a:ea typeface="Anton"/>
                          <a:cs typeface="Anton"/>
                          <a:sym typeface="Anton"/>
                        </a:rPr>
                        <a:t>APR</a:t>
                      </a:r>
                      <a:endParaRPr sz="430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4300">
                          <a:solidFill>
                            <a:schemeClr val="tx1"/>
                          </a:solidFill>
                          <a:latin typeface="Anton"/>
                          <a:ea typeface="Anton"/>
                          <a:cs typeface="Anton"/>
                          <a:sym typeface="Anton"/>
                        </a:rPr>
                        <a:t>MAY</a:t>
                      </a:r>
                      <a:endParaRPr sz="430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4300">
                          <a:solidFill>
                            <a:schemeClr val="tx1"/>
                          </a:solidFill>
                          <a:latin typeface="Anton"/>
                          <a:ea typeface="Anton"/>
                          <a:cs typeface="Anton"/>
                          <a:sym typeface="Anton"/>
                        </a:rPr>
                        <a:t>JUN</a:t>
                      </a:r>
                      <a:endParaRPr sz="430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extLst>
                  <a:ext uri="{0D108BD9-81ED-4DB2-BD59-A6C34878D82A}">
                    <a16:rowId xmlns:a16="http://schemas.microsoft.com/office/drawing/2014/main" val="10001"/>
                  </a:ext>
                </a:extLst>
              </a:tr>
              <a:tr h="1791474">
                <a:tc>
                  <a:txBody>
                    <a:bodyPr/>
                    <a:lstStyle/>
                    <a:p>
                      <a:pPr marL="0" lvl="0" indent="0" algn="ctr" rtl="0">
                        <a:spcBef>
                          <a:spcPts val="0"/>
                        </a:spcBef>
                        <a:spcAft>
                          <a:spcPts val="0"/>
                        </a:spcAft>
                        <a:buNone/>
                      </a:pPr>
                      <a:r>
                        <a:rPr lang="en" sz="4300">
                          <a:solidFill>
                            <a:schemeClr val="tx1"/>
                          </a:solidFill>
                          <a:latin typeface="Anton"/>
                          <a:ea typeface="Anton"/>
                          <a:cs typeface="Anton"/>
                          <a:sym typeface="Anton"/>
                        </a:rPr>
                        <a:t>JUL</a:t>
                      </a:r>
                      <a:endParaRPr sz="430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4300">
                          <a:solidFill>
                            <a:schemeClr val="tx1"/>
                          </a:solidFill>
                          <a:latin typeface="Anton"/>
                          <a:ea typeface="Anton"/>
                          <a:cs typeface="Anton"/>
                          <a:sym typeface="Anton"/>
                        </a:rPr>
                        <a:t>AUG</a:t>
                      </a:r>
                      <a:endParaRPr sz="430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4300">
                          <a:solidFill>
                            <a:schemeClr val="tx1"/>
                          </a:solidFill>
                          <a:latin typeface="Anton"/>
                          <a:ea typeface="Anton"/>
                          <a:cs typeface="Anton"/>
                          <a:sym typeface="Anton"/>
                        </a:rPr>
                        <a:t>SEP</a:t>
                      </a:r>
                      <a:endParaRPr sz="430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extLst>
                  <a:ext uri="{0D108BD9-81ED-4DB2-BD59-A6C34878D82A}">
                    <a16:rowId xmlns:a16="http://schemas.microsoft.com/office/drawing/2014/main" val="10002"/>
                  </a:ext>
                </a:extLst>
              </a:tr>
              <a:tr h="1791474">
                <a:tc>
                  <a:txBody>
                    <a:bodyPr/>
                    <a:lstStyle/>
                    <a:p>
                      <a:pPr marL="0" lvl="0" indent="0" algn="ctr" rtl="0">
                        <a:spcBef>
                          <a:spcPts val="0"/>
                        </a:spcBef>
                        <a:spcAft>
                          <a:spcPts val="0"/>
                        </a:spcAft>
                        <a:buNone/>
                      </a:pPr>
                      <a:r>
                        <a:rPr lang="en" sz="4300" dirty="0">
                          <a:solidFill>
                            <a:schemeClr val="tx1"/>
                          </a:solidFill>
                          <a:latin typeface="Anton"/>
                          <a:ea typeface="Anton"/>
                          <a:cs typeface="Anton"/>
                          <a:sym typeface="Anton"/>
                        </a:rPr>
                        <a:t>OCT</a:t>
                      </a:r>
                      <a:endParaRPr sz="4300" dirty="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4300">
                          <a:solidFill>
                            <a:schemeClr val="tx1"/>
                          </a:solidFill>
                          <a:latin typeface="Anton"/>
                          <a:ea typeface="Anton"/>
                          <a:cs typeface="Anton"/>
                          <a:sym typeface="Anton"/>
                        </a:rPr>
                        <a:t>NOV</a:t>
                      </a:r>
                      <a:endParaRPr sz="430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tc>
                  <a:txBody>
                    <a:bodyPr/>
                    <a:lstStyle/>
                    <a:p>
                      <a:pPr marL="0" lvl="0" indent="0" algn="ctr" rtl="0">
                        <a:spcBef>
                          <a:spcPts val="0"/>
                        </a:spcBef>
                        <a:spcAft>
                          <a:spcPts val="0"/>
                        </a:spcAft>
                        <a:buNone/>
                      </a:pPr>
                      <a:r>
                        <a:rPr lang="en" sz="4300" dirty="0">
                          <a:solidFill>
                            <a:schemeClr val="tx1"/>
                          </a:solidFill>
                          <a:latin typeface="Anton"/>
                          <a:ea typeface="Anton"/>
                          <a:cs typeface="Anton"/>
                          <a:sym typeface="Anton"/>
                        </a:rPr>
                        <a:t>DEC</a:t>
                      </a:r>
                      <a:endParaRPr sz="4300" dirty="0">
                        <a:solidFill>
                          <a:schemeClr val="tx1"/>
                        </a:solidFill>
                        <a:latin typeface="Anton"/>
                        <a:ea typeface="Anton"/>
                        <a:cs typeface="Anton"/>
                        <a:sym typeface="Anton"/>
                      </a:endParaRPr>
                    </a:p>
                  </a:txBody>
                  <a:tcPr marL="243828" marR="243828" marT="243828" marB="243828"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bg1"/>
                    </a:solidFill>
                  </a:tcPr>
                </a:tc>
                <a:extLst>
                  <a:ext uri="{0D108BD9-81ED-4DB2-BD59-A6C34878D82A}">
                    <a16:rowId xmlns:a16="http://schemas.microsoft.com/office/drawing/2014/main" val="10003"/>
                  </a:ext>
                </a:extLst>
              </a:tr>
            </a:tbl>
          </a:graphicData>
        </a:graphic>
      </p:graphicFrame>
      <p:sp>
        <p:nvSpPr>
          <p:cNvPr id="3" name="Google Shape;536;p42">
            <a:extLst>
              <a:ext uri="{FF2B5EF4-FFF2-40B4-BE49-F238E27FC236}">
                <a16:creationId xmlns:a16="http://schemas.microsoft.com/office/drawing/2014/main" id="{137B71A5-9926-4C31-BC54-54752BCF2965}"/>
              </a:ext>
            </a:extLst>
          </p:cNvPr>
          <p:cNvSpPr txBox="1">
            <a:spLocks/>
          </p:cNvSpPr>
          <p:nvPr/>
        </p:nvSpPr>
        <p:spPr>
          <a:xfrm>
            <a:off x="2202052" y="4071074"/>
            <a:ext cx="3957258" cy="1527377"/>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defTabSz="1828983"/>
            <a:r>
              <a:rPr lang="en-US" sz="4800">
                <a:solidFill>
                  <a:prstClr val="white"/>
                </a:solidFill>
                <a:latin typeface="Montserrat"/>
              </a:rPr>
              <a:t>GOAL 1</a:t>
            </a:r>
            <a:endParaRPr lang="en-US" sz="4800" dirty="0">
              <a:solidFill>
                <a:prstClr val="white"/>
              </a:solidFill>
              <a:latin typeface="Montserrat"/>
            </a:endParaRPr>
          </a:p>
        </p:txBody>
      </p:sp>
      <p:sp>
        <p:nvSpPr>
          <p:cNvPr id="4" name="Google Shape;537;p42">
            <a:extLst>
              <a:ext uri="{FF2B5EF4-FFF2-40B4-BE49-F238E27FC236}">
                <a16:creationId xmlns:a16="http://schemas.microsoft.com/office/drawing/2014/main" id="{875EA812-FFD3-4D93-9854-796FDCE9ECE5}"/>
              </a:ext>
            </a:extLst>
          </p:cNvPr>
          <p:cNvSpPr txBox="1">
            <a:spLocks/>
          </p:cNvSpPr>
          <p:nvPr/>
        </p:nvSpPr>
        <p:spPr>
          <a:xfrm>
            <a:off x="2202119" y="5300884"/>
            <a:ext cx="3957258" cy="234427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defTabSz="1828983">
              <a:spcAft>
                <a:spcPts val="4267"/>
              </a:spcAft>
              <a:buNone/>
            </a:pPr>
            <a:r>
              <a:rPr lang="en-US" sz="3733" dirty="0">
                <a:solidFill>
                  <a:prstClr val="white"/>
                </a:solidFill>
                <a:latin typeface="Montserrat Light"/>
              </a:rPr>
              <a:t>Despite being red, Mars is a cold place</a:t>
            </a:r>
          </a:p>
        </p:txBody>
      </p:sp>
      <p:sp>
        <p:nvSpPr>
          <p:cNvPr id="5" name="Google Shape;538;p42">
            <a:extLst>
              <a:ext uri="{FF2B5EF4-FFF2-40B4-BE49-F238E27FC236}">
                <a16:creationId xmlns:a16="http://schemas.microsoft.com/office/drawing/2014/main" id="{1EAB07FF-2115-41BD-8AC3-6BB8223A8146}"/>
              </a:ext>
            </a:extLst>
          </p:cNvPr>
          <p:cNvSpPr txBox="1">
            <a:spLocks/>
          </p:cNvSpPr>
          <p:nvPr/>
        </p:nvSpPr>
        <p:spPr>
          <a:xfrm>
            <a:off x="2202052" y="8268094"/>
            <a:ext cx="3957258" cy="1527377"/>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defTabSz="1828983"/>
            <a:r>
              <a:rPr lang="en-US" sz="4800">
                <a:solidFill>
                  <a:prstClr val="white"/>
                </a:solidFill>
                <a:latin typeface="Montserrat"/>
              </a:rPr>
              <a:t>GOAL 2</a:t>
            </a:r>
          </a:p>
        </p:txBody>
      </p:sp>
      <p:sp>
        <p:nvSpPr>
          <p:cNvPr id="6" name="Google Shape;539;p42">
            <a:extLst>
              <a:ext uri="{FF2B5EF4-FFF2-40B4-BE49-F238E27FC236}">
                <a16:creationId xmlns:a16="http://schemas.microsoft.com/office/drawing/2014/main" id="{58F18495-8423-4771-8081-A4517F9103CB}"/>
              </a:ext>
            </a:extLst>
          </p:cNvPr>
          <p:cNvSpPr txBox="1">
            <a:spLocks/>
          </p:cNvSpPr>
          <p:nvPr/>
        </p:nvSpPr>
        <p:spPr>
          <a:xfrm>
            <a:off x="2202119" y="9497903"/>
            <a:ext cx="3957258" cy="234427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r" defTabSz="1828983">
              <a:spcAft>
                <a:spcPts val="4267"/>
              </a:spcAft>
              <a:buNone/>
            </a:pPr>
            <a:r>
              <a:rPr lang="en-US" sz="3733">
                <a:solidFill>
                  <a:prstClr val="white"/>
                </a:solidFill>
                <a:latin typeface="Montserrat Light"/>
              </a:rPr>
              <a:t>Saturn is a gas giant and has several rings</a:t>
            </a:r>
          </a:p>
        </p:txBody>
      </p:sp>
      <p:sp>
        <p:nvSpPr>
          <p:cNvPr id="7" name="Google Shape;540;p42">
            <a:extLst>
              <a:ext uri="{FF2B5EF4-FFF2-40B4-BE49-F238E27FC236}">
                <a16:creationId xmlns:a16="http://schemas.microsoft.com/office/drawing/2014/main" id="{BBABEED8-27FA-44AE-8B2F-C047A7BF9D13}"/>
              </a:ext>
            </a:extLst>
          </p:cNvPr>
          <p:cNvSpPr txBox="1">
            <a:spLocks/>
          </p:cNvSpPr>
          <p:nvPr/>
        </p:nvSpPr>
        <p:spPr>
          <a:xfrm>
            <a:off x="18383391" y="4071074"/>
            <a:ext cx="3957258" cy="1527377"/>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800">
                <a:solidFill>
                  <a:prstClr val="white"/>
                </a:solidFill>
                <a:latin typeface="Montserrat"/>
              </a:rPr>
              <a:t>GOAL 3</a:t>
            </a:r>
          </a:p>
        </p:txBody>
      </p:sp>
      <p:sp>
        <p:nvSpPr>
          <p:cNvPr id="8" name="Google Shape;541;p42">
            <a:extLst>
              <a:ext uri="{FF2B5EF4-FFF2-40B4-BE49-F238E27FC236}">
                <a16:creationId xmlns:a16="http://schemas.microsoft.com/office/drawing/2014/main" id="{EF686C05-DBED-4022-A701-7769CC0B7326}"/>
              </a:ext>
            </a:extLst>
          </p:cNvPr>
          <p:cNvSpPr txBox="1">
            <a:spLocks/>
          </p:cNvSpPr>
          <p:nvPr/>
        </p:nvSpPr>
        <p:spPr>
          <a:xfrm>
            <a:off x="18383457" y="5300884"/>
            <a:ext cx="3957258" cy="234427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spcAft>
                <a:spcPts val="4267"/>
              </a:spcAft>
              <a:buNone/>
            </a:pPr>
            <a:r>
              <a:rPr lang="en-US" sz="3733">
                <a:solidFill>
                  <a:prstClr val="white"/>
                </a:solidFill>
                <a:latin typeface="Montserrat Light"/>
              </a:rPr>
              <a:t>Mercury is the smallest planet of them all</a:t>
            </a:r>
          </a:p>
        </p:txBody>
      </p:sp>
      <p:sp>
        <p:nvSpPr>
          <p:cNvPr id="9" name="Google Shape;542;p42">
            <a:extLst>
              <a:ext uri="{FF2B5EF4-FFF2-40B4-BE49-F238E27FC236}">
                <a16:creationId xmlns:a16="http://schemas.microsoft.com/office/drawing/2014/main" id="{FD1C147C-7267-4692-A631-B2FD38AB4F21}"/>
              </a:ext>
            </a:extLst>
          </p:cNvPr>
          <p:cNvSpPr txBox="1">
            <a:spLocks/>
          </p:cNvSpPr>
          <p:nvPr/>
        </p:nvSpPr>
        <p:spPr>
          <a:xfrm>
            <a:off x="18383391" y="8268094"/>
            <a:ext cx="3957258" cy="1527377"/>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defTabSz="1828983"/>
            <a:r>
              <a:rPr lang="en-US" sz="4800">
                <a:solidFill>
                  <a:prstClr val="white"/>
                </a:solidFill>
                <a:latin typeface="Montserrat"/>
              </a:rPr>
              <a:t>GOAL 4</a:t>
            </a:r>
          </a:p>
        </p:txBody>
      </p:sp>
      <p:sp>
        <p:nvSpPr>
          <p:cNvPr id="10" name="Google Shape;543;p42">
            <a:extLst>
              <a:ext uri="{FF2B5EF4-FFF2-40B4-BE49-F238E27FC236}">
                <a16:creationId xmlns:a16="http://schemas.microsoft.com/office/drawing/2014/main" id="{9BE33770-2181-415A-BBF9-93076819099F}"/>
              </a:ext>
            </a:extLst>
          </p:cNvPr>
          <p:cNvSpPr txBox="1">
            <a:spLocks/>
          </p:cNvSpPr>
          <p:nvPr/>
        </p:nvSpPr>
        <p:spPr>
          <a:xfrm>
            <a:off x="18383457" y="9497903"/>
            <a:ext cx="3957258" cy="234427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1828983">
              <a:spcAft>
                <a:spcPts val="4267"/>
              </a:spcAft>
              <a:buNone/>
            </a:pPr>
            <a:r>
              <a:rPr lang="en-US" sz="3733">
                <a:solidFill>
                  <a:prstClr val="white"/>
                </a:solidFill>
                <a:latin typeface="Montserrat Light"/>
              </a:rPr>
              <a:t>Earth is the planet where we live on</a:t>
            </a:r>
          </a:p>
        </p:txBody>
      </p:sp>
      <p:sp>
        <p:nvSpPr>
          <p:cNvPr id="11" name="Google Shape;544;p42">
            <a:extLst>
              <a:ext uri="{FF2B5EF4-FFF2-40B4-BE49-F238E27FC236}">
                <a16:creationId xmlns:a16="http://schemas.microsoft.com/office/drawing/2014/main" id="{B73C576D-7057-4322-91AB-A085E4469ECC}"/>
              </a:ext>
            </a:extLst>
          </p:cNvPr>
          <p:cNvSpPr/>
          <p:nvPr/>
        </p:nvSpPr>
        <p:spPr>
          <a:xfrm>
            <a:off x="6190169" y="4404535"/>
            <a:ext cx="493657" cy="493657"/>
          </a:xfrm>
          <a:prstGeom prst="ellipse">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545;p42">
            <a:extLst>
              <a:ext uri="{FF2B5EF4-FFF2-40B4-BE49-F238E27FC236}">
                <a16:creationId xmlns:a16="http://schemas.microsoft.com/office/drawing/2014/main" id="{C40857F5-8110-4C12-A761-536D75777E91}"/>
              </a:ext>
            </a:extLst>
          </p:cNvPr>
          <p:cNvSpPr/>
          <p:nvPr/>
        </p:nvSpPr>
        <p:spPr>
          <a:xfrm>
            <a:off x="6190169" y="8601621"/>
            <a:ext cx="493657" cy="493657"/>
          </a:xfrm>
          <a:prstGeom prst="ellipse">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546;p42">
            <a:extLst>
              <a:ext uri="{FF2B5EF4-FFF2-40B4-BE49-F238E27FC236}">
                <a16:creationId xmlns:a16="http://schemas.microsoft.com/office/drawing/2014/main" id="{95C52AC3-C8A5-4C97-A120-4BE458A3A771}"/>
              </a:ext>
            </a:extLst>
          </p:cNvPr>
          <p:cNvSpPr/>
          <p:nvPr/>
        </p:nvSpPr>
        <p:spPr>
          <a:xfrm>
            <a:off x="17889790" y="4404535"/>
            <a:ext cx="493657" cy="493657"/>
          </a:xfrm>
          <a:prstGeom prst="ellipse">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547;p42">
            <a:extLst>
              <a:ext uri="{FF2B5EF4-FFF2-40B4-BE49-F238E27FC236}">
                <a16:creationId xmlns:a16="http://schemas.microsoft.com/office/drawing/2014/main" id="{8FCEA2F9-6740-4A0D-AC14-CE14257CC9D0}"/>
              </a:ext>
            </a:extLst>
          </p:cNvPr>
          <p:cNvSpPr/>
          <p:nvPr/>
        </p:nvSpPr>
        <p:spPr>
          <a:xfrm>
            <a:off x="17889790" y="8601621"/>
            <a:ext cx="493657" cy="493657"/>
          </a:xfrm>
          <a:prstGeom prst="ellipse">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15" name="Google Shape;548;p42">
            <a:extLst>
              <a:ext uri="{FF2B5EF4-FFF2-40B4-BE49-F238E27FC236}">
                <a16:creationId xmlns:a16="http://schemas.microsoft.com/office/drawing/2014/main" id="{AFC6113E-0B18-46F7-AF4E-5E4174CEE242}"/>
              </a:ext>
            </a:extLst>
          </p:cNvPr>
          <p:cNvCxnSpPr>
            <a:stCxn id="11" idx="6"/>
          </p:cNvCxnSpPr>
          <p:nvPr/>
        </p:nvCxnSpPr>
        <p:spPr>
          <a:xfrm>
            <a:off x="6683826" y="4651363"/>
            <a:ext cx="2127446" cy="567266"/>
          </a:xfrm>
          <a:prstGeom prst="bentConnector3">
            <a:avLst>
              <a:gd name="adj1" fmla="val 37640"/>
            </a:avLst>
          </a:prstGeom>
          <a:noFill/>
          <a:ln w="19050" cap="flat" cmpd="sng">
            <a:solidFill>
              <a:srgbClr val="434343"/>
            </a:solidFill>
            <a:prstDash val="solid"/>
            <a:round/>
            <a:headEnd type="none" w="med" len="med"/>
            <a:tailEnd type="oval" w="med" len="med"/>
          </a:ln>
        </p:spPr>
      </p:cxnSp>
      <p:cxnSp>
        <p:nvCxnSpPr>
          <p:cNvPr id="16" name="Google Shape;549;p42">
            <a:extLst>
              <a:ext uri="{FF2B5EF4-FFF2-40B4-BE49-F238E27FC236}">
                <a16:creationId xmlns:a16="http://schemas.microsoft.com/office/drawing/2014/main" id="{36D88F7E-1353-4DFE-833F-2CD285282F8F}"/>
              </a:ext>
            </a:extLst>
          </p:cNvPr>
          <p:cNvCxnSpPr>
            <a:stCxn id="12" idx="6"/>
          </p:cNvCxnSpPr>
          <p:nvPr/>
        </p:nvCxnSpPr>
        <p:spPr>
          <a:xfrm>
            <a:off x="6683827" y="8848449"/>
            <a:ext cx="2050637" cy="1600"/>
          </a:xfrm>
          <a:prstGeom prst="bentConnector3">
            <a:avLst>
              <a:gd name="adj1" fmla="val 50000"/>
            </a:avLst>
          </a:prstGeom>
          <a:noFill/>
          <a:ln w="19050" cap="flat" cmpd="sng">
            <a:solidFill>
              <a:srgbClr val="434343"/>
            </a:solidFill>
            <a:prstDash val="solid"/>
            <a:round/>
            <a:headEnd type="none" w="med" len="med"/>
            <a:tailEnd type="oval" w="med" len="med"/>
          </a:ln>
        </p:spPr>
      </p:cxnSp>
      <p:cxnSp>
        <p:nvCxnSpPr>
          <p:cNvPr id="17" name="Google Shape;550;p42">
            <a:extLst>
              <a:ext uri="{FF2B5EF4-FFF2-40B4-BE49-F238E27FC236}">
                <a16:creationId xmlns:a16="http://schemas.microsoft.com/office/drawing/2014/main" id="{E912E600-ED55-4405-B8C8-7377CBF7A21C}"/>
              </a:ext>
            </a:extLst>
          </p:cNvPr>
          <p:cNvCxnSpPr>
            <a:stCxn id="13" idx="2"/>
          </p:cNvCxnSpPr>
          <p:nvPr/>
        </p:nvCxnSpPr>
        <p:spPr>
          <a:xfrm flipH="1">
            <a:off x="15909561" y="4651364"/>
            <a:ext cx="1980229" cy="598469"/>
          </a:xfrm>
          <a:prstGeom prst="bentConnector3">
            <a:avLst>
              <a:gd name="adj1" fmla="val 43117"/>
            </a:avLst>
          </a:prstGeom>
          <a:noFill/>
          <a:ln w="19050" cap="flat" cmpd="sng">
            <a:solidFill>
              <a:srgbClr val="434343"/>
            </a:solidFill>
            <a:prstDash val="solid"/>
            <a:round/>
            <a:headEnd type="none" w="med" len="med"/>
            <a:tailEnd type="oval" w="med" len="med"/>
          </a:ln>
        </p:spPr>
      </p:cxnSp>
      <p:cxnSp>
        <p:nvCxnSpPr>
          <p:cNvPr id="18" name="Google Shape;551;p42">
            <a:extLst>
              <a:ext uri="{FF2B5EF4-FFF2-40B4-BE49-F238E27FC236}">
                <a16:creationId xmlns:a16="http://schemas.microsoft.com/office/drawing/2014/main" id="{EDA6D3F2-91EB-45E3-9875-B85053CD4AA7}"/>
              </a:ext>
            </a:extLst>
          </p:cNvPr>
          <p:cNvCxnSpPr>
            <a:stCxn id="14" idx="2"/>
          </p:cNvCxnSpPr>
          <p:nvPr/>
        </p:nvCxnSpPr>
        <p:spPr>
          <a:xfrm flipH="1">
            <a:off x="15801548" y="8848449"/>
            <a:ext cx="2088242" cy="1755403"/>
          </a:xfrm>
          <a:prstGeom prst="bentConnector3">
            <a:avLst>
              <a:gd name="adj1" fmla="val 36452"/>
            </a:avLst>
          </a:prstGeom>
          <a:noFill/>
          <a:ln w="19050" cap="flat" cmpd="sng">
            <a:solidFill>
              <a:srgbClr val="434343"/>
            </a:solidFill>
            <a:prstDash val="solid"/>
            <a:round/>
            <a:headEnd type="none" w="med" len="med"/>
            <a:tailEnd type="oval" w="med" len="med"/>
          </a:ln>
        </p:spPr>
      </p:cxnSp>
      <p:sp>
        <p:nvSpPr>
          <p:cNvPr id="19" name="Title 18">
            <a:extLst>
              <a:ext uri="{FF2B5EF4-FFF2-40B4-BE49-F238E27FC236}">
                <a16:creationId xmlns:a16="http://schemas.microsoft.com/office/drawing/2014/main" id="{EF98B2F9-B1A9-477C-8749-B86E52A28186}"/>
              </a:ext>
            </a:extLst>
          </p:cNvPr>
          <p:cNvSpPr>
            <a:spLocks noGrp="1"/>
          </p:cNvSpPr>
          <p:nvPr>
            <p:ph type="title"/>
          </p:nvPr>
        </p:nvSpPr>
        <p:spPr/>
        <p:txBody>
          <a:bodyPr/>
          <a:lstStyle/>
          <a:p>
            <a:r>
              <a:rPr lang="en-US" dirty="0">
                <a:solidFill>
                  <a:schemeClr val="bg1"/>
                </a:solidFill>
              </a:rPr>
              <a:t>UPCOMING GOALS</a:t>
            </a:r>
          </a:p>
        </p:txBody>
      </p:sp>
    </p:spTree>
    <p:extLst>
      <p:ext uri="{BB962C8B-B14F-4D97-AF65-F5344CB8AC3E}">
        <p14:creationId xmlns:p14="http://schemas.microsoft.com/office/powerpoint/2010/main" val="362932159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91;p36">
            <a:extLst>
              <a:ext uri="{FF2B5EF4-FFF2-40B4-BE49-F238E27FC236}">
                <a16:creationId xmlns:a16="http://schemas.microsoft.com/office/drawing/2014/main" id="{F66585FD-D747-419C-B0AB-3EA6DEB1D01D}"/>
              </a:ext>
            </a:extLst>
          </p:cNvPr>
          <p:cNvSpPr/>
          <p:nvPr/>
        </p:nvSpPr>
        <p:spPr>
          <a:xfrm>
            <a:off x="16884083" y="5187232"/>
            <a:ext cx="4192829" cy="3631047"/>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Montserrat Light"/>
              <a:cs typeface="Arial"/>
              <a:sym typeface="Arial"/>
            </a:endParaRPr>
          </a:p>
        </p:txBody>
      </p:sp>
      <p:sp>
        <p:nvSpPr>
          <p:cNvPr id="3" name="Google Shape;392;p36">
            <a:extLst>
              <a:ext uri="{FF2B5EF4-FFF2-40B4-BE49-F238E27FC236}">
                <a16:creationId xmlns:a16="http://schemas.microsoft.com/office/drawing/2014/main" id="{43386EFC-58F5-4F9A-BFC6-4E8988EDCCEA}"/>
              </a:ext>
            </a:extLst>
          </p:cNvPr>
          <p:cNvSpPr/>
          <p:nvPr/>
        </p:nvSpPr>
        <p:spPr>
          <a:xfrm>
            <a:off x="3128158" y="6873761"/>
            <a:ext cx="4192130" cy="3631047"/>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Montserrat Light"/>
              <a:cs typeface="Arial"/>
              <a:sym typeface="Arial"/>
            </a:endParaRPr>
          </a:p>
        </p:txBody>
      </p:sp>
      <p:sp>
        <p:nvSpPr>
          <p:cNvPr id="4" name="Google Shape;393;p36">
            <a:extLst>
              <a:ext uri="{FF2B5EF4-FFF2-40B4-BE49-F238E27FC236}">
                <a16:creationId xmlns:a16="http://schemas.microsoft.com/office/drawing/2014/main" id="{9D88DF1A-7DC6-4833-BFF0-B18CC23B701E}"/>
              </a:ext>
            </a:extLst>
          </p:cNvPr>
          <p:cNvSpPr/>
          <p:nvPr/>
        </p:nvSpPr>
        <p:spPr>
          <a:xfrm>
            <a:off x="9704090" y="4927860"/>
            <a:ext cx="5241615" cy="4539309"/>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Montserrat Light"/>
              <a:cs typeface="Arial"/>
              <a:sym typeface="Arial"/>
            </a:endParaRPr>
          </a:p>
        </p:txBody>
      </p:sp>
      <p:sp>
        <p:nvSpPr>
          <p:cNvPr id="5" name="Google Shape;394;p36">
            <a:extLst>
              <a:ext uri="{FF2B5EF4-FFF2-40B4-BE49-F238E27FC236}">
                <a16:creationId xmlns:a16="http://schemas.microsoft.com/office/drawing/2014/main" id="{B3955FF9-C789-4807-ADE9-E5397516B68D}"/>
              </a:ext>
            </a:extLst>
          </p:cNvPr>
          <p:cNvSpPr txBox="1"/>
          <p:nvPr/>
        </p:nvSpPr>
        <p:spPr>
          <a:xfrm>
            <a:off x="3754868" y="7618141"/>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933" b="1" kern="0" dirty="0">
                <a:solidFill>
                  <a:srgbClr val="F3F3F3"/>
                </a:solidFill>
                <a:latin typeface="Montserrat Light"/>
                <a:ea typeface="Nunito Sans"/>
                <a:cs typeface="Nunito Sans"/>
                <a:sym typeface="Nunito Sans"/>
              </a:rPr>
              <a:t>Title Here</a:t>
            </a:r>
          </a:p>
        </p:txBody>
      </p:sp>
      <p:sp>
        <p:nvSpPr>
          <p:cNvPr id="6" name="Google Shape;395;p36">
            <a:extLst>
              <a:ext uri="{FF2B5EF4-FFF2-40B4-BE49-F238E27FC236}">
                <a16:creationId xmlns:a16="http://schemas.microsoft.com/office/drawing/2014/main" id="{1BD75DD0-858A-4CE8-ADD0-8103810E7DE4}"/>
              </a:ext>
            </a:extLst>
          </p:cNvPr>
          <p:cNvSpPr/>
          <p:nvPr/>
        </p:nvSpPr>
        <p:spPr>
          <a:xfrm>
            <a:off x="5209548" y="3262944"/>
            <a:ext cx="6277561" cy="5434229"/>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19050" cap="flat" cmpd="sng">
            <a:solidFill>
              <a:srgbClr val="D9D9D9"/>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Montserrat Light"/>
              <a:cs typeface="Arial"/>
              <a:sym typeface="Arial"/>
            </a:endParaRPr>
          </a:p>
        </p:txBody>
      </p:sp>
      <p:sp>
        <p:nvSpPr>
          <p:cNvPr id="7" name="Google Shape;396;p36">
            <a:extLst>
              <a:ext uri="{FF2B5EF4-FFF2-40B4-BE49-F238E27FC236}">
                <a16:creationId xmlns:a16="http://schemas.microsoft.com/office/drawing/2014/main" id="{7CFC4FBC-FC48-499C-BBF4-DE71EA27761E}"/>
              </a:ext>
            </a:extLst>
          </p:cNvPr>
          <p:cNvSpPr txBox="1"/>
          <p:nvPr/>
        </p:nvSpPr>
        <p:spPr>
          <a:xfrm>
            <a:off x="3364423" y="8313285"/>
            <a:ext cx="3719630"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F3F3F3"/>
                </a:solidFill>
                <a:latin typeface="Montserrat Light"/>
                <a:ea typeface="Assistant Light"/>
                <a:cs typeface="Assistant Light"/>
                <a:sym typeface="Assistant Light"/>
              </a:rPr>
              <a:t>Lorem Ipsum is simply dummy text</a:t>
            </a:r>
            <a:endParaRPr sz="2400" kern="0" dirty="0">
              <a:solidFill>
                <a:srgbClr val="F3F3F3"/>
              </a:solidFill>
              <a:latin typeface="Montserrat Light"/>
              <a:ea typeface="Assistant Light"/>
              <a:cs typeface="Assistant Light"/>
              <a:sym typeface="Assistant Light"/>
            </a:endParaRPr>
          </a:p>
        </p:txBody>
      </p:sp>
      <p:sp>
        <p:nvSpPr>
          <p:cNvPr id="8" name="Google Shape;397;p36">
            <a:extLst>
              <a:ext uri="{FF2B5EF4-FFF2-40B4-BE49-F238E27FC236}">
                <a16:creationId xmlns:a16="http://schemas.microsoft.com/office/drawing/2014/main" id="{BE2FB7CC-03E2-43B2-8E53-C42E267B7C1A}"/>
              </a:ext>
            </a:extLst>
          </p:cNvPr>
          <p:cNvSpPr txBox="1"/>
          <p:nvPr/>
        </p:nvSpPr>
        <p:spPr>
          <a:xfrm>
            <a:off x="6878998" y="4828850"/>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9" name="Google Shape;398;p36">
            <a:extLst>
              <a:ext uri="{FF2B5EF4-FFF2-40B4-BE49-F238E27FC236}">
                <a16:creationId xmlns:a16="http://schemas.microsoft.com/office/drawing/2014/main" id="{AC441B01-98C2-4DDB-95DB-D91BCD4756FD}"/>
              </a:ext>
            </a:extLst>
          </p:cNvPr>
          <p:cNvSpPr txBox="1"/>
          <p:nvPr/>
        </p:nvSpPr>
        <p:spPr>
          <a:xfrm>
            <a:off x="6325801" y="5515064"/>
            <a:ext cx="3970860"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10" name="Google Shape;399;p36">
            <a:extLst>
              <a:ext uri="{FF2B5EF4-FFF2-40B4-BE49-F238E27FC236}">
                <a16:creationId xmlns:a16="http://schemas.microsoft.com/office/drawing/2014/main" id="{F8926AAA-2BC2-4E69-889F-F100A507EAB1}"/>
              </a:ext>
            </a:extLst>
          </p:cNvPr>
          <p:cNvSpPr txBox="1"/>
          <p:nvPr/>
        </p:nvSpPr>
        <p:spPr>
          <a:xfrm>
            <a:off x="14499880" y="8440668"/>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11" name="Google Shape;400;p36">
            <a:extLst>
              <a:ext uri="{FF2B5EF4-FFF2-40B4-BE49-F238E27FC236}">
                <a16:creationId xmlns:a16="http://schemas.microsoft.com/office/drawing/2014/main" id="{E65AC05D-54AF-4F8E-8BC7-3F8C4C95A0AC}"/>
              </a:ext>
            </a:extLst>
          </p:cNvPr>
          <p:cNvSpPr/>
          <p:nvPr/>
        </p:nvSpPr>
        <p:spPr>
          <a:xfrm>
            <a:off x="12886060" y="7020038"/>
            <a:ext cx="5939623" cy="5143704"/>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19050" cap="flat" cmpd="sng">
            <a:solidFill>
              <a:srgbClr val="D9D9D9"/>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Montserrat Light"/>
              <a:cs typeface="Arial"/>
              <a:sym typeface="Arial"/>
            </a:endParaRPr>
          </a:p>
        </p:txBody>
      </p:sp>
      <p:sp>
        <p:nvSpPr>
          <p:cNvPr id="12" name="Google Shape;401;p36">
            <a:extLst>
              <a:ext uri="{FF2B5EF4-FFF2-40B4-BE49-F238E27FC236}">
                <a16:creationId xmlns:a16="http://schemas.microsoft.com/office/drawing/2014/main" id="{D8A86FF4-80BC-4AB4-A66D-71BF466025FA}"/>
              </a:ext>
            </a:extLst>
          </p:cNvPr>
          <p:cNvSpPr txBox="1"/>
          <p:nvPr/>
        </p:nvSpPr>
        <p:spPr>
          <a:xfrm>
            <a:off x="14109435" y="9126849"/>
            <a:ext cx="3719630"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13" name="Google Shape;402;p36">
            <a:extLst>
              <a:ext uri="{FF2B5EF4-FFF2-40B4-BE49-F238E27FC236}">
                <a16:creationId xmlns:a16="http://schemas.microsoft.com/office/drawing/2014/main" id="{5314AEE4-3364-4A31-841A-E1ED60726A0B}"/>
              </a:ext>
            </a:extLst>
          </p:cNvPr>
          <p:cNvSpPr txBox="1"/>
          <p:nvPr/>
        </p:nvSpPr>
        <p:spPr>
          <a:xfrm>
            <a:off x="10856125" y="6046325"/>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933" b="1" kern="0" dirty="0">
                <a:solidFill>
                  <a:srgbClr val="F3F3F3"/>
                </a:solidFill>
                <a:latin typeface="Montserrat Light"/>
                <a:ea typeface="Nunito Sans"/>
                <a:cs typeface="Nunito Sans"/>
                <a:sym typeface="Nunito Sans"/>
              </a:rPr>
              <a:t>Title Here</a:t>
            </a:r>
          </a:p>
        </p:txBody>
      </p:sp>
      <p:sp>
        <p:nvSpPr>
          <p:cNvPr id="14" name="Google Shape;403;p36">
            <a:extLst>
              <a:ext uri="{FF2B5EF4-FFF2-40B4-BE49-F238E27FC236}">
                <a16:creationId xmlns:a16="http://schemas.microsoft.com/office/drawing/2014/main" id="{412B2922-208F-4CDC-94A2-0A9871CFCE34}"/>
              </a:ext>
            </a:extLst>
          </p:cNvPr>
          <p:cNvSpPr txBox="1"/>
          <p:nvPr/>
        </p:nvSpPr>
        <p:spPr>
          <a:xfrm>
            <a:off x="10465680" y="6741469"/>
            <a:ext cx="3719630"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F3F3F3"/>
                </a:solidFill>
                <a:latin typeface="Montserrat Light"/>
                <a:ea typeface="Assistant Light"/>
                <a:cs typeface="Assistant Light"/>
                <a:sym typeface="Assistant Light"/>
              </a:rPr>
              <a:t>Lorem Ipsum is simply dummy text</a:t>
            </a:r>
          </a:p>
        </p:txBody>
      </p:sp>
      <p:sp>
        <p:nvSpPr>
          <p:cNvPr id="15" name="Google Shape;404;p36">
            <a:extLst>
              <a:ext uri="{FF2B5EF4-FFF2-40B4-BE49-F238E27FC236}">
                <a16:creationId xmlns:a16="http://schemas.microsoft.com/office/drawing/2014/main" id="{82A0F478-CBB1-4427-AF69-770223098934}"/>
              </a:ext>
            </a:extLst>
          </p:cNvPr>
          <p:cNvSpPr txBox="1"/>
          <p:nvPr/>
        </p:nvSpPr>
        <p:spPr>
          <a:xfrm>
            <a:off x="17613307" y="5851536"/>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933" b="1" kern="0" dirty="0">
                <a:solidFill>
                  <a:srgbClr val="F3F3F3"/>
                </a:solidFill>
                <a:latin typeface="Montserrat Light"/>
                <a:ea typeface="Nunito Sans"/>
                <a:cs typeface="Nunito Sans"/>
                <a:sym typeface="Nunito Sans"/>
              </a:rPr>
              <a:t>Title Here</a:t>
            </a:r>
          </a:p>
        </p:txBody>
      </p:sp>
      <p:sp>
        <p:nvSpPr>
          <p:cNvPr id="16" name="Google Shape;405;p36">
            <a:extLst>
              <a:ext uri="{FF2B5EF4-FFF2-40B4-BE49-F238E27FC236}">
                <a16:creationId xmlns:a16="http://schemas.microsoft.com/office/drawing/2014/main" id="{04664DD3-2821-4204-A160-49404AD55549}"/>
              </a:ext>
            </a:extLst>
          </p:cNvPr>
          <p:cNvSpPr txBox="1"/>
          <p:nvPr/>
        </p:nvSpPr>
        <p:spPr>
          <a:xfrm>
            <a:off x="17222862" y="6546681"/>
            <a:ext cx="3719630"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F3F3F3"/>
                </a:solidFill>
                <a:latin typeface="Montserrat Light"/>
                <a:ea typeface="Assistant Light"/>
                <a:cs typeface="Assistant Light"/>
                <a:sym typeface="Assistant Light"/>
              </a:rPr>
              <a:t>Lorem Ipsum is simply dummy text</a:t>
            </a:r>
          </a:p>
        </p:txBody>
      </p:sp>
    </p:spTree>
    <p:extLst>
      <p:ext uri="{BB962C8B-B14F-4D97-AF65-F5344CB8AC3E}">
        <p14:creationId xmlns:p14="http://schemas.microsoft.com/office/powerpoint/2010/main" val="1277150291"/>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410;p37">
            <a:extLst>
              <a:ext uri="{FF2B5EF4-FFF2-40B4-BE49-F238E27FC236}">
                <a16:creationId xmlns:a16="http://schemas.microsoft.com/office/drawing/2014/main" id="{EF139CF8-5EA9-4EB1-8E27-87BB3A9661CF}"/>
              </a:ext>
            </a:extLst>
          </p:cNvPr>
          <p:cNvGrpSpPr/>
          <p:nvPr/>
        </p:nvGrpSpPr>
        <p:grpSpPr>
          <a:xfrm>
            <a:off x="3327630" y="4976237"/>
            <a:ext cx="18105228" cy="4153116"/>
            <a:chOff x="1247650" y="1865873"/>
            <a:chExt cx="6788675" cy="1557238"/>
          </a:xfrm>
        </p:grpSpPr>
        <p:grpSp>
          <p:nvGrpSpPr>
            <p:cNvPr id="4" name="Google Shape;411;p37">
              <a:extLst>
                <a:ext uri="{FF2B5EF4-FFF2-40B4-BE49-F238E27FC236}">
                  <a16:creationId xmlns:a16="http://schemas.microsoft.com/office/drawing/2014/main" id="{33902FF1-3830-4DA1-94B0-546ACA539333}"/>
                </a:ext>
              </a:extLst>
            </p:cNvPr>
            <p:cNvGrpSpPr/>
            <p:nvPr/>
          </p:nvGrpSpPr>
          <p:grpSpPr>
            <a:xfrm>
              <a:off x="1247650" y="1865873"/>
              <a:ext cx="6648477" cy="1557238"/>
              <a:chOff x="1247650" y="2075423"/>
              <a:chExt cx="6648477" cy="1557238"/>
            </a:xfrm>
          </p:grpSpPr>
          <p:sp>
            <p:nvSpPr>
              <p:cNvPr id="6" name="Google Shape;412;p37">
                <a:extLst>
                  <a:ext uri="{FF2B5EF4-FFF2-40B4-BE49-F238E27FC236}">
                    <a16:creationId xmlns:a16="http://schemas.microsoft.com/office/drawing/2014/main" id="{88B1E271-9E86-4F1B-AB66-0E6D4345D251}"/>
                  </a:ext>
                </a:extLst>
              </p:cNvPr>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Montserrat Light"/>
                  <a:cs typeface="Arial"/>
                  <a:sym typeface="Arial"/>
                </a:endParaRPr>
              </a:p>
            </p:txBody>
          </p:sp>
          <p:sp>
            <p:nvSpPr>
              <p:cNvPr id="7" name="Google Shape;413;p37">
                <a:extLst>
                  <a:ext uri="{FF2B5EF4-FFF2-40B4-BE49-F238E27FC236}">
                    <a16:creationId xmlns:a16="http://schemas.microsoft.com/office/drawing/2014/main" id="{896E1587-0E22-451B-840C-2D7B7D9EC1F4}"/>
                  </a:ext>
                </a:extLst>
              </p:cNvPr>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Montserrat Light"/>
                  <a:cs typeface="Arial"/>
                  <a:sym typeface="Arial"/>
                </a:endParaRPr>
              </a:p>
            </p:txBody>
          </p:sp>
          <p:sp>
            <p:nvSpPr>
              <p:cNvPr id="8" name="Google Shape;414;p37">
                <a:extLst>
                  <a:ext uri="{FF2B5EF4-FFF2-40B4-BE49-F238E27FC236}">
                    <a16:creationId xmlns:a16="http://schemas.microsoft.com/office/drawing/2014/main" id="{75031FCD-008A-4A30-83FD-4D3073BB876C}"/>
                  </a:ext>
                </a:extLst>
              </p:cNvPr>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Montserrat Light"/>
                  <a:cs typeface="Arial"/>
                  <a:sym typeface="Arial"/>
                </a:endParaRPr>
              </a:p>
            </p:txBody>
          </p:sp>
          <p:sp>
            <p:nvSpPr>
              <p:cNvPr id="9" name="Google Shape;415;p37">
                <a:extLst>
                  <a:ext uri="{FF2B5EF4-FFF2-40B4-BE49-F238E27FC236}">
                    <a16:creationId xmlns:a16="http://schemas.microsoft.com/office/drawing/2014/main" id="{EFDF99E1-7A65-455D-BE2B-B4CB2E0327CF}"/>
                  </a:ext>
                </a:extLst>
              </p:cNvPr>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Montserrat Light"/>
                  <a:cs typeface="Arial"/>
                  <a:sym typeface="Arial"/>
                </a:endParaRPr>
              </a:p>
            </p:txBody>
          </p:sp>
          <p:sp>
            <p:nvSpPr>
              <p:cNvPr id="10" name="Google Shape;416;p37">
                <a:extLst>
                  <a:ext uri="{FF2B5EF4-FFF2-40B4-BE49-F238E27FC236}">
                    <a16:creationId xmlns:a16="http://schemas.microsoft.com/office/drawing/2014/main" id="{6353F1BA-6BBC-468B-99E3-EB87D62125D4}"/>
                  </a:ext>
                </a:extLst>
              </p:cNvPr>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Montserrat Light"/>
                  <a:cs typeface="Arial"/>
                  <a:sym typeface="Arial"/>
                </a:endParaRPr>
              </a:p>
            </p:txBody>
          </p:sp>
          <p:sp>
            <p:nvSpPr>
              <p:cNvPr id="11" name="Google Shape;417;p37">
                <a:extLst>
                  <a:ext uri="{FF2B5EF4-FFF2-40B4-BE49-F238E27FC236}">
                    <a16:creationId xmlns:a16="http://schemas.microsoft.com/office/drawing/2014/main" id="{12E283C9-AEFC-4617-A969-1877757548FF}"/>
                  </a:ext>
                </a:extLst>
              </p:cNvPr>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chemeClr val="dk1"/>
              </a:solidFill>
              <a:ln w="19050" cap="flat" cmpd="sng">
                <a:solidFill>
                  <a:srgbClr val="D9D9D9"/>
                </a:solidFill>
                <a:prstDash val="solid"/>
                <a:miter lim="13007"/>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Montserrat Light"/>
                  <a:cs typeface="Arial"/>
                  <a:sym typeface="Arial"/>
                </a:endParaRPr>
              </a:p>
            </p:txBody>
          </p:sp>
        </p:grpSp>
        <p:cxnSp>
          <p:nvCxnSpPr>
            <p:cNvPr id="5" name="Google Shape;418;p37">
              <a:extLst>
                <a:ext uri="{FF2B5EF4-FFF2-40B4-BE49-F238E27FC236}">
                  <a16:creationId xmlns:a16="http://schemas.microsoft.com/office/drawing/2014/main" id="{4334B877-3322-4109-B57E-722256E4CA51}"/>
                </a:ext>
              </a:extLst>
            </p:cNvPr>
            <p:cNvCxnSpPr/>
            <p:nvPr/>
          </p:nvCxnSpPr>
          <p:spPr>
            <a:xfrm rot="10800000" flipH="1">
              <a:off x="7527825" y="2112925"/>
              <a:ext cx="508500" cy="888300"/>
            </a:xfrm>
            <a:prstGeom prst="straightConnector1">
              <a:avLst/>
            </a:prstGeom>
            <a:noFill/>
            <a:ln w="28575" cap="flat" cmpd="sng">
              <a:solidFill>
                <a:schemeClr val="lt1"/>
              </a:solidFill>
              <a:prstDash val="solid"/>
              <a:round/>
              <a:headEnd type="none" w="med" len="med"/>
              <a:tailEnd type="none" w="med" len="med"/>
            </a:ln>
          </p:spPr>
        </p:cxnSp>
      </p:grpSp>
      <p:sp>
        <p:nvSpPr>
          <p:cNvPr id="13" name="Google Shape;420;p37">
            <a:extLst>
              <a:ext uri="{FF2B5EF4-FFF2-40B4-BE49-F238E27FC236}">
                <a16:creationId xmlns:a16="http://schemas.microsoft.com/office/drawing/2014/main" id="{1CCED47E-6B03-4CA6-A1CC-CE33BC396B34}"/>
              </a:ext>
            </a:extLst>
          </p:cNvPr>
          <p:cNvSpPr txBox="1"/>
          <p:nvPr/>
        </p:nvSpPr>
        <p:spPr>
          <a:xfrm>
            <a:off x="4062083" y="5955089"/>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2400" b="1" kern="0">
                <a:solidFill>
                  <a:srgbClr val="FFFFFF"/>
                </a:solidFill>
                <a:latin typeface="Montserrat Light"/>
                <a:ea typeface="Nunito Sans"/>
                <a:cs typeface="Nunito Sans"/>
                <a:sym typeface="Nunito Sans"/>
              </a:rPr>
              <a:t>MARCH</a:t>
            </a:r>
            <a:endParaRPr sz="2400" b="1" kern="0">
              <a:solidFill>
                <a:srgbClr val="FFFFFF"/>
              </a:solidFill>
              <a:latin typeface="Montserrat Light"/>
              <a:ea typeface="Nunito Sans"/>
              <a:cs typeface="Nunito Sans"/>
              <a:sym typeface="Nunito Sans"/>
            </a:endParaRPr>
          </a:p>
        </p:txBody>
      </p:sp>
      <p:sp>
        <p:nvSpPr>
          <p:cNvPr id="14" name="Google Shape;421;p37">
            <a:extLst>
              <a:ext uri="{FF2B5EF4-FFF2-40B4-BE49-F238E27FC236}">
                <a16:creationId xmlns:a16="http://schemas.microsoft.com/office/drawing/2014/main" id="{5B24A7D2-0208-4346-949A-48F588B8EE7C}"/>
              </a:ext>
            </a:extLst>
          </p:cNvPr>
          <p:cNvSpPr txBox="1"/>
          <p:nvPr/>
        </p:nvSpPr>
        <p:spPr>
          <a:xfrm>
            <a:off x="3665635" y="3360056"/>
            <a:ext cx="3719630"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000000"/>
                </a:solidFill>
                <a:latin typeface="Montserrat Light"/>
                <a:ea typeface="Assistant Light"/>
                <a:cs typeface="Assistant Light"/>
                <a:sym typeface="Assistant Light"/>
              </a:rPr>
              <a:t>Lorem Ipsum is simply dummy text of the printing</a:t>
            </a:r>
            <a:endParaRPr sz="2400" kern="0" dirty="0">
              <a:solidFill>
                <a:srgbClr val="000000"/>
              </a:solidFill>
              <a:latin typeface="Montserrat Light"/>
              <a:ea typeface="Assistant Light"/>
              <a:cs typeface="Assistant Light"/>
              <a:sym typeface="Assistant Light"/>
            </a:endParaRPr>
          </a:p>
        </p:txBody>
      </p:sp>
      <p:sp>
        <p:nvSpPr>
          <p:cNvPr id="15" name="Google Shape;422;p37">
            <a:extLst>
              <a:ext uri="{FF2B5EF4-FFF2-40B4-BE49-F238E27FC236}">
                <a16:creationId xmlns:a16="http://schemas.microsoft.com/office/drawing/2014/main" id="{F05A51BB-A438-4B7A-9D1C-626B0A37ED8E}"/>
              </a:ext>
            </a:extLst>
          </p:cNvPr>
          <p:cNvSpPr txBox="1"/>
          <p:nvPr/>
        </p:nvSpPr>
        <p:spPr>
          <a:xfrm>
            <a:off x="7190393" y="9149166"/>
            <a:ext cx="3529618"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000000"/>
                </a:solidFill>
                <a:latin typeface="Montserrat Light"/>
                <a:ea typeface="Assistant Light"/>
                <a:cs typeface="Assistant Light"/>
                <a:sym typeface="Assistant Light"/>
              </a:rPr>
              <a:t>Lorem Ipsum is simply dummy text of the printing</a:t>
            </a:r>
          </a:p>
        </p:txBody>
      </p:sp>
      <p:sp>
        <p:nvSpPr>
          <p:cNvPr id="16" name="Google Shape;423;p37">
            <a:extLst>
              <a:ext uri="{FF2B5EF4-FFF2-40B4-BE49-F238E27FC236}">
                <a16:creationId xmlns:a16="http://schemas.microsoft.com/office/drawing/2014/main" id="{D5D6F4DF-9BFB-4214-BD0F-77A38DDE3597}"/>
              </a:ext>
            </a:extLst>
          </p:cNvPr>
          <p:cNvSpPr txBox="1"/>
          <p:nvPr/>
        </p:nvSpPr>
        <p:spPr>
          <a:xfrm>
            <a:off x="10366019" y="3360056"/>
            <a:ext cx="3476519"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000000"/>
                </a:solidFill>
                <a:latin typeface="Montserrat Light"/>
                <a:ea typeface="Assistant Light"/>
                <a:cs typeface="Assistant Light"/>
                <a:sym typeface="Assistant Light"/>
              </a:rPr>
              <a:t>Lorem Ipsum is simply dummy text of the printing</a:t>
            </a:r>
          </a:p>
        </p:txBody>
      </p:sp>
      <p:sp>
        <p:nvSpPr>
          <p:cNvPr id="17" name="Google Shape;424;p37">
            <a:extLst>
              <a:ext uri="{FF2B5EF4-FFF2-40B4-BE49-F238E27FC236}">
                <a16:creationId xmlns:a16="http://schemas.microsoft.com/office/drawing/2014/main" id="{1F0BAE4D-4249-4DCD-B868-93579A3F88DC}"/>
              </a:ext>
            </a:extLst>
          </p:cNvPr>
          <p:cNvSpPr txBox="1"/>
          <p:nvPr/>
        </p:nvSpPr>
        <p:spPr>
          <a:xfrm>
            <a:off x="13951418" y="9149166"/>
            <a:ext cx="3529618"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000000"/>
                </a:solidFill>
                <a:latin typeface="Montserrat Light"/>
                <a:ea typeface="Assistant Light"/>
                <a:cs typeface="Assistant Light"/>
                <a:sym typeface="Assistant Light"/>
              </a:rPr>
              <a:t>Lorem Ipsum is simply dummy text of the printing</a:t>
            </a:r>
          </a:p>
        </p:txBody>
      </p:sp>
      <p:sp>
        <p:nvSpPr>
          <p:cNvPr id="18" name="Google Shape;425;p37">
            <a:extLst>
              <a:ext uri="{FF2B5EF4-FFF2-40B4-BE49-F238E27FC236}">
                <a16:creationId xmlns:a16="http://schemas.microsoft.com/office/drawing/2014/main" id="{76D2A85C-08AC-4308-99FD-95CC028367A1}"/>
              </a:ext>
            </a:extLst>
          </p:cNvPr>
          <p:cNvSpPr txBox="1"/>
          <p:nvPr/>
        </p:nvSpPr>
        <p:spPr>
          <a:xfrm>
            <a:off x="17278261" y="3293437"/>
            <a:ext cx="3476518" cy="1616187"/>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400" kern="0" dirty="0">
                <a:solidFill>
                  <a:srgbClr val="000000"/>
                </a:solidFill>
                <a:latin typeface="Montserrat Light"/>
                <a:ea typeface="Assistant Light"/>
                <a:cs typeface="Assistant Light"/>
                <a:sym typeface="Assistant Light"/>
              </a:rPr>
              <a:t>Lorem Ipsum is simply dummy text of the printing</a:t>
            </a:r>
          </a:p>
        </p:txBody>
      </p:sp>
      <p:cxnSp>
        <p:nvCxnSpPr>
          <p:cNvPr id="19" name="Google Shape;426;p37">
            <a:extLst>
              <a:ext uri="{FF2B5EF4-FFF2-40B4-BE49-F238E27FC236}">
                <a16:creationId xmlns:a16="http://schemas.microsoft.com/office/drawing/2014/main" id="{64515C86-C56F-4042-B83F-FDD577A4B293}"/>
              </a:ext>
            </a:extLst>
          </p:cNvPr>
          <p:cNvCxnSpPr/>
          <p:nvPr/>
        </p:nvCxnSpPr>
        <p:spPr>
          <a:xfrm rot="10800000">
            <a:off x="-137840" y="197423"/>
            <a:ext cx="3542010" cy="6026297"/>
          </a:xfrm>
          <a:prstGeom prst="straightConnector1">
            <a:avLst/>
          </a:prstGeom>
          <a:noFill/>
          <a:ln w="19050" cap="flat" cmpd="sng">
            <a:solidFill>
              <a:srgbClr val="D9D9D9"/>
            </a:solidFill>
            <a:prstDash val="solid"/>
            <a:round/>
            <a:headEnd type="none" w="med" len="med"/>
            <a:tailEnd type="none" w="med" len="med"/>
          </a:ln>
        </p:spPr>
      </p:cxnSp>
      <p:cxnSp>
        <p:nvCxnSpPr>
          <p:cNvPr id="20" name="Google Shape;427;p37">
            <a:extLst>
              <a:ext uri="{FF2B5EF4-FFF2-40B4-BE49-F238E27FC236}">
                <a16:creationId xmlns:a16="http://schemas.microsoft.com/office/drawing/2014/main" id="{5E512A44-DDE3-4A75-A75D-8C6BF52612E2}"/>
              </a:ext>
            </a:extLst>
          </p:cNvPr>
          <p:cNvCxnSpPr/>
          <p:nvPr/>
        </p:nvCxnSpPr>
        <p:spPr>
          <a:xfrm rot="10800000">
            <a:off x="20071499" y="8033063"/>
            <a:ext cx="3378791" cy="5767067"/>
          </a:xfrm>
          <a:prstGeom prst="straightConnector1">
            <a:avLst/>
          </a:prstGeom>
          <a:noFill/>
          <a:ln w="19050" cap="flat" cmpd="sng">
            <a:solidFill>
              <a:srgbClr val="D9D9D9"/>
            </a:solidFill>
            <a:prstDash val="solid"/>
            <a:round/>
            <a:headEnd type="none" w="med" len="med"/>
            <a:tailEnd type="none" w="med" len="med"/>
          </a:ln>
        </p:spPr>
      </p:cxnSp>
      <p:sp>
        <p:nvSpPr>
          <p:cNvPr id="21" name="Google Shape;428;p37">
            <a:extLst>
              <a:ext uri="{FF2B5EF4-FFF2-40B4-BE49-F238E27FC236}">
                <a16:creationId xmlns:a16="http://schemas.microsoft.com/office/drawing/2014/main" id="{576F4971-28F2-4690-AA2B-606112077A11}"/>
              </a:ext>
            </a:extLst>
          </p:cNvPr>
          <p:cNvSpPr txBox="1"/>
          <p:nvPr/>
        </p:nvSpPr>
        <p:spPr>
          <a:xfrm>
            <a:off x="4278908" y="5200935"/>
            <a:ext cx="250509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4267" b="1" kern="0">
                <a:solidFill>
                  <a:srgbClr val="FFFFFF"/>
                </a:solidFill>
                <a:latin typeface="Montserrat Light"/>
                <a:ea typeface="Nunito Sans"/>
                <a:cs typeface="Nunito Sans"/>
                <a:sym typeface="Nunito Sans"/>
              </a:rPr>
              <a:t>15</a:t>
            </a:r>
            <a:endParaRPr sz="4267" b="1" kern="0">
              <a:solidFill>
                <a:srgbClr val="FFFFFF"/>
              </a:solidFill>
              <a:latin typeface="Montserrat Light"/>
              <a:ea typeface="Nunito Sans"/>
              <a:cs typeface="Nunito Sans"/>
              <a:sym typeface="Nunito Sans"/>
            </a:endParaRPr>
          </a:p>
        </p:txBody>
      </p:sp>
      <p:sp>
        <p:nvSpPr>
          <p:cNvPr id="22" name="Google Shape;429;p37">
            <a:extLst>
              <a:ext uri="{FF2B5EF4-FFF2-40B4-BE49-F238E27FC236}">
                <a16:creationId xmlns:a16="http://schemas.microsoft.com/office/drawing/2014/main" id="{4F2616B3-2858-4B27-BA94-3314DB5A6F90}"/>
              </a:ext>
            </a:extLst>
          </p:cNvPr>
          <p:cNvSpPr txBox="1"/>
          <p:nvPr/>
        </p:nvSpPr>
        <p:spPr>
          <a:xfrm>
            <a:off x="10720012" y="5955089"/>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2400" b="1" kern="0">
                <a:solidFill>
                  <a:srgbClr val="FFFFFF"/>
                </a:solidFill>
                <a:latin typeface="Montserrat Light"/>
                <a:ea typeface="Nunito Sans"/>
                <a:cs typeface="Nunito Sans"/>
                <a:sym typeface="Nunito Sans"/>
              </a:rPr>
              <a:t>MAY</a:t>
            </a:r>
            <a:endParaRPr sz="2400" b="1" kern="0">
              <a:solidFill>
                <a:srgbClr val="FFFFFF"/>
              </a:solidFill>
              <a:latin typeface="Montserrat Light"/>
              <a:ea typeface="Nunito Sans"/>
              <a:cs typeface="Nunito Sans"/>
              <a:sym typeface="Nunito Sans"/>
            </a:endParaRPr>
          </a:p>
        </p:txBody>
      </p:sp>
      <p:sp>
        <p:nvSpPr>
          <p:cNvPr id="23" name="Google Shape;430;p37">
            <a:extLst>
              <a:ext uri="{FF2B5EF4-FFF2-40B4-BE49-F238E27FC236}">
                <a16:creationId xmlns:a16="http://schemas.microsoft.com/office/drawing/2014/main" id="{C440C01E-3F05-4235-B97B-22C1F29395DE}"/>
              </a:ext>
            </a:extLst>
          </p:cNvPr>
          <p:cNvSpPr txBox="1"/>
          <p:nvPr/>
        </p:nvSpPr>
        <p:spPr>
          <a:xfrm>
            <a:off x="10936837" y="5200935"/>
            <a:ext cx="250509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4267" b="1" kern="0">
                <a:solidFill>
                  <a:srgbClr val="FFFFFF"/>
                </a:solidFill>
                <a:latin typeface="Montserrat Light"/>
                <a:ea typeface="Nunito Sans"/>
                <a:cs typeface="Nunito Sans"/>
                <a:sym typeface="Nunito Sans"/>
              </a:rPr>
              <a:t>04</a:t>
            </a:r>
            <a:endParaRPr sz="4267" b="1" kern="0">
              <a:solidFill>
                <a:srgbClr val="FFFFFF"/>
              </a:solidFill>
              <a:latin typeface="Montserrat Light"/>
              <a:ea typeface="Nunito Sans"/>
              <a:cs typeface="Nunito Sans"/>
              <a:sym typeface="Nunito Sans"/>
            </a:endParaRPr>
          </a:p>
        </p:txBody>
      </p:sp>
      <p:sp>
        <p:nvSpPr>
          <p:cNvPr id="24" name="Google Shape;431;p37">
            <a:extLst>
              <a:ext uri="{FF2B5EF4-FFF2-40B4-BE49-F238E27FC236}">
                <a16:creationId xmlns:a16="http://schemas.microsoft.com/office/drawing/2014/main" id="{949426BD-D11D-4CE3-9BAA-A69620D79578}"/>
              </a:ext>
            </a:extLst>
          </p:cNvPr>
          <p:cNvSpPr txBox="1"/>
          <p:nvPr/>
        </p:nvSpPr>
        <p:spPr>
          <a:xfrm>
            <a:off x="17481036" y="5955089"/>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2400" b="1" kern="0">
                <a:solidFill>
                  <a:srgbClr val="FFFFFF"/>
                </a:solidFill>
                <a:latin typeface="Montserrat Light"/>
                <a:ea typeface="Nunito Sans"/>
                <a:cs typeface="Nunito Sans"/>
                <a:sym typeface="Nunito Sans"/>
              </a:rPr>
              <a:t>JULY</a:t>
            </a:r>
            <a:endParaRPr sz="2400" b="1" kern="0">
              <a:solidFill>
                <a:srgbClr val="FFFFFF"/>
              </a:solidFill>
              <a:latin typeface="Montserrat Light"/>
              <a:ea typeface="Nunito Sans"/>
              <a:cs typeface="Nunito Sans"/>
              <a:sym typeface="Nunito Sans"/>
            </a:endParaRPr>
          </a:p>
        </p:txBody>
      </p:sp>
      <p:sp>
        <p:nvSpPr>
          <p:cNvPr id="25" name="Google Shape;432;p37">
            <a:extLst>
              <a:ext uri="{FF2B5EF4-FFF2-40B4-BE49-F238E27FC236}">
                <a16:creationId xmlns:a16="http://schemas.microsoft.com/office/drawing/2014/main" id="{6FBE9CD4-C76A-4FB1-8725-7EA115D7FC0C}"/>
              </a:ext>
            </a:extLst>
          </p:cNvPr>
          <p:cNvSpPr txBox="1"/>
          <p:nvPr/>
        </p:nvSpPr>
        <p:spPr>
          <a:xfrm>
            <a:off x="17697861" y="5200935"/>
            <a:ext cx="250509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4267" b="1" kern="0">
                <a:solidFill>
                  <a:srgbClr val="FFFFFF"/>
                </a:solidFill>
                <a:latin typeface="Montserrat Light"/>
                <a:ea typeface="Nunito Sans"/>
                <a:cs typeface="Nunito Sans"/>
                <a:sym typeface="Nunito Sans"/>
              </a:rPr>
              <a:t>06</a:t>
            </a:r>
            <a:endParaRPr sz="4267" b="1" kern="0">
              <a:solidFill>
                <a:srgbClr val="FFFFFF"/>
              </a:solidFill>
              <a:latin typeface="Montserrat Light"/>
              <a:ea typeface="Nunito Sans"/>
              <a:cs typeface="Nunito Sans"/>
              <a:sym typeface="Nunito Sans"/>
            </a:endParaRPr>
          </a:p>
        </p:txBody>
      </p:sp>
      <p:sp>
        <p:nvSpPr>
          <p:cNvPr id="26" name="Google Shape;433;p37">
            <a:extLst>
              <a:ext uri="{FF2B5EF4-FFF2-40B4-BE49-F238E27FC236}">
                <a16:creationId xmlns:a16="http://schemas.microsoft.com/office/drawing/2014/main" id="{0453F86D-9E9F-4198-A1AC-F77FDAEA1CA3}"/>
              </a:ext>
            </a:extLst>
          </p:cNvPr>
          <p:cNvSpPr txBox="1"/>
          <p:nvPr/>
        </p:nvSpPr>
        <p:spPr>
          <a:xfrm>
            <a:off x="14126182" y="7891724"/>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2400" b="1" kern="0">
                <a:solidFill>
                  <a:srgbClr val="FFFFFF"/>
                </a:solidFill>
                <a:latin typeface="Montserrat Light"/>
                <a:ea typeface="Nunito Sans"/>
                <a:cs typeface="Nunito Sans"/>
                <a:sym typeface="Nunito Sans"/>
              </a:rPr>
              <a:t>JUNE</a:t>
            </a:r>
            <a:endParaRPr sz="2400" b="1" kern="0">
              <a:solidFill>
                <a:srgbClr val="FFFFFF"/>
              </a:solidFill>
              <a:latin typeface="Montserrat Light"/>
              <a:ea typeface="Nunito Sans"/>
              <a:cs typeface="Nunito Sans"/>
              <a:sym typeface="Nunito Sans"/>
            </a:endParaRPr>
          </a:p>
        </p:txBody>
      </p:sp>
      <p:sp>
        <p:nvSpPr>
          <p:cNvPr id="27" name="Google Shape;434;p37">
            <a:extLst>
              <a:ext uri="{FF2B5EF4-FFF2-40B4-BE49-F238E27FC236}">
                <a16:creationId xmlns:a16="http://schemas.microsoft.com/office/drawing/2014/main" id="{149322BF-ECF7-4B96-B921-668387E089C5}"/>
              </a:ext>
            </a:extLst>
          </p:cNvPr>
          <p:cNvSpPr txBox="1"/>
          <p:nvPr/>
        </p:nvSpPr>
        <p:spPr>
          <a:xfrm>
            <a:off x="14343007" y="7137570"/>
            <a:ext cx="250509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4267" b="1" kern="0">
                <a:solidFill>
                  <a:srgbClr val="FFFFFF"/>
                </a:solidFill>
                <a:latin typeface="Montserrat Light"/>
                <a:ea typeface="Nunito Sans"/>
                <a:cs typeface="Nunito Sans"/>
                <a:sym typeface="Nunito Sans"/>
              </a:rPr>
              <a:t>12</a:t>
            </a:r>
            <a:endParaRPr sz="4267" b="1" kern="0">
              <a:solidFill>
                <a:srgbClr val="FFFFFF"/>
              </a:solidFill>
              <a:latin typeface="Montserrat Light"/>
              <a:ea typeface="Nunito Sans"/>
              <a:cs typeface="Nunito Sans"/>
              <a:sym typeface="Nunito Sans"/>
            </a:endParaRPr>
          </a:p>
        </p:txBody>
      </p:sp>
      <p:sp>
        <p:nvSpPr>
          <p:cNvPr id="28" name="Google Shape;435;p37">
            <a:extLst>
              <a:ext uri="{FF2B5EF4-FFF2-40B4-BE49-F238E27FC236}">
                <a16:creationId xmlns:a16="http://schemas.microsoft.com/office/drawing/2014/main" id="{C2DC954A-FF95-4F21-A97E-E34D2B83E076}"/>
              </a:ext>
            </a:extLst>
          </p:cNvPr>
          <p:cNvSpPr txBox="1"/>
          <p:nvPr/>
        </p:nvSpPr>
        <p:spPr>
          <a:xfrm>
            <a:off x="7427278" y="7891724"/>
            <a:ext cx="293874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2400" b="1" kern="0">
                <a:solidFill>
                  <a:srgbClr val="FFFFFF"/>
                </a:solidFill>
                <a:latin typeface="Montserrat Light"/>
                <a:ea typeface="Nunito Sans"/>
                <a:cs typeface="Nunito Sans"/>
                <a:sym typeface="Nunito Sans"/>
              </a:rPr>
              <a:t>APRIL</a:t>
            </a:r>
            <a:endParaRPr sz="2400" b="1" kern="0">
              <a:solidFill>
                <a:srgbClr val="FFFFFF"/>
              </a:solidFill>
              <a:latin typeface="Montserrat Light"/>
              <a:ea typeface="Nunito Sans"/>
              <a:cs typeface="Nunito Sans"/>
              <a:sym typeface="Nunito Sans"/>
            </a:endParaRPr>
          </a:p>
        </p:txBody>
      </p:sp>
      <p:sp>
        <p:nvSpPr>
          <p:cNvPr id="29" name="Google Shape;436;p37">
            <a:extLst>
              <a:ext uri="{FF2B5EF4-FFF2-40B4-BE49-F238E27FC236}">
                <a16:creationId xmlns:a16="http://schemas.microsoft.com/office/drawing/2014/main" id="{E765FEBE-5555-4958-83A9-317409E45C5F}"/>
              </a:ext>
            </a:extLst>
          </p:cNvPr>
          <p:cNvSpPr txBox="1"/>
          <p:nvPr/>
        </p:nvSpPr>
        <p:spPr>
          <a:xfrm>
            <a:off x="7635136" y="7137570"/>
            <a:ext cx="2505090" cy="973713"/>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4267" b="1" kern="0">
                <a:solidFill>
                  <a:srgbClr val="FFFFFF"/>
                </a:solidFill>
                <a:latin typeface="Montserrat Light"/>
                <a:ea typeface="Nunito Sans"/>
                <a:cs typeface="Nunito Sans"/>
                <a:sym typeface="Nunito Sans"/>
              </a:rPr>
              <a:t>20</a:t>
            </a:r>
            <a:endParaRPr sz="4267" b="1" kern="0">
              <a:solidFill>
                <a:srgbClr val="FFFFFF"/>
              </a:solidFill>
              <a:latin typeface="Montserrat Light"/>
              <a:ea typeface="Nunito Sans"/>
              <a:cs typeface="Nunito Sans"/>
              <a:sym typeface="Nunito Sans"/>
            </a:endParaRPr>
          </a:p>
        </p:txBody>
      </p:sp>
      <p:sp>
        <p:nvSpPr>
          <p:cNvPr id="30" name="Title 29">
            <a:extLst>
              <a:ext uri="{FF2B5EF4-FFF2-40B4-BE49-F238E27FC236}">
                <a16:creationId xmlns:a16="http://schemas.microsoft.com/office/drawing/2014/main" id="{070E0AEA-B1B5-4500-A0A4-773ADBD05401}"/>
              </a:ext>
            </a:extLst>
          </p:cNvPr>
          <p:cNvSpPr>
            <a:spLocks noGrp="1"/>
          </p:cNvSpPr>
          <p:nvPr>
            <p:ph type="title"/>
          </p:nvPr>
        </p:nvSpPr>
        <p:spPr/>
        <p:txBody>
          <a:bodyPr/>
          <a:lstStyle/>
          <a:p>
            <a:r>
              <a:rPr lang="en-US" dirty="0">
                <a:solidFill>
                  <a:schemeClr val="bg1"/>
                </a:solidFill>
              </a:rPr>
              <a:t>UPCOMING EVENTS</a:t>
            </a:r>
          </a:p>
        </p:txBody>
      </p:sp>
    </p:spTree>
    <p:extLst>
      <p:ext uri="{BB962C8B-B14F-4D97-AF65-F5344CB8AC3E}">
        <p14:creationId xmlns:p14="http://schemas.microsoft.com/office/powerpoint/2010/main" val="19368243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Arc 28"/>
          <p:cNvSpPr/>
          <p:nvPr/>
        </p:nvSpPr>
        <p:spPr>
          <a:xfrm>
            <a:off x="15953800" y="4056720"/>
            <a:ext cx="4391868" cy="4391876"/>
          </a:xfrm>
          <a:prstGeom prst="arc">
            <a:avLst>
              <a:gd name="adj1" fmla="val 7914138"/>
              <a:gd name="adj2" fmla="val 2868450"/>
            </a:avLst>
          </a:prstGeom>
          <a:ln w="88900" cap="rnd">
            <a:solidFill>
              <a:schemeClr val="accent6"/>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6401"/>
          </a:p>
        </p:txBody>
      </p:sp>
      <p:sp>
        <p:nvSpPr>
          <p:cNvPr id="30" name="Arc 29"/>
          <p:cNvSpPr/>
          <p:nvPr/>
        </p:nvSpPr>
        <p:spPr>
          <a:xfrm rot="10800000">
            <a:off x="12975726" y="7293438"/>
            <a:ext cx="4391868" cy="4391876"/>
          </a:xfrm>
          <a:prstGeom prst="arc">
            <a:avLst>
              <a:gd name="adj1" fmla="val 7914138"/>
              <a:gd name="adj2" fmla="val 2868450"/>
            </a:avLst>
          </a:prstGeom>
          <a:ln w="88900" cap="rnd">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6401"/>
          </a:p>
        </p:txBody>
      </p:sp>
      <p:sp>
        <p:nvSpPr>
          <p:cNvPr id="31" name="Arc 30"/>
          <p:cNvSpPr/>
          <p:nvPr/>
        </p:nvSpPr>
        <p:spPr>
          <a:xfrm>
            <a:off x="9997649" y="4056720"/>
            <a:ext cx="4391868" cy="4391876"/>
          </a:xfrm>
          <a:prstGeom prst="arc">
            <a:avLst>
              <a:gd name="adj1" fmla="val 7914138"/>
              <a:gd name="adj2" fmla="val 2868450"/>
            </a:avLst>
          </a:prstGeom>
          <a:ln w="88900" cap="rnd">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6401"/>
          </a:p>
        </p:txBody>
      </p:sp>
      <p:sp>
        <p:nvSpPr>
          <p:cNvPr id="32" name="Arc 31"/>
          <p:cNvSpPr/>
          <p:nvPr/>
        </p:nvSpPr>
        <p:spPr>
          <a:xfrm rot="10800000">
            <a:off x="7019580" y="7293438"/>
            <a:ext cx="4391868" cy="4391876"/>
          </a:xfrm>
          <a:prstGeom prst="arc">
            <a:avLst>
              <a:gd name="adj1" fmla="val 7914138"/>
              <a:gd name="adj2" fmla="val 2868450"/>
            </a:avLst>
          </a:prstGeom>
          <a:ln w="88900" cap="rnd">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6401"/>
          </a:p>
        </p:txBody>
      </p:sp>
      <p:sp>
        <p:nvSpPr>
          <p:cNvPr id="33" name="Arc 32"/>
          <p:cNvSpPr/>
          <p:nvPr/>
        </p:nvSpPr>
        <p:spPr>
          <a:xfrm>
            <a:off x="4041506" y="4056720"/>
            <a:ext cx="4391868" cy="4391876"/>
          </a:xfrm>
          <a:prstGeom prst="arc">
            <a:avLst>
              <a:gd name="adj1" fmla="val 7914138"/>
              <a:gd name="adj2" fmla="val 2868450"/>
            </a:avLst>
          </a:prstGeom>
          <a:ln w="88900" cap="rnd">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6401"/>
          </a:p>
        </p:txBody>
      </p:sp>
      <p:sp>
        <p:nvSpPr>
          <p:cNvPr id="34" name="Oval 33"/>
          <p:cNvSpPr/>
          <p:nvPr/>
        </p:nvSpPr>
        <p:spPr>
          <a:xfrm>
            <a:off x="5325758" y="3206543"/>
            <a:ext cx="1823363" cy="182336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5802" tIns="237772" rIns="0" bIns="0" rtlCol="0" anchor="ctr"/>
          <a:lstStyle/>
          <a:p>
            <a:pPr algn="ctr"/>
            <a:endParaRPr lang="en-US" sz="6401" dirty="0">
              <a:solidFill>
                <a:srgbClr val="FFFFFF"/>
              </a:solidFill>
            </a:endParaRPr>
          </a:p>
        </p:txBody>
      </p:sp>
      <p:sp>
        <p:nvSpPr>
          <p:cNvPr id="35" name="Oval 34"/>
          <p:cNvSpPr/>
          <p:nvPr/>
        </p:nvSpPr>
        <p:spPr>
          <a:xfrm>
            <a:off x="8303831" y="10773635"/>
            <a:ext cx="1823363" cy="182336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530413" tIns="237772" rIns="0" bIns="0" rtlCol="0" anchor="ctr"/>
          <a:lstStyle/>
          <a:p>
            <a:pPr algn="ctr"/>
            <a:endParaRPr lang="en-US" sz="6401" dirty="0">
              <a:solidFill>
                <a:srgbClr val="FFFFFF"/>
              </a:solidFill>
            </a:endParaRPr>
          </a:p>
        </p:txBody>
      </p:sp>
      <p:sp>
        <p:nvSpPr>
          <p:cNvPr id="36" name="Oval 35"/>
          <p:cNvSpPr/>
          <p:nvPr/>
        </p:nvSpPr>
        <p:spPr>
          <a:xfrm>
            <a:off x="11281901" y="3206543"/>
            <a:ext cx="1823363" cy="182336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5802" tIns="237772" rIns="0" bIns="0" rtlCol="0" anchor="ctr"/>
          <a:lstStyle/>
          <a:p>
            <a:pPr algn="ctr"/>
            <a:endParaRPr lang="en-US" sz="6401" dirty="0">
              <a:solidFill>
                <a:srgbClr val="FFFFFF"/>
              </a:solidFill>
            </a:endParaRPr>
          </a:p>
        </p:txBody>
      </p:sp>
      <p:sp>
        <p:nvSpPr>
          <p:cNvPr id="37" name="Oval 36"/>
          <p:cNvSpPr/>
          <p:nvPr/>
        </p:nvSpPr>
        <p:spPr>
          <a:xfrm>
            <a:off x="14259978" y="10773635"/>
            <a:ext cx="1823363" cy="182336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365802" tIns="237772" rIns="0" bIns="0" rtlCol="0" anchor="ctr"/>
          <a:lstStyle/>
          <a:p>
            <a:pPr algn="ctr"/>
            <a:endParaRPr lang="en-US" sz="6401" dirty="0">
              <a:solidFill>
                <a:srgbClr val="FFFFFF"/>
              </a:solidFill>
            </a:endParaRPr>
          </a:p>
        </p:txBody>
      </p:sp>
      <p:sp>
        <p:nvSpPr>
          <p:cNvPr id="38" name="Oval 37"/>
          <p:cNvSpPr/>
          <p:nvPr/>
        </p:nvSpPr>
        <p:spPr>
          <a:xfrm>
            <a:off x="17238053" y="3206543"/>
            <a:ext cx="1823363" cy="182336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5802" tIns="237772" rIns="0" bIns="0" rtlCol="0" anchor="ctr"/>
          <a:lstStyle/>
          <a:p>
            <a:pPr algn="ctr"/>
            <a:endParaRPr lang="en-US" sz="6401" dirty="0">
              <a:solidFill>
                <a:srgbClr val="FFFFFF"/>
              </a:solidFill>
            </a:endParaRPr>
          </a:p>
        </p:txBody>
      </p:sp>
      <p:sp>
        <p:nvSpPr>
          <p:cNvPr id="40" name="TextBox 39"/>
          <p:cNvSpPr txBox="1"/>
          <p:nvPr/>
        </p:nvSpPr>
        <p:spPr>
          <a:xfrm>
            <a:off x="4739903" y="5462594"/>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41" name="TextBox 40"/>
          <p:cNvSpPr txBox="1"/>
          <p:nvPr/>
        </p:nvSpPr>
        <p:spPr>
          <a:xfrm>
            <a:off x="4178895" y="6159444"/>
            <a:ext cx="4117094" cy="884640"/>
          </a:xfrm>
          <a:prstGeom prst="rect">
            <a:avLst/>
          </a:prstGeom>
          <a:noFill/>
        </p:spPr>
        <p:txBody>
          <a:bodyPr wrap="square" rtlCol="0">
            <a:spAutoFit/>
          </a:bodyPr>
          <a:lstStyle/>
          <a:p>
            <a:pPr algn="ctr">
              <a:lnSpc>
                <a:spcPct val="110000"/>
              </a:lnSpc>
            </a:pPr>
            <a:r>
              <a:rPr lang="en-US" sz="2400" dirty="0"/>
              <a:t>Perspiciati unde omnis iste voluptatem fringilla.</a:t>
            </a:r>
          </a:p>
        </p:txBody>
      </p:sp>
      <p:sp>
        <p:nvSpPr>
          <p:cNvPr id="42" name="TextBox 41"/>
          <p:cNvSpPr txBox="1"/>
          <p:nvPr/>
        </p:nvSpPr>
        <p:spPr>
          <a:xfrm>
            <a:off x="10696046" y="5462594"/>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43" name="TextBox 42"/>
          <p:cNvSpPr txBox="1"/>
          <p:nvPr/>
        </p:nvSpPr>
        <p:spPr>
          <a:xfrm>
            <a:off x="10135038" y="6159444"/>
            <a:ext cx="4117094" cy="884640"/>
          </a:xfrm>
          <a:prstGeom prst="rect">
            <a:avLst/>
          </a:prstGeom>
          <a:noFill/>
        </p:spPr>
        <p:txBody>
          <a:bodyPr wrap="square" rtlCol="0">
            <a:spAutoFit/>
          </a:bodyPr>
          <a:lstStyle/>
          <a:p>
            <a:pPr algn="ctr">
              <a:lnSpc>
                <a:spcPct val="110000"/>
              </a:lnSpc>
            </a:pPr>
            <a:r>
              <a:rPr lang="en-US" sz="2400" dirty="0"/>
              <a:t>Perspiciati unde omnis iste voluptatem fringilla.</a:t>
            </a:r>
          </a:p>
        </p:txBody>
      </p:sp>
      <p:sp>
        <p:nvSpPr>
          <p:cNvPr id="44" name="TextBox 43"/>
          <p:cNvSpPr txBox="1"/>
          <p:nvPr/>
        </p:nvSpPr>
        <p:spPr>
          <a:xfrm>
            <a:off x="16652197" y="5462594"/>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45" name="TextBox 44"/>
          <p:cNvSpPr txBox="1"/>
          <p:nvPr/>
        </p:nvSpPr>
        <p:spPr>
          <a:xfrm>
            <a:off x="16091189" y="6159444"/>
            <a:ext cx="4117094" cy="884640"/>
          </a:xfrm>
          <a:prstGeom prst="rect">
            <a:avLst/>
          </a:prstGeom>
          <a:noFill/>
        </p:spPr>
        <p:txBody>
          <a:bodyPr wrap="square" rtlCol="0">
            <a:spAutoFit/>
          </a:bodyPr>
          <a:lstStyle/>
          <a:p>
            <a:pPr algn="ctr">
              <a:lnSpc>
                <a:spcPct val="110000"/>
              </a:lnSpc>
            </a:pPr>
            <a:r>
              <a:rPr lang="en-US" sz="2400" dirty="0"/>
              <a:t>Perspiciati unde omnis iste voluptatem fringilla.</a:t>
            </a:r>
          </a:p>
        </p:txBody>
      </p:sp>
      <p:sp>
        <p:nvSpPr>
          <p:cNvPr id="46" name="TextBox 45"/>
          <p:cNvSpPr txBox="1"/>
          <p:nvPr/>
        </p:nvSpPr>
        <p:spPr>
          <a:xfrm>
            <a:off x="13674123" y="8701565"/>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47" name="TextBox 46"/>
          <p:cNvSpPr txBox="1"/>
          <p:nvPr/>
        </p:nvSpPr>
        <p:spPr>
          <a:xfrm>
            <a:off x="13113115" y="9398415"/>
            <a:ext cx="4117094" cy="884640"/>
          </a:xfrm>
          <a:prstGeom prst="rect">
            <a:avLst/>
          </a:prstGeom>
          <a:noFill/>
        </p:spPr>
        <p:txBody>
          <a:bodyPr wrap="square" rtlCol="0">
            <a:spAutoFit/>
          </a:bodyPr>
          <a:lstStyle/>
          <a:p>
            <a:pPr algn="ctr">
              <a:lnSpc>
                <a:spcPct val="110000"/>
              </a:lnSpc>
            </a:pPr>
            <a:r>
              <a:rPr lang="en-US" sz="2400" dirty="0"/>
              <a:t>Perspiciati unde omnis iste voluptatem fringilla.</a:t>
            </a:r>
          </a:p>
        </p:txBody>
      </p:sp>
      <p:sp>
        <p:nvSpPr>
          <p:cNvPr id="48" name="TextBox 47"/>
          <p:cNvSpPr txBox="1"/>
          <p:nvPr/>
        </p:nvSpPr>
        <p:spPr>
          <a:xfrm>
            <a:off x="7717975" y="8830322"/>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49" name="TextBox 48"/>
          <p:cNvSpPr txBox="1"/>
          <p:nvPr/>
        </p:nvSpPr>
        <p:spPr>
          <a:xfrm>
            <a:off x="7156967" y="9527172"/>
            <a:ext cx="4117094" cy="884640"/>
          </a:xfrm>
          <a:prstGeom prst="rect">
            <a:avLst/>
          </a:prstGeom>
          <a:noFill/>
        </p:spPr>
        <p:txBody>
          <a:bodyPr wrap="square" rtlCol="0">
            <a:spAutoFit/>
          </a:bodyPr>
          <a:lstStyle/>
          <a:p>
            <a:pPr algn="ctr">
              <a:lnSpc>
                <a:spcPct val="110000"/>
              </a:lnSpc>
            </a:pPr>
            <a:r>
              <a:rPr lang="en-US" sz="2400" dirty="0"/>
              <a:t>Perspiciati unde omnis iste voluptatem fringilla.</a:t>
            </a:r>
          </a:p>
        </p:txBody>
      </p:sp>
      <p:sp>
        <p:nvSpPr>
          <p:cNvPr id="50" name="TextBox 49"/>
          <p:cNvSpPr txBox="1"/>
          <p:nvPr/>
        </p:nvSpPr>
        <p:spPr>
          <a:xfrm>
            <a:off x="5936683" y="348186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51" name="TextBox 50"/>
          <p:cNvSpPr txBox="1"/>
          <p:nvPr/>
        </p:nvSpPr>
        <p:spPr>
          <a:xfrm>
            <a:off x="17848978" y="348186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52" name="TextBox 51"/>
          <p:cNvSpPr txBox="1"/>
          <p:nvPr/>
        </p:nvSpPr>
        <p:spPr>
          <a:xfrm>
            <a:off x="8914756" y="11048953"/>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53" name="TextBox 52"/>
          <p:cNvSpPr txBox="1"/>
          <p:nvPr/>
        </p:nvSpPr>
        <p:spPr>
          <a:xfrm>
            <a:off x="11892826" y="348186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54" name="TextBox 53"/>
          <p:cNvSpPr txBox="1"/>
          <p:nvPr/>
        </p:nvSpPr>
        <p:spPr>
          <a:xfrm>
            <a:off x="14870903" y="11048953"/>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2" name="Title 1">
            <a:extLst>
              <a:ext uri="{FF2B5EF4-FFF2-40B4-BE49-F238E27FC236}">
                <a16:creationId xmlns:a16="http://schemas.microsoft.com/office/drawing/2014/main" id="{C8E10107-3CEF-46B3-8CA6-A0DC17A08269}"/>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254484222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3425"/>
        <p:cNvGrpSpPr/>
        <p:nvPr/>
      </p:nvGrpSpPr>
      <p:grpSpPr>
        <a:xfrm>
          <a:off x="0" y="0"/>
          <a:ext cx="0" cy="0"/>
          <a:chOff x="0" y="0"/>
          <a:chExt cx="0" cy="0"/>
        </a:xfrm>
      </p:grpSpPr>
      <p:grpSp>
        <p:nvGrpSpPr>
          <p:cNvPr id="3426" name="Google Shape;3426;p42"/>
          <p:cNvGrpSpPr/>
          <p:nvPr/>
        </p:nvGrpSpPr>
        <p:grpSpPr>
          <a:xfrm>
            <a:off x="8833704" y="5102476"/>
            <a:ext cx="6683240" cy="5285620"/>
            <a:chOff x="3463002" y="2007727"/>
            <a:chExt cx="2266780" cy="1792744"/>
          </a:xfrm>
        </p:grpSpPr>
        <p:sp>
          <p:nvSpPr>
            <p:cNvPr id="3427" name="Google Shape;3427;p42"/>
            <p:cNvSpPr/>
            <p:nvPr/>
          </p:nvSpPr>
          <p:spPr>
            <a:xfrm>
              <a:off x="3463002" y="2007727"/>
              <a:ext cx="2266780" cy="1792744"/>
            </a:xfrm>
            <a:custGeom>
              <a:avLst/>
              <a:gdLst/>
              <a:ahLst/>
              <a:cxnLst/>
              <a:rect l="l" t="t" r="r" b="b"/>
              <a:pathLst>
                <a:path w="16729" h="13234" extrusionOk="0">
                  <a:moveTo>
                    <a:pt x="9128" y="0"/>
                  </a:moveTo>
                  <a:cubicBezTo>
                    <a:pt x="8815" y="0"/>
                    <a:pt x="8504" y="21"/>
                    <a:pt x="8199" y="64"/>
                  </a:cubicBezTo>
                  <a:cubicBezTo>
                    <a:pt x="3828" y="670"/>
                    <a:pt x="0" y="6598"/>
                    <a:pt x="2687" y="10616"/>
                  </a:cubicBezTo>
                  <a:cubicBezTo>
                    <a:pt x="3918" y="12457"/>
                    <a:pt x="5749" y="13234"/>
                    <a:pt x="7657" y="13234"/>
                  </a:cubicBezTo>
                  <a:cubicBezTo>
                    <a:pt x="11997" y="13234"/>
                    <a:pt x="16729" y="9215"/>
                    <a:pt x="15673" y="4567"/>
                  </a:cubicBezTo>
                  <a:cubicBezTo>
                    <a:pt x="15026" y="1711"/>
                    <a:pt x="11961" y="0"/>
                    <a:pt x="9128" y="0"/>
                  </a:cubicBezTo>
                  <a:close/>
                </a:path>
              </a:pathLst>
            </a:custGeom>
            <a:solidFill>
              <a:srgbClr val="FFCB7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28" name="Google Shape;3428;p42"/>
            <p:cNvSpPr/>
            <p:nvPr/>
          </p:nvSpPr>
          <p:spPr>
            <a:xfrm>
              <a:off x="3963674" y="3357771"/>
              <a:ext cx="52303" cy="48767"/>
            </a:xfrm>
            <a:custGeom>
              <a:avLst/>
              <a:gdLst/>
              <a:ahLst/>
              <a:cxnLst/>
              <a:rect l="l" t="t" r="r" b="b"/>
              <a:pathLst>
                <a:path w="386" h="360" extrusionOk="0">
                  <a:moveTo>
                    <a:pt x="278" y="0"/>
                  </a:moveTo>
                  <a:cubicBezTo>
                    <a:pt x="171" y="13"/>
                    <a:pt x="77" y="82"/>
                    <a:pt x="32" y="177"/>
                  </a:cubicBezTo>
                  <a:cubicBezTo>
                    <a:pt x="1" y="252"/>
                    <a:pt x="1" y="360"/>
                    <a:pt x="108" y="360"/>
                  </a:cubicBezTo>
                  <a:cubicBezTo>
                    <a:pt x="215" y="347"/>
                    <a:pt x="304" y="284"/>
                    <a:pt x="348" y="183"/>
                  </a:cubicBezTo>
                  <a:cubicBezTo>
                    <a:pt x="386" y="114"/>
                    <a:pt x="379" y="0"/>
                    <a:pt x="27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29" name="Google Shape;3429;p42"/>
            <p:cNvSpPr/>
            <p:nvPr/>
          </p:nvSpPr>
          <p:spPr>
            <a:xfrm>
              <a:off x="4084405" y="3344902"/>
              <a:ext cx="63143" cy="46871"/>
            </a:xfrm>
            <a:custGeom>
              <a:avLst/>
              <a:gdLst/>
              <a:ahLst/>
              <a:cxnLst/>
              <a:rect l="l" t="t" r="r" b="b"/>
              <a:pathLst>
                <a:path w="466" h="346" extrusionOk="0">
                  <a:moveTo>
                    <a:pt x="282" y="1"/>
                  </a:moveTo>
                  <a:cubicBezTo>
                    <a:pt x="254" y="1"/>
                    <a:pt x="226" y="9"/>
                    <a:pt x="201" y="26"/>
                  </a:cubicBezTo>
                  <a:cubicBezTo>
                    <a:pt x="140" y="56"/>
                    <a:pt x="0" y="189"/>
                    <a:pt x="75" y="266"/>
                  </a:cubicBezTo>
                  <a:lnTo>
                    <a:pt x="75" y="266"/>
                  </a:lnTo>
                  <a:cubicBezTo>
                    <a:pt x="78" y="325"/>
                    <a:pt x="114" y="345"/>
                    <a:pt x="158" y="345"/>
                  </a:cubicBezTo>
                  <a:cubicBezTo>
                    <a:pt x="201" y="345"/>
                    <a:pt x="252" y="325"/>
                    <a:pt x="283" y="303"/>
                  </a:cubicBezTo>
                  <a:cubicBezTo>
                    <a:pt x="346" y="253"/>
                    <a:pt x="466" y="114"/>
                    <a:pt x="384" y="38"/>
                  </a:cubicBezTo>
                  <a:cubicBezTo>
                    <a:pt x="352" y="14"/>
                    <a:pt x="317" y="1"/>
                    <a:pt x="28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0" name="Google Shape;3430;p42"/>
            <p:cNvSpPr/>
            <p:nvPr/>
          </p:nvSpPr>
          <p:spPr>
            <a:xfrm>
              <a:off x="4091451" y="3485921"/>
              <a:ext cx="47967" cy="41588"/>
            </a:xfrm>
            <a:custGeom>
              <a:avLst/>
              <a:gdLst/>
              <a:ahLst/>
              <a:cxnLst/>
              <a:rect l="l" t="t" r="r" b="b"/>
              <a:pathLst>
                <a:path w="354" h="307" extrusionOk="0">
                  <a:moveTo>
                    <a:pt x="254" y="1"/>
                  </a:moveTo>
                  <a:cubicBezTo>
                    <a:pt x="244" y="1"/>
                    <a:pt x="234" y="3"/>
                    <a:pt x="225" y="6"/>
                  </a:cubicBezTo>
                  <a:lnTo>
                    <a:pt x="212" y="6"/>
                  </a:lnTo>
                  <a:cubicBezTo>
                    <a:pt x="117" y="32"/>
                    <a:pt x="48" y="101"/>
                    <a:pt x="23" y="196"/>
                  </a:cubicBezTo>
                  <a:cubicBezTo>
                    <a:pt x="0" y="272"/>
                    <a:pt x="45" y="307"/>
                    <a:pt x="102" y="307"/>
                  </a:cubicBezTo>
                  <a:cubicBezTo>
                    <a:pt x="126" y="307"/>
                    <a:pt x="151" y="301"/>
                    <a:pt x="174" y="290"/>
                  </a:cubicBezTo>
                  <a:lnTo>
                    <a:pt x="187" y="284"/>
                  </a:lnTo>
                  <a:cubicBezTo>
                    <a:pt x="256" y="252"/>
                    <a:pt x="313" y="189"/>
                    <a:pt x="332" y="114"/>
                  </a:cubicBezTo>
                  <a:cubicBezTo>
                    <a:pt x="353" y="55"/>
                    <a:pt x="307" y="1"/>
                    <a:pt x="254"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1" name="Google Shape;3431;p42"/>
            <p:cNvSpPr/>
            <p:nvPr/>
          </p:nvSpPr>
          <p:spPr>
            <a:xfrm>
              <a:off x="4027088" y="3419408"/>
              <a:ext cx="55419" cy="34002"/>
            </a:xfrm>
            <a:custGeom>
              <a:avLst/>
              <a:gdLst/>
              <a:ahLst/>
              <a:cxnLst/>
              <a:rect l="l" t="t" r="r" b="b"/>
              <a:pathLst>
                <a:path w="409" h="251" extrusionOk="0">
                  <a:moveTo>
                    <a:pt x="256" y="1"/>
                  </a:moveTo>
                  <a:cubicBezTo>
                    <a:pt x="163" y="1"/>
                    <a:pt x="0" y="134"/>
                    <a:pt x="88" y="226"/>
                  </a:cubicBezTo>
                  <a:cubicBezTo>
                    <a:pt x="107" y="245"/>
                    <a:pt x="130" y="250"/>
                    <a:pt x="155" y="250"/>
                  </a:cubicBezTo>
                  <a:cubicBezTo>
                    <a:pt x="172" y="250"/>
                    <a:pt x="190" y="248"/>
                    <a:pt x="208" y="245"/>
                  </a:cubicBezTo>
                  <a:cubicBezTo>
                    <a:pt x="263" y="233"/>
                    <a:pt x="408" y="77"/>
                    <a:pt x="310" y="34"/>
                  </a:cubicBezTo>
                  <a:lnTo>
                    <a:pt x="310" y="34"/>
                  </a:lnTo>
                  <a:cubicBezTo>
                    <a:pt x="302" y="11"/>
                    <a:pt x="282" y="1"/>
                    <a:pt x="256"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2" name="Google Shape;3432;p42"/>
            <p:cNvSpPr/>
            <p:nvPr/>
          </p:nvSpPr>
          <p:spPr>
            <a:xfrm>
              <a:off x="3987251" y="3222983"/>
              <a:ext cx="56097" cy="41046"/>
            </a:xfrm>
            <a:custGeom>
              <a:avLst/>
              <a:gdLst/>
              <a:ahLst/>
              <a:cxnLst/>
              <a:rect l="l" t="t" r="r" b="b"/>
              <a:pathLst>
                <a:path w="414" h="303" extrusionOk="0">
                  <a:moveTo>
                    <a:pt x="296" y="0"/>
                  </a:moveTo>
                  <a:cubicBezTo>
                    <a:pt x="172" y="0"/>
                    <a:pt x="1" y="233"/>
                    <a:pt x="136" y="295"/>
                  </a:cubicBezTo>
                  <a:cubicBezTo>
                    <a:pt x="152" y="300"/>
                    <a:pt x="168" y="303"/>
                    <a:pt x="185" y="303"/>
                  </a:cubicBezTo>
                  <a:cubicBezTo>
                    <a:pt x="247" y="303"/>
                    <a:pt x="309" y="268"/>
                    <a:pt x="344" y="213"/>
                  </a:cubicBezTo>
                  <a:cubicBezTo>
                    <a:pt x="344" y="207"/>
                    <a:pt x="350" y="200"/>
                    <a:pt x="350" y="200"/>
                  </a:cubicBezTo>
                  <a:cubicBezTo>
                    <a:pt x="388" y="137"/>
                    <a:pt x="413" y="62"/>
                    <a:pt x="350" y="18"/>
                  </a:cubicBezTo>
                  <a:lnTo>
                    <a:pt x="338" y="11"/>
                  </a:lnTo>
                  <a:cubicBezTo>
                    <a:pt x="325" y="4"/>
                    <a:pt x="311" y="0"/>
                    <a:pt x="296"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3" name="Google Shape;3433;p42"/>
            <p:cNvSpPr/>
            <p:nvPr/>
          </p:nvSpPr>
          <p:spPr>
            <a:xfrm>
              <a:off x="3870586" y="3211604"/>
              <a:ext cx="46341" cy="36034"/>
            </a:xfrm>
            <a:custGeom>
              <a:avLst/>
              <a:gdLst/>
              <a:ahLst/>
              <a:cxnLst/>
              <a:rect l="l" t="t" r="r" b="b"/>
              <a:pathLst>
                <a:path w="342" h="266" extrusionOk="0">
                  <a:moveTo>
                    <a:pt x="234" y="1"/>
                  </a:moveTo>
                  <a:cubicBezTo>
                    <a:pt x="158" y="1"/>
                    <a:pt x="0" y="127"/>
                    <a:pt x="51" y="215"/>
                  </a:cubicBezTo>
                  <a:cubicBezTo>
                    <a:pt x="57" y="234"/>
                    <a:pt x="70" y="247"/>
                    <a:pt x="82" y="253"/>
                  </a:cubicBezTo>
                  <a:cubicBezTo>
                    <a:pt x="95" y="259"/>
                    <a:pt x="108" y="266"/>
                    <a:pt x="127" y="266"/>
                  </a:cubicBezTo>
                  <a:cubicBezTo>
                    <a:pt x="152" y="266"/>
                    <a:pt x="171" y="259"/>
                    <a:pt x="196" y="253"/>
                  </a:cubicBezTo>
                  <a:cubicBezTo>
                    <a:pt x="259" y="240"/>
                    <a:pt x="309" y="190"/>
                    <a:pt x="322" y="127"/>
                  </a:cubicBezTo>
                  <a:cubicBezTo>
                    <a:pt x="322" y="120"/>
                    <a:pt x="322" y="114"/>
                    <a:pt x="328" y="108"/>
                  </a:cubicBezTo>
                  <a:cubicBezTo>
                    <a:pt x="341" y="70"/>
                    <a:pt x="328" y="32"/>
                    <a:pt x="291" y="13"/>
                  </a:cubicBezTo>
                  <a:cubicBezTo>
                    <a:pt x="278" y="1"/>
                    <a:pt x="259" y="1"/>
                    <a:pt x="234"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4" name="Google Shape;3434;p42"/>
            <p:cNvSpPr/>
            <p:nvPr/>
          </p:nvSpPr>
          <p:spPr>
            <a:xfrm>
              <a:off x="4248360" y="3328782"/>
              <a:ext cx="49186" cy="44297"/>
            </a:xfrm>
            <a:custGeom>
              <a:avLst/>
              <a:gdLst/>
              <a:ahLst/>
              <a:cxnLst/>
              <a:rect l="l" t="t" r="r" b="b"/>
              <a:pathLst>
                <a:path w="363" h="327" extrusionOk="0">
                  <a:moveTo>
                    <a:pt x="243" y="0"/>
                  </a:moveTo>
                  <a:cubicBezTo>
                    <a:pt x="222" y="0"/>
                    <a:pt x="198" y="6"/>
                    <a:pt x="170" y="19"/>
                  </a:cubicBezTo>
                  <a:cubicBezTo>
                    <a:pt x="158" y="25"/>
                    <a:pt x="145" y="38"/>
                    <a:pt x="133" y="44"/>
                  </a:cubicBezTo>
                  <a:cubicBezTo>
                    <a:pt x="134" y="42"/>
                    <a:pt x="135" y="42"/>
                    <a:pt x="135" y="42"/>
                  </a:cubicBezTo>
                  <a:lnTo>
                    <a:pt x="135" y="42"/>
                  </a:lnTo>
                  <a:cubicBezTo>
                    <a:pt x="134" y="42"/>
                    <a:pt x="123" y="51"/>
                    <a:pt x="88" y="75"/>
                  </a:cubicBezTo>
                  <a:cubicBezTo>
                    <a:pt x="63" y="107"/>
                    <a:pt x="38" y="145"/>
                    <a:pt x="25" y="189"/>
                  </a:cubicBezTo>
                  <a:cubicBezTo>
                    <a:pt x="6" y="233"/>
                    <a:pt x="0" y="265"/>
                    <a:pt x="32" y="296"/>
                  </a:cubicBezTo>
                  <a:cubicBezTo>
                    <a:pt x="38" y="302"/>
                    <a:pt x="51" y="315"/>
                    <a:pt x="63" y="315"/>
                  </a:cubicBezTo>
                  <a:lnTo>
                    <a:pt x="82" y="321"/>
                  </a:lnTo>
                  <a:cubicBezTo>
                    <a:pt x="93" y="325"/>
                    <a:pt x="104" y="327"/>
                    <a:pt x="115" y="327"/>
                  </a:cubicBezTo>
                  <a:cubicBezTo>
                    <a:pt x="179" y="327"/>
                    <a:pt x="240" y="270"/>
                    <a:pt x="278" y="227"/>
                  </a:cubicBezTo>
                  <a:lnTo>
                    <a:pt x="290" y="201"/>
                  </a:lnTo>
                  <a:cubicBezTo>
                    <a:pt x="363" y="114"/>
                    <a:pt x="338" y="0"/>
                    <a:pt x="243"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5" name="Google Shape;3435;p42"/>
            <p:cNvSpPr/>
            <p:nvPr/>
          </p:nvSpPr>
          <p:spPr>
            <a:xfrm>
              <a:off x="4238197" y="3548641"/>
              <a:ext cx="47561" cy="44433"/>
            </a:xfrm>
            <a:custGeom>
              <a:avLst/>
              <a:gdLst/>
              <a:ahLst/>
              <a:cxnLst/>
              <a:rect l="l" t="t" r="r" b="b"/>
              <a:pathLst>
                <a:path w="351" h="328" extrusionOk="0">
                  <a:moveTo>
                    <a:pt x="244" y="0"/>
                  </a:moveTo>
                  <a:cubicBezTo>
                    <a:pt x="235" y="0"/>
                    <a:pt x="225" y="2"/>
                    <a:pt x="214" y="4"/>
                  </a:cubicBezTo>
                  <a:cubicBezTo>
                    <a:pt x="119" y="35"/>
                    <a:pt x="44" y="105"/>
                    <a:pt x="18" y="206"/>
                  </a:cubicBezTo>
                  <a:cubicBezTo>
                    <a:pt x="0" y="283"/>
                    <a:pt x="47" y="327"/>
                    <a:pt x="106" y="327"/>
                  </a:cubicBezTo>
                  <a:cubicBezTo>
                    <a:pt x="129" y="327"/>
                    <a:pt x="153" y="321"/>
                    <a:pt x="176" y="307"/>
                  </a:cubicBezTo>
                  <a:cubicBezTo>
                    <a:pt x="252" y="275"/>
                    <a:pt x="308" y="212"/>
                    <a:pt x="334" y="130"/>
                  </a:cubicBezTo>
                  <a:cubicBezTo>
                    <a:pt x="350" y="58"/>
                    <a:pt x="313" y="0"/>
                    <a:pt x="244"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6" name="Google Shape;3436;p42"/>
            <p:cNvSpPr/>
            <p:nvPr/>
          </p:nvSpPr>
          <p:spPr>
            <a:xfrm>
              <a:off x="4213265" y="3457744"/>
              <a:ext cx="48915" cy="35085"/>
            </a:xfrm>
            <a:custGeom>
              <a:avLst/>
              <a:gdLst/>
              <a:ahLst/>
              <a:cxnLst/>
              <a:rect l="l" t="t" r="r" b="b"/>
              <a:pathLst>
                <a:path w="361" h="259" extrusionOk="0">
                  <a:moveTo>
                    <a:pt x="280" y="1"/>
                  </a:moveTo>
                  <a:cubicBezTo>
                    <a:pt x="271" y="1"/>
                    <a:pt x="262" y="3"/>
                    <a:pt x="253" y="6"/>
                  </a:cubicBezTo>
                  <a:lnTo>
                    <a:pt x="228" y="13"/>
                  </a:lnTo>
                  <a:cubicBezTo>
                    <a:pt x="177" y="32"/>
                    <a:pt x="1" y="170"/>
                    <a:pt x="95" y="233"/>
                  </a:cubicBezTo>
                  <a:lnTo>
                    <a:pt x="108" y="240"/>
                  </a:lnTo>
                  <a:cubicBezTo>
                    <a:pt x="127" y="252"/>
                    <a:pt x="149" y="259"/>
                    <a:pt x="171" y="259"/>
                  </a:cubicBezTo>
                  <a:cubicBezTo>
                    <a:pt x="193" y="259"/>
                    <a:pt x="215" y="252"/>
                    <a:pt x="234" y="240"/>
                  </a:cubicBezTo>
                  <a:cubicBezTo>
                    <a:pt x="310" y="221"/>
                    <a:pt x="360" y="145"/>
                    <a:pt x="354" y="69"/>
                  </a:cubicBezTo>
                  <a:cubicBezTo>
                    <a:pt x="349" y="29"/>
                    <a:pt x="315" y="1"/>
                    <a:pt x="280"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7" name="Google Shape;3437;p42"/>
            <p:cNvSpPr/>
            <p:nvPr/>
          </p:nvSpPr>
          <p:spPr>
            <a:xfrm>
              <a:off x="4522747" y="3599712"/>
              <a:ext cx="33333" cy="28177"/>
            </a:xfrm>
            <a:custGeom>
              <a:avLst/>
              <a:gdLst/>
              <a:ahLst/>
              <a:cxnLst/>
              <a:rect l="l" t="t" r="r" b="b"/>
              <a:pathLst>
                <a:path w="246" h="208" extrusionOk="0">
                  <a:moveTo>
                    <a:pt x="173" y="0"/>
                  </a:moveTo>
                  <a:cubicBezTo>
                    <a:pt x="120" y="0"/>
                    <a:pt x="49" y="70"/>
                    <a:pt x="31" y="106"/>
                  </a:cubicBezTo>
                  <a:cubicBezTo>
                    <a:pt x="0" y="172"/>
                    <a:pt x="37" y="208"/>
                    <a:pt x="86" y="208"/>
                  </a:cubicBezTo>
                  <a:cubicBezTo>
                    <a:pt x="107" y="208"/>
                    <a:pt x="130" y="201"/>
                    <a:pt x="151" y="188"/>
                  </a:cubicBezTo>
                  <a:lnTo>
                    <a:pt x="170" y="169"/>
                  </a:lnTo>
                  <a:cubicBezTo>
                    <a:pt x="201" y="144"/>
                    <a:pt x="246" y="94"/>
                    <a:pt x="227" y="49"/>
                  </a:cubicBezTo>
                  <a:cubicBezTo>
                    <a:pt x="227" y="49"/>
                    <a:pt x="220" y="43"/>
                    <a:pt x="220" y="37"/>
                  </a:cubicBezTo>
                  <a:cubicBezTo>
                    <a:pt x="210" y="11"/>
                    <a:pt x="193" y="0"/>
                    <a:pt x="173"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8" name="Google Shape;3438;p42"/>
            <p:cNvSpPr/>
            <p:nvPr/>
          </p:nvSpPr>
          <p:spPr>
            <a:xfrm>
              <a:off x="5271249" y="3234633"/>
              <a:ext cx="74525" cy="43755"/>
            </a:xfrm>
            <a:custGeom>
              <a:avLst/>
              <a:gdLst/>
              <a:ahLst/>
              <a:cxnLst/>
              <a:rect l="l" t="t" r="r" b="b"/>
              <a:pathLst>
                <a:path w="550" h="323" extrusionOk="0">
                  <a:moveTo>
                    <a:pt x="354" y="1"/>
                  </a:moveTo>
                  <a:cubicBezTo>
                    <a:pt x="209" y="1"/>
                    <a:pt x="1" y="323"/>
                    <a:pt x="196" y="323"/>
                  </a:cubicBezTo>
                  <a:cubicBezTo>
                    <a:pt x="347" y="323"/>
                    <a:pt x="549" y="1"/>
                    <a:pt x="354"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39" name="Google Shape;3439;p42"/>
            <p:cNvSpPr/>
            <p:nvPr/>
          </p:nvSpPr>
          <p:spPr>
            <a:xfrm>
              <a:off x="5277211" y="3323498"/>
              <a:ext cx="62601" cy="36982"/>
            </a:xfrm>
            <a:custGeom>
              <a:avLst/>
              <a:gdLst/>
              <a:ahLst/>
              <a:cxnLst/>
              <a:rect l="l" t="t" r="r" b="b"/>
              <a:pathLst>
                <a:path w="462" h="273" extrusionOk="0">
                  <a:moveTo>
                    <a:pt x="297" y="1"/>
                  </a:moveTo>
                  <a:cubicBezTo>
                    <a:pt x="177" y="1"/>
                    <a:pt x="1" y="272"/>
                    <a:pt x="171" y="272"/>
                  </a:cubicBezTo>
                  <a:cubicBezTo>
                    <a:pt x="291" y="272"/>
                    <a:pt x="461" y="1"/>
                    <a:pt x="29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40" name="Google Shape;3440;p42"/>
            <p:cNvSpPr/>
            <p:nvPr/>
          </p:nvSpPr>
          <p:spPr>
            <a:xfrm>
              <a:off x="5396045" y="3158638"/>
              <a:ext cx="60839" cy="35221"/>
            </a:xfrm>
            <a:custGeom>
              <a:avLst/>
              <a:gdLst/>
              <a:ahLst/>
              <a:cxnLst/>
              <a:rect l="l" t="t" r="r" b="b"/>
              <a:pathLst>
                <a:path w="449" h="260" extrusionOk="0">
                  <a:moveTo>
                    <a:pt x="284" y="1"/>
                  </a:moveTo>
                  <a:cubicBezTo>
                    <a:pt x="171" y="1"/>
                    <a:pt x="0" y="259"/>
                    <a:pt x="158" y="259"/>
                  </a:cubicBezTo>
                  <a:cubicBezTo>
                    <a:pt x="278" y="259"/>
                    <a:pt x="448" y="1"/>
                    <a:pt x="284"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41" name="Google Shape;3441;p42"/>
            <p:cNvSpPr/>
            <p:nvPr/>
          </p:nvSpPr>
          <p:spPr>
            <a:xfrm>
              <a:off x="5300924" y="3053788"/>
              <a:ext cx="44308" cy="31699"/>
            </a:xfrm>
            <a:custGeom>
              <a:avLst/>
              <a:gdLst/>
              <a:ahLst/>
              <a:cxnLst/>
              <a:rect l="l" t="t" r="r" b="b"/>
              <a:pathLst>
                <a:path w="327" h="234" extrusionOk="0">
                  <a:moveTo>
                    <a:pt x="262" y="0"/>
                  </a:moveTo>
                  <a:cubicBezTo>
                    <a:pt x="253" y="0"/>
                    <a:pt x="242" y="2"/>
                    <a:pt x="229" y="5"/>
                  </a:cubicBezTo>
                  <a:cubicBezTo>
                    <a:pt x="127" y="35"/>
                    <a:pt x="1" y="233"/>
                    <a:pt x="157" y="233"/>
                  </a:cubicBezTo>
                  <a:cubicBezTo>
                    <a:pt x="164" y="233"/>
                    <a:pt x="171" y="233"/>
                    <a:pt x="179" y="232"/>
                  </a:cubicBezTo>
                  <a:cubicBezTo>
                    <a:pt x="229" y="226"/>
                    <a:pt x="280" y="188"/>
                    <a:pt x="292" y="138"/>
                  </a:cubicBezTo>
                  <a:cubicBezTo>
                    <a:pt x="292" y="125"/>
                    <a:pt x="299" y="119"/>
                    <a:pt x="299" y="112"/>
                  </a:cubicBezTo>
                  <a:lnTo>
                    <a:pt x="299" y="112"/>
                  </a:lnTo>
                  <a:lnTo>
                    <a:pt x="280" y="131"/>
                  </a:lnTo>
                  <a:cubicBezTo>
                    <a:pt x="313" y="71"/>
                    <a:pt x="327" y="0"/>
                    <a:pt x="262"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42" name="Google Shape;3442;p42"/>
            <p:cNvSpPr/>
            <p:nvPr/>
          </p:nvSpPr>
          <p:spPr>
            <a:xfrm>
              <a:off x="4062860" y="2386352"/>
              <a:ext cx="44579" cy="41994"/>
            </a:xfrm>
            <a:custGeom>
              <a:avLst/>
              <a:gdLst/>
              <a:ahLst/>
              <a:cxnLst/>
              <a:rect l="l" t="t" r="r" b="b"/>
              <a:pathLst>
                <a:path w="329" h="310" extrusionOk="0">
                  <a:moveTo>
                    <a:pt x="240" y="0"/>
                  </a:moveTo>
                  <a:cubicBezTo>
                    <a:pt x="146" y="6"/>
                    <a:pt x="64" y="63"/>
                    <a:pt x="26" y="151"/>
                  </a:cubicBezTo>
                  <a:cubicBezTo>
                    <a:pt x="1" y="208"/>
                    <a:pt x="1" y="309"/>
                    <a:pt x="89" y="309"/>
                  </a:cubicBezTo>
                  <a:cubicBezTo>
                    <a:pt x="183" y="297"/>
                    <a:pt x="259" y="240"/>
                    <a:pt x="297" y="158"/>
                  </a:cubicBezTo>
                  <a:cubicBezTo>
                    <a:pt x="328" y="95"/>
                    <a:pt x="328" y="0"/>
                    <a:pt x="240"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43" name="Google Shape;3443;p42"/>
            <p:cNvSpPr/>
            <p:nvPr/>
          </p:nvSpPr>
          <p:spPr>
            <a:xfrm>
              <a:off x="4120177" y="2456116"/>
              <a:ext cx="35907" cy="29260"/>
            </a:xfrm>
            <a:custGeom>
              <a:avLst/>
              <a:gdLst/>
              <a:ahLst/>
              <a:cxnLst/>
              <a:rect l="l" t="t" r="r" b="b"/>
              <a:pathLst>
                <a:path w="265" h="216" extrusionOk="0">
                  <a:moveTo>
                    <a:pt x="168" y="0"/>
                  </a:moveTo>
                  <a:cubicBezTo>
                    <a:pt x="149" y="0"/>
                    <a:pt x="128" y="8"/>
                    <a:pt x="114" y="15"/>
                  </a:cubicBezTo>
                  <a:lnTo>
                    <a:pt x="101" y="15"/>
                  </a:lnTo>
                  <a:cubicBezTo>
                    <a:pt x="38" y="40"/>
                    <a:pt x="0" y="110"/>
                    <a:pt x="6" y="173"/>
                  </a:cubicBezTo>
                  <a:lnTo>
                    <a:pt x="6" y="185"/>
                  </a:lnTo>
                  <a:cubicBezTo>
                    <a:pt x="10" y="209"/>
                    <a:pt x="32" y="216"/>
                    <a:pt x="57" y="216"/>
                  </a:cubicBezTo>
                  <a:cubicBezTo>
                    <a:pt x="79" y="216"/>
                    <a:pt x="102" y="210"/>
                    <a:pt x="114" y="204"/>
                  </a:cubicBezTo>
                  <a:lnTo>
                    <a:pt x="133" y="191"/>
                  </a:lnTo>
                  <a:cubicBezTo>
                    <a:pt x="183" y="173"/>
                    <a:pt x="265" y="84"/>
                    <a:pt x="215" y="28"/>
                  </a:cubicBezTo>
                  <a:lnTo>
                    <a:pt x="202" y="15"/>
                  </a:lnTo>
                  <a:cubicBezTo>
                    <a:pt x="194" y="4"/>
                    <a:pt x="181" y="0"/>
                    <a:pt x="16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44" name="Google Shape;3444;p42"/>
            <p:cNvSpPr/>
            <p:nvPr/>
          </p:nvSpPr>
          <p:spPr>
            <a:xfrm>
              <a:off x="4204729" y="2365761"/>
              <a:ext cx="48780" cy="29260"/>
            </a:xfrm>
            <a:custGeom>
              <a:avLst/>
              <a:gdLst/>
              <a:ahLst/>
              <a:cxnLst/>
              <a:rect l="l" t="t" r="r" b="b"/>
              <a:pathLst>
                <a:path w="360" h="216" extrusionOk="0">
                  <a:moveTo>
                    <a:pt x="234" y="1"/>
                  </a:moveTo>
                  <a:cubicBezTo>
                    <a:pt x="139" y="1"/>
                    <a:pt x="0" y="215"/>
                    <a:pt x="133" y="215"/>
                  </a:cubicBezTo>
                  <a:cubicBezTo>
                    <a:pt x="228" y="215"/>
                    <a:pt x="360" y="1"/>
                    <a:pt x="234"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45" name="Google Shape;3445;p42"/>
            <p:cNvSpPr/>
            <p:nvPr/>
          </p:nvSpPr>
          <p:spPr>
            <a:xfrm>
              <a:off x="4173970" y="2254680"/>
              <a:ext cx="46206" cy="26687"/>
            </a:xfrm>
            <a:custGeom>
              <a:avLst/>
              <a:gdLst/>
              <a:ahLst/>
              <a:cxnLst/>
              <a:rect l="l" t="t" r="r" b="b"/>
              <a:pathLst>
                <a:path w="341" h="197" extrusionOk="0">
                  <a:moveTo>
                    <a:pt x="221" y="1"/>
                  </a:moveTo>
                  <a:cubicBezTo>
                    <a:pt x="133" y="1"/>
                    <a:pt x="0" y="196"/>
                    <a:pt x="127" y="196"/>
                  </a:cubicBezTo>
                  <a:cubicBezTo>
                    <a:pt x="215" y="196"/>
                    <a:pt x="341" y="1"/>
                    <a:pt x="2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455" name="Google Shape;3455;p42"/>
          <p:cNvGrpSpPr/>
          <p:nvPr/>
        </p:nvGrpSpPr>
        <p:grpSpPr>
          <a:xfrm>
            <a:off x="9892964" y="5745534"/>
            <a:ext cx="4601215" cy="3640792"/>
            <a:chOff x="4114079" y="2185322"/>
            <a:chExt cx="1221939" cy="966949"/>
          </a:xfrm>
        </p:grpSpPr>
        <p:sp>
          <p:nvSpPr>
            <p:cNvPr id="3456" name="Google Shape;3456;p42"/>
            <p:cNvSpPr/>
            <p:nvPr/>
          </p:nvSpPr>
          <p:spPr>
            <a:xfrm>
              <a:off x="4114079" y="2185322"/>
              <a:ext cx="1221939" cy="966949"/>
            </a:xfrm>
            <a:custGeom>
              <a:avLst/>
              <a:gdLst/>
              <a:ahLst/>
              <a:cxnLst/>
              <a:rect l="l" t="t" r="r" b="b"/>
              <a:pathLst>
                <a:path w="9018" h="7138" extrusionOk="0">
                  <a:moveTo>
                    <a:pt x="4917" y="0"/>
                  </a:moveTo>
                  <a:cubicBezTo>
                    <a:pt x="4750" y="0"/>
                    <a:pt x="4584" y="11"/>
                    <a:pt x="4422" y="34"/>
                  </a:cubicBezTo>
                  <a:cubicBezTo>
                    <a:pt x="2063" y="368"/>
                    <a:pt x="1" y="3559"/>
                    <a:pt x="1452" y="5729"/>
                  </a:cubicBezTo>
                  <a:cubicBezTo>
                    <a:pt x="2113" y="6720"/>
                    <a:pt x="3099" y="7138"/>
                    <a:pt x="4125" y="7138"/>
                  </a:cubicBezTo>
                  <a:cubicBezTo>
                    <a:pt x="6464" y="7138"/>
                    <a:pt x="9018" y="4969"/>
                    <a:pt x="8452" y="2462"/>
                  </a:cubicBezTo>
                  <a:cubicBezTo>
                    <a:pt x="8100" y="921"/>
                    <a:pt x="6445" y="0"/>
                    <a:pt x="4917" y="0"/>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57" name="Google Shape;3457;p42"/>
            <p:cNvSpPr/>
            <p:nvPr/>
          </p:nvSpPr>
          <p:spPr>
            <a:xfrm>
              <a:off x="4988325" y="2315232"/>
              <a:ext cx="30894" cy="31157"/>
            </a:xfrm>
            <a:custGeom>
              <a:avLst/>
              <a:gdLst/>
              <a:ahLst/>
              <a:cxnLst/>
              <a:rect l="l" t="t" r="r" b="b"/>
              <a:pathLst>
                <a:path w="228" h="230" extrusionOk="0">
                  <a:moveTo>
                    <a:pt x="153" y="1"/>
                  </a:moveTo>
                  <a:cubicBezTo>
                    <a:pt x="120" y="1"/>
                    <a:pt x="83" y="36"/>
                    <a:pt x="64" y="65"/>
                  </a:cubicBezTo>
                  <a:cubicBezTo>
                    <a:pt x="32" y="103"/>
                    <a:pt x="1" y="140"/>
                    <a:pt x="20" y="185"/>
                  </a:cubicBezTo>
                  <a:lnTo>
                    <a:pt x="20" y="191"/>
                  </a:lnTo>
                  <a:cubicBezTo>
                    <a:pt x="31" y="219"/>
                    <a:pt x="49" y="229"/>
                    <a:pt x="68" y="229"/>
                  </a:cubicBezTo>
                  <a:cubicBezTo>
                    <a:pt x="125" y="229"/>
                    <a:pt x="201" y="140"/>
                    <a:pt x="215" y="103"/>
                  </a:cubicBezTo>
                  <a:lnTo>
                    <a:pt x="215" y="90"/>
                  </a:lnTo>
                  <a:cubicBezTo>
                    <a:pt x="228" y="52"/>
                    <a:pt x="203" y="14"/>
                    <a:pt x="165" y="14"/>
                  </a:cubicBezTo>
                  <a:lnTo>
                    <a:pt x="184" y="14"/>
                  </a:lnTo>
                  <a:cubicBezTo>
                    <a:pt x="174" y="5"/>
                    <a:pt x="164" y="1"/>
                    <a:pt x="153"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58" name="Google Shape;3458;p42"/>
            <p:cNvSpPr/>
            <p:nvPr/>
          </p:nvSpPr>
          <p:spPr>
            <a:xfrm>
              <a:off x="5021658" y="2403827"/>
              <a:ext cx="61788" cy="41723"/>
            </a:xfrm>
            <a:custGeom>
              <a:avLst/>
              <a:gdLst/>
              <a:ahLst/>
              <a:cxnLst/>
              <a:rect l="l" t="t" r="r" b="b"/>
              <a:pathLst>
                <a:path w="456" h="308" extrusionOk="0">
                  <a:moveTo>
                    <a:pt x="269" y="0"/>
                  </a:moveTo>
                  <a:cubicBezTo>
                    <a:pt x="239" y="0"/>
                    <a:pt x="209" y="10"/>
                    <a:pt x="184" y="29"/>
                  </a:cubicBezTo>
                  <a:cubicBezTo>
                    <a:pt x="133" y="48"/>
                    <a:pt x="1" y="186"/>
                    <a:pt x="77" y="250"/>
                  </a:cubicBezTo>
                  <a:cubicBezTo>
                    <a:pt x="77" y="250"/>
                    <a:pt x="83" y="256"/>
                    <a:pt x="83" y="256"/>
                  </a:cubicBezTo>
                  <a:cubicBezTo>
                    <a:pt x="95" y="288"/>
                    <a:pt x="122" y="307"/>
                    <a:pt x="159" y="307"/>
                  </a:cubicBezTo>
                  <a:cubicBezTo>
                    <a:pt x="179" y="307"/>
                    <a:pt x="203" y="301"/>
                    <a:pt x="228" y="287"/>
                  </a:cubicBezTo>
                  <a:cubicBezTo>
                    <a:pt x="285" y="268"/>
                    <a:pt x="455" y="92"/>
                    <a:pt x="354" y="29"/>
                  </a:cubicBezTo>
                  <a:cubicBezTo>
                    <a:pt x="329" y="10"/>
                    <a:pt x="299" y="0"/>
                    <a:pt x="269"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59" name="Google Shape;3459;p42"/>
            <p:cNvSpPr/>
            <p:nvPr/>
          </p:nvSpPr>
          <p:spPr>
            <a:xfrm>
              <a:off x="4978976" y="2474268"/>
              <a:ext cx="60839" cy="36034"/>
            </a:xfrm>
            <a:custGeom>
              <a:avLst/>
              <a:gdLst/>
              <a:ahLst/>
              <a:cxnLst/>
              <a:rect l="l" t="t" r="r" b="b"/>
              <a:pathLst>
                <a:path w="449" h="266" extrusionOk="0">
                  <a:moveTo>
                    <a:pt x="291" y="1"/>
                  </a:moveTo>
                  <a:cubicBezTo>
                    <a:pt x="171" y="1"/>
                    <a:pt x="1" y="266"/>
                    <a:pt x="165" y="266"/>
                  </a:cubicBezTo>
                  <a:cubicBezTo>
                    <a:pt x="284" y="266"/>
                    <a:pt x="448" y="1"/>
                    <a:pt x="29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0" name="Google Shape;3460;p42"/>
            <p:cNvSpPr/>
            <p:nvPr/>
          </p:nvSpPr>
          <p:spPr>
            <a:xfrm>
              <a:off x="4936293" y="2383913"/>
              <a:ext cx="54336" cy="38337"/>
            </a:xfrm>
            <a:custGeom>
              <a:avLst/>
              <a:gdLst/>
              <a:ahLst/>
              <a:cxnLst/>
              <a:rect l="l" t="t" r="r" b="b"/>
              <a:pathLst>
                <a:path w="401" h="283" extrusionOk="0">
                  <a:moveTo>
                    <a:pt x="284" y="1"/>
                  </a:moveTo>
                  <a:cubicBezTo>
                    <a:pt x="254" y="1"/>
                    <a:pt x="219" y="11"/>
                    <a:pt x="189" y="31"/>
                  </a:cubicBezTo>
                  <a:cubicBezTo>
                    <a:pt x="126" y="75"/>
                    <a:pt x="0" y="270"/>
                    <a:pt x="158" y="283"/>
                  </a:cubicBezTo>
                  <a:lnTo>
                    <a:pt x="171" y="283"/>
                  </a:lnTo>
                  <a:cubicBezTo>
                    <a:pt x="246" y="270"/>
                    <a:pt x="309" y="220"/>
                    <a:pt x="341" y="151"/>
                  </a:cubicBezTo>
                  <a:lnTo>
                    <a:pt x="353" y="138"/>
                  </a:lnTo>
                  <a:cubicBezTo>
                    <a:pt x="401" y="47"/>
                    <a:pt x="351" y="1"/>
                    <a:pt x="284"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1" name="Google Shape;3461;p42"/>
            <p:cNvSpPr/>
            <p:nvPr/>
          </p:nvSpPr>
          <p:spPr>
            <a:xfrm>
              <a:off x="4865291" y="2310220"/>
              <a:ext cx="47967" cy="35085"/>
            </a:xfrm>
            <a:custGeom>
              <a:avLst/>
              <a:gdLst/>
              <a:ahLst/>
              <a:cxnLst/>
              <a:rect l="l" t="t" r="r" b="b"/>
              <a:pathLst>
                <a:path w="354" h="259" extrusionOk="0">
                  <a:moveTo>
                    <a:pt x="196" y="1"/>
                  </a:moveTo>
                  <a:cubicBezTo>
                    <a:pt x="127" y="7"/>
                    <a:pt x="70" y="51"/>
                    <a:pt x="45" y="114"/>
                  </a:cubicBezTo>
                  <a:lnTo>
                    <a:pt x="39" y="133"/>
                  </a:lnTo>
                  <a:cubicBezTo>
                    <a:pt x="0" y="214"/>
                    <a:pt x="40" y="258"/>
                    <a:pt x="97" y="258"/>
                  </a:cubicBezTo>
                  <a:cubicBezTo>
                    <a:pt x="124" y="258"/>
                    <a:pt x="155" y="248"/>
                    <a:pt x="184" y="228"/>
                  </a:cubicBezTo>
                  <a:cubicBezTo>
                    <a:pt x="240" y="190"/>
                    <a:pt x="354" y="1"/>
                    <a:pt x="21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2" name="Google Shape;3462;p42"/>
            <p:cNvSpPr/>
            <p:nvPr/>
          </p:nvSpPr>
          <p:spPr>
            <a:xfrm>
              <a:off x="4678979" y="2670422"/>
              <a:ext cx="49729" cy="43213"/>
            </a:xfrm>
            <a:custGeom>
              <a:avLst/>
              <a:gdLst/>
              <a:ahLst/>
              <a:cxnLst/>
              <a:rect l="l" t="t" r="r" b="b"/>
              <a:pathLst>
                <a:path w="367" h="319" extrusionOk="0">
                  <a:moveTo>
                    <a:pt x="252" y="0"/>
                  </a:moveTo>
                  <a:cubicBezTo>
                    <a:pt x="231" y="0"/>
                    <a:pt x="209" y="5"/>
                    <a:pt x="190" y="16"/>
                  </a:cubicBezTo>
                  <a:cubicBezTo>
                    <a:pt x="121" y="47"/>
                    <a:pt x="1" y="167"/>
                    <a:pt x="51" y="249"/>
                  </a:cubicBezTo>
                  <a:cubicBezTo>
                    <a:pt x="70" y="293"/>
                    <a:pt x="95" y="319"/>
                    <a:pt x="146" y="319"/>
                  </a:cubicBezTo>
                  <a:cubicBezTo>
                    <a:pt x="228" y="306"/>
                    <a:pt x="367" y="199"/>
                    <a:pt x="335" y="104"/>
                  </a:cubicBezTo>
                  <a:cubicBezTo>
                    <a:pt x="358" y="36"/>
                    <a:pt x="308" y="0"/>
                    <a:pt x="252"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3" name="Google Shape;3463;p42"/>
            <p:cNvSpPr/>
            <p:nvPr/>
          </p:nvSpPr>
          <p:spPr>
            <a:xfrm>
              <a:off x="4531148" y="2955305"/>
              <a:ext cx="59078" cy="35221"/>
            </a:xfrm>
            <a:custGeom>
              <a:avLst/>
              <a:gdLst/>
              <a:ahLst/>
              <a:cxnLst/>
              <a:rect l="l" t="t" r="r" b="b"/>
              <a:pathLst>
                <a:path w="436" h="260" extrusionOk="0">
                  <a:moveTo>
                    <a:pt x="278" y="1"/>
                  </a:moveTo>
                  <a:cubicBezTo>
                    <a:pt x="165" y="1"/>
                    <a:pt x="1" y="259"/>
                    <a:pt x="158" y="259"/>
                  </a:cubicBezTo>
                  <a:cubicBezTo>
                    <a:pt x="278" y="259"/>
                    <a:pt x="436" y="1"/>
                    <a:pt x="27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4" name="Google Shape;3464;p42"/>
            <p:cNvSpPr/>
            <p:nvPr/>
          </p:nvSpPr>
          <p:spPr>
            <a:xfrm>
              <a:off x="4417464" y="2878360"/>
              <a:ext cx="67750" cy="46329"/>
            </a:xfrm>
            <a:custGeom>
              <a:avLst/>
              <a:gdLst/>
              <a:ahLst/>
              <a:cxnLst/>
              <a:rect l="l" t="t" r="r" b="b"/>
              <a:pathLst>
                <a:path w="500" h="342" extrusionOk="0">
                  <a:moveTo>
                    <a:pt x="360" y="1"/>
                  </a:moveTo>
                  <a:cubicBezTo>
                    <a:pt x="310" y="7"/>
                    <a:pt x="259" y="20"/>
                    <a:pt x="215" y="39"/>
                  </a:cubicBezTo>
                  <a:cubicBezTo>
                    <a:pt x="133" y="77"/>
                    <a:pt x="1" y="222"/>
                    <a:pt x="83" y="310"/>
                  </a:cubicBezTo>
                  <a:cubicBezTo>
                    <a:pt x="100" y="332"/>
                    <a:pt x="126" y="342"/>
                    <a:pt x="156" y="342"/>
                  </a:cubicBezTo>
                  <a:cubicBezTo>
                    <a:pt x="201" y="342"/>
                    <a:pt x="253" y="319"/>
                    <a:pt x="291" y="285"/>
                  </a:cubicBezTo>
                  <a:cubicBezTo>
                    <a:pt x="405" y="234"/>
                    <a:pt x="499" y="133"/>
                    <a:pt x="417" y="26"/>
                  </a:cubicBezTo>
                  <a:cubicBezTo>
                    <a:pt x="405" y="7"/>
                    <a:pt x="386" y="1"/>
                    <a:pt x="360"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5" name="Google Shape;3465;p42"/>
            <p:cNvSpPr/>
            <p:nvPr/>
          </p:nvSpPr>
          <p:spPr>
            <a:xfrm>
              <a:off x="4576947" y="2846933"/>
              <a:ext cx="52710" cy="41994"/>
            </a:xfrm>
            <a:custGeom>
              <a:avLst/>
              <a:gdLst/>
              <a:ahLst/>
              <a:cxnLst/>
              <a:rect l="l" t="t" r="r" b="b"/>
              <a:pathLst>
                <a:path w="389" h="310" extrusionOk="0">
                  <a:moveTo>
                    <a:pt x="240" y="0"/>
                  </a:moveTo>
                  <a:cubicBezTo>
                    <a:pt x="173" y="0"/>
                    <a:pt x="95" y="66"/>
                    <a:pt x="60" y="113"/>
                  </a:cubicBezTo>
                  <a:cubicBezTo>
                    <a:pt x="15" y="174"/>
                    <a:pt x="0" y="310"/>
                    <a:pt x="93" y="310"/>
                  </a:cubicBezTo>
                  <a:cubicBezTo>
                    <a:pt x="106" y="310"/>
                    <a:pt x="120" y="307"/>
                    <a:pt x="136" y="302"/>
                  </a:cubicBezTo>
                  <a:lnTo>
                    <a:pt x="167" y="290"/>
                  </a:lnTo>
                  <a:cubicBezTo>
                    <a:pt x="237" y="271"/>
                    <a:pt x="388" y="157"/>
                    <a:pt x="331" y="69"/>
                  </a:cubicBezTo>
                  <a:lnTo>
                    <a:pt x="319" y="50"/>
                  </a:lnTo>
                  <a:cubicBezTo>
                    <a:pt x="299" y="14"/>
                    <a:pt x="271" y="0"/>
                    <a:pt x="240"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6" name="Google Shape;3466;p42"/>
            <p:cNvSpPr/>
            <p:nvPr/>
          </p:nvSpPr>
          <p:spPr>
            <a:xfrm>
              <a:off x="4631554" y="3022766"/>
              <a:ext cx="55284" cy="40369"/>
            </a:xfrm>
            <a:custGeom>
              <a:avLst/>
              <a:gdLst/>
              <a:ahLst/>
              <a:cxnLst/>
              <a:rect l="l" t="t" r="r" b="b"/>
              <a:pathLst>
                <a:path w="408" h="298" extrusionOk="0">
                  <a:moveTo>
                    <a:pt x="285" y="0"/>
                  </a:moveTo>
                  <a:cubicBezTo>
                    <a:pt x="140" y="0"/>
                    <a:pt x="0" y="298"/>
                    <a:pt x="146" y="298"/>
                  </a:cubicBezTo>
                  <a:cubicBezTo>
                    <a:pt x="149" y="298"/>
                    <a:pt x="152" y="297"/>
                    <a:pt x="155" y="297"/>
                  </a:cubicBezTo>
                  <a:lnTo>
                    <a:pt x="187" y="297"/>
                  </a:lnTo>
                  <a:cubicBezTo>
                    <a:pt x="269" y="285"/>
                    <a:pt x="345" y="228"/>
                    <a:pt x="376" y="152"/>
                  </a:cubicBezTo>
                  <a:cubicBezTo>
                    <a:pt x="408" y="89"/>
                    <a:pt x="401" y="13"/>
                    <a:pt x="326" y="1"/>
                  </a:cubicBezTo>
                  <a:lnTo>
                    <a:pt x="294" y="1"/>
                  </a:lnTo>
                  <a:cubicBezTo>
                    <a:pt x="291" y="1"/>
                    <a:pt x="288" y="0"/>
                    <a:pt x="285"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7" name="Google Shape;3467;p42"/>
            <p:cNvSpPr/>
            <p:nvPr/>
          </p:nvSpPr>
          <p:spPr>
            <a:xfrm>
              <a:off x="4725997" y="2948531"/>
              <a:ext cx="43902" cy="34002"/>
            </a:xfrm>
            <a:custGeom>
              <a:avLst/>
              <a:gdLst/>
              <a:ahLst/>
              <a:cxnLst/>
              <a:rect l="l" t="t" r="r" b="b"/>
              <a:pathLst>
                <a:path w="324" h="251" extrusionOk="0">
                  <a:moveTo>
                    <a:pt x="217" y="1"/>
                  </a:moveTo>
                  <a:cubicBezTo>
                    <a:pt x="144" y="1"/>
                    <a:pt x="40" y="94"/>
                    <a:pt x="26" y="177"/>
                  </a:cubicBezTo>
                  <a:cubicBezTo>
                    <a:pt x="13" y="202"/>
                    <a:pt x="1" y="240"/>
                    <a:pt x="39" y="246"/>
                  </a:cubicBezTo>
                  <a:cubicBezTo>
                    <a:pt x="50" y="249"/>
                    <a:pt x="62" y="250"/>
                    <a:pt x="74" y="250"/>
                  </a:cubicBezTo>
                  <a:cubicBezTo>
                    <a:pt x="178" y="250"/>
                    <a:pt x="323" y="162"/>
                    <a:pt x="278" y="44"/>
                  </a:cubicBezTo>
                  <a:cubicBezTo>
                    <a:pt x="266" y="14"/>
                    <a:pt x="244" y="1"/>
                    <a:pt x="21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8" name="Google Shape;3468;p42"/>
            <p:cNvSpPr/>
            <p:nvPr/>
          </p:nvSpPr>
          <p:spPr>
            <a:xfrm>
              <a:off x="4416515" y="2775272"/>
              <a:ext cx="52845" cy="32376"/>
            </a:xfrm>
            <a:custGeom>
              <a:avLst/>
              <a:gdLst/>
              <a:ahLst/>
              <a:cxnLst/>
              <a:rect l="l" t="t" r="r" b="b"/>
              <a:pathLst>
                <a:path w="390" h="239" extrusionOk="0">
                  <a:moveTo>
                    <a:pt x="249" y="0"/>
                  </a:moveTo>
                  <a:cubicBezTo>
                    <a:pt x="129" y="0"/>
                    <a:pt x="1" y="221"/>
                    <a:pt x="140" y="238"/>
                  </a:cubicBezTo>
                  <a:cubicBezTo>
                    <a:pt x="143" y="239"/>
                    <a:pt x="146" y="239"/>
                    <a:pt x="149" y="239"/>
                  </a:cubicBezTo>
                  <a:cubicBezTo>
                    <a:pt x="238" y="239"/>
                    <a:pt x="389" y="48"/>
                    <a:pt x="279" y="5"/>
                  </a:cubicBezTo>
                  <a:cubicBezTo>
                    <a:pt x="269" y="2"/>
                    <a:pt x="259" y="0"/>
                    <a:pt x="249"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69" name="Google Shape;3469;p42"/>
            <p:cNvSpPr/>
            <p:nvPr/>
          </p:nvSpPr>
          <p:spPr>
            <a:xfrm>
              <a:off x="4463669" y="3021141"/>
              <a:ext cx="55419" cy="31699"/>
            </a:xfrm>
            <a:custGeom>
              <a:avLst/>
              <a:gdLst/>
              <a:ahLst/>
              <a:cxnLst/>
              <a:rect l="l" t="t" r="r" b="b"/>
              <a:pathLst>
                <a:path w="409" h="234" extrusionOk="0">
                  <a:moveTo>
                    <a:pt x="259" y="0"/>
                  </a:moveTo>
                  <a:cubicBezTo>
                    <a:pt x="152" y="0"/>
                    <a:pt x="0" y="234"/>
                    <a:pt x="146" y="234"/>
                  </a:cubicBezTo>
                  <a:cubicBezTo>
                    <a:pt x="147" y="234"/>
                    <a:pt x="148" y="234"/>
                    <a:pt x="150" y="234"/>
                  </a:cubicBezTo>
                  <a:cubicBezTo>
                    <a:pt x="257" y="234"/>
                    <a:pt x="408" y="0"/>
                    <a:pt x="259"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470" name="Google Shape;3470;p42"/>
          <p:cNvGrpSpPr/>
          <p:nvPr/>
        </p:nvGrpSpPr>
        <p:grpSpPr>
          <a:xfrm rot="4758856">
            <a:off x="10690374" y="6530659"/>
            <a:ext cx="2436386" cy="2324885"/>
            <a:chOff x="492450" y="3034950"/>
            <a:chExt cx="144125" cy="137525"/>
          </a:xfrm>
        </p:grpSpPr>
        <p:sp>
          <p:nvSpPr>
            <p:cNvPr id="3471" name="Google Shape;3471;p42"/>
            <p:cNvSpPr/>
            <p:nvPr/>
          </p:nvSpPr>
          <p:spPr>
            <a:xfrm>
              <a:off x="492450" y="3034950"/>
              <a:ext cx="144125" cy="137525"/>
            </a:xfrm>
            <a:custGeom>
              <a:avLst/>
              <a:gdLst/>
              <a:ahLst/>
              <a:cxnLst/>
              <a:rect l="l" t="t" r="r" b="b"/>
              <a:pathLst>
                <a:path w="5765" h="5501" extrusionOk="0">
                  <a:moveTo>
                    <a:pt x="2554" y="0"/>
                  </a:moveTo>
                  <a:cubicBezTo>
                    <a:pt x="2126" y="0"/>
                    <a:pt x="1703" y="108"/>
                    <a:pt x="1331" y="316"/>
                  </a:cubicBezTo>
                  <a:cubicBezTo>
                    <a:pt x="776" y="619"/>
                    <a:pt x="379" y="1167"/>
                    <a:pt x="202" y="1848"/>
                  </a:cubicBezTo>
                  <a:cubicBezTo>
                    <a:pt x="0" y="2662"/>
                    <a:pt x="126" y="3520"/>
                    <a:pt x="568" y="4232"/>
                  </a:cubicBezTo>
                  <a:cubicBezTo>
                    <a:pt x="1079" y="5052"/>
                    <a:pt x="1873" y="5500"/>
                    <a:pt x="2813" y="5500"/>
                  </a:cubicBezTo>
                  <a:cubicBezTo>
                    <a:pt x="3866" y="5500"/>
                    <a:pt x="4875" y="4907"/>
                    <a:pt x="5330" y="4024"/>
                  </a:cubicBezTo>
                  <a:cubicBezTo>
                    <a:pt x="5765" y="3179"/>
                    <a:pt x="5639" y="2208"/>
                    <a:pt x="4983" y="1293"/>
                  </a:cubicBezTo>
                  <a:cubicBezTo>
                    <a:pt x="4402" y="480"/>
                    <a:pt x="3494" y="0"/>
                    <a:pt x="2554"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72" name="Google Shape;3472;p42"/>
            <p:cNvSpPr/>
            <p:nvPr/>
          </p:nvSpPr>
          <p:spPr>
            <a:xfrm>
              <a:off x="525400" y="3102200"/>
              <a:ext cx="14850" cy="10125"/>
            </a:xfrm>
            <a:custGeom>
              <a:avLst/>
              <a:gdLst/>
              <a:ahLst/>
              <a:cxnLst/>
              <a:rect l="l" t="t" r="r" b="b"/>
              <a:pathLst>
                <a:path w="594" h="405" extrusionOk="0">
                  <a:moveTo>
                    <a:pt x="249" y="0"/>
                  </a:moveTo>
                  <a:cubicBezTo>
                    <a:pt x="233" y="0"/>
                    <a:pt x="218" y="1"/>
                    <a:pt x="202" y="4"/>
                  </a:cubicBezTo>
                  <a:cubicBezTo>
                    <a:pt x="114" y="22"/>
                    <a:pt x="0" y="111"/>
                    <a:pt x="70" y="237"/>
                  </a:cubicBezTo>
                  <a:cubicBezTo>
                    <a:pt x="125" y="343"/>
                    <a:pt x="235" y="404"/>
                    <a:pt x="355" y="404"/>
                  </a:cubicBezTo>
                  <a:cubicBezTo>
                    <a:pt x="371" y="404"/>
                    <a:pt x="388" y="403"/>
                    <a:pt x="404" y="401"/>
                  </a:cubicBezTo>
                  <a:cubicBezTo>
                    <a:pt x="517" y="395"/>
                    <a:pt x="593" y="275"/>
                    <a:pt x="536" y="167"/>
                  </a:cubicBezTo>
                  <a:cubicBezTo>
                    <a:pt x="475" y="62"/>
                    <a:pt x="365" y="0"/>
                    <a:pt x="249"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73" name="Google Shape;3473;p42"/>
            <p:cNvSpPr/>
            <p:nvPr/>
          </p:nvSpPr>
          <p:spPr>
            <a:xfrm>
              <a:off x="527125" y="3082050"/>
              <a:ext cx="10600" cy="7375"/>
            </a:xfrm>
            <a:custGeom>
              <a:avLst/>
              <a:gdLst/>
              <a:ahLst/>
              <a:cxnLst/>
              <a:rect l="l" t="t" r="r" b="b"/>
              <a:pathLst>
                <a:path w="424" h="295" extrusionOk="0">
                  <a:moveTo>
                    <a:pt x="173" y="0"/>
                  </a:moveTo>
                  <a:cubicBezTo>
                    <a:pt x="162" y="0"/>
                    <a:pt x="151" y="1"/>
                    <a:pt x="139" y="2"/>
                  </a:cubicBezTo>
                  <a:cubicBezTo>
                    <a:pt x="57" y="9"/>
                    <a:pt x="1" y="97"/>
                    <a:pt x="45" y="173"/>
                  </a:cubicBezTo>
                  <a:cubicBezTo>
                    <a:pt x="84" y="251"/>
                    <a:pt x="168" y="294"/>
                    <a:pt x="252" y="294"/>
                  </a:cubicBezTo>
                  <a:cubicBezTo>
                    <a:pt x="263" y="294"/>
                    <a:pt x="274" y="294"/>
                    <a:pt x="284" y="292"/>
                  </a:cubicBezTo>
                  <a:cubicBezTo>
                    <a:pt x="373" y="286"/>
                    <a:pt x="423" y="198"/>
                    <a:pt x="385" y="122"/>
                  </a:cubicBezTo>
                  <a:cubicBezTo>
                    <a:pt x="341" y="44"/>
                    <a:pt x="261" y="0"/>
                    <a:pt x="173"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74" name="Google Shape;3474;p42"/>
            <p:cNvSpPr/>
            <p:nvPr/>
          </p:nvSpPr>
          <p:spPr>
            <a:xfrm>
              <a:off x="541950" y="3079500"/>
              <a:ext cx="9025" cy="7225"/>
            </a:xfrm>
            <a:custGeom>
              <a:avLst/>
              <a:gdLst/>
              <a:ahLst/>
              <a:cxnLst/>
              <a:rect l="l" t="t" r="r" b="b"/>
              <a:pathLst>
                <a:path w="361" h="289" extrusionOk="0">
                  <a:moveTo>
                    <a:pt x="96" y="0"/>
                  </a:moveTo>
                  <a:cubicBezTo>
                    <a:pt x="46" y="0"/>
                    <a:pt x="1" y="18"/>
                    <a:pt x="1" y="73"/>
                  </a:cubicBezTo>
                  <a:lnTo>
                    <a:pt x="1" y="111"/>
                  </a:lnTo>
                  <a:cubicBezTo>
                    <a:pt x="1" y="236"/>
                    <a:pt x="119" y="289"/>
                    <a:pt x="206" y="289"/>
                  </a:cubicBezTo>
                  <a:cubicBezTo>
                    <a:pt x="216" y="289"/>
                    <a:pt x="225" y="288"/>
                    <a:pt x="234" y="287"/>
                  </a:cubicBezTo>
                  <a:cubicBezTo>
                    <a:pt x="354" y="268"/>
                    <a:pt x="360" y="155"/>
                    <a:pt x="272" y="73"/>
                  </a:cubicBezTo>
                  <a:lnTo>
                    <a:pt x="234" y="41"/>
                  </a:lnTo>
                  <a:cubicBezTo>
                    <a:pt x="214" y="21"/>
                    <a:pt x="152" y="0"/>
                    <a:pt x="96"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75" name="Google Shape;3475;p42"/>
            <p:cNvSpPr/>
            <p:nvPr/>
          </p:nvSpPr>
          <p:spPr>
            <a:xfrm>
              <a:off x="546375" y="3097850"/>
              <a:ext cx="5375" cy="4175"/>
            </a:xfrm>
            <a:custGeom>
              <a:avLst/>
              <a:gdLst/>
              <a:ahLst/>
              <a:cxnLst/>
              <a:rect l="l" t="t" r="r" b="b"/>
              <a:pathLst>
                <a:path w="215" h="167" extrusionOk="0">
                  <a:moveTo>
                    <a:pt x="58" y="1"/>
                  </a:moveTo>
                  <a:cubicBezTo>
                    <a:pt x="43" y="1"/>
                    <a:pt x="29" y="7"/>
                    <a:pt x="19" y="26"/>
                  </a:cubicBezTo>
                  <a:cubicBezTo>
                    <a:pt x="13" y="26"/>
                    <a:pt x="13" y="26"/>
                    <a:pt x="13" y="32"/>
                  </a:cubicBezTo>
                  <a:cubicBezTo>
                    <a:pt x="0" y="45"/>
                    <a:pt x="0" y="64"/>
                    <a:pt x="13" y="83"/>
                  </a:cubicBezTo>
                  <a:cubicBezTo>
                    <a:pt x="13" y="89"/>
                    <a:pt x="19" y="102"/>
                    <a:pt x="19" y="108"/>
                  </a:cubicBezTo>
                  <a:cubicBezTo>
                    <a:pt x="32" y="148"/>
                    <a:pt x="75" y="167"/>
                    <a:pt x="114" y="167"/>
                  </a:cubicBezTo>
                  <a:cubicBezTo>
                    <a:pt x="167" y="167"/>
                    <a:pt x="214" y="132"/>
                    <a:pt x="170" y="70"/>
                  </a:cubicBezTo>
                  <a:cubicBezTo>
                    <a:pt x="158" y="45"/>
                    <a:pt x="133" y="20"/>
                    <a:pt x="101" y="14"/>
                  </a:cubicBezTo>
                  <a:cubicBezTo>
                    <a:pt x="88" y="7"/>
                    <a:pt x="73" y="1"/>
                    <a:pt x="5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76" name="Google Shape;3476;p42"/>
            <p:cNvSpPr/>
            <p:nvPr/>
          </p:nvSpPr>
          <p:spPr>
            <a:xfrm>
              <a:off x="584525" y="3105800"/>
              <a:ext cx="12625" cy="8900"/>
            </a:xfrm>
            <a:custGeom>
              <a:avLst/>
              <a:gdLst/>
              <a:ahLst/>
              <a:cxnLst/>
              <a:rect l="l" t="t" r="r" b="b"/>
              <a:pathLst>
                <a:path w="505" h="356" extrusionOk="0">
                  <a:moveTo>
                    <a:pt x="208" y="1"/>
                  </a:moveTo>
                  <a:cubicBezTo>
                    <a:pt x="194" y="1"/>
                    <a:pt x="179" y="2"/>
                    <a:pt x="164" y="5"/>
                  </a:cubicBezTo>
                  <a:cubicBezTo>
                    <a:pt x="63" y="11"/>
                    <a:pt x="0" y="118"/>
                    <a:pt x="38" y="206"/>
                  </a:cubicBezTo>
                  <a:cubicBezTo>
                    <a:pt x="93" y="300"/>
                    <a:pt x="191" y="355"/>
                    <a:pt x="295" y="355"/>
                  </a:cubicBezTo>
                  <a:cubicBezTo>
                    <a:pt x="310" y="355"/>
                    <a:pt x="326" y="354"/>
                    <a:pt x="341" y="351"/>
                  </a:cubicBezTo>
                  <a:cubicBezTo>
                    <a:pt x="442" y="345"/>
                    <a:pt x="505" y="238"/>
                    <a:pt x="461" y="143"/>
                  </a:cubicBezTo>
                  <a:cubicBezTo>
                    <a:pt x="406" y="55"/>
                    <a:pt x="308" y="1"/>
                    <a:pt x="20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477" name="Google Shape;3477;p42"/>
          <p:cNvGrpSpPr/>
          <p:nvPr/>
        </p:nvGrpSpPr>
        <p:grpSpPr>
          <a:xfrm>
            <a:off x="11618973" y="7247148"/>
            <a:ext cx="1192119" cy="996243"/>
            <a:chOff x="7965658" y="1725050"/>
            <a:chExt cx="287696" cy="240440"/>
          </a:xfrm>
        </p:grpSpPr>
        <p:sp>
          <p:nvSpPr>
            <p:cNvPr id="3478" name="Google Shape;3478;p42"/>
            <p:cNvSpPr/>
            <p:nvPr/>
          </p:nvSpPr>
          <p:spPr>
            <a:xfrm>
              <a:off x="7965658" y="1725050"/>
              <a:ext cx="287696" cy="240440"/>
            </a:xfrm>
            <a:custGeom>
              <a:avLst/>
              <a:gdLst/>
              <a:ahLst/>
              <a:cxnLst/>
              <a:rect l="l" t="t" r="r" b="b"/>
              <a:pathLst>
                <a:path w="2606" h="2178" extrusionOk="0">
                  <a:moveTo>
                    <a:pt x="1662" y="1"/>
                  </a:moveTo>
                  <a:cubicBezTo>
                    <a:pt x="1142" y="1"/>
                    <a:pt x="158" y="122"/>
                    <a:pt x="57" y="606"/>
                  </a:cubicBezTo>
                  <a:cubicBezTo>
                    <a:pt x="1" y="852"/>
                    <a:pt x="183" y="1073"/>
                    <a:pt x="335" y="1243"/>
                  </a:cubicBezTo>
                  <a:cubicBezTo>
                    <a:pt x="562" y="1508"/>
                    <a:pt x="795" y="1760"/>
                    <a:pt x="1048" y="1993"/>
                  </a:cubicBezTo>
                  <a:cubicBezTo>
                    <a:pt x="1187" y="2124"/>
                    <a:pt x="1314" y="2178"/>
                    <a:pt x="1430" y="2178"/>
                  </a:cubicBezTo>
                  <a:cubicBezTo>
                    <a:pt x="1794" y="2178"/>
                    <a:pt x="2038" y="1640"/>
                    <a:pt x="2158" y="1281"/>
                  </a:cubicBezTo>
                  <a:cubicBezTo>
                    <a:pt x="2315" y="795"/>
                    <a:pt x="2605" y="51"/>
                    <a:pt x="1842" y="7"/>
                  </a:cubicBezTo>
                  <a:cubicBezTo>
                    <a:pt x="1793" y="3"/>
                    <a:pt x="1732" y="1"/>
                    <a:pt x="1662" y="1"/>
                  </a:cubicBezTo>
                  <a:close/>
                </a:path>
              </a:pathLst>
            </a:custGeom>
            <a:solidFill>
              <a:srgbClr val="49897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79" name="Google Shape;3479;p42"/>
            <p:cNvSpPr/>
            <p:nvPr/>
          </p:nvSpPr>
          <p:spPr>
            <a:xfrm>
              <a:off x="8103544" y="1808398"/>
              <a:ext cx="39412" cy="17884"/>
            </a:xfrm>
            <a:custGeom>
              <a:avLst/>
              <a:gdLst/>
              <a:ahLst/>
              <a:cxnLst/>
              <a:rect l="l" t="t" r="r" b="b"/>
              <a:pathLst>
                <a:path w="357" h="162" extrusionOk="0">
                  <a:moveTo>
                    <a:pt x="210" y="0"/>
                  </a:moveTo>
                  <a:cubicBezTo>
                    <a:pt x="200" y="0"/>
                    <a:pt x="191" y="1"/>
                    <a:pt x="183" y="2"/>
                  </a:cubicBezTo>
                  <a:lnTo>
                    <a:pt x="145" y="2"/>
                  </a:lnTo>
                  <a:cubicBezTo>
                    <a:pt x="44" y="9"/>
                    <a:pt x="0" y="109"/>
                    <a:pt x="108" y="154"/>
                  </a:cubicBezTo>
                  <a:cubicBezTo>
                    <a:pt x="120" y="159"/>
                    <a:pt x="145" y="162"/>
                    <a:pt x="174" y="162"/>
                  </a:cubicBezTo>
                  <a:cubicBezTo>
                    <a:pt x="251" y="162"/>
                    <a:pt x="357" y="139"/>
                    <a:pt x="316" y="65"/>
                  </a:cubicBezTo>
                  <a:lnTo>
                    <a:pt x="303" y="40"/>
                  </a:lnTo>
                  <a:cubicBezTo>
                    <a:pt x="283" y="10"/>
                    <a:pt x="244" y="0"/>
                    <a:pt x="210"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80" name="Google Shape;3480;p42"/>
            <p:cNvSpPr/>
            <p:nvPr/>
          </p:nvSpPr>
          <p:spPr>
            <a:xfrm>
              <a:off x="8097252" y="1776273"/>
              <a:ext cx="30028" cy="18546"/>
            </a:xfrm>
            <a:custGeom>
              <a:avLst/>
              <a:gdLst/>
              <a:ahLst/>
              <a:cxnLst/>
              <a:rect l="l" t="t" r="r" b="b"/>
              <a:pathLst>
                <a:path w="272" h="168" extrusionOk="0">
                  <a:moveTo>
                    <a:pt x="130" y="1"/>
                  </a:moveTo>
                  <a:cubicBezTo>
                    <a:pt x="81" y="1"/>
                    <a:pt x="32" y="20"/>
                    <a:pt x="20" y="60"/>
                  </a:cubicBezTo>
                  <a:cubicBezTo>
                    <a:pt x="20" y="60"/>
                    <a:pt x="20" y="66"/>
                    <a:pt x="13" y="66"/>
                  </a:cubicBezTo>
                  <a:cubicBezTo>
                    <a:pt x="1" y="110"/>
                    <a:pt x="32" y="136"/>
                    <a:pt x="70" y="154"/>
                  </a:cubicBezTo>
                  <a:cubicBezTo>
                    <a:pt x="61" y="150"/>
                    <a:pt x="57" y="148"/>
                    <a:pt x="56" y="148"/>
                  </a:cubicBezTo>
                  <a:lnTo>
                    <a:pt x="56" y="148"/>
                  </a:lnTo>
                  <a:cubicBezTo>
                    <a:pt x="53" y="148"/>
                    <a:pt x="85" y="167"/>
                    <a:pt x="95" y="167"/>
                  </a:cubicBezTo>
                  <a:cubicBezTo>
                    <a:pt x="114" y="167"/>
                    <a:pt x="139" y="167"/>
                    <a:pt x="165" y="161"/>
                  </a:cubicBezTo>
                  <a:cubicBezTo>
                    <a:pt x="209" y="154"/>
                    <a:pt x="272" y="123"/>
                    <a:pt x="253" y="66"/>
                  </a:cubicBezTo>
                  <a:cubicBezTo>
                    <a:pt x="253" y="66"/>
                    <a:pt x="253" y="60"/>
                    <a:pt x="247" y="60"/>
                  </a:cubicBezTo>
                  <a:cubicBezTo>
                    <a:pt x="234" y="21"/>
                    <a:pt x="181" y="1"/>
                    <a:pt x="130"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cxnSp>
        <p:nvCxnSpPr>
          <p:cNvPr id="3481" name="Google Shape;3481;p42"/>
          <p:cNvCxnSpPr>
            <a:cxnSpLocks/>
          </p:cNvCxnSpPr>
          <p:nvPr/>
        </p:nvCxnSpPr>
        <p:spPr>
          <a:xfrm>
            <a:off x="7948157" y="4601866"/>
            <a:ext cx="3303582" cy="1143332"/>
          </a:xfrm>
          <a:prstGeom prst="curvedConnector3">
            <a:avLst>
              <a:gd name="adj1" fmla="val 50000"/>
            </a:avLst>
          </a:prstGeom>
          <a:noFill/>
          <a:ln w="19050" cap="flat" cmpd="sng">
            <a:solidFill>
              <a:schemeClr val="accent2"/>
            </a:solidFill>
            <a:prstDash val="solid"/>
            <a:round/>
            <a:headEnd type="none" w="med" len="med"/>
            <a:tailEnd type="none" w="med" len="med"/>
          </a:ln>
        </p:spPr>
      </p:cxnSp>
      <p:cxnSp>
        <p:nvCxnSpPr>
          <p:cNvPr id="3482" name="Google Shape;3482;p42"/>
          <p:cNvCxnSpPr>
            <a:cxnSpLocks/>
          </p:cNvCxnSpPr>
          <p:nvPr/>
        </p:nvCxnSpPr>
        <p:spPr>
          <a:xfrm flipH="1">
            <a:off x="14224033" y="4607507"/>
            <a:ext cx="2510691" cy="2508290"/>
          </a:xfrm>
          <a:prstGeom prst="curvedConnector3">
            <a:avLst>
              <a:gd name="adj1" fmla="val 50000"/>
            </a:avLst>
          </a:prstGeom>
          <a:noFill/>
          <a:ln w="19050" cap="flat" cmpd="sng">
            <a:solidFill>
              <a:schemeClr val="accent1"/>
            </a:solidFill>
            <a:prstDash val="solid"/>
            <a:round/>
            <a:headEnd type="none" w="med" len="med"/>
            <a:tailEnd type="none" w="med" len="med"/>
          </a:ln>
        </p:spPr>
      </p:cxnSp>
      <p:cxnSp>
        <p:nvCxnSpPr>
          <p:cNvPr id="3483" name="Google Shape;3483;p42"/>
          <p:cNvCxnSpPr>
            <a:cxnSpLocks/>
          </p:cNvCxnSpPr>
          <p:nvPr/>
        </p:nvCxnSpPr>
        <p:spPr>
          <a:xfrm rot="10800000" flipH="1">
            <a:off x="7948157" y="7849709"/>
            <a:ext cx="3356388" cy="1333754"/>
          </a:xfrm>
          <a:prstGeom prst="curvedConnector3">
            <a:avLst>
              <a:gd name="adj1" fmla="val 50000"/>
            </a:avLst>
          </a:prstGeom>
          <a:noFill/>
          <a:ln w="19050" cap="flat" cmpd="sng">
            <a:solidFill>
              <a:schemeClr val="accent3"/>
            </a:solidFill>
            <a:prstDash val="solid"/>
            <a:round/>
            <a:headEnd type="none" w="med" len="med"/>
            <a:tailEnd type="none" w="med" len="med"/>
          </a:ln>
        </p:spPr>
      </p:cxnSp>
      <p:cxnSp>
        <p:nvCxnSpPr>
          <p:cNvPr id="3484" name="Google Shape;3484;p42"/>
          <p:cNvCxnSpPr>
            <a:cxnSpLocks/>
          </p:cNvCxnSpPr>
          <p:nvPr/>
        </p:nvCxnSpPr>
        <p:spPr>
          <a:xfrm rot="10800000">
            <a:off x="12513435" y="7618285"/>
            <a:ext cx="4221289" cy="1576983"/>
          </a:xfrm>
          <a:prstGeom prst="curvedConnector3">
            <a:avLst>
              <a:gd name="adj1" fmla="val 50000"/>
            </a:avLst>
          </a:prstGeom>
          <a:noFill/>
          <a:ln w="19050" cap="flat" cmpd="sng">
            <a:solidFill>
              <a:schemeClr val="accent4"/>
            </a:solidFill>
            <a:prstDash val="solid"/>
            <a:round/>
            <a:headEnd type="none" w="med" len="med"/>
            <a:tailEnd type="none" w="med" len="med"/>
          </a:ln>
        </p:spPr>
      </p:cxnSp>
      <p:sp>
        <p:nvSpPr>
          <p:cNvPr id="61" name="Google Shape;397;p36">
            <a:extLst>
              <a:ext uri="{FF2B5EF4-FFF2-40B4-BE49-F238E27FC236}">
                <a16:creationId xmlns:a16="http://schemas.microsoft.com/office/drawing/2014/main" id="{E8BF57B5-621C-4A82-A74E-06590740BE80}"/>
              </a:ext>
            </a:extLst>
          </p:cNvPr>
          <p:cNvSpPr txBox="1"/>
          <p:nvPr/>
        </p:nvSpPr>
        <p:spPr>
          <a:xfrm>
            <a:off x="3750756" y="3628153"/>
            <a:ext cx="3984898" cy="973713"/>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62" name="Google Shape;398;p36">
            <a:extLst>
              <a:ext uri="{FF2B5EF4-FFF2-40B4-BE49-F238E27FC236}">
                <a16:creationId xmlns:a16="http://schemas.microsoft.com/office/drawing/2014/main" id="{11FD2C9D-3ADD-4B35-BA82-239F2F6757BF}"/>
              </a:ext>
            </a:extLst>
          </p:cNvPr>
          <p:cNvSpPr txBox="1"/>
          <p:nvPr/>
        </p:nvSpPr>
        <p:spPr>
          <a:xfrm>
            <a:off x="3764794" y="4510258"/>
            <a:ext cx="3970860" cy="1616187"/>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63" name="Google Shape;397;p36">
            <a:extLst>
              <a:ext uri="{FF2B5EF4-FFF2-40B4-BE49-F238E27FC236}">
                <a16:creationId xmlns:a16="http://schemas.microsoft.com/office/drawing/2014/main" id="{BBCC5C61-1C60-4DDD-8CEC-5D14B7C53B3C}"/>
              </a:ext>
            </a:extLst>
          </p:cNvPr>
          <p:cNvSpPr txBox="1"/>
          <p:nvPr/>
        </p:nvSpPr>
        <p:spPr>
          <a:xfrm>
            <a:off x="3750756" y="8482737"/>
            <a:ext cx="3984898" cy="973713"/>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64" name="Google Shape;398;p36">
            <a:extLst>
              <a:ext uri="{FF2B5EF4-FFF2-40B4-BE49-F238E27FC236}">
                <a16:creationId xmlns:a16="http://schemas.microsoft.com/office/drawing/2014/main" id="{5DC450A2-D07D-4D50-B7D2-CB107FC763F6}"/>
              </a:ext>
            </a:extLst>
          </p:cNvPr>
          <p:cNvSpPr txBox="1"/>
          <p:nvPr/>
        </p:nvSpPr>
        <p:spPr>
          <a:xfrm>
            <a:off x="3764794" y="9364842"/>
            <a:ext cx="3970860" cy="1616187"/>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65" name="Google Shape;397;p36">
            <a:extLst>
              <a:ext uri="{FF2B5EF4-FFF2-40B4-BE49-F238E27FC236}">
                <a16:creationId xmlns:a16="http://schemas.microsoft.com/office/drawing/2014/main" id="{1D696702-F2ED-42AC-BAE8-8236EF4D4664}"/>
              </a:ext>
            </a:extLst>
          </p:cNvPr>
          <p:cNvSpPr txBox="1"/>
          <p:nvPr/>
        </p:nvSpPr>
        <p:spPr>
          <a:xfrm>
            <a:off x="16895533" y="8482737"/>
            <a:ext cx="3984898" cy="973713"/>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66" name="Google Shape;398;p36">
            <a:extLst>
              <a:ext uri="{FF2B5EF4-FFF2-40B4-BE49-F238E27FC236}">
                <a16:creationId xmlns:a16="http://schemas.microsoft.com/office/drawing/2014/main" id="{8410ADC8-500B-47DD-81FE-A707ECFFB5DE}"/>
              </a:ext>
            </a:extLst>
          </p:cNvPr>
          <p:cNvSpPr txBox="1"/>
          <p:nvPr/>
        </p:nvSpPr>
        <p:spPr>
          <a:xfrm>
            <a:off x="16909572" y="9364842"/>
            <a:ext cx="3970860" cy="1616187"/>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67" name="Google Shape;397;p36">
            <a:extLst>
              <a:ext uri="{FF2B5EF4-FFF2-40B4-BE49-F238E27FC236}">
                <a16:creationId xmlns:a16="http://schemas.microsoft.com/office/drawing/2014/main" id="{AC5BD469-145B-4B0B-B98A-507AEB5871C7}"/>
              </a:ext>
            </a:extLst>
          </p:cNvPr>
          <p:cNvSpPr txBox="1"/>
          <p:nvPr/>
        </p:nvSpPr>
        <p:spPr>
          <a:xfrm>
            <a:off x="16895533" y="3734286"/>
            <a:ext cx="3984898" cy="973713"/>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933" b="1" kern="0" dirty="0">
                <a:solidFill>
                  <a:srgbClr val="191919"/>
                </a:solidFill>
                <a:latin typeface="Montserrat Light"/>
                <a:ea typeface="Nunito Sans"/>
                <a:cs typeface="Nunito Sans"/>
                <a:sym typeface="Nunito Sans"/>
              </a:rPr>
              <a:t>Title Here</a:t>
            </a:r>
          </a:p>
        </p:txBody>
      </p:sp>
      <p:sp>
        <p:nvSpPr>
          <p:cNvPr id="68" name="Google Shape;398;p36">
            <a:extLst>
              <a:ext uri="{FF2B5EF4-FFF2-40B4-BE49-F238E27FC236}">
                <a16:creationId xmlns:a16="http://schemas.microsoft.com/office/drawing/2014/main" id="{ABF795D5-8841-4D08-A694-A8A1A48C36CB}"/>
              </a:ext>
            </a:extLst>
          </p:cNvPr>
          <p:cNvSpPr txBox="1"/>
          <p:nvPr/>
        </p:nvSpPr>
        <p:spPr>
          <a:xfrm>
            <a:off x="16909572" y="4616392"/>
            <a:ext cx="3970860" cy="1616187"/>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400" kern="0" dirty="0">
                <a:solidFill>
                  <a:srgbClr val="191919"/>
                </a:solidFill>
                <a:latin typeface="Montserrat Light"/>
                <a:ea typeface="Assistant Light"/>
                <a:cs typeface="Assistant Light"/>
                <a:sym typeface="Assistant Light"/>
              </a:rPr>
              <a:t>Lorem Ipsum is simply dummy text</a:t>
            </a:r>
          </a:p>
        </p:txBody>
      </p:sp>
      <p:sp>
        <p:nvSpPr>
          <p:cNvPr id="2" name="Title 1">
            <a:extLst>
              <a:ext uri="{FF2B5EF4-FFF2-40B4-BE49-F238E27FC236}">
                <a16:creationId xmlns:a16="http://schemas.microsoft.com/office/drawing/2014/main" id="{8FC01EC0-870E-4B12-9F08-A9F13F233D06}"/>
              </a:ext>
            </a:extLst>
          </p:cNvPr>
          <p:cNvSpPr>
            <a:spLocks noGrp="1"/>
          </p:cNvSpPr>
          <p:nvPr>
            <p:ph type="title"/>
          </p:nvPr>
        </p:nvSpPr>
        <p:spPr/>
        <p:txBody>
          <a:bodyPr/>
          <a:lstStyle/>
          <a:p>
            <a:r>
              <a:rPr lang="en" dirty="0"/>
              <a:t>OUR STRENGTHS</a:t>
            </a:r>
            <a:endParaRPr lang="en-US" dirty="0"/>
          </a:p>
        </p:txBody>
      </p:sp>
    </p:spTree>
    <p:custDataLst>
      <p:tags r:id="rId1"/>
    </p:custData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3158137" y="467095"/>
            <a:ext cx="769943" cy="540987"/>
            <a:chOff x="11466479" y="1032010"/>
            <a:chExt cx="384927" cy="270462"/>
          </a:xfrm>
        </p:grpSpPr>
        <p:sp>
          <p:nvSpPr>
            <p:cNvPr id="2" name="Rectangle 1"/>
            <p:cNvSpPr/>
            <p:nvPr/>
          </p:nvSpPr>
          <p:spPr>
            <a:xfrm>
              <a:off x="11466480" y="1032012"/>
              <a:ext cx="384926" cy="2704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en-US" sz="3600">
                <a:solidFill>
                  <a:prstClr val="white"/>
                </a:solidFill>
                <a:latin typeface="Calibri" panose="020F0502020204030204"/>
              </a:endParaRPr>
            </a:p>
          </p:txBody>
        </p:sp>
        <p:sp>
          <p:nvSpPr>
            <p:cNvPr id="3" name="TextBox 2"/>
            <p:cNvSpPr txBox="1"/>
            <p:nvPr/>
          </p:nvSpPr>
          <p:spPr>
            <a:xfrm>
              <a:off x="11466479" y="1032010"/>
              <a:ext cx="384926" cy="215444"/>
            </a:xfrm>
            <a:prstGeom prst="rect">
              <a:avLst/>
            </a:prstGeom>
            <a:noFill/>
          </p:spPr>
          <p:txBody>
            <a:bodyPr wrap="square" rtlCol="0">
              <a:spAutoFit/>
            </a:bodyPr>
            <a:lstStyle/>
            <a:p>
              <a:pPr algn="ctr" defTabSz="1828983"/>
              <a:fld id="{A18C3534-9796-4E31-9F22-922B28429C8F}" type="slidenum">
                <a:rPr lang="en-US" sz="2200">
                  <a:solidFill>
                    <a:prstClr val="white"/>
                  </a:solidFill>
                  <a:latin typeface="Calibri" panose="020F0502020204030204"/>
                </a:rPr>
                <a:pPr algn="ctr" defTabSz="1828983"/>
                <a:t>121</a:t>
              </a:fld>
              <a:endParaRPr lang="en-US" sz="2200" dirty="0">
                <a:solidFill>
                  <a:prstClr val="white"/>
                </a:solidFill>
                <a:latin typeface="Calibri" panose="020F0502020204030204"/>
              </a:endParaRPr>
            </a:p>
          </p:txBody>
        </p:sp>
      </p:grpSp>
      <p:grpSp>
        <p:nvGrpSpPr>
          <p:cNvPr id="9" name="Group 8"/>
          <p:cNvGrpSpPr/>
          <p:nvPr/>
        </p:nvGrpSpPr>
        <p:grpSpPr>
          <a:xfrm>
            <a:off x="22569987" y="12880361"/>
            <a:ext cx="1018508" cy="437531"/>
            <a:chOff x="11014657" y="6520117"/>
            <a:chExt cx="636494" cy="273425"/>
          </a:xfrm>
        </p:grpSpPr>
        <p:sp>
          <p:nvSpPr>
            <p:cNvPr id="8" name="Rounded Rectangle 7"/>
            <p:cNvSpPr/>
            <p:nvPr/>
          </p:nvSpPr>
          <p:spPr>
            <a:xfrm>
              <a:off x="11382209" y="6524600"/>
              <a:ext cx="268942" cy="268942"/>
            </a:xfrm>
            <a:prstGeom prst="round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en-US" sz="3600">
                <a:solidFill>
                  <a:prstClr val="white"/>
                </a:solidFill>
                <a:latin typeface="Calibri" panose="020F0502020204030204"/>
              </a:endParaRPr>
            </a:p>
          </p:txBody>
        </p:sp>
        <p:sp>
          <p:nvSpPr>
            <p:cNvPr id="7" name="Rounded Rectangle 6"/>
            <p:cNvSpPr/>
            <p:nvPr/>
          </p:nvSpPr>
          <p:spPr>
            <a:xfrm>
              <a:off x="11014657" y="6520117"/>
              <a:ext cx="268942" cy="268942"/>
            </a:xfrm>
            <a:prstGeom prst="round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en-US" sz="3600">
                <a:solidFill>
                  <a:prstClr val="white"/>
                </a:solidFill>
                <a:latin typeface="Calibri" panose="020F0502020204030204"/>
              </a:endParaRPr>
            </a:p>
          </p:txBody>
        </p:sp>
        <p:sp>
          <p:nvSpPr>
            <p:cNvPr id="4" name="Action Button: Back or Previous 3">
              <a:hlinkClick r:id="" action="ppaction://hlinkshowjump?jump=previousslide" highlightClick="1"/>
            </p:cNvPr>
            <p:cNvSpPr/>
            <p:nvPr/>
          </p:nvSpPr>
          <p:spPr>
            <a:xfrm>
              <a:off x="11037194" y="6568224"/>
              <a:ext cx="206063" cy="199622"/>
            </a:xfrm>
            <a:prstGeom prst="actionButtonBackPrevious">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defTabSz="1828983"/>
              <a:endParaRPr lang="en-US" sz="3600">
                <a:solidFill>
                  <a:prstClr val="black"/>
                </a:solidFill>
                <a:latin typeface="Calibri" panose="020F0502020204030204"/>
              </a:endParaRPr>
            </a:p>
          </p:txBody>
        </p:sp>
        <p:sp>
          <p:nvSpPr>
            <p:cNvPr id="6" name="Action Button: Forward or Next 5">
              <a:hlinkClick r:id="" action="ppaction://hlinkshowjump?jump=nextslide" highlightClick="1"/>
            </p:cNvPr>
            <p:cNvSpPr/>
            <p:nvPr/>
          </p:nvSpPr>
          <p:spPr>
            <a:xfrm>
              <a:off x="11429242" y="6568224"/>
              <a:ext cx="218941" cy="199623"/>
            </a:xfrm>
            <a:prstGeom prst="actionButtonForwardNex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en-US" sz="3600">
                <a:solidFill>
                  <a:prstClr val="white"/>
                </a:solidFill>
                <a:latin typeface="Calibri" panose="020F0502020204030204"/>
              </a:endParaRPr>
            </a:p>
          </p:txBody>
        </p:sp>
      </p:grpSp>
      <p:grpSp>
        <p:nvGrpSpPr>
          <p:cNvPr id="12" name="Group 4"/>
          <p:cNvGrpSpPr>
            <a:grpSpLocks noChangeAspect="1"/>
          </p:cNvGrpSpPr>
          <p:nvPr/>
        </p:nvGrpSpPr>
        <p:grpSpPr bwMode="auto">
          <a:xfrm>
            <a:off x="7085503" y="3297418"/>
            <a:ext cx="9800192" cy="10652061"/>
            <a:chOff x="1513" y="29"/>
            <a:chExt cx="2646" cy="2876"/>
          </a:xfrm>
        </p:grpSpPr>
        <p:sp>
          <p:nvSpPr>
            <p:cNvPr id="13" name="Freeform 5"/>
            <p:cNvSpPr>
              <a:spLocks noEditPoints="1"/>
            </p:cNvSpPr>
            <p:nvPr/>
          </p:nvSpPr>
          <p:spPr bwMode="auto">
            <a:xfrm>
              <a:off x="1727" y="29"/>
              <a:ext cx="1136" cy="2582"/>
            </a:xfrm>
            <a:custGeom>
              <a:avLst/>
              <a:gdLst>
                <a:gd name="T0" fmla="*/ 61 w 1007"/>
                <a:gd name="T1" fmla="*/ 146 h 2288"/>
                <a:gd name="T2" fmla="*/ 147 w 1007"/>
                <a:gd name="T3" fmla="*/ 60 h 2288"/>
                <a:gd name="T4" fmla="*/ 233 w 1007"/>
                <a:gd name="T5" fmla="*/ 146 h 2288"/>
                <a:gd name="T6" fmla="*/ 147 w 1007"/>
                <a:gd name="T7" fmla="*/ 233 h 2288"/>
                <a:gd name="T8" fmla="*/ 61 w 1007"/>
                <a:gd name="T9" fmla="*/ 146 h 2288"/>
                <a:gd name="T10" fmla="*/ 0 w 1007"/>
                <a:gd name="T11" fmla="*/ 146 h 2288"/>
                <a:gd name="T12" fmla="*/ 147 w 1007"/>
                <a:gd name="T13" fmla="*/ 293 h 2288"/>
                <a:gd name="T14" fmla="*/ 291 w 1007"/>
                <a:gd name="T15" fmla="*/ 171 h 2288"/>
                <a:gd name="T16" fmla="*/ 728 w 1007"/>
                <a:gd name="T17" fmla="*/ 171 h 2288"/>
                <a:gd name="T18" fmla="*/ 957 w 1007"/>
                <a:gd name="T19" fmla="*/ 351 h 2288"/>
                <a:gd name="T20" fmla="*/ 957 w 1007"/>
                <a:gd name="T21" fmla="*/ 2288 h 2288"/>
                <a:gd name="T22" fmla="*/ 1007 w 1007"/>
                <a:gd name="T23" fmla="*/ 2288 h 2288"/>
                <a:gd name="T24" fmla="*/ 1007 w 1007"/>
                <a:gd name="T25" fmla="*/ 351 h 2288"/>
                <a:gd name="T26" fmla="*/ 914 w 1007"/>
                <a:gd name="T27" fmla="*/ 170 h 2288"/>
                <a:gd name="T28" fmla="*/ 728 w 1007"/>
                <a:gd name="T29" fmla="*/ 122 h 2288"/>
                <a:gd name="T30" fmla="*/ 291 w 1007"/>
                <a:gd name="T31" fmla="*/ 122 h 2288"/>
                <a:gd name="T32" fmla="*/ 147 w 1007"/>
                <a:gd name="T33" fmla="*/ 0 h 2288"/>
                <a:gd name="T34" fmla="*/ 0 w 1007"/>
                <a:gd name="T35" fmla="*/ 146 h 2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7" h="2288">
                  <a:moveTo>
                    <a:pt x="61" y="146"/>
                  </a:moveTo>
                  <a:cubicBezTo>
                    <a:pt x="61" y="99"/>
                    <a:pt x="99" y="60"/>
                    <a:pt x="147" y="60"/>
                  </a:cubicBezTo>
                  <a:cubicBezTo>
                    <a:pt x="194" y="60"/>
                    <a:pt x="233" y="99"/>
                    <a:pt x="233" y="146"/>
                  </a:cubicBezTo>
                  <a:cubicBezTo>
                    <a:pt x="233" y="194"/>
                    <a:pt x="194" y="233"/>
                    <a:pt x="147" y="233"/>
                  </a:cubicBezTo>
                  <a:cubicBezTo>
                    <a:pt x="99" y="233"/>
                    <a:pt x="61" y="194"/>
                    <a:pt x="61" y="146"/>
                  </a:cubicBezTo>
                  <a:moveTo>
                    <a:pt x="0" y="146"/>
                  </a:moveTo>
                  <a:cubicBezTo>
                    <a:pt x="0" y="227"/>
                    <a:pt x="66" y="293"/>
                    <a:pt x="147" y="293"/>
                  </a:cubicBezTo>
                  <a:cubicBezTo>
                    <a:pt x="219" y="293"/>
                    <a:pt x="279" y="240"/>
                    <a:pt x="291" y="171"/>
                  </a:cubicBezTo>
                  <a:cubicBezTo>
                    <a:pt x="728" y="171"/>
                    <a:pt x="728" y="171"/>
                    <a:pt x="728" y="171"/>
                  </a:cubicBezTo>
                  <a:cubicBezTo>
                    <a:pt x="797" y="171"/>
                    <a:pt x="957" y="189"/>
                    <a:pt x="957" y="351"/>
                  </a:cubicBezTo>
                  <a:cubicBezTo>
                    <a:pt x="957" y="2288"/>
                    <a:pt x="957" y="2288"/>
                    <a:pt x="957" y="2288"/>
                  </a:cubicBezTo>
                  <a:cubicBezTo>
                    <a:pt x="1007" y="2288"/>
                    <a:pt x="1007" y="2288"/>
                    <a:pt x="1007" y="2288"/>
                  </a:cubicBezTo>
                  <a:cubicBezTo>
                    <a:pt x="1007" y="351"/>
                    <a:pt x="1007" y="351"/>
                    <a:pt x="1007" y="351"/>
                  </a:cubicBezTo>
                  <a:cubicBezTo>
                    <a:pt x="1007" y="272"/>
                    <a:pt x="975" y="210"/>
                    <a:pt x="914" y="170"/>
                  </a:cubicBezTo>
                  <a:cubicBezTo>
                    <a:pt x="854" y="130"/>
                    <a:pt x="780" y="122"/>
                    <a:pt x="728" y="122"/>
                  </a:cubicBezTo>
                  <a:cubicBezTo>
                    <a:pt x="291" y="122"/>
                    <a:pt x="291" y="122"/>
                    <a:pt x="291" y="122"/>
                  </a:cubicBezTo>
                  <a:cubicBezTo>
                    <a:pt x="279" y="53"/>
                    <a:pt x="219" y="0"/>
                    <a:pt x="147" y="0"/>
                  </a:cubicBezTo>
                  <a:cubicBezTo>
                    <a:pt x="66" y="0"/>
                    <a:pt x="0" y="66"/>
                    <a:pt x="0" y="146"/>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4" name="Freeform 7"/>
            <p:cNvSpPr>
              <a:spLocks noEditPoints="1"/>
            </p:cNvSpPr>
            <p:nvPr/>
          </p:nvSpPr>
          <p:spPr bwMode="auto">
            <a:xfrm>
              <a:off x="1727" y="889"/>
              <a:ext cx="1029" cy="1716"/>
            </a:xfrm>
            <a:custGeom>
              <a:avLst/>
              <a:gdLst>
                <a:gd name="T0" fmla="*/ 61 w 912"/>
                <a:gd name="T1" fmla="*/ 146 h 1520"/>
                <a:gd name="T2" fmla="*/ 147 w 912"/>
                <a:gd name="T3" fmla="*/ 60 h 1520"/>
                <a:gd name="T4" fmla="*/ 233 w 912"/>
                <a:gd name="T5" fmla="*/ 146 h 1520"/>
                <a:gd name="T6" fmla="*/ 147 w 912"/>
                <a:gd name="T7" fmla="*/ 232 h 1520"/>
                <a:gd name="T8" fmla="*/ 61 w 912"/>
                <a:gd name="T9" fmla="*/ 146 h 1520"/>
                <a:gd name="T10" fmla="*/ 0 w 912"/>
                <a:gd name="T11" fmla="*/ 146 h 1520"/>
                <a:gd name="T12" fmla="*/ 147 w 912"/>
                <a:gd name="T13" fmla="*/ 292 h 1520"/>
                <a:gd name="T14" fmla="*/ 290 w 912"/>
                <a:gd name="T15" fmla="*/ 174 h 1520"/>
                <a:gd name="T16" fmla="*/ 673 w 912"/>
                <a:gd name="T17" fmla="*/ 174 h 1520"/>
                <a:gd name="T18" fmla="*/ 862 w 912"/>
                <a:gd name="T19" fmla="*/ 317 h 1520"/>
                <a:gd name="T20" fmla="*/ 862 w 912"/>
                <a:gd name="T21" fmla="*/ 1520 h 1520"/>
                <a:gd name="T22" fmla="*/ 912 w 912"/>
                <a:gd name="T23" fmla="*/ 1520 h 1520"/>
                <a:gd name="T24" fmla="*/ 912 w 912"/>
                <a:gd name="T25" fmla="*/ 317 h 1520"/>
                <a:gd name="T26" fmla="*/ 673 w 912"/>
                <a:gd name="T27" fmla="*/ 125 h 1520"/>
                <a:gd name="T28" fmla="*/ 292 w 912"/>
                <a:gd name="T29" fmla="*/ 125 h 1520"/>
                <a:gd name="T30" fmla="*/ 147 w 912"/>
                <a:gd name="T31" fmla="*/ 0 h 1520"/>
                <a:gd name="T32" fmla="*/ 0 w 912"/>
                <a:gd name="T33" fmla="*/ 146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12" h="1520">
                  <a:moveTo>
                    <a:pt x="61" y="146"/>
                  </a:moveTo>
                  <a:cubicBezTo>
                    <a:pt x="61" y="99"/>
                    <a:pt x="99" y="60"/>
                    <a:pt x="147" y="60"/>
                  </a:cubicBezTo>
                  <a:cubicBezTo>
                    <a:pt x="194" y="60"/>
                    <a:pt x="233" y="99"/>
                    <a:pt x="233" y="146"/>
                  </a:cubicBezTo>
                  <a:cubicBezTo>
                    <a:pt x="233" y="194"/>
                    <a:pt x="194" y="232"/>
                    <a:pt x="147" y="232"/>
                  </a:cubicBezTo>
                  <a:cubicBezTo>
                    <a:pt x="99" y="232"/>
                    <a:pt x="61" y="194"/>
                    <a:pt x="61" y="146"/>
                  </a:cubicBezTo>
                  <a:moveTo>
                    <a:pt x="0" y="146"/>
                  </a:moveTo>
                  <a:cubicBezTo>
                    <a:pt x="0" y="227"/>
                    <a:pt x="66" y="292"/>
                    <a:pt x="147" y="292"/>
                  </a:cubicBezTo>
                  <a:cubicBezTo>
                    <a:pt x="218" y="292"/>
                    <a:pt x="277" y="241"/>
                    <a:pt x="290" y="174"/>
                  </a:cubicBezTo>
                  <a:cubicBezTo>
                    <a:pt x="673" y="174"/>
                    <a:pt x="673" y="174"/>
                    <a:pt x="673" y="174"/>
                  </a:cubicBezTo>
                  <a:cubicBezTo>
                    <a:pt x="844" y="174"/>
                    <a:pt x="862" y="274"/>
                    <a:pt x="862" y="317"/>
                  </a:cubicBezTo>
                  <a:cubicBezTo>
                    <a:pt x="862" y="1520"/>
                    <a:pt x="862" y="1520"/>
                    <a:pt x="862" y="1520"/>
                  </a:cubicBezTo>
                  <a:cubicBezTo>
                    <a:pt x="912" y="1520"/>
                    <a:pt x="912" y="1520"/>
                    <a:pt x="912" y="1520"/>
                  </a:cubicBezTo>
                  <a:cubicBezTo>
                    <a:pt x="912" y="317"/>
                    <a:pt x="912" y="317"/>
                    <a:pt x="912" y="317"/>
                  </a:cubicBezTo>
                  <a:cubicBezTo>
                    <a:pt x="912" y="199"/>
                    <a:pt x="820" y="125"/>
                    <a:pt x="673" y="125"/>
                  </a:cubicBezTo>
                  <a:cubicBezTo>
                    <a:pt x="292" y="125"/>
                    <a:pt x="292" y="125"/>
                    <a:pt x="292" y="125"/>
                  </a:cubicBezTo>
                  <a:cubicBezTo>
                    <a:pt x="281" y="54"/>
                    <a:pt x="220" y="0"/>
                    <a:pt x="147" y="0"/>
                  </a:cubicBezTo>
                  <a:cubicBezTo>
                    <a:pt x="66" y="0"/>
                    <a:pt x="0" y="65"/>
                    <a:pt x="0" y="146"/>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5" name="Freeform 9"/>
            <p:cNvSpPr>
              <a:spLocks noEditPoints="1"/>
            </p:cNvSpPr>
            <p:nvPr/>
          </p:nvSpPr>
          <p:spPr bwMode="auto">
            <a:xfrm>
              <a:off x="1727" y="1735"/>
              <a:ext cx="928" cy="873"/>
            </a:xfrm>
            <a:custGeom>
              <a:avLst/>
              <a:gdLst>
                <a:gd name="T0" fmla="*/ 61 w 823"/>
                <a:gd name="T1" fmla="*/ 147 h 774"/>
                <a:gd name="T2" fmla="*/ 147 w 823"/>
                <a:gd name="T3" fmla="*/ 60 h 774"/>
                <a:gd name="T4" fmla="*/ 233 w 823"/>
                <a:gd name="T5" fmla="*/ 147 h 774"/>
                <a:gd name="T6" fmla="*/ 147 w 823"/>
                <a:gd name="T7" fmla="*/ 233 h 774"/>
                <a:gd name="T8" fmla="*/ 61 w 823"/>
                <a:gd name="T9" fmla="*/ 147 h 774"/>
                <a:gd name="T10" fmla="*/ 0 w 823"/>
                <a:gd name="T11" fmla="*/ 147 h 774"/>
                <a:gd name="T12" fmla="*/ 147 w 823"/>
                <a:gd name="T13" fmla="*/ 293 h 774"/>
                <a:gd name="T14" fmla="*/ 289 w 823"/>
                <a:gd name="T15" fmla="*/ 180 h 774"/>
                <a:gd name="T16" fmla="*/ 581 w 823"/>
                <a:gd name="T17" fmla="*/ 180 h 774"/>
                <a:gd name="T18" fmla="*/ 774 w 823"/>
                <a:gd name="T19" fmla="*/ 330 h 774"/>
                <a:gd name="T20" fmla="*/ 774 w 823"/>
                <a:gd name="T21" fmla="*/ 774 h 774"/>
                <a:gd name="T22" fmla="*/ 823 w 823"/>
                <a:gd name="T23" fmla="*/ 774 h 774"/>
                <a:gd name="T24" fmla="*/ 823 w 823"/>
                <a:gd name="T25" fmla="*/ 330 h 774"/>
                <a:gd name="T26" fmla="*/ 778 w 823"/>
                <a:gd name="T27" fmla="*/ 203 h 774"/>
                <a:gd name="T28" fmla="*/ 581 w 823"/>
                <a:gd name="T29" fmla="*/ 131 h 774"/>
                <a:gd name="T30" fmla="*/ 292 w 823"/>
                <a:gd name="T31" fmla="*/ 131 h 774"/>
                <a:gd name="T32" fmla="*/ 147 w 823"/>
                <a:gd name="T33" fmla="*/ 0 h 774"/>
                <a:gd name="T34" fmla="*/ 0 w 823"/>
                <a:gd name="T35" fmla="*/ 147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3" h="774">
                  <a:moveTo>
                    <a:pt x="61" y="147"/>
                  </a:moveTo>
                  <a:cubicBezTo>
                    <a:pt x="61" y="99"/>
                    <a:pt x="99" y="60"/>
                    <a:pt x="147" y="60"/>
                  </a:cubicBezTo>
                  <a:cubicBezTo>
                    <a:pt x="194" y="60"/>
                    <a:pt x="233" y="99"/>
                    <a:pt x="233" y="147"/>
                  </a:cubicBezTo>
                  <a:cubicBezTo>
                    <a:pt x="233" y="194"/>
                    <a:pt x="194" y="233"/>
                    <a:pt x="147" y="233"/>
                  </a:cubicBezTo>
                  <a:cubicBezTo>
                    <a:pt x="99" y="233"/>
                    <a:pt x="61" y="194"/>
                    <a:pt x="61" y="147"/>
                  </a:cubicBezTo>
                  <a:moveTo>
                    <a:pt x="0" y="147"/>
                  </a:moveTo>
                  <a:cubicBezTo>
                    <a:pt x="0" y="227"/>
                    <a:pt x="66" y="293"/>
                    <a:pt x="147" y="293"/>
                  </a:cubicBezTo>
                  <a:cubicBezTo>
                    <a:pt x="216" y="293"/>
                    <a:pt x="274" y="245"/>
                    <a:pt x="289" y="180"/>
                  </a:cubicBezTo>
                  <a:cubicBezTo>
                    <a:pt x="581" y="180"/>
                    <a:pt x="581" y="180"/>
                    <a:pt x="581" y="180"/>
                  </a:cubicBezTo>
                  <a:cubicBezTo>
                    <a:pt x="653" y="180"/>
                    <a:pt x="774" y="200"/>
                    <a:pt x="774" y="330"/>
                  </a:cubicBezTo>
                  <a:cubicBezTo>
                    <a:pt x="774" y="774"/>
                    <a:pt x="774" y="774"/>
                    <a:pt x="774" y="774"/>
                  </a:cubicBezTo>
                  <a:cubicBezTo>
                    <a:pt x="823" y="774"/>
                    <a:pt x="823" y="774"/>
                    <a:pt x="823" y="774"/>
                  </a:cubicBezTo>
                  <a:cubicBezTo>
                    <a:pt x="823" y="330"/>
                    <a:pt x="823" y="330"/>
                    <a:pt x="823" y="330"/>
                  </a:cubicBezTo>
                  <a:cubicBezTo>
                    <a:pt x="823" y="295"/>
                    <a:pt x="815" y="245"/>
                    <a:pt x="778" y="203"/>
                  </a:cubicBezTo>
                  <a:cubicBezTo>
                    <a:pt x="737" y="155"/>
                    <a:pt x="671" y="131"/>
                    <a:pt x="581" y="131"/>
                  </a:cubicBezTo>
                  <a:cubicBezTo>
                    <a:pt x="292" y="131"/>
                    <a:pt x="292" y="131"/>
                    <a:pt x="292" y="131"/>
                  </a:cubicBezTo>
                  <a:cubicBezTo>
                    <a:pt x="285" y="58"/>
                    <a:pt x="222" y="0"/>
                    <a:pt x="147" y="0"/>
                  </a:cubicBezTo>
                  <a:cubicBezTo>
                    <a:pt x="66" y="0"/>
                    <a:pt x="0" y="66"/>
                    <a:pt x="0" y="147"/>
                  </a:cubicBezTo>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6" name="Freeform 11"/>
            <p:cNvSpPr>
              <a:spLocks noEditPoints="1"/>
            </p:cNvSpPr>
            <p:nvPr/>
          </p:nvSpPr>
          <p:spPr bwMode="auto">
            <a:xfrm>
              <a:off x="2906" y="472"/>
              <a:ext cx="1040" cy="2133"/>
            </a:xfrm>
            <a:custGeom>
              <a:avLst/>
              <a:gdLst>
                <a:gd name="T0" fmla="*/ 689 w 921"/>
                <a:gd name="T1" fmla="*/ 146 h 1890"/>
                <a:gd name="T2" fmla="*/ 775 w 921"/>
                <a:gd name="T3" fmla="*/ 60 h 1890"/>
                <a:gd name="T4" fmla="*/ 861 w 921"/>
                <a:gd name="T5" fmla="*/ 146 h 1890"/>
                <a:gd name="T6" fmla="*/ 775 w 921"/>
                <a:gd name="T7" fmla="*/ 232 h 1890"/>
                <a:gd name="T8" fmla="*/ 689 w 921"/>
                <a:gd name="T9" fmla="*/ 146 h 1890"/>
                <a:gd name="T10" fmla="*/ 632 w 921"/>
                <a:gd name="T11" fmla="*/ 115 h 1890"/>
                <a:gd name="T12" fmla="*/ 252 w 921"/>
                <a:gd name="T13" fmla="*/ 115 h 1890"/>
                <a:gd name="T14" fmla="*/ 7 w 921"/>
                <a:gd name="T15" fmla="*/ 294 h 1890"/>
                <a:gd name="T16" fmla="*/ 7 w 921"/>
                <a:gd name="T17" fmla="*/ 1890 h 1890"/>
                <a:gd name="T18" fmla="*/ 56 w 921"/>
                <a:gd name="T19" fmla="*/ 1890 h 1890"/>
                <a:gd name="T20" fmla="*/ 56 w 921"/>
                <a:gd name="T21" fmla="*/ 298 h 1890"/>
                <a:gd name="T22" fmla="*/ 252 w 921"/>
                <a:gd name="T23" fmla="*/ 165 h 1890"/>
                <a:gd name="T24" fmla="*/ 630 w 921"/>
                <a:gd name="T25" fmla="*/ 165 h 1890"/>
                <a:gd name="T26" fmla="*/ 775 w 921"/>
                <a:gd name="T27" fmla="*/ 292 h 1890"/>
                <a:gd name="T28" fmla="*/ 921 w 921"/>
                <a:gd name="T29" fmla="*/ 146 h 1890"/>
                <a:gd name="T30" fmla="*/ 775 w 921"/>
                <a:gd name="T31" fmla="*/ 0 h 1890"/>
                <a:gd name="T32" fmla="*/ 632 w 921"/>
                <a:gd name="T33" fmla="*/ 115 h 1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1" h="1890">
                  <a:moveTo>
                    <a:pt x="689" y="146"/>
                  </a:moveTo>
                  <a:cubicBezTo>
                    <a:pt x="689" y="99"/>
                    <a:pt x="728" y="60"/>
                    <a:pt x="775" y="60"/>
                  </a:cubicBezTo>
                  <a:cubicBezTo>
                    <a:pt x="823" y="60"/>
                    <a:pt x="861" y="99"/>
                    <a:pt x="861" y="146"/>
                  </a:cubicBezTo>
                  <a:cubicBezTo>
                    <a:pt x="861" y="194"/>
                    <a:pt x="823" y="232"/>
                    <a:pt x="775" y="232"/>
                  </a:cubicBezTo>
                  <a:cubicBezTo>
                    <a:pt x="728" y="232"/>
                    <a:pt x="689" y="194"/>
                    <a:pt x="689" y="146"/>
                  </a:cubicBezTo>
                  <a:moveTo>
                    <a:pt x="632" y="115"/>
                  </a:moveTo>
                  <a:cubicBezTo>
                    <a:pt x="252" y="115"/>
                    <a:pt x="252" y="115"/>
                    <a:pt x="252" y="115"/>
                  </a:cubicBezTo>
                  <a:cubicBezTo>
                    <a:pt x="87" y="115"/>
                    <a:pt x="16" y="167"/>
                    <a:pt x="7" y="294"/>
                  </a:cubicBezTo>
                  <a:cubicBezTo>
                    <a:pt x="0" y="394"/>
                    <a:pt x="7" y="1829"/>
                    <a:pt x="7" y="1890"/>
                  </a:cubicBezTo>
                  <a:cubicBezTo>
                    <a:pt x="56" y="1890"/>
                    <a:pt x="56" y="1890"/>
                    <a:pt x="56" y="1890"/>
                  </a:cubicBezTo>
                  <a:cubicBezTo>
                    <a:pt x="56" y="1875"/>
                    <a:pt x="50" y="395"/>
                    <a:pt x="56" y="298"/>
                  </a:cubicBezTo>
                  <a:cubicBezTo>
                    <a:pt x="61" y="227"/>
                    <a:pt x="80" y="165"/>
                    <a:pt x="252" y="165"/>
                  </a:cubicBezTo>
                  <a:cubicBezTo>
                    <a:pt x="630" y="165"/>
                    <a:pt x="630" y="165"/>
                    <a:pt x="630" y="165"/>
                  </a:cubicBezTo>
                  <a:cubicBezTo>
                    <a:pt x="639" y="236"/>
                    <a:pt x="701" y="292"/>
                    <a:pt x="775" y="292"/>
                  </a:cubicBezTo>
                  <a:cubicBezTo>
                    <a:pt x="856" y="292"/>
                    <a:pt x="921" y="227"/>
                    <a:pt x="921" y="146"/>
                  </a:cubicBezTo>
                  <a:cubicBezTo>
                    <a:pt x="921" y="65"/>
                    <a:pt x="856" y="0"/>
                    <a:pt x="775" y="0"/>
                  </a:cubicBezTo>
                  <a:cubicBezTo>
                    <a:pt x="705" y="0"/>
                    <a:pt x="646" y="49"/>
                    <a:pt x="632" y="115"/>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7" name="Freeform 13"/>
            <p:cNvSpPr>
              <a:spLocks noEditPoints="1"/>
            </p:cNvSpPr>
            <p:nvPr/>
          </p:nvSpPr>
          <p:spPr bwMode="auto">
            <a:xfrm>
              <a:off x="3011" y="1320"/>
              <a:ext cx="928" cy="1281"/>
            </a:xfrm>
            <a:custGeom>
              <a:avLst/>
              <a:gdLst>
                <a:gd name="T0" fmla="*/ 590 w 822"/>
                <a:gd name="T1" fmla="*/ 147 h 1135"/>
                <a:gd name="T2" fmla="*/ 676 w 822"/>
                <a:gd name="T3" fmla="*/ 60 h 1135"/>
                <a:gd name="T4" fmla="*/ 762 w 822"/>
                <a:gd name="T5" fmla="*/ 147 h 1135"/>
                <a:gd name="T6" fmla="*/ 676 w 822"/>
                <a:gd name="T7" fmla="*/ 233 h 1135"/>
                <a:gd name="T8" fmla="*/ 590 w 822"/>
                <a:gd name="T9" fmla="*/ 147 h 1135"/>
                <a:gd name="T10" fmla="*/ 532 w 822"/>
                <a:gd name="T11" fmla="*/ 122 h 1135"/>
                <a:gd name="T12" fmla="*/ 202 w 822"/>
                <a:gd name="T13" fmla="*/ 119 h 1135"/>
                <a:gd name="T14" fmla="*/ 0 w 822"/>
                <a:gd name="T15" fmla="*/ 333 h 1135"/>
                <a:gd name="T16" fmla="*/ 0 w 822"/>
                <a:gd name="T17" fmla="*/ 1135 h 1135"/>
                <a:gd name="T18" fmla="*/ 49 w 822"/>
                <a:gd name="T19" fmla="*/ 1135 h 1135"/>
                <a:gd name="T20" fmla="*/ 49 w 822"/>
                <a:gd name="T21" fmla="*/ 333 h 1135"/>
                <a:gd name="T22" fmla="*/ 202 w 822"/>
                <a:gd name="T23" fmla="*/ 168 h 1135"/>
                <a:gd name="T24" fmla="*/ 532 w 822"/>
                <a:gd name="T25" fmla="*/ 171 h 1135"/>
                <a:gd name="T26" fmla="*/ 676 w 822"/>
                <a:gd name="T27" fmla="*/ 293 h 1135"/>
                <a:gd name="T28" fmla="*/ 822 w 822"/>
                <a:gd name="T29" fmla="*/ 147 h 1135"/>
                <a:gd name="T30" fmla="*/ 676 w 822"/>
                <a:gd name="T31" fmla="*/ 0 h 1135"/>
                <a:gd name="T32" fmla="*/ 532 w 822"/>
                <a:gd name="T33" fmla="*/ 122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22" h="1135">
                  <a:moveTo>
                    <a:pt x="590" y="147"/>
                  </a:moveTo>
                  <a:cubicBezTo>
                    <a:pt x="590" y="99"/>
                    <a:pt x="628" y="60"/>
                    <a:pt x="676" y="60"/>
                  </a:cubicBezTo>
                  <a:cubicBezTo>
                    <a:pt x="723" y="60"/>
                    <a:pt x="762" y="99"/>
                    <a:pt x="762" y="147"/>
                  </a:cubicBezTo>
                  <a:cubicBezTo>
                    <a:pt x="762" y="194"/>
                    <a:pt x="723" y="233"/>
                    <a:pt x="676" y="233"/>
                  </a:cubicBezTo>
                  <a:cubicBezTo>
                    <a:pt x="628" y="233"/>
                    <a:pt x="590" y="194"/>
                    <a:pt x="590" y="147"/>
                  </a:cubicBezTo>
                  <a:moveTo>
                    <a:pt x="532" y="122"/>
                  </a:moveTo>
                  <a:cubicBezTo>
                    <a:pt x="462" y="121"/>
                    <a:pt x="282" y="119"/>
                    <a:pt x="202" y="119"/>
                  </a:cubicBezTo>
                  <a:cubicBezTo>
                    <a:pt x="90" y="119"/>
                    <a:pt x="0" y="236"/>
                    <a:pt x="0" y="333"/>
                  </a:cubicBezTo>
                  <a:cubicBezTo>
                    <a:pt x="0" y="1135"/>
                    <a:pt x="0" y="1135"/>
                    <a:pt x="0" y="1135"/>
                  </a:cubicBezTo>
                  <a:cubicBezTo>
                    <a:pt x="49" y="1135"/>
                    <a:pt x="49" y="1135"/>
                    <a:pt x="49" y="1135"/>
                  </a:cubicBezTo>
                  <a:cubicBezTo>
                    <a:pt x="49" y="333"/>
                    <a:pt x="49" y="333"/>
                    <a:pt x="49" y="333"/>
                  </a:cubicBezTo>
                  <a:cubicBezTo>
                    <a:pt x="49" y="268"/>
                    <a:pt x="115" y="168"/>
                    <a:pt x="202" y="168"/>
                  </a:cubicBezTo>
                  <a:cubicBezTo>
                    <a:pt x="282" y="168"/>
                    <a:pt x="462" y="170"/>
                    <a:pt x="532" y="171"/>
                  </a:cubicBezTo>
                  <a:cubicBezTo>
                    <a:pt x="543" y="240"/>
                    <a:pt x="604" y="293"/>
                    <a:pt x="676" y="293"/>
                  </a:cubicBezTo>
                  <a:cubicBezTo>
                    <a:pt x="757" y="293"/>
                    <a:pt x="822" y="227"/>
                    <a:pt x="822" y="147"/>
                  </a:cubicBezTo>
                  <a:cubicBezTo>
                    <a:pt x="822" y="66"/>
                    <a:pt x="757" y="0"/>
                    <a:pt x="676" y="0"/>
                  </a:cubicBezTo>
                  <a:cubicBezTo>
                    <a:pt x="604" y="0"/>
                    <a:pt x="544" y="53"/>
                    <a:pt x="532" y="122"/>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8" name="Freeform 15"/>
            <p:cNvSpPr>
              <a:spLocks/>
            </p:cNvSpPr>
            <p:nvPr/>
          </p:nvSpPr>
          <p:spPr bwMode="auto">
            <a:xfrm>
              <a:off x="1513" y="2608"/>
              <a:ext cx="1142" cy="287"/>
            </a:xfrm>
            <a:custGeom>
              <a:avLst/>
              <a:gdLst>
                <a:gd name="T0" fmla="*/ 1087 w 1142"/>
                <a:gd name="T1" fmla="*/ 0 h 287"/>
                <a:gd name="T2" fmla="*/ 0 w 1142"/>
                <a:gd name="T3" fmla="*/ 287 h 287"/>
                <a:gd name="T4" fmla="*/ 335 w 1142"/>
                <a:gd name="T5" fmla="*/ 287 h 287"/>
                <a:gd name="T6" fmla="*/ 1142 w 1142"/>
                <a:gd name="T7" fmla="*/ 0 h 287"/>
                <a:gd name="T8" fmla="*/ 1087 w 1142"/>
                <a:gd name="T9" fmla="*/ 0 h 287"/>
              </a:gdLst>
              <a:ahLst/>
              <a:cxnLst>
                <a:cxn ang="0">
                  <a:pos x="T0" y="T1"/>
                </a:cxn>
                <a:cxn ang="0">
                  <a:pos x="T2" y="T3"/>
                </a:cxn>
                <a:cxn ang="0">
                  <a:pos x="T4" y="T5"/>
                </a:cxn>
                <a:cxn ang="0">
                  <a:pos x="T6" y="T7"/>
                </a:cxn>
                <a:cxn ang="0">
                  <a:pos x="T8" y="T9"/>
                </a:cxn>
              </a:cxnLst>
              <a:rect l="0" t="0" r="r" b="b"/>
              <a:pathLst>
                <a:path w="1142" h="287">
                  <a:moveTo>
                    <a:pt x="1087" y="0"/>
                  </a:moveTo>
                  <a:lnTo>
                    <a:pt x="0" y="287"/>
                  </a:lnTo>
                  <a:lnTo>
                    <a:pt x="335" y="287"/>
                  </a:lnTo>
                  <a:lnTo>
                    <a:pt x="1142" y="0"/>
                  </a:lnTo>
                  <a:lnTo>
                    <a:pt x="1087" y="0"/>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9" name="Freeform 17"/>
            <p:cNvSpPr>
              <a:spLocks/>
            </p:cNvSpPr>
            <p:nvPr/>
          </p:nvSpPr>
          <p:spPr bwMode="auto">
            <a:xfrm>
              <a:off x="2088" y="2605"/>
              <a:ext cx="668" cy="295"/>
            </a:xfrm>
            <a:custGeom>
              <a:avLst/>
              <a:gdLst>
                <a:gd name="T0" fmla="*/ 611 w 668"/>
                <a:gd name="T1" fmla="*/ 0 h 295"/>
                <a:gd name="T2" fmla="*/ 0 w 668"/>
                <a:gd name="T3" fmla="*/ 295 h 295"/>
                <a:gd name="T4" fmla="*/ 344 w 668"/>
                <a:gd name="T5" fmla="*/ 295 h 295"/>
                <a:gd name="T6" fmla="*/ 668 w 668"/>
                <a:gd name="T7" fmla="*/ 0 h 295"/>
                <a:gd name="T8" fmla="*/ 611 w 668"/>
                <a:gd name="T9" fmla="*/ 0 h 295"/>
              </a:gdLst>
              <a:ahLst/>
              <a:cxnLst>
                <a:cxn ang="0">
                  <a:pos x="T0" y="T1"/>
                </a:cxn>
                <a:cxn ang="0">
                  <a:pos x="T2" y="T3"/>
                </a:cxn>
                <a:cxn ang="0">
                  <a:pos x="T4" y="T5"/>
                </a:cxn>
                <a:cxn ang="0">
                  <a:pos x="T6" y="T7"/>
                </a:cxn>
                <a:cxn ang="0">
                  <a:pos x="T8" y="T9"/>
                </a:cxn>
              </a:cxnLst>
              <a:rect l="0" t="0" r="r" b="b"/>
              <a:pathLst>
                <a:path w="668" h="295">
                  <a:moveTo>
                    <a:pt x="611" y="0"/>
                  </a:moveTo>
                  <a:lnTo>
                    <a:pt x="0" y="295"/>
                  </a:lnTo>
                  <a:lnTo>
                    <a:pt x="344" y="295"/>
                  </a:lnTo>
                  <a:lnTo>
                    <a:pt x="668" y="0"/>
                  </a:lnTo>
                  <a:lnTo>
                    <a:pt x="611" y="0"/>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0" name="Freeform 19"/>
            <p:cNvSpPr>
              <a:spLocks/>
            </p:cNvSpPr>
            <p:nvPr/>
          </p:nvSpPr>
          <p:spPr bwMode="auto">
            <a:xfrm>
              <a:off x="2662" y="2611"/>
              <a:ext cx="340" cy="289"/>
            </a:xfrm>
            <a:custGeom>
              <a:avLst/>
              <a:gdLst>
                <a:gd name="T0" fmla="*/ 145 w 340"/>
                <a:gd name="T1" fmla="*/ 0 h 289"/>
                <a:gd name="T2" fmla="*/ 0 w 340"/>
                <a:gd name="T3" fmla="*/ 289 h 289"/>
                <a:gd name="T4" fmla="*/ 340 w 340"/>
                <a:gd name="T5" fmla="*/ 289 h 289"/>
                <a:gd name="T6" fmla="*/ 201 w 340"/>
                <a:gd name="T7" fmla="*/ 0 h 289"/>
                <a:gd name="T8" fmla="*/ 145 w 340"/>
                <a:gd name="T9" fmla="*/ 0 h 289"/>
              </a:gdLst>
              <a:ahLst/>
              <a:cxnLst>
                <a:cxn ang="0">
                  <a:pos x="T0" y="T1"/>
                </a:cxn>
                <a:cxn ang="0">
                  <a:pos x="T2" y="T3"/>
                </a:cxn>
                <a:cxn ang="0">
                  <a:pos x="T4" y="T5"/>
                </a:cxn>
                <a:cxn ang="0">
                  <a:pos x="T6" y="T7"/>
                </a:cxn>
                <a:cxn ang="0">
                  <a:pos x="T8" y="T9"/>
                </a:cxn>
              </a:cxnLst>
              <a:rect l="0" t="0" r="r" b="b"/>
              <a:pathLst>
                <a:path w="340" h="289">
                  <a:moveTo>
                    <a:pt x="145" y="0"/>
                  </a:moveTo>
                  <a:lnTo>
                    <a:pt x="0" y="289"/>
                  </a:lnTo>
                  <a:lnTo>
                    <a:pt x="340" y="289"/>
                  </a:lnTo>
                  <a:lnTo>
                    <a:pt x="201" y="0"/>
                  </a:lnTo>
                  <a:lnTo>
                    <a:pt x="145" y="0"/>
                  </a:ln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1" name="Freeform 21"/>
            <p:cNvSpPr>
              <a:spLocks/>
            </p:cNvSpPr>
            <p:nvPr/>
          </p:nvSpPr>
          <p:spPr bwMode="auto">
            <a:xfrm>
              <a:off x="2914" y="2605"/>
              <a:ext cx="668" cy="298"/>
            </a:xfrm>
            <a:custGeom>
              <a:avLst/>
              <a:gdLst>
                <a:gd name="T0" fmla="*/ 0 w 668"/>
                <a:gd name="T1" fmla="*/ 0 h 298"/>
                <a:gd name="T2" fmla="*/ 328 w 668"/>
                <a:gd name="T3" fmla="*/ 298 h 298"/>
                <a:gd name="T4" fmla="*/ 668 w 668"/>
                <a:gd name="T5" fmla="*/ 298 h 298"/>
                <a:gd name="T6" fmla="*/ 55 w 668"/>
                <a:gd name="T7" fmla="*/ 0 h 298"/>
                <a:gd name="T8" fmla="*/ 0 w 668"/>
                <a:gd name="T9" fmla="*/ 0 h 298"/>
              </a:gdLst>
              <a:ahLst/>
              <a:cxnLst>
                <a:cxn ang="0">
                  <a:pos x="T0" y="T1"/>
                </a:cxn>
                <a:cxn ang="0">
                  <a:pos x="T2" y="T3"/>
                </a:cxn>
                <a:cxn ang="0">
                  <a:pos x="T4" y="T5"/>
                </a:cxn>
                <a:cxn ang="0">
                  <a:pos x="T6" y="T7"/>
                </a:cxn>
                <a:cxn ang="0">
                  <a:pos x="T8" y="T9"/>
                </a:cxn>
              </a:cxnLst>
              <a:rect l="0" t="0" r="r" b="b"/>
              <a:pathLst>
                <a:path w="668" h="298">
                  <a:moveTo>
                    <a:pt x="0" y="0"/>
                  </a:moveTo>
                  <a:lnTo>
                    <a:pt x="328" y="298"/>
                  </a:lnTo>
                  <a:lnTo>
                    <a:pt x="668" y="298"/>
                  </a:lnTo>
                  <a:lnTo>
                    <a:pt x="55" y="0"/>
                  </a:lnTo>
                  <a:lnTo>
                    <a:pt x="0" y="0"/>
                  </a:ln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2" name="Freeform 23"/>
            <p:cNvSpPr>
              <a:spLocks/>
            </p:cNvSpPr>
            <p:nvPr/>
          </p:nvSpPr>
          <p:spPr bwMode="auto">
            <a:xfrm>
              <a:off x="3011" y="2601"/>
              <a:ext cx="1148" cy="304"/>
            </a:xfrm>
            <a:custGeom>
              <a:avLst/>
              <a:gdLst>
                <a:gd name="T0" fmla="*/ 0 w 1148"/>
                <a:gd name="T1" fmla="*/ 0 h 304"/>
                <a:gd name="T2" fmla="*/ 804 w 1148"/>
                <a:gd name="T3" fmla="*/ 304 h 304"/>
                <a:gd name="T4" fmla="*/ 1148 w 1148"/>
                <a:gd name="T5" fmla="*/ 304 h 304"/>
                <a:gd name="T6" fmla="*/ 55 w 1148"/>
                <a:gd name="T7" fmla="*/ 0 h 304"/>
                <a:gd name="T8" fmla="*/ 0 w 1148"/>
                <a:gd name="T9" fmla="*/ 0 h 304"/>
              </a:gdLst>
              <a:ahLst/>
              <a:cxnLst>
                <a:cxn ang="0">
                  <a:pos x="T0" y="T1"/>
                </a:cxn>
                <a:cxn ang="0">
                  <a:pos x="T2" y="T3"/>
                </a:cxn>
                <a:cxn ang="0">
                  <a:pos x="T4" y="T5"/>
                </a:cxn>
                <a:cxn ang="0">
                  <a:pos x="T6" y="T7"/>
                </a:cxn>
                <a:cxn ang="0">
                  <a:pos x="T8" y="T9"/>
                </a:cxn>
              </a:cxnLst>
              <a:rect l="0" t="0" r="r" b="b"/>
              <a:pathLst>
                <a:path w="1148" h="304">
                  <a:moveTo>
                    <a:pt x="0" y="0"/>
                  </a:moveTo>
                  <a:lnTo>
                    <a:pt x="804" y="304"/>
                  </a:lnTo>
                  <a:lnTo>
                    <a:pt x="1148" y="304"/>
                  </a:lnTo>
                  <a:lnTo>
                    <a:pt x="55" y="0"/>
                  </a:lnTo>
                  <a:lnTo>
                    <a:pt x="0" y="0"/>
                  </a:ln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sp>
        <p:nvSpPr>
          <p:cNvPr id="23" name="Oval 22"/>
          <p:cNvSpPr/>
          <p:nvPr/>
        </p:nvSpPr>
        <p:spPr>
          <a:xfrm>
            <a:off x="8197644" y="3556933"/>
            <a:ext cx="614301" cy="627687"/>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r>
              <a:rPr lang="id-ID" sz="4000" dirty="0">
                <a:solidFill>
                  <a:srgbClr val="58B6C0"/>
                </a:solidFill>
                <a:latin typeface="Sosa" pitchFamily="2" charset="0"/>
              </a:rPr>
              <a:t>a</a:t>
            </a:r>
            <a:endParaRPr lang="en-US" sz="4000" dirty="0">
              <a:solidFill>
                <a:srgbClr val="58B6C0"/>
              </a:solidFill>
              <a:latin typeface="Sosa" pitchFamily="2" charset="0"/>
            </a:endParaRPr>
          </a:p>
        </p:txBody>
      </p:sp>
      <p:sp>
        <p:nvSpPr>
          <p:cNvPr id="24" name="Oval 23"/>
          <p:cNvSpPr/>
          <p:nvPr/>
        </p:nvSpPr>
        <p:spPr>
          <a:xfrm>
            <a:off x="8197644" y="6797134"/>
            <a:ext cx="614301" cy="627687"/>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r>
              <a:rPr lang="id-ID" sz="4000" dirty="0">
                <a:solidFill>
                  <a:srgbClr val="3494BA"/>
                </a:solidFill>
                <a:latin typeface="Sosa" pitchFamily="2" charset="0"/>
              </a:rPr>
              <a:t>b</a:t>
            </a:r>
            <a:endParaRPr lang="en-US" sz="4000" dirty="0">
              <a:solidFill>
                <a:srgbClr val="3494BA"/>
              </a:solidFill>
              <a:latin typeface="Sosa" pitchFamily="2" charset="0"/>
            </a:endParaRPr>
          </a:p>
        </p:txBody>
      </p:sp>
      <p:sp>
        <p:nvSpPr>
          <p:cNvPr id="25" name="Oval 24"/>
          <p:cNvSpPr/>
          <p:nvPr/>
        </p:nvSpPr>
        <p:spPr>
          <a:xfrm>
            <a:off x="8249164" y="9853099"/>
            <a:ext cx="614301" cy="627687"/>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r>
              <a:rPr lang="id-ID" sz="4000" dirty="0">
                <a:solidFill>
                  <a:srgbClr val="7A8C8E"/>
                </a:solidFill>
                <a:latin typeface="Sosa" pitchFamily="2" charset="0"/>
              </a:rPr>
              <a:t>r</a:t>
            </a:r>
            <a:endParaRPr lang="en-US" sz="4000" dirty="0">
              <a:solidFill>
                <a:srgbClr val="7A8C8E"/>
              </a:solidFill>
              <a:latin typeface="Sosa" pitchFamily="2" charset="0"/>
            </a:endParaRPr>
          </a:p>
        </p:txBody>
      </p:sp>
      <p:sp>
        <p:nvSpPr>
          <p:cNvPr id="26" name="Oval 25"/>
          <p:cNvSpPr/>
          <p:nvPr/>
        </p:nvSpPr>
        <p:spPr>
          <a:xfrm>
            <a:off x="15204562" y="5165367"/>
            <a:ext cx="614301" cy="627687"/>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r>
              <a:rPr lang="id-ID" sz="4000" dirty="0">
                <a:solidFill>
                  <a:srgbClr val="2683C6"/>
                </a:solidFill>
                <a:latin typeface="+mj-lt"/>
              </a:rPr>
              <a:t>e</a:t>
            </a:r>
            <a:endParaRPr lang="en-US" sz="4000" dirty="0">
              <a:solidFill>
                <a:srgbClr val="2683C6"/>
              </a:solidFill>
              <a:latin typeface="+mj-lt"/>
            </a:endParaRPr>
          </a:p>
        </p:txBody>
      </p:sp>
      <p:sp>
        <p:nvSpPr>
          <p:cNvPr id="27" name="Oval 26"/>
          <p:cNvSpPr/>
          <p:nvPr/>
        </p:nvSpPr>
        <p:spPr>
          <a:xfrm>
            <a:off x="15178802" y="8361453"/>
            <a:ext cx="614301" cy="627687"/>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r>
              <a:rPr lang="id-ID" sz="4000" dirty="0">
                <a:solidFill>
                  <a:srgbClr val="3494BA">
                    <a:lumMod val="50000"/>
                  </a:srgbClr>
                </a:solidFill>
                <a:latin typeface="+mj-lt"/>
              </a:rPr>
              <a:t>z</a:t>
            </a:r>
            <a:endParaRPr lang="en-US" sz="4000" dirty="0">
              <a:solidFill>
                <a:srgbClr val="3494BA">
                  <a:lumMod val="50000"/>
                </a:srgbClr>
              </a:solidFill>
              <a:latin typeface="+mj-lt"/>
            </a:endParaRPr>
          </a:p>
        </p:txBody>
      </p:sp>
      <p:sp>
        <p:nvSpPr>
          <p:cNvPr id="29" name="Content Placeholder 2"/>
          <p:cNvSpPr txBox="1">
            <a:spLocks/>
          </p:cNvSpPr>
          <p:nvPr/>
        </p:nvSpPr>
        <p:spPr>
          <a:xfrm>
            <a:off x="16356501" y="4702383"/>
            <a:ext cx="5399977" cy="1780284"/>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828983">
              <a:buNone/>
            </a:pPr>
            <a:r>
              <a:rPr lang="id-ID" sz="2400" b="1" dirty="0">
                <a:solidFill>
                  <a:schemeClr val="tx1"/>
                </a:solidFill>
              </a:rPr>
              <a:t>Sharing </a:t>
            </a:r>
            <a:r>
              <a:rPr lang="en-US" sz="2400" b="1" dirty="0">
                <a:solidFill>
                  <a:schemeClr val="tx1"/>
                </a:solidFill>
              </a:rPr>
              <a:t>Media</a:t>
            </a:r>
            <a:br>
              <a:rPr lang="en-US" sz="2400" b="1" dirty="0">
                <a:solidFill>
                  <a:schemeClr val="tx1"/>
                </a:solidFill>
              </a:rPr>
            </a:br>
            <a:r>
              <a:rPr lang="en-US" sz="2000" dirty="0">
                <a:solidFill>
                  <a:schemeClr val="tx1"/>
                </a:solidFill>
              </a:rPr>
              <a:t>Lorem ipsum dolor sit amet, consectetur adipiscing elit. Curabitur elementum posuere pretium. </a:t>
            </a:r>
          </a:p>
        </p:txBody>
      </p:sp>
      <p:sp>
        <p:nvSpPr>
          <p:cNvPr id="31" name="Content Placeholder 2"/>
          <p:cNvSpPr txBox="1">
            <a:spLocks/>
          </p:cNvSpPr>
          <p:nvPr/>
        </p:nvSpPr>
        <p:spPr>
          <a:xfrm>
            <a:off x="16356501" y="8022559"/>
            <a:ext cx="5399977" cy="1806893"/>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828983">
              <a:buNone/>
            </a:pPr>
            <a:r>
              <a:rPr lang="id-ID" sz="2400" b="1" dirty="0">
                <a:solidFill>
                  <a:schemeClr val="tx1"/>
                </a:solidFill>
              </a:rPr>
              <a:t>Development Code</a:t>
            </a:r>
            <a:br>
              <a:rPr lang="en-US" sz="2400" b="1" dirty="0">
                <a:solidFill>
                  <a:schemeClr val="tx1"/>
                </a:solidFill>
              </a:rPr>
            </a:br>
            <a:r>
              <a:rPr lang="en-US" sz="2000" dirty="0" err="1">
                <a:solidFill>
                  <a:schemeClr val="tx1"/>
                </a:solidFill>
              </a:rPr>
              <a:t>Lorem</a:t>
            </a:r>
            <a:r>
              <a:rPr lang="en-US" sz="2000" dirty="0">
                <a:solidFill>
                  <a:schemeClr val="tx1"/>
                </a:solidFill>
              </a:rPr>
              <a:t> ipsum dolor sit amet, consectetur adipiscing elit. Curabitur elementum posuere pretium. </a:t>
            </a:r>
          </a:p>
        </p:txBody>
      </p:sp>
      <p:sp>
        <p:nvSpPr>
          <p:cNvPr id="32" name="Content Placeholder 2"/>
          <p:cNvSpPr txBox="1">
            <a:spLocks/>
          </p:cNvSpPr>
          <p:nvPr/>
        </p:nvSpPr>
        <p:spPr>
          <a:xfrm>
            <a:off x="2223999" y="3199156"/>
            <a:ext cx="5399977" cy="1713708"/>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defTabSz="1828983">
              <a:buNone/>
            </a:pPr>
            <a:r>
              <a:rPr lang="id-ID" sz="2400" b="1" dirty="0">
                <a:solidFill>
                  <a:schemeClr val="tx1"/>
                </a:solidFill>
              </a:rPr>
              <a:t>Graphic Design</a:t>
            </a:r>
            <a:br>
              <a:rPr lang="en-US" sz="2400" b="1" dirty="0">
                <a:solidFill>
                  <a:schemeClr val="tx1"/>
                </a:solidFill>
              </a:rPr>
            </a:br>
            <a:r>
              <a:rPr lang="en-US" sz="2000" dirty="0">
                <a:solidFill>
                  <a:schemeClr val="tx1"/>
                </a:solidFill>
              </a:rPr>
              <a:t>Lorem ipsum dolor sit amet, consectetur adipiscing elit. Curabitur elementum </a:t>
            </a:r>
            <a:r>
              <a:rPr lang="en-US" sz="2000" dirty="0" err="1">
                <a:solidFill>
                  <a:schemeClr val="tx1"/>
                </a:solidFill>
              </a:rPr>
              <a:t>posuere</a:t>
            </a:r>
            <a:r>
              <a:rPr lang="en-US" sz="2000" dirty="0">
                <a:solidFill>
                  <a:schemeClr val="tx1"/>
                </a:solidFill>
              </a:rPr>
              <a:t> </a:t>
            </a:r>
            <a:r>
              <a:rPr lang="en-US" sz="2000" dirty="0" err="1">
                <a:solidFill>
                  <a:schemeClr val="tx1"/>
                </a:solidFill>
              </a:rPr>
              <a:t>pretium</a:t>
            </a:r>
            <a:endParaRPr lang="en-US" sz="2000" dirty="0">
              <a:solidFill>
                <a:schemeClr val="tx1"/>
              </a:solidFill>
            </a:endParaRPr>
          </a:p>
        </p:txBody>
      </p:sp>
      <p:sp>
        <p:nvSpPr>
          <p:cNvPr id="33" name="Content Placeholder 2"/>
          <p:cNvSpPr txBox="1">
            <a:spLocks/>
          </p:cNvSpPr>
          <p:nvPr/>
        </p:nvSpPr>
        <p:spPr>
          <a:xfrm>
            <a:off x="2218423" y="6365286"/>
            <a:ext cx="5399977" cy="1713708"/>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defTabSz="1828983">
              <a:buNone/>
            </a:pPr>
            <a:r>
              <a:rPr lang="id-ID" sz="2400" b="1" dirty="0">
                <a:solidFill>
                  <a:schemeClr val="tx1"/>
                </a:solidFill>
              </a:rPr>
              <a:t>Paper Clip</a:t>
            </a:r>
            <a:br>
              <a:rPr lang="en-US" sz="2400" b="1" dirty="0">
                <a:solidFill>
                  <a:schemeClr val="tx1"/>
                </a:solidFill>
              </a:rPr>
            </a:br>
            <a:r>
              <a:rPr lang="en-US" sz="2000" dirty="0">
                <a:solidFill>
                  <a:schemeClr val="tx1"/>
                </a:solidFill>
              </a:rPr>
              <a:t>Lorem ipsum dolor sit amet, consectetur adipiscing elit. Curabitur elementum </a:t>
            </a:r>
            <a:r>
              <a:rPr lang="en-US" sz="2000" dirty="0" err="1">
                <a:solidFill>
                  <a:schemeClr val="tx1"/>
                </a:solidFill>
              </a:rPr>
              <a:t>posuere</a:t>
            </a:r>
            <a:r>
              <a:rPr lang="en-US" sz="2000" dirty="0">
                <a:solidFill>
                  <a:schemeClr val="tx1"/>
                </a:solidFill>
              </a:rPr>
              <a:t> </a:t>
            </a:r>
            <a:r>
              <a:rPr lang="en-US" sz="2000" dirty="0" err="1">
                <a:solidFill>
                  <a:schemeClr val="tx1"/>
                </a:solidFill>
              </a:rPr>
              <a:t>pretium</a:t>
            </a:r>
            <a:endParaRPr lang="en-US" sz="2000" dirty="0">
              <a:solidFill>
                <a:schemeClr val="tx1"/>
              </a:solidFill>
            </a:endParaRPr>
          </a:p>
        </p:txBody>
      </p:sp>
      <p:sp>
        <p:nvSpPr>
          <p:cNvPr id="34" name="Content Placeholder 2"/>
          <p:cNvSpPr txBox="1">
            <a:spLocks/>
          </p:cNvSpPr>
          <p:nvPr/>
        </p:nvSpPr>
        <p:spPr>
          <a:xfrm>
            <a:off x="2268472" y="9310087"/>
            <a:ext cx="5399977" cy="1713708"/>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defTabSz="1828983">
              <a:buNone/>
            </a:pPr>
            <a:r>
              <a:rPr lang="id-ID" sz="2400" b="1" dirty="0">
                <a:solidFill>
                  <a:schemeClr val="tx1"/>
                </a:solidFill>
              </a:rPr>
              <a:t>WiFi Methods</a:t>
            </a:r>
            <a:br>
              <a:rPr lang="en-US" sz="2400" b="1" dirty="0">
                <a:solidFill>
                  <a:schemeClr val="tx1"/>
                </a:solidFill>
              </a:rPr>
            </a:br>
            <a:r>
              <a:rPr lang="en-US" sz="2000" dirty="0">
                <a:solidFill>
                  <a:schemeClr val="tx1"/>
                </a:solidFill>
              </a:rPr>
              <a:t>Lorem ipsum dolor sit amet, consectetur adipiscing elit. Curabitur elementum </a:t>
            </a:r>
            <a:r>
              <a:rPr lang="en-US" sz="2000" dirty="0" err="1">
                <a:solidFill>
                  <a:schemeClr val="tx1"/>
                </a:solidFill>
              </a:rPr>
              <a:t>posuere</a:t>
            </a:r>
            <a:r>
              <a:rPr lang="en-US" sz="2000" dirty="0">
                <a:solidFill>
                  <a:schemeClr val="tx1"/>
                </a:solidFill>
              </a:rPr>
              <a:t> </a:t>
            </a:r>
            <a:r>
              <a:rPr lang="en-US" sz="2000" dirty="0" err="1">
                <a:solidFill>
                  <a:schemeClr val="tx1"/>
                </a:solidFill>
              </a:rPr>
              <a:t>pretium</a:t>
            </a:r>
            <a:endParaRPr lang="en-US" sz="2000" dirty="0">
              <a:solidFill>
                <a:schemeClr val="tx1"/>
              </a:solidFill>
            </a:endParaRPr>
          </a:p>
        </p:txBody>
      </p:sp>
      <p:sp>
        <p:nvSpPr>
          <p:cNvPr id="10" name="Title 9">
            <a:extLst>
              <a:ext uri="{FF2B5EF4-FFF2-40B4-BE49-F238E27FC236}">
                <a16:creationId xmlns:a16="http://schemas.microsoft.com/office/drawing/2014/main" id="{0CEFBAA8-5DDD-4C9A-9D48-F21D4251834C}"/>
              </a:ext>
            </a:extLst>
          </p:cNvPr>
          <p:cNvSpPr>
            <a:spLocks noGrp="1"/>
          </p:cNvSpPr>
          <p:nvPr>
            <p:ph type="title"/>
          </p:nvPr>
        </p:nvSpPr>
        <p:spPr/>
        <p:txBody>
          <a:bodyPr>
            <a:normAutofit/>
          </a:bodyPr>
          <a:lstStyle/>
          <a:p>
            <a:r>
              <a:rPr lang="id-ID" sz="6600" dirty="0"/>
              <a:t>ARROW DIAGRAM</a:t>
            </a:r>
            <a:endParaRPr lang="en-US" sz="6000" dirty="0"/>
          </a:p>
        </p:txBody>
      </p:sp>
    </p:spTree>
    <p:extLst>
      <p:ext uri="{BB962C8B-B14F-4D97-AF65-F5344CB8AC3E}">
        <p14:creationId xmlns:p14="http://schemas.microsoft.com/office/powerpoint/2010/main" val="1280222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1" grpId="0"/>
      <p:bldP spid="32" grpId="0"/>
      <p:bldP spid="33" grpId="0"/>
      <p:bldP spid="34" grpId="0"/>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Freeform 28"/>
          <p:cNvSpPr>
            <a:spLocks/>
          </p:cNvSpPr>
          <p:nvPr/>
        </p:nvSpPr>
        <p:spPr bwMode="auto">
          <a:xfrm>
            <a:off x="8287557" y="11174930"/>
            <a:ext cx="3020202" cy="770997"/>
          </a:xfrm>
          <a:custGeom>
            <a:avLst/>
            <a:gdLst>
              <a:gd name="T0" fmla="*/ 0 w 1657"/>
              <a:gd name="T1" fmla="*/ 423 h 423"/>
              <a:gd name="T2" fmla="*/ 1302 w 1657"/>
              <a:gd name="T3" fmla="*/ 0 h 423"/>
              <a:gd name="T4" fmla="*/ 1657 w 1657"/>
              <a:gd name="T5" fmla="*/ 0 h 423"/>
              <a:gd name="T6" fmla="*/ 876 w 1657"/>
              <a:gd name="T7" fmla="*/ 423 h 423"/>
              <a:gd name="T8" fmla="*/ 0 w 1657"/>
              <a:gd name="T9" fmla="*/ 423 h 423"/>
            </a:gdLst>
            <a:ahLst/>
            <a:cxnLst>
              <a:cxn ang="0">
                <a:pos x="T0" y="T1"/>
              </a:cxn>
              <a:cxn ang="0">
                <a:pos x="T2" y="T3"/>
              </a:cxn>
              <a:cxn ang="0">
                <a:pos x="T4" y="T5"/>
              </a:cxn>
              <a:cxn ang="0">
                <a:pos x="T6" y="T7"/>
              </a:cxn>
              <a:cxn ang="0">
                <a:pos x="T8" y="T9"/>
              </a:cxn>
            </a:cxnLst>
            <a:rect l="0" t="0" r="r" b="b"/>
            <a:pathLst>
              <a:path w="1657" h="423">
                <a:moveTo>
                  <a:pt x="0" y="423"/>
                </a:moveTo>
                <a:lnTo>
                  <a:pt x="1302" y="0"/>
                </a:lnTo>
                <a:lnTo>
                  <a:pt x="1657" y="0"/>
                </a:lnTo>
                <a:lnTo>
                  <a:pt x="876" y="423"/>
                </a:lnTo>
                <a:lnTo>
                  <a:pt x="0" y="423"/>
                </a:lnTo>
                <a:close/>
              </a:path>
            </a:pathLst>
          </a:custGeom>
          <a:solidFill>
            <a:schemeClr val="tx2">
              <a:lumMod val="75000"/>
            </a:schemeClr>
          </a:solidFill>
          <a:ln w="158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3" name="Freeform 29"/>
          <p:cNvSpPr>
            <a:spLocks/>
          </p:cNvSpPr>
          <p:nvPr/>
        </p:nvSpPr>
        <p:spPr bwMode="auto">
          <a:xfrm>
            <a:off x="11380667" y="11174930"/>
            <a:ext cx="1629489" cy="770997"/>
          </a:xfrm>
          <a:custGeom>
            <a:avLst/>
            <a:gdLst>
              <a:gd name="T0" fmla="*/ 894 w 894"/>
              <a:gd name="T1" fmla="*/ 423 h 423"/>
              <a:gd name="T2" fmla="*/ 634 w 894"/>
              <a:gd name="T3" fmla="*/ 0 h 423"/>
              <a:gd name="T4" fmla="*/ 260 w 894"/>
              <a:gd name="T5" fmla="*/ 0 h 423"/>
              <a:gd name="T6" fmla="*/ 0 w 894"/>
              <a:gd name="T7" fmla="*/ 423 h 423"/>
              <a:gd name="T8" fmla="*/ 894 w 894"/>
              <a:gd name="T9" fmla="*/ 423 h 423"/>
            </a:gdLst>
            <a:ahLst/>
            <a:cxnLst>
              <a:cxn ang="0">
                <a:pos x="T0" y="T1"/>
              </a:cxn>
              <a:cxn ang="0">
                <a:pos x="T2" y="T3"/>
              </a:cxn>
              <a:cxn ang="0">
                <a:pos x="T4" y="T5"/>
              </a:cxn>
              <a:cxn ang="0">
                <a:pos x="T6" y="T7"/>
              </a:cxn>
              <a:cxn ang="0">
                <a:pos x="T8" y="T9"/>
              </a:cxn>
            </a:cxnLst>
            <a:rect l="0" t="0" r="r" b="b"/>
            <a:pathLst>
              <a:path w="894" h="423">
                <a:moveTo>
                  <a:pt x="894" y="423"/>
                </a:moveTo>
                <a:lnTo>
                  <a:pt x="634" y="0"/>
                </a:lnTo>
                <a:lnTo>
                  <a:pt x="260" y="0"/>
                </a:lnTo>
                <a:lnTo>
                  <a:pt x="0" y="423"/>
                </a:lnTo>
                <a:lnTo>
                  <a:pt x="894" y="423"/>
                </a:lnTo>
                <a:close/>
              </a:path>
            </a:pathLst>
          </a:custGeom>
          <a:solidFill>
            <a:schemeClr val="accent3">
              <a:lumMod val="75000"/>
            </a:schemeClr>
          </a:solidFill>
          <a:ln w="158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4" name="Freeform 30"/>
          <p:cNvSpPr>
            <a:spLocks/>
          </p:cNvSpPr>
          <p:nvPr/>
        </p:nvSpPr>
        <p:spPr bwMode="auto">
          <a:xfrm>
            <a:off x="13079415" y="11174930"/>
            <a:ext cx="3020202" cy="770997"/>
          </a:xfrm>
          <a:custGeom>
            <a:avLst/>
            <a:gdLst>
              <a:gd name="T0" fmla="*/ 1657 w 1657"/>
              <a:gd name="T1" fmla="*/ 423 h 423"/>
              <a:gd name="T2" fmla="*/ 355 w 1657"/>
              <a:gd name="T3" fmla="*/ 0 h 423"/>
              <a:gd name="T4" fmla="*/ 0 w 1657"/>
              <a:gd name="T5" fmla="*/ 0 h 423"/>
              <a:gd name="T6" fmla="*/ 781 w 1657"/>
              <a:gd name="T7" fmla="*/ 423 h 423"/>
              <a:gd name="T8" fmla="*/ 1657 w 1657"/>
              <a:gd name="T9" fmla="*/ 423 h 423"/>
            </a:gdLst>
            <a:ahLst/>
            <a:cxnLst>
              <a:cxn ang="0">
                <a:pos x="T0" y="T1"/>
              </a:cxn>
              <a:cxn ang="0">
                <a:pos x="T2" y="T3"/>
              </a:cxn>
              <a:cxn ang="0">
                <a:pos x="T4" y="T5"/>
              </a:cxn>
              <a:cxn ang="0">
                <a:pos x="T6" y="T7"/>
              </a:cxn>
              <a:cxn ang="0">
                <a:pos x="T8" y="T9"/>
              </a:cxn>
            </a:cxnLst>
            <a:rect l="0" t="0" r="r" b="b"/>
            <a:pathLst>
              <a:path w="1657" h="423">
                <a:moveTo>
                  <a:pt x="1657" y="423"/>
                </a:moveTo>
                <a:lnTo>
                  <a:pt x="355" y="0"/>
                </a:lnTo>
                <a:lnTo>
                  <a:pt x="0" y="0"/>
                </a:lnTo>
                <a:lnTo>
                  <a:pt x="781" y="423"/>
                </a:lnTo>
                <a:lnTo>
                  <a:pt x="1657" y="423"/>
                </a:lnTo>
                <a:close/>
              </a:path>
            </a:pathLst>
          </a:custGeom>
          <a:solidFill>
            <a:schemeClr val="accent6">
              <a:lumMod val="75000"/>
            </a:schemeClr>
          </a:solidFill>
          <a:ln w="158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5" name="Freeform 31"/>
          <p:cNvSpPr>
            <a:spLocks/>
          </p:cNvSpPr>
          <p:nvPr/>
        </p:nvSpPr>
        <p:spPr bwMode="auto">
          <a:xfrm>
            <a:off x="9849607" y="11174930"/>
            <a:ext cx="2039594" cy="770997"/>
          </a:xfrm>
          <a:custGeom>
            <a:avLst/>
            <a:gdLst>
              <a:gd name="T0" fmla="*/ 859 w 1119"/>
              <a:gd name="T1" fmla="*/ 423 h 423"/>
              <a:gd name="T2" fmla="*/ 1119 w 1119"/>
              <a:gd name="T3" fmla="*/ 0 h 423"/>
              <a:gd name="T4" fmla="*/ 781 w 1119"/>
              <a:gd name="T5" fmla="*/ 0 h 423"/>
              <a:gd name="T6" fmla="*/ 0 w 1119"/>
              <a:gd name="T7" fmla="*/ 423 h 423"/>
              <a:gd name="T8" fmla="*/ 859 w 1119"/>
              <a:gd name="T9" fmla="*/ 423 h 423"/>
            </a:gdLst>
            <a:ahLst/>
            <a:cxnLst>
              <a:cxn ang="0">
                <a:pos x="T0" y="T1"/>
              </a:cxn>
              <a:cxn ang="0">
                <a:pos x="T2" y="T3"/>
              </a:cxn>
              <a:cxn ang="0">
                <a:pos x="T4" y="T5"/>
              </a:cxn>
              <a:cxn ang="0">
                <a:pos x="T6" y="T7"/>
              </a:cxn>
              <a:cxn ang="0">
                <a:pos x="T8" y="T9"/>
              </a:cxn>
            </a:cxnLst>
            <a:rect l="0" t="0" r="r" b="b"/>
            <a:pathLst>
              <a:path w="1119" h="423">
                <a:moveTo>
                  <a:pt x="859" y="423"/>
                </a:moveTo>
                <a:lnTo>
                  <a:pt x="1119" y="0"/>
                </a:lnTo>
                <a:lnTo>
                  <a:pt x="781" y="0"/>
                </a:lnTo>
                <a:lnTo>
                  <a:pt x="0" y="423"/>
                </a:lnTo>
                <a:lnTo>
                  <a:pt x="859" y="423"/>
                </a:lnTo>
                <a:close/>
              </a:path>
            </a:pathLst>
          </a:custGeom>
          <a:solidFill>
            <a:schemeClr val="accent1">
              <a:lumMod val="75000"/>
            </a:schemeClr>
          </a:solidFill>
          <a:ln w="158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6" name="Freeform 32"/>
          <p:cNvSpPr>
            <a:spLocks/>
          </p:cNvSpPr>
          <p:nvPr/>
        </p:nvSpPr>
        <p:spPr bwMode="auto">
          <a:xfrm>
            <a:off x="12501622" y="11174930"/>
            <a:ext cx="2035948" cy="770997"/>
          </a:xfrm>
          <a:custGeom>
            <a:avLst/>
            <a:gdLst>
              <a:gd name="T0" fmla="*/ 1117 w 1117"/>
              <a:gd name="T1" fmla="*/ 423 h 423"/>
              <a:gd name="T2" fmla="*/ 336 w 1117"/>
              <a:gd name="T3" fmla="*/ 0 h 423"/>
              <a:gd name="T4" fmla="*/ 0 w 1117"/>
              <a:gd name="T5" fmla="*/ 0 h 423"/>
              <a:gd name="T6" fmla="*/ 260 w 1117"/>
              <a:gd name="T7" fmla="*/ 423 h 423"/>
              <a:gd name="T8" fmla="*/ 1117 w 1117"/>
              <a:gd name="T9" fmla="*/ 423 h 423"/>
            </a:gdLst>
            <a:ahLst/>
            <a:cxnLst>
              <a:cxn ang="0">
                <a:pos x="T0" y="T1"/>
              </a:cxn>
              <a:cxn ang="0">
                <a:pos x="T2" y="T3"/>
              </a:cxn>
              <a:cxn ang="0">
                <a:pos x="T4" y="T5"/>
              </a:cxn>
              <a:cxn ang="0">
                <a:pos x="T6" y="T7"/>
              </a:cxn>
              <a:cxn ang="0">
                <a:pos x="T8" y="T9"/>
              </a:cxn>
            </a:cxnLst>
            <a:rect l="0" t="0" r="r" b="b"/>
            <a:pathLst>
              <a:path w="1117" h="423">
                <a:moveTo>
                  <a:pt x="1117" y="423"/>
                </a:moveTo>
                <a:lnTo>
                  <a:pt x="336" y="0"/>
                </a:lnTo>
                <a:lnTo>
                  <a:pt x="0" y="0"/>
                </a:lnTo>
                <a:lnTo>
                  <a:pt x="260" y="423"/>
                </a:lnTo>
                <a:lnTo>
                  <a:pt x="1117" y="423"/>
                </a:lnTo>
                <a:close/>
              </a:path>
            </a:pathLst>
          </a:custGeom>
          <a:solidFill>
            <a:schemeClr val="accent5">
              <a:lumMod val="75000"/>
            </a:schemeClr>
          </a:solidFill>
          <a:ln w="158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7" name="Freeform 33"/>
          <p:cNvSpPr>
            <a:spLocks/>
          </p:cNvSpPr>
          <p:nvPr/>
        </p:nvSpPr>
        <p:spPr bwMode="auto">
          <a:xfrm>
            <a:off x="9822266" y="9640220"/>
            <a:ext cx="1454510" cy="1547467"/>
          </a:xfrm>
          <a:custGeom>
            <a:avLst/>
            <a:gdLst>
              <a:gd name="T0" fmla="*/ 337 w 337"/>
              <a:gd name="T1" fmla="*/ 359 h 359"/>
              <a:gd name="T2" fmla="*/ 193 w 337"/>
              <a:gd name="T3" fmla="*/ 359 h 359"/>
              <a:gd name="T4" fmla="*/ 193 w 337"/>
              <a:gd name="T5" fmla="*/ 144 h 359"/>
              <a:gd name="T6" fmla="*/ 0 w 337"/>
              <a:gd name="T7" fmla="*/ 144 h 359"/>
              <a:gd name="T8" fmla="*/ 0 w 337"/>
              <a:gd name="T9" fmla="*/ 0 h 359"/>
              <a:gd name="T10" fmla="*/ 196 w 337"/>
              <a:gd name="T11" fmla="*/ 0 h 359"/>
              <a:gd name="T12" fmla="*/ 337 w 337"/>
              <a:gd name="T13" fmla="*/ 142 h 359"/>
              <a:gd name="T14" fmla="*/ 337 w 337"/>
              <a:gd name="T15" fmla="*/ 359 h 3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7" h="359">
                <a:moveTo>
                  <a:pt x="337" y="359"/>
                </a:moveTo>
                <a:cubicBezTo>
                  <a:pt x="193" y="359"/>
                  <a:pt x="193" y="359"/>
                  <a:pt x="193" y="359"/>
                </a:cubicBezTo>
                <a:cubicBezTo>
                  <a:pt x="193" y="144"/>
                  <a:pt x="193" y="144"/>
                  <a:pt x="193" y="144"/>
                </a:cubicBezTo>
                <a:cubicBezTo>
                  <a:pt x="0" y="144"/>
                  <a:pt x="0" y="144"/>
                  <a:pt x="0" y="144"/>
                </a:cubicBezTo>
                <a:cubicBezTo>
                  <a:pt x="0" y="0"/>
                  <a:pt x="0" y="0"/>
                  <a:pt x="0" y="0"/>
                </a:cubicBezTo>
                <a:cubicBezTo>
                  <a:pt x="196" y="0"/>
                  <a:pt x="196" y="0"/>
                  <a:pt x="196" y="0"/>
                </a:cubicBezTo>
                <a:cubicBezTo>
                  <a:pt x="274" y="0"/>
                  <a:pt x="337" y="64"/>
                  <a:pt x="337" y="142"/>
                </a:cubicBezTo>
                <a:lnTo>
                  <a:pt x="337" y="359"/>
                </a:lnTo>
                <a:close/>
              </a:path>
            </a:pathLst>
          </a:custGeom>
          <a:solidFill>
            <a:schemeClr val="tx2"/>
          </a:solidFill>
          <a:ln w="158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8" name="Freeform 34"/>
          <p:cNvSpPr>
            <a:spLocks/>
          </p:cNvSpPr>
          <p:nvPr/>
        </p:nvSpPr>
        <p:spPr bwMode="auto">
          <a:xfrm>
            <a:off x="13110399" y="8668728"/>
            <a:ext cx="1458153" cy="2518962"/>
          </a:xfrm>
          <a:custGeom>
            <a:avLst/>
            <a:gdLst>
              <a:gd name="T0" fmla="*/ 144 w 338"/>
              <a:gd name="T1" fmla="*/ 584 h 584"/>
              <a:gd name="T2" fmla="*/ 0 w 338"/>
              <a:gd name="T3" fmla="*/ 584 h 584"/>
              <a:gd name="T4" fmla="*/ 0 w 338"/>
              <a:gd name="T5" fmla="*/ 142 h 584"/>
              <a:gd name="T6" fmla="*/ 142 w 338"/>
              <a:gd name="T7" fmla="*/ 0 h 584"/>
              <a:gd name="T8" fmla="*/ 338 w 338"/>
              <a:gd name="T9" fmla="*/ 0 h 584"/>
              <a:gd name="T10" fmla="*/ 338 w 338"/>
              <a:gd name="T11" fmla="*/ 144 h 584"/>
              <a:gd name="T12" fmla="*/ 144 w 338"/>
              <a:gd name="T13" fmla="*/ 144 h 584"/>
              <a:gd name="T14" fmla="*/ 144 w 338"/>
              <a:gd name="T15" fmla="*/ 584 h 5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8" h="584">
                <a:moveTo>
                  <a:pt x="144" y="584"/>
                </a:moveTo>
                <a:cubicBezTo>
                  <a:pt x="0" y="584"/>
                  <a:pt x="0" y="584"/>
                  <a:pt x="0" y="584"/>
                </a:cubicBezTo>
                <a:cubicBezTo>
                  <a:pt x="0" y="142"/>
                  <a:pt x="0" y="142"/>
                  <a:pt x="0" y="142"/>
                </a:cubicBezTo>
                <a:cubicBezTo>
                  <a:pt x="0" y="64"/>
                  <a:pt x="63" y="0"/>
                  <a:pt x="142" y="0"/>
                </a:cubicBezTo>
                <a:cubicBezTo>
                  <a:pt x="338" y="0"/>
                  <a:pt x="338" y="0"/>
                  <a:pt x="338" y="0"/>
                </a:cubicBezTo>
                <a:cubicBezTo>
                  <a:pt x="338" y="144"/>
                  <a:pt x="338" y="144"/>
                  <a:pt x="338" y="144"/>
                </a:cubicBezTo>
                <a:cubicBezTo>
                  <a:pt x="144" y="144"/>
                  <a:pt x="144" y="144"/>
                  <a:pt x="144" y="144"/>
                </a:cubicBezTo>
                <a:lnTo>
                  <a:pt x="144" y="584"/>
                </a:lnTo>
                <a:close/>
              </a:path>
            </a:pathLst>
          </a:custGeom>
          <a:solidFill>
            <a:schemeClr val="accent6"/>
          </a:solidFill>
          <a:ln w="158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9" name="Freeform 35"/>
          <p:cNvSpPr>
            <a:spLocks/>
          </p:cNvSpPr>
          <p:nvPr/>
        </p:nvSpPr>
        <p:spPr bwMode="auto">
          <a:xfrm>
            <a:off x="9822264" y="6937168"/>
            <a:ext cx="2070580" cy="4250518"/>
          </a:xfrm>
          <a:custGeom>
            <a:avLst/>
            <a:gdLst>
              <a:gd name="T0" fmla="*/ 480 w 480"/>
              <a:gd name="T1" fmla="*/ 986 h 986"/>
              <a:gd name="T2" fmla="*/ 336 w 480"/>
              <a:gd name="T3" fmla="*/ 986 h 986"/>
              <a:gd name="T4" fmla="*/ 336 w 480"/>
              <a:gd name="T5" fmla="*/ 144 h 986"/>
              <a:gd name="T6" fmla="*/ 0 w 480"/>
              <a:gd name="T7" fmla="*/ 144 h 986"/>
              <a:gd name="T8" fmla="*/ 0 w 480"/>
              <a:gd name="T9" fmla="*/ 0 h 986"/>
              <a:gd name="T10" fmla="*/ 338 w 480"/>
              <a:gd name="T11" fmla="*/ 0 h 986"/>
              <a:gd name="T12" fmla="*/ 480 w 480"/>
              <a:gd name="T13" fmla="*/ 142 h 986"/>
              <a:gd name="T14" fmla="*/ 480 w 480"/>
              <a:gd name="T15" fmla="*/ 986 h 9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0" h="986">
                <a:moveTo>
                  <a:pt x="480" y="986"/>
                </a:moveTo>
                <a:cubicBezTo>
                  <a:pt x="336" y="986"/>
                  <a:pt x="336" y="986"/>
                  <a:pt x="336" y="986"/>
                </a:cubicBezTo>
                <a:cubicBezTo>
                  <a:pt x="336" y="144"/>
                  <a:pt x="336" y="144"/>
                  <a:pt x="336" y="144"/>
                </a:cubicBezTo>
                <a:cubicBezTo>
                  <a:pt x="0" y="144"/>
                  <a:pt x="0" y="144"/>
                  <a:pt x="0" y="144"/>
                </a:cubicBezTo>
                <a:cubicBezTo>
                  <a:pt x="0" y="0"/>
                  <a:pt x="0" y="0"/>
                  <a:pt x="0" y="0"/>
                </a:cubicBezTo>
                <a:cubicBezTo>
                  <a:pt x="338" y="0"/>
                  <a:pt x="338" y="0"/>
                  <a:pt x="338" y="0"/>
                </a:cubicBezTo>
                <a:cubicBezTo>
                  <a:pt x="416" y="0"/>
                  <a:pt x="480" y="64"/>
                  <a:pt x="480" y="142"/>
                </a:cubicBezTo>
                <a:lnTo>
                  <a:pt x="480" y="986"/>
                </a:lnTo>
                <a:close/>
              </a:path>
            </a:pathLst>
          </a:custGeom>
          <a:solidFill>
            <a:schemeClr val="accent1"/>
          </a:solidFill>
          <a:ln w="158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0" name="Freeform 36"/>
          <p:cNvSpPr>
            <a:spLocks/>
          </p:cNvSpPr>
          <p:nvPr/>
        </p:nvSpPr>
        <p:spPr bwMode="auto">
          <a:xfrm>
            <a:off x="9822265" y="4387221"/>
            <a:ext cx="2683006" cy="6800469"/>
          </a:xfrm>
          <a:custGeom>
            <a:avLst/>
            <a:gdLst>
              <a:gd name="T0" fmla="*/ 622 w 622"/>
              <a:gd name="T1" fmla="*/ 1577 h 1577"/>
              <a:gd name="T2" fmla="*/ 478 w 622"/>
              <a:gd name="T3" fmla="*/ 1577 h 1577"/>
              <a:gd name="T4" fmla="*/ 478 w 622"/>
              <a:gd name="T5" fmla="*/ 144 h 1577"/>
              <a:gd name="T6" fmla="*/ 0 w 622"/>
              <a:gd name="T7" fmla="*/ 144 h 1577"/>
              <a:gd name="T8" fmla="*/ 0 w 622"/>
              <a:gd name="T9" fmla="*/ 0 h 1577"/>
              <a:gd name="T10" fmla="*/ 480 w 622"/>
              <a:gd name="T11" fmla="*/ 0 h 1577"/>
              <a:gd name="T12" fmla="*/ 622 w 622"/>
              <a:gd name="T13" fmla="*/ 142 h 1577"/>
              <a:gd name="T14" fmla="*/ 622 w 622"/>
              <a:gd name="T15" fmla="*/ 1577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2" h="1577">
                <a:moveTo>
                  <a:pt x="622" y="1577"/>
                </a:moveTo>
                <a:cubicBezTo>
                  <a:pt x="478" y="1577"/>
                  <a:pt x="478" y="1577"/>
                  <a:pt x="478" y="1577"/>
                </a:cubicBezTo>
                <a:cubicBezTo>
                  <a:pt x="478" y="144"/>
                  <a:pt x="478" y="144"/>
                  <a:pt x="478" y="144"/>
                </a:cubicBezTo>
                <a:cubicBezTo>
                  <a:pt x="0" y="144"/>
                  <a:pt x="0" y="144"/>
                  <a:pt x="0" y="144"/>
                </a:cubicBezTo>
                <a:cubicBezTo>
                  <a:pt x="0" y="0"/>
                  <a:pt x="0" y="0"/>
                  <a:pt x="0" y="0"/>
                </a:cubicBezTo>
                <a:cubicBezTo>
                  <a:pt x="480" y="0"/>
                  <a:pt x="480" y="0"/>
                  <a:pt x="480" y="0"/>
                </a:cubicBezTo>
                <a:cubicBezTo>
                  <a:pt x="558" y="0"/>
                  <a:pt x="622" y="64"/>
                  <a:pt x="622" y="142"/>
                </a:cubicBezTo>
                <a:lnTo>
                  <a:pt x="622" y="1577"/>
                </a:lnTo>
                <a:close/>
              </a:path>
            </a:pathLst>
          </a:custGeom>
          <a:solidFill>
            <a:schemeClr val="accent3"/>
          </a:solidFill>
          <a:ln w="158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1" name="Freeform 37"/>
          <p:cNvSpPr>
            <a:spLocks/>
          </p:cNvSpPr>
          <p:nvPr/>
        </p:nvSpPr>
        <p:spPr bwMode="auto">
          <a:xfrm>
            <a:off x="12497976" y="5854488"/>
            <a:ext cx="2070580" cy="5333201"/>
          </a:xfrm>
          <a:custGeom>
            <a:avLst/>
            <a:gdLst>
              <a:gd name="T0" fmla="*/ 144 w 480"/>
              <a:gd name="T1" fmla="*/ 1237 h 1237"/>
              <a:gd name="T2" fmla="*/ 0 w 480"/>
              <a:gd name="T3" fmla="*/ 1237 h 1237"/>
              <a:gd name="T4" fmla="*/ 0 w 480"/>
              <a:gd name="T5" fmla="*/ 142 h 1237"/>
              <a:gd name="T6" fmla="*/ 141 w 480"/>
              <a:gd name="T7" fmla="*/ 0 h 1237"/>
              <a:gd name="T8" fmla="*/ 480 w 480"/>
              <a:gd name="T9" fmla="*/ 0 h 1237"/>
              <a:gd name="T10" fmla="*/ 480 w 480"/>
              <a:gd name="T11" fmla="*/ 144 h 1237"/>
              <a:gd name="T12" fmla="*/ 144 w 480"/>
              <a:gd name="T13" fmla="*/ 144 h 1237"/>
              <a:gd name="T14" fmla="*/ 144 w 480"/>
              <a:gd name="T15" fmla="*/ 1237 h 1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0" h="1237">
                <a:moveTo>
                  <a:pt x="144" y="1237"/>
                </a:moveTo>
                <a:cubicBezTo>
                  <a:pt x="0" y="1237"/>
                  <a:pt x="0" y="1237"/>
                  <a:pt x="0" y="1237"/>
                </a:cubicBezTo>
                <a:cubicBezTo>
                  <a:pt x="0" y="142"/>
                  <a:pt x="0" y="142"/>
                  <a:pt x="0" y="142"/>
                </a:cubicBezTo>
                <a:cubicBezTo>
                  <a:pt x="0" y="64"/>
                  <a:pt x="63" y="0"/>
                  <a:pt x="141" y="0"/>
                </a:cubicBezTo>
                <a:cubicBezTo>
                  <a:pt x="480" y="0"/>
                  <a:pt x="480" y="0"/>
                  <a:pt x="480" y="0"/>
                </a:cubicBezTo>
                <a:cubicBezTo>
                  <a:pt x="480" y="144"/>
                  <a:pt x="480" y="144"/>
                  <a:pt x="480" y="144"/>
                </a:cubicBezTo>
                <a:cubicBezTo>
                  <a:pt x="144" y="144"/>
                  <a:pt x="144" y="144"/>
                  <a:pt x="144" y="144"/>
                </a:cubicBezTo>
                <a:lnTo>
                  <a:pt x="144" y="1237"/>
                </a:lnTo>
                <a:close/>
              </a:path>
            </a:pathLst>
          </a:custGeom>
          <a:solidFill>
            <a:schemeClr val="accent5"/>
          </a:solidFill>
          <a:ln w="158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2" name="Rectangle 38"/>
          <p:cNvSpPr>
            <a:spLocks noChangeArrowheads="1"/>
          </p:cNvSpPr>
          <p:nvPr/>
        </p:nvSpPr>
        <p:spPr bwMode="auto">
          <a:xfrm>
            <a:off x="8287558" y="11945928"/>
            <a:ext cx="1596679" cy="1771659"/>
          </a:xfrm>
          <a:prstGeom prst="rect">
            <a:avLst/>
          </a:prstGeom>
          <a:solidFill>
            <a:schemeClr val="tx2"/>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r>
              <a:rPr lang="en-US" dirty="0">
                <a:solidFill>
                  <a:srgbClr val="FFFFFF"/>
                </a:solidFill>
                <a:latin typeface="+mj-lt"/>
                <a:cs typeface="Montserrat" panose="02000000000000000000" pitchFamily="2" charset="0"/>
              </a:rPr>
              <a:t>01</a:t>
            </a:r>
          </a:p>
        </p:txBody>
      </p:sp>
      <p:sp>
        <p:nvSpPr>
          <p:cNvPr id="53" name="Rectangle 39"/>
          <p:cNvSpPr>
            <a:spLocks noChangeArrowheads="1"/>
          </p:cNvSpPr>
          <p:nvPr/>
        </p:nvSpPr>
        <p:spPr bwMode="auto">
          <a:xfrm>
            <a:off x="11380667" y="11945928"/>
            <a:ext cx="1629489" cy="1771659"/>
          </a:xfrm>
          <a:prstGeom prst="rect">
            <a:avLst/>
          </a:prstGeom>
          <a:solidFill>
            <a:schemeClr val="accent3"/>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r>
              <a:rPr lang="en-US" dirty="0">
                <a:solidFill>
                  <a:srgbClr val="FFFFFF"/>
                </a:solidFill>
                <a:latin typeface="+mj-lt"/>
                <a:cs typeface="Montserrat" panose="02000000000000000000" pitchFamily="2" charset="0"/>
              </a:rPr>
              <a:t>03</a:t>
            </a:r>
          </a:p>
        </p:txBody>
      </p:sp>
      <p:sp>
        <p:nvSpPr>
          <p:cNvPr id="54" name="Rectangle 40"/>
          <p:cNvSpPr>
            <a:spLocks noChangeArrowheads="1"/>
          </p:cNvSpPr>
          <p:nvPr/>
        </p:nvSpPr>
        <p:spPr bwMode="auto">
          <a:xfrm>
            <a:off x="14502939" y="11945928"/>
            <a:ext cx="1596679" cy="1771659"/>
          </a:xfrm>
          <a:prstGeom prst="rect">
            <a:avLst/>
          </a:prstGeom>
          <a:solidFill>
            <a:schemeClr val="accent6"/>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r>
              <a:rPr lang="en-US" dirty="0">
                <a:solidFill>
                  <a:srgbClr val="FFFFFF"/>
                </a:solidFill>
                <a:latin typeface="+mj-lt"/>
                <a:cs typeface="Montserrat" panose="02000000000000000000" pitchFamily="2" charset="0"/>
              </a:rPr>
              <a:t>05</a:t>
            </a:r>
          </a:p>
        </p:txBody>
      </p:sp>
      <p:sp>
        <p:nvSpPr>
          <p:cNvPr id="55" name="Rectangle 46"/>
          <p:cNvSpPr>
            <a:spLocks noChangeArrowheads="1"/>
          </p:cNvSpPr>
          <p:nvPr/>
        </p:nvSpPr>
        <p:spPr bwMode="auto">
          <a:xfrm>
            <a:off x="9849607" y="11945928"/>
            <a:ext cx="1565691" cy="1771659"/>
          </a:xfrm>
          <a:prstGeom prst="rect">
            <a:avLst/>
          </a:prstGeom>
          <a:solidFill>
            <a:schemeClr val="accent1"/>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r>
              <a:rPr lang="en-US" dirty="0">
                <a:solidFill>
                  <a:srgbClr val="FFFFFF"/>
                </a:solidFill>
                <a:latin typeface="+mj-lt"/>
                <a:cs typeface="Montserrat" panose="02000000000000000000" pitchFamily="2" charset="0"/>
              </a:rPr>
              <a:t>02</a:t>
            </a:r>
          </a:p>
        </p:txBody>
      </p:sp>
      <p:sp>
        <p:nvSpPr>
          <p:cNvPr id="56" name="Rectangle 47"/>
          <p:cNvSpPr>
            <a:spLocks noChangeArrowheads="1"/>
          </p:cNvSpPr>
          <p:nvPr/>
        </p:nvSpPr>
        <p:spPr bwMode="auto">
          <a:xfrm>
            <a:off x="12975521" y="11945928"/>
            <a:ext cx="1562049" cy="1771659"/>
          </a:xfrm>
          <a:prstGeom prst="rect">
            <a:avLst/>
          </a:prstGeom>
          <a:solidFill>
            <a:schemeClr val="accent5"/>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r>
              <a:rPr lang="en-US" dirty="0">
                <a:solidFill>
                  <a:srgbClr val="FFFFFF"/>
                </a:solidFill>
                <a:latin typeface="+mj-lt"/>
                <a:cs typeface="Montserrat" panose="02000000000000000000" pitchFamily="2" charset="0"/>
              </a:rPr>
              <a:t>04</a:t>
            </a:r>
          </a:p>
        </p:txBody>
      </p:sp>
      <p:sp>
        <p:nvSpPr>
          <p:cNvPr id="57" name="Oval 56"/>
          <p:cNvSpPr/>
          <p:nvPr/>
        </p:nvSpPr>
        <p:spPr>
          <a:xfrm>
            <a:off x="8287557" y="3824291"/>
            <a:ext cx="1769877" cy="1769877"/>
          </a:xfrm>
          <a:prstGeom prst="ellipse">
            <a:avLst/>
          </a:prstGeom>
          <a:solidFill>
            <a:srgbClr val="FFFFFF"/>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58" name="Oval 57"/>
          <p:cNvSpPr/>
          <p:nvPr/>
        </p:nvSpPr>
        <p:spPr>
          <a:xfrm>
            <a:off x="8287557" y="6365167"/>
            <a:ext cx="1769877" cy="1769877"/>
          </a:xfrm>
          <a:prstGeom prst="ellipse">
            <a:avLst/>
          </a:prstGeom>
          <a:solidFill>
            <a:srgbClr val="FFFFFF"/>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59" name="Oval 58"/>
          <p:cNvSpPr/>
          <p:nvPr/>
        </p:nvSpPr>
        <p:spPr>
          <a:xfrm>
            <a:off x="8287557" y="9068220"/>
            <a:ext cx="1769877" cy="1769877"/>
          </a:xfrm>
          <a:prstGeom prst="ellipse">
            <a:avLst/>
          </a:prstGeom>
          <a:solidFill>
            <a:srgbClr val="FFFFFF"/>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Questrial" pitchFamily="2" charset="0"/>
            </a:endParaRPr>
          </a:p>
        </p:txBody>
      </p:sp>
      <p:sp>
        <p:nvSpPr>
          <p:cNvPr id="60" name="Oval 59"/>
          <p:cNvSpPr/>
          <p:nvPr/>
        </p:nvSpPr>
        <p:spPr>
          <a:xfrm>
            <a:off x="14329740" y="8097293"/>
            <a:ext cx="1769877" cy="1769877"/>
          </a:xfrm>
          <a:prstGeom prst="ellipse">
            <a:avLst/>
          </a:prstGeom>
          <a:solidFill>
            <a:srgbClr val="FFFFFF"/>
          </a:solid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solidFill>
            </a:endParaRPr>
          </a:p>
        </p:txBody>
      </p:sp>
      <p:sp>
        <p:nvSpPr>
          <p:cNvPr id="61" name="Oval 60"/>
          <p:cNvSpPr/>
          <p:nvPr/>
        </p:nvSpPr>
        <p:spPr>
          <a:xfrm>
            <a:off x="14329740" y="5267692"/>
            <a:ext cx="1769877" cy="1769877"/>
          </a:xfrm>
          <a:prstGeom prst="ellipse">
            <a:avLst/>
          </a:prstGeom>
          <a:solidFill>
            <a:srgbClr val="FFFFFF"/>
          </a:solid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64" name="TextBox 63"/>
          <p:cNvSpPr txBox="1"/>
          <p:nvPr/>
        </p:nvSpPr>
        <p:spPr>
          <a:xfrm>
            <a:off x="16812333" y="5255576"/>
            <a:ext cx="3323731" cy="584843"/>
          </a:xfrm>
          <a:prstGeom prst="rect">
            <a:avLst/>
          </a:prstGeom>
          <a:noFill/>
        </p:spPr>
        <p:txBody>
          <a:bodyPr wrap="none" rtlCol="0">
            <a:spAutoFit/>
          </a:bodyPr>
          <a:lstStyle/>
          <a:p>
            <a:r>
              <a:rPr lang="en-US" sz="3200" dirty="0">
                <a:latin typeface="+mj-lt"/>
              </a:rPr>
              <a:t>Insert title here</a:t>
            </a:r>
          </a:p>
        </p:txBody>
      </p:sp>
      <p:sp>
        <p:nvSpPr>
          <p:cNvPr id="65" name="TextBox 64"/>
          <p:cNvSpPr txBox="1"/>
          <p:nvPr/>
        </p:nvSpPr>
        <p:spPr>
          <a:xfrm>
            <a:off x="16812336" y="5952427"/>
            <a:ext cx="5546460" cy="1282037"/>
          </a:xfrm>
          <a:prstGeom prst="rect">
            <a:avLst/>
          </a:prstGeom>
          <a:noFill/>
        </p:spPr>
        <p:txBody>
          <a:bodyPr wrap="square" rtlCol="0">
            <a:spAutoFit/>
          </a:bodyPr>
          <a:lstStyle/>
          <a:p>
            <a:pPr>
              <a:lnSpc>
                <a:spcPct val="110000"/>
              </a:lnSpc>
            </a:pPr>
            <a:r>
              <a:rPr lang="en-US" sz="2400" dirty="0"/>
              <a:t>Sed perspiciatis unde omnis iste natus error voluptatem rem aperiam.</a:t>
            </a:r>
          </a:p>
        </p:txBody>
      </p:sp>
      <p:sp>
        <p:nvSpPr>
          <p:cNvPr id="67" name="TextBox 66"/>
          <p:cNvSpPr txBox="1"/>
          <p:nvPr/>
        </p:nvSpPr>
        <p:spPr>
          <a:xfrm>
            <a:off x="4199590" y="3746601"/>
            <a:ext cx="3323731" cy="584843"/>
          </a:xfrm>
          <a:prstGeom prst="rect">
            <a:avLst/>
          </a:prstGeom>
          <a:noFill/>
        </p:spPr>
        <p:txBody>
          <a:bodyPr wrap="none" rtlCol="0">
            <a:spAutoFit/>
          </a:bodyPr>
          <a:lstStyle/>
          <a:p>
            <a:pPr algn="r"/>
            <a:r>
              <a:rPr lang="en-US" sz="3200" dirty="0">
                <a:latin typeface="+mj-lt"/>
              </a:rPr>
              <a:t>Insert title here</a:t>
            </a:r>
          </a:p>
        </p:txBody>
      </p:sp>
      <p:sp>
        <p:nvSpPr>
          <p:cNvPr id="68" name="TextBox 67"/>
          <p:cNvSpPr txBox="1"/>
          <p:nvPr/>
        </p:nvSpPr>
        <p:spPr>
          <a:xfrm>
            <a:off x="1976860" y="4443452"/>
            <a:ext cx="5546460" cy="1282037"/>
          </a:xfrm>
          <a:prstGeom prst="rect">
            <a:avLst/>
          </a:prstGeom>
          <a:noFill/>
        </p:spPr>
        <p:txBody>
          <a:bodyPr wrap="square" rtlCol="0">
            <a:spAutoFit/>
          </a:bodyPr>
          <a:lstStyle/>
          <a:p>
            <a:pPr algn="r">
              <a:lnSpc>
                <a:spcPct val="110000"/>
              </a:lnSpc>
            </a:pPr>
            <a:r>
              <a:rPr lang="en-US" sz="2400" dirty="0"/>
              <a:t>Sed perspiciatis unde omnis iste natus error voluptatem rem aperiam.</a:t>
            </a:r>
          </a:p>
        </p:txBody>
      </p:sp>
      <p:sp>
        <p:nvSpPr>
          <p:cNvPr id="70" name="TextBox 69"/>
          <p:cNvSpPr txBox="1"/>
          <p:nvPr/>
        </p:nvSpPr>
        <p:spPr>
          <a:xfrm>
            <a:off x="16812333" y="8097295"/>
            <a:ext cx="3323731" cy="584843"/>
          </a:xfrm>
          <a:prstGeom prst="rect">
            <a:avLst/>
          </a:prstGeom>
          <a:noFill/>
        </p:spPr>
        <p:txBody>
          <a:bodyPr wrap="none" rtlCol="0">
            <a:spAutoFit/>
          </a:bodyPr>
          <a:lstStyle/>
          <a:p>
            <a:r>
              <a:rPr lang="en-US" sz="3200" dirty="0">
                <a:latin typeface="+mj-lt"/>
              </a:rPr>
              <a:t>Insert title here</a:t>
            </a:r>
          </a:p>
        </p:txBody>
      </p:sp>
      <p:sp>
        <p:nvSpPr>
          <p:cNvPr id="71" name="TextBox 70"/>
          <p:cNvSpPr txBox="1"/>
          <p:nvPr/>
        </p:nvSpPr>
        <p:spPr>
          <a:xfrm>
            <a:off x="16812336" y="8794146"/>
            <a:ext cx="5546460" cy="1282037"/>
          </a:xfrm>
          <a:prstGeom prst="rect">
            <a:avLst/>
          </a:prstGeom>
          <a:noFill/>
        </p:spPr>
        <p:txBody>
          <a:bodyPr wrap="square" rtlCol="0">
            <a:spAutoFit/>
          </a:bodyPr>
          <a:lstStyle/>
          <a:p>
            <a:pPr>
              <a:lnSpc>
                <a:spcPct val="110000"/>
              </a:lnSpc>
            </a:pPr>
            <a:r>
              <a:rPr lang="en-US" sz="2400" dirty="0"/>
              <a:t>Sed perspiciatis unde omnis iste natus error voluptatem rem aperiam.</a:t>
            </a:r>
          </a:p>
        </p:txBody>
      </p:sp>
      <p:sp>
        <p:nvSpPr>
          <p:cNvPr id="75" name="TextBox 74"/>
          <p:cNvSpPr txBox="1"/>
          <p:nvPr/>
        </p:nvSpPr>
        <p:spPr>
          <a:xfrm>
            <a:off x="4199590" y="6410343"/>
            <a:ext cx="3323731" cy="584843"/>
          </a:xfrm>
          <a:prstGeom prst="rect">
            <a:avLst/>
          </a:prstGeom>
          <a:noFill/>
        </p:spPr>
        <p:txBody>
          <a:bodyPr wrap="none" rtlCol="0">
            <a:spAutoFit/>
          </a:bodyPr>
          <a:lstStyle/>
          <a:p>
            <a:pPr algn="r"/>
            <a:r>
              <a:rPr lang="en-US" sz="3200" dirty="0">
                <a:latin typeface="+mj-lt"/>
              </a:rPr>
              <a:t>Insert title here</a:t>
            </a:r>
          </a:p>
        </p:txBody>
      </p:sp>
      <p:sp>
        <p:nvSpPr>
          <p:cNvPr id="76" name="TextBox 75"/>
          <p:cNvSpPr txBox="1"/>
          <p:nvPr/>
        </p:nvSpPr>
        <p:spPr>
          <a:xfrm>
            <a:off x="1976860" y="7107194"/>
            <a:ext cx="5546460" cy="1282037"/>
          </a:xfrm>
          <a:prstGeom prst="rect">
            <a:avLst/>
          </a:prstGeom>
          <a:noFill/>
        </p:spPr>
        <p:txBody>
          <a:bodyPr wrap="square" rtlCol="0">
            <a:spAutoFit/>
          </a:bodyPr>
          <a:lstStyle/>
          <a:p>
            <a:pPr algn="r">
              <a:lnSpc>
                <a:spcPct val="110000"/>
              </a:lnSpc>
            </a:pPr>
            <a:r>
              <a:rPr lang="en-US" sz="2400" dirty="0"/>
              <a:t>Sed perspiciatis unde omnis iste natus error voluptatem rem aperiam.</a:t>
            </a:r>
          </a:p>
        </p:txBody>
      </p:sp>
      <p:sp>
        <p:nvSpPr>
          <p:cNvPr id="79" name="TextBox 78"/>
          <p:cNvSpPr txBox="1"/>
          <p:nvPr/>
        </p:nvSpPr>
        <p:spPr>
          <a:xfrm>
            <a:off x="4199590" y="9074084"/>
            <a:ext cx="3323731" cy="584843"/>
          </a:xfrm>
          <a:prstGeom prst="rect">
            <a:avLst/>
          </a:prstGeom>
          <a:noFill/>
        </p:spPr>
        <p:txBody>
          <a:bodyPr wrap="none" rtlCol="0">
            <a:spAutoFit/>
          </a:bodyPr>
          <a:lstStyle/>
          <a:p>
            <a:pPr algn="r"/>
            <a:r>
              <a:rPr lang="en-US" sz="3200" dirty="0">
                <a:latin typeface="+mj-lt"/>
              </a:rPr>
              <a:t>Insert title here</a:t>
            </a:r>
          </a:p>
        </p:txBody>
      </p:sp>
      <p:sp>
        <p:nvSpPr>
          <p:cNvPr id="80" name="TextBox 79"/>
          <p:cNvSpPr txBox="1"/>
          <p:nvPr/>
        </p:nvSpPr>
        <p:spPr>
          <a:xfrm>
            <a:off x="1976860" y="9770935"/>
            <a:ext cx="5546460" cy="1282037"/>
          </a:xfrm>
          <a:prstGeom prst="rect">
            <a:avLst/>
          </a:prstGeom>
          <a:noFill/>
        </p:spPr>
        <p:txBody>
          <a:bodyPr wrap="square" rtlCol="0">
            <a:spAutoFit/>
          </a:bodyPr>
          <a:lstStyle/>
          <a:p>
            <a:pPr algn="r">
              <a:lnSpc>
                <a:spcPct val="110000"/>
              </a:lnSpc>
            </a:pPr>
            <a:r>
              <a:rPr lang="en-US" sz="2400" dirty="0"/>
              <a:t>Sed perspiciatis unde omnis iste natus error voluptatem rem aperiam.</a:t>
            </a:r>
          </a:p>
        </p:txBody>
      </p:sp>
      <p:sp>
        <p:nvSpPr>
          <p:cNvPr id="83" name="TextBox 82"/>
          <p:cNvSpPr txBox="1"/>
          <p:nvPr/>
        </p:nvSpPr>
        <p:spPr>
          <a:xfrm>
            <a:off x="8862148" y="4068107"/>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4" name="TextBox 83"/>
          <p:cNvSpPr txBox="1"/>
          <p:nvPr/>
        </p:nvSpPr>
        <p:spPr>
          <a:xfrm>
            <a:off x="8838533" y="661671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5" name="TextBox 84"/>
          <p:cNvSpPr txBox="1"/>
          <p:nvPr/>
        </p:nvSpPr>
        <p:spPr>
          <a:xfrm>
            <a:off x="8832508" y="929280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6" name="TextBox 85"/>
          <p:cNvSpPr txBox="1"/>
          <p:nvPr/>
        </p:nvSpPr>
        <p:spPr>
          <a:xfrm>
            <a:off x="14927670" y="8370619"/>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7" name="TextBox 86"/>
          <p:cNvSpPr txBox="1"/>
          <p:nvPr/>
        </p:nvSpPr>
        <p:spPr>
          <a:xfrm>
            <a:off x="14927670" y="5434747"/>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2" name="Title 1">
            <a:extLst>
              <a:ext uri="{FF2B5EF4-FFF2-40B4-BE49-F238E27FC236}">
                <a16:creationId xmlns:a16="http://schemas.microsoft.com/office/drawing/2014/main" id="{AD4C6CFE-B0AD-4DD1-AD55-5BECCE1D3A2C}"/>
              </a:ext>
            </a:extLst>
          </p:cNvPr>
          <p:cNvSpPr>
            <a:spLocks noGrp="1"/>
          </p:cNvSpPr>
          <p:nvPr>
            <p:ph type="title"/>
          </p:nvPr>
        </p:nvSpPr>
        <p:spPr/>
        <p:txBody>
          <a:bodyPr>
            <a:normAutofit/>
          </a:bodyPr>
          <a:lstStyle/>
          <a:p>
            <a:r>
              <a:rPr lang="en-US" sz="6600" dirty="0"/>
              <a:t>RADIATE DIAGRAM</a:t>
            </a:r>
          </a:p>
        </p:txBody>
      </p:sp>
    </p:spTree>
    <p:extLst>
      <p:ext uri="{BB962C8B-B14F-4D97-AF65-F5344CB8AC3E}">
        <p14:creationId xmlns:p14="http://schemas.microsoft.com/office/powerpoint/2010/main" val="398407329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100781" y="10368008"/>
            <a:ext cx="2381216" cy="2374868"/>
            <a:chOff x="2070101" y="4259263"/>
            <a:chExt cx="1190625" cy="1187450"/>
          </a:xfrm>
        </p:grpSpPr>
        <p:sp>
          <p:nvSpPr>
            <p:cNvPr id="7" name="Freeform 5"/>
            <p:cNvSpPr>
              <a:spLocks noEditPoints="1"/>
            </p:cNvSpPr>
            <p:nvPr/>
          </p:nvSpPr>
          <p:spPr bwMode="auto">
            <a:xfrm>
              <a:off x="2070101" y="4259263"/>
              <a:ext cx="1190625" cy="1187450"/>
            </a:xfrm>
            <a:custGeom>
              <a:avLst/>
              <a:gdLst>
                <a:gd name="T0" fmla="*/ 283 w 317"/>
                <a:gd name="T1" fmla="*/ 151 h 316"/>
                <a:gd name="T2" fmla="*/ 317 w 317"/>
                <a:gd name="T3" fmla="*/ 131 h 316"/>
                <a:gd name="T4" fmla="*/ 309 w 317"/>
                <a:gd name="T5" fmla="*/ 102 h 316"/>
                <a:gd name="T6" fmla="*/ 269 w 317"/>
                <a:gd name="T7" fmla="*/ 102 h 316"/>
                <a:gd name="T8" fmla="*/ 242 w 317"/>
                <a:gd name="T9" fmla="*/ 66 h 316"/>
                <a:gd name="T10" fmla="*/ 252 w 317"/>
                <a:gd name="T11" fmla="*/ 27 h 316"/>
                <a:gd name="T12" fmla="*/ 225 w 317"/>
                <a:gd name="T13" fmla="*/ 12 h 316"/>
                <a:gd name="T14" fmla="*/ 197 w 317"/>
                <a:gd name="T15" fmla="*/ 40 h 316"/>
                <a:gd name="T16" fmla="*/ 152 w 317"/>
                <a:gd name="T17" fmla="*/ 34 h 316"/>
                <a:gd name="T18" fmla="*/ 132 w 317"/>
                <a:gd name="T19" fmla="*/ 0 h 316"/>
                <a:gd name="T20" fmla="*/ 103 w 317"/>
                <a:gd name="T21" fmla="*/ 7 h 316"/>
                <a:gd name="T22" fmla="*/ 102 w 317"/>
                <a:gd name="T23" fmla="*/ 47 h 316"/>
                <a:gd name="T24" fmla="*/ 66 w 317"/>
                <a:gd name="T25" fmla="*/ 75 h 316"/>
                <a:gd name="T26" fmla="*/ 28 w 317"/>
                <a:gd name="T27" fmla="*/ 65 h 316"/>
                <a:gd name="T28" fmla="*/ 13 w 317"/>
                <a:gd name="T29" fmla="*/ 91 h 316"/>
                <a:gd name="T30" fmla="*/ 40 w 317"/>
                <a:gd name="T31" fmla="*/ 119 h 316"/>
                <a:gd name="T32" fmla="*/ 34 w 317"/>
                <a:gd name="T33" fmla="*/ 164 h 316"/>
                <a:gd name="T34" fmla="*/ 0 w 317"/>
                <a:gd name="T35" fmla="*/ 185 h 316"/>
                <a:gd name="T36" fmla="*/ 8 w 317"/>
                <a:gd name="T37" fmla="*/ 214 h 316"/>
                <a:gd name="T38" fmla="*/ 48 w 317"/>
                <a:gd name="T39" fmla="*/ 214 h 316"/>
                <a:gd name="T40" fmla="*/ 75 w 317"/>
                <a:gd name="T41" fmla="*/ 250 h 316"/>
                <a:gd name="T42" fmla="*/ 65 w 317"/>
                <a:gd name="T43" fmla="*/ 289 h 316"/>
                <a:gd name="T44" fmla="*/ 92 w 317"/>
                <a:gd name="T45" fmla="*/ 304 h 316"/>
                <a:gd name="T46" fmla="*/ 120 w 317"/>
                <a:gd name="T47" fmla="*/ 276 h 316"/>
                <a:gd name="T48" fmla="*/ 165 w 317"/>
                <a:gd name="T49" fmla="*/ 282 h 316"/>
                <a:gd name="T50" fmla="*/ 185 w 317"/>
                <a:gd name="T51" fmla="*/ 316 h 316"/>
                <a:gd name="T52" fmla="*/ 214 w 317"/>
                <a:gd name="T53" fmla="*/ 308 h 316"/>
                <a:gd name="T54" fmla="*/ 215 w 317"/>
                <a:gd name="T55" fmla="*/ 269 h 316"/>
                <a:gd name="T56" fmla="*/ 251 w 317"/>
                <a:gd name="T57" fmla="*/ 241 h 316"/>
                <a:gd name="T58" fmla="*/ 289 w 317"/>
                <a:gd name="T59" fmla="*/ 251 h 316"/>
                <a:gd name="T60" fmla="*/ 304 w 317"/>
                <a:gd name="T61" fmla="*/ 225 h 316"/>
                <a:gd name="T62" fmla="*/ 277 w 317"/>
                <a:gd name="T63" fmla="*/ 196 h 316"/>
                <a:gd name="T64" fmla="*/ 283 w 317"/>
                <a:gd name="T65" fmla="*/ 151 h 316"/>
                <a:gd name="T66" fmla="*/ 165 w 317"/>
                <a:gd name="T67" fmla="*/ 245 h 316"/>
                <a:gd name="T68" fmla="*/ 72 w 317"/>
                <a:gd name="T69" fmla="*/ 165 h 316"/>
                <a:gd name="T70" fmla="*/ 151 w 317"/>
                <a:gd name="T71" fmla="*/ 71 h 316"/>
                <a:gd name="T72" fmla="*/ 245 w 317"/>
                <a:gd name="T73" fmla="*/ 151 h 316"/>
                <a:gd name="T74" fmla="*/ 165 w 317"/>
                <a:gd name="T75" fmla="*/ 245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7" h="316">
                  <a:moveTo>
                    <a:pt x="283" y="151"/>
                  </a:moveTo>
                  <a:cubicBezTo>
                    <a:pt x="317" y="131"/>
                    <a:pt x="317" y="131"/>
                    <a:pt x="317" y="131"/>
                  </a:cubicBezTo>
                  <a:cubicBezTo>
                    <a:pt x="309" y="102"/>
                    <a:pt x="309" y="102"/>
                    <a:pt x="309" y="102"/>
                  </a:cubicBezTo>
                  <a:cubicBezTo>
                    <a:pt x="269" y="102"/>
                    <a:pt x="269" y="102"/>
                    <a:pt x="269" y="102"/>
                  </a:cubicBezTo>
                  <a:cubicBezTo>
                    <a:pt x="262" y="88"/>
                    <a:pt x="253" y="76"/>
                    <a:pt x="242" y="66"/>
                  </a:cubicBezTo>
                  <a:cubicBezTo>
                    <a:pt x="252" y="27"/>
                    <a:pt x="252" y="27"/>
                    <a:pt x="252" y="27"/>
                  </a:cubicBezTo>
                  <a:cubicBezTo>
                    <a:pt x="225" y="12"/>
                    <a:pt x="225" y="12"/>
                    <a:pt x="225" y="12"/>
                  </a:cubicBezTo>
                  <a:cubicBezTo>
                    <a:pt x="197" y="40"/>
                    <a:pt x="197" y="40"/>
                    <a:pt x="197" y="40"/>
                  </a:cubicBezTo>
                  <a:cubicBezTo>
                    <a:pt x="183" y="35"/>
                    <a:pt x="168" y="33"/>
                    <a:pt x="152" y="34"/>
                  </a:cubicBezTo>
                  <a:cubicBezTo>
                    <a:pt x="132" y="0"/>
                    <a:pt x="132" y="0"/>
                    <a:pt x="132" y="0"/>
                  </a:cubicBezTo>
                  <a:cubicBezTo>
                    <a:pt x="103" y="7"/>
                    <a:pt x="103" y="7"/>
                    <a:pt x="103" y="7"/>
                  </a:cubicBezTo>
                  <a:cubicBezTo>
                    <a:pt x="102" y="47"/>
                    <a:pt x="102" y="47"/>
                    <a:pt x="102" y="47"/>
                  </a:cubicBezTo>
                  <a:cubicBezTo>
                    <a:pt x="88" y="54"/>
                    <a:pt x="76" y="63"/>
                    <a:pt x="66" y="75"/>
                  </a:cubicBezTo>
                  <a:cubicBezTo>
                    <a:pt x="28" y="65"/>
                    <a:pt x="28" y="65"/>
                    <a:pt x="28" y="65"/>
                  </a:cubicBezTo>
                  <a:cubicBezTo>
                    <a:pt x="13" y="91"/>
                    <a:pt x="13" y="91"/>
                    <a:pt x="13" y="91"/>
                  </a:cubicBezTo>
                  <a:cubicBezTo>
                    <a:pt x="40" y="119"/>
                    <a:pt x="40" y="119"/>
                    <a:pt x="40" y="119"/>
                  </a:cubicBezTo>
                  <a:cubicBezTo>
                    <a:pt x="36" y="133"/>
                    <a:pt x="34" y="149"/>
                    <a:pt x="34" y="164"/>
                  </a:cubicBezTo>
                  <a:cubicBezTo>
                    <a:pt x="0" y="185"/>
                    <a:pt x="0" y="185"/>
                    <a:pt x="0" y="185"/>
                  </a:cubicBezTo>
                  <a:cubicBezTo>
                    <a:pt x="8" y="214"/>
                    <a:pt x="8" y="214"/>
                    <a:pt x="8" y="214"/>
                  </a:cubicBezTo>
                  <a:cubicBezTo>
                    <a:pt x="48" y="214"/>
                    <a:pt x="48" y="214"/>
                    <a:pt x="48" y="214"/>
                  </a:cubicBezTo>
                  <a:cubicBezTo>
                    <a:pt x="55" y="228"/>
                    <a:pt x="64" y="240"/>
                    <a:pt x="75" y="250"/>
                  </a:cubicBezTo>
                  <a:cubicBezTo>
                    <a:pt x="65" y="289"/>
                    <a:pt x="65" y="289"/>
                    <a:pt x="65" y="289"/>
                  </a:cubicBezTo>
                  <a:cubicBezTo>
                    <a:pt x="92" y="304"/>
                    <a:pt x="92" y="304"/>
                    <a:pt x="92" y="304"/>
                  </a:cubicBezTo>
                  <a:cubicBezTo>
                    <a:pt x="120" y="276"/>
                    <a:pt x="120" y="276"/>
                    <a:pt x="120" y="276"/>
                  </a:cubicBezTo>
                  <a:cubicBezTo>
                    <a:pt x="134" y="281"/>
                    <a:pt x="149" y="283"/>
                    <a:pt x="165" y="282"/>
                  </a:cubicBezTo>
                  <a:cubicBezTo>
                    <a:pt x="185" y="316"/>
                    <a:pt x="185" y="316"/>
                    <a:pt x="185" y="316"/>
                  </a:cubicBezTo>
                  <a:cubicBezTo>
                    <a:pt x="214" y="308"/>
                    <a:pt x="214" y="308"/>
                    <a:pt x="214" y="308"/>
                  </a:cubicBezTo>
                  <a:cubicBezTo>
                    <a:pt x="215" y="269"/>
                    <a:pt x="215" y="269"/>
                    <a:pt x="215" y="269"/>
                  </a:cubicBezTo>
                  <a:cubicBezTo>
                    <a:pt x="229" y="262"/>
                    <a:pt x="241" y="252"/>
                    <a:pt x="251" y="241"/>
                  </a:cubicBezTo>
                  <a:cubicBezTo>
                    <a:pt x="289" y="251"/>
                    <a:pt x="289" y="251"/>
                    <a:pt x="289" y="251"/>
                  </a:cubicBezTo>
                  <a:cubicBezTo>
                    <a:pt x="304" y="225"/>
                    <a:pt x="304" y="225"/>
                    <a:pt x="304" y="225"/>
                  </a:cubicBezTo>
                  <a:cubicBezTo>
                    <a:pt x="277" y="196"/>
                    <a:pt x="277" y="196"/>
                    <a:pt x="277" y="196"/>
                  </a:cubicBezTo>
                  <a:cubicBezTo>
                    <a:pt x="281" y="182"/>
                    <a:pt x="283" y="167"/>
                    <a:pt x="283" y="151"/>
                  </a:cubicBezTo>
                  <a:close/>
                  <a:moveTo>
                    <a:pt x="165" y="245"/>
                  </a:moveTo>
                  <a:cubicBezTo>
                    <a:pt x="118" y="249"/>
                    <a:pt x="76" y="213"/>
                    <a:pt x="72" y="165"/>
                  </a:cubicBezTo>
                  <a:cubicBezTo>
                    <a:pt x="68" y="117"/>
                    <a:pt x="103" y="75"/>
                    <a:pt x="151" y="71"/>
                  </a:cubicBezTo>
                  <a:cubicBezTo>
                    <a:pt x="199" y="67"/>
                    <a:pt x="241" y="103"/>
                    <a:pt x="245" y="151"/>
                  </a:cubicBezTo>
                  <a:cubicBezTo>
                    <a:pt x="249" y="199"/>
                    <a:pt x="213" y="241"/>
                    <a:pt x="165" y="245"/>
                  </a:cubicBezTo>
                  <a:close/>
                </a:path>
              </a:pathLst>
            </a:custGeom>
            <a:noFill/>
            <a:ln w="15875" cap="flat">
              <a:solidFill>
                <a:schemeClr val="accent4">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8" name="Freeform 6"/>
            <p:cNvSpPr>
              <a:spLocks noEditPoints="1"/>
            </p:cNvSpPr>
            <p:nvPr/>
          </p:nvSpPr>
          <p:spPr bwMode="auto">
            <a:xfrm>
              <a:off x="2482851" y="4672013"/>
              <a:ext cx="360363" cy="361950"/>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68 h 96"/>
                <a:gd name="T12" fmla="*/ 28 w 96"/>
                <a:gd name="T13" fmla="*/ 48 h 96"/>
                <a:gd name="T14" fmla="*/ 48 w 96"/>
                <a:gd name="T15" fmla="*/ 28 h 96"/>
                <a:gd name="T16" fmla="*/ 68 w 96"/>
                <a:gd name="T17" fmla="*/ 48 h 96"/>
                <a:gd name="T18" fmla="*/ 48 w 96"/>
                <a:gd name="T19"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0"/>
                  </a:moveTo>
                  <a:cubicBezTo>
                    <a:pt x="22" y="0"/>
                    <a:pt x="0" y="22"/>
                    <a:pt x="0" y="48"/>
                  </a:cubicBezTo>
                  <a:cubicBezTo>
                    <a:pt x="0" y="75"/>
                    <a:pt x="22" y="96"/>
                    <a:pt x="48" y="96"/>
                  </a:cubicBezTo>
                  <a:cubicBezTo>
                    <a:pt x="74" y="96"/>
                    <a:pt x="96" y="75"/>
                    <a:pt x="96" y="48"/>
                  </a:cubicBezTo>
                  <a:cubicBezTo>
                    <a:pt x="96" y="22"/>
                    <a:pt x="74" y="0"/>
                    <a:pt x="48" y="0"/>
                  </a:cubicBezTo>
                  <a:close/>
                  <a:moveTo>
                    <a:pt x="48" y="68"/>
                  </a:moveTo>
                  <a:cubicBezTo>
                    <a:pt x="37" y="68"/>
                    <a:pt x="28" y="59"/>
                    <a:pt x="28" y="48"/>
                  </a:cubicBezTo>
                  <a:cubicBezTo>
                    <a:pt x="28" y="37"/>
                    <a:pt x="37" y="28"/>
                    <a:pt x="48" y="28"/>
                  </a:cubicBezTo>
                  <a:cubicBezTo>
                    <a:pt x="59" y="28"/>
                    <a:pt x="68" y="37"/>
                    <a:pt x="68" y="48"/>
                  </a:cubicBezTo>
                  <a:cubicBezTo>
                    <a:pt x="68" y="59"/>
                    <a:pt x="59" y="68"/>
                    <a:pt x="48" y="68"/>
                  </a:cubicBezTo>
                  <a:close/>
                </a:path>
              </a:pathLst>
            </a:custGeom>
            <a:noFill/>
            <a:ln w="15875" cap="flat">
              <a:solidFill>
                <a:schemeClr val="accent4">
                  <a:lumMod val="5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grpSp>
      <p:sp>
        <p:nvSpPr>
          <p:cNvPr id="9" name="Freeform 7"/>
          <p:cNvSpPr>
            <a:spLocks noEditPoints="1"/>
          </p:cNvSpPr>
          <p:nvPr/>
        </p:nvSpPr>
        <p:spPr bwMode="auto">
          <a:xfrm>
            <a:off x="3504102" y="6554881"/>
            <a:ext cx="5349800" cy="5362499"/>
          </a:xfrm>
          <a:custGeom>
            <a:avLst/>
            <a:gdLst>
              <a:gd name="T0" fmla="*/ 712 w 712"/>
              <a:gd name="T1" fmla="*/ 373 h 713"/>
              <a:gd name="T2" fmla="*/ 651 w 712"/>
              <a:gd name="T3" fmla="*/ 313 h 713"/>
              <a:gd name="T4" fmla="*/ 693 w 712"/>
              <a:gd name="T5" fmla="*/ 238 h 713"/>
              <a:gd name="T6" fmla="*/ 611 w 712"/>
              <a:gd name="T7" fmla="*/ 202 h 713"/>
              <a:gd name="T8" fmla="*/ 620 w 712"/>
              <a:gd name="T9" fmla="*/ 116 h 713"/>
              <a:gd name="T10" fmla="*/ 534 w 712"/>
              <a:gd name="T11" fmla="*/ 117 h 713"/>
              <a:gd name="T12" fmla="*/ 510 w 712"/>
              <a:gd name="T13" fmla="*/ 35 h 713"/>
              <a:gd name="T14" fmla="*/ 427 w 712"/>
              <a:gd name="T15" fmla="*/ 67 h 713"/>
              <a:gd name="T16" fmla="*/ 373 w 712"/>
              <a:gd name="T17" fmla="*/ 0 h 713"/>
              <a:gd name="T18" fmla="*/ 313 w 712"/>
              <a:gd name="T19" fmla="*/ 61 h 713"/>
              <a:gd name="T20" fmla="*/ 237 w 712"/>
              <a:gd name="T21" fmla="*/ 19 h 713"/>
              <a:gd name="T22" fmla="*/ 201 w 712"/>
              <a:gd name="T23" fmla="*/ 101 h 713"/>
              <a:gd name="T24" fmla="*/ 116 w 712"/>
              <a:gd name="T25" fmla="*/ 92 h 713"/>
              <a:gd name="T26" fmla="*/ 117 w 712"/>
              <a:gd name="T27" fmla="*/ 178 h 713"/>
              <a:gd name="T28" fmla="*/ 34 w 712"/>
              <a:gd name="T29" fmla="*/ 202 h 713"/>
              <a:gd name="T30" fmla="*/ 66 w 712"/>
              <a:gd name="T31" fmla="*/ 285 h 713"/>
              <a:gd name="T32" fmla="*/ 0 w 712"/>
              <a:gd name="T33" fmla="*/ 339 h 713"/>
              <a:gd name="T34" fmla="*/ 61 w 712"/>
              <a:gd name="T35" fmla="*/ 400 h 713"/>
              <a:gd name="T36" fmla="*/ 18 w 712"/>
              <a:gd name="T37" fmla="*/ 475 h 713"/>
              <a:gd name="T38" fmla="*/ 101 w 712"/>
              <a:gd name="T39" fmla="*/ 511 h 713"/>
              <a:gd name="T40" fmla="*/ 92 w 712"/>
              <a:gd name="T41" fmla="*/ 596 h 713"/>
              <a:gd name="T42" fmla="*/ 178 w 712"/>
              <a:gd name="T43" fmla="*/ 595 h 713"/>
              <a:gd name="T44" fmla="*/ 202 w 712"/>
              <a:gd name="T45" fmla="*/ 678 h 713"/>
              <a:gd name="T46" fmla="*/ 285 w 712"/>
              <a:gd name="T47" fmla="*/ 646 h 713"/>
              <a:gd name="T48" fmla="*/ 339 w 712"/>
              <a:gd name="T49" fmla="*/ 713 h 713"/>
              <a:gd name="T50" fmla="*/ 399 w 712"/>
              <a:gd name="T51" fmla="*/ 651 h 713"/>
              <a:gd name="T52" fmla="*/ 475 w 712"/>
              <a:gd name="T53" fmla="*/ 693 h 713"/>
              <a:gd name="T54" fmla="*/ 510 w 712"/>
              <a:gd name="T55" fmla="*/ 611 h 713"/>
              <a:gd name="T56" fmla="*/ 596 w 712"/>
              <a:gd name="T57" fmla="*/ 620 h 713"/>
              <a:gd name="T58" fmla="*/ 595 w 712"/>
              <a:gd name="T59" fmla="*/ 534 h 713"/>
              <a:gd name="T60" fmla="*/ 678 w 712"/>
              <a:gd name="T61" fmla="*/ 510 h 713"/>
              <a:gd name="T62" fmla="*/ 645 w 712"/>
              <a:gd name="T63" fmla="*/ 427 h 713"/>
              <a:gd name="T64" fmla="*/ 294 w 712"/>
              <a:gd name="T65" fmla="*/ 136 h 713"/>
              <a:gd name="T66" fmla="*/ 418 w 712"/>
              <a:gd name="T67" fmla="*/ 577 h 713"/>
              <a:gd name="T68" fmla="*/ 294 w 712"/>
              <a:gd name="T69" fmla="*/ 136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12" h="713">
                <a:moveTo>
                  <a:pt x="707" y="418"/>
                </a:moveTo>
                <a:cubicBezTo>
                  <a:pt x="712" y="373"/>
                  <a:pt x="712" y="373"/>
                  <a:pt x="712" y="373"/>
                </a:cubicBezTo>
                <a:cubicBezTo>
                  <a:pt x="654" y="351"/>
                  <a:pt x="654" y="351"/>
                  <a:pt x="654" y="351"/>
                </a:cubicBezTo>
                <a:cubicBezTo>
                  <a:pt x="654" y="338"/>
                  <a:pt x="653" y="326"/>
                  <a:pt x="651" y="313"/>
                </a:cubicBezTo>
                <a:cubicBezTo>
                  <a:pt x="705" y="281"/>
                  <a:pt x="705" y="281"/>
                  <a:pt x="705" y="281"/>
                </a:cubicBezTo>
                <a:cubicBezTo>
                  <a:pt x="693" y="238"/>
                  <a:pt x="693" y="238"/>
                  <a:pt x="693" y="238"/>
                </a:cubicBezTo>
                <a:cubicBezTo>
                  <a:pt x="630" y="239"/>
                  <a:pt x="630" y="239"/>
                  <a:pt x="630" y="239"/>
                </a:cubicBezTo>
                <a:cubicBezTo>
                  <a:pt x="624" y="226"/>
                  <a:pt x="618" y="214"/>
                  <a:pt x="611" y="202"/>
                </a:cubicBezTo>
                <a:cubicBezTo>
                  <a:pt x="648" y="152"/>
                  <a:pt x="648" y="152"/>
                  <a:pt x="648" y="152"/>
                </a:cubicBezTo>
                <a:cubicBezTo>
                  <a:pt x="620" y="116"/>
                  <a:pt x="620" y="116"/>
                  <a:pt x="620" y="116"/>
                </a:cubicBezTo>
                <a:cubicBezTo>
                  <a:pt x="563" y="142"/>
                  <a:pt x="563" y="142"/>
                  <a:pt x="563" y="142"/>
                </a:cubicBezTo>
                <a:cubicBezTo>
                  <a:pt x="554" y="133"/>
                  <a:pt x="544" y="125"/>
                  <a:pt x="534" y="117"/>
                </a:cubicBezTo>
                <a:cubicBezTo>
                  <a:pt x="550" y="57"/>
                  <a:pt x="550" y="57"/>
                  <a:pt x="550" y="57"/>
                </a:cubicBezTo>
                <a:cubicBezTo>
                  <a:pt x="510" y="35"/>
                  <a:pt x="510" y="35"/>
                  <a:pt x="510" y="35"/>
                </a:cubicBezTo>
                <a:cubicBezTo>
                  <a:pt x="467" y="80"/>
                  <a:pt x="467" y="80"/>
                  <a:pt x="467" y="80"/>
                </a:cubicBezTo>
                <a:cubicBezTo>
                  <a:pt x="454" y="74"/>
                  <a:pt x="440" y="70"/>
                  <a:pt x="427" y="67"/>
                </a:cubicBezTo>
                <a:cubicBezTo>
                  <a:pt x="418" y="5"/>
                  <a:pt x="418" y="5"/>
                  <a:pt x="418" y="5"/>
                </a:cubicBezTo>
                <a:cubicBezTo>
                  <a:pt x="373" y="0"/>
                  <a:pt x="373" y="0"/>
                  <a:pt x="373" y="0"/>
                </a:cubicBezTo>
                <a:cubicBezTo>
                  <a:pt x="350" y="58"/>
                  <a:pt x="350" y="58"/>
                  <a:pt x="350" y="58"/>
                </a:cubicBezTo>
                <a:cubicBezTo>
                  <a:pt x="338" y="58"/>
                  <a:pt x="325" y="60"/>
                  <a:pt x="313" y="61"/>
                </a:cubicBezTo>
                <a:cubicBezTo>
                  <a:pt x="281" y="6"/>
                  <a:pt x="281" y="6"/>
                  <a:pt x="281" y="6"/>
                </a:cubicBezTo>
                <a:cubicBezTo>
                  <a:pt x="237" y="19"/>
                  <a:pt x="237" y="19"/>
                  <a:pt x="237" y="19"/>
                </a:cubicBezTo>
                <a:cubicBezTo>
                  <a:pt x="239" y="82"/>
                  <a:pt x="239" y="82"/>
                  <a:pt x="239" y="82"/>
                </a:cubicBezTo>
                <a:cubicBezTo>
                  <a:pt x="226" y="88"/>
                  <a:pt x="213" y="94"/>
                  <a:pt x="201" y="101"/>
                </a:cubicBezTo>
                <a:cubicBezTo>
                  <a:pt x="151" y="64"/>
                  <a:pt x="151" y="64"/>
                  <a:pt x="151" y="64"/>
                </a:cubicBezTo>
                <a:cubicBezTo>
                  <a:pt x="116" y="92"/>
                  <a:pt x="116" y="92"/>
                  <a:pt x="116" y="92"/>
                </a:cubicBezTo>
                <a:cubicBezTo>
                  <a:pt x="141" y="149"/>
                  <a:pt x="141" y="149"/>
                  <a:pt x="141" y="149"/>
                </a:cubicBezTo>
                <a:cubicBezTo>
                  <a:pt x="132" y="159"/>
                  <a:pt x="124" y="168"/>
                  <a:pt x="117" y="178"/>
                </a:cubicBezTo>
                <a:cubicBezTo>
                  <a:pt x="56" y="163"/>
                  <a:pt x="56" y="163"/>
                  <a:pt x="56" y="163"/>
                </a:cubicBezTo>
                <a:cubicBezTo>
                  <a:pt x="34" y="202"/>
                  <a:pt x="34" y="202"/>
                  <a:pt x="34" y="202"/>
                </a:cubicBezTo>
                <a:cubicBezTo>
                  <a:pt x="79" y="245"/>
                  <a:pt x="79" y="245"/>
                  <a:pt x="79" y="245"/>
                </a:cubicBezTo>
                <a:cubicBezTo>
                  <a:pt x="74" y="258"/>
                  <a:pt x="70" y="272"/>
                  <a:pt x="66" y="285"/>
                </a:cubicBezTo>
                <a:cubicBezTo>
                  <a:pt x="5" y="294"/>
                  <a:pt x="5" y="294"/>
                  <a:pt x="5" y="294"/>
                </a:cubicBezTo>
                <a:cubicBezTo>
                  <a:pt x="0" y="339"/>
                  <a:pt x="0" y="339"/>
                  <a:pt x="0" y="339"/>
                </a:cubicBezTo>
                <a:cubicBezTo>
                  <a:pt x="58" y="362"/>
                  <a:pt x="58" y="362"/>
                  <a:pt x="58" y="362"/>
                </a:cubicBezTo>
                <a:cubicBezTo>
                  <a:pt x="58" y="374"/>
                  <a:pt x="59" y="387"/>
                  <a:pt x="61" y="400"/>
                </a:cubicBezTo>
                <a:cubicBezTo>
                  <a:pt x="6" y="431"/>
                  <a:pt x="6" y="431"/>
                  <a:pt x="6" y="431"/>
                </a:cubicBezTo>
                <a:cubicBezTo>
                  <a:pt x="18" y="475"/>
                  <a:pt x="18" y="475"/>
                  <a:pt x="18" y="475"/>
                </a:cubicBezTo>
                <a:cubicBezTo>
                  <a:pt x="82" y="474"/>
                  <a:pt x="82" y="474"/>
                  <a:pt x="82" y="474"/>
                </a:cubicBezTo>
                <a:cubicBezTo>
                  <a:pt x="87" y="487"/>
                  <a:pt x="94" y="499"/>
                  <a:pt x="101" y="511"/>
                </a:cubicBezTo>
                <a:cubicBezTo>
                  <a:pt x="64" y="561"/>
                  <a:pt x="64" y="561"/>
                  <a:pt x="64" y="561"/>
                </a:cubicBezTo>
                <a:cubicBezTo>
                  <a:pt x="92" y="596"/>
                  <a:pt x="92" y="596"/>
                  <a:pt x="92" y="596"/>
                </a:cubicBezTo>
                <a:cubicBezTo>
                  <a:pt x="149" y="571"/>
                  <a:pt x="149" y="571"/>
                  <a:pt x="149" y="571"/>
                </a:cubicBezTo>
                <a:cubicBezTo>
                  <a:pt x="158" y="580"/>
                  <a:pt x="168" y="588"/>
                  <a:pt x="178" y="595"/>
                </a:cubicBezTo>
                <a:cubicBezTo>
                  <a:pt x="162" y="656"/>
                  <a:pt x="162" y="656"/>
                  <a:pt x="162" y="656"/>
                </a:cubicBezTo>
                <a:cubicBezTo>
                  <a:pt x="202" y="678"/>
                  <a:pt x="202" y="678"/>
                  <a:pt x="202" y="678"/>
                </a:cubicBezTo>
                <a:cubicBezTo>
                  <a:pt x="245" y="633"/>
                  <a:pt x="245" y="633"/>
                  <a:pt x="245" y="633"/>
                </a:cubicBezTo>
                <a:cubicBezTo>
                  <a:pt x="258" y="638"/>
                  <a:pt x="271" y="642"/>
                  <a:pt x="285" y="646"/>
                </a:cubicBezTo>
                <a:cubicBezTo>
                  <a:pt x="294" y="708"/>
                  <a:pt x="294" y="708"/>
                  <a:pt x="294" y="708"/>
                </a:cubicBezTo>
                <a:cubicBezTo>
                  <a:pt x="339" y="713"/>
                  <a:pt x="339" y="713"/>
                  <a:pt x="339" y="713"/>
                </a:cubicBezTo>
                <a:cubicBezTo>
                  <a:pt x="361" y="654"/>
                  <a:pt x="361" y="654"/>
                  <a:pt x="361" y="654"/>
                </a:cubicBezTo>
                <a:cubicBezTo>
                  <a:pt x="374" y="654"/>
                  <a:pt x="387" y="653"/>
                  <a:pt x="399" y="651"/>
                </a:cubicBezTo>
                <a:cubicBezTo>
                  <a:pt x="431" y="706"/>
                  <a:pt x="431" y="706"/>
                  <a:pt x="431" y="706"/>
                </a:cubicBezTo>
                <a:cubicBezTo>
                  <a:pt x="475" y="693"/>
                  <a:pt x="475" y="693"/>
                  <a:pt x="475" y="693"/>
                </a:cubicBezTo>
                <a:cubicBezTo>
                  <a:pt x="473" y="630"/>
                  <a:pt x="473" y="630"/>
                  <a:pt x="473" y="630"/>
                </a:cubicBezTo>
                <a:cubicBezTo>
                  <a:pt x="486" y="625"/>
                  <a:pt x="499" y="618"/>
                  <a:pt x="510" y="611"/>
                </a:cubicBezTo>
                <a:cubicBezTo>
                  <a:pt x="560" y="649"/>
                  <a:pt x="560" y="649"/>
                  <a:pt x="560" y="649"/>
                </a:cubicBezTo>
                <a:cubicBezTo>
                  <a:pt x="596" y="620"/>
                  <a:pt x="596" y="620"/>
                  <a:pt x="596" y="620"/>
                </a:cubicBezTo>
                <a:cubicBezTo>
                  <a:pt x="570" y="563"/>
                  <a:pt x="570" y="563"/>
                  <a:pt x="570" y="563"/>
                </a:cubicBezTo>
                <a:cubicBezTo>
                  <a:pt x="579" y="554"/>
                  <a:pt x="587" y="544"/>
                  <a:pt x="595" y="534"/>
                </a:cubicBezTo>
                <a:cubicBezTo>
                  <a:pt x="655" y="550"/>
                  <a:pt x="655" y="550"/>
                  <a:pt x="655" y="550"/>
                </a:cubicBezTo>
                <a:cubicBezTo>
                  <a:pt x="678" y="510"/>
                  <a:pt x="678" y="510"/>
                  <a:pt x="678" y="510"/>
                </a:cubicBezTo>
                <a:cubicBezTo>
                  <a:pt x="633" y="467"/>
                  <a:pt x="633" y="467"/>
                  <a:pt x="633" y="467"/>
                </a:cubicBezTo>
                <a:cubicBezTo>
                  <a:pt x="638" y="454"/>
                  <a:pt x="642" y="441"/>
                  <a:pt x="645" y="427"/>
                </a:cubicBezTo>
                <a:lnTo>
                  <a:pt x="707" y="418"/>
                </a:lnTo>
                <a:close/>
                <a:moveTo>
                  <a:pt x="294" y="136"/>
                </a:moveTo>
                <a:cubicBezTo>
                  <a:pt x="415" y="101"/>
                  <a:pt x="542" y="172"/>
                  <a:pt x="577" y="294"/>
                </a:cubicBezTo>
                <a:cubicBezTo>
                  <a:pt x="611" y="416"/>
                  <a:pt x="540" y="543"/>
                  <a:pt x="418" y="577"/>
                </a:cubicBezTo>
                <a:cubicBezTo>
                  <a:pt x="296" y="611"/>
                  <a:pt x="170" y="540"/>
                  <a:pt x="135" y="419"/>
                </a:cubicBezTo>
                <a:cubicBezTo>
                  <a:pt x="101" y="297"/>
                  <a:pt x="172" y="170"/>
                  <a:pt x="294" y="136"/>
                </a:cubicBezTo>
                <a:close/>
              </a:path>
            </a:pathLst>
          </a:custGeom>
          <a:solidFill>
            <a:schemeClr val="accent1"/>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10" name="Freeform 8"/>
          <p:cNvSpPr>
            <a:spLocks noEditPoints="1"/>
          </p:cNvSpPr>
          <p:nvPr/>
        </p:nvSpPr>
        <p:spPr bwMode="auto">
          <a:xfrm>
            <a:off x="11489122" y="6389790"/>
            <a:ext cx="6737253" cy="6743604"/>
          </a:xfrm>
          <a:custGeom>
            <a:avLst/>
            <a:gdLst>
              <a:gd name="T0" fmla="*/ 897 w 897"/>
              <a:gd name="T1" fmla="*/ 470 h 897"/>
              <a:gd name="T2" fmla="*/ 820 w 897"/>
              <a:gd name="T3" fmla="*/ 394 h 897"/>
              <a:gd name="T4" fmla="*/ 873 w 897"/>
              <a:gd name="T5" fmla="*/ 299 h 897"/>
              <a:gd name="T6" fmla="*/ 769 w 897"/>
              <a:gd name="T7" fmla="*/ 254 h 897"/>
              <a:gd name="T8" fmla="*/ 781 w 897"/>
              <a:gd name="T9" fmla="*/ 146 h 897"/>
              <a:gd name="T10" fmla="*/ 672 w 897"/>
              <a:gd name="T11" fmla="*/ 148 h 897"/>
              <a:gd name="T12" fmla="*/ 643 w 897"/>
              <a:gd name="T13" fmla="*/ 43 h 897"/>
              <a:gd name="T14" fmla="*/ 538 w 897"/>
              <a:gd name="T15" fmla="*/ 84 h 897"/>
              <a:gd name="T16" fmla="*/ 470 w 897"/>
              <a:gd name="T17" fmla="*/ 0 h 897"/>
              <a:gd name="T18" fmla="*/ 394 w 897"/>
              <a:gd name="T19" fmla="*/ 77 h 897"/>
              <a:gd name="T20" fmla="*/ 299 w 897"/>
              <a:gd name="T21" fmla="*/ 24 h 897"/>
              <a:gd name="T22" fmla="*/ 254 w 897"/>
              <a:gd name="T23" fmla="*/ 128 h 897"/>
              <a:gd name="T24" fmla="*/ 146 w 897"/>
              <a:gd name="T25" fmla="*/ 116 h 897"/>
              <a:gd name="T26" fmla="*/ 147 w 897"/>
              <a:gd name="T27" fmla="*/ 225 h 897"/>
              <a:gd name="T28" fmla="*/ 43 w 897"/>
              <a:gd name="T29" fmla="*/ 255 h 897"/>
              <a:gd name="T30" fmla="*/ 84 w 897"/>
              <a:gd name="T31" fmla="*/ 359 h 897"/>
              <a:gd name="T32" fmla="*/ 0 w 897"/>
              <a:gd name="T33" fmla="*/ 427 h 897"/>
              <a:gd name="T34" fmla="*/ 77 w 897"/>
              <a:gd name="T35" fmla="*/ 503 h 897"/>
              <a:gd name="T36" fmla="*/ 23 w 897"/>
              <a:gd name="T37" fmla="*/ 598 h 897"/>
              <a:gd name="T38" fmla="*/ 127 w 897"/>
              <a:gd name="T39" fmla="*/ 643 h 897"/>
              <a:gd name="T40" fmla="*/ 116 w 897"/>
              <a:gd name="T41" fmla="*/ 751 h 897"/>
              <a:gd name="T42" fmla="*/ 224 w 897"/>
              <a:gd name="T43" fmla="*/ 750 h 897"/>
              <a:gd name="T44" fmla="*/ 254 w 897"/>
              <a:gd name="T45" fmla="*/ 854 h 897"/>
              <a:gd name="T46" fmla="*/ 359 w 897"/>
              <a:gd name="T47" fmla="*/ 813 h 897"/>
              <a:gd name="T48" fmla="*/ 427 w 897"/>
              <a:gd name="T49" fmla="*/ 897 h 897"/>
              <a:gd name="T50" fmla="*/ 503 w 897"/>
              <a:gd name="T51" fmla="*/ 820 h 897"/>
              <a:gd name="T52" fmla="*/ 598 w 897"/>
              <a:gd name="T53" fmla="*/ 873 h 897"/>
              <a:gd name="T54" fmla="*/ 643 w 897"/>
              <a:gd name="T55" fmla="*/ 770 h 897"/>
              <a:gd name="T56" fmla="*/ 751 w 897"/>
              <a:gd name="T57" fmla="*/ 781 h 897"/>
              <a:gd name="T58" fmla="*/ 750 w 897"/>
              <a:gd name="T59" fmla="*/ 673 h 897"/>
              <a:gd name="T60" fmla="*/ 854 w 897"/>
              <a:gd name="T61" fmla="*/ 643 h 897"/>
              <a:gd name="T62" fmla="*/ 813 w 897"/>
              <a:gd name="T63" fmla="*/ 538 h 897"/>
              <a:gd name="T64" fmla="*/ 370 w 897"/>
              <a:gd name="T65" fmla="*/ 171 h 897"/>
              <a:gd name="T66" fmla="*/ 527 w 897"/>
              <a:gd name="T67" fmla="*/ 727 h 897"/>
              <a:gd name="T68" fmla="*/ 370 w 897"/>
              <a:gd name="T69" fmla="*/ 171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97" h="897">
                <a:moveTo>
                  <a:pt x="891" y="527"/>
                </a:moveTo>
                <a:cubicBezTo>
                  <a:pt x="897" y="470"/>
                  <a:pt x="897" y="470"/>
                  <a:pt x="897" y="470"/>
                </a:cubicBezTo>
                <a:cubicBezTo>
                  <a:pt x="824" y="442"/>
                  <a:pt x="824" y="442"/>
                  <a:pt x="824" y="442"/>
                </a:cubicBezTo>
                <a:cubicBezTo>
                  <a:pt x="824" y="426"/>
                  <a:pt x="822" y="410"/>
                  <a:pt x="820" y="394"/>
                </a:cubicBezTo>
                <a:cubicBezTo>
                  <a:pt x="889" y="354"/>
                  <a:pt x="889" y="354"/>
                  <a:pt x="889" y="354"/>
                </a:cubicBezTo>
                <a:cubicBezTo>
                  <a:pt x="873" y="299"/>
                  <a:pt x="873" y="299"/>
                  <a:pt x="873" y="299"/>
                </a:cubicBezTo>
                <a:cubicBezTo>
                  <a:pt x="794" y="301"/>
                  <a:pt x="794" y="301"/>
                  <a:pt x="794" y="301"/>
                </a:cubicBezTo>
                <a:cubicBezTo>
                  <a:pt x="787" y="285"/>
                  <a:pt x="778" y="269"/>
                  <a:pt x="769" y="254"/>
                </a:cubicBezTo>
                <a:cubicBezTo>
                  <a:pt x="816" y="191"/>
                  <a:pt x="816" y="191"/>
                  <a:pt x="816" y="191"/>
                </a:cubicBezTo>
                <a:cubicBezTo>
                  <a:pt x="781" y="146"/>
                  <a:pt x="781" y="146"/>
                  <a:pt x="781" y="146"/>
                </a:cubicBezTo>
                <a:cubicBezTo>
                  <a:pt x="709" y="178"/>
                  <a:pt x="709" y="178"/>
                  <a:pt x="709" y="178"/>
                </a:cubicBezTo>
                <a:cubicBezTo>
                  <a:pt x="697" y="167"/>
                  <a:pt x="685" y="157"/>
                  <a:pt x="672" y="148"/>
                </a:cubicBezTo>
                <a:cubicBezTo>
                  <a:pt x="692" y="71"/>
                  <a:pt x="692" y="71"/>
                  <a:pt x="692" y="71"/>
                </a:cubicBezTo>
                <a:cubicBezTo>
                  <a:pt x="643" y="43"/>
                  <a:pt x="643" y="43"/>
                  <a:pt x="643" y="43"/>
                </a:cubicBezTo>
                <a:cubicBezTo>
                  <a:pt x="588" y="100"/>
                  <a:pt x="588" y="100"/>
                  <a:pt x="588" y="100"/>
                </a:cubicBezTo>
                <a:cubicBezTo>
                  <a:pt x="572" y="94"/>
                  <a:pt x="555" y="88"/>
                  <a:pt x="538" y="84"/>
                </a:cubicBezTo>
                <a:cubicBezTo>
                  <a:pt x="527" y="6"/>
                  <a:pt x="527" y="6"/>
                  <a:pt x="527" y="6"/>
                </a:cubicBezTo>
                <a:cubicBezTo>
                  <a:pt x="470" y="0"/>
                  <a:pt x="470" y="0"/>
                  <a:pt x="470" y="0"/>
                </a:cubicBezTo>
                <a:cubicBezTo>
                  <a:pt x="442" y="73"/>
                  <a:pt x="442" y="73"/>
                  <a:pt x="442" y="73"/>
                </a:cubicBezTo>
                <a:cubicBezTo>
                  <a:pt x="426" y="74"/>
                  <a:pt x="410" y="75"/>
                  <a:pt x="394" y="77"/>
                </a:cubicBezTo>
                <a:cubicBezTo>
                  <a:pt x="354" y="8"/>
                  <a:pt x="354" y="8"/>
                  <a:pt x="354" y="8"/>
                </a:cubicBezTo>
                <a:cubicBezTo>
                  <a:pt x="299" y="24"/>
                  <a:pt x="299" y="24"/>
                  <a:pt x="299" y="24"/>
                </a:cubicBezTo>
                <a:cubicBezTo>
                  <a:pt x="301" y="104"/>
                  <a:pt x="301" y="104"/>
                  <a:pt x="301" y="104"/>
                </a:cubicBezTo>
                <a:cubicBezTo>
                  <a:pt x="284" y="111"/>
                  <a:pt x="269" y="119"/>
                  <a:pt x="254" y="128"/>
                </a:cubicBezTo>
                <a:cubicBezTo>
                  <a:pt x="191" y="81"/>
                  <a:pt x="191" y="81"/>
                  <a:pt x="191" y="81"/>
                </a:cubicBezTo>
                <a:cubicBezTo>
                  <a:pt x="146" y="116"/>
                  <a:pt x="146" y="116"/>
                  <a:pt x="146" y="116"/>
                </a:cubicBezTo>
                <a:cubicBezTo>
                  <a:pt x="178" y="188"/>
                  <a:pt x="178" y="188"/>
                  <a:pt x="178" y="188"/>
                </a:cubicBezTo>
                <a:cubicBezTo>
                  <a:pt x="167" y="200"/>
                  <a:pt x="157" y="212"/>
                  <a:pt x="147" y="225"/>
                </a:cubicBezTo>
                <a:cubicBezTo>
                  <a:pt x="71" y="205"/>
                  <a:pt x="71" y="205"/>
                  <a:pt x="71" y="205"/>
                </a:cubicBezTo>
                <a:cubicBezTo>
                  <a:pt x="43" y="255"/>
                  <a:pt x="43" y="255"/>
                  <a:pt x="43" y="255"/>
                </a:cubicBezTo>
                <a:cubicBezTo>
                  <a:pt x="100" y="309"/>
                  <a:pt x="100" y="309"/>
                  <a:pt x="100" y="309"/>
                </a:cubicBezTo>
                <a:cubicBezTo>
                  <a:pt x="93" y="325"/>
                  <a:pt x="88" y="342"/>
                  <a:pt x="84" y="359"/>
                </a:cubicBezTo>
                <a:cubicBezTo>
                  <a:pt x="6" y="371"/>
                  <a:pt x="6" y="371"/>
                  <a:pt x="6" y="371"/>
                </a:cubicBezTo>
                <a:cubicBezTo>
                  <a:pt x="0" y="427"/>
                  <a:pt x="0" y="427"/>
                  <a:pt x="0" y="427"/>
                </a:cubicBezTo>
                <a:cubicBezTo>
                  <a:pt x="73" y="455"/>
                  <a:pt x="73" y="455"/>
                  <a:pt x="73" y="455"/>
                </a:cubicBezTo>
                <a:cubicBezTo>
                  <a:pt x="73" y="471"/>
                  <a:pt x="75" y="487"/>
                  <a:pt x="77" y="503"/>
                </a:cubicBezTo>
                <a:cubicBezTo>
                  <a:pt x="8" y="543"/>
                  <a:pt x="8" y="543"/>
                  <a:pt x="8" y="543"/>
                </a:cubicBezTo>
                <a:cubicBezTo>
                  <a:pt x="23" y="598"/>
                  <a:pt x="23" y="598"/>
                  <a:pt x="23" y="598"/>
                </a:cubicBezTo>
                <a:cubicBezTo>
                  <a:pt x="103" y="596"/>
                  <a:pt x="103" y="596"/>
                  <a:pt x="103" y="596"/>
                </a:cubicBezTo>
                <a:cubicBezTo>
                  <a:pt x="110" y="613"/>
                  <a:pt x="118" y="628"/>
                  <a:pt x="127" y="643"/>
                </a:cubicBezTo>
                <a:cubicBezTo>
                  <a:pt x="80" y="706"/>
                  <a:pt x="80" y="706"/>
                  <a:pt x="80" y="706"/>
                </a:cubicBezTo>
                <a:cubicBezTo>
                  <a:pt x="116" y="751"/>
                  <a:pt x="116" y="751"/>
                  <a:pt x="116" y="751"/>
                </a:cubicBezTo>
                <a:cubicBezTo>
                  <a:pt x="188" y="719"/>
                  <a:pt x="188" y="719"/>
                  <a:pt x="188" y="719"/>
                </a:cubicBezTo>
                <a:cubicBezTo>
                  <a:pt x="199" y="730"/>
                  <a:pt x="212" y="740"/>
                  <a:pt x="224" y="750"/>
                </a:cubicBezTo>
                <a:cubicBezTo>
                  <a:pt x="205" y="826"/>
                  <a:pt x="205" y="826"/>
                  <a:pt x="205" y="826"/>
                </a:cubicBezTo>
                <a:cubicBezTo>
                  <a:pt x="254" y="854"/>
                  <a:pt x="254" y="854"/>
                  <a:pt x="254" y="854"/>
                </a:cubicBezTo>
                <a:cubicBezTo>
                  <a:pt x="309" y="797"/>
                  <a:pt x="309" y="797"/>
                  <a:pt x="309" y="797"/>
                </a:cubicBezTo>
                <a:cubicBezTo>
                  <a:pt x="325" y="804"/>
                  <a:pt x="342" y="809"/>
                  <a:pt x="359" y="813"/>
                </a:cubicBezTo>
                <a:cubicBezTo>
                  <a:pt x="370" y="891"/>
                  <a:pt x="370" y="891"/>
                  <a:pt x="370" y="891"/>
                </a:cubicBezTo>
                <a:cubicBezTo>
                  <a:pt x="427" y="897"/>
                  <a:pt x="427" y="897"/>
                  <a:pt x="427" y="897"/>
                </a:cubicBezTo>
                <a:cubicBezTo>
                  <a:pt x="455" y="824"/>
                  <a:pt x="455" y="824"/>
                  <a:pt x="455" y="824"/>
                </a:cubicBezTo>
                <a:cubicBezTo>
                  <a:pt x="471" y="824"/>
                  <a:pt x="487" y="822"/>
                  <a:pt x="503" y="820"/>
                </a:cubicBezTo>
                <a:cubicBezTo>
                  <a:pt x="543" y="889"/>
                  <a:pt x="543" y="889"/>
                  <a:pt x="543" y="889"/>
                </a:cubicBezTo>
                <a:cubicBezTo>
                  <a:pt x="598" y="873"/>
                  <a:pt x="598" y="873"/>
                  <a:pt x="598" y="873"/>
                </a:cubicBezTo>
                <a:cubicBezTo>
                  <a:pt x="596" y="794"/>
                  <a:pt x="596" y="794"/>
                  <a:pt x="596" y="794"/>
                </a:cubicBezTo>
                <a:cubicBezTo>
                  <a:pt x="612" y="787"/>
                  <a:pt x="628" y="779"/>
                  <a:pt x="643" y="770"/>
                </a:cubicBezTo>
                <a:cubicBezTo>
                  <a:pt x="706" y="817"/>
                  <a:pt x="706" y="817"/>
                  <a:pt x="706" y="817"/>
                </a:cubicBezTo>
                <a:cubicBezTo>
                  <a:pt x="751" y="781"/>
                  <a:pt x="751" y="781"/>
                  <a:pt x="751" y="781"/>
                </a:cubicBezTo>
                <a:cubicBezTo>
                  <a:pt x="719" y="709"/>
                  <a:pt x="719" y="709"/>
                  <a:pt x="719" y="709"/>
                </a:cubicBezTo>
                <a:cubicBezTo>
                  <a:pt x="730" y="698"/>
                  <a:pt x="740" y="685"/>
                  <a:pt x="750" y="673"/>
                </a:cubicBezTo>
                <a:cubicBezTo>
                  <a:pt x="826" y="693"/>
                  <a:pt x="826" y="693"/>
                  <a:pt x="826" y="693"/>
                </a:cubicBezTo>
                <a:cubicBezTo>
                  <a:pt x="854" y="643"/>
                  <a:pt x="854" y="643"/>
                  <a:pt x="854" y="643"/>
                </a:cubicBezTo>
                <a:cubicBezTo>
                  <a:pt x="797" y="588"/>
                  <a:pt x="797" y="588"/>
                  <a:pt x="797" y="588"/>
                </a:cubicBezTo>
                <a:cubicBezTo>
                  <a:pt x="803" y="572"/>
                  <a:pt x="809" y="555"/>
                  <a:pt x="813" y="538"/>
                </a:cubicBezTo>
                <a:lnTo>
                  <a:pt x="891" y="527"/>
                </a:lnTo>
                <a:close/>
                <a:moveTo>
                  <a:pt x="370" y="171"/>
                </a:moveTo>
                <a:cubicBezTo>
                  <a:pt x="523" y="127"/>
                  <a:pt x="683" y="217"/>
                  <a:pt x="726" y="370"/>
                </a:cubicBezTo>
                <a:cubicBezTo>
                  <a:pt x="770" y="524"/>
                  <a:pt x="680" y="683"/>
                  <a:pt x="527" y="727"/>
                </a:cubicBezTo>
                <a:cubicBezTo>
                  <a:pt x="373" y="770"/>
                  <a:pt x="214" y="681"/>
                  <a:pt x="171" y="527"/>
                </a:cubicBezTo>
                <a:cubicBezTo>
                  <a:pt x="127" y="374"/>
                  <a:pt x="217" y="214"/>
                  <a:pt x="370" y="171"/>
                </a:cubicBezTo>
                <a:close/>
              </a:path>
            </a:pathLst>
          </a:custGeom>
          <a:solidFill>
            <a:schemeClr val="tx1"/>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grpSp>
        <p:nvGrpSpPr>
          <p:cNvPr id="11" name="Group 10"/>
          <p:cNvGrpSpPr/>
          <p:nvPr/>
        </p:nvGrpSpPr>
        <p:grpSpPr>
          <a:xfrm>
            <a:off x="11654207" y="4446728"/>
            <a:ext cx="1549377" cy="1543028"/>
            <a:chOff x="6846889" y="1298575"/>
            <a:chExt cx="774700" cy="771525"/>
          </a:xfrm>
          <a:solidFill>
            <a:schemeClr val="accent1"/>
          </a:solidFill>
        </p:grpSpPr>
        <p:sp>
          <p:nvSpPr>
            <p:cNvPr id="12" name="Freeform 9"/>
            <p:cNvSpPr>
              <a:spLocks/>
            </p:cNvSpPr>
            <p:nvPr/>
          </p:nvSpPr>
          <p:spPr bwMode="auto">
            <a:xfrm>
              <a:off x="7124701" y="1584325"/>
              <a:ext cx="214313" cy="200025"/>
            </a:xfrm>
            <a:custGeom>
              <a:avLst/>
              <a:gdLst>
                <a:gd name="T0" fmla="*/ 36 w 57"/>
                <a:gd name="T1" fmla="*/ 1 h 53"/>
                <a:gd name="T2" fmla="*/ 29 w 57"/>
                <a:gd name="T3" fmla="*/ 0 h 53"/>
                <a:gd name="T4" fmla="*/ 4 w 57"/>
                <a:gd name="T5" fmla="*/ 20 h 53"/>
                <a:gd name="T6" fmla="*/ 23 w 57"/>
                <a:gd name="T7" fmla="*/ 52 h 53"/>
                <a:gd name="T8" fmla="*/ 29 w 57"/>
                <a:gd name="T9" fmla="*/ 53 h 53"/>
                <a:gd name="T10" fmla="*/ 55 w 57"/>
                <a:gd name="T11" fmla="*/ 33 h 53"/>
                <a:gd name="T12" fmla="*/ 52 w 57"/>
                <a:gd name="T13" fmla="*/ 13 h 53"/>
                <a:gd name="T14" fmla="*/ 36 w 57"/>
                <a:gd name="T15" fmla="*/ 1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53">
                  <a:moveTo>
                    <a:pt x="36" y="1"/>
                  </a:moveTo>
                  <a:cubicBezTo>
                    <a:pt x="34" y="0"/>
                    <a:pt x="31" y="0"/>
                    <a:pt x="29" y="0"/>
                  </a:cubicBezTo>
                  <a:cubicBezTo>
                    <a:pt x="17" y="0"/>
                    <a:pt x="7" y="8"/>
                    <a:pt x="4" y="20"/>
                  </a:cubicBezTo>
                  <a:cubicBezTo>
                    <a:pt x="0" y="34"/>
                    <a:pt x="9" y="48"/>
                    <a:pt x="23" y="52"/>
                  </a:cubicBezTo>
                  <a:cubicBezTo>
                    <a:pt x="25" y="52"/>
                    <a:pt x="27" y="53"/>
                    <a:pt x="29" y="53"/>
                  </a:cubicBezTo>
                  <a:cubicBezTo>
                    <a:pt x="41" y="53"/>
                    <a:pt x="52" y="44"/>
                    <a:pt x="55" y="33"/>
                  </a:cubicBezTo>
                  <a:cubicBezTo>
                    <a:pt x="57" y="26"/>
                    <a:pt x="55" y="19"/>
                    <a:pt x="52" y="13"/>
                  </a:cubicBezTo>
                  <a:cubicBezTo>
                    <a:pt x="48" y="7"/>
                    <a:pt x="42" y="2"/>
                    <a:pt x="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13" name="Freeform 10"/>
            <p:cNvSpPr>
              <a:spLocks noEditPoints="1"/>
            </p:cNvSpPr>
            <p:nvPr/>
          </p:nvSpPr>
          <p:spPr bwMode="auto">
            <a:xfrm>
              <a:off x="6846889" y="1298575"/>
              <a:ext cx="774700" cy="771525"/>
            </a:xfrm>
            <a:custGeom>
              <a:avLst/>
              <a:gdLst>
                <a:gd name="T0" fmla="*/ 204 w 206"/>
                <a:gd name="T1" fmla="*/ 124 h 205"/>
                <a:gd name="T2" fmla="*/ 206 w 206"/>
                <a:gd name="T3" fmla="*/ 99 h 205"/>
                <a:gd name="T4" fmla="*/ 181 w 206"/>
                <a:gd name="T5" fmla="*/ 88 h 205"/>
                <a:gd name="T6" fmla="*/ 174 w 206"/>
                <a:gd name="T7" fmla="*/ 69 h 205"/>
                <a:gd name="T8" fmla="*/ 189 w 206"/>
                <a:gd name="T9" fmla="*/ 46 h 205"/>
                <a:gd name="T10" fmla="*/ 174 w 206"/>
                <a:gd name="T11" fmla="*/ 27 h 205"/>
                <a:gd name="T12" fmla="*/ 148 w 206"/>
                <a:gd name="T13" fmla="*/ 38 h 205"/>
                <a:gd name="T14" fmla="*/ 131 w 206"/>
                <a:gd name="T15" fmla="*/ 29 h 205"/>
                <a:gd name="T16" fmla="*/ 125 w 206"/>
                <a:gd name="T17" fmla="*/ 2 h 205"/>
                <a:gd name="T18" fmla="*/ 101 w 206"/>
                <a:gd name="T19" fmla="*/ 0 h 205"/>
                <a:gd name="T20" fmla="*/ 90 w 206"/>
                <a:gd name="T21" fmla="*/ 25 h 205"/>
                <a:gd name="T22" fmla="*/ 71 w 206"/>
                <a:gd name="T23" fmla="*/ 31 h 205"/>
                <a:gd name="T24" fmla="*/ 47 w 206"/>
                <a:gd name="T25" fmla="*/ 16 h 205"/>
                <a:gd name="T26" fmla="*/ 29 w 206"/>
                <a:gd name="T27" fmla="*/ 32 h 205"/>
                <a:gd name="T28" fmla="*/ 39 w 206"/>
                <a:gd name="T29" fmla="*/ 57 h 205"/>
                <a:gd name="T30" fmla="*/ 30 w 206"/>
                <a:gd name="T31" fmla="*/ 75 h 205"/>
                <a:gd name="T32" fmla="*/ 2 w 206"/>
                <a:gd name="T33" fmla="*/ 81 h 205"/>
                <a:gd name="T34" fmla="*/ 0 w 206"/>
                <a:gd name="T35" fmla="*/ 105 h 205"/>
                <a:gd name="T36" fmla="*/ 26 w 206"/>
                <a:gd name="T37" fmla="*/ 116 h 205"/>
                <a:gd name="T38" fmla="*/ 32 w 206"/>
                <a:gd name="T39" fmla="*/ 135 h 205"/>
                <a:gd name="T40" fmla="*/ 17 w 206"/>
                <a:gd name="T41" fmla="*/ 158 h 205"/>
                <a:gd name="T42" fmla="*/ 32 w 206"/>
                <a:gd name="T43" fmla="*/ 177 h 205"/>
                <a:gd name="T44" fmla="*/ 58 w 206"/>
                <a:gd name="T45" fmla="*/ 167 h 205"/>
                <a:gd name="T46" fmla="*/ 75 w 206"/>
                <a:gd name="T47" fmla="*/ 176 h 205"/>
                <a:gd name="T48" fmla="*/ 81 w 206"/>
                <a:gd name="T49" fmla="*/ 203 h 205"/>
                <a:gd name="T50" fmla="*/ 106 w 206"/>
                <a:gd name="T51" fmla="*/ 205 h 205"/>
                <a:gd name="T52" fmla="*/ 117 w 206"/>
                <a:gd name="T53" fmla="*/ 180 h 205"/>
                <a:gd name="T54" fmla="*/ 135 w 206"/>
                <a:gd name="T55" fmla="*/ 174 h 205"/>
                <a:gd name="T56" fmla="*/ 159 w 206"/>
                <a:gd name="T57" fmla="*/ 189 h 205"/>
                <a:gd name="T58" fmla="*/ 178 w 206"/>
                <a:gd name="T59" fmla="*/ 173 h 205"/>
                <a:gd name="T60" fmla="*/ 167 w 206"/>
                <a:gd name="T61" fmla="*/ 148 h 205"/>
                <a:gd name="T62" fmla="*/ 177 w 206"/>
                <a:gd name="T63" fmla="*/ 129 h 205"/>
                <a:gd name="T64" fmla="*/ 204 w 206"/>
                <a:gd name="T65" fmla="*/ 124 h 205"/>
                <a:gd name="T66" fmla="*/ 141 w 206"/>
                <a:gd name="T67" fmla="*/ 112 h 205"/>
                <a:gd name="T68" fmla="*/ 103 w 206"/>
                <a:gd name="T69" fmla="*/ 141 h 205"/>
                <a:gd name="T70" fmla="*/ 94 w 206"/>
                <a:gd name="T71" fmla="*/ 140 h 205"/>
                <a:gd name="T72" fmla="*/ 66 w 206"/>
                <a:gd name="T73" fmla="*/ 93 h 205"/>
                <a:gd name="T74" fmla="*/ 103 w 206"/>
                <a:gd name="T75" fmla="*/ 64 h 205"/>
                <a:gd name="T76" fmla="*/ 113 w 206"/>
                <a:gd name="T77" fmla="*/ 65 h 205"/>
                <a:gd name="T78" fmla="*/ 136 w 206"/>
                <a:gd name="T79" fmla="*/ 82 h 205"/>
                <a:gd name="T80" fmla="*/ 141 w 206"/>
                <a:gd name="T81" fmla="*/ 11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 h="205">
                  <a:moveTo>
                    <a:pt x="204" y="124"/>
                  </a:moveTo>
                  <a:cubicBezTo>
                    <a:pt x="206" y="99"/>
                    <a:pt x="206" y="99"/>
                    <a:pt x="206" y="99"/>
                  </a:cubicBezTo>
                  <a:cubicBezTo>
                    <a:pt x="181" y="88"/>
                    <a:pt x="181" y="88"/>
                    <a:pt x="181" y="88"/>
                  </a:cubicBezTo>
                  <a:cubicBezTo>
                    <a:pt x="179" y="82"/>
                    <a:pt x="177" y="75"/>
                    <a:pt x="174" y="69"/>
                  </a:cubicBezTo>
                  <a:cubicBezTo>
                    <a:pt x="189" y="46"/>
                    <a:pt x="189" y="46"/>
                    <a:pt x="189" y="46"/>
                  </a:cubicBezTo>
                  <a:cubicBezTo>
                    <a:pt x="174" y="27"/>
                    <a:pt x="174" y="27"/>
                    <a:pt x="174" y="27"/>
                  </a:cubicBezTo>
                  <a:cubicBezTo>
                    <a:pt x="148" y="38"/>
                    <a:pt x="148" y="38"/>
                    <a:pt x="148" y="38"/>
                  </a:cubicBezTo>
                  <a:cubicBezTo>
                    <a:pt x="143" y="34"/>
                    <a:pt x="137" y="31"/>
                    <a:pt x="131" y="29"/>
                  </a:cubicBezTo>
                  <a:cubicBezTo>
                    <a:pt x="125" y="2"/>
                    <a:pt x="125" y="2"/>
                    <a:pt x="125" y="2"/>
                  </a:cubicBezTo>
                  <a:cubicBezTo>
                    <a:pt x="101" y="0"/>
                    <a:pt x="101" y="0"/>
                    <a:pt x="101" y="0"/>
                  </a:cubicBezTo>
                  <a:cubicBezTo>
                    <a:pt x="90" y="25"/>
                    <a:pt x="90" y="25"/>
                    <a:pt x="90" y="25"/>
                  </a:cubicBezTo>
                  <a:cubicBezTo>
                    <a:pt x="83" y="26"/>
                    <a:pt x="77" y="28"/>
                    <a:pt x="71" y="31"/>
                  </a:cubicBezTo>
                  <a:cubicBezTo>
                    <a:pt x="47" y="16"/>
                    <a:pt x="47" y="16"/>
                    <a:pt x="47" y="16"/>
                  </a:cubicBezTo>
                  <a:cubicBezTo>
                    <a:pt x="29" y="32"/>
                    <a:pt x="29" y="32"/>
                    <a:pt x="29" y="32"/>
                  </a:cubicBezTo>
                  <a:cubicBezTo>
                    <a:pt x="39" y="57"/>
                    <a:pt x="39" y="57"/>
                    <a:pt x="39" y="57"/>
                  </a:cubicBezTo>
                  <a:cubicBezTo>
                    <a:pt x="35" y="62"/>
                    <a:pt x="32" y="68"/>
                    <a:pt x="30" y="75"/>
                  </a:cubicBezTo>
                  <a:cubicBezTo>
                    <a:pt x="2" y="81"/>
                    <a:pt x="2" y="81"/>
                    <a:pt x="2" y="81"/>
                  </a:cubicBezTo>
                  <a:cubicBezTo>
                    <a:pt x="0" y="105"/>
                    <a:pt x="0" y="105"/>
                    <a:pt x="0" y="105"/>
                  </a:cubicBezTo>
                  <a:cubicBezTo>
                    <a:pt x="26" y="116"/>
                    <a:pt x="26" y="116"/>
                    <a:pt x="26" y="116"/>
                  </a:cubicBezTo>
                  <a:cubicBezTo>
                    <a:pt x="27" y="123"/>
                    <a:pt x="29" y="129"/>
                    <a:pt x="32" y="135"/>
                  </a:cubicBezTo>
                  <a:cubicBezTo>
                    <a:pt x="17" y="158"/>
                    <a:pt x="17" y="158"/>
                    <a:pt x="17" y="158"/>
                  </a:cubicBezTo>
                  <a:cubicBezTo>
                    <a:pt x="32" y="177"/>
                    <a:pt x="32" y="177"/>
                    <a:pt x="32" y="177"/>
                  </a:cubicBezTo>
                  <a:cubicBezTo>
                    <a:pt x="58" y="167"/>
                    <a:pt x="58" y="167"/>
                    <a:pt x="58" y="167"/>
                  </a:cubicBezTo>
                  <a:cubicBezTo>
                    <a:pt x="64" y="170"/>
                    <a:pt x="69" y="173"/>
                    <a:pt x="75" y="176"/>
                  </a:cubicBezTo>
                  <a:cubicBezTo>
                    <a:pt x="81" y="203"/>
                    <a:pt x="81" y="203"/>
                    <a:pt x="81" y="203"/>
                  </a:cubicBezTo>
                  <a:cubicBezTo>
                    <a:pt x="106" y="205"/>
                    <a:pt x="106" y="205"/>
                    <a:pt x="106" y="205"/>
                  </a:cubicBezTo>
                  <a:cubicBezTo>
                    <a:pt x="117" y="180"/>
                    <a:pt x="117" y="180"/>
                    <a:pt x="117" y="180"/>
                  </a:cubicBezTo>
                  <a:cubicBezTo>
                    <a:pt x="123" y="179"/>
                    <a:pt x="129" y="177"/>
                    <a:pt x="135" y="174"/>
                  </a:cubicBezTo>
                  <a:cubicBezTo>
                    <a:pt x="159" y="189"/>
                    <a:pt x="159" y="189"/>
                    <a:pt x="159" y="189"/>
                  </a:cubicBezTo>
                  <a:cubicBezTo>
                    <a:pt x="178" y="173"/>
                    <a:pt x="178" y="173"/>
                    <a:pt x="178" y="173"/>
                  </a:cubicBezTo>
                  <a:cubicBezTo>
                    <a:pt x="167" y="148"/>
                    <a:pt x="167" y="148"/>
                    <a:pt x="167" y="148"/>
                  </a:cubicBezTo>
                  <a:cubicBezTo>
                    <a:pt x="171" y="142"/>
                    <a:pt x="175" y="136"/>
                    <a:pt x="177" y="129"/>
                  </a:cubicBezTo>
                  <a:lnTo>
                    <a:pt x="204" y="124"/>
                  </a:lnTo>
                  <a:close/>
                  <a:moveTo>
                    <a:pt x="141" y="112"/>
                  </a:moveTo>
                  <a:cubicBezTo>
                    <a:pt x="136" y="129"/>
                    <a:pt x="121" y="141"/>
                    <a:pt x="103" y="141"/>
                  </a:cubicBezTo>
                  <a:cubicBezTo>
                    <a:pt x="100" y="141"/>
                    <a:pt x="97" y="141"/>
                    <a:pt x="94" y="140"/>
                  </a:cubicBezTo>
                  <a:cubicBezTo>
                    <a:pt x="73" y="135"/>
                    <a:pt x="61" y="114"/>
                    <a:pt x="66" y="93"/>
                  </a:cubicBezTo>
                  <a:cubicBezTo>
                    <a:pt x="70" y="76"/>
                    <a:pt x="85" y="64"/>
                    <a:pt x="103" y="64"/>
                  </a:cubicBezTo>
                  <a:cubicBezTo>
                    <a:pt x="106" y="64"/>
                    <a:pt x="110" y="64"/>
                    <a:pt x="113" y="65"/>
                  </a:cubicBezTo>
                  <a:cubicBezTo>
                    <a:pt x="123" y="67"/>
                    <a:pt x="131" y="74"/>
                    <a:pt x="136" y="82"/>
                  </a:cubicBezTo>
                  <a:cubicBezTo>
                    <a:pt x="142" y="91"/>
                    <a:pt x="143" y="102"/>
                    <a:pt x="141" y="1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grpSp>
      <p:sp>
        <p:nvSpPr>
          <p:cNvPr id="14" name="Freeform 11"/>
          <p:cNvSpPr>
            <a:spLocks/>
          </p:cNvSpPr>
          <p:nvPr/>
        </p:nvSpPr>
        <p:spPr bwMode="auto">
          <a:xfrm>
            <a:off x="7996665" y="4913434"/>
            <a:ext cx="4432238" cy="4444935"/>
          </a:xfrm>
          <a:custGeom>
            <a:avLst/>
            <a:gdLst>
              <a:gd name="T0" fmla="*/ 590 w 590"/>
              <a:gd name="T1" fmla="*/ 294 h 591"/>
              <a:gd name="T2" fmla="*/ 537 w 590"/>
              <a:gd name="T3" fmla="*/ 247 h 591"/>
              <a:gd name="T4" fmla="*/ 568 w 590"/>
              <a:gd name="T5" fmla="*/ 183 h 591"/>
              <a:gd name="T6" fmla="*/ 501 w 590"/>
              <a:gd name="T7" fmla="*/ 159 h 591"/>
              <a:gd name="T8" fmla="*/ 502 w 590"/>
              <a:gd name="T9" fmla="*/ 86 h 591"/>
              <a:gd name="T10" fmla="*/ 431 w 590"/>
              <a:gd name="T11" fmla="*/ 90 h 591"/>
              <a:gd name="T12" fmla="*/ 408 w 590"/>
              <a:gd name="T13" fmla="*/ 23 h 591"/>
              <a:gd name="T14" fmla="*/ 344 w 590"/>
              <a:gd name="T15" fmla="*/ 54 h 591"/>
              <a:gd name="T16" fmla="*/ 293 w 590"/>
              <a:gd name="T17" fmla="*/ 0 h 591"/>
              <a:gd name="T18" fmla="*/ 246 w 590"/>
              <a:gd name="T19" fmla="*/ 54 h 591"/>
              <a:gd name="T20" fmla="*/ 182 w 590"/>
              <a:gd name="T21" fmla="*/ 22 h 591"/>
              <a:gd name="T22" fmla="*/ 159 w 590"/>
              <a:gd name="T23" fmla="*/ 90 h 591"/>
              <a:gd name="T24" fmla="*/ 85 w 590"/>
              <a:gd name="T25" fmla="*/ 88 h 591"/>
              <a:gd name="T26" fmla="*/ 90 w 590"/>
              <a:gd name="T27" fmla="*/ 159 h 591"/>
              <a:gd name="T28" fmla="*/ 22 w 590"/>
              <a:gd name="T29" fmla="*/ 183 h 591"/>
              <a:gd name="T30" fmla="*/ 53 w 590"/>
              <a:gd name="T31" fmla="*/ 247 h 591"/>
              <a:gd name="T32" fmla="*/ 0 w 590"/>
              <a:gd name="T33" fmla="*/ 297 h 591"/>
              <a:gd name="T34" fmla="*/ 53 w 590"/>
              <a:gd name="T35" fmla="*/ 344 h 591"/>
              <a:gd name="T36" fmla="*/ 22 w 590"/>
              <a:gd name="T37" fmla="*/ 409 h 591"/>
              <a:gd name="T38" fmla="*/ 89 w 590"/>
              <a:gd name="T39" fmla="*/ 432 h 591"/>
              <a:gd name="T40" fmla="*/ 87 w 590"/>
              <a:gd name="T41" fmla="*/ 506 h 591"/>
              <a:gd name="T42" fmla="*/ 158 w 590"/>
              <a:gd name="T43" fmla="*/ 501 h 591"/>
              <a:gd name="T44" fmla="*/ 182 w 590"/>
              <a:gd name="T45" fmla="*/ 568 h 591"/>
              <a:gd name="T46" fmla="*/ 246 w 590"/>
              <a:gd name="T47" fmla="*/ 537 h 591"/>
              <a:gd name="T48" fmla="*/ 297 w 590"/>
              <a:gd name="T49" fmla="*/ 591 h 591"/>
              <a:gd name="T50" fmla="*/ 344 w 590"/>
              <a:gd name="T51" fmla="*/ 538 h 591"/>
              <a:gd name="T52" fmla="*/ 408 w 590"/>
              <a:gd name="T53" fmla="*/ 569 h 591"/>
              <a:gd name="T54" fmla="*/ 431 w 590"/>
              <a:gd name="T55" fmla="*/ 501 h 591"/>
              <a:gd name="T56" fmla="*/ 505 w 590"/>
              <a:gd name="T57" fmla="*/ 503 h 591"/>
              <a:gd name="T58" fmla="*/ 500 w 590"/>
              <a:gd name="T59" fmla="*/ 432 h 591"/>
              <a:gd name="T60" fmla="*/ 568 w 590"/>
              <a:gd name="T61" fmla="*/ 409 h 591"/>
              <a:gd name="T62" fmla="*/ 537 w 590"/>
              <a:gd name="T63" fmla="*/ 345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0" h="591">
                <a:moveTo>
                  <a:pt x="541" y="310"/>
                </a:moveTo>
                <a:cubicBezTo>
                  <a:pt x="590" y="294"/>
                  <a:pt x="590" y="294"/>
                  <a:pt x="590" y="294"/>
                </a:cubicBezTo>
                <a:cubicBezTo>
                  <a:pt x="588" y="256"/>
                  <a:pt x="588" y="256"/>
                  <a:pt x="588" y="256"/>
                </a:cubicBezTo>
                <a:cubicBezTo>
                  <a:pt x="537" y="247"/>
                  <a:pt x="537" y="247"/>
                  <a:pt x="537" y="247"/>
                </a:cubicBezTo>
                <a:cubicBezTo>
                  <a:pt x="535" y="237"/>
                  <a:pt x="532" y="227"/>
                  <a:pt x="529" y="217"/>
                </a:cubicBezTo>
                <a:cubicBezTo>
                  <a:pt x="568" y="183"/>
                  <a:pt x="568" y="183"/>
                  <a:pt x="568" y="183"/>
                </a:cubicBezTo>
                <a:cubicBezTo>
                  <a:pt x="552" y="149"/>
                  <a:pt x="552" y="149"/>
                  <a:pt x="552" y="149"/>
                </a:cubicBezTo>
                <a:cubicBezTo>
                  <a:pt x="501" y="159"/>
                  <a:pt x="501" y="159"/>
                  <a:pt x="501" y="159"/>
                </a:cubicBezTo>
                <a:cubicBezTo>
                  <a:pt x="494" y="150"/>
                  <a:pt x="487" y="141"/>
                  <a:pt x="479" y="132"/>
                </a:cubicBezTo>
                <a:cubicBezTo>
                  <a:pt x="502" y="86"/>
                  <a:pt x="502" y="86"/>
                  <a:pt x="502" y="86"/>
                </a:cubicBezTo>
                <a:cubicBezTo>
                  <a:pt x="474" y="61"/>
                  <a:pt x="474" y="61"/>
                  <a:pt x="474" y="61"/>
                </a:cubicBezTo>
                <a:cubicBezTo>
                  <a:pt x="431" y="90"/>
                  <a:pt x="431" y="90"/>
                  <a:pt x="431" y="90"/>
                </a:cubicBezTo>
                <a:cubicBezTo>
                  <a:pt x="423" y="84"/>
                  <a:pt x="414" y="79"/>
                  <a:pt x="404" y="75"/>
                </a:cubicBezTo>
                <a:cubicBezTo>
                  <a:pt x="408" y="23"/>
                  <a:pt x="408" y="23"/>
                  <a:pt x="408" y="23"/>
                </a:cubicBezTo>
                <a:cubicBezTo>
                  <a:pt x="373" y="11"/>
                  <a:pt x="373" y="11"/>
                  <a:pt x="373" y="11"/>
                </a:cubicBezTo>
                <a:cubicBezTo>
                  <a:pt x="344" y="54"/>
                  <a:pt x="344" y="54"/>
                  <a:pt x="344" y="54"/>
                </a:cubicBezTo>
                <a:cubicBezTo>
                  <a:pt x="333" y="52"/>
                  <a:pt x="321" y="50"/>
                  <a:pt x="310" y="49"/>
                </a:cubicBezTo>
                <a:cubicBezTo>
                  <a:pt x="293" y="0"/>
                  <a:pt x="293" y="0"/>
                  <a:pt x="293" y="0"/>
                </a:cubicBezTo>
                <a:cubicBezTo>
                  <a:pt x="256" y="3"/>
                  <a:pt x="256" y="3"/>
                  <a:pt x="256" y="3"/>
                </a:cubicBezTo>
                <a:cubicBezTo>
                  <a:pt x="246" y="54"/>
                  <a:pt x="246" y="54"/>
                  <a:pt x="246" y="54"/>
                </a:cubicBezTo>
                <a:cubicBezTo>
                  <a:pt x="236" y="56"/>
                  <a:pt x="226" y="59"/>
                  <a:pt x="216" y="62"/>
                </a:cubicBezTo>
                <a:cubicBezTo>
                  <a:pt x="182" y="22"/>
                  <a:pt x="182" y="22"/>
                  <a:pt x="182" y="22"/>
                </a:cubicBezTo>
                <a:cubicBezTo>
                  <a:pt x="148" y="39"/>
                  <a:pt x="148" y="39"/>
                  <a:pt x="148" y="39"/>
                </a:cubicBezTo>
                <a:cubicBezTo>
                  <a:pt x="159" y="90"/>
                  <a:pt x="159" y="90"/>
                  <a:pt x="159" y="90"/>
                </a:cubicBezTo>
                <a:cubicBezTo>
                  <a:pt x="149" y="97"/>
                  <a:pt x="140" y="104"/>
                  <a:pt x="131" y="111"/>
                </a:cubicBezTo>
                <a:cubicBezTo>
                  <a:pt x="85" y="88"/>
                  <a:pt x="85" y="88"/>
                  <a:pt x="85" y="88"/>
                </a:cubicBezTo>
                <a:cubicBezTo>
                  <a:pt x="60" y="116"/>
                  <a:pt x="60" y="116"/>
                  <a:pt x="60" y="116"/>
                </a:cubicBezTo>
                <a:cubicBezTo>
                  <a:pt x="90" y="159"/>
                  <a:pt x="90" y="159"/>
                  <a:pt x="90" y="159"/>
                </a:cubicBezTo>
                <a:cubicBezTo>
                  <a:pt x="84" y="168"/>
                  <a:pt x="78" y="177"/>
                  <a:pt x="74" y="186"/>
                </a:cubicBezTo>
                <a:cubicBezTo>
                  <a:pt x="22" y="183"/>
                  <a:pt x="22" y="183"/>
                  <a:pt x="22" y="183"/>
                </a:cubicBezTo>
                <a:cubicBezTo>
                  <a:pt x="10" y="218"/>
                  <a:pt x="10" y="218"/>
                  <a:pt x="10" y="218"/>
                </a:cubicBezTo>
                <a:cubicBezTo>
                  <a:pt x="53" y="247"/>
                  <a:pt x="53" y="247"/>
                  <a:pt x="53" y="247"/>
                </a:cubicBezTo>
                <a:cubicBezTo>
                  <a:pt x="51" y="258"/>
                  <a:pt x="49" y="269"/>
                  <a:pt x="49" y="281"/>
                </a:cubicBezTo>
                <a:cubicBezTo>
                  <a:pt x="0" y="297"/>
                  <a:pt x="0" y="297"/>
                  <a:pt x="0" y="297"/>
                </a:cubicBezTo>
                <a:cubicBezTo>
                  <a:pt x="2" y="335"/>
                  <a:pt x="2" y="335"/>
                  <a:pt x="2" y="335"/>
                </a:cubicBezTo>
                <a:cubicBezTo>
                  <a:pt x="53" y="344"/>
                  <a:pt x="53" y="344"/>
                  <a:pt x="53" y="344"/>
                </a:cubicBezTo>
                <a:cubicBezTo>
                  <a:pt x="55" y="355"/>
                  <a:pt x="58" y="365"/>
                  <a:pt x="61" y="375"/>
                </a:cubicBezTo>
                <a:cubicBezTo>
                  <a:pt x="22" y="409"/>
                  <a:pt x="22" y="409"/>
                  <a:pt x="22" y="409"/>
                </a:cubicBezTo>
                <a:cubicBezTo>
                  <a:pt x="38" y="442"/>
                  <a:pt x="38" y="442"/>
                  <a:pt x="38" y="442"/>
                </a:cubicBezTo>
                <a:cubicBezTo>
                  <a:pt x="89" y="432"/>
                  <a:pt x="89" y="432"/>
                  <a:pt x="89" y="432"/>
                </a:cubicBezTo>
                <a:cubicBezTo>
                  <a:pt x="96" y="442"/>
                  <a:pt x="103" y="451"/>
                  <a:pt x="110" y="459"/>
                </a:cubicBezTo>
                <a:cubicBezTo>
                  <a:pt x="87" y="506"/>
                  <a:pt x="87" y="506"/>
                  <a:pt x="87" y="506"/>
                </a:cubicBezTo>
                <a:cubicBezTo>
                  <a:pt x="116" y="530"/>
                  <a:pt x="116" y="530"/>
                  <a:pt x="116" y="530"/>
                </a:cubicBezTo>
                <a:cubicBezTo>
                  <a:pt x="158" y="501"/>
                  <a:pt x="158" y="501"/>
                  <a:pt x="158" y="501"/>
                </a:cubicBezTo>
                <a:cubicBezTo>
                  <a:pt x="167" y="507"/>
                  <a:pt x="176" y="512"/>
                  <a:pt x="186" y="517"/>
                </a:cubicBezTo>
                <a:cubicBezTo>
                  <a:pt x="182" y="568"/>
                  <a:pt x="182" y="568"/>
                  <a:pt x="182" y="568"/>
                </a:cubicBezTo>
                <a:cubicBezTo>
                  <a:pt x="217" y="580"/>
                  <a:pt x="217" y="580"/>
                  <a:pt x="217" y="580"/>
                </a:cubicBezTo>
                <a:cubicBezTo>
                  <a:pt x="246" y="537"/>
                  <a:pt x="246" y="537"/>
                  <a:pt x="246" y="537"/>
                </a:cubicBezTo>
                <a:cubicBezTo>
                  <a:pt x="257" y="540"/>
                  <a:pt x="269" y="541"/>
                  <a:pt x="280" y="542"/>
                </a:cubicBezTo>
                <a:cubicBezTo>
                  <a:pt x="297" y="591"/>
                  <a:pt x="297" y="591"/>
                  <a:pt x="297" y="591"/>
                </a:cubicBezTo>
                <a:cubicBezTo>
                  <a:pt x="334" y="588"/>
                  <a:pt x="334" y="588"/>
                  <a:pt x="334" y="588"/>
                </a:cubicBezTo>
                <a:cubicBezTo>
                  <a:pt x="344" y="538"/>
                  <a:pt x="344" y="538"/>
                  <a:pt x="344" y="538"/>
                </a:cubicBezTo>
                <a:cubicBezTo>
                  <a:pt x="354" y="535"/>
                  <a:pt x="364" y="533"/>
                  <a:pt x="374" y="529"/>
                </a:cubicBezTo>
                <a:cubicBezTo>
                  <a:pt x="408" y="569"/>
                  <a:pt x="408" y="569"/>
                  <a:pt x="408" y="569"/>
                </a:cubicBezTo>
                <a:cubicBezTo>
                  <a:pt x="442" y="552"/>
                  <a:pt x="442" y="552"/>
                  <a:pt x="442" y="552"/>
                </a:cubicBezTo>
                <a:cubicBezTo>
                  <a:pt x="431" y="501"/>
                  <a:pt x="431" y="501"/>
                  <a:pt x="431" y="501"/>
                </a:cubicBezTo>
                <a:cubicBezTo>
                  <a:pt x="441" y="495"/>
                  <a:pt x="450" y="488"/>
                  <a:pt x="459" y="480"/>
                </a:cubicBezTo>
                <a:cubicBezTo>
                  <a:pt x="505" y="503"/>
                  <a:pt x="505" y="503"/>
                  <a:pt x="505" y="503"/>
                </a:cubicBezTo>
                <a:cubicBezTo>
                  <a:pt x="530" y="475"/>
                  <a:pt x="530" y="475"/>
                  <a:pt x="530" y="475"/>
                </a:cubicBezTo>
                <a:cubicBezTo>
                  <a:pt x="500" y="432"/>
                  <a:pt x="500" y="432"/>
                  <a:pt x="500" y="432"/>
                </a:cubicBezTo>
                <a:cubicBezTo>
                  <a:pt x="506" y="423"/>
                  <a:pt x="511" y="414"/>
                  <a:pt x="516" y="405"/>
                </a:cubicBezTo>
                <a:cubicBezTo>
                  <a:pt x="568" y="409"/>
                  <a:pt x="568" y="409"/>
                  <a:pt x="568" y="409"/>
                </a:cubicBezTo>
                <a:cubicBezTo>
                  <a:pt x="580" y="373"/>
                  <a:pt x="580" y="373"/>
                  <a:pt x="580" y="373"/>
                </a:cubicBezTo>
                <a:cubicBezTo>
                  <a:pt x="537" y="345"/>
                  <a:pt x="537" y="345"/>
                  <a:pt x="537" y="345"/>
                </a:cubicBezTo>
                <a:cubicBezTo>
                  <a:pt x="539" y="333"/>
                  <a:pt x="540" y="322"/>
                  <a:pt x="541" y="310"/>
                </a:cubicBezTo>
                <a:close/>
              </a:path>
            </a:pathLst>
          </a:custGeom>
          <a:solidFill>
            <a:schemeClr val="accent3"/>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21" name="Freeform 7"/>
          <p:cNvSpPr>
            <a:spLocks noEditPoints="1"/>
          </p:cNvSpPr>
          <p:nvPr/>
        </p:nvSpPr>
        <p:spPr bwMode="auto">
          <a:xfrm>
            <a:off x="16442059" y="2970362"/>
            <a:ext cx="5349800" cy="5362499"/>
          </a:xfrm>
          <a:custGeom>
            <a:avLst/>
            <a:gdLst>
              <a:gd name="T0" fmla="*/ 712 w 712"/>
              <a:gd name="T1" fmla="*/ 373 h 713"/>
              <a:gd name="T2" fmla="*/ 651 w 712"/>
              <a:gd name="T3" fmla="*/ 313 h 713"/>
              <a:gd name="T4" fmla="*/ 693 w 712"/>
              <a:gd name="T5" fmla="*/ 238 h 713"/>
              <a:gd name="T6" fmla="*/ 611 w 712"/>
              <a:gd name="T7" fmla="*/ 202 h 713"/>
              <a:gd name="T8" fmla="*/ 620 w 712"/>
              <a:gd name="T9" fmla="*/ 116 h 713"/>
              <a:gd name="T10" fmla="*/ 534 w 712"/>
              <a:gd name="T11" fmla="*/ 117 h 713"/>
              <a:gd name="T12" fmla="*/ 510 w 712"/>
              <a:gd name="T13" fmla="*/ 35 h 713"/>
              <a:gd name="T14" fmla="*/ 427 w 712"/>
              <a:gd name="T15" fmla="*/ 67 h 713"/>
              <a:gd name="T16" fmla="*/ 373 w 712"/>
              <a:gd name="T17" fmla="*/ 0 h 713"/>
              <a:gd name="T18" fmla="*/ 313 w 712"/>
              <a:gd name="T19" fmla="*/ 61 h 713"/>
              <a:gd name="T20" fmla="*/ 237 w 712"/>
              <a:gd name="T21" fmla="*/ 19 h 713"/>
              <a:gd name="T22" fmla="*/ 201 w 712"/>
              <a:gd name="T23" fmla="*/ 101 h 713"/>
              <a:gd name="T24" fmla="*/ 116 w 712"/>
              <a:gd name="T25" fmla="*/ 92 h 713"/>
              <a:gd name="T26" fmla="*/ 117 w 712"/>
              <a:gd name="T27" fmla="*/ 178 h 713"/>
              <a:gd name="T28" fmla="*/ 34 w 712"/>
              <a:gd name="T29" fmla="*/ 202 h 713"/>
              <a:gd name="T30" fmla="*/ 66 w 712"/>
              <a:gd name="T31" fmla="*/ 285 h 713"/>
              <a:gd name="T32" fmla="*/ 0 w 712"/>
              <a:gd name="T33" fmla="*/ 339 h 713"/>
              <a:gd name="T34" fmla="*/ 61 w 712"/>
              <a:gd name="T35" fmla="*/ 400 h 713"/>
              <a:gd name="T36" fmla="*/ 18 w 712"/>
              <a:gd name="T37" fmla="*/ 475 h 713"/>
              <a:gd name="T38" fmla="*/ 101 w 712"/>
              <a:gd name="T39" fmla="*/ 511 h 713"/>
              <a:gd name="T40" fmla="*/ 92 w 712"/>
              <a:gd name="T41" fmla="*/ 596 h 713"/>
              <a:gd name="T42" fmla="*/ 178 w 712"/>
              <a:gd name="T43" fmla="*/ 595 h 713"/>
              <a:gd name="T44" fmla="*/ 202 w 712"/>
              <a:gd name="T45" fmla="*/ 678 h 713"/>
              <a:gd name="T46" fmla="*/ 285 w 712"/>
              <a:gd name="T47" fmla="*/ 646 h 713"/>
              <a:gd name="T48" fmla="*/ 339 w 712"/>
              <a:gd name="T49" fmla="*/ 713 h 713"/>
              <a:gd name="T50" fmla="*/ 399 w 712"/>
              <a:gd name="T51" fmla="*/ 651 h 713"/>
              <a:gd name="T52" fmla="*/ 475 w 712"/>
              <a:gd name="T53" fmla="*/ 693 h 713"/>
              <a:gd name="T54" fmla="*/ 510 w 712"/>
              <a:gd name="T55" fmla="*/ 611 h 713"/>
              <a:gd name="T56" fmla="*/ 596 w 712"/>
              <a:gd name="T57" fmla="*/ 620 h 713"/>
              <a:gd name="T58" fmla="*/ 595 w 712"/>
              <a:gd name="T59" fmla="*/ 534 h 713"/>
              <a:gd name="T60" fmla="*/ 678 w 712"/>
              <a:gd name="T61" fmla="*/ 510 h 713"/>
              <a:gd name="T62" fmla="*/ 645 w 712"/>
              <a:gd name="T63" fmla="*/ 427 h 713"/>
              <a:gd name="T64" fmla="*/ 294 w 712"/>
              <a:gd name="T65" fmla="*/ 136 h 713"/>
              <a:gd name="T66" fmla="*/ 418 w 712"/>
              <a:gd name="T67" fmla="*/ 577 h 713"/>
              <a:gd name="T68" fmla="*/ 294 w 712"/>
              <a:gd name="T69" fmla="*/ 136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12" h="713">
                <a:moveTo>
                  <a:pt x="707" y="418"/>
                </a:moveTo>
                <a:cubicBezTo>
                  <a:pt x="712" y="373"/>
                  <a:pt x="712" y="373"/>
                  <a:pt x="712" y="373"/>
                </a:cubicBezTo>
                <a:cubicBezTo>
                  <a:pt x="654" y="351"/>
                  <a:pt x="654" y="351"/>
                  <a:pt x="654" y="351"/>
                </a:cubicBezTo>
                <a:cubicBezTo>
                  <a:pt x="654" y="338"/>
                  <a:pt x="653" y="326"/>
                  <a:pt x="651" y="313"/>
                </a:cubicBezTo>
                <a:cubicBezTo>
                  <a:pt x="705" y="281"/>
                  <a:pt x="705" y="281"/>
                  <a:pt x="705" y="281"/>
                </a:cubicBezTo>
                <a:cubicBezTo>
                  <a:pt x="693" y="238"/>
                  <a:pt x="693" y="238"/>
                  <a:pt x="693" y="238"/>
                </a:cubicBezTo>
                <a:cubicBezTo>
                  <a:pt x="630" y="239"/>
                  <a:pt x="630" y="239"/>
                  <a:pt x="630" y="239"/>
                </a:cubicBezTo>
                <a:cubicBezTo>
                  <a:pt x="624" y="226"/>
                  <a:pt x="618" y="214"/>
                  <a:pt x="611" y="202"/>
                </a:cubicBezTo>
                <a:cubicBezTo>
                  <a:pt x="648" y="152"/>
                  <a:pt x="648" y="152"/>
                  <a:pt x="648" y="152"/>
                </a:cubicBezTo>
                <a:cubicBezTo>
                  <a:pt x="620" y="116"/>
                  <a:pt x="620" y="116"/>
                  <a:pt x="620" y="116"/>
                </a:cubicBezTo>
                <a:cubicBezTo>
                  <a:pt x="563" y="142"/>
                  <a:pt x="563" y="142"/>
                  <a:pt x="563" y="142"/>
                </a:cubicBezTo>
                <a:cubicBezTo>
                  <a:pt x="554" y="133"/>
                  <a:pt x="544" y="125"/>
                  <a:pt x="534" y="117"/>
                </a:cubicBezTo>
                <a:cubicBezTo>
                  <a:pt x="550" y="57"/>
                  <a:pt x="550" y="57"/>
                  <a:pt x="550" y="57"/>
                </a:cubicBezTo>
                <a:cubicBezTo>
                  <a:pt x="510" y="35"/>
                  <a:pt x="510" y="35"/>
                  <a:pt x="510" y="35"/>
                </a:cubicBezTo>
                <a:cubicBezTo>
                  <a:pt x="467" y="80"/>
                  <a:pt x="467" y="80"/>
                  <a:pt x="467" y="80"/>
                </a:cubicBezTo>
                <a:cubicBezTo>
                  <a:pt x="454" y="74"/>
                  <a:pt x="440" y="70"/>
                  <a:pt x="427" y="67"/>
                </a:cubicBezTo>
                <a:cubicBezTo>
                  <a:pt x="418" y="5"/>
                  <a:pt x="418" y="5"/>
                  <a:pt x="418" y="5"/>
                </a:cubicBezTo>
                <a:cubicBezTo>
                  <a:pt x="373" y="0"/>
                  <a:pt x="373" y="0"/>
                  <a:pt x="373" y="0"/>
                </a:cubicBezTo>
                <a:cubicBezTo>
                  <a:pt x="350" y="58"/>
                  <a:pt x="350" y="58"/>
                  <a:pt x="350" y="58"/>
                </a:cubicBezTo>
                <a:cubicBezTo>
                  <a:pt x="338" y="58"/>
                  <a:pt x="325" y="60"/>
                  <a:pt x="313" y="61"/>
                </a:cubicBezTo>
                <a:cubicBezTo>
                  <a:pt x="281" y="6"/>
                  <a:pt x="281" y="6"/>
                  <a:pt x="281" y="6"/>
                </a:cubicBezTo>
                <a:cubicBezTo>
                  <a:pt x="237" y="19"/>
                  <a:pt x="237" y="19"/>
                  <a:pt x="237" y="19"/>
                </a:cubicBezTo>
                <a:cubicBezTo>
                  <a:pt x="239" y="82"/>
                  <a:pt x="239" y="82"/>
                  <a:pt x="239" y="82"/>
                </a:cubicBezTo>
                <a:cubicBezTo>
                  <a:pt x="226" y="88"/>
                  <a:pt x="213" y="94"/>
                  <a:pt x="201" y="101"/>
                </a:cubicBezTo>
                <a:cubicBezTo>
                  <a:pt x="151" y="64"/>
                  <a:pt x="151" y="64"/>
                  <a:pt x="151" y="64"/>
                </a:cubicBezTo>
                <a:cubicBezTo>
                  <a:pt x="116" y="92"/>
                  <a:pt x="116" y="92"/>
                  <a:pt x="116" y="92"/>
                </a:cubicBezTo>
                <a:cubicBezTo>
                  <a:pt x="141" y="149"/>
                  <a:pt x="141" y="149"/>
                  <a:pt x="141" y="149"/>
                </a:cubicBezTo>
                <a:cubicBezTo>
                  <a:pt x="132" y="159"/>
                  <a:pt x="124" y="168"/>
                  <a:pt x="117" y="178"/>
                </a:cubicBezTo>
                <a:cubicBezTo>
                  <a:pt x="56" y="163"/>
                  <a:pt x="56" y="163"/>
                  <a:pt x="56" y="163"/>
                </a:cubicBezTo>
                <a:cubicBezTo>
                  <a:pt x="34" y="202"/>
                  <a:pt x="34" y="202"/>
                  <a:pt x="34" y="202"/>
                </a:cubicBezTo>
                <a:cubicBezTo>
                  <a:pt x="79" y="245"/>
                  <a:pt x="79" y="245"/>
                  <a:pt x="79" y="245"/>
                </a:cubicBezTo>
                <a:cubicBezTo>
                  <a:pt x="74" y="258"/>
                  <a:pt x="70" y="272"/>
                  <a:pt x="66" y="285"/>
                </a:cubicBezTo>
                <a:cubicBezTo>
                  <a:pt x="5" y="294"/>
                  <a:pt x="5" y="294"/>
                  <a:pt x="5" y="294"/>
                </a:cubicBezTo>
                <a:cubicBezTo>
                  <a:pt x="0" y="339"/>
                  <a:pt x="0" y="339"/>
                  <a:pt x="0" y="339"/>
                </a:cubicBezTo>
                <a:cubicBezTo>
                  <a:pt x="58" y="362"/>
                  <a:pt x="58" y="362"/>
                  <a:pt x="58" y="362"/>
                </a:cubicBezTo>
                <a:cubicBezTo>
                  <a:pt x="58" y="374"/>
                  <a:pt x="59" y="387"/>
                  <a:pt x="61" y="400"/>
                </a:cubicBezTo>
                <a:cubicBezTo>
                  <a:pt x="6" y="431"/>
                  <a:pt x="6" y="431"/>
                  <a:pt x="6" y="431"/>
                </a:cubicBezTo>
                <a:cubicBezTo>
                  <a:pt x="18" y="475"/>
                  <a:pt x="18" y="475"/>
                  <a:pt x="18" y="475"/>
                </a:cubicBezTo>
                <a:cubicBezTo>
                  <a:pt x="82" y="474"/>
                  <a:pt x="82" y="474"/>
                  <a:pt x="82" y="474"/>
                </a:cubicBezTo>
                <a:cubicBezTo>
                  <a:pt x="87" y="487"/>
                  <a:pt x="94" y="499"/>
                  <a:pt x="101" y="511"/>
                </a:cubicBezTo>
                <a:cubicBezTo>
                  <a:pt x="64" y="561"/>
                  <a:pt x="64" y="561"/>
                  <a:pt x="64" y="561"/>
                </a:cubicBezTo>
                <a:cubicBezTo>
                  <a:pt x="92" y="596"/>
                  <a:pt x="92" y="596"/>
                  <a:pt x="92" y="596"/>
                </a:cubicBezTo>
                <a:cubicBezTo>
                  <a:pt x="149" y="571"/>
                  <a:pt x="149" y="571"/>
                  <a:pt x="149" y="571"/>
                </a:cubicBezTo>
                <a:cubicBezTo>
                  <a:pt x="158" y="580"/>
                  <a:pt x="168" y="588"/>
                  <a:pt x="178" y="595"/>
                </a:cubicBezTo>
                <a:cubicBezTo>
                  <a:pt x="162" y="656"/>
                  <a:pt x="162" y="656"/>
                  <a:pt x="162" y="656"/>
                </a:cubicBezTo>
                <a:cubicBezTo>
                  <a:pt x="202" y="678"/>
                  <a:pt x="202" y="678"/>
                  <a:pt x="202" y="678"/>
                </a:cubicBezTo>
                <a:cubicBezTo>
                  <a:pt x="245" y="633"/>
                  <a:pt x="245" y="633"/>
                  <a:pt x="245" y="633"/>
                </a:cubicBezTo>
                <a:cubicBezTo>
                  <a:pt x="258" y="638"/>
                  <a:pt x="271" y="642"/>
                  <a:pt x="285" y="646"/>
                </a:cubicBezTo>
                <a:cubicBezTo>
                  <a:pt x="294" y="708"/>
                  <a:pt x="294" y="708"/>
                  <a:pt x="294" y="708"/>
                </a:cubicBezTo>
                <a:cubicBezTo>
                  <a:pt x="339" y="713"/>
                  <a:pt x="339" y="713"/>
                  <a:pt x="339" y="713"/>
                </a:cubicBezTo>
                <a:cubicBezTo>
                  <a:pt x="361" y="654"/>
                  <a:pt x="361" y="654"/>
                  <a:pt x="361" y="654"/>
                </a:cubicBezTo>
                <a:cubicBezTo>
                  <a:pt x="374" y="654"/>
                  <a:pt x="387" y="653"/>
                  <a:pt x="399" y="651"/>
                </a:cubicBezTo>
                <a:cubicBezTo>
                  <a:pt x="431" y="706"/>
                  <a:pt x="431" y="706"/>
                  <a:pt x="431" y="706"/>
                </a:cubicBezTo>
                <a:cubicBezTo>
                  <a:pt x="475" y="693"/>
                  <a:pt x="475" y="693"/>
                  <a:pt x="475" y="693"/>
                </a:cubicBezTo>
                <a:cubicBezTo>
                  <a:pt x="473" y="630"/>
                  <a:pt x="473" y="630"/>
                  <a:pt x="473" y="630"/>
                </a:cubicBezTo>
                <a:cubicBezTo>
                  <a:pt x="486" y="625"/>
                  <a:pt x="499" y="618"/>
                  <a:pt x="510" y="611"/>
                </a:cubicBezTo>
                <a:cubicBezTo>
                  <a:pt x="560" y="649"/>
                  <a:pt x="560" y="649"/>
                  <a:pt x="560" y="649"/>
                </a:cubicBezTo>
                <a:cubicBezTo>
                  <a:pt x="596" y="620"/>
                  <a:pt x="596" y="620"/>
                  <a:pt x="596" y="620"/>
                </a:cubicBezTo>
                <a:cubicBezTo>
                  <a:pt x="570" y="563"/>
                  <a:pt x="570" y="563"/>
                  <a:pt x="570" y="563"/>
                </a:cubicBezTo>
                <a:cubicBezTo>
                  <a:pt x="579" y="554"/>
                  <a:pt x="587" y="544"/>
                  <a:pt x="595" y="534"/>
                </a:cubicBezTo>
                <a:cubicBezTo>
                  <a:pt x="655" y="550"/>
                  <a:pt x="655" y="550"/>
                  <a:pt x="655" y="550"/>
                </a:cubicBezTo>
                <a:cubicBezTo>
                  <a:pt x="678" y="510"/>
                  <a:pt x="678" y="510"/>
                  <a:pt x="678" y="510"/>
                </a:cubicBezTo>
                <a:cubicBezTo>
                  <a:pt x="633" y="467"/>
                  <a:pt x="633" y="467"/>
                  <a:pt x="633" y="467"/>
                </a:cubicBezTo>
                <a:cubicBezTo>
                  <a:pt x="638" y="454"/>
                  <a:pt x="642" y="441"/>
                  <a:pt x="645" y="427"/>
                </a:cubicBezTo>
                <a:lnTo>
                  <a:pt x="707" y="418"/>
                </a:lnTo>
                <a:close/>
                <a:moveTo>
                  <a:pt x="294" y="136"/>
                </a:moveTo>
                <a:cubicBezTo>
                  <a:pt x="415" y="101"/>
                  <a:pt x="542" y="172"/>
                  <a:pt x="577" y="294"/>
                </a:cubicBezTo>
                <a:cubicBezTo>
                  <a:pt x="611" y="416"/>
                  <a:pt x="540" y="543"/>
                  <a:pt x="418" y="577"/>
                </a:cubicBezTo>
                <a:cubicBezTo>
                  <a:pt x="296" y="611"/>
                  <a:pt x="170" y="540"/>
                  <a:pt x="135" y="419"/>
                </a:cubicBezTo>
                <a:cubicBezTo>
                  <a:pt x="101" y="297"/>
                  <a:pt x="172" y="170"/>
                  <a:pt x="294" y="136"/>
                </a:cubicBezTo>
                <a:close/>
              </a:path>
            </a:pathLst>
          </a:custGeom>
          <a:solidFill>
            <a:schemeClr val="bg2"/>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23" name="Rectangle 22"/>
          <p:cNvSpPr/>
          <p:nvPr/>
        </p:nvSpPr>
        <p:spPr>
          <a:xfrm>
            <a:off x="4069344" y="8071000"/>
            <a:ext cx="4220541" cy="2251097"/>
          </a:xfrm>
          <a:prstGeom prst="rect">
            <a:avLst/>
          </a:prstGeom>
        </p:spPr>
        <p:txBody>
          <a:bodyPr wrap="square" lIns="487673" rIns="487673" bIns="121918">
            <a:spAutoFit/>
          </a:bodyPr>
          <a:lstStyle/>
          <a:p>
            <a:pPr algn="ctr" defTabSz="457200">
              <a:lnSpc>
                <a:spcPct val="89000"/>
              </a:lnSpc>
            </a:pPr>
            <a:r>
              <a:rPr lang="en-US" sz="4000">
                <a:solidFill>
                  <a:srgbClr val="272E3A"/>
                </a:solidFill>
                <a:latin typeface="Open Sans Light"/>
              </a:rPr>
              <a:t>Step 01</a:t>
            </a:r>
            <a:r>
              <a:rPr lang="en-US" sz="2800">
                <a:solidFill>
                  <a:srgbClr val="272E3A"/>
                </a:solidFill>
                <a:latin typeface="Open Sans Light"/>
              </a:rPr>
              <a:t> </a:t>
            </a:r>
          </a:p>
          <a:p>
            <a:pPr algn="ctr" defTabSz="457200">
              <a:lnSpc>
                <a:spcPct val="89000"/>
              </a:lnSpc>
            </a:pPr>
            <a:r>
              <a:rPr lang="en-US" sz="2800">
                <a:solidFill>
                  <a:srgbClr val="272E3A"/>
                </a:solidFill>
                <a:latin typeface="Open Sans Light"/>
              </a:rPr>
              <a:t>Lorem ipsum dolor sit amet, consectetur </a:t>
            </a:r>
            <a:r>
              <a:rPr lang="en-US" sz="2800" err="1">
                <a:solidFill>
                  <a:srgbClr val="272E3A"/>
                </a:solidFill>
                <a:latin typeface="Open Sans Light"/>
              </a:rPr>
              <a:t>adipiscing</a:t>
            </a:r>
            <a:r>
              <a:rPr lang="en-US" sz="2800">
                <a:solidFill>
                  <a:srgbClr val="272E3A"/>
                </a:solidFill>
                <a:latin typeface="Open Sans Light"/>
              </a:rPr>
              <a:t> </a:t>
            </a:r>
            <a:r>
              <a:rPr lang="en-US" sz="2800" err="1">
                <a:solidFill>
                  <a:srgbClr val="272E3A"/>
                </a:solidFill>
                <a:latin typeface="Open Sans Light"/>
              </a:rPr>
              <a:t>elit</a:t>
            </a:r>
            <a:endParaRPr lang="en-US" sz="2800">
              <a:solidFill>
                <a:srgbClr val="272E3A"/>
              </a:solidFill>
              <a:latin typeface="Open Sans Light"/>
            </a:endParaRPr>
          </a:p>
        </p:txBody>
      </p:sp>
      <p:sp>
        <p:nvSpPr>
          <p:cNvPr id="24" name="Rectangle 23"/>
          <p:cNvSpPr/>
          <p:nvPr/>
        </p:nvSpPr>
        <p:spPr>
          <a:xfrm>
            <a:off x="7920465" y="6206573"/>
            <a:ext cx="4642595" cy="1867600"/>
          </a:xfrm>
          <a:prstGeom prst="rect">
            <a:avLst/>
          </a:prstGeom>
        </p:spPr>
        <p:txBody>
          <a:bodyPr wrap="square" lIns="487673" rIns="487673" bIns="121918">
            <a:spAutoFit/>
          </a:bodyPr>
          <a:lstStyle/>
          <a:p>
            <a:pPr algn="ctr" defTabSz="457200">
              <a:lnSpc>
                <a:spcPct val="89000"/>
              </a:lnSpc>
            </a:pPr>
            <a:r>
              <a:rPr lang="en-US" sz="4000">
                <a:solidFill>
                  <a:srgbClr val="FBFBFB"/>
                </a:solidFill>
                <a:latin typeface="Open Sans Light"/>
              </a:rPr>
              <a:t>Step 02</a:t>
            </a:r>
            <a:r>
              <a:rPr lang="en-US" sz="2800">
                <a:solidFill>
                  <a:srgbClr val="FBFBFB"/>
                </a:solidFill>
                <a:latin typeface="Open Sans Light"/>
              </a:rPr>
              <a:t> </a:t>
            </a:r>
          </a:p>
          <a:p>
            <a:pPr algn="ctr" defTabSz="457200">
              <a:lnSpc>
                <a:spcPct val="89000"/>
              </a:lnSpc>
            </a:pPr>
            <a:r>
              <a:rPr lang="en-US" sz="2800">
                <a:solidFill>
                  <a:srgbClr val="FBFBFB"/>
                </a:solidFill>
                <a:latin typeface="Open Sans Light"/>
              </a:rPr>
              <a:t>Lorem ipsum dolor sit amet, consectetur </a:t>
            </a:r>
            <a:r>
              <a:rPr lang="en-US" sz="2800" err="1">
                <a:solidFill>
                  <a:srgbClr val="FBFBFB"/>
                </a:solidFill>
                <a:latin typeface="Open Sans Light"/>
              </a:rPr>
              <a:t>adipiscing</a:t>
            </a:r>
            <a:r>
              <a:rPr lang="en-US" sz="2800">
                <a:solidFill>
                  <a:srgbClr val="FBFBFB"/>
                </a:solidFill>
                <a:latin typeface="Open Sans Light"/>
              </a:rPr>
              <a:t> </a:t>
            </a:r>
            <a:r>
              <a:rPr lang="en-US" sz="2800" err="1">
                <a:solidFill>
                  <a:srgbClr val="FBFBFB"/>
                </a:solidFill>
                <a:latin typeface="Open Sans Light"/>
              </a:rPr>
              <a:t>elit</a:t>
            </a:r>
            <a:endParaRPr lang="en-US" sz="2800">
              <a:solidFill>
                <a:srgbClr val="FBFBFB"/>
              </a:solidFill>
              <a:latin typeface="Open Sans Light"/>
            </a:endParaRPr>
          </a:p>
        </p:txBody>
      </p:sp>
      <p:sp>
        <p:nvSpPr>
          <p:cNvPr id="25" name="Rectangle 24"/>
          <p:cNvSpPr/>
          <p:nvPr/>
        </p:nvSpPr>
        <p:spPr>
          <a:xfrm>
            <a:off x="12517399" y="7905608"/>
            <a:ext cx="4642595" cy="3346765"/>
          </a:xfrm>
          <a:prstGeom prst="rect">
            <a:avLst/>
          </a:prstGeom>
        </p:spPr>
        <p:txBody>
          <a:bodyPr wrap="square" lIns="487673" rIns="487673" bIns="121918">
            <a:spAutoFit/>
          </a:bodyPr>
          <a:lstStyle/>
          <a:p>
            <a:pPr algn="ctr" defTabSz="457200">
              <a:lnSpc>
                <a:spcPct val="89000"/>
              </a:lnSpc>
            </a:pPr>
            <a:r>
              <a:rPr lang="en-US" sz="10800">
                <a:solidFill>
                  <a:srgbClr val="272E3A"/>
                </a:solidFill>
                <a:latin typeface="dt-line-business-01" panose="02000509000000000000" pitchFamily="49" charset="0"/>
                <a:cs typeface="Arial" panose="020B0604020202020204" pitchFamily="34" charset="0"/>
              </a:rPr>
              <a:t>I</a:t>
            </a:r>
          </a:p>
          <a:p>
            <a:pPr algn="ctr" defTabSz="457200">
              <a:lnSpc>
                <a:spcPct val="89000"/>
              </a:lnSpc>
            </a:pPr>
            <a:r>
              <a:rPr lang="en-US" sz="4000">
                <a:solidFill>
                  <a:srgbClr val="272E3A"/>
                </a:solidFill>
                <a:latin typeface="Open Sans Light"/>
              </a:rPr>
              <a:t>Step 03</a:t>
            </a:r>
            <a:r>
              <a:rPr lang="en-US" sz="2800">
                <a:solidFill>
                  <a:srgbClr val="272E3A"/>
                </a:solidFill>
                <a:latin typeface="Open Sans Light"/>
              </a:rPr>
              <a:t> </a:t>
            </a:r>
          </a:p>
          <a:p>
            <a:pPr algn="ctr" defTabSz="457200">
              <a:lnSpc>
                <a:spcPct val="89000"/>
              </a:lnSpc>
            </a:pPr>
            <a:r>
              <a:rPr lang="en-US" sz="2800">
                <a:solidFill>
                  <a:srgbClr val="272E3A"/>
                </a:solidFill>
                <a:latin typeface="Open Sans Light"/>
              </a:rPr>
              <a:t>Lorem ipsum dolor sit amet, consectetur </a:t>
            </a:r>
            <a:r>
              <a:rPr lang="en-US" sz="2800" err="1">
                <a:solidFill>
                  <a:srgbClr val="272E3A"/>
                </a:solidFill>
                <a:latin typeface="Open Sans Light"/>
              </a:rPr>
              <a:t>adipiscing</a:t>
            </a:r>
            <a:r>
              <a:rPr lang="en-US" sz="2800">
                <a:solidFill>
                  <a:srgbClr val="272E3A"/>
                </a:solidFill>
                <a:latin typeface="Open Sans Light"/>
              </a:rPr>
              <a:t> </a:t>
            </a:r>
            <a:r>
              <a:rPr lang="en-US" sz="2800" err="1">
                <a:solidFill>
                  <a:srgbClr val="272E3A"/>
                </a:solidFill>
                <a:latin typeface="Open Sans Light"/>
              </a:rPr>
              <a:t>elit</a:t>
            </a:r>
            <a:endParaRPr lang="en-US" sz="2800">
              <a:solidFill>
                <a:srgbClr val="272E3A"/>
              </a:solidFill>
              <a:latin typeface="Open Sans Light"/>
            </a:endParaRPr>
          </a:p>
        </p:txBody>
      </p:sp>
      <p:sp>
        <p:nvSpPr>
          <p:cNvPr id="28" name="Rectangle 27"/>
          <p:cNvSpPr/>
          <p:nvPr/>
        </p:nvSpPr>
        <p:spPr>
          <a:xfrm>
            <a:off x="17225124" y="4389869"/>
            <a:ext cx="3836854" cy="2196275"/>
          </a:xfrm>
          <a:prstGeom prst="rect">
            <a:avLst/>
          </a:prstGeom>
        </p:spPr>
        <p:txBody>
          <a:bodyPr wrap="square" lIns="487673" rIns="487673" bIns="121918">
            <a:spAutoFit/>
          </a:bodyPr>
          <a:lstStyle/>
          <a:p>
            <a:pPr algn="ctr" defTabSz="457200">
              <a:lnSpc>
                <a:spcPct val="89000"/>
              </a:lnSpc>
            </a:pPr>
            <a:r>
              <a:rPr lang="en-US" sz="10800">
                <a:solidFill>
                  <a:srgbClr val="272E3A"/>
                </a:solidFill>
                <a:latin typeface="dt-line-technology-01" panose="02000509000000000000" pitchFamily="49" charset="0"/>
                <a:cs typeface="Arial" panose="020B0604020202020204" pitchFamily="34" charset="0"/>
              </a:rPr>
              <a:t>&amp;</a:t>
            </a:r>
          </a:p>
          <a:p>
            <a:pPr algn="ctr" defTabSz="457200">
              <a:lnSpc>
                <a:spcPct val="89000"/>
              </a:lnSpc>
            </a:pPr>
            <a:r>
              <a:rPr lang="en-US" sz="4000">
                <a:solidFill>
                  <a:srgbClr val="272E3A"/>
                </a:solidFill>
                <a:latin typeface="Open Sans Light"/>
              </a:rPr>
              <a:t>Step 04</a:t>
            </a:r>
            <a:endParaRPr lang="en-US" sz="2800">
              <a:solidFill>
                <a:srgbClr val="272E3A"/>
              </a:solidFill>
              <a:latin typeface="Open Sans Light"/>
            </a:endParaRPr>
          </a:p>
        </p:txBody>
      </p:sp>
      <p:sp>
        <p:nvSpPr>
          <p:cNvPr id="2" name="Title 1">
            <a:extLst>
              <a:ext uri="{FF2B5EF4-FFF2-40B4-BE49-F238E27FC236}">
                <a16:creationId xmlns:a16="http://schemas.microsoft.com/office/drawing/2014/main" id="{75119CF5-FDE9-49CA-A031-E94379115D33}"/>
              </a:ext>
            </a:extLst>
          </p:cNvPr>
          <p:cNvSpPr>
            <a:spLocks noGrp="1"/>
          </p:cNvSpPr>
          <p:nvPr>
            <p:ph type="title"/>
          </p:nvPr>
        </p:nvSpPr>
        <p:spPr/>
        <p:txBody>
          <a:bodyPr/>
          <a:lstStyle/>
          <a:p>
            <a:r>
              <a:rPr lang="en-US" dirty="0">
                <a:solidFill>
                  <a:srgbClr val="272E3A">
                    <a:lumMod val="90000"/>
                    <a:lumOff val="10000"/>
                  </a:srgbClr>
                </a:solidFill>
                <a:latin typeface="Open Sans Light"/>
              </a:rPr>
              <a:t>Four step gears process</a:t>
            </a:r>
            <a:endParaRPr lang="en-US" dirty="0"/>
          </a:p>
        </p:txBody>
      </p:sp>
    </p:spTree>
    <p:extLst>
      <p:ext uri="{BB962C8B-B14F-4D97-AF65-F5344CB8AC3E}">
        <p14:creationId xmlns:p14="http://schemas.microsoft.com/office/powerpoint/2010/main" val="1172006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ccel="52000" decel="48000" fill="hold" nodeType="withEffect">
                                  <p:stCondLst>
                                    <p:cond delay="0"/>
                                  </p:stCondLst>
                                  <p:childTnLst>
                                    <p:animRot by="86400000">
                                      <p:cBhvr>
                                        <p:cTn id="6" dur="5000" fill="hold"/>
                                        <p:tgtEl>
                                          <p:spTgt spid="6"/>
                                        </p:tgtEl>
                                        <p:attrNameLst>
                                          <p:attrName>r</p:attrName>
                                        </p:attrNameLst>
                                      </p:cBhvr>
                                    </p:animRot>
                                  </p:childTnLst>
                                </p:cTn>
                              </p:par>
                              <p:par>
                                <p:cTn id="7" presetID="8" presetClass="emph" presetSubtype="0" accel="52000" decel="48000" fill="hold" grpId="0" nodeType="withEffect">
                                  <p:stCondLst>
                                    <p:cond delay="0"/>
                                  </p:stCondLst>
                                  <p:childTnLst>
                                    <p:animRot by="86400000">
                                      <p:cBhvr>
                                        <p:cTn id="8" dur="5000" fill="hold"/>
                                        <p:tgtEl>
                                          <p:spTgt spid="14"/>
                                        </p:tgtEl>
                                        <p:attrNameLst>
                                          <p:attrName>r</p:attrName>
                                        </p:attrNameLst>
                                      </p:cBhvr>
                                    </p:animRot>
                                  </p:childTnLst>
                                </p:cTn>
                              </p:par>
                              <p:par>
                                <p:cTn id="9" presetID="8" presetClass="emph" presetSubtype="0" accel="52000" decel="48000" fill="hold" grpId="0" nodeType="withEffect">
                                  <p:stCondLst>
                                    <p:cond delay="0"/>
                                  </p:stCondLst>
                                  <p:childTnLst>
                                    <p:animRot by="-86400000">
                                      <p:cBhvr>
                                        <p:cTn id="10" dur="5000" fill="hold"/>
                                        <p:tgtEl>
                                          <p:spTgt spid="9"/>
                                        </p:tgtEl>
                                        <p:attrNameLst>
                                          <p:attrName>r</p:attrName>
                                        </p:attrNameLst>
                                      </p:cBhvr>
                                    </p:animRot>
                                  </p:childTnLst>
                                </p:cTn>
                              </p:par>
                              <p:par>
                                <p:cTn id="11" presetID="8" presetClass="emph" presetSubtype="0" accel="52000" decel="48000" fill="hold" grpId="0" nodeType="withEffect">
                                  <p:stCondLst>
                                    <p:cond delay="0"/>
                                  </p:stCondLst>
                                  <p:childTnLst>
                                    <p:animRot by="-86400000">
                                      <p:cBhvr>
                                        <p:cTn id="12" dur="5000" fill="hold"/>
                                        <p:tgtEl>
                                          <p:spTgt spid="10"/>
                                        </p:tgtEl>
                                        <p:attrNameLst>
                                          <p:attrName>r</p:attrName>
                                        </p:attrNameLst>
                                      </p:cBhvr>
                                    </p:animRot>
                                  </p:childTnLst>
                                </p:cTn>
                              </p:par>
                              <p:par>
                                <p:cTn id="13" presetID="8" presetClass="emph" presetSubtype="0" accel="52000" decel="48000" fill="hold" nodeType="withEffect">
                                  <p:stCondLst>
                                    <p:cond delay="0"/>
                                  </p:stCondLst>
                                  <p:childTnLst>
                                    <p:animRot by="-86400000">
                                      <p:cBhvr>
                                        <p:cTn id="14" dur="5000" fill="hold"/>
                                        <p:tgtEl>
                                          <p:spTgt spid="11"/>
                                        </p:tgtEl>
                                        <p:attrNameLst>
                                          <p:attrName>r</p:attrName>
                                        </p:attrNameLst>
                                      </p:cBhvr>
                                    </p:animRot>
                                  </p:childTnLst>
                                </p:cTn>
                              </p:par>
                              <p:par>
                                <p:cTn id="15" presetID="8" presetClass="emph" presetSubtype="0" accel="52000" decel="48000" fill="hold" grpId="0" nodeType="withEffect">
                                  <p:stCondLst>
                                    <p:cond delay="0"/>
                                  </p:stCondLst>
                                  <p:childTnLst>
                                    <p:animRot by="86400000">
                                      <p:cBhvr>
                                        <p:cTn id="16" dur="5000" fill="hold"/>
                                        <p:tgtEl>
                                          <p:spTgt spid="21"/>
                                        </p:tgtEl>
                                        <p:attrNameLst>
                                          <p:attrName>r</p:attrName>
                                        </p:attrNameLst>
                                      </p:cBhvr>
                                    </p:animRot>
                                  </p:childTnLst>
                                </p:cTn>
                              </p:par>
                              <p:par>
                                <p:cTn id="17" presetID="10" presetClass="entr" presetSubtype="0" fill="hold" grpId="0" nodeType="withEffect">
                                  <p:stCondLst>
                                    <p:cond delay="100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par>
                                <p:cTn id="23" presetID="10" presetClass="entr" presetSubtype="0" fill="hold" grpId="0" nodeType="withEffect">
                                  <p:stCondLst>
                                    <p:cond delay="160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par>
                                <p:cTn id="26" presetID="10" presetClass="entr" presetSubtype="0" fill="hold" grpId="0" nodeType="withEffect">
                                  <p:stCondLst>
                                    <p:cond delay="190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4" grpId="0" animBg="1"/>
      <p:bldP spid="21" grpId="0" animBg="1"/>
      <p:bldP spid="23" grpId="0"/>
      <p:bldP spid="24" grpId="0"/>
      <p:bldP spid="25" grpId="0"/>
      <p:bldP spid="28" grpId="0"/>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5B160A7C-45D2-41B5-8141-E856A92EF376}"/>
              </a:ext>
            </a:extLst>
          </p:cNvPr>
          <p:cNvSpPr/>
          <p:nvPr/>
        </p:nvSpPr>
        <p:spPr>
          <a:xfrm>
            <a:off x="178" y="894"/>
            <a:ext cx="9896974" cy="13715801"/>
          </a:xfrm>
          <a:prstGeom prst="rect">
            <a:avLst/>
          </a:prstGeom>
          <a:solidFill>
            <a:schemeClr val="tx1">
              <a:lumMod val="10000"/>
              <a:lumOff val="90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grpSp>
        <p:nvGrpSpPr>
          <p:cNvPr id="27" name="Group 26">
            <a:extLst>
              <a:ext uri="{FF2B5EF4-FFF2-40B4-BE49-F238E27FC236}">
                <a16:creationId xmlns:a16="http://schemas.microsoft.com/office/drawing/2014/main" id="{6DEF93C7-BF55-46D3-B38B-817DA8EAC007}"/>
              </a:ext>
            </a:extLst>
          </p:cNvPr>
          <p:cNvGrpSpPr/>
          <p:nvPr/>
        </p:nvGrpSpPr>
        <p:grpSpPr>
          <a:xfrm>
            <a:off x="13625493" y="460414"/>
            <a:ext cx="3698399" cy="6088880"/>
            <a:chOff x="13625513" y="459527"/>
            <a:chExt cx="3698453" cy="6088968"/>
          </a:xfrm>
        </p:grpSpPr>
        <p:sp>
          <p:nvSpPr>
            <p:cNvPr id="47" name="Freeform 5">
              <a:extLst>
                <a:ext uri="{FF2B5EF4-FFF2-40B4-BE49-F238E27FC236}">
                  <a16:creationId xmlns:a16="http://schemas.microsoft.com/office/drawing/2014/main" id="{DD226410-2886-4465-907B-2400F502CAFE}"/>
                </a:ext>
              </a:extLst>
            </p:cNvPr>
            <p:cNvSpPr>
              <a:spLocks/>
            </p:cNvSpPr>
            <p:nvPr/>
          </p:nvSpPr>
          <p:spPr bwMode="auto">
            <a:xfrm flipV="1">
              <a:off x="14284381" y="3668501"/>
              <a:ext cx="2405609" cy="2879994"/>
            </a:xfrm>
            <a:custGeom>
              <a:avLst/>
              <a:gdLst>
                <a:gd name="T0" fmla="*/ 20 w 25"/>
                <a:gd name="T1" fmla="*/ 0 h 23"/>
                <a:gd name="T2" fmla="*/ 25 w 25"/>
                <a:gd name="T3" fmla="*/ 23 h 23"/>
                <a:gd name="T4" fmla="*/ 0 w 25"/>
                <a:gd name="T5" fmla="*/ 23 h 23"/>
                <a:gd name="T6" fmla="*/ 4 w 25"/>
                <a:gd name="T7" fmla="*/ 0 h 23"/>
                <a:gd name="T8" fmla="*/ 20 w 25"/>
                <a:gd name="T9" fmla="*/ 0 h 23"/>
              </a:gdLst>
              <a:ahLst/>
              <a:cxnLst>
                <a:cxn ang="0">
                  <a:pos x="T0" y="T1"/>
                </a:cxn>
                <a:cxn ang="0">
                  <a:pos x="T2" y="T3"/>
                </a:cxn>
                <a:cxn ang="0">
                  <a:pos x="T4" y="T5"/>
                </a:cxn>
                <a:cxn ang="0">
                  <a:pos x="T6" y="T7"/>
                </a:cxn>
                <a:cxn ang="0">
                  <a:pos x="T8" y="T9"/>
                </a:cxn>
              </a:cxnLst>
              <a:rect l="0" t="0" r="r" b="b"/>
              <a:pathLst>
                <a:path w="25" h="23">
                  <a:moveTo>
                    <a:pt x="20" y="0"/>
                  </a:moveTo>
                  <a:cubicBezTo>
                    <a:pt x="15" y="6"/>
                    <a:pt x="13" y="14"/>
                    <a:pt x="25" y="23"/>
                  </a:cubicBezTo>
                  <a:cubicBezTo>
                    <a:pt x="0" y="23"/>
                    <a:pt x="0" y="23"/>
                    <a:pt x="0" y="23"/>
                  </a:cubicBezTo>
                  <a:cubicBezTo>
                    <a:pt x="12" y="14"/>
                    <a:pt x="9" y="6"/>
                    <a:pt x="4" y="0"/>
                  </a:cubicBezTo>
                  <a:lnTo>
                    <a:pt x="20" y="0"/>
                  </a:lnTo>
                  <a:close/>
                </a:path>
              </a:pathLst>
            </a:custGeom>
            <a:solidFill>
              <a:schemeClr val="tx1"/>
            </a:solidFill>
            <a:ln>
              <a:noFill/>
            </a:ln>
          </p:spPr>
          <p:txBody>
            <a:bodyPr vert="horz" wrap="square" lIns="91439" tIns="45719" rIns="91439" bIns="45719" numCol="1" anchor="t" anchorCtr="0" compatLnSpc="1">
              <a:prstTxWarp prst="textNoShape">
                <a:avLst/>
              </a:prstTxWarp>
            </a:bodyPr>
            <a:lstStyle/>
            <a:p>
              <a:pPr defTabSz="457200"/>
              <a:endParaRPr lang="en-US" sz="1600">
                <a:solidFill>
                  <a:srgbClr val="272E3A"/>
                </a:solidFill>
                <a:latin typeface="Open Sans Light"/>
              </a:endParaRPr>
            </a:p>
          </p:txBody>
        </p:sp>
        <p:grpSp>
          <p:nvGrpSpPr>
            <p:cNvPr id="18" name="Group 17">
              <a:extLst>
                <a:ext uri="{FF2B5EF4-FFF2-40B4-BE49-F238E27FC236}">
                  <a16:creationId xmlns:a16="http://schemas.microsoft.com/office/drawing/2014/main" id="{47B9CD79-71E8-4B68-AA66-2BDE85D75778}"/>
                </a:ext>
              </a:extLst>
            </p:cNvPr>
            <p:cNvGrpSpPr/>
            <p:nvPr/>
          </p:nvGrpSpPr>
          <p:grpSpPr>
            <a:xfrm>
              <a:off x="13625513" y="459527"/>
              <a:ext cx="3698453" cy="3698453"/>
              <a:chOff x="10085230" y="459527"/>
              <a:chExt cx="3698453" cy="3698453"/>
            </a:xfrm>
          </p:grpSpPr>
          <p:sp>
            <p:nvSpPr>
              <p:cNvPr id="50" name="Oval 49">
                <a:extLst>
                  <a:ext uri="{FF2B5EF4-FFF2-40B4-BE49-F238E27FC236}">
                    <a16:creationId xmlns:a16="http://schemas.microsoft.com/office/drawing/2014/main" id="{AA1C215E-8FA4-4FCC-A146-5030C35B5893}"/>
                  </a:ext>
                </a:extLst>
              </p:cNvPr>
              <p:cNvSpPr/>
              <p:nvPr/>
            </p:nvSpPr>
            <p:spPr>
              <a:xfrm flipV="1">
                <a:off x="10085230" y="459527"/>
                <a:ext cx="3698453" cy="3698453"/>
              </a:xfrm>
              <a:prstGeom prst="ellipse">
                <a:avLst/>
              </a:prstGeom>
              <a:solidFill>
                <a:schemeClr val="accent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54" name="TextBox 53">
                <a:extLst>
                  <a:ext uri="{FF2B5EF4-FFF2-40B4-BE49-F238E27FC236}">
                    <a16:creationId xmlns:a16="http://schemas.microsoft.com/office/drawing/2014/main" id="{38DCD084-1E7A-4495-A882-67D25F2763E8}"/>
                  </a:ext>
                </a:extLst>
              </p:cNvPr>
              <p:cNvSpPr txBox="1"/>
              <p:nvPr/>
            </p:nvSpPr>
            <p:spPr>
              <a:xfrm>
                <a:off x="10582169" y="1246925"/>
                <a:ext cx="2704574" cy="2123658"/>
              </a:xfrm>
              <a:prstGeom prst="rect">
                <a:avLst/>
              </a:prstGeom>
              <a:noFill/>
            </p:spPr>
            <p:txBody>
              <a:bodyPr wrap="square" rtlCol="0">
                <a:spAutoFit/>
              </a:bodyPr>
              <a:lstStyle/>
              <a:p>
                <a:pPr algn="ctr" defTabSz="457200"/>
                <a:r>
                  <a:rPr lang="en-US" sz="3600">
                    <a:solidFill>
                      <a:srgbClr val="FFFFFF"/>
                    </a:solidFill>
                    <a:latin typeface="Open Sans Light"/>
                  </a:rPr>
                  <a:t>Planing</a:t>
                </a:r>
              </a:p>
              <a:p>
                <a:pPr algn="ctr" defTabSz="457200"/>
                <a:r>
                  <a:rPr lang="en-US" sz="2400">
                    <a:solidFill>
                      <a:srgbClr val="FFFFFF"/>
                    </a:solidFill>
                    <a:latin typeface="Open Sans Light"/>
                  </a:rPr>
                  <a:t>Aenean ac viverra neque. Maecenas ullamcorper turpis sed</a:t>
                </a:r>
              </a:p>
            </p:txBody>
          </p:sp>
        </p:grpSp>
      </p:grpSp>
      <p:grpSp>
        <p:nvGrpSpPr>
          <p:cNvPr id="33" name="Group 32">
            <a:extLst>
              <a:ext uri="{FF2B5EF4-FFF2-40B4-BE49-F238E27FC236}">
                <a16:creationId xmlns:a16="http://schemas.microsoft.com/office/drawing/2014/main" id="{B22F6004-9962-404B-8829-709E40EA2FF7}"/>
              </a:ext>
            </a:extLst>
          </p:cNvPr>
          <p:cNvGrpSpPr/>
          <p:nvPr/>
        </p:nvGrpSpPr>
        <p:grpSpPr>
          <a:xfrm>
            <a:off x="8254161" y="6982497"/>
            <a:ext cx="5277667" cy="5022877"/>
            <a:chOff x="8254104" y="6981705"/>
            <a:chExt cx="5277743" cy="5022950"/>
          </a:xfrm>
        </p:grpSpPr>
        <p:sp>
          <p:nvSpPr>
            <p:cNvPr id="56" name="Freeform 5">
              <a:extLst>
                <a:ext uri="{FF2B5EF4-FFF2-40B4-BE49-F238E27FC236}">
                  <a16:creationId xmlns:a16="http://schemas.microsoft.com/office/drawing/2014/main" id="{B3B0939F-3F90-425D-9D39-423185D28157}"/>
                </a:ext>
              </a:extLst>
            </p:cNvPr>
            <p:cNvSpPr>
              <a:spLocks/>
            </p:cNvSpPr>
            <p:nvPr/>
          </p:nvSpPr>
          <p:spPr bwMode="auto">
            <a:xfrm rot="2700000">
              <a:off x="10889045" y="6744513"/>
              <a:ext cx="2405609" cy="2879994"/>
            </a:xfrm>
            <a:custGeom>
              <a:avLst/>
              <a:gdLst>
                <a:gd name="T0" fmla="*/ 20 w 25"/>
                <a:gd name="T1" fmla="*/ 0 h 23"/>
                <a:gd name="T2" fmla="*/ 25 w 25"/>
                <a:gd name="T3" fmla="*/ 23 h 23"/>
                <a:gd name="T4" fmla="*/ 0 w 25"/>
                <a:gd name="T5" fmla="*/ 23 h 23"/>
                <a:gd name="T6" fmla="*/ 4 w 25"/>
                <a:gd name="T7" fmla="*/ 0 h 23"/>
                <a:gd name="T8" fmla="*/ 20 w 25"/>
                <a:gd name="T9" fmla="*/ 0 h 23"/>
              </a:gdLst>
              <a:ahLst/>
              <a:cxnLst>
                <a:cxn ang="0">
                  <a:pos x="T0" y="T1"/>
                </a:cxn>
                <a:cxn ang="0">
                  <a:pos x="T2" y="T3"/>
                </a:cxn>
                <a:cxn ang="0">
                  <a:pos x="T4" y="T5"/>
                </a:cxn>
                <a:cxn ang="0">
                  <a:pos x="T6" y="T7"/>
                </a:cxn>
                <a:cxn ang="0">
                  <a:pos x="T8" y="T9"/>
                </a:cxn>
              </a:cxnLst>
              <a:rect l="0" t="0" r="r" b="b"/>
              <a:pathLst>
                <a:path w="25" h="23">
                  <a:moveTo>
                    <a:pt x="20" y="0"/>
                  </a:moveTo>
                  <a:cubicBezTo>
                    <a:pt x="15" y="6"/>
                    <a:pt x="13" y="14"/>
                    <a:pt x="25" y="23"/>
                  </a:cubicBezTo>
                  <a:cubicBezTo>
                    <a:pt x="0" y="23"/>
                    <a:pt x="0" y="23"/>
                    <a:pt x="0" y="23"/>
                  </a:cubicBezTo>
                  <a:cubicBezTo>
                    <a:pt x="12" y="14"/>
                    <a:pt x="9" y="6"/>
                    <a:pt x="4" y="0"/>
                  </a:cubicBezTo>
                  <a:lnTo>
                    <a:pt x="20" y="0"/>
                  </a:lnTo>
                  <a:close/>
                </a:path>
              </a:pathLst>
            </a:custGeom>
            <a:solidFill>
              <a:schemeClr val="tx1"/>
            </a:solidFill>
            <a:ln>
              <a:noFill/>
            </a:ln>
          </p:spPr>
          <p:txBody>
            <a:bodyPr vert="horz" wrap="square" lIns="91439" tIns="45719" rIns="91439" bIns="45719" numCol="1" anchor="t" anchorCtr="0" compatLnSpc="1">
              <a:prstTxWarp prst="textNoShape">
                <a:avLst/>
              </a:prstTxWarp>
            </a:bodyPr>
            <a:lstStyle/>
            <a:p>
              <a:pPr defTabSz="457200"/>
              <a:endParaRPr lang="en-US" sz="1600">
                <a:solidFill>
                  <a:srgbClr val="272E3A"/>
                </a:solidFill>
                <a:latin typeface="Open Sans Light"/>
              </a:endParaRPr>
            </a:p>
          </p:txBody>
        </p:sp>
        <p:grpSp>
          <p:nvGrpSpPr>
            <p:cNvPr id="22" name="Group 21">
              <a:extLst>
                <a:ext uri="{FF2B5EF4-FFF2-40B4-BE49-F238E27FC236}">
                  <a16:creationId xmlns:a16="http://schemas.microsoft.com/office/drawing/2014/main" id="{7F2E64E4-9E53-4869-BD54-C19F2C80BBB1}"/>
                </a:ext>
              </a:extLst>
            </p:cNvPr>
            <p:cNvGrpSpPr/>
            <p:nvPr/>
          </p:nvGrpSpPr>
          <p:grpSpPr>
            <a:xfrm>
              <a:off x="8254104" y="8306202"/>
              <a:ext cx="3698453" cy="3698453"/>
              <a:chOff x="4713821" y="8306202"/>
              <a:chExt cx="3698453" cy="3698453"/>
            </a:xfrm>
          </p:grpSpPr>
          <p:sp>
            <p:nvSpPr>
              <p:cNvPr id="59" name="Oval 58">
                <a:extLst>
                  <a:ext uri="{FF2B5EF4-FFF2-40B4-BE49-F238E27FC236}">
                    <a16:creationId xmlns:a16="http://schemas.microsoft.com/office/drawing/2014/main" id="{E6BE550B-BBBB-4B5A-B5FE-FC6974551A79}"/>
                  </a:ext>
                </a:extLst>
              </p:cNvPr>
              <p:cNvSpPr/>
              <p:nvPr/>
            </p:nvSpPr>
            <p:spPr>
              <a:xfrm rot="2700000">
                <a:off x="4713821" y="8306202"/>
                <a:ext cx="3698453" cy="3698453"/>
              </a:xfrm>
              <a:prstGeom prst="ellipse">
                <a:avLst/>
              </a:prstGeom>
              <a:solidFill>
                <a:schemeClr val="accent6"/>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62" name="TextBox 61">
                <a:extLst>
                  <a:ext uri="{FF2B5EF4-FFF2-40B4-BE49-F238E27FC236}">
                    <a16:creationId xmlns:a16="http://schemas.microsoft.com/office/drawing/2014/main" id="{9305159C-3B30-494E-9E63-C29768C7D367}"/>
                  </a:ext>
                </a:extLst>
              </p:cNvPr>
              <p:cNvSpPr txBox="1"/>
              <p:nvPr/>
            </p:nvSpPr>
            <p:spPr>
              <a:xfrm>
                <a:off x="5210760" y="9093598"/>
                <a:ext cx="2704574" cy="2123658"/>
              </a:xfrm>
              <a:prstGeom prst="rect">
                <a:avLst/>
              </a:prstGeom>
              <a:noFill/>
            </p:spPr>
            <p:txBody>
              <a:bodyPr wrap="square" rtlCol="0">
                <a:spAutoFit/>
              </a:bodyPr>
              <a:lstStyle/>
              <a:p>
                <a:pPr algn="ctr" defTabSz="457200"/>
                <a:r>
                  <a:rPr lang="en-US" sz="3600">
                    <a:solidFill>
                      <a:srgbClr val="FFFFFF"/>
                    </a:solidFill>
                    <a:latin typeface="Open Sans Light"/>
                  </a:rPr>
                  <a:t>Planing</a:t>
                </a:r>
              </a:p>
              <a:p>
                <a:pPr algn="ctr" defTabSz="457200"/>
                <a:r>
                  <a:rPr lang="en-US" sz="2400">
                    <a:solidFill>
                      <a:srgbClr val="FFFFFF"/>
                    </a:solidFill>
                    <a:latin typeface="Open Sans Light"/>
                  </a:rPr>
                  <a:t>Aenean ac viverra neque. Maecenas ullamcorper turpis sed</a:t>
                </a:r>
              </a:p>
            </p:txBody>
          </p:sp>
        </p:grpSp>
      </p:grpSp>
      <p:grpSp>
        <p:nvGrpSpPr>
          <p:cNvPr id="26" name="Group 25">
            <a:extLst>
              <a:ext uri="{FF2B5EF4-FFF2-40B4-BE49-F238E27FC236}">
                <a16:creationId xmlns:a16="http://schemas.microsoft.com/office/drawing/2014/main" id="{AA64594C-356C-4ABC-B847-CE330883EBE9}"/>
              </a:ext>
            </a:extLst>
          </p:cNvPr>
          <p:cNvGrpSpPr/>
          <p:nvPr/>
        </p:nvGrpSpPr>
        <p:grpSpPr>
          <a:xfrm>
            <a:off x="8253061" y="1712214"/>
            <a:ext cx="5040477" cy="5260066"/>
            <a:chOff x="8253004" y="1711345"/>
            <a:chExt cx="5040550" cy="5260142"/>
          </a:xfrm>
        </p:grpSpPr>
        <p:sp>
          <p:nvSpPr>
            <p:cNvPr id="66" name="Freeform 5">
              <a:extLst>
                <a:ext uri="{FF2B5EF4-FFF2-40B4-BE49-F238E27FC236}">
                  <a16:creationId xmlns:a16="http://schemas.microsoft.com/office/drawing/2014/main" id="{A16521AA-B53E-4A39-B4C2-3189349C5271}"/>
                </a:ext>
              </a:extLst>
            </p:cNvPr>
            <p:cNvSpPr>
              <a:spLocks/>
            </p:cNvSpPr>
            <p:nvPr/>
          </p:nvSpPr>
          <p:spPr bwMode="auto">
            <a:xfrm rot="18900000" flipV="1">
              <a:off x="10887945" y="4091493"/>
              <a:ext cx="2405609" cy="2879994"/>
            </a:xfrm>
            <a:custGeom>
              <a:avLst/>
              <a:gdLst>
                <a:gd name="T0" fmla="*/ 20 w 25"/>
                <a:gd name="T1" fmla="*/ 0 h 23"/>
                <a:gd name="T2" fmla="*/ 25 w 25"/>
                <a:gd name="T3" fmla="*/ 23 h 23"/>
                <a:gd name="T4" fmla="*/ 0 w 25"/>
                <a:gd name="T5" fmla="*/ 23 h 23"/>
                <a:gd name="T6" fmla="*/ 4 w 25"/>
                <a:gd name="T7" fmla="*/ 0 h 23"/>
                <a:gd name="T8" fmla="*/ 20 w 25"/>
                <a:gd name="T9" fmla="*/ 0 h 23"/>
              </a:gdLst>
              <a:ahLst/>
              <a:cxnLst>
                <a:cxn ang="0">
                  <a:pos x="T0" y="T1"/>
                </a:cxn>
                <a:cxn ang="0">
                  <a:pos x="T2" y="T3"/>
                </a:cxn>
                <a:cxn ang="0">
                  <a:pos x="T4" y="T5"/>
                </a:cxn>
                <a:cxn ang="0">
                  <a:pos x="T6" y="T7"/>
                </a:cxn>
                <a:cxn ang="0">
                  <a:pos x="T8" y="T9"/>
                </a:cxn>
              </a:cxnLst>
              <a:rect l="0" t="0" r="r" b="b"/>
              <a:pathLst>
                <a:path w="25" h="23">
                  <a:moveTo>
                    <a:pt x="20" y="0"/>
                  </a:moveTo>
                  <a:cubicBezTo>
                    <a:pt x="15" y="6"/>
                    <a:pt x="13" y="14"/>
                    <a:pt x="25" y="23"/>
                  </a:cubicBezTo>
                  <a:cubicBezTo>
                    <a:pt x="0" y="23"/>
                    <a:pt x="0" y="23"/>
                    <a:pt x="0" y="23"/>
                  </a:cubicBezTo>
                  <a:cubicBezTo>
                    <a:pt x="12" y="14"/>
                    <a:pt x="9" y="6"/>
                    <a:pt x="4" y="0"/>
                  </a:cubicBezTo>
                  <a:lnTo>
                    <a:pt x="20" y="0"/>
                  </a:lnTo>
                  <a:close/>
                </a:path>
              </a:pathLst>
            </a:custGeom>
            <a:solidFill>
              <a:schemeClr val="tx1"/>
            </a:solidFill>
            <a:ln>
              <a:noFill/>
            </a:ln>
          </p:spPr>
          <p:txBody>
            <a:bodyPr vert="horz" wrap="square" lIns="91439" tIns="45719" rIns="91439" bIns="45719" numCol="1" anchor="t" anchorCtr="0" compatLnSpc="1">
              <a:prstTxWarp prst="textNoShape">
                <a:avLst/>
              </a:prstTxWarp>
            </a:bodyPr>
            <a:lstStyle/>
            <a:p>
              <a:pPr defTabSz="457200"/>
              <a:endParaRPr lang="en-US" sz="1600">
                <a:solidFill>
                  <a:srgbClr val="272E3A"/>
                </a:solidFill>
                <a:latin typeface="Open Sans Light"/>
              </a:endParaRPr>
            </a:p>
          </p:txBody>
        </p:sp>
        <p:grpSp>
          <p:nvGrpSpPr>
            <p:cNvPr id="17" name="Group 16">
              <a:extLst>
                <a:ext uri="{FF2B5EF4-FFF2-40B4-BE49-F238E27FC236}">
                  <a16:creationId xmlns:a16="http://schemas.microsoft.com/office/drawing/2014/main" id="{938838E8-D841-4937-B221-37ECB009B747}"/>
                </a:ext>
              </a:extLst>
            </p:cNvPr>
            <p:cNvGrpSpPr/>
            <p:nvPr/>
          </p:nvGrpSpPr>
          <p:grpSpPr>
            <a:xfrm>
              <a:off x="8253004" y="1711345"/>
              <a:ext cx="3698453" cy="3698453"/>
              <a:chOff x="4712721" y="1711345"/>
              <a:chExt cx="3698453" cy="3698453"/>
            </a:xfrm>
          </p:grpSpPr>
          <p:sp>
            <p:nvSpPr>
              <p:cNvPr id="68" name="Oval 67">
                <a:extLst>
                  <a:ext uri="{FF2B5EF4-FFF2-40B4-BE49-F238E27FC236}">
                    <a16:creationId xmlns:a16="http://schemas.microsoft.com/office/drawing/2014/main" id="{FE57C10F-DE48-43C4-93FF-EF79C2C973B4}"/>
                  </a:ext>
                </a:extLst>
              </p:cNvPr>
              <p:cNvSpPr/>
              <p:nvPr/>
            </p:nvSpPr>
            <p:spPr>
              <a:xfrm rot="18900000" flipV="1">
                <a:off x="4712721" y="1711345"/>
                <a:ext cx="3698453" cy="3698453"/>
              </a:xfrm>
              <a:prstGeom prst="ellipse">
                <a:avLst/>
              </a:prstGeom>
              <a:solidFill>
                <a:schemeClr val="accent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70" name="TextBox 69">
                <a:extLst>
                  <a:ext uri="{FF2B5EF4-FFF2-40B4-BE49-F238E27FC236}">
                    <a16:creationId xmlns:a16="http://schemas.microsoft.com/office/drawing/2014/main" id="{7F1E003E-F786-4470-98BB-B391CDA1D175}"/>
                  </a:ext>
                </a:extLst>
              </p:cNvPr>
              <p:cNvSpPr txBox="1"/>
              <p:nvPr/>
            </p:nvSpPr>
            <p:spPr>
              <a:xfrm>
                <a:off x="5209660" y="2498744"/>
                <a:ext cx="2704574" cy="2123658"/>
              </a:xfrm>
              <a:prstGeom prst="rect">
                <a:avLst/>
              </a:prstGeom>
              <a:noFill/>
            </p:spPr>
            <p:txBody>
              <a:bodyPr wrap="square" rtlCol="0">
                <a:spAutoFit/>
              </a:bodyPr>
              <a:lstStyle/>
              <a:p>
                <a:pPr algn="ctr" defTabSz="457200"/>
                <a:r>
                  <a:rPr lang="en-US" sz="3600" dirty="0" err="1">
                    <a:solidFill>
                      <a:srgbClr val="FFFFFF"/>
                    </a:solidFill>
                    <a:latin typeface="Open Sans Light"/>
                  </a:rPr>
                  <a:t>Planing</a:t>
                </a:r>
                <a:endParaRPr lang="en-US" sz="3600" dirty="0">
                  <a:solidFill>
                    <a:srgbClr val="FFFFFF"/>
                  </a:solidFill>
                  <a:latin typeface="Open Sans Light"/>
                </a:endParaRPr>
              </a:p>
              <a:p>
                <a:pPr algn="ctr" defTabSz="457200"/>
                <a:r>
                  <a:rPr lang="en-US" sz="2400" dirty="0">
                    <a:solidFill>
                      <a:srgbClr val="FFFFFF"/>
                    </a:solidFill>
                    <a:latin typeface="Open Sans Light"/>
                  </a:rPr>
                  <a:t>Aenean ac </a:t>
                </a:r>
                <a:r>
                  <a:rPr lang="en-US" sz="2400" dirty="0" err="1">
                    <a:solidFill>
                      <a:srgbClr val="FFFFFF"/>
                    </a:solidFill>
                    <a:latin typeface="Open Sans Light"/>
                  </a:rPr>
                  <a:t>viverra</a:t>
                </a:r>
                <a:r>
                  <a:rPr lang="en-US" sz="2400" dirty="0">
                    <a:solidFill>
                      <a:srgbClr val="FFFFFF"/>
                    </a:solidFill>
                    <a:latin typeface="Open Sans Light"/>
                  </a:rPr>
                  <a:t> </a:t>
                </a:r>
                <a:r>
                  <a:rPr lang="en-US" sz="2400" dirty="0" err="1">
                    <a:solidFill>
                      <a:srgbClr val="FFFFFF"/>
                    </a:solidFill>
                    <a:latin typeface="Open Sans Light"/>
                  </a:rPr>
                  <a:t>neque</a:t>
                </a:r>
                <a:r>
                  <a:rPr lang="en-US" sz="2400" dirty="0">
                    <a:solidFill>
                      <a:srgbClr val="FFFFFF"/>
                    </a:solidFill>
                    <a:latin typeface="Open Sans Light"/>
                  </a:rPr>
                  <a:t>. Maecenas </a:t>
                </a:r>
                <a:r>
                  <a:rPr lang="en-US" sz="2400" dirty="0" err="1">
                    <a:solidFill>
                      <a:srgbClr val="FFFFFF"/>
                    </a:solidFill>
                    <a:latin typeface="Open Sans Light"/>
                  </a:rPr>
                  <a:t>ullamcorper</a:t>
                </a:r>
                <a:r>
                  <a:rPr lang="en-US" sz="2400" dirty="0">
                    <a:solidFill>
                      <a:srgbClr val="FFFFFF"/>
                    </a:solidFill>
                    <a:latin typeface="Open Sans Light"/>
                  </a:rPr>
                  <a:t> </a:t>
                </a:r>
                <a:r>
                  <a:rPr lang="en-US" sz="2400" dirty="0" err="1">
                    <a:solidFill>
                      <a:srgbClr val="FFFFFF"/>
                    </a:solidFill>
                    <a:latin typeface="Open Sans Light"/>
                  </a:rPr>
                  <a:t>turpis</a:t>
                </a:r>
                <a:r>
                  <a:rPr lang="en-US" sz="2400" dirty="0">
                    <a:solidFill>
                      <a:srgbClr val="FFFFFF"/>
                    </a:solidFill>
                    <a:latin typeface="Open Sans Light"/>
                  </a:rPr>
                  <a:t> sed</a:t>
                </a:r>
              </a:p>
            </p:txBody>
          </p:sp>
        </p:grpSp>
      </p:grpSp>
      <p:grpSp>
        <p:nvGrpSpPr>
          <p:cNvPr id="31" name="Group 30">
            <a:extLst>
              <a:ext uri="{FF2B5EF4-FFF2-40B4-BE49-F238E27FC236}">
                <a16:creationId xmlns:a16="http://schemas.microsoft.com/office/drawing/2014/main" id="{DF3C41FF-8473-4723-A79B-62AB5238513E}"/>
              </a:ext>
            </a:extLst>
          </p:cNvPr>
          <p:cNvGrpSpPr/>
          <p:nvPr/>
        </p:nvGrpSpPr>
        <p:grpSpPr>
          <a:xfrm>
            <a:off x="17678931" y="6612674"/>
            <a:ext cx="5022876" cy="5277667"/>
            <a:chOff x="17679010" y="6611877"/>
            <a:chExt cx="5022949" cy="5277743"/>
          </a:xfrm>
        </p:grpSpPr>
        <p:sp>
          <p:nvSpPr>
            <p:cNvPr id="73" name="Freeform 5">
              <a:extLst>
                <a:ext uri="{FF2B5EF4-FFF2-40B4-BE49-F238E27FC236}">
                  <a16:creationId xmlns:a16="http://schemas.microsoft.com/office/drawing/2014/main" id="{F7F5F62E-B748-430F-8191-48413BAB72BA}"/>
                </a:ext>
              </a:extLst>
            </p:cNvPr>
            <p:cNvSpPr>
              <a:spLocks/>
            </p:cNvSpPr>
            <p:nvPr/>
          </p:nvSpPr>
          <p:spPr bwMode="auto">
            <a:xfrm rot="18900000">
              <a:off x="17679010" y="6611877"/>
              <a:ext cx="2405609" cy="2879994"/>
            </a:xfrm>
            <a:custGeom>
              <a:avLst/>
              <a:gdLst>
                <a:gd name="T0" fmla="*/ 20 w 25"/>
                <a:gd name="T1" fmla="*/ 0 h 23"/>
                <a:gd name="T2" fmla="*/ 25 w 25"/>
                <a:gd name="T3" fmla="*/ 23 h 23"/>
                <a:gd name="T4" fmla="*/ 0 w 25"/>
                <a:gd name="T5" fmla="*/ 23 h 23"/>
                <a:gd name="T6" fmla="*/ 4 w 25"/>
                <a:gd name="T7" fmla="*/ 0 h 23"/>
                <a:gd name="T8" fmla="*/ 20 w 25"/>
                <a:gd name="T9" fmla="*/ 0 h 23"/>
              </a:gdLst>
              <a:ahLst/>
              <a:cxnLst>
                <a:cxn ang="0">
                  <a:pos x="T0" y="T1"/>
                </a:cxn>
                <a:cxn ang="0">
                  <a:pos x="T2" y="T3"/>
                </a:cxn>
                <a:cxn ang="0">
                  <a:pos x="T4" y="T5"/>
                </a:cxn>
                <a:cxn ang="0">
                  <a:pos x="T6" y="T7"/>
                </a:cxn>
                <a:cxn ang="0">
                  <a:pos x="T8" y="T9"/>
                </a:cxn>
              </a:cxnLst>
              <a:rect l="0" t="0" r="r" b="b"/>
              <a:pathLst>
                <a:path w="25" h="23">
                  <a:moveTo>
                    <a:pt x="20" y="0"/>
                  </a:moveTo>
                  <a:cubicBezTo>
                    <a:pt x="15" y="6"/>
                    <a:pt x="13" y="14"/>
                    <a:pt x="25" y="23"/>
                  </a:cubicBezTo>
                  <a:cubicBezTo>
                    <a:pt x="0" y="23"/>
                    <a:pt x="0" y="23"/>
                    <a:pt x="0" y="23"/>
                  </a:cubicBezTo>
                  <a:cubicBezTo>
                    <a:pt x="12" y="14"/>
                    <a:pt x="9" y="6"/>
                    <a:pt x="4" y="0"/>
                  </a:cubicBezTo>
                  <a:lnTo>
                    <a:pt x="20" y="0"/>
                  </a:lnTo>
                  <a:close/>
                </a:path>
              </a:pathLst>
            </a:custGeom>
            <a:solidFill>
              <a:schemeClr val="tx1"/>
            </a:solidFill>
            <a:ln>
              <a:noFill/>
            </a:ln>
          </p:spPr>
          <p:txBody>
            <a:bodyPr vert="horz" wrap="square" lIns="91439" tIns="45719" rIns="91439" bIns="45719" numCol="1" anchor="t" anchorCtr="0" compatLnSpc="1">
              <a:prstTxWarp prst="textNoShape">
                <a:avLst/>
              </a:prstTxWarp>
            </a:bodyPr>
            <a:lstStyle/>
            <a:p>
              <a:pPr defTabSz="457200"/>
              <a:endParaRPr lang="en-US" sz="1600">
                <a:solidFill>
                  <a:srgbClr val="272E3A"/>
                </a:solidFill>
                <a:latin typeface="Open Sans Light"/>
              </a:endParaRPr>
            </a:p>
          </p:txBody>
        </p:sp>
        <p:grpSp>
          <p:nvGrpSpPr>
            <p:cNvPr id="20" name="Group 19">
              <a:extLst>
                <a:ext uri="{FF2B5EF4-FFF2-40B4-BE49-F238E27FC236}">
                  <a16:creationId xmlns:a16="http://schemas.microsoft.com/office/drawing/2014/main" id="{D40C4F14-1BE2-4129-B5ED-9B415248C09C}"/>
                </a:ext>
              </a:extLst>
            </p:cNvPr>
            <p:cNvGrpSpPr/>
            <p:nvPr/>
          </p:nvGrpSpPr>
          <p:grpSpPr>
            <a:xfrm>
              <a:off x="19003506" y="8191167"/>
              <a:ext cx="3698453" cy="3698453"/>
              <a:chOff x="15463223" y="8191167"/>
              <a:chExt cx="3698453" cy="3698453"/>
            </a:xfrm>
          </p:grpSpPr>
          <p:sp>
            <p:nvSpPr>
              <p:cNvPr id="76" name="Oval 75">
                <a:extLst>
                  <a:ext uri="{FF2B5EF4-FFF2-40B4-BE49-F238E27FC236}">
                    <a16:creationId xmlns:a16="http://schemas.microsoft.com/office/drawing/2014/main" id="{B30F9DF5-E0E1-4661-BB6E-B5600013EB91}"/>
                  </a:ext>
                </a:extLst>
              </p:cNvPr>
              <p:cNvSpPr/>
              <p:nvPr/>
            </p:nvSpPr>
            <p:spPr>
              <a:xfrm rot="18900000">
                <a:off x="15463223" y="8191167"/>
                <a:ext cx="3698453" cy="3698453"/>
              </a:xfrm>
              <a:prstGeom prst="ellipse">
                <a:avLst/>
              </a:prstGeom>
              <a:solidFill>
                <a:schemeClr val="accent4"/>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78" name="TextBox 77">
                <a:extLst>
                  <a:ext uri="{FF2B5EF4-FFF2-40B4-BE49-F238E27FC236}">
                    <a16:creationId xmlns:a16="http://schemas.microsoft.com/office/drawing/2014/main" id="{CA232B98-8D77-46CB-99A1-8811FFB5DC4C}"/>
                  </a:ext>
                </a:extLst>
              </p:cNvPr>
              <p:cNvSpPr txBox="1"/>
              <p:nvPr/>
            </p:nvSpPr>
            <p:spPr>
              <a:xfrm>
                <a:off x="15960162" y="8978564"/>
                <a:ext cx="2704574" cy="2123658"/>
              </a:xfrm>
              <a:prstGeom prst="rect">
                <a:avLst/>
              </a:prstGeom>
              <a:noFill/>
            </p:spPr>
            <p:txBody>
              <a:bodyPr wrap="square" rtlCol="0">
                <a:spAutoFit/>
              </a:bodyPr>
              <a:lstStyle/>
              <a:p>
                <a:pPr algn="ctr" defTabSz="457200"/>
                <a:r>
                  <a:rPr lang="en-US" sz="3600">
                    <a:solidFill>
                      <a:srgbClr val="FFFFFF"/>
                    </a:solidFill>
                    <a:latin typeface="Open Sans Light"/>
                  </a:rPr>
                  <a:t>Planing</a:t>
                </a:r>
              </a:p>
              <a:p>
                <a:pPr algn="ctr" defTabSz="457200"/>
                <a:r>
                  <a:rPr lang="en-US" sz="2400">
                    <a:solidFill>
                      <a:srgbClr val="FFFFFF"/>
                    </a:solidFill>
                    <a:latin typeface="Open Sans Light"/>
                  </a:rPr>
                  <a:t>Aenean ac viverra neque. Maecenas ullamcorper turpis sed</a:t>
                </a:r>
              </a:p>
            </p:txBody>
          </p:sp>
        </p:grpSp>
      </p:grpSp>
      <p:grpSp>
        <p:nvGrpSpPr>
          <p:cNvPr id="30" name="Group 29">
            <a:extLst>
              <a:ext uri="{FF2B5EF4-FFF2-40B4-BE49-F238E27FC236}">
                <a16:creationId xmlns:a16="http://schemas.microsoft.com/office/drawing/2014/main" id="{F0BDEEBD-BE07-403B-994B-27FF01C17AF6}"/>
              </a:ext>
            </a:extLst>
          </p:cNvPr>
          <p:cNvGrpSpPr/>
          <p:nvPr/>
        </p:nvGrpSpPr>
        <p:grpSpPr>
          <a:xfrm>
            <a:off x="17404648" y="1712214"/>
            <a:ext cx="5260065" cy="5040477"/>
            <a:chOff x="17404723" y="1711345"/>
            <a:chExt cx="5260141" cy="5040550"/>
          </a:xfrm>
        </p:grpSpPr>
        <p:sp>
          <p:nvSpPr>
            <p:cNvPr id="80" name="Freeform 5">
              <a:extLst>
                <a:ext uri="{FF2B5EF4-FFF2-40B4-BE49-F238E27FC236}">
                  <a16:creationId xmlns:a16="http://schemas.microsoft.com/office/drawing/2014/main" id="{2D546441-D8DC-427F-B801-FAD2D755CFE5}"/>
                </a:ext>
              </a:extLst>
            </p:cNvPr>
            <p:cNvSpPr>
              <a:spLocks/>
            </p:cNvSpPr>
            <p:nvPr/>
          </p:nvSpPr>
          <p:spPr bwMode="auto">
            <a:xfrm rot="2700000" flipV="1">
              <a:off x="17641915" y="4109094"/>
              <a:ext cx="2405609" cy="2879994"/>
            </a:xfrm>
            <a:custGeom>
              <a:avLst/>
              <a:gdLst>
                <a:gd name="T0" fmla="*/ 20 w 25"/>
                <a:gd name="T1" fmla="*/ 0 h 23"/>
                <a:gd name="T2" fmla="*/ 25 w 25"/>
                <a:gd name="T3" fmla="*/ 23 h 23"/>
                <a:gd name="T4" fmla="*/ 0 w 25"/>
                <a:gd name="T5" fmla="*/ 23 h 23"/>
                <a:gd name="T6" fmla="*/ 4 w 25"/>
                <a:gd name="T7" fmla="*/ 0 h 23"/>
                <a:gd name="T8" fmla="*/ 20 w 25"/>
                <a:gd name="T9" fmla="*/ 0 h 23"/>
              </a:gdLst>
              <a:ahLst/>
              <a:cxnLst>
                <a:cxn ang="0">
                  <a:pos x="T0" y="T1"/>
                </a:cxn>
                <a:cxn ang="0">
                  <a:pos x="T2" y="T3"/>
                </a:cxn>
                <a:cxn ang="0">
                  <a:pos x="T4" y="T5"/>
                </a:cxn>
                <a:cxn ang="0">
                  <a:pos x="T6" y="T7"/>
                </a:cxn>
                <a:cxn ang="0">
                  <a:pos x="T8" y="T9"/>
                </a:cxn>
              </a:cxnLst>
              <a:rect l="0" t="0" r="r" b="b"/>
              <a:pathLst>
                <a:path w="25" h="23">
                  <a:moveTo>
                    <a:pt x="20" y="0"/>
                  </a:moveTo>
                  <a:cubicBezTo>
                    <a:pt x="15" y="6"/>
                    <a:pt x="13" y="14"/>
                    <a:pt x="25" y="23"/>
                  </a:cubicBezTo>
                  <a:cubicBezTo>
                    <a:pt x="0" y="23"/>
                    <a:pt x="0" y="23"/>
                    <a:pt x="0" y="23"/>
                  </a:cubicBezTo>
                  <a:cubicBezTo>
                    <a:pt x="12" y="14"/>
                    <a:pt x="9" y="6"/>
                    <a:pt x="4" y="0"/>
                  </a:cubicBezTo>
                  <a:lnTo>
                    <a:pt x="20" y="0"/>
                  </a:lnTo>
                  <a:close/>
                </a:path>
              </a:pathLst>
            </a:custGeom>
            <a:solidFill>
              <a:schemeClr val="tx1"/>
            </a:solidFill>
            <a:ln>
              <a:noFill/>
            </a:ln>
          </p:spPr>
          <p:txBody>
            <a:bodyPr vert="horz" wrap="square" lIns="91439" tIns="45719" rIns="91439" bIns="45719" numCol="1" anchor="t" anchorCtr="0" compatLnSpc="1">
              <a:prstTxWarp prst="textNoShape">
                <a:avLst/>
              </a:prstTxWarp>
            </a:bodyPr>
            <a:lstStyle/>
            <a:p>
              <a:pPr defTabSz="457200"/>
              <a:endParaRPr lang="en-US" sz="1600">
                <a:solidFill>
                  <a:srgbClr val="272E3A"/>
                </a:solidFill>
                <a:latin typeface="Open Sans Light"/>
              </a:endParaRPr>
            </a:p>
          </p:txBody>
        </p:sp>
        <p:grpSp>
          <p:nvGrpSpPr>
            <p:cNvPr id="19" name="Group 18">
              <a:extLst>
                <a:ext uri="{FF2B5EF4-FFF2-40B4-BE49-F238E27FC236}">
                  <a16:creationId xmlns:a16="http://schemas.microsoft.com/office/drawing/2014/main" id="{50982ED6-0B78-4319-A4A0-EAA2CA7E0FF4}"/>
                </a:ext>
              </a:extLst>
            </p:cNvPr>
            <p:cNvGrpSpPr/>
            <p:nvPr/>
          </p:nvGrpSpPr>
          <p:grpSpPr>
            <a:xfrm>
              <a:off x="18966411" y="1711345"/>
              <a:ext cx="3698453" cy="3698453"/>
              <a:chOff x="15426128" y="1711345"/>
              <a:chExt cx="3698453" cy="3698453"/>
            </a:xfrm>
          </p:grpSpPr>
          <p:sp>
            <p:nvSpPr>
              <p:cNvPr id="83" name="Oval 82">
                <a:extLst>
                  <a:ext uri="{FF2B5EF4-FFF2-40B4-BE49-F238E27FC236}">
                    <a16:creationId xmlns:a16="http://schemas.microsoft.com/office/drawing/2014/main" id="{7677C771-59E5-4EAD-89C9-99EB7EFCE9C3}"/>
                  </a:ext>
                </a:extLst>
              </p:cNvPr>
              <p:cNvSpPr/>
              <p:nvPr/>
            </p:nvSpPr>
            <p:spPr>
              <a:xfrm rot="2700000" flipV="1">
                <a:off x="15426128" y="1711345"/>
                <a:ext cx="3698453" cy="3698453"/>
              </a:xfrm>
              <a:prstGeom prst="ellipse">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85" name="TextBox 84">
                <a:extLst>
                  <a:ext uri="{FF2B5EF4-FFF2-40B4-BE49-F238E27FC236}">
                    <a16:creationId xmlns:a16="http://schemas.microsoft.com/office/drawing/2014/main" id="{948AA437-73AF-4425-89CD-CB29BB152449}"/>
                  </a:ext>
                </a:extLst>
              </p:cNvPr>
              <p:cNvSpPr txBox="1"/>
              <p:nvPr/>
            </p:nvSpPr>
            <p:spPr>
              <a:xfrm>
                <a:off x="15923067" y="2498743"/>
                <a:ext cx="2704574" cy="2123658"/>
              </a:xfrm>
              <a:prstGeom prst="rect">
                <a:avLst/>
              </a:prstGeom>
              <a:noFill/>
            </p:spPr>
            <p:txBody>
              <a:bodyPr wrap="square" rtlCol="0">
                <a:spAutoFit/>
              </a:bodyPr>
              <a:lstStyle/>
              <a:p>
                <a:pPr algn="ctr" defTabSz="457200"/>
                <a:r>
                  <a:rPr lang="en-US" sz="3600">
                    <a:solidFill>
                      <a:srgbClr val="FFFFFF"/>
                    </a:solidFill>
                    <a:latin typeface="Open Sans Light"/>
                  </a:rPr>
                  <a:t>Planing</a:t>
                </a:r>
              </a:p>
              <a:p>
                <a:pPr algn="ctr" defTabSz="457200"/>
                <a:r>
                  <a:rPr lang="en-US" sz="2400">
                    <a:solidFill>
                      <a:srgbClr val="FFFFFF"/>
                    </a:solidFill>
                    <a:latin typeface="Open Sans Light"/>
                  </a:rPr>
                  <a:t>Aenean ac viverra neque. Maecenas ullamcorper turpis sed</a:t>
                </a:r>
              </a:p>
            </p:txBody>
          </p:sp>
        </p:grpSp>
      </p:grpSp>
      <p:grpSp>
        <p:nvGrpSpPr>
          <p:cNvPr id="32" name="Group 31">
            <a:extLst>
              <a:ext uri="{FF2B5EF4-FFF2-40B4-BE49-F238E27FC236}">
                <a16:creationId xmlns:a16="http://schemas.microsoft.com/office/drawing/2014/main" id="{B8165B4C-E1C6-4A1C-8A35-C48A712F8D6B}"/>
              </a:ext>
            </a:extLst>
          </p:cNvPr>
          <p:cNvGrpSpPr/>
          <p:nvPr/>
        </p:nvGrpSpPr>
        <p:grpSpPr>
          <a:xfrm>
            <a:off x="13672268" y="7100779"/>
            <a:ext cx="3698399" cy="6088880"/>
            <a:chOff x="13672288" y="7099988"/>
            <a:chExt cx="3698453" cy="6088968"/>
          </a:xfrm>
        </p:grpSpPr>
        <p:sp>
          <p:nvSpPr>
            <p:cNvPr id="40" name="Freeform 5">
              <a:extLst>
                <a:ext uri="{FF2B5EF4-FFF2-40B4-BE49-F238E27FC236}">
                  <a16:creationId xmlns:a16="http://schemas.microsoft.com/office/drawing/2014/main" id="{C5FDC042-82A4-428E-9FFB-16D8440F53D2}"/>
                </a:ext>
              </a:extLst>
            </p:cNvPr>
            <p:cNvSpPr>
              <a:spLocks/>
            </p:cNvSpPr>
            <p:nvPr/>
          </p:nvSpPr>
          <p:spPr bwMode="auto">
            <a:xfrm>
              <a:off x="14331156" y="7099988"/>
              <a:ext cx="2405609" cy="2879994"/>
            </a:xfrm>
            <a:custGeom>
              <a:avLst/>
              <a:gdLst>
                <a:gd name="T0" fmla="*/ 20 w 25"/>
                <a:gd name="T1" fmla="*/ 0 h 23"/>
                <a:gd name="T2" fmla="*/ 25 w 25"/>
                <a:gd name="T3" fmla="*/ 23 h 23"/>
                <a:gd name="T4" fmla="*/ 0 w 25"/>
                <a:gd name="T5" fmla="*/ 23 h 23"/>
                <a:gd name="T6" fmla="*/ 4 w 25"/>
                <a:gd name="T7" fmla="*/ 0 h 23"/>
                <a:gd name="T8" fmla="*/ 20 w 25"/>
                <a:gd name="T9" fmla="*/ 0 h 23"/>
              </a:gdLst>
              <a:ahLst/>
              <a:cxnLst>
                <a:cxn ang="0">
                  <a:pos x="T0" y="T1"/>
                </a:cxn>
                <a:cxn ang="0">
                  <a:pos x="T2" y="T3"/>
                </a:cxn>
                <a:cxn ang="0">
                  <a:pos x="T4" y="T5"/>
                </a:cxn>
                <a:cxn ang="0">
                  <a:pos x="T6" y="T7"/>
                </a:cxn>
                <a:cxn ang="0">
                  <a:pos x="T8" y="T9"/>
                </a:cxn>
              </a:cxnLst>
              <a:rect l="0" t="0" r="r" b="b"/>
              <a:pathLst>
                <a:path w="25" h="23">
                  <a:moveTo>
                    <a:pt x="20" y="0"/>
                  </a:moveTo>
                  <a:cubicBezTo>
                    <a:pt x="15" y="6"/>
                    <a:pt x="13" y="14"/>
                    <a:pt x="25" y="23"/>
                  </a:cubicBezTo>
                  <a:cubicBezTo>
                    <a:pt x="0" y="23"/>
                    <a:pt x="0" y="23"/>
                    <a:pt x="0" y="23"/>
                  </a:cubicBezTo>
                  <a:cubicBezTo>
                    <a:pt x="12" y="14"/>
                    <a:pt x="9" y="6"/>
                    <a:pt x="4" y="0"/>
                  </a:cubicBezTo>
                  <a:lnTo>
                    <a:pt x="20" y="0"/>
                  </a:lnTo>
                  <a:close/>
                </a:path>
              </a:pathLst>
            </a:custGeom>
            <a:solidFill>
              <a:schemeClr val="tx1"/>
            </a:solidFill>
            <a:ln>
              <a:noFill/>
            </a:ln>
          </p:spPr>
          <p:txBody>
            <a:bodyPr vert="horz" wrap="square" lIns="91439" tIns="45719" rIns="91439" bIns="45719" numCol="1" anchor="t" anchorCtr="0" compatLnSpc="1">
              <a:prstTxWarp prst="textNoShape">
                <a:avLst/>
              </a:prstTxWarp>
            </a:bodyPr>
            <a:lstStyle/>
            <a:p>
              <a:pPr defTabSz="457200"/>
              <a:endParaRPr lang="en-US" sz="1600">
                <a:solidFill>
                  <a:srgbClr val="272E3A"/>
                </a:solidFill>
                <a:latin typeface="Open Sans Light"/>
              </a:endParaRPr>
            </a:p>
          </p:txBody>
        </p:sp>
        <p:grpSp>
          <p:nvGrpSpPr>
            <p:cNvPr id="21" name="Group 20">
              <a:extLst>
                <a:ext uri="{FF2B5EF4-FFF2-40B4-BE49-F238E27FC236}">
                  <a16:creationId xmlns:a16="http://schemas.microsoft.com/office/drawing/2014/main" id="{338E040E-322A-426D-BF00-35DA187012A3}"/>
                </a:ext>
              </a:extLst>
            </p:cNvPr>
            <p:cNvGrpSpPr/>
            <p:nvPr/>
          </p:nvGrpSpPr>
          <p:grpSpPr>
            <a:xfrm>
              <a:off x="13672288" y="9490503"/>
              <a:ext cx="3698453" cy="3698453"/>
              <a:chOff x="10132005" y="9490503"/>
              <a:chExt cx="3698453" cy="3698453"/>
            </a:xfrm>
          </p:grpSpPr>
          <p:sp>
            <p:nvSpPr>
              <p:cNvPr id="43" name="Oval 42">
                <a:extLst>
                  <a:ext uri="{FF2B5EF4-FFF2-40B4-BE49-F238E27FC236}">
                    <a16:creationId xmlns:a16="http://schemas.microsoft.com/office/drawing/2014/main" id="{034528BA-F97E-4934-AC1F-CD0D0F4EE0FF}"/>
                  </a:ext>
                </a:extLst>
              </p:cNvPr>
              <p:cNvSpPr/>
              <p:nvPr/>
            </p:nvSpPr>
            <p:spPr>
              <a:xfrm>
                <a:off x="10132005" y="9490503"/>
                <a:ext cx="3698453" cy="3698453"/>
              </a:xfrm>
              <a:prstGeom prst="ellipse">
                <a:avLst/>
              </a:prstGeom>
              <a:solidFill>
                <a:schemeClr val="accent5"/>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45" name="TextBox 44">
                <a:extLst>
                  <a:ext uri="{FF2B5EF4-FFF2-40B4-BE49-F238E27FC236}">
                    <a16:creationId xmlns:a16="http://schemas.microsoft.com/office/drawing/2014/main" id="{8B33A5FF-12EA-4C64-B4E7-8346CD2F1301}"/>
                  </a:ext>
                </a:extLst>
              </p:cNvPr>
              <p:cNvSpPr txBox="1"/>
              <p:nvPr/>
            </p:nvSpPr>
            <p:spPr>
              <a:xfrm>
                <a:off x="10628944" y="10277900"/>
                <a:ext cx="2704574" cy="2123658"/>
              </a:xfrm>
              <a:prstGeom prst="rect">
                <a:avLst/>
              </a:prstGeom>
              <a:noFill/>
            </p:spPr>
            <p:txBody>
              <a:bodyPr wrap="square" rtlCol="0">
                <a:spAutoFit/>
              </a:bodyPr>
              <a:lstStyle/>
              <a:p>
                <a:pPr algn="ctr" defTabSz="457200"/>
                <a:r>
                  <a:rPr lang="en-US" sz="3600">
                    <a:solidFill>
                      <a:srgbClr val="FFFFFF"/>
                    </a:solidFill>
                    <a:latin typeface="Open Sans Light"/>
                  </a:rPr>
                  <a:t>Planing</a:t>
                </a:r>
              </a:p>
              <a:p>
                <a:pPr algn="ctr" defTabSz="457200"/>
                <a:r>
                  <a:rPr lang="en-US" sz="2400">
                    <a:solidFill>
                      <a:srgbClr val="FFFFFF"/>
                    </a:solidFill>
                    <a:latin typeface="Open Sans Light"/>
                  </a:rPr>
                  <a:t>Aenean ac viverra neque. Maecenas ullamcorper turpis sed</a:t>
                </a:r>
              </a:p>
            </p:txBody>
          </p:sp>
        </p:grpSp>
      </p:grpSp>
      <p:grpSp>
        <p:nvGrpSpPr>
          <p:cNvPr id="25" name="Group 24">
            <a:extLst>
              <a:ext uri="{FF2B5EF4-FFF2-40B4-BE49-F238E27FC236}">
                <a16:creationId xmlns:a16="http://schemas.microsoft.com/office/drawing/2014/main" id="{E0CDCBC4-34C9-4417-B786-FCB6800BA4B3}"/>
              </a:ext>
            </a:extLst>
          </p:cNvPr>
          <p:cNvGrpSpPr/>
          <p:nvPr/>
        </p:nvGrpSpPr>
        <p:grpSpPr>
          <a:xfrm>
            <a:off x="12486482" y="5997972"/>
            <a:ext cx="1725331" cy="1725331"/>
            <a:chOff x="12486486" y="5997165"/>
            <a:chExt cx="1725356" cy="1725356"/>
          </a:xfrm>
        </p:grpSpPr>
        <p:sp>
          <p:nvSpPr>
            <p:cNvPr id="28" name="Oval 27">
              <a:extLst>
                <a:ext uri="{FF2B5EF4-FFF2-40B4-BE49-F238E27FC236}">
                  <a16:creationId xmlns:a16="http://schemas.microsoft.com/office/drawing/2014/main" id="{21B1CB20-A834-4CE4-AA3A-320F88F93B2D}"/>
                </a:ext>
              </a:extLst>
            </p:cNvPr>
            <p:cNvSpPr/>
            <p:nvPr/>
          </p:nvSpPr>
          <p:spPr>
            <a:xfrm rot="2700000">
              <a:off x="12486486" y="5997165"/>
              <a:ext cx="1725356" cy="1725356"/>
            </a:xfrm>
            <a:prstGeom prst="ellipse">
              <a:avLst/>
            </a:prstGeom>
            <a:solidFill>
              <a:schemeClr val="accent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29" name="Oval 28">
              <a:extLst>
                <a:ext uri="{FF2B5EF4-FFF2-40B4-BE49-F238E27FC236}">
                  <a16:creationId xmlns:a16="http://schemas.microsoft.com/office/drawing/2014/main" id="{BCB800C5-191F-40F3-A7E3-B478A3F6F3EE}"/>
                </a:ext>
              </a:extLst>
            </p:cNvPr>
            <p:cNvSpPr/>
            <p:nvPr/>
          </p:nvSpPr>
          <p:spPr>
            <a:xfrm rot="2700000">
              <a:off x="12636207" y="6146887"/>
              <a:ext cx="1425914" cy="1425914"/>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60" name="Rectangle 59">
              <a:extLst>
                <a:ext uri="{FF2B5EF4-FFF2-40B4-BE49-F238E27FC236}">
                  <a16:creationId xmlns:a16="http://schemas.microsoft.com/office/drawing/2014/main" id="{734174AF-27C7-4911-BC03-A6B403A73668}"/>
                </a:ext>
              </a:extLst>
            </p:cNvPr>
            <p:cNvSpPr/>
            <p:nvPr/>
          </p:nvSpPr>
          <p:spPr>
            <a:xfrm>
              <a:off x="13081303" y="6343360"/>
              <a:ext cx="535723" cy="923201"/>
            </a:xfrm>
            <a:prstGeom prst="rect">
              <a:avLst/>
            </a:prstGeom>
          </p:spPr>
          <p:txBody>
            <a:bodyPr wrap="none" anchor="ctr">
              <a:spAutoFit/>
            </a:bodyPr>
            <a:lstStyle/>
            <a:p>
              <a:pPr algn="ctr" defTabSz="457200"/>
              <a:r>
                <a:rPr lang="en-US" sz="5400" dirty="0">
                  <a:solidFill>
                    <a:srgbClr val="272E3A"/>
                  </a:solidFill>
                  <a:latin typeface="dt-line-technology-01" panose="02000509000000000000" pitchFamily="49" charset="0"/>
                  <a:cs typeface="Arial" panose="020B0604020202020204" pitchFamily="34" charset="0"/>
                </a:rPr>
                <a:t>6</a:t>
              </a:r>
            </a:p>
          </p:txBody>
        </p:sp>
      </p:grpSp>
      <p:grpSp>
        <p:nvGrpSpPr>
          <p:cNvPr id="16" name="Group 15">
            <a:extLst>
              <a:ext uri="{FF2B5EF4-FFF2-40B4-BE49-F238E27FC236}">
                <a16:creationId xmlns:a16="http://schemas.microsoft.com/office/drawing/2014/main" id="{870150B8-E4D9-4767-BC0E-2DAE51146B07}"/>
              </a:ext>
            </a:extLst>
          </p:cNvPr>
          <p:cNvGrpSpPr/>
          <p:nvPr/>
        </p:nvGrpSpPr>
        <p:grpSpPr>
          <a:xfrm>
            <a:off x="16694405" y="5932689"/>
            <a:ext cx="1725331" cy="1725331"/>
            <a:chOff x="13154187" y="5931881"/>
            <a:chExt cx="1725356" cy="1725356"/>
          </a:xfrm>
        </p:grpSpPr>
        <p:sp>
          <p:nvSpPr>
            <p:cNvPr id="74" name="Oval 73">
              <a:extLst>
                <a:ext uri="{FF2B5EF4-FFF2-40B4-BE49-F238E27FC236}">
                  <a16:creationId xmlns:a16="http://schemas.microsoft.com/office/drawing/2014/main" id="{57D8D844-A932-4F97-AB89-1D6FE04A1CE1}"/>
                </a:ext>
              </a:extLst>
            </p:cNvPr>
            <p:cNvSpPr/>
            <p:nvPr/>
          </p:nvSpPr>
          <p:spPr>
            <a:xfrm rot="18900000">
              <a:off x="13154187" y="5931881"/>
              <a:ext cx="1725356" cy="1725356"/>
            </a:xfrm>
            <a:prstGeom prst="ellipse">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75" name="Oval 74">
              <a:extLst>
                <a:ext uri="{FF2B5EF4-FFF2-40B4-BE49-F238E27FC236}">
                  <a16:creationId xmlns:a16="http://schemas.microsoft.com/office/drawing/2014/main" id="{266D44DA-4A78-4631-89EC-AA9EEE1A68FA}"/>
                </a:ext>
              </a:extLst>
            </p:cNvPr>
            <p:cNvSpPr/>
            <p:nvPr/>
          </p:nvSpPr>
          <p:spPr>
            <a:xfrm rot="18900000">
              <a:off x="13303908" y="6081603"/>
              <a:ext cx="1425914" cy="1425914"/>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77" name="Rectangle 76">
              <a:extLst>
                <a:ext uri="{FF2B5EF4-FFF2-40B4-BE49-F238E27FC236}">
                  <a16:creationId xmlns:a16="http://schemas.microsoft.com/office/drawing/2014/main" id="{12757AD7-E1E6-4A55-958A-1DF8E39B8B3D}"/>
                </a:ext>
              </a:extLst>
            </p:cNvPr>
            <p:cNvSpPr/>
            <p:nvPr/>
          </p:nvSpPr>
          <p:spPr>
            <a:xfrm>
              <a:off x="13837223" y="6257355"/>
              <a:ext cx="394659" cy="923201"/>
            </a:xfrm>
            <a:prstGeom prst="rect">
              <a:avLst/>
            </a:prstGeom>
          </p:spPr>
          <p:txBody>
            <a:bodyPr wrap="none" anchor="ctr">
              <a:spAutoFit/>
            </a:bodyPr>
            <a:lstStyle/>
            <a:p>
              <a:pPr algn="ctr" defTabSz="457200"/>
              <a:r>
                <a:rPr lang="en-US" sz="5400" dirty="0">
                  <a:solidFill>
                    <a:srgbClr val="272E3A"/>
                  </a:solidFill>
                  <a:latin typeface="dt-line-technology-01" panose="02000509000000000000" pitchFamily="49" charset="0"/>
                  <a:cs typeface="Arial" panose="020B0604020202020204" pitchFamily="34" charset="0"/>
                </a:rPr>
                <a:t>(</a:t>
              </a:r>
            </a:p>
          </p:txBody>
        </p:sp>
      </p:grpSp>
      <p:grpSp>
        <p:nvGrpSpPr>
          <p:cNvPr id="15" name="Group 14">
            <a:extLst>
              <a:ext uri="{FF2B5EF4-FFF2-40B4-BE49-F238E27FC236}">
                <a16:creationId xmlns:a16="http://schemas.microsoft.com/office/drawing/2014/main" id="{90D6D73B-BFFF-4E2C-8085-72BC4EFCD701}"/>
              </a:ext>
            </a:extLst>
          </p:cNvPr>
          <p:cNvGrpSpPr/>
          <p:nvPr/>
        </p:nvGrpSpPr>
        <p:grpSpPr>
          <a:xfrm>
            <a:off x="14623623" y="5852379"/>
            <a:ext cx="1725331" cy="1725331"/>
            <a:chOff x="11083374" y="5851570"/>
            <a:chExt cx="1725356" cy="1725356"/>
          </a:xfrm>
        </p:grpSpPr>
        <p:sp>
          <p:nvSpPr>
            <p:cNvPr id="41" name="Oval 40">
              <a:extLst>
                <a:ext uri="{FF2B5EF4-FFF2-40B4-BE49-F238E27FC236}">
                  <a16:creationId xmlns:a16="http://schemas.microsoft.com/office/drawing/2014/main" id="{D9A6BDD1-EEC7-47FD-B0C9-4B1D77423A7B}"/>
                </a:ext>
              </a:extLst>
            </p:cNvPr>
            <p:cNvSpPr/>
            <p:nvPr/>
          </p:nvSpPr>
          <p:spPr>
            <a:xfrm>
              <a:off x="11083374" y="5851570"/>
              <a:ext cx="1725356" cy="1725356"/>
            </a:xfrm>
            <a:prstGeom prst="ellipse">
              <a:avLst/>
            </a:prstGeom>
            <a:solidFill>
              <a:schemeClr val="accent5"/>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42" name="Oval 41">
              <a:extLst>
                <a:ext uri="{FF2B5EF4-FFF2-40B4-BE49-F238E27FC236}">
                  <a16:creationId xmlns:a16="http://schemas.microsoft.com/office/drawing/2014/main" id="{90DE0CDB-82F5-4CDD-A440-9AF8F0FEF59E}"/>
                </a:ext>
              </a:extLst>
            </p:cNvPr>
            <p:cNvSpPr/>
            <p:nvPr/>
          </p:nvSpPr>
          <p:spPr>
            <a:xfrm>
              <a:off x="11233095" y="6001292"/>
              <a:ext cx="1425914" cy="1425914"/>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200">
                <a:solidFill>
                  <a:srgbClr val="FFFFFF"/>
                </a:solidFill>
                <a:latin typeface="Open Sans Light"/>
              </a:endParaRPr>
            </a:p>
          </p:txBody>
        </p:sp>
        <p:sp>
          <p:nvSpPr>
            <p:cNvPr id="44" name="Rectangle 43">
              <a:extLst>
                <a:ext uri="{FF2B5EF4-FFF2-40B4-BE49-F238E27FC236}">
                  <a16:creationId xmlns:a16="http://schemas.microsoft.com/office/drawing/2014/main" id="{5E00A3CA-4E83-44CF-B89E-C526B7B164ED}"/>
                </a:ext>
              </a:extLst>
            </p:cNvPr>
            <p:cNvSpPr/>
            <p:nvPr/>
          </p:nvSpPr>
          <p:spPr>
            <a:xfrm>
              <a:off x="11722987" y="6197910"/>
              <a:ext cx="516487" cy="923201"/>
            </a:xfrm>
            <a:prstGeom prst="rect">
              <a:avLst/>
            </a:prstGeom>
          </p:spPr>
          <p:txBody>
            <a:bodyPr wrap="none" anchor="ctr">
              <a:spAutoFit/>
            </a:bodyPr>
            <a:lstStyle/>
            <a:p>
              <a:pPr algn="ctr" defTabSz="457200"/>
              <a:r>
                <a:rPr lang="en-US" sz="5400">
                  <a:solidFill>
                    <a:srgbClr val="272E3A"/>
                  </a:solidFill>
                  <a:latin typeface="dt-line-science-01" panose="02000509000000000000" pitchFamily="49" charset="0"/>
                  <a:cs typeface="Arial" panose="020B0604020202020204" pitchFamily="34" charset="0"/>
                </a:rPr>
                <a:t>a</a:t>
              </a:r>
              <a:endParaRPr lang="en-US" sz="5400">
                <a:solidFill>
                  <a:srgbClr val="272E3A"/>
                </a:solidFill>
                <a:latin typeface="dt-line-technology-01" panose="02000509000000000000" pitchFamily="49" charset="0"/>
                <a:cs typeface="Arial" panose="020B0604020202020204" pitchFamily="34" charset="0"/>
              </a:endParaRPr>
            </a:p>
          </p:txBody>
        </p:sp>
      </p:grpSp>
      <p:sp>
        <p:nvSpPr>
          <p:cNvPr id="71" name="TextBox 70">
            <a:extLst>
              <a:ext uri="{FF2B5EF4-FFF2-40B4-BE49-F238E27FC236}">
                <a16:creationId xmlns:a16="http://schemas.microsoft.com/office/drawing/2014/main" id="{00B47A07-5101-4A60-8B63-F99858B13FF7}"/>
              </a:ext>
            </a:extLst>
          </p:cNvPr>
          <p:cNvSpPr txBox="1"/>
          <p:nvPr/>
        </p:nvSpPr>
        <p:spPr>
          <a:xfrm>
            <a:off x="1648959" y="5278853"/>
            <a:ext cx="5380746" cy="4524315"/>
          </a:xfrm>
          <a:prstGeom prst="rect">
            <a:avLst/>
          </a:prstGeom>
          <a:noFill/>
        </p:spPr>
        <p:txBody>
          <a:bodyPr wrap="square" rtlCol="0">
            <a:spAutoFit/>
          </a:bodyPr>
          <a:lstStyle/>
          <a:p>
            <a:pPr defTabSz="457200"/>
            <a:r>
              <a:rPr lang="en-US" sz="3200" dirty="0">
                <a:solidFill>
                  <a:srgbClr val="272E3A"/>
                </a:solidFill>
              </a:rPr>
              <a:t>Maecenas </a:t>
            </a:r>
            <a:r>
              <a:rPr lang="en-US" sz="3200" dirty="0" err="1">
                <a:solidFill>
                  <a:srgbClr val="272E3A"/>
                </a:solidFill>
              </a:rPr>
              <a:t>facilisis</a:t>
            </a:r>
            <a:r>
              <a:rPr lang="en-US" sz="3200" dirty="0">
                <a:solidFill>
                  <a:srgbClr val="272E3A"/>
                </a:solidFill>
              </a:rPr>
              <a:t> </a:t>
            </a:r>
            <a:r>
              <a:rPr lang="en-US" sz="3200" dirty="0" err="1">
                <a:solidFill>
                  <a:srgbClr val="272E3A"/>
                </a:solidFill>
              </a:rPr>
              <a:t>facilisis</a:t>
            </a:r>
            <a:r>
              <a:rPr lang="en-US" sz="3200" dirty="0">
                <a:solidFill>
                  <a:srgbClr val="272E3A"/>
                </a:solidFill>
              </a:rPr>
              <a:t> </a:t>
            </a:r>
            <a:r>
              <a:rPr lang="en-US" sz="3200" dirty="0" err="1">
                <a:solidFill>
                  <a:srgbClr val="272E3A"/>
                </a:solidFill>
              </a:rPr>
              <a:t>odio</a:t>
            </a:r>
            <a:r>
              <a:rPr lang="en-US" sz="3200" dirty="0">
                <a:solidFill>
                  <a:srgbClr val="272E3A"/>
                </a:solidFill>
              </a:rPr>
              <a:t> id </a:t>
            </a:r>
            <a:r>
              <a:rPr lang="en-US" sz="3200" dirty="0" err="1">
                <a:solidFill>
                  <a:srgbClr val="272E3A"/>
                </a:solidFill>
              </a:rPr>
              <a:t>varius</a:t>
            </a:r>
            <a:r>
              <a:rPr lang="en-US" sz="3200" dirty="0">
                <a:solidFill>
                  <a:srgbClr val="272E3A"/>
                </a:solidFill>
              </a:rPr>
              <a:t>. </a:t>
            </a:r>
            <a:r>
              <a:rPr lang="en-US" sz="3200" dirty="0" err="1">
                <a:solidFill>
                  <a:srgbClr val="272E3A"/>
                </a:solidFill>
              </a:rPr>
              <a:t>Etiam</a:t>
            </a:r>
            <a:r>
              <a:rPr lang="en-US" sz="3200" dirty="0">
                <a:solidFill>
                  <a:srgbClr val="272E3A"/>
                </a:solidFill>
              </a:rPr>
              <a:t> </a:t>
            </a:r>
            <a:r>
              <a:rPr lang="en-US" sz="3200" dirty="0" err="1">
                <a:solidFill>
                  <a:srgbClr val="272E3A"/>
                </a:solidFill>
              </a:rPr>
              <a:t>congue</a:t>
            </a:r>
            <a:r>
              <a:rPr lang="en-US" sz="3200" dirty="0">
                <a:solidFill>
                  <a:srgbClr val="272E3A"/>
                </a:solidFill>
              </a:rPr>
              <a:t> </a:t>
            </a:r>
            <a:r>
              <a:rPr lang="en-US" sz="3200" dirty="0" err="1">
                <a:solidFill>
                  <a:srgbClr val="272E3A"/>
                </a:solidFill>
              </a:rPr>
              <a:t>egestas</a:t>
            </a:r>
            <a:r>
              <a:rPr lang="en-US" sz="3200" dirty="0">
                <a:solidFill>
                  <a:srgbClr val="272E3A"/>
                </a:solidFill>
              </a:rPr>
              <a:t> </a:t>
            </a:r>
            <a:r>
              <a:rPr lang="en-US" sz="3200" dirty="0" err="1">
                <a:solidFill>
                  <a:srgbClr val="272E3A"/>
                </a:solidFill>
              </a:rPr>
              <a:t>orci</a:t>
            </a:r>
            <a:r>
              <a:rPr lang="en-US" sz="3200" dirty="0">
                <a:solidFill>
                  <a:srgbClr val="272E3A"/>
                </a:solidFill>
              </a:rPr>
              <a:t> at </a:t>
            </a:r>
            <a:r>
              <a:rPr lang="en-US" sz="3200" dirty="0" err="1">
                <a:solidFill>
                  <a:srgbClr val="272E3A"/>
                </a:solidFill>
              </a:rPr>
              <a:t>bibendum</a:t>
            </a:r>
            <a:r>
              <a:rPr lang="en-US" sz="3200" dirty="0">
                <a:solidFill>
                  <a:srgbClr val="272E3A"/>
                </a:solidFill>
              </a:rPr>
              <a:t>. </a:t>
            </a:r>
          </a:p>
          <a:p>
            <a:pPr defTabSz="457200"/>
            <a:r>
              <a:rPr lang="en-US" sz="3200" dirty="0">
                <a:solidFill>
                  <a:srgbClr val="272E3A"/>
                </a:solidFill>
              </a:rPr>
              <a:t>Donec </a:t>
            </a:r>
            <a:r>
              <a:rPr lang="en-US" sz="3200" dirty="0" err="1">
                <a:solidFill>
                  <a:srgbClr val="272E3A"/>
                </a:solidFill>
              </a:rPr>
              <a:t>eget</a:t>
            </a:r>
            <a:r>
              <a:rPr lang="en-US" sz="3200" dirty="0">
                <a:solidFill>
                  <a:srgbClr val="272E3A"/>
                </a:solidFill>
              </a:rPr>
              <a:t> </a:t>
            </a:r>
            <a:r>
              <a:rPr lang="en-US" sz="3200" dirty="0" err="1">
                <a:solidFill>
                  <a:srgbClr val="272E3A"/>
                </a:solidFill>
              </a:rPr>
              <a:t>viverra</a:t>
            </a:r>
            <a:r>
              <a:rPr lang="en-US" sz="3200" dirty="0">
                <a:solidFill>
                  <a:srgbClr val="272E3A"/>
                </a:solidFill>
              </a:rPr>
              <a:t> nisi, non </a:t>
            </a:r>
            <a:r>
              <a:rPr lang="en-US" sz="3200" dirty="0" err="1">
                <a:solidFill>
                  <a:srgbClr val="272E3A"/>
                </a:solidFill>
              </a:rPr>
              <a:t>luctus</a:t>
            </a:r>
            <a:r>
              <a:rPr lang="en-US" sz="3200" dirty="0">
                <a:solidFill>
                  <a:srgbClr val="272E3A"/>
                </a:solidFill>
              </a:rPr>
              <a:t> </a:t>
            </a:r>
            <a:r>
              <a:rPr lang="en-US" sz="3200" dirty="0" err="1">
                <a:solidFill>
                  <a:srgbClr val="272E3A"/>
                </a:solidFill>
              </a:rPr>
              <a:t>arcu</a:t>
            </a:r>
            <a:r>
              <a:rPr lang="en-US" sz="3200" dirty="0">
                <a:solidFill>
                  <a:srgbClr val="272E3A"/>
                </a:solidFill>
              </a:rPr>
              <a:t>. Sed ipsum </a:t>
            </a:r>
            <a:r>
              <a:rPr lang="en-US" sz="3200" dirty="0" err="1">
                <a:solidFill>
                  <a:srgbClr val="272E3A"/>
                </a:solidFill>
              </a:rPr>
              <a:t>leo</a:t>
            </a:r>
            <a:r>
              <a:rPr lang="en-US" sz="3200" dirty="0">
                <a:solidFill>
                  <a:srgbClr val="272E3A"/>
                </a:solidFill>
              </a:rPr>
              <a:t>, </a:t>
            </a:r>
            <a:r>
              <a:rPr lang="en-US" sz="3200" dirty="0" err="1">
                <a:solidFill>
                  <a:srgbClr val="272E3A"/>
                </a:solidFill>
              </a:rPr>
              <a:t>volutpat</a:t>
            </a:r>
            <a:r>
              <a:rPr lang="en-US" sz="3200" dirty="0">
                <a:solidFill>
                  <a:srgbClr val="272E3A"/>
                </a:solidFill>
              </a:rPr>
              <a:t> id convallis vitae, </a:t>
            </a:r>
            <a:r>
              <a:rPr lang="en-US" sz="3200" dirty="0" err="1">
                <a:solidFill>
                  <a:srgbClr val="272E3A"/>
                </a:solidFill>
              </a:rPr>
              <a:t>mollis</a:t>
            </a:r>
            <a:r>
              <a:rPr lang="en-US" sz="3200" dirty="0">
                <a:solidFill>
                  <a:srgbClr val="272E3A"/>
                </a:solidFill>
              </a:rPr>
              <a:t> ac dui. </a:t>
            </a:r>
          </a:p>
        </p:txBody>
      </p:sp>
      <p:sp>
        <p:nvSpPr>
          <p:cNvPr id="72" name="Title 1">
            <a:extLst>
              <a:ext uri="{FF2B5EF4-FFF2-40B4-BE49-F238E27FC236}">
                <a16:creationId xmlns:a16="http://schemas.microsoft.com/office/drawing/2014/main" id="{A1EA0367-762E-4A61-820A-431E93EE0F9B}"/>
              </a:ext>
            </a:extLst>
          </p:cNvPr>
          <p:cNvSpPr txBox="1">
            <a:spLocks/>
          </p:cNvSpPr>
          <p:nvPr/>
        </p:nvSpPr>
        <p:spPr>
          <a:xfrm>
            <a:off x="1610520" y="2604193"/>
            <a:ext cx="5379645" cy="300626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dirty="0">
                <a:solidFill>
                  <a:srgbClr val="272E3A">
                    <a:lumMod val="90000"/>
                    <a:lumOff val="10000"/>
                  </a:srgbClr>
                </a:solidFill>
                <a:latin typeface="+mn-lt"/>
              </a:rPr>
              <a:t>Great title in here</a:t>
            </a:r>
          </a:p>
          <a:p>
            <a:r>
              <a:rPr lang="en-US" sz="2800" dirty="0">
                <a:solidFill>
                  <a:srgbClr val="272E3A">
                    <a:lumMod val="90000"/>
                    <a:lumOff val="10000"/>
                  </a:srgbClr>
                </a:solidFill>
                <a:latin typeface="+mn-lt"/>
              </a:rPr>
              <a:t>With smooth animations to enhance your story</a:t>
            </a:r>
          </a:p>
          <a:p>
            <a:endParaRPr lang="en-US" sz="6000" dirty="0">
              <a:solidFill>
                <a:srgbClr val="272E3A">
                  <a:lumMod val="90000"/>
                  <a:lumOff val="10000"/>
                </a:srgbClr>
              </a:solidFill>
              <a:latin typeface="+mn-lt"/>
            </a:endParaRPr>
          </a:p>
        </p:txBody>
      </p:sp>
    </p:spTree>
    <p:extLst>
      <p:ext uri="{BB962C8B-B14F-4D97-AF65-F5344CB8AC3E}">
        <p14:creationId xmlns:p14="http://schemas.microsoft.com/office/powerpoint/2010/main" val="1885331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 calcmode="lin" valueType="num">
                                      <p:cBhvr>
                                        <p:cTn id="9" dur="500" fill="hold"/>
                                        <p:tgtEl>
                                          <p:spTgt spid="25"/>
                                        </p:tgtEl>
                                        <p:attrNameLst>
                                          <p:attrName>style.rotation</p:attrName>
                                        </p:attrNameLst>
                                      </p:cBhvr>
                                      <p:tavLst>
                                        <p:tav tm="0">
                                          <p:val>
                                            <p:fltVal val="360"/>
                                          </p:val>
                                        </p:tav>
                                        <p:tav tm="100000">
                                          <p:val>
                                            <p:fltVal val="0"/>
                                          </p:val>
                                        </p:tav>
                                      </p:tavLst>
                                    </p:anim>
                                    <p:animEffect transition="in" filter="fade">
                                      <p:cBhvr>
                                        <p:cTn id="10" dur="500"/>
                                        <p:tgtEl>
                                          <p:spTgt spid="25"/>
                                        </p:tgtEl>
                                      </p:cBhvr>
                                    </p:animEffect>
                                  </p:childTnLst>
                                </p:cTn>
                              </p:par>
                              <p:par>
                                <p:cTn id="11" presetID="49" presetClass="entr" presetSubtype="0" decel="100000" fill="hold" nodeType="withEffect">
                                  <p:stCondLst>
                                    <p:cond delay="10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par>
                                <p:cTn id="17" presetID="49" presetClass="entr" presetSubtype="0" decel="100000" fill="hold" nodeType="withEffect">
                                  <p:stCondLst>
                                    <p:cond delay="200"/>
                                  </p:stCondLst>
                                  <p:childTnLst>
                                    <p:set>
                                      <p:cBhvr>
                                        <p:cTn id="18" dur="1" fill="hold">
                                          <p:stCondLst>
                                            <p:cond delay="0"/>
                                          </p:stCondLst>
                                        </p:cTn>
                                        <p:tgtEl>
                                          <p:spTgt spid="16"/>
                                        </p:tgtEl>
                                        <p:attrNameLst>
                                          <p:attrName>style.visibility</p:attrName>
                                        </p:attrNameLst>
                                      </p:cBhvr>
                                      <p:to>
                                        <p:strVal val="visible"/>
                                      </p:to>
                                    </p:set>
                                    <p:anim calcmode="lin" valueType="num">
                                      <p:cBhvr>
                                        <p:cTn id="19" dur="500" fill="hold"/>
                                        <p:tgtEl>
                                          <p:spTgt spid="16"/>
                                        </p:tgtEl>
                                        <p:attrNameLst>
                                          <p:attrName>ppt_w</p:attrName>
                                        </p:attrNameLst>
                                      </p:cBhvr>
                                      <p:tavLst>
                                        <p:tav tm="0">
                                          <p:val>
                                            <p:fltVal val="0"/>
                                          </p:val>
                                        </p:tav>
                                        <p:tav tm="100000">
                                          <p:val>
                                            <p:strVal val="#ppt_w"/>
                                          </p:val>
                                        </p:tav>
                                      </p:tavLst>
                                    </p:anim>
                                    <p:anim calcmode="lin" valueType="num">
                                      <p:cBhvr>
                                        <p:cTn id="20" dur="500" fill="hold"/>
                                        <p:tgtEl>
                                          <p:spTgt spid="16"/>
                                        </p:tgtEl>
                                        <p:attrNameLst>
                                          <p:attrName>ppt_h</p:attrName>
                                        </p:attrNameLst>
                                      </p:cBhvr>
                                      <p:tavLst>
                                        <p:tav tm="0">
                                          <p:val>
                                            <p:fltVal val="0"/>
                                          </p:val>
                                        </p:tav>
                                        <p:tav tm="100000">
                                          <p:val>
                                            <p:strVal val="#ppt_h"/>
                                          </p:val>
                                        </p:tav>
                                      </p:tavLst>
                                    </p:anim>
                                    <p:anim calcmode="lin" valueType="num">
                                      <p:cBhvr>
                                        <p:cTn id="21" dur="500" fill="hold"/>
                                        <p:tgtEl>
                                          <p:spTgt spid="16"/>
                                        </p:tgtEl>
                                        <p:attrNameLst>
                                          <p:attrName>style.rotation</p:attrName>
                                        </p:attrNameLst>
                                      </p:cBhvr>
                                      <p:tavLst>
                                        <p:tav tm="0">
                                          <p:val>
                                            <p:fltVal val="360"/>
                                          </p:val>
                                        </p:tav>
                                        <p:tav tm="100000">
                                          <p:val>
                                            <p:fltVal val="0"/>
                                          </p:val>
                                        </p:tav>
                                      </p:tavLst>
                                    </p:anim>
                                    <p:animEffect transition="in" filter="fade">
                                      <p:cBhvr>
                                        <p:cTn id="22" dur="500"/>
                                        <p:tgtEl>
                                          <p:spTgt spid="16"/>
                                        </p:tgtEl>
                                      </p:cBhvr>
                                    </p:animEffect>
                                  </p:childTnLst>
                                </p:cTn>
                              </p:par>
                              <p:par>
                                <p:cTn id="23" presetID="2" presetClass="entr" presetSubtype="1" decel="100000" fill="hold" nodeType="withEffect">
                                  <p:stCondLst>
                                    <p:cond delay="200"/>
                                  </p:stCondLst>
                                  <p:childTnLst>
                                    <p:set>
                                      <p:cBhvr>
                                        <p:cTn id="24" dur="1" fill="hold">
                                          <p:stCondLst>
                                            <p:cond delay="0"/>
                                          </p:stCondLst>
                                        </p:cTn>
                                        <p:tgtEl>
                                          <p:spTgt spid="26"/>
                                        </p:tgtEl>
                                        <p:attrNameLst>
                                          <p:attrName>style.visibility</p:attrName>
                                        </p:attrNameLst>
                                      </p:cBhvr>
                                      <p:to>
                                        <p:strVal val="visible"/>
                                      </p:to>
                                    </p:set>
                                    <p:anim calcmode="lin" valueType="num">
                                      <p:cBhvr additive="base">
                                        <p:cTn id="25" dur="800" fill="hold"/>
                                        <p:tgtEl>
                                          <p:spTgt spid="26"/>
                                        </p:tgtEl>
                                        <p:attrNameLst>
                                          <p:attrName>ppt_x</p:attrName>
                                        </p:attrNameLst>
                                      </p:cBhvr>
                                      <p:tavLst>
                                        <p:tav tm="0">
                                          <p:val>
                                            <p:strVal val="#ppt_x"/>
                                          </p:val>
                                        </p:tav>
                                        <p:tav tm="100000">
                                          <p:val>
                                            <p:strVal val="#ppt_x"/>
                                          </p:val>
                                        </p:tav>
                                      </p:tavLst>
                                    </p:anim>
                                    <p:anim calcmode="lin" valueType="num">
                                      <p:cBhvr additive="base">
                                        <p:cTn id="26" dur="800" fill="hold"/>
                                        <p:tgtEl>
                                          <p:spTgt spid="26"/>
                                        </p:tgtEl>
                                        <p:attrNameLst>
                                          <p:attrName>ppt_y</p:attrName>
                                        </p:attrNameLst>
                                      </p:cBhvr>
                                      <p:tavLst>
                                        <p:tav tm="0">
                                          <p:val>
                                            <p:strVal val="0-#ppt_h/2"/>
                                          </p:val>
                                        </p:tav>
                                        <p:tav tm="100000">
                                          <p:val>
                                            <p:strVal val="#ppt_y"/>
                                          </p:val>
                                        </p:tav>
                                      </p:tavLst>
                                    </p:anim>
                                  </p:childTnLst>
                                </p:cTn>
                              </p:par>
                              <p:par>
                                <p:cTn id="27" presetID="2" presetClass="entr" presetSubtype="1" decel="100000" fill="hold" nodeType="withEffect">
                                  <p:stCondLst>
                                    <p:cond delay="400"/>
                                  </p:stCondLst>
                                  <p:childTnLst>
                                    <p:set>
                                      <p:cBhvr>
                                        <p:cTn id="28" dur="1" fill="hold">
                                          <p:stCondLst>
                                            <p:cond delay="0"/>
                                          </p:stCondLst>
                                        </p:cTn>
                                        <p:tgtEl>
                                          <p:spTgt spid="27"/>
                                        </p:tgtEl>
                                        <p:attrNameLst>
                                          <p:attrName>style.visibility</p:attrName>
                                        </p:attrNameLst>
                                      </p:cBhvr>
                                      <p:to>
                                        <p:strVal val="visible"/>
                                      </p:to>
                                    </p:set>
                                    <p:anim calcmode="lin" valueType="num">
                                      <p:cBhvr additive="base">
                                        <p:cTn id="29" dur="800" fill="hold"/>
                                        <p:tgtEl>
                                          <p:spTgt spid="27"/>
                                        </p:tgtEl>
                                        <p:attrNameLst>
                                          <p:attrName>ppt_x</p:attrName>
                                        </p:attrNameLst>
                                      </p:cBhvr>
                                      <p:tavLst>
                                        <p:tav tm="0">
                                          <p:val>
                                            <p:strVal val="#ppt_x"/>
                                          </p:val>
                                        </p:tav>
                                        <p:tav tm="100000">
                                          <p:val>
                                            <p:strVal val="#ppt_x"/>
                                          </p:val>
                                        </p:tav>
                                      </p:tavLst>
                                    </p:anim>
                                    <p:anim calcmode="lin" valueType="num">
                                      <p:cBhvr additive="base">
                                        <p:cTn id="30" dur="800" fill="hold"/>
                                        <p:tgtEl>
                                          <p:spTgt spid="27"/>
                                        </p:tgtEl>
                                        <p:attrNameLst>
                                          <p:attrName>ppt_y</p:attrName>
                                        </p:attrNameLst>
                                      </p:cBhvr>
                                      <p:tavLst>
                                        <p:tav tm="0">
                                          <p:val>
                                            <p:strVal val="0-#ppt_h/2"/>
                                          </p:val>
                                        </p:tav>
                                        <p:tav tm="100000">
                                          <p:val>
                                            <p:strVal val="#ppt_y"/>
                                          </p:val>
                                        </p:tav>
                                      </p:tavLst>
                                    </p:anim>
                                  </p:childTnLst>
                                </p:cTn>
                              </p:par>
                              <p:par>
                                <p:cTn id="31" presetID="2" presetClass="entr" presetSubtype="1" decel="100000" fill="hold" nodeType="withEffect">
                                  <p:stCondLst>
                                    <p:cond delay="600"/>
                                  </p:stCondLst>
                                  <p:childTnLst>
                                    <p:set>
                                      <p:cBhvr>
                                        <p:cTn id="32" dur="1" fill="hold">
                                          <p:stCondLst>
                                            <p:cond delay="0"/>
                                          </p:stCondLst>
                                        </p:cTn>
                                        <p:tgtEl>
                                          <p:spTgt spid="30"/>
                                        </p:tgtEl>
                                        <p:attrNameLst>
                                          <p:attrName>style.visibility</p:attrName>
                                        </p:attrNameLst>
                                      </p:cBhvr>
                                      <p:to>
                                        <p:strVal val="visible"/>
                                      </p:to>
                                    </p:set>
                                    <p:anim calcmode="lin" valueType="num">
                                      <p:cBhvr additive="base">
                                        <p:cTn id="33" dur="800" fill="hold"/>
                                        <p:tgtEl>
                                          <p:spTgt spid="30"/>
                                        </p:tgtEl>
                                        <p:attrNameLst>
                                          <p:attrName>ppt_x</p:attrName>
                                        </p:attrNameLst>
                                      </p:cBhvr>
                                      <p:tavLst>
                                        <p:tav tm="0">
                                          <p:val>
                                            <p:strVal val="#ppt_x"/>
                                          </p:val>
                                        </p:tav>
                                        <p:tav tm="100000">
                                          <p:val>
                                            <p:strVal val="#ppt_x"/>
                                          </p:val>
                                        </p:tav>
                                      </p:tavLst>
                                    </p:anim>
                                    <p:anim calcmode="lin" valueType="num">
                                      <p:cBhvr additive="base">
                                        <p:cTn id="34" dur="800" fill="hold"/>
                                        <p:tgtEl>
                                          <p:spTgt spid="30"/>
                                        </p:tgtEl>
                                        <p:attrNameLst>
                                          <p:attrName>ppt_y</p:attrName>
                                        </p:attrNameLst>
                                      </p:cBhvr>
                                      <p:tavLst>
                                        <p:tav tm="0">
                                          <p:val>
                                            <p:strVal val="0-#ppt_h/2"/>
                                          </p:val>
                                        </p:tav>
                                        <p:tav tm="100000">
                                          <p:val>
                                            <p:strVal val="#ppt_y"/>
                                          </p:val>
                                        </p:tav>
                                      </p:tavLst>
                                    </p:anim>
                                  </p:childTnLst>
                                </p:cTn>
                              </p:par>
                              <p:par>
                                <p:cTn id="35" presetID="2" presetClass="entr" presetSubtype="4" decel="100000" fill="hold" nodeType="withEffect">
                                  <p:stCondLst>
                                    <p:cond delay="800"/>
                                  </p:stCondLst>
                                  <p:childTnLst>
                                    <p:set>
                                      <p:cBhvr>
                                        <p:cTn id="36" dur="1" fill="hold">
                                          <p:stCondLst>
                                            <p:cond delay="0"/>
                                          </p:stCondLst>
                                        </p:cTn>
                                        <p:tgtEl>
                                          <p:spTgt spid="31"/>
                                        </p:tgtEl>
                                        <p:attrNameLst>
                                          <p:attrName>style.visibility</p:attrName>
                                        </p:attrNameLst>
                                      </p:cBhvr>
                                      <p:to>
                                        <p:strVal val="visible"/>
                                      </p:to>
                                    </p:set>
                                    <p:anim calcmode="lin" valueType="num">
                                      <p:cBhvr additive="base">
                                        <p:cTn id="37" dur="800" fill="hold"/>
                                        <p:tgtEl>
                                          <p:spTgt spid="31"/>
                                        </p:tgtEl>
                                        <p:attrNameLst>
                                          <p:attrName>ppt_x</p:attrName>
                                        </p:attrNameLst>
                                      </p:cBhvr>
                                      <p:tavLst>
                                        <p:tav tm="0">
                                          <p:val>
                                            <p:strVal val="#ppt_x"/>
                                          </p:val>
                                        </p:tav>
                                        <p:tav tm="100000">
                                          <p:val>
                                            <p:strVal val="#ppt_x"/>
                                          </p:val>
                                        </p:tav>
                                      </p:tavLst>
                                    </p:anim>
                                    <p:anim calcmode="lin" valueType="num">
                                      <p:cBhvr additive="base">
                                        <p:cTn id="38" dur="800" fill="hold"/>
                                        <p:tgtEl>
                                          <p:spTgt spid="31"/>
                                        </p:tgtEl>
                                        <p:attrNameLst>
                                          <p:attrName>ppt_y</p:attrName>
                                        </p:attrNameLst>
                                      </p:cBhvr>
                                      <p:tavLst>
                                        <p:tav tm="0">
                                          <p:val>
                                            <p:strVal val="1+#ppt_h/2"/>
                                          </p:val>
                                        </p:tav>
                                        <p:tav tm="100000">
                                          <p:val>
                                            <p:strVal val="#ppt_y"/>
                                          </p:val>
                                        </p:tav>
                                      </p:tavLst>
                                    </p:anim>
                                  </p:childTnLst>
                                </p:cTn>
                              </p:par>
                              <p:par>
                                <p:cTn id="39" presetID="2" presetClass="entr" presetSubtype="4" decel="100000" fill="hold" nodeType="withEffect">
                                  <p:stCondLst>
                                    <p:cond delay="100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800" fill="hold"/>
                                        <p:tgtEl>
                                          <p:spTgt spid="32"/>
                                        </p:tgtEl>
                                        <p:attrNameLst>
                                          <p:attrName>ppt_x</p:attrName>
                                        </p:attrNameLst>
                                      </p:cBhvr>
                                      <p:tavLst>
                                        <p:tav tm="0">
                                          <p:val>
                                            <p:strVal val="#ppt_x"/>
                                          </p:val>
                                        </p:tav>
                                        <p:tav tm="100000">
                                          <p:val>
                                            <p:strVal val="#ppt_x"/>
                                          </p:val>
                                        </p:tav>
                                      </p:tavLst>
                                    </p:anim>
                                    <p:anim calcmode="lin" valueType="num">
                                      <p:cBhvr additive="base">
                                        <p:cTn id="42" dur="800" fill="hold"/>
                                        <p:tgtEl>
                                          <p:spTgt spid="32"/>
                                        </p:tgtEl>
                                        <p:attrNameLst>
                                          <p:attrName>ppt_y</p:attrName>
                                        </p:attrNameLst>
                                      </p:cBhvr>
                                      <p:tavLst>
                                        <p:tav tm="0">
                                          <p:val>
                                            <p:strVal val="1+#ppt_h/2"/>
                                          </p:val>
                                        </p:tav>
                                        <p:tav tm="100000">
                                          <p:val>
                                            <p:strVal val="#ppt_y"/>
                                          </p:val>
                                        </p:tav>
                                      </p:tavLst>
                                    </p:anim>
                                  </p:childTnLst>
                                </p:cTn>
                              </p:par>
                              <p:par>
                                <p:cTn id="43" presetID="2" presetClass="entr" presetSubtype="4" decel="100000" fill="hold" nodeType="withEffect">
                                  <p:stCondLst>
                                    <p:cond delay="1200"/>
                                  </p:stCondLst>
                                  <p:childTnLst>
                                    <p:set>
                                      <p:cBhvr>
                                        <p:cTn id="44" dur="1" fill="hold">
                                          <p:stCondLst>
                                            <p:cond delay="0"/>
                                          </p:stCondLst>
                                        </p:cTn>
                                        <p:tgtEl>
                                          <p:spTgt spid="33"/>
                                        </p:tgtEl>
                                        <p:attrNameLst>
                                          <p:attrName>style.visibility</p:attrName>
                                        </p:attrNameLst>
                                      </p:cBhvr>
                                      <p:to>
                                        <p:strVal val="visible"/>
                                      </p:to>
                                    </p:set>
                                    <p:anim calcmode="lin" valueType="num">
                                      <p:cBhvr additive="base">
                                        <p:cTn id="45" dur="800" fill="hold"/>
                                        <p:tgtEl>
                                          <p:spTgt spid="33"/>
                                        </p:tgtEl>
                                        <p:attrNameLst>
                                          <p:attrName>ppt_x</p:attrName>
                                        </p:attrNameLst>
                                      </p:cBhvr>
                                      <p:tavLst>
                                        <p:tav tm="0">
                                          <p:val>
                                            <p:strVal val="#ppt_x"/>
                                          </p:val>
                                        </p:tav>
                                        <p:tav tm="100000">
                                          <p:val>
                                            <p:strVal val="#ppt_x"/>
                                          </p:val>
                                        </p:tav>
                                      </p:tavLst>
                                    </p:anim>
                                    <p:anim calcmode="lin" valueType="num">
                                      <p:cBhvr additive="base">
                                        <p:cTn id="46" dur="8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998257" y="3150979"/>
            <a:ext cx="14749493" cy="6225913"/>
            <a:chOff x="4994327" y="3150614"/>
            <a:chExt cx="14747786" cy="6225192"/>
          </a:xfrm>
        </p:grpSpPr>
        <p:grpSp>
          <p:nvGrpSpPr>
            <p:cNvPr id="148" name="Group 147"/>
            <p:cNvGrpSpPr/>
            <p:nvPr/>
          </p:nvGrpSpPr>
          <p:grpSpPr>
            <a:xfrm>
              <a:off x="8955270" y="5418452"/>
              <a:ext cx="1404923" cy="1294259"/>
              <a:chOff x="13296064" y="10607541"/>
              <a:chExt cx="1265763" cy="1166060"/>
            </a:xfrm>
            <a:solidFill>
              <a:schemeClr val="accent2"/>
            </a:solidFill>
          </p:grpSpPr>
          <p:sp>
            <p:nvSpPr>
              <p:cNvPr id="149"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50"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151" name="Group 150"/>
            <p:cNvGrpSpPr/>
            <p:nvPr/>
          </p:nvGrpSpPr>
          <p:grpSpPr>
            <a:xfrm>
              <a:off x="11552343" y="4337794"/>
              <a:ext cx="1404923" cy="1294259"/>
              <a:chOff x="13296064" y="10607541"/>
              <a:chExt cx="1265763" cy="1166060"/>
            </a:xfrm>
          </p:grpSpPr>
          <p:sp>
            <p:nvSpPr>
              <p:cNvPr id="152"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53"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154" name="Group 153"/>
            <p:cNvGrpSpPr/>
            <p:nvPr/>
          </p:nvGrpSpPr>
          <p:grpSpPr>
            <a:xfrm>
              <a:off x="14085042" y="5416314"/>
              <a:ext cx="1404923" cy="1294259"/>
              <a:chOff x="13296064" y="10607541"/>
              <a:chExt cx="1265763" cy="1166060"/>
            </a:xfrm>
          </p:grpSpPr>
          <p:sp>
            <p:nvSpPr>
              <p:cNvPr id="155"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4"/>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56"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4"/>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157" name="Group 156"/>
            <p:cNvGrpSpPr/>
            <p:nvPr/>
          </p:nvGrpSpPr>
          <p:grpSpPr>
            <a:xfrm>
              <a:off x="15235785" y="7989938"/>
              <a:ext cx="1404923" cy="1294259"/>
              <a:chOff x="13296064" y="10607541"/>
              <a:chExt cx="1265763" cy="1166060"/>
            </a:xfrm>
          </p:grpSpPr>
          <p:sp>
            <p:nvSpPr>
              <p:cNvPr id="158"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59"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145" name="Group 144"/>
            <p:cNvGrpSpPr/>
            <p:nvPr/>
          </p:nvGrpSpPr>
          <p:grpSpPr>
            <a:xfrm>
              <a:off x="7894701" y="7965209"/>
              <a:ext cx="1404923" cy="1294259"/>
              <a:chOff x="13296064" y="10607541"/>
              <a:chExt cx="1265763" cy="1166060"/>
            </a:xfrm>
          </p:grpSpPr>
          <p:sp>
            <p:nvSpPr>
              <p:cNvPr id="146"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47"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sp>
          <p:nvSpPr>
            <p:cNvPr id="22" name="Freeform 257"/>
            <p:cNvSpPr>
              <a:spLocks noChangeArrowheads="1"/>
            </p:cNvSpPr>
            <p:nvPr/>
          </p:nvSpPr>
          <p:spPr bwMode="auto">
            <a:xfrm>
              <a:off x="9156371" y="6555591"/>
              <a:ext cx="56310" cy="56272"/>
            </a:xfrm>
            <a:custGeom>
              <a:avLst/>
              <a:gdLst>
                <a:gd name="T0" fmla="*/ 40 w 92"/>
                <a:gd name="T1" fmla="*/ 91 h 92"/>
                <a:gd name="T2" fmla="*/ 40 w 92"/>
                <a:gd name="T3" fmla="*/ 91 h 92"/>
                <a:gd name="T4" fmla="*/ 17 w 92"/>
                <a:gd name="T5" fmla="*/ 85 h 92"/>
                <a:gd name="T6" fmla="*/ 11 w 92"/>
                <a:gd name="T7" fmla="*/ 34 h 92"/>
                <a:gd name="T8" fmla="*/ 17 w 92"/>
                <a:gd name="T9" fmla="*/ 22 h 92"/>
                <a:gd name="T10" fmla="*/ 68 w 92"/>
                <a:gd name="T11" fmla="*/ 11 h 92"/>
                <a:gd name="T12" fmla="*/ 80 w 92"/>
                <a:gd name="T13" fmla="*/ 63 h 92"/>
                <a:gd name="T14" fmla="*/ 68 w 92"/>
                <a:gd name="T15" fmla="*/ 74 h 92"/>
                <a:gd name="T16" fmla="*/ 40 w 92"/>
                <a:gd name="T17" fmla="*/ 9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92">
                  <a:moveTo>
                    <a:pt x="40" y="91"/>
                  </a:moveTo>
                  <a:lnTo>
                    <a:pt x="40" y="91"/>
                  </a:lnTo>
                  <a:cubicBezTo>
                    <a:pt x="34" y="91"/>
                    <a:pt x="23" y="91"/>
                    <a:pt x="17" y="85"/>
                  </a:cubicBezTo>
                  <a:cubicBezTo>
                    <a:pt x="5" y="74"/>
                    <a:pt x="0" y="51"/>
                    <a:pt x="11" y="34"/>
                  </a:cubicBezTo>
                  <a:cubicBezTo>
                    <a:pt x="17" y="22"/>
                    <a:pt x="17" y="22"/>
                    <a:pt x="17" y="22"/>
                  </a:cubicBezTo>
                  <a:cubicBezTo>
                    <a:pt x="28" y="5"/>
                    <a:pt x="51" y="0"/>
                    <a:pt x="68" y="11"/>
                  </a:cubicBezTo>
                  <a:cubicBezTo>
                    <a:pt x="85" y="22"/>
                    <a:pt x="91" y="45"/>
                    <a:pt x="80" y="63"/>
                  </a:cubicBezTo>
                  <a:cubicBezTo>
                    <a:pt x="68" y="74"/>
                    <a:pt x="68" y="74"/>
                    <a:pt x="68" y="74"/>
                  </a:cubicBezTo>
                  <a:cubicBezTo>
                    <a:pt x="62" y="85"/>
                    <a:pt x="51" y="91"/>
                    <a:pt x="40" y="91"/>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3" name="Freeform 258"/>
            <p:cNvSpPr>
              <a:spLocks noChangeArrowheads="1"/>
            </p:cNvSpPr>
            <p:nvPr/>
          </p:nvSpPr>
          <p:spPr bwMode="auto">
            <a:xfrm>
              <a:off x="8629877" y="6637186"/>
              <a:ext cx="526494" cy="1176087"/>
            </a:xfrm>
            <a:custGeom>
              <a:avLst/>
              <a:gdLst>
                <a:gd name="T0" fmla="*/ 40 w 829"/>
                <a:gd name="T1" fmla="*/ 1845 h 1846"/>
                <a:gd name="T2" fmla="*/ 6 w 829"/>
                <a:gd name="T3" fmla="*/ 1805 h 1846"/>
                <a:gd name="T4" fmla="*/ 57 w 829"/>
                <a:gd name="T5" fmla="*/ 1742 h 1846"/>
                <a:gd name="T6" fmla="*/ 74 w 829"/>
                <a:gd name="T7" fmla="*/ 1823 h 1846"/>
                <a:gd name="T8" fmla="*/ 86 w 829"/>
                <a:gd name="T9" fmla="*/ 1680 h 1846"/>
                <a:gd name="T10" fmla="*/ 74 w 829"/>
                <a:gd name="T11" fmla="*/ 1680 h 1846"/>
                <a:gd name="T12" fmla="*/ 57 w 829"/>
                <a:gd name="T13" fmla="*/ 1600 h 1846"/>
                <a:gd name="T14" fmla="*/ 126 w 829"/>
                <a:gd name="T15" fmla="*/ 1623 h 1846"/>
                <a:gd name="T16" fmla="*/ 86 w 829"/>
                <a:gd name="T17" fmla="*/ 1680 h 1846"/>
                <a:gd name="T18" fmla="*/ 131 w 829"/>
                <a:gd name="T19" fmla="*/ 1514 h 1846"/>
                <a:gd name="T20" fmla="*/ 97 w 829"/>
                <a:gd name="T21" fmla="*/ 1468 h 1846"/>
                <a:gd name="T22" fmla="*/ 148 w 829"/>
                <a:gd name="T23" fmla="*/ 1411 h 1846"/>
                <a:gd name="T24" fmla="*/ 166 w 829"/>
                <a:gd name="T25" fmla="*/ 1491 h 1846"/>
                <a:gd name="T26" fmla="*/ 183 w 829"/>
                <a:gd name="T27" fmla="*/ 1348 h 1846"/>
                <a:gd name="T28" fmla="*/ 171 w 829"/>
                <a:gd name="T29" fmla="*/ 1348 h 1846"/>
                <a:gd name="T30" fmla="*/ 160 w 829"/>
                <a:gd name="T31" fmla="*/ 1268 h 1846"/>
                <a:gd name="T32" fmla="*/ 229 w 829"/>
                <a:gd name="T33" fmla="*/ 1291 h 1846"/>
                <a:gd name="T34" fmla="*/ 183 w 829"/>
                <a:gd name="T35" fmla="*/ 1348 h 1846"/>
                <a:gd name="T36" fmla="*/ 240 w 829"/>
                <a:gd name="T37" fmla="*/ 1188 h 1846"/>
                <a:gd name="T38" fmla="*/ 206 w 829"/>
                <a:gd name="T39" fmla="*/ 1137 h 1846"/>
                <a:gd name="T40" fmla="*/ 263 w 829"/>
                <a:gd name="T41" fmla="*/ 1085 h 1846"/>
                <a:gd name="T42" fmla="*/ 274 w 829"/>
                <a:gd name="T43" fmla="*/ 1165 h 1846"/>
                <a:gd name="T44" fmla="*/ 297 w 829"/>
                <a:gd name="T45" fmla="*/ 1023 h 1846"/>
                <a:gd name="T46" fmla="*/ 286 w 829"/>
                <a:gd name="T47" fmla="*/ 1023 h 1846"/>
                <a:gd name="T48" fmla="*/ 280 w 829"/>
                <a:gd name="T49" fmla="*/ 943 h 1846"/>
                <a:gd name="T50" fmla="*/ 343 w 829"/>
                <a:gd name="T51" fmla="*/ 971 h 1846"/>
                <a:gd name="T52" fmla="*/ 297 w 829"/>
                <a:gd name="T53" fmla="*/ 1023 h 1846"/>
                <a:gd name="T54" fmla="*/ 366 w 829"/>
                <a:gd name="T55" fmla="*/ 868 h 1846"/>
                <a:gd name="T56" fmla="*/ 331 w 829"/>
                <a:gd name="T57" fmla="*/ 817 h 1846"/>
                <a:gd name="T58" fmla="*/ 394 w 829"/>
                <a:gd name="T59" fmla="*/ 766 h 1846"/>
                <a:gd name="T60" fmla="*/ 400 w 829"/>
                <a:gd name="T61" fmla="*/ 846 h 1846"/>
                <a:gd name="T62" fmla="*/ 440 w 829"/>
                <a:gd name="T63" fmla="*/ 708 h 1846"/>
                <a:gd name="T64" fmla="*/ 423 w 829"/>
                <a:gd name="T65" fmla="*/ 708 h 1846"/>
                <a:gd name="T66" fmla="*/ 423 w 829"/>
                <a:gd name="T67" fmla="*/ 628 h 1846"/>
                <a:gd name="T68" fmla="*/ 486 w 829"/>
                <a:gd name="T69" fmla="*/ 657 h 1846"/>
                <a:gd name="T70" fmla="*/ 440 w 829"/>
                <a:gd name="T71" fmla="*/ 708 h 1846"/>
                <a:gd name="T72" fmla="*/ 514 w 829"/>
                <a:gd name="T73" fmla="*/ 554 h 1846"/>
                <a:gd name="T74" fmla="*/ 480 w 829"/>
                <a:gd name="T75" fmla="*/ 503 h 1846"/>
                <a:gd name="T76" fmla="*/ 543 w 829"/>
                <a:gd name="T77" fmla="*/ 457 h 1846"/>
                <a:gd name="T78" fmla="*/ 543 w 829"/>
                <a:gd name="T79" fmla="*/ 537 h 1846"/>
                <a:gd name="T80" fmla="*/ 594 w 829"/>
                <a:gd name="T81" fmla="*/ 400 h 1846"/>
                <a:gd name="T82" fmla="*/ 577 w 829"/>
                <a:gd name="T83" fmla="*/ 400 h 1846"/>
                <a:gd name="T84" fmla="*/ 577 w 829"/>
                <a:gd name="T85" fmla="*/ 320 h 1846"/>
                <a:gd name="T86" fmla="*/ 640 w 829"/>
                <a:gd name="T87" fmla="*/ 354 h 1846"/>
                <a:gd name="T88" fmla="*/ 594 w 829"/>
                <a:gd name="T89" fmla="*/ 400 h 1846"/>
                <a:gd name="T90" fmla="*/ 680 w 829"/>
                <a:gd name="T91" fmla="*/ 251 h 1846"/>
                <a:gd name="T92" fmla="*/ 646 w 829"/>
                <a:gd name="T93" fmla="*/ 200 h 1846"/>
                <a:gd name="T94" fmla="*/ 714 w 829"/>
                <a:gd name="T95" fmla="*/ 154 h 1846"/>
                <a:gd name="T96" fmla="*/ 708 w 829"/>
                <a:gd name="T97" fmla="*/ 234 h 1846"/>
                <a:gd name="T98" fmla="*/ 765 w 829"/>
                <a:gd name="T99" fmla="*/ 103 h 1846"/>
                <a:gd name="T100" fmla="*/ 748 w 829"/>
                <a:gd name="T101" fmla="*/ 97 h 1846"/>
                <a:gd name="T102" fmla="*/ 754 w 829"/>
                <a:gd name="T103" fmla="*/ 23 h 1846"/>
                <a:gd name="T104" fmla="*/ 817 w 829"/>
                <a:gd name="T105" fmla="*/ 57 h 1846"/>
                <a:gd name="T106" fmla="*/ 765 w 829"/>
                <a:gd name="T107" fmla="*/ 103 h 1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9" h="1846">
                  <a:moveTo>
                    <a:pt x="40" y="1845"/>
                  </a:moveTo>
                  <a:lnTo>
                    <a:pt x="40" y="1845"/>
                  </a:lnTo>
                  <a:lnTo>
                    <a:pt x="34" y="1845"/>
                  </a:lnTo>
                  <a:cubicBezTo>
                    <a:pt x="17" y="1840"/>
                    <a:pt x="0" y="1823"/>
                    <a:pt x="6" y="1805"/>
                  </a:cubicBezTo>
                  <a:cubicBezTo>
                    <a:pt x="17" y="1771"/>
                    <a:pt x="17" y="1771"/>
                    <a:pt x="17" y="1771"/>
                  </a:cubicBezTo>
                  <a:cubicBezTo>
                    <a:pt x="17" y="1748"/>
                    <a:pt x="40" y="1737"/>
                    <a:pt x="57" y="1742"/>
                  </a:cubicBezTo>
                  <a:cubicBezTo>
                    <a:pt x="74" y="1748"/>
                    <a:pt x="86" y="1765"/>
                    <a:pt x="86" y="1788"/>
                  </a:cubicBezTo>
                  <a:cubicBezTo>
                    <a:pt x="74" y="1823"/>
                    <a:pt x="74" y="1823"/>
                    <a:pt x="74" y="1823"/>
                  </a:cubicBezTo>
                  <a:cubicBezTo>
                    <a:pt x="74" y="1834"/>
                    <a:pt x="57" y="1845"/>
                    <a:pt x="40" y="1845"/>
                  </a:cubicBezTo>
                  <a:close/>
                  <a:moveTo>
                    <a:pt x="86" y="1680"/>
                  </a:moveTo>
                  <a:lnTo>
                    <a:pt x="86" y="1680"/>
                  </a:lnTo>
                  <a:cubicBezTo>
                    <a:pt x="80" y="1680"/>
                    <a:pt x="80" y="1680"/>
                    <a:pt x="74" y="1680"/>
                  </a:cubicBezTo>
                  <a:cubicBezTo>
                    <a:pt x="57" y="1674"/>
                    <a:pt x="46" y="1657"/>
                    <a:pt x="51" y="1634"/>
                  </a:cubicBezTo>
                  <a:cubicBezTo>
                    <a:pt x="57" y="1600"/>
                    <a:pt x="57" y="1600"/>
                    <a:pt x="57" y="1600"/>
                  </a:cubicBezTo>
                  <a:cubicBezTo>
                    <a:pt x="63" y="1582"/>
                    <a:pt x="80" y="1571"/>
                    <a:pt x="103" y="1577"/>
                  </a:cubicBezTo>
                  <a:cubicBezTo>
                    <a:pt x="120" y="1582"/>
                    <a:pt x="131" y="1600"/>
                    <a:pt x="126" y="1623"/>
                  </a:cubicBezTo>
                  <a:cubicBezTo>
                    <a:pt x="120" y="1651"/>
                    <a:pt x="120" y="1651"/>
                    <a:pt x="120" y="1651"/>
                  </a:cubicBezTo>
                  <a:cubicBezTo>
                    <a:pt x="114" y="1668"/>
                    <a:pt x="97" y="1680"/>
                    <a:pt x="86" y="1680"/>
                  </a:cubicBezTo>
                  <a:close/>
                  <a:moveTo>
                    <a:pt x="131" y="1514"/>
                  </a:moveTo>
                  <a:lnTo>
                    <a:pt x="131" y="1514"/>
                  </a:lnTo>
                  <a:cubicBezTo>
                    <a:pt x="126" y="1514"/>
                    <a:pt x="126" y="1514"/>
                    <a:pt x="120" y="1514"/>
                  </a:cubicBezTo>
                  <a:cubicBezTo>
                    <a:pt x="103" y="1508"/>
                    <a:pt x="91" y="1485"/>
                    <a:pt x="97" y="1468"/>
                  </a:cubicBezTo>
                  <a:cubicBezTo>
                    <a:pt x="108" y="1434"/>
                    <a:pt x="108" y="1434"/>
                    <a:pt x="108" y="1434"/>
                  </a:cubicBezTo>
                  <a:cubicBezTo>
                    <a:pt x="114" y="1417"/>
                    <a:pt x="131" y="1405"/>
                    <a:pt x="148" y="1411"/>
                  </a:cubicBezTo>
                  <a:cubicBezTo>
                    <a:pt x="171" y="1417"/>
                    <a:pt x="177" y="1440"/>
                    <a:pt x="171" y="1457"/>
                  </a:cubicBezTo>
                  <a:cubicBezTo>
                    <a:pt x="166" y="1491"/>
                    <a:pt x="166" y="1491"/>
                    <a:pt x="166" y="1491"/>
                  </a:cubicBezTo>
                  <a:cubicBezTo>
                    <a:pt x="160" y="1503"/>
                    <a:pt x="143" y="1514"/>
                    <a:pt x="131" y="1514"/>
                  </a:cubicBezTo>
                  <a:close/>
                  <a:moveTo>
                    <a:pt x="183" y="1348"/>
                  </a:moveTo>
                  <a:lnTo>
                    <a:pt x="183" y="1348"/>
                  </a:lnTo>
                  <a:cubicBezTo>
                    <a:pt x="177" y="1348"/>
                    <a:pt x="171" y="1348"/>
                    <a:pt x="171" y="1348"/>
                  </a:cubicBezTo>
                  <a:cubicBezTo>
                    <a:pt x="154" y="1343"/>
                    <a:pt x="143" y="1320"/>
                    <a:pt x="148" y="1303"/>
                  </a:cubicBezTo>
                  <a:cubicBezTo>
                    <a:pt x="160" y="1268"/>
                    <a:pt x="160" y="1268"/>
                    <a:pt x="160" y="1268"/>
                  </a:cubicBezTo>
                  <a:cubicBezTo>
                    <a:pt x="166" y="1251"/>
                    <a:pt x="183" y="1240"/>
                    <a:pt x="206" y="1245"/>
                  </a:cubicBezTo>
                  <a:cubicBezTo>
                    <a:pt x="223" y="1251"/>
                    <a:pt x="234" y="1274"/>
                    <a:pt x="229" y="1291"/>
                  </a:cubicBezTo>
                  <a:cubicBezTo>
                    <a:pt x="217" y="1325"/>
                    <a:pt x="217" y="1325"/>
                    <a:pt x="217" y="1325"/>
                  </a:cubicBezTo>
                  <a:cubicBezTo>
                    <a:pt x="211" y="1343"/>
                    <a:pt x="194" y="1348"/>
                    <a:pt x="183" y="1348"/>
                  </a:cubicBezTo>
                  <a:close/>
                  <a:moveTo>
                    <a:pt x="240" y="1188"/>
                  </a:moveTo>
                  <a:lnTo>
                    <a:pt x="240" y="1188"/>
                  </a:lnTo>
                  <a:cubicBezTo>
                    <a:pt x="234" y="1188"/>
                    <a:pt x="229" y="1188"/>
                    <a:pt x="229" y="1183"/>
                  </a:cubicBezTo>
                  <a:cubicBezTo>
                    <a:pt x="206" y="1177"/>
                    <a:pt x="200" y="1160"/>
                    <a:pt x="206" y="1137"/>
                  </a:cubicBezTo>
                  <a:cubicBezTo>
                    <a:pt x="217" y="1108"/>
                    <a:pt x="217" y="1108"/>
                    <a:pt x="217" y="1108"/>
                  </a:cubicBezTo>
                  <a:cubicBezTo>
                    <a:pt x="223" y="1085"/>
                    <a:pt x="246" y="1080"/>
                    <a:pt x="263" y="1085"/>
                  </a:cubicBezTo>
                  <a:cubicBezTo>
                    <a:pt x="280" y="1091"/>
                    <a:pt x="291" y="1114"/>
                    <a:pt x="286" y="1131"/>
                  </a:cubicBezTo>
                  <a:cubicBezTo>
                    <a:pt x="274" y="1165"/>
                    <a:pt x="274" y="1165"/>
                    <a:pt x="274" y="1165"/>
                  </a:cubicBezTo>
                  <a:cubicBezTo>
                    <a:pt x="268" y="1177"/>
                    <a:pt x="251" y="1188"/>
                    <a:pt x="240" y="1188"/>
                  </a:cubicBezTo>
                  <a:close/>
                  <a:moveTo>
                    <a:pt x="297" y="1023"/>
                  </a:moveTo>
                  <a:lnTo>
                    <a:pt x="297" y="1023"/>
                  </a:lnTo>
                  <a:cubicBezTo>
                    <a:pt x="297" y="1023"/>
                    <a:pt x="291" y="1023"/>
                    <a:pt x="286" y="1023"/>
                  </a:cubicBezTo>
                  <a:cubicBezTo>
                    <a:pt x="268" y="1017"/>
                    <a:pt x="257" y="994"/>
                    <a:pt x="268" y="977"/>
                  </a:cubicBezTo>
                  <a:cubicBezTo>
                    <a:pt x="280" y="943"/>
                    <a:pt x="280" y="943"/>
                    <a:pt x="280" y="943"/>
                  </a:cubicBezTo>
                  <a:cubicBezTo>
                    <a:pt x="286" y="925"/>
                    <a:pt x="308" y="920"/>
                    <a:pt x="326" y="925"/>
                  </a:cubicBezTo>
                  <a:cubicBezTo>
                    <a:pt x="343" y="931"/>
                    <a:pt x="354" y="954"/>
                    <a:pt x="343" y="971"/>
                  </a:cubicBezTo>
                  <a:cubicBezTo>
                    <a:pt x="331" y="1006"/>
                    <a:pt x="331" y="1006"/>
                    <a:pt x="331" y="1006"/>
                  </a:cubicBezTo>
                  <a:cubicBezTo>
                    <a:pt x="326" y="1017"/>
                    <a:pt x="314" y="1023"/>
                    <a:pt x="297" y="1023"/>
                  </a:cubicBezTo>
                  <a:close/>
                  <a:moveTo>
                    <a:pt x="366" y="868"/>
                  </a:moveTo>
                  <a:lnTo>
                    <a:pt x="366" y="868"/>
                  </a:lnTo>
                  <a:cubicBezTo>
                    <a:pt x="360" y="868"/>
                    <a:pt x="354" y="863"/>
                    <a:pt x="354" y="863"/>
                  </a:cubicBezTo>
                  <a:cubicBezTo>
                    <a:pt x="331" y="857"/>
                    <a:pt x="326" y="834"/>
                    <a:pt x="331" y="817"/>
                  </a:cubicBezTo>
                  <a:cubicBezTo>
                    <a:pt x="348" y="783"/>
                    <a:pt x="348" y="783"/>
                    <a:pt x="348" y="783"/>
                  </a:cubicBezTo>
                  <a:cubicBezTo>
                    <a:pt x="354" y="766"/>
                    <a:pt x="377" y="760"/>
                    <a:pt x="394" y="766"/>
                  </a:cubicBezTo>
                  <a:cubicBezTo>
                    <a:pt x="411" y="777"/>
                    <a:pt x="423" y="794"/>
                    <a:pt x="411" y="811"/>
                  </a:cubicBezTo>
                  <a:cubicBezTo>
                    <a:pt x="400" y="846"/>
                    <a:pt x="400" y="846"/>
                    <a:pt x="400" y="846"/>
                  </a:cubicBezTo>
                  <a:cubicBezTo>
                    <a:pt x="394" y="857"/>
                    <a:pt x="377" y="868"/>
                    <a:pt x="366" y="868"/>
                  </a:cubicBezTo>
                  <a:close/>
                  <a:moveTo>
                    <a:pt x="440" y="708"/>
                  </a:moveTo>
                  <a:lnTo>
                    <a:pt x="440" y="708"/>
                  </a:lnTo>
                  <a:cubicBezTo>
                    <a:pt x="434" y="708"/>
                    <a:pt x="428" y="708"/>
                    <a:pt x="423" y="708"/>
                  </a:cubicBezTo>
                  <a:cubicBezTo>
                    <a:pt x="406" y="697"/>
                    <a:pt x="394" y="674"/>
                    <a:pt x="406" y="657"/>
                  </a:cubicBezTo>
                  <a:cubicBezTo>
                    <a:pt x="423" y="628"/>
                    <a:pt x="423" y="628"/>
                    <a:pt x="423" y="628"/>
                  </a:cubicBezTo>
                  <a:cubicBezTo>
                    <a:pt x="428" y="611"/>
                    <a:pt x="451" y="600"/>
                    <a:pt x="468" y="611"/>
                  </a:cubicBezTo>
                  <a:cubicBezTo>
                    <a:pt x="486" y="617"/>
                    <a:pt x="491" y="640"/>
                    <a:pt x="486" y="657"/>
                  </a:cubicBezTo>
                  <a:cubicBezTo>
                    <a:pt x="468" y="691"/>
                    <a:pt x="468" y="691"/>
                    <a:pt x="468" y="691"/>
                  </a:cubicBezTo>
                  <a:cubicBezTo>
                    <a:pt x="463" y="703"/>
                    <a:pt x="451" y="708"/>
                    <a:pt x="440" y="708"/>
                  </a:cubicBezTo>
                  <a:close/>
                  <a:moveTo>
                    <a:pt x="514" y="554"/>
                  </a:moveTo>
                  <a:lnTo>
                    <a:pt x="514" y="554"/>
                  </a:lnTo>
                  <a:cubicBezTo>
                    <a:pt x="508" y="554"/>
                    <a:pt x="503" y="554"/>
                    <a:pt x="497" y="549"/>
                  </a:cubicBezTo>
                  <a:cubicBezTo>
                    <a:pt x="480" y="543"/>
                    <a:pt x="474" y="520"/>
                    <a:pt x="480" y="503"/>
                  </a:cubicBezTo>
                  <a:cubicBezTo>
                    <a:pt x="497" y="474"/>
                    <a:pt x="497" y="474"/>
                    <a:pt x="497" y="474"/>
                  </a:cubicBezTo>
                  <a:cubicBezTo>
                    <a:pt x="508" y="457"/>
                    <a:pt x="526" y="446"/>
                    <a:pt x="543" y="457"/>
                  </a:cubicBezTo>
                  <a:cubicBezTo>
                    <a:pt x="560" y="463"/>
                    <a:pt x="571" y="486"/>
                    <a:pt x="560" y="503"/>
                  </a:cubicBezTo>
                  <a:cubicBezTo>
                    <a:pt x="543" y="537"/>
                    <a:pt x="543" y="537"/>
                    <a:pt x="543" y="537"/>
                  </a:cubicBezTo>
                  <a:cubicBezTo>
                    <a:pt x="537" y="549"/>
                    <a:pt x="526" y="554"/>
                    <a:pt x="514" y="554"/>
                  </a:cubicBezTo>
                  <a:close/>
                  <a:moveTo>
                    <a:pt x="594" y="400"/>
                  </a:moveTo>
                  <a:lnTo>
                    <a:pt x="594" y="400"/>
                  </a:lnTo>
                  <a:cubicBezTo>
                    <a:pt x="588" y="400"/>
                    <a:pt x="583" y="400"/>
                    <a:pt x="577" y="400"/>
                  </a:cubicBezTo>
                  <a:cubicBezTo>
                    <a:pt x="560" y="389"/>
                    <a:pt x="554" y="366"/>
                    <a:pt x="560" y="349"/>
                  </a:cubicBezTo>
                  <a:cubicBezTo>
                    <a:pt x="577" y="320"/>
                    <a:pt x="577" y="320"/>
                    <a:pt x="577" y="320"/>
                  </a:cubicBezTo>
                  <a:cubicBezTo>
                    <a:pt x="588" y="303"/>
                    <a:pt x="611" y="297"/>
                    <a:pt x="628" y="303"/>
                  </a:cubicBezTo>
                  <a:cubicBezTo>
                    <a:pt x="646" y="314"/>
                    <a:pt x="651" y="337"/>
                    <a:pt x="640" y="354"/>
                  </a:cubicBezTo>
                  <a:cubicBezTo>
                    <a:pt x="623" y="383"/>
                    <a:pt x="623" y="383"/>
                    <a:pt x="623" y="383"/>
                  </a:cubicBezTo>
                  <a:cubicBezTo>
                    <a:pt x="617" y="394"/>
                    <a:pt x="606" y="400"/>
                    <a:pt x="594" y="400"/>
                  </a:cubicBezTo>
                  <a:close/>
                  <a:moveTo>
                    <a:pt x="680" y="251"/>
                  </a:moveTo>
                  <a:lnTo>
                    <a:pt x="680" y="251"/>
                  </a:lnTo>
                  <a:cubicBezTo>
                    <a:pt x="674" y="251"/>
                    <a:pt x="668" y="251"/>
                    <a:pt x="663" y="246"/>
                  </a:cubicBezTo>
                  <a:cubicBezTo>
                    <a:pt x="646" y="234"/>
                    <a:pt x="640" y="217"/>
                    <a:pt x="646" y="200"/>
                  </a:cubicBezTo>
                  <a:cubicBezTo>
                    <a:pt x="663" y="166"/>
                    <a:pt x="663" y="166"/>
                    <a:pt x="663" y="166"/>
                  </a:cubicBezTo>
                  <a:cubicBezTo>
                    <a:pt x="674" y="154"/>
                    <a:pt x="697" y="149"/>
                    <a:pt x="714" y="154"/>
                  </a:cubicBezTo>
                  <a:cubicBezTo>
                    <a:pt x="731" y="166"/>
                    <a:pt x="737" y="189"/>
                    <a:pt x="725" y="206"/>
                  </a:cubicBezTo>
                  <a:cubicBezTo>
                    <a:pt x="708" y="234"/>
                    <a:pt x="708" y="234"/>
                    <a:pt x="708" y="234"/>
                  </a:cubicBezTo>
                  <a:cubicBezTo>
                    <a:pt x="703" y="246"/>
                    <a:pt x="691" y="251"/>
                    <a:pt x="680" y="251"/>
                  </a:cubicBezTo>
                  <a:close/>
                  <a:moveTo>
                    <a:pt x="765" y="103"/>
                  </a:moveTo>
                  <a:lnTo>
                    <a:pt x="765" y="103"/>
                  </a:lnTo>
                  <a:cubicBezTo>
                    <a:pt x="760" y="103"/>
                    <a:pt x="754" y="103"/>
                    <a:pt x="748" y="97"/>
                  </a:cubicBezTo>
                  <a:cubicBezTo>
                    <a:pt x="731" y="86"/>
                    <a:pt x="725" y="69"/>
                    <a:pt x="737" y="51"/>
                  </a:cubicBezTo>
                  <a:cubicBezTo>
                    <a:pt x="754" y="23"/>
                    <a:pt x="754" y="23"/>
                    <a:pt x="754" y="23"/>
                  </a:cubicBezTo>
                  <a:cubicBezTo>
                    <a:pt x="765" y="6"/>
                    <a:pt x="788" y="0"/>
                    <a:pt x="805" y="11"/>
                  </a:cubicBezTo>
                  <a:cubicBezTo>
                    <a:pt x="823" y="23"/>
                    <a:pt x="828" y="40"/>
                    <a:pt x="817" y="57"/>
                  </a:cubicBezTo>
                  <a:cubicBezTo>
                    <a:pt x="800" y="86"/>
                    <a:pt x="800" y="86"/>
                    <a:pt x="800" y="86"/>
                  </a:cubicBezTo>
                  <a:cubicBezTo>
                    <a:pt x="788" y="97"/>
                    <a:pt x="777" y="103"/>
                    <a:pt x="765" y="103"/>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4" name="Freeform 259"/>
            <p:cNvSpPr>
              <a:spLocks noChangeArrowheads="1"/>
            </p:cNvSpPr>
            <p:nvPr/>
          </p:nvSpPr>
          <p:spPr bwMode="auto">
            <a:xfrm>
              <a:off x="8612985" y="7855477"/>
              <a:ext cx="47863" cy="39391"/>
            </a:xfrm>
            <a:custGeom>
              <a:avLst/>
              <a:gdLst>
                <a:gd name="T0" fmla="*/ 75 w 81"/>
                <a:gd name="T1" fmla="*/ 63 h 64"/>
                <a:gd name="T2" fmla="*/ 75 w 81"/>
                <a:gd name="T3" fmla="*/ 63 h 64"/>
                <a:gd name="T4" fmla="*/ 35 w 81"/>
                <a:gd name="T5" fmla="*/ 57 h 64"/>
                <a:gd name="T6" fmla="*/ 0 w 81"/>
                <a:gd name="T7" fmla="*/ 52 h 64"/>
                <a:gd name="T8" fmla="*/ 6 w 81"/>
                <a:gd name="T9" fmla="*/ 34 h 64"/>
                <a:gd name="T10" fmla="*/ 46 w 81"/>
                <a:gd name="T11" fmla="*/ 6 h 64"/>
                <a:gd name="T12" fmla="*/ 75 w 81"/>
                <a:gd name="T13" fmla="*/ 46 h 64"/>
                <a:gd name="T14" fmla="*/ 75 w 81"/>
                <a:gd name="T15" fmla="*/ 63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4">
                  <a:moveTo>
                    <a:pt x="75" y="63"/>
                  </a:moveTo>
                  <a:lnTo>
                    <a:pt x="75" y="63"/>
                  </a:lnTo>
                  <a:cubicBezTo>
                    <a:pt x="35" y="57"/>
                    <a:pt x="35" y="57"/>
                    <a:pt x="35" y="57"/>
                  </a:cubicBezTo>
                  <a:cubicBezTo>
                    <a:pt x="0" y="52"/>
                    <a:pt x="0" y="52"/>
                    <a:pt x="0" y="52"/>
                  </a:cubicBezTo>
                  <a:cubicBezTo>
                    <a:pt x="6" y="34"/>
                    <a:pt x="6" y="34"/>
                    <a:pt x="6" y="34"/>
                  </a:cubicBezTo>
                  <a:cubicBezTo>
                    <a:pt x="12" y="12"/>
                    <a:pt x="29" y="0"/>
                    <a:pt x="46" y="6"/>
                  </a:cubicBezTo>
                  <a:cubicBezTo>
                    <a:pt x="69" y="6"/>
                    <a:pt x="80" y="29"/>
                    <a:pt x="75" y="46"/>
                  </a:cubicBezTo>
                  <a:lnTo>
                    <a:pt x="75" y="63"/>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5" name="Freeform 260"/>
            <p:cNvSpPr>
              <a:spLocks noChangeArrowheads="1"/>
            </p:cNvSpPr>
            <p:nvPr/>
          </p:nvSpPr>
          <p:spPr bwMode="auto">
            <a:xfrm>
              <a:off x="11496033" y="4996854"/>
              <a:ext cx="59125" cy="47832"/>
            </a:xfrm>
            <a:custGeom>
              <a:avLst/>
              <a:gdLst>
                <a:gd name="T0" fmla="*/ 40 w 98"/>
                <a:gd name="T1" fmla="*/ 80 h 81"/>
                <a:gd name="T2" fmla="*/ 40 w 98"/>
                <a:gd name="T3" fmla="*/ 80 h 81"/>
                <a:gd name="T4" fmla="*/ 5 w 98"/>
                <a:gd name="T5" fmla="*/ 52 h 81"/>
                <a:gd name="T6" fmla="*/ 34 w 98"/>
                <a:gd name="T7" fmla="*/ 6 h 81"/>
                <a:gd name="T8" fmla="*/ 51 w 98"/>
                <a:gd name="T9" fmla="*/ 6 h 81"/>
                <a:gd name="T10" fmla="*/ 91 w 98"/>
                <a:gd name="T11" fmla="*/ 35 h 81"/>
                <a:gd name="T12" fmla="*/ 63 w 98"/>
                <a:gd name="T13" fmla="*/ 75 h 81"/>
                <a:gd name="T14" fmla="*/ 45 w 98"/>
                <a:gd name="T15" fmla="*/ 80 h 81"/>
                <a:gd name="T16" fmla="*/ 40 w 98"/>
                <a:gd name="T17" fmla="*/ 8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81">
                  <a:moveTo>
                    <a:pt x="40" y="80"/>
                  </a:moveTo>
                  <a:lnTo>
                    <a:pt x="40" y="80"/>
                  </a:lnTo>
                  <a:cubicBezTo>
                    <a:pt x="22" y="80"/>
                    <a:pt x="5" y="69"/>
                    <a:pt x="5" y="52"/>
                  </a:cubicBezTo>
                  <a:cubicBezTo>
                    <a:pt x="0" y="29"/>
                    <a:pt x="11" y="12"/>
                    <a:pt x="34" y="6"/>
                  </a:cubicBezTo>
                  <a:cubicBezTo>
                    <a:pt x="51" y="6"/>
                    <a:pt x="51" y="6"/>
                    <a:pt x="51" y="6"/>
                  </a:cubicBezTo>
                  <a:cubicBezTo>
                    <a:pt x="68" y="0"/>
                    <a:pt x="85" y="12"/>
                    <a:pt x="91" y="35"/>
                  </a:cubicBezTo>
                  <a:cubicBezTo>
                    <a:pt x="97" y="52"/>
                    <a:pt x="85" y="69"/>
                    <a:pt x="63" y="75"/>
                  </a:cubicBezTo>
                  <a:cubicBezTo>
                    <a:pt x="45" y="80"/>
                    <a:pt x="45" y="80"/>
                    <a:pt x="45" y="80"/>
                  </a:cubicBezTo>
                  <a:lnTo>
                    <a:pt x="40" y="80"/>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6" name="Freeform 261"/>
            <p:cNvSpPr>
              <a:spLocks noChangeArrowheads="1"/>
            </p:cNvSpPr>
            <p:nvPr/>
          </p:nvSpPr>
          <p:spPr bwMode="auto">
            <a:xfrm>
              <a:off x="10245961" y="5019363"/>
              <a:ext cx="1207840" cy="526145"/>
            </a:xfrm>
            <a:custGeom>
              <a:avLst/>
              <a:gdLst>
                <a:gd name="T0" fmla="*/ 40 w 1897"/>
                <a:gd name="T1" fmla="*/ 828 h 829"/>
                <a:gd name="T2" fmla="*/ 23 w 1897"/>
                <a:gd name="T3" fmla="*/ 759 h 829"/>
                <a:gd name="T4" fmla="*/ 97 w 1897"/>
                <a:gd name="T5" fmla="*/ 754 h 829"/>
                <a:gd name="T6" fmla="*/ 57 w 1897"/>
                <a:gd name="T7" fmla="*/ 822 h 829"/>
                <a:gd name="T8" fmla="*/ 188 w 1897"/>
                <a:gd name="T9" fmla="*/ 736 h 829"/>
                <a:gd name="T10" fmla="*/ 160 w 1897"/>
                <a:gd name="T11" fmla="*/ 719 h 829"/>
                <a:gd name="T12" fmla="*/ 200 w 1897"/>
                <a:gd name="T13" fmla="*/ 651 h 829"/>
                <a:gd name="T14" fmla="*/ 240 w 1897"/>
                <a:gd name="T15" fmla="*/ 714 h 829"/>
                <a:gd name="T16" fmla="*/ 188 w 1897"/>
                <a:gd name="T17" fmla="*/ 736 h 829"/>
                <a:gd name="T18" fmla="*/ 342 w 1897"/>
                <a:gd name="T19" fmla="*/ 645 h 829"/>
                <a:gd name="T20" fmla="*/ 325 w 1897"/>
                <a:gd name="T21" fmla="*/ 582 h 829"/>
                <a:gd name="T22" fmla="*/ 405 w 1897"/>
                <a:gd name="T23" fmla="*/ 576 h 829"/>
                <a:gd name="T24" fmla="*/ 360 w 1897"/>
                <a:gd name="T25" fmla="*/ 645 h 829"/>
                <a:gd name="T26" fmla="*/ 497 w 1897"/>
                <a:gd name="T27" fmla="*/ 565 h 829"/>
                <a:gd name="T28" fmla="*/ 468 w 1897"/>
                <a:gd name="T29" fmla="*/ 548 h 829"/>
                <a:gd name="T30" fmla="*/ 514 w 1897"/>
                <a:gd name="T31" fmla="*/ 479 h 829"/>
                <a:gd name="T32" fmla="*/ 548 w 1897"/>
                <a:gd name="T33" fmla="*/ 542 h 829"/>
                <a:gd name="T34" fmla="*/ 497 w 1897"/>
                <a:gd name="T35" fmla="*/ 565 h 829"/>
                <a:gd name="T36" fmla="*/ 657 w 1897"/>
                <a:gd name="T37" fmla="*/ 485 h 829"/>
                <a:gd name="T38" fmla="*/ 640 w 1897"/>
                <a:gd name="T39" fmla="*/ 417 h 829"/>
                <a:gd name="T40" fmla="*/ 720 w 1897"/>
                <a:gd name="T41" fmla="*/ 422 h 829"/>
                <a:gd name="T42" fmla="*/ 674 w 1897"/>
                <a:gd name="T43" fmla="*/ 485 h 829"/>
                <a:gd name="T44" fmla="*/ 817 w 1897"/>
                <a:gd name="T45" fmla="*/ 411 h 829"/>
                <a:gd name="T46" fmla="*/ 783 w 1897"/>
                <a:gd name="T47" fmla="*/ 394 h 829"/>
                <a:gd name="T48" fmla="*/ 834 w 1897"/>
                <a:gd name="T49" fmla="*/ 331 h 829"/>
                <a:gd name="T50" fmla="*/ 862 w 1897"/>
                <a:gd name="T51" fmla="*/ 394 h 829"/>
                <a:gd name="T52" fmla="*/ 817 w 1897"/>
                <a:gd name="T53" fmla="*/ 411 h 829"/>
                <a:gd name="T54" fmla="*/ 982 w 1897"/>
                <a:gd name="T55" fmla="*/ 348 h 829"/>
                <a:gd name="T56" fmla="*/ 965 w 1897"/>
                <a:gd name="T57" fmla="*/ 279 h 829"/>
                <a:gd name="T58" fmla="*/ 1045 w 1897"/>
                <a:gd name="T59" fmla="*/ 285 h 829"/>
                <a:gd name="T60" fmla="*/ 994 w 1897"/>
                <a:gd name="T61" fmla="*/ 342 h 829"/>
                <a:gd name="T62" fmla="*/ 1142 w 1897"/>
                <a:gd name="T63" fmla="*/ 279 h 829"/>
                <a:gd name="T64" fmla="*/ 1114 w 1897"/>
                <a:gd name="T65" fmla="*/ 257 h 829"/>
                <a:gd name="T66" fmla="*/ 1165 w 1897"/>
                <a:gd name="T67" fmla="*/ 200 h 829"/>
                <a:gd name="T68" fmla="*/ 1188 w 1897"/>
                <a:gd name="T69" fmla="*/ 268 h 829"/>
                <a:gd name="T70" fmla="*/ 1142 w 1897"/>
                <a:gd name="T71" fmla="*/ 279 h 829"/>
                <a:gd name="T72" fmla="*/ 1314 w 1897"/>
                <a:gd name="T73" fmla="*/ 222 h 829"/>
                <a:gd name="T74" fmla="*/ 1302 w 1897"/>
                <a:gd name="T75" fmla="*/ 154 h 829"/>
                <a:gd name="T76" fmla="*/ 1377 w 1897"/>
                <a:gd name="T77" fmla="*/ 165 h 829"/>
                <a:gd name="T78" fmla="*/ 1319 w 1897"/>
                <a:gd name="T79" fmla="*/ 222 h 829"/>
                <a:gd name="T80" fmla="*/ 1479 w 1897"/>
                <a:gd name="T81" fmla="*/ 171 h 829"/>
                <a:gd name="T82" fmla="*/ 1445 w 1897"/>
                <a:gd name="T83" fmla="*/ 148 h 829"/>
                <a:gd name="T84" fmla="*/ 1502 w 1897"/>
                <a:gd name="T85" fmla="*/ 91 h 829"/>
                <a:gd name="T86" fmla="*/ 1525 w 1897"/>
                <a:gd name="T87" fmla="*/ 159 h 829"/>
                <a:gd name="T88" fmla="*/ 1479 w 1897"/>
                <a:gd name="T89" fmla="*/ 171 h 829"/>
                <a:gd name="T90" fmla="*/ 1651 w 1897"/>
                <a:gd name="T91" fmla="*/ 125 h 829"/>
                <a:gd name="T92" fmla="*/ 1639 w 1897"/>
                <a:gd name="T93" fmla="*/ 51 h 829"/>
                <a:gd name="T94" fmla="*/ 1719 w 1897"/>
                <a:gd name="T95" fmla="*/ 68 h 829"/>
                <a:gd name="T96" fmla="*/ 1657 w 1897"/>
                <a:gd name="T97" fmla="*/ 125 h 829"/>
                <a:gd name="T98" fmla="*/ 1822 w 1897"/>
                <a:gd name="T99" fmla="*/ 79 h 829"/>
                <a:gd name="T100" fmla="*/ 1788 w 1897"/>
                <a:gd name="T101" fmla="*/ 51 h 829"/>
                <a:gd name="T102" fmla="*/ 1845 w 1897"/>
                <a:gd name="T103" fmla="*/ 5 h 829"/>
                <a:gd name="T104" fmla="*/ 1862 w 1897"/>
                <a:gd name="T105" fmla="*/ 74 h 829"/>
                <a:gd name="T106" fmla="*/ 1822 w 1897"/>
                <a:gd name="T107" fmla="*/ 79 h 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7" h="829">
                  <a:moveTo>
                    <a:pt x="40" y="828"/>
                  </a:moveTo>
                  <a:lnTo>
                    <a:pt x="40" y="828"/>
                  </a:lnTo>
                  <a:cubicBezTo>
                    <a:pt x="28" y="828"/>
                    <a:pt x="17" y="822"/>
                    <a:pt x="11" y="811"/>
                  </a:cubicBezTo>
                  <a:cubicBezTo>
                    <a:pt x="0" y="794"/>
                    <a:pt x="6" y="771"/>
                    <a:pt x="23" y="759"/>
                  </a:cubicBezTo>
                  <a:cubicBezTo>
                    <a:pt x="51" y="742"/>
                    <a:pt x="51" y="742"/>
                    <a:pt x="51" y="742"/>
                  </a:cubicBezTo>
                  <a:cubicBezTo>
                    <a:pt x="68" y="731"/>
                    <a:pt x="91" y="736"/>
                    <a:pt x="97" y="754"/>
                  </a:cubicBezTo>
                  <a:cubicBezTo>
                    <a:pt x="108" y="771"/>
                    <a:pt x="103" y="794"/>
                    <a:pt x="85" y="805"/>
                  </a:cubicBezTo>
                  <a:cubicBezTo>
                    <a:pt x="57" y="822"/>
                    <a:pt x="57" y="822"/>
                    <a:pt x="57" y="822"/>
                  </a:cubicBezTo>
                  <a:cubicBezTo>
                    <a:pt x="51" y="828"/>
                    <a:pt x="45" y="828"/>
                    <a:pt x="40" y="828"/>
                  </a:cubicBezTo>
                  <a:close/>
                  <a:moveTo>
                    <a:pt x="188" y="736"/>
                  </a:moveTo>
                  <a:lnTo>
                    <a:pt x="188" y="736"/>
                  </a:lnTo>
                  <a:cubicBezTo>
                    <a:pt x="177" y="736"/>
                    <a:pt x="166" y="731"/>
                    <a:pt x="160" y="719"/>
                  </a:cubicBezTo>
                  <a:cubicBezTo>
                    <a:pt x="148" y="702"/>
                    <a:pt x="154" y="679"/>
                    <a:pt x="171" y="668"/>
                  </a:cubicBezTo>
                  <a:cubicBezTo>
                    <a:pt x="200" y="651"/>
                    <a:pt x="200" y="651"/>
                    <a:pt x="200" y="651"/>
                  </a:cubicBezTo>
                  <a:cubicBezTo>
                    <a:pt x="217" y="639"/>
                    <a:pt x="240" y="645"/>
                    <a:pt x="251" y="662"/>
                  </a:cubicBezTo>
                  <a:cubicBezTo>
                    <a:pt x="263" y="679"/>
                    <a:pt x="257" y="702"/>
                    <a:pt x="240" y="714"/>
                  </a:cubicBezTo>
                  <a:cubicBezTo>
                    <a:pt x="205" y="731"/>
                    <a:pt x="205" y="731"/>
                    <a:pt x="205" y="731"/>
                  </a:cubicBezTo>
                  <a:cubicBezTo>
                    <a:pt x="200" y="736"/>
                    <a:pt x="194" y="736"/>
                    <a:pt x="188" y="736"/>
                  </a:cubicBezTo>
                  <a:close/>
                  <a:moveTo>
                    <a:pt x="342" y="645"/>
                  </a:moveTo>
                  <a:lnTo>
                    <a:pt x="342" y="645"/>
                  </a:lnTo>
                  <a:cubicBezTo>
                    <a:pt x="331" y="645"/>
                    <a:pt x="320" y="639"/>
                    <a:pt x="314" y="628"/>
                  </a:cubicBezTo>
                  <a:cubicBezTo>
                    <a:pt x="303" y="611"/>
                    <a:pt x="308" y="588"/>
                    <a:pt x="325" y="582"/>
                  </a:cubicBezTo>
                  <a:cubicBezTo>
                    <a:pt x="354" y="565"/>
                    <a:pt x="354" y="565"/>
                    <a:pt x="354" y="565"/>
                  </a:cubicBezTo>
                  <a:cubicBezTo>
                    <a:pt x="371" y="554"/>
                    <a:pt x="394" y="559"/>
                    <a:pt x="405" y="576"/>
                  </a:cubicBezTo>
                  <a:cubicBezTo>
                    <a:pt x="417" y="594"/>
                    <a:pt x="405" y="617"/>
                    <a:pt x="388" y="628"/>
                  </a:cubicBezTo>
                  <a:cubicBezTo>
                    <a:pt x="360" y="645"/>
                    <a:pt x="360" y="645"/>
                    <a:pt x="360" y="645"/>
                  </a:cubicBezTo>
                  <a:cubicBezTo>
                    <a:pt x="354" y="645"/>
                    <a:pt x="348" y="645"/>
                    <a:pt x="342" y="645"/>
                  </a:cubicBezTo>
                  <a:close/>
                  <a:moveTo>
                    <a:pt x="497" y="565"/>
                  </a:moveTo>
                  <a:lnTo>
                    <a:pt x="497" y="565"/>
                  </a:lnTo>
                  <a:cubicBezTo>
                    <a:pt x="485" y="565"/>
                    <a:pt x="474" y="559"/>
                    <a:pt x="468" y="548"/>
                  </a:cubicBezTo>
                  <a:cubicBezTo>
                    <a:pt x="457" y="531"/>
                    <a:pt x="463" y="508"/>
                    <a:pt x="480" y="497"/>
                  </a:cubicBezTo>
                  <a:cubicBezTo>
                    <a:pt x="514" y="479"/>
                    <a:pt x="514" y="479"/>
                    <a:pt x="514" y="479"/>
                  </a:cubicBezTo>
                  <a:cubicBezTo>
                    <a:pt x="531" y="474"/>
                    <a:pt x="554" y="479"/>
                    <a:pt x="560" y="497"/>
                  </a:cubicBezTo>
                  <a:cubicBezTo>
                    <a:pt x="571" y="514"/>
                    <a:pt x="565" y="536"/>
                    <a:pt x="548" y="542"/>
                  </a:cubicBezTo>
                  <a:cubicBezTo>
                    <a:pt x="514" y="559"/>
                    <a:pt x="514" y="559"/>
                    <a:pt x="514" y="559"/>
                  </a:cubicBezTo>
                  <a:cubicBezTo>
                    <a:pt x="508" y="565"/>
                    <a:pt x="502" y="565"/>
                    <a:pt x="497" y="565"/>
                  </a:cubicBezTo>
                  <a:close/>
                  <a:moveTo>
                    <a:pt x="657" y="485"/>
                  </a:moveTo>
                  <a:lnTo>
                    <a:pt x="657" y="485"/>
                  </a:lnTo>
                  <a:cubicBezTo>
                    <a:pt x="645" y="485"/>
                    <a:pt x="628" y="479"/>
                    <a:pt x="623" y="468"/>
                  </a:cubicBezTo>
                  <a:cubicBezTo>
                    <a:pt x="617" y="451"/>
                    <a:pt x="623" y="428"/>
                    <a:pt x="640" y="417"/>
                  </a:cubicBezTo>
                  <a:cubicBezTo>
                    <a:pt x="674" y="405"/>
                    <a:pt x="674" y="405"/>
                    <a:pt x="674" y="405"/>
                  </a:cubicBezTo>
                  <a:cubicBezTo>
                    <a:pt x="691" y="394"/>
                    <a:pt x="714" y="405"/>
                    <a:pt x="720" y="422"/>
                  </a:cubicBezTo>
                  <a:cubicBezTo>
                    <a:pt x="731" y="439"/>
                    <a:pt x="720" y="462"/>
                    <a:pt x="702" y="468"/>
                  </a:cubicBezTo>
                  <a:cubicBezTo>
                    <a:pt x="674" y="485"/>
                    <a:pt x="674" y="485"/>
                    <a:pt x="674" y="485"/>
                  </a:cubicBezTo>
                  <a:cubicBezTo>
                    <a:pt x="668" y="485"/>
                    <a:pt x="662" y="485"/>
                    <a:pt x="657" y="485"/>
                  </a:cubicBezTo>
                  <a:close/>
                  <a:moveTo>
                    <a:pt x="817" y="411"/>
                  </a:moveTo>
                  <a:lnTo>
                    <a:pt x="817" y="411"/>
                  </a:lnTo>
                  <a:cubicBezTo>
                    <a:pt x="805" y="411"/>
                    <a:pt x="788" y="405"/>
                    <a:pt x="783" y="394"/>
                  </a:cubicBezTo>
                  <a:cubicBezTo>
                    <a:pt x="777" y="376"/>
                    <a:pt x="783" y="354"/>
                    <a:pt x="805" y="348"/>
                  </a:cubicBezTo>
                  <a:cubicBezTo>
                    <a:pt x="834" y="331"/>
                    <a:pt x="834" y="331"/>
                    <a:pt x="834" y="331"/>
                  </a:cubicBezTo>
                  <a:cubicBezTo>
                    <a:pt x="851" y="325"/>
                    <a:pt x="874" y="331"/>
                    <a:pt x="880" y="348"/>
                  </a:cubicBezTo>
                  <a:cubicBezTo>
                    <a:pt x="891" y="365"/>
                    <a:pt x="880" y="388"/>
                    <a:pt x="862" y="394"/>
                  </a:cubicBezTo>
                  <a:cubicBezTo>
                    <a:pt x="834" y="411"/>
                    <a:pt x="834" y="411"/>
                    <a:pt x="834" y="411"/>
                  </a:cubicBezTo>
                  <a:cubicBezTo>
                    <a:pt x="828" y="411"/>
                    <a:pt x="822" y="411"/>
                    <a:pt x="817" y="411"/>
                  </a:cubicBezTo>
                  <a:close/>
                  <a:moveTo>
                    <a:pt x="982" y="348"/>
                  </a:moveTo>
                  <a:lnTo>
                    <a:pt x="982" y="348"/>
                  </a:lnTo>
                  <a:cubicBezTo>
                    <a:pt x="965" y="348"/>
                    <a:pt x="954" y="337"/>
                    <a:pt x="948" y="325"/>
                  </a:cubicBezTo>
                  <a:cubicBezTo>
                    <a:pt x="937" y="302"/>
                    <a:pt x="948" y="285"/>
                    <a:pt x="965" y="279"/>
                  </a:cubicBezTo>
                  <a:cubicBezTo>
                    <a:pt x="1000" y="262"/>
                    <a:pt x="1000" y="262"/>
                    <a:pt x="1000" y="262"/>
                  </a:cubicBezTo>
                  <a:cubicBezTo>
                    <a:pt x="1017" y="257"/>
                    <a:pt x="1040" y="268"/>
                    <a:pt x="1045" y="285"/>
                  </a:cubicBezTo>
                  <a:cubicBezTo>
                    <a:pt x="1051" y="302"/>
                    <a:pt x="1045" y="325"/>
                    <a:pt x="1028" y="331"/>
                  </a:cubicBezTo>
                  <a:cubicBezTo>
                    <a:pt x="994" y="342"/>
                    <a:pt x="994" y="342"/>
                    <a:pt x="994" y="342"/>
                  </a:cubicBezTo>
                  <a:cubicBezTo>
                    <a:pt x="988" y="342"/>
                    <a:pt x="982" y="348"/>
                    <a:pt x="982" y="348"/>
                  </a:cubicBezTo>
                  <a:close/>
                  <a:moveTo>
                    <a:pt x="1142" y="279"/>
                  </a:moveTo>
                  <a:lnTo>
                    <a:pt x="1142" y="279"/>
                  </a:lnTo>
                  <a:cubicBezTo>
                    <a:pt x="1131" y="279"/>
                    <a:pt x="1114" y="274"/>
                    <a:pt x="1114" y="257"/>
                  </a:cubicBezTo>
                  <a:cubicBezTo>
                    <a:pt x="1102" y="239"/>
                    <a:pt x="1114" y="222"/>
                    <a:pt x="1131" y="211"/>
                  </a:cubicBezTo>
                  <a:cubicBezTo>
                    <a:pt x="1165" y="200"/>
                    <a:pt x="1165" y="200"/>
                    <a:pt x="1165" y="200"/>
                  </a:cubicBezTo>
                  <a:cubicBezTo>
                    <a:pt x="1182" y="194"/>
                    <a:pt x="1205" y="205"/>
                    <a:pt x="1211" y="222"/>
                  </a:cubicBezTo>
                  <a:cubicBezTo>
                    <a:pt x="1217" y="239"/>
                    <a:pt x="1211" y="262"/>
                    <a:pt x="1188" y="268"/>
                  </a:cubicBezTo>
                  <a:cubicBezTo>
                    <a:pt x="1159" y="279"/>
                    <a:pt x="1159" y="279"/>
                    <a:pt x="1159" y="279"/>
                  </a:cubicBezTo>
                  <a:cubicBezTo>
                    <a:pt x="1154" y="279"/>
                    <a:pt x="1148" y="279"/>
                    <a:pt x="1142" y="279"/>
                  </a:cubicBezTo>
                  <a:close/>
                  <a:moveTo>
                    <a:pt x="1314" y="222"/>
                  </a:moveTo>
                  <a:lnTo>
                    <a:pt x="1314" y="222"/>
                  </a:lnTo>
                  <a:cubicBezTo>
                    <a:pt x="1297" y="222"/>
                    <a:pt x="1285" y="217"/>
                    <a:pt x="1279" y="200"/>
                  </a:cubicBezTo>
                  <a:cubicBezTo>
                    <a:pt x="1274" y="182"/>
                    <a:pt x="1279" y="159"/>
                    <a:pt x="1302" y="154"/>
                  </a:cubicBezTo>
                  <a:cubicBezTo>
                    <a:pt x="1337" y="142"/>
                    <a:pt x="1337" y="142"/>
                    <a:pt x="1337" y="142"/>
                  </a:cubicBezTo>
                  <a:cubicBezTo>
                    <a:pt x="1354" y="137"/>
                    <a:pt x="1371" y="148"/>
                    <a:pt x="1377" y="165"/>
                  </a:cubicBezTo>
                  <a:cubicBezTo>
                    <a:pt x="1382" y="188"/>
                    <a:pt x="1377" y="205"/>
                    <a:pt x="1354" y="211"/>
                  </a:cubicBezTo>
                  <a:cubicBezTo>
                    <a:pt x="1319" y="222"/>
                    <a:pt x="1319" y="222"/>
                    <a:pt x="1319" y="222"/>
                  </a:cubicBezTo>
                  <a:lnTo>
                    <a:pt x="1314" y="222"/>
                  </a:lnTo>
                  <a:close/>
                  <a:moveTo>
                    <a:pt x="1479" y="171"/>
                  </a:moveTo>
                  <a:lnTo>
                    <a:pt x="1479" y="171"/>
                  </a:lnTo>
                  <a:cubicBezTo>
                    <a:pt x="1462" y="171"/>
                    <a:pt x="1451" y="159"/>
                    <a:pt x="1445" y="148"/>
                  </a:cubicBezTo>
                  <a:cubicBezTo>
                    <a:pt x="1439" y="125"/>
                    <a:pt x="1451" y="108"/>
                    <a:pt x="1468" y="102"/>
                  </a:cubicBezTo>
                  <a:cubicBezTo>
                    <a:pt x="1502" y="91"/>
                    <a:pt x="1502" y="91"/>
                    <a:pt x="1502" y="91"/>
                  </a:cubicBezTo>
                  <a:cubicBezTo>
                    <a:pt x="1525" y="85"/>
                    <a:pt x="1542" y="97"/>
                    <a:pt x="1548" y="114"/>
                  </a:cubicBezTo>
                  <a:cubicBezTo>
                    <a:pt x="1554" y="137"/>
                    <a:pt x="1542" y="154"/>
                    <a:pt x="1525" y="159"/>
                  </a:cubicBezTo>
                  <a:cubicBezTo>
                    <a:pt x="1491" y="171"/>
                    <a:pt x="1491" y="171"/>
                    <a:pt x="1491" y="171"/>
                  </a:cubicBezTo>
                  <a:cubicBezTo>
                    <a:pt x="1485" y="171"/>
                    <a:pt x="1485" y="171"/>
                    <a:pt x="1479" y="171"/>
                  </a:cubicBezTo>
                  <a:close/>
                  <a:moveTo>
                    <a:pt x="1651" y="125"/>
                  </a:moveTo>
                  <a:lnTo>
                    <a:pt x="1651" y="125"/>
                  </a:lnTo>
                  <a:cubicBezTo>
                    <a:pt x="1634" y="125"/>
                    <a:pt x="1617" y="114"/>
                    <a:pt x="1617" y="97"/>
                  </a:cubicBezTo>
                  <a:cubicBezTo>
                    <a:pt x="1611" y="79"/>
                    <a:pt x="1622" y="57"/>
                    <a:pt x="1639" y="51"/>
                  </a:cubicBezTo>
                  <a:cubicBezTo>
                    <a:pt x="1674" y="45"/>
                    <a:pt x="1674" y="45"/>
                    <a:pt x="1674" y="45"/>
                  </a:cubicBezTo>
                  <a:cubicBezTo>
                    <a:pt x="1691" y="40"/>
                    <a:pt x="1714" y="51"/>
                    <a:pt x="1719" y="68"/>
                  </a:cubicBezTo>
                  <a:cubicBezTo>
                    <a:pt x="1725" y="91"/>
                    <a:pt x="1714" y="108"/>
                    <a:pt x="1691" y="114"/>
                  </a:cubicBezTo>
                  <a:cubicBezTo>
                    <a:pt x="1657" y="125"/>
                    <a:pt x="1657" y="125"/>
                    <a:pt x="1657" y="125"/>
                  </a:cubicBezTo>
                  <a:lnTo>
                    <a:pt x="1651" y="125"/>
                  </a:lnTo>
                  <a:close/>
                  <a:moveTo>
                    <a:pt x="1822" y="79"/>
                  </a:moveTo>
                  <a:lnTo>
                    <a:pt x="1822" y="79"/>
                  </a:lnTo>
                  <a:cubicBezTo>
                    <a:pt x="1805" y="79"/>
                    <a:pt x="1788" y="68"/>
                    <a:pt x="1788" y="51"/>
                  </a:cubicBezTo>
                  <a:cubicBezTo>
                    <a:pt x="1782" y="34"/>
                    <a:pt x="1794" y="17"/>
                    <a:pt x="1811" y="11"/>
                  </a:cubicBezTo>
                  <a:cubicBezTo>
                    <a:pt x="1845" y="5"/>
                    <a:pt x="1845" y="5"/>
                    <a:pt x="1845" y="5"/>
                  </a:cubicBezTo>
                  <a:cubicBezTo>
                    <a:pt x="1868" y="0"/>
                    <a:pt x="1885" y="11"/>
                    <a:pt x="1891" y="28"/>
                  </a:cubicBezTo>
                  <a:cubicBezTo>
                    <a:pt x="1896" y="51"/>
                    <a:pt x="1879" y="68"/>
                    <a:pt x="1862" y="74"/>
                  </a:cubicBezTo>
                  <a:cubicBezTo>
                    <a:pt x="1828" y="79"/>
                    <a:pt x="1828" y="79"/>
                    <a:pt x="1828" y="79"/>
                  </a:cubicBezTo>
                  <a:lnTo>
                    <a:pt x="1822" y="79"/>
                  </a:ln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7" name="Freeform 262"/>
            <p:cNvSpPr>
              <a:spLocks noChangeArrowheads="1"/>
            </p:cNvSpPr>
            <p:nvPr/>
          </p:nvSpPr>
          <p:spPr bwMode="auto">
            <a:xfrm>
              <a:off x="10161497" y="5548321"/>
              <a:ext cx="56310" cy="53458"/>
            </a:xfrm>
            <a:custGeom>
              <a:avLst/>
              <a:gdLst>
                <a:gd name="T0" fmla="*/ 40 w 93"/>
                <a:gd name="T1" fmla="*/ 86 h 87"/>
                <a:gd name="T2" fmla="*/ 40 w 93"/>
                <a:gd name="T3" fmla="*/ 86 h 87"/>
                <a:gd name="T4" fmla="*/ 6 w 93"/>
                <a:gd name="T5" fmla="*/ 68 h 87"/>
                <a:gd name="T6" fmla="*/ 17 w 93"/>
                <a:gd name="T7" fmla="*/ 23 h 87"/>
                <a:gd name="T8" fmla="*/ 35 w 93"/>
                <a:gd name="T9" fmla="*/ 11 h 87"/>
                <a:gd name="T10" fmla="*/ 80 w 93"/>
                <a:gd name="T11" fmla="*/ 23 h 87"/>
                <a:gd name="T12" fmla="*/ 75 w 93"/>
                <a:gd name="T13" fmla="*/ 68 h 87"/>
                <a:gd name="T14" fmla="*/ 57 w 93"/>
                <a:gd name="T15" fmla="*/ 80 h 87"/>
                <a:gd name="T16" fmla="*/ 40 w 93"/>
                <a:gd name="T17" fmla="*/ 8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87">
                  <a:moveTo>
                    <a:pt x="40" y="86"/>
                  </a:moveTo>
                  <a:lnTo>
                    <a:pt x="40" y="86"/>
                  </a:lnTo>
                  <a:cubicBezTo>
                    <a:pt x="29" y="86"/>
                    <a:pt x="17" y="80"/>
                    <a:pt x="6" y="68"/>
                  </a:cubicBezTo>
                  <a:cubicBezTo>
                    <a:pt x="0" y="57"/>
                    <a:pt x="0" y="34"/>
                    <a:pt x="17" y="23"/>
                  </a:cubicBezTo>
                  <a:cubicBezTo>
                    <a:pt x="35" y="11"/>
                    <a:pt x="35" y="11"/>
                    <a:pt x="35" y="11"/>
                  </a:cubicBezTo>
                  <a:cubicBezTo>
                    <a:pt x="52" y="0"/>
                    <a:pt x="69" y="6"/>
                    <a:pt x="80" y="23"/>
                  </a:cubicBezTo>
                  <a:cubicBezTo>
                    <a:pt x="92" y="40"/>
                    <a:pt x="86" y="57"/>
                    <a:pt x="75" y="68"/>
                  </a:cubicBezTo>
                  <a:cubicBezTo>
                    <a:pt x="57" y="80"/>
                    <a:pt x="57" y="80"/>
                    <a:pt x="57" y="80"/>
                  </a:cubicBezTo>
                  <a:cubicBezTo>
                    <a:pt x="52" y="86"/>
                    <a:pt x="46" y="86"/>
                    <a:pt x="40" y="86"/>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8" name="Freeform 263"/>
            <p:cNvSpPr>
              <a:spLocks noChangeArrowheads="1"/>
            </p:cNvSpPr>
            <p:nvPr/>
          </p:nvSpPr>
          <p:spPr bwMode="auto">
            <a:xfrm>
              <a:off x="14255202" y="5545507"/>
              <a:ext cx="59125" cy="53458"/>
            </a:xfrm>
            <a:custGeom>
              <a:avLst/>
              <a:gdLst>
                <a:gd name="T0" fmla="*/ 58 w 98"/>
                <a:gd name="T1" fmla="*/ 86 h 87"/>
                <a:gd name="T2" fmla="*/ 58 w 98"/>
                <a:gd name="T3" fmla="*/ 86 h 87"/>
                <a:gd name="T4" fmla="*/ 35 w 98"/>
                <a:gd name="T5" fmla="*/ 80 h 87"/>
                <a:gd name="T6" fmla="*/ 23 w 98"/>
                <a:gd name="T7" fmla="*/ 69 h 87"/>
                <a:gd name="T8" fmla="*/ 12 w 98"/>
                <a:gd name="T9" fmla="*/ 23 h 87"/>
                <a:gd name="T10" fmla="*/ 63 w 98"/>
                <a:gd name="T11" fmla="*/ 12 h 87"/>
                <a:gd name="T12" fmla="*/ 75 w 98"/>
                <a:gd name="T13" fmla="*/ 23 h 87"/>
                <a:gd name="T14" fmla="*/ 86 w 98"/>
                <a:gd name="T15" fmla="*/ 69 h 87"/>
                <a:gd name="T16" fmla="*/ 58 w 98"/>
                <a:gd name="T17" fmla="*/ 8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87">
                  <a:moveTo>
                    <a:pt x="58" y="86"/>
                  </a:moveTo>
                  <a:lnTo>
                    <a:pt x="58" y="86"/>
                  </a:lnTo>
                  <a:cubicBezTo>
                    <a:pt x="52" y="86"/>
                    <a:pt x="46" y="86"/>
                    <a:pt x="35" y="80"/>
                  </a:cubicBezTo>
                  <a:cubicBezTo>
                    <a:pt x="23" y="69"/>
                    <a:pt x="23" y="69"/>
                    <a:pt x="23" y="69"/>
                  </a:cubicBezTo>
                  <a:cubicBezTo>
                    <a:pt x="6" y="63"/>
                    <a:pt x="0" y="40"/>
                    <a:pt x="12" y="23"/>
                  </a:cubicBezTo>
                  <a:cubicBezTo>
                    <a:pt x="23" y="6"/>
                    <a:pt x="46" y="0"/>
                    <a:pt x="63" y="12"/>
                  </a:cubicBezTo>
                  <a:cubicBezTo>
                    <a:pt x="75" y="23"/>
                    <a:pt x="75" y="23"/>
                    <a:pt x="75" y="23"/>
                  </a:cubicBezTo>
                  <a:cubicBezTo>
                    <a:pt x="92" y="34"/>
                    <a:pt x="97" y="57"/>
                    <a:pt x="86" y="69"/>
                  </a:cubicBezTo>
                  <a:cubicBezTo>
                    <a:pt x="80" y="80"/>
                    <a:pt x="69" y="86"/>
                    <a:pt x="58" y="86"/>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9" name="Freeform 264"/>
            <p:cNvSpPr>
              <a:spLocks noChangeArrowheads="1"/>
            </p:cNvSpPr>
            <p:nvPr/>
          </p:nvSpPr>
          <p:spPr bwMode="auto">
            <a:xfrm>
              <a:off x="12999499" y="5013735"/>
              <a:ext cx="1227548" cy="528958"/>
            </a:xfrm>
            <a:custGeom>
              <a:avLst/>
              <a:gdLst>
                <a:gd name="T0" fmla="*/ 1885 w 1926"/>
                <a:gd name="T1" fmla="*/ 834 h 835"/>
                <a:gd name="T2" fmla="*/ 1840 w 1926"/>
                <a:gd name="T3" fmla="*/ 811 h 835"/>
                <a:gd name="T4" fmla="*/ 1874 w 1926"/>
                <a:gd name="T5" fmla="*/ 748 h 835"/>
                <a:gd name="T6" fmla="*/ 1920 w 1926"/>
                <a:gd name="T7" fmla="*/ 817 h 835"/>
                <a:gd name="T8" fmla="*/ 1737 w 1926"/>
                <a:gd name="T9" fmla="*/ 737 h 835"/>
                <a:gd name="T10" fmla="*/ 1714 w 1926"/>
                <a:gd name="T11" fmla="*/ 737 h 835"/>
                <a:gd name="T12" fmla="*/ 1674 w 1926"/>
                <a:gd name="T13" fmla="*/ 669 h 835"/>
                <a:gd name="T14" fmla="*/ 1754 w 1926"/>
                <a:gd name="T15" fmla="*/ 674 h 835"/>
                <a:gd name="T16" fmla="*/ 1737 w 1926"/>
                <a:gd name="T17" fmla="*/ 737 h 835"/>
                <a:gd name="T18" fmla="*/ 1577 w 1926"/>
                <a:gd name="T19" fmla="*/ 651 h 835"/>
                <a:gd name="T20" fmla="*/ 1531 w 1926"/>
                <a:gd name="T21" fmla="*/ 629 h 835"/>
                <a:gd name="T22" fmla="*/ 1565 w 1926"/>
                <a:gd name="T23" fmla="*/ 566 h 835"/>
                <a:gd name="T24" fmla="*/ 1611 w 1926"/>
                <a:gd name="T25" fmla="*/ 634 h 835"/>
                <a:gd name="T26" fmla="*/ 1423 w 1926"/>
                <a:gd name="T27" fmla="*/ 566 h 835"/>
                <a:gd name="T28" fmla="*/ 1406 w 1926"/>
                <a:gd name="T29" fmla="*/ 566 h 835"/>
                <a:gd name="T30" fmla="*/ 1354 w 1926"/>
                <a:gd name="T31" fmla="*/ 503 h 835"/>
                <a:gd name="T32" fmla="*/ 1434 w 1926"/>
                <a:gd name="T33" fmla="*/ 503 h 835"/>
                <a:gd name="T34" fmla="*/ 1423 w 1926"/>
                <a:gd name="T35" fmla="*/ 566 h 835"/>
                <a:gd name="T36" fmla="*/ 1257 w 1926"/>
                <a:gd name="T37" fmla="*/ 491 h 835"/>
                <a:gd name="T38" fmla="*/ 1211 w 1926"/>
                <a:gd name="T39" fmla="*/ 469 h 835"/>
                <a:gd name="T40" fmla="*/ 1240 w 1926"/>
                <a:gd name="T41" fmla="*/ 406 h 835"/>
                <a:gd name="T42" fmla="*/ 1291 w 1926"/>
                <a:gd name="T43" fmla="*/ 469 h 835"/>
                <a:gd name="T44" fmla="*/ 1097 w 1926"/>
                <a:gd name="T45" fmla="*/ 417 h 835"/>
                <a:gd name="T46" fmla="*/ 1080 w 1926"/>
                <a:gd name="T47" fmla="*/ 411 h 835"/>
                <a:gd name="T48" fmla="*/ 1028 w 1926"/>
                <a:gd name="T49" fmla="*/ 354 h 835"/>
                <a:gd name="T50" fmla="*/ 1108 w 1926"/>
                <a:gd name="T51" fmla="*/ 349 h 835"/>
                <a:gd name="T52" fmla="*/ 1097 w 1926"/>
                <a:gd name="T53" fmla="*/ 417 h 835"/>
                <a:gd name="T54" fmla="*/ 931 w 1926"/>
                <a:gd name="T55" fmla="*/ 349 h 835"/>
                <a:gd name="T56" fmla="*/ 886 w 1926"/>
                <a:gd name="T57" fmla="*/ 331 h 835"/>
                <a:gd name="T58" fmla="*/ 908 w 1926"/>
                <a:gd name="T59" fmla="*/ 263 h 835"/>
                <a:gd name="T60" fmla="*/ 965 w 1926"/>
                <a:gd name="T61" fmla="*/ 326 h 835"/>
                <a:gd name="T62" fmla="*/ 766 w 1926"/>
                <a:gd name="T63" fmla="*/ 286 h 835"/>
                <a:gd name="T64" fmla="*/ 748 w 1926"/>
                <a:gd name="T65" fmla="*/ 280 h 835"/>
                <a:gd name="T66" fmla="*/ 697 w 1926"/>
                <a:gd name="T67" fmla="*/ 223 h 835"/>
                <a:gd name="T68" fmla="*/ 777 w 1926"/>
                <a:gd name="T69" fmla="*/ 217 h 835"/>
                <a:gd name="T70" fmla="*/ 766 w 1926"/>
                <a:gd name="T71" fmla="*/ 286 h 835"/>
                <a:gd name="T72" fmla="*/ 594 w 1926"/>
                <a:gd name="T73" fmla="*/ 229 h 835"/>
                <a:gd name="T74" fmla="*/ 548 w 1926"/>
                <a:gd name="T75" fmla="*/ 212 h 835"/>
                <a:gd name="T76" fmla="*/ 571 w 1926"/>
                <a:gd name="T77" fmla="*/ 143 h 835"/>
                <a:gd name="T78" fmla="*/ 629 w 1926"/>
                <a:gd name="T79" fmla="*/ 200 h 835"/>
                <a:gd name="T80" fmla="*/ 423 w 1926"/>
                <a:gd name="T81" fmla="*/ 171 h 835"/>
                <a:gd name="T82" fmla="*/ 411 w 1926"/>
                <a:gd name="T83" fmla="*/ 171 h 835"/>
                <a:gd name="T84" fmla="*/ 354 w 1926"/>
                <a:gd name="T85" fmla="*/ 120 h 835"/>
                <a:gd name="T86" fmla="*/ 434 w 1926"/>
                <a:gd name="T87" fmla="*/ 103 h 835"/>
                <a:gd name="T88" fmla="*/ 423 w 1926"/>
                <a:gd name="T89" fmla="*/ 171 h 835"/>
                <a:gd name="T90" fmla="*/ 251 w 1926"/>
                <a:gd name="T91" fmla="*/ 126 h 835"/>
                <a:gd name="T92" fmla="*/ 206 w 1926"/>
                <a:gd name="T93" fmla="*/ 114 h 835"/>
                <a:gd name="T94" fmla="*/ 223 w 1926"/>
                <a:gd name="T95" fmla="*/ 46 h 835"/>
                <a:gd name="T96" fmla="*/ 286 w 1926"/>
                <a:gd name="T97" fmla="*/ 97 h 835"/>
                <a:gd name="T98" fmla="*/ 74 w 1926"/>
                <a:gd name="T99" fmla="*/ 86 h 835"/>
                <a:gd name="T100" fmla="*/ 69 w 1926"/>
                <a:gd name="T101" fmla="*/ 86 h 835"/>
                <a:gd name="T102" fmla="*/ 6 w 1926"/>
                <a:gd name="T103" fmla="*/ 34 h 835"/>
                <a:gd name="T104" fmla="*/ 86 w 1926"/>
                <a:gd name="T105" fmla="*/ 12 h 835"/>
                <a:gd name="T106" fmla="*/ 74 w 1926"/>
                <a:gd name="T107" fmla="*/ 86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6" h="835">
                  <a:moveTo>
                    <a:pt x="1885" y="834"/>
                  </a:moveTo>
                  <a:lnTo>
                    <a:pt x="1885" y="834"/>
                  </a:lnTo>
                  <a:cubicBezTo>
                    <a:pt x="1880" y="834"/>
                    <a:pt x="1874" y="834"/>
                    <a:pt x="1868" y="829"/>
                  </a:cubicBezTo>
                  <a:cubicBezTo>
                    <a:pt x="1840" y="811"/>
                    <a:pt x="1840" y="811"/>
                    <a:pt x="1840" y="811"/>
                  </a:cubicBezTo>
                  <a:cubicBezTo>
                    <a:pt x="1823" y="800"/>
                    <a:pt x="1817" y="777"/>
                    <a:pt x="1828" y="760"/>
                  </a:cubicBezTo>
                  <a:cubicBezTo>
                    <a:pt x="1840" y="743"/>
                    <a:pt x="1857" y="737"/>
                    <a:pt x="1874" y="748"/>
                  </a:cubicBezTo>
                  <a:cubicBezTo>
                    <a:pt x="1908" y="766"/>
                    <a:pt x="1908" y="766"/>
                    <a:pt x="1908" y="766"/>
                  </a:cubicBezTo>
                  <a:cubicBezTo>
                    <a:pt x="1925" y="777"/>
                    <a:pt x="1925" y="800"/>
                    <a:pt x="1920" y="817"/>
                  </a:cubicBezTo>
                  <a:cubicBezTo>
                    <a:pt x="1908" y="829"/>
                    <a:pt x="1897" y="834"/>
                    <a:pt x="1885" y="834"/>
                  </a:cubicBezTo>
                  <a:close/>
                  <a:moveTo>
                    <a:pt x="1737" y="737"/>
                  </a:moveTo>
                  <a:lnTo>
                    <a:pt x="1737" y="737"/>
                  </a:lnTo>
                  <a:cubicBezTo>
                    <a:pt x="1731" y="737"/>
                    <a:pt x="1720" y="737"/>
                    <a:pt x="1714" y="737"/>
                  </a:cubicBezTo>
                  <a:cubicBezTo>
                    <a:pt x="1685" y="714"/>
                    <a:pt x="1685" y="714"/>
                    <a:pt x="1685" y="714"/>
                  </a:cubicBezTo>
                  <a:cubicBezTo>
                    <a:pt x="1668" y="708"/>
                    <a:pt x="1663" y="686"/>
                    <a:pt x="1674" y="669"/>
                  </a:cubicBezTo>
                  <a:cubicBezTo>
                    <a:pt x="1685" y="651"/>
                    <a:pt x="1703" y="646"/>
                    <a:pt x="1720" y="657"/>
                  </a:cubicBezTo>
                  <a:cubicBezTo>
                    <a:pt x="1754" y="674"/>
                    <a:pt x="1754" y="674"/>
                    <a:pt x="1754" y="674"/>
                  </a:cubicBezTo>
                  <a:cubicBezTo>
                    <a:pt x="1771" y="686"/>
                    <a:pt x="1777" y="703"/>
                    <a:pt x="1765" y="720"/>
                  </a:cubicBezTo>
                  <a:cubicBezTo>
                    <a:pt x="1760" y="731"/>
                    <a:pt x="1748" y="737"/>
                    <a:pt x="1737" y="737"/>
                  </a:cubicBezTo>
                  <a:close/>
                  <a:moveTo>
                    <a:pt x="1577" y="651"/>
                  </a:moveTo>
                  <a:lnTo>
                    <a:pt x="1577" y="651"/>
                  </a:lnTo>
                  <a:cubicBezTo>
                    <a:pt x="1571" y="651"/>
                    <a:pt x="1565" y="651"/>
                    <a:pt x="1560" y="646"/>
                  </a:cubicBezTo>
                  <a:cubicBezTo>
                    <a:pt x="1531" y="629"/>
                    <a:pt x="1531" y="629"/>
                    <a:pt x="1531" y="629"/>
                  </a:cubicBezTo>
                  <a:cubicBezTo>
                    <a:pt x="1514" y="623"/>
                    <a:pt x="1508" y="600"/>
                    <a:pt x="1514" y="583"/>
                  </a:cubicBezTo>
                  <a:cubicBezTo>
                    <a:pt x="1525" y="566"/>
                    <a:pt x="1548" y="560"/>
                    <a:pt x="1565" y="566"/>
                  </a:cubicBezTo>
                  <a:cubicBezTo>
                    <a:pt x="1594" y="583"/>
                    <a:pt x="1594" y="583"/>
                    <a:pt x="1594" y="583"/>
                  </a:cubicBezTo>
                  <a:cubicBezTo>
                    <a:pt x="1611" y="594"/>
                    <a:pt x="1617" y="617"/>
                    <a:pt x="1611" y="634"/>
                  </a:cubicBezTo>
                  <a:cubicBezTo>
                    <a:pt x="1605" y="646"/>
                    <a:pt x="1594" y="651"/>
                    <a:pt x="1577" y="651"/>
                  </a:cubicBezTo>
                  <a:close/>
                  <a:moveTo>
                    <a:pt x="1423" y="566"/>
                  </a:moveTo>
                  <a:lnTo>
                    <a:pt x="1423" y="566"/>
                  </a:lnTo>
                  <a:cubicBezTo>
                    <a:pt x="1417" y="566"/>
                    <a:pt x="1411" y="566"/>
                    <a:pt x="1406" y="566"/>
                  </a:cubicBezTo>
                  <a:cubicBezTo>
                    <a:pt x="1371" y="548"/>
                    <a:pt x="1371" y="548"/>
                    <a:pt x="1371" y="548"/>
                  </a:cubicBezTo>
                  <a:cubicBezTo>
                    <a:pt x="1354" y="537"/>
                    <a:pt x="1348" y="520"/>
                    <a:pt x="1354" y="503"/>
                  </a:cubicBezTo>
                  <a:cubicBezTo>
                    <a:pt x="1365" y="480"/>
                    <a:pt x="1388" y="474"/>
                    <a:pt x="1406" y="486"/>
                  </a:cubicBezTo>
                  <a:cubicBezTo>
                    <a:pt x="1434" y="503"/>
                    <a:pt x="1434" y="503"/>
                    <a:pt x="1434" y="503"/>
                  </a:cubicBezTo>
                  <a:cubicBezTo>
                    <a:pt x="1451" y="509"/>
                    <a:pt x="1463" y="531"/>
                    <a:pt x="1451" y="548"/>
                  </a:cubicBezTo>
                  <a:cubicBezTo>
                    <a:pt x="1445" y="560"/>
                    <a:pt x="1434" y="566"/>
                    <a:pt x="1423" y="566"/>
                  </a:cubicBezTo>
                  <a:close/>
                  <a:moveTo>
                    <a:pt x="1257" y="491"/>
                  </a:moveTo>
                  <a:lnTo>
                    <a:pt x="1257" y="491"/>
                  </a:lnTo>
                  <a:cubicBezTo>
                    <a:pt x="1257" y="491"/>
                    <a:pt x="1251" y="486"/>
                    <a:pt x="1246" y="486"/>
                  </a:cubicBezTo>
                  <a:cubicBezTo>
                    <a:pt x="1211" y="469"/>
                    <a:pt x="1211" y="469"/>
                    <a:pt x="1211" y="469"/>
                  </a:cubicBezTo>
                  <a:cubicBezTo>
                    <a:pt x="1194" y="463"/>
                    <a:pt x="1188" y="440"/>
                    <a:pt x="1194" y="423"/>
                  </a:cubicBezTo>
                  <a:cubicBezTo>
                    <a:pt x="1206" y="406"/>
                    <a:pt x="1223" y="400"/>
                    <a:pt x="1240" y="406"/>
                  </a:cubicBezTo>
                  <a:cubicBezTo>
                    <a:pt x="1274" y="423"/>
                    <a:pt x="1274" y="423"/>
                    <a:pt x="1274" y="423"/>
                  </a:cubicBezTo>
                  <a:cubicBezTo>
                    <a:pt x="1291" y="429"/>
                    <a:pt x="1303" y="451"/>
                    <a:pt x="1291" y="469"/>
                  </a:cubicBezTo>
                  <a:cubicBezTo>
                    <a:pt x="1285" y="480"/>
                    <a:pt x="1274" y="491"/>
                    <a:pt x="1257" y="491"/>
                  </a:cubicBezTo>
                  <a:close/>
                  <a:moveTo>
                    <a:pt x="1097" y="417"/>
                  </a:moveTo>
                  <a:lnTo>
                    <a:pt x="1097" y="417"/>
                  </a:lnTo>
                  <a:cubicBezTo>
                    <a:pt x="1091" y="417"/>
                    <a:pt x="1086" y="417"/>
                    <a:pt x="1080" y="411"/>
                  </a:cubicBezTo>
                  <a:cubicBezTo>
                    <a:pt x="1051" y="400"/>
                    <a:pt x="1051" y="400"/>
                    <a:pt x="1051" y="400"/>
                  </a:cubicBezTo>
                  <a:cubicBezTo>
                    <a:pt x="1034" y="388"/>
                    <a:pt x="1023" y="371"/>
                    <a:pt x="1028" y="354"/>
                  </a:cubicBezTo>
                  <a:cubicBezTo>
                    <a:pt x="1040" y="331"/>
                    <a:pt x="1057" y="326"/>
                    <a:pt x="1080" y="331"/>
                  </a:cubicBezTo>
                  <a:cubicBezTo>
                    <a:pt x="1108" y="349"/>
                    <a:pt x="1108" y="349"/>
                    <a:pt x="1108" y="349"/>
                  </a:cubicBezTo>
                  <a:cubicBezTo>
                    <a:pt x="1125" y="354"/>
                    <a:pt x="1137" y="377"/>
                    <a:pt x="1131" y="394"/>
                  </a:cubicBezTo>
                  <a:cubicBezTo>
                    <a:pt x="1125" y="406"/>
                    <a:pt x="1108" y="417"/>
                    <a:pt x="1097" y="417"/>
                  </a:cubicBezTo>
                  <a:close/>
                  <a:moveTo>
                    <a:pt x="931" y="349"/>
                  </a:moveTo>
                  <a:lnTo>
                    <a:pt x="931" y="349"/>
                  </a:lnTo>
                  <a:cubicBezTo>
                    <a:pt x="926" y="349"/>
                    <a:pt x="920" y="349"/>
                    <a:pt x="920" y="343"/>
                  </a:cubicBezTo>
                  <a:cubicBezTo>
                    <a:pt x="886" y="331"/>
                    <a:pt x="886" y="331"/>
                    <a:pt x="886" y="331"/>
                  </a:cubicBezTo>
                  <a:cubicBezTo>
                    <a:pt x="868" y="326"/>
                    <a:pt x="857" y="303"/>
                    <a:pt x="863" y="286"/>
                  </a:cubicBezTo>
                  <a:cubicBezTo>
                    <a:pt x="874" y="269"/>
                    <a:pt x="891" y="257"/>
                    <a:pt x="908" y="263"/>
                  </a:cubicBezTo>
                  <a:cubicBezTo>
                    <a:pt x="943" y="280"/>
                    <a:pt x="943" y="280"/>
                    <a:pt x="943" y="280"/>
                  </a:cubicBezTo>
                  <a:cubicBezTo>
                    <a:pt x="960" y="286"/>
                    <a:pt x="971" y="309"/>
                    <a:pt x="965" y="326"/>
                  </a:cubicBezTo>
                  <a:cubicBezTo>
                    <a:pt x="960" y="337"/>
                    <a:pt x="943" y="349"/>
                    <a:pt x="931" y="349"/>
                  </a:cubicBezTo>
                  <a:close/>
                  <a:moveTo>
                    <a:pt x="766" y="286"/>
                  </a:moveTo>
                  <a:lnTo>
                    <a:pt x="766" y="286"/>
                  </a:lnTo>
                  <a:cubicBezTo>
                    <a:pt x="760" y="286"/>
                    <a:pt x="754" y="286"/>
                    <a:pt x="748" y="280"/>
                  </a:cubicBezTo>
                  <a:cubicBezTo>
                    <a:pt x="720" y="269"/>
                    <a:pt x="720" y="269"/>
                    <a:pt x="720" y="269"/>
                  </a:cubicBezTo>
                  <a:cubicBezTo>
                    <a:pt x="697" y="263"/>
                    <a:pt x="691" y="246"/>
                    <a:pt x="697" y="223"/>
                  </a:cubicBezTo>
                  <a:cubicBezTo>
                    <a:pt x="703" y="206"/>
                    <a:pt x="720" y="194"/>
                    <a:pt x="743" y="200"/>
                  </a:cubicBezTo>
                  <a:cubicBezTo>
                    <a:pt x="777" y="217"/>
                    <a:pt x="777" y="217"/>
                    <a:pt x="777" y="217"/>
                  </a:cubicBezTo>
                  <a:cubicBezTo>
                    <a:pt x="794" y="223"/>
                    <a:pt x="806" y="240"/>
                    <a:pt x="794" y="263"/>
                  </a:cubicBezTo>
                  <a:cubicBezTo>
                    <a:pt x="794" y="274"/>
                    <a:pt x="777" y="286"/>
                    <a:pt x="766" y="286"/>
                  </a:cubicBezTo>
                  <a:close/>
                  <a:moveTo>
                    <a:pt x="594" y="229"/>
                  </a:moveTo>
                  <a:lnTo>
                    <a:pt x="594" y="229"/>
                  </a:lnTo>
                  <a:cubicBezTo>
                    <a:pt x="589" y="229"/>
                    <a:pt x="589" y="223"/>
                    <a:pt x="583" y="223"/>
                  </a:cubicBezTo>
                  <a:cubicBezTo>
                    <a:pt x="548" y="212"/>
                    <a:pt x="548" y="212"/>
                    <a:pt x="548" y="212"/>
                  </a:cubicBezTo>
                  <a:cubicBezTo>
                    <a:pt x="531" y="206"/>
                    <a:pt x="520" y="189"/>
                    <a:pt x="526" y="166"/>
                  </a:cubicBezTo>
                  <a:cubicBezTo>
                    <a:pt x="531" y="149"/>
                    <a:pt x="554" y="137"/>
                    <a:pt x="571" y="143"/>
                  </a:cubicBezTo>
                  <a:cubicBezTo>
                    <a:pt x="606" y="154"/>
                    <a:pt x="606" y="154"/>
                    <a:pt x="606" y="154"/>
                  </a:cubicBezTo>
                  <a:cubicBezTo>
                    <a:pt x="623" y="160"/>
                    <a:pt x="634" y="183"/>
                    <a:pt x="629" y="200"/>
                  </a:cubicBezTo>
                  <a:cubicBezTo>
                    <a:pt x="623" y="217"/>
                    <a:pt x="611" y="229"/>
                    <a:pt x="594" y="229"/>
                  </a:cubicBezTo>
                  <a:close/>
                  <a:moveTo>
                    <a:pt x="423" y="171"/>
                  </a:moveTo>
                  <a:lnTo>
                    <a:pt x="423" y="171"/>
                  </a:lnTo>
                  <a:cubicBezTo>
                    <a:pt x="417" y="171"/>
                    <a:pt x="417" y="171"/>
                    <a:pt x="411" y="171"/>
                  </a:cubicBezTo>
                  <a:cubicBezTo>
                    <a:pt x="377" y="160"/>
                    <a:pt x="377" y="160"/>
                    <a:pt x="377" y="160"/>
                  </a:cubicBezTo>
                  <a:cubicBezTo>
                    <a:pt x="360" y="154"/>
                    <a:pt x="348" y="137"/>
                    <a:pt x="354" y="120"/>
                  </a:cubicBezTo>
                  <a:cubicBezTo>
                    <a:pt x="360" y="97"/>
                    <a:pt x="377" y="86"/>
                    <a:pt x="400" y="91"/>
                  </a:cubicBezTo>
                  <a:cubicBezTo>
                    <a:pt x="434" y="103"/>
                    <a:pt x="434" y="103"/>
                    <a:pt x="434" y="103"/>
                  </a:cubicBezTo>
                  <a:cubicBezTo>
                    <a:pt x="451" y="109"/>
                    <a:pt x="463" y="131"/>
                    <a:pt x="457" y="149"/>
                  </a:cubicBezTo>
                  <a:cubicBezTo>
                    <a:pt x="451" y="166"/>
                    <a:pt x="440" y="171"/>
                    <a:pt x="423" y="171"/>
                  </a:cubicBezTo>
                  <a:close/>
                  <a:moveTo>
                    <a:pt x="251" y="126"/>
                  </a:moveTo>
                  <a:lnTo>
                    <a:pt x="251" y="126"/>
                  </a:lnTo>
                  <a:cubicBezTo>
                    <a:pt x="246" y="126"/>
                    <a:pt x="246" y="126"/>
                    <a:pt x="240" y="126"/>
                  </a:cubicBezTo>
                  <a:cubicBezTo>
                    <a:pt x="206" y="114"/>
                    <a:pt x="206" y="114"/>
                    <a:pt x="206" y="114"/>
                  </a:cubicBezTo>
                  <a:cubicBezTo>
                    <a:pt x="189" y="109"/>
                    <a:pt x="177" y="91"/>
                    <a:pt x="183" y="74"/>
                  </a:cubicBezTo>
                  <a:cubicBezTo>
                    <a:pt x="183" y="52"/>
                    <a:pt x="206" y="40"/>
                    <a:pt x="223" y="46"/>
                  </a:cubicBezTo>
                  <a:cubicBezTo>
                    <a:pt x="257" y="57"/>
                    <a:pt x="257" y="57"/>
                    <a:pt x="257" y="57"/>
                  </a:cubicBezTo>
                  <a:cubicBezTo>
                    <a:pt x="280" y="63"/>
                    <a:pt x="291" y="80"/>
                    <a:pt x="286" y="97"/>
                  </a:cubicBezTo>
                  <a:cubicBezTo>
                    <a:pt x="280" y="114"/>
                    <a:pt x="263" y="126"/>
                    <a:pt x="251" y="126"/>
                  </a:cubicBezTo>
                  <a:close/>
                  <a:moveTo>
                    <a:pt x="74" y="86"/>
                  </a:moveTo>
                  <a:lnTo>
                    <a:pt x="74" y="86"/>
                  </a:lnTo>
                  <a:lnTo>
                    <a:pt x="69" y="86"/>
                  </a:lnTo>
                  <a:cubicBezTo>
                    <a:pt x="34" y="74"/>
                    <a:pt x="34" y="74"/>
                    <a:pt x="34" y="74"/>
                  </a:cubicBezTo>
                  <a:cubicBezTo>
                    <a:pt x="12" y="69"/>
                    <a:pt x="0" y="52"/>
                    <a:pt x="6" y="34"/>
                  </a:cubicBezTo>
                  <a:cubicBezTo>
                    <a:pt x="12" y="12"/>
                    <a:pt x="29" y="0"/>
                    <a:pt x="46" y="6"/>
                  </a:cubicBezTo>
                  <a:cubicBezTo>
                    <a:pt x="86" y="12"/>
                    <a:pt x="86" y="12"/>
                    <a:pt x="86" y="12"/>
                  </a:cubicBezTo>
                  <a:cubicBezTo>
                    <a:pt x="103" y="17"/>
                    <a:pt x="114" y="34"/>
                    <a:pt x="109" y="57"/>
                  </a:cubicBezTo>
                  <a:cubicBezTo>
                    <a:pt x="109" y="74"/>
                    <a:pt x="91" y="86"/>
                    <a:pt x="74" y="86"/>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30" name="Freeform 265"/>
            <p:cNvSpPr>
              <a:spLocks noChangeArrowheads="1"/>
            </p:cNvSpPr>
            <p:nvPr/>
          </p:nvSpPr>
          <p:spPr bwMode="auto">
            <a:xfrm>
              <a:off x="12900957" y="4994040"/>
              <a:ext cx="56310" cy="45018"/>
            </a:xfrm>
            <a:custGeom>
              <a:avLst/>
              <a:gdLst>
                <a:gd name="T0" fmla="*/ 51 w 92"/>
                <a:gd name="T1" fmla="*/ 74 h 75"/>
                <a:gd name="T2" fmla="*/ 51 w 92"/>
                <a:gd name="T3" fmla="*/ 74 h 75"/>
                <a:gd name="T4" fmla="*/ 45 w 92"/>
                <a:gd name="T5" fmla="*/ 74 h 75"/>
                <a:gd name="T6" fmla="*/ 28 w 92"/>
                <a:gd name="T7" fmla="*/ 74 h 75"/>
                <a:gd name="T8" fmla="*/ 0 w 92"/>
                <a:gd name="T9" fmla="*/ 28 h 75"/>
                <a:gd name="T10" fmla="*/ 45 w 92"/>
                <a:gd name="T11" fmla="*/ 0 h 75"/>
                <a:gd name="T12" fmla="*/ 63 w 92"/>
                <a:gd name="T13" fmla="*/ 5 h 75"/>
                <a:gd name="T14" fmla="*/ 91 w 92"/>
                <a:gd name="T15" fmla="*/ 45 h 75"/>
                <a:gd name="T16" fmla="*/ 51 w 92"/>
                <a:gd name="T17"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75">
                  <a:moveTo>
                    <a:pt x="51" y="74"/>
                  </a:moveTo>
                  <a:lnTo>
                    <a:pt x="51" y="74"/>
                  </a:lnTo>
                  <a:cubicBezTo>
                    <a:pt x="51" y="74"/>
                    <a:pt x="51" y="74"/>
                    <a:pt x="45" y="74"/>
                  </a:cubicBezTo>
                  <a:cubicBezTo>
                    <a:pt x="28" y="74"/>
                    <a:pt x="28" y="74"/>
                    <a:pt x="28" y="74"/>
                  </a:cubicBezTo>
                  <a:cubicBezTo>
                    <a:pt x="11" y="68"/>
                    <a:pt x="0" y="51"/>
                    <a:pt x="0" y="28"/>
                  </a:cubicBezTo>
                  <a:cubicBezTo>
                    <a:pt x="6" y="11"/>
                    <a:pt x="23" y="0"/>
                    <a:pt x="45" y="0"/>
                  </a:cubicBezTo>
                  <a:cubicBezTo>
                    <a:pt x="63" y="5"/>
                    <a:pt x="63" y="5"/>
                    <a:pt x="63" y="5"/>
                  </a:cubicBezTo>
                  <a:cubicBezTo>
                    <a:pt x="80" y="11"/>
                    <a:pt x="91" y="28"/>
                    <a:pt x="91" y="45"/>
                  </a:cubicBezTo>
                  <a:cubicBezTo>
                    <a:pt x="85" y="62"/>
                    <a:pt x="68" y="74"/>
                    <a:pt x="51" y="74"/>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31" name="Freeform 266"/>
            <p:cNvSpPr>
              <a:spLocks noChangeArrowheads="1"/>
            </p:cNvSpPr>
            <p:nvPr/>
          </p:nvSpPr>
          <p:spPr bwMode="auto">
            <a:xfrm>
              <a:off x="15826238" y="7894868"/>
              <a:ext cx="47863" cy="56272"/>
            </a:xfrm>
            <a:custGeom>
              <a:avLst/>
              <a:gdLst>
                <a:gd name="T0" fmla="*/ 45 w 81"/>
                <a:gd name="T1" fmla="*/ 91 h 92"/>
                <a:gd name="T2" fmla="*/ 45 w 81"/>
                <a:gd name="T3" fmla="*/ 91 h 92"/>
                <a:gd name="T4" fmla="*/ 11 w 81"/>
                <a:gd name="T5" fmla="*/ 63 h 92"/>
                <a:gd name="T6" fmla="*/ 5 w 81"/>
                <a:gd name="T7" fmla="*/ 46 h 92"/>
                <a:gd name="T8" fmla="*/ 34 w 81"/>
                <a:gd name="T9" fmla="*/ 6 h 92"/>
                <a:gd name="T10" fmla="*/ 74 w 81"/>
                <a:gd name="T11" fmla="*/ 28 h 92"/>
                <a:gd name="T12" fmla="*/ 80 w 81"/>
                <a:gd name="T13" fmla="*/ 51 h 92"/>
                <a:gd name="T14" fmla="*/ 51 w 81"/>
                <a:gd name="T15" fmla="*/ 91 h 92"/>
                <a:gd name="T16" fmla="*/ 45 w 81"/>
                <a:gd name="T17" fmla="*/ 9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2">
                  <a:moveTo>
                    <a:pt x="45" y="91"/>
                  </a:moveTo>
                  <a:lnTo>
                    <a:pt x="45" y="91"/>
                  </a:lnTo>
                  <a:cubicBezTo>
                    <a:pt x="28" y="91"/>
                    <a:pt x="11" y="80"/>
                    <a:pt x="11" y="63"/>
                  </a:cubicBezTo>
                  <a:cubicBezTo>
                    <a:pt x="5" y="46"/>
                    <a:pt x="5" y="46"/>
                    <a:pt x="5" y="46"/>
                  </a:cubicBezTo>
                  <a:cubicBezTo>
                    <a:pt x="0" y="23"/>
                    <a:pt x="17" y="6"/>
                    <a:pt x="34" y="6"/>
                  </a:cubicBezTo>
                  <a:cubicBezTo>
                    <a:pt x="51" y="0"/>
                    <a:pt x="74" y="11"/>
                    <a:pt x="74" y="28"/>
                  </a:cubicBezTo>
                  <a:cubicBezTo>
                    <a:pt x="80" y="51"/>
                    <a:pt x="80" y="51"/>
                    <a:pt x="80" y="51"/>
                  </a:cubicBezTo>
                  <a:cubicBezTo>
                    <a:pt x="80" y="69"/>
                    <a:pt x="68" y="86"/>
                    <a:pt x="51" y="91"/>
                  </a:cubicBezTo>
                  <a:lnTo>
                    <a:pt x="45" y="91"/>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32" name="Freeform 267"/>
            <p:cNvSpPr>
              <a:spLocks noChangeArrowheads="1"/>
            </p:cNvSpPr>
            <p:nvPr/>
          </p:nvSpPr>
          <p:spPr bwMode="auto">
            <a:xfrm>
              <a:off x="15305375" y="6609050"/>
              <a:ext cx="551833" cy="1240800"/>
            </a:xfrm>
            <a:custGeom>
              <a:avLst/>
              <a:gdLst>
                <a:gd name="T0" fmla="*/ 828 w 869"/>
                <a:gd name="T1" fmla="*/ 1948 h 1949"/>
                <a:gd name="T2" fmla="*/ 782 w 869"/>
                <a:gd name="T3" fmla="*/ 1886 h 1949"/>
                <a:gd name="T4" fmla="*/ 857 w 869"/>
                <a:gd name="T5" fmla="*/ 1869 h 1949"/>
                <a:gd name="T6" fmla="*/ 834 w 869"/>
                <a:gd name="T7" fmla="*/ 1948 h 1949"/>
                <a:gd name="T8" fmla="*/ 782 w 869"/>
                <a:gd name="T9" fmla="*/ 1771 h 1949"/>
                <a:gd name="T10" fmla="*/ 748 w 869"/>
                <a:gd name="T11" fmla="*/ 1743 h 1949"/>
                <a:gd name="T12" fmla="*/ 765 w 869"/>
                <a:gd name="T13" fmla="*/ 1669 h 1949"/>
                <a:gd name="T14" fmla="*/ 817 w 869"/>
                <a:gd name="T15" fmla="*/ 1726 h 1949"/>
                <a:gd name="T16" fmla="*/ 782 w 869"/>
                <a:gd name="T17" fmla="*/ 1771 h 1949"/>
                <a:gd name="T18" fmla="*/ 737 w 869"/>
                <a:gd name="T19" fmla="*/ 1594 h 1949"/>
                <a:gd name="T20" fmla="*/ 691 w 869"/>
                <a:gd name="T21" fmla="*/ 1537 h 1949"/>
                <a:gd name="T22" fmla="*/ 759 w 869"/>
                <a:gd name="T23" fmla="*/ 1514 h 1949"/>
                <a:gd name="T24" fmla="*/ 748 w 869"/>
                <a:gd name="T25" fmla="*/ 1594 h 1949"/>
                <a:gd name="T26" fmla="*/ 685 w 869"/>
                <a:gd name="T27" fmla="*/ 1423 h 1949"/>
                <a:gd name="T28" fmla="*/ 651 w 869"/>
                <a:gd name="T29" fmla="*/ 1394 h 1949"/>
                <a:gd name="T30" fmla="*/ 662 w 869"/>
                <a:gd name="T31" fmla="*/ 1320 h 1949"/>
                <a:gd name="T32" fmla="*/ 720 w 869"/>
                <a:gd name="T33" fmla="*/ 1377 h 1949"/>
                <a:gd name="T34" fmla="*/ 685 w 869"/>
                <a:gd name="T35" fmla="*/ 1423 h 1949"/>
                <a:gd name="T36" fmla="*/ 622 w 869"/>
                <a:gd name="T37" fmla="*/ 1252 h 1949"/>
                <a:gd name="T38" fmla="*/ 577 w 869"/>
                <a:gd name="T39" fmla="*/ 1194 h 1949"/>
                <a:gd name="T40" fmla="*/ 645 w 869"/>
                <a:gd name="T41" fmla="*/ 1166 h 1949"/>
                <a:gd name="T42" fmla="*/ 634 w 869"/>
                <a:gd name="T43" fmla="*/ 1246 h 1949"/>
                <a:gd name="T44" fmla="*/ 560 w 869"/>
                <a:gd name="T45" fmla="*/ 1080 h 1949"/>
                <a:gd name="T46" fmla="*/ 525 w 869"/>
                <a:gd name="T47" fmla="*/ 1057 h 1949"/>
                <a:gd name="T48" fmla="*/ 531 w 869"/>
                <a:gd name="T49" fmla="*/ 977 h 1949"/>
                <a:gd name="T50" fmla="*/ 594 w 869"/>
                <a:gd name="T51" fmla="*/ 1029 h 1949"/>
                <a:gd name="T52" fmla="*/ 560 w 869"/>
                <a:gd name="T53" fmla="*/ 1080 h 1949"/>
                <a:gd name="T54" fmla="*/ 491 w 869"/>
                <a:gd name="T55" fmla="*/ 909 h 1949"/>
                <a:gd name="T56" fmla="*/ 445 w 869"/>
                <a:gd name="T57" fmla="*/ 857 h 1949"/>
                <a:gd name="T58" fmla="*/ 508 w 869"/>
                <a:gd name="T59" fmla="*/ 829 h 1949"/>
                <a:gd name="T60" fmla="*/ 502 w 869"/>
                <a:gd name="T61" fmla="*/ 909 h 1949"/>
                <a:gd name="T62" fmla="*/ 417 w 869"/>
                <a:gd name="T63" fmla="*/ 743 h 1949"/>
                <a:gd name="T64" fmla="*/ 382 w 869"/>
                <a:gd name="T65" fmla="*/ 726 h 1949"/>
                <a:gd name="T66" fmla="*/ 382 w 869"/>
                <a:gd name="T67" fmla="*/ 646 h 1949"/>
                <a:gd name="T68" fmla="*/ 445 w 869"/>
                <a:gd name="T69" fmla="*/ 692 h 1949"/>
                <a:gd name="T70" fmla="*/ 417 w 869"/>
                <a:gd name="T71" fmla="*/ 743 h 1949"/>
                <a:gd name="T72" fmla="*/ 337 w 869"/>
                <a:gd name="T73" fmla="*/ 583 h 1949"/>
                <a:gd name="T74" fmla="*/ 285 w 869"/>
                <a:gd name="T75" fmla="*/ 532 h 1949"/>
                <a:gd name="T76" fmla="*/ 348 w 869"/>
                <a:gd name="T77" fmla="*/ 497 h 1949"/>
                <a:gd name="T78" fmla="*/ 348 w 869"/>
                <a:gd name="T79" fmla="*/ 577 h 1949"/>
                <a:gd name="T80" fmla="*/ 251 w 869"/>
                <a:gd name="T81" fmla="*/ 423 h 1949"/>
                <a:gd name="T82" fmla="*/ 217 w 869"/>
                <a:gd name="T83" fmla="*/ 400 h 1949"/>
                <a:gd name="T84" fmla="*/ 211 w 869"/>
                <a:gd name="T85" fmla="*/ 320 h 1949"/>
                <a:gd name="T86" fmla="*/ 280 w 869"/>
                <a:gd name="T87" fmla="*/ 366 h 1949"/>
                <a:gd name="T88" fmla="*/ 251 w 869"/>
                <a:gd name="T89" fmla="*/ 423 h 1949"/>
                <a:gd name="T90" fmla="*/ 160 w 869"/>
                <a:gd name="T91" fmla="*/ 263 h 1949"/>
                <a:gd name="T92" fmla="*/ 108 w 869"/>
                <a:gd name="T93" fmla="*/ 217 h 1949"/>
                <a:gd name="T94" fmla="*/ 171 w 869"/>
                <a:gd name="T95" fmla="*/ 178 h 1949"/>
                <a:gd name="T96" fmla="*/ 177 w 869"/>
                <a:gd name="T97" fmla="*/ 257 h 1949"/>
                <a:gd name="T98" fmla="*/ 63 w 869"/>
                <a:gd name="T99" fmla="*/ 109 h 1949"/>
                <a:gd name="T100" fmla="*/ 34 w 869"/>
                <a:gd name="T101" fmla="*/ 92 h 1949"/>
                <a:gd name="T102" fmla="*/ 22 w 869"/>
                <a:gd name="T103" fmla="*/ 12 h 1949"/>
                <a:gd name="T104" fmla="*/ 91 w 869"/>
                <a:gd name="T105" fmla="*/ 52 h 1949"/>
                <a:gd name="T106" fmla="*/ 63 w 869"/>
                <a:gd name="T107" fmla="*/ 109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9" h="1949">
                  <a:moveTo>
                    <a:pt x="828" y="1948"/>
                  </a:moveTo>
                  <a:lnTo>
                    <a:pt x="828" y="1948"/>
                  </a:lnTo>
                  <a:cubicBezTo>
                    <a:pt x="811" y="1948"/>
                    <a:pt x="794" y="1937"/>
                    <a:pt x="794" y="1920"/>
                  </a:cubicBezTo>
                  <a:cubicBezTo>
                    <a:pt x="782" y="1886"/>
                    <a:pt x="782" y="1886"/>
                    <a:pt x="782" y="1886"/>
                  </a:cubicBezTo>
                  <a:cubicBezTo>
                    <a:pt x="782" y="1869"/>
                    <a:pt x="794" y="1846"/>
                    <a:pt x="811" y="1840"/>
                  </a:cubicBezTo>
                  <a:cubicBezTo>
                    <a:pt x="828" y="1840"/>
                    <a:pt x="851" y="1851"/>
                    <a:pt x="857" y="1869"/>
                  </a:cubicBezTo>
                  <a:cubicBezTo>
                    <a:pt x="862" y="1903"/>
                    <a:pt x="862" y="1903"/>
                    <a:pt x="862" y="1903"/>
                  </a:cubicBezTo>
                  <a:cubicBezTo>
                    <a:pt x="868" y="1926"/>
                    <a:pt x="857" y="1943"/>
                    <a:pt x="834" y="1948"/>
                  </a:cubicBezTo>
                  <a:lnTo>
                    <a:pt x="828" y="1948"/>
                  </a:lnTo>
                  <a:close/>
                  <a:moveTo>
                    <a:pt x="782" y="1771"/>
                  </a:moveTo>
                  <a:lnTo>
                    <a:pt x="782" y="1771"/>
                  </a:lnTo>
                  <a:cubicBezTo>
                    <a:pt x="771" y="1771"/>
                    <a:pt x="754" y="1760"/>
                    <a:pt x="748" y="1743"/>
                  </a:cubicBezTo>
                  <a:cubicBezTo>
                    <a:pt x="742" y="1709"/>
                    <a:pt x="742" y="1709"/>
                    <a:pt x="742" y="1709"/>
                  </a:cubicBezTo>
                  <a:cubicBezTo>
                    <a:pt x="737" y="1691"/>
                    <a:pt x="748" y="1669"/>
                    <a:pt x="765" y="1669"/>
                  </a:cubicBezTo>
                  <a:cubicBezTo>
                    <a:pt x="788" y="1663"/>
                    <a:pt x="805" y="1674"/>
                    <a:pt x="811" y="1691"/>
                  </a:cubicBezTo>
                  <a:cubicBezTo>
                    <a:pt x="817" y="1726"/>
                    <a:pt x="817" y="1726"/>
                    <a:pt x="817" y="1726"/>
                  </a:cubicBezTo>
                  <a:cubicBezTo>
                    <a:pt x="822" y="1743"/>
                    <a:pt x="811" y="1766"/>
                    <a:pt x="794" y="1771"/>
                  </a:cubicBezTo>
                  <a:cubicBezTo>
                    <a:pt x="788" y="1771"/>
                    <a:pt x="788" y="1771"/>
                    <a:pt x="782" y="1771"/>
                  </a:cubicBezTo>
                  <a:close/>
                  <a:moveTo>
                    <a:pt x="737" y="1594"/>
                  </a:moveTo>
                  <a:lnTo>
                    <a:pt x="737" y="1594"/>
                  </a:lnTo>
                  <a:cubicBezTo>
                    <a:pt x="720" y="1594"/>
                    <a:pt x="708" y="1583"/>
                    <a:pt x="702" y="1571"/>
                  </a:cubicBezTo>
                  <a:cubicBezTo>
                    <a:pt x="691" y="1537"/>
                    <a:pt x="691" y="1537"/>
                    <a:pt x="691" y="1537"/>
                  </a:cubicBezTo>
                  <a:cubicBezTo>
                    <a:pt x="685" y="1514"/>
                    <a:pt x="697" y="1497"/>
                    <a:pt x="714" y="1491"/>
                  </a:cubicBezTo>
                  <a:cubicBezTo>
                    <a:pt x="737" y="1486"/>
                    <a:pt x="754" y="1497"/>
                    <a:pt x="759" y="1514"/>
                  </a:cubicBezTo>
                  <a:cubicBezTo>
                    <a:pt x="771" y="1549"/>
                    <a:pt x="771" y="1549"/>
                    <a:pt x="771" y="1549"/>
                  </a:cubicBezTo>
                  <a:cubicBezTo>
                    <a:pt x="777" y="1571"/>
                    <a:pt x="765" y="1588"/>
                    <a:pt x="748" y="1594"/>
                  </a:cubicBezTo>
                  <a:cubicBezTo>
                    <a:pt x="742" y="1594"/>
                    <a:pt x="742" y="1594"/>
                    <a:pt x="737" y="1594"/>
                  </a:cubicBezTo>
                  <a:close/>
                  <a:moveTo>
                    <a:pt x="685" y="1423"/>
                  </a:moveTo>
                  <a:lnTo>
                    <a:pt x="685" y="1423"/>
                  </a:lnTo>
                  <a:cubicBezTo>
                    <a:pt x="668" y="1423"/>
                    <a:pt x="657" y="1411"/>
                    <a:pt x="651" y="1394"/>
                  </a:cubicBezTo>
                  <a:cubicBezTo>
                    <a:pt x="639" y="1360"/>
                    <a:pt x="639" y="1360"/>
                    <a:pt x="639" y="1360"/>
                  </a:cubicBezTo>
                  <a:cubicBezTo>
                    <a:pt x="634" y="1343"/>
                    <a:pt x="639" y="1326"/>
                    <a:pt x="662" y="1320"/>
                  </a:cubicBezTo>
                  <a:cubicBezTo>
                    <a:pt x="679" y="1309"/>
                    <a:pt x="697" y="1320"/>
                    <a:pt x="708" y="1337"/>
                  </a:cubicBezTo>
                  <a:cubicBezTo>
                    <a:pt x="720" y="1377"/>
                    <a:pt x="720" y="1377"/>
                    <a:pt x="720" y="1377"/>
                  </a:cubicBezTo>
                  <a:cubicBezTo>
                    <a:pt x="725" y="1394"/>
                    <a:pt x="714" y="1411"/>
                    <a:pt x="697" y="1417"/>
                  </a:cubicBezTo>
                  <a:cubicBezTo>
                    <a:pt x="691" y="1423"/>
                    <a:pt x="685" y="1423"/>
                    <a:pt x="685" y="1423"/>
                  </a:cubicBezTo>
                  <a:close/>
                  <a:moveTo>
                    <a:pt x="622" y="1252"/>
                  </a:moveTo>
                  <a:lnTo>
                    <a:pt x="622" y="1252"/>
                  </a:lnTo>
                  <a:cubicBezTo>
                    <a:pt x="611" y="1252"/>
                    <a:pt x="594" y="1240"/>
                    <a:pt x="588" y="1223"/>
                  </a:cubicBezTo>
                  <a:cubicBezTo>
                    <a:pt x="577" y="1194"/>
                    <a:pt x="577" y="1194"/>
                    <a:pt x="577" y="1194"/>
                  </a:cubicBezTo>
                  <a:cubicBezTo>
                    <a:pt x="571" y="1171"/>
                    <a:pt x="582" y="1154"/>
                    <a:pt x="599" y="1149"/>
                  </a:cubicBezTo>
                  <a:cubicBezTo>
                    <a:pt x="617" y="1137"/>
                    <a:pt x="639" y="1149"/>
                    <a:pt x="645" y="1166"/>
                  </a:cubicBezTo>
                  <a:cubicBezTo>
                    <a:pt x="657" y="1200"/>
                    <a:pt x="657" y="1200"/>
                    <a:pt x="657" y="1200"/>
                  </a:cubicBezTo>
                  <a:cubicBezTo>
                    <a:pt x="662" y="1217"/>
                    <a:pt x="657" y="1240"/>
                    <a:pt x="634" y="1246"/>
                  </a:cubicBezTo>
                  <a:cubicBezTo>
                    <a:pt x="634" y="1246"/>
                    <a:pt x="628" y="1252"/>
                    <a:pt x="622" y="1252"/>
                  </a:cubicBezTo>
                  <a:close/>
                  <a:moveTo>
                    <a:pt x="560" y="1080"/>
                  </a:moveTo>
                  <a:lnTo>
                    <a:pt x="560" y="1080"/>
                  </a:lnTo>
                  <a:cubicBezTo>
                    <a:pt x="548" y="1080"/>
                    <a:pt x="531" y="1069"/>
                    <a:pt x="525" y="1057"/>
                  </a:cubicBezTo>
                  <a:cubicBezTo>
                    <a:pt x="514" y="1023"/>
                    <a:pt x="514" y="1023"/>
                    <a:pt x="514" y="1023"/>
                  </a:cubicBezTo>
                  <a:cubicBezTo>
                    <a:pt x="508" y="1006"/>
                    <a:pt x="514" y="983"/>
                    <a:pt x="531" y="977"/>
                  </a:cubicBezTo>
                  <a:cubicBezTo>
                    <a:pt x="554" y="971"/>
                    <a:pt x="571" y="977"/>
                    <a:pt x="577" y="994"/>
                  </a:cubicBezTo>
                  <a:cubicBezTo>
                    <a:pt x="594" y="1029"/>
                    <a:pt x="594" y="1029"/>
                    <a:pt x="594" y="1029"/>
                  </a:cubicBezTo>
                  <a:cubicBezTo>
                    <a:pt x="599" y="1046"/>
                    <a:pt x="594" y="1069"/>
                    <a:pt x="571" y="1074"/>
                  </a:cubicBezTo>
                  <a:cubicBezTo>
                    <a:pt x="571" y="1080"/>
                    <a:pt x="565" y="1080"/>
                    <a:pt x="560" y="1080"/>
                  </a:cubicBezTo>
                  <a:close/>
                  <a:moveTo>
                    <a:pt x="491" y="909"/>
                  </a:moveTo>
                  <a:lnTo>
                    <a:pt x="491" y="909"/>
                  </a:lnTo>
                  <a:cubicBezTo>
                    <a:pt x="474" y="909"/>
                    <a:pt x="462" y="903"/>
                    <a:pt x="457" y="892"/>
                  </a:cubicBezTo>
                  <a:cubicBezTo>
                    <a:pt x="445" y="857"/>
                    <a:pt x="445" y="857"/>
                    <a:pt x="445" y="857"/>
                  </a:cubicBezTo>
                  <a:cubicBezTo>
                    <a:pt x="434" y="840"/>
                    <a:pt x="445" y="817"/>
                    <a:pt x="462" y="812"/>
                  </a:cubicBezTo>
                  <a:cubicBezTo>
                    <a:pt x="480" y="800"/>
                    <a:pt x="502" y="812"/>
                    <a:pt x="508" y="829"/>
                  </a:cubicBezTo>
                  <a:cubicBezTo>
                    <a:pt x="520" y="863"/>
                    <a:pt x="520" y="863"/>
                    <a:pt x="520" y="863"/>
                  </a:cubicBezTo>
                  <a:cubicBezTo>
                    <a:pt x="531" y="880"/>
                    <a:pt x="520" y="897"/>
                    <a:pt x="502" y="909"/>
                  </a:cubicBezTo>
                  <a:cubicBezTo>
                    <a:pt x="497" y="909"/>
                    <a:pt x="497" y="909"/>
                    <a:pt x="491" y="909"/>
                  </a:cubicBezTo>
                  <a:close/>
                  <a:moveTo>
                    <a:pt x="417" y="743"/>
                  </a:moveTo>
                  <a:lnTo>
                    <a:pt x="417" y="743"/>
                  </a:lnTo>
                  <a:cubicBezTo>
                    <a:pt x="400" y="743"/>
                    <a:pt x="388" y="737"/>
                    <a:pt x="382" y="726"/>
                  </a:cubicBezTo>
                  <a:cubicBezTo>
                    <a:pt x="365" y="692"/>
                    <a:pt x="365" y="692"/>
                    <a:pt x="365" y="692"/>
                  </a:cubicBezTo>
                  <a:cubicBezTo>
                    <a:pt x="360" y="674"/>
                    <a:pt x="365" y="652"/>
                    <a:pt x="382" y="646"/>
                  </a:cubicBezTo>
                  <a:cubicBezTo>
                    <a:pt x="400" y="635"/>
                    <a:pt x="422" y="646"/>
                    <a:pt x="428" y="663"/>
                  </a:cubicBezTo>
                  <a:cubicBezTo>
                    <a:pt x="445" y="692"/>
                    <a:pt x="445" y="692"/>
                    <a:pt x="445" y="692"/>
                  </a:cubicBezTo>
                  <a:cubicBezTo>
                    <a:pt x="457" y="714"/>
                    <a:pt x="445" y="732"/>
                    <a:pt x="428" y="743"/>
                  </a:cubicBezTo>
                  <a:cubicBezTo>
                    <a:pt x="422" y="743"/>
                    <a:pt x="422" y="743"/>
                    <a:pt x="417" y="743"/>
                  </a:cubicBezTo>
                  <a:close/>
                  <a:moveTo>
                    <a:pt x="337" y="583"/>
                  </a:moveTo>
                  <a:lnTo>
                    <a:pt x="337" y="583"/>
                  </a:lnTo>
                  <a:cubicBezTo>
                    <a:pt x="320" y="583"/>
                    <a:pt x="308" y="577"/>
                    <a:pt x="302" y="560"/>
                  </a:cubicBezTo>
                  <a:cubicBezTo>
                    <a:pt x="285" y="532"/>
                    <a:pt x="285" y="532"/>
                    <a:pt x="285" y="532"/>
                  </a:cubicBezTo>
                  <a:cubicBezTo>
                    <a:pt x="280" y="514"/>
                    <a:pt x="285" y="492"/>
                    <a:pt x="302" y="480"/>
                  </a:cubicBezTo>
                  <a:cubicBezTo>
                    <a:pt x="320" y="475"/>
                    <a:pt x="342" y="480"/>
                    <a:pt x="348" y="497"/>
                  </a:cubicBezTo>
                  <a:cubicBezTo>
                    <a:pt x="365" y="532"/>
                    <a:pt x="365" y="532"/>
                    <a:pt x="365" y="532"/>
                  </a:cubicBezTo>
                  <a:cubicBezTo>
                    <a:pt x="377" y="549"/>
                    <a:pt x="365" y="572"/>
                    <a:pt x="348" y="577"/>
                  </a:cubicBezTo>
                  <a:cubicBezTo>
                    <a:pt x="342" y="583"/>
                    <a:pt x="337" y="583"/>
                    <a:pt x="337" y="583"/>
                  </a:cubicBezTo>
                  <a:close/>
                  <a:moveTo>
                    <a:pt x="251" y="423"/>
                  </a:moveTo>
                  <a:lnTo>
                    <a:pt x="251" y="423"/>
                  </a:lnTo>
                  <a:cubicBezTo>
                    <a:pt x="234" y="423"/>
                    <a:pt x="222" y="412"/>
                    <a:pt x="217" y="400"/>
                  </a:cubicBezTo>
                  <a:cubicBezTo>
                    <a:pt x="200" y="372"/>
                    <a:pt x="200" y="372"/>
                    <a:pt x="200" y="372"/>
                  </a:cubicBezTo>
                  <a:cubicBezTo>
                    <a:pt x="188" y="354"/>
                    <a:pt x="194" y="332"/>
                    <a:pt x="211" y="320"/>
                  </a:cubicBezTo>
                  <a:cubicBezTo>
                    <a:pt x="228" y="315"/>
                    <a:pt x="251" y="320"/>
                    <a:pt x="263" y="337"/>
                  </a:cubicBezTo>
                  <a:cubicBezTo>
                    <a:pt x="280" y="366"/>
                    <a:pt x="280" y="366"/>
                    <a:pt x="280" y="366"/>
                  </a:cubicBezTo>
                  <a:cubicBezTo>
                    <a:pt x="291" y="383"/>
                    <a:pt x="285" y="406"/>
                    <a:pt x="268" y="417"/>
                  </a:cubicBezTo>
                  <a:cubicBezTo>
                    <a:pt x="263" y="417"/>
                    <a:pt x="257" y="423"/>
                    <a:pt x="251" y="423"/>
                  </a:cubicBezTo>
                  <a:close/>
                  <a:moveTo>
                    <a:pt x="160" y="263"/>
                  </a:moveTo>
                  <a:lnTo>
                    <a:pt x="160" y="263"/>
                  </a:lnTo>
                  <a:cubicBezTo>
                    <a:pt x="148" y="263"/>
                    <a:pt x="137" y="257"/>
                    <a:pt x="125" y="246"/>
                  </a:cubicBezTo>
                  <a:cubicBezTo>
                    <a:pt x="108" y="217"/>
                    <a:pt x="108" y="217"/>
                    <a:pt x="108" y="217"/>
                  </a:cubicBezTo>
                  <a:cubicBezTo>
                    <a:pt x="97" y="200"/>
                    <a:pt x="103" y="178"/>
                    <a:pt x="120" y="166"/>
                  </a:cubicBezTo>
                  <a:cubicBezTo>
                    <a:pt x="137" y="155"/>
                    <a:pt x="160" y="160"/>
                    <a:pt x="171" y="178"/>
                  </a:cubicBezTo>
                  <a:cubicBezTo>
                    <a:pt x="188" y="212"/>
                    <a:pt x="188" y="212"/>
                    <a:pt x="188" y="212"/>
                  </a:cubicBezTo>
                  <a:cubicBezTo>
                    <a:pt x="200" y="229"/>
                    <a:pt x="194" y="246"/>
                    <a:pt x="177" y="257"/>
                  </a:cubicBezTo>
                  <a:cubicBezTo>
                    <a:pt x="171" y="263"/>
                    <a:pt x="165" y="263"/>
                    <a:pt x="160" y="263"/>
                  </a:cubicBezTo>
                  <a:close/>
                  <a:moveTo>
                    <a:pt x="63" y="109"/>
                  </a:moveTo>
                  <a:lnTo>
                    <a:pt x="63" y="109"/>
                  </a:lnTo>
                  <a:cubicBezTo>
                    <a:pt x="51" y="109"/>
                    <a:pt x="40" y="103"/>
                    <a:pt x="34" y="92"/>
                  </a:cubicBezTo>
                  <a:cubicBezTo>
                    <a:pt x="11" y="63"/>
                    <a:pt x="11" y="63"/>
                    <a:pt x="11" y="63"/>
                  </a:cubicBezTo>
                  <a:cubicBezTo>
                    <a:pt x="0" y="46"/>
                    <a:pt x="5" y="23"/>
                    <a:pt x="22" y="12"/>
                  </a:cubicBezTo>
                  <a:cubicBezTo>
                    <a:pt x="40" y="0"/>
                    <a:pt x="63" y="6"/>
                    <a:pt x="74" y="23"/>
                  </a:cubicBezTo>
                  <a:cubicBezTo>
                    <a:pt x="91" y="52"/>
                    <a:pt x="91" y="52"/>
                    <a:pt x="91" y="52"/>
                  </a:cubicBezTo>
                  <a:cubicBezTo>
                    <a:pt x="103" y="69"/>
                    <a:pt x="97" y="92"/>
                    <a:pt x="80" y="103"/>
                  </a:cubicBezTo>
                  <a:cubicBezTo>
                    <a:pt x="74" y="109"/>
                    <a:pt x="68" y="109"/>
                    <a:pt x="63" y="109"/>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33" name="Freeform 268"/>
            <p:cNvSpPr>
              <a:spLocks noChangeArrowheads="1"/>
            </p:cNvSpPr>
            <p:nvPr/>
          </p:nvSpPr>
          <p:spPr bwMode="auto">
            <a:xfrm>
              <a:off x="15251881" y="6521829"/>
              <a:ext cx="53494" cy="56272"/>
            </a:xfrm>
            <a:custGeom>
              <a:avLst/>
              <a:gdLst>
                <a:gd name="T0" fmla="*/ 46 w 87"/>
                <a:gd name="T1" fmla="*/ 92 h 93"/>
                <a:gd name="T2" fmla="*/ 46 w 87"/>
                <a:gd name="T3" fmla="*/ 92 h 93"/>
                <a:gd name="T4" fmla="*/ 17 w 87"/>
                <a:gd name="T5" fmla="*/ 80 h 93"/>
                <a:gd name="T6" fmla="*/ 11 w 87"/>
                <a:gd name="T7" fmla="*/ 63 h 93"/>
                <a:gd name="T8" fmla="*/ 17 w 87"/>
                <a:gd name="T9" fmla="*/ 12 h 93"/>
                <a:gd name="T10" fmla="*/ 68 w 87"/>
                <a:gd name="T11" fmla="*/ 23 h 93"/>
                <a:gd name="T12" fmla="*/ 80 w 87"/>
                <a:gd name="T13" fmla="*/ 40 h 93"/>
                <a:gd name="T14" fmla="*/ 68 w 87"/>
                <a:gd name="T15" fmla="*/ 86 h 93"/>
                <a:gd name="T16" fmla="*/ 46 w 87"/>
                <a:gd name="T17" fmla="*/ 9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93">
                  <a:moveTo>
                    <a:pt x="46" y="92"/>
                  </a:moveTo>
                  <a:lnTo>
                    <a:pt x="46" y="92"/>
                  </a:lnTo>
                  <a:cubicBezTo>
                    <a:pt x="34" y="92"/>
                    <a:pt x="23" y="86"/>
                    <a:pt x="17" y="80"/>
                  </a:cubicBezTo>
                  <a:cubicBezTo>
                    <a:pt x="11" y="63"/>
                    <a:pt x="11" y="63"/>
                    <a:pt x="11" y="63"/>
                  </a:cubicBezTo>
                  <a:cubicBezTo>
                    <a:pt x="0" y="46"/>
                    <a:pt x="0" y="23"/>
                    <a:pt x="17" y="12"/>
                  </a:cubicBezTo>
                  <a:cubicBezTo>
                    <a:pt x="34" y="0"/>
                    <a:pt x="57" y="6"/>
                    <a:pt x="68" y="23"/>
                  </a:cubicBezTo>
                  <a:cubicBezTo>
                    <a:pt x="80" y="40"/>
                    <a:pt x="80" y="40"/>
                    <a:pt x="80" y="40"/>
                  </a:cubicBezTo>
                  <a:cubicBezTo>
                    <a:pt x="86" y="52"/>
                    <a:pt x="86" y="74"/>
                    <a:pt x="68" y="86"/>
                  </a:cubicBezTo>
                  <a:cubicBezTo>
                    <a:pt x="63" y="92"/>
                    <a:pt x="57" y="92"/>
                    <a:pt x="46" y="92"/>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36" name="Freeform 271"/>
            <p:cNvSpPr>
              <a:spLocks noChangeArrowheads="1"/>
            </p:cNvSpPr>
            <p:nvPr/>
          </p:nvSpPr>
          <p:spPr bwMode="auto">
            <a:xfrm>
              <a:off x="8277943" y="8305654"/>
              <a:ext cx="577173" cy="582417"/>
            </a:xfrm>
            <a:custGeom>
              <a:avLst/>
              <a:gdLst>
                <a:gd name="T0" fmla="*/ 23 w 909"/>
                <a:gd name="T1" fmla="*/ 292 h 916"/>
                <a:gd name="T2" fmla="*/ 23 w 909"/>
                <a:gd name="T3" fmla="*/ 292 h 916"/>
                <a:gd name="T4" fmla="*/ 0 w 909"/>
                <a:gd name="T5" fmla="*/ 332 h 916"/>
                <a:gd name="T6" fmla="*/ 0 w 909"/>
                <a:gd name="T7" fmla="*/ 863 h 916"/>
                <a:gd name="T8" fmla="*/ 51 w 909"/>
                <a:gd name="T9" fmla="*/ 915 h 916"/>
                <a:gd name="T10" fmla="*/ 862 w 909"/>
                <a:gd name="T11" fmla="*/ 915 h 916"/>
                <a:gd name="T12" fmla="*/ 908 w 909"/>
                <a:gd name="T13" fmla="*/ 863 h 916"/>
                <a:gd name="T14" fmla="*/ 908 w 909"/>
                <a:gd name="T15" fmla="*/ 332 h 916"/>
                <a:gd name="T16" fmla="*/ 885 w 909"/>
                <a:gd name="T17" fmla="*/ 292 h 916"/>
                <a:gd name="T18" fmla="*/ 480 w 909"/>
                <a:gd name="T19" fmla="*/ 12 h 916"/>
                <a:gd name="T20" fmla="*/ 434 w 909"/>
                <a:gd name="T21" fmla="*/ 12 h 916"/>
                <a:gd name="T22" fmla="*/ 23 w 909"/>
                <a:gd name="T23" fmla="*/ 292 h 916"/>
                <a:gd name="T24" fmla="*/ 74 w 909"/>
                <a:gd name="T25" fmla="*/ 429 h 916"/>
                <a:gd name="T26" fmla="*/ 74 w 909"/>
                <a:gd name="T27" fmla="*/ 429 h 916"/>
                <a:gd name="T28" fmla="*/ 314 w 909"/>
                <a:gd name="T29" fmla="*/ 595 h 916"/>
                <a:gd name="T30" fmla="*/ 74 w 909"/>
                <a:gd name="T31" fmla="*/ 755 h 916"/>
                <a:gd name="T32" fmla="*/ 74 w 909"/>
                <a:gd name="T33" fmla="*/ 429 h 916"/>
                <a:gd name="T34" fmla="*/ 377 w 909"/>
                <a:gd name="T35" fmla="*/ 549 h 916"/>
                <a:gd name="T36" fmla="*/ 377 w 909"/>
                <a:gd name="T37" fmla="*/ 549 h 916"/>
                <a:gd name="T38" fmla="*/ 74 w 909"/>
                <a:gd name="T39" fmla="*/ 343 h 916"/>
                <a:gd name="T40" fmla="*/ 457 w 909"/>
                <a:gd name="T41" fmla="*/ 81 h 916"/>
                <a:gd name="T42" fmla="*/ 840 w 909"/>
                <a:gd name="T43" fmla="*/ 338 h 916"/>
                <a:gd name="T44" fmla="*/ 537 w 909"/>
                <a:gd name="T45" fmla="*/ 549 h 916"/>
                <a:gd name="T46" fmla="*/ 480 w 909"/>
                <a:gd name="T47" fmla="*/ 509 h 916"/>
                <a:gd name="T48" fmla="*/ 434 w 909"/>
                <a:gd name="T49" fmla="*/ 509 h 916"/>
                <a:gd name="T50" fmla="*/ 377 w 909"/>
                <a:gd name="T51" fmla="*/ 549 h 916"/>
                <a:gd name="T52" fmla="*/ 600 w 909"/>
                <a:gd name="T53" fmla="*/ 595 h 916"/>
                <a:gd name="T54" fmla="*/ 600 w 909"/>
                <a:gd name="T55" fmla="*/ 595 h 916"/>
                <a:gd name="T56" fmla="*/ 840 w 909"/>
                <a:gd name="T57" fmla="*/ 423 h 916"/>
                <a:gd name="T58" fmla="*/ 840 w 909"/>
                <a:gd name="T59" fmla="*/ 760 h 916"/>
                <a:gd name="T60" fmla="*/ 600 w 909"/>
                <a:gd name="T61" fmla="*/ 595 h 916"/>
                <a:gd name="T62" fmla="*/ 840 w 909"/>
                <a:gd name="T63" fmla="*/ 840 h 916"/>
                <a:gd name="T64" fmla="*/ 840 w 909"/>
                <a:gd name="T65" fmla="*/ 840 h 916"/>
                <a:gd name="T66" fmla="*/ 457 w 909"/>
                <a:gd name="T67" fmla="*/ 583 h 916"/>
                <a:gd name="T68" fmla="*/ 74 w 909"/>
                <a:gd name="T69" fmla="*/ 840 h 916"/>
                <a:gd name="T70" fmla="*/ 840 w 909"/>
                <a:gd name="T71" fmla="*/ 840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9" h="916">
                  <a:moveTo>
                    <a:pt x="23" y="292"/>
                  </a:moveTo>
                  <a:lnTo>
                    <a:pt x="23" y="292"/>
                  </a:lnTo>
                  <a:cubicBezTo>
                    <a:pt x="11" y="303"/>
                    <a:pt x="0" y="315"/>
                    <a:pt x="0" y="332"/>
                  </a:cubicBezTo>
                  <a:cubicBezTo>
                    <a:pt x="0" y="509"/>
                    <a:pt x="0" y="686"/>
                    <a:pt x="0" y="863"/>
                  </a:cubicBezTo>
                  <a:cubicBezTo>
                    <a:pt x="0" y="892"/>
                    <a:pt x="23" y="915"/>
                    <a:pt x="51" y="915"/>
                  </a:cubicBezTo>
                  <a:cubicBezTo>
                    <a:pt x="862" y="915"/>
                    <a:pt x="862" y="915"/>
                    <a:pt x="862" y="915"/>
                  </a:cubicBezTo>
                  <a:cubicBezTo>
                    <a:pt x="891" y="915"/>
                    <a:pt x="908" y="892"/>
                    <a:pt x="908" y="863"/>
                  </a:cubicBezTo>
                  <a:cubicBezTo>
                    <a:pt x="908" y="686"/>
                    <a:pt x="908" y="509"/>
                    <a:pt x="908" y="332"/>
                  </a:cubicBezTo>
                  <a:cubicBezTo>
                    <a:pt x="908" y="315"/>
                    <a:pt x="902" y="298"/>
                    <a:pt x="885" y="292"/>
                  </a:cubicBezTo>
                  <a:cubicBezTo>
                    <a:pt x="480" y="12"/>
                    <a:pt x="480" y="12"/>
                    <a:pt x="480" y="12"/>
                  </a:cubicBezTo>
                  <a:cubicBezTo>
                    <a:pt x="463" y="0"/>
                    <a:pt x="445" y="0"/>
                    <a:pt x="434" y="12"/>
                  </a:cubicBezTo>
                  <a:lnTo>
                    <a:pt x="23" y="292"/>
                  </a:lnTo>
                  <a:close/>
                  <a:moveTo>
                    <a:pt x="74" y="429"/>
                  </a:moveTo>
                  <a:lnTo>
                    <a:pt x="74" y="429"/>
                  </a:lnTo>
                  <a:cubicBezTo>
                    <a:pt x="314" y="595"/>
                    <a:pt x="314" y="595"/>
                    <a:pt x="314" y="595"/>
                  </a:cubicBezTo>
                  <a:cubicBezTo>
                    <a:pt x="74" y="755"/>
                    <a:pt x="74" y="755"/>
                    <a:pt x="74" y="755"/>
                  </a:cubicBezTo>
                  <a:lnTo>
                    <a:pt x="74" y="429"/>
                  </a:lnTo>
                  <a:close/>
                  <a:moveTo>
                    <a:pt x="377" y="549"/>
                  </a:moveTo>
                  <a:lnTo>
                    <a:pt x="377" y="549"/>
                  </a:lnTo>
                  <a:cubicBezTo>
                    <a:pt x="74" y="343"/>
                    <a:pt x="74" y="343"/>
                    <a:pt x="74" y="343"/>
                  </a:cubicBezTo>
                  <a:cubicBezTo>
                    <a:pt x="457" y="81"/>
                    <a:pt x="457" y="81"/>
                    <a:pt x="457" y="81"/>
                  </a:cubicBezTo>
                  <a:cubicBezTo>
                    <a:pt x="840" y="338"/>
                    <a:pt x="840" y="338"/>
                    <a:pt x="840" y="338"/>
                  </a:cubicBezTo>
                  <a:cubicBezTo>
                    <a:pt x="537" y="549"/>
                    <a:pt x="537" y="549"/>
                    <a:pt x="537" y="549"/>
                  </a:cubicBezTo>
                  <a:cubicBezTo>
                    <a:pt x="480" y="509"/>
                    <a:pt x="480" y="509"/>
                    <a:pt x="480" y="509"/>
                  </a:cubicBezTo>
                  <a:cubicBezTo>
                    <a:pt x="463" y="503"/>
                    <a:pt x="445" y="503"/>
                    <a:pt x="434" y="509"/>
                  </a:cubicBezTo>
                  <a:lnTo>
                    <a:pt x="377" y="549"/>
                  </a:lnTo>
                  <a:close/>
                  <a:moveTo>
                    <a:pt x="600" y="595"/>
                  </a:moveTo>
                  <a:lnTo>
                    <a:pt x="600" y="595"/>
                  </a:lnTo>
                  <a:cubicBezTo>
                    <a:pt x="840" y="423"/>
                    <a:pt x="840" y="423"/>
                    <a:pt x="840" y="423"/>
                  </a:cubicBezTo>
                  <a:cubicBezTo>
                    <a:pt x="840" y="760"/>
                    <a:pt x="840" y="760"/>
                    <a:pt x="840" y="760"/>
                  </a:cubicBezTo>
                  <a:lnTo>
                    <a:pt x="600" y="595"/>
                  </a:lnTo>
                  <a:close/>
                  <a:moveTo>
                    <a:pt x="840" y="840"/>
                  </a:moveTo>
                  <a:lnTo>
                    <a:pt x="840" y="840"/>
                  </a:lnTo>
                  <a:cubicBezTo>
                    <a:pt x="457" y="583"/>
                    <a:pt x="457" y="583"/>
                    <a:pt x="457" y="583"/>
                  </a:cubicBezTo>
                  <a:cubicBezTo>
                    <a:pt x="74" y="840"/>
                    <a:pt x="74" y="840"/>
                    <a:pt x="74" y="840"/>
                  </a:cubicBezTo>
                  <a:lnTo>
                    <a:pt x="840" y="840"/>
                  </a:lnTo>
                  <a:close/>
                </a:path>
              </a:pathLst>
            </a:custGeom>
            <a:solidFill>
              <a:schemeClr val="bg1"/>
            </a:solidFill>
            <a:ln>
              <a:noFill/>
            </a:ln>
            <a:effectLst/>
          </p:spPr>
          <p:txBody>
            <a:bodyPr wrap="none" anchor="ctr"/>
            <a:lstStyle/>
            <a:p>
              <a:pPr defTabSz="1828617"/>
              <a:endParaRPr lang="en-US" sz="3600" dirty="0">
                <a:solidFill>
                  <a:srgbClr val="445469"/>
                </a:solidFill>
                <a:latin typeface="+mj-lt"/>
              </a:endParaRPr>
            </a:p>
          </p:txBody>
        </p:sp>
        <p:sp>
          <p:nvSpPr>
            <p:cNvPr id="37" name="Freeform 272"/>
            <p:cNvSpPr>
              <a:spLocks noChangeArrowheads="1"/>
            </p:cNvSpPr>
            <p:nvPr/>
          </p:nvSpPr>
          <p:spPr bwMode="auto">
            <a:xfrm>
              <a:off x="15653274" y="8445741"/>
              <a:ext cx="602512" cy="379837"/>
            </a:xfrm>
            <a:custGeom>
              <a:avLst/>
              <a:gdLst>
                <a:gd name="T0" fmla="*/ 46 w 949"/>
                <a:gd name="T1" fmla="*/ 599 h 600"/>
                <a:gd name="T2" fmla="*/ 46 w 949"/>
                <a:gd name="T3" fmla="*/ 599 h 600"/>
                <a:gd name="T4" fmla="*/ 0 w 949"/>
                <a:gd name="T5" fmla="*/ 548 h 600"/>
                <a:gd name="T6" fmla="*/ 0 w 949"/>
                <a:gd name="T7" fmla="*/ 51 h 600"/>
                <a:gd name="T8" fmla="*/ 46 w 949"/>
                <a:gd name="T9" fmla="*/ 0 h 600"/>
                <a:gd name="T10" fmla="*/ 897 w 949"/>
                <a:gd name="T11" fmla="*/ 0 h 600"/>
                <a:gd name="T12" fmla="*/ 948 w 949"/>
                <a:gd name="T13" fmla="*/ 51 h 600"/>
                <a:gd name="T14" fmla="*/ 948 w 949"/>
                <a:gd name="T15" fmla="*/ 548 h 600"/>
                <a:gd name="T16" fmla="*/ 897 w 949"/>
                <a:gd name="T17" fmla="*/ 599 h 600"/>
                <a:gd name="T18" fmla="*/ 46 w 949"/>
                <a:gd name="T19" fmla="*/ 599 h 600"/>
                <a:gd name="T20" fmla="*/ 326 w 949"/>
                <a:gd name="T21" fmla="*/ 108 h 600"/>
                <a:gd name="T22" fmla="*/ 326 w 949"/>
                <a:gd name="T23" fmla="*/ 108 h 600"/>
                <a:gd name="T24" fmla="*/ 703 w 949"/>
                <a:gd name="T25" fmla="*/ 302 h 600"/>
                <a:gd name="T26" fmla="*/ 326 w 949"/>
                <a:gd name="T27" fmla="*/ 491 h 600"/>
                <a:gd name="T28" fmla="*/ 326 w 949"/>
                <a:gd name="T29" fmla="*/ 108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9" h="600">
                  <a:moveTo>
                    <a:pt x="46" y="599"/>
                  </a:moveTo>
                  <a:lnTo>
                    <a:pt x="46" y="599"/>
                  </a:lnTo>
                  <a:cubicBezTo>
                    <a:pt x="17" y="599"/>
                    <a:pt x="0" y="577"/>
                    <a:pt x="0" y="548"/>
                  </a:cubicBezTo>
                  <a:cubicBezTo>
                    <a:pt x="0" y="382"/>
                    <a:pt x="0" y="217"/>
                    <a:pt x="0" y="51"/>
                  </a:cubicBezTo>
                  <a:cubicBezTo>
                    <a:pt x="0" y="22"/>
                    <a:pt x="17" y="0"/>
                    <a:pt x="46" y="0"/>
                  </a:cubicBezTo>
                  <a:cubicBezTo>
                    <a:pt x="897" y="0"/>
                    <a:pt x="897" y="0"/>
                    <a:pt x="897" y="0"/>
                  </a:cubicBezTo>
                  <a:cubicBezTo>
                    <a:pt x="926" y="0"/>
                    <a:pt x="948" y="22"/>
                    <a:pt x="948" y="51"/>
                  </a:cubicBezTo>
                  <a:cubicBezTo>
                    <a:pt x="948" y="217"/>
                    <a:pt x="948" y="382"/>
                    <a:pt x="948" y="548"/>
                  </a:cubicBezTo>
                  <a:cubicBezTo>
                    <a:pt x="948" y="577"/>
                    <a:pt x="926" y="599"/>
                    <a:pt x="897" y="599"/>
                  </a:cubicBezTo>
                  <a:cubicBezTo>
                    <a:pt x="474" y="599"/>
                    <a:pt x="474" y="599"/>
                    <a:pt x="46" y="599"/>
                  </a:cubicBezTo>
                  <a:close/>
                  <a:moveTo>
                    <a:pt x="326" y="108"/>
                  </a:moveTo>
                  <a:lnTo>
                    <a:pt x="326" y="108"/>
                  </a:lnTo>
                  <a:cubicBezTo>
                    <a:pt x="703" y="302"/>
                    <a:pt x="703" y="302"/>
                    <a:pt x="703" y="302"/>
                  </a:cubicBezTo>
                  <a:cubicBezTo>
                    <a:pt x="326" y="491"/>
                    <a:pt x="326" y="491"/>
                    <a:pt x="326" y="491"/>
                  </a:cubicBezTo>
                  <a:lnTo>
                    <a:pt x="326" y="108"/>
                  </a:lnTo>
                  <a:close/>
                </a:path>
              </a:pathLst>
            </a:custGeom>
            <a:solidFill>
              <a:schemeClr val="bg1"/>
            </a:solidFill>
            <a:ln>
              <a:noFill/>
            </a:ln>
            <a:effectLst/>
          </p:spPr>
          <p:txBody>
            <a:bodyPr wrap="none" anchor="ctr"/>
            <a:lstStyle/>
            <a:p>
              <a:pPr defTabSz="1828617"/>
              <a:endParaRPr lang="en-US" sz="3600" dirty="0">
                <a:solidFill>
                  <a:srgbClr val="445469"/>
                </a:solidFill>
                <a:latin typeface="+mj-lt"/>
              </a:endParaRPr>
            </a:p>
          </p:txBody>
        </p:sp>
        <p:sp>
          <p:nvSpPr>
            <p:cNvPr id="38" name="Freeform 273"/>
            <p:cNvSpPr>
              <a:spLocks noChangeArrowheads="1"/>
            </p:cNvSpPr>
            <p:nvPr/>
          </p:nvSpPr>
          <p:spPr bwMode="auto">
            <a:xfrm>
              <a:off x="14464523" y="5857131"/>
              <a:ext cx="602512" cy="410786"/>
            </a:xfrm>
            <a:custGeom>
              <a:avLst/>
              <a:gdLst>
                <a:gd name="T0" fmla="*/ 925 w 949"/>
                <a:gd name="T1" fmla="*/ 40 h 647"/>
                <a:gd name="T2" fmla="*/ 868 w 949"/>
                <a:gd name="T3" fmla="*/ 17 h 647"/>
                <a:gd name="T4" fmla="*/ 742 w 949"/>
                <a:gd name="T5" fmla="*/ 0 h 647"/>
                <a:gd name="T6" fmla="*/ 725 w 949"/>
                <a:gd name="T7" fmla="*/ 40 h 647"/>
                <a:gd name="T8" fmla="*/ 148 w 949"/>
                <a:gd name="T9" fmla="*/ 17 h 647"/>
                <a:gd name="T10" fmla="*/ 97 w 949"/>
                <a:gd name="T11" fmla="*/ 0 h 647"/>
                <a:gd name="T12" fmla="*/ 85 w 949"/>
                <a:gd name="T13" fmla="*/ 40 h 647"/>
                <a:gd name="T14" fmla="*/ 0 w 949"/>
                <a:gd name="T15" fmla="*/ 69 h 647"/>
                <a:gd name="T16" fmla="*/ 28 w 949"/>
                <a:gd name="T17" fmla="*/ 646 h 647"/>
                <a:gd name="T18" fmla="*/ 948 w 949"/>
                <a:gd name="T19" fmla="*/ 617 h 647"/>
                <a:gd name="T20" fmla="*/ 925 w 949"/>
                <a:gd name="T21" fmla="*/ 40 h 647"/>
                <a:gd name="T22" fmla="*/ 114 w 949"/>
                <a:gd name="T23" fmla="*/ 80 h 647"/>
                <a:gd name="T24" fmla="*/ 114 w 949"/>
                <a:gd name="T25" fmla="*/ 160 h 647"/>
                <a:gd name="T26" fmla="*/ 114 w 949"/>
                <a:gd name="T27" fmla="*/ 80 h 647"/>
                <a:gd name="T28" fmla="*/ 851 w 949"/>
                <a:gd name="T29" fmla="*/ 97 h 647"/>
                <a:gd name="T30" fmla="*/ 725 w 949"/>
                <a:gd name="T31" fmla="*/ 114 h 647"/>
                <a:gd name="T32" fmla="*/ 742 w 949"/>
                <a:gd name="T33" fmla="*/ 143 h 647"/>
                <a:gd name="T34" fmla="*/ 868 w 949"/>
                <a:gd name="T35" fmla="*/ 131 h 647"/>
                <a:gd name="T36" fmla="*/ 851 w 949"/>
                <a:gd name="T37" fmla="*/ 97 h 647"/>
                <a:gd name="T38" fmla="*/ 474 w 949"/>
                <a:gd name="T39" fmla="*/ 74 h 647"/>
                <a:gd name="T40" fmla="*/ 474 w 949"/>
                <a:gd name="T41" fmla="*/ 611 h 647"/>
                <a:gd name="T42" fmla="*/ 474 w 949"/>
                <a:gd name="T43" fmla="*/ 74 h 647"/>
                <a:gd name="T44" fmla="*/ 474 w 949"/>
                <a:gd name="T45" fmla="*/ 131 h 647"/>
                <a:gd name="T46" fmla="*/ 474 w 949"/>
                <a:gd name="T47" fmla="*/ 560 h 647"/>
                <a:gd name="T48" fmla="*/ 474 w 949"/>
                <a:gd name="T49" fmla="*/ 131 h 647"/>
                <a:gd name="T50" fmla="*/ 474 w 949"/>
                <a:gd name="T51" fmla="*/ 188 h 647"/>
                <a:gd name="T52" fmla="*/ 474 w 949"/>
                <a:gd name="T53" fmla="*/ 497 h 647"/>
                <a:gd name="T54" fmla="*/ 474 w 949"/>
                <a:gd name="T55" fmla="*/ 188 h 647"/>
                <a:gd name="T56" fmla="*/ 474 w 949"/>
                <a:gd name="T57" fmla="*/ 229 h 647"/>
                <a:gd name="T58" fmla="*/ 497 w 949"/>
                <a:gd name="T59" fmla="*/ 251 h 647"/>
                <a:gd name="T60" fmla="*/ 394 w 949"/>
                <a:gd name="T61" fmla="*/ 423 h 647"/>
                <a:gd name="T62" fmla="*/ 474 w 949"/>
                <a:gd name="T63" fmla="*/ 229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49" h="647">
                  <a:moveTo>
                    <a:pt x="925" y="40"/>
                  </a:moveTo>
                  <a:lnTo>
                    <a:pt x="925" y="40"/>
                  </a:lnTo>
                  <a:cubicBezTo>
                    <a:pt x="868" y="40"/>
                    <a:pt x="868" y="40"/>
                    <a:pt x="868" y="40"/>
                  </a:cubicBezTo>
                  <a:cubicBezTo>
                    <a:pt x="868" y="17"/>
                    <a:pt x="868" y="17"/>
                    <a:pt x="868" y="17"/>
                  </a:cubicBezTo>
                  <a:cubicBezTo>
                    <a:pt x="868" y="6"/>
                    <a:pt x="862" y="0"/>
                    <a:pt x="851" y="0"/>
                  </a:cubicBezTo>
                  <a:cubicBezTo>
                    <a:pt x="742" y="0"/>
                    <a:pt x="742" y="0"/>
                    <a:pt x="742" y="0"/>
                  </a:cubicBezTo>
                  <a:cubicBezTo>
                    <a:pt x="731" y="0"/>
                    <a:pt x="725" y="6"/>
                    <a:pt x="725" y="17"/>
                  </a:cubicBezTo>
                  <a:cubicBezTo>
                    <a:pt x="725" y="40"/>
                    <a:pt x="725" y="40"/>
                    <a:pt x="725" y="40"/>
                  </a:cubicBezTo>
                  <a:cubicBezTo>
                    <a:pt x="148" y="40"/>
                    <a:pt x="148" y="40"/>
                    <a:pt x="148" y="40"/>
                  </a:cubicBezTo>
                  <a:cubicBezTo>
                    <a:pt x="148" y="17"/>
                    <a:pt x="148" y="17"/>
                    <a:pt x="148" y="17"/>
                  </a:cubicBezTo>
                  <a:cubicBezTo>
                    <a:pt x="148" y="6"/>
                    <a:pt x="148" y="0"/>
                    <a:pt x="137" y="0"/>
                  </a:cubicBezTo>
                  <a:cubicBezTo>
                    <a:pt x="97" y="0"/>
                    <a:pt x="97" y="0"/>
                    <a:pt x="97" y="0"/>
                  </a:cubicBezTo>
                  <a:cubicBezTo>
                    <a:pt x="91" y="0"/>
                    <a:pt x="85" y="6"/>
                    <a:pt x="85" y="17"/>
                  </a:cubicBezTo>
                  <a:cubicBezTo>
                    <a:pt x="85" y="40"/>
                    <a:pt x="85" y="40"/>
                    <a:pt x="85" y="40"/>
                  </a:cubicBezTo>
                  <a:cubicBezTo>
                    <a:pt x="28" y="40"/>
                    <a:pt x="28" y="40"/>
                    <a:pt x="28" y="40"/>
                  </a:cubicBezTo>
                  <a:cubicBezTo>
                    <a:pt x="11" y="40"/>
                    <a:pt x="0" y="51"/>
                    <a:pt x="0" y="69"/>
                  </a:cubicBezTo>
                  <a:cubicBezTo>
                    <a:pt x="0" y="617"/>
                    <a:pt x="0" y="617"/>
                    <a:pt x="0" y="617"/>
                  </a:cubicBezTo>
                  <a:cubicBezTo>
                    <a:pt x="0" y="634"/>
                    <a:pt x="11" y="646"/>
                    <a:pt x="28" y="646"/>
                  </a:cubicBezTo>
                  <a:cubicBezTo>
                    <a:pt x="925" y="646"/>
                    <a:pt x="925" y="646"/>
                    <a:pt x="925" y="646"/>
                  </a:cubicBezTo>
                  <a:cubicBezTo>
                    <a:pt x="942" y="646"/>
                    <a:pt x="948" y="634"/>
                    <a:pt x="948" y="617"/>
                  </a:cubicBezTo>
                  <a:cubicBezTo>
                    <a:pt x="948" y="69"/>
                    <a:pt x="948" y="69"/>
                    <a:pt x="948" y="69"/>
                  </a:cubicBezTo>
                  <a:cubicBezTo>
                    <a:pt x="948" y="51"/>
                    <a:pt x="942" y="40"/>
                    <a:pt x="925" y="40"/>
                  </a:cubicBezTo>
                  <a:close/>
                  <a:moveTo>
                    <a:pt x="114" y="80"/>
                  </a:moveTo>
                  <a:lnTo>
                    <a:pt x="114" y="80"/>
                  </a:lnTo>
                  <a:cubicBezTo>
                    <a:pt x="97" y="80"/>
                    <a:pt x="74" y="97"/>
                    <a:pt x="74" y="120"/>
                  </a:cubicBezTo>
                  <a:cubicBezTo>
                    <a:pt x="74" y="143"/>
                    <a:pt x="97" y="160"/>
                    <a:pt x="114" y="160"/>
                  </a:cubicBezTo>
                  <a:cubicBezTo>
                    <a:pt x="143" y="160"/>
                    <a:pt x="160" y="143"/>
                    <a:pt x="160" y="120"/>
                  </a:cubicBezTo>
                  <a:cubicBezTo>
                    <a:pt x="160" y="97"/>
                    <a:pt x="143" y="80"/>
                    <a:pt x="114" y="80"/>
                  </a:cubicBezTo>
                  <a:close/>
                  <a:moveTo>
                    <a:pt x="851" y="97"/>
                  </a:moveTo>
                  <a:lnTo>
                    <a:pt x="851" y="97"/>
                  </a:lnTo>
                  <a:cubicBezTo>
                    <a:pt x="742" y="97"/>
                    <a:pt x="742" y="97"/>
                    <a:pt x="742" y="97"/>
                  </a:cubicBezTo>
                  <a:cubicBezTo>
                    <a:pt x="731" y="97"/>
                    <a:pt x="725" y="103"/>
                    <a:pt x="725" y="114"/>
                  </a:cubicBezTo>
                  <a:cubicBezTo>
                    <a:pt x="725" y="131"/>
                    <a:pt x="725" y="131"/>
                    <a:pt x="725" y="131"/>
                  </a:cubicBezTo>
                  <a:cubicBezTo>
                    <a:pt x="725" y="137"/>
                    <a:pt x="731" y="143"/>
                    <a:pt x="742" y="143"/>
                  </a:cubicBezTo>
                  <a:cubicBezTo>
                    <a:pt x="851" y="143"/>
                    <a:pt x="851" y="143"/>
                    <a:pt x="851" y="143"/>
                  </a:cubicBezTo>
                  <a:cubicBezTo>
                    <a:pt x="862" y="143"/>
                    <a:pt x="868" y="137"/>
                    <a:pt x="868" y="131"/>
                  </a:cubicBezTo>
                  <a:cubicBezTo>
                    <a:pt x="868" y="114"/>
                    <a:pt x="868" y="114"/>
                    <a:pt x="868" y="114"/>
                  </a:cubicBezTo>
                  <a:cubicBezTo>
                    <a:pt x="868" y="103"/>
                    <a:pt x="862" y="97"/>
                    <a:pt x="851" y="97"/>
                  </a:cubicBezTo>
                  <a:close/>
                  <a:moveTo>
                    <a:pt x="474" y="74"/>
                  </a:moveTo>
                  <a:lnTo>
                    <a:pt x="474" y="74"/>
                  </a:lnTo>
                  <a:cubicBezTo>
                    <a:pt x="623" y="74"/>
                    <a:pt x="742" y="194"/>
                    <a:pt x="742" y="343"/>
                  </a:cubicBezTo>
                  <a:cubicBezTo>
                    <a:pt x="742" y="491"/>
                    <a:pt x="623" y="611"/>
                    <a:pt x="474" y="611"/>
                  </a:cubicBezTo>
                  <a:cubicBezTo>
                    <a:pt x="331" y="611"/>
                    <a:pt x="206" y="491"/>
                    <a:pt x="206" y="343"/>
                  </a:cubicBezTo>
                  <a:cubicBezTo>
                    <a:pt x="206" y="194"/>
                    <a:pt x="331" y="74"/>
                    <a:pt x="474" y="74"/>
                  </a:cubicBezTo>
                  <a:close/>
                  <a:moveTo>
                    <a:pt x="474" y="131"/>
                  </a:moveTo>
                  <a:lnTo>
                    <a:pt x="474" y="131"/>
                  </a:lnTo>
                  <a:cubicBezTo>
                    <a:pt x="594" y="131"/>
                    <a:pt x="691" y="223"/>
                    <a:pt x="691" y="343"/>
                  </a:cubicBezTo>
                  <a:cubicBezTo>
                    <a:pt x="691" y="463"/>
                    <a:pt x="594" y="560"/>
                    <a:pt x="474" y="560"/>
                  </a:cubicBezTo>
                  <a:cubicBezTo>
                    <a:pt x="360" y="560"/>
                    <a:pt x="263" y="463"/>
                    <a:pt x="263" y="343"/>
                  </a:cubicBezTo>
                  <a:cubicBezTo>
                    <a:pt x="263" y="223"/>
                    <a:pt x="360" y="131"/>
                    <a:pt x="474" y="131"/>
                  </a:cubicBezTo>
                  <a:close/>
                  <a:moveTo>
                    <a:pt x="474" y="188"/>
                  </a:moveTo>
                  <a:lnTo>
                    <a:pt x="474" y="188"/>
                  </a:lnTo>
                  <a:cubicBezTo>
                    <a:pt x="560" y="188"/>
                    <a:pt x="628" y="257"/>
                    <a:pt x="628" y="343"/>
                  </a:cubicBezTo>
                  <a:cubicBezTo>
                    <a:pt x="628" y="428"/>
                    <a:pt x="560" y="497"/>
                    <a:pt x="474" y="497"/>
                  </a:cubicBezTo>
                  <a:cubicBezTo>
                    <a:pt x="394" y="497"/>
                    <a:pt x="325" y="428"/>
                    <a:pt x="325" y="343"/>
                  </a:cubicBezTo>
                  <a:cubicBezTo>
                    <a:pt x="325" y="257"/>
                    <a:pt x="394" y="188"/>
                    <a:pt x="474" y="188"/>
                  </a:cubicBezTo>
                  <a:close/>
                  <a:moveTo>
                    <a:pt x="474" y="229"/>
                  </a:moveTo>
                  <a:lnTo>
                    <a:pt x="474" y="229"/>
                  </a:lnTo>
                  <a:cubicBezTo>
                    <a:pt x="514" y="229"/>
                    <a:pt x="542" y="246"/>
                    <a:pt x="565" y="268"/>
                  </a:cubicBezTo>
                  <a:cubicBezTo>
                    <a:pt x="548" y="257"/>
                    <a:pt x="520" y="251"/>
                    <a:pt x="497" y="251"/>
                  </a:cubicBezTo>
                  <a:cubicBezTo>
                    <a:pt x="434" y="251"/>
                    <a:pt x="377" y="303"/>
                    <a:pt x="377" y="366"/>
                  </a:cubicBezTo>
                  <a:cubicBezTo>
                    <a:pt x="377" y="388"/>
                    <a:pt x="382" y="405"/>
                    <a:pt x="394" y="423"/>
                  </a:cubicBezTo>
                  <a:cubicBezTo>
                    <a:pt x="371" y="405"/>
                    <a:pt x="360" y="377"/>
                    <a:pt x="360" y="343"/>
                  </a:cubicBezTo>
                  <a:cubicBezTo>
                    <a:pt x="360" y="280"/>
                    <a:pt x="411" y="229"/>
                    <a:pt x="474" y="229"/>
                  </a:cubicBezTo>
                  <a:close/>
                </a:path>
              </a:pathLst>
            </a:custGeom>
            <a:solidFill>
              <a:schemeClr val="bg1"/>
            </a:solidFill>
            <a:ln>
              <a:noFill/>
            </a:ln>
            <a:effectLst/>
          </p:spPr>
          <p:txBody>
            <a:bodyPr wrap="none" anchor="ctr"/>
            <a:lstStyle/>
            <a:p>
              <a:pPr defTabSz="1828617"/>
              <a:endParaRPr lang="en-US" sz="3600" dirty="0">
                <a:solidFill>
                  <a:srgbClr val="445469"/>
                </a:solidFill>
                <a:latin typeface="+mj-lt"/>
              </a:endParaRPr>
            </a:p>
          </p:txBody>
        </p:sp>
        <p:sp>
          <p:nvSpPr>
            <p:cNvPr id="39" name="Freeform 274"/>
            <p:cNvSpPr>
              <a:spLocks noChangeArrowheads="1"/>
            </p:cNvSpPr>
            <p:nvPr/>
          </p:nvSpPr>
          <p:spPr bwMode="auto">
            <a:xfrm>
              <a:off x="12090100" y="4684544"/>
              <a:ext cx="295625" cy="554281"/>
            </a:xfrm>
            <a:custGeom>
              <a:avLst/>
              <a:gdLst>
                <a:gd name="T0" fmla="*/ 467 w 468"/>
                <a:gd name="T1" fmla="*/ 577 h 875"/>
                <a:gd name="T2" fmla="*/ 467 w 468"/>
                <a:gd name="T3" fmla="*/ 577 h 875"/>
                <a:gd name="T4" fmla="*/ 456 w 468"/>
                <a:gd name="T5" fmla="*/ 645 h 875"/>
                <a:gd name="T6" fmla="*/ 416 w 468"/>
                <a:gd name="T7" fmla="*/ 708 h 875"/>
                <a:gd name="T8" fmla="*/ 353 w 468"/>
                <a:gd name="T9" fmla="*/ 760 h 875"/>
                <a:gd name="T10" fmla="*/ 273 w 468"/>
                <a:gd name="T11" fmla="*/ 788 h 875"/>
                <a:gd name="T12" fmla="*/ 273 w 468"/>
                <a:gd name="T13" fmla="*/ 874 h 875"/>
                <a:gd name="T14" fmla="*/ 211 w 468"/>
                <a:gd name="T15" fmla="*/ 874 h 875"/>
                <a:gd name="T16" fmla="*/ 211 w 468"/>
                <a:gd name="T17" fmla="*/ 800 h 875"/>
                <a:gd name="T18" fmla="*/ 206 w 468"/>
                <a:gd name="T19" fmla="*/ 800 h 875"/>
                <a:gd name="T20" fmla="*/ 200 w 468"/>
                <a:gd name="T21" fmla="*/ 800 h 875"/>
                <a:gd name="T22" fmla="*/ 143 w 468"/>
                <a:gd name="T23" fmla="*/ 794 h 875"/>
                <a:gd name="T24" fmla="*/ 91 w 468"/>
                <a:gd name="T25" fmla="*/ 783 h 875"/>
                <a:gd name="T26" fmla="*/ 46 w 468"/>
                <a:gd name="T27" fmla="*/ 765 h 875"/>
                <a:gd name="T28" fmla="*/ 0 w 468"/>
                <a:gd name="T29" fmla="*/ 748 h 875"/>
                <a:gd name="T30" fmla="*/ 34 w 468"/>
                <a:gd name="T31" fmla="*/ 640 h 875"/>
                <a:gd name="T32" fmla="*/ 68 w 468"/>
                <a:gd name="T33" fmla="*/ 663 h 875"/>
                <a:gd name="T34" fmla="*/ 114 w 468"/>
                <a:gd name="T35" fmla="*/ 680 h 875"/>
                <a:gd name="T36" fmla="*/ 166 w 468"/>
                <a:gd name="T37" fmla="*/ 697 h 875"/>
                <a:gd name="T38" fmla="*/ 211 w 468"/>
                <a:gd name="T39" fmla="*/ 708 h 875"/>
                <a:gd name="T40" fmla="*/ 211 w 468"/>
                <a:gd name="T41" fmla="*/ 486 h 875"/>
                <a:gd name="T42" fmla="*/ 148 w 468"/>
                <a:gd name="T43" fmla="*/ 457 h 875"/>
                <a:gd name="T44" fmla="*/ 85 w 468"/>
                <a:gd name="T45" fmla="*/ 417 h 875"/>
                <a:gd name="T46" fmla="*/ 40 w 468"/>
                <a:gd name="T47" fmla="*/ 354 h 875"/>
                <a:gd name="T48" fmla="*/ 23 w 468"/>
                <a:gd name="T49" fmla="*/ 263 h 875"/>
                <a:gd name="T50" fmla="*/ 34 w 468"/>
                <a:gd name="T51" fmla="*/ 206 h 875"/>
                <a:gd name="T52" fmla="*/ 74 w 468"/>
                <a:gd name="T53" fmla="*/ 148 h 875"/>
                <a:gd name="T54" fmla="*/ 131 w 468"/>
                <a:gd name="T55" fmla="*/ 103 h 875"/>
                <a:gd name="T56" fmla="*/ 211 w 468"/>
                <a:gd name="T57" fmla="*/ 74 h 875"/>
                <a:gd name="T58" fmla="*/ 211 w 468"/>
                <a:gd name="T59" fmla="*/ 0 h 875"/>
                <a:gd name="T60" fmla="*/ 273 w 468"/>
                <a:gd name="T61" fmla="*/ 0 h 875"/>
                <a:gd name="T62" fmla="*/ 273 w 468"/>
                <a:gd name="T63" fmla="*/ 69 h 875"/>
                <a:gd name="T64" fmla="*/ 273 w 468"/>
                <a:gd name="T65" fmla="*/ 69 h 875"/>
                <a:gd name="T66" fmla="*/ 359 w 468"/>
                <a:gd name="T67" fmla="*/ 74 h 875"/>
                <a:gd name="T68" fmla="*/ 433 w 468"/>
                <a:gd name="T69" fmla="*/ 86 h 875"/>
                <a:gd name="T70" fmla="*/ 416 w 468"/>
                <a:gd name="T71" fmla="*/ 194 h 875"/>
                <a:gd name="T72" fmla="*/ 342 w 468"/>
                <a:gd name="T73" fmla="*/ 171 h 875"/>
                <a:gd name="T74" fmla="*/ 273 w 468"/>
                <a:gd name="T75" fmla="*/ 160 h 875"/>
                <a:gd name="T76" fmla="*/ 273 w 468"/>
                <a:gd name="T77" fmla="*/ 354 h 875"/>
                <a:gd name="T78" fmla="*/ 342 w 468"/>
                <a:gd name="T79" fmla="*/ 383 h 875"/>
                <a:gd name="T80" fmla="*/ 404 w 468"/>
                <a:gd name="T81" fmla="*/ 423 h 875"/>
                <a:gd name="T82" fmla="*/ 450 w 468"/>
                <a:gd name="T83" fmla="*/ 486 h 875"/>
                <a:gd name="T84" fmla="*/ 467 w 468"/>
                <a:gd name="T85" fmla="*/ 577 h 875"/>
                <a:gd name="T86" fmla="*/ 143 w 468"/>
                <a:gd name="T87" fmla="*/ 240 h 875"/>
                <a:gd name="T88" fmla="*/ 143 w 468"/>
                <a:gd name="T89" fmla="*/ 240 h 875"/>
                <a:gd name="T90" fmla="*/ 166 w 468"/>
                <a:gd name="T91" fmla="*/ 291 h 875"/>
                <a:gd name="T92" fmla="*/ 211 w 468"/>
                <a:gd name="T93" fmla="*/ 326 h 875"/>
                <a:gd name="T94" fmla="*/ 211 w 468"/>
                <a:gd name="T95" fmla="*/ 160 h 875"/>
                <a:gd name="T96" fmla="*/ 171 w 468"/>
                <a:gd name="T97" fmla="*/ 171 h 875"/>
                <a:gd name="T98" fmla="*/ 148 w 468"/>
                <a:gd name="T99" fmla="*/ 200 h 875"/>
                <a:gd name="T100" fmla="*/ 143 w 468"/>
                <a:gd name="T101" fmla="*/ 240 h 875"/>
                <a:gd name="T102" fmla="*/ 342 w 468"/>
                <a:gd name="T103" fmla="*/ 600 h 875"/>
                <a:gd name="T104" fmla="*/ 342 w 468"/>
                <a:gd name="T105" fmla="*/ 600 h 875"/>
                <a:gd name="T106" fmla="*/ 324 w 468"/>
                <a:gd name="T107" fmla="*/ 548 h 875"/>
                <a:gd name="T108" fmla="*/ 273 w 468"/>
                <a:gd name="T109" fmla="*/ 508 h 875"/>
                <a:gd name="T110" fmla="*/ 273 w 468"/>
                <a:gd name="T111" fmla="*/ 703 h 875"/>
                <a:gd name="T112" fmla="*/ 290 w 468"/>
                <a:gd name="T113" fmla="*/ 697 h 875"/>
                <a:gd name="T114" fmla="*/ 307 w 468"/>
                <a:gd name="T115" fmla="*/ 691 h 875"/>
                <a:gd name="T116" fmla="*/ 336 w 468"/>
                <a:gd name="T117" fmla="*/ 663 h 875"/>
                <a:gd name="T118" fmla="*/ 342 w 468"/>
                <a:gd name="T119" fmla="*/ 60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8" h="875">
                  <a:moveTo>
                    <a:pt x="467" y="577"/>
                  </a:moveTo>
                  <a:lnTo>
                    <a:pt x="467" y="577"/>
                  </a:lnTo>
                  <a:cubicBezTo>
                    <a:pt x="467" y="600"/>
                    <a:pt x="462" y="623"/>
                    <a:pt x="456" y="645"/>
                  </a:cubicBezTo>
                  <a:cubicBezTo>
                    <a:pt x="444" y="668"/>
                    <a:pt x="433" y="691"/>
                    <a:pt x="416" y="708"/>
                  </a:cubicBezTo>
                  <a:cubicBezTo>
                    <a:pt x="399" y="726"/>
                    <a:pt x="376" y="743"/>
                    <a:pt x="353" y="760"/>
                  </a:cubicBezTo>
                  <a:cubicBezTo>
                    <a:pt x="330" y="771"/>
                    <a:pt x="302" y="783"/>
                    <a:pt x="273" y="788"/>
                  </a:cubicBezTo>
                  <a:cubicBezTo>
                    <a:pt x="273" y="874"/>
                    <a:pt x="273" y="874"/>
                    <a:pt x="273" y="874"/>
                  </a:cubicBezTo>
                  <a:cubicBezTo>
                    <a:pt x="211" y="874"/>
                    <a:pt x="211" y="874"/>
                    <a:pt x="211" y="874"/>
                  </a:cubicBezTo>
                  <a:cubicBezTo>
                    <a:pt x="211" y="800"/>
                    <a:pt x="211" y="800"/>
                    <a:pt x="211" y="800"/>
                  </a:cubicBezTo>
                  <a:cubicBezTo>
                    <a:pt x="211" y="800"/>
                    <a:pt x="211" y="800"/>
                    <a:pt x="206" y="800"/>
                  </a:cubicBezTo>
                  <a:cubicBezTo>
                    <a:pt x="206" y="800"/>
                    <a:pt x="206" y="800"/>
                    <a:pt x="200" y="800"/>
                  </a:cubicBezTo>
                  <a:cubicBezTo>
                    <a:pt x="183" y="800"/>
                    <a:pt x="160" y="794"/>
                    <a:pt x="143" y="794"/>
                  </a:cubicBezTo>
                  <a:cubicBezTo>
                    <a:pt x="125" y="794"/>
                    <a:pt x="108" y="788"/>
                    <a:pt x="91" y="783"/>
                  </a:cubicBezTo>
                  <a:cubicBezTo>
                    <a:pt x="74" y="777"/>
                    <a:pt x="57" y="777"/>
                    <a:pt x="46" y="765"/>
                  </a:cubicBezTo>
                  <a:cubicBezTo>
                    <a:pt x="28" y="760"/>
                    <a:pt x="11" y="754"/>
                    <a:pt x="0" y="748"/>
                  </a:cubicBezTo>
                  <a:cubicBezTo>
                    <a:pt x="34" y="640"/>
                    <a:pt x="34" y="640"/>
                    <a:pt x="34" y="640"/>
                  </a:cubicBezTo>
                  <a:cubicBezTo>
                    <a:pt x="40" y="645"/>
                    <a:pt x="51" y="651"/>
                    <a:pt x="68" y="663"/>
                  </a:cubicBezTo>
                  <a:cubicBezTo>
                    <a:pt x="80" y="668"/>
                    <a:pt x="97" y="674"/>
                    <a:pt x="114" y="680"/>
                  </a:cubicBezTo>
                  <a:cubicBezTo>
                    <a:pt x="131" y="691"/>
                    <a:pt x="148" y="691"/>
                    <a:pt x="166" y="697"/>
                  </a:cubicBezTo>
                  <a:cubicBezTo>
                    <a:pt x="183" y="703"/>
                    <a:pt x="200" y="708"/>
                    <a:pt x="211" y="708"/>
                  </a:cubicBezTo>
                  <a:cubicBezTo>
                    <a:pt x="211" y="486"/>
                    <a:pt x="211" y="486"/>
                    <a:pt x="211" y="486"/>
                  </a:cubicBezTo>
                  <a:cubicBezTo>
                    <a:pt x="188" y="480"/>
                    <a:pt x="171" y="468"/>
                    <a:pt x="148" y="457"/>
                  </a:cubicBezTo>
                  <a:cubicBezTo>
                    <a:pt x="125" y="445"/>
                    <a:pt x="103" y="434"/>
                    <a:pt x="85" y="417"/>
                  </a:cubicBezTo>
                  <a:cubicBezTo>
                    <a:pt x="68" y="400"/>
                    <a:pt x="51" y="377"/>
                    <a:pt x="40" y="354"/>
                  </a:cubicBezTo>
                  <a:cubicBezTo>
                    <a:pt x="28" y="331"/>
                    <a:pt x="23" y="303"/>
                    <a:pt x="23" y="263"/>
                  </a:cubicBezTo>
                  <a:cubicBezTo>
                    <a:pt x="23" y="246"/>
                    <a:pt x="28" y="228"/>
                    <a:pt x="34" y="206"/>
                  </a:cubicBezTo>
                  <a:cubicBezTo>
                    <a:pt x="46" y="188"/>
                    <a:pt x="57" y="166"/>
                    <a:pt x="74" y="148"/>
                  </a:cubicBezTo>
                  <a:cubicBezTo>
                    <a:pt x="91" y="131"/>
                    <a:pt x="108" y="114"/>
                    <a:pt x="131" y="103"/>
                  </a:cubicBezTo>
                  <a:cubicBezTo>
                    <a:pt x="154" y="91"/>
                    <a:pt x="183" y="80"/>
                    <a:pt x="211" y="74"/>
                  </a:cubicBezTo>
                  <a:cubicBezTo>
                    <a:pt x="211" y="0"/>
                    <a:pt x="211" y="0"/>
                    <a:pt x="211" y="0"/>
                  </a:cubicBezTo>
                  <a:cubicBezTo>
                    <a:pt x="273" y="0"/>
                    <a:pt x="273" y="0"/>
                    <a:pt x="273" y="0"/>
                  </a:cubicBezTo>
                  <a:cubicBezTo>
                    <a:pt x="273" y="69"/>
                    <a:pt x="273" y="69"/>
                    <a:pt x="273" y="69"/>
                  </a:cubicBezTo>
                  <a:lnTo>
                    <a:pt x="273" y="69"/>
                  </a:lnTo>
                  <a:cubicBezTo>
                    <a:pt x="302" y="69"/>
                    <a:pt x="330" y="69"/>
                    <a:pt x="359" y="74"/>
                  </a:cubicBezTo>
                  <a:cubicBezTo>
                    <a:pt x="382" y="74"/>
                    <a:pt x="410" y="80"/>
                    <a:pt x="433" y="86"/>
                  </a:cubicBezTo>
                  <a:cubicBezTo>
                    <a:pt x="416" y="194"/>
                    <a:pt x="416" y="194"/>
                    <a:pt x="416" y="194"/>
                  </a:cubicBezTo>
                  <a:cubicBezTo>
                    <a:pt x="393" y="183"/>
                    <a:pt x="370" y="177"/>
                    <a:pt x="342" y="171"/>
                  </a:cubicBezTo>
                  <a:cubicBezTo>
                    <a:pt x="319" y="166"/>
                    <a:pt x="296" y="160"/>
                    <a:pt x="273" y="160"/>
                  </a:cubicBezTo>
                  <a:cubicBezTo>
                    <a:pt x="273" y="354"/>
                    <a:pt x="273" y="354"/>
                    <a:pt x="273" y="354"/>
                  </a:cubicBezTo>
                  <a:cubicBezTo>
                    <a:pt x="296" y="360"/>
                    <a:pt x="319" y="371"/>
                    <a:pt x="342" y="383"/>
                  </a:cubicBezTo>
                  <a:cubicBezTo>
                    <a:pt x="365" y="394"/>
                    <a:pt x="382" y="406"/>
                    <a:pt x="404" y="423"/>
                  </a:cubicBezTo>
                  <a:cubicBezTo>
                    <a:pt x="422" y="440"/>
                    <a:pt x="439" y="463"/>
                    <a:pt x="450" y="486"/>
                  </a:cubicBezTo>
                  <a:cubicBezTo>
                    <a:pt x="462" y="508"/>
                    <a:pt x="467" y="543"/>
                    <a:pt x="467" y="577"/>
                  </a:cubicBezTo>
                  <a:close/>
                  <a:moveTo>
                    <a:pt x="143" y="240"/>
                  </a:moveTo>
                  <a:lnTo>
                    <a:pt x="143" y="240"/>
                  </a:lnTo>
                  <a:cubicBezTo>
                    <a:pt x="143" y="263"/>
                    <a:pt x="148" y="280"/>
                    <a:pt x="166" y="291"/>
                  </a:cubicBezTo>
                  <a:cubicBezTo>
                    <a:pt x="177" y="308"/>
                    <a:pt x="194" y="320"/>
                    <a:pt x="211" y="326"/>
                  </a:cubicBezTo>
                  <a:cubicBezTo>
                    <a:pt x="211" y="160"/>
                    <a:pt x="211" y="160"/>
                    <a:pt x="211" y="160"/>
                  </a:cubicBezTo>
                  <a:cubicBezTo>
                    <a:pt x="194" y="160"/>
                    <a:pt x="183" y="166"/>
                    <a:pt x="171" y="171"/>
                  </a:cubicBezTo>
                  <a:cubicBezTo>
                    <a:pt x="160" y="177"/>
                    <a:pt x="154" y="188"/>
                    <a:pt x="148" y="200"/>
                  </a:cubicBezTo>
                  <a:cubicBezTo>
                    <a:pt x="148" y="211"/>
                    <a:pt x="143" y="223"/>
                    <a:pt x="143" y="240"/>
                  </a:cubicBezTo>
                  <a:close/>
                  <a:moveTo>
                    <a:pt x="342" y="600"/>
                  </a:moveTo>
                  <a:lnTo>
                    <a:pt x="342" y="600"/>
                  </a:lnTo>
                  <a:cubicBezTo>
                    <a:pt x="342" y="577"/>
                    <a:pt x="336" y="560"/>
                    <a:pt x="324" y="548"/>
                  </a:cubicBezTo>
                  <a:cubicBezTo>
                    <a:pt x="313" y="531"/>
                    <a:pt x="290" y="520"/>
                    <a:pt x="273" y="508"/>
                  </a:cubicBezTo>
                  <a:cubicBezTo>
                    <a:pt x="273" y="703"/>
                    <a:pt x="273" y="703"/>
                    <a:pt x="273" y="703"/>
                  </a:cubicBezTo>
                  <a:cubicBezTo>
                    <a:pt x="279" y="703"/>
                    <a:pt x="284" y="703"/>
                    <a:pt x="290" y="697"/>
                  </a:cubicBezTo>
                  <a:cubicBezTo>
                    <a:pt x="296" y="697"/>
                    <a:pt x="302" y="697"/>
                    <a:pt x="307" y="691"/>
                  </a:cubicBezTo>
                  <a:cubicBezTo>
                    <a:pt x="319" y="685"/>
                    <a:pt x="330" y="680"/>
                    <a:pt x="336" y="663"/>
                  </a:cubicBezTo>
                  <a:cubicBezTo>
                    <a:pt x="342" y="645"/>
                    <a:pt x="342" y="623"/>
                    <a:pt x="342" y="600"/>
                  </a:cubicBezTo>
                  <a:close/>
                </a:path>
              </a:pathLst>
            </a:custGeom>
            <a:solidFill>
              <a:schemeClr val="bg1"/>
            </a:solidFill>
            <a:ln>
              <a:noFill/>
            </a:ln>
            <a:effectLst/>
          </p:spPr>
          <p:txBody>
            <a:bodyPr wrap="none" anchor="ctr"/>
            <a:lstStyle/>
            <a:p>
              <a:pPr defTabSz="1828617"/>
              <a:endParaRPr lang="en-US" sz="3600" dirty="0">
                <a:solidFill>
                  <a:srgbClr val="445469"/>
                </a:solidFill>
                <a:latin typeface="+mj-lt"/>
              </a:endParaRPr>
            </a:p>
          </p:txBody>
        </p:sp>
        <p:grpSp>
          <p:nvGrpSpPr>
            <p:cNvPr id="8" name="Group 7"/>
            <p:cNvGrpSpPr/>
            <p:nvPr/>
          </p:nvGrpSpPr>
          <p:grpSpPr>
            <a:xfrm>
              <a:off x="8615800" y="5632729"/>
              <a:ext cx="304072" cy="303870"/>
              <a:chOff x="8571240" y="5550087"/>
              <a:chExt cx="304072" cy="303870"/>
            </a:xfrm>
          </p:grpSpPr>
          <p:sp>
            <p:nvSpPr>
              <p:cNvPr id="171"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nvGrpSpPr>
              <p:cNvPr id="7" name="Group 6"/>
              <p:cNvGrpSpPr/>
              <p:nvPr/>
            </p:nvGrpSpPr>
            <p:grpSpPr>
              <a:xfrm>
                <a:off x="8633181" y="5620427"/>
                <a:ext cx="183006" cy="180070"/>
                <a:chOff x="8633181" y="5620427"/>
                <a:chExt cx="183006" cy="180070"/>
              </a:xfrm>
              <a:solidFill>
                <a:schemeClr val="bg1"/>
              </a:solidFill>
            </p:grpSpPr>
            <p:sp>
              <p:nvSpPr>
                <p:cNvPr id="100"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01"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grpSp>
          <p:nvGrpSpPr>
            <p:cNvPr id="9" name="Group 8"/>
            <p:cNvGrpSpPr/>
            <p:nvPr/>
          </p:nvGrpSpPr>
          <p:grpSpPr>
            <a:xfrm>
              <a:off x="12037580" y="6971674"/>
              <a:ext cx="380090" cy="616179"/>
              <a:chOff x="12082140" y="7044992"/>
              <a:chExt cx="380090" cy="616179"/>
            </a:xfrm>
          </p:grpSpPr>
          <p:sp>
            <p:nvSpPr>
              <p:cNvPr id="115" name="Freeform 340"/>
              <p:cNvSpPr>
                <a:spLocks noChangeArrowheads="1"/>
              </p:cNvSpPr>
              <p:nvPr/>
            </p:nvSpPr>
            <p:spPr bwMode="auto">
              <a:xfrm>
                <a:off x="12180682" y="7120959"/>
                <a:ext cx="191453" cy="216647"/>
              </a:xfrm>
              <a:custGeom>
                <a:avLst/>
                <a:gdLst>
                  <a:gd name="T0" fmla="*/ 0 w 303"/>
                  <a:gd name="T1" fmla="*/ 343 h 344"/>
                  <a:gd name="T2" fmla="*/ 0 w 303"/>
                  <a:gd name="T3" fmla="*/ 343 h 344"/>
                  <a:gd name="T4" fmla="*/ 302 w 303"/>
                  <a:gd name="T5" fmla="*/ 343 h 344"/>
                  <a:gd name="T6" fmla="*/ 204 w 303"/>
                  <a:gd name="T7" fmla="*/ 154 h 344"/>
                  <a:gd name="T8" fmla="*/ 239 w 303"/>
                  <a:gd name="T9" fmla="*/ 86 h 344"/>
                  <a:gd name="T10" fmla="*/ 154 w 303"/>
                  <a:gd name="T11" fmla="*/ 0 h 344"/>
                  <a:gd name="T12" fmla="*/ 62 w 303"/>
                  <a:gd name="T13" fmla="*/ 92 h 344"/>
                  <a:gd name="T14" fmla="*/ 97 w 303"/>
                  <a:gd name="T15" fmla="*/ 154 h 344"/>
                  <a:gd name="T16" fmla="*/ 0 w 303"/>
                  <a:gd name="T17" fmla="*/ 343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4">
                    <a:moveTo>
                      <a:pt x="0" y="343"/>
                    </a:moveTo>
                    <a:lnTo>
                      <a:pt x="0" y="343"/>
                    </a:lnTo>
                    <a:cubicBezTo>
                      <a:pt x="302" y="343"/>
                      <a:pt x="302" y="343"/>
                      <a:pt x="302" y="343"/>
                    </a:cubicBezTo>
                    <a:cubicBezTo>
                      <a:pt x="302" y="280"/>
                      <a:pt x="261" y="189"/>
                      <a:pt x="204" y="154"/>
                    </a:cubicBezTo>
                    <a:cubicBezTo>
                      <a:pt x="227" y="137"/>
                      <a:pt x="239" y="114"/>
                      <a:pt x="239" y="86"/>
                    </a:cubicBezTo>
                    <a:cubicBezTo>
                      <a:pt x="239" y="40"/>
                      <a:pt x="199" y="0"/>
                      <a:pt x="154" y="0"/>
                    </a:cubicBezTo>
                    <a:cubicBezTo>
                      <a:pt x="103" y="0"/>
                      <a:pt x="62" y="40"/>
                      <a:pt x="62" y="92"/>
                    </a:cubicBezTo>
                    <a:cubicBezTo>
                      <a:pt x="62" y="120"/>
                      <a:pt x="74" y="137"/>
                      <a:pt x="97" y="154"/>
                    </a:cubicBezTo>
                    <a:cubicBezTo>
                      <a:pt x="40" y="183"/>
                      <a:pt x="0" y="280"/>
                      <a:pt x="0" y="343"/>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16" name="Freeform 341"/>
              <p:cNvSpPr>
                <a:spLocks noChangeArrowheads="1"/>
              </p:cNvSpPr>
              <p:nvPr/>
            </p:nvSpPr>
            <p:spPr bwMode="auto">
              <a:xfrm>
                <a:off x="12180682" y="7120959"/>
                <a:ext cx="191453" cy="216647"/>
              </a:xfrm>
              <a:custGeom>
                <a:avLst/>
                <a:gdLst>
                  <a:gd name="T0" fmla="*/ 0 w 303"/>
                  <a:gd name="T1" fmla="*/ 343 h 344"/>
                  <a:gd name="T2" fmla="*/ 0 w 303"/>
                  <a:gd name="T3" fmla="*/ 343 h 344"/>
                  <a:gd name="T4" fmla="*/ 302 w 303"/>
                  <a:gd name="T5" fmla="*/ 343 h 344"/>
                  <a:gd name="T6" fmla="*/ 204 w 303"/>
                  <a:gd name="T7" fmla="*/ 154 h 344"/>
                  <a:gd name="T8" fmla="*/ 239 w 303"/>
                  <a:gd name="T9" fmla="*/ 86 h 344"/>
                  <a:gd name="T10" fmla="*/ 154 w 303"/>
                  <a:gd name="T11" fmla="*/ 0 h 344"/>
                  <a:gd name="T12" fmla="*/ 62 w 303"/>
                  <a:gd name="T13" fmla="*/ 92 h 344"/>
                  <a:gd name="T14" fmla="*/ 97 w 303"/>
                  <a:gd name="T15" fmla="*/ 154 h 344"/>
                  <a:gd name="T16" fmla="*/ 0 w 303"/>
                  <a:gd name="T17" fmla="*/ 343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4">
                    <a:moveTo>
                      <a:pt x="0" y="343"/>
                    </a:moveTo>
                    <a:lnTo>
                      <a:pt x="0" y="343"/>
                    </a:lnTo>
                    <a:cubicBezTo>
                      <a:pt x="302" y="343"/>
                      <a:pt x="302" y="343"/>
                      <a:pt x="302" y="343"/>
                    </a:cubicBezTo>
                    <a:cubicBezTo>
                      <a:pt x="302" y="280"/>
                      <a:pt x="261" y="189"/>
                      <a:pt x="204" y="154"/>
                    </a:cubicBezTo>
                    <a:cubicBezTo>
                      <a:pt x="227" y="137"/>
                      <a:pt x="239" y="114"/>
                      <a:pt x="239" y="86"/>
                    </a:cubicBezTo>
                    <a:cubicBezTo>
                      <a:pt x="239" y="40"/>
                      <a:pt x="199" y="0"/>
                      <a:pt x="154" y="0"/>
                    </a:cubicBezTo>
                    <a:cubicBezTo>
                      <a:pt x="103" y="0"/>
                      <a:pt x="62" y="40"/>
                      <a:pt x="62" y="92"/>
                    </a:cubicBezTo>
                    <a:cubicBezTo>
                      <a:pt x="62" y="120"/>
                      <a:pt x="74" y="137"/>
                      <a:pt x="97" y="154"/>
                    </a:cubicBezTo>
                    <a:cubicBezTo>
                      <a:pt x="40" y="183"/>
                      <a:pt x="0" y="280"/>
                      <a:pt x="0" y="343"/>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17" name="Freeform 342"/>
              <p:cNvSpPr>
                <a:spLocks noChangeArrowheads="1"/>
              </p:cNvSpPr>
              <p:nvPr/>
            </p:nvSpPr>
            <p:spPr bwMode="auto">
              <a:xfrm>
                <a:off x="12096218" y="7044992"/>
                <a:ext cx="351935" cy="500821"/>
              </a:xfrm>
              <a:custGeom>
                <a:avLst/>
                <a:gdLst>
                  <a:gd name="T0" fmla="*/ 502 w 554"/>
                  <a:gd name="T1" fmla="*/ 433 h 789"/>
                  <a:gd name="T2" fmla="*/ 502 w 554"/>
                  <a:gd name="T3" fmla="*/ 433 h 789"/>
                  <a:gd name="T4" fmla="*/ 519 w 554"/>
                  <a:gd name="T5" fmla="*/ 411 h 789"/>
                  <a:gd name="T6" fmla="*/ 553 w 554"/>
                  <a:gd name="T7" fmla="*/ 273 h 789"/>
                  <a:gd name="T8" fmla="*/ 280 w 554"/>
                  <a:gd name="T9" fmla="*/ 0 h 789"/>
                  <a:gd name="T10" fmla="*/ 0 w 554"/>
                  <a:gd name="T11" fmla="*/ 273 h 789"/>
                  <a:gd name="T12" fmla="*/ 35 w 554"/>
                  <a:gd name="T13" fmla="*/ 411 h 789"/>
                  <a:gd name="T14" fmla="*/ 52 w 554"/>
                  <a:gd name="T15" fmla="*/ 433 h 789"/>
                  <a:gd name="T16" fmla="*/ 280 w 554"/>
                  <a:gd name="T17" fmla="*/ 788 h 789"/>
                  <a:gd name="T18" fmla="*/ 502 w 554"/>
                  <a:gd name="T19" fmla="*/ 433 h 789"/>
                  <a:gd name="T20" fmla="*/ 411 w 554"/>
                  <a:gd name="T21" fmla="*/ 411 h 789"/>
                  <a:gd name="T22" fmla="*/ 411 w 554"/>
                  <a:gd name="T23" fmla="*/ 411 h 789"/>
                  <a:gd name="T24" fmla="*/ 411 w 554"/>
                  <a:gd name="T25" fmla="*/ 142 h 789"/>
                  <a:gd name="T26" fmla="*/ 143 w 554"/>
                  <a:gd name="T27" fmla="*/ 142 h 789"/>
                  <a:gd name="T28" fmla="*/ 143 w 554"/>
                  <a:gd name="T29" fmla="*/ 411 h 789"/>
                  <a:gd name="T30" fmla="*/ 411 w 554"/>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4" h="789">
                    <a:moveTo>
                      <a:pt x="502" y="433"/>
                    </a:moveTo>
                    <a:lnTo>
                      <a:pt x="502" y="433"/>
                    </a:lnTo>
                    <a:cubicBezTo>
                      <a:pt x="508" y="428"/>
                      <a:pt x="513" y="416"/>
                      <a:pt x="519" y="411"/>
                    </a:cubicBezTo>
                    <a:cubicBezTo>
                      <a:pt x="542" y="371"/>
                      <a:pt x="553" y="325"/>
                      <a:pt x="553" y="273"/>
                    </a:cubicBezTo>
                    <a:cubicBezTo>
                      <a:pt x="553" y="125"/>
                      <a:pt x="428" y="0"/>
                      <a:pt x="280" y="0"/>
                    </a:cubicBezTo>
                    <a:cubicBezTo>
                      <a:pt x="126" y="0"/>
                      <a:pt x="0" y="125"/>
                      <a:pt x="0" y="273"/>
                    </a:cubicBezTo>
                    <a:cubicBezTo>
                      <a:pt x="0" y="325"/>
                      <a:pt x="12" y="371"/>
                      <a:pt x="35" y="411"/>
                    </a:cubicBezTo>
                    <a:cubicBezTo>
                      <a:pt x="40" y="416"/>
                      <a:pt x="46" y="428"/>
                      <a:pt x="52" y="433"/>
                    </a:cubicBezTo>
                    <a:cubicBezTo>
                      <a:pt x="280" y="788"/>
                      <a:pt x="280" y="788"/>
                      <a:pt x="280" y="788"/>
                    </a:cubicBezTo>
                    <a:lnTo>
                      <a:pt x="502" y="433"/>
                    </a:lnTo>
                    <a:close/>
                    <a:moveTo>
                      <a:pt x="411" y="411"/>
                    </a:moveTo>
                    <a:lnTo>
                      <a:pt x="411" y="411"/>
                    </a:lnTo>
                    <a:cubicBezTo>
                      <a:pt x="491" y="336"/>
                      <a:pt x="491" y="216"/>
                      <a:pt x="411" y="142"/>
                    </a:cubicBezTo>
                    <a:cubicBezTo>
                      <a:pt x="336" y="62"/>
                      <a:pt x="217" y="62"/>
                      <a:pt x="143" y="142"/>
                    </a:cubicBezTo>
                    <a:cubicBezTo>
                      <a:pt x="69" y="216"/>
                      <a:pt x="69" y="336"/>
                      <a:pt x="143" y="411"/>
                    </a:cubicBezTo>
                    <a:cubicBezTo>
                      <a:pt x="217" y="485"/>
                      <a:pt x="336" y="485"/>
                      <a:pt x="411" y="411"/>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18" name="Freeform 343"/>
              <p:cNvSpPr>
                <a:spLocks noChangeArrowheads="1"/>
              </p:cNvSpPr>
              <p:nvPr/>
            </p:nvSpPr>
            <p:spPr bwMode="auto">
              <a:xfrm>
                <a:off x="12082140" y="7568322"/>
                <a:ext cx="380090" cy="92849"/>
              </a:xfrm>
              <a:custGeom>
                <a:avLst/>
                <a:gdLst>
                  <a:gd name="T0" fmla="*/ 298 w 600"/>
                  <a:gd name="T1" fmla="*/ 108 h 149"/>
                  <a:gd name="T2" fmla="*/ 298 w 600"/>
                  <a:gd name="T3" fmla="*/ 108 h 149"/>
                  <a:gd name="T4" fmla="*/ 98 w 600"/>
                  <a:gd name="T5" fmla="*/ 74 h 149"/>
                  <a:gd name="T6" fmla="*/ 298 w 600"/>
                  <a:gd name="T7" fmla="*/ 40 h 149"/>
                  <a:gd name="T8" fmla="*/ 496 w 600"/>
                  <a:gd name="T9" fmla="*/ 74 h 149"/>
                  <a:gd name="T10" fmla="*/ 298 w 600"/>
                  <a:gd name="T11" fmla="*/ 108 h 149"/>
                  <a:gd name="T12" fmla="*/ 298 w 600"/>
                  <a:gd name="T13" fmla="*/ 0 h 149"/>
                  <a:gd name="T14" fmla="*/ 298 w 600"/>
                  <a:gd name="T15" fmla="*/ 0 h 149"/>
                  <a:gd name="T16" fmla="*/ 0 w 600"/>
                  <a:gd name="T17" fmla="*/ 74 h 149"/>
                  <a:gd name="T18" fmla="*/ 298 w 600"/>
                  <a:gd name="T19" fmla="*/ 148 h 149"/>
                  <a:gd name="T20" fmla="*/ 599 w 600"/>
                  <a:gd name="T21" fmla="*/ 74 h 149"/>
                  <a:gd name="T22" fmla="*/ 298 w 600"/>
                  <a:gd name="T23" fmla="*/ 0 h 149"/>
                  <a:gd name="T24" fmla="*/ 298 w 600"/>
                  <a:gd name="T25" fmla="*/ 10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149">
                    <a:moveTo>
                      <a:pt x="298" y="108"/>
                    </a:moveTo>
                    <a:lnTo>
                      <a:pt x="298" y="108"/>
                    </a:lnTo>
                    <a:cubicBezTo>
                      <a:pt x="189" y="108"/>
                      <a:pt x="98" y="97"/>
                      <a:pt x="98" y="74"/>
                    </a:cubicBezTo>
                    <a:cubicBezTo>
                      <a:pt x="98" y="57"/>
                      <a:pt x="189" y="40"/>
                      <a:pt x="298" y="40"/>
                    </a:cubicBezTo>
                    <a:cubicBezTo>
                      <a:pt x="411" y="40"/>
                      <a:pt x="496" y="57"/>
                      <a:pt x="496" y="74"/>
                    </a:cubicBezTo>
                    <a:cubicBezTo>
                      <a:pt x="496" y="97"/>
                      <a:pt x="411" y="108"/>
                      <a:pt x="298" y="108"/>
                    </a:cubicBezTo>
                    <a:lnTo>
                      <a:pt x="298" y="0"/>
                    </a:lnTo>
                    <a:lnTo>
                      <a:pt x="298" y="0"/>
                    </a:lnTo>
                    <a:cubicBezTo>
                      <a:pt x="132" y="0"/>
                      <a:pt x="0" y="34"/>
                      <a:pt x="0" y="74"/>
                    </a:cubicBezTo>
                    <a:cubicBezTo>
                      <a:pt x="0" y="114"/>
                      <a:pt x="132" y="148"/>
                      <a:pt x="298" y="148"/>
                    </a:cubicBezTo>
                    <a:cubicBezTo>
                      <a:pt x="462" y="148"/>
                      <a:pt x="599" y="114"/>
                      <a:pt x="599" y="74"/>
                    </a:cubicBezTo>
                    <a:cubicBezTo>
                      <a:pt x="599" y="34"/>
                      <a:pt x="462" y="0"/>
                      <a:pt x="298" y="0"/>
                    </a:cubicBezTo>
                    <a:lnTo>
                      <a:pt x="298" y="108"/>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19" name="Freeform 344"/>
              <p:cNvSpPr>
                <a:spLocks noChangeArrowheads="1"/>
              </p:cNvSpPr>
              <p:nvPr/>
            </p:nvSpPr>
            <p:spPr bwMode="auto">
              <a:xfrm>
                <a:off x="12144081" y="7593645"/>
                <a:ext cx="250577" cy="42204"/>
              </a:xfrm>
              <a:custGeom>
                <a:avLst/>
                <a:gdLst>
                  <a:gd name="T0" fmla="*/ 200 w 399"/>
                  <a:gd name="T1" fmla="*/ 0 h 69"/>
                  <a:gd name="T2" fmla="*/ 200 w 399"/>
                  <a:gd name="T3" fmla="*/ 0 h 69"/>
                  <a:gd name="T4" fmla="*/ 0 w 399"/>
                  <a:gd name="T5" fmla="*/ 34 h 69"/>
                  <a:gd name="T6" fmla="*/ 200 w 399"/>
                  <a:gd name="T7" fmla="*/ 68 h 69"/>
                  <a:gd name="T8" fmla="*/ 398 w 399"/>
                  <a:gd name="T9" fmla="*/ 34 h 69"/>
                  <a:gd name="T10" fmla="*/ 200 w 399"/>
                  <a:gd name="T11" fmla="*/ 0 h 69"/>
                </a:gdLst>
                <a:ahLst/>
                <a:cxnLst>
                  <a:cxn ang="0">
                    <a:pos x="T0" y="T1"/>
                  </a:cxn>
                  <a:cxn ang="0">
                    <a:pos x="T2" y="T3"/>
                  </a:cxn>
                  <a:cxn ang="0">
                    <a:pos x="T4" y="T5"/>
                  </a:cxn>
                  <a:cxn ang="0">
                    <a:pos x="T6" y="T7"/>
                  </a:cxn>
                  <a:cxn ang="0">
                    <a:pos x="T8" y="T9"/>
                  </a:cxn>
                  <a:cxn ang="0">
                    <a:pos x="T10" y="T11"/>
                  </a:cxn>
                </a:cxnLst>
                <a:rect l="0" t="0" r="r" b="b"/>
                <a:pathLst>
                  <a:path w="399" h="69">
                    <a:moveTo>
                      <a:pt x="200" y="0"/>
                    </a:moveTo>
                    <a:lnTo>
                      <a:pt x="200" y="0"/>
                    </a:lnTo>
                    <a:cubicBezTo>
                      <a:pt x="91" y="0"/>
                      <a:pt x="0" y="17"/>
                      <a:pt x="0" y="34"/>
                    </a:cubicBezTo>
                    <a:cubicBezTo>
                      <a:pt x="0" y="57"/>
                      <a:pt x="91" y="68"/>
                      <a:pt x="200" y="68"/>
                    </a:cubicBezTo>
                    <a:cubicBezTo>
                      <a:pt x="313" y="68"/>
                      <a:pt x="398" y="57"/>
                      <a:pt x="398" y="34"/>
                    </a:cubicBezTo>
                    <a:cubicBezTo>
                      <a:pt x="398" y="17"/>
                      <a:pt x="313"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11" name="Group 10"/>
            <p:cNvGrpSpPr/>
            <p:nvPr/>
          </p:nvGrpSpPr>
          <p:grpSpPr>
            <a:xfrm>
              <a:off x="13394158" y="7285324"/>
              <a:ext cx="380090" cy="618994"/>
              <a:chOff x="12876105" y="7022482"/>
              <a:chExt cx="380090" cy="618994"/>
            </a:xfrm>
          </p:grpSpPr>
          <p:sp>
            <p:nvSpPr>
              <p:cNvPr id="120" name="Freeform 345"/>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21" name="Freeform 346"/>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22" name="Freeform 347"/>
              <p:cNvSpPr>
                <a:spLocks noChangeArrowheads="1"/>
              </p:cNvSpPr>
              <p:nvPr/>
            </p:nvSpPr>
            <p:spPr bwMode="auto">
              <a:xfrm>
                <a:off x="12892997" y="7022482"/>
                <a:ext cx="351935" cy="503635"/>
              </a:xfrm>
              <a:custGeom>
                <a:avLst/>
                <a:gdLst>
                  <a:gd name="T0" fmla="*/ 497 w 556"/>
                  <a:gd name="T1" fmla="*/ 439 h 794"/>
                  <a:gd name="T2" fmla="*/ 497 w 556"/>
                  <a:gd name="T3" fmla="*/ 439 h 794"/>
                  <a:gd name="T4" fmla="*/ 520 w 556"/>
                  <a:gd name="T5" fmla="*/ 410 h 794"/>
                  <a:gd name="T6" fmla="*/ 555 w 556"/>
                  <a:gd name="T7" fmla="*/ 279 h 794"/>
                  <a:gd name="T8" fmla="*/ 275 w 556"/>
                  <a:gd name="T9" fmla="*/ 0 h 794"/>
                  <a:gd name="T10" fmla="*/ 0 w 556"/>
                  <a:gd name="T11" fmla="*/ 279 h 794"/>
                  <a:gd name="T12" fmla="*/ 35 w 556"/>
                  <a:gd name="T13" fmla="*/ 410 h 794"/>
                  <a:gd name="T14" fmla="*/ 52 w 556"/>
                  <a:gd name="T15" fmla="*/ 439 h 794"/>
                  <a:gd name="T16" fmla="*/ 275 w 556"/>
                  <a:gd name="T17" fmla="*/ 793 h 794"/>
                  <a:gd name="T18" fmla="*/ 497 w 556"/>
                  <a:gd name="T19" fmla="*/ 439 h 794"/>
                  <a:gd name="T20" fmla="*/ 412 w 556"/>
                  <a:gd name="T21" fmla="*/ 410 h 794"/>
                  <a:gd name="T22" fmla="*/ 412 w 556"/>
                  <a:gd name="T23" fmla="*/ 410 h 794"/>
                  <a:gd name="T24" fmla="*/ 412 w 556"/>
                  <a:gd name="T25" fmla="*/ 142 h 794"/>
                  <a:gd name="T26" fmla="*/ 143 w 556"/>
                  <a:gd name="T27" fmla="*/ 142 h 794"/>
                  <a:gd name="T28" fmla="*/ 143 w 556"/>
                  <a:gd name="T29" fmla="*/ 410 h 794"/>
                  <a:gd name="T30" fmla="*/ 412 w 556"/>
                  <a:gd name="T31" fmla="*/ 41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94">
                    <a:moveTo>
                      <a:pt x="497" y="439"/>
                    </a:moveTo>
                    <a:lnTo>
                      <a:pt x="497" y="439"/>
                    </a:lnTo>
                    <a:cubicBezTo>
                      <a:pt x="509" y="427"/>
                      <a:pt x="515" y="422"/>
                      <a:pt x="520" y="410"/>
                    </a:cubicBezTo>
                    <a:cubicBezTo>
                      <a:pt x="537" y="370"/>
                      <a:pt x="555" y="324"/>
                      <a:pt x="555" y="279"/>
                    </a:cubicBezTo>
                    <a:cubicBezTo>
                      <a:pt x="555" y="125"/>
                      <a:pt x="429" y="0"/>
                      <a:pt x="275" y="0"/>
                    </a:cubicBezTo>
                    <a:cubicBezTo>
                      <a:pt x="126" y="0"/>
                      <a:pt x="0" y="125"/>
                      <a:pt x="0" y="279"/>
                    </a:cubicBezTo>
                    <a:cubicBezTo>
                      <a:pt x="0" y="324"/>
                      <a:pt x="12" y="370"/>
                      <a:pt x="35" y="410"/>
                    </a:cubicBezTo>
                    <a:cubicBezTo>
                      <a:pt x="40" y="422"/>
                      <a:pt x="46" y="427"/>
                      <a:pt x="52" y="439"/>
                    </a:cubicBezTo>
                    <a:cubicBezTo>
                      <a:pt x="275" y="793"/>
                      <a:pt x="275" y="793"/>
                      <a:pt x="275" y="793"/>
                    </a:cubicBezTo>
                    <a:lnTo>
                      <a:pt x="497" y="439"/>
                    </a:lnTo>
                    <a:close/>
                    <a:moveTo>
                      <a:pt x="412" y="410"/>
                    </a:moveTo>
                    <a:lnTo>
                      <a:pt x="412" y="410"/>
                    </a:lnTo>
                    <a:cubicBezTo>
                      <a:pt x="486" y="336"/>
                      <a:pt x="486" y="216"/>
                      <a:pt x="412" y="142"/>
                    </a:cubicBezTo>
                    <a:cubicBezTo>
                      <a:pt x="337" y="68"/>
                      <a:pt x="218" y="68"/>
                      <a:pt x="143" y="142"/>
                    </a:cubicBezTo>
                    <a:cubicBezTo>
                      <a:pt x="69" y="216"/>
                      <a:pt x="69" y="336"/>
                      <a:pt x="143" y="410"/>
                    </a:cubicBezTo>
                    <a:cubicBezTo>
                      <a:pt x="218" y="484"/>
                      <a:pt x="337" y="484"/>
                      <a:pt x="412" y="410"/>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23" name="Freeform 348"/>
              <p:cNvSpPr>
                <a:spLocks noChangeArrowheads="1"/>
              </p:cNvSpPr>
              <p:nvPr/>
            </p:nvSpPr>
            <p:spPr bwMode="auto">
              <a:xfrm>
                <a:off x="12876105" y="7551441"/>
                <a:ext cx="380090" cy="90035"/>
              </a:xfrm>
              <a:custGeom>
                <a:avLst/>
                <a:gdLst>
                  <a:gd name="T0" fmla="*/ 303 w 601"/>
                  <a:gd name="T1" fmla="*/ 109 h 144"/>
                  <a:gd name="T2" fmla="*/ 303 w 601"/>
                  <a:gd name="T3" fmla="*/ 109 h 144"/>
                  <a:gd name="T4" fmla="*/ 103 w 601"/>
                  <a:gd name="T5" fmla="*/ 75 h 144"/>
                  <a:gd name="T6" fmla="*/ 303 w 601"/>
                  <a:gd name="T7" fmla="*/ 35 h 144"/>
                  <a:gd name="T8" fmla="*/ 503 w 601"/>
                  <a:gd name="T9" fmla="*/ 75 h 144"/>
                  <a:gd name="T10" fmla="*/ 303 w 601"/>
                  <a:gd name="T11" fmla="*/ 109 h 144"/>
                  <a:gd name="T12" fmla="*/ 303 w 601"/>
                  <a:gd name="T13" fmla="*/ 0 h 144"/>
                  <a:gd name="T14" fmla="*/ 303 w 601"/>
                  <a:gd name="T15" fmla="*/ 0 h 144"/>
                  <a:gd name="T16" fmla="*/ 0 w 601"/>
                  <a:gd name="T17" fmla="*/ 75 h 144"/>
                  <a:gd name="T18" fmla="*/ 303 w 601"/>
                  <a:gd name="T19" fmla="*/ 143 h 144"/>
                  <a:gd name="T20" fmla="*/ 600 w 601"/>
                  <a:gd name="T21" fmla="*/ 75 h 144"/>
                  <a:gd name="T22" fmla="*/ 303 w 601"/>
                  <a:gd name="T23" fmla="*/ 0 h 144"/>
                  <a:gd name="T24" fmla="*/ 303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303" y="109"/>
                    </a:moveTo>
                    <a:lnTo>
                      <a:pt x="303" y="109"/>
                    </a:lnTo>
                    <a:cubicBezTo>
                      <a:pt x="194" y="109"/>
                      <a:pt x="103" y="92"/>
                      <a:pt x="103" y="75"/>
                    </a:cubicBezTo>
                    <a:cubicBezTo>
                      <a:pt x="103" y="52"/>
                      <a:pt x="194" y="35"/>
                      <a:pt x="303" y="35"/>
                    </a:cubicBezTo>
                    <a:cubicBezTo>
                      <a:pt x="411" y="35"/>
                      <a:pt x="503" y="52"/>
                      <a:pt x="503" y="75"/>
                    </a:cubicBezTo>
                    <a:cubicBezTo>
                      <a:pt x="503" y="92"/>
                      <a:pt x="411" y="109"/>
                      <a:pt x="303" y="109"/>
                    </a:cubicBezTo>
                    <a:lnTo>
                      <a:pt x="303" y="0"/>
                    </a:lnTo>
                    <a:lnTo>
                      <a:pt x="303" y="0"/>
                    </a:lnTo>
                    <a:cubicBezTo>
                      <a:pt x="137" y="0"/>
                      <a:pt x="0" y="35"/>
                      <a:pt x="0" y="75"/>
                    </a:cubicBezTo>
                    <a:cubicBezTo>
                      <a:pt x="0" y="114"/>
                      <a:pt x="137" y="143"/>
                      <a:pt x="303" y="143"/>
                    </a:cubicBezTo>
                    <a:cubicBezTo>
                      <a:pt x="468" y="143"/>
                      <a:pt x="600" y="114"/>
                      <a:pt x="600" y="75"/>
                    </a:cubicBezTo>
                    <a:cubicBezTo>
                      <a:pt x="600" y="35"/>
                      <a:pt x="468" y="0"/>
                      <a:pt x="303" y="0"/>
                    </a:cubicBezTo>
                    <a:lnTo>
                      <a:pt x="303"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24" name="Freeform 349"/>
              <p:cNvSpPr>
                <a:spLocks noChangeArrowheads="1"/>
              </p:cNvSpPr>
              <p:nvPr/>
            </p:nvSpPr>
            <p:spPr bwMode="auto">
              <a:xfrm>
                <a:off x="12940861" y="7573949"/>
                <a:ext cx="253393" cy="45018"/>
              </a:xfrm>
              <a:custGeom>
                <a:avLst/>
                <a:gdLst>
                  <a:gd name="T0" fmla="*/ 200 w 401"/>
                  <a:gd name="T1" fmla="*/ 0 h 75"/>
                  <a:gd name="T2" fmla="*/ 200 w 401"/>
                  <a:gd name="T3" fmla="*/ 0 h 75"/>
                  <a:gd name="T4" fmla="*/ 0 w 401"/>
                  <a:gd name="T5" fmla="*/ 40 h 75"/>
                  <a:gd name="T6" fmla="*/ 200 w 401"/>
                  <a:gd name="T7" fmla="*/ 74 h 75"/>
                  <a:gd name="T8" fmla="*/ 400 w 401"/>
                  <a:gd name="T9" fmla="*/ 40 h 75"/>
                  <a:gd name="T10" fmla="*/ 200 w 401"/>
                  <a:gd name="T11" fmla="*/ 0 h 75"/>
                </a:gdLst>
                <a:ahLst/>
                <a:cxnLst>
                  <a:cxn ang="0">
                    <a:pos x="T0" y="T1"/>
                  </a:cxn>
                  <a:cxn ang="0">
                    <a:pos x="T2" y="T3"/>
                  </a:cxn>
                  <a:cxn ang="0">
                    <a:pos x="T4" y="T5"/>
                  </a:cxn>
                  <a:cxn ang="0">
                    <a:pos x="T6" y="T7"/>
                  </a:cxn>
                  <a:cxn ang="0">
                    <a:pos x="T8" y="T9"/>
                  </a:cxn>
                  <a:cxn ang="0">
                    <a:pos x="T10" y="T11"/>
                  </a:cxn>
                </a:cxnLst>
                <a:rect l="0" t="0" r="r" b="b"/>
                <a:pathLst>
                  <a:path w="401" h="75">
                    <a:moveTo>
                      <a:pt x="200" y="0"/>
                    </a:moveTo>
                    <a:lnTo>
                      <a:pt x="200" y="0"/>
                    </a:lnTo>
                    <a:cubicBezTo>
                      <a:pt x="91" y="0"/>
                      <a:pt x="0" y="17"/>
                      <a:pt x="0" y="40"/>
                    </a:cubicBezTo>
                    <a:cubicBezTo>
                      <a:pt x="0" y="57"/>
                      <a:pt x="91" y="74"/>
                      <a:pt x="200" y="74"/>
                    </a:cubicBezTo>
                    <a:cubicBezTo>
                      <a:pt x="308" y="74"/>
                      <a:pt x="400" y="57"/>
                      <a:pt x="400" y="40"/>
                    </a:cubicBezTo>
                    <a:cubicBezTo>
                      <a:pt x="400" y="17"/>
                      <a:pt x="308"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10" name="Group 9"/>
            <p:cNvGrpSpPr/>
            <p:nvPr/>
          </p:nvGrpSpPr>
          <p:grpSpPr>
            <a:xfrm>
              <a:off x="12772420" y="7686329"/>
              <a:ext cx="380090" cy="618994"/>
              <a:chOff x="12816980" y="7759647"/>
              <a:chExt cx="380090" cy="618994"/>
            </a:xfrm>
          </p:grpSpPr>
          <p:sp>
            <p:nvSpPr>
              <p:cNvPr id="125" name="Freeform 350"/>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26" name="Freeform 351"/>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27" name="Freeform 352"/>
              <p:cNvSpPr>
                <a:spLocks noChangeArrowheads="1"/>
              </p:cNvSpPr>
              <p:nvPr/>
            </p:nvSpPr>
            <p:spPr bwMode="auto">
              <a:xfrm>
                <a:off x="12831057" y="7759647"/>
                <a:ext cx="351935" cy="500821"/>
              </a:xfrm>
              <a:custGeom>
                <a:avLst/>
                <a:gdLst>
                  <a:gd name="T0" fmla="*/ 503 w 555"/>
                  <a:gd name="T1" fmla="*/ 440 h 789"/>
                  <a:gd name="T2" fmla="*/ 503 w 555"/>
                  <a:gd name="T3" fmla="*/ 440 h 789"/>
                  <a:gd name="T4" fmla="*/ 520 w 555"/>
                  <a:gd name="T5" fmla="*/ 411 h 789"/>
                  <a:gd name="T6" fmla="*/ 554 w 555"/>
                  <a:gd name="T7" fmla="*/ 274 h 789"/>
                  <a:gd name="T8" fmla="*/ 280 w 555"/>
                  <a:gd name="T9" fmla="*/ 0 h 789"/>
                  <a:gd name="T10" fmla="*/ 0 w 555"/>
                  <a:gd name="T11" fmla="*/ 274 h 789"/>
                  <a:gd name="T12" fmla="*/ 34 w 555"/>
                  <a:gd name="T13" fmla="*/ 411 h 789"/>
                  <a:gd name="T14" fmla="*/ 52 w 555"/>
                  <a:gd name="T15" fmla="*/ 440 h 789"/>
                  <a:gd name="T16" fmla="*/ 280 w 555"/>
                  <a:gd name="T17" fmla="*/ 788 h 789"/>
                  <a:gd name="T18" fmla="*/ 503 w 555"/>
                  <a:gd name="T19" fmla="*/ 440 h 789"/>
                  <a:gd name="T20" fmla="*/ 412 w 555"/>
                  <a:gd name="T21" fmla="*/ 411 h 789"/>
                  <a:gd name="T22" fmla="*/ 412 w 555"/>
                  <a:gd name="T23" fmla="*/ 411 h 789"/>
                  <a:gd name="T24" fmla="*/ 412 w 555"/>
                  <a:gd name="T25" fmla="*/ 143 h 789"/>
                  <a:gd name="T26" fmla="*/ 143 w 555"/>
                  <a:gd name="T27" fmla="*/ 143 h 789"/>
                  <a:gd name="T28" fmla="*/ 143 w 555"/>
                  <a:gd name="T29" fmla="*/ 411 h 789"/>
                  <a:gd name="T30" fmla="*/ 412 w 555"/>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5" h="789">
                    <a:moveTo>
                      <a:pt x="503" y="440"/>
                    </a:moveTo>
                    <a:lnTo>
                      <a:pt x="503" y="440"/>
                    </a:lnTo>
                    <a:cubicBezTo>
                      <a:pt x="509" y="428"/>
                      <a:pt x="515" y="417"/>
                      <a:pt x="520" y="411"/>
                    </a:cubicBezTo>
                    <a:cubicBezTo>
                      <a:pt x="543" y="371"/>
                      <a:pt x="554" y="326"/>
                      <a:pt x="554" y="274"/>
                    </a:cubicBezTo>
                    <a:cubicBezTo>
                      <a:pt x="554" y="126"/>
                      <a:pt x="429" y="0"/>
                      <a:pt x="280" y="0"/>
                    </a:cubicBezTo>
                    <a:cubicBezTo>
                      <a:pt x="126" y="0"/>
                      <a:pt x="0" y="126"/>
                      <a:pt x="0" y="274"/>
                    </a:cubicBezTo>
                    <a:cubicBezTo>
                      <a:pt x="0" y="326"/>
                      <a:pt x="12" y="371"/>
                      <a:pt x="34"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9"/>
                      <a:pt x="217" y="69"/>
                      <a:pt x="143" y="143"/>
                    </a:cubicBezTo>
                    <a:cubicBezTo>
                      <a:pt x="69" y="217"/>
                      <a:pt x="69" y="337"/>
                      <a:pt x="143" y="411"/>
                    </a:cubicBezTo>
                    <a:cubicBezTo>
                      <a:pt x="217" y="486"/>
                      <a:pt x="337" y="486"/>
                      <a:pt x="412" y="411"/>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28" name="Freeform 353"/>
              <p:cNvSpPr>
                <a:spLocks noChangeArrowheads="1"/>
              </p:cNvSpPr>
              <p:nvPr/>
            </p:nvSpPr>
            <p:spPr bwMode="auto">
              <a:xfrm>
                <a:off x="12816980" y="8288606"/>
                <a:ext cx="380090" cy="90035"/>
              </a:xfrm>
              <a:custGeom>
                <a:avLst/>
                <a:gdLst>
                  <a:gd name="T0" fmla="*/ 297 w 601"/>
                  <a:gd name="T1" fmla="*/ 109 h 144"/>
                  <a:gd name="T2" fmla="*/ 297 w 601"/>
                  <a:gd name="T3" fmla="*/ 109 h 144"/>
                  <a:gd name="T4" fmla="*/ 97 w 601"/>
                  <a:gd name="T5" fmla="*/ 69 h 144"/>
                  <a:gd name="T6" fmla="*/ 297 w 601"/>
                  <a:gd name="T7" fmla="*/ 34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9" y="109"/>
                      <a:pt x="97" y="92"/>
                      <a:pt x="97" y="69"/>
                    </a:cubicBezTo>
                    <a:cubicBezTo>
                      <a:pt x="97" y="52"/>
                      <a:pt x="189" y="34"/>
                      <a:pt x="297" y="34"/>
                    </a:cubicBezTo>
                    <a:cubicBezTo>
                      <a:pt x="406" y="34"/>
                      <a:pt x="497" y="52"/>
                      <a:pt x="497" y="69"/>
                    </a:cubicBezTo>
                    <a:cubicBezTo>
                      <a:pt x="497" y="92"/>
                      <a:pt x="406" y="109"/>
                      <a:pt x="297" y="109"/>
                    </a:cubicBezTo>
                    <a:lnTo>
                      <a:pt x="297" y="0"/>
                    </a:lnTo>
                    <a:lnTo>
                      <a:pt x="297" y="0"/>
                    </a:lnTo>
                    <a:cubicBezTo>
                      <a:pt x="132" y="0"/>
                      <a:pt x="0" y="29"/>
                      <a:pt x="0" y="69"/>
                    </a:cubicBezTo>
                    <a:cubicBezTo>
                      <a:pt x="0" y="115"/>
                      <a:pt x="132" y="143"/>
                      <a:pt x="297" y="143"/>
                    </a:cubicBezTo>
                    <a:cubicBezTo>
                      <a:pt x="463" y="143"/>
                      <a:pt x="600" y="115"/>
                      <a:pt x="600" y="69"/>
                    </a:cubicBezTo>
                    <a:cubicBezTo>
                      <a:pt x="600" y="29"/>
                      <a:pt x="463" y="0"/>
                      <a:pt x="297" y="0"/>
                    </a:cubicBezTo>
                    <a:lnTo>
                      <a:pt x="297"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29" name="Freeform 354"/>
              <p:cNvSpPr>
                <a:spLocks noChangeArrowheads="1"/>
              </p:cNvSpPr>
              <p:nvPr/>
            </p:nvSpPr>
            <p:spPr bwMode="auto">
              <a:xfrm>
                <a:off x="12878920" y="8308300"/>
                <a:ext cx="253393" cy="45018"/>
              </a:xfrm>
              <a:custGeom>
                <a:avLst/>
                <a:gdLst>
                  <a:gd name="T0" fmla="*/ 200 w 401"/>
                  <a:gd name="T1" fmla="*/ 0 h 76"/>
                  <a:gd name="T2" fmla="*/ 200 w 401"/>
                  <a:gd name="T3" fmla="*/ 0 h 76"/>
                  <a:gd name="T4" fmla="*/ 0 w 401"/>
                  <a:gd name="T5" fmla="*/ 35 h 76"/>
                  <a:gd name="T6" fmla="*/ 200 w 401"/>
                  <a:gd name="T7" fmla="*/ 75 h 76"/>
                  <a:gd name="T8" fmla="*/ 400 w 401"/>
                  <a:gd name="T9" fmla="*/ 35 h 76"/>
                  <a:gd name="T10" fmla="*/ 200 w 401"/>
                  <a:gd name="T11" fmla="*/ 0 h 76"/>
                </a:gdLst>
                <a:ahLst/>
                <a:cxnLst>
                  <a:cxn ang="0">
                    <a:pos x="T0" y="T1"/>
                  </a:cxn>
                  <a:cxn ang="0">
                    <a:pos x="T2" y="T3"/>
                  </a:cxn>
                  <a:cxn ang="0">
                    <a:pos x="T4" y="T5"/>
                  </a:cxn>
                  <a:cxn ang="0">
                    <a:pos x="T6" y="T7"/>
                  </a:cxn>
                  <a:cxn ang="0">
                    <a:pos x="T8" y="T9"/>
                  </a:cxn>
                  <a:cxn ang="0">
                    <a:pos x="T10" y="T11"/>
                  </a:cxn>
                </a:cxnLst>
                <a:rect l="0" t="0" r="r" b="b"/>
                <a:pathLst>
                  <a:path w="401" h="76">
                    <a:moveTo>
                      <a:pt x="200" y="0"/>
                    </a:moveTo>
                    <a:lnTo>
                      <a:pt x="200" y="0"/>
                    </a:lnTo>
                    <a:cubicBezTo>
                      <a:pt x="92" y="0"/>
                      <a:pt x="0" y="18"/>
                      <a:pt x="0" y="35"/>
                    </a:cubicBezTo>
                    <a:cubicBezTo>
                      <a:pt x="0" y="58"/>
                      <a:pt x="92" y="75"/>
                      <a:pt x="200" y="75"/>
                    </a:cubicBezTo>
                    <a:cubicBezTo>
                      <a:pt x="309" y="75"/>
                      <a:pt x="400" y="58"/>
                      <a:pt x="400" y="35"/>
                    </a:cubicBezTo>
                    <a:cubicBezTo>
                      <a:pt x="400" y="18"/>
                      <a:pt x="309"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20" name="Group 19"/>
            <p:cNvGrpSpPr/>
            <p:nvPr/>
          </p:nvGrpSpPr>
          <p:grpSpPr>
            <a:xfrm>
              <a:off x="11730694" y="8257492"/>
              <a:ext cx="380090" cy="618992"/>
              <a:chOff x="11775254" y="8330810"/>
              <a:chExt cx="380090" cy="618992"/>
            </a:xfrm>
          </p:grpSpPr>
          <p:sp>
            <p:nvSpPr>
              <p:cNvPr id="130" name="Freeform 355"/>
              <p:cNvSpPr>
                <a:spLocks noChangeArrowheads="1"/>
              </p:cNvSpPr>
              <p:nvPr/>
            </p:nvSpPr>
            <p:spPr bwMode="auto">
              <a:xfrm>
                <a:off x="11873795" y="8406777"/>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3" y="188"/>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31" name="Freeform 356"/>
              <p:cNvSpPr>
                <a:spLocks noChangeArrowheads="1"/>
              </p:cNvSpPr>
              <p:nvPr/>
            </p:nvSpPr>
            <p:spPr bwMode="auto">
              <a:xfrm>
                <a:off x="11873795" y="8406777"/>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3" y="188"/>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32" name="Freeform 357"/>
              <p:cNvSpPr>
                <a:spLocks noChangeArrowheads="1"/>
              </p:cNvSpPr>
              <p:nvPr/>
            </p:nvSpPr>
            <p:spPr bwMode="auto">
              <a:xfrm>
                <a:off x="11789331" y="8330810"/>
                <a:ext cx="351935" cy="500821"/>
              </a:xfrm>
              <a:custGeom>
                <a:avLst/>
                <a:gdLst>
                  <a:gd name="T0" fmla="*/ 503 w 556"/>
                  <a:gd name="T1" fmla="*/ 440 h 789"/>
                  <a:gd name="T2" fmla="*/ 503 w 556"/>
                  <a:gd name="T3" fmla="*/ 440 h 789"/>
                  <a:gd name="T4" fmla="*/ 520 w 556"/>
                  <a:gd name="T5" fmla="*/ 411 h 789"/>
                  <a:gd name="T6" fmla="*/ 555 w 556"/>
                  <a:gd name="T7" fmla="*/ 274 h 789"/>
                  <a:gd name="T8" fmla="*/ 280 w 556"/>
                  <a:gd name="T9" fmla="*/ 0 h 789"/>
                  <a:gd name="T10" fmla="*/ 0 w 556"/>
                  <a:gd name="T11" fmla="*/ 274 h 789"/>
                  <a:gd name="T12" fmla="*/ 35 w 556"/>
                  <a:gd name="T13" fmla="*/ 411 h 789"/>
                  <a:gd name="T14" fmla="*/ 52 w 556"/>
                  <a:gd name="T15" fmla="*/ 440 h 789"/>
                  <a:gd name="T16" fmla="*/ 280 w 556"/>
                  <a:gd name="T17" fmla="*/ 788 h 789"/>
                  <a:gd name="T18" fmla="*/ 503 w 556"/>
                  <a:gd name="T19" fmla="*/ 440 h 789"/>
                  <a:gd name="T20" fmla="*/ 412 w 556"/>
                  <a:gd name="T21" fmla="*/ 411 h 789"/>
                  <a:gd name="T22" fmla="*/ 412 w 556"/>
                  <a:gd name="T23" fmla="*/ 411 h 789"/>
                  <a:gd name="T24" fmla="*/ 412 w 556"/>
                  <a:gd name="T25" fmla="*/ 143 h 789"/>
                  <a:gd name="T26" fmla="*/ 143 w 556"/>
                  <a:gd name="T27" fmla="*/ 143 h 789"/>
                  <a:gd name="T28" fmla="*/ 143 w 556"/>
                  <a:gd name="T29" fmla="*/ 411 h 789"/>
                  <a:gd name="T30" fmla="*/ 412 w 556"/>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89">
                    <a:moveTo>
                      <a:pt x="503" y="440"/>
                    </a:moveTo>
                    <a:lnTo>
                      <a:pt x="503" y="440"/>
                    </a:lnTo>
                    <a:cubicBezTo>
                      <a:pt x="509" y="428"/>
                      <a:pt x="515" y="417"/>
                      <a:pt x="520" y="411"/>
                    </a:cubicBezTo>
                    <a:cubicBezTo>
                      <a:pt x="543" y="371"/>
                      <a:pt x="555" y="325"/>
                      <a:pt x="555" y="274"/>
                    </a:cubicBezTo>
                    <a:cubicBezTo>
                      <a:pt x="555" y="125"/>
                      <a:pt x="429" y="0"/>
                      <a:pt x="280" y="0"/>
                    </a:cubicBezTo>
                    <a:cubicBezTo>
                      <a:pt x="126" y="0"/>
                      <a:pt x="0" y="125"/>
                      <a:pt x="0" y="274"/>
                    </a:cubicBezTo>
                    <a:cubicBezTo>
                      <a:pt x="0" y="325"/>
                      <a:pt x="12" y="371"/>
                      <a:pt x="35"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8"/>
                      <a:pt x="217" y="68"/>
                      <a:pt x="143" y="143"/>
                    </a:cubicBezTo>
                    <a:cubicBezTo>
                      <a:pt x="69" y="217"/>
                      <a:pt x="69" y="337"/>
                      <a:pt x="143" y="411"/>
                    </a:cubicBezTo>
                    <a:cubicBezTo>
                      <a:pt x="217" y="485"/>
                      <a:pt x="337" y="485"/>
                      <a:pt x="412" y="411"/>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33" name="Freeform 358"/>
              <p:cNvSpPr>
                <a:spLocks noChangeArrowheads="1"/>
              </p:cNvSpPr>
              <p:nvPr/>
            </p:nvSpPr>
            <p:spPr bwMode="auto">
              <a:xfrm>
                <a:off x="11775254" y="8859767"/>
                <a:ext cx="380090" cy="90035"/>
              </a:xfrm>
              <a:custGeom>
                <a:avLst/>
                <a:gdLst>
                  <a:gd name="T0" fmla="*/ 297 w 600"/>
                  <a:gd name="T1" fmla="*/ 109 h 144"/>
                  <a:gd name="T2" fmla="*/ 297 w 600"/>
                  <a:gd name="T3" fmla="*/ 109 h 144"/>
                  <a:gd name="T4" fmla="*/ 97 w 600"/>
                  <a:gd name="T5" fmla="*/ 69 h 144"/>
                  <a:gd name="T6" fmla="*/ 297 w 600"/>
                  <a:gd name="T7" fmla="*/ 35 h 144"/>
                  <a:gd name="T8" fmla="*/ 496 w 600"/>
                  <a:gd name="T9" fmla="*/ 69 h 144"/>
                  <a:gd name="T10" fmla="*/ 297 w 600"/>
                  <a:gd name="T11" fmla="*/ 109 h 144"/>
                  <a:gd name="T12" fmla="*/ 297 w 600"/>
                  <a:gd name="T13" fmla="*/ 0 h 144"/>
                  <a:gd name="T14" fmla="*/ 297 w 600"/>
                  <a:gd name="T15" fmla="*/ 0 h 144"/>
                  <a:gd name="T16" fmla="*/ 0 w 600"/>
                  <a:gd name="T17" fmla="*/ 69 h 144"/>
                  <a:gd name="T18" fmla="*/ 297 w 600"/>
                  <a:gd name="T19" fmla="*/ 143 h 144"/>
                  <a:gd name="T20" fmla="*/ 599 w 600"/>
                  <a:gd name="T21" fmla="*/ 69 h 144"/>
                  <a:gd name="T22" fmla="*/ 297 w 600"/>
                  <a:gd name="T23" fmla="*/ 0 h 144"/>
                  <a:gd name="T24" fmla="*/ 297 w 600"/>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144">
                    <a:moveTo>
                      <a:pt x="297" y="109"/>
                    </a:moveTo>
                    <a:lnTo>
                      <a:pt x="297" y="109"/>
                    </a:lnTo>
                    <a:cubicBezTo>
                      <a:pt x="188" y="109"/>
                      <a:pt x="97" y="92"/>
                      <a:pt x="97" y="69"/>
                    </a:cubicBezTo>
                    <a:cubicBezTo>
                      <a:pt x="97" y="52"/>
                      <a:pt x="188" y="35"/>
                      <a:pt x="297" y="35"/>
                    </a:cubicBezTo>
                    <a:cubicBezTo>
                      <a:pt x="405" y="35"/>
                      <a:pt x="496" y="52"/>
                      <a:pt x="496" y="69"/>
                    </a:cubicBezTo>
                    <a:cubicBezTo>
                      <a:pt x="496" y="92"/>
                      <a:pt x="405" y="109"/>
                      <a:pt x="297" y="109"/>
                    </a:cubicBezTo>
                    <a:lnTo>
                      <a:pt x="297" y="0"/>
                    </a:lnTo>
                    <a:lnTo>
                      <a:pt x="297" y="0"/>
                    </a:lnTo>
                    <a:cubicBezTo>
                      <a:pt x="131" y="0"/>
                      <a:pt x="0" y="29"/>
                      <a:pt x="0" y="69"/>
                    </a:cubicBezTo>
                    <a:cubicBezTo>
                      <a:pt x="0" y="114"/>
                      <a:pt x="131" y="143"/>
                      <a:pt x="297" y="143"/>
                    </a:cubicBezTo>
                    <a:cubicBezTo>
                      <a:pt x="462" y="143"/>
                      <a:pt x="599" y="114"/>
                      <a:pt x="599" y="69"/>
                    </a:cubicBezTo>
                    <a:cubicBezTo>
                      <a:pt x="599" y="29"/>
                      <a:pt x="462" y="0"/>
                      <a:pt x="297" y="0"/>
                    </a:cubicBezTo>
                    <a:lnTo>
                      <a:pt x="297"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34" name="Freeform 359"/>
              <p:cNvSpPr>
                <a:spLocks noChangeArrowheads="1"/>
              </p:cNvSpPr>
              <p:nvPr/>
            </p:nvSpPr>
            <p:spPr bwMode="auto">
              <a:xfrm>
                <a:off x="11837194" y="8882276"/>
                <a:ext cx="253393" cy="45018"/>
              </a:xfrm>
              <a:custGeom>
                <a:avLst/>
                <a:gdLst>
                  <a:gd name="T0" fmla="*/ 200 w 400"/>
                  <a:gd name="T1" fmla="*/ 0 h 75"/>
                  <a:gd name="T2" fmla="*/ 200 w 400"/>
                  <a:gd name="T3" fmla="*/ 0 h 75"/>
                  <a:gd name="T4" fmla="*/ 0 w 400"/>
                  <a:gd name="T5" fmla="*/ 34 h 75"/>
                  <a:gd name="T6" fmla="*/ 200 w 400"/>
                  <a:gd name="T7" fmla="*/ 74 h 75"/>
                  <a:gd name="T8" fmla="*/ 399 w 400"/>
                  <a:gd name="T9" fmla="*/ 34 h 75"/>
                  <a:gd name="T10" fmla="*/ 200 w 400"/>
                  <a:gd name="T11" fmla="*/ 0 h 75"/>
                </a:gdLst>
                <a:ahLst/>
                <a:cxnLst>
                  <a:cxn ang="0">
                    <a:pos x="T0" y="T1"/>
                  </a:cxn>
                  <a:cxn ang="0">
                    <a:pos x="T2" y="T3"/>
                  </a:cxn>
                  <a:cxn ang="0">
                    <a:pos x="T4" y="T5"/>
                  </a:cxn>
                  <a:cxn ang="0">
                    <a:pos x="T6" y="T7"/>
                  </a:cxn>
                  <a:cxn ang="0">
                    <a:pos x="T8" y="T9"/>
                  </a:cxn>
                  <a:cxn ang="0">
                    <a:pos x="T10" y="T11"/>
                  </a:cxn>
                </a:cxnLst>
                <a:rect l="0" t="0" r="r" b="b"/>
                <a:pathLst>
                  <a:path w="400" h="75">
                    <a:moveTo>
                      <a:pt x="200" y="0"/>
                    </a:moveTo>
                    <a:lnTo>
                      <a:pt x="200" y="0"/>
                    </a:lnTo>
                    <a:cubicBezTo>
                      <a:pt x="91" y="0"/>
                      <a:pt x="0" y="17"/>
                      <a:pt x="0" y="34"/>
                    </a:cubicBezTo>
                    <a:cubicBezTo>
                      <a:pt x="0" y="57"/>
                      <a:pt x="91" y="74"/>
                      <a:pt x="200" y="74"/>
                    </a:cubicBezTo>
                    <a:cubicBezTo>
                      <a:pt x="308" y="74"/>
                      <a:pt x="399" y="57"/>
                      <a:pt x="399" y="34"/>
                    </a:cubicBezTo>
                    <a:cubicBezTo>
                      <a:pt x="399" y="17"/>
                      <a:pt x="308"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5" name="Group 4"/>
            <p:cNvGrpSpPr/>
            <p:nvPr/>
          </p:nvGrpSpPr>
          <p:grpSpPr>
            <a:xfrm>
              <a:off x="11159151" y="6541192"/>
              <a:ext cx="380090" cy="618994"/>
              <a:chOff x="11241419" y="7484529"/>
              <a:chExt cx="342441" cy="557681"/>
            </a:xfrm>
          </p:grpSpPr>
          <p:sp>
            <p:nvSpPr>
              <p:cNvPr id="135" name="Freeform 360"/>
              <p:cNvSpPr>
                <a:spLocks noChangeArrowheads="1"/>
              </p:cNvSpPr>
              <p:nvPr/>
            </p:nvSpPr>
            <p:spPr bwMode="auto">
              <a:xfrm>
                <a:off x="11330200" y="7552972"/>
                <a:ext cx="172489" cy="197723"/>
              </a:xfrm>
              <a:custGeom>
                <a:avLst/>
                <a:gdLst>
                  <a:gd name="T0" fmla="*/ 0 w 304"/>
                  <a:gd name="T1" fmla="*/ 349 h 350"/>
                  <a:gd name="T2" fmla="*/ 0 w 304"/>
                  <a:gd name="T3" fmla="*/ 349 h 350"/>
                  <a:gd name="T4" fmla="*/ 303 w 304"/>
                  <a:gd name="T5" fmla="*/ 349 h 350"/>
                  <a:gd name="T6" fmla="*/ 205 w 304"/>
                  <a:gd name="T7" fmla="*/ 160 h 350"/>
                  <a:gd name="T8" fmla="*/ 240 w 304"/>
                  <a:gd name="T9" fmla="*/ 91 h 350"/>
                  <a:gd name="T10" fmla="*/ 148 w 304"/>
                  <a:gd name="T11" fmla="*/ 0 h 350"/>
                  <a:gd name="T12" fmla="*/ 63 w 304"/>
                  <a:gd name="T13" fmla="*/ 91 h 350"/>
                  <a:gd name="T14" fmla="*/ 97 w 304"/>
                  <a:gd name="T15" fmla="*/ 154 h 350"/>
                  <a:gd name="T16" fmla="*/ 0 w 304"/>
                  <a:gd name="T17" fmla="*/ 349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50">
                    <a:moveTo>
                      <a:pt x="0" y="349"/>
                    </a:moveTo>
                    <a:lnTo>
                      <a:pt x="0" y="349"/>
                    </a:lnTo>
                    <a:cubicBezTo>
                      <a:pt x="303" y="349"/>
                      <a:pt x="303" y="349"/>
                      <a:pt x="303" y="349"/>
                    </a:cubicBezTo>
                    <a:cubicBezTo>
                      <a:pt x="303" y="280"/>
                      <a:pt x="263" y="189"/>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9"/>
                      <a:pt x="0" y="280"/>
                      <a:pt x="0" y="349"/>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36" name="Freeform 361"/>
              <p:cNvSpPr>
                <a:spLocks noChangeArrowheads="1"/>
              </p:cNvSpPr>
              <p:nvPr/>
            </p:nvSpPr>
            <p:spPr bwMode="auto">
              <a:xfrm>
                <a:off x="11330200" y="7552972"/>
                <a:ext cx="172489" cy="197723"/>
              </a:xfrm>
              <a:custGeom>
                <a:avLst/>
                <a:gdLst>
                  <a:gd name="T0" fmla="*/ 0 w 304"/>
                  <a:gd name="T1" fmla="*/ 349 h 350"/>
                  <a:gd name="T2" fmla="*/ 0 w 304"/>
                  <a:gd name="T3" fmla="*/ 349 h 350"/>
                  <a:gd name="T4" fmla="*/ 303 w 304"/>
                  <a:gd name="T5" fmla="*/ 349 h 350"/>
                  <a:gd name="T6" fmla="*/ 205 w 304"/>
                  <a:gd name="T7" fmla="*/ 160 h 350"/>
                  <a:gd name="T8" fmla="*/ 240 w 304"/>
                  <a:gd name="T9" fmla="*/ 91 h 350"/>
                  <a:gd name="T10" fmla="*/ 148 w 304"/>
                  <a:gd name="T11" fmla="*/ 0 h 350"/>
                  <a:gd name="T12" fmla="*/ 63 w 304"/>
                  <a:gd name="T13" fmla="*/ 91 h 350"/>
                  <a:gd name="T14" fmla="*/ 97 w 304"/>
                  <a:gd name="T15" fmla="*/ 154 h 350"/>
                  <a:gd name="T16" fmla="*/ 0 w 304"/>
                  <a:gd name="T17" fmla="*/ 349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50">
                    <a:moveTo>
                      <a:pt x="0" y="349"/>
                    </a:moveTo>
                    <a:lnTo>
                      <a:pt x="0" y="349"/>
                    </a:lnTo>
                    <a:cubicBezTo>
                      <a:pt x="303" y="349"/>
                      <a:pt x="303" y="349"/>
                      <a:pt x="303" y="349"/>
                    </a:cubicBezTo>
                    <a:cubicBezTo>
                      <a:pt x="303" y="280"/>
                      <a:pt x="263" y="189"/>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9"/>
                      <a:pt x="0" y="280"/>
                      <a:pt x="0" y="349"/>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37" name="Freeform 362"/>
              <p:cNvSpPr>
                <a:spLocks noChangeArrowheads="1"/>
              </p:cNvSpPr>
              <p:nvPr/>
            </p:nvSpPr>
            <p:spPr bwMode="auto">
              <a:xfrm>
                <a:off x="11254102" y="7484529"/>
                <a:ext cx="317075" cy="451214"/>
              </a:xfrm>
              <a:custGeom>
                <a:avLst/>
                <a:gdLst>
                  <a:gd name="T0" fmla="*/ 503 w 556"/>
                  <a:gd name="T1" fmla="*/ 440 h 788"/>
                  <a:gd name="T2" fmla="*/ 503 w 556"/>
                  <a:gd name="T3" fmla="*/ 440 h 788"/>
                  <a:gd name="T4" fmla="*/ 520 w 556"/>
                  <a:gd name="T5" fmla="*/ 411 h 788"/>
                  <a:gd name="T6" fmla="*/ 555 w 556"/>
                  <a:gd name="T7" fmla="*/ 274 h 788"/>
                  <a:gd name="T8" fmla="*/ 280 w 556"/>
                  <a:gd name="T9" fmla="*/ 0 h 788"/>
                  <a:gd name="T10" fmla="*/ 0 w 556"/>
                  <a:gd name="T11" fmla="*/ 274 h 788"/>
                  <a:gd name="T12" fmla="*/ 35 w 556"/>
                  <a:gd name="T13" fmla="*/ 411 h 788"/>
                  <a:gd name="T14" fmla="*/ 52 w 556"/>
                  <a:gd name="T15" fmla="*/ 440 h 788"/>
                  <a:gd name="T16" fmla="*/ 280 w 556"/>
                  <a:gd name="T17" fmla="*/ 787 h 788"/>
                  <a:gd name="T18" fmla="*/ 503 w 556"/>
                  <a:gd name="T19" fmla="*/ 440 h 788"/>
                  <a:gd name="T20" fmla="*/ 412 w 556"/>
                  <a:gd name="T21" fmla="*/ 411 h 788"/>
                  <a:gd name="T22" fmla="*/ 412 w 556"/>
                  <a:gd name="T23" fmla="*/ 411 h 788"/>
                  <a:gd name="T24" fmla="*/ 412 w 556"/>
                  <a:gd name="T25" fmla="*/ 143 h 788"/>
                  <a:gd name="T26" fmla="*/ 143 w 556"/>
                  <a:gd name="T27" fmla="*/ 143 h 788"/>
                  <a:gd name="T28" fmla="*/ 143 w 556"/>
                  <a:gd name="T29" fmla="*/ 411 h 788"/>
                  <a:gd name="T30" fmla="*/ 412 w 556"/>
                  <a:gd name="T31" fmla="*/ 411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88">
                    <a:moveTo>
                      <a:pt x="503" y="440"/>
                    </a:moveTo>
                    <a:lnTo>
                      <a:pt x="503" y="440"/>
                    </a:lnTo>
                    <a:cubicBezTo>
                      <a:pt x="509" y="429"/>
                      <a:pt x="515" y="417"/>
                      <a:pt x="520" y="411"/>
                    </a:cubicBezTo>
                    <a:cubicBezTo>
                      <a:pt x="543" y="371"/>
                      <a:pt x="555" y="326"/>
                      <a:pt x="555" y="274"/>
                    </a:cubicBezTo>
                    <a:cubicBezTo>
                      <a:pt x="555" y="126"/>
                      <a:pt x="429" y="0"/>
                      <a:pt x="280" y="0"/>
                    </a:cubicBezTo>
                    <a:cubicBezTo>
                      <a:pt x="126" y="0"/>
                      <a:pt x="0" y="126"/>
                      <a:pt x="0" y="274"/>
                    </a:cubicBezTo>
                    <a:cubicBezTo>
                      <a:pt x="0" y="326"/>
                      <a:pt x="12" y="371"/>
                      <a:pt x="35" y="411"/>
                    </a:cubicBezTo>
                    <a:cubicBezTo>
                      <a:pt x="40" y="417"/>
                      <a:pt x="46" y="429"/>
                      <a:pt x="52" y="440"/>
                    </a:cubicBezTo>
                    <a:cubicBezTo>
                      <a:pt x="280" y="787"/>
                      <a:pt x="280" y="787"/>
                      <a:pt x="280" y="787"/>
                    </a:cubicBezTo>
                    <a:lnTo>
                      <a:pt x="503" y="440"/>
                    </a:lnTo>
                    <a:close/>
                    <a:moveTo>
                      <a:pt x="412" y="411"/>
                    </a:moveTo>
                    <a:lnTo>
                      <a:pt x="412" y="411"/>
                    </a:lnTo>
                    <a:cubicBezTo>
                      <a:pt x="486" y="337"/>
                      <a:pt x="486" y="217"/>
                      <a:pt x="412" y="143"/>
                    </a:cubicBezTo>
                    <a:cubicBezTo>
                      <a:pt x="337" y="69"/>
                      <a:pt x="218" y="69"/>
                      <a:pt x="143" y="143"/>
                    </a:cubicBezTo>
                    <a:cubicBezTo>
                      <a:pt x="69" y="217"/>
                      <a:pt x="69" y="337"/>
                      <a:pt x="143" y="411"/>
                    </a:cubicBezTo>
                    <a:cubicBezTo>
                      <a:pt x="218" y="486"/>
                      <a:pt x="337" y="486"/>
                      <a:pt x="412" y="411"/>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38" name="Freeform 363"/>
              <p:cNvSpPr>
                <a:spLocks noChangeArrowheads="1"/>
              </p:cNvSpPr>
              <p:nvPr/>
            </p:nvSpPr>
            <p:spPr bwMode="auto">
              <a:xfrm>
                <a:off x="11241419" y="7961093"/>
                <a:ext cx="342441" cy="81117"/>
              </a:xfrm>
              <a:custGeom>
                <a:avLst/>
                <a:gdLst>
                  <a:gd name="T0" fmla="*/ 297 w 601"/>
                  <a:gd name="T1" fmla="*/ 109 h 144"/>
                  <a:gd name="T2" fmla="*/ 297 w 601"/>
                  <a:gd name="T3" fmla="*/ 109 h 144"/>
                  <a:gd name="T4" fmla="*/ 97 w 601"/>
                  <a:gd name="T5" fmla="*/ 69 h 144"/>
                  <a:gd name="T6" fmla="*/ 297 w 601"/>
                  <a:gd name="T7" fmla="*/ 35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8" y="109"/>
                      <a:pt x="97" y="92"/>
                      <a:pt x="97" y="69"/>
                    </a:cubicBezTo>
                    <a:cubicBezTo>
                      <a:pt x="97" y="52"/>
                      <a:pt x="188" y="35"/>
                      <a:pt x="297" y="35"/>
                    </a:cubicBezTo>
                    <a:cubicBezTo>
                      <a:pt x="405" y="35"/>
                      <a:pt x="497" y="52"/>
                      <a:pt x="497" y="69"/>
                    </a:cubicBezTo>
                    <a:cubicBezTo>
                      <a:pt x="497" y="92"/>
                      <a:pt x="405" y="109"/>
                      <a:pt x="297" y="109"/>
                    </a:cubicBezTo>
                    <a:lnTo>
                      <a:pt x="297" y="0"/>
                    </a:lnTo>
                    <a:lnTo>
                      <a:pt x="297" y="0"/>
                    </a:lnTo>
                    <a:cubicBezTo>
                      <a:pt x="131" y="0"/>
                      <a:pt x="0" y="29"/>
                      <a:pt x="0" y="69"/>
                    </a:cubicBezTo>
                    <a:cubicBezTo>
                      <a:pt x="0" y="115"/>
                      <a:pt x="131" y="143"/>
                      <a:pt x="297" y="143"/>
                    </a:cubicBezTo>
                    <a:cubicBezTo>
                      <a:pt x="462" y="143"/>
                      <a:pt x="600" y="115"/>
                      <a:pt x="600" y="69"/>
                    </a:cubicBezTo>
                    <a:cubicBezTo>
                      <a:pt x="600" y="29"/>
                      <a:pt x="462" y="0"/>
                      <a:pt x="297" y="0"/>
                    </a:cubicBezTo>
                    <a:lnTo>
                      <a:pt x="297"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39" name="Freeform 364"/>
              <p:cNvSpPr>
                <a:spLocks noChangeArrowheads="1"/>
              </p:cNvSpPr>
              <p:nvPr/>
            </p:nvSpPr>
            <p:spPr bwMode="auto">
              <a:xfrm>
                <a:off x="11297224" y="7981372"/>
                <a:ext cx="228294" cy="40559"/>
              </a:xfrm>
              <a:custGeom>
                <a:avLst/>
                <a:gdLst>
                  <a:gd name="T0" fmla="*/ 200 w 401"/>
                  <a:gd name="T1" fmla="*/ 0 h 75"/>
                  <a:gd name="T2" fmla="*/ 200 w 401"/>
                  <a:gd name="T3" fmla="*/ 0 h 75"/>
                  <a:gd name="T4" fmla="*/ 0 w 401"/>
                  <a:gd name="T5" fmla="*/ 34 h 75"/>
                  <a:gd name="T6" fmla="*/ 200 w 401"/>
                  <a:gd name="T7" fmla="*/ 74 h 75"/>
                  <a:gd name="T8" fmla="*/ 400 w 401"/>
                  <a:gd name="T9" fmla="*/ 34 h 75"/>
                  <a:gd name="T10" fmla="*/ 200 w 401"/>
                  <a:gd name="T11" fmla="*/ 0 h 75"/>
                </a:gdLst>
                <a:ahLst/>
                <a:cxnLst>
                  <a:cxn ang="0">
                    <a:pos x="T0" y="T1"/>
                  </a:cxn>
                  <a:cxn ang="0">
                    <a:pos x="T2" y="T3"/>
                  </a:cxn>
                  <a:cxn ang="0">
                    <a:pos x="T4" y="T5"/>
                  </a:cxn>
                  <a:cxn ang="0">
                    <a:pos x="T6" y="T7"/>
                  </a:cxn>
                  <a:cxn ang="0">
                    <a:pos x="T8" y="T9"/>
                  </a:cxn>
                  <a:cxn ang="0">
                    <a:pos x="T10" y="T11"/>
                  </a:cxn>
                </a:cxnLst>
                <a:rect l="0" t="0" r="r" b="b"/>
                <a:pathLst>
                  <a:path w="401" h="75">
                    <a:moveTo>
                      <a:pt x="200" y="0"/>
                    </a:moveTo>
                    <a:lnTo>
                      <a:pt x="200" y="0"/>
                    </a:lnTo>
                    <a:cubicBezTo>
                      <a:pt x="91" y="0"/>
                      <a:pt x="0" y="17"/>
                      <a:pt x="0" y="34"/>
                    </a:cubicBezTo>
                    <a:cubicBezTo>
                      <a:pt x="0" y="57"/>
                      <a:pt x="91" y="74"/>
                      <a:pt x="200" y="74"/>
                    </a:cubicBezTo>
                    <a:cubicBezTo>
                      <a:pt x="308" y="74"/>
                      <a:pt x="400" y="57"/>
                      <a:pt x="400" y="34"/>
                    </a:cubicBezTo>
                    <a:cubicBezTo>
                      <a:pt x="400" y="17"/>
                      <a:pt x="308"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19" name="Group 18"/>
            <p:cNvGrpSpPr/>
            <p:nvPr/>
          </p:nvGrpSpPr>
          <p:grpSpPr>
            <a:xfrm>
              <a:off x="11443515" y="7359952"/>
              <a:ext cx="380090" cy="618992"/>
              <a:chOff x="11488075" y="7433270"/>
              <a:chExt cx="380090" cy="618992"/>
            </a:xfrm>
          </p:grpSpPr>
          <p:sp>
            <p:nvSpPr>
              <p:cNvPr id="140" name="Freeform 365"/>
              <p:cNvSpPr>
                <a:spLocks noChangeArrowheads="1"/>
              </p:cNvSpPr>
              <p:nvPr/>
            </p:nvSpPr>
            <p:spPr bwMode="auto">
              <a:xfrm>
                <a:off x="11586617" y="7506423"/>
                <a:ext cx="191453" cy="219461"/>
              </a:xfrm>
              <a:custGeom>
                <a:avLst/>
                <a:gdLst>
                  <a:gd name="T0" fmla="*/ 0 w 303"/>
                  <a:gd name="T1" fmla="*/ 348 h 349"/>
                  <a:gd name="T2" fmla="*/ 0 w 303"/>
                  <a:gd name="T3" fmla="*/ 348 h 349"/>
                  <a:gd name="T4" fmla="*/ 302 w 303"/>
                  <a:gd name="T5" fmla="*/ 348 h 349"/>
                  <a:gd name="T6" fmla="*/ 205 w 303"/>
                  <a:gd name="T7" fmla="*/ 160 h 349"/>
                  <a:gd name="T8" fmla="*/ 245 w 303"/>
                  <a:gd name="T9" fmla="*/ 91 h 349"/>
                  <a:gd name="T10" fmla="*/ 154 w 303"/>
                  <a:gd name="T11" fmla="*/ 0 h 349"/>
                  <a:gd name="T12" fmla="*/ 62 w 303"/>
                  <a:gd name="T13" fmla="*/ 91 h 349"/>
                  <a:gd name="T14" fmla="*/ 97 w 303"/>
                  <a:gd name="T15" fmla="*/ 160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5"/>
                      <a:pt x="262" y="188"/>
                      <a:pt x="205" y="160"/>
                    </a:cubicBezTo>
                    <a:cubicBezTo>
                      <a:pt x="228" y="143"/>
                      <a:pt x="245" y="120"/>
                      <a:pt x="245" y="91"/>
                    </a:cubicBezTo>
                    <a:cubicBezTo>
                      <a:pt x="245" y="40"/>
                      <a:pt x="205" y="0"/>
                      <a:pt x="154" y="0"/>
                    </a:cubicBezTo>
                    <a:cubicBezTo>
                      <a:pt x="102" y="0"/>
                      <a:pt x="62" y="45"/>
                      <a:pt x="62" y="91"/>
                    </a:cubicBezTo>
                    <a:cubicBezTo>
                      <a:pt x="62" y="120"/>
                      <a:pt x="79" y="143"/>
                      <a:pt x="97" y="160"/>
                    </a:cubicBezTo>
                    <a:cubicBezTo>
                      <a:pt x="45" y="188"/>
                      <a:pt x="0" y="285"/>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41" name="Freeform 366"/>
              <p:cNvSpPr>
                <a:spLocks noChangeArrowheads="1"/>
              </p:cNvSpPr>
              <p:nvPr/>
            </p:nvSpPr>
            <p:spPr bwMode="auto">
              <a:xfrm>
                <a:off x="11586617" y="7506423"/>
                <a:ext cx="191453" cy="219461"/>
              </a:xfrm>
              <a:custGeom>
                <a:avLst/>
                <a:gdLst>
                  <a:gd name="T0" fmla="*/ 0 w 303"/>
                  <a:gd name="T1" fmla="*/ 348 h 349"/>
                  <a:gd name="T2" fmla="*/ 0 w 303"/>
                  <a:gd name="T3" fmla="*/ 348 h 349"/>
                  <a:gd name="T4" fmla="*/ 302 w 303"/>
                  <a:gd name="T5" fmla="*/ 348 h 349"/>
                  <a:gd name="T6" fmla="*/ 205 w 303"/>
                  <a:gd name="T7" fmla="*/ 160 h 349"/>
                  <a:gd name="T8" fmla="*/ 245 w 303"/>
                  <a:gd name="T9" fmla="*/ 91 h 349"/>
                  <a:gd name="T10" fmla="*/ 154 w 303"/>
                  <a:gd name="T11" fmla="*/ 0 h 349"/>
                  <a:gd name="T12" fmla="*/ 62 w 303"/>
                  <a:gd name="T13" fmla="*/ 91 h 349"/>
                  <a:gd name="T14" fmla="*/ 97 w 303"/>
                  <a:gd name="T15" fmla="*/ 160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5"/>
                      <a:pt x="262" y="188"/>
                      <a:pt x="205" y="160"/>
                    </a:cubicBezTo>
                    <a:cubicBezTo>
                      <a:pt x="228" y="143"/>
                      <a:pt x="245" y="120"/>
                      <a:pt x="245" y="91"/>
                    </a:cubicBezTo>
                    <a:cubicBezTo>
                      <a:pt x="245" y="40"/>
                      <a:pt x="205" y="0"/>
                      <a:pt x="154" y="0"/>
                    </a:cubicBezTo>
                    <a:cubicBezTo>
                      <a:pt x="102" y="0"/>
                      <a:pt x="62" y="45"/>
                      <a:pt x="62" y="91"/>
                    </a:cubicBezTo>
                    <a:cubicBezTo>
                      <a:pt x="62" y="120"/>
                      <a:pt x="79" y="143"/>
                      <a:pt x="97" y="160"/>
                    </a:cubicBezTo>
                    <a:cubicBezTo>
                      <a:pt x="45" y="188"/>
                      <a:pt x="0" y="285"/>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42" name="Freeform 367"/>
              <p:cNvSpPr>
                <a:spLocks noChangeArrowheads="1"/>
              </p:cNvSpPr>
              <p:nvPr/>
            </p:nvSpPr>
            <p:spPr bwMode="auto">
              <a:xfrm>
                <a:off x="11504967" y="7433270"/>
                <a:ext cx="346304" cy="500821"/>
              </a:xfrm>
              <a:custGeom>
                <a:avLst/>
                <a:gdLst>
                  <a:gd name="T0" fmla="*/ 497 w 549"/>
                  <a:gd name="T1" fmla="*/ 435 h 790"/>
                  <a:gd name="T2" fmla="*/ 497 w 549"/>
                  <a:gd name="T3" fmla="*/ 435 h 790"/>
                  <a:gd name="T4" fmla="*/ 514 w 549"/>
                  <a:gd name="T5" fmla="*/ 406 h 790"/>
                  <a:gd name="T6" fmla="*/ 548 w 549"/>
                  <a:gd name="T7" fmla="*/ 275 h 790"/>
                  <a:gd name="T8" fmla="*/ 274 w 549"/>
                  <a:gd name="T9" fmla="*/ 0 h 790"/>
                  <a:gd name="T10" fmla="*/ 0 w 549"/>
                  <a:gd name="T11" fmla="*/ 275 h 790"/>
                  <a:gd name="T12" fmla="*/ 34 w 549"/>
                  <a:gd name="T13" fmla="*/ 406 h 790"/>
                  <a:gd name="T14" fmla="*/ 51 w 549"/>
                  <a:gd name="T15" fmla="*/ 435 h 790"/>
                  <a:gd name="T16" fmla="*/ 274 w 549"/>
                  <a:gd name="T17" fmla="*/ 789 h 790"/>
                  <a:gd name="T18" fmla="*/ 497 w 549"/>
                  <a:gd name="T19" fmla="*/ 435 h 790"/>
                  <a:gd name="T20" fmla="*/ 411 w 549"/>
                  <a:gd name="T21" fmla="*/ 412 h 790"/>
                  <a:gd name="T22" fmla="*/ 411 w 549"/>
                  <a:gd name="T23" fmla="*/ 412 h 790"/>
                  <a:gd name="T24" fmla="*/ 411 w 549"/>
                  <a:gd name="T25" fmla="*/ 137 h 790"/>
                  <a:gd name="T26" fmla="*/ 137 w 549"/>
                  <a:gd name="T27" fmla="*/ 137 h 790"/>
                  <a:gd name="T28" fmla="*/ 137 w 549"/>
                  <a:gd name="T29" fmla="*/ 412 h 790"/>
                  <a:gd name="T30" fmla="*/ 411 w 549"/>
                  <a:gd name="T31" fmla="*/ 412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9" h="790">
                    <a:moveTo>
                      <a:pt x="497" y="435"/>
                    </a:moveTo>
                    <a:lnTo>
                      <a:pt x="497" y="435"/>
                    </a:lnTo>
                    <a:cubicBezTo>
                      <a:pt x="502" y="423"/>
                      <a:pt x="508" y="418"/>
                      <a:pt x="514" y="406"/>
                    </a:cubicBezTo>
                    <a:cubicBezTo>
                      <a:pt x="537" y="366"/>
                      <a:pt x="548" y="320"/>
                      <a:pt x="548" y="275"/>
                    </a:cubicBezTo>
                    <a:cubicBezTo>
                      <a:pt x="548" y="120"/>
                      <a:pt x="428" y="0"/>
                      <a:pt x="274" y="0"/>
                    </a:cubicBezTo>
                    <a:cubicBezTo>
                      <a:pt x="120" y="0"/>
                      <a:pt x="0" y="120"/>
                      <a:pt x="0" y="275"/>
                    </a:cubicBezTo>
                    <a:cubicBezTo>
                      <a:pt x="0" y="320"/>
                      <a:pt x="11" y="366"/>
                      <a:pt x="34" y="406"/>
                    </a:cubicBezTo>
                    <a:cubicBezTo>
                      <a:pt x="40" y="418"/>
                      <a:pt x="45" y="423"/>
                      <a:pt x="51" y="435"/>
                    </a:cubicBezTo>
                    <a:cubicBezTo>
                      <a:pt x="274" y="789"/>
                      <a:pt x="274" y="789"/>
                      <a:pt x="274" y="789"/>
                    </a:cubicBezTo>
                    <a:lnTo>
                      <a:pt x="497" y="435"/>
                    </a:lnTo>
                    <a:close/>
                    <a:moveTo>
                      <a:pt x="411" y="412"/>
                    </a:moveTo>
                    <a:lnTo>
                      <a:pt x="411" y="412"/>
                    </a:lnTo>
                    <a:cubicBezTo>
                      <a:pt x="485" y="337"/>
                      <a:pt x="485" y="212"/>
                      <a:pt x="411" y="137"/>
                    </a:cubicBezTo>
                    <a:cubicBezTo>
                      <a:pt x="337" y="63"/>
                      <a:pt x="211" y="63"/>
                      <a:pt x="137" y="137"/>
                    </a:cubicBezTo>
                    <a:cubicBezTo>
                      <a:pt x="63" y="212"/>
                      <a:pt x="63" y="337"/>
                      <a:pt x="137" y="412"/>
                    </a:cubicBezTo>
                    <a:cubicBezTo>
                      <a:pt x="211" y="486"/>
                      <a:pt x="337" y="486"/>
                      <a:pt x="411" y="412"/>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43" name="Freeform 368"/>
              <p:cNvSpPr>
                <a:spLocks noChangeArrowheads="1"/>
              </p:cNvSpPr>
              <p:nvPr/>
            </p:nvSpPr>
            <p:spPr bwMode="auto">
              <a:xfrm>
                <a:off x="11488075" y="7959413"/>
                <a:ext cx="380090" cy="92849"/>
              </a:xfrm>
              <a:custGeom>
                <a:avLst/>
                <a:gdLst>
                  <a:gd name="T0" fmla="*/ 303 w 601"/>
                  <a:gd name="T1" fmla="*/ 109 h 150"/>
                  <a:gd name="T2" fmla="*/ 303 w 601"/>
                  <a:gd name="T3" fmla="*/ 109 h 150"/>
                  <a:gd name="T4" fmla="*/ 103 w 601"/>
                  <a:gd name="T5" fmla="*/ 74 h 150"/>
                  <a:gd name="T6" fmla="*/ 303 w 601"/>
                  <a:gd name="T7" fmla="*/ 40 h 150"/>
                  <a:gd name="T8" fmla="*/ 503 w 601"/>
                  <a:gd name="T9" fmla="*/ 74 h 150"/>
                  <a:gd name="T10" fmla="*/ 303 w 601"/>
                  <a:gd name="T11" fmla="*/ 109 h 150"/>
                  <a:gd name="T12" fmla="*/ 303 w 601"/>
                  <a:gd name="T13" fmla="*/ 0 h 150"/>
                  <a:gd name="T14" fmla="*/ 303 w 601"/>
                  <a:gd name="T15" fmla="*/ 0 h 150"/>
                  <a:gd name="T16" fmla="*/ 0 w 601"/>
                  <a:gd name="T17" fmla="*/ 74 h 150"/>
                  <a:gd name="T18" fmla="*/ 303 w 601"/>
                  <a:gd name="T19" fmla="*/ 149 h 150"/>
                  <a:gd name="T20" fmla="*/ 600 w 601"/>
                  <a:gd name="T21" fmla="*/ 74 h 150"/>
                  <a:gd name="T22" fmla="*/ 303 w 601"/>
                  <a:gd name="T23" fmla="*/ 0 h 150"/>
                  <a:gd name="T24" fmla="*/ 303 w 601"/>
                  <a:gd name="T25" fmla="*/ 10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50">
                    <a:moveTo>
                      <a:pt x="303" y="109"/>
                    </a:moveTo>
                    <a:lnTo>
                      <a:pt x="303" y="109"/>
                    </a:lnTo>
                    <a:cubicBezTo>
                      <a:pt x="189" y="109"/>
                      <a:pt x="103" y="91"/>
                      <a:pt x="103" y="74"/>
                    </a:cubicBezTo>
                    <a:cubicBezTo>
                      <a:pt x="103" y="52"/>
                      <a:pt x="189" y="40"/>
                      <a:pt x="303" y="40"/>
                    </a:cubicBezTo>
                    <a:cubicBezTo>
                      <a:pt x="412" y="40"/>
                      <a:pt x="503" y="52"/>
                      <a:pt x="503" y="74"/>
                    </a:cubicBezTo>
                    <a:cubicBezTo>
                      <a:pt x="503" y="91"/>
                      <a:pt x="412" y="109"/>
                      <a:pt x="303" y="109"/>
                    </a:cubicBezTo>
                    <a:lnTo>
                      <a:pt x="303" y="0"/>
                    </a:lnTo>
                    <a:lnTo>
                      <a:pt x="303" y="0"/>
                    </a:lnTo>
                    <a:cubicBezTo>
                      <a:pt x="137" y="0"/>
                      <a:pt x="0" y="34"/>
                      <a:pt x="0" y="74"/>
                    </a:cubicBezTo>
                    <a:cubicBezTo>
                      <a:pt x="0" y="114"/>
                      <a:pt x="137" y="149"/>
                      <a:pt x="303" y="149"/>
                    </a:cubicBezTo>
                    <a:cubicBezTo>
                      <a:pt x="469" y="149"/>
                      <a:pt x="600" y="114"/>
                      <a:pt x="600" y="74"/>
                    </a:cubicBezTo>
                    <a:cubicBezTo>
                      <a:pt x="600" y="34"/>
                      <a:pt x="469" y="0"/>
                      <a:pt x="303" y="0"/>
                    </a:cubicBezTo>
                    <a:lnTo>
                      <a:pt x="303"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44" name="Freeform 369"/>
              <p:cNvSpPr>
                <a:spLocks noChangeArrowheads="1"/>
              </p:cNvSpPr>
              <p:nvPr/>
            </p:nvSpPr>
            <p:spPr bwMode="auto">
              <a:xfrm>
                <a:off x="11552830" y="7984736"/>
                <a:ext cx="253393" cy="42204"/>
              </a:xfrm>
              <a:custGeom>
                <a:avLst/>
                <a:gdLst>
                  <a:gd name="T0" fmla="*/ 200 w 401"/>
                  <a:gd name="T1" fmla="*/ 0 h 70"/>
                  <a:gd name="T2" fmla="*/ 200 w 401"/>
                  <a:gd name="T3" fmla="*/ 0 h 70"/>
                  <a:gd name="T4" fmla="*/ 0 w 401"/>
                  <a:gd name="T5" fmla="*/ 34 h 70"/>
                  <a:gd name="T6" fmla="*/ 200 w 401"/>
                  <a:gd name="T7" fmla="*/ 69 h 70"/>
                  <a:gd name="T8" fmla="*/ 400 w 401"/>
                  <a:gd name="T9" fmla="*/ 34 h 70"/>
                  <a:gd name="T10" fmla="*/ 200 w 401"/>
                  <a:gd name="T11" fmla="*/ 0 h 70"/>
                </a:gdLst>
                <a:ahLst/>
                <a:cxnLst>
                  <a:cxn ang="0">
                    <a:pos x="T0" y="T1"/>
                  </a:cxn>
                  <a:cxn ang="0">
                    <a:pos x="T2" y="T3"/>
                  </a:cxn>
                  <a:cxn ang="0">
                    <a:pos x="T4" y="T5"/>
                  </a:cxn>
                  <a:cxn ang="0">
                    <a:pos x="T6" y="T7"/>
                  </a:cxn>
                  <a:cxn ang="0">
                    <a:pos x="T8" y="T9"/>
                  </a:cxn>
                  <a:cxn ang="0">
                    <a:pos x="T10" y="T11"/>
                  </a:cxn>
                </a:cxnLst>
                <a:rect l="0" t="0" r="r" b="b"/>
                <a:pathLst>
                  <a:path w="401" h="70">
                    <a:moveTo>
                      <a:pt x="200" y="0"/>
                    </a:moveTo>
                    <a:lnTo>
                      <a:pt x="200" y="0"/>
                    </a:lnTo>
                    <a:cubicBezTo>
                      <a:pt x="86" y="0"/>
                      <a:pt x="0" y="12"/>
                      <a:pt x="0" y="34"/>
                    </a:cubicBezTo>
                    <a:cubicBezTo>
                      <a:pt x="0" y="51"/>
                      <a:pt x="86" y="69"/>
                      <a:pt x="200" y="69"/>
                    </a:cubicBezTo>
                    <a:cubicBezTo>
                      <a:pt x="309" y="69"/>
                      <a:pt x="400" y="51"/>
                      <a:pt x="400" y="34"/>
                    </a:cubicBezTo>
                    <a:cubicBezTo>
                      <a:pt x="400" y="12"/>
                      <a:pt x="309"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sp>
          <p:nvSpPr>
            <p:cNvPr id="161" name="TextBox 160"/>
            <p:cNvSpPr txBox="1"/>
            <p:nvPr/>
          </p:nvSpPr>
          <p:spPr>
            <a:xfrm>
              <a:off x="4994327" y="8183766"/>
              <a:ext cx="2507415" cy="677016"/>
            </a:xfrm>
            <a:prstGeom prst="rect">
              <a:avLst/>
            </a:prstGeom>
            <a:noFill/>
          </p:spPr>
          <p:txBody>
            <a:bodyPr wrap="none" lIns="182864" tIns="91433" rIns="182864" bIns="91433" rtlCol="0">
              <a:spAutoFit/>
            </a:bodyPr>
            <a:lstStyle/>
            <a:p>
              <a:pPr algn="r" defTabSz="1828617"/>
              <a:r>
                <a:rPr lang="id-ID" sz="3200" b="1" dirty="0">
                  <a:solidFill>
                    <a:srgbClr val="445469"/>
                  </a:solidFill>
                  <a:latin typeface="+mj-lt"/>
                </a:rPr>
                <a:t>Marketing</a:t>
              </a:r>
            </a:p>
          </p:txBody>
        </p:sp>
        <p:sp>
          <p:nvSpPr>
            <p:cNvPr id="162" name="TextBox 161"/>
            <p:cNvSpPr txBox="1"/>
            <p:nvPr/>
          </p:nvSpPr>
          <p:spPr>
            <a:xfrm>
              <a:off x="5507719" y="5373890"/>
              <a:ext cx="3105266" cy="677016"/>
            </a:xfrm>
            <a:prstGeom prst="rect">
              <a:avLst/>
            </a:prstGeom>
            <a:noFill/>
          </p:spPr>
          <p:txBody>
            <a:bodyPr wrap="none" lIns="182864" tIns="91433" rIns="182864" bIns="91433" rtlCol="0">
              <a:spAutoFit/>
            </a:bodyPr>
            <a:lstStyle/>
            <a:p>
              <a:pPr algn="r" defTabSz="1828617"/>
              <a:r>
                <a:rPr lang="id-ID" sz="3200" b="1" dirty="0">
                  <a:solidFill>
                    <a:srgbClr val="445469"/>
                  </a:solidFill>
                  <a:latin typeface="+mj-lt"/>
                </a:rPr>
                <a:t>Post Signage</a:t>
              </a:r>
            </a:p>
          </p:txBody>
        </p:sp>
        <p:sp>
          <p:nvSpPr>
            <p:cNvPr id="164" name="TextBox 163"/>
            <p:cNvSpPr txBox="1"/>
            <p:nvPr/>
          </p:nvSpPr>
          <p:spPr>
            <a:xfrm>
              <a:off x="10438027" y="3499044"/>
              <a:ext cx="4150303" cy="677016"/>
            </a:xfrm>
            <a:prstGeom prst="rect">
              <a:avLst/>
            </a:prstGeom>
            <a:noFill/>
          </p:spPr>
          <p:txBody>
            <a:bodyPr wrap="none" lIns="182864" tIns="91433" rIns="182864" bIns="91433" rtlCol="0">
              <a:spAutoFit/>
            </a:bodyPr>
            <a:lstStyle/>
            <a:p>
              <a:pPr defTabSz="1828617"/>
              <a:r>
                <a:rPr lang="id-ID" sz="3200" b="1" dirty="0">
                  <a:solidFill>
                    <a:srgbClr val="445469"/>
                  </a:solidFill>
                  <a:latin typeface="+mj-lt"/>
                </a:rPr>
                <a:t>Provide Discounts</a:t>
              </a:r>
            </a:p>
          </p:txBody>
        </p:sp>
        <p:sp>
          <p:nvSpPr>
            <p:cNvPr id="166" name="TextBox 165"/>
            <p:cNvSpPr txBox="1"/>
            <p:nvPr/>
          </p:nvSpPr>
          <p:spPr>
            <a:xfrm>
              <a:off x="15745907" y="5524679"/>
              <a:ext cx="3526807" cy="677016"/>
            </a:xfrm>
            <a:prstGeom prst="rect">
              <a:avLst/>
            </a:prstGeom>
            <a:noFill/>
          </p:spPr>
          <p:txBody>
            <a:bodyPr wrap="none" lIns="182864" tIns="91433" rIns="182864" bIns="91433" rtlCol="0">
              <a:spAutoFit/>
            </a:bodyPr>
            <a:lstStyle/>
            <a:p>
              <a:pPr defTabSz="1828617"/>
              <a:r>
                <a:rPr lang="en-US" sz="3200" b="1" dirty="0">
                  <a:solidFill>
                    <a:srgbClr val="445469"/>
                  </a:solidFill>
                  <a:latin typeface="+mj-lt"/>
                </a:rPr>
                <a:t>Offer a Reward</a:t>
              </a:r>
              <a:endParaRPr lang="id-ID" sz="3200" b="1" dirty="0">
                <a:solidFill>
                  <a:srgbClr val="445469"/>
                </a:solidFill>
                <a:latin typeface="+mj-lt"/>
              </a:endParaRPr>
            </a:p>
          </p:txBody>
        </p:sp>
        <p:sp>
          <p:nvSpPr>
            <p:cNvPr id="168" name="TextBox 167"/>
            <p:cNvSpPr txBox="1"/>
            <p:nvPr/>
          </p:nvSpPr>
          <p:spPr>
            <a:xfrm>
              <a:off x="16910929" y="8265337"/>
              <a:ext cx="2831184" cy="677016"/>
            </a:xfrm>
            <a:prstGeom prst="rect">
              <a:avLst/>
            </a:prstGeom>
            <a:noFill/>
          </p:spPr>
          <p:txBody>
            <a:bodyPr wrap="none" lIns="182864" tIns="91433" rIns="182864" bIns="91433" rtlCol="0">
              <a:spAutoFit/>
            </a:bodyPr>
            <a:lstStyle/>
            <a:p>
              <a:pPr defTabSz="1828617"/>
              <a:r>
                <a:rPr lang="id-ID" sz="3200" b="1" dirty="0">
                  <a:solidFill>
                    <a:srgbClr val="445469"/>
                  </a:solidFill>
                  <a:latin typeface="+mj-lt"/>
                </a:rPr>
                <a:t>Happy Hour</a:t>
              </a:r>
            </a:p>
          </p:txBody>
        </p:sp>
        <p:grpSp>
          <p:nvGrpSpPr>
            <p:cNvPr id="177" name="Group 176"/>
            <p:cNvGrpSpPr/>
            <p:nvPr/>
          </p:nvGrpSpPr>
          <p:grpSpPr>
            <a:xfrm>
              <a:off x="7481406" y="8439003"/>
              <a:ext cx="304072" cy="303870"/>
              <a:chOff x="8571240" y="5550087"/>
              <a:chExt cx="304072" cy="303870"/>
            </a:xfrm>
          </p:grpSpPr>
          <p:sp>
            <p:nvSpPr>
              <p:cNvPr id="178"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nvGrpSpPr>
              <p:cNvPr id="179" name="Group 178"/>
              <p:cNvGrpSpPr/>
              <p:nvPr/>
            </p:nvGrpSpPr>
            <p:grpSpPr>
              <a:xfrm>
                <a:off x="8633181" y="5620427"/>
                <a:ext cx="183006" cy="180070"/>
                <a:chOff x="8633181" y="5620427"/>
                <a:chExt cx="183006" cy="180070"/>
              </a:xfrm>
              <a:solidFill>
                <a:schemeClr val="bg1"/>
              </a:solidFill>
            </p:grpSpPr>
            <p:sp>
              <p:nvSpPr>
                <p:cNvPr id="180"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81"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grpSp>
          <p:nvGrpSpPr>
            <p:cNvPr id="187" name="Group 186"/>
            <p:cNvGrpSpPr/>
            <p:nvPr/>
          </p:nvGrpSpPr>
          <p:grpSpPr>
            <a:xfrm>
              <a:off x="12073849" y="3150614"/>
              <a:ext cx="304072" cy="303870"/>
              <a:chOff x="8571240" y="5550087"/>
              <a:chExt cx="304072" cy="303870"/>
            </a:xfrm>
          </p:grpSpPr>
          <p:sp>
            <p:nvSpPr>
              <p:cNvPr id="188"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nvGrpSpPr>
              <p:cNvPr id="189" name="Group 188"/>
              <p:cNvGrpSpPr/>
              <p:nvPr/>
            </p:nvGrpSpPr>
            <p:grpSpPr>
              <a:xfrm>
                <a:off x="8633181" y="5620427"/>
                <a:ext cx="183006" cy="180070"/>
                <a:chOff x="8633181" y="5620427"/>
                <a:chExt cx="183006" cy="180070"/>
              </a:xfrm>
              <a:solidFill>
                <a:schemeClr val="bg1"/>
              </a:solidFill>
            </p:grpSpPr>
            <p:sp>
              <p:nvSpPr>
                <p:cNvPr id="190"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191"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grpSp>
          <p:nvGrpSpPr>
            <p:cNvPr id="197" name="Group 196"/>
            <p:cNvGrpSpPr/>
            <p:nvPr/>
          </p:nvGrpSpPr>
          <p:grpSpPr>
            <a:xfrm>
              <a:off x="15522166" y="5745494"/>
              <a:ext cx="304072" cy="303870"/>
              <a:chOff x="8571240" y="5550087"/>
              <a:chExt cx="304072" cy="303870"/>
            </a:xfrm>
          </p:grpSpPr>
          <p:sp>
            <p:nvSpPr>
              <p:cNvPr id="198"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nvGrpSpPr>
              <p:cNvPr id="199" name="Group 198"/>
              <p:cNvGrpSpPr/>
              <p:nvPr/>
            </p:nvGrpSpPr>
            <p:grpSpPr>
              <a:xfrm>
                <a:off x="8633181" y="5620427"/>
                <a:ext cx="183006" cy="180070"/>
                <a:chOff x="8633181" y="5620427"/>
                <a:chExt cx="183006" cy="180070"/>
              </a:xfrm>
              <a:solidFill>
                <a:schemeClr val="bg1"/>
              </a:solidFill>
            </p:grpSpPr>
            <p:sp>
              <p:nvSpPr>
                <p:cNvPr id="200"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01"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grpSp>
          <p:nvGrpSpPr>
            <p:cNvPr id="207" name="Group 206"/>
            <p:cNvGrpSpPr/>
            <p:nvPr/>
          </p:nvGrpSpPr>
          <p:grpSpPr>
            <a:xfrm>
              <a:off x="16695977" y="8464783"/>
              <a:ext cx="304072" cy="303870"/>
              <a:chOff x="8571240" y="5550087"/>
              <a:chExt cx="304072" cy="303870"/>
            </a:xfrm>
          </p:grpSpPr>
          <p:sp>
            <p:nvSpPr>
              <p:cNvPr id="208"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nvGrpSpPr>
              <p:cNvPr id="209" name="Group 208"/>
              <p:cNvGrpSpPr/>
              <p:nvPr/>
            </p:nvGrpSpPr>
            <p:grpSpPr>
              <a:xfrm>
                <a:off x="8633181" y="5620427"/>
                <a:ext cx="183006" cy="180070"/>
                <a:chOff x="8633181" y="5620427"/>
                <a:chExt cx="183006" cy="180070"/>
              </a:xfrm>
              <a:solidFill>
                <a:schemeClr val="bg1"/>
              </a:solidFill>
            </p:grpSpPr>
            <p:sp>
              <p:nvSpPr>
                <p:cNvPr id="210"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11"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sp>
          <p:nvSpPr>
            <p:cNvPr id="212" name="Freeform 3"/>
            <p:cNvSpPr>
              <a:spLocks noChangeArrowheads="1"/>
            </p:cNvSpPr>
            <p:nvPr/>
          </p:nvSpPr>
          <p:spPr bwMode="auto">
            <a:xfrm>
              <a:off x="9344184" y="5843706"/>
              <a:ext cx="596027" cy="479986"/>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nvGrpSpPr>
            <p:cNvPr id="213" name="Group 212"/>
            <p:cNvGrpSpPr/>
            <p:nvPr/>
          </p:nvGrpSpPr>
          <p:grpSpPr>
            <a:xfrm>
              <a:off x="11148786" y="8382376"/>
              <a:ext cx="380090" cy="616179"/>
              <a:chOff x="12082140" y="7044992"/>
              <a:chExt cx="380090" cy="616179"/>
            </a:xfrm>
          </p:grpSpPr>
          <p:sp>
            <p:nvSpPr>
              <p:cNvPr id="214" name="Freeform 340"/>
              <p:cNvSpPr>
                <a:spLocks noChangeArrowheads="1"/>
              </p:cNvSpPr>
              <p:nvPr/>
            </p:nvSpPr>
            <p:spPr bwMode="auto">
              <a:xfrm>
                <a:off x="12180682" y="7120959"/>
                <a:ext cx="191453" cy="216647"/>
              </a:xfrm>
              <a:custGeom>
                <a:avLst/>
                <a:gdLst>
                  <a:gd name="T0" fmla="*/ 0 w 303"/>
                  <a:gd name="T1" fmla="*/ 343 h 344"/>
                  <a:gd name="T2" fmla="*/ 0 w 303"/>
                  <a:gd name="T3" fmla="*/ 343 h 344"/>
                  <a:gd name="T4" fmla="*/ 302 w 303"/>
                  <a:gd name="T5" fmla="*/ 343 h 344"/>
                  <a:gd name="T6" fmla="*/ 204 w 303"/>
                  <a:gd name="T7" fmla="*/ 154 h 344"/>
                  <a:gd name="T8" fmla="*/ 239 w 303"/>
                  <a:gd name="T9" fmla="*/ 86 h 344"/>
                  <a:gd name="T10" fmla="*/ 154 w 303"/>
                  <a:gd name="T11" fmla="*/ 0 h 344"/>
                  <a:gd name="T12" fmla="*/ 62 w 303"/>
                  <a:gd name="T13" fmla="*/ 92 h 344"/>
                  <a:gd name="T14" fmla="*/ 97 w 303"/>
                  <a:gd name="T15" fmla="*/ 154 h 344"/>
                  <a:gd name="T16" fmla="*/ 0 w 303"/>
                  <a:gd name="T17" fmla="*/ 343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4">
                    <a:moveTo>
                      <a:pt x="0" y="343"/>
                    </a:moveTo>
                    <a:lnTo>
                      <a:pt x="0" y="343"/>
                    </a:lnTo>
                    <a:cubicBezTo>
                      <a:pt x="302" y="343"/>
                      <a:pt x="302" y="343"/>
                      <a:pt x="302" y="343"/>
                    </a:cubicBezTo>
                    <a:cubicBezTo>
                      <a:pt x="302" y="280"/>
                      <a:pt x="261" y="189"/>
                      <a:pt x="204" y="154"/>
                    </a:cubicBezTo>
                    <a:cubicBezTo>
                      <a:pt x="227" y="137"/>
                      <a:pt x="239" y="114"/>
                      <a:pt x="239" y="86"/>
                    </a:cubicBezTo>
                    <a:cubicBezTo>
                      <a:pt x="239" y="40"/>
                      <a:pt x="199" y="0"/>
                      <a:pt x="154" y="0"/>
                    </a:cubicBezTo>
                    <a:cubicBezTo>
                      <a:pt x="103" y="0"/>
                      <a:pt x="62" y="40"/>
                      <a:pt x="62" y="92"/>
                    </a:cubicBezTo>
                    <a:cubicBezTo>
                      <a:pt x="62" y="120"/>
                      <a:pt x="74" y="137"/>
                      <a:pt x="97" y="154"/>
                    </a:cubicBezTo>
                    <a:cubicBezTo>
                      <a:pt x="40" y="183"/>
                      <a:pt x="0" y="280"/>
                      <a:pt x="0" y="343"/>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15" name="Freeform 341"/>
              <p:cNvSpPr>
                <a:spLocks noChangeArrowheads="1"/>
              </p:cNvSpPr>
              <p:nvPr/>
            </p:nvSpPr>
            <p:spPr bwMode="auto">
              <a:xfrm>
                <a:off x="12180682" y="7120959"/>
                <a:ext cx="191453" cy="216647"/>
              </a:xfrm>
              <a:custGeom>
                <a:avLst/>
                <a:gdLst>
                  <a:gd name="T0" fmla="*/ 0 w 303"/>
                  <a:gd name="T1" fmla="*/ 343 h 344"/>
                  <a:gd name="T2" fmla="*/ 0 w 303"/>
                  <a:gd name="T3" fmla="*/ 343 h 344"/>
                  <a:gd name="T4" fmla="*/ 302 w 303"/>
                  <a:gd name="T5" fmla="*/ 343 h 344"/>
                  <a:gd name="T6" fmla="*/ 204 w 303"/>
                  <a:gd name="T7" fmla="*/ 154 h 344"/>
                  <a:gd name="T8" fmla="*/ 239 w 303"/>
                  <a:gd name="T9" fmla="*/ 86 h 344"/>
                  <a:gd name="T10" fmla="*/ 154 w 303"/>
                  <a:gd name="T11" fmla="*/ 0 h 344"/>
                  <a:gd name="T12" fmla="*/ 62 w 303"/>
                  <a:gd name="T13" fmla="*/ 92 h 344"/>
                  <a:gd name="T14" fmla="*/ 97 w 303"/>
                  <a:gd name="T15" fmla="*/ 154 h 344"/>
                  <a:gd name="T16" fmla="*/ 0 w 303"/>
                  <a:gd name="T17" fmla="*/ 343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4">
                    <a:moveTo>
                      <a:pt x="0" y="343"/>
                    </a:moveTo>
                    <a:lnTo>
                      <a:pt x="0" y="343"/>
                    </a:lnTo>
                    <a:cubicBezTo>
                      <a:pt x="302" y="343"/>
                      <a:pt x="302" y="343"/>
                      <a:pt x="302" y="343"/>
                    </a:cubicBezTo>
                    <a:cubicBezTo>
                      <a:pt x="302" y="280"/>
                      <a:pt x="261" y="189"/>
                      <a:pt x="204" y="154"/>
                    </a:cubicBezTo>
                    <a:cubicBezTo>
                      <a:pt x="227" y="137"/>
                      <a:pt x="239" y="114"/>
                      <a:pt x="239" y="86"/>
                    </a:cubicBezTo>
                    <a:cubicBezTo>
                      <a:pt x="239" y="40"/>
                      <a:pt x="199" y="0"/>
                      <a:pt x="154" y="0"/>
                    </a:cubicBezTo>
                    <a:cubicBezTo>
                      <a:pt x="103" y="0"/>
                      <a:pt x="62" y="40"/>
                      <a:pt x="62" y="92"/>
                    </a:cubicBezTo>
                    <a:cubicBezTo>
                      <a:pt x="62" y="120"/>
                      <a:pt x="74" y="137"/>
                      <a:pt x="97" y="154"/>
                    </a:cubicBezTo>
                    <a:cubicBezTo>
                      <a:pt x="40" y="183"/>
                      <a:pt x="0" y="280"/>
                      <a:pt x="0" y="343"/>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16" name="Freeform 342"/>
              <p:cNvSpPr>
                <a:spLocks noChangeArrowheads="1"/>
              </p:cNvSpPr>
              <p:nvPr/>
            </p:nvSpPr>
            <p:spPr bwMode="auto">
              <a:xfrm>
                <a:off x="12096218" y="7044992"/>
                <a:ext cx="351935" cy="500821"/>
              </a:xfrm>
              <a:custGeom>
                <a:avLst/>
                <a:gdLst>
                  <a:gd name="T0" fmla="*/ 502 w 554"/>
                  <a:gd name="T1" fmla="*/ 433 h 789"/>
                  <a:gd name="T2" fmla="*/ 502 w 554"/>
                  <a:gd name="T3" fmla="*/ 433 h 789"/>
                  <a:gd name="T4" fmla="*/ 519 w 554"/>
                  <a:gd name="T5" fmla="*/ 411 h 789"/>
                  <a:gd name="T6" fmla="*/ 553 w 554"/>
                  <a:gd name="T7" fmla="*/ 273 h 789"/>
                  <a:gd name="T8" fmla="*/ 280 w 554"/>
                  <a:gd name="T9" fmla="*/ 0 h 789"/>
                  <a:gd name="T10" fmla="*/ 0 w 554"/>
                  <a:gd name="T11" fmla="*/ 273 h 789"/>
                  <a:gd name="T12" fmla="*/ 35 w 554"/>
                  <a:gd name="T13" fmla="*/ 411 h 789"/>
                  <a:gd name="T14" fmla="*/ 52 w 554"/>
                  <a:gd name="T15" fmla="*/ 433 h 789"/>
                  <a:gd name="T16" fmla="*/ 280 w 554"/>
                  <a:gd name="T17" fmla="*/ 788 h 789"/>
                  <a:gd name="T18" fmla="*/ 502 w 554"/>
                  <a:gd name="T19" fmla="*/ 433 h 789"/>
                  <a:gd name="T20" fmla="*/ 411 w 554"/>
                  <a:gd name="T21" fmla="*/ 411 h 789"/>
                  <a:gd name="T22" fmla="*/ 411 w 554"/>
                  <a:gd name="T23" fmla="*/ 411 h 789"/>
                  <a:gd name="T24" fmla="*/ 411 w 554"/>
                  <a:gd name="T25" fmla="*/ 142 h 789"/>
                  <a:gd name="T26" fmla="*/ 143 w 554"/>
                  <a:gd name="T27" fmla="*/ 142 h 789"/>
                  <a:gd name="T28" fmla="*/ 143 w 554"/>
                  <a:gd name="T29" fmla="*/ 411 h 789"/>
                  <a:gd name="T30" fmla="*/ 411 w 554"/>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4" h="789">
                    <a:moveTo>
                      <a:pt x="502" y="433"/>
                    </a:moveTo>
                    <a:lnTo>
                      <a:pt x="502" y="433"/>
                    </a:lnTo>
                    <a:cubicBezTo>
                      <a:pt x="508" y="428"/>
                      <a:pt x="513" y="416"/>
                      <a:pt x="519" y="411"/>
                    </a:cubicBezTo>
                    <a:cubicBezTo>
                      <a:pt x="542" y="371"/>
                      <a:pt x="553" y="325"/>
                      <a:pt x="553" y="273"/>
                    </a:cubicBezTo>
                    <a:cubicBezTo>
                      <a:pt x="553" y="125"/>
                      <a:pt x="428" y="0"/>
                      <a:pt x="280" y="0"/>
                    </a:cubicBezTo>
                    <a:cubicBezTo>
                      <a:pt x="126" y="0"/>
                      <a:pt x="0" y="125"/>
                      <a:pt x="0" y="273"/>
                    </a:cubicBezTo>
                    <a:cubicBezTo>
                      <a:pt x="0" y="325"/>
                      <a:pt x="12" y="371"/>
                      <a:pt x="35" y="411"/>
                    </a:cubicBezTo>
                    <a:cubicBezTo>
                      <a:pt x="40" y="416"/>
                      <a:pt x="46" y="428"/>
                      <a:pt x="52" y="433"/>
                    </a:cubicBezTo>
                    <a:cubicBezTo>
                      <a:pt x="280" y="788"/>
                      <a:pt x="280" y="788"/>
                      <a:pt x="280" y="788"/>
                    </a:cubicBezTo>
                    <a:lnTo>
                      <a:pt x="502" y="433"/>
                    </a:lnTo>
                    <a:close/>
                    <a:moveTo>
                      <a:pt x="411" y="411"/>
                    </a:moveTo>
                    <a:lnTo>
                      <a:pt x="411" y="411"/>
                    </a:lnTo>
                    <a:cubicBezTo>
                      <a:pt x="491" y="336"/>
                      <a:pt x="491" y="216"/>
                      <a:pt x="411" y="142"/>
                    </a:cubicBezTo>
                    <a:cubicBezTo>
                      <a:pt x="336" y="62"/>
                      <a:pt x="217" y="62"/>
                      <a:pt x="143" y="142"/>
                    </a:cubicBezTo>
                    <a:cubicBezTo>
                      <a:pt x="69" y="216"/>
                      <a:pt x="69" y="336"/>
                      <a:pt x="143" y="411"/>
                    </a:cubicBezTo>
                    <a:cubicBezTo>
                      <a:pt x="217" y="485"/>
                      <a:pt x="336" y="485"/>
                      <a:pt x="411" y="411"/>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17" name="Freeform 343"/>
              <p:cNvSpPr>
                <a:spLocks noChangeArrowheads="1"/>
              </p:cNvSpPr>
              <p:nvPr/>
            </p:nvSpPr>
            <p:spPr bwMode="auto">
              <a:xfrm>
                <a:off x="12082140" y="7568322"/>
                <a:ext cx="380090" cy="92849"/>
              </a:xfrm>
              <a:custGeom>
                <a:avLst/>
                <a:gdLst>
                  <a:gd name="T0" fmla="*/ 298 w 600"/>
                  <a:gd name="T1" fmla="*/ 108 h 149"/>
                  <a:gd name="T2" fmla="*/ 298 w 600"/>
                  <a:gd name="T3" fmla="*/ 108 h 149"/>
                  <a:gd name="T4" fmla="*/ 98 w 600"/>
                  <a:gd name="T5" fmla="*/ 74 h 149"/>
                  <a:gd name="T6" fmla="*/ 298 w 600"/>
                  <a:gd name="T7" fmla="*/ 40 h 149"/>
                  <a:gd name="T8" fmla="*/ 496 w 600"/>
                  <a:gd name="T9" fmla="*/ 74 h 149"/>
                  <a:gd name="T10" fmla="*/ 298 w 600"/>
                  <a:gd name="T11" fmla="*/ 108 h 149"/>
                  <a:gd name="T12" fmla="*/ 298 w 600"/>
                  <a:gd name="T13" fmla="*/ 0 h 149"/>
                  <a:gd name="T14" fmla="*/ 298 w 600"/>
                  <a:gd name="T15" fmla="*/ 0 h 149"/>
                  <a:gd name="T16" fmla="*/ 0 w 600"/>
                  <a:gd name="T17" fmla="*/ 74 h 149"/>
                  <a:gd name="T18" fmla="*/ 298 w 600"/>
                  <a:gd name="T19" fmla="*/ 148 h 149"/>
                  <a:gd name="T20" fmla="*/ 599 w 600"/>
                  <a:gd name="T21" fmla="*/ 74 h 149"/>
                  <a:gd name="T22" fmla="*/ 298 w 600"/>
                  <a:gd name="T23" fmla="*/ 0 h 149"/>
                  <a:gd name="T24" fmla="*/ 298 w 600"/>
                  <a:gd name="T25" fmla="*/ 10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149">
                    <a:moveTo>
                      <a:pt x="298" y="108"/>
                    </a:moveTo>
                    <a:lnTo>
                      <a:pt x="298" y="108"/>
                    </a:lnTo>
                    <a:cubicBezTo>
                      <a:pt x="189" y="108"/>
                      <a:pt x="98" y="97"/>
                      <a:pt x="98" y="74"/>
                    </a:cubicBezTo>
                    <a:cubicBezTo>
                      <a:pt x="98" y="57"/>
                      <a:pt x="189" y="40"/>
                      <a:pt x="298" y="40"/>
                    </a:cubicBezTo>
                    <a:cubicBezTo>
                      <a:pt x="411" y="40"/>
                      <a:pt x="496" y="57"/>
                      <a:pt x="496" y="74"/>
                    </a:cubicBezTo>
                    <a:cubicBezTo>
                      <a:pt x="496" y="97"/>
                      <a:pt x="411" y="108"/>
                      <a:pt x="298" y="108"/>
                    </a:cubicBezTo>
                    <a:lnTo>
                      <a:pt x="298" y="0"/>
                    </a:lnTo>
                    <a:lnTo>
                      <a:pt x="298" y="0"/>
                    </a:lnTo>
                    <a:cubicBezTo>
                      <a:pt x="132" y="0"/>
                      <a:pt x="0" y="34"/>
                      <a:pt x="0" y="74"/>
                    </a:cubicBezTo>
                    <a:cubicBezTo>
                      <a:pt x="0" y="114"/>
                      <a:pt x="132" y="148"/>
                      <a:pt x="298" y="148"/>
                    </a:cubicBezTo>
                    <a:cubicBezTo>
                      <a:pt x="462" y="148"/>
                      <a:pt x="599" y="114"/>
                      <a:pt x="599" y="74"/>
                    </a:cubicBezTo>
                    <a:cubicBezTo>
                      <a:pt x="599" y="34"/>
                      <a:pt x="462" y="0"/>
                      <a:pt x="298" y="0"/>
                    </a:cubicBezTo>
                    <a:lnTo>
                      <a:pt x="298" y="108"/>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18" name="Freeform 344"/>
              <p:cNvSpPr>
                <a:spLocks noChangeArrowheads="1"/>
              </p:cNvSpPr>
              <p:nvPr/>
            </p:nvSpPr>
            <p:spPr bwMode="auto">
              <a:xfrm>
                <a:off x="12144081" y="7593645"/>
                <a:ext cx="250577" cy="42204"/>
              </a:xfrm>
              <a:custGeom>
                <a:avLst/>
                <a:gdLst>
                  <a:gd name="T0" fmla="*/ 200 w 399"/>
                  <a:gd name="T1" fmla="*/ 0 h 69"/>
                  <a:gd name="T2" fmla="*/ 200 w 399"/>
                  <a:gd name="T3" fmla="*/ 0 h 69"/>
                  <a:gd name="T4" fmla="*/ 0 w 399"/>
                  <a:gd name="T5" fmla="*/ 34 h 69"/>
                  <a:gd name="T6" fmla="*/ 200 w 399"/>
                  <a:gd name="T7" fmla="*/ 68 h 69"/>
                  <a:gd name="T8" fmla="*/ 398 w 399"/>
                  <a:gd name="T9" fmla="*/ 34 h 69"/>
                  <a:gd name="T10" fmla="*/ 200 w 399"/>
                  <a:gd name="T11" fmla="*/ 0 h 69"/>
                </a:gdLst>
                <a:ahLst/>
                <a:cxnLst>
                  <a:cxn ang="0">
                    <a:pos x="T0" y="T1"/>
                  </a:cxn>
                  <a:cxn ang="0">
                    <a:pos x="T2" y="T3"/>
                  </a:cxn>
                  <a:cxn ang="0">
                    <a:pos x="T4" y="T5"/>
                  </a:cxn>
                  <a:cxn ang="0">
                    <a:pos x="T6" y="T7"/>
                  </a:cxn>
                  <a:cxn ang="0">
                    <a:pos x="T8" y="T9"/>
                  </a:cxn>
                  <a:cxn ang="0">
                    <a:pos x="T10" y="T11"/>
                  </a:cxn>
                </a:cxnLst>
                <a:rect l="0" t="0" r="r" b="b"/>
                <a:pathLst>
                  <a:path w="399" h="69">
                    <a:moveTo>
                      <a:pt x="200" y="0"/>
                    </a:moveTo>
                    <a:lnTo>
                      <a:pt x="200" y="0"/>
                    </a:lnTo>
                    <a:cubicBezTo>
                      <a:pt x="91" y="0"/>
                      <a:pt x="0" y="17"/>
                      <a:pt x="0" y="34"/>
                    </a:cubicBezTo>
                    <a:cubicBezTo>
                      <a:pt x="0" y="57"/>
                      <a:pt x="91" y="68"/>
                      <a:pt x="200" y="68"/>
                    </a:cubicBezTo>
                    <a:cubicBezTo>
                      <a:pt x="313" y="68"/>
                      <a:pt x="398" y="57"/>
                      <a:pt x="398" y="34"/>
                    </a:cubicBezTo>
                    <a:cubicBezTo>
                      <a:pt x="398" y="17"/>
                      <a:pt x="313"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219" name="Group 218"/>
            <p:cNvGrpSpPr/>
            <p:nvPr/>
          </p:nvGrpSpPr>
          <p:grpSpPr>
            <a:xfrm>
              <a:off x="12257528" y="7875698"/>
              <a:ext cx="380090" cy="618994"/>
              <a:chOff x="12876105" y="7022482"/>
              <a:chExt cx="380090" cy="618994"/>
            </a:xfrm>
          </p:grpSpPr>
          <p:sp>
            <p:nvSpPr>
              <p:cNvPr id="220" name="Freeform 345"/>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21" name="Freeform 346"/>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22" name="Freeform 347"/>
              <p:cNvSpPr>
                <a:spLocks noChangeArrowheads="1"/>
              </p:cNvSpPr>
              <p:nvPr/>
            </p:nvSpPr>
            <p:spPr bwMode="auto">
              <a:xfrm>
                <a:off x="12892997" y="7022482"/>
                <a:ext cx="351935" cy="503635"/>
              </a:xfrm>
              <a:custGeom>
                <a:avLst/>
                <a:gdLst>
                  <a:gd name="T0" fmla="*/ 497 w 556"/>
                  <a:gd name="T1" fmla="*/ 439 h 794"/>
                  <a:gd name="T2" fmla="*/ 497 w 556"/>
                  <a:gd name="T3" fmla="*/ 439 h 794"/>
                  <a:gd name="T4" fmla="*/ 520 w 556"/>
                  <a:gd name="T5" fmla="*/ 410 h 794"/>
                  <a:gd name="T6" fmla="*/ 555 w 556"/>
                  <a:gd name="T7" fmla="*/ 279 h 794"/>
                  <a:gd name="T8" fmla="*/ 275 w 556"/>
                  <a:gd name="T9" fmla="*/ 0 h 794"/>
                  <a:gd name="T10" fmla="*/ 0 w 556"/>
                  <a:gd name="T11" fmla="*/ 279 h 794"/>
                  <a:gd name="T12" fmla="*/ 35 w 556"/>
                  <a:gd name="T13" fmla="*/ 410 h 794"/>
                  <a:gd name="T14" fmla="*/ 52 w 556"/>
                  <a:gd name="T15" fmla="*/ 439 h 794"/>
                  <a:gd name="T16" fmla="*/ 275 w 556"/>
                  <a:gd name="T17" fmla="*/ 793 h 794"/>
                  <a:gd name="T18" fmla="*/ 497 w 556"/>
                  <a:gd name="T19" fmla="*/ 439 h 794"/>
                  <a:gd name="T20" fmla="*/ 412 w 556"/>
                  <a:gd name="T21" fmla="*/ 410 h 794"/>
                  <a:gd name="T22" fmla="*/ 412 w 556"/>
                  <a:gd name="T23" fmla="*/ 410 h 794"/>
                  <a:gd name="T24" fmla="*/ 412 w 556"/>
                  <a:gd name="T25" fmla="*/ 142 h 794"/>
                  <a:gd name="T26" fmla="*/ 143 w 556"/>
                  <a:gd name="T27" fmla="*/ 142 h 794"/>
                  <a:gd name="T28" fmla="*/ 143 w 556"/>
                  <a:gd name="T29" fmla="*/ 410 h 794"/>
                  <a:gd name="T30" fmla="*/ 412 w 556"/>
                  <a:gd name="T31" fmla="*/ 41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94">
                    <a:moveTo>
                      <a:pt x="497" y="439"/>
                    </a:moveTo>
                    <a:lnTo>
                      <a:pt x="497" y="439"/>
                    </a:lnTo>
                    <a:cubicBezTo>
                      <a:pt x="509" y="427"/>
                      <a:pt x="515" y="422"/>
                      <a:pt x="520" y="410"/>
                    </a:cubicBezTo>
                    <a:cubicBezTo>
                      <a:pt x="537" y="370"/>
                      <a:pt x="555" y="324"/>
                      <a:pt x="555" y="279"/>
                    </a:cubicBezTo>
                    <a:cubicBezTo>
                      <a:pt x="555" y="125"/>
                      <a:pt x="429" y="0"/>
                      <a:pt x="275" y="0"/>
                    </a:cubicBezTo>
                    <a:cubicBezTo>
                      <a:pt x="126" y="0"/>
                      <a:pt x="0" y="125"/>
                      <a:pt x="0" y="279"/>
                    </a:cubicBezTo>
                    <a:cubicBezTo>
                      <a:pt x="0" y="324"/>
                      <a:pt x="12" y="370"/>
                      <a:pt x="35" y="410"/>
                    </a:cubicBezTo>
                    <a:cubicBezTo>
                      <a:pt x="40" y="422"/>
                      <a:pt x="46" y="427"/>
                      <a:pt x="52" y="439"/>
                    </a:cubicBezTo>
                    <a:cubicBezTo>
                      <a:pt x="275" y="793"/>
                      <a:pt x="275" y="793"/>
                      <a:pt x="275" y="793"/>
                    </a:cubicBezTo>
                    <a:lnTo>
                      <a:pt x="497" y="439"/>
                    </a:lnTo>
                    <a:close/>
                    <a:moveTo>
                      <a:pt x="412" y="410"/>
                    </a:moveTo>
                    <a:lnTo>
                      <a:pt x="412" y="410"/>
                    </a:lnTo>
                    <a:cubicBezTo>
                      <a:pt x="486" y="336"/>
                      <a:pt x="486" y="216"/>
                      <a:pt x="412" y="142"/>
                    </a:cubicBezTo>
                    <a:cubicBezTo>
                      <a:pt x="337" y="68"/>
                      <a:pt x="218" y="68"/>
                      <a:pt x="143" y="142"/>
                    </a:cubicBezTo>
                    <a:cubicBezTo>
                      <a:pt x="69" y="216"/>
                      <a:pt x="69" y="336"/>
                      <a:pt x="143" y="410"/>
                    </a:cubicBezTo>
                    <a:cubicBezTo>
                      <a:pt x="218" y="484"/>
                      <a:pt x="337" y="484"/>
                      <a:pt x="412" y="410"/>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23" name="Freeform 348"/>
              <p:cNvSpPr>
                <a:spLocks noChangeArrowheads="1"/>
              </p:cNvSpPr>
              <p:nvPr/>
            </p:nvSpPr>
            <p:spPr bwMode="auto">
              <a:xfrm>
                <a:off x="12876105" y="7551441"/>
                <a:ext cx="380090" cy="90035"/>
              </a:xfrm>
              <a:custGeom>
                <a:avLst/>
                <a:gdLst>
                  <a:gd name="T0" fmla="*/ 303 w 601"/>
                  <a:gd name="T1" fmla="*/ 109 h 144"/>
                  <a:gd name="T2" fmla="*/ 303 w 601"/>
                  <a:gd name="T3" fmla="*/ 109 h 144"/>
                  <a:gd name="T4" fmla="*/ 103 w 601"/>
                  <a:gd name="T5" fmla="*/ 75 h 144"/>
                  <a:gd name="T6" fmla="*/ 303 w 601"/>
                  <a:gd name="T7" fmla="*/ 35 h 144"/>
                  <a:gd name="T8" fmla="*/ 503 w 601"/>
                  <a:gd name="T9" fmla="*/ 75 h 144"/>
                  <a:gd name="T10" fmla="*/ 303 w 601"/>
                  <a:gd name="T11" fmla="*/ 109 h 144"/>
                  <a:gd name="T12" fmla="*/ 303 w 601"/>
                  <a:gd name="T13" fmla="*/ 0 h 144"/>
                  <a:gd name="T14" fmla="*/ 303 w 601"/>
                  <a:gd name="T15" fmla="*/ 0 h 144"/>
                  <a:gd name="T16" fmla="*/ 0 w 601"/>
                  <a:gd name="T17" fmla="*/ 75 h 144"/>
                  <a:gd name="T18" fmla="*/ 303 w 601"/>
                  <a:gd name="T19" fmla="*/ 143 h 144"/>
                  <a:gd name="T20" fmla="*/ 600 w 601"/>
                  <a:gd name="T21" fmla="*/ 75 h 144"/>
                  <a:gd name="T22" fmla="*/ 303 w 601"/>
                  <a:gd name="T23" fmla="*/ 0 h 144"/>
                  <a:gd name="T24" fmla="*/ 303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303" y="109"/>
                    </a:moveTo>
                    <a:lnTo>
                      <a:pt x="303" y="109"/>
                    </a:lnTo>
                    <a:cubicBezTo>
                      <a:pt x="194" y="109"/>
                      <a:pt x="103" y="92"/>
                      <a:pt x="103" y="75"/>
                    </a:cubicBezTo>
                    <a:cubicBezTo>
                      <a:pt x="103" y="52"/>
                      <a:pt x="194" y="35"/>
                      <a:pt x="303" y="35"/>
                    </a:cubicBezTo>
                    <a:cubicBezTo>
                      <a:pt x="411" y="35"/>
                      <a:pt x="503" y="52"/>
                      <a:pt x="503" y="75"/>
                    </a:cubicBezTo>
                    <a:cubicBezTo>
                      <a:pt x="503" y="92"/>
                      <a:pt x="411" y="109"/>
                      <a:pt x="303" y="109"/>
                    </a:cubicBezTo>
                    <a:lnTo>
                      <a:pt x="303" y="0"/>
                    </a:lnTo>
                    <a:lnTo>
                      <a:pt x="303" y="0"/>
                    </a:lnTo>
                    <a:cubicBezTo>
                      <a:pt x="137" y="0"/>
                      <a:pt x="0" y="35"/>
                      <a:pt x="0" y="75"/>
                    </a:cubicBezTo>
                    <a:cubicBezTo>
                      <a:pt x="0" y="114"/>
                      <a:pt x="137" y="143"/>
                      <a:pt x="303" y="143"/>
                    </a:cubicBezTo>
                    <a:cubicBezTo>
                      <a:pt x="468" y="143"/>
                      <a:pt x="600" y="114"/>
                      <a:pt x="600" y="75"/>
                    </a:cubicBezTo>
                    <a:cubicBezTo>
                      <a:pt x="600" y="35"/>
                      <a:pt x="468" y="0"/>
                      <a:pt x="303" y="0"/>
                    </a:cubicBezTo>
                    <a:lnTo>
                      <a:pt x="303"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24" name="Freeform 349"/>
              <p:cNvSpPr>
                <a:spLocks noChangeArrowheads="1"/>
              </p:cNvSpPr>
              <p:nvPr/>
            </p:nvSpPr>
            <p:spPr bwMode="auto">
              <a:xfrm>
                <a:off x="12940861" y="7573949"/>
                <a:ext cx="253393" cy="45018"/>
              </a:xfrm>
              <a:custGeom>
                <a:avLst/>
                <a:gdLst>
                  <a:gd name="T0" fmla="*/ 200 w 401"/>
                  <a:gd name="T1" fmla="*/ 0 h 75"/>
                  <a:gd name="T2" fmla="*/ 200 w 401"/>
                  <a:gd name="T3" fmla="*/ 0 h 75"/>
                  <a:gd name="T4" fmla="*/ 0 w 401"/>
                  <a:gd name="T5" fmla="*/ 40 h 75"/>
                  <a:gd name="T6" fmla="*/ 200 w 401"/>
                  <a:gd name="T7" fmla="*/ 74 h 75"/>
                  <a:gd name="T8" fmla="*/ 400 w 401"/>
                  <a:gd name="T9" fmla="*/ 40 h 75"/>
                  <a:gd name="T10" fmla="*/ 200 w 401"/>
                  <a:gd name="T11" fmla="*/ 0 h 75"/>
                </a:gdLst>
                <a:ahLst/>
                <a:cxnLst>
                  <a:cxn ang="0">
                    <a:pos x="T0" y="T1"/>
                  </a:cxn>
                  <a:cxn ang="0">
                    <a:pos x="T2" y="T3"/>
                  </a:cxn>
                  <a:cxn ang="0">
                    <a:pos x="T4" y="T5"/>
                  </a:cxn>
                  <a:cxn ang="0">
                    <a:pos x="T6" y="T7"/>
                  </a:cxn>
                  <a:cxn ang="0">
                    <a:pos x="T8" y="T9"/>
                  </a:cxn>
                  <a:cxn ang="0">
                    <a:pos x="T10" y="T11"/>
                  </a:cxn>
                </a:cxnLst>
                <a:rect l="0" t="0" r="r" b="b"/>
                <a:pathLst>
                  <a:path w="401" h="75">
                    <a:moveTo>
                      <a:pt x="200" y="0"/>
                    </a:moveTo>
                    <a:lnTo>
                      <a:pt x="200" y="0"/>
                    </a:lnTo>
                    <a:cubicBezTo>
                      <a:pt x="91" y="0"/>
                      <a:pt x="0" y="17"/>
                      <a:pt x="0" y="40"/>
                    </a:cubicBezTo>
                    <a:cubicBezTo>
                      <a:pt x="0" y="57"/>
                      <a:pt x="91" y="74"/>
                      <a:pt x="200" y="74"/>
                    </a:cubicBezTo>
                    <a:cubicBezTo>
                      <a:pt x="308" y="74"/>
                      <a:pt x="400" y="57"/>
                      <a:pt x="400" y="40"/>
                    </a:cubicBezTo>
                    <a:cubicBezTo>
                      <a:pt x="400" y="17"/>
                      <a:pt x="308"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225" name="Group 224"/>
            <p:cNvGrpSpPr/>
            <p:nvPr/>
          </p:nvGrpSpPr>
          <p:grpSpPr>
            <a:xfrm>
              <a:off x="13522263" y="8283043"/>
              <a:ext cx="380090" cy="618994"/>
              <a:chOff x="12816980" y="7759647"/>
              <a:chExt cx="380090" cy="618994"/>
            </a:xfrm>
          </p:grpSpPr>
          <p:sp>
            <p:nvSpPr>
              <p:cNvPr id="226" name="Freeform 350"/>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27" name="Freeform 351"/>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28" name="Freeform 352"/>
              <p:cNvSpPr>
                <a:spLocks noChangeArrowheads="1"/>
              </p:cNvSpPr>
              <p:nvPr/>
            </p:nvSpPr>
            <p:spPr bwMode="auto">
              <a:xfrm>
                <a:off x="12831057" y="7759647"/>
                <a:ext cx="351935" cy="500821"/>
              </a:xfrm>
              <a:custGeom>
                <a:avLst/>
                <a:gdLst>
                  <a:gd name="T0" fmla="*/ 503 w 555"/>
                  <a:gd name="T1" fmla="*/ 440 h 789"/>
                  <a:gd name="T2" fmla="*/ 503 w 555"/>
                  <a:gd name="T3" fmla="*/ 440 h 789"/>
                  <a:gd name="T4" fmla="*/ 520 w 555"/>
                  <a:gd name="T5" fmla="*/ 411 h 789"/>
                  <a:gd name="T6" fmla="*/ 554 w 555"/>
                  <a:gd name="T7" fmla="*/ 274 h 789"/>
                  <a:gd name="T8" fmla="*/ 280 w 555"/>
                  <a:gd name="T9" fmla="*/ 0 h 789"/>
                  <a:gd name="T10" fmla="*/ 0 w 555"/>
                  <a:gd name="T11" fmla="*/ 274 h 789"/>
                  <a:gd name="T12" fmla="*/ 34 w 555"/>
                  <a:gd name="T13" fmla="*/ 411 h 789"/>
                  <a:gd name="T14" fmla="*/ 52 w 555"/>
                  <a:gd name="T15" fmla="*/ 440 h 789"/>
                  <a:gd name="T16" fmla="*/ 280 w 555"/>
                  <a:gd name="T17" fmla="*/ 788 h 789"/>
                  <a:gd name="T18" fmla="*/ 503 w 555"/>
                  <a:gd name="T19" fmla="*/ 440 h 789"/>
                  <a:gd name="T20" fmla="*/ 412 w 555"/>
                  <a:gd name="T21" fmla="*/ 411 h 789"/>
                  <a:gd name="T22" fmla="*/ 412 w 555"/>
                  <a:gd name="T23" fmla="*/ 411 h 789"/>
                  <a:gd name="T24" fmla="*/ 412 w 555"/>
                  <a:gd name="T25" fmla="*/ 143 h 789"/>
                  <a:gd name="T26" fmla="*/ 143 w 555"/>
                  <a:gd name="T27" fmla="*/ 143 h 789"/>
                  <a:gd name="T28" fmla="*/ 143 w 555"/>
                  <a:gd name="T29" fmla="*/ 411 h 789"/>
                  <a:gd name="T30" fmla="*/ 412 w 555"/>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5" h="789">
                    <a:moveTo>
                      <a:pt x="503" y="440"/>
                    </a:moveTo>
                    <a:lnTo>
                      <a:pt x="503" y="440"/>
                    </a:lnTo>
                    <a:cubicBezTo>
                      <a:pt x="509" y="428"/>
                      <a:pt x="515" y="417"/>
                      <a:pt x="520" y="411"/>
                    </a:cubicBezTo>
                    <a:cubicBezTo>
                      <a:pt x="543" y="371"/>
                      <a:pt x="554" y="326"/>
                      <a:pt x="554" y="274"/>
                    </a:cubicBezTo>
                    <a:cubicBezTo>
                      <a:pt x="554" y="126"/>
                      <a:pt x="429" y="0"/>
                      <a:pt x="280" y="0"/>
                    </a:cubicBezTo>
                    <a:cubicBezTo>
                      <a:pt x="126" y="0"/>
                      <a:pt x="0" y="126"/>
                      <a:pt x="0" y="274"/>
                    </a:cubicBezTo>
                    <a:cubicBezTo>
                      <a:pt x="0" y="326"/>
                      <a:pt x="12" y="371"/>
                      <a:pt x="34"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9"/>
                      <a:pt x="217" y="69"/>
                      <a:pt x="143" y="143"/>
                    </a:cubicBezTo>
                    <a:cubicBezTo>
                      <a:pt x="69" y="217"/>
                      <a:pt x="69" y="337"/>
                      <a:pt x="143" y="411"/>
                    </a:cubicBezTo>
                    <a:cubicBezTo>
                      <a:pt x="217" y="486"/>
                      <a:pt x="337" y="486"/>
                      <a:pt x="412" y="411"/>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29" name="Freeform 353"/>
              <p:cNvSpPr>
                <a:spLocks noChangeArrowheads="1"/>
              </p:cNvSpPr>
              <p:nvPr/>
            </p:nvSpPr>
            <p:spPr bwMode="auto">
              <a:xfrm>
                <a:off x="12816980" y="8288606"/>
                <a:ext cx="380090" cy="90035"/>
              </a:xfrm>
              <a:custGeom>
                <a:avLst/>
                <a:gdLst>
                  <a:gd name="T0" fmla="*/ 297 w 601"/>
                  <a:gd name="T1" fmla="*/ 109 h 144"/>
                  <a:gd name="T2" fmla="*/ 297 w 601"/>
                  <a:gd name="T3" fmla="*/ 109 h 144"/>
                  <a:gd name="T4" fmla="*/ 97 w 601"/>
                  <a:gd name="T5" fmla="*/ 69 h 144"/>
                  <a:gd name="T6" fmla="*/ 297 w 601"/>
                  <a:gd name="T7" fmla="*/ 34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9" y="109"/>
                      <a:pt x="97" y="92"/>
                      <a:pt x="97" y="69"/>
                    </a:cubicBezTo>
                    <a:cubicBezTo>
                      <a:pt x="97" y="52"/>
                      <a:pt x="189" y="34"/>
                      <a:pt x="297" y="34"/>
                    </a:cubicBezTo>
                    <a:cubicBezTo>
                      <a:pt x="406" y="34"/>
                      <a:pt x="497" y="52"/>
                      <a:pt x="497" y="69"/>
                    </a:cubicBezTo>
                    <a:cubicBezTo>
                      <a:pt x="497" y="92"/>
                      <a:pt x="406" y="109"/>
                      <a:pt x="297" y="109"/>
                    </a:cubicBezTo>
                    <a:lnTo>
                      <a:pt x="297" y="0"/>
                    </a:lnTo>
                    <a:lnTo>
                      <a:pt x="297" y="0"/>
                    </a:lnTo>
                    <a:cubicBezTo>
                      <a:pt x="132" y="0"/>
                      <a:pt x="0" y="29"/>
                      <a:pt x="0" y="69"/>
                    </a:cubicBezTo>
                    <a:cubicBezTo>
                      <a:pt x="0" y="115"/>
                      <a:pt x="132" y="143"/>
                      <a:pt x="297" y="143"/>
                    </a:cubicBezTo>
                    <a:cubicBezTo>
                      <a:pt x="463" y="143"/>
                      <a:pt x="600" y="115"/>
                      <a:pt x="600" y="69"/>
                    </a:cubicBezTo>
                    <a:cubicBezTo>
                      <a:pt x="600" y="29"/>
                      <a:pt x="463" y="0"/>
                      <a:pt x="297" y="0"/>
                    </a:cubicBezTo>
                    <a:lnTo>
                      <a:pt x="297"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30" name="Freeform 354"/>
              <p:cNvSpPr>
                <a:spLocks noChangeArrowheads="1"/>
              </p:cNvSpPr>
              <p:nvPr/>
            </p:nvSpPr>
            <p:spPr bwMode="auto">
              <a:xfrm>
                <a:off x="12878920" y="8308300"/>
                <a:ext cx="253393" cy="45018"/>
              </a:xfrm>
              <a:custGeom>
                <a:avLst/>
                <a:gdLst>
                  <a:gd name="T0" fmla="*/ 200 w 401"/>
                  <a:gd name="T1" fmla="*/ 0 h 76"/>
                  <a:gd name="T2" fmla="*/ 200 w 401"/>
                  <a:gd name="T3" fmla="*/ 0 h 76"/>
                  <a:gd name="T4" fmla="*/ 0 w 401"/>
                  <a:gd name="T5" fmla="*/ 35 h 76"/>
                  <a:gd name="T6" fmla="*/ 200 w 401"/>
                  <a:gd name="T7" fmla="*/ 75 h 76"/>
                  <a:gd name="T8" fmla="*/ 400 w 401"/>
                  <a:gd name="T9" fmla="*/ 35 h 76"/>
                  <a:gd name="T10" fmla="*/ 200 w 401"/>
                  <a:gd name="T11" fmla="*/ 0 h 76"/>
                </a:gdLst>
                <a:ahLst/>
                <a:cxnLst>
                  <a:cxn ang="0">
                    <a:pos x="T0" y="T1"/>
                  </a:cxn>
                  <a:cxn ang="0">
                    <a:pos x="T2" y="T3"/>
                  </a:cxn>
                  <a:cxn ang="0">
                    <a:pos x="T4" y="T5"/>
                  </a:cxn>
                  <a:cxn ang="0">
                    <a:pos x="T6" y="T7"/>
                  </a:cxn>
                  <a:cxn ang="0">
                    <a:pos x="T8" y="T9"/>
                  </a:cxn>
                  <a:cxn ang="0">
                    <a:pos x="T10" y="T11"/>
                  </a:cxn>
                </a:cxnLst>
                <a:rect l="0" t="0" r="r" b="b"/>
                <a:pathLst>
                  <a:path w="401" h="76">
                    <a:moveTo>
                      <a:pt x="200" y="0"/>
                    </a:moveTo>
                    <a:lnTo>
                      <a:pt x="200" y="0"/>
                    </a:lnTo>
                    <a:cubicBezTo>
                      <a:pt x="92" y="0"/>
                      <a:pt x="0" y="18"/>
                      <a:pt x="0" y="35"/>
                    </a:cubicBezTo>
                    <a:cubicBezTo>
                      <a:pt x="0" y="58"/>
                      <a:pt x="92" y="75"/>
                      <a:pt x="200" y="75"/>
                    </a:cubicBezTo>
                    <a:cubicBezTo>
                      <a:pt x="309" y="75"/>
                      <a:pt x="400" y="58"/>
                      <a:pt x="400" y="35"/>
                    </a:cubicBezTo>
                    <a:cubicBezTo>
                      <a:pt x="400" y="18"/>
                      <a:pt x="309"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231" name="Group 230"/>
            <p:cNvGrpSpPr/>
            <p:nvPr/>
          </p:nvGrpSpPr>
          <p:grpSpPr>
            <a:xfrm>
              <a:off x="12530289" y="6282342"/>
              <a:ext cx="380090" cy="618992"/>
              <a:chOff x="11775254" y="8330810"/>
              <a:chExt cx="380090" cy="618992"/>
            </a:xfrm>
          </p:grpSpPr>
          <p:sp>
            <p:nvSpPr>
              <p:cNvPr id="232" name="Freeform 355"/>
              <p:cNvSpPr>
                <a:spLocks noChangeArrowheads="1"/>
              </p:cNvSpPr>
              <p:nvPr/>
            </p:nvSpPr>
            <p:spPr bwMode="auto">
              <a:xfrm>
                <a:off x="11873795" y="8406777"/>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3" y="188"/>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33" name="Freeform 356"/>
              <p:cNvSpPr>
                <a:spLocks noChangeArrowheads="1"/>
              </p:cNvSpPr>
              <p:nvPr/>
            </p:nvSpPr>
            <p:spPr bwMode="auto">
              <a:xfrm>
                <a:off x="11873795" y="8406777"/>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3" y="188"/>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34" name="Freeform 357"/>
              <p:cNvSpPr>
                <a:spLocks noChangeArrowheads="1"/>
              </p:cNvSpPr>
              <p:nvPr/>
            </p:nvSpPr>
            <p:spPr bwMode="auto">
              <a:xfrm>
                <a:off x="11789331" y="8330810"/>
                <a:ext cx="351935" cy="500821"/>
              </a:xfrm>
              <a:custGeom>
                <a:avLst/>
                <a:gdLst>
                  <a:gd name="T0" fmla="*/ 503 w 556"/>
                  <a:gd name="T1" fmla="*/ 440 h 789"/>
                  <a:gd name="T2" fmla="*/ 503 w 556"/>
                  <a:gd name="T3" fmla="*/ 440 h 789"/>
                  <a:gd name="T4" fmla="*/ 520 w 556"/>
                  <a:gd name="T5" fmla="*/ 411 h 789"/>
                  <a:gd name="T6" fmla="*/ 555 w 556"/>
                  <a:gd name="T7" fmla="*/ 274 h 789"/>
                  <a:gd name="T8" fmla="*/ 280 w 556"/>
                  <a:gd name="T9" fmla="*/ 0 h 789"/>
                  <a:gd name="T10" fmla="*/ 0 w 556"/>
                  <a:gd name="T11" fmla="*/ 274 h 789"/>
                  <a:gd name="T12" fmla="*/ 35 w 556"/>
                  <a:gd name="T13" fmla="*/ 411 h 789"/>
                  <a:gd name="T14" fmla="*/ 52 w 556"/>
                  <a:gd name="T15" fmla="*/ 440 h 789"/>
                  <a:gd name="T16" fmla="*/ 280 w 556"/>
                  <a:gd name="T17" fmla="*/ 788 h 789"/>
                  <a:gd name="T18" fmla="*/ 503 w 556"/>
                  <a:gd name="T19" fmla="*/ 440 h 789"/>
                  <a:gd name="T20" fmla="*/ 412 w 556"/>
                  <a:gd name="T21" fmla="*/ 411 h 789"/>
                  <a:gd name="T22" fmla="*/ 412 w 556"/>
                  <a:gd name="T23" fmla="*/ 411 h 789"/>
                  <a:gd name="T24" fmla="*/ 412 w 556"/>
                  <a:gd name="T25" fmla="*/ 143 h 789"/>
                  <a:gd name="T26" fmla="*/ 143 w 556"/>
                  <a:gd name="T27" fmla="*/ 143 h 789"/>
                  <a:gd name="T28" fmla="*/ 143 w 556"/>
                  <a:gd name="T29" fmla="*/ 411 h 789"/>
                  <a:gd name="T30" fmla="*/ 412 w 556"/>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89">
                    <a:moveTo>
                      <a:pt x="503" y="440"/>
                    </a:moveTo>
                    <a:lnTo>
                      <a:pt x="503" y="440"/>
                    </a:lnTo>
                    <a:cubicBezTo>
                      <a:pt x="509" y="428"/>
                      <a:pt x="515" y="417"/>
                      <a:pt x="520" y="411"/>
                    </a:cubicBezTo>
                    <a:cubicBezTo>
                      <a:pt x="543" y="371"/>
                      <a:pt x="555" y="325"/>
                      <a:pt x="555" y="274"/>
                    </a:cubicBezTo>
                    <a:cubicBezTo>
                      <a:pt x="555" y="125"/>
                      <a:pt x="429" y="0"/>
                      <a:pt x="280" y="0"/>
                    </a:cubicBezTo>
                    <a:cubicBezTo>
                      <a:pt x="126" y="0"/>
                      <a:pt x="0" y="125"/>
                      <a:pt x="0" y="274"/>
                    </a:cubicBezTo>
                    <a:cubicBezTo>
                      <a:pt x="0" y="325"/>
                      <a:pt x="12" y="371"/>
                      <a:pt x="35"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8"/>
                      <a:pt x="217" y="68"/>
                      <a:pt x="143" y="143"/>
                    </a:cubicBezTo>
                    <a:cubicBezTo>
                      <a:pt x="69" y="217"/>
                      <a:pt x="69" y="337"/>
                      <a:pt x="143" y="411"/>
                    </a:cubicBezTo>
                    <a:cubicBezTo>
                      <a:pt x="217" y="485"/>
                      <a:pt x="337" y="485"/>
                      <a:pt x="412" y="411"/>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35" name="Freeform 358"/>
              <p:cNvSpPr>
                <a:spLocks noChangeArrowheads="1"/>
              </p:cNvSpPr>
              <p:nvPr/>
            </p:nvSpPr>
            <p:spPr bwMode="auto">
              <a:xfrm>
                <a:off x="11775254" y="8859767"/>
                <a:ext cx="380090" cy="90035"/>
              </a:xfrm>
              <a:custGeom>
                <a:avLst/>
                <a:gdLst>
                  <a:gd name="T0" fmla="*/ 297 w 600"/>
                  <a:gd name="T1" fmla="*/ 109 h 144"/>
                  <a:gd name="T2" fmla="*/ 297 w 600"/>
                  <a:gd name="T3" fmla="*/ 109 h 144"/>
                  <a:gd name="T4" fmla="*/ 97 w 600"/>
                  <a:gd name="T5" fmla="*/ 69 h 144"/>
                  <a:gd name="T6" fmla="*/ 297 w 600"/>
                  <a:gd name="T7" fmla="*/ 35 h 144"/>
                  <a:gd name="T8" fmla="*/ 496 w 600"/>
                  <a:gd name="T9" fmla="*/ 69 h 144"/>
                  <a:gd name="T10" fmla="*/ 297 w 600"/>
                  <a:gd name="T11" fmla="*/ 109 h 144"/>
                  <a:gd name="T12" fmla="*/ 297 w 600"/>
                  <a:gd name="T13" fmla="*/ 0 h 144"/>
                  <a:gd name="T14" fmla="*/ 297 w 600"/>
                  <a:gd name="T15" fmla="*/ 0 h 144"/>
                  <a:gd name="T16" fmla="*/ 0 w 600"/>
                  <a:gd name="T17" fmla="*/ 69 h 144"/>
                  <a:gd name="T18" fmla="*/ 297 w 600"/>
                  <a:gd name="T19" fmla="*/ 143 h 144"/>
                  <a:gd name="T20" fmla="*/ 599 w 600"/>
                  <a:gd name="T21" fmla="*/ 69 h 144"/>
                  <a:gd name="T22" fmla="*/ 297 w 600"/>
                  <a:gd name="T23" fmla="*/ 0 h 144"/>
                  <a:gd name="T24" fmla="*/ 297 w 600"/>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144">
                    <a:moveTo>
                      <a:pt x="297" y="109"/>
                    </a:moveTo>
                    <a:lnTo>
                      <a:pt x="297" y="109"/>
                    </a:lnTo>
                    <a:cubicBezTo>
                      <a:pt x="188" y="109"/>
                      <a:pt x="97" y="92"/>
                      <a:pt x="97" y="69"/>
                    </a:cubicBezTo>
                    <a:cubicBezTo>
                      <a:pt x="97" y="52"/>
                      <a:pt x="188" y="35"/>
                      <a:pt x="297" y="35"/>
                    </a:cubicBezTo>
                    <a:cubicBezTo>
                      <a:pt x="405" y="35"/>
                      <a:pt x="496" y="52"/>
                      <a:pt x="496" y="69"/>
                    </a:cubicBezTo>
                    <a:cubicBezTo>
                      <a:pt x="496" y="92"/>
                      <a:pt x="405" y="109"/>
                      <a:pt x="297" y="109"/>
                    </a:cubicBezTo>
                    <a:lnTo>
                      <a:pt x="297" y="0"/>
                    </a:lnTo>
                    <a:lnTo>
                      <a:pt x="297" y="0"/>
                    </a:lnTo>
                    <a:cubicBezTo>
                      <a:pt x="131" y="0"/>
                      <a:pt x="0" y="29"/>
                      <a:pt x="0" y="69"/>
                    </a:cubicBezTo>
                    <a:cubicBezTo>
                      <a:pt x="0" y="114"/>
                      <a:pt x="131" y="143"/>
                      <a:pt x="297" y="143"/>
                    </a:cubicBezTo>
                    <a:cubicBezTo>
                      <a:pt x="462" y="143"/>
                      <a:pt x="599" y="114"/>
                      <a:pt x="599" y="69"/>
                    </a:cubicBezTo>
                    <a:cubicBezTo>
                      <a:pt x="599" y="29"/>
                      <a:pt x="462" y="0"/>
                      <a:pt x="297" y="0"/>
                    </a:cubicBezTo>
                    <a:lnTo>
                      <a:pt x="297"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36" name="Freeform 359"/>
              <p:cNvSpPr>
                <a:spLocks noChangeArrowheads="1"/>
              </p:cNvSpPr>
              <p:nvPr/>
            </p:nvSpPr>
            <p:spPr bwMode="auto">
              <a:xfrm>
                <a:off x="11837194" y="8882276"/>
                <a:ext cx="253393" cy="45018"/>
              </a:xfrm>
              <a:custGeom>
                <a:avLst/>
                <a:gdLst>
                  <a:gd name="T0" fmla="*/ 200 w 400"/>
                  <a:gd name="T1" fmla="*/ 0 h 75"/>
                  <a:gd name="T2" fmla="*/ 200 w 400"/>
                  <a:gd name="T3" fmla="*/ 0 h 75"/>
                  <a:gd name="T4" fmla="*/ 0 w 400"/>
                  <a:gd name="T5" fmla="*/ 34 h 75"/>
                  <a:gd name="T6" fmla="*/ 200 w 400"/>
                  <a:gd name="T7" fmla="*/ 74 h 75"/>
                  <a:gd name="T8" fmla="*/ 399 w 400"/>
                  <a:gd name="T9" fmla="*/ 34 h 75"/>
                  <a:gd name="T10" fmla="*/ 200 w 400"/>
                  <a:gd name="T11" fmla="*/ 0 h 75"/>
                </a:gdLst>
                <a:ahLst/>
                <a:cxnLst>
                  <a:cxn ang="0">
                    <a:pos x="T0" y="T1"/>
                  </a:cxn>
                  <a:cxn ang="0">
                    <a:pos x="T2" y="T3"/>
                  </a:cxn>
                  <a:cxn ang="0">
                    <a:pos x="T4" y="T5"/>
                  </a:cxn>
                  <a:cxn ang="0">
                    <a:pos x="T6" y="T7"/>
                  </a:cxn>
                  <a:cxn ang="0">
                    <a:pos x="T8" y="T9"/>
                  </a:cxn>
                  <a:cxn ang="0">
                    <a:pos x="T10" y="T11"/>
                  </a:cxn>
                </a:cxnLst>
                <a:rect l="0" t="0" r="r" b="b"/>
                <a:pathLst>
                  <a:path w="400" h="75">
                    <a:moveTo>
                      <a:pt x="200" y="0"/>
                    </a:moveTo>
                    <a:lnTo>
                      <a:pt x="200" y="0"/>
                    </a:lnTo>
                    <a:cubicBezTo>
                      <a:pt x="91" y="0"/>
                      <a:pt x="0" y="17"/>
                      <a:pt x="0" y="34"/>
                    </a:cubicBezTo>
                    <a:cubicBezTo>
                      <a:pt x="0" y="57"/>
                      <a:pt x="91" y="74"/>
                      <a:pt x="200" y="74"/>
                    </a:cubicBezTo>
                    <a:cubicBezTo>
                      <a:pt x="308" y="74"/>
                      <a:pt x="399" y="57"/>
                      <a:pt x="399" y="34"/>
                    </a:cubicBezTo>
                    <a:cubicBezTo>
                      <a:pt x="399" y="17"/>
                      <a:pt x="308"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237" name="Group 236"/>
            <p:cNvGrpSpPr/>
            <p:nvPr/>
          </p:nvGrpSpPr>
          <p:grpSpPr>
            <a:xfrm>
              <a:off x="10690374" y="7321180"/>
              <a:ext cx="380090" cy="618994"/>
              <a:chOff x="11241419" y="7484529"/>
              <a:chExt cx="342441" cy="557681"/>
            </a:xfrm>
          </p:grpSpPr>
          <p:sp>
            <p:nvSpPr>
              <p:cNvPr id="238" name="Freeform 360"/>
              <p:cNvSpPr>
                <a:spLocks noChangeArrowheads="1"/>
              </p:cNvSpPr>
              <p:nvPr/>
            </p:nvSpPr>
            <p:spPr bwMode="auto">
              <a:xfrm>
                <a:off x="11330200" y="7552972"/>
                <a:ext cx="172489" cy="197723"/>
              </a:xfrm>
              <a:custGeom>
                <a:avLst/>
                <a:gdLst>
                  <a:gd name="T0" fmla="*/ 0 w 304"/>
                  <a:gd name="T1" fmla="*/ 349 h 350"/>
                  <a:gd name="T2" fmla="*/ 0 w 304"/>
                  <a:gd name="T3" fmla="*/ 349 h 350"/>
                  <a:gd name="T4" fmla="*/ 303 w 304"/>
                  <a:gd name="T5" fmla="*/ 349 h 350"/>
                  <a:gd name="T6" fmla="*/ 205 w 304"/>
                  <a:gd name="T7" fmla="*/ 160 h 350"/>
                  <a:gd name="T8" fmla="*/ 240 w 304"/>
                  <a:gd name="T9" fmla="*/ 91 h 350"/>
                  <a:gd name="T10" fmla="*/ 148 w 304"/>
                  <a:gd name="T11" fmla="*/ 0 h 350"/>
                  <a:gd name="T12" fmla="*/ 63 w 304"/>
                  <a:gd name="T13" fmla="*/ 91 h 350"/>
                  <a:gd name="T14" fmla="*/ 97 w 304"/>
                  <a:gd name="T15" fmla="*/ 154 h 350"/>
                  <a:gd name="T16" fmla="*/ 0 w 304"/>
                  <a:gd name="T17" fmla="*/ 349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50">
                    <a:moveTo>
                      <a:pt x="0" y="349"/>
                    </a:moveTo>
                    <a:lnTo>
                      <a:pt x="0" y="349"/>
                    </a:lnTo>
                    <a:cubicBezTo>
                      <a:pt x="303" y="349"/>
                      <a:pt x="303" y="349"/>
                      <a:pt x="303" y="349"/>
                    </a:cubicBezTo>
                    <a:cubicBezTo>
                      <a:pt x="303" y="280"/>
                      <a:pt x="263" y="189"/>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9"/>
                      <a:pt x="0" y="280"/>
                      <a:pt x="0" y="349"/>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39" name="Freeform 361"/>
              <p:cNvSpPr>
                <a:spLocks noChangeArrowheads="1"/>
              </p:cNvSpPr>
              <p:nvPr/>
            </p:nvSpPr>
            <p:spPr bwMode="auto">
              <a:xfrm>
                <a:off x="11330200" y="7552972"/>
                <a:ext cx="172489" cy="197723"/>
              </a:xfrm>
              <a:custGeom>
                <a:avLst/>
                <a:gdLst>
                  <a:gd name="T0" fmla="*/ 0 w 304"/>
                  <a:gd name="T1" fmla="*/ 349 h 350"/>
                  <a:gd name="T2" fmla="*/ 0 w 304"/>
                  <a:gd name="T3" fmla="*/ 349 h 350"/>
                  <a:gd name="T4" fmla="*/ 303 w 304"/>
                  <a:gd name="T5" fmla="*/ 349 h 350"/>
                  <a:gd name="T6" fmla="*/ 205 w 304"/>
                  <a:gd name="T7" fmla="*/ 160 h 350"/>
                  <a:gd name="T8" fmla="*/ 240 w 304"/>
                  <a:gd name="T9" fmla="*/ 91 h 350"/>
                  <a:gd name="T10" fmla="*/ 148 w 304"/>
                  <a:gd name="T11" fmla="*/ 0 h 350"/>
                  <a:gd name="T12" fmla="*/ 63 w 304"/>
                  <a:gd name="T13" fmla="*/ 91 h 350"/>
                  <a:gd name="T14" fmla="*/ 97 w 304"/>
                  <a:gd name="T15" fmla="*/ 154 h 350"/>
                  <a:gd name="T16" fmla="*/ 0 w 304"/>
                  <a:gd name="T17" fmla="*/ 349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50">
                    <a:moveTo>
                      <a:pt x="0" y="349"/>
                    </a:moveTo>
                    <a:lnTo>
                      <a:pt x="0" y="349"/>
                    </a:lnTo>
                    <a:cubicBezTo>
                      <a:pt x="303" y="349"/>
                      <a:pt x="303" y="349"/>
                      <a:pt x="303" y="349"/>
                    </a:cubicBezTo>
                    <a:cubicBezTo>
                      <a:pt x="303" y="280"/>
                      <a:pt x="263" y="189"/>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9"/>
                      <a:pt x="0" y="280"/>
                      <a:pt x="0" y="349"/>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40" name="Freeform 362"/>
              <p:cNvSpPr>
                <a:spLocks noChangeArrowheads="1"/>
              </p:cNvSpPr>
              <p:nvPr/>
            </p:nvSpPr>
            <p:spPr bwMode="auto">
              <a:xfrm>
                <a:off x="11254102" y="7484529"/>
                <a:ext cx="317075" cy="451214"/>
              </a:xfrm>
              <a:custGeom>
                <a:avLst/>
                <a:gdLst>
                  <a:gd name="T0" fmla="*/ 503 w 556"/>
                  <a:gd name="T1" fmla="*/ 440 h 788"/>
                  <a:gd name="T2" fmla="*/ 503 w 556"/>
                  <a:gd name="T3" fmla="*/ 440 h 788"/>
                  <a:gd name="T4" fmla="*/ 520 w 556"/>
                  <a:gd name="T5" fmla="*/ 411 h 788"/>
                  <a:gd name="T6" fmla="*/ 555 w 556"/>
                  <a:gd name="T7" fmla="*/ 274 h 788"/>
                  <a:gd name="T8" fmla="*/ 280 w 556"/>
                  <a:gd name="T9" fmla="*/ 0 h 788"/>
                  <a:gd name="T10" fmla="*/ 0 w 556"/>
                  <a:gd name="T11" fmla="*/ 274 h 788"/>
                  <a:gd name="T12" fmla="*/ 35 w 556"/>
                  <a:gd name="T13" fmla="*/ 411 h 788"/>
                  <a:gd name="T14" fmla="*/ 52 w 556"/>
                  <a:gd name="T15" fmla="*/ 440 h 788"/>
                  <a:gd name="T16" fmla="*/ 280 w 556"/>
                  <a:gd name="T17" fmla="*/ 787 h 788"/>
                  <a:gd name="T18" fmla="*/ 503 w 556"/>
                  <a:gd name="T19" fmla="*/ 440 h 788"/>
                  <a:gd name="T20" fmla="*/ 412 w 556"/>
                  <a:gd name="T21" fmla="*/ 411 h 788"/>
                  <a:gd name="T22" fmla="*/ 412 w 556"/>
                  <a:gd name="T23" fmla="*/ 411 h 788"/>
                  <a:gd name="T24" fmla="*/ 412 w 556"/>
                  <a:gd name="T25" fmla="*/ 143 h 788"/>
                  <a:gd name="T26" fmla="*/ 143 w 556"/>
                  <a:gd name="T27" fmla="*/ 143 h 788"/>
                  <a:gd name="T28" fmla="*/ 143 w 556"/>
                  <a:gd name="T29" fmla="*/ 411 h 788"/>
                  <a:gd name="T30" fmla="*/ 412 w 556"/>
                  <a:gd name="T31" fmla="*/ 411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88">
                    <a:moveTo>
                      <a:pt x="503" y="440"/>
                    </a:moveTo>
                    <a:lnTo>
                      <a:pt x="503" y="440"/>
                    </a:lnTo>
                    <a:cubicBezTo>
                      <a:pt x="509" y="429"/>
                      <a:pt x="515" y="417"/>
                      <a:pt x="520" y="411"/>
                    </a:cubicBezTo>
                    <a:cubicBezTo>
                      <a:pt x="543" y="371"/>
                      <a:pt x="555" y="326"/>
                      <a:pt x="555" y="274"/>
                    </a:cubicBezTo>
                    <a:cubicBezTo>
                      <a:pt x="555" y="126"/>
                      <a:pt x="429" y="0"/>
                      <a:pt x="280" y="0"/>
                    </a:cubicBezTo>
                    <a:cubicBezTo>
                      <a:pt x="126" y="0"/>
                      <a:pt x="0" y="126"/>
                      <a:pt x="0" y="274"/>
                    </a:cubicBezTo>
                    <a:cubicBezTo>
                      <a:pt x="0" y="326"/>
                      <a:pt x="12" y="371"/>
                      <a:pt x="35" y="411"/>
                    </a:cubicBezTo>
                    <a:cubicBezTo>
                      <a:pt x="40" y="417"/>
                      <a:pt x="46" y="429"/>
                      <a:pt x="52" y="440"/>
                    </a:cubicBezTo>
                    <a:cubicBezTo>
                      <a:pt x="280" y="787"/>
                      <a:pt x="280" y="787"/>
                      <a:pt x="280" y="787"/>
                    </a:cubicBezTo>
                    <a:lnTo>
                      <a:pt x="503" y="440"/>
                    </a:lnTo>
                    <a:close/>
                    <a:moveTo>
                      <a:pt x="412" y="411"/>
                    </a:moveTo>
                    <a:lnTo>
                      <a:pt x="412" y="411"/>
                    </a:lnTo>
                    <a:cubicBezTo>
                      <a:pt x="486" y="337"/>
                      <a:pt x="486" y="217"/>
                      <a:pt x="412" y="143"/>
                    </a:cubicBezTo>
                    <a:cubicBezTo>
                      <a:pt x="337" y="69"/>
                      <a:pt x="218" y="69"/>
                      <a:pt x="143" y="143"/>
                    </a:cubicBezTo>
                    <a:cubicBezTo>
                      <a:pt x="69" y="217"/>
                      <a:pt x="69" y="337"/>
                      <a:pt x="143" y="411"/>
                    </a:cubicBezTo>
                    <a:cubicBezTo>
                      <a:pt x="218" y="486"/>
                      <a:pt x="337" y="486"/>
                      <a:pt x="412" y="411"/>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41" name="Freeform 363"/>
              <p:cNvSpPr>
                <a:spLocks noChangeArrowheads="1"/>
              </p:cNvSpPr>
              <p:nvPr/>
            </p:nvSpPr>
            <p:spPr bwMode="auto">
              <a:xfrm>
                <a:off x="11241419" y="7961093"/>
                <a:ext cx="342441" cy="81117"/>
              </a:xfrm>
              <a:custGeom>
                <a:avLst/>
                <a:gdLst>
                  <a:gd name="T0" fmla="*/ 297 w 601"/>
                  <a:gd name="T1" fmla="*/ 109 h 144"/>
                  <a:gd name="T2" fmla="*/ 297 w 601"/>
                  <a:gd name="T3" fmla="*/ 109 h 144"/>
                  <a:gd name="T4" fmla="*/ 97 w 601"/>
                  <a:gd name="T5" fmla="*/ 69 h 144"/>
                  <a:gd name="T6" fmla="*/ 297 w 601"/>
                  <a:gd name="T7" fmla="*/ 35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8" y="109"/>
                      <a:pt x="97" y="92"/>
                      <a:pt x="97" y="69"/>
                    </a:cubicBezTo>
                    <a:cubicBezTo>
                      <a:pt x="97" y="52"/>
                      <a:pt x="188" y="35"/>
                      <a:pt x="297" y="35"/>
                    </a:cubicBezTo>
                    <a:cubicBezTo>
                      <a:pt x="405" y="35"/>
                      <a:pt x="497" y="52"/>
                      <a:pt x="497" y="69"/>
                    </a:cubicBezTo>
                    <a:cubicBezTo>
                      <a:pt x="497" y="92"/>
                      <a:pt x="405" y="109"/>
                      <a:pt x="297" y="109"/>
                    </a:cubicBezTo>
                    <a:lnTo>
                      <a:pt x="297" y="0"/>
                    </a:lnTo>
                    <a:lnTo>
                      <a:pt x="297" y="0"/>
                    </a:lnTo>
                    <a:cubicBezTo>
                      <a:pt x="131" y="0"/>
                      <a:pt x="0" y="29"/>
                      <a:pt x="0" y="69"/>
                    </a:cubicBezTo>
                    <a:cubicBezTo>
                      <a:pt x="0" y="115"/>
                      <a:pt x="131" y="143"/>
                      <a:pt x="297" y="143"/>
                    </a:cubicBezTo>
                    <a:cubicBezTo>
                      <a:pt x="462" y="143"/>
                      <a:pt x="600" y="115"/>
                      <a:pt x="600" y="69"/>
                    </a:cubicBezTo>
                    <a:cubicBezTo>
                      <a:pt x="600" y="29"/>
                      <a:pt x="462" y="0"/>
                      <a:pt x="297" y="0"/>
                    </a:cubicBezTo>
                    <a:lnTo>
                      <a:pt x="297"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42" name="Freeform 364"/>
              <p:cNvSpPr>
                <a:spLocks noChangeArrowheads="1"/>
              </p:cNvSpPr>
              <p:nvPr/>
            </p:nvSpPr>
            <p:spPr bwMode="auto">
              <a:xfrm>
                <a:off x="11297224" y="7981372"/>
                <a:ext cx="228294" cy="40559"/>
              </a:xfrm>
              <a:custGeom>
                <a:avLst/>
                <a:gdLst>
                  <a:gd name="T0" fmla="*/ 200 w 401"/>
                  <a:gd name="T1" fmla="*/ 0 h 75"/>
                  <a:gd name="T2" fmla="*/ 200 w 401"/>
                  <a:gd name="T3" fmla="*/ 0 h 75"/>
                  <a:gd name="T4" fmla="*/ 0 w 401"/>
                  <a:gd name="T5" fmla="*/ 34 h 75"/>
                  <a:gd name="T6" fmla="*/ 200 w 401"/>
                  <a:gd name="T7" fmla="*/ 74 h 75"/>
                  <a:gd name="T8" fmla="*/ 400 w 401"/>
                  <a:gd name="T9" fmla="*/ 34 h 75"/>
                  <a:gd name="T10" fmla="*/ 200 w 401"/>
                  <a:gd name="T11" fmla="*/ 0 h 75"/>
                </a:gdLst>
                <a:ahLst/>
                <a:cxnLst>
                  <a:cxn ang="0">
                    <a:pos x="T0" y="T1"/>
                  </a:cxn>
                  <a:cxn ang="0">
                    <a:pos x="T2" y="T3"/>
                  </a:cxn>
                  <a:cxn ang="0">
                    <a:pos x="T4" y="T5"/>
                  </a:cxn>
                  <a:cxn ang="0">
                    <a:pos x="T6" y="T7"/>
                  </a:cxn>
                  <a:cxn ang="0">
                    <a:pos x="T8" y="T9"/>
                  </a:cxn>
                  <a:cxn ang="0">
                    <a:pos x="T10" y="T11"/>
                  </a:cxn>
                </a:cxnLst>
                <a:rect l="0" t="0" r="r" b="b"/>
                <a:pathLst>
                  <a:path w="401" h="75">
                    <a:moveTo>
                      <a:pt x="200" y="0"/>
                    </a:moveTo>
                    <a:lnTo>
                      <a:pt x="200" y="0"/>
                    </a:lnTo>
                    <a:cubicBezTo>
                      <a:pt x="91" y="0"/>
                      <a:pt x="0" y="17"/>
                      <a:pt x="0" y="34"/>
                    </a:cubicBezTo>
                    <a:cubicBezTo>
                      <a:pt x="0" y="57"/>
                      <a:pt x="91" y="74"/>
                      <a:pt x="200" y="74"/>
                    </a:cubicBezTo>
                    <a:cubicBezTo>
                      <a:pt x="308" y="74"/>
                      <a:pt x="400" y="57"/>
                      <a:pt x="400" y="34"/>
                    </a:cubicBezTo>
                    <a:cubicBezTo>
                      <a:pt x="400" y="17"/>
                      <a:pt x="308"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243" name="Group 242"/>
            <p:cNvGrpSpPr/>
            <p:nvPr/>
          </p:nvGrpSpPr>
          <p:grpSpPr>
            <a:xfrm>
              <a:off x="11758737" y="6307664"/>
              <a:ext cx="380090" cy="618992"/>
              <a:chOff x="11488075" y="7433270"/>
              <a:chExt cx="380090" cy="618992"/>
            </a:xfrm>
          </p:grpSpPr>
          <p:sp>
            <p:nvSpPr>
              <p:cNvPr id="244" name="Freeform 365"/>
              <p:cNvSpPr>
                <a:spLocks noChangeArrowheads="1"/>
              </p:cNvSpPr>
              <p:nvPr/>
            </p:nvSpPr>
            <p:spPr bwMode="auto">
              <a:xfrm>
                <a:off x="11586617" y="7506423"/>
                <a:ext cx="191453" cy="219461"/>
              </a:xfrm>
              <a:custGeom>
                <a:avLst/>
                <a:gdLst>
                  <a:gd name="T0" fmla="*/ 0 w 303"/>
                  <a:gd name="T1" fmla="*/ 348 h 349"/>
                  <a:gd name="T2" fmla="*/ 0 w 303"/>
                  <a:gd name="T3" fmla="*/ 348 h 349"/>
                  <a:gd name="T4" fmla="*/ 302 w 303"/>
                  <a:gd name="T5" fmla="*/ 348 h 349"/>
                  <a:gd name="T6" fmla="*/ 205 w 303"/>
                  <a:gd name="T7" fmla="*/ 160 h 349"/>
                  <a:gd name="T8" fmla="*/ 245 w 303"/>
                  <a:gd name="T9" fmla="*/ 91 h 349"/>
                  <a:gd name="T10" fmla="*/ 154 w 303"/>
                  <a:gd name="T11" fmla="*/ 0 h 349"/>
                  <a:gd name="T12" fmla="*/ 62 w 303"/>
                  <a:gd name="T13" fmla="*/ 91 h 349"/>
                  <a:gd name="T14" fmla="*/ 97 w 303"/>
                  <a:gd name="T15" fmla="*/ 160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5"/>
                      <a:pt x="262" y="188"/>
                      <a:pt x="205" y="160"/>
                    </a:cubicBezTo>
                    <a:cubicBezTo>
                      <a:pt x="228" y="143"/>
                      <a:pt x="245" y="120"/>
                      <a:pt x="245" y="91"/>
                    </a:cubicBezTo>
                    <a:cubicBezTo>
                      <a:pt x="245" y="40"/>
                      <a:pt x="205" y="0"/>
                      <a:pt x="154" y="0"/>
                    </a:cubicBezTo>
                    <a:cubicBezTo>
                      <a:pt x="102" y="0"/>
                      <a:pt x="62" y="45"/>
                      <a:pt x="62" y="91"/>
                    </a:cubicBezTo>
                    <a:cubicBezTo>
                      <a:pt x="62" y="120"/>
                      <a:pt x="79" y="143"/>
                      <a:pt x="97" y="160"/>
                    </a:cubicBezTo>
                    <a:cubicBezTo>
                      <a:pt x="45" y="188"/>
                      <a:pt x="0" y="285"/>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45" name="Freeform 366"/>
              <p:cNvSpPr>
                <a:spLocks noChangeArrowheads="1"/>
              </p:cNvSpPr>
              <p:nvPr/>
            </p:nvSpPr>
            <p:spPr bwMode="auto">
              <a:xfrm>
                <a:off x="11586617" y="7506423"/>
                <a:ext cx="191453" cy="219461"/>
              </a:xfrm>
              <a:custGeom>
                <a:avLst/>
                <a:gdLst>
                  <a:gd name="T0" fmla="*/ 0 w 303"/>
                  <a:gd name="T1" fmla="*/ 348 h 349"/>
                  <a:gd name="T2" fmla="*/ 0 w 303"/>
                  <a:gd name="T3" fmla="*/ 348 h 349"/>
                  <a:gd name="T4" fmla="*/ 302 w 303"/>
                  <a:gd name="T5" fmla="*/ 348 h 349"/>
                  <a:gd name="T6" fmla="*/ 205 w 303"/>
                  <a:gd name="T7" fmla="*/ 160 h 349"/>
                  <a:gd name="T8" fmla="*/ 245 w 303"/>
                  <a:gd name="T9" fmla="*/ 91 h 349"/>
                  <a:gd name="T10" fmla="*/ 154 w 303"/>
                  <a:gd name="T11" fmla="*/ 0 h 349"/>
                  <a:gd name="T12" fmla="*/ 62 w 303"/>
                  <a:gd name="T13" fmla="*/ 91 h 349"/>
                  <a:gd name="T14" fmla="*/ 97 w 303"/>
                  <a:gd name="T15" fmla="*/ 160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5"/>
                      <a:pt x="262" y="188"/>
                      <a:pt x="205" y="160"/>
                    </a:cubicBezTo>
                    <a:cubicBezTo>
                      <a:pt x="228" y="143"/>
                      <a:pt x="245" y="120"/>
                      <a:pt x="245" y="91"/>
                    </a:cubicBezTo>
                    <a:cubicBezTo>
                      <a:pt x="245" y="40"/>
                      <a:pt x="205" y="0"/>
                      <a:pt x="154" y="0"/>
                    </a:cubicBezTo>
                    <a:cubicBezTo>
                      <a:pt x="102" y="0"/>
                      <a:pt x="62" y="45"/>
                      <a:pt x="62" y="91"/>
                    </a:cubicBezTo>
                    <a:cubicBezTo>
                      <a:pt x="62" y="120"/>
                      <a:pt x="79" y="143"/>
                      <a:pt x="97" y="160"/>
                    </a:cubicBezTo>
                    <a:cubicBezTo>
                      <a:pt x="45" y="188"/>
                      <a:pt x="0" y="285"/>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46" name="Freeform 367"/>
              <p:cNvSpPr>
                <a:spLocks noChangeArrowheads="1"/>
              </p:cNvSpPr>
              <p:nvPr/>
            </p:nvSpPr>
            <p:spPr bwMode="auto">
              <a:xfrm>
                <a:off x="11504967" y="7433270"/>
                <a:ext cx="346304" cy="500821"/>
              </a:xfrm>
              <a:custGeom>
                <a:avLst/>
                <a:gdLst>
                  <a:gd name="T0" fmla="*/ 497 w 549"/>
                  <a:gd name="T1" fmla="*/ 435 h 790"/>
                  <a:gd name="T2" fmla="*/ 497 w 549"/>
                  <a:gd name="T3" fmla="*/ 435 h 790"/>
                  <a:gd name="T4" fmla="*/ 514 w 549"/>
                  <a:gd name="T5" fmla="*/ 406 h 790"/>
                  <a:gd name="T6" fmla="*/ 548 w 549"/>
                  <a:gd name="T7" fmla="*/ 275 h 790"/>
                  <a:gd name="T8" fmla="*/ 274 w 549"/>
                  <a:gd name="T9" fmla="*/ 0 h 790"/>
                  <a:gd name="T10" fmla="*/ 0 w 549"/>
                  <a:gd name="T11" fmla="*/ 275 h 790"/>
                  <a:gd name="T12" fmla="*/ 34 w 549"/>
                  <a:gd name="T13" fmla="*/ 406 h 790"/>
                  <a:gd name="T14" fmla="*/ 51 w 549"/>
                  <a:gd name="T15" fmla="*/ 435 h 790"/>
                  <a:gd name="T16" fmla="*/ 274 w 549"/>
                  <a:gd name="T17" fmla="*/ 789 h 790"/>
                  <a:gd name="T18" fmla="*/ 497 w 549"/>
                  <a:gd name="T19" fmla="*/ 435 h 790"/>
                  <a:gd name="T20" fmla="*/ 411 w 549"/>
                  <a:gd name="T21" fmla="*/ 412 h 790"/>
                  <a:gd name="T22" fmla="*/ 411 w 549"/>
                  <a:gd name="T23" fmla="*/ 412 h 790"/>
                  <a:gd name="T24" fmla="*/ 411 w 549"/>
                  <a:gd name="T25" fmla="*/ 137 h 790"/>
                  <a:gd name="T26" fmla="*/ 137 w 549"/>
                  <a:gd name="T27" fmla="*/ 137 h 790"/>
                  <a:gd name="T28" fmla="*/ 137 w 549"/>
                  <a:gd name="T29" fmla="*/ 412 h 790"/>
                  <a:gd name="T30" fmla="*/ 411 w 549"/>
                  <a:gd name="T31" fmla="*/ 412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9" h="790">
                    <a:moveTo>
                      <a:pt x="497" y="435"/>
                    </a:moveTo>
                    <a:lnTo>
                      <a:pt x="497" y="435"/>
                    </a:lnTo>
                    <a:cubicBezTo>
                      <a:pt x="502" y="423"/>
                      <a:pt x="508" y="418"/>
                      <a:pt x="514" y="406"/>
                    </a:cubicBezTo>
                    <a:cubicBezTo>
                      <a:pt x="537" y="366"/>
                      <a:pt x="548" y="320"/>
                      <a:pt x="548" y="275"/>
                    </a:cubicBezTo>
                    <a:cubicBezTo>
                      <a:pt x="548" y="120"/>
                      <a:pt x="428" y="0"/>
                      <a:pt x="274" y="0"/>
                    </a:cubicBezTo>
                    <a:cubicBezTo>
                      <a:pt x="120" y="0"/>
                      <a:pt x="0" y="120"/>
                      <a:pt x="0" y="275"/>
                    </a:cubicBezTo>
                    <a:cubicBezTo>
                      <a:pt x="0" y="320"/>
                      <a:pt x="11" y="366"/>
                      <a:pt x="34" y="406"/>
                    </a:cubicBezTo>
                    <a:cubicBezTo>
                      <a:pt x="40" y="418"/>
                      <a:pt x="45" y="423"/>
                      <a:pt x="51" y="435"/>
                    </a:cubicBezTo>
                    <a:cubicBezTo>
                      <a:pt x="274" y="789"/>
                      <a:pt x="274" y="789"/>
                      <a:pt x="274" y="789"/>
                    </a:cubicBezTo>
                    <a:lnTo>
                      <a:pt x="497" y="435"/>
                    </a:lnTo>
                    <a:close/>
                    <a:moveTo>
                      <a:pt x="411" y="412"/>
                    </a:moveTo>
                    <a:lnTo>
                      <a:pt x="411" y="412"/>
                    </a:lnTo>
                    <a:cubicBezTo>
                      <a:pt x="485" y="337"/>
                      <a:pt x="485" y="212"/>
                      <a:pt x="411" y="137"/>
                    </a:cubicBezTo>
                    <a:cubicBezTo>
                      <a:pt x="337" y="63"/>
                      <a:pt x="211" y="63"/>
                      <a:pt x="137" y="137"/>
                    </a:cubicBezTo>
                    <a:cubicBezTo>
                      <a:pt x="63" y="212"/>
                      <a:pt x="63" y="337"/>
                      <a:pt x="137" y="412"/>
                    </a:cubicBezTo>
                    <a:cubicBezTo>
                      <a:pt x="211" y="486"/>
                      <a:pt x="337" y="486"/>
                      <a:pt x="411" y="412"/>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47" name="Freeform 368"/>
              <p:cNvSpPr>
                <a:spLocks noChangeArrowheads="1"/>
              </p:cNvSpPr>
              <p:nvPr/>
            </p:nvSpPr>
            <p:spPr bwMode="auto">
              <a:xfrm>
                <a:off x="11488075" y="7959413"/>
                <a:ext cx="380090" cy="92849"/>
              </a:xfrm>
              <a:custGeom>
                <a:avLst/>
                <a:gdLst>
                  <a:gd name="T0" fmla="*/ 303 w 601"/>
                  <a:gd name="T1" fmla="*/ 109 h 150"/>
                  <a:gd name="T2" fmla="*/ 303 w 601"/>
                  <a:gd name="T3" fmla="*/ 109 h 150"/>
                  <a:gd name="T4" fmla="*/ 103 w 601"/>
                  <a:gd name="T5" fmla="*/ 74 h 150"/>
                  <a:gd name="T6" fmla="*/ 303 w 601"/>
                  <a:gd name="T7" fmla="*/ 40 h 150"/>
                  <a:gd name="T8" fmla="*/ 503 w 601"/>
                  <a:gd name="T9" fmla="*/ 74 h 150"/>
                  <a:gd name="T10" fmla="*/ 303 w 601"/>
                  <a:gd name="T11" fmla="*/ 109 h 150"/>
                  <a:gd name="T12" fmla="*/ 303 w 601"/>
                  <a:gd name="T13" fmla="*/ 0 h 150"/>
                  <a:gd name="T14" fmla="*/ 303 w 601"/>
                  <a:gd name="T15" fmla="*/ 0 h 150"/>
                  <a:gd name="T16" fmla="*/ 0 w 601"/>
                  <a:gd name="T17" fmla="*/ 74 h 150"/>
                  <a:gd name="T18" fmla="*/ 303 w 601"/>
                  <a:gd name="T19" fmla="*/ 149 h 150"/>
                  <a:gd name="T20" fmla="*/ 600 w 601"/>
                  <a:gd name="T21" fmla="*/ 74 h 150"/>
                  <a:gd name="T22" fmla="*/ 303 w 601"/>
                  <a:gd name="T23" fmla="*/ 0 h 150"/>
                  <a:gd name="T24" fmla="*/ 303 w 601"/>
                  <a:gd name="T25" fmla="*/ 10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50">
                    <a:moveTo>
                      <a:pt x="303" y="109"/>
                    </a:moveTo>
                    <a:lnTo>
                      <a:pt x="303" y="109"/>
                    </a:lnTo>
                    <a:cubicBezTo>
                      <a:pt x="189" y="109"/>
                      <a:pt x="103" y="91"/>
                      <a:pt x="103" y="74"/>
                    </a:cubicBezTo>
                    <a:cubicBezTo>
                      <a:pt x="103" y="52"/>
                      <a:pt x="189" y="40"/>
                      <a:pt x="303" y="40"/>
                    </a:cubicBezTo>
                    <a:cubicBezTo>
                      <a:pt x="412" y="40"/>
                      <a:pt x="503" y="52"/>
                      <a:pt x="503" y="74"/>
                    </a:cubicBezTo>
                    <a:cubicBezTo>
                      <a:pt x="503" y="91"/>
                      <a:pt x="412" y="109"/>
                      <a:pt x="303" y="109"/>
                    </a:cubicBezTo>
                    <a:lnTo>
                      <a:pt x="303" y="0"/>
                    </a:lnTo>
                    <a:lnTo>
                      <a:pt x="303" y="0"/>
                    </a:lnTo>
                    <a:cubicBezTo>
                      <a:pt x="137" y="0"/>
                      <a:pt x="0" y="34"/>
                      <a:pt x="0" y="74"/>
                    </a:cubicBezTo>
                    <a:cubicBezTo>
                      <a:pt x="0" y="114"/>
                      <a:pt x="137" y="149"/>
                      <a:pt x="303" y="149"/>
                    </a:cubicBezTo>
                    <a:cubicBezTo>
                      <a:pt x="469" y="149"/>
                      <a:pt x="600" y="114"/>
                      <a:pt x="600" y="74"/>
                    </a:cubicBezTo>
                    <a:cubicBezTo>
                      <a:pt x="600" y="34"/>
                      <a:pt x="469" y="0"/>
                      <a:pt x="303" y="0"/>
                    </a:cubicBezTo>
                    <a:lnTo>
                      <a:pt x="303"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48" name="Freeform 369"/>
              <p:cNvSpPr>
                <a:spLocks noChangeArrowheads="1"/>
              </p:cNvSpPr>
              <p:nvPr/>
            </p:nvSpPr>
            <p:spPr bwMode="auto">
              <a:xfrm>
                <a:off x="11552830" y="7984736"/>
                <a:ext cx="253393" cy="42204"/>
              </a:xfrm>
              <a:custGeom>
                <a:avLst/>
                <a:gdLst>
                  <a:gd name="T0" fmla="*/ 200 w 401"/>
                  <a:gd name="T1" fmla="*/ 0 h 70"/>
                  <a:gd name="T2" fmla="*/ 200 w 401"/>
                  <a:gd name="T3" fmla="*/ 0 h 70"/>
                  <a:gd name="T4" fmla="*/ 0 w 401"/>
                  <a:gd name="T5" fmla="*/ 34 h 70"/>
                  <a:gd name="T6" fmla="*/ 200 w 401"/>
                  <a:gd name="T7" fmla="*/ 69 h 70"/>
                  <a:gd name="T8" fmla="*/ 400 w 401"/>
                  <a:gd name="T9" fmla="*/ 34 h 70"/>
                  <a:gd name="T10" fmla="*/ 200 w 401"/>
                  <a:gd name="T11" fmla="*/ 0 h 70"/>
                </a:gdLst>
                <a:ahLst/>
                <a:cxnLst>
                  <a:cxn ang="0">
                    <a:pos x="T0" y="T1"/>
                  </a:cxn>
                  <a:cxn ang="0">
                    <a:pos x="T2" y="T3"/>
                  </a:cxn>
                  <a:cxn ang="0">
                    <a:pos x="T4" y="T5"/>
                  </a:cxn>
                  <a:cxn ang="0">
                    <a:pos x="T6" y="T7"/>
                  </a:cxn>
                  <a:cxn ang="0">
                    <a:pos x="T8" y="T9"/>
                  </a:cxn>
                  <a:cxn ang="0">
                    <a:pos x="T10" y="T11"/>
                  </a:cxn>
                </a:cxnLst>
                <a:rect l="0" t="0" r="r" b="b"/>
                <a:pathLst>
                  <a:path w="401" h="70">
                    <a:moveTo>
                      <a:pt x="200" y="0"/>
                    </a:moveTo>
                    <a:lnTo>
                      <a:pt x="200" y="0"/>
                    </a:lnTo>
                    <a:cubicBezTo>
                      <a:pt x="86" y="0"/>
                      <a:pt x="0" y="12"/>
                      <a:pt x="0" y="34"/>
                    </a:cubicBezTo>
                    <a:cubicBezTo>
                      <a:pt x="0" y="51"/>
                      <a:pt x="86" y="69"/>
                      <a:pt x="200" y="69"/>
                    </a:cubicBezTo>
                    <a:cubicBezTo>
                      <a:pt x="309" y="69"/>
                      <a:pt x="400" y="51"/>
                      <a:pt x="400" y="34"/>
                    </a:cubicBezTo>
                    <a:cubicBezTo>
                      <a:pt x="400" y="12"/>
                      <a:pt x="309"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249" name="Group 248"/>
            <p:cNvGrpSpPr/>
            <p:nvPr/>
          </p:nvGrpSpPr>
          <p:grpSpPr>
            <a:xfrm>
              <a:off x="12835662" y="6994536"/>
              <a:ext cx="380090" cy="618994"/>
              <a:chOff x="12876105" y="7022482"/>
              <a:chExt cx="380090" cy="618994"/>
            </a:xfrm>
          </p:grpSpPr>
          <p:sp>
            <p:nvSpPr>
              <p:cNvPr id="250" name="Freeform 345"/>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51" name="Freeform 346"/>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52" name="Freeform 347"/>
              <p:cNvSpPr>
                <a:spLocks noChangeArrowheads="1"/>
              </p:cNvSpPr>
              <p:nvPr/>
            </p:nvSpPr>
            <p:spPr bwMode="auto">
              <a:xfrm>
                <a:off x="12892997" y="7022482"/>
                <a:ext cx="351935" cy="503635"/>
              </a:xfrm>
              <a:custGeom>
                <a:avLst/>
                <a:gdLst>
                  <a:gd name="T0" fmla="*/ 497 w 556"/>
                  <a:gd name="T1" fmla="*/ 439 h 794"/>
                  <a:gd name="T2" fmla="*/ 497 w 556"/>
                  <a:gd name="T3" fmla="*/ 439 h 794"/>
                  <a:gd name="T4" fmla="*/ 520 w 556"/>
                  <a:gd name="T5" fmla="*/ 410 h 794"/>
                  <a:gd name="T6" fmla="*/ 555 w 556"/>
                  <a:gd name="T7" fmla="*/ 279 h 794"/>
                  <a:gd name="T8" fmla="*/ 275 w 556"/>
                  <a:gd name="T9" fmla="*/ 0 h 794"/>
                  <a:gd name="T10" fmla="*/ 0 w 556"/>
                  <a:gd name="T11" fmla="*/ 279 h 794"/>
                  <a:gd name="T12" fmla="*/ 35 w 556"/>
                  <a:gd name="T13" fmla="*/ 410 h 794"/>
                  <a:gd name="T14" fmla="*/ 52 w 556"/>
                  <a:gd name="T15" fmla="*/ 439 h 794"/>
                  <a:gd name="T16" fmla="*/ 275 w 556"/>
                  <a:gd name="T17" fmla="*/ 793 h 794"/>
                  <a:gd name="T18" fmla="*/ 497 w 556"/>
                  <a:gd name="T19" fmla="*/ 439 h 794"/>
                  <a:gd name="T20" fmla="*/ 412 w 556"/>
                  <a:gd name="T21" fmla="*/ 410 h 794"/>
                  <a:gd name="T22" fmla="*/ 412 w 556"/>
                  <a:gd name="T23" fmla="*/ 410 h 794"/>
                  <a:gd name="T24" fmla="*/ 412 w 556"/>
                  <a:gd name="T25" fmla="*/ 142 h 794"/>
                  <a:gd name="T26" fmla="*/ 143 w 556"/>
                  <a:gd name="T27" fmla="*/ 142 h 794"/>
                  <a:gd name="T28" fmla="*/ 143 w 556"/>
                  <a:gd name="T29" fmla="*/ 410 h 794"/>
                  <a:gd name="T30" fmla="*/ 412 w 556"/>
                  <a:gd name="T31" fmla="*/ 41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94">
                    <a:moveTo>
                      <a:pt x="497" y="439"/>
                    </a:moveTo>
                    <a:lnTo>
                      <a:pt x="497" y="439"/>
                    </a:lnTo>
                    <a:cubicBezTo>
                      <a:pt x="509" y="427"/>
                      <a:pt x="515" y="422"/>
                      <a:pt x="520" y="410"/>
                    </a:cubicBezTo>
                    <a:cubicBezTo>
                      <a:pt x="537" y="370"/>
                      <a:pt x="555" y="324"/>
                      <a:pt x="555" y="279"/>
                    </a:cubicBezTo>
                    <a:cubicBezTo>
                      <a:pt x="555" y="125"/>
                      <a:pt x="429" y="0"/>
                      <a:pt x="275" y="0"/>
                    </a:cubicBezTo>
                    <a:cubicBezTo>
                      <a:pt x="126" y="0"/>
                      <a:pt x="0" y="125"/>
                      <a:pt x="0" y="279"/>
                    </a:cubicBezTo>
                    <a:cubicBezTo>
                      <a:pt x="0" y="324"/>
                      <a:pt x="12" y="370"/>
                      <a:pt x="35" y="410"/>
                    </a:cubicBezTo>
                    <a:cubicBezTo>
                      <a:pt x="40" y="422"/>
                      <a:pt x="46" y="427"/>
                      <a:pt x="52" y="439"/>
                    </a:cubicBezTo>
                    <a:cubicBezTo>
                      <a:pt x="275" y="793"/>
                      <a:pt x="275" y="793"/>
                      <a:pt x="275" y="793"/>
                    </a:cubicBezTo>
                    <a:lnTo>
                      <a:pt x="497" y="439"/>
                    </a:lnTo>
                    <a:close/>
                    <a:moveTo>
                      <a:pt x="412" y="410"/>
                    </a:moveTo>
                    <a:lnTo>
                      <a:pt x="412" y="410"/>
                    </a:lnTo>
                    <a:cubicBezTo>
                      <a:pt x="486" y="336"/>
                      <a:pt x="486" y="216"/>
                      <a:pt x="412" y="142"/>
                    </a:cubicBezTo>
                    <a:cubicBezTo>
                      <a:pt x="337" y="68"/>
                      <a:pt x="218" y="68"/>
                      <a:pt x="143" y="142"/>
                    </a:cubicBezTo>
                    <a:cubicBezTo>
                      <a:pt x="69" y="216"/>
                      <a:pt x="69" y="336"/>
                      <a:pt x="143" y="410"/>
                    </a:cubicBezTo>
                    <a:cubicBezTo>
                      <a:pt x="218" y="484"/>
                      <a:pt x="337" y="484"/>
                      <a:pt x="412" y="410"/>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53" name="Freeform 348"/>
              <p:cNvSpPr>
                <a:spLocks noChangeArrowheads="1"/>
              </p:cNvSpPr>
              <p:nvPr/>
            </p:nvSpPr>
            <p:spPr bwMode="auto">
              <a:xfrm>
                <a:off x="12876105" y="7551441"/>
                <a:ext cx="380090" cy="90035"/>
              </a:xfrm>
              <a:custGeom>
                <a:avLst/>
                <a:gdLst>
                  <a:gd name="T0" fmla="*/ 303 w 601"/>
                  <a:gd name="T1" fmla="*/ 109 h 144"/>
                  <a:gd name="T2" fmla="*/ 303 w 601"/>
                  <a:gd name="T3" fmla="*/ 109 h 144"/>
                  <a:gd name="T4" fmla="*/ 103 w 601"/>
                  <a:gd name="T5" fmla="*/ 75 h 144"/>
                  <a:gd name="T6" fmla="*/ 303 w 601"/>
                  <a:gd name="T7" fmla="*/ 35 h 144"/>
                  <a:gd name="T8" fmla="*/ 503 w 601"/>
                  <a:gd name="T9" fmla="*/ 75 h 144"/>
                  <a:gd name="T10" fmla="*/ 303 w 601"/>
                  <a:gd name="T11" fmla="*/ 109 h 144"/>
                  <a:gd name="T12" fmla="*/ 303 w 601"/>
                  <a:gd name="T13" fmla="*/ 0 h 144"/>
                  <a:gd name="T14" fmla="*/ 303 w 601"/>
                  <a:gd name="T15" fmla="*/ 0 h 144"/>
                  <a:gd name="T16" fmla="*/ 0 w 601"/>
                  <a:gd name="T17" fmla="*/ 75 h 144"/>
                  <a:gd name="T18" fmla="*/ 303 w 601"/>
                  <a:gd name="T19" fmla="*/ 143 h 144"/>
                  <a:gd name="T20" fmla="*/ 600 w 601"/>
                  <a:gd name="T21" fmla="*/ 75 h 144"/>
                  <a:gd name="T22" fmla="*/ 303 w 601"/>
                  <a:gd name="T23" fmla="*/ 0 h 144"/>
                  <a:gd name="T24" fmla="*/ 303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303" y="109"/>
                    </a:moveTo>
                    <a:lnTo>
                      <a:pt x="303" y="109"/>
                    </a:lnTo>
                    <a:cubicBezTo>
                      <a:pt x="194" y="109"/>
                      <a:pt x="103" y="92"/>
                      <a:pt x="103" y="75"/>
                    </a:cubicBezTo>
                    <a:cubicBezTo>
                      <a:pt x="103" y="52"/>
                      <a:pt x="194" y="35"/>
                      <a:pt x="303" y="35"/>
                    </a:cubicBezTo>
                    <a:cubicBezTo>
                      <a:pt x="411" y="35"/>
                      <a:pt x="503" y="52"/>
                      <a:pt x="503" y="75"/>
                    </a:cubicBezTo>
                    <a:cubicBezTo>
                      <a:pt x="503" y="92"/>
                      <a:pt x="411" y="109"/>
                      <a:pt x="303" y="109"/>
                    </a:cubicBezTo>
                    <a:lnTo>
                      <a:pt x="303" y="0"/>
                    </a:lnTo>
                    <a:lnTo>
                      <a:pt x="303" y="0"/>
                    </a:lnTo>
                    <a:cubicBezTo>
                      <a:pt x="137" y="0"/>
                      <a:pt x="0" y="35"/>
                      <a:pt x="0" y="75"/>
                    </a:cubicBezTo>
                    <a:cubicBezTo>
                      <a:pt x="0" y="114"/>
                      <a:pt x="137" y="143"/>
                      <a:pt x="303" y="143"/>
                    </a:cubicBezTo>
                    <a:cubicBezTo>
                      <a:pt x="468" y="143"/>
                      <a:pt x="600" y="114"/>
                      <a:pt x="600" y="75"/>
                    </a:cubicBezTo>
                    <a:cubicBezTo>
                      <a:pt x="600" y="35"/>
                      <a:pt x="468" y="0"/>
                      <a:pt x="303" y="0"/>
                    </a:cubicBezTo>
                    <a:lnTo>
                      <a:pt x="303"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54" name="Freeform 349"/>
              <p:cNvSpPr>
                <a:spLocks noChangeArrowheads="1"/>
              </p:cNvSpPr>
              <p:nvPr/>
            </p:nvSpPr>
            <p:spPr bwMode="auto">
              <a:xfrm>
                <a:off x="12940861" y="7573949"/>
                <a:ext cx="253393" cy="45018"/>
              </a:xfrm>
              <a:custGeom>
                <a:avLst/>
                <a:gdLst>
                  <a:gd name="T0" fmla="*/ 200 w 401"/>
                  <a:gd name="T1" fmla="*/ 0 h 75"/>
                  <a:gd name="T2" fmla="*/ 200 w 401"/>
                  <a:gd name="T3" fmla="*/ 0 h 75"/>
                  <a:gd name="T4" fmla="*/ 0 w 401"/>
                  <a:gd name="T5" fmla="*/ 40 h 75"/>
                  <a:gd name="T6" fmla="*/ 200 w 401"/>
                  <a:gd name="T7" fmla="*/ 74 h 75"/>
                  <a:gd name="T8" fmla="*/ 400 w 401"/>
                  <a:gd name="T9" fmla="*/ 40 h 75"/>
                  <a:gd name="T10" fmla="*/ 200 w 401"/>
                  <a:gd name="T11" fmla="*/ 0 h 75"/>
                </a:gdLst>
                <a:ahLst/>
                <a:cxnLst>
                  <a:cxn ang="0">
                    <a:pos x="T0" y="T1"/>
                  </a:cxn>
                  <a:cxn ang="0">
                    <a:pos x="T2" y="T3"/>
                  </a:cxn>
                  <a:cxn ang="0">
                    <a:pos x="T4" y="T5"/>
                  </a:cxn>
                  <a:cxn ang="0">
                    <a:pos x="T6" y="T7"/>
                  </a:cxn>
                  <a:cxn ang="0">
                    <a:pos x="T8" y="T9"/>
                  </a:cxn>
                  <a:cxn ang="0">
                    <a:pos x="T10" y="T11"/>
                  </a:cxn>
                </a:cxnLst>
                <a:rect l="0" t="0" r="r" b="b"/>
                <a:pathLst>
                  <a:path w="401" h="75">
                    <a:moveTo>
                      <a:pt x="200" y="0"/>
                    </a:moveTo>
                    <a:lnTo>
                      <a:pt x="200" y="0"/>
                    </a:lnTo>
                    <a:cubicBezTo>
                      <a:pt x="91" y="0"/>
                      <a:pt x="0" y="17"/>
                      <a:pt x="0" y="40"/>
                    </a:cubicBezTo>
                    <a:cubicBezTo>
                      <a:pt x="0" y="57"/>
                      <a:pt x="91" y="74"/>
                      <a:pt x="200" y="74"/>
                    </a:cubicBezTo>
                    <a:cubicBezTo>
                      <a:pt x="308" y="74"/>
                      <a:pt x="400" y="57"/>
                      <a:pt x="400" y="40"/>
                    </a:cubicBezTo>
                    <a:cubicBezTo>
                      <a:pt x="400" y="17"/>
                      <a:pt x="308"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255" name="Group 254"/>
            <p:cNvGrpSpPr/>
            <p:nvPr/>
          </p:nvGrpSpPr>
          <p:grpSpPr>
            <a:xfrm>
              <a:off x="12772420" y="8555911"/>
              <a:ext cx="380090" cy="618994"/>
              <a:chOff x="12816980" y="7759647"/>
              <a:chExt cx="380090" cy="618994"/>
            </a:xfrm>
          </p:grpSpPr>
          <p:sp>
            <p:nvSpPr>
              <p:cNvPr id="256" name="Freeform 350"/>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57" name="Freeform 351"/>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58" name="Freeform 352"/>
              <p:cNvSpPr>
                <a:spLocks noChangeArrowheads="1"/>
              </p:cNvSpPr>
              <p:nvPr/>
            </p:nvSpPr>
            <p:spPr bwMode="auto">
              <a:xfrm>
                <a:off x="12831057" y="7759647"/>
                <a:ext cx="351935" cy="500821"/>
              </a:xfrm>
              <a:custGeom>
                <a:avLst/>
                <a:gdLst>
                  <a:gd name="T0" fmla="*/ 503 w 555"/>
                  <a:gd name="T1" fmla="*/ 440 h 789"/>
                  <a:gd name="T2" fmla="*/ 503 w 555"/>
                  <a:gd name="T3" fmla="*/ 440 h 789"/>
                  <a:gd name="T4" fmla="*/ 520 w 555"/>
                  <a:gd name="T5" fmla="*/ 411 h 789"/>
                  <a:gd name="T6" fmla="*/ 554 w 555"/>
                  <a:gd name="T7" fmla="*/ 274 h 789"/>
                  <a:gd name="T8" fmla="*/ 280 w 555"/>
                  <a:gd name="T9" fmla="*/ 0 h 789"/>
                  <a:gd name="T10" fmla="*/ 0 w 555"/>
                  <a:gd name="T11" fmla="*/ 274 h 789"/>
                  <a:gd name="T12" fmla="*/ 34 w 555"/>
                  <a:gd name="T13" fmla="*/ 411 h 789"/>
                  <a:gd name="T14" fmla="*/ 52 w 555"/>
                  <a:gd name="T15" fmla="*/ 440 h 789"/>
                  <a:gd name="T16" fmla="*/ 280 w 555"/>
                  <a:gd name="T17" fmla="*/ 788 h 789"/>
                  <a:gd name="T18" fmla="*/ 503 w 555"/>
                  <a:gd name="T19" fmla="*/ 440 h 789"/>
                  <a:gd name="T20" fmla="*/ 412 w 555"/>
                  <a:gd name="T21" fmla="*/ 411 h 789"/>
                  <a:gd name="T22" fmla="*/ 412 w 555"/>
                  <a:gd name="T23" fmla="*/ 411 h 789"/>
                  <a:gd name="T24" fmla="*/ 412 w 555"/>
                  <a:gd name="T25" fmla="*/ 143 h 789"/>
                  <a:gd name="T26" fmla="*/ 143 w 555"/>
                  <a:gd name="T27" fmla="*/ 143 h 789"/>
                  <a:gd name="T28" fmla="*/ 143 w 555"/>
                  <a:gd name="T29" fmla="*/ 411 h 789"/>
                  <a:gd name="T30" fmla="*/ 412 w 555"/>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5" h="789">
                    <a:moveTo>
                      <a:pt x="503" y="440"/>
                    </a:moveTo>
                    <a:lnTo>
                      <a:pt x="503" y="440"/>
                    </a:lnTo>
                    <a:cubicBezTo>
                      <a:pt x="509" y="428"/>
                      <a:pt x="515" y="417"/>
                      <a:pt x="520" y="411"/>
                    </a:cubicBezTo>
                    <a:cubicBezTo>
                      <a:pt x="543" y="371"/>
                      <a:pt x="554" y="326"/>
                      <a:pt x="554" y="274"/>
                    </a:cubicBezTo>
                    <a:cubicBezTo>
                      <a:pt x="554" y="126"/>
                      <a:pt x="429" y="0"/>
                      <a:pt x="280" y="0"/>
                    </a:cubicBezTo>
                    <a:cubicBezTo>
                      <a:pt x="126" y="0"/>
                      <a:pt x="0" y="126"/>
                      <a:pt x="0" y="274"/>
                    </a:cubicBezTo>
                    <a:cubicBezTo>
                      <a:pt x="0" y="326"/>
                      <a:pt x="12" y="371"/>
                      <a:pt x="34"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9"/>
                      <a:pt x="217" y="69"/>
                      <a:pt x="143" y="143"/>
                    </a:cubicBezTo>
                    <a:cubicBezTo>
                      <a:pt x="69" y="217"/>
                      <a:pt x="69" y="337"/>
                      <a:pt x="143" y="411"/>
                    </a:cubicBezTo>
                    <a:cubicBezTo>
                      <a:pt x="217" y="486"/>
                      <a:pt x="337" y="486"/>
                      <a:pt x="412" y="411"/>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59" name="Freeform 353"/>
              <p:cNvSpPr>
                <a:spLocks noChangeArrowheads="1"/>
              </p:cNvSpPr>
              <p:nvPr/>
            </p:nvSpPr>
            <p:spPr bwMode="auto">
              <a:xfrm>
                <a:off x="12816980" y="8288606"/>
                <a:ext cx="380090" cy="90035"/>
              </a:xfrm>
              <a:custGeom>
                <a:avLst/>
                <a:gdLst>
                  <a:gd name="T0" fmla="*/ 297 w 601"/>
                  <a:gd name="T1" fmla="*/ 109 h 144"/>
                  <a:gd name="T2" fmla="*/ 297 w 601"/>
                  <a:gd name="T3" fmla="*/ 109 h 144"/>
                  <a:gd name="T4" fmla="*/ 97 w 601"/>
                  <a:gd name="T5" fmla="*/ 69 h 144"/>
                  <a:gd name="T6" fmla="*/ 297 w 601"/>
                  <a:gd name="T7" fmla="*/ 34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9" y="109"/>
                      <a:pt x="97" y="92"/>
                      <a:pt x="97" y="69"/>
                    </a:cubicBezTo>
                    <a:cubicBezTo>
                      <a:pt x="97" y="52"/>
                      <a:pt x="189" y="34"/>
                      <a:pt x="297" y="34"/>
                    </a:cubicBezTo>
                    <a:cubicBezTo>
                      <a:pt x="406" y="34"/>
                      <a:pt x="497" y="52"/>
                      <a:pt x="497" y="69"/>
                    </a:cubicBezTo>
                    <a:cubicBezTo>
                      <a:pt x="497" y="92"/>
                      <a:pt x="406" y="109"/>
                      <a:pt x="297" y="109"/>
                    </a:cubicBezTo>
                    <a:lnTo>
                      <a:pt x="297" y="0"/>
                    </a:lnTo>
                    <a:lnTo>
                      <a:pt x="297" y="0"/>
                    </a:lnTo>
                    <a:cubicBezTo>
                      <a:pt x="132" y="0"/>
                      <a:pt x="0" y="29"/>
                      <a:pt x="0" y="69"/>
                    </a:cubicBezTo>
                    <a:cubicBezTo>
                      <a:pt x="0" y="115"/>
                      <a:pt x="132" y="143"/>
                      <a:pt x="297" y="143"/>
                    </a:cubicBezTo>
                    <a:cubicBezTo>
                      <a:pt x="463" y="143"/>
                      <a:pt x="600" y="115"/>
                      <a:pt x="600" y="69"/>
                    </a:cubicBezTo>
                    <a:cubicBezTo>
                      <a:pt x="600" y="29"/>
                      <a:pt x="463" y="0"/>
                      <a:pt x="297" y="0"/>
                    </a:cubicBezTo>
                    <a:lnTo>
                      <a:pt x="297"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60" name="Freeform 354"/>
              <p:cNvSpPr>
                <a:spLocks noChangeArrowheads="1"/>
              </p:cNvSpPr>
              <p:nvPr/>
            </p:nvSpPr>
            <p:spPr bwMode="auto">
              <a:xfrm>
                <a:off x="12878920" y="8308300"/>
                <a:ext cx="253393" cy="45018"/>
              </a:xfrm>
              <a:custGeom>
                <a:avLst/>
                <a:gdLst>
                  <a:gd name="T0" fmla="*/ 200 w 401"/>
                  <a:gd name="T1" fmla="*/ 0 h 76"/>
                  <a:gd name="T2" fmla="*/ 200 w 401"/>
                  <a:gd name="T3" fmla="*/ 0 h 76"/>
                  <a:gd name="T4" fmla="*/ 0 w 401"/>
                  <a:gd name="T5" fmla="*/ 35 h 76"/>
                  <a:gd name="T6" fmla="*/ 200 w 401"/>
                  <a:gd name="T7" fmla="*/ 75 h 76"/>
                  <a:gd name="T8" fmla="*/ 400 w 401"/>
                  <a:gd name="T9" fmla="*/ 35 h 76"/>
                  <a:gd name="T10" fmla="*/ 200 w 401"/>
                  <a:gd name="T11" fmla="*/ 0 h 76"/>
                </a:gdLst>
                <a:ahLst/>
                <a:cxnLst>
                  <a:cxn ang="0">
                    <a:pos x="T0" y="T1"/>
                  </a:cxn>
                  <a:cxn ang="0">
                    <a:pos x="T2" y="T3"/>
                  </a:cxn>
                  <a:cxn ang="0">
                    <a:pos x="T4" y="T5"/>
                  </a:cxn>
                  <a:cxn ang="0">
                    <a:pos x="T6" y="T7"/>
                  </a:cxn>
                  <a:cxn ang="0">
                    <a:pos x="T8" y="T9"/>
                  </a:cxn>
                  <a:cxn ang="0">
                    <a:pos x="T10" y="T11"/>
                  </a:cxn>
                </a:cxnLst>
                <a:rect l="0" t="0" r="r" b="b"/>
                <a:pathLst>
                  <a:path w="401" h="76">
                    <a:moveTo>
                      <a:pt x="200" y="0"/>
                    </a:moveTo>
                    <a:lnTo>
                      <a:pt x="200" y="0"/>
                    </a:lnTo>
                    <a:cubicBezTo>
                      <a:pt x="92" y="0"/>
                      <a:pt x="0" y="18"/>
                      <a:pt x="0" y="35"/>
                    </a:cubicBezTo>
                    <a:cubicBezTo>
                      <a:pt x="0" y="58"/>
                      <a:pt x="92" y="75"/>
                      <a:pt x="200" y="75"/>
                    </a:cubicBezTo>
                    <a:cubicBezTo>
                      <a:pt x="309" y="75"/>
                      <a:pt x="400" y="58"/>
                      <a:pt x="400" y="35"/>
                    </a:cubicBezTo>
                    <a:cubicBezTo>
                      <a:pt x="400" y="18"/>
                      <a:pt x="309"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261" name="Group 260"/>
            <p:cNvGrpSpPr/>
            <p:nvPr/>
          </p:nvGrpSpPr>
          <p:grpSpPr>
            <a:xfrm>
              <a:off x="10703913" y="8154414"/>
              <a:ext cx="380090" cy="618994"/>
              <a:chOff x="12816980" y="7759647"/>
              <a:chExt cx="380090" cy="618994"/>
            </a:xfrm>
          </p:grpSpPr>
          <p:sp>
            <p:nvSpPr>
              <p:cNvPr id="262" name="Freeform 350"/>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63" name="Freeform 351"/>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64" name="Freeform 352"/>
              <p:cNvSpPr>
                <a:spLocks noChangeArrowheads="1"/>
              </p:cNvSpPr>
              <p:nvPr/>
            </p:nvSpPr>
            <p:spPr bwMode="auto">
              <a:xfrm>
                <a:off x="12831057" y="7759647"/>
                <a:ext cx="351935" cy="500821"/>
              </a:xfrm>
              <a:custGeom>
                <a:avLst/>
                <a:gdLst>
                  <a:gd name="T0" fmla="*/ 503 w 555"/>
                  <a:gd name="T1" fmla="*/ 440 h 789"/>
                  <a:gd name="T2" fmla="*/ 503 w 555"/>
                  <a:gd name="T3" fmla="*/ 440 h 789"/>
                  <a:gd name="T4" fmla="*/ 520 w 555"/>
                  <a:gd name="T5" fmla="*/ 411 h 789"/>
                  <a:gd name="T6" fmla="*/ 554 w 555"/>
                  <a:gd name="T7" fmla="*/ 274 h 789"/>
                  <a:gd name="T8" fmla="*/ 280 w 555"/>
                  <a:gd name="T9" fmla="*/ 0 h 789"/>
                  <a:gd name="T10" fmla="*/ 0 w 555"/>
                  <a:gd name="T11" fmla="*/ 274 h 789"/>
                  <a:gd name="T12" fmla="*/ 34 w 555"/>
                  <a:gd name="T13" fmla="*/ 411 h 789"/>
                  <a:gd name="T14" fmla="*/ 52 w 555"/>
                  <a:gd name="T15" fmla="*/ 440 h 789"/>
                  <a:gd name="T16" fmla="*/ 280 w 555"/>
                  <a:gd name="T17" fmla="*/ 788 h 789"/>
                  <a:gd name="T18" fmla="*/ 503 w 555"/>
                  <a:gd name="T19" fmla="*/ 440 h 789"/>
                  <a:gd name="T20" fmla="*/ 412 w 555"/>
                  <a:gd name="T21" fmla="*/ 411 h 789"/>
                  <a:gd name="T22" fmla="*/ 412 w 555"/>
                  <a:gd name="T23" fmla="*/ 411 h 789"/>
                  <a:gd name="T24" fmla="*/ 412 w 555"/>
                  <a:gd name="T25" fmla="*/ 143 h 789"/>
                  <a:gd name="T26" fmla="*/ 143 w 555"/>
                  <a:gd name="T27" fmla="*/ 143 h 789"/>
                  <a:gd name="T28" fmla="*/ 143 w 555"/>
                  <a:gd name="T29" fmla="*/ 411 h 789"/>
                  <a:gd name="T30" fmla="*/ 412 w 555"/>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5" h="789">
                    <a:moveTo>
                      <a:pt x="503" y="440"/>
                    </a:moveTo>
                    <a:lnTo>
                      <a:pt x="503" y="440"/>
                    </a:lnTo>
                    <a:cubicBezTo>
                      <a:pt x="509" y="428"/>
                      <a:pt x="515" y="417"/>
                      <a:pt x="520" y="411"/>
                    </a:cubicBezTo>
                    <a:cubicBezTo>
                      <a:pt x="543" y="371"/>
                      <a:pt x="554" y="326"/>
                      <a:pt x="554" y="274"/>
                    </a:cubicBezTo>
                    <a:cubicBezTo>
                      <a:pt x="554" y="126"/>
                      <a:pt x="429" y="0"/>
                      <a:pt x="280" y="0"/>
                    </a:cubicBezTo>
                    <a:cubicBezTo>
                      <a:pt x="126" y="0"/>
                      <a:pt x="0" y="126"/>
                      <a:pt x="0" y="274"/>
                    </a:cubicBezTo>
                    <a:cubicBezTo>
                      <a:pt x="0" y="326"/>
                      <a:pt x="12" y="371"/>
                      <a:pt x="34"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9"/>
                      <a:pt x="217" y="69"/>
                      <a:pt x="143" y="143"/>
                    </a:cubicBezTo>
                    <a:cubicBezTo>
                      <a:pt x="69" y="217"/>
                      <a:pt x="69" y="337"/>
                      <a:pt x="143" y="411"/>
                    </a:cubicBezTo>
                    <a:cubicBezTo>
                      <a:pt x="217" y="486"/>
                      <a:pt x="337" y="486"/>
                      <a:pt x="412" y="411"/>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65" name="Freeform 353"/>
              <p:cNvSpPr>
                <a:spLocks noChangeArrowheads="1"/>
              </p:cNvSpPr>
              <p:nvPr/>
            </p:nvSpPr>
            <p:spPr bwMode="auto">
              <a:xfrm>
                <a:off x="12816980" y="8288606"/>
                <a:ext cx="380090" cy="90035"/>
              </a:xfrm>
              <a:custGeom>
                <a:avLst/>
                <a:gdLst>
                  <a:gd name="T0" fmla="*/ 297 w 601"/>
                  <a:gd name="T1" fmla="*/ 109 h 144"/>
                  <a:gd name="T2" fmla="*/ 297 w 601"/>
                  <a:gd name="T3" fmla="*/ 109 h 144"/>
                  <a:gd name="T4" fmla="*/ 97 w 601"/>
                  <a:gd name="T5" fmla="*/ 69 h 144"/>
                  <a:gd name="T6" fmla="*/ 297 w 601"/>
                  <a:gd name="T7" fmla="*/ 34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9" y="109"/>
                      <a:pt x="97" y="92"/>
                      <a:pt x="97" y="69"/>
                    </a:cubicBezTo>
                    <a:cubicBezTo>
                      <a:pt x="97" y="52"/>
                      <a:pt x="189" y="34"/>
                      <a:pt x="297" y="34"/>
                    </a:cubicBezTo>
                    <a:cubicBezTo>
                      <a:pt x="406" y="34"/>
                      <a:pt x="497" y="52"/>
                      <a:pt x="497" y="69"/>
                    </a:cubicBezTo>
                    <a:cubicBezTo>
                      <a:pt x="497" y="92"/>
                      <a:pt x="406" y="109"/>
                      <a:pt x="297" y="109"/>
                    </a:cubicBezTo>
                    <a:lnTo>
                      <a:pt x="297" y="0"/>
                    </a:lnTo>
                    <a:lnTo>
                      <a:pt x="297" y="0"/>
                    </a:lnTo>
                    <a:cubicBezTo>
                      <a:pt x="132" y="0"/>
                      <a:pt x="0" y="29"/>
                      <a:pt x="0" y="69"/>
                    </a:cubicBezTo>
                    <a:cubicBezTo>
                      <a:pt x="0" y="115"/>
                      <a:pt x="132" y="143"/>
                      <a:pt x="297" y="143"/>
                    </a:cubicBezTo>
                    <a:cubicBezTo>
                      <a:pt x="463" y="143"/>
                      <a:pt x="600" y="115"/>
                      <a:pt x="600" y="69"/>
                    </a:cubicBezTo>
                    <a:cubicBezTo>
                      <a:pt x="600" y="29"/>
                      <a:pt x="463" y="0"/>
                      <a:pt x="297" y="0"/>
                    </a:cubicBezTo>
                    <a:lnTo>
                      <a:pt x="297"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66" name="Freeform 354"/>
              <p:cNvSpPr>
                <a:spLocks noChangeArrowheads="1"/>
              </p:cNvSpPr>
              <p:nvPr/>
            </p:nvSpPr>
            <p:spPr bwMode="auto">
              <a:xfrm>
                <a:off x="12878920" y="8308300"/>
                <a:ext cx="253393" cy="45018"/>
              </a:xfrm>
              <a:custGeom>
                <a:avLst/>
                <a:gdLst>
                  <a:gd name="T0" fmla="*/ 200 w 401"/>
                  <a:gd name="T1" fmla="*/ 0 h 76"/>
                  <a:gd name="T2" fmla="*/ 200 w 401"/>
                  <a:gd name="T3" fmla="*/ 0 h 76"/>
                  <a:gd name="T4" fmla="*/ 0 w 401"/>
                  <a:gd name="T5" fmla="*/ 35 h 76"/>
                  <a:gd name="T6" fmla="*/ 200 w 401"/>
                  <a:gd name="T7" fmla="*/ 75 h 76"/>
                  <a:gd name="T8" fmla="*/ 400 w 401"/>
                  <a:gd name="T9" fmla="*/ 35 h 76"/>
                  <a:gd name="T10" fmla="*/ 200 w 401"/>
                  <a:gd name="T11" fmla="*/ 0 h 76"/>
                </a:gdLst>
                <a:ahLst/>
                <a:cxnLst>
                  <a:cxn ang="0">
                    <a:pos x="T0" y="T1"/>
                  </a:cxn>
                  <a:cxn ang="0">
                    <a:pos x="T2" y="T3"/>
                  </a:cxn>
                  <a:cxn ang="0">
                    <a:pos x="T4" y="T5"/>
                  </a:cxn>
                  <a:cxn ang="0">
                    <a:pos x="T6" y="T7"/>
                  </a:cxn>
                  <a:cxn ang="0">
                    <a:pos x="T8" y="T9"/>
                  </a:cxn>
                  <a:cxn ang="0">
                    <a:pos x="T10" y="T11"/>
                  </a:cxn>
                </a:cxnLst>
                <a:rect l="0" t="0" r="r" b="b"/>
                <a:pathLst>
                  <a:path w="401" h="76">
                    <a:moveTo>
                      <a:pt x="200" y="0"/>
                    </a:moveTo>
                    <a:lnTo>
                      <a:pt x="200" y="0"/>
                    </a:lnTo>
                    <a:cubicBezTo>
                      <a:pt x="92" y="0"/>
                      <a:pt x="0" y="18"/>
                      <a:pt x="0" y="35"/>
                    </a:cubicBezTo>
                    <a:cubicBezTo>
                      <a:pt x="0" y="58"/>
                      <a:pt x="92" y="75"/>
                      <a:pt x="200" y="75"/>
                    </a:cubicBezTo>
                    <a:cubicBezTo>
                      <a:pt x="309" y="75"/>
                      <a:pt x="400" y="58"/>
                      <a:pt x="400" y="35"/>
                    </a:cubicBezTo>
                    <a:cubicBezTo>
                      <a:pt x="400" y="18"/>
                      <a:pt x="309"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nvGrpSpPr>
            <p:cNvPr id="267" name="Group 266"/>
            <p:cNvGrpSpPr/>
            <p:nvPr/>
          </p:nvGrpSpPr>
          <p:grpSpPr>
            <a:xfrm>
              <a:off x="12237400" y="8756812"/>
              <a:ext cx="380090" cy="618994"/>
              <a:chOff x="12816980" y="7759647"/>
              <a:chExt cx="380090" cy="618994"/>
            </a:xfrm>
          </p:grpSpPr>
          <p:sp>
            <p:nvSpPr>
              <p:cNvPr id="268" name="Freeform 350"/>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69" name="Freeform 351"/>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70" name="Freeform 352"/>
              <p:cNvSpPr>
                <a:spLocks noChangeArrowheads="1"/>
              </p:cNvSpPr>
              <p:nvPr/>
            </p:nvSpPr>
            <p:spPr bwMode="auto">
              <a:xfrm>
                <a:off x="12831057" y="7759647"/>
                <a:ext cx="351935" cy="500821"/>
              </a:xfrm>
              <a:custGeom>
                <a:avLst/>
                <a:gdLst>
                  <a:gd name="T0" fmla="*/ 503 w 555"/>
                  <a:gd name="T1" fmla="*/ 440 h 789"/>
                  <a:gd name="T2" fmla="*/ 503 w 555"/>
                  <a:gd name="T3" fmla="*/ 440 h 789"/>
                  <a:gd name="T4" fmla="*/ 520 w 555"/>
                  <a:gd name="T5" fmla="*/ 411 h 789"/>
                  <a:gd name="T6" fmla="*/ 554 w 555"/>
                  <a:gd name="T7" fmla="*/ 274 h 789"/>
                  <a:gd name="T8" fmla="*/ 280 w 555"/>
                  <a:gd name="T9" fmla="*/ 0 h 789"/>
                  <a:gd name="T10" fmla="*/ 0 w 555"/>
                  <a:gd name="T11" fmla="*/ 274 h 789"/>
                  <a:gd name="T12" fmla="*/ 34 w 555"/>
                  <a:gd name="T13" fmla="*/ 411 h 789"/>
                  <a:gd name="T14" fmla="*/ 52 w 555"/>
                  <a:gd name="T15" fmla="*/ 440 h 789"/>
                  <a:gd name="T16" fmla="*/ 280 w 555"/>
                  <a:gd name="T17" fmla="*/ 788 h 789"/>
                  <a:gd name="T18" fmla="*/ 503 w 555"/>
                  <a:gd name="T19" fmla="*/ 440 h 789"/>
                  <a:gd name="T20" fmla="*/ 412 w 555"/>
                  <a:gd name="T21" fmla="*/ 411 h 789"/>
                  <a:gd name="T22" fmla="*/ 412 w 555"/>
                  <a:gd name="T23" fmla="*/ 411 h 789"/>
                  <a:gd name="T24" fmla="*/ 412 w 555"/>
                  <a:gd name="T25" fmla="*/ 143 h 789"/>
                  <a:gd name="T26" fmla="*/ 143 w 555"/>
                  <a:gd name="T27" fmla="*/ 143 h 789"/>
                  <a:gd name="T28" fmla="*/ 143 w 555"/>
                  <a:gd name="T29" fmla="*/ 411 h 789"/>
                  <a:gd name="T30" fmla="*/ 412 w 555"/>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5" h="789">
                    <a:moveTo>
                      <a:pt x="503" y="440"/>
                    </a:moveTo>
                    <a:lnTo>
                      <a:pt x="503" y="440"/>
                    </a:lnTo>
                    <a:cubicBezTo>
                      <a:pt x="509" y="428"/>
                      <a:pt x="515" y="417"/>
                      <a:pt x="520" y="411"/>
                    </a:cubicBezTo>
                    <a:cubicBezTo>
                      <a:pt x="543" y="371"/>
                      <a:pt x="554" y="326"/>
                      <a:pt x="554" y="274"/>
                    </a:cubicBezTo>
                    <a:cubicBezTo>
                      <a:pt x="554" y="126"/>
                      <a:pt x="429" y="0"/>
                      <a:pt x="280" y="0"/>
                    </a:cubicBezTo>
                    <a:cubicBezTo>
                      <a:pt x="126" y="0"/>
                      <a:pt x="0" y="126"/>
                      <a:pt x="0" y="274"/>
                    </a:cubicBezTo>
                    <a:cubicBezTo>
                      <a:pt x="0" y="326"/>
                      <a:pt x="12" y="371"/>
                      <a:pt x="34"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9"/>
                      <a:pt x="217" y="69"/>
                      <a:pt x="143" y="143"/>
                    </a:cubicBezTo>
                    <a:cubicBezTo>
                      <a:pt x="69" y="217"/>
                      <a:pt x="69" y="337"/>
                      <a:pt x="143" y="411"/>
                    </a:cubicBezTo>
                    <a:cubicBezTo>
                      <a:pt x="217" y="486"/>
                      <a:pt x="337" y="486"/>
                      <a:pt x="412" y="411"/>
                    </a:cubicBezTo>
                    <a:close/>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71" name="Freeform 353"/>
              <p:cNvSpPr>
                <a:spLocks noChangeArrowheads="1"/>
              </p:cNvSpPr>
              <p:nvPr/>
            </p:nvSpPr>
            <p:spPr bwMode="auto">
              <a:xfrm>
                <a:off x="12816980" y="8288606"/>
                <a:ext cx="380090" cy="90035"/>
              </a:xfrm>
              <a:custGeom>
                <a:avLst/>
                <a:gdLst>
                  <a:gd name="T0" fmla="*/ 297 w 601"/>
                  <a:gd name="T1" fmla="*/ 109 h 144"/>
                  <a:gd name="T2" fmla="*/ 297 w 601"/>
                  <a:gd name="T3" fmla="*/ 109 h 144"/>
                  <a:gd name="T4" fmla="*/ 97 w 601"/>
                  <a:gd name="T5" fmla="*/ 69 h 144"/>
                  <a:gd name="T6" fmla="*/ 297 w 601"/>
                  <a:gd name="T7" fmla="*/ 34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9" y="109"/>
                      <a:pt x="97" y="92"/>
                      <a:pt x="97" y="69"/>
                    </a:cubicBezTo>
                    <a:cubicBezTo>
                      <a:pt x="97" y="52"/>
                      <a:pt x="189" y="34"/>
                      <a:pt x="297" y="34"/>
                    </a:cubicBezTo>
                    <a:cubicBezTo>
                      <a:pt x="406" y="34"/>
                      <a:pt x="497" y="52"/>
                      <a:pt x="497" y="69"/>
                    </a:cubicBezTo>
                    <a:cubicBezTo>
                      <a:pt x="497" y="92"/>
                      <a:pt x="406" y="109"/>
                      <a:pt x="297" y="109"/>
                    </a:cubicBezTo>
                    <a:lnTo>
                      <a:pt x="297" y="0"/>
                    </a:lnTo>
                    <a:lnTo>
                      <a:pt x="297" y="0"/>
                    </a:lnTo>
                    <a:cubicBezTo>
                      <a:pt x="132" y="0"/>
                      <a:pt x="0" y="29"/>
                      <a:pt x="0" y="69"/>
                    </a:cubicBezTo>
                    <a:cubicBezTo>
                      <a:pt x="0" y="115"/>
                      <a:pt x="132" y="143"/>
                      <a:pt x="297" y="143"/>
                    </a:cubicBezTo>
                    <a:cubicBezTo>
                      <a:pt x="463" y="143"/>
                      <a:pt x="600" y="115"/>
                      <a:pt x="600" y="69"/>
                    </a:cubicBezTo>
                    <a:cubicBezTo>
                      <a:pt x="600" y="29"/>
                      <a:pt x="463" y="0"/>
                      <a:pt x="297" y="0"/>
                    </a:cubicBezTo>
                    <a:lnTo>
                      <a:pt x="297" y="109"/>
                    </a:ln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sp>
            <p:nvSpPr>
              <p:cNvPr id="272" name="Freeform 354"/>
              <p:cNvSpPr>
                <a:spLocks noChangeArrowheads="1"/>
              </p:cNvSpPr>
              <p:nvPr/>
            </p:nvSpPr>
            <p:spPr bwMode="auto">
              <a:xfrm>
                <a:off x="12878920" y="8308300"/>
                <a:ext cx="253393" cy="45018"/>
              </a:xfrm>
              <a:custGeom>
                <a:avLst/>
                <a:gdLst>
                  <a:gd name="T0" fmla="*/ 200 w 401"/>
                  <a:gd name="T1" fmla="*/ 0 h 76"/>
                  <a:gd name="T2" fmla="*/ 200 w 401"/>
                  <a:gd name="T3" fmla="*/ 0 h 76"/>
                  <a:gd name="T4" fmla="*/ 0 w 401"/>
                  <a:gd name="T5" fmla="*/ 35 h 76"/>
                  <a:gd name="T6" fmla="*/ 200 w 401"/>
                  <a:gd name="T7" fmla="*/ 75 h 76"/>
                  <a:gd name="T8" fmla="*/ 400 w 401"/>
                  <a:gd name="T9" fmla="*/ 35 h 76"/>
                  <a:gd name="T10" fmla="*/ 200 w 401"/>
                  <a:gd name="T11" fmla="*/ 0 h 76"/>
                </a:gdLst>
                <a:ahLst/>
                <a:cxnLst>
                  <a:cxn ang="0">
                    <a:pos x="T0" y="T1"/>
                  </a:cxn>
                  <a:cxn ang="0">
                    <a:pos x="T2" y="T3"/>
                  </a:cxn>
                  <a:cxn ang="0">
                    <a:pos x="T4" y="T5"/>
                  </a:cxn>
                  <a:cxn ang="0">
                    <a:pos x="T6" y="T7"/>
                  </a:cxn>
                  <a:cxn ang="0">
                    <a:pos x="T8" y="T9"/>
                  </a:cxn>
                  <a:cxn ang="0">
                    <a:pos x="T10" y="T11"/>
                  </a:cxn>
                </a:cxnLst>
                <a:rect l="0" t="0" r="r" b="b"/>
                <a:pathLst>
                  <a:path w="401" h="76">
                    <a:moveTo>
                      <a:pt x="200" y="0"/>
                    </a:moveTo>
                    <a:lnTo>
                      <a:pt x="200" y="0"/>
                    </a:lnTo>
                    <a:cubicBezTo>
                      <a:pt x="92" y="0"/>
                      <a:pt x="0" y="18"/>
                      <a:pt x="0" y="35"/>
                    </a:cubicBezTo>
                    <a:cubicBezTo>
                      <a:pt x="0" y="58"/>
                      <a:pt x="92" y="75"/>
                      <a:pt x="200" y="75"/>
                    </a:cubicBezTo>
                    <a:cubicBezTo>
                      <a:pt x="309" y="75"/>
                      <a:pt x="400" y="58"/>
                      <a:pt x="400" y="35"/>
                    </a:cubicBezTo>
                    <a:cubicBezTo>
                      <a:pt x="400" y="18"/>
                      <a:pt x="309" y="0"/>
                      <a:pt x="200" y="0"/>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mj-lt"/>
                </a:endParaRPr>
              </a:p>
            </p:txBody>
          </p:sp>
        </p:grpSp>
      </p:grpSp>
      <p:sp>
        <p:nvSpPr>
          <p:cNvPr id="274" name="TextBox 273"/>
          <p:cNvSpPr txBox="1"/>
          <p:nvPr/>
        </p:nvSpPr>
        <p:spPr>
          <a:xfrm>
            <a:off x="8979210" y="9728364"/>
            <a:ext cx="6505708" cy="800276"/>
          </a:xfrm>
          <a:prstGeom prst="rect">
            <a:avLst/>
          </a:prstGeom>
          <a:noFill/>
        </p:spPr>
        <p:txBody>
          <a:bodyPr wrap="none" lIns="182864" tIns="91433" rIns="182864" bIns="91433" rtlCol="0">
            <a:spAutoFit/>
          </a:bodyPr>
          <a:lstStyle/>
          <a:p>
            <a:pPr algn="ctr" defTabSz="1828617"/>
            <a:r>
              <a:rPr lang="id-ID" sz="4000" b="1" dirty="0">
                <a:solidFill>
                  <a:srgbClr val="445469"/>
                </a:solidFill>
                <a:latin typeface="Lato Regular"/>
              </a:rPr>
              <a:t>Check-ing in Your Business</a:t>
            </a:r>
          </a:p>
        </p:txBody>
      </p:sp>
      <p:sp>
        <p:nvSpPr>
          <p:cNvPr id="275" name="TextBox 274"/>
          <p:cNvSpPr txBox="1"/>
          <p:nvPr/>
        </p:nvSpPr>
        <p:spPr>
          <a:xfrm>
            <a:off x="1563069" y="10658984"/>
            <a:ext cx="21323904" cy="1125530"/>
          </a:xfrm>
          <a:prstGeom prst="rect">
            <a:avLst/>
          </a:prstGeom>
          <a:noFill/>
        </p:spPr>
        <p:txBody>
          <a:bodyPr wrap="square" lIns="182864" tIns="91433" rIns="182864" bIns="91433" rtlCol="0">
            <a:spAutoFit/>
          </a:bodyPr>
          <a:lstStyle/>
          <a:p>
            <a:pPr defTabSz="1828617">
              <a:lnSpc>
                <a:spcPct val="110000"/>
              </a:lnSpc>
            </a:pPr>
            <a:r>
              <a:rPr lang="en-US" sz="2800" dirty="0">
                <a:cs typeface="Lato Light"/>
              </a:rPr>
              <a:t>Creativity is the key to success in the future, and primary education where teachers can bring creativity in children at that level. Creativity is the key to success in the future, and primary education where teachers can bring creativity.</a:t>
            </a:r>
          </a:p>
        </p:txBody>
      </p:sp>
      <p:sp>
        <p:nvSpPr>
          <p:cNvPr id="3" name="Title 2">
            <a:extLst>
              <a:ext uri="{FF2B5EF4-FFF2-40B4-BE49-F238E27FC236}">
                <a16:creationId xmlns:a16="http://schemas.microsoft.com/office/drawing/2014/main" id="{964FF45A-197B-413A-9C95-9227E429419B}"/>
              </a:ext>
            </a:extLst>
          </p:cNvPr>
          <p:cNvSpPr>
            <a:spLocks noGrp="1"/>
          </p:cNvSpPr>
          <p:nvPr>
            <p:ph type="title"/>
          </p:nvPr>
        </p:nvSpPr>
        <p:spPr/>
        <p:txBody>
          <a:bodyPr>
            <a:normAutofit/>
          </a:bodyPr>
          <a:lstStyle/>
          <a:p>
            <a:r>
              <a:rPr lang="en-US" sz="6600" dirty="0">
                <a:latin typeface="+mn-lt"/>
                <a:cs typeface="Lato Regular" charset="0"/>
              </a:rPr>
              <a:t>5 Ways You Can Encourage</a:t>
            </a:r>
            <a:endParaRPr lang="en-US" sz="6000" dirty="0">
              <a:latin typeface="+mn-lt"/>
            </a:endParaRPr>
          </a:p>
        </p:txBody>
      </p:sp>
    </p:spTree>
    <p:custDataLst>
      <p:tags r:id="rId1"/>
    </p:custDataLst>
    <p:extLst>
      <p:ext uri="{BB962C8B-B14F-4D97-AF65-F5344CB8AC3E}">
        <p14:creationId xmlns:p14="http://schemas.microsoft.com/office/powerpoint/2010/main" val="115250223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p:cNvSpPr/>
          <p:nvPr/>
        </p:nvSpPr>
        <p:spPr>
          <a:xfrm flipH="1">
            <a:off x="7657083" y="3114378"/>
            <a:ext cx="2414869" cy="2414869"/>
          </a:xfrm>
          <a:prstGeom prst="ellipse">
            <a:avLst/>
          </a:prstGeom>
          <a:solidFill>
            <a:schemeClr val="accent3">
              <a:lumMod val="40000"/>
              <a:lumOff val="60000"/>
              <a:alpha val="66000"/>
            </a:schemeClr>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7" name="Oval 6"/>
          <p:cNvSpPr/>
          <p:nvPr/>
        </p:nvSpPr>
        <p:spPr>
          <a:xfrm flipH="1">
            <a:off x="5567461" y="3494558"/>
            <a:ext cx="2921994" cy="2921994"/>
          </a:xfrm>
          <a:prstGeom prst="ellipse">
            <a:avLst/>
          </a:prstGeom>
          <a:solidFill>
            <a:schemeClr val="accent3">
              <a:lumMod val="40000"/>
              <a:lumOff val="60000"/>
              <a:alpha val="66000"/>
            </a:schemeClr>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8" name="Oval 7"/>
          <p:cNvSpPr/>
          <p:nvPr/>
        </p:nvSpPr>
        <p:spPr>
          <a:xfrm flipH="1">
            <a:off x="4433141" y="4321811"/>
            <a:ext cx="3889172" cy="3889172"/>
          </a:xfrm>
          <a:prstGeom prst="ellipse">
            <a:avLst/>
          </a:prstGeom>
          <a:solidFill>
            <a:schemeClr val="accent3">
              <a:lumMod val="40000"/>
              <a:lumOff val="60000"/>
              <a:alpha val="66000"/>
            </a:schemeClr>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9" name="Oval 8"/>
          <p:cNvSpPr/>
          <p:nvPr/>
        </p:nvSpPr>
        <p:spPr>
          <a:xfrm>
            <a:off x="14181370" y="3087768"/>
            <a:ext cx="2414869" cy="2414869"/>
          </a:xfrm>
          <a:prstGeom prst="ellipse">
            <a:avLst/>
          </a:prstGeom>
          <a:solidFill>
            <a:schemeClr val="accent3">
              <a:lumMod val="40000"/>
              <a:lumOff val="60000"/>
              <a:alpha val="66000"/>
            </a:schemeClr>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10" name="Oval 9"/>
          <p:cNvSpPr/>
          <p:nvPr/>
        </p:nvSpPr>
        <p:spPr>
          <a:xfrm>
            <a:off x="15763869" y="3467947"/>
            <a:ext cx="2921994" cy="2921994"/>
          </a:xfrm>
          <a:prstGeom prst="ellipse">
            <a:avLst/>
          </a:prstGeom>
          <a:solidFill>
            <a:schemeClr val="accent3">
              <a:lumMod val="40000"/>
              <a:lumOff val="60000"/>
              <a:alpha val="66000"/>
            </a:schemeClr>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11" name="Oval 10"/>
          <p:cNvSpPr/>
          <p:nvPr/>
        </p:nvSpPr>
        <p:spPr>
          <a:xfrm>
            <a:off x="15931009" y="4295204"/>
            <a:ext cx="3889172" cy="3889172"/>
          </a:xfrm>
          <a:prstGeom prst="ellipse">
            <a:avLst/>
          </a:prstGeom>
          <a:solidFill>
            <a:schemeClr val="accent3">
              <a:lumMod val="40000"/>
              <a:lumOff val="60000"/>
              <a:alpha val="66000"/>
            </a:schemeClr>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16" name="Rectangle 15"/>
          <p:cNvSpPr/>
          <p:nvPr/>
        </p:nvSpPr>
        <p:spPr>
          <a:xfrm>
            <a:off x="3430280" y="9821061"/>
            <a:ext cx="4723489" cy="1954865"/>
          </a:xfrm>
          <a:prstGeom prst="rect">
            <a:avLst/>
          </a:prstGeom>
        </p:spPr>
        <p:txBody>
          <a:bodyPr wrap="square" anchor="ctr">
            <a:spAutoFit/>
          </a:bodyPr>
          <a:lstStyle/>
          <a:p>
            <a:pPr algn="ctr" defTabSz="457200">
              <a:lnSpc>
                <a:spcPct val="89000"/>
              </a:lnSpc>
            </a:pPr>
            <a:r>
              <a:rPr lang="en-US" sz="4000" dirty="0">
                <a:solidFill>
                  <a:srgbClr val="272E3A">
                    <a:lumMod val="90000"/>
                    <a:lumOff val="10000"/>
                  </a:srgbClr>
                </a:solidFill>
                <a:latin typeface="Open Sans Light"/>
              </a:rPr>
              <a:t>Option </a:t>
            </a:r>
            <a:endParaRPr lang="en-US" sz="2400" dirty="0">
              <a:solidFill>
                <a:srgbClr val="272E3A">
                  <a:lumMod val="90000"/>
                  <a:lumOff val="10000"/>
                </a:srgbClr>
              </a:solidFill>
              <a:latin typeface="Open Sans Light"/>
            </a:endParaRPr>
          </a:p>
          <a:p>
            <a:pPr algn="ctr" defTabSz="457200">
              <a:lnSpc>
                <a:spcPct val="89000"/>
              </a:lnSpc>
            </a:pPr>
            <a:r>
              <a:rPr lang="en-US" sz="2400" dirty="0" err="1">
                <a:solidFill>
                  <a:srgbClr val="272E3A"/>
                </a:solidFill>
                <a:latin typeface="Open Sans Light"/>
              </a:rPr>
              <a:t>Etiam</a:t>
            </a:r>
            <a:r>
              <a:rPr lang="en-US" sz="2400" dirty="0">
                <a:solidFill>
                  <a:srgbClr val="272E3A"/>
                </a:solidFill>
                <a:latin typeface="Open Sans Light"/>
              </a:rPr>
              <a:t> </a:t>
            </a:r>
            <a:r>
              <a:rPr lang="en-US" sz="2400" dirty="0" err="1">
                <a:solidFill>
                  <a:srgbClr val="272E3A"/>
                </a:solidFill>
                <a:latin typeface="Open Sans Light"/>
              </a:rPr>
              <a:t>dignissim</a:t>
            </a:r>
            <a:r>
              <a:rPr lang="en-US" sz="2400" dirty="0">
                <a:solidFill>
                  <a:srgbClr val="272E3A"/>
                </a:solidFill>
                <a:latin typeface="Open Sans Light"/>
              </a:rPr>
              <a:t> dolor sit </a:t>
            </a:r>
            <a:r>
              <a:rPr lang="en-US" sz="2400" dirty="0" err="1">
                <a:solidFill>
                  <a:srgbClr val="272E3A"/>
                </a:solidFill>
                <a:latin typeface="Open Sans Light"/>
              </a:rPr>
              <a:t>amet</a:t>
            </a:r>
            <a:r>
              <a:rPr lang="en-US" sz="2400" dirty="0">
                <a:solidFill>
                  <a:srgbClr val="272E3A"/>
                </a:solidFill>
                <a:latin typeface="Open Sans Light"/>
              </a:rPr>
              <a:t> dictum </a:t>
            </a:r>
            <a:r>
              <a:rPr lang="en-US" sz="2400" dirty="0" err="1">
                <a:solidFill>
                  <a:srgbClr val="272E3A"/>
                </a:solidFill>
                <a:latin typeface="Open Sans Light"/>
              </a:rPr>
              <a:t>volutpat</a:t>
            </a:r>
            <a:r>
              <a:rPr lang="en-US" sz="2400" dirty="0">
                <a:solidFill>
                  <a:srgbClr val="272E3A"/>
                </a:solidFill>
                <a:latin typeface="Open Sans Light"/>
              </a:rPr>
              <a:t>. Sed </a:t>
            </a:r>
            <a:r>
              <a:rPr lang="en-US" sz="2400" dirty="0" err="1">
                <a:solidFill>
                  <a:srgbClr val="272E3A"/>
                </a:solidFill>
                <a:latin typeface="Open Sans Light"/>
              </a:rPr>
              <a:t>egestas</a:t>
            </a:r>
            <a:r>
              <a:rPr lang="en-US" sz="2400" dirty="0">
                <a:solidFill>
                  <a:srgbClr val="272E3A"/>
                </a:solidFill>
                <a:latin typeface="Open Sans Light"/>
              </a:rPr>
              <a:t> </a:t>
            </a:r>
            <a:r>
              <a:rPr lang="en-US" sz="2400" dirty="0" err="1">
                <a:solidFill>
                  <a:srgbClr val="272E3A"/>
                </a:solidFill>
                <a:latin typeface="Open Sans Light"/>
              </a:rPr>
              <a:t>egestas</a:t>
            </a:r>
            <a:r>
              <a:rPr lang="en-US" sz="2400" dirty="0">
                <a:solidFill>
                  <a:srgbClr val="272E3A"/>
                </a:solidFill>
                <a:latin typeface="Open Sans Light"/>
              </a:rPr>
              <a:t> </a:t>
            </a:r>
            <a:r>
              <a:rPr lang="en-US" sz="2400" dirty="0" err="1">
                <a:solidFill>
                  <a:srgbClr val="272E3A"/>
                </a:solidFill>
                <a:latin typeface="Open Sans Light"/>
              </a:rPr>
              <a:t>turpis</a:t>
            </a:r>
            <a:r>
              <a:rPr lang="en-US" sz="2400" dirty="0">
                <a:solidFill>
                  <a:srgbClr val="272E3A"/>
                </a:solidFill>
                <a:latin typeface="Open Sans Light"/>
              </a:rPr>
              <a:t>, vitae </a:t>
            </a:r>
            <a:r>
              <a:rPr lang="en-US" sz="2400" dirty="0" err="1">
                <a:solidFill>
                  <a:srgbClr val="272E3A"/>
                </a:solidFill>
                <a:latin typeface="Open Sans Light"/>
              </a:rPr>
              <a:t>accumsan</a:t>
            </a:r>
            <a:r>
              <a:rPr lang="en-US" sz="2400" dirty="0">
                <a:solidFill>
                  <a:srgbClr val="272E3A"/>
                </a:solidFill>
                <a:latin typeface="Open Sans Light"/>
              </a:rPr>
              <a:t> </a:t>
            </a:r>
            <a:r>
              <a:rPr lang="en-US" sz="2400" dirty="0" err="1">
                <a:solidFill>
                  <a:srgbClr val="272E3A"/>
                </a:solidFill>
                <a:latin typeface="Open Sans Light"/>
              </a:rPr>
              <a:t>nunc</a:t>
            </a:r>
            <a:r>
              <a:rPr lang="en-US" sz="2400" dirty="0">
                <a:solidFill>
                  <a:srgbClr val="272E3A"/>
                </a:solidFill>
                <a:latin typeface="Open Sans Light"/>
              </a:rPr>
              <a:t> </a:t>
            </a:r>
            <a:r>
              <a:rPr lang="en-US" sz="2400" dirty="0" err="1">
                <a:solidFill>
                  <a:srgbClr val="272E3A"/>
                </a:solidFill>
                <a:latin typeface="Open Sans Light"/>
              </a:rPr>
              <a:t>aliquam</a:t>
            </a:r>
            <a:r>
              <a:rPr lang="en-US" sz="2400" dirty="0">
                <a:solidFill>
                  <a:srgbClr val="272E3A"/>
                </a:solidFill>
                <a:latin typeface="Open Sans Light"/>
              </a:rPr>
              <a:t> </a:t>
            </a:r>
            <a:endParaRPr lang="en-US" sz="2400" dirty="0">
              <a:solidFill>
                <a:srgbClr val="272E3A">
                  <a:lumMod val="90000"/>
                  <a:lumOff val="10000"/>
                </a:srgbClr>
              </a:solidFill>
              <a:latin typeface="Open Sans Light"/>
            </a:endParaRPr>
          </a:p>
        </p:txBody>
      </p:sp>
      <p:sp>
        <p:nvSpPr>
          <p:cNvPr id="17" name="Rectangle 16"/>
          <p:cNvSpPr/>
          <p:nvPr/>
        </p:nvSpPr>
        <p:spPr>
          <a:xfrm>
            <a:off x="9732313" y="11032472"/>
            <a:ext cx="4723489" cy="1954865"/>
          </a:xfrm>
          <a:prstGeom prst="rect">
            <a:avLst/>
          </a:prstGeom>
        </p:spPr>
        <p:txBody>
          <a:bodyPr wrap="square" anchor="ctr">
            <a:spAutoFit/>
          </a:bodyPr>
          <a:lstStyle/>
          <a:p>
            <a:pPr algn="ctr" defTabSz="457200">
              <a:lnSpc>
                <a:spcPct val="89000"/>
              </a:lnSpc>
            </a:pPr>
            <a:r>
              <a:rPr lang="en-US" sz="4000" dirty="0">
                <a:solidFill>
                  <a:srgbClr val="272E3A">
                    <a:lumMod val="90000"/>
                    <a:lumOff val="10000"/>
                  </a:srgbClr>
                </a:solidFill>
                <a:latin typeface="Open Sans Light"/>
              </a:rPr>
              <a:t>Option </a:t>
            </a:r>
            <a:endParaRPr lang="en-US" sz="2400" dirty="0">
              <a:solidFill>
                <a:srgbClr val="272E3A">
                  <a:lumMod val="90000"/>
                  <a:lumOff val="10000"/>
                </a:srgbClr>
              </a:solidFill>
              <a:latin typeface="Open Sans Light"/>
            </a:endParaRPr>
          </a:p>
          <a:p>
            <a:pPr algn="ctr" defTabSz="457200">
              <a:lnSpc>
                <a:spcPct val="89000"/>
              </a:lnSpc>
            </a:pPr>
            <a:r>
              <a:rPr lang="en-US" sz="2400" dirty="0" err="1">
                <a:solidFill>
                  <a:srgbClr val="272E3A"/>
                </a:solidFill>
                <a:latin typeface="Open Sans Light"/>
              </a:rPr>
              <a:t>Etiam</a:t>
            </a:r>
            <a:r>
              <a:rPr lang="en-US" sz="2400" dirty="0">
                <a:solidFill>
                  <a:srgbClr val="272E3A"/>
                </a:solidFill>
                <a:latin typeface="Open Sans Light"/>
              </a:rPr>
              <a:t> </a:t>
            </a:r>
            <a:r>
              <a:rPr lang="en-US" sz="2400" dirty="0" err="1">
                <a:solidFill>
                  <a:srgbClr val="272E3A"/>
                </a:solidFill>
                <a:latin typeface="Open Sans Light"/>
              </a:rPr>
              <a:t>dignissim</a:t>
            </a:r>
            <a:r>
              <a:rPr lang="en-US" sz="2400" dirty="0">
                <a:solidFill>
                  <a:srgbClr val="272E3A"/>
                </a:solidFill>
                <a:latin typeface="Open Sans Light"/>
              </a:rPr>
              <a:t> dolor sit </a:t>
            </a:r>
            <a:r>
              <a:rPr lang="en-US" sz="2400" dirty="0" err="1">
                <a:solidFill>
                  <a:srgbClr val="272E3A"/>
                </a:solidFill>
                <a:latin typeface="Open Sans Light"/>
              </a:rPr>
              <a:t>amet</a:t>
            </a:r>
            <a:r>
              <a:rPr lang="en-US" sz="2400" dirty="0">
                <a:solidFill>
                  <a:srgbClr val="272E3A"/>
                </a:solidFill>
                <a:latin typeface="Open Sans Light"/>
              </a:rPr>
              <a:t> dictum </a:t>
            </a:r>
            <a:r>
              <a:rPr lang="en-US" sz="2400" dirty="0" err="1">
                <a:solidFill>
                  <a:srgbClr val="272E3A"/>
                </a:solidFill>
                <a:latin typeface="Open Sans Light"/>
              </a:rPr>
              <a:t>volutpat</a:t>
            </a:r>
            <a:r>
              <a:rPr lang="en-US" sz="2400" dirty="0">
                <a:solidFill>
                  <a:srgbClr val="272E3A"/>
                </a:solidFill>
                <a:latin typeface="Open Sans Light"/>
              </a:rPr>
              <a:t>. Sed </a:t>
            </a:r>
            <a:r>
              <a:rPr lang="en-US" sz="2400" dirty="0" err="1">
                <a:solidFill>
                  <a:srgbClr val="272E3A"/>
                </a:solidFill>
                <a:latin typeface="Open Sans Light"/>
              </a:rPr>
              <a:t>egestas</a:t>
            </a:r>
            <a:r>
              <a:rPr lang="en-US" sz="2400" dirty="0">
                <a:solidFill>
                  <a:srgbClr val="272E3A"/>
                </a:solidFill>
                <a:latin typeface="Open Sans Light"/>
              </a:rPr>
              <a:t> </a:t>
            </a:r>
            <a:r>
              <a:rPr lang="en-US" sz="2400" dirty="0" err="1">
                <a:solidFill>
                  <a:srgbClr val="272E3A"/>
                </a:solidFill>
                <a:latin typeface="Open Sans Light"/>
              </a:rPr>
              <a:t>egestas</a:t>
            </a:r>
            <a:r>
              <a:rPr lang="en-US" sz="2400" dirty="0">
                <a:solidFill>
                  <a:srgbClr val="272E3A"/>
                </a:solidFill>
                <a:latin typeface="Open Sans Light"/>
              </a:rPr>
              <a:t> </a:t>
            </a:r>
            <a:r>
              <a:rPr lang="en-US" sz="2400" dirty="0" err="1">
                <a:solidFill>
                  <a:srgbClr val="272E3A"/>
                </a:solidFill>
                <a:latin typeface="Open Sans Light"/>
              </a:rPr>
              <a:t>turpis</a:t>
            </a:r>
            <a:r>
              <a:rPr lang="en-US" sz="2400" dirty="0">
                <a:solidFill>
                  <a:srgbClr val="272E3A"/>
                </a:solidFill>
                <a:latin typeface="Open Sans Light"/>
              </a:rPr>
              <a:t>, vitae </a:t>
            </a:r>
            <a:r>
              <a:rPr lang="en-US" sz="2400" dirty="0" err="1">
                <a:solidFill>
                  <a:srgbClr val="272E3A"/>
                </a:solidFill>
                <a:latin typeface="Open Sans Light"/>
              </a:rPr>
              <a:t>accumsan</a:t>
            </a:r>
            <a:r>
              <a:rPr lang="en-US" sz="2400" dirty="0">
                <a:solidFill>
                  <a:srgbClr val="272E3A"/>
                </a:solidFill>
                <a:latin typeface="Open Sans Light"/>
              </a:rPr>
              <a:t> </a:t>
            </a:r>
            <a:r>
              <a:rPr lang="en-US" sz="2400" dirty="0" err="1">
                <a:solidFill>
                  <a:srgbClr val="272E3A"/>
                </a:solidFill>
                <a:latin typeface="Open Sans Light"/>
              </a:rPr>
              <a:t>nunc</a:t>
            </a:r>
            <a:r>
              <a:rPr lang="en-US" sz="2400" dirty="0">
                <a:solidFill>
                  <a:srgbClr val="272E3A"/>
                </a:solidFill>
                <a:latin typeface="Open Sans Light"/>
              </a:rPr>
              <a:t> </a:t>
            </a:r>
            <a:r>
              <a:rPr lang="en-US" sz="2400" dirty="0" err="1">
                <a:solidFill>
                  <a:srgbClr val="272E3A"/>
                </a:solidFill>
                <a:latin typeface="Open Sans Light"/>
              </a:rPr>
              <a:t>aliquam</a:t>
            </a:r>
            <a:r>
              <a:rPr lang="en-US" sz="2400" dirty="0">
                <a:solidFill>
                  <a:srgbClr val="272E3A"/>
                </a:solidFill>
                <a:latin typeface="Open Sans Light"/>
              </a:rPr>
              <a:t> </a:t>
            </a:r>
            <a:endParaRPr lang="en-US" sz="2400" dirty="0">
              <a:solidFill>
                <a:srgbClr val="272E3A">
                  <a:lumMod val="90000"/>
                  <a:lumOff val="10000"/>
                </a:srgbClr>
              </a:solidFill>
              <a:latin typeface="Open Sans Light"/>
            </a:endParaRPr>
          </a:p>
        </p:txBody>
      </p:sp>
      <p:sp>
        <p:nvSpPr>
          <p:cNvPr id="18" name="Rectangle 17"/>
          <p:cNvSpPr/>
          <p:nvPr/>
        </p:nvSpPr>
        <p:spPr>
          <a:xfrm>
            <a:off x="15980935" y="9839027"/>
            <a:ext cx="4723489" cy="1954865"/>
          </a:xfrm>
          <a:prstGeom prst="rect">
            <a:avLst/>
          </a:prstGeom>
        </p:spPr>
        <p:txBody>
          <a:bodyPr wrap="square" anchor="ctr">
            <a:spAutoFit/>
          </a:bodyPr>
          <a:lstStyle/>
          <a:p>
            <a:pPr algn="ctr" defTabSz="457200">
              <a:lnSpc>
                <a:spcPct val="89000"/>
              </a:lnSpc>
            </a:pPr>
            <a:r>
              <a:rPr lang="en-US" sz="4000" dirty="0">
                <a:solidFill>
                  <a:srgbClr val="272E3A">
                    <a:lumMod val="90000"/>
                    <a:lumOff val="10000"/>
                  </a:srgbClr>
                </a:solidFill>
                <a:latin typeface="Open Sans Light"/>
              </a:rPr>
              <a:t>Option </a:t>
            </a:r>
            <a:endParaRPr lang="en-US" sz="2400" dirty="0">
              <a:solidFill>
                <a:srgbClr val="272E3A">
                  <a:lumMod val="90000"/>
                  <a:lumOff val="10000"/>
                </a:srgbClr>
              </a:solidFill>
              <a:latin typeface="Open Sans Light"/>
            </a:endParaRPr>
          </a:p>
          <a:p>
            <a:pPr algn="ctr" defTabSz="457200">
              <a:lnSpc>
                <a:spcPct val="89000"/>
              </a:lnSpc>
            </a:pPr>
            <a:r>
              <a:rPr lang="en-US" sz="2400" dirty="0" err="1">
                <a:solidFill>
                  <a:srgbClr val="272E3A"/>
                </a:solidFill>
                <a:latin typeface="Open Sans Light"/>
              </a:rPr>
              <a:t>Etiam</a:t>
            </a:r>
            <a:r>
              <a:rPr lang="en-US" sz="2400" dirty="0">
                <a:solidFill>
                  <a:srgbClr val="272E3A"/>
                </a:solidFill>
                <a:latin typeface="Open Sans Light"/>
              </a:rPr>
              <a:t> </a:t>
            </a:r>
            <a:r>
              <a:rPr lang="en-US" sz="2400" dirty="0" err="1">
                <a:solidFill>
                  <a:srgbClr val="272E3A"/>
                </a:solidFill>
                <a:latin typeface="Open Sans Light"/>
              </a:rPr>
              <a:t>dignissim</a:t>
            </a:r>
            <a:r>
              <a:rPr lang="en-US" sz="2400" dirty="0">
                <a:solidFill>
                  <a:srgbClr val="272E3A"/>
                </a:solidFill>
                <a:latin typeface="Open Sans Light"/>
              </a:rPr>
              <a:t> dolor sit </a:t>
            </a:r>
            <a:r>
              <a:rPr lang="en-US" sz="2400" dirty="0" err="1">
                <a:solidFill>
                  <a:srgbClr val="272E3A"/>
                </a:solidFill>
                <a:latin typeface="Open Sans Light"/>
              </a:rPr>
              <a:t>amet</a:t>
            </a:r>
            <a:r>
              <a:rPr lang="en-US" sz="2400" dirty="0">
                <a:solidFill>
                  <a:srgbClr val="272E3A"/>
                </a:solidFill>
                <a:latin typeface="Open Sans Light"/>
              </a:rPr>
              <a:t> dictum </a:t>
            </a:r>
            <a:r>
              <a:rPr lang="en-US" sz="2400" dirty="0" err="1">
                <a:solidFill>
                  <a:srgbClr val="272E3A"/>
                </a:solidFill>
                <a:latin typeface="Open Sans Light"/>
              </a:rPr>
              <a:t>volutpat</a:t>
            </a:r>
            <a:r>
              <a:rPr lang="en-US" sz="2400" dirty="0">
                <a:solidFill>
                  <a:srgbClr val="272E3A"/>
                </a:solidFill>
                <a:latin typeface="Open Sans Light"/>
              </a:rPr>
              <a:t>. Sed </a:t>
            </a:r>
            <a:r>
              <a:rPr lang="en-US" sz="2400" dirty="0" err="1">
                <a:solidFill>
                  <a:srgbClr val="272E3A"/>
                </a:solidFill>
                <a:latin typeface="Open Sans Light"/>
              </a:rPr>
              <a:t>egestas</a:t>
            </a:r>
            <a:r>
              <a:rPr lang="en-US" sz="2400" dirty="0">
                <a:solidFill>
                  <a:srgbClr val="272E3A"/>
                </a:solidFill>
                <a:latin typeface="Open Sans Light"/>
              </a:rPr>
              <a:t> </a:t>
            </a:r>
            <a:r>
              <a:rPr lang="en-US" sz="2400" dirty="0" err="1">
                <a:solidFill>
                  <a:srgbClr val="272E3A"/>
                </a:solidFill>
                <a:latin typeface="Open Sans Light"/>
              </a:rPr>
              <a:t>egestas</a:t>
            </a:r>
            <a:r>
              <a:rPr lang="en-US" sz="2400" dirty="0">
                <a:solidFill>
                  <a:srgbClr val="272E3A"/>
                </a:solidFill>
                <a:latin typeface="Open Sans Light"/>
              </a:rPr>
              <a:t> </a:t>
            </a:r>
            <a:r>
              <a:rPr lang="en-US" sz="2400" dirty="0" err="1">
                <a:solidFill>
                  <a:srgbClr val="272E3A"/>
                </a:solidFill>
                <a:latin typeface="Open Sans Light"/>
              </a:rPr>
              <a:t>turpis</a:t>
            </a:r>
            <a:r>
              <a:rPr lang="en-US" sz="2400" dirty="0">
                <a:solidFill>
                  <a:srgbClr val="272E3A"/>
                </a:solidFill>
                <a:latin typeface="Open Sans Light"/>
              </a:rPr>
              <a:t>, vitae </a:t>
            </a:r>
            <a:r>
              <a:rPr lang="en-US" sz="2400" dirty="0" err="1">
                <a:solidFill>
                  <a:srgbClr val="272E3A"/>
                </a:solidFill>
                <a:latin typeface="Open Sans Light"/>
              </a:rPr>
              <a:t>accumsan</a:t>
            </a:r>
            <a:r>
              <a:rPr lang="en-US" sz="2400" dirty="0">
                <a:solidFill>
                  <a:srgbClr val="272E3A"/>
                </a:solidFill>
                <a:latin typeface="Open Sans Light"/>
              </a:rPr>
              <a:t> </a:t>
            </a:r>
            <a:r>
              <a:rPr lang="en-US" sz="2400" dirty="0" err="1">
                <a:solidFill>
                  <a:srgbClr val="272E3A"/>
                </a:solidFill>
                <a:latin typeface="Open Sans Light"/>
              </a:rPr>
              <a:t>nunc</a:t>
            </a:r>
            <a:r>
              <a:rPr lang="en-US" sz="2400" dirty="0">
                <a:solidFill>
                  <a:srgbClr val="272E3A"/>
                </a:solidFill>
                <a:latin typeface="Open Sans Light"/>
              </a:rPr>
              <a:t> </a:t>
            </a:r>
            <a:r>
              <a:rPr lang="en-US" sz="2400" dirty="0" err="1">
                <a:solidFill>
                  <a:srgbClr val="272E3A"/>
                </a:solidFill>
                <a:latin typeface="Open Sans Light"/>
              </a:rPr>
              <a:t>aliquam</a:t>
            </a:r>
            <a:r>
              <a:rPr lang="en-US" sz="2400" dirty="0">
                <a:solidFill>
                  <a:srgbClr val="272E3A"/>
                </a:solidFill>
                <a:latin typeface="Open Sans Light"/>
              </a:rPr>
              <a:t> </a:t>
            </a:r>
            <a:endParaRPr lang="en-US" sz="2400" dirty="0">
              <a:solidFill>
                <a:srgbClr val="272E3A">
                  <a:lumMod val="90000"/>
                  <a:lumOff val="10000"/>
                </a:srgbClr>
              </a:solidFill>
              <a:latin typeface="Open Sans Light"/>
            </a:endParaRPr>
          </a:p>
        </p:txBody>
      </p:sp>
      <p:grpSp>
        <p:nvGrpSpPr>
          <p:cNvPr id="2" name="Group 1">
            <a:extLst>
              <a:ext uri="{FF2B5EF4-FFF2-40B4-BE49-F238E27FC236}">
                <a16:creationId xmlns:a16="http://schemas.microsoft.com/office/drawing/2014/main" id="{F751EF47-92B7-455B-9D5C-4D318B7086FA}"/>
              </a:ext>
            </a:extLst>
          </p:cNvPr>
          <p:cNvGrpSpPr/>
          <p:nvPr/>
        </p:nvGrpSpPr>
        <p:grpSpPr>
          <a:xfrm>
            <a:off x="5352284" y="4928946"/>
            <a:ext cx="4705896" cy="4705896"/>
            <a:chOff x="5419113" y="4304354"/>
            <a:chExt cx="4705964" cy="4705964"/>
          </a:xfrm>
        </p:grpSpPr>
        <p:sp>
          <p:nvSpPr>
            <p:cNvPr id="13" name="Oval 12"/>
            <p:cNvSpPr/>
            <p:nvPr/>
          </p:nvSpPr>
          <p:spPr>
            <a:xfrm>
              <a:off x="5419113" y="4304354"/>
              <a:ext cx="4705964" cy="4705964"/>
            </a:xfrm>
            <a:prstGeom prst="ellipse">
              <a:avLst/>
            </a:prstGeom>
            <a:solidFill>
              <a:schemeClr val="accent1">
                <a:alpha val="87000"/>
              </a:schemeClr>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22" name="Rectangle 21"/>
            <p:cNvSpPr/>
            <p:nvPr/>
          </p:nvSpPr>
          <p:spPr>
            <a:xfrm>
              <a:off x="5761026" y="5485989"/>
              <a:ext cx="3268471" cy="2174185"/>
            </a:xfrm>
            <a:prstGeom prst="rect">
              <a:avLst/>
            </a:prstGeom>
          </p:spPr>
          <p:txBody>
            <a:bodyPr wrap="square" anchor="ctr">
              <a:spAutoFit/>
            </a:bodyPr>
            <a:lstStyle/>
            <a:p>
              <a:pPr algn="ctr" defTabSz="457200">
                <a:lnSpc>
                  <a:spcPct val="89000"/>
                </a:lnSpc>
              </a:pPr>
              <a:r>
                <a:rPr lang="en-US" sz="9600">
                  <a:solidFill>
                    <a:srgbClr val="FFFFFF"/>
                  </a:solidFill>
                  <a:latin typeface="dt-line-transportation-01" panose="02000509000000000000" pitchFamily="49" charset="0"/>
                  <a:cs typeface="Arial" panose="020B0604020202020204" pitchFamily="34" charset="0"/>
                </a:rPr>
                <a:t>e</a:t>
              </a:r>
              <a:endParaRPr lang="en-US" sz="2800">
                <a:solidFill>
                  <a:srgbClr val="FFFFFF"/>
                </a:solidFill>
                <a:latin typeface="Open Sans Light"/>
              </a:endParaRPr>
            </a:p>
            <a:p>
              <a:pPr algn="ctr" defTabSz="457200">
                <a:lnSpc>
                  <a:spcPct val="89000"/>
                </a:lnSpc>
              </a:pPr>
              <a:r>
                <a:rPr lang="en-US" sz="2800">
                  <a:solidFill>
                    <a:srgbClr val="FFFFFF"/>
                  </a:solidFill>
                  <a:latin typeface="Open Sans Light"/>
                </a:rPr>
                <a:t>Etiam dignissim dolor sit amet </a:t>
              </a:r>
            </a:p>
          </p:txBody>
        </p:sp>
      </p:grpSp>
      <p:grpSp>
        <p:nvGrpSpPr>
          <p:cNvPr id="4" name="Group 3">
            <a:extLst>
              <a:ext uri="{FF2B5EF4-FFF2-40B4-BE49-F238E27FC236}">
                <a16:creationId xmlns:a16="http://schemas.microsoft.com/office/drawing/2014/main" id="{385CE377-07BC-49E5-BB17-D7E502653DDF}"/>
              </a:ext>
            </a:extLst>
          </p:cNvPr>
          <p:cNvGrpSpPr/>
          <p:nvPr/>
        </p:nvGrpSpPr>
        <p:grpSpPr>
          <a:xfrm>
            <a:off x="13793234" y="4928946"/>
            <a:ext cx="4705896" cy="4705896"/>
            <a:chOff x="13860185" y="4304354"/>
            <a:chExt cx="4705964" cy="4705964"/>
          </a:xfrm>
        </p:grpSpPr>
        <p:sp>
          <p:nvSpPr>
            <p:cNvPr id="12" name="Oval 11"/>
            <p:cNvSpPr/>
            <p:nvPr/>
          </p:nvSpPr>
          <p:spPr>
            <a:xfrm>
              <a:off x="13860185" y="4304354"/>
              <a:ext cx="4705964" cy="4705964"/>
            </a:xfrm>
            <a:prstGeom prst="ellipse">
              <a:avLst/>
            </a:prstGeom>
            <a:solidFill>
              <a:schemeClr val="accent3">
                <a:alpha val="87000"/>
              </a:schemeClr>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23" name="Rectangle 22"/>
            <p:cNvSpPr/>
            <p:nvPr/>
          </p:nvSpPr>
          <p:spPr>
            <a:xfrm>
              <a:off x="15141226" y="5485989"/>
              <a:ext cx="3268471" cy="2174185"/>
            </a:xfrm>
            <a:prstGeom prst="rect">
              <a:avLst/>
            </a:prstGeom>
          </p:spPr>
          <p:txBody>
            <a:bodyPr wrap="square" anchor="ctr">
              <a:spAutoFit/>
            </a:bodyPr>
            <a:lstStyle/>
            <a:p>
              <a:pPr algn="ctr" defTabSz="457200">
                <a:lnSpc>
                  <a:spcPct val="89000"/>
                </a:lnSpc>
              </a:pPr>
              <a:r>
                <a:rPr lang="en-US" sz="9600">
                  <a:solidFill>
                    <a:srgbClr val="FFFFFF"/>
                  </a:solidFill>
                  <a:latin typeface="dt-line-transportation-01" panose="02000509000000000000" pitchFamily="49" charset="0"/>
                  <a:cs typeface="Arial" panose="020B0604020202020204" pitchFamily="34" charset="0"/>
                </a:rPr>
                <a:t>a</a:t>
              </a:r>
              <a:endParaRPr lang="en-US" sz="2800">
                <a:solidFill>
                  <a:srgbClr val="FFFFFF"/>
                </a:solidFill>
                <a:latin typeface="Open Sans Light"/>
              </a:endParaRPr>
            </a:p>
            <a:p>
              <a:pPr algn="ctr" defTabSz="457200">
                <a:lnSpc>
                  <a:spcPct val="89000"/>
                </a:lnSpc>
              </a:pPr>
              <a:r>
                <a:rPr lang="en-US" sz="2800">
                  <a:solidFill>
                    <a:srgbClr val="FFFFFF"/>
                  </a:solidFill>
                  <a:latin typeface="Open Sans Light"/>
                </a:rPr>
                <a:t>Etiam dignissim dolor sit amet </a:t>
              </a:r>
            </a:p>
          </p:txBody>
        </p:sp>
      </p:grpSp>
      <p:grpSp>
        <p:nvGrpSpPr>
          <p:cNvPr id="3" name="Group 2">
            <a:extLst>
              <a:ext uri="{FF2B5EF4-FFF2-40B4-BE49-F238E27FC236}">
                <a16:creationId xmlns:a16="http://schemas.microsoft.com/office/drawing/2014/main" id="{F2BAF39C-BE0D-458C-93BA-1DDFE2C65F21}"/>
              </a:ext>
            </a:extLst>
          </p:cNvPr>
          <p:cNvGrpSpPr/>
          <p:nvPr/>
        </p:nvGrpSpPr>
        <p:grpSpPr>
          <a:xfrm>
            <a:off x="9078640" y="4928946"/>
            <a:ext cx="5694136" cy="5694136"/>
            <a:chOff x="9145522" y="4304355"/>
            <a:chExt cx="5694218" cy="5694218"/>
          </a:xfrm>
        </p:grpSpPr>
        <p:sp>
          <p:nvSpPr>
            <p:cNvPr id="14" name="Oval 13"/>
            <p:cNvSpPr/>
            <p:nvPr/>
          </p:nvSpPr>
          <p:spPr>
            <a:xfrm>
              <a:off x="9145522" y="4304355"/>
              <a:ext cx="5694218" cy="5694218"/>
            </a:xfrm>
            <a:prstGeom prst="ellipse">
              <a:avLst/>
            </a:prstGeom>
            <a:solidFill>
              <a:schemeClr val="accent2">
                <a:alpha val="87000"/>
              </a:schemeClr>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20" name="Rectangle 19"/>
            <p:cNvSpPr/>
            <p:nvPr/>
          </p:nvSpPr>
          <p:spPr>
            <a:xfrm>
              <a:off x="9817462" y="5434898"/>
              <a:ext cx="4350335" cy="3324564"/>
            </a:xfrm>
            <a:prstGeom prst="rect">
              <a:avLst/>
            </a:prstGeom>
          </p:spPr>
          <p:txBody>
            <a:bodyPr wrap="square" anchor="ctr">
              <a:spAutoFit/>
            </a:bodyPr>
            <a:lstStyle/>
            <a:p>
              <a:pPr algn="ctr" defTabSz="457200">
                <a:lnSpc>
                  <a:spcPct val="89000"/>
                </a:lnSpc>
              </a:pPr>
              <a:r>
                <a:rPr lang="en-US" sz="9600">
                  <a:solidFill>
                    <a:srgbClr val="FFFFFF"/>
                  </a:solidFill>
                  <a:latin typeface="dt-line-transportation-01" panose="02000509000000000000" pitchFamily="49" charset="0"/>
                  <a:cs typeface="Arial" panose="020B0604020202020204" pitchFamily="34" charset="0"/>
                </a:rPr>
                <a:t>c</a:t>
              </a:r>
              <a:endParaRPr lang="en-US" sz="2800">
                <a:solidFill>
                  <a:srgbClr val="FFFFFF"/>
                </a:solidFill>
                <a:latin typeface="Open Sans Light"/>
              </a:endParaRPr>
            </a:p>
            <a:p>
              <a:pPr algn="ctr" defTabSz="457200">
                <a:lnSpc>
                  <a:spcPct val="89000"/>
                </a:lnSpc>
              </a:pPr>
              <a:r>
                <a:rPr lang="en-US" sz="2800">
                  <a:solidFill>
                    <a:srgbClr val="FFFFFF"/>
                  </a:solidFill>
                  <a:latin typeface="Open Sans Light"/>
                </a:rPr>
                <a:t>Etiam dignissim dolor sit amet dictum volutpat. Sed egestas egestas turpis, vitae accumsan nunc aliquam </a:t>
              </a:r>
            </a:p>
          </p:txBody>
        </p:sp>
      </p:grpSp>
      <p:sp>
        <p:nvSpPr>
          <p:cNvPr id="5" name="Title 4">
            <a:extLst>
              <a:ext uri="{FF2B5EF4-FFF2-40B4-BE49-F238E27FC236}">
                <a16:creationId xmlns:a16="http://schemas.microsoft.com/office/drawing/2014/main" id="{22B2940F-1437-46CD-A2AD-27A856BF9B36}"/>
              </a:ext>
            </a:extLst>
          </p:cNvPr>
          <p:cNvSpPr>
            <a:spLocks noGrp="1"/>
          </p:cNvSpPr>
          <p:nvPr>
            <p:ph type="title"/>
          </p:nvPr>
        </p:nvSpPr>
        <p:spPr/>
        <p:txBody>
          <a:bodyPr/>
          <a:lstStyle/>
          <a:p>
            <a:r>
              <a:rPr lang="en-US" dirty="0">
                <a:solidFill>
                  <a:srgbClr val="272E3A">
                    <a:lumMod val="90000"/>
                    <a:lumOff val="10000"/>
                  </a:srgbClr>
                </a:solidFill>
              </a:rPr>
              <a:t>THREE STEP CLUSTER</a:t>
            </a:r>
            <a:endParaRPr lang="en-US" dirty="0"/>
          </a:p>
        </p:txBody>
      </p:sp>
    </p:spTree>
    <p:extLst>
      <p:ext uri="{BB962C8B-B14F-4D97-AF65-F5344CB8AC3E}">
        <p14:creationId xmlns:p14="http://schemas.microsoft.com/office/powerpoint/2010/main" val="3676280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300"/>
                                        <p:tgtEl>
                                          <p:spTgt spid="6"/>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300"/>
                                        <p:tgtEl>
                                          <p:spTgt spid="7"/>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300"/>
                                        <p:tgtEl>
                                          <p:spTgt spid="8"/>
                                        </p:tgtEl>
                                      </p:cBhvr>
                                    </p:animEffect>
                                  </p:childTnLst>
                                </p:cTn>
                              </p:par>
                              <p:par>
                                <p:cTn id="14" presetID="10" presetClass="entr" presetSubtype="0" fill="hold" nodeType="withEffect">
                                  <p:stCondLst>
                                    <p:cond delay="30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300"/>
                                        <p:tgtEl>
                                          <p:spTgt spid="2"/>
                                        </p:tgtEl>
                                      </p:cBhvr>
                                    </p:animEffect>
                                  </p:childTnLst>
                                </p:cTn>
                              </p:par>
                              <p:par>
                                <p:cTn id="17" presetID="10" presetClass="entr" presetSubtype="0" fill="hold" nodeType="withEffect">
                                  <p:stCondLst>
                                    <p:cond delay="40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300"/>
                                        <p:tgtEl>
                                          <p:spTgt spid="3"/>
                                        </p:tgtEl>
                                      </p:cBhvr>
                                    </p:animEffect>
                                  </p:childTnLst>
                                </p:cTn>
                              </p:par>
                              <p:par>
                                <p:cTn id="20" presetID="10" presetClass="entr" presetSubtype="0" fill="hold" nodeType="withEffect">
                                  <p:stCondLst>
                                    <p:cond delay="50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300"/>
                                        <p:tgtEl>
                                          <p:spTgt spid="4"/>
                                        </p:tgtEl>
                                      </p:cBhvr>
                                    </p:animEffect>
                                  </p:childTnLst>
                                </p:cTn>
                              </p:par>
                              <p:par>
                                <p:cTn id="23" presetID="10" presetClass="entr" presetSubtype="0" fill="hold" grpId="0" nodeType="withEffect">
                                  <p:stCondLst>
                                    <p:cond delay="60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300"/>
                                        <p:tgtEl>
                                          <p:spTgt spid="11"/>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300"/>
                                        <p:tgtEl>
                                          <p:spTgt spid="10"/>
                                        </p:tgtEl>
                                      </p:cBhvr>
                                    </p:animEffect>
                                  </p:childTnLst>
                                </p:cTn>
                              </p:par>
                              <p:par>
                                <p:cTn id="29" presetID="10" presetClass="entr" presetSubtype="0" fill="hold" grpId="0" nodeType="withEffect">
                                  <p:stCondLst>
                                    <p:cond delay="80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300"/>
                                        <p:tgtEl>
                                          <p:spTgt spid="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300"/>
                                        <p:tgtEl>
                                          <p:spTgt spid="16"/>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300"/>
                                        <p:tgtEl>
                                          <p:spTgt spid="17"/>
                                        </p:tgtEl>
                                      </p:cBhvr>
                                    </p:animEffect>
                                  </p:childTnLst>
                                </p:cTn>
                              </p:par>
                              <p:par>
                                <p:cTn id="38" presetID="10" presetClass="entr" presetSubtype="0" fill="hold" grpId="0" nodeType="withEffect">
                                  <p:stCondLst>
                                    <p:cond delay="40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3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6" grpId="0"/>
      <p:bldP spid="17" grpId="0"/>
      <p:bldP spid="18" grpId="0"/>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3158137" y="467095"/>
            <a:ext cx="769943" cy="540987"/>
            <a:chOff x="11466479" y="1032010"/>
            <a:chExt cx="384927" cy="270462"/>
          </a:xfrm>
        </p:grpSpPr>
        <p:sp>
          <p:nvSpPr>
            <p:cNvPr id="2" name="Rectangle 1"/>
            <p:cNvSpPr/>
            <p:nvPr/>
          </p:nvSpPr>
          <p:spPr>
            <a:xfrm>
              <a:off x="11466480" y="1032012"/>
              <a:ext cx="384926" cy="2704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en-US" sz="3600">
                <a:solidFill>
                  <a:prstClr val="white"/>
                </a:solidFill>
                <a:latin typeface="Calibri" panose="020F0502020204030204"/>
              </a:endParaRPr>
            </a:p>
          </p:txBody>
        </p:sp>
        <p:sp>
          <p:nvSpPr>
            <p:cNvPr id="3" name="TextBox 2"/>
            <p:cNvSpPr txBox="1"/>
            <p:nvPr/>
          </p:nvSpPr>
          <p:spPr>
            <a:xfrm>
              <a:off x="11466479" y="1032010"/>
              <a:ext cx="384926" cy="215444"/>
            </a:xfrm>
            <a:prstGeom prst="rect">
              <a:avLst/>
            </a:prstGeom>
            <a:noFill/>
          </p:spPr>
          <p:txBody>
            <a:bodyPr wrap="square" rtlCol="0">
              <a:spAutoFit/>
            </a:bodyPr>
            <a:lstStyle/>
            <a:p>
              <a:pPr algn="ctr" defTabSz="1828983"/>
              <a:fld id="{A18C3534-9796-4E31-9F22-922B28429C8F}" type="slidenum">
                <a:rPr lang="en-US" sz="2200">
                  <a:solidFill>
                    <a:prstClr val="white"/>
                  </a:solidFill>
                  <a:latin typeface="Calibri" panose="020F0502020204030204"/>
                </a:rPr>
                <a:pPr algn="ctr" defTabSz="1828983"/>
                <a:t>127</a:t>
              </a:fld>
              <a:endParaRPr lang="en-US" sz="2200" dirty="0">
                <a:solidFill>
                  <a:prstClr val="white"/>
                </a:solidFill>
                <a:latin typeface="Calibri" panose="020F0502020204030204"/>
              </a:endParaRPr>
            </a:p>
          </p:txBody>
        </p:sp>
      </p:grpSp>
      <p:grpSp>
        <p:nvGrpSpPr>
          <p:cNvPr id="9" name="Group 8"/>
          <p:cNvGrpSpPr/>
          <p:nvPr/>
        </p:nvGrpSpPr>
        <p:grpSpPr>
          <a:xfrm>
            <a:off x="22569987" y="12880361"/>
            <a:ext cx="1018508" cy="437531"/>
            <a:chOff x="11014657" y="6520117"/>
            <a:chExt cx="636494" cy="273425"/>
          </a:xfrm>
        </p:grpSpPr>
        <p:sp>
          <p:nvSpPr>
            <p:cNvPr id="8" name="Rounded Rectangle 7"/>
            <p:cNvSpPr/>
            <p:nvPr/>
          </p:nvSpPr>
          <p:spPr>
            <a:xfrm>
              <a:off x="11382209" y="6524600"/>
              <a:ext cx="268942" cy="268942"/>
            </a:xfrm>
            <a:prstGeom prst="round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en-US" sz="3200">
                <a:solidFill>
                  <a:prstClr val="white"/>
                </a:solidFill>
              </a:endParaRPr>
            </a:p>
          </p:txBody>
        </p:sp>
        <p:sp>
          <p:nvSpPr>
            <p:cNvPr id="7" name="Rounded Rectangle 6"/>
            <p:cNvSpPr/>
            <p:nvPr/>
          </p:nvSpPr>
          <p:spPr>
            <a:xfrm>
              <a:off x="11014657" y="6520117"/>
              <a:ext cx="268942" cy="268942"/>
            </a:xfrm>
            <a:prstGeom prst="round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en-US" sz="3200">
                <a:solidFill>
                  <a:prstClr val="white"/>
                </a:solidFill>
              </a:endParaRPr>
            </a:p>
          </p:txBody>
        </p:sp>
        <p:sp>
          <p:nvSpPr>
            <p:cNvPr id="4" name="Action Button: Back or Previous 3">
              <a:hlinkClick r:id="" action="ppaction://hlinkshowjump?jump=previousslide" highlightClick="1"/>
            </p:cNvPr>
            <p:cNvSpPr/>
            <p:nvPr/>
          </p:nvSpPr>
          <p:spPr>
            <a:xfrm>
              <a:off x="11037194" y="6568224"/>
              <a:ext cx="206063" cy="199622"/>
            </a:xfrm>
            <a:prstGeom prst="actionButtonBackPrevious">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defTabSz="1828983"/>
              <a:endParaRPr lang="en-US" sz="3200">
                <a:solidFill>
                  <a:prstClr val="black"/>
                </a:solidFill>
              </a:endParaRPr>
            </a:p>
          </p:txBody>
        </p:sp>
        <p:sp>
          <p:nvSpPr>
            <p:cNvPr id="6" name="Action Button: Forward or Next 5">
              <a:hlinkClick r:id="" action="ppaction://hlinkshowjump?jump=nextslide" highlightClick="1"/>
            </p:cNvPr>
            <p:cNvSpPr/>
            <p:nvPr/>
          </p:nvSpPr>
          <p:spPr>
            <a:xfrm>
              <a:off x="11429242" y="6568224"/>
              <a:ext cx="218941" cy="199623"/>
            </a:xfrm>
            <a:prstGeom prst="actionButtonForwardNex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en-US" sz="3200">
                <a:solidFill>
                  <a:prstClr val="white"/>
                </a:solidFill>
              </a:endParaRPr>
            </a:p>
          </p:txBody>
        </p:sp>
      </p:grpSp>
      <p:grpSp>
        <p:nvGrpSpPr>
          <p:cNvPr id="68" name="Group 4"/>
          <p:cNvGrpSpPr>
            <a:grpSpLocks noChangeAspect="1"/>
          </p:cNvGrpSpPr>
          <p:nvPr/>
        </p:nvGrpSpPr>
        <p:grpSpPr bwMode="auto">
          <a:xfrm>
            <a:off x="3717207" y="2234409"/>
            <a:ext cx="16169277" cy="11228323"/>
            <a:chOff x="548" y="488"/>
            <a:chExt cx="3963" cy="2752"/>
          </a:xfrm>
        </p:grpSpPr>
        <p:sp>
          <p:nvSpPr>
            <p:cNvPr id="69" name="Freeform 5"/>
            <p:cNvSpPr>
              <a:spLocks noEditPoints="1"/>
            </p:cNvSpPr>
            <p:nvPr/>
          </p:nvSpPr>
          <p:spPr bwMode="auto">
            <a:xfrm>
              <a:off x="1979" y="2102"/>
              <a:ext cx="1027" cy="1028"/>
            </a:xfrm>
            <a:custGeom>
              <a:avLst/>
              <a:gdLst/>
              <a:ahLst/>
              <a:cxnLst>
                <a:cxn ang="0">
                  <a:pos x="428" y="0"/>
                </a:cxn>
                <a:cxn ang="0">
                  <a:pos x="0" y="429"/>
                </a:cxn>
                <a:cxn ang="0">
                  <a:pos x="428" y="857"/>
                </a:cxn>
                <a:cxn ang="0">
                  <a:pos x="856" y="429"/>
                </a:cxn>
                <a:cxn ang="0">
                  <a:pos x="428" y="0"/>
                </a:cxn>
                <a:cxn ang="0">
                  <a:pos x="428" y="602"/>
                </a:cxn>
                <a:cxn ang="0">
                  <a:pos x="254" y="429"/>
                </a:cxn>
                <a:cxn ang="0">
                  <a:pos x="428" y="255"/>
                </a:cxn>
                <a:cxn ang="0">
                  <a:pos x="601" y="429"/>
                </a:cxn>
                <a:cxn ang="0">
                  <a:pos x="428" y="602"/>
                </a:cxn>
              </a:cxnLst>
              <a:rect l="0" t="0" r="r" b="b"/>
              <a:pathLst>
                <a:path w="856" h="857">
                  <a:moveTo>
                    <a:pt x="428" y="0"/>
                  </a:moveTo>
                  <a:cubicBezTo>
                    <a:pt x="192" y="0"/>
                    <a:pt x="0" y="192"/>
                    <a:pt x="0" y="429"/>
                  </a:cubicBezTo>
                  <a:cubicBezTo>
                    <a:pt x="0" y="665"/>
                    <a:pt x="192" y="857"/>
                    <a:pt x="428" y="857"/>
                  </a:cubicBezTo>
                  <a:cubicBezTo>
                    <a:pt x="664" y="857"/>
                    <a:pt x="856" y="665"/>
                    <a:pt x="856" y="429"/>
                  </a:cubicBezTo>
                  <a:cubicBezTo>
                    <a:pt x="856" y="192"/>
                    <a:pt x="664" y="0"/>
                    <a:pt x="428" y="0"/>
                  </a:cubicBezTo>
                  <a:close/>
                  <a:moveTo>
                    <a:pt x="428" y="602"/>
                  </a:moveTo>
                  <a:cubicBezTo>
                    <a:pt x="332" y="602"/>
                    <a:pt x="254" y="524"/>
                    <a:pt x="254" y="429"/>
                  </a:cubicBezTo>
                  <a:cubicBezTo>
                    <a:pt x="254" y="333"/>
                    <a:pt x="332" y="255"/>
                    <a:pt x="428" y="255"/>
                  </a:cubicBezTo>
                  <a:cubicBezTo>
                    <a:pt x="524" y="255"/>
                    <a:pt x="601" y="333"/>
                    <a:pt x="601" y="429"/>
                  </a:cubicBezTo>
                  <a:cubicBezTo>
                    <a:pt x="601" y="524"/>
                    <a:pt x="524" y="602"/>
                    <a:pt x="428" y="602"/>
                  </a:cubicBezTo>
                  <a:close/>
                </a:path>
              </a:pathLst>
            </a:custGeom>
            <a:solidFill>
              <a:schemeClr val="accent1">
                <a:lumMod val="50000"/>
              </a:schemeClr>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70" name="Freeform 6"/>
            <p:cNvSpPr>
              <a:spLocks noEditPoints="1"/>
            </p:cNvSpPr>
            <p:nvPr/>
          </p:nvSpPr>
          <p:spPr bwMode="auto">
            <a:xfrm>
              <a:off x="1869" y="1991"/>
              <a:ext cx="1246" cy="1249"/>
            </a:xfrm>
            <a:custGeom>
              <a:avLst/>
              <a:gdLst/>
              <a:ahLst/>
              <a:cxnLst>
                <a:cxn ang="0">
                  <a:pos x="996" y="485"/>
                </a:cxn>
                <a:cxn ang="0">
                  <a:pos x="990" y="435"/>
                </a:cxn>
                <a:cxn ang="0">
                  <a:pos x="979" y="386"/>
                </a:cxn>
                <a:cxn ang="0">
                  <a:pos x="962" y="339"/>
                </a:cxn>
                <a:cxn ang="0">
                  <a:pos x="941" y="294"/>
                </a:cxn>
                <a:cxn ang="0">
                  <a:pos x="915" y="251"/>
                </a:cxn>
                <a:cxn ang="0">
                  <a:pos x="884" y="211"/>
                </a:cxn>
                <a:cxn ang="0">
                  <a:pos x="850" y="175"/>
                </a:cxn>
                <a:cxn ang="0">
                  <a:pos x="812" y="142"/>
                </a:cxn>
                <a:cxn ang="0">
                  <a:pos x="771" y="113"/>
                </a:cxn>
                <a:cxn ang="0">
                  <a:pos x="727" y="89"/>
                </a:cxn>
                <a:cxn ang="0">
                  <a:pos x="681" y="70"/>
                </a:cxn>
                <a:cxn ang="0">
                  <a:pos x="633" y="55"/>
                </a:cxn>
                <a:cxn ang="0">
                  <a:pos x="584" y="46"/>
                </a:cxn>
                <a:cxn ang="0">
                  <a:pos x="534" y="42"/>
                </a:cxn>
                <a:cxn ang="0">
                  <a:pos x="484" y="43"/>
                </a:cxn>
                <a:cxn ang="0">
                  <a:pos x="435" y="50"/>
                </a:cxn>
                <a:cxn ang="0">
                  <a:pos x="386" y="61"/>
                </a:cxn>
                <a:cxn ang="0">
                  <a:pos x="339" y="78"/>
                </a:cxn>
                <a:cxn ang="0">
                  <a:pos x="293" y="99"/>
                </a:cxn>
                <a:cxn ang="0">
                  <a:pos x="251" y="125"/>
                </a:cxn>
                <a:cxn ang="0">
                  <a:pos x="211" y="155"/>
                </a:cxn>
                <a:cxn ang="0">
                  <a:pos x="175" y="190"/>
                </a:cxn>
                <a:cxn ang="0">
                  <a:pos x="142" y="228"/>
                </a:cxn>
                <a:cxn ang="0">
                  <a:pos x="113" y="269"/>
                </a:cxn>
                <a:cxn ang="0">
                  <a:pos x="89" y="313"/>
                </a:cxn>
                <a:cxn ang="0">
                  <a:pos x="70" y="359"/>
                </a:cxn>
                <a:cxn ang="0">
                  <a:pos x="56" y="407"/>
                </a:cxn>
                <a:cxn ang="0">
                  <a:pos x="46" y="456"/>
                </a:cxn>
                <a:cxn ang="0">
                  <a:pos x="42" y="506"/>
                </a:cxn>
                <a:cxn ang="0">
                  <a:pos x="43" y="556"/>
                </a:cxn>
                <a:cxn ang="0">
                  <a:pos x="50" y="606"/>
                </a:cxn>
                <a:cxn ang="0">
                  <a:pos x="61" y="655"/>
                </a:cxn>
                <a:cxn ang="0">
                  <a:pos x="78" y="702"/>
                </a:cxn>
                <a:cxn ang="0">
                  <a:pos x="99" y="747"/>
                </a:cxn>
                <a:cxn ang="0">
                  <a:pos x="125" y="790"/>
                </a:cxn>
                <a:cxn ang="0">
                  <a:pos x="155" y="830"/>
                </a:cxn>
                <a:cxn ang="0">
                  <a:pos x="190" y="866"/>
                </a:cxn>
                <a:cxn ang="0">
                  <a:pos x="228" y="899"/>
                </a:cxn>
                <a:cxn ang="0">
                  <a:pos x="269" y="928"/>
                </a:cxn>
                <a:cxn ang="0">
                  <a:pos x="313" y="952"/>
                </a:cxn>
                <a:cxn ang="0">
                  <a:pos x="359" y="971"/>
                </a:cxn>
                <a:cxn ang="0">
                  <a:pos x="407" y="986"/>
                </a:cxn>
                <a:cxn ang="0">
                  <a:pos x="456" y="995"/>
                </a:cxn>
                <a:cxn ang="0">
                  <a:pos x="506" y="999"/>
                </a:cxn>
                <a:cxn ang="0">
                  <a:pos x="556" y="998"/>
                </a:cxn>
                <a:cxn ang="0">
                  <a:pos x="605" y="991"/>
                </a:cxn>
                <a:cxn ang="0">
                  <a:pos x="654" y="980"/>
                </a:cxn>
                <a:cxn ang="0">
                  <a:pos x="701" y="963"/>
                </a:cxn>
                <a:cxn ang="0">
                  <a:pos x="746" y="942"/>
                </a:cxn>
                <a:cxn ang="0">
                  <a:pos x="789" y="916"/>
                </a:cxn>
                <a:cxn ang="0">
                  <a:pos x="829" y="886"/>
                </a:cxn>
                <a:cxn ang="0">
                  <a:pos x="865" y="851"/>
                </a:cxn>
                <a:cxn ang="0">
                  <a:pos x="898" y="813"/>
                </a:cxn>
                <a:cxn ang="0">
                  <a:pos x="926" y="772"/>
                </a:cxn>
                <a:cxn ang="0">
                  <a:pos x="950" y="728"/>
                </a:cxn>
                <a:cxn ang="0">
                  <a:pos x="970" y="682"/>
                </a:cxn>
                <a:cxn ang="0">
                  <a:pos x="984" y="634"/>
                </a:cxn>
                <a:cxn ang="0">
                  <a:pos x="993" y="585"/>
                </a:cxn>
                <a:cxn ang="0">
                  <a:pos x="997" y="535"/>
                </a:cxn>
              </a:cxnLst>
              <a:rect l="0" t="0" r="r" b="b"/>
              <a:pathLst>
                <a:path w="1039" h="1041">
                  <a:moveTo>
                    <a:pt x="1030" y="532"/>
                  </a:moveTo>
                  <a:cubicBezTo>
                    <a:pt x="1032" y="531"/>
                    <a:pt x="1035" y="530"/>
                    <a:pt x="1036" y="528"/>
                  </a:cubicBezTo>
                  <a:cubicBezTo>
                    <a:pt x="1038" y="526"/>
                    <a:pt x="1039" y="523"/>
                    <a:pt x="1039" y="521"/>
                  </a:cubicBezTo>
                  <a:cubicBezTo>
                    <a:pt x="1039" y="518"/>
                    <a:pt x="1038" y="515"/>
                    <a:pt x="1036" y="513"/>
                  </a:cubicBezTo>
                  <a:cubicBezTo>
                    <a:pt x="1035" y="511"/>
                    <a:pt x="1032" y="510"/>
                    <a:pt x="1030" y="509"/>
                  </a:cubicBezTo>
                  <a:cubicBezTo>
                    <a:pt x="1026" y="509"/>
                    <a:pt x="1011" y="508"/>
                    <a:pt x="997" y="506"/>
                  </a:cubicBezTo>
                  <a:cubicBezTo>
                    <a:pt x="997" y="499"/>
                    <a:pt x="997" y="492"/>
                    <a:pt x="996" y="485"/>
                  </a:cubicBezTo>
                  <a:cubicBezTo>
                    <a:pt x="1010" y="482"/>
                    <a:pt x="1025" y="479"/>
                    <a:pt x="1028" y="478"/>
                  </a:cubicBezTo>
                  <a:cubicBezTo>
                    <a:pt x="1031" y="478"/>
                    <a:pt x="1033" y="476"/>
                    <a:pt x="1034" y="474"/>
                  </a:cubicBezTo>
                  <a:cubicBezTo>
                    <a:pt x="1036" y="472"/>
                    <a:pt x="1037" y="469"/>
                    <a:pt x="1036" y="466"/>
                  </a:cubicBezTo>
                  <a:cubicBezTo>
                    <a:pt x="1036" y="463"/>
                    <a:pt x="1035" y="461"/>
                    <a:pt x="1033" y="459"/>
                  </a:cubicBezTo>
                  <a:cubicBezTo>
                    <a:pt x="1031" y="457"/>
                    <a:pt x="1028" y="456"/>
                    <a:pt x="1026" y="456"/>
                  </a:cubicBezTo>
                  <a:cubicBezTo>
                    <a:pt x="1022" y="456"/>
                    <a:pt x="1007" y="456"/>
                    <a:pt x="993" y="456"/>
                  </a:cubicBezTo>
                  <a:cubicBezTo>
                    <a:pt x="992" y="449"/>
                    <a:pt x="991" y="442"/>
                    <a:pt x="990" y="435"/>
                  </a:cubicBezTo>
                  <a:cubicBezTo>
                    <a:pt x="1003" y="431"/>
                    <a:pt x="1018" y="426"/>
                    <a:pt x="1021" y="425"/>
                  </a:cubicBezTo>
                  <a:cubicBezTo>
                    <a:pt x="1023" y="425"/>
                    <a:pt x="1025" y="423"/>
                    <a:pt x="1027" y="420"/>
                  </a:cubicBezTo>
                  <a:cubicBezTo>
                    <a:pt x="1028" y="418"/>
                    <a:pt x="1028" y="415"/>
                    <a:pt x="1028" y="412"/>
                  </a:cubicBezTo>
                  <a:cubicBezTo>
                    <a:pt x="1027" y="410"/>
                    <a:pt x="1026" y="407"/>
                    <a:pt x="1024" y="406"/>
                  </a:cubicBezTo>
                  <a:cubicBezTo>
                    <a:pt x="1022" y="404"/>
                    <a:pt x="1019" y="403"/>
                    <a:pt x="1016" y="403"/>
                  </a:cubicBezTo>
                  <a:cubicBezTo>
                    <a:pt x="1013" y="404"/>
                    <a:pt x="998" y="405"/>
                    <a:pt x="984" y="407"/>
                  </a:cubicBezTo>
                  <a:cubicBezTo>
                    <a:pt x="982" y="400"/>
                    <a:pt x="981" y="393"/>
                    <a:pt x="979" y="386"/>
                  </a:cubicBezTo>
                  <a:cubicBezTo>
                    <a:pt x="991" y="381"/>
                    <a:pt x="1005" y="375"/>
                    <a:pt x="1008" y="373"/>
                  </a:cubicBezTo>
                  <a:cubicBezTo>
                    <a:pt x="1011" y="372"/>
                    <a:pt x="1013" y="370"/>
                    <a:pt x="1014" y="368"/>
                  </a:cubicBezTo>
                  <a:cubicBezTo>
                    <a:pt x="1015" y="365"/>
                    <a:pt x="1015" y="362"/>
                    <a:pt x="1014" y="360"/>
                  </a:cubicBezTo>
                  <a:cubicBezTo>
                    <a:pt x="1013" y="357"/>
                    <a:pt x="1011" y="355"/>
                    <a:pt x="1009" y="353"/>
                  </a:cubicBezTo>
                  <a:cubicBezTo>
                    <a:pt x="1007" y="352"/>
                    <a:pt x="1004" y="351"/>
                    <a:pt x="1001" y="352"/>
                  </a:cubicBezTo>
                  <a:cubicBezTo>
                    <a:pt x="998" y="353"/>
                    <a:pt x="983" y="356"/>
                    <a:pt x="970" y="359"/>
                  </a:cubicBezTo>
                  <a:cubicBezTo>
                    <a:pt x="967" y="352"/>
                    <a:pt x="965" y="346"/>
                    <a:pt x="962" y="339"/>
                  </a:cubicBezTo>
                  <a:cubicBezTo>
                    <a:pt x="974" y="332"/>
                    <a:pt x="987" y="325"/>
                    <a:pt x="990" y="323"/>
                  </a:cubicBezTo>
                  <a:cubicBezTo>
                    <a:pt x="993" y="322"/>
                    <a:pt x="994" y="319"/>
                    <a:pt x="995" y="317"/>
                  </a:cubicBezTo>
                  <a:cubicBezTo>
                    <a:pt x="996" y="314"/>
                    <a:pt x="996" y="311"/>
                    <a:pt x="994" y="309"/>
                  </a:cubicBezTo>
                  <a:cubicBezTo>
                    <a:pt x="993" y="306"/>
                    <a:pt x="991" y="304"/>
                    <a:pt x="989" y="303"/>
                  </a:cubicBezTo>
                  <a:cubicBezTo>
                    <a:pt x="986" y="302"/>
                    <a:pt x="984" y="302"/>
                    <a:pt x="981" y="303"/>
                  </a:cubicBezTo>
                  <a:cubicBezTo>
                    <a:pt x="978" y="304"/>
                    <a:pt x="964" y="308"/>
                    <a:pt x="950" y="313"/>
                  </a:cubicBezTo>
                  <a:cubicBezTo>
                    <a:pt x="947" y="306"/>
                    <a:pt x="944" y="300"/>
                    <a:pt x="941" y="294"/>
                  </a:cubicBezTo>
                  <a:cubicBezTo>
                    <a:pt x="952" y="286"/>
                    <a:pt x="964" y="277"/>
                    <a:pt x="967" y="275"/>
                  </a:cubicBezTo>
                  <a:cubicBezTo>
                    <a:pt x="969" y="273"/>
                    <a:pt x="971" y="271"/>
                    <a:pt x="971" y="268"/>
                  </a:cubicBezTo>
                  <a:cubicBezTo>
                    <a:pt x="971" y="266"/>
                    <a:pt x="971" y="263"/>
                    <a:pt x="970" y="260"/>
                  </a:cubicBezTo>
                  <a:cubicBezTo>
                    <a:pt x="968" y="258"/>
                    <a:pt x="966" y="256"/>
                    <a:pt x="964" y="255"/>
                  </a:cubicBezTo>
                  <a:cubicBezTo>
                    <a:pt x="961" y="254"/>
                    <a:pt x="958" y="254"/>
                    <a:pt x="956" y="256"/>
                  </a:cubicBezTo>
                  <a:cubicBezTo>
                    <a:pt x="953" y="257"/>
                    <a:pt x="939" y="263"/>
                    <a:pt x="926" y="269"/>
                  </a:cubicBezTo>
                  <a:cubicBezTo>
                    <a:pt x="923" y="263"/>
                    <a:pt x="919" y="257"/>
                    <a:pt x="915" y="251"/>
                  </a:cubicBezTo>
                  <a:cubicBezTo>
                    <a:pt x="925" y="242"/>
                    <a:pt x="936" y="232"/>
                    <a:pt x="939" y="230"/>
                  </a:cubicBezTo>
                  <a:cubicBezTo>
                    <a:pt x="941" y="228"/>
                    <a:pt x="942" y="225"/>
                    <a:pt x="942" y="222"/>
                  </a:cubicBezTo>
                  <a:cubicBezTo>
                    <a:pt x="942" y="220"/>
                    <a:pt x="942" y="217"/>
                    <a:pt x="940" y="215"/>
                  </a:cubicBezTo>
                  <a:cubicBezTo>
                    <a:pt x="938" y="212"/>
                    <a:pt x="936" y="211"/>
                    <a:pt x="933" y="210"/>
                  </a:cubicBezTo>
                  <a:cubicBezTo>
                    <a:pt x="931" y="210"/>
                    <a:pt x="928" y="210"/>
                    <a:pt x="926" y="211"/>
                  </a:cubicBezTo>
                  <a:cubicBezTo>
                    <a:pt x="923" y="213"/>
                    <a:pt x="910" y="221"/>
                    <a:pt x="898" y="228"/>
                  </a:cubicBezTo>
                  <a:cubicBezTo>
                    <a:pt x="893" y="222"/>
                    <a:pt x="889" y="217"/>
                    <a:pt x="884" y="211"/>
                  </a:cubicBezTo>
                  <a:cubicBezTo>
                    <a:pt x="894" y="201"/>
                    <a:pt x="904" y="190"/>
                    <a:pt x="906" y="187"/>
                  </a:cubicBezTo>
                  <a:cubicBezTo>
                    <a:pt x="908" y="185"/>
                    <a:pt x="909" y="182"/>
                    <a:pt x="909" y="180"/>
                  </a:cubicBezTo>
                  <a:cubicBezTo>
                    <a:pt x="909" y="177"/>
                    <a:pt x="908" y="174"/>
                    <a:pt x="906" y="172"/>
                  </a:cubicBezTo>
                  <a:cubicBezTo>
                    <a:pt x="904" y="170"/>
                    <a:pt x="901" y="169"/>
                    <a:pt x="899" y="169"/>
                  </a:cubicBezTo>
                  <a:cubicBezTo>
                    <a:pt x="896" y="168"/>
                    <a:pt x="893" y="169"/>
                    <a:pt x="891" y="171"/>
                  </a:cubicBezTo>
                  <a:cubicBezTo>
                    <a:pt x="889" y="172"/>
                    <a:pt x="876" y="181"/>
                    <a:pt x="865" y="190"/>
                  </a:cubicBezTo>
                  <a:cubicBezTo>
                    <a:pt x="860" y="185"/>
                    <a:pt x="855" y="180"/>
                    <a:pt x="850" y="175"/>
                  </a:cubicBezTo>
                  <a:cubicBezTo>
                    <a:pt x="858" y="163"/>
                    <a:pt x="867" y="151"/>
                    <a:pt x="869" y="149"/>
                  </a:cubicBezTo>
                  <a:cubicBezTo>
                    <a:pt x="871" y="146"/>
                    <a:pt x="871" y="144"/>
                    <a:pt x="871" y="141"/>
                  </a:cubicBezTo>
                  <a:cubicBezTo>
                    <a:pt x="871" y="138"/>
                    <a:pt x="870" y="136"/>
                    <a:pt x="867" y="134"/>
                  </a:cubicBezTo>
                  <a:cubicBezTo>
                    <a:pt x="865" y="132"/>
                    <a:pt x="863" y="131"/>
                    <a:pt x="860" y="131"/>
                  </a:cubicBezTo>
                  <a:cubicBezTo>
                    <a:pt x="857" y="131"/>
                    <a:pt x="855" y="132"/>
                    <a:pt x="853" y="134"/>
                  </a:cubicBezTo>
                  <a:cubicBezTo>
                    <a:pt x="850" y="136"/>
                    <a:pt x="839" y="146"/>
                    <a:pt x="829" y="155"/>
                  </a:cubicBezTo>
                  <a:cubicBezTo>
                    <a:pt x="823" y="151"/>
                    <a:pt x="818" y="146"/>
                    <a:pt x="812" y="142"/>
                  </a:cubicBezTo>
                  <a:cubicBezTo>
                    <a:pt x="819" y="130"/>
                    <a:pt x="827" y="117"/>
                    <a:pt x="829" y="114"/>
                  </a:cubicBezTo>
                  <a:cubicBezTo>
                    <a:pt x="830" y="112"/>
                    <a:pt x="830" y="109"/>
                    <a:pt x="830" y="106"/>
                  </a:cubicBezTo>
                  <a:cubicBezTo>
                    <a:pt x="829" y="104"/>
                    <a:pt x="827" y="101"/>
                    <a:pt x="825" y="100"/>
                  </a:cubicBezTo>
                  <a:cubicBezTo>
                    <a:pt x="823" y="98"/>
                    <a:pt x="820" y="97"/>
                    <a:pt x="818" y="97"/>
                  </a:cubicBezTo>
                  <a:cubicBezTo>
                    <a:pt x="815" y="98"/>
                    <a:pt x="812" y="99"/>
                    <a:pt x="810" y="101"/>
                  </a:cubicBezTo>
                  <a:cubicBezTo>
                    <a:pt x="808" y="103"/>
                    <a:pt x="798" y="115"/>
                    <a:pt x="789" y="125"/>
                  </a:cubicBezTo>
                  <a:cubicBezTo>
                    <a:pt x="783" y="121"/>
                    <a:pt x="777" y="117"/>
                    <a:pt x="771" y="113"/>
                  </a:cubicBezTo>
                  <a:cubicBezTo>
                    <a:pt x="777" y="101"/>
                    <a:pt x="783" y="87"/>
                    <a:pt x="784" y="84"/>
                  </a:cubicBezTo>
                  <a:cubicBezTo>
                    <a:pt x="786" y="81"/>
                    <a:pt x="786" y="79"/>
                    <a:pt x="785" y="76"/>
                  </a:cubicBezTo>
                  <a:cubicBezTo>
                    <a:pt x="784" y="74"/>
                    <a:pt x="782" y="71"/>
                    <a:pt x="780" y="70"/>
                  </a:cubicBezTo>
                  <a:cubicBezTo>
                    <a:pt x="777" y="69"/>
                    <a:pt x="774" y="68"/>
                    <a:pt x="772" y="69"/>
                  </a:cubicBezTo>
                  <a:cubicBezTo>
                    <a:pt x="769" y="69"/>
                    <a:pt x="767" y="70"/>
                    <a:pt x="765" y="73"/>
                  </a:cubicBezTo>
                  <a:cubicBezTo>
                    <a:pt x="763" y="75"/>
                    <a:pt x="754" y="88"/>
                    <a:pt x="746" y="99"/>
                  </a:cubicBezTo>
                  <a:cubicBezTo>
                    <a:pt x="740" y="96"/>
                    <a:pt x="734" y="92"/>
                    <a:pt x="727" y="89"/>
                  </a:cubicBezTo>
                  <a:cubicBezTo>
                    <a:pt x="732" y="76"/>
                    <a:pt x="736" y="62"/>
                    <a:pt x="737" y="59"/>
                  </a:cubicBezTo>
                  <a:cubicBezTo>
                    <a:pt x="738" y="56"/>
                    <a:pt x="738" y="53"/>
                    <a:pt x="737" y="51"/>
                  </a:cubicBezTo>
                  <a:cubicBezTo>
                    <a:pt x="736" y="48"/>
                    <a:pt x="734" y="46"/>
                    <a:pt x="731" y="45"/>
                  </a:cubicBezTo>
                  <a:cubicBezTo>
                    <a:pt x="729" y="44"/>
                    <a:pt x="726" y="44"/>
                    <a:pt x="723" y="45"/>
                  </a:cubicBezTo>
                  <a:cubicBezTo>
                    <a:pt x="721" y="45"/>
                    <a:pt x="718" y="47"/>
                    <a:pt x="717" y="50"/>
                  </a:cubicBezTo>
                  <a:cubicBezTo>
                    <a:pt x="715" y="52"/>
                    <a:pt x="708" y="65"/>
                    <a:pt x="701" y="78"/>
                  </a:cubicBezTo>
                  <a:cubicBezTo>
                    <a:pt x="694" y="75"/>
                    <a:pt x="688" y="72"/>
                    <a:pt x="681" y="70"/>
                  </a:cubicBezTo>
                  <a:cubicBezTo>
                    <a:pt x="684" y="56"/>
                    <a:pt x="687" y="41"/>
                    <a:pt x="688" y="38"/>
                  </a:cubicBezTo>
                  <a:cubicBezTo>
                    <a:pt x="689" y="36"/>
                    <a:pt x="688" y="33"/>
                    <a:pt x="687" y="31"/>
                  </a:cubicBezTo>
                  <a:cubicBezTo>
                    <a:pt x="685" y="28"/>
                    <a:pt x="683" y="27"/>
                    <a:pt x="680" y="26"/>
                  </a:cubicBezTo>
                  <a:cubicBezTo>
                    <a:pt x="678" y="25"/>
                    <a:pt x="675" y="25"/>
                    <a:pt x="672" y="26"/>
                  </a:cubicBezTo>
                  <a:cubicBezTo>
                    <a:pt x="670" y="27"/>
                    <a:pt x="668" y="29"/>
                    <a:pt x="667" y="31"/>
                  </a:cubicBezTo>
                  <a:cubicBezTo>
                    <a:pt x="665" y="34"/>
                    <a:pt x="659" y="48"/>
                    <a:pt x="654" y="61"/>
                  </a:cubicBezTo>
                  <a:cubicBezTo>
                    <a:pt x="647" y="59"/>
                    <a:pt x="640" y="57"/>
                    <a:pt x="633" y="55"/>
                  </a:cubicBezTo>
                  <a:cubicBezTo>
                    <a:pt x="635" y="42"/>
                    <a:pt x="636" y="27"/>
                    <a:pt x="637" y="23"/>
                  </a:cubicBezTo>
                  <a:cubicBezTo>
                    <a:pt x="637" y="21"/>
                    <a:pt x="636" y="18"/>
                    <a:pt x="635" y="16"/>
                  </a:cubicBezTo>
                  <a:cubicBezTo>
                    <a:pt x="633" y="14"/>
                    <a:pt x="631" y="12"/>
                    <a:pt x="628" y="12"/>
                  </a:cubicBezTo>
                  <a:cubicBezTo>
                    <a:pt x="625" y="11"/>
                    <a:pt x="622" y="11"/>
                    <a:pt x="620" y="13"/>
                  </a:cubicBezTo>
                  <a:cubicBezTo>
                    <a:pt x="618" y="14"/>
                    <a:pt x="616" y="16"/>
                    <a:pt x="615" y="19"/>
                  </a:cubicBezTo>
                  <a:cubicBezTo>
                    <a:pt x="614" y="22"/>
                    <a:pt x="609" y="36"/>
                    <a:pt x="605" y="50"/>
                  </a:cubicBezTo>
                  <a:cubicBezTo>
                    <a:pt x="598" y="48"/>
                    <a:pt x="591" y="47"/>
                    <a:pt x="584" y="46"/>
                  </a:cubicBezTo>
                  <a:cubicBezTo>
                    <a:pt x="584" y="32"/>
                    <a:pt x="584" y="17"/>
                    <a:pt x="584" y="14"/>
                  </a:cubicBezTo>
                  <a:cubicBezTo>
                    <a:pt x="584" y="11"/>
                    <a:pt x="583" y="9"/>
                    <a:pt x="581" y="7"/>
                  </a:cubicBezTo>
                  <a:cubicBezTo>
                    <a:pt x="579" y="5"/>
                    <a:pt x="577" y="3"/>
                    <a:pt x="574" y="3"/>
                  </a:cubicBezTo>
                  <a:cubicBezTo>
                    <a:pt x="571" y="3"/>
                    <a:pt x="569" y="4"/>
                    <a:pt x="566" y="5"/>
                  </a:cubicBezTo>
                  <a:cubicBezTo>
                    <a:pt x="564" y="7"/>
                    <a:pt x="563" y="9"/>
                    <a:pt x="562" y="12"/>
                  </a:cubicBezTo>
                  <a:cubicBezTo>
                    <a:pt x="561" y="15"/>
                    <a:pt x="558" y="30"/>
                    <a:pt x="556" y="43"/>
                  </a:cubicBezTo>
                  <a:cubicBezTo>
                    <a:pt x="548" y="43"/>
                    <a:pt x="541" y="42"/>
                    <a:pt x="534" y="42"/>
                  </a:cubicBezTo>
                  <a:cubicBezTo>
                    <a:pt x="533" y="28"/>
                    <a:pt x="531" y="13"/>
                    <a:pt x="531" y="10"/>
                  </a:cubicBezTo>
                  <a:cubicBezTo>
                    <a:pt x="531" y="7"/>
                    <a:pt x="529" y="5"/>
                    <a:pt x="527" y="3"/>
                  </a:cubicBezTo>
                  <a:cubicBezTo>
                    <a:pt x="525" y="1"/>
                    <a:pt x="523" y="0"/>
                    <a:pt x="520" y="0"/>
                  </a:cubicBezTo>
                  <a:cubicBezTo>
                    <a:pt x="517" y="0"/>
                    <a:pt x="514" y="1"/>
                    <a:pt x="512" y="3"/>
                  </a:cubicBezTo>
                  <a:cubicBezTo>
                    <a:pt x="510" y="5"/>
                    <a:pt x="509" y="7"/>
                    <a:pt x="509" y="10"/>
                  </a:cubicBezTo>
                  <a:cubicBezTo>
                    <a:pt x="508" y="13"/>
                    <a:pt x="507" y="28"/>
                    <a:pt x="506" y="42"/>
                  </a:cubicBezTo>
                  <a:cubicBezTo>
                    <a:pt x="498" y="42"/>
                    <a:pt x="491" y="43"/>
                    <a:pt x="484" y="43"/>
                  </a:cubicBezTo>
                  <a:cubicBezTo>
                    <a:pt x="481" y="30"/>
                    <a:pt x="478" y="15"/>
                    <a:pt x="478" y="12"/>
                  </a:cubicBezTo>
                  <a:cubicBezTo>
                    <a:pt x="477" y="9"/>
                    <a:pt x="475" y="7"/>
                    <a:pt x="473" y="5"/>
                  </a:cubicBezTo>
                  <a:cubicBezTo>
                    <a:pt x="471" y="4"/>
                    <a:pt x="468" y="3"/>
                    <a:pt x="466" y="3"/>
                  </a:cubicBezTo>
                  <a:cubicBezTo>
                    <a:pt x="463" y="3"/>
                    <a:pt x="460" y="5"/>
                    <a:pt x="458" y="7"/>
                  </a:cubicBezTo>
                  <a:cubicBezTo>
                    <a:pt x="457" y="9"/>
                    <a:pt x="455" y="11"/>
                    <a:pt x="455" y="14"/>
                  </a:cubicBezTo>
                  <a:cubicBezTo>
                    <a:pt x="455" y="17"/>
                    <a:pt x="456" y="32"/>
                    <a:pt x="456" y="46"/>
                  </a:cubicBezTo>
                  <a:cubicBezTo>
                    <a:pt x="449" y="47"/>
                    <a:pt x="442" y="48"/>
                    <a:pt x="435" y="50"/>
                  </a:cubicBezTo>
                  <a:cubicBezTo>
                    <a:pt x="430" y="36"/>
                    <a:pt x="426" y="22"/>
                    <a:pt x="425" y="19"/>
                  </a:cubicBezTo>
                  <a:cubicBezTo>
                    <a:pt x="424" y="16"/>
                    <a:pt x="422" y="14"/>
                    <a:pt x="420" y="13"/>
                  </a:cubicBezTo>
                  <a:cubicBezTo>
                    <a:pt x="417" y="11"/>
                    <a:pt x="415" y="11"/>
                    <a:pt x="412" y="12"/>
                  </a:cubicBezTo>
                  <a:cubicBezTo>
                    <a:pt x="409" y="12"/>
                    <a:pt x="407" y="14"/>
                    <a:pt x="405" y="16"/>
                  </a:cubicBezTo>
                  <a:cubicBezTo>
                    <a:pt x="404" y="18"/>
                    <a:pt x="403" y="21"/>
                    <a:pt x="403" y="23"/>
                  </a:cubicBezTo>
                  <a:cubicBezTo>
                    <a:pt x="403" y="27"/>
                    <a:pt x="405" y="42"/>
                    <a:pt x="407" y="55"/>
                  </a:cubicBezTo>
                  <a:cubicBezTo>
                    <a:pt x="400" y="57"/>
                    <a:pt x="393" y="59"/>
                    <a:pt x="386" y="61"/>
                  </a:cubicBezTo>
                  <a:cubicBezTo>
                    <a:pt x="380" y="48"/>
                    <a:pt x="374" y="34"/>
                    <a:pt x="373" y="31"/>
                  </a:cubicBezTo>
                  <a:cubicBezTo>
                    <a:pt x="372" y="29"/>
                    <a:pt x="370" y="27"/>
                    <a:pt x="367" y="26"/>
                  </a:cubicBezTo>
                  <a:cubicBezTo>
                    <a:pt x="365" y="25"/>
                    <a:pt x="362" y="25"/>
                    <a:pt x="359" y="26"/>
                  </a:cubicBezTo>
                  <a:cubicBezTo>
                    <a:pt x="357" y="27"/>
                    <a:pt x="355" y="28"/>
                    <a:pt x="353" y="31"/>
                  </a:cubicBezTo>
                  <a:cubicBezTo>
                    <a:pt x="352" y="33"/>
                    <a:pt x="351" y="36"/>
                    <a:pt x="352" y="38"/>
                  </a:cubicBezTo>
                  <a:cubicBezTo>
                    <a:pt x="352" y="41"/>
                    <a:pt x="356" y="56"/>
                    <a:pt x="359" y="70"/>
                  </a:cubicBezTo>
                  <a:cubicBezTo>
                    <a:pt x="352" y="72"/>
                    <a:pt x="345" y="75"/>
                    <a:pt x="339" y="78"/>
                  </a:cubicBezTo>
                  <a:cubicBezTo>
                    <a:pt x="332" y="65"/>
                    <a:pt x="324" y="52"/>
                    <a:pt x="323" y="50"/>
                  </a:cubicBezTo>
                  <a:cubicBezTo>
                    <a:pt x="321" y="47"/>
                    <a:pt x="319" y="45"/>
                    <a:pt x="317" y="45"/>
                  </a:cubicBezTo>
                  <a:cubicBezTo>
                    <a:pt x="314" y="44"/>
                    <a:pt x="311" y="44"/>
                    <a:pt x="309" y="45"/>
                  </a:cubicBezTo>
                  <a:cubicBezTo>
                    <a:pt x="306" y="46"/>
                    <a:pt x="304" y="48"/>
                    <a:pt x="303" y="51"/>
                  </a:cubicBezTo>
                  <a:cubicBezTo>
                    <a:pt x="302" y="53"/>
                    <a:pt x="301" y="56"/>
                    <a:pt x="302" y="59"/>
                  </a:cubicBezTo>
                  <a:cubicBezTo>
                    <a:pt x="303" y="62"/>
                    <a:pt x="308" y="76"/>
                    <a:pt x="313" y="89"/>
                  </a:cubicBezTo>
                  <a:cubicBezTo>
                    <a:pt x="306" y="92"/>
                    <a:pt x="300" y="96"/>
                    <a:pt x="293" y="99"/>
                  </a:cubicBezTo>
                  <a:cubicBezTo>
                    <a:pt x="285" y="88"/>
                    <a:pt x="277" y="75"/>
                    <a:pt x="275" y="73"/>
                  </a:cubicBezTo>
                  <a:cubicBezTo>
                    <a:pt x="273" y="70"/>
                    <a:pt x="271" y="69"/>
                    <a:pt x="268" y="69"/>
                  </a:cubicBezTo>
                  <a:cubicBezTo>
                    <a:pt x="265" y="68"/>
                    <a:pt x="263" y="69"/>
                    <a:pt x="260" y="70"/>
                  </a:cubicBezTo>
                  <a:cubicBezTo>
                    <a:pt x="258" y="71"/>
                    <a:pt x="256" y="74"/>
                    <a:pt x="255" y="76"/>
                  </a:cubicBezTo>
                  <a:cubicBezTo>
                    <a:pt x="254" y="79"/>
                    <a:pt x="254" y="81"/>
                    <a:pt x="255" y="84"/>
                  </a:cubicBezTo>
                  <a:cubicBezTo>
                    <a:pt x="257" y="87"/>
                    <a:pt x="263" y="101"/>
                    <a:pt x="269" y="113"/>
                  </a:cubicBezTo>
                  <a:cubicBezTo>
                    <a:pt x="263" y="117"/>
                    <a:pt x="257" y="121"/>
                    <a:pt x="251" y="125"/>
                  </a:cubicBezTo>
                  <a:cubicBezTo>
                    <a:pt x="241" y="115"/>
                    <a:pt x="231" y="103"/>
                    <a:pt x="229" y="101"/>
                  </a:cubicBezTo>
                  <a:cubicBezTo>
                    <a:pt x="227" y="99"/>
                    <a:pt x="225" y="98"/>
                    <a:pt x="222" y="97"/>
                  </a:cubicBezTo>
                  <a:cubicBezTo>
                    <a:pt x="220" y="97"/>
                    <a:pt x="217" y="98"/>
                    <a:pt x="215" y="100"/>
                  </a:cubicBezTo>
                  <a:cubicBezTo>
                    <a:pt x="212" y="101"/>
                    <a:pt x="211" y="104"/>
                    <a:pt x="210" y="106"/>
                  </a:cubicBezTo>
                  <a:cubicBezTo>
                    <a:pt x="210" y="109"/>
                    <a:pt x="210" y="112"/>
                    <a:pt x="211" y="114"/>
                  </a:cubicBezTo>
                  <a:cubicBezTo>
                    <a:pt x="213" y="117"/>
                    <a:pt x="221" y="130"/>
                    <a:pt x="228" y="142"/>
                  </a:cubicBezTo>
                  <a:cubicBezTo>
                    <a:pt x="222" y="146"/>
                    <a:pt x="216" y="151"/>
                    <a:pt x="211" y="155"/>
                  </a:cubicBezTo>
                  <a:cubicBezTo>
                    <a:pt x="201" y="146"/>
                    <a:pt x="189" y="136"/>
                    <a:pt x="187" y="134"/>
                  </a:cubicBezTo>
                  <a:cubicBezTo>
                    <a:pt x="185" y="132"/>
                    <a:pt x="182" y="131"/>
                    <a:pt x="180" y="131"/>
                  </a:cubicBezTo>
                  <a:cubicBezTo>
                    <a:pt x="177" y="131"/>
                    <a:pt x="174" y="132"/>
                    <a:pt x="172" y="134"/>
                  </a:cubicBezTo>
                  <a:cubicBezTo>
                    <a:pt x="170" y="136"/>
                    <a:pt x="169" y="138"/>
                    <a:pt x="169" y="141"/>
                  </a:cubicBezTo>
                  <a:cubicBezTo>
                    <a:pt x="168" y="144"/>
                    <a:pt x="169" y="146"/>
                    <a:pt x="171" y="149"/>
                  </a:cubicBezTo>
                  <a:cubicBezTo>
                    <a:pt x="172" y="151"/>
                    <a:pt x="181" y="163"/>
                    <a:pt x="190" y="175"/>
                  </a:cubicBezTo>
                  <a:cubicBezTo>
                    <a:pt x="185" y="180"/>
                    <a:pt x="179" y="185"/>
                    <a:pt x="175" y="190"/>
                  </a:cubicBezTo>
                  <a:cubicBezTo>
                    <a:pt x="163" y="181"/>
                    <a:pt x="151" y="172"/>
                    <a:pt x="149" y="171"/>
                  </a:cubicBezTo>
                  <a:cubicBezTo>
                    <a:pt x="146" y="169"/>
                    <a:pt x="144" y="168"/>
                    <a:pt x="141" y="169"/>
                  </a:cubicBezTo>
                  <a:cubicBezTo>
                    <a:pt x="138" y="169"/>
                    <a:pt x="136" y="170"/>
                    <a:pt x="134" y="172"/>
                  </a:cubicBezTo>
                  <a:cubicBezTo>
                    <a:pt x="132" y="174"/>
                    <a:pt x="131" y="177"/>
                    <a:pt x="131" y="180"/>
                  </a:cubicBezTo>
                  <a:cubicBezTo>
                    <a:pt x="131" y="182"/>
                    <a:pt x="132" y="185"/>
                    <a:pt x="134" y="187"/>
                  </a:cubicBezTo>
                  <a:cubicBezTo>
                    <a:pt x="136" y="190"/>
                    <a:pt x="146" y="201"/>
                    <a:pt x="155" y="211"/>
                  </a:cubicBezTo>
                  <a:cubicBezTo>
                    <a:pt x="151" y="217"/>
                    <a:pt x="146" y="222"/>
                    <a:pt x="142" y="228"/>
                  </a:cubicBezTo>
                  <a:cubicBezTo>
                    <a:pt x="130" y="221"/>
                    <a:pt x="117" y="213"/>
                    <a:pt x="114" y="211"/>
                  </a:cubicBezTo>
                  <a:cubicBezTo>
                    <a:pt x="112" y="210"/>
                    <a:pt x="109" y="210"/>
                    <a:pt x="106" y="210"/>
                  </a:cubicBezTo>
                  <a:cubicBezTo>
                    <a:pt x="104" y="211"/>
                    <a:pt x="101" y="212"/>
                    <a:pt x="100" y="215"/>
                  </a:cubicBezTo>
                  <a:cubicBezTo>
                    <a:pt x="98" y="217"/>
                    <a:pt x="97" y="220"/>
                    <a:pt x="98" y="222"/>
                  </a:cubicBezTo>
                  <a:cubicBezTo>
                    <a:pt x="98" y="225"/>
                    <a:pt x="99" y="228"/>
                    <a:pt x="101" y="230"/>
                  </a:cubicBezTo>
                  <a:cubicBezTo>
                    <a:pt x="103" y="232"/>
                    <a:pt x="115" y="242"/>
                    <a:pt x="125" y="251"/>
                  </a:cubicBezTo>
                  <a:cubicBezTo>
                    <a:pt x="121" y="257"/>
                    <a:pt x="117" y="263"/>
                    <a:pt x="113" y="269"/>
                  </a:cubicBezTo>
                  <a:cubicBezTo>
                    <a:pt x="101" y="263"/>
                    <a:pt x="87" y="257"/>
                    <a:pt x="84" y="256"/>
                  </a:cubicBezTo>
                  <a:cubicBezTo>
                    <a:pt x="82" y="254"/>
                    <a:pt x="79" y="254"/>
                    <a:pt x="76" y="255"/>
                  </a:cubicBezTo>
                  <a:cubicBezTo>
                    <a:pt x="74" y="256"/>
                    <a:pt x="71" y="258"/>
                    <a:pt x="70" y="260"/>
                  </a:cubicBezTo>
                  <a:cubicBezTo>
                    <a:pt x="69" y="263"/>
                    <a:pt x="68" y="266"/>
                    <a:pt x="69" y="268"/>
                  </a:cubicBezTo>
                  <a:cubicBezTo>
                    <a:pt x="69" y="271"/>
                    <a:pt x="71" y="273"/>
                    <a:pt x="73" y="275"/>
                  </a:cubicBezTo>
                  <a:cubicBezTo>
                    <a:pt x="75" y="277"/>
                    <a:pt x="88" y="286"/>
                    <a:pt x="99" y="294"/>
                  </a:cubicBezTo>
                  <a:cubicBezTo>
                    <a:pt x="96" y="300"/>
                    <a:pt x="92" y="306"/>
                    <a:pt x="89" y="313"/>
                  </a:cubicBezTo>
                  <a:cubicBezTo>
                    <a:pt x="76" y="308"/>
                    <a:pt x="62" y="304"/>
                    <a:pt x="59" y="303"/>
                  </a:cubicBezTo>
                  <a:cubicBezTo>
                    <a:pt x="56" y="302"/>
                    <a:pt x="53" y="302"/>
                    <a:pt x="51" y="303"/>
                  </a:cubicBezTo>
                  <a:cubicBezTo>
                    <a:pt x="49" y="304"/>
                    <a:pt x="47" y="306"/>
                    <a:pt x="45" y="309"/>
                  </a:cubicBezTo>
                  <a:cubicBezTo>
                    <a:pt x="44" y="311"/>
                    <a:pt x="44" y="314"/>
                    <a:pt x="45" y="317"/>
                  </a:cubicBezTo>
                  <a:cubicBezTo>
                    <a:pt x="46" y="319"/>
                    <a:pt x="47" y="322"/>
                    <a:pt x="50" y="323"/>
                  </a:cubicBezTo>
                  <a:cubicBezTo>
                    <a:pt x="52" y="325"/>
                    <a:pt x="66" y="332"/>
                    <a:pt x="78" y="339"/>
                  </a:cubicBezTo>
                  <a:cubicBezTo>
                    <a:pt x="75" y="346"/>
                    <a:pt x="72" y="352"/>
                    <a:pt x="70" y="359"/>
                  </a:cubicBezTo>
                  <a:cubicBezTo>
                    <a:pt x="56" y="356"/>
                    <a:pt x="42" y="353"/>
                    <a:pt x="39" y="352"/>
                  </a:cubicBezTo>
                  <a:cubicBezTo>
                    <a:pt x="36" y="351"/>
                    <a:pt x="33" y="352"/>
                    <a:pt x="31" y="353"/>
                  </a:cubicBezTo>
                  <a:cubicBezTo>
                    <a:pt x="29" y="355"/>
                    <a:pt x="27" y="357"/>
                    <a:pt x="26" y="360"/>
                  </a:cubicBezTo>
                  <a:cubicBezTo>
                    <a:pt x="25" y="362"/>
                    <a:pt x="25" y="365"/>
                    <a:pt x="26" y="368"/>
                  </a:cubicBezTo>
                  <a:cubicBezTo>
                    <a:pt x="27" y="370"/>
                    <a:pt x="29" y="372"/>
                    <a:pt x="32" y="373"/>
                  </a:cubicBezTo>
                  <a:cubicBezTo>
                    <a:pt x="35" y="375"/>
                    <a:pt x="48" y="381"/>
                    <a:pt x="61" y="386"/>
                  </a:cubicBezTo>
                  <a:cubicBezTo>
                    <a:pt x="59" y="393"/>
                    <a:pt x="57" y="400"/>
                    <a:pt x="56" y="407"/>
                  </a:cubicBezTo>
                  <a:cubicBezTo>
                    <a:pt x="42" y="405"/>
                    <a:pt x="27" y="404"/>
                    <a:pt x="24" y="403"/>
                  </a:cubicBezTo>
                  <a:cubicBezTo>
                    <a:pt x="21" y="403"/>
                    <a:pt x="18" y="404"/>
                    <a:pt x="16" y="406"/>
                  </a:cubicBezTo>
                  <a:cubicBezTo>
                    <a:pt x="14" y="407"/>
                    <a:pt x="12" y="410"/>
                    <a:pt x="12" y="412"/>
                  </a:cubicBezTo>
                  <a:cubicBezTo>
                    <a:pt x="11" y="415"/>
                    <a:pt x="12" y="418"/>
                    <a:pt x="13" y="420"/>
                  </a:cubicBezTo>
                  <a:cubicBezTo>
                    <a:pt x="14" y="423"/>
                    <a:pt x="16" y="425"/>
                    <a:pt x="19" y="425"/>
                  </a:cubicBezTo>
                  <a:cubicBezTo>
                    <a:pt x="22" y="426"/>
                    <a:pt x="36" y="431"/>
                    <a:pt x="50" y="435"/>
                  </a:cubicBezTo>
                  <a:cubicBezTo>
                    <a:pt x="48" y="442"/>
                    <a:pt x="47" y="449"/>
                    <a:pt x="46" y="456"/>
                  </a:cubicBezTo>
                  <a:cubicBezTo>
                    <a:pt x="32" y="456"/>
                    <a:pt x="17" y="456"/>
                    <a:pt x="14" y="456"/>
                  </a:cubicBezTo>
                  <a:cubicBezTo>
                    <a:pt x="11" y="456"/>
                    <a:pt x="9" y="457"/>
                    <a:pt x="7" y="459"/>
                  </a:cubicBezTo>
                  <a:cubicBezTo>
                    <a:pt x="5" y="461"/>
                    <a:pt x="4" y="463"/>
                    <a:pt x="3" y="466"/>
                  </a:cubicBezTo>
                  <a:cubicBezTo>
                    <a:pt x="3" y="469"/>
                    <a:pt x="4" y="472"/>
                    <a:pt x="5" y="474"/>
                  </a:cubicBezTo>
                  <a:cubicBezTo>
                    <a:pt x="7" y="476"/>
                    <a:pt x="9" y="478"/>
                    <a:pt x="12" y="478"/>
                  </a:cubicBezTo>
                  <a:cubicBezTo>
                    <a:pt x="15" y="479"/>
                    <a:pt x="30" y="482"/>
                    <a:pt x="43" y="485"/>
                  </a:cubicBezTo>
                  <a:cubicBezTo>
                    <a:pt x="43" y="492"/>
                    <a:pt x="43" y="499"/>
                    <a:pt x="42" y="506"/>
                  </a:cubicBezTo>
                  <a:cubicBezTo>
                    <a:pt x="28" y="508"/>
                    <a:pt x="13" y="509"/>
                    <a:pt x="10" y="509"/>
                  </a:cubicBezTo>
                  <a:cubicBezTo>
                    <a:pt x="7" y="510"/>
                    <a:pt x="5" y="511"/>
                    <a:pt x="3" y="513"/>
                  </a:cubicBezTo>
                  <a:cubicBezTo>
                    <a:pt x="2" y="515"/>
                    <a:pt x="0" y="518"/>
                    <a:pt x="0" y="521"/>
                  </a:cubicBezTo>
                  <a:cubicBezTo>
                    <a:pt x="0" y="523"/>
                    <a:pt x="2" y="526"/>
                    <a:pt x="3" y="528"/>
                  </a:cubicBezTo>
                  <a:cubicBezTo>
                    <a:pt x="5" y="530"/>
                    <a:pt x="7" y="531"/>
                    <a:pt x="10" y="532"/>
                  </a:cubicBezTo>
                  <a:cubicBezTo>
                    <a:pt x="13" y="532"/>
                    <a:pt x="28" y="533"/>
                    <a:pt x="42" y="535"/>
                  </a:cubicBezTo>
                  <a:cubicBezTo>
                    <a:pt x="43" y="542"/>
                    <a:pt x="43" y="549"/>
                    <a:pt x="43" y="556"/>
                  </a:cubicBezTo>
                  <a:cubicBezTo>
                    <a:pt x="30" y="559"/>
                    <a:pt x="15" y="562"/>
                    <a:pt x="12" y="563"/>
                  </a:cubicBezTo>
                  <a:cubicBezTo>
                    <a:pt x="9" y="563"/>
                    <a:pt x="7" y="565"/>
                    <a:pt x="5" y="567"/>
                  </a:cubicBezTo>
                  <a:cubicBezTo>
                    <a:pt x="4" y="569"/>
                    <a:pt x="3" y="572"/>
                    <a:pt x="3" y="575"/>
                  </a:cubicBezTo>
                  <a:cubicBezTo>
                    <a:pt x="4" y="578"/>
                    <a:pt x="5" y="580"/>
                    <a:pt x="7" y="582"/>
                  </a:cubicBezTo>
                  <a:cubicBezTo>
                    <a:pt x="9" y="584"/>
                    <a:pt x="11" y="585"/>
                    <a:pt x="14" y="585"/>
                  </a:cubicBezTo>
                  <a:cubicBezTo>
                    <a:pt x="17" y="585"/>
                    <a:pt x="32" y="585"/>
                    <a:pt x="46" y="585"/>
                  </a:cubicBezTo>
                  <a:cubicBezTo>
                    <a:pt x="47" y="592"/>
                    <a:pt x="48" y="599"/>
                    <a:pt x="50" y="606"/>
                  </a:cubicBezTo>
                  <a:cubicBezTo>
                    <a:pt x="36" y="610"/>
                    <a:pt x="22" y="615"/>
                    <a:pt x="19" y="616"/>
                  </a:cubicBezTo>
                  <a:cubicBezTo>
                    <a:pt x="16" y="617"/>
                    <a:pt x="14" y="618"/>
                    <a:pt x="13" y="621"/>
                  </a:cubicBezTo>
                  <a:cubicBezTo>
                    <a:pt x="12" y="623"/>
                    <a:pt x="11" y="626"/>
                    <a:pt x="12" y="629"/>
                  </a:cubicBezTo>
                  <a:cubicBezTo>
                    <a:pt x="12" y="631"/>
                    <a:pt x="14" y="634"/>
                    <a:pt x="16" y="635"/>
                  </a:cubicBezTo>
                  <a:cubicBezTo>
                    <a:pt x="18" y="637"/>
                    <a:pt x="21" y="638"/>
                    <a:pt x="24" y="638"/>
                  </a:cubicBezTo>
                  <a:cubicBezTo>
                    <a:pt x="27" y="637"/>
                    <a:pt x="42" y="636"/>
                    <a:pt x="56" y="634"/>
                  </a:cubicBezTo>
                  <a:cubicBezTo>
                    <a:pt x="57" y="641"/>
                    <a:pt x="59" y="648"/>
                    <a:pt x="61" y="655"/>
                  </a:cubicBezTo>
                  <a:cubicBezTo>
                    <a:pt x="48" y="660"/>
                    <a:pt x="35" y="666"/>
                    <a:pt x="32" y="668"/>
                  </a:cubicBezTo>
                  <a:cubicBezTo>
                    <a:pt x="29" y="669"/>
                    <a:pt x="27" y="671"/>
                    <a:pt x="26" y="673"/>
                  </a:cubicBezTo>
                  <a:cubicBezTo>
                    <a:pt x="25" y="676"/>
                    <a:pt x="25" y="679"/>
                    <a:pt x="26" y="681"/>
                  </a:cubicBezTo>
                  <a:cubicBezTo>
                    <a:pt x="27" y="684"/>
                    <a:pt x="29" y="686"/>
                    <a:pt x="31" y="688"/>
                  </a:cubicBezTo>
                  <a:cubicBezTo>
                    <a:pt x="33" y="689"/>
                    <a:pt x="36" y="690"/>
                    <a:pt x="39" y="689"/>
                  </a:cubicBezTo>
                  <a:cubicBezTo>
                    <a:pt x="42" y="688"/>
                    <a:pt x="56" y="685"/>
                    <a:pt x="70" y="682"/>
                  </a:cubicBezTo>
                  <a:cubicBezTo>
                    <a:pt x="72" y="689"/>
                    <a:pt x="75" y="695"/>
                    <a:pt x="78" y="702"/>
                  </a:cubicBezTo>
                  <a:cubicBezTo>
                    <a:pt x="66" y="709"/>
                    <a:pt x="52" y="716"/>
                    <a:pt x="50" y="718"/>
                  </a:cubicBezTo>
                  <a:cubicBezTo>
                    <a:pt x="47" y="719"/>
                    <a:pt x="46" y="722"/>
                    <a:pt x="45" y="724"/>
                  </a:cubicBezTo>
                  <a:cubicBezTo>
                    <a:pt x="44" y="727"/>
                    <a:pt x="44" y="730"/>
                    <a:pt x="45" y="732"/>
                  </a:cubicBezTo>
                  <a:cubicBezTo>
                    <a:pt x="47" y="735"/>
                    <a:pt x="49" y="737"/>
                    <a:pt x="51" y="738"/>
                  </a:cubicBezTo>
                  <a:cubicBezTo>
                    <a:pt x="53" y="739"/>
                    <a:pt x="56" y="739"/>
                    <a:pt x="59" y="738"/>
                  </a:cubicBezTo>
                  <a:cubicBezTo>
                    <a:pt x="62" y="737"/>
                    <a:pt x="76" y="733"/>
                    <a:pt x="89" y="728"/>
                  </a:cubicBezTo>
                  <a:cubicBezTo>
                    <a:pt x="92" y="735"/>
                    <a:pt x="96" y="741"/>
                    <a:pt x="99" y="747"/>
                  </a:cubicBezTo>
                  <a:cubicBezTo>
                    <a:pt x="88" y="755"/>
                    <a:pt x="75" y="764"/>
                    <a:pt x="73" y="766"/>
                  </a:cubicBezTo>
                  <a:cubicBezTo>
                    <a:pt x="71" y="768"/>
                    <a:pt x="69" y="770"/>
                    <a:pt x="69" y="773"/>
                  </a:cubicBezTo>
                  <a:cubicBezTo>
                    <a:pt x="68" y="775"/>
                    <a:pt x="69" y="778"/>
                    <a:pt x="70" y="781"/>
                  </a:cubicBezTo>
                  <a:cubicBezTo>
                    <a:pt x="71" y="783"/>
                    <a:pt x="74" y="785"/>
                    <a:pt x="76" y="786"/>
                  </a:cubicBezTo>
                  <a:cubicBezTo>
                    <a:pt x="79" y="787"/>
                    <a:pt x="82" y="787"/>
                    <a:pt x="84" y="786"/>
                  </a:cubicBezTo>
                  <a:cubicBezTo>
                    <a:pt x="87" y="784"/>
                    <a:pt x="101" y="778"/>
                    <a:pt x="113" y="772"/>
                  </a:cubicBezTo>
                  <a:cubicBezTo>
                    <a:pt x="117" y="778"/>
                    <a:pt x="121" y="784"/>
                    <a:pt x="125" y="790"/>
                  </a:cubicBezTo>
                  <a:cubicBezTo>
                    <a:pt x="115" y="799"/>
                    <a:pt x="103" y="809"/>
                    <a:pt x="101" y="812"/>
                  </a:cubicBezTo>
                  <a:cubicBezTo>
                    <a:pt x="99" y="813"/>
                    <a:pt x="98" y="816"/>
                    <a:pt x="98" y="819"/>
                  </a:cubicBezTo>
                  <a:cubicBezTo>
                    <a:pt x="97" y="821"/>
                    <a:pt x="98" y="824"/>
                    <a:pt x="100" y="826"/>
                  </a:cubicBezTo>
                  <a:cubicBezTo>
                    <a:pt x="101" y="829"/>
                    <a:pt x="104" y="830"/>
                    <a:pt x="106" y="831"/>
                  </a:cubicBezTo>
                  <a:cubicBezTo>
                    <a:pt x="109" y="831"/>
                    <a:pt x="112" y="831"/>
                    <a:pt x="114" y="830"/>
                  </a:cubicBezTo>
                  <a:cubicBezTo>
                    <a:pt x="117" y="828"/>
                    <a:pt x="130" y="820"/>
                    <a:pt x="142" y="813"/>
                  </a:cubicBezTo>
                  <a:cubicBezTo>
                    <a:pt x="146" y="819"/>
                    <a:pt x="151" y="825"/>
                    <a:pt x="155" y="830"/>
                  </a:cubicBezTo>
                  <a:cubicBezTo>
                    <a:pt x="146" y="840"/>
                    <a:pt x="136" y="851"/>
                    <a:pt x="134" y="854"/>
                  </a:cubicBezTo>
                  <a:cubicBezTo>
                    <a:pt x="132" y="856"/>
                    <a:pt x="131" y="859"/>
                    <a:pt x="131" y="861"/>
                  </a:cubicBezTo>
                  <a:cubicBezTo>
                    <a:pt x="131" y="864"/>
                    <a:pt x="132" y="867"/>
                    <a:pt x="134" y="869"/>
                  </a:cubicBezTo>
                  <a:cubicBezTo>
                    <a:pt x="136" y="871"/>
                    <a:pt x="138" y="872"/>
                    <a:pt x="141" y="872"/>
                  </a:cubicBezTo>
                  <a:cubicBezTo>
                    <a:pt x="144" y="873"/>
                    <a:pt x="146" y="872"/>
                    <a:pt x="149" y="870"/>
                  </a:cubicBezTo>
                  <a:cubicBezTo>
                    <a:pt x="151" y="869"/>
                    <a:pt x="163" y="860"/>
                    <a:pt x="175" y="851"/>
                  </a:cubicBezTo>
                  <a:cubicBezTo>
                    <a:pt x="179" y="856"/>
                    <a:pt x="185" y="861"/>
                    <a:pt x="190" y="866"/>
                  </a:cubicBezTo>
                  <a:cubicBezTo>
                    <a:pt x="181" y="878"/>
                    <a:pt x="172" y="890"/>
                    <a:pt x="171" y="892"/>
                  </a:cubicBezTo>
                  <a:cubicBezTo>
                    <a:pt x="169" y="895"/>
                    <a:pt x="168" y="897"/>
                    <a:pt x="169" y="900"/>
                  </a:cubicBezTo>
                  <a:cubicBezTo>
                    <a:pt x="169" y="903"/>
                    <a:pt x="170" y="905"/>
                    <a:pt x="172" y="907"/>
                  </a:cubicBezTo>
                  <a:cubicBezTo>
                    <a:pt x="174" y="909"/>
                    <a:pt x="177" y="910"/>
                    <a:pt x="180" y="910"/>
                  </a:cubicBezTo>
                  <a:cubicBezTo>
                    <a:pt x="182" y="910"/>
                    <a:pt x="185" y="909"/>
                    <a:pt x="187" y="907"/>
                  </a:cubicBezTo>
                  <a:cubicBezTo>
                    <a:pt x="189" y="905"/>
                    <a:pt x="201" y="895"/>
                    <a:pt x="211" y="886"/>
                  </a:cubicBezTo>
                  <a:cubicBezTo>
                    <a:pt x="216" y="890"/>
                    <a:pt x="222" y="895"/>
                    <a:pt x="228" y="899"/>
                  </a:cubicBezTo>
                  <a:cubicBezTo>
                    <a:pt x="221" y="911"/>
                    <a:pt x="213" y="924"/>
                    <a:pt x="211" y="927"/>
                  </a:cubicBezTo>
                  <a:cubicBezTo>
                    <a:pt x="210" y="929"/>
                    <a:pt x="210" y="932"/>
                    <a:pt x="210" y="935"/>
                  </a:cubicBezTo>
                  <a:cubicBezTo>
                    <a:pt x="211" y="937"/>
                    <a:pt x="212" y="940"/>
                    <a:pt x="215" y="941"/>
                  </a:cubicBezTo>
                  <a:cubicBezTo>
                    <a:pt x="217" y="943"/>
                    <a:pt x="220" y="944"/>
                    <a:pt x="222" y="944"/>
                  </a:cubicBezTo>
                  <a:cubicBezTo>
                    <a:pt x="225" y="943"/>
                    <a:pt x="228" y="942"/>
                    <a:pt x="229" y="940"/>
                  </a:cubicBezTo>
                  <a:cubicBezTo>
                    <a:pt x="231" y="938"/>
                    <a:pt x="241" y="926"/>
                    <a:pt x="251" y="916"/>
                  </a:cubicBezTo>
                  <a:cubicBezTo>
                    <a:pt x="257" y="920"/>
                    <a:pt x="263" y="924"/>
                    <a:pt x="269" y="928"/>
                  </a:cubicBezTo>
                  <a:cubicBezTo>
                    <a:pt x="263" y="940"/>
                    <a:pt x="257" y="954"/>
                    <a:pt x="255" y="957"/>
                  </a:cubicBezTo>
                  <a:cubicBezTo>
                    <a:pt x="254" y="960"/>
                    <a:pt x="254" y="962"/>
                    <a:pt x="255" y="965"/>
                  </a:cubicBezTo>
                  <a:cubicBezTo>
                    <a:pt x="256" y="967"/>
                    <a:pt x="258" y="970"/>
                    <a:pt x="260" y="971"/>
                  </a:cubicBezTo>
                  <a:cubicBezTo>
                    <a:pt x="263" y="973"/>
                    <a:pt x="265" y="973"/>
                    <a:pt x="268" y="972"/>
                  </a:cubicBezTo>
                  <a:cubicBezTo>
                    <a:pt x="271" y="972"/>
                    <a:pt x="273" y="971"/>
                    <a:pt x="275" y="968"/>
                  </a:cubicBezTo>
                  <a:cubicBezTo>
                    <a:pt x="277" y="966"/>
                    <a:pt x="285" y="953"/>
                    <a:pt x="293" y="942"/>
                  </a:cubicBezTo>
                  <a:cubicBezTo>
                    <a:pt x="300" y="945"/>
                    <a:pt x="306" y="949"/>
                    <a:pt x="313" y="952"/>
                  </a:cubicBezTo>
                  <a:cubicBezTo>
                    <a:pt x="308" y="965"/>
                    <a:pt x="303" y="979"/>
                    <a:pt x="302" y="982"/>
                  </a:cubicBezTo>
                  <a:cubicBezTo>
                    <a:pt x="301" y="985"/>
                    <a:pt x="302" y="988"/>
                    <a:pt x="303" y="990"/>
                  </a:cubicBezTo>
                  <a:cubicBezTo>
                    <a:pt x="304" y="993"/>
                    <a:pt x="306" y="995"/>
                    <a:pt x="309" y="996"/>
                  </a:cubicBezTo>
                  <a:cubicBezTo>
                    <a:pt x="311" y="997"/>
                    <a:pt x="314" y="997"/>
                    <a:pt x="317" y="996"/>
                  </a:cubicBezTo>
                  <a:cubicBezTo>
                    <a:pt x="319" y="996"/>
                    <a:pt x="321" y="994"/>
                    <a:pt x="323" y="991"/>
                  </a:cubicBezTo>
                  <a:cubicBezTo>
                    <a:pt x="324" y="989"/>
                    <a:pt x="332" y="976"/>
                    <a:pt x="339" y="963"/>
                  </a:cubicBezTo>
                  <a:cubicBezTo>
                    <a:pt x="345" y="966"/>
                    <a:pt x="352" y="969"/>
                    <a:pt x="359" y="971"/>
                  </a:cubicBezTo>
                  <a:cubicBezTo>
                    <a:pt x="356" y="985"/>
                    <a:pt x="352" y="1000"/>
                    <a:pt x="352" y="1003"/>
                  </a:cubicBezTo>
                  <a:cubicBezTo>
                    <a:pt x="351" y="1005"/>
                    <a:pt x="352" y="1008"/>
                    <a:pt x="353" y="1010"/>
                  </a:cubicBezTo>
                  <a:cubicBezTo>
                    <a:pt x="355" y="1013"/>
                    <a:pt x="357" y="1014"/>
                    <a:pt x="359" y="1015"/>
                  </a:cubicBezTo>
                  <a:cubicBezTo>
                    <a:pt x="362" y="1016"/>
                    <a:pt x="365" y="1016"/>
                    <a:pt x="367" y="1015"/>
                  </a:cubicBezTo>
                  <a:cubicBezTo>
                    <a:pt x="370" y="1014"/>
                    <a:pt x="372" y="1012"/>
                    <a:pt x="373" y="1010"/>
                  </a:cubicBezTo>
                  <a:cubicBezTo>
                    <a:pt x="374" y="1007"/>
                    <a:pt x="380" y="993"/>
                    <a:pt x="386" y="980"/>
                  </a:cubicBezTo>
                  <a:cubicBezTo>
                    <a:pt x="393" y="982"/>
                    <a:pt x="400" y="984"/>
                    <a:pt x="407" y="986"/>
                  </a:cubicBezTo>
                  <a:cubicBezTo>
                    <a:pt x="405" y="999"/>
                    <a:pt x="403" y="1014"/>
                    <a:pt x="403" y="1018"/>
                  </a:cubicBezTo>
                  <a:cubicBezTo>
                    <a:pt x="403" y="1020"/>
                    <a:pt x="404" y="1023"/>
                    <a:pt x="405" y="1025"/>
                  </a:cubicBezTo>
                  <a:cubicBezTo>
                    <a:pt x="407" y="1027"/>
                    <a:pt x="409" y="1029"/>
                    <a:pt x="412" y="1029"/>
                  </a:cubicBezTo>
                  <a:cubicBezTo>
                    <a:pt x="415" y="1030"/>
                    <a:pt x="417" y="1030"/>
                    <a:pt x="420" y="1028"/>
                  </a:cubicBezTo>
                  <a:cubicBezTo>
                    <a:pt x="422" y="1027"/>
                    <a:pt x="424" y="1025"/>
                    <a:pt x="425" y="1022"/>
                  </a:cubicBezTo>
                  <a:cubicBezTo>
                    <a:pt x="426" y="1019"/>
                    <a:pt x="430" y="1005"/>
                    <a:pt x="435" y="991"/>
                  </a:cubicBezTo>
                  <a:cubicBezTo>
                    <a:pt x="442" y="993"/>
                    <a:pt x="449" y="994"/>
                    <a:pt x="456" y="995"/>
                  </a:cubicBezTo>
                  <a:cubicBezTo>
                    <a:pt x="456" y="1009"/>
                    <a:pt x="455" y="1024"/>
                    <a:pt x="455" y="1027"/>
                  </a:cubicBezTo>
                  <a:cubicBezTo>
                    <a:pt x="455" y="1030"/>
                    <a:pt x="457" y="1033"/>
                    <a:pt x="458" y="1034"/>
                  </a:cubicBezTo>
                  <a:cubicBezTo>
                    <a:pt x="460" y="1036"/>
                    <a:pt x="463" y="1038"/>
                    <a:pt x="466" y="1038"/>
                  </a:cubicBezTo>
                  <a:cubicBezTo>
                    <a:pt x="468" y="1038"/>
                    <a:pt x="471" y="1037"/>
                    <a:pt x="473" y="1036"/>
                  </a:cubicBezTo>
                  <a:cubicBezTo>
                    <a:pt x="475" y="1034"/>
                    <a:pt x="477" y="1032"/>
                    <a:pt x="478" y="1029"/>
                  </a:cubicBezTo>
                  <a:cubicBezTo>
                    <a:pt x="478" y="1026"/>
                    <a:pt x="481" y="1011"/>
                    <a:pt x="484" y="998"/>
                  </a:cubicBezTo>
                  <a:cubicBezTo>
                    <a:pt x="491" y="998"/>
                    <a:pt x="498" y="999"/>
                    <a:pt x="506" y="999"/>
                  </a:cubicBezTo>
                  <a:cubicBezTo>
                    <a:pt x="507" y="1013"/>
                    <a:pt x="508" y="1028"/>
                    <a:pt x="509" y="1031"/>
                  </a:cubicBezTo>
                  <a:cubicBezTo>
                    <a:pt x="509" y="1034"/>
                    <a:pt x="510" y="1036"/>
                    <a:pt x="512" y="1038"/>
                  </a:cubicBezTo>
                  <a:cubicBezTo>
                    <a:pt x="514" y="1040"/>
                    <a:pt x="517" y="1041"/>
                    <a:pt x="520" y="1041"/>
                  </a:cubicBezTo>
                  <a:cubicBezTo>
                    <a:pt x="523" y="1041"/>
                    <a:pt x="525" y="1040"/>
                    <a:pt x="527" y="1038"/>
                  </a:cubicBezTo>
                  <a:cubicBezTo>
                    <a:pt x="529" y="1036"/>
                    <a:pt x="531" y="1034"/>
                    <a:pt x="531" y="1031"/>
                  </a:cubicBezTo>
                  <a:cubicBezTo>
                    <a:pt x="531" y="1028"/>
                    <a:pt x="533" y="1013"/>
                    <a:pt x="534" y="999"/>
                  </a:cubicBezTo>
                  <a:cubicBezTo>
                    <a:pt x="541" y="999"/>
                    <a:pt x="548" y="998"/>
                    <a:pt x="556" y="998"/>
                  </a:cubicBezTo>
                  <a:cubicBezTo>
                    <a:pt x="558" y="1011"/>
                    <a:pt x="561" y="1026"/>
                    <a:pt x="562" y="1029"/>
                  </a:cubicBezTo>
                  <a:cubicBezTo>
                    <a:pt x="563" y="1032"/>
                    <a:pt x="564" y="1034"/>
                    <a:pt x="566" y="1036"/>
                  </a:cubicBezTo>
                  <a:cubicBezTo>
                    <a:pt x="569" y="1038"/>
                    <a:pt x="571" y="1038"/>
                    <a:pt x="574" y="1038"/>
                  </a:cubicBezTo>
                  <a:cubicBezTo>
                    <a:pt x="577" y="1038"/>
                    <a:pt x="579" y="1036"/>
                    <a:pt x="581" y="1034"/>
                  </a:cubicBezTo>
                  <a:cubicBezTo>
                    <a:pt x="583" y="1032"/>
                    <a:pt x="584" y="1030"/>
                    <a:pt x="584" y="1027"/>
                  </a:cubicBezTo>
                  <a:cubicBezTo>
                    <a:pt x="584" y="1024"/>
                    <a:pt x="584" y="1009"/>
                    <a:pt x="584" y="995"/>
                  </a:cubicBezTo>
                  <a:cubicBezTo>
                    <a:pt x="591" y="994"/>
                    <a:pt x="598" y="993"/>
                    <a:pt x="605" y="991"/>
                  </a:cubicBezTo>
                  <a:cubicBezTo>
                    <a:pt x="609" y="1005"/>
                    <a:pt x="614" y="1019"/>
                    <a:pt x="615" y="1022"/>
                  </a:cubicBezTo>
                  <a:cubicBezTo>
                    <a:pt x="616" y="1025"/>
                    <a:pt x="618" y="1027"/>
                    <a:pt x="620" y="1028"/>
                  </a:cubicBezTo>
                  <a:cubicBezTo>
                    <a:pt x="622" y="1030"/>
                    <a:pt x="625" y="1030"/>
                    <a:pt x="628" y="1029"/>
                  </a:cubicBezTo>
                  <a:cubicBezTo>
                    <a:pt x="631" y="1029"/>
                    <a:pt x="633" y="1027"/>
                    <a:pt x="635" y="1025"/>
                  </a:cubicBezTo>
                  <a:cubicBezTo>
                    <a:pt x="636" y="1023"/>
                    <a:pt x="637" y="1020"/>
                    <a:pt x="637" y="1018"/>
                  </a:cubicBezTo>
                  <a:cubicBezTo>
                    <a:pt x="636" y="1014"/>
                    <a:pt x="635" y="999"/>
                    <a:pt x="633" y="986"/>
                  </a:cubicBezTo>
                  <a:cubicBezTo>
                    <a:pt x="640" y="984"/>
                    <a:pt x="647" y="982"/>
                    <a:pt x="654" y="980"/>
                  </a:cubicBezTo>
                  <a:cubicBezTo>
                    <a:pt x="659" y="993"/>
                    <a:pt x="665" y="1007"/>
                    <a:pt x="667" y="1010"/>
                  </a:cubicBezTo>
                  <a:cubicBezTo>
                    <a:pt x="668" y="1012"/>
                    <a:pt x="670" y="1014"/>
                    <a:pt x="672" y="1015"/>
                  </a:cubicBezTo>
                  <a:cubicBezTo>
                    <a:pt x="675" y="1016"/>
                    <a:pt x="678" y="1016"/>
                    <a:pt x="680" y="1015"/>
                  </a:cubicBezTo>
                  <a:cubicBezTo>
                    <a:pt x="683" y="1014"/>
                    <a:pt x="685" y="1013"/>
                    <a:pt x="687" y="1010"/>
                  </a:cubicBezTo>
                  <a:cubicBezTo>
                    <a:pt x="688" y="1008"/>
                    <a:pt x="689" y="1005"/>
                    <a:pt x="688" y="1003"/>
                  </a:cubicBezTo>
                  <a:cubicBezTo>
                    <a:pt x="687" y="1000"/>
                    <a:pt x="684" y="985"/>
                    <a:pt x="681" y="971"/>
                  </a:cubicBezTo>
                  <a:cubicBezTo>
                    <a:pt x="688" y="969"/>
                    <a:pt x="694" y="966"/>
                    <a:pt x="701" y="963"/>
                  </a:cubicBezTo>
                  <a:cubicBezTo>
                    <a:pt x="708" y="976"/>
                    <a:pt x="715" y="989"/>
                    <a:pt x="717" y="992"/>
                  </a:cubicBezTo>
                  <a:cubicBezTo>
                    <a:pt x="718" y="994"/>
                    <a:pt x="721" y="996"/>
                    <a:pt x="723" y="996"/>
                  </a:cubicBezTo>
                  <a:cubicBezTo>
                    <a:pt x="726" y="997"/>
                    <a:pt x="729" y="997"/>
                    <a:pt x="731" y="996"/>
                  </a:cubicBezTo>
                  <a:cubicBezTo>
                    <a:pt x="734" y="995"/>
                    <a:pt x="736" y="993"/>
                    <a:pt x="737" y="990"/>
                  </a:cubicBezTo>
                  <a:cubicBezTo>
                    <a:pt x="738" y="988"/>
                    <a:pt x="738" y="985"/>
                    <a:pt x="737" y="982"/>
                  </a:cubicBezTo>
                  <a:cubicBezTo>
                    <a:pt x="736" y="979"/>
                    <a:pt x="732" y="965"/>
                    <a:pt x="727" y="952"/>
                  </a:cubicBezTo>
                  <a:cubicBezTo>
                    <a:pt x="734" y="949"/>
                    <a:pt x="740" y="945"/>
                    <a:pt x="746" y="942"/>
                  </a:cubicBezTo>
                  <a:cubicBezTo>
                    <a:pt x="754" y="953"/>
                    <a:pt x="763" y="966"/>
                    <a:pt x="765" y="968"/>
                  </a:cubicBezTo>
                  <a:cubicBezTo>
                    <a:pt x="767" y="971"/>
                    <a:pt x="769" y="972"/>
                    <a:pt x="772" y="972"/>
                  </a:cubicBezTo>
                  <a:cubicBezTo>
                    <a:pt x="774" y="973"/>
                    <a:pt x="777" y="973"/>
                    <a:pt x="780" y="971"/>
                  </a:cubicBezTo>
                  <a:cubicBezTo>
                    <a:pt x="782" y="970"/>
                    <a:pt x="784" y="967"/>
                    <a:pt x="785" y="965"/>
                  </a:cubicBezTo>
                  <a:cubicBezTo>
                    <a:pt x="786" y="962"/>
                    <a:pt x="786" y="960"/>
                    <a:pt x="784" y="957"/>
                  </a:cubicBezTo>
                  <a:cubicBezTo>
                    <a:pt x="783" y="954"/>
                    <a:pt x="777" y="940"/>
                    <a:pt x="771" y="928"/>
                  </a:cubicBezTo>
                  <a:cubicBezTo>
                    <a:pt x="777" y="924"/>
                    <a:pt x="783" y="920"/>
                    <a:pt x="789" y="916"/>
                  </a:cubicBezTo>
                  <a:cubicBezTo>
                    <a:pt x="798" y="926"/>
                    <a:pt x="808" y="938"/>
                    <a:pt x="810" y="940"/>
                  </a:cubicBezTo>
                  <a:cubicBezTo>
                    <a:pt x="812" y="942"/>
                    <a:pt x="815" y="943"/>
                    <a:pt x="818" y="944"/>
                  </a:cubicBezTo>
                  <a:cubicBezTo>
                    <a:pt x="820" y="944"/>
                    <a:pt x="823" y="943"/>
                    <a:pt x="825" y="941"/>
                  </a:cubicBezTo>
                  <a:cubicBezTo>
                    <a:pt x="827" y="940"/>
                    <a:pt x="829" y="937"/>
                    <a:pt x="830" y="935"/>
                  </a:cubicBezTo>
                  <a:cubicBezTo>
                    <a:pt x="830" y="932"/>
                    <a:pt x="830" y="929"/>
                    <a:pt x="829" y="927"/>
                  </a:cubicBezTo>
                  <a:cubicBezTo>
                    <a:pt x="827" y="924"/>
                    <a:pt x="819" y="911"/>
                    <a:pt x="812" y="899"/>
                  </a:cubicBezTo>
                  <a:cubicBezTo>
                    <a:pt x="818" y="895"/>
                    <a:pt x="823" y="890"/>
                    <a:pt x="829" y="886"/>
                  </a:cubicBezTo>
                  <a:cubicBezTo>
                    <a:pt x="839" y="895"/>
                    <a:pt x="850" y="905"/>
                    <a:pt x="853" y="907"/>
                  </a:cubicBezTo>
                  <a:cubicBezTo>
                    <a:pt x="855" y="909"/>
                    <a:pt x="857" y="910"/>
                    <a:pt x="860" y="910"/>
                  </a:cubicBezTo>
                  <a:cubicBezTo>
                    <a:pt x="863" y="910"/>
                    <a:pt x="865" y="909"/>
                    <a:pt x="867" y="907"/>
                  </a:cubicBezTo>
                  <a:cubicBezTo>
                    <a:pt x="870" y="905"/>
                    <a:pt x="871" y="903"/>
                    <a:pt x="871" y="900"/>
                  </a:cubicBezTo>
                  <a:cubicBezTo>
                    <a:pt x="871" y="897"/>
                    <a:pt x="871" y="895"/>
                    <a:pt x="869" y="892"/>
                  </a:cubicBezTo>
                  <a:cubicBezTo>
                    <a:pt x="867" y="890"/>
                    <a:pt x="858" y="878"/>
                    <a:pt x="850" y="866"/>
                  </a:cubicBezTo>
                  <a:cubicBezTo>
                    <a:pt x="855" y="861"/>
                    <a:pt x="860" y="856"/>
                    <a:pt x="865" y="851"/>
                  </a:cubicBezTo>
                  <a:cubicBezTo>
                    <a:pt x="876" y="860"/>
                    <a:pt x="889" y="869"/>
                    <a:pt x="891" y="870"/>
                  </a:cubicBezTo>
                  <a:cubicBezTo>
                    <a:pt x="893" y="872"/>
                    <a:pt x="896" y="873"/>
                    <a:pt x="899" y="872"/>
                  </a:cubicBezTo>
                  <a:cubicBezTo>
                    <a:pt x="901" y="872"/>
                    <a:pt x="904" y="871"/>
                    <a:pt x="906" y="869"/>
                  </a:cubicBezTo>
                  <a:cubicBezTo>
                    <a:pt x="908" y="867"/>
                    <a:pt x="909" y="864"/>
                    <a:pt x="909" y="861"/>
                  </a:cubicBezTo>
                  <a:cubicBezTo>
                    <a:pt x="909" y="859"/>
                    <a:pt x="908" y="856"/>
                    <a:pt x="906" y="854"/>
                  </a:cubicBezTo>
                  <a:cubicBezTo>
                    <a:pt x="904" y="851"/>
                    <a:pt x="894" y="840"/>
                    <a:pt x="884" y="830"/>
                  </a:cubicBezTo>
                  <a:cubicBezTo>
                    <a:pt x="889" y="825"/>
                    <a:pt x="893" y="819"/>
                    <a:pt x="898" y="813"/>
                  </a:cubicBezTo>
                  <a:cubicBezTo>
                    <a:pt x="910" y="820"/>
                    <a:pt x="923" y="828"/>
                    <a:pt x="926" y="830"/>
                  </a:cubicBezTo>
                  <a:cubicBezTo>
                    <a:pt x="928" y="831"/>
                    <a:pt x="931" y="831"/>
                    <a:pt x="933" y="831"/>
                  </a:cubicBezTo>
                  <a:cubicBezTo>
                    <a:pt x="936" y="830"/>
                    <a:pt x="938" y="829"/>
                    <a:pt x="940" y="826"/>
                  </a:cubicBezTo>
                  <a:cubicBezTo>
                    <a:pt x="942" y="824"/>
                    <a:pt x="942" y="821"/>
                    <a:pt x="942" y="819"/>
                  </a:cubicBezTo>
                  <a:cubicBezTo>
                    <a:pt x="942" y="816"/>
                    <a:pt x="941" y="813"/>
                    <a:pt x="939" y="812"/>
                  </a:cubicBezTo>
                  <a:cubicBezTo>
                    <a:pt x="936" y="809"/>
                    <a:pt x="925" y="799"/>
                    <a:pt x="915" y="790"/>
                  </a:cubicBezTo>
                  <a:cubicBezTo>
                    <a:pt x="919" y="784"/>
                    <a:pt x="923" y="778"/>
                    <a:pt x="926" y="772"/>
                  </a:cubicBezTo>
                  <a:cubicBezTo>
                    <a:pt x="939" y="778"/>
                    <a:pt x="953" y="784"/>
                    <a:pt x="956" y="786"/>
                  </a:cubicBezTo>
                  <a:cubicBezTo>
                    <a:pt x="958" y="787"/>
                    <a:pt x="961" y="787"/>
                    <a:pt x="964" y="786"/>
                  </a:cubicBezTo>
                  <a:cubicBezTo>
                    <a:pt x="966" y="785"/>
                    <a:pt x="968" y="783"/>
                    <a:pt x="970" y="781"/>
                  </a:cubicBezTo>
                  <a:cubicBezTo>
                    <a:pt x="971" y="778"/>
                    <a:pt x="971" y="775"/>
                    <a:pt x="971" y="773"/>
                  </a:cubicBezTo>
                  <a:cubicBezTo>
                    <a:pt x="971" y="770"/>
                    <a:pt x="969" y="768"/>
                    <a:pt x="967" y="766"/>
                  </a:cubicBezTo>
                  <a:cubicBezTo>
                    <a:pt x="964" y="764"/>
                    <a:pt x="952" y="755"/>
                    <a:pt x="941" y="747"/>
                  </a:cubicBezTo>
                  <a:cubicBezTo>
                    <a:pt x="944" y="741"/>
                    <a:pt x="947" y="735"/>
                    <a:pt x="950" y="728"/>
                  </a:cubicBezTo>
                  <a:cubicBezTo>
                    <a:pt x="964" y="733"/>
                    <a:pt x="978" y="737"/>
                    <a:pt x="981" y="738"/>
                  </a:cubicBezTo>
                  <a:cubicBezTo>
                    <a:pt x="984" y="739"/>
                    <a:pt x="986" y="739"/>
                    <a:pt x="989" y="738"/>
                  </a:cubicBezTo>
                  <a:cubicBezTo>
                    <a:pt x="991" y="737"/>
                    <a:pt x="993" y="735"/>
                    <a:pt x="994" y="732"/>
                  </a:cubicBezTo>
                  <a:cubicBezTo>
                    <a:pt x="996" y="730"/>
                    <a:pt x="996" y="727"/>
                    <a:pt x="995" y="724"/>
                  </a:cubicBezTo>
                  <a:cubicBezTo>
                    <a:pt x="994" y="722"/>
                    <a:pt x="993" y="719"/>
                    <a:pt x="990" y="718"/>
                  </a:cubicBezTo>
                  <a:cubicBezTo>
                    <a:pt x="987" y="716"/>
                    <a:pt x="974" y="709"/>
                    <a:pt x="962" y="702"/>
                  </a:cubicBezTo>
                  <a:cubicBezTo>
                    <a:pt x="965" y="695"/>
                    <a:pt x="967" y="689"/>
                    <a:pt x="970" y="682"/>
                  </a:cubicBezTo>
                  <a:cubicBezTo>
                    <a:pt x="983" y="685"/>
                    <a:pt x="998" y="688"/>
                    <a:pt x="1001" y="689"/>
                  </a:cubicBezTo>
                  <a:cubicBezTo>
                    <a:pt x="1004" y="690"/>
                    <a:pt x="1007" y="689"/>
                    <a:pt x="1009" y="688"/>
                  </a:cubicBezTo>
                  <a:cubicBezTo>
                    <a:pt x="1011" y="686"/>
                    <a:pt x="1013" y="684"/>
                    <a:pt x="1014" y="681"/>
                  </a:cubicBezTo>
                  <a:cubicBezTo>
                    <a:pt x="1015" y="679"/>
                    <a:pt x="1015" y="676"/>
                    <a:pt x="1014" y="673"/>
                  </a:cubicBezTo>
                  <a:cubicBezTo>
                    <a:pt x="1013" y="671"/>
                    <a:pt x="1011" y="669"/>
                    <a:pt x="1008" y="668"/>
                  </a:cubicBezTo>
                  <a:cubicBezTo>
                    <a:pt x="1005" y="666"/>
                    <a:pt x="991" y="660"/>
                    <a:pt x="979" y="655"/>
                  </a:cubicBezTo>
                  <a:cubicBezTo>
                    <a:pt x="981" y="648"/>
                    <a:pt x="982" y="641"/>
                    <a:pt x="984" y="634"/>
                  </a:cubicBezTo>
                  <a:cubicBezTo>
                    <a:pt x="998" y="636"/>
                    <a:pt x="1013" y="637"/>
                    <a:pt x="1016" y="638"/>
                  </a:cubicBezTo>
                  <a:cubicBezTo>
                    <a:pt x="1019" y="638"/>
                    <a:pt x="1022" y="637"/>
                    <a:pt x="1024" y="635"/>
                  </a:cubicBezTo>
                  <a:cubicBezTo>
                    <a:pt x="1026" y="634"/>
                    <a:pt x="1027" y="631"/>
                    <a:pt x="1028" y="629"/>
                  </a:cubicBezTo>
                  <a:cubicBezTo>
                    <a:pt x="1028" y="626"/>
                    <a:pt x="1028" y="623"/>
                    <a:pt x="1027" y="621"/>
                  </a:cubicBezTo>
                  <a:cubicBezTo>
                    <a:pt x="1026" y="618"/>
                    <a:pt x="1023" y="617"/>
                    <a:pt x="1021" y="616"/>
                  </a:cubicBezTo>
                  <a:cubicBezTo>
                    <a:pt x="1018" y="615"/>
                    <a:pt x="1003" y="610"/>
                    <a:pt x="990" y="606"/>
                  </a:cubicBezTo>
                  <a:cubicBezTo>
                    <a:pt x="991" y="599"/>
                    <a:pt x="992" y="592"/>
                    <a:pt x="993" y="585"/>
                  </a:cubicBezTo>
                  <a:cubicBezTo>
                    <a:pt x="1007" y="585"/>
                    <a:pt x="1022" y="585"/>
                    <a:pt x="1026" y="585"/>
                  </a:cubicBezTo>
                  <a:cubicBezTo>
                    <a:pt x="1028" y="585"/>
                    <a:pt x="1031" y="584"/>
                    <a:pt x="1033" y="582"/>
                  </a:cubicBezTo>
                  <a:cubicBezTo>
                    <a:pt x="1035" y="580"/>
                    <a:pt x="1036" y="578"/>
                    <a:pt x="1036" y="575"/>
                  </a:cubicBezTo>
                  <a:cubicBezTo>
                    <a:pt x="1037" y="572"/>
                    <a:pt x="1036" y="569"/>
                    <a:pt x="1034" y="567"/>
                  </a:cubicBezTo>
                  <a:cubicBezTo>
                    <a:pt x="1033" y="565"/>
                    <a:pt x="1031" y="563"/>
                    <a:pt x="1028" y="563"/>
                  </a:cubicBezTo>
                  <a:cubicBezTo>
                    <a:pt x="1025" y="562"/>
                    <a:pt x="1010" y="559"/>
                    <a:pt x="996" y="556"/>
                  </a:cubicBezTo>
                  <a:cubicBezTo>
                    <a:pt x="997" y="549"/>
                    <a:pt x="997" y="542"/>
                    <a:pt x="997" y="535"/>
                  </a:cubicBezTo>
                  <a:cubicBezTo>
                    <a:pt x="1011" y="533"/>
                    <a:pt x="1026" y="532"/>
                    <a:pt x="1030" y="532"/>
                  </a:cubicBezTo>
                  <a:close/>
                  <a:moveTo>
                    <a:pt x="520" y="935"/>
                  </a:moveTo>
                  <a:cubicBezTo>
                    <a:pt x="291" y="935"/>
                    <a:pt x="106" y="750"/>
                    <a:pt x="106" y="521"/>
                  </a:cubicBezTo>
                  <a:cubicBezTo>
                    <a:pt x="106" y="292"/>
                    <a:pt x="291" y="106"/>
                    <a:pt x="520" y="106"/>
                  </a:cubicBezTo>
                  <a:cubicBezTo>
                    <a:pt x="748" y="106"/>
                    <a:pt x="934" y="292"/>
                    <a:pt x="934" y="521"/>
                  </a:cubicBezTo>
                  <a:cubicBezTo>
                    <a:pt x="934" y="750"/>
                    <a:pt x="748" y="935"/>
                    <a:pt x="520" y="935"/>
                  </a:cubicBezTo>
                  <a:close/>
                </a:path>
              </a:pathLst>
            </a:custGeom>
            <a:solidFill>
              <a:schemeClr val="accent1"/>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71" name="Freeform 7"/>
            <p:cNvSpPr>
              <a:spLocks/>
            </p:cNvSpPr>
            <p:nvPr/>
          </p:nvSpPr>
          <p:spPr bwMode="auto">
            <a:xfrm>
              <a:off x="2005" y="2406"/>
              <a:ext cx="23" cy="27"/>
            </a:xfrm>
            <a:custGeom>
              <a:avLst/>
              <a:gdLst/>
              <a:ahLst/>
              <a:cxnLst>
                <a:cxn ang="0">
                  <a:pos x="14" y="0"/>
                </a:cxn>
                <a:cxn ang="0">
                  <a:pos x="0" y="19"/>
                </a:cxn>
                <a:cxn ang="0">
                  <a:pos x="15" y="17"/>
                </a:cxn>
                <a:cxn ang="0">
                  <a:pos x="14" y="0"/>
                </a:cxn>
              </a:cxnLst>
              <a:rect l="0" t="0" r="r" b="b"/>
              <a:pathLst>
                <a:path w="19" h="22">
                  <a:moveTo>
                    <a:pt x="14" y="0"/>
                  </a:moveTo>
                  <a:cubicBezTo>
                    <a:pt x="0" y="19"/>
                    <a:pt x="0" y="19"/>
                    <a:pt x="0" y="19"/>
                  </a:cubicBezTo>
                  <a:cubicBezTo>
                    <a:pt x="5" y="22"/>
                    <a:pt x="11" y="21"/>
                    <a:pt x="15" y="17"/>
                  </a:cubicBezTo>
                  <a:cubicBezTo>
                    <a:pt x="19" y="12"/>
                    <a:pt x="19" y="4"/>
                    <a:pt x="14" y="0"/>
                  </a:cubicBezTo>
                  <a:close/>
                </a:path>
              </a:pathLst>
            </a:custGeom>
            <a:solidFill>
              <a:srgbClr val="B7B7B8"/>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72" name="Freeform 8"/>
            <p:cNvSpPr>
              <a:spLocks/>
            </p:cNvSpPr>
            <p:nvPr/>
          </p:nvSpPr>
          <p:spPr bwMode="auto">
            <a:xfrm>
              <a:off x="1996" y="2400"/>
              <a:ext cx="24" cy="28"/>
            </a:xfrm>
            <a:custGeom>
              <a:avLst/>
              <a:gdLst/>
              <a:ahLst/>
              <a:cxnLst>
                <a:cxn ang="0">
                  <a:pos x="4" y="6"/>
                </a:cxn>
                <a:cxn ang="0">
                  <a:pos x="5" y="23"/>
                </a:cxn>
                <a:cxn ang="0">
                  <a:pos x="20" y="3"/>
                </a:cxn>
                <a:cxn ang="0">
                  <a:pos x="4" y="6"/>
                </a:cxn>
              </a:cxnLst>
              <a:rect l="0" t="0" r="r" b="b"/>
              <a:pathLst>
                <a:path w="20" h="23">
                  <a:moveTo>
                    <a:pt x="4" y="6"/>
                  </a:moveTo>
                  <a:cubicBezTo>
                    <a:pt x="0" y="11"/>
                    <a:pt x="1" y="18"/>
                    <a:pt x="5" y="23"/>
                  </a:cubicBezTo>
                  <a:cubicBezTo>
                    <a:pt x="20" y="3"/>
                    <a:pt x="20" y="3"/>
                    <a:pt x="20" y="3"/>
                  </a:cubicBezTo>
                  <a:cubicBezTo>
                    <a:pt x="15" y="0"/>
                    <a:pt x="8" y="1"/>
                    <a:pt x="4" y="6"/>
                  </a:cubicBezTo>
                  <a:close/>
                </a:path>
              </a:pathLst>
            </a:custGeom>
            <a:solidFill>
              <a:srgbClr val="B7B7B8"/>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73" name="Freeform 9"/>
            <p:cNvSpPr>
              <a:spLocks noEditPoints="1"/>
            </p:cNvSpPr>
            <p:nvPr/>
          </p:nvSpPr>
          <p:spPr bwMode="auto">
            <a:xfrm>
              <a:off x="1966" y="2369"/>
              <a:ext cx="93" cy="95"/>
            </a:xfrm>
            <a:custGeom>
              <a:avLst/>
              <a:gdLst/>
              <a:ahLst/>
              <a:cxnLst>
                <a:cxn ang="0">
                  <a:pos x="39" y="0"/>
                </a:cxn>
                <a:cxn ang="0">
                  <a:pos x="0" y="40"/>
                </a:cxn>
                <a:cxn ang="0">
                  <a:pos x="39" y="79"/>
                </a:cxn>
                <a:cxn ang="0">
                  <a:pos x="78" y="40"/>
                </a:cxn>
                <a:cxn ang="0">
                  <a:pos x="39" y="0"/>
                </a:cxn>
                <a:cxn ang="0">
                  <a:pos x="39" y="59"/>
                </a:cxn>
                <a:cxn ang="0">
                  <a:pos x="19" y="40"/>
                </a:cxn>
                <a:cxn ang="0">
                  <a:pos x="39" y="20"/>
                </a:cxn>
                <a:cxn ang="0">
                  <a:pos x="58" y="40"/>
                </a:cxn>
                <a:cxn ang="0">
                  <a:pos x="39" y="59"/>
                </a:cxn>
              </a:cxnLst>
              <a:rect l="0" t="0" r="r" b="b"/>
              <a:pathLst>
                <a:path w="78" h="79">
                  <a:moveTo>
                    <a:pt x="39" y="0"/>
                  </a:moveTo>
                  <a:cubicBezTo>
                    <a:pt x="17" y="0"/>
                    <a:pt x="0" y="18"/>
                    <a:pt x="0" y="40"/>
                  </a:cubicBezTo>
                  <a:cubicBezTo>
                    <a:pt x="0" y="61"/>
                    <a:pt x="17" y="79"/>
                    <a:pt x="39" y="79"/>
                  </a:cubicBezTo>
                  <a:cubicBezTo>
                    <a:pt x="60" y="79"/>
                    <a:pt x="78" y="61"/>
                    <a:pt x="78" y="40"/>
                  </a:cubicBezTo>
                  <a:cubicBezTo>
                    <a:pt x="78" y="18"/>
                    <a:pt x="60" y="0"/>
                    <a:pt x="39" y="0"/>
                  </a:cubicBezTo>
                  <a:close/>
                  <a:moveTo>
                    <a:pt x="39" y="59"/>
                  </a:moveTo>
                  <a:cubicBezTo>
                    <a:pt x="28" y="59"/>
                    <a:pt x="19" y="51"/>
                    <a:pt x="19" y="40"/>
                  </a:cubicBezTo>
                  <a:cubicBezTo>
                    <a:pt x="19" y="29"/>
                    <a:pt x="28" y="20"/>
                    <a:pt x="39" y="20"/>
                  </a:cubicBezTo>
                  <a:cubicBezTo>
                    <a:pt x="50" y="20"/>
                    <a:pt x="58" y="29"/>
                    <a:pt x="58" y="40"/>
                  </a:cubicBezTo>
                  <a:cubicBezTo>
                    <a:pt x="58" y="51"/>
                    <a:pt x="50" y="59"/>
                    <a:pt x="39" y="59"/>
                  </a:cubicBezTo>
                  <a:close/>
                </a:path>
              </a:pathLst>
            </a:custGeom>
            <a:solidFill>
              <a:srgbClr val="B7B7B8"/>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74" name="Freeform 10"/>
            <p:cNvSpPr>
              <a:spLocks noEditPoints="1"/>
            </p:cNvSpPr>
            <p:nvPr/>
          </p:nvSpPr>
          <p:spPr bwMode="auto">
            <a:xfrm>
              <a:off x="1853" y="2258"/>
              <a:ext cx="319" cy="317"/>
            </a:xfrm>
            <a:custGeom>
              <a:avLst/>
              <a:gdLst/>
              <a:ahLst/>
              <a:cxnLst>
                <a:cxn ang="0">
                  <a:pos x="264" y="129"/>
                </a:cxn>
                <a:cxn ang="0">
                  <a:pos x="259" y="112"/>
                </a:cxn>
                <a:cxn ang="0">
                  <a:pos x="256" y="100"/>
                </a:cxn>
                <a:cxn ang="0">
                  <a:pos x="254" y="83"/>
                </a:cxn>
                <a:cxn ang="0">
                  <a:pos x="230" y="81"/>
                </a:cxn>
                <a:cxn ang="0">
                  <a:pos x="240" y="55"/>
                </a:cxn>
                <a:cxn ang="0">
                  <a:pos x="212" y="56"/>
                </a:cxn>
                <a:cxn ang="0">
                  <a:pos x="218" y="32"/>
                </a:cxn>
                <a:cxn ang="0">
                  <a:pos x="202" y="25"/>
                </a:cxn>
                <a:cxn ang="0">
                  <a:pos x="191" y="19"/>
                </a:cxn>
                <a:cxn ang="0">
                  <a:pos x="177" y="9"/>
                </a:cxn>
                <a:cxn ang="0">
                  <a:pos x="159" y="26"/>
                </a:cxn>
                <a:cxn ang="0">
                  <a:pos x="147" y="0"/>
                </a:cxn>
                <a:cxn ang="0">
                  <a:pos x="133" y="22"/>
                </a:cxn>
                <a:cxn ang="0">
                  <a:pos x="119" y="0"/>
                </a:cxn>
                <a:cxn ang="0">
                  <a:pos x="106" y="26"/>
                </a:cxn>
                <a:cxn ang="0">
                  <a:pos x="88" y="9"/>
                </a:cxn>
                <a:cxn ang="0">
                  <a:pos x="74" y="19"/>
                </a:cxn>
                <a:cxn ang="0">
                  <a:pos x="64" y="25"/>
                </a:cxn>
                <a:cxn ang="0">
                  <a:pos x="48" y="32"/>
                </a:cxn>
                <a:cxn ang="0">
                  <a:pos x="54" y="56"/>
                </a:cxn>
                <a:cxn ang="0">
                  <a:pos x="25" y="55"/>
                </a:cxn>
                <a:cxn ang="0">
                  <a:pos x="35" y="81"/>
                </a:cxn>
                <a:cxn ang="0">
                  <a:pos x="11" y="83"/>
                </a:cxn>
                <a:cxn ang="0">
                  <a:pos x="9" y="100"/>
                </a:cxn>
                <a:cxn ang="0">
                  <a:pos x="7" y="112"/>
                </a:cxn>
                <a:cxn ang="0">
                  <a:pos x="1" y="129"/>
                </a:cxn>
                <a:cxn ang="0">
                  <a:pos x="23" y="140"/>
                </a:cxn>
                <a:cxn ang="0">
                  <a:pos x="3" y="160"/>
                </a:cxn>
                <a:cxn ang="0">
                  <a:pos x="29" y="171"/>
                </a:cxn>
                <a:cxn ang="0">
                  <a:pos x="14" y="190"/>
                </a:cxn>
                <a:cxn ang="0">
                  <a:pos x="26" y="203"/>
                </a:cxn>
                <a:cxn ang="0">
                  <a:pos x="33" y="213"/>
                </a:cxn>
                <a:cxn ang="0">
                  <a:pos x="42" y="228"/>
                </a:cxn>
                <a:cxn ang="0">
                  <a:pos x="65" y="220"/>
                </a:cxn>
                <a:cxn ang="0">
                  <a:pos x="66" y="248"/>
                </a:cxn>
                <a:cxn ang="0">
                  <a:pos x="92" y="235"/>
                </a:cxn>
                <a:cxn ang="0">
                  <a:pos x="96" y="259"/>
                </a:cxn>
                <a:cxn ang="0">
                  <a:pos x="113" y="259"/>
                </a:cxn>
                <a:cxn ang="0">
                  <a:pos x="125" y="261"/>
                </a:cxn>
                <a:cxn ang="0">
                  <a:pos x="140" y="261"/>
                </a:cxn>
                <a:cxn ang="0">
                  <a:pos x="152" y="259"/>
                </a:cxn>
                <a:cxn ang="0">
                  <a:pos x="170" y="259"/>
                </a:cxn>
                <a:cxn ang="0">
                  <a:pos x="174" y="235"/>
                </a:cxn>
                <a:cxn ang="0">
                  <a:pos x="199" y="248"/>
                </a:cxn>
                <a:cxn ang="0">
                  <a:pos x="201" y="220"/>
                </a:cxn>
                <a:cxn ang="0">
                  <a:pos x="224" y="228"/>
                </a:cxn>
                <a:cxn ang="0">
                  <a:pos x="233" y="213"/>
                </a:cxn>
                <a:cxn ang="0">
                  <a:pos x="240" y="203"/>
                </a:cxn>
                <a:cxn ang="0">
                  <a:pos x="251" y="190"/>
                </a:cxn>
                <a:cxn ang="0">
                  <a:pos x="236" y="171"/>
                </a:cxn>
                <a:cxn ang="0">
                  <a:pos x="263" y="160"/>
                </a:cxn>
                <a:cxn ang="0">
                  <a:pos x="243" y="140"/>
                </a:cxn>
                <a:cxn ang="0">
                  <a:pos x="133" y="45"/>
                </a:cxn>
              </a:cxnLst>
              <a:rect l="0" t="0" r="r" b="b"/>
              <a:pathLst>
                <a:path w="266" h="265">
                  <a:moveTo>
                    <a:pt x="260" y="139"/>
                  </a:moveTo>
                  <a:cubicBezTo>
                    <a:pt x="262" y="139"/>
                    <a:pt x="263" y="138"/>
                    <a:pt x="264" y="137"/>
                  </a:cubicBezTo>
                  <a:cubicBezTo>
                    <a:pt x="265" y="136"/>
                    <a:pt x="266" y="134"/>
                    <a:pt x="266" y="133"/>
                  </a:cubicBezTo>
                  <a:cubicBezTo>
                    <a:pt x="266" y="131"/>
                    <a:pt x="265" y="130"/>
                    <a:pt x="264" y="129"/>
                  </a:cubicBezTo>
                  <a:cubicBezTo>
                    <a:pt x="263" y="128"/>
                    <a:pt x="262" y="127"/>
                    <a:pt x="260" y="127"/>
                  </a:cubicBezTo>
                  <a:cubicBezTo>
                    <a:pt x="259" y="127"/>
                    <a:pt x="250" y="126"/>
                    <a:pt x="243" y="125"/>
                  </a:cubicBezTo>
                  <a:cubicBezTo>
                    <a:pt x="243" y="122"/>
                    <a:pt x="242" y="120"/>
                    <a:pt x="242" y="117"/>
                  </a:cubicBezTo>
                  <a:cubicBezTo>
                    <a:pt x="249" y="115"/>
                    <a:pt x="257" y="113"/>
                    <a:pt x="259" y="112"/>
                  </a:cubicBezTo>
                  <a:cubicBezTo>
                    <a:pt x="260" y="112"/>
                    <a:pt x="261" y="111"/>
                    <a:pt x="262" y="109"/>
                  </a:cubicBezTo>
                  <a:cubicBezTo>
                    <a:pt x="263" y="108"/>
                    <a:pt x="263" y="107"/>
                    <a:pt x="263" y="105"/>
                  </a:cubicBezTo>
                  <a:cubicBezTo>
                    <a:pt x="262" y="104"/>
                    <a:pt x="262" y="102"/>
                    <a:pt x="261" y="101"/>
                  </a:cubicBezTo>
                  <a:cubicBezTo>
                    <a:pt x="259" y="101"/>
                    <a:pt x="258" y="100"/>
                    <a:pt x="256" y="100"/>
                  </a:cubicBezTo>
                  <a:cubicBezTo>
                    <a:pt x="255" y="100"/>
                    <a:pt x="246" y="101"/>
                    <a:pt x="239" y="102"/>
                  </a:cubicBezTo>
                  <a:cubicBezTo>
                    <a:pt x="238" y="100"/>
                    <a:pt x="237" y="97"/>
                    <a:pt x="236" y="95"/>
                  </a:cubicBezTo>
                  <a:cubicBezTo>
                    <a:pt x="243" y="91"/>
                    <a:pt x="250" y="87"/>
                    <a:pt x="252" y="86"/>
                  </a:cubicBezTo>
                  <a:cubicBezTo>
                    <a:pt x="253" y="86"/>
                    <a:pt x="254" y="84"/>
                    <a:pt x="254" y="83"/>
                  </a:cubicBezTo>
                  <a:cubicBezTo>
                    <a:pt x="255" y="82"/>
                    <a:pt x="255" y="80"/>
                    <a:pt x="254" y="79"/>
                  </a:cubicBezTo>
                  <a:cubicBezTo>
                    <a:pt x="254" y="77"/>
                    <a:pt x="253" y="76"/>
                    <a:pt x="251" y="76"/>
                  </a:cubicBezTo>
                  <a:cubicBezTo>
                    <a:pt x="250" y="75"/>
                    <a:pt x="248" y="75"/>
                    <a:pt x="247" y="75"/>
                  </a:cubicBezTo>
                  <a:cubicBezTo>
                    <a:pt x="245" y="76"/>
                    <a:pt x="237" y="78"/>
                    <a:pt x="230" y="81"/>
                  </a:cubicBezTo>
                  <a:cubicBezTo>
                    <a:pt x="229" y="79"/>
                    <a:pt x="228" y="76"/>
                    <a:pt x="226" y="74"/>
                  </a:cubicBezTo>
                  <a:cubicBezTo>
                    <a:pt x="232" y="69"/>
                    <a:pt x="238" y="64"/>
                    <a:pt x="240" y="62"/>
                  </a:cubicBezTo>
                  <a:cubicBezTo>
                    <a:pt x="241" y="61"/>
                    <a:pt x="241" y="60"/>
                    <a:pt x="241" y="59"/>
                  </a:cubicBezTo>
                  <a:cubicBezTo>
                    <a:pt x="242" y="57"/>
                    <a:pt x="241" y="56"/>
                    <a:pt x="240" y="55"/>
                  </a:cubicBezTo>
                  <a:cubicBezTo>
                    <a:pt x="239" y="53"/>
                    <a:pt x="238" y="52"/>
                    <a:pt x="237" y="52"/>
                  </a:cubicBezTo>
                  <a:cubicBezTo>
                    <a:pt x="235" y="52"/>
                    <a:pt x="234" y="52"/>
                    <a:pt x="233" y="53"/>
                  </a:cubicBezTo>
                  <a:cubicBezTo>
                    <a:pt x="231" y="54"/>
                    <a:pt x="224" y="58"/>
                    <a:pt x="217" y="62"/>
                  </a:cubicBezTo>
                  <a:cubicBezTo>
                    <a:pt x="216" y="60"/>
                    <a:pt x="214" y="58"/>
                    <a:pt x="212" y="56"/>
                  </a:cubicBezTo>
                  <a:cubicBezTo>
                    <a:pt x="217" y="50"/>
                    <a:pt x="222" y="43"/>
                    <a:pt x="223" y="42"/>
                  </a:cubicBezTo>
                  <a:cubicBezTo>
                    <a:pt x="224" y="41"/>
                    <a:pt x="224" y="39"/>
                    <a:pt x="224" y="38"/>
                  </a:cubicBezTo>
                  <a:cubicBezTo>
                    <a:pt x="224" y="36"/>
                    <a:pt x="223" y="35"/>
                    <a:pt x="222" y="34"/>
                  </a:cubicBezTo>
                  <a:cubicBezTo>
                    <a:pt x="221" y="33"/>
                    <a:pt x="219" y="32"/>
                    <a:pt x="218" y="32"/>
                  </a:cubicBezTo>
                  <a:cubicBezTo>
                    <a:pt x="216" y="32"/>
                    <a:pt x="215" y="33"/>
                    <a:pt x="214" y="34"/>
                  </a:cubicBezTo>
                  <a:cubicBezTo>
                    <a:pt x="213" y="35"/>
                    <a:pt x="206" y="41"/>
                    <a:pt x="201" y="46"/>
                  </a:cubicBezTo>
                  <a:cubicBezTo>
                    <a:pt x="199" y="44"/>
                    <a:pt x="197" y="43"/>
                    <a:pt x="194" y="41"/>
                  </a:cubicBezTo>
                  <a:cubicBezTo>
                    <a:pt x="198" y="34"/>
                    <a:pt x="201" y="27"/>
                    <a:pt x="202" y="25"/>
                  </a:cubicBezTo>
                  <a:cubicBezTo>
                    <a:pt x="202" y="24"/>
                    <a:pt x="202" y="22"/>
                    <a:pt x="202" y="21"/>
                  </a:cubicBezTo>
                  <a:cubicBezTo>
                    <a:pt x="201" y="19"/>
                    <a:pt x="201" y="18"/>
                    <a:pt x="199" y="17"/>
                  </a:cubicBezTo>
                  <a:cubicBezTo>
                    <a:pt x="198" y="17"/>
                    <a:pt x="196" y="17"/>
                    <a:pt x="195" y="17"/>
                  </a:cubicBezTo>
                  <a:cubicBezTo>
                    <a:pt x="194" y="17"/>
                    <a:pt x="192" y="18"/>
                    <a:pt x="191" y="19"/>
                  </a:cubicBezTo>
                  <a:cubicBezTo>
                    <a:pt x="190" y="20"/>
                    <a:pt x="186" y="27"/>
                    <a:pt x="181" y="34"/>
                  </a:cubicBezTo>
                  <a:cubicBezTo>
                    <a:pt x="179" y="32"/>
                    <a:pt x="176" y="31"/>
                    <a:pt x="174" y="30"/>
                  </a:cubicBezTo>
                  <a:cubicBezTo>
                    <a:pt x="176" y="23"/>
                    <a:pt x="178" y="15"/>
                    <a:pt x="178" y="13"/>
                  </a:cubicBezTo>
                  <a:cubicBezTo>
                    <a:pt x="178" y="12"/>
                    <a:pt x="178" y="10"/>
                    <a:pt x="177" y="9"/>
                  </a:cubicBezTo>
                  <a:cubicBezTo>
                    <a:pt x="176" y="8"/>
                    <a:pt x="175" y="7"/>
                    <a:pt x="174" y="6"/>
                  </a:cubicBezTo>
                  <a:cubicBezTo>
                    <a:pt x="172" y="6"/>
                    <a:pt x="171" y="6"/>
                    <a:pt x="170" y="6"/>
                  </a:cubicBezTo>
                  <a:cubicBezTo>
                    <a:pt x="168" y="7"/>
                    <a:pt x="167" y="8"/>
                    <a:pt x="167" y="9"/>
                  </a:cubicBezTo>
                  <a:cubicBezTo>
                    <a:pt x="166" y="11"/>
                    <a:pt x="162" y="19"/>
                    <a:pt x="159" y="26"/>
                  </a:cubicBezTo>
                  <a:cubicBezTo>
                    <a:pt x="157" y="25"/>
                    <a:pt x="154" y="24"/>
                    <a:pt x="152" y="24"/>
                  </a:cubicBezTo>
                  <a:cubicBezTo>
                    <a:pt x="152" y="16"/>
                    <a:pt x="152" y="8"/>
                    <a:pt x="152" y="6"/>
                  </a:cubicBezTo>
                  <a:cubicBezTo>
                    <a:pt x="152" y="5"/>
                    <a:pt x="151" y="3"/>
                    <a:pt x="151" y="2"/>
                  </a:cubicBezTo>
                  <a:cubicBezTo>
                    <a:pt x="150" y="1"/>
                    <a:pt x="148" y="1"/>
                    <a:pt x="147" y="0"/>
                  </a:cubicBezTo>
                  <a:cubicBezTo>
                    <a:pt x="145" y="0"/>
                    <a:pt x="144" y="1"/>
                    <a:pt x="143" y="1"/>
                  </a:cubicBezTo>
                  <a:cubicBezTo>
                    <a:pt x="141" y="2"/>
                    <a:pt x="140" y="3"/>
                    <a:pt x="140" y="5"/>
                  </a:cubicBezTo>
                  <a:cubicBezTo>
                    <a:pt x="140" y="7"/>
                    <a:pt x="138" y="15"/>
                    <a:pt x="137" y="22"/>
                  </a:cubicBezTo>
                  <a:cubicBezTo>
                    <a:pt x="135" y="22"/>
                    <a:pt x="134" y="22"/>
                    <a:pt x="133" y="22"/>
                  </a:cubicBezTo>
                  <a:cubicBezTo>
                    <a:pt x="132" y="22"/>
                    <a:pt x="130" y="22"/>
                    <a:pt x="129" y="22"/>
                  </a:cubicBezTo>
                  <a:cubicBezTo>
                    <a:pt x="127" y="15"/>
                    <a:pt x="126" y="7"/>
                    <a:pt x="125" y="5"/>
                  </a:cubicBezTo>
                  <a:cubicBezTo>
                    <a:pt x="125" y="3"/>
                    <a:pt x="124" y="2"/>
                    <a:pt x="123" y="1"/>
                  </a:cubicBezTo>
                  <a:cubicBezTo>
                    <a:pt x="122" y="1"/>
                    <a:pt x="120" y="0"/>
                    <a:pt x="119" y="0"/>
                  </a:cubicBezTo>
                  <a:cubicBezTo>
                    <a:pt x="117" y="1"/>
                    <a:pt x="116" y="1"/>
                    <a:pt x="115" y="2"/>
                  </a:cubicBezTo>
                  <a:cubicBezTo>
                    <a:pt x="114" y="3"/>
                    <a:pt x="113" y="5"/>
                    <a:pt x="113" y="6"/>
                  </a:cubicBezTo>
                  <a:cubicBezTo>
                    <a:pt x="113" y="8"/>
                    <a:pt x="114" y="16"/>
                    <a:pt x="114" y="24"/>
                  </a:cubicBezTo>
                  <a:cubicBezTo>
                    <a:pt x="111" y="24"/>
                    <a:pt x="109" y="25"/>
                    <a:pt x="106" y="26"/>
                  </a:cubicBezTo>
                  <a:cubicBezTo>
                    <a:pt x="103" y="19"/>
                    <a:pt x="100" y="11"/>
                    <a:pt x="99" y="9"/>
                  </a:cubicBezTo>
                  <a:cubicBezTo>
                    <a:pt x="98" y="8"/>
                    <a:pt x="97" y="7"/>
                    <a:pt x="96" y="6"/>
                  </a:cubicBezTo>
                  <a:cubicBezTo>
                    <a:pt x="95" y="6"/>
                    <a:pt x="93" y="6"/>
                    <a:pt x="92" y="6"/>
                  </a:cubicBezTo>
                  <a:cubicBezTo>
                    <a:pt x="90" y="7"/>
                    <a:pt x="89" y="8"/>
                    <a:pt x="88" y="9"/>
                  </a:cubicBezTo>
                  <a:cubicBezTo>
                    <a:pt x="88" y="10"/>
                    <a:pt x="87" y="12"/>
                    <a:pt x="88" y="13"/>
                  </a:cubicBezTo>
                  <a:cubicBezTo>
                    <a:pt x="88" y="15"/>
                    <a:pt x="90" y="23"/>
                    <a:pt x="92" y="30"/>
                  </a:cubicBezTo>
                  <a:cubicBezTo>
                    <a:pt x="89" y="31"/>
                    <a:pt x="87" y="32"/>
                    <a:pt x="84" y="34"/>
                  </a:cubicBezTo>
                  <a:cubicBezTo>
                    <a:pt x="80" y="27"/>
                    <a:pt x="75" y="20"/>
                    <a:pt x="74" y="19"/>
                  </a:cubicBezTo>
                  <a:cubicBezTo>
                    <a:pt x="73" y="18"/>
                    <a:pt x="72" y="17"/>
                    <a:pt x="71" y="17"/>
                  </a:cubicBezTo>
                  <a:cubicBezTo>
                    <a:pt x="69" y="17"/>
                    <a:pt x="68" y="17"/>
                    <a:pt x="66" y="17"/>
                  </a:cubicBezTo>
                  <a:cubicBezTo>
                    <a:pt x="65" y="18"/>
                    <a:pt x="64" y="19"/>
                    <a:pt x="64" y="21"/>
                  </a:cubicBezTo>
                  <a:cubicBezTo>
                    <a:pt x="63" y="22"/>
                    <a:pt x="63" y="24"/>
                    <a:pt x="64" y="25"/>
                  </a:cubicBezTo>
                  <a:cubicBezTo>
                    <a:pt x="64" y="27"/>
                    <a:pt x="68" y="34"/>
                    <a:pt x="71" y="41"/>
                  </a:cubicBezTo>
                  <a:cubicBezTo>
                    <a:pt x="69" y="43"/>
                    <a:pt x="67" y="44"/>
                    <a:pt x="65" y="46"/>
                  </a:cubicBezTo>
                  <a:cubicBezTo>
                    <a:pt x="59" y="41"/>
                    <a:pt x="53" y="35"/>
                    <a:pt x="52" y="34"/>
                  </a:cubicBezTo>
                  <a:cubicBezTo>
                    <a:pt x="51" y="33"/>
                    <a:pt x="49" y="32"/>
                    <a:pt x="48" y="32"/>
                  </a:cubicBezTo>
                  <a:cubicBezTo>
                    <a:pt x="46" y="32"/>
                    <a:pt x="45" y="33"/>
                    <a:pt x="44" y="34"/>
                  </a:cubicBezTo>
                  <a:cubicBezTo>
                    <a:pt x="43" y="35"/>
                    <a:pt x="42" y="36"/>
                    <a:pt x="42" y="38"/>
                  </a:cubicBezTo>
                  <a:cubicBezTo>
                    <a:pt x="42" y="39"/>
                    <a:pt x="42" y="41"/>
                    <a:pt x="43" y="42"/>
                  </a:cubicBezTo>
                  <a:cubicBezTo>
                    <a:pt x="44" y="43"/>
                    <a:pt x="49" y="50"/>
                    <a:pt x="54" y="56"/>
                  </a:cubicBezTo>
                  <a:cubicBezTo>
                    <a:pt x="52" y="58"/>
                    <a:pt x="50" y="60"/>
                    <a:pt x="48" y="62"/>
                  </a:cubicBezTo>
                  <a:cubicBezTo>
                    <a:pt x="42" y="58"/>
                    <a:pt x="35" y="54"/>
                    <a:pt x="33" y="53"/>
                  </a:cubicBezTo>
                  <a:cubicBezTo>
                    <a:pt x="32" y="52"/>
                    <a:pt x="30" y="52"/>
                    <a:pt x="29" y="52"/>
                  </a:cubicBezTo>
                  <a:cubicBezTo>
                    <a:pt x="27" y="52"/>
                    <a:pt x="26" y="53"/>
                    <a:pt x="25" y="55"/>
                  </a:cubicBezTo>
                  <a:cubicBezTo>
                    <a:pt x="24" y="56"/>
                    <a:pt x="24" y="57"/>
                    <a:pt x="24" y="59"/>
                  </a:cubicBezTo>
                  <a:cubicBezTo>
                    <a:pt x="24" y="60"/>
                    <a:pt x="25" y="61"/>
                    <a:pt x="26" y="62"/>
                  </a:cubicBezTo>
                  <a:cubicBezTo>
                    <a:pt x="27" y="64"/>
                    <a:pt x="34" y="69"/>
                    <a:pt x="39" y="74"/>
                  </a:cubicBezTo>
                  <a:cubicBezTo>
                    <a:pt x="38" y="76"/>
                    <a:pt x="37" y="79"/>
                    <a:pt x="35" y="81"/>
                  </a:cubicBezTo>
                  <a:cubicBezTo>
                    <a:pt x="28" y="78"/>
                    <a:pt x="20" y="76"/>
                    <a:pt x="19" y="75"/>
                  </a:cubicBezTo>
                  <a:cubicBezTo>
                    <a:pt x="17" y="75"/>
                    <a:pt x="16" y="75"/>
                    <a:pt x="14" y="76"/>
                  </a:cubicBezTo>
                  <a:cubicBezTo>
                    <a:pt x="13" y="76"/>
                    <a:pt x="12" y="77"/>
                    <a:pt x="11" y="79"/>
                  </a:cubicBezTo>
                  <a:cubicBezTo>
                    <a:pt x="11" y="80"/>
                    <a:pt x="11" y="81"/>
                    <a:pt x="11" y="83"/>
                  </a:cubicBezTo>
                  <a:cubicBezTo>
                    <a:pt x="12" y="84"/>
                    <a:pt x="12" y="86"/>
                    <a:pt x="14" y="86"/>
                  </a:cubicBezTo>
                  <a:cubicBezTo>
                    <a:pt x="15" y="87"/>
                    <a:pt x="23" y="91"/>
                    <a:pt x="29" y="95"/>
                  </a:cubicBezTo>
                  <a:cubicBezTo>
                    <a:pt x="28" y="97"/>
                    <a:pt x="28" y="100"/>
                    <a:pt x="27" y="102"/>
                  </a:cubicBezTo>
                  <a:cubicBezTo>
                    <a:pt x="19" y="101"/>
                    <a:pt x="11" y="100"/>
                    <a:pt x="9" y="100"/>
                  </a:cubicBezTo>
                  <a:cubicBezTo>
                    <a:pt x="8" y="100"/>
                    <a:pt x="6" y="101"/>
                    <a:pt x="5" y="101"/>
                  </a:cubicBezTo>
                  <a:cubicBezTo>
                    <a:pt x="4" y="102"/>
                    <a:pt x="3" y="104"/>
                    <a:pt x="3" y="105"/>
                  </a:cubicBezTo>
                  <a:cubicBezTo>
                    <a:pt x="2" y="107"/>
                    <a:pt x="3" y="108"/>
                    <a:pt x="3" y="109"/>
                  </a:cubicBezTo>
                  <a:cubicBezTo>
                    <a:pt x="4" y="111"/>
                    <a:pt x="5" y="112"/>
                    <a:pt x="7" y="112"/>
                  </a:cubicBezTo>
                  <a:cubicBezTo>
                    <a:pt x="8" y="113"/>
                    <a:pt x="16" y="115"/>
                    <a:pt x="24" y="117"/>
                  </a:cubicBezTo>
                  <a:cubicBezTo>
                    <a:pt x="23" y="120"/>
                    <a:pt x="23" y="122"/>
                    <a:pt x="23" y="125"/>
                  </a:cubicBezTo>
                  <a:cubicBezTo>
                    <a:pt x="15" y="126"/>
                    <a:pt x="7" y="127"/>
                    <a:pt x="5" y="127"/>
                  </a:cubicBezTo>
                  <a:cubicBezTo>
                    <a:pt x="4" y="127"/>
                    <a:pt x="2" y="128"/>
                    <a:pt x="1" y="129"/>
                  </a:cubicBezTo>
                  <a:cubicBezTo>
                    <a:pt x="0" y="130"/>
                    <a:pt x="0" y="131"/>
                    <a:pt x="0" y="133"/>
                  </a:cubicBezTo>
                  <a:cubicBezTo>
                    <a:pt x="0" y="134"/>
                    <a:pt x="0" y="136"/>
                    <a:pt x="1" y="137"/>
                  </a:cubicBezTo>
                  <a:cubicBezTo>
                    <a:pt x="2" y="138"/>
                    <a:pt x="4" y="139"/>
                    <a:pt x="5" y="139"/>
                  </a:cubicBezTo>
                  <a:cubicBezTo>
                    <a:pt x="7" y="139"/>
                    <a:pt x="15" y="140"/>
                    <a:pt x="23" y="140"/>
                  </a:cubicBezTo>
                  <a:cubicBezTo>
                    <a:pt x="23" y="143"/>
                    <a:pt x="23" y="146"/>
                    <a:pt x="24" y="148"/>
                  </a:cubicBezTo>
                  <a:cubicBezTo>
                    <a:pt x="16" y="150"/>
                    <a:pt x="8" y="153"/>
                    <a:pt x="7" y="153"/>
                  </a:cubicBezTo>
                  <a:cubicBezTo>
                    <a:pt x="5" y="154"/>
                    <a:pt x="4" y="155"/>
                    <a:pt x="3" y="156"/>
                  </a:cubicBezTo>
                  <a:cubicBezTo>
                    <a:pt x="3" y="157"/>
                    <a:pt x="2" y="159"/>
                    <a:pt x="3" y="160"/>
                  </a:cubicBezTo>
                  <a:cubicBezTo>
                    <a:pt x="3" y="162"/>
                    <a:pt x="4" y="163"/>
                    <a:pt x="5" y="164"/>
                  </a:cubicBezTo>
                  <a:cubicBezTo>
                    <a:pt x="6" y="165"/>
                    <a:pt x="8" y="165"/>
                    <a:pt x="9" y="165"/>
                  </a:cubicBezTo>
                  <a:cubicBezTo>
                    <a:pt x="11" y="165"/>
                    <a:pt x="19" y="164"/>
                    <a:pt x="27" y="163"/>
                  </a:cubicBezTo>
                  <a:cubicBezTo>
                    <a:pt x="28" y="166"/>
                    <a:pt x="28" y="168"/>
                    <a:pt x="29" y="171"/>
                  </a:cubicBezTo>
                  <a:cubicBezTo>
                    <a:pt x="23" y="174"/>
                    <a:pt x="15" y="178"/>
                    <a:pt x="14" y="179"/>
                  </a:cubicBezTo>
                  <a:cubicBezTo>
                    <a:pt x="12" y="180"/>
                    <a:pt x="12" y="181"/>
                    <a:pt x="11" y="183"/>
                  </a:cubicBezTo>
                  <a:cubicBezTo>
                    <a:pt x="11" y="184"/>
                    <a:pt x="11" y="186"/>
                    <a:pt x="11" y="187"/>
                  </a:cubicBezTo>
                  <a:cubicBezTo>
                    <a:pt x="12" y="188"/>
                    <a:pt x="13" y="189"/>
                    <a:pt x="14" y="190"/>
                  </a:cubicBezTo>
                  <a:cubicBezTo>
                    <a:pt x="16" y="191"/>
                    <a:pt x="17" y="191"/>
                    <a:pt x="19" y="190"/>
                  </a:cubicBezTo>
                  <a:cubicBezTo>
                    <a:pt x="20" y="190"/>
                    <a:pt x="28" y="187"/>
                    <a:pt x="35" y="185"/>
                  </a:cubicBezTo>
                  <a:cubicBezTo>
                    <a:pt x="37" y="187"/>
                    <a:pt x="38" y="189"/>
                    <a:pt x="39" y="191"/>
                  </a:cubicBezTo>
                  <a:cubicBezTo>
                    <a:pt x="34" y="196"/>
                    <a:pt x="27" y="202"/>
                    <a:pt x="26" y="203"/>
                  </a:cubicBezTo>
                  <a:cubicBezTo>
                    <a:pt x="25" y="204"/>
                    <a:pt x="24" y="205"/>
                    <a:pt x="24" y="207"/>
                  </a:cubicBezTo>
                  <a:cubicBezTo>
                    <a:pt x="24" y="208"/>
                    <a:pt x="24" y="210"/>
                    <a:pt x="25" y="211"/>
                  </a:cubicBezTo>
                  <a:cubicBezTo>
                    <a:pt x="26" y="212"/>
                    <a:pt x="27" y="213"/>
                    <a:pt x="29" y="213"/>
                  </a:cubicBezTo>
                  <a:cubicBezTo>
                    <a:pt x="30" y="214"/>
                    <a:pt x="32" y="214"/>
                    <a:pt x="33" y="213"/>
                  </a:cubicBezTo>
                  <a:cubicBezTo>
                    <a:pt x="35" y="212"/>
                    <a:pt x="42" y="208"/>
                    <a:pt x="48" y="204"/>
                  </a:cubicBezTo>
                  <a:cubicBezTo>
                    <a:pt x="50" y="206"/>
                    <a:pt x="52" y="208"/>
                    <a:pt x="54" y="209"/>
                  </a:cubicBezTo>
                  <a:cubicBezTo>
                    <a:pt x="49" y="216"/>
                    <a:pt x="44" y="222"/>
                    <a:pt x="43" y="224"/>
                  </a:cubicBezTo>
                  <a:cubicBezTo>
                    <a:pt x="42" y="225"/>
                    <a:pt x="42" y="227"/>
                    <a:pt x="42" y="228"/>
                  </a:cubicBezTo>
                  <a:cubicBezTo>
                    <a:pt x="42" y="229"/>
                    <a:pt x="43" y="231"/>
                    <a:pt x="44" y="232"/>
                  </a:cubicBezTo>
                  <a:cubicBezTo>
                    <a:pt x="45" y="233"/>
                    <a:pt x="46" y="233"/>
                    <a:pt x="48" y="233"/>
                  </a:cubicBezTo>
                  <a:cubicBezTo>
                    <a:pt x="49" y="233"/>
                    <a:pt x="51" y="233"/>
                    <a:pt x="52" y="232"/>
                  </a:cubicBezTo>
                  <a:cubicBezTo>
                    <a:pt x="53" y="231"/>
                    <a:pt x="59" y="225"/>
                    <a:pt x="65" y="220"/>
                  </a:cubicBezTo>
                  <a:cubicBezTo>
                    <a:pt x="67" y="221"/>
                    <a:pt x="69" y="223"/>
                    <a:pt x="71" y="224"/>
                  </a:cubicBezTo>
                  <a:cubicBezTo>
                    <a:pt x="68" y="231"/>
                    <a:pt x="64" y="239"/>
                    <a:pt x="64" y="241"/>
                  </a:cubicBezTo>
                  <a:cubicBezTo>
                    <a:pt x="63" y="242"/>
                    <a:pt x="63" y="243"/>
                    <a:pt x="64" y="245"/>
                  </a:cubicBezTo>
                  <a:cubicBezTo>
                    <a:pt x="64" y="246"/>
                    <a:pt x="65" y="247"/>
                    <a:pt x="66" y="248"/>
                  </a:cubicBezTo>
                  <a:cubicBezTo>
                    <a:pt x="68" y="249"/>
                    <a:pt x="69" y="249"/>
                    <a:pt x="71" y="249"/>
                  </a:cubicBezTo>
                  <a:cubicBezTo>
                    <a:pt x="72" y="249"/>
                    <a:pt x="73" y="248"/>
                    <a:pt x="74" y="247"/>
                  </a:cubicBezTo>
                  <a:cubicBezTo>
                    <a:pt x="75" y="245"/>
                    <a:pt x="80" y="238"/>
                    <a:pt x="84" y="232"/>
                  </a:cubicBezTo>
                  <a:cubicBezTo>
                    <a:pt x="87" y="233"/>
                    <a:pt x="89" y="234"/>
                    <a:pt x="92" y="235"/>
                  </a:cubicBezTo>
                  <a:cubicBezTo>
                    <a:pt x="90" y="243"/>
                    <a:pt x="88" y="251"/>
                    <a:pt x="88" y="253"/>
                  </a:cubicBezTo>
                  <a:cubicBezTo>
                    <a:pt x="87" y="254"/>
                    <a:pt x="88" y="256"/>
                    <a:pt x="88" y="257"/>
                  </a:cubicBezTo>
                  <a:cubicBezTo>
                    <a:pt x="89" y="258"/>
                    <a:pt x="90" y="259"/>
                    <a:pt x="92" y="259"/>
                  </a:cubicBezTo>
                  <a:cubicBezTo>
                    <a:pt x="93" y="260"/>
                    <a:pt x="95" y="260"/>
                    <a:pt x="96" y="259"/>
                  </a:cubicBezTo>
                  <a:cubicBezTo>
                    <a:pt x="97" y="259"/>
                    <a:pt x="98" y="258"/>
                    <a:pt x="99" y="256"/>
                  </a:cubicBezTo>
                  <a:cubicBezTo>
                    <a:pt x="100" y="255"/>
                    <a:pt x="103" y="247"/>
                    <a:pt x="106" y="240"/>
                  </a:cubicBezTo>
                  <a:cubicBezTo>
                    <a:pt x="109" y="241"/>
                    <a:pt x="111" y="241"/>
                    <a:pt x="114" y="241"/>
                  </a:cubicBezTo>
                  <a:cubicBezTo>
                    <a:pt x="114" y="249"/>
                    <a:pt x="113" y="258"/>
                    <a:pt x="113" y="259"/>
                  </a:cubicBezTo>
                  <a:cubicBezTo>
                    <a:pt x="113" y="261"/>
                    <a:pt x="114" y="262"/>
                    <a:pt x="115" y="263"/>
                  </a:cubicBezTo>
                  <a:cubicBezTo>
                    <a:pt x="116" y="264"/>
                    <a:pt x="117" y="265"/>
                    <a:pt x="119" y="265"/>
                  </a:cubicBezTo>
                  <a:cubicBezTo>
                    <a:pt x="120" y="265"/>
                    <a:pt x="122" y="265"/>
                    <a:pt x="123" y="264"/>
                  </a:cubicBezTo>
                  <a:cubicBezTo>
                    <a:pt x="124" y="263"/>
                    <a:pt x="125" y="262"/>
                    <a:pt x="125" y="261"/>
                  </a:cubicBezTo>
                  <a:cubicBezTo>
                    <a:pt x="126" y="259"/>
                    <a:pt x="127" y="251"/>
                    <a:pt x="129" y="243"/>
                  </a:cubicBezTo>
                  <a:cubicBezTo>
                    <a:pt x="130" y="243"/>
                    <a:pt x="132" y="243"/>
                    <a:pt x="133" y="243"/>
                  </a:cubicBezTo>
                  <a:cubicBezTo>
                    <a:pt x="134" y="243"/>
                    <a:pt x="135" y="243"/>
                    <a:pt x="137" y="243"/>
                  </a:cubicBezTo>
                  <a:cubicBezTo>
                    <a:pt x="138" y="251"/>
                    <a:pt x="140" y="259"/>
                    <a:pt x="140" y="261"/>
                  </a:cubicBezTo>
                  <a:cubicBezTo>
                    <a:pt x="140" y="262"/>
                    <a:pt x="141" y="263"/>
                    <a:pt x="143" y="264"/>
                  </a:cubicBezTo>
                  <a:cubicBezTo>
                    <a:pt x="144" y="265"/>
                    <a:pt x="145" y="265"/>
                    <a:pt x="147" y="265"/>
                  </a:cubicBezTo>
                  <a:cubicBezTo>
                    <a:pt x="148" y="265"/>
                    <a:pt x="150" y="264"/>
                    <a:pt x="151" y="263"/>
                  </a:cubicBezTo>
                  <a:cubicBezTo>
                    <a:pt x="151" y="262"/>
                    <a:pt x="152" y="261"/>
                    <a:pt x="152" y="259"/>
                  </a:cubicBezTo>
                  <a:cubicBezTo>
                    <a:pt x="152" y="258"/>
                    <a:pt x="152" y="249"/>
                    <a:pt x="152" y="241"/>
                  </a:cubicBezTo>
                  <a:cubicBezTo>
                    <a:pt x="154" y="241"/>
                    <a:pt x="157" y="241"/>
                    <a:pt x="159" y="240"/>
                  </a:cubicBezTo>
                  <a:cubicBezTo>
                    <a:pt x="162" y="247"/>
                    <a:pt x="166" y="255"/>
                    <a:pt x="167" y="256"/>
                  </a:cubicBezTo>
                  <a:cubicBezTo>
                    <a:pt x="167" y="258"/>
                    <a:pt x="168" y="259"/>
                    <a:pt x="170" y="259"/>
                  </a:cubicBezTo>
                  <a:cubicBezTo>
                    <a:pt x="171" y="260"/>
                    <a:pt x="172" y="260"/>
                    <a:pt x="174" y="259"/>
                  </a:cubicBezTo>
                  <a:cubicBezTo>
                    <a:pt x="175" y="259"/>
                    <a:pt x="176" y="258"/>
                    <a:pt x="177" y="257"/>
                  </a:cubicBezTo>
                  <a:cubicBezTo>
                    <a:pt x="178" y="256"/>
                    <a:pt x="178" y="254"/>
                    <a:pt x="178" y="253"/>
                  </a:cubicBezTo>
                  <a:cubicBezTo>
                    <a:pt x="178" y="251"/>
                    <a:pt x="176" y="243"/>
                    <a:pt x="174" y="235"/>
                  </a:cubicBezTo>
                  <a:cubicBezTo>
                    <a:pt x="176" y="234"/>
                    <a:pt x="179" y="233"/>
                    <a:pt x="181" y="232"/>
                  </a:cubicBezTo>
                  <a:cubicBezTo>
                    <a:pt x="186" y="238"/>
                    <a:pt x="190" y="245"/>
                    <a:pt x="191" y="247"/>
                  </a:cubicBezTo>
                  <a:cubicBezTo>
                    <a:pt x="192" y="248"/>
                    <a:pt x="194" y="249"/>
                    <a:pt x="195" y="249"/>
                  </a:cubicBezTo>
                  <a:cubicBezTo>
                    <a:pt x="196" y="249"/>
                    <a:pt x="198" y="249"/>
                    <a:pt x="199" y="248"/>
                  </a:cubicBezTo>
                  <a:cubicBezTo>
                    <a:pt x="201" y="247"/>
                    <a:pt x="201" y="246"/>
                    <a:pt x="202" y="245"/>
                  </a:cubicBezTo>
                  <a:cubicBezTo>
                    <a:pt x="202" y="243"/>
                    <a:pt x="202" y="242"/>
                    <a:pt x="202" y="241"/>
                  </a:cubicBezTo>
                  <a:cubicBezTo>
                    <a:pt x="201" y="239"/>
                    <a:pt x="198" y="231"/>
                    <a:pt x="194" y="224"/>
                  </a:cubicBezTo>
                  <a:cubicBezTo>
                    <a:pt x="197" y="223"/>
                    <a:pt x="199" y="221"/>
                    <a:pt x="201" y="220"/>
                  </a:cubicBezTo>
                  <a:cubicBezTo>
                    <a:pt x="206" y="225"/>
                    <a:pt x="213" y="231"/>
                    <a:pt x="214" y="232"/>
                  </a:cubicBezTo>
                  <a:cubicBezTo>
                    <a:pt x="215" y="233"/>
                    <a:pt x="216" y="233"/>
                    <a:pt x="218" y="233"/>
                  </a:cubicBezTo>
                  <a:cubicBezTo>
                    <a:pt x="219" y="233"/>
                    <a:pt x="221" y="233"/>
                    <a:pt x="222" y="232"/>
                  </a:cubicBezTo>
                  <a:cubicBezTo>
                    <a:pt x="223" y="231"/>
                    <a:pt x="224" y="229"/>
                    <a:pt x="224" y="228"/>
                  </a:cubicBezTo>
                  <a:cubicBezTo>
                    <a:pt x="224" y="227"/>
                    <a:pt x="224" y="225"/>
                    <a:pt x="223" y="224"/>
                  </a:cubicBezTo>
                  <a:cubicBezTo>
                    <a:pt x="222" y="222"/>
                    <a:pt x="217" y="216"/>
                    <a:pt x="212" y="209"/>
                  </a:cubicBezTo>
                  <a:cubicBezTo>
                    <a:pt x="214" y="208"/>
                    <a:pt x="216" y="206"/>
                    <a:pt x="217" y="204"/>
                  </a:cubicBezTo>
                  <a:cubicBezTo>
                    <a:pt x="224" y="208"/>
                    <a:pt x="231" y="212"/>
                    <a:pt x="233" y="213"/>
                  </a:cubicBezTo>
                  <a:cubicBezTo>
                    <a:pt x="234" y="214"/>
                    <a:pt x="235" y="214"/>
                    <a:pt x="237" y="213"/>
                  </a:cubicBezTo>
                  <a:cubicBezTo>
                    <a:pt x="238" y="213"/>
                    <a:pt x="239" y="212"/>
                    <a:pt x="240" y="211"/>
                  </a:cubicBezTo>
                  <a:cubicBezTo>
                    <a:pt x="241" y="210"/>
                    <a:pt x="242" y="208"/>
                    <a:pt x="241" y="207"/>
                  </a:cubicBezTo>
                  <a:cubicBezTo>
                    <a:pt x="241" y="205"/>
                    <a:pt x="241" y="204"/>
                    <a:pt x="240" y="203"/>
                  </a:cubicBezTo>
                  <a:cubicBezTo>
                    <a:pt x="238" y="202"/>
                    <a:pt x="232" y="196"/>
                    <a:pt x="226" y="191"/>
                  </a:cubicBezTo>
                  <a:cubicBezTo>
                    <a:pt x="228" y="189"/>
                    <a:pt x="229" y="187"/>
                    <a:pt x="230" y="185"/>
                  </a:cubicBezTo>
                  <a:cubicBezTo>
                    <a:pt x="237" y="187"/>
                    <a:pt x="245" y="190"/>
                    <a:pt x="247" y="190"/>
                  </a:cubicBezTo>
                  <a:cubicBezTo>
                    <a:pt x="248" y="191"/>
                    <a:pt x="250" y="191"/>
                    <a:pt x="251" y="190"/>
                  </a:cubicBezTo>
                  <a:cubicBezTo>
                    <a:pt x="253" y="189"/>
                    <a:pt x="254" y="188"/>
                    <a:pt x="254" y="187"/>
                  </a:cubicBezTo>
                  <a:cubicBezTo>
                    <a:pt x="255" y="186"/>
                    <a:pt x="255" y="184"/>
                    <a:pt x="254" y="183"/>
                  </a:cubicBezTo>
                  <a:cubicBezTo>
                    <a:pt x="254" y="181"/>
                    <a:pt x="253" y="180"/>
                    <a:pt x="252" y="179"/>
                  </a:cubicBezTo>
                  <a:cubicBezTo>
                    <a:pt x="250" y="178"/>
                    <a:pt x="243" y="174"/>
                    <a:pt x="236" y="171"/>
                  </a:cubicBezTo>
                  <a:cubicBezTo>
                    <a:pt x="237" y="168"/>
                    <a:pt x="238" y="166"/>
                    <a:pt x="239" y="163"/>
                  </a:cubicBezTo>
                  <a:cubicBezTo>
                    <a:pt x="246" y="164"/>
                    <a:pt x="255" y="165"/>
                    <a:pt x="256" y="165"/>
                  </a:cubicBezTo>
                  <a:cubicBezTo>
                    <a:pt x="258" y="165"/>
                    <a:pt x="259" y="165"/>
                    <a:pt x="261" y="164"/>
                  </a:cubicBezTo>
                  <a:cubicBezTo>
                    <a:pt x="262" y="163"/>
                    <a:pt x="262" y="162"/>
                    <a:pt x="263" y="160"/>
                  </a:cubicBezTo>
                  <a:cubicBezTo>
                    <a:pt x="263" y="159"/>
                    <a:pt x="263" y="157"/>
                    <a:pt x="262" y="156"/>
                  </a:cubicBezTo>
                  <a:cubicBezTo>
                    <a:pt x="261" y="155"/>
                    <a:pt x="260" y="154"/>
                    <a:pt x="259" y="153"/>
                  </a:cubicBezTo>
                  <a:cubicBezTo>
                    <a:pt x="257" y="153"/>
                    <a:pt x="249" y="150"/>
                    <a:pt x="242" y="148"/>
                  </a:cubicBezTo>
                  <a:cubicBezTo>
                    <a:pt x="242" y="146"/>
                    <a:pt x="243" y="143"/>
                    <a:pt x="243" y="140"/>
                  </a:cubicBezTo>
                  <a:cubicBezTo>
                    <a:pt x="250" y="140"/>
                    <a:pt x="259" y="139"/>
                    <a:pt x="260" y="139"/>
                  </a:cubicBezTo>
                  <a:close/>
                  <a:moveTo>
                    <a:pt x="133" y="221"/>
                  </a:moveTo>
                  <a:cubicBezTo>
                    <a:pt x="84" y="221"/>
                    <a:pt x="45" y="181"/>
                    <a:pt x="45" y="133"/>
                  </a:cubicBezTo>
                  <a:cubicBezTo>
                    <a:pt x="45" y="84"/>
                    <a:pt x="84" y="45"/>
                    <a:pt x="133" y="45"/>
                  </a:cubicBezTo>
                  <a:cubicBezTo>
                    <a:pt x="181" y="45"/>
                    <a:pt x="221" y="84"/>
                    <a:pt x="221" y="133"/>
                  </a:cubicBezTo>
                  <a:cubicBezTo>
                    <a:pt x="221" y="181"/>
                    <a:pt x="181" y="221"/>
                    <a:pt x="133" y="221"/>
                  </a:cubicBezTo>
                  <a:close/>
                </a:path>
              </a:pathLst>
            </a:custGeom>
            <a:solidFill>
              <a:srgbClr val="B7B7B8"/>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75" name="Freeform 11"/>
            <p:cNvSpPr>
              <a:spLocks/>
            </p:cNvSpPr>
            <p:nvPr/>
          </p:nvSpPr>
          <p:spPr bwMode="auto">
            <a:xfrm>
              <a:off x="1999" y="2307"/>
              <a:ext cx="26" cy="70"/>
            </a:xfrm>
            <a:custGeom>
              <a:avLst/>
              <a:gdLst/>
              <a:ahLst/>
              <a:cxnLst>
                <a:cxn ang="0">
                  <a:pos x="11" y="57"/>
                </a:cxn>
                <a:cxn ang="0">
                  <a:pos x="21" y="58"/>
                </a:cxn>
                <a:cxn ang="0">
                  <a:pos x="21" y="0"/>
                </a:cxn>
                <a:cxn ang="0">
                  <a:pos x="0" y="0"/>
                </a:cxn>
                <a:cxn ang="0">
                  <a:pos x="0" y="59"/>
                </a:cxn>
                <a:cxn ang="0">
                  <a:pos x="11" y="57"/>
                </a:cxn>
              </a:cxnLst>
              <a:rect l="0" t="0" r="r" b="b"/>
              <a:pathLst>
                <a:path w="21" h="59">
                  <a:moveTo>
                    <a:pt x="11" y="57"/>
                  </a:moveTo>
                  <a:cubicBezTo>
                    <a:pt x="14" y="57"/>
                    <a:pt x="18" y="57"/>
                    <a:pt x="21" y="58"/>
                  </a:cubicBezTo>
                  <a:cubicBezTo>
                    <a:pt x="21" y="0"/>
                    <a:pt x="21" y="0"/>
                    <a:pt x="21" y="0"/>
                  </a:cubicBezTo>
                  <a:cubicBezTo>
                    <a:pt x="0" y="0"/>
                    <a:pt x="0" y="0"/>
                    <a:pt x="0" y="0"/>
                  </a:cubicBezTo>
                  <a:cubicBezTo>
                    <a:pt x="0" y="59"/>
                    <a:pt x="0" y="59"/>
                    <a:pt x="0" y="59"/>
                  </a:cubicBezTo>
                  <a:cubicBezTo>
                    <a:pt x="4" y="57"/>
                    <a:pt x="7" y="57"/>
                    <a:pt x="11" y="57"/>
                  </a:cubicBezTo>
                  <a:close/>
                </a:path>
              </a:pathLst>
            </a:custGeom>
            <a:solidFill>
              <a:srgbClr val="B7B7B8"/>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76" name="Freeform 12"/>
            <p:cNvSpPr>
              <a:spLocks/>
            </p:cNvSpPr>
            <p:nvPr/>
          </p:nvSpPr>
          <p:spPr bwMode="auto">
            <a:xfrm>
              <a:off x="1912" y="2425"/>
              <a:ext cx="74" cy="57"/>
            </a:xfrm>
            <a:custGeom>
              <a:avLst/>
              <a:gdLst/>
              <a:ahLst/>
              <a:cxnLst>
                <a:cxn ang="0">
                  <a:pos x="51" y="0"/>
                </a:cxn>
                <a:cxn ang="0">
                  <a:pos x="0" y="29"/>
                </a:cxn>
                <a:cxn ang="0">
                  <a:pos x="10" y="47"/>
                </a:cxn>
                <a:cxn ang="0">
                  <a:pos x="62" y="18"/>
                </a:cxn>
                <a:cxn ang="0">
                  <a:pos x="51" y="0"/>
                </a:cxn>
              </a:cxnLst>
              <a:rect l="0" t="0" r="r" b="b"/>
              <a:pathLst>
                <a:path w="62" h="47">
                  <a:moveTo>
                    <a:pt x="51" y="0"/>
                  </a:moveTo>
                  <a:cubicBezTo>
                    <a:pt x="0" y="29"/>
                    <a:pt x="0" y="29"/>
                    <a:pt x="0" y="29"/>
                  </a:cubicBezTo>
                  <a:cubicBezTo>
                    <a:pt x="10" y="47"/>
                    <a:pt x="10" y="47"/>
                    <a:pt x="10" y="47"/>
                  </a:cubicBezTo>
                  <a:cubicBezTo>
                    <a:pt x="62" y="18"/>
                    <a:pt x="62" y="18"/>
                    <a:pt x="62" y="18"/>
                  </a:cubicBezTo>
                  <a:cubicBezTo>
                    <a:pt x="56" y="13"/>
                    <a:pt x="53" y="7"/>
                    <a:pt x="51" y="0"/>
                  </a:cubicBezTo>
                  <a:close/>
                </a:path>
              </a:pathLst>
            </a:custGeom>
            <a:solidFill>
              <a:srgbClr val="B7B7B8"/>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77" name="Freeform 13"/>
            <p:cNvSpPr>
              <a:spLocks/>
            </p:cNvSpPr>
            <p:nvPr/>
          </p:nvSpPr>
          <p:spPr bwMode="auto">
            <a:xfrm>
              <a:off x="2039" y="2425"/>
              <a:ext cx="76" cy="58"/>
            </a:xfrm>
            <a:custGeom>
              <a:avLst/>
              <a:gdLst/>
              <a:ahLst/>
              <a:cxnLst>
                <a:cxn ang="0">
                  <a:pos x="11" y="0"/>
                </a:cxn>
                <a:cxn ang="0">
                  <a:pos x="0" y="18"/>
                </a:cxn>
                <a:cxn ang="0">
                  <a:pos x="52" y="48"/>
                </a:cxn>
                <a:cxn ang="0">
                  <a:pos x="63" y="30"/>
                </a:cxn>
                <a:cxn ang="0">
                  <a:pos x="11" y="0"/>
                </a:cxn>
              </a:cxnLst>
              <a:rect l="0" t="0" r="r" b="b"/>
              <a:pathLst>
                <a:path w="63" h="48">
                  <a:moveTo>
                    <a:pt x="11" y="0"/>
                  </a:moveTo>
                  <a:cubicBezTo>
                    <a:pt x="9" y="7"/>
                    <a:pt x="5" y="13"/>
                    <a:pt x="0" y="18"/>
                  </a:cubicBezTo>
                  <a:cubicBezTo>
                    <a:pt x="52" y="48"/>
                    <a:pt x="52" y="48"/>
                    <a:pt x="52" y="48"/>
                  </a:cubicBezTo>
                  <a:cubicBezTo>
                    <a:pt x="63" y="30"/>
                    <a:pt x="63" y="30"/>
                    <a:pt x="63" y="30"/>
                  </a:cubicBezTo>
                  <a:lnTo>
                    <a:pt x="11" y="0"/>
                  </a:lnTo>
                  <a:close/>
                </a:path>
              </a:pathLst>
            </a:custGeom>
            <a:solidFill>
              <a:srgbClr val="B7B7B8"/>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78" name="Freeform 14"/>
            <p:cNvSpPr>
              <a:spLocks/>
            </p:cNvSpPr>
            <p:nvPr/>
          </p:nvSpPr>
          <p:spPr bwMode="auto">
            <a:xfrm>
              <a:off x="2491" y="2592"/>
              <a:ext cx="28" cy="47"/>
            </a:xfrm>
            <a:custGeom>
              <a:avLst/>
              <a:gdLst/>
              <a:ahLst/>
              <a:cxnLst>
                <a:cxn ang="0">
                  <a:pos x="0" y="1"/>
                </a:cxn>
                <a:cxn ang="0">
                  <a:pos x="9" y="39"/>
                </a:cxn>
                <a:cxn ang="0">
                  <a:pos x="22" y="17"/>
                </a:cxn>
                <a:cxn ang="0">
                  <a:pos x="0" y="1"/>
                </a:cxn>
              </a:cxnLst>
              <a:rect l="0" t="0" r="r" b="b"/>
              <a:pathLst>
                <a:path w="23" h="39">
                  <a:moveTo>
                    <a:pt x="0" y="1"/>
                  </a:moveTo>
                  <a:cubicBezTo>
                    <a:pt x="9" y="39"/>
                    <a:pt x="9" y="39"/>
                    <a:pt x="9" y="39"/>
                  </a:cubicBezTo>
                  <a:cubicBezTo>
                    <a:pt x="18" y="35"/>
                    <a:pt x="23" y="26"/>
                    <a:pt x="22" y="17"/>
                  </a:cubicBezTo>
                  <a:cubicBezTo>
                    <a:pt x="20" y="7"/>
                    <a:pt x="10" y="0"/>
                    <a:pt x="0" y="1"/>
                  </a:cubicBezTo>
                  <a:close/>
                </a:path>
              </a:pathLst>
            </a:custGeom>
            <a:solidFill>
              <a:schemeClr val="accent6"/>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79" name="Freeform 15"/>
            <p:cNvSpPr>
              <a:spLocks/>
            </p:cNvSpPr>
            <p:nvPr/>
          </p:nvSpPr>
          <p:spPr bwMode="auto">
            <a:xfrm>
              <a:off x="2470" y="2595"/>
              <a:ext cx="27" cy="46"/>
            </a:xfrm>
            <a:custGeom>
              <a:avLst/>
              <a:gdLst/>
              <a:ahLst/>
              <a:cxnLst>
                <a:cxn ang="0">
                  <a:pos x="2" y="22"/>
                </a:cxn>
                <a:cxn ang="0">
                  <a:pos x="23" y="38"/>
                </a:cxn>
                <a:cxn ang="0">
                  <a:pos x="14" y="0"/>
                </a:cxn>
                <a:cxn ang="0">
                  <a:pos x="2" y="22"/>
                </a:cxn>
              </a:cxnLst>
              <a:rect l="0" t="0" r="r" b="b"/>
              <a:pathLst>
                <a:path w="23" h="39">
                  <a:moveTo>
                    <a:pt x="2" y="22"/>
                  </a:moveTo>
                  <a:cubicBezTo>
                    <a:pt x="4" y="32"/>
                    <a:pt x="13" y="39"/>
                    <a:pt x="23" y="38"/>
                  </a:cubicBezTo>
                  <a:cubicBezTo>
                    <a:pt x="14" y="0"/>
                    <a:pt x="14" y="0"/>
                    <a:pt x="14" y="0"/>
                  </a:cubicBezTo>
                  <a:cubicBezTo>
                    <a:pt x="5" y="4"/>
                    <a:pt x="0" y="13"/>
                    <a:pt x="2" y="22"/>
                  </a:cubicBezTo>
                  <a:close/>
                </a:path>
              </a:pathLst>
            </a:custGeom>
            <a:solidFill>
              <a:srgbClr val="EF3B24"/>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80" name="Freeform 16"/>
            <p:cNvSpPr>
              <a:spLocks noEditPoints="1"/>
            </p:cNvSpPr>
            <p:nvPr/>
          </p:nvSpPr>
          <p:spPr bwMode="auto">
            <a:xfrm>
              <a:off x="2243" y="2366"/>
              <a:ext cx="502" cy="502"/>
            </a:xfrm>
            <a:custGeom>
              <a:avLst/>
              <a:gdLst/>
              <a:ahLst/>
              <a:cxnLst>
                <a:cxn ang="0">
                  <a:pos x="417" y="203"/>
                </a:cxn>
                <a:cxn ang="0">
                  <a:pos x="409" y="177"/>
                </a:cxn>
                <a:cxn ang="0">
                  <a:pos x="405" y="158"/>
                </a:cxn>
                <a:cxn ang="0">
                  <a:pos x="402" y="131"/>
                </a:cxn>
                <a:cxn ang="0">
                  <a:pos x="363" y="128"/>
                </a:cxn>
                <a:cxn ang="0">
                  <a:pos x="379" y="86"/>
                </a:cxn>
                <a:cxn ang="0">
                  <a:pos x="335" y="89"/>
                </a:cxn>
                <a:cxn ang="0">
                  <a:pos x="344" y="51"/>
                </a:cxn>
                <a:cxn ang="0">
                  <a:pos x="319" y="40"/>
                </a:cxn>
                <a:cxn ang="0">
                  <a:pos x="302" y="30"/>
                </a:cxn>
                <a:cxn ang="0">
                  <a:pos x="280" y="14"/>
                </a:cxn>
                <a:cxn ang="0">
                  <a:pos x="252" y="41"/>
                </a:cxn>
                <a:cxn ang="0">
                  <a:pos x="232" y="1"/>
                </a:cxn>
                <a:cxn ang="0">
                  <a:pos x="210" y="35"/>
                </a:cxn>
                <a:cxn ang="0">
                  <a:pos x="188" y="1"/>
                </a:cxn>
                <a:cxn ang="0">
                  <a:pos x="168" y="41"/>
                </a:cxn>
                <a:cxn ang="0">
                  <a:pos x="140" y="14"/>
                </a:cxn>
                <a:cxn ang="0">
                  <a:pos x="117" y="30"/>
                </a:cxn>
                <a:cxn ang="0">
                  <a:pos x="101" y="40"/>
                </a:cxn>
                <a:cxn ang="0">
                  <a:pos x="76" y="51"/>
                </a:cxn>
                <a:cxn ang="0">
                  <a:pos x="85" y="89"/>
                </a:cxn>
                <a:cxn ang="0">
                  <a:pos x="40" y="86"/>
                </a:cxn>
                <a:cxn ang="0">
                  <a:pos x="56" y="128"/>
                </a:cxn>
                <a:cxn ang="0">
                  <a:pos x="18" y="131"/>
                </a:cxn>
                <a:cxn ang="0">
                  <a:pos x="15" y="158"/>
                </a:cxn>
                <a:cxn ang="0">
                  <a:pos x="11" y="177"/>
                </a:cxn>
                <a:cxn ang="0">
                  <a:pos x="2" y="203"/>
                </a:cxn>
                <a:cxn ang="0">
                  <a:pos x="36" y="222"/>
                </a:cxn>
                <a:cxn ang="0">
                  <a:pos x="5" y="253"/>
                </a:cxn>
                <a:cxn ang="0">
                  <a:pos x="46" y="269"/>
                </a:cxn>
                <a:cxn ang="0">
                  <a:pos x="23" y="300"/>
                </a:cxn>
                <a:cxn ang="0">
                  <a:pos x="41" y="320"/>
                </a:cxn>
                <a:cxn ang="0">
                  <a:pos x="52" y="336"/>
                </a:cxn>
                <a:cxn ang="0">
                  <a:pos x="66" y="360"/>
                </a:cxn>
                <a:cxn ang="0">
                  <a:pos x="103" y="347"/>
                </a:cxn>
                <a:cxn ang="0">
                  <a:pos x="105" y="391"/>
                </a:cxn>
                <a:cxn ang="0">
                  <a:pos x="145" y="371"/>
                </a:cxn>
                <a:cxn ang="0">
                  <a:pos x="152" y="409"/>
                </a:cxn>
                <a:cxn ang="0">
                  <a:pos x="179" y="409"/>
                </a:cxn>
                <a:cxn ang="0">
                  <a:pos x="198" y="411"/>
                </a:cxn>
                <a:cxn ang="0">
                  <a:pos x="221" y="411"/>
                </a:cxn>
                <a:cxn ang="0">
                  <a:pos x="240" y="409"/>
                </a:cxn>
                <a:cxn ang="0">
                  <a:pos x="268" y="409"/>
                </a:cxn>
                <a:cxn ang="0">
                  <a:pos x="275" y="371"/>
                </a:cxn>
                <a:cxn ang="0">
                  <a:pos x="314" y="391"/>
                </a:cxn>
                <a:cxn ang="0">
                  <a:pos x="317" y="347"/>
                </a:cxn>
                <a:cxn ang="0">
                  <a:pos x="353" y="360"/>
                </a:cxn>
                <a:cxn ang="0">
                  <a:pos x="367" y="336"/>
                </a:cxn>
                <a:cxn ang="0">
                  <a:pos x="378" y="320"/>
                </a:cxn>
                <a:cxn ang="0">
                  <a:pos x="396" y="300"/>
                </a:cxn>
                <a:cxn ang="0">
                  <a:pos x="373" y="269"/>
                </a:cxn>
                <a:cxn ang="0">
                  <a:pos x="415" y="253"/>
                </a:cxn>
                <a:cxn ang="0">
                  <a:pos x="383" y="222"/>
                </a:cxn>
                <a:cxn ang="0">
                  <a:pos x="94" y="180"/>
                </a:cxn>
                <a:cxn ang="0">
                  <a:pos x="239" y="94"/>
                </a:cxn>
                <a:cxn ang="0">
                  <a:pos x="210" y="355"/>
                </a:cxn>
                <a:cxn ang="0">
                  <a:pos x="210" y="355"/>
                </a:cxn>
                <a:cxn ang="0">
                  <a:pos x="251" y="210"/>
                </a:cxn>
                <a:cxn ang="0">
                  <a:pos x="325" y="180"/>
                </a:cxn>
              </a:cxnLst>
              <a:rect l="0" t="0" r="r" b="b"/>
              <a:pathLst>
                <a:path w="419" h="419">
                  <a:moveTo>
                    <a:pt x="411" y="219"/>
                  </a:moveTo>
                  <a:cubicBezTo>
                    <a:pt x="413" y="219"/>
                    <a:pt x="415" y="218"/>
                    <a:pt x="417" y="216"/>
                  </a:cubicBezTo>
                  <a:cubicBezTo>
                    <a:pt x="418" y="214"/>
                    <a:pt x="419" y="212"/>
                    <a:pt x="419" y="210"/>
                  </a:cubicBezTo>
                  <a:cubicBezTo>
                    <a:pt x="419" y="207"/>
                    <a:pt x="418" y="205"/>
                    <a:pt x="417" y="203"/>
                  </a:cubicBezTo>
                  <a:cubicBezTo>
                    <a:pt x="415" y="201"/>
                    <a:pt x="413" y="200"/>
                    <a:pt x="411" y="200"/>
                  </a:cubicBezTo>
                  <a:cubicBezTo>
                    <a:pt x="408" y="200"/>
                    <a:pt x="395" y="198"/>
                    <a:pt x="383" y="197"/>
                  </a:cubicBezTo>
                  <a:cubicBezTo>
                    <a:pt x="383" y="193"/>
                    <a:pt x="382" y="189"/>
                    <a:pt x="382" y="185"/>
                  </a:cubicBezTo>
                  <a:cubicBezTo>
                    <a:pt x="393" y="182"/>
                    <a:pt x="406" y="178"/>
                    <a:pt x="409" y="177"/>
                  </a:cubicBezTo>
                  <a:cubicBezTo>
                    <a:pt x="411" y="176"/>
                    <a:pt x="413" y="174"/>
                    <a:pt x="414" y="173"/>
                  </a:cubicBezTo>
                  <a:cubicBezTo>
                    <a:pt x="415" y="171"/>
                    <a:pt x="415" y="168"/>
                    <a:pt x="415" y="166"/>
                  </a:cubicBezTo>
                  <a:cubicBezTo>
                    <a:pt x="414" y="164"/>
                    <a:pt x="413" y="162"/>
                    <a:pt x="411" y="160"/>
                  </a:cubicBezTo>
                  <a:cubicBezTo>
                    <a:pt x="409" y="159"/>
                    <a:pt x="407" y="158"/>
                    <a:pt x="405" y="158"/>
                  </a:cubicBezTo>
                  <a:cubicBezTo>
                    <a:pt x="402" y="159"/>
                    <a:pt x="389" y="160"/>
                    <a:pt x="377" y="162"/>
                  </a:cubicBezTo>
                  <a:cubicBezTo>
                    <a:pt x="376" y="158"/>
                    <a:pt x="374" y="154"/>
                    <a:pt x="373" y="150"/>
                  </a:cubicBezTo>
                  <a:cubicBezTo>
                    <a:pt x="384" y="144"/>
                    <a:pt x="395" y="137"/>
                    <a:pt x="397" y="136"/>
                  </a:cubicBezTo>
                  <a:cubicBezTo>
                    <a:pt x="400" y="135"/>
                    <a:pt x="401" y="133"/>
                    <a:pt x="402" y="131"/>
                  </a:cubicBezTo>
                  <a:cubicBezTo>
                    <a:pt x="402" y="129"/>
                    <a:pt x="402" y="126"/>
                    <a:pt x="401" y="124"/>
                  </a:cubicBezTo>
                  <a:cubicBezTo>
                    <a:pt x="400" y="122"/>
                    <a:pt x="398" y="120"/>
                    <a:pt x="396" y="119"/>
                  </a:cubicBezTo>
                  <a:cubicBezTo>
                    <a:pt x="394" y="118"/>
                    <a:pt x="392" y="118"/>
                    <a:pt x="390" y="119"/>
                  </a:cubicBezTo>
                  <a:cubicBezTo>
                    <a:pt x="387" y="120"/>
                    <a:pt x="375" y="124"/>
                    <a:pt x="363" y="128"/>
                  </a:cubicBezTo>
                  <a:cubicBezTo>
                    <a:pt x="361" y="124"/>
                    <a:pt x="359" y="121"/>
                    <a:pt x="357" y="117"/>
                  </a:cubicBezTo>
                  <a:cubicBezTo>
                    <a:pt x="366" y="109"/>
                    <a:pt x="376" y="100"/>
                    <a:pt x="378" y="99"/>
                  </a:cubicBezTo>
                  <a:cubicBezTo>
                    <a:pt x="380" y="97"/>
                    <a:pt x="381" y="95"/>
                    <a:pt x="381" y="93"/>
                  </a:cubicBezTo>
                  <a:cubicBezTo>
                    <a:pt x="381" y="90"/>
                    <a:pt x="381" y="88"/>
                    <a:pt x="379" y="86"/>
                  </a:cubicBezTo>
                  <a:cubicBezTo>
                    <a:pt x="378" y="84"/>
                    <a:pt x="376" y="83"/>
                    <a:pt x="374" y="82"/>
                  </a:cubicBezTo>
                  <a:cubicBezTo>
                    <a:pt x="371" y="82"/>
                    <a:pt x="369" y="82"/>
                    <a:pt x="367" y="83"/>
                  </a:cubicBezTo>
                  <a:cubicBezTo>
                    <a:pt x="365" y="85"/>
                    <a:pt x="353" y="91"/>
                    <a:pt x="343" y="98"/>
                  </a:cubicBezTo>
                  <a:cubicBezTo>
                    <a:pt x="340" y="95"/>
                    <a:pt x="338" y="91"/>
                    <a:pt x="335" y="89"/>
                  </a:cubicBezTo>
                  <a:cubicBezTo>
                    <a:pt x="342" y="79"/>
                    <a:pt x="350" y="68"/>
                    <a:pt x="351" y="66"/>
                  </a:cubicBezTo>
                  <a:cubicBezTo>
                    <a:pt x="353" y="64"/>
                    <a:pt x="353" y="62"/>
                    <a:pt x="353" y="59"/>
                  </a:cubicBezTo>
                  <a:cubicBezTo>
                    <a:pt x="353" y="57"/>
                    <a:pt x="352" y="55"/>
                    <a:pt x="350" y="53"/>
                  </a:cubicBezTo>
                  <a:cubicBezTo>
                    <a:pt x="348" y="52"/>
                    <a:pt x="346" y="51"/>
                    <a:pt x="344" y="51"/>
                  </a:cubicBezTo>
                  <a:cubicBezTo>
                    <a:pt x="341" y="51"/>
                    <a:pt x="339" y="52"/>
                    <a:pt x="337" y="53"/>
                  </a:cubicBezTo>
                  <a:cubicBezTo>
                    <a:pt x="335" y="55"/>
                    <a:pt x="326" y="64"/>
                    <a:pt x="317" y="72"/>
                  </a:cubicBezTo>
                  <a:cubicBezTo>
                    <a:pt x="313" y="70"/>
                    <a:pt x="310" y="67"/>
                    <a:pt x="307" y="65"/>
                  </a:cubicBezTo>
                  <a:cubicBezTo>
                    <a:pt x="312" y="54"/>
                    <a:pt x="317" y="42"/>
                    <a:pt x="319" y="40"/>
                  </a:cubicBezTo>
                  <a:cubicBezTo>
                    <a:pt x="320" y="37"/>
                    <a:pt x="320" y="35"/>
                    <a:pt x="319" y="33"/>
                  </a:cubicBezTo>
                  <a:cubicBezTo>
                    <a:pt x="318" y="31"/>
                    <a:pt x="317" y="29"/>
                    <a:pt x="314" y="28"/>
                  </a:cubicBezTo>
                  <a:cubicBezTo>
                    <a:pt x="312" y="27"/>
                    <a:pt x="310" y="26"/>
                    <a:pt x="308" y="27"/>
                  </a:cubicBezTo>
                  <a:cubicBezTo>
                    <a:pt x="306" y="27"/>
                    <a:pt x="304" y="28"/>
                    <a:pt x="302" y="30"/>
                  </a:cubicBezTo>
                  <a:cubicBezTo>
                    <a:pt x="301" y="32"/>
                    <a:pt x="293" y="43"/>
                    <a:pt x="286" y="53"/>
                  </a:cubicBezTo>
                  <a:cubicBezTo>
                    <a:pt x="282" y="51"/>
                    <a:pt x="279" y="50"/>
                    <a:pt x="275" y="48"/>
                  </a:cubicBezTo>
                  <a:cubicBezTo>
                    <a:pt x="277" y="36"/>
                    <a:pt x="280" y="23"/>
                    <a:pt x="281" y="21"/>
                  </a:cubicBezTo>
                  <a:cubicBezTo>
                    <a:pt x="281" y="18"/>
                    <a:pt x="281" y="16"/>
                    <a:pt x="280" y="14"/>
                  </a:cubicBezTo>
                  <a:cubicBezTo>
                    <a:pt x="279" y="12"/>
                    <a:pt x="277" y="11"/>
                    <a:pt x="274" y="10"/>
                  </a:cubicBezTo>
                  <a:cubicBezTo>
                    <a:pt x="272" y="9"/>
                    <a:pt x="270" y="9"/>
                    <a:pt x="268" y="10"/>
                  </a:cubicBezTo>
                  <a:cubicBezTo>
                    <a:pt x="266" y="11"/>
                    <a:pt x="264" y="13"/>
                    <a:pt x="263" y="15"/>
                  </a:cubicBezTo>
                  <a:cubicBezTo>
                    <a:pt x="262" y="17"/>
                    <a:pt x="257" y="30"/>
                    <a:pt x="252" y="41"/>
                  </a:cubicBezTo>
                  <a:cubicBezTo>
                    <a:pt x="248" y="40"/>
                    <a:pt x="244" y="39"/>
                    <a:pt x="240" y="38"/>
                  </a:cubicBezTo>
                  <a:cubicBezTo>
                    <a:pt x="240" y="26"/>
                    <a:pt x="240" y="13"/>
                    <a:pt x="240" y="10"/>
                  </a:cubicBezTo>
                  <a:cubicBezTo>
                    <a:pt x="240" y="8"/>
                    <a:pt x="239" y="5"/>
                    <a:pt x="238" y="4"/>
                  </a:cubicBezTo>
                  <a:cubicBezTo>
                    <a:pt x="236" y="2"/>
                    <a:pt x="234" y="1"/>
                    <a:pt x="232" y="1"/>
                  </a:cubicBezTo>
                  <a:cubicBezTo>
                    <a:pt x="229" y="0"/>
                    <a:pt x="227" y="1"/>
                    <a:pt x="225" y="2"/>
                  </a:cubicBezTo>
                  <a:cubicBezTo>
                    <a:pt x="223" y="4"/>
                    <a:pt x="222" y="6"/>
                    <a:pt x="221" y="8"/>
                  </a:cubicBezTo>
                  <a:cubicBezTo>
                    <a:pt x="221" y="11"/>
                    <a:pt x="218" y="24"/>
                    <a:pt x="216" y="36"/>
                  </a:cubicBezTo>
                  <a:cubicBezTo>
                    <a:pt x="214" y="35"/>
                    <a:pt x="212" y="35"/>
                    <a:pt x="210" y="35"/>
                  </a:cubicBezTo>
                  <a:cubicBezTo>
                    <a:pt x="208" y="35"/>
                    <a:pt x="206" y="35"/>
                    <a:pt x="204" y="36"/>
                  </a:cubicBezTo>
                  <a:cubicBezTo>
                    <a:pt x="201" y="24"/>
                    <a:pt x="199" y="11"/>
                    <a:pt x="198" y="8"/>
                  </a:cubicBezTo>
                  <a:cubicBezTo>
                    <a:pt x="198" y="6"/>
                    <a:pt x="196" y="4"/>
                    <a:pt x="194" y="2"/>
                  </a:cubicBezTo>
                  <a:cubicBezTo>
                    <a:pt x="192" y="1"/>
                    <a:pt x="190" y="0"/>
                    <a:pt x="188" y="1"/>
                  </a:cubicBezTo>
                  <a:cubicBezTo>
                    <a:pt x="185" y="1"/>
                    <a:pt x="183" y="2"/>
                    <a:pt x="182" y="4"/>
                  </a:cubicBezTo>
                  <a:cubicBezTo>
                    <a:pt x="180" y="5"/>
                    <a:pt x="179" y="8"/>
                    <a:pt x="179" y="10"/>
                  </a:cubicBezTo>
                  <a:cubicBezTo>
                    <a:pt x="179" y="13"/>
                    <a:pt x="179" y="26"/>
                    <a:pt x="180" y="38"/>
                  </a:cubicBezTo>
                  <a:cubicBezTo>
                    <a:pt x="176" y="39"/>
                    <a:pt x="172" y="40"/>
                    <a:pt x="168" y="41"/>
                  </a:cubicBezTo>
                  <a:cubicBezTo>
                    <a:pt x="163" y="30"/>
                    <a:pt x="158" y="17"/>
                    <a:pt x="156" y="15"/>
                  </a:cubicBezTo>
                  <a:cubicBezTo>
                    <a:pt x="156" y="13"/>
                    <a:pt x="154" y="11"/>
                    <a:pt x="152" y="10"/>
                  </a:cubicBezTo>
                  <a:cubicBezTo>
                    <a:pt x="150" y="9"/>
                    <a:pt x="147" y="9"/>
                    <a:pt x="145" y="10"/>
                  </a:cubicBezTo>
                  <a:cubicBezTo>
                    <a:pt x="143" y="11"/>
                    <a:pt x="141" y="12"/>
                    <a:pt x="140" y="14"/>
                  </a:cubicBezTo>
                  <a:cubicBezTo>
                    <a:pt x="138" y="16"/>
                    <a:pt x="138" y="18"/>
                    <a:pt x="138" y="21"/>
                  </a:cubicBezTo>
                  <a:cubicBezTo>
                    <a:pt x="139" y="23"/>
                    <a:pt x="142" y="36"/>
                    <a:pt x="145" y="48"/>
                  </a:cubicBezTo>
                  <a:cubicBezTo>
                    <a:pt x="141" y="50"/>
                    <a:pt x="137" y="51"/>
                    <a:pt x="133" y="53"/>
                  </a:cubicBezTo>
                  <a:cubicBezTo>
                    <a:pt x="127" y="43"/>
                    <a:pt x="119" y="32"/>
                    <a:pt x="117" y="30"/>
                  </a:cubicBezTo>
                  <a:cubicBezTo>
                    <a:pt x="116" y="28"/>
                    <a:pt x="114" y="27"/>
                    <a:pt x="112" y="27"/>
                  </a:cubicBezTo>
                  <a:cubicBezTo>
                    <a:pt x="109" y="26"/>
                    <a:pt x="107" y="27"/>
                    <a:pt x="105" y="28"/>
                  </a:cubicBezTo>
                  <a:cubicBezTo>
                    <a:pt x="103" y="29"/>
                    <a:pt x="101" y="31"/>
                    <a:pt x="101" y="33"/>
                  </a:cubicBezTo>
                  <a:cubicBezTo>
                    <a:pt x="100" y="35"/>
                    <a:pt x="100" y="37"/>
                    <a:pt x="101" y="40"/>
                  </a:cubicBezTo>
                  <a:cubicBezTo>
                    <a:pt x="102" y="42"/>
                    <a:pt x="107" y="54"/>
                    <a:pt x="113" y="65"/>
                  </a:cubicBezTo>
                  <a:cubicBezTo>
                    <a:pt x="109" y="67"/>
                    <a:pt x="106" y="70"/>
                    <a:pt x="103" y="72"/>
                  </a:cubicBezTo>
                  <a:cubicBezTo>
                    <a:pt x="94" y="64"/>
                    <a:pt x="84" y="55"/>
                    <a:pt x="82" y="53"/>
                  </a:cubicBezTo>
                  <a:cubicBezTo>
                    <a:pt x="80" y="52"/>
                    <a:pt x="78" y="51"/>
                    <a:pt x="76" y="51"/>
                  </a:cubicBezTo>
                  <a:cubicBezTo>
                    <a:pt x="73" y="51"/>
                    <a:pt x="71" y="52"/>
                    <a:pt x="69" y="53"/>
                  </a:cubicBezTo>
                  <a:cubicBezTo>
                    <a:pt x="68" y="55"/>
                    <a:pt x="67" y="57"/>
                    <a:pt x="66" y="59"/>
                  </a:cubicBezTo>
                  <a:cubicBezTo>
                    <a:pt x="66" y="62"/>
                    <a:pt x="66" y="64"/>
                    <a:pt x="68" y="66"/>
                  </a:cubicBezTo>
                  <a:cubicBezTo>
                    <a:pt x="70" y="68"/>
                    <a:pt x="78" y="79"/>
                    <a:pt x="85" y="89"/>
                  </a:cubicBezTo>
                  <a:cubicBezTo>
                    <a:pt x="82" y="92"/>
                    <a:pt x="79" y="95"/>
                    <a:pt x="77" y="98"/>
                  </a:cubicBezTo>
                  <a:cubicBezTo>
                    <a:pt x="66" y="91"/>
                    <a:pt x="55" y="85"/>
                    <a:pt x="52" y="83"/>
                  </a:cubicBezTo>
                  <a:cubicBezTo>
                    <a:pt x="50" y="82"/>
                    <a:pt x="48" y="82"/>
                    <a:pt x="46" y="82"/>
                  </a:cubicBezTo>
                  <a:cubicBezTo>
                    <a:pt x="44" y="83"/>
                    <a:pt x="42" y="84"/>
                    <a:pt x="40" y="86"/>
                  </a:cubicBezTo>
                  <a:cubicBezTo>
                    <a:pt x="39" y="88"/>
                    <a:pt x="38" y="90"/>
                    <a:pt x="38" y="93"/>
                  </a:cubicBezTo>
                  <a:cubicBezTo>
                    <a:pt x="39" y="95"/>
                    <a:pt x="39" y="97"/>
                    <a:pt x="41" y="99"/>
                  </a:cubicBezTo>
                  <a:cubicBezTo>
                    <a:pt x="43" y="100"/>
                    <a:pt x="53" y="109"/>
                    <a:pt x="62" y="117"/>
                  </a:cubicBezTo>
                  <a:cubicBezTo>
                    <a:pt x="60" y="121"/>
                    <a:pt x="58" y="124"/>
                    <a:pt x="56" y="128"/>
                  </a:cubicBezTo>
                  <a:cubicBezTo>
                    <a:pt x="45" y="124"/>
                    <a:pt x="32" y="120"/>
                    <a:pt x="30" y="119"/>
                  </a:cubicBezTo>
                  <a:cubicBezTo>
                    <a:pt x="27" y="118"/>
                    <a:pt x="25" y="118"/>
                    <a:pt x="23" y="119"/>
                  </a:cubicBezTo>
                  <a:cubicBezTo>
                    <a:pt x="21" y="120"/>
                    <a:pt x="19" y="122"/>
                    <a:pt x="18" y="124"/>
                  </a:cubicBezTo>
                  <a:cubicBezTo>
                    <a:pt x="17" y="126"/>
                    <a:pt x="17" y="129"/>
                    <a:pt x="18" y="131"/>
                  </a:cubicBezTo>
                  <a:cubicBezTo>
                    <a:pt x="18" y="133"/>
                    <a:pt x="20" y="135"/>
                    <a:pt x="22" y="136"/>
                  </a:cubicBezTo>
                  <a:cubicBezTo>
                    <a:pt x="24" y="137"/>
                    <a:pt x="36" y="144"/>
                    <a:pt x="46" y="150"/>
                  </a:cubicBezTo>
                  <a:cubicBezTo>
                    <a:pt x="45" y="154"/>
                    <a:pt x="44" y="158"/>
                    <a:pt x="43" y="162"/>
                  </a:cubicBezTo>
                  <a:cubicBezTo>
                    <a:pt x="31" y="160"/>
                    <a:pt x="17" y="159"/>
                    <a:pt x="15" y="158"/>
                  </a:cubicBezTo>
                  <a:cubicBezTo>
                    <a:pt x="12" y="158"/>
                    <a:pt x="10" y="159"/>
                    <a:pt x="8" y="160"/>
                  </a:cubicBezTo>
                  <a:cubicBezTo>
                    <a:pt x="7" y="162"/>
                    <a:pt x="5" y="164"/>
                    <a:pt x="5" y="166"/>
                  </a:cubicBezTo>
                  <a:cubicBezTo>
                    <a:pt x="4" y="168"/>
                    <a:pt x="5" y="171"/>
                    <a:pt x="6" y="173"/>
                  </a:cubicBezTo>
                  <a:cubicBezTo>
                    <a:pt x="7" y="174"/>
                    <a:pt x="9" y="176"/>
                    <a:pt x="11" y="177"/>
                  </a:cubicBezTo>
                  <a:cubicBezTo>
                    <a:pt x="13" y="178"/>
                    <a:pt x="26" y="182"/>
                    <a:pt x="38" y="185"/>
                  </a:cubicBezTo>
                  <a:cubicBezTo>
                    <a:pt x="37" y="189"/>
                    <a:pt x="37" y="193"/>
                    <a:pt x="36" y="197"/>
                  </a:cubicBezTo>
                  <a:cubicBezTo>
                    <a:pt x="24" y="198"/>
                    <a:pt x="11" y="200"/>
                    <a:pt x="8" y="200"/>
                  </a:cubicBezTo>
                  <a:cubicBezTo>
                    <a:pt x="6" y="200"/>
                    <a:pt x="4" y="201"/>
                    <a:pt x="2" y="203"/>
                  </a:cubicBezTo>
                  <a:cubicBezTo>
                    <a:pt x="1" y="205"/>
                    <a:pt x="0" y="207"/>
                    <a:pt x="0" y="210"/>
                  </a:cubicBezTo>
                  <a:cubicBezTo>
                    <a:pt x="0" y="212"/>
                    <a:pt x="1" y="214"/>
                    <a:pt x="2" y="216"/>
                  </a:cubicBezTo>
                  <a:cubicBezTo>
                    <a:pt x="4" y="218"/>
                    <a:pt x="6" y="219"/>
                    <a:pt x="8" y="219"/>
                  </a:cubicBezTo>
                  <a:cubicBezTo>
                    <a:pt x="11" y="219"/>
                    <a:pt x="24" y="221"/>
                    <a:pt x="36" y="222"/>
                  </a:cubicBezTo>
                  <a:cubicBezTo>
                    <a:pt x="37" y="226"/>
                    <a:pt x="37" y="230"/>
                    <a:pt x="38" y="234"/>
                  </a:cubicBezTo>
                  <a:cubicBezTo>
                    <a:pt x="26" y="237"/>
                    <a:pt x="13" y="241"/>
                    <a:pt x="11" y="242"/>
                  </a:cubicBezTo>
                  <a:cubicBezTo>
                    <a:pt x="9" y="243"/>
                    <a:pt x="7" y="245"/>
                    <a:pt x="6" y="247"/>
                  </a:cubicBezTo>
                  <a:cubicBezTo>
                    <a:pt x="5" y="248"/>
                    <a:pt x="4" y="251"/>
                    <a:pt x="5" y="253"/>
                  </a:cubicBezTo>
                  <a:cubicBezTo>
                    <a:pt x="5" y="255"/>
                    <a:pt x="7" y="257"/>
                    <a:pt x="8" y="259"/>
                  </a:cubicBezTo>
                  <a:cubicBezTo>
                    <a:pt x="10" y="260"/>
                    <a:pt x="12" y="261"/>
                    <a:pt x="15" y="261"/>
                  </a:cubicBezTo>
                  <a:cubicBezTo>
                    <a:pt x="17" y="260"/>
                    <a:pt x="31" y="259"/>
                    <a:pt x="43" y="257"/>
                  </a:cubicBezTo>
                  <a:cubicBezTo>
                    <a:pt x="44" y="261"/>
                    <a:pt x="45" y="265"/>
                    <a:pt x="46" y="269"/>
                  </a:cubicBezTo>
                  <a:cubicBezTo>
                    <a:pt x="36" y="275"/>
                    <a:pt x="24" y="282"/>
                    <a:pt x="22" y="283"/>
                  </a:cubicBezTo>
                  <a:cubicBezTo>
                    <a:pt x="20" y="284"/>
                    <a:pt x="18" y="286"/>
                    <a:pt x="18" y="288"/>
                  </a:cubicBezTo>
                  <a:cubicBezTo>
                    <a:pt x="17" y="290"/>
                    <a:pt x="17" y="293"/>
                    <a:pt x="18" y="295"/>
                  </a:cubicBezTo>
                  <a:cubicBezTo>
                    <a:pt x="19" y="297"/>
                    <a:pt x="21" y="299"/>
                    <a:pt x="23" y="300"/>
                  </a:cubicBezTo>
                  <a:cubicBezTo>
                    <a:pt x="25" y="301"/>
                    <a:pt x="27" y="301"/>
                    <a:pt x="30" y="300"/>
                  </a:cubicBezTo>
                  <a:cubicBezTo>
                    <a:pt x="32" y="299"/>
                    <a:pt x="45" y="295"/>
                    <a:pt x="56" y="291"/>
                  </a:cubicBezTo>
                  <a:cubicBezTo>
                    <a:pt x="58" y="295"/>
                    <a:pt x="60" y="298"/>
                    <a:pt x="62" y="302"/>
                  </a:cubicBezTo>
                  <a:cubicBezTo>
                    <a:pt x="53" y="310"/>
                    <a:pt x="43" y="319"/>
                    <a:pt x="41" y="320"/>
                  </a:cubicBezTo>
                  <a:cubicBezTo>
                    <a:pt x="39" y="322"/>
                    <a:pt x="39" y="324"/>
                    <a:pt x="38" y="326"/>
                  </a:cubicBezTo>
                  <a:cubicBezTo>
                    <a:pt x="38" y="329"/>
                    <a:pt x="39" y="331"/>
                    <a:pt x="40" y="333"/>
                  </a:cubicBezTo>
                  <a:cubicBezTo>
                    <a:pt x="42" y="335"/>
                    <a:pt x="44" y="336"/>
                    <a:pt x="46" y="337"/>
                  </a:cubicBezTo>
                  <a:cubicBezTo>
                    <a:pt x="48" y="337"/>
                    <a:pt x="50" y="337"/>
                    <a:pt x="52" y="336"/>
                  </a:cubicBezTo>
                  <a:cubicBezTo>
                    <a:pt x="55" y="334"/>
                    <a:pt x="66" y="328"/>
                    <a:pt x="77" y="321"/>
                  </a:cubicBezTo>
                  <a:cubicBezTo>
                    <a:pt x="79" y="325"/>
                    <a:pt x="82" y="328"/>
                    <a:pt x="85" y="330"/>
                  </a:cubicBezTo>
                  <a:cubicBezTo>
                    <a:pt x="78" y="340"/>
                    <a:pt x="70" y="351"/>
                    <a:pt x="68" y="353"/>
                  </a:cubicBezTo>
                  <a:cubicBezTo>
                    <a:pt x="67" y="355"/>
                    <a:pt x="66" y="357"/>
                    <a:pt x="66" y="360"/>
                  </a:cubicBezTo>
                  <a:cubicBezTo>
                    <a:pt x="67" y="362"/>
                    <a:pt x="68" y="364"/>
                    <a:pt x="69" y="366"/>
                  </a:cubicBezTo>
                  <a:cubicBezTo>
                    <a:pt x="71" y="367"/>
                    <a:pt x="73" y="368"/>
                    <a:pt x="76" y="368"/>
                  </a:cubicBezTo>
                  <a:cubicBezTo>
                    <a:pt x="78" y="368"/>
                    <a:pt x="80" y="367"/>
                    <a:pt x="82" y="366"/>
                  </a:cubicBezTo>
                  <a:cubicBezTo>
                    <a:pt x="84" y="364"/>
                    <a:pt x="94" y="355"/>
                    <a:pt x="103" y="347"/>
                  </a:cubicBezTo>
                  <a:cubicBezTo>
                    <a:pt x="106" y="349"/>
                    <a:pt x="109" y="352"/>
                    <a:pt x="113" y="354"/>
                  </a:cubicBezTo>
                  <a:cubicBezTo>
                    <a:pt x="107" y="365"/>
                    <a:pt x="102" y="377"/>
                    <a:pt x="101" y="379"/>
                  </a:cubicBezTo>
                  <a:cubicBezTo>
                    <a:pt x="100" y="382"/>
                    <a:pt x="100" y="384"/>
                    <a:pt x="101" y="386"/>
                  </a:cubicBezTo>
                  <a:cubicBezTo>
                    <a:pt x="101" y="388"/>
                    <a:pt x="103" y="390"/>
                    <a:pt x="105" y="391"/>
                  </a:cubicBezTo>
                  <a:cubicBezTo>
                    <a:pt x="107" y="393"/>
                    <a:pt x="109" y="393"/>
                    <a:pt x="112" y="392"/>
                  </a:cubicBezTo>
                  <a:cubicBezTo>
                    <a:pt x="114" y="392"/>
                    <a:pt x="116" y="391"/>
                    <a:pt x="117" y="389"/>
                  </a:cubicBezTo>
                  <a:cubicBezTo>
                    <a:pt x="119" y="387"/>
                    <a:pt x="127" y="376"/>
                    <a:pt x="133" y="366"/>
                  </a:cubicBezTo>
                  <a:cubicBezTo>
                    <a:pt x="137" y="368"/>
                    <a:pt x="141" y="369"/>
                    <a:pt x="145" y="371"/>
                  </a:cubicBezTo>
                  <a:cubicBezTo>
                    <a:pt x="142" y="383"/>
                    <a:pt x="139" y="396"/>
                    <a:pt x="138" y="398"/>
                  </a:cubicBezTo>
                  <a:cubicBezTo>
                    <a:pt x="138" y="401"/>
                    <a:pt x="138" y="403"/>
                    <a:pt x="140" y="405"/>
                  </a:cubicBezTo>
                  <a:cubicBezTo>
                    <a:pt x="141" y="407"/>
                    <a:pt x="143" y="408"/>
                    <a:pt x="145" y="409"/>
                  </a:cubicBezTo>
                  <a:cubicBezTo>
                    <a:pt x="147" y="410"/>
                    <a:pt x="150" y="410"/>
                    <a:pt x="152" y="409"/>
                  </a:cubicBezTo>
                  <a:cubicBezTo>
                    <a:pt x="154" y="408"/>
                    <a:pt x="156" y="406"/>
                    <a:pt x="156" y="404"/>
                  </a:cubicBezTo>
                  <a:cubicBezTo>
                    <a:pt x="158" y="402"/>
                    <a:pt x="163" y="389"/>
                    <a:pt x="168" y="378"/>
                  </a:cubicBezTo>
                  <a:cubicBezTo>
                    <a:pt x="172" y="379"/>
                    <a:pt x="176" y="380"/>
                    <a:pt x="180" y="381"/>
                  </a:cubicBezTo>
                  <a:cubicBezTo>
                    <a:pt x="179" y="393"/>
                    <a:pt x="179" y="406"/>
                    <a:pt x="179" y="409"/>
                  </a:cubicBezTo>
                  <a:cubicBezTo>
                    <a:pt x="179" y="411"/>
                    <a:pt x="180" y="414"/>
                    <a:pt x="182" y="415"/>
                  </a:cubicBezTo>
                  <a:cubicBezTo>
                    <a:pt x="183" y="417"/>
                    <a:pt x="185" y="418"/>
                    <a:pt x="188" y="418"/>
                  </a:cubicBezTo>
                  <a:cubicBezTo>
                    <a:pt x="190" y="419"/>
                    <a:pt x="192" y="418"/>
                    <a:pt x="194" y="417"/>
                  </a:cubicBezTo>
                  <a:cubicBezTo>
                    <a:pt x="196" y="415"/>
                    <a:pt x="198" y="413"/>
                    <a:pt x="198" y="411"/>
                  </a:cubicBezTo>
                  <a:cubicBezTo>
                    <a:pt x="199" y="408"/>
                    <a:pt x="201" y="395"/>
                    <a:pt x="204" y="383"/>
                  </a:cubicBezTo>
                  <a:cubicBezTo>
                    <a:pt x="206" y="384"/>
                    <a:pt x="208" y="384"/>
                    <a:pt x="210" y="384"/>
                  </a:cubicBezTo>
                  <a:cubicBezTo>
                    <a:pt x="212" y="384"/>
                    <a:pt x="214" y="384"/>
                    <a:pt x="216" y="383"/>
                  </a:cubicBezTo>
                  <a:cubicBezTo>
                    <a:pt x="218" y="395"/>
                    <a:pt x="221" y="408"/>
                    <a:pt x="221" y="411"/>
                  </a:cubicBezTo>
                  <a:cubicBezTo>
                    <a:pt x="222" y="413"/>
                    <a:pt x="223" y="415"/>
                    <a:pt x="225" y="417"/>
                  </a:cubicBezTo>
                  <a:cubicBezTo>
                    <a:pt x="227" y="418"/>
                    <a:pt x="229" y="419"/>
                    <a:pt x="232" y="418"/>
                  </a:cubicBezTo>
                  <a:cubicBezTo>
                    <a:pt x="234" y="418"/>
                    <a:pt x="236" y="417"/>
                    <a:pt x="238" y="415"/>
                  </a:cubicBezTo>
                  <a:cubicBezTo>
                    <a:pt x="239" y="414"/>
                    <a:pt x="240" y="412"/>
                    <a:pt x="240" y="409"/>
                  </a:cubicBezTo>
                  <a:cubicBezTo>
                    <a:pt x="240" y="406"/>
                    <a:pt x="240" y="393"/>
                    <a:pt x="240" y="381"/>
                  </a:cubicBezTo>
                  <a:cubicBezTo>
                    <a:pt x="244" y="380"/>
                    <a:pt x="248" y="379"/>
                    <a:pt x="252" y="378"/>
                  </a:cubicBezTo>
                  <a:cubicBezTo>
                    <a:pt x="257" y="390"/>
                    <a:pt x="262" y="402"/>
                    <a:pt x="263" y="404"/>
                  </a:cubicBezTo>
                  <a:cubicBezTo>
                    <a:pt x="264" y="406"/>
                    <a:pt x="266" y="408"/>
                    <a:pt x="268" y="409"/>
                  </a:cubicBezTo>
                  <a:cubicBezTo>
                    <a:pt x="270" y="410"/>
                    <a:pt x="272" y="410"/>
                    <a:pt x="274" y="409"/>
                  </a:cubicBezTo>
                  <a:cubicBezTo>
                    <a:pt x="277" y="408"/>
                    <a:pt x="279" y="407"/>
                    <a:pt x="280" y="405"/>
                  </a:cubicBezTo>
                  <a:cubicBezTo>
                    <a:pt x="281" y="403"/>
                    <a:pt x="281" y="401"/>
                    <a:pt x="281" y="398"/>
                  </a:cubicBezTo>
                  <a:cubicBezTo>
                    <a:pt x="280" y="396"/>
                    <a:pt x="277" y="383"/>
                    <a:pt x="275" y="371"/>
                  </a:cubicBezTo>
                  <a:cubicBezTo>
                    <a:pt x="279" y="369"/>
                    <a:pt x="282" y="368"/>
                    <a:pt x="286" y="366"/>
                  </a:cubicBezTo>
                  <a:cubicBezTo>
                    <a:pt x="293" y="376"/>
                    <a:pt x="301" y="387"/>
                    <a:pt x="302" y="389"/>
                  </a:cubicBezTo>
                  <a:cubicBezTo>
                    <a:pt x="304" y="391"/>
                    <a:pt x="306" y="392"/>
                    <a:pt x="308" y="392"/>
                  </a:cubicBezTo>
                  <a:cubicBezTo>
                    <a:pt x="310" y="393"/>
                    <a:pt x="312" y="393"/>
                    <a:pt x="314" y="391"/>
                  </a:cubicBezTo>
                  <a:cubicBezTo>
                    <a:pt x="317" y="390"/>
                    <a:pt x="318" y="388"/>
                    <a:pt x="319" y="386"/>
                  </a:cubicBezTo>
                  <a:cubicBezTo>
                    <a:pt x="320" y="384"/>
                    <a:pt x="320" y="382"/>
                    <a:pt x="319" y="379"/>
                  </a:cubicBezTo>
                  <a:cubicBezTo>
                    <a:pt x="317" y="377"/>
                    <a:pt x="312" y="365"/>
                    <a:pt x="307" y="354"/>
                  </a:cubicBezTo>
                  <a:cubicBezTo>
                    <a:pt x="310" y="352"/>
                    <a:pt x="313" y="349"/>
                    <a:pt x="317" y="347"/>
                  </a:cubicBezTo>
                  <a:cubicBezTo>
                    <a:pt x="326" y="355"/>
                    <a:pt x="335" y="364"/>
                    <a:pt x="337" y="366"/>
                  </a:cubicBezTo>
                  <a:cubicBezTo>
                    <a:pt x="339" y="367"/>
                    <a:pt x="341" y="368"/>
                    <a:pt x="344" y="368"/>
                  </a:cubicBezTo>
                  <a:cubicBezTo>
                    <a:pt x="346" y="368"/>
                    <a:pt x="348" y="367"/>
                    <a:pt x="350" y="366"/>
                  </a:cubicBezTo>
                  <a:cubicBezTo>
                    <a:pt x="352" y="364"/>
                    <a:pt x="353" y="362"/>
                    <a:pt x="353" y="360"/>
                  </a:cubicBezTo>
                  <a:cubicBezTo>
                    <a:pt x="353" y="357"/>
                    <a:pt x="353" y="355"/>
                    <a:pt x="351" y="353"/>
                  </a:cubicBezTo>
                  <a:cubicBezTo>
                    <a:pt x="350" y="351"/>
                    <a:pt x="342" y="340"/>
                    <a:pt x="335" y="330"/>
                  </a:cubicBezTo>
                  <a:cubicBezTo>
                    <a:pt x="338" y="328"/>
                    <a:pt x="340" y="325"/>
                    <a:pt x="343" y="321"/>
                  </a:cubicBezTo>
                  <a:cubicBezTo>
                    <a:pt x="353" y="328"/>
                    <a:pt x="365" y="334"/>
                    <a:pt x="367" y="336"/>
                  </a:cubicBezTo>
                  <a:cubicBezTo>
                    <a:pt x="369" y="337"/>
                    <a:pt x="371" y="337"/>
                    <a:pt x="374" y="337"/>
                  </a:cubicBezTo>
                  <a:cubicBezTo>
                    <a:pt x="376" y="336"/>
                    <a:pt x="378" y="335"/>
                    <a:pt x="379" y="333"/>
                  </a:cubicBezTo>
                  <a:cubicBezTo>
                    <a:pt x="381" y="331"/>
                    <a:pt x="381" y="329"/>
                    <a:pt x="381" y="326"/>
                  </a:cubicBezTo>
                  <a:cubicBezTo>
                    <a:pt x="381" y="324"/>
                    <a:pt x="380" y="322"/>
                    <a:pt x="378" y="320"/>
                  </a:cubicBezTo>
                  <a:cubicBezTo>
                    <a:pt x="376" y="319"/>
                    <a:pt x="366" y="310"/>
                    <a:pt x="357" y="302"/>
                  </a:cubicBezTo>
                  <a:cubicBezTo>
                    <a:pt x="359" y="298"/>
                    <a:pt x="361" y="295"/>
                    <a:pt x="363" y="291"/>
                  </a:cubicBezTo>
                  <a:cubicBezTo>
                    <a:pt x="375" y="295"/>
                    <a:pt x="387" y="299"/>
                    <a:pt x="390" y="300"/>
                  </a:cubicBezTo>
                  <a:cubicBezTo>
                    <a:pt x="392" y="301"/>
                    <a:pt x="394" y="301"/>
                    <a:pt x="396" y="300"/>
                  </a:cubicBezTo>
                  <a:cubicBezTo>
                    <a:pt x="398" y="299"/>
                    <a:pt x="400" y="297"/>
                    <a:pt x="401" y="295"/>
                  </a:cubicBezTo>
                  <a:cubicBezTo>
                    <a:pt x="402" y="293"/>
                    <a:pt x="402" y="290"/>
                    <a:pt x="402" y="288"/>
                  </a:cubicBezTo>
                  <a:cubicBezTo>
                    <a:pt x="401" y="286"/>
                    <a:pt x="400" y="284"/>
                    <a:pt x="397" y="283"/>
                  </a:cubicBezTo>
                  <a:cubicBezTo>
                    <a:pt x="395" y="282"/>
                    <a:pt x="384" y="275"/>
                    <a:pt x="373" y="269"/>
                  </a:cubicBezTo>
                  <a:cubicBezTo>
                    <a:pt x="374" y="265"/>
                    <a:pt x="376" y="261"/>
                    <a:pt x="377" y="257"/>
                  </a:cubicBezTo>
                  <a:cubicBezTo>
                    <a:pt x="389" y="259"/>
                    <a:pt x="402" y="260"/>
                    <a:pt x="405" y="261"/>
                  </a:cubicBezTo>
                  <a:cubicBezTo>
                    <a:pt x="407" y="261"/>
                    <a:pt x="409" y="260"/>
                    <a:pt x="411" y="259"/>
                  </a:cubicBezTo>
                  <a:cubicBezTo>
                    <a:pt x="413" y="257"/>
                    <a:pt x="414" y="255"/>
                    <a:pt x="415" y="253"/>
                  </a:cubicBezTo>
                  <a:cubicBezTo>
                    <a:pt x="415" y="251"/>
                    <a:pt x="415" y="248"/>
                    <a:pt x="414" y="247"/>
                  </a:cubicBezTo>
                  <a:cubicBezTo>
                    <a:pt x="413" y="245"/>
                    <a:pt x="411" y="243"/>
                    <a:pt x="409" y="242"/>
                  </a:cubicBezTo>
                  <a:cubicBezTo>
                    <a:pt x="406" y="241"/>
                    <a:pt x="393" y="237"/>
                    <a:pt x="382" y="234"/>
                  </a:cubicBezTo>
                  <a:cubicBezTo>
                    <a:pt x="382" y="230"/>
                    <a:pt x="383" y="226"/>
                    <a:pt x="383" y="222"/>
                  </a:cubicBezTo>
                  <a:cubicBezTo>
                    <a:pt x="395" y="221"/>
                    <a:pt x="408" y="219"/>
                    <a:pt x="411" y="219"/>
                  </a:cubicBezTo>
                  <a:close/>
                  <a:moveTo>
                    <a:pt x="94" y="239"/>
                  </a:moveTo>
                  <a:cubicBezTo>
                    <a:pt x="78" y="239"/>
                    <a:pt x="64" y="226"/>
                    <a:pt x="64" y="210"/>
                  </a:cubicBezTo>
                  <a:cubicBezTo>
                    <a:pt x="64" y="193"/>
                    <a:pt x="78" y="180"/>
                    <a:pt x="94" y="180"/>
                  </a:cubicBezTo>
                  <a:cubicBezTo>
                    <a:pt x="111" y="180"/>
                    <a:pt x="124" y="193"/>
                    <a:pt x="124" y="210"/>
                  </a:cubicBezTo>
                  <a:cubicBezTo>
                    <a:pt x="124" y="226"/>
                    <a:pt x="111" y="239"/>
                    <a:pt x="94" y="239"/>
                  </a:cubicBezTo>
                  <a:close/>
                  <a:moveTo>
                    <a:pt x="210" y="64"/>
                  </a:moveTo>
                  <a:cubicBezTo>
                    <a:pt x="226" y="64"/>
                    <a:pt x="239" y="77"/>
                    <a:pt x="239" y="94"/>
                  </a:cubicBezTo>
                  <a:cubicBezTo>
                    <a:pt x="239" y="110"/>
                    <a:pt x="226" y="124"/>
                    <a:pt x="210" y="124"/>
                  </a:cubicBezTo>
                  <a:cubicBezTo>
                    <a:pt x="193" y="124"/>
                    <a:pt x="180" y="110"/>
                    <a:pt x="180" y="94"/>
                  </a:cubicBezTo>
                  <a:cubicBezTo>
                    <a:pt x="180" y="77"/>
                    <a:pt x="193" y="64"/>
                    <a:pt x="210" y="64"/>
                  </a:cubicBezTo>
                  <a:close/>
                  <a:moveTo>
                    <a:pt x="210" y="355"/>
                  </a:moveTo>
                  <a:cubicBezTo>
                    <a:pt x="193" y="355"/>
                    <a:pt x="180" y="342"/>
                    <a:pt x="180" y="325"/>
                  </a:cubicBezTo>
                  <a:cubicBezTo>
                    <a:pt x="180" y="309"/>
                    <a:pt x="193" y="295"/>
                    <a:pt x="210" y="295"/>
                  </a:cubicBezTo>
                  <a:cubicBezTo>
                    <a:pt x="226" y="295"/>
                    <a:pt x="239" y="309"/>
                    <a:pt x="239" y="325"/>
                  </a:cubicBezTo>
                  <a:cubicBezTo>
                    <a:pt x="239" y="342"/>
                    <a:pt x="226" y="355"/>
                    <a:pt x="210" y="355"/>
                  </a:cubicBezTo>
                  <a:close/>
                  <a:moveTo>
                    <a:pt x="210" y="251"/>
                  </a:moveTo>
                  <a:cubicBezTo>
                    <a:pt x="187" y="251"/>
                    <a:pt x="169" y="232"/>
                    <a:pt x="169" y="210"/>
                  </a:cubicBezTo>
                  <a:cubicBezTo>
                    <a:pt x="169" y="187"/>
                    <a:pt x="187" y="168"/>
                    <a:pt x="210" y="168"/>
                  </a:cubicBezTo>
                  <a:cubicBezTo>
                    <a:pt x="232" y="168"/>
                    <a:pt x="251" y="187"/>
                    <a:pt x="251" y="210"/>
                  </a:cubicBezTo>
                  <a:cubicBezTo>
                    <a:pt x="251" y="232"/>
                    <a:pt x="232" y="251"/>
                    <a:pt x="210" y="251"/>
                  </a:cubicBezTo>
                  <a:close/>
                  <a:moveTo>
                    <a:pt x="325" y="239"/>
                  </a:moveTo>
                  <a:cubicBezTo>
                    <a:pt x="309" y="239"/>
                    <a:pt x="296" y="226"/>
                    <a:pt x="296" y="210"/>
                  </a:cubicBezTo>
                  <a:cubicBezTo>
                    <a:pt x="296" y="193"/>
                    <a:pt x="309" y="180"/>
                    <a:pt x="325" y="180"/>
                  </a:cubicBezTo>
                  <a:cubicBezTo>
                    <a:pt x="342" y="180"/>
                    <a:pt x="355" y="193"/>
                    <a:pt x="355" y="210"/>
                  </a:cubicBezTo>
                  <a:cubicBezTo>
                    <a:pt x="355" y="226"/>
                    <a:pt x="342" y="239"/>
                    <a:pt x="325" y="239"/>
                  </a:cubicBezTo>
                  <a:close/>
                </a:path>
              </a:pathLst>
            </a:custGeom>
            <a:solidFill>
              <a:schemeClr val="accent6"/>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83" name="Freeform 19"/>
            <p:cNvSpPr>
              <a:spLocks noEditPoints="1"/>
            </p:cNvSpPr>
            <p:nvPr/>
          </p:nvSpPr>
          <p:spPr bwMode="auto">
            <a:xfrm>
              <a:off x="2730" y="2170"/>
              <a:ext cx="349" cy="345"/>
            </a:xfrm>
            <a:custGeom>
              <a:avLst/>
              <a:gdLst/>
              <a:ahLst/>
              <a:cxnLst>
                <a:cxn ang="0">
                  <a:pos x="159" y="8"/>
                </a:cxn>
                <a:cxn ang="0">
                  <a:pos x="8" y="131"/>
                </a:cxn>
                <a:cxn ang="0">
                  <a:pos x="133" y="281"/>
                </a:cxn>
                <a:cxn ang="0">
                  <a:pos x="284" y="158"/>
                </a:cxn>
                <a:cxn ang="0">
                  <a:pos x="159" y="8"/>
                </a:cxn>
                <a:cxn ang="0">
                  <a:pos x="142" y="182"/>
                </a:cxn>
                <a:cxn ang="0">
                  <a:pos x="108" y="141"/>
                </a:cxn>
                <a:cxn ang="0">
                  <a:pos x="149" y="107"/>
                </a:cxn>
                <a:cxn ang="0">
                  <a:pos x="184" y="148"/>
                </a:cxn>
                <a:cxn ang="0">
                  <a:pos x="142" y="182"/>
                </a:cxn>
              </a:cxnLst>
              <a:rect l="0" t="0" r="r" b="b"/>
              <a:pathLst>
                <a:path w="291" h="288">
                  <a:moveTo>
                    <a:pt x="159" y="8"/>
                  </a:moveTo>
                  <a:cubicBezTo>
                    <a:pt x="82" y="0"/>
                    <a:pt x="15" y="56"/>
                    <a:pt x="8" y="131"/>
                  </a:cubicBezTo>
                  <a:cubicBezTo>
                    <a:pt x="0" y="207"/>
                    <a:pt x="56" y="274"/>
                    <a:pt x="133" y="281"/>
                  </a:cubicBezTo>
                  <a:cubicBezTo>
                    <a:pt x="209" y="288"/>
                    <a:pt x="276" y="233"/>
                    <a:pt x="284" y="158"/>
                  </a:cubicBezTo>
                  <a:cubicBezTo>
                    <a:pt x="291" y="82"/>
                    <a:pt x="235" y="15"/>
                    <a:pt x="159" y="8"/>
                  </a:cubicBezTo>
                  <a:close/>
                  <a:moveTo>
                    <a:pt x="142" y="182"/>
                  </a:moveTo>
                  <a:cubicBezTo>
                    <a:pt x="121" y="180"/>
                    <a:pt x="106" y="161"/>
                    <a:pt x="108" y="141"/>
                  </a:cubicBezTo>
                  <a:cubicBezTo>
                    <a:pt x="110" y="120"/>
                    <a:pt x="128" y="105"/>
                    <a:pt x="149" y="107"/>
                  </a:cubicBezTo>
                  <a:cubicBezTo>
                    <a:pt x="170" y="109"/>
                    <a:pt x="185" y="127"/>
                    <a:pt x="184" y="148"/>
                  </a:cubicBezTo>
                  <a:cubicBezTo>
                    <a:pt x="182" y="169"/>
                    <a:pt x="163" y="184"/>
                    <a:pt x="142" y="182"/>
                  </a:cubicBezTo>
                  <a:close/>
                </a:path>
              </a:pathLst>
            </a:custGeom>
            <a:solidFill>
              <a:schemeClr val="accent3">
                <a:lumMod val="75000"/>
              </a:schemeClr>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84" name="Freeform 20"/>
            <p:cNvSpPr>
              <a:spLocks noEditPoints="1"/>
            </p:cNvSpPr>
            <p:nvPr/>
          </p:nvSpPr>
          <p:spPr bwMode="auto">
            <a:xfrm>
              <a:off x="2833" y="2272"/>
              <a:ext cx="144" cy="143"/>
            </a:xfrm>
            <a:custGeom>
              <a:avLst/>
              <a:gdLst/>
              <a:ahLst/>
              <a:cxnLst>
                <a:cxn ang="0">
                  <a:pos x="65" y="3"/>
                </a:cxn>
                <a:cxn ang="0">
                  <a:pos x="2" y="54"/>
                </a:cxn>
                <a:cxn ang="0">
                  <a:pos x="54" y="116"/>
                </a:cxn>
                <a:cxn ang="0">
                  <a:pos x="117" y="65"/>
                </a:cxn>
                <a:cxn ang="0">
                  <a:pos x="65" y="3"/>
                </a:cxn>
                <a:cxn ang="0">
                  <a:pos x="57" y="87"/>
                </a:cxn>
                <a:cxn ang="0">
                  <a:pos x="31" y="57"/>
                </a:cxn>
                <a:cxn ang="0">
                  <a:pos x="62" y="31"/>
                </a:cxn>
                <a:cxn ang="0">
                  <a:pos x="88" y="62"/>
                </a:cxn>
                <a:cxn ang="0">
                  <a:pos x="57" y="87"/>
                </a:cxn>
              </a:cxnLst>
              <a:rect l="0" t="0" r="r" b="b"/>
              <a:pathLst>
                <a:path w="120" h="119">
                  <a:moveTo>
                    <a:pt x="65" y="3"/>
                  </a:moveTo>
                  <a:cubicBezTo>
                    <a:pt x="33" y="0"/>
                    <a:pt x="5" y="23"/>
                    <a:pt x="2" y="54"/>
                  </a:cubicBezTo>
                  <a:cubicBezTo>
                    <a:pt x="0" y="85"/>
                    <a:pt x="23" y="113"/>
                    <a:pt x="54" y="116"/>
                  </a:cubicBezTo>
                  <a:cubicBezTo>
                    <a:pt x="86" y="119"/>
                    <a:pt x="114" y="96"/>
                    <a:pt x="117" y="65"/>
                  </a:cubicBezTo>
                  <a:cubicBezTo>
                    <a:pt x="120" y="34"/>
                    <a:pt x="97" y="6"/>
                    <a:pt x="65" y="3"/>
                  </a:cubicBezTo>
                  <a:close/>
                  <a:moveTo>
                    <a:pt x="57" y="87"/>
                  </a:moveTo>
                  <a:cubicBezTo>
                    <a:pt x="41" y="86"/>
                    <a:pt x="30" y="72"/>
                    <a:pt x="31" y="57"/>
                  </a:cubicBezTo>
                  <a:cubicBezTo>
                    <a:pt x="33" y="41"/>
                    <a:pt x="47" y="30"/>
                    <a:pt x="62" y="31"/>
                  </a:cubicBezTo>
                  <a:cubicBezTo>
                    <a:pt x="78" y="33"/>
                    <a:pt x="90" y="46"/>
                    <a:pt x="88" y="62"/>
                  </a:cubicBezTo>
                  <a:cubicBezTo>
                    <a:pt x="87" y="78"/>
                    <a:pt x="73" y="89"/>
                    <a:pt x="57" y="87"/>
                  </a:cubicBezTo>
                  <a:close/>
                </a:path>
              </a:pathLst>
            </a:custGeom>
            <a:solidFill>
              <a:schemeClr val="accent3">
                <a:lumMod val="50000"/>
              </a:schemeClr>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85" name="Freeform 21"/>
            <p:cNvSpPr>
              <a:spLocks noEditPoints="1"/>
            </p:cNvSpPr>
            <p:nvPr/>
          </p:nvSpPr>
          <p:spPr bwMode="auto">
            <a:xfrm>
              <a:off x="2672" y="2112"/>
              <a:ext cx="464" cy="462"/>
            </a:xfrm>
            <a:custGeom>
              <a:avLst/>
              <a:gdLst/>
              <a:ahLst/>
              <a:cxnLst>
                <a:cxn ang="0">
                  <a:pos x="385" y="205"/>
                </a:cxn>
                <a:cxn ang="0">
                  <a:pos x="380" y="180"/>
                </a:cxn>
                <a:cxn ang="0">
                  <a:pos x="378" y="163"/>
                </a:cxn>
                <a:cxn ang="0">
                  <a:pos x="377" y="137"/>
                </a:cxn>
                <a:cxn ang="0">
                  <a:pos x="342" y="131"/>
                </a:cxn>
                <a:cxn ang="0">
                  <a:pos x="361" y="95"/>
                </a:cxn>
                <a:cxn ang="0">
                  <a:pos x="319" y="93"/>
                </a:cxn>
                <a:cxn ang="0">
                  <a:pos x="331" y="60"/>
                </a:cxn>
                <a:cxn ang="0">
                  <a:pos x="309" y="47"/>
                </a:cxn>
                <a:cxn ang="0">
                  <a:pos x="295" y="37"/>
                </a:cxn>
                <a:cxn ang="0">
                  <a:pos x="275" y="20"/>
                </a:cxn>
                <a:cxn ang="0">
                  <a:pos x="247" y="42"/>
                </a:cxn>
                <a:cxn ang="0">
                  <a:pos x="232" y="4"/>
                </a:cxn>
                <a:cxn ang="0">
                  <a:pos x="209" y="34"/>
                </a:cxn>
                <a:cxn ang="0">
                  <a:pos x="192" y="0"/>
                </a:cxn>
                <a:cxn ang="0">
                  <a:pos x="169" y="35"/>
                </a:cxn>
                <a:cxn ang="0">
                  <a:pos x="146" y="8"/>
                </a:cxn>
                <a:cxn ang="0">
                  <a:pos x="124" y="21"/>
                </a:cxn>
                <a:cxn ang="0">
                  <a:pos x="108" y="28"/>
                </a:cxn>
                <a:cxn ang="0">
                  <a:pos x="84" y="36"/>
                </a:cxn>
                <a:cxn ang="0">
                  <a:pos x="89" y="71"/>
                </a:cxn>
                <a:cxn ang="0">
                  <a:pos x="48" y="65"/>
                </a:cxn>
                <a:cxn ang="0">
                  <a:pos x="59" y="104"/>
                </a:cxn>
                <a:cxn ang="0">
                  <a:pos x="23" y="104"/>
                </a:cxn>
                <a:cxn ang="0">
                  <a:pos x="18" y="128"/>
                </a:cxn>
                <a:cxn ang="0">
                  <a:pos x="13" y="145"/>
                </a:cxn>
                <a:cxn ang="0">
                  <a:pos x="3" y="168"/>
                </a:cxn>
                <a:cxn ang="0">
                  <a:pos x="33" y="188"/>
                </a:cxn>
                <a:cxn ang="0">
                  <a:pos x="1" y="214"/>
                </a:cxn>
                <a:cxn ang="0">
                  <a:pos x="38" y="232"/>
                </a:cxn>
                <a:cxn ang="0">
                  <a:pos x="13" y="258"/>
                </a:cxn>
                <a:cxn ang="0">
                  <a:pos x="29" y="279"/>
                </a:cxn>
                <a:cxn ang="0">
                  <a:pos x="37" y="294"/>
                </a:cxn>
                <a:cxn ang="0">
                  <a:pos x="48" y="316"/>
                </a:cxn>
                <a:cxn ang="0">
                  <a:pos x="83" y="308"/>
                </a:cxn>
                <a:cxn ang="0">
                  <a:pos x="81" y="349"/>
                </a:cxn>
                <a:cxn ang="0">
                  <a:pos x="119" y="334"/>
                </a:cxn>
                <a:cxn ang="0">
                  <a:pos x="123" y="369"/>
                </a:cxn>
                <a:cxn ang="0">
                  <a:pos x="148" y="372"/>
                </a:cxn>
                <a:cxn ang="0">
                  <a:pos x="165" y="375"/>
                </a:cxn>
                <a:cxn ang="0">
                  <a:pos x="187" y="377"/>
                </a:cxn>
                <a:cxn ang="0">
                  <a:pos x="204" y="377"/>
                </a:cxn>
                <a:cxn ang="0">
                  <a:pos x="230" y="379"/>
                </a:cxn>
                <a:cxn ang="0">
                  <a:pos x="240" y="345"/>
                </a:cxn>
                <a:cxn ang="0">
                  <a:pos x="274" y="367"/>
                </a:cxn>
                <a:cxn ang="0">
                  <a:pos x="280" y="327"/>
                </a:cxn>
                <a:cxn ang="0">
                  <a:pos x="313" y="342"/>
                </a:cxn>
                <a:cxn ang="0">
                  <a:pos x="328" y="321"/>
                </a:cxn>
                <a:cxn ang="0">
                  <a:pos x="339" y="308"/>
                </a:cxn>
                <a:cxn ang="0">
                  <a:pos x="358" y="291"/>
                </a:cxn>
                <a:cxn ang="0">
                  <a:pos x="339" y="261"/>
                </a:cxn>
                <a:cxn ang="0">
                  <a:pos x="379" y="250"/>
                </a:cxn>
                <a:cxn ang="0">
                  <a:pos x="352" y="219"/>
                </a:cxn>
                <a:cxn ang="0">
                  <a:pos x="206" y="66"/>
                </a:cxn>
              </a:cxnLst>
              <a:rect l="0" t="0" r="r" b="b"/>
              <a:pathLst>
                <a:path w="387" h="385">
                  <a:moveTo>
                    <a:pt x="379" y="219"/>
                  </a:moveTo>
                  <a:cubicBezTo>
                    <a:pt x="381" y="219"/>
                    <a:pt x="383" y="218"/>
                    <a:pt x="384" y="216"/>
                  </a:cubicBezTo>
                  <a:cubicBezTo>
                    <a:pt x="386" y="215"/>
                    <a:pt x="387" y="213"/>
                    <a:pt x="387" y="211"/>
                  </a:cubicBezTo>
                  <a:cubicBezTo>
                    <a:pt x="387" y="209"/>
                    <a:pt x="387" y="207"/>
                    <a:pt x="385" y="205"/>
                  </a:cubicBezTo>
                  <a:cubicBezTo>
                    <a:pt x="384" y="203"/>
                    <a:pt x="382" y="202"/>
                    <a:pt x="380" y="201"/>
                  </a:cubicBezTo>
                  <a:cubicBezTo>
                    <a:pt x="378" y="201"/>
                    <a:pt x="366" y="199"/>
                    <a:pt x="355" y="197"/>
                  </a:cubicBezTo>
                  <a:cubicBezTo>
                    <a:pt x="355" y="193"/>
                    <a:pt x="355" y="189"/>
                    <a:pt x="355" y="185"/>
                  </a:cubicBezTo>
                  <a:cubicBezTo>
                    <a:pt x="365" y="183"/>
                    <a:pt x="378" y="181"/>
                    <a:pt x="380" y="180"/>
                  </a:cubicBezTo>
                  <a:cubicBezTo>
                    <a:pt x="382" y="180"/>
                    <a:pt x="384" y="178"/>
                    <a:pt x="385" y="177"/>
                  </a:cubicBezTo>
                  <a:cubicBezTo>
                    <a:pt x="386" y="175"/>
                    <a:pt x="387" y="173"/>
                    <a:pt x="387" y="171"/>
                  </a:cubicBezTo>
                  <a:cubicBezTo>
                    <a:pt x="386" y="168"/>
                    <a:pt x="385" y="167"/>
                    <a:pt x="384" y="165"/>
                  </a:cubicBezTo>
                  <a:cubicBezTo>
                    <a:pt x="382" y="164"/>
                    <a:pt x="380" y="163"/>
                    <a:pt x="378" y="163"/>
                  </a:cubicBezTo>
                  <a:cubicBezTo>
                    <a:pt x="375" y="163"/>
                    <a:pt x="363" y="163"/>
                    <a:pt x="352" y="163"/>
                  </a:cubicBezTo>
                  <a:cubicBezTo>
                    <a:pt x="351" y="160"/>
                    <a:pt x="350" y="156"/>
                    <a:pt x="350" y="152"/>
                  </a:cubicBezTo>
                  <a:cubicBezTo>
                    <a:pt x="360" y="148"/>
                    <a:pt x="371" y="143"/>
                    <a:pt x="373" y="142"/>
                  </a:cubicBezTo>
                  <a:cubicBezTo>
                    <a:pt x="375" y="141"/>
                    <a:pt x="377" y="139"/>
                    <a:pt x="377" y="137"/>
                  </a:cubicBezTo>
                  <a:cubicBezTo>
                    <a:pt x="378" y="136"/>
                    <a:pt x="378" y="133"/>
                    <a:pt x="378" y="131"/>
                  </a:cubicBezTo>
                  <a:cubicBezTo>
                    <a:pt x="377" y="129"/>
                    <a:pt x="376" y="128"/>
                    <a:pt x="374" y="127"/>
                  </a:cubicBezTo>
                  <a:cubicBezTo>
                    <a:pt x="372" y="125"/>
                    <a:pt x="370" y="125"/>
                    <a:pt x="368" y="125"/>
                  </a:cubicBezTo>
                  <a:cubicBezTo>
                    <a:pt x="365" y="126"/>
                    <a:pt x="353" y="129"/>
                    <a:pt x="342" y="131"/>
                  </a:cubicBezTo>
                  <a:cubicBezTo>
                    <a:pt x="341" y="128"/>
                    <a:pt x="339" y="124"/>
                    <a:pt x="338" y="121"/>
                  </a:cubicBezTo>
                  <a:cubicBezTo>
                    <a:pt x="347" y="115"/>
                    <a:pt x="357" y="108"/>
                    <a:pt x="359" y="106"/>
                  </a:cubicBezTo>
                  <a:cubicBezTo>
                    <a:pt x="360" y="105"/>
                    <a:pt x="362" y="103"/>
                    <a:pt x="362" y="101"/>
                  </a:cubicBezTo>
                  <a:cubicBezTo>
                    <a:pt x="362" y="99"/>
                    <a:pt x="362" y="97"/>
                    <a:pt x="361" y="95"/>
                  </a:cubicBezTo>
                  <a:cubicBezTo>
                    <a:pt x="360" y="93"/>
                    <a:pt x="358" y="92"/>
                    <a:pt x="356" y="91"/>
                  </a:cubicBezTo>
                  <a:cubicBezTo>
                    <a:pt x="354" y="90"/>
                    <a:pt x="352" y="90"/>
                    <a:pt x="350" y="91"/>
                  </a:cubicBezTo>
                  <a:cubicBezTo>
                    <a:pt x="347" y="92"/>
                    <a:pt x="336" y="97"/>
                    <a:pt x="326" y="102"/>
                  </a:cubicBezTo>
                  <a:cubicBezTo>
                    <a:pt x="324" y="99"/>
                    <a:pt x="322" y="96"/>
                    <a:pt x="319" y="93"/>
                  </a:cubicBezTo>
                  <a:cubicBezTo>
                    <a:pt x="327" y="85"/>
                    <a:pt x="335" y="76"/>
                    <a:pt x="337" y="74"/>
                  </a:cubicBezTo>
                  <a:cubicBezTo>
                    <a:pt x="338" y="72"/>
                    <a:pt x="339" y="70"/>
                    <a:pt x="339" y="68"/>
                  </a:cubicBezTo>
                  <a:cubicBezTo>
                    <a:pt x="339" y="66"/>
                    <a:pt x="338" y="64"/>
                    <a:pt x="337" y="62"/>
                  </a:cubicBezTo>
                  <a:cubicBezTo>
                    <a:pt x="335" y="61"/>
                    <a:pt x="333" y="60"/>
                    <a:pt x="331" y="60"/>
                  </a:cubicBezTo>
                  <a:cubicBezTo>
                    <a:pt x="329" y="59"/>
                    <a:pt x="327" y="60"/>
                    <a:pt x="325" y="61"/>
                  </a:cubicBezTo>
                  <a:cubicBezTo>
                    <a:pt x="323" y="63"/>
                    <a:pt x="313" y="70"/>
                    <a:pt x="304" y="77"/>
                  </a:cubicBezTo>
                  <a:cubicBezTo>
                    <a:pt x="302" y="74"/>
                    <a:pt x="299" y="72"/>
                    <a:pt x="296" y="69"/>
                  </a:cubicBezTo>
                  <a:cubicBezTo>
                    <a:pt x="301" y="60"/>
                    <a:pt x="308" y="49"/>
                    <a:pt x="309" y="47"/>
                  </a:cubicBezTo>
                  <a:cubicBezTo>
                    <a:pt x="310" y="45"/>
                    <a:pt x="310" y="43"/>
                    <a:pt x="310" y="41"/>
                  </a:cubicBezTo>
                  <a:cubicBezTo>
                    <a:pt x="309" y="39"/>
                    <a:pt x="308" y="37"/>
                    <a:pt x="306" y="36"/>
                  </a:cubicBezTo>
                  <a:cubicBezTo>
                    <a:pt x="304" y="34"/>
                    <a:pt x="302" y="34"/>
                    <a:pt x="300" y="34"/>
                  </a:cubicBezTo>
                  <a:cubicBezTo>
                    <a:pt x="298" y="34"/>
                    <a:pt x="296" y="35"/>
                    <a:pt x="295" y="37"/>
                  </a:cubicBezTo>
                  <a:cubicBezTo>
                    <a:pt x="293" y="39"/>
                    <a:pt x="285" y="48"/>
                    <a:pt x="278" y="56"/>
                  </a:cubicBezTo>
                  <a:cubicBezTo>
                    <a:pt x="274" y="54"/>
                    <a:pt x="271" y="53"/>
                    <a:pt x="268" y="51"/>
                  </a:cubicBezTo>
                  <a:cubicBezTo>
                    <a:pt x="271" y="40"/>
                    <a:pt x="275" y="29"/>
                    <a:pt x="276" y="26"/>
                  </a:cubicBezTo>
                  <a:cubicBezTo>
                    <a:pt x="276" y="24"/>
                    <a:pt x="276" y="22"/>
                    <a:pt x="275" y="20"/>
                  </a:cubicBezTo>
                  <a:cubicBezTo>
                    <a:pt x="274" y="18"/>
                    <a:pt x="273" y="17"/>
                    <a:pt x="271" y="16"/>
                  </a:cubicBezTo>
                  <a:cubicBezTo>
                    <a:pt x="269" y="15"/>
                    <a:pt x="267" y="15"/>
                    <a:pt x="265" y="16"/>
                  </a:cubicBezTo>
                  <a:cubicBezTo>
                    <a:pt x="263" y="16"/>
                    <a:pt x="261" y="17"/>
                    <a:pt x="260" y="19"/>
                  </a:cubicBezTo>
                  <a:cubicBezTo>
                    <a:pt x="258" y="22"/>
                    <a:pt x="252" y="32"/>
                    <a:pt x="247" y="42"/>
                  </a:cubicBezTo>
                  <a:cubicBezTo>
                    <a:pt x="244" y="41"/>
                    <a:pt x="240" y="40"/>
                    <a:pt x="236" y="39"/>
                  </a:cubicBezTo>
                  <a:cubicBezTo>
                    <a:pt x="238" y="28"/>
                    <a:pt x="239" y="15"/>
                    <a:pt x="239" y="13"/>
                  </a:cubicBezTo>
                  <a:cubicBezTo>
                    <a:pt x="239" y="11"/>
                    <a:pt x="239" y="9"/>
                    <a:pt x="237" y="7"/>
                  </a:cubicBezTo>
                  <a:cubicBezTo>
                    <a:pt x="236" y="5"/>
                    <a:pt x="234" y="4"/>
                    <a:pt x="232" y="4"/>
                  </a:cubicBezTo>
                  <a:cubicBezTo>
                    <a:pt x="230" y="3"/>
                    <a:pt x="228" y="4"/>
                    <a:pt x="226" y="5"/>
                  </a:cubicBezTo>
                  <a:cubicBezTo>
                    <a:pt x="224" y="6"/>
                    <a:pt x="222" y="7"/>
                    <a:pt x="222" y="9"/>
                  </a:cubicBezTo>
                  <a:cubicBezTo>
                    <a:pt x="221" y="12"/>
                    <a:pt x="218" y="24"/>
                    <a:pt x="214" y="34"/>
                  </a:cubicBezTo>
                  <a:cubicBezTo>
                    <a:pt x="212" y="34"/>
                    <a:pt x="211" y="34"/>
                    <a:pt x="209" y="34"/>
                  </a:cubicBezTo>
                  <a:cubicBezTo>
                    <a:pt x="207" y="33"/>
                    <a:pt x="205" y="33"/>
                    <a:pt x="203" y="33"/>
                  </a:cubicBezTo>
                  <a:cubicBezTo>
                    <a:pt x="202" y="22"/>
                    <a:pt x="201" y="10"/>
                    <a:pt x="200" y="7"/>
                  </a:cubicBezTo>
                  <a:cubicBezTo>
                    <a:pt x="200" y="5"/>
                    <a:pt x="199" y="3"/>
                    <a:pt x="197" y="2"/>
                  </a:cubicBezTo>
                  <a:cubicBezTo>
                    <a:pt x="196" y="1"/>
                    <a:pt x="194" y="0"/>
                    <a:pt x="192" y="0"/>
                  </a:cubicBezTo>
                  <a:cubicBezTo>
                    <a:pt x="189" y="0"/>
                    <a:pt x="187" y="1"/>
                    <a:pt x="186" y="2"/>
                  </a:cubicBezTo>
                  <a:cubicBezTo>
                    <a:pt x="184" y="4"/>
                    <a:pt x="183" y="5"/>
                    <a:pt x="183" y="8"/>
                  </a:cubicBezTo>
                  <a:cubicBezTo>
                    <a:pt x="183" y="10"/>
                    <a:pt x="182" y="22"/>
                    <a:pt x="181" y="33"/>
                  </a:cubicBezTo>
                  <a:cubicBezTo>
                    <a:pt x="177" y="34"/>
                    <a:pt x="173" y="34"/>
                    <a:pt x="169" y="35"/>
                  </a:cubicBezTo>
                  <a:cubicBezTo>
                    <a:pt x="166" y="24"/>
                    <a:pt x="162" y="12"/>
                    <a:pt x="161" y="10"/>
                  </a:cubicBezTo>
                  <a:cubicBezTo>
                    <a:pt x="161" y="8"/>
                    <a:pt x="159" y="6"/>
                    <a:pt x="157" y="5"/>
                  </a:cubicBezTo>
                  <a:cubicBezTo>
                    <a:pt x="156" y="4"/>
                    <a:pt x="153" y="4"/>
                    <a:pt x="151" y="5"/>
                  </a:cubicBezTo>
                  <a:cubicBezTo>
                    <a:pt x="149" y="5"/>
                    <a:pt x="147" y="6"/>
                    <a:pt x="146" y="8"/>
                  </a:cubicBezTo>
                  <a:cubicBezTo>
                    <a:pt x="145" y="9"/>
                    <a:pt x="144" y="12"/>
                    <a:pt x="144" y="14"/>
                  </a:cubicBezTo>
                  <a:cubicBezTo>
                    <a:pt x="145" y="16"/>
                    <a:pt x="146" y="28"/>
                    <a:pt x="148" y="39"/>
                  </a:cubicBezTo>
                  <a:cubicBezTo>
                    <a:pt x="144" y="40"/>
                    <a:pt x="140" y="42"/>
                    <a:pt x="137" y="43"/>
                  </a:cubicBezTo>
                  <a:cubicBezTo>
                    <a:pt x="131" y="33"/>
                    <a:pt x="125" y="23"/>
                    <a:pt x="124" y="21"/>
                  </a:cubicBezTo>
                  <a:cubicBezTo>
                    <a:pt x="123" y="19"/>
                    <a:pt x="121" y="17"/>
                    <a:pt x="119" y="17"/>
                  </a:cubicBezTo>
                  <a:cubicBezTo>
                    <a:pt x="117" y="16"/>
                    <a:pt x="115" y="16"/>
                    <a:pt x="113" y="17"/>
                  </a:cubicBezTo>
                  <a:cubicBezTo>
                    <a:pt x="111" y="18"/>
                    <a:pt x="109" y="20"/>
                    <a:pt x="108" y="22"/>
                  </a:cubicBezTo>
                  <a:cubicBezTo>
                    <a:pt x="107" y="23"/>
                    <a:pt x="107" y="26"/>
                    <a:pt x="108" y="28"/>
                  </a:cubicBezTo>
                  <a:cubicBezTo>
                    <a:pt x="109" y="30"/>
                    <a:pt x="113" y="42"/>
                    <a:pt x="116" y="52"/>
                  </a:cubicBezTo>
                  <a:cubicBezTo>
                    <a:pt x="113" y="54"/>
                    <a:pt x="110" y="56"/>
                    <a:pt x="107" y="58"/>
                  </a:cubicBezTo>
                  <a:cubicBezTo>
                    <a:pt x="99" y="50"/>
                    <a:pt x="91" y="40"/>
                    <a:pt x="89" y="39"/>
                  </a:cubicBezTo>
                  <a:cubicBezTo>
                    <a:pt x="88" y="37"/>
                    <a:pt x="86" y="36"/>
                    <a:pt x="84" y="36"/>
                  </a:cubicBezTo>
                  <a:cubicBezTo>
                    <a:pt x="82" y="36"/>
                    <a:pt x="80" y="36"/>
                    <a:pt x="78" y="38"/>
                  </a:cubicBezTo>
                  <a:cubicBezTo>
                    <a:pt x="76" y="39"/>
                    <a:pt x="75" y="41"/>
                    <a:pt x="74" y="43"/>
                  </a:cubicBezTo>
                  <a:cubicBezTo>
                    <a:pt x="74" y="45"/>
                    <a:pt x="74" y="47"/>
                    <a:pt x="75" y="49"/>
                  </a:cubicBezTo>
                  <a:cubicBezTo>
                    <a:pt x="77" y="51"/>
                    <a:pt x="83" y="62"/>
                    <a:pt x="89" y="71"/>
                  </a:cubicBezTo>
                  <a:cubicBezTo>
                    <a:pt x="86" y="73"/>
                    <a:pt x="83" y="76"/>
                    <a:pt x="80" y="78"/>
                  </a:cubicBezTo>
                  <a:cubicBezTo>
                    <a:pt x="71" y="72"/>
                    <a:pt x="61" y="65"/>
                    <a:pt x="59" y="63"/>
                  </a:cubicBezTo>
                  <a:cubicBezTo>
                    <a:pt x="58" y="62"/>
                    <a:pt x="55" y="62"/>
                    <a:pt x="53" y="62"/>
                  </a:cubicBezTo>
                  <a:cubicBezTo>
                    <a:pt x="51" y="62"/>
                    <a:pt x="49" y="63"/>
                    <a:pt x="48" y="65"/>
                  </a:cubicBezTo>
                  <a:cubicBezTo>
                    <a:pt x="46" y="66"/>
                    <a:pt x="46" y="68"/>
                    <a:pt x="46" y="71"/>
                  </a:cubicBezTo>
                  <a:cubicBezTo>
                    <a:pt x="46" y="73"/>
                    <a:pt x="46" y="75"/>
                    <a:pt x="48" y="76"/>
                  </a:cubicBezTo>
                  <a:cubicBezTo>
                    <a:pt x="50" y="78"/>
                    <a:pt x="58" y="87"/>
                    <a:pt x="66" y="95"/>
                  </a:cubicBezTo>
                  <a:cubicBezTo>
                    <a:pt x="63" y="98"/>
                    <a:pt x="61" y="101"/>
                    <a:pt x="59" y="104"/>
                  </a:cubicBezTo>
                  <a:cubicBezTo>
                    <a:pt x="49" y="100"/>
                    <a:pt x="38" y="95"/>
                    <a:pt x="35" y="94"/>
                  </a:cubicBezTo>
                  <a:cubicBezTo>
                    <a:pt x="33" y="93"/>
                    <a:pt x="31" y="93"/>
                    <a:pt x="29" y="94"/>
                  </a:cubicBezTo>
                  <a:cubicBezTo>
                    <a:pt x="27" y="94"/>
                    <a:pt x="25" y="96"/>
                    <a:pt x="24" y="98"/>
                  </a:cubicBezTo>
                  <a:cubicBezTo>
                    <a:pt x="23" y="99"/>
                    <a:pt x="23" y="102"/>
                    <a:pt x="23" y="104"/>
                  </a:cubicBezTo>
                  <a:cubicBezTo>
                    <a:pt x="24" y="106"/>
                    <a:pt x="25" y="108"/>
                    <a:pt x="27" y="109"/>
                  </a:cubicBezTo>
                  <a:cubicBezTo>
                    <a:pt x="29" y="110"/>
                    <a:pt x="39" y="117"/>
                    <a:pt x="48" y="124"/>
                  </a:cubicBezTo>
                  <a:cubicBezTo>
                    <a:pt x="46" y="127"/>
                    <a:pt x="45" y="130"/>
                    <a:pt x="44" y="134"/>
                  </a:cubicBezTo>
                  <a:cubicBezTo>
                    <a:pt x="33" y="131"/>
                    <a:pt x="21" y="129"/>
                    <a:pt x="18" y="128"/>
                  </a:cubicBezTo>
                  <a:cubicBezTo>
                    <a:pt x="16" y="128"/>
                    <a:pt x="14" y="128"/>
                    <a:pt x="12" y="130"/>
                  </a:cubicBezTo>
                  <a:cubicBezTo>
                    <a:pt x="10" y="131"/>
                    <a:pt x="9" y="132"/>
                    <a:pt x="8" y="134"/>
                  </a:cubicBezTo>
                  <a:cubicBezTo>
                    <a:pt x="8" y="136"/>
                    <a:pt x="8" y="139"/>
                    <a:pt x="9" y="141"/>
                  </a:cubicBezTo>
                  <a:cubicBezTo>
                    <a:pt x="9" y="142"/>
                    <a:pt x="11" y="144"/>
                    <a:pt x="13" y="145"/>
                  </a:cubicBezTo>
                  <a:cubicBezTo>
                    <a:pt x="15" y="146"/>
                    <a:pt x="27" y="151"/>
                    <a:pt x="37" y="155"/>
                  </a:cubicBezTo>
                  <a:cubicBezTo>
                    <a:pt x="36" y="159"/>
                    <a:pt x="35" y="162"/>
                    <a:pt x="35" y="166"/>
                  </a:cubicBezTo>
                  <a:cubicBezTo>
                    <a:pt x="24" y="166"/>
                    <a:pt x="11" y="166"/>
                    <a:pt x="9" y="166"/>
                  </a:cubicBezTo>
                  <a:cubicBezTo>
                    <a:pt x="6" y="166"/>
                    <a:pt x="4" y="167"/>
                    <a:pt x="3" y="168"/>
                  </a:cubicBezTo>
                  <a:cubicBezTo>
                    <a:pt x="1" y="170"/>
                    <a:pt x="0" y="172"/>
                    <a:pt x="0" y="174"/>
                  </a:cubicBezTo>
                  <a:cubicBezTo>
                    <a:pt x="0" y="176"/>
                    <a:pt x="1" y="178"/>
                    <a:pt x="2" y="180"/>
                  </a:cubicBezTo>
                  <a:cubicBezTo>
                    <a:pt x="3" y="181"/>
                    <a:pt x="5" y="183"/>
                    <a:pt x="7" y="183"/>
                  </a:cubicBezTo>
                  <a:cubicBezTo>
                    <a:pt x="9" y="184"/>
                    <a:pt x="22" y="186"/>
                    <a:pt x="33" y="188"/>
                  </a:cubicBezTo>
                  <a:cubicBezTo>
                    <a:pt x="32" y="192"/>
                    <a:pt x="33" y="196"/>
                    <a:pt x="33" y="199"/>
                  </a:cubicBezTo>
                  <a:cubicBezTo>
                    <a:pt x="22" y="201"/>
                    <a:pt x="10" y="204"/>
                    <a:pt x="7" y="204"/>
                  </a:cubicBezTo>
                  <a:cubicBezTo>
                    <a:pt x="5" y="205"/>
                    <a:pt x="3" y="206"/>
                    <a:pt x="2" y="208"/>
                  </a:cubicBezTo>
                  <a:cubicBezTo>
                    <a:pt x="1" y="210"/>
                    <a:pt x="0" y="212"/>
                    <a:pt x="1" y="214"/>
                  </a:cubicBezTo>
                  <a:cubicBezTo>
                    <a:pt x="1" y="216"/>
                    <a:pt x="2" y="218"/>
                    <a:pt x="3" y="219"/>
                  </a:cubicBezTo>
                  <a:cubicBezTo>
                    <a:pt x="5" y="221"/>
                    <a:pt x="7" y="222"/>
                    <a:pt x="9" y="222"/>
                  </a:cubicBezTo>
                  <a:cubicBezTo>
                    <a:pt x="12" y="222"/>
                    <a:pt x="24" y="222"/>
                    <a:pt x="35" y="221"/>
                  </a:cubicBezTo>
                  <a:cubicBezTo>
                    <a:pt x="36" y="225"/>
                    <a:pt x="37" y="229"/>
                    <a:pt x="38" y="232"/>
                  </a:cubicBezTo>
                  <a:cubicBezTo>
                    <a:pt x="28" y="237"/>
                    <a:pt x="16" y="242"/>
                    <a:pt x="14" y="243"/>
                  </a:cubicBezTo>
                  <a:cubicBezTo>
                    <a:pt x="12" y="243"/>
                    <a:pt x="10" y="245"/>
                    <a:pt x="10" y="247"/>
                  </a:cubicBezTo>
                  <a:cubicBezTo>
                    <a:pt x="9" y="249"/>
                    <a:pt x="9" y="251"/>
                    <a:pt x="10" y="253"/>
                  </a:cubicBezTo>
                  <a:cubicBezTo>
                    <a:pt x="10" y="255"/>
                    <a:pt x="12" y="257"/>
                    <a:pt x="13" y="258"/>
                  </a:cubicBezTo>
                  <a:cubicBezTo>
                    <a:pt x="15" y="259"/>
                    <a:pt x="17" y="260"/>
                    <a:pt x="20" y="259"/>
                  </a:cubicBezTo>
                  <a:cubicBezTo>
                    <a:pt x="22" y="259"/>
                    <a:pt x="34" y="256"/>
                    <a:pt x="45" y="253"/>
                  </a:cubicBezTo>
                  <a:cubicBezTo>
                    <a:pt x="46" y="257"/>
                    <a:pt x="48" y="260"/>
                    <a:pt x="50" y="263"/>
                  </a:cubicBezTo>
                  <a:cubicBezTo>
                    <a:pt x="41" y="270"/>
                    <a:pt x="31" y="277"/>
                    <a:pt x="29" y="279"/>
                  </a:cubicBezTo>
                  <a:cubicBezTo>
                    <a:pt x="27" y="280"/>
                    <a:pt x="26" y="282"/>
                    <a:pt x="25" y="284"/>
                  </a:cubicBezTo>
                  <a:cubicBezTo>
                    <a:pt x="25" y="286"/>
                    <a:pt x="25" y="288"/>
                    <a:pt x="26" y="290"/>
                  </a:cubicBezTo>
                  <a:cubicBezTo>
                    <a:pt x="28" y="292"/>
                    <a:pt x="29" y="293"/>
                    <a:pt x="31" y="294"/>
                  </a:cubicBezTo>
                  <a:cubicBezTo>
                    <a:pt x="33" y="294"/>
                    <a:pt x="35" y="294"/>
                    <a:pt x="37" y="294"/>
                  </a:cubicBezTo>
                  <a:cubicBezTo>
                    <a:pt x="40" y="292"/>
                    <a:pt x="51" y="287"/>
                    <a:pt x="61" y="283"/>
                  </a:cubicBezTo>
                  <a:cubicBezTo>
                    <a:pt x="63" y="286"/>
                    <a:pt x="65" y="289"/>
                    <a:pt x="68" y="292"/>
                  </a:cubicBezTo>
                  <a:cubicBezTo>
                    <a:pt x="60" y="300"/>
                    <a:pt x="52" y="309"/>
                    <a:pt x="50" y="311"/>
                  </a:cubicBezTo>
                  <a:cubicBezTo>
                    <a:pt x="49" y="312"/>
                    <a:pt x="48" y="314"/>
                    <a:pt x="48" y="316"/>
                  </a:cubicBezTo>
                  <a:cubicBezTo>
                    <a:pt x="48" y="319"/>
                    <a:pt x="49" y="321"/>
                    <a:pt x="51" y="322"/>
                  </a:cubicBezTo>
                  <a:cubicBezTo>
                    <a:pt x="52" y="324"/>
                    <a:pt x="54" y="325"/>
                    <a:pt x="56" y="325"/>
                  </a:cubicBezTo>
                  <a:cubicBezTo>
                    <a:pt x="58" y="325"/>
                    <a:pt x="60" y="325"/>
                    <a:pt x="62" y="324"/>
                  </a:cubicBezTo>
                  <a:cubicBezTo>
                    <a:pt x="64" y="322"/>
                    <a:pt x="74" y="315"/>
                    <a:pt x="83" y="308"/>
                  </a:cubicBezTo>
                  <a:cubicBezTo>
                    <a:pt x="86" y="311"/>
                    <a:pt x="88" y="313"/>
                    <a:pt x="91" y="315"/>
                  </a:cubicBezTo>
                  <a:cubicBezTo>
                    <a:pt x="86" y="325"/>
                    <a:pt x="80" y="335"/>
                    <a:pt x="78" y="338"/>
                  </a:cubicBezTo>
                  <a:cubicBezTo>
                    <a:pt x="77" y="340"/>
                    <a:pt x="77" y="342"/>
                    <a:pt x="78" y="344"/>
                  </a:cubicBezTo>
                  <a:cubicBezTo>
                    <a:pt x="78" y="346"/>
                    <a:pt x="79" y="348"/>
                    <a:pt x="81" y="349"/>
                  </a:cubicBezTo>
                  <a:cubicBezTo>
                    <a:pt x="83" y="350"/>
                    <a:pt x="85" y="351"/>
                    <a:pt x="87" y="350"/>
                  </a:cubicBezTo>
                  <a:cubicBezTo>
                    <a:pt x="89" y="350"/>
                    <a:pt x="91" y="349"/>
                    <a:pt x="93" y="348"/>
                  </a:cubicBezTo>
                  <a:cubicBezTo>
                    <a:pt x="94" y="346"/>
                    <a:pt x="102" y="337"/>
                    <a:pt x="110" y="328"/>
                  </a:cubicBezTo>
                  <a:cubicBezTo>
                    <a:pt x="113" y="330"/>
                    <a:pt x="116" y="332"/>
                    <a:pt x="119" y="334"/>
                  </a:cubicBezTo>
                  <a:cubicBezTo>
                    <a:pt x="116" y="344"/>
                    <a:pt x="112" y="356"/>
                    <a:pt x="111" y="358"/>
                  </a:cubicBezTo>
                  <a:cubicBezTo>
                    <a:pt x="111" y="360"/>
                    <a:pt x="111" y="363"/>
                    <a:pt x="112" y="364"/>
                  </a:cubicBezTo>
                  <a:cubicBezTo>
                    <a:pt x="113" y="366"/>
                    <a:pt x="114" y="368"/>
                    <a:pt x="116" y="369"/>
                  </a:cubicBezTo>
                  <a:cubicBezTo>
                    <a:pt x="119" y="370"/>
                    <a:pt x="121" y="370"/>
                    <a:pt x="123" y="369"/>
                  </a:cubicBezTo>
                  <a:cubicBezTo>
                    <a:pt x="125" y="368"/>
                    <a:pt x="127" y="367"/>
                    <a:pt x="128" y="365"/>
                  </a:cubicBezTo>
                  <a:cubicBezTo>
                    <a:pt x="129" y="363"/>
                    <a:pt x="135" y="352"/>
                    <a:pt x="140" y="343"/>
                  </a:cubicBezTo>
                  <a:cubicBezTo>
                    <a:pt x="144" y="344"/>
                    <a:pt x="147" y="345"/>
                    <a:pt x="151" y="346"/>
                  </a:cubicBezTo>
                  <a:cubicBezTo>
                    <a:pt x="150" y="357"/>
                    <a:pt x="148" y="369"/>
                    <a:pt x="148" y="372"/>
                  </a:cubicBezTo>
                  <a:cubicBezTo>
                    <a:pt x="148" y="374"/>
                    <a:pt x="149" y="376"/>
                    <a:pt x="150" y="378"/>
                  </a:cubicBezTo>
                  <a:cubicBezTo>
                    <a:pt x="151" y="379"/>
                    <a:pt x="153" y="380"/>
                    <a:pt x="155" y="381"/>
                  </a:cubicBezTo>
                  <a:cubicBezTo>
                    <a:pt x="157" y="381"/>
                    <a:pt x="160" y="381"/>
                    <a:pt x="161" y="380"/>
                  </a:cubicBezTo>
                  <a:cubicBezTo>
                    <a:pt x="163" y="379"/>
                    <a:pt x="165" y="377"/>
                    <a:pt x="165" y="375"/>
                  </a:cubicBezTo>
                  <a:cubicBezTo>
                    <a:pt x="166" y="373"/>
                    <a:pt x="170" y="361"/>
                    <a:pt x="173" y="350"/>
                  </a:cubicBezTo>
                  <a:cubicBezTo>
                    <a:pt x="175" y="351"/>
                    <a:pt x="177" y="351"/>
                    <a:pt x="178" y="351"/>
                  </a:cubicBezTo>
                  <a:cubicBezTo>
                    <a:pt x="180" y="351"/>
                    <a:pt x="182" y="351"/>
                    <a:pt x="184" y="351"/>
                  </a:cubicBezTo>
                  <a:cubicBezTo>
                    <a:pt x="185" y="362"/>
                    <a:pt x="187" y="375"/>
                    <a:pt x="187" y="377"/>
                  </a:cubicBezTo>
                  <a:cubicBezTo>
                    <a:pt x="187" y="379"/>
                    <a:pt x="188" y="381"/>
                    <a:pt x="190" y="383"/>
                  </a:cubicBezTo>
                  <a:cubicBezTo>
                    <a:pt x="191" y="384"/>
                    <a:pt x="193" y="385"/>
                    <a:pt x="196" y="385"/>
                  </a:cubicBezTo>
                  <a:cubicBezTo>
                    <a:pt x="198" y="385"/>
                    <a:pt x="200" y="384"/>
                    <a:pt x="201" y="382"/>
                  </a:cubicBezTo>
                  <a:cubicBezTo>
                    <a:pt x="203" y="381"/>
                    <a:pt x="204" y="379"/>
                    <a:pt x="204" y="377"/>
                  </a:cubicBezTo>
                  <a:cubicBezTo>
                    <a:pt x="205" y="375"/>
                    <a:pt x="206" y="362"/>
                    <a:pt x="207" y="351"/>
                  </a:cubicBezTo>
                  <a:cubicBezTo>
                    <a:pt x="210" y="351"/>
                    <a:pt x="214" y="351"/>
                    <a:pt x="218" y="350"/>
                  </a:cubicBezTo>
                  <a:cubicBezTo>
                    <a:pt x="221" y="361"/>
                    <a:pt x="225" y="372"/>
                    <a:pt x="226" y="375"/>
                  </a:cubicBezTo>
                  <a:cubicBezTo>
                    <a:pt x="226" y="377"/>
                    <a:pt x="228" y="378"/>
                    <a:pt x="230" y="379"/>
                  </a:cubicBezTo>
                  <a:cubicBezTo>
                    <a:pt x="232" y="380"/>
                    <a:pt x="234" y="381"/>
                    <a:pt x="236" y="380"/>
                  </a:cubicBezTo>
                  <a:cubicBezTo>
                    <a:pt x="238" y="380"/>
                    <a:pt x="240" y="378"/>
                    <a:pt x="241" y="377"/>
                  </a:cubicBezTo>
                  <a:cubicBezTo>
                    <a:pt x="242" y="375"/>
                    <a:pt x="243" y="373"/>
                    <a:pt x="243" y="371"/>
                  </a:cubicBezTo>
                  <a:cubicBezTo>
                    <a:pt x="243" y="368"/>
                    <a:pt x="241" y="356"/>
                    <a:pt x="240" y="345"/>
                  </a:cubicBezTo>
                  <a:cubicBezTo>
                    <a:pt x="243" y="344"/>
                    <a:pt x="247" y="343"/>
                    <a:pt x="250" y="342"/>
                  </a:cubicBezTo>
                  <a:cubicBezTo>
                    <a:pt x="256" y="351"/>
                    <a:pt x="262" y="362"/>
                    <a:pt x="263" y="364"/>
                  </a:cubicBezTo>
                  <a:cubicBezTo>
                    <a:pt x="264" y="366"/>
                    <a:pt x="266" y="367"/>
                    <a:pt x="268" y="368"/>
                  </a:cubicBezTo>
                  <a:cubicBezTo>
                    <a:pt x="270" y="368"/>
                    <a:pt x="272" y="368"/>
                    <a:pt x="274" y="367"/>
                  </a:cubicBezTo>
                  <a:cubicBezTo>
                    <a:pt x="276" y="366"/>
                    <a:pt x="278" y="365"/>
                    <a:pt x="279" y="363"/>
                  </a:cubicBezTo>
                  <a:cubicBezTo>
                    <a:pt x="280" y="361"/>
                    <a:pt x="280" y="359"/>
                    <a:pt x="279" y="357"/>
                  </a:cubicBezTo>
                  <a:cubicBezTo>
                    <a:pt x="278" y="355"/>
                    <a:pt x="274" y="343"/>
                    <a:pt x="271" y="333"/>
                  </a:cubicBezTo>
                  <a:cubicBezTo>
                    <a:pt x="274" y="331"/>
                    <a:pt x="277" y="329"/>
                    <a:pt x="280" y="327"/>
                  </a:cubicBezTo>
                  <a:cubicBezTo>
                    <a:pt x="288" y="335"/>
                    <a:pt x="296" y="344"/>
                    <a:pt x="298" y="346"/>
                  </a:cubicBezTo>
                  <a:cubicBezTo>
                    <a:pt x="299" y="348"/>
                    <a:pt x="301" y="349"/>
                    <a:pt x="303" y="349"/>
                  </a:cubicBezTo>
                  <a:cubicBezTo>
                    <a:pt x="306" y="349"/>
                    <a:pt x="308" y="348"/>
                    <a:pt x="309" y="347"/>
                  </a:cubicBezTo>
                  <a:cubicBezTo>
                    <a:pt x="311" y="346"/>
                    <a:pt x="312" y="344"/>
                    <a:pt x="313" y="342"/>
                  </a:cubicBezTo>
                  <a:cubicBezTo>
                    <a:pt x="313" y="340"/>
                    <a:pt x="313" y="338"/>
                    <a:pt x="312" y="336"/>
                  </a:cubicBezTo>
                  <a:cubicBezTo>
                    <a:pt x="311" y="334"/>
                    <a:pt x="304" y="323"/>
                    <a:pt x="298" y="314"/>
                  </a:cubicBezTo>
                  <a:cubicBezTo>
                    <a:pt x="301" y="311"/>
                    <a:pt x="304" y="309"/>
                    <a:pt x="307" y="306"/>
                  </a:cubicBezTo>
                  <a:cubicBezTo>
                    <a:pt x="316" y="313"/>
                    <a:pt x="326" y="320"/>
                    <a:pt x="328" y="321"/>
                  </a:cubicBezTo>
                  <a:cubicBezTo>
                    <a:pt x="330" y="323"/>
                    <a:pt x="332" y="323"/>
                    <a:pt x="334" y="323"/>
                  </a:cubicBezTo>
                  <a:cubicBezTo>
                    <a:pt x="336" y="322"/>
                    <a:pt x="338" y="321"/>
                    <a:pt x="339" y="320"/>
                  </a:cubicBezTo>
                  <a:cubicBezTo>
                    <a:pt x="341" y="318"/>
                    <a:pt x="342" y="316"/>
                    <a:pt x="342" y="314"/>
                  </a:cubicBezTo>
                  <a:cubicBezTo>
                    <a:pt x="342" y="312"/>
                    <a:pt x="341" y="310"/>
                    <a:pt x="339" y="308"/>
                  </a:cubicBezTo>
                  <a:cubicBezTo>
                    <a:pt x="338" y="306"/>
                    <a:pt x="329" y="297"/>
                    <a:pt x="322" y="289"/>
                  </a:cubicBezTo>
                  <a:cubicBezTo>
                    <a:pt x="324" y="287"/>
                    <a:pt x="326" y="283"/>
                    <a:pt x="328" y="280"/>
                  </a:cubicBezTo>
                  <a:cubicBezTo>
                    <a:pt x="338" y="285"/>
                    <a:pt x="350" y="290"/>
                    <a:pt x="352" y="291"/>
                  </a:cubicBezTo>
                  <a:cubicBezTo>
                    <a:pt x="354" y="292"/>
                    <a:pt x="356" y="292"/>
                    <a:pt x="358" y="291"/>
                  </a:cubicBezTo>
                  <a:cubicBezTo>
                    <a:pt x="360" y="290"/>
                    <a:pt x="362" y="289"/>
                    <a:pt x="363" y="287"/>
                  </a:cubicBezTo>
                  <a:cubicBezTo>
                    <a:pt x="364" y="285"/>
                    <a:pt x="364" y="283"/>
                    <a:pt x="364" y="281"/>
                  </a:cubicBezTo>
                  <a:cubicBezTo>
                    <a:pt x="363" y="279"/>
                    <a:pt x="362" y="277"/>
                    <a:pt x="361" y="276"/>
                  </a:cubicBezTo>
                  <a:cubicBezTo>
                    <a:pt x="358" y="274"/>
                    <a:pt x="348" y="267"/>
                    <a:pt x="339" y="261"/>
                  </a:cubicBezTo>
                  <a:cubicBezTo>
                    <a:pt x="341" y="258"/>
                    <a:pt x="342" y="254"/>
                    <a:pt x="344" y="251"/>
                  </a:cubicBezTo>
                  <a:cubicBezTo>
                    <a:pt x="354" y="253"/>
                    <a:pt x="367" y="256"/>
                    <a:pt x="369" y="256"/>
                  </a:cubicBezTo>
                  <a:cubicBezTo>
                    <a:pt x="371" y="257"/>
                    <a:pt x="373" y="256"/>
                    <a:pt x="375" y="255"/>
                  </a:cubicBezTo>
                  <a:cubicBezTo>
                    <a:pt x="377" y="254"/>
                    <a:pt x="378" y="252"/>
                    <a:pt x="379" y="250"/>
                  </a:cubicBezTo>
                  <a:cubicBezTo>
                    <a:pt x="380" y="248"/>
                    <a:pt x="379" y="246"/>
                    <a:pt x="379" y="244"/>
                  </a:cubicBezTo>
                  <a:cubicBezTo>
                    <a:pt x="378" y="242"/>
                    <a:pt x="376" y="240"/>
                    <a:pt x="374" y="240"/>
                  </a:cubicBezTo>
                  <a:cubicBezTo>
                    <a:pt x="372" y="239"/>
                    <a:pt x="361" y="234"/>
                    <a:pt x="350" y="230"/>
                  </a:cubicBezTo>
                  <a:cubicBezTo>
                    <a:pt x="351" y="226"/>
                    <a:pt x="352" y="222"/>
                    <a:pt x="352" y="219"/>
                  </a:cubicBezTo>
                  <a:cubicBezTo>
                    <a:pt x="364" y="219"/>
                    <a:pt x="376" y="219"/>
                    <a:pt x="379" y="219"/>
                  </a:cubicBezTo>
                  <a:close/>
                  <a:moveTo>
                    <a:pt x="182" y="319"/>
                  </a:moveTo>
                  <a:cubicBezTo>
                    <a:pt x="111" y="312"/>
                    <a:pt x="59" y="250"/>
                    <a:pt x="66" y="180"/>
                  </a:cubicBezTo>
                  <a:cubicBezTo>
                    <a:pt x="72" y="110"/>
                    <a:pt x="135" y="59"/>
                    <a:pt x="206" y="66"/>
                  </a:cubicBezTo>
                  <a:cubicBezTo>
                    <a:pt x="276" y="72"/>
                    <a:pt x="328" y="135"/>
                    <a:pt x="321" y="205"/>
                  </a:cubicBezTo>
                  <a:cubicBezTo>
                    <a:pt x="315" y="274"/>
                    <a:pt x="252" y="326"/>
                    <a:pt x="182" y="319"/>
                  </a:cubicBezTo>
                  <a:close/>
                </a:path>
              </a:pathLst>
            </a:custGeom>
            <a:solidFill>
              <a:schemeClr val="accent3"/>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86" name="Freeform 22"/>
            <p:cNvSpPr>
              <a:spLocks/>
            </p:cNvSpPr>
            <p:nvPr/>
          </p:nvSpPr>
          <p:spPr bwMode="auto">
            <a:xfrm>
              <a:off x="2557" y="2211"/>
              <a:ext cx="14" cy="24"/>
            </a:xfrm>
            <a:custGeom>
              <a:avLst/>
              <a:gdLst/>
              <a:ahLst/>
              <a:cxnLst>
                <a:cxn ang="0">
                  <a:pos x="0" y="1"/>
                </a:cxn>
                <a:cxn ang="0">
                  <a:pos x="4" y="20"/>
                </a:cxn>
                <a:cxn ang="0">
                  <a:pos x="11" y="9"/>
                </a:cxn>
                <a:cxn ang="0">
                  <a:pos x="0" y="1"/>
                </a:cxn>
              </a:cxnLst>
              <a:rect l="0" t="0" r="r" b="b"/>
              <a:pathLst>
                <a:path w="12" h="20">
                  <a:moveTo>
                    <a:pt x="0" y="1"/>
                  </a:moveTo>
                  <a:cubicBezTo>
                    <a:pt x="4" y="20"/>
                    <a:pt x="4" y="20"/>
                    <a:pt x="4" y="20"/>
                  </a:cubicBezTo>
                  <a:cubicBezTo>
                    <a:pt x="9" y="19"/>
                    <a:pt x="12" y="14"/>
                    <a:pt x="11" y="9"/>
                  </a:cubicBezTo>
                  <a:cubicBezTo>
                    <a:pt x="10" y="4"/>
                    <a:pt x="5" y="0"/>
                    <a:pt x="0" y="1"/>
                  </a:cubicBezTo>
                  <a:close/>
                </a:path>
              </a:pathLst>
            </a:custGeom>
            <a:solidFill>
              <a:srgbClr val="B7B7B8"/>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87" name="Freeform 23"/>
            <p:cNvSpPr>
              <a:spLocks/>
            </p:cNvSpPr>
            <p:nvPr/>
          </p:nvSpPr>
          <p:spPr bwMode="auto">
            <a:xfrm>
              <a:off x="2545" y="2212"/>
              <a:ext cx="14" cy="24"/>
            </a:xfrm>
            <a:custGeom>
              <a:avLst/>
              <a:gdLst/>
              <a:ahLst/>
              <a:cxnLst>
                <a:cxn ang="0">
                  <a:pos x="1" y="12"/>
                </a:cxn>
                <a:cxn ang="0">
                  <a:pos x="12" y="20"/>
                </a:cxn>
                <a:cxn ang="0">
                  <a:pos x="8" y="0"/>
                </a:cxn>
                <a:cxn ang="0">
                  <a:pos x="1" y="12"/>
                </a:cxn>
              </a:cxnLst>
              <a:rect l="0" t="0" r="r" b="b"/>
              <a:pathLst>
                <a:path w="12" h="20">
                  <a:moveTo>
                    <a:pt x="1" y="12"/>
                  </a:moveTo>
                  <a:cubicBezTo>
                    <a:pt x="2" y="17"/>
                    <a:pt x="7" y="20"/>
                    <a:pt x="12" y="20"/>
                  </a:cubicBezTo>
                  <a:cubicBezTo>
                    <a:pt x="8" y="0"/>
                    <a:pt x="8" y="0"/>
                    <a:pt x="8" y="0"/>
                  </a:cubicBezTo>
                  <a:cubicBezTo>
                    <a:pt x="3" y="2"/>
                    <a:pt x="0" y="7"/>
                    <a:pt x="1" y="12"/>
                  </a:cubicBezTo>
                  <a:close/>
                </a:path>
              </a:pathLst>
            </a:custGeom>
            <a:solidFill>
              <a:srgbClr val="B7B7B8"/>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88" name="Freeform 24"/>
            <p:cNvSpPr>
              <a:spLocks noEditPoints="1"/>
            </p:cNvSpPr>
            <p:nvPr/>
          </p:nvSpPr>
          <p:spPr bwMode="auto">
            <a:xfrm>
              <a:off x="2429" y="2094"/>
              <a:ext cx="259" cy="260"/>
            </a:xfrm>
            <a:custGeom>
              <a:avLst/>
              <a:gdLst/>
              <a:ahLst/>
              <a:cxnLst>
                <a:cxn ang="0">
                  <a:pos x="215" y="105"/>
                </a:cxn>
                <a:cxn ang="0">
                  <a:pos x="211" y="91"/>
                </a:cxn>
                <a:cxn ang="0">
                  <a:pos x="209" y="81"/>
                </a:cxn>
                <a:cxn ang="0">
                  <a:pos x="207" y="67"/>
                </a:cxn>
                <a:cxn ang="0">
                  <a:pos x="187" y="66"/>
                </a:cxn>
                <a:cxn ang="0">
                  <a:pos x="196" y="44"/>
                </a:cxn>
                <a:cxn ang="0">
                  <a:pos x="173" y="45"/>
                </a:cxn>
                <a:cxn ang="0">
                  <a:pos x="177" y="26"/>
                </a:cxn>
                <a:cxn ang="0">
                  <a:pos x="164" y="20"/>
                </a:cxn>
                <a:cxn ang="0">
                  <a:pos x="156" y="15"/>
                </a:cxn>
                <a:cxn ang="0">
                  <a:pos x="144" y="7"/>
                </a:cxn>
                <a:cxn ang="0">
                  <a:pos x="130" y="20"/>
                </a:cxn>
                <a:cxn ang="0">
                  <a:pos x="119" y="0"/>
                </a:cxn>
                <a:cxn ang="0">
                  <a:pos x="108" y="18"/>
                </a:cxn>
                <a:cxn ang="0">
                  <a:pos x="97" y="0"/>
                </a:cxn>
                <a:cxn ang="0">
                  <a:pos x="86" y="20"/>
                </a:cxn>
                <a:cxn ang="0">
                  <a:pos x="72" y="7"/>
                </a:cxn>
                <a:cxn ang="0">
                  <a:pos x="60" y="15"/>
                </a:cxn>
                <a:cxn ang="0">
                  <a:pos x="52" y="20"/>
                </a:cxn>
                <a:cxn ang="0">
                  <a:pos x="39" y="26"/>
                </a:cxn>
                <a:cxn ang="0">
                  <a:pos x="43" y="45"/>
                </a:cxn>
                <a:cxn ang="0">
                  <a:pos x="20" y="44"/>
                </a:cxn>
                <a:cxn ang="0">
                  <a:pos x="29" y="66"/>
                </a:cxn>
                <a:cxn ang="0">
                  <a:pos x="9" y="67"/>
                </a:cxn>
                <a:cxn ang="0">
                  <a:pos x="7" y="81"/>
                </a:cxn>
                <a:cxn ang="0">
                  <a:pos x="5" y="91"/>
                </a:cxn>
                <a:cxn ang="0">
                  <a:pos x="1" y="105"/>
                </a:cxn>
                <a:cxn ang="0">
                  <a:pos x="18" y="114"/>
                </a:cxn>
                <a:cxn ang="0">
                  <a:pos x="2" y="130"/>
                </a:cxn>
                <a:cxn ang="0">
                  <a:pos x="24" y="139"/>
                </a:cxn>
                <a:cxn ang="0">
                  <a:pos x="11" y="154"/>
                </a:cxn>
                <a:cxn ang="0">
                  <a:pos x="21" y="165"/>
                </a:cxn>
                <a:cxn ang="0">
                  <a:pos x="27" y="173"/>
                </a:cxn>
                <a:cxn ang="0">
                  <a:pos x="34" y="185"/>
                </a:cxn>
                <a:cxn ang="0">
                  <a:pos x="53" y="179"/>
                </a:cxn>
                <a:cxn ang="0">
                  <a:pos x="54" y="202"/>
                </a:cxn>
                <a:cxn ang="0">
                  <a:pos x="74" y="191"/>
                </a:cxn>
                <a:cxn ang="0">
                  <a:pos x="78" y="211"/>
                </a:cxn>
                <a:cxn ang="0">
                  <a:pos x="92" y="211"/>
                </a:cxn>
                <a:cxn ang="0">
                  <a:pos x="102" y="212"/>
                </a:cxn>
                <a:cxn ang="0">
                  <a:pos x="114" y="212"/>
                </a:cxn>
                <a:cxn ang="0">
                  <a:pos x="124" y="211"/>
                </a:cxn>
                <a:cxn ang="0">
                  <a:pos x="138" y="211"/>
                </a:cxn>
                <a:cxn ang="0">
                  <a:pos x="142" y="191"/>
                </a:cxn>
                <a:cxn ang="0">
                  <a:pos x="162" y="202"/>
                </a:cxn>
                <a:cxn ang="0">
                  <a:pos x="163" y="179"/>
                </a:cxn>
                <a:cxn ang="0">
                  <a:pos x="182" y="185"/>
                </a:cxn>
                <a:cxn ang="0">
                  <a:pos x="189" y="173"/>
                </a:cxn>
                <a:cxn ang="0">
                  <a:pos x="195" y="165"/>
                </a:cxn>
                <a:cxn ang="0">
                  <a:pos x="205" y="154"/>
                </a:cxn>
                <a:cxn ang="0">
                  <a:pos x="192" y="139"/>
                </a:cxn>
                <a:cxn ang="0">
                  <a:pos x="214" y="130"/>
                </a:cxn>
                <a:cxn ang="0">
                  <a:pos x="198" y="114"/>
                </a:cxn>
                <a:cxn ang="0">
                  <a:pos x="48" y="92"/>
                </a:cxn>
                <a:cxn ang="0">
                  <a:pos x="123" y="48"/>
                </a:cxn>
                <a:cxn ang="0">
                  <a:pos x="108" y="183"/>
                </a:cxn>
                <a:cxn ang="0">
                  <a:pos x="108" y="183"/>
                </a:cxn>
                <a:cxn ang="0">
                  <a:pos x="129" y="108"/>
                </a:cxn>
                <a:cxn ang="0">
                  <a:pos x="168" y="92"/>
                </a:cxn>
              </a:cxnLst>
              <a:rect l="0" t="0" r="r" b="b"/>
              <a:pathLst>
                <a:path w="216" h="216">
                  <a:moveTo>
                    <a:pt x="212" y="113"/>
                  </a:moveTo>
                  <a:cubicBezTo>
                    <a:pt x="213" y="113"/>
                    <a:pt x="214" y="112"/>
                    <a:pt x="215" y="111"/>
                  </a:cubicBezTo>
                  <a:cubicBezTo>
                    <a:pt x="216" y="110"/>
                    <a:pt x="216" y="109"/>
                    <a:pt x="216" y="108"/>
                  </a:cubicBezTo>
                  <a:cubicBezTo>
                    <a:pt x="216" y="107"/>
                    <a:pt x="216" y="105"/>
                    <a:pt x="215" y="105"/>
                  </a:cubicBezTo>
                  <a:cubicBezTo>
                    <a:pt x="214" y="104"/>
                    <a:pt x="213" y="103"/>
                    <a:pt x="212" y="103"/>
                  </a:cubicBezTo>
                  <a:cubicBezTo>
                    <a:pt x="211" y="103"/>
                    <a:pt x="204" y="102"/>
                    <a:pt x="198" y="102"/>
                  </a:cubicBezTo>
                  <a:cubicBezTo>
                    <a:pt x="198" y="99"/>
                    <a:pt x="197" y="97"/>
                    <a:pt x="197" y="95"/>
                  </a:cubicBezTo>
                  <a:cubicBezTo>
                    <a:pt x="203" y="93"/>
                    <a:pt x="210" y="91"/>
                    <a:pt x="211" y="91"/>
                  </a:cubicBezTo>
                  <a:cubicBezTo>
                    <a:pt x="212" y="91"/>
                    <a:pt x="213" y="90"/>
                    <a:pt x="214" y="89"/>
                  </a:cubicBezTo>
                  <a:cubicBezTo>
                    <a:pt x="214" y="88"/>
                    <a:pt x="214" y="86"/>
                    <a:pt x="214" y="85"/>
                  </a:cubicBezTo>
                  <a:cubicBezTo>
                    <a:pt x="214" y="84"/>
                    <a:pt x="213" y="83"/>
                    <a:pt x="212" y="82"/>
                  </a:cubicBezTo>
                  <a:cubicBezTo>
                    <a:pt x="211" y="82"/>
                    <a:pt x="210" y="81"/>
                    <a:pt x="209" y="81"/>
                  </a:cubicBezTo>
                  <a:cubicBezTo>
                    <a:pt x="207" y="81"/>
                    <a:pt x="201" y="82"/>
                    <a:pt x="194" y="83"/>
                  </a:cubicBezTo>
                  <a:cubicBezTo>
                    <a:pt x="194" y="81"/>
                    <a:pt x="193" y="79"/>
                    <a:pt x="192" y="77"/>
                  </a:cubicBezTo>
                  <a:cubicBezTo>
                    <a:pt x="198" y="74"/>
                    <a:pt x="204" y="71"/>
                    <a:pt x="205" y="70"/>
                  </a:cubicBezTo>
                  <a:cubicBezTo>
                    <a:pt x="206" y="69"/>
                    <a:pt x="207" y="68"/>
                    <a:pt x="207" y="67"/>
                  </a:cubicBezTo>
                  <a:cubicBezTo>
                    <a:pt x="208" y="66"/>
                    <a:pt x="208" y="65"/>
                    <a:pt x="207" y="64"/>
                  </a:cubicBezTo>
                  <a:cubicBezTo>
                    <a:pt x="207" y="63"/>
                    <a:pt x="206" y="62"/>
                    <a:pt x="205" y="61"/>
                  </a:cubicBezTo>
                  <a:cubicBezTo>
                    <a:pt x="204" y="61"/>
                    <a:pt x="202" y="61"/>
                    <a:pt x="201" y="61"/>
                  </a:cubicBezTo>
                  <a:cubicBezTo>
                    <a:pt x="200" y="61"/>
                    <a:pt x="193" y="64"/>
                    <a:pt x="187" y="66"/>
                  </a:cubicBezTo>
                  <a:cubicBezTo>
                    <a:pt x="186" y="64"/>
                    <a:pt x="185" y="62"/>
                    <a:pt x="184" y="60"/>
                  </a:cubicBezTo>
                  <a:cubicBezTo>
                    <a:pt x="189" y="56"/>
                    <a:pt x="194" y="51"/>
                    <a:pt x="195" y="50"/>
                  </a:cubicBezTo>
                  <a:cubicBezTo>
                    <a:pt x="196" y="50"/>
                    <a:pt x="197" y="49"/>
                    <a:pt x="197" y="47"/>
                  </a:cubicBezTo>
                  <a:cubicBezTo>
                    <a:pt x="197" y="46"/>
                    <a:pt x="196" y="45"/>
                    <a:pt x="196" y="44"/>
                  </a:cubicBezTo>
                  <a:cubicBezTo>
                    <a:pt x="195" y="43"/>
                    <a:pt x="194" y="42"/>
                    <a:pt x="193" y="42"/>
                  </a:cubicBezTo>
                  <a:cubicBezTo>
                    <a:pt x="192" y="42"/>
                    <a:pt x="190" y="42"/>
                    <a:pt x="189" y="43"/>
                  </a:cubicBezTo>
                  <a:cubicBezTo>
                    <a:pt x="188" y="43"/>
                    <a:pt x="182" y="47"/>
                    <a:pt x="177" y="50"/>
                  </a:cubicBezTo>
                  <a:cubicBezTo>
                    <a:pt x="176" y="48"/>
                    <a:pt x="174" y="47"/>
                    <a:pt x="173" y="45"/>
                  </a:cubicBezTo>
                  <a:cubicBezTo>
                    <a:pt x="176" y="40"/>
                    <a:pt x="180" y="35"/>
                    <a:pt x="181" y="34"/>
                  </a:cubicBezTo>
                  <a:cubicBezTo>
                    <a:pt x="182" y="33"/>
                    <a:pt x="182" y="31"/>
                    <a:pt x="182" y="30"/>
                  </a:cubicBezTo>
                  <a:cubicBezTo>
                    <a:pt x="182" y="29"/>
                    <a:pt x="181" y="28"/>
                    <a:pt x="181" y="27"/>
                  </a:cubicBezTo>
                  <a:cubicBezTo>
                    <a:pt x="180" y="26"/>
                    <a:pt x="178" y="26"/>
                    <a:pt x="177" y="26"/>
                  </a:cubicBezTo>
                  <a:cubicBezTo>
                    <a:pt x="176" y="26"/>
                    <a:pt x="175" y="26"/>
                    <a:pt x="174" y="27"/>
                  </a:cubicBezTo>
                  <a:cubicBezTo>
                    <a:pt x="173" y="28"/>
                    <a:pt x="168" y="33"/>
                    <a:pt x="163" y="37"/>
                  </a:cubicBezTo>
                  <a:cubicBezTo>
                    <a:pt x="162" y="36"/>
                    <a:pt x="160" y="34"/>
                    <a:pt x="158" y="33"/>
                  </a:cubicBezTo>
                  <a:cubicBezTo>
                    <a:pt x="161" y="28"/>
                    <a:pt x="164" y="21"/>
                    <a:pt x="164" y="20"/>
                  </a:cubicBezTo>
                  <a:cubicBezTo>
                    <a:pt x="165" y="19"/>
                    <a:pt x="165" y="18"/>
                    <a:pt x="164" y="16"/>
                  </a:cubicBezTo>
                  <a:cubicBezTo>
                    <a:pt x="164" y="15"/>
                    <a:pt x="163" y="14"/>
                    <a:pt x="162" y="14"/>
                  </a:cubicBezTo>
                  <a:cubicBezTo>
                    <a:pt x="161" y="13"/>
                    <a:pt x="160" y="13"/>
                    <a:pt x="159" y="13"/>
                  </a:cubicBezTo>
                  <a:cubicBezTo>
                    <a:pt x="158" y="13"/>
                    <a:pt x="157" y="14"/>
                    <a:pt x="156" y="15"/>
                  </a:cubicBezTo>
                  <a:cubicBezTo>
                    <a:pt x="155" y="16"/>
                    <a:pt x="151" y="22"/>
                    <a:pt x="147" y="27"/>
                  </a:cubicBezTo>
                  <a:cubicBezTo>
                    <a:pt x="146" y="26"/>
                    <a:pt x="144" y="25"/>
                    <a:pt x="142" y="24"/>
                  </a:cubicBezTo>
                  <a:cubicBezTo>
                    <a:pt x="143" y="18"/>
                    <a:pt x="145" y="12"/>
                    <a:pt x="145" y="10"/>
                  </a:cubicBezTo>
                  <a:cubicBezTo>
                    <a:pt x="145" y="9"/>
                    <a:pt x="145" y="8"/>
                    <a:pt x="144" y="7"/>
                  </a:cubicBezTo>
                  <a:cubicBezTo>
                    <a:pt x="144" y="6"/>
                    <a:pt x="143" y="5"/>
                    <a:pt x="142" y="5"/>
                  </a:cubicBezTo>
                  <a:cubicBezTo>
                    <a:pt x="140" y="4"/>
                    <a:pt x="139" y="4"/>
                    <a:pt x="138" y="5"/>
                  </a:cubicBezTo>
                  <a:cubicBezTo>
                    <a:pt x="137" y="5"/>
                    <a:pt x="136" y="6"/>
                    <a:pt x="136" y="7"/>
                  </a:cubicBezTo>
                  <a:cubicBezTo>
                    <a:pt x="135" y="8"/>
                    <a:pt x="132" y="15"/>
                    <a:pt x="130" y="20"/>
                  </a:cubicBezTo>
                  <a:cubicBezTo>
                    <a:pt x="128" y="20"/>
                    <a:pt x="126" y="20"/>
                    <a:pt x="124" y="19"/>
                  </a:cubicBezTo>
                  <a:cubicBezTo>
                    <a:pt x="124" y="13"/>
                    <a:pt x="124" y="6"/>
                    <a:pt x="124" y="5"/>
                  </a:cubicBezTo>
                  <a:cubicBezTo>
                    <a:pt x="124" y="3"/>
                    <a:pt x="123" y="2"/>
                    <a:pt x="122" y="1"/>
                  </a:cubicBezTo>
                  <a:cubicBezTo>
                    <a:pt x="122" y="1"/>
                    <a:pt x="121" y="0"/>
                    <a:pt x="119" y="0"/>
                  </a:cubicBezTo>
                  <a:cubicBezTo>
                    <a:pt x="118" y="0"/>
                    <a:pt x="117" y="0"/>
                    <a:pt x="116" y="1"/>
                  </a:cubicBezTo>
                  <a:cubicBezTo>
                    <a:pt x="115" y="1"/>
                    <a:pt x="114" y="2"/>
                    <a:pt x="114" y="4"/>
                  </a:cubicBezTo>
                  <a:cubicBezTo>
                    <a:pt x="114" y="5"/>
                    <a:pt x="112" y="12"/>
                    <a:pt x="111" y="18"/>
                  </a:cubicBezTo>
                  <a:cubicBezTo>
                    <a:pt x="110" y="18"/>
                    <a:pt x="109" y="18"/>
                    <a:pt x="108" y="18"/>
                  </a:cubicBezTo>
                  <a:cubicBezTo>
                    <a:pt x="107" y="18"/>
                    <a:pt x="106" y="18"/>
                    <a:pt x="105" y="18"/>
                  </a:cubicBezTo>
                  <a:cubicBezTo>
                    <a:pt x="104" y="12"/>
                    <a:pt x="102" y="5"/>
                    <a:pt x="102" y="4"/>
                  </a:cubicBezTo>
                  <a:cubicBezTo>
                    <a:pt x="102" y="2"/>
                    <a:pt x="101" y="1"/>
                    <a:pt x="100" y="1"/>
                  </a:cubicBezTo>
                  <a:cubicBezTo>
                    <a:pt x="99" y="0"/>
                    <a:pt x="98" y="0"/>
                    <a:pt x="97" y="0"/>
                  </a:cubicBezTo>
                  <a:cubicBezTo>
                    <a:pt x="95" y="0"/>
                    <a:pt x="94" y="1"/>
                    <a:pt x="94" y="1"/>
                  </a:cubicBezTo>
                  <a:cubicBezTo>
                    <a:pt x="93" y="2"/>
                    <a:pt x="92" y="3"/>
                    <a:pt x="92" y="5"/>
                  </a:cubicBezTo>
                  <a:cubicBezTo>
                    <a:pt x="92" y="6"/>
                    <a:pt x="92" y="13"/>
                    <a:pt x="92" y="19"/>
                  </a:cubicBezTo>
                  <a:cubicBezTo>
                    <a:pt x="90" y="20"/>
                    <a:pt x="88" y="20"/>
                    <a:pt x="86" y="20"/>
                  </a:cubicBezTo>
                  <a:cubicBezTo>
                    <a:pt x="84" y="15"/>
                    <a:pt x="81" y="8"/>
                    <a:pt x="81" y="7"/>
                  </a:cubicBezTo>
                  <a:cubicBezTo>
                    <a:pt x="80" y="6"/>
                    <a:pt x="79" y="5"/>
                    <a:pt x="78" y="5"/>
                  </a:cubicBezTo>
                  <a:cubicBezTo>
                    <a:pt x="77" y="4"/>
                    <a:pt x="76" y="4"/>
                    <a:pt x="75" y="5"/>
                  </a:cubicBezTo>
                  <a:cubicBezTo>
                    <a:pt x="73" y="5"/>
                    <a:pt x="72" y="6"/>
                    <a:pt x="72" y="7"/>
                  </a:cubicBezTo>
                  <a:cubicBezTo>
                    <a:pt x="71" y="8"/>
                    <a:pt x="71" y="9"/>
                    <a:pt x="71" y="10"/>
                  </a:cubicBezTo>
                  <a:cubicBezTo>
                    <a:pt x="71" y="12"/>
                    <a:pt x="73" y="18"/>
                    <a:pt x="74" y="24"/>
                  </a:cubicBezTo>
                  <a:cubicBezTo>
                    <a:pt x="72" y="25"/>
                    <a:pt x="70" y="26"/>
                    <a:pt x="69" y="27"/>
                  </a:cubicBezTo>
                  <a:cubicBezTo>
                    <a:pt x="65" y="22"/>
                    <a:pt x="61" y="16"/>
                    <a:pt x="60" y="15"/>
                  </a:cubicBezTo>
                  <a:cubicBezTo>
                    <a:pt x="59" y="14"/>
                    <a:pt x="58" y="13"/>
                    <a:pt x="57" y="13"/>
                  </a:cubicBezTo>
                  <a:cubicBezTo>
                    <a:pt x="56" y="13"/>
                    <a:pt x="55" y="13"/>
                    <a:pt x="54" y="14"/>
                  </a:cubicBezTo>
                  <a:cubicBezTo>
                    <a:pt x="53" y="14"/>
                    <a:pt x="52" y="15"/>
                    <a:pt x="52" y="16"/>
                  </a:cubicBezTo>
                  <a:cubicBezTo>
                    <a:pt x="51" y="18"/>
                    <a:pt x="51" y="19"/>
                    <a:pt x="52" y="20"/>
                  </a:cubicBezTo>
                  <a:cubicBezTo>
                    <a:pt x="52" y="21"/>
                    <a:pt x="55" y="28"/>
                    <a:pt x="58" y="33"/>
                  </a:cubicBezTo>
                  <a:cubicBezTo>
                    <a:pt x="56" y="34"/>
                    <a:pt x="54" y="36"/>
                    <a:pt x="53" y="37"/>
                  </a:cubicBezTo>
                  <a:cubicBezTo>
                    <a:pt x="48" y="33"/>
                    <a:pt x="43" y="28"/>
                    <a:pt x="42" y="27"/>
                  </a:cubicBezTo>
                  <a:cubicBezTo>
                    <a:pt x="41" y="26"/>
                    <a:pt x="40" y="26"/>
                    <a:pt x="39" y="26"/>
                  </a:cubicBezTo>
                  <a:cubicBezTo>
                    <a:pt x="38" y="26"/>
                    <a:pt x="36" y="26"/>
                    <a:pt x="36" y="27"/>
                  </a:cubicBezTo>
                  <a:cubicBezTo>
                    <a:pt x="35" y="28"/>
                    <a:pt x="34" y="29"/>
                    <a:pt x="34" y="30"/>
                  </a:cubicBezTo>
                  <a:cubicBezTo>
                    <a:pt x="34" y="31"/>
                    <a:pt x="34" y="33"/>
                    <a:pt x="35" y="34"/>
                  </a:cubicBezTo>
                  <a:cubicBezTo>
                    <a:pt x="36" y="35"/>
                    <a:pt x="40" y="40"/>
                    <a:pt x="43" y="45"/>
                  </a:cubicBezTo>
                  <a:cubicBezTo>
                    <a:pt x="42" y="47"/>
                    <a:pt x="41" y="48"/>
                    <a:pt x="39" y="50"/>
                  </a:cubicBezTo>
                  <a:cubicBezTo>
                    <a:pt x="34" y="47"/>
                    <a:pt x="28" y="43"/>
                    <a:pt x="27" y="43"/>
                  </a:cubicBezTo>
                  <a:cubicBezTo>
                    <a:pt x="26" y="42"/>
                    <a:pt x="24" y="42"/>
                    <a:pt x="23" y="42"/>
                  </a:cubicBezTo>
                  <a:cubicBezTo>
                    <a:pt x="22" y="42"/>
                    <a:pt x="21" y="43"/>
                    <a:pt x="20" y="44"/>
                  </a:cubicBezTo>
                  <a:cubicBezTo>
                    <a:pt x="20" y="45"/>
                    <a:pt x="19" y="46"/>
                    <a:pt x="19" y="47"/>
                  </a:cubicBezTo>
                  <a:cubicBezTo>
                    <a:pt x="20" y="49"/>
                    <a:pt x="20" y="50"/>
                    <a:pt x="21" y="50"/>
                  </a:cubicBezTo>
                  <a:cubicBezTo>
                    <a:pt x="22" y="51"/>
                    <a:pt x="27" y="56"/>
                    <a:pt x="32" y="60"/>
                  </a:cubicBezTo>
                  <a:cubicBezTo>
                    <a:pt x="31" y="62"/>
                    <a:pt x="30" y="64"/>
                    <a:pt x="29" y="66"/>
                  </a:cubicBezTo>
                  <a:cubicBezTo>
                    <a:pt x="23" y="64"/>
                    <a:pt x="16" y="61"/>
                    <a:pt x="15" y="61"/>
                  </a:cubicBezTo>
                  <a:cubicBezTo>
                    <a:pt x="14" y="61"/>
                    <a:pt x="13" y="61"/>
                    <a:pt x="11" y="61"/>
                  </a:cubicBezTo>
                  <a:cubicBezTo>
                    <a:pt x="10" y="62"/>
                    <a:pt x="10" y="63"/>
                    <a:pt x="9" y="64"/>
                  </a:cubicBezTo>
                  <a:cubicBezTo>
                    <a:pt x="9" y="65"/>
                    <a:pt x="8" y="66"/>
                    <a:pt x="9" y="67"/>
                  </a:cubicBezTo>
                  <a:cubicBezTo>
                    <a:pt x="9" y="68"/>
                    <a:pt x="10" y="69"/>
                    <a:pt x="11" y="70"/>
                  </a:cubicBezTo>
                  <a:cubicBezTo>
                    <a:pt x="12" y="71"/>
                    <a:pt x="18" y="74"/>
                    <a:pt x="24" y="77"/>
                  </a:cubicBezTo>
                  <a:cubicBezTo>
                    <a:pt x="23" y="79"/>
                    <a:pt x="22" y="81"/>
                    <a:pt x="22" y="83"/>
                  </a:cubicBezTo>
                  <a:cubicBezTo>
                    <a:pt x="15" y="82"/>
                    <a:pt x="9" y="81"/>
                    <a:pt x="7" y="81"/>
                  </a:cubicBezTo>
                  <a:cubicBezTo>
                    <a:pt x="6" y="81"/>
                    <a:pt x="5" y="82"/>
                    <a:pt x="4" y="82"/>
                  </a:cubicBezTo>
                  <a:cubicBezTo>
                    <a:pt x="3" y="83"/>
                    <a:pt x="2" y="84"/>
                    <a:pt x="2" y="85"/>
                  </a:cubicBezTo>
                  <a:cubicBezTo>
                    <a:pt x="2" y="86"/>
                    <a:pt x="2" y="88"/>
                    <a:pt x="3" y="89"/>
                  </a:cubicBezTo>
                  <a:cubicBezTo>
                    <a:pt x="3" y="90"/>
                    <a:pt x="4" y="91"/>
                    <a:pt x="5" y="91"/>
                  </a:cubicBezTo>
                  <a:cubicBezTo>
                    <a:pt x="7" y="91"/>
                    <a:pt x="13" y="93"/>
                    <a:pt x="19" y="95"/>
                  </a:cubicBezTo>
                  <a:cubicBezTo>
                    <a:pt x="19" y="97"/>
                    <a:pt x="19" y="99"/>
                    <a:pt x="18" y="102"/>
                  </a:cubicBezTo>
                  <a:cubicBezTo>
                    <a:pt x="12" y="102"/>
                    <a:pt x="5" y="103"/>
                    <a:pt x="4" y="103"/>
                  </a:cubicBezTo>
                  <a:cubicBezTo>
                    <a:pt x="3" y="103"/>
                    <a:pt x="2" y="104"/>
                    <a:pt x="1" y="105"/>
                  </a:cubicBezTo>
                  <a:cubicBezTo>
                    <a:pt x="0" y="105"/>
                    <a:pt x="0" y="107"/>
                    <a:pt x="0" y="108"/>
                  </a:cubicBezTo>
                  <a:cubicBezTo>
                    <a:pt x="0" y="109"/>
                    <a:pt x="0" y="110"/>
                    <a:pt x="1" y="111"/>
                  </a:cubicBezTo>
                  <a:cubicBezTo>
                    <a:pt x="2" y="112"/>
                    <a:pt x="3" y="113"/>
                    <a:pt x="4" y="113"/>
                  </a:cubicBezTo>
                  <a:cubicBezTo>
                    <a:pt x="5" y="113"/>
                    <a:pt x="12" y="114"/>
                    <a:pt x="18" y="114"/>
                  </a:cubicBezTo>
                  <a:cubicBezTo>
                    <a:pt x="19" y="116"/>
                    <a:pt x="19" y="118"/>
                    <a:pt x="19" y="120"/>
                  </a:cubicBezTo>
                  <a:cubicBezTo>
                    <a:pt x="13" y="122"/>
                    <a:pt x="7" y="124"/>
                    <a:pt x="5" y="125"/>
                  </a:cubicBezTo>
                  <a:cubicBezTo>
                    <a:pt x="4" y="125"/>
                    <a:pt x="3" y="126"/>
                    <a:pt x="3" y="127"/>
                  </a:cubicBezTo>
                  <a:cubicBezTo>
                    <a:pt x="2" y="128"/>
                    <a:pt x="2" y="129"/>
                    <a:pt x="2" y="130"/>
                  </a:cubicBezTo>
                  <a:cubicBezTo>
                    <a:pt x="2" y="132"/>
                    <a:pt x="3" y="133"/>
                    <a:pt x="4" y="133"/>
                  </a:cubicBezTo>
                  <a:cubicBezTo>
                    <a:pt x="5" y="134"/>
                    <a:pt x="6" y="134"/>
                    <a:pt x="7" y="134"/>
                  </a:cubicBezTo>
                  <a:cubicBezTo>
                    <a:pt x="9" y="134"/>
                    <a:pt x="15" y="133"/>
                    <a:pt x="22" y="133"/>
                  </a:cubicBezTo>
                  <a:cubicBezTo>
                    <a:pt x="22" y="135"/>
                    <a:pt x="23" y="137"/>
                    <a:pt x="24" y="139"/>
                  </a:cubicBezTo>
                  <a:cubicBezTo>
                    <a:pt x="18" y="142"/>
                    <a:pt x="12" y="145"/>
                    <a:pt x="11" y="146"/>
                  </a:cubicBezTo>
                  <a:cubicBezTo>
                    <a:pt x="10" y="146"/>
                    <a:pt x="9" y="147"/>
                    <a:pt x="9" y="148"/>
                  </a:cubicBezTo>
                  <a:cubicBezTo>
                    <a:pt x="8" y="150"/>
                    <a:pt x="9" y="151"/>
                    <a:pt x="9" y="152"/>
                  </a:cubicBezTo>
                  <a:cubicBezTo>
                    <a:pt x="10" y="153"/>
                    <a:pt x="10" y="154"/>
                    <a:pt x="11" y="154"/>
                  </a:cubicBezTo>
                  <a:cubicBezTo>
                    <a:pt x="13" y="155"/>
                    <a:pt x="14" y="155"/>
                    <a:pt x="15" y="155"/>
                  </a:cubicBezTo>
                  <a:cubicBezTo>
                    <a:pt x="16" y="154"/>
                    <a:pt x="23" y="152"/>
                    <a:pt x="29" y="150"/>
                  </a:cubicBezTo>
                  <a:cubicBezTo>
                    <a:pt x="30" y="152"/>
                    <a:pt x="31" y="154"/>
                    <a:pt x="32" y="156"/>
                  </a:cubicBezTo>
                  <a:cubicBezTo>
                    <a:pt x="27" y="160"/>
                    <a:pt x="22" y="164"/>
                    <a:pt x="21" y="165"/>
                  </a:cubicBezTo>
                  <a:cubicBezTo>
                    <a:pt x="20" y="166"/>
                    <a:pt x="20" y="167"/>
                    <a:pt x="19" y="168"/>
                  </a:cubicBezTo>
                  <a:cubicBezTo>
                    <a:pt x="19" y="169"/>
                    <a:pt x="20" y="171"/>
                    <a:pt x="20" y="172"/>
                  </a:cubicBezTo>
                  <a:cubicBezTo>
                    <a:pt x="21" y="173"/>
                    <a:pt x="22" y="173"/>
                    <a:pt x="23" y="174"/>
                  </a:cubicBezTo>
                  <a:cubicBezTo>
                    <a:pt x="24" y="174"/>
                    <a:pt x="26" y="174"/>
                    <a:pt x="27" y="173"/>
                  </a:cubicBezTo>
                  <a:cubicBezTo>
                    <a:pt x="28" y="172"/>
                    <a:pt x="34" y="169"/>
                    <a:pt x="39" y="166"/>
                  </a:cubicBezTo>
                  <a:cubicBezTo>
                    <a:pt x="41" y="167"/>
                    <a:pt x="42" y="169"/>
                    <a:pt x="43" y="170"/>
                  </a:cubicBezTo>
                  <a:cubicBezTo>
                    <a:pt x="40" y="175"/>
                    <a:pt x="36" y="181"/>
                    <a:pt x="35" y="182"/>
                  </a:cubicBezTo>
                  <a:cubicBezTo>
                    <a:pt x="34" y="183"/>
                    <a:pt x="34" y="184"/>
                    <a:pt x="34" y="185"/>
                  </a:cubicBezTo>
                  <a:cubicBezTo>
                    <a:pt x="34" y="187"/>
                    <a:pt x="35" y="188"/>
                    <a:pt x="36" y="188"/>
                  </a:cubicBezTo>
                  <a:cubicBezTo>
                    <a:pt x="36" y="189"/>
                    <a:pt x="38" y="190"/>
                    <a:pt x="39" y="190"/>
                  </a:cubicBezTo>
                  <a:cubicBezTo>
                    <a:pt x="40" y="190"/>
                    <a:pt x="41" y="189"/>
                    <a:pt x="42" y="189"/>
                  </a:cubicBezTo>
                  <a:cubicBezTo>
                    <a:pt x="43" y="188"/>
                    <a:pt x="48" y="183"/>
                    <a:pt x="53" y="179"/>
                  </a:cubicBezTo>
                  <a:cubicBezTo>
                    <a:pt x="54" y="180"/>
                    <a:pt x="56" y="181"/>
                    <a:pt x="58" y="182"/>
                  </a:cubicBezTo>
                  <a:cubicBezTo>
                    <a:pt x="55" y="188"/>
                    <a:pt x="52" y="194"/>
                    <a:pt x="52" y="196"/>
                  </a:cubicBezTo>
                  <a:cubicBezTo>
                    <a:pt x="51" y="197"/>
                    <a:pt x="51" y="198"/>
                    <a:pt x="52" y="199"/>
                  </a:cubicBezTo>
                  <a:cubicBezTo>
                    <a:pt x="52" y="200"/>
                    <a:pt x="53" y="201"/>
                    <a:pt x="54" y="202"/>
                  </a:cubicBezTo>
                  <a:cubicBezTo>
                    <a:pt x="55" y="202"/>
                    <a:pt x="56" y="203"/>
                    <a:pt x="57" y="202"/>
                  </a:cubicBezTo>
                  <a:cubicBezTo>
                    <a:pt x="58" y="202"/>
                    <a:pt x="59" y="202"/>
                    <a:pt x="60" y="201"/>
                  </a:cubicBezTo>
                  <a:cubicBezTo>
                    <a:pt x="61" y="199"/>
                    <a:pt x="65" y="194"/>
                    <a:pt x="69" y="189"/>
                  </a:cubicBezTo>
                  <a:cubicBezTo>
                    <a:pt x="70" y="190"/>
                    <a:pt x="72" y="190"/>
                    <a:pt x="74" y="191"/>
                  </a:cubicBezTo>
                  <a:cubicBezTo>
                    <a:pt x="73" y="197"/>
                    <a:pt x="71" y="204"/>
                    <a:pt x="71" y="205"/>
                  </a:cubicBezTo>
                  <a:cubicBezTo>
                    <a:pt x="71" y="207"/>
                    <a:pt x="71" y="208"/>
                    <a:pt x="72" y="209"/>
                  </a:cubicBezTo>
                  <a:cubicBezTo>
                    <a:pt x="72" y="210"/>
                    <a:pt x="73" y="211"/>
                    <a:pt x="75" y="211"/>
                  </a:cubicBezTo>
                  <a:cubicBezTo>
                    <a:pt x="76" y="211"/>
                    <a:pt x="77" y="211"/>
                    <a:pt x="78" y="211"/>
                  </a:cubicBezTo>
                  <a:cubicBezTo>
                    <a:pt x="79" y="210"/>
                    <a:pt x="80" y="210"/>
                    <a:pt x="81" y="209"/>
                  </a:cubicBezTo>
                  <a:cubicBezTo>
                    <a:pt x="81" y="207"/>
                    <a:pt x="84" y="201"/>
                    <a:pt x="86" y="195"/>
                  </a:cubicBezTo>
                  <a:cubicBezTo>
                    <a:pt x="88" y="196"/>
                    <a:pt x="90" y="196"/>
                    <a:pt x="92" y="196"/>
                  </a:cubicBezTo>
                  <a:cubicBezTo>
                    <a:pt x="92" y="203"/>
                    <a:pt x="92" y="210"/>
                    <a:pt x="92" y="211"/>
                  </a:cubicBezTo>
                  <a:cubicBezTo>
                    <a:pt x="92" y="212"/>
                    <a:pt x="93" y="213"/>
                    <a:pt x="94" y="214"/>
                  </a:cubicBezTo>
                  <a:cubicBezTo>
                    <a:pt x="94" y="215"/>
                    <a:pt x="95" y="216"/>
                    <a:pt x="97" y="216"/>
                  </a:cubicBezTo>
                  <a:cubicBezTo>
                    <a:pt x="98" y="216"/>
                    <a:pt x="99" y="216"/>
                    <a:pt x="100" y="215"/>
                  </a:cubicBezTo>
                  <a:cubicBezTo>
                    <a:pt x="101" y="214"/>
                    <a:pt x="102" y="213"/>
                    <a:pt x="102" y="212"/>
                  </a:cubicBezTo>
                  <a:cubicBezTo>
                    <a:pt x="102" y="211"/>
                    <a:pt x="104" y="204"/>
                    <a:pt x="105" y="198"/>
                  </a:cubicBezTo>
                  <a:cubicBezTo>
                    <a:pt x="106" y="198"/>
                    <a:pt x="107" y="198"/>
                    <a:pt x="108" y="198"/>
                  </a:cubicBezTo>
                  <a:cubicBezTo>
                    <a:pt x="109" y="198"/>
                    <a:pt x="110" y="198"/>
                    <a:pt x="111" y="198"/>
                  </a:cubicBezTo>
                  <a:cubicBezTo>
                    <a:pt x="112" y="204"/>
                    <a:pt x="114" y="211"/>
                    <a:pt x="114" y="212"/>
                  </a:cubicBezTo>
                  <a:cubicBezTo>
                    <a:pt x="114" y="213"/>
                    <a:pt x="115" y="214"/>
                    <a:pt x="116" y="215"/>
                  </a:cubicBezTo>
                  <a:cubicBezTo>
                    <a:pt x="117" y="216"/>
                    <a:pt x="118" y="216"/>
                    <a:pt x="119" y="216"/>
                  </a:cubicBezTo>
                  <a:cubicBezTo>
                    <a:pt x="121" y="216"/>
                    <a:pt x="122" y="215"/>
                    <a:pt x="122" y="214"/>
                  </a:cubicBezTo>
                  <a:cubicBezTo>
                    <a:pt x="123" y="213"/>
                    <a:pt x="124" y="212"/>
                    <a:pt x="124" y="211"/>
                  </a:cubicBezTo>
                  <a:cubicBezTo>
                    <a:pt x="124" y="210"/>
                    <a:pt x="124" y="203"/>
                    <a:pt x="124" y="196"/>
                  </a:cubicBezTo>
                  <a:cubicBezTo>
                    <a:pt x="126" y="196"/>
                    <a:pt x="128" y="196"/>
                    <a:pt x="130" y="195"/>
                  </a:cubicBezTo>
                  <a:cubicBezTo>
                    <a:pt x="132" y="201"/>
                    <a:pt x="135" y="207"/>
                    <a:pt x="136" y="209"/>
                  </a:cubicBezTo>
                  <a:cubicBezTo>
                    <a:pt x="136" y="210"/>
                    <a:pt x="137" y="210"/>
                    <a:pt x="138" y="211"/>
                  </a:cubicBezTo>
                  <a:cubicBezTo>
                    <a:pt x="139" y="211"/>
                    <a:pt x="140" y="211"/>
                    <a:pt x="142" y="211"/>
                  </a:cubicBezTo>
                  <a:cubicBezTo>
                    <a:pt x="143" y="211"/>
                    <a:pt x="144" y="210"/>
                    <a:pt x="144" y="209"/>
                  </a:cubicBezTo>
                  <a:cubicBezTo>
                    <a:pt x="145" y="208"/>
                    <a:pt x="145" y="207"/>
                    <a:pt x="145" y="205"/>
                  </a:cubicBezTo>
                  <a:cubicBezTo>
                    <a:pt x="145" y="204"/>
                    <a:pt x="143" y="197"/>
                    <a:pt x="142" y="191"/>
                  </a:cubicBezTo>
                  <a:cubicBezTo>
                    <a:pt x="144" y="190"/>
                    <a:pt x="146" y="190"/>
                    <a:pt x="147" y="189"/>
                  </a:cubicBezTo>
                  <a:cubicBezTo>
                    <a:pt x="151" y="194"/>
                    <a:pt x="155" y="199"/>
                    <a:pt x="156" y="201"/>
                  </a:cubicBezTo>
                  <a:cubicBezTo>
                    <a:pt x="157" y="202"/>
                    <a:pt x="158" y="202"/>
                    <a:pt x="159" y="202"/>
                  </a:cubicBezTo>
                  <a:cubicBezTo>
                    <a:pt x="160" y="203"/>
                    <a:pt x="161" y="202"/>
                    <a:pt x="162" y="202"/>
                  </a:cubicBezTo>
                  <a:cubicBezTo>
                    <a:pt x="163" y="201"/>
                    <a:pt x="164" y="200"/>
                    <a:pt x="164" y="199"/>
                  </a:cubicBezTo>
                  <a:cubicBezTo>
                    <a:pt x="165" y="198"/>
                    <a:pt x="165" y="197"/>
                    <a:pt x="164" y="196"/>
                  </a:cubicBezTo>
                  <a:cubicBezTo>
                    <a:pt x="164" y="194"/>
                    <a:pt x="161" y="188"/>
                    <a:pt x="158" y="182"/>
                  </a:cubicBezTo>
                  <a:cubicBezTo>
                    <a:pt x="160" y="181"/>
                    <a:pt x="162" y="180"/>
                    <a:pt x="163" y="179"/>
                  </a:cubicBezTo>
                  <a:cubicBezTo>
                    <a:pt x="168" y="183"/>
                    <a:pt x="173" y="188"/>
                    <a:pt x="174" y="189"/>
                  </a:cubicBezTo>
                  <a:cubicBezTo>
                    <a:pt x="175" y="189"/>
                    <a:pt x="176" y="190"/>
                    <a:pt x="177" y="190"/>
                  </a:cubicBezTo>
                  <a:cubicBezTo>
                    <a:pt x="178" y="190"/>
                    <a:pt x="180" y="189"/>
                    <a:pt x="181" y="188"/>
                  </a:cubicBezTo>
                  <a:cubicBezTo>
                    <a:pt x="181" y="188"/>
                    <a:pt x="182" y="187"/>
                    <a:pt x="182" y="185"/>
                  </a:cubicBezTo>
                  <a:cubicBezTo>
                    <a:pt x="182" y="184"/>
                    <a:pt x="182" y="183"/>
                    <a:pt x="181" y="182"/>
                  </a:cubicBezTo>
                  <a:cubicBezTo>
                    <a:pt x="180" y="181"/>
                    <a:pt x="176" y="175"/>
                    <a:pt x="173" y="170"/>
                  </a:cubicBezTo>
                  <a:cubicBezTo>
                    <a:pt x="174" y="169"/>
                    <a:pt x="176" y="167"/>
                    <a:pt x="177" y="166"/>
                  </a:cubicBezTo>
                  <a:cubicBezTo>
                    <a:pt x="182" y="169"/>
                    <a:pt x="188" y="172"/>
                    <a:pt x="189" y="173"/>
                  </a:cubicBezTo>
                  <a:cubicBezTo>
                    <a:pt x="190" y="174"/>
                    <a:pt x="192" y="174"/>
                    <a:pt x="193" y="174"/>
                  </a:cubicBezTo>
                  <a:cubicBezTo>
                    <a:pt x="194" y="173"/>
                    <a:pt x="195" y="173"/>
                    <a:pt x="196" y="172"/>
                  </a:cubicBezTo>
                  <a:cubicBezTo>
                    <a:pt x="196" y="171"/>
                    <a:pt x="197" y="169"/>
                    <a:pt x="197" y="168"/>
                  </a:cubicBezTo>
                  <a:cubicBezTo>
                    <a:pt x="197" y="167"/>
                    <a:pt x="196" y="166"/>
                    <a:pt x="195" y="165"/>
                  </a:cubicBezTo>
                  <a:cubicBezTo>
                    <a:pt x="194" y="164"/>
                    <a:pt x="189" y="160"/>
                    <a:pt x="184" y="156"/>
                  </a:cubicBezTo>
                  <a:cubicBezTo>
                    <a:pt x="185" y="154"/>
                    <a:pt x="186" y="152"/>
                    <a:pt x="187" y="150"/>
                  </a:cubicBezTo>
                  <a:cubicBezTo>
                    <a:pt x="193" y="152"/>
                    <a:pt x="200" y="154"/>
                    <a:pt x="201" y="155"/>
                  </a:cubicBezTo>
                  <a:cubicBezTo>
                    <a:pt x="202" y="155"/>
                    <a:pt x="204" y="155"/>
                    <a:pt x="205" y="154"/>
                  </a:cubicBezTo>
                  <a:cubicBezTo>
                    <a:pt x="206" y="154"/>
                    <a:pt x="207" y="153"/>
                    <a:pt x="207" y="152"/>
                  </a:cubicBezTo>
                  <a:cubicBezTo>
                    <a:pt x="208" y="151"/>
                    <a:pt x="208" y="150"/>
                    <a:pt x="207" y="148"/>
                  </a:cubicBezTo>
                  <a:cubicBezTo>
                    <a:pt x="207" y="147"/>
                    <a:pt x="206" y="146"/>
                    <a:pt x="205" y="146"/>
                  </a:cubicBezTo>
                  <a:cubicBezTo>
                    <a:pt x="204" y="145"/>
                    <a:pt x="198" y="142"/>
                    <a:pt x="192" y="139"/>
                  </a:cubicBezTo>
                  <a:cubicBezTo>
                    <a:pt x="193" y="137"/>
                    <a:pt x="194" y="135"/>
                    <a:pt x="194" y="133"/>
                  </a:cubicBezTo>
                  <a:cubicBezTo>
                    <a:pt x="201" y="133"/>
                    <a:pt x="207" y="134"/>
                    <a:pt x="209" y="134"/>
                  </a:cubicBezTo>
                  <a:cubicBezTo>
                    <a:pt x="210" y="134"/>
                    <a:pt x="211" y="134"/>
                    <a:pt x="212" y="133"/>
                  </a:cubicBezTo>
                  <a:cubicBezTo>
                    <a:pt x="213" y="133"/>
                    <a:pt x="214" y="132"/>
                    <a:pt x="214" y="130"/>
                  </a:cubicBezTo>
                  <a:cubicBezTo>
                    <a:pt x="214" y="129"/>
                    <a:pt x="214" y="128"/>
                    <a:pt x="214" y="127"/>
                  </a:cubicBezTo>
                  <a:cubicBezTo>
                    <a:pt x="213" y="126"/>
                    <a:pt x="212" y="125"/>
                    <a:pt x="211" y="125"/>
                  </a:cubicBezTo>
                  <a:cubicBezTo>
                    <a:pt x="210" y="124"/>
                    <a:pt x="203" y="122"/>
                    <a:pt x="197" y="120"/>
                  </a:cubicBezTo>
                  <a:cubicBezTo>
                    <a:pt x="197" y="118"/>
                    <a:pt x="198" y="116"/>
                    <a:pt x="198" y="114"/>
                  </a:cubicBezTo>
                  <a:cubicBezTo>
                    <a:pt x="204" y="114"/>
                    <a:pt x="211" y="113"/>
                    <a:pt x="212" y="113"/>
                  </a:cubicBezTo>
                  <a:close/>
                  <a:moveTo>
                    <a:pt x="48" y="123"/>
                  </a:moveTo>
                  <a:cubicBezTo>
                    <a:pt x="40" y="123"/>
                    <a:pt x="33" y="116"/>
                    <a:pt x="33" y="108"/>
                  </a:cubicBezTo>
                  <a:cubicBezTo>
                    <a:pt x="33" y="99"/>
                    <a:pt x="40" y="92"/>
                    <a:pt x="48" y="92"/>
                  </a:cubicBezTo>
                  <a:cubicBezTo>
                    <a:pt x="57" y="92"/>
                    <a:pt x="64" y="99"/>
                    <a:pt x="64" y="108"/>
                  </a:cubicBezTo>
                  <a:cubicBezTo>
                    <a:pt x="64" y="116"/>
                    <a:pt x="57" y="123"/>
                    <a:pt x="48" y="123"/>
                  </a:cubicBezTo>
                  <a:close/>
                  <a:moveTo>
                    <a:pt x="108" y="33"/>
                  </a:moveTo>
                  <a:cubicBezTo>
                    <a:pt x="117" y="33"/>
                    <a:pt x="123" y="39"/>
                    <a:pt x="123" y="48"/>
                  </a:cubicBezTo>
                  <a:cubicBezTo>
                    <a:pt x="123" y="56"/>
                    <a:pt x="117" y="63"/>
                    <a:pt x="108" y="63"/>
                  </a:cubicBezTo>
                  <a:cubicBezTo>
                    <a:pt x="100" y="63"/>
                    <a:pt x="93" y="56"/>
                    <a:pt x="93" y="48"/>
                  </a:cubicBezTo>
                  <a:cubicBezTo>
                    <a:pt x="93" y="39"/>
                    <a:pt x="100" y="33"/>
                    <a:pt x="108" y="33"/>
                  </a:cubicBezTo>
                  <a:close/>
                  <a:moveTo>
                    <a:pt x="108" y="183"/>
                  </a:moveTo>
                  <a:cubicBezTo>
                    <a:pt x="100" y="183"/>
                    <a:pt x="93" y="176"/>
                    <a:pt x="93" y="168"/>
                  </a:cubicBezTo>
                  <a:cubicBezTo>
                    <a:pt x="93" y="159"/>
                    <a:pt x="100" y="152"/>
                    <a:pt x="108" y="152"/>
                  </a:cubicBezTo>
                  <a:cubicBezTo>
                    <a:pt x="117" y="152"/>
                    <a:pt x="123" y="159"/>
                    <a:pt x="123" y="168"/>
                  </a:cubicBezTo>
                  <a:cubicBezTo>
                    <a:pt x="123" y="176"/>
                    <a:pt x="117" y="183"/>
                    <a:pt x="108" y="183"/>
                  </a:cubicBezTo>
                  <a:close/>
                  <a:moveTo>
                    <a:pt x="108" y="129"/>
                  </a:moveTo>
                  <a:cubicBezTo>
                    <a:pt x="96" y="129"/>
                    <a:pt x="87" y="120"/>
                    <a:pt x="87" y="108"/>
                  </a:cubicBezTo>
                  <a:cubicBezTo>
                    <a:pt x="87" y="96"/>
                    <a:pt x="96" y="87"/>
                    <a:pt x="108" y="87"/>
                  </a:cubicBezTo>
                  <a:cubicBezTo>
                    <a:pt x="120" y="87"/>
                    <a:pt x="129" y="96"/>
                    <a:pt x="129" y="108"/>
                  </a:cubicBezTo>
                  <a:cubicBezTo>
                    <a:pt x="129" y="120"/>
                    <a:pt x="120" y="129"/>
                    <a:pt x="108" y="129"/>
                  </a:cubicBezTo>
                  <a:close/>
                  <a:moveTo>
                    <a:pt x="168" y="123"/>
                  </a:moveTo>
                  <a:cubicBezTo>
                    <a:pt x="159" y="123"/>
                    <a:pt x="152" y="116"/>
                    <a:pt x="152" y="108"/>
                  </a:cubicBezTo>
                  <a:cubicBezTo>
                    <a:pt x="152" y="99"/>
                    <a:pt x="159" y="92"/>
                    <a:pt x="168" y="92"/>
                  </a:cubicBezTo>
                  <a:cubicBezTo>
                    <a:pt x="176" y="92"/>
                    <a:pt x="183" y="99"/>
                    <a:pt x="183" y="108"/>
                  </a:cubicBezTo>
                  <a:cubicBezTo>
                    <a:pt x="183" y="116"/>
                    <a:pt x="176" y="123"/>
                    <a:pt x="168" y="123"/>
                  </a:cubicBezTo>
                  <a:close/>
                </a:path>
              </a:pathLst>
            </a:custGeom>
            <a:solidFill>
              <a:srgbClr val="B7B7B8"/>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89" name="Freeform 25"/>
            <p:cNvSpPr>
              <a:spLocks noEditPoints="1"/>
            </p:cNvSpPr>
            <p:nvPr/>
          </p:nvSpPr>
          <p:spPr bwMode="auto">
            <a:xfrm>
              <a:off x="2520" y="2186"/>
              <a:ext cx="77" cy="76"/>
            </a:xfrm>
            <a:custGeom>
              <a:avLst/>
              <a:gdLst/>
              <a:ahLst/>
              <a:cxnLst>
                <a:cxn ang="0">
                  <a:pos x="32" y="0"/>
                </a:cxn>
                <a:cxn ang="0">
                  <a:pos x="0" y="32"/>
                </a:cxn>
                <a:cxn ang="0">
                  <a:pos x="32" y="64"/>
                </a:cxn>
                <a:cxn ang="0">
                  <a:pos x="64" y="32"/>
                </a:cxn>
                <a:cxn ang="0">
                  <a:pos x="32" y="0"/>
                </a:cxn>
                <a:cxn ang="0">
                  <a:pos x="32" y="48"/>
                </a:cxn>
                <a:cxn ang="0">
                  <a:pos x="16" y="32"/>
                </a:cxn>
                <a:cxn ang="0">
                  <a:pos x="32" y="16"/>
                </a:cxn>
                <a:cxn ang="0">
                  <a:pos x="48" y="32"/>
                </a:cxn>
                <a:cxn ang="0">
                  <a:pos x="32" y="48"/>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32" y="48"/>
                  </a:moveTo>
                  <a:cubicBezTo>
                    <a:pt x="23" y="48"/>
                    <a:pt x="16" y="41"/>
                    <a:pt x="16" y="32"/>
                  </a:cubicBezTo>
                  <a:cubicBezTo>
                    <a:pt x="16" y="23"/>
                    <a:pt x="23" y="16"/>
                    <a:pt x="32" y="16"/>
                  </a:cubicBezTo>
                  <a:cubicBezTo>
                    <a:pt x="41" y="16"/>
                    <a:pt x="48" y="23"/>
                    <a:pt x="48" y="32"/>
                  </a:cubicBezTo>
                  <a:cubicBezTo>
                    <a:pt x="48" y="41"/>
                    <a:pt x="41" y="48"/>
                    <a:pt x="32" y="48"/>
                  </a:cubicBezTo>
                  <a:close/>
                </a:path>
              </a:pathLst>
            </a:custGeom>
            <a:solidFill>
              <a:srgbClr val="DCDBDB"/>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90" name="Freeform 26"/>
            <p:cNvSpPr>
              <a:spLocks noEditPoints="1"/>
            </p:cNvSpPr>
            <p:nvPr/>
          </p:nvSpPr>
          <p:spPr bwMode="auto">
            <a:xfrm>
              <a:off x="1674" y="2260"/>
              <a:ext cx="138" cy="138"/>
            </a:xfrm>
            <a:custGeom>
              <a:avLst/>
              <a:gdLst/>
              <a:ahLst/>
              <a:cxnLst>
                <a:cxn ang="0">
                  <a:pos x="50" y="4"/>
                </a:cxn>
                <a:cxn ang="0">
                  <a:pos x="4" y="65"/>
                </a:cxn>
                <a:cxn ang="0">
                  <a:pos x="65" y="111"/>
                </a:cxn>
                <a:cxn ang="0">
                  <a:pos x="111" y="50"/>
                </a:cxn>
                <a:cxn ang="0">
                  <a:pos x="50" y="4"/>
                </a:cxn>
                <a:cxn ang="0">
                  <a:pos x="61" y="79"/>
                </a:cxn>
                <a:cxn ang="0">
                  <a:pos x="36" y="61"/>
                </a:cxn>
                <a:cxn ang="0">
                  <a:pos x="55" y="36"/>
                </a:cxn>
                <a:cxn ang="0">
                  <a:pos x="79" y="54"/>
                </a:cxn>
                <a:cxn ang="0">
                  <a:pos x="61" y="79"/>
                </a:cxn>
              </a:cxnLst>
              <a:rect l="0" t="0" r="r" b="b"/>
              <a:pathLst>
                <a:path w="115" h="115">
                  <a:moveTo>
                    <a:pt x="50" y="4"/>
                  </a:moveTo>
                  <a:cubicBezTo>
                    <a:pt x="21" y="8"/>
                    <a:pt x="0" y="36"/>
                    <a:pt x="4" y="65"/>
                  </a:cubicBezTo>
                  <a:cubicBezTo>
                    <a:pt x="9" y="95"/>
                    <a:pt x="36" y="115"/>
                    <a:pt x="65" y="111"/>
                  </a:cubicBezTo>
                  <a:cubicBezTo>
                    <a:pt x="95" y="107"/>
                    <a:pt x="115" y="79"/>
                    <a:pt x="111" y="50"/>
                  </a:cubicBezTo>
                  <a:cubicBezTo>
                    <a:pt x="107" y="20"/>
                    <a:pt x="79" y="0"/>
                    <a:pt x="50" y="4"/>
                  </a:cubicBezTo>
                  <a:close/>
                  <a:moveTo>
                    <a:pt x="61" y="79"/>
                  </a:moveTo>
                  <a:cubicBezTo>
                    <a:pt x="49" y="81"/>
                    <a:pt x="38" y="72"/>
                    <a:pt x="36" y="61"/>
                  </a:cubicBezTo>
                  <a:cubicBezTo>
                    <a:pt x="34" y="49"/>
                    <a:pt x="43" y="37"/>
                    <a:pt x="55" y="36"/>
                  </a:cubicBezTo>
                  <a:cubicBezTo>
                    <a:pt x="67" y="34"/>
                    <a:pt x="78" y="42"/>
                    <a:pt x="79" y="54"/>
                  </a:cubicBezTo>
                  <a:cubicBezTo>
                    <a:pt x="81" y="66"/>
                    <a:pt x="73" y="77"/>
                    <a:pt x="61" y="79"/>
                  </a:cubicBezTo>
                  <a:close/>
                </a:path>
              </a:pathLst>
            </a:custGeom>
            <a:solidFill>
              <a:srgbClr val="DAD7C6"/>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91" name="Freeform 27"/>
            <p:cNvSpPr>
              <a:spLocks noEditPoints="1"/>
            </p:cNvSpPr>
            <p:nvPr/>
          </p:nvSpPr>
          <p:spPr bwMode="auto">
            <a:xfrm>
              <a:off x="1636" y="2220"/>
              <a:ext cx="213" cy="214"/>
            </a:xfrm>
            <a:custGeom>
              <a:avLst/>
              <a:gdLst/>
              <a:ahLst/>
              <a:cxnLst>
                <a:cxn ang="0">
                  <a:pos x="171" y="70"/>
                </a:cxn>
                <a:cxn ang="0">
                  <a:pos x="145" y="57"/>
                </a:cxn>
                <a:cxn ang="0">
                  <a:pos x="161" y="38"/>
                </a:cxn>
                <a:cxn ang="0">
                  <a:pos x="155" y="31"/>
                </a:cxn>
                <a:cxn ang="0">
                  <a:pos x="134" y="43"/>
                </a:cxn>
                <a:cxn ang="0">
                  <a:pos x="127" y="14"/>
                </a:cxn>
                <a:cxn ang="0">
                  <a:pos x="122" y="6"/>
                </a:cxn>
                <a:cxn ang="0">
                  <a:pos x="114" y="9"/>
                </a:cxn>
                <a:cxn ang="0">
                  <a:pos x="88" y="23"/>
                </a:cxn>
                <a:cxn ang="0">
                  <a:pos x="81" y="1"/>
                </a:cxn>
                <a:cxn ang="0">
                  <a:pos x="72" y="3"/>
                </a:cxn>
                <a:cxn ang="0">
                  <a:pos x="71" y="25"/>
                </a:cxn>
                <a:cxn ang="0">
                  <a:pos x="43" y="19"/>
                </a:cxn>
                <a:cxn ang="0">
                  <a:pos x="34" y="19"/>
                </a:cxn>
                <a:cxn ang="0">
                  <a:pos x="32" y="28"/>
                </a:cxn>
                <a:cxn ang="0">
                  <a:pos x="33" y="57"/>
                </a:cxn>
                <a:cxn ang="0">
                  <a:pos x="9" y="52"/>
                </a:cxn>
                <a:cxn ang="0">
                  <a:pos x="6" y="61"/>
                </a:cxn>
                <a:cxn ang="0">
                  <a:pos x="27" y="74"/>
                </a:cxn>
                <a:cxn ang="0">
                  <a:pos x="5" y="94"/>
                </a:cxn>
                <a:cxn ang="0">
                  <a:pos x="0" y="102"/>
                </a:cxn>
                <a:cxn ang="0">
                  <a:pos x="7" y="108"/>
                </a:cxn>
                <a:cxn ang="0">
                  <a:pos x="34" y="122"/>
                </a:cxn>
                <a:cxn ang="0">
                  <a:pos x="17" y="140"/>
                </a:cxn>
                <a:cxn ang="0">
                  <a:pos x="23" y="147"/>
                </a:cxn>
                <a:cxn ang="0">
                  <a:pos x="44" y="136"/>
                </a:cxn>
                <a:cxn ang="0">
                  <a:pos x="52" y="164"/>
                </a:cxn>
                <a:cxn ang="0">
                  <a:pos x="56" y="172"/>
                </a:cxn>
                <a:cxn ang="0">
                  <a:pos x="64" y="169"/>
                </a:cxn>
                <a:cxn ang="0">
                  <a:pos x="90" y="155"/>
                </a:cxn>
                <a:cxn ang="0">
                  <a:pos x="97" y="177"/>
                </a:cxn>
                <a:cxn ang="0">
                  <a:pos x="106" y="176"/>
                </a:cxn>
                <a:cxn ang="0">
                  <a:pos x="107" y="153"/>
                </a:cxn>
                <a:cxn ang="0">
                  <a:pos x="135" y="159"/>
                </a:cxn>
                <a:cxn ang="0">
                  <a:pos x="144" y="160"/>
                </a:cxn>
                <a:cxn ang="0">
                  <a:pos x="146" y="151"/>
                </a:cxn>
                <a:cxn ang="0">
                  <a:pos x="145" y="121"/>
                </a:cxn>
                <a:cxn ang="0">
                  <a:pos x="169" y="126"/>
                </a:cxn>
                <a:cxn ang="0">
                  <a:pos x="172" y="118"/>
                </a:cxn>
                <a:cxn ang="0">
                  <a:pos x="151" y="105"/>
                </a:cxn>
                <a:cxn ang="0">
                  <a:pos x="173" y="84"/>
                </a:cxn>
                <a:cxn ang="0">
                  <a:pos x="178" y="76"/>
                </a:cxn>
                <a:cxn ang="0">
                  <a:pos x="96" y="137"/>
                </a:cxn>
                <a:cxn ang="0">
                  <a:pos x="82" y="41"/>
                </a:cxn>
                <a:cxn ang="0">
                  <a:pos x="96" y="137"/>
                </a:cxn>
              </a:cxnLst>
              <a:rect l="0" t="0" r="r" b="b"/>
              <a:pathLst>
                <a:path w="178" h="178">
                  <a:moveTo>
                    <a:pt x="175" y="72"/>
                  </a:moveTo>
                  <a:cubicBezTo>
                    <a:pt x="174" y="71"/>
                    <a:pt x="173" y="70"/>
                    <a:pt x="171" y="70"/>
                  </a:cubicBezTo>
                  <a:cubicBezTo>
                    <a:pt x="169" y="71"/>
                    <a:pt x="159" y="71"/>
                    <a:pt x="151" y="71"/>
                  </a:cubicBezTo>
                  <a:cubicBezTo>
                    <a:pt x="149" y="66"/>
                    <a:pt x="147" y="61"/>
                    <a:pt x="145" y="57"/>
                  </a:cubicBezTo>
                  <a:cubicBezTo>
                    <a:pt x="151" y="51"/>
                    <a:pt x="158" y="44"/>
                    <a:pt x="159" y="43"/>
                  </a:cubicBezTo>
                  <a:cubicBezTo>
                    <a:pt x="160" y="42"/>
                    <a:pt x="161" y="40"/>
                    <a:pt x="161" y="38"/>
                  </a:cubicBezTo>
                  <a:cubicBezTo>
                    <a:pt x="161" y="37"/>
                    <a:pt x="161" y="35"/>
                    <a:pt x="160" y="34"/>
                  </a:cubicBezTo>
                  <a:cubicBezTo>
                    <a:pt x="158" y="32"/>
                    <a:pt x="157" y="31"/>
                    <a:pt x="155" y="31"/>
                  </a:cubicBezTo>
                  <a:cubicBezTo>
                    <a:pt x="154" y="31"/>
                    <a:pt x="152" y="31"/>
                    <a:pt x="151" y="32"/>
                  </a:cubicBezTo>
                  <a:cubicBezTo>
                    <a:pt x="149" y="33"/>
                    <a:pt x="141" y="38"/>
                    <a:pt x="134" y="43"/>
                  </a:cubicBezTo>
                  <a:cubicBezTo>
                    <a:pt x="130" y="39"/>
                    <a:pt x="126" y="35"/>
                    <a:pt x="121" y="32"/>
                  </a:cubicBezTo>
                  <a:cubicBezTo>
                    <a:pt x="124" y="24"/>
                    <a:pt x="126" y="16"/>
                    <a:pt x="127" y="14"/>
                  </a:cubicBezTo>
                  <a:cubicBezTo>
                    <a:pt x="127" y="12"/>
                    <a:pt x="127" y="11"/>
                    <a:pt x="126" y="9"/>
                  </a:cubicBezTo>
                  <a:cubicBezTo>
                    <a:pt x="125" y="8"/>
                    <a:pt x="124" y="7"/>
                    <a:pt x="122" y="6"/>
                  </a:cubicBezTo>
                  <a:cubicBezTo>
                    <a:pt x="121" y="5"/>
                    <a:pt x="119" y="5"/>
                    <a:pt x="118" y="6"/>
                  </a:cubicBezTo>
                  <a:cubicBezTo>
                    <a:pt x="116" y="6"/>
                    <a:pt x="115" y="7"/>
                    <a:pt x="114" y="9"/>
                  </a:cubicBezTo>
                  <a:cubicBezTo>
                    <a:pt x="113" y="10"/>
                    <a:pt x="109" y="18"/>
                    <a:pt x="105" y="25"/>
                  </a:cubicBezTo>
                  <a:cubicBezTo>
                    <a:pt x="100" y="24"/>
                    <a:pt x="94" y="23"/>
                    <a:pt x="88" y="23"/>
                  </a:cubicBezTo>
                  <a:cubicBezTo>
                    <a:pt x="86" y="15"/>
                    <a:pt x="84" y="7"/>
                    <a:pt x="84" y="5"/>
                  </a:cubicBezTo>
                  <a:cubicBezTo>
                    <a:pt x="84" y="4"/>
                    <a:pt x="83" y="2"/>
                    <a:pt x="81" y="1"/>
                  </a:cubicBezTo>
                  <a:cubicBezTo>
                    <a:pt x="80" y="1"/>
                    <a:pt x="78" y="0"/>
                    <a:pt x="76" y="0"/>
                  </a:cubicBezTo>
                  <a:cubicBezTo>
                    <a:pt x="75" y="1"/>
                    <a:pt x="73" y="1"/>
                    <a:pt x="72" y="3"/>
                  </a:cubicBezTo>
                  <a:cubicBezTo>
                    <a:pt x="71" y="4"/>
                    <a:pt x="70" y="6"/>
                    <a:pt x="70" y="7"/>
                  </a:cubicBezTo>
                  <a:cubicBezTo>
                    <a:pt x="71" y="9"/>
                    <a:pt x="71" y="17"/>
                    <a:pt x="71" y="25"/>
                  </a:cubicBezTo>
                  <a:cubicBezTo>
                    <a:pt x="66" y="27"/>
                    <a:pt x="60" y="29"/>
                    <a:pt x="56" y="32"/>
                  </a:cubicBezTo>
                  <a:cubicBezTo>
                    <a:pt x="50" y="27"/>
                    <a:pt x="44" y="20"/>
                    <a:pt x="43" y="19"/>
                  </a:cubicBezTo>
                  <a:cubicBezTo>
                    <a:pt x="42" y="18"/>
                    <a:pt x="40" y="17"/>
                    <a:pt x="38" y="17"/>
                  </a:cubicBezTo>
                  <a:cubicBezTo>
                    <a:pt x="37" y="17"/>
                    <a:pt x="35" y="18"/>
                    <a:pt x="34" y="19"/>
                  </a:cubicBezTo>
                  <a:cubicBezTo>
                    <a:pt x="32" y="20"/>
                    <a:pt x="32" y="21"/>
                    <a:pt x="31" y="23"/>
                  </a:cubicBezTo>
                  <a:cubicBezTo>
                    <a:pt x="31" y="24"/>
                    <a:pt x="31" y="26"/>
                    <a:pt x="32" y="28"/>
                  </a:cubicBezTo>
                  <a:cubicBezTo>
                    <a:pt x="33" y="29"/>
                    <a:pt x="38" y="37"/>
                    <a:pt x="42" y="44"/>
                  </a:cubicBezTo>
                  <a:cubicBezTo>
                    <a:pt x="39" y="48"/>
                    <a:pt x="35" y="52"/>
                    <a:pt x="33" y="57"/>
                  </a:cubicBezTo>
                  <a:cubicBezTo>
                    <a:pt x="25" y="55"/>
                    <a:pt x="16" y="52"/>
                    <a:pt x="14" y="52"/>
                  </a:cubicBezTo>
                  <a:cubicBezTo>
                    <a:pt x="12" y="51"/>
                    <a:pt x="11" y="51"/>
                    <a:pt x="9" y="52"/>
                  </a:cubicBezTo>
                  <a:cubicBezTo>
                    <a:pt x="8" y="53"/>
                    <a:pt x="7" y="54"/>
                    <a:pt x="6" y="56"/>
                  </a:cubicBezTo>
                  <a:cubicBezTo>
                    <a:pt x="5" y="57"/>
                    <a:pt x="5" y="59"/>
                    <a:pt x="6" y="61"/>
                  </a:cubicBezTo>
                  <a:cubicBezTo>
                    <a:pt x="6" y="62"/>
                    <a:pt x="7" y="64"/>
                    <a:pt x="9" y="64"/>
                  </a:cubicBezTo>
                  <a:cubicBezTo>
                    <a:pt x="11" y="65"/>
                    <a:pt x="19" y="70"/>
                    <a:pt x="27" y="74"/>
                  </a:cubicBezTo>
                  <a:cubicBezTo>
                    <a:pt x="26" y="79"/>
                    <a:pt x="25" y="84"/>
                    <a:pt x="25" y="89"/>
                  </a:cubicBezTo>
                  <a:cubicBezTo>
                    <a:pt x="17" y="91"/>
                    <a:pt x="7" y="94"/>
                    <a:pt x="5" y="94"/>
                  </a:cubicBezTo>
                  <a:cubicBezTo>
                    <a:pt x="4" y="95"/>
                    <a:pt x="2" y="96"/>
                    <a:pt x="1" y="97"/>
                  </a:cubicBezTo>
                  <a:cubicBezTo>
                    <a:pt x="1" y="99"/>
                    <a:pt x="0" y="100"/>
                    <a:pt x="0" y="102"/>
                  </a:cubicBezTo>
                  <a:cubicBezTo>
                    <a:pt x="1" y="104"/>
                    <a:pt x="2" y="105"/>
                    <a:pt x="3" y="106"/>
                  </a:cubicBezTo>
                  <a:cubicBezTo>
                    <a:pt x="4" y="107"/>
                    <a:pt x="6" y="108"/>
                    <a:pt x="7" y="108"/>
                  </a:cubicBezTo>
                  <a:cubicBezTo>
                    <a:pt x="9" y="108"/>
                    <a:pt x="19" y="107"/>
                    <a:pt x="28" y="107"/>
                  </a:cubicBezTo>
                  <a:cubicBezTo>
                    <a:pt x="29" y="112"/>
                    <a:pt x="31" y="117"/>
                    <a:pt x="34" y="122"/>
                  </a:cubicBezTo>
                  <a:cubicBezTo>
                    <a:pt x="27" y="128"/>
                    <a:pt x="21" y="134"/>
                    <a:pt x="19" y="135"/>
                  </a:cubicBezTo>
                  <a:cubicBezTo>
                    <a:pt x="18" y="137"/>
                    <a:pt x="17" y="138"/>
                    <a:pt x="17" y="140"/>
                  </a:cubicBezTo>
                  <a:cubicBezTo>
                    <a:pt x="17" y="142"/>
                    <a:pt x="18" y="143"/>
                    <a:pt x="19" y="145"/>
                  </a:cubicBezTo>
                  <a:cubicBezTo>
                    <a:pt x="20" y="146"/>
                    <a:pt x="21" y="147"/>
                    <a:pt x="23" y="147"/>
                  </a:cubicBezTo>
                  <a:cubicBezTo>
                    <a:pt x="24" y="147"/>
                    <a:pt x="26" y="147"/>
                    <a:pt x="28" y="146"/>
                  </a:cubicBezTo>
                  <a:cubicBezTo>
                    <a:pt x="29" y="145"/>
                    <a:pt x="37" y="140"/>
                    <a:pt x="44" y="136"/>
                  </a:cubicBezTo>
                  <a:cubicBezTo>
                    <a:pt x="48" y="140"/>
                    <a:pt x="52" y="143"/>
                    <a:pt x="57" y="146"/>
                  </a:cubicBezTo>
                  <a:cubicBezTo>
                    <a:pt x="55" y="154"/>
                    <a:pt x="52" y="163"/>
                    <a:pt x="52" y="164"/>
                  </a:cubicBezTo>
                  <a:cubicBezTo>
                    <a:pt x="51" y="166"/>
                    <a:pt x="51" y="168"/>
                    <a:pt x="52" y="169"/>
                  </a:cubicBezTo>
                  <a:cubicBezTo>
                    <a:pt x="53" y="171"/>
                    <a:pt x="54" y="172"/>
                    <a:pt x="56" y="172"/>
                  </a:cubicBezTo>
                  <a:cubicBezTo>
                    <a:pt x="57" y="173"/>
                    <a:pt x="59" y="173"/>
                    <a:pt x="61" y="173"/>
                  </a:cubicBezTo>
                  <a:cubicBezTo>
                    <a:pt x="62" y="172"/>
                    <a:pt x="64" y="171"/>
                    <a:pt x="64" y="169"/>
                  </a:cubicBezTo>
                  <a:cubicBezTo>
                    <a:pt x="65" y="168"/>
                    <a:pt x="69" y="160"/>
                    <a:pt x="73" y="153"/>
                  </a:cubicBezTo>
                  <a:cubicBezTo>
                    <a:pt x="78" y="155"/>
                    <a:pt x="84" y="155"/>
                    <a:pt x="90" y="155"/>
                  </a:cubicBezTo>
                  <a:cubicBezTo>
                    <a:pt x="92" y="163"/>
                    <a:pt x="94" y="171"/>
                    <a:pt x="94" y="173"/>
                  </a:cubicBezTo>
                  <a:cubicBezTo>
                    <a:pt x="95" y="175"/>
                    <a:pt x="96" y="176"/>
                    <a:pt x="97" y="177"/>
                  </a:cubicBezTo>
                  <a:cubicBezTo>
                    <a:pt x="98" y="178"/>
                    <a:pt x="100" y="178"/>
                    <a:pt x="102" y="178"/>
                  </a:cubicBezTo>
                  <a:cubicBezTo>
                    <a:pt x="104" y="178"/>
                    <a:pt x="105" y="177"/>
                    <a:pt x="106" y="176"/>
                  </a:cubicBezTo>
                  <a:cubicBezTo>
                    <a:pt x="107" y="174"/>
                    <a:pt x="108" y="173"/>
                    <a:pt x="108" y="171"/>
                  </a:cubicBezTo>
                  <a:cubicBezTo>
                    <a:pt x="108" y="169"/>
                    <a:pt x="107" y="161"/>
                    <a:pt x="107" y="153"/>
                  </a:cubicBezTo>
                  <a:cubicBezTo>
                    <a:pt x="113" y="151"/>
                    <a:pt x="118" y="149"/>
                    <a:pt x="123" y="146"/>
                  </a:cubicBezTo>
                  <a:cubicBezTo>
                    <a:pt x="128" y="152"/>
                    <a:pt x="134" y="158"/>
                    <a:pt x="135" y="159"/>
                  </a:cubicBezTo>
                  <a:cubicBezTo>
                    <a:pt x="137" y="161"/>
                    <a:pt x="138" y="161"/>
                    <a:pt x="140" y="161"/>
                  </a:cubicBezTo>
                  <a:cubicBezTo>
                    <a:pt x="141" y="161"/>
                    <a:pt x="143" y="161"/>
                    <a:pt x="144" y="160"/>
                  </a:cubicBezTo>
                  <a:cubicBezTo>
                    <a:pt x="146" y="159"/>
                    <a:pt x="147" y="157"/>
                    <a:pt x="147" y="156"/>
                  </a:cubicBezTo>
                  <a:cubicBezTo>
                    <a:pt x="147" y="154"/>
                    <a:pt x="147" y="152"/>
                    <a:pt x="146" y="151"/>
                  </a:cubicBezTo>
                  <a:cubicBezTo>
                    <a:pt x="145" y="149"/>
                    <a:pt x="140" y="142"/>
                    <a:pt x="136" y="135"/>
                  </a:cubicBezTo>
                  <a:cubicBezTo>
                    <a:pt x="140" y="131"/>
                    <a:pt x="143" y="126"/>
                    <a:pt x="145" y="121"/>
                  </a:cubicBezTo>
                  <a:cubicBezTo>
                    <a:pt x="154" y="124"/>
                    <a:pt x="162" y="126"/>
                    <a:pt x="164" y="127"/>
                  </a:cubicBezTo>
                  <a:cubicBezTo>
                    <a:pt x="166" y="127"/>
                    <a:pt x="168" y="127"/>
                    <a:pt x="169" y="126"/>
                  </a:cubicBezTo>
                  <a:cubicBezTo>
                    <a:pt x="170" y="125"/>
                    <a:pt x="172" y="124"/>
                    <a:pt x="172" y="123"/>
                  </a:cubicBezTo>
                  <a:cubicBezTo>
                    <a:pt x="173" y="121"/>
                    <a:pt x="173" y="119"/>
                    <a:pt x="172" y="118"/>
                  </a:cubicBezTo>
                  <a:cubicBezTo>
                    <a:pt x="172" y="116"/>
                    <a:pt x="171" y="115"/>
                    <a:pt x="169" y="114"/>
                  </a:cubicBezTo>
                  <a:cubicBezTo>
                    <a:pt x="168" y="113"/>
                    <a:pt x="159" y="109"/>
                    <a:pt x="151" y="105"/>
                  </a:cubicBezTo>
                  <a:cubicBezTo>
                    <a:pt x="153" y="100"/>
                    <a:pt x="153" y="94"/>
                    <a:pt x="153" y="89"/>
                  </a:cubicBezTo>
                  <a:cubicBezTo>
                    <a:pt x="162" y="87"/>
                    <a:pt x="171" y="85"/>
                    <a:pt x="173" y="84"/>
                  </a:cubicBezTo>
                  <a:cubicBezTo>
                    <a:pt x="175" y="84"/>
                    <a:pt x="176" y="83"/>
                    <a:pt x="177" y="81"/>
                  </a:cubicBezTo>
                  <a:cubicBezTo>
                    <a:pt x="178" y="80"/>
                    <a:pt x="178" y="78"/>
                    <a:pt x="178" y="76"/>
                  </a:cubicBezTo>
                  <a:cubicBezTo>
                    <a:pt x="178" y="75"/>
                    <a:pt x="177" y="73"/>
                    <a:pt x="175" y="72"/>
                  </a:cubicBezTo>
                  <a:close/>
                  <a:moveTo>
                    <a:pt x="96" y="137"/>
                  </a:moveTo>
                  <a:cubicBezTo>
                    <a:pt x="71" y="141"/>
                    <a:pt x="47" y="122"/>
                    <a:pt x="43" y="96"/>
                  </a:cubicBezTo>
                  <a:cubicBezTo>
                    <a:pt x="39" y="69"/>
                    <a:pt x="57" y="45"/>
                    <a:pt x="82" y="41"/>
                  </a:cubicBezTo>
                  <a:cubicBezTo>
                    <a:pt x="108" y="38"/>
                    <a:pt x="131" y="56"/>
                    <a:pt x="135" y="83"/>
                  </a:cubicBezTo>
                  <a:cubicBezTo>
                    <a:pt x="139" y="109"/>
                    <a:pt x="121" y="133"/>
                    <a:pt x="96" y="137"/>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92" name="Freeform 28"/>
            <p:cNvSpPr>
              <a:spLocks noEditPoints="1"/>
            </p:cNvSpPr>
            <p:nvPr/>
          </p:nvSpPr>
          <p:spPr bwMode="auto">
            <a:xfrm>
              <a:off x="1702" y="2286"/>
              <a:ext cx="82" cy="82"/>
            </a:xfrm>
            <a:custGeom>
              <a:avLst/>
              <a:gdLst/>
              <a:ahLst/>
              <a:cxnLst>
                <a:cxn ang="0">
                  <a:pos x="30" y="3"/>
                </a:cxn>
                <a:cxn ang="0">
                  <a:pos x="3" y="39"/>
                </a:cxn>
                <a:cxn ang="0">
                  <a:pos x="39" y="66"/>
                </a:cxn>
                <a:cxn ang="0">
                  <a:pos x="66" y="30"/>
                </a:cxn>
                <a:cxn ang="0">
                  <a:pos x="30" y="3"/>
                </a:cxn>
                <a:cxn ang="0">
                  <a:pos x="36" y="50"/>
                </a:cxn>
                <a:cxn ang="0">
                  <a:pos x="18" y="36"/>
                </a:cxn>
                <a:cxn ang="0">
                  <a:pos x="32" y="18"/>
                </a:cxn>
                <a:cxn ang="0">
                  <a:pos x="50" y="32"/>
                </a:cxn>
                <a:cxn ang="0">
                  <a:pos x="36" y="50"/>
                </a:cxn>
              </a:cxnLst>
              <a:rect l="0" t="0" r="r" b="b"/>
              <a:pathLst>
                <a:path w="68" h="68">
                  <a:moveTo>
                    <a:pt x="30" y="3"/>
                  </a:moveTo>
                  <a:cubicBezTo>
                    <a:pt x="12" y="5"/>
                    <a:pt x="0" y="21"/>
                    <a:pt x="3" y="39"/>
                  </a:cubicBezTo>
                  <a:cubicBezTo>
                    <a:pt x="5" y="56"/>
                    <a:pt x="21" y="68"/>
                    <a:pt x="39" y="66"/>
                  </a:cubicBezTo>
                  <a:cubicBezTo>
                    <a:pt x="56" y="63"/>
                    <a:pt x="68" y="47"/>
                    <a:pt x="66" y="30"/>
                  </a:cubicBezTo>
                  <a:cubicBezTo>
                    <a:pt x="63" y="12"/>
                    <a:pt x="47" y="0"/>
                    <a:pt x="30" y="3"/>
                  </a:cubicBezTo>
                  <a:close/>
                  <a:moveTo>
                    <a:pt x="36" y="50"/>
                  </a:moveTo>
                  <a:cubicBezTo>
                    <a:pt x="28" y="51"/>
                    <a:pt x="20" y="45"/>
                    <a:pt x="18" y="36"/>
                  </a:cubicBezTo>
                  <a:cubicBezTo>
                    <a:pt x="17" y="28"/>
                    <a:pt x="23" y="20"/>
                    <a:pt x="32" y="18"/>
                  </a:cubicBezTo>
                  <a:cubicBezTo>
                    <a:pt x="41" y="17"/>
                    <a:pt x="49" y="23"/>
                    <a:pt x="50" y="32"/>
                  </a:cubicBezTo>
                  <a:cubicBezTo>
                    <a:pt x="51" y="41"/>
                    <a:pt x="45" y="49"/>
                    <a:pt x="36" y="50"/>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93" name="Freeform 29"/>
            <p:cNvSpPr>
              <a:spLocks noEditPoints="1"/>
            </p:cNvSpPr>
            <p:nvPr/>
          </p:nvSpPr>
          <p:spPr bwMode="auto">
            <a:xfrm>
              <a:off x="1818" y="2078"/>
              <a:ext cx="179" cy="181"/>
            </a:xfrm>
            <a:custGeom>
              <a:avLst/>
              <a:gdLst/>
              <a:ahLst/>
              <a:cxnLst>
                <a:cxn ang="0">
                  <a:pos x="133" y="80"/>
                </a:cxn>
                <a:cxn ang="0">
                  <a:pos x="131" y="71"/>
                </a:cxn>
                <a:cxn ang="0">
                  <a:pos x="146" y="67"/>
                </a:cxn>
                <a:cxn ang="0">
                  <a:pos x="137" y="59"/>
                </a:cxn>
                <a:cxn ang="0">
                  <a:pos x="126" y="52"/>
                </a:cxn>
                <a:cxn ang="0">
                  <a:pos x="139" y="43"/>
                </a:cxn>
                <a:cxn ang="0">
                  <a:pos x="128" y="39"/>
                </a:cxn>
                <a:cxn ang="0">
                  <a:pos x="115" y="36"/>
                </a:cxn>
                <a:cxn ang="0">
                  <a:pos x="124" y="23"/>
                </a:cxn>
                <a:cxn ang="0">
                  <a:pos x="112" y="22"/>
                </a:cxn>
                <a:cxn ang="0">
                  <a:pos x="99" y="24"/>
                </a:cxn>
                <a:cxn ang="0">
                  <a:pos x="103" y="9"/>
                </a:cxn>
                <a:cxn ang="0">
                  <a:pos x="92" y="13"/>
                </a:cxn>
                <a:cxn ang="0">
                  <a:pos x="80" y="19"/>
                </a:cxn>
                <a:cxn ang="0">
                  <a:pos x="79" y="4"/>
                </a:cxn>
                <a:cxn ang="0">
                  <a:pos x="70" y="10"/>
                </a:cxn>
                <a:cxn ang="0">
                  <a:pos x="60" y="20"/>
                </a:cxn>
                <a:cxn ang="0">
                  <a:pos x="54" y="6"/>
                </a:cxn>
                <a:cxn ang="0">
                  <a:pos x="48" y="16"/>
                </a:cxn>
                <a:cxn ang="0">
                  <a:pos x="42" y="28"/>
                </a:cxn>
                <a:cxn ang="0">
                  <a:pos x="32" y="18"/>
                </a:cxn>
                <a:cxn ang="0">
                  <a:pos x="29" y="29"/>
                </a:cxn>
                <a:cxn ang="0">
                  <a:pos x="28" y="42"/>
                </a:cxn>
                <a:cxn ang="0">
                  <a:pos x="14" y="36"/>
                </a:cxn>
                <a:cxn ang="0">
                  <a:pos x="16" y="47"/>
                </a:cxn>
                <a:cxn ang="0">
                  <a:pos x="20" y="60"/>
                </a:cxn>
                <a:cxn ang="0">
                  <a:pos x="5" y="59"/>
                </a:cxn>
                <a:cxn ang="0">
                  <a:pos x="10" y="69"/>
                </a:cxn>
                <a:cxn ang="0">
                  <a:pos x="18" y="75"/>
                </a:cxn>
                <a:cxn ang="0">
                  <a:pos x="10" y="82"/>
                </a:cxn>
                <a:cxn ang="0">
                  <a:pos x="5" y="92"/>
                </a:cxn>
                <a:cxn ang="0">
                  <a:pos x="20" y="91"/>
                </a:cxn>
                <a:cxn ang="0">
                  <a:pos x="16" y="103"/>
                </a:cxn>
                <a:cxn ang="0">
                  <a:pos x="14" y="115"/>
                </a:cxn>
                <a:cxn ang="0">
                  <a:pos x="28" y="108"/>
                </a:cxn>
                <a:cxn ang="0">
                  <a:pos x="29" y="122"/>
                </a:cxn>
                <a:cxn ang="0">
                  <a:pos x="32" y="133"/>
                </a:cxn>
                <a:cxn ang="0">
                  <a:pos x="42" y="122"/>
                </a:cxn>
                <a:cxn ang="0">
                  <a:pos x="48" y="135"/>
                </a:cxn>
                <a:cxn ang="0">
                  <a:pos x="54" y="144"/>
                </a:cxn>
                <a:cxn ang="0">
                  <a:pos x="60" y="130"/>
                </a:cxn>
                <a:cxn ang="0">
                  <a:pos x="70" y="140"/>
                </a:cxn>
                <a:cxn ang="0">
                  <a:pos x="79" y="147"/>
                </a:cxn>
                <a:cxn ang="0">
                  <a:pos x="80" y="132"/>
                </a:cxn>
                <a:cxn ang="0">
                  <a:pos x="92" y="138"/>
                </a:cxn>
                <a:cxn ang="0">
                  <a:pos x="103" y="141"/>
                </a:cxn>
                <a:cxn ang="0">
                  <a:pos x="99" y="127"/>
                </a:cxn>
                <a:cxn ang="0">
                  <a:pos x="112" y="128"/>
                </a:cxn>
                <a:cxn ang="0">
                  <a:pos x="124" y="128"/>
                </a:cxn>
                <a:cxn ang="0">
                  <a:pos x="115" y="115"/>
                </a:cxn>
                <a:cxn ang="0">
                  <a:pos x="128" y="112"/>
                </a:cxn>
                <a:cxn ang="0">
                  <a:pos x="139" y="107"/>
                </a:cxn>
                <a:cxn ang="0">
                  <a:pos x="126" y="99"/>
                </a:cxn>
                <a:cxn ang="0">
                  <a:pos x="137" y="91"/>
                </a:cxn>
                <a:cxn ang="0">
                  <a:pos x="146" y="84"/>
                </a:cxn>
                <a:cxn ang="0">
                  <a:pos x="60" y="75"/>
                </a:cxn>
              </a:cxnLst>
              <a:rect l="0" t="0" r="r" b="b"/>
              <a:pathLst>
                <a:path w="149" h="151">
                  <a:moveTo>
                    <a:pt x="146" y="84"/>
                  </a:moveTo>
                  <a:cubicBezTo>
                    <a:pt x="143" y="83"/>
                    <a:pt x="141" y="82"/>
                    <a:pt x="139" y="82"/>
                  </a:cubicBezTo>
                  <a:cubicBezTo>
                    <a:pt x="137" y="81"/>
                    <a:pt x="135" y="81"/>
                    <a:pt x="133" y="80"/>
                  </a:cubicBezTo>
                  <a:cubicBezTo>
                    <a:pt x="132" y="80"/>
                    <a:pt x="132" y="80"/>
                    <a:pt x="131" y="80"/>
                  </a:cubicBezTo>
                  <a:cubicBezTo>
                    <a:pt x="131" y="78"/>
                    <a:pt x="131" y="77"/>
                    <a:pt x="131" y="75"/>
                  </a:cubicBezTo>
                  <a:cubicBezTo>
                    <a:pt x="131" y="74"/>
                    <a:pt x="131" y="72"/>
                    <a:pt x="131" y="71"/>
                  </a:cubicBezTo>
                  <a:cubicBezTo>
                    <a:pt x="132" y="71"/>
                    <a:pt x="132" y="71"/>
                    <a:pt x="133" y="70"/>
                  </a:cubicBezTo>
                  <a:cubicBezTo>
                    <a:pt x="135" y="70"/>
                    <a:pt x="137" y="69"/>
                    <a:pt x="139" y="69"/>
                  </a:cubicBezTo>
                  <a:cubicBezTo>
                    <a:pt x="141" y="68"/>
                    <a:pt x="143" y="68"/>
                    <a:pt x="146" y="67"/>
                  </a:cubicBezTo>
                  <a:cubicBezTo>
                    <a:pt x="148" y="66"/>
                    <a:pt x="149" y="64"/>
                    <a:pt x="149" y="62"/>
                  </a:cubicBezTo>
                  <a:cubicBezTo>
                    <a:pt x="148" y="60"/>
                    <a:pt x="146" y="58"/>
                    <a:pt x="144" y="59"/>
                  </a:cubicBezTo>
                  <a:cubicBezTo>
                    <a:pt x="142" y="59"/>
                    <a:pt x="140" y="59"/>
                    <a:pt x="137" y="59"/>
                  </a:cubicBezTo>
                  <a:cubicBezTo>
                    <a:pt x="135" y="59"/>
                    <a:pt x="133" y="60"/>
                    <a:pt x="131" y="60"/>
                  </a:cubicBezTo>
                  <a:cubicBezTo>
                    <a:pt x="130" y="60"/>
                    <a:pt x="130" y="60"/>
                    <a:pt x="129" y="60"/>
                  </a:cubicBezTo>
                  <a:cubicBezTo>
                    <a:pt x="128" y="57"/>
                    <a:pt x="127" y="54"/>
                    <a:pt x="126" y="52"/>
                  </a:cubicBezTo>
                  <a:cubicBezTo>
                    <a:pt x="127" y="51"/>
                    <a:pt x="127" y="51"/>
                    <a:pt x="128" y="51"/>
                  </a:cubicBezTo>
                  <a:cubicBezTo>
                    <a:pt x="129" y="49"/>
                    <a:pt x="131" y="48"/>
                    <a:pt x="133" y="47"/>
                  </a:cubicBezTo>
                  <a:cubicBezTo>
                    <a:pt x="135" y="46"/>
                    <a:pt x="137" y="44"/>
                    <a:pt x="139" y="43"/>
                  </a:cubicBezTo>
                  <a:cubicBezTo>
                    <a:pt x="140" y="42"/>
                    <a:pt x="141" y="39"/>
                    <a:pt x="140" y="38"/>
                  </a:cubicBezTo>
                  <a:cubicBezTo>
                    <a:pt x="139" y="36"/>
                    <a:pt x="136" y="35"/>
                    <a:pt x="134" y="36"/>
                  </a:cubicBezTo>
                  <a:cubicBezTo>
                    <a:pt x="132" y="37"/>
                    <a:pt x="130" y="38"/>
                    <a:pt x="128" y="39"/>
                  </a:cubicBezTo>
                  <a:cubicBezTo>
                    <a:pt x="126" y="39"/>
                    <a:pt x="124" y="40"/>
                    <a:pt x="122" y="41"/>
                  </a:cubicBezTo>
                  <a:cubicBezTo>
                    <a:pt x="122" y="41"/>
                    <a:pt x="121" y="42"/>
                    <a:pt x="121" y="42"/>
                  </a:cubicBezTo>
                  <a:cubicBezTo>
                    <a:pt x="119" y="40"/>
                    <a:pt x="117" y="38"/>
                    <a:pt x="115" y="36"/>
                  </a:cubicBezTo>
                  <a:cubicBezTo>
                    <a:pt x="115" y="35"/>
                    <a:pt x="116" y="34"/>
                    <a:pt x="116" y="34"/>
                  </a:cubicBezTo>
                  <a:cubicBezTo>
                    <a:pt x="117" y="32"/>
                    <a:pt x="119" y="30"/>
                    <a:pt x="120" y="29"/>
                  </a:cubicBezTo>
                  <a:cubicBezTo>
                    <a:pt x="121" y="27"/>
                    <a:pt x="122" y="25"/>
                    <a:pt x="124" y="23"/>
                  </a:cubicBezTo>
                  <a:cubicBezTo>
                    <a:pt x="125" y="21"/>
                    <a:pt x="124" y="19"/>
                    <a:pt x="123" y="17"/>
                  </a:cubicBezTo>
                  <a:cubicBezTo>
                    <a:pt x="121" y="16"/>
                    <a:pt x="119" y="16"/>
                    <a:pt x="117" y="18"/>
                  </a:cubicBezTo>
                  <a:cubicBezTo>
                    <a:pt x="115" y="19"/>
                    <a:pt x="114" y="21"/>
                    <a:pt x="112" y="22"/>
                  </a:cubicBezTo>
                  <a:cubicBezTo>
                    <a:pt x="111" y="24"/>
                    <a:pt x="109" y="25"/>
                    <a:pt x="108" y="27"/>
                  </a:cubicBezTo>
                  <a:cubicBezTo>
                    <a:pt x="107" y="27"/>
                    <a:pt x="107" y="28"/>
                    <a:pt x="106" y="28"/>
                  </a:cubicBezTo>
                  <a:cubicBezTo>
                    <a:pt x="104" y="27"/>
                    <a:pt x="102" y="25"/>
                    <a:pt x="99" y="24"/>
                  </a:cubicBezTo>
                  <a:cubicBezTo>
                    <a:pt x="99" y="23"/>
                    <a:pt x="99" y="23"/>
                    <a:pt x="100" y="22"/>
                  </a:cubicBezTo>
                  <a:cubicBezTo>
                    <a:pt x="100" y="20"/>
                    <a:pt x="101" y="18"/>
                    <a:pt x="101" y="16"/>
                  </a:cubicBezTo>
                  <a:cubicBezTo>
                    <a:pt x="102" y="14"/>
                    <a:pt x="102" y="12"/>
                    <a:pt x="103" y="9"/>
                  </a:cubicBezTo>
                  <a:cubicBezTo>
                    <a:pt x="103" y="7"/>
                    <a:pt x="102" y="5"/>
                    <a:pt x="100" y="4"/>
                  </a:cubicBezTo>
                  <a:cubicBezTo>
                    <a:pt x="98" y="4"/>
                    <a:pt x="96" y="4"/>
                    <a:pt x="95" y="6"/>
                  </a:cubicBezTo>
                  <a:cubicBezTo>
                    <a:pt x="94" y="9"/>
                    <a:pt x="93" y="11"/>
                    <a:pt x="92" y="13"/>
                  </a:cubicBezTo>
                  <a:cubicBezTo>
                    <a:pt x="91" y="15"/>
                    <a:pt x="90" y="16"/>
                    <a:pt x="89" y="18"/>
                  </a:cubicBezTo>
                  <a:cubicBezTo>
                    <a:pt x="89" y="19"/>
                    <a:pt x="89" y="19"/>
                    <a:pt x="88" y="20"/>
                  </a:cubicBezTo>
                  <a:cubicBezTo>
                    <a:pt x="86" y="19"/>
                    <a:pt x="83" y="19"/>
                    <a:pt x="80" y="19"/>
                  </a:cubicBezTo>
                  <a:cubicBezTo>
                    <a:pt x="80" y="18"/>
                    <a:pt x="80" y="17"/>
                    <a:pt x="80" y="17"/>
                  </a:cubicBezTo>
                  <a:cubicBezTo>
                    <a:pt x="80" y="15"/>
                    <a:pt x="79" y="13"/>
                    <a:pt x="79" y="10"/>
                  </a:cubicBezTo>
                  <a:cubicBezTo>
                    <a:pt x="79" y="8"/>
                    <a:pt x="79" y="6"/>
                    <a:pt x="79" y="4"/>
                  </a:cubicBezTo>
                  <a:cubicBezTo>
                    <a:pt x="78" y="1"/>
                    <a:pt x="77" y="0"/>
                    <a:pt x="74" y="0"/>
                  </a:cubicBezTo>
                  <a:cubicBezTo>
                    <a:pt x="72" y="0"/>
                    <a:pt x="70" y="1"/>
                    <a:pt x="70" y="4"/>
                  </a:cubicBezTo>
                  <a:cubicBezTo>
                    <a:pt x="70" y="6"/>
                    <a:pt x="70" y="8"/>
                    <a:pt x="70" y="10"/>
                  </a:cubicBezTo>
                  <a:cubicBezTo>
                    <a:pt x="69" y="13"/>
                    <a:pt x="69" y="15"/>
                    <a:pt x="69" y="17"/>
                  </a:cubicBezTo>
                  <a:cubicBezTo>
                    <a:pt x="69" y="17"/>
                    <a:pt x="69" y="18"/>
                    <a:pt x="69" y="19"/>
                  </a:cubicBezTo>
                  <a:cubicBezTo>
                    <a:pt x="66" y="19"/>
                    <a:pt x="63" y="19"/>
                    <a:pt x="60" y="20"/>
                  </a:cubicBezTo>
                  <a:cubicBezTo>
                    <a:pt x="60" y="19"/>
                    <a:pt x="60" y="19"/>
                    <a:pt x="59" y="18"/>
                  </a:cubicBezTo>
                  <a:cubicBezTo>
                    <a:pt x="59" y="16"/>
                    <a:pt x="58" y="15"/>
                    <a:pt x="57" y="13"/>
                  </a:cubicBezTo>
                  <a:cubicBezTo>
                    <a:pt x="56" y="11"/>
                    <a:pt x="55" y="9"/>
                    <a:pt x="54" y="6"/>
                  </a:cubicBezTo>
                  <a:cubicBezTo>
                    <a:pt x="53" y="4"/>
                    <a:pt x="51" y="4"/>
                    <a:pt x="49" y="4"/>
                  </a:cubicBezTo>
                  <a:cubicBezTo>
                    <a:pt x="47" y="5"/>
                    <a:pt x="45" y="7"/>
                    <a:pt x="46" y="9"/>
                  </a:cubicBezTo>
                  <a:cubicBezTo>
                    <a:pt x="47" y="12"/>
                    <a:pt x="47" y="14"/>
                    <a:pt x="48" y="16"/>
                  </a:cubicBezTo>
                  <a:cubicBezTo>
                    <a:pt x="48" y="18"/>
                    <a:pt x="49" y="20"/>
                    <a:pt x="49" y="22"/>
                  </a:cubicBezTo>
                  <a:cubicBezTo>
                    <a:pt x="49" y="23"/>
                    <a:pt x="50" y="23"/>
                    <a:pt x="50" y="24"/>
                  </a:cubicBezTo>
                  <a:cubicBezTo>
                    <a:pt x="47" y="25"/>
                    <a:pt x="45" y="27"/>
                    <a:pt x="42" y="28"/>
                  </a:cubicBezTo>
                  <a:cubicBezTo>
                    <a:pt x="42" y="28"/>
                    <a:pt x="41" y="27"/>
                    <a:pt x="41" y="27"/>
                  </a:cubicBezTo>
                  <a:cubicBezTo>
                    <a:pt x="39" y="25"/>
                    <a:pt x="38" y="24"/>
                    <a:pt x="36" y="22"/>
                  </a:cubicBezTo>
                  <a:cubicBezTo>
                    <a:pt x="35" y="21"/>
                    <a:pt x="33" y="19"/>
                    <a:pt x="32" y="18"/>
                  </a:cubicBezTo>
                  <a:cubicBezTo>
                    <a:pt x="30" y="16"/>
                    <a:pt x="28" y="16"/>
                    <a:pt x="26" y="17"/>
                  </a:cubicBezTo>
                  <a:cubicBezTo>
                    <a:pt x="24" y="19"/>
                    <a:pt x="24" y="21"/>
                    <a:pt x="25" y="23"/>
                  </a:cubicBezTo>
                  <a:cubicBezTo>
                    <a:pt x="27" y="25"/>
                    <a:pt x="28" y="27"/>
                    <a:pt x="29" y="29"/>
                  </a:cubicBezTo>
                  <a:cubicBezTo>
                    <a:pt x="30" y="30"/>
                    <a:pt x="31" y="32"/>
                    <a:pt x="33" y="34"/>
                  </a:cubicBezTo>
                  <a:cubicBezTo>
                    <a:pt x="33" y="34"/>
                    <a:pt x="33" y="35"/>
                    <a:pt x="34" y="36"/>
                  </a:cubicBezTo>
                  <a:cubicBezTo>
                    <a:pt x="32" y="38"/>
                    <a:pt x="30" y="40"/>
                    <a:pt x="28" y="42"/>
                  </a:cubicBezTo>
                  <a:cubicBezTo>
                    <a:pt x="28" y="42"/>
                    <a:pt x="27" y="41"/>
                    <a:pt x="26" y="41"/>
                  </a:cubicBezTo>
                  <a:cubicBezTo>
                    <a:pt x="25" y="40"/>
                    <a:pt x="23" y="39"/>
                    <a:pt x="21" y="39"/>
                  </a:cubicBezTo>
                  <a:cubicBezTo>
                    <a:pt x="19" y="38"/>
                    <a:pt x="17" y="37"/>
                    <a:pt x="14" y="36"/>
                  </a:cubicBezTo>
                  <a:cubicBezTo>
                    <a:pt x="13" y="35"/>
                    <a:pt x="10" y="36"/>
                    <a:pt x="9" y="38"/>
                  </a:cubicBezTo>
                  <a:cubicBezTo>
                    <a:pt x="8" y="39"/>
                    <a:pt x="9" y="42"/>
                    <a:pt x="10" y="43"/>
                  </a:cubicBezTo>
                  <a:cubicBezTo>
                    <a:pt x="12" y="44"/>
                    <a:pt x="14" y="46"/>
                    <a:pt x="16" y="47"/>
                  </a:cubicBezTo>
                  <a:cubicBezTo>
                    <a:pt x="18" y="48"/>
                    <a:pt x="19" y="49"/>
                    <a:pt x="21" y="51"/>
                  </a:cubicBezTo>
                  <a:cubicBezTo>
                    <a:pt x="21" y="51"/>
                    <a:pt x="22" y="51"/>
                    <a:pt x="23" y="52"/>
                  </a:cubicBezTo>
                  <a:cubicBezTo>
                    <a:pt x="21" y="54"/>
                    <a:pt x="20" y="57"/>
                    <a:pt x="20" y="60"/>
                  </a:cubicBezTo>
                  <a:cubicBezTo>
                    <a:pt x="19" y="60"/>
                    <a:pt x="18" y="60"/>
                    <a:pt x="18" y="60"/>
                  </a:cubicBezTo>
                  <a:cubicBezTo>
                    <a:pt x="16" y="60"/>
                    <a:pt x="14" y="59"/>
                    <a:pt x="11" y="59"/>
                  </a:cubicBezTo>
                  <a:cubicBezTo>
                    <a:pt x="9" y="59"/>
                    <a:pt x="7" y="59"/>
                    <a:pt x="5" y="59"/>
                  </a:cubicBezTo>
                  <a:cubicBezTo>
                    <a:pt x="2" y="58"/>
                    <a:pt x="1" y="60"/>
                    <a:pt x="0" y="62"/>
                  </a:cubicBezTo>
                  <a:cubicBezTo>
                    <a:pt x="0" y="64"/>
                    <a:pt x="1" y="66"/>
                    <a:pt x="3" y="67"/>
                  </a:cubicBezTo>
                  <a:cubicBezTo>
                    <a:pt x="5" y="68"/>
                    <a:pt x="8" y="68"/>
                    <a:pt x="10" y="69"/>
                  </a:cubicBezTo>
                  <a:cubicBezTo>
                    <a:pt x="12" y="69"/>
                    <a:pt x="14" y="70"/>
                    <a:pt x="16" y="70"/>
                  </a:cubicBezTo>
                  <a:cubicBezTo>
                    <a:pt x="16" y="71"/>
                    <a:pt x="17" y="71"/>
                    <a:pt x="18" y="71"/>
                  </a:cubicBezTo>
                  <a:cubicBezTo>
                    <a:pt x="18" y="72"/>
                    <a:pt x="18" y="74"/>
                    <a:pt x="18" y="75"/>
                  </a:cubicBezTo>
                  <a:cubicBezTo>
                    <a:pt x="18" y="77"/>
                    <a:pt x="18" y="78"/>
                    <a:pt x="18" y="80"/>
                  </a:cubicBezTo>
                  <a:cubicBezTo>
                    <a:pt x="17" y="80"/>
                    <a:pt x="16" y="80"/>
                    <a:pt x="16" y="80"/>
                  </a:cubicBezTo>
                  <a:cubicBezTo>
                    <a:pt x="14" y="81"/>
                    <a:pt x="12" y="81"/>
                    <a:pt x="10" y="82"/>
                  </a:cubicBezTo>
                  <a:cubicBezTo>
                    <a:pt x="8" y="82"/>
                    <a:pt x="5" y="83"/>
                    <a:pt x="3" y="84"/>
                  </a:cubicBezTo>
                  <a:cubicBezTo>
                    <a:pt x="1" y="84"/>
                    <a:pt x="0" y="86"/>
                    <a:pt x="0" y="88"/>
                  </a:cubicBezTo>
                  <a:cubicBezTo>
                    <a:pt x="1" y="90"/>
                    <a:pt x="2" y="92"/>
                    <a:pt x="5" y="92"/>
                  </a:cubicBezTo>
                  <a:cubicBezTo>
                    <a:pt x="7" y="92"/>
                    <a:pt x="9" y="91"/>
                    <a:pt x="11" y="91"/>
                  </a:cubicBezTo>
                  <a:cubicBezTo>
                    <a:pt x="14" y="91"/>
                    <a:pt x="16" y="91"/>
                    <a:pt x="18" y="91"/>
                  </a:cubicBezTo>
                  <a:cubicBezTo>
                    <a:pt x="18" y="91"/>
                    <a:pt x="19" y="91"/>
                    <a:pt x="20" y="91"/>
                  </a:cubicBezTo>
                  <a:cubicBezTo>
                    <a:pt x="20" y="93"/>
                    <a:pt x="21" y="96"/>
                    <a:pt x="23" y="99"/>
                  </a:cubicBezTo>
                  <a:cubicBezTo>
                    <a:pt x="22" y="99"/>
                    <a:pt x="21" y="99"/>
                    <a:pt x="21" y="100"/>
                  </a:cubicBezTo>
                  <a:cubicBezTo>
                    <a:pt x="19" y="101"/>
                    <a:pt x="18" y="102"/>
                    <a:pt x="16" y="103"/>
                  </a:cubicBezTo>
                  <a:cubicBezTo>
                    <a:pt x="14" y="105"/>
                    <a:pt x="12" y="106"/>
                    <a:pt x="10" y="107"/>
                  </a:cubicBezTo>
                  <a:cubicBezTo>
                    <a:pt x="9" y="109"/>
                    <a:pt x="8" y="111"/>
                    <a:pt x="9" y="113"/>
                  </a:cubicBezTo>
                  <a:cubicBezTo>
                    <a:pt x="10" y="115"/>
                    <a:pt x="13" y="116"/>
                    <a:pt x="14" y="115"/>
                  </a:cubicBezTo>
                  <a:cubicBezTo>
                    <a:pt x="17" y="114"/>
                    <a:pt x="19" y="113"/>
                    <a:pt x="21" y="112"/>
                  </a:cubicBezTo>
                  <a:cubicBezTo>
                    <a:pt x="23" y="111"/>
                    <a:pt x="25" y="110"/>
                    <a:pt x="26" y="109"/>
                  </a:cubicBezTo>
                  <a:cubicBezTo>
                    <a:pt x="27" y="109"/>
                    <a:pt x="28" y="109"/>
                    <a:pt x="28" y="108"/>
                  </a:cubicBezTo>
                  <a:cubicBezTo>
                    <a:pt x="30" y="111"/>
                    <a:pt x="32" y="113"/>
                    <a:pt x="34" y="115"/>
                  </a:cubicBezTo>
                  <a:cubicBezTo>
                    <a:pt x="33" y="116"/>
                    <a:pt x="33" y="116"/>
                    <a:pt x="33" y="117"/>
                  </a:cubicBezTo>
                  <a:cubicBezTo>
                    <a:pt x="31" y="118"/>
                    <a:pt x="30" y="120"/>
                    <a:pt x="29" y="122"/>
                  </a:cubicBezTo>
                  <a:cubicBezTo>
                    <a:pt x="28" y="124"/>
                    <a:pt x="27" y="126"/>
                    <a:pt x="25" y="128"/>
                  </a:cubicBezTo>
                  <a:cubicBezTo>
                    <a:pt x="24" y="129"/>
                    <a:pt x="24" y="132"/>
                    <a:pt x="26" y="133"/>
                  </a:cubicBezTo>
                  <a:cubicBezTo>
                    <a:pt x="28" y="134"/>
                    <a:pt x="30" y="134"/>
                    <a:pt x="32" y="133"/>
                  </a:cubicBezTo>
                  <a:cubicBezTo>
                    <a:pt x="33" y="131"/>
                    <a:pt x="35" y="130"/>
                    <a:pt x="36" y="128"/>
                  </a:cubicBezTo>
                  <a:cubicBezTo>
                    <a:pt x="38" y="127"/>
                    <a:pt x="39" y="125"/>
                    <a:pt x="41" y="124"/>
                  </a:cubicBezTo>
                  <a:cubicBezTo>
                    <a:pt x="41" y="123"/>
                    <a:pt x="42" y="123"/>
                    <a:pt x="42" y="122"/>
                  </a:cubicBezTo>
                  <a:cubicBezTo>
                    <a:pt x="45" y="124"/>
                    <a:pt x="47" y="125"/>
                    <a:pt x="50" y="127"/>
                  </a:cubicBezTo>
                  <a:cubicBezTo>
                    <a:pt x="50" y="127"/>
                    <a:pt x="49" y="128"/>
                    <a:pt x="49" y="129"/>
                  </a:cubicBezTo>
                  <a:cubicBezTo>
                    <a:pt x="49" y="130"/>
                    <a:pt x="48" y="132"/>
                    <a:pt x="48" y="135"/>
                  </a:cubicBezTo>
                  <a:cubicBezTo>
                    <a:pt x="47" y="137"/>
                    <a:pt x="47" y="139"/>
                    <a:pt x="46" y="141"/>
                  </a:cubicBezTo>
                  <a:cubicBezTo>
                    <a:pt x="45" y="143"/>
                    <a:pt x="47" y="145"/>
                    <a:pt x="49" y="146"/>
                  </a:cubicBezTo>
                  <a:cubicBezTo>
                    <a:pt x="51" y="147"/>
                    <a:pt x="53" y="146"/>
                    <a:pt x="54" y="144"/>
                  </a:cubicBezTo>
                  <a:cubicBezTo>
                    <a:pt x="55" y="142"/>
                    <a:pt x="56" y="140"/>
                    <a:pt x="57" y="138"/>
                  </a:cubicBezTo>
                  <a:cubicBezTo>
                    <a:pt x="58" y="136"/>
                    <a:pt x="59" y="134"/>
                    <a:pt x="59" y="132"/>
                  </a:cubicBezTo>
                  <a:cubicBezTo>
                    <a:pt x="60" y="132"/>
                    <a:pt x="60" y="131"/>
                    <a:pt x="60" y="130"/>
                  </a:cubicBezTo>
                  <a:cubicBezTo>
                    <a:pt x="63" y="131"/>
                    <a:pt x="66" y="132"/>
                    <a:pt x="69" y="132"/>
                  </a:cubicBezTo>
                  <a:cubicBezTo>
                    <a:pt x="69" y="133"/>
                    <a:pt x="69" y="133"/>
                    <a:pt x="69" y="134"/>
                  </a:cubicBezTo>
                  <a:cubicBezTo>
                    <a:pt x="69" y="136"/>
                    <a:pt x="69" y="138"/>
                    <a:pt x="70" y="140"/>
                  </a:cubicBezTo>
                  <a:cubicBezTo>
                    <a:pt x="70" y="142"/>
                    <a:pt x="70" y="145"/>
                    <a:pt x="70" y="147"/>
                  </a:cubicBezTo>
                  <a:cubicBezTo>
                    <a:pt x="70" y="149"/>
                    <a:pt x="72" y="151"/>
                    <a:pt x="74" y="151"/>
                  </a:cubicBezTo>
                  <a:cubicBezTo>
                    <a:pt x="77" y="151"/>
                    <a:pt x="78" y="149"/>
                    <a:pt x="79" y="147"/>
                  </a:cubicBezTo>
                  <a:cubicBezTo>
                    <a:pt x="79" y="145"/>
                    <a:pt x="79" y="142"/>
                    <a:pt x="79" y="140"/>
                  </a:cubicBezTo>
                  <a:cubicBezTo>
                    <a:pt x="79" y="138"/>
                    <a:pt x="80" y="136"/>
                    <a:pt x="80" y="134"/>
                  </a:cubicBezTo>
                  <a:cubicBezTo>
                    <a:pt x="80" y="133"/>
                    <a:pt x="80" y="133"/>
                    <a:pt x="80" y="132"/>
                  </a:cubicBezTo>
                  <a:cubicBezTo>
                    <a:pt x="83" y="132"/>
                    <a:pt x="86" y="131"/>
                    <a:pt x="88" y="130"/>
                  </a:cubicBezTo>
                  <a:cubicBezTo>
                    <a:pt x="89" y="131"/>
                    <a:pt x="89" y="132"/>
                    <a:pt x="89" y="132"/>
                  </a:cubicBezTo>
                  <a:cubicBezTo>
                    <a:pt x="90" y="134"/>
                    <a:pt x="91" y="136"/>
                    <a:pt x="92" y="138"/>
                  </a:cubicBezTo>
                  <a:cubicBezTo>
                    <a:pt x="93" y="140"/>
                    <a:pt x="94" y="142"/>
                    <a:pt x="95" y="144"/>
                  </a:cubicBezTo>
                  <a:cubicBezTo>
                    <a:pt x="96" y="146"/>
                    <a:pt x="98" y="147"/>
                    <a:pt x="100" y="146"/>
                  </a:cubicBezTo>
                  <a:cubicBezTo>
                    <a:pt x="102" y="145"/>
                    <a:pt x="103" y="143"/>
                    <a:pt x="103" y="141"/>
                  </a:cubicBezTo>
                  <a:cubicBezTo>
                    <a:pt x="102" y="139"/>
                    <a:pt x="102" y="137"/>
                    <a:pt x="101" y="135"/>
                  </a:cubicBezTo>
                  <a:cubicBezTo>
                    <a:pt x="101" y="132"/>
                    <a:pt x="100" y="130"/>
                    <a:pt x="100" y="129"/>
                  </a:cubicBezTo>
                  <a:cubicBezTo>
                    <a:pt x="99" y="128"/>
                    <a:pt x="99" y="127"/>
                    <a:pt x="99" y="127"/>
                  </a:cubicBezTo>
                  <a:cubicBezTo>
                    <a:pt x="102" y="125"/>
                    <a:pt x="104" y="124"/>
                    <a:pt x="106" y="122"/>
                  </a:cubicBezTo>
                  <a:cubicBezTo>
                    <a:pt x="107" y="123"/>
                    <a:pt x="107" y="123"/>
                    <a:pt x="108" y="124"/>
                  </a:cubicBezTo>
                  <a:cubicBezTo>
                    <a:pt x="109" y="125"/>
                    <a:pt x="111" y="127"/>
                    <a:pt x="112" y="128"/>
                  </a:cubicBezTo>
                  <a:cubicBezTo>
                    <a:pt x="114" y="130"/>
                    <a:pt x="115" y="131"/>
                    <a:pt x="117" y="133"/>
                  </a:cubicBezTo>
                  <a:cubicBezTo>
                    <a:pt x="119" y="134"/>
                    <a:pt x="121" y="134"/>
                    <a:pt x="123" y="133"/>
                  </a:cubicBezTo>
                  <a:cubicBezTo>
                    <a:pt x="124" y="132"/>
                    <a:pt x="125" y="129"/>
                    <a:pt x="124" y="128"/>
                  </a:cubicBezTo>
                  <a:cubicBezTo>
                    <a:pt x="122" y="126"/>
                    <a:pt x="121" y="124"/>
                    <a:pt x="120" y="122"/>
                  </a:cubicBezTo>
                  <a:cubicBezTo>
                    <a:pt x="119" y="120"/>
                    <a:pt x="117" y="118"/>
                    <a:pt x="116" y="117"/>
                  </a:cubicBezTo>
                  <a:cubicBezTo>
                    <a:pt x="116" y="116"/>
                    <a:pt x="115" y="116"/>
                    <a:pt x="115" y="115"/>
                  </a:cubicBezTo>
                  <a:cubicBezTo>
                    <a:pt x="117" y="113"/>
                    <a:pt x="119" y="111"/>
                    <a:pt x="121" y="108"/>
                  </a:cubicBezTo>
                  <a:cubicBezTo>
                    <a:pt x="121" y="109"/>
                    <a:pt x="122" y="109"/>
                    <a:pt x="122" y="109"/>
                  </a:cubicBezTo>
                  <a:cubicBezTo>
                    <a:pt x="124" y="110"/>
                    <a:pt x="126" y="111"/>
                    <a:pt x="128" y="112"/>
                  </a:cubicBezTo>
                  <a:cubicBezTo>
                    <a:pt x="130" y="113"/>
                    <a:pt x="132" y="114"/>
                    <a:pt x="134" y="115"/>
                  </a:cubicBezTo>
                  <a:cubicBezTo>
                    <a:pt x="136" y="116"/>
                    <a:pt x="139" y="115"/>
                    <a:pt x="140" y="113"/>
                  </a:cubicBezTo>
                  <a:cubicBezTo>
                    <a:pt x="141" y="111"/>
                    <a:pt x="140" y="109"/>
                    <a:pt x="139" y="107"/>
                  </a:cubicBezTo>
                  <a:cubicBezTo>
                    <a:pt x="137" y="106"/>
                    <a:pt x="135" y="105"/>
                    <a:pt x="133" y="103"/>
                  </a:cubicBezTo>
                  <a:cubicBezTo>
                    <a:pt x="131" y="102"/>
                    <a:pt x="129" y="101"/>
                    <a:pt x="128" y="100"/>
                  </a:cubicBezTo>
                  <a:cubicBezTo>
                    <a:pt x="127" y="99"/>
                    <a:pt x="127" y="99"/>
                    <a:pt x="126" y="99"/>
                  </a:cubicBezTo>
                  <a:cubicBezTo>
                    <a:pt x="127" y="96"/>
                    <a:pt x="128" y="93"/>
                    <a:pt x="129" y="91"/>
                  </a:cubicBezTo>
                  <a:cubicBezTo>
                    <a:pt x="130" y="91"/>
                    <a:pt x="130" y="91"/>
                    <a:pt x="131" y="91"/>
                  </a:cubicBezTo>
                  <a:cubicBezTo>
                    <a:pt x="133" y="91"/>
                    <a:pt x="135" y="91"/>
                    <a:pt x="137" y="91"/>
                  </a:cubicBezTo>
                  <a:cubicBezTo>
                    <a:pt x="140" y="91"/>
                    <a:pt x="142" y="92"/>
                    <a:pt x="144" y="92"/>
                  </a:cubicBezTo>
                  <a:cubicBezTo>
                    <a:pt x="146" y="92"/>
                    <a:pt x="148" y="90"/>
                    <a:pt x="149" y="88"/>
                  </a:cubicBezTo>
                  <a:cubicBezTo>
                    <a:pt x="149" y="86"/>
                    <a:pt x="148" y="84"/>
                    <a:pt x="146" y="84"/>
                  </a:cubicBezTo>
                  <a:close/>
                  <a:moveTo>
                    <a:pt x="89" y="75"/>
                  </a:moveTo>
                  <a:cubicBezTo>
                    <a:pt x="89" y="83"/>
                    <a:pt x="82" y="89"/>
                    <a:pt x="74" y="89"/>
                  </a:cubicBezTo>
                  <a:cubicBezTo>
                    <a:pt x="67" y="89"/>
                    <a:pt x="60" y="83"/>
                    <a:pt x="60" y="75"/>
                  </a:cubicBezTo>
                  <a:cubicBezTo>
                    <a:pt x="60" y="67"/>
                    <a:pt x="67" y="61"/>
                    <a:pt x="74" y="61"/>
                  </a:cubicBezTo>
                  <a:cubicBezTo>
                    <a:pt x="82" y="61"/>
                    <a:pt x="89" y="67"/>
                    <a:pt x="89" y="75"/>
                  </a:cubicBezTo>
                  <a:close/>
                </a:path>
              </a:pathLst>
            </a:custGeom>
            <a:solidFill>
              <a:srgbClr val="B7B7B8"/>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94" name="Freeform 30"/>
            <p:cNvSpPr>
              <a:spLocks noEditPoints="1"/>
            </p:cNvSpPr>
            <p:nvPr/>
          </p:nvSpPr>
          <p:spPr bwMode="auto">
            <a:xfrm>
              <a:off x="3162" y="733"/>
              <a:ext cx="1074" cy="1076"/>
            </a:xfrm>
            <a:custGeom>
              <a:avLst/>
              <a:gdLst/>
              <a:ahLst/>
              <a:cxnLst>
                <a:cxn ang="0">
                  <a:pos x="448" y="0"/>
                </a:cxn>
                <a:cxn ang="0">
                  <a:pos x="0" y="449"/>
                </a:cxn>
                <a:cxn ang="0">
                  <a:pos x="448" y="897"/>
                </a:cxn>
                <a:cxn ang="0">
                  <a:pos x="896" y="449"/>
                </a:cxn>
                <a:cxn ang="0">
                  <a:pos x="448" y="0"/>
                </a:cxn>
                <a:cxn ang="0">
                  <a:pos x="448" y="631"/>
                </a:cxn>
                <a:cxn ang="0">
                  <a:pos x="267" y="449"/>
                </a:cxn>
                <a:cxn ang="0">
                  <a:pos x="448" y="267"/>
                </a:cxn>
                <a:cxn ang="0">
                  <a:pos x="630" y="449"/>
                </a:cxn>
                <a:cxn ang="0">
                  <a:pos x="448" y="631"/>
                </a:cxn>
              </a:cxnLst>
              <a:rect l="0" t="0" r="r" b="b"/>
              <a:pathLst>
                <a:path w="896" h="897">
                  <a:moveTo>
                    <a:pt x="448" y="0"/>
                  </a:moveTo>
                  <a:cubicBezTo>
                    <a:pt x="201" y="0"/>
                    <a:pt x="0" y="201"/>
                    <a:pt x="0" y="449"/>
                  </a:cubicBezTo>
                  <a:cubicBezTo>
                    <a:pt x="0" y="697"/>
                    <a:pt x="201" y="897"/>
                    <a:pt x="448" y="897"/>
                  </a:cubicBezTo>
                  <a:cubicBezTo>
                    <a:pt x="695" y="897"/>
                    <a:pt x="896" y="697"/>
                    <a:pt x="896" y="449"/>
                  </a:cubicBezTo>
                  <a:cubicBezTo>
                    <a:pt x="896" y="201"/>
                    <a:pt x="695" y="0"/>
                    <a:pt x="448" y="0"/>
                  </a:cubicBezTo>
                  <a:close/>
                  <a:moveTo>
                    <a:pt x="448" y="631"/>
                  </a:moveTo>
                  <a:cubicBezTo>
                    <a:pt x="348" y="631"/>
                    <a:pt x="267" y="549"/>
                    <a:pt x="267" y="449"/>
                  </a:cubicBezTo>
                  <a:cubicBezTo>
                    <a:pt x="267" y="349"/>
                    <a:pt x="348" y="267"/>
                    <a:pt x="448" y="267"/>
                  </a:cubicBezTo>
                  <a:cubicBezTo>
                    <a:pt x="548" y="267"/>
                    <a:pt x="630" y="349"/>
                    <a:pt x="630" y="449"/>
                  </a:cubicBezTo>
                  <a:cubicBezTo>
                    <a:pt x="630" y="549"/>
                    <a:pt x="548" y="631"/>
                    <a:pt x="448" y="631"/>
                  </a:cubicBezTo>
                  <a:close/>
                </a:path>
              </a:pathLst>
            </a:custGeom>
            <a:solidFill>
              <a:schemeClr val="tx2">
                <a:lumMod val="50000"/>
              </a:schemeClr>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95" name="Freeform 31"/>
            <p:cNvSpPr>
              <a:spLocks noEditPoints="1"/>
            </p:cNvSpPr>
            <p:nvPr/>
          </p:nvSpPr>
          <p:spPr bwMode="auto">
            <a:xfrm>
              <a:off x="3046" y="618"/>
              <a:ext cx="1305" cy="1307"/>
            </a:xfrm>
            <a:custGeom>
              <a:avLst/>
              <a:gdLst/>
              <a:ahLst/>
              <a:cxnLst>
                <a:cxn ang="0">
                  <a:pos x="1043" y="507"/>
                </a:cxn>
                <a:cxn ang="0">
                  <a:pos x="1036" y="455"/>
                </a:cxn>
                <a:cxn ang="0">
                  <a:pos x="1024" y="404"/>
                </a:cxn>
                <a:cxn ang="0">
                  <a:pos x="1007" y="355"/>
                </a:cxn>
                <a:cxn ang="0">
                  <a:pos x="985" y="307"/>
                </a:cxn>
                <a:cxn ang="0">
                  <a:pos x="957" y="263"/>
                </a:cxn>
                <a:cxn ang="0">
                  <a:pos x="926" y="221"/>
                </a:cxn>
                <a:cxn ang="0">
                  <a:pos x="890" y="183"/>
                </a:cxn>
                <a:cxn ang="0">
                  <a:pos x="850" y="149"/>
                </a:cxn>
                <a:cxn ang="0">
                  <a:pos x="807" y="119"/>
                </a:cxn>
                <a:cxn ang="0">
                  <a:pos x="761" y="93"/>
                </a:cxn>
                <a:cxn ang="0">
                  <a:pos x="713" y="73"/>
                </a:cxn>
                <a:cxn ang="0">
                  <a:pos x="663" y="58"/>
                </a:cxn>
                <a:cxn ang="0">
                  <a:pos x="611" y="48"/>
                </a:cxn>
                <a:cxn ang="0">
                  <a:pos x="559" y="44"/>
                </a:cxn>
                <a:cxn ang="0">
                  <a:pos x="507" y="45"/>
                </a:cxn>
                <a:cxn ang="0">
                  <a:pos x="455" y="52"/>
                </a:cxn>
                <a:cxn ang="0">
                  <a:pos x="404" y="64"/>
                </a:cxn>
                <a:cxn ang="0">
                  <a:pos x="354" y="81"/>
                </a:cxn>
                <a:cxn ang="0">
                  <a:pos x="307" y="104"/>
                </a:cxn>
                <a:cxn ang="0">
                  <a:pos x="262" y="131"/>
                </a:cxn>
                <a:cxn ang="0">
                  <a:pos x="221" y="163"/>
                </a:cxn>
                <a:cxn ang="0">
                  <a:pos x="183" y="199"/>
                </a:cxn>
                <a:cxn ang="0">
                  <a:pos x="148" y="239"/>
                </a:cxn>
                <a:cxn ang="0">
                  <a:pos x="119" y="282"/>
                </a:cxn>
                <a:cxn ang="0">
                  <a:pos x="93" y="328"/>
                </a:cxn>
                <a:cxn ang="0">
                  <a:pos x="73" y="376"/>
                </a:cxn>
                <a:cxn ang="0">
                  <a:pos x="58" y="426"/>
                </a:cxn>
                <a:cxn ang="0">
                  <a:pos x="48" y="478"/>
                </a:cxn>
                <a:cxn ang="0">
                  <a:pos x="44" y="530"/>
                </a:cxn>
                <a:cxn ang="0">
                  <a:pos x="45" y="582"/>
                </a:cxn>
                <a:cxn ang="0">
                  <a:pos x="52" y="634"/>
                </a:cxn>
                <a:cxn ang="0">
                  <a:pos x="64" y="686"/>
                </a:cxn>
                <a:cxn ang="0">
                  <a:pos x="81" y="735"/>
                </a:cxn>
                <a:cxn ang="0">
                  <a:pos x="104" y="782"/>
                </a:cxn>
                <a:cxn ang="0">
                  <a:pos x="131" y="827"/>
                </a:cxn>
                <a:cxn ang="0">
                  <a:pos x="163" y="869"/>
                </a:cxn>
                <a:cxn ang="0">
                  <a:pos x="199" y="907"/>
                </a:cxn>
                <a:cxn ang="0">
                  <a:pos x="238" y="941"/>
                </a:cxn>
                <a:cxn ang="0">
                  <a:pos x="281" y="971"/>
                </a:cxn>
                <a:cxn ang="0">
                  <a:pos x="327" y="996"/>
                </a:cxn>
                <a:cxn ang="0">
                  <a:pos x="375" y="1017"/>
                </a:cxn>
                <a:cxn ang="0">
                  <a:pos x="426" y="1032"/>
                </a:cxn>
                <a:cxn ang="0">
                  <a:pos x="477" y="1041"/>
                </a:cxn>
                <a:cxn ang="0">
                  <a:pos x="529" y="1046"/>
                </a:cxn>
                <a:cxn ang="0">
                  <a:pos x="582" y="1045"/>
                </a:cxn>
                <a:cxn ang="0">
                  <a:pos x="633" y="1038"/>
                </a:cxn>
                <a:cxn ang="0">
                  <a:pos x="684" y="1026"/>
                </a:cxn>
                <a:cxn ang="0">
                  <a:pos x="734" y="1009"/>
                </a:cxn>
                <a:cxn ang="0">
                  <a:pos x="781" y="986"/>
                </a:cxn>
                <a:cxn ang="0">
                  <a:pos x="826" y="959"/>
                </a:cxn>
                <a:cxn ang="0">
                  <a:pos x="867" y="927"/>
                </a:cxn>
                <a:cxn ang="0">
                  <a:pos x="906" y="891"/>
                </a:cxn>
                <a:cxn ang="0">
                  <a:pos x="940" y="851"/>
                </a:cxn>
                <a:cxn ang="0">
                  <a:pos x="970" y="808"/>
                </a:cxn>
                <a:cxn ang="0">
                  <a:pos x="995" y="762"/>
                </a:cxn>
                <a:cxn ang="0">
                  <a:pos x="1015" y="714"/>
                </a:cxn>
                <a:cxn ang="0">
                  <a:pos x="1030" y="664"/>
                </a:cxn>
                <a:cxn ang="0">
                  <a:pos x="1040" y="612"/>
                </a:cxn>
                <a:cxn ang="0">
                  <a:pos x="1044" y="560"/>
                </a:cxn>
              </a:cxnLst>
              <a:rect l="0" t="0" r="r" b="b"/>
              <a:pathLst>
                <a:path w="1088" h="1090">
                  <a:moveTo>
                    <a:pt x="1078" y="557"/>
                  </a:moveTo>
                  <a:cubicBezTo>
                    <a:pt x="1081" y="556"/>
                    <a:pt x="1083" y="555"/>
                    <a:pt x="1085" y="553"/>
                  </a:cubicBezTo>
                  <a:cubicBezTo>
                    <a:pt x="1087" y="551"/>
                    <a:pt x="1088" y="548"/>
                    <a:pt x="1088" y="545"/>
                  </a:cubicBezTo>
                  <a:cubicBezTo>
                    <a:pt x="1088" y="542"/>
                    <a:pt x="1087" y="539"/>
                    <a:pt x="1085" y="537"/>
                  </a:cubicBezTo>
                  <a:cubicBezTo>
                    <a:pt x="1083" y="535"/>
                    <a:pt x="1081" y="533"/>
                    <a:pt x="1078" y="533"/>
                  </a:cubicBezTo>
                  <a:cubicBezTo>
                    <a:pt x="1074" y="533"/>
                    <a:pt x="1059" y="531"/>
                    <a:pt x="1044" y="530"/>
                  </a:cubicBezTo>
                  <a:cubicBezTo>
                    <a:pt x="1044" y="522"/>
                    <a:pt x="1043" y="515"/>
                    <a:pt x="1043" y="507"/>
                  </a:cubicBezTo>
                  <a:cubicBezTo>
                    <a:pt x="1057" y="505"/>
                    <a:pt x="1073" y="501"/>
                    <a:pt x="1076" y="501"/>
                  </a:cubicBezTo>
                  <a:cubicBezTo>
                    <a:pt x="1079" y="500"/>
                    <a:pt x="1081" y="498"/>
                    <a:pt x="1083" y="496"/>
                  </a:cubicBezTo>
                  <a:cubicBezTo>
                    <a:pt x="1084" y="494"/>
                    <a:pt x="1085" y="491"/>
                    <a:pt x="1085" y="488"/>
                  </a:cubicBezTo>
                  <a:cubicBezTo>
                    <a:pt x="1085" y="485"/>
                    <a:pt x="1083" y="482"/>
                    <a:pt x="1081" y="481"/>
                  </a:cubicBezTo>
                  <a:cubicBezTo>
                    <a:pt x="1079" y="479"/>
                    <a:pt x="1076" y="477"/>
                    <a:pt x="1073" y="477"/>
                  </a:cubicBezTo>
                  <a:cubicBezTo>
                    <a:pt x="1070" y="477"/>
                    <a:pt x="1054" y="478"/>
                    <a:pt x="1040" y="478"/>
                  </a:cubicBezTo>
                  <a:cubicBezTo>
                    <a:pt x="1039" y="470"/>
                    <a:pt x="1038" y="463"/>
                    <a:pt x="1036" y="455"/>
                  </a:cubicBezTo>
                  <a:cubicBezTo>
                    <a:pt x="1050" y="451"/>
                    <a:pt x="1065" y="446"/>
                    <a:pt x="1068" y="445"/>
                  </a:cubicBezTo>
                  <a:cubicBezTo>
                    <a:pt x="1071" y="444"/>
                    <a:pt x="1073" y="442"/>
                    <a:pt x="1075" y="440"/>
                  </a:cubicBezTo>
                  <a:cubicBezTo>
                    <a:pt x="1076" y="438"/>
                    <a:pt x="1077" y="435"/>
                    <a:pt x="1076" y="432"/>
                  </a:cubicBezTo>
                  <a:cubicBezTo>
                    <a:pt x="1075" y="429"/>
                    <a:pt x="1074" y="426"/>
                    <a:pt x="1071" y="425"/>
                  </a:cubicBezTo>
                  <a:cubicBezTo>
                    <a:pt x="1069" y="423"/>
                    <a:pt x="1066" y="422"/>
                    <a:pt x="1064" y="422"/>
                  </a:cubicBezTo>
                  <a:cubicBezTo>
                    <a:pt x="1060" y="423"/>
                    <a:pt x="1045" y="425"/>
                    <a:pt x="1030" y="426"/>
                  </a:cubicBezTo>
                  <a:cubicBezTo>
                    <a:pt x="1028" y="419"/>
                    <a:pt x="1026" y="412"/>
                    <a:pt x="1024" y="404"/>
                  </a:cubicBezTo>
                  <a:cubicBezTo>
                    <a:pt x="1038" y="399"/>
                    <a:pt x="1052" y="392"/>
                    <a:pt x="1055" y="391"/>
                  </a:cubicBezTo>
                  <a:cubicBezTo>
                    <a:pt x="1058" y="390"/>
                    <a:pt x="1060" y="388"/>
                    <a:pt x="1061" y="385"/>
                  </a:cubicBezTo>
                  <a:cubicBezTo>
                    <a:pt x="1062" y="382"/>
                    <a:pt x="1062" y="379"/>
                    <a:pt x="1061" y="377"/>
                  </a:cubicBezTo>
                  <a:cubicBezTo>
                    <a:pt x="1060" y="374"/>
                    <a:pt x="1058" y="372"/>
                    <a:pt x="1056" y="370"/>
                  </a:cubicBezTo>
                  <a:cubicBezTo>
                    <a:pt x="1054" y="369"/>
                    <a:pt x="1051" y="368"/>
                    <a:pt x="1048" y="369"/>
                  </a:cubicBezTo>
                  <a:cubicBezTo>
                    <a:pt x="1045" y="369"/>
                    <a:pt x="1029" y="373"/>
                    <a:pt x="1015" y="376"/>
                  </a:cubicBezTo>
                  <a:cubicBezTo>
                    <a:pt x="1013" y="369"/>
                    <a:pt x="1010" y="362"/>
                    <a:pt x="1007" y="355"/>
                  </a:cubicBezTo>
                  <a:cubicBezTo>
                    <a:pt x="1020" y="348"/>
                    <a:pt x="1033" y="340"/>
                    <a:pt x="1036" y="338"/>
                  </a:cubicBezTo>
                  <a:cubicBezTo>
                    <a:pt x="1039" y="337"/>
                    <a:pt x="1041" y="334"/>
                    <a:pt x="1041" y="332"/>
                  </a:cubicBezTo>
                  <a:cubicBezTo>
                    <a:pt x="1042" y="329"/>
                    <a:pt x="1042" y="326"/>
                    <a:pt x="1041" y="323"/>
                  </a:cubicBezTo>
                  <a:cubicBezTo>
                    <a:pt x="1040" y="321"/>
                    <a:pt x="1038" y="319"/>
                    <a:pt x="1035" y="317"/>
                  </a:cubicBezTo>
                  <a:cubicBezTo>
                    <a:pt x="1032" y="316"/>
                    <a:pt x="1030" y="316"/>
                    <a:pt x="1027" y="317"/>
                  </a:cubicBezTo>
                  <a:cubicBezTo>
                    <a:pt x="1024" y="318"/>
                    <a:pt x="1009" y="323"/>
                    <a:pt x="995" y="328"/>
                  </a:cubicBezTo>
                  <a:cubicBezTo>
                    <a:pt x="992" y="321"/>
                    <a:pt x="988" y="314"/>
                    <a:pt x="985" y="307"/>
                  </a:cubicBezTo>
                  <a:cubicBezTo>
                    <a:pt x="996" y="299"/>
                    <a:pt x="1009" y="290"/>
                    <a:pt x="1012" y="288"/>
                  </a:cubicBezTo>
                  <a:cubicBezTo>
                    <a:pt x="1014" y="286"/>
                    <a:pt x="1016" y="284"/>
                    <a:pt x="1016" y="281"/>
                  </a:cubicBezTo>
                  <a:cubicBezTo>
                    <a:pt x="1017" y="278"/>
                    <a:pt x="1016" y="275"/>
                    <a:pt x="1015" y="273"/>
                  </a:cubicBezTo>
                  <a:cubicBezTo>
                    <a:pt x="1013" y="270"/>
                    <a:pt x="1011" y="268"/>
                    <a:pt x="1009" y="267"/>
                  </a:cubicBezTo>
                  <a:cubicBezTo>
                    <a:pt x="1006" y="266"/>
                    <a:pt x="1003" y="266"/>
                    <a:pt x="1000" y="268"/>
                  </a:cubicBezTo>
                  <a:cubicBezTo>
                    <a:pt x="997" y="269"/>
                    <a:pt x="983" y="276"/>
                    <a:pt x="970" y="282"/>
                  </a:cubicBezTo>
                  <a:cubicBezTo>
                    <a:pt x="966" y="275"/>
                    <a:pt x="962" y="269"/>
                    <a:pt x="957" y="263"/>
                  </a:cubicBezTo>
                  <a:cubicBezTo>
                    <a:pt x="968" y="253"/>
                    <a:pt x="980" y="242"/>
                    <a:pt x="983" y="240"/>
                  </a:cubicBezTo>
                  <a:cubicBezTo>
                    <a:pt x="985" y="238"/>
                    <a:pt x="986" y="236"/>
                    <a:pt x="986" y="233"/>
                  </a:cubicBezTo>
                  <a:cubicBezTo>
                    <a:pt x="986" y="230"/>
                    <a:pt x="986" y="227"/>
                    <a:pt x="984" y="225"/>
                  </a:cubicBezTo>
                  <a:cubicBezTo>
                    <a:pt x="982" y="222"/>
                    <a:pt x="980" y="221"/>
                    <a:pt x="977" y="220"/>
                  </a:cubicBezTo>
                  <a:cubicBezTo>
                    <a:pt x="974" y="220"/>
                    <a:pt x="971" y="220"/>
                    <a:pt x="969" y="221"/>
                  </a:cubicBezTo>
                  <a:cubicBezTo>
                    <a:pt x="966" y="223"/>
                    <a:pt x="952" y="231"/>
                    <a:pt x="940" y="239"/>
                  </a:cubicBezTo>
                  <a:cubicBezTo>
                    <a:pt x="935" y="233"/>
                    <a:pt x="930" y="227"/>
                    <a:pt x="926" y="221"/>
                  </a:cubicBezTo>
                  <a:cubicBezTo>
                    <a:pt x="935" y="210"/>
                    <a:pt x="946" y="198"/>
                    <a:pt x="948" y="196"/>
                  </a:cubicBezTo>
                  <a:cubicBezTo>
                    <a:pt x="950" y="194"/>
                    <a:pt x="951" y="191"/>
                    <a:pt x="951" y="188"/>
                  </a:cubicBezTo>
                  <a:cubicBezTo>
                    <a:pt x="951" y="185"/>
                    <a:pt x="950" y="183"/>
                    <a:pt x="948" y="181"/>
                  </a:cubicBezTo>
                  <a:cubicBezTo>
                    <a:pt x="946" y="178"/>
                    <a:pt x="944" y="177"/>
                    <a:pt x="941" y="177"/>
                  </a:cubicBezTo>
                  <a:cubicBezTo>
                    <a:pt x="938" y="176"/>
                    <a:pt x="935" y="177"/>
                    <a:pt x="933" y="179"/>
                  </a:cubicBezTo>
                  <a:cubicBezTo>
                    <a:pt x="930" y="181"/>
                    <a:pt x="917" y="190"/>
                    <a:pt x="906" y="199"/>
                  </a:cubicBezTo>
                  <a:cubicBezTo>
                    <a:pt x="900" y="193"/>
                    <a:pt x="895" y="188"/>
                    <a:pt x="890" y="183"/>
                  </a:cubicBezTo>
                  <a:cubicBezTo>
                    <a:pt x="898" y="171"/>
                    <a:pt x="908" y="158"/>
                    <a:pt x="910" y="156"/>
                  </a:cubicBezTo>
                  <a:cubicBezTo>
                    <a:pt x="912" y="153"/>
                    <a:pt x="912" y="150"/>
                    <a:pt x="912" y="148"/>
                  </a:cubicBezTo>
                  <a:cubicBezTo>
                    <a:pt x="911" y="145"/>
                    <a:pt x="910" y="142"/>
                    <a:pt x="908" y="140"/>
                  </a:cubicBezTo>
                  <a:cubicBezTo>
                    <a:pt x="906" y="138"/>
                    <a:pt x="903" y="137"/>
                    <a:pt x="900" y="137"/>
                  </a:cubicBezTo>
                  <a:cubicBezTo>
                    <a:pt x="897" y="137"/>
                    <a:pt x="895" y="138"/>
                    <a:pt x="892" y="140"/>
                  </a:cubicBezTo>
                  <a:cubicBezTo>
                    <a:pt x="890" y="142"/>
                    <a:pt x="878" y="153"/>
                    <a:pt x="868" y="163"/>
                  </a:cubicBezTo>
                  <a:cubicBezTo>
                    <a:pt x="862" y="158"/>
                    <a:pt x="856" y="153"/>
                    <a:pt x="850" y="149"/>
                  </a:cubicBezTo>
                  <a:cubicBezTo>
                    <a:pt x="857" y="136"/>
                    <a:pt x="866" y="122"/>
                    <a:pt x="867" y="119"/>
                  </a:cubicBezTo>
                  <a:cubicBezTo>
                    <a:pt x="869" y="117"/>
                    <a:pt x="869" y="114"/>
                    <a:pt x="868" y="111"/>
                  </a:cubicBezTo>
                  <a:cubicBezTo>
                    <a:pt x="868" y="109"/>
                    <a:pt x="866" y="106"/>
                    <a:pt x="864" y="104"/>
                  </a:cubicBezTo>
                  <a:cubicBezTo>
                    <a:pt x="861" y="103"/>
                    <a:pt x="858" y="102"/>
                    <a:pt x="856" y="102"/>
                  </a:cubicBezTo>
                  <a:cubicBezTo>
                    <a:pt x="853" y="102"/>
                    <a:pt x="850" y="103"/>
                    <a:pt x="848" y="106"/>
                  </a:cubicBezTo>
                  <a:cubicBezTo>
                    <a:pt x="846" y="108"/>
                    <a:pt x="836" y="120"/>
                    <a:pt x="826" y="131"/>
                  </a:cubicBezTo>
                  <a:cubicBezTo>
                    <a:pt x="820" y="127"/>
                    <a:pt x="813" y="123"/>
                    <a:pt x="807" y="119"/>
                  </a:cubicBezTo>
                  <a:cubicBezTo>
                    <a:pt x="813" y="105"/>
                    <a:pt x="820" y="91"/>
                    <a:pt x="821" y="88"/>
                  </a:cubicBezTo>
                  <a:cubicBezTo>
                    <a:pt x="822" y="85"/>
                    <a:pt x="822" y="82"/>
                    <a:pt x="821" y="80"/>
                  </a:cubicBezTo>
                  <a:cubicBezTo>
                    <a:pt x="820" y="77"/>
                    <a:pt x="819" y="75"/>
                    <a:pt x="816" y="73"/>
                  </a:cubicBezTo>
                  <a:cubicBezTo>
                    <a:pt x="813" y="72"/>
                    <a:pt x="811" y="71"/>
                    <a:pt x="808" y="72"/>
                  </a:cubicBezTo>
                  <a:cubicBezTo>
                    <a:pt x="805" y="72"/>
                    <a:pt x="802" y="74"/>
                    <a:pt x="801" y="76"/>
                  </a:cubicBezTo>
                  <a:cubicBezTo>
                    <a:pt x="799" y="79"/>
                    <a:pt x="790" y="92"/>
                    <a:pt x="781" y="104"/>
                  </a:cubicBezTo>
                  <a:cubicBezTo>
                    <a:pt x="775" y="100"/>
                    <a:pt x="768" y="97"/>
                    <a:pt x="761" y="93"/>
                  </a:cubicBezTo>
                  <a:cubicBezTo>
                    <a:pt x="766" y="80"/>
                    <a:pt x="771" y="65"/>
                    <a:pt x="772" y="61"/>
                  </a:cubicBezTo>
                  <a:cubicBezTo>
                    <a:pt x="773" y="59"/>
                    <a:pt x="772" y="56"/>
                    <a:pt x="771" y="53"/>
                  </a:cubicBezTo>
                  <a:cubicBezTo>
                    <a:pt x="770" y="51"/>
                    <a:pt x="768" y="49"/>
                    <a:pt x="765" y="47"/>
                  </a:cubicBezTo>
                  <a:cubicBezTo>
                    <a:pt x="763" y="46"/>
                    <a:pt x="760" y="46"/>
                    <a:pt x="757" y="47"/>
                  </a:cubicBezTo>
                  <a:cubicBezTo>
                    <a:pt x="754" y="48"/>
                    <a:pt x="752" y="49"/>
                    <a:pt x="750" y="52"/>
                  </a:cubicBezTo>
                  <a:cubicBezTo>
                    <a:pt x="749" y="55"/>
                    <a:pt x="741" y="69"/>
                    <a:pt x="734" y="81"/>
                  </a:cubicBezTo>
                  <a:cubicBezTo>
                    <a:pt x="727" y="78"/>
                    <a:pt x="720" y="76"/>
                    <a:pt x="713" y="73"/>
                  </a:cubicBezTo>
                  <a:cubicBezTo>
                    <a:pt x="716" y="59"/>
                    <a:pt x="719" y="43"/>
                    <a:pt x="720" y="40"/>
                  </a:cubicBezTo>
                  <a:cubicBezTo>
                    <a:pt x="721" y="37"/>
                    <a:pt x="720" y="35"/>
                    <a:pt x="719" y="32"/>
                  </a:cubicBezTo>
                  <a:cubicBezTo>
                    <a:pt x="717" y="30"/>
                    <a:pt x="715" y="28"/>
                    <a:pt x="712" y="27"/>
                  </a:cubicBezTo>
                  <a:cubicBezTo>
                    <a:pt x="709" y="26"/>
                    <a:pt x="706" y="26"/>
                    <a:pt x="704" y="27"/>
                  </a:cubicBezTo>
                  <a:cubicBezTo>
                    <a:pt x="701" y="28"/>
                    <a:pt x="699" y="30"/>
                    <a:pt x="698" y="33"/>
                  </a:cubicBezTo>
                  <a:cubicBezTo>
                    <a:pt x="697" y="36"/>
                    <a:pt x="690" y="51"/>
                    <a:pt x="684" y="64"/>
                  </a:cubicBezTo>
                  <a:cubicBezTo>
                    <a:pt x="677" y="62"/>
                    <a:pt x="670" y="60"/>
                    <a:pt x="663" y="58"/>
                  </a:cubicBezTo>
                  <a:cubicBezTo>
                    <a:pt x="664" y="44"/>
                    <a:pt x="666" y="28"/>
                    <a:pt x="667" y="25"/>
                  </a:cubicBezTo>
                  <a:cubicBezTo>
                    <a:pt x="667" y="22"/>
                    <a:pt x="666" y="19"/>
                    <a:pt x="664" y="17"/>
                  </a:cubicBezTo>
                  <a:cubicBezTo>
                    <a:pt x="662" y="14"/>
                    <a:pt x="660" y="13"/>
                    <a:pt x="657" y="12"/>
                  </a:cubicBezTo>
                  <a:cubicBezTo>
                    <a:pt x="654" y="12"/>
                    <a:pt x="651" y="12"/>
                    <a:pt x="649" y="13"/>
                  </a:cubicBezTo>
                  <a:cubicBezTo>
                    <a:pt x="646" y="15"/>
                    <a:pt x="644" y="17"/>
                    <a:pt x="644" y="20"/>
                  </a:cubicBezTo>
                  <a:cubicBezTo>
                    <a:pt x="643" y="23"/>
                    <a:pt x="638" y="38"/>
                    <a:pt x="633" y="52"/>
                  </a:cubicBezTo>
                  <a:cubicBezTo>
                    <a:pt x="626" y="51"/>
                    <a:pt x="619" y="49"/>
                    <a:pt x="611" y="48"/>
                  </a:cubicBezTo>
                  <a:cubicBezTo>
                    <a:pt x="611" y="34"/>
                    <a:pt x="612" y="18"/>
                    <a:pt x="612" y="15"/>
                  </a:cubicBezTo>
                  <a:cubicBezTo>
                    <a:pt x="612" y="12"/>
                    <a:pt x="610" y="9"/>
                    <a:pt x="608" y="7"/>
                  </a:cubicBezTo>
                  <a:cubicBezTo>
                    <a:pt x="606" y="5"/>
                    <a:pt x="604" y="4"/>
                    <a:pt x="601" y="3"/>
                  </a:cubicBezTo>
                  <a:cubicBezTo>
                    <a:pt x="598" y="3"/>
                    <a:pt x="595" y="4"/>
                    <a:pt x="593" y="5"/>
                  </a:cubicBezTo>
                  <a:cubicBezTo>
                    <a:pt x="591" y="7"/>
                    <a:pt x="589" y="9"/>
                    <a:pt x="588" y="12"/>
                  </a:cubicBezTo>
                  <a:cubicBezTo>
                    <a:pt x="588" y="15"/>
                    <a:pt x="584" y="31"/>
                    <a:pt x="582" y="45"/>
                  </a:cubicBezTo>
                  <a:cubicBezTo>
                    <a:pt x="574" y="45"/>
                    <a:pt x="567" y="44"/>
                    <a:pt x="559" y="44"/>
                  </a:cubicBezTo>
                  <a:cubicBezTo>
                    <a:pt x="558" y="30"/>
                    <a:pt x="556" y="14"/>
                    <a:pt x="556" y="11"/>
                  </a:cubicBezTo>
                  <a:cubicBezTo>
                    <a:pt x="556" y="8"/>
                    <a:pt x="554" y="5"/>
                    <a:pt x="552" y="3"/>
                  </a:cubicBezTo>
                  <a:cubicBezTo>
                    <a:pt x="550" y="1"/>
                    <a:pt x="547" y="0"/>
                    <a:pt x="544" y="0"/>
                  </a:cubicBezTo>
                  <a:cubicBezTo>
                    <a:pt x="541" y="0"/>
                    <a:pt x="538" y="1"/>
                    <a:pt x="536" y="3"/>
                  </a:cubicBezTo>
                  <a:cubicBezTo>
                    <a:pt x="534" y="5"/>
                    <a:pt x="533" y="8"/>
                    <a:pt x="532" y="11"/>
                  </a:cubicBezTo>
                  <a:cubicBezTo>
                    <a:pt x="532" y="14"/>
                    <a:pt x="531" y="30"/>
                    <a:pt x="529" y="44"/>
                  </a:cubicBezTo>
                  <a:cubicBezTo>
                    <a:pt x="522" y="44"/>
                    <a:pt x="514" y="45"/>
                    <a:pt x="507" y="45"/>
                  </a:cubicBezTo>
                  <a:cubicBezTo>
                    <a:pt x="504" y="31"/>
                    <a:pt x="501" y="15"/>
                    <a:pt x="500" y="12"/>
                  </a:cubicBezTo>
                  <a:cubicBezTo>
                    <a:pt x="499" y="9"/>
                    <a:pt x="498" y="7"/>
                    <a:pt x="495" y="5"/>
                  </a:cubicBezTo>
                  <a:cubicBezTo>
                    <a:pt x="493" y="4"/>
                    <a:pt x="490" y="3"/>
                    <a:pt x="487" y="3"/>
                  </a:cubicBezTo>
                  <a:cubicBezTo>
                    <a:pt x="484" y="4"/>
                    <a:pt x="482" y="5"/>
                    <a:pt x="480" y="7"/>
                  </a:cubicBezTo>
                  <a:cubicBezTo>
                    <a:pt x="478" y="9"/>
                    <a:pt x="477" y="12"/>
                    <a:pt x="477" y="15"/>
                  </a:cubicBezTo>
                  <a:cubicBezTo>
                    <a:pt x="477" y="18"/>
                    <a:pt x="477" y="34"/>
                    <a:pt x="477" y="48"/>
                  </a:cubicBezTo>
                  <a:cubicBezTo>
                    <a:pt x="470" y="49"/>
                    <a:pt x="462" y="51"/>
                    <a:pt x="455" y="52"/>
                  </a:cubicBezTo>
                  <a:cubicBezTo>
                    <a:pt x="450" y="38"/>
                    <a:pt x="446" y="23"/>
                    <a:pt x="445" y="20"/>
                  </a:cubicBezTo>
                  <a:cubicBezTo>
                    <a:pt x="444" y="17"/>
                    <a:pt x="442" y="15"/>
                    <a:pt x="439" y="13"/>
                  </a:cubicBezTo>
                  <a:cubicBezTo>
                    <a:pt x="437" y="12"/>
                    <a:pt x="434" y="12"/>
                    <a:pt x="431" y="12"/>
                  </a:cubicBezTo>
                  <a:cubicBezTo>
                    <a:pt x="428" y="13"/>
                    <a:pt x="426" y="14"/>
                    <a:pt x="424" y="17"/>
                  </a:cubicBezTo>
                  <a:cubicBezTo>
                    <a:pt x="422" y="19"/>
                    <a:pt x="421" y="22"/>
                    <a:pt x="422" y="25"/>
                  </a:cubicBezTo>
                  <a:cubicBezTo>
                    <a:pt x="422" y="28"/>
                    <a:pt x="424" y="44"/>
                    <a:pt x="426" y="58"/>
                  </a:cubicBezTo>
                  <a:cubicBezTo>
                    <a:pt x="418" y="60"/>
                    <a:pt x="411" y="62"/>
                    <a:pt x="404" y="64"/>
                  </a:cubicBezTo>
                  <a:cubicBezTo>
                    <a:pt x="398" y="51"/>
                    <a:pt x="392" y="36"/>
                    <a:pt x="390" y="33"/>
                  </a:cubicBezTo>
                  <a:cubicBezTo>
                    <a:pt x="389" y="30"/>
                    <a:pt x="387" y="28"/>
                    <a:pt x="384" y="27"/>
                  </a:cubicBezTo>
                  <a:cubicBezTo>
                    <a:pt x="382" y="26"/>
                    <a:pt x="379" y="26"/>
                    <a:pt x="376" y="27"/>
                  </a:cubicBezTo>
                  <a:cubicBezTo>
                    <a:pt x="373" y="28"/>
                    <a:pt x="371" y="30"/>
                    <a:pt x="370" y="32"/>
                  </a:cubicBezTo>
                  <a:cubicBezTo>
                    <a:pt x="368" y="35"/>
                    <a:pt x="367" y="37"/>
                    <a:pt x="368" y="40"/>
                  </a:cubicBezTo>
                  <a:cubicBezTo>
                    <a:pt x="369" y="43"/>
                    <a:pt x="372" y="59"/>
                    <a:pt x="375" y="73"/>
                  </a:cubicBezTo>
                  <a:cubicBezTo>
                    <a:pt x="368" y="76"/>
                    <a:pt x="361" y="78"/>
                    <a:pt x="354" y="81"/>
                  </a:cubicBezTo>
                  <a:cubicBezTo>
                    <a:pt x="347" y="69"/>
                    <a:pt x="339" y="55"/>
                    <a:pt x="338" y="52"/>
                  </a:cubicBezTo>
                  <a:cubicBezTo>
                    <a:pt x="336" y="49"/>
                    <a:pt x="334" y="48"/>
                    <a:pt x="331" y="47"/>
                  </a:cubicBezTo>
                  <a:cubicBezTo>
                    <a:pt x="329" y="46"/>
                    <a:pt x="326" y="46"/>
                    <a:pt x="323" y="47"/>
                  </a:cubicBezTo>
                  <a:cubicBezTo>
                    <a:pt x="320" y="49"/>
                    <a:pt x="318" y="51"/>
                    <a:pt x="317" y="53"/>
                  </a:cubicBezTo>
                  <a:cubicBezTo>
                    <a:pt x="316" y="56"/>
                    <a:pt x="315" y="59"/>
                    <a:pt x="316" y="61"/>
                  </a:cubicBezTo>
                  <a:cubicBezTo>
                    <a:pt x="317" y="65"/>
                    <a:pt x="322" y="80"/>
                    <a:pt x="327" y="93"/>
                  </a:cubicBezTo>
                  <a:cubicBezTo>
                    <a:pt x="320" y="97"/>
                    <a:pt x="314" y="100"/>
                    <a:pt x="307" y="104"/>
                  </a:cubicBezTo>
                  <a:cubicBezTo>
                    <a:pt x="299" y="92"/>
                    <a:pt x="289" y="79"/>
                    <a:pt x="288" y="76"/>
                  </a:cubicBezTo>
                  <a:cubicBezTo>
                    <a:pt x="286" y="74"/>
                    <a:pt x="283" y="72"/>
                    <a:pt x="280" y="72"/>
                  </a:cubicBezTo>
                  <a:cubicBezTo>
                    <a:pt x="278" y="71"/>
                    <a:pt x="275" y="72"/>
                    <a:pt x="272" y="73"/>
                  </a:cubicBezTo>
                  <a:cubicBezTo>
                    <a:pt x="270" y="75"/>
                    <a:pt x="268" y="77"/>
                    <a:pt x="267" y="80"/>
                  </a:cubicBezTo>
                  <a:cubicBezTo>
                    <a:pt x="266" y="82"/>
                    <a:pt x="266" y="85"/>
                    <a:pt x="267" y="88"/>
                  </a:cubicBezTo>
                  <a:cubicBezTo>
                    <a:pt x="269" y="91"/>
                    <a:pt x="275" y="105"/>
                    <a:pt x="281" y="119"/>
                  </a:cubicBezTo>
                  <a:cubicBezTo>
                    <a:pt x="275" y="123"/>
                    <a:pt x="269" y="127"/>
                    <a:pt x="262" y="131"/>
                  </a:cubicBezTo>
                  <a:cubicBezTo>
                    <a:pt x="253" y="120"/>
                    <a:pt x="242" y="108"/>
                    <a:pt x="240" y="106"/>
                  </a:cubicBezTo>
                  <a:cubicBezTo>
                    <a:pt x="238" y="103"/>
                    <a:pt x="235" y="102"/>
                    <a:pt x="233" y="102"/>
                  </a:cubicBezTo>
                  <a:cubicBezTo>
                    <a:pt x="230" y="102"/>
                    <a:pt x="227" y="103"/>
                    <a:pt x="225" y="104"/>
                  </a:cubicBezTo>
                  <a:cubicBezTo>
                    <a:pt x="222" y="106"/>
                    <a:pt x="221" y="109"/>
                    <a:pt x="220" y="111"/>
                  </a:cubicBezTo>
                  <a:cubicBezTo>
                    <a:pt x="219" y="114"/>
                    <a:pt x="220" y="117"/>
                    <a:pt x="221" y="119"/>
                  </a:cubicBezTo>
                  <a:cubicBezTo>
                    <a:pt x="223" y="122"/>
                    <a:pt x="231" y="136"/>
                    <a:pt x="238" y="149"/>
                  </a:cubicBezTo>
                  <a:cubicBezTo>
                    <a:pt x="232" y="153"/>
                    <a:pt x="226" y="158"/>
                    <a:pt x="221" y="163"/>
                  </a:cubicBezTo>
                  <a:cubicBezTo>
                    <a:pt x="210" y="153"/>
                    <a:pt x="198" y="142"/>
                    <a:pt x="196" y="140"/>
                  </a:cubicBezTo>
                  <a:cubicBezTo>
                    <a:pt x="194" y="138"/>
                    <a:pt x="191" y="137"/>
                    <a:pt x="188" y="137"/>
                  </a:cubicBezTo>
                  <a:cubicBezTo>
                    <a:pt x="185" y="137"/>
                    <a:pt x="182" y="138"/>
                    <a:pt x="180" y="140"/>
                  </a:cubicBezTo>
                  <a:cubicBezTo>
                    <a:pt x="178" y="142"/>
                    <a:pt x="177" y="145"/>
                    <a:pt x="176" y="148"/>
                  </a:cubicBezTo>
                  <a:cubicBezTo>
                    <a:pt x="176" y="150"/>
                    <a:pt x="177" y="153"/>
                    <a:pt x="178" y="156"/>
                  </a:cubicBezTo>
                  <a:cubicBezTo>
                    <a:pt x="180" y="158"/>
                    <a:pt x="190" y="171"/>
                    <a:pt x="199" y="183"/>
                  </a:cubicBezTo>
                  <a:cubicBezTo>
                    <a:pt x="193" y="188"/>
                    <a:pt x="188" y="193"/>
                    <a:pt x="183" y="199"/>
                  </a:cubicBezTo>
                  <a:cubicBezTo>
                    <a:pt x="171" y="190"/>
                    <a:pt x="158" y="181"/>
                    <a:pt x="155" y="179"/>
                  </a:cubicBezTo>
                  <a:cubicBezTo>
                    <a:pt x="153" y="177"/>
                    <a:pt x="150" y="176"/>
                    <a:pt x="147" y="177"/>
                  </a:cubicBezTo>
                  <a:cubicBezTo>
                    <a:pt x="145" y="177"/>
                    <a:pt x="142" y="178"/>
                    <a:pt x="140" y="181"/>
                  </a:cubicBezTo>
                  <a:cubicBezTo>
                    <a:pt x="138" y="183"/>
                    <a:pt x="137" y="185"/>
                    <a:pt x="137" y="188"/>
                  </a:cubicBezTo>
                  <a:cubicBezTo>
                    <a:pt x="137" y="191"/>
                    <a:pt x="138" y="194"/>
                    <a:pt x="140" y="196"/>
                  </a:cubicBezTo>
                  <a:cubicBezTo>
                    <a:pt x="142" y="198"/>
                    <a:pt x="153" y="210"/>
                    <a:pt x="163" y="221"/>
                  </a:cubicBezTo>
                  <a:cubicBezTo>
                    <a:pt x="158" y="227"/>
                    <a:pt x="153" y="233"/>
                    <a:pt x="148" y="239"/>
                  </a:cubicBezTo>
                  <a:cubicBezTo>
                    <a:pt x="136" y="231"/>
                    <a:pt x="122" y="223"/>
                    <a:pt x="119" y="221"/>
                  </a:cubicBezTo>
                  <a:cubicBezTo>
                    <a:pt x="117" y="220"/>
                    <a:pt x="114" y="220"/>
                    <a:pt x="111" y="220"/>
                  </a:cubicBezTo>
                  <a:cubicBezTo>
                    <a:pt x="108" y="221"/>
                    <a:pt x="106" y="222"/>
                    <a:pt x="104" y="225"/>
                  </a:cubicBezTo>
                  <a:cubicBezTo>
                    <a:pt x="103" y="227"/>
                    <a:pt x="102" y="230"/>
                    <a:pt x="102" y="233"/>
                  </a:cubicBezTo>
                  <a:cubicBezTo>
                    <a:pt x="102" y="236"/>
                    <a:pt x="103" y="238"/>
                    <a:pt x="106" y="240"/>
                  </a:cubicBezTo>
                  <a:cubicBezTo>
                    <a:pt x="108" y="242"/>
                    <a:pt x="120" y="253"/>
                    <a:pt x="131" y="263"/>
                  </a:cubicBezTo>
                  <a:cubicBezTo>
                    <a:pt x="127" y="269"/>
                    <a:pt x="123" y="275"/>
                    <a:pt x="119" y="282"/>
                  </a:cubicBezTo>
                  <a:cubicBezTo>
                    <a:pt x="105" y="276"/>
                    <a:pt x="91" y="269"/>
                    <a:pt x="88" y="268"/>
                  </a:cubicBezTo>
                  <a:cubicBezTo>
                    <a:pt x="85" y="266"/>
                    <a:pt x="82" y="266"/>
                    <a:pt x="80" y="267"/>
                  </a:cubicBezTo>
                  <a:cubicBezTo>
                    <a:pt x="77" y="268"/>
                    <a:pt x="75" y="270"/>
                    <a:pt x="73" y="273"/>
                  </a:cubicBezTo>
                  <a:cubicBezTo>
                    <a:pt x="72" y="275"/>
                    <a:pt x="71" y="278"/>
                    <a:pt x="72" y="281"/>
                  </a:cubicBezTo>
                  <a:cubicBezTo>
                    <a:pt x="72" y="284"/>
                    <a:pt x="74" y="286"/>
                    <a:pt x="76" y="288"/>
                  </a:cubicBezTo>
                  <a:cubicBezTo>
                    <a:pt x="79" y="290"/>
                    <a:pt x="92" y="299"/>
                    <a:pt x="104" y="307"/>
                  </a:cubicBezTo>
                  <a:cubicBezTo>
                    <a:pt x="100" y="314"/>
                    <a:pt x="97" y="321"/>
                    <a:pt x="93" y="328"/>
                  </a:cubicBezTo>
                  <a:cubicBezTo>
                    <a:pt x="80" y="323"/>
                    <a:pt x="65" y="318"/>
                    <a:pt x="61" y="317"/>
                  </a:cubicBezTo>
                  <a:cubicBezTo>
                    <a:pt x="59" y="316"/>
                    <a:pt x="56" y="316"/>
                    <a:pt x="53" y="317"/>
                  </a:cubicBezTo>
                  <a:cubicBezTo>
                    <a:pt x="51" y="319"/>
                    <a:pt x="49" y="321"/>
                    <a:pt x="47" y="323"/>
                  </a:cubicBezTo>
                  <a:cubicBezTo>
                    <a:pt x="46" y="326"/>
                    <a:pt x="46" y="329"/>
                    <a:pt x="47" y="332"/>
                  </a:cubicBezTo>
                  <a:cubicBezTo>
                    <a:pt x="48" y="334"/>
                    <a:pt x="49" y="337"/>
                    <a:pt x="52" y="338"/>
                  </a:cubicBezTo>
                  <a:cubicBezTo>
                    <a:pt x="55" y="340"/>
                    <a:pt x="69" y="348"/>
                    <a:pt x="81" y="355"/>
                  </a:cubicBezTo>
                  <a:cubicBezTo>
                    <a:pt x="78" y="362"/>
                    <a:pt x="76" y="369"/>
                    <a:pt x="73" y="376"/>
                  </a:cubicBezTo>
                  <a:cubicBezTo>
                    <a:pt x="59" y="373"/>
                    <a:pt x="44" y="369"/>
                    <a:pt x="40" y="369"/>
                  </a:cubicBezTo>
                  <a:cubicBezTo>
                    <a:pt x="37" y="368"/>
                    <a:pt x="35" y="369"/>
                    <a:pt x="32" y="370"/>
                  </a:cubicBezTo>
                  <a:cubicBezTo>
                    <a:pt x="30" y="372"/>
                    <a:pt x="28" y="374"/>
                    <a:pt x="27" y="377"/>
                  </a:cubicBezTo>
                  <a:cubicBezTo>
                    <a:pt x="26" y="379"/>
                    <a:pt x="26" y="382"/>
                    <a:pt x="27" y="385"/>
                  </a:cubicBezTo>
                  <a:cubicBezTo>
                    <a:pt x="28" y="388"/>
                    <a:pt x="30" y="390"/>
                    <a:pt x="33" y="391"/>
                  </a:cubicBezTo>
                  <a:cubicBezTo>
                    <a:pt x="36" y="392"/>
                    <a:pt x="51" y="399"/>
                    <a:pt x="64" y="404"/>
                  </a:cubicBezTo>
                  <a:cubicBezTo>
                    <a:pt x="62" y="412"/>
                    <a:pt x="60" y="419"/>
                    <a:pt x="58" y="426"/>
                  </a:cubicBezTo>
                  <a:cubicBezTo>
                    <a:pt x="44" y="425"/>
                    <a:pt x="28" y="423"/>
                    <a:pt x="25" y="422"/>
                  </a:cubicBezTo>
                  <a:cubicBezTo>
                    <a:pt x="22" y="422"/>
                    <a:pt x="19" y="423"/>
                    <a:pt x="17" y="425"/>
                  </a:cubicBezTo>
                  <a:cubicBezTo>
                    <a:pt x="15" y="426"/>
                    <a:pt x="13" y="429"/>
                    <a:pt x="12" y="432"/>
                  </a:cubicBezTo>
                  <a:cubicBezTo>
                    <a:pt x="12" y="435"/>
                    <a:pt x="12" y="438"/>
                    <a:pt x="13" y="440"/>
                  </a:cubicBezTo>
                  <a:cubicBezTo>
                    <a:pt x="15" y="442"/>
                    <a:pt x="17" y="444"/>
                    <a:pt x="20" y="445"/>
                  </a:cubicBezTo>
                  <a:cubicBezTo>
                    <a:pt x="23" y="446"/>
                    <a:pt x="38" y="451"/>
                    <a:pt x="52" y="455"/>
                  </a:cubicBezTo>
                  <a:cubicBezTo>
                    <a:pt x="51" y="463"/>
                    <a:pt x="49" y="470"/>
                    <a:pt x="48" y="478"/>
                  </a:cubicBezTo>
                  <a:cubicBezTo>
                    <a:pt x="34" y="478"/>
                    <a:pt x="18" y="477"/>
                    <a:pt x="15" y="477"/>
                  </a:cubicBezTo>
                  <a:cubicBezTo>
                    <a:pt x="12" y="477"/>
                    <a:pt x="9" y="479"/>
                    <a:pt x="7" y="481"/>
                  </a:cubicBezTo>
                  <a:cubicBezTo>
                    <a:pt x="5" y="482"/>
                    <a:pt x="4" y="485"/>
                    <a:pt x="3" y="488"/>
                  </a:cubicBezTo>
                  <a:cubicBezTo>
                    <a:pt x="3" y="491"/>
                    <a:pt x="4" y="494"/>
                    <a:pt x="5" y="496"/>
                  </a:cubicBezTo>
                  <a:cubicBezTo>
                    <a:pt x="7" y="498"/>
                    <a:pt x="9" y="500"/>
                    <a:pt x="12" y="501"/>
                  </a:cubicBezTo>
                  <a:cubicBezTo>
                    <a:pt x="15" y="501"/>
                    <a:pt x="31" y="505"/>
                    <a:pt x="45" y="507"/>
                  </a:cubicBezTo>
                  <a:cubicBezTo>
                    <a:pt x="45" y="515"/>
                    <a:pt x="44" y="522"/>
                    <a:pt x="44" y="530"/>
                  </a:cubicBezTo>
                  <a:cubicBezTo>
                    <a:pt x="30" y="531"/>
                    <a:pt x="14" y="533"/>
                    <a:pt x="11" y="533"/>
                  </a:cubicBezTo>
                  <a:cubicBezTo>
                    <a:pt x="8" y="533"/>
                    <a:pt x="5" y="535"/>
                    <a:pt x="3" y="537"/>
                  </a:cubicBezTo>
                  <a:cubicBezTo>
                    <a:pt x="1" y="539"/>
                    <a:pt x="0" y="542"/>
                    <a:pt x="0" y="545"/>
                  </a:cubicBezTo>
                  <a:cubicBezTo>
                    <a:pt x="0" y="548"/>
                    <a:pt x="1" y="551"/>
                    <a:pt x="3" y="553"/>
                  </a:cubicBezTo>
                  <a:cubicBezTo>
                    <a:pt x="5" y="555"/>
                    <a:pt x="8" y="556"/>
                    <a:pt x="11" y="557"/>
                  </a:cubicBezTo>
                  <a:cubicBezTo>
                    <a:pt x="14" y="557"/>
                    <a:pt x="30" y="559"/>
                    <a:pt x="44" y="560"/>
                  </a:cubicBezTo>
                  <a:cubicBezTo>
                    <a:pt x="44" y="567"/>
                    <a:pt x="45" y="575"/>
                    <a:pt x="45" y="582"/>
                  </a:cubicBezTo>
                  <a:cubicBezTo>
                    <a:pt x="31" y="585"/>
                    <a:pt x="15" y="588"/>
                    <a:pt x="12" y="589"/>
                  </a:cubicBezTo>
                  <a:cubicBezTo>
                    <a:pt x="9" y="590"/>
                    <a:pt x="7" y="592"/>
                    <a:pt x="5" y="594"/>
                  </a:cubicBezTo>
                  <a:cubicBezTo>
                    <a:pt x="4" y="596"/>
                    <a:pt x="3" y="599"/>
                    <a:pt x="3" y="602"/>
                  </a:cubicBezTo>
                  <a:cubicBezTo>
                    <a:pt x="4" y="605"/>
                    <a:pt x="5" y="607"/>
                    <a:pt x="7" y="609"/>
                  </a:cubicBezTo>
                  <a:cubicBezTo>
                    <a:pt x="9" y="611"/>
                    <a:pt x="12" y="613"/>
                    <a:pt x="15" y="613"/>
                  </a:cubicBezTo>
                  <a:cubicBezTo>
                    <a:pt x="18" y="612"/>
                    <a:pt x="34" y="612"/>
                    <a:pt x="48" y="612"/>
                  </a:cubicBezTo>
                  <a:cubicBezTo>
                    <a:pt x="49" y="620"/>
                    <a:pt x="51" y="627"/>
                    <a:pt x="52" y="634"/>
                  </a:cubicBezTo>
                  <a:cubicBezTo>
                    <a:pt x="38" y="639"/>
                    <a:pt x="23" y="644"/>
                    <a:pt x="20" y="645"/>
                  </a:cubicBezTo>
                  <a:cubicBezTo>
                    <a:pt x="17" y="645"/>
                    <a:pt x="15" y="648"/>
                    <a:pt x="13" y="650"/>
                  </a:cubicBezTo>
                  <a:cubicBezTo>
                    <a:pt x="12" y="652"/>
                    <a:pt x="12" y="655"/>
                    <a:pt x="12" y="658"/>
                  </a:cubicBezTo>
                  <a:cubicBezTo>
                    <a:pt x="13" y="661"/>
                    <a:pt x="15" y="664"/>
                    <a:pt x="17" y="665"/>
                  </a:cubicBezTo>
                  <a:cubicBezTo>
                    <a:pt x="19" y="667"/>
                    <a:pt x="22" y="668"/>
                    <a:pt x="25" y="668"/>
                  </a:cubicBezTo>
                  <a:cubicBezTo>
                    <a:pt x="28" y="667"/>
                    <a:pt x="44" y="665"/>
                    <a:pt x="58" y="664"/>
                  </a:cubicBezTo>
                  <a:cubicBezTo>
                    <a:pt x="60" y="671"/>
                    <a:pt x="62" y="678"/>
                    <a:pt x="64" y="686"/>
                  </a:cubicBezTo>
                  <a:cubicBezTo>
                    <a:pt x="51" y="691"/>
                    <a:pt x="36" y="698"/>
                    <a:pt x="33" y="699"/>
                  </a:cubicBezTo>
                  <a:cubicBezTo>
                    <a:pt x="30" y="700"/>
                    <a:pt x="28" y="702"/>
                    <a:pt x="27" y="705"/>
                  </a:cubicBezTo>
                  <a:cubicBezTo>
                    <a:pt x="26" y="708"/>
                    <a:pt x="26" y="710"/>
                    <a:pt x="27" y="713"/>
                  </a:cubicBezTo>
                  <a:cubicBezTo>
                    <a:pt x="28" y="716"/>
                    <a:pt x="30" y="718"/>
                    <a:pt x="32" y="720"/>
                  </a:cubicBezTo>
                  <a:cubicBezTo>
                    <a:pt x="35" y="721"/>
                    <a:pt x="37" y="722"/>
                    <a:pt x="40" y="721"/>
                  </a:cubicBezTo>
                  <a:cubicBezTo>
                    <a:pt x="44" y="721"/>
                    <a:pt x="59" y="717"/>
                    <a:pt x="73" y="714"/>
                  </a:cubicBezTo>
                  <a:cubicBezTo>
                    <a:pt x="76" y="721"/>
                    <a:pt x="78" y="728"/>
                    <a:pt x="81" y="735"/>
                  </a:cubicBezTo>
                  <a:cubicBezTo>
                    <a:pt x="69" y="742"/>
                    <a:pt x="55" y="750"/>
                    <a:pt x="52" y="752"/>
                  </a:cubicBezTo>
                  <a:cubicBezTo>
                    <a:pt x="49" y="753"/>
                    <a:pt x="48" y="756"/>
                    <a:pt x="47" y="758"/>
                  </a:cubicBezTo>
                  <a:cubicBezTo>
                    <a:pt x="46" y="761"/>
                    <a:pt x="46" y="764"/>
                    <a:pt x="47" y="766"/>
                  </a:cubicBezTo>
                  <a:cubicBezTo>
                    <a:pt x="49" y="769"/>
                    <a:pt x="51" y="771"/>
                    <a:pt x="53" y="772"/>
                  </a:cubicBezTo>
                  <a:cubicBezTo>
                    <a:pt x="56" y="774"/>
                    <a:pt x="59" y="774"/>
                    <a:pt x="61" y="773"/>
                  </a:cubicBezTo>
                  <a:cubicBezTo>
                    <a:pt x="65" y="772"/>
                    <a:pt x="80" y="767"/>
                    <a:pt x="93" y="762"/>
                  </a:cubicBezTo>
                  <a:cubicBezTo>
                    <a:pt x="97" y="769"/>
                    <a:pt x="100" y="776"/>
                    <a:pt x="104" y="782"/>
                  </a:cubicBezTo>
                  <a:cubicBezTo>
                    <a:pt x="92" y="791"/>
                    <a:pt x="79" y="800"/>
                    <a:pt x="76" y="802"/>
                  </a:cubicBezTo>
                  <a:cubicBezTo>
                    <a:pt x="74" y="804"/>
                    <a:pt x="72" y="806"/>
                    <a:pt x="72" y="809"/>
                  </a:cubicBezTo>
                  <a:cubicBezTo>
                    <a:pt x="71" y="812"/>
                    <a:pt x="72" y="815"/>
                    <a:pt x="73" y="817"/>
                  </a:cubicBezTo>
                  <a:cubicBezTo>
                    <a:pt x="75" y="820"/>
                    <a:pt x="77" y="822"/>
                    <a:pt x="80" y="823"/>
                  </a:cubicBezTo>
                  <a:cubicBezTo>
                    <a:pt x="82" y="824"/>
                    <a:pt x="85" y="824"/>
                    <a:pt x="88" y="822"/>
                  </a:cubicBezTo>
                  <a:cubicBezTo>
                    <a:pt x="91" y="821"/>
                    <a:pt x="105" y="814"/>
                    <a:pt x="119" y="808"/>
                  </a:cubicBezTo>
                  <a:cubicBezTo>
                    <a:pt x="123" y="815"/>
                    <a:pt x="127" y="821"/>
                    <a:pt x="131" y="827"/>
                  </a:cubicBezTo>
                  <a:cubicBezTo>
                    <a:pt x="120" y="837"/>
                    <a:pt x="108" y="847"/>
                    <a:pt x="106" y="850"/>
                  </a:cubicBezTo>
                  <a:cubicBezTo>
                    <a:pt x="103" y="852"/>
                    <a:pt x="102" y="854"/>
                    <a:pt x="102" y="857"/>
                  </a:cubicBezTo>
                  <a:cubicBezTo>
                    <a:pt x="102" y="860"/>
                    <a:pt x="103" y="863"/>
                    <a:pt x="104" y="865"/>
                  </a:cubicBezTo>
                  <a:cubicBezTo>
                    <a:pt x="106" y="868"/>
                    <a:pt x="108" y="869"/>
                    <a:pt x="111" y="870"/>
                  </a:cubicBezTo>
                  <a:cubicBezTo>
                    <a:pt x="114" y="870"/>
                    <a:pt x="117" y="870"/>
                    <a:pt x="119" y="869"/>
                  </a:cubicBezTo>
                  <a:cubicBezTo>
                    <a:pt x="122" y="867"/>
                    <a:pt x="136" y="859"/>
                    <a:pt x="148" y="851"/>
                  </a:cubicBezTo>
                  <a:cubicBezTo>
                    <a:pt x="153" y="857"/>
                    <a:pt x="158" y="863"/>
                    <a:pt x="163" y="869"/>
                  </a:cubicBezTo>
                  <a:cubicBezTo>
                    <a:pt x="153" y="880"/>
                    <a:pt x="142" y="891"/>
                    <a:pt x="140" y="894"/>
                  </a:cubicBezTo>
                  <a:cubicBezTo>
                    <a:pt x="138" y="896"/>
                    <a:pt x="137" y="899"/>
                    <a:pt x="137" y="902"/>
                  </a:cubicBezTo>
                  <a:cubicBezTo>
                    <a:pt x="137" y="904"/>
                    <a:pt x="138" y="907"/>
                    <a:pt x="140" y="909"/>
                  </a:cubicBezTo>
                  <a:cubicBezTo>
                    <a:pt x="142" y="912"/>
                    <a:pt x="145" y="913"/>
                    <a:pt x="147" y="913"/>
                  </a:cubicBezTo>
                  <a:cubicBezTo>
                    <a:pt x="150" y="914"/>
                    <a:pt x="153" y="913"/>
                    <a:pt x="155" y="911"/>
                  </a:cubicBezTo>
                  <a:cubicBezTo>
                    <a:pt x="158" y="909"/>
                    <a:pt x="171" y="900"/>
                    <a:pt x="183" y="891"/>
                  </a:cubicBezTo>
                  <a:cubicBezTo>
                    <a:pt x="188" y="897"/>
                    <a:pt x="193" y="902"/>
                    <a:pt x="199" y="907"/>
                  </a:cubicBezTo>
                  <a:cubicBezTo>
                    <a:pt x="190" y="919"/>
                    <a:pt x="180" y="932"/>
                    <a:pt x="178" y="934"/>
                  </a:cubicBezTo>
                  <a:cubicBezTo>
                    <a:pt x="177" y="937"/>
                    <a:pt x="176" y="940"/>
                    <a:pt x="176" y="942"/>
                  </a:cubicBezTo>
                  <a:cubicBezTo>
                    <a:pt x="177" y="945"/>
                    <a:pt x="178" y="948"/>
                    <a:pt x="180" y="950"/>
                  </a:cubicBezTo>
                  <a:cubicBezTo>
                    <a:pt x="182" y="952"/>
                    <a:pt x="185" y="953"/>
                    <a:pt x="188" y="953"/>
                  </a:cubicBezTo>
                  <a:cubicBezTo>
                    <a:pt x="191" y="953"/>
                    <a:pt x="194" y="952"/>
                    <a:pt x="196" y="950"/>
                  </a:cubicBezTo>
                  <a:cubicBezTo>
                    <a:pt x="198" y="948"/>
                    <a:pt x="210" y="937"/>
                    <a:pt x="221" y="927"/>
                  </a:cubicBezTo>
                  <a:cubicBezTo>
                    <a:pt x="226" y="932"/>
                    <a:pt x="232" y="937"/>
                    <a:pt x="238" y="941"/>
                  </a:cubicBezTo>
                  <a:cubicBezTo>
                    <a:pt x="231" y="954"/>
                    <a:pt x="223" y="968"/>
                    <a:pt x="221" y="970"/>
                  </a:cubicBezTo>
                  <a:cubicBezTo>
                    <a:pt x="220" y="973"/>
                    <a:pt x="219" y="976"/>
                    <a:pt x="220" y="979"/>
                  </a:cubicBezTo>
                  <a:cubicBezTo>
                    <a:pt x="221" y="981"/>
                    <a:pt x="222" y="984"/>
                    <a:pt x="225" y="986"/>
                  </a:cubicBezTo>
                  <a:cubicBezTo>
                    <a:pt x="227" y="987"/>
                    <a:pt x="230" y="988"/>
                    <a:pt x="233" y="988"/>
                  </a:cubicBezTo>
                  <a:cubicBezTo>
                    <a:pt x="235" y="988"/>
                    <a:pt x="238" y="986"/>
                    <a:pt x="240" y="984"/>
                  </a:cubicBezTo>
                  <a:cubicBezTo>
                    <a:pt x="242" y="982"/>
                    <a:pt x="253" y="970"/>
                    <a:pt x="262" y="959"/>
                  </a:cubicBezTo>
                  <a:cubicBezTo>
                    <a:pt x="269" y="963"/>
                    <a:pt x="275" y="967"/>
                    <a:pt x="281" y="971"/>
                  </a:cubicBezTo>
                  <a:cubicBezTo>
                    <a:pt x="275" y="984"/>
                    <a:pt x="269" y="999"/>
                    <a:pt x="267" y="1002"/>
                  </a:cubicBezTo>
                  <a:cubicBezTo>
                    <a:pt x="266" y="1005"/>
                    <a:pt x="266" y="1008"/>
                    <a:pt x="267" y="1010"/>
                  </a:cubicBezTo>
                  <a:cubicBezTo>
                    <a:pt x="268" y="1013"/>
                    <a:pt x="270" y="1015"/>
                    <a:pt x="272" y="1017"/>
                  </a:cubicBezTo>
                  <a:cubicBezTo>
                    <a:pt x="275" y="1018"/>
                    <a:pt x="278" y="1019"/>
                    <a:pt x="280" y="1018"/>
                  </a:cubicBezTo>
                  <a:cubicBezTo>
                    <a:pt x="283" y="1018"/>
                    <a:pt x="286" y="1016"/>
                    <a:pt x="288" y="1014"/>
                  </a:cubicBezTo>
                  <a:cubicBezTo>
                    <a:pt x="289" y="1011"/>
                    <a:pt x="299" y="998"/>
                    <a:pt x="307" y="986"/>
                  </a:cubicBezTo>
                  <a:cubicBezTo>
                    <a:pt x="314" y="990"/>
                    <a:pt x="320" y="993"/>
                    <a:pt x="327" y="996"/>
                  </a:cubicBezTo>
                  <a:cubicBezTo>
                    <a:pt x="322" y="1010"/>
                    <a:pt x="317" y="1025"/>
                    <a:pt x="316" y="1028"/>
                  </a:cubicBezTo>
                  <a:cubicBezTo>
                    <a:pt x="315" y="1031"/>
                    <a:pt x="316" y="1034"/>
                    <a:pt x="317" y="1037"/>
                  </a:cubicBezTo>
                  <a:cubicBezTo>
                    <a:pt x="318" y="1039"/>
                    <a:pt x="320" y="1041"/>
                    <a:pt x="323" y="1043"/>
                  </a:cubicBezTo>
                  <a:cubicBezTo>
                    <a:pt x="326" y="1044"/>
                    <a:pt x="329" y="1044"/>
                    <a:pt x="331" y="1043"/>
                  </a:cubicBezTo>
                  <a:cubicBezTo>
                    <a:pt x="334" y="1042"/>
                    <a:pt x="336" y="1041"/>
                    <a:pt x="338" y="1038"/>
                  </a:cubicBezTo>
                  <a:cubicBezTo>
                    <a:pt x="339" y="1035"/>
                    <a:pt x="347" y="1021"/>
                    <a:pt x="354" y="1009"/>
                  </a:cubicBezTo>
                  <a:cubicBezTo>
                    <a:pt x="361" y="1011"/>
                    <a:pt x="368" y="1014"/>
                    <a:pt x="375" y="1017"/>
                  </a:cubicBezTo>
                  <a:cubicBezTo>
                    <a:pt x="372" y="1031"/>
                    <a:pt x="369" y="1046"/>
                    <a:pt x="368" y="1050"/>
                  </a:cubicBezTo>
                  <a:cubicBezTo>
                    <a:pt x="367" y="1053"/>
                    <a:pt x="368" y="1055"/>
                    <a:pt x="370" y="1058"/>
                  </a:cubicBezTo>
                  <a:cubicBezTo>
                    <a:pt x="371" y="1060"/>
                    <a:pt x="373" y="1062"/>
                    <a:pt x="376" y="1063"/>
                  </a:cubicBezTo>
                  <a:cubicBezTo>
                    <a:pt x="379" y="1064"/>
                    <a:pt x="382" y="1064"/>
                    <a:pt x="384" y="1063"/>
                  </a:cubicBezTo>
                  <a:cubicBezTo>
                    <a:pt x="387" y="1062"/>
                    <a:pt x="389" y="1060"/>
                    <a:pt x="390" y="1057"/>
                  </a:cubicBezTo>
                  <a:cubicBezTo>
                    <a:pt x="392" y="1054"/>
                    <a:pt x="398" y="1039"/>
                    <a:pt x="404" y="1026"/>
                  </a:cubicBezTo>
                  <a:cubicBezTo>
                    <a:pt x="411" y="1028"/>
                    <a:pt x="418" y="1030"/>
                    <a:pt x="426" y="1032"/>
                  </a:cubicBezTo>
                  <a:cubicBezTo>
                    <a:pt x="424" y="1046"/>
                    <a:pt x="422" y="1062"/>
                    <a:pt x="422" y="1065"/>
                  </a:cubicBezTo>
                  <a:cubicBezTo>
                    <a:pt x="421" y="1068"/>
                    <a:pt x="422" y="1071"/>
                    <a:pt x="424" y="1073"/>
                  </a:cubicBezTo>
                  <a:cubicBezTo>
                    <a:pt x="426" y="1075"/>
                    <a:pt x="428" y="1077"/>
                    <a:pt x="431" y="1078"/>
                  </a:cubicBezTo>
                  <a:cubicBezTo>
                    <a:pt x="434" y="1078"/>
                    <a:pt x="437" y="1078"/>
                    <a:pt x="439" y="1077"/>
                  </a:cubicBezTo>
                  <a:cubicBezTo>
                    <a:pt x="442" y="1075"/>
                    <a:pt x="444" y="1073"/>
                    <a:pt x="445" y="1070"/>
                  </a:cubicBezTo>
                  <a:cubicBezTo>
                    <a:pt x="446" y="1067"/>
                    <a:pt x="450" y="1052"/>
                    <a:pt x="455" y="1038"/>
                  </a:cubicBezTo>
                  <a:cubicBezTo>
                    <a:pt x="462" y="1039"/>
                    <a:pt x="470" y="1040"/>
                    <a:pt x="477" y="1041"/>
                  </a:cubicBezTo>
                  <a:cubicBezTo>
                    <a:pt x="477" y="1056"/>
                    <a:pt x="477" y="1072"/>
                    <a:pt x="477" y="1075"/>
                  </a:cubicBezTo>
                  <a:cubicBezTo>
                    <a:pt x="477" y="1078"/>
                    <a:pt x="478" y="1081"/>
                    <a:pt x="480" y="1083"/>
                  </a:cubicBezTo>
                  <a:cubicBezTo>
                    <a:pt x="482" y="1085"/>
                    <a:pt x="484" y="1086"/>
                    <a:pt x="487" y="1087"/>
                  </a:cubicBezTo>
                  <a:cubicBezTo>
                    <a:pt x="490" y="1087"/>
                    <a:pt x="493" y="1086"/>
                    <a:pt x="495" y="1085"/>
                  </a:cubicBezTo>
                  <a:cubicBezTo>
                    <a:pt x="498" y="1083"/>
                    <a:pt x="499" y="1081"/>
                    <a:pt x="500" y="1078"/>
                  </a:cubicBezTo>
                  <a:cubicBezTo>
                    <a:pt x="501" y="1075"/>
                    <a:pt x="504" y="1059"/>
                    <a:pt x="507" y="1045"/>
                  </a:cubicBezTo>
                  <a:cubicBezTo>
                    <a:pt x="514" y="1045"/>
                    <a:pt x="522" y="1046"/>
                    <a:pt x="529" y="1046"/>
                  </a:cubicBezTo>
                  <a:cubicBezTo>
                    <a:pt x="531" y="1060"/>
                    <a:pt x="532" y="1076"/>
                    <a:pt x="532" y="1079"/>
                  </a:cubicBezTo>
                  <a:cubicBezTo>
                    <a:pt x="533" y="1082"/>
                    <a:pt x="534" y="1085"/>
                    <a:pt x="536" y="1087"/>
                  </a:cubicBezTo>
                  <a:cubicBezTo>
                    <a:pt x="538" y="1089"/>
                    <a:pt x="541" y="1090"/>
                    <a:pt x="544" y="1090"/>
                  </a:cubicBezTo>
                  <a:cubicBezTo>
                    <a:pt x="547" y="1090"/>
                    <a:pt x="550" y="1089"/>
                    <a:pt x="552" y="1087"/>
                  </a:cubicBezTo>
                  <a:cubicBezTo>
                    <a:pt x="554" y="1085"/>
                    <a:pt x="556" y="1082"/>
                    <a:pt x="556" y="1079"/>
                  </a:cubicBezTo>
                  <a:cubicBezTo>
                    <a:pt x="556" y="1076"/>
                    <a:pt x="558" y="1060"/>
                    <a:pt x="559" y="1046"/>
                  </a:cubicBezTo>
                  <a:cubicBezTo>
                    <a:pt x="567" y="1046"/>
                    <a:pt x="574" y="1045"/>
                    <a:pt x="582" y="1045"/>
                  </a:cubicBezTo>
                  <a:cubicBezTo>
                    <a:pt x="584" y="1059"/>
                    <a:pt x="588" y="1075"/>
                    <a:pt x="588" y="1078"/>
                  </a:cubicBezTo>
                  <a:cubicBezTo>
                    <a:pt x="589" y="1081"/>
                    <a:pt x="591" y="1083"/>
                    <a:pt x="593" y="1085"/>
                  </a:cubicBezTo>
                  <a:cubicBezTo>
                    <a:pt x="595" y="1086"/>
                    <a:pt x="598" y="1087"/>
                    <a:pt x="601" y="1087"/>
                  </a:cubicBezTo>
                  <a:cubicBezTo>
                    <a:pt x="604" y="1086"/>
                    <a:pt x="606" y="1085"/>
                    <a:pt x="608" y="1083"/>
                  </a:cubicBezTo>
                  <a:cubicBezTo>
                    <a:pt x="610" y="1081"/>
                    <a:pt x="612" y="1078"/>
                    <a:pt x="612" y="1075"/>
                  </a:cubicBezTo>
                  <a:cubicBezTo>
                    <a:pt x="612" y="1072"/>
                    <a:pt x="611" y="1056"/>
                    <a:pt x="611" y="1041"/>
                  </a:cubicBezTo>
                  <a:cubicBezTo>
                    <a:pt x="619" y="1040"/>
                    <a:pt x="626" y="1039"/>
                    <a:pt x="633" y="1038"/>
                  </a:cubicBezTo>
                  <a:cubicBezTo>
                    <a:pt x="638" y="1052"/>
                    <a:pt x="643" y="1067"/>
                    <a:pt x="644" y="1070"/>
                  </a:cubicBezTo>
                  <a:cubicBezTo>
                    <a:pt x="644" y="1073"/>
                    <a:pt x="646" y="1075"/>
                    <a:pt x="649" y="1077"/>
                  </a:cubicBezTo>
                  <a:cubicBezTo>
                    <a:pt x="651" y="1078"/>
                    <a:pt x="654" y="1078"/>
                    <a:pt x="657" y="1078"/>
                  </a:cubicBezTo>
                  <a:cubicBezTo>
                    <a:pt x="660" y="1077"/>
                    <a:pt x="662" y="1075"/>
                    <a:pt x="664" y="1073"/>
                  </a:cubicBezTo>
                  <a:cubicBezTo>
                    <a:pt x="666" y="1071"/>
                    <a:pt x="667" y="1068"/>
                    <a:pt x="667" y="1065"/>
                  </a:cubicBezTo>
                  <a:cubicBezTo>
                    <a:pt x="666" y="1062"/>
                    <a:pt x="664" y="1046"/>
                    <a:pt x="663" y="1032"/>
                  </a:cubicBezTo>
                  <a:cubicBezTo>
                    <a:pt x="670" y="1030"/>
                    <a:pt x="677" y="1028"/>
                    <a:pt x="684" y="1026"/>
                  </a:cubicBezTo>
                  <a:cubicBezTo>
                    <a:pt x="690" y="1039"/>
                    <a:pt x="697" y="1054"/>
                    <a:pt x="698" y="1057"/>
                  </a:cubicBezTo>
                  <a:cubicBezTo>
                    <a:pt x="699" y="1060"/>
                    <a:pt x="701" y="1062"/>
                    <a:pt x="704" y="1063"/>
                  </a:cubicBezTo>
                  <a:cubicBezTo>
                    <a:pt x="706" y="1064"/>
                    <a:pt x="709" y="1064"/>
                    <a:pt x="712" y="1063"/>
                  </a:cubicBezTo>
                  <a:cubicBezTo>
                    <a:pt x="715" y="1062"/>
                    <a:pt x="717" y="1060"/>
                    <a:pt x="719" y="1058"/>
                  </a:cubicBezTo>
                  <a:cubicBezTo>
                    <a:pt x="720" y="1055"/>
                    <a:pt x="721" y="1053"/>
                    <a:pt x="720" y="1050"/>
                  </a:cubicBezTo>
                  <a:cubicBezTo>
                    <a:pt x="719" y="1046"/>
                    <a:pt x="716" y="1031"/>
                    <a:pt x="713" y="1017"/>
                  </a:cubicBezTo>
                  <a:cubicBezTo>
                    <a:pt x="720" y="1014"/>
                    <a:pt x="727" y="1011"/>
                    <a:pt x="734" y="1009"/>
                  </a:cubicBezTo>
                  <a:cubicBezTo>
                    <a:pt x="741" y="1021"/>
                    <a:pt x="749" y="1035"/>
                    <a:pt x="750" y="1038"/>
                  </a:cubicBezTo>
                  <a:cubicBezTo>
                    <a:pt x="752" y="1041"/>
                    <a:pt x="754" y="1042"/>
                    <a:pt x="757" y="1043"/>
                  </a:cubicBezTo>
                  <a:cubicBezTo>
                    <a:pt x="760" y="1044"/>
                    <a:pt x="763" y="1044"/>
                    <a:pt x="765" y="1043"/>
                  </a:cubicBezTo>
                  <a:cubicBezTo>
                    <a:pt x="768" y="1041"/>
                    <a:pt x="770" y="1039"/>
                    <a:pt x="771" y="1037"/>
                  </a:cubicBezTo>
                  <a:cubicBezTo>
                    <a:pt x="772" y="1034"/>
                    <a:pt x="773" y="1031"/>
                    <a:pt x="772" y="1028"/>
                  </a:cubicBezTo>
                  <a:cubicBezTo>
                    <a:pt x="771" y="1025"/>
                    <a:pt x="766" y="1010"/>
                    <a:pt x="761" y="996"/>
                  </a:cubicBezTo>
                  <a:cubicBezTo>
                    <a:pt x="768" y="993"/>
                    <a:pt x="775" y="990"/>
                    <a:pt x="781" y="986"/>
                  </a:cubicBezTo>
                  <a:cubicBezTo>
                    <a:pt x="790" y="998"/>
                    <a:pt x="799" y="1011"/>
                    <a:pt x="801" y="1014"/>
                  </a:cubicBezTo>
                  <a:cubicBezTo>
                    <a:pt x="802" y="1016"/>
                    <a:pt x="805" y="1018"/>
                    <a:pt x="808" y="1018"/>
                  </a:cubicBezTo>
                  <a:cubicBezTo>
                    <a:pt x="811" y="1019"/>
                    <a:pt x="813" y="1018"/>
                    <a:pt x="816" y="1017"/>
                  </a:cubicBezTo>
                  <a:cubicBezTo>
                    <a:pt x="819" y="1015"/>
                    <a:pt x="820" y="1013"/>
                    <a:pt x="821" y="1010"/>
                  </a:cubicBezTo>
                  <a:cubicBezTo>
                    <a:pt x="822" y="1008"/>
                    <a:pt x="822" y="1005"/>
                    <a:pt x="821" y="1002"/>
                  </a:cubicBezTo>
                  <a:cubicBezTo>
                    <a:pt x="820" y="999"/>
                    <a:pt x="813" y="984"/>
                    <a:pt x="807" y="971"/>
                  </a:cubicBezTo>
                  <a:cubicBezTo>
                    <a:pt x="813" y="967"/>
                    <a:pt x="820" y="963"/>
                    <a:pt x="826" y="959"/>
                  </a:cubicBezTo>
                  <a:cubicBezTo>
                    <a:pt x="836" y="970"/>
                    <a:pt x="846" y="982"/>
                    <a:pt x="848" y="984"/>
                  </a:cubicBezTo>
                  <a:cubicBezTo>
                    <a:pt x="850" y="986"/>
                    <a:pt x="853" y="988"/>
                    <a:pt x="856" y="988"/>
                  </a:cubicBezTo>
                  <a:cubicBezTo>
                    <a:pt x="858" y="988"/>
                    <a:pt x="861" y="987"/>
                    <a:pt x="864" y="986"/>
                  </a:cubicBezTo>
                  <a:cubicBezTo>
                    <a:pt x="866" y="984"/>
                    <a:pt x="868" y="981"/>
                    <a:pt x="868" y="979"/>
                  </a:cubicBezTo>
                  <a:cubicBezTo>
                    <a:pt x="869" y="976"/>
                    <a:pt x="869" y="973"/>
                    <a:pt x="867" y="970"/>
                  </a:cubicBezTo>
                  <a:cubicBezTo>
                    <a:pt x="866" y="968"/>
                    <a:pt x="857" y="954"/>
                    <a:pt x="850" y="941"/>
                  </a:cubicBezTo>
                  <a:cubicBezTo>
                    <a:pt x="856" y="937"/>
                    <a:pt x="862" y="932"/>
                    <a:pt x="867" y="927"/>
                  </a:cubicBezTo>
                  <a:cubicBezTo>
                    <a:pt x="878" y="937"/>
                    <a:pt x="890" y="948"/>
                    <a:pt x="892" y="950"/>
                  </a:cubicBezTo>
                  <a:cubicBezTo>
                    <a:pt x="895" y="952"/>
                    <a:pt x="897" y="953"/>
                    <a:pt x="900" y="953"/>
                  </a:cubicBezTo>
                  <a:cubicBezTo>
                    <a:pt x="903" y="953"/>
                    <a:pt x="906" y="952"/>
                    <a:pt x="908" y="950"/>
                  </a:cubicBezTo>
                  <a:cubicBezTo>
                    <a:pt x="910" y="948"/>
                    <a:pt x="911" y="945"/>
                    <a:pt x="912" y="942"/>
                  </a:cubicBezTo>
                  <a:cubicBezTo>
                    <a:pt x="912" y="940"/>
                    <a:pt x="912" y="937"/>
                    <a:pt x="910" y="934"/>
                  </a:cubicBezTo>
                  <a:cubicBezTo>
                    <a:pt x="908" y="932"/>
                    <a:pt x="898" y="919"/>
                    <a:pt x="890" y="907"/>
                  </a:cubicBezTo>
                  <a:cubicBezTo>
                    <a:pt x="895" y="902"/>
                    <a:pt x="900" y="897"/>
                    <a:pt x="906" y="891"/>
                  </a:cubicBezTo>
                  <a:cubicBezTo>
                    <a:pt x="917" y="900"/>
                    <a:pt x="930" y="909"/>
                    <a:pt x="933" y="911"/>
                  </a:cubicBezTo>
                  <a:cubicBezTo>
                    <a:pt x="935" y="913"/>
                    <a:pt x="938" y="914"/>
                    <a:pt x="941" y="913"/>
                  </a:cubicBezTo>
                  <a:cubicBezTo>
                    <a:pt x="944" y="913"/>
                    <a:pt x="946" y="912"/>
                    <a:pt x="948" y="909"/>
                  </a:cubicBezTo>
                  <a:cubicBezTo>
                    <a:pt x="950" y="907"/>
                    <a:pt x="951" y="904"/>
                    <a:pt x="951" y="902"/>
                  </a:cubicBezTo>
                  <a:cubicBezTo>
                    <a:pt x="951" y="899"/>
                    <a:pt x="950" y="896"/>
                    <a:pt x="948" y="894"/>
                  </a:cubicBezTo>
                  <a:cubicBezTo>
                    <a:pt x="946" y="891"/>
                    <a:pt x="935" y="880"/>
                    <a:pt x="926" y="869"/>
                  </a:cubicBezTo>
                  <a:cubicBezTo>
                    <a:pt x="930" y="863"/>
                    <a:pt x="935" y="857"/>
                    <a:pt x="940" y="851"/>
                  </a:cubicBezTo>
                  <a:cubicBezTo>
                    <a:pt x="952" y="859"/>
                    <a:pt x="966" y="867"/>
                    <a:pt x="969" y="869"/>
                  </a:cubicBezTo>
                  <a:cubicBezTo>
                    <a:pt x="971" y="870"/>
                    <a:pt x="974" y="870"/>
                    <a:pt x="977" y="870"/>
                  </a:cubicBezTo>
                  <a:cubicBezTo>
                    <a:pt x="980" y="869"/>
                    <a:pt x="982" y="868"/>
                    <a:pt x="984" y="865"/>
                  </a:cubicBezTo>
                  <a:cubicBezTo>
                    <a:pt x="986" y="863"/>
                    <a:pt x="986" y="860"/>
                    <a:pt x="986" y="857"/>
                  </a:cubicBezTo>
                  <a:cubicBezTo>
                    <a:pt x="986" y="854"/>
                    <a:pt x="985" y="852"/>
                    <a:pt x="983" y="850"/>
                  </a:cubicBezTo>
                  <a:cubicBezTo>
                    <a:pt x="980" y="847"/>
                    <a:pt x="968" y="837"/>
                    <a:pt x="957" y="827"/>
                  </a:cubicBezTo>
                  <a:cubicBezTo>
                    <a:pt x="962" y="821"/>
                    <a:pt x="966" y="815"/>
                    <a:pt x="970" y="808"/>
                  </a:cubicBezTo>
                  <a:cubicBezTo>
                    <a:pt x="983" y="814"/>
                    <a:pt x="997" y="821"/>
                    <a:pt x="1000" y="822"/>
                  </a:cubicBezTo>
                  <a:cubicBezTo>
                    <a:pt x="1003" y="824"/>
                    <a:pt x="1006" y="824"/>
                    <a:pt x="1009" y="823"/>
                  </a:cubicBezTo>
                  <a:cubicBezTo>
                    <a:pt x="1011" y="822"/>
                    <a:pt x="1013" y="820"/>
                    <a:pt x="1015" y="817"/>
                  </a:cubicBezTo>
                  <a:cubicBezTo>
                    <a:pt x="1016" y="815"/>
                    <a:pt x="1017" y="812"/>
                    <a:pt x="1016" y="809"/>
                  </a:cubicBezTo>
                  <a:cubicBezTo>
                    <a:pt x="1016" y="806"/>
                    <a:pt x="1014" y="804"/>
                    <a:pt x="1012" y="802"/>
                  </a:cubicBezTo>
                  <a:cubicBezTo>
                    <a:pt x="1009" y="800"/>
                    <a:pt x="996" y="791"/>
                    <a:pt x="985" y="782"/>
                  </a:cubicBezTo>
                  <a:cubicBezTo>
                    <a:pt x="988" y="776"/>
                    <a:pt x="992" y="769"/>
                    <a:pt x="995" y="762"/>
                  </a:cubicBezTo>
                  <a:cubicBezTo>
                    <a:pt x="1009" y="767"/>
                    <a:pt x="1024" y="772"/>
                    <a:pt x="1027" y="773"/>
                  </a:cubicBezTo>
                  <a:cubicBezTo>
                    <a:pt x="1030" y="774"/>
                    <a:pt x="1032" y="774"/>
                    <a:pt x="1035" y="772"/>
                  </a:cubicBezTo>
                  <a:cubicBezTo>
                    <a:pt x="1038" y="771"/>
                    <a:pt x="1040" y="769"/>
                    <a:pt x="1041" y="766"/>
                  </a:cubicBezTo>
                  <a:cubicBezTo>
                    <a:pt x="1042" y="764"/>
                    <a:pt x="1042" y="761"/>
                    <a:pt x="1041" y="758"/>
                  </a:cubicBezTo>
                  <a:cubicBezTo>
                    <a:pt x="1041" y="756"/>
                    <a:pt x="1039" y="753"/>
                    <a:pt x="1036" y="752"/>
                  </a:cubicBezTo>
                  <a:cubicBezTo>
                    <a:pt x="1033" y="750"/>
                    <a:pt x="1020" y="742"/>
                    <a:pt x="1007" y="735"/>
                  </a:cubicBezTo>
                  <a:cubicBezTo>
                    <a:pt x="1010" y="728"/>
                    <a:pt x="1012" y="721"/>
                    <a:pt x="1015" y="714"/>
                  </a:cubicBezTo>
                  <a:cubicBezTo>
                    <a:pt x="1029" y="717"/>
                    <a:pt x="1045" y="721"/>
                    <a:pt x="1048" y="721"/>
                  </a:cubicBezTo>
                  <a:cubicBezTo>
                    <a:pt x="1051" y="722"/>
                    <a:pt x="1054" y="721"/>
                    <a:pt x="1056" y="720"/>
                  </a:cubicBezTo>
                  <a:cubicBezTo>
                    <a:pt x="1058" y="718"/>
                    <a:pt x="1060" y="716"/>
                    <a:pt x="1061" y="713"/>
                  </a:cubicBezTo>
                  <a:cubicBezTo>
                    <a:pt x="1062" y="710"/>
                    <a:pt x="1062" y="708"/>
                    <a:pt x="1061" y="705"/>
                  </a:cubicBezTo>
                  <a:cubicBezTo>
                    <a:pt x="1060" y="702"/>
                    <a:pt x="1058" y="700"/>
                    <a:pt x="1055" y="699"/>
                  </a:cubicBezTo>
                  <a:cubicBezTo>
                    <a:pt x="1052" y="698"/>
                    <a:pt x="1038" y="691"/>
                    <a:pt x="1024" y="686"/>
                  </a:cubicBezTo>
                  <a:cubicBezTo>
                    <a:pt x="1026" y="678"/>
                    <a:pt x="1028" y="671"/>
                    <a:pt x="1030" y="664"/>
                  </a:cubicBezTo>
                  <a:cubicBezTo>
                    <a:pt x="1045" y="665"/>
                    <a:pt x="1060" y="667"/>
                    <a:pt x="1064" y="668"/>
                  </a:cubicBezTo>
                  <a:cubicBezTo>
                    <a:pt x="1066" y="668"/>
                    <a:pt x="1069" y="667"/>
                    <a:pt x="1071" y="665"/>
                  </a:cubicBezTo>
                  <a:cubicBezTo>
                    <a:pt x="1074" y="664"/>
                    <a:pt x="1075" y="661"/>
                    <a:pt x="1076" y="658"/>
                  </a:cubicBezTo>
                  <a:cubicBezTo>
                    <a:pt x="1077" y="655"/>
                    <a:pt x="1076" y="652"/>
                    <a:pt x="1075" y="650"/>
                  </a:cubicBezTo>
                  <a:cubicBezTo>
                    <a:pt x="1073" y="648"/>
                    <a:pt x="1071" y="645"/>
                    <a:pt x="1068" y="645"/>
                  </a:cubicBezTo>
                  <a:cubicBezTo>
                    <a:pt x="1065" y="644"/>
                    <a:pt x="1050" y="639"/>
                    <a:pt x="1036" y="634"/>
                  </a:cubicBezTo>
                  <a:cubicBezTo>
                    <a:pt x="1038" y="627"/>
                    <a:pt x="1039" y="620"/>
                    <a:pt x="1040" y="612"/>
                  </a:cubicBezTo>
                  <a:cubicBezTo>
                    <a:pt x="1054" y="612"/>
                    <a:pt x="1070" y="612"/>
                    <a:pt x="1073" y="613"/>
                  </a:cubicBezTo>
                  <a:cubicBezTo>
                    <a:pt x="1076" y="613"/>
                    <a:pt x="1079" y="611"/>
                    <a:pt x="1081" y="609"/>
                  </a:cubicBezTo>
                  <a:cubicBezTo>
                    <a:pt x="1083" y="607"/>
                    <a:pt x="1085" y="605"/>
                    <a:pt x="1085" y="602"/>
                  </a:cubicBezTo>
                  <a:cubicBezTo>
                    <a:pt x="1085" y="599"/>
                    <a:pt x="1084" y="596"/>
                    <a:pt x="1083" y="594"/>
                  </a:cubicBezTo>
                  <a:cubicBezTo>
                    <a:pt x="1081" y="592"/>
                    <a:pt x="1079" y="590"/>
                    <a:pt x="1076" y="589"/>
                  </a:cubicBezTo>
                  <a:cubicBezTo>
                    <a:pt x="1073" y="588"/>
                    <a:pt x="1057" y="585"/>
                    <a:pt x="1043" y="582"/>
                  </a:cubicBezTo>
                  <a:cubicBezTo>
                    <a:pt x="1043" y="575"/>
                    <a:pt x="1044" y="567"/>
                    <a:pt x="1044" y="560"/>
                  </a:cubicBezTo>
                  <a:cubicBezTo>
                    <a:pt x="1059" y="559"/>
                    <a:pt x="1074" y="557"/>
                    <a:pt x="1078" y="557"/>
                  </a:cubicBezTo>
                  <a:close/>
                  <a:moveTo>
                    <a:pt x="544" y="979"/>
                  </a:moveTo>
                  <a:cubicBezTo>
                    <a:pt x="305" y="979"/>
                    <a:pt x="111" y="785"/>
                    <a:pt x="111" y="545"/>
                  </a:cubicBezTo>
                  <a:cubicBezTo>
                    <a:pt x="111" y="305"/>
                    <a:pt x="305" y="111"/>
                    <a:pt x="544" y="111"/>
                  </a:cubicBezTo>
                  <a:cubicBezTo>
                    <a:pt x="783" y="111"/>
                    <a:pt x="977" y="305"/>
                    <a:pt x="977" y="545"/>
                  </a:cubicBezTo>
                  <a:cubicBezTo>
                    <a:pt x="977" y="785"/>
                    <a:pt x="783" y="979"/>
                    <a:pt x="544" y="979"/>
                  </a:cubicBezTo>
                  <a:close/>
                </a:path>
              </a:pathLst>
            </a:custGeom>
            <a:solidFill>
              <a:schemeClr val="tx2"/>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96" name="Freeform 32"/>
            <p:cNvSpPr>
              <a:spLocks noEditPoints="1"/>
            </p:cNvSpPr>
            <p:nvPr/>
          </p:nvSpPr>
          <p:spPr bwMode="auto">
            <a:xfrm>
              <a:off x="1698" y="1225"/>
              <a:ext cx="395" cy="394"/>
            </a:xfrm>
            <a:custGeom>
              <a:avLst/>
              <a:gdLst/>
              <a:ahLst/>
              <a:cxnLst>
                <a:cxn ang="0">
                  <a:pos x="164" y="0"/>
                </a:cxn>
                <a:cxn ang="0">
                  <a:pos x="0" y="164"/>
                </a:cxn>
                <a:cxn ang="0">
                  <a:pos x="164" y="329"/>
                </a:cxn>
                <a:cxn ang="0">
                  <a:pos x="329" y="164"/>
                </a:cxn>
                <a:cxn ang="0">
                  <a:pos x="164" y="0"/>
                </a:cxn>
                <a:cxn ang="0">
                  <a:pos x="164" y="231"/>
                </a:cxn>
                <a:cxn ang="0">
                  <a:pos x="98" y="164"/>
                </a:cxn>
                <a:cxn ang="0">
                  <a:pos x="164" y="97"/>
                </a:cxn>
                <a:cxn ang="0">
                  <a:pos x="231" y="164"/>
                </a:cxn>
                <a:cxn ang="0">
                  <a:pos x="164" y="231"/>
                </a:cxn>
              </a:cxnLst>
              <a:rect l="0" t="0" r="r" b="b"/>
              <a:pathLst>
                <a:path w="329" h="329">
                  <a:moveTo>
                    <a:pt x="164" y="0"/>
                  </a:moveTo>
                  <a:cubicBezTo>
                    <a:pt x="74" y="0"/>
                    <a:pt x="0" y="73"/>
                    <a:pt x="0" y="164"/>
                  </a:cubicBezTo>
                  <a:cubicBezTo>
                    <a:pt x="0" y="255"/>
                    <a:pt x="74" y="329"/>
                    <a:pt x="164" y="329"/>
                  </a:cubicBezTo>
                  <a:cubicBezTo>
                    <a:pt x="255" y="329"/>
                    <a:pt x="329" y="255"/>
                    <a:pt x="329" y="164"/>
                  </a:cubicBezTo>
                  <a:cubicBezTo>
                    <a:pt x="329" y="73"/>
                    <a:pt x="255" y="0"/>
                    <a:pt x="164" y="0"/>
                  </a:cubicBezTo>
                  <a:close/>
                  <a:moveTo>
                    <a:pt x="164" y="231"/>
                  </a:moveTo>
                  <a:cubicBezTo>
                    <a:pt x="127" y="231"/>
                    <a:pt x="98" y="201"/>
                    <a:pt x="98" y="164"/>
                  </a:cubicBezTo>
                  <a:cubicBezTo>
                    <a:pt x="98" y="127"/>
                    <a:pt x="127" y="97"/>
                    <a:pt x="164" y="97"/>
                  </a:cubicBezTo>
                  <a:cubicBezTo>
                    <a:pt x="201" y="97"/>
                    <a:pt x="231" y="127"/>
                    <a:pt x="231" y="164"/>
                  </a:cubicBezTo>
                  <a:cubicBezTo>
                    <a:pt x="231" y="201"/>
                    <a:pt x="201" y="231"/>
                    <a:pt x="164" y="231"/>
                  </a:cubicBezTo>
                  <a:close/>
                </a:path>
              </a:pathLst>
            </a:custGeom>
            <a:solidFill>
              <a:schemeClr val="accent2">
                <a:lumMod val="50000"/>
              </a:schemeClr>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97" name="Freeform 33"/>
            <p:cNvSpPr>
              <a:spLocks noEditPoints="1"/>
            </p:cNvSpPr>
            <p:nvPr/>
          </p:nvSpPr>
          <p:spPr bwMode="auto">
            <a:xfrm>
              <a:off x="1799" y="1326"/>
              <a:ext cx="192" cy="193"/>
            </a:xfrm>
            <a:custGeom>
              <a:avLst/>
              <a:gdLst/>
              <a:ahLst/>
              <a:cxnLst>
                <a:cxn ang="0">
                  <a:pos x="80" y="0"/>
                </a:cxn>
                <a:cxn ang="0">
                  <a:pos x="0" y="80"/>
                </a:cxn>
                <a:cxn ang="0">
                  <a:pos x="80" y="161"/>
                </a:cxn>
                <a:cxn ang="0">
                  <a:pos x="160" y="80"/>
                </a:cxn>
                <a:cxn ang="0">
                  <a:pos x="80" y="0"/>
                </a:cxn>
                <a:cxn ang="0">
                  <a:pos x="80" y="124"/>
                </a:cxn>
                <a:cxn ang="0">
                  <a:pos x="37" y="80"/>
                </a:cxn>
                <a:cxn ang="0">
                  <a:pos x="80" y="37"/>
                </a:cxn>
                <a:cxn ang="0">
                  <a:pos x="124" y="80"/>
                </a:cxn>
                <a:cxn ang="0">
                  <a:pos x="80" y="124"/>
                </a:cxn>
              </a:cxnLst>
              <a:rect l="0" t="0" r="r" b="b"/>
              <a:pathLst>
                <a:path w="160" h="161">
                  <a:moveTo>
                    <a:pt x="80" y="0"/>
                  </a:moveTo>
                  <a:cubicBezTo>
                    <a:pt x="36" y="0"/>
                    <a:pt x="0" y="36"/>
                    <a:pt x="0" y="80"/>
                  </a:cubicBezTo>
                  <a:cubicBezTo>
                    <a:pt x="0" y="125"/>
                    <a:pt x="36" y="161"/>
                    <a:pt x="80" y="161"/>
                  </a:cubicBezTo>
                  <a:cubicBezTo>
                    <a:pt x="125" y="161"/>
                    <a:pt x="160" y="125"/>
                    <a:pt x="160" y="80"/>
                  </a:cubicBezTo>
                  <a:cubicBezTo>
                    <a:pt x="160" y="36"/>
                    <a:pt x="125" y="0"/>
                    <a:pt x="80" y="0"/>
                  </a:cubicBezTo>
                  <a:close/>
                  <a:moveTo>
                    <a:pt x="80" y="124"/>
                  </a:moveTo>
                  <a:cubicBezTo>
                    <a:pt x="56" y="124"/>
                    <a:pt x="37" y="104"/>
                    <a:pt x="37" y="80"/>
                  </a:cubicBezTo>
                  <a:cubicBezTo>
                    <a:pt x="37" y="56"/>
                    <a:pt x="56" y="37"/>
                    <a:pt x="80" y="37"/>
                  </a:cubicBezTo>
                  <a:cubicBezTo>
                    <a:pt x="104" y="37"/>
                    <a:pt x="124" y="56"/>
                    <a:pt x="124" y="80"/>
                  </a:cubicBezTo>
                  <a:cubicBezTo>
                    <a:pt x="124" y="104"/>
                    <a:pt x="104" y="124"/>
                    <a:pt x="80" y="124"/>
                  </a:cubicBezTo>
                  <a:close/>
                </a:path>
              </a:pathLst>
            </a:custGeom>
            <a:solidFill>
              <a:schemeClr val="accent2">
                <a:lumMod val="75000"/>
              </a:schemeClr>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98" name="Freeform 34"/>
            <p:cNvSpPr>
              <a:spLocks noEditPoints="1"/>
            </p:cNvSpPr>
            <p:nvPr/>
          </p:nvSpPr>
          <p:spPr bwMode="auto">
            <a:xfrm>
              <a:off x="1853" y="1379"/>
              <a:ext cx="85" cy="86"/>
            </a:xfrm>
            <a:custGeom>
              <a:avLst/>
              <a:gdLst/>
              <a:ahLst/>
              <a:cxnLst>
                <a:cxn ang="0">
                  <a:pos x="70" y="33"/>
                </a:cxn>
                <a:cxn ang="0">
                  <a:pos x="67" y="31"/>
                </a:cxn>
                <a:cxn ang="0">
                  <a:pos x="57" y="30"/>
                </a:cxn>
                <a:cxn ang="0">
                  <a:pos x="55" y="23"/>
                </a:cxn>
                <a:cxn ang="0">
                  <a:pos x="61" y="16"/>
                </a:cxn>
                <a:cxn ang="0">
                  <a:pos x="61" y="13"/>
                </a:cxn>
                <a:cxn ang="0">
                  <a:pos x="60" y="10"/>
                </a:cxn>
                <a:cxn ang="0">
                  <a:pos x="58" y="9"/>
                </a:cxn>
                <a:cxn ang="0">
                  <a:pos x="55" y="10"/>
                </a:cxn>
                <a:cxn ang="0">
                  <a:pos x="47" y="16"/>
                </a:cxn>
                <a:cxn ang="0">
                  <a:pos x="40" y="13"/>
                </a:cxn>
                <a:cxn ang="0">
                  <a:pos x="39" y="4"/>
                </a:cxn>
                <a:cxn ang="0">
                  <a:pos x="38" y="1"/>
                </a:cxn>
                <a:cxn ang="0">
                  <a:pos x="35" y="0"/>
                </a:cxn>
                <a:cxn ang="0">
                  <a:pos x="33" y="1"/>
                </a:cxn>
                <a:cxn ang="0">
                  <a:pos x="31" y="4"/>
                </a:cxn>
                <a:cxn ang="0">
                  <a:pos x="30" y="13"/>
                </a:cxn>
                <a:cxn ang="0">
                  <a:pos x="23" y="16"/>
                </a:cxn>
                <a:cxn ang="0">
                  <a:pos x="16" y="10"/>
                </a:cxn>
                <a:cxn ang="0">
                  <a:pos x="13" y="9"/>
                </a:cxn>
                <a:cxn ang="0">
                  <a:pos x="10" y="10"/>
                </a:cxn>
                <a:cxn ang="0">
                  <a:pos x="9" y="13"/>
                </a:cxn>
                <a:cxn ang="0">
                  <a:pos x="10" y="16"/>
                </a:cxn>
                <a:cxn ang="0">
                  <a:pos x="16" y="23"/>
                </a:cxn>
                <a:cxn ang="0">
                  <a:pos x="13" y="30"/>
                </a:cxn>
                <a:cxn ang="0">
                  <a:pos x="4" y="31"/>
                </a:cxn>
                <a:cxn ang="0">
                  <a:pos x="1" y="33"/>
                </a:cxn>
                <a:cxn ang="0">
                  <a:pos x="0" y="35"/>
                </a:cxn>
                <a:cxn ang="0">
                  <a:pos x="1" y="38"/>
                </a:cxn>
                <a:cxn ang="0">
                  <a:pos x="4" y="39"/>
                </a:cxn>
                <a:cxn ang="0">
                  <a:pos x="13" y="40"/>
                </a:cxn>
                <a:cxn ang="0">
                  <a:pos x="16" y="47"/>
                </a:cxn>
                <a:cxn ang="0">
                  <a:pos x="10" y="55"/>
                </a:cxn>
                <a:cxn ang="0">
                  <a:pos x="9" y="58"/>
                </a:cxn>
                <a:cxn ang="0">
                  <a:pos x="10" y="60"/>
                </a:cxn>
                <a:cxn ang="0">
                  <a:pos x="13" y="61"/>
                </a:cxn>
                <a:cxn ang="0">
                  <a:pos x="16" y="61"/>
                </a:cxn>
                <a:cxn ang="0">
                  <a:pos x="23" y="54"/>
                </a:cxn>
                <a:cxn ang="0">
                  <a:pos x="30" y="57"/>
                </a:cxn>
                <a:cxn ang="0">
                  <a:pos x="31" y="67"/>
                </a:cxn>
                <a:cxn ang="0">
                  <a:pos x="33" y="70"/>
                </a:cxn>
                <a:cxn ang="0">
                  <a:pos x="35" y="71"/>
                </a:cxn>
                <a:cxn ang="0">
                  <a:pos x="38" y="70"/>
                </a:cxn>
                <a:cxn ang="0">
                  <a:pos x="39" y="67"/>
                </a:cxn>
                <a:cxn ang="0">
                  <a:pos x="40" y="57"/>
                </a:cxn>
                <a:cxn ang="0">
                  <a:pos x="47" y="54"/>
                </a:cxn>
                <a:cxn ang="0">
                  <a:pos x="55" y="61"/>
                </a:cxn>
                <a:cxn ang="0">
                  <a:pos x="58" y="61"/>
                </a:cxn>
                <a:cxn ang="0">
                  <a:pos x="60" y="60"/>
                </a:cxn>
                <a:cxn ang="0">
                  <a:pos x="61" y="58"/>
                </a:cxn>
                <a:cxn ang="0">
                  <a:pos x="61" y="55"/>
                </a:cxn>
                <a:cxn ang="0">
                  <a:pos x="55" y="47"/>
                </a:cxn>
                <a:cxn ang="0">
                  <a:pos x="57" y="40"/>
                </a:cxn>
                <a:cxn ang="0">
                  <a:pos x="67" y="39"/>
                </a:cxn>
                <a:cxn ang="0">
                  <a:pos x="70" y="38"/>
                </a:cxn>
                <a:cxn ang="0">
                  <a:pos x="71" y="35"/>
                </a:cxn>
                <a:cxn ang="0">
                  <a:pos x="70" y="33"/>
                </a:cxn>
                <a:cxn ang="0">
                  <a:pos x="49" y="35"/>
                </a:cxn>
                <a:cxn ang="0">
                  <a:pos x="35" y="49"/>
                </a:cxn>
                <a:cxn ang="0">
                  <a:pos x="22" y="35"/>
                </a:cxn>
                <a:cxn ang="0">
                  <a:pos x="35" y="22"/>
                </a:cxn>
                <a:cxn ang="0">
                  <a:pos x="49" y="35"/>
                </a:cxn>
              </a:cxnLst>
              <a:rect l="0" t="0" r="r" b="b"/>
              <a:pathLst>
                <a:path w="71" h="71">
                  <a:moveTo>
                    <a:pt x="70" y="33"/>
                  </a:moveTo>
                  <a:cubicBezTo>
                    <a:pt x="69" y="32"/>
                    <a:pt x="68" y="31"/>
                    <a:pt x="67" y="31"/>
                  </a:cubicBezTo>
                  <a:cubicBezTo>
                    <a:pt x="66" y="31"/>
                    <a:pt x="62" y="31"/>
                    <a:pt x="57" y="30"/>
                  </a:cubicBezTo>
                  <a:cubicBezTo>
                    <a:pt x="57" y="28"/>
                    <a:pt x="56" y="25"/>
                    <a:pt x="55" y="23"/>
                  </a:cubicBezTo>
                  <a:cubicBezTo>
                    <a:pt x="57" y="20"/>
                    <a:pt x="60" y="17"/>
                    <a:pt x="61" y="16"/>
                  </a:cubicBezTo>
                  <a:cubicBezTo>
                    <a:pt x="61" y="15"/>
                    <a:pt x="62" y="14"/>
                    <a:pt x="61" y="13"/>
                  </a:cubicBezTo>
                  <a:cubicBezTo>
                    <a:pt x="61" y="12"/>
                    <a:pt x="61" y="11"/>
                    <a:pt x="60" y="10"/>
                  </a:cubicBezTo>
                  <a:cubicBezTo>
                    <a:pt x="59" y="10"/>
                    <a:pt x="59" y="9"/>
                    <a:pt x="58" y="9"/>
                  </a:cubicBezTo>
                  <a:cubicBezTo>
                    <a:pt x="57" y="9"/>
                    <a:pt x="56" y="9"/>
                    <a:pt x="55" y="10"/>
                  </a:cubicBezTo>
                  <a:cubicBezTo>
                    <a:pt x="54" y="11"/>
                    <a:pt x="51" y="13"/>
                    <a:pt x="47" y="16"/>
                  </a:cubicBezTo>
                  <a:cubicBezTo>
                    <a:pt x="45" y="15"/>
                    <a:pt x="43" y="14"/>
                    <a:pt x="40" y="13"/>
                  </a:cubicBezTo>
                  <a:cubicBezTo>
                    <a:pt x="40" y="9"/>
                    <a:pt x="40" y="5"/>
                    <a:pt x="39" y="4"/>
                  </a:cubicBezTo>
                  <a:cubicBezTo>
                    <a:pt x="39" y="3"/>
                    <a:pt x="39" y="2"/>
                    <a:pt x="38" y="1"/>
                  </a:cubicBezTo>
                  <a:cubicBezTo>
                    <a:pt x="37" y="0"/>
                    <a:pt x="36" y="0"/>
                    <a:pt x="35" y="0"/>
                  </a:cubicBezTo>
                  <a:cubicBezTo>
                    <a:pt x="34" y="0"/>
                    <a:pt x="33" y="0"/>
                    <a:pt x="33" y="1"/>
                  </a:cubicBezTo>
                  <a:cubicBezTo>
                    <a:pt x="32" y="2"/>
                    <a:pt x="31" y="3"/>
                    <a:pt x="31" y="4"/>
                  </a:cubicBezTo>
                  <a:cubicBezTo>
                    <a:pt x="31" y="5"/>
                    <a:pt x="31" y="9"/>
                    <a:pt x="30" y="13"/>
                  </a:cubicBezTo>
                  <a:cubicBezTo>
                    <a:pt x="28" y="14"/>
                    <a:pt x="25" y="15"/>
                    <a:pt x="23" y="16"/>
                  </a:cubicBezTo>
                  <a:cubicBezTo>
                    <a:pt x="20" y="13"/>
                    <a:pt x="17" y="11"/>
                    <a:pt x="16" y="10"/>
                  </a:cubicBezTo>
                  <a:cubicBezTo>
                    <a:pt x="15" y="9"/>
                    <a:pt x="14" y="9"/>
                    <a:pt x="13" y="9"/>
                  </a:cubicBezTo>
                  <a:cubicBezTo>
                    <a:pt x="12" y="9"/>
                    <a:pt x="11" y="10"/>
                    <a:pt x="10" y="10"/>
                  </a:cubicBezTo>
                  <a:cubicBezTo>
                    <a:pt x="10" y="11"/>
                    <a:pt x="9" y="12"/>
                    <a:pt x="9" y="13"/>
                  </a:cubicBezTo>
                  <a:cubicBezTo>
                    <a:pt x="9" y="14"/>
                    <a:pt x="9" y="15"/>
                    <a:pt x="10" y="16"/>
                  </a:cubicBezTo>
                  <a:cubicBezTo>
                    <a:pt x="11" y="17"/>
                    <a:pt x="13" y="20"/>
                    <a:pt x="16" y="23"/>
                  </a:cubicBezTo>
                  <a:cubicBezTo>
                    <a:pt x="15" y="25"/>
                    <a:pt x="14" y="28"/>
                    <a:pt x="13" y="30"/>
                  </a:cubicBezTo>
                  <a:cubicBezTo>
                    <a:pt x="9" y="31"/>
                    <a:pt x="5" y="31"/>
                    <a:pt x="4" y="31"/>
                  </a:cubicBezTo>
                  <a:cubicBezTo>
                    <a:pt x="3" y="31"/>
                    <a:pt x="2" y="32"/>
                    <a:pt x="1" y="33"/>
                  </a:cubicBezTo>
                  <a:cubicBezTo>
                    <a:pt x="1" y="33"/>
                    <a:pt x="0" y="34"/>
                    <a:pt x="0" y="35"/>
                  </a:cubicBezTo>
                  <a:cubicBezTo>
                    <a:pt x="0" y="36"/>
                    <a:pt x="1" y="37"/>
                    <a:pt x="1" y="38"/>
                  </a:cubicBezTo>
                  <a:cubicBezTo>
                    <a:pt x="2" y="39"/>
                    <a:pt x="3" y="39"/>
                    <a:pt x="4" y="39"/>
                  </a:cubicBezTo>
                  <a:cubicBezTo>
                    <a:pt x="5" y="39"/>
                    <a:pt x="9" y="40"/>
                    <a:pt x="13" y="40"/>
                  </a:cubicBezTo>
                  <a:cubicBezTo>
                    <a:pt x="14" y="43"/>
                    <a:pt x="15" y="45"/>
                    <a:pt x="16" y="47"/>
                  </a:cubicBezTo>
                  <a:cubicBezTo>
                    <a:pt x="13" y="51"/>
                    <a:pt x="11" y="54"/>
                    <a:pt x="10" y="55"/>
                  </a:cubicBezTo>
                  <a:cubicBezTo>
                    <a:pt x="9" y="56"/>
                    <a:pt x="9" y="57"/>
                    <a:pt x="9" y="58"/>
                  </a:cubicBezTo>
                  <a:cubicBezTo>
                    <a:pt x="9" y="59"/>
                    <a:pt x="10" y="59"/>
                    <a:pt x="10" y="60"/>
                  </a:cubicBezTo>
                  <a:cubicBezTo>
                    <a:pt x="11" y="61"/>
                    <a:pt x="12" y="61"/>
                    <a:pt x="13" y="61"/>
                  </a:cubicBezTo>
                  <a:cubicBezTo>
                    <a:pt x="14" y="61"/>
                    <a:pt x="15" y="61"/>
                    <a:pt x="16" y="61"/>
                  </a:cubicBezTo>
                  <a:cubicBezTo>
                    <a:pt x="17" y="60"/>
                    <a:pt x="20" y="57"/>
                    <a:pt x="23" y="54"/>
                  </a:cubicBezTo>
                  <a:cubicBezTo>
                    <a:pt x="25" y="56"/>
                    <a:pt x="28" y="57"/>
                    <a:pt x="30" y="57"/>
                  </a:cubicBezTo>
                  <a:cubicBezTo>
                    <a:pt x="31" y="62"/>
                    <a:pt x="31" y="66"/>
                    <a:pt x="31" y="67"/>
                  </a:cubicBezTo>
                  <a:cubicBezTo>
                    <a:pt x="31" y="68"/>
                    <a:pt x="32" y="69"/>
                    <a:pt x="33" y="70"/>
                  </a:cubicBezTo>
                  <a:cubicBezTo>
                    <a:pt x="33" y="70"/>
                    <a:pt x="34" y="71"/>
                    <a:pt x="35" y="71"/>
                  </a:cubicBezTo>
                  <a:cubicBezTo>
                    <a:pt x="36" y="71"/>
                    <a:pt x="37" y="70"/>
                    <a:pt x="38" y="70"/>
                  </a:cubicBezTo>
                  <a:cubicBezTo>
                    <a:pt x="39" y="69"/>
                    <a:pt x="39" y="68"/>
                    <a:pt x="39" y="67"/>
                  </a:cubicBezTo>
                  <a:cubicBezTo>
                    <a:pt x="40" y="66"/>
                    <a:pt x="40" y="62"/>
                    <a:pt x="40" y="57"/>
                  </a:cubicBezTo>
                  <a:cubicBezTo>
                    <a:pt x="43" y="57"/>
                    <a:pt x="45" y="56"/>
                    <a:pt x="47" y="54"/>
                  </a:cubicBezTo>
                  <a:cubicBezTo>
                    <a:pt x="51" y="57"/>
                    <a:pt x="54" y="60"/>
                    <a:pt x="55" y="61"/>
                  </a:cubicBezTo>
                  <a:cubicBezTo>
                    <a:pt x="56" y="61"/>
                    <a:pt x="57" y="61"/>
                    <a:pt x="58" y="61"/>
                  </a:cubicBezTo>
                  <a:cubicBezTo>
                    <a:pt x="59" y="61"/>
                    <a:pt x="59" y="61"/>
                    <a:pt x="60" y="60"/>
                  </a:cubicBezTo>
                  <a:cubicBezTo>
                    <a:pt x="61" y="59"/>
                    <a:pt x="61" y="59"/>
                    <a:pt x="61" y="58"/>
                  </a:cubicBezTo>
                  <a:cubicBezTo>
                    <a:pt x="62" y="57"/>
                    <a:pt x="61" y="56"/>
                    <a:pt x="61" y="55"/>
                  </a:cubicBezTo>
                  <a:cubicBezTo>
                    <a:pt x="60" y="54"/>
                    <a:pt x="57" y="51"/>
                    <a:pt x="55" y="47"/>
                  </a:cubicBezTo>
                  <a:cubicBezTo>
                    <a:pt x="56" y="45"/>
                    <a:pt x="57" y="43"/>
                    <a:pt x="57" y="40"/>
                  </a:cubicBezTo>
                  <a:cubicBezTo>
                    <a:pt x="62" y="40"/>
                    <a:pt x="66" y="39"/>
                    <a:pt x="67" y="39"/>
                  </a:cubicBezTo>
                  <a:cubicBezTo>
                    <a:pt x="68" y="39"/>
                    <a:pt x="69" y="39"/>
                    <a:pt x="70" y="38"/>
                  </a:cubicBezTo>
                  <a:cubicBezTo>
                    <a:pt x="70" y="37"/>
                    <a:pt x="71" y="36"/>
                    <a:pt x="71" y="35"/>
                  </a:cubicBezTo>
                  <a:cubicBezTo>
                    <a:pt x="71" y="34"/>
                    <a:pt x="70" y="33"/>
                    <a:pt x="70" y="33"/>
                  </a:cubicBezTo>
                  <a:close/>
                  <a:moveTo>
                    <a:pt x="49" y="35"/>
                  </a:moveTo>
                  <a:cubicBezTo>
                    <a:pt x="49" y="43"/>
                    <a:pt x="43" y="49"/>
                    <a:pt x="35" y="49"/>
                  </a:cubicBezTo>
                  <a:cubicBezTo>
                    <a:pt x="28" y="49"/>
                    <a:pt x="22" y="43"/>
                    <a:pt x="22" y="35"/>
                  </a:cubicBezTo>
                  <a:cubicBezTo>
                    <a:pt x="22" y="28"/>
                    <a:pt x="28" y="22"/>
                    <a:pt x="35" y="22"/>
                  </a:cubicBezTo>
                  <a:cubicBezTo>
                    <a:pt x="43" y="22"/>
                    <a:pt x="49" y="28"/>
                    <a:pt x="49" y="35"/>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99" name="Freeform 35"/>
            <p:cNvSpPr>
              <a:spLocks noEditPoints="1"/>
            </p:cNvSpPr>
            <p:nvPr/>
          </p:nvSpPr>
          <p:spPr bwMode="auto">
            <a:xfrm>
              <a:off x="1640" y="1166"/>
              <a:ext cx="512" cy="512"/>
            </a:xfrm>
            <a:custGeom>
              <a:avLst/>
              <a:gdLst/>
              <a:ahLst/>
              <a:cxnLst>
                <a:cxn ang="0">
                  <a:pos x="420" y="206"/>
                </a:cxn>
                <a:cxn ang="0">
                  <a:pos x="423" y="176"/>
                </a:cxn>
                <a:cxn ang="0">
                  <a:pos x="410" y="149"/>
                </a:cxn>
                <a:cxn ang="0">
                  <a:pos x="384" y="141"/>
                </a:cxn>
                <a:cxn ang="0">
                  <a:pos x="394" y="103"/>
                </a:cxn>
                <a:cxn ang="0">
                  <a:pos x="378" y="81"/>
                </a:cxn>
                <a:cxn ang="0">
                  <a:pos x="340" y="77"/>
                </a:cxn>
                <a:cxn ang="0">
                  <a:pos x="341" y="50"/>
                </a:cxn>
                <a:cxn ang="0">
                  <a:pos x="320" y="28"/>
                </a:cxn>
                <a:cxn ang="0">
                  <a:pos x="291" y="21"/>
                </a:cxn>
                <a:cxn ang="0">
                  <a:pos x="268" y="36"/>
                </a:cxn>
                <a:cxn ang="0">
                  <a:pos x="245" y="4"/>
                </a:cxn>
                <a:cxn ang="0">
                  <a:pos x="218" y="1"/>
                </a:cxn>
                <a:cxn ang="0">
                  <a:pos x="190" y="29"/>
                </a:cxn>
                <a:cxn ang="0">
                  <a:pos x="170" y="10"/>
                </a:cxn>
                <a:cxn ang="0">
                  <a:pos x="140" y="12"/>
                </a:cxn>
                <a:cxn ang="0">
                  <a:pos x="116" y="30"/>
                </a:cxn>
                <a:cxn ang="0">
                  <a:pos x="112" y="57"/>
                </a:cxn>
                <a:cxn ang="0">
                  <a:pos x="74" y="54"/>
                </a:cxn>
                <a:cxn ang="0">
                  <a:pos x="54" y="73"/>
                </a:cxn>
                <a:cxn ang="0">
                  <a:pos x="58" y="112"/>
                </a:cxn>
                <a:cxn ang="0">
                  <a:pos x="30" y="116"/>
                </a:cxn>
                <a:cxn ang="0">
                  <a:pos x="13" y="140"/>
                </a:cxn>
                <a:cxn ang="0">
                  <a:pos x="11" y="170"/>
                </a:cxn>
                <a:cxn ang="0">
                  <a:pos x="29" y="190"/>
                </a:cxn>
                <a:cxn ang="0">
                  <a:pos x="2" y="218"/>
                </a:cxn>
                <a:cxn ang="0">
                  <a:pos x="4" y="245"/>
                </a:cxn>
                <a:cxn ang="0">
                  <a:pos x="36" y="268"/>
                </a:cxn>
                <a:cxn ang="0">
                  <a:pos x="21" y="291"/>
                </a:cxn>
                <a:cxn ang="0">
                  <a:pos x="29" y="320"/>
                </a:cxn>
                <a:cxn ang="0">
                  <a:pos x="50" y="341"/>
                </a:cxn>
                <a:cxn ang="0">
                  <a:pos x="77" y="340"/>
                </a:cxn>
                <a:cxn ang="0">
                  <a:pos x="81" y="379"/>
                </a:cxn>
                <a:cxn ang="0">
                  <a:pos x="103" y="394"/>
                </a:cxn>
                <a:cxn ang="0">
                  <a:pos x="141" y="384"/>
                </a:cxn>
                <a:cxn ang="0">
                  <a:pos x="149" y="411"/>
                </a:cxn>
                <a:cxn ang="0">
                  <a:pos x="176" y="424"/>
                </a:cxn>
                <a:cxn ang="0">
                  <a:pos x="206" y="420"/>
                </a:cxn>
                <a:cxn ang="0">
                  <a:pos x="223" y="399"/>
                </a:cxn>
                <a:cxn ang="0">
                  <a:pos x="255" y="421"/>
                </a:cxn>
                <a:cxn ang="0">
                  <a:pos x="281" y="414"/>
                </a:cxn>
                <a:cxn ang="0">
                  <a:pos x="298" y="379"/>
                </a:cxn>
                <a:cxn ang="0">
                  <a:pos x="323" y="389"/>
                </a:cxn>
                <a:cxn ang="0">
                  <a:pos x="350" y="377"/>
                </a:cxn>
                <a:cxn ang="0">
                  <a:pos x="367" y="352"/>
                </a:cxn>
                <a:cxn ang="0">
                  <a:pos x="361" y="325"/>
                </a:cxn>
                <a:cxn ang="0">
                  <a:pos x="399" y="315"/>
                </a:cxn>
                <a:cxn ang="0">
                  <a:pos x="410" y="290"/>
                </a:cxn>
                <a:cxn ang="0">
                  <a:pos x="394" y="255"/>
                </a:cxn>
                <a:cxn ang="0">
                  <a:pos x="418" y="242"/>
                </a:cxn>
                <a:cxn ang="0">
                  <a:pos x="63" y="213"/>
                </a:cxn>
              </a:cxnLst>
              <a:rect l="0" t="0" r="r" b="b"/>
              <a:pathLst>
                <a:path w="427" h="427">
                  <a:moveTo>
                    <a:pt x="420" y="221"/>
                  </a:moveTo>
                  <a:cubicBezTo>
                    <a:pt x="422" y="220"/>
                    <a:pt x="424" y="219"/>
                    <a:pt x="425" y="218"/>
                  </a:cubicBezTo>
                  <a:cubicBezTo>
                    <a:pt x="426" y="217"/>
                    <a:pt x="427" y="215"/>
                    <a:pt x="427" y="213"/>
                  </a:cubicBezTo>
                  <a:cubicBezTo>
                    <a:pt x="427" y="211"/>
                    <a:pt x="426" y="210"/>
                    <a:pt x="425" y="208"/>
                  </a:cubicBezTo>
                  <a:cubicBezTo>
                    <a:pt x="424" y="207"/>
                    <a:pt x="422" y="206"/>
                    <a:pt x="420" y="206"/>
                  </a:cubicBezTo>
                  <a:cubicBezTo>
                    <a:pt x="418" y="206"/>
                    <a:pt x="408" y="205"/>
                    <a:pt x="399" y="204"/>
                  </a:cubicBezTo>
                  <a:cubicBezTo>
                    <a:pt x="398" y="199"/>
                    <a:pt x="398" y="195"/>
                    <a:pt x="397" y="190"/>
                  </a:cubicBezTo>
                  <a:cubicBezTo>
                    <a:pt x="406" y="188"/>
                    <a:pt x="416" y="185"/>
                    <a:pt x="418" y="184"/>
                  </a:cubicBezTo>
                  <a:cubicBezTo>
                    <a:pt x="420" y="184"/>
                    <a:pt x="422" y="183"/>
                    <a:pt x="422" y="181"/>
                  </a:cubicBezTo>
                  <a:cubicBezTo>
                    <a:pt x="423" y="180"/>
                    <a:pt x="424" y="178"/>
                    <a:pt x="423" y="176"/>
                  </a:cubicBezTo>
                  <a:cubicBezTo>
                    <a:pt x="423" y="174"/>
                    <a:pt x="422" y="173"/>
                    <a:pt x="421" y="172"/>
                  </a:cubicBezTo>
                  <a:cubicBezTo>
                    <a:pt x="419" y="170"/>
                    <a:pt x="418" y="170"/>
                    <a:pt x="416" y="170"/>
                  </a:cubicBezTo>
                  <a:cubicBezTo>
                    <a:pt x="414" y="170"/>
                    <a:pt x="403" y="171"/>
                    <a:pt x="394" y="172"/>
                  </a:cubicBezTo>
                  <a:cubicBezTo>
                    <a:pt x="393" y="167"/>
                    <a:pt x="392" y="163"/>
                    <a:pt x="391" y="159"/>
                  </a:cubicBezTo>
                  <a:cubicBezTo>
                    <a:pt x="399" y="155"/>
                    <a:pt x="408" y="150"/>
                    <a:pt x="410" y="149"/>
                  </a:cubicBezTo>
                  <a:cubicBezTo>
                    <a:pt x="412" y="148"/>
                    <a:pt x="413" y="147"/>
                    <a:pt x="414" y="145"/>
                  </a:cubicBezTo>
                  <a:cubicBezTo>
                    <a:pt x="414" y="144"/>
                    <a:pt x="414" y="142"/>
                    <a:pt x="414" y="140"/>
                  </a:cubicBezTo>
                  <a:cubicBezTo>
                    <a:pt x="413" y="138"/>
                    <a:pt x="412" y="137"/>
                    <a:pt x="410" y="136"/>
                  </a:cubicBezTo>
                  <a:cubicBezTo>
                    <a:pt x="409" y="135"/>
                    <a:pt x="407" y="135"/>
                    <a:pt x="405" y="135"/>
                  </a:cubicBezTo>
                  <a:cubicBezTo>
                    <a:pt x="403" y="136"/>
                    <a:pt x="393" y="138"/>
                    <a:pt x="384" y="141"/>
                  </a:cubicBezTo>
                  <a:cubicBezTo>
                    <a:pt x="382" y="137"/>
                    <a:pt x="380" y="133"/>
                    <a:pt x="378" y="129"/>
                  </a:cubicBezTo>
                  <a:cubicBezTo>
                    <a:pt x="386" y="123"/>
                    <a:pt x="394" y="117"/>
                    <a:pt x="396" y="116"/>
                  </a:cubicBezTo>
                  <a:cubicBezTo>
                    <a:pt x="398" y="115"/>
                    <a:pt x="399" y="113"/>
                    <a:pt x="399" y="112"/>
                  </a:cubicBezTo>
                  <a:cubicBezTo>
                    <a:pt x="399" y="110"/>
                    <a:pt x="399" y="108"/>
                    <a:pt x="398" y="106"/>
                  </a:cubicBezTo>
                  <a:cubicBezTo>
                    <a:pt x="397" y="105"/>
                    <a:pt x="396" y="104"/>
                    <a:pt x="394" y="103"/>
                  </a:cubicBezTo>
                  <a:cubicBezTo>
                    <a:pt x="392" y="102"/>
                    <a:pt x="390" y="102"/>
                    <a:pt x="389" y="103"/>
                  </a:cubicBezTo>
                  <a:cubicBezTo>
                    <a:pt x="387" y="104"/>
                    <a:pt x="377" y="108"/>
                    <a:pt x="369" y="112"/>
                  </a:cubicBezTo>
                  <a:cubicBezTo>
                    <a:pt x="367" y="108"/>
                    <a:pt x="364" y="105"/>
                    <a:pt x="361" y="101"/>
                  </a:cubicBezTo>
                  <a:cubicBezTo>
                    <a:pt x="368" y="94"/>
                    <a:pt x="375" y="87"/>
                    <a:pt x="377" y="86"/>
                  </a:cubicBezTo>
                  <a:cubicBezTo>
                    <a:pt x="378" y="84"/>
                    <a:pt x="378" y="83"/>
                    <a:pt x="378" y="81"/>
                  </a:cubicBezTo>
                  <a:cubicBezTo>
                    <a:pt x="378" y="79"/>
                    <a:pt x="378" y="77"/>
                    <a:pt x="377" y="76"/>
                  </a:cubicBezTo>
                  <a:cubicBezTo>
                    <a:pt x="375" y="74"/>
                    <a:pt x="374" y="74"/>
                    <a:pt x="372" y="73"/>
                  </a:cubicBezTo>
                  <a:cubicBezTo>
                    <a:pt x="370" y="73"/>
                    <a:pt x="369" y="73"/>
                    <a:pt x="367" y="74"/>
                  </a:cubicBezTo>
                  <a:cubicBezTo>
                    <a:pt x="365" y="75"/>
                    <a:pt x="357" y="81"/>
                    <a:pt x="349" y="87"/>
                  </a:cubicBezTo>
                  <a:cubicBezTo>
                    <a:pt x="346" y="83"/>
                    <a:pt x="343" y="80"/>
                    <a:pt x="340" y="77"/>
                  </a:cubicBezTo>
                  <a:cubicBezTo>
                    <a:pt x="345" y="69"/>
                    <a:pt x="351" y="61"/>
                    <a:pt x="352" y="59"/>
                  </a:cubicBezTo>
                  <a:cubicBezTo>
                    <a:pt x="353" y="58"/>
                    <a:pt x="353" y="56"/>
                    <a:pt x="353" y="54"/>
                  </a:cubicBezTo>
                  <a:cubicBezTo>
                    <a:pt x="353" y="52"/>
                    <a:pt x="352" y="51"/>
                    <a:pt x="350" y="50"/>
                  </a:cubicBezTo>
                  <a:cubicBezTo>
                    <a:pt x="349" y="48"/>
                    <a:pt x="347" y="48"/>
                    <a:pt x="345" y="48"/>
                  </a:cubicBezTo>
                  <a:cubicBezTo>
                    <a:pt x="344" y="48"/>
                    <a:pt x="342" y="48"/>
                    <a:pt x="341" y="50"/>
                  </a:cubicBezTo>
                  <a:cubicBezTo>
                    <a:pt x="339" y="51"/>
                    <a:pt x="332" y="58"/>
                    <a:pt x="325" y="65"/>
                  </a:cubicBezTo>
                  <a:cubicBezTo>
                    <a:pt x="322" y="62"/>
                    <a:pt x="318" y="60"/>
                    <a:pt x="314" y="57"/>
                  </a:cubicBezTo>
                  <a:cubicBezTo>
                    <a:pt x="318" y="49"/>
                    <a:pt x="322" y="39"/>
                    <a:pt x="323" y="37"/>
                  </a:cubicBezTo>
                  <a:cubicBezTo>
                    <a:pt x="324" y="36"/>
                    <a:pt x="324" y="34"/>
                    <a:pt x="323" y="32"/>
                  </a:cubicBezTo>
                  <a:cubicBezTo>
                    <a:pt x="323" y="31"/>
                    <a:pt x="322" y="29"/>
                    <a:pt x="320" y="28"/>
                  </a:cubicBezTo>
                  <a:cubicBezTo>
                    <a:pt x="318" y="27"/>
                    <a:pt x="317" y="27"/>
                    <a:pt x="315" y="27"/>
                  </a:cubicBezTo>
                  <a:cubicBezTo>
                    <a:pt x="313" y="28"/>
                    <a:pt x="311" y="28"/>
                    <a:pt x="310" y="30"/>
                  </a:cubicBezTo>
                  <a:cubicBezTo>
                    <a:pt x="309" y="32"/>
                    <a:pt x="303" y="40"/>
                    <a:pt x="298" y="48"/>
                  </a:cubicBezTo>
                  <a:cubicBezTo>
                    <a:pt x="294" y="46"/>
                    <a:pt x="290" y="44"/>
                    <a:pt x="286" y="42"/>
                  </a:cubicBezTo>
                  <a:cubicBezTo>
                    <a:pt x="288" y="33"/>
                    <a:pt x="290" y="23"/>
                    <a:pt x="291" y="21"/>
                  </a:cubicBezTo>
                  <a:cubicBezTo>
                    <a:pt x="291" y="19"/>
                    <a:pt x="291" y="17"/>
                    <a:pt x="290" y="16"/>
                  </a:cubicBezTo>
                  <a:cubicBezTo>
                    <a:pt x="289" y="14"/>
                    <a:pt x="288" y="13"/>
                    <a:pt x="286" y="12"/>
                  </a:cubicBezTo>
                  <a:cubicBezTo>
                    <a:pt x="284" y="12"/>
                    <a:pt x="283" y="12"/>
                    <a:pt x="281" y="12"/>
                  </a:cubicBezTo>
                  <a:cubicBezTo>
                    <a:pt x="279" y="13"/>
                    <a:pt x="278" y="14"/>
                    <a:pt x="277" y="16"/>
                  </a:cubicBezTo>
                  <a:cubicBezTo>
                    <a:pt x="276" y="18"/>
                    <a:pt x="272" y="27"/>
                    <a:pt x="268" y="36"/>
                  </a:cubicBezTo>
                  <a:cubicBezTo>
                    <a:pt x="264" y="34"/>
                    <a:pt x="259" y="33"/>
                    <a:pt x="255" y="32"/>
                  </a:cubicBezTo>
                  <a:cubicBezTo>
                    <a:pt x="255" y="23"/>
                    <a:pt x="256" y="12"/>
                    <a:pt x="256" y="10"/>
                  </a:cubicBezTo>
                  <a:cubicBezTo>
                    <a:pt x="257" y="8"/>
                    <a:pt x="256" y="7"/>
                    <a:pt x="255" y="5"/>
                  </a:cubicBezTo>
                  <a:cubicBezTo>
                    <a:pt x="254" y="4"/>
                    <a:pt x="252" y="3"/>
                    <a:pt x="250" y="3"/>
                  </a:cubicBezTo>
                  <a:cubicBezTo>
                    <a:pt x="248" y="2"/>
                    <a:pt x="247" y="3"/>
                    <a:pt x="245" y="4"/>
                  </a:cubicBezTo>
                  <a:cubicBezTo>
                    <a:pt x="244" y="5"/>
                    <a:pt x="242" y="6"/>
                    <a:pt x="242" y="8"/>
                  </a:cubicBezTo>
                  <a:cubicBezTo>
                    <a:pt x="241" y="10"/>
                    <a:pt x="239" y="20"/>
                    <a:pt x="236" y="29"/>
                  </a:cubicBezTo>
                  <a:cubicBezTo>
                    <a:pt x="232" y="28"/>
                    <a:pt x="227" y="28"/>
                    <a:pt x="223" y="28"/>
                  </a:cubicBezTo>
                  <a:cubicBezTo>
                    <a:pt x="222" y="18"/>
                    <a:pt x="221" y="8"/>
                    <a:pt x="221" y="6"/>
                  </a:cubicBezTo>
                  <a:cubicBezTo>
                    <a:pt x="220" y="4"/>
                    <a:pt x="220" y="2"/>
                    <a:pt x="218" y="1"/>
                  </a:cubicBezTo>
                  <a:cubicBezTo>
                    <a:pt x="217" y="0"/>
                    <a:pt x="215" y="0"/>
                    <a:pt x="213" y="0"/>
                  </a:cubicBezTo>
                  <a:cubicBezTo>
                    <a:pt x="211" y="0"/>
                    <a:pt x="210" y="0"/>
                    <a:pt x="208" y="1"/>
                  </a:cubicBezTo>
                  <a:cubicBezTo>
                    <a:pt x="207" y="2"/>
                    <a:pt x="206" y="4"/>
                    <a:pt x="206" y="6"/>
                  </a:cubicBezTo>
                  <a:cubicBezTo>
                    <a:pt x="206" y="8"/>
                    <a:pt x="205" y="18"/>
                    <a:pt x="204" y="28"/>
                  </a:cubicBezTo>
                  <a:cubicBezTo>
                    <a:pt x="199" y="28"/>
                    <a:pt x="195" y="28"/>
                    <a:pt x="190" y="29"/>
                  </a:cubicBezTo>
                  <a:cubicBezTo>
                    <a:pt x="188" y="20"/>
                    <a:pt x="185" y="10"/>
                    <a:pt x="185" y="8"/>
                  </a:cubicBezTo>
                  <a:cubicBezTo>
                    <a:pt x="184" y="6"/>
                    <a:pt x="183" y="5"/>
                    <a:pt x="181" y="4"/>
                  </a:cubicBezTo>
                  <a:cubicBezTo>
                    <a:pt x="180" y="3"/>
                    <a:pt x="178" y="2"/>
                    <a:pt x="176" y="3"/>
                  </a:cubicBezTo>
                  <a:cubicBezTo>
                    <a:pt x="174" y="3"/>
                    <a:pt x="173" y="4"/>
                    <a:pt x="172" y="5"/>
                  </a:cubicBezTo>
                  <a:cubicBezTo>
                    <a:pt x="171" y="7"/>
                    <a:pt x="170" y="8"/>
                    <a:pt x="170" y="10"/>
                  </a:cubicBezTo>
                  <a:cubicBezTo>
                    <a:pt x="170" y="12"/>
                    <a:pt x="171" y="23"/>
                    <a:pt x="172" y="32"/>
                  </a:cubicBezTo>
                  <a:cubicBezTo>
                    <a:pt x="167" y="33"/>
                    <a:pt x="163" y="34"/>
                    <a:pt x="159" y="36"/>
                  </a:cubicBezTo>
                  <a:cubicBezTo>
                    <a:pt x="155" y="27"/>
                    <a:pt x="150" y="18"/>
                    <a:pt x="149" y="16"/>
                  </a:cubicBezTo>
                  <a:cubicBezTo>
                    <a:pt x="149" y="14"/>
                    <a:pt x="147" y="13"/>
                    <a:pt x="146" y="12"/>
                  </a:cubicBezTo>
                  <a:cubicBezTo>
                    <a:pt x="144" y="12"/>
                    <a:pt x="142" y="12"/>
                    <a:pt x="140" y="12"/>
                  </a:cubicBezTo>
                  <a:cubicBezTo>
                    <a:pt x="139" y="13"/>
                    <a:pt x="137" y="14"/>
                    <a:pt x="136" y="16"/>
                  </a:cubicBezTo>
                  <a:cubicBezTo>
                    <a:pt x="135" y="17"/>
                    <a:pt x="135" y="19"/>
                    <a:pt x="136" y="21"/>
                  </a:cubicBezTo>
                  <a:cubicBezTo>
                    <a:pt x="136" y="23"/>
                    <a:pt x="139" y="33"/>
                    <a:pt x="141" y="42"/>
                  </a:cubicBezTo>
                  <a:cubicBezTo>
                    <a:pt x="137" y="44"/>
                    <a:pt x="133" y="46"/>
                    <a:pt x="129" y="48"/>
                  </a:cubicBezTo>
                  <a:cubicBezTo>
                    <a:pt x="123" y="40"/>
                    <a:pt x="117" y="32"/>
                    <a:pt x="116" y="30"/>
                  </a:cubicBezTo>
                  <a:cubicBezTo>
                    <a:pt x="115" y="28"/>
                    <a:pt x="113" y="28"/>
                    <a:pt x="112" y="27"/>
                  </a:cubicBezTo>
                  <a:cubicBezTo>
                    <a:pt x="110" y="27"/>
                    <a:pt x="108" y="27"/>
                    <a:pt x="107" y="28"/>
                  </a:cubicBezTo>
                  <a:cubicBezTo>
                    <a:pt x="105" y="29"/>
                    <a:pt x="104" y="31"/>
                    <a:pt x="103" y="32"/>
                  </a:cubicBezTo>
                  <a:cubicBezTo>
                    <a:pt x="103" y="34"/>
                    <a:pt x="103" y="36"/>
                    <a:pt x="103" y="37"/>
                  </a:cubicBezTo>
                  <a:cubicBezTo>
                    <a:pt x="104" y="39"/>
                    <a:pt x="109" y="49"/>
                    <a:pt x="112" y="57"/>
                  </a:cubicBezTo>
                  <a:cubicBezTo>
                    <a:pt x="109" y="60"/>
                    <a:pt x="105" y="62"/>
                    <a:pt x="101" y="65"/>
                  </a:cubicBezTo>
                  <a:cubicBezTo>
                    <a:pt x="95" y="58"/>
                    <a:pt x="87" y="51"/>
                    <a:pt x="86" y="50"/>
                  </a:cubicBezTo>
                  <a:cubicBezTo>
                    <a:pt x="85" y="48"/>
                    <a:pt x="83" y="48"/>
                    <a:pt x="81" y="48"/>
                  </a:cubicBezTo>
                  <a:cubicBezTo>
                    <a:pt x="79" y="48"/>
                    <a:pt x="78" y="48"/>
                    <a:pt x="76" y="50"/>
                  </a:cubicBezTo>
                  <a:cubicBezTo>
                    <a:pt x="75" y="51"/>
                    <a:pt x="74" y="52"/>
                    <a:pt x="74" y="54"/>
                  </a:cubicBezTo>
                  <a:cubicBezTo>
                    <a:pt x="73" y="56"/>
                    <a:pt x="74" y="58"/>
                    <a:pt x="75" y="59"/>
                  </a:cubicBezTo>
                  <a:cubicBezTo>
                    <a:pt x="76" y="61"/>
                    <a:pt x="82" y="69"/>
                    <a:pt x="87" y="77"/>
                  </a:cubicBezTo>
                  <a:cubicBezTo>
                    <a:pt x="84" y="80"/>
                    <a:pt x="81" y="83"/>
                    <a:pt x="77" y="87"/>
                  </a:cubicBezTo>
                  <a:cubicBezTo>
                    <a:pt x="70" y="81"/>
                    <a:pt x="61" y="75"/>
                    <a:pt x="60" y="74"/>
                  </a:cubicBezTo>
                  <a:cubicBezTo>
                    <a:pt x="58" y="73"/>
                    <a:pt x="56" y="73"/>
                    <a:pt x="54" y="73"/>
                  </a:cubicBezTo>
                  <a:cubicBezTo>
                    <a:pt x="53" y="74"/>
                    <a:pt x="51" y="74"/>
                    <a:pt x="50" y="76"/>
                  </a:cubicBezTo>
                  <a:cubicBezTo>
                    <a:pt x="49" y="77"/>
                    <a:pt x="48" y="79"/>
                    <a:pt x="48" y="81"/>
                  </a:cubicBezTo>
                  <a:cubicBezTo>
                    <a:pt x="48" y="83"/>
                    <a:pt x="49" y="84"/>
                    <a:pt x="50" y="86"/>
                  </a:cubicBezTo>
                  <a:cubicBezTo>
                    <a:pt x="51" y="87"/>
                    <a:pt x="59" y="94"/>
                    <a:pt x="65" y="101"/>
                  </a:cubicBezTo>
                  <a:cubicBezTo>
                    <a:pt x="63" y="105"/>
                    <a:pt x="60" y="108"/>
                    <a:pt x="58" y="112"/>
                  </a:cubicBezTo>
                  <a:cubicBezTo>
                    <a:pt x="49" y="108"/>
                    <a:pt x="40" y="104"/>
                    <a:pt x="38" y="103"/>
                  </a:cubicBezTo>
                  <a:cubicBezTo>
                    <a:pt x="36" y="102"/>
                    <a:pt x="34" y="102"/>
                    <a:pt x="33" y="103"/>
                  </a:cubicBezTo>
                  <a:cubicBezTo>
                    <a:pt x="31" y="104"/>
                    <a:pt x="29" y="105"/>
                    <a:pt x="29" y="106"/>
                  </a:cubicBezTo>
                  <a:cubicBezTo>
                    <a:pt x="28" y="108"/>
                    <a:pt x="27" y="110"/>
                    <a:pt x="28" y="112"/>
                  </a:cubicBezTo>
                  <a:cubicBezTo>
                    <a:pt x="28" y="113"/>
                    <a:pt x="29" y="115"/>
                    <a:pt x="30" y="116"/>
                  </a:cubicBezTo>
                  <a:cubicBezTo>
                    <a:pt x="32" y="117"/>
                    <a:pt x="41" y="123"/>
                    <a:pt x="48" y="129"/>
                  </a:cubicBezTo>
                  <a:cubicBezTo>
                    <a:pt x="46" y="133"/>
                    <a:pt x="44" y="137"/>
                    <a:pt x="42" y="141"/>
                  </a:cubicBezTo>
                  <a:cubicBezTo>
                    <a:pt x="33" y="138"/>
                    <a:pt x="23" y="136"/>
                    <a:pt x="21" y="135"/>
                  </a:cubicBezTo>
                  <a:cubicBezTo>
                    <a:pt x="20" y="135"/>
                    <a:pt x="18" y="135"/>
                    <a:pt x="16" y="136"/>
                  </a:cubicBezTo>
                  <a:cubicBezTo>
                    <a:pt x="15" y="137"/>
                    <a:pt x="13" y="138"/>
                    <a:pt x="13" y="140"/>
                  </a:cubicBezTo>
                  <a:cubicBezTo>
                    <a:pt x="12" y="142"/>
                    <a:pt x="12" y="144"/>
                    <a:pt x="13" y="145"/>
                  </a:cubicBezTo>
                  <a:cubicBezTo>
                    <a:pt x="13" y="147"/>
                    <a:pt x="15" y="148"/>
                    <a:pt x="16" y="149"/>
                  </a:cubicBezTo>
                  <a:cubicBezTo>
                    <a:pt x="18" y="150"/>
                    <a:pt x="28" y="155"/>
                    <a:pt x="36" y="159"/>
                  </a:cubicBezTo>
                  <a:cubicBezTo>
                    <a:pt x="35" y="163"/>
                    <a:pt x="33" y="167"/>
                    <a:pt x="32" y="172"/>
                  </a:cubicBezTo>
                  <a:cubicBezTo>
                    <a:pt x="23" y="171"/>
                    <a:pt x="13" y="170"/>
                    <a:pt x="11" y="170"/>
                  </a:cubicBezTo>
                  <a:cubicBezTo>
                    <a:pt x="9" y="170"/>
                    <a:pt x="7" y="170"/>
                    <a:pt x="6" y="172"/>
                  </a:cubicBezTo>
                  <a:cubicBezTo>
                    <a:pt x="4" y="173"/>
                    <a:pt x="4" y="174"/>
                    <a:pt x="3" y="176"/>
                  </a:cubicBezTo>
                  <a:cubicBezTo>
                    <a:pt x="3" y="178"/>
                    <a:pt x="3" y="180"/>
                    <a:pt x="4" y="181"/>
                  </a:cubicBezTo>
                  <a:cubicBezTo>
                    <a:pt x="5" y="183"/>
                    <a:pt x="6" y="184"/>
                    <a:pt x="8" y="184"/>
                  </a:cubicBezTo>
                  <a:cubicBezTo>
                    <a:pt x="10" y="185"/>
                    <a:pt x="20" y="188"/>
                    <a:pt x="29" y="190"/>
                  </a:cubicBezTo>
                  <a:cubicBezTo>
                    <a:pt x="29" y="195"/>
                    <a:pt x="28" y="199"/>
                    <a:pt x="28" y="204"/>
                  </a:cubicBezTo>
                  <a:cubicBezTo>
                    <a:pt x="19" y="205"/>
                    <a:pt x="8" y="206"/>
                    <a:pt x="6" y="206"/>
                  </a:cubicBezTo>
                  <a:cubicBezTo>
                    <a:pt x="5" y="206"/>
                    <a:pt x="3" y="207"/>
                    <a:pt x="2" y="208"/>
                  </a:cubicBezTo>
                  <a:cubicBezTo>
                    <a:pt x="1" y="210"/>
                    <a:pt x="0" y="211"/>
                    <a:pt x="0" y="213"/>
                  </a:cubicBezTo>
                  <a:cubicBezTo>
                    <a:pt x="0" y="215"/>
                    <a:pt x="1" y="217"/>
                    <a:pt x="2" y="218"/>
                  </a:cubicBezTo>
                  <a:cubicBezTo>
                    <a:pt x="3" y="219"/>
                    <a:pt x="5" y="220"/>
                    <a:pt x="6" y="221"/>
                  </a:cubicBezTo>
                  <a:cubicBezTo>
                    <a:pt x="8" y="221"/>
                    <a:pt x="19" y="222"/>
                    <a:pt x="28" y="223"/>
                  </a:cubicBezTo>
                  <a:cubicBezTo>
                    <a:pt x="28" y="227"/>
                    <a:pt x="29" y="232"/>
                    <a:pt x="29" y="236"/>
                  </a:cubicBezTo>
                  <a:cubicBezTo>
                    <a:pt x="20" y="239"/>
                    <a:pt x="10" y="241"/>
                    <a:pt x="8" y="242"/>
                  </a:cubicBezTo>
                  <a:cubicBezTo>
                    <a:pt x="6" y="242"/>
                    <a:pt x="5" y="244"/>
                    <a:pt x="4" y="245"/>
                  </a:cubicBezTo>
                  <a:cubicBezTo>
                    <a:pt x="3" y="247"/>
                    <a:pt x="3" y="248"/>
                    <a:pt x="3" y="250"/>
                  </a:cubicBezTo>
                  <a:cubicBezTo>
                    <a:pt x="4" y="252"/>
                    <a:pt x="4" y="254"/>
                    <a:pt x="6" y="255"/>
                  </a:cubicBezTo>
                  <a:cubicBezTo>
                    <a:pt x="7" y="256"/>
                    <a:pt x="9" y="257"/>
                    <a:pt x="11" y="256"/>
                  </a:cubicBezTo>
                  <a:cubicBezTo>
                    <a:pt x="13" y="256"/>
                    <a:pt x="23" y="255"/>
                    <a:pt x="32" y="255"/>
                  </a:cubicBezTo>
                  <a:cubicBezTo>
                    <a:pt x="33" y="259"/>
                    <a:pt x="35" y="264"/>
                    <a:pt x="36" y="268"/>
                  </a:cubicBezTo>
                  <a:cubicBezTo>
                    <a:pt x="28" y="272"/>
                    <a:pt x="18" y="276"/>
                    <a:pt x="16" y="277"/>
                  </a:cubicBezTo>
                  <a:cubicBezTo>
                    <a:pt x="15" y="278"/>
                    <a:pt x="13" y="279"/>
                    <a:pt x="13" y="281"/>
                  </a:cubicBezTo>
                  <a:cubicBezTo>
                    <a:pt x="12" y="283"/>
                    <a:pt x="12" y="285"/>
                    <a:pt x="13" y="286"/>
                  </a:cubicBezTo>
                  <a:cubicBezTo>
                    <a:pt x="13" y="288"/>
                    <a:pt x="15" y="289"/>
                    <a:pt x="16" y="290"/>
                  </a:cubicBezTo>
                  <a:cubicBezTo>
                    <a:pt x="18" y="291"/>
                    <a:pt x="20" y="292"/>
                    <a:pt x="21" y="291"/>
                  </a:cubicBezTo>
                  <a:cubicBezTo>
                    <a:pt x="23" y="290"/>
                    <a:pt x="33" y="288"/>
                    <a:pt x="42" y="286"/>
                  </a:cubicBezTo>
                  <a:cubicBezTo>
                    <a:pt x="44" y="290"/>
                    <a:pt x="46" y="294"/>
                    <a:pt x="48" y="298"/>
                  </a:cubicBezTo>
                  <a:cubicBezTo>
                    <a:pt x="41" y="303"/>
                    <a:pt x="32" y="309"/>
                    <a:pt x="30" y="310"/>
                  </a:cubicBezTo>
                  <a:cubicBezTo>
                    <a:pt x="29" y="312"/>
                    <a:pt x="28" y="313"/>
                    <a:pt x="28" y="315"/>
                  </a:cubicBezTo>
                  <a:cubicBezTo>
                    <a:pt x="27" y="317"/>
                    <a:pt x="28" y="318"/>
                    <a:pt x="29" y="320"/>
                  </a:cubicBezTo>
                  <a:cubicBezTo>
                    <a:pt x="29" y="322"/>
                    <a:pt x="31" y="323"/>
                    <a:pt x="33" y="323"/>
                  </a:cubicBezTo>
                  <a:cubicBezTo>
                    <a:pt x="34" y="324"/>
                    <a:pt x="36" y="324"/>
                    <a:pt x="38" y="323"/>
                  </a:cubicBezTo>
                  <a:cubicBezTo>
                    <a:pt x="40" y="322"/>
                    <a:pt x="49" y="318"/>
                    <a:pt x="58" y="314"/>
                  </a:cubicBezTo>
                  <a:cubicBezTo>
                    <a:pt x="60" y="318"/>
                    <a:pt x="63" y="322"/>
                    <a:pt x="65" y="325"/>
                  </a:cubicBezTo>
                  <a:cubicBezTo>
                    <a:pt x="59" y="332"/>
                    <a:pt x="51" y="339"/>
                    <a:pt x="50" y="341"/>
                  </a:cubicBezTo>
                  <a:cubicBezTo>
                    <a:pt x="49" y="342"/>
                    <a:pt x="48" y="344"/>
                    <a:pt x="48" y="346"/>
                  </a:cubicBezTo>
                  <a:cubicBezTo>
                    <a:pt x="48" y="347"/>
                    <a:pt x="49" y="349"/>
                    <a:pt x="50" y="351"/>
                  </a:cubicBezTo>
                  <a:cubicBezTo>
                    <a:pt x="51" y="352"/>
                    <a:pt x="53" y="353"/>
                    <a:pt x="54" y="353"/>
                  </a:cubicBezTo>
                  <a:cubicBezTo>
                    <a:pt x="56" y="353"/>
                    <a:pt x="58" y="353"/>
                    <a:pt x="60" y="352"/>
                  </a:cubicBezTo>
                  <a:cubicBezTo>
                    <a:pt x="61" y="351"/>
                    <a:pt x="70" y="345"/>
                    <a:pt x="77" y="340"/>
                  </a:cubicBezTo>
                  <a:cubicBezTo>
                    <a:pt x="81" y="343"/>
                    <a:pt x="84" y="346"/>
                    <a:pt x="87" y="349"/>
                  </a:cubicBezTo>
                  <a:cubicBezTo>
                    <a:pt x="82" y="357"/>
                    <a:pt x="76" y="366"/>
                    <a:pt x="75" y="367"/>
                  </a:cubicBezTo>
                  <a:cubicBezTo>
                    <a:pt x="74" y="369"/>
                    <a:pt x="73" y="371"/>
                    <a:pt x="74" y="372"/>
                  </a:cubicBezTo>
                  <a:cubicBezTo>
                    <a:pt x="74" y="374"/>
                    <a:pt x="75" y="376"/>
                    <a:pt x="76" y="377"/>
                  </a:cubicBezTo>
                  <a:cubicBezTo>
                    <a:pt x="78" y="378"/>
                    <a:pt x="79" y="379"/>
                    <a:pt x="81" y="379"/>
                  </a:cubicBezTo>
                  <a:cubicBezTo>
                    <a:pt x="83" y="379"/>
                    <a:pt x="85" y="378"/>
                    <a:pt x="86" y="377"/>
                  </a:cubicBezTo>
                  <a:cubicBezTo>
                    <a:pt x="87" y="375"/>
                    <a:pt x="95" y="368"/>
                    <a:pt x="101" y="361"/>
                  </a:cubicBezTo>
                  <a:cubicBezTo>
                    <a:pt x="105" y="364"/>
                    <a:pt x="109" y="367"/>
                    <a:pt x="112" y="369"/>
                  </a:cubicBezTo>
                  <a:cubicBezTo>
                    <a:pt x="109" y="378"/>
                    <a:pt x="104" y="387"/>
                    <a:pt x="103" y="389"/>
                  </a:cubicBezTo>
                  <a:cubicBezTo>
                    <a:pt x="103" y="391"/>
                    <a:pt x="103" y="393"/>
                    <a:pt x="103" y="394"/>
                  </a:cubicBezTo>
                  <a:cubicBezTo>
                    <a:pt x="104" y="396"/>
                    <a:pt x="105" y="397"/>
                    <a:pt x="107" y="398"/>
                  </a:cubicBezTo>
                  <a:cubicBezTo>
                    <a:pt x="108" y="399"/>
                    <a:pt x="110" y="399"/>
                    <a:pt x="112" y="399"/>
                  </a:cubicBezTo>
                  <a:cubicBezTo>
                    <a:pt x="113" y="399"/>
                    <a:pt x="115" y="398"/>
                    <a:pt x="116" y="396"/>
                  </a:cubicBezTo>
                  <a:cubicBezTo>
                    <a:pt x="117" y="395"/>
                    <a:pt x="123" y="386"/>
                    <a:pt x="129" y="379"/>
                  </a:cubicBezTo>
                  <a:cubicBezTo>
                    <a:pt x="133" y="381"/>
                    <a:pt x="137" y="383"/>
                    <a:pt x="141" y="384"/>
                  </a:cubicBezTo>
                  <a:cubicBezTo>
                    <a:pt x="139" y="393"/>
                    <a:pt x="136" y="403"/>
                    <a:pt x="136" y="405"/>
                  </a:cubicBezTo>
                  <a:cubicBezTo>
                    <a:pt x="135" y="407"/>
                    <a:pt x="135" y="409"/>
                    <a:pt x="136" y="411"/>
                  </a:cubicBezTo>
                  <a:cubicBezTo>
                    <a:pt x="137" y="412"/>
                    <a:pt x="139" y="413"/>
                    <a:pt x="140" y="414"/>
                  </a:cubicBezTo>
                  <a:cubicBezTo>
                    <a:pt x="142" y="415"/>
                    <a:pt x="144" y="415"/>
                    <a:pt x="146" y="414"/>
                  </a:cubicBezTo>
                  <a:cubicBezTo>
                    <a:pt x="147" y="413"/>
                    <a:pt x="149" y="412"/>
                    <a:pt x="149" y="411"/>
                  </a:cubicBezTo>
                  <a:cubicBezTo>
                    <a:pt x="150" y="409"/>
                    <a:pt x="155" y="399"/>
                    <a:pt x="159" y="391"/>
                  </a:cubicBezTo>
                  <a:cubicBezTo>
                    <a:pt x="163" y="392"/>
                    <a:pt x="167" y="393"/>
                    <a:pt x="172" y="394"/>
                  </a:cubicBezTo>
                  <a:cubicBezTo>
                    <a:pt x="171" y="404"/>
                    <a:pt x="170" y="414"/>
                    <a:pt x="170" y="416"/>
                  </a:cubicBezTo>
                  <a:cubicBezTo>
                    <a:pt x="170" y="418"/>
                    <a:pt x="171" y="420"/>
                    <a:pt x="172" y="421"/>
                  </a:cubicBezTo>
                  <a:cubicBezTo>
                    <a:pt x="173" y="422"/>
                    <a:pt x="174" y="423"/>
                    <a:pt x="176" y="424"/>
                  </a:cubicBezTo>
                  <a:cubicBezTo>
                    <a:pt x="178" y="424"/>
                    <a:pt x="180" y="424"/>
                    <a:pt x="181" y="423"/>
                  </a:cubicBezTo>
                  <a:cubicBezTo>
                    <a:pt x="183" y="422"/>
                    <a:pt x="184" y="420"/>
                    <a:pt x="185" y="419"/>
                  </a:cubicBezTo>
                  <a:cubicBezTo>
                    <a:pt x="185" y="417"/>
                    <a:pt x="188" y="407"/>
                    <a:pt x="190" y="398"/>
                  </a:cubicBezTo>
                  <a:cubicBezTo>
                    <a:pt x="195" y="398"/>
                    <a:pt x="199" y="399"/>
                    <a:pt x="204" y="399"/>
                  </a:cubicBezTo>
                  <a:cubicBezTo>
                    <a:pt x="205" y="408"/>
                    <a:pt x="206" y="418"/>
                    <a:pt x="206" y="420"/>
                  </a:cubicBezTo>
                  <a:cubicBezTo>
                    <a:pt x="206" y="422"/>
                    <a:pt x="207" y="424"/>
                    <a:pt x="208" y="425"/>
                  </a:cubicBezTo>
                  <a:cubicBezTo>
                    <a:pt x="210" y="426"/>
                    <a:pt x="211" y="427"/>
                    <a:pt x="213" y="427"/>
                  </a:cubicBezTo>
                  <a:cubicBezTo>
                    <a:pt x="215" y="427"/>
                    <a:pt x="217" y="426"/>
                    <a:pt x="218" y="425"/>
                  </a:cubicBezTo>
                  <a:cubicBezTo>
                    <a:pt x="220" y="424"/>
                    <a:pt x="220" y="422"/>
                    <a:pt x="221" y="420"/>
                  </a:cubicBezTo>
                  <a:cubicBezTo>
                    <a:pt x="221" y="418"/>
                    <a:pt x="222" y="408"/>
                    <a:pt x="223" y="399"/>
                  </a:cubicBezTo>
                  <a:cubicBezTo>
                    <a:pt x="227" y="399"/>
                    <a:pt x="232" y="398"/>
                    <a:pt x="236" y="398"/>
                  </a:cubicBezTo>
                  <a:cubicBezTo>
                    <a:pt x="239" y="407"/>
                    <a:pt x="241" y="417"/>
                    <a:pt x="242" y="419"/>
                  </a:cubicBezTo>
                  <a:cubicBezTo>
                    <a:pt x="242" y="420"/>
                    <a:pt x="244" y="422"/>
                    <a:pt x="245" y="423"/>
                  </a:cubicBezTo>
                  <a:cubicBezTo>
                    <a:pt x="247" y="424"/>
                    <a:pt x="248" y="424"/>
                    <a:pt x="250" y="424"/>
                  </a:cubicBezTo>
                  <a:cubicBezTo>
                    <a:pt x="252" y="423"/>
                    <a:pt x="254" y="422"/>
                    <a:pt x="255" y="421"/>
                  </a:cubicBezTo>
                  <a:cubicBezTo>
                    <a:pt x="256" y="420"/>
                    <a:pt x="257" y="418"/>
                    <a:pt x="256" y="416"/>
                  </a:cubicBezTo>
                  <a:cubicBezTo>
                    <a:pt x="256" y="414"/>
                    <a:pt x="255" y="404"/>
                    <a:pt x="255" y="394"/>
                  </a:cubicBezTo>
                  <a:cubicBezTo>
                    <a:pt x="259" y="393"/>
                    <a:pt x="264" y="392"/>
                    <a:pt x="268" y="391"/>
                  </a:cubicBezTo>
                  <a:cubicBezTo>
                    <a:pt x="272" y="399"/>
                    <a:pt x="276" y="409"/>
                    <a:pt x="277" y="411"/>
                  </a:cubicBezTo>
                  <a:cubicBezTo>
                    <a:pt x="278" y="412"/>
                    <a:pt x="279" y="413"/>
                    <a:pt x="281" y="414"/>
                  </a:cubicBezTo>
                  <a:cubicBezTo>
                    <a:pt x="283" y="415"/>
                    <a:pt x="284" y="415"/>
                    <a:pt x="286" y="414"/>
                  </a:cubicBezTo>
                  <a:cubicBezTo>
                    <a:pt x="288" y="413"/>
                    <a:pt x="289" y="412"/>
                    <a:pt x="290" y="411"/>
                  </a:cubicBezTo>
                  <a:cubicBezTo>
                    <a:pt x="291" y="409"/>
                    <a:pt x="291" y="407"/>
                    <a:pt x="291" y="405"/>
                  </a:cubicBezTo>
                  <a:cubicBezTo>
                    <a:pt x="290" y="403"/>
                    <a:pt x="288" y="393"/>
                    <a:pt x="286" y="384"/>
                  </a:cubicBezTo>
                  <a:cubicBezTo>
                    <a:pt x="290" y="383"/>
                    <a:pt x="294" y="381"/>
                    <a:pt x="298" y="379"/>
                  </a:cubicBezTo>
                  <a:cubicBezTo>
                    <a:pt x="303" y="386"/>
                    <a:pt x="309" y="395"/>
                    <a:pt x="310" y="396"/>
                  </a:cubicBezTo>
                  <a:cubicBezTo>
                    <a:pt x="311" y="398"/>
                    <a:pt x="313" y="399"/>
                    <a:pt x="315" y="399"/>
                  </a:cubicBezTo>
                  <a:cubicBezTo>
                    <a:pt x="317" y="399"/>
                    <a:pt x="318" y="399"/>
                    <a:pt x="320" y="398"/>
                  </a:cubicBezTo>
                  <a:cubicBezTo>
                    <a:pt x="322" y="397"/>
                    <a:pt x="323" y="396"/>
                    <a:pt x="323" y="394"/>
                  </a:cubicBezTo>
                  <a:cubicBezTo>
                    <a:pt x="324" y="393"/>
                    <a:pt x="324" y="391"/>
                    <a:pt x="323" y="389"/>
                  </a:cubicBezTo>
                  <a:cubicBezTo>
                    <a:pt x="322" y="387"/>
                    <a:pt x="318" y="378"/>
                    <a:pt x="314" y="369"/>
                  </a:cubicBezTo>
                  <a:cubicBezTo>
                    <a:pt x="318" y="367"/>
                    <a:pt x="322" y="364"/>
                    <a:pt x="325" y="361"/>
                  </a:cubicBezTo>
                  <a:cubicBezTo>
                    <a:pt x="332" y="368"/>
                    <a:pt x="339" y="375"/>
                    <a:pt x="341" y="377"/>
                  </a:cubicBezTo>
                  <a:cubicBezTo>
                    <a:pt x="342" y="378"/>
                    <a:pt x="344" y="379"/>
                    <a:pt x="345" y="379"/>
                  </a:cubicBezTo>
                  <a:cubicBezTo>
                    <a:pt x="347" y="379"/>
                    <a:pt x="349" y="378"/>
                    <a:pt x="350" y="377"/>
                  </a:cubicBezTo>
                  <a:cubicBezTo>
                    <a:pt x="352" y="376"/>
                    <a:pt x="353" y="374"/>
                    <a:pt x="353" y="372"/>
                  </a:cubicBezTo>
                  <a:cubicBezTo>
                    <a:pt x="353" y="371"/>
                    <a:pt x="353" y="369"/>
                    <a:pt x="352" y="367"/>
                  </a:cubicBezTo>
                  <a:cubicBezTo>
                    <a:pt x="351" y="366"/>
                    <a:pt x="345" y="357"/>
                    <a:pt x="340" y="349"/>
                  </a:cubicBezTo>
                  <a:cubicBezTo>
                    <a:pt x="343" y="346"/>
                    <a:pt x="346" y="343"/>
                    <a:pt x="349" y="340"/>
                  </a:cubicBezTo>
                  <a:cubicBezTo>
                    <a:pt x="357" y="345"/>
                    <a:pt x="365" y="351"/>
                    <a:pt x="367" y="352"/>
                  </a:cubicBezTo>
                  <a:cubicBezTo>
                    <a:pt x="369" y="353"/>
                    <a:pt x="370" y="353"/>
                    <a:pt x="372" y="353"/>
                  </a:cubicBezTo>
                  <a:cubicBezTo>
                    <a:pt x="374" y="353"/>
                    <a:pt x="375" y="352"/>
                    <a:pt x="377" y="351"/>
                  </a:cubicBezTo>
                  <a:cubicBezTo>
                    <a:pt x="378" y="349"/>
                    <a:pt x="378" y="347"/>
                    <a:pt x="378" y="346"/>
                  </a:cubicBezTo>
                  <a:cubicBezTo>
                    <a:pt x="378" y="344"/>
                    <a:pt x="378" y="342"/>
                    <a:pt x="377" y="341"/>
                  </a:cubicBezTo>
                  <a:cubicBezTo>
                    <a:pt x="375" y="339"/>
                    <a:pt x="368" y="332"/>
                    <a:pt x="361" y="325"/>
                  </a:cubicBezTo>
                  <a:cubicBezTo>
                    <a:pt x="364" y="322"/>
                    <a:pt x="367" y="318"/>
                    <a:pt x="369" y="314"/>
                  </a:cubicBezTo>
                  <a:cubicBezTo>
                    <a:pt x="377" y="318"/>
                    <a:pt x="387" y="322"/>
                    <a:pt x="389" y="323"/>
                  </a:cubicBezTo>
                  <a:cubicBezTo>
                    <a:pt x="390" y="324"/>
                    <a:pt x="392" y="324"/>
                    <a:pt x="394" y="323"/>
                  </a:cubicBezTo>
                  <a:cubicBezTo>
                    <a:pt x="396" y="323"/>
                    <a:pt x="397" y="322"/>
                    <a:pt x="398" y="320"/>
                  </a:cubicBezTo>
                  <a:cubicBezTo>
                    <a:pt x="399" y="318"/>
                    <a:pt x="399" y="317"/>
                    <a:pt x="399" y="315"/>
                  </a:cubicBezTo>
                  <a:cubicBezTo>
                    <a:pt x="399" y="313"/>
                    <a:pt x="398" y="312"/>
                    <a:pt x="396" y="310"/>
                  </a:cubicBezTo>
                  <a:cubicBezTo>
                    <a:pt x="394" y="309"/>
                    <a:pt x="386" y="303"/>
                    <a:pt x="378" y="298"/>
                  </a:cubicBezTo>
                  <a:cubicBezTo>
                    <a:pt x="380" y="294"/>
                    <a:pt x="382" y="290"/>
                    <a:pt x="384" y="286"/>
                  </a:cubicBezTo>
                  <a:cubicBezTo>
                    <a:pt x="393" y="288"/>
                    <a:pt x="403" y="291"/>
                    <a:pt x="405" y="291"/>
                  </a:cubicBezTo>
                  <a:cubicBezTo>
                    <a:pt x="407" y="292"/>
                    <a:pt x="409" y="291"/>
                    <a:pt x="410" y="290"/>
                  </a:cubicBezTo>
                  <a:cubicBezTo>
                    <a:pt x="412" y="289"/>
                    <a:pt x="413" y="288"/>
                    <a:pt x="414" y="286"/>
                  </a:cubicBezTo>
                  <a:cubicBezTo>
                    <a:pt x="414" y="285"/>
                    <a:pt x="414" y="283"/>
                    <a:pt x="414" y="281"/>
                  </a:cubicBezTo>
                  <a:cubicBezTo>
                    <a:pt x="413" y="279"/>
                    <a:pt x="412" y="278"/>
                    <a:pt x="410" y="277"/>
                  </a:cubicBezTo>
                  <a:cubicBezTo>
                    <a:pt x="408" y="276"/>
                    <a:pt x="399" y="272"/>
                    <a:pt x="391" y="268"/>
                  </a:cubicBezTo>
                  <a:cubicBezTo>
                    <a:pt x="392" y="264"/>
                    <a:pt x="393" y="259"/>
                    <a:pt x="394" y="255"/>
                  </a:cubicBezTo>
                  <a:cubicBezTo>
                    <a:pt x="403" y="255"/>
                    <a:pt x="414" y="256"/>
                    <a:pt x="416" y="256"/>
                  </a:cubicBezTo>
                  <a:cubicBezTo>
                    <a:pt x="418" y="257"/>
                    <a:pt x="419" y="256"/>
                    <a:pt x="421" y="255"/>
                  </a:cubicBezTo>
                  <a:cubicBezTo>
                    <a:pt x="422" y="254"/>
                    <a:pt x="423" y="252"/>
                    <a:pt x="423" y="250"/>
                  </a:cubicBezTo>
                  <a:cubicBezTo>
                    <a:pt x="424" y="248"/>
                    <a:pt x="423" y="247"/>
                    <a:pt x="422" y="245"/>
                  </a:cubicBezTo>
                  <a:cubicBezTo>
                    <a:pt x="422" y="244"/>
                    <a:pt x="420" y="242"/>
                    <a:pt x="418" y="242"/>
                  </a:cubicBezTo>
                  <a:cubicBezTo>
                    <a:pt x="416" y="241"/>
                    <a:pt x="406" y="239"/>
                    <a:pt x="397" y="236"/>
                  </a:cubicBezTo>
                  <a:cubicBezTo>
                    <a:pt x="398" y="232"/>
                    <a:pt x="398" y="227"/>
                    <a:pt x="399" y="223"/>
                  </a:cubicBezTo>
                  <a:cubicBezTo>
                    <a:pt x="408" y="222"/>
                    <a:pt x="418" y="221"/>
                    <a:pt x="420" y="221"/>
                  </a:cubicBezTo>
                  <a:close/>
                  <a:moveTo>
                    <a:pt x="213" y="363"/>
                  </a:moveTo>
                  <a:cubicBezTo>
                    <a:pt x="130" y="363"/>
                    <a:pt x="63" y="296"/>
                    <a:pt x="63" y="213"/>
                  </a:cubicBezTo>
                  <a:cubicBezTo>
                    <a:pt x="63" y="130"/>
                    <a:pt x="130" y="63"/>
                    <a:pt x="213" y="63"/>
                  </a:cubicBezTo>
                  <a:cubicBezTo>
                    <a:pt x="296" y="63"/>
                    <a:pt x="363" y="130"/>
                    <a:pt x="363" y="213"/>
                  </a:cubicBezTo>
                  <a:cubicBezTo>
                    <a:pt x="363" y="296"/>
                    <a:pt x="296" y="363"/>
                    <a:pt x="213" y="363"/>
                  </a:cubicBezTo>
                  <a:close/>
                </a:path>
              </a:pathLst>
            </a:custGeom>
            <a:solidFill>
              <a:schemeClr val="accent2"/>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01" name="Freeform 37"/>
            <p:cNvSpPr>
              <a:spLocks noEditPoints="1"/>
            </p:cNvSpPr>
            <p:nvPr/>
          </p:nvSpPr>
          <p:spPr bwMode="auto">
            <a:xfrm>
              <a:off x="3483" y="1054"/>
              <a:ext cx="433" cy="435"/>
            </a:xfrm>
            <a:custGeom>
              <a:avLst/>
              <a:gdLst/>
              <a:ahLst/>
              <a:cxnLst>
                <a:cxn ang="0">
                  <a:pos x="331" y="235"/>
                </a:cxn>
                <a:cxn ang="0">
                  <a:pos x="234" y="30"/>
                </a:cxn>
                <a:cxn ang="0">
                  <a:pos x="29" y="127"/>
                </a:cxn>
                <a:cxn ang="0">
                  <a:pos x="126" y="332"/>
                </a:cxn>
                <a:cxn ang="0">
                  <a:pos x="331" y="235"/>
                </a:cxn>
                <a:cxn ang="0">
                  <a:pos x="135" y="307"/>
                </a:cxn>
                <a:cxn ang="0">
                  <a:pos x="89" y="279"/>
                </a:cxn>
                <a:cxn ang="0">
                  <a:pos x="146" y="230"/>
                </a:cxn>
                <a:cxn ang="0">
                  <a:pos x="160" y="237"/>
                </a:cxn>
                <a:cxn ang="0">
                  <a:pos x="230" y="215"/>
                </a:cxn>
                <a:cxn ang="0">
                  <a:pos x="300" y="240"/>
                </a:cxn>
                <a:cxn ang="0">
                  <a:pos x="135" y="307"/>
                </a:cxn>
                <a:cxn ang="0">
                  <a:pos x="208" y="191"/>
                </a:cxn>
                <a:cxn ang="0">
                  <a:pos x="170" y="209"/>
                </a:cxn>
                <a:cxn ang="0">
                  <a:pos x="152" y="171"/>
                </a:cxn>
                <a:cxn ang="0">
                  <a:pos x="190" y="153"/>
                </a:cxn>
                <a:cxn ang="0">
                  <a:pos x="208" y="191"/>
                </a:cxn>
                <a:cxn ang="0">
                  <a:pos x="311" y="210"/>
                </a:cxn>
                <a:cxn ang="0">
                  <a:pos x="240" y="185"/>
                </a:cxn>
                <a:cxn ang="0">
                  <a:pos x="200" y="125"/>
                </a:cxn>
                <a:cxn ang="0">
                  <a:pos x="186" y="121"/>
                </a:cxn>
                <a:cxn ang="0">
                  <a:pos x="173" y="47"/>
                </a:cxn>
                <a:cxn ang="0">
                  <a:pos x="225" y="55"/>
                </a:cxn>
                <a:cxn ang="0">
                  <a:pos x="311" y="210"/>
                </a:cxn>
                <a:cxn ang="0">
                  <a:pos x="54" y="136"/>
                </a:cxn>
                <a:cxn ang="0">
                  <a:pos x="142" y="52"/>
                </a:cxn>
                <a:cxn ang="0">
                  <a:pos x="155" y="127"/>
                </a:cxn>
                <a:cxn ang="0">
                  <a:pos x="124" y="161"/>
                </a:cxn>
                <a:cxn ang="0">
                  <a:pos x="126" y="206"/>
                </a:cxn>
                <a:cxn ang="0">
                  <a:pos x="68" y="255"/>
                </a:cxn>
                <a:cxn ang="0">
                  <a:pos x="54" y="136"/>
                </a:cxn>
              </a:cxnLst>
              <a:rect l="0" t="0" r="r" b="b"/>
              <a:pathLst>
                <a:path w="361" h="362">
                  <a:moveTo>
                    <a:pt x="331" y="235"/>
                  </a:moveTo>
                  <a:cubicBezTo>
                    <a:pt x="361" y="152"/>
                    <a:pt x="317" y="60"/>
                    <a:pt x="234" y="30"/>
                  </a:cubicBezTo>
                  <a:cubicBezTo>
                    <a:pt x="151" y="0"/>
                    <a:pt x="59" y="43"/>
                    <a:pt x="29" y="127"/>
                  </a:cubicBezTo>
                  <a:cubicBezTo>
                    <a:pt x="0" y="210"/>
                    <a:pt x="43" y="302"/>
                    <a:pt x="126" y="332"/>
                  </a:cubicBezTo>
                  <a:cubicBezTo>
                    <a:pt x="209" y="362"/>
                    <a:pt x="301" y="319"/>
                    <a:pt x="331" y="235"/>
                  </a:cubicBezTo>
                  <a:close/>
                  <a:moveTo>
                    <a:pt x="135" y="307"/>
                  </a:moveTo>
                  <a:cubicBezTo>
                    <a:pt x="117" y="301"/>
                    <a:pt x="102" y="291"/>
                    <a:pt x="89" y="279"/>
                  </a:cubicBezTo>
                  <a:cubicBezTo>
                    <a:pt x="146" y="230"/>
                    <a:pt x="146" y="230"/>
                    <a:pt x="146" y="230"/>
                  </a:cubicBezTo>
                  <a:cubicBezTo>
                    <a:pt x="150" y="233"/>
                    <a:pt x="155" y="236"/>
                    <a:pt x="160" y="237"/>
                  </a:cubicBezTo>
                  <a:cubicBezTo>
                    <a:pt x="186" y="247"/>
                    <a:pt x="215" y="237"/>
                    <a:pt x="230" y="215"/>
                  </a:cubicBezTo>
                  <a:cubicBezTo>
                    <a:pt x="300" y="240"/>
                    <a:pt x="300" y="240"/>
                    <a:pt x="300" y="240"/>
                  </a:cubicBezTo>
                  <a:cubicBezTo>
                    <a:pt x="271" y="301"/>
                    <a:pt x="200" y="330"/>
                    <a:pt x="135" y="307"/>
                  </a:cubicBezTo>
                  <a:close/>
                  <a:moveTo>
                    <a:pt x="208" y="191"/>
                  </a:moveTo>
                  <a:cubicBezTo>
                    <a:pt x="203" y="207"/>
                    <a:pt x="186" y="215"/>
                    <a:pt x="170" y="209"/>
                  </a:cubicBezTo>
                  <a:cubicBezTo>
                    <a:pt x="155" y="203"/>
                    <a:pt x="146" y="186"/>
                    <a:pt x="152" y="171"/>
                  </a:cubicBezTo>
                  <a:cubicBezTo>
                    <a:pt x="158" y="155"/>
                    <a:pt x="175" y="147"/>
                    <a:pt x="190" y="153"/>
                  </a:cubicBezTo>
                  <a:cubicBezTo>
                    <a:pt x="206" y="158"/>
                    <a:pt x="214" y="176"/>
                    <a:pt x="208" y="191"/>
                  </a:cubicBezTo>
                  <a:close/>
                  <a:moveTo>
                    <a:pt x="311" y="210"/>
                  </a:moveTo>
                  <a:cubicBezTo>
                    <a:pt x="240" y="185"/>
                    <a:pt x="240" y="185"/>
                    <a:pt x="240" y="185"/>
                  </a:cubicBezTo>
                  <a:cubicBezTo>
                    <a:pt x="241" y="159"/>
                    <a:pt x="226" y="134"/>
                    <a:pt x="200" y="125"/>
                  </a:cubicBezTo>
                  <a:cubicBezTo>
                    <a:pt x="196" y="123"/>
                    <a:pt x="191" y="122"/>
                    <a:pt x="186" y="121"/>
                  </a:cubicBezTo>
                  <a:cubicBezTo>
                    <a:pt x="173" y="47"/>
                    <a:pt x="173" y="47"/>
                    <a:pt x="173" y="47"/>
                  </a:cubicBezTo>
                  <a:cubicBezTo>
                    <a:pt x="190" y="46"/>
                    <a:pt x="208" y="49"/>
                    <a:pt x="225" y="55"/>
                  </a:cubicBezTo>
                  <a:cubicBezTo>
                    <a:pt x="290" y="78"/>
                    <a:pt x="325" y="145"/>
                    <a:pt x="311" y="210"/>
                  </a:cubicBezTo>
                  <a:close/>
                  <a:moveTo>
                    <a:pt x="54" y="136"/>
                  </a:moveTo>
                  <a:cubicBezTo>
                    <a:pt x="69" y="94"/>
                    <a:pt x="103" y="64"/>
                    <a:pt x="142" y="52"/>
                  </a:cubicBezTo>
                  <a:cubicBezTo>
                    <a:pt x="155" y="127"/>
                    <a:pt x="155" y="127"/>
                    <a:pt x="155" y="127"/>
                  </a:cubicBezTo>
                  <a:cubicBezTo>
                    <a:pt x="141" y="133"/>
                    <a:pt x="129" y="145"/>
                    <a:pt x="124" y="161"/>
                  </a:cubicBezTo>
                  <a:cubicBezTo>
                    <a:pt x="118" y="176"/>
                    <a:pt x="119" y="192"/>
                    <a:pt x="126" y="206"/>
                  </a:cubicBezTo>
                  <a:cubicBezTo>
                    <a:pt x="68" y="255"/>
                    <a:pt x="68" y="255"/>
                    <a:pt x="68" y="255"/>
                  </a:cubicBezTo>
                  <a:cubicBezTo>
                    <a:pt x="46" y="221"/>
                    <a:pt x="39" y="177"/>
                    <a:pt x="54" y="136"/>
                  </a:cubicBezTo>
                  <a:close/>
                </a:path>
              </a:pathLst>
            </a:custGeom>
            <a:solidFill>
              <a:srgbClr val="010101"/>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02" name="Freeform 38"/>
            <p:cNvSpPr>
              <a:spLocks noEditPoints="1"/>
            </p:cNvSpPr>
            <p:nvPr/>
          </p:nvSpPr>
          <p:spPr bwMode="auto">
            <a:xfrm>
              <a:off x="746" y="1227"/>
              <a:ext cx="704" cy="705"/>
            </a:xfrm>
            <a:custGeom>
              <a:avLst/>
              <a:gdLst/>
              <a:ahLst/>
              <a:cxnLst>
                <a:cxn ang="0">
                  <a:pos x="483" y="104"/>
                </a:cxn>
                <a:cxn ang="0">
                  <a:pos x="104" y="104"/>
                </a:cxn>
                <a:cxn ang="0">
                  <a:pos x="104" y="483"/>
                </a:cxn>
                <a:cxn ang="0">
                  <a:pos x="483" y="483"/>
                </a:cxn>
                <a:cxn ang="0">
                  <a:pos x="483" y="104"/>
                </a:cxn>
                <a:cxn ang="0">
                  <a:pos x="237" y="350"/>
                </a:cxn>
                <a:cxn ang="0">
                  <a:pos x="237" y="237"/>
                </a:cxn>
                <a:cxn ang="0">
                  <a:pos x="350" y="237"/>
                </a:cxn>
                <a:cxn ang="0">
                  <a:pos x="350" y="350"/>
                </a:cxn>
                <a:cxn ang="0">
                  <a:pos x="237" y="350"/>
                </a:cxn>
              </a:cxnLst>
              <a:rect l="0" t="0" r="r" b="b"/>
              <a:pathLst>
                <a:path w="587" h="588">
                  <a:moveTo>
                    <a:pt x="483" y="104"/>
                  </a:moveTo>
                  <a:cubicBezTo>
                    <a:pt x="378" y="0"/>
                    <a:pt x="209" y="0"/>
                    <a:pt x="104" y="104"/>
                  </a:cubicBezTo>
                  <a:cubicBezTo>
                    <a:pt x="0" y="209"/>
                    <a:pt x="0" y="379"/>
                    <a:pt x="104" y="483"/>
                  </a:cubicBezTo>
                  <a:cubicBezTo>
                    <a:pt x="209" y="588"/>
                    <a:pt x="378" y="588"/>
                    <a:pt x="483" y="483"/>
                  </a:cubicBezTo>
                  <a:cubicBezTo>
                    <a:pt x="587" y="379"/>
                    <a:pt x="587" y="209"/>
                    <a:pt x="483" y="104"/>
                  </a:cubicBezTo>
                  <a:close/>
                  <a:moveTo>
                    <a:pt x="237" y="350"/>
                  </a:moveTo>
                  <a:cubicBezTo>
                    <a:pt x="206" y="319"/>
                    <a:pt x="206" y="269"/>
                    <a:pt x="237" y="237"/>
                  </a:cubicBezTo>
                  <a:cubicBezTo>
                    <a:pt x="268" y="206"/>
                    <a:pt x="319" y="206"/>
                    <a:pt x="350" y="237"/>
                  </a:cubicBezTo>
                  <a:cubicBezTo>
                    <a:pt x="381" y="269"/>
                    <a:pt x="381" y="319"/>
                    <a:pt x="350" y="350"/>
                  </a:cubicBezTo>
                  <a:cubicBezTo>
                    <a:pt x="319" y="381"/>
                    <a:pt x="268" y="381"/>
                    <a:pt x="237" y="350"/>
                  </a:cubicBezTo>
                  <a:close/>
                </a:path>
              </a:pathLst>
            </a:custGeom>
            <a:solidFill>
              <a:schemeClr val="accent4">
                <a:lumMod val="50000"/>
              </a:schemeClr>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03" name="Freeform 39"/>
            <p:cNvSpPr>
              <a:spLocks noEditPoints="1"/>
            </p:cNvSpPr>
            <p:nvPr/>
          </p:nvSpPr>
          <p:spPr bwMode="auto">
            <a:xfrm>
              <a:off x="683" y="1164"/>
              <a:ext cx="831" cy="832"/>
            </a:xfrm>
            <a:custGeom>
              <a:avLst/>
              <a:gdLst/>
              <a:ahLst/>
              <a:cxnLst>
                <a:cxn ang="0">
                  <a:pos x="593" y="577"/>
                </a:cxn>
                <a:cxn ang="0">
                  <a:pos x="631" y="546"/>
                </a:cxn>
                <a:cxn ang="0">
                  <a:pos x="647" y="500"/>
                </a:cxn>
                <a:cxn ang="0">
                  <a:pos x="626" y="461"/>
                </a:cxn>
                <a:cxn ang="0">
                  <a:pos x="681" y="428"/>
                </a:cxn>
                <a:cxn ang="0">
                  <a:pos x="689" y="385"/>
                </a:cxn>
                <a:cxn ang="0">
                  <a:pos x="648" y="336"/>
                </a:cxn>
                <a:cxn ang="0">
                  <a:pos x="681" y="305"/>
                </a:cxn>
                <a:cxn ang="0">
                  <a:pos x="682" y="257"/>
                </a:cxn>
                <a:cxn ang="0">
                  <a:pos x="657" y="215"/>
                </a:cxn>
                <a:cxn ang="0">
                  <a:pos x="613" y="205"/>
                </a:cxn>
                <a:cxn ang="0">
                  <a:pos x="624" y="142"/>
                </a:cxn>
                <a:cxn ang="0">
                  <a:pos x="596" y="109"/>
                </a:cxn>
                <a:cxn ang="0">
                  <a:pos x="532" y="108"/>
                </a:cxn>
                <a:cxn ang="0">
                  <a:pos x="530" y="63"/>
                </a:cxn>
                <a:cxn ang="0">
                  <a:pos x="493" y="32"/>
                </a:cxn>
                <a:cxn ang="0">
                  <a:pos x="445" y="24"/>
                </a:cxn>
                <a:cxn ang="0">
                  <a:pos x="410" y="51"/>
                </a:cxn>
                <a:cxn ang="0">
                  <a:pos x="369" y="2"/>
                </a:cxn>
                <a:cxn ang="0">
                  <a:pos x="324" y="2"/>
                </a:cxn>
                <a:cxn ang="0">
                  <a:pos x="283" y="51"/>
                </a:cxn>
                <a:cxn ang="0">
                  <a:pos x="248" y="24"/>
                </a:cxn>
                <a:cxn ang="0">
                  <a:pos x="200" y="32"/>
                </a:cxn>
                <a:cxn ang="0">
                  <a:pos x="163" y="63"/>
                </a:cxn>
                <a:cxn ang="0">
                  <a:pos x="161" y="108"/>
                </a:cxn>
                <a:cxn ang="0">
                  <a:pos x="97" y="109"/>
                </a:cxn>
                <a:cxn ang="0">
                  <a:pos x="69" y="142"/>
                </a:cxn>
                <a:cxn ang="0">
                  <a:pos x="80" y="205"/>
                </a:cxn>
                <a:cxn ang="0">
                  <a:pos x="36" y="215"/>
                </a:cxn>
                <a:cxn ang="0">
                  <a:pos x="11" y="257"/>
                </a:cxn>
                <a:cxn ang="0">
                  <a:pos x="12" y="305"/>
                </a:cxn>
                <a:cxn ang="0">
                  <a:pos x="45" y="336"/>
                </a:cxn>
                <a:cxn ang="0">
                  <a:pos x="4" y="385"/>
                </a:cxn>
                <a:cxn ang="0">
                  <a:pos x="12" y="428"/>
                </a:cxn>
                <a:cxn ang="0">
                  <a:pos x="67" y="461"/>
                </a:cxn>
                <a:cxn ang="0">
                  <a:pos x="46" y="500"/>
                </a:cxn>
                <a:cxn ang="0">
                  <a:pos x="62" y="546"/>
                </a:cxn>
                <a:cxn ang="0">
                  <a:pos x="100" y="577"/>
                </a:cxn>
                <a:cxn ang="0">
                  <a:pos x="144" y="571"/>
                </a:cxn>
                <a:cxn ang="0">
                  <a:pos x="156" y="634"/>
                </a:cxn>
                <a:cxn ang="0">
                  <a:pos x="194" y="656"/>
                </a:cxn>
                <a:cxn ang="0">
                  <a:pos x="254" y="635"/>
                </a:cxn>
                <a:cxn ang="0">
                  <a:pos x="271" y="676"/>
                </a:cxn>
                <a:cxn ang="0">
                  <a:pos x="316" y="693"/>
                </a:cxn>
                <a:cxn ang="0">
                  <a:pos x="364" y="684"/>
                </a:cxn>
                <a:cxn ang="0">
                  <a:pos x="388" y="646"/>
                </a:cxn>
                <a:cxn ang="0">
                  <a:pos x="443" y="678"/>
                </a:cxn>
                <a:cxn ang="0">
                  <a:pos x="485" y="663"/>
                </a:cxn>
                <a:cxn ang="0">
                  <a:pos x="507" y="603"/>
                </a:cxn>
                <a:cxn ang="0">
                  <a:pos x="550" y="616"/>
                </a:cxn>
                <a:cxn ang="0">
                  <a:pos x="192" y="192"/>
                </a:cxn>
              </a:cxnLst>
              <a:rect l="0" t="0" r="r" b="b"/>
              <a:pathLst>
                <a:path w="693" h="694">
                  <a:moveTo>
                    <a:pt x="576" y="594"/>
                  </a:moveTo>
                  <a:cubicBezTo>
                    <a:pt x="579" y="596"/>
                    <a:pt x="582" y="597"/>
                    <a:pt x="584" y="596"/>
                  </a:cubicBezTo>
                  <a:cubicBezTo>
                    <a:pt x="587" y="596"/>
                    <a:pt x="590" y="595"/>
                    <a:pt x="592" y="593"/>
                  </a:cubicBezTo>
                  <a:cubicBezTo>
                    <a:pt x="594" y="591"/>
                    <a:pt x="595" y="588"/>
                    <a:pt x="596" y="585"/>
                  </a:cubicBezTo>
                  <a:cubicBezTo>
                    <a:pt x="596" y="582"/>
                    <a:pt x="595" y="579"/>
                    <a:pt x="593" y="577"/>
                  </a:cubicBezTo>
                  <a:cubicBezTo>
                    <a:pt x="591" y="574"/>
                    <a:pt x="580" y="561"/>
                    <a:pt x="571" y="550"/>
                  </a:cubicBezTo>
                  <a:cubicBezTo>
                    <a:pt x="576" y="544"/>
                    <a:pt x="580" y="538"/>
                    <a:pt x="585" y="533"/>
                  </a:cubicBezTo>
                  <a:cubicBezTo>
                    <a:pt x="598" y="540"/>
                    <a:pt x="613" y="549"/>
                    <a:pt x="616" y="550"/>
                  </a:cubicBezTo>
                  <a:cubicBezTo>
                    <a:pt x="618" y="552"/>
                    <a:pt x="621" y="552"/>
                    <a:pt x="624" y="551"/>
                  </a:cubicBezTo>
                  <a:cubicBezTo>
                    <a:pt x="627" y="551"/>
                    <a:pt x="629" y="549"/>
                    <a:pt x="631" y="546"/>
                  </a:cubicBezTo>
                  <a:cubicBezTo>
                    <a:pt x="633" y="544"/>
                    <a:pt x="633" y="541"/>
                    <a:pt x="633" y="538"/>
                  </a:cubicBezTo>
                  <a:cubicBezTo>
                    <a:pt x="633" y="535"/>
                    <a:pt x="632" y="533"/>
                    <a:pt x="629" y="531"/>
                  </a:cubicBezTo>
                  <a:cubicBezTo>
                    <a:pt x="627" y="528"/>
                    <a:pt x="614" y="517"/>
                    <a:pt x="602" y="508"/>
                  </a:cubicBezTo>
                  <a:cubicBezTo>
                    <a:pt x="606" y="501"/>
                    <a:pt x="610" y="495"/>
                    <a:pt x="613" y="488"/>
                  </a:cubicBezTo>
                  <a:cubicBezTo>
                    <a:pt x="628" y="494"/>
                    <a:pt x="644" y="499"/>
                    <a:pt x="647" y="500"/>
                  </a:cubicBezTo>
                  <a:cubicBezTo>
                    <a:pt x="650" y="501"/>
                    <a:pt x="653" y="501"/>
                    <a:pt x="655" y="500"/>
                  </a:cubicBezTo>
                  <a:cubicBezTo>
                    <a:pt x="658" y="499"/>
                    <a:pt x="660" y="497"/>
                    <a:pt x="661" y="494"/>
                  </a:cubicBezTo>
                  <a:cubicBezTo>
                    <a:pt x="663" y="491"/>
                    <a:pt x="663" y="488"/>
                    <a:pt x="662" y="485"/>
                  </a:cubicBezTo>
                  <a:cubicBezTo>
                    <a:pt x="661" y="483"/>
                    <a:pt x="660" y="480"/>
                    <a:pt x="657" y="479"/>
                  </a:cubicBezTo>
                  <a:cubicBezTo>
                    <a:pt x="654" y="477"/>
                    <a:pt x="640" y="468"/>
                    <a:pt x="626" y="461"/>
                  </a:cubicBezTo>
                  <a:cubicBezTo>
                    <a:pt x="629" y="454"/>
                    <a:pt x="632" y="447"/>
                    <a:pt x="634" y="440"/>
                  </a:cubicBezTo>
                  <a:cubicBezTo>
                    <a:pt x="649" y="442"/>
                    <a:pt x="666" y="445"/>
                    <a:pt x="669" y="446"/>
                  </a:cubicBezTo>
                  <a:cubicBezTo>
                    <a:pt x="672" y="446"/>
                    <a:pt x="675" y="445"/>
                    <a:pt x="677" y="444"/>
                  </a:cubicBezTo>
                  <a:cubicBezTo>
                    <a:pt x="679" y="442"/>
                    <a:pt x="681" y="440"/>
                    <a:pt x="682" y="437"/>
                  </a:cubicBezTo>
                  <a:cubicBezTo>
                    <a:pt x="683" y="434"/>
                    <a:pt x="682" y="431"/>
                    <a:pt x="681" y="428"/>
                  </a:cubicBezTo>
                  <a:cubicBezTo>
                    <a:pt x="680" y="426"/>
                    <a:pt x="678" y="424"/>
                    <a:pt x="675" y="423"/>
                  </a:cubicBezTo>
                  <a:cubicBezTo>
                    <a:pt x="672" y="421"/>
                    <a:pt x="656" y="415"/>
                    <a:pt x="642" y="410"/>
                  </a:cubicBezTo>
                  <a:cubicBezTo>
                    <a:pt x="643" y="403"/>
                    <a:pt x="645" y="396"/>
                    <a:pt x="646" y="388"/>
                  </a:cubicBezTo>
                  <a:cubicBezTo>
                    <a:pt x="661" y="388"/>
                    <a:pt x="678" y="388"/>
                    <a:pt x="681" y="388"/>
                  </a:cubicBezTo>
                  <a:cubicBezTo>
                    <a:pt x="684" y="388"/>
                    <a:pt x="687" y="387"/>
                    <a:pt x="689" y="385"/>
                  </a:cubicBezTo>
                  <a:cubicBezTo>
                    <a:pt x="691" y="383"/>
                    <a:pt x="692" y="380"/>
                    <a:pt x="693" y="377"/>
                  </a:cubicBezTo>
                  <a:cubicBezTo>
                    <a:pt x="693" y="374"/>
                    <a:pt x="692" y="371"/>
                    <a:pt x="690" y="369"/>
                  </a:cubicBezTo>
                  <a:cubicBezTo>
                    <a:pt x="689" y="367"/>
                    <a:pt x="686" y="365"/>
                    <a:pt x="683" y="364"/>
                  </a:cubicBezTo>
                  <a:cubicBezTo>
                    <a:pt x="680" y="364"/>
                    <a:pt x="663" y="361"/>
                    <a:pt x="648" y="358"/>
                  </a:cubicBezTo>
                  <a:cubicBezTo>
                    <a:pt x="649" y="351"/>
                    <a:pt x="649" y="343"/>
                    <a:pt x="648" y="336"/>
                  </a:cubicBezTo>
                  <a:cubicBezTo>
                    <a:pt x="663" y="333"/>
                    <a:pt x="680" y="330"/>
                    <a:pt x="683" y="329"/>
                  </a:cubicBezTo>
                  <a:cubicBezTo>
                    <a:pt x="686" y="329"/>
                    <a:pt x="689" y="327"/>
                    <a:pt x="690" y="325"/>
                  </a:cubicBezTo>
                  <a:cubicBezTo>
                    <a:pt x="692" y="322"/>
                    <a:pt x="693" y="320"/>
                    <a:pt x="693" y="317"/>
                  </a:cubicBezTo>
                  <a:cubicBezTo>
                    <a:pt x="692" y="313"/>
                    <a:pt x="691" y="311"/>
                    <a:pt x="689" y="309"/>
                  </a:cubicBezTo>
                  <a:cubicBezTo>
                    <a:pt x="687" y="307"/>
                    <a:pt x="684" y="305"/>
                    <a:pt x="681" y="305"/>
                  </a:cubicBezTo>
                  <a:cubicBezTo>
                    <a:pt x="678" y="305"/>
                    <a:pt x="661" y="305"/>
                    <a:pt x="646" y="305"/>
                  </a:cubicBezTo>
                  <a:cubicBezTo>
                    <a:pt x="645" y="298"/>
                    <a:pt x="643" y="291"/>
                    <a:pt x="642" y="283"/>
                  </a:cubicBezTo>
                  <a:cubicBezTo>
                    <a:pt x="656" y="278"/>
                    <a:pt x="672" y="272"/>
                    <a:pt x="675" y="271"/>
                  </a:cubicBezTo>
                  <a:cubicBezTo>
                    <a:pt x="678" y="270"/>
                    <a:pt x="680" y="268"/>
                    <a:pt x="681" y="265"/>
                  </a:cubicBezTo>
                  <a:cubicBezTo>
                    <a:pt x="682" y="263"/>
                    <a:pt x="683" y="260"/>
                    <a:pt x="682" y="257"/>
                  </a:cubicBezTo>
                  <a:cubicBezTo>
                    <a:pt x="681" y="254"/>
                    <a:pt x="679" y="251"/>
                    <a:pt x="677" y="250"/>
                  </a:cubicBezTo>
                  <a:cubicBezTo>
                    <a:pt x="675" y="248"/>
                    <a:pt x="672" y="247"/>
                    <a:pt x="669" y="248"/>
                  </a:cubicBezTo>
                  <a:cubicBezTo>
                    <a:pt x="666" y="248"/>
                    <a:pt x="649" y="251"/>
                    <a:pt x="634" y="254"/>
                  </a:cubicBezTo>
                  <a:cubicBezTo>
                    <a:pt x="632" y="247"/>
                    <a:pt x="629" y="240"/>
                    <a:pt x="626" y="233"/>
                  </a:cubicBezTo>
                  <a:cubicBezTo>
                    <a:pt x="640" y="225"/>
                    <a:pt x="654" y="217"/>
                    <a:pt x="657" y="215"/>
                  </a:cubicBezTo>
                  <a:cubicBezTo>
                    <a:pt x="660" y="214"/>
                    <a:pt x="661" y="211"/>
                    <a:pt x="662" y="208"/>
                  </a:cubicBezTo>
                  <a:cubicBezTo>
                    <a:pt x="663" y="206"/>
                    <a:pt x="663" y="203"/>
                    <a:pt x="661" y="200"/>
                  </a:cubicBezTo>
                  <a:cubicBezTo>
                    <a:pt x="660" y="197"/>
                    <a:pt x="658" y="195"/>
                    <a:pt x="655" y="194"/>
                  </a:cubicBezTo>
                  <a:cubicBezTo>
                    <a:pt x="653" y="193"/>
                    <a:pt x="650" y="192"/>
                    <a:pt x="647" y="193"/>
                  </a:cubicBezTo>
                  <a:cubicBezTo>
                    <a:pt x="644" y="194"/>
                    <a:pt x="628" y="200"/>
                    <a:pt x="613" y="205"/>
                  </a:cubicBezTo>
                  <a:cubicBezTo>
                    <a:pt x="610" y="199"/>
                    <a:pt x="606" y="192"/>
                    <a:pt x="602" y="186"/>
                  </a:cubicBezTo>
                  <a:cubicBezTo>
                    <a:pt x="614" y="176"/>
                    <a:pt x="627" y="165"/>
                    <a:pt x="629" y="163"/>
                  </a:cubicBezTo>
                  <a:cubicBezTo>
                    <a:pt x="632" y="161"/>
                    <a:pt x="633" y="158"/>
                    <a:pt x="633" y="156"/>
                  </a:cubicBezTo>
                  <a:cubicBezTo>
                    <a:pt x="633" y="153"/>
                    <a:pt x="633" y="150"/>
                    <a:pt x="631" y="147"/>
                  </a:cubicBezTo>
                  <a:cubicBezTo>
                    <a:pt x="629" y="145"/>
                    <a:pt x="627" y="143"/>
                    <a:pt x="624" y="142"/>
                  </a:cubicBezTo>
                  <a:cubicBezTo>
                    <a:pt x="621" y="142"/>
                    <a:pt x="618" y="142"/>
                    <a:pt x="616" y="143"/>
                  </a:cubicBezTo>
                  <a:cubicBezTo>
                    <a:pt x="613" y="145"/>
                    <a:pt x="598" y="153"/>
                    <a:pt x="585" y="161"/>
                  </a:cubicBezTo>
                  <a:cubicBezTo>
                    <a:pt x="580" y="155"/>
                    <a:pt x="576" y="150"/>
                    <a:pt x="571" y="144"/>
                  </a:cubicBezTo>
                  <a:cubicBezTo>
                    <a:pt x="580" y="132"/>
                    <a:pt x="591" y="119"/>
                    <a:pt x="593" y="117"/>
                  </a:cubicBezTo>
                  <a:cubicBezTo>
                    <a:pt x="595" y="114"/>
                    <a:pt x="596" y="111"/>
                    <a:pt x="596" y="109"/>
                  </a:cubicBezTo>
                  <a:cubicBezTo>
                    <a:pt x="595" y="106"/>
                    <a:pt x="594" y="103"/>
                    <a:pt x="592" y="101"/>
                  </a:cubicBezTo>
                  <a:cubicBezTo>
                    <a:pt x="590" y="99"/>
                    <a:pt x="587" y="97"/>
                    <a:pt x="584" y="97"/>
                  </a:cubicBezTo>
                  <a:cubicBezTo>
                    <a:pt x="582" y="97"/>
                    <a:pt x="579" y="98"/>
                    <a:pt x="576" y="100"/>
                  </a:cubicBezTo>
                  <a:cubicBezTo>
                    <a:pt x="574" y="102"/>
                    <a:pt x="561" y="113"/>
                    <a:pt x="549" y="122"/>
                  </a:cubicBezTo>
                  <a:cubicBezTo>
                    <a:pt x="543" y="117"/>
                    <a:pt x="538" y="113"/>
                    <a:pt x="532" y="108"/>
                  </a:cubicBezTo>
                  <a:cubicBezTo>
                    <a:pt x="540" y="95"/>
                    <a:pt x="548" y="80"/>
                    <a:pt x="550" y="77"/>
                  </a:cubicBezTo>
                  <a:cubicBezTo>
                    <a:pt x="551" y="75"/>
                    <a:pt x="551" y="72"/>
                    <a:pt x="551" y="69"/>
                  </a:cubicBezTo>
                  <a:cubicBezTo>
                    <a:pt x="550" y="66"/>
                    <a:pt x="548" y="64"/>
                    <a:pt x="546" y="62"/>
                  </a:cubicBezTo>
                  <a:cubicBezTo>
                    <a:pt x="543" y="60"/>
                    <a:pt x="540" y="59"/>
                    <a:pt x="538" y="60"/>
                  </a:cubicBezTo>
                  <a:cubicBezTo>
                    <a:pt x="535" y="60"/>
                    <a:pt x="532" y="61"/>
                    <a:pt x="530" y="63"/>
                  </a:cubicBezTo>
                  <a:cubicBezTo>
                    <a:pt x="528" y="66"/>
                    <a:pt x="517" y="79"/>
                    <a:pt x="507" y="90"/>
                  </a:cubicBezTo>
                  <a:cubicBezTo>
                    <a:pt x="501" y="87"/>
                    <a:pt x="494" y="83"/>
                    <a:pt x="488" y="79"/>
                  </a:cubicBezTo>
                  <a:cubicBezTo>
                    <a:pt x="493" y="65"/>
                    <a:pt x="499" y="49"/>
                    <a:pt x="500" y="46"/>
                  </a:cubicBezTo>
                  <a:cubicBezTo>
                    <a:pt x="501" y="43"/>
                    <a:pt x="500" y="40"/>
                    <a:pt x="499" y="38"/>
                  </a:cubicBezTo>
                  <a:cubicBezTo>
                    <a:pt x="498" y="35"/>
                    <a:pt x="496" y="33"/>
                    <a:pt x="493" y="32"/>
                  </a:cubicBezTo>
                  <a:cubicBezTo>
                    <a:pt x="491" y="30"/>
                    <a:pt x="488" y="30"/>
                    <a:pt x="485" y="31"/>
                  </a:cubicBezTo>
                  <a:cubicBezTo>
                    <a:pt x="482" y="32"/>
                    <a:pt x="480" y="33"/>
                    <a:pt x="478" y="36"/>
                  </a:cubicBezTo>
                  <a:cubicBezTo>
                    <a:pt x="476" y="39"/>
                    <a:pt x="468" y="53"/>
                    <a:pt x="460" y="66"/>
                  </a:cubicBezTo>
                  <a:cubicBezTo>
                    <a:pt x="453" y="64"/>
                    <a:pt x="446" y="61"/>
                    <a:pt x="439" y="59"/>
                  </a:cubicBezTo>
                  <a:cubicBezTo>
                    <a:pt x="442" y="44"/>
                    <a:pt x="445" y="27"/>
                    <a:pt x="445" y="24"/>
                  </a:cubicBezTo>
                  <a:cubicBezTo>
                    <a:pt x="446" y="21"/>
                    <a:pt x="445" y="18"/>
                    <a:pt x="443" y="16"/>
                  </a:cubicBezTo>
                  <a:cubicBezTo>
                    <a:pt x="442" y="13"/>
                    <a:pt x="439" y="12"/>
                    <a:pt x="436" y="11"/>
                  </a:cubicBezTo>
                  <a:cubicBezTo>
                    <a:pt x="434" y="10"/>
                    <a:pt x="431" y="10"/>
                    <a:pt x="428" y="12"/>
                  </a:cubicBezTo>
                  <a:cubicBezTo>
                    <a:pt x="425" y="13"/>
                    <a:pt x="423" y="15"/>
                    <a:pt x="422" y="18"/>
                  </a:cubicBezTo>
                  <a:cubicBezTo>
                    <a:pt x="421" y="21"/>
                    <a:pt x="415" y="37"/>
                    <a:pt x="410" y="51"/>
                  </a:cubicBezTo>
                  <a:cubicBezTo>
                    <a:pt x="403" y="49"/>
                    <a:pt x="395" y="48"/>
                    <a:pt x="388" y="47"/>
                  </a:cubicBezTo>
                  <a:cubicBezTo>
                    <a:pt x="388" y="32"/>
                    <a:pt x="388" y="15"/>
                    <a:pt x="388" y="12"/>
                  </a:cubicBezTo>
                  <a:cubicBezTo>
                    <a:pt x="388" y="9"/>
                    <a:pt x="387" y="6"/>
                    <a:pt x="385" y="4"/>
                  </a:cubicBezTo>
                  <a:cubicBezTo>
                    <a:pt x="382" y="2"/>
                    <a:pt x="380" y="0"/>
                    <a:pt x="377" y="0"/>
                  </a:cubicBezTo>
                  <a:cubicBezTo>
                    <a:pt x="374" y="0"/>
                    <a:pt x="371" y="1"/>
                    <a:pt x="369" y="2"/>
                  </a:cubicBezTo>
                  <a:cubicBezTo>
                    <a:pt x="366" y="4"/>
                    <a:pt x="364" y="7"/>
                    <a:pt x="364" y="10"/>
                  </a:cubicBezTo>
                  <a:cubicBezTo>
                    <a:pt x="363" y="13"/>
                    <a:pt x="360" y="30"/>
                    <a:pt x="358" y="45"/>
                  </a:cubicBezTo>
                  <a:cubicBezTo>
                    <a:pt x="350" y="44"/>
                    <a:pt x="343" y="44"/>
                    <a:pt x="336" y="45"/>
                  </a:cubicBezTo>
                  <a:cubicBezTo>
                    <a:pt x="333" y="30"/>
                    <a:pt x="330" y="13"/>
                    <a:pt x="329" y="10"/>
                  </a:cubicBezTo>
                  <a:cubicBezTo>
                    <a:pt x="329" y="7"/>
                    <a:pt x="327" y="4"/>
                    <a:pt x="324" y="2"/>
                  </a:cubicBezTo>
                  <a:cubicBezTo>
                    <a:pt x="322" y="1"/>
                    <a:pt x="319" y="0"/>
                    <a:pt x="316" y="0"/>
                  </a:cubicBezTo>
                  <a:cubicBezTo>
                    <a:pt x="313" y="0"/>
                    <a:pt x="311" y="2"/>
                    <a:pt x="309" y="4"/>
                  </a:cubicBezTo>
                  <a:cubicBezTo>
                    <a:pt x="307" y="6"/>
                    <a:pt x="305" y="9"/>
                    <a:pt x="305" y="12"/>
                  </a:cubicBezTo>
                  <a:cubicBezTo>
                    <a:pt x="305" y="15"/>
                    <a:pt x="305" y="32"/>
                    <a:pt x="305" y="47"/>
                  </a:cubicBezTo>
                  <a:cubicBezTo>
                    <a:pt x="298" y="48"/>
                    <a:pt x="290" y="49"/>
                    <a:pt x="283" y="51"/>
                  </a:cubicBezTo>
                  <a:cubicBezTo>
                    <a:pt x="278" y="37"/>
                    <a:pt x="272" y="21"/>
                    <a:pt x="271" y="18"/>
                  </a:cubicBezTo>
                  <a:cubicBezTo>
                    <a:pt x="270" y="15"/>
                    <a:pt x="268" y="13"/>
                    <a:pt x="265" y="12"/>
                  </a:cubicBezTo>
                  <a:cubicBezTo>
                    <a:pt x="263" y="10"/>
                    <a:pt x="260" y="10"/>
                    <a:pt x="257" y="11"/>
                  </a:cubicBezTo>
                  <a:cubicBezTo>
                    <a:pt x="254" y="12"/>
                    <a:pt x="251" y="13"/>
                    <a:pt x="250" y="16"/>
                  </a:cubicBezTo>
                  <a:cubicBezTo>
                    <a:pt x="248" y="18"/>
                    <a:pt x="247" y="21"/>
                    <a:pt x="248" y="24"/>
                  </a:cubicBezTo>
                  <a:cubicBezTo>
                    <a:pt x="248" y="27"/>
                    <a:pt x="251" y="44"/>
                    <a:pt x="254" y="59"/>
                  </a:cubicBezTo>
                  <a:cubicBezTo>
                    <a:pt x="247" y="61"/>
                    <a:pt x="240" y="64"/>
                    <a:pt x="233" y="66"/>
                  </a:cubicBezTo>
                  <a:cubicBezTo>
                    <a:pt x="225" y="53"/>
                    <a:pt x="217" y="39"/>
                    <a:pt x="215" y="36"/>
                  </a:cubicBezTo>
                  <a:cubicBezTo>
                    <a:pt x="214" y="33"/>
                    <a:pt x="211" y="32"/>
                    <a:pt x="208" y="31"/>
                  </a:cubicBezTo>
                  <a:cubicBezTo>
                    <a:pt x="205" y="30"/>
                    <a:pt x="203" y="30"/>
                    <a:pt x="200" y="32"/>
                  </a:cubicBezTo>
                  <a:cubicBezTo>
                    <a:pt x="197" y="33"/>
                    <a:pt x="195" y="35"/>
                    <a:pt x="194" y="38"/>
                  </a:cubicBezTo>
                  <a:cubicBezTo>
                    <a:pt x="193" y="40"/>
                    <a:pt x="192" y="43"/>
                    <a:pt x="193" y="46"/>
                  </a:cubicBezTo>
                  <a:cubicBezTo>
                    <a:pt x="194" y="49"/>
                    <a:pt x="200" y="65"/>
                    <a:pt x="205" y="79"/>
                  </a:cubicBezTo>
                  <a:cubicBezTo>
                    <a:pt x="199" y="83"/>
                    <a:pt x="192" y="87"/>
                    <a:pt x="186" y="90"/>
                  </a:cubicBezTo>
                  <a:cubicBezTo>
                    <a:pt x="176" y="79"/>
                    <a:pt x="165" y="66"/>
                    <a:pt x="163" y="63"/>
                  </a:cubicBezTo>
                  <a:cubicBezTo>
                    <a:pt x="161" y="61"/>
                    <a:pt x="158" y="60"/>
                    <a:pt x="156" y="60"/>
                  </a:cubicBezTo>
                  <a:cubicBezTo>
                    <a:pt x="153" y="59"/>
                    <a:pt x="150" y="60"/>
                    <a:pt x="147" y="62"/>
                  </a:cubicBezTo>
                  <a:cubicBezTo>
                    <a:pt x="145" y="64"/>
                    <a:pt x="143" y="66"/>
                    <a:pt x="142" y="69"/>
                  </a:cubicBezTo>
                  <a:cubicBezTo>
                    <a:pt x="142" y="72"/>
                    <a:pt x="142" y="75"/>
                    <a:pt x="143" y="77"/>
                  </a:cubicBezTo>
                  <a:cubicBezTo>
                    <a:pt x="145" y="80"/>
                    <a:pt x="153" y="95"/>
                    <a:pt x="161" y="108"/>
                  </a:cubicBezTo>
                  <a:cubicBezTo>
                    <a:pt x="155" y="113"/>
                    <a:pt x="150" y="117"/>
                    <a:pt x="144" y="122"/>
                  </a:cubicBezTo>
                  <a:cubicBezTo>
                    <a:pt x="132" y="113"/>
                    <a:pt x="119" y="102"/>
                    <a:pt x="117" y="100"/>
                  </a:cubicBezTo>
                  <a:cubicBezTo>
                    <a:pt x="114" y="98"/>
                    <a:pt x="112" y="97"/>
                    <a:pt x="109" y="97"/>
                  </a:cubicBezTo>
                  <a:cubicBezTo>
                    <a:pt x="106" y="97"/>
                    <a:pt x="103" y="99"/>
                    <a:pt x="101" y="101"/>
                  </a:cubicBezTo>
                  <a:cubicBezTo>
                    <a:pt x="99" y="103"/>
                    <a:pt x="98" y="106"/>
                    <a:pt x="97" y="109"/>
                  </a:cubicBezTo>
                  <a:cubicBezTo>
                    <a:pt x="97" y="111"/>
                    <a:pt x="98" y="114"/>
                    <a:pt x="100" y="117"/>
                  </a:cubicBezTo>
                  <a:cubicBezTo>
                    <a:pt x="102" y="119"/>
                    <a:pt x="113" y="132"/>
                    <a:pt x="122" y="144"/>
                  </a:cubicBezTo>
                  <a:cubicBezTo>
                    <a:pt x="117" y="150"/>
                    <a:pt x="113" y="155"/>
                    <a:pt x="108" y="161"/>
                  </a:cubicBezTo>
                  <a:cubicBezTo>
                    <a:pt x="95" y="153"/>
                    <a:pt x="80" y="145"/>
                    <a:pt x="77" y="143"/>
                  </a:cubicBezTo>
                  <a:cubicBezTo>
                    <a:pt x="75" y="142"/>
                    <a:pt x="72" y="142"/>
                    <a:pt x="69" y="142"/>
                  </a:cubicBezTo>
                  <a:cubicBezTo>
                    <a:pt x="66" y="143"/>
                    <a:pt x="64" y="145"/>
                    <a:pt x="62" y="147"/>
                  </a:cubicBezTo>
                  <a:cubicBezTo>
                    <a:pt x="60" y="150"/>
                    <a:pt x="60" y="153"/>
                    <a:pt x="60" y="156"/>
                  </a:cubicBezTo>
                  <a:cubicBezTo>
                    <a:pt x="60" y="158"/>
                    <a:pt x="61" y="161"/>
                    <a:pt x="64" y="163"/>
                  </a:cubicBezTo>
                  <a:cubicBezTo>
                    <a:pt x="66" y="165"/>
                    <a:pt x="79" y="176"/>
                    <a:pt x="91" y="186"/>
                  </a:cubicBezTo>
                  <a:cubicBezTo>
                    <a:pt x="87" y="192"/>
                    <a:pt x="83" y="199"/>
                    <a:pt x="80" y="205"/>
                  </a:cubicBezTo>
                  <a:cubicBezTo>
                    <a:pt x="65" y="200"/>
                    <a:pt x="49" y="194"/>
                    <a:pt x="46" y="193"/>
                  </a:cubicBezTo>
                  <a:cubicBezTo>
                    <a:pt x="43" y="192"/>
                    <a:pt x="40" y="193"/>
                    <a:pt x="38" y="194"/>
                  </a:cubicBezTo>
                  <a:cubicBezTo>
                    <a:pt x="35" y="195"/>
                    <a:pt x="33" y="197"/>
                    <a:pt x="32" y="200"/>
                  </a:cubicBezTo>
                  <a:cubicBezTo>
                    <a:pt x="30" y="203"/>
                    <a:pt x="30" y="206"/>
                    <a:pt x="31" y="208"/>
                  </a:cubicBezTo>
                  <a:cubicBezTo>
                    <a:pt x="32" y="211"/>
                    <a:pt x="34" y="214"/>
                    <a:pt x="36" y="215"/>
                  </a:cubicBezTo>
                  <a:cubicBezTo>
                    <a:pt x="39" y="217"/>
                    <a:pt x="54" y="225"/>
                    <a:pt x="67" y="233"/>
                  </a:cubicBezTo>
                  <a:cubicBezTo>
                    <a:pt x="64" y="240"/>
                    <a:pt x="61" y="247"/>
                    <a:pt x="59" y="254"/>
                  </a:cubicBezTo>
                  <a:cubicBezTo>
                    <a:pt x="44" y="251"/>
                    <a:pt x="28" y="248"/>
                    <a:pt x="24" y="248"/>
                  </a:cubicBezTo>
                  <a:cubicBezTo>
                    <a:pt x="21" y="247"/>
                    <a:pt x="18" y="248"/>
                    <a:pt x="16" y="250"/>
                  </a:cubicBezTo>
                  <a:cubicBezTo>
                    <a:pt x="14" y="251"/>
                    <a:pt x="12" y="254"/>
                    <a:pt x="11" y="257"/>
                  </a:cubicBezTo>
                  <a:cubicBezTo>
                    <a:pt x="10" y="260"/>
                    <a:pt x="11" y="263"/>
                    <a:pt x="12" y="265"/>
                  </a:cubicBezTo>
                  <a:cubicBezTo>
                    <a:pt x="13" y="268"/>
                    <a:pt x="15" y="270"/>
                    <a:pt x="18" y="271"/>
                  </a:cubicBezTo>
                  <a:cubicBezTo>
                    <a:pt x="21" y="272"/>
                    <a:pt x="37" y="278"/>
                    <a:pt x="51" y="283"/>
                  </a:cubicBezTo>
                  <a:cubicBezTo>
                    <a:pt x="50" y="291"/>
                    <a:pt x="48" y="298"/>
                    <a:pt x="47" y="305"/>
                  </a:cubicBezTo>
                  <a:cubicBezTo>
                    <a:pt x="32" y="305"/>
                    <a:pt x="15" y="305"/>
                    <a:pt x="12" y="305"/>
                  </a:cubicBezTo>
                  <a:cubicBezTo>
                    <a:pt x="9" y="305"/>
                    <a:pt x="6" y="307"/>
                    <a:pt x="4" y="309"/>
                  </a:cubicBezTo>
                  <a:cubicBezTo>
                    <a:pt x="2" y="311"/>
                    <a:pt x="1" y="313"/>
                    <a:pt x="1" y="317"/>
                  </a:cubicBezTo>
                  <a:cubicBezTo>
                    <a:pt x="0" y="320"/>
                    <a:pt x="1" y="322"/>
                    <a:pt x="3" y="325"/>
                  </a:cubicBezTo>
                  <a:cubicBezTo>
                    <a:pt x="4" y="327"/>
                    <a:pt x="7" y="329"/>
                    <a:pt x="10" y="329"/>
                  </a:cubicBezTo>
                  <a:cubicBezTo>
                    <a:pt x="13" y="330"/>
                    <a:pt x="30" y="333"/>
                    <a:pt x="45" y="336"/>
                  </a:cubicBezTo>
                  <a:cubicBezTo>
                    <a:pt x="44" y="343"/>
                    <a:pt x="44" y="350"/>
                    <a:pt x="45" y="358"/>
                  </a:cubicBezTo>
                  <a:cubicBezTo>
                    <a:pt x="30" y="361"/>
                    <a:pt x="13" y="364"/>
                    <a:pt x="10" y="364"/>
                  </a:cubicBezTo>
                  <a:cubicBezTo>
                    <a:pt x="7" y="365"/>
                    <a:pt x="4" y="367"/>
                    <a:pt x="3" y="369"/>
                  </a:cubicBezTo>
                  <a:cubicBezTo>
                    <a:pt x="1" y="371"/>
                    <a:pt x="0" y="374"/>
                    <a:pt x="1" y="377"/>
                  </a:cubicBezTo>
                  <a:cubicBezTo>
                    <a:pt x="1" y="380"/>
                    <a:pt x="2" y="383"/>
                    <a:pt x="4" y="385"/>
                  </a:cubicBezTo>
                  <a:cubicBezTo>
                    <a:pt x="6" y="387"/>
                    <a:pt x="9" y="388"/>
                    <a:pt x="12" y="388"/>
                  </a:cubicBezTo>
                  <a:cubicBezTo>
                    <a:pt x="15" y="388"/>
                    <a:pt x="32" y="388"/>
                    <a:pt x="47" y="388"/>
                  </a:cubicBezTo>
                  <a:cubicBezTo>
                    <a:pt x="48" y="396"/>
                    <a:pt x="50" y="403"/>
                    <a:pt x="51" y="410"/>
                  </a:cubicBezTo>
                  <a:cubicBezTo>
                    <a:pt x="37" y="415"/>
                    <a:pt x="21" y="421"/>
                    <a:pt x="18" y="423"/>
                  </a:cubicBezTo>
                  <a:cubicBezTo>
                    <a:pt x="15" y="424"/>
                    <a:pt x="13" y="426"/>
                    <a:pt x="12" y="428"/>
                  </a:cubicBezTo>
                  <a:cubicBezTo>
                    <a:pt x="11" y="431"/>
                    <a:pt x="10" y="434"/>
                    <a:pt x="11" y="437"/>
                  </a:cubicBezTo>
                  <a:cubicBezTo>
                    <a:pt x="12" y="440"/>
                    <a:pt x="14" y="442"/>
                    <a:pt x="16" y="444"/>
                  </a:cubicBezTo>
                  <a:cubicBezTo>
                    <a:pt x="18" y="445"/>
                    <a:pt x="21" y="446"/>
                    <a:pt x="24" y="446"/>
                  </a:cubicBezTo>
                  <a:cubicBezTo>
                    <a:pt x="28" y="445"/>
                    <a:pt x="44" y="442"/>
                    <a:pt x="59" y="440"/>
                  </a:cubicBezTo>
                  <a:cubicBezTo>
                    <a:pt x="61" y="447"/>
                    <a:pt x="64" y="454"/>
                    <a:pt x="67" y="461"/>
                  </a:cubicBezTo>
                  <a:cubicBezTo>
                    <a:pt x="54" y="468"/>
                    <a:pt x="39" y="477"/>
                    <a:pt x="36" y="479"/>
                  </a:cubicBezTo>
                  <a:cubicBezTo>
                    <a:pt x="34" y="480"/>
                    <a:pt x="32" y="483"/>
                    <a:pt x="31" y="485"/>
                  </a:cubicBezTo>
                  <a:cubicBezTo>
                    <a:pt x="30" y="488"/>
                    <a:pt x="30" y="491"/>
                    <a:pt x="32" y="494"/>
                  </a:cubicBezTo>
                  <a:cubicBezTo>
                    <a:pt x="33" y="497"/>
                    <a:pt x="35" y="499"/>
                    <a:pt x="38" y="500"/>
                  </a:cubicBezTo>
                  <a:cubicBezTo>
                    <a:pt x="40" y="501"/>
                    <a:pt x="43" y="501"/>
                    <a:pt x="46" y="500"/>
                  </a:cubicBezTo>
                  <a:cubicBezTo>
                    <a:pt x="49" y="499"/>
                    <a:pt x="65" y="494"/>
                    <a:pt x="80" y="488"/>
                  </a:cubicBezTo>
                  <a:cubicBezTo>
                    <a:pt x="83" y="495"/>
                    <a:pt x="87" y="501"/>
                    <a:pt x="91" y="508"/>
                  </a:cubicBezTo>
                  <a:cubicBezTo>
                    <a:pt x="79" y="517"/>
                    <a:pt x="66" y="528"/>
                    <a:pt x="64" y="531"/>
                  </a:cubicBezTo>
                  <a:cubicBezTo>
                    <a:pt x="61" y="533"/>
                    <a:pt x="60" y="535"/>
                    <a:pt x="60" y="538"/>
                  </a:cubicBezTo>
                  <a:cubicBezTo>
                    <a:pt x="60" y="541"/>
                    <a:pt x="60" y="544"/>
                    <a:pt x="62" y="546"/>
                  </a:cubicBezTo>
                  <a:cubicBezTo>
                    <a:pt x="64" y="549"/>
                    <a:pt x="66" y="551"/>
                    <a:pt x="69" y="551"/>
                  </a:cubicBezTo>
                  <a:cubicBezTo>
                    <a:pt x="72" y="552"/>
                    <a:pt x="75" y="552"/>
                    <a:pt x="77" y="550"/>
                  </a:cubicBezTo>
                  <a:cubicBezTo>
                    <a:pt x="80" y="549"/>
                    <a:pt x="95" y="540"/>
                    <a:pt x="108" y="533"/>
                  </a:cubicBezTo>
                  <a:cubicBezTo>
                    <a:pt x="113" y="538"/>
                    <a:pt x="117" y="544"/>
                    <a:pt x="122" y="550"/>
                  </a:cubicBezTo>
                  <a:cubicBezTo>
                    <a:pt x="113" y="561"/>
                    <a:pt x="102" y="574"/>
                    <a:pt x="100" y="577"/>
                  </a:cubicBezTo>
                  <a:cubicBezTo>
                    <a:pt x="98" y="579"/>
                    <a:pt x="97" y="582"/>
                    <a:pt x="97" y="585"/>
                  </a:cubicBezTo>
                  <a:cubicBezTo>
                    <a:pt x="98" y="588"/>
                    <a:pt x="99" y="591"/>
                    <a:pt x="101" y="593"/>
                  </a:cubicBezTo>
                  <a:cubicBezTo>
                    <a:pt x="103" y="595"/>
                    <a:pt x="106" y="596"/>
                    <a:pt x="109" y="596"/>
                  </a:cubicBezTo>
                  <a:cubicBezTo>
                    <a:pt x="112" y="597"/>
                    <a:pt x="114" y="596"/>
                    <a:pt x="117" y="594"/>
                  </a:cubicBezTo>
                  <a:cubicBezTo>
                    <a:pt x="119" y="592"/>
                    <a:pt x="132" y="581"/>
                    <a:pt x="144" y="571"/>
                  </a:cubicBezTo>
                  <a:cubicBezTo>
                    <a:pt x="150" y="576"/>
                    <a:pt x="155" y="581"/>
                    <a:pt x="161" y="586"/>
                  </a:cubicBezTo>
                  <a:cubicBezTo>
                    <a:pt x="153" y="599"/>
                    <a:pt x="145" y="613"/>
                    <a:pt x="143" y="616"/>
                  </a:cubicBezTo>
                  <a:cubicBezTo>
                    <a:pt x="142" y="619"/>
                    <a:pt x="142" y="622"/>
                    <a:pt x="142" y="625"/>
                  </a:cubicBezTo>
                  <a:cubicBezTo>
                    <a:pt x="143" y="628"/>
                    <a:pt x="145" y="630"/>
                    <a:pt x="147" y="632"/>
                  </a:cubicBezTo>
                  <a:cubicBezTo>
                    <a:pt x="150" y="634"/>
                    <a:pt x="153" y="634"/>
                    <a:pt x="156" y="634"/>
                  </a:cubicBezTo>
                  <a:cubicBezTo>
                    <a:pt x="158" y="634"/>
                    <a:pt x="161" y="632"/>
                    <a:pt x="163" y="630"/>
                  </a:cubicBezTo>
                  <a:cubicBezTo>
                    <a:pt x="165" y="628"/>
                    <a:pt x="176" y="615"/>
                    <a:pt x="186" y="603"/>
                  </a:cubicBezTo>
                  <a:cubicBezTo>
                    <a:pt x="192" y="607"/>
                    <a:pt x="199" y="611"/>
                    <a:pt x="205" y="614"/>
                  </a:cubicBezTo>
                  <a:cubicBezTo>
                    <a:pt x="200" y="629"/>
                    <a:pt x="194" y="644"/>
                    <a:pt x="193" y="648"/>
                  </a:cubicBezTo>
                  <a:cubicBezTo>
                    <a:pt x="192" y="650"/>
                    <a:pt x="193" y="654"/>
                    <a:pt x="194" y="656"/>
                  </a:cubicBezTo>
                  <a:cubicBezTo>
                    <a:pt x="195" y="659"/>
                    <a:pt x="197" y="661"/>
                    <a:pt x="200" y="662"/>
                  </a:cubicBezTo>
                  <a:cubicBezTo>
                    <a:pt x="203" y="663"/>
                    <a:pt x="205" y="664"/>
                    <a:pt x="208" y="663"/>
                  </a:cubicBezTo>
                  <a:cubicBezTo>
                    <a:pt x="211" y="662"/>
                    <a:pt x="214" y="660"/>
                    <a:pt x="215" y="658"/>
                  </a:cubicBezTo>
                  <a:cubicBezTo>
                    <a:pt x="217" y="655"/>
                    <a:pt x="225" y="640"/>
                    <a:pt x="233" y="627"/>
                  </a:cubicBezTo>
                  <a:cubicBezTo>
                    <a:pt x="240" y="630"/>
                    <a:pt x="247" y="633"/>
                    <a:pt x="254" y="635"/>
                  </a:cubicBezTo>
                  <a:cubicBezTo>
                    <a:pt x="251" y="650"/>
                    <a:pt x="248" y="666"/>
                    <a:pt x="248" y="670"/>
                  </a:cubicBezTo>
                  <a:cubicBezTo>
                    <a:pt x="247" y="673"/>
                    <a:pt x="248" y="676"/>
                    <a:pt x="250" y="678"/>
                  </a:cubicBezTo>
                  <a:cubicBezTo>
                    <a:pt x="251" y="680"/>
                    <a:pt x="254" y="682"/>
                    <a:pt x="257" y="683"/>
                  </a:cubicBezTo>
                  <a:cubicBezTo>
                    <a:pt x="260" y="684"/>
                    <a:pt x="263" y="683"/>
                    <a:pt x="265" y="682"/>
                  </a:cubicBezTo>
                  <a:cubicBezTo>
                    <a:pt x="268" y="681"/>
                    <a:pt x="270" y="679"/>
                    <a:pt x="271" y="676"/>
                  </a:cubicBezTo>
                  <a:cubicBezTo>
                    <a:pt x="272" y="673"/>
                    <a:pt x="278" y="657"/>
                    <a:pt x="283" y="643"/>
                  </a:cubicBezTo>
                  <a:cubicBezTo>
                    <a:pt x="290" y="644"/>
                    <a:pt x="298" y="645"/>
                    <a:pt x="305" y="646"/>
                  </a:cubicBezTo>
                  <a:cubicBezTo>
                    <a:pt x="305" y="662"/>
                    <a:pt x="305" y="679"/>
                    <a:pt x="305" y="682"/>
                  </a:cubicBezTo>
                  <a:cubicBezTo>
                    <a:pt x="305" y="685"/>
                    <a:pt x="307" y="688"/>
                    <a:pt x="309" y="690"/>
                  </a:cubicBezTo>
                  <a:cubicBezTo>
                    <a:pt x="311" y="692"/>
                    <a:pt x="313" y="693"/>
                    <a:pt x="316" y="693"/>
                  </a:cubicBezTo>
                  <a:cubicBezTo>
                    <a:pt x="319" y="694"/>
                    <a:pt x="322" y="693"/>
                    <a:pt x="324" y="691"/>
                  </a:cubicBezTo>
                  <a:cubicBezTo>
                    <a:pt x="327" y="690"/>
                    <a:pt x="329" y="687"/>
                    <a:pt x="329" y="684"/>
                  </a:cubicBezTo>
                  <a:cubicBezTo>
                    <a:pt x="330" y="681"/>
                    <a:pt x="333" y="664"/>
                    <a:pt x="336" y="649"/>
                  </a:cubicBezTo>
                  <a:cubicBezTo>
                    <a:pt x="343" y="649"/>
                    <a:pt x="350" y="649"/>
                    <a:pt x="358" y="649"/>
                  </a:cubicBezTo>
                  <a:cubicBezTo>
                    <a:pt x="360" y="664"/>
                    <a:pt x="363" y="681"/>
                    <a:pt x="364" y="684"/>
                  </a:cubicBezTo>
                  <a:cubicBezTo>
                    <a:pt x="364" y="687"/>
                    <a:pt x="366" y="690"/>
                    <a:pt x="369" y="691"/>
                  </a:cubicBezTo>
                  <a:cubicBezTo>
                    <a:pt x="371" y="693"/>
                    <a:pt x="374" y="694"/>
                    <a:pt x="377" y="693"/>
                  </a:cubicBezTo>
                  <a:cubicBezTo>
                    <a:pt x="380" y="693"/>
                    <a:pt x="383" y="692"/>
                    <a:pt x="385" y="690"/>
                  </a:cubicBezTo>
                  <a:cubicBezTo>
                    <a:pt x="387" y="688"/>
                    <a:pt x="388" y="685"/>
                    <a:pt x="388" y="682"/>
                  </a:cubicBezTo>
                  <a:cubicBezTo>
                    <a:pt x="388" y="679"/>
                    <a:pt x="388" y="662"/>
                    <a:pt x="388" y="646"/>
                  </a:cubicBezTo>
                  <a:cubicBezTo>
                    <a:pt x="395" y="645"/>
                    <a:pt x="403" y="644"/>
                    <a:pt x="410" y="643"/>
                  </a:cubicBezTo>
                  <a:cubicBezTo>
                    <a:pt x="415" y="657"/>
                    <a:pt x="421" y="673"/>
                    <a:pt x="422" y="676"/>
                  </a:cubicBezTo>
                  <a:cubicBezTo>
                    <a:pt x="423" y="679"/>
                    <a:pt x="425" y="681"/>
                    <a:pt x="428" y="682"/>
                  </a:cubicBezTo>
                  <a:cubicBezTo>
                    <a:pt x="431" y="683"/>
                    <a:pt x="434" y="684"/>
                    <a:pt x="436" y="683"/>
                  </a:cubicBezTo>
                  <a:cubicBezTo>
                    <a:pt x="439" y="682"/>
                    <a:pt x="442" y="680"/>
                    <a:pt x="443" y="678"/>
                  </a:cubicBezTo>
                  <a:cubicBezTo>
                    <a:pt x="445" y="676"/>
                    <a:pt x="446" y="673"/>
                    <a:pt x="445" y="670"/>
                  </a:cubicBezTo>
                  <a:cubicBezTo>
                    <a:pt x="445" y="666"/>
                    <a:pt x="442" y="650"/>
                    <a:pt x="439" y="635"/>
                  </a:cubicBezTo>
                  <a:cubicBezTo>
                    <a:pt x="446" y="633"/>
                    <a:pt x="453" y="630"/>
                    <a:pt x="460" y="627"/>
                  </a:cubicBezTo>
                  <a:cubicBezTo>
                    <a:pt x="468" y="640"/>
                    <a:pt x="476" y="655"/>
                    <a:pt x="478" y="658"/>
                  </a:cubicBezTo>
                  <a:cubicBezTo>
                    <a:pt x="480" y="660"/>
                    <a:pt x="482" y="662"/>
                    <a:pt x="485" y="663"/>
                  </a:cubicBezTo>
                  <a:cubicBezTo>
                    <a:pt x="488" y="664"/>
                    <a:pt x="491" y="663"/>
                    <a:pt x="493" y="662"/>
                  </a:cubicBezTo>
                  <a:cubicBezTo>
                    <a:pt x="496" y="661"/>
                    <a:pt x="498" y="659"/>
                    <a:pt x="499" y="656"/>
                  </a:cubicBezTo>
                  <a:cubicBezTo>
                    <a:pt x="500" y="654"/>
                    <a:pt x="501" y="650"/>
                    <a:pt x="500" y="648"/>
                  </a:cubicBezTo>
                  <a:cubicBezTo>
                    <a:pt x="499" y="644"/>
                    <a:pt x="493" y="629"/>
                    <a:pt x="488" y="614"/>
                  </a:cubicBezTo>
                  <a:cubicBezTo>
                    <a:pt x="494" y="611"/>
                    <a:pt x="501" y="607"/>
                    <a:pt x="507" y="603"/>
                  </a:cubicBezTo>
                  <a:cubicBezTo>
                    <a:pt x="517" y="615"/>
                    <a:pt x="528" y="628"/>
                    <a:pt x="530" y="630"/>
                  </a:cubicBezTo>
                  <a:cubicBezTo>
                    <a:pt x="532" y="632"/>
                    <a:pt x="535" y="634"/>
                    <a:pt x="538" y="634"/>
                  </a:cubicBezTo>
                  <a:cubicBezTo>
                    <a:pt x="540" y="634"/>
                    <a:pt x="543" y="634"/>
                    <a:pt x="546" y="632"/>
                  </a:cubicBezTo>
                  <a:cubicBezTo>
                    <a:pt x="548" y="630"/>
                    <a:pt x="550" y="628"/>
                    <a:pt x="551" y="625"/>
                  </a:cubicBezTo>
                  <a:cubicBezTo>
                    <a:pt x="551" y="622"/>
                    <a:pt x="551" y="619"/>
                    <a:pt x="550" y="616"/>
                  </a:cubicBezTo>
                  <a:cubicBezTo>
                    <a:pt x="548" y="613"/>
                    <a:pt x="540" y="599"/>
                    <a:pt x="532" y="586"/>
                  </a:cubicBezTo>
                  <a:cubicBezTo>
                    <a:pt x="538" y="581"/>
                    <a:pt x="543" y="576"/>
                    <a:pt x="549" y="571"/>
                  </a:cubicBezTo>
                  <a:cubicBezTo>
                    <a:pt x="561" y="581"/>
                    <a:pt x="574" y="592"/>
                    <a:pt x="576" y="594"/>
                  </a:cubicBezTo>
                  <a:close/>
                  <a:moveTo>
                    <a:pt x="192" y="502"/>
                  </a:moveTo>
                  <a:cubicBezTo>
                    <a:pt x="107" y="416"/>
                    <a:pt x="107" y="278"/>
                    <a:pt x="192" y="192"/>
                  </a:cubicBezTo>
                  <a:cubicBezTo>
                    <a:pt x="277" y="107"/>
                    <a:pt x="416" y="107"/>
                    <a:pt x="501" y="192"/>
                  </a:cubicBezTo>
                  <a:cubicBezTo>
                    <a:pt x="586" y="278"/>
                    <a:pt x="586" y="416"/>
                    <a:pt x="501" y="502"/>
                  </a:cubicBezTo>
                  <a:cubicBezTo>
                    <a:pt x="416" y="587"/>
                    <a:pt x="277" y="587"/>
                    <a:pt x="192" y="502"/>
                  </a:cubicBezTo>
                  <a:close/>
                </a:path>
              </a:pathLst>
            </a:custGeom>
            <a:solidFill>
              <a:schemeClr val="accent4"/>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04" name="Freeform 40"/>
            <p:cNvSpPr>
              <a:spLocks/>
            </p:cNvSpPr>
            <p:nvPr/>
          </p:nvSpPr>
          <p:spPr bwMode="auto">
            <a:xfrm>
              <a:off x="1068" y="1576"/>
              <a:ext cx="58" cy="36"/>
            </a:xfrm>
            <a:custGeom>
              <a:avLst/>
              <a:gdLst/>
              <a:ahLst/>
              <a:cxnLst>
                <a:cxn ang="0">
                  <a:pos x="19" y="26"/>
                </a:cxn>
                <a:cxn ang="0">
                  <a:pos x="49" y="11"/>
                </a:cxn>
                <a:cxn ang="0">
                  <a:pos x="1" y="0"/>
                </a:cxn>
                <a:cxn ang="0">
                  <a:pos x="19" y="26"/>
                </a:cxn>
              </a:cxnLst>
              <a:rect l="0" t="0" r="r" b="b"/>
              <a:pathLst>
                <a:path w="49" h="30">
                  <a:moveTo>
                    <a:pt x="19" y="26"/>
                  </a:moveTo>
                  <a:cubicBezTo>
                    <a:pt x="32" y="30"/>
                    <a:pt x="45" y="23"/>
                    <a:pt x="49" y="11"/>
                  </a:cubicBezTo>
                  <a:cubicBezTo>
                    <a:pt x="1" y="0"/>
                    <a:pt x="1" y="0"/>
                    <a:pt x="1" y="0"/>
                  </a:cubicBezTo>
                  <a:cubicBezTo>
                    <a:pt x="0" y="12"/>
                    <a:pt x="8" y="23"/>
                    <a:pt x="19" y="26"/>
                  </a:cubicBezTo>
                  <a:close/>
                </a:path>
              </a:pathLst>
            </a:custGeom>
            <a:solidFill>
              <a:srgbClr val="5E5F5F"/>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05" name="Freeform 41"/>
            <p:cNvSpPr>
              <a:spLocks/>
            </p:cNvSpPr>
            <p:nvPr/>
          </p:nvSpPr>
          <p:spPr bwMode="auto">
            <a:xfrm>
              <a:off x="1070" y="1547"/>
              <a:ext cx="59" cy="35"/>
            </a:xfrm>
            <a:custGeom>
              <a:avLst/>
              <a:gdLst/>
              <a:ahLst/>
              <a:cxnLst>
                <a:cxn ang="0">
                  <a:pos x="0" y="19"/>
                </a:cxn>
                <a:cxn ang="0">
                  <a:pos x="48" y="29"/>
                </a:cxn>
                <a:cxn ang="0">
                  <a:pos x="30" y="3"/>
                </a:cxn>
                <a:cxn ang="0">
                  <a:pos x="0" y="19"/>
                </a:cxn>
              </a:cxnLst>
              <a:rect l="0" t="0" r="r" b="b"/>
              <a:pathLst>
                <a:path w="49" h="29">
                  <a:moveTo>
                    <a:pt x="0" y="19"/>
                  </a:moveTo>
                  <a:cubicBezTo>
                    <a:pt x="48" y="29"/>
                    <a:pt x="48" y="29"/>
                    <a:pt x="48" y="29"/>
                  </a:cubicBezTo>
                  <a:cubicBezTo>
                    <a:pt x="49" y="18"/>
                    <a:pt x="42" y="6"/>
                    <a:pt x="30" y="3"/>
                  </a:cubicBezTo>
                  <a:cubicBezTo>
                    <a:pt x="17" y="0"/>
                    <a:pt x="5" y="7"/>
                    <a:pt x="0" y="19"/>
                  </a:cubicBezTo>
                  <a:close/>
                </a:path>
              </a:pathLst>
            </a:custGeom>
            <a:solidFill>
              <a:srgbClr val="5E5F5F"/>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07" name="Freeform 43"/>
            <p:cNvSpPr>
              <a:spLocks noEditPoints="1"/>
            </p:cNvSpPr>
            <p:nvPr/>
          </p:nvSpPr>
          <p:spPr bwMode="auto">
            <a:xfrm>
              <a:off x="2127" y="1152"/>
              <a:ext cx="359" cy="359"/>
            </a:xfrm>
            <a:custGeom>
              <a:avLst/>
              <a:gdLst/>
              <a:ahLst/>
              <a:cxnLst>
                <a:cxn ang="0">
                  <a:pos x="275" y="195"/>
                </a:cxn>
                <a:cxn ang="0">
                  <a:pos x="195" y="25"/>
                </a:cxn>
                <a:cxn ang="0">
                  <a:pos x="25" y="105"/>
                </a:cxn>
                <a:cxn ang="0">
                  <a:pos x="105" y="275"/>
                </a:cxn>
                <a:cxn ang="0">
                  <a:pos x="275" y="195"/>
                </a:cxn>
                <a:cxn ang="0">
                  <a:pos x="112" y="255"/>
                </a:cxn>
                <a:cxn ang="0">
                  <a:pos x="74" y="231"/>
                </a:cxn>
                <a:cxn ang="0">
                  <a:pos x="122" y="191"/>
                </a:cxn>
                <a:cxn ang="0">
                  <a:pos x="133" y="197"/>
                </a:cxn>
                <a:cxn ang="0">
                  <a:pos x="191" y="178"/>
                </a:cxn>
                <a:cxn ang="0">
                  <a:pos x="250" y="199"/>
                </a:cxn>
                <a:cxn ang="0">
                  <a:pos x="112" y="255"/>
                </a:cxn>
                <a:cxn ang="0">
                  <a:pos x="173" y="159"/>
                </a:cxn>
                <a:cxn ang="0">
                  <a:pos x="142" y="173"/>
                </a:cxn>
                <a:cxn ang="0">
                  <a:pos x="127" y="142"/>
                </a:cxn>
                <a:cxn ang="0">
                  <a:pos x="158" y="127"/>
                </a:cxn>
                <a:cxn ang="0">
                  <a:pos x="173" y="159"/>
                </a:cxn>
                <a:cxn ang="0">
                  <a:pos x="258" y="175"/>
                </a:cxn>
                <a:cxn ang="0">
                  <a:pos x="200" y="153"/>
                </a:cxn>
                <a:cxn ang="0">
                  <a:pos x="167" y="103"/>
                </a:cxn>
                <a:cxn ang="0">
                  <a:pos x="155" y="101"/>
                </a:cxn>
                <a:cxn ang="0">
                  <a:pos x="144" y="39"/>
                </a:cxn>
                <a:cxn ang="0">
                  <a:pos x="188" y="45"/>
                </a:cxn>
                <a:cxn ang="0">
                  <a:pos x="258" y="175"/>
                </a:cxn>
                <a:cxn ang="0">
                  <a:pos x="46" y="113"/>
                </a:cxn>
                <a:cxn ang="0">
                  <a:pos x="118" y="44"/>
                </a:cxn>
                <a:cxn ang="0">
                  <a:pos x="129" y="105"/>
                </a:cxn>
                <a:cxn ang="0">
                  <a:pos x="103" y="133"/>
                </a:cxn>
                <a:cxn ang="0">
                  <a:pos x="105" y="171"/>
                </a:cxn>
                <a:cxn ang="0">
                  <a:pos x="57" y="211"/>
                </a:cxn>
                <a:cxn ang="0">
                  <a:pos x="46" y="113"/>
                </a:cxn>
              </a:cxnLst>
              <a:rect l="0" t="0" r="r" b="b"/>
              <a:pathLst>
                <a:path w="300" h="300">
                  <a:moveTo>
                    <a:pt x="275" y="195"/>
                  </a:moveTo>
                  <a:cubicBezTo>
                    <a:pt x="300" y="126"/>
                    <a:pt x="264" y="50"/>
                    <a:pt x="195" y="25"/>
                  </a:cubicBezTo>
                  <a:cubicBezTo>
                    <a:pt x="126" y="0"/>
                    <a:pt x="50" y="36"/>
                    <a:pt x="25" y="105"/>
                  </a:cubicBezTo>
                  <a:cubicBezTo>
                    <a:pt x="0" y="174"/>
                    <a:pt x="36" y="251"/>
                    <a:pt x="105" y="275"/>
                  </a:cubicBezTo>
                  <a:cubicBezTo>
                    <a:pt x="174" y="300"/>
                    <a:pt x="250" y="264"/>
                    <a:pt x="275" y="195"/>
                  </a:cubicBezTo>
                  <a:close/>
                  <a:moveTo>
                    <a:pt x="112" y="255"/>
                  </a:moveTo>
                  <a:cubicBezTo>
                    <a:pt x="98" y="250"/>
                    <a:pt x="85" y="241"/>
                    <a:pt x="74" y="231"/>
                  </a:cubicBezTo>
                  <a:cubicBezTo>
                    <a:pt x="122" y="191"/>
                    <a:pt x="122" y="191"/>
                    <a:pt x="122" y="191"/>
                  </a:cubicBezTo>
                  <a:cubicBezTo>
                    <a:pt x="125" y="193"/>
                    <a:pt x="129" y="195"/>
                    <a:pt x="133" y="197"/>
                  </a:cubicBezTo>
                  <a:cubicBezTo>
                    <a:pt x="155" y="205"/>
                    <a:pt x="179" y="196"/>
                    <a:pt x="191" y="178"/>
                  </a:cubicBezTo>
                  <a:cubicBezTo>
                    <a:pt x="250" y="199"/>
                    <a:pt x="250" y="199"/>
                    <a:pt x="250" y="199"/>
                  </a:cubicBezTo>
                  <a:cubicBezTo>
                    <a:pt x="225" y="249"/>
                    <a:pt x="166" y="274"/>
                    <a:pt x="112" y="255"/>
                  </a:cubicBezTo>
                  <a:close/>
                  <a:moveTo>
                    <a:pt x="173" y="159"/>
                  </a:moveTo>
                  <a:cubicBezTo>
                    <a:pt x="169" y="171"/>
                    <a:pt x="155" y="178"/>
                    <a:pt x="142" y="173"/>
                  </a:cubicBezTo>
                  <a:cubicBezTo>
                    <a:pt x="129" y="169"/>
                    <a:pt x="122" y="155"/>
                    <a:pt x="127" y="142"/>
                  </a:cubicBezTo>
                  <a:cubicBezTo>
                    <a:pt x="131" y="129"/>
                    <a:pt x="145" y="122"/>
                    <a:pt x="158" y="127"/>
                  </a:cubicBezTo>
                  <a:cubicBezTo>
                    <a:pt x="171" y="131"/>
                    <a:pt x="178" y="146"/>
                    <a:pt x="173" y="159"/>
                  </a:cubicBezTo>
                  <a:close/>
                  <a:moveTo>
                    <a:pt x="258" y="175"/>
                  </a:moveTo>
                  <a:cubicBezTo>
                    <a:pt x="200" y="153"/>
                    <a:pt x="200" y="153"/>
                    <a:pt x="200" y="153"/>
                  </a:cubicBezTo>
                  <a:cubicBezTo>
                    <a:pt x="201" y="132"/>
                    <a:pt x="188" y="111"/>
                    <a:pt x="167" y="103"/>
                  </a:cubicBezTo>
                  <a:cubicBezTo>
                    <a:pt x="163" y="102"/>
                    <a:pt x="159" y="101"/>
                    <a:pt x="155" y="101"/>
                  </a:cubicBezTo>
                  <a:cubicBezTo>
                    <a:pt x="144" y="39"/>
                    <a:pt x="144" y="39"/>
                    <a:pt x="144" y="39"/>
                  </a:cubicBezTo>
                  <a:cubicBezTo>
                    <a:pt x="158" y="38"/>
                    <a:pt x="173" y="40"/>
                    <a:pt x="188" y="45"/>
                  </a:cubicBezTo>
                  <a:cubicBezTo>
                    <a:pt x="241" y="65"/>
                    <a:pt x="271" y="121"/>
                    <a:pt x="258" y="175"/>
                  </a:cubicBezTo>
                  <a:close/>
                  <a:moveTo>
                    <a:pt x="46" y="113"/>
                  </a:moveTo>
                  <a:cubicBezTo>
                    <a:pt x="58" y="78"/>
                    <a:pt x="86" y="53"/>
                    <a:pt x="118" y="44"/>
                  </a:cubicBezTo>
                  <a:cubicBezTo>
                    <a:pt x="129" y="105"/>
                    <a:pt x="129" y="105"/>
                    <a:pt x="129" y="105"/>
                  </a:cubicBezTo>
                  <a:cubicBezTo>
                    <a:pt x="117" y="110"/>
                    <a:pt x="108" y="120"/>
                    <a:pt x="103" y="133"/>
                  </a:cubicBezTo>
                  <a:cubicBezTo>
                    <a:pt x="99" y="146"/>
                    <a:pt x="100" y="159"/>
                    <a:pt x="105" y="171"/>
                  </a:cubicBezTo>
                  <a:cubicBezTo>
                    <a:pt x="57" y="211"/>
                    <a:pt x="57" y="211"/>
                    <a:pt x="57" y="211"/>
                  </a:cubicBezTo>
                  <a:cubicBezTo>
                    <a:pt x="39" y="183"/>
                    <a:pt x="33" y="147"/>
                    <a:pt x="46" y="113"/>
                  </a:cubicBezTo>
                  <a:close/>
                </a:path>
              </a:pathLst>
            </a:custGeom>
            <a:solidFill>
              <a:srgbClr val="DCDBDB"/>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08" name="Freeform 44"/>
            <p:cNvSpPr>
              <a:spLocks/>
            </p:cNvSpPr>
            <p:nvPr/>
          </p:nvSpPr>
          <p:spPr bwMode="auto">
            <a:xfrm>
              <a:off x="4055" y="1819"/>
              <a:ext cx="64" cy="52"/>
            </a:xfrm>
            <a:custGeom>
              <a:avLst/>
              <a:gdLst/>
              <a:ahLst/>
              <a:cxnLst>
                <a:cxn ang="0">
                  <a:pos x="12" y="44"/>
                </a:cxn>
                <a:cxn ang="0">
                  <a:pos x="3" y="39"/>
                </a:cxn>
                <a:cxn ang="0">
                  <a:pos x="6" y="23"/>
                </a:cxn>
                <a:cxn ang="0">
                  <a:pos x="19" y="14"/>
                </a:cxn>
                <a:cxn ang="0">
                  <a:pos x="20" y="13"/>
                </a:cxn>
                <a:cxn ang="0">
                  <a:pos x="34" y="4"/>
                </a:cxn>
                <a:cxn ang="0">
                  <a:pos x="50" y="6"/>
                </a:cxn>
                <a:cxn ang="0">
                  <a:pos x="47" y="22"/>
                </a:cxn>
                <a:cxn ang="0">
                  <a:pos x="33" y="31"/>
                </a:cxn>
                <a:cxn ang="0">
                  <a:pos x="33" y="32"/>
                </a:cxn>
                <a:cxn ang="0">
                  <a:pos x="19" y="42"/>
                </a:cxn>
                <a:cxn ang="0">
                  <a:pos x="12" y="44"/>
                </a:cxn>
              </a:cxnLst>
              <a:rect l="0" t="0" r="r" b="b"/>
              <a:pathLst>
                <a:path w="53" h="44">
                  <a:moveTo>
                    <a:pt x="12" y="44"/>
                  </a:moveTo>
                  <a:cubicBezTo>
                    <a:pt x="9" y="44"/>
                    <a:pt x="5" y="42"/>
                    <a:pt x="3" y="39"/>
                  </a:cubicBezTo>
                  <a:cubicBezTo>
                    <a:pt x="0" y="34"/>
                    <a:pt x="1" y="27"/>
                    <a:pt x="6" y="23"/>
                  </a:cubicBezTo>
                  <a:cubicBezTo>
                    <a:pt x="19" y="14"/>
                    <a:pt x="19" y="14"/>
                    <a:pt x="19" y="14"/>
                  </a:cubicBezTo>
                  <a:cubicBezTo>
                    <a:pt x="20" y="14"/>
                    <a:pt x="20" y="13"/>
                    <a:pt x="20" y="13"/>
                  </a:cubicBezTo>
                  <a:cubicBezTo>
                    <a:pt x="25" y="10"/>
                    <a:pt x="29" y="7"/>
                    <a:pt x="34" y="4"/>
                  </a:cubicBezTo>
                  <a:cubicBezTo>
                    <a:pt x="39" y="0"/>
                    <a:pt x="46" y="1"/>
                    <a:pt x="50" y="6"/>
                  </a:cubicBezTo>
                  <a:cubicBezTo>
                    <a:pt x="53" y="11"/>
                    <a:pt x="52" y="18"/>
                    <a:pt x="47" y="22"/>
                  </a:cubicBezTo>
                  <a:cubicBezTo>
                    <a:pt x="43" y="25"/>
                    <a:pt x="38" y="28"/>
                    <a:pt x="33" y="31"/>
                  </a:cubicBezTo>
                  <a:cubicBezTo>
                    <a:pt x="33" y="32"/>
                    <a:pt x="33" y="32"/>
                    <a:pt x="33" y="32"/>
                  </a:cubicBezTo>
                  <a:cubicBezTo>
                    <a:pt x="19" y="42"/>
                    <a:pt x="19" y="42"/>
                    <a:pt x="19" y="42"/>
                  </a:cubicBezTo>
                  <a:cubicBezTo>
                    <a:pt x="17" y="43"/>
                    <a:pt x="15" y="44"/>
                    <a:pt x="12" y="44"/>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09" name="Freeform 45"/>
            <p:cNvSpPr>
              <a:spLocks noEditPoints="1"/>
            </p:cNvSpPr>
            <p:nvPr/>
          </p:nvSpPr>
          <p:spPr bwMode="auto">
            <a:xfrm>
              <a:off x="2196" y="945"/>
              <a:ext cx="1857" cy="1965"/>
            </a:xfrm>
            <a:custGeom>
              <a:avLst/>
              <a:gdLst/>
              <a:ahLst/>
              <a:cxnLst>
                <a:cxn ang="0">
                  <a:pos x="253" y="1627"/>
                </a:cxn>
                <a:cxn ang="0">
                  <a:pos x="311" y="1628"/>
                </a:cxn>
                <a:cxn ang="0">
                  <a:pos x="148" y="1594"/>
                </a:cxn>
                <a:cxn ang="0">
                  <a:pos x="363" y="1579"/>
                </a:cxn>
                <a:cxn ang="0">
                  <a:pos x="80" y="1576"/>
                </a:cxn>
                <a:cxn ang="0">
                  <a:pos x="387" y="1576"/>
                </a:cxn>
                <a:cxn ang="0">
                  <a:pos x="64" y="1554"/>
                </a:cxn>
                <a:cxn ang="0">
                  <a:pos x="64" y="1554"/>
                </a:cxn>
                <a:cxn ang="0">
                  <a:pos x="459" y="1540"/>
                </a:cxn>
                <a:cxn ang="0">
                  <a:pos x="542" y="1482"/>
                </a:cxn>
                <a:cxn ang="0">
                  <a:pos x="29" y="1450"/>
                </a:cxn>
                <a:cxn ang="0">
                  <a:pos x="584" y="1425"/>
                </a:cxn>
                <a:cxn ang="0">
                  <a:pos x="0" y="1396"/>
                </a:cxn>
                <a:cxn ang="0">
                  <a:pos x="12" y="1431"/>
                </a:cxn>
                <a:cxn ang="0">
                  <a:pos x="625" y="1425"/>
                </a:cxn>
                <a:cxn ang="0">
                  <a:pos x="708" y="1367"/>
                </a:cxn>
                <a:cxn ang="0">
                  <a:pos x="27" y="1309"/>
                </a:cxn>
                <a:cxn ang="0">
                  <a:pos x="751" y="1310"/>
                </a:cxn>
                <a:cxn ang="0">
                  <a:pos x="779" y="1290"/>
                </a:cxn>
                <a:cxn ang="0">
                  <a:pos x="32" y="1299"/>
                </a:cxn>
                <a:cxn ang="0">
                  <a:pos x="841" y="1272"/>
                </a:cxn>
                <a:cxn ang="0">
                  <a:pos x="841" y="1272"/>
                </a:cxn>
                <a:cxn ang="0">
                  <a:pos x="80" y="1235"/>
                </a:cxn>
                <a:cxn ang="0">
                  <a:pos x="930" y="1213"/>
                </a:cxn>
                <a:cxn ang="0">
                  <a:pos x="989" y="1158"/>
                </a:cxn>
                <a:cxn ang="0">
                  <a:pos x="109" y="1135"/>
                </a:cxn>
                <a:cxn ang="0">
                  <a:pos x="1001" y="1136"/>
                </a:cxn>
                <a:cxn ang="0">
                  <a:pos x="129" y="1120"/>
                </a:cxn>
                <a:cxn ang="0">
                  <a:pos x="1063" y="1118"/>
                </a:cxn>
                <a:cxn ang="0">
                  <a:pos x="1063" y="1118"/>
                </a:cxn>
                <a:cxn ang="0">
                  <a:pos x="1125" y="1078"/>
                </a:cxn>
                <a:cxn ang="0">
                  <a:pos x="194" y="1027"/>
                </a:cxn>
                <a:cxn ang="0">
                  <a:pos x="1211" y="1004"/>
                </a:cxn>
                <a:cxn ang="0">
                  <a:pos x="206" y="956"/>
                </a:cxn>
                <a:cxn ang="0">
                  <a:pos x="1223" y="982"/>
                </a:cxn>
                <a:cxn ang="0">
                  <a:pos x="1276" y="959"/>
                </a:cxn>
                <a:cxn ang="0">
                  <a:pos x="232" y="944"/>
                </a:cxn>
                <a:cxn ang="0">
                  <a:pos x="232" y="944"/>
                </a:cxn>
                <a:cxn ang="0">
                  <a:pos x="1347" y="924"/>
                </a:cxn>
                <a:cxn ang="0">
                  <a:pos x="1430" y="866"/>
                </a:cxn>
                <a:cxn ang="0">
                  <a:pos x="287" y="833"/>
                </a:cxn>
                <a:cxn ang="0">
                  <a:pos x="1473" y="809"/>
                </a:cxn>
                <a:cxn ang="0">
                  <a:pos x="288" y="808"/>
                </a:cxn>
                <a:cxn ang="0">
                  <a:pos x="1498" y="805"/>
                </a:cxn>
                <a:cxn ang="0">
                  <a:pos x="330" y="766"/>
                </a:cxn>
                <a:cxn ang="0">
                  <a:pos x="330" y="766"/>
                </a:cxn>
                <a:cxn ang="0">
                  <a:pos x="373" y="700"/>
                </a:cxn>
                <a:cxn ang="0">
                  <a:pos x="421" y="611"/>
                </a:cxn>
                <a:cxn ang="0">
                  <a:pos x="450" y="537"/>
                </a:cxn>
                <a:cxn ang="0">
                  <a:pos x="467" y="482"/>
                </a:cxn>
                <a:cxn ang="0">
                  <a:pos x="483" y="452"/>
                </a:cxn>
                <a:cxn ang="0">
                  <a:pos x="520" y="408"/>
                </a:cxn>
                <a:cxn ang="0">
                  <a:pos x="558" y="350"/>
                </a:cxn>
                <a:cxn ang="0">
                  <a:pos x="558" y="350"/>
                </a:cxn>
                <a:cxn ang="0">
                  <a:pos x="601" y="285"/>
                </a:cxn>
                <a:cxn ang="0">
                  <a:pos x="650" y="196"/>
                </a:cxn>
                <a:cxn ang="0">
                  <a:pos x="678" y="121"/>
                </a:cxn>
                <a:cxn ang="0">
                  <a:pos x="695" y="66"/>
                </a:cxn>
                <a:cxn ang="0">
                  <a:pos x="711" y="37"/>
                </a:cxn>
              </a:cxnLst>
              <a:rect l="0" t="0" r="r" b="b"/>
              <a:pathLst>
                <a:path w="1548" h="1638">
                  <a:moveTo>
                    <a:pt x="241" y="1638"/>
                  </a:moveTo>
                  <a:cubicBezTo>
                    <a:pt x="241" y="1638"/>
                    <a:pt x="241" y="1638"/>
                    <a:pt x="241" y="1638"/>
                  </a:cubicBezTo>
                  <a:cubicBezTo>
                    <a:pt x="229" y="1638"/>
                    <a:pt x="217" y="1637"/>
                    <a:pt x="206" y="1635"/>
                  </a:cubicBezTo>
                  <a:cubicBezTo>
                    <a:pt x="200" y="1634"/>
                    <a:pt x="195" y="1629"/>
                    <a:pt x="196" y="1623"/>
                  </a:cubicBezTo>
                  <a:cubicBezTo>
                    <a:pt x="197" y="1616"/>
                    <a:pt x="203" y="1612"/>
                    <a:pt x="209" y="1613"/>
                  </a:cubicBezTo>
                  <a:cubicBezTo>
                    <a:pt x="220" y="1615"/>
                    <a:pt x="230" y="1615"/>
                    <a:pt x="241" y="1615"/>
                  </a:cubicBezTo>
                  <a:cubicBezTo>
                    <a:pt x="247" y="1615"/>
                    <a:pt x="253" y="1621"/>
                    <a:pt x="253" y="1627"/>
                  </a:cubicBezTo>
                  <a:cubicBezTo>
                    <a:pt x="252" y="1633"/>
                    <a:pt x="247" y="1638"/>
                    <a:pt x="241" y="1638"/>
                  </a:cubicBezTo>
                  <a:close/>
                  <a:moveTo>
                    <a:pt x="275" y="1636"/>
                  </a:moveTo>
                  <a:cubicBezTo>
                    <a:pt x="269" y="1636"/>
                    <a:pt x="264" y="1632"/>
                    <a:pt x="264" y="1626"/>
                  </a:cubicBezTo>
                  <a:cubicBezTo>
                    <a:pt x="263" y="1620"/>
                    <a:pt x="267" y="1614"/>
                    <a:pt x="273" y="1613"/>
                  </a:cubicBezTo>
                  <a:cubicBezTo>
                    <a:pt x="284" y="1612"/>
                    <a:pt x="294" y="1609"/>
                    <a:pt x="305" y="1606"/>
                  </a:cubicBezTo>
                  <a:cubicBezTo>
                    <a:pt x="311" y="1604"/>
                    <a:pt x="317" y="1608"/>
                    <a:pt x="319" y="1614"/>
                  </a:cubicBezTo>
                  <a:cubicBezTo>
                    <a:pt x="320" y="1620"/>
                    <a:pt x="317" y="1626"/>
                    <a:pt x="311" y="1628"/>
                  </a:cubicBezTo>
                  <a:cubicBezTo>
                    <a:pt x="300" y="1631"/>
                    <a:pt x="288" y="1634"/>
                    <a:pt x="276" y="1636"/>
                  </a:cubicBezTo>
                  <a:cubicBezTo>
                    <a:pt x="276" y="1636"/>
                    <a:pt x="275" y="1636"/>
                    <a:pt x="275" y="1636"/>
                  </a:cubicBezTo>
                  <a:close/>
                  <a:moveTo>
                    <a:pt x="175" y="1628"/>
                  </a:moveTo>
                  <a:cubicBezTo>
                    <a:pt x="174" y="1628"/>
                    <a:pt x="172" y="1628"/>
                    <a:pt x="171" y="1628"/>
                  </a:cubicBezTo>
                  <a:cubicBezTo>
                    <a:pt x="160" y="1624"/>
                    <a:pt x="149" y="1620"/>
                    <a:pt x="138" y="1615"/>
                  </a:cubicBezTo>
                  <a:cubicBezTo>
                    <a:pt x="133" y="1612"/>
                    <a:pt x="130" y="1605"/>
                    <a:pt x="133" y="1600"/>
                  </a:cubicBezTo>
                  <a:cubicBezTo>
                    <a:pt x="136" y="1594"/>
                    <a:pt x="142" y="1592"/>
                    <a:pt x="148" y="1594"/>
                  </a:cubicBezTo>
                  <a:cubicBezTo>
                    <a:pt x="158" y="1599"/>
                    <a:pt x="168" y="1603"/>
                    <a:pt x="178" y="1606"/>
                  </a:cubicBezTo>
                  <a:cubicBezTo>
                    <a:pt x="184" y="1608"/>
                    <a:pt x="187" y="1614"/>
                    <a:pt x="185" y="1620"/>
                  </a:cubicBezTo>
                  <a:cubicBezTo>
                    <a:pt x="184" y="1625"/>
                    <a:pt x="179" y="1628"/>
                    <a:pt x="175" y="1628"/>
                  </a:cubicBezTo>
                  <a:close/>
                  <a:moveTo>
                    <a:pt x="339" y="1616"/>
                  </a:moveTo>
                  <a:cubicBezTo>
                    <a:pt x="335" y="1616"/>
                    <a:pt x="331" y="1614"/>
                    <a:pt x="329" y="1610"/>
                  </a:cubicBezTo>
                  <a:cubicBezTo>
                    <a:pt x="326" y="1604"/>
                    <a:pt x="329" y="1597"/>
                    <a:pt x="335" y="1595"/>
                  </a:cubicBezTo>
                  <a:cubicBezTo>
                    <a:pt x="344" y="1590"/>
                    <a:pt x="354" y="1585"/>
                    <a:pt x="363" y="1579"/>
                  </a:cubicBezTo>
                  <a:cubicBezTo>
                    <a:pt x="368" y="1576"/>
                    <a:pt x="375" y="1577"/>
                    <a:pt x="378" y="1582"/>
                  </a:cubicBezTo>
                  <a:cubicBezTo>
                    <a:pt x="382" y="1588"/>
                    <a:pt x="380" y="1595"/>
                    <a:pt x="375" y="1598"/>
                  </a:cubicBezTo>
                  <a:cubicBezTo>
                    <a:pt x="365" y="1605"/>
                    <a:pt x="355" y="1610"/>
                    <a:pt x="344" y="1615"/>
                  </a:cubicBezTo>
                  <a:cubicBezTo>
                    <a:pt x="343" y="1616"/>
                    <a:pt x="341" y="1616"/>
                    <a:pt x="339" y="1616"/>
                  </a:cubicBezTo>
                  <a:close/>
                  <a:moveTo>
                    <a:pt x="114" y="1599"/>
                  </a:moveTo>
                  <a:cubicBezTo>
                    <a:pt x="112" y="1599"/>
                    <a:pt x="109" y="1599"/>
                    <a:pt x="107" y="1597"/>
                  </a:cubicBezTo>
                  <a:cubicBezTo>
                    <a:pt x="98" y="1591"/>
                    <a:pt x="88" y="1583"/>
                    <a:pt x="80" y="1576"/>
                  </a:cubicBezTo>
                  <a:cubicBezTo>
                    <a:pt x="75" y="1571"/>
                    <a:pt x="75" y="1564"/>
                    <a:pt x="79" y="1560"/>
                  </a:cubicBezTo>
                  <a:cubicBezTo>
                    <a:pt x="83" y="1555"/>
                    <a:pt x="90" y="1555"/>
                    <a:pt x="95" y="1559"/>
                  </a:cubicBezTo>
                  <a:cubicBezTo>
                    <a:pt x="103" y="1566"/>
                    <a:pt x="111" y="1573"/>
                    <a:pt x="120" y="1578"/>
                  </a:cubicBezTo>
                  <a:cubicBezTo>
                    <a:pt x="125" y="1582"/>
                    <a:pt x="127" y="1589"/>
                    <a:pt x="123" y="1594"/>
                  </a:cubicBezTo>
                  <a:cubicBezTo>
                    <a:pt x="121" y="1597"/>
                    <a:pt x="117" y="1599"/>
                    <a:pt x="114" y="1599"/>
                  </a:cubicBezTo>
                  <a:close/>
                  <a:moveTo>
                    <a:pt x="397" y="1581"/>
                  </a:moveTo>
                  <a:cubicBezTo>
                    <a:pt x="393" y="1581"/>
                    <a:pt x="389" y="1579"/>
                    <a:pt x="387" y="1576"/>
                  </a:cubicBezTo>
                  <a:cubicBezTo>
                    <a:pt x="384" y="1571"/>
                    <a:pt x="385" y="1564"/>
                    <a:pt x="390" y="1560"/>
                  </a:cubicBezTo>
                  <a:cubicBezTo>
                    <a:pt x="418" y="1541"/>
                    <a:pt x="418" y="1541"/>
                    <a:pt x="418" y="1541"/>
                  </a:cubicBezTo>
                  <a:cubicBezTo>
                    <a:pt x="423" y="1537"/>
                    <a:pt x="430" y="1539"/>
                    <a:pt x="434" y="1544"/>
                  </a:cubicBezTo>
                  <a:cubicBezTo>
                    <a:pt x="437" y="1549"/>
                    <a:pt x="436" y="1556"/>
                    <a:pt x="431" y="1559"/>
                  </a:cubicBezTo>
                  <a:cubicBezTo>
                    <a:pt x="403" y="1579"/>
                    <a:pt x="403" y="1579"/>
                    <a:pt x="403" y="1579"/>
                  </a:cubicBezTo>
                  <a:cubicBezTo>
                    <a:pt x="401" y="1580"/>
                    <a:pt x="399" y="1581"/>
                    <a:pt x="397" y="1581"/>
                  </a:cubicBezTo>
                  <a:close/>
                  <a:moveTo>
                    <a:pt x="64" y="1554"/>
                  </a:moveTo>
                  <a:cubicBezTo>
                    <a:pt x="61" y="1554"/>
                    <a:pt x="57" y="1553"/>
                    <a:pt x="55" y="1550"/>
                  </a:cubicBezTo>
                  <a:cubicBezTo>
                    <a:pt x="48" y="1541"/>
                    <a:pt x="41" y="1531"/>
                    <a:pt x="35" y="1521"/>
                  </a:cubicBezTo>
                  <a:cubicBezTo>
                    <a:pt x="31" y="1516"/>
                    <a:pt x="33" y="1509"/>
                    <a:pt x="38" y="1506"/>
                  </a:cubicBezTo>
                  <a:cubicBezTo>
                    <a:pt x="44" y="1502"/>
                    <a:pt x="51" y="1504"/>
                    <a:pt x="54" y="1509"/>
                  </a:cubicBezTo>
                  <a:cubicBezTo>
                    <a:pt x="60" y="1518"/>
                    <a:pt x="66" y="1527"/>
                    <a:pt x="73" y="1536"/>
                  </a:cubicBezTo>
                  <a:cubicBezTo>
                    <a:pt x="77" y="1540"/>
                    <a:pt x="76" y="1547"/>
                    <a:pt x="71" y="1551"/>
                  </a:cubicBezTo>
                  <a:cubicBezTo>
                    <a:pt x="69" y="1553"/>
                    <a:pt x="66" y="1554"/>
                    <a:pt x="64" y="1554"/>
                  </a:cubicBezTo>
                  <a:close/>
                  <a:moveTo>
                    <a:pt x="452" y="1542"/>
                  </a:moveTo>
                  <a:cubicBezTo>
                    <a:pt x="449" y="1542"/>
                    <a:pt x="445" y="1540"/>
                    <a:pt x="443" y="1537"/>
                  </a:cubicBezTo>
                  <a:cubicBezTo>
                    <a:pt x="439" y="1532"/>
                    <a:pt x="440" y="1525"/>
                    <a:pt x="446" y="1522"/>
                  </a:cubicBezTo>
                  <a:cubicBezTo>
                    <a:pt x="473" y="1502"/>
                    <a:pt x="473" y="1502"/>
                    <a:pt x="473" y="1502"/>
                  </a:cubicBezTo>
                  <a:cubicBezTo>
                    <a:pt x="479" y="1499"/>
                    <a:pt x="486" y="1500"/>
                    <a:pt x="489" y="1505"/>
                  </a:cubicBezTo>
                  <a:cubicBezTo>
                    <a:pt x="493" y="1510"/>
                    <a:pt x="491" y="1517"/>
                    <a:pt x="486" y="1521"/>
                  </a:cubicBezTo>
                  <a:cubicBezTo>
                    <a:pt x="459" y="1540"/>
                    <a:pt x="459" y="1540"/>
                    <a:pt x="459" y="1540"/>
                  </a:cubicBezTo>
                  <a:cubicBezTo>
                    <a:pt x="457" y="1542"/>
                    <a:pt x="454" y="1542"/>
                    <a:pt x="452" y="1542"/>
                  </a:cubicBezTo>
                  <a:close/>
                  <a:moveTo>
                    <a:pt x="508" y="1504"/>
                  </a:moveTo>
                  <a:cubicBezTo>
                    <a:pt x="504" y="1504"/>
                    <a:pt x="501" y="1502"/>
                    <a:pt x="498" y="1499"/>
                  </a:cubicBezTo>
                  <a:cubicBezTo>
                    <a:pt x="495" y="1494"/>
                    <a:pt x="496" y="1487"/>
                    <a:pt x="501" y="1483"/>
                  </a:cubicBezTo>
                  <a:cubicBezTo>
                    <a:pt x="529" y="1464"/>
                    <a:pt x="529" y="1464"/>
                    <a:pt x="529" y="1464"/>
                  </a:cubicBezTo>
                  <a:cubicBezTo>
                    <a:pt x="534" y="1460"/>
                    <a:pt x="541" y="1461"/>
                    <a:pt x="545" y="1467"/>
                  </a:cubicBezTo>
                  <a:cubicBezTo>
                    <a:pt x="548" y="1472"/>
                    <a:pt x="547" y="1479"/>
                    <a:pt x="542" y="1482"/>
                  </a:cubicBezTo>
                  <a:cubicBezTo>
                    <a:pt x="514" y="1502"/>
                    <a:pt x="514" y="1502"/>
                    <a:pt x="514" y="1502"/>
                  </a:cubicBezTo>
                  <a:cubicBezTo>
                    <a:pt x="512" y="1503"/>
                    <a:pt x="510" y="1504"/>
                    <a:pt x="508" y="1504"/>
                  </a:cubicBezTo>
                  <a:close/>
                  <a:moveTo>
                    <a:pt x="29" y="1497"/>
                  </a:moveTo>
                  <a:cubicBezTo>
                    <a:pt x="25" y="1497"/>
                    <a:pt x="20" y="1494"/>
                    <a:pt x="19" y="1490"/>
                  </a:cubicBezTo>
                  <a:cubicBezTo>
                    <a:pt x="14" y="1479"/>
                    <a:pt x="10" y="1467"/>
                    <a:pt x="7" y="1456"/>
                  </a:cubicBezTo>
                  <a:cubicBezTo>
                    <a:pt x="6" y="1450"/>
                    <a:pt x="9" y="1444"/>
                    <a:pt x="15" y="1442"/>
                  </a:cubicBezTo>
                  <a:cubicBezTo>
                    <a:pt x="21" y="1441"/>
                    <a:pt x="28" y="1444"/>
                    <a:pt x="29" y="1450"/>
                  </a:cubicBezTo>
                  <a:cubicBezTo>
                    <a:pt x="32" y="1461"/>
                    <a:pt x="35" y="1471"/>
                    <a:pt x="39" y="1481"/>
                  </a:cubicBezTo>
                  <a:cubicBezTo>
                    <a:pt x="42" y="1487"/>
                    <a:pt x="39" y="1493"/>
                    <a:pt x="33" y="1496"/>
                  </a:cubicBezTo>
                  <a:cubicBezTo>
                    <a:pt x="32" y="1496"/>
                    <a:pt x="30" y="1497"/>
                    <a:pt x="29" y="1497"/>
                  </a:cubicBezTo>
                  <a:close/>
                  <a:moveTo>
                    <a:pt x="563" y="1465"/>
                  </a:moveTo>
                  <a:cubicBezTo>
                    <a:pt x="560" y="1465"/>
                    <a:pt x="556" y="1463"/>
                    <a:pt x="554" y="1460"/>
                  </a:cubicBezTo>
                  <a:cubicBezTo>
                    <a:pt x="550" y="1455"/>
                    <a:pt x="552" y="1448"/>
                    <a:pt x="557" y="1444"/>
                  </a:cubicBezTo>
                  <a:cubicBezTo>
                    <a:pt x="584" y="1425"/>
                    <a:pt x="584" y="1425"/>
                    <a:pt x="584" y="1425"/>
                  </a:cubicBezTo>
                  <a:cubicBezTo>
                    <a:pt x="590" y="1422"/>
                    <a:pt x="597" y="1423"/>
                    <a:pt x="600" y="1428"/>
                  </a:cubicBezTo>
                  <a:cubicBezTo>
                    <a:pt x="604" y="1433"/>
                    <a:pt x="603" y="1440"/>
                    <a:pt x="597" y="1444"/>
                  </a:cubicBezTo>
                  <a:cubicBezTo>
                    <a:pt x="570" y="1463"/>
                    <a:pt x="570" y="1463"/>
                    <a:pt x="570" y="1463"/>
                  </a:cubicBezTo>
                  <a:cubicBezTo>
                    <a:pt x="568" y="1464"/>
                    <a:pt x="565" y="1465"/>
                    <a:pt x="563" y="1465"/>
                  </a:cubicBezTo>
                  <a:close/>
                  <a:moveTo>
                    <a:pt x="12" y="1431"/>
                  </a:moveTo>
                  <a:cubicBezTo>
                    <a:pt x="7" y="1431"/>
                    <a:pt x="2" y="1427"/>
                    <a:pt x="1" y="1421"/>
                  </a:cubicBezTo>
                  <a:cubicBezTo>
                    <a:pt x="0" y="1413"/>
                    <a:pt x="0" y="1404"/>
                    <a:pt x="0" y="1396"/>
                  </a:cubicBezTo>
                  <a:cubicBezTo>
                    <a:pt x="0" y="1392"/>
                    <a:pt x="0" y="1389"/>
                    <a:pt x="0" y="1386"/>
                  </a:cubicBezTo>
                  <a:cubicBezTo>
                    <a:pt x="0" y="1380"/>
                    <a:pt x="5" y="1375"/>
                    <a:pt x="12" y="1375"/>
                  </a:cubicBezTo>
                  <a:cubicBezTo>
                    <a:pt x="18" y="1375"/>
                    <a:pt x="23" y="1380"/>
                    <a:pt x="23" y="1387"/>
                  </a:cubicBezTo>
                  <a:cubicBezTo>
                    <a:pt x="22" y="1390"/>
                    <a:pt x="22" y="1393"/>
                    <a:pt x="22" y="1396"/>
                  </a:cubicBezTo>
                  <a:cubicBezTo>
                    <a:pt x="22" y="1403"/>
                    <a:pt x="23" y="1411"/>
                    <a:pt x="24" y="1419"/>
                  </a:cubicBezTo>
                  <a:cubicBezTo>
                    <a:pt x="24" y="1425"/>
                    <a:pt x="20" y="1431"/>
                    <a:pt x="13" y="1431"/>
                  </a:cubicBezTo>
                  <a:cubicBezTo>
                    <a:pt x="13" y="1431"/>
                    <a:pt x="13" y="1431"/>
                    <a:pt x="12" y="1431"/>
                  </a:cubicBezTo>
                  <a:close/>
                  <a:moveTo>
                    <a:pt x="619" y="1427"/>
                  </a:moveTo>
                  <a:cubicBezTo>
                    <a:pt x="615" y="1427"/>
                    <a:pt x="612" y="1425"/>
                    <a:pt x="609" y="1422"/>
                  </a:cubicBezTo>
                  <a:cubicBezTo>
                    <a:pt x="606" y="1417"/>
                    <a:pt x="607" y="1410"/>
                    <a:pt x="612" y="1406"/>
                  </a:cubicBezTo>
                  <a:cubicBezTo>
                    <a:pt x="640" y="1387"/>
                    <a:pt x="640" y="1387"/>
                    <a:pt x="640" y="1387"/>
                  </a:cubicBezTo>
                  <a:cubicBezTo>
                    <a:pt x="645" y="1383"/>
                    <a:pt x="652" y="1384"/>
                    <a:pt x="656" y="1390"/>
                  </a:cubicBezTo>
                  <a:cubicBezTo>
                    <a:pt x="659" y="1395"/>
                    <a:pt x="658" y="1402"/>
                    <a:pt x="653" y="1405"/>
                  </a:cubicBezTo>
                  <a:cubicBezTo>
                    <a:pt x="625" y="1425"/>
                    <a:pt x="625" y="1425"/>
                    <a:pt x="625" y="1425"/>
                  </a:cubicBezTo>
                  <a:cubicBezTo>
                    <a:pt x="623" y="1426"/>
                    <a:pt x="621" y="1427"/>
                    <a:pt x="619" y="1427"/>
                  </a:cubicBezTo>
                  <a:close/>
                  <a:moveTo>
                    <a:pt x="674" y="1388"/>
                  </a:moveTo>
                  <a:cubicBezTo>
                    <a:pt x="671" y="1388"/>
                    <a:pt x="667" y="1386"/>
                    <a:pt x="665" y="1383"/>
                  </a:cubicBezTo>
                  <a:cubicBezTo>
                    <a:pt x="661" y="1378"/>
                    <a:pt x="663" y="1371"/>
                    <a:pt x="668" y="1367"/>
                  </a:cubicBezTo>
                  <a:cubicBezTo>
                    <a:pt x="695" y="1348"/>
                    <a:pt x="695" y="1348"/>
                    <a:pt x="695" y="1348"/>
                  </a:cubicBezTo>
                  <a:cubicBezTo>
                    <a:pt x="701" y="1345"/>
                    <a:pt x="708" y="1346"/>
                    <a:pt x="711" y="1351"/>
                  </a:cubicBezTo>
                  <a:cubicBezTo>
                    <a:pt x="715" y="1356"/>
                    <a:pt x="714" y="1363"/>
                    <a:pt x="708" y="1367"/>
                  </a:cubicBezTo>
                  <a:cubicBezTo>
                    <a:pt x="681" y="1386"/>
                    <a:pt x="681" y="1386"/>
                    <a:pt x="681" y="1386"/>
                  </a:cubicBezTo>
                  <a:cubicBezTo>
                    <a:pt x="679" y="1387"/>
                    <a:pt x="676" y="1388"/>
                    <a:pt x="674" y="1388"/>
                  </a:cubicBezTo>
                  <a:close/>
                  <a:moveTo>
                    <a:pt x="15" y="1364"/>
                  </a:moveTo>
                  <a:cubicBezTo>
                    <a:pt x="14" y="1364"/>
                    <a:pt x="14" y="1364"/>
                    <a:pt x="13" y="1364"/>
                  </a:cubicBezTo>
                  <a:cubicBezTo>
                    <a:pt x="7" y="1363"/>
                    <a:pt x="3" y="1357"/>
                    <a:pt x="4" y="1351"/>
                  </a:cubicBezTo>
                  <a:cubicBezTo>
                    <a:pt x="6" y="1339"/>
                    <a:pt x="9" y="1327"/>
                    <a:pt x="13" y="1316"/>
                  </a:cubicBezTo>
                  <a:cubicBezTo>
                    <a:pt x="15" y="1310"/>
                    <a:pt x="21" y="1307"/>
                    <a:pt x="27" y="1309"/>
                  </a:cubicBezTo>
                  <a:cubicBezTo>
                    <a:pt x="33" y="1311"/>
                    <a:pt x="36" y="1318"/>
                    <a:pt x="34" y="1324"/>
                  </a:cubicBezTo>
                  <a:cubicBezTo>
                    <a:pt x="31" y="1334"/>
                    <a:pt x="28" y="1344"/>
                    <a:pt x="26" y="1355"/>
                  </a:cubicBezTo>
                  <a:cubicBezTo>
                    <a:pt x="25" y="1360"/>
                    <a:pt x="20" y="1364"/>
                    <a:pt x="15" y="1364"/>
                  </a:cubicBezTo>
                  <a:close/>
                  <a:moveTo>
                    <a:pt x="730" y="1350"/>
                  </a:moveTo>
                  <a:cubicBezTo>
                    <a:pt x="726" y="1350"/>
                    <a:pt x="723" y="1348"/>
                    <a:pt x="720" y="1345"/>
                  </a:cubicBezTo>
                  <a:cubicBezTo>
                    <a:pt x="717" y="1340"/>
                    <a:pt x="718" y="1332"/>
                    <a:pt x="723" y="1329"/>
                  </a:cubicBezTo>
                  <a:cubicBezTo>
                    <a:pt x="751" y="1310"/>
                    <a:pt x="751" y="1310"/>
                    <a:pt x="751" y="1310"/>
                  </a:cubicBezTo>
                  <a:cubicBezTo>
                    <a:pt x="756" y="1306"/>
                    <a:pt x="763" y="1307"/>
                    <a:pt x="767" y="1312"/>
                  </a:cubicBezTo>
                  <a:cubicBezTo>
                    <a:pt x="770" y="1318"/>
                    <a:pt x="769" y="1325"/>
                    <a:pt x="764" y="1328"/>
                  </a:cubicBezTo>
                  <a:cubicBezTo>
                    <a:pt x="736" y="1348"/>
                    <a:pt x="736" y="1348"/>
                    <a:pt x="736" y="1348"/>
                  </a:cubicBezTo>
                  <a:cubicBezTo>
                    <a:pt x="734" y="1349"/>
                    <a:pt x="732" y="1350"/>
                    <a:pt x="730" y="1350"/>
                  </a:cubicBezTo>
                  <a:close/>
                  <a:moveTo>
                    <a:pt x="785" y="1311"/>
                  </a:moveTo>
                  <a:cubicBezTo>
                    <a:pt x="782" y="1311"/>
                    <a:pt x="778" y="1309"/>
                    <a:pt x="776" y="1306"/>
                  </a:cubicBezTo>
                  <a:cubicBezTo>
                    <a:pt x="772" y="1301"/>
                    <a:pt x="774" y="1294"/>
                    <a:pt x="779" y="1290"/>
                  </a:cubicBezTo>
                  <a:cubicBezTo>
                    <a:pt x="807" y="1271"/>
                    <a:pt x="807" y="1271"/>
                    <a:pt x="807" y="1271"/>
                  </a:cubicBezTo>
                  <a:cubicBezTo>
                    <a:pt x="812" y="1268"/>
                    <a:pt x="819" y="1269"/>
                    <a:pt x="822" y="1274"/>
                  </a:cubicBezTo>
                  <a:cubicBezTo>
                    <a:pt x="826" y="1279"/>
                    <a:pt x="825" y="1286"/>
                    <a:pt x="819" y="1290"/>
                  </a:cubicBezTo>
                  <a:cubicBezTo>
                    <a:pt x="792" y="1309"/>
                    <a:pt x="792" y="1309"/>
                    <a:pt x="792" y="1309"/>
                  </a:cubicBezTo>
                  <a:cubicBezTo>
                    <a:pt x="790" y="1310"/>
                    <a:pt x="787" y="1311"/>
                    <a:pt x="785" y="1311"/>
                  </a:cubicBezTo>
                  <a:close/>
                  <a:moveTo>
                    <a:pt x="37" y="1300"/>
                  </a:moveTo>
                  <a:cubicBezTo>
                    <a:pt x="35" y="1300"/>
                    <a:pt x="33" y="1300"/>
                    <a:pt x="32" y="1299"/>
                  </a:cubicBezTo>
                  <a:cubicBezTo>
                    <a:pt x="26" y="1296"/>
                    <a:pt x="24" y="1289"/>
                    <a:pt x="27" y="1284"/>
                  </a:cubicBezTo>
                  <a:cubicBezTo>
                    <a:pt x="28" y="1281"/>
                    <a:pt x="34" y="1271"/>
                    <a:pt x="43" y="1254"/>
                  </a:cubicBezTo>
                  <a:cubicBezTo>
                    <a:pt x="46" y="1248"/>
                    <a:pt x="53" y="1246"/>
                    <a:pt x="59" y="1249"/>
                  </a:cubicBezTo>
                  <a:cubicBezTo>
                    <a:pt x="64" y="1252"/>
                    <a:pt x="66" y="1259"/>
                    <a:pt x="63" y="1264"/>
                  </a:cubicBezTo>
                  <a:cubicBezTo>
                    <a:pt x="54" y="1281"/>
                    <a:pt x="48" y="1292"/>
                    <a:pt x="47" y="1294"/>
                  </a:cubicBezTo>
                  <a:cubicBezTo>
                    <a:pt x="45" y="1298"/>
                    <a:pt x="41" y="1300"/>
                    <a:pt x="37" y="1300"/>
                  </a:cubicBezTo>
                  <a:close/>
                  <a:moveTo>
                    <a:pt x="841" y="1272"/>
                  </a:moveTo>
                  <a:cubicBezTo>
                    <a:pt x="837" y="1272"/>
                    <a:pt x="834" y="1271"/>
                    <a:pt x="831" y="1268"/>
                  </a:cubicBezTo>
                  <a:cubicBezTo>
                    <a:pt x="828" y="1262"/>
                    <a:pt x="829" y="1255"/>
                    <a:pt x="834" y="1252"/>
                  </a:cubicBezTo>
                  <a:cubicBezTo>
                    <a:pt x="862" y="1233"/>
                    <a:pt x="862" y="1233"/>
                    <a:pt x="862" y="1233"/>
                  </a:cubicBezTo>
                  <a:cubicBezTo>
                    <a:pt x="867" y="1229"/>
                    <a:pt x="874" y="1230"/>
                    <a:pt x="878" y="1235"/>
                  </a:cubicBezTo>
                  <a:cubicBezTo>
                    <a:pt x="881" y="1241"/>
                    <a:pt x="880" y="1248"/>
                    <a:pt x="875" y="1251"/>
                  </a:cubicBezTo>
                  <a:cubicBezTo>
                    <a:pt x="847" y="1270"/>
                    <a:pt x="847" y="1270"/>
                    <a:pt x="847" y="1270"/>
                  </a:cubicBezTo>
                  <a:cubicBezTo>
                    <a:pt x="845" y="1272"/>
                    <a:pt x="843" y="1272"/>
                    <a:pt x="841" y="1272"/>
                  </a:cubicBezTo>
                  <a:close/>
                  <a:moveTo>
                    <a:pt x="70" y="1241"/>
                  </a:moveTo>
                  <a:cubicBezTo>
                    <a:pt x="68" y="1241"/>
                    <a:pt x="66" y="1240"/>
                    <a:pt x="64" y="1239"/>
                  </a:cubicBezTo>
                  <a:cubicBezTo>
                    <a:pt x="59" y="1236"/>
                    <a:pt x="57" y="1229"/>
                    <a:pt x="60" y="1224"/>
                  </a:cubicBezTo>
                  <a:cubicBezTo>
                    <a:pt x="76" y="1194"/>
                    <a:pt x="76" y="1194"/>
                    <a:pt x="76" y="1194"/>
                  </a:cubicBezTo>
                  <a:cubicBezTo>
                    <a:pt x="79" y="1189"/>
                    <a:pt x="86" y="1187"/>
                    <a:pt x="91" y="1190"/>
                  </a:cubicBezTo>
                  <a:cubicBezTo>
                    <a:pt x="97" y="1193"/>
                    <a:pt x="99" y="1199"/>
                    <a:pt x="96" y="1205"/>
                  </a:cubicBezTo>
                  <a:cubicBezTo>
                    <a:pt x="80" y="1235"/>
                    <a:pt x="80" y="1235"/>
                    <a:pt x="80" y="1235"/>
                  </a:cubicBezTo>
                  <a:cubicBezTo>
                    <a:pt x="77" y="1238"/>
                    <a:pt x="74" y="1241"/>
                    <a:pt x="70" y="1241"/>
                  </a:cubicBezTo>
                  <a:close/>
                  <a:moveTo>
                    <a:pt x="896" y="1234"/>
                  </a:moveTo>
                  <a:cubicBezTo>
                    <a:pt x="893" y="1234"/>
                    <a:pt x="889" y="1232"/>
                    <a:pt x="887" y="1229"/>
                  </a:cubicBezTo>
                  <a:cubicBezTo>
                    <a:pt x="883" y="1224"/>
                    <a:pt x="885" y="1217"/>
                    <a:pt x="890" y="1213"/>
                  </a:cubicBezTo>
                  <a:cubicBezTo>
                    <a:pt x="918" y="1194"/>
                    <a:pt x="918" y="1194"/>
                    <a:pt x="918" y="1194"/>
                  </a:cubicBezTo>
                  <a:cubicBezTo>
                    <a:pt x="923" y="1190"/>
                    <a:pt x="930" y="1192"/>
                    <a:pt x="933" y="1197"/>
                  </a:cubicBezTo>
                  <a:cubicBezTo>
                    <a:pt x="937" y="1202"/>
                    <a:pt x="936" y="1209"/>
                    <a:pt x="930" y="1213"/>
                  </a:cubicBezTo>
                  <a:cubicBezTo>
                    <a:pt x="903" y="1232"/>
                    <a:pt x="903" y="1232"/>
                    <a:pt x="903" y="1232"/>
                  </a:cubicBezTo>
                  <a:cubicBezTo>
                    <a:pt x="901" y="1233"/>
                    <a:pt x="898" y="1234"/>
                    <a:pt x="896" y="1234"/>
                  </a:cubicBezTo>
                  <a:close/>
                  <a:moveTo>
                    <a:pt x="952" y="1195"/>
                  </a:moveTo>
                  <a:cubicBezTo>
                    <a:pt x="948" y="1195"/>
                    <a:pt x="945" y="1194"/>
                    <a:pt x="942" y="1191"/>
                  </a:cubicBezTo>
                  <a:cubicBezTo>
                    <a:pt x="939" y="1185"/>
                    <a:pt x="940" y="1178"/>
                    <a:pt x="945" y="1175"/>
                  </a:cubicBezTo>
                  <a:cubicBezTo>
                    <a:pt x="973" y="1156"/>
                    <a:pt x="973" y="1156"/>
                    <a:pt x="973" y="1156"/>
                  </a:cubicBezTo>
                  <a:cubicBezTo>
                    <a:pt x="978" y="1152"/>
                    <a:pt x="985" y="1153"/>
                    <a:pt x="989" y="1158"/>
                  </a:cubicBezTo>
                  <a:cubicBezTo>
                    <a:pt x="992" y="1164"/>
                    <a:pt x="991" y="1171"/>
                    <a:pt x="986" y="1174"/>
                  </a:cubicBezTo>
                  <a:cubicBezTo>
                    <a:pt x="958" y="1193"/>
                    <a:pt x="958" y="1193"/>
                    <a:pt x="958" y="1193"/>
                  </a:cubicBezTo>
                  <a:cubicBezTo>
                    <a:pt x="956" y="1195"/>
                    <a:pt x="954" y="1195"/>
                    <a:pt x="952" y="1195"/>
                  </a:cubicBezTo>
                  <a:close/>
                  <a:moveTo>
                    <a:pt x="102" y="1181"/>
                  </a:moveTo>
                  <a:cubicBezTo>
                    <a:pt x="100" y="1181"/>
                    <a:pt x="98" y="1181"/>
                    <a:pt x="97" y="1180"/>
                  </a:cubicBezTo>
                  <a:cubicBezTo>
                    <a:pt x="91" y="1177"/>
                    <a:pt x="89" y="1170"/>
                    <a:pt x="92" y="1164"/>
                  </a:cubicBezTo>
                  <a:cubicBezTo>
                    <a:pt x="109" y="1135"/>
                    <a:pt x="109" y="1135"/>
                    <a:pt x="109" y="1135"/>
                  </a:cubicBezTo>
                  <a:cubicBezTo>
                    <a:pt x="112" y="1129"/>
                    <a:pt x="118" y="1127"/>
                    <a:pt x="124" y="1130"/>
                  </a:cubicBezTo>
                  <a:cubicBezTo>
                    <a:pt x="129" y="1133"/>
                    <a:pt x="131" y="1140"/>
                    <a:pt x="128" y="1145"/>
                  </a:cubicBezTo>
                  <a:cubicBezTo>
                    <a:pt x="112" y="1175"/>
                    <a:pt x="112" y="1175"/>
                    <a:pt x="112" y="1175"/>
                  </a:cubicBezTo>
                  <a:cubicBezTo>
                    <a:pt x="110" y="1179"/>
                    <a:pt x="106" y="1181"/>
                    <a:pt x="102" y="1181"/>
                  </a:cubicBezTo>
                  <a:close/>
                  <a:moveTo>
                    <a:pt x="1007" y="1157"/>
                  </a:moveTo>
                  <a:cubicBezTo>
                    <a:pt x="1004" y="1157"/>
                    <a:pt x="1000" y="1155"/>
                    <a:pt x="998" y="1152"/>
                  </a:cubicBezTo>
                  <a:cubicBezTo>
                    <a:pt x="994" y="1147"/>
                    <a:pt x="996" y="1140"/>
                    <a:pt x="1001" y="1136"/>
                  </a:cubicBezTo>
                  <a:cubicBezTo>
                    <a:pt x="1029" y="1117"/>
                    <a:pt x="1029" y="1117"/>
                    <a:pt x="1029" y="1117"/>
                  </a:cubicBezTo>
                  <a:cubicBezTo>
                    <a:pt x="1034" y="1113"/>
                    <a:pt x="1041" y="1115"/>
                    <a:pt x="1044" y="1120"/>
                  </a:cubicBezTo>
                  <a:cubicBezTo>
                    <a:pt x="1048" y="1125"/>
                    <a:pt x="1047" y="1132"/>
                    <a:pt x="1042" y="1136"/>
                  </a:cubicBezTo>
                  <a:cubicBezTo>
                    <a:pt x="1014" y="1155"/>
                    <a:pt x="1014" y="1155"/>
                    <a:pt x="1014" y="1155"/>
                  </a:cubicBezTo>
                  <a:cubicBezTo>
                    <a:pt x="1012" y="1156"/>
                    <a:pt x="1010" y="1157"/>
                    <a:pt x="1007" y="1157"/>
                  </a:cubicBezTo>
                  <a:close/>
                  <a:moveTo>
                    <a:pt x="135" y="1122"/>
                  </a:moveTo>
                  <a:cubicBezTo>
                    <a:pt x="133" y="1122"/>
                    <a:pt x="131" y="1121"/>
                    <a:pt x="129" y="1120"/>
                  </a:cubicBezTo>
                  <a:cubicBezTo>
                    <a:pt x="124" y="1117"/>
                    <a:pt x="122" y="1110"/>
                    <a:pt x="125" y="1105"/>
                  </a:cubicBezTo>
                  <a:cubicBezTo>
                    <a:pt x="141" y="1075"/>
                    <a:pt x="141" y="1075"/>
                    <a:pt x="141" y="1075"/>
                  </a:cubicBezTo>
                  <a:cubicBezTo>
                    <a:pt x="144" y="1070"/>
                    <a:pt x="151" y="1068"/>
                    <a:pt x="157" y="1071"/>
                  </a:cubicBezTo>
                  <a:cubicBezTo>
                    <a:pt x="162" y="1074"/>
                    <a:pt x="164" y="1081"/>
                    <a:pt x="161" y="1086"/>
                  </a:cubicBezTo>
                  <a:cubicBezTo>
                    <a:pt x="145" y="1116"/>
                    <a:pt x="145" y="1116"/>
                    <a:pt x="145" y="1116"/>
                  </a:cubicBezTo>
                  <a:cubicBezTo>
                    <a:pt x="143" y="1120"/>
                    <a:pt x="139" y="1122"/>
                    <a:pt x="135" y="1122"/>
                  </a:cubicBezTo>
                  <a:close/>
                  <a:moveTo>
                    <a:pt x="1063" y="1118"/>
                  </a:moveTo>
                  <a:cubicBezTo>
                    <a:pt x="1059" y="1118"/>
                    <a:pt x="1056" y="1117"/>
                    <a:pt x="1053" y="1114"/>
                  </a:cubicBezTo>
                  <a:cubicBezTo>
                    <a:pt x="1050" y="1108"/>
                    <a:pt x="1051" y="1101"/>
                    <a:pt x="1056" y="1098"/>
                  </a:cubicBezTo>
                  <a:cubicBezTo>
                    <a:pt x="1084" y="1078"/>
                    <a:pt x="1084" y="1078"/>
                    <a:pt x="1084" y="1078"/>
                  </a:cubicBezTo>
                  <a:cubicBezTo>
                    <a:pt x="1089" y="1075"/>
                    <a:pt x="1096" y="1076"/>
                    <a:pt x="1100" y="1081"/>
                  </a:cubicBezTo>
                  <a:cubicBezTo>
                    <a:pt x="1103" y="1086"/>
                    <a:pt x="1102" y="1094"/>
                    <a:pt x="1097" y="1097"/>
                  </a:cubicBezTo>
                  <a:cubicBezTo>
                    <a:pt x="1069" y="1116"/>
                    <a:pt x="1069" y="1116"/>
                    <a:pt x="1069" y="1116"/>
                  </a:cubicBezTo>
                  <a:cubicBezTo>
                    <a:pt x="1067" y="1118"/>
                    <a:pt x="1065" y="1118"/>
                    <a:pt x="1063" y="1118"/>
                  </a:cubicBezTo>
                  <a:close/>
                  <a:moveTo>
                    <a:pt x="1118" y="1080"/>
                  </a:moveTo>
                  <a:cubicBezTo>
                    <a:pt x="1115" y="1080"/>
                    <a:pt x="1111" y="1078"/>
                    <a:pt x="1109" y="1075"/>
                  </a:cubicBezTo>
                  <a:cubicBezTo>
                    <a:pt x="1105" y="1070"/>
                    <a:pt x="1107" y="1063"/>
                    <a:pt x="1112" y="1059"/>
                  </a:cubicBezTo>
                  <a:cubicBezTo>
                    <a:pt x="1140" y="1040"/>
                    <a:pt x="1140" y="1040"/>
                    <a:pt x="1140" y="1040"/>
                  </a:cubicBezTo>
                  <a:cubicBezTo>
                    <a:pt x="1145" y="1036"/>
                    <a:pt x="1152" y="1038"/>
                    <a:pt x="1155" y="1043"/>
                  </a:cubicBezTo>
                  <a:cubicBezTo>
                    <a:pt x="1159" y="1048"/>
                    <a:pt x="1158" y="1055"/>
                    <a:pt x="1153" y="1059"/>
                  </a:cubicBezTo>
                  <a:cubicBezTo>
                    <a:pt x="1125" y="1078"/>
                    <a:pt x="1125" y="1078"/>
                    <a:pt x="1125" y="1078"/>
                  </a:cubicBezTo>
                  <a:cubicBezTo>
                    <a:pt x="1123" y="1079"/>
                    <a:pt x="1121" y="1080"/>
                    <a:pt x="1118" y="1080"/>
                  </a:cubicBezTo>
                  <a:close/>
                  <a:moveTo>
                    <a:pt x="167" y="1062"/>
                  </a:moveTo>
                  <a:cubicBezTo>
                    <a:pt x="165" y="1062"/>
                    <a:pt x="164" y="1062"/>
                    <a:pt x="162" y="1061"/>
                  </a:cubicBezTo>
                  <a:cubicBezTo>
                    <a:pt x="156" y="1058"/>
                    <a:pt x="154" y="1051"/>
                    <a:pt x="157" y="1045"/>
                  </a:cubicBezTo>
                  <a:cubicBezTo>
                    <a:pt x="174" y="1016"/>
                    <a:pt x="174" y="1016"/>
                    <a:pt x="174" y="1016"/>
                  </a:cubicBezTo>
                  <a:cubicBezTo>
                    <a:pt x="177" y="1010"/>
                    <a:pt x="184" y="1008"/>
                    <a:pt x="189" y="1011"/>
                  </a:cubicBezTo>
                  <a:cubicBezTo>
                    <a:pt x="195" y="1014"/>
                    <a:pt x="197" y="1021"/>
                    <a:pt x="194" y="1027"/>
                  </a:cubicBezTo>
                  <a:cubicBezTo>
                    <a:pt x="177" y="1056"/>
                    <a:pt x="177" y="1056"/>
                    <a:pt x="177" y="1056"/>
                  </a:cubicBezTo>
                  <a:cubicBezTo>
                    <a:pt x="175" y="1060"/>
                    <a:pt x="171" y="1062"/>
                    <a:pt x="167" y="1062"/>
                  </a:cubicBezTo>
                  <a:close/>
                  <a:moveTo>
                    <a:pt x="1174" y="1041"/>
                  </a:moveTo>
                  <a:cubicBezTo>
                    <a:pt x="1170" y="1041"/>
                    <a:pt x="1167" y="1040"/>
                    <a:pt x="1165" y="1036"/>
                  </a:cubicBezTo>
                  <a:cubicBezTo>
                    <a:pt x="1161" y="1031"/>
                    <a:pt x="1162" y="1024"/>
                    <a:pt x="1167" y="1021"/>
                  </a:cubicBezTo>
                  <a:cubicBezTo>
                    <a:pt x="1195" y="1001"/>
                    <a:pt x="1195" y="1001"/>
                    <a:pt x="1195" y="1001"/>
                  </a:cubicBezTo>
                  <a:cubicBezTo>
                    <a:pt x="1200" y="998"/>
                    <a:pt x="1207" y="999"/>
                    <a:pt x="1211" y="1004"/>
                  </a:cubicBezTo>
                  <a:cubicBezTo>
                    <a:pt x="1214" y="1009"/>
                    <a:pt x="1213" y="1016"/>
                    <a:pt x="1208" y="1020"/>
                  </a:cubicBezTo>
                  <a:cubicBezTo>
                    <a:pt x="1180" y="1039"/>
                    <a:pt x="1180" y="1039"/>
                    <a:pt x="1180" y="1039"/>
                  </a:cubicBezTo>
                  <a:cubicBezTo>
                    <a:pt x="1178" y="1041"/>
                    <a:pt x="1176" y="1041"/>
                    <a:pt x="1174" y="1041"/>
                  </a:cubicBezTo>
                  <a:close/>
                  <a:moveTo>
                    <a:pt x="200" y="1003"/>
                  </a:moveTo>
                  <a:cubicBezTo>
                    <a:pt x="198" y="1003"/>
                    <a:pt x="196" y="1002"/>
                    <a:pt x="194" y="1001"/>
                  </a:cubicBezTo>
                  <a:cubicBezTo>
                    <a:pt x="189" y="998"/>
                    <a:pt x="187" y="992"/>
                    <a:pt x="190" y="986"/>
                  </a:cubicBezTo>
                  <a:cubicBezTo>
                    <a:pt x="206" y="956"/>
                    <a:pt x="206" y="956"/>
                    <a:pt x="206" y="956"/>
                  </a:cubicBezTo>
                  <a:cubicBezTo>
                    <a:pt x="209" y="951"/>
                    <a:pt x="216" y="949"/>
                    <a:pt x="222" y="952"/>
                  </a:cubicBezTo>
                  <a:cubicBezTo>
                    <a:pt x="227" y="955"/>
                    <a:pt x="229" y="962"/>
                    <a:pt x="226" y="967"/>
                  </a:cubicBezTo>
                  <a:cubicBezTo>
                    <a:pt x="210" y="997"/>
                    <a:pt x="210" y="997"/>
                    <a:pt x="210" y="997"/>
                  </a:cubicBezTo>
                  <a:cubicBezTo>
                    <a:pt x="208" y="1001"/>
                    <a:pt x="204" y="1003"/>
                    <a:pt x="200" y="1003"/>
                  </a:cubicBezTo>
                  <a:close/>
                  <a:moveTo>
                    <a:pt x="1229" y="1003"/>
                  </a:moveTo>
                  <a:cubicBezTo>
                    <a:pt x="1226" y="1003"/>
                    <a:pt x="1222" y="1001"/>
                    <a:pt x="1220" y="998"/>
                  </a:cubicBezTo>
                  <a:cubicBezTo>
                    <a:pt x="1216" y="993"/>
                    <a:pt x="1218" y="986"/>
                    <a:pt x="1223" y="982"/>
                  </a:cubicBezTo>
                  <a:cubicBezTo>
                    <a:pt x="1251" y="963"/>
                    <a:pt x="1251" y="963"/>
                    <a:pt x="1251" y="963"/>
                  </a:cubicBezTo>
                  <a:cubicBezTo>
                    <a:pt x="1256" y="959"/>
                    <a:pt x="1263" y="961"/>
                    <a:pt x="1266" y="966"/>
                  </a:cubicBezTo>
                  <a:cubicBezTo>
                    <a:pt x="1270" y="971"/>
                    <a:pt x="1269" y="978"/>
                    <a:pt x="1264" y="982"/>
                  </a:cubicBezTo>
                  <a:cubicBezTo>
                    <a:pt x="1236" y="1001"/>
                    <a:pt x="1236" y="1001"/>
                    <a:pt x="1236" y="1001"/>
                  </a:cubicBezTo>
                  <a:cubicBezTo>
                    <a:pt x="1234" y="1002"/>
                    <a:pt x="1232" y="1003"/>
                    <a:pt x="1229" y="1003"/>
                  </a:cubicBezTo>
                  <a:close/>
                  <a:moveTo>
                    <a:pt x="1285" y="964"/>
                  </a:moveTo>
                  <a:cubicBezTo>
                    <a:pt x="1281" y="964"/>
                    <a:pt x="1278" y="963"/>
                    <a:pt x="1276" y="959"/>
                  </a:cubicBezTo>
                  <a:cubicBezTo>
                    <a:pt x="1272" y="954"/>
                    <a:pt x="1273" y="947"/>
                    <a:pt x="1278" y="944"/>
                  </a:cubicBezTo>
                  <a:cubicBezTo>
                    <a:pt x="1306" y="924"/>
                    <a:pt x="1306" y="924"/>
                    <a:pt x="1306" y="924"/>
                  </a:cubicBezTo>
                  <a:cubicBezTo>
                    <a:pt x="1311" y="921"/>
                    <a:pt x="1318" y="922"/>
                    <a:pt x="1322" y="927"/>
                  </a:cubicBezTo>
                  <a:cubicBezTo>
                    <a:pt x="1326" y="932"/>
                    <a:pt x="1324" y="939"/>
                    <a:pt x="1319" y="943"/>
                  </a:cubicBezTo>
                  <a:cubicBezTo>
                    <a:pt x="1291" y="962"/>
                    <a:pt x="1291" y="962"/>
                    <a:pt x="1291" y="962"/>
                  </a:cubicBezTo>
                  <a:cubicBezTo>
                    <a:pt x="1289" y="964"/>
                    <a:pt x="1287" y="964"/>
                    <a:pt x="1285" y="964"/>
                  </a:cubicBezTo>
                  <a:close/>
                  <a:moveTo>
                    <a:pt x="232" y="944"/>
                  </a:moveTo>
                  <a:cubicBezTo>
                    <a:pt x="231" y="944"/>
                    <a:pt x="229" y="943"/>
                    <a:pt x="227" y="942"/>
                  </a:cubicBezTo>
                  <a:cubicBezTo>
                    <a:pt x="222" y="939"/>
                    <a:pt x="220" y="932"/>
                    <a:pt x="223" y="927"/>
                  </a:cubicBezTo>
                  <a:cubicBezTo>
                    <a:pt x="239" y="897"/>
                    <a:pt x="239" y="897"/>
                    <a:pt x="239" y="897"/>
                  </a:cubicBezTo>
                  <a:cubicBezTo>
                    <a:pt x="242" y="892"/>
                    <a:pt x="249" y="890"/>
                    <a:pt x="254" y="893"/>
                  </a:cubicBezTo>
                  <a:cubicBezTo>
                    <a:pt x="260" y="896"/>
                    <a:pt x="262" y="902"/>
                    <a:pt x="259" y="908"/>
                  </a:cubicBezTo>
                  <a:cubicBezTo>
                    <a:pt x="242" y="938"/>
                    <a:pt x="242" y="938"/>
                    <a:pt x="242" y="938"/>
                  </a:cubicBezTo>
                  <a:cubicBezTo>
                    <a:pt x="240" y="941"/>
                    <a:pt x="236" y="944"/>
                    <a:pt x="232" y="944"/>
                  </a:cubicBezTo>
                  <a:close/>
                  <a:moveTo>
                    <a:pt x="1340" y="926"/>
                  </a:moveTo>
                  <a:cubicBezTo>
                    <a:pt x="1337" y="926"/>
                    <a:pt x="1333" y="924"/>
                    <a:pt x="1331" y="921"/>
                  </a:cubicBezTo>
                  <a:cubicBezTo>
                    <a:pt x="1328" y="916"/>
                    <a:pt x="1329" y="909"/>
                    <a:pt x="1334" y="905"/>
                  </a:cubicBezTo>
                  <a:cubicBezTo>
                    <a:pt x="1362" y="886"/>
                    <a:pt x="1362" y="886"/>
                    <a:pt x="1362" y="886"/>
                  </a:cubicBezTo>
                  <a:cubicBezTo>
                    <a:pt x="1367" y="882"/>
                    <a:pt x="1374" y="884"/>
                    <a:pt x="1377" y="889"/>
                  </a:cubicBezTo>
                  <a:cubicBezTo>
                    <a:pt x="1381" y="894"/>
                    <a:pt x="1380" y="901"/>
                    <a:pt x="1375" y="904"/>
                  </a:cubicBezTo>
                  <a:cubicBezTo>
                    <a:pt x="1347" y="924"/>
                    <a:pt x="1347" y="924"/>
                    <a:pt x="1347" y="924"/>
                  </a:cubicBezTo>
                  <a:cubicBezTo>
                    <a:pt x="1345" y="925"/>
                    <a:pt x="1343" y="926"/>
                    <a:pt x="1340" y="926"/>
                  </a:cubicBezTo>
                  <a:close/>
                  <a:moveTo>
                    <a:pt x="1396" y="887"/>
                  </a:moveTo>
                  <a:cubicBezTo>
                    <a:pt x="1392" y="887"/>
                    <a:pt x="1389" y="886"/>
                    <a:pt x="1387" y="882"/>
                  </a:cubicBezTo>
                  <a:cubicBezTo>
                    <a:pt x="1383" y="877"/>
                    <a:pt x="1384" y="870"/>
                    <a:pt x="1389" y="867"/>
                  </a:cubicBezTo>
                  <a:cubicBezTo>
                    <a:pt x="1417" y="847"/>
                    <a:pt x="1417" y="847"/>
                    <a:pt x="1417" y="847"/>
                  </a:cubicBezTo>
                  <a:cubicBezTo>
                    <a:pt x="1422" y="844"/>
                    <a:pt x="1429" y="845"/>
                    <a:pt x="1433" y="850"/>
                  </a:cubicBezTo>
                  <a:cubicBezTo>
                    <a:pt x="1437" y="855"/>
                    <a:pt x="1435" y="862"/>
                    <a:pt x="1430" y="866"/>
                  </a:cubicBezTo>
                  <a:cubicBezTo>
                    <a:pt x="1402" y="885"/>
                    <a:pt x="1402" y="885"/>
                    <a:pt x="1402" y="885"/>
                  </a:cubicBezTo>
                  <a:cubicBezTo>
                    <a:pt x="1400" y="887"/>
                    <a:pt x="1398" y="887"/>
                    <a:pt x="1396" y="887"/>
                  </a:cubicBezTo>
                  <a:close/>
                  <a:moveTo>
                    <a:pt x="265" y="884"/>
                  </a:moveTo>
                  <a:cubicBezTo>
                    <a:pt x="263" y="884"/>
                    <a:pt x="261" y="884"/>
                    <a:pt x="260" y="883"/>
                  </a:cubicBezTo>
                  <a:cubicBezTo>
                    <a:pt x="254" y="880"/>
                    <a:pt x="252" y="873"/>
                    <a:pt x="255" y="867"/>
                  </a:cubicBezTo>
                  <a:cubicBezTo>
                    <a:pt x="271" y="838"/>
                    <a:pt x="271" y="838"/>
                    <a:pt x="271" y="838"/>
                  </a:cubicBezTo>
                  <a:cubicBezTo>
                    <a:pt x="274" y="832"/>
                    <a:pt x="281" y="830"/>
                    <a:pt x="287" y="833"/>
                  </a:cubicBezTo>
                  <a:cubicBezTo>
                    <a:pt x="292" y="836"/>
                    <a:pt x="294" y="843"/>
                    <a:pt x="291" y="849"/>
                  </a:cubicBezTo>
                  <a:cubicBezTo>
                    <a:pt x="275" y="878"/>
                    <a:pt x="275" y="878"/>
                    <a:pt x="275" y="878"/>
                  </a:cubicBezTo>
                  <a:cubicBezTo>
                    <a:pt x="273" y="882"/>
                    <a:pt x="269" y="884"/>
                    <a:pt x="265" y="884"/>
                  </a:cubicBezTo>
                  <a:close/>
                  <a:moveTo>
                    <a:pt x="1451" y="849"/>
                  </a:moveTo>
                  <a:cubicBezTo>
                    <a:pt x="1448" y="849"/>
                    <a:pt x="1444" y="847"/>
                    <a:pt x="1442" y="844"/>
                  </a:cubicBezTo>
                  <a:cubicBezTo>
                    <a:pt x="1439" y="839"/>
                    <a:pt x="1440" y="832"/>
                    <a:pt x="1445" y="828"/>
                  </a:cubicBezTo>
                  <a:cubicBezTo>
                    <a:pt x="1473" y="809"/>
                    <a:pt x="1473" y="809"/>
                    <a:pt x="1473" y="809"/>
                  </a:cubicBezTo>
                  <a:cubicBezTo>
                    <a:pt x="1478" y="805"/>
                    <a:pt x="1485" y="806"/>
                    <a:pt x="1489" y="812"/>
                  </a:cubicBezTo>
                  <a:cubicBezTo>
                    <a:pt x="1492" y="817"/>
                    <a:pt x="1491" y="824"/>
                    <a:pt x="1486" y="827"/>
                  </a:cubicBezTo>
                  <a:cubicBezTo>
                    <a:pt x="1458" y="847"/>
                    <a:pt x="1458" y="847"/>
                    <a:pt x="1458" y="847"/>
                  </a:cubicBezTo>
                  <a:cubicBezTo>
                    <a:pt x="1456" y="848"/>
                    <a:pt x="1454" y="849"/>
                    <a:pt x="1451" y="849"/>
                  </a:cubicBezTo>
                  <a:close/>
                  <a:moveTo>
                    <a:pt x="298" y="825"/>
                  </a:moveTo>
                  <a:cubicBezTo>
                    <a:pt x="296" y="825"/>
                    <a:pt x="294" y="824"/>
                    <a:pt x="292" y="823"/>
                  </a:cubicBezTo>
                  <a:cubicBezTo>
                    <a:pt x="287" y="820"/>
                    <a:pt x="285" y="814"/>
                    <a:pt x="288" y="808"/>
                  </a:cubicBezTo>
                  <a:cubicBezTo>
                    <a:pt x="304" y="778"/>
                    <a:pt x="304" y="778"/>
                    <a:pt x="304" y="778"/>
                  </a:cubicBezTo>
                  <a:cubicBezTo>
                    <a:pt x="307" y="773"/>
                    <a:pt x="314" y="771"/>
                    <a:pt x="319" y="774"/>
                  </a:cubicBezTo>
                  <a:cubicBezTo>
                    <a:pt x="325" y="777"/>
                    <a:pt x="327" y="784"/>
                    <a:pt x="324" y="789"/>
                  </a:cubicBezTo>
                  <a:cubicBezTo>
                    <a:pt x="308" y="819"/>
                    <a:pt x="308" y="819"/>
                    <a:pt x="308" y="819"/>
                  </a:cubicBezTo>
                  <a:cubicBezTo>
                    <a:pt x="305" y="823"/>
                    <a:pt x="302" y="825"/>
                    <a:pt x="298" y="825"/>
                  </a:cubicBezTo>
                  <a:close/>
                  <a:moveTo>
                    <a:pt x="1507" y="810"/>
                  </a:moveTo>
                  <a:cubicBezTo>
                    <a:pt x="1503" y="810"/>
                    <a:pt x="1500" y="808"/>
                    <a:pt x="1498" y="805"/>
                  </a:cubicBezTo>
                  <a:cubicBezTo>
                    <a:pt x="1494" y="800"/>
                    <a:pt x="1495" y="793"/>
                    <a:pt x="1500" y="790"/>
                  </a:cubicBezTo>
                  <a:cubicBezTo>
                    <a:pt x="1528" y="770"/>
                    <a:pt x="1528" y="770"/>
                    <a:pt x="1528" y="770"/>
                  </a:cubicBezTo>
                  <a:cubicBezTo>
                    <a:pt x="1533" y="767"/>
                    <a:pt x="1540" y="768"/>
                    <a:pt x="1544" y="773"/>
                  </a:cubicBezTo>
                  <a:cubicBezTo>
                    <a:pt x="1548" y="778"/>
                    <a:pt x="1546" y="785"/>
                    <a:pt x="1541" y="789"/>
                  </a:cubicBezTo>
                  <a:cubicBezTo>
                    <a:pt x="1513" y="808"/>
                    <a:pt x="1513" y="808"/>
                    <a:pt x="1513" y="808"/>
                  </a:cubicBezTo>
                  <a:cubicBezTo>
                    <a:pt x="1511" y="810"/>
                    <a:pt x="1509" y="810"/>
                    <a:pt x="1507" y="810"/>
                  </a:cubicBezTo>
                  <a:close/>
                  <a:moveTo>
                    <a:pt x="330" y="766"/>
                  </a:moveTo>
                  <a:cubicBezTo>
                    <a:pt x="328" y="766"/>
                    <a:pt x="326" y="765"/>
                    <a:pt x="325" y="764"/>
                  </a:cubicBezTo>
                  <a:cubicBezTo>
                    <a:pt x="319" y="761"/>
                    <a:pt x="317" y="754"/>
                    <a:pt x="320" y="749"/>
                  </a:cubicBezTo>
                  <a:cubicBezTo>
                    <a:pt x="336" y="719"/>
                    <a:pt x="336" y="719"/>
                    <a:pt x="336" y="719"/>
                  </a:cubicBezTo>
                  <a:cubicBezTo>
                    <a:pt x="339" y="714"/>
                    <a:pt x="346" y="712"/>
                    <a:pt x="352" y="715"/>
                  </a:cubicBezTo>
                  <a:cubicBezTo>
                    <a:pt x="357" y="718"/>
                    <a:pt x="359" y="724"/>
                    <a:pt x="356" y="730"/>
                  </a:cubicBezTo>
                  <a:cubicBezTo>
                    <a:pt x="340" y="760"/>
                    <a:pt x="340" y="760"/>
                    <a:pt x="340" y="760"/>
                  </a:cubicBezTo>
                  <a:cubicBezTo>
                    <a:pt x="338" y="763"/>
                    <a:pt x="334" y="766"/>
                    <a:pt x="330" y="766"/>
                  </a:cubicBezTo>
                  <a:close/>
                  <a:moveTo>
                    <a:pt x="363" y="706"/>
                  </a:moveTo>
                  <a:cubicBezTo>
                    <a:pt x="361" y="706"/>
                    <a:pt x="359" y="706"/>
                    <a:pt x="357" y="705"/>
                  </a:cubicBezTo>
                  <a:cubicBezTo>
                    <a:pt x="352" y="702"/>
                    <a:pt x="350" y="695"/>
                    <a:pt x="353" y="690"/>
                  </a:cubicBezTo>
                  <a:cubicBezTo>
                    <a:pt x="369" y="660"/>
                    <a:pt x="369" y="660"/>
                    <a:pt x="369" y="660"/>
                  </a:cubicBezTo>
                  <a:cubicBezTo>
                    <a:pt x="372" y="654"/>
                    <a:pt x="379" y="652"/>
                    <a:pt x="384" y="655"/>
                  </a:cubicBezTo>
                  <a:cubicBezTo>
                    <a:pt x="390" y="658"/>
                    <a:pt x="392" y="665"/>
                    <a:pt x="389" y="671"/>
                  </a:cubicBezTo>
                  <a:cubicBezTo>
                    <a:pt x="373" y="700"/>
                    <a:pt x="373" y="700"/>
                    <a:pt x="373" y="700"/>
                  </a:cubicBezTo>
                  <a:cubicBezTo>
                    <a:pt x="371" y="704"/>
                    <a:pt x="367" y="706"/>
                    <a:pt x="363" y="706"/>
                  </a:cubicBezTo>
                  <a:close/>
                  <a:moveTo>
                    <a:pt x="395" y="647"/>
                  </a:moveTo>
                  <a:cubicBezTo>
                    <a:pt x="393" y="647"/>
                    <a:pt x="391" y="646"/>
                    <a:pt x="390" y="646"/>
                  </a:cubicBezTo>
                  <a:cubicBezTo>
                    <a:pt x="384" y="643"/>
                    <a:pt x="382" y="636"/>
                    <a:pt x="385" y="630"/>
                  </a:cubicBezTo>
                  <a:cubicBezTo>
                    <a:pt x="402" y="600"/>
                    <a:pt x="402" y="600"/>
                    <a:pt x="402" y="600"/>
                  </a:cubicBezTo>
                  <a:cubicBezTo>
                    <a:pt x="405" y="595"/>
                    <a:pt x="411" y="593"/>
                    <a:pt x="417" y="596"/>
                  </a:cubicBezTo>
                  <a:cubicBezTo>
                    <a:pt x="422" y="599"/>
                    <a:pt x="424" y="606"/>
                    <a:pt x="421" y="611"/>
                  </a:cubicBezTo>
                  <a:cubicBezTo>
                    <a:pt x="405" y="641"/>
                    <a:pt x="405" y="641"/>
                    <a:pt x="405" y="641"/>
                  </a:cubicBezTo>
                  <a:cubicBezTo>
                    <a:pt x="403" y="645"/>
                    <a:pt x="399" y="647"/>
                    <a:pt x="395" y="647"/>
                  </a:cubicBezTo>
                  <a:close/>
                  <a:moveTo>
                    <a:pt x="428" y="588"/>
                  </a:moveTo>
                  <a:cubicBezTo>
                    <a:pt x="426" y="588"/>
                    <a:pt x="424" y="587"/>
                    <a:pt x="422" y="586"/>
                  </a:cubicBezTo>
                  <a:cubicBezTo>
                    <a:pt x="417" y="583"/>
                    <a:pt x="415" y="576"/>
                    <a:pt x="418" y="571"/>
                  </a:cubicBezTo>
                  <a:cubicBezTo>
                    <a:pt x="434" y="541"/>
                    <a:pt x="434" y="541"/>
                    <a:pt x="434" y="541"/>
                  </a:cubicBezTo>
                  <a:cubicBezTo>
                    <a:pt x="437" y="536"/>
                    <a:pt x="444" y="534"/>
                    <a:pt x="450" y="537"/>
                  </a:cubicBezTo>
                  <a:cubicBezTo>
                    <a:pt x="455" y="540"/>
                    <a:pt x="457" y="547"/>
                    <a:pt x="454" y="552"/>
                  </a:cubicBezTo>
                  <a:cubicBezTo>
                    <a:pt x="438" y="582"/>
                    <a:pt x="438" y="582"/>
                    <a:pt x="438" y="582"/>
                  </a:cubicBezTo>
                  <a:cubicBezTo>
                    <a:pt x="436" y="586"/>
                    <a:pt x="432" y="588"/>
                    <a:pt x="428" y="588"/>
                  </a:cubicBezTo>
                  <a:close/>
                  <a:moveTo>
                    <a:pt x="460" y="528"/>
                  </a:moveTo>
                  <a:cubicBezTo>
                    <a:pt x="458" y="528"/>
                    <a:pt x="457" y="528"/>
                    <a:pt x="455" y="527"/>
                  </a:cubicBezTo>
                  <a:cubicBezTo>
                    <a:pt x="449" y="524"/>
                    <a:pt x="447" y="517"/>
                    <a:pt x="450" y="512"/>
                  </a:cubicBezTo>
                  <a:cubicBezTo>
                    <a:pt x="467" y="482"/>
                    <a:pt x="467" y="482"/>
                    <a:pt x="467" y="482"/>
                  </a:cubicBezTo>
                  <a:cubicBezTo>
                    <a:pt x="470" y="476"/>
                    <a:pt x="477" y="474"/>
                    <a:pt x="482" y="477"/>
                  </a:cubicBezTo>
                  <a:cubicBezTo>
                    <a:pt x="488" y="480"/>
                    <a:pt x="490" y="487"/>
                    <a:pt x="487" y="493"/>
                  </a:cubicBezTo>
                  <a:cubicBezTo>
                    <a:pt x="470" y="522"/>
                    <a:pt x="470" y="522"/>
                    <a:pt x="470" y="522"/>
                  </a:cubicBezTo>
                  <a:cubicBezTo>
                    <a:pt x="468" y="526"/>
                    <a:pt x="464" y="528"/>
                    <a:pt x="460" y="528"/>
                  </a:cubicBezTo>
                  <a:close/>
                  <a:moveTo>
                    <a:pt x="493" y="469"/>
                  </a:moveTo>
                  <a:cubicBezTo>
                    <a:pt x="491" y="469"/>
                    <a:pt x="489" y="469"/>
                    <a:pt x="487" y="468"/>
                  </a:cubicBezTo>
                  <a:cubicBezTo>
                    <a:pt x="482" y="465"/>
                    <a:pt x="480" y="458"/>
                    <a:pt x="483" y="452"/>
                  </a:cubicBezTo>
                  <a:cubicBezTo>
                    <a:pt x="499" y="423"/>
                    <a:pt x="499" y="423"/>
                    <a:pt x="499" y="423"/>
                  </a:cubicBezTo>
                  <a:cubicBezTo>
                    <a:pt x="502" y="417"/>
                    <a:pt x="509" y="415"/>
                    <a:pt x="515" y="418"/>
                  </a:cubicBezTo>
                  <a:cubicBezTo>
                    <a:pt x="520" y="421"/>
                    <a:pt x="522" y="428"/>
                    <a:pt x="519" y="433"/>
                  </a:cubicBezTo>
                  <a:cubicBezTo>
                    <a:pt x="503" y="463"/>
                    <a:pt x="503" y="463"/>
                    <a:pt x="503" y="463"/>
                  </a:cubicBezTo>
                  <a:cubicBezTo>
                    <a:pt x="501" y="467"/>
                    <a:pt x="497" y="469"/>
                    <a:pt x="493" y="469"/>
                  </a:cubicBezTo>
                  <a:close/>
                  <a:moveTo>
                    <a:pt x="525" y="410"/>
                  </a:moveTo>
                  <a:cubicBezTo>
                    <a:pt x="524" y="410"/>
                    <a:pt x="522" y="409"/>
                    <a:pt x="520" y="408"/>
                  </a:cubicBezTo>
                  <a:cubicBezTo>
                    <a:pt x="515" y="405"/>
                    <a:pt x="513" y="398"/>
                    <a:pt x="516" y="393"/>
                  </a:cubicBezTo>
                  <a:cubicBezTo>
                    <a:pt x="532" y="363"/>
                    <a:pt x="532" y="363"/>
                    <a:pt x="532" y="363"/>
                  </a:cubicBezTo>
                  <a:cubicBezTo>
                    <a:pt x="535" y="358"/>
                    <a:pt x="542" y="356"/>
                    <a:pt x="547" y="359"/>
                  </a:cubicBezTo>
                  <a:cubicBezTo>
                    <a:pt x="553" y="362"/>
                    <a:pt x="555" y="369"/>
                    <a:pt x="552" y="374"/>
                  </a:cubicBezTo>
                  <a:cubicBezTo>
                    <a:pt x="535" y="404"/>
                    <a:pt x="535" y="404"/>
                    <a:pt x="535" y="404"/>
                  </a:cubicBezTo>
                  <a:cubicBezTo>
                    <a:pt x="533" y="408"/>
                    <a:pt x="529" y="410"/>
                    <a:pt x="525" y="410"/>
                  </a:cubicBezTo>
                  <a:close/>
                  <a:moveTo>
                    <a:pt x="558" y="350"/>
                  </a:moveTo>
                  <a:cubicBezTo>
                    <a:pt x="556" y="350"/>
                    <a:pt x="554" y="350"/>
                    <a:pt x="553" y="349"/>
                  </a:cubicBezTo>
                  <a:cubicBezTo>
                    <a:pt x="547" y="346"/>
                    <a:pt x="545" y="339"/>
                    <a:pt x="548" y="334"/>
                  </a:cubicBezTo>
                  <a:cubicBezTo>
                    <a:pt x="564" y="304"/>
                    <a:pt x="564" y="304"/>
                    <a:pt x="564" y="304"/>
                  </a:cubicBezTo>
                  <a:cubicBezTo>
                    <a:pt x="567" y="298"/>
                    <a:pt x="574" y="296"/>
                    <a:pt x="580" y="299"/>
                  </a:cubicBezTo>
                  <a:cubicBezTo>
                    <a:pt x="585" y="302"/>
                    <a:pt x="587" y="309"/>
                    <a:pt x="584" y="315"/>
                  </a:cubicBezTo>
                  <a:cubicBezTo>
                    <a:pt x="568" y="344"/>
                    <a:pt x="568" y="344"/>
                    <a:pt x="568" y="344"/>
                  </a:cubicBezTo>
                  <a:cubicBezTo>
                    <a:pt x="566" y="348"/>
                    <a:pt x="562" y="350"/>
                    <a:pt x="558" y="350"/>
                  </a:cubicBezTo>
                  <a:close/>
                  <a:moveTo>
                    <a:pt x="591" y="291"/>
                  </a:moveTo>
                  <a:cubicBezTo>
                    <a:pt x="589" y="291"/>
                    <a:pt x="587" y="291"/>
                    <a:pt x="585" y="290"/>
                  </a:cubicBezTo>
                  <a:cubicBezTo>
                    <a:pt x="580" y="287"/>
                    <a:pt x="578" y="280"/>
                    <a:pt x="581" y="274"/>
                  </a:cubicBezTo>
                  <a:cubicBezTo>
                    <a:pt x="597" y="245"/>
                    <a:pt x="597" y="245"/>
                    <a:pt x="597" y="245"/>
                  </a:cubicBezTo>
                  <a:cubicBezTo>
                    <a:pt x="600" y="239"/>
                    <a:pt x="607" y="237"/>
                    <a:pt x="612" y="240"/>
                  </a:cubicBezTo>
                  <a:cubicBezTo>
                    <a:pt x="618" y="243"/>
                    <a:pt x="620" y="250"/>
                    <a:pt x="617" y="255"/>
                  </a:cubicBezTo>
                  <a:cubicBezTo>
                    <a:pt x="601" y="285"/>
                    <a:pt x="601" y="285"/>
                    <a:pt x="601" y="285"/>
                  </a:cubicBezTo>
                  <a:cubicBezTo>
                    <a:pt x="599" y="289"/>
                    <a:pt x="595" y="291"/>
                    <a:pt x="591" y="291"/>
                  </a:cubicBezTo>
                  <a:close/>
                  <a:moveTo>
                    <a:pt x="623" y="232"/>
                  </a:moveTo>
                  <a:cubicBezTo>
                    <a:pt x="621" y="232"/>
                    <a:pt x="620" y="231"/>
                    <a:pt x="618" y="230"/>
                  </a:cubicBezTo>
                  <a:cubicBezTo>
                    <a:pt x="612" y="227"/>
                    <a:pt x="610" y="220"/>
                    <a:pt x="613" y="215"/>
                  </a:cubicBezTo>
                  <a:cubicBezTo>
                    <a:pt x="630" y="185"/>
                    <a:pt x="630" y="185"/>
                    <a:pt x="630" y="185"/>
                  </a:cubicBezTo>
                  <a:cubicBezTo>
                    <a:pt x="633" y="180"/>
                    <a:pt x="640" y="178"/>
                    <a:pt x="645" y="181"/>
                  </a:cubicBezTo>
                  <a:cubicBezTo>
                    <a:pt x="651" y="184"/>
                    <a:pt x="653" y="191"/>
                    <a:pt x="650" y="196"/>
                  </a:cubicBezTo>
                  <a:cubicBezTo>
                    <a:pt x="633" y="226"/>
                    <a:pt x="633" y="226"/>
                    <a:pt x="633" y="226"/>
                  </a:cubicBezTo>
                  <a:cubicBezTo>
                    <a:pt x="631" y="230"/>
                    <a:pt x="627" y="232"/>
                    <a:pt x="623" y="232"/>
                  </a:cubicBezTo>
                  <a:close/>
                  <a:moveTo>
                    <a:pt x="656" y="172"/>
                  </a:moveTo>
                  <a:cubicBezTo>
                    <a:pt x="654" y="172"/>
                    <a:pt x="652" y="172"/>
                    <a:pt x="650" y="171"/>
                  </a:cubicBezTo>
                  <a:cubicBezTo>
                    <a:pt x="645" y="168"/>
                    <a:pt x="643" y="161"/>
                    <a:pt x="646" y="156"/>
                  </a:cubicBezTo>
                  <a:cubicBezTo>
                    <a:pt x="662" y="126"/>
                    <a:pt x="662" y="126"/>
                    <a:pt x="662" y="126"/>
                  </a:cubicBezTo>
                  <a:cubicBezTo>
                    <a:pt x="665" y="120"/>
                    <a:pt x="672" y="118"/>
                    <a:pt x="678" y="121"/>
                  </a:cubicBezTo>
                  <a:cubicBezTo>
                    <a:pt x="683" y="124"/>
                    <a:pt x="685" y="131"/>
                    <a:pt x="682" y="137"/>
                  </a:cubicBezTo>
                  <a:cubicBezTo>
                    <a:pt x="666" y="166"/>
                    <a:pt x="666" y="166"/>
                    <a:pt x="666" y="166"/>
                  </a:cubicBezTo>
                  <a:cubicBezTo>
                    <a:pt x="664" y="170"/>
                    <a:pt x="660" y="172"/>
                    <a:pt x="656" y="172"/>
                  </a:cubicBezTo>
                  <a:close/>
                  <a:moveTo>
                    <a:pt x="689" y="113"/>
                  </a:moveTo>
                  <a:cubicBezTo>
                    <a:pt x="687" y="113"/>
                    <a:pt x="685" y="113"/>
                    <a:pt x="683" y="112"/>
                  </a:cubicBezTo>
                  <a:cubicBezTo>
                    <a:pt x="678" y="109"/>
                    <a:pt x="676" y="102"/>
                    <a:pt x="679" y="96"/>
                  </a:cubicBezTo>
                  <a:cubicBezTo>
                    <a:pt x="695" y="66"/>
                    <a:pt x="695" y="66"/>
                    <a:pt x="695" y="66"/>
                  </a:cubicBezTo>
                  <a:cubicBezTo>
                    <a:pt x="698" y="61"/>
                    <a:pt x="705" y="59"/>
                    <a:pt x="710" y="62"/>
                  </a:cubicBezTo>
                  <a:cubicBezTo>
                    <a:pt x="716" y="65"/>
                    <a:pt x="718" y="72"/>
                    <a:pt x="715" y="77"/>
                  </a:cubicBezTo>
                  <a:cubicBezTo>
                    <a:pt x="698" y="107"/>
                    <a:pt x="698" y="107"/>
                    <a:pt x="698" y="107"/>
                  </a:cubicBezTo>
                  <a:cubicBezTo>
                    <a:pt x="696" y="111"/>
                    <a:pt x="693" y="113"/>
                    <a:pt x="689" y="113"/>
                  </a:cubicBezTo>
                  <a:close/>
                  <a:moveTo>
                    <a:pt x="721" y="54"/>
                  </a:moveTo>
                  <a:cubicBezTo>
                    <a:pt x="719" y="54"/>
                    <a:pt x="718" y="53"/>
                    <a:pt x="716" y="52"/>
                  </a:cubicBezTo>
                  <a:cubicBezTo>
                    <a:pt x="710" y="49"/>
                    <a:pt x="708" y="42"/>
                    <a:pt x="711" y="37"/>
                  </a:cubicBezTo>
                  <a:cubicBezTo>
                    <a:pt x="728" y="7"/>
                    <a:pt x="728" y="7"/>
                    <a:pt x="728" y="7"/>
                  </a:cubicBezTo>
                  <a:cubicBezTo>
                    <a:pt x="731" y="2"/>
                    <a:pt x="738" y="0"/>
                    <a:pt x="743" y="3"/>
                  </a:cubicBezTo>
                  <a:cubicBezTo>
                    <a:pt x="749" y="6"/>
                    <a:pt x="751" y="13"/>
                    <a:pt x="748" y="18"/>
                  </a:cubicBezTo>
                  <a:cubicBezTo>
                    <a:pt x="731" y="48"/>
                    <a:pt x="731" y="48"/>
                    <a:pt x="731" y="48"/>
                  </a:cubicBezTo>
                  <a:cubicBezTo>
                    <a:pt x="729" y="51"/>
                    <a:pt x="725" y="54"/>
                    <a:pt x="721" y="54"/>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10" name="Freeform 46"/>
            <p:cNvSpPr>
              <a:spLocks/>
            </p:cNvSpPr>
            <p:nvPr/>
          </p:nvSpPr>
          <p:spPr bwMode="auto">
            <a:xfrm>
              <a:off x="3082" y="877"/>
              <a:ext cx="53" cy="65"/>
            </a:xfrm>
            <a:custGeom>
              <a:avLst/>
              <a:gdLst/>
              <a:ahLst/>
              <a:cxnLst>
                <a:cxn ang="0">
                  <a:pos x="13" y="54"/>
                </a:cxn>
                <a:cxn ang="0">
                  <a:pos x="8" y="52"/>
                </a:cxn>
                <a:cxn ang="0">
                  <a:pos x="3" y="37"/>
                </a:cxn>
                <a:cxn ang="0">
                  <a:pos x="9" y="27"/>
                </a:cxn>
                <a:cxn ang="0">
                  <a:pos x="12" y="22"/>
                </a:cxn>
                <a:cxn ang="0">
                  <a:pos x="13" y="20"/>
                </a:cxn>
                <a:cxn ang="0">
                  <a:pos x="21" y="7"/>
                </a:cxn>
                <a:cxn ang="0">
                  <a:pos x="37" y="4"/>
                </a:cxn>
                <a:cxn ang="0">
                  <a:pos x="40" y="20"/>
                </a:cxn>
                <a:cxn ang="0">
                  <a:pos x="32" y="34"/>
                </a:cxn>
                <a:cxn ang="0">
                  <a:pos x="31" y="35"/>
                </a:cxn>
                <a:cxn ang="0">
                  <a:pos x="29" y="38"/>
                </a:cxn>
                <a:cxn ang="0">
                  <a:pos x="23" y="48"/>
                </a:cxn>
                <a:cxn ang="0">
                  <a:pos x="13" y="54"/>
                </a:cxn>
              </a:cxnLst>
              <a:rect l="0" t="0" r="r" b="b"/>
              <a:pathLst>
                <a:path w="44" h="54">
                  <a:moveTo>
                    <a:pt x="13" y="54"/>
                  </a:moveTo>
                  <a:cubicBezTo>
                    <a:pt x="11" y="54"/>
                    <a:pt x="9" y="53"/>
                    <a:pt x="8" y="52"/>
                  </a:cubicBezTo>
                  <a:cubicBezTo>
                    <a:pt x="2" y="49"/>
                    <a:pt x="0" y="42"/>
                    <a:pt x="3" y="37"/>
                  </a:cubicBezTo>
                  <a:cubicBezTo>
                    <a:pt x="5" y="33"/>
                    <a:pt x="7" y="30"/>
                    <a:pt x="9" y="27"/>
                  </a:cubicBezTo>
                  <a:cubicBezTo>
                    <a:pt x="12" y="22"/>
                    <a:pt x="12" y="22"/>
                    <a:pt x="12" y="22"/>
                  </a:cubicBezTo>
                  <a:cubicBezTo>
                    <a:pt x="12" y="21"/>
                    <a:pt x="13" y="21"/>
                    <a:pt x="13" y="20"/>
                  </a:cubicBezTo>
                  <a:cubicBezTo>
                    <a:pt x="16" y="16"/>
                    <a:pt x="19" y="11"/>
                    <a:pt x="21" y="7"/>
                  </a:cubicBezTo>
                  <a:cubicBezTo>
                    <a:pt x="25" y="2"/>
                    <a:pt x="32" y="0"/>
                    <a:pt x="37" y="4"/>
                  </a:cubicBezTo>
                  <a:cubicBezTo>
                    <a:pt x="42" y="7"/>
                    <a:pt x="44" y="14"/>
                    <a:pt x="40" y="20"/>
                  </a:cubicBezTo>
                  <a:cubicBezTo>
                    <a:pt x="37" y="24"/>
                    <a:pt x="34" y="29"/>
                    <a:pt x="32" y="34"/>
                  </a:cubicBezTo>
                  <a:cubicBezTo>
                    <a:pt x="31" y="34"/>
                    <a:pt x="31" y="35"/>
                    <a:pt x="31" y="35"/>
                  </a:cubicBezTo>
                  <a:cubicBezTo>
                    <a:pt x="29" y="38"/>
                    <a:pt x="29" y="38"/>
                    <a:pt x="29" y="38"/>
                  </a:cubicBezTo>
                  <a:cubicBezTo>
                    <a:pt x="27" y="41"/>
                    <a:pt x="25" y="45"/>
                    <a:pt x="23" y="48"/>
                  </a:cubicBezTo>
                  <a:cubicBezTo>
                    <a:pt x="21" y="52"/>
                    <a:pt x="17" y="54"/>
                    <a:pt x="13" y="54"/>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11" name="Freeform 47"/>
            <p:cNvSpPr>
              <a:spLocks noEditPoints="1"/>
            </p:cNvSpPr>
            <p:nvPr/>
          </p:nvSpPr>
          <p:spPr bwMode="auto">
            <a:xfrm>
              <a:off x="3128" y="564"/>
              <a:ext cx="1277" cy="1258"/>
            </a:xfrm>
            <a:custGeom>
              <a:avLst/>
              <a:gdLst/>
              <a:ahLst/>
              <a:cxnLst>
                <a:cxn ang="0">
                  <a:pos x="859" y="1007"/>
                </a:cxn>
                <a:cxn ang="0">
                  <a:pos x="841" y="1049"/>
                </a:cxn>
                <a:cxn ang="0">
                  <a:pos x="906" y="958"/>
                </a:cxn>
                <a:cxn ang="0">
                  <a:pos x="892" y="1002"/>
                </a:cxn>
                <a:cxn ang="0">
                  <a:pos x="947" y="904"/>
                </a:cxn>
                <a:cxn ang="0">
                  <a:pos x="936" y="950"/>
                </a:cxn>
                <a:cxn ang="0">
                  <a:pos x="981" y="846"/>
                </a:cxn>
                <a:cxn ang="0">
                  <a:pos x="974" y="893"/>
                </a:cxn>
                <a:cxn ang="0">
                  <a:pos x="1008" y="785"/>
                </a:cxn>
                <a:cxn ang="0">
                  <a:pos x="1006" y="832"/>
                </a:cxn>
                <a:cxn ang="0">
                  <a:pos x="1027" y="720"/>
                </a:cxn>
                <a:cxn ang="0">
                  <a:pos x="1029" y="767"/>
                </a:cxn>
                <a:cxn ang="0">
                  <a:pos x="1039" y="654"/>
                </a:cxn>
                <a:cxn ang="0">
                  <a:pos x="1045" y="700"/>
                </a:cxn>
                <a:cxn ang="0">
                  <a:pos x="1042" y="590"/>
                </a:cxn>
                <a:cxn ang="0">
                  <a:pos x="1065" y="586"/>
                </a:cxn>
                <a:cxn ang="0">
                  <a:pos x="1052" y="563"/>
                </a:cxn>
                <a:cxn ang="0">
                  <a:pos x="1060" y="516"/>
                </a:cxn>
                <a:cxn ang="0">
                  <a:pos x="1044" y="495"/>
                </a:cxn>
                <a:cxn ang="0">
                  <a:pos x="1048" y="448"/>
                </a:cxn>
                <a:cxn ang="0">
                  <a:pos x="1027" y="429"/>
                </a:cxn>
                <a:cxn ang="0">
                  <a:pos x="1027" y="381"/>
                </a:cxn>
                <a:cxn ang="0">
                  <a:pos x="1003" y="364"/>
                </a:cxn>
                <a:cxn ang="0">
                  <a:pos x="998" y="317"/>
                </a:cxn>
                <a:cxn ang="0">
                  <a:pos x="971" y="304"/>
                </a:cxn>
                <a:cxn ang="0">
                  <a:pos x="962" y="257"/>
                </a:cxn>
                <a:cxn ang="0">
                  <a:pos x="13" y="258"/>
                </a:cxn>
                <a:cxn ang="0">
                  <a:pos x="41" y="210"/>
                </a:cxn>
                <a:cxn ang="0">
                  <a:pos x="933" y="247"/>
                </a:cxn>
                <a:cxn ang="0">
                  <a:pos x="919" y="202"/>
                </a:cxn>
                <a:cxn ang="0">
                  <a:pos x="57" y="205"/>
                </a:cxn>
                <a:cxn ang="0">
                  <a:pos x="89" y="161"/>
                </a:cxn>
                <a:cxn ang="0">
                  <a:pos x="887" y="195"/>
                </a:cxn>
                <a:cxn ang="0">
                  <a:pos x="870" y="152"/>
                </a:cxn>
                <a:cxn ang="0">
                  <a:pos x="106" y="158"/>
                </a:cxn>
                <a:cxn ang="0">
                  <a:pos x="143" y="118"/>
                </a:cxn>
                <a:cxn ang="0">
                  <a:pos x="836" y="149"/>
                </a:cxn>
                <a:cxn ang="0">
                  <a:pos x="815" y="108"/>
                </a:cxn>
                <a:cxn ang="0">
                  <a:pos x="162" y="117"/>
                </a:cxn>
                <a:cxn ang="0">
                  <a:pos x="201" y="82"/>
                </a:cxn>
                <a:cxn ang="0">
                  <a:pos x="780" y="109"/>
                </a:cxn>
                <a:cxn ang="0">
                  <a:pos x="756" y="71"/>
                </a:cxn>
                <a:cxn ang="0">
                  <a:pos x="221" y="83"/>
                </a:cxn>
                <a:cxn ang="0">
                  <a:pos x="263" y="52"/>
                </a:cxn>
                <a:cxn ang="0">
                  <a:pos x="720" y="77"/>
                </a:cxn>
                <a:cxn ang="0">
                  <a:pos x="692" y="41"/>
                </a:cxn>
                <a:cxn ang="0">
                  <a:pos x="285" y="56"/>
                </a:cxn>
                <a:cxn ang="0">
                  <a:pos x="328" y="31"/>
                </a:cxn>
                <a:cxn ang="0">
                  <a:pos x="656" y="51"/>
                </a:cxn>
                <a:cxn ang="0">
                  <a:pos x="626" y="19"/>
                </a:cxn>
                <a:cxn ang="0">
                  <a:pos x="351" y="37"/>
                </a:cxn>
                <a:cxn ang="0">
                  <a:pos x="395" y="17"/>
                </a:cxn>
                <a:cxn ang="0">
                  <a:pos x="589" y="34"/>
                </a:cxn>
                <a:cxn ang="0">
                  <a:pos x="557" y="6"/>
                </a:cxn>
                <a:cxn ang="0">
                  <a:pos x="418" y="26"/>
                </a:cxn>
                <a:cxn ang="0">
                  <a:pos x="464" y="12"/>
                </a:cxn>
                <a:cxn ang="0">
                  <a:pos x="521" y="25"/>
                </a:cxn>
                <a:cxn ang="0">
                  <a:pos x="487" y="0"/>
                </a:cxn>
              </a:cxnLst>
              <a:rect l="0" t="0" r="r" b="b"/>
              <a:pathLst>
                <a:path w="1065" h="1049">
                  <a:moveTo>
                    <a:pt x="841" y="1049"/>
                  </a:moveTo>
                  <a:cubicBezTo>
                    <a:pt x="838" y="1049"/>
                    <a:pt x="835" y="1047"/>
                    <a:pt x="832" y="1045"/>
                  </a:cubicBezTo>
                  <a:cubicBezTo>
                    <a:pt x="828" y="1040"/>
                    <a:pt x="829" y="1033"/>
                    <a:pt x="834" y="1029"/>
                  </a:cubicBezTo>
                  <a:cubicBezTo>
                    <a:pt x="843" y="1022"/>
                    <a:pt x="851" y="1014"/>
                    <a:pt x="859" y="1007"/>
                  </a:cubicBezTo>
                  <a:cubicBezTo>
                    <a:pt x="864" y="1002"/>
                    <a:pt x="871" y="1003"/>
                    <a:pt x="875" y="1007"/>
                  </a:cubicBezTo>
                  <a:cubicBezTo>
                    <a:pt x="880" y="1012"/>
                    <a:pt x="879" y="1019"/>
                    <a:pt x="875" y="1023"/>
                  </a:cubicBezTo>
                  <a:cubicBezTo>
                    <a:pt x="866" y="1031"/>
                    <a:pt x="857" y="1039"/>
                    <a:pt x="848" y="1046"/>
                  </a:cubicBezTo>
                  <a:cubicBezTo>
                    <a:pt x="846" y="1048"/>
                    <a:pt x="844" y="1049"/>
                    <a:pt x="841" y="1049"/>
                  </a:cubicBezTo>
                  <a:close/>
                  <a:moveTo>
                    <a:pt x="892" y="1002"/>
                  </a:moveTo>
                  <a:cubicBezTo>
                    <a:pt x="889" y="1002"/>
                    <a:pt x="886" y="1001"/>
                    <a:pt x="884" y="999"/>
                  </a:cubicBezTo>
                  <a:cubicBezTo>
                    <a:pt x="879" y="995"/>
                    <a:pt x="879" y="988"/>
                    <a:pt x="883" y="983"/>
                  </a:cubicBezTo>
                  <a:cubicBezTo>
                    <a:pt x="891" y="975"/>
                    <a:pt x="899" y="967"/>
                    <a:pt x="906" y="958"/>
                  </a:cubicBezTo>
                  <a:cubicBezTo>
                    <a:pt x="910" y="953"/>
                    <a:pt x="917" y="953"/>
                    <a:pt x="922" y="957"/>
                  </a:cubicBezTo>
                  <a:cubicBezTo>
                    <a:pt x="927" y="961"/>
                    <a:pt x="927" y="968"/>
                    <a:pt x="923" y="973"/>
                  </a:cubicBezTo>
                  <a:cubicBezTo>
                    <a:pt x="916" y="982"/>
                    <a:pt x="908" y="990"/>
                    <a:pt x="900" y="999"/>
                  </a:cubicBezTo>
                  <a:cubicBezTo>
                    <a:pt x="898" y="1001"/>
                    <a:pt x="895" y="1002"/>
                    <a:pt x="892" y="1002"/>
                  </a:cubicBezTo>
                  <a:close/>
                  <a:moveTo>
                    <a:pt x="936" y="950"/>
                  </a:moveTo>
                  <a:cubicBezTo>
                    <a:pt x="934" y="950"/>
                    <a:pt x="931" y="949"/>
                    <a:pt x="929" y="948"/>
                  </a:cubicBezTo>
                  <a:cubicBezTo>
                    <a:pt x="924" y="944"/>
                    <a:pt x="923" y="937"/>
                    <a:pt x="927" y="932"/>
                  </a:cubicBezTo>
                  <a:cubicBezTo>
                    <a:pt x="934" y="923"/>
                    <a:pt x="941" y="914"/>
                    <a:pt x="947" y="904"/>
                  </a:cubicBezTo>
                  <a:cubicBezTo>
                    <a:pt x="950" y="899"/>
                    <a:pt x="957" y="898"/>
                    <a:pt x="963" y="901"/>
                  </a:cubicBezTo>
                  <a:cubicBezTo>
                    <a:pt x="968" y="905"/>
                    <a:pt x="969" y="912"/>
                    <a:pt x="966" y="917"/>
                  </a:cubicBezTo>
                  <a:cubicBezTo>
                    <a:pt x="959" y="927"/>
                    <a:pt x="952" y="936"/>
                    <a:pt x="945" y="946"/>
                  </a:cubicBezTo>
                  <a:cubicBezTo>
                    <a:pt x="943" y="949"/>
                    <a:pt x="940" y="950"/>
                    <a:pt x="936" y="950"/>
                  </a:cubicBezTo>
                  <a:close/>
                  <a:moveTo>
                    <a:pt x="974" y="893"/>
                  </a:moveTo>
                  <a:cubicBezTo>
                    <a:pt x="973" y="893"/>
                    <a:pt x="971" y="892"/>
                    <a:pt x="969" y="891"/>
                  </a:cubicBezTo>
                  <a:cubicBezTo>
                    <a:pt x="963" y="888"/>
                    <a:pt x="962" y="881"/>
                    <a:pt x="965" y="876"/>
                  </a:cubicBezTo>
                  <a:cubicBezTo>
                    <a:pt x="970" y="866"/>
                    <a:pt x="976" y="856"/>
                    <a:pt x="981" y="846"/>
                  </a:cubicBezTo>
                  <a:cubicBezTo>
                    <a:pt x="984" y="841"/>
                    <a:pt x="991" y="839"/>
                    <a:pt x="996" y="841"/>
                  </a:cubicBezTo>
                  <a:cubicBezTo>
                    <a:pt x="1002" y="844"/>
                    <a:pt x="1004" y="851"/>
                    <a:pt x="1001" y="857"/>
                  </a:cubicBezTo>
                  <a:cubicBezTo>
                    <a:pt x="996" y="867"/>
                    <a:pt x="990" y="877"/>
                    <a:pt x="984" y="887"/>
                  </a:cubicBezTo>
                  <a:cubicBezTo>
                    <a:pt x="982" y="891"/>
                    <a:pt x="978" y="893"/>
                    <a:pt x="974" y="893"/>
                  </a:cubicBezTo>
                  <a:close/>
                  <a:moveTo>
                    <a:pt x="1006" y="832"/>
                  </a:moveTo>
                  <a:cubicBezTo>
                    <a:pt x="1004" y="832"/>
                    <a:pt x="1003" y="831"/>
                    <a:pt x="1001" y="831"/>
                  </a:cubicBezTo>
                  <a:cubicBezTo>
                    <a:pt x="995" y="828"/>
                    <a:pt x="993" y="822"/>
                    <a:pt x="995" y="816"/>
                  </a:cubicBezTo>
                  <a:cubicBezTo>
                    <a:pt x="1000" y="806"/>
                    <a:pt x="1004" y="795"/>
                    <a:pt x="1008" y="785"/>
                  </a:cubicBezTo>
                  <a:cubicBezTo>
                    <a:pt x="1010" y="779"/>
                    <a:pt x="1016" y="776"/>
                    <a:pt x="1022" y="778"/>
                  </a:cubicBezTo>
                  <a:cubicBezTo>
                    <a:pt x="1028" y="780"/>
                    <a:pt x="1031" y="786"/>
                    <a:pt x="1029" y="792"/>
                  </a:cubicBezTo>
                  <a:cubicBezTo>
                    <a:pt x="1025" y="803"/>
                    <a:pt x="1021" y="814"/>
                    <a:pt x="1016" y="825"/>
                  </a:cubicBezTo>
                  <a:cubicBezTo>
                    <a:pt x="1014" y="829"/>
                    <a:pt x="1010" y="832"/>
                    <a:pt x="1006" y="832"/>
                  </a:cubicBezTo>
                  <a:close/>
                  <a:moveTo>
                    <a:pt x="1029" y="767"/>
                  </a:moveTo>
                  <a:cubicBezTo>
                    <a:pt x="1028" y="767"/>
                    <a:pt x="1027" y="767"/>
                    <a:pt x="1026" y="767"/>
                  </a:cubicBezTo>
                  <a:cubicBezTo>
                    <a:pt x="1020" y="765"/>
                    <a:pt x="1017" y="759"/>
                    <a:pt x="1018" y="753"/>
                  </a:cubicBezTo>
                  <a:cubicBezTo>
                    <a:pt x="1022" y="742"/>
                    <a:pt x="1024" y="731"/>
                    <a:pt x="1027" y="720"/>
                  </a:cubicBezTo>
                  <a:cubicBezTo>
                    <a:pt x="1028" y="714"/>
                    <a:pt x="1035" y="710"/>
                    <a:pt x="1041" y="712"/>
                  </a:cubicBezTo>
                  <a:cubicBezTo>
                    <a:pt x="1047" y="713"/>
                    <a:pt x="1051" y="719"/>
                    <a:pt x="1049" y="725"/>
                  </a:cubicBezTo>
                  <a:cubicBezTo>
                    <a:pt x="1046" y="737"/>
                    <a:pt x="1043" y="748"/>
                    <a:pt x="1040" y="759"/>
                  </a:cubicBezTo>
                  <a:cubicBezTo>
                    <a:pt x="1039" y="764"/>
                    <a:pt x="1034" y="767"/>
                    <a:pt x="1029" y="767"/>
                  </a:cubicBezTo>
                  <a:close/>
                  <a:moveTo>
                    <a:pt x="1045" y="700"/>
                  </a:moveTo>
                  <a:cubicBezTo>
                    <a:pt x="1044" y="700"/>
                    <a:pt x="1044" y="700"/>
                    <a:pt x="1043" y="700"/>
                  </a:cubicBezTo>
                  <a:cubicBezTo>
                    <a:pt x="1037" y="699"/>
                    <a:pt x="1033" y="693"/>
                    <a:pt x="1034" y="687"/>
                  </a:cubicBezTo>
                  <a:cubicBezTo>
                    <a:pt x="1036" y="676"/>
                    <a:pt x="1037" y="665"/>
                    <a:pt x="1039" y="654"/>
                  </a:cubicBezTo>
                  <a:cubicBezTo>
                    <a:pt x="1039" y="647"/>
                    <a:pt x="1045" y="643"/>
                    <a:pt x="1051" y="644"/>
                  </a:cubicBezTo>
                  <a:cubicBezTo>
                    <a:pt x="1057" y="644"/>
                    <a:pt x="1062" y="650"/>
                    <a:pt x="1061" y="656"/>
                  </a:cubicBezTo>
                  <a:cubicBezTo>
                    <a:pt x="1060" y="668"/>
                    <a:pt x="1058" y="679"/>
                    <a:pt x="1056" y="691"/>
                  </a:cubicBezTo>
                  <a:cubicBezTo>
                    <a:pt x="1055" y="696"/>
                    <a:pt x="1050" y="700"/>
                    <a:pt x="1045" y="700"/>
                  </a:cubicBezTo>
                  <a:close/>
                  <a:moveTo>
                    <a:pt x="1053" y="632"/>
                  </a:moveTo>
                  <a:cubicBezTo>
                    <a:pt x="1052" y="632"/>
                    <a:pt x="1052" y="632"/>
                    <a:pt x="1052" y="632"/>
                  </a:cubicBezTo>
                  <a:cubicBezTo>
                    <a:pt x="1046" y="632"/>
                    <a:pt x="1041" y="626"/>
                    <a:pt x="1041" y="620"/>
                  </a:cubicBezTo>
                  <a:cubicBezTo>
                    <a:pt x="1042" y="610"/>
                    <a:pt x="1042" y="600"/>
                    <a:pt x="1042" y="590"/>
                  </a:cubicBezTo>
                  <a:cubicBezTo>
                    <a:pt x="1042" y="586"/>
                    <a:pt x="1042" y="586"/>
                    <a:pt x="1042" y="586"/>
                  </a:cubicBezTo>
                  <a:cubicBezTo>
                    <a:pt x="1042" y="580"/>
                    <a:pt x="1047" y="575"/>
                    <a:pt x="1053" y="575"/>
                  </a:cubicBezTo>
                  <a:cubicBezTo>
                    <a:pt x="1053" y="575"/>
                    <a:pt x="1053" y="575"/>
                    <a:pt x="1053" y="575"/>
                  </a:cubicBezTo>
                  <a:cubicBezTo>
                    <a:pt x="1060" y="575"/>
                    <a:pt x="1065" y="580"/>
                    <a:pt x="1065" y="586"/>
                  </a:cubicBezTo>
                  <a:cubicBezTo>
                    <a:pt x="1065" y="590"/>
                    <a:pt x="1065" y="590"/>
                    <a:pt x="1065" y="590"/>
                  </a:cubicBezTo>
                  <a:cubicBezTo>
                    <a:pt x="1065" y="600"/>
                    <a:pt x="1065" y="611"/>
                    <a:pt x="1064" y="621"/>
                  </a:cubicBezTo>
                  <a:cubicBezTo>
                    <a:pt x="1064" y="627"/>
                    <a:pt x="1059" y="632"/>
                    <a:pt x="1053" y="632"/>
                  </a:cubicBezTo>
                  <a:close/>
                  <a:moveTo>
                    <a:pt x="1052" y="563"/>
                  </a:moveTo>
                  <a:cubicBezTo>
                    <a:pt x="1046" y="563"/>
                    <a:pt x="1041" y="559"/>
                    <a:pt x="1041" y="553"/>
                  </a:cubicBezTo>
                  <a:cubicBezTo>
                    <a:pt x="1040" y="542"/>
                    <a:pt x="1039" y="530"/>
                    <a:pt x="1038" y="519"/>
                  </a:cubicBezTo>
                  <a:cubicBezTo>
                    <a:pt x="1037" y="513"/>
                    <a:pt x="1041" y="507"/>
                    <a:pt x="1048" y="507"/>
                  </a:cubicBezTo>
                  <a:cubicBezTo>
                    <a:pt x="1054" y="506"/>
                    <a:pt x="1060" y="510"/>
                    <a:pt x="1060" y="516"/>
                  </a:cubicBezTo>
                  <a:cubicBezTo>
                    <a:pt x="1062" y="528"/>
                    <a:pt x="1063" y="540"/>
                    <a:pt x="1064" y="551"/>
                  </a:cubicBezTo>
                  <a:cubicBezTo>
                    <a:pt x="1064" y="558"/>
                    <a:pt x="1059" y="563"/>
                    <a:pt x="1053" y="563"/>
                  </a:cubicBezTo>
                  <a:cubicBezTo>
                    <a:pt x="1053" y="563"/>
                    <a:pt x="1052" y="563"/>
                    <a:pt x="1052" y="563"/>
                  </a:cubicBezTo>
                  <a:close/>
                  <a:moveTo>
                    <a:pt x="1044" y="495"/>
                  </a:moveTo>
                  <a:cubicBezTo>
                    <a:pt x="1038" y="495"/>
                    <a:pt x="1034" y="491"/>
                    <a:pt x="1033" y="486"/>
                  </a:cubicBezTo>
                  <a:cubicBezTo>
                    <a:pt x="1031" y="475"/>
                    <a:pt x="1028" y="464"/>
                    <a:pt x="1026" y="453"/>
                  </a:cubicBezTo>
                  <a:cubicBezTo>
                    <a:pt x="1024" y="447"/>
                    <a:pt x="1028" y="441"/>
                    <a:pt x="1034" y="439"/>
                  </a:cubicBezTo>
                  <a:cubicBezTo>
                    <a:pt x="1040" y="438"/>
                    <a:pt x="1046" y="441"/>
                    <a:pt x="1048" y="448"/>
                  </a:cubicBezTo>
                  <a:cubicBezTo>
                    <a:pt x="1050" y="459"/>
                    <a:pt x="1053" y="470"/>
                    <a:pt x="1055" y="482"/>
                  </a:cubicBezTo>
                  <a:cubicBezTo>
                    <a:pt x="1056" y="488"/>
                    <a:pt x="1052" y="494"/>
                    <a:pt x="1046" y="495"/>
                  </a:cubicBezTo>
                  <a:cubicBezTo>
                    <a:pt x="1045" y="495"/>
                    <a:pt x="1045" y="495"/>
                    <a:pt x="1044" y="495"/>
                  </a:cubicBezTo>
                  <a:close/>
                  <a:moveTo>
                    <a:pt x="1027" y="429"/>
                  </a:moveTo>
                  <a:cubicBezTo>
                    <a:pt x="1023" y="429"/>
                    <a:pt x="1018" y="425"/>
                    <a:pt x="1017" y="421"/>
                  </a:cubicBezTo>
                  <a:cubicBezTo>
                    <a:pt x="1013" y="410"/>
                    <a:pt x="1010" y="399"/>
                    <a:pt x="1006" y="389"/>
                  </a:cubicBezTo>
                  <a:cubicBezTo>
                    <a:pt x="1003" y="383"/>
                    <a:pt x="1006" y="376"/>
                    <a:pt x="1012" y="374"/>
                  </a:cubicBezTo>
                  <a:cubicBezTo>
                    <a:pt x="1018" y="372"/>
                    <a:pt x="1025" y="375"/>
                    <a:pt x="1027" y="381"/>
                  </a:cubicBezTo>
                  <a:cubicBezTo>
                    <a:pt x="1031" y="392"/>
                    <a:pt x="1035" y="403"/>
                    <a:pt x="1038" y="414"/>
                  </a:cubicBezTo>
                  <a:cubicBezTo>
                    <a:pt x="1040" y="420"/>
                    <a:pt x="1037" y="426"/>
                    <a:pt x="1031" y="428"/>
                  </a:cubicBezTo>
                  <a:cubicBezTo>
                    <a:pt x="1030" y="428"/>
                    <a:pt x="1028" y="429"/>
                    <a:pt x="1027" y="429"/>
                  </a:cubicBezTo>
                  <a:close/>
                  <a:moveTo>
                    <a:pt x="1003" y="364"/>
                  </a:moveTo>
                  <a:cubicBezTo>
                    <a:pt x="999" y="364"/>
                    <a:pt x="995" y="362"/>
                    <a:pt x="993" y="358"/>
                  </a:cubicBezTo>
                  <a:cubicBezTo>
                    <a:pt x="988" y="347"/>
                    <a:pt x="983" y="337"/>
                    <a:pt x="978" y="327"/>
                  </a:cubicBezTo>
                  <a:cubicBezTo>
                    <a:pt x="975" y="322"/>
                    <a:pt x="977" y="315"/>
                    <a:pt x="983" y="312"/>
                  </a:cubicBezTo>
                  <a:cubicBezTo>
                    <a:pt x="988" y="309"/>
                    <a:pt x="995" y="311"/>
                    <a:pt x="998" y="317"/>
                  </a:cubicBezTo>
                  <a:cubicBezTo>
                    <a:pt x="1004" y="327"/>
                    <a:pt x="1009" y="338"/>
                    <a:pt x="1013" y="348"/>
                  </a:cubicBezTo>
                  <a:cubicBezTo>
                    <a:pt x="1016" y="354"/>
                    <a:pt x="1013" y="361"/>
                    <a:pt x="1008" y="363"/>
                  </a:cubicBezTo>
                  <a:cubicBezTo>
                    <a:pt x="1006" y="364"/>
                    <a:pt x="1005" y="364"/>
                    <a:pt x="1003" y="364"/>
                  </a:cubicBezTo>
                  <a:close/>
                  <a:moveTo>
                    <a:pt x="971" y="304"/>
                  </a:moveTo>
                  <a:cubicBezTo>
                    <a:pt x="967" y="304"/>
                    <a:pt x="964" y="302"/>
                    <a:pt x="962" y="298"/>
                  </a:cubicBezTo>
                  <a:cubicBezTo>
                    <a:pt x="956" y="288"/>
                    <a:pt x="950" y="279"/>
                    <a:pt x="943" y="270"/>
                  </a:cubicBezTo>
                  <a:cubicBezTo>
                    <a:pt x="940" y="265"/>
                    <a:pt x="941" y="257"/>
                    <a:pt x="946" y="254"/>
                  </a:cubicBezTo>
                  <a:cubicBezTo>
                    <a:pt x="952" y="250"/>
                    <a:pt x="959" y="252"/>
                    <a:pt x="962" y="257"/>
                  </a:cubicBezTo>
                  <a:cubicBezTo>
                    <a:pt x="969" y="267"/>
                    <a:pt x="975" y="276"/>
                    <a:pt x="981" y="286"/>
                  </a:cubicBezTo>
                  <a:cubicBezTo>
                    <a:pt x="984" y="292"/>
                    <a:pt x="983" y="299"/>
                    <a:pt x="977" y="302"/>
                  </a:cubicBezTo>
                  <a:cubicBezTo>
                    <a:pt x="975" y="303"/>
                    <a:pt x="973" y="304"/>
                    <a:pt x="971" y="304"/>
                  </a:cubicBezTo>
                  <a:close/>
                  <a:moveTo>
                    <a:pt x="13" y="258"/>
                  </a:moveTo>
                  <a:cubicBezTo>
                    <a:pt x="10" y="258"/>
                    <a:pt x="8" y="257"/>
                    <a:pt x="6" y="255"/>
                  </a:cubicBezTo>
                  <a:cubicBezTo>
                    <a:pt x="1" y="252"/>
                    <a:pt x="0" y="244"/>
                    <a:pt x="3" y="239"/>
                  </a:cubicBezTo>
                  <a:cubicBezTo>
                    <a:pt x="10" y="230"/>
                    <a:pt x="18" y="221"/>
                    <a:pt x="25" y="212"/>
                  </a:cubicBezTo>
                  <a:cubicBezTo>
                    <a:pt x="29" y="207"/>
                    <a:pt x="36" y="206"/>
                    <a:pt x="41" y="210"/>
                  </a:cubicBezTo>
                  <a:cubicBezTo>
                    <a:pt x="46" y="214"/>
                    <a:pt x="46" y="222"/>
                    <a:pt x="42" y="226"/>
                  </a:cubicBezTo>
                  <a:cubicBezTo>
                    <a:pt x="35" y="235"/>
                    <a:pt x="28" y="244"/>
                    <a:pt x="22" y="253"/>
                  </a:cubicBezTo>
                  <a:cubicBezTo>
                    <a:pt x="19" y="256"/>
                    <a:pt x="16" y="258"/>
                    <a:pt x="13" y="258"/>
                  </a:cubicBezTo>
                  <a:close/>
                  <a:moveTo>
                    <a:pt x="933" y="247"/>
                  </a:moveTo>
                  <a:cubicBezTo>
                    <a:pt x="929" y="247"/>
                    <a:pt x="926" y="245"/>
                    <a:pt x="924" y="242"/>
                  </a:cubicBezTo>
                  <a:cubicBezTo>
                    <a:pt x="917" y="234"/>
                    <a:pt x="910" y="225"/>
                    <a:pt x="902" y="216"/>
                  </a:cubicBezTo>
                  <a:cubicBezTo>
                    <a:pt x="898" y="212"/>
                    <a:pt x="899" y="205"/>
                    <a:pt x="903" y="200"/>
                  </a:cubicBezTo>
                  <a:cubicBezTo>
                    <a:pt x="908" y="196"/>
                    <a:pt x="915" y="197"/>
                    <a:pt x="919" y="202"/>
                  </a:cubicBezTo>
                  <a:cubicBezTo>
                    <a:pt x="927" y="210"/>
                    <a:pt x="934" y="219"/>
                    <a:pt x="942" y="229"/>
                  </a:cubicBezTo>
                  <a:cubicBezTo>
                    <a:pt x="945" y="234"/>
                    <a:pt x="944" y="241"/>
                    <a:pt x="940" y="245"/>
                  </a:cubicBezTo>
                  <a:cubicBezTo>
                    <a:pt x="937" y="246"/>
                    <a:pt x="935" y="247"/>
                    <a:pt x="933" y="247"/>
                  </a:cubicBezTo>
                  <a:close/>
                  <a:moveTo>
                    <a:pt x="57" y="205"/>
                  </a:moveTo>
                  <a:cubicBezTo>
                    <a:pt x="54" y="205"/>
                    <a:pt x="51" y="204"/>
                    <a:pt x="49" y="202"/>
                  </a:cubicBezTo>
                  <a:cubicBezTo>
                    <a:pt x="44" y="197"/>
                    <a:pt x="44" y="190"/>
                    <a:pt x="48" y="186"/>
                  </a:cubicBezTo>
                  <a:cubicBezTo>
                    <a:pt x="56" y="177"/>
                    <a:pt x="65" y="169"/>
                    <a:pt x="73" y="161"/>
                  </a:cubicBezTo>
                  <a:cubicBezTo>
                    <a:pt x="78" y="157"/>
                    <a:pt x="85" y="157"/>
                    <a:pt x="89" y="161"/>
                  </a:cubicBezTo>
                  <a:cubicBezTo>
                    <a:pt x="93" y="166"/>
                    <a:pt x="93" y="173"/>
                    <a:pt x="89" y="177"/>
                  </a:cubicBezTo>
                  <a:cubicBezTo>
                    <a:pt x="80" y="185"/>
                    <a:pt x="72" y="193"/>
                    <a:pt x="65" y="201"/>
                  </a:cubicBezTo>
                  <a:cubicBezTo>
                    <a:pt x="63" y="204"/>
                    <a:pt x="60" y="205"/>
                    <a:pt x="57" y="205"/>
                  </a:cubicBezTo>
                  <a:close/>
                  <a:moveTo>
                    <a:pt x="887" y="195"/>
                  </a:moveTo>
                  <a:cubicBezTo>
                    <a:pt x="884" y="195"/>
                    <a:pt x="882" y="194"/>
                    <a:pt x="879" y="192"/>
                  </a:cubicBezTo>
                  <a:cubicBezTo>
                    <a:pt x="871" y="184"/>
                    <a:pt x="863" y="176"/>
                    <a:pt x="855" y="168"/>
                  </a:cubicBezTo>
                  <a:cubicBezTo>
                    <a:pt x="850" y="164"/>
                    <a:pt x="850" y="157"/>
                    <a:pt x="854" y="152"/>
                  </a:cubicBezTo>
                  <a:cubicBezTo>
                    <a:pt x="858" y="148"/>
                    <a:pt x="865" y="147"/>
                    <a:pt x="870" y="152"/>
                  </a:cubicBezTo>
                  <a:cubicBezTo>
                    <a:pt x="879" y="159"/>
                    <a:pt x="887" y="168"/>
                    <a:pt x="895" y="176"/>
                  </a:cubicBezTo>
                  <a:cubicBezTo>
                    <a:pt x="900" y="180"/>
                    <a:pt x="900" y="188"/>
                    <a:pt x="895" y="192"/>
                  </a:cubicBezTo>
                  <a:cubicBezTo>
                    <a:pt x="893" y="194"/>
                    <a:pt x="890" y="195"/>
                    <a:pt x="887" y="195"/>
                  </a:cubicBezTo>
                  <a:close/>
                  <a:moveTo>
                    <a:pt x="106" y="158"/>
                  </a:moveTo>
                  <a:cubicBezTo>
                    <a:pt x="103" y="158"/>
                    <a:pt x="100" y="156"/>
                    <a:pt x="98" y="154"/>
                  </a:cubicBezTo>
                  <a:cubicBezTo>
                    <a:pt x="94" y="149"/>
                    <a:pt x="94" y="142"/>
                    <a:pt x="99" y="138"/>
                  </a:cubicBezTo>
                  <a:cubicBezTo>
                    <a:pt x="108" y="130"/>
                    <a:pt x="117" y="123"/>
                    <a:pt x="127" y="116"/>
                  </a:cubicBezTo>
                  <a:cubicBezTo>
                    <a:pt x="132" y="112"/>
                    <a:pt x="139" y="113"/>
                    <a:pt x="143" y="118"/>
                  </a:cubicBezTo>
                  <a:cubicBezTo>
                    <a:pt x="146" y="123"/>
                    <a:pt x="145" y="130"/>
                    <a:pt x="140" y="134"/>
                  </a:cubicBezTo>
                  <a:cubicBezTo>
                    <a:pt x="131" y="141"/>
                    <a:pt x="122" y="148"/>
                    <a:pt x="114" y="155"/>
                  </a:cubicBezTo>
                  <a:cubicBezTo>
                    <a:pt x="112" y="157"/>
                    <a:pt x="109" y="158"/>
                    <a:pt x="106" y="158"/>
                  </a:cubicBezTo>
                  <a:close/>
                  <a:moveTo>
                    <a:pt x="836" y="149"/>
                  </a:moveTo>
                  <a:cubicBezTo>
                    <a:pt x="834" y="149"/>
                    <a:pt x="831" y="148"/>
                    <a:pt x="829" y="147"/>
                  </a:cubicBezTo>
                  <a:cubicBezTo>
                    <a:pt x="821" y="140"/>
                    <a:pt x="812" y="133"/>
                    <a:pt x="802" y="126"/>
                  </a:cubicBezTo>
                  <a:cubicBezTo>
                    <a:pt x="797" y="123"/>
                    <a:pt x="796" y="116"/>
                    <a:pt x="800" y="111"/>
                  </a:cubicBezTo>
                  <a:cubicBezTo>
                    <a:pt x="803" y="105"/>
                    <a:pt x="810" y="104"/>
                    <a:pt x="815" y="108"/>
                  </a:cubicBezTo>
                  <a:cubicBezTo>
                    <a:pt x="825" y="115"/>
                    <a:pt x="834" y="122"/>
                    <a:pt x="843" y="129"/>
                  </a:cubicBezTo>
                  <a:cubicBezTo>
                    <a:pt x="848" y="133"/>
                    <a:pt x="849" y="140"/>
                    <a:pt x="845" y="145"/>
                  </a:cubicBezTo>
                  <a:cubicBezTo>
                    <a:pt x="843" y="148"/>
                    <a:pt x="840" y="149"/>
                    <a:pt x="836" y="149"/>
                  </a:cubicBezTo>
                  <a:close/>
                  <a:moveTo>
                    <a:pt x="162" y="117"/>
                  </a:moveTo>
                  <a:cubicBezTo>
                    <a:pt x="158" y="117"/>
                    <a:pt x="154" y="115"/>
                    <a:pt x="152" y="111"/>
                  </a:cubicBezTo>
                  <a:cubicBezTo>
                    <a:pt x="149" y="106"/>
                    <a:pt x="150" y="99"/>
                    <a:pt x="155" y="96"/>
                  </a:cubicBezTo>
                  <a:cubicBezTo>
                    <a:pt x="165" y="89"/>
                    <a:pt x="175" y="83"/>
                    <a:pt x="185" y="77"/>
                  </a:cubicBezTo>
                  <a:cubicBezTo>
                    <a:pt x="191" y="74"/>
                    <a:pt x="198" y="76"/>
                    <a:pt x="201" y="82"/>
                  </a:cubicBezTo>
                  <a:cubicBezTo>
                    <a:pt x="204" y="87"/>
                    <a:pt x="202" y="94"/>
                    <a:pt x="197" y="97"/>
                  </a:cubicBezTo>
                  <a:cubicBezTo>
                    <a:pt x="187" y="103"/>
                    <a:pt x="177" y="109"/>
                    <a:pt x="168" y="115"/>
                  </a:cubicBezTo>
                  <a:cubicBezTo>
                    <a:pt x="166" y="116"/>
                    <a:pt x="164" y="117"/>
                    <a:pt x="162" y="117"/>
                  </a:cubicBezTo>
                  <a:close/>
                  <a:moveTo>
                    <a:pt x="780" y="109"/>
                  </a:moveTo>
                  <a:cubicBezTo>
                    <a:pt x="778" y="109"/>
                    <a:pt x="776" y="109"/>
                    <a:pt x="774" y="108"/>
                  </a:cubicBezTo>
                  <a:cubicBezTo>
                    <a:pt x="765" y="102"/>
                    <a:pt x="755" y="96"/>
                    <a:pt x="745" y="91"/>
                  </a:cubicBezTo>
                  <a:cubicBezTo>
                    <a:pt x="740" y="88"/>
                    <a:pt x="738" y="81"/>
                    <a:pt x="741" y="75"/>
                  </a:cubicBezTo>
                  <a:cubicBezTo>
                    <a:pt x="744" y="70"/>
                    <a:pt x="750" y="68"/>
                    <a:pt x="756" y="71"/>
                  </a:cubicBezTo>
                  <a:cubicBezTo>
                    <a:pt x="766" y="76"/>
                    <a:pt x="776" y="82"/>
                    <a:pt x="786" y="88"/>
                  </a:cubicBezTo>
                  <a:cubicBezTo>
                    <a:pt x="792" y="92"/>
                    <a:pt x="793" y="99"/>
                    <a:pt x="790" y="104"/>
                  </a:cubicBezTo>
                  <a:cubicBezTo>
                    <a:pt x="788" y="108"/>
                    <a:pt x="784" y="109"/>
                    <a:pt x="780" y="109"/>
                  </a:cubicBezTo>
                  <a:close/>
                  <a:moveTo>
                    <a:pt x="221" y="83"/>
                  </a:moveTo>
                  <a:cubicBezTo>
                    <a:pt x="217" y="83"/>
                    <a:pt x="213" y="80"/>
                    <a:pt x="211" y="76"/>
                  </a:cubicBezTo>
                  <a:cubicBezTo>
                    <a:pt x="208" y="71"/>
                    <a:pt x="211" y="64"/>
                    <a:pt x="216" y="61"/>
                  </a:cubicBezTo>
                  <a:cubicBezTo>
                    <a:pt x="227" y="56"/>
                    <a:pt x="237" y="51"/>
                    <a:pt x="248" y="46"/>
                  </a:cubicBezTo>
                  <a:cubicBezTo>
                    <a:pt x="254" y="44"/>
                    <a:pt x="261" y="47"/>
                    <a:pt x="263" y="52"/>
                  </a:cubicBezTo>
                  <a:cubicBezTo>
                    <a:pt x="265" y="58"/>
                    <a:pt x="263" y="65"/>
                    <a:pt x="257" y="67"/>
                  </a:cubicBezTo>
                  <a:cubicBezTo>
                    <a:pt x="247" y="72"/>
                    <a:pt x="236" y="76"/>
                    <a:pt x="226" y="81"/>
                  </a:cubicBezTo>
                  <a:cubicBezTo>
                    <a:pt x="225" y="82"/>
                    <a:pt x="223" y="83"/>
                    <a:pt x="221" y="83"/>
                  </a:cubicBezTo>
                  <a:close/>
                  <a:moveTo>
                    <a:pt x="720" y="77"/>
                  </a:moveTo>
                  <a:cubicBezTo>
                    <a:pt x="718" y="77"/>
                    <a:pt x="717" y="76"/>
                    <a:pt x="715" y="76"/>
                  </a:cubicBezTo>
                  <a:cubicBezTo>
                    <a:pt x="705" y="71"/>
                    <a:pt x="694" y="66"/>
                    <a:pt x="684" y="62"/>
                  </a:cubicBezTo>
                  <a:cubicBezTo>
                    <a:pt x="678" y="60"/>
                    <a:pt x="675" y="53"/>
                    <a:pt x="678" y="48"/>
                  </a:cubicBezTo>
                  <a:cubicBezTo>
                    <a:pt x="680" y="42"/>
                    <a:pt x="687" y="39"/>
                    <a:pt x="692" y="41"/>
                  </a:cubicBezTo>
                  <a:cubicBezTo>
                    <a:pt x="703" y="46"/>
                    <a:pt x="714" y="50"/>
                    <a:pt x="725" y="55"/>
                  </a:cubicBezTo>
                  <a:cubicBezTo>
                    <a:pt x="730" y="58"/>
                    <a:pt x="733" y="65"/>
                    <a:pt x="730" y="70"/>
                  </a:cubicBezTo>
                  <a:cubicBezTo>
                    <a:pt x="728" y="74"/>
                    <a:pt x="724" y="77"/>
                    <a:pt x="720" y="77"/>
                  </a:cubicBezTo>
                  <a:close/>
                  <a:moveTo>
                    <a:pt x="285" y="56"/>
                  </a:moveTo>
                  <a:cubicBezTo>
                    <a:pt x="280" y="56"/>
                    <a:pt x="276" y="53"/>
                    <a:pt x="274" y="48"/>
                  </a:cubicBezTo>
                  <a:cubicBezTo>
                    <a:pt x="272" y="42"/>
                    <a:pt x="275" y="36"/>
                    <a:pt x="281" y="34"/>
                  </a:cubicBezTo>
                  <a:cubicBezTo>
                    <a:pt x="292" y="30"/>
                    <a:pt x="303" y="26"/>
                    <a:pt x="314" y="23"/>
                  </a:cubicBezTo>
                  <a:cubicBezTo>
                    <a:pt x="320" y="21"/>
                    <a:pt x="326" y="25"/>
                    <a:pt x="328" y="31"/>
                  </a:cubicBezTo>
                  <a:cubicBezTo>
                    <a:pt x="330" y="37"/>
                    <a:pt x="326" y="43"/>
                    <a:pt x="320" y="45"/>
                  </a:cubicBezTo>
                  <a:cubicBezTo>
                    <a:pt x="310" y="48"/>
                    <a:pt x="299" y="51"/>
                    <a:pt x="288" y="55"/>
                  </a:cubicBezTo>
                  <a:cubicBezTo>
                    <a:pt x="287" y="56"/>
                    <a:pt x="286" y="56"/>
                    <a:pt x="285" y="56"/>
                  </a:cubicBezTo>
                  <a:close/>
                  <a:moveTo>
                    <a:pt x="656" y="51"/>
                  </a:moveTo>
                  <a:cubicBezTo>
                    <a:pt x="655" y="51"/>
                    <a:pt x="653" y="51"/>
                    <a:pt x="652" y="51"/>
                  </a:cubicBezTo>
                  <a:cubicBezTo>
                    <a:pt x="642" y="47"/>
                    <a:pt x="631" y="44"/>
                    <a:pt x="620" y="41"/>
                  </a:cubicBezTo>
                  <a:cubicBezTo>
                    <a:pt x="614" y="40"/>
                    <a:pt x="610" y="34"/>
                    <a:pt x="612" y="28"/>
                  </a:cubicBezTo>
                  <a:cubicBezTo>
                    <a:pt x="613" y="21"/>
                    <a:pt x="620" y="18"/>
                    <a:pt x="626" y="19"/>
                  </a:cubicBezTo>
                  <a:cubicBezTo>
                    <a:pt x="637" y="22"/>
                    <a:pt x="648" y="26"/>
                    <a:pt x="659" y="29"/>
                  </a:cubicBezTo>
                  <a:cubicBezTo>
                    <a:pt x="665" y="31"/>
                    <a:pt x="669" y="38"/>
                    <a:pt x="667" y="44"/>
                  </a:cubicBezTo>
                  <a:cubicBezTo>
                    <a:pt x="665" y="48"/>
                    <a:pt x="661" y="51"/>
                    <a:pt x="656" y="51"/>
                  </a:cubicBezTo>
                  <a:close/>
                  <a:moveTo>
                    <a:pt x="351" y="37"/>
                  </a:moveTo>
                  <a:cubicBezTo>
                    <a:pt x="345" y="37"/>
                    <a:pt x="341" y="33"/>
                    <a:pt x="339" y="28"/>
                  </a:cubicBezTo>
                  <a:cubicBezTo>
                    <a:pt x="338" y="22"/>
                    <a:pt x="342" y="16"/>
                    <a:pt x="348" y="14"/>
                  </a:cubicBezTo>
                  <a:cubicBezTo>
                    <a:pt x="359" y="12"/>
                    <a:pt x="371" y="10"/>
                    <a:pt x="382" y="8"/>
                  </a:cubicBezTo>
                  <a:cubicBezTo>
                    <a:pt x="389" y="7"/>
                    <a:pt x="394" y="11"/>
                    <a:pt x="395" y="17"/>
                  </a:cubicBezTo>
                  <a:cubicBezTo>
                    <a:pt x="396" y="23"/>
                    <a:pt x="392" y="29"/>
                    <a:pt x="386" y="30"/>
                  </a:cubicBezTo>
                  <a:cubicBezTo>
                    <a:pt x="375" y="32"/>
                    <a:pt x="364" y="34"/>
                    <a:pt x="353" y="37"/>
                  </a:cubicBezTo>
                  <a:cubicBezTo>
                    <a:pt x="352" y="37"/>
                    <a:pt x="351" y="37"/>
                    <a:pt x="351" y="37"/>
                  </a:cubicBezTo>
                  <a:close/>
                  <a:moveTo>
                    <a:pt x="589" y="34"/>
                  </a:moveTo>
                  <a:cubicBezTo>
                    <a:pt x="589" y="34"/>
                    <a:pt x="588" y="34"/>
                    <a:pt x="587" y="34"/>
                  </a:cubicBezTo>
                  <a:cubicBezTo>
                    <a:pt x="576" y="32"/>
                    <a:pt x="565" y="30"/>
                    <a:pt x="554" y="28"/>
                  </a:cubicBezTo>
                  <a:cubicBezTo>
                    <a:pt x="548" y="27"/>
                    <a:pt x="543" y="22"/>
                    <a:pt x="544" y="15"/>
                  </a:cubicBezTo>
                  <a:cubicBezTo>
                    <a:pt x="545" y="9"/>
                    <a:pt x="551" y="5"/>
                    <a:pt x="557" y="6"/>
                  </a:cubicBezTo>
                  <a:cubicBezTo>
                    <a:pt x="569" y="7"/>
                    <a:pt x="580" y="9"/>
                    <a:pt x="592" y="12"/>
                  </a:cubicBezTo>
                  <a:cubicBezTo>
                    <a:pt x="598" y="13"/>
                    <a:pt x="602" y="19"/>
                    <a:pt x="600" y="25"/>
                  </a:cubicBezTo>
                  <a:cubicBezTo>
                    <a:pt x="599" y="30"/>
                    <a:pt x="595" y="34"/>
                    <a:pt x="589" y="34"/>
                  </a:cubicBezTo>
                  <a:close/>
                  <a:moveTo>
                    <a:pt x="418" y="26"/>
                  </a:moveTo>
                  <a:cubicBezTo>
                    <a:pt x="413" y="26"/>
                    <a:pt x="408" y="22"/>
                    <a:pt x="407" y="16"/>
                  </a:cubicBezTo>
                  <a:cubicBezTo>
                    <a:pt x="406" y="9"/>
                    <a:pt x="411" y="4"/>
                    <a:pt x="417" y="3"/>
                  </a:cubicBezTo>
                  <a:cubicBezTo>
                    <a:pt x="429" y="2"/>
                    <a:pt x="441" y="1"/>
                    <a:pt x="452" y="1"/>
                  </a:cubicBezTo>
                  <a:cubicBezTo>
                    <a:pt x="459" y="1"/>
                    <a:pt x="464" y="5"/>
                    <a:pt x="464" y="12"/>
                  </a:cubicBezTo>
                  <a:cubicBezTo>
                    <a:pt x="464" y="18"/>
                    <a:pt x="459" y="23"/>
                    <a:pt x="453" y="23"/>
                  </a:cubicBezTo>
                  <a:cubicBezTo>
                    <a:pt x="442" y="24"/>
                    <a:pt x="431" y="25"/>
                    <a:pt x="419" y="26"/>
                  </a:cubicBezTo>
                  <a:cubicBezTo>
                    <a:pt x="419" y="26"/>
                    <a:pt x="419" y="26"/>
                    <a:pt x="418" y="26"/>
                  </a:cubicBezTo>
                  <a:close/>
                  <a:moveTo>
                    <a:pt x="521" y="25"/>
                  </a:moveTo>
                  <a:cubicBezTo>
                    <a:pt x="521" y="25"/>
                    <a:pt x="521" y="25"/>
                    <a:pt x="520" y="25"/>
                  </a:cubicBezTo>
                  <a:cubicBezTo>
                    <a:pt x="509" y="24"/>
                    <a:pt x="498" y="23"/>
                    <a:pt x="487" y="23"/>
                  </a:cubicBezTo>
                  <a:cubicBezTo>
                    <a:pt x="481" y="23"/>
                    <a:pt x="476" y="18"/>
                    <a:pt x="476" y="12"/>
                  </a:cubicBezTo>
                  <a:cubicBezTo>
                    <a:pt x="476" y="5"/>
                    <a:pt x="481" y="0"/>
                    <a:pt x="487" y="0"/>
                  </a:cubicBezTo>
                  <a:cubicBezTo>
                    <a:pt x="499" y="1"/>
                    <a:pt x="511" y="1"/>
                    <a:pt x="522" y="2"/>
                  </a:cubicBezTo>
                  <a:cubicBezTo>
                    <a:pt x="528" y="3"/>
                    <a:pt x="533" y="8"/>
                    <a:pt x="533" y="14"/>
                  </a:cubicBezTo>
                  <a:cubicBezTo>
                    <a:pt x="532" y="20"/>
                    <a:pt x="527" y="25"/>
                    <a:pt x="521" y="25"/>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12" name="Freeform 48"/>
            <p:cNvSpPr>
              <a:spLocks/>
            </p:cNvSpPr>
            <p:nvPr/>
          </p:nvSpPr>
          <p:spPr bwMode="auto">
            <a:xfrm>
              <a:off x="1078" y="1111"/>
              <a:ext cx="69" cy="27"/>
            </a:xfrm>
            <a:custGeom>
              <a:avLst/>
              <a:gdLst/>
              <a:ahLst/>
              <a:cxnLst>
                <a:cxn ang="0">
                  <a:pos x="46" y="23"/>
                </a:cxn>
                <a:cxn ang="0">
                  <a:pos x="46" y="23"/>
                </a:cxn>
                <a:cxn ang="0">
                  <a:pos x="29" y="23"/>
                </a:cxn>
                <a:cxn ang="0">
                  <a:pos x="28" y="23"/>
                </a:cxn>
                <a:cxn ang="0">
                  <a:pos x="12" y="23"/>
                </a:cxn>
                <a:cxn ang="0">
                  <a:pos x="0" y="12"/>
                </a:cxn>
                <a:cxn ang="0">
                  <a:pos x="12" y="0"/>
                </a:cxn>
                <a:cxn ang="0">
                  <a:pos x="28" y="0"/>
                </a:cxn>
                <a:cxn ang="0">
                  <a:pos x="29" y="0"/>
                </a:cxn>
                <a:cxn ang="0">
                  <a:pos x="46" y="1"/>
                </a:cxn>
                <a:cxn ang="0">
                  <a:pos x="57" y="12"/>
                </a:cxn>
                <a:cxn ang="0">
                  <a:pos x="46" y="23"/>
                </a:cxn>
              </a:cxnLst>
              <a:rect l="0" t="0" r="r" b="b"/>
              <a:pathLst>
                <a:path w="57" h="23">
                  <a:moveTo>
                    <a:pt x="46" y="23"/>
                  </a:moveTo>
                  <a:cubicBezTo>
                    <a:pt x="46" y="23"/>
                    <a:pt x="46" y="23"/>
                    <a:pt x="46" y="23"/>
                  </a:cubicBezTo>
                  <a:cubicBezTo>
                    <a:pt x="29" y="23"/>
                    <a:pt x="29" y="23"/>
                    <a:pt x="29" y="23"/>
                  </a:cubicBezTo>
                  <a:cubicBezTo>
                    <a:pt x="29" y="23"/>
                    <a:pt x="29" y="23"/>
                    <a:pt x="28" y="23"/>
                  </a:cubicBezTo>
                  <a:cubicBezTo>
                    <a:pt x="23" y="23"/>
                    <a:pt x="17" y="23"/>
                    <a:pt x="12" y="23"/>
                  </a:cubicBezTo>
                  <a:cubicBezTo>
                    <a:pt x="6" y="23"/>
                    <a:pt x="0" y="18"/>
                    <a:pt x="0" y="12"/>
                  </a:cubicBezTo>
                  <a:cubicBezTo>
                    <a:pt x="0" y="5"/>
                    <a:pt x="5" y="0"/>
                    <a:pt x="12" y="0"/>
                  </a:cubicBezTo>
                  <a:cubicBezTo>
                    <a:pt x="17" y="0"/>
                    <a:pt x="23" y="0"/>
                    <a:pt x="28" y="0"/>
                  </a:cubicBezTo>
                  <a:cubicBezTo>
                    <a:pt x="29" y="0"/>
                    <a:pt x="29" y="0"/>
                    <a:pt x="29" y="0"/>
                  </a:cubicBezTo>
                  <a:cubicBezTo>
                    <a:pt x="46" y="1"/>
                    <a:pt x="46" y="1"/>
                    <a:pt x="46" y="1"/>
                  </a:cubicBezTo>
                  <a:cubicBezTo>
                    <a:pt x="52" y="1"/>
                    <a:pt x="57" y="6"/>
                    <a:pt x="57" y="12"/>
                  </a:cubicBezTo>
                  <a:cubicBezTo>
                    <a:pt x="57" y="18"/>
                    <a:pt x="52" y="23"/>
                    <a:pt x="46" y="23"/>
                  </a:cubicBezTo>
                  <a:close/>
                </a:path>
              </a:pathLst>
            </a:custGeom>
            <a:solidFill>
              <a:srgbClr val="DCDBDB"/>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13" name="Freeform 49"/>
            <p:cNvSpPr>
              <a:spLocks noEditPoints="1"/>
            </p:cNvSpPr>
            <p:nvPr/>
          </p:nvSpPr>
          <p:spPr bwMode="auto">
            <a:xfrm>
              <a:off x="1160" y="1112"/>
              <a:ext cx="1346" cy="908"/>
            </a:xfrm>
            <a:custGeom>
              <a:avLst/>
              <a:gdLst/>
              <a:ahLst/>
              <a:cxnLst>
                <a:cxn ang="0">
                  <a:pos x="185" y="727"/>
                </a:cxn>
                <a:cxn ang="0">
                  <a:pos x="195" y="722"/>
                </a:cxn>
                <a:cxn ang="0">
                  <a:pos x="210" y="727"/>
                </a:cxn>
                <a:cxn ang="0">
                  <a:pos x="293" y="663"/>
                </a:cxn>
                <a:cxn ang="0">
                  <a:pos x="328" y="670"/>
                </a:cxn>
                <a:cxn ang="0">
                  <a:pos x="364" y="655"/>
                </a:cxn>
                <a:cxn ang="0">
                  <a:pos x="385" y="620"/>
                </a:cxn>
                <a:cxn ang="0">
                  <a:pos x="390" y="641"/>
                </a:cxn>
                <a:cxn ang="0">
                  <a:pos x="492" y="581"/>
                </a:cxn>
                <a:cxn ang="0">
                  <a:pos x="502" y="576"/>
                </a:cxn>
                <a:cxn ang="0">
                  <a:pos x="517" y="582"/>
                </a:cxn>
                <a:cxn ang="0">
                  <a:pos x="599" y="518"/>
                </a:cxn>
                <a:cxn ang="0">
                  <a:pos x="635" y="525"/>
                </a:cxn>
                <a:cxn ang="0">
                  <a:pos x="670" y="509"/>
                </a:cxn>
                <a:cxn ang="0">
                  <a:pos x="691" y="474"/>
                </a:cxn>
                <a:cxn ang="0">
                  <a:pos x="696" y="496"/>
                </a:cxn>
                <a:cxn ang="0">
                  <a:pos x="798" y="436"/>
                </a:cxn>
                <a:cxn ang="0">
                  <a:pos x="808" y="431"/>
                </a:cxn>
                <a:cxn ang="0">
                  <a:pos x="823" y="436"/>
                </a:cxn>
                <a:cxn ang="0">
                  <a:pos x="905" y="372"/>
                </a:cxn>
                <a:cxn ang="0">
                  <a:pos x="941" y="379"/>
                </a:cxn>
                <a:cxn ang="0">
                  <a:pos x="976" y="364"/>
                </a:cxn>
                <a:cxn ang="0">
                  <a:pos x="997" y="328"/>
                </a:cxn>
                <a:cxn ang="0">
                  <a:pos x="1030" y="338"/>
                </a:cxn>
                <a:cxn ang="0">
                  <a:pos x="1052" y="295"/>
                </a:cxn>
                <a:cxn ang="0">
                  <a:pos x="1090" y="286"/>
                </a:cxn>
                <a:cxn ang="0">
                  <a:pos x="1088" y="244"/>
                </a:cxn>
                <a:cxn ang="0">
                  <a:pos x="1098" y="260"/>
                </a:cxn>
                <a:cxn ang="0">
                  <a:pos x="1117" y="146"/>
                </a:cxn>
                <a:cxn ang="0">
                  <a:pos x="1084" y="122"/>
                </a:cxn>
                <a:cxn ang="0">
                  <a:pos x="1099" y="127"/>
                </a:cxn>
                <a:cxn ang="0">
                  <a:pos x="1019" y="57"/>
                </a:cxn>
                <a:cxn ang="0">
                  <a:pos x="1061" y="72"/>
                </a:cxn>
                <a:cxn ang="0">
                  <a:pos x="947" y="30"/>
                </a:cxn>
                <a:cxn ang="0">
                  <a:pos x="925" y="41"/>
                </a:cxn>
                <a:cxn ang="0">
                  <a:pos x="925" y="18"/>
                </a:cxn>
                <a:cxn ang="0">
                  <a:pos x="823" y="39"/>
                </a:cxn>
                <a:cxn ang="0">
                  <a:pos x="857" y="40"/>
                </a:cxn>
                <a:cxn ang="0">
                  <a:pos x="756" y="15"/>
                </a:cxn>
                <a:cxn ang="0">
                  <a:pos x="722" y="37"/>
                </a:cxn>
                <a:cxn ang="0">
                  <a:pos x="733" y="26"/>
                </a:cxn>
                <a:cxn ang="0">
                  <a:pos x="609" y="23"/>
                </a:cxn>
                <a:cxn ang="0">
                  <a:pos x="587" y="34"/>
                </a:cxn>
                <a:cxn ang="0">
                  <a:pos x="587" y="12"/>
                </a:cxn>
                <a:cxn ang="0">
                  <a:pos x="485" y="32"/>
                </a:cxn>
                <a:cxn ang="0">
                  <a:pos x="519" y="33"/>
                </a:cxn>
                <a:cxn ang="0">
                  <a:pos x="418" y="8"/>
                </a:cxn>
                <a:cxn ang="0">
                  <a:pos x="383" y="30"/>
                </a:cxn>
                <a:cxn ang="0">
                  <a:pos x="395" y="19"/>
                </a:cxn>
                <a:cxn ang="0">
                  <a:pos x="271" y="17"/>
                </a:cxn>
                <a:cxn ang="0">
                  <a:pos x="316" y="29"/>
                </a:cxn>
                <a:cxn ang="0">
                  <a:pos x="215" y="4"/>
                </a:cxn>
                <a:cxn ang="0">
                  <a:pos x="180" y="26"/>
                </a:cxn>
                <a:cxn ang="0">
                  <a:pos x="192" y="15"/>
                </a:cxn>
                <a:cxn ang="0">
                  <a:pos x="68" y="13"/>
                </a:cxn>
                <a:cxn ang="0">
                  <a:pos x="45" y="24"/>
                </a:cxn>
                <a:cxn ang="0">
                  <a:pos x="12" y="0"/>
                </a:cxn>
              </a:cxnLst>
              <a:rect l="0" t="0" r="r" b="b"/>
              <a:pathLst>
                <a:path w="1122" h="757">
                  <a:moveTo>
                    <a:pt x="144" y="757"/>
                  </a:moveTo>
                  <a:cubicBezTo>
                    <a:pt x="140" y="757"/>
                    <a:pt x="136" y="755"/>
                    <a:pt x="134" y="751"/>
                  </a:cubicBezTo>
                  <a:cubicBezTo>
                    <a:pt x="131" y="745"/>
                    <a:pt x="134" y="738"/>
                    <a:pt x="139" y="736"/>
                  </a:cubicBezTo>
                  <a:cubicBezTo>
                    <a:pt x="170" y="721"/>
                    <a:pt x="170" y="721"/>
                    <a:pt x="170" y="721"/>
                  </a:cubicBezTo>
                  <a:cubicBezTo>
                    <a:pt x="176" y="719"/>
                    <a:pt x="183" y="721"/>
                    <a:pt x="185" y="727"/>
                  </a:cubicBezTo>
                  <a:cubicBezTo>
                    <a:pt x="188" y="732"/>
                    <a:pt x="185" y="739"/>
                    <a:pt x="180" y="742"/>
                  </a:cubicBezTo>
                  <a:cubicBezTo>
                    <a:pt x="149" y="756"/>
                    <a:pt x="149" y="756"/>
                    <a:pt x="149" y="756"/>
                  </a:cubicBezTo>
                  <a:cubicBezTo>
                    <a:pt x="148" y="757"/>
                    <a:pt x="146" y="757"/>
                    <a:pt x="144" y="757"/>
                  </a:cubicBezTo>
                  <a:close/>
                  <a:moveTo>
                    <a:pt x="206" y="728"/>
                  </a:moveTo>
                  <a:cubicBezTo>
                    <a:pt x="201" y="728"/>
                    <a:pt x="197" y="726"/>
                    <a:pt x="195" y="722"/>
                  </a:cubicBezTo>
                  <a:cubicBezTo>
                    <a:pt x="193" y="716"/>
                    <a:pt x="195" y="709"/>
                    <a:pt x="201" y="707"/>
                  </a:cubicBezTo>
                  <a:cubicBezTo>
                    <a:pt x="231" y="692"/>
                    <a:pt x="231" y="692"/>
                    <a:pt x="231" y="692"/>
                  </a:cubicBezTo>
                  <a:cubicBezTo>
                    <a:pt x="237" y="690"/>
                    <a:pt x="244" y="692"/>
                    <a:pt x="247" y="698"/>
                  </a:cubicBezTo>
                  <a:cubicBezTo>
                    <a:pt x="249" y="703"/>
                    <a:pt x="247" y="710"/>
                    <a:pt x="241" y="713"/>
                  </a:cubicBezTo>
                  <a:cubicBezTo>
                    <a:pt x="210" y="727"/>
                    <a:pt x="210" y="727"/>
                    <a:pt x="210" y="727"/>
                  </a:cubicBezTo>
                  <a:cubicBezTo>
                    <a:pt x="209" y="728"/>
                    <a:pt x="207" y="728"/>
                    <a:pt x="206" y="728"/>
                  </a:cubicBezTo>
                  <a:close/>
                  <a:moveTo>
                    <a:pt x="267" y="699"/>
                  </a:moveTo>
                  <a:cubicBezTo>
                    <a:pt x="263" y="699"/>
                    <a:pt x="259" y="697"/>
                    <a:pt x="257" y="693"/>
                  </a:cubicBezTo>
                  <a:cubicBezTo>
                    <a:pt x="254" y="687"/>
                    <a:pt x="256" y="680"/>
                    <a:pt x="262" y="678"/>
                  </a:cubicBezTo>
                  <a:cubicBezTo>
                    <a:pt x="293" y="663"/>
                    <a:pt x="293" y="663"/>
                    <a:pt x="293" y="663"/>
                  </a:cubicBezTo>
                  <a:cubicBezTo>
                    <a:pt x="298" y="660"/>
                    <a:pt x="305" y="663"/>
                    <a:pt x="308" y="669"/>
                  </a:cubicBezTo>
                  <a:cubicBezTo>
                    <a:pt x="311" y="674"/>
                    <a:pt x="308" y="681"/>
                    <a:pt x="302" y="684"/>
                  </a:cubicBezTo>
                  <a:cubicBezTo>
                    <a:pt x="272" y="698"/>
                    <a:pt x="272" y="698"/>
                    <a:pt x="272" y="698"/>
                  </a:cubicBezTo>
                  <a:cubicBezTo>
                    <a:pt x="270" y="699"/>
                    <a:pt x="269" y="699"/>
                    <a:pt x="267" y="699"/>
                  </a:cubicBezTo>
                  <a:close/>
                  <a:moveTo>
                    <a:pt x="328" y="670"/>
                  </a:moveTo>
                  <a:cubicBezTo>
                    <a:pt x="324" y="670"/>
                    <a:pt x="320" y="668"/>
                    <a:pt x="318" y="664"/>
                  </a:cubicBezTo>
                  <a:cubicBezTo>
                    <a:pt x="315" y="658"/>
                    <a:pt x="318" y="651"/>
                    <a:pt x="323" y="649"/>
                  </a:cubicBezTo>
                  <a:cubicBezTo>
                    <a:pt x="354" y="634"/>
                    <a:pt x="354" y="634"/>
                    <a:pt x="354" y="634"/>
                  </a:cubicBezTo>
                  <a:cubicBezTo>
                    <a:pt x="360" y="631"/>
                    <a:pt x="366" y="634"/>
                    <a:pt x="369" y="639"/>
                  </a:cubicBezTo>
                  <a:cubicBezTo>
                    <a:pt x="372" y="645"/>
                    <a:pt x="369" y="652"/>
                    <a:pt x="364" y="655"/>
                  </a:cubicBezTo>
                  <a:cubicBezTo>
                    <a:pt x="333" y="669"/>
                    <a:pt x="333" y="669"/>
                    <a:pt x="333" y="669"/>
                  </a:cubicBezTo>
                  <a:cubicBezTo>
                    <a:pt x="332" y="670"/>
                    <a:pt x="330" y="670"/>
                    <a:pt x="328" y="670"/>
                  </a:cubicBezTo>
                  <a:close/>
                  <a:moveTo>
                    <a:pt x="390" y="641"/>
                  </a:moveTo>
                  <a:cubicBezTo>
                    <a:pt x="385" y="641"/>
                    <a:pt x="381" y="639"/>
                    <a:pt x="379" y="635"/>
                  </a:cubicBezTo>
                  <a:cubicBezTo>
                    <a:pt x="377" y="629"/>
                    <a:pt x="379" y="622"/>
                    <a:pt x="385" y="620"/>
                  </a:cubicBezTo>
                  <a:cubicBezTo>
                    <a:pt x="415" y="605"/>
                    <a:pt x="415" y="605"/>
                    <a:pt x="415" y="605"/>
                  </a:cubicBezTo>
                  <a:cubicBezTo>
                    <a:pt x="421" y="602"/>
                    <a:pt x="428" y="605"/>
                    <a:pt x="430" y="610"/>
                  </a:cubicBezTo>
                  <a:cubicBezTo>
                    <a:pt x="433" y="616"/>
                    <a:pt x="431" y="623"/>
                    <a:pt x="425" y="625"/>
                  </a:cubicBezTo>
                  <a:cubicBezTo>
                    <a:pt x="394" y="640"/>
                    <a:pt x="394" y="640"/>
                    <a:pt x="394" y="640"/>
                  </a:cubicBezTo>
                  <a:cubicBezTo>
                    <a:pt x="393" y="641"/>
                    <a:pt x="391" y="641"/>
                    <a:pt x="390" y="641"/>
                  </a:cubicBezTo>
                  <a:close/>
                  <a:moveTo>
                    <a:pt x="451" y="612"/>
                  </a:moveTo>
                  <a:cubicBezTo>
                    <a:pt x="447" y="612"/>
                    <a:pt x="442" y="610"/>
                    <a:pt x="441" y="606"/>
                  </a:cubicBezTo>
                  <a:cubicBezTo>
                    <a:pt x="438" y="600"/>
                    <a:pt x="440" y="593"/>
                    <a:pt x="446" y="590"/>
                  </a:cubicBezTo>
                  <a:cubicBezTo>
                    <a:pt x="477" y="576"/>
                    <a:pt x="477" y="576"/>
                    <a:pt x="477" y="576"/>
                  </a:cubicBezTo>
                  <a:cubicBezTo>
                    <a:pt x="482" y="573"/>
                    <a:pt x="489" y="576"/>
                    <a:pt x="492" y="581"/>
                  </a:cubicBezTo>
                  <a:cubicBezTo>
                    <a:pt x="494" y="587"/>
                    <a:pt x="492" y="594"/>
                    <a:pt x="486" y="596"/>
                  </a:cubicBezTo>
                  <a:cubicBezTo>
                    <a:pt x="456" y="611"/>
                    <a:pt x="456" y="611"/>
                    <a:pt x="456" y="611"/>
                  </a:cubicBezTo>
                  <a:cubicBezTo>
                    <a:pt x="454" y="612"/>
                    <a:pt x="452" y="612"/>
                    <a:pt x="451" y="612"/>
                  </a:cubicBezTo>
                  <a:close/>
                  <a:moveTo>
                    <a:pt x="512" y="583"/>
                  </a:moveTo>
                  <a:cubicBezTo>
                    <a:pt x="508" y="583"/>
                    <a:pt x="504" y="581"/>
                    <a:pt x="502" y="576"/>
                  </a:cubicBezTo>
                  <a:cubicBezTo>
                    <a:pt x="499" y="571"/>
                    <a:pt x="501" y="564"/>
                    <a:pt x="507" y="561"/>
                  </a:cubicBezTo>
                  <a:cubicBezTo>
                    <a:pt x="538" y="547"/>
                    <a:pt x="538" y="547"/>
                    <a:pt x="538" y="547"/>
                  </a:cubicBezTo>
                  <a:cubicBezTo>
                    <a:pt x="543" y="544"/>
                    <a:pt x="550" y="547"/>
                    <a:pt x="553" y="552"/>
                  </a:cubicBezTo>
                  <a:cubicBezTo>
                    <a:pt x="556" y="558"/>
                    <a:pt x="553" y="565"/>
                    <a:pt x="547" y="567"/>
                  </a:cubicBezTo>
                  <a:cubicBezTo>
                    <a:pt x="517" y="582"/>
                    <a:pt x="517" y="582"/>
                    <a:pt x="517" y="582"/>
                  </a:cubicBezTo>
                  <a:cubicBezTo>
                    <a:pt x="515" y="583"/>
                    <a:pt x="514" y="583"/>
                    <a:pt x="512" y="583"/>
                  </a:cubicBezTo>
                  <a:close/>
                  <a:moveTo>
                    <a:pt x="573" y="554"/>
                  </a:moveTo>
                  <a:cubicBezTo>
                    <a:pt x="569" y="554"/>
                    <a:pt x="565" y="551"/>
                    <a:pt x="563" y="547"/>
                  </a:cubicBezTo>
                  <a:cubicBezTo>
                    <a:pt x="560" y="542"/>
                    <a:pt x="563" y="535"/>
                    <a:pt x="568" y="532"/>
                  </a:cubicBezTo>
                  <a:cubicBezTo>
                    <a:pt x="599" y="518"/>
                    <a:pt x="599" y="518"/>
                    <a:pt x="599" y="518"/>
                  </a:cubicBezTo>
                  <a:cubicBezTo>
                    <a:pt x="605" y="515"/>
                    <a:pt x="611" y="517"/>
                    <a:pt x="614" y="523"/>
                  </a:cubicBezTo>
                  <a:cubicBezTo>
                    <a:pt x="617" y="529"/>
                    <a:pt x="614" y="536"/>
                    <a:pt x="609" y="538"/>
                  </a:cubicBezTo>
                  <a:cubicBezTo>
                    <a:pt x="578" y="553"/>
                    <a:pt x="578" y="553"/>
                    <a:pt x="578" y="553"/>
                  </a:cubicBezTo>
                  <a:cubicBezTo>
                    <a:pt x="577" y="553"/>
                    <a:pt x="575" y="554"/>
                    <a:pt x="573" y="554"/>
                  </a:cubicBezTo>
                  <a:close/>
                  <a:moveTo>
                    <a:pt x="635" y="525"/>
                  </a:moveTo>
                  <a:cubicBezTo>
                    <a:pt x="630" y="525"/>
                    <a:pt x="626" y="522"/>
                    <a:pt x="624" y="518"/>
                  </a:cubicBezTo>
                  <a:cubicBezTo>
                    <a:pt x="622" y="513"/>
                    <a:pt x="624" y="506"/>
                    <a:pt x="630" y="503"/>
                  </a:cubicBezTo>
                  <a:cubicBezTo>
                    <a:pt x="660" y="489"/>
                    <a:pt x="660" y="489"/>
                    <a:pt x="660" y="489"/>
                  </a:cubicBezTo>
                  <a:cubicBezTo>
                    <a:pt x="666" y="486"/>
                    <a:pt x="673" y="488"/>
                    <a:pt x="675" y="494"/>
                  </a:cubicBezTo>
                  <a:cubicBezTo>
                    <a:pt x="678" y="500"/>
                    <a:pt x="676" y="506"/>
                    <a:pt x="670" y="509"/>
                  </a:cubicBezTo>
                  <a:cubicBezTo>
                    <a:pt x="639" y="524"/>
                    <a:pt x="639" y="524"/>
                    <a:pt x="639" y="524"/>
                  </a:cubicBezTo>
                  <a:cubicBezTo>
                    <a:pt x="638" y="524"/>
                    <a:pt x="636" y="525"/>
                    <a:pt x="635" y="525"/>
                  </a:cubicBezTo>
                  <a:close/>
                  <a:moveTo>
                    <a:pt x="696" y="496"/>
                  </a:moveTo>
                  <a:cubicBezTo>
                    <a:pt x="692" y="496"/>
                    <a:pt x="687" y="493"/>
                    <a:pt x="686" y="489"/>
                  </a:cubicBezTo>
                  <a:cubicBezTo>
                    <a:pt x="683" y="484"/>
                    <a:pt x="685" y="477"/>
                    <a:pt x="691" y="474"/>
                  </a:cubicBezTo>
                  <a:cubicBezTo>
                    <a:pt x="722" y="460"/>
                    <a:pt x="722" y="460"/>
                    <a:pt x="722" y="460"/>
                  </a:cubicBezTo>
                  <a:cubicBezTo>
                    <a:pt x="727" y="457"/>
                    <a:pt x="734" y="459"/>
                    <a:pt x="737" y="465"/>
                  </a:cubicBezTo>
                  <a:cubicBezTo>
                    <a:pt x="739" y="471"/>
                    <a:pt x="737" y="477"/>
                    <a:pt x="731" y="480"/>
                  </a:cubicBezTo>
                  <a:cubicBezTo>
                    <a:pt x="701" y="495"/>
                    <a:pt x="701" y="495"/>
                    <a:pt x="701" y="495"/>
                  </a:cubicBezTo>
                  <a:cubicBezTo>
                    <a:pt x="699" y="495"/>
                    <a:pt x="697" y="496"/>
                    <a:pt x="696" y="496"/>
                  </a:cubicBezTo>
                  <a:close/>
                  <a:moveTo>
                    <a:pt x="757" y="467"/>
                  </a:moveTo>
                  <a:cubicBezTo>
                    <a:pt x="753" y="467"/>
                    <a:pt x="749" y="464"/>
                    <a:pt x="747" y="460"/>
                  </a:cubicBezTo>
                  <a:cubicBezTo>
                    <a:pt x="744" y="454"/>
                    <a:pt x="746" y="448"/>
                    <a:pt x="752" y="445"/>
                  </a:cubicBezTo>
                  <a:cubicBezTo>
                    <a:pt x="783" y="430"/>
                    <a:pt x="783" y="430"/>
                    <a:pt x="783" y="430"/>
                  </a:cubicBezTo>
                  <a:cubicBezTo>
                    <a:pt x="788" y="428"/>
                    <a:pt x="795" y="430"/>
                    <a:pt x="798" y="436"/>
                  </a:cubicBezTo>
                  <a:cubicBezTo>
                    <a:pt x="801" y="441"/>
                    <a:pt x="798" y="448"/>
                    <a:pt x="792" y="451"/>
                  </a:cubicBezTo>
                  <a:cubicBezTo>
                    <a:pt x="762" y="465"/>
                    <a:pt x="762" y="465"/>
                    <a:pt x="762" y="465"/>
                  </a:cubicBezTo>
                  <a:cubicBezTo>
                    <a:pt x="760" y="466"/>
                    <a:pt x="759" y="467"/>
                    <a:pt x="757" y="467"/>
                  </a:cubicBezTo>
                  <a:close/>
                  <a:moveTo>
                    <a:pt x="818" y="437"/>
                  </a:moveTo>
                  <a:cubicBezTo>
                    <a:pt x="814" y="437"/>
                    <a:pt x="810" y="435"/>
                    <a:pt x="808" y="431"/>
                  </a:cubicBezTo>
                  <a:cubicBezTo>
                    <a:pt x="805" y="425"/>
                    <a:pt x="808" y="419"/>
                    <a:pt x="813" y="416"/>
                  </a:cubicBezTo>
                  <a:cubicBezTo>
                    <a:pt x="844" y="401"/>
                    <a:pt x="844" y="401"/>
                    <a:pt x="844" y="401"/>
                  </a:cubicBezTo>
                  <a:cubicBezTo>
                    <a:pt x="850" y="399"/>
                    <a:pt x="856" y="401"/>
                    <a:pt x="859" y="407"/>
                  </a:cubicBezTo>
                  <a:cubicBezTo>
                    <a:pt x="862" y="412"/>
                    <a:pt x="859" y="419"/>
                    <a:pt x="854" y="422"/>
                  </a:cubicBezTo>
                  <a:cubicBezTo>
                    <a:pt x="823" y="436"/>
                    <a:pt x="823" y="436"/>
                    <a:pt x="823" y="436"/>
                  </a:cubicBezTo>
                  <a:cubicBezTo>
                    <a:pt x="822" y="437"/>
                    <a:pt x="820" y="437"/>
                    <a:pt x="818" y="437"/>
                  </a:cubicBezTo>
                  <a:close/>
                  <a:moveTo>
                    <a:pt x="880" y="408"/>
                  </a:moveTo>
                  <a:cubicBezTo>
                    <a:pt x="875" y="408"/>
                    <a:pt x="871" y="406"/>
                    <a:pt x="869" y="402"/>
                  </a:cubicBezTo>
                  <a:cubicBezTo>
                    <a:pt x="867" y="396"/>
                    <a:pt x="869" y="389"/>
                    <a:pt x="875" y="387"/>
                  </a:cubicBezTo>
                  <a:cubicBezTo>
                    <a:pt x="905" y="372"/>
                    <a:pt x="905" y="372"/>
                    <a:pt x="905" y="372"/>
                  </a:cubicBezTo>
                  <a:cubicBezTo>
                    <a:pt x="911" y="370"/>
                    <a:pt x="918" y="372"/>
                    <a:pt x="920" y="378"/>
                  </a:cubicBezTo>
                  <a:cubicBezTo>
                    <a:pt x="923" y="383"/>
                    <a:pt x="921" y="390"/>
                    <a:pt x="915" y="393"/>
                  </a:cubicBezTo>
                  <a:cubicBezTo>
                    <a:pt x="884" y="407"/>
                    <a:pt x="884" y="407"/>
                    <a:pt x="884" y="407"/>
                  </a:cubicBezTo>
                  <a:cubicBezTo>
                    <a:pt x="883" y="408"/>
                    <a:pt x="881" y="408"/>
                    <a:pt x="880" y="408"/>
                  </a:cubicBezTo>
                  <a:close/>
                  <a:moveTo>
                    <a:pt x="941" y="379"/>
                  </a:moveTo>
                  <a:cubicBezTo>
                    <a:pt x="937" y="379"/>
                    <a:pt x="933" y="377"/>
                    <a:pt x="931" y="373"/>
                  </a:cubicBezTo>
                  <a:cubicBezTo>
                    <a:pt x="928" y="367"/>
                    <a:pt x="930" y="360"/>
                    <a:pt x="936" y="358"/>
                  </a:cubicBezTo>
                  <a:cubicBezTo>
                    <a:pt x="967" y="343"/>
                    <a:pt x="967" y="343"/>
                    <a:pt x="967" y="343"/>
                  </a:cubicBezTo>
                  <a:cubicBezTo>
                    <a:pt x="972" y="340"/>
                    <a:pt x="979" y="343"/>
                    <a:pt x="982" y="348"/>
                  </a:cubicBezTo>
                  <a:cubicBezTo>
                    <a:pt x="984" y="354"/>
                    <a:pt x="982" y="361"/>
                    <a:pt x="976" y="364"/>
                  </a:cubicBezTo>
                  <a:cubicBezTo>
                    <a:pt x="946" y="378"/>
                    <a:pt x="946" y="378"/>
                    <a:pt x="946" y="378"/>
                  </a:cubicBezTo>
                  <a:cubicBezTo>
                    <a:pt x="944" y="379"/>
                    <a:pt x="942" y="379"/>
                    <a:pt x="941" y="379"/>
                  </a:cubicBezTo>
                  <a:close/>
                  <a:moveTo>
                    <a:pt x="1002" y="350"/>
                  </a:moveTo>
                  <a:cubicBezTo>
                    <a:pt x="998" y="350"/>
                    <a:pt x="994" y="348"/>
                    <a:pt x="992" y="344"/>
                  </a:cubicBezTo>
                  <a:cubicBezTo>
                    <a:pt x="989" y="338"/>
                    <a:pt x="992" y="331"/>
                    <a:pt x="997" y="328"/>
                  </a:cubicBezTo>
                  <a:cubicBezTo>
                    <a:pt x="1011" y="322"/>
                    <a:pt x="1019" y="318"/>
                    <a:pt x="1020" y="318"/>
                  </a:cubicBezTo>
                  <a:cubicBezTo>
                    <a:pt x="1022" y="316"/>
                    <a:pt x="1025" y="315"/>
                    <a:pt x="1027" y="314"/>
                  </a:cubicBezTo>
                  <a:cubicBezTo>
                    <a:pt x="1032" y="311"/>
                    <a:pt x="1039" y="312"/>
                    <a:pt x="1043" y="318"/>
                  </a:cubicBezTo>
                  <a:cubicBezTo>
                    <a:pt x="1046" y="323"/>
                    <a:pt x="1044" y="330"/>
                    <a:pt x="1038" y="333"/>
                  </a:cubicBezTo>
                  <a:cubicBezTo>
                    <a:pt x="1036" y="335"/>
                    <a:pt x="1033" y="336"/>
                    <a:pt x="1030" y="338"/>
                  </a:cubicBezTo>
                  <a:cubicBezTo>
                    <a:pt x="1030" y="338"/>
                    <a:pt x="1029" y="338"/>
                    <a:pt x="1007" y="349"/>
                  </a:cubicBezTo>
                  <a:cubicBezTo>
                    <a:pt x="1006" y="350"/>
                    <a:pt x="1004" y="350"/>
                    <a:pt x="1002" y="350"/>
                  </a:cubicBezTo>
                  <a:close/>
                  <a:moveTo>
                    <a:pt x="1060" y="315"/>
                  </a:moveTo>
                  <a:cubicBezTo>
                    <a:pt x="1057" y="315"/>
                    <a:pt x="1054" y="314"/>
                    <a:pt x="1052" y="311"/>
                  </a:cubicBezTo>
                  <a:cubicBezTo>
                    <a:pt x="1047" y="307"/>
                    <a:pt x="1048" y="299"/>
                    <a:pt x="1052" y="295"/>
                  </a:cubicBezTo>
                  <a:cubicBezTo>
                    <a:pt x="1059" y="288"/>
                    <a:pt x="1066" y="281"/>
                    <a:pt x="1072" y="273"/>
                  </a:cubicBezTo>
                  <a:cubicBezTo>
                    <a:pt x="1073" y="271"/>
                    <a:pt x="1073" y="271"/>
                    <a:pt x="1073" y="271"/>
                  </a:cubicBezTo>
                  <a:cubicBezTo>
                    <a:pt x="1076" y="266"/>
                    <a:pt x="1084" y="265"/>
                    <a:pt x="1089" y="269"/>
                  </a:cubicBezTo>
                  <a:cubicBezTo>
                    <a:pt x="1094" y="272"/>
                    <a:pt x="1095" y="279"/>
                    <a:pt x="1091" y="285"/>
                  </a:cubicBezTo>
                  <a:cubicBezTo>
                    <a:pt x="1090" y="286"/>
                    <a:pt x="1090" y="286"/>
                    <a:pt x="1090" y="286"/>
                  </a:cubicBezTo>
                  <a:cubicBezTo>
                    <a:pt x="1084" y="296"/>
                    <a:pt x="1076" y="304"/>
                    <a:pt x="1068" y="312"/>
                  </a:cubicBezTo>
                  <a:cubicBezTo>
                    <a:pt x="1065" y="314"/>
                    <a:pt x="1063" y="315"/>
                    <a:pt x="1060" y="315"/>
                  </a:cubicBezTo>
                  <a:close/>
                  <a:moveTo>
                    <a:pt x="1098" y="260"/>
                  </a:moveTo>
                  <a:cubicBezTo>
                    <a:pt x="1097" y="260"/>
                    <a:pt x="1096" y="260"/>
                    <a:pt x="1094" y="259"/>
                  </a:cubicBezTo>
                  <a:cubicBezTo>
                    <a:pt x="1088" y="257"/>
                    <a:pt x="1086" y="250"/>
                    <a:pt x="1088" y="244"/>
                  </a:cubicBezTo>
                  <a:cubicBezTo>
                    <a:pt x="1092" y="234"/>
                    <a:pt x="1095" y="224"/>
                    <a:pt x="1097" y="214"/>
                  </a:cubicBezTo>
                  <a:cubicBezTo>
                    <a:pt x="1098" y="208"/>
                    <a:pt x="1104" y="204"/>
                    <a:pt x="1110" y="205"/>
                  </a:cubicBezTo>
                  <a:cubicBezTo>
                    <a:pt x="1116" y="206"/>
                    <a:pt x="1120" y="212"/>
                    <a:pt x="1119" y="218"/>
                  </a:cubicBezTo>
                  <a:cubicBezTo>
                    <a:pt x="1117" y="230"/>
                    <a:pt x="1114" y="242"/>
                    <a:pt x="1109" y="253"/>
                  </a:cubicBezTo>
                  <a:cubicBezTo>
                    <a:pt x="1107" y="257"/>
                    <a:pt x="1103" y="260"/>
                    <a:pt x="1098" y="260"/>
                  </a:cubicBezTo>
                  <a:close/>
                  <a:moveTo>
                    <a:pt x="1111" y="194"/>
                  </a:moveTo>
                  <a:cubicBezTo>
                    <a:pt x="1105" y="194"/>
                    <a:pt x="1100" y="189"/>
                    <a:pt x="1099" y="183"/>
                  </a:cubicBezTo>
                  <a:cubicBezTo>
                    <a:pt x="1099" y="172"/>
                    <a:pt x="1097" y="162"/>
                    <a:pt x="1095" y="152"/>
                  </a:cubicBezTo>
                  <a:cubicBezTo>
                    <a:pt x="1093" y="146"/>
                    <a:pt x="1097" y="140"/>
                    <a:pt x="1103" y="138"/>
                  </a:cubicBezTo>
                  <a:cubicBezTo>
                    <a:pt x="1109" y="136"/>
                    <a:pt x="1115" y="140"/>
                    <a:pt x="1117" y="146"/>
                  </a:cubicBezTo>
                  <a:cubicBezTo>
                    <a:pt x="1120" y="158"/>
                    <a:pt x="1122" y="170"/>
                    <a:pt x="1122" y="182"/>
                  </a:cubicBezTo>
                  <a:cubicBezTo>
                    <a:pt x="1122" y="188"/>
                    <a:pt x="1117" y="194"/>
                    <a:pt x="1111" y="194"/>
                  </a:cubicBezTo>
                  <a:cubicBezTo>
                    <a:pt x="1111" y="194"/>
                    <a:pt x="1111" y="194"/>
                    <a:pt x="1111" y="194"/>
                  </a:cubicBezTo>
                  <a:close/>
                  <a:moveTo>
                    <a:pt x="1094" y="129"/>
                  </a:moveTo>
                  <a:cubicBezTo>
                    <a:pt x="1090" y="129"/>
                    <a:pt x="1086" y="126"/>
                    <a:pt x="1084" y="122"/>
                  </a:cubicBezTo>
                  <a:cubicBezTo>
                    <a:pt x="1079" y="113"/>
                    <a:pt x="1074" y="104"/>
                    <a:pt x="1067" y="96"/>
                  </a:cubicBezTo>
                  <a:cubicBezTo>
                    <a:pt x="1063" y="91"/>
                    <a:pt x="1064" y="84"/>
                    <a:pt x="1069" y="80"/>
                  </a:cubicBezTo>
                  <a:cubicBezTo>
                    <a:pt x="1074" y="76"/>
                    <a:pt x="1081" y="77"/>
                    <a:pt x="1085" y="82"/>
                  </a:cubicBezTo>
                  <a:cubicBezTo>
                    <a:pt x="1092" y="91"/>
                    <a:pt x="1099" y="101"/>
                    <a:pt x="1104" y="112"/>
                  </a:cubicBezTo>
                  <a:cubicBezTo>
                    <a:pt x="1107" y="118"/>
                    <a:pt x="1105" y="125"/>
                    <a:pt x="1099" y="127"/>
                  </a:cubicBezTo>
                  <a:cubicBezTo>
                    <a:pt x="1098" y="128"/>
                    <a:pt x="1096" y="129"/>
                    <a:pt x="1094" y="129"/>
                  </a:cubicBezTo>
                  <a:close/>
                  <a:moveTo>
                    <a:pt x="1052" y="76"/>
                  </a:moveTo>
                  <a:cubicBezTo>
                    <a:pt x="1050" y="76"/>
                    <a:pt x="1047" y="76"/>
                    <a:pt x="1045" y="74"/>
                  </a:cubicBezTo>
                  <a:cubicBezTo>
                    <a:pt x="1043" y="72"/>
                    <a:pt x="1041" y="71"/>
                    <a:pt x="1039" y="69"/>
                  </a:cubicBezTo>
                  <a:cubicBezTo>
                    <a:pt x="1033" y="65"/>
                    <a:pt x="1026" y="60"/>
                    <a:pt x="1019" y="57"/>
                  </a:cubicBezTo>
                  <a:cubicBezTo>
                    <a:pt x="1013" y="54"/>
                    <a:pt x="1011" y="47"/>
                    <a:pt x="1014" y="42"/>
                  </a:cubicBezTo>
                  <a:cubicBezTo>
                    <a:pt x="1016" y="36"/>
                    <a:pt x="1023" y="34"/>
                    <a:pt x="1029" y="37"/>
                  </a:cubicBezTo>
                  <a:cubicBezTo>
                    <a:pt x="1037" y="41"/>
                    <a:pt x="1045" y="45"/>
                    <a:pt x="1052" y="51"/>
                  </a:cubicBezTo>
                  <a:cubicBezTo>
                    <a:pt x="1055" y="53"/>
                    <a:pt x="1057" y="54"/>
                    <a:pt x="1059" y="56"/>
                  </a:cubicBezTo>
                  <a:cubicBezTo>
                    <a:pt x="1064" y="60"/>
                    <a:pt x="1065" y="67"/>
                    <a:pt x="1061" y="72"/>
                  </a:cubicBezTo>
                  <a:cubicBezTo>
                    <a:pt x="1059" y="75"/>
                    <a:pt x="1055" y="76"/>
                    <a:pt x="1052" y="76"/>
                  </a:cubicBezTo>
                  <a:close/>
                  <a:moveTo>
                    <a:pt x="992" y="46"/>
                  </a:moveTo>
                  <a:cubicBezTo>
                    <a:pt x="991" y="46"/>
                    <a:pt x="990" y="46"/>
                    <a:pt x="989" y="46"/>
                  </a:cubicBezTo>
                  <a:cubicBezTo>
                    <a:pt x="979" y="43"/>
                    <a:pt x="969" y="42"/>
                    <a:pt x="958" y="42"/>
                  </a:cubicBezTo>
                  <a:cubicBezTo>
                    <a:pt x="952" y="41"/>
                    <a:pt x="947" y="36"/>
                    <a:pt x="947" y="30"/>
                  </a:cubicBezTo>
                  <a:cubicBezTo>
                    <a:pt x="948" y="24"/>
                    <a:pt x="953" y="19"/>
                    <a:pt x="959" y="19"/>
                  </a:cubicBezTo>
                  <a:cubicBezTo>
                    <a:pt x="971" y="19"/>
                    <a:pt x="983" y="21"/>
                    <a:pt x="995" y="24"/>
                  </a:cubicBezTo>
                  <a:cubicBezTo>
                    <a:pt x="1001" y="26"/>
                    <a:pt x="1005" y="32"/>
                    <a:pt x="1003" y="38"/>
                  </a:cubicBezTo>
                  <a:cubicBezTo>
                    <a:pt x="1002" y="43"/>
                    <a:pt x="997" y="46"/>
                    <a:pt x="992" y="46"/>
                  </a:cubicBezTo>
                  <a:close/>
                  <a:moveTo>
                    <a:pt x="925" y="41"/>
                  </a:moveTo>
                  <a:cubicBezTo>
                    <a:pt x="925" y="41"/>
                    <a:pt x="925" y="41"/>
                    <a:pt x="925" y="41"/>
                  </a:cubicBezTo>
                  <a:cubicBezTo>
                    <a:pt x="891" y="40"/>
                    <a:pt x="891" y="40"/>
                    <a:pt x="891" y="40"/>
                  </a:cubicBezTo>
                  <a:cubicBezTo>
                    <a:pt x="885" y="40"/>
                    <a:pt x="880" y="35"/>
                    <a:pt x="880" y="29"/>
                  </a:cubicBezTo>
                  <a:cubicBezTo>
                    <a:pt x="880" y="22"/>
                    <a:pt x="885" y="18"/>
                    <a:pt x="891" y="18"/>
                  </a:cubicBezTo>
                  <a:cubicBezTo>
                    <a:pt x="925" y="18"/>
                    <a:pt x="925" y="18"/>
                    <a:pt x="925" y="18"/>
                  </a:cubicBezTo>
                  <a:cubicBezTo>
                    <a:pt x="931" y="18"/>
                    <a:pt x="936" y="24"/>
                    <a:pt x="936" y="30"/>
                  </a:cubicBezTo>
                  <a:cubicBezTo>
                    <a:pt x="936" y="36"/>
                    <a:pt x="931" y="41"/>
                    <a:pt x="925" y="41"/>
                  </a:cubicBezTo>
                  <a:close/>
                  <a:moveTo>
                    <a:pt x="857" y="40"/>
                  </a:moveTo>
                  <a:cubicBezTo>
                    <a:pt x="857" y="40"/>
                    <a:pt x="857" y="40"/>
                    <a:pt x="857" y="40"/>
                  </a:cubicBezTo>
                  <a:cubicBezTo>
                    <a:pt x="823" y="39"/>
                    <a:pt x="823" y="39"/>
                    <a:pt x="823" y="39"/>
                  </a:cubicBezTo>
                  <a:cubicBezTo>
                    <a:pt x="817" y="39"/>
                    <a:pt x="812" y="34"/>
                    <a:pt x="812" y="27"/>
                  </a:cubicBezTo>
                  <a:cubicBezTo>
                    <a:pt x="812" y="21"/>
                    <a:pt x="817" y="16"/>
                    <a:pt x="824" y="16"/>
                  </a:cubicBezTo>
                  <a:cubicBezTo>
                    <a:pt x="857" y="17"/>
                    <a:pt x="857" y="17"/>
                    <a:pt x="857" y="17"/>
                  </a:cubicBezTo>
                  <a:cubicBezTo>
                    <a:pt x="864" y="17"/>
                    <a:pt x="869" y="22"/>
                    <a:pt x="869" y="29"/>
                  </a:cubicBezTo>
                  <a:cubicBezTo>
                    <a:pt x="868" y="35"/>
                    <a:pt x="863" y="40"/>
                    <a:pt x="857" y="40"/>
                  </a:cubicBezTo>
                  <a:close/>
                  <a:moveTo>
                    <a:pt x="790" y="38"/>
                  </a:moveTo>
                  <a:cubicBezTo>
                    <a:pt x="789" y="38"/>
                    <a:pt x="789" y="38"/>
                    <a:pt x="789" y="38"/>
                  </a:cubicBezTo>
                  <a:cubicBezTo>
                    <a:pt x="756" y="38"/>
                    <a:pt x="756" y="38"/>
                    <a:pt x="756" y="38"/>
                  </a:cubicBezTo>
                  <a:cubicBezTo>
                    <a:pt x="749" y="38"/>
                    <a:pt x="744" y="32"/>
                    <a:pt x="744" y="26"/>
                  </a:cubicBezTo>
                  <a:cubicBezTo>
                    <a:pt x="745" y="20"/>
                    <a:pt x="750" y="15"/>
                    <a:pt x="756" y="15"/>
                  </a:cubicBezTo>
                  <a:cubicBezTo>
                    <a:pt x="790" y="16"/>
                    <a:pt x="790" y="16"/>
                    <a:pt x="790" y="16"/>
                  </a:cubicBezTo>
                  <a:cubicBezTo>
                    <a:pt x="796" y="16"/>
                    <a:pt x="801" y="21"/>
                    <a:pt x="801" y="27"/>
                  </a:cubicBezTo>
                  <a:cubicBezTo>
                    <a:pt x="801" y="33"/>
                    <a:pt x="796" y="38"/>
                    <a:pt x="790" y="38"/>
                  </a:cubicBezTo>
                  <a:close/>
                  <a:moveTo>
                    <a:pt x="722" y="37"/>
                  </a:moveTo>
                  <a:cubicBezTo>
                    <a:pt x="722" y="37"/>
                    <a:pt x="722" y="37"/>
                    <a:pt x="722" y="37"/>
                  </a:cubicBezTo>
                  <a:cubicBezTo>
                    <a:pt x="688" y="36"/>
                    <a:pt x="688" y="36"/>
                    <a:pt x="688" y="36"/>
                  </a:cubicBezTo>
                  <a:cubicBezTo>
                    <a:pt x="682" y="36"/>
                    <a:pt x="677" y="31"/>
                    <a:pt x="677" y="25"/>
                  </a:cubicBezTo>
                  <a:cubicBezTo>
                    <a:pt x="677" y="18"/>
                    <a:pt x="682" y="13"/>
                    <a:pt x="688" y="14"/>
                  </a:cubicBezTo>
                  <a:cubicBezTo>
                    <a:pt x="722" y="14"/>
                    <a:pt x="722" y="14"/>
                    <a:pt x="722" y="14"/>
                  </a:cubicBezTo>
                  <a:cubicBezTo>
                    <a:pt x="728" y="14"/>
                    <a:pt x="733" y="20"/>
                    <a:pt x="733" y="26"/>
                  </a:cubicBezTo>
                  <a:cubicBezTo>
                    <a:pt x="733" y="32"/>
                    <a:pt x="728" y="37"/>
                    <a:pt x="722" y="37"/>
                  </a:cubicBezTo>
                  <a:close/>
                  <a:moveTo>
                    <a:pt x="654" y="36"/>
                  </a:moveTo>
                  <a:cubicBezTo>
                    <a:pt x="654" y="36"/>
                    <a:pt x="654" y="36"/>
                    <a:pt x="654" y="36"/>
                  </a:cubicBezTo>
                  <a:cubicBezTo>
                    <a:pt x="620" y="35"/>
                    <a:pt x="620" y="35"/>
                    <a:pt x="620" y="35"/>
                  </a:cubicBezTo>
                  <a:cubicBezTo>
                    <a:pt x="614" y="35"/>
                    <a:pt x="609" y="30"/>
                    <a:pt x="609" y="23"/>
                  </a:cubicBezTo>
                  <a:cubicBezTo>
                    <a:pt x="609" y="17"/>
                    <a:pt x="614" y="12"/>
                    <a:pt x="621" y="12"/>
                  </a:cubicBezTo>
                  <a:cubicBezTo>
                    <a:pt x="654" y="13"/>
                    <a:pt x="654" y="13"/>
                    <a:pt x="654" y="13"/>
                  </a:cubicBezTo>
                  <a:cubicBezTo>
                    <a:pt x="661" y="13"/>
                    <a:pt x="666" y="18"/>
                    <a:pt x="666" y="25"/>
                  </a:cubicBezTo>
                  <a:cubicBezTo>
                    <a:pt x="665" y="31"/>
                    <a:pt x="660" y="36"/>
                    <a:pt x="654" y="36"/>
                  </a:cubicBezTo>
                  <a:close/>
                  <a:moveTo>
                    <a:pt x="587" y="34"/>
                  </a:moveTo>
                  <a:cubicBezTo>
                    <a:pt x="587" y="34"/>
                    <a:pt x="586" y="34"/>
                    <a:pt x="586" y="34"/>
                  </a:cubicBezTo>
                  <a:cubicBezTo>
                    <a:pt x="553" y="34"/>
                    <a:pt x="553" y="34"/>
                    <a:pt x="553" y="34"/>
                  </a:cubicBezTo>
                  <a:cubicBezTo>
                    <a:pt x="546" y="34"/>
                    <a:pt x="541" y="28"/>
                    <a:pt x="541" y="22"/>
                  </a:cubicBezTo>
                  <a:cubicBezTo>
                    <a:pt x="542" y="16"/>
                    <a:pt x="547" y="11"/>
                    <a:pt x="553" y="11"/>
                  </a:cubicBezTo>
                  <a:cubicBezTo>
                    <a:pt x="587" y="12"/>
                    <a:pt x="587" y="12"/>
                    <a:pt x="587" y="12"/>
                  </a:cubicBezTo>
                  <a:cubicBezTo>
                    <a:pt x="593" y="12"/>
                    <a:pt x="598" y="17"/>
                    <a:pt x="598" y="23"/>
                  </a:cubicBezTo>
                  <a:cubicBezTo>
                    <a:pt x="598" y="29"/>
                    <a:pt x="593" y="34"/>
                    <a:pt x="587" y="34"/>
                  </a:cubicBezTo>
                  <a:close/>
                  <a:moveTo>
                    <a:pt x="519" y="33"/>
                  </a:moveTo>
                  <a:cubicBezTo>
                    <a:pt x="519" y="33"/>
                    <a:pt x="519" y="33"/>
                    <a:pt x="519" y="33"/>
                  </a:cubicBezTo>
                  <a:cubicBezTo>
                    <a:pt x="485" y="32"/>
                    <a:pt x="485" y="32"/>
                    <a:pt x="485" y="32"/>
                  </a:cubicBezTo>
                  <a:cubicBezTo>
                    <a:pt x="479" y="32"/>
                    <a:pt x="474" y="27"/>
                    <a:pt x="474" y="21"/>
                  </a:cubicBezTo>
                  <a:cubicBezTo>
                    <a:pt x="474" y="15"/>
                    <a:pt x="479" y="9"/>
                    <a:pt x="485" y="10"/>
                  </a:cubicBezTo>
                  <a:cubicBezTo>
                    <a:pt x="519" y="10"/>
                    <a:pt x="519" y="10"/>
                    <a:pt x="519" y="10"/>
                  </a:cubicBezTo>
                  <a:cubicBezTo>
                    <a:pt x="525" y="10"/>
                    <a:pt x="530" y="16"/>
                    <a:pt x="530" y="22"/>
                  </a:cubicBezTo>
                  <a:cubicBezTo>
                    <a:pt x="530" y="28"/>
                    <a:pt x="525" y="33"/>
                    <a:pt x="519" y="33"/>
                  </a:cubicBezTo>
                  <a:close/>
                  <a:moveTo>
                    <a:pt x="451" y="32"/>
                  </a:moveTo>
                  <a:cubicBezTo>
                    <a:pt x="451" y="32"/>
                    <a:pt x="451" y="32"/>
                    <a:pt x="451" y="32"/>
                  </a:cubicBezTo>
                  <a:cubicBezTo>
                    <a:pt x="417" y="31"/>
                    <a:pt x="417" y="31"/>
                    <a:pt x="417" y="31"/>
                  </a:cubicBezTo>
                  <a:cubicBezTo>
                    <a:pt x="411" y="31"/>
                    <a:pt x="406" y="26"/>
                    <a:pt x="406" y="19"/>
                  </a:cubicBezTo>
                  <a:cubicBezTo>
                    <a:pt x="406" y="13"/>
                    <a:pt x="411" y="8"/>
                    <a:pt x="418" y="8"/>
                  </a:cubicBezTo>
                  <a:cubicBezTo>
                    <a:pt x="452" y="9"/>
                    <a:pt x="452" y="9"/>
                    <a:pt x="452" y="9"/>
                  </a:cubicBezTo>
                  <a:cubicBezTo>
                    <a:pt x="458" y="9"/>
                    <a:pt x="463" y="14"/>
                    <a:pt x="463" y="21"/>
                  </a:cubicBezTo>
                  <a:cubicBezTo>
                    <a:pt x="463" y="27"/>
                    <a:pt x="457" y="32"/>
                    <a:pt x="451" y="32"/>
                  </a:cubicBezTo>
                  <a:close/>
                  <a:moveTo>
                    <a:pt x="384" y="30"/>
                  </a:moveTo>
                  <a:cubicBezTo>
                    <a:pt x="384" y="30"/>
                    <a:pt x="384" y="30"/>
                    <a:pt x="383" y="30"/>
                  </a:cubicBezTo>
                  <a:cubicBezTo>
                    <a:pt x="350" y="30"/>
                    <a:pt x="350" y="30"/>
                    <a:pt x="350" y="30"/>
                  </a:cubicBezTo>
                  <a:cubicBezTo>
                    <a:pt x="343" y="30"/>
                    <a:pt x="338" y="24"/>
                    <a:pt x="338" y="18"/>
                  </a:cubicBezTo>
                  <a:cubicBezTo>
                    <a:pt x="339" y="12"/>
                    <a:pt x="344" y="7"/>
                    <a:pt x="350" y="7"/>
                  </a:cubicBezTo>
                  <a:cubicBezTo>
                    <a:pt x="384" y="8"/>
                    <a:pt x="384" y="8"/>
                    <a:pt x="384" y="8"/>
                  </a:cubicBezTo>
                  <a:cubicBezTo>
                    <a:pt x="390" y="8"/>
                    <a:pt x="395" y="13"/>
                    <a:pt x="395" y="19"/>
                  </a:cubicBezTo>
                  <a:cubicBezTo>
                    <a:pt x="395" y="25"/>
                    <a:pt x="390" y="30"/>
                    <a:pt x="384" y="30"/>
                  </a:cubicBezTo>
                  <a:close/>
                  <a:moveTo>
                    <a:pt x="316" y="29"/>
                  </a:moveTo>
                  <a:cubicBezTo>
                    <a:pt x="316" y="29"/>
                    <a:pt x="316" y="29"/>
                    <a:pt x="316" y="29"/>
                  </a:cubicBezTo>
                  <a:cubicBezTo>
                    <a:pt x="282" y="28"/>
                    <a:pt x="282" y="28"/>
                    <a:pt x="282" y="28"/>
                  </a:cubicBezTo>
                  <a:cubicBezTo>
                    <a:pt x="276" y="28"/>
                    <a:pt x="271" y="23"/>
                    <a:pt x="271" y="17"/>
                  </a:cubicBezTo>
                  <a:cubicBezTo>
                    <a:pt x="271" y="11"/>
                    <a:pt x="276" y="6"/>
                    <a:pt x="282" y="6"/>
                  </a:cubicBezTo>
                  <a:cubicBezTo>
                    <a:pt x="282" y="6"/>
                    <a:pt x="282" y="6"/>
                    <a:pt x="282" y="6"/>
                  </a:cubicBezTo>
                  <a:cubicBezTo>
                    <a:pt x="316" y="6"/>
                    <a:pt x="316" y="6"/>
                    <a:pt x="316" y="6"/>
                  </a:cubicBezTo>
                  <a:cubicBezTo>
                    <a:pt x="322" y="6"/>
                    <a:pt x="327" y="12"/>
                    <a:pt x="327" y="18"/>
                  </a:cubicBezTo>
                  <a:cubicBezTo>
                    <a:pt x="327" y="24"/>
                    <a:pt x="322" y="29"/>
                    <a:pt x="316" y="29"/>
                  </a:cubicBezTo>
                  <a:close/>
                  <a:moveTo>
                    <a:pt x="248" y="28"/>
                  </a:moveTo>
                  <a:cubicBezTo>
                    <a:pt x="248" y="28"/>
                    <a:pt x="248" y="28"/>
                    <a:pt x="248" y="28"/>
                  </a:cubicBezTo>
                  <a:cubicBezTo>
                    <a:pt x="214" y="27"/>
                    <a:pt x="214" y="27"/>
                    <a:pt x="214" y="27"/>
                  </a:cubicBezTo>
                  <a:cubicBezTo>
                    <a:pt x="208" y="27"/>
                    <a:pt x="203" y="22"/>
                    <a:pt x="203" y="15"/>
                  </a:cubicBezTo>
                  <a:cubicBezTo>
                    <a:pt x="203" y="9"/>
                    <a:pt x="209" y="4"/>
                    <a:pt x="215" y="4"/>
                  </a:cubicBezTo>
                  <a:cubicBezTo>
                    <a:pt x="249" y="5"/>
                    <a:pt x="249" y="5"/>
                    <a:pt x="249" y="5"/>
                  </a:cubicBezTo>
                  <a:cubicBezTo>
                    <a:pt x="255" y="5"/>
                    <a:pt x="260" y="10"/>
                    <a:pt x="260" y="17"/>
                  </a:cubicBezTo>
                  <a:cubicBezTo>
                    <a:pt x="260" y="23"/>
                    <a:pt x="255" y="28"/>
                    <a:pt x="248" y="28"/>
                  </a:cubicBezTo>
                  <a:close/>
                  <a:moveTo>
                    <a:pt x="181" y="26"/>
                  </a:moveTo>
                  <a:cubicBezTo>
                    <a:pt x="181" y="26"/>
                    <a:pt x="181" y="26"/>
                    <a:pt x="180" y="26"/>
                  </a:cubicBezTo>
                  <a:cubicBezTo>
                    <a:pt x="147" y="26"/>
                    <a:pt x="147" y="26"/>
                    <a:pt x="147" y="26"/>
                  </a:cubicBezTo>
                  <a:cubicBezTo>
                    <a:pt x="140" y="26"/>
                    <a:pt x="135" y="20"/>
                    <a:pt x="136" y="14"/>
                  </a:cubicBezTo>
                  <a:cubicBezTo>
                    <a:pt x="136" y="8"/>
                    <a:pt x="141" y="3"/>
                    <a:pt x="147" y="3"/>
                  </a:cubicBezTo>
                  <a:cubicBezTo>
                    <a:pt x="181" y="4"/>
                    <a:pt x="181" y="4"/>
                    <a:pt x="181" y="4"/>
                  </a:cubicBezTo>
                  <a:cubicBezTo>
                    <a:pt x="187" y="4"/>
                    <a:pt x="192" y="9"/>
                    <a:pt x="192" y="15"/>
                  </a:cubicBezTo>
                  <a:cubicBezTo>
                    <a:pt x="192" y="21"/>
                    <a:pt x="187" y="26"/>
                    <a:pt x="181" y="26"/>
                  </a:cubicBezTo>
                  <a:close/>
                  <a:moveTo>
                    <a:pt x="113" y="25"/>
                  </a:moveTo>
                  <a:cubicBezTo>
                    <a:pt x="113" y="25"/>
                    <a:pt x="113" y="25"/>
                    <a:pt x="113" y="25"/>
                  </a:cubicBezTo>
                  <a:cubicBezTo>
                    <a:pt x="79" y="24"/>
                    <a:pt x="79" y="24"/>
                    <a:pt x="79" y="24"/>
                  </a:cubicBezTo>
                  <a:cubicBezTo>
                    <a:pt x="73" y="24"/>
                    <a:pt x="68" y="19"/>
                    <a:pt x="68" y="13"/>
                  </a:cubicBezTo>
                  <a:cubicBezTo>
                    <a:pt x="68" y="7"/>
                    <a:pt x="73" y="2"/>
                    <a:pt x="79" y="2"/>
                  </a:cubicBezTo>
                  <a:cubicBezTo>
                    <a:pt x="113" y="2"/>
                    <a:pt x="113" y="2"/>
                    <a:pt x="113" y="2"/>
                  </a:cubicBezTo>
                  <a:cubicBezTo>
                    <a:pt x="120" y="3"/>
                    <a:pt x="125" y="8"/>
                    <a:pt x="124" y="14"/>
                  </a:cubicBezTo>
                  <a:cubicBezTo>
                    <a:pt x="124" y="20"/>
                    <a:pt x="119" y="25"/>
                    <a:pt x="113" y="25"/>
                  </a:cubicBezTo>
                  <a:close/>
                  <a:moveTo>
                    <a:pt x="45" y="24"/>
                  </a:moveTo>
                  <a:cubicBezTo>
                    <a:pt x="45" y="24"/>
                    <a:pt x="45" y="24"/>
                    <a:pt x="45" y="24"/>
                  </a:cubicBezTo>
                  <a:cubicBezTo>
                    <a:pt x="11" y="23"/>
                    <a:pt x="11" y="23"/>
                    <a:pt x="11" y="23"/>
                  </a:cubicBezTo>
                  <a:cubicBezTo>
                    <a:pt x="5" y="23"/>
                    <a:pt x="0" y="18"/>
                    <a:pt x="0" y="12"/>
                  </a:cubicBezTo>
                  <a:cubicBezTo>
                    <a:pt x="0" y="5"/>
                    <a:pt x="5" y="0"/>
                    <a:pt x="12" y="0"/>
                  </a:cubicBezTo>
                  <a:cubicBezTo>
                    <a:pt x="12" y="0"/>
                    <a:pt x="12" y="0"/>
                    <a:pt x="12" y="0"/>
                  </a:cubicBezTo>
                  <a:cubicBezTo>
                    <a:pt x="46" y="1"/>
                    <a:pt x="46" y="1"/>
                    <a:pt x="46" y="1"/>
                  </a:cubicBezTo>
                  <a:cubicBezTo>
                    <a:pt x="52" y="1"/>
                    <a:pt x="57" y="6"/>
                    <a:pt x="57" y="13"/>
                  </a:cubicBezTo>
                  <a:cubicBezTo>
                    <a:pt x="57" y="19"/>
                    <a:pt x="52" y="24"/>
                    <a:pt x="45" y="24"/>
                  </a:cubicBezTo>
                  <a:close/>
                </a:path>
              </a:pathLst>
            </a:custGeom>
            <a:solidFill>
              <a:srgbClr val="DCDBDB"/>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14" name="Freeform 50"/>
            <p:cNvSpPr>
              <a:spLocks/>
            </p:cNvSpPr>
            <p:nvPr/>
          </p:nvSpPr>
          <p:spPr bwMode="auto">
            <a:xfrm>
              <a:off x="1246" y="2008"/>
              <a:ext cx="69" cy="44"/>
            </a:xfrm>
            <a:custGeom>
              <a:avLst/>
              <a:gdLst/>
              <a:ahLst/>
              <a:cxnLst>
                <a:cxn ang="0">
                  <a:pos x="13" y="37"/>
                </a:cxn>
                <a:cxn ang="0">
                  <a:pos x="2" y="30"/>
                </a:cxn>
                <a:cxn ang="0">
                  <a:pos x="9" y="15"/>
                </a:cxn>
                <a:cxn ang="0">
                  <a:pos x="24" y="9"/>
                </a:cxn>
                <a:cxn ang="0">
                  <a:pos x="26" y="9"/>
                </a:cxn>
                <a:cxn ang="0">
                  <a:pos x="27" y="8"/>
                </a:cxn>
                <a:cxn ang="0">
                  <a:pos x="39" y="2"/>
                </a:cxn>
                <a:cxn ang="0">
                  <a:pos x="54" y="8"/>
                </a:cxn>
                <a:cxn ang="0">
                  <a:pos x="49" y="23"/>
                </a:cxn>
                <a:cxn ang="0">
                  <a:pos x="37" y="28"/>
                </a:cxn>
                <a:cxn ang="0">
                  <a:pos x="33" y="30"/>
                </a:cxn>
                <a:cxn ang="0">
                  <a:pos x="31" y="31"/>
                </a:cxn>
                <a:cxn ang="0">
                  <a:pos x="17" y="36"/>
                </a:cxn>
                <a:cxn ang="0">
                  <a:pos x="13" y="37"/>
                </a:cxn>
              </a:cxnLst>
              <a:rect l="0" t="0" r="r" b="b"/>
              <a:pathLst>
                <a:path w="57" h="37">
                  <a:moveTo>
                    <a:pt x="13" y="37"/>
                  </a:moveTo>
                  <a:cubicBezTo>
                    <a:pt x="8" y="37"/>
                    <a:pt x="4" y="34"/>
                    <a:pt x="2" y="30"/>
                  </a:cubicBezTo>
                  <a:cubicBezTo>
                    <a:pt x="0" y="24"/>
                    <a:pt x="3" y="17"/>
                    <a:pt x="9" y="15"/>
                  </a:cubicBezTo>
                  <a:cubicBezTo>
                    <a:pt x="14" y="13"/>
                    <a:pt x="19" y="11"/>
                    <a:pt x="24" y="9"/>
                  </a:cubicBezTo>
                  <a:cubicBezTo>
                    <a:pt x="25" y="9"/>
                    <a:pt x="25" y="9"/>
                    <a:pt x="26" y="9"/>
                  </a:cubicBezTo>
                  <a:cubicBezTo>
                    <a:pt x="27" y="8"/>
                    <a:pt x="27" y="8"/>
                    <a:pt x="27" y="8"/>
                  </a:cubicBezTo>
                  <a:cubicBezTo>
                    <a:pt x="31" y="6"/>
                    <a:pt x="35" y="4"/>
                    <a:pt x="39" y="2"/>
                  </a:cubicBezTo>
                  <a:cubicBezTo>
                    <a:pt x="45" y="0"/>
                    <a:pt x="52" y="2"/>
                    <a:pt x="54" y="8"/>
                  </a:cubicBezTo>
                  <a:cubicBezTo>
                    <a:pt x="57" y="13"/>
                    <a:pt x="55" y="20"/>
                    <a:pt x="49" y="23"/>
                  </a:cubicBezTo>
                  <a:cubicBezTo>
                    <a:pt x="45" y="25"/>
                    <a:pt x="41" y="27"/>
                    <a:pt x="37" y="28"/>
                  </a:cubicBezTo>
                  <a:cubicBezTo>
                    <a:pt x="33" y="30"/>
                    <a:pt x="33" y="30"/>
                    <a:pt x="33" y="30"/>
                  </a:cubicBezTo>
                  <a:cubicBezTo>
                    <a:pt x="33" y="30"/>
                    <a:pt x="32" y="30"/>
                    <a:pt x="31" y="31"/>
                  </a:cubicBezTo>
                  <a:cubicBezTo>
                    <a:pt x="26" y="33"/>
                    <a:pt x="22" y="35"/>
                    <a:pt x="17" y="36"/>
                  </a:cubicBezTo>
                  <a:cubicBezTo>
                    <a:pt x="15" y="37"/>
                    <a:pt x="14" y="37"/>
                    <a:pt x="13" y="37"/>
                  </a:cubicBezTo>
                  <a:close/>
                </a:path>
              </a:pathLst>
            </a:custGeom>
            <a:solidFill>
              <a:srgbClr val="DCDBDB"/>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15" name="Freeform 51"/>
            <p:cNvSpPr>
              <a:spLocks noEditPoints="1"/>
            </p:cNvSpPr>
            <p:nvPr/>
          </p:nvSpPr>
          <p:spPr bwMode="auto">
            <a:xfrm>
              <a:off x="613" y="1113"/>
              <a:ext cx="626" cy="969"/>
            </a:xfrm>
            <a:custGeom>
              <a:avLst/>
              <a:gdLst/>
              <a:ahLst/>
              <a:cxnLst>
                <a:cxn ang="0">
                  <a:pos x="410" y="785"/>
                </a:cxn>
                <a:cxn ang="0">
                  <a:pos x="445" y="806"/>
                </a:cxn>
                <a:cxn ang="0">
                  <a:pos x="377" y="807"/>
                </a:cxn>
                <a:cxn ang="0">
                  <a:pos x="332" y="790"/>
                </a:cxn>
                <a:cxn ang="0">
                  <a:pos x="388" y="796"/>
                </a:cxn>
                <a:cxn ang="0">
                  <a:pos x="465" y="792"/>
                </a:cxn>
                <a:cxn ang="0">
                  <a:pos x="506" y="771"/>
                </a:cxn>
                <a:cxn ang="0">
                  <a:pos x="488" y="799"/>
                </a:cxn>
                <a:cxn ang="0">
                  <a:pos x="311" y="796"/>
                </a:cxn>
                <a:cxn ang="0">
                  <a:pos x="268" y="772"/>
                </a:cxn>
                <a:cxn ang="0">
                  <a:pos x="322" y="788"/>
                </a:cxn>
                <a:cxn ang="0">
                  <a:pos x="243" y="774"/>
                </a:cxn>
                <a:cxn ang="0">
                  <a:pos x="223" y="739"/>
                </a:cxn>
                <a:cxn ang="0">
                  <a:pos x="248" y="775"/>
                </a:cxn>
                <a:cxn ang="0">
                  <a:pos x="168" y="731"/>
                </a:cxn>
                <a:cxn ang="0">
                  <a:pos x="169" y="703"/>
                </a:cxn>
                <a:cxn ang="0">
                  <a:pos x="199" y="738"/>
                </a:cxn>
                <a:cxn ang="0">
                  <a:pos x="129" y="699"/>
                </a:cxn>
                <a:cxn ang="0">
                  <a:pos x="122" y="659"/>
                </a:cxn>
                <a:cxn ang="0">
                  <a:pos x="137" y="702"/>
                </a:cxn>
                <a:cxn ang="0">
                  <a:pos x="63" y="620"/>
                </a:cxn>
                <a:cxn ang="0">
                  <a:pos x="101" y="634"/>
                </a:cxn>
                <a:cxn ang="0">
                  <a:pos x="56" y="596"/>
                </a:cxn>
                <a:cxn ang="0">
                  <a:pos x="38" y="544"/>
                </a:cxn>
                <a:cxn ang="0">
                  <a:pos x="61" y="595"/>
                </a:cxn>
                <a:cxn ang="0">
                  <a:pos x="20" y="527"/>
                </a:cxn>
                <a:cxn ang="0">
                  <a:pos x="33" y="488"/>
                </a:cxn>
                <a:cxn ang="0">
                  <a:pos x="31" y="534"/>
                </a:cxn>
                <a:cxn ang="0">
                  <a:pos x="1" y="425"/>
                </a:cxn>
                <a:cxn ang="0">
                  <a:pos x="27" y="456"/>
                </a:cxn>
                <a:cxn ang="0">
                  <a:pos x="12" y="403"/>
                </a:cxn>
                <a:cxn ang="0">
                  <a:pos x="3" y="357"/>
                </a:cxn>
                <a:cxn ang="0">
                  <a:pos x="23" y="392"/>
                </a:cxn>
                <a:cxn ang="0">
                  <a:pos x="17" y="336"/>
                </a:cxn>
                <a:cxn ang="0">
                  <a:pos x="31" y="282"/>
                </a:cxn>
                <a:cxn ang="0">
                  <a:pos x="19" y="337"/>
                </a:cxn>
                <a:cxn ang="0">
                  <a:pos x="27" y="257"/>
                </a:cxn>
                <a:cxn ang="0">
                  <a:pos x="62" y="236"/>
                </a:cxn>
                <a:cxn ang="0">
                  <a:pos x="67" y="213"/>
                </a:cxn>
                <a:cxn ang="0">
                  <a:pos x="76" y="167"/>
                </a:cxn>
                <a:cxn ang="0">
                  <a:pos x="77" y="207"/>
                </a:cxn>
                <a:cxn ang="0">
                  <a:pos x="99" y="156"/>
                </a:cxn>
                <a:cxn ang="0">
                  <a:pos x="137" y="115"/>
                </a:cxn>
                <a:cxn ang="0">
                  <a:pos x="106" y="158"/>
                </a:cxn>
                <a:cxn ang="0">
                  <a:pos x="146" y="91"/>
                </a:cxn>
                <a:cxn ang="0">
                  <a:pos x="187" y="89"/>
                </a:cxn>
                <a:cxn ang="0">
                  <a:pos x="208" y="73"/>
                </a:cxn>
                <a:cxn ang="0">
                  <a:pos x="233" y="36"/>
                </a:cxn>
                <a:cxn ang="0">
                  <a:pos x="214" y="72"/>
                </a:cxn>
                <a:cxn ang="0">
                  <a:pos x="258" y="38"/>
                </a:cxn>
                <a:cxn ang="0">
                  <a:pos x="312" y="21"/>
                </a:cxn>
                <a:cxn ang="0">
                  <a:pos x="269" y="45"/>
                </a:cxn>
                <a:cxn ang="0">
                  <a:pos x="331" y="5"/>
                </a:cxn>
                <a:cxn ang="0">
                  <a:pos x="367" y="23"/>
                </a:cxn>
              </a:cxnLst>
              <a:rect l="0" t="0" r="r" b="b"/>
              <a:pathLst>
                <a:path w="522" h="808">
                  <a:moveTo>
                    <a:pt x="410" y="808"/>
                  </a:moveTo>
                  <a:cubicBezTo>
                    <a:pt x="404" y="808"/>
                    <a:pt x="399" y="803"/>
                    <a:pt x="399" y="796"/>
                  </a:cubicBezTo>
                  <a:cubicBezTo>
                    <a:pt x="399" y="790"/>
                    <a:pt x="404" y="785"/>
                    <a:pt x="410" y="785"/>
                  </a:cubicBezTo>
                  <a:cubicBezTo>
                    <a:pt x="421" y="785"/>
                    <a:pt x="432" y="784"/>
                    <a:pt x="442" y="783"/>
                  </a:cubicBezTo>
                  <a:cubicBezTo>
                    <a:pt x="448" y="782"/>
                    <a:pt x="454" y="787"/>
                    <a:pt x="455" y="793"/>
                  </a:cubicBezTo>
                  <a:cubicBezTo>
                    <a:pt x="455" y="799"/>
                    <a:pt x="451" y="805"/>
                    <a:pt x="445" y="806"/>
                  </a:cubicBezTo>
                  <a:cubicBezTo>
                    <a:pt x="433" y="807"/>
                    <a:pt x="422" y="807"/>
                    <a:pt x="410" y="808"/>
                  </a:cubicBezTo>
                  <a:cubicBezTo>
                    <a:pt x="410" y="808"/>
                    <a:pt x="410" y="808"/>
                    <a:pt x="410" y="808"/>
                  </a:cubicBezTo>
                  <a:close/>
                  <a:moveTo>
                    <a:pt x="377" y="807"/>
                  </a:moveTo>
                  <a:cubicBezTo>
                    <a:pt x="376" y="807"/>
                    <a:pt x="376" y="807"/>
                    <a:pt x="376" y="807"/>
                  </a:cubicBezTo>
                  <a:cubicBezTo>
                    <a:pt x="365" y="806"/>
                    <a:pt x="353" y="804"/>
                    <a:pt x="342" y="803"/>
                  </a:cubicBezTo>
                  <a:cubicBezTo>
                    <a:pt x="336" y="802"/>
                    <a:pt x="331" y="796"/>
                    <a:pt x="332" y="790"/>
                  </a:cubicBezTo>
                  <a:cubicBezTo>
                    <a:pt x="333" y="784"/>
                    <a:pt x="339" y="779"/>
                    <a:pt x="345" y="780"/>
                  </a:cubicBezTo>
                  <a:cubicBezTo>
                    <a:pt x="356" y="782"/>
                    <a:pt x="367" y="783"/>
                    <a:pt x="378" y="784"/>
                  </a:cubicBezTo>
                  <a:cubicBezTo>
                    <a:pt x="384" y="784"/>
                    <a:pt x="388" y="790"/>
                    <a:pt x="388" y="796"/>
                  </a:cubicBezTo>
                  <a:cubicBezTo>
                    <a:pt x="388" y="802"/>
                    <a:pt x="383" y="807"/>
                    <a:pt x="377" y="807"/>
                  </a:cubicBezTo>
                  <a:close/>
                  <a:moveTo>
                    <a:pt x="476" y="801"/>
                  </a:moveTo>
                  <a:cubicBezTo>
                    <a:pt x="471" y="801"/>
                    <a:pt x="466" y="797"/>
                    <a:pt x="465" y="792"/>
                  </a:cubicBezTo>
                  <a:cubicBezTo>
                    <a:pt x="464" y="785"/>
                    <a:pt x="468" y="780"/>
                    <a:pt x="474" y="778"/>
                  </a:cubicBezTo>
                  <a:cubicBezTo>
                    <a:pt x="477" y="778"/>
                    <a:pt x="480" y="777"/>
                    <a:pt x="483" y="777"/>
                  </a:cubicBezTo>
                  <a:cubicBezTo>
                    <a:pt x="491" y="775"/>
                    <a:pt x="498" y="773"/>
                    <a:pt x="506" y="771"/>
                  </a:cubicBezTo>
                  <a:cubicBezTo>
                    <a:pt x="512" y="769"/>
                    <a:pt x="518" y="773"/>
                    <a:pt x="520" y="779"/>
                  </a:cubicBezTo>
                  <a:cubicBezTo>
                    <a:pt x="522" y="785"/>
                    <a:pt x="518" y="791"/>
                    <a:pt x="512" y="793"/>
                  </a:cubicBezTo>
                  <a:cubicBezTo>
                    <a:pt x="504" y="795"/>
                    <a:pt x="496" y="797"/>
                    <a:pt x="488" y="799"/>
                  </a:cubicBezTo>
                  <a:cubicBezTo>
                    <a:pt x="485" y="799"/>
                    <a:pt x="482" y="800"/>
                    <a:pt x="479" y="801"/>
                  </a:cubicBezTo>
                  <a:cubicBezTo>
                    <a:pt x="478" y="801"/>
                    <a:pt x="477" y="801"/>
                    <a:pt x="476" y="801"/>
                  </a:cubicBezTo>
                  <a:close/>
                  <a:moveTo>
                    <a:pt x="311" y="796"/>
                  </a:moveTo>
                  <a:cubicBezTo>
                    <a:pt x="310" y="796"/>
                    <a:pt x="309" y="796"/>
                    <a:pt x="308" y="796"/>
                  </a:cubicBezTo>
                  <a:cubicBezTo>
                    <a:pt x="297" y="793"/>
                    <a:pt x="286" y="790"/>
                    <a:pt x="275" y="786"/>
                  </a:cubicBezTo>
                  <a:cubicBezTo>
                    <a:pt x="269" y="784"/>
                    <a:pt x="266" y="778"/>
                    <a:pt x="268" y="772"/>
                  </a:cubicBezTo>
                  <a:cubicBezTo>
                    <a:pt x="270" y="766"/>
                    <a:pt x="276" y="763"/>
                    <a:pt x="282" y="765"/>
                  </a:cubicBezTo>
                  <a:cubicBezTo>
                    <a:pt x="293" y="768"/>
                    <a:pt x="303" y="771"/>
                    <a:pt x="314" y="774"/>
                  </a:cubicBezTo>
                  <a:cubicBezTo>
                    <a:pt x="320" y="775"/>
                    <a:pt x="323" y="782"/>
                    <a:pt x="322" y="788"/>
                  </a:cubicBezTo>
                  <a:cubicBezTo>
                    <a:pt x="321" y="793"/>
                    <a:pt x="316" y="796"/>
                    <a:pt x="311" y="796"/>
                  </a:cubicBezTo>
                  <a:close/>
                  <a:moveTo>
                    <a:pt x="248" y="775"/>
                  </a:moveTo>
                  <a:cubicBezTo>
                    <a:pt x="246" y="775"/>
                    <a:pt x="245" y="775"/>
                    <a:pt x="243" y="774"/>
                  </a:cubicBezTo>
                  <a:cubicBezTo>
                    <a:pt x="233" y="769"/>
                    <a:pt x="222" y="764"/>
                    <a:pt x="212" y="759"/>
                  </a:cubicBezTo>
                  <a:cubicBezTo>
                    <a:pt x="207" y="756"/>
                    <a:pt x="205" y="749"/>
                    <a:pt x="208" y="744"/>
                  </a:cubicBezTo>
                  <a:cubicBezTo>
                    <a:pt x="211" y="738"/>
                    <a:pt x="218" y="736"/>
                    <a:pt x="223" y="739"/>
                  </a:cubicBezTo>
                  <a:cubicBezTo>
                    <a:pt x="233" y="744"/>
                    <a:pt x="242" y="749"/>
                    <a:pt x="252" y="753"/>
                  </a:cubicBezTo>
                  <a:cubicBezTo>
                    <a:pt x="258" y="756"/>
                    <a:pt x="261" y="762"/>
                    <a:pt x="258" y="768"/>
                  </a:cubicBezTo>
                  <a:cubicBezTo>
                    <a:pt x="256" y="772"/>
                    <a:pt x="252" y="775"/>
                    <a:pt x="248" y="775"/>
                  </a:cubicBezTo>
                  <a:close/>
                  <a:moveTo>
                    <a:pt x="189" y="743"/>
                  </a:moveTo>
                  <a:cubicBezTo>
                    <a:pt x="187" y="743"/>
                    <a:pt x="185" y="743"/>
                    <a:pt x="183" y="741"/>
                  </a:cubicBezTo>
                  <a:cubicBezTo>
                    <a:pt x="178" y="738"/>
                    <a:pt x="173" y="734"/>
                    <a:pt x="168" y="731"/>
                  </a:cubicBezTo>
                  <a:cubicBezTo>
                    <a:pt x="164" y="728"/>
                    <a:pt x="159" y="725"/>
                    <a:pt x="155" y="721"/>
                  </a:cubicBezTo>
                  <a:cubicBezTo>
                    <a:pt x="150" y="717"/>
                    <a:pt x="149" y="710"/>
                    <a:pt x="153" y="705"/>
                  </a:cubicBezTo>
                  <a:cubicBezTo>
                    <a:pt x="157" y="700"/>
                    <a:pt x="164" y="699"/>
                    <a:pt x="169" y="703"/>
                  </a:cubicBezTo>
                  <a:cubicBezTo>
                    <a:pt x="173" y="706"/>
                    <a:pt x="177" y="710"/>
                    <a:pt x="181" y="713"/>
                  </a:cubicBezTo>
                  <a:cubicBezTo>
                    <a:pt x="186" y="716"/>
                    <a:pt x="191" y="719"/>
                    <a:pt x="195" y="722"/>
                  </a:cubicBezTo>
                  <a:cubicBezTo>
                    <a:pt x="201" y="726"/>
                    <a:pt x="202" y="733"/>
                    <a:pt x="199" y="738"/>
                  </a:cubicBezTo>
                  <a:cubicBezTo>
                    <a:pt x="196" y="741"/>
                    <a:pt x="193" y="743"/>
                    <a:pt x="189" y="743"/>
                  </a:cubicBezTo>
                  <a:close/>
                  <a:moveTo>
                    <a:pt x="137" y="702"/>
                  </a:moveTo>
                  <a:cubicBezTo>
                    <a:pt x="134" y="702"/>
                    <a:pt x="131" y="701"/>
                    <a:pt x="129" y="699"/>
                  </a:cubicBezTo>
                  <a:cubicBezTo>
                    <a:pt x="121" y="691"/>
                    <a:pt x="112" y="683"/>
                    <a:pt x="105" y="674"/>
                  </a:cubicBezTo>
                  <a:cubicBezTo>
                    <a:pt x="101" y="670"/>
                    <a:pt x="101" y="663"/>
                    <a:pt x="106" y="658"/>
                  </a:cubicBezTo>
                  <a:cubicBezTo>
                    <a:pt x="110" y="654"/>
                    <a:pt x="117" y="655"/>
                    <a:pt x="122" y="659"/>
                  </a:cubicBezTo>
                  <a:cubicBezTo>
                    <a:pt x="129" y="667"/>
                    <a:pt x="136" y="675"/>
                    <a:pt x="144" y="682"/>
                  </a:cubicBezTo>
                  <a:cubicBezTo>
                    <a:pt x="149" y="687"/>
                    <a:pt x="149" y="694"/>
                    <a:pt x="145" y="698"/>
                  </a:cubicBezTo>
                  <a:cubicBezTo>
                    <a:pt x="143" y="701"/>
                    <a:pt x="140" y="702"/>
                    <a:pt x="137" y="702"/>
                  </a:cubicBezTo>
                  <a:close/>
                  <a:moveTo>
                    <a:pt x="92" y="652"/>
                  </a:moveTo>
                  <a:cubicBezTo>
                    <a:pt x="88" y="652"/>
                    <a:pt x="85" y="651"/>
                    <a:pt x="83" y="648"/>
                  </a:cubicBezTo>
                  <a:cubicBezTo>
                    <a:pt x="76" y="639"/>
                    <a:pt x="69" y="629"/>
                    <a:pt x="63" y="620"/>
                  </a:cubicBezTo>
                  <a:cubicBezTo>
                    <a:pt x="60" y="614"/>
                    <a:pt x="61" y="607"/>
                    <a:pt x="67" y="604"/>
                  </a:cubicBezTo>
                  <a:cubicBezTo>
                    <a:pt x="72" y="601"/>
                    <a:pt x="79" y="602"/>
                    <a:pt x="82" y="608"/>
                  </a:cubicBezTo>
                  <a:cubicBezTo>
                    <a:pt x="88" y="617"/>
                    <a:pt x="94" y="626"/>
                    <a:pt x="101" y="634"/>
                  </a:cubicBezTo>
                  <a:cubicBezTo>
                    <a:pt x="105" y="639"/>
                    <a:pt x="104" y="646"/>
                    <a:pt x="99" y="650"/>
                  </a:cubicBezTo>
                  <a:cubicBezTo>
                    <a:pt x="97" y="652"/>
                    <a:pt x="94" y="652"/>
                    <a:pt x="92" y="652"/>
                  </a:cubicBezTo>
                  <a:close/>
                  <a:moveTo>
                    <a:pt x="56" y="596"/>
                  </a:moveTo>
                  <a:cubicBezTo>
                    <a:pt x="52" y="596"/>
                    <a:pt x="48" y="594"/>
                    <a:pt x="46" y="590"/>
                  </a:cubicBezTo>
                  <a:cubicBezTo>
                    <a:pt x="41" y="580"/>
                    <a:pt x="36" y="569"/>
                    <a:pt x="32" y="559"/>
                  </a:cubicBezTo>
                  <a:cubicBezTo>
                    <a:pt x="29" y="553"/>
                    <a:pt x="32" y="546"/>
                    <a:pt x="38" y="544"/>
                  </a:cubicBezTo>
                  <a:cubicBezTo>
                    <a:pt x="43" y="542"/>
                    <a:pt x="50" y="544"/>
                    <a:pt x="52" y="550"/>
                  </a:cubicBezTo>
                  <a:cubicBezTo>
                    <a:pt x="57" y="560"/>
                    <a:pt x="61" y="570"/>
                    <a:pt x="66" y="579"/>
                  </a:cubicBezTo>
                  <a:cubicBezTo>
                    <a:pt x="69" y="585"/>
                    <a:pt x="67" y="592"/>
                    <a:pt x="61" y="595"/>
                  </a:cubicBezTo>
                  <a:cubicBezTo>
                    <a:pt x="60" y="596"/>
                    <a:pt x="58" y="596"/>
                    <a:pt x="56" y="596"/>
                  </a:cubicBezTo>
                  <a:close/>
                  <a:moveTo>
                    <a:pt x="31" y="534"/>
                  </a:moveTo>
                  <a:cubicBezTo>
                    <a:pt x="26" y="534"/>
                    <a:pt x="21" y="531"/>
                    <a:pt x="20" y="527"/>
                  </a:cubicBezTo>
                  <a:cubicBezTo>
                    <a:pt x="16" y="516"/>
                    <a:pt x="13" y="505"/>
                    <a:pt x="11" y="493"/>
                  </a:cubicBezTo>
                  <a:cubicBezTo>
                    <a:pt x="9" y="487"/>
                    <a:pt x="13" y="481"/>
                    <a:pt x="19" y="480"/>
                  </a:cubicBezTo>
                  <a:cubicBezTo>
                    <a:pt x="25" y="478"/>
                    <a:pt x="31" y="482"/>
                    <a:pt x="33" y="488"/>
                  </a:cubicBezTo>
                  <a:cubicBezTo>
                    <a:pt x="35" y="499"/>
                    <a:pt x="38" y="509"/>
                    <a:pt x="41" y="520"/>
                  </a:cubicBezTo>
                  <a:cubicBezTo>
                    <a:pt x="43" y="526"/>
                    <a:pt x="40" y="532"/>
                    <a:pt x="34" y="534"/>
                  </a:cubicBezTo>
                  <a:cubicBezTo>
                    <a:pt x="33" y="534"/>
                    <a:pt x="32" y="534"/>
                    <a:pt x="31" y="534"/>
                  </a:cubicBezTo>
                  <a:close/>
                  <a:moveTo>
                    <a:pt x="16" y="469"/>
                  </a:moveTo>
                  <a:cubicBezTo>
                    <a:pt x="10" y="469"/>
                    <a:pt x="5" y="465"/>
                    <a:pt x="4" y="460"/>
                  </a:cubicBezTo>
                  <a:cubicBezTo>
                    <a:pt x="3" y="448"/>
                    <a:pt x="2" y="437"/>
                    <a:pt x="1" y="425"/>
                  </a:cubicBezTo>
                  <a:cubicBezTo>
                    <a:pt x="1" y="419"/>
                    <a:pt x="5" y="414"/>
                    <a:pt x="12" y="414"/>
                  </a:cubicBezTo>
                  <a:cubicBezTo>
                    <a:pt x="18" y="413"/>
                    <a:pt x="23" y="418"/>
                    <a:pt x="24" y="424"/>
                  </a:cubicBezTo>
                  <a:cubicBezTo>
                    <a:pt x="24" y="435"/>
                    <a:pt x="25" y="446"/>
                    <a:pt x="27" y="456"/>
                  </a:cubicBezTo>
                  <a:cubicBezTo>
                    <a:pt x="28" y="463"/>
                    <a:pt x="23" y="468"/>
                    <a:pt x="17" y="469"/>
                  </a:cubicBezTo>
                  <a:cubicBezTo>
                    <a:pt x="17" y="469"/>
                    <a:pt x="16" y="469"/>
                    <a:pt x="16" y="469"/>
                  </a:cubicBezTo>
                  <a:close/>
                  <a:moveTo>
                    <a:pt x="12" y="403"/>
                  </a:moveTo>
                  <a:cubicBezTo>
                    <a:pt x="12" y="403"/>
                    <a:pt x="12" y="403"/>
                    <a:pt x="12" y="403"/>
                  </a:cubicBezTo>
                  <a:cubicBezTo>
                    <a:pt x="5" y="403"/>
                    <a:pt x="0" y="397"/>
                    <a:pt x="1" y="391"/>
                  </a:cubicBezTo>
                  <a:cubicBezTo>
                    <a:pt x="1" y="380"/>
                    <a:pt x="2" y="368"/>
                    <a:pt x="3" y="357"/>
                  </a:cubicBezTo>
                  <a:cubicBezTo>
                    <a:pt x="4" y="351"/>
                    <a:pt x="9" y="346"/>
                    <a:pt x="16" y="347"/>
                  </a:cubicBezTo>
                  <a:cubicBezTo>
                    <a:pt x="22" y="348"/>
                    <a:pt x="26" y="353"/>
                    <a:pt x="26" y="359"/>
                  </a:cubicBezTo>
                  <a:cubicBezTo>
                    <a:pt x="24" y="370"/>
                    <a:pt x="24" y="381"/>
                    <a:pt x="23" y="392"/>
                  </a:cubicBezTo>
                  <a:cubicBezTo>
                    <a:pt x="23" y="398"/>
                    <a:pt x="18" y="403"/>
                    <a:pt x="12" y="403"/>
                  </a:cubicBezTo>
                  <a:close/>
                  <a:moveTo>
                    <a:pt x="19" y="337"/>
                  </a:moveTo>
                  <a:cubicBezTo>
                    <a:pt x="19" y="337"/>
                    <a:pt x="18" y="336"/>
                    <a:pt x="17" y="336"/>
                  </a:cubicBezTo>
                  <a:cubicBezTo>
                    <a:pt x="11" y="335"/>
                    <a:pt x="7" y="329"/>
                    <a:pt x="8" y="323"/>
                  </a:cubicBezTo>
                  <a:cubicBezTo>
                    <a:pt x="11" y="312"/>
                    <a:pt x="13" y="301"/>
                    <a:pt x="16" y="290"/>
                  </a:cubicBezTo>
                  <a:cubicBezTo>
                    <a:pt x="18" y="284"/>
                    <a:pt x="25" y="280"/>
                    <a:pt x="31" y="282"/>
                  </a:cubicBezTo>
                  <a:cubicBezTo>
                    <a:pt x="37" y="284"/>
                    <a:pt x="40" y="290"/>
                    <a:pt x="38" y="296"/>
                  </a:cubicBezTo>
                  <a:cubicBezTo>
                    <a:pt x="35" y="306"/>
                    <a:pt x="33" y="317"/>
                    <a:pt x="31" y="327"/>
                  </a:cubicBezTo>
                  <a:cubicBezTo>
                    <a:pt x="29" y="333"/>
                    <a:pt x="25" y="337"/>
                    <a:pt x="19" y="337"/>
                  </a:cubicBezTo>
                  <a:close/>
                  <a:moveTo>
                    <a:pt x="38" y="272"/>
                  </a:moveTo>
                  <a:cubicBezTo>
                    <a:pt x="37" y="272"/>
                    <a:pt x="35" y="272"/>
                    <a:pt x="34" y="272"/>
                  </a:cubicBezTo>
                  <a:cubicBezTo>
                    <a:pt x="28" y="269"/>
                    <a:pt x="25" y="263"/>
                    <a:pt x="27" y="257"/>
                  </a:cubicBezTo>
                  <a:cubicBezTo>
                    <a:pt x="32" y="246"/>
                    <a:pt x="36" y="236"/>
                    <a:pt x="41" y="226"/>
                  </a:cubicBezTo>
                  <a:cubicBezTo>
                    <a:pt x="44" y="220"/>
                    <a:pt x="51" y="218"/>
                    <a:pt x="56" y="220"/>
                  </a:cubicBezTo>
                  <a:cubicBezTo>
                    <a:pt x="62" y="223"/>
                    <a:pt x="64" y="230"/>
                    <a:pt x="62" y="236"/>
                  </a:cubicBezTo>
                  <a:cubicBezTo>
                    <a:pt x="57" y="245"/>
                    <a:pt x="53" y="255"/>
                    <a:pt x="49" y="265"/>
                  </a:cubicBezTo>
                  <a:cubicBezTo>
                    <a:pt x="47" y="270"/>
                    <a:pt x="43" y="272"/>
                    <a:pt x="38" y="272"/>
                  </a:cubicBezTo>
                  <a:close/>
                  <a:moveTo>
                    <a:pt x="67" y="213"/>
                  </a:moveTo>
                  <a:cubicBezTo>
                    <a:pt x="65" y="213"/>
                    <a:pt x="63" y="212"/>
                    <a:pt x="61" y="211"/>
                  </a:cubicBezTo>
                  <a:cubicBezTo>
                    <a:pt x="56" y="208"/>
                    <a:pt x="54" y="201"/>
                    <a:pt x="58" y="195"/>
                  </a:cubicBezTo>
                  <a:cubicBezTo>
                    <a:pt x="63" y="186"/>
                    <a:pt x="70" y="176"/>
                    <a:pt x="76" y="167"/>
                  </a:cubicBezTo>
                  <a:cubicBezTo>
                    <a:pt x="80" y="162"/>
                    <a:pt x="87" y="160"/>
                    <a:pt x="92" y="164"/>
                  </a:cubicBezTo>
                  <a:cubicBezTo>
                    <a:pt x="97" y="168"/>
                    <a:pt x="98" y="175"/>
                    <a:pt x="95" y="180"/>
                  </a:cubicBezTo>
                  <a:cubicBezTo>
                    <a:pt x="89" y="189"/>
                    <a:pt x="83" y="198"/>
                    <a:pt x="77" y="207"/>
                  </a:cubicBezTo>
                  <a:cubicBezTo>
                    <a:pt x="75" y="211"/>
                    <a:pt x="71" y="213"/>
                    <a:pt x="67" y="213"/>
                  </a:cubicBezTo>
                  <a:close/>
                  <a:moveTo>
                    <a:pt x="106" y="158"/>
                  </a:moveTo>
                  <a:cubicBezTo>
                    <a:pt x="104" y="158"/>
                    <a:pt x="101" y="157"/>
                    <a:pt x="99" y="156"/>
                  </a:cubicBezTo>
                  <a:cubicBezTo>
                    <a:pt x="94" y="152"/>
                    <a:pt x="94" y="144"/>
                    <a:pt x="98" y="140"/>
                  </a:cubicBezTo>
                  <a:cubicBezTo>
                    <a:pt x="105" y="131"/>
                    <a:pt x="113" y="122"/>
                    <a:pt x="121" y="114"/>
                  </a:cubicBezTo>
                  <a:cubicBezTo>
                    <a:pt x="125" y="110"/>
                    <a:pt x="133" y="110"/>
                    <a:pt x="137" y="115"/>
                  </a:cubicBezTo>
                  <a:cubicBezTo>
                    <a:pt x="141" y="119"/>
                    <a:pt x="141" y="126"/>
                    <a:pt x="137" y="131"/>
                  </a:cubicBezTo>
                  <a:cubicBezTo>
                    <a:pt x="129" y="138"/>
                    <a:pt x="122" y="146"/>
                    <a:pt x="115" y="154"/>
                  </a:cubicBezTo>
                  <a:cubicBezTo>
                    <a:pt x="113" y="157"/>
                    <a:pt x="109" y="158"/>
                    <a:pt x="106" y="158"/>
                  </a:cubicBezTo>
                  <a:close/>
                  <a:moveTo>
                    <a:pt x="154" y="111"/>
                  </a:moveTo>
                  <a:cubicBezTo>
                    <a:pt x="150" y="111"/>
                    <a:pt x="147" y="110"/>
                    <a:pt x="145" y="107"/>
                  </a:cubicBezTo>
                  <a:cubicBezTo>
                    <a:pt x="141" y="103"/>
                    <a:pt x="142" y="95"/>
                    <a:pt x="146" y="91"/>
                  </a:cubicBezTo>
                  <a:cubicBezTo>
                    <a:pt x="155" y="84"/>
                    <a:pt x="164" y="77"/>
                    <a:pt x="174" y="71"/>
                  </a:cubicBezTo>
                  <a:cubicBezTo>
                    <a:pt x="179" y="67"/>
                    <a:pt x="186" y="68"/>
                    <a:pt x="190" y="73"/>
                  </a:cubicBezTo>
                  <a:cubicBezTo>
                    <a:pt x="193" y="79"/>
                    <a:pt x="192" y="86"/>
                    <a:pt x="187" y="89"/>
                  </a:cubicBezTo>
                  <a:cubicBezTo>
                    <a:pt x="178" y="95"/>
                    <a:pt x="169" y="102"/>
                    <a:pt x="161" y="109"/>
                  </a:cubicBezTo>
                  <a:cubicBezTo>
                    <a:pt x="159" y="111"/>
                    <a:pt x="156" y="111"/>
                    <a:pt x="154" y="111"/>
                  </a:cubicBezTo>
                  <a:close/>
                  <a:moveTo>
                    <a:pt x="208" y="73"/>
                  </a:moveTo>
                  <a:cubicBezTo>
                    <a:pt x="205" y="73"/>
                    <a:pt x="201" y="71"/>
                    <a:pt x="199" y="68"/>
                  </a:cubicBezTo>
                  <a:cubicBezTo>
                    <a:pt x="195" y="62"/>
                    <a:pt x="197" y="55"/>
                    <a:pt x="203" y="52"/>
                  </a:cubicBezTo>
                  <a:cubicBezTo>
                    <a:pt x="213" y="46"/>
                    <a:pt x="223" y="41"/>
                    <a:pt x="233" y="36"/>
                  </a:cubicBezTo>
                  <a:cubicBezTo>
                    <a:pt x="239" y="34"/>
                    <a:pt x="246" y="36"/>
                    <a:pt x="248" y="42"/>
                  </a:cubicBezTo>
                  <a:cubicBezTo>
                    <a:pt x="251" y="47"/>
                    <a:pt x="249" y="54"/>
                    <a:pt x="243" y="57"/>
                  </a:cubicBezTo>
                  <a:cubicBezTo>
                    <a:pt x="233" y="61"/>
                    <a:pt x="223" y="66"/>
                    <a:pt x="214" y="72"/>
                  </a:cubicBezTo>
                  <a:cubicBezTo>
                    <a:pt x="212" y="73"/>
                    <a:pt x="210" y="73"/>
                    <a:pt x="208" y="73"/>
                  </a:cubicBezTo>
                  <a:close/>
                  <a:moveTo>
                    <a:pt x="269" y="45"/>
                  </a:moveTo>
                  <a:cubicBezTo>
                    <a:pt x="264" y="45"/>
                    <a:pt x="260" y="42"/>
                    <a:pt x="258" y="38"/>
                  </a:cubicBezTo>
                  <a:cubicBezTo>
                    <a:pt x="256" y="32"/>
                    <a:pt x="259" y="25"/>
                    <a:pt x="265" y="23"/>
                  </a:cubicBezTo>
                  <a:cubicBezTo>
                    <a:pt x="276" y="19"/>
                    <a:pt x="287" y="16"/>
                    <a:pt x="298" y="13"/>
                  </a:cubicBezTo>
                  <a:cubicBezTo>
                    <a:pt x="304" y="11"/>
                    <a:pt x="310" y="15"/>
                    <a:pt x="312" y="21"/>
                  </a:cubicBezTo>
                  <a:cubicBezTo>
                    <a:pt x="313" y="27"/>
                    <a:pt x="310" y="33"/>
                    <a:pt x="304" y="34"/>
                  </a:cubicBezTo>
                  <a:cubicBezTo>
                    <a:pt x="293" y="37"/>
                    <a:pt x="283" y="41"/>
                    <a:pt x="273" y="44"/>
                  </a:cubicBezTo>
                  <a:cubicBezTo>
                    <a:pt x="271" y="45"/>
                    <a:pt x="270" y="45"/>
                    <a:pt x="269" y="45"/>
                  </a:cubicBezTo>
                  <a:close/>
                  <a:moveTo>
                    <a:pt x="333" y="27"/>
                  </a:moveTo>
                  <a:cubicBezTo>
                    <a:pt x="328" y="27"/>
                    <a:pt x="323" y="24"/>
                    <a:pt x="322" y="18"/>
                  </a:cubicBezTo>
                  <a:cubicBezTo>
                    <a:pt x="321" y="12"/>
                    <a:pt x="325" y="6"/>
                    <a:pt x="331" y="5"/>
                  </a:cubicBezTo>
                  <a:cubicBezTo>
                    <a:pt x="342" y="3"/>
                    <a:pt x="354" y="1"/>
                    <a:pt x="365" y="0"/>
                  </a:cubicBezTo>
                  <a:cubicBezTo>
                    <a:pt x="371" y="0"/>
                    <a:pt x="377" y="4"/>
                    <a:pt x="378" y="10"/>
                  </a:cubicBezTo>
                  <a:cubicBezTo>
                    <a:pt x="378" y="17"/>
                    <a:pt x="374" y="22"/>
                    <a:pt x="367" y="23"/>
                  </a:cubicBezTo>
                  <a:cubicBezTo>
                    <a:pt x="357" y="24"/>
                    <a:pt x="346" y="25"/>
                    <a:pt x="335" y="27"/>
                  </a:cubicBezTo>
                  <a:cubicBezTo>
                    <a:pt x="335" y="27"/>
                    <a:pt x="334" y="27"/>
                    <a:pt x="333" y="27"/>
                  </a:cubicBezTo>
                  <a:close/>
                </a:path>
              </a:pathLst>
            </a:custGeom>
            <a:solidFill>
              <a:srgbClr val="DCDBDB"/>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16" name="Freeform 52"/>
            <p:cNvSpPr>
              <a:spLocks/>
            </p:cNvSpPr>
            <p:nvPr/>
          </p:nvSpPr>
          <p:spPr bwMode="auto">
            <a:xfrm>
              <a:off x="1461" y="1303"/>
              <a:ext cx="54" cy="62"/>
            </a:xfrm>
            <a:custGeom>
              <a:avLst/>
              <a:gdLst/>
              <a:ahLst/>
              <a:cxnLst>
                <a:cxn ang="0">
                  <a:pos x="32" y="52"/>
                </a:cxn>
                <a:cxn ang="0">
                  <a:pos x="23" y="47"/>
                </a:cxn>
                <a:cxn ang="0">
                  <a:pos x="14" y="33"/>
                </a:cxn>
                <a:cxn ang="0">
                  <a:pos x="13" y="33"/>
                </a:cxn>
                <a:cxn ang="0">
                  <a:pos x="4" y="19"/>
                </a:cxn>
                <a:cxn ang="0">
                  <a:pos x="6" y="3"/>
                </a:cxn>
                <a:cxn ang="0">
                  <a:pos x="22" y="6"/>
                </a:cxn>
                <a:cxn ang="0">
                  <a:pos x="32" y="19"/>
                </a:cxn>
                <a:cxn ang="0">
                  <a:pos x="32" y="20"/>
                </a:cxn>
                <a:cxn ang="0">
                  <a:pos x="42" y="34"/>
                </a:cxn>
                <a:cxn ang="0">
                  <a:pos x="39" y="50"/>
                </a:cxn>
                <a:cxn ang="0">
                  <a:pos x="32" y="52"/>
                </a:cxn>
              </a:cxnLst>
              <a:rect l="0" t="0" r="r" b="b"/>
              <a:pathLst>
                <a:path w="45" h="52">
                  <a:moveTo>
                    <a:pt x="32" y="52"/>
                  </a:moveTo>
                  <a:cubicBezTo>
                    <a:pt x="29" y="52"/>
                    <a:pt x="25" y="50"/>
                    <a:pt x="23" y="47"/>
                  </a:cubicBezTo>
                  <a:cubicBezTo>
                    <a:pt x="14" y="33"/>
                    <a:pt x="14" y="33"/>
                    <a:pt x="14" y="33"/>
                  </a:cubicBezTo>
                  <a:cubicBezTo>
                    <a:pt x="14" y="33"/>
                    <a:pt x="13" y="33"/>
                    <a:pt x="13" y="33"/>
                  </a:cubicBezTo>
                  <a:cubicBezTo>
                    <a:pt x="10" y="28"/>
                    <a:pt x="7" y="24"/>
                    <a:pt x="4" y="19"/>
                  </a:cubicBezTo>
                  <a:cubicBezTo>
                    <a:pt x="0" y="14"/>
                    <a:pt x="1" y="7"/>
                    <a:pt x="6" y="3"/>
                  </a:cubicBezTo>
                  <a:cubicBezTo>
                    <a:pt x="11" y="0"/>
                    <a:pt x="18" y="1"/>
                    <a:pt x="22" y="6"/>
                  </a:cubicBezTo>
                  <a:cubicBezTo>
                    <a:pt x="25" y="10"/>
                    <a:pt x="29" y="15"/>
                    <a:pt x="32" y="19"/>
                  </a:cubicBezTo>
                  <a:cubicBezTo>
                    <a:pt x="32" y="20"/>
                    <a:pt x="32" y="20"/>
                    <a:pt x="32" y="20"/>
                  </a:cubicBezTo>
                  <a:cubicBezTo>
                    <a:pt x="42" y="34"/>
                    <a:pt x="42" y="34"/>
                    <a:pt x="42" y="34"/>
                  </a:cubicBezTo>
                  <a:cubicBezTo>
                    <a:pt x="45" y="39"/>
                    <a:pt x="44" y="46"/>
                    <a:pt x="39" y="50"/>
                  </a:cubicBezTo>
                  <a:cubicBezTo>
                    <a:pt x="37" y="51"/>
                    <a:pt x="35" y="52"/>
                    <a:pt x="32" y="52"/>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17" name="Freeform 53"/>
            <p:cNvSpPr>
              <a:spLocks noEditPoints="1"/>
            </p:cNvSpPr>
            <p:nvPr/>
          </p:nvSpPr>
          <p:spPr bwMode="auto">
            <a:xfrm>
              <a:off x="888" y="1369"/>
              <a:ext cx="1327" cy="1259"/>
            </a:xfrm>
            <a:custGeom>
              <a:avLst/>
              <a:gdLst/>
              <a:ahLst/>
              <a:cxnLst>
                <a:cxn ang="0">
                  <a:pos x="939" y="1027"/>
                </a:cxn>
                <a:cxn ang="0">
                  <a:pos x="939" y="1050"/>
                </a:cxn>
                <a:cxn ang="0">
                  <a:pos x="1017" y="1018"/>
                </a:cxn>
                <a:cxn ang="0">
                  <a:pos x="871" y="1036"/>
                </a:cxn>
                <a:cxn ang="0">
                  <a:pos x="872" y="1011"/>
                </a:cxn>
                <a:cxn ang="0">
                  <a:pos x="1027" y="1012"/>
                </a:cxn>
                <a:cxn ang="0">
                  <a:pos x="1042" y="1014"/>
                </a:cxn>
                <a:cxn ang="0">
                  <a:pos x="776" y="971"/>
                </a:cxn>
                <a:cxn ang="0">
                  <a:pos x="756" y="972"/>
                </a:cxn>
                <a:cxn ang="0">
                  <a:pos x="762" y="950"/>
                </a:cxn>
                <a:cxn ang="0">
                  <a:pos x="1068" y="948"/>
                </a:cxn>
                <a:cxn ang="0">
                  <a:pos x="1078" y="965"/>
                </a:cxn>
                <a:cxn ang="0">
                  <a:pos x="672" y="901"/>
                </a:cxn>
                <a:cxn ang="0">
                  <a:pos x="632" y="905"/>
                </a:cxn>
                <a:cxn ang="0">
                  <a:pos x="647" y="900"/>
                </a:cxn>
                <a:cxn ang="0">
                  <a:pos x="1085" y="881"/>
                </a:cxn>
                <a:cxn ang="0">
                  <a:pos x="1107" y="889"/>
                </a:cxn>
                <a:cxn ang="0">
                  <a:pos x="538" y="840"/>
                </a:cxn>
                <a:cxn ang="0">
                  <a:pos x="518" y="841"/>
                </a:cxn>
                <a:cxn ang="0">
                  <a:pos x="524" y="819"/>
                </a:cxn>
                <a:cxn ang="0">
                  <a:pos x="1059" y="799"/>
                </a:cxn>
                <a:cxn ang="0">
                  <a:pos x="1085" y="834"/>
                </a:cxn>
                <a:cxn ang="0">
                  <a:pos x="435" y="770"/>
                </a:cxn>
                <a:cxn ang="0">
                  <a:pos x="1040" y="771"/>
                </a:cxn>
                <a:cxn ang="0">
                  <a:pos x="1056" y="774"/>
                </a:cxn>
                <a:cxn ang="0">
                  <a:pos x="360" y="742"/>
                </a:cxn>
                <a:cxn ang="0">
                  <a:pos x="340" y="742"/>
                </a:cxn>
                <a:cxn ang="0">
                  <a:pos x="345" y="721"/>
                </a:cxn>
                <a:cxn ang="0">
                  <a:pos x="982" y="688"/>
                </a:cxn>
                <a:cxn ang="0">
                  <a:pos x="1011" y="720"/>
                </a:cxn>
                <a:cxn ang="0">
                  <a:pos x="256" y="672"/>
                </a:cxn>
                <a:cxn ang="0">
                  <a:pos x="216" y="676"/>
                </a:cxn>
                <a:cxn ang="0">
                  <a:pos x="231" y="671"/>
                </a:cxn>
                <a:cxn ang="0">
                  <a:pos x="947" y="616"/>
                </a:cxn>
                <a:cxn ang="0">
                  <a:pos x="162" y="644"/>
                </a:cxn>
                <a:cxn ang="0">
                  <a:pos x="167" y="623"/>
                </a:cxn>
                <a:cxn ang="0">
                  <a:pos x="67" y="594"/>
                </a:cxn>
                <a:cxn ang="0">
                  <a:pos x="102" y="611"/>
                </a:cxn>
                <a:cxn ang="0">
                  <a:pos x="924" y="563"/>
                </a:cxn>
                <a:cxn ang="0">
                  <a:pos x="37" y="577"/>
                </a:cxn>
                <a:cxn ang="0">
                  <a:pos x="53" y="573"/>
                </a:cxn>
                <a:cxn ang="0">
                  <a:pos x="870" y="505"/>
                </a:cxn>
                <a:cxn ang="0">
                  <a:pos x="857" y="498"/>
                </a:cxn>
                <a:cxn ang="0">
                  <a:pos x="866" y="480"/>
                </a:cxn>
                <a:cxn ang="0">
                  <a:pos x="790" y="409"/>
                </a:cxn>
                <a:cxn ang="0">
                  <a:pos x="818" y="442"/>
                </a:cxn>
                <a:cxn ang="0">
                  <a:pos x="770" y="341"/>
                </a:cxn>
                <a:cxn ang="0">
                  <a:pos x="732" y="326"/>
                </a:cxn>
                <a:cxn ang="0">
                  <a:pos x="748" y="329"/>
                </a:cxn>
                <a:cxn ang="0">
                  <a:pos x="677" y="227"/>
                </a:cxn>
                <a:cxn ang="0">
                  <a:pos x="664" y="219"/>
                </a:cxn>
                <a:cxn ang="0">
                  <a:pos x="674" y="202"/>
                </a:cxn>
                <a:cxn ang="0">
                  <a:pos x="597" y="131"/>
                </a:cxn>
                <a:cxn ang="0">
                  <a:pos x="626" y="164"/>
                </a:cxn>
                <a:cxn ang="0">
                  <a:pos x="578" y="62"/>
                </a:cxn>
                <a:cxn ang="0">
                  <a:pos x="540" y="47"/>
                </a:cxn>
                <a:cxn ang="0">
                  <a:pos x="555" y="50"/>
                </a:cxn>
              </a:cxnLst>
              <a:rect l="0" t="0" r="r" b="b"/>
              <a:pathLst>
                <a:path w="1107" h="1050">
                  <a:moveTo>
                    <a:pt x="939" y="1050"/>
                  </a:moveTo>
                  <a:cubicBezTo>
                    <a:pt x="928" y="1050"/>
                    <a:pt x="917" y="1049"/>
                    <a:pt x="906" y="1047"/>
                  </a:cubicBezTo>
                  <a:cubicBezTo>
                    <a:pt x="899" y="1045"/>
                    <a:pt x="895" y="1039"/>
                    <a:pt x="897" y="1033"/>
                  </a:cubicBezTo>
                  <a:cubicBezTo>
                    <a:pt x="898" y="1027"/>
                    <a:pt x="904" y="1023"/>
                    <a:pt x="910" y="1024"/>
                  </a:cubicBezTo>
                  <a:cubicBezTo>
                    <a:pt x="919" y="1026"/>
                    <a:pt x="929" y="1027"/>
                    <a:pt x="939" y="1027"/>
                  </a:cubicBezTo>
                  <a:cubicBezTo>
                    <a:pt x="940" y="1027"/>
                    <a:pt x="940" y="1027"/>
                    <a:pt x="941" y="1027"/>
                  </a:cubicBezTo>
                  <a:cubicBezTo>
                    <a:pt x="941" y="1027"/>
                    <a:pt x="941" y="1027"/>
                    <a:pt x="941" y="1027"/>
                  </a:cubicBezTo>
                  <a:cubicBezTo>
                    <a:pt x="948" y="1027"/>
                    <a:pt x="953" y="1032"/>
                    <a:pt x="953" y="1038"/>
                  </a:cubicBezTo>
                  <a:cubicBezTo>
                    <a:pt x="953" y="1045"/>
                    <a:pt x="948" y="1050"/>
                    <a:pt x="942" y="1050"/>
                  </a:cubicBezTo>
                  <a:cubicBezTo>
                    <a:pt x="941" y="1050"/>
                    <a:pt x="940" y="1050"/>
                    <a:pt x="939" y="1050"/>
                  </a:cubicBezTo>
                  <a:close/>
                  <a:moveTo>
                    <a:pt x="975" y="1046"/>
                  </a:moveTo>
                  <a:cubicBezTo>
                    <a:pt x="970" y="1046"/>
                    <a:pt x="965" y="1042"/>
                    <a:pt x="964" y="1037"/>
                  </a:cubicBezTo>
                  <a:cubicBezTo>
                    <a:pt x="963" y="1031"/>
                    <a:pt x="966" y="1025"/>
                    <a:pt x="972" y="1023"/>
                  </a:cubicBezTo>
                  <a:cubicBezTo>
                    <a:pt x="983" y="1021"/>
                    <a:pt x="993" y="1017"/>
                    <a:pt x="1002" y="1013"/>
                  </a:cubicBezTo>
                  <a:cubicBezTo>
                    <a:pt x="1008" y="1010"/>
                    <a:pt x="1014" y="1013"/>
                    <a:pt x="1017" y="1018"/>
                  </a:cubicBezTo>
                  <a:cubicBezTo>
                    <a:pt x="1020" y="1024"/>
                    <a:pt x="1017" y="1031"/>
                    <a:pt x="1012" y="1033"/>
                  </a:cubicBezTo>
                  <a:cubicBezTo>
                    <a:pt x="1001" y="1039"/>
                    <a:pt x="989" y="1043"/>
                    <a:pt x="978" y="1045"/>
                  </a:cubicBezTo>
                  <a:cubicBezTo>
                    <a:pt x="977" y="1046"/>
                    <a:pt x="976" y="1046"/>
                    <a:pt x="975" y="1046"/>
                  </a:cubicBezTo>
                  <a:close/>
                  <a:moveTo>
                    <a:pt x="876" y="1037"/>
                  </a:moveTo>
                  <a:cubicBezTo>
                    <a:pt x="874" y="1037"/>
                    <a:pt x="873" y="1036"/>
                    <a:pt x="871" y="1036"/>
                  </a:cubicBezTo>
                  <a:cubicBezTo>
                    <a:pt x="868" y="1034"/>
                    <a:pt x="865" y="1033"/>
                    <a:pt x="862" y="1031"/>
                  </a:cubicBezTo>
                  <a:cubicBezTo>
                    <a:pt x="862" y="1031"/>
                    <a:pt x="861" y="1031"/>
                    <a:pt x="840" y="1019"/>
                  </a:cubicBezTo>
                  <a:cubicBezTo>
                    <a:pt x="835" y="1016"/>
                    <a:pt x="833" y="1009"/>
                    <a:pt x="836" y="1004"/>
                  </a:cubicBezTo>
                  <a:cubicBezTo>
                    <a:pt x="839" y="998"/>
                    <a:pt x="845" y="996"/>
                    <a:pt x="851" y="999"/>
                  </a:cubicBezTo>
                  <a:cubicBezTo>
                    <a:pt x="869" y="1009"/>
                    <a:pt x="872" y="1011"/>
                    <a:pt x="872" y="1011"/>
                  </a:cubicBezTo>
                  <a:cubicBezTo>
                    <a:pt x="875" y="1012"/>
                    <a:pt x="878" y="1014"/>
                    <a:pt x="880" y="1015"/>
                  </a:cubicBezTo>
                  <a:cubicBezTo>
                    <a:pt x="886" y="1017"/>
                    <a:pt x="889" y="1024"/>
                    <a:pt x="886" y="1030"/>
                  </a:cubicBezTo>
                  <a:cubicBezTo>
                    <a:pt x="884" y="1034"/>
                    <a:pt x="880" y="1037"/>
                    <a:pt x="876" y="1037"/>
                  </a:cubicBezTo>
                  <a:close/>
                  <a:moveTo>
                    <a:pt x="1036" y="1017"/>
                  </a:moveTo>
                  <a:cubicBezTo>
                    <a:pt x="1032" y="1017"/>
                    <a:pt x="1029" y="1015"/>
                    <a:pt x="1027" y="1012"/>
                  </a:cubicBezTo>
                  <a:cubicBezTo>
                    <a:pt x="1023" y="1007"/>
                    <a:pt x="1024" y="1000"/>
                    <a:pt x="1029" y="996"/>
                  </a:cubicBezTo>
                  <a:cubicBezTo>
                    <a:pt x="1037" y="990"/>
                    <a:pt x="1044" y="983"/>
                    <a:pt x="1051" y="974"/>
                  </a:cubicBezTo>
                  <a:cubicBezTo>
                    <a:pt x="1055" y="970"/>
                    <a:pt x="1062" y="969"/>
                    <a:pt x="1067" y="973"/>
                  </a:cubicBezTo>
                  <a:cubicBezTo>
                    <a:pt x="1072" y="977"/>
                    <a:pt x="1072" y="984"/>
                    <a:pt x="1068" y="989"/>
                  </a:cubicBezTo>
                  <a:cubicBezTo>
                    <a:pt x="1061" y="998"/>
                    <a:pt x="1052" y="1007"/>
                    <a:pt x="1042" y="1014"/>
                  </a:cubicBezTo>
                  <a:cubicBezTo>
                    <a:pt x="1040" y="1016"/>
                    <a:pt x="1038" y="1017"/>
                    <a:pt x="1036" y="1017"/>
                  </a:cubicBezTo>
                  <a:close/>
                  <a:moveTo>
                    <a:pt x="816" y="1004"/>
                  </a:moveTo>
                  <a:cubicBezTo>
                    <a:pt x="814" y="1004"/>
                    <a:pt x="812" y="1004"/>
                    <a:pt x="810" y="1003"/>
                  </a:cubicBezTo>
                  <a:cubicBezTo>
                    <a:pt x="780" y="986"/>
                    <a:pt x="780" y="986"/>
                    <a:pt x="780" y="986"/>
                  </a:cubicBezTo>
                  <a:cubicBezTo>
                    <a:pt x="775" y="983"/>
                    <a:pt x="773" y="977"/>
                    <a:pt x="776" y="971"/>
                  </a:cubicBezTo>
                  <a:cubicBezTo>
                    <a:pt x="779" y="966"/>
                    <a:pt x="786" y="964"/>
                    <a:pt x="791" y="967"/>
                  </a:cubicBezTo>
                  <a:cubicBezTo>
                    <a:pt x="821" y="983"/>
                    <a:pt x="821" y="983"/>
                    <a:pt x="821" y="983"/>
                  </a:cubicBezTo>
                  <a:cubicBezTo>
                    <a:pt x="827" y="986"/>
                    <a:pt x="829" y="993"/>
                    <a:pt x="826" y="998"/>
                  </a:cubicBezTo>
                  <a:cubicBezTo>
                    <a:pt x="824" y="1002"/>
                    <a:pt x="820" y="1004"/>
                    <a:pt x="816" y="1004"/>
                  </a:cubicBezTo>
                  <a:close/>
                  <a:moveTo>
                    <a:pt x="756" y="972"/>
                  </a:moveTo>
                  <a:cubicBezTo>
                    <a:pt x="754" y="972"/>
                    <a:pt x="752" y="971"/>
                    <a:pt x="751" y="970"/>
                  </a:cubicBezTo>
                  <a:cubicBezTo>
                    <a:pt x="721" y="954"/>
                    <a:pt x="721" y="954"/>
                    <a:pt x="721" y="954"/>
                  </a:cubicBezTo>
                  <a:cubicBezTo>
                    <a:pt x="715" y="951"/>
                    <a:pt x="713" y="944"/>
                    <a:pt x="716" y="938"/>
                  </a:cubicBezTo>
                  <a:cubicBezTo>
                    <a:pt x="719" y="933"/>
                    <a:pt x="726" y="931"/>
                    <a:pt x="732" y="934"/>
                  </a:cubicBezTo>
                  <a:cubicBezTo>
                    <a:pt x="762" y="950"/>
                    <a:pt x="762" y="950"/>
                    <a:pt x="762" y="950"/>
                  </a:cubicBezTo>
                  <a:cubicBezTo>
                    <a:pt x="767" y="953"/>
                    <a:pt x="769" y="960"/>
                    <a:pt x="766" y="966"/>
                  </a:cubicBezTo>
                  <a:cubicBezTo>
                    <a:pt x="764" y="969"/>
                    <a:pt x="760" y="972"/>
                    <a:pt x="756" y="972"/>
                  </a:cubicBezTo>
                  <a:close/>
                  <a:moveTo>
                    <a:pt x="1078" y="965"/>
                  </a:moveTo>
                  <a:cubicBezTo>
                    <a:pt x="1077" y="965"/>
                    <a:pt x="1075" y="964"/>
                    <a:pt x="1073" y="964"/>
                  </a:cubicBezTo>
                  <a:cubicBezTo>
                    <a:pt x="1068" y="961"/>
                    <a:pt x="1065" y="954"/>
                    <a:pt x="1068" y="948"/>
                  </a:cubicBezTo>
                  <a:cubicBezTo>
                    <a:pt x="1073" y="939"/>
                    <a:pt x="1077" y="929"/>
                    <a:pt x="1080" y="919"/>
                  </a:cubicBezTo>
                  <a:cubicBezTo>
                    <a:pt x="1081" y="913"/>
                    <a:pt x="1088" y="910"/>
                    <a:pt x="1094" y="911"/>
                  </a:cubicBezTo>
                  <a:cubicBezTo>
                    <a:pt x="1100" y="913"/>
                    <a:pt x="1103" y="919"/>
                    <a:pt x="1102" y="925"/>
                  </a:cubicBezTo>
                  <a:cubicBezTo>
                    <a:pt x="1098" y="937"/>
                    <a:pt x="1094" y="948"/>
                    <a:pt x="1088" y="959"/>
                  </a:cubicBezTo>
                  <a:cubicBezTo>
                    <a:pt x="1086" y="963"/>
                    <a:pt x="1082" y="965"/>
                    <a:pt x="1078" y="965"/>
                  </a:cubicBezTo>
                  <a:close/>
                  <a:moveTo>
                    <a:pt x="697" y="939"/>
                  </a:moveTo>
                  <a:cubicBezTo>
                    <a:pt x="695" y="939"/>
                    <a:pt x="693" y="938"/>
                    <a:pt x="691" y="937"/>
                  </a:cubicBezTo>
                  <a:cubicBezTo>
                    <a:pt x="661" y="921"/>
                    <a:pt x="661" y="921"/>
                    <a:pt x="661" y="921"/>
                  </a:cubicBezTo>
                  <a:cubicBezTo>
                    <a:pt x="656" y="918"/>
                    <a:pt x="654" y="911"/>
                    <a:pt x="657" y="906"/>
                  </a:cubicBezTo>
                  <a:cubicBezTo>
                    <a:pt x="660" y="900"/>
                    <a:pt x="667" y="898"/>
                    <a:pt x="672" y="901"/>
                  </a:cubicBezTo>
                  <a:cubicBezTo>
                    <a:pt x="702" y="918"/>
                    <a:pt x="702" y="918"/>
                    <a:pt x="702" y="918"/>
                  </a:cubicBezTo>
                  <a:cubicBezTo>
                    <a:pt x="708" y="921"/>
                    <a:pt x="710" y="927"/>
                    <a:pt x="707" y="933"/>
                  </a:cubicBezTo>
                  <a:cubicBezTo>
                    <a:pt x="704" y="937"/>
                    <a:pt x="701" y="939"/>
                    <a:pt x="697" y="939"/>
                  </a:cubicBezTo>
                  <a:close/>
                  <a:moveTo>
                    <a:pt x="637" y="906"/>
                  </a:moveTo>
                  <a:cubicBezTo>
                    <a:pt x="635" y="906"/>
                    <a:pt x="633" y="906"/>
                    <a:pt x="632" y="905"/>
                  </a:cubicBezTo>
                  <a:cubicBezTo>
                    <a:pt x="602" y="888"/>
                    <a:pt x="602" y="888"/>
                    <a:pt x="602" y="888"/>
                  </a:cubicBezTo>
                  <a:cubicBezTo>
                    <a:pt x="596" y="885"/>
                    <a:pt x="594" y="878"/>
                    <a:pt x="598" y="873"/>
                  </a:cubicBezTo>
                  <a:cubicBezTo>
                    <a:pt x="601" y="867"/>
                    <a:pt x="607" y="865"/>
                    <a:pt x="613" y="868"/>
                  </a:cubicBezTo>
                  <a:cubicBezTo>
                    <a:pt x="643" y="885"/>
                    <a:pt x="643" y="885"/>
                    <a:pt x="643" y="885"/>
                  </a:cubicBezTo>
                  <a:cubicBezTo>
                    <a:pt x="648" y="888"/>
                    <a:pt x="650" y="895"/>
                    <a:pt x="647" y="900"/>
                  </a:cubicBezTo>
                  <a:cubicBezTo>
                    <a:pt x="645" y="904"/>
                    <a:pt x="641" y="906"/>
                    <a:pt x="637" y="906"/>
                  </a:cubicBezTo>
                  <a:close/>
                  <a:moveTo>
                    <a:pt x="1096" y="900"/>
                  </a:moveTo>
                  <a:cubicBezTo>
                    <a:pt x="1096" y="900"/>
                    <a:pt x="1095" y="900"/>
                    <a:pt x="1095" y="900"/>
                  </a:cubicBezTo>
                  <a:cubicBezTo>
                    <a:pt x="1089" y="900"/>
                    <a:pt x="1084" y="894"/>
                    <a:pt x="1084" y="888"/>
                  </a:cubicBezTo>
                  <a:cubicBezTo>
                    <a:pt x="1085" y="886"/>
                    <a:pt x="1085" y="883"/>
                    <a:pt x="1085" y="881"/>
                  </a:cubicBezTo>
                  <a:cubicBezTo>
                    <a:pt x="1085" y="873"/>
                    <a:pt x="1084" y="865"/>
                    <a:pt x="1083" y="857"/>
                  </a:cubicBezTo>
                  <a:cubicBezTo>
                    <a:pt x="1082" y="851"/>
                    <a:pt x="1086" y="845"/>
                    <a:pt x="1092" y="844"/>
                  </a:cubicBezTo>
                  <a:cubicBezTo>
                    <a:pt x="1098" y="843"/>
                    <a:pt x="1104" y="847"/>
                    <a:pt x="1105" y="853"/>
                  </a:cubicBezTo>
                  <a:cubicBezTo>
                    <a:pt x="1107" y="862"/>
                    <a:pt x="1107" y="872"/>
                    <a:pt x="1107" y="881"/>
                  </a:cubicBezTo>
                  <a:cubicBezTo>
                    <a:pt x="1107" y="884"/>
                    <a:pt x="1107" y="887"/>
                    <a:pt x="1107" y="889"/>
                  </a:cubicBezTo>
                  <a:cubicBezTo>
                    <a:pt x="1107" y="895"/>
                    <a:pt x="1102" y="900"/>
                    <a:pt x="1096" y="900"/>
                  </a:cubicBezTo>
                  <a:close/>
                  <a:moveTo>
                    <a:pt x="578" y="873"/>
                  </a:moveTo>
                  <a:cubicBezTo>
                    <a:pt x="576" y="873"/>
                    <a:pt x="574" y="873"/>
                    <a:pt x="572" y="872"/>
                  </a:cubicBezTo>
                  <a:cubicBezTo>
                    <a:pt x="543" y="856"/>
                    <a:pt x="543" y="856"/>
                    <a:pt x="543" y="856"/>
                  </a:cubicBezTo>
                  <a:cubicBezTo>
                    <a:pt x="537" y="853"/>
                    <a:pt x="535" y="846"/>
                    <a:pt x="538" y="840"/>
                  </a:cubicBezTo>
                  <a:cubicBezTo>
                    <a:pt x="541" y="835"/>
                    <a:pt x="548" y="833"/>
                    <a:pt x="553" y="836"/>
                  </a:cubicBezTo>
                  <a:cubicBezTo>
                    <a:pt x="583" y="852"/>
                    <a:pt x="583" y="852"/>
                    <a:pt x="583" y="852"/>
                  </a:cubicBezTo>
                  <a:cubicBezTo>
                    <a:pt x="589" y="855"/>
                    <a:pt x="591" y="862"/>
                    <a:pt x="588" y="867"/>
                  </a:cubicBezTo>
                  <a:cubicBezTo>
                    <a:pt x="586" y="871"/>
                    <a:pt x="582" y="873"/>
                    <a:pt x="578" y="873"/>
                  </a:cubicBezTo>
                  <a:close/>
                  <a:moveTo>
                    <a:pt x="518" y="841"/>
                  </a:moveTo>
                  <a:cubicBezTo>
                    <a:pt x="516" y="841"/>
                    <a:pt x="515" y="840"/>
                    <a:pt x="513" y="839"/>
                  </a:cubicBezTo>
                  <a:cubicBezTo>
                    <a:pt x="483" y="823"/>
                    <a:pt x="483" y="823"/>
                    <a:pt x="483" y="823"/>
                  </a:cubicBezTo>
                  <a:cubicBezTo>
                    <a:pt x="478" y="820"/>
                    <a:pt x="476" y="813"/>
                    <a:pt x="479" y="807"/>
                  </a:cubicBezTo>
                  <a:cubicBezTo>
                    <a:pt x="482" y="802"/>
                    <a:pt x="489" y="800"/>
                    <a:pt x="494" y="803"/>
                  </a:cubicBezTo>
                  <a:cubicBezTo>
                    <a:pt x="524" y="819"/>
                    <a:pt x="524" y="819"/>
                    <a:pt x="524" y="819"/>
                  </a:cubicBezTo>
                  <a:cubicBezTo>
                    <a:pt x="529" y="822"/>
                    <a:pt x="531" y="829"/>
                    <a:pt x="528" y="835"/>
                  </a:cubicBezTo>
                  <a:cubicBezTo>
                    <a:pt x="526" y="839"/>
                    <a:pt x="522" y="841"/>
                    <a:pt x="518" y="841"/>
                  </a:cubicBezTo>
                  <a:close/>
                  <a:moveTo>
                    <a:pt x="1085" y="834"/>
                  </a:moveTo>
                  <a:cubicBezTo>
                    <a:pt x="1080" y="834"/>
                    <a:pt x="1076" y="831"/>
                    <a:pt x="1074" y="827"/>
                  </a:cubicBezTo>
                  <a:cubicBezTo>
                    <a:pt x="1070" y="817"/>
                    <a:pt x="1065" y="808"/>
                    <a:pt x="1059" y="799"/>
                  </a:cubicBezTo>
                  <a:cubicBezTo>
                    <a:pt x="1056" y="794"/>
                    <a:pt x="1057" y="787"/>
                    <a:pt x="1062" y="783"/>
                  </a:cubicBezTo>
                  <a:cubicBezTo>
                    <a:pt x="1068" y="780"/>
                    <a:pt x="1075" y="781"/>
                    <a:pt x="1078" y="786"/>
                  </a:cubicBezTo>
                  <a:cubicBezTo>
                    <a:pt x="1085" y="796"/>
                    <a:pt x="1091" y="807"/>
                    <a:pt x="1095" y="818"/>
                  </a:cubicBezTo>
                  <a:cubicBezTo>
                    <a:pt x="1098" y="824"/>
                    <a:pt x="1095" y="831"/>
                    <a:pt x="1089" y="833"/>
                  </a:cubicBezTo>
                  <a:cubicBezTo>
                    <a:pt x="1088" y="834"/>
                    <a:pt x="1086" y="834"/>
                    <a:pt x="1085" y="834"/>
                  </a:cubicBezTo>
                  <a:close/>
                  <a:moveTo>
                    <a:pt x="459" y="808"/>
                  </a:moveTo>
                  <a:cubicBezTo>
                    <a:pt x="457" y="808"/>
                    <a:pt x="455" y="807"/>
                    <a:pt x="453" y="806"/>
                  </a:cubicBezTo>
                  <a:cubicBezTo>
                    <a:pt x="424" y="790"/>
                    <a:pt x="424" y="790"/>
                    <a:pt x="424" y="790"/>
                  </a:cubicBezTo>
                  <a:cubicBezTo>
                    <a:pt x="418" y="787"/>
                    <a:pt x="416" y="780"/>
                    <a:pt x="419" y="775"/>
                  </a:cubicBezTo>
                  <a:cubicBezTo>
                    <a:pt x="422" y="769"/>
                    <a:pt x="429" y="767"/>
                    <a:pt x="435" y="770"/>
                  </a:cubicBezTo>
                  <a:cubicBezTo>
                    <a:pt x="464" y="787"/>
                    <a:pt x="464" y="787"/>
                    <a:pt x="464" y="787"/>
                  </a:cubicBezTo>
                  <a:cubicBezTo>
                    <a:pt x="470" y="790"/>
                    <a:pt x="472" y="797"/>
                    <a:pt x="469" y="802"/>
                  </a:cubicBezTo>
                  <a:cubicBezTo>
                    <a:pt x="467" y="806"/>
                    <a:pt x="463" y="808"/>
                    <a:pt x="459" y="808"/>
                  </a:cubicBezTo>
                  <a:close/>
                  <a:moveTo>
                    <a:pt x="1050" y="776"/>
                  </a:moveTo>
                  <a:cubicBezTo>
                    <a:pt x="1046" y="776"/>
                    <a:pt x="1042" y="774"/>
                    <a:pt x="1040" y="771"/>
                  </a:cubicBezTo>
                  <a:cubicBezTo>
                    <a:pt x="1021" y="743"/>
                    <a:pt x="1021" y="743"/>
                    <a:pt x="1021" y="743"/>
                  </a:cubicBezTo>
                  <a:cubicBezTo>
                    <a:pt x="1017" y="738"/>
                    <a:pt x="1019" y="731"/>
                    <a:pt x="1024" y="728"/>
                  </a:cubicBezTo>
                  <a:cubicBezTo>
                    <a:pt x="1029" y="724"/>
                    <a:pt x="1036" y="725"/>
                    <a:pt x="1040" y="731"/>
                  </a:cubicBezTo>
                  <a:cubicBezTo>
                    <a:pt x="1059" y="758"/>
                    <a:pt x="1059" y="758"/>
                    <a:pt x="1059" y="758"/>
                  </a:cubicBezTo>
                  <a:cubicBezTo>
                    <a:pt x="1062" y="764"/>
                    <a:pt x="1061" y="771"/>
                    <a:pt x="1056" y="774"/>
                  </a:cubicBezTo>
                  <a:cubicBezTo>
                    <a:pt x="1054" y="775"/>
                    <a:pt x="1052" y="776"/>
                    <a:pt x="1050" y="776"/>
                  </a:cubicBezTo>
                  <a:close/>
                  <a:moveTo>
                    <a:pt x="399" y="775"/>
                  </a:moveTo>
                  <a:cubicBezTo>
                    <a:pt x="398" y="775"/>
                    <a:pt x="396" y="775"/>
                    <a:pt x="394" y="774"/>
                  </a:cubicBezTo>
                  <a:cubicBezTo>
                    <a:pt x="364" y="757"/>
                    <a:pt x="364" y="757"/>
                    <a:pt x="364" y="757"/>
                  </a:cubicBezTo>
                  <a:cubicBezTo>
                    <a:pt x="359" y="754"/>
                    <a:pt x="357" y="747"/>
                    <a:pt x="360" y="742"/>
                  </a:cubicBezTo>
                  <a:cubicBezTo>
                    <a:pt x="363" y="736"/>
                    <a:pt x="370" y="734"/>
                    <a:pt x="375" y="738"/>
                  </a:cubicBezTo>
                  <a:cubicBezTo>
                    <a:pt x="405" y="754"/>
                    <a:pt x="405" y="754"/>
                    <a:pt x="405" y="754"/>
                  </a:cubicBezTo>
                  <a:cubicBezTo>
                    <a:pt x="410" y="757"/>
                    <a:pt x="412" y="764"/>
                    <a:pt x="409" y="769"/>
                  </a:cubicBezTo>
                  <a:cubicBezTo>
                    <a:pt x="407" y="773"/>
                    <a:pt x="403" y="775"/>
                    <a:pt x="399" y="775"/>
                  </a:cubicBezTo>
                  <a:close/>
                  <a:moveTo>
                    <a:pt x="340" y="742"/>
                  </a:moveTo>
                  <a:cubicBezTo>
                    <a:pt x="338" y="742"/>
                    <a:pt x="336" y="742"/>
                    <a:pt x="335" y="741"/>
                  </a:cubicBezTo>
                  <a:cubicBezTo>
                    <a:pt x="305" y="725"/>
                    <a:pt x="305" y="725"/>
                    <a:pt x="305" y="725"/>
                  </a:cubicBezTo>
                  <a:cubicBezTo>
                    <a:pt x="299" y="722"/>
                    <a:pt x="297" y="715"/>
                    <a:pt x="300" y="709"/>
                  </a:cubicBezTo>
                  <a:cubicBezTo>
                    <a:pt x="303" y="704"/>
                    <a:pt x="310" y="702"/>
                    <a:pt x="316" y="705"/>
                  </a:cubicBezTo>
                  <a:cubicBezTo>
                    <a:pt x="345" y="721"/>
                    <a:pt x="345" y="721"/>
                    <a:pt x="345" y="721"/>
                  </a:cubicBezTo>
                  <a:cubicBezTo>
                    <a:pt x="351" y="724"/>
                    <a:pt x="353" y="731"/>
                    <a:pt x="350" y="737"/>
                  </a:cubicBezTo>
                  <a:cubicBezTo>
                    <a:pt x="348" y="740"/>
                    <a:pt x="344" y="742"/>
                    <a:pt x="340" y="742"/>
                  </a:cubicBezTo>
                  <a:close/>
                  <a:moveTo>
                    <a:pt x="1011" y="720"/>
                  </a:moveTo>
                  <a:cubicBezTo>
                    <a:pt x="1007" y="720"/>
                    <a:pt x="1004" y="719"/>
                    <a:pt x="1002" y="716"/>
                  </a:cubicBezTo>
                  <a:cubicBezTo>
                    <a:pt x="982" y="688"/>
                    <a:pt x="982" y="688"/>
                    <a:pt x="982" y="688"/>
                  </a:cubicBezTo>
                  <a:cubicBezTo>
                    <a:pt x="979" y="683"/>
                    <a:pt x="980" y="676"/>
                    <a:pt x="985" y="672"/>
                  </a:cubicBezTo>
                  <a:cubicBezTo>
                    <a:pt x="990" y="668"/>
                    <a:pt x="998" y="670"/>
                    <a:pt x="1001" y="675"/>
                  </a:cubicBezTo>
                  <a:cubicBezTo>
                    <a:pt x="1020" y="703"/>
                    <a:pt x="1020" y="703"/>
                    <a:pt x="1020" y="703"/>
                  </a:cubicBezTo>
                  <a:cubicBezTo>
                    <a:pt x="1024" y="708"/>
                    <a:pt x="1023" y="715"/>
                    <a:pt x="1017" y="718"/>
                  </a:cubicBezTo>
                  <a:cubicBezTo>
                    <a:pt x="1015" y="720"/>
                    <a:pt x="1013" y="720"/>
                    <a:pt x="1011" y="720"/>
                  </a:cubicBezTo>
                  <a:close/>
                  <a:moveTo>
                    <a:pt x="281" y="710"/>
                  </a:moveTo>
                  <a:cubicBezTo>
                    <a:pt x="279" y="710"/>
                    <a:pt x="277" y="709"/>
                    <a:pt x="275" y="708"/>
                  </a:cubicBezTo>
                  <a:cubicBezTo>
                    <a:pt x="245" y="692"/>
                    <a:pt x="245" y="692"/>
                    <a:pt x="245" y="692"/>
                  </a:cubicBezTo>
                  <a:cubicBezTo>
                    <a:pt x="240" y="689"/>
                    <a:pt x="238" y="682"/>
                    <a:pt x="241" y="676"/>
                  </a:cubicBezTo>
                  <a:cubicBezTo>
                    <a:pt x="244" y="671"/>
                    <a:pt x="251" y="669"/>
                    <a:pt x="256" y="672"/>
                  </a:cubicBezTo>
                  <a:cubicBezTo>
                    <a:pt x="286" y="688"/>
                    <a:pt x="286" y="688"/>
                    <a:pt x="286" y="688"/>
                  </a:cubicBezTo>
                  <a:cubicBezTo>
                    <a:pt x="292" y="691"/>
                    <a:pt x="294" y="698"/>
                    <a:pt x="291" y="704"/>
                  </a:cubicBezTo>
                  <a:cubicBezTo>
                    <a:pt x="288" y="708"/>
                    <a:pt x="285" y="710"/>
                    <a:pt x="281" y="710"/>
                  </a:cubicBezTo>
                  <a:close/>
                  <a:moveTo>
                    <a:pt x="221" y="677"/>
                  </a:moveTo>
                  <a:cubicBezTo>
                    <a:pt x="219" y="677"/>
                    <a:pt x="217" y="676"/>
                    <a:pt x="216" y="676"/>
                  </a:cubicBezTo>
                  <a:cubicBezTo>
                    <a:pt x="186" y="659"/>
                    <a:pt x="186" y="659"/>
                    <a:pt x="186" y="659"/>
                  </a:cubicBezTo>
                  <a:cubicBezTo>
                    <a:pt x="181" y="656"/>
                    <a:pt x="179" y="649"/>
                    <a:pt x="182" y="644"/>
                  </a:cubicBezTo>
                  <a:cubicBezTo>
                    <a:pt x="185" y="638"/>
                    <a:pt x="191" y="636"/>
                    <a:pt x="197" y="639"/>
                  </a:cubicBezTo>
                  <a:cubicBezTo>
                    <a:pt x="227" y="656"/>
                    <a:pt x="227" y="656"/>
                    <a:pt x="227" y="656"/>
                  </a:cubicBezTo>
                  <a:cubicBezTo>
                    <a:pt x="232" y="659"/>
                    <a:pt x="234" y="666"/>
                    <a:pt x="231" y="671"/>
                  </a:cubicBezTo>
                  <a:cubicBezTo>
                    <a:pt x="229" y="675"/>
                    <a:pt x="225" y="677"/>
                    <a:pt x="221" y="677"/>
                  </a:cubicBezTo>
                  <a:close/>
                  <a:moveTo>
                    <a:pt x="973" y="665"/>
                  </a:moveTo>
                  <a:cubicBezTo>
                    <a:pt x="969" y="665"/>
                    <a:pt x="965" y="663"/>
                    <a:pt x="963" y="660"/>
                  </a:cubicBezTo>
                  <a:cubicBezTo>
                    <a:pt x="944" y="632"/>
                    <a:pt x="944" y="632"/>
                    <a:pt x="944" y="632"/>
                  </a:cubicBezTo>
                  <a:cubicBezTo>
                    <a:pt x="940" y="627"/>
                    <a:pt x="942" y="620"/>
                    <a:pt x="947" y="616"/>
                  </a:cubicBezTo>
                  <a:cubicBezTo>
                    <a:pt x="952" y="613"/>
                    <a:pt x="959" y="614"/>
                    <a:pt x="963" y="619"/>
                  </a:cubicBezTo>
                  <a:cubicBezTo>
                    <a:pt x="982" y="647"/>
                    <a:pt x="982" y="647"/>
                    <a:pt x="982" y="647"/>
                  </a:cubicBezTo>
                  <a:cubicBezTo>
                    <a:pt x="985" y="652"/>
                    <a:pt x="984" y="659"/>
                    <a:pt x="979" y="663"/>
                  </a:cubicBezTo>
                  <a:cubicBezTo>
                    <a:pt x="977" y="664"/>
                    <a:pt x="975" y="665"/>
                    <a:pt x="973" y="665"/>
                  </a:cubicBezTo>
                  <a:close/>
                  <a:moveTo>
                    <a:pt x="162" y="644"/>
                  </a:moveTo>
                  <a:cubicBezTo>
                    <a:pt x="160" y="644"/>
                    <a:pt x="158" y="644"/>
                    <a:pt x="156" y="643"/>
                  </a:cubicBezTo>
                  <a:cubicBezTo>
                    <a:pt x="127" y="626"/>
                    <a:pt x="127" y="626"/>
                    <a:pt x="127" y="626"/>
                  </a:cubicBezTo>
                  <a:cubicBezTo>
                    <a:pt x="121" y="623"/>
                    <a:pt x="119" y="616"/>
                    <a:pt x="122" y="611"/>
                  </a:cubicBezTo>
                  <a:cubicBezTo>
                    <a:pt x="125" y="605"/>
                    <a:pt x="132" y="604"/>
                    <a:pt x="138" y="607"/>
                  </a:cubicBezTo>
                  <a:cubicBezTo>
                    <a:pt x="167" y="623"/>
                    <a:pt x="167" y="623"/>
                    <a:pt x="167" y="623"/>
                  </a:cubicBezTo>
                  <a:cubicBezTo>
                    <a:pt x="173" y="626"/>
                    <a:pt x="175" y="633"/>
                    <a:pt x="172" y="638"/>
                  </a:cubicBezTo>
                  <a:cubicBezTo>
                    <a:pt x="170" y="642"/>
                    <a:pt x="166" y="644"/>
                    <a:pt x="162" y="644"/>
                  </a:cubicBezTo>
                  <a:close/>
                  <a:moveTo>
                    <a:pt x="102" y="611"/>
                  </a:moveTo>
                  <a:cubicBezTo>
                    <a:pt x="100" y="611"/>
                    <a:pt x="99" y="611"/>
                    <a:pt x="97" y="610"/>
                  </a:cubicBezTo>
                  <a:cubicBezTo>
                    <a:pt x="67" y="594"/>
                    <a:pt x="67" y="594"/>
                    <a:pt x="67" y="594"/>
                  </a:cubicBezTo>
                  <a:cubicBezTo>
                    <a:pt x="62" y="591"/>
                    <a:pt x="60" y="584"/>
                    <a:pt x="63" y="578"/>
                  </a:cubicBezTo>
                  <a:cubicBezTo>
                    <a:pt x="66" y="573"/>
                    <a:pt x="73" y="571"/>
                    <a:pt x="78" y="574"/>
                  </a:cubicBezTo>
                  <a:cubicBezTo>
                    <a:pt x="108" y="590"/>
                    <a:pt x="108" y="590"/>
                    <a:pt x="108" y="590"/>
                  </a:cubicBezTo>
                  <a:cubicBezTo>
                    <a:pt x="113" y="593"/>
                    <a:pt x="115" y="600"/>
                    <a:pt x="112" y="606"/>
                  </a:cubicBezTo>
                  <a:cubicBezTo>
                    <a:pt x="110" y="609"/>
                    <a:pt x="106" y="611"/>
                    <a:pt x="102" y="611"/>
                  </a:cubicBezTo>
                  <a:close/>
                  <a:moveTo>
                    <a:pt x="934" y="609"/>
                  </a:moveTo>
                  <a:cubicBezTo>
                    <a:pt x="930" y="609"/>
                    <a:pt x="927" y="607"/>
                    <a:pt x="925" y="604"/>
                  </a:cubicBezTo>
                  <a:cubicBezTo>
                    <a:pt x="905" y="576"/>
                    <a:pt x="905" y="576"/>
                    <a:pt x="905" y="576"/>
                  </a:cubicBezTo>
                  <a:cubicBezTo>
                    <a:pt x="902" y="571"/>
                    <a:pt x="903" y="564"/>
                    <a:pt x="908" y="561"/>
                  </a:cubicBezTo>
                  <a:cubicBezTo>
                    <a:pt x="913" y="557"/>
                    <a:pt x="921" y="558"/>
                    <a:pt x="924" y="563"/>
                  </a:cubicBezTo>
                  <a:cubicBezTo>
                    <a:pt x="943" y="591"/>
                    <a:pt x="943" y="591"/>
                    <a:pt x="943" y="591"/>
                  </a:cubicBezTo>
                  <a:cubicBezTo>
                    <a:pt x="947" y="596"/>
                    <a:pt x="946" y="604"/>
                    <a:pt x="940" y="607"/>
                  </a:cubicBezTo>
                  <a:cubicBezTo>
                    <a:pt x="938" y="608"/>
                    <a:pt x="936" y="609"/>
                    <a:pt x="934" y="609"/>
                  </a:cubicBezTo>
                  <a:close/>
                  <a:moveTo>
                    <a:pt x="43" y="579"/>
                  </a:moveTo>
                  <a:cubicBezTo>
                    <a:pt x="41" y="579"/>
                    <a:pt x="39" y="578"/>
                    <a:pt x="37" y="577"/>
                  </a:cubicBezTo>
                  <a:cubicBezTo>
                    <a:pt x="8" y="561"/>
                    <a:pt x="8" y="561"/>
                    <a:pt x="8" y="561"/>
                  </a:cubicBezTo>
                  <a:cubicBezTo>
                    <a:pt x="2" y="558"/>
                    <a:pt x="0" y="551"/>
                    <a:pt x="3" y="545"/>
                  </a:cubicBezTo>
                  <a:cubicBezTo>
                    <a:pt x="6" y="540"/>
                    <a:pt x="13" y="538"/>
                    <a:pt x="19" y="541"/>
                  </a:cubicBezTo>
                  <a:cubicBezTo>
                    <a:pt x="48" y="557"/>
                    <a:pt x="48" y="557"/>
                    <a:pt x="48" y="557"/>
                  </a:cubicBezTo>
                  <a:cubicBezTo>
                    <a:pt x="54" y="560"/>
                    <a:pt x="56" y="567"/>
                    <a:pt x="53" y="573"/>
                  </a:cubicBezTo>
                  <a:cubicBezTo>
                    <a:pt x="51" y="576"/>
                    <a:pt x="47" y="579"/>
                    <a:pt x="43" y="579"/>
                  </a:cubicBezTo>
                  <a:close/>
                  <a:moveTo>
                    <a:pt x="895" y="553"/>
                  </a:moveTo>
                  <a:cubicBezTo>
                    <a:pt x="892" y="553"/>
                    <a:pt x="888" y="552"/>
                    <a:pt x="886" y="549"/>
                  </a:cubicBezTo>
                  <a:cubicBezTo>
                    <a:pt x="867" y="521"/>
                    <a:pt x="867" y="521"/>
                    <a:pt x="867" y="521"/>
                  </a:cubicBezTo>
                  <a:cubicBezTo>
                    <a:pt x="863" y="516"/>
                    <a:pt x="865" y="508"/>
                    <a:pt x="870" y="505"/>
                  </a:cubicBezTo>
                  <a:cubicBezTo>
                    <a:pt x="875" y="501"/>
                    <a:pt x="882" y="503"/>
                    <a:pt x="886" y="508"/>
                  </a:cubicBezTo>
                  <a:cubicBezTo>
                    <a:pt x="905" y="536"/>
                    <a:pt x="905" y="536"/>
                    <a:pt x="905" y="536"/>
                  </a:cubicBezTo>
                  <a:cubicBezTo>
                    <a:pt x="908" y="541"/>
                    <a:pt x="907" y="548"/>
                    <a:pt x="902" y="551"/>
                  </a:cubicBezTo>
                  <a:cubicBezTo>
                    <a:pt x="900" y="553"/>
                    <a:pt x="898" y="553"/>
                    <a:pt x="895" y="553"/>
                  </a:cubicBezTo>
                  <a:close/>
                  <a:moveTo>
                    <a:pt x="857" y="498"/>
                  </a:moveTo>
                  <a:cubicBezTo>
                    <a:pt x="853" y="498"/>
                    <a:pt x="850" y="496"/>
                    <a:pt x="848" y="493"/>
                  </a:cubicBezTo>
                  <a:cubicBezTo>
                    <a:pt x="828" y="465"/>
                    <a:pt x="828" y="465"/>
                    <a:pt x="828" y="465"/>
                  </a:cubicBezTo>
                  <a:cubicBezTo>
                    <a:pt x="825" y="460"/>
                    <a:pt x="826" y="453"/>
                    <a:pt x="831" y="449"/>
                  </a:cubicBezTo>
                  <a:cubicBezTo>
                    <a:pt x="836" y="446"/>
                    <a:pt x="843" y="447"/>
                    <a:pt x="847" y="452"/>
                  </a:cubicBezTo>
                  <a:cubicBezTo>
                    <a:pt x="866" y="480"/>
                    <a:pt x="866" y="480"/>
                    <a:pt x="866" y="480"/>
                  </a:cubicBezTo>
                  <a:cubicBezTo>
                    <a:pt x="870" y="485"/>
                    <a:pt x="869" y="492"/>
                    <a:pt x="863" y="496"/>
                  </a:cubicBezTo>
                  <a:cubicBezTo>
                    <a:pt x="861" y="497"/>
                    <a:pt x="859" y="498"/>
                    <a:pt x="857" y="498"/>
                  </a:cubicBezTo>
                  <a:close/>
                  <a:moveTo>
                    <a:pt x="818" y="442"/>
                  </a:moveTo>
                  <a:cubicBezTo>
                    <a:pt x="815" y="442"/>
                    <a:pt x="811" y="440"/>
                    <a:pt x="809" y="437"/>
                  </a:cubicBezTo>
                  <a:cubicBezTo>
                    <a:pt x="790" y="409"/>
                    <a:pt x="790" y="409"/>
                    <a:pt x="790" y="409"/>
                  </a:cubicBezTo>
                  <a:cubicBezTo>
                    <a:pt x="786" y="404"/>
                    <a:pt x="788" y="397"/>
                    <a:pt x="793" y="394"/>
                  </a:cubicBezTo>
                  <a:cubicBezTo>
                    <a:pt x="798" y="390"/>
                    <a:pt x="805" y="391"/>
                    <a:pt x="809" y="396"/>
                  </a:cubicBezTo>
                  <a:cubicBezTo>
                    <a:pt x="828" y="424"/>
                    <a:pt x="828" y="424"/>
                    <a:pt x="828" y="424"/>
                  </a:cubicBezTo>
                  <a:cubicBezTo>
                    <a:pt x="831" y="429"/>
                    <a:pt x="830" y="436"/>
                    <a:pt x="825" y="440"/>
                  </a:cubicBezTo>
                  <a:cubicBezTo>
                    <a:pt x="823" y="441"/>
                    <a:pt x="821" y="442"/>
                    <a:pt x="818" y="442"/>
                  </a:cubicBezTo>
                  <a:close/>
                  <a:moveTo>
                    <a:pt x="780" y="386"/>
                  </a:moveTo>
                  <a:cubicBezTo>
                    <a:pt x="776" y="386"/>
                    <a:pt x="773" y="385"/>
                    <a:pt x="771" y="381"/>
                  </a:cubicBezTo>
                  <a:cubicBezTo>
                    <a:pt x="751" y="354"/>
                    <a:pt x="751" y="354"/>
                    <a:pt x="751" y="354"/>
                  </a:cubicBezTo>
                  <a:cubicBezTo>
                    <a:pt x="748" y="348"/>
                    <a:pt x="749" y="341"/>
                    <a:pt x="754" y="338"/>
                  </a:cubicBezTo>
                  <a:cubicBezTo>
                    <a:pt x="759" y="334"/>
                    <a:pt x="766" y="336"/>
                    <a:pt x="770" y="341"/>
                  </a:cubicBezTo>
                  <a:cubicBezTo>
                    <a:pt x="789" y="369"/>
                    <a:pt x="789" y="369"/>
                    <a:pt x="789" y="369"/>
                  </a:cubicBezTo>
                  <a:cubicBezTo>
                    <a:pt x="793" y="374"/>
                    <a:pt x="792" y="381"/>
                    <a:pt x="786" y="384"/>
                  </a:cubicBezTo>
                  <a:cubicBezTo>
                    <a:pt x="784" y="386"/>
                    <a:pt x="782" y="386"/>
                    <a:pt x="780" y="386"/>
                  </a:cubicBezTo>
                  <a:close/>
                  <a:moveTo>
                    <a:pt x="741" y="331"/>
                  </a:moveTo>
                  <a:cubicBezTo>
                    <a:pt x="738" y="331"/>
                    <a:pt x="734" y="329"/>
                    <a:pt x="732" y="326"/>
                  </a:cubicBezTo>
                  <a:cubicBezTo>
                    <a:pt x="713" y="298"/>
                    <a:pt x="713" y="298"/>
                    <a:pt x="713" y="298"/>
                  </a:cubicBezTo>
                  <a:cubicBezTo>
                    <a:pt x="709" y="293"/>
                    <a:pt x="711" y="286"/>
                    <a:pt x="716" y="282"/>
                  </a:cubicBezTo>
                  <a:cubicBezTo>
                    <a:pt x="721" y="279"/>
                    <a:pt x="728" y="280"/>
                    <a:pt x="732" y="285"/>
                  </a:cubicBezTo>
                  <a:cubicBezTo>
                    <a:pt x="751" y="313"/>
                    <a:pt x="751" y="313"/>
                    <a:pt x="751" y="313"/>
                  </a:cubicBezTo>
                  <a:cubicBezTo>
                    <a:pt x="754" y="318"/>
                    <a:pt x="753" y="325"/>
                    <a:pt x="748" y="329"/>
                  </a:cubicBezTo>
                  <a:cubicBezTo>
                    <a:pt x="746" y="330"/>
                    <a:pt x="744" y="331"/>
                    <a:pt x="741" y="331"/>
                  </a:cubicBezTo>
                  <a:close/>
                  <a:moveTo>
                    <a:pt x="703" y="275"/>
                  </a:moveTo>
                  <a:cubicBezTo>
                    <a:pt x="699" y="275"/>
                    <a:pt x="696" y="273"/>
                    <a:pt x="694" y="270"/>
                  </a:cubicBezTo>
                  <a:cubicBezTo>
                    <a:pt x="674" y="242"/>
                    <a:pt x="674" y="242"/>
                    <a:pt x="674" y="242"/>
                  </a:cubicBezTo>
                  <a:cubicBezTo>
                    <a:pt x="671" y="237"/>
                    <a:pt x="672" y="230"/>
                    <a:pt x="677" y="227"/>
                  </a:cubicBezTo>
                  <a:cubicBezTo>
                    <a:pt x="682" y="223"/>
                    <a:pt x="689" y="224"/>
                    <a:pt x="693" y="229"/>
                  </a:cubicBezTo>
                  <a:cubicBezTo>
                    <a:pt x="712" y="257"/>
                    <a:pt x="712" y="257"/>
                    <a:pt x="712" y="257"/>
                  </a:cubicBezTo>
                  <a:cubicBezTo>
                    <a:pt x="716" y="262"/>
                    <a:pt x="715" y="269"/>
                    <a:pt x="709" y="273"/>
                  </a:cubicBezTo>
                  <a:cubicBezTo>
                    <a:pt x="707" y="274"/>
                    <a:pt x="705" y="275"/>
                    <a:pt x="703" y="275"/>
                  </a:cubicBezTo>
                  <a:close/>
                  <a:moveTo>
                    <a:pt x="664" y="219"/>
                  </a:moveTo>
                  <a:cubicBezTo>
                    <a:pt x="661" y="219"/>
                    <a:pt x="657" y="218"/>
                    <a:pt x="655" y="214"/>
                  </a:cubicBezTo>
                  <a:cubicBezTo>
                    <a:pt x="636" y="187"/>
                    <a:pt x="636" y="187"/>
                    <a:pt x="636" y="187"/>
                  </a:cubicBezTo>
                  <a:cubicBezTo>
                    <a:pt x="632" y="181"/>
                    <a:pt x="634" y="174"/>
                    <a:pt x="639" y="171"/>
                  </a:cubicBezTo>
                  <a:cubicBezTo>
                    <a:pt x="644" y="167"/>
                    <a:pt x="651" y="169"/>
                    <a:pt x="655" y="174"/>
                  </a:cubicBezTo>
                  <a:cubicBezTo>
                    <a:pt x="674" y="202"/>
                    <a:pt x="674" y="202"/>
                    <a:pt x="674" y="202"/>
                  </a:cubicBezTo>
                  <a:cubicBezTo>
                    <a:pt x="677" y="207"/>
                    <a:pt x="676" y="214"/>
                    <a:pt x="671" y="217"/>
                  </a:cubicBezTo>
                  <a:cubicBezTo>
                    <a:pt x="669" y="219"/>
                    <a:pt x="667" y="219"/>
                    <a:pt x="664" y="219"/>
                  </a:cubicBezTo>
                  <a:close/>
                  <a:moveTo>
                    <a:pt x="626" y="164"/>
                  </a:moveTo>
                  <a:cubicBezTo>
                    <a:pt x="622" y="164"/>
                    <a:pt x="619" y="162"/>
                    <a:pt x="617" y="159"/>
                  </a:cubicBezTo>
                  <a:cubicBezTo>
                    <a:pt x="597" y="131"/>
                    <a:pt x="597" y="131"/>
                    <a:pt x="597" y="131"/>
                  </a:cubicBezTo>
                  <a:cubicBezTo>
                    <a:pt x="594" y="126"/>
                    <a:pt x="595" y="119"/>
                    <a:pt x="600" y="115"/>
                  </a:cubicBezTo>
                  <a:cubicBezTo>
                    <a:pt x="605" y="112"/>
                    <a:pt x="612" y="113"/>
                    <a:pt x="616" y="118"/>
                  </a:cubicBezTo>
                  <a:cubicBezTo>
                    <a:pt x="635" y="146"/>
                    <a:pt x="635" y="146"/>
                    <a:pt x="635" y="146"/>
                  </a:cubicBezTo>
                  <a:cubicBezTo>
                    <a:pt x="639" y="151"/>
                    <a:pt x="638" y="158"/>
                    <a:pt x="632" y="162"/>
                  </a:cubicBezTo>
                  <a:cubicBezTo>
                    <a:pt x="630" y="163"/>
                    <a:pt x="628" y="164"/>
                    <a:pt x="626" y="164"/>
                  </a:cubicBezTo>
                  <a:close/>
                  <a:moveTo>
                    <a:pt x="587" y="108"/>
                  </a:moveTo>
                  <a:cubicBezTo>
                    <a:pt x="584" y="108"/>
                    <a:pt x="580" y="106"/>
                    <a:pt x="578" y="103"/>
                  </a:cubicBezTo>
                  <a:cubicBezTo>
                    <a:pt x="559" y="75"/>
                    <a:pt x="559" y="75"/>
                    <a:pt x="559" y="75"/>
                  </a:cubicBezTo>
                  <a:cubicBezTo>
                    <a:pt x="555" y="70"/>
                    <a:pt x="557" y="63"/>
                    <a:pt x="562" y="59"/>
                  </a:cubicBezTo>
                  <a:cubicBezTo>
                    <a:pt x="567" y="56"/>
                    <a:pt x="574" y="57"/>
                    <a:pt x="578" y="62"/>
                  </a:cubicBezTo>
                  <a:cubicBezTo>
                    <a:pt x="597" y="90"/>
                    <a:pt x="597" y="90"/>
                    <a:pt x="597" y="90"/>
                  </a:cubicBezTo>
                  <a:cubicBezTo>
                    <a:pt x="600" y="95"/>
                    <a:pt x="599" y="102"/>
                    <a:pt x="594" y="106"/>
                  </a:cubicBezTo>
                  <a:cubicBezTo>
                    <a:pt x="592" y="107"/>
                    <a:pt x="590" y="108"/>
                    <a:pt x="587" y="108"/>
                  </a:cubicBezTo>
                  <a:close/>
                  <a:moveTo>
                    <a:pt x="549" y="52"/>
                  </a:moveTo>
                  <a:cubicBezTo>
                    <a:pt x="545" y="52"/>
                    <a:pt x="542" y="51"/>
                    <a:pt x="540" y="47"/>
                  </a:cubicBezTo>
                  <a:cubicBezTo>
                    <a:pt x="520" y="20"/>
                    <a:pt x="520" y="20"/>
                    <a:pt x="520" y="20"/>
                  </a:cubicBezTo>
                  <a:cubicBezTo>
                    <a:pt x="517" y="14"/>
                    <a:pt x="518" y="7"/>
                    <a:pt x="523" y="4"/>
                  </a:cubicBezTo>
                  <a:cubicBezTo>
                    <a:pt x="528" y="0"/>
                    <a:pt x="535" y="2"/>
                    <a:pt x="539" y="7"/>
                  </a:cubicBezTo>
                  <a:cubicBezTo>
                    <a:pt x="558" y="35"/>
                    <a:pt x="558" y="35"/>
                    <a:pt x="558" y="35"/>
                  </a:cubicBezTo>
                  <a:cubicBezTo>
                    <a:pt x="562" y="40"/>
                    <a:pt x="561" y="47"/>
                    <a:pt x="555" y="50"/>
                  </a:cubicBezTo>
                  <a:cubicBezTo>
                    <a:pt x="553" y="52"/>
                    <a:pt x="551" y="52"/>
                    <a:pt x="549" y="52"/>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18" name="Freeform 54"/>
            <p:cNvSpPr>
              <a:spLocks/>
            </p:cNvSpPr>
            <p:nvPr/>
          </p:nvSpPr>
          <p:spPr bwMode="auto">
            <a:xfrm>
              <a:off x="821" y="1974"/>
              <a:ext cx="65" cy="51"/>
            </a:xfrm>
            <a:custGeom>
              <a:avLst/>
              <a:gdLst/>
              <a:ahLst/>
              <a:cxnLst>
                <a:cxn ang="0">
                  <a:pos x="42" y="42"/>
                </a:cxn>
                <a:cxn ang="0">
                  <a:pos x="36" y="41"/>
                </a:cxn>
                <a:cxn ang="0">
                  <a:pos x="24" y="34"/>
                </a:cxn>
                <a:cxn ang="0">
                  <a:pos x="21" y="32"/>
                </a:cxn>
                <a:cxn ang="0">
                  <a:pos x="19" y="31"/>
                </a:cxn>
                <a:cxn ang="0">
                  <a:pos x="6" y="23"/>
                </a:cxn>
                <a:cxn ang="0">
                  <a:pos x="3" y="7"/>
                </a:cxn>
                <a:cxn ang="0">
                  <a:pos x="19" y="4"/>
                </a:cxn>
                <a:cxn ang="0">
                  <a:pos x="33" y="13"/>
                </a:cxn>
                <a:cxn ang="0">
                  <a:pos x="34" y="13"/>
                </a:cxn>
                <a:cxn ang="0">
                  <a:pos x="36" y="14"/>
                </a:cxn>
                <a:cxn ang="0">
                  <a:pos x="47" y="21"/>
                </a:cxn>
                <a:cxn ang="0">
                  <a:pos x="52" y="36"/>
                </a:cxn>
                <a:cxn ang="0">
                  <a:pos x="42" y="42"/>
                </a:cxn>
              </a:cxnLst>
              <a:rect l="0" t="0" r="r" b="b"/>
              <a:pathLst>
                <a:path w="55" h="42">
                  <a:moveTo>
                    <a:pt x="42" y="42"/>
                  </a:moveTo>
                  <a:cubicBezTo>
                    <a:pt x="40" y="42"/>
                    <a:pt x="38" y="42"/>
                    <a:pt x="36" y="41"/>
                  </a:cubicBezTo>
                  <a:cubicBezTo>
                    <a:pt x="32" y="39"/>
                    <a:pt x="28" y="36"/>
                    <a:pt x="24" y="34"/>
                  </a:cubicBezTo>
                  <a:cubicBezTo>
                    <a:pt x="21" y="32"/>
                    <a:pt x="21" y="32"/>
                    <a:pt x="21" y="32"/>
                  </a:cubicBezTo>
                  <a:cubicBezTo>
                    <a:pt x="21" y="32"/>
                    <a:pt x="20" y="31"/>
                    <a:pt x="19" y="31"/>
                  </a:cubicBezTo>
                  <a:cubicBezTo>
                    <a:pt x="15" y="28"/>
                    <a:pt x="11" y="25"/>
                    <a:pt x="6" y="23"/>
                  </a:cubicBezTo>
                  <a:cubicBezTo>
                    <a:pt x="1" y="19"/>
                    <a:pt x="0" y="12"/>
                    <a:pt x="3" y="7"/>
                  </a:cubicBezTo>
                  <a:cubicBezTo>
                    <a:pt x="7" y="2"/>
                    <a:pt x="14" y="0"/>
                    <a:pt x="19" y="4"/>
                  </a:cubicBezTo>
                  <a:cubicBezTo>
                    <a:pt x="24" y="7"/>
                    <a:pt x="28" y="10"/>
                    <a:pt x="33" y="13"/>
                  </a:cubicBezTo>
                  <a:cubicBezTo>
                    <a:pt x="33" y="13"/>
                    <a:pt x="34" y="13"/>
                    <a:pt x="34" y="13"/>
                  </a:cubicBezTo>
                  <a:cubicBezTo>
                    <a:pt x="36" y="14"/>
                    <a:pt x="36" y="14"/>
                    <a:pt x="36" y="14"/>
                  </a:cubicBezTo>
                  <a:cubicBezTo>
                    <a:pt x="40" y="17"/>
                    <a:pt x="43" y="19"/>
                    <a:pt x="47" y="21"/>
                  </a:cubicBezTo>
                  <a:cubicBezTo>
                    <a:pt x="53" y="24"/>
                    <a:pt x="55" y="31"/>
                    <a:pt x="52" y="36"/>
                  </a:cubicBezTo>
                  <a:cubicBezTo>
                    <a:pt x="49" y="40"/>
                    <a:pt x="46" y="42"/>
                    <a:pt x="42" y="42"/>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19" name="Freeform 55"/>
            <p:cNvSpPr>
              <a:spLocks noEditPoints="1"/>
            </p:cNvSpPr>
            <p:nvPr/>
          </p:nvSpPr>
          <p:spPr bwMode="auto">
            <a:xfrm>
              <a:off x="613" y="1113"/>
              <a:ext cx="853" cy="867"/>
            </a:xfrm>
            <a:custGeom>
              <a:avLst/>
              <a:gdLst/>
              <a:ahLst/>
              <a:cxnLst>
                <a:cxn ang="0">
                  <a:pos x="133" y="704"/>
                </a:cxn>
                <a:cxn ang="0">
                  <a:pos x="141" y="681"/>
                </a:cxn>
                <a:cxn ang="0">
                  <a:pos x="168" y="718"/>
                </a:cxn>
                <a:cxn ang="0">
                  <a:pos x="102" y="673"/>
                </a:cxn>
                <a:cxn ang="0">
                  <a:pos x="99" y="633"/>
                </a:cxn>
                <a:cxn ang="0">
                  <a:pos x="110" y="677"/>
                </a:cxn>
                <a:cxn ang="0">
                  <a:pos x="44" y="588"/>
                </a:cxn>
                <a:cxn ang="0">
                  <a:pos x="80" y="606"/>
                </a:cxn>
                <a:cxn ang="0">
                  <a:pos x="40" y="564"/>
                </a:cxn>
                <a:cxn ang="0">
                  <a:pos x="26" y="510"/>
                </a:cxn>
                <a:cxn ang="0">
                  <a:pos x="45" y="563"/>
                </a:cxn>
                <a:cxn ang="0">
                  <a:pos x="10" y="491"/>
                </a:cxn>
                <a:cxn ang="0">
                  <a:pos x="26" y="454"/>
                </a:cxn>
                <a:cxn ang="0">
                  <a:pos x="21" y="500"/>
                </a:cxn>
                <a:cxn ang="0">
                  <a:pos x="0" y="404"/>
                </a:cxn>
                <a:cxn ang="0">
                  <a:pos x="23" y="390"/>
                </a:cxn>
                <a:cxn ang="0">
                  <a:pos x="13" y="434"/>
                </a:cxn>
                <a:cxn ang="0">
                  <a:pos x="13" y="367"/>
                </a:cxn>
                <a:cxn ang="0">
                  <a:pos x="22" y="312"/>
                </a:cxn>
                <a:cxn ang="0">
                  <a:pos x="15" y="367"/>
                </a:cxn>
                <a:cxn ang="0">
                  <a:pos x="18" y="287"/>
                </a:cxn>
                <a:cxn ang="0">
                  <a:pos x="50" y="263"/>
                </a:cxn>
                <a:cxn ang="0">
                  <a:pos x="53" y="240"/>
                </a:cxn>
                <a:cxn ang="0">
                  <a:pos x="60" y="193"/>
                </a:cxn>
                <a:cxn ang="0">
                  <a:pos x="63" y="234"/>
                </a:cxn>
                <a:cxn ang="0">
                  <a:pos x="81" y="181"/>
                </a:cxn>
                <a:cxn ang="0">
                  <a:pos x="116" y="137"/>
                </a:cxn>
                <a:cxn ang="0">
                  <a:pos x="88" y="183"/>
                </a:cxn>
                <a:cxn ang="0">
                  <a:pos x="668" y="128"/>
                </a:cxn>
                <a:cxn ang="0">
                  <a:pos x="707" y="137"/>
                </a:cxn>
                <a:cxn ang="0">
                  <a:pos x="132" y="133"/>
                </a:cxn>
                <a:cxn ang="0">
                  <a:pos x="149" y="90"/>
                </a:cxn>
                <a:cxn ang="0">
                  <a:pos x="140" y="130"/>
                </a:cxn>
                <a:cxn ang="0">
                  <a:pos x="643" y="107"/>
                </a:cxn>
                <a:cxn ang="0">
                  <a:pos x="630" y="69"/>
                </a:cxn>
                <a:cxn ang="0">
                  <a:pos x="650" y="109"/>
                </a:cxn>
                <a:cxn ang="0">
                  <a:pos x="177" y="70"/>
                </a:cxn>
                <a:cxn ang="0">
                  <a:pos x="217" y="71"/>
                </a:cxn>
                <a:cxn ang="0">
                  <a:pos x="595" y="72"/>
                </a:cxn>
                <a:cxn ang="0">
                  <a:pos x="555" y="41"/>
                </a:cxn>
                <a:cxn ang="0">
                  <a:pos x="605" y="66"/>
                </a:cxn>
                <a:cxn ang="0">
                  <a:pos x="231" y="51"/>
                </a:cxn>
                <a:cxn ang="0">
                  <a:pos x="283" y="30"/>
                </a:cxn>
                <a:cxn ang="0">
                  <a:pos x="241" y="58"/>
                </a:cxn>
                <a:cxn ang="0">
                  <a:pos x="500" y="34"/>
                </a:cxn>
                <a:cxn ang="0">
                  <a:pos x="538" y="23"/>
                </a:cxn>
                <a:cxn ang="0">
                  <a:pos x="304" y="35"/>
                </a:cxn>
                <a:cxn ang="0">
                  <a:pos x="335" y="6"/>
                </a:cxn>
                <a:cxn ang="0">
                  <a:pos x="307" y="35"/>
                </a:cxn>
                <a:cxn ang="0">
                  <a:pos x="468" y="28"/>
                </a:cxn>
                <a:cxn ang="0">
                  <a:pos x="438" y="1"/>
                </a:cxn>
                <a:cxn ang="0">
                  <a:pos x="470" y="28"/>
                </a:cxn>
                <a:cxn ang="0">
                  <a:pos x="369" y="1"/>
                </a:cxn>
                <a:cxn ang="0">
                  <a:pos x="415" y="11"/>
                </a:cxn>
                <a:cxn ang="0">
                  <a:pos x="370" y="24"/>
                </a:cxn>
              </a:cxnLst>
              <a:rect l="0" t="0" r="r" b="b"/>
              <a:pathLst>
                <a:path w="711" h="723">
                  <a:moveTo>
                    <a:pt x="159" y="723"/>
                  </a:moveTo>
                  <a:cubicBezTo>
                    <a:pt x="156" y="723"/>
                    <a:pt x="154" y="722"/>
                    <a:pt x="152" y="720"/>
                  </a:cubicBezTo>
                  <a:cubicBezTo>
                    <a:pt x="145" y="715"/>
                    <a:pt x="139" y="709"/>
                    <a:pt x="133" y="704"/>
                  </a:cubicBezTo>
                  <a:cubicBezTo>
                    <a:pt x="130" y="702"/>
                    <a:pt x="128" y="700"/>
                    <a:pt x="126" y="698"/>
                  </a:cubicBezTo>
                  <a:cubicBezTo>
                    <a:pt x="121" y="693"/>
                    <a:pt x="121" y="686"/>
                    <a:pt x="125" y="681"/>
                  </a:cubicBezTo>
                  <a:cubicBezTo>
                    <a:pt x="130" y="677"/>
                    <a:pt x="137" y="677"/>
                    <a:pt x="141" y="681"/>
                  </a:cubicBezTo>
                  <a:cubicBezTo>
                    <a:pt x="144" y="683"/>
                    <a:pt x="146" y="685"/>
                    <a:pt x="148" y="687"/>
                  </a:cubicBezTo>
                  <a:cubicBezTo>
                    <a:pt x="154" y="692"/>
                    <a:pt x="160" y="698"/>
                    <a:pt x="166" y="702"/>
                  </a:cubicBezTo>
                  <a:cubicBezTo>
                    <a:pt x="171" y="706"/>
                    <a:pt x="172" y="714"/>
                    <a:pt x="168" y="718"/>
                  </a:cubicBezTo>
                  <a:cubicBezTo>
                    <a:pt x="165" y="721"/>
                    <a:pt x="162" y="723"/>
                    <a:pt x="159" y="723"/>
                  </a:cubicBezTo>
                  <a:close/>
                  <a:moveTo>
                    <a:pt x="110" y="677"/>
                  </a:moveTo>
                  <a:cubicBezTo>
                    <a:pt x="107" y="677"/>
                    <a:pt x="104" y="675"/>
                    <a:pt x="102" y="673"/>
                  </a:cubicBezTo>
                  <a:cubicBezTo>
                    <a:pt x="94" y="664"/>
                    <a:pt x="87" y="655"/>
                    <a:pt x="80" y="646"/>
                  </a:cubicBezTo>
                  <a:cubicBezTo>
                    <a:pt x="77" y="641"/>
                    <a:pt x="78" y="634"/>
                    <a:pt x="83" y="630"/>
                  </a:cubicBezTo>
                  <a:cubicBezTo>
                    <a:pt x="88" y="627"/>
                    <a:pt x="95" y="628"/>
                    <a:pt x="99" y="633"/>
                  </a:cubicBezTo>
                  <a:cubicBezTo>
                    <a:pt x="105" y="641"/>
                    <a:pt x="112" y="650"/>
                    <a:pt x="119" y="658"/>
                  </a:cubicBezTo>
                  <a:cubicBezTo>
                    <a:pt x="123" y="662"/>
                    <a:pt x="123" y="670"/>
                    <a:pt x="118" y="674"/>
                  </a:cubicBezTo>
                  <a:cubicBezTo>
                    <a:pt x="116" y="676"/>
                    <a:pt x="113" y="677"/>
                    <a:pt x="110" y="677"/>
                  </a:cubicBezTo>
                  <a:close/>
                  <a:moveTo>
                    <a:pt x="71" y="623"/>
                  </a:moveTo>
                  <a:cubicBezTo>
                    <a:pt x="67" y="623"/>
                    <a:pt x="63" y="621"/>
                    <a:pt x="61" y="618"/>
                  </a:cubicBezTo>
                  <a:cubicBezTo>
                    <a:pt x="55" y="608"/>
                    <a:pt x="49" y="598"/>
                    <a:pt x="44" y="588"/>
                  </a:cubicBezTo>
                  <a:cubicBezTo>
                    <a:pt x="41" y="582"/>
                    <a:pt x="44" y="575"/>
                    <a:pt x="49" y="573"/>
                  </a:cubicBezTo>
                  <a:cubicBezTo>
                    <a:pt x="55" y="570"/>
                    <a:pt x="62" y="572"/>
                    <a:pt x="64" y="578"/>
                  </a:cubicBezTo>
                  <a:cubicBezTo>
                    <a:pt x="69" y="587"/>
                    <a:pt x="75" y="597"/>
                    <a:pt x="80" y="606"/>
                  </a:cubicBezTo>
                  <a:cubicBezTo>
                    <a:pt x="84" y="611"/>
                    <a:pt x="82" y="618"/>
                    <a:pt x="77" y="621"/>
                  </a:cubicBezTo>
                  <a:cubicBezTo>
                    <a:pt x="75" y="623"/>
                    <a:pt x="73" y="623"/>
                    <a:pt x="71" y="623"/>
                  </a:cubicBezTo>
                  <a:close/>
                  <a:moveTo>
                    <a:pt x="40" y="564"/>
                  </a:moveTo>
                  <a:cubicBezTo>
                    <a:pt x="36" y="564"/>
                    <a:pt x="32" y="561"/>
                    <a:pt x="30" y="557"/>
                  </a:cubicBezTo>
                  <a:cubicBezTo>
                    <a:pt x="26" y="546"/>
                    <a:pt x="22" y="535"/>
                    <a:pt x="18" y="524"/>
                  </a:cubicBezTo>
                  <a:cubicBezTo>
                    <a:pt x="17" y="518"/>
                    <a:pt x="20" y="512"/>
                    <a:pt x="26" y="510"/>
                  </a:cubicBezTo>
                  <a:cubicBezTo>
                    <a:pt x="32" y="508"/>
                    <a:pt x="38" y="512"/>
                    <a:pt x="40" y="518"/>
                  </a:cubicBezTo>
                  <a:cubicBezTo>
                    <a:pt x="43" y="528"/>
                    <a:pt x="47" y="538"/>
                    <a:pt x="51" y="548"/>
                  </a:cubicBezTo>
                  <a:cubicBezTo>
                    <a:pt x="53" y="554"/>
                    <a:pt x="50" y="560"/>
                    <a:pt x="45" y="563"/>
                  </a:cubicBezTo>
                  <a:cubicBezTo>
                    <a:pt x="43" y="563"/>
                    <a:pt x="42" y="564"/>
                    <a:pt x="40" y="564"/>
                  </a:cubicBezTo>
                  <a:close/>
                  <a:moveTo>
                    <a:pt x="21" y="500"/>
                  </a:moveTo>
                  <a:cubicBezTo>
                    <a:pt x="15" y="500"/>
                    <a:pt x="11" y="496"/>
                    <a:pt x="10" y="491"/>
                  </a:cubicBezTo>
                  <a:cubicBezTo>
                    <a:pt x="7" y="480"/>
                    <a:pt x="5" y="469"/>
                    <a:pt x="4" y="457"/>
                  </a:cubicBezTo>
                  <a:cubicBezTo>
                    <a:pt x="3" y="451"/>
                    <a:pt x="7" y="445"/>
                    <a:pt x="14" y="445"/>
                  </a:cubicBezTo>
                  <a:cubicBezTo>
                    <a:pt x="20" y="444"/>
                    <a:pt x="25" y="448"/>
                    <a:pt x="26" y="454"/>
                  </a:cubicBezTo>
                  <a:cubicBezTo>
                    <a:pt x="28" y="465"/>
                    <a:pt x="30" y="476"/>
                    <a:pt x="32" y="486"/>
                  </a:cubicBezTo>
                  <a:cubicBezTo>
                    <a:pt x="33" y="492"/>
                    <a:pt x="29" y="498"/>
                    <a:pt x="23" y="500"/>
                  </a:cubicBezTo>
                  <a:cubicBezTo>
                    <a:pt x="22" y="500"/>
                    <a:pt x="22" y="500"/>
                    <a:pt x="21" y="500"/>
                  </a:cubicBezTo>
                  <a:close/>
                  <a:moveTo>
                    <a:pt x="12" y="434"/>
                  </a:moveTo>
                  <a:cubicBezTo>
                    <a:pt x="6" y="434"/>
                    <a:pt x="1" y="429"/>
                    <a:pt x="1" y="423"/>
                  </a:cubicBezTo>
                  <a:cubicBezTo>
                    <a:pt x="1" y="417"/>
                    <a:pt x="0" y="411"/>
                    <a:pt x="0" y="404"/>
                  </a:cubicBezTo>
                  <a:cubicBezTo>
                    <a:pt x="0" y="399"/>
                    <a:pt x="0" y="394"/>
                    <a:pt x="1" y="389"/>
                  </a:cubicBezTo>
                  <a:cubicBezTo>
                    <a:pt x="1" y="382"/>
                    <a:pt x="6" y="378"/>
                    <a:pt x="12" y="378"/>
                  </a:cubicBezTo>
                  <a:cubicBezTo>
                    <a:pt x="19" y="378"/>
                    <a:pt x="24" y="383"/>
                    <a:pt x="23" y="390"/>
                  </a:cubicBezTo>
                  <a:cubicBezTo>
                    <a:pt x="23" y="394"/>
                    <a:pt x="23" y="399"/>
                    <a:pt x="23" y="404"/>
                  </a:cubicBezTo>
                  <a:cubicBezTo>
                    <a:pt x="23" y="410"/>
                    <a:pt x="23" y="416"/>
                    <a:pt x="23" y="422"/>
                  </a:cubicBezTo>
                  <a:cubicBezTo>
                    <a:pt x="24" y="428"/>
                    <a:pt x="19" y="434"/>
                    <a:pt x="13" y="434"/>
                  </a:cubicBezTo>
                  <a:cubicBezTo>
                    <a:pt x="12" y="434"/>
                    <a:pt x="12" y="434"/>
                    <a:pt x="12" y="434"/>
                  </a:cubicBezTo>
                  <a:close/>
                  <a:moveTo>
                    <a:pt x="15" y="367"/>
                  </a:moveTo>
                  <a:cubicBezTo>
                    <a:pt x="14" y="367"/>
                    <a:pt x="14" y="367"/>
                    <a:pt x="13" y="367"/>
                  </a:cubicBezTo>
                  <a:cubicBezTo>
                    <a:pt x="7" y="366"/>
                    <a:pt x="3" y="361"/>
                    <a:pt x="3" y="354"/>
                  </a:cubicBezTo>
                  <a:cubicBezTo>
                    <a:pt x="5" y="343"/>
                    <a:pt x="7" y="332"/>
                    <a:pt x="9" y="321"/>
                  </a:cubicBezTo>
                  <a:cubicBezTo>
                    <a:pt x="10" y="314"/>
                    <a:pt x="16" y="311"/>
                    <a:pt x="22" y="312"/>
                  </a:cubicBezTo>
                  <a:cubicBezTo>
                    <a:pt x="29" y="313"/>
                    <a:pt x="33" y="319"/>
                    <a:pt x="31" y="325"/>
                  </a:cubicBezTo>
                  <a:cubicBezTo>
                    <a:pt x="29" y="336"/>
                    <a:pt x="27" y="347"/>
                    <a:pt x="26" y="357"/>
                  </a:cubicBezTo>
                  <a:cubicBezTo>
                    <a:pt x="25" y="363"/>
                    <a:pt x="20" y="367"/>
                    <a:pt x="15" y="367"/>
                  </a:cubicBezTo>
                  <a:close/>
                  <a:moveTo>
                    <a:pt x="28" y="302"/>
                  </a:moveTo>
                  <a:cubicBezTo>
                    <a:pt x="27" y="302"/>
                    <a:pt x="26" y="302"/>
                    <a:pt x="25" y="301"/>
                  </a:cubicBezTo>
                  <a:cubicBezTo>
                    <a:pt x="19" y="300"/>
                    <a:pt x="16" y="293"/>
                    <a:pt x="18" y="287"/>
                  </a:cubicBezTo>
                  <a:cubicBezTo>
                    <a:pt x="21" y="276"/>
                    <a:pt x="25" y="265"/>
                    <a:pt x="29" y="255"/>
                  </a:cubicBezTo>
                  <a:cubicBezTo>
                    <a:pt x="31" y="249"/>
                    <a:pt x="38" y="246"/>
                    <a:pt x="44" y="249"/>
                  </a:cubicBezTo>
                  <a:cubicBezTo>
                    <a:pt x="49" y="251"/>
                    <a:pt x="52" y="257"/>
                    <a:pt x="50" y="263"/>
                  </a:cubicBezTo>
                  <a:cubicBezTo>
                    <a:pt x="46" y="273"/>
                    <a:pt x="42" y="284"/>
                    <a:pt x="39" y="294"/>
                  </a:cubicBezTo>
                  <a:cubicBezTo>
                    <a:pt x="38" y="299"/>
                    <a:pt x="33" y="302"/>
                    <a:pt x="28" y="302"/>
                  </a:cubicBezTo>
                  <a:close/>
                  <a:moveTo>
                    <a:pt x="53" y="240"/>
                  </a:moveTo>
                  <a:cubicBezTo>
                    <a:pt x="51" y="240"/>
                    <a:pt x="50" y="240"/>
                    <a:pt x="48" y="239"/>
                  </a:cubicBezTo>
                  <a:cubicBezTo>
                    <a:pt x="42" y="236"/>
                    <a:pt x="40" y="229"/>
                    <a:pt x="43" y="224"/>
                  </a:cubicBezTo>
                  <a:cubicBezTo>
                    <a:pt x="48" y="213"/>
                    <a:pt x="54" y="203"/>
                    <a:pt x="60" y="193"/>
                  </a:cubicBezTo>
                  <a:cubicBezTo>
                    <a:pt x="63" y="188"/>
                    <a:pt x="70" y="186"/>
                    <a:pt x="75" y="190"/>
                  </a:cubicBezTo>
                  <a:cubicBezTo>
                    <a:pt x="80" y="193"/>
                    <a:pt x="82" y="200"/>
                    <a:pt x="79" y="205"/>
                  </a:cubicBezTo>
                  <a:cubicBezTo>
                    <a:pt x="73" y="214"/>
                    <a:pt x="68" y="224"/>
                    <a:pt x="63" y="234"/>
                  </a:cubicBezTo>
                  <a:cubicBezTo>
                    <a:pt x="61" y="238"/>
                    <a:pt x="57" y="240"/>
                    <a:pt x="53" y="240"/>
                  </a:cubicBezTo>
                  <a:close/>
                  <a:moveTo>
                    <a:pt x="88" y="183"/>
                  </a:moveTo>
                  <a:cubicBezTo>
                    <a:pt x="85" y="183"/>
                    <a:pt x="83" y="182"/>
                    <a:pt x="81" y="181"/>
                  </a:cubicBezTo>
                  <a:cubicBezTo>
                    <a:pt x="76" y="177"/>
                    <a:pt x="75" y="170"/>
                    <a:pt x="79" y="165"/>
                  </a:cubicBezTo>
                  <a:cubicBezTo>
                    <a:pt x="85" y="156"/>
                    <a:pt x="93" y="147"/>
                    <a:pt x="100" y="138"/>
                  </a:cubicBezTo>
                  <a:cubicBezTo>
                    <a:pt x="104" y="133"/>
                    <a:pt x="111" y="133"/>
                    <a:pt x="116" y="137"/>
                  </a:cubicBezTo>
                  <a:cubicBezTo>
                    <a:pt x="121" y="141"/>
                    <a:pt x="121" y="148"/>
                    <a:pt x="117" y="153"/>
                  </a:cubicBezTo>
                  <a:cubicBezTo>
                    <a:pt x="110" y="161"/>
                    <a:pt x="103" y="170"/>
                    <a:pt x="97" y="178"/>
                  </a:cubicBezTo>
                  <a:cubicBezTo>
                    <a:pt x="95" y="181"/>
                    <a:pt x="91" y="183"/>
                    <a:pt x="88" y="183"/>
                  </a:cubicBezTo>
                  <a:close/>
                  <a:moveTo>
                    <a:pt x="699" y="155"/>
                  </a:moveTo>
                  <a:cubicBezTo>
                    <a:pt x="696" y="155"/>
                    <a:pt x="692" y="154"/>
                    <a:pt x="690" y="152"/>
                  </a:cubicBezTo>
                  <a:cubicBezTo>
                    <a:pt x="683" y="144"/>
                    <a:pt x="676" y="136"/>
                    <a:pt x="668" y="128"/>
                  </a:cubicBezTo>
                  <a:cubicBezTo>
                    <a:pt x="663" y="124"/>
                    <a:pt x="663" y="117"/>
                    <a:pt x="667" y="112"/>
                  </a:cubicBezTo>
                  <a:cubicBezTo>
                    <a:pt x="672" y="108"/>
                    <a:pt x="679" y="108"/>
                    <a:pt x="683" y="112"/>
                  </a:cubicBezTo>
                  <a:cubicBezTo>
                    <a:pt x="692" y="120"/>
                    <a:pt x="700" y="128"/>
                    <a:pt x="707" y="137"/>
                  </a:cubicBezTo>
                  <a:cubicBezTo>
                    <a:pt x="711" y="141"/>
                    <a:pt x="711" y="149"/>
                    <a:pt x="706" y="153"/>
                  </a:cubicBezTo>
                  <a:cubicBezTo>
                    <a:pt x="704" y="155"/>
                    <a:pt x="701" y="155"/>
                    <a:pt x="699" y="155"/>
                  </a:cubicBezTo>
                  <a:close/>
                  <a:moveTo>
                    <a:pt x="132" y="133"/>
                  </a:moveTo>
                  <a:cubicBezTo>
                    <a:pt x="129" y="133"/>
                    <a:pt x="126" y="132"/>
                    <a:pt x="124" y="129"/>
                  </a:cubicBezTo>
                  <a:cubicBezTo>
                    <a:pt x="119" y="125"/>
                    <a:pt x="119" y="118"/>
                    <a:pt x="124" y="113"/>
                  </a:cubicBezTo>
                  <a:cubicBezTo>
                    <a:pt x="132" y="105"/>
                    <a:pt x="141" y="98"/>
                    <a:pt x="149" y="90"/>
                  </a:cubicBezTo>
                  <a:cubicBezTo>
                    <a:pt x="154" y="86"/>
                    <a:pt x="161" y="87"/>
                    <a:pt x="165" y="92"/>
                  </a:cubicBezTo>
                  <a:cubicBezTo>
                    <a:pt x="169" y="97"/>
                    <a:pt x="169" y="104"/>
                    <a:pt x="164" y="108"/>
                  </a:cubicBezTo>
                  <a:cubicBezTo>
                    <a:pt x="155" y="115"/>
                    <a:pt x="147" y="122"/>
                    <a:pt x="140" y="130"/>
                  </a:cubicBezTo>
                  <a:cubicBezTo>
                    <a:pt x="137" y="132"/>
                    <a:pt x="135" y="133"/>
                    <a:pt x="132" y="133"/>
                  </a:cubicBezTo>
                  <a:close/>
                  <a:moveTo>
                    <a:pt x="650" y="109"/>
                  </a:moveTo>
                  <a:cubicBezTo>
                    <a:pt x="648" y="109"/>
                    <a:pt x="645" y="109"/>
                    <a:pt x="643" y="107"/>
                  </a:cubicBezTo>
                  <a:cubicBezTo>
                    <a:pt x="635" y="100"/>
                    <a:pt x="626" y="94"/>
                    <a:pt x="617" y="88"/>
                  </a:cubicBezTo>
                  <a:cubicBezTo>
                    <a:pt x="612" y="84"/>
                    <a:pt x="611" y="77"/>
                    <a:pt x="614" y="72"/>
                  </a:cubicBezTo>
                  <a:cubicBezTo>
                    <a:pt x="618" y="67"/>
                    <a:pt x="625" y="65"/>
                    <a:pt x="630" y="69"/>
                  </a:cubicBezTo>
                  <a:cubicBezTo>
                    <a:pt x="639" y="75"/>
                    <a:pt x="649" y="82"/>
                    <a:pt x="658" y="89"/>
                  </a:cubicBezTo>
                  <a:cubicBezTo>
                    <a:pt x="662" y="93"/>
                    <a:pt x="663" y="100"/>
                    <a:pt x="659" y="105"/>
                  </a:cubicBezTo>
                  <a:cubicBezTo>
                    <a:pt x="657" y="108"/>
                    <a:pt x="654" y="109"/>
                    <a:pt x="650" y="109"/>
                  </a:cubicBezTo>
                  <a:close/>
                  <a:moveTo>
                    <a:pt x="183" y="91"/>
                  </a:moveTo>
                  <a:cubicBezTo>
                    <a:pt x="180" y="91"/>
                    <a:pt x="176" y="89"/>
                    <a:pt x="174" y="86"/>
                  </a:cubicBezTo>
                  <a:cubicBezTo>
                    <a:pt x="170" y="80"/>
                    <a:pt x="172" y="73"/>
                    <a:pt x="177" y="70"/>
                  </a:cubicBezTo>
                  <a:cubicBezTo>
                    <a:pt x="186" y="63"/>
                    <a:pt x="196" y="57"/>
                    <a:pt x="206" y="52"/>
                  </a:cubicBezTo>
                  <a:cubicBezTo>
                    <a:pt x="212" y="49"/>
                    <a:pt x="218" y="51"/>
                    <a:pt x="222" y="56"/>
                  </a:cubicBezTo>
                  <a:cubicBezTo>
                    <a:pt x="225" y="61"/>
                    <a:pt x="223" y="68"/>
                    <a:pt x="217" y="71"/>
                  </a:cubicBezTo>
                  <a:cubicBezTo>
                    <a:pt x="208" y="77"/>
                    <a:pt x="199" y="83"/>
                    <a:pt x="190" y="89"/>
                  </a:cubicBezTo>
                  <a:cubicBezTo>
                    <a:pt x="188" y="90"/>
                    <a:pt x="186" y="91"/>
                    <a:pt x="183" y="91"/>
                  </a:cubicBezTo>
                  <a:close/>
                  <a:moveTo>
                    <a:pt x="595" y="72"/>
                  </a:moveTo>
                  <a:cubicBezTo>
                    <a:pt x="593" y="72"/>
                    <a:pt x="591" y="72"/>
                    <a:pt x="590" y="71"/>
                  </a:cubicBezTo>
                  <a:cubicBezTo>
                    <a:pt x="580" y="65"/>
                    <a:pt x="571" y="60"/>
                    <a:pt x="561" y="56"/>
                  </a:cubicBezTo>
                  <a:cubicBezTo>
                    <a:pt x="555" y="53"/>
                    <a:pt x="552" y="47"/>
                    <a:pt x="555" y="41"/>
                  </a:cubicBezTo>
                  <a:cubicBezTo>
                    <a:pt x="558" y="35"/>
                    <a:pt x="564" y="33"/>
                    <a:pt x="570" y="35"/>
                  </a:cubicBezTo>
                  <a:cubicBezTo>
                    <a:pt x="580" y="40"/>
                    <a:pt x="591" y="45"/>
                    <a:pt x="601" y="51"/>
                  </a:cubicBezTo>
                  <a:cubicBezTo>
                    <a:pt x="606" y="54"/>
                    <a:pt x="608" y="61"/>
                    <a:pt x="605" y="66"/>
                  </a:cubicBezTo>
                  <a:cubicBezTo>
                    <a:pt x="603" y="70"/>
                    <a:pt x="599" y="72"/>
                    <a:pt x="595" y="72"/>
                  </a:cubicBezTo>
                  <a:close/>
                  <a:moveTo>
                    <a:pt x="241" y="58"/>
                  </a:moveTo>
                  <a:cubicBezTo>
                    <a:pt x="237" y="58"/>
                    <a:pt x="233" y="55"/>
                    <a:pt x="231" y="51"/>
                  </a:cubicBezTo>
                  <a:cubicBezTo>
                    <a:pt x="229" y="45"/>
                    <a:pt x="231" y="39"/>
                    <a:pt x="237" y="36"/>
                  </a:cubicBezTo>
                  <a:cubicBezTo>
                    <a:pt x="247" y="31"/>
                    <a:pt x="258" y="27"/>
                    <a:pt x="269" y="23"/>
                  </a:cubicBezTo>
                  <a:cubicBezTo>
                    <a:pt x="274" y="21"/>
                    <a:pt x="281" y="24"/>
                    <a:pt x="283" y="30"/>
                  </a:cubicBezTo>
                  <a:cubicBezTo>
                    <a:pt x="285" y="36"/>
                    <a:pt x="282" y="42"/>
                    <a:pt x="276" y="45"/>
                  </a:cubicBezTo>
                  <a:cubicBezTo>
                    <a:pt x="266" y="48"/>
                    <a:pt x="256" y="52"/>
                    <a:pt x="246" y="57"/>
                  </a:cubicBezTo>
                  <a:cubicBezTo>
                    <a:pt x="245" y="57"/>
                    <a:pt x="243" y="58"/>
                    <a:pt x="241" y="58"/>
                  </a:cubicBezTo>
                  <a:close/>
                  <a:moveTo>
                    <a:pt x="534" y="45"/>
                  </a:moveTo>
                  <a:cubicBezTo>
                    <a:pt x="533" y="45"/>
                    <a:pt x="532" y="44"/>
                    <a:pt x="531" y="44"/>
                  </a:cubicBezTo>
                  <a:cubicBezTo>
                    <a:pt x="520" y="40"/>
                    <a:pt x="510" y="37"/>
                    <a:pt x="500" y="34"/>
                  </a:cubicBezTo>
                  <a:cubicBezTo>
                    <a:pt x="494" y="33"/>
                    <a:pt x="490" y="27"/>
                    <a:pt x="491" y="21"/>
                  </a:cubicBezTo>
                  <a:cubicBezTo>
                    <a:pt x="493" y="15"/>
                    <a:pt x="499" y="11"/>
                    <a:pt x="505" y="13"/>
                  </a:cubicBezTo>
                  <a:cubicBezTo>
                    <a:pt x="516" y="15"/>
                    <a:pt x="527" y="19"/>
                    <a:pt x="538" y="23"/>
                  </a:cubicBezTo>
                  <a:cubicBezTo>
                    <a:pt x="544" y="25"/>
                    <a:pt x="547" y="31"/>
                    <a:pt x="545" y="37"/>
                  </a:cubicBezTo>
                  <a:cubicBezTo>
                    <a:pt x="543" y="42"/>
                    <a:pt x="539" y="45"/>
                    <a:pt x="534" y="45"/>
                  </a:cubicBezTo>
                  <a:close/>
                  <a:moveTo>
                    <a:pt x="304" y="35"/>
                  </a:moveTo>
                  <a:cubicBezTo>
                    <a:pt x="299" y="35"/>
                    <a:pt x="295" y="32"/>
                    <a:pt x="293" y="27"/>
                  </a:cubicBezTo>
                  <a:cubicBezTo>
                    <a:pt x="292" y="21"/>
                    <a:pt x="295" y="15"/>
                    <a:pt x="301" y="13"/>
                  </a:cubicBezTo>
                  <a:cubicBezTo>
                    <a:pt x="312" y="10"/>
                    <a:pt x="324" y="8"/>
                    <a:pt x="335" y="6"/>
                  </a:cubicBezTo>
                  <a:cubicBezTo>
                    <a:pt x="341" y="5"/>
                    <a:pt x="347" y="9"/>
                    <a:pt x="348" y="15"/>
                  </a:cubicBezTo>
                  <a:cubicBezTo>
                    <a:pt x="349" y="21"/>
                    <a:pt x="345" y="27"/>
                    <a:pt x="339" y="28"/>
                  </a:cubicBezTo>
                  <a:cubicBezTo>
                    <a:pt x="328" y="30"/>
                    <a:pt x="318" y="32"/>
                    <a:pt x="307" y="35"/>
                  </a:cubicBezTo>
                  <a:cubicBezTo>
                    <a:pt x="306" y="35"/>
                    <a:pt x="305" y="35"/>
                    <a:pt x="304" y="35"/>
                  </a:cubicBezTo>
                  <a:close/>
                  <a:moveTo>
                    <a:pt x="470" y="28"/>
                  </a:moveTo>
                  <a:cubicBezTo>
                    <a:pt x="469" y="28"/>
                    <a:pt x="469" y="28"/>
                    <a:pt x="468" y="28"/>
                  </a:cubicBezTo>
                  <a:cubicBezTo>
                    <a:pt x="457" y="26"/>
                    <a:pt x="446" y="25"/>
                    <a:pt x="436" y="24"/>
                  </a:cubicBezTo>
                  <a:cubicBezTo>
                    <a:pt x="429" y="23"/>
                    <a:pt x="425" y="18"/>
                    <a:pt x="425" y="12"/>
                  </a:cubicBezTo>
                  <a:cubicBezTo>
                    <a:pt x="426" y="5"/>
                    <a:pt x="431" y="1"/>
                    <a:pt x="438" y="1"/>
                  </a:cubicBezTo>
                  <a:cubicBezTo>
                    <a:pt x="449" y="2"/>
                    <a:pt x="460" y="3"/>
                    <a:pt x="472" y="5"/>
                  </a:cubicBezTo>
                  <a:cubicBezTo>
                    <a:pt x="478" y="6"/>
                    <a:pt x="482" y="12"/>
                    <a:pt x="481" y="18"/>
                  </a:cubicBezTo>
                  <a:cubicBezTo>
                    <a:pt x="480" y="24"/>
                    <a:pt x="475" y="28"/>
                    <a:pt x="470" y="28"/>
                  </a:cubicBezTo>
                  <a:close/>
                  <a:moveTo>
                    <a:pt x="370" y="24"/>
                  </a:moveTo>
                  <a:cubicBezTo>
                    <a:pt x="364" y="24"/>
                    <a:pt x="359" y="19"/>
                    <a:pt x="359" y="14"/>
                  </a:cubicBezTo>
                  <a:cubicBezTo>
                    <a:pt x="358" y="7"/>
                    <a:pt x="363" y="2"/>
                    <a:pt x="369" y="1"/>
                  </a:cubicBezTo>
                  <a:cubicBezTo>
                    <a:pt x="380" y="0"/>
                    <a:pt x="392" y="0"/>
                    <a:pt x="403" y="0"/>
                  </a:cubicBezTo>
                  <a:cubicBezTo>
                    <a:pt x="403" y="0"/>
                    <a:pt x="403" y="0"/>
                    <a:pt x="403" y="0"/>
                  </a:cubicBezTo>
                  <a:cubicBezTo>
                    <a:pt x="410" y="0"/>
                    <a:pt x="415" y="5"/>
                    <a:pt x="415" y="11"/>
                  </a:cubicBezTo>
                  <a:cubicBezTo>
                    <a:pt x="415" y="17"/>
                    <a:pt x="410" y="22"/>
                    <a:pt x="403" y="22"/>
                  </a:cubicBezTo>
                  <a:cubicBezTo>
                    <a:pt x="392" y="22"/>
                    <a:pt x="382" y="23"/>
                    <a:pt x="371" y="24"/>
                  </a:cubicBezTo>
                  <a:cubicBezTo>
                    <a:pt x="371" y="24"/>
                    <a:pt x="370" y="24"/>
                    <a:pt x="370" y="24"/>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20" name="Freeform 56"/>
            <p:cNvSpPr>
              <a:spLocks/>
            </p:cNvSpPr>
            <p:nvPr/>
          </p:nvSpPr>
          <p:spPr bwMode="auto">
            <a:xfrm>
              <a:off x="3365" y="559"/>
              <a:ext cx="35" cy="28"/>
            </a:xfrm>
            <a:custGeom>
              <a:avLst/>
              <a:gdLst/>
              <a:ahLst/>
              <a:cxnLst>
                <a:cxn ang="0">
                  <a:pos x="9" y="23"/>
                </a:cxn>
                <a:cxn ang="0">
                  <a:pos x="2" y="19"/>
                </a:cxn>
                <a:cxn ang="0">
                  <a:pos x="6" y="7"/>
                </a:cxn>
                <a:cxn ang="0">
                  <a:pos x="16" y="2"/>
                </a:cxn>
                <a:cxn ang="0">
                  <a:pos x="27" y="6"/>
                </a:cxn>
                <a:cxn ang="0">
                  <a:pos x="23" y="18"/>
                </a:cxn>
                <a:cxn ang="0">
                  <a:pos x="13" y="23"/>
                </a:cxn>
                <a:cxn ang="0">
                  <a:pos x="9" y="23"/>
                </a:cxn>
              </a:cxnLst>
              <a:rect l="0" t="0" r="r" b="b"/>
              <a:pathLst>
                <a:path w="29" h="23">
                  <a:moveTo>
                    <a:pt x="9" y="23"/>
                  </a:moveTo>
                  <a:cubicBezTo>
                    <a:pt x="6" y="23"/>
                    <a:pt x="3" y="22"/>
                    <a:pt x="2" y="19"/>
                  </a:cubicBezTo>
                  <a:cubicBezTo>
                    <a:pt x="0" y="15"/>
                    <a:pt x="1" y="9"/>
                    <a:pt x="6" y="7"/>
                  </a:cubicBezTo>
                  <a:cubicBezTo>
                    <a:pt x="9" y="6"/>
                    <a:pt x="12" y="4"/>
                    <a:pt x="16" y="2"/>
                  </a:cubicBezTo>
                  <a:cubicBezTo>
                    <a:pt x="20" y="0"/>
                    <a:pt x="25" y="2"/>
                    <a:pt x="27" y="6"/>
                  </a:cubicBezTo>
                  <a:cubicBezTo>
                    <a:pt x="29" y="11"/>
                    <a:pt x="27" y="16"/>
                    <a:pt x="23" y="18"/>
                  </a:cubicBezTo>
                  <a:cubicBezTo>
                    <a:pt x="20" y="19"/>
                    <a:pt x="16" y="21"/>
                    <a:pt x="13" y="23"/>
                  </a:cubicBezTo>
                  <a:cubicBezTo>
                    <a:pt x="12" y="23"/>
                    <a:pt x="11" y="23"/>
                    <a:pt x="9" y="23"/>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21" name="Freeform 57"/>
            <p:cNvSpPr>
              <a:spLocks noEditPoints="1"/>
            </p:cNvSpPr>
            <p:nvPr/>
          </p:nvSpPr>
          <p:spPr bwMode="auto">
            <a:xfrm>
              <a:off x="3403" y="488"/>
              <a:ext cx="1065" cy="682"/>
            </a:xfrm>
            <a:custGeom>
              <a:avLst/>
              <a:gdLst/>
              <a:ahLst/>
              <a:cxnLst>
                <a:cxn ang="0">
                  <a:pos x="875" y="528"/>
                </a:cxn>
                <a:cxn ang="0">
                  <a:pos x="879" y="568"/>
                </a:cxn>
                <a:cxn ang="0">
                  <a:pos x="865" y="484"/>
                </a:cxn>
                <a:cxn ang="0">
                  <a:pos x="872" y="523"/>
                </a:cxn>
                <a:cxn ang="0">
                  <a:pos x="853" y="440"/>
                </a:cxn>
                <a:cxn ang="0">
                  <a:pos x="862" y="478"/>
                </a:cxn>
                <a:cxn ang="0">
                  <a:pos x="837" y="397"/>
                </a:cxn>
                <a:cxn ang="0">
                  <a:pos x="848" y="435"/>
                </a:cxn>
                <a:cxn ang="0">
                  <a:pos x="818" y="356"/>
                </a:cxn>
                <a:cxn ang="0">
                  <a:pos x="831" y="393"/>
                </a:cxn>
                <a:cxn ang="0">
                  <a:pos x="796" y="316"/>
                </a:cxn>
                <a:cxn ang="0">
                  <a:pos x="811" y="352"/>
                </a:cxn>
                <a:cxn ang="0">
                  <a:pos x="771" y="278"/>
                </a:cxn>
                <a:cxn ang="0">
                  <a:pos x="789" y="312"/>
                </a:cxn>
                <a:cxn ang="0">
                  <a:pos x="744" y="241"/>
                </a:cxn>
                <a:cxn ang="0">
                  <a:pos x="763" y="275"/>
                </a:cxn>
                <a:cxn ang="0">
                  <a:pos x="714" y="207"/>
                </a:cxn>
                <a:cxn ang="0">
                  <a:pos x="735" y="239"/>
                </a:cxn>
                <a:cxn ang="0">
                  <a:pos x="682" y="175"/>
                </a:cxn>
                <a:cxn ang="0">
                  <a:pos x="704" y="205"/>
                </a:cxn>
                <a:cxn ang="0">
                  <a:pos x="647" y="145"/>
                </a:cxn>
                <a:cxn ang="0">
                  <a:pos x="671" y="174"/>
                </a:cxn>
                <a:cxn ang="0">
                  <a:pos x="611" y="118"/>
                </a:cxn>
                <a:cxn ang="0">
                  <a:pos x="636" y="145"/>
                </a:cxn>
                <a:cxn ang="0">
                  <a:pos x="572" y="93"/>
                </a:cxn>
                <a:cxn ang="0">
                  <a:pos x="599" y="118"/>
                </a:cxn>
                <a:cxn ang="0">
                  <a:pos x="532" y="72"/>
                </a:cxn>
                <a:cxn ang="0">
                  <a:pos x="559" y="95"/>
                </a:cxn>
                <a:cxn ang="0">
                  <a:pos x="490" y="53"/>
                </a:cxn>
                <a:cxn ang="0">
                  <a:pos x="519" y="74"/>
                </a:cxn>
                <a:cxn ang="0">
                  <a:pos x="27" y="43"/>
                </a:cxn>
                <a:cxn ang="0">
                  <a:pos x="9" y="68"/>
                </a:cxn>
                <a:cxn ang="0">
                  <a:pos x="447" y="38"/>
                </a:cxn>
                <a:cxn ang="0">
                  <a:pos x="477" y="57"/>
                </a:cxn>
                <a:cxn ang="0">
                  <a:pos x="71" y="28"/>
                </a:cxn>
                <a:cxn ang="0">
                  <a:pos x="52" y="52"/>
                </a:cxn>
                <a:cxn ang="0">
                  <a:pos x="403" y="26"/>
                </a:cxn>
                <a:cxn ang="0">
                  <a:pos x="433" y="42"/>
                </a:cxn>
                <a:cxn ang="0">
                  <a:pos x="116" y="16"/>
                </a:cxn>
                <a:cxn ang="0">
                  <a:pos x="95" y="38"/>
                </a:cxn>
                <a:cxn ang="0">
                  <a:pos x="358" y="17"/>
                </a:cxn>
                <a:cxn ang="0">
                  <a:pos x="389" y="31"/>
                </a:cxn>
                <a:cxn ang="0">
                  <a:pos x="161" y="7"/>
                </a:cxn>
                <a:cxn ang="0">
                  <a:pos x="140" y="28"/>
                </a:cxn>
                <a:cxn ang="0">
                  <a:pos x="313" y="11"/>
                </a:cxn>
                <a:cxn ang="0">
                  <a:pos x="344" y="23"/>
                </a:cxn>
                <a:cxn ang="0">
                  <a:pos x="207" y="2"/>
                </a:cxn>
                <a:cxn ang="0">
                  <a:pos x="185" y="21"/>
                </a:cxn>
                <a:cxn ang="0">
                  <a:pos x="267" y="9"/>
                </a:cxn>
                <a:cxn ang="0">
                  <a:pos x="299" y="19"/>
                </a:cxn>
                <a:cxn ang="0">
                  <a:pos x="253" y="0"/>
                </a:cxn>
                <a:cxn ang="0">
                  <a:pos x="231" y="18"/>
                </a:cxn>
              </a:cxnLst>
              <a:rect l="0" t="0" r="r" b="b"/>
              <a:pathLst>
                <a:path w="888" h="568">
                  <a:moveTo>
                    <a:pt x="879" y="568"/>
                  </a:moveTo>
                  <a:cubicBezTo>
                    <a:pt x="875" y="568"/>
                    <a:pt x="871" y="565"/>
                    <a:pt x="871" y="560"/>
                  </a:cubicBezTo>
                  <a:cubicBezTo>
                    <a:pt x="870" y="553"/>
                    <a:pt x="869" y="546"/>
                    <a:pt x="868" y="538"/>
                  </a:cubicBezTo>
                  <a:cubicBezTo>
                    <a:pt x="867" y="534"/>
                    <a:pt x="870" y="529"/>
                    <a:pt x="875" y="528"/>
                  </a:cubicBezTo>
                  <a:cubicBezTo>
                    <a:pt x="879" y="528"/>
                    <a:pt x="884" y="531"/>
                    <a:pt x="884" y="535"/>
                  </a:cubicBezTo>
                  <a:cubicBezTo>
                    <a:pt x="886" y="543"/>
                    <a:pt x="887" y="551"/>
                    <a:pt x="888" y="558"/>
                  </a:cubicBezTo>
                  <a:cubicBezTo>
                    <a:pt x="888" y="563"/>
                    <a:pt x="885" y="567"/>
                    <a:pt x="880" y="568"/>
                  </a:cubicBezTo>
                  <a:cubicBezTo>
                    <a:pt x="880" y="568"/>
                    <a:pt x="880" y="568"/>
                    <a:pt x="879" y="568"/>
                  </a:cubicBezTo>
                  <a:close/>
                  <a:moveTo>
                    <a:pt x="872" y="523"/>
                  </a:moveTo>
                  <a:cubicBezTo>
                    <a:pt x="868" y="523"/>
                    <a:pt x="865" y="520"/>
                    <a:pt x="864" y="516"/>
                  </a:cubicBezTo>
                  <a:cubicBezTo>
                    <a:pt x="862" y="509"/>
                    <a:pt x="861" y="501"/>
                    <a:pt x="859" y="494"/>
                  </a:cubicBezTo>
                  <a:cubicBezTo>
                    <a:pt x="858" y="489"/>
                    <a:pt x="861" y="485"/>
                    <a:pt x="865" y="484"/>
                  </a:cubicBezTo>
                  <a:cubicBezTo>
                    <a:pt x="870" y="483"/>
                    <a:pt x="874" y="486"/>
                    <a:pt x="876" y="490"/>
                  </a:cubicBezTo>
                  <a:cubicBezTo>
                    <a:pt x="877" y="498"/>
                    <a:pt x="879" y="505"/>
                    <a:pt x="880" y="513"/>
                  </a:cubicBezTo>
                  <a:cubicBezTo>
                    <a:pt x="881" y="517"/>
                    <a:pt x="878" y="522"/>
                    <a:pt x="874" y="523"/>
                  </a:cubicBezTo>
                  <a:cubicBezTo>
                    <a:pt x="873" y="523"/>
                    <a:pt x="873" y="523"/>
                    <a:pt x="872" y="523"/>
                  </a:cubicBezTo>
                  <a:close/>
                  <a:moveTo>
                    <a:pt x="862" y="478"/>
                  </a:moveTo>
                  <a:cubicBezTo>
                    <a:pt x="858" y="478"/>
                    <a:pt x="854" y="476"/>
                    <a:pt x="853" y="472"/>
                  </a:cubicBezTo>
                  <a:cubicBezTo>
                    <a:pt x="851" y="465"/>
                    <a:pt x="849" y="458"/>
                    <a:pt x="847" y="451"/>
                  </a:cubicBezTo>
                  <a:cubicBezTo>
                    <a:pt x="846" y="446"/>
                    <a:pt x="848" y="441"/>
                    <a:pt x="853" y="440"/>
                  </a:cubicBezTo>
                  <a:cubicBezTo>
                    <a:pt x="857" y="439"/>
                    <a:pt x="862" y="441"/>
                    <a:pt x="863" y="446"/>
                  </a:cubicBezTo>
                  <a:cubicBezTo>
                    <a:pt x="866" y="453"/>
                    <a:pt x="868" y="460"/>
                    <a:pt x="870" y="468"/>
                  </a:cubicBezTo>
                  <a:cubicBezTo>
                    <a:pt x="871" y="472"/>
                    <a:pt x="868" y="477"/>
                    <a:pt x="864" y="478"/>
                  </a:cubicBezTo>
                  <a:cubicBezTo>
                    <a:pt x="863" y="478"/>
                    <a:pt x="862" y="478"/>
                    <a:pt x="862" y="478"/>
                  </a:cubicBezTo>
                  <a:close/>
                  <a:moveTo>
                    <a:pt x="848" y="435"/>
                  </a:moveTo>
                  <a:cubicBezTo>
                    <a:pt x="844" y="435"/>
                    <a:pt x="841" y="433"/>
                    <a:pt x="840" y="429"/>
                  </a:cubicBezTo>
                  <a:cubicBezTo>
                    <a:pt x="837" y="422"/>
                    <a:pt x="835" y="415"/>
                    <a:pt x="832" y="408"/>
                  </a:cubicBezTo>
                  <a:cubicBezTo>
                    <a:pt x="830" y="404"/>
                    <a:pt x="832" y="399"/>
                    <a:pt x="837" y="397"/>
                  </a:cubicBezTo>
                  <a:cubicBezTo>
                    <a:pt x="841" y="396"/>
                    <a:pt x="846" y="398"/>
                    <a:pt x="848" y="402"/>
                  </a:cubicBezTo>
                  <a:cubicBezTo>
                    <a:pt x="851" y="409"/>
                    <a:pt x="853" y="416"/>
                    <a:pt x="856" y="424"/>
                  </a:cubicBezTo>
                  <a:cubicBezTo>
                    <a:pt x="858" y="428"/>
                    <a:pt x="855" y="433"/>
                    <a:pt x="851" y="435"/>
                  </a:cubicBezTo>
                  <a:cubicBezTo>
                    <a:pt x="850" y="435"/>
                    <a:pt x="849" y="435"/>
                    <a:pt x="848" y="435"/>
                  </a:cubicBezTo>
                  <a:close/>
                  <a:moveTo>
                    <a:pt x="831" y="393"/>
                  </a:moveTo>
                  <a:cubicBezTo>
                    <a:pt x="828" y="393"/>
                    <a:pt x="825" y="391"/>
                    <a:pt x="823" y="388"/>
                  </a:cubicBezTo>
                  <a:cubicBezTo>
                    <a:pt x="820" y="381"/>
                    <a:pt x="817" y="374"/>
                    <a:pt x="814" y="367"/>
                  </a:cubicBezTo>
                  <a:cubicBezTo>
                    <a:pt x="812" y="363"/>
                    <a:pt x="814" y="358"/>
                    <a:pt x="818" y="356"/>
                  </a:cubicBezTo>
                  <a:cubicBezTo>
                    <a:pt x="822" y="354"/>
                    <a:pt x="827" y="356"/>
                    <a:pt x="829" y="360"/>
                  </a:cubicBezTo>
                  <a:cubicBezTo>
                    <a:pt x="833" y="367"/>
                    <a:pt x="836" y="374"/>
                    <a:pt x="839" y="381"/>
                  </a:cubicBezTo>
                  <a:cubicBezTo>
                    <a:pt x="841" y="385"/>
                    <a:pt x="839" y="390"/>
                    <a:pt x="835" y="392"/>
                  </a:cubicBezTo>
                  <a:cubicBezTo>
                    <a:pt x="834" y="393"/>
                    <a:pt x="832" y="393"/>
                    <a:pt x="831" y="393"/>
                  </a:cubicBezTo>
                  <a:close/>
                  <a:moveTo>
                    <a:pt x="811" y="352"/>
                  </a:moveTo>
                  <a:cubicBezTo>
                    <a:pt x="808" y="352"/>
                    <a:pt x="805" y="350"/>
                    <a:pt x="804" y="347"/>
                  </a:cubicBezTo>
                  <a:cubicBezTo>
                    <a:pt x="800" y="341"/>
                    <a:pt x="797" y="334"/>
                    <a:pt x="793" y="328"/>
                  </a:cubicBezTo>
                  <a:cubicBezTo>
                    <a:pt x="791" y="324"/>
                    <a:pt x="792" y="318"/>
                    <a:pt x="796" y="316"/>
                  </a:cubicBezTo>
                  <a:cubicBezTo>
                    <a:pt x="800" y="314"/>
                    <a:pt x="805" y="315"/>
                    <a:pt x="808" y="319"/>
                  </a:cubicBezTo>
                  <a:cubicBezTo>
                    <a:pt x="812" y="326"/>
                    <a:pt x="815" y="333"/>
                    <a:pt x="819" y="339"/>
                  </a:cubicBezTo>
                  <a:cubicBezTo>
                    <a:pt x="821" y="343"/>
                    <a:pt x="820" y="349"/>
                    <a:pt x="815" y="351"/>
                  </a:cubicBezTo>
                  <a:cubicBezTo>
                    <a:pt x="814" y="351"/>
                    <a:pt x="813" y="352"/>
                    <a:pt x="811" y="352"/>
                  </a:cubicBezTo>
                  <a:close/>
                  <a:moveTo>
                    <a:pt x="789" y="312"/>
                  </a:moveTo>
                  <a:cubicBezTo>
                    <a:pt x="786" y="312"/>
                    <a:pt x="783" y="311"/>
                    <a:pt x="781" y="308"/>
                  </a:cubicBezTo>
                  <a:cubicBezTo>
                    <a:pt x="778" y="302"/>
                    <a:pt x="773" y="296"/>
                    <a:pt x="769" y="289"/>
                  </a:cubicBezTo>
                  <a:cubicBezTo>
                    <a:pt x="767" y="286"/>
                    <a:pt x="768" y="280"/>
                    <a:pt x="771" y="278"/>
                  </a:cubicBezTo>
                  <a:cubicBezTo>
                    <a:pt x="775" y="275"/>
                    <a:pt x="781" y="276"/>
                    <a:pt x="783" y="280"/>
                  </a:cubicBezTo>
                  <a:cubicBezTo>
                    <a:pt x="788" y="286"/>
                    <a:pt x="792" y="293"/>
                    <a:pt x="796" y="299"/>
                  </a:cubicBezTo>
                  <a:cubicBezTo>
                    <a:pt x="798" y="303"/>
                    <a:pt x="797" y="309"/>
                    <a:pt x="793" y="311"/>
                  </a:cubicBezTo>
                  <a:cubicBezTo>
                    <a:pt x="792" y="312"/>
                    <a:pt x="790" y="312"/>
                    <a:pt x="789" y="312"/>
                  </a:cubicBezTo>
                  <a:close/>
                  <a:moveTo>
                    <a:pt x="763" y="275"/>
                  </a:moveTo>
                  <a:cubicBezTo>
                    <a:pt x="761" y="275"/>
                    <a:pt x="758" y="273"/>
                    <a:pt x="756" y="271"/>
                  </a:cubicBezTo>
                  <a:cubicBezTo>
                    <a:pt x="752" y="265"/>
                    <a:pt x="747" y="259"/>
                    <a:pt x="743" y="253"/>
                  </a:cubicBezTo>
                  <a:cubicBezTo>
                    <a:pt x="740" y="250"/>
                    <a:pt x="740" y="244"/>
                    <a:pt x="744" y="241"/>
                  </a:cubicBezTo>
                  <a:cubicBezTo>
                    <a:pt x="748" y="238"/>
                    <a:pt x="753" y="239"/>
                    <a:pt x="756" y="243"/>
                  </a:cubicBezTo>
                  <a:cubicBezTo>
                    <a:pt x="761" y="249"/>
                    <a:pt x="765" y="255"/>
                    <a:pt x="770" y="261"/>
                  </a:cubicBezTo>
                  <a:cubicBezTo>
                    <a:pt x="773" y="265"/>
                    <a:pt x="772" y="270"/>
                    <a:pt x="768" y="273"/>
                  </a:cubicBezTo>
                  <a:cubicBezTo>
                    <a:pt x="767" y="274"/>
                    <a:pt x="765" y="275"/>
                    <a:pt x="763" y="275"/>
                  </a:cubicBezTo>
                  <a:close/>
                  <a:moveTo>
                    <a:pt x="735" y="239"/>
                  </a:moveTo>
                  <a:cubicBezTo>
                    <a:pt x="733" y="239"/>
                    <a:pt x="730" y="238"/>
                    <a:pt x="728" y="236"/>
                  </a:cubicBezTo>
                  <a:cubicBezTo>
                    <a:pt x="724" y="230"/>
                    <a:pt x="719" y="224"/>
                    <a:pt x="714" y="219"/>
                  </a:cubicBezTo>
                  <a:cubicBezTo>
                    <a:pt x="710" y="215"/>
                    <a:pt x="711" y="210"/>
                    <a:pt x="714" y="207"/>
                  </a:cubicBezTo>
                  <a:cubicBezTo>
                    <a:pt x="718" y="204"/>
                    <a:pt x="723" y="204"/>
                    <a:pt x="726" y="207"/>
                  </a:cubicBezTo>
                  <a:cubicBezTo>
                    <a:pt x="731" y="213"/>
                    <a:pt x="736" y="219"/>
                    <a:pt x="741" y="225"/>
                  </a:cubicBezTo>
                  <a:cubicBezTo>
                    <a:pt x="744" y="228"/>
                    <a:pt x="744" y="234"/>
                    <a:pt x="740" y="237"/>
                  </a:cubicBezTo>
                  <a:cubicBezTo>
                    <a:pt x="739" y="238"/>
                    <a:pt x="737" y="239"/>
                    <a:pt x="735" y="239"/>
                  </a:cubicBezTo>
                  <a:close/>
                  <a:moveTo>
                    <a:pt x="704" y="205"/>
                  </a:moveTo>
                  <a:cubicBezTo>
                    <a:pt x="702" y="205"/>
                    <a:pt x="700" y="204"/>
                    <a:pt x="698" y="203"/>
                  </a:cubicBezTo>
                  <a:cubicBezTo>
                    <a:pt x="693" y="197"/>
                    <a:pt x="688" y="192"/>
                    <a:pt x="682" y="187"/>
                  </a:cubicBezTo>
                  <a:cubicBezTo>
                    <a:pt x="679" y="184"/>
                    <a:pt x="679" y="178"/>
                    <a:pt x="682" y="175"/>
                  </a:cubicBezTo>
                  <a:cubicBezTo>
                    <a:pt x="685" y="171"/>
                    <a:pt x="690" y="171"/>
                    <a:pt x="694" y="174"/>
                  </a:cubicBezTo>
                  <a:cubicBezTo>
                    <a:pt x="699" y="180"/>
                    <a:pt x="705" y="185"/>
                    <a:pt x="710" y="191"/>
                  </a:cubicBezTo>
                  <a:cubicBezTo>
                    <a:pt x="714" y="194"/>
                    <a:pt x="714" y="199"/>
                    <a:pt x="710" y="203"/>
                  </a:cubicBezTo>
                  <a:cubicBezTo>
                    <a:pt x="709" y="204"/>
                    <a:pt x="706" y="205"/>
                    <a:pt x="704" y="205"/>
                  </a:cubicBezTo>
                  <a:close/>
                  <a:moveTo>
                    <a:pt x="671" y="174"/>
                  </a:moveTo>
                  <a:cubicBezTo>
                    <a:pt x="669" y="174"/>
                    <a:pt x="667" y="173"/>
                    <a:pt x="666" y="172"/>
                  </a:cubicBezTo>
                  <a:cubicBezTo>
                    <a:pt x="660" y="167"/>
                    <a:pt x="654" y="162"/>
                    <a:pt x="648" y="157"/>
                  </a:cubicBezTo>
                  <a:cubicBezTo>
                    <a:pt x="645" y="154"/>
                    <a:pt x="644" y="149"/>
                    <a:pt x="647" y="145"/>
                  </a:cubicBezTo>
                  <a:cubicBezTo>
                    <a:pt x="650" y="141"/>
                    <a:pt x="656" y="141"/>
                    <a:pt x="659" y="144"/>
                  </a:cubicBezTo>
                  <a:cubicBezTo>
                    <a:pt x="665" y="149"/>
                    <a:pt x="671" y="154"/>
                    <a:pt x="677" y="159"/>
                  </a:cubicBezTo>
                  <a:cubicBezTo>
                    <a:pt x="680" y="162"/>
                    <a:pt x="681" y="167"/>
                    <a:pt x="678" y="171"/>
                  </a:cubicBezTo>
                  <a:cubicBezTo>
                    <a:pt x="676" y="173"/>
                    <a:pt x="674" y="174"/>
                    <a:pt x="671" y="174"/>
                  </a:cubicBezTo>
                  <a:close/>
                  <a:moveTo>
                    <a:pt x="636" y="145"/>
                  </a:moveTo>
                  <a:cubicBezTo>
                    <a:pt x="634" y="145"/>
                    <a:pt x="632" y="144"/>
                    <a:pt x="631" y="143"/>
                  </a:cubicBezTo>
                  <a:cubicBezTo>
                    <a:pt x="625" y="139"/>
                    <a:pt x="619" y="134"/>
                    <a:pt x="613" y="130"/>
                  </a:cubicBezTo>
                  <a:cubicBezTo>
                    <a:pt x="609" y="127"/>
                    <a:pt x="608" y="122"/>
                    <a:pt x="611" y="118"/>
                  </a:cubicBezTo>
                  <a:cubicBezTo>
                    <a:pt x="613" y="114"/>
                    <a:pt x="619" y="113"/>
                    <a:pt x="622" y="116"/>
                  </a:cubicBezTo>
                  <a:cubicBezTo>
                    <a:pt x="629" y="120"/>
                    <a:pt x="635" y="125"/>
                    <a:pt x="641" y="130"/>
                  </a:cubicBezTo>
                  <a:cubicBezTo>
                    <a:pt x="645" y="132"/>
                    <a:pt x="645" y="138"/>
                    <a:pt x="643" y="141"/>
                  </a:cubicBezTo>
                  <a:cubicBezTo>
                    <a:pt x="641" y="144"/>
                    <a:pt x="638" y="145"/>
                    <a:pt x="636" y="145"/>
                  </a:cubicBezTo>
                  <a:close/>
                  <a:moveTo>
                    <a:pt x="599" y="118"/>
                  </a:moveTo>
                  <a:cubicBezTo>
                    <a:pt x="597" y="118"/>
                    <a:pt x="595" y="118"/>
                    <a:pt x="594" y="117"/>
                  </a:cubicBezTo>
                  <a:cubicBezTo>
                    <a:pt x="588" y="113"/>
                    <a:pt x="581" y="109"/>
                    <a:pt x="575" y="105"/>
                  </a:cubicBezTo>
                  <a:cubicBezTo>
                    <a:pt x="571" y="103"/>
                    <a:pt x="570" y="98"/>
                    <a:pt x="572" y="93"/>
                  </a:cubicBezTo>
                  <a:cubicBezTo>
                    <a:pt x="574" y="89"/>
                    <a:pt x="580" y="88"/>
                    <a:pt x="584" y="91"/>
                  </a:cubicBezTo>
                  <a:cubicBezTo>
                    <a:pt x="590" y="95"/>
                    <a:pt x="597" y="99"/>
                    <a:pt x="603" y="103"/>
                  </a:cubicBezTo>
                  <a:cubicBezTo>
                    <a:pt x="607" y="105"/>
                    <a:pt x="608" y="111"/>
                    <a:pt x="606" y="115"/>
                  </a:cubicBezTo>
                  <a:cubicBezTo>
                    <a:pt x="604" y="117"/>
                    <a:pt x="601" y="118"/>
                    <a:pt x="599" y="118"/>
                  </a:cubicBezTo>
                  <a:close/>
                  <a:moveTo>
                    <a:pt x="559" y="95"/>
                  </a:moveTo>
                  <a:cubicBezTo>
                    <a:pt x="558" y="95"/>
                    <a:pt x="557" y="95"/>
                    <a:pt x="555" y="94"/>
                  </a:cubicBezTo>
                  <a:cubicBezTo>
                    <a:pt x="549" y="90"/>
                    <a:pt x="542" y="87"/>
                    <a:pt x="535" y="83"/>
                  </a:cubicBezTo>
                  <a:cubicBezTo>
                    <a:pt x="531" y="81"/>
                    <a:pt x="530" y="76"/>
                    <a:pt x="532" y="72"/>
                  </a:cubicBezTo>
                  <a:cubicBezTo>
                    <a:pt x="534" y="68"/>
                    <a:pt x="539" y="66"/>
                    <a:pt x="543" y="68"/>
                  </a:cubicBezTo>
                  <a:cubicBezTo>
                    <a:pt x="550" y="72"/>
                    <a:pt x="557" y="75"/>
                    <a:pt x="564" y="79"/>
                  </a:cubicBezTo>
                  <a:cubicBezTo>
                    <a:pt x="568" y="81"/>
                    <a:pt x="569" y="86"/>
                    <a:pt x="567" y="91"/>
                  </a:cubicBezTo>
                  <a:cubicBezTo>
                    <a:pt x="565" y="93"/>
                    <a:pt x="562" y="95"/>
                    <a:pt x="559" y="95"/>
                  </a:cubicBezTo>
                  <a:close/>
                  <a:moveTo>
                    <a:pt x="519" y="74"/>
                  </a:moveTo>
                  <a:cubicBezTo>
                    <a:pt x="517" y="74"/>
                    <a:pt x="516" y="74"/>
                    <a:pt x="515" y="74"/>
                  </a:cubicBezTo>
                  <a:cubicBezTo>
                    <a:pt x="508" y="70"/>
                    <a:pt x="501" y="67"/>
                    <a:pt x="494" y="65"/>
                  </a:cubicBezTo>
                  <a:cubicBezTo>
                    <a:pt x="490" y="63"/>
                    <a:pt x="488" y="58"/>
                    <a:pt x="490" y="53"/>
                  </a:cubicBezTo>
                  <a:cubicBezTo>
                    <a:pt x="492" y="49"/>
                    <a:pt x="497" y="47"/>
                    <a:pt x="501" y="49"/>
                  </a:cubicBezTo>
                  <a:cubicBezTo>
                    <a:pt x="508" y="52"/>
                    <a:pt x="515" y="55"/>
                    <a:pt x="522" y="58"/>
                  </a:cubicBezTo>
                  <a:cubicBezTo>
                    <a:pt x="527" y="60"/>
                    <a:pt x="528" y="65"/>
                    <a:pt x="526" y="69"/>
                  </a:cubicBezTo>
                  <a:cubicBezTo>
                    <a:pt x="525" y="73"/>
                    <a:pt x="522" y="74"/>
                    <a:pt x="519" y="74"/>
                  </a:cubicBezTo>
                  <a:close/>
                  <a:moveTo>
                    <a:pt x="9" y="68"/>
                  </a:moveTo>
                  <a:cubicBezTo>
                    <a:pt x="6" y="68"/>
                    <a:pt x="3" y="66"/>
                    <a:pt x="1" y="63"/>
                  </a:cubicBezTo>
                  <a:cubicBezTo>
                    <a:pt x="0" y="59"/>
                    <a:pt x="2" y="54"/>
                    <a:pt x="6" y="52"/>
                  </a:cubicBezTo>
                  <a:cubicBezTo>
                    <a:pt x="13" y="49"/>
                    <a:pt x="20" y="46"/>
                    <a:pt x="27" y="43"/>
                  </a:cubicBezTo>
                  <a:cubicBezTo>
                    <a:pt x="32" y="41"/>
                    <a:pt x="37" y="44"/>
                    <a:pt x="38" y="48"/>
                  </a:cubicBezTo>
                  <a:cubicBezTo>
                    <a:pt x="40" y="52"/>
                    <a:pt x="38" y="57"/>
                    <a:pt x="33" y="59"/>
                  </a:cubicBezTo>
                  <a:cubicBezTo>
                    <a:pt x="26" y="62"/>
                    <a:pt x="19" y="64"/>
                    <a:pt x="13" y="67"/>
                  </a:cubicBezTo>
                  <a:cubicBezTo>
                    <a:pt x="12" y="68"/>
                    <a:pt x="10" y="68"/>
                    <a:pt x="9" y="68"/>
                  </a:cubicBezTo>
                  <a:close/>
                  <a:moveTo>
                    <a:pt x="477" y="57"/>
                  </a:moveTo>
                  <a:cubicBezTo>
                    <a:pt x="476" y="57"/>
                    <a:pt x="475" y="57"/>
                    <a:pt x="474" y="56"/>
                  </a:cubicBezTo>
                  <a:cubicBezTo>
                    <a:pt x="467" y="54"/>
                    <a:pt x="459" y="51"/>
                    <a:pt x="452" y="49"/>
                  </a:cubicBezTo>
                  <a:cubicBezTo>
                    <a:pt x="448" y="47"/>
                    <a:pt x="445" y="42"/>
                    <a:pt x="447" y="38"/>
                  </a:cubicBezTo>
                  <a:cubicBezTo>
                    <a:pt x="448" y="33"/>
                    <a:pt x="453" y="31"/>
                    <a:pt x="458" y="33"/>
                  </a:cubicBezTo>
                  <a:cubicBezTo>
                    <a:pt x="465" y="35"/>
                    <a:pt x="472" y="38"/>
                    <a:pt x="479" y="40"/>
                  </a:cubicBezTo>
                  <a:cubicBezTo>
                    <a:pt x="484" y="42"/>
                    <a:pt x="486" y="47"/>
                    <a:pt x="484" y="51"/>
                  </a:cubicBezTo>
                  <a:cubicBezTo>
                    <a:pt x="483" y="55"/>
                    <a:pt x="480" y="57"/>
                    <a:pt x="477" y="57"/>
                  </a:cubicBezTo>
                  <a:close/>
                  <a:moveTo>
                    <a:pt x="52" y="52"/>
                  </a:moveTo>
                  <a:cubicBezTo>
                    <a:pt x="48" y="52"/>
                    <a:pt x="45" y="49"/>
                    <a:pt x="44" y="46"/>
                  </a:cubicBezTo>
                  <a:cubicBezTo>
                    <a:pt x="42" y="41"/>
                    <a:pt x="45" y="37"/>
                    <a:pt x="49" y="35"/>
                  </a:cubicBezTo>
                  <a:cubicBezTo>
                    <a:pt x="56" y="33"/>
                    <a:pt x="64" y="30"/>
                    <a:pt x="71" y="28"/>
                  </a:cubicBezTo>
                  <a:cubicBezTo>
                    <a:pt x="75" y="27"/>
                    <a:pt x="80" y="29"/>
                    <a:pt x="82" y="34"/>
                  </a:cubicBezTo>
                  <a:cubicBezTo>
                    <a:pt x="83" y="38"/>
                    <a:pt x="80" y="43"/>
                    <a:pt x="76" y="44"/>
                  </a:cubicBezTo>
                  <a:cubicBezTo>
                    <a:pt x="69" y="46"/>
                    <a:pt x="62" y="49"/>
                    <a:pt x="55" y="51"/>
                  </a:cubicBezTo>
                  <a:cubicBezTo>
                    <a:pt x="54" y="51"/>
                    <a:pt x="53" y="52"/>
                    <a:pt x="52" y="52"/>
                  </a:cubicBezTo>
                  <a:close/>
                  <a:moveTo>
                    <a:pt x="433" y="42"/>
                  </a:moveTo>
                  <a:cubicBezTo>
                    <a:pt x="432" y="42"/>
                    <a:pt x="432" y="42"/>
                    <a:pt x="431" y="42"/>
                  </a:cubicBezTo>
                  <a:cubicBezTo>
                    <a:pt x="424" y="40"/>
                    <a:pt x="416" y="38"/>
                    <a:pt x="409" y="36"/>
                  </a:cubicBezTo>
                  <a:cubicBezTo>
                    <a:pt x="405" y="35"/>
                    <a:pt x="402" y="30"/>
                    <a:pt x="403" y="26"/>
                  </a:cubicBezTo>
                  <a:cubicBezTo>
                    <a:pt x="404" y="21"/>
                    <a:pt x="409" y="18"/>
                    <a:pt x="413" y="20"/>
                  </a:cubicBezTo>
                  <a:cubicBezTo>
                    <a:pt x="421" y="21"/>
                    <a:pt x="428" y="24"/>
                    <a:pt x="436" y="26"/>
                  </a:cubicBezTo>
                  <a:cubicBezTo>
                    <a:pt x="440" y="27"/>
                    <a:pt x="443" y="32"/>
                    <a:pt x="441" y="36"/>
                  </a:cubicBezTo>
                  <a:cubicBezTo>
                    <a:pt x="440" y="40"/>
                    <a:pt x="437" y="42"/>
                    <a:pt x="433" y="42"/>
                  </a:cubicBezTo>
                  <a:close/>
                  <a:moveTo>
                    <a:pt x="95" y="38"/>
                  </a:moveTo>
                  <a:cubicBezTo>
                    <a:pt x="92" y="38"/>
                    <a:pt x="88" y="36"/>
                    <a:pt x="87" y="32"/>
                  </a:cubicBezTo>
                  <a:cubicBezTo>
                    <a:pt x="86" y="27"/>
                    <a:pt x="89" y="23"/>
                    <a:pt x="93" y="22"/>
                  </a:cubicBezTo>
                  <a:cubicBezTo>
                    <a:pt x="101" y="20"/>
                    <a:pt x="108" y="18"/>
                    <a:pt x="116" y="16"/>
                  </a:cubicBezTo>
                  <a:cubicBezTo>
                    <a:pt x="120" y="15"/>
                    <a:pt x="125" y="18"/>
                    <a:pt x="126" y="22"/>
                  </a:cubicBezTo>
                  <a:cubicBezTo>
                    <a:pt x="127" y="27"/>
                    <a:pt x="124" y="32"/>
                    <a:pt x="119" y="33"/>
                  </a:cubicBezTo>
                  <a:cubicBezTo>
                    <a:pt x="112" y="34"/>
                    <a:pt x="105" y="36"/>
                    <a:pt x="98" y="38"/>
                  </a:cubicBezTo>
                  <a:cubicBezTo>
                    <a:pt x="97" y="38"/>
                    <a:pt x="96" y="38"/>
                    <a:pt x="95" y="38"/>
                  </a:cubicBezTo>
                  <a:close/>
                  <a:moveTo>
                    <a:pt x="389" y="31"/>
                  </a:moveTo>
                  <a:cubicBezTo>
                    <a:pt x="388" y="31"/>
                    <a:pt x="388" y="31"/>
                    <a:pt x="387" y="31"/>
                  </a:cubicBezTo>
                  <a:cubicBezTo>
                    <a:pt x="380" y="29"/>
                    <a:pt x="372" y="28"/>
                    <a:pt x="365" y="27"/>
                  </a:cubicBezTo>
                  <a:cubicBezTo>
                    <a:pt x="360" y="26"/>
                    <a:pt x="357" y="21"/>
                    <a:pt x="358" y="17"/>
                  </a:cubicBezTo>
                  <a:cubicBezTo>
                    <a:pt x="359" y="12"/>
                    <a:pt x="363" y="9"/>
                    <a:pt x="368" y="10"/>
                  </a:cubicBezTo>
                  <a:cubicBezTo>
                    <a:pt x="376" y="11"/>
                    <a:pt x="383" y="13"/>
                    <a:pt x="391" y="14"/>
                  </a:cubicBezTo>
                  <a:cubicBezTo>
                    <a:pt x="395" y="15"/>
                    <a:pt x="398" y="20"/>
                    <a:pt x="397" y="24"/>
                  </a:cubicBezTo>
                  <a:cubicBezTo>
                    <a:pt x="396" y="28"/>
                    <a:pt x="393" y="31"/>
                    <a:pt x="389" y="31"/>
                  </a:cubicBezTo>
                  <a:close/>
                  <a:moveTo>
                    <a:pt x="140" y="28"/>
                  </a:moveTo>
                  <a:cubicBezTo>
                    <a:pt x="136" y="28"/>
                    <a:pt x="132" y="25"/>
                    <a:pt x="131" y="21"/>
                  </a:cubicBezTo>
                  <a:cubicBezTo>
                    <a:pt x="131" y="17"/>
                    <a:pt x="134" y="12"/>
                    <a:pt x="138" y="11"/>
                  </a:cubicBezTo>
                  <a:cubicBezTo>
                    <a:pt x="146" y="10"/>
                    <a:pt x="153" y="9"/>
                    <a:pt x="161" y="7"/>
                  </a:cubicBezTo>
                  <a:cubicBezTo>
                    <a:pt x="166" y="7"/>
                    <a:pt x="170" y="10"/>
                    <a:pt x="171" y="14"/>
                  </a:cubicBezTo>
                  <a:cubicBezTo>
                    <a:pt x="171" y="19"/>
                    <a:pt x="168" y="23"/>
                    <a:pt x="164" y="24"/>
                  </a:cubicBezTo>
                  <a:cubicBezTo>
                    <a:pt x="156" y="25"/>
                    <a:pt x="149" y="27"/>
                    <a:pt x="141" y="28"/>
                  </a:cubicBezTo>
                  <a:cubicBezTo>
                    <a:pt x="141" y="28"/>
                    <a:pt x="140" y="28"/>
                    <a:pt x="140" y="28"/>
                  </a:cubicBezTo>
                  <a:close/>
                  <a:moveTo>
                    <a:pt x="344" y="23"/>
                  </a:moveTo>
                  <a:cubicBezTo>
                    <a:pt x="344" y="23"/>
                    <a:pt x="343" y="23"/>
                    <a:pt x="343" y="23"/>
                  </a:cubicBezTo>
                  <a:cubicBezTo>
                    <a:pt x="336" y="22"/>
                    <a:pt x="328" y="21"/>
                    <a:pt x="321" y="20"/>
                  </a:cubicBezTo>
                  <a:cubicBezTo>
                    <a:pt x="316" y="20"/>
                    <a:pt x="313" y="16"/>
                    <a:pt x="313" y="11"/>
                  </a:cubicBezTo>
                  <a:cubicBezTo>
                    <a:pt x="313" y="6"/>
                    <a:pt x="318" y="3"/>
                    <a:pt x="322" y="4"/>
                  </a:cubicBezTo>
                  <a:cubicBezTo>
                    <a:pt x="330" y="4"/>
                    <a:pt x="338" y="5"/>
                    <a:pt x="345" y="6"/>
                  </a:cubicBezTo>
                  <a:cubicBezTo>
                    <a:pt x="350" y="7"/>
                    <a:pt x="353" y="11"/>
                    <a:pt x="353" y="16"/>
                  </a:cubicBezTo>
                  <a:cubicBezTo>
                    <a:pt x="352" y="20"/>
                    <a:pt x="348" y="23"/>
                    <a:pt x="344" y="23"/>
                  </a:cubicBezTo>
                  <a:close/>
                  <a:moveTo>
                    <a:pt x="185" y="21"/>
                  </a:moveTo>
                  <a:cubicBezTo>
                    <a:pt x="181" y="21"/>
                    <a:pt x="177" y="18"/>
                    <a:pt x="176" y="14"/>
                  </a:cubicBezTo>
                  <a:cubicBezTo>
                    <a:pt x="176" y="9"/>
                    <a:pt x="179" y="5"/>
                    <a:pt x="184" y="4"/>
                  </a:cubicBezTo>
                  <a:cubicBezTo>
                    <a:pt x="192" y="3"/>
                    <a:pt x="199" y="3"/>
                    <a:pt x="207" y="2"/>
                  </a:cubicBezTo>
                  <a:cubicBezTo>
                    <a:pt x="212" y="2"/>
                    <a:pt x="216" y="5"/>
                    <a:pt x="216" y="10"/>
                  </a:cubicBezTo>
                  <a:cubicBezTo>
                    <a:pt x="216" y="15"/>
                    <a:pt x="213" y="19"/>
                    <a:pt x="208" y="19"/>
                  </a:cubicBezTo>
                  <a:cubicBezTo>
                    <a:pt x="201" y="20"/>
                    <a:pt x="193" y="20"/>
                    <a:pt x="186" y="21"/>
                  </a:cubicBezTo>
                  <a:cubicBezTo>
                    <a:pt x="186" y="21"/>
                    <a:pt x="185" y="21"/>
                    <a:pt x="185" y="21"/>
                  </a:cubicBezTo>
                  <a:close/>
                  <a:moveTo>
                    <a:pt x="299" y="19"/>
                  </a:moveTo>
                  <a:cubicBezTo>
                    <a:pt x="299" y="19"/>
                    <a:pt x="298" y="19"/>
                    <a:pt x="298" y="19"/>
                  </a:cubicBezTo>
                  <a:cubicBezTo>
                    <a:pt x="291" y="18"/>
                    <a:pt x="283" y="18"/>
                    <a:pt x="276" y="17"/>
                  </a:cubicBezTo>
                  <a:cubicBezTo>
                    <a:pt x="271" y="17"/>
                    <a:pt x="267" y="13"/>
                    <a:pt x="267" y="9"/>
                  </a:cubicBezTo>
                  <a:cubicBezTo>
                    <a:pt x="268" y="4"/>
                    <a:pt x="271" y="0"/>
                    <a:pt x="276" y="0"/>
                  </a:cubicBezTo>
                  <a:cubicBezTo>
                    <a:pt x="284" y="1"/>
                    <a:pt x="292" y="1"/>
                    <a:pt x="299" y="2"/>
                  </a:cubicBezTo>
                  <a:cubicBezTo>
                    <a:pt x="304" y="2"/>
                    <a:pt x="308" y="6"/>
                    <a:pt x="307" y="11"/>
                  </a:cubicBezTo>
                  <a:cubicBezTo>
                    <a:pt x="307" y="15"/>
                    <a:pt x="303" y="19"/>
                    <a:pt x="299" y="19"/>
                  </a:cubicBezTo>
                  <a:close/>
                  <a:moveTo>
                    <a:pt x="230" y="18"/>
                  </a:moveTo>
                  <a:cubicBezTo>
                    <a:pt x="226" y="18"/>
                    <a:pt x="222" y="14"/>
                    <a:pt x="222" y="10"/>
                  </a:cubicBezTo>
                  <a:cubicBezTo>
                    <a:pt x="222" y="5"/>
                    <a:pt x="225" y="1"/>
                    <a:pt x="230" y="1"/>
                  </a:cubicBezTo>
                  <a:cubicBezTo>
                    <a:pt x="238" y="0"/>
                    <a:pt x="245" y="0"/>
                    <a:pt x="253" y="0"/>
                  </a:cubicBezTo>
                  <a:cubicBezTo>
                    <a:pt x="253" y="0"/>
                    <a:pt x="253" y="0"/>
                    <a:pt x="253" y="0"/>
                  </a:cubicBezTo>
                  <a:cubicBezTo>
                    <a:pt x="258" y="0"/>
                    <a:pt x="262" y="4"/>
                    <a:pt x="262" y="9"/>
                  </a:cubicBezTo>
                  <a:cubicBezTo>
                    <a:pt x="262" y="13"/>
                    <a:pt x="258" y="17"/>
                    <a:pt x="253" y="17"/>
                  </a:cubicBezTo>
                  <a:cubicBezTo>
                    <a:pt x="246" y="17"/>
                    <a:pt x="238" y="17"/>
                    <a:pt x="231" y="18"/>
                  </a:cubicBezTo>
                  <a:cubicBezTo>
                    <a:pt x="231" y="18"/>
                    <a:pt x="230" y="18"/>
                    <a:pt x="230" y="18"/>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22" name="Freeform 58"/>
            <p:cNvSpPr>
              <a:spLocks/>
            </p:cNvSpPr>
            <p:nvPr/>
          </p:nvSpPr>
          <p:spPr bwMode="auto">
            <a:xfrm>
              <a:off x="4450" y="1177"/>
              <a:ext cx="21" cy="33"/>
            </a:xfrm>
            <a:custGeom>
              <a:avLst/>
              <a:gdLst/>
              <a:ahLst/>
              <a:cxnLst>
                <a:cxn ang="0">
                  <a:pos x="10" y="28"/>
                </a:cxn>
                <a:cxn ang="0">
                  <a:pos x="1" y="20"/>
                </a:cxn>
                <a:cxn ang="0">
                  <a:pos x="0" y="9"/>
                </a:cxn>
                <a:cxn ang="0">
                  <a:pos x="8" y="0"/>
                </a:cxn>
                <a:cxn ang="0">
                  <a:pos x="17" y="8"/>
                </a:cxn>
                <a:cxn ang="0">
                  <a:pos x="18" y="19"/>
                </a:cxn>
                <a:cxn ang="0">
                  <a:pos x="10" y="28"/>
                </a:cxn>
                <a:cxn ang="0">
                  <a:pos x="10" y="28"/>
                </a:cxn>
              </a:cxnLst>
              <a:rect l="0" t="0" r="r" b="b"/>
              <a:pathLst>
                <a:path w="18" h="28">
                  <a:moveTo>
                    <a:pt x="10" y="28"/>
                  </a:moveTo>
                  <a:cubicBezTo>
                    <a:pt x="5" y="28"/>
                    <a:pt x="1" y="25"/>
                    <a:pt x="1" y="20"/>
                  </a:cubicBezTo>
                  <a:cubicBezTo>
                    <a:pt x="1" y="17"/>
                    <a:pt x="0" y="13"/>
                    <a:pt x="0" y="9"/>
                  </a:cubicBezTo>
                  <a:cubicBezTo>
                    <a:pt x="0" y="5"/>
                    <a:pt x="3" y="0"/>
                    <a:pt x="8" y="0"/>
                  </a:cubicBezTo>
                  <a:cubicBezTo>
                    <a:pt x="13" y="0"/>
                    <a:pt x="17" y="3"/>
                    <a:pt x="17" y="8"/>
                  </a:cubicBezTo>
                  <a:cubicBezTo>
                    <a:pt x="17" y="12"/>
                    <a:pt x="18" y="15"/>
                    <a:pt x="18" y="19"/>
                  </a:cubicBezTo>
                  <a:cubicBezTo>
                    <a:pt x="18" y="24"/>
                    <a:pt x="15" y="28"/>
                    <a:pt x="10" y="28"/>
                  </a:cubicBezTo>
                  <a:cubicBezTo>
                    <a:pt x="10" y="28"/>
                    <a:pt x="10" y="28"/>
                    <a:pt x="10" y="28"/>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23" name="Freeform 59"/>
            <p:cNvSpPr>
              <a:spLocks/>
            </p:cNvSpPr>
            <p:nvPr/>
          </p:nvSpPr>
          <p:spPr bwMode="auto">
            <a:xfrm>
              <a:off x="4409" y="1184"/>
              <a:ext cx="102" cy="90"/>
            </a:xfrm>
            <a:custGeom>
              <a:avLst/>
              <a:gdLst/>
              <a:ahLst/>
              <a:cxnLst>
                <a:cxn ang="0">
                  <a:pos x="0" y="4"/>
                </a:cxn>
                <a:cxn ang="0">
                  <a:pos x="54" y="90"/>
                </a:cxn>
                <a:cxn ang="0">
                  <a:pos x="102" y="0"/>
                </a:cxn>
                <a:cxn ang="0">
                  <a:pos x="0" y="4"/>
                </a:cxn>
              </a:cxnLst>
              <a:rect l="0" t="0" r="r" b="b"/>
              <a:pathLst>
                <a:path w="102" h="90">
                  <a:moveTo>
                    <a:pt x="0" y="4"/>
                  </a:moveTo>
                  <a:lnTo>
                    <a:pt x="54" y="90"/>
                  </a:lnTo>
                  <a:lnTo>
                    <a:pt x="102" y="0"/>
                  </a:lnTo>
                  <a:lnTo>
                    <a:pt x="0" y="4"/>
                  </a:ln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24" name="Freeform 60"/>
            <p:cNvSpPr>
              <a:spLocks/>
            </p:cNvSpPr>
            <p:nvPr/>
          </p:nvSpPr>
          <p:spPr bwMode="auto">
            <a:xfrm>
              <a:off x="596" y="1805"/>
              <a:ext cx="30" cy="35"/>
            </a:xfrm>
            <a:custGeom>
              <a:avLst/>
              <a:gdLst/>
              <a:ahLst/>
              <a:cxnLst>
                <a:cxn ang="0">
                  <a:pos x="15" y="29"/>
                </a:cxn>
                <a:cxn ang="0">
                  <a:pos x="7" y="24"/>
                </a:cxn>
                <a:cxn ang="0">
                  <a:pos x="2" y="14"/>
                </a:cxn>
                <a:cxn ang="0">
                  <a:pos x="7" y="2"/>
                </a:cxn>
                <a:cxn ang="0">
                  <a:pos x="18" y="7"/>
                </a:cxn>
                <a:cxn ang="0">
                  <a:pos x="23" y="17"/>
                </a:cxn>
                <a:cxn ang="0">
                  <a:pos x="19" y="28"/>
                </a:cxn>
                <a:cxn ang="0">
                  <a:pos x="15" y="29"/>
                </a:cxn>
              </a:cxnLst>
              <a:rect l="0" t="0" r="r" b="b"/>
              <a:pathLst>
                <a:path w="25" h="29">
                  <a:moveTo>
                    <a:pt x="15" y="29"/>
                  </a:moveTo>
                  <a:cubicBezTo>
                    <a:pt x="12" y="29"/>
                    <a:pt x="9" y="27"/>
                    <a:pt x="7" y="24"/>
                  </a:cubicBezTo>
                  <a:cubicBezTo>
                    <a:pt x="6" y="21"/>
                    <a:pt x="4" y="17"/>
                    <a:pt x="2" y="14"/>
                  </a:cubicBezTo>
                  <a:cubicBezTo>
                    <a:pt x="0" y="10"/>
                    <a:pt x="2" y="4"/>
                    <a:pt x="7" y="2"/>
                  </a:cubicBezTo>
                  <a:cubicBezTo>
                    <a:pt x="11" y="0"/>
                    <a:pt x="16" y="2"/>
                    <a:pt x="18" y="7"/>
                  </a:cubicBezTo>
                  <a:cubicBezTo>
                    <a:pt x="19" y="10"/>
                    <a:pt x="21" y="13"/>
                    <a:pt x="23" y="17"/>
                  </a:cubicBezTo>
                  <a:cubicBezTo>
                    <a:pt x="25" y="21"/>
                    <a:pt x="23" y="26"/>
                    <a:pt x="19" y="28"/>
                  </a:cubicBezTo>
                  <a:cubicBezTo>
                    <a:pt x="18" y="29"/>
                    <a:pt x="16" y="29"/>
                    <a:pt x="15" y="29"/>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25" name="Freeform 61"/>
            <p:cNvSpPr>
              <a:spLocks noEditPoints="1"/>
            </p:cNvSpPr>
            <p:nvPr/>
          </p:nvSpPr>
          <p:spPr bwMode="auto">
            <a:xfrm>
              <a:off x="548" y="1052"/>
              <a:ext cx="460" cy="751"/>
            </a:xfrm>
            <a:custGeom>
              <a:avLst/>
              <a:gdLst/>
              <a:ahLst/>
              <a:cxnLst>
                <a:cxn ang="0">
                  <a:pos x="25" y="599"/>
                </a:cxn>
                <a:cxn ang="0">
                  <a:pos x="49" y="614"/>
                </a:cxn>
                <a:cxn ang="0">
                  <a:pos x="26" y="583"/>
                </a:cxn>
                <a:cxn ang="0">
                  <a:pos x="19" y="544"/>
                </a:cxn>
                <a:cxn ang="0">
                  <a:pos x="29" y="583"/>
                </a:cxn>
                <a:cxn ang="0">
                  <a:pos x="7" y="532"/>
                </a:cxn>
                <a:cxn ang="0">
                  <a:pos x="21" y="507"/>
                </a:cxn>
                <a:cxn ang="0">
                  <a:pos x="16" y="539"/>
                </a:cxn>
                <a:cxn ang="0">
                  <a:pos x="0" y="463"/>
                </a:cxn>
                <a:cxn ang="0">
                  <a:pos x="18" y="485"/>
                </a:cxn>
                <a:cxn ang="0">
                  <a:pos x="9" y="449"/>
                </a:cxn>
                <a:cxn ang="0">
                  <a:pos x="0" y="436"/>
                </a:cxn>
                <a:cxn ang="0">
                  <a:pos x="18" y="418"/>
                </a:cxn>
                <a:cxn ang="0">
                  <a:pos x="9" y="449"/>
                </a:cxn>
                <a:cxn ang="0">
                  <a:pos x="3" y="394"/>
                </a:cxn>
                <a:cxn ang="0">
                  <a:pos x="23" y="374"/>
                </a:cxn>
                <a:cxn ang="0">
                  <a:pos x="19" y="359"/>
                </a:cxn>
                <a:cxn ang="0">
                  <a:pos x="17" y="326"/>
                </a:cxn>
                <a:cxn ang="0">
                  <a:pos x="28" y="352"/>
                </a:cxn>
                <a:cxn ang="0">
                  <a:pos x="29" y="315"/>
                </a:cxn>
                <a:cxn ang="0">
                  <a:pos x="42" y="278"/>
                </a:cxn>
                <a:cxn ang="0">
                  <a:pos x="32" y="315"/>
                </a:cxn>
                <a:cxn ang="0">
                  <a:pos x="40" y="261"/>
                </a:cxn>
                <a:cxn ang="0">
                  <a:pos x="66" y="248"/>
                </a:cxn>
                <a:cxn ang="0">
                  <a:pos x="69" y="233"/>
                </a:cxn>
                <a:cxn ang="0">
                  <a:pos x="74" y="200"/>
                </a:cxn>
                <a:cxn ang="0">
                  <a:pos x="76" y="229"/>
                </a:cxn>
                <a:cxn ang="0">
                  <a:pos x="89" y="193"/>
                </a:cxn>
                <a:cxn ang="0">
                  <a:pos x="113" y="162"/>
                </a:cxn>
                <a:cxn ang="0">
                  <a:pos x="94" y="195"/>
                </a:cxn>
                <a:cxn ang="0">
                  <a:pos x="116" y="145"/>
                </a:cxn>
                <a:cxn ang="0">
                  <a:pos x="144" y="140"/>
                </a:cxn>
                <a:cxn ang="0">
                  <a:pos x="154" y="127"/>
                </a:cxn>
                <a:cxn ang="0">
                  <a:pos x="166" y="97"/>
                </a:cxn>
                <a:cxn ang="0">
                  <a:pos x="160" y="125"/>
                </a:cxn>
                <a:cxn ang="0">
                  <a:pos x="182" y="95"/>
                </a:cxn>
                <a:cxn ang="0">
                  <a:pos x="214" y="72"/>
                </a:cxn>
                <a:cxn ang="0">
                  <a:pos x="189" y="98"/>
                </a:cxn>
                <a:cxn ang="0">
                  <a:pos x="222" y="57"/>
                </a:cxn>
                <a:cxn ang="0">
                  <a:pos x="250" y="61"/>
                </a:cxn>
                <a:cxn ang="0">
                  <a:pos x="266" y="52"/>
                </a:cxn>
                <a:cxn ang="0">
                  <a:pos x="284" y="26"/>
                </a:cxn>
                <a:cxn ang="0">
                  <a:pos x="270" y="51"/>
                </a:cxn>
                <a:cxn ang="0">
                  <a:pos x="300" y="29"/>
                </a:cxn>
                <a:cxn ang="0">
                  <a:pos x="338" y="17"/>
                </a:cxn>
                <a:cxn ang="0">
                  <a:pos x="308" y="35"/>
                </a:cxn>
                <a:cxn ang="0">
                  <a:pos x="350" y="5"/>
                </a:cxn>
                <a:cxn ang="0">
                  <a:pos x="375" y="17"/>
                </a:cxn>
              </a:cxnLst>
              <a:rect l="0" t="0" r="r" b="b"/>
              <a:pathLst>
                <a:path w="383" h="626">
                  <a:moveTo>
                    <a:pt x="41" y="626"/>
                  </a:moveTo>
                  <a:cubicBezTo>
                    <a:pt x="38" y="626"/>
                    <a:pt x="35" y="624"/>
                    <a:pt x="33" y="621"/>
                  </a:cubicBezTo>
                  <a:cubicBezTo>
                    <a:pt x="30" y="613"/>
                    <a:pt x="28" y="606"/>
                    <a:pt x="25" y="599"/>
                  </a:cubicBezTo>
                  <a:cubicBezTo>
                    <a:pt x="24" y="595"/>
                    <a:pt x="26" y="590"/>
                    <a:pt x="30" y="588"/>
                  </a:cubicBezTo>
                  <a:cubicBezTo>
                    <a:pt x="35" y="587"/>
                    <a:pt x="40" y="589"/>
                    <a:pt x="41" y="593"/>
                  </a:cubicBezTo>
                  <a:cubicBezTo>
                    <a:pt x="44" y="600"/>
                    <a:pt x="46" y="607"/>
                    <a:pt x="49" y="614"/>
                  </a:cubicBezTo>
                  <a:cubicBezTo>
                    <a:pt x="51" y="619"/>
                    <a:pt x="49" y="624"/>
                    <a:pt x="44" y="625"/>
                  </a:cubicBezTo>
                  <a:cubicBezTo>
                    <a:pt x="43" y="626"/>
                    <a:pt x="42" y="626"/>
                    <a:pt x="41" y="626"/>
                  </a:cubicBezTo>
                  <a:close/>
                  <a:moveTo>
                    <a:pt x="26" y="583"/>
                  </a:moveTo>
                  <a:cubicBezTo>
                    <a:pt x="23" y="583"/>
                    <a:pt x="19" y="581"/>
                    <a:pt x="18" y="577"/>
                  </a:cubicBezTo>
                  <a:cubicBezTo>
                    <a:pt x="16" y="570"/>
                    <a:pt x="14" y="562"/>
                    <a:pt x="12" y="555"/>
                  </a:cubicBezTo>
                  <a:cubicBezTo>
                    <a:pt x="11" y="550"/>
                    <a:pt x="14" y="545"/>
                    <a:pt x="19" y="544"/>
                  </a:cubicBezTo>
                  <a:cubicBezTo>
                    <a:pt x="23" y="543"/>
                    <a:pt x="28" y="546"/>
                    <a:pt x="29" y="551"/>
                  </a:cubicBezTo>
                  <a:cubicBezTo>
                    <a:pt x="30" y="558"/>
                    <a:pt x="32" y="565"/>
                    <a:pt x="34" y="572"/>
                  </a:cubicBezTo>
                  <a:cubicBezTo>
                    <a:pt x="36" y="577"/>
                    <a:pt x="33" y="581"/>
                    <a:pt x="29" y="583"/>
                  </a:cubicBezTo>
                  <a:cubicBezTo>
                    <a:pt x="28" y="583"/>
                    <a:pt x="27" y="583"/>
                    <a:pt x="26" y="583"/>
                  </a:cubicBezTo>
                  <a:close/>
                  <a:moveTo>
                    <a:pt x="16" y="539"/>
                  </a:moveTo>
                  <a:cubicBezTo>
                    <a:pt x="12" y="539"/>
                    <a:pt x="8" y="536"/>
                    <a:pt x="7" y="532"/>
                  </a:cubicBezTo>
                  <a:cubicBezTo>
                    <a:pt x="6" y="525"/>
                    <a:pt x="5" y="517"/>
                    <a:pt x="4" y="509"/>
                  </a:cubicBezTo>
                  <a:cubicBezTo>
                    <a:pt x="3" y="505"/>
                    <a:pt x="7" y="500"/>
                    <a:pt x="11" y="500"/>
                  </a:cubicBezTo>
                  <a:cubicBezTo>
                    <a:pt x="16" y="499"/>
                    <a:pt x="20" y="502"/>
                    <a:pt x="21" y="507"/>
                  </a:cubicBezTo>
                  <a:cubicBezTo>
                    <a:pt x="22" y="514"/>
                    <a:pt x="23" y="522"/>
                    <a:pt x="24" y="529"/>
                  </a:cubicBezTo>
                  <a:cubicBezTo>
                    <a:pt x="25" y="534"/>
                    <a:pt x="22" y="538"/>
                    <a:pt x="17" y="539"/>
                  </a:cubicBezTo>
                  <a:cubicBezTo>
                    <a:pt x="17" y="539"/>
                    <a:pt x="16" y="539"/>
                    <a:pt x="16" y="539"/>
                  </a:cubicBezTo>
                  <a:close/>
                  <a:moveTo>
                    <a:pt x="10" y="494"/>
                  </a:moveTo>
                  <a:cubicBezTo>
                    <a:pt x="6" y="494"/>
                    <a:pt x="2" y="491"/>
                    <a:pt x="1" y="486"/>
                  </a:cubicBezTo>
                  <a:cubicBezTo>
                    <a:pt x="1" y="479"/>
                    <a:pt x="0" y="471"/>
                    <a:pt x="0" y="463"/>
                  </a:cubicBezTo>
                  <a:cubicBezTo>
                    <a:pt x="0" y="459"/>
                    <a:pt x="4" y="455"/>
                    <a:pt x="8" y="454"/>
                  </a:cubicBezTo>
                  <a:cubicBezTo>
                    <a:pt x="13" y="454"/>
                    <a:pt x="17" y="458"/>
                    <a:pt x="17" y="463"/>
                  </a:cubicBezTo>
                  <a:cubicBezTo>
                    <a:pt x="17" y="470"/>
                    <a:pt x="18" y="478"/>
                    <a:pt x="18" y="485"/>
                  </a:cubicBezTo>
                  <a:cubicBezTo>
                    <a:pt x="19" y="490"/>
                    <a:pt x="15" y="494"/>
                    <a:pt x="11" y="494"/>
                  </a:cubicBezTo>
                  <a:cubicBezTo>
                    <a:pt x="10" y="494"/>
                    <a:pt x="10" y="494"/>
                    <a:pt x="10" y="494"/>
                  </a:cubicBezTo>
                  <a:close/>
                  <a:moveTo>
                    <a:pt x="9" y="449"/>
                  </a:moveTo>
                  <a:cubicBezTo>
                    <a:pt x="9" y="449"/>
                    <a:pt x="8" y="449"/>
                    <a:pt x="8" y="449"/>
                  </a:cubicBezTo>
                  <a:cubicBezTo>
                    <a:pt x="4" y="449"/>
                    <a:pt x="0" y="445"/>
                    <a:pt x="0" y="440"/>
                  </a:cubicBezTo>
                  <a:cubicBezTo>
                    <a:pt x="0" y="436"/>
                    <a:pt x="0" y="436"/>
                    <a:pt x="0" y="436"/>
                  </a:cubicBezTo>
                  <a:cubicBezTo>
                    <a:pt x="0" y="430"/>
                    <a:pt x="1" y="423"/>
                    <a:pt x="1" y="417"/>
                  </a:cubicBezTo>
                  <a:cubicBezTo>
                    <a:pt x="1" y="412"/>
                    <a:pt x="5" y="409"/>
                    <a:pt x="10" y="409"/>
                  </a:cubicBezTo>
                  <a:cubicBezTo>
                    <a:pt x="15" y="410"/>
                    <a:pt x="18" y="414"/>
                    <a:pt x="18" y="418"/>
                  </a:cubicBezTo>
                  <a:cubicBezTo>
                    <a:pt x="18" y="424"/>
                    <a:pt x="17" y="431"/>
                    <a:pt x="17" y="437"/>
                  </a:cubicBezTo>
                  <a:cubicBezTo>
                    <a:pt x="17" y="440"/>
                    <a:pt x="17" y="440"/>
                    <a:pt x="17" y="440"/>
                  </a:cubicBezTo>
                  <a:cubicBezTo>
                    <a:pt x="17" y="445"/>
                    <a:pt x="13" y="449"/>
                    <a:pt x="9" y="449"/>
                  </a:cubicBezTo>
                  <a:close/>
                  <a:moveTo>
                    <a:pt x="12" y="404"/>
                  </a:moveTo>
                  <a:cubicBezTo>
                    <a:pt x="11" y="404"/>
                    <a:pt x="11" y="404"/>
                    <a:pt x="11" y="404"/>
                  </a:cubicBezTo>
                  <a:cubicBezTo>
                    <a:pt x="6" y="403"/>
                    <a:pt x="3" y="399"/>
                    <a:pt x="3" y="394"/>
                  </a:cubicBezTo>
                  <a:cubicBezTo>
                    <a:pt x="4" y="386"/>
                    <a:pt x="5" y="379"/>
                    <a:pt x="7" y="371"/>
                  </a:cubicBezTo>
                  <a:cubicBezTo>
                    <a:pt x="7" y="367"/>
                    <a:pt x="12" y="364"/>
                    <a:pt x="16" y="364"/>
                  </a:cubicBezTo>
                  <a:cubicBezTo>
                    <a:pt x="21" y="365"/>
                    <a:pt x="24" y="370"/>
                    <a:pt x="23" y="374"/>
                  </a:cubicBezTo>
                  <a:cubicBezTo>
                    <a:pt x="22" y="381"/>
                    <a:pt x="21" y="389"/>
                    <a:pt x="20" y="396"/>
                  </a:cubicBezTo>
                  <a:cubicBezTo>
                    <a:pt x="20" y="400"/>
                    <a:pt x="16" y="404"/>
                    <a:pt x="12" y="404"/>
                  </a:cubicBezTo>
                  <a:close/>
                  <a:moveTo>
                    <a:pt x="19" y="359"/>
                  </a:moveTo>
                  <a:cubicBezTo>
                    <a:pt x="19" y="359"/>
                    <a:pt x="18" y="359"/>
                    <a:pt x="18" y="359"/>
                  </a:cubicBezTo>
                  <a:cubicBezTo>
                    <a:pt x="13" y="358"/>
                    <a:pt x="10" y="353"/>
                    <a:pt x="11" y="349"/>
                  </a:cubicBezTo>
                  <a:cubicBezTo>
                    <a:pt x="13" y="341"/>
                    <a:pt x="15" y="334"/>
                    <a:pt x="17" y="326"/>
                  </a:cubicBezTo>
                  <a:cubicBezTo>
                    <a:pt x="18" y="322"/>
                    <a:pt x="23" y="319"/>
                    <a:pt x="27" y="320"/>
                  </a:cubicBezTo>
                  <a:cubicBezTo>
                    <a:pt x="32" y="322"/>
                    <a:pt x="34" y="326"/>
                    <a:pt x="33" y="331"/>
                  </a:cubicBezTo>
                  <a:cubicBezTo>
                    <a:pt x="31" y="338"/>
                    <a:pt x="29" y="345"/>
                    <a:pt x="28" y="352"/>
                  </a:cubicBezTo>
                  <a:cubicBezTo>
                    <a:pt x="27" y="356"/>
                    <a:pt x="23" y="359"/>
                    <a:pt x="19" y="359"/>
                  </a:cubicBezTo>
                  <a:close/>
                  <a:moveTo>
                    <a:pt x="32" y="315"/>
                  </a:moveTo>
                  <a:cubicBezTo>
                    <a:pt x="31" y="315"/>
                    <a:pt x="30" y="315"/>
                    <a:pt x="29" y="315"/>
                  </a:cubicBezTo>
                  <a:cubicBezTo>
                    <a:pt x="24" y="313"/>
                    <a:pt x="22" y="309"/>
                    <a:pt x="24" y="304"/>
                  </a:cubicBezTo>
                  <a:cubicBezTo>
                    <a:pt x="26" y="297"/>
                    <a:pt x="29" y="290"/>
                    <a:pt x="31" y="282"/>
                  </a:cubicBezTo>
                  <a:cubicBezTo>
                    <a:pt x="33" y="278"/>
                    <a:pt x="38" y="276"/>
                    <a:pt x="42" y="278"/>
                  </a:cubicBezTo>
                  <a:cubicBezTo>
                    <a:pt x="47" y="279"/>
                    <a:pt x="49" y="284"/>
                    <a:pt x="47" y="289"/>
                  </a:cubicBezTo>
                  <a:cubicBezTo>
                    <a:pt x="45" y="295"/>
                    <a:pt x="42" y="303"/>
                    <a:pt x="40" y="310"/>
                  </a:cubicBezTo>
                  <a:cubicBezTo>
                    <a:pt x="38" y="313"/>
                    <a:pt x="35" y="315"/>
                    <a:pt x="32" y="315"/>
                  </a:cubicBezTo>
                  <a:close/>
                  <a:moveTo>
                    <a:pt x="48" y="273"/>
                  </a:moveTo>
                  <a:cubicBezTo>
                    <a:pt x="47" y="273"/>
                    <a:pt x="46" y="273"/>
                    <a:pt x="45" y="272"/>
                  </a:cubicBezTo>
                  <a:cubicBezTo>
                    <a:pt x="40" y="270"/>
                    <a:pt x="38" y="265"/>
                    <a:pt x="40" y="261"/>
                  </a:cubicBezTo>
                  <a:cubicBezTo>
                    <a:pt x="44" y="254"/>
                    <a:pt x="47" y="247"/>
                    <a:pt x="50" y="240"/>
                  </a:cubicBezTo>
                  <a:cubicBezTo>
                    <a:pt x="53" y="236"/>
                    <a:pt x="58" y="234"/>
                    <a:pt x="62" y="237"/>
                  </a:cubicBezTo>
                  <a:cubicBezTo>
                    <a:pt x="66" y="239"/>
                    <a:pt x="68" y="244"/>
                    <a:pt x="66" y="248"/>
                  </a:cubicBezTo>
                  <a:cubicBezTo>
                    <a:pt x="62" y="255"/>
                    <a:pt x="59" y="261"/>
                    <a:pt x="56" y="268"/>
                  </a:cubicBezTo>
                  <a:cubicBezTo>
                    <a:pt x="54" y="271"/>
                    <a:pt x="51" y="273"/>
                    <a:pt x="48" y="273"/>
                  </a:cubicBezTo>
                  <a:close/>
                  <a:moveTo>
                    <a:pt x="69" y="233"/>
                  </a:moveTo>
                  <a:cubicBezTo>
                    <a:pt x="67" y="233"/>
                    <a:pt x="66" y="232"/>
                    <a:pt x="65" y="232"/>
                  </a:cubicBezTo>
                  <a:cubicBezTo>
                    <a:pt x="61" y="229"/>
                    <a:pt x="59" y="224"/>
                    <a:pt x="62" y="220"/>
                  </a:cubicBezTo>
                  <a:cubicBezTo>
                    <a:pt x="65" y="213"/>
                    <a:pt x="69" y="207"/>
                    <a:pt x="74" y="200"/>
                  </a:cubicBezTo>
                  <a:cubicBezTo>
                    <a:pt x="76" y="196"/>
                    <a:pt x="81" y="195"/>
                    <a:pt x="85" y="198"/>
                  </a:cubicBezTo>
                  <a:cubicBezTo>
                    <a:pt x="89" y="200"/>
                    <a:pt x="90" y="206"/>
                    <a:pt x="88" y="210"/>
                  </a:cubicBezTo>
                  <a:cubicBezTo>
                    <a:pt x="84" y="216"/>
                    <a:pt x="80" y="222"/>
                    <a:pt x="76" y="229"/>
                  </a:cubicBezTo>
                  <a:cubicBezTo>
                    <a:pt x="75" y="231"/>
                    <a:pt x="72" y="233"/>
                    <a:pt x="69" y="233"/>
                  </a:cubicBezTo>
                  <a:close/>
                  <a:moveTo>
                    <a:pt x="94" y="195"/>
                  </a:moveTo>
                  <a:cubicBezTo>
                    <a:pt x="92" y="195"/>
                    <a:pt x="90" y="194"/>
                    <a:pt x="89" y="193"/>
                  </a:cubicBezTo>
                  <a:cubicBezTo>
                    <a:pt x="85" y="190"/>
                    <a:pt x="84" y="185"/>
                    <a:pt x="87" y="181"/>
                  </a:cubicBezTo>
                  <a:cubicBezTo>
                    <a:pt x="91" y="175"/>
                    <a:pt x="96" y="169"/>
                    <a:pt x="101" y="163"/>
                  </a:cubicBezTo>
                  <a:cubicBezTo>
                    <a:pt x="104" y="159"/>
                    <a:pt x="109" y="159"/>
                    <a:pt x="113" y="162"/>
                  </a:cubicBezTo>
                  <a:cubicBezTo>
                    <a:pt x="116" y="165"/>
                    <a:pt x="117" y="170"/>
                    <a:pt x="114" y="174"/>
                  </a:cubicBezTo>
                  <a:cubicBezTo>
                    <a:pt x="109" y="179"/>
                    <a:pt x="105" y="185"/>
                    <a:pt x="101" y="191"/>
                  </a:cubicBezTo>
                  <a:cubicBezTo>
                    <a:pt x="99" y="194"/>
                    <a:pt x="96" y="195"/>
                    <a:pt x="94" y="195"/>
                  </a:cubicBezTo>
                  <a:close/>
                  <a:moveTo>
                    <a:pt x="122" y="159"/>
                  </a:moveTo>
                  <a:cubicBezTo>
                    <a:pt x="120" y="159"/>
                    <a:pt x="118" y="159"/>
                    <a:pt x="116" y="157"/>
                  </a:cubicBezTo>
                  <a:cubicBezTo>
                    <a:pt x="113" y="154"/>
                    <a:pt x="113" y="149"/>
                    <a:pt x="116" y="145"/>
                  </a:cubicBezTo>
                  <a:cubicBezTo>
                    <a:pt x="121" y="140"/>
                    <a:pt x="126" y="134"/>
                    <a:pt x="132" y="128"/>
                  </a:cubicBezTo>
                  <a:cubicBezTo>
                    <a:pt x="135" y="125"/>
                    <a:pt x="140" y="125"/>
                    <a:pt x="144" y="128"/>
                  </a:cubicBezTo>
                  <a:cubicBezTo>
                    <a:pt x="147" y="132"/>
                    <a:pt x="147" y="137"/>
                    <a:pt x="144" y="140"/>
                  </a:cubicBezTo>
                  <a:cubicBezTo>
                    <a:pt x="138" y="146"/>
                    <a:pt x="133" y="151"/>
                    <a:pt x="128" y="157"/>
                  </a:cubicBezTo>
                  <a:cubicBezTo>
                    <a:pt x="127" y="158"/>
                    <a:pt x="124" y="159"/>
                    <a:pt x="122" y="159"/>
                  </a:cubicBezTo>
                  <a:close/>
                  <a:moveTo>
                    <a:pt x="154" y="127"/>
                  </a:moveTo>
                  <a:cubicBezTo>
                    <a:pt x="152" y="127"/>
                    <a:pt x="149" y="126"/>
                    <a:pt x="148" y="124"/>
                  </a:cubicBezTo>
                  <a:cubicBezTo>
                    <a:pt x="144" y="121"/>
                    <a:pt x="145" y="116"/>
                    <a:pt x="148" y="112"/>
                  </a:cubicBezTo>
                  <a:cubicBezTo>
                    <a:pt x="154" y="107"/>
                    <a:pt x="160" y="102"/>
                    <a:pt x="166" y="97"/>
                  </a:cubicBezTo>
                  <a:cubicBezTo>
                    <a:pt x="169" y="94"/>
                    <a:pt x="175" y="95"/>
                    <a:pt x="178" y="98"/>
                  </a:cubicBezTo>
                  <a:cubicBezTo>
                    <a:pt x="180" y="102"/>
                    <a:pt x="180" y="107"/>
                    <a:pt x="176" y="110"/>
                  </a:cubicBezTo>
                  <a:cubicBezTo>
                    <a:pt x="171" y="115"/>
                    <a:pt x="165" y="120"/>
                    <a:pt x="160" y="125"/>
                  </a:cubicBezTo>
                  <a:cubicBezTo>
                    <a:pt x="158" y="126"/>
                    <a:pt x="156" y="127"/>
                    <a:pt x="154" y="127"/>
                  </a:cubicBezTo>
                  <a:close/>
                  <a:moveTo>
                    <a:pt x="189" y="98"/>
                  </a:moveTo>
                  <a:cubicBezTo>
                    <a:pt x="186" y="98"/>
                    <a:pt x="184" y="97"/>
                    <a:pt x="182" y="95"/>
                  </a:cubicBezTo>
                  <a:cubicBezTo>
                    <a:pt x="179" y="91"/>
                    <a:pt x="180" y="86"/>
                    <a:pt x="184" y="83"/>
                  </a:cubicBezTo>
                  <a:cubicBezTo>
                    <a:pt x="190" y="78"/>
                    <a:pt x="196" y="74"/>
                    <a:pt x="203" y="70"/>
                  </a:cubicBezTo>
                  <a:cubicBezTo>
                    <a:pt x="206" y="67"/>
                    <a:pt x="212" y="68"/>
                    <a:pt x="214" y="72"/>
                  </a:cubicBezTo>
                  <a:cubicBezTo>
                    <a:pt x="217" y="76"/>
                    <a:pt x="216" y="81"/>
                    <a:pt x="212" y="84"/>
                  </a:cubicBezTo>
                  <a:cubicBezTo>
                    <a:pt x="206" y="88"/>
                    <a:pt x="200" y="92"/>
                    <a:pt x="194" y="97"/>
                  </a:cubicBezTo>
                  <a:cubicBezTo>
                    <a:pt x="192" y="98"/>
                    <a:pt x="191" y="98"/>
                    <a:pt x="189" y="98"/>
                  </a:cubicBezTo>
                  <a:close/>
                  <a:moveTo>
                    <a:pt x="226" y="73"/>
                  </a:moveTo>
                  <a:cubicBezTo>
                    <a:pt x="223" y="73"/>
                    <a:pt x="221" y="72"/>
                    <a:pt x="219" y="69"/>
                  </a:cubicBezTo>
                  <a:cubicBezTo>
                    <a:pt x="217" y="65"/>
                    <a:pt x="218" y="60"/>
                    <a:pt x="222" y="57"/>
                  </a:cubicBezTo>
                  <a:cubicBezTo>
                    <a:pt x="229" y="53"/>
                    <a:pt x="235" y="50"/>
                    <a:pt x="242" y="46"/>
                  </a:cubicBezTo>
                  <a:cubicBezTo>
                    <a:pt x="246" y="44"/>
                    <a:pt x="251" y="45"/>
                    <a:pt x="254" y="49"/>
                  </a:cubicBezTo>
                  <a:cubicBezTo>
                    <a:pt x="256" y="54"/>
                    <a:pt x="254" y="59"/>
                    <a:pt x="250" y="61"/>
                  </a:cubicBezTo>
                  <a:cubicBezTo>
                    <a:pt x="244" y="64"/>
                    <a:pt x="237" y="68"/>
                    <a:pt x="231" y="72"/>
                  </a:cubicBezTo>
                  <a:cubicBezTo>
                    <a:pt x="229" y="73"/>
                    <a:pt x="228" y="73"/>
                    <a:pt x="226" y="73"/>
                  </a:cubicBezTo>
                  <a:close/>
                  <a:moveTo>
                    <a:pt x="266" y="52"/>
                  </a:moveTo>
                  <a:cubicBezTo>
                    <a:pt x="263" y="52"/>
                    <a:pt x="260" y="50"/>
                    <a:pt x="259" y="47"/>
                  </a:cubicBezTo>
                  <a:cubicBezTo>
                    <a:pt x="257" y="43"/>
                    <a:pt x="258" y="38"/>
                    <a:pt x="263" y="36"/>
                  </a:cubicBezTo>
                  <a:cubicBezTo>
                    <a:pt x="270" y="32"/>
                    <a:pt x="277" y="29"/>
                    <a:pt x="284" y="26"/>
                  </a:cubicBezTo>
                  <a:cubicBezTo>
                    <a:pt x="288" y="25"/>
                    <a:pt x="293" y="27"/>
                    <a:pt x="295" y="31"/>
                  </a:cubicBezTo>
                  <a:cubicBezTo>
                    <a:pt x="297" y="35"/>
                    <a:pt x="295" y="40"/>
                    <a:pt x="290" y="42"/>
                  </a:cubicBezTo>
                  <a:cubicBezTo>
                    <a:pt x="283" y="45"/>
                    <a:pt x="277" y="48"/>
                    <a:pt x="270" y="51"/>
                  </a:cubicBezTo>
                  <a:cubicBezTo>
                    <a:pt x="269" y="52"/>
                    <a:pt x="268" y="52"/>
                    <a:pt x="266" y="52"/>
                  </a:cubicBezTo>
                  <a:close/>
                  <a:moveTo>
                    <a:pt x="308" y="35"/>
                  </a:moveTo>
                  <a:cubicBezTo>
                    <a:pt x="305" y="35"/>
                    <a:pt x="301" y="33"/>
                    <a:pt x="300" y="29"/>
                  </a:cubicBezTo>
                  <a:cubicBezTo>
                    <a:pt x="299" y="25"/>
                    <a:pt x="301" y="20"/>
                    <a:pt x="305" y="18"/>
                  </a:cubicBezTo>
                  <a:cubicBezTo>
                    <a:pt x="313" y="16"/>
                    <a:pt x="320" y="13"/>
                    <a:pt x="327" y="11"/>
                  </a:cubicBezTo>
                  <a:cubicBezTo>
                    <a:pt x="332" y="10"/>
                    <a:pt x="337" y="12"/>
                    <a:pt x="338" y="17"/>
                  </a:cubicBezTo>
                  <a:cubicBezTo>
                    <a:pt x="339" y="21"/>
                    <a:pt x="337" y="26"/>
                    <a:pt x="332" y="27"/>
                  </a:cubicBezTo>
                  <a:cubicBezTo>
                    <a:pt x="325" y="30"/>
                    <a:pt x="318" y="32"/>
                    <a:pt x="311" y="34"/>
                  </a:cubicBezTo>
                  <a:cubicBezTo>
                    <a:pt x="310" y="35"/>
                    <a:pt x="309" y="35"/>
                    <a:pt x="308" y="35"/>
                  </a:cubicBezTo>
                  <a:close/>
                  <a:moveTo>
                    <a:pt x="352" y="22"/>
                  </a:moveTo>
                  <a:cubicBezTo>
                    <a:pt x="348" y="22"/>
                    <a:pt x="344" y="19"/>
                    <a:pt x="343" y="15"/>
                  </a:cubicBezTo>
                  <a:cubicBezTo>
                    <a:pt x="342" y="11"/>
                    <a:pt x="345" y="6"/>
                    <a:pt x="350" y="5"/>
                  </a:cubicBezTo>
                  <a:cubicBezTo>
                    <a:pt x="357" y="3"/>
                    <a:pt x="365" y="2"/>
                    <a:pt x="372" y="0"/>
                  </a:cubicBezTo>
                  <a:cubicBezTo>
                    <a:pt x="377" y="0"/>
                    <a:pt x="381" y="3"/>
                    <a:pt x="382" y="7"/>
                  </a:cubicBezTo>
                  <a:cubicBezTo>
                    <a:pt x="383" y="12"/>
                    <a:pt x="380" y="16"/>
                    <a:pt x="375" y="17"/>
                  </a:cubicBezTo>
                  <a:cubicBezTo>
                    <a:pt x="368" y="18"/>
                    <a:pt x="361" y="20"/>
                    <a:pt x="354" y="22"/>
                  </a:cubicBezTo>
                  <a:cubicBezTo>
                    <a:pt x="353" y="22"/>
                    <a:pt x="352" y="22"/>
                    <a:pt x="352" y="22"/>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26" name="Freeform 62"/>
            <p:cNvSpPr>
              <a:spLocks/>
            </p:cNvSpPr>
            <p:nvPr/>
          </p:nvSpPr>
          <p:spPr bwMode="auto">
            <a:xfrm>
              <a:off x="1012" y="1046"/>
              <a:ext cx="36" cy="23"/>
            </a:xfrm>
            <a:custGeom>
              <a:avLst/>
              <a:gdLst/>
              <a:ahLst/>
              <a:cxnLst>
                <a:cxn ang="0">
                  <a:pos x="9" y="19"/>
                </a:cxn>
                <a:cxn ang="0">
                  <a:pos x="1" y="11"/>
                </a:cxn>
                <a:cxn ang="0">
                  <a:pos x="8" y="2"/>
                </a:cxn>
                <a:cxn ang="0">
                  <a:pos x="20" y="0"/>
                </a:cxn>
                <a:cxn ang="0">
                  <a:pos x="29" y="8"/>
                </a:cxn>
                <a:cxn ang="0">
                  <a:pos x="22" y="17"/>
                </a:cxn>
                <a:cxn ang="0">
                  <a:pos x="11" y="19"/>
                </a:cxn>
                <a:cxn ang="0">
                  <a:pos x="9" y="19"/>
                </a:cxn>
              </a:cxnLst>
              <a:rect l="0" t="0" r="r" b="b"/>
              <a:pathLst>
                <a:path w="30" h="19">
                  <a:moveTo>
                    <a:pt x="9" y="19"/>
                  </a:moveTo>
                  <a:cubicBezTo>
                    <a:pt x="5" y="19"/>
                    <a:pt x="2" y="16"/>
                    <a:pt x="1" y="11"/>
                  </a:cubicBezTo>
                  <a:cubicBezTo>
                    <a:pt x="0" y="7"/>
                    <a:pt x="4" y="2"/>
                    <a:pt x="8" y="2"/>
                  </a:cubicBezTo>
                  <a:cubicBezTo>
                    <a:pt x="12" y="1"/>
                    <a:pt x="16" y="1"/>
                    <a:pt x="20" y="0"/>
                  </a:cubicBezTo>
                  <a:cubicBezTo>
                    <a:pt x="24" y="0"/>
                    <a:pt x="29" y="3"/>
                    <a:pt x="29" y="8"/>
                  </a:cubicBezTo>
                  <a:cubicBezTo>
                    <a:pt x="30" y="13"/>
                    <a:pt x="26" y="17"/>
                    <a:pt x="22" y="17"/>
                  </a:cubicBezTo>
                  <a:cubicBezTo>
                    <a:pt x="18" y="18"/>
                    <a:pt x="14" y="18"/>
                    <a:pt x="11" y="19"/>
                  </a:cubicBezTo>
                  <a:cubicBezTo>
                    <a:pt x="10" y="19"/>
                    <a:pt x="10" y="19"/>
                    <a:pt x="9" y="19"/>
                  </a:cubicBez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sp>
          <p:nvSpPr>
            <p:cNvPr id="127" name="Freeform 63"/>
            <p:cNvSpPr>
              <a:spLocks/>
            </p:cNvSpPr>
            <p:nvPr/>
          </p:nvSpPr>
          <p:spPr bwMode="auto">
            <a:xfrm>
              <a:off x="1020" y="1006"/>
              <a:ext cx="91" cy="102"/>
            </a:xfrm>
            <a:custGeom>
              <a:avLst/>
              <a:gdLst/>
              <a:ahLst/>
              <a:cxnLst>
                <a:cxn ang="0">
                  <a:pos x="4" y="102"/>
                </a:cxn>
                <a:cxn ang="0">
                  <a:pos x="91" y="47"/>
                </a:cxn>
                <a:cxn ang="0">
                  <a:pos x="0" y="0"/>
                </a:cxn>
                <a:cxn ang="0">
                  <a:pos x="4" y="102"/>
                </a:cxn>
              </a:cxnLst>
              <a:rect l="0" t="0" r="r" b="b"/>
              <a:pathLst>
                <a:path w="91" h="102">
                  <a:moveTo>
                    <a:pt x="4" y="102"/>
                  </a:moveTo>
                  <a:lnTo>
                    <a:pt x="91" y="47"/>
                  </a:lnTo>
                  <a:lnTo>
                    <a:pt x="0" y="0"/>
                  </a:lnTo>
                  <a:lnTo>
                    <a:pt x="4" y="102"/>
                  </a:lnTo>
                  <a:close/>
                </a:path>
              </a:pathLst>
            </a:custGeom>
            <a:solidFill>
              <a:srgbClr val="8C8C8C"/>
            </a:solid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000">
                <a:solidFill>
                  <a:prstClr val="black"/>
                </a:solidFill>
              </a:endParaRPr>
            </a:p>
          </p:txBody>
        </p:sp>
      </p:grpSp>
      <p:grpSp>
        <p:nvGrpSpPr>
          <p:cNvPr id="128" name="Group 127"/>
          <p:cNvGrpSpPr/>
          <p:nvPr/>
        </p:nvGrpSpPr>
        <p:grpSpPr>
          <a:xfrm>
            <a:off x="14815958" y="10914736"/>
            <a:ext cx="3338776" cy="1562451"/>
            <a:chOff x="6990767" y="2136816"/>
            <a:chExt cx="1669195" cy="781135"/>
          </a:xfrm>
        </p:grpSpPr>
        <p:sp>
          <p:nvSpPr>
            <p:cNvPr id="129" name="Content Placeholder 2"/>
            <p:cNvSpPr txBox="1">
              <a:spLocks/>
            </p:cNvSpPr>
            <p:nvPr/>
          </p:nvSpPr>
          <p:spPr>
            <a:xfrm>
              <a:off x="7235039" y="2136816"/>
              <a:ext cx="1424923" cy="781135"/>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id-ID" sz="2400" b="1" dirty="0">
                  <a:solidFill>
                    <a:schemeClr val="tx1"/>
                  </a:solidFill>
                </a:rPr>
                <a:t>Content here</a:t>
              </a:r>
              <a:br>
                <a:rPr lang="en-US" sz="2400" b="1" dirty="0">
                  <a:solidFill>
                    <a:schemeClr val="tx1"/>
                  </a:solidFill>
                </a:rPr>
              </a:br>
              <a:r>
                <a:rPr lang="en-US" sz="2000" dirty="0">
                  <a:solidFill>
                    <a:schemeClr val="tx1"/>
                  </a:solidFill>
                </a:rPr>
                <a:t>Lorem ipsum dolor sit amet, </a:t>
              </a:r>
              <a:r>
                <a:rPr lang="en-US" sz="2000" dirty="0" err="1">
                  <a:solidFill>
                    <a:schemeClr val="tx1"/>
                  </a:solidFill>
                </a:rPr>
                <a:t>adipiscing</a:t>
              </a:r>
              <a:r>
                <a:rPr lang="en-US" sz="2000" dirty="0">
                  <a:solidFill>
                    <a:schemeClr val="tx1"/>
                  </a:solidFill>
                </a:rPr>
                <a:t> elit. </a:t>
              </a:r>
            </a:p>
          </p:txBody>
        </p:sp>
        <p:sp>
          <p:nvSpPr>
            <p:cNvPr id="130" name="Oval 129"/>
            <p:cNvSpPr/>
            <p:nvPr/>
          </p:nvSpPr>
          <p:spPr>
            <a:xfrm flipH="1">
              <a:off x="6990767" y="2206853"/>
              <a:ext cx="307115" cy="313807"/>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r>
                <a:rPr lang="id-ID" sz="3600" dirty="0">
                  <a:solidFill>
                    <a:schemeClr val="tx1"/>
                  </a:solidFill>
                </a:rPr>
                <a:t>l</a:t>
              </a:r>
              <a:endParaRPr lang="en-US" sz="3600" dirty="0">
                <a:solidFill>
                  <a:schemeClr val="tx1"/>
                </a:solidFill>
              </a:endParaRPr>
            </a:p>
          </p:txBody>
        </p:sp>
      </p:grpSp>
      <p:grpSp>
        <p:nvGrpSpPr>
          <p:cNvPr id="131" name="Group 130"/>
          <p:cNvGrpSpPr/>
          <p:nvPr/>
        </p:nvGrpSpPr>
        <p:grpSpPr>
          <a:xfrm>
            <a:off x="4831064" y="11163723"/>
            <a:ext cx="3443084" cy="1562451"/>
            <a:chOff x="5571419" y="4502058"/>
            <a:chExt cx="1721343" cy="781135"/>
          </a:xfrm>
        </p:grpSpPr>
        <p:sp>
          <p:nvSpPr>
            <p:cNvPr id="132" name="Content Placeholder 2"/>
            <p:cNvSpPr txBox="1">
              <a:spLocks/>
            </p:cNvSpPr>
            <p:nvPr/>
          </p:nvSpPr>
          <p:spPr>
            <a:xfrm>
              <a:off x="5867839" y="4502058"/>
              <a:ext cx="1424923" cy="781135"/>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id-ID" sz="2400" b="1" dirty="0">
                  <a:solidFill>
                    <a:schemeClr val="tx1"/>
                  </a:solidFill>
                </a:rPr>
                <a:t>Content here</a:t>
              </a:r>
              <a:br>
                <a:rPr lang="en-US" sz="2400" b="1" dirty="0">
                  <a:solidFill>
                    <a:schemeClr val="tx1"/>
                  </a:solidFill>
                </a:rPr>
              </a:br>
              <a:r>
                <a:rPr lang="en-US" sz="2000" dirty="0" err="1">
                  <a:solidFill>
                    <a:schemeClr val="tx1"/>
                  </a:solidFill>
                </a:rPr>
                <a:t>Lorem</a:t>
              </a:r>
              <a:r>
                <a:rPr lang="en-US" sz="2000" dirty="0">
                  <a:solidFill>
                    <a:schemeClr val="tx1"/>
                  </a:solidFill>
                </a:rPr>
                <a:t> ipsum dolor sit amet, </a:t>
              </a:r>
              <a:r>
                <a:rPr lang="en-US" sz="2000" dirty="0" err="1">
                  <a:solidFill>
                    <a:schemeClr val="tx1"/>
                  </a:solidFill>
                </a:rPr>
                <a:t>adipiscing</a:t>
              </a:r>
              <a:r>
                <a:rPr lang="en-US" sz="2000" dirty="0">
                  <a:solidFill>
                    <a:schemeClr val="tx1"/>
                  </a:solidFill>
                </a:rPr>
                <a:t> elit. </a:t>
              </a:r>
            </a:p>
          </p:txBody>
        </p:sp>
        <p:sp>
          <p:nvSpPr>
            <p:cNvPr id="133" name="Oval 132"/>
            <p:cNvSpPr/>
            <p:nvPr/>
          </p:nvSpPr>
          <p:spPr>
            <a:xfrm flipH="1">
              <a:off x="5571419" y="4553444"/>
              <a:ext cx="307115" cy="313807"/>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r>
                <a:rPr lang="id-ID" sz="3600" dirty="0">
                  <a:solidFill>
                    <a:schemeClr val="tx1"/>
                  </a:solidFill>
                </a:rPr>
                <a:t>e</a:t>
              </a:r>
              <a:endParaRPr lang="en-US" sz="3600" dirty="0">
                <a:solidFill>
                  <a:schemeClr val="tx1"/>
                </a:solidFill>
              </a:endParaRPr>
            </a:p>
          </p:txBody>
        </p:sp>
      </p:grpSp>
      <p:grpSp>
        <p:nvGrpSpPr>
          <p:cNvPr id="134" name="Group 133"/>
          <p:cNvGrpSpPr/>
          <p:nvPr/>
        </p:nvGrpSpPr>
        <p:grpSpPr>
          <a:xfrm>
            <a:off x="19580833" y="2732623"/>
            <a:ext cx="3411989" cy="1562451"/>
            <a:chOff x="4411908" y="2140556"/>
            <a:chExt cx="1705797" cy="781135"/>
          </a:xfrm>
        </p:grpSpPr>
        <p:sp>
          <p:nvSpPr>
            <p:cNvPr id="135" name="Content Placeholder 2"/>
            <p:cNvSpPr txBox="1">
              <a:spLocks/>
            </p:cNvSpPr>
            <p:nvPr/>
          </p:nvSpPr>
          <p:spPr>
            <a:xfrm>
              <a:off x="4692782" y="2140556"/>
              <a:ext cx="1424923" cy="781135"/>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id-ID" sz="2400" b="1" dirty="0">
                  <a:solidFill>
                    <a:schemeClr val="tx1"/>
                  </a:solidFill>
                </a:rPr>
                <a:t>Content here</a:t>
              </a:r>
              <a:br>
                <a:rPr lang="en-US" sz="2400" b="1" dirty="0">
                  <a:solidFill>
                    <a:schemeClr val="tx1"/>
                  </a:solidFill>
                </a:rPr>
              </a:br>
              <a:r>
                <a:rPr lang="en-US" sz="2000" dirty="0">
                  <a:solidFill>
                    <a:schemeClr val="tx1"/>
                  </a:solidFill>
                </a:rPr>
                <a:t>Lorem ipsum dolor sit amet, </a:t>
              </a:r>
              <a:r>
                <a:rPr lang="en-US" sz="2000" dirty="0" err="1">
                  <a:solidFill>
                    <a:schemeClr val="tx1"/>
                  </a:solidFill>
                </a:rPr>
                <a:t>adipiscing</a:t>
              </a:r>
              <a:r>
                <a:rPr lang="en-US" sz="2000" dirty="0">
                  <a:solidFill>
                    <a:schemeClr val="tx1"/>
                  </a:solidFill>
                </a:rPr>
                <a:t> elit. </a:t>
              </a:r>
            </a:p>
          </p:txBody>
        </p:sp>
        <p:sp>
          <p:nvSpPr>
            <p:cNvPr id="136" name="Oval 135"/>
            <p:cNvSpPr/>
            <p:nvPr/>
          </p:nvSpPr>
          <p:spPr>
            <a:xfrm flipH="1">
              <a:off x="4411908" y="2213576"/>
              <a:ext cx="307115" cy="313807"/>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r>
                <a:rPr lang="id-ID" sz="3600" dirty="0">
                  <a:solidFill>
                    <a:schemeClr val="tx1"/>
                  </a:solidFill>
                </a:rPr>
                <a:t>r</a:t>
              </a:r>
              <a:endParaRPr lang="en-US" sz="3600" dirty="0">
                <a:solidFill>
                  <a:schemeClr val="tx1"/>
                </a:solidFill>
              </a:endParaRPr>
            </a:p>
          </p:txBody>
        </p:sp>
      </p:grpSp>
      <p:grpSp>
        <p:nvGrpSpPr>
          <p:cNvPr id="137" name="Group 136"/>
          <p:cNvGrpSpPr/>
          <p:nvPr/>
        </p:nvGrpSpPr>
        <p:grpSpPr>
          <a:xfrm>
            <a:off x="3779841" y="2736468"/>
            <a:ext cx="3464477" cy="1562451"/>
            <a:chOff x="2922178" y="4502058"/>
            <a:chExt cx="1732038" cy="781135"/>
          </a:xfrm>
        </p:grpSpPr>
        <p:sp>
          <p:nvSpPr>
            <p:cNvPr id="138" name="Content Placeholder 2"/>
            <p:cNvSpPr txBox="1">
              <a:spLocks/>
            </p:cNvSpPr>
            <p:nvPr/>
          </p:nvSpPr>
          <p:spPr>
            <a:xfrm>
              <a:off x="3229293" y="4502058"/>
              <a:ext cx="1424923" cy="781135"/>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id-ID" sz="2400" b="1" dirty="0">
                  <a:solidFill>
                    <a:schemeClr val="tx1"/>
                  </a:solidFill>
                </a:rPr>
                <a:t>Content here</a:t>
              </a:r>
              <a:br>
                <a:rPr lang="en-US" sz="2400" b="1" dirty="0">
                  <a:solidFill>
                    <a:schemeClr val="tx1"/>
                  </a:solidFill>
                </a:rPr>
              </a:br>
              <a:r>
                <a:rPr lang="en-US" sz="2000" dirty="0" err="1">
                  <a:solidFill>
                    <a:schemeClr val="tx1"/>
                  </a:solidFill>
                </a:rPr>
                <a:t>Lorem</a:t>
              </a:r>
              <a:r>
                <a:rPr lang="en-US" sz="2000" dirty="0">
                  <a:solidFill>
                    <a:schemeClr val="tx1"/>
                  </a:solidFill>
                </a:rPr>
                <a:t> ipsum dolor sit amet, </a:t>
              </a:r>
              <a:r>
                <a:rPr lang="en-US" sz="2000" dirty="0" err="1">
                  <a:solidFill>
                    <a:schemeClr val="tx1"/>
                  </a:solidFill>
                </a:rPr>
                <a:t>adipiscing</a:t>
              </a:r>
              <a:r>
                <a:rPr lang="en-US" sz="2000" dirty="0">
                  <a:solidFill>
                    <a:schemeClr val="tx1"/>
                  </a:solidFill>
                </a:rPr>
                <a:t> elit. </a:t>
              </a:r>
            </a:p>
          </p:txBody>
        </p:sp>
        <p:sp>
          <p:nvSpPr>
            <p:cNvPr id="139" name="Oval 138"/>
            <p:cNvSpPr/>
            <p:nvPr/>
          </p:nvSpPr>
          <p:spPr>
            <a:xfrm flipH="1">
              <a:off x="2922178" y="4553443"/>
              <a:ext cx="307115" cy="313807"/>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r>
                <a:rPr lang="id-ID" sz="3600" dirty="0">
                  <a:solidFill>
                    <a:schemeClr val="tx1"/>
                  </a:solidFill>
                </a:rPr>
                <a:t>&gt;</a:t>
              </a:r>
              <a:endParaRPr lang="en-US" sz="3600" dirty="0">
                <a:solidFill>
                  <a:schemeClr val="tx1"/>
                </a:solidFill>
              </a:endParaRPr>
            </a:p>
          </p:txBody>
        </p:sp>
      </p:grpSp>
      <p:grpSp>
        <p:nvGrpSpPr>
          <p:cNvPr id="140" name="Group 139"/>
          <p:cNvGrpSpPr/>
          <p:nvPr/>
        </p:nvGrpSpPr>
        <p:grpSpPr>
          <a:xfrm>
            <a:off x="2537273" y="9115748"/>
            <a:ext cx="3464477" cy="1562451"/>
            <a:chOff x="2922178" y="4502058"/>
            <a:chExt cx="1732038" cy="781135"/>
          </a:xfrm>
        </p:grpSpPr>
        <p:sp>
          <p:nvSpPr>
            <p:cNvPr id="141" name="Content Placeholder 2"/>
            <p:cNvSpPr txBox="1">
              <a:spLocks/>
            </p:cNvSpPr>
            <p:nvPr/>
          </p:nvSpPr>
          <p:spPr>
            <a:xfrm>
              <a:off x="3229293" y="4502058"/>
              <a:ext cx="1424923" cy="781135"/>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id-ID" sz="2400" b="1" dirty="0">
                  <a:solidFill>
                    <a:schemeClr val="tx1"/>
                  </a:solidFill>
                </a:rPr>
                <a:t>Content here</a:t>
              </a:r>
              <a:br>
                <a:rPr lang="en-US" sz="2400" b="1" dirty="0">
                  <a:solidFill>
                    <a:schemeClr val="tx1"/>
                  </a:solidFill>
                </a:rPr>
              </a:br>
              <a:r>
                <a:rPr lang="en-US" sz="2000" dirty="0" err="1">
                  <a:solidFill>
                    <a:schemeClr val="tx1"/>
                  </a:solidFill>
                </a:rPr>
                <a:t>Lorem</a:t>
              </a:r>
              <a:r>
                <a:rPr lang="en-US" sz="2000" dirty="0">
                  <a:solidFill>
                    <a:schemeClr val="tx1"/>
                  </a:solidFill>
                </a:rPr>
                <a:t> ipsum dolor sit amet, </a:t>
              </a:r>
              <a:r>
                <a:rPr lang="en-US" sz="2000" dirty="0" err="1">
                  <a:solidFill>
                    <a:schemeClr val="tx1"/>
                  </a:solidFill>
                </a:rPr>
                <a:t>adipiscing</a:t>
              </a:r>
              <a:r>
                <a:rPr lang="en-US" sz="2000" dirty="0">
                  <a:solidFill>
                    <a:schemeClr val="tx1"/>
                  </a:solidFill>
                </a:rPr>
                <a:t> elit. </a:t>
              </a:r>
            </a:p>
          </p:txBody>
        </p:sp>
        <p:sp>
          <p:nvSpPr>
            <p:cNvPr id="142" name="Oval 141"/>
            <p:cNvSpPr/>
            <p:nvPr/>
          </p:nvSpPr>
          <p:spPr>
            <a:xfrm flipH="1">
              <a:off x="2922178" y="4553443"/>
              <a:ext cx="307115" cy="313807"/>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r>
                <a:rPr lang="id-ID" sz="3600" dirty="0">
                  <a:solidFill>
                    <a:schemeClr val="tx1"/>
                  </a:solidFill>
                </a:rPr>
                <a:t>j</a:t>
              </a:r>
              <a:endParaRPr lang="en-US" sz="3600" dirty="0">
                <a:solidFill>
                  <a:schemeClr val="tx1"/>
                </a:solidFill>
              </a:endParaRPr>
            </a:p>
          </p:txBody>
        </p:sp>
      </p:grpSp>
      <p:grpSp>
        <p:nvGrpSpPr>
          <p:cNvPr id="143" name="Group 142"/>
          <p:cNvGrpSpPr/>
          <p:nvPr/>
        </p:nvGrpSpPr>
        <p:grpSpPr>
          <a:xfrm>
            <a:off x="17931606" y="8175187"/>
            <a:ext cx="3411989" cy="1562451"/>
            <a:chOff x="4411908" y="2140556"/>
            <a:chExt cx="1705797" cy="781135"/>
          </a:xfrm>
        </p:grpSpPr>
        <p:sp>
          <p:nvSpPr>
            <p:cNvPr id="144" name="Content Placeholder 2"/>
            <p:cNvSpPr txBox="1">
              <a:spLocks/>
            </p:cNvSpPr>
            <p:nvPr/>
          </p:nvSpPr>
          <p:spPr>
            <a:xfrm>
              <a:off x="4692782" y="2140556"/>
              <a:ext cx="1424923" cy="781135"/>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id-ID" sz="2400" b="1" dirty="0">
                  <a:solidFill>
                    <a:schemeClr val="tx1"/>
                  </a:solidFill>
                </a:rPr>
                <a:t>Content here</a:t>
              </a:r>
              <a:br>
                <a:rPr lang="en-US" sz="2400" b="1" dirty="0">
                  <a:solidFill>
                    <a:schemeClr val="tx1"/>
                  </a:solidFill>
                </a:rPr>
              </a:br>
              <a:r>
                <a:rPr lang="en-US" sz="2000" dirty="0">
                  <a:solidFill>
                    <a:schemeClr val="tx1"/>
                  </a:solidFill>
                </a:rPr>
                <a:t>Lorem ipsum dolor sit amet, </a:t>
              </a:r>
              <a:r>
                <a:rPr lang="en-US" sz="2000" dirty="0" err="1">
                  <a:solidFill>
                    <a:schemeClr val="tx1"/>
                  </a:solidFill>
                </a:rPr>
                <a:t>adipiscing</a:t>
              </a:r>
              <a:r>
                <a:rPr lang="en-US" sz="2000" dirty="0">
                  <a:solidFill>
                    <a:schemeClr val="tx1"/>
                  </a:solidFill>
                </a:rPr>
                <a:t> elit. </a:t>
              </a:r>
            </a:p>
          </p:txBody>
        </p:sp>
        <p:sp>
          <p:nvSpPr>
            <p:cNvPr id="145" name="Oval 144"/>
            <p:cNvSpPr/>
            <p:nvPr/>
          </p:nvSpPr>
          <p:spPr>
            <a:xfrm flipH="1">
              <a:off x="4411908" y="2213576"/>
              <a:ext cx="307115" cy="313807"/>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r>
                <a:rPr lang="id-ID" sz="3600" dirty="0">
                  <a:solidFill>
                    <a:schemeClr val="tx1"/>
                  </a:solidFill>
                </a:rPr>
                <a:t>f</a:t>
              </a:r>
              <a:endParaRPr lang="en-US" sz="3600" dirty="0">
                <a:solidFill>
                  <a:schemeClr val="tx1"/>
                </a:solidFill>
              </a:endParaRPr>
            </a:p>
          </p:txBody>
        </p:sp>
      </p:grpSp>
      <p:sp>
        <p:nvSpPr>
          <p:cNvPr id="10" name="Title 9">
            <a:extLst>
              <a:ext uri="{FF2B5EF4-FFF2-40B4-BE49-F238E27FC236}">
                <a16:creationId xmlns:a16="http://schemas.microsoft.com/office/drawing/2014/main" id="{B699A1FE-EEFE-491A-A4E7-F15FB37721C9}"/>
              </a:ext>
            </a:extLst>
          </p:cNvPr>
          <p:cNvSpPr>
            <a:spLocks noGrp="1"/>
          </p:cNvSpPr>
          <p:nvPr>
            <p:ph type="title"/>
          </p:nvPr>
        </p:nvSpPr>
        <p:spPr/>
        <p:txBody>
          <a:bodyPr/>
          <a:lstStyle/>
          <a:p>
            <a:r>
              <a:rPr lang="id-ID" sz="6600" dirty="0"/>
              <a:t>GEAR DIAGRAM</a:t>
            </a:r>
            <a:br>
              <a:rPr lang="en-US" sz="9600" dirty="0">
                <a:solidFill>
                  <a:prstClr val="white">
                    <a:lumMod val="50000"/>
                  </a:prstClr>
                </a:solidFill>
                <a:latin typeface="GeosansLight" panose="02000603020000020003"/>
              </a:rPr>
            </a:br>
            <a:endParaRPr lang="en-US" dirty="0"/>
          </a:p>
        </p:txBody>
      </p:sp>
    </p:spTree>
    <p:extLst>
      <p:ext uri="{BB962C8B-B14F-4D97-AF65-F5344CB8AC3E}">
        <p14:creationId xmlns:p14="http://schemas.microsoft.com/office/powerpoint/2010/main" val="3419892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30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1000"/>
                                        <p:tgtEl>
                                          <p:spTgt spid="68"/>
                                        </p:tgtEl>
                                      </p:cBhvr>
                                    </p:animEffect>
                                    <p:anim calcmode="lin" valueType="num">
                                      <p:cBhvr>
                                        <p:cTn id="8" dur="1000" fill="hold"/>
                                        <p:tgtEl>
                                          <p:spTgt spid="68"/>
                                        </p:tgtEl>
                                        <p:attrNameLst>
                                          <p:attrName>ppt_x</p:attrName>
                                        </p:attrNameLst>
                                      </p:cBhvr>
                                      <p:tavLst>
                                        <p:tav tm="0">
                                          <p:val>
                                            <p:strVal val="#ppt_x"/>
                                          </p:val>
                                        </p:tav>
                                        <p:tav tm="100000">
                                          <p:val>
                                            <p:strVal val="#ppt_x"/>
                                          </p:val>
                                        </p:tav>
                                      </p:tavLst>
                                    </p:anim>
                                    <p:anim calcmode="lin" valueType="num">
                                      <p:cBhvr>
                                        <p:cTn id="9" dur="900" decel="100000" fill="hold"/>
                                        <p:tgtEl>
                                          <p:spTgt spid="6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23FE11E6-3E52-419C-896B-CBAF8F3D00ED}"/>
              </a:ext>
            </a:extLst>
          </p:cNvPr>
          <p:cNvCxnSpPr>
            <a:cxnSpLocks/>
          </p:cNvCxnSpPr>
          <p:nvPr/>
        </p:nvCxnSpPr>
        <p:spPr>
          <a:xfrm>
            <a:off x="10595453" y="9588355"/>
            <a:ext cx="2293223" cy="1754301"/>
          </a:xfrm>
          <a:prstGeom prst="line">
            <a:avLst/>
          </a:prstGeom>
          <a:ln w="53975">
            <a:solidFill>
              <a:srgbClr val="00B299"/>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8BC3BFD-D9D9-4F0A-8FFB-BADB7F2C682D}"/>
              </a:ext>
            </a:extLst>
          </p:cNvPr>
          <p:cNvCxnSpPr>
            <a:cxnSpLocks/>
          </p:cNvCxnSpPr>
          <p:nvPr/>
        </p:nvCxnSpPr>
        <p:spPr>
          <a:xfrm flipV="1">
            <a:off x="10612626" y="7944090"/>
            <a:ext cx="2293223" cy="1656509"/>
          </a:xfrm>
          <a:prstGeom prst="line">
            <a:avLst/>
          </a:prstGeom>
          <a:ln w="53975">
            <a:solidFill>
              <a:srgbClr val="00B299"/>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6AE929E-600D-43DF-8E1A-12427C0E3215}"/>
              </a:ext>
            </a:extLst>
          </p:cNvPr>
          <p:cNvCxnSpPr>
            <a:cxnSpLocks/>
          </p:cNvCxnSpPr>
          <p:nvPr/>
        </p:nvCxnSpPr>
        <p:spPr>
          <a:xfrm>
            <a:off x="10595453" y="6189789"/>
            <a:ext cx="2293223" cy="1754301"/>
          </a:xfrm>
          <a:prstGeom prst="line">
            <a:avLst/>
          </a:prstGeom>
          <a:ln w="53975">
            <a:solidFill>
              <a:srgbClr val="F0AB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2B46E8C-65C8-4555-A679-206D44B2939E}"/>
              </a:ext>
            </a:extLst>
          </p:cNvPr>
          <p:cNvCxnSpPr>
            <a:cxnSpLocks/>
          </p:cNvCxnSpPr>
          <p:nvPr/>
        </p:nvCxnSpPr>
        <p:spPr>
          <a:xfrm flipV="1">
            <a:off x="10612626" y="4533280"/>
            <a:ext cx="2293223" cy="1656509"/>
          </a:xfrm>
          <a:prstGeom prst="line">
            <a:avLst/>
          </a:prstGeom>
          <a:ln w="53975">
            <a:solidFill>
              <a:srgbClr val="F0AB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DF6CC91-B26D-43D3-8443-3BEAE7AB2C9D}"/>
              </a:ext>
            </a:extLst>
          </p:cNvPr>
          <p:cNvCxnSpPr>
            <a:cxnSpLocks/>
          </p:cNvCxnSpPr>
          <p:nvPr/>
        </p:nvCxnSpPr>
        <p:spPr>
          <a:xfrm>
            <a:off x="10595453" y="2778979"/>
            <a:ext cx="2293223" cy="1754301"/>
          </a:xfrm>
          <a:prstGeom prst="line">
            <a:avLst/>
          </a:prstGeom>
          <a:ln w="53975"/>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110BBB5C-9AED-4154-A3C1-743F3094CC39}"/>
              </a:ext>
            </a:extLst>
          </p:cNvPr>
          <p:cNvSpPr/>
          <p:nvPr/>
        </p:nvSpPr>
        <p:spPr>
          <a:xfrm>
            <a:off x="9721686" y="1893765"/>
            <a:ext cx="1781881" cy="1781881"/>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tIns="0" bIns="91439" rtlCol="0" anchor="ctr"/>
          <a:lstStyle/>
          <a:p>
            <a:pPr algn="ctr" defTabSz="457200"/>
            <a:r>
              <a:rPr lang="en-US" sz="8000">
                <a:solidFill>
                  <a:srgbClr val="FFFFFF"/>
                </a:solidFill>
                <a:latin typeface="dt-line-technology-01" panose="02000509000000000000" pitchFamily="49" charset="0"/>
                <a:cs typeface="Arial" panose="020B0604020202020204" pitchFamily="34" charset="0"/>
              </a:rPr>
              <a:t>&amp;</a:t>
            </a:r>
          </a:p>
        </p:txBody>
      </p:sp>
      <p:sp>
        <p:nvSpPr>
          <p:cNvPr id="3" name="Oval 2">
            <a:extLst>
              <a:ext uri="{FF2B5EF4-FFF2-40B4-BE49-F238E27FC236}">
                <a16:creationId xmlns:a16="http://schemas.microsoft.com/office/drawing/2014/main" id="{6C79BB26-AA0E-4CE6-8AFF-F7F2CCE28274}"/>
              </a:ext>
            </a:extLst>
          </p:cNvPr>
          <p:cNvSpPr/>
          <p:nvPr/>
        </p:nvSpPr>
        <p:spPr>
          <a:xfrm>
            <a:off x="11992670" y="3588860"/>
            <a:ext cx="1781881" cy="1781881"/>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tIns="0" bIns="91439" rtlCol="0" anchor="ctr"/>
          <a:lstStyle/>
          <a:p>
            <a:pPr algn="ctr" defTabSz="457200"/>
            <a:r>
              <a:rPr lang="en-US" sz="8000">
                <a:solidFill>
                  <a:srgbClr val="FFFFFF"/>
                </a:solidFill>
                <a:latin typeface="dt-line-transportation-01" panose="02000509000000000000" pitchFamily="49" charset="0"/>
                <a:cs typeface="Arial" panose="020B0604020202020204" pitchFamily="34" charset="0"/>
              </a:rPr>
              <a:t>a</a:t>
            </a:r>
          </a:p>
        </p:txBody>
      </p:sp>
      <p:sp>
        <p:nvSpPr>
          <p:cNvPr id="5" name="Oval 4">
            <a:extLst>
              <a:ext uri="{FF2B5EF4-FFF2-40B4-BE49-F238E27FC236}">
                <a16:creationId xmlns:a16="http://schemas.microsoft.com/office/drawing/2014/main" id="{8549EC92-F319-4E05-8E4E-9C6CF9C67339}"/>
              </a:ext>
            </a:extLst>
          </p:cNvPr>
          <p:cNvSpPr/>
          <p:nvPr/>
        </p:nvSpPr>
        <p:spPr>
          <a:xfrm>
            <a:off x="9721686" y="5283956"/>
            <a:ext cx="1781881" cy="1781881"/>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tIns="0" bIns="91439" rtlCol="0" anchor="ctr"/>
          <a:lstStyle/>
          <a:p>
            <a:pPr algn="ctr" defTabSz="457200"/>
            <a:r>
              <a:rPr lang="en-US" sz="8000">
                <a:solidFill>
                  <a:srgbClr val="FFFFFF"/>
                </a:solidFill>
                <a:latin typeface="dt-line-transportation-01" panose="02000509000000000000" pitchFamily="49" charset="0"/>
                <a:cs typeface="Arial" panose="020B0604020202020204" pitchFamily="34" charset="0"/>
              </a:rPr>
              <a:t>b</a:t>
            </a:r>
          </a:p>
        </p:txBody>
      </p:sp>
      <p:sp>
        <p:nvSpPr>
          <p:cNvPr id="6" name="Oval 5">
            <a:extLst>
              <a:ext uri="{FF2B5EF4-FFF2-40B4-BE49-F238E27FC236}">
                <a16:creationId xmlns:a16="http://schemas.microsoft.com/office/drawing/2014/main" id="{F07A0C06-D2D3-45C9-90C1-6F3896BDC4CA}"/>
              </a:ext>
            </a:extLst>
          </p:cNvPr>
          <p:cNvSpPr/>
          <p:nvPr/>
        </p:nvSpPr>
        <p:spPr>
          <a:xfrm>
            <a:off x="11992670" y="6979052"/>
            <a:ext cx="1781881" cy="1781881"/>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tIns="0" bIns="91439" rtlCol="0" anchor="ctr"/>
          <a:lstStyle/>
          <a:p>
            <a:pPr algn="ctr" defTabSz="457200"/>
            <a:r>
              <a:rPr lang="en-US" sz="8000">
                <a:solidFill>
                  <a:srgbClr val="FFFFFF"/>
                </a:solidFill>
                <a:latin typeface="dt-line-transportation-01" panose="02000509000000000000" pitchFamily="49" charset="0"/>
                <a:cs typeface="Arial" panose="020B0604020202020204" pitchFamily="34" charset="0"/>
              </a:rPr>
              <a:t>c</a:t>
            </a:r>
          </a:p>
        </p:txBody>
      </p:sp>
      <p:sp>
        <p:nvSpPr>
          <p:cNvPr id="7" name="Oval 6">
            <a:extLst>
              <a:ext uri="{FF2B5EF4-FFF2-40B4-BE49-F238E27FC236}">
                <a16:creationId xmlns:a16="http://schemas.microsoft.com/office/drawing/2014/main" id="{B5D9F1AA-70E5-49D2-8998-BB6628638372}"/>
              </a:ext>
            </a:extLst>
          </p:cNvPr>
          <p:cNvSpPr/>
          <p:nvPr/>
        </p:nvSpPr>
        <p:spPr>
          <a:xfrm>
            <a:off x="9721686" y="8674147"/>
            <a:ext cx="1781881" cy="1781881"/>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tIns="0" bIns="91439" rtlCol="0" anchor="ctr"/>
          <a:lstStyle/>
          <a:p>
            <a:pPr algn="ctr" defTabSz="457200"/>
            <a:r>
              <a:rPr lang="en-US" sz="8000">
                <a:solidFill>
                  <a:srgbClr val="FFFFFF"/>
                </a:solidFill>
                <a:latin typeface="dt-line-transportation-01" panose="02000509000000000000" pitchFamily="49" charset="0"/>
                <a:cs typeface="Arial" panose="020B0604020202020204" pitchFamily="34" charset="0"/>
              </a:rPr>
              <a:t>d</a:t>
            </a:r>
          </a:p>
        </p:txBody>
      </p:sp>
      <p:sp>
        <p:nvSpPr>
          <p:cNvPr id="8" name="Oval 7">
            <a:extLst>
              <a:ext uri="{FF2B5EF4-FFF2-40B4-BE49-F238E27FC236}">
                <a16:creationId xmlns:a16="http://schemas.microsoft.com/office/drawing/2014/main" id="{E7EF30AA-5075-460B-A0D2-099DDAE3FFE8}"/>
              </a:ext>
            </a:extLst>
          </p:cNvPr>
          <p:cNvSpPr/>
          <p:nvPr/>
        </p:nvSpPr>
        <p:spPr>
          <a:xfrm>
            <a:off x="11992670" y="10369243"/>
            <a:ext cx="1781881" cy="1781881"/>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tIns="0" bIns="91439" rtlCol="0" anchor="ctr"/>
          <a:lstStyle/>
          <a:p>
            <a:pPr algn="ctr" defTabSz="457200"/>
            <a:r>
              <a:rPr lang="en-US" sz="8000">
                <a:solidFill>
                  <a:srgbClr val="FFFFFF"/>
                </a:solidFill>
                <a:latin typeface="dt-line-transportation-01" panose="02000509000000000000" pitchFamily="49" charset="0"/>
                <a:cs typeface="Arial" panose="020B0604020202020204" pitchFamily="34" charset="0"/>
              </a:rPr>
              <a:t>e</a:t>
            </a:r>
          </a:p>
        </p:txBody>
      </p:sp>
      <p:sp>
        <p:nvSpPr>
          <p:cNvPr id="10" name="TextBox 9">
            <a:extLst>
              <a:ext uri="{FF2B5EF4-FFF2-40B4-BE49-F238E27FC236}">
                <a16:creationId xmlns:a16="http://schemas.microsoft.com/office/drawing/2014/main" id="{CDCA5F9A-297A-4733-9168-4F8E66520DDF}"/>
              </a:ext>
            </a:extLst>
          </p:cNvPr>
          <p:cNvSpPr txBox="1"/>
          <p:nvPr/>
        </p:nvSpPr>
        <p:spPr>
          <a:xfrm>
            <a:off x="3974961" y="1586388"/>
            <a:ext cx="5257621" cy="2123628"/>
          </a:xfrm>
          <a:prstGeom prst="rect">
            <a:avLst/>
          </a:prstGeom>
          <a:noFill/>
        </p:spPr>
        <p:txBody>
          <a:bodyPr wrap="square" rtlCol="0">
            <a:spAutoFit/>
          </a:bodyPr>
          <a:lstStyle/>
          <a:p>
            <a:pPr algn="r" defTabSz="457200"/>
            <a:r>
              <a:rPr lang="en-US" sz="3600">
                <a:solidFill>
                  <a:srgbClr val="272E3A"/>
                </a:solidFill>
                <a:latin typeface="Open Sans Light"/>
              </a:rPr>
              <a:t>Step one</a:t>
            </a:r>
          </a:p>
          <a:p>
            <a:pPr algn="r" defTabSz="457200"/>
            <a:r>
              <a:rPr lang="en-US" sz="2400">
                <a:solidFill>
                  <a:srgbClr val="272E3A"/>
                </a:solidFill>
                <a:latin typeface="Open Sans Light"/>
              </a:rPr>
              <a:t>Fusce tincidunt eget ligula vitae hendrerit. Phasellus id ligula ut enim elementum bibendum eget eget magna. Fusce in magna diam.</a:t>
            </a:r>
          </a:p>
        </p:txBody>
      </p:sp>
      <p:sp>
        <p:nvSpPr>
          <p:cNvPr id="11" name="TextBox 10">
            <a:extLst>
              <a:ext uri="{FF2B5EF4-FFF2-40B4-BE49-F238E27FC236}">
                <a16:creationId xmlns:a16="http://schemas.microsoft.com/office/drawing/2014/main" id="{154E8C05-311C-430F-94AF-02916FBE23D5}"/>
              </a:ext>
            </a:extLst>
          </p:cNvPr>
          <p:cNvSpPr txBox="1"/>
          <p:nvPr/>
        </p:nvSpPr>
        <p:spPr>
          <a:xfrm>
            <a:off x="14263654" y="3529654"/>
            <a:ext cx="5857799" cy="1754301"/>
          </a:xfrm>
          <a:prstGeom prst="rect">
            <a:avLst/>
          </a:prstGeom>
          <a:noFill/>
        </p:spPr>
        <p:txBody>
          <a:bodyPr wrap="square" rtlCol="0">
            <a:spAutoFit/>
          </a:bodyPr>
          <a:lstStyle/>
          <a:p>
            <a:pPr defTabSz="457200"/>
            <a:r>
              <a:rPr lang="en-US" sz="3600">
                <a:solidFill>
                  <a:srgbClr val="272E3A"/>
                </a:solidFill>
                <a:latin typeface="Open Sans Light"/>
              </a:rPr>
              <a:t>Step two</a:t>
            </a:r>
          </a:p>
          <a:p>
            <a:pPr defTabSz="457200"/>
            <a:r>
              <a:rPr lang="en-US" sz="2400">
                <a:solidFill>
                  <a:srgbClr val="272E3A"/>
                </a:solidFill>
                <a:latin typeface="Open Sans Light"/>
              </a:rPr>
              <a:t>Cras vestibulum diam id risus convallis maximus. Lorem ipsum dolor sit amet, consectetur adipiscing elit. </a:t>
            </a:r>
          </a:p>
        </p:txBody>
      </p:sp>
      <p:sp>
        <p:nvSpPr>
          <p:cNvPr id="12" name="TextBox 11">
            <a:extLst>
              <a:ext uri="{FF2B5EF4-FFF2-40B4-BE49-F238E27FC236}">
                <a16:creationId xmlns:a16="http://schemas.microsoft.com/office/drawing/2014/main" id="{E0733D35-D389-4695-AA87-19E059AB499B}"/>
              </a:ext>
            </a:extLst>
          </p:cNvPr>
          <p:cNvSpPr txBox="1"/>
          <p:nvPr/>
        </p:nvSpPr>
        <p:spPr>
          <a:xfrm>
            <a:off x="2556727" y="5224750"/>
            <a:ext cx="6675855" cy="1754301"/>
          </a:xfrm>
          <a:prstGeom prst="rect">
            <a:avLst/>
          </a:prstGeom>
          <a:noFill/>
        </p:spPr>
        <p:txBody>
          <a:bodyPr wrap="square" rtlCol="0">
            <a:spAutoFit/>
          </a:bodyPr>
          <a:lstStyle/>
          <a:p>
            <a:pPr algn="r" defTabSz="457200"/>
            <a:r>
              <a:rPr lang="en-US" sz="3600">
                <a:solidFill>
                  <a:srgbClr val="272E3A"/>
                </a:solidFill>
                <a:latin typeface="Open Sans Light"/>
              </a:rPr>
              <a:t>Step Three</a:t>
            </a:r>
          </a:p>
          <a:p>
            <a:pPr algn="r" defTabSz="457200"/>
            <a:r>
              <a:rPr lang="en-US" sz="2400">
                <a:solidFill>
                  <a:srgbClr val="272E3A"/>
                </a:solidFill>
                <a:latin typeface="Open Sans Light"/>
              </a:rPr>
              <a:t>faucibus eget vulputate a, viverra et diam. Maecenas facilisis facilisis odio id varius. Etiam congue egestas orci at bibendum.</a:t>
            </a:r>
          </a:p>
        </p:txBody>
      </p:sp>
      <p:sp>
        <p:nvSpPr>
          <p:cNvPr id="13" name="TextBox 12">
            <a:extLst>
              <a:ext uri="{FF2B5EF4-FFF2-40B4-BE49-F238E27FC236}">
                <a16:creationId xmlns:a16="http://schemas.microsoft.com/office/drawing/2014/main" id="{D03A1A5A-3258-450A-837C-506622227368}"/>
              </a:ext>
            </a:extLst>
          </p:cNvPr>
          <p:cNvSpPr txBox="1"/>
          <p:nvPr/>
        </p:nvSpPr>
        <p:spPr>
          <a:xfrm>
            <a:off x="14263654" y="6919845"/>
            <a:ext cx="5857799" cy="1754301"/>
          </a:xfrm>
          <a:prstGeom prst="rect">
            <a:avLst/>
          </a:prstGeom>
          <a:noFill/>
        </p:spPr>
        <p:txBody>
          <a:bodyPr wrap="square" rtlCol="0">
            <a:spAutoFit/>
          </a:bodyPr>
          <a:lstStyle/>
          <a:p>
            <a:pPr defTabSz="457200"/>
            <a:r>
              <a:rPr lang="en-US" sz="3600">
                <a:solidFill>
                  <a:srgbClr val="272E3A"/>
                </a:solidFill>
                <a:latin typeface="Open Sans Light"/>
              </a:rPr>
              <a:t>Step Four</a:t>
            </a:r>
          </a:p>
          <a:p>
            <a:pPr defTabSz="457200"/>
            <a:r>
              <a:rPr lang="en-US" sz="2400">
                <a:solidFill>
                  <a:srgbClr val="272E3A"/>
                </a:solidFill>
                <a:latin typeface="Open Sans Light"/>
              </a:rPr>
              <a:t>Phasellus id ligula ut enim elementum bibendum eget eget magna. Fusce in magna diam. </a:t>
            </a:r>
          </a:p>
        </p:txBody>
      </p:sp>
      <p:sp>
        <p:nvSpPr>
          <p:cNvPr id="14" name="TextBox 13">
            <a:extLst>
              <a:ext uri="{FF2B5EF4-FFF2-40B4-BE49-F238E27FC236}">
                <a16:creationId xmlns:a16="http://schemas.microsoft.com/office/drawing/2014/main" id="{5B6B0C9C-C2B5-4ED8-B4DD-3D0949D118E2}"/>
              </a:ext>
            </a:extLst>
          </p:cNvPr>
          <p:cNvSpPr txBox="1"/>
          <p:nvPr/>
        </p:nvSpPr>
        <p:spPr>
          <a:xfrm>
            <a:off x="3639063" y="8528154"/>
            <a:ext cx="5593519" cy="2123628"/>
          </a:xfrm>
          <a:prstGeom prst="rect">
            <a:avLst/>
          </a:prstGeom>
          <a:noFill/>
        </p:spPr>
        <p:txBody>
          <a:bodyPr wrap="square" rtlCol="0">
            <a:spAutoFit/>
          </a:bodyPr>
          <a:lstStyle/>
          <a:p>
            <a:pPr algn="r" defTabSz="457200"/>
            <a:r>
              <a:rPr lang="en-US" sz="3600">
                <a:solidFill>
                  <a:srgbClr val="272E3A"/>
                </a:solidFill>
                <a:latin typeface="Open Sans Light"/>
              </a:rPr>
              <a:t>Step Five</a:t>
            </a:r>
          </a:p>
          <a:p>
            <a:pPr algn="r" defTabSz="457200"/>
            <a:r>
              <a:rPr lang="en-US" sz="2400">
                <a:solidFill>
                  <a:srgbClr val="272E3A"/>
                </a:solidFill>
                <a:latin typeface="Open Sans Light"/>
              </a:rPr>
              <a:t>Aenean ac viverra neque. Maecenas ullamcorper turpis sed tellus vestibulum bibendum quam dictum venenatis ut ac diam.</a:t>
            </a:r>
          </a:p>
        </p:txBody>
      </p:sp>
      <p:sp>
        <p:nvSpPr>
          <p:cNvPr id="15" name="TextBox 14">
            <a:extLst>
              <a:ext uri="{FF2B5EF4-FFF2-40B4-BE49-F238E27FC236}">
                <a16:creationId xmlns:a16="http://schemas.microsoft.com/office/drawing/2014/main" id="{A7D5D961-7CA4-4430-BE73-A4E0ADB35266}"/>
              </a:ext>
            </a:extLst>
          </p:cNvPr>
          <p:cNvSpPr txBox="1"/>
          <p:nvPr/>
        </p:nvSpPr>
        <p:spPr>
          <a:xfrm>
            <a:off x="14263654" y="10223250"/>
            <a:ext cx="5857799" cy="1754301"/>
          </a:xfrm>
          <a:prstGeom prst="rect">
            <a:avLst/>
          </a:prstGeom>
          <a:noFill/>
        </p:spPr>
        <p:txBody>
          <a:bodyPr wrap="square" rtlCol="0">
            <a:spAutoFit/>
          </a:bodyPr>
          <a:lstStyle/>
          <a:p>
            <a:pPr defTabSz="457200"/>
            <a:r>
              <a:rPr lang="en-US" sz="3600">
                <a:solidFill>
                  <a:srgbClr val="272E3A"/>
                </a:solidFill>
                <a:latin typeface="Open Sans Light"/>
              </a:rPr>
              <a:t>Step Six</a:t>
            </a:r>
          </a:p>
          <a:p>
            <a:pPr defTabSz="457200"/>
            <a:r>
              <a:rPr lang="en-US" sz="2400">
                <a:solidFill>
                  <a:srgbClr val="272E3A"/>
                </a:solidFill>
                <a:latin typeface="Open Sans Light"/>
              </a:rPr>
              <a:t>Cras vestibulum diam id risus convallis maximus. Lorem ipsum dolor sit amet, consectetur adipiscing elit. </a:t>
            </a:r>
          </a:p>
        </p:txBody>
      </p:sp>
      <p:sp>
        <p:nvSpPr>
          <p:cNvPr id="4" name="Rectangle 3">
            <a:extLst>
              <a:ext uri="{FF2B5EF4-FFF2-40B4-BE49-F238E27FC236}">
                <a16:creationId xmlns:a16="http://schemas.microsoft.com/office/drawing/2014/main" id="{70EB7ED8-0AD0-461D-875D-ED16093E27CC}"/>
              </a:ext>
            </a:extLst>
          </p:cNvPr>
          <p:cNvSpPr/>
          <p:nvPr/>
        </p:nvSpPr>
        <p:spPr>
          <a:xfrm>
            <a:off x="12491799" y="747429"/>
            <a:ext cx="10610598" cy="1015663"/>
          </a:xfrm>
          <a:prstGeom prst="rect">
            <a:avLst/>
          </a:prstGeom>
        </p:spPr>
        <p:txBody>
          <a:bodyPr wrap="none">
            <a:spAutoFit/>
          </a:bodyPr>
          <a:lstStyle/>
          <a:p>
            <a:pPr algn="r">
              <a:lnSpc>
                <a:spcPct val="100000"/>
              </a:lnSpc>
            </a:pPr>
            <a:r>
              <a:rPr lang="en-US" sz="6000" dirty="0">
                <a:latin typeface="+mj-lt"/>
              </a:rPr>
              <a:t>LIST OF LOGISTIC SERVICE</a:t>
            </a:r>
          </a:p>
        </p:txBody>
      </p:sp>
    </p:spTree>
    <p:extLst>
      <p:ext uri="{BB962C8B-B14F-4D97-AF65-F5344CB8AC3E}">
        <p14:creationId xmlns:p14="http://schemas.microsoft.com/office/powerpoint/2010/main" val="465152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400" fill="hold"/>
                                        <p:tgtEl>
                                          <p:spTgt spid="2"/>
                                        </p:tgtEl>
                                        <p:attrNameLst>
                                          <p:attrName>ppt_w</p:attrName>
                                        </p:attrNameLst>
                                      </p:cBhvr>
                                      <p:tavLst>
                                        <p:tav tm="0">
                                          <p:val>
                                            <p:fltVal val="0"/>
                                          </p:val>
                                        </p:tav>
                                        <p:tav tm="100000">
                                          <p:val>
                                            <p:strVal val="#ppt_w"/>
                                          </p:val>
                                        </p:tav>
                                      </p:tavLst>
                                    </p:anim>
                                    <p:anim calcmode="lin" valueType="num">
                                      <p:cBhvr>
                                        <p:cTn id="8" dur="400" fill="hold"/>
                                        <p:tgtEl>
                                          <p:spTgt spid="2"/>
                                        </p:tgtEl>
                                        <p:attrNameLst>
                                          <p:attrName>ppt_h</p:attrName>
                                        </p:attrNameLst>
                                      </p:cBhvr>
                                      <p:tavLst>
                                        <p:tav tm="0">
                                          <p:val>
                                            <p:fltVal val="0"/>
                                          </p:val>
                                        </p:tav>
                                        <p:tav tm="100000">
                                          <p:val>
                                            <p:strVal val="#ppt_h"/>
                                          </p:val>
                                        </p:tav>
                                      </p:tavLst>
                                    </p:anim>
                                    <p:anim calcmode="lin" valueType="num">
                                      <p:cBhvr>
                                        <p:cTn id="9" dur="400" fill="hold"/>
                                        <p:tgtEl>
                                          <p:spTgt spid="2"/>
                                        </p:tgtEl>
                                        <p:attrNameLst>
                                          <p:attrName>style.rotation</p:attrName>
                                        </p:attrNameLst>
                                      </p:cBhvr>
                                      <p:tavLst>
                                        <p:tav tm="0">
                                          <p:val>
                                            <p:fltVal val="360"/>
                                          </p:val>
                                        </p:tav>
                                        <p:tav tm="100000">
                                          <p:val>
                                            <p:fltVal val="0"/>
                                          </p:val>
                                        </p:tav>
                                      </p:tavLst>
                                    </p:anim>
                                    <p:animEffect transition="in" filter="fade">
                                      <p:cBhvr>
                                        <p:cTn id="10" dur="400"/>
                                        <p:tgtEl>
                                          <p:spTgt spid="2"/>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300"/>
                                        <p:tgtEl>
                                          <p:spTgt spid="10"/>
                                        </p:tgtEl>
                                      </p:cBhvr>
                                    </p:animEffect>
                                  </p:childTnLst>
                                </p:cTn>
                              </p:par>
                              <p:par>
                                <p:cTn id="14" presetID="22" presetClass="entr" presetSubtype="8" fill="hold" nodeType="withEffect">
                                  <p:stCondLst>
                                    <p:cond delay="300"/>
                                  </p:stCondLst>
                                  <p:childTnLst>
                                    <p:set>
                                      <p:cBhvr>
                                        <p:cTn id="15" dur="1" fill="hold">
                                          <p:stCondLst>
                                            <p:cond delay="0"/>
                                          </p:stCondLst>
                                        </p:cTn>
                                        <p:tgtEl>
                                          <p:spTgt spid="17"/>
                                        </p:tgtEl>
                                        <p:attrNameLst>
                                          <p:attrName>style.visibility</p:attrName>
                                        </p:attrNameLst>
                                      </p:cBhvr>
                                      <p:to>
                                        <p:strVal val="visible"/>
                                      </p:to>
                                    </p:set>
                                    <p:animEffect transition="in" filter="wipe(left)">
                                      <p:cBhvr>
                                        <p:cTn id="16" dur="350"/>
                                        <p:tgtEl>
                                          <p:spTgt spid="17"/>
                                        </p:tgtEl>
                                      </p:cBhvr>
                                    </p:animEffect>
                                  </p:childTnLst>
                                </p:cTn>
                              </p:par>
                            </p:childTnLst>
                          </p:cTn>
                        </p:par>
                        <p:par>
                          <p:cTn id="17" fill="hold">
                            <p:stCondLst>
                              <p:cond delay="650"/>
                            </p:stCondLst>
                            <p:childTnLst>
                              <p:par>
                                <p:cTn id="18" presetID="49" presetClass="entr" presetSubtype="0" decel="10000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p:cTn id="20" dur="400" fill="hold"/>
                                        <p:tgtEl>
                                          <p:spTgt spid="3"/>
                                        </p:tgtEl>
                                        <p:attrNameLst>
                                          <p:attrName>ppt_w</p:attrName>
                                        </p:attrNameLst>
                                      </p:cBhvr>
                                      <p:tavLst>
                                        <p:tav tm="0">
                                          <p:val>
                                            <p:fltVal val="0"/>
                                          </p:val>
                                        </p:tav>
                                        <p:tav tm="100000">
                                          <p:val>
                                            <p:strVal val="#ppt_w"/>
                                          </p:val>
                                        </p:tav>
                                      </p:tavLst>
                                    </p:anim>
                                    <p:anim calcmode="lin" valueType="num">
                                      <p:cBhvr>
                                        <p:cTn id="21" dur="400" fill="hold"/>
                                        <p:tgtEl>
                                          <p:spTgt spid="3"/>
                                        </p:tgtEl>
                                        <p:attrNameLst>
                                          <p:attrName>ppt_h</p:attrName>
                                        </p:attrNameLst>
                                      </p:cBhvr>
                                      <p:tavLst>
                                        <p:tav tm="0">
                                          <p:val>
                                            <p:fltVal val="0"/>
                                          </p:val>
                                        </p:tav>
                                        <p:tav tm="100000">
                                          <p:val>
                                            <p:strVal val="#ppt_h"/>
                                          </p:val>
                                        </p:tav>
                                      </p:tavLst>
                                    </p:anim>
                                    <p:anim calcmode="lin" valueType="num">
                                      <p:cBhvr>
                                        <p:cTn id="22" dur="400" fill="hold"/>
                                        <p:tgtEl>
                                          <p:spTgt spid="3"/>
                                        </p:tgtEl>
                                        <p:attrNameLst>
                                          <p:attrName>style.rotation</p:attrName>
                                        </p:attrNameLst>
                                      </p:cBhvr>
                                      <p:tavLst>
                                        <p:tav tm="0">
                                          <p:val>
                                            <p:fltVal val="360"/>
                                          </p:val>
                                        </p:tav>
                                        <p:tav tm="100000">
                                          <p:val>
                                            <p:fltVal val="0"/>
                                          </p:val>
                                        </p:tav>
                                      </p:tavLst>
                                    </p:anim>
                                    <p:animEffect transition="in" filter="fade">
                                      <p:cBhvr>
                                        <p:cTn id="23" dur="400"/>
                                        <p:tgtEl>
                                          <p:spTgt spid="3"/>
                                        </p:tgtEl>
                                      </p:cBhvr>
                                    </p:animEffect>
                                  </p:childTnLst>
                                </p:cTn>
                              </p:par>
                              <p:par>
                                <p:cTn id="24" presetID="10" presetClass="entr" presetSubtype="0" fill="hold" grpId="0" nodeType="withEffect">
                                  <p:stCondLst>
                                    <p:cond delay="20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300"/>
                                        <p:tgtEl>
                                          <p:spTgt spid="11"/>
                                        </p:tgtEl>
                                      </p:cBhvr>
                                    </p:animEffect>
                                  </p:childTnLst>
                                </p:cTn>
                              </p:par>
                              <p:par>
                                <p:cTn id="27" presetID="22" presetClass="entr" presetSubtype="2" fill="hold" nodeType="withEffect">
                                  <p:stCondLst>
                                    <p:cond delay="300"/>
                                  </p:stCondLst>
                                  <p:childTnLst>
                                    <p:set>
                                      <p:cBhvr>
                                        <p:cTn id="28" dur="1" fill="hold">
                                          <p:stCondLst>
                                            <p:cond delay="0"/>
                                          </p:stCondLst>
                                        </p:cTn>
                                        <p:tgtEl>
                                          <p:spTgt spid="19"/>
                                        </p:tgtEl>
                                        <p:attrNameLst>
                                          <p:attrName>style.visibility</p:attrName>
                                        </p:attrNameLst>
                                      </p:cBhvr>
                                      <p:to>
                                        <p:strVal val="visible"/>
                                      </p:to>
                                    </p:set>
                                    <p:animEffect transition="in" filter="wipe(right)">
                                      <p:cBhvr>
                                        <p:cTn id="29" dur="350"/>
                                        <p:tgtEl>
                                          <p:spTgt spid="19"/>
                                        </p:tgtEl>
                                      </p:cBhvr>
                                    </p:animEffect>
                                  </p:childTnLst>
                                </p:cTn>
                              </p:par>
                            </p:childTnLst>
                          </p:cTn>
                        </p:par>
                        <p:par>
                          <p:cTn id="30" fill="hold">
                            <p:stCondLst>
                              <p:cond delay="1300"/>
                            </p:stCondLst>
                            <p:childTnLst>
                              <p:par>
                                <p:cTn id="31" presetID="49" presetClass="entr" presetSubtype="0" decel="100000" fill="hold" grpId="0" nodeType="afterEffect">
                                  <p:stCondLst>
                                    <p:cond delay="0"/>
                                  </p:stCondLst>
                                  <p:childTnLst>
                                    <p:set>
                                      <p:cBhvr>
                                        <p:cTn id="32" dur="1" fill="hold">
                                          <p:stCondLst>
                                            <p:cond delay="0"/>
                                          </p:stCondLst>
                                        </p:cTn>
                                        <p:tgtEl>
                                          <p:spTgt spid="5"/>
                                        </p:tgtEl>
                                        <p:attrNameLst>
                                          <p:attrName>style.visibility</p:attrName>
                                        </p:attrNameLst>
                                      </p:cBhvr>
                                      <p:to>
                                        <p:strVal val="visible"/>
                                      </p:to>
                                    </p:set>
                                    <p:anim calcmode="lin" valueType="num">
                                      <p:cBhvr>
                                        <p:cTn id="33" dur="400" fill="hold"/>
                                        <p:tgtEl>
                                          <p:spTgt spid="5"/>
                                        </p:tgtEl>
                                        <p:attrNameLst>
                                          <p:attrName>ppt_w</p:attrName>
                                        </p:attrNameLst>
                                      </p:cBhvr>
                                      <p:tavLst>
                                        <p:tav tm="0">
                                          <p:val>
                                            <p:fltVal val="0"/>
                                          </p:val>
                                        </p:tav>
                                        <p:tav tm="100000">
                                          <p:val>
                                            <p:strVal val="#ppt_w"/>
                                          </p:val>
                                        </p:tav>
                                      </p:tavLst>
                                    </p:anim>
                                    <p:anim calcmode="lin" valueType="num">
                                      <p:cBhvr>
                                        <p:cTn id="34" dur="400" fill="hold"/>
                                        <p:tgtEl>
                                          <p:spTgt spid="5"/>
                                        </p:tgtEl>
                                        <p:attrNameLst>
                                          <p:attrName>ppt_h</p:attrName>
                                        </p:attrNameLst>
                                      </p:cBhvr>
                                      <p:tavLst>
                                        <p:tav tm="0">
                                          <p:val>
                                            <p:fltVal val="0"/>
                                          </p:val>
                                        </p:tav>
                                        <p:tav tm="100000">
                                          <p:val>
                                            <p:strVal val="#ppt_h"/>
                                          </p:val>
                                        </p:tav>
                                      </p:tavLst>
                                    </p:anim>
                                    <p:anim calcmode="lin" valueType="num">
                                      <p:cBhvr>
                                        <p:cTn id="35" dur="400" fill="hold"/>
                                        <p:tgtEl>
                                          <p:spTgt spid="5"/>
                                        </p:tgtEl>
                                        <p:attrNameLst>
                                          <p:attrName>style.rotation</p:attrName>
                                        </p:attrNameLst>
                                      </p:cBhvr>
                                      <p:tavLst>
                                        <p:tav tm="0">
                                          <p:val>
                                            <p:fltVal val="360"/>
                                          </p:val>
                                        </p:tav>
                                        <p:tav tm="100000">
                                          <p:val>
                                            <p:fltVal val="0"/>
                                          </p:val>
                                        </p:tav>
                                      </p:tavLst>
                                    </p:anim>
                                    <p:animEffect transition="in" filter="fade">
                                      <p:cBhvr>
                                        <p:cTn id="36" dur="400"/>
                                        <p:tgtEl>
                                          <p:spTgt spid="5"/>
                                        </p:tgtEl>
                                      </p:cBhvr>
                                    </p:animEffect>
                                  </p:childTnLst>
                                </p:cTn>
                              </p:par>
                              <p:par>
                                <p:cTn id="37" presetID="10" presetClass="entr" presetSubtype="0" fill="hold" grpId="0" nodeType="withEffect">
                                  <p:stCondLst>
                                    <p:cond delay="20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300"/>
                                        <p:tgtEl>
                                          <p:spTgt spid="12"/>
                                        </p:tgtEl>
                                      </p:cBhvr>
                                    </p:animEffect>
                                  </p:childTnLst>
                                </p:cTn>
                              </p:par>
                              <p:par>
                                <p:cTn id="40" presetID="22" presetClass="entr" presetSubtype="8" fill="hold" nodeType="withEffect">
                                  <p:stCondLst>
                                    <p:cond delay="300"/>
                                  </p:stCondLst>
                                  <p:childTnLst>
                                    <p:set>
                                      <p:cBhvr>
                                        <p:cTn id="41" dur="1" fill="hold">
                                          <p:stCondLst>
                                            <p:cond delay="0"/>
                                          </p:stCondLst>
                                        </p:cTn>
                                        <p:tgtEl>
                                          <p:spTgt spid="22"/>
                                        </p:tgtEl>
                                        <p:attrNameLst>
                                          <p:attrName>style.visibility</p:attrName>
                                        </p:attrNameLst>
                                      </p:cBhvr>
                                      <p:to>
                                        <p:strVal val="visible"/>
                                      </p:to>
                                    </p:set>
                                    <p:animEffect transition="in" filter="wipe(left)">
                                      <p:cBhvr>
                                        <p:cTn id="42" dur="350"/>
                                        <p:tgtEl>
                                          <p:spTgt spid="22"/>
                                        </p:tgtEl>
                                      </p:cBhvr>
                                    </p:animEffect>
                                  </p:childTnLst>
                                </p:cTn>
                              </p:par>
                            </p:childTnLst>
                          </p:cTn>
                        </p:par>
                        <p:par>
                          <p:cTn id="43" fill="hold">
                            <p:stCondLst>
                              <p:cond delay="1950"/>
                            </p:stCondLst>
                            <p:childTnLst>
                              <p:par>
                                <p:cTn id="44" presetID="49" presetClass="entr" presetSubtype="0" decel="100000" fill="hold" grpId="0" nodeType="afterEffect">
                                  <p:stCondLst>
                                    <p:cond delay="0"/>
                                  </p:stCondLst>
                                  <p:childTnLst>
                                    <p:set>
                                      <p:cBhvr>
                                        <p:cTn id="45" dur="1" fill="hold">
                                          <p:stCondLst>
                                            <p:cond delay="0"/>
                                          </p:stCondLst>
                                        </p:cTn>
                                        <p:tgtEl>
                                          <p:spTgt spid="6"/>
                                        </p:tgtEl>
                                        <p:attrNameLst>
                                          <p:attrName>style.visibility</p:attrName>
                                        </p:attrNameLst>
                                      </p:cBhvr>
                                      <p:to>
                                        <p:strVal val="visible"/>
                                      </p:to>
                                    </p:set>
                                    <p:anim calcmode="lin" valueType="num">
                                      <p:cBhvr>
                                        <p:cTn id="46" dur="400" fill="hold"/>
                                        <p:tgtEl>
                                          <p:spTgt spid="6"/>
                                        </p:tgtEl>
                                        <p:attrNameLst>
                                          <p:attrName>ppt_w</p:attrName>
                                        </p:attrNameLst>
                                      </p:cBhvr>
                                      <p:tavLst>
                                        <p:tav tm="0">
                                          <p:val>
                                            <p:fltVal val="0"/>
                                          </p:val>
                                        </p:tav>
                                        <p:tav tm="100000">
                                          <p:val>
                                            <p:strVal val="#ppt_w"/>
                                          </p:val>
                                        </p:tav>
                                      </p:tavLst>
                                    </p:anim>
                                    <p:anim calcmode="lin" valueType="num">
                                      <p:cBhvr>
                                        <p:cTn id="47" dur="400" fill="hold"/>
                                        <p:tgtEl>
                                          <p:spTgt spid="6"/>
                                        </p:tgtEl>
                                        <p:attrNameLst>
                                          <p:attrName>ppt_h</p:attrName>
                                        </p:attrNameLst>
                                      </p:cBhvr>
                                      <p:tavLst>
                                        <p:tav tm="0">
                                          <p:val>
                                            <p:fltVal val="0"/>
                                          </p:val>
                                        </p:tav>
                                        <p:tav tm="100000">
                                          <p:val>
                                            <p:strVal val="#ppt_h"/>
                                          </p:val>
                                        </p:tav>
                                      </p:tavLst>
                                    </p:anim>
                                    <p:anim calcmode="lin" valueType="num">
                                      <p:cBhvr>
                                        <p:cTn id="48" dur="400" fill="hold"/>
                                        <p:tgtEl>
                                          <p:spTgt spid="6"/>
                                        </p:tgtEl>
                                        <p:attrNameLst>
                                          <p:attrName>style.rotation</p:attrName>
                                        </p:attrNameLst>
                                      </p:cBhvr>
                                      <p:tavLst>
                                        <p:tav tm="0">
                                          <p:val>
                                            <p:fltVal val="360"/>
                                          </p:val>
                                        </p:tav>
                                        <p:tav tm="100000">
                                          <p:val>
                                            <p:fltVal val="0"/>
                                          </p:val>
                                        </p:tav>
                                      </p:tavLst>
                                    </p:anim>
                                    <p:animEffect transition="in" filter="fade">
                                      <p:cBhvr>
                                        <p:cTn id="49" dur="400"/>
                                        <p:tgtEl>
                                          <p:spTgt spid="6"/>
                                        </p:tgtEl>
                                      </p:cBhvr>
                                    </p:animEffect>
                                  </p:childTnLst>
                                </p:cTn>
                              </p:par>
                              <p:par>
                                <p:cTn id="50" presetID="10" presetClass="entr" presetSubtype="0" fill="hold" grpId="0" nodeType="withEffect">
                                  <p:stCondLst>
                                    <p:cond delay="20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300"/>
                                        <p:tgtEl>
                                          <p:spTgt spid="13"/>
                                        </p:tgtEl>
                                      </p:cBhvr>
                                    </p:animEffect>
                                  </p:childTnLst>
                                </p:cTn>
                              </p:par>
                              <p:par>
                                <p:cTn id="53" presetID="22" presetClass="entr" presetSubtype="2" fill="hold" nodeType="withEffect">
                                  <p:stCondLst>
                                    <p:cond delay="300"/>
                                  </p:stCondLst>
                                  <p:childTnLst>
                                    <p:set>
                                      <p:cBhvr>
                                        <p:cTn id="54" dur="1" fill="hold">
                                          <p:stCondLst>
                                            <p:cond delay="0"/>
                                          </p:stCondLst>
                                        </p:cTn>
                                        <p:tgtEl>
                                          <p:spTgt spid="21"/>
                                        </p:tgtEl>
                                        <p:attrNameLst>
                                          <p:attrName>style.visibility</p:attrName>
                                        </p:attrNameLst>
                                      </p:cBhvr>
                                      <p:to>
                                        <p:strVal val="visible"/>
                                      </p:to>
                                    </p:set>
                                    <p:animEffect transition="in" filter="wipe(right)">
                                      <p:cBhvr>
                                        <p:cTn id="55" dur="350"/>
                                        <p:tgtEl>
                                          <p:spTgt spid="21"/>
                                        </p:tgtEl>
                                      </p:cBhvr>
                                    </p:animEffect>
                                  </p:childTnLst>
                                </p:cTn>
                              </p:par>
                            </p:childTnLst>
                          </p:cTn>
                        </p:par>
                        <p:par>
                          <p:cTn id="56" fill="hold">
                            <p:stCondLst>
                              <p:cond delay="2600"/>
                            </p:stCondLst>
                            <p:childTnLst>
                              <p:par>
                                <p:cTn id="57" presetID="49" presetClass="entr" presetSubtype="0" decel="100000" fill="hold" grpId="0" nodeType="afterEffect">
                                  <p:stCondLst>
                                    <p:cond delay="0"/>
                                  </p:stCondLst>
                                  <p:childTnLst>
                                    <p:set>
                                      <p:cBhvr>
                                        <p:cTn id="58" dur="1" fill="hold">
                                          <p:stCondLst>
                                            <p:cond delay="0"/>
                                          </p:stCondLst>
                                        </p:cTn>
                                        <p:tgtEl>
                                          <p:spTgt spid="7"/>
                                        </p:tgtEl>
                                        <p:attrNameLst>
                                          <p:attrName>style.visibility</p:attrName>
                                        </p:attrNameLst>
                                      </p:cBhvr>
                                      <p:to>
                                        <p:strVal val="visible"/>
                                      </p:to>
                                    </p:set>
                                    <p:anim calcmode="lin" valueType="num">
                                      <p:cBhvr>
                                        <p:cTn id="59" dur="400" fill="hold"/>
                                        <p:tgtEl>
                                          <p:spTgt spid="7"/>
                                        </p:tgtEl>
                                        <p:attrNameLst>
                                          <p:attrName>ppt_w</p:attrName>
                                        </p:attrNameLst>
                                      </p:cBhvr>
                                      <p:tavLst>
                                        <p:tav tm="0">
                                          <p:val>
                                            <p:fltVal val="0"/>
                                          </p:val>
                                        </p:tav>
                                        <p:tav tm="100000">
                                          <p:val>
                                            <p:strVal val="#ppt_w"/>
                                          </p:val>
                                        </p:tav>
                                      </p:tavLst>
                                    </p:anim>
                                    <p:anim calcmode="lin" valueType="num">
                                      <p:cBhvr>
                                        <p:cTn id="60" dur="400" fill="hold"/>
                                        <p:tgtEl>
                                          <p:spTgt spid="7"/>
                                        </p:tgtEl>
                                        <p:attrNameLst>
                                          <p:attrName>ppt_h</p:attrName>
                                        </p:attrNameLst>
                                      </p:cBhvr>
                                      <p:tavLst>
                                        <p:tav tm="0">
                                          <p:val>
                                            <p:fltVal val="0"/>
                                          </p:val>
                                        </p:tav>
                                        <p:tav tm="100000">
                                          <p:val>
                                            <p:strVal val="#ppt_h"/>
                                          </p:val>
                                        </p:tav>
                                      </p:tavLst>
                                    </p:anim>
                                    <p:anim calcmode="lin" valueType="num">
                                      <p:cBhvr>
                                        <p:cTn id="61" dur="400" fill="hold"/>
                                        <p:tgtEl>
                                          <p:spTgt spid="7"/>
                                        </p:tgtEl>
                                        <p:attrNameLst>
                                          <p:attrName>style.rotation</p:attrName>
                                        </p:attrNameLst>
                                      </p:cBhvr>
                                      <p:tavLst>
                                        <p:tav tm="0">
                                          <p:val>
                                            <p:fltVal val="360"/>
                                          </p:val>
                                        </p:tav>
                                        <p:tav tm="100000">
                                          <p:val>
                                            <p:fltVal val="0"/>
                                          </p:val>
                                        </p:tav>
                                      </p:tavLst>
                                    </p:anim>
                                    <p:animEffect transition="in" filter="fade">
                                      <p:cBhvr>
                                        <p:cTn id="62" dur="400"/>
                                        <p:tgtEl>
                                          <p:spTgt spid="7"/>
                                        </p:tgtEl>
                                      </p:cBhvr>
                                    </p:animEffect>
                                  </p:childTnLst>
                                </p:cTn>
                              </p:par>
                              <p:par>
                                <p:cTn id="63" presetID="10" presetClass="entr" presetSubtype="0" fill="hold" grpId="0" nodeType="withEffect">
                                  <p:stCondLst>
                                    <p:cond delay="200"/>
                                  </p:stCondLst>
                                  <p:childTnLst>
                                    <p:set>
                                      <p:cBhvr>
                                        <p:cTn id="64" dur="1" fill="hold">
                                          <p:stCondLst>
                                            <p:cond delay="0"/>
                                          </p:stCondLst>
                                        </p:cTn>
                                        <p:tgtEl>
                                          <p:spTgt spid="14"/>
                                        </p:tgtEl>
                                        <p:attrNameLst>
                                          <p:attrName>style.visibility</p:attrName>
                                        </p:attrNameLst>
                                      </p:cBhvr>
                                      <p:to>
                                        <p:strVal val="visible"/>
                                      </p:to>
                                    </p:set>
                                    <p:animEffect transition="in" filter="fade">
                                      <p:cBhvr>
                                        <p:cTn id="65" dur="300"/>
                                        <p:tgtEl>
                                          <p:spTgt spid="14"/>
                                        </p:tgtEl>
                                      </p:cBhvr>
                                    </p:animEffect>
                                  </p:childTnLst>
                                </p:cTn>
                              </p:par>
                              <p:par>
                                <p:cTn id="66" presetID="22" presetClass="entr" presetSubtype="8" fill="hold" nodeType="withEffect">
                                  <p:stCondLst>
                                    <p:cond delay="300"/>
                                  </p:stCondLst>
                                  <p:childTnLst>
                                    <p:set>
                                      <p:cBhvr>
                                        <p:cTn id="67" dur="1" fill="hold">
                                          <p:stCondLst>
                                            <p:cond delay="0"/>
                                          </p:stCondLst>
                                        </p:cTn>
                                        <p:tgtEl>
                                          <p:spTgt spid="23"/>
                                        </p:tgtEl>
                                        <p:attrNameLst>
                                          <p:attrName>style.visibility</p:attrName>
                                        </p:attrNameLst>
                                      </p:cBhvr>
                                      <p:to>
                                        <p:strVal val="visible"/>
                                      </p:to>
                                    </p:set>
                                    <p:animEffect transition="in" filter="wipe(left)">
                                      <p:cBhvr>
                                        <p:cTn id="68" dur="350"/>
                                        <p:tgtEl>
                                          <p:spTgt spid="23"/>
                                        </p:tgtEl>
                                      </p:cBhvr>
                                    </p:animEffect>
                                  </p:childTnLst>
                                </p:cTn>
                              </p:par>
                            </p:childTnLst>
                          </p:cTn>
                        </p:par>
                        <p:par>
                          <p:cTn id="69" fill="hold">
                            <p:stCondLst>
                              <p:cond delay="3250"/>
                            </p:stCondLst>
                            <p:childTnLst>
                              <p:par>
                                <p:cTn id="70" presetID="49" presetClass="entr" presetSubtype="0" decel="100000" fill="hold" grpId="0" nodeType="afterEffect">
                                  <p:stCondLst>
                                    <p:cond delay="0"/>
                                  </p:stCondLst>
                                  <p:childTnLst>
                                    <p:set>
                                      <p:cBhvr>
                                        <p:cTn id="71" dur="1" fill="hold">
                                          <p:stCondLst>
                                            <p:cond delay="0"/>
                                          </p:stCondLst>
                                        </p:cTn>
                                        <p:tgtEl>
                                          <p:spTgt spid="8"/>
                                        </p:tgtEl>
                                        <p:attrNameLst>
                                          <p:attrName>style.visibility</p:attrName>
                                        </p:attrNameLst>
                                      </p:cBhvr>
                                      <p:to>
                                        <p:strVal val="visible"/>
                                      </p:to>
                                    </p:set>
                                    <p:anim calcmode="lin" valueType="num">
                                      <p:cBhvr>
                                        <p:cTn id="72" dur="400" fill="hold"/>
                                        <p:tgtEl>
                                          <p:spTgt spid="8"/>
                                        </p:tgtEl>
                                        <p:attrNameLst>
                                          <p:attrName>ppt_w</p:attrName>
                                        </p:attrNameLst>
                                      </p:cBhvr>
                                      <p:tavLst>
                                        <p:tav tm="0">
                                          <p:val>
                                            <p:fltVal val="0"/>
                                          </p:val>
                                        </p:tav>
                                        <p:tav tm="100000">
                                          <p:val>
                                            <p:strVal val="#ppt_w"/>
                                          </p:val>
                                        </p:tav>
                                      </p:tavLst>
                                    </p:anim>
                                    <p:anim calcmode="lin" valueType="num">
                                      <p:cBhvr>
                                        <p:cTn id="73" dur="400" fill="hold"/>
                                        <p:tgtEl>
                                          <p:spTgt spid="8"/>
                                        </p:tgtEl>
                                        <p:attrNameLst>
                                          <p:attrName>ppt_h</p:attrName>
                                        </p:attrNameLst>
                                      </p:cBhvr>
                                      <p:tavLst>
                                        <p:tav tm="0">
                                          <p:val>
                                            <p:fltVal val="0"/>
                                          </p:val>
                                        </p:tav>
                                        <p:tav tm="100000">
                                          <p:val>
                                            <p:strVal val="#ppt_h"/>
                                          </p:val>
                                        </p:tav>
                                      </p:tavLst>
                                    </p:anim>
                                    <p:anim calcmode="lin" valueType="num">
                                      <p:cBhvr>
                                        <p:cTn id="74" dur="400" fill="hold"/>
                                        <p:tgtEl>
                                          <p:spTgt spid="8"/>
                                        </p:tgtEl>
                                        <p:attrNameLst>
                                          <p:attrName>style.rotation</p:attrName>
                                        </p:attrNameLst>
                                      </p:cBhvr>
                                      <p:tavLst>
                                        <p:tav tm="0">
                                          <p:val>
                                            <p:fltVal val="360"/>
                                          </p:val>
                                        </p:tav>
                                        <p:tav tm="100000">
                                          <p:val>
                                            <p:fltVal val="0"/>
                                          </p:val>
                                        </p:tav>
                                      </p:tavLst>
                                    </p:anim>
                                    <p:animEffect transition="in" filter="fade">
                                      <p:cBhvr>
                                        <p:cTn id="75" dur="400"/>
                                        <p:tgtEl>
                                          <p:spTgt spid="8"/>
                                        </p:tgtEl>
                                      </p:cBhvr>
                                    </p:animEffect>
                                  </p:childTnLst>
                                </p:cTn>
                              </p:par>
                              <p:par>
                                <p:cTn id="76" presetID="10" presetClass="entr" presetSubtype="0" fill="hold" grpId="0" nodeType="withEffect">
                                  <p:stCondLst>
                                    <p:cond delay="200"/>
                                  </p:stCondLst>
                                  <p:childTnLst>
                                    <p:set>
                                      <p:cBhvr>
                                        <p:cTn id="77" dur="1" fill="hold">
                                          <p:stCondLst>
                                            <p:cond delay="0"/>
                                          </p:stCondLst>
                                        </p:cTn>
                                        <p:tgtEl>
                                          <p:spTgt spid="15"/>
                                        </p:tgtEl>
                                        <p:attrNameLst>
                                          <p:attrName>style.visibility</p:attrName>
                                        </p:attrNameLst>
                                      </p:cBhvr>
                                      <p:to>
                                        <p:strVal val="visible"/>
                                      </p:to>
                                    </p:set>
                                    <p:animEffect transition="in" filter="fade">
                                      <p:cBhvr>
                                        <p:cTn id="78" dur="3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7" grpId="0" animBg="1"/>
      <p:bldP spid="8" grpId="0" animBg="1"/>
      <p:bldP spid="10" grpId="0"/>
      <p:bldP spid="11" grpId="0"/>
      <p:bldP spid="12" grpId="0"/>
      <p:bldP spid="13" grpId="0"/>
      <p:bldP spid="14" grpId="0"/>
      <p:bldP spid="15" grpId="0"/>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Oval 38"/>
          <p:cNvSpPr/>
          <p:nvPr/>
        </p:nvSpPr>
        <p:spPr>
          <a:xfrm>
            <a:off x="3450541" y="6571609"/>
            <a:ext cx="2126218" cy="212621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7" name="Oval 46"/>
          <p:cNvSpPr/>
          <p:nvPr/>
        </p:nvSpPr>
        <p:spPr>
          <a:xfrm>
            <a:off x="7295784" y="6571609"/>
            <a:ext cx="2126218" cy="212621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8" name="Oval 47"/>
          <p:cNvSpPr/>
          <p:nvPr/>
        </p:nvSpPr>
        <p:spPr>
          <a:xfrm>
            <a:off x="11130480" y="6571609"/>
            <a:ext cx="2126218" cy="212621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50" name="Oval 49"/>
          <p:cNvSpPr/>
          <p:nvPr/>
        </p:nvSpPr>
        <p:spPr>
          <a:xfrm>
            <a:off x="14965174" y="6571609"/>
            <a:ext cx="2126218" cy="212621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51" name="Oval 50"/>
          <p:cNvSpPr/>
          <p:nvPr/>
        </p:nvSpPr>
        <p:spPr>
          <a:xfrm>
            <a:off x="18810415" y="6571609"/>
            <a:ext cx="2126218" cy="212621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52" name="Freeform 51"/>
          <p:cNvSpPr>
            <a:spLocks/>
          </p:cNvSpPr>
          <p:nvPr/>
        </p:nvSpPr>
        <p:spPr bwMode="auto">
          <a:xfrm>
            <a:off x="2591031" y="5694522"/>
            <a:ext cx="3845243" cy="1926137"/>
          </a:xfrm>
          <a:custGeom>
            <a:avLst/>
            <a:gdLst>
              <a:gd name="T0" fmla="*/ 231 w 231"/>
              <a:gd name="T1" fmla="*/ 115 h 115"/>
              <a:gd name="T2" fmla="*/ 116 w 231"/>
              <a:gd name="T3" fmla="*/ 0 h 115"/>
              <a:gd name="T4" fmla="*/ 0 w 231"/>
              <a:gd name="T5" fmla="*/ 115 h 115"/>
            </a:gdLst>
            <a:ahLst/>
            <a:cxnLst>
              <a:cxn ang="0">
                <a:pos x="T0" y="T1"/>
              </a:cxn>
              <a:cxn ang="0">
                <a:pos x="T2" y="T3"/>
              </a:cxn>
              <a:cxn ang="0">
                <a:pos x="T4" y="T5"/>
              </a:cxn>
            </a:cxnLst>
            <a:rect l="0" t="0" r="r" b="b"/>
            <a:pathLst>
              <a:path w="231" h="115">
                <a:moveTo>
                  <a:pt x="231" y="115"/>
                </a:moveTo>
                <a:cubicBezTo>
                  <a:pt x="231" y="52"/>
                  <a:pt x="179" y="0"/>
                  <a:pt x="116" y="0"/>
                </a:cubicBezTo>
                <a:cubicBezTo>
                  <a:pt x="52" y="0"/>
                  <a:pt x="0" y="52"/>
                  <a:pt x="0" y="115"/>
                </a:cubicBezTo>
              </a:path>
            </a:pathLst>
          </a:custGeom>
          <a:noFill/>
          <a:ln w="317500" cap="flat">
            <a:solidFill>
              <a:schemeClr val="tx2"/>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53" name="Freeform 52"/>
          <p:cNvSpPr>
            <a:spLocks/>
          </p:cNvSpPr>
          <p:nvPr/>
        </p:nvSpPr>
        <p:spPr bwMode="auto">
          <a:xfrm>
            <a:off x="6436274" y="7620658"/>
            <a:ext cx="3845243" cy="1954254"/>
          </a:xfrm>
          <a:custGeom>
            <a:avLst/>
            <a:gdLst>
              <a:gd name="T0" fmla="*/ 0 w 231"/>
              <a:gd name="T1" fmla="*/ 0 h 116"/>
              <a:gd name="T2" fmla="*/ 115 w 231"/>
              <a:gd name="T3" fmla="*/ 116 h 116"/>
              <a:gd name="T4" fmla="*/ 231 w 231"/>
              <a:gd name="T5" fmla="*/ 0 h 116"/>
            </a:gdLst>
            <a:ahLst/>
            <a:cxnLst>
              <a:cxn ang="0">
                <a:pos x="T0" y="T1"/>
              </a:cxn>
              <a:cxn ang="0">
                <a:pos x="T2" y="T3"/>
              </a:cxn>
              <a:cxn ang="0">
                <a:pos x="T4" y="T5"/>
              </a:cxn>
            </a:cxnLst>
            <a:rect l="0" t="0" r="r" b="b"/>
            <a:pathLst>
              <a:path w="231" h="116">
                <a:moveTo>
                  <a:pt x="0" y="0"/>
                </a:moveTo>
                <a:cubicBezTo>
                  <a:pt x="0" y="64"/>
                  <a:pt x="52" y="116"/>
                  <a:pt x="115" y="116"/>
                </a:cubicBezTo>
                <a:cubicBezTo>
                  <a:pt x="179" y="116"/>
                  <a:pt x="231" y="64"/>
                  <a:pt x="231" y="0"/>
                </a:cubicBezTo>
              </a:path>
            </a:pathLst>
          </a:custGeom>
          <a:noFill/>
          <a:ln w="317500"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54" name="Freeform 53"/>
          <p:cNvSpPr>
            <a:spLocks/>
          </p:cNvSpPr>
          <p:nvPr/>
        </p:nvSpPr>
        <p:spPr bwMode="auto">
          <a:xfrm>
            <a:off x="10281515" y="5694522"/>
            <a:ext cx="3824153" cy="1926137"/>
          </a:xfrm>
          <a:custGeom>
            <a:avLst/>
            <a:gdLst>
              <a:gd name="T0" fmla="*/ 230 w 230"/>
              <a:gd name="T1" fmla="*/ 115 h 115"/>
              <a:gd name="T2" fmla="*/ 115 w 230"/>
              <a:gd name="T3" fmla="*/ 0 h 115"/>
              <a:gd name="T4" fmla="*/ 0 w 230"/>
              <a:gd name="T5" fmla="*/ 115 h 115"/>
            </a:gdLst>
            <a:ahLst/>
            <a:cxnLst>
              <a:cxn ang="0">
                <a:pos x="T0" y="T1"/>
              </a:cxn>
              <a:cxn ang="0">
                <a:pos x="T2" y="T3"/>
              </a:cxn>
              <a:cxn ang="0">
                <a:pos x="T4" y="T5"/>
              </a:cxn>
            </a:cxnLst>
            <a:rect l="0" t="0" r="r" b="b"/>
            <a:pathLst>
              <a:path w="230" h="115">
                <a:moveTo>
                  <a:pt x="230" y="115"/>
                </a:moveTo>
                <a:cubicBezTo>
                  <a:pt x="230" y="52"/>
                  <a:pt x="179" y="0"/>
                  <a:pt x="115" y="0"/>
                </a:cubicBezTo>
                <a:cubicBezTo>
                  <a:pt x="51" y="0"/>
                  <a:pt x="0" y="52"/>
                  <a:pt x="0" y="115"/>
                </a:cubicBezTo>
              </a:path>
            </a:pathLst>
          </a:custGeom>
          <a:noFill/>
          <a:ln w="317500" cap="flat">
            <a:solidFill>
              <a:schemeClr val="accent3"/>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55" name="Freeform 54"/>
          <p:cNvSpPr>
            <a:spLocks/>
          </p:cNvSpPr>
          <p:nvPr/>
        </p:nvSpPr>
        <p:spPr bwMode="auto">
          <a:xfrm>
            <a:off x="14105663" y="7620658"/>
            <a:ext cx="3845243" cy="1954254"/>
          </a:xfrm>
          <a:custGeom>
            <a:avLst/>
            <a:gdLst>
              <a:gd name="T0" fmla="*/ 0 w 231"/>
              <a:gd name="T1" fmla="*/ 0 h 116"/>
              <a:gd name="T2" fmla="*/ 116 w 231"/>
              <a:gd name="T3" fmla="*/ 116 h 116"/>
              <a:gd name="T4" fmla="*/ 231 w 231"/>
              <a:gd name="T5" fmla="*/ 0 h 116"/>
            </a:gdLst>
            <a:ahLst/>
            <a:cxnLst>
              <a:cxn ang="0">
                <a:pos x="T0" y="T1"/>
              </a:cxn>
              <a:cxn ang="0">
                <a:pos x="T2" y="T3"/>
              </a:cxn>
              <a:cxn ang="0">
                <a:pos x="T4" y="T5"/>
              </a:cxn>
            </a:cxnLst>
            <a:rect l="0" t="0" r="r" b="b"/>
            <a:pathLst>
              <a:path w="231" h="116">
                <a:moveTo>
                  <a:pt x="0" y="0"/>
                </a:moveTo>
                <a:cubicBezTo>
                  <a:pt x="0" y="64"/>
                  <a:pt x="52" y="116"/>
                  <a:pt x="116" y="116"/>
                </a:cubicBezTo>
                <a:cubicBezTo>
                  <a:pt x="179" y="116"/>
                  <a:pt x="231" y="64"/>
                  <a:pt x="231" y="0"/>
                </a:cubicBezTo>
              </a:path>
            </a:pathLst>
          </a:custGeom>
          <a:noFill/>
          <a:ln w="317500"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56" name="Freeform 13"/>
          <p:cNvSpPr>
            <a:spLocks/>
          </p:cNvSpPr>
          <p:nvPr/>
        </p:nvSpPr>
        <p:spPr bwMode="auto">
          <a:xfrm>
            <a:off x="17950904" y="5694522"/>
            <a:ext cx="3845243" cy="1926137"/>
          </a:xfrm>
          <a:custGeom>
            <a:avLst/>
            <a:gdLst>
              <a:gd name="T0" fmla="*/ 231 w 231"/>
              <a:gd name="T1" fmla="*/ 115 h 115"/>
              <a:gd name="T2" fmla="*/ 115 w 231"/>
              <a:gd name="T3" fmla="*/ 0 h 115"/>
              <a:gd name="T4" fmla="*/ 0 w 231"/>
              <a:gd name="T5" fmla="*/ 115 h 115"/>
            </a:gdLst>
            <a:ahLst/>
            <a:cxnLst>
              <a:cxn ang="0">
                <a:pos x="T0" y="T1"/>
              </a:cxn>
              <a:cxn ang="0">
                <a:pos x="T2" y="T3"/>
              </a:cxn>
              <a:cxn ang="0">
                <a:pos x="T4" y="T5"/>
              </a:cxn>
            </a:cxnLst>
            <a:rect l="0" t="0" r="r" b="b"/>
            <a:pathLst>
              <a:path w="231" h="115">
                <a:moveTo>
                  <a:pt x="231" y="115"/>
                </a:moveTo>
                <a:cubicBezTo>
                  <a:pt x="231" y="52"/>
                  <a:pt x="179" y="0"/>
                  <a:pt x="115" y="0"/>
                </a:cubicBezTo>
                <a:cubicBezTo>
                  <a:pt x="52" y="0"/>
                  <a:pt x="0" y="52"/>
                  <a:pt x="0" y="115"/>
                </a:cubicBezTo>
              </a:path>
            </a:pathLst>
          </a:custGeom>
          <a:noFill/>
          <a:ln w="317500" cap="flat">
            <a:solidFill>
              <a:schemeClr val="accent6"/>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57" name="TextBox 56"/>
          <p:cNvSpPr txBox="1"/>
          <p:nvPr/>
        </p:nvSpPr>
        <p:spPr>
          <a:xfrm>
            <a:off x="11892833" y="6998354"/>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58" name="TextBox 57"/>
          <p:cNvSpPr txBox="1"/>
          <p:nvPr/>
        </p:nvSpPr>
        <p:spPr>
          <a:xfrm>
            <a:off x="4212894" y="6998354"/>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59" name="TextBox 58"/>
          <p:cNvSpPr txBox="1"/>
          <p:nvPr/>
        </p:nvSpPr>
        <p:spPr>
          <a:xfrm>
            <a:off x="8058137" y="6998354"/>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60" name="TextBox 59"/>
          <p:cNvSpPr txBox="1"/>
          <p:nvPr/>
        </p:nvSpPr>
        <p:spPr>
          <a:xfrm>
            <a:off x="19572767" y="6998354"/>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61" name="TextBox 60"/>
          <p:cNvSpPr txBox="1"/>
          <p:nvPr/>
        </p:nvSpPr>
        <p:spPr>
          <a:xfrm>
            <a:off x="15727526" y="6998354"/>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64" name="TextBox 63"/>
          <p:cNvSpPr txBox="1"/>
          <p:nvPr/>
        </p:nvSpPr>
        <p:spPr>
          <a:xfrm>
            <a:off x="10696052" y="9395041"/>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67" name="TextBox 66"/>
          <p:cNvSpPr txBox="1"/>
          <p:nvPr/>
        </p:nvSpPr>
        <p:spPr>
          <a:xfrm>
            <a:off x="10100501" y="10091892"/>
            <a:ext cx="4186176" cy="1282037"/>
          </a:xfrm>
          <a:prstGeom prst="rect">
            <a:avLst/>
          </a:prstGeom>
          <a:noFill/>
        </p:spPr>
        <p:txBody>
          <a:bodyPr wrap="square" rtlCol="0">
            <a:spAutoFit/>
          </a:bodyPr>
          <a:lstStyle/>
          <a:p>
            <a:pPr algn="ctr">
              <a:lnSpc>
                <a:spcPct val="110000"/>
              </a:lnSpc>
            </a:pPr>
            <a:r>
              <a:rPr lang="en-US" sz="2400" dirty="0"/>
              <a:t>Sed perspiciatis unde omnis voluptatem fringilla.</a:t>
            </a:r>
          </a:p>
        </p:txBody>
      </p:sp>
      <p:sp>
        <p:nvSpPr>
          <p:cNvPr id="78" name="TextBox 77"/>
          <p:cNvSpPr txBox="1"/>
          <p:nvPr/>
        </p:nvSpPr>
        <p:spPr>
          <a:xfrm>
            <a:off x="18365442" y="9395041"/>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79" name="TextBox 78"/>
          <p:cNvSpPr txBox="1"/>
          <p:nvPr/>
        </p:nvSpPr>
        <p:spPr>
          <a:xfrm>
            <a:off x="17769891" y="10091892"/>
            <a:ext cx="4186176" cy="1282037"/>
          </a:xfrm>
          <a:prstGeom prst="rect">
            <a:avLst/>
          </a:prstGeom>
          <a:noFill/>
        </p:spPr>
        <p:txBody>
          <a:bodyPr wrap="square" rtlCol="0">
            <a:spAutoFit/>
          </a:bodyPr>
          <a:lstStyle/>
          <a:p>
            <a:pPr algn="ctr">
              <a:lnSpc>
                <a:spcPct val="110000"/>
              </a:lnSpc>
            </a:pPr>
            <a:r>
              <a:rPr lang="en-US" sz="2400" dirty="0"/>
              <a:t>Sed perspiciatis unde omnis voluptatem fringilla.</a:t>
            </a:r>
          </a:p>
        </p:txBody>
      </p:sp>
      <p:sp>
        <p:nvSpPr>
          <p:cNvPr id="80" name="TextBox 79"/>
          <p:cNvSpPr txBox="1"/>
          <p:nvPr/>
        </p:nvSpPr>
        <p:spPr>
          <a:xfrm>
            <a:off x="3026662" y="9395041"/>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81" name="TextBox 80"/>
          <p:cNvSpPr txBox="1"/>
          <p:nvPr/>
        </p:nvSpPr>
        <p:spPr>
          <a:xfrm>
            <a:off x="2431111" y="10091892"/>
            <a:ext cx="4186176" cy="1282037"/>
          </a:xfrm>
          <a:prstGeom prst="rect">
            <a:avLst/>
          </a:prstGeom>
          <a:noFill/>
        </p:spPr>
        <p:txBody>
          <a:bodyPr wrap="square" rtlCol="0">
            <a:spAutoFit/>
          </a:bodyPr>
          <a:lstStyle/>
          <a:p>
            <a:pPr algn="ctr">
              <a:lnSpc>
                <a:spcPct val="110000"/>
              </a:lnSpc>
            </a:pPr>
            <a:r>
              <a:rPr lang="en-US" sz="2400" dirty="0"/>
              <a:t>Sed perspiciatis unde omnis voluptatem fringilla.</a:t>
            </a:r>
          </a:p>
        </p:txBody>
      </p:sp>
      <p:sp>
        <p:nvSpPr>
          <p:cNvPr id="82" name="TextBox 81"/>
          <p:cNvSpPr txBox="1"/>
          <p:nvPr/>
        </p:nvSpPr>
        <p:spPr>
          <a:xfrm>
            <a:off x="6861354" y="4180231"/>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83" name="TextBox 82"/>
          <p:cNvSpPr txBox="1"/>
          <p:nvPr/>
        </p:nvSpPr>
        <p:spPr>
          <a:xfrm>
            <a:off x="6265803" y="4877082"/>
            <a:ext cx="4186176" cy="1282037"/>
          </a:xfrm>
          <a:prstGeom prst="rect">
            <a:avLst/>
          </a:prstGeom>
          <a:noFill/>
        </p:spPr>
        <p:txBody>
          <a:bodyPr wrap="square" rtlCol="0">
            <a:spAutoFit/>
          </a:bodyPr>
          <a:lstStyle/>
          <a:p>
            <a:pPr algn="ctr">
              <a:lnSpc>
                <a:spcPct val="110000"/>
              </a:lnSpc>
            </a:pPr>
            <a:r>
              <a:rPr lang="en-US" sz="2400" dirty="0"/>
              <a:t>Sed perspiciatis unde omnis voluptatem fringilla.</a:t>
            </a:r>
          </a:p>
        </p:txBody>
      </p:sp>
      <p:sp>
        <p:nvSpPr>
          <p:cNvPr id="84" name="TextBox 83"/>
          <p:cNvSpPr txBox="1"/>
          <p:nvPr/>
        </p:nvSpPr>
        <p:spPr>
          <a:xfrm>
            <a:off x="14500326" y="4180231"/>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85" name="TextBox 84"/>
          <p:cNvSpPr txBox="1"/>
          <p:nvPr/>
        </p:nvSpPr>
        <p:spPr>
          <a:xfrm>
            <a:off x="13904775" y="4877082"/>
            <a:ext cx="4186176" cy="1282037"/>
          </a:xfrm>
          <a:prstGeom prst="rect">
            <a:avLst/>
          </a:prstGeom>
          <a:noFill/>
        </p:spPr>
        <p:txBody>
          <a:bodyPr wrap="square" rtlCol="0">
            <a:spAutoFit/>
          </a:bodyPr>
          <a:lstStyle/>
          <a:p>
            <a:pPr algn="ctr">
              <a:lnSpc>
                <a:spcPct val="110000"/>
              </a:lnSpc>
            </a:pPr>
            <a:r>
              <a:rPr lang="en-US" sz="2400" dirty="0"/>
              <a:t>Sed perspiciatis unde omnis voluptatem fringilla.</a:t>
            </a:r>
          </a:p>
        </p:txBody>
      </p:sp>
      <p:sp>
        <p:nvSpPr>
          <p:cNvPr id="2" name="Title 1">
            <a:extLst>
              <a:ext uri="{FF2B5EF4-FFF2-40B4-BE49-F238E27FC236}">
                <a16:creationId xmlns:a16="http://schemas.microsoft.com/office/drawing/2014/main" id="{32DDE17F-B7CB-43D2-99B0-E2DF280EC013}"/>
              </a:ext>
            </a:extLst>
          </p:cNvPr>
          <p:cNvSpPr>
            <a:spLocks noGrp="1"/>
          </p:cNvSpPr>
          <p:nvPr>
            <p:ph type="title"/>
          </p:nvPr>
        </p:nvSpPr>
        <p:spPr/>
        <p:txBody>
          <a:bodyPr>
            <a:normAutofit/>
          </a:bodyPr>
          <a:lstStyle/>
          <a:p>
            <a:r>
              <a:rPr lang="en-US" sz="6600" dirty="0"/>
              <a:t>TITLE HERE </a:t>
            </a:r>
          </a:p>
        </p:txBody>
      </p:sp>
    </p:spTree>
    <p:extLst>
      <p:ext uri="{BB962C8B-B14F-4D97-AF65-F5344CB8AC3E}">
        <p14:creationId xmlns:p14="http://schemas.microsoft.com/office/powerpoint/2010/main" val="41358120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484181" y="6915381"/>
            <a:ext cx="6506793" cy="3794867"/>
            <a:chOff x="1241859" y="3457290"/>
            <a:chExt cx="3253020" cy="1897214"/>
          </a:xfrm>
        </p:grpSpPr>
        <p:sp>
          <p:nvSpPr>
            <p:cNvPr id="29" name="Rounded Rectangle 28"/>
            <p:cNvSpPr/>
            <p:nvPr/>
          </p:nvSpPr>
          <p:spPr>
            <a:xfrm>
              <a:off x="2204317" y="3458480"/>
              <a:ext cx="1896025" cy="617310"/>
            </a:xfrm>
            <a:prstGeom prst="roundRect">
              <a:avLst>
                <a:gd name="adj" fmla="val 50000"/>
              </a:avLst>
            </a:prstGeom>
            <a:solidFill>
              <a:schemeClr val="tx2">
                <a:alpha val="75000"/>
              </a:schemeClr>
            </a:solid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lIns="365802" tIns="0" rIns="0" bIns="0" rtlCol="0" anchor="ctr"/>
            <a:lstStyle/>
            <a:p>
              <a:r>
                <a:rPr lang="en-US" sz="3600" dirty="0">
                  <a:solidFill>
                    <a:srgbClr val="FFFFFF"/>
                  </a:solidFill>
                </a:rPr>
                <a:t>2012</a:t>
              </a:r>
            </a:p>
          </p:txBody>
        </p:sp>
        <p:sp>
          <p:nvSpPr>
            <p:cNvPr id="30" name="Rounded Rectangle 29"/>
            <p:cNvSpPr/>
            <p:nvPr/>
          </p:nvSpPr>
          <p:spPr>
            <a:xfrm rot="5400000">
              <a:off x="2843674" y="4097837"/>
              <a:ext cx="1896024" cy="617310"/>
            </a:xfrm>
            <a:prstGeom prst="roundRect">
              <a:avLst>
                <a:gd name="adj" fmla="val 50000"/>
              </a:avLst>
            </a:prstGeom>
            <a:solidFill>
              <a:schemeClr val="tx2">
                <a:alpha val="75000"/>
              </a:schemeClr>
            </a:solid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lIns="0" tIns="0" rIns="1707078" bIns="0" rtlCol="0" anchor="ctr"/>
            <a:lstStyle/>
            <a:p>
              <a:pPr algn="ctr"/>
              <a:endParaRPr lang="en-US" sz="3600">
                <a:solidFill>
                  <a:srgbClr val="FFFFFF"/>
                </a:solidFill>
              </a:endParaRPr>
            </a:p>
          </p:txBody>
        </p:sp>
        <p:sp>
          <p:nvSpPr>
            <p:cNvPr id="31" name="Rounded Rectangle 30"/>
            <p:cNvSpPr/>
            <p:nvPr/>
          </p:nvSpPr>
          <p:spPr>
            <a:xfrm rot="18900000">
              <a:off x="1241859" y="4381795"/>
              <a:ext cx="3253020" cy="617310"/>
            </a:xfrm>
            <a:prstGeom prst="roundRect">
              <a:avLst>
                <a:gd name="adj" fmla="val 50000"/>
              </a:avLst>
            </a:prstGeom>
            <a:solidFill>
              <a:schemeClr val="tx2">
                <a:alpha val="75000"/>
              </a:schemeClr>
            </a:solid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lIns="548704" tIns="0" rIns="0" bIns="0" rtlCol="0" anchor="ctr"/>
            <a:lstStyle/>
            <a:p>
              <a:r>
                <a:rPr lang="en-US" sz="3200" dirty="0">
                  <a:solidFill>
                    <a:srgbClr val="FFFFFF"/>
                  </a:solidFill>
                </a:rPr>
                <a:t>Insert title here</a:t>
              </a:r>
            </a:p>
          </p:txBody>
        </p:sp>
        <p:sp>
          <p:nvSpPr>
            <p:cNvPr id="32" name="Oval 31"/>
            <p:cNvSpPr/>
            <p:nvPr/>
          </p:nvSpPr>
          <p:spPr>
            <a:xfrm>
              <a:off x="3504265" y="3457290"/>
              <a:ext cx="594887" cy="599646"/>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3600" dirty="0">
                  <a:solidFill>
                    <a:schemeClr val="bg1"/>
                  </a:solidFill>
                </a:rPr>
                <a:t>01</a:t>
              </a:r>
            </a:p>
          </p:txBody>
        </p:sp>
      </p:grpSp>
      <p:grpSp>
        <p:nvGrpSpPr>
          <p:cNvPr id="7" name="Group 6"/>
          <p:cNvGrpSpPr/>
          <p:nvPr/>
        </p:nvGrpSpPr>
        <p:grpSpPr>
          <a:xfrm>
            <a:off x="6195263" y="5765654"/>
            <a:ext cx="6506793" cy="3794867"/>
            <a:chOff x="3097185" y="2882493"/>
            <a:chExt cx="3253020" cy="1897214"/>
          </a:xfrm>
        </p:grpSpPr>
        <p:sp>
          <p:nvSpPr>
            <p:cNvPr id="33" name="Rounded Rectangle 32"/>
            <p:cNvSpPr/>
            <p:nvPr/>
          </p:nvSpPr>
          <p:spPr>
            <a:xfrm>
              <a:off x="4059642" y="2883682"/>
              <a:ext cx="1896025" cy="617310"/>
            </a:xfrm>
            <a:prstGeom prst="roundRect">
              <a:avLst>
                <a:gd name="adj" fmla="val 50000"/>
              </a:avLst>
            </a:prstGeom>
            <a:solidFill>
              <a:schemeClr val="accent2">
                <a:alpha val="75000"/>
              </a:schemeClr>
            </a:solidFill>
            <a:ln w="12700">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365802" tIns="0" rIns="0" bIns="0" rtlCol="0" anchor="ctr"/>
            <a:lstStyle/>
            <a:p>
              <a:r>
                <a:rPr lang="en-US" sz="3600" dirty="0">
                  <a:solidFill>
                    <a:srgbClr val="FFFFFF"/>
                  </a:solidFill>
                </a:rPr>
                <a:t>2012</a:t>
              </a:r>
            </a:p>
          </p:txBody>
        </p:sp>
        <p:sp>
          <p:nvSpPr>
            <p:cNvPr id="34" name="Rounded Rectangle 33"/>
            <p:cNvSpPr/>
            <p:nvPr/>
          </p:nvSpPr>
          <p:spPr>
            <a:xfrm rot="5400000">
              <a:off x="4699000" y="3523040"/>
              <a:ext cx="1896024" cy="617310"/>
            </a:xfrm>
            <a:prstGeom prst="roundRect">
              <a:avLst>
                <a:gd name="adj" fmla="val 50000"/>
              </a:avLst>
            </a:prstGeom>
            <a:solidFill>
              <a:schemeClr val="accent2">
                <a:alpha val="75000"/>
              </a:schemeClr>
            </a:solidFill>
            <a:ln w="12700">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0" tIns="0" rIns="1707078" bIns="0" rtlCol="0" anchor="ctr"/>
            <a:lstStyle/>
            <a:p>
              <a:pPr algn="ctr"/>
              <a:endParaRPr lang="en-US" sz="3600">
                <a:solidFill>
                  <a:srgbClr val="FFFFFF"/>
                </a:solidFill>
              </a:endParaRPr>
            </a:p>
          </p:txBody>
        </p:sp>
        <p:sp>
          <p:nvSpPr>
            <p:cNvPr id="35" name="Rounded Rectangle 34"/>
            <p:cNvSpPr/>
            <p:nvPr/>
          </p:nvSpPr>
          <p:spPr>
            <a:xfrm rot="18900000">
              <a:off x="3097185" y="3806998"/>
              <a:ext cx="3253020" cy="617310"/>
            </a:xfrm>
            <a:prstGeom prst="roundRect">
              <a:avLst>
                <a:gd name="adj" fmla="val 50000"/>
              </a:avLst>
            </a:prstGeom>
            <a:solidFill>
              <a:schemeClr val="accent2">
                <a:alpha val="75000"/>
              </a:schemeClr>
            </a:solidFill>
            <a:ln w="12700">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548704" tIns="0" rIns="0" bIns="0" rtlCol="0" anchor="ctr"/>
            <a:lstStyle/>
            <a:p>
              <a:r>
                <a:rPr lang="en-US" sz="3200" dirty="0">
                  <a:solidFill>
                    <a:srgbClr val="FFFFFF"/>
                  </a:solidFill>
                </a:rPr>
                <a:t>Insert title here</a:t>
              </a:r>
            </a:p>
          </p:txBody>
        </p:sp>
        <p:sp>
          <p:nvSpPr>
            <p:cNvPr id="36" name="Oval 35"/>
            <p:cNvSpPr/>
            <p:nvPr/>
          </p:nvSpPr>
          <p:spPr>
            <a:xfrm>
              <a:off x="5359590" y="2882493"/>
              <a:ext cx="594887" cy="599646"/>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3600" dirty="0">
                  <a:solidFill>
                    <a:schemeClr val="bg1"/>
                  </a:solidFill>
                </a:rPr>
                <a:t>02</a:t>
              </a:r>
            </a:p>
          </p:txBody>
        </p:sp>
      </p:grpSp>
      <p:grpSp>
        <p:nvGrpSpPr>
          <p:cNvPr id="8" name="Group 7"/>
          <p:cNvGrpSpPr/>
          <p:nvPr/>
        </p:nvGrpSpPr>
        <p:grpSpPr>
          <a:xfrm>
            <a:off x="9906342" y="4615913"/>
            <a:ext cx="6506793" cy="3794867"/>
            <a:chOff x="4952510" y="2307689"/>
            <a:chExt cx="3253020" cy="1897214"/>
          </a:xfrm>
        </p:grpSpPr>
        <p:sp>
          <p:nvSpPr>
            <p:cNvPr id="37" name="Rounded Rectangle 36"/>
            <p:cNvSpPr/>
            <p:nvPr/>
          </p:nvSpPr>
          <p:spPr>
            <a:xfrm>
              <a:off x="5914968" y="2308879"/>
              <a:ext cx="1896025" cy="617310"/>
            </a:xfrm>
            <a:prstGeom prst="roundRect">
              <a:avLst>
                <a:gd name="adj" fmla="val 50000"/>
              </a:avLst>
            </a:prstGeom>
            <a:solidFill>
              <a:schemeClr val="accent4">
                <a:alpha val="75000"/>
              </a:schemeClr>
            </a:solidFill>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lIns="365802" tIns="0" rIns="0" bIns="0" rtlCol="0" anchor="ctr"/>
            <a:lstStyle/>
            <a:p>
              <a:r>
                <a:rPr lang="en-US" sz="3600" dirty="0">
                  <a:solidFill>
                    <a:srgbClr val="FFFFFF"/>
                  </a:solidFill>
                </a:rPr>
                <a:t>2012</a:t>
              </a:r>
            </a:p>
          </p:txBody>
        </p:sp>
        <p:sp>
          <p:nvSpPr>
            <p:cNvPr id="38" name="Rounded Rectangle 37"/>
            <p:cNvSpPr/>
            <p:nvPr/>
          </p:nvSpPr>
          <p:spPr>
            <a:xfrm rot="5400000">
              <a:off x="6554326" y="2948236"/>
              <a:ext cx="1896024" cy="617310"/>
            </a:xfrm>
            <a:prstGeom prst="roundRect">
              <a:avLst>
                <a:gd name="adj" fmla="val 50000"/>
              </a:avLst>
            </a:prstGeom>
            <a:solidFill>
              <a:schemeClr val="accent4">
                <a:alpha val="75000"/>
              </a:schemeClr>
            </a:solidFill>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lIns="0" tIns="0" rIns="1707078" bIns="0" rtlCol="0" anchor="ctr"/>
            <a:lstStyle/>
            <a:p>
              <a:pPr algn="ctr"/>
              <a:endParaRPr lang="en-US" sz="3600">
                <a:solidFill>
                  <a:srgbClr val="FFFFFF"/>
                </a:solidFill>
              </a:endParaRPr>
            </a:p>
          </p:txBody>
        </p:sp>
        <p:sp>
          <p:nvSpPr>
            <p:cNvPr id="40" name="Rounded Rectangle 39"/>
            <p:cNvSpPr/>
            <p:nvPr/>
          </p:nvSpPr>
          <p:spPr>
            <a:xfrm rot="18900000">
              <a:off x="4952510" y="3232194"/>
              <a:ext cx="3253020" cy="617310"/>
            </a:xfrm>
            <a:prstGeom prst="roundRect">
              <a:avLst>
                <a:gd name="adj" fmla="val 50000"/>
              </a:avLst>
            </a:prstGeom>
            <a:solidFill>
              <a:schemeClr val="accent4">
                <a:alpha val="75000"/>
              </a:schemeClr>
            </a:solidFill>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lIns="548704" tIns="0" rIns="0" bIns="0" rtlCol="0" anchor="ctr"/>
            <a:lstStyle/>
            <a:p>
              <a:r>
                <a:rPr lang="en-US" sz="3200" dirty="0">
                  <a:solidFill>
                    <a:srgbClr val="FFFFFF"/>
                  </a:solidFill>
                </a:rPr>
                <a:t>Insert title here</a:t>
              </a:r>
            </a:p>
          </p:txBody>
        </p:sp>
        <p:sp>
          <p:nvSpPr>
            <p:cNvPr id="41" name="Oval 40"/>
            <p:cNvSpPr/>
            <p:nvPr/>
          </p:nvSpPr>
          <p:spPr>
            <a:xfrm>
              <a:off x="7214916" y="2307689"/>
              <a:ext cx="594887" cy="599646"/>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3600" dirty="0">
                  <a:solidFill>
                    <a:schemeClr val="bg1"/>
                  </a:solidFill>
                </a:rPr>
                <a:t>03</a:t>
              </a:r>
            </a:p>
          </p:txBody>
        </p:sp>
      </p:grpSp>
      <p:grpSp>
        <p:nvGrpSpPr>
          <p:cNvPr id="9" name="Group 8"/>
          <p:cNvGrpSpPr/>
          <p:nvPr/>
        </p:nvGrpSpPr>
        <p:grpSpPr>
          <a:xfrm>
            <a:off x="13622058" y="3466175"/>
            <a:ext cx="6506793" cy="3794867"/>
            <a:chOff x="6810153" y="1732887"/>
            <a:chExt cx="3253020" cy="1897214"/>
          </a:xfrm>
        </p:grpSpPr>
        <p:sp>
          <p:nvSpPr>
            <p:cNvPr id="42" name="Rounded Rectangle 41"/>
            <p:cNvSpPr/>
            <p:nvPr/>
          </p:nvSpPr>
          <p:spPr>
            <a:xfrm>
              <a:off x="7772611" y="1734076"/>
              <a:ext cx="1896025" cy="617310"/>
            </a:xfrm>
            <a:prstGeom prst="roundRect">
              <a:avLst>
                <a:gd name="adj" fmla="val 50000"/>
              </a:avLst>
            </a:prstGeom>
            <a:solidFill>
              <a:schemeClr val="accent6">
                <a:alpha val="75000"/>
              </a:schemeClr>
            </a:solidFill>
            <a:ln w="12700">
              <a:solidFill>
                <a:schemeClr val="accent6"/>
              </a:solidFill>
            </a:ln>
            <a:effectLst/>
          </p:spPr>
          <p:style>
            <a:lnRef idx="1">
              <a:schemeClr val="accent1"/>
            </a:lnRef>
            <a:fillRef idx="3">
              <a:schemeClr val="accent1"/>
            </a:fillRef>
            <a:effectRef idx="2">
              <a:schemeClr val="accent1"/>
            </a:effectRef>
            <a:fontRef idx="minor">
              <a:schemeClr val="lt1"/>
            </a:fontRef>
          </p:style>
          <p:txBody>
            <a:bodyPr lIns="365802" tIns="0" rIns="0" bIns="0" rtlCol="0" anchor="ctr"/>
            <a:lstStyle/>
            <a:p>
              <a:r>
                <a:rPr lang="en-US" sz="3600" dirty="0">
                  <a:solidFill>
                    <a:srgbClr val="FFFFFF"/>
                  </a:solidFill>
                </a:rPr>
                <a:t>2012</a:t>
              </a:r>
            </a:p>
          </p:txBody>
        </p:sp>
        <p:sp>
          <p:nvSpPr>
            <p:cNvPr id="43" name="Rounded Rectangle 42"/>
            <p:cNvSpPr/>
            <p:nvPr/>
          </p:nvSpPr>
          <p:spPr>
            <a:xfrm rot="5400000">
              <a:off x="8411968" y="2373434"/>
              <a:ext cx="1896024" cy="617310"/>
            </a:xfrm>
            <a:prstGeom prst="roundRect">
              <a:avLst>
                <a:gd name="adj" fmla="val 50000"/>
              </a:avLst>
            </a:prstGeom>
            <a:solidFill>
              <a:schemeClr val="accent6">
                <a:alpha val="75000"/>
              </a:schemeClr>
            </a:solidFill>
            <a:ln w="12700">
              <a:solidFill>
                <a:schemeClr val="accent6"/>
              </a:solidFill>
            </a:ln>
            <a:effectLst/>
          </p:spPr>
          <p:style>
            <a:lnRef idx="1">
              <a:schemeClr val="accent1"/>
            </a:lnRef>
            <a:fillRef idx="3">
              <a:schemeClr val="accent1"/>
            </a:fillRef>
            <a:effectRef idx="2">
              <a:schemeClr val="accent1"/>
            </a:effectRef>
            <a:fontRef idx="minor">
              <a:schemeClr val="lt1"/>
            </a:fontRef>
          </p:style>
          <p:txBody>
            <a:bodyPr lIns="0" tIns="0" rIns="1707078" bIns="0" rtlCol="0" anchor="ctr"/>
            <a:lstStyle/>
            <a:p>
              <a:pPr algn="ctr"/>
              <a:endParaRPr lang="en-US" sz="3600">
                <a:solidFill>
                  <a:srgbClr val="FFFFFF"/>
                </a:solidFill>
              </a:endParaRPr>
            </a:p>
          </p:txBody>
        </p:sp>
        <p:sp>
          <p:nvSpPr>
            <p:cNvPr id="44" name="Rounded Rectangle 43"/>
            <p:cNvSpPr/>
            <p:nvPr/>
          </p:nvSpPr>
          <p:spPr>
            <a:xfrm rot="18900000">
              <a:off x="6810153" y="2657392"/>
              <a:ext cx="3253020" cy="617310"/>
            </a:xfrm>
            <a:prstGeom prst="roundRect">
              <a:avLst>
                <a:gd name="adj" fmla="val 50000"/>
              </a:avLst>
            </a:prstGeom>
            <a:solidFill>
              <a:schemeClr val="accent6">
                <a:alpha val="75000"/>
              </a:schemeClr>
            </a:solidFill>
            <a:ln w="12700">
              <a:solidFill>
                <a:schemeClr val="accent6"/>
              </a:solidFill>
            </a:ln>
            <a:effectLst/>
          </p:spPr>
          <p:style>
            <a:lnRef idx="1">
              <a:schemeClr val="accent1"/>
            </a:lnRef>
            <a:fillRef idx="3">
              <a:schemeClr val="accent1"/>
            </a:fillRef>
            <a:effectRef idx="2">
              <a:schemeClr val="accent1"/>
            </a:effectRef>
            <a:fontRef idx="minor">
              <a:schemeClr val="lt1"/>
            </a:fontRef>
          </p:style>
          <p:txBody>
            <a:bodyPr lIns="548704" tIns="0" rIns="0" bIns="0" rtlCol="0" anchor="ctr"/>
            <a:lstStyle/>
            <a:p>
              <a:r>
                <a:rPr lang="en-US" sz="3200" dirty="0">
                  <a:solidFill>
                    <a:srgbClr val="FFFFFF"/>
                  </a:solidFill>
                </a:rPr>
                <a:t>Insert title here</a:t>
              </a:r>
            </a:p>
          </p:txBody>
        </p:sp>
        <p:sp>
          <p:nvSpPr>
            <p:cNvPr id="45" name="Oval 44"/>
            <p:cNvSpPr/>
            <p:nvPr/>
          </p:nvSpPr>
          <p:spPr>
            <a:xfrm>
              <a:off x="9072558" y="1732887"/>
              <a:ext cx="594887" cy="599646"/>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3600" dirty="0">
                  <a:solidFill>
                    <a:schemeClr val="bg1"/>
                  </a:solidFill>
                </a:rPr>
                <a:t>04</a:t>
              </a:r>
            </a:p>
          </p:txBody>
        </p:sp>
      </p:grpSp>
      <p:sp>
        <p:nvSpPr>
          <p:cNvPr id="49" name="TextBox 48"/>
          <p:cNvSpPr txBox="1"/>
          <p:nvPr/>
        </p:nvSpPr>
        <p:spPr>
          <a:xfrm>
            <a:off x="5173972" y="10974324"/>
            <a:ext cx="4869836" cy="884640"/>
          </a:xfrm>
          <a:prstGeom prst="rect">
            <a:avLst/>
          </a:prstGeom>
          <a:noFill/>
        </p:spPr>
        <p:txBody>
          <a:bodyPr wrap="square" rtlCol="0">
            <a:spAutoFit/>
          </a:bodyPr>
          <a:lstStyle/>
          <a:p>
            <a:pPr>
              <a:lnSpc>
                <a:spcPct val="110000"/>
              </a:lnSpc>
            </a:pPr>
            <a:r>
              <a:rPr lang="en-US" sz="2400" dirty="0"/>
              <a:t>Sed perspiciatis unde omnis iste natus voluptatem fringilla.</a:t>
            </a:r>
          </a:p>
        </p:txBody>
      </p:sp>
      <p:sp>
        <p:nvSpPr>
          <p:cNvPr id="62" name="TextBox 61"/>
          <p:cNvSpPr txBox="1"/>
          <p:nvPr/>
        </p:nvSpPr>
        <p:spPr>
          <a:xfrm>
            <a:off x="8885054" y="9824597"/>
            <a:ext cx="4869836" cy="884640"/>
          </a:xfrm>
          <a:prstGeom prst="rect">
            <a:avLst/>
          </a:prstGeom>
          <a:noFill/>
        </p:spPr>
        <p:txBody>
          <a:bodyPr wrap="square" rtlCol="0">
            <a:spAutoFit/>
          </a:bodyPr>
          <a:lstStyle/>
          <a:p>
            <a:pPr>
              <a:lnSpc>
                <a:spcPct val="110000"/>
              </a:lnSpc>
            </a:pPr>
            <a:r>
              <a:rPr lang="en-US" sz="2400" dirty="0"/>
              <a:t>Sed perspiciatis unde omnis iste natus voluptatem fringilla.</a:t>
            </a:r>
          </a:p>
        </p:txBody>
      </p:sp>
      <p:sp>
        <p:nvSpPr>
          <p:cNvPr id="63" name="TextBox 62"/>
          <p:cNvSpPr txBox="1"/>
          <p:nvPr/>
        </p:nvSpPr>
        <p:spPr>
          <a:xfrm>
            <a:off x="12596133" y="8674856"/>
            <a:ext cx="4869836" cy="884640"/>
          </a:xfrm>
          <a:prstGeom prst="rect">
            <a:avLst/>
          </a:prstGeom>
          <a:noFill/>
        </p:spPr>
        <p:txBody>
          <a:bodyPr wrap="square" rtlCol="0">
            <a:spAutoFit/>
          </a:bodyPr>
          <a:lstStyle/>
          <a:p>
            <a:pPr>
              <a:lnSpc>
                <a:spcPct val="110000"/>
              </a:lnSpc>
            </a:pPr>
            <a:r>
              <a:rPr lang="en-US" sz="2400" dirty="0"/>
              <a:t>Sed perspiciatis unde omnis iste natus voluptatem fringilla.</a:t>
            </a:r>
          </a:p>
        </p:txBody>
      </p:sp>
      <p:sp>
        <p:nvSpPr>
          <p:cNvPr id="65" name="TextBox 64"/>
          <p:cNvSpPr txBox="1"/>
          <p:nvPr/>
        </p:nvSpPr>
        <p:spPr>
          <a:xfrm>
            <a:off x="16311849" y="7525119"/>
            <a:ext cx="4869836" cy="884640"/>
          </a:xfrm>
          <a:prstGeom prst="rect">
            <a:avLst/>
          </a:prstGeom>
          <a:noFill/>
        </p:spPr>
        <p:txBody>
          <a:bodyPr wrap="square" rtlCol="0">
            <a:spAutoFit/>
          </a:bodyPr>
          <a:lstStyle/>
          <a:p>
            <a:pPr>
              <a:lnSpc>
                <a:spcPct val="110000"/>
              </a:lnSpc>
            </a:pPr>
            <a:r>
              <a:rPr lang="en-US" sz="2400" dirty="0"/>
              <a:t>Sed perspiciatis unde omnis iste natus voluptatem fringilla.</a:t>
            </a:r>
          </a:p>
        </p:txBody>
      </p:sp>
      <p:sp>
        <p:nvSpPr>
          <p:cNvPr id="2" name="Title 1">
            <a:extLst>
              <a:ext uri="{FF2B5EF4-FFF2-40B4-BE49-F238E27FC236}">
                <a16:creationId xmlns:a16="http://schemas.microsoft.com/office/drawing/2014/main" id="{CD967BC8-3F56-4D96-84D2-E15F698D0F74}"/>
              </a:ext>
            </a:extLst>
          </p:cNvPr>
          <p:cNvSpPr>
            <a:spLocks noGrp="1"/>
          </p:cNvSpPr>
          <p:nvPr>
            <p:ph type="title"/>
          </p:nvPr>
        </p:nvSpPr>
        <p:spPr/>
        <p:txBody>
          <a:bodyPr>
            <a:normAutofit/>
          </a:bodyPr>
          <a:lstStyle/>
          <a:p>
            <a:r>
              <a:rPr lang="en-US" sz="7200" dirty="0"/>
              <a:t>Process Diagram</a:t>
            </a:r>
          </a:p>
        </p:txBody>
      </p:sp>
    </p:spTree>
    <p:extLst>
      <p:ext uri="{BB962C8B-B14F-4D97-AF65-F5344CB8AC3E}">
        <p14:creationId xmlns:p14="http://schemas.microsoft.com/office/powerpoint/2010/main" val="2046021233"/>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7306F53A-4F67-4BC5-9C7F-3F772DED8E68}"/>
              </a:ext>
            </a:extLst>
          </p:cNvPr>
          <p:cNvCxnSpPr>
            <a:cxnSpLocks/>
          </p:cNvCxnSpPr>
          <p:nvPr/>
        </p:nvCxnSpPr>
        <p:spPr>
          <a:xfrm>
            <a:off x="18517228" y="7254536"/>
            <a:ext cx="0" cy="2177966"/>
          </a:xfrm>
          <a:prstGeom prst="line">
            <a:avLst/>
          </a:prstGeom>
          <a:ln w="19050">
            <a:solidFill>
              <a:schemeClr val="tx2">
                <a:lumMod val="75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EFEF7E13-FFAC-47B9-988D-6C0D1E1749F3}"/>
              </a:ext>
            </a:extLst>
          </p:cNvPr>
          <p:cNvSpPr txBox="1"/>
          <p:nvPr/>
        </p:nvSpPr>
        <p:spPr>
          <a:xfrm>
            <a:off x="16205289" y="9839687"/>
            <a:ext cx="4623878" cy="1415772"/>
          </a:xfrm>
          <a:prstGeom prst="rect">
            <a:avLst/>
          </a:prstGeom>
          <a:noFill/>
        </p:spPr>
        <p:txBody>
          <a:bodyPr wrap="square" rtlCol="0">
            <a:spAutoFit/>
          </a:bodyPr>
          <a:lstStyle/>
          <a:p>
            <a:pPr algn="ctr" defTabSz="457200"/>
            <a:r>
              <a:rPr lang="en-US" sz="3200">
                <a:solidFill>
                  <a:srgbClr val="272E3A"/>
                </a:solidFill>
              </a:rPr>
              <a:t>Check Point 05</a:t>
            </a:r>
          </a:p>
          <a:p>
            <a:pPr algn="ctr" defTabSz="457200"/>
            <a:r>
              <a:rPr lang="en-US" sz="1800">
                <a:solidFill>
                  <a:srgbClr val="272E3A"/>
                </a:solidFill>
              </a:rPr>
              <a:t>Cras vestibulum diam id risus convallis maximus. Lorem ipsum dolor sit amet, consectetur adipiscing elit. </a:t>
            </a:r>
          </a:p>
        </p:txBody>
      </p:sp>
      <p:cxnSp>
        <p:nvCxnSpPr>
          <p:cNvPr id="26" name="Straight Connector 25">
            <a:extLst>
              <a:ext uri="{FF2B5EF4-FFF2-40B4-BE49-F238E27FC236}">
                <a16:creationId xmlns:a16="http://schemas.microsoft.com/office/drawing/2014/main" id="{96CA553D-17C0-46E1-A7F7-917CBD96321E}"/>
              </a:ext>
            </a:extLst>
          </p:cNvPr>
          <p:cNvCxnSpPr>
            <a:cxnSpLocks/>
          </p:cNvCxnSpPr>
          <p:nvPr/>
        </p:nvCxnSpPr>
        <p:spPr>
          <a:xfrm>
            <a:off x="12649913" y="7254537"/>
            <a:ext cx="0" cy="2647911"/>
          </a:xfrm>
          <a:prstGeom prst="line">
            <a:avLst/>
          </a:prstGeom>
          <a:ln w="1905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D9AC347D-B51D-4E3D-9869-A16CCEEDBB85}"/>
              </a:ext>
            </a:extLst>
          </p:cNvPr>
          <p:cNvSpPr txBox="1"/>
          <p:nvPr/>
        </p:nvSpPr>
        <p:spPr>
          <a:xfrm>
            <a:off x="10337974" y="10360743"/>
            <a:ext cx="4623878" cy="1415772"/>
          </a:xfrm>
          <a:prstGeom prst="rect">
            <a:avLst/>
          </a:prstGeom>
          <a:noFill/>
        </p:spPr>
        <p:txBody>
          <a:bodyPr wrap="square" rtlCol="0">
            <a:spAutoFit/>
          </a:bodyPr>
          <a:lstStyle/>
          <a:p>
            <a:pPr algn="ctr" defTabSz="457200"/>
            <a:r>
              <a:rPr lang="en-US" sz="3200">
                <a:solidFill>
                  <a:srgbClr val="272E3A"/>
                </a:solidFill>
              </a:rPr>
              <a:t>Check Point 03</a:t>
            </a:r>
          </a:p>
          <a:p>
            <a:pPr algn="ctr" defTabSz="457200"/>
            <a:r>
              <a:rPr lang="en-US" sz="1800">
                <a:solidFill>
                  <a:srgbClr val="272E3A"/>
                </a:solidFill>
              </a:rPr>
              <a:t>Cras vestibulum diam id risus convallis maximus. Lorem ipsum dolor sit amet, consectetur adipiscing elit. </a:t>
            </a:r>
          </a:p>
        </p:txBody>
      </p:sp>
      <p:cxnSp>
        <p:nvCxnSpPr>
          <p:cNvPr id="24" name="Straight Connector 23">
            <a:extLst>
              <a:ext uri="{FF2B5EF4-FFF2-40B4-BE49-F238E27FC236}">
                <a16:creationId xmlns:a16="http://schemas.microsoft.com/office/drawing/2014/main" id="{117AAF62-CB73-43E5-BE56-A853AA4E1B6A}"/>
              </a:ext>
            </a:extLst>
          </p:cNvPr>
          <p:cNvCxnSpPr>
            <a:cxnSpLocks/>
          </p:cNvCxnSpPr>
          <p:nvPr/>
        </p:nvCxnSpPr>
        <p:spPr>
          <a:xfrm flipV="1">
            <a:off x="15793675" y="4739973"/>
            <a:ext cx="0" cy="2108794"/>
          </a:xfrm>
          <a:prstGeom prst="line">
            <a:avLst/>
          </a:prstGeom>
          <a:ln w="19050">
            <a:solidFill>
              <a:schemeClr val="bg2"/>
            </a:solidFill>
            <a:tailEnd type="oval" w="lg" len="lg"/>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F1A2DEB1-EB37-4C29-8E1C-941E58CA2E6D}"/>
              </a:ext>
            </a:extLst>
          </p:cNvPr>
          <p:cNvSpPr txBox="1"/>
          <p:nvPr/>
        </p:nvSpPr>
        <p:spPr>
          <a:xfrm>
            <a:off x="13481737" y="2872847"/>
            <a:ext cx="4623878" cy="1415772"/>
          </a:xfrm>
          <a:prstGeom prst="rect">
            <a:avLst/>
          </a:prstGeom>
          <a:noFill/>
        </p:spPr>
        <p:txBody>
          <a:bodyPr wrap="square" rtlCol="0">
            <a:spAutoFit/>
          </a:bodyPr>
          <a:lstStyle/>
          <a:p>
            <a:pPr algn="ctr" defTabSz="457200"/>
            <a:r>
              <a:rPr lang="en-US" sz="3200">
                <a:solidFill>
                  <a:srgbClr val="272E3A"/>
                </a:solidFill>
              </a:rPr>
              <a:t>Check Point 04</a:t>
            </a:r>
          </a:p>
          <a:p>
            <a:pPr algn="ctr" defTabSz="457200"/>
            <a:r>
              <a:rPr lang="en-US" sz="1800">
                <a:solidFill>
                  <a:srgbClr val="272E3A"/>
                </a:solidFill>
              </a:rPr>
              <a:t>Cras vestibulum diam id risus convallis maximus. Lorem ipsum dolor sit amet, consectetur adipiscing elit. </a:t>
            </a:r>
          </a:p>
        </p:txBody>
      </p:sp>
      <p:cxnSp>
        <p:nvCxnSpPr>
          <p:cNvPr id="23" name="Straight Connector 22">
            <a:extLst>
              <a:ext uri="{FF2B5EF4-FFF2-40B4-BE49-F238E27FC236}">
                <a16:creationId xmlns:a16="http://schemas.microsoft.com/office/drawing/2014/main" id="{B4C8E611-EDCA-429B-B53E-7323326B40E9}"/>
              </a:ext>
            </a:extLst>
          </p:cNvPr>
          <p:cNvCxnSpPr>
            <a:cxnSpLocks/>
          </p:cNvCxnSpPr>
          <p:nvPr/>
        </p:nvCxnSpPr>
        <p:spPr>
          <a:xfrm flipV="1">
            <a:off x="9204444" y="4606625"/>
            <a:ext cx="0" cy="2242142"/>
          </a:xfrm>
          <a:prstGeom prst="line">
            <a:avLst/>
          </a:prstGeom>
          <a:ln w="19050">
            <a:solidFill>
              <a:schemeClr val="accent3"/>
            </a:solidFill>
            <a:tailEnd type="oval"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3A21A50-F101-4022-8A38-34D6C0BD19E7}"/>
              </a:ext>
            </a:extLst>
          </p:cNvPr>
          <p:cNvCxnSpPr>
            <a:cxnSpLocks/>
          </p:cNvCxnSpPr>
          <p:nvPr/>
        </p:nvCxnSpPr>
        <p:spPr>
          <a:xfrm>
            <a:off x="5329106" y="7254536"/>
            <a:ext cx="0" cy="3369970"/>
          </a:xfrm>
          <a:prstGeom prst="line">
            <a:avLst/>
          </a:prstGeom>
          <a:ln w="19050">
            <a:tailEnd type="oval" w="lg" len="lg"/>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6DF35500-FE4F-430C-B4E9-BCBE9200C083}"/>
              </a:ext>
            </a:extLst>
          </p:cNvPr>
          <p:cNvSpPr/>
          <p:nvPr/>
        </p:nvSpPr>
        <p:spPr>
          <a:xfrm flipH="1">
            <a:off x="3023909" y="5018792"/>
            <a:ext cx="4623888" cy="4623888"/>
          </a:xfrm>
          <a:prstGeom prst="ellipse">
            <a:avLst/>
          </a:prstGeom>
          <a:solidFill>
            <a:schemeClr val="accent1">
              <a:alpha val="86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4400">
              <a:solidFill>
                <a:srgbClr val="FFFFFF"/>
              </a:solidFill>
              <a:latin typeface="Open Sans Light"/>
            </a:endParaRPr>
          </a:p>
        </p:txBody>
      </p:sp>
      <p:sp>
        <p:nvSpPr>
          <p:cNvPr id="3" name="Oval 2">
            <a:extLst>
              <a:ext uri="{FF2B5EF4-FFF2-40B4-BE49-F238E27FC236}">
                <a16:creationId xmlns:a16="http://schemas.microsoft.com/office/drawing/2014/main" id="{66609989-39CE-461A-9A24-BBD8E865E99A}"/>
              </a:ext>
            </a:extLst>
          </p:cNvPr>
          <p:cNvSpPr/>
          <p:nvPr/>
        </p:nvSpPr>
        <p:spPr>
          <a:xfrm flipH="1">
            <a:off x="7102678" y="5228969"/>
            <a:ext cx="4203534" cy="4203534"/>
          </a:xfrm>
          <a:prstGeom prst="ellipse">
            <a:avLst/>
          </a:prstGeom>
          <a:solidFill>
            <a:schemeClr val="accent3">
              <a:alpha val="86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4400">
              <a:solidFill>
                <a:srgbClr val="FFFFFF"/>
              </a:solidFill>
              <a:latin typeface="Open Sans Light"/>
            </a:endParaRPr>
          </a:p>
        </p:txBody>
      </p:sp>
      <p:sp>
        <p:nvSpPr>
          <p:cNvPr id="6" name="Oval 5">
            <a:extLst>
              <a:ext uri="{FF2B5EF4-FFF2-40B4-BE49-F238E27FC236}">
                <a16:creationId xmlns:a16="http://schemas.microsoft.com/office/drawing/2014/main" id="{D8C9F8C6-9B6A-418C-A232-73538E4B466C}"/>
              </a:ext>
            </a:extLst>
          </p:cNvPr>
          <p:cNvSpPr/>
          <p:nvPr/>
        </p:nvSpPr>
        <p:spPr>
          <a:xfrm flipH="1">
            <a:off x="10761093" y="5420038"/>
            <a:ext cx="3821394" cy="3821394"/>
          </a:xfrm>
          <a:prstGeom prst="ellipse">
            <a:avLst/>
          </a:prstGeom>
          <a:solidFill>
            <a:schemeClr val="accent5">
              <a:alpha val="86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4400">
              <a:solidFill>
                <a:srgbClr val="FFFFFF"/>
              </a:solidFill>
              <a:latin typeface="Open Sans Light"/>
            </a:endParaRPr>
          </a:p>
        </p:txBody>
      </p:sp>
      <p:sp>
        <p:nvSpPr>
          <p:cNvPr id="7" name="Oval 6">
            <a:extLst>
              <a:ext uri="{FF2B5EF4-FFF2-40B4-BE49-F238E27FC236}">
                <a16:creationId xmlns:a16="http://schemas.microsoft.com/office/drawing/2014/main" id="{B21035B3-1121-4EE1-8B9E-DCC1FF3B0094}"/>
              </a:ext>
            </a:extLst>
          </p:cNvPr>
          <p:cNvSpPr/>
          <p:nvPr/>
        </p:nvSpPr>
        <p:spPr>
          <a:xfrm flipH="1">
            <a:off x="14037369" y="5593738"/>
            <a:ext cx="3473995" cy="3473995"/>
          </a:xfrm>
          <a:prstGeom prst="ellipse">
            <a:avLst/>
          </a:prstGeom>
          <a:solidFill>
            <a:schemeClr val="bg2">
              <a:alpha val="86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4400">
              <a:solidFill>
                <a:srgbClr val="FFFFFF"/>
              </a:solidFill>
              <a:latin typeface="Open Sans Light"/>
            </a:endParaRPr>
          </a:p>
        </p:txBody>
      </p:sp>
      <p:sp>
        <p:nvSpPr>
          <p:cNvPr id="8" name="Oval 7">
            <a:extLst>
              <a:ext uri="{FF2B5EF4-FFF2-40B4-BE49-F238E27FC236}">
                <a16:creationId xmlns:a16="http://schemas.microsoft.com/office/drawing/2014/main" id="{70CA1213-29C6-4BE6-BA90-5ED3A2D31258}"/>
              </a:ext>
            </a:extLst>
          </p:cNvPr>
          <p:cNvSpPr/>
          <p:nvPr/>
        </p:nvSpPr>
        <p:spPr>
          <a:xfrm flipH="1">
            <a:off x="16966244" y="5751647"/>
            <a:ext cx="3158177" cy="3158177"/>
          </a:xfrm>
          <a:prstGeom prst="ellipse">
            <a:avLst/>
          </a:prstGeom>
          <a:solidFill>
            <a:schemeClr val="tx2">
              <a:lumMod val="75000"/>
              <a:alpha val="86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4400">
              <a:solidFill>
                <a:srgbClr val="FFFFFF"/>
              </a:solidFill>
              <a:latin typeface="Open Sans Light"/>
            </a:endParaRPr>
          </a:p>
        </p:txBody>
      </p:sp>
      <p:sp>
        <p:nvSpPr>
          <p:cNvPr id="11" name="Oval 10">
            <a:extLst>
              <a:ext uri="{FF2B5EF4-FFF2-40B4-BE49-F238E27FC236}">
                <a16:creationId xmlns:a16="http://schemas.microsoft.com/office/drawing/2014/main" id="{AF58E730-D6F1-4CE9-9C53-21FF5C18498D}"/>
              </a:ext>
            </a:extLst>
          </p:cNvPr>
          <p:cNvSpPr/>
          <p:nvPr/>
        </p:nvSpPr>
        <p:spPr>
          <a:xfrm>
            <a:off x="4355816" y="6350699"/>
            <a:ext cx="1960070" cy="1960070"/>
          </a:xfrm>
          <a:prstGeom prst="ellipse">
            <a:avLst/>
          </a:prstGeom>
          <a:solidFill>
            <a:schemeClr val="accent1">
              <a:lumMod val="75000"/>
            </a:schemeClr>
          </a:solidFill>
          <a:ln>
            <a:noFill/>
          </a:ln>
          <a:effectLst>
            <a:outerShdw blurRad="609600" sx="111000" sy="111000" algn="ctr" rotWithShape="0">
              <a:schemeClr val="accent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91439" rtlCol="0" anchor="ctr"/>
          <a:lstStyle/>
          <a:p>
            <a:pPr algn="ctr" defTabSz="457200"/>
            <a:r>
              <a:rPr lang="en-US" sz="7200">
                <a:solidFill>
                  <a:srgbClr val="FFFFFF"/>
                </a:solidFill>
                <a:latin typeface="dt-line-technology-01" panose="02000509000000000000" pitchFamily="49" charset="0"/>
                <a:cs typeface="Arial" panose="020B0604020202020204" pitchFamily="34" charset="0"/>
              </a:rPr>
              <a:t>&amp;</a:t>
            </a:r>
          </a:p>
        </p:txBody>
      </p:sp>
      <p:sp>
        <p:nvSpPr>
          <p:cNvPr id="12" name="Oval 11">
            <a:extLst>
              <a:ext uri="{FF2B5EF4-FFF2-40B4-BE49-F238E27FC236}">
                <a16:creationId xmlns:a16="http://schemas.microsoft.com/office/drawing/2014/main" id="{1E6B4787-7849-4E98-9B08-16E480401EF4}"/>
              </a:ext>
            </a:extLst>
          </p:cNvPr>
          <p:cNvSpPr/>
          <p:nvPr/>
        </p:nvSpPr>
        <p:spPr>
          <a:xfrm>
            <a:off x="8313506" y="6439794"/>
            <a:ext cx="1781881" cy="1781881"/>
          </a:xfrm>
          <a:prstGeom prst="ellipse">
            <a:avLst/>
          </a:prstGeom>
          <a:solidFill>
            <a:schemeClr val="accent3">
              <a:lumMod val="75000"/>
            </a:schemeClr>
          </a:solidFill>
          <a:ln>
            <a:noFill/>
          </a:ln>
          <a:effectLst>
            <a:outerShdw blurRad="609600" sx="111000" sy="111000" algn="ctr" rotWithShape="0">
              <a:schemeClr val="accent3">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91439" rtlCol="0" anchor="ctr"/>
          <a:lstStyle/>
          <a:p>
            <a:pPr algn="ctr" defTabSz="457200"/>
            <a:r>
              <a:rPr lang="en-US" sz="7200">
                <a:solidFill>
                  <a:srgbClr val="FFFFFF"/>
                </a:solidFill>
                <a:latin typeface="dt-line-technology-01" panose="02000509000000000000" pitchFamily="49" charset="0"/>
                <a:cs typeface="Arial" panose="020B0604020202020204" pitchFamily="34" charset="0"/>
              </a:rPr>
              <a:t>(</a:t>
            </a:r>
          </a:p>
        </p:txBody>
      </p:sp>
      <p:sp>
        <p:nvSpPr>
          <p:cNvPr id="13" name="Oval 12">
            <a:extLst>
              <a:ext uri="{FF2B5EF4-FFF2-40B4-BE49-F238E27FC236}">
                <a16:creationId xmlns:a16="http://schemas.microsoft.com/office/drawing/2014/main" id="{5EBDF80F-940A-401E-9371-EABD26861CE1}"/>
              </a:ext>
            </a:extLst>
          </p:cNvPr>
          <p:cNvSpPr/>
          <p:nvPr/>
        </p:nvSpPr>
        <p:spPr>
          <a:xfrm>
            <a:off x="11861845" y="6520789"/>
            <a:ext cx="1619891" cy="1619891"/>
          </a:xfrm>
          <a:prstGeom prst="ellipse">
            <a:avLst/>
          </a:prstGeom>
          <a:solidFill>
            <a:schemeClr val="accent5">
              <a:lumMod val="75000"/>
            </a:schemeClr>
          </a:solidFill>
          <a:ln>
            <a:noFill/>
          </a:ln>
          <a:effectLst>
            <a:outerShdw blurRad="609600" sx="111000" sy="111000" algn="ctr" rotWithShape="0">
              <a:schemeClr val="accent5">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91439" rtlCol="0" anchor="ctr"/>
          <a:lstStyle/>
          <a:p>
            <a:pPr algn="ctr" defTabSz="457200"/>
            <a:r>
              <a:rPr lang="en-US" sz="6600">
                <a:solidFill>
                  <a:srgbClr val="FFFFFF"/>
                </a:solidFill>
                <a:latin typeface="dt-line-technology-01" panose="02000509000000000000" pitchFamily="49" charset="0"/>
                <a:cs typeface="Arial" panose="020B0604020202020204" pitchFamily="34" charset="0"/>
              </a:rPr>
              <a:t>6</a:t>
            </a:r>
          </a:p>
        </p:txBody>
      </p:sp>
      <p:sp>
        <p:nvSpPr>
          <p:cNvPr id="14" name="Oval 13">
            <a:extLst>
              <a:ext uri="{FF2B5EF4-FFF2-40B4-BE49-F238E27FC236}">
                <a16:creationId xmlns:a16="http://schemas.microsoft.com/office/drawing/2014/main" id="{34044083-8AFB-4B4A-8A45-6E0A026E15A8}"/>
              </a:ext>
            </a:extLst>
          </p:cNvPr>
          <p:cNvSpPr/>
          <p:nvPr/>
        </p:nvSpPr>
        <p:spPr>
          <a:xfrm>
            <a:off x="15038050" y="6594420"/>
            <a:ext cx="1472628" cy="1472628"/>
          </a:xfrm>
          <a:prstGeom prst="ellipse">
            <a:avLst/>
          </a:prstGeom>
          <a:solidFill>
            <a:schemeClr val="bg2">
              <a:lumMod val="75000"/>
            </a:schemeClr>
          </a:solidFill>
          <a:ln>
            <a:noFill/>
          </a:ln>
          <a:effectLst>
            <a:outerShdw blurRad="609600" sx="111000" sy="111000" algn="ctr" rotWithShape="0">
              <a:schemeClr val="bg2">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91439" rtlCol="0" anchor="ctr"/>
          <a:lstStyle/>
          <a:p>
            <a:pPr algn="ctr" defTabSz="457200"/>
            <a:r>
              <a:rPr lang="en-US" sz="6600">
                <a:solidFill>
                  <a:srgbClr val="FFFFFF"/>
                </a:solidFill>
                <a:latin typeface="dt-line-transportation-01" panose="02000509000000000000" pitchFamily="49" charset="0"/>
                <a:cs typeface="Arial" panose="020B0604020202020204" pitchFamily="34" charset="0"/>
              </a:rPr>
              <a:t>b</a:t>
            </a:r>
          </a:p>
        </p:txBody>
      </p:sp>
      <p:sp>
        <p:nvSpPr>
          <p:cNvPr id="15" name="Oval 14">
            <a:extLst>
              <a:ext uri="{FF2B5EF4-FFF2-40B4-BE49-F238E27FC236}">
                <a16:creationId xmlns:a16="http://schemas.microsoft.com/office/drawing/2014/main" id="{E2D6EA48-6327-40B4-95EF-ACFC8BF97241}"/>
              </a:ext>
            </a:extLst>
          </p:cNvPr>
          <p:cNvSpPr/>
          <p:nvPr/>
        </p:nvSpPr>
        <p:spPr>
          <a:xfrm>
            <a:off x="17875956" y="6661358"/>
            <a:ext cx="1338754" cy="1338754"/>
          </a:xfrm>
          <a:prstGeom prst="ellipse">
            <a:avLst/>
          </a:prstGeom>
          <a:solidFill>
            <a:schemeClr val="tx2">
              <a:lumMod val="50000"/>
            </a:schemeClr>
          </a:solidFill>
          <a:ln>
            <a:noFill/>
          </a:ln>
          <a:effectLst>
            <a:outerShdw blurRad="609600" sx="111000" sy="111000" algn="ctr" rotWithShape="0">
              <a:schemeClr val="tx2">
                <a:lumMod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91439" rtlCol="0" anchor="ctr"/>
          <a:lstStyle/>
          <a:p>
            <a:pPr algn="ctr" defTabSz="457200"/>
            <a:r>
              <a:rPr lang="en-US" sz="6600">
                <a:solidFill>
                  <a:srgbClr val="FFFFFF"/>
                </a:solidFill>
                <a:latin typeface="dt-line-transportation-01" panose="02000509000000000000" pitchFamily="49" charset="0"/>
                <a:cs typeface="Arial" panose="020B0604020202020204" pitchFamily="34" charset="0"/>
              </a:rPr>
              <a:t>j</a:t>
            </a:r>
          </a:p>
        </p:txBody>
      </p:sp>
      <p:sp>
        <p:nvSpPr>
          <p:cNvPr id="20" name="TextBox 19">
            <a:extLst>
              <a:ext uri="{FF2B5EF4-FFF2-40B4-BE49-F238E27FC236}">
                <a16:creationId xmlns:a16="http://schemas.microsoft.com/office/drawing/2014/main" id="{A5E955F3-983F-422C-A218-22388DC2BFAC}"/>
              </a:ext>
            </a:extLst>
          </p:cNvPr>
          <p:cNvSpPr txBox="1"/>
          <p:nvPr/>
        </p:nvSpPr>
        <p:spPr>
          <a:xfrm>
            <a:off x="3017167" y="10876087"/>
            <a:ext cx="4623878" cy="1415772"/>
          </a:xfrm>
          <a:prstGeom prst="rect">
            <a:avLst/>
          </a:prstGeom>
          <a:noFill/>
        </p:spPr>
        <p:txBody>
          <a:bodyPr wrap="square" rtlCol="0">
            <a:spAutoFit/>
          </a:bodyPr>
          <a:lstStyle/>
          <a:p>
            <a:pPr algn="ctr" defTabSz="457200"/>
            <a:r>
              <a:rPr lang="en-US" sz="3200">
                <a:solidFill>
                  <a:srgbClr val="272E3A"/>
                </a:solidFill>
              </a:rPr>
              <a:t>Check Point 01</a:t>
            </a:r>
          </a:p>
          <a:p>
            <a:pPr algn="ctr" defTabSz="457200"/>
            <a:r>
              <a:rPr lang="en-US" sz="1800">
                <a:solidFill>
                  <a:srgbClr val="272E3A"/>
                </a:solidFill>
              </a:rPr>
              <a:t>Cras vestibulum diam id risus convallis maximus. Lorem ipsum dolor sit amet, consectetur adipiscing elit. </a:t>
            </a:r>
          </a:p>
        </p:txBody>
      </p:sp>
      <p:sp>
        <p:nvSpPr>
          <p:cNvPr id="22" name="TextBox 21">
            <a:extLst>
              <a:ext uri="{FF2B5EF4-FFF2-40B4-BE49-F238E27FC236}">
                <a16:creationId xmlns:a16="http://schemas.microsoft.com/office/drawing/2014/main" id="{C0EA03B1-765A-4B3B-95EA-C088F7F26D20}"/>
              </a:ext>
            </a:extLst>
          </p:cNvPr>
          <p:cNvSpPr txBox="1"/>
          <p:nvPr/>
        </p:nvSpPr>
        <p:spPr>
          <a:xfrm>
            <a:off x="6892506" y="2728062"/>
            <a:ext cx="4623878" cy="1415772"/>
          </a:xfrm>
          <a:prstGeom prst="rect">
            <a:avLst/>
          </a:prstGeom>
          <a:noFill/>
        </p:spPr>
        <p:txBody>
          <a:bodyPr wrap="square" rtlCol="0">
            <a:spAutoFit/>
          </a:bodyPr>
          <a:lstStyle/>
          <a:p>
            <a:pPr algn="ctr" defTabSz="457200"/>
            <a:r>
              <a:rPr lang="en-US" sz="3200" dirty="0">
                <a:solidFill>
                  <a:srgbClr val="272E3A"/>
                </a:solidFill>
              </a:rPr>
              <a:t>Check Point 02</a:t>
            </a:r>
          </a:p>
          <a:p>
            <a:pPr algn="ctr" defTabSz="457200"/>
            <a:r>
              <a:rPr lang="en-US" sz="1800" dirty="0">
                <a:solidFill>
                  <a:srgbClr val="272E3A"/>
                </a:solidFill>
              </a:rPr>
              <a:t>Cras vestibulum diam id </a:t>
            </a:r>
            <a:r>
              <a:rPr lang="en-US" sz="1800" dirty="0" err="1">
                <a:solidFill>
                  <a:srgbClr val="272E3A"/>
                </a:solidFill>
              </a:rPr>
              <a:t>risus</a:t>
            </a:r>
            <a:r>
              <a:rPr lang="en-US" sz="1800" dirty="0">
                <a:solidFill>
                  <a:srgbClr val="272E3A"/>
                </a:solidFill>
              </a:rPr>
              <a:t> convallis maximus. Lorem ipsum dolor sit </a:t>
            </a:r>
            <a:r>
              <a:rPr lang="en-US" sz="1800" dirty="0" err="1">
                <a:solidFill>
                  <a:srgbClr val="272E3A"/>
                </a:solidFill>
              </a:rPr>
              <a:t>amet</a:t>
            </a:r>
            <a:r>
              <a:rPr lang="en-US" sz="1800" dirty="0">
                <a:solidFill>
                  <a:srgbClr val="272E3A"/>
                </a:solidFill>
              </a:rPr>
              <a:t>, </a:t>
            </a:r>
            <a:r>
              <a:rPr lang="en-US" sz="1800" dirty="0" err="1">
                <a:solidFill>
                  <a:srgbClr val="272E3A"/>
                </a:solidFill>
              </a:rPr>
              <a:t>consectetur</a:t>
            </a:r>
            <a:r>
              <a:rPr lang="en-US" sz="1800" dirty="0">
                <a:solidFill>
                  <a:srgbClr val="272E3A"/>
                </a:solidFill>
              </a:rPr>
              <a:t> </a:t>
            </a:r>
            <a:r>
              <a:rPr lang="en-US" sz="1800" dirty="0" err="1">
                <a:solidFill>
                  <a:srgbClr val="272E3A"/>
                </a:solidFill>
              </a:rPr>
              <a:t>adipiscing</a:t>
            </a:r>
            <a:r>
              <a:rPr lang="en-US" sz="1800" dirty="0">
                <a:solidFill>
                  <a:srgbClr val="272E3A"/>
                </a:solidFill>
              </a:rPr>
              <a:t> </a:t>
            </a:r>
            <a:r>
              <a:rPr lang="en-US" sz="1800" dirty="0" err="1">
                <a:solidFill>
                  <a:srgbClr val="272E3A"/>
                </a:solidFill>
              </a:rPr>
              <a:t>elit</a:t>
            </a:r>
            <a:r>
              <a:rPr lang="en-US" sz="1800" dirty="0">
                <a:solidFill>
                  <a:srgbClr val="272E3A"/>
                </a:solidFill>
              </a:rPr>
              <a:t>. </a:t>
            </a:r>
          </a:p>
        </p:txBody>
      </p:sp>
      <p:sp>
        <p:nvSpPr>
          <p:cNvPr id="4" name="Title 3">
            <a:extLst>
              <a:ext uri="{FF2B5EF4-FFF2-40B4-BE49-F238E27FC236}">
                <a16:creationId xmlns:a16="http://schemas.microsoft.com/office/drawing/2014/main" id="{C64F2508-4510-4BE0-9F75-0ECC8302243D}"/>
              </a:ext>
            </a:extLst>
          </p:cNvPr>
          <p:cNvSpPr>
            <a:spLocks noGrp="1"/>
          </p:cNvSpPr>
          <p:nvPr>
            <p:ph type="title"/>
          </p:nvPr>
        </p:nvSpPr>
        <p:spPr/>
        <p:txBody>
          <a:bodyPr/>
          <a:lstStyle/>
          <a:p>
            <a:r>
              <a:rPr lang="en-US" sz="6600" dirty="0"/>
              <a:t>FIVE CLUSTER</a:t>
            </a:r>
            <a:br>
              <a:rPr lang="en-US" dirty="0">
                <a:solidFill>
                  <a:srgbClr val="272E3A">
                    <a:lumMod val="90000"/>
                    <a:lumOff val="10000"/>
                  </a:srgbClr>
                </a:solidFill>
                <a:latin typeface="Open Sans Light"/>
              </a:rPr>
            </a:br>
            <a:endParaRPr lang="en-US" dirty="0"/>
          </a:p>
        </p:txBody>
      </p:sp>
    </p:spTree>
    <p:extLst>
      <p:ext uri="{BB962C8B-B14F-4D97-AF65-F5344CB8AC3E}">
        <p14:creationId xmlns:p14="http://schemas.microsoft.com/office/powerpoint/2010/main" val="775193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400" fill="hold"/>
                                        <p:tgtEl>
                                          <p:spTgt spid="11"/>
                                        </p:tgtEl>
                                        <p:attrNameLst>
                                          <p:attrName>ppt_w</p:attrName>
                                        </p:attrNameLst>
                                      </p:cBhvr>
                                      <p:tavLst>
                                        <p:tav tm="0">
                                          <p:val>
                                            <p:fltVal val="0"/>
                                          </p:val>
                                        </p:tav>
                                        <p:tav tm="100000">
                                          <p:val>
                                            <p:strVal val="#ppt_w"/>
                                          </p:val>
                                        </p:tav>
                                      </p:tavLst>
                                    </p:anim>
                                    <p:anim calcmode="lin" valueType="num">
                                      <p:cBhvr>
                                        <p:cTn id="8" dur="400" fill="hold"/>
                                        <p:tgtEl>
                                          <p:spTgt spid="11"/>
                                        </p:tgtEl>
                                        <p:attrNameLst>
                                          <p:attrName>ppt_h</p:attrName>
                                        </p:attrNameLst>
                                      </p:cBhvr>
                                      <p:tavLst>
                                        <p:tav tm="0">
                                          <p:val>
                                            <p:fltVal val="0"/>
                                          </p:val>
                                        </p:tav>
                                        <p:tav tm="100000">
                                          <p:val>
                                            <p:strVal val="#ppt_h"/>
                                          </p:val>
                                        </p:tav>
                                      </p:tavLst>
                                    </p:anim>
                                    <p:anim calcmode="lin" valueType="num">
                                      <p:cBhvr>
                                        <p:cTn id="9" dur="400" fill="hold"/>
                                        <p:tgtEl>
                                          <p:spTgt spid="11"/>
                                        </p:tgtEl>
                                        <p:attrNameLst>
                                          <p:attrName>style.rotation</p:attrName>
                                        </p:attrNameLst>
                                      </p:cBhvr>
                                      <p:tavLst>
                                        <p:tav tm="0">
                                          <p:val>
                                            <p:fltVal val="360"/>
                                          </p:val>
                                        </p:tav>
                                        <p:tav tm="100000">
                                          <p:val>
                                            <p:fltVal val="0"/>
                                          </p:val>
                                        </p:tav>
                                      </p:tavLst>
                                    </p:anim>
                                    <p:animEffect transition="in" filter="fade">
                                      <p:cBhvr>
                                        <p:cTn id="10" dur="400"/>
                                        <p:tgtEl>
                                          <p:spTgt spid="11"/>
                                        </p:tgtEl>
                                      </p:cBhvr>
                                    </p:animEffect>
                                  </p:childTnLst>
                                </p:cTn>
                              </p:par>
                              <p:par>
                                <p:cTn id="11" presetID="49" presetClass="entr" presetSubtype="0" decel="100000" fill="hold" grpId="0" nodeType="withEffect">
                                  <p:stCondLst>
                                    <p:cond delay="200"/>
                                  </p:stCondLst>
                                  <p:childTnLst>
                                    <p:set>
                                      <p:cBhvr>
                                        <p:cTn id="12" dur="1" fill="hold">
                                          <p:stCondLst>
                                            <p:cond delay="0"/>
                                          </p:stCondLst>
                                        </p:cTn>
                                        <p:tgtEl>
                                          <p:spTgt spid="2"/>
                                        </p:tgtEl>
                                        <p:attrNameLst>
                                          <p:attrName>style.visibility</p:attrName>
                                        </p:attrNameLst>
                                      </p:cBhvr>
                                      <p:to>
                                        <p:strVal val="visible"/>
                                      </p:to>
                                    </p:set>
                                    <p:anim calcmode="lin" valueType="num">
                                      <p:cBhvr>
                                        <p:cTn id="13" dur="400" fill="hold"/>
                                        <p:tgtEl>
                                          <p:spTgt spid="2"/>
                                        </p:tgtEl>
                                        <p:attrNameLst>
                                          <p:attrName>ppt_w</p:attrName>
                                        </p:attrNameLst>
                                      </p:cBhvr>
                                      <p:tavLst>
                                        <p:tav tm="0">
                                          <p:val>
                                            <p:fltVal val="0"/>
                                          </p:val>
                                        </p:tav>
                                        <p:tav tm="100000">
                                          <p:val>
                                            <p:strVal val="#ppt_w"/>
                                          </p:val>
                                        </p:tav>
                                      </p:tavLst>
                                    </p:anim>
                                    <p:anim calcmode="lin" valueType="num">
                                      <p:cBhvr>
                                        <p:cTn id="14" dur="400" fill="hold"/>
                                        <p:tgtEl>
                                          <p:spTgt spid="2"/>
                                        </p:tgtEl>
                                        <p:attrNameLst>
                                          <p:attrName>ppt_h</p:attrName>
                                        </p:attrNameLst>
                                      </p:cBhvr>
                                      <p:tavLst>
                                        <p:tav tm="0">
                                          <p:val>
                                            <p:fltVal val="0"/>
                                          </p:val>
                                        </p:tav>
                                        <p:tav tm="100000">
                                          <p:val>
                                            <p:strVal val="#ppt_h"/>
                                          </p:val>
                                        </p:tav>
                                      </p:tavLst>
                                    </p:anim>
                                    <p:anim calcmode="lin" valueType="num">
                                      <p:cBhvr>
                                        <p:cTn id="15" dur="400" fill="hold"/>
                                        <p:tgtEl>
                                          <p:spTgt spid="2"/>
                                        </p:tgtEl>
                                        <p:attrNameLst>
                                          <p:attrName>style.rotation</p:attrName>
                                        </p:attrNameLst>
                                      </p:cBhvr>
                                      <p:tavLst>
                                        <p:tav tm="0">
                                          <p:val>
                                            <p:fltVal val="360"/>
                                          </p:val>
                                        </p:tav>
                                        <p:tav tm="100000">
                                          <p:val>
                                            <p:fltVal val="0"/>
                                          </p:val>
                                        </p:tav>
                                      </p:tavLst>
                                    </p:anim>
                                    <p:animEffect transition="in" filter="fade">
                                      <p:cBhvr>
                                        <p:cTn id="16" dur="400"/>
                                        <p:tgtEl>
                                          <p:spTgt spid="2"/>
                                        </p:tgtEl>
                                      </p:cBhvr>
                                    </p:animEffect>
                                  </p:childTnLst>
                                </p:cTn>
                              </p:par>
                              <p:par>
                                <p:cTn id="17" presetID="22" presetClass="entr" presetSubtype="1" fill="hold" nodeType="withEffect">
                                  <p:stCondLst>
                                    <p:cond delay="400"/>
                                  </p:stCondLst>
                                  <p:childTnLst>
                                    <p:set>
                                      <p:cBhvr>
                                        <p:cTn id="18" dur="1" fill="hold">
                                          <p:stCondLst>
                                            <p:cond delay="0"/>
                                          </p:stCondLst>
                                        </p:cTn>
                                        <p:tgtEl>
                                          <p:spTgt spid="16"/>
                                        </p:tgtEl>
                                        <p:attrNameLst>
                                          <p:attrName>style.visibility</p:attrName>
                                        </p:attrNameLst>
                                      </p:cBhvr>
                                      <p:to>
                                        <p:strVal val="visible"/>
                                      </p:to>
                                    </p:set>
                                    <p:animEffect transition="in" filter="wipe(up)">
                                      <p:cBhvr>
                                        <p:cTn id="19" dur="300"/>
                                        <p:tgtEl>
                                          <p:spTgt spid="16"/>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300"/>
                                        <p:tgtEl>
                                          <p:spTgt spid="20"/>
                                        </p:tgtEl>
                                      </p:cBhvr>
                                    </p:animEffect>
                                  </p:childTnLst>
                                </p:cTn>
                              </p:par>
                            </p:childTnLst>
                          </p:cTn>
                        </p:par>
                        <p:par>
                          <p:cTn id="23" fill="hold">
                            <p:stCondLst>
                              <p:cond delay="800"/>
                            </p:stCondLst>
                            <p:childTnLst>
                              <p:par>
                                <p:cTn id="24" presetID="49" presetClass="entr" presetSubtype="0" decel="100000"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p:cTn id="26" dur="400" fill="hold"/>
                                        <p:tgtEl>
                                          <p:spTgt spid="12"/>
                                        </p:tgtEl>
                                        <p:attrNameLst>
                                          <p:attrName>ppt_w</p:attrName>
                                        </p:attrNameLst>
                                      </p:cBhvr>
                                      <p:tavLst>
                                        <p:tav tm="0">
                                          <p:val>
                                            <p:fltVal val="0"/>
                                          </p:val>
                                        </p:tav>
                                        <p:tav tm="100000">
                                          <p:val>
                                            <p:strVal val="#ppt_w"/>
                                          </p:val>
                                        </p:tav>
                                      </p:tavLst>
                                    </p:anim>
                                    <p:anim calcmode="lin" valueType="num">
                                      <p:cBhvr>
                                        <p:cTn id="27" dur="400" fill="hold"/>
                                        <p:tgtEl>
                                          <p:spTgt spid="12"/>
                                        </p:tgtEl>
                                        <p:attrNameLst>
                                          <p:attrName>ppt_h</p:attrName>
                                        </p:attrNameLst>
                                      </p:cBhvr>
                                      <p:tavLst>
                                        <p:tav tm="0">
                                          <p:val>
                                            <p:fltVal val="0"/>
                                          </p:val>
                                        </p:tav>
                                        <p:tav tm="100000">
                                          <p:val>
                                            <p:strVal val="#ppt_h"/>
                                          </p:val>
                                        </p:tav>
                                      </p:tavLst>
                                    </p:anim>
                                    <p:anim calcmode="lin" valueType="num">
                                      <p:cBhvr>
                                        <p:cTn id="28" dur="400" fill="hold"/>
                                        <p:tgtEl>
                                          <p:spTgt spid="12"/>
                                        </p:tgtEl>
                                        <p:attrNameLst>
                                          <p:attrName>style.rotation</p:attrName>
                                        </p:attrNameLst>
                                      </p:cBhvr>
                                      <p:tavLst>
                                        <p:tav tm="0">
                                          <p:val>
                                            <p:fltVal val="360"/>
                                          </p:val>
                                        </p:tav>
                                        <p:tav tm="100000">
                                          <p:val>
                                            <p:fltVal val="0"/>
                                          </p:val>
                                        </p:tav>
                                      </p:tavLst>
                                    </p:anim>
                                    <p:animEffect transition="in" filter="fade">
                                      <p:cBhvr>
                                        <p:cTn id="29" dur="400"/>
                                        <p:tgtEl>
                                          <p:spTgt spid="12"/>
                                        </p:tgtEl>
                                      </p:cBhvr>
                                    </p:animEffect>
                                  </p:childTnLst>
                                </p:cTn>
                              </p:par>
                              <p:par>
                                <p:cTn id="30" presetID="49" presetClass="entr" presetSubtype="0" decel="100000" fill="hold" grpId="0" nodeType="withEffect">
                                  <p:stCondLst>
                                    <p:cond delay="200"/>
                                  </p:stCondLst>
                                  <p:childTnLst>
                                    <p:set>
                                      <p:cBhvr>
                                        <p:cTn id="31" dur="1" fill="hold">
                                          <p:stCondLst>
                                            <p:cond delay="0"/>
                                          </p:stCondLst>
                                        </p:cTn>
                                        <p:tgtEl>
                                          <p:spTgt spid="3"/>
                                        </p:tgtEl>
                                        <p:attrNameLst>
                                          <p:attrName>style.visibility</p:attrName>
                                        </p:attrNameLst>
                                      </p:cBhvr>
                                      <p:to>
                                        <p:strVal val="visible"/>
                                      </p:to>
                                    </p:set>
                                    <p:anim calcmode="lin" valueType="num">
                                      <p:cBhvr>
                                        <p:cTn id="32" dur="400" fill="hold"/>
                                        <p:tgtEl>
                                          <p:spTgt spid="3"/>
                                        </p:tgtEl>
                                        <p:attrNameLst>
                                          <p:attrName>ppt_w</p:attrName>
                                        </p:attrNameLst>
                                      </p:cBhvr>
                                      <p:tavLst>
                                        <p:tav tm="0">
                                          <p:val>
                                            <p:fltVal val="0"/>
                                          </p:val>
                                        </p:tav>
                                        <p:tav tm="100000">
                                          <p:val>
                                            <p:strVal val="#ppt_w"/>
                                          </p:val>
                                        </p:tav>
                                      </p:tavLst>
                                    </p:anim>
                                    <p:anim calcmode="lin" valueType="num">
                                      <p:cBhvr>
                                        <p:cTn id="33" dur="400" fill="hold"/>
                                        <p:tgtEl>
                                          <p:spTgt spid="3"/>
                                        </p:tgtEl>
                                        <p:attrNameLst>
                                          <p:attrName>ppt_h</p:attrName>
                                        </p:attrNameLst>
                                      </p:cBhvr>
                                      <p:tavLst>
                                        <p:tav tm="0">
                                          <p:val>
                                            <p:fltVal val="0"/>
                                          </p:val>
                                        </p:tav>
                                        <p:tav tm="100000">
                                          <p:val>
                                            <p:strVal val="#ppt_h"/>
                                          </p:val>
                                        </p:tav>
                                      </p:tavLst>
                                    </p:anim>
                                    <p:anim calcmode="lin" valueType="num">
                                      <p:cBhvr>
                                        <p:cTn id="34" dur="400" fill="hold"/>
                                        <p:tgtEl>
                                          <p:spTgt spid="3"/>
                                        </p:tgtEl>
                                        <p:attrNameLst>
                                          <p:attrName>style.rotation</p:attrName>
                                        </p:attrNameLst>
                                      </p:cBhvr>
                                      <p:tavLst>
                                        <p:tav tm="0">
                                          <p:val>
                                            <p:fltVal val="360"/>
                                          </p:val>
                                        </p:tav>
                                        <p:tav tm="100000">
                                          <p:val>
                                            <p:fltVal val="0"/>
                                          </p:val>
                                        </p:tav>
                                      </p:tavLst>
                                    </p:anim>
                                    <p:animEffect transition="in" filter="fade">
                                      <p:cBhvr>
                                        <p:cTn id="35" dur="400"/>
                                        <p:tgtEl>
                                          <p:spTgt spid="3"/>
                                        </p:tgtEl>
                                      </p:cBhvr>
                                    </p:animEffect>
                                  </p:childTnLst>
                                </p:cTn>
                              </p:par>
                              <p:par>
                                <p:cTn id="36" presetID="22" presetClass="entr" presetSubtype="4" fill="hold" nodeType="withEffect">
                                  <p:stCondLst>
                                    <p:cond delay="400"/>
                                  </p:stCondLst>
                                  <p:childTnLst>
                                    <p:set>
                                      <p:cBhvr>
                                        <p:cTn id="37" dur="1" fill="hold">
                                          <p:stCondLst>
                                            <p:cond delay="0"/>
                                          </p:stCondLst>
                                        </p:cTn>
                                        <p:tgtEl>
                                          <p:spTgt spid="23"/>
                                        </p:tgtEl>
                                        <p:attrNameLst>
                                          <p:attrName>style.visibility</p:attrName>
                                        </p:attrNameLst>
                                      </p:cBhvr>
                                      <p:to>
                                        <p:strVal val="visible"/>
                                      </p:to>
                                    </p:set>
                                    <p:animEffect transition="in" filter="wipe(down)">
                                      <p:cBhvr>
                                        <p:cTn id="38" dur="300"/>
                                        <p:tgtEl>
                                          <p:spTgt spid="23"/>
                                        </p:tgtEl>
                                      </p:cBhvr>
                                    </p:animEffect>
                                  </p:childTnLst>
                                </p:cTn>
                              </p:par>
                              <p:par>
                                <p:cTn id="39" presetID="10" presetClass="entr" presetSubtype="0" fill="hold" grpId="0" nodeType="withEffect">
                                  <p:stCondLst>
                                    <p:cond delay="50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300"/>
                                        <p:tgtEl>
                                          <p:spTgt spid="22"/>
                                        </p:tgtEl>
                                      </p:cBhvr>
                                    </p:animEffect>
                                  </p:childTnLst>
                                </p:cTn>
                              </p:par>
                            </p:childTnLst>
                          </p:cTn>
                        </p:par>
                        <p:par>
                          <p:cTn id="42" fill="hold">
                            <p:stCondLst>
                              <p:cond delay="1600"/>
                            </p:stCondLst>
                            <p:childTnLst>
                              <p:par>
                                <p:cTn id="43" presetID="49" presetClass="entr" presetSubtype="0" decel="100000" fill="hold" grpId="0" nodeType="after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p:cTn id="45" dur="400" fill="hold"/>
                                        <p:tgtEl>
                                          <p:spTgt spid="13"/>
                                        </p:tgtEl>
                                        <p:attrNameLst>
                                          <p:attrName>ppt_w</p:attrName>
                                        </p:attrNameLst>
                                      </p:cBhvr>
                                      <p:tavLst>
                                        <p:tav tm="0">
                                          <p:val>
                                            <p:fltVal val="0"/>
                                          </p:val>
                                        </p:tav>
                                        <p:tav tm="100000">
                                          <p:val>
                                            <p:strVal val="#ppt_w"/>
                                          </p:val>
                                        </p:tav>
                                      </p:tavLst>
                                    </p:anim>
                                    <p:anim calcmode="lin" valueType="num">
                                      <p:cBhvr>
                                        <p:cTn id="46" dur="400" fill="hold"/>
                                        <p:tgtEl>
                                          <p:spTgt spid="13"/>
                                        </p:tgtEl>
                                        <p:attrNameLst>
                                          <p:attrName>ppt_h</p:attrName>
                                        </p:attrNameLst>
                                      </p:cBhvr>
                                      <p:tavLst>
                                        <p:tav tm="0">
                                          <p:val>
                                            <p:fltVal val="0"/>
                                          </p:val>
                                        </p:tav>
                                        <p:tav tm="100000">
                                          <p:val>
                                            <p:strVal val="#ppt_h"/>
                                          </p:val>
                                        </p:tav>
                                      </p:tavLst>
                                    </p:anim>
                                    <p:anim calcmode="lin" valueType="num">
                                      <p:cBhvr>
                                        <p:cTn id="47" dur="400" fill="hold"/>
                                        <p:tgtEl>
                                          <p:spTgt spid="13"/>
                                        </p:tgtEl>
                                        <p:attrNameLst>
                                          <p:attrName>style.rotation</p:attrName>
                                        </p:attrNameLst>
                                      </p:cBhvr>
                                      <p:tavLst>
                                        <p:tav tm="0">
                                          <p:val>
                                            <p:fltVal val="360"/>
                                          </p:val>
                                        </p:tav>
                                        <p:tav tm="100000">
                                          <p:val>
                                            <p:fltVal val="0"/>
                                          </p:val>
                                        </p:tav>
                                      </p:tavLst>
                                    </p:anim>
                                    <p:animEffect transition="in" filter="fade">
                                      <p:cBhvr>
                                        <p:cTn id="48" dur="400"/>
                                        <p:tgtEl>
                                          <p:spTgt spid="13"/>
                                        </p:tgtEl>
                                      </p:cBhvr>
                                    </p:animEffect>
                                  </p:childTnLst>
                                </p:cTn>
                              </p:par>
                              <p:par>
                                <p:cTn id="49" presetID="49" presetClass="entr" presetSubtype="0" decel="100000" fill="hold" grpId="0" nodeType="withEffect">
                                  <p:stCondLst>
                                    <p:cond delay="200"/>
                                  </p:stCondLst>
                                  <p:childTnLst>
                                    <p:set>
                                      <p:cBhvr>
                                        <p:cTn id="50" dur="1" fill="hold">
                                          <p:stCondLst>
                                            <p:cond delay="0"/>
                                          </p:stCondLst>
                                        </p:cTn>
                                        <p:tgtEl>
                                          <p:spTgt spid="6"/>
                                        </p:tgtEl>
                                        <p:attrNameLst>
                                          <p:attrName>style.visibility</p:attrName>
                                        </p:attrNameLst>
                                      </p:cBhvr>
                                      <p:to>
                                        <p:strVal val="visible"/>
                                      </p:to>
                                    </p:set>
                                    <p:anim calcmode="lin" valueType="num">
                                      <p:cBhvr>
                                        <p:cTn id="51" dur="400" fill="hold"/>
                                        <p:tgtEl>
                                          <p:spTgt spid="6"/>
                                        </p:tgtEl>
                                        <p:attrNameLst>
                                          <p:attrName>ppt_w</p:attrName>
                                        </p:attrNameLst>
                                      </p:cBhvr>
                                      <p:tavLst>
                                        <p:tav tm="0">
                                          <p:val>
                                            <p:fltVal val="0"/>
                                          </p:val>
                                        </p:tav>
                                        <p:tav tm="100000">
                                          <p:val>
                                            <p:strVal val="#ppt_w"/>
                                          </p:val>
                                        </p:tav>
                                      </p:tavLst>
                                    </p:anim>
                                    <p:anim calcmode="lin" valueType="num">
                                      <p:cBhvr>
                                        <p:cTn id="52" dur="400" fill="hold"/>
                                        <p:tgtEl>
                                          <p:spTgt spid="6"/>
                                        </p:tgtEl>
                                        <p:attrNameLst>
                                          <p:attrName>ppt_h</p:attrName>
                                        </p:attrNameLst>
                                      </p:cBhvr>
                                      <p:tavLst>
                                        <p:tav tm="0">
                                          <p:val>
                                            <p:fltVal val="0"/>
                                          </p:val>
                                        </p:tav>
                                        <p:tav tm="100000">
                                          <p:val>
                                            <p:strVal val="#ppt_h"/>
                                          </p:val>
                                        </p:tav>
                                      </p:tavLst>
                                    </p:anim>
                                    <p:anim calcmode="lin" valueType="num">
                                      <p:cBhvr>
                                        <p:cTn id="53" dur="400" fill="hold"/>
                                        <p:tgtEl>
                                          <p:spTgt spid="6"/>
                                        </p:tgtEl>
                                        <p:attrNameLst>
                                          <p:attrName>style.rotation</p:attrName>
                                        </p:attrNameLst>
                                      </p:cBhvr>
                                      <p:tavLst>
                                        <p:tav tm="0">
                                          <p:val>
                                            <p:fltVal val="360"/>
                                          </p:val>
                                        </p:tav>
                                        <p:tav tm="100000">
                                          <p:val>
                                            <p:fltVal val="0"/>
                                          </p:val>
                                        </p:tav>
                                      </p:tavLst>
                                    </p:anim>
                                    <p:animEffect transition="in" filter="fade">
                                      <p:cBhvr>
                                        <p:cTn id="54" dur="400"/>
                                        <p:tgtEl>
                                          <p:spTgt spid="6"/>
                                        </p:tgtEl>
                                      </p:cBhvr>
                                    </p:animEffect>
                                  </p:childTnLst>
                                </p:cTn>
                              </p:par>
                              <p:par>
                                <p:cTn id="55" presetID="22" presetClass="entr" presetSubtype="1" fill="hold" nodeType="withEffect">
                                  <p:stCondLst>
                                    <p:cond delay="400"/>
                                  </p:stCondLst>
                                  <p:childTnLst>
                                    <p:set>
                                      <p:cBhvr>
                                        <p:cTn id="56" dur="1" fill="hold">
                                          <p:stCondLst>
                                            <p:cond delay="0"/>
                                          </p:stCondLst>
                                        </p:cTn>
                                        <p:tgtEl>
                                          <p:spTgt spid="26"/>
                                        </p:tgtEl>
                                        <p:attrNameLst>
                                          <p:attrName>style.visibility</p:attrName>
                                        </p:attrNameLst>
                                      </p:cBhvr>
                                      <p:to>
                                        <p:strVal val="visible"/>
                                      </p:to>
                                    </p:set>
                                    <p:animEffect transition="in" filter="wipe(up)">
                                      <p:cBhvr>
                                        <p:cTn id="57" dur="300"/>
                                        <p:tgtEl>
                                          <p:spTgt spid="26"/>
                                        </p:tgtEl>
                                      </p:cBhvr>
                                    </p:animEffect>
                                  </p:childTnLst>
                                </p:cTn>
                              </p:par>
                              <p:par>
                                <p:cTn id="58" presetID="10" presetClass="entr" presetSubtype="0" fill="hold" grpId="0" nodeType="withEffect">
                                  <p:stCondLst>
                                    <p:cond delay="500"/>
                                  </p:stCondLst>
                                  <p:childTnLst>
                                    <p:set>
                                      <p:cBhvr>
                                        <p:cTn id="59" dur="1" fill="hold">
                                          <p:stCondLst>
                                            <p:cond delay="0"/>
                                          </p:stCondLst>
                                        </p:cTn>
                                        <p:tgtEl>
                                          <p:spTgt spid="27"/>
                                        </p:tgtEl>
                                        <p:attrNameLst>
                                          <p:attrName>style.visibility</p:attrName>
                                        </p:attrNameLst>
                                      </p:cBhvr>
                                      <p:to>
                                        <p:strVal val="visible"/>
                                      </p:to>
                                    </p:set>
                                    <p:animEffect transition="in" filter="fade">
                                      <p:cBhvr>
                                        <p:cTn id="60" dur="300"/>
                                        <p:tgtEl>
                                          <p:spTgt spid="27"/>
                                        </p:tgtEl>
                                      </p:cBhvr>
                                    </p:animEffect>
                                  </p:childTnLst>
                                </p:cTn>
                              </p:par>
                            </p:childTnLst>
                          </p:cTn>
                        </p:par>
                        <p:par>
                          <p:cTn id="61" fill="hold">
                            <p:stCondLst>
                              <p:cond delay="2400"/>
                            </p:stCondLst>
                            <p:childTnLst>
                              <p:par>
                                <p:cTn id="62" presetID="49" presetClass="entr" presetSubtype="0" decel="100000" fill="hold" grpId="0" nodeType="afterEffect">
                                  <p:stCondLst>
                                    <p:cond delay="0"/>
                                  </p:stCondLst>
                                  <p:childTnLst>
                                    <p:set>
                                      <p:cBhvr>
                                        <p:cTn id="63" dur="1" fill="hold">
                                          <p:stCondLst>
                                            <p:cond delay="0"/>
                                          </p:stCondLst>
                                        </p:cTn>
                                        <p:tgtEl>
                                          <p:spTgt spid="14"/>
                                        </p:tgtEl>
                                        <p:attrNameLst>
                                          <p:attrName>style.visibility</p:attrName>
                                        </p:attrNameLst>
                                      </p:cBhvr>
                                      <p:to>
                                        <p:strVal val="visible"/>
                                      </p:to>
                                    </p:set>
                                    <p:anim calcmode="lin" valueType="num">
                                      <p:cBhvr>
                                        <p:cTn id="64" dur="400" fill="hold"/>
                                        <p:tgtEl>
                                          <p:spTgt spid="14"/>
                                        </p:tgtEl>
                                        <p:attrNameLst>
                                          <p:attrName>ppt_w</p:attrName>
                                        </p:attrNameLst>
                                      </p:cBhvr>
                                      <p:tavLst>
                                        <p:tav tm="0">
                                          <p:val>
                                            <p:fltVal val="0"/>
                                          </p:val>
                                        </p:tav>
                                        <p:tav tm="100000">
                                          <p:val>
                                            <p:strVal val="#ppt_w"/>
                                          </p:val>
                                        </p:tav>
                                      </p:tavLst>
                                    </p:anim>
                                    <p:anim calcmode="lin" valueType="num">
                                      <p:cBhvr>
                                        <p:cTn id="65" dur="400" fill="hold"/>
                                        <p:tgtEl>
                                          <p:spTgt spid="14"/>
                                        </p:tgtEl>
                                        <p:attrNameLst>
                                          <p:attrName>ppt_h</p:attrName>
                                        </p:attrNameLst>
                                      </p:cBhvr>
                                      <p:tavLst>
                                        <p:tav tm="0">
                                          <p:val>
                                            <p:fltVal val="0"/>
                                          </p:val>
                                        </p:tav>
                                        <p:tav tm="100000">
                                          <p:val>
                                            <p:strVal val="#ppt_h"/>
                                          </p:val>
                                        </p:tav>
                                      </p:tavLst>
                                    </p:anim>
                                    <p:anim calcmode="lin" valueType="num">
                                      <p:cBhvr>
                                        <p:cTn id="66" dur="400" fill="hold"/>
                                        <p:tgtEl>
                                          <p:spTgt spid="14"/>
                                        </p:tgtEl>
                                        <p:attrNameLst>
                                          <p:attrName>style.rotation</p:attrName>
                                        </p:attrNameLst>
                                      </p:cBhvr>
                                      <p:tavLst>
                                        <p:tav tm="0">
                                          <p:val>
                                            <p:fltVal val="360"/>
                                          </p:val>
                                        </p:tav>
                                        <p:tav tm="100000">
                                          <p:val>
                                            <p:fltVal val="0"/>
                                          </p:val>
                                        </p:tav>
                                      </p:tavLst>
                                    </p:anim>
                                    <p:animEffect transition="in" filter="fade">
                                      <p:cBhvr>
                                        <p:cTn id="67" dur="400"/>
                                        <p:tgtEl>
                                          <p:spTgt spid="14"/>
                                        </p:tgtEl>
                                      </p:cBhvr>
                                    </p:animEffect>
                                  </p:childTnLst>
                                </p:cTn>
                              </p:par>
                              <p:par>
                                <p:cTn id="68" presetID="49" presetClass="entr" presetSubtype="0" decel="100000" fill="hold" grpId="0" nodeType="withEffect">
                                  <p:stCondLst>
                                    <p:cond delay="200"/>
                                  </p:stCondLst>
                                  <p:childTnLst>
                                    <p:set>
                                      <p:cBhvr>
                                        <p:cTn id="69" dur="1" fill="hold">
                                          <p:stCondLst>
                                            <p:cond delay="0"/>
                                          </p:stCondLst>
                                        </p:cTn>
                                        <p:tgtEl>
                                          <p:spTgt spid="7"/>
                                        </p:tgtEl>
                                        <p:attrNameLst>
                                          <p:attrName>style.visibility</p:attrName>
                                        </p:attrNameLst>
                                      </p:cBhvr>
                                      <p:to>
                                        <p:strVal val="visible"/>
                                      </p:to>
                                    </p:set>
                                    <p:anim calcmode="lin" valueType="num">
                                      <p:cBhvr>
                                        <p:cTn id="70" dur="400" fill="hold"/>
                                        <p:tgtEl>
                                          <p:spTgt spid="7"/>
                                        </p:tgtEl>
                                        <p:attrNameLst>
                                          <p:attrName>ppt_w</p:attrName>
                                        </p:attrNameLst>
                                      </p:cBhvr>
                                      <p:tavLst>
                                        <p:tav tm="0">
                                          <p:val>
                                            <p:fltVal val="0"/>
                                          </p:val>
                                        </p:tav>
                                        <p:tav tm="100000">
                                          <p:val>
                                            <p:strVal val="#ppt_w"/>
                                          </p:val>
                                        </p:tav>
                                      </p:tavLst>
                                    </p:anim>
                                    <p:anim calcmode="lin" valueType="num">
                                      <p:cBhvr>
                                        <p:cTn id="71" dur="400" fill="hold"/>
                                        <p:tgtEl>
                                          <p:spTgt spid="7"/>
                                        </p:tgtEl>
                                        <p:attrNameLst>
                                          <p:attrName>ppt_h</p:attrName>
                                        </p:attrNameLst>
                                      </p:cBhvr>
                                      <p:tavLst>
                                        <p:tav tm="0">
                                          <p:val>
                                            <p:fltVal val="0"/>
                                          </p:val>
                                        </p:tav>
                                        <p:tav tm="100000">
                                          <p:val>
                                            <p:strVal val="#ppt_h"/>
                                          </p:val>
                                        </p:tav>
                                      </p:tavLst>
                                    </p:anim>
                                    <p:anim calcmode="lin" valueType="num">
                                      <p:cBhvr>
                                        <p:cTn id="72" dur="400" fill="hold"/>
                                        <p:tgtEl>
                                          <p:spTgt spid="7"/>
                                        </p:tgtEl>
                                        <p:attrNameLst>
                                          <p:attrName>style.rotation</p:attrName>
                                        </p:attrNameLst>
                                      </p:cBhvr>
                                      <p:tavLst>
                                        <p:tav tm="0">
                                          <p:val>
                                            <p:fltVal val="360"/>
                                          </p:val>
                                        </p:tav>
                                        <p:tav tm="100000">
                                          <p:val>
                                            <p:fltVal val="0"/>
                                          </p:val>
                                        </p:tav>
                                      </p:tavLst>
                                    </p:anim>
                                    <p:animEffect transition="in" filter="fade">
                                      <p:cBhvr>
                                        <p:cTn id="73" dur="400"/>
                                        <p:tgtEl>
                                          <p:spTgt spid="7"/>
                                        </p:tgtEl>
                                      </p:cBhvr>
                                    </p:animEffect>
                                  </p:childTnLst>
                                </p:cTn>
                              </p:par>
                              <p:par>
                                <p:cTn id="74" presetID="22" presetClass="entr" presetSubtype="4" fill="hold" nodeType="withEffect">
                                  <p:stCondLst>
                                    <p:cond delay="400"/>
                                  </p:stCondLst>
                                  <p:childTnLst>
                                    <p:set>
                                      <p:cBhvr>
                                        <p:cTn id="75" dur="1" fill="hold">
                                          <p:stCondLst>
                                            <p:cond delay="0"/>
                                          </p:stCondLst>
                                        </p:cTn>
                                        <p:tgtEl>
                                          <p:spTgt spid="24"/>
                                        </p:tgtEl>
                                        <p:attrNameLst>
                                          <p:attrName>style.visibility</p:attrName>
                                        </p:attrNameLst>
                                      </p:cBhvr>
                                      <p:to>
                                        <p:strVal val="visible"/>
                                      </p:to>
                                    </p:set>
                                    <p:animEffect transition="in" filter="wipe(down)">
                                      <p:cBhvr>
                                        <p:cTn id="76" dur="300"/>
                                        <p:tgtEl>
                                          <p:spTgt spid="24"/>
                                        </p:tgtEl>
                                      </p:cBhvr>
                                    </p:animEffect>
                                  </p:childTnLst>
                                </p:cTn>
                              </p:par>
                              <p:par>
                                <p:cTn id="77" presetID="10" presetClass="entr" presetSubtype="0" fill="hold" grpId="0" nodeType="withEffect">
                                  <p:stCondLst>
                                    <p:cond delay="500"/>
                                  </p:stCondLst>
                                  <p:childTnLst>
                                    <p:set>
                                      <p:cBhvr>
                                        <p:cTn id="78" dur="1" fill="hold">
                                          <p:stCondLst>
                                            <p:cond delay="0"/>
                                          </p:stCondLst>
                                        </p:cTn>
                                        <p:tgtEl>
                                          <p:spTgt spid="25"/>
                                        </p:tgtEl>
                                        <p:attrNameLst>
                                          <p:attrName>style.visibility</p:attrName>
                                        </p:attrNameLst>
                                      </p:cBhvr>
                                      <p:to>
                                        <p:strVal val="visible"/>
                                      </p:to>
                                    </p:set>
                                    <p:animEffect transition="in" filter="fade">
                                      <p:cBhvr>
                                        <p:cTn id="79" dur="300"/>
                                        <p:tgtEl>
                                          <p:spTgt spid="25"/>
                                        </p:tgtEl>
                                      </p:cBhvr>
                                    </p:animEffect>
                                  </p:childTnLst>
                                </p:cTn>
                              </p:par>
                            </p:childTnLst>
                          </p:cTn>
                        </p:par>
                        <p:par>
                          <p:cTn id="80" fill="hold">
                            <p:stCondLst>
                              <p:cond delay="3200"/>
                            </p:stCondLst>
                            <p:childTnLst>
                              <p:par>
                                <p:cTn id="81" presetID="49" presetClass="entr" presetSubtype="0" decel="100000" fill="hold" grpId="0" nodeType="afterEffect">
                                  <p:stCondLst>
                                    <p:cond delay="0"/>
                                  </p:stCondLst>
                                  <p:childTnLst>
                                    <p:set>
                                      <p:cBhvr>
                                        <p:cTn id="82" dur="1" fill="hold">
                                          <p:stCondLst>
                                            <p:cond delay="0"/>
                                          </p:stCondLst>
                                        </p:cTn>
                                        <p:tgtEl>
                                          <p:spTgt spid="15"/>
                                        </p:tgtEl>
                                        <p:attrNameLst>
                                          <p:attrName>style.visibility</p:attrName>
                                        </p:attrNameLst>
                                      </p:cBhvr>
                                      <p:to>
                                        <p:strVal val="visible"/>
                                      </p:to>
                                    </p:set>
                                    <p:anim calcmode="lin" valueType="num">
                                      <p:cBhvr>
                                        <p:cTn id="83" dur="400" fill="hold"/>
                                        <p:tgtEl>
                                          <p:spTgt spid="15"/>
                                        </p:tgtEl>
                                        <p:attrNameLst>
                                          <p:attrName>ppt_w</p:attrName>
                                        </p:attrNameLst>
                                      </p:cBhvr>
                                      <p:tavLst>
                                        <p:tav tm="0">
                                          <p:val>
                                            <p:fltVal val="0"/>
                                          </p:val>
                                        </p:tav>
                                        <p:tav tm="100000">
                                          <p:val>
                                            <p:strVal val="#ppt_w"/>
                                          </p:val>
                                        </p:tav>
                                      </p:tavLst>
                                    </p:anim>
                                    <p:anim calcmode="lin" valueType="num">
                                      <p:cBhvr>
                                        <p:cTn id="84" dur="400" fill="hold"/>
                                        <p:tgtEl>
                                          <p:spTgt spid="15"/>
                                        </p:tgtEl>
                                        <p:attrNameLst>
                                          <p:attrName>ppt_h</p:attrName>
                                        </p:attrNameLst>
                                      </p:cBhvr>
                                      <p:tavLst>
                                        <p:tav tm="0">
                                          <p:val>
                                            <p:fltVal val="0"/>
                                          </p:val>
                                        </p:tav>
                                        <p:tav tm="100000">
                                          <p:val>
                                            <p:strVal val="#ppt_h"/>
                                          </p:val>
                                        </p:tav>
                                      </p:tavLst>
                                    </p:anim>
                                    <p:anim calcmode="lin" valueType="num">
                                      <p:cBhvr>
                                        <p:cTn id="85" dur="400" fill="hold"/>
                                        <p:tgtEl>
                                          <p:spTgt spid="15"/>
                                        </p:tgtEl>
                                        <p:attrNameLst>
                                          <p:attrName>style.rotation</p:attrName>
                                        </p:attrNameLst>
                                      </p:cBhvr>
                                      <p:tavLst>
                                        <p:tav tm="0">
                                          <p:val>
                                            <p:fltVal val="360"/>
                                          </p:val>
                                        </p:tav>
                                        <p:tav tm="100000">
                                          <p:val>
                                            <p:fltVal val="0"/>
                                          </p:val>
                                        </p:tav>
                                      </p:tavLst>
                                    </p:anim>
                                    <p:animEffect transition="in" filter="fade">
                                      <p:cBhvr>
                                        <p:cTn id="86" dur="400"/>
                                        <p:tgtEl>
                                          <p:spTgt spid="15"/>
                                        </p:tgtEl>
                                      </p:cBhvr>
                                    </p:animEffect>
                                  </p:childTnLst>
                                </p:cTn>
                              </p:par>
                              <p:par>
                                <p:cTn id="87" presetID="49" presetClass="entr" presetSubtype="0" decel="100000" fill="hold" grpId="0" nodeType="withEffect">
                                  <p:stCondLst>
                                    <p:cond delay="200"/>
                                  </p:stCondLst>
                                  <p:childTnLst>
                                    <p:set>
                                      <p:cBhvr>
                                        <p:cTn id="88" dur="1" fill="hold">
                                          <p:stCondLst>
                                            <p:cond delay="0"/>
                                          </p:stCondLst>
                                        </p:cTn>
                                        <p:tgtEl>
                                          <p:spTgt spid="8"/>
                                        </p:tgtEl>
                                        <p:attrNameLst>
                                          <p:attrName>style.visibility</p:attrName>
                                        </p:attrNameLst>
                                      </p:cBhvr>
                                      <p:to>
                                        <p:strVal val="visible"/>
                                      </p:to>
                                    </p:set>
                                    <p:anim calcmode="lin" valueType="num">
                                      <p:cBhvr>
                                        <p:cTn id="89" dur="400" fill="hold"/>
                                        <p:tgtEl>
                                          <p:spTgt spid="8"/>
                                        </p:tgtEl>
                                        <p:attrNameLst>
                                          <p:attrName>ppt_w</p:attrName>
                                        </p:attrNameLst>
                                      </p:cBhvr>
                                      <p:tavLst>
                                        <p:tav tm="0">
                                          <p:val>
                                            <p:fltVal val="0"/>
                                          </p:val>
                                        </p:tav>
                                        <p:tav tm="100000">
                                          <p:val>
                                            <p:strVal val="#ppt_w"/>
                                          </p:val>
                                        </p:tav>
                                      </p:tavLst>
                                    </p:anim>
                                    <p:anim calcmode="lin" valueType="num">
                                      <p:cBhvr>
                                        <p:cTn id="90" dur="400" fill="hold"/>
                                        <p:tgtEl>
                                          <p:spTgt spid="8"/>
                                        </p:tgtEl>
                                        <p:attrNameLst>
                                          <p:attrName>ppt_h</p:attrName>
                                        </p:attrNameLst>
                                      </p:cBhvr>
                                      <p:tavLst>
                                        <p:tav tm="0">
                                          <p:val>
                                            <p:fltVal val="0"/>
                                          </p:val>
                                        </p:tav>
                                        <p:tav tm="100000">
                                          <p:val>
                                            <p:strVal val="#ppt_h"/>
                                          </p:val>
                                        </p:tav>
                                      </p:tavLst>
                                    </p:anim>
                                    <p:anim calcmode="lin" valueType="num">
                                      <p:cBhvr>
                                        <p:cTn id="91" dur="400" fill="hold"/>
                                        <p:tgtEl>
                                          <p:spTgt spid="8"/>
                                        </p:tgtEl>
                                        <p:attrNameLst>
                                          <p:attrName>style.rotation</p:attrName>
                                        </p:attrNameLst>
                                      </p:cBhvr>
                                      <p:tavLst>
                                        <p:tav tm="0">
                                          <p:val>
                                            <p:fltVal val="360"/>
                                          </p:val>
                                        </p:tav>
                                        <p:tav tm="100000">
                                          <p:val>
                                            <p:fltVal val="0"/>
                                          </p:val>
                                        </p:tav>
                                      </p:tavLst>
                                    </p:anim>
                                    <p:animEffect transition="in" filter="fade">
                                      <p:cBhvr>
                                        <p:cTn id="92" dur="400"/>
                                        <p:tgtEl>
                                          <p:spTgt spid="8"/>
                                        </p:tgtEl>
                                      </p:cBhvr>
                                    </p:animEffect>
                                  </p:childTnLst>
                                </p:cTn>
                              </p:par>
                              <p:par>
                                <p:cTn id="93" presetID="22" presetClass="entr" presetSubtype="1" fill="hold" nodeType="withEffect">
                                  <p:stCondLst>
                                    <p:cond delay="400"/>
                                  </p:stCondLst>
                                  <p:childTnLst>
                                    <p:set>
                                      <p:cBhvr>
                                        <p:cTn id="94" dur="1" fill="hold">
                                          <p:stCondLst>
                                            <p:cond delay="0"/>
                                          </p:stCondLst>
                                        </p:cTn>
                                        <p:tgtEl>
                                          <p:spTgt spid="28"/>
                                        </p:tgtEl>
                                        <p:attrNameLst>
                                          <p:attrName>style.visibility</p:attrName>
                                        </p:attrNameLst>
                                      </p:cBhvr>
                                      <p:to>
                                        <p:strVal val="visible"/>
                                      </p:to>
                                    </p:set>
                                    <p:animEffect transition="in" filter="wipe(up)">
                                      <p:cBhvr>
                                        <p:cTn id="95" dur="300"/>
                                        <p:tgtEl>
                                          <p:spTgt spid="28"/>
                                        </p:tgtEl>
                                      </p:cBhvr>
                                    </p:animEffect>
                                  </p:childTnLst>
                                </p:cTn>
                              </p:par>
                              <p:par>
                                <p:cTn id="96" presetID="10" presetClass="entr" presetSubtype="0" fill="hold" grpId="0" nodeType="withEffect">
                                  <p:stCondLst>
                                    <p:cond delay="500"/>
                                  </p:stCondLst>
                                  <p:childTnLst>
                                    <p:set>
                                      <p:cBhvr>
                                        <p:cTn id="97" dur="1" fill="hold">
                                          <p:stCondLst>
                                            <p:cond delay="0"/>
                                          </p:stCondLst>
                                        </p:cTn>
                                        <p:tgtEl>
                                          <p:spTgt spid="29"/>
                                        </p:tgtEl>
                                        <p:attrNameLst>
                                          <p:attrName>style.visibility</p:attrName>
                                        </p:attrNameLst>
                                      </p:cBhvr>
                                      <p:to>
                                        <p:strVal val="visible"/>
                                      </p:to>
                                    </p:set>
                                    <p:animEffect transition="in" filter="fade">
                                      <p:cBhvr>
                                        <p:cTn id="98" dur="3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7" grpId="0"/>
      <p:bldP spid="25" grpId="0"/>
      <p:bldP spid="2" grpId="0" animBg="1"/>
      <p:bldP spid="3" grpId="0" animBg="1"/>
      <p:bldP spid="6" grpId="0" animBg="1"/>
      <p:bldP spid="7" grpId="0" animBg="1"/>
      <p:bldP spid="8" grpId="0" animBg="1"/>
      <p:bldP spid="11" grpId="0" animBg="1"/>
      <p:bldP spid="12" grpId="0" animBg="1"/>
      <p:bldP spid="13" grpId="0" animBg="1"/>
      <p:bldP spid="14" grpId="0" animBg="1"/>
      <p:bldP spid="15" grpId="0" animBg="1"/>
      <p:bldP spid="20" grpId="0"/>
      <p:bldP spid="22" grpId="0"/>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9" name="Straight Connector 68"/>
          <p:cNvCxnSpPr>
            <a:stCxn id="38" idx="7"/>
            <a:endCxn id="41" idx="3"/>
          </p:cNvCxnSpPr>
          <p:nvPr/>
        </p:nvCxnSpPr>
        <p:spPr>
          <a:xfrm flipV="1">
            <a:off x="9270763" y="4448480"/>
            <a:ext cx="5788510" cy="5645655"/>
          </a:xfrm>
          <a:prstGeom prst="line">
            <a:avLst/>
          </a:prstGeom>
          <a:ln w="12700" cmpd="sng">
            <a:solidFill>
              <a:schemeClr val="tx1">
                <a:lumMod val="65000"/>
                <a:alpha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5" name="Group 4"/>
          <p:cNvGrpSpPr/>
          <p:nvPr/>
        </p:nvGrpSpPr>
        <p:grpSpPr>
          <a:xfrm>
            <a:off x="9679369" y="7228452"/>
            <a:ext cx="2399936" cy="2399936"/>
            <a:chOff x="4839036" y="3613807"/>
            <a:chExt cx="1199829" cy="1199829"/>
          </a:xfrm>
        </p:grpSpPr>
        <p:sp>
          <p:nvSpPr>
            <p:cNvPr id="39" name="Oval 38"/>
            <p:cNvSpPr/>
            <p:nvPr/>
          </p:nvSpPr>
          <p:spPr>
            <a:xfrm>
              <a:off x="4839036" y="3613807"/>
              <a:ext cx="1199829" cy="119982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dirty="0">
                <a:solidFill>
                  <a:prstClr val="white"/>
                </a:solidFill>
                <a:latin typeface="Open Sans Light"/>
              </a:endParaRPr>
            </a:p>
          </p:txBody>
        </p:sp>
        <p:grpSp>
          <p:nvGrpSpPr>
            <p:cNvPr id="15" name="Group 8"/>
            <p:cNvGrpSpPr>
              <a:grpSpLocks noChangeAspect="1"/>
            </p:cNvGrpSpPr>
            <p:nvPr/>
          </p:nvGrpSpPr>
          <p:grpSpPr bwMode="auto">
            <a:xfrm>
              <a:off x="5208372" y="3963727"/>
              <a:ext cx="461160" cy="499992"/>
              <a:chOff x="2853" y="1431"/>
              <a:chExt cx="190" cy="206"/>
            </a:xfrm>
          </p:grpSpPr>
          <p:sp>
            <p:nvSpPr>
              <p:cNvPr id="16" name="Freeform 9"/>
              <p:cNvSpPr>
                <a:spLocks/>
              </p:cNvSpPr>
              <p:nvPr/>
            </p:nvSpPr>
            <p:spPr bwMode="auto">
              <a:xfrm>
                <a:off x="2906" y="1450"/>
                <a:ext cx="84" cy="0"/>
              </a:xfrm>
              <a:custGeom>
                <a:avLst/>
                <a:gdLst>
                  <a:gd name="T0" fmla="*/ 0 w 785"/>
                  <a:gd name="T1" fmla="*/ 0 w 785"/>
                  <a:gd name="T2" fmla="*/ 785 w 785"/>
                </a:gdLst>
                <a:ahLst/>
                <a:cxnLst>
                  <a:cxn ang="0">
                    <a:pos x="T0" y="0"/>
                  </a:cxn>
                  <a:cxn ang="0">
                    <a:pos x="T1" y="0"/>
                  </a:cxn>
                  <a:cxn ang="0">
                    <a:pos x="T2" y="0"/>
                  </a:cxn>
                </a:cxnLst>
                <a:rect l="0" t="0" r="r" b="b"/>
                <a:pathLst>
                  <a:path w="785">
                    <a:moveTo>
                      <a:pt x="0" y="0"/>
                    </a:moveTo>
                    <a:lnTo>
                      <a:pt x="0" y="0"/>
                    </a:lnTo>
                    <a:lnTo>
                      <a:pt x="785"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17" name="Freeform 10"/>
              <p:cNvSpPr>
                <a:spLocks/>
              </p:cNvSpPr>
              <p:nvPr/>
            </p:nvSpPr>
            <p:spPr bwMode="auto">
              <a:xfrm>
                <a:off x="2853" y="1450"/>
                <a:ext cx="190" cy="187"/>
              </a:xfrm>
              <a:custGeom>
                <a:avLst/>
                <a:gdLst>
                  <a:gd name="T0" fmla="*/ 1427 w 1778"/>
                  <a:gd name="T1" fmla="*/ 0 h 1745"/>
                  <a:gd name="T2" fmla="*/ 1427 w 1778"/>
                  <a:gd name="T3" fmla="*/ 0 h 1745"/>
                  <a:gd name="T4" fmla="*/ 1778 w 1778"/>
                  <a:gd name="T5" fmla="*/ 0 h 1745"/>
                  <a:gd name="T6" fmla="*/ 1778 w 1778"/>
                  <a:gd name="T7" fmla="*/ 1745 h 1745"/>
                  <a:gd name="T8" fmla="*/ 0 w 1778"/>
                  <a:gd name="T9" fmla="*/ 1745 h 1745"/>
                  <a:gd name="T10" fmla="*/ 0 w 1778"/>
                  <a:gd name="T11" fmla="*/ 0 h 1745"/>
                  <a:gd name="T12" fmla="*/ 350 w 1778"/>
                  <a:gd name="T13" fmla="*/ 0 h 1745"/>
                </a:gdLst>
                <a:ahLst/>
                <a:cxnLst>
                  <a:cxn ang="0">
                    <a:pos x="T0" y="T1"/>
                  </a:cxn>
                  <a:cxn ang="0">
                    <a:pos x="T2" y="T3"/>
                  </a:cxn>
                  <a:cxn ang="0">
                    <a:pos x="T4" y="T5"/>
                  </a:cxn>
                  <a:cxn ang="0">
                    <a:pos x="T6" y="T7"/>
                  </a:cxn>
                  <a:cxn ang="0">
                    <a:pos x="T8" y="T9"/>
                  </a:cxn>
                  <a:cxn ang="0">
                    <a:pos x="T10" y="T11"/>
                  </a:cxn>
                  <a:cxn ang="0">
                    <a:pos x="T12" y="T13"/>
                  </a:cxn>
                </a:cxnLst>
                <a:rect l="0" t="0" r="r" b="b"/>
                <a:pathLst>
                  <a:path w="1778" h="1745">
                    <a:moveTo>
                      <a:pt x="1427" y="0"/>
                    </a:moveTo>
                    <a:lnTo>
                      <a:pt x="1427" y="0"/>
                    </a:lnTo>
                    <a:lnTo>
                      <a:pt x="1778" y="0"/>
                    </a:lnTo>
                    <a:lnTo>
                      <a:pt x="1778" y="1745"/>
                    </a:lnTo>
                    <a:lnTo>
                      <a:pt x="0" y="1745"/>
                    </a:lnTo>
                    <a:lnTo>
                      <a:pt x="0" y="0"/>
                    </a:lnTo>
                    <a:lnTo>
                      <a:pt x="350"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18" name="Freeform 11"/>
              <p:cNvSpPr>
                <a:spLocks/>
              </p:cNvSpPr>
              <p:nvPr/>
            </p:nvSpPr>
            <p:spPr bwMode="auto">
              <a:xfrm>
                <a:off x="2853" y="1494"/>
                <a:ext cx="190" cy="0"/>
              </a:xfrm>
              <a:custGeom>
                <a:avLst/>
                <a:gdLst>
                  <a:gd name="T0" fmla="*/ 0 w 1778"/>
                  <a:gd name="T1" fmla="*/ 0 w 1778"/>
                  <a:gd name="T2" fmla="*/ 1778 w 1778"/>
                </a:gdLst>
                <a:ahLst/>
                <a:cxnLst>
                  <a:cxn ang="0">
                    <a:pos x="T0" y="0"/>
                  </a:cxn>
                  <a:cxn ang="0">
                    <a:pos x="T1" y="0"/>
                  </a:cxn>
                  <a:cxn ang="0">
                    <a:pos x="T2" y="0"/>
                  </a:cxn>
                </a:cxnLst>
                <a:rect l="0" t="0" r="r" b="b"/>
                <a:pathLst>
                  <a:path w="1778">
                    <a:moveTo>
                      <a:pt x="0" y="0"/>
                    </a:moveTo>
                    <a:lnTo>
                      <a:pt x="0" y="0"/>
                    </a:lnTo>
                    <a:lnTo>
                      <a:pt x="1778"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19" name="Freeform 12"/>
              <p:cNvSpPr>
                <a:spLocks/>
              </p:cNvSpPr>
              <p:nvPr/>
            </p:nvSpPr>
            <p:spPr bwMode="auto">
              <a:xfrm>
                <a:off x="2890" y="1431"/>
                <a:ext cx="16"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0" name="Freeform 13"/>
              <p:cNvSpPr>
                <a:spLocks/>
              </p:cNvSpPr>
              <p:nvPr/>
            </p:nvSpPr>
            <p:spPr bwMode="auto">
              <a:xfrm>
                <a:off x="2990" y="1431"/>
                <a:ext cx="15"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1" name="Freeform 14"/>
              <p:cNvSpPr>
                <a:spLocks/>
              </p:cNvSpPr>
              <p:nvPr/>
            </p:nvSpPr>
            <p:spPr bwMode="auto">
              <a:xfrm>
                <a:off x="2892" y="1520"/>
                <a:ext cx="112" cy="93"/>
              </a:xfrm>
              <a:custGeom>
                <a:avLst/>
                <a:gdLst>
                  <a:gd name="T0" fmla="*/ 0 w 1040"/>
                  <a:gd name="T1" fmla="*/ 554 h 863"/>
                  <a:gd name="T2" fmla="*/ 0 w 1040"/>
                  <a:gd name="T3" fmla="*/ 554 h 863"/>
                  <a:gd name="T4" fmla="*/ 346 w 1040"/>
                  <a:gd name="T5" fmla="*/ 863 h 863"/>
                  <a:gd name="T6" fmla="*/ 1040 w 1040"/>
                  <a:gd name="T7" fmla="*/ 0 h 863"/>
                </a:gdLst>
                <a:ahLst/>
                <a:cxnLst>
                  <a:cxn ang="0">
                    <a:pos x="T0" y="T1"/>
                  </a:cxn>
                  <a:cxn ang="0">
                    <a:pos x="T2" y="T3"/>
                  </a:cxn>
                  <a:cxn ang="0">
                    <a:pos x="T4" y="T5"/>
                  </a:cxn>
                  <a:cxn ang="0">
                    <a:pos x="T6" y="T7"/>
                  </a:cxn>
                </a:cxnLst>
                <a:rect l="0" t="0" r="r" b="b"/>
                <a:pathLst>
                  <a:path w="1040" h="863">
                    <a:moveTo>
                      <a:pt x="0" y="554"/>
                    </a:moveTo>
                    <a:lnTo>
                      <a:pt x="0" y="554"/>
                    </a:lnTo>
                    <a:lnTo>
                      <a:pt x="346" y="863"/>
                    </a:lnTo>
                    <a:lnTo>
                      <a:pt x="1040"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grpSp>
        <p:nvGrpSpPr>
          <p:cNvPr id="7" name="Group 6"/>
          <p:cNvGrpSpPr/>
          <p:nvPr/>
        </p:nvGrpSpPr>
        <p:grpSpPr>
          <a:xfrm>
            <a:off x="14707811" y="2400007"/>
            <a:ext cx="2399936" cy="2399936"/>
            <a:chOff x="7352966" y="1199864"/>
            <a:chExt cx="1199829" cy="1199829"/>
          </a:xfrm>
        </p:grpSpPr>
        <p:sp>
          <p:nvSpPr>
            <p:cNvPr id="41" name="Oval 40"/>
            <p:cNvSpPr/>
            <p:nvPr/>
          </p:nvSpPr>
          <p:spPr>
            <a:xfrm>
              <a:off x="7352966" y="1199864"/>
              <a:ext cx="1199829" cy="1199829"/>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dirty="0">
                <a:solidFill>
                  <a:prstClr val="white"/>
                </a:solidFill>
                <a:latin typeface="Open Sans Light"/>
              </a:endParaRPr>
            </a:p>
          </p:txBody>
        </p:sp>
        <p:grpSp>
          <p:nvGrpSpPr>
            <p:cNvPr id="22" name="Group 17"/>
            <p:cNvGrpSpPr>
              <a:grpSpLocks noChangeAspect="1"/>
            </p:cNvGrpSpPr>
            <p:nvPr/>
          </p:nvGrpSpPr>
          <p:grpSpPr bwMode="auto">
            <a:xfrm>
              <a:off x="7666189" y="1506826"/>
              <a:ext cx="573385" cy="585908"/>
              <a:chOff x="3263" y="1117"/>
              <a:chExt cx="229" cy="234"/>
            </a:xfrm>
          </p:grpSpPr>
          <p:sp>
            <p:nvSpPr>
              <p:cNvPr id="23"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4"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5"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6"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7"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8"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9"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0"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1"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2"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grpSp>
        <p:nvGrpSpPr>
          <p:cNvPr id="6" name="Group 5"/>
          <p:cNvGrpSpPr/>
          <p:nvPr/>
        </p:nvGrpSpPr>
        <p:grpSpPr>
          <a:xfrm>
            <a:off x="12307871" y="4828516"/>
            <a:ext cx="2399936" cy="2399936"/>
            <a:chOff x="6153135" y="2413978"/>
            <a:chExt cx="1199829" cy="1199829"/>
          </a:xfrm>
        </p:grpSpPr>
        <p:sp>
          <p:nvSpPr>
            <p:cNvPr id="40" name="Oval 39"/>
            <p:cNvSpPr/>
            <p:nvPr/>
          </p:nvSpPr>
          <p:spPr>
            <a:xfrm>
              <a:off x="6153135" y="2413978"/>
              <a:ext cx="1199829" cy="119982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dirty="0">
                <a:solidFill>
                  <a:prstClr val="white"/>
                </a:solidFill>
                <a:latin typeface="Open Sans Light"/>
              </a:endParaRPr>
            </a:p>
          </p:txBody>
        </p:sp>
        <p:grpSp>
          <p:nvGrpSpPr>
            <p:cNvPr id="33" name="Group 30"/>
            <p:cNvGrpSpPr>
              <a:grpSpLocks noChangeAspect="1"/>
            </p:cNvGrpSpPr>
            <p:nvPr/>
          </p:nvGrpSpPr>
          <p:grpSpPr bwMode="auto">
            <a:xfrm>
              <a:off x="6512565" y="2746685"/>
              <a:ext cx="480975" cy="534415"/>
              <a:chOff x="3714" y="830"/>
              <a:chExt cx="198" cy="220"/>
            </a:xfrm>
          </p:grpSpPr>
          <p:sp>
            <p:nvSpPr>
              <p:cNvPr id="34"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5"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6"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7"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sp>
        <p:nvSpPr>
          <p:cNvPr id="47" name="Oval 46"/>
          <p:cNvSpPr/>
          <p:nvPr/>
        </p:nvSpPr>
        <p:spPr>
          <a:xfrm>
            <a:off x="11373614" y="8779842"/>
            <a:ext cx="1191394" cy="1191394"/>
          </a:xfrm>
          <a:prstGeom prst="ellipse">
            <a:avLst/>
          </a:prstGeom>
          <a:solidFill>
            <a:schemeClr val="accent3">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584"/>
            <a:r>
              <a:rPr lang="en-US" sz="4266" dirty="0">
                <a:solidFill>
                  <a:srgbClr val="FFFFFF"/>
                </a:solidFill>
                <a:latin typeface="Open Sans Light"/>
              </a:rPr>
              <a:t>02</a:t>
            </a:r>
          </a:p>
        </p:txBody>
      </p:sp>
      <p:sp>
        <p:nvSpPr>
          <p:cNvPr id="48" name="Oval 47"/>
          <p:cNvSpPr/>
          <p:nvPr/>
        </p:nvSpPr>
        <p:spPr>
          <a:xfrm>
            <a:off x="11945026" y="4543228"/>
            <a:ext cx="1191394" cy="1191394"/>
          </a:xfrm>
          <a:prstGeom prst="ellipse">
            <a:avLst/>
          </a:prstGeom>
          <a:solidFill>
            <a:schemeClr val="accent4">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584"/>
            <a:r>
              <a:rPr lang="en-US" sz="4266" dirty="0">
                <a:solidFill>
                  <a:srgbClr val="FFFFFF"/>
                </a:solidFill>
                <a:latin typeface="Open Sans Light"/>
              </a:rPr>
              <a:t>03</a:t>
            </a:r>
          </a:p>
        </p:txBody>
      </p:sp>
      <p:sp>
        <p:nvSpPr>
          <p:cNvPr id="50" name="Rectangle 49"/>
          <p:cNvSpPr/>
          <p:nvPr/>
        </p:nvSpPr>
        <p:spPr>
          <a:xfrm>
            <a:off x="9650823" y="10369510"/>
            <a:ext cx="4096730" cy="1035468"/>
          </a:xfrm>
          <a:prstGeom prst="rect">
            <a:avLst/>
          </a:prstGeom>
        </p:spPr>
        <p:txBody>
          <a:bodyPr wrap="square">
            <a:spAutoFit/>
          </a:bodyPr>
          <a:lstStyle/>
          <a:p>
            <a:pPr defTabSz="2438584">
              <a:lnSpc>
                <a:spcPct val="85000"/>
              </a:lnSpc>
            </a:pPr>
            <a:r>
              <a:rPr lang="en-US" sz="4266" dirty="0">
                <a:solidFill>
                  <a:srgbClr val="57565A"/>
                </a:solidFill>
                <a:latin typeface="Open Sans Light"/>
              </a:rPr>
              <a:t>Infographic</a:t>
            </a:r>
          </a:p>
          <a:p>
            <a:pPr defTabSz="2438584">
              <a:lnSpc>
                <a:spcPct val="85000"/>
              </a:lnSpc>
            </a:pPr>
            <a:r>
              <a:rPr lang="en-US" sz="2934" dirty="0">
                <a:solidFill>
                  <a:srgbClr val="57565A"/>
                </a:solidFill>
                <a:latin typeface="Open Sans Light"/>
              </a:rPr>
              <a:t>Sample text</a:t>
            </a:r>
          </a:p>
        </p:txBody>
      </p:sp>
      <p:sp>
        <p:nvSpPr>
          <p:cNvPr id="51" name="Rectangle 50"/>
          <p:cNvSpPr/>
          <p:nvPr/>
        </p:nvSpPr>
        <p:spPr>
          <a:xfrm>
            <a:off x="14747809" y="5577068"/>
            <a:ext cx="4096730" cy="1035468"/>
          </a:xfrm>
          <a:prstGeom prst="rect">
            <a:avLst/>
          </a:prstGeom>
        </p:spPr>
        <p:txBody>
          <a:bodyPr wrap="square">
            <a:spAutoFit/>
          </a:bodyPr>
          <a:lstStyle/>
          <a:p>
            <a:pPr defTabSz="2438584">
              <a:lnSpc>
                <a:spcPct val="85000"/>
              </a:lnSpc>
            </a:pPr>
            <a:r>
              <a:rPr lang="en-US" sz="4266" dirty="0">
                <a:solidFill>
                  <a:srgbClr val="57565A"/>
                </a:solidFill>
                <a:latin typeface="Open Sans Light"/>
              </a:rPr>
              <a:t>Infographic</a:t>
            </a:r>
          </a:p>
          <a:p>
            <a:pPr defTabSz="2438584">
              <a:lnSpc>
                <a:spcPct val="85000"/>
              </a:lnSpc>
            </a:pPr>
            <a:r>
              <a:rPr lang="en-US" sz="2934" dirty="0">
                <a:solidFill>
                  <a:srgbClr val="57565A"/>
                </a:solidFill>
                <a:latin typeface="Open Sans Light"/>
              </a:rPr>
              <a:t>Sample text</a:t>
            </a:r>
          </a:p>
        </p:txBody>
      </p:sp>
      <p:sp>
        <p:nvSpPr>
          <p:cNvPr id="52" name="Rectangle 51"/>
          <p:cNvSpPr/>
          <p:nvPr/>
        </p:nvSpPr>
        <p:spPr>
          <a:xfrm>
            <a:off x="5542635" y="7855291"/>
            <a:ext cx="4096730" cy="1035468"/>
          </a:xfrm>
          <a:prstGeom prst="rect">
            <a:avLst/>
          </a:prstGeom>
        </p:spPr>
        <p:txBody>
          <a:bodyPr wrap="square">
            <a:spAutoFit/>
          </a:bodyPr>
          <a:lstStyle/>
          <a:p>
            <a:pPr algn="r" defTabSz="2438584">
              <a:lnSpc>
                <a:spcPct val="85000"/>
              </a:lnSpc>
            </a:pPr>
            <a:r>
              <a:rPr lang="en-US" sz="4266" dirty="0">
                <a:solidFill>
                  <a:srgbClr val="57565A"/>
                </a:solidFill>
                <a:latin typeface="Open Sans Light"/>
              </a:rPr>
              <a:t>Infographic</a:t>
            </a:r>
          </a:p>
          <a:p>
            <a:pPr algn="r" defTabSz="2438584">
              <a:lnSpc>
                <a:spcPct val="85000"/>
              </a:lnSpc>
            </a:pPr>
            <a:r>
              <a:rPr lang="en-US" sz="2934" dirty="0">
                <a:solidFill>
                  <a:srgbClr val="57565A"/>
                </a:solidFill>
                <a:latin typeface="Open Sans Light"/>
              </a:rPr>
              <a:t>Sample text</a:t>
            </a:r>
          </a:p>
        </p:txBody>
      </p:sp>
      <p:sp>
        <p:nvSpPr>
          <p:cNvPr id="54" name="Rectangle 53"/>
          <p:cNvSpPr/>
          <p:nvPr/>
        </p:nvSpPr>
        <p:spPr>
          <a:xfrm>
            <a:off x="10576792" y="3026846"/>
            <a:ext cx="4096730" cy="1035468"/>
          </a:xfrm>
          <a:prstGeom prst="rect">
            <a:avLst/>
          </a:prstGeom>
        </p:spPr>
        <p:txBody>
          <a:bodyPr wrap="square">
            <a:spAutoFit/>
          </a:bodyPr>
          <a:lstStyle/>
          <a:p>
            <a:pPr algn="r" defTabSz="2438584">
              <a:lnSpc>
                <a:spcPct val="85000"/>
              </a:lnSpc>
            </a:pPr>
            <a:r>
              <a:rPr lang="en-US" sz="4266" dirty="0">
                <a:solidFill>
                  <a:srgbClr val="57565A"/>
                </a:solidFill>
                <a:latin typeface="Open Sans Light"/>
              </a:rPr>
              <a:t>Infographic</a:t>
            </a:r>
          </a:p>
          <a:p>
            <a:pPr algn="r" defTabSz="2438584">
              <a:lnSpc>
                <a:spcPct val="85000"/>
              </a:lnSpc>
            </a:pPr>
            <a:r>
              <a:rPr lang="en-US" sz="2934" dirty="0">
                <a:solidFill>
                  <a:srgbClr val="57565A"/>
                </a:solidFill>
                <a:latin typeface="Open Sans Light"/>
              </a:rPr>
              <a:t>Sample text</a:t>
            </a:r>
          </a:p>
        </p:txBody>
      </p:sp>
      <p:sp>
        <p:nvSpPr>
          <p:cNvPr id="55" name="Oval 54"/>
          <p:cNvSpPr/>
          <p:nvPr/>
        </p:nvSpPr>
        <p:spPr>
          <a:xfrm>
            <a:off x="16344911" y="4008538"/>
            <a:ext cx="1191394" cy="1191394"/>
          </a:xfrm>
          <a:prstGeom prst="ellipse">
            <a:avLst/>
          </a:prstGeom>
          <a:solidFill>
            <a:schemeClr val="tx2">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584"/>
            <a:r>
              <a:rPr lang="en-US" sz="4266" dirty="0">
                <a:solidFill>
                  <a:srgbClr val="FFFFFF"/>
                </a:solidFill>
                <a:latin typeface="Open Sans Light"/>
              </a:rPr>
              <a:t>04</a:t>
            </a:r>
          </a:p>
        </p:txBody>
      </p:sp>
      <p:grpSp>
        <p:nvGrpSpPr>
          <p:cNvPr id="4" name="Group 3"/>
          <p:cNvGrpSpPr/>
          <p:nvPr/>
        </p:nvGrpSpPr>
        <p:grpSpPr>
          <a:xfrm>
            <a:off x="7222291" y="9742671"/>
            <a:ext cx="2399936" cy="2399936"/>
            <a:chOff x="3610639" y="4870771"/>
            <a:chExt cx="1199829" cy="1199829"/>
          </a:xfrm>
        </p:grpSpPr>
        <p:sp>
          <p:nvSpPr>
            <p:cNvPr id="38" name="Oval 37"/>
            <p:cNvSpPr/>
            <p:nvPr/>
          </p:nvSpPr>
          <p:spPr>
            <a:xfrm>
              <a:off x="3610639" y="4870771"/>
              <a:ext cx="1199829" cy="119982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dirty="0">
                <a:solidFill>
                  <a:prstClr val="white"/>
                </a:solidFill>
                <a:latin typeface="Open Sans Light"/>
              </a:endParaRPr>
            </a:p>
          </p:txBody>
        </p:sp>
        <p:grpSp>
          <p:nvGrpSpPr>
            <p:cNvPr id="56" name="Group 55"/>
            <p:cNvGrpSpPr/>
            <p:nvPr/>
          </p:nvGrpSpPr>
          <p:grpSpPr>
            <a:xfrm>
              <a:off x="3798509" y="5236682"/>
              <a:ext cx="824088" cy="468009"/>
              <a:chOff x="8048185" y="1753515"/>
              <a:chExt cx="1162873" cy="660413"/>
            </a:xfrm>
          </p:grpSpPr>
          <p:sp>
            <p:nvSpPr>
              <p:cNvPr id="57" name="Freeform 205"/>
              <p:cNvSpPr>
                <a:spLocks/>
              </p:cNvSpPr>
              <p:nvPr/>
            </p:nvSpPr>
            <p:spPr bwMode="auto">
              <a:xfrm>
                <a:off x="9003704" y="1753515"/>
                <a:ext cx="207354" cy="224255"/>
              </a:xfrm>
              <a:custGeom>
                <a:avLst/>
                <a:gdLst>
                  <a:gd name="T0" fmla="*/ 319 w 319"/>
                  <a:gd name="T1" fmla="*/ 345 h 345"/>
                  <a:gd name="T2" fmla="*/ 269 w 319"/>
                  <a:gd name="T3" fmla="*/ 0 h 345"/>
                  <a:gd name="T4" fmla="*/ 0 w 319"/>
                  <a:gd name="T5" fmla="*/ 201 h 345"/>
                </a:gdLst>
                <a:ahLst/>
                <a:cxnLst>
                  <a:cxn ang="0">
                    <a:pos x="T0" y="T1"/>
                  </a:cxn>
                  <a:cxn ang="0">
                    <a:pos x="T2" y="T3"/>
                  </a:cxn>
                  <a:cxn ang="0">
                    <a:pos x="T4" y="T5"/>
                  </a:cxn>
                </a:cxnLst>
                <a:rect l="0" t="0" r="r" b="b"/>
                <a:pathLst>
                  <a:path w="319" h="345">
                    <a:moveTo>
                      <a:pt x="319" y="345"/>
                    </a:moveTo>
                    <a:lnTo>
                      <a:pt x="269" y="0"/>
                    </a:lnTo>
                    <a:lnTo>
                      <a:pt x="0" y="201"/>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58" name="Line 207"/>
              <p:cNvSpPr>
                <a:spLocks noChangeShapeType="1"/>
              </p:cNvSpPr>
              <p:nvPr/>
            </p:nvSpPr>
            <p:spPr bwMode="auto">
              <a:xfrm flipH="1">
                <a:off x="8048185" y="2120772"/>
                <a:ext cx="169003" cy="219704"/>
              </a:xfrm>
              <a:prstGeom prst="line">
                <a:avLst/>
              </a:prstGeom>
              <a:noFill/>
              <a:ln w="1270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59" name="Line 208"/>
              <p:cNvSpPr>
                <a:spLocks noChangeShapeType="1"/>
              </p:cNvSpPr>
              <p:nvPr/>
            </p:nvSpPr>
            <p:spPr bwMode="auto">
              <a:xfrm flipH="1" flipV="1">
                <a:off x="8315340" y="2119472"/>
                <a:ext cx="150803" cy="165754"/>
              </a:xfrm>
              <a:prstGeom prst="line">
                <a:avLst/>
              </a:prstGeom>
              <a:noFill/>
              <a:ln w="1270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0" name="Line 209"/>
              <p:cNvSpPr>
                <a:spLocks noChangeShapeType="1"/>
              </p:cNvSpPr>
              <p:nvPr/>
            </p:nvSpPr>
            <p:spPr bwMode="auto">
              <a:xfrm flipH="1">
                <a:off x="8548695" y="2057721"/>
                <a:ext cx="104652" cy="216455"/>
              </a:xfrm>
              <a:prstGeom prst="line">
                <a:avLst/>
              </a:prstGeom>
              <a:noFill/>
              <a:ln w="1270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1" name="Line 210"/>
              <p:cNvSpPr>
                <a:spLocks noChangeShapeType="1"/>
              </p:cNvSpPr>
              <p:nvPr/>
            </p:nvSpPr>
            <p:spPr bwMode="auto">
              <a:xfrm flipH="1" flipV="1">
                <a:off x="8763849" y="2019370"/>
                <a:ext cx="169003" cy="96852"/>
              </a:xfrm>
              <a:prstGeom prst="line">
                <a:avLst/>
              </a:prstGeom>
              <a:noFill/>
              <a:ln w="1270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2" name="Line 211"/>
              <p:cNvSpPr>
                <a:spLocks noChangeShapeType="1"/>
              </p:cNvSpPr>
              <p:nvPr/>
            </p:nvSpPr>
            <p:spPr bwMode="auto">
              <a:xfrm flipH="1">
                <a:off x="9038805" y="1753515"/>
                <a:ext cx="139753" cy="325657"/>
              </a:xfrm>
              <a:prstGeom prst="line">
                <a:avLst/>
              </a:prstGeom>
              <a:noFill/>
              <a:ln w="1270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3" name="Oval 212"/>
              <p:cNvSpPr>
                <a:spLocks noChangeArrowheads="1"/>
              </p:cNvSpPr>
              <p:nvPr/>
            </p:nvSpPr>
            <p:spPr bwMode="auto">
              <a:xfrm>
                <a:off x="8927003" y="2070071"/>
                <a:ext cx="14690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4" name="Oval 213"/>
              <p:cNvSpPr>
                <a:spLocks noChangeArrowheads="1"/>
              </p:cNvSpPr>
              <p:nvPr/>
            </p:nvSpPr>
            <p:spPr bwMode="auto">
              <a:xfrm>
                <a:off x="8619547" y="1922518"/>
                <a:ext cx="14755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5" name="Oval 214"/>
              <p:cNvSpPr>
                <a:spLocks noChangeArrowheads="1"/>
              </p:cNvSpPr>
              <p:nvPr/>
            </p:nvSpPr>
            <p:spPr bwMode="auto">
              <a:xfrm>
                <a:off x="8443393" y="2266375"/>
                <a:ext cx="14690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6" name="Oval 215"/>
              <p:cNvSpPr>
                <a:spLocks noChangeArrowheads="1"/>
              </p:cNvSpPr>
              <p:nvPr/>
            </p:nvSpPr>
            <p:spPr bwMode="auto">
              <a:xfrm>
                <a:off x="8191188" y="1990119"/>
                <a:ext cx="14755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sp>
        <p:nvSpPr>
          <p:cNvPr id="72" name="Rectangle 71"/>
          <p:cNvSpPr/>
          <p:nvPr/>
        </p:nvSpPr>
        <p:spPr>
          <a:xfrm>
            <a:off x="1620327" y="2050184"/>
            <a:ext cx="8596969" cy="2936593"/>
          </a:xfrm>
          <a:prstGeom prst="rect">
            <a:avLst/>
          </a:prstGeom>
        </p:spPr>
        <p:txBody>
          <a:bodyPr wrap="square" lIns="0" tIns="0" rIns="0" bIns="0">
            <a:spAutoFit/>
          </a:bodyPr>
          <a:lstStyle/>
          <a:p>
            <a:pPr defTabSz="2438584">
              <a:lnSpc>
                <a:spcPct val="85000"/>
              </a:lnSpc>
            </a:pPr>
            <a:r>
              <a:rPr lang="en-US" sz="7467" dirty="0">
                <a:solidFill>
                  <a:srgbClr val="57565A"/>
                </a:solidFill>
                <a:latin typeface="Open Sans Light"/>
              </a:rPr>
              <a:t>60% </a:t>
            </a:r>
            <a:r>
              <a:rPr lang="en-US" sz="7467" dirty="0" err="1">
                <a:solidFill>
                  <a:srgbClr val="57565A"/>
                </a:solidFill>
                <a:latin typeface="Open Sans Light"/>
              </a:rPr>
              <a:t>lorem</a:t>
            </a:r>
            <a:endParaRPr lang="en-US" sz="7467" dirty="0">
              <a:solidFill>
                <a:srgbClr val="57565A"/>
              </a:solidFill>
              <a:latin typeface="Open Sans Light"/>
            </a:endParaRPr>
          </a:p>
          <a:p>
            <a:pPr defTabSz="2438584">
              <a:lnSpc>
                <a:spcPct val="110000"/>
              </a:lnSpc>
            </a:pPr>
            <a:r>
              <a:rPr lang="en-US" sz="2934" dirty="0">
                <a:solidFill>
                  <a:srgbClr val="57565A"/>
                </a:solidFill>
                <a:latin typeface="Open Sans Light"/>
              </a:rPr>
              <a:t>Lorem ipsum dolor sit amet, </a:t>
            </a:r>
            <a:r>
              <a:rPr lang="en-US" sz="2934" dirty="0" err="1">
                <a:solidFill>
                  <a:srgbClr val="57565A"/>
                </a:solidFill>
                <a:latin typeface="Open Sans Light"/>
              </a:rPr>
              <a:t>consectetur</a:t>
            </a:r>
            <a:r>
              <a:rPr lang="en-US" sz="2934" dirty="0">
                <a:solidFill>
                  <a:srgbClr val="57565A"/>
                </a:solidFill>
                <a:latin typeface="Open Sans Light"/>
              </a:rPr>
              <a:t> </a:t>
            </a:r>
            <a:r>
              <a:rPr lang="en-US" sz="2934" dirty="0" err="1">
                <a:solidFill>
                  <a:srgbClr val="57565A"/>
                </a:solidFill>
                <a:latin typeface="Open Sans Light"/>
              </a:rPr>
              <a:t>adipiscing</a:t>
            </a:r>
            <a:r>
              <a:rPr lang="en-US" sz="2934" dirty="0">
                <a:solidFill>
                  <a:srgbClr val="57565A"/>
                </a:solidFill>
                <a:latin typeface="Open Sans Light"/>
              </a:rPr>
              <a:t> </a:t>
            </a:r>
            <a:r>
              <a:rPr lang="en-US" sz="2934" dirty="0" err="1">
                <a:solidFill>
                  <a:srgbClr val="57565A"/>
                </a:solidFill>
                <a:latin typeface="Open Sans Light"/>
              </a:rPr>
              <a:t>elit</a:t>
            </a:r>
            <a:r>
              <a:rPr lang="en-US" sz="2934" dirty="0">
                <a:solidFill>
                  <a:srgbClr val="57565A"/>
                </a:solidFill>
                <a:latin typeface="Open Sans Light"/>
              </a:rPr>
              <a:t>. </a:t>
            </a:r>
            <a:r>
              <a:rPr lang="en-US" sz="2934" dirty="0" err="1">
                <a:solidFill>
                  <a:srgbClr val="57565A"/>
                </a:solidFill>
                <a:latin typeface="Open Sans Light"/>
              </a:rPr>
              <a:t>Nullam</a:t>
            </a:r>
            <a:r>
              <a:rPr lang="en-US" sz="2934" dirty="0">
                <a:solidFill>
                  <a:srgbClr val="57565A"/>
                </a:solidFill>
                <a:latin typeface="Open Sans Light"/>
              </a:rPr>
              <a:t> ligula </a:t>
            </a:r>
            <a:r>
              <a:rPr lang="en-US" sz="2934" dirty="0" err="1">
                <a:solidFill>
                  <a:srgbClr val="57565A"/>
                </a:solidFill>
                <a:latin typeface="Open Sans Light"/>
              </a:rPr>
              <a:t>risus</a:t>
            </a:r>
            <a:r>
              <a:rPr lang="en-US" sz="2934" dirty="0">
                <a:solidFill>
                  <a:srgbClr val="57565A"/>
                </a:solidFill>
                <a:latin typeface="Open Sans Light"/>
              </a:rPr>
              <a:t>, </a:t>
            </a:r>
            <a:r>
              <a:rPr lang="en-US" sz="2934" dirty="0" err="1">
                <a:solidFill>
                  <a:srgbClr val="57565A"/>
                </a:solidFill>
                <a:latin typeface="Open Sans Light"/>
              </a:rPr>
              <a:t>elementum</a:t>
            </a:r>
            <a:r>
              <a:rPr lang="en-US" sz="2934" dirty="0">
                <a:solidFill>
                  <a:srgbClr val="57565A"/>
                </a:solidFill>
                <a:latin typeface="Open Sans Light"/>
              </a:rPr>
              <a:t> </a:t>
            </a:r>
            <a:r>
              <a:rPr lang="en-US" sz="2934" dirty="0" err="1">
                <a:solidFill>
                  <a:srgbClr val="57565A"/>
                </a:solidFill>
                <a:latin typeface="Open Sans Light"/>
              </a:rPr>
              <a:t>ut</a:t>
            </a:r>
            <a:r>
              <a:rPr lang="en-US" sz="2934" dirty="0">
                <a:solidFill>
                  <a:srgbClr val="57565A"/>
                </a:solidFill>
                <a:latin typeface="Open Sans Light"/>
              </a:rPr>
              <a:t> </a:t>
            </a:r>
            <a:r>
              <a:rPr lang="en-US" sz="2934" dirty="0" err="1">
                <a:solidFill>
                  <a:srgbClr val="57565A"/>
                </a:solidFill>
                <a:latin typeface="Open Sans Light"/>
              </a:rPr>
              <a:t>ornare</a:t>
            </a:r>
            <a:r>
              <a:rPr lang="en-US" sz="2934" dirty="0">
                <a:solidFill>
                  <a:srgbClr val="57565A"/>
                </a:solidFill>
                <a:latin typeface="Open Sans Light"/>
              </a:rPr>
              <a:t> </a:t>
            </a:r>
            <a:r>
              <a:rPr lang="en-US" sz="2934" dirty="0" err="1">
                <a:solidFill>
                  <a:srgbClr val="57565A"/>
                </a:solidFill>
                <a:latin typeface="Open Sans Light"/>
              </a:rPr>
              <a:t>ut</a:t>
            </a:r>
            <a:r>
              <a:rPr lang="en-US" sz="2934" dirty="0">
                <a:solidFill>
                  <a:srgbClr val="57565A"/>
                </a:solidFill>
                <a:latin typeface="Open Sans Light"/>
              </a:rPr>
              <a:t>, </a:t>
            </a:r>
            <a:r>
              <a:rPr lang="en-US" sz="2934" dirty="0" err="1">
                <a:solidFill>
                  <a:srgbClr val="57565A"/>
                </a:solidFill>
                <a:latin typeface="Open Sans Light"/>
              </a:rPr>
              <a:t>consectetur</a:t>
            </a:r>
            <a:r>
              <a:rPr lang="en-US" sz="2934" dirty="0">
                <a:solidFill>
                  <a:srgbClr val="57565A"/>
                </a:solidFill>
                <a:latin typeface="Open Sans Light"/>
              </a:rPr>
              <a:t> </a:t>
            </a:r>
            <a:r>
              <a:rPr lang="en-US" sz="2934" dirty="0" err="1">
                <a:solidFill>
                  <a:srgbClr val="57565A"/>
                </a:solidFill>
                <a:latin typeface="Open Sans Light"/>
              </a:rPr>
              <a:t>quis</a:t>
            </a:r>
            <a:r>
              <a:rPr lang="en-US" sz="2934" dirty="0">
                <a:solidFill>
                  <a:srgbClr val="57565A"/>
                </a:solidFill>
                <a:latin typeface="Open Sans Light"/>
              </a:rPr>
              <a:t> </a:t>
            </a:r>
            <a:r>
              <a:rPr lang="en-US" sz="2934" dirty="0" err="1">
                <a:solidFill>
                  <a:srgbClr val="57565A"/>
                </a:solidFill>
                <a:latin typeface="Open Sans Light"/>
              </a:rPr>
              <a:t>tellus</a:t>
            </a:r>
            <a:r>
              <a:rPr lang="en-US" sz="2934" dirty="0">
                <a:solidFill>
                  <a:srgbClr val="57565A"/>
                </a:solidFill>
                <a:latin typeface="Open Sans Light"/>
              </a:rPr>
              <a:t>. </a:t>
            </a:r>
            <a:r>
              <a:rPr lang="en-US" sz="2934" dirty="0" err="1">
                <a:solidFill>
                  <a:srgbClr val="57565A"/>
                </a:solidFill>
                <a:latin typeface="Open Sans Light"/>
              </a:rPr>
              <a:t>Donec</a:t>
            </a:r>
            <a:r>
              <a:rPr lang="en-US" sz="2934" dirty="0">
                <a:solidFill>
                  <a:srgbClr val="57565A"/>
                </a:solidFill>
                <a:latin typeface="Open Sans Light"/>
              </a:rPr>
              <a:t> </a:t>
            </a:r>
            <a:r>
              <a:rPr lang="en-US" sz="2934" dirty="0" err="1">
                <a:solidFill>
                  <a:srgbClr val="57565A"/>
                </a:solidFill>
                <a:latin typeface="Open Sans Light"/>
              </a:rPr>
              <a:t>vel</a:t>
            </a:r>
            <a:r>
              <a:rPr lang="en-US" sz="2934" dirty="0">
                <a:solidFill>
                  <a:srgbClr val="57565A"/>
                </a:solidFill>
                <a:latin typeface="Open Sans Light"/>
              </a:rPr>
              <a:t> </a:t>
            </a:r>
            <a:r>
              <a:rPr lang="en-US" sz="2934" dirty="0" err="1">
                <a:solidFill>
                  <a:srgbClr val="57565A"/>
                </a:solidFill>
                <a:latin typeface="Open Sans Light"/>
              </a:rPr>
              <a:t>egestas</a:t>
            </a:r>
            <a:r>
              <a:rPr lang="en-US" sz="2934" dirty="0">
                <a:solidFill>
                  <a:srgbClr val="57565A"/>
                </a:solidFill>
                <a:latin typeface="Open Sans Light"/>
              </a:rPr>
              <a:t> </a:t>
            </a:r>
            <a:r>
              <a:rPr lang="en-US" sz="2934" dirty="0" err="1">
                <a:solidFill>
                  <a:srgbClr val="57565A"/>
                </a:solidFill>
                <a:latin typeface="Open Sans Light"/>
              </a:rPr>
              <a:t>tortor</a:t>
            </a:r>
            <a:r>
              <a:rPr lang="en-US" sz="2934" dirty="0">
                <a:solidFill>
                  <a:srgbClr val="57565A"/>
                </a:solidFill>
                <a:latin typeface="Open Sans Light"/>
              </a:rPr>
              <a:t>, vitae </a:t>
            </a:r>
            <a:r>
              <a:rPr lang="en-US" sz="2934" dirty="0" err="1">
                <a:solidFill>
                  <a:srgbClr val="57565A"/>
                </a:solidFill>
                <a:latin typeface="Open Sans Light"/>
              </a:rPr>
              <a:t>faucibus</a:t>
            </a:r>
            <a:r>
              <a:rPr lang="en-US" sz="2934" dirty="0">
                <a:solidFill>
                  <a:srgbClr val="57565A"/>
                </a:solidFill>
                <a:latin typeface="Open Sans Light"/>
              </a:rPr>
              <a:t> </a:t>
            </a:r>
            <a:r>
              <a:rPr lang="en-US" sz="2934" dirty="0" err="1">
                <a:solidFill>
                  <a:srgbClr val="57565A"/>
                </a:solidFill>
                <a:latin typeface="Open Sans Light"/>
              </a:rPr>
              <a:t>tellus</a:t>
            </a:r>
            <a:r>
              <a:rPr lang="en-US" sz="2934" dirty="0">
                <a:solidFill>
                  <a:srgbClr val="57565A"/>
                </a:solidFill>
                <a:latin typeface="Open Sans Light"/>
              </a:rPr>
              <a:t>. </a:t>
            </a:r>
          </a:p>
        </p:txBody>
      </p:sp>
      <p:sp>
        <p:nvSpPr>
          <p:cNvPr id="78" name="Rectangle 77"/>
          <p:cNvSpPr/>
          <p:nvPr/>
        </p:nvSpPr>
        <p:spPr>
          <a:xfrm>
            <a:off x="13961018" y="8484585"/>
            <a:ext cx="8596969" cy="2981610"/>
          </a:xfrm>
          <a:prstGeom prst="rect">
            <a:avLst/>
          </a:prstGeom>
        </p:spPr>
        <p:txBody>
          <a:bodyPr wrap="square" lIns="0" tIns="0" rIns="0" bIns="0">
            <a:spAutoFit/>
          </a:bodyPr>
          <a:lstStyle/>
          <a:p>
            <a:pPr algn="r" defTabSz="2438584">
              <a:lnSpc>
                <a:spcPct val="85000"/>
              </a:lnSpc>
            </a:pPr>
            <a:r>
              <a:rPr lang="en-US" sz="7467" dirty="0">
                <a:solidFill>
                  <a:srgbClr val="57565A"/>
                </a:solidFill>
                <a:latin typeface="Open Sans Light"/>
              </a:rPr>
              <a:t>40% ipsum</a:t>
            </a:r>
          </a:p>
          <a:p>
            <a:pPr algn="r" defTabSz="2438584">
              <a:lnSpc>
                <a:spcPct val="110000"/>
              </a:lnSpc>
            </a:pPr>
            <a:r>
              <a:rPr lang="en-US" sz="3200" dirty="0">
                <a:solidFill>
                  <a:srgbClr val="57565A"/>
                </a:solidFill>
                <a:latin typeface="Open Sans Light"/>
              </a:rPr>
              <a:t>L</a:t>
            </a:r>
            <a:r>
              <a:rPr lang="en-US" sz="2934" dirty="0">
                <a:solidFill>
                  <a:srgbClr val="57565A"/>
                </a:solidFill>
                <a:latin typeface="Open Sans Light"/>
              </a:rPr>
              <a:t>orem ipsum dolor sit amet, </a:t>
            </a:r>
            <a:r>
              <a:rPr lang="en-US" sz="2934" dirty="0" err="1">
                <a:solidFill>
                  <a:srgbClr val="57565A"/>
                </a:solidFill>
                <a:latin typeface="Open Sans Light"/>
              </a:rPr>
              <a:t>consectetur</a:t>
            </a:r>
            <a:r>
              <a:rPr lang="en-US" sz="2934" dirty="0">
                <a:solidFill>
                  <a:srgbClr val="57565A"/>
                </a:solidFill>
                <a:latin typeface="Open Sans Light"/>
              </a:rPr>
              <a:t> </a:t>
            </a:r>
            <a:r>
              <a:rPr lang="en-US" sz="2934" dirty="0" err="1">
                <a:solidFill>
                  <a:srgbClr val="57565A"/>
                </a:solidFill>
                <a:latin typeface="Open Sans Light"/>
              </a:rPr>
              <a:t>adipiscing</a:t>
            </a:r>
            <a:r>
              <a:rPr lang="en-US" sz="2934" dirty="0">
                <a:solidFill>
                  <a:srgbClr val="57565A"/>
                </a:solidFill>
                <a:latin typeface="Open Sans Light"/>
              </a:rPr>
              <a:t> </a:t>
            </a:r>
            <a:r>
              <a:rPr lang="en-US" sz="2934" dirty="0" err="1">
                <a:solidFill>
                  <a:srgbClr val="57565A"/>
                </a:solidFill>
                <a:latin typeface="Open Sans Light"/>
              </a:rPr>
              <a:t>elit</a:t>
            </a:r>
            <a:r>
              <a:rPr lang="en-US" sz="2934" dirty="0">
                <a:solidFill>
                  <a:srgbClr val="57565A"/>
                </a:solidFill>
                <a:latin typeface="Open Sans Light"/>
              </a:rPr>
              <a:t>. </a:t>
            </a:r>
            <a:r>
              <a:rPr lang="en-US" sz="2934" dirty="0" err="1">
                <a:solidFill>
                  <a:srgbClr val="57565A"/>
                </a:solidFill>
                <a:latin typeface="Open Sans Light"/>
              </a:rPr>
              <a:t>Nullam</a:t>
            </a:r>
            <a:r>
              <a:rPr lang="en-US" sz="2934" dirty="0">
                <a:solidFill>
                  <a:srgbClr val="57565A"/>
                </a:solidFill>
                <a:latin typeface="Open Sans Light"/>
              </a:rPr>
              <a:t> ligula </a:t>
            </a:r>
            <a:r>
              <a:rPr lang="en-US" sz="2934" dirty="0" err="1">
                <a:solidFill>
                  <a:srgbClr val="57565A"/>
                </a:solidFill>
                <a:latin typeface="Open Sans Light"/>
              </a:rPr>
              <a:t>risus</a:t>
            </a:r>
            <a:r>
              <a:rPr lang="en-US" sz="2934" dirty="0">
                <a:solidFill>
                  <a:srgbClr val="57565A"/>
                </a:solidFill>
                <a:latin typeface="Open Sans Light"/>
              </a:rPr>
              <a:t>, </a:t>
            </a:r>
            <a:r>
              <a:rPr lang="en-US" sz="2934" dirty="0" err="1">
                <a:solidFill>
                  <a:srgbClr val="57565A"/>
                </a:solidFill>
                <a:latin typeface="Open Sans Light"/>
              </a:rPr>
              <a:t>elementum</a:t>
            </a:r>
            <a:r>
              <a:rPr lang="en-US" sz="2934" dirty="0">
                <a:solidFill>
                  <a:srgbClr val="57565A"/>
                </a:solidFill>
                <a:latin typeface="Open Sans Light"/>
              </a:rPr>
              <a:t> </a:t>
            </a:r>
            <a:r>
              <a:rPr lang="en-US" sz="2934" dirty="0" err="1">
                <a:solidFill>
                  <a:srgbClr val="57565A"/>
                </a:solidFill>
                <a:latin typeface="Open Sans Light"/>
              </a:rPr>
              <a:t>ut</a:t>
            </a:r>
            <a:r>
              <a:rPr lang="en-US" sz="2934" dirty="0">
                <a:solidFill>
                  <a:srgbClr val="57565A"/>
                </a:solidFill>
                <a:latin typeface="Open Sans Light"/>
              </a:rPr>
              <a:t> </a:t>
            </a:r>
            <a:r>
              <a:rPr lang="en-US" sz="2934" dirty="0" err="1">
                <a:solidFill>
                  <a:srgbClr val="57565A"/>
                </a:solidFill>
                <a:latin typeface="Open Sans Light"/>
              </a:rPr>
              <a:t>ornare</a:t>
            </a:r>
            <a:r>
              <a:rPr lang="en-US" sz="2934" dirty="0">
                <a:solidFill>
                  <a:srgbClr val="57565A"/>
                </a:solidFill>
                <a:latin typeface="Open Sans Light"/>
              </a:rPr>
              <a:t> </a:t>
            </a:r>
            <a:r>
              <a:rPr lang="en-US" sz="2934" dirty="0" err="1">
                <a:solidFill>
                  <a:srgbClr val="57565A"/>
                </a:solidFill>
                <a:latin typeface="Open Sans Light"/>
              </a:rPr>
              <a:t>ut</a:t>
            </a:r>
            <a:r>
              <a:rPr lang="en-US" sz="2934" dirty="0">
                <a:solidFill>
                  <a:srgbClr val="57565A"/>
                </a:solidFill>
                <a:latin typeface="Open Sans Light"/>
              </a:rPr>
              <a:t>, </a:t>
            </a:r>
            <a:r>
              <a:rPr lang="en-US" sz="2934" dirty="0" err="1">
                <a:solidFill>
                  <a:srgbClr val="57565A"/>
                </a:solidFill>
                <a:latin typeface="Open Sans Light"/>
              </a:rPr>
              <a:t>consectetur</a:t>
            </a:r>
            <a:r>
              <a:rPr lang="en-US" sz="2934" dirty="0">
                <a:solidFill>
                  <a:srgbClr val="57565A"/>
                </a:solidFill>
                <a:latin typeface="Open Sans Light"/>
              </a:rPr>
              <a:t> </a:t>
            </a:r>
            <a:r>
              <a:rPr lang="en-US" sz="2934" dirty="0" err="1">
                <a:solidFill>
                  <a:srgbClr val="57565A"/>
                </a:solidFill>
                <a:latin typeface="Open Sans Light"/>
              </a:rPr>
              <a:t>quis</a:t>
            </a:r>
            <a:r>
              <a:rPr lang="en-US" sz="2934" dirty="0">
                <a:solidFill>
                  <a:srgbClr val="57565A"/>
                </a:solidFill>
                <a:latin typeface="Open Sans Light"/>
              </a:rPr>
              <a:t> </a:t>
            </a:r>
            <a:r>
              <a:rPr lang="en-US" sz="2934" dirty="0" err="1">
                <a:solidFill>
                  <a:srgbClr val="57565A"/>
                </a:solidFill>
                <a:latin typeface="Open Sans Light"/>
              </a:rPr>
              <a:t>tellus</a:t>
            </a:r>
            <a:r>
              <a:rPr lang="en-US" sz="2934" dirty="0">
                <a:solidFill>
                  <a:srgbClr val="57565A"/>
                </a:solidFill>
                <a:latin typeface="Open Sans Light"/>
              </a:rPr>
              <a:t>. </a:t>
            </a:r>
            <a:r>
              <a:rPr lang="en-US" sz="2934" dirty="0" err="1">
                <a:solidFill>
                  <a:srgbClr val="57565A"/>
                </a:solidFill>
                <a:latin typeface="Open Sans Light"/>
              </a:rPr>
              <a:t>Donec</a:t>
            </a:r>
            <a:r>
              <a:rPr lang="en-US" sz="2934" dirty="0">
                <a:solidFill>
                  <a:srgbClr val="57565A"/>
                </a:solidFill>
                <a:latin typeface="Open Sans Light"/>
              </a:rPr>
              <a:t> </a:t>
            </a:r>
            <a:r>
              <a:rPr lang="en-US" sz="2934" dirty="0" err="1">
                <a:solidFill>
                  <a:srgbClr val="57565A"/>
                </a:solidFill>
                <a:latin typeface="Open Sans Light"/>
              </a:rPr>
              <a:t>vel</a:t>
            </a:r>
            <a:r>
              <a:rPr lang="en-US" sz="2934" dirty="0">
                <a:solidFill>
                  <a:srgbClr val="57565A"/>
                </a:solidFill>
                <a:latin typeface="Open Sans Light"/>
              </a:rPr>
              <a:t> </a:t>
            </a:r>
            <a:r>
              <a:rPr lang="en-US" sz="2934" dirty="0" err="1">
                <a:solidFill>
                  <a:srgbClr val="57565A"/>
                </a:solidFill>
                <a:latin typeface="Open Sans Light"/>
              </a:rPr>
              <a:t>egestas</a:t>
            </a:r>
            <a:r>
              <a:rPr lang="en-US" sz="2934" dirty="0">
                <a:solidFill>
                  <a:srgbClr val="57565A"/>
                </a:solidFill>
                <a:latin typeface="Open Sans Light"/>
              </a:rPr>
              <a:t> </a:t>
            </a:r>
            <a:r>
              <a:rPr lang="en-US" sz="2934" dirty="0" err="1">
                <a:solidFill>
                  <a:srgbClr val="57565A"/>
                </a:solidFill>
                <a:latin typeface="Open Sans Light"/>
              </a:rPr>
              <a:t>tortor</a:t>
            </a:r>
            <a:r>
              <a:rPr lang="en-US" sz="2934" dirty="0">
                <a:solidFill>
                  <a:srgbClr val="57565A"/>
                </a:solidFill>
                <a:latin typeface="Open Sans Light"/>
              </a:rPr>
              <a:t>, vitae </a:t>
            </a:r>
            <a:r>
              <a:rPr lang="en-US" sz="2934" dirty="0" err="1">
                <a:solidFill>
                  <a:srgbClr val="57565A"/>
                </a:solidFill>
                <a:latin typeface="Open Sans Light"/>
              </a:rPr>
              <a:t>faucibus</a:t>
            </a:r>
            <a:r>
              <a:rPr lang="en-US" sz="2934" dirty="0">
                <a:solidFill>
                  <a:srgbClr val="57565A"/>
                </a:solidFill>
                <a:latin typeface="Open Sans Light"/>
              </a:rPr>
              <a:t> </a:t>
            </a:r>
            <a:r>
              <a:rPr lang="en-US" sz="2934" dirty="0" err="1">
                <a:solidFill>
                  <a:srgbClr val="57565A"/>
                </a:solidFill>
                <a:latin typeface="Open Sans Light"/>
              </a:rPr>
              <a:t>tellus</a:t>
            </a:r>
            <a:r>
              <a:rPr lang="en-US" sz="2934" dirty="0">
                <a:solidFill>
                  <a:srgbClr val="57565A"/>
                </a:solidFill>
                <a:latin typeface="Open Sans Light"/>
              </a:rPr>
              <a:t>. </a:t>
            </a:r>
          </a:p>
        </p:txBody>
      </p:sp>
      <p:sp>
        <p:nvSpPr>
          <p:cNvPr id="46" name="Oval 45"/>
          <p:cNvSpPr/>
          <p:nvPr/>
        </p:nvSpPr>
        <p:spPr>
          <a:xfrm>
            <a:off x="6857413" y="9485958"/>
            <a:ext cx="1191394" cy="1191394"/>
          </a:xfrm>
          <a:prstGeom prst="ellipse">
            <a:avLst/>
          </a:prstGeom>
          <a:solidFill>
            <a:schemeClr val="accent1">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584"/>
            <a:r>
              <a:rPr lang="en-US" sz="4266" dirty="0">
                <a:solidFill>
                  <a:srgbClr val="FFFFFF"/>
                </a:solidFill>
                <a:latin typeface="Open Sans Light"/>
              </a:rPr>
              <a:t>01</a:t>
            </a:r>
          </a:p>
        </p:txBody>
      </p:sp>
    </p:spTree>
    <p:custDataLst>
      <p:tags r:id="rId1"/>
    </p:custDataLst>
    <p:extLst>
      <p:ext uri="{BB962C8B-B14F-4D97-AF65-F5344CB8AC3E}">
        <p14:creationId xmlns:p14="http://schemas.microsoft.com/office/powerpoint/2010/main" val="296098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
                                        <p:tgtEl>
                                          <p:spTgt spid="4"/>
                                        </p:tgtEl>
                                      </p:cBhvr>
                                    </p:animEffect>
                                  </p:childTnLst>
                                </p:cTn>
                              </p:par>
                              <p:par>
                                <p:cTn id="8" presetID="10" presetClass="entr" presetSubtype="0" fill="hold" grpId="0" nodeType="withEffect">
                                  <p:stCondLst>
                                    <p:cond delay="400"/>
                                  </p:stCondLst>
                                  <p:childTnLst>
                                    <p:set>
                                      <p:cBhvr>
                                        <p:cTn id="9" dur="1" fill="hold">
                                          <p:stCondLst>
                                            <p:cond delay="0"/>
                                          </p:stCondLst>
                                        </p:cTn>
                                        <p:tgtEl>
                                          <p:spTgt spid="46"/>
                                        </p:tgtEl>
                                        <p:attrNameLst>
                                          <p:attrName>style.visibility</p:attrName>
                                        </p:attrNameLst>
                                      </p:cBhvr>
                                      <p:to>
                                        <p:strVal val="visible"/>
                                      </p:to>
                                    </p:set>
                                    <p:animEffect transition="in" filter="fade">
                                      <p:cBhvr>
                                        <p:cTn id="10" dur="200"/>
                                        <p:tgtEl>
                                          <p:spTgt spid="46"/>
                                        </p:tgtEl>
                                      </p:cBhvr>
                                    </p:animEffect>
                                  </p:childTnLst>
                                </p:cTn>
                              </p:par>
                              <p:par>
                                <p:cTn id="11" presetID="10" presetClass="entr" presetSubtype="0" fill="hold" grpId="0" nodeType="withEffect">
                                  <p:stCondLst>
                                    <p:cond delay="400"/>
                                  </p:stCondLst>
                                  <p:childTnLst>
                                    <p:set>
                                      <p:cBhvr>
                                        <p:cTn id="12" dur="1" fill="hold">
                                          <p:stCondLst>
                                            <p:cond delay="0"/>
                                          </p:stCondLst>
                                        </p:cTn>
                                        <p:tgtEl>
                                          <p:spTgt spid="50"/>
                                        </p:tgtEl>
                                        <p:attrNameLst>
                                          <p:attrName>style.visibility</p:attrName>
                                        </p:attrNameLst>
                                      </p:cBhvr>
                                      <p:to>
                                        <p:strVal val="visible"/>
                                      </p:to>
                                    </p:set>
                                    <p:animEffect transition="in" filter="fade">
                                      <p:cBhvr>
                                        <p:cTn id="13" dur="250"/>
                                        <p:tgtEl>
                                          <p:spTgt spid="50"/>
                                        </p:tgtEl>
                                      </p:cBhvr>
                                    </p:animEffect>
                                  </p:childTnLst>
                                </p:cTn>
                              </p:par>
                              <p:par>
                                <p:cTn id="14" presetID="22" presetClass="entr" presetSubtype="4" fill="hold" nodeType="withEffect">
                                  <p:stCondLst>
                                    <p:cond delay="200"/>
                                  </p:stCondLst>
                                  <p:childTnLst>
                                    <p:set>
                                      <p:cBhvr>
                                        <p:cTn id="15" dur="1" fill="hold">
                                          <p:stCondLst>
                                            <p:cond delay="0"/>
                                          </p:stCondLst>
                                        </p:cTn>
                                        <p:tgtEl>
                                          <p:spTgt spid="69"/>
                                        </p:tgtEl>
                                        <p:attrNameLst>
                                          <p:attrName>style.visibility</p:attrName>
                                        </p:attrNameLst>
                                      </p:cBhvr>
                                      <p:to>
                                        <p:strVal val="visible"/>
                                      </p:to>
                                    </p:set>
                                    <p:animEffect transition="in" filter="wipe(down)">
                                      <p:cBhvr>
                                        <p:cTn id="16" dur="1000"/>
                                        <p:tgtEl>
                                          <p:spTgt spid="69"/>
                                        </p:tgtEl>
                                      </p:cBhvr>
                                    </p:animEffect>
                                  </p:childTnLst>
                                </p:cTn>
                              </p:par>
                              <p:par>
                                <p:cTn id="17" presetID="10" presetClass="entr" presetSubtype="0" fill="hold" nodeType="withEffect">
                                  <p:stCondLst>
                                    <p:cond delay="6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200"/>
                                        <p:tgtEl>
                                          <p:spTgt spid="5"/>
                                        </p:tgtEl>
                                      </p:cBhvr>
                                    </p:animEffect>
                                  </p:childTnLst>
                                </p:cTn>
                              </p:par>
                              <p:par>
                                <p:cTn id="20" presetID="10" presetClass="entr" presetSubtype="0" fill="hold" grpId="0" nodeType="withEffect">
                                  <p:stCondLst>
                                    <p:cond delay="80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200"/>
                                        <p:tgtEl>
                                          <p:spTgt spid="47"/>
                                        </p:tgtEl>
                                      </p:cBhvr>
                                    </p:animEffect>
                                  </p:childTnLst>
                                </p:cTn>
                              </p:par>
                              <p:par>
                                <p:cTn id="23" presetID="10" presetClass="entr" presetSubtype="0" fill="hold" grpId="0" nodeType="withEffect">
                                  <p:stCondLst>
                                    <p:cond delay="80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250"/>
                                        <p:tgtEl>
                                          <p:spTgt spid="52"/>
                                        </p:tgtEl>
                                      </p:cBhvr>
                                    </p:animEffect>
                                  </p:childTnLst>
                                </p:cTn>
                              </p:par>
                              <p:par>
                                <p:cTn id="26" presetID="10" presetClass="entr" presetSubtype="0" fill="hold" nodeType="withEffect">
                                  <p:stCondLst>
                                    <p:cond delay="100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200"/>
                                        <p:tgtEl>
                                          <p:spTgt spid="6"/>
                                        </p:tgtEl>
                                      </p:cBhvr>
                                    </p:animEffect>
                                  </p:childTnLst>
                                </p:cTn>
                              </p:par>
                              <p:par>
                                <p:cTn id="29" presetID="10" presetClass="entr" presetSubtype="0" fill="hold" grpId="0" nodeType="withEffect">
                                  <p:stCondLst>
                                    <p:cond delay="120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200"/>
                                        <p:tgtEl>
                                          <p:spTgt spid="48"/>
                                        </p:tgtEl>
                                      </p:cBhvr>
                                    </p:animEffect>
                                  </p:childTnLst>
                                </p:cTn>
                              </p:par>
                              <p:par>
                                <p:cTn id="32" presetID="10" presetClass="entr" presetSubtype="0" fill="hold" grpId="0" nodeType="withEffect">
                                  <p:stCondLst>
                                    <p:cond delay="120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250"/>
                                        <p:tgtEl>
                                          <p:spTgt spid="51"/>
                                        </p:tgtEl>
                                      </p:cBhvr>
                                    </p:animEffect>
                                  </p:childTnLst>
                                </p:cTn>
                              </p:par>
                              <p:par>
                                <p:cTn id="35" presetID="10" presetClass="entr" presetSubtype="0" fill="hold" nodeType="withEffect">
                                  <p:stCondLst>
                                    <p:cond delay="14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200"/>
                                        <p:tgtEl>
                                          <p:spTgt spid="7"/>
                                        </p:tgtEl>
                                      </p:cBhvr>
                                    </p:animEffect>
                                  </p:childTnLst>
                                </p:cTn>
                              </p:par>
                              <p:par>
                                <p:cTn id="38" presetID="10" presetClass="entr" presetSubtype="0" fill="hold" grpId="0" nodeType="withEffect">
                                  <p:stCondLst>
                                    <p:cond delay="1600"/>
                                  </p:stCondLst>
                                  <p:childTnLst>
                                    <p:set>
                                      <p:cBhvr>
                                        <p:cTn id="39" dur="1" fill="hold">
                                          <p:stCondLst>
                                            <p:cond delay="0"/>
                                          </p:stCondLst>
                                        </p:cTn>
                                        <p:tgtEl>
                                          <p:spTgt spid="55"/>
                                        </p:tgtEl>
                                        <p:attrNameLst>
                                          <p:attrName>style.visibility</p:attrName>
                                        </p:attrNameLst>
                                      </p:cBhvr>
                                      <p:to>
                                        <p:strVal val="visible"/>
                                      </p:to>
                                    </p:set>
                                    <p:animEffect transition="in" filter="fade">
                                      <p:cBhvr>
                                        <p:cTn id="40" dur="200"/>
                                        <p:tgtEl>
                                          <p:spTgt spid="55"/>
                                        </p:tgtEl>
                                      </p:cBhvr>
                                    </p:animEffect>
                                  </p:childTnLst>
                                </p:cTn>
                              </p:par>
                              <p:par>
                                <p:cTn id="41" presetID="10" presetClass="entr" presetSubtype="0" fill="hold" grpId="0" nodeType="withEffect">
                                  <p:stCondLst>
                                    <p:cond delay="160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250"/>
                                        <p:tgtEl>
                                          <p:spTgt spid="54"/>
                                        </p:tgtEl>
                                      </p:cBhvr>
                                    </p:animEffect>
                                  </p:childTnLst>
                                </p:cTn>
                              </p:par>
                              <p:par>
                                <p:cTn id="44" presetID="10" presetClass="entr" presetSubtype="0" fill="hold" grpId="0" nodeType="withEffect">
                                  <p:stCondLst>
                                    <p:cond delay="2000"/>
                                  </p:stCondLst>
                                  <p:childTnLst>
                                    <p:set>
                                      <p:cBhvr>
                                        <p:cTn id="45" dur="1" fill="hold">
                                          <p:stCondLst>
                                            <p:cond delay="0"/>
                                          </p:stCondLst>
                                        </p:cTn>
                                        <p:tgtEl>
                                          <p:spTgt spid="72"/>
                                        </p:tgtEl>
                                        <p:attrNameLst>
                                          <p:attrName>style.visibility</p:attrName>
                                        </p:attrNameLst>
                                      </p:cBhvr>
                                      <p:to>
                                        <p:strVal val="visible"/>
                                      </p:to>
                                    </p:set>
                                    <p:animEffect transition="in" filter="fade">
                                      <p:cBhvr>
                                        <p:cTn id="46" dur="250"/>
                                        <p:tgtEl>
                                          <p:spTgt spid="72"/>
                                        </p:tgtEl>
                                      </p:cBhvr>
                                    </p:animEffect>
                                  </p:childTnLst>
                                </p:cTn>
                              </p:par>
                              <p:par>
                                <p:cTn id="47" presetID="10" presetClass="entr" presetSubtype="0" fill="hold" grpId="0" nodeType="withEffect">
                                  <p:stCondLst>
                                    <p:cond delay="2000"/>
                                  </p:stCondLst>
                                  <p:childTnLst>
                                    <p:set>
                                      <p:cBhvr>
                                        <p:cTn id="48" dur="1" fill="hold">
                                          <p:stCondLst>
                                            <p:cond delay="0"/>
                                          </p:stCondLst>
                                        </p:cTn>
                                        <p:tgtEl>
                                          <p:spTgt spid="78"/>
                                        </p:tgtEl>
                                        <p:attrNameLst>
                                          <p:attrName>style.visibility</p:attrName>
                                        </p:attrNameLst>
                                      </p:cBhvr>
                                      <p:to>
                                        <p:strVal val="visible"/>
                                      </p:to>
                                    </p:set>
                                    <p:animEffect transition="in" filter="fade">
                                      <p:cBhvr>
                                        <p:cTn id="49" dur="25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50" grpId="0"/>
      <p:bldP spid="51" grpId="0"/>
      <p:bldP spid="52" grpId="0"/>
      <p:bldP spid="54" grpId="0"/>
      <p:bldP spid="55" grpId="0" animBg="1"/>
      <p:bldP spid="72" grpId="0"/>
      <p:bldP spid="78" grpId="0"/>
      <p:bldP spid="46" grpId="0" animBg="1"/>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itle 87"/>
          <p:cNvSpPr>
            <a:spLocks noGrp="1"/>
          </p:cNvSpPr>
          <p:nvPr>
            <p:ph type="title"/>
          </p:nvPr>
        </p:nvSpPr>
        <p:spPr/>
        <p:txBody>
          <a:bodyPr>
            <a:normAutofit/>
          </a:bodyPr>
          <a:lstStyle/>
          <a:p>
            <a:r>
              <a:rPr lang="en-US" sz="6600" dirty="0"/>
              <a:t>FIVE STEP PROCESS</a:t>
            </a:r>
          </a:p>
        </p:txBody>
      </p:sp>
      <p:sp>
        <p:nvSpPr>
          <p:cNvPr id="7" name="Arc 6"/>
          <p:cNvSpPr/>
          <p:nvPr/>
        </p:nvSpPr>
        <p:spPr>
          <a:xfrm>
            <a:off x="10625080" y="5719960"/>
            <a:ext cx="3159944" cy="3159948"/>
          </a:xfrm>
          <a:prstGeom prst="arc">
            <a:avLst>
              <a:gd name="adj1" fmla="val 7914138"/>
              <a:gd name="adj2" fmla="val 2868450"/>
            </a:avLst>
          </a:prstGeom>
          <a:ln w="88900">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endParaRPr>
          </a:p>
        </p:txBody>
      </p:sp>
      <p:sp>
        <p:nvSpPr>
          <p:cNvPr id="13" name="Arc 12"/>
          <p:cNvSpPr/>
          <p:nvPr/>
        </p:nvSpPr>
        <p:spPr>
          <a:xfrm rot="10800000">
            <a:off x="12768920" y="8048777"/>
            <a:ext cx="3159944" cy="3159948"/>
          </a:xfrm>
          <a:prstGeom prst="arc">
            <a:avLst>
              <a:gd name="adj1" fmla="val 7914138"/>
              <a:gd name="adj2" fmla="val 2868450"/>
            </a:avLst>
          </a:prstGeom>
          <a:ln w="88900">
            <a:solidFill>
              <a:schemeClr val="accent6"/>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endParaRPr>
          </a:p>
        </p:txBody>
      </p:sp>
      <p:sp>
        <p:nvSpPr>
          <p:cNvPr id="14" name="Arc 13"/>
          <p:cNvSpPr/>
          <p:nvPr/>
        </p:nvSpPr>
        <p:spPr>
          <a:xfrm rot="10800000">
            <a:off x="8488667" y="8048777"/>
            <a:ext cx="3159944" cy="3159948"/>
          </a:xfrm>
          <a:prstGeom prst="arc">
            <a:avLst>
              <a:gd name="adj1" fmla="val 7914138"/>
              <a:gd name="adj2" fmla="val 2868450"/>
            </a:avLst>
          </a:prstGeom>
          <a:ln w="88900">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endParaRPr>
          </a:p>
        </p:txBody>
      </p:sp>
      <p:sp>
        <p:nvSpPr>
          <p:cNvPr id="15" name="Arc 14"/>
          <p:cNvSpPr/>
          <p:nvPr/>
        </p:nvSpPr>
        <p:spPr>
          <a:xfrm>
            <a:off x="6347579" y="5719960"/>
            <a:ext cx="3159944" cy="3159948"/>
          </a:xfrm>
          <a:prstGeom prst="arc">
            <a:avLst>
              <a:gd name="adj1" fmla="val 7914138"/>
              <a:gd name="adj2" fmla="val 2868450"/>
            </a:avLst>
          </a:prstGeom>
          <a:ln w="88900">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endParaRPr>
          </a:p>
        </p:txBody>
      </p:sp>
      <p:sp>
        <p:nvSpPr>
          <p:cNvPr id="16" name="Arc 15"/>
          <p:cNvSpPr/>
          <p:nvPr/>
        </p:nvSpPr>
        <p:spPr>
          <a:xfrm>
            <a:off x="14902579" y="5719960"/>
            <a:ext cx="3159944" cy="3159948"/>
          </a:xfrm>
          <a:prstGeom prst="arc">
            <a:avLst>
              <a:gd name="adj1" fmla="val 7914138"/>
              <a:gd name="adj2" fmla="val 2868450"/>
            </a:avLst>
          </a:prstGeom>
          <a:ln w="8890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endParaRPr>
          </a:p>
        </p:txBody>
      </p:sp>
      <p:sp>
        <p:nvSpPr>
          <p:cNvPr id="17" name="Rectangle 16"/>
          <p:cNvSpPr/>
          <p:nvPr/>
        </p:nvSpPr>
        <p:spPr>
          <a:xfrm>
            <a:off x="895485" y="6257521"/>
            <a:ext cx="4470917" cy="1557401"/>
          </a:xfrm>
          <a:prstGeom prst="rect">
            <a:avLst/>
          </a:prstGeom>
        </p:spPr>
        <p:txBody>
          <a:bodyPr wrap="square" lIns="243868" rIns="243868" bIns="121934">
            <a:spAutoFit/>
          </a:bodyPr>
          <a:lstStyle/>
          <a:p>
            <a:pPr algn="r" defTabSz="2438584">
              <a:lnSpc>
                <a:spcPct val="89000"/>
              </a:lnSpc>
            </a:pPr>
            <a:r>
              <a:rPr lang="en-US" sz="4266" dirty="0">
                <a:solidFill>
                  <a:srgbClr val="57565A"/>
                </a:solidFill>
              </a:rPr>
              <a:t>Key step</a:t>
            </a:r>
          </a:p>
          <a:p>
            <a:pPr algn="r" defTabSz="2438584">
              <a:lnSpc>
                <a:spcPct val="89000"/>
              </a:lnSpc>
            </a:pPr>
            <a:r>
              <a:rPr lang="en-US" sz="2934" dirty="0" err="1">
                <a:solidFill>
                  <a:srgbClr val="57565A"/>
                </a:solidFill>
              </a:rPr>
              <a:t>Donec</a:t>
            </a:r>
            <a:r>
              <a:rPr lang="en-US" sz="2934" dirty="0">
                <a:solidFill>
                  <a:srgbClr val="57565A"/>
                </a:solidFill>
              </a:rPr>
              <a:t> dapibus ex tortor, </a:t>
            </a:r>
            <a:r>
              <a:rPr lang="en-US" sz="2934" dirty="0" err="1">
                <a:solidFill>
                  <a:srgbClr val="57565A"/>
                </a:solidFill>
              </a:rPr>
              <a:t>pellentesque</a:t>
            </a:r>
            <a:endParaRPr lang="en-US" sz="2934" dirty="0">
              <a:solidFill>
                <a:srgbClr val="57565A"/>
              </a:solidFill>
            </a:endParaRPr>
          </a:p>
        </p:txBody>
      </p:sp>
      <p:grpSp>
        <p:nvGrpSpPr>
          <p:cNvPr id="5" name="Group 4"/>
          <p:cNvGrpSpPr/>
          <p:nvPr/>
        </p:nvGrpSpPr>
        <p:grpSpPr>
          <a:xfrm>
            <a:off x="9458964" y="10450012"/>
            <a:ext cx="1219341" cy="1219341"/>
            <a:chOff x="4753596" y="4704312"/>
            <a:chExt cx="609600" cy="609600"/>
          </a:xfrm>
        </p:grpSpPr>
        <p:sp>
          <p:nvSpPr>
            <p:cNvPr id="19" name="Oval 21"/>
            <p:cNvSpPr>
              <a:spLocks noChangeArrowheads="1"/>
            </p:cNvSpPr>
            <p:nvPr/>
          </p:nvSpPr>
          <p:spPr bwMode="auto">
            <a:xfrm>
              <a:off x="4753596" y="4704312"/>
              <a:ext cx="609600" cy="609600"/>
            </a:xfrm>
            <a:prstGeom prst="ellipse">
              <a:avLst/>
            </a:prstGeom>
            <a:solidFill>
              <a:schemeClr val="accent3"/>
            </a:solidFill>
            <a:ln w="19050" cap="rnd" cmpd="sng">
              <a:noFill/>
              <a:prstDash val="solid"/>
              <a:round/>
              <a:headEnd/>
              <a:tailEnd/>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grpSp>
          <p:nvGrpSpPr>
            <p:cNvPr id="39" name="Group 38"/>
            <p:cNvGrpSpPr/>
            <p:nvPr/>
          </p:nvGrpSpPr>
          <p:grpSpPr>
            <a:xfrm>
              <a:off x="4946197" y="4781240"/>
              <a:ext cx="223865" cy="456277"/>
              <a:chOff x="3973513" y="2216150"/>
              <a:chExt cx="1192212" cy="2428875"/>
            </a:xfrm>
          </p:grpSpPr>
          <p:sp>
            <p:nvSpPr>
              <p:cNvPr id="20" name="Oval 22"/>
              <p:cNvSpPr>
                <a:spLocks noChangeArrowheads="1"/>
              </p:cNvSpPr>
              <p:nvPr/>
            </p:nvSpPr>
            <p:spPr bwMode="auto">
              <a:xfrm>
                <a:off x="4359275" y="2216150"/>
                <a:ext cx="420687" cy="419100"/>
              </a:xfrm>
              <a:prstGeom prst="ellipse">
                <a:avLst/>
              </a:pr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21" name="Freeform 23"/>
              <p:cNvSpPr>
                <a:spLocks/>
              </p:cNvSpPr>
              <p:nvPr/>
            </p:nvSpPr>
            <p:spPr bwMode="auto">
              <a:xfrm>
                <a:off x="3973513" y="2736850"/>
                <a:ext cx="1192212" cy="1908175"/>
              </a:xfrm>
              <a:custGeom>
                <a:avLst/>
                <a:gdLst>
                  <a:gd name="T0" fmla="*/ 159 w 318"/>
                  <a:gd name="T1" fmla="*/ 0 h 509"/>
                  <a:gd name="T2" fmla="*/ 67 w 318"/>
                  <a:gd name="T3" fmla="*/ 37 h 509"/>
                  <a:gd name="T4" fmla="*/ 2 w 318"/>
                  <a:gd name="T5" fmla="*/ 227 h 509"/>
                  <a:gd name="T6" fmla="*/ 15 w 318"/>
                  <a:gd name="T7" fmla="*/ 247 h 509"/>
                  <a:gd name="T8" fmla="*/ 37 w 318"/>
                  <a:gd name="T9" fmla="*/ 239 h 509"/>
                  <a:gd name="T10" fmla="*/ 95 w 318"/>
                  <a:gd name="T11" fmla="*/ 110 h 509"/>
                  <a:gd name="T12" fmla="*/ 86 w 318"/>
                  <a:gd name="T13" fmla="*/ 490 h 509"/>
                  <a:gd name="T14" fmla="*/ 109 w 318"/>
                  <a:gd name="T15" fmla="*/ 509 h 509"/>
                  <a:gd name="T16" fmla="*/ 133 w 318"/>
                  <a:gd name="T17" fmla="*/ 490 h 509"/>
                  <a:gd name="T18" fmla="*/ 159 w 318"/>
                  <a:gd name="T19" fmla="*/ 267 h 509"/>
                  <a:gd name="T20" fmla="*/ 185 w 318"/>
                  <a:gd name="T21" fmla="*/ 490 h 509"/>
                  <a:gd name="T22" fmla="*/ 209 w 318"/>
                  <a:gd name="T23" fmla="*/ 509 h 509"/>
                  <a:gd name="T24" fmla="*/ 233 w 318"/>
                  <a:gd name="T25" fmla="*/ 490 h 509"/>
                  <a:gd name="T26" fmla="*/ 223 w 318"/>
                  <a:gd name="T27" fmla="*/ 110 h 509"/>
                  <a:gd name="T28" fmla="*/ 281 w 318"/>
                  <a:gd name="T29" fmla="*/ 239 h 509"/>
                  <a:gd name="T30" fmla="*/ 304 w 318"/>
                  <a:gd name="T31" fmla="*/ 247 h 509"/>
                  <a:gd name="T32" fmla="*/ 316 w 318"/>
                  <a:gd name="T33" fmla="*/ 227 h 509"/>
                  <a:gd name="T34" fmla="*/ 252 w 318"/>
                  <a:gd name="T35" fmla="*/ 37 h 509"/>
                  <a:gd name="T36" fmla="*/ 159 w 318"/>
                  <a:gd name="T37" fmla="*/ 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8" h="509">
                    <a:moveTo>
                      <a:pt x="159" y="0"/>
                    </a:moveTo>
                    <a:cubicBezTo>
                      <a:pt x="104" y="0"/>
                      <a:pt x="79" y="13"/>
                      <a:pt x="67" y="37"/>
                    </a:cubicBezTo>
                    <a:cubicBezTo>
                      <a:pt x="56" y="60"/>
                      <a:pt x="3" y="227"/>
                      <a:pt x="2" y="227"/>
                    </a:cubicBezTo>
                    <a:cubicBezTo>
                      <a:pt x="0" y="235"/>
                      <a:pt x="6" y="244"/>
                      <a:pt x="15" y="247"/>
                    </a:cubicBezTo>
                    <a:cubicBezTo>
                      <a:pt x="24" y="250"/>
                      <a:pt x="34" y="246"/>
                      <a:pt x="37" y="239"/>
                    </a:cubicBezTo>
                    <a:cubicBezTo>
                      <a:pt x="95" y="110"/>
                      <a:pt x="95" y="110"/>
                      <a:pt x="95" y="110"/>
                    </a:cubicBezTo>
                    <a:cubicBezTo>
                      <a:pt x="95" y="110"/>
                      <a:pt x="86" y="490"/>
                      <a:pt x="86" y="490"/>
                    </a:cubicBezTo>
                    <a:cubicBezTo>
                      <a:pt x="87" y="501"/>
                      <a:pt x="97" y="509"/>
                      <a:pt x="109" y="509"/>
                    </a:cubicBezTo>
                    <a:cubicBezTo>
                      <a:pt x="121" y="509"/>
                      <a:pt x="132" y="501"/>
                      <a:pt x="133" y="490"/>
                    </a:cubicBezTo>
                    <a:cubicBezTo>
                      <a:pt x="159" y="267"/>
                      <a:pt x="159" y="267"/>
                      <a:pt x="159" y="267"/>
                    </a:cubicBezTo>
                    <a:cubicBezTo>
                      <a:pt x="185" y="490"/>
                      <a:pt x="185" y="490"/>
                      <a:pt x="185" y="490"/>
                    </a:cubicBezTo>
                    <a:cubicBezTo>
                      <a:pt x="186" y="501"/>
                      <a:pt x="197" y="509"/>
                      <a:pt x="209" y="509"/>
                    </a:cubicBezTo>
                    <a:cubicBezTo>
                      <a:pt x="221" y="509"/>
                      <a:pt x="232" y="501"/>
                      <a:pt x="233" y="490"/>
                    </a:cubicBezTo>
                    <a:cubicBezTo>
                      <a:pt x="232" y="490"/>
                      <a:pt x="223" y="110"/>
                      <a:pt x="223" y="110"/>
                    </a:cubicBezTo>
                    <a:cubicBezTo>
                      <a:pt x="281" y="239"/>
                      <a:pt x="281" y="239"/>
                      <a:pt x="281" y="239"/>
                    </a:cubicBezTo>
                    <a:cubicBezTo>
                      <a:pt x="285" y="246"/>
                      <a:pt x="295" y="250"/>
                      <a:pt x="304" y="247"/>
                    </a:cubicBezTo>
                    <a:cubicBezTo>
                      <a:pt x="312" y="244"/>
                      <a:pt x="318" y="235"/>
                      <a:pt x="316" y="227"/>
                    </a:cubicBezTo>
                    <a:cubicBezTo>
                      <a:pt x="316" y="227"/>
                      <a:pt x="262" y="60"/>
                      <a:pt x="252" y="37"/>
                    </a:cubicBezTo>
                    <a:cubicBezTo>
                      <a:pt x="240" y="13"/>
                      <a:pt x="215" y="0"/>
                      <a:pt x="159" y="0"/>
                    </a:cubicBezTo>
                    <a:close/>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grpSp>
      </p:grpSp>
      <p:grpSp>
        <p:nvGrpSpPr>
          <p:cNvPr id="3" name="Group 2"/>
          <p:cNvGrpSpPr/>
          <p:nvPr/>
        </p:nvGrpSpPr>
        <p:grpSpPr>
          <a:xfrm>
            <a:off x="7317879" y="5143096"/>
            <a:ext cx="1219341" cy="1219341"/>
            <a:chOff x="3683177" y="2051161"/>
            <a:chExt cx="609600" cy="609600"/>
          </a:xfrm>
        </p:grpSpPr>
        <p:sp>
          <p:nvSpPr>
            <p:cNvPr id="22" name="Oval 6"/>
            <p:cNvSpPr>
              <a:spLocks noChangeArrowheads="1"/>
            </p:cNvSpPr>
            <p:nvPr/>
          </p:nvSpPr>
          <p:spPr bwMode="auto">
            <a:xfrm>
              <a:off x="3683177" y="2051161"/>
              <a:ext cx="609600" cy="609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grpSp>
          <p:nvGrpSpPr>
            <p:cNvPr id="23" name="Group 22"/>
            <p:cNvGrpSpPr/>
            <p:nvPr/>
          </p:nvGrpSpPr>
          <p:grpSpPr>
            <a:xfrm>
              <a:off x="3810700" y="2149605"/>
              <a:ext cx="354821" cy="398841"/>
              <a:chOff x="2776765" y="2933860"/>
              <a:chExt cx="837724" cy="941652"/>
            </a:xfrm>
          </p:grpSpPr>
          <p:sp>
            <p:nvSpPr>
              <p:cNvPr id="24" name="Freeform 11"/>
              <p:cNvSpPr>
                <a:spLocks/>
              </p:cNvSpPr>
              <p:nvPr/>
            </p:nvSpPr>
            <p:spPr bwMode="auto">
              <a:xfrm>
                <a:off x="3068394" y="3386105"/>
                <a:ext cx="228642" cy="361544"/>
              </a:xfrm>
              <a:custGeom>
                <a:avLst/>
                <a:gdLst>
                  <a:gd name="T0" fmla="*/ 154 w 154"/>
                  <a:gd name="T1" fmla="*/ 38 h 243"/>
                  <a:gd name="T2" fmla="*/ 89 w 154"/>
                  <a:gd name="T3" fmla="*/ 0 h 243"/>
                  <a:gd name="T4" fmla="*/ 0 w 154"/>
                  <a:gd name="T5" fmla="*/ 121 h 243"/>
                  <a:gd name="T6" fmla="*/ 89 w 154"/>
                  <a:gd name="T7" fmla="*/ 243 h 243"/>
                  <a:gd name="T8" fmla="*/ 154 w 154"/>
                  <a:gd name="T9" fmla="*/ 204 h 243"/>
                </a:gdLst>
                <a:ahLst/>
                <a:cxnLst>
                  <a:cxn ang="0">
                    <a:pos x="T0" y="T1"/>
                  </a:cxn>
                  <a:cxn ang="0">
                    <a:pos x="T2" y="T3"/>
                  </a:cxn>
                  <a:cxn ang="0">
                    <a:pos x="T4" y="T5"/>
                  </a:cxn>
                  <a:cxn ang="0">
                    <a:pos x="T6" y="T7"/>
                  </a:cxn>
                  <a:cxn ang="0">
                    <a:pos x="T8" y="T9"/>
                  </a:cxn>
                </a:cxnLst>
                <a:rect l="0" t="0" r="r" b="b"/>
                <a:pathLst>
                  <a:path w="154" h="243">
                    <a:moveTo>
                      <a:pt x="154" y="38"/>
                    </a:moveTo>
                    <a:cubicBezTo>
                      <a:pt x="138" y="15"/>
                      <a:pt x="118" y="0"/>
                      <a:pt x="89" y="0"/>
                    </a:cubicBezTo>
                    <a:cubicBezTo>
                      <a:pt x="34" y="0"/>
                      <a:pt x="0" y="48"/>
                      <a:pt x="0" y="121"/>
                    </a:cubicBezTo>
                    <a:cubicBezTo>
                      <a:pt x="0" y="194"/>
                      <a:pt x="34" y="243"/>
                      <a:pt x="89" y="243"/>
                    </a:cubicBezTo>
                    <a:cubicBezTo>
                      <a:pt x="118" y="243"/>
                      <a:pt x="138" y="228"/>
                      <a:pt x="154" y="204"/>
                    </a:cubicBezTo>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25" name="Line 12"/>
              <p:cNvSpPr>
                <a:spLocks noChangeShapeType="1"/>
              </p:cNvSpPr>
              <p:nvPr/>
            </p:nvSpPr>
            <p:spPr bwMode="auto">
              <a:xfrm>
                <a:off x="3017375" y="3527196"/>
                <a:ext cx="183292" cy="0"/>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26" name="Line 13"/>
              <p:cNvSpPr>
                <a:spLocks noChangeShapeType="1"/>
              </p:cNvSpPr>
              <p:nvPr/>
            </p:nvSpPr>
            <p:spPr bwMode="auto">
              <a:xfrm>
                <a:off x="3017375" y="3607819"/>
                <a:ext cx="183292" cy="0"/>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27" name="Freeform 26"/>
              <p:cNvSpPr>
                <a:spLocks/>
              </p:cNvSpPr>
              <p:nvPr/>
            </p:nvSpPr>
            <p:spPr bwMode="auto">
              <a:xfrm>
                <a:off x="3093589" y="3247534"/>
                <a:ext cx="203447" cy="30234"/>
              </a:xfrm>
              <a:custGeom>
                <a:avLst/>
                <a:gdLst>
                  <a:gd name="T0" fmla="*/ 137 w 137"/>
                  <a:gd name="T1" fmla="*/ 0 h 20"/>
                  <a:gd name="T2" fmla="*/ 69 w 137"/>
                  <a:gd name="T3" fmla="*/ 20 h 20"/>
                  <a:gd name="T4" fmla="*/ 0 w 137"/>
                  <a:gd name="T5" fmla="*/ 0 h 20"/>
                </a:gdLst>
                <a:ahLst/>
                <a:cxnLst>
                  <a:cxn ang="0">
                    <a:pos x="T0" y="T1"/>
                  </a:cxn>
                  <a:cxn ang="0">
                    <a:pos x="T2" y="T3"/>
                  </a:cxn>
                  <a:cxn ang="0">
                    <a:pos x="T4" y="T5"/>
                  </a:cxn>
                </a:cxnLst>
                <a:rect l="0" t="0" r="r" b="b"/>
                <a:pathLst>
                  <a:path w="137" h="20">
                    <a:moveTo>
                      <a:pt x="137" y="0"/>
                    </a:moveTo>
                    <a:cubicBezTo>
                      <a:pt x="137" y="0"/>
                      <a:pt x="133" y="20"/>
                      <a:pt x="69" y="20"/>
                    </a:cubicBezTo>
                    <a:cubicBezTo>
                      <a:pt x="4" y="20"/>
                      <a:pt x="0" y="0"/>
                      <a:pt x="0" y="0"/>
                    </a:cubicBezTo>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28" name="Freeform 27"/>
              <p:cNvSpPr>
                <a:spLocks/>
              </p:cNvSpPr>
              <p:nvPr/>
            </p:nvSpPr>
            <p:spPr bwMode="auto">
              <a:xfrm>
                <a:off x="2776765" y="2933860"/>
                <a:ext cx="837724" cy="941652"/>
              </a:xfrm>
              <a:custGeom>
                <a:avLst/>
                <a:gdLst>
                  <a:gd name="T0" fmla="*/ 282 w 563"/>
                  <a:gd name="T1" fmla="*/ 0 h 633"/>
                  <a:gd name="T2" fmla="*/ 332 w 563"/>
                  <a:gd name="T3" fmla="*/ 29 h 633"/>
                  <a:gd name="T4" fmla="*/ 388 w 563"/>
                  <a:gd name="T5" fmla="*/ 46 h 633"/>
                  <a:gd name="T6" fmla="*/ 435 w 563"/>
                  <a:gd name="T7" fmla="*/ 68 h 633"/>
                  <a:gd name="T8" fmla="*/ 350 w 563"/>
                  <a:gd name="T9" fmla="*/ 211 h 633"/>
                  <a:gd name="T10" fmla="*/ 563 w 563"/>
                  <a:gd name="T11" fmla="*/ 455 h 633"/>
                  <a:gd name="T12" fmla="*/ 282 w 563"/>
                  <a:gd name="T13" fmla="*/ 633 h 633"/>
                  <a:gd name="T14" fmla="*/ 0 w 563"/>
                  <a:gd name="T15" fmla="*/ 455 h 633"/>
                  <a:gd name="T16" fmla="*/ 213 w 563"/>
                  <a:gd name="T17" fmla="*/ 211 h 633"/>
                  <a:gd name="T18" fmla="*/ 128 w 563"/>
                  <a:gd name="T19" fmla="*/ 68 h 633"/>
                  <a:gd name="T20" fmla="*/ 175 w 563"/>
                  <a:gd name="T21" fmla="*/ 46 h 633"/>
                  <a:gd name="T22" fmla="*/ 231 w 563"/>
                  <a:gd name="T23" fmla="*/ 29 h 633"/>
                  <a:gd name="T24" fmla="*/ 282 w 563"/>
                  <a:gd name="T25" fmla="*/ 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3" h="633">
                    <a:moveTo>
                      <a:pt x="282" y="0"/>
                    </a:moveTo>
                    <a:cubicBezTo>
                      <a:pt x="306" y="0"/>
                      <a:pt x="319" y="15"/>
                      <a:pt x="332" y="29"/>
                    </a:cubicBezTo>
                    <a:cubicBezTo>
                      <a:pt x="348" y="46"/>
                      <a:pt x="364" y="58"/>
                      <a:pt x="388" y="46"/>
                    </a:cubicBezTo>
                    <a:cubicBezTo>
                      <a:pt x="427" y="28"/>
                      <a:pt x="464" y="41"/>
                      <a:pt x="435" y="68"/>
                    </a:cubicBezTo>
                    <a:cubicBezTo>
                      <a:pt x="430" y="73"/>
                      <a:pt x="350" y="130"/>
                      <a:pt x="350" y="211"/>
                    </a:cubicBezTo>
                    <a:cubicBezTo>
                      <a:pt x="436" y="240"/>
                      <a:pt x="563" y="338"/>
                      <a:pt x="563" y="455"/>
                    </a:cubicBezTo>
                    <a:cubicBezTo>
                      <a:pt x="563" y="572"/>
                      <a:pt x="513" y="633"/>
                      <a:pt x="282" y="633"/>
                    </a:cubicBezTo>
                    <a:cubicBezTo>
                      <a:pt x="50" y="633"/>
                      <a:pt x="0" y="572"/>
                      <a:pt x="0" y="455"/>
                    </a:cubicBezTo>
                    <a:cubicBezTo>
                      <a:pt x="0" y="338"/>
                      <a:pt x="127" y="240"/>
                      <a:pt x="213" y="211"/>
                    </a:cubicBezTo>
                    <a:cubicBezTo>
                      <a:pt x="213" y="130"/>
                      <a:pt x="134" y="73"/>
                      <a:pt x="128" y="68"/>
                    </a:cubicBezTo>
                    <a:cubicBezTo>
                      <a:pt x="99" y="41"/>
                      <a:pt x="136" y="28"/>
                      <a:pt x="175" y="46"/>
                    </a:cubicBezTo>
                    <a:cubicBezTo>
                      <a:pt x="199" y="58"/>
                      <a:pt x="215" y="46"/>
                      <a:pt x="231" y="29"/>
                    </a:cubicBezTo>
                    <a:cubicBezTo>
                      <a:pt x="244" y="15"/>
                      <a:pt x="257" y="0"/>
                      <a:pt x="282" y="0"/>
                    </a:cubicBezTo>
                    <a:close/>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grpSp>
      </p:grpSp>
      <p:grpSp>
        <p:nvGrpSpPr>
          <p:cNvPr id="9" name="Group 8"/>
          <p:cNvGrpSpPr/>
          <p:nvPr/>
        </p:nvGrpSpPr>
        <p:grpSpPr>
          <a:xfrm>
            <a:off x="11595380" y="5143096"/>
            <a:ext cx="1219341" cy="1219341"/>
            <a:chOff x="5821680" y="2051161"/>
            <a:chExt cx="609600" cy="609600"/>
          </a:xfrm>
        </p:grpSpPr>
        <p:sp>
          <p:nvSpPr>
            <p:cNvPr id="30" name="Oval 10"/>
            <p:cNvSpPr>
              <a:spLocks noChangeArrowheads="1"/>
            </p:cNvSpPr>
            <p:nvPr/>
          </p:nvSpPr>
          <p:spPr bwMode="auto">
            <a:xfrm>
              <a:off x="5821680" y="2051161"/>
              <a:ext cx="609600" cy="609600"/>
            </a:xfrm>
            <a:prstGeom prst="ellipse">
              <a:avLst/>
            </a:prstGeom>
            <a:solidFill>
              <a:schemeClr val="accent5"/>
            </a:solidFill>
            <a:ln w="9525">
              <a:noFill/>
              <a:round/>
              <a:headEnd/>
              <a:tailEnd/>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grpSp>
          <p:nvGrpSpPr>
            <p:cNvPr id="31" name="Group 30"/>
            <p:cNvGrpSpPr/>
            <p:nvPr/>
          </p:nvGrpSpPr>
          <p:grpSpPr>
            <a:xfrm>
              <a:off x="6000237" y="2181142"/>
              <a:ext cx="257025" cy="348572"/>
              <a:chOff x="5150751" y="1402339"/>
              <a:chExt cx="504790" cy="684585"/>
            </a:xfrm>
          </p:grpSpPr>
          <p:sp>
            <p:nvSpPr>
              <p:cNvPr id="32" name="Freeform 48"/>
              <p:cNvSpPr>
                <a:spLocks/>
              </p:cNvSpPr>
              <p:nvPr/>
            </p:nvSpPr>
            <p:spPr bwMode="auto">
              <a:xfrm>
                <a:off x="5150751" y="1663383"/>
                <a:ext cx="504790" cy="423541"/>
              </a:xfrm>
              <a:custGeom>
                <a:avLst/>
                <a:gdLst>
                  <a:gd name="T0" fmla="*/ 408 w 408"/>
                  <a:gd name="T1" fmla="*/ 298 h 342"/>
                  <a:gd name="T2" fmla="*/ 365 w 408"/>
                  <a:gd name="T3" fmla="*/ 342 h 342"/>
                  <a:gd name="T4" fmla="*/ 44 w 408"/>
                  <a:gd name="T5" fmla="*/ 342 h 342"/>
                  <a:gd name="T6" fmla="*/ 0 w 408"/>
                  <a:gd name="T7" fmla="*/ 298 h 342"/>
                  <a:gd name="T8" fmla="*/ 0 w 408"/>
                  <a:gd name="T9" fmla="*/ 43 h 342"/>
                  <a:gd name="T10" fmla="*/ 44 w 408"/>
                  <a:gd name="T11" fmla="*/ 0 h 342"/>
                  <a:gd name="T12" fmla="*/ 365 w 408"/>
                  <a:gd name="T13" fmla="*/ 0 h 342"/>
                  <a:gd name="T14" fmla="*/ 408 w 408"/>
                  <a:gd name="T15" fmla="*/ 43 h 342"/>
                  <a:gd name="T16" fmla="*/ 408 w 408"/>
                  <a:gd name="T17" fmla="*/ 29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42">
                    <a:moveTo>
                      <a:pt x="408" y="298"/>
                    </a:moveTo>
                    <a:cubicBezTo>
                      <a:pt x="408" y="322"/>
                      <a:pt x="389" y="342"/>
                      <a:pt x="365" y="342"/>
                    </a:cubicBezTo>
                    <a:cubicBezTo>
                      <a:pt x="44" y="342"/>
                      <a:pt x="44" y="342"/>
                      <a:pt x="44" y="342"/>
                    </a:cubicBezTo>
                    <a:cubicBezTo>
                      <a:pt x="20" y="342"/>
                      <a:pt x="0" y="322"/>
                      <a:pt x="0" y="298"/>
                    </a:cubicBezTo>
                    <a:cubicBezTo>
                      <a:pt x="0" y="43"/>
                      <a:pt x="0" y="43"/>
                      <a:pt x="0" y="43"/>
                    </a:cubicBezTo>
                    <a:cubicBezTo>
                      <a:pt x="0" y="19"/>
                      <a:pt x="20" y="0"/>
                      <a:pt x="44" y="0"/>
                    </a:cubicBezTo>
                    <a:cubicBezTo>
                      <a:pt x="365" y="0"/>
                      <a:pt x="365" y="0"/>
                      <a:pt x="365" y="0"/>
                    </a:cubicBezTo>
                    <a:cubicBezTo>
                      <a:pt x="389" y="0"/>
                      <a:pt x="408" y="19"/>
                      <a:pt x="408" y="43"/>
                    </a:cubicBezTo>
                    <a:lnTo>
                      <a:pt x="408" y="298"/>
                    </a:lnTo>
                    <a:close/>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33" name="Freeform 49"/>
              <p:cNvSpPr>
                <a:spLocks/>
              </p:cNvSpPr>
              <p:nvPr/>
            </p:nvSpPr>
            <p:spPr bwMode="auto">
              <a:xfrm>
                <a:off x="5237241" y="1402339"/>
                <a:ext cx="331809" cy="261044"/>
              </a:xfrm>
              <a:custGeom>
                <a:avLst/>
                <a:gdLst>
                  <a:gd name="T0" fmla="*/ 0 w 268"/>
                  <a:gd name="T1" fmla="*/ 211 h 211"/>
                  <a:gd name="T2" fmla="*/ 0 w 268"/>
                  <a:gd name="T3" fmla="*/ 134 h 211"/>
                  <a:gd name="T4" fmla="*/ 134 w 268"/>
                  <a:gd name="T5" fmla="*/ 0 h 211"/>
                  <a:gd name="T6" fmla="*/ 268 w 268"/>
                  <a:gd name="T7" fmla="*/ 134 h 211"/>
                  <a:gd name="T8" fmla="*/ 268 w 268"/>
                  <a:gd name="T9" fmla="*/ 211 h 211"/>
                </a:gdLst>
                <a:ahLst/>
                <a:cxnLst>
                  <a:cxn ang="0">
                    <a:pos x="T0" y="T1"/>
                  </a:cxn>
                  <a:cxn ang="0">
                    <a:pos x="T2" y="T3"/>
                  </a:cxn>
                  <a:cxn ang="0">
                    <a:pos x="T4" y="T5"/>
                  </a:cxn>
                  <a:cxn ang="0">
                    <a:pos x="T6" y="T7"/>
                  </a:cxn>
                  <a:cxn ang="0">
                    <a:pos x="T8" y="T9"/>
                  </a:cxn>
                </a:cxnLst>
                <a:rect l="0" t="0" r="r" b="b"/>
                <a:pathLst>
                  <a:path w="268" h="211">
                    <a:moveTo>
                      <a:pt x="0" y="211"/>
                    </a:moveTo>
                    <a:cubicBezTo>
                      <a:pt x="0" y="134"/>
                      <a:pt x="0" y="134"/>
                      <a:pt x="0" y="134"/>
                    </a:cubicBezTo>
                    <a:cubicBezTo>
                      <a:pt x="0" y="60"/>
                      <a:pt x="60" y="0"/>
                      <a:pt x="134" y="0"/>
                    </a:cubicBezTo>
                    <a:cubicBezTo>
                      <a:pt x="208" y="0"/>
                      <a:pt x="268" y="60"/>
                      <a:pt x="268" y="134"/>
                    </a:cubicBezTo>
                    <a:cubicBezTo>
                      <a:pt x="268" y="211"/>
                      <a:pt x="268" y="211"/>
                      <a:pt x="268" y="211"/>
                    </a:cubicBezTo>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34" name="Oval 50"/>
              <p:cNvSpPr>
                <a:spLocks noChangeArrowheads="1"/>
              </p:cNvSpPr>
              <p:nvPr/>
            </p:nvSpPr>
            <p:spPr bwMode="auto">
              <a:xfrm>
                <a:off x="5377198" y="1815920"/>
                <a:ext cx="52943" cy="52943"/>
              </a:xfrm>
              <a:prstGeom prst="ellipse">
                <a:avLst/>
              </a:pr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35" name="Line 51"/>
              <p:cNvSpPr>
                <a:spLocks noChangeShapeType="1"/>
              </p:cNvSpPr>
              <p:nvPr/>
            </p:nvSpPr>
            <p:spPr bwMode="auto">
              <a:xfrm>
                <a:off x="5402883" y="1868863"/>
                <a:ext cx="0" cy="60805"/>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grpSp>
      </p:grpSp>
      <p:grpSp>
        <p:nvGrpSpPr>
          <p:cNvPr id="8" name="Group 7"/>
          <p:cNvGrpSpPr/>
          <p:nvPr/>
        </p:nvGrpSpPr>
        <p:grpSpPr>
          <a:xfrm>
            <a:off x="15872881" y="5143096"/>
            <a:ext cx="1219341" cy="1219341"/>
            <a:chOff x="7960183" y="2051161"/>
            <a:chExt cx="609600" cy="609600"/>
          </a:xfrm>
        </p:grpSpPr>
        <p:sp>
          <p:nvSpPr>
            <p:cNvPr id="29" name="Oval 6"/>
            <p:cNvSpPr>
              <a:spLocks noChangeArrowheads="1"/>
            </p:cNvSpPr>
            <p:nvPr/>
          </p:nvSpPr>
          <p:spPr bwMode="auto">
            <a:xfrm>
              <a:off x="7960183" y="2051161"/>
              <a:ext cx="609600" cy="609600"/>
            </a:xfrm>
            <a:prstGeom prst="ellipse">
              <a:avLst/>
            </a:prstGeom>
            <a:solidFill>
              <a:schemeClr val="bg2"/>
            </a:solidFill>
            <a:ln w="9525">
              <a:noFill/>
              <a:round/>
              <a:headEnd/>
              <a:tailEnd/>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grpSp>
          <p:nvGrpSpPr>
            <p:cNvPr id="36" name="Group 35"/>
            <p:cNvGrpSpPr/>
            <p:nvPr/>
          </p:nvGrpSpPr>
          <p:grpSpPr>
            <a:xfrm>
              <a:off x="8160091" y="2160323"/>
              <a:ext cx="255156" cy="401419"/>
              <a:chOff x="6507864" y="4896553"/>
              <a:chExt cx="501120" cy="788374"/>
            </a:xfrm>
          </p:grpSpPr>
          <p:sp>
            <p:nvSpPr>
              <p:cNvPr id="37" name="Freeform 55"/>
              <p:cNvSpPr>
                <a:spLocks/>
              </p:cNvSpPr>
              <p:nvPr/>
            </p:nvSpPr>
            <p:spPr bwMode="auto">
              <a:xfrm>
                <a:off x="6507864" y="4896553"/>
                <a:ext cx="501120" cy="788374"/>
              </a:xfrm>
              <a:custGeom>
                <a:avLst/>
                <a:gdLst>
                  <a:gd name="T0" fmla="*/ 33 w 405"/>
                  <a:gd name="T1" fmla="*/ 166 h 637"/>
                  <a:gd name="T2" fmla="*/ 209 w 405"/>
                  <a:gd name="T3" fmla="*/ 0 h 637"/>
                  <a:gd name="T4" fmla="*/ 405 w 405"/>
                  <a:gd name="T5" fmla="*/ 219 h 637"/>
                  <a:gd name="T6" fmla="*/ 242 w 405"/>
                  <a:gd name="T7" fmla="*/ 514 h 637"/>
                  <a:gd name="T8" fmla="*/ 103 w 405"/>
                  <a:gd name="T9" fmla="*/ 637 h 637"/>
                  <a:gd name="T10" fmla="*/ 0 w 405"/>
                  <a:gd name="T11" fmla="*/ 531 h 637"/>
                </a:gdLst>
                <a:ahLst/>
                <a:cxnLst>
                  <a:cxn ang="0">
                    <a:pos x="T0" y="T1"/>
                  </a:cxn>
                  <a:cxn ang="0">
                    <a:pos x="T2" y="T3"/>
                  </a:cxn>
                  <a:cxn ang="0">
                    <a:pos x="T4" y="T5"/>
                  </a:cxn>
                  <a:cxn ang="0">
                    <a:pos x="T6" y="T7"/>
                  </a:cxn>
                  <a:cxn ang="0">
                    <a:pos x="T8" y="T9"/>
                  </a:cxn>
                  <a:cxn ang="0">
                    <a:pos x="T10" y="T11"/>
                  </a:cxn>
                </a:cxnLst>
                <a:rect l="0" t="0" r="r" b="b"/>
                <a:pathLst>
                  <a:path w="405" h="637">
                    <a:moveTo>
                      <a:pt x="33" y="166"/>
                    </a:moveTo>
                    <a:cubicBezTo>
                      <a:pt x="33" y="83"/>
                      <a:pt x="126" y="0"/>
                      <a:pt x="209" y="0"/>
                    </a:cubicBezTo>
                    <a:cubicBezTo>
                      <a:pt x="292" y="0"/>
                      <a:pt x="405" y="60"/>
                      <a:pt x="405" y="219"/>
                    </a:cubicBezTo>
                    <a:cubicBezTo>
                      <a:pt x="405" y="378"/>
                      <a:pt x="272" y="428"/>
                      <a:pt x="242" y="514"/>
                    </a:cubicBezTo>
                    <a:cubicBezTo>
                      <a:pt x="212" y="600"/>
                      <a:pt x="156" y="637"/>
                      <a:pt x="103" y="637"/>
                    </a:cubicBezTo>
                    <a:cubicBezTo>
                      <a:pt x="50" y="637"/>
                      <a:pt x="0" y="564"/>
                      <a:pt x="0" y="531"/>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38" name="Freeform 56"/>
              <p:cNvSpPr>
                <a:spLocks/>
              </p:cNvSpPr>
              <p:nvPr/>
            </p:nvSpPr>
            <p:spPr bwMode="auto">
              <a:xfrm>
                <a:off x="6620564" y="5016591"/>
                <a:ext cx="275721" cy="374792"/>
              </a:xfrm>
              <a:custGeom>
                <a:avLst/>
                <a:gdLst>
                  <a:gd name="T0" fmla="*/ 223 w 223"/>
                  <a:gd name="T1" fmla="*/ 88 h 303"/>
                  <a:gd name="T2" fmla="*/ 135 w 223"/>
                  <a:gd name="T3" fmla="*/ 0 h 303"/>
                  <a:gd name="T4" fmla="*/ 30 w 223"/>
                  <a:gd name="T5" fmla="*/ 170 h 303"/>
                  <a:gd name="T6" fmla="*/ 60 w 223"/>
                  <a:gd name="T7" fmla="*/ 246 h 303"/>
                  <a:gd name="T8" fmla="*/ 0 w 223"/>
                  <a:gd name="T9" fmla="*/ 303 h 303"/>
                </a:gdLst>
                <a:ahLst/>
                <a:cxnLst>
                  <a:cxn ang="0">
                    <a:pos x="T0" y="T1"/>
                  </a:cxn>
                  <a:cxn ang="0">
                    <a:pos x="T2" y="T3"/>
                  </a:cxn>
                  <a:cxn ang="0">
                    <a:pos x="T4" y="T5"/>
                  </a:cxn>
                  <a:cxn ang="0">
                    <a:pos x="T6" y="T7"/>
                  </a:cxn>
                  <a:cxn ang="0">
                    <a:pos x="T8" y="T9"/>
                  </a:cxn>
                </a:cxnLst>
                <a:rect l="0" t="0" r="r" b="b"/>
                <a:pathLst>
                  <a:path w="223" h="303">
                    <a:moveTo>
                      <a:pt x="223" y="88"/>
                    </a:moveTo>
                    <a:cubicBezTo>
                      <a:pt x="216" y="22"/>
                      <a:pt x="178" y="0"/>
                      <a:pt x="135" y="0"/>
                    </a:cubicBezTo>
                    <a:cubicBezTo>
                      <a:pt x="92" y="0"/>
                      <a:pt x="30" y="44"/>
                      <a:pt x="30" y="170"/>
                    </a:cubicBezTo>
                    <a:cubicBezTo>
                      <a:pt x="30" y="217"/>
                      <a:pt x="60" y="198"/>
                      <a:pt x="60" y="246"/>
                    </a:cubicBezTo>
                    <a:cubicBezTo>
                      <a:pt x="60" y="293"/>
                      <a:pt x="0" y="303"/>
                      <a:pt x="0" y="303"/>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grpSp>
      </p:grpSp>
      <p:sp>
        <p:nvSpPr>
          <p:cNvPr id="44" name="Rectangle 43"/>
          <p:cNvSpPr/>
          <p:nvPr/>
        </p:nvSpPr>
        <p:spPr>
          <a:xfrm>
            <a:off x="6815980" y="6517711"/>
            <a:ext cx="2223143" cy="1338278"/>
          </a:xfrm>
          <a:prstGeom prst="rect">
            <a:avLst/>
          </a:prstGeom>
        </p:spPr>
        <p:txBody>
          <a:bodyPr wrap="square" lIns="243868" rIns="243868" bIns="121934">
            <a:spAutoFit/>
          </a:bodyPr>
          <a:lstStyle/>
          <a:p>
            <a:pPr algn="ctr" defTabSz="2438584">
              <a:lnSpc>
                <a:spcPct val="89000"/>
              </a:lnSpc>
            </a:pPr>
            <a:r>
              <a:rPr lang="en-US" sz="8535" dirty="0">
                <a:solidFill>
                  <a:srgbClr val="57565A"/>
                </a:solidFill>
              </a:rPr>
              <a:t>01</a:t>
            </a:r>
          </a:p>
        </p:txBody>
      </p:sp>
      <p:sp>
        <p:nvSpPr>
          <p:cNvPr id="45" name="Rectangle 44"/>
          <p:cNvSpPr/>
          <p:nvPr/>
        </p:nvSpPr>
        <p:spPr>
          <a:xfrm>
            <a:off x="8957065" y="8971321"/>
            <a:ext cx="2223143" cy="1338278"/>
          </a:xfrm>
          <a:prstGeom prst="rect">
            <a:avLst/>
          </a:prstGeom>
        </p:spPr>
        <p:txBody>
          <a:bodyPr wrap="square" lIns="243868" rIns="243868" bIns="121934">
            <a:spAutoFit/>
          </a:bodyPr>
          <a:lstStyle/>
          <a:p>
            <a:pPr algn="ctr" defTabSz="2438584">
              <a:lnSpc>
                <a:spcPct val="89000"/>
              </a:lnSpc>
            </a:pPr>
            <a:r>
              <a:rPr lang="en-US" sz="8535" dirty="0">
                <a:solidFill>
                  <a:srgbClr val="57565A"/>
                </a:solidFill>
              </a:rPr>
              <a:t>02</a:t>
            </a:r>
          </a:p>
        </p:txBody>
      </p:sp>
      <p:sp>
        <p:nvSpPr>
          <p:cNvPr id="46" name="Rectangle 45"/>
          <p:cNvSpPr/>
          <p:nvPr/>
        </p:nvSpPr>
        <p:spPr>
          <a:xfrm>
            <a:off x="13237317" y="8971321"/>
            <a:ext cx="2223143" cy="1338278"/>
          </a:xfrm>
          <a:prstGeom prst="rect">
            <a:avLst/>
          </a:prstGeom>
        </p:spPr>
        <p:txBody>
          <a:bodyPr wrap="square" lIns="243868" rIns="243868" bIns="121934">
            <a:spAutoFit/>
          </a:bodyPr>
          <a:lstStyle/>
          <a:p>
            <a:pPr algn="ctr" defTabSz="2438584">
              <a:lnSpc>
                <a:spcPct val="89000"/>
              </a:lnSpc>
            </a:pPr>
            <a:r>
              <a:rPr lang="en-US" sz="8535" dirty="0">
                <a:solidFill>
                  <a:srgbClr val="57565A"/>
                </a:solidFill>
              </a:rPr>
              <a:t>04</a:t>
            </a:r>
          </a:p>
        </p:txBody>
      </p:sp>
      <p:sp>
        <p:nvSpPr>
          <p:cNvPr id="47" name="Rectangle 46"/>
          <p:cNvSpPr/>
          <p:nvPr/>
        </p:nvSpPr>
        <p:spPr>
          <a:xfrm>
            <a:off x="11093481" y="6517711"/>
            <a:ext cx="2223143" cy="1338278"/>
          </a:xfrm>
          <a:prstGeom prst="rect">
            <a:avLst/>
          </a:prstGeom>
        </p:spPr>
        <p:txBody>
          <a:bodyPr wrap="square" lIns="243868" rIns="243868" bIns="121934">
            <a:spAutoFit/>
          </a:bodyPr>
          <a:lstStyle/>
          <a:p>
            <a:pPr algn="ctr" defTabSz="2438584">
              <a:lnSpc>
                <a:spcPct val="89000"/>
              </a:lnSpc>
            </a:pPr>
            <a:r>
              <a:rPr lang="en-US" sz="8535" dirty="0">
                <a:solidFill>
                  <a:srgbClr val="57565A"/>
                </a:solidFill>
              </a:rPr>
              <a:t>03</a:t>
            </a:r>
          </a:p>
        </p:txBody>
      </p:sp>
      <p:sp>
        <p:nvSpPr>
          <p:cNvPr id="48" name="Rectangle 47"/>
          <p:cNvSpPr/>
          <p:nvPr/>
        </p:nvSpPr>
        <p:spPr>
          <a:xfrm>
            <a:off x="15370980" y="6517711"/>
            <a:ext cx="2223143" cy="1338278"/>
          </a:xfrm>
          <a:prstGeom prst="rect">
            <a:avLst/>
          </a:prstGeom>
        </p:spPr>
        <p:txBody>
          <a:bodyPr wrap="square" lIns="243868" rIns="243868" bIns="121934">
            <a:spAutoFit/>
          </a:bodyPr>
          <a:lstStyle/>
          <a:p>
            <a:pPr algn="ctr" defTabSz="2438584">
              <a:lnSpc>
                <a:spcPct val="89000"/>
              </a:lnSpc>
            </a:pPr>
            <a:r>
              <a:rPr lang="en-US" sz="8535" dirty="0">
                <a:solidFill>
                  <a:srgbClr val="57565A"/>
                </a:solidFill>
              </a:rPr>
              <a:t>05</a:t>
            </a:r>
          </a:p>
        </p:txBody>
      </p:sp>
      <p:grpSp>
        <p:nvGrpSpPr>
          <p:cNvPr id="6" name="Group 5"/>
          <p:cNvGrpSpPr/>
          <p:nvPr/>
        </p:nvGrpSpPr>
        <p:grpSpPr>
          <a:xfrm>
            <a:off x="13739218" y="10450012"/>
            <a:ext cx="1219341" cy="1219341"/>
            <a:chOff x="6893475" y="4704312"/>
            <a:chExt cx="609600" cy="609600"/>
          </a:xfrm>
        </p:grpSpPr>
        <p:sp>
          <p:nvSpPr>
            <p:cNvPr id="50" name="Oval 6"/>
            <p:cNvSpPr>
              <a:spLocks noChangeArrowheads="1"/>
            </p:cNvSpPr>
            <p:nvPr/>
          </p:nvSpPr>
          <p:spPr bwMode="auto">
            <a:xfrm>
              <a:off x="6893475" y="4704312"/>
              <a:ext cx="609600" cy="609600"/>
            </a:xfrm>
            <a:prstGeom prst="ellipse">
              <a:avLst/>
            </a:prstGeom>
            <a:solidFill>
              <a:schemeClr val="accent6"/>
            </a:solidFill>
            <a:ln w="9525">
              <a:noFill/>
              <a:round/>
              <a:headEnd/>
              <a:tailEnd/>
            </a:ln>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grpSp>
          <p:nvGrpSpPr>
            <p:cNvPr id="2" name="Group 1"/>
            <p:cNvGrpSpPr/>
            <p:nvPr/>
          </p:nvGrpSpPr>
          <p:grpSpPr>
            <a:xfrm>
              <a:off x="7047705" y="4855952"/>
              <a:ext cx="301139" cy="306320"/>
              <a:chOff x="5285779" y="3641964"/>
              <a:chExt cx="225854" cy="229740"/>
            </a:xfrm>
          </p:grpSpPr>
          <p:sp>
            <p:nvSpPr>
              <p:cNvPr id="67" name="Oval 43"/>
              <p:cNvSpPr>
                <a:spLocks noChangeArrowheads="1"/>
              </p:cNvSpPr>
              <p:nvPr/>
            </p:nvSpPr>
            <p:spPr bwMode="auto">
              <a:xfrm>
                <a:off x="5285779" y="3720853"/>
                <a:ext cx="72132" cy="71963"/>
              </a:xfrm>
              <a:prstGeom prst="ellipse">
                <a:avLst/>
              </a:pr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68" name="Oval 44"/>
              <p:cNvSpPr>
                <a:spLocks noChangeArrowheads="1"/>
              </p:cNvSpPr>
              <p:nvPr/>
            </p:nvSpPr>
            <p:spPr bwMode="auto">
              <a:xfrm>
                <a:off x="5439840" y="3799572"/>
                <a:ext cx="71793" cy="72132"/>
              </a:xfrm>
              <a:prstGeom prst="ellipse">
                <a:avLst/>
              </a:pr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69" name="Oval 45"/>
              <p:cNvSpPr>
                <a:spLocks noChangeArrowheads="1"/>
              </p:cNvSpPr>
              <p:nvPr/>
            </p:nvSpPr>
            <p:spPr bwMode="auto">
              <a:xfrm>
                <a:off x="5439840" y="3641964"/>
                <a:ext cx="71793" cy="72132"/>
              </a:xfrm>
              <a:prstGeom prst="ellipse">
                <a:avLst/>
              </a:pr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70" name="Line 46"/>
              <p:cNvSpPr>
                <a:spLocks noChangeShapeType="1"/>
              </p:cNvSpPr>
              <p:nvPr/>
            </p:nvSpPr>
            <p:spPr bwMode="auto">
              <a:xfrm>
                <a:off x="5354025" y="3773220"/>
                <a:ext cx="89700" cy="45779"/>
              </a:xfrm>
              <a:prstGeom prst="line">
                <a:avLst/>
              </a:prstGeom>
              <a:noFill/>
              <a:ln w="15875"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sp>
            <p:nvSpPr>
              <p:cNvPr id="71" name="Line 47"/>
              <p:cNvSpPr>
                <a:spLocks noChangeShapeType="1"/>
              </p:cNvSpPr>
              <p:nvPr/>
            </p:nvSpPr>
            <p:spPr bwMode="auto">
              <a:xfrm flipH="1">
                <a:off x="5354025" y="3694669"/>
                <a:ext cx="89700" cy="45779"/>
              </a:xfrm>
              <a:prstGeom prst="line">
                <a:avLst/>
              </a:prstGeom>
              <a:noFill/>
              <a:ln w="15875"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endParaRPr>
              </a:p>
            </p:txBody>
          </p:sp>
        </p:grpSp>
      </p:grpSp>
      <p:cxnSp>
        <p:nvCxnSpPr>
          <p:cNvPr id="74" name="Straight Connector 73"/>
          <p:cNvCxnSpPr/>
          <p:nvPr/>
        </p:nvCxnSpPr>
        <p:spPr>
          <a:xfrm flipH="1">
            <a:off x="5640930" y="7184747"/>
            <a:ext cx="609671" cy="2"/>
          </a:xfrm>
          <a:prstGeom prst="line">
            <a:avLst/>
          </a:prstGeom>
          <a:ln w="12700" cmpd="sng">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18133832" y="7184747"/>
            <a:ext cx="609671" cy="2"/>
          </a:xfrm>
          <a:prstGeom prst="line">
            <a:avLst/>
          </a:prstGeom>
          <a:ln w="12700" cmpd="sng">
            <a:solidFill>
              <a:schemeClr val="bg2"/>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77" name="Rectangle 76"/>
          <p:cNvSpPr/>
          <p:nvPr/>
        </p:nvSpPr>
        <p:spPr>
          <a:xfrm>
            <a:off x="19185602" y="6257521"/>
            <a:ext cx="4470917" cy="1557401"/>
          </a:xfrm>
          <a:prstGeom prst="rect">
            <a:avLst/>
          </a:prstGeom>
        </p:spPr>
        <p:txBody>
          <a:bodyPr wrap="square" lIns="243868" rIns="243868" bIns="121934">
            <a:spAutoFit/>
          </a:bodyPr>
          <a:lstStyle/>
          <a:p>
            <a:pPr defTabSz="2438584">
              <a:lnSpc>
                <a:spcPct val="89000"/>
              </a:lnSpc>
            </a:pPr>
            <a:r>
              <a:rPr lang="en-US" sz="4266" dirty="0">
                <a:solidFill>
                  <a:srgbClr val="57565A"/>
                </a:solidFill>
              </a:rPr>
              <a:t>Key step</a:t>
            </a:r>
          </a:p>
          <a:p>
            <a:pPr defTabSz="2438584">
              <a:lnSpc>
                <a:spcPct val="89000"/>
              </a:lnSpc>
            </a:pPr>
            <a:r>
              <a:rPr lang="en-US" sz="2934" dirty="0" err="1">
                <a:solidFill>
                  <a:srgbClr val="57565A"/>
                </a:solidFill>
              </a:rPr>
              <a:t>Donec</a:t>
            </a:r>
            <a:r>
              <a:rPr lang="en-US" sz="2934" dirty="0">
                <a:solidFill>
                  <a:srgbClr val="57565A"/>
                </a:solidFill>
              </a:rPr>
              <a:t> dapibus ex tortor, </a:t>
            </a:r>
            <a:r>
              <a:rPr lang="en-US" sz="2934" dirty="0" err="1">
                <a:solidFill>
                  <a:srgbClr val="57565A"/>
                </a:solidFill>
              </a:rPr>
              <a:t>pellentesque</a:t>
            </a:r>
            <a:endParaRPr lang="en-US" sz="2934" dirty="0">
              <a:solidFill>
                <a:srgbClr val="57565A"/>
              </a:solidFill>
            </a:endParaRPr>
          </a:p>
        </p:txBody>
      </p:sp>
      <p:sp>
        <p:nvSpPr>
          <p:cNvPr id="81" name="Rectangle 80"/>
          <p:cNvSpPr/>
          <p:nvPr/>
        </p:nvSpPr>
        <p:spPr>
          <a:xfrm>
            <a:off x="16411777" y="11420486"/>
            <a:ext cx="4470917" cy="1557401"/>
          </a:xfrm>
          <a:prstGeom prst="rect">
            <a:avLst/>
          </a:prstGeom>
        </p:spPr>
        <p:txBody>
          <a:bodyPr wrap="square" lIns="243868" rIns="243868" bIns="121934">
            <a:spAutoFit/>
          </a:bodyPr>
          <a:lstStyle/>
          <a:p>
            <a:pPr defTabSz="2438584">
              <a:lnSpc>
                <a:spcPct val="89000"/>
              </a:lnSpc>
            </a:pPr>
            <a:r>
              <a:rPr lang="en-US" sz="4266" dirty="0">
                <a:solidFill>
                  <a:srgbClr val="57565A"/>
                </a:solidFill>
              </a:rPr>
              <a:t>Key step</a:t>
            </a:r>
          </a:p>
          <a:p>
            <a:pPr defTabSz="2438584">
              <a:lnSpc>
                <a:spcPct val="89000"/>
              </a:lnSpc>
            </a:pPr>
            <a:r>
              <a:rPr lang="en-US" sz="2934" dirty="0" err="1">
                <a:solidFill>
                  <a:srgbClr val="57565A"/>
                </a:solidFill>
              </a:rPr>
              <a:t>Donec</a:t>
            </a:r>
            <a:r>
              <a:rPr lang="en-US" sz="2934" dirty="0">
                <a:solidFill>
                  <a:srgbClr val="57565A"/>
                </a:solidFill>
              </a:rPr>
              <a:t> dapibus ex tortor, </a:t>
            </a:r>
            <a:r>
              <a:rPr lang="en-US" sz="2934" dirty="0" err="1">
                <a:solidFill>
                  <a:srgbClr val="57565A"/>
                </a:solidFill>
              </a:rPr>
              <a:t>pellentesque</a:t>
            </a:r>
            <a:endParaRPr lang="en-US" sz="2934" dirty="0">
              <a:solidFill>
                <a:srgbClr val="57565A"/>
              </a:solidFill>
            </a:endParaRPr>
          </a:p>
        </p:txBody>
      </p:sp>
      <p:sp>
        <p:nvSpPr>
          <p:cNvPr id="82" name="Rectangle 81"/>
          <p:cNvSpPr/>
          <p:nvPr/>
        </p:nvSpPr>
        <p:spPr>
          <a:xfrm>
            <a:off x="3521381" y="11420486"/>
            <a:ext cx="4470917" cy="1557401"/>
          </a:xfrm>
          <a:prstGeom prst="rect">
            <a:avLst/>
          </a:prstGeom>
        </p:spPr>
        <p:txBody>
          <a:bodyPr wrap="square" lIns="243868" rIns="243868" bIns="121934">
            <a:spAutoFit/>
          </a:bodyPr>
          <a:lstStyle/>
          <a:p>
            <a:pPr algn="r" defTabSz="2438584">
              <a:lnSpc>
                <a:spcPct val="89000"/>
              </a:lnSpc>
            </a:pPr>
            <a:r>
              <a:rPr lang="en-US" sz="4266" dirty="0">
                <a:solidFill>
                  <a:srgbClr val="57565A"/>
                </a:solidFill>
              </a:rPr>
              <a:t>Key step</a:t>
            </a:r>
          </a:p>
          <a:p>
            <a:pPr algn="r" defTabSz="2438584">
              <a:lnSpc>
                <a:spcPct val="89000"/>
              </a:lnSpc>
            </a:pPr>
            <a:r>
              <a:rPr lang="en-US" sz="2934" dirty="0" err="1">
                <a:solidFill>
                  <a:srgbClr val="57565A"/>
                </a:solidFill>
              </a:rPr>
              <a:t>Donec</a:t>
            </a:r>
            <a:r>
              <a:rPr lang="en-US" sz="2934" dirty="0">
                <a:solidFill>
                  <a:srgbClr val="57565A"/>
                </a:solidFill>
              </a:rPr>
              <a:t> dapibus ex tortor, </a:t>
            </a:r>
            <a:r>
              <a:rPr lang="en-US" sz="2934" dirty="0" err="1">
                <a:solidFill>
                  <a:srgbClr val="57565A"/>
                </a:solidFill>
              </a:rPr>
              <a:t>pellentesque</a:t>
            </a:r>
            <a:endParaRPr lang="en-US" sz="2934" dirty="0">
              <a:solidFill>
                <a:srgbClr val="57565A"/>
              </a:solidFill>
            </a:endParaRPr>
          </a:p>
        </p:txBody>
      </p:sp>
      <p:sp>
        <p:nvSpPr>
          <p:cNvPr id="83" name="Freeform 82"/>
          <p:cNvSpPr/>
          <p:nvPr/>
        </p:nvSpPr>
        <p:spPr>
          <a:xfrm>
            <a:off x="14361235" y="11655660"/>
            <a:ext cx="1783244" cy="684279"/>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6"/>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endParaRPr>
          </a:p>
        </p:txBody>
      </p:sp>
      <p:sp>
        <p:nvSpPr>
          <p:cNvPr id="85" name="Freeform 84"/>
          <p:cNvSpPr/>
          <p:nvPr/>
        </p:nvSpPr>
        <p:spPr>
          <a:xfrm flipH="1">
            <a:off x="8291696" y="11655660"/>
            <a:ext cx="1783244" cy="684279"/>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3"/>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endParaRPr>
          </a:p>
        </p:txBody>
      </p:sp>
      <p:sp>
        <p:nvSpPr>
          <p:cNvPr id="86" name="Freeform 85"/>
          <p:cNvSpPr/>
          <p:nvPr/>
        </p:nvSpPr>
        <p:spPr>
          <a:xfrm flipV="1">
            <a:off x="12193587" y="4688479"/>
            <a:ext cx="5234310" cy="497986"/>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5"/>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endParaRPr>
          </a:p>
        </p:txBody>
      </p:sp>
      <p:sp>
        <p:nvSpPr>
          <p:cNvPr id="87" name="Rectangle 86"/>
          <p:cNvSpPr/>
          <p:nvPr/>
        </p:nvSpPr>
        <p:spPr>
          <a:xfrm>
            <a:off x="17586911" y="3737549"/>
            <a:ext cx="4470917" cy="1557401"/>
          </a:xfrm>
          <a:prstGeom prst="rect">
            <a:avLst/>
          </a:prstGeom>
        </p:spPr>
        <p:txBody>
          <a:bodyPr wrap="square" lIns="243868" rIns="243868" bIns="121934">
            <a:spAutoFit/>
          </a:bodyPr>
          <a:lstStyle/>
          <a:p>
            <a:pPr defTabSz="2438584">
              <a:lnSpc>
                <a:spcPct val="89000"/>
              </a:lnSpc>
            </a:pPr>
            <a:r>
              <a:rPr lang="en-US" sz="4266" dirty="0">
                <a:solidFill>
                  <a:srgbClr val="57565A"/>
                </a:solidFill>
              </a:rPr>
              <a:t>Key step</a:t>
            </a:r>
          </a:p>
          <a:p>
            <a:pPr defTabSz="2438584">
              <a:lnSpc>
                <a:spcPct val="89000"/>
              </a:lnSpc>
            </a:pPr>
            <a:r>
              <a:rPr lang="en-US" sz="2934" dirty="0" err="1">
                <a:solidFill>
                  <a:srgbClr val="57565A"/>
                </a:solidFill>
              </a:rPr>
              <a:t>Donec</a:t>
            </a:r>
            <a:r>
              <a:rPr lang="en-US" sz="2934" dirty="0">
                <a:solidFill>
                  <a:srgbClr val="57565A"/>
                </a:solidFill>
              </a:rPr>
              <a:t> dapibus ex tortor, </a:t>
            </a:r>
            <a:r>
              <a:rPr lang="en-US" sz="2934" dirty="0" err="1">
                <a:solidFill>
                  <a:srgbClr val="57565A"/>
                </a:solidFill>
              </a:rPr>
              <a:t>pellentesque</a:t>
            </a:r>
            <a:endParaRPr lang="en-US" sz="2934" dirty="0">
              <a:solidFill>
                <a:srgbClr val="57565A"/>
              </a:solidFill>
            </a:endParaRPr>
          </a:p>
        </p:txBody>
      </p:sp>
    </p:spTree>
    <p:custDataLst>
      <p:tags r:id="rId1"/>
    </p:custDataLst>
    <p:extLst>
      <p:ext uri="{BB962C8B-B14F-4D97-AF65-F5344CB8AC3E}">
        <p14:creationId xmlns:p14="http://schemas.microsoft.com/office/powerpoint/2010/main" val="2334450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250"/>
                                        <p:tgtEl>
                                          <p:spTgt spid="15"/>
                                        </p:tgtEl>
                                      </p:cBhvr>
                                    </p:animEffect>
                                  </p:childTnLst>
                                </p:cTn>
                              </p:par>
                              <p:par>
                                <p:cTn id="8" presetID="22" presetClass="entr" presetSubtype="8" fill="hold" grpId="0" nodeType="withEffect">
                                  <p:stCondLst>
                                    <p:cond delay="20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250"/>
                                        <p:tgtEl>
                                          <p:spTgt spid="14"/>
                                        </p:tgtEl>
                                      </p:cBhvr>
                                    </p:animEffect>
                                  </p:childTnLst>
                                </p:cTn>
                              </p:par>
                              <p:par>
                                <p:cTn id="11" presetID="22" presetClass="entr" presetSubtype="8" fill="hold" grpId="0" nodeType="withEffect">
                                  <p:stCondLst>
                                    <p:cond delay="45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250"/>
                                        <p:tgtEl>
                                          <p:spTgt spid="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13"/>
                                        </p:tgtEl>
                                        <p:attrNameLst>
                                          <p:attrName>style.visibility</p:attrName>
                                        </p:attrNameLst>
                                      </p:cBhvr>
                                      <p:to>
                                        <p:strVal val="visible"/>
                                      </p:to>
                                    </p:set>
                                    <p:animEffect transition="in" filter="wipe(left)">
                                      <p:cBhvr>
                                        <p:cTn id="16" dur="250"/>
                                        <p:tgtEl>
                                          <p:spTgt spid="13"/>
                                        </p:tgtEl>
                                      </p:cBhvr>
                                    </p:animEffect>
                                  </p:childTnLst>
                                </p:cTn>
                              </p:par>
                              <p:par>
                                <p:cTn id="17" presetID="22" presetClass="entr" presetSubtype="8" fill="hold" grpId="0" nodeType="withEffect">
                                  <p:stCondLst>
                                    <p:cond delay="95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250"/>
                                        <p:tgtEl>
                                          <p:spTgt spid="16"/>
                                        </p:tgtEl>
                                      </p:cBhvr>
                                    </p:animEffect>
                                  </p:childTnLst>
                                </p:cTn>
                              </p:par>
                              <p:par>
                                <p:cTn id="20" presetID="22" presetClass="entr" presetSubtype="2" fill="hold" nodeType="withEffect">
                                  <p:stCondLst>
                                    <p:cond delay="950"/>
                                  </p:stCondLst>
                                  <p:childTnLst>
                                    <p:set>
                                      <p:cBhvr>
                                        <p:cTn id="21" dur="1" fill="hold">
                                          <p:stCondLst>
                                            <p:cond delay="0"/>
                                          </p:stCondLst>
                                        </p:cTn>
                                        <p:tgtEl>
                                          <p:spTgt spid="74"/>
                                        </p:tgtEl>
                                        <p:attrNameLst>
                                          <p:attrName>style.visibility</p:attrName>
                                        </p:attrNameLst>
                                      </p:cBhvr>
                                      <p:to>
                                        <p:strVal val="visible"/>
                                      </p:to>
                                    </p:set>
                                    <p:animEffect transition="in" filter="wipe(right)">
                                      <p:cBhvr>
                                        <p:cTn id="22" dur="250"/>
                                        <p:tgtEl>
                                          <p:spTgt spid="74"/>
                                        </p:tgtEl>
                                      </p:cBhvr>
                                    </p:animEffect>
                                  </p:childTnLst>
                                </p:cTn>
                              </p:par>
                              <p:par>
                                <p:cTn id="23" presetID="10" presetClass="entr" presetSubtype="0" fill="hold" grpId="0" nodeType="withEffect">
                                  <p:stCondLst>
                                    <p:cond delay="11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250"/>
                                        <p:tgtEl>
                                          <p:spTgt spid="17"/>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250"/>
                                        <p:tgtEl>
                                          <p:spTgt spid="44"/>
                                        </p:tgtEl>
                                      </p:cBhvr>
                                    </p:animEffect>
                                  </p:childTnLst>
                                </p:cTn>
                              </p:par>
                              <p:par>
                                <p:cTn id="29" presetID="10" presetClass="entr" presetSubtype="0" fill="hold" nodeType="withEffect">
                                  <p:stCondLst>
                                    <p:cond delay="110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250"/>
                                        <p:tgtEl>
                                          <p:spTgt spid="3"/>
                                        </p:tgtEl>
                                      </p:cBhvr>
                                    </p:animEffect>
                                  </p:childTnLst>
                                </p:cTn>
                              </p:par>
                              <p:par>
                                <p:cTn id="32" presetID="22" presetClass="entr" presetSubtype="2" fill="hold" grpId="0" nodeType="withEffect">
                                  <p:stCondLst>
                                    <p:cond delay="1350"/>
                                  </p:stCondLst>
                                  <p:childTnLst>
                                    <p:set>
                                      <p:cBhvr>
                                        <p:cTn id="33" dur="1" fill="hold">
                                          <p:stCondLst>
                                            <p:cond delay="0"/>
                                          </p:stCondLst>
                                        </p:cTn>
                                        <p:tgtEl>
                                          <p:spTgt spid="85"/>
                                        </p:tgtEl>
                                        <p:attrNameLst>
                                          <p:attrName>style.visibility</p:attrName>
                                        </p:attrNameLst>
                                      </p:cBhvr>
                                      <p:to>
                                        <p:strVal val="visible"/>
                                      </p:to>
                                    </p:set>
                                    <p:animEffect transition="in" filter="wipe(right)">
                                      <p:cBhvr>
                                        <p:cTn id="34" dur="250"/>
                                        <p:tgtEl>
                                          <p:spTgt spid="85"/>
                                        </p:tgtEl>
                                      </p:cBhvr>
                                    </p:animEffect>
                                  </p:childTnLst>
                                </p:cTn>
                              </p:par>
                              <p:par>
                                <p:cTn id="35" presetID="10" presetClass="entr" presetSubtype="0" fill="hold" grpId="0" nodeType="withEffect">
                                  <p:stCondLst>
                                    <p:cond delay="1450"/>
                                  </p:stCondLst>
                                  <p:childTnLst>
                                    <p:set>
                                      <p:cBhvr>
                                        <p:cTn id="36" dur="1" fill="hold">
                                          <p:stCondLst>
                                            <p:cond delay="0"/>
                                          </p:stCondLst>
                                        </p:cTn>
                                        <p:tgtEl>
                                          <p:spTgt spid="82"/>
                                        </p:tgtEl>
                                        <p:attrNameLst>
                                          <p:attrName>style.visibility</p:attrName>
                                        </p:attrNameLst>
                                      </p:cBhvr>
                                      <p:to>
                                        <p:strVal val="visible"/>
                                      </p:to>
                                    </p:set>
                                    <p:animEffect transition="in" filter="fade">
                                      <p:cBhvr>
                                        <p:cTn id="37" dur="250"/>
                                        <p:tgtEl>
                                          <p:spTgt spid="82"/>
                                        </p:tgtEl>
                                      </p:cBhvr>
                                    </p:animEffect>
                                  </p:childTnLst>
                                </p:cTn>
                              </p:par>
                              <p:par>
                                <p:cTn id="38" presetID="10" presetClass="entr" presetSubtype="0" fill="hold" grpId="0" nodeType="withEffect">
                                  <p:stCondLst>
                                    <p:cond delay="1450"/>
                                  </p:stCondLst>
                                  <p:childTnLst>
                                    <p:set>
                                      <p:cBhvr>
                                        <p:cTn id="39" dur="1" fill="hold">
                                          <p:stCondLst>
                                            <p:cond delay="0"/>
                                          </p:stCondLst>
                                        </p:cTn>
                                        <p:tgtEl>
                                          <p:spTgt spid="45"/>
                                        </p:tgtEl>
                                        <p:attrNameLst>
                                          <p:attrName>style.visibility</p:attrName>
                                        </p:attrNameLst>
                                      </p:cBhvr>
                                      <p:to>
                                        <p:strVal val="visible"/>
                                      </p:to>
                                    </p:set>
                                    <p:animEffect transition="in" filter="fade">
                                      <p:cBhvr>
                                        <p:cTn id="40" dur="250"/>
                                        <p:tgtEl>
                                          <p:spTgt spid="45"/>
                                        </p:tgtEl>
                                      </p:cBhvr>
                                    </p:animEffect>
                                  </p:childTnLst>
                                </p:cTn>
                              </p:par>
                              <p:par>
                                <p:cTn id="41" presetID="10" presetClass="entr" presetSubtype="0" fill="hold" nodeType="withEffect">
                                  <p:stCondLst>
                                    <p:cond delay="145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250"/>
                                        <p:tgtEl>
                                          <p:spTgt spid="5"/>
                                        </p:tgtEl>
                                      </p:cBhvr>
                                    </p:animEffect>
                                  </p:childTnLst>
                                </p:cTn>
                              </p:par>
                              <p:par>
                                <p:cTn id="44" presetID="22" presetClass="entr" presetSubtype="8" fill="hold" grpId="0" nodeType="withEffect">
                                  <p:stCondLst>
                                    <p:cond delay="1650"/>
                                  </p:stCondLst>
                                  <p:childTnLst>
                                    <p:set>
                                      <p:cBhvr>
                                        <p:cTn id="45" dur="1" fill="hold">
                                          <p:stCondLst>
                                            <p:cond delay="0"/>
                                          </p:stCondLst>
                                        </p:cTn>
                                        <p:tgtEl>
                                          <p:spTgt spid="86"/>
                                        </p:tgtEl>
                                        <p:attrNameLst>
                                          <p:attrName>style.visibility</p:attrName>
                                        </p:attrNameLst>
                                      </p:cBhvr>
                                      <p:to>
                                        <p:strVal val="visible"/>
                                      </p:to>
                                    </p:set>
                                    <p:animEffect transition="in" filter="wipe(left)">
                                      <p:cBhvr>
                                        <p:cTn id="46" dur="250"/>
                                        <p:tgtEl>
                                          <p:spTgt spid="86"/>
                                        </p:tgtEl>
                                      </p:cBhvr>
                                    </p:animEffect>
                                  </p:childTnLst>
                                </p:cTn>
                              </p:par>
                              <p:par>
                                <p:cTn id="47" presetID="10" presetClass="entr" presetSubtype="0" fill="hold" nodeType="withEffect">
                                  <p:stCondLst>
                                    <p:cond delay="165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250"/>
                                        <p:tgtEl>
                                          <p:spTgt spid="9"/>
                                        </p:tgtEl>
                                      </p:cBhvr>
                                    </p:animEffect>
                                  </p:childTnLst>
                                </p:cTn>
                              </p:par>
                              <p:par>
                                <p:cTn id="50" presetID="10" presetClass="entr" presetSubtype="0" fill="hold" grpId="0" nodeType="withEffect">
                                  <p:stCondLst>
                                    <p:cond delay="1950"/>
                                  </p:stCondLst>
                                  <p:childTnLst>
                                    <p:set>
                                      <p:cBhvr>
                                        <p:cTn id="51" dur="1" fill="hold">
                                          <p:stCondLst>
                                            <p:cond delay="0"/>
                                          </p:stCondLst>
                                        </p:cTn>
                                        <p:tgtEl>
                                          <p:spTgt spid="47"/>
                                        </p:tgtEl>
                                        <p:attrNameLst>
                                          <p:attrName>style.visibility</p:attrName>
                                        </p:attrNameLst>
                                      </p:cBhvr>
                                      <p:to>
                                        <p:strVal val="visible"/>
                                      </p:to>
                                    </p:set>
                                    <p:animEffect transition="in" filter="fade">
                                      <p:cBhvr>
                                        <p:cTn id="52" dur="250"/>
                                        <p:tgtEl>
                                          <p:spTgt spid="47"/>
                                        </p:tgtEl>
                                      </p:cBhvr>
                                    </p:animEffect>
                                  </p:childTnLst>
                                </p:cTn>
                              </p:par>
                              <p:par>
                                <p:cTn id="53" presetID="10" presetClass="entr" presetSubtype="0" fill="hold" grpId="0" nodeType="withEffect">
                                  <p:stCondLst>
                                    <p:cond delay="1950"/>
                                  </p:stCondLst>
                                  <p:childTnLst>
                                    <p:set>
                                      <p:cBhvr>
                                        <p:cTn id="54" dur="1" fill="hold">
                                          <p:stCondLst>
                                            <p:cond delay="0"/>
                                          </p:stCondLst>
                                        </p:cTn>
                                        <p:tgtEl>
                                          <p:spTgt spid="87"/>
                                        </p:tgtEl>
                                        <p:attrNameLst>
                                          <p:attrName>style.visibility</p:attrName>
                                        </p:attrNameLst>
                                      </p:cBhvr>
                                      <p:to>
                                        <p:strVal val="visible"/>
                                      </p:to>
                                    </p:set>
                                    <p:animEffect transition="in" filter="fade">
                                      <p:cBhvr>
                                        <p:cTn id="55" dur="250"/>
                                        <p:tgtEl>
                                          <p:spTgt spid="87"/>
                                        </p:tgtEl>
                                      </p:cBhvr>
                                    </p:animEffect>
                                  </p:childTnLst>
                                </p:cTn>
                              </p:par>
                              <p:par>
                                <p:cTn id="56" presetID="10" presetClass="entr" presetSubtype="0" fill="hold" nodeType="withEffect">
                                  <p:stCondLst>
                                    <p:cond delay="1950"/>
                                  </p:stCondLst>
                                  <p:childTnLst>
                                    <p:set>
                                      <p:cBhvr>
                                        <p:cTn id="57" dur="1" fill="hold">
                                          <p:stCondLst>
                                            <p:cond delay="0"/>
                                          </p:stCondLst>
                                        </p:cTn>
                                        <p:tgtEl>
                                          <p:spTgt spid="6"/>
                                        </p:tgtEl>
                                        <p:attrNameLst>
                                          <p:attrName>style.visibility</p:attrName>
                                        </p:attrNameLst>
                                      </p:cBhvr>
                                      <p:to>
                                        <p:strVal val="visible"/>
                                      </p:to>
                                    </p:set>
                                    <p:animEffect transition="in" filter="fade">
                                      <p:cBhvr>
                                        <p:cTn id="58" dur="250"/>
                                        <p:tgtEl>
                                          <p:spTgt spid="6"/>
                                        </p:tgtEl>
                                      </p:cBhvr>
                                    </p:animEffect>
                                  </p:childTnLst>
                                </p:cTn>
                              </p:par>
                              <p:par>
                                <p:cTn id="59" presetID="22" presetClass="entr" presetSubtype="8" fill="hold" grpId="0" nodeType="withEffect">
                                  <p:stCondLst>
                                    <p:cond delay="2000"/>
                                  </p:stCondLst>
                                  <p:childTnLst>
                                    <p:set>
                                      <p:cBhvr>
                                        <p:cTn id="60" dur="1" fill="hold">
                                          <p:stCondLst>
                                            <p:cond delay="0"/>
                                          </p:stCondLst>
                                        </p:cTn>
                                        <p:tgtEl>
                                          <p:spTgt spid="83"/>
                                        </p:tgtEl>
                                        <p:attrNameLst>
                                          <p:attrName>style.visibility</p:attrName>
                                        </p:attrNameLst>
                                      </p:cBhvr>
                                      <p:to>
                                        <p:strVal val="visible"/>
                                      </p:to>
                                    </p:set>
                                    <p:animEffect transition="in" filter="wipe(left)">
                                      <p:cBhvr>
                                        <p:cTn id="61" dur="250"/>
                                        <p:tgtEl>
                                          <p:spTgt spid="83"/>
                                        </p:tgtEl>
                                      </p:cBhvr>
                                    </p:animEffect>
                                  </p:childTnLst>
                                </p:cTn>
                              </p:par>
                              <p:par>
                                <p:cTn id="62" presetID="10" presetClass="entr" presetSubtype="0" fill="hold" grpId="0" nodeType="withEffect">
                                  <p:stCondLst>
                                    <p:cond delay="2150"/>
                                  </p:stCondLst>
                                  <p:childTnLst>
                                    <p:set>
                                      <p:cBhvr>
                                        <p:cTn id="63" dur="1" fill="hold">
                                          <p:stCondLst>
                                            <p:cond delay="0"/>
                                          </p:stCondLst>
                                        </p:cTn>
                                        <p:tgtEl>
                                          <p:spTgt spid="46"/>
                                        </p:tgtEl>
                                        <p:attrNameLst>
                                          <p:attrName>style.visibility</p:attrName>
                                        </p:attrNameLst>
                                      </p:cBhvr>
                                      <p:to>
                                        <p:strVal val="visible"/>
                                      </p:to>
                                    </p:set>
                                    <p:animEffect transition="in" filter="fade">
                                      <p:cBhvr>
                                        <p:cTn id="64" dur="250"/>
                                        <p:tgtEl>
                                          <p:spTgt spid="46"/>
                                        </p:tgtEl>
                                      </p:cBhvr>
                                    </p:animEffect>
                                  </p:childTnLst>
                                </p:cTn>
                              </p:par>
                              <p:par>
                                <p:cTn id="65" presetID="10" presetClass="entr" presetSubtype="0" fill="hold" grpId="0" nodeType="withEffect">
                                  <p:stCondLst>
                                    <p:cond delay="2150"/>
                                  </p:stCondLst>
                                  <p:childTnLst>
                                    <p:set>
                                      <p:cBhvr>
                                        <p:cTn id="66" dur="1" fill="hold">
                                          <p:stCondLst>
                                            <p:cond delay="0"/>
                                          </p:stCondLst>
                                        </p:cTn>
                                        <p:tgtEl>
                                          <p:spTgt spid="81"/>
                                        </p:tgtEl>
                                        <p:attrNameLst>
                                          <p:attrName>style.visibility</p:attrName>
                                        </p:attrNameLst>
                                      </p:cBhvr>
                                      <p:to>
                                        <p:strVal val="visible"/>
                                      </p:to>
                                    </p:set>
                                    <p:animEffect transition="in" filter="fade">
                                      <p:cBhvr>
                                        <p:cTn id="67" dur="250"/>
                                        <p:tgtEl>
                                          <p:spTgt spid="81"/>
                                        </p:tgtEl>
                                      </p:cBhvr>
                                    </p:animEffect>
                                  </p:childTnLst>
                                </p:cTn>
                              </p:par>
                              <p:par>
                                <p:cTn id="68" presetID="22" presetClass="entr" presetSubtype="8" fill="hold" nodeType="withEffect">
                                  <p:stCondLst>
                                    <p:cond delay="2250"/>
                                  </p:stCondLst>
                                  <p:childTnLst>
                                    <p:set>
                                      <p:cBhvr>
                                        <p:cTn id="69" dur="1" fill="hold">
                                          <p:stCondLst>
                                            <p:cond delay="0"/>
                                          </p:stCondLst>
                                        </p:cTn>
                                        <p:tgtEl>
                                          <p:spTgt spid="76"/>
                                        </p:tgtEl>
                                        <p:attrNameLst>
                                          <p:attrName>style.visibility</p:attrName>
                                        </p:attrNameLst>
                                      </p:cBhvr>
                                      <p:to>
                                        <p:strVal val="visible"/>
                                      </p:to>
                                    </p:set>
                                    <p:animEffect transition="in" filter="wipe(left)">
                                      <p:cBhvr>
                                        <p:cTn id="70" dur="250"/>
                                        <p:tgtEl>
                                          <p:spTgt spid="76"/>
                                        </p:tgtEl>
                                      </p:cBhvr>
                                    </p:animEffect>
                                  </p:childTnLst>
                                </p:cTn>
                              </p:par>
                              <p:par>
                                <p:cTn id="71" presetID="10" presetClass="entr" presetSubtype="0" fill="hold" grpId="0" nodeType="withEffect">
                                  <p:stCondLst>
                                    <p:cond delay="2400"/>
                                  </p:stCondLst>
                                  <p:childTnLst>
                                    <p:set>
                                      <p:cBhvr>
                                        <p:cTn id="72" dur="1" fill="hold">
                                          <p:stCondLst>
                                            <p:cond delay="0"/>
                                          </p:stCondLst>
                                        </p:cTn>
                                        <p:tgtEl>
                                          <p:spTgt spid="48"/>
                                        </p:tgtEl>
                                        <p:attrNameLst>
                                          <p:attrName>style.visibility</p:attrName>
                                        </p:attrNameLst>
                                      </p:cBhvr>
                                      <p:to>
                                        <p:strVal val="visible"/>
                                      </p:to>
                                    </p:set>
                                    <p:animEffect transition="in" filter="fade">
                                      <p:cBhvr>
                                        <p:cTn id="73" dur="250"/>
                                        <p:tgtEl>
                                          <p:spTgt spid="48"/>
                                        </p:tgtEl>
                                      </p:cBhvr>
                                    </p:animEffect>
                                  </p:childTnLst>
                                </p:cTn>
                              </p:par>
                              <p:par>
                                <p:cTn id="74" presetID="10" presetClass="entr" presetSubtype="0" fill="hold" nodeType="withEffect">
                                  <p:stCondLst>
                                    <p:cond delay="2400"/>
                                  </p:stCondLst>
                                  <p:childTnLst>
                                    <p:set>
                                      <p:cBhvr>
                                        <p:cTn id="75" dur="1" fill="hold">
                                          <p:stCondLst>
                                            <p:cond delay="0"/>
                                          </p:stCondLst>
                                        </p:cTn>
                                        <p:tgtEl>
                                          <p:spTgt spid="8"/>
                                        </p:tgtEl>
                                        <p:attrNameLst>
                                          <p:attrName>style.visibility</p:attrName>
                                        </p:attrNameLst>
                                      </p:cBhvr>
                                      <p:to>
                                        <p:strVal val="visible"/>
                                      </p:to>
                                    </p:set>
                                    <p:animEffect transition="in" filter="fade">
                                      <p:cBhvr>
                                        <p:cTn id="76" dur="250"/>
                                        <p:tgtEl>
                                          <p:spTgt spid="8"/>
                                        </p:tgtEl>
                                      </p:cBhvr>
                                    </p:animEffect>
                                  </p:childTnLst>
                                </p:cTn>
                              </p:par>
                              <p:par>
                                <p:cTn id="77" presetID="10" presetClass="entr" presetSubtype="0" fill="hold" grpId="0" nodeType="withEffect">
                                  <p:stCondLst>
                                    <p:cond delay="2400"/>
                                  </p:stCondLst>
                                  <p:childTnLst>
                                    <p:set>
                                      <p:cBhvr>
                                        <p:cTn id="78" dur="1" fill="hold">
                                          <p:stCondLst>
                                            <p:cond delay="0"/>
                                          </p:stCondLst>
                                        </p:cTn>
                                        <p:tgtEl>
                                          <p:spTgt spid="77"/>
                                        </p:tgtEl>
                                        <p:attrNameLst>
                                          <p:attrName>style.visibility</p:attrName>
                                        </p:attrNameLst>
                                      </p:cBhvr>
                                      <p:to>
                                        <p:strVal val="visible"/>
                                      </p:to>
                                    </p:set>
                                    <p:animEffect transition="in" filter="fade">
                                      <p:cBhvr>
                                        <p:cTn id="79" dur="25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P spid="14" grpId="0" animBg="1"/>
      <p:bldP spid="15" grpId="0" animBg="1"/>
      <p:bldP spid="16" grpId="0" animBg="1"/>
      <p:bldP spid="17" grpId="0"/>
      <p:bldP spid="44" grpId="0"/>
      <p:bldP spid="45" grpId="0"/>
      <p:bldP spid="46" grpId="0"/>
      <p:bldP spid="47" grpId="0"/>
      <p:bldP spid="48" grpId="0"/>
      <p:bldP spid="77" grpId="0"/>
      <p:bldP spid="81" grpId="0"/>
      <p:bldP spid="82" grpId="0"/>
      <p:bldP spid="83" grpId="0" animBg="1"/>
      <p:bldP spid="85" grpId="0" animBg="1"/>
      <p:bldP spid="86" grpId="0" animBg="1"/>
      <p:bldP spid="87" grpId="0"/>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CHART WITH 8 PHASES</a:t>
            </a:r>
          </a:p>
        </p:txBody>
      </p:sp>
      <p:sp>
        <p:nvSpPr>
          <p:cNvPr id="15" name="Right Arrow 14"/>
          <p:cNvSpPr/>
          <p:nvPr/>
        </p:nvSpPr>
        <p:spPr>
          <a:xfrm>
            <a:off x="6319954" y="4219329"/>
            <a:ext cx="756638" cy="937284"/>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4400">
              <a:solidFill>
                <a:prstClr val="white"/>
              </a:solidFill>
            </a:endParaRPr>
          </a:p>
        </p:txBody>
      </p:sp>
      <p:sp>
        <p:nvSpPr>
          <p:cNvPr id="16" name="Right Arrow 15"/>
          <p:cNvSpPr/>
          <p:nvPr/>
        </p:nvSpPr>
        <p:spPr>
          <a:xfrm>
            <a:off x="11562213" y="4242275"/>
            <a:ext cx="756638" cy="937284"/>
          </a:xfrm>
          <a:prstGeom prst="rightArrow">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4400">
              <a:solidFill>
                <a:prstClr val="white"/>
              </a:solidFill>
            </a:endParaRPr>
          </a:p>
        </p:txBody>
      </p:sp>
      <p:sp>
        <p:nvSpPr>
          <p:cNvPr id="3" name="TextBox 2"/>
          <p:cNvSpPr txBox="1"/>
          <p:nvPr/>
        </p:nvSpPr>
        <p:spPr>
          <a:xfrm>
            <a:off x="1789400" y="3933860"/>
            <a:ext cx="4530554" cy="1634165"/>
          </a:xfrm>
          <a:prstGeom prst="rect">
            <a:avLst/>
          </a:prstGeom>
          <a:solidFill>
            <a:schemeClr val="accent1"/>
          </a:solidFill>
        </p:spPr>
        <p:txBody>
          <a:bodyPr wrap="square" lIns="487736" tIns="243868" rIns="487736" bIns="243868" rtlCol="0" anchor="ctr" anchorCtr="0">
            <a:noAutofit/>
          </a:bodyPr>
          <a:lstStyle/>
          <a:p>
            <a:pPr marL="1146291" defTabSz="2438584"/>
            <a:r>
              <a:rPr lang="en-US" sz="2400" dirty="0" err="1">
                <a:solidFill>
                  <a:srgbClr val="FFFFFF"/>
                </a:solidFill>
              </a:rPr>
              <a:t>Lorem</a:t>
            </a:r>
            <a:r>
              <a:rPr lang="en-US" sz="2400" dirty="0">
                <a:solidFill>
                  <a:srgbClr val="FFFFFF"/>
                </a:solidFill>
              </a:rPr>
              <a:t> </a:t>
            </a:r>
            <a:r>
              <a:rPr lang="en-US" sz="2400" dirty="0" err="1">
                <a:solidFill>
                  <a:srgbClr val="FFFFFF"/>
                </a:solidFill>
              </a:rPr>
              <a:t>ipsum</a:t>
            </a:r>
            <a:endParaRPr lang="en-US" sz="2400" dirty="0">
              <a:solidFill>
                <a:srgbClr val="FFFFFF"/>
              </a:solidFill>
            </a:endParaRPr>
          </a:p>
        </p:txBody>
      </p:sp>
      <p:sp>
        <p:nvSpPr>
          <p:cNvPr id="4" name="TextBox 3"/>
          <p:cNvSpPr txBox="1"/>
          <p:nvPr/>
        </p:nvSpPr>
        <p:spPr>
          <a:xfrm>
            <a:off x="7031659" y="3933860"/>
            <a:ext cx="4530554" cy="1634165"/>
          </a:xfrm>
          <a:prstGeom prst="rect">
            <a:avLst/>
          </a:prstGeom>
          <a:solidFill>
            <a:schemeClr val="accent2"/>
          </a:solidFill>
        </p:spPr>
        <p:txBody>
          <a:bodyPr wrap="square" lIns="487736" tIns="243868" rIns="487736" bIns="243868" rtlCol="0" anchor="ctr" anchorCtr="0">
            <a:noAutofit/>
          </a:bodyPr>
          <a:lstStyle/>
          <a:p>
            <a:pPr marL="1146291" defTabSz="2438584"/>
            <a:r>
              <a:rPr lang="en-US" sz="2400" dirty="0" err="1">
                <a:solidFill>
                  <a:srgbClr val="FFFFFF"/>
                </a:solidFill>
              </a:rPr>
              <a:t>Lorem</a:t>
            </a:r>
            <a:r>
              <a:rPr lang="en-US" sz="2400" dirty="0">
                <a:solidFill>
                  <a:srgbClr val="FFFFFF"/>
                </a:solidFill>
              </a:rPr>
              <a:t> </a:t>
            </a:r>
            <a:r>
              <a:rPr lang="en-US" sz="2400" dirty="0" err="1">
                <a:solidFill>
                  <a:srgbClr val="FFFFFF"/>
                </a:solidFill>
              </a:rPr>
              <a:t>ipsum</a:t>
            </a:r>
            <a:endParaRPr lang="en-US" sz="2400" dirty="0">
              <a:solidFill>
                <a:srgbClr val="FFFFFF"/>
              </a:solidFill>
            </a:endParaRPr>
          </a:p>
        </p:txBody>
      </p:sp>
      <p:sp>
        <p:nvSpPr>
          <p:cNvPr id="5" name="TextBox 4"/>
          <p:cNvSpPr txBox="1"/>
          <p:nvPr/>
        </p:nvSpPr>
        <p:spPr>
          <a:xfrm>
            <a:off x="12331048" y="3933860"/>
            <a:ext cx="4530554" cy="1634165"/>
          </a:xfrm>
          <a:prstGeom prst="rect">
            <a:avLst/>
          </a:prstGeom>
          <a:solidFill>
            <a:schemeClr val="accent3"/>
          </a:solidFill>
        </p:spPr>
        <p:txBody>
          <a:bodyPr wrap="square" lIns="487736" tIns="243868" rIns="487736" bIns="243868" rtlCol="0" anchor="ctr" anchorCtr="0">
            <a:noAutofit/>
          </a:bodyPr>
          <a:lstStyle/>
          <a:p>
            <a:pPr marL="1146291" defTabSz="2438584"/>
            <a:r>
              <a:rPr lang="en-US" sz="2400" dirty="0" err="1">
                <a:solidFill>
                  <a:srgbClr val="FFFFFF"/>
                </a:solidFill>
              </a:rPr>
              <a:t>Lorem</a:t>
            </a:r>
            <a:r>
              <a:rPr lang="en-US" sz="2400" dirty="0">
                <a:solidFill>
                  <a:srgbClr val="FFFFFF"/>
                </a:solidFill>
              </a:rPr>
              <a:t> </a:t>
            </a:r>
            <a:r>
              <a:rPr lang="en-US" sz="2400" dirty="0" err="1">
                <a:solidFill>
                  <a:srgbClr val="FFFFFF"/>
                </a:solidFill>
              </a:rPr>
              <a:t>ipsum</a:t>
            </a:r>
            <a:endParaRPr lang="en-US" sz="2400" dirty="0">
              <a:solidFill>
                <a:srgbClr val="FFFFFF"/>
              </a:solidFill>
            </a:endParaRPr>
          </a:p>
        </p:txBody>
      </p:sp>
      <p:sp>
        <p:nvSpPr>
          <p:cNvPr id="21" name="Freeform 105"/>
          <p:cNvSpPr>
            <a:spLocks noEditPoints="1"/>
          </p:cNvSpPr>
          <p:nvPr/>
        </p:nvSpPr>
        <p:spPr bwMode="auto">
          <a:xfrm>
            <a:off x="2207995" y="4258803"/>
            <a:ext cx="742986" cy="984278"/>
          </a:xfrm>
          <a:custGeom>
            <a:avLst/>
            <a:gdLst>
              <a:gd name="T0" fmla="*/ 473 w 478"/>
              <a:gd name="T1" fmla="*/ 39 h 633"/>
              <a:gd name="T2" fmla="*/ 239 w 478"/>
              <a:gd name="T3" fmla="*/ 0 h 633"/>
              <a:gd name="T4" fmla="*/ 239 w 478"/>
              <a:gd name="T5" fmla="*/ 0 h 633"/>
              <a:gd name="T6" fmla="*/ 239 w 478"/>
              <a:gd name="T7" fmla="*/ 0 h 633"/>
              <a:gd name="T8" fmla="*/ 239 w 478"/>
              <a:gd name="T9" fmla="*/ 0 h 633"/>
              <a:gd name="T10" fmla="*/ 193 w 478"/>
              <a:gd name="T11" fmla="*/ 2 h 633"/>
              <a:gd name="T12" fmla="*/ 192 w 478"/>
              <a:gd name="T13" fmla="*/ 2 h 633"/>
              <a:gd name="T14" fmla="*/ 192 w 478"/>
              <a:gd name="T15" fmla="*/ 2 h 633"/>
              <a:gd name="T16" fmla="*/ 191 w 478"/>
              <a:gd name="T17" fmla="*/ 2 h 633"/>
              <a:gd name="T18" fmla="*/ 145 w 478"/>
              <a:gd name="T19" fmla="*/ 7 h 633"/>
              <a:gd name="T20" fmla="*/ 144 w 478"/>
              <a:gd name="T21" fmla="*/ 7 h 633"/>
              <a:gd name="T22" fmla="*/ 98 w 478"/>
              <a:gd name="T23" fmla="*/ 15 h 633"/>
              <a:gd name="T24" fmla="*/ 98 w 478"/>
              <a:gd name="T25" fmla="*/ 15 h 633"/>
              <a:gd name="T26" fmla="*/ 52 w 478"/>
              <a:gd name="T27" fmla="*/ 26 h 633"/>
              <a:gd name="T28" fmla="*/ 51 w 478"/>
              <a:gd name="T29" fmla="*/ 26 h 633"/>
              <a:gd name="T30" fmla="*/ 4 w 478"/>
              <a:gd name="T31" fmla="*/ 39 h 633"/>
              <a:gd name="T32" fmla="*/ 0 w 478"/>
              <a:gd name="T33" fmla="*/ 46 h 633"/>
              <a:gd name="T34" fmla="*/ 0 w 478"/>
              <a:gd name="T35" fmla="*/ 435 h 633"/>
              <a:gd name="T36" fmla="*/ 102 w 478"/>
              <a:gd name="T37" fmla="*/ 553 h 633"/>
              <a:gd name="T38" fmla="*/ 142 w 478"/>
              <a:gd name="T39" fmla="*/ 582 h 633"/>
              <a:gd name="T40" fmla="*/ 142 w 478"/>
              <a:gd name="T41" fmla="*/ 582 h 633"/>
              <a:gd name="T42" fmla="*/ 238 w 478"/>
              <a:gd name="T43" fmla="*/ 633 h 633"/>
              <a:gd name="T44" fmla="*/ 238 w 478"/>
              <a:gd name="T45" fmla="*/ 633 h 633"/>
              <a:gd name="T46" fmla="*/ 239 w 478"/>
              <a:gd name="T47" fmla="*/ 633 h 633"/>
              <a:gd name="T48" fmla="*/ 239 w 478"/>
              <a:gd name="T49" fmla="*/ 633 h 633"/>
              <a:gd name="T50" fmla="*/ 239 w 478"/>
              <a:gd name="T51" fmla="*/ 633 h 633"/>
              <a:gd name="T52" fmla="*/ 239 w 478"/>
              <a:gd name="T53" fmla="*/ 633 h 633"/>
              <a:gd name="T54" fmla="*/ 241 w 478"/>
              <a:gd name="T55" fmla="*/ 633 h 633"/>
              <a:gd name="T56" fmla="*/ 373 w 478"/>
              <a:gd name="T57" fmla="*/ 560 h 633"/>
              <a:gd name="T58" fmla="*/ 478 w 478"/>
              <a:gd name="T59" fmla="*/ 435 h 633"/>
              <a:gd name="T60" fmla="*/ 478 w 478"/>
              <a:gd name="T61" fmla="*/ 46 h 633"/>
              <a:gd name="T62" fmla="*/ 473 w 478"/>
              <a:gd name="T63" fmla="*/ 39 h 633"/>
              <a:gd name="T64" fmla="*/ 199 w 478"/>
              <a:gd name="T65" fmla="*/ 15 h 633"/>
              <a:gd name="T66" fmla="*/ 232 w 478"/>
              <a:gd name="T67" fmla="*/ 14 h 633"/>
              <a:gd name="T68" fmla="*/ 232 w 478"/>
              <a:gd name="T69" fmla="*/ 617 h 633"/>
              <a:gd name="T70" fmla="*/ 200 w 478"/>
              <a:gd name="T71" fmla="*/ 601 h 633"/>
              <a:gd name="T72" fmla="*/ 199 w 478"/>
              <a:gd name="T73" fmla="*/ 15 h 633"/>
              <a:gd name="T74" fmla="*/ 186 w 478"/>
              <a:gd name="T75" fmla="*/ 593 h 633"/>
              <a:gd name="T76" fmla="*/ 153 w 478"/>
              <a:gd name="T77" fmla="*/ 572 h 633"/>
              <a:gd name="T78" fmla="*/ 153 w 478"/>
              <a:gd name="T79" fmla="*/ 20 h 633"/>
              <a:gd name="T80" fmla="*/ 185 w 478"/>
              <a:gd name="T81" fmla="*/ 17 h 633"/>
              <a:gd name="T82" fmla="*/ 186 w 478"/>
              <a:gd name="T83" fmla="*/ 593 h 633"/>
              <a:gd name="T84" fmla="*/ 60 w 478"/>
              <a:gd name="T85" fmla="*/ 38 h 633"/>
              <a:gd name="T86" fmla="*/ 92 w 478"/>
              <a:gd name="T87" fmla="*/ 31 h 633"/>
              <a:gd name="T88" fmla="*/ 93 w 478"/>
              <a:gd name="T89" fmla="*/ 528 h 633"/>
              <a:gd name="T90" fmla="*/ 60 w 478"/>
              <a:gd name="T91" fmla="*/ 500 h 633"/>
              <a:gd name="T92" fmla="*/ 60 w 478"/>
              <a:gd name="T93" fmla="*/ 38 h 633"/>
              <a:gd name="T94" fmla="*/ 14 w 478"/>
              <a:gd name="T95" fmla="*/ 435 h 633"/>
              <a:gd name="T96" fmla="*/ 14 w 478"/>
              <a:gd name="T97" fmla="*/ 51 h 633"/>
              <a:gd name="T98" fmla="*/ 46 w 478"/>
              <a:gd name="T99" fmla="*/ 42 h 633"/>
              <a:gd name="T100" fmla="*/ 46 w 478"/>
              <a:gd name="T101" fmla="*/ 487 h 633"/>
              <a:gd name="T102" fmla="*/ 14 w 478"/>
              <a:gd name="T103" fmla="*/ 435 h 633"/>
              <a:gd name="T104" fmla="*/ 107 w 478"/>
              <a:gd name="T105" fmla="*/ 539 h 633"/>
              <a:gd name="T106" fmla="*/ 106 w 478"/>
              <a:gd name="T107" fmla="*/ 28 h 633"/>
              <a:gd name="T108" fmla="*/ 139 w 478"/>
              <a:gd name="T109" fmla="*/ 22 h 633"/>
              <a:gd name="T110" fmla="*/ 139 w 478"/>
              <a:gd name="T111" fmla="*/ 563 h 633"/>
              <a:gd name="T112" fmla="*/ 111 w 478"/>
              <a:gd name="T113" fmla="*/ 542 h 633"/>
              <a:gd name="T114" fmla="*/ 107 w 478"/>
              <a:gd name="T115" fmla="*/ 539 h 633"/>
              <a:gd name="T116" fmla="*/ 464 w 478"/>
              <a:gd name="T117" fmla="*/ 435 h 633"/>
              <a:gd name="T118" fmla="*/ 246 w 478"/>
              <a:gd name="T119" fmla="*/ 617 h 633"/>
              <a:gd name="T120" fmla="*/ 246 w 478"/>
              <a:gd name="T121" fmla="*/ 14 h 633"/>
              <a:gd name="T122" fmla="*/ 464 w 478"/>
              <a:gd name="T123" fmla="*/ 51 h 633"/>
              <a:gd name="T124" fmla="*/ 464 w 478"/>
              <a:gd name="T125" fmla="*/ 435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8" h="633">
                <a:moveTo>
                  <a:pt x="473" y="39"/>
                </a:moveTo>
                <a:cubicBezTo>
                  <a:pt x="414" y="21"/>
                  <a:pt x="326" y="0"/>
                  <a:pt x="239" y="0"/>
                </a:cubicBezTo>
                <a:cubicBezTo>
                  <a:pt x="239" y="0"/>
                  <a:pt x="239" y="0"/>
                  <a:pt x="239" y="0"/>
                </a:cubicBezTo>
                <a:cubicBezTo>
                  <a:pt x="239" y="0"/>
                  <a:pt x="239" y="0"/>
                  <a:pt x="239" y="0"/>
                </a:cubicBezTo>
                <a:cubicBezTo>
                  <a:pt x="239" y="0"/>
                  <a:pt x="239" y="0"/>
                  <a:pt x="239" y="0"/>
                </a:cubicBezTo>
                <a:cubicBezTo>
                  <a:pt x="224" y="0"/>
                  <a:pt x="208" y="1"/>
                  <a:pt x="193" y="2"/>
                </a:cubicBezTo>
                <a:cubicBezTo>
                  <a:pt x="193" y="2"/>
                  <a:pt x="192" y="2"/>
                  <a:pt x="192" y="2"/>
                </a:cubicBezTo>
                <a:cubicBezTo>
                  <a:pt x="192" y="2"/>
                  <a:pt x="192" y="2"/>
                  <a:pt x="192" y="2"/>
                </a:cubicBezTo>
                <a:cubicBezTo>
                  <a:pt x="192" y="2"/>
                  <a:pt x="192" y="2"/>
                  <a:pt x="191" y="2"/>
                </a:cubicBezTo>
                <a:cubicBezTo>
                  <a:pt x="176" y="3"/>
                  <a:pt x="160" y="5"/>
                  <a:pt x="145" y="7"/>
                </a:cubicBezTo>
                <a:cubicBezTo>
                  <a:pt x="145" y="7"/>
                  <a:pt x="145" y="7"/>
                  <a:pt x="144" y="7"/>
                </a:cubicBezTo>
                <a:cubicBezTo>
                  <a:pt x="129" y="9"/>
                  <a:pt x="114" y="12"/>
                  <a:pt x="98" y="15"/>
                </a:cubicBezTo>
                <a:cubicBezTo>
                  <a:pt x="98" y="15"/>
                  <a:pt x="98" y="15"/>
                  <a:pt x="98" y="15"/>
                </a:cubicBezTo>
                <a:cubicBezTo>
                  <a:pt x="83" y="18"/>
                  <a:pt x="67" y="22"/>
                  <a:pt x="52" y="26"/>
                </a:cubicBezTo>
                <a:cubicBezTo>
                  <a:pt x="51" y="26"/>
                  <a:pt x="51" y="26"/>
                  <a:pt x="51" y="26"/>
                </a:cubicBezTo>
                <a:cubicBezTo>
                  <a:pt x="36" y="30"/>
                  <a:pt x="20" y="34"/>
                  <a:pt x="4" y="39"/>
                </a:cubicBezTo>
                <a:cubicBezTo>
                  <a:pt x="2" y="40"/>
                  <a:pt x="0" y="43"/>
                  <a:pt x="0" y="46"/>
                </a:cubicBezTo>
                <a:cubicBezTo>
                  <a:pt x="0" y="435"/>
                  <a:pt x="0" y="435"/>
                  <a:pt x="0" y="435"/>
                </a:cubicBezTo>
                <a:cubicBezTo>
                  <a:pt x="0" y="450"/>
                  <a:pt x="13" y="486"/>
                  <a:pt x="102" y="553"/>
                </a:cubicBezTo>
                <a:cubicBezTo>
                  <a:pt x="115" y="563"/>
                  <a:pt x="129" y="573"/>
                  <a:pt x="142" y="582"/>
                </a:cubicBezTo>
                <a:cubicBezTo>
                  <a:pt x="142" y="582"/>
                  <a:pt x="142" y="582"/>
                  <a:pt x="142" y="582"/>
                </a:cubicBezTo>
                <a:cubicBezTo>
                  <a:pt x="182" y="609"/>
                  <a:pt x="220" y="629"/>
                  <a:pt x="238" y="633"/>
                </a:cubicBezTo>
                <a:cubicBezTo>
                  <a:pt x="238" y="633"/>
                  <a:pt x="238" y="633"/>
                  <a:pt x="238" y="633"/>
                </a:cubicBezTo>
                <a:cubicBezTo>
                  <a:pt x="238" y="633"/>
                  <a:pt x="239" y="633"/>
                  <a:pt x="239" y="633"/>
                </a:cubicBezTo>
                <a:cubicBezTo>
                  <a:pt x="239" y="633"/>
                  <a:pt x="239" y="633"/>
                  <a:pt x="239" y="633"/>
                </a:cubicBezTo>
                <a:cubicBezTo>
                  <a:pt x="239" y="633"/>
                  <a:pt x="239" y="633"/>
                  <a:pt x="239" y="633"/>
                </a:cubicBezTo>
                <a:cubicBezTo>
                  <a:pt x="239" y="633"/>
                  <a:pt x="239" y="633"/>
                  <a:pt x="239" y="633"/>
                </a:cubicBezTo>
                <a:cubicBezTo>
                  <a:pt x="240" y="633"/>
                  <a:pt x="240" y="633"/>
                  <a:pt x="241" y="633"/>
                </a:cubicBezTo>
                <a:cubicBezTo>
                  <a:pt x="261" y="629"/>
                  <a:pt x="320" y="598"/>
                  <a:pt x="373" y="560"/>
                </a:cubicBezTo>
                <a:cubicBezTo>
                  <a:pt x="421" y="526"/>
                  <a:pt x="478" y="477"/>
                  <a:pt x="478" y="435"/>
                </a:cubicBezTo>
                <a:cubicBezTo>
                  <a:pt x="478" y="46"/>
                  <a:pt x="478" y="46"/>
                  <a:pt x="478" y="46"/>
                </a:cubicBezTo>
                <a:cubicBezTo>
                  <a:pt x="478" y="43"/>
                  <a:pt x="476" y="40"/>
                  <a:pt x="473" y="39"/>
                </a:cubicBezTo>
                <a:close/>
                <a:moveTo>
                  <a:pt x="199" y="15"/>
                </a:moveTo>
                <a:cubicBezTo>
                  <a:pt x="210" y="15"/>
                  <a:pt x="221" y="14"/>
                  <a:pt x="232" y="14"/>
                </a:cubicBezTo>
                <a:cubicBezTo>
                  <a:pt x="232" y="617"/>
                  <a:pt x="232" y="617"/>
                  <a:pt x="232" y="617"/>
                </a:cubicBezTo>
                <a:cubicBezTo>
                  <a:pt x="224" y="614"/>
                  <a:pt x="213" y="608"/>
                  <a:pt x="200" y="601"/>
                </a:cubicBezTo>
                <a:lnTo>
                  <a:pt x="199" y="15"/>
                </a:lnTo>
                <a:close/>
                <a:moveTo>
                  <a:pt x="186" y="593"/>
                </a:moveTo>
                <a:cubicBezTo>
                  <a:pt x="175" y="587"/>
                  <a:pt x="165" y="580"/>
                  <a:pt x="153" y="572"/>
                </a:cubicBezTo>
                <a:cubicBezTo>
                  <a:pt x="153" y="20"/>
                  <a:pt x="153" y="20"/>
                  <a:pt x="153" y="20"/>
                </a:cubicBezTo>
                <a:cubicBezTo>
                  <a:pt x="164" y="19"/>
                  <a:pt x="175" y="17"/>
                  <a:pt x="185" y="17"/>
                </a:cubicBezTo>
                <a:lnTo>
                  <a:pt x="186" y="593"/>
                </a:lnTo>
                <a:close/>
                <a:moveTo>
                  <a:pt x="60" y="38"/>
                </a:moveTo>
                <a:cubicBezTo>
                  <a:pt x="71" y="35"/>
                  <a:pt x="82" y="33"/>
                  <a:pt x="92" y="31"/>
                </a:cubicBezTo>
                <a:cubicBezTo>
                  <a:pt x="93" y="528"/>
                  <a:pt x="93" y="528"/>
                  <a:pt x="93" y="528"/>
                </a:cubicBezTo>
                <a:cubicBezTo>
                  <a:pt x="81" y="518"/>
                  <a:pt x="70" y="509"/>
                  <a:pt x="60" y="500"/>
                </a:cubicBezTo>
                <a:lnTo>
                  <a:pt x="60" y="38"/>
                </a:lnTo>
                <a:close/>
                <a:moveTo>
                  <a:pt x="14" y="435"/>
                </a:moveTo>
                <a:cubicBezTo>
                  <a:pt x="14" y="51"/>
                  <a:pt x="14" y="51"/>
                  <a:pt x="14" y="51"/>
                </a:cubicBezTo>
                <a:cubicBezTo>
                  <a:pt x="24" y="48"/>
                  <a:pt x="35" y="45"/>
                  <a:pt x="46" y="42"/>
                </a:cubicBezTo>
                <a:cubicBezTo>
                  <a:pt x="46" y="487"/>
                  <a:pt x="46" y="487"/>
                  <a:pt x="46" y="487"/>
                </a:cubicBezTo>
                <a:cubicBezTo>
                  <a:pt x="25" y="465"/>
                  <a:pt x="14" y="447"/>
                  <a:pt x="14" y="435"/>
                </a:cubicBezTo>
                <a:close/>
                <a:moveTo>
                  <a:pt x="107" y="539"/>
                </a:moveTo>
                <a:cubicBezTo>
                  <a:pt x="106" y="28"/>
                  <a:pt x="106" y="28"/>
                  <a:pt x="106" y="28"/>
                </a:cubicBezTo>
                <a:cubicBezTo>
                  <a:pt x="117" y="26"/>
                  <a:pt x="128" y="24"/>
                  <a:pt x="139" y="22"/>
                </a:cubicBezTo>
                <a:cubicBezTo>
                  <a:pt x="139" y="563"/>
                  <a:pt x="139" y="563"/>
                  <a:pt x="139" y="563"/>
                </a:cubicBezTo>
                <a:cubicBezTo>
                  <a:pt x="130" y="556"/>
                  <a:pt x="120" y="549"/>
                  <a:pt x="111" y="542"/>
                </a:cubicBezTo>
                <a:cubicBezTo>
                  <a:pt x="109" y="541"/>
                  <a:pt x="108" y="540"/>
                  <a:pt x="107" y="539"/>
                </a:cubicBezTo>
                <a:close/>
                <a:moveTo>
                  <a:pt x="464" y="435"/>
                </a:moveTo>
                <a:cubicBezTo>
                  <a:pt x="464" y="496"/>
                  <a:pt x="297" y="598"/>
                  <a:pt x="246" y="617"/>
                </a:cubicBezTo>
                <a:cubicBezTo>
                  <a:pt x="246" y="14"/>
                  <a:pt x="246" y="14"/>
                  <a:pt x="246" y="14"/>
                </a:cubicBezTo>
                <a:cubicBezTo>
                  <a:pt x="327" y="15"/>
                  <a:pt x="408" y="34"/>
                  <a:pt x="464" y="51"/>
                </a:cubicBezTo>
                <a:lnTo>
                  <a:pt x="464" y="435"/>
                </a:ln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sz="4400">
              <a:solidFill>
                <a:srgbClr val="57565A"/>
              </a:solidFill>
            </a:endParaRPr>
          </a:p>
        </p:txBody>
      </p:sp>
      <p:sp>
        <p:nvSpPr>
          <p:cNvPr id="22" name="Freeform 136"/>
          <p:cNvSpPr>
            <a:spLocks noEditPoints="1"/>
          </p:cNvSpPr>
          <p:nvPr/>
        </p:nvSpPr>
        <p:spPr bwMode="auto">
          <a:xfrm>
            <a:off x="12658403" y="4342469"/>
            <a:ext cx="988458" cy="816951"/>
          </a:xfrm>
          <a:custGeom>
            <a:avLst/>
            <a:gdLst>
              <a:gd name="T0" fmla="*/ 100 w 616"/>
              <a:gd name="T1" fmla="*/ 285 h 509"/>
              <a:gd name="T2" fmla="*/ 323 w 616"/>
              <a:gd name="T3" fmla="*/ 422 h 509"/>
              <a:gd name="T4" fmla="*/ 323 w 616"/>
              <a:gd name="T5" fmla="*/ 278 h 509"/>
              <a:gd name="T6" fmla="*/ 114 w 616"/>
              <a:gd name="T7" fmla="*/ 292 h 509"/>
              <a:gd name="T8" fmla="*/ 612 w 616"/>
              <a:gd name="T9" fmla="*/ 188 h 509"/>
              <a:gd name="T10" fmla="*/ 555 w 616"/>
              <a:gd name="T11" fmla="*/ 4 h 509"/>
              <a:gd name="T12" fmla="*/ 554 w 616"/>
              <a:gd name="T13" fmla="*/ 3 h 509"/>
              <a:gd name="T14" fmla="*/ 553 w 616"/>
              <a:gd name="T15" fmla="*/ 1 h 509"/>
              <a:gd name="T16" fmla="*/ 551 w 616"/>
              <a:gd name="T17" fmla="*/ 1 h 509"/>
              <a:gd name="T18" fmla="*/ 549 w 616"/>
              <a:gd name="T19" fmla="*/ 0 h 509"/>
              <a:gd name="T20" fmla="*/ 308 w 616"/>
              <a:gd name="T21" fmla="*/ 0 h 509"/>
              <a:gd name="T22" fmla="*/ 147 w 616"/>
              <a:gd name="T23" fmla="*/ 0 h 509"/>
              <a:gd name="T24" fmla="*/ 66 w 616"/>
              <a:gd name="T25" fmla="*/ 0 h 509"/>
              <a:gd name="T26" fmla="*/ 64 w 616"/>
              <a:gd name="T27" fmla="*/ 1 h 509"/>
              <a:gd name="T28" fmla="*/ 62 w 616"/>
              <a:gd name="T29" fmla="*/ 2 h 509"/>
              <a:gd name="T30" fmla="*/ 61 w 616"/>
              <a:gd name="T31" fmla="*/ 4 h 509"/>
              <a:gd name="T32" fmla="*/ 60 w 616"/>
              <a:gd name="T33" fmla="*/ 5 h 509"/>
              <a:gd name="T34" fmla="*/ 27 w 616"/>
              <a:gd name="T35" fmla="*/ 242 h 509"/>
              <a:gd name="T36" fmla="*/ 582 w 616"/>
              <a:gd name="T37" fmla="*/ 509 h 509"/>
              <a:gd name="T38" fmla="*/ 606 w 616"/>
              <a:gd name="T39" fmla="*/ 229 h 509"/>
              <a:gd name="T40" fmla="*/ 464 w 616"/>
              <a:gd name="T41" fmla="*/ 232 h 509"/>
              <a:gd name="T42" fmla="*/ 463 w 616"/>
              <a:gd name="T43" fmla="*/ 14 h 509"/>
              <a:gd name="T44" fmla="*/ 391 w 616"/>
              <a:gd name="T45" fmla="*/ 219 h 509"/>
              <a:gd name="T46" fmla="*/ 315 w 616"/>
              <a:gd name="T47" fmla="*/ 14 h 509"/>
              <a:gd name="T48" fmla="*/ 391 w 616"/>
              <a:gd name="T49" fmla="*/ 219 h 509"/>
              <a:gd name="T50" fmla="*/ 257 w 616"/>
              <a:gd name="T51" fmla="*/ 232 h 509"/>
              <a:gd name="T52" fmla="*/ 234 w 616"/>
              <a:gd name="T53" fmla="*/ 14 h 509"/>
              <a:gd name="T54" fmla="*/ 117 w 616"/>
              <a:gd name="T55" fmla="*/ 192 h 509"/>
              <a:gd name="T56" fmla="*/ 202 w 616"/>
              <a:gd name="T57" fmla="*/ 190 h 509"/>
              <a:gd name="T58" fmla="*/ 117 w 616"/>
              <a:gd name="T59" fmla="*/ 192 h 509"/>
              <a:gd name="T60" fmla="*/ 72 w 616"/>
              <a:gd name="T61" fmla="*/ 14 h 509"/>
              <a:gd name="T62" fmla="*/ 48 w 616"/>
              <a:gd name="T63" fmla="*/ 232 h 509"/>
              <a:gd name="T64" fmla="*/ 392 w 616"/>
              <a:gd name="T65" fmla="*/ 495 h 509"/>
              <a:gd name="T66" fmla="*/ 503 w 616"/>
              <a:gd name="T67" fmla="*/ 495 h 509"/>
              <a:gd name="T68" fmla="*/ 517 w 616"/>
              <a:gd name="T69" fmla="*/ 285 h 509"/>
              <a:gd name="T70" fmla="*/ 378 w 616"/>
              <a:gd name="T71" fmla="*/ 285 h 509"/>
              <a:gd name="T72" fmla="*/ 41 w 616"/>
              <a:gd name="T73" fmla="*/ 246 h 509"/>
              <a:gd name="T74" fmla="*/ 113 w 616"/>
              <a:gd name="T75" fmla="*/ 229 h 509"/>
              <a:gd name="T76" fmla="*/ 215 w 616"/>
              <a:gd name="T77" fmla="*/ 229 h 509"/>
              <a:gd name="T78" fmla="*/ 308 w 616"/>
              <a:gd name="T79" fmla="*/ 217 h 509"/>
              <a:gd name="T80" fmla="*/ 410 w 616"/>
              <a:gd name="T81" fmla="*/ 217 h 509"/>
              <a:gd name="T82" fmla="*/ 511 w 616"/>
              <a:gd name="T83" fmla="*/ 217 h 509"/>
              <a:gd name="T84" fmla="*/ 575 w 616"/>
              <a:gd name="T85" fmla="*/ 495 h 509"/>
              <a:gd name="T86" fmla="*/ 513 w 616"/>
              <a:gd name="T87" fmla="*/ 189 h 509"/>
              <a:gd name="T88" fmla="*/ 598 w 616"/>
              <a:gd name="T89" fmla="*/ 192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6" h="509">
                <a:moveTo>
                  <a:pt x="323" y="278"/>
                </a:moveTo>
                <a:cubicBezTo>
                  <a:pt x="107" y="278"/>
                  <a:pt x="107" y="278"/>
                  <a:pt x="107" y="278"/>
                </a:cubicBezTo>
                <a:cubicBezTo>
                  <a:pt x="104" y="278"/>
                  <a:pt x="100" y="282"/>
                  <a:pt x="100" y="285"/>
                </a:cubicBezTo>
                <a:cubicBezTo>
                  <a:pt x="100" y="415"/>
                  <a:pt x="100" y="415"/>
                  <a:pt x="100" y="415"/>
                </a:cubicBezTo>
                <a:cubicBezTo>
                  <a:pt x="100" y="419"/>
                  <a:pt x="104" y="422"/>
                  <a:pt x="107" y="422"/>
                </a:cubicBezTo>
                <a:cubicBezTo>
                  <a:pt x="323" y="422"/>
                  <a:pt x="323" y="422"/>
                  <a:pt x="323" y="422"/>
                </a:cubicBezTo>
                <a:cubicBezTo>
                  <a:pt x="327" y="422"/>
                  <a:pt x="330" y="419"/>
                  <a:pt x="330" y="415"/>
                </a:cubicBezTo>
                <a:cubicBezTo>
                  <a:pt x="330" y="285"/>
                  <a:pt x="330" y="285"/>
                  <a:pt x="330" y="285"/>
                </a:cubicBezTo>
                <a:cubicBezTo>
                  <a:pt x="330" y="282"/>
                  <a:pt x="327" y="278"/>
                  <a:pt x="323" y="278"/>
                </a:cubicBezTo>
                <a:close/>
                <a:moveTo>
                  <a:pt x="316" y="408"/>
                </a:moveTo>
                <a:cubicBezTo>
                  <a:pt x="114" y="408"/>
                  <a:pt x="114" y="408"/>
                  <a:pt x="114" y="408"/>
                </a:cubicBezTo>
                <a:cubicBezTo>
                  <a:pt x="114" y="292"/>
                  <a:pt x="114" y="292"/>
                  <a:pt x="114" y="292"/>
                </a:cubicBezTo>
                <a:cubicBezTo>
                  <a:pt x="316" y="292"/>
                  <a:pt x="316" y="292"/>
                  <a:pt x="316" y="292"/>
                </a:cubicBezTo>
                <a:lnTo>
                  <a:pt x="316" y="408"/>
                </a:lnTo>
                <a:close/>
                <a:moveTo>
                  <a:pt x="612" y="188"/>
                </a:moveTo>
                <a:cubicBezTo>
                  <a:pt x="556" y="5"/>
                  <a:pt x="556" y="5"/>
                  <a:pt x="556" y="5"/>
                </a:cubicBezTo>
                <a:cubicBezTo>
                  <a:pt x="556" y="5"/>
                  <a:pt x="556" y="5"/>
                  <a:pt x="556" y="5"/>
                </a:cubicBezTo>
                <a:cubicBezTo>
                  <a:pt x="556" y="5"/>
                  <a:pt x="555" y="4"/>
                  <a:pt x="555" y="4"/>
                </a:cubicBezTo>
                <a:cubicBezTo>
                  <a:pt x="555" y="4"/>
                  <a:pt x="555" y="4"/>
                  <a:pt x="555" y="4"/>
                </a:cubicBezTo>
                <a:cubicBezTo>
                  <a:pt x="555" y="3"/>
                  <a:pt x="555" y="3"/>
                  <a:pt x="555" y="3"/>
                </a:cubicBezTo>
                <a:cubicBezTo>
                  <a:pt x="555" y="3"/>
                  <a:pt x="554" y="3"/>
                  <a:pt x="554" y="3"/>
                </a:cubicBezTo>
                <a:cubicBezTo>
                  <a:pt x="554" y="2"/>
                  <a:pt x="554" y="2"/>
                  <a:pt x="554" y="2"/>
                </a:cubicBezTo>
                <a:cubicBezTo>
                  <a:pt x="554" y="2"/>
                  <a:pt x="553" y="2"/>
                  <a:pt x="553" y="2"/>
                </a:cubicBezTo>
                <a:cubicBezTo>
                  <a:pt x="553" y="2"/>
                  <a:pt x="553" y="1"/>
                  <a:pt x="553" y="1"/>
                </a:cubicBezTo>
                <a:cubicBezTo>
                  <a:pt x="552" y="1"/>
                  <a:pt x="552" y="1"/>
                  <a:pt x="552" y="1"/>
                </a:cubicBezTo>
                <a:cubicBezTo>
                  <a:pt x="552" y="1"/>
                  <a:pt x="552" y="1"/>
                  <a:pt x="551" y="1"/>
                </a:cubicBezTo>
                <a:cubicBezTo>
                  <a:pt x="551" y="1"/>
                  <a:pt x="551" y="1"/>
                  <a:pt x="551" y="1"/>
                </a:cubicBezTo>
                <a:cubicBezTo>
                  <a:pt x="551" y="0"/>
                  <a:pt x="550" y="0"/>
                  <a:pt x="550" y="0"/>
                </a:cubicBezTo>
                <a:cubicBezTo>
                  <a:pt x="550" y="0"/>
                  <a:pt x="550" y="0"/>
                  <a:pt x="549" y="0"/>
                </a:cubicBezTo>
                <a:cubicBezTo>
                  <a:pt x="549" y="0"/>
                  <a:pt x="549" y="0"/>
                  <a:pt x="549" y="0"/>
                </a:cubicBezTo>
                <a:cubicBezTo>
                  <a:pt x="469" y="0"/>
                  <a:pt x="469" y="0"/>
                  <a:pt x="469" y="0"/>
                </a:cubicBezTo>
                <a:cubicBezTo>
                  <a:pt x="469" y="0"/>
                  <a:pt x="469" y="0"/>
                  <a:pt x="469" y="0"/>
                </a:cubicBezTo>
                <a:cubicBezTo>
                  <a:pt x="308" y="0"/>
                  <a:pt x="308" y="0"/>
                  <a:pt x="308" y="0"/>
                </a:cubicBezTo>
                <a:cubicBezTo>
                  <a:pt x="308" y="0"/>
                  <a:pt x="308" y="0"/>
                  <a:pt x="308" y="0"/>
                </a:cubicBezTo>
                <a:cubicBezTo>
                  <a:pt x="147" y="0"/>
                  <a:pt x="147" y="0"/>
                  <a:pt x="147" y="0"/>
                </a:cubicBezTo>
                <a:cubicBezTo>
                  <a:pt x="147" y="0"/>
                  <a:pt x="147" y="0"/>
                  <a:pt x="147" y="0"/>
                </a:cubicBezTo>
                <a:cubicBezTo>
                  <a:pt x="67" y="0"/>
                  <a:pt x="67" y="0"/>
                  <a:pt x="67" y="0"/>
                </a:cubicBezTo>
                <a:cubicBezTo>
                  <a:pt x="67" y="0"/>
                  <a:pt x="67" y="0"/>
                  <a:pt x="67" y="0"/>
                </a:cubicBezTo>
                <a:cubicBezTo>
                  <a:pt x="67" y="0"/>
                  <a:pt x="66" y="0"/>
                  <a:pt x="66" y="0"/>
                </a:cubicBezTo>
                <a:cubicBezTo>
                  <a:pt x="66" y="0"/>
                  <a:pt x="66" y="0"/>
                  <a:pt x="65" y="1"/>
                </a:cubicBezTo>
                <a:cubicBezTo>
                  <a:pt x="65" y="1"/>
                  <a:pt x="65" y="1"/>
                  <a:pt x="65" y="1"/>
                </a:cubicBezTo>
                <a:cubicBezTo>
                  <a:pt x="65" y="1"/>
                  <a:pt x="64" y="1"/>
                  <a:pt x="64" y="1"/>
                </a:cubicBezTo>
                <a:cubicBezTo>
                  <a:pt x="64" y="1"/>
                  <a:pt x="64" y="1"/>
                  <a:pt x="64" y="1"/>
                </a:cubicBezTo>
                <a:cubicBezTo>
                  <a:pt x="63" y="1"/>
                  <a:pt x="63" y="2"/>
                  <a:pt x="63" y="2"/>
                </a:cubicBezTo>
                <a:cubicBezTo>
                  <a:pt x="63" y="2"/>
                  <a:pt x="63" y="2"/>
                  <a:pt x="62" y="2"/>
                </a:cubicBezTo>
                <a:cubicBezTo>
                  <a:pt x="62" y="2"/>
                  <a:pt x="62" y="2"/>
                  <a:pt x="62" y="3"/>
                </a:cubicBezTo>
                <a:cubicBezTo>
                  <a:pt x="62" y="3"/>
                  <a:pt x="62" y="3"/>
                  <a:pt x="62" y="3"/>
                </a:cubicBezTo>
                <a:cubicBezTo>
                  <a:pt x="61" y="3"/>
                  <a:pt x="61" y="3"/>
                  <a:pt x="61" y="4"/>
                </a:cubicBezTo>
                <a:cubicBezTo>
                  <a:pt x="61" y="4"/>
                  <a:pt x="61" y="4"/>
                  <a:pt x="61" y="4"/>
                </a:cubicBezTo>
                <a:cubicBezTo>
                  <a:pt x="61" y="4"/>
                  <a:pt x="61" y="5"/>
                  <a:pt x="61" y="5"/>
                </a:cubicBezTo>
                <a:cubicBezTo>
                  <a:pt x="61" y="5"/>
                  <a:pt x="60" y="5"/>
                  <a:pt x="60" y="5"/>
                </a:cubicBezTo>
                <a:cubicBezTo>
                  <a:pt x="5" y="188"/>
                  <a:pt x="5" y="188"/>
                  <a:pt x="5" y="188"/>
                </a:cubicBezTo>
                <a:cubicBezTo>
                  <a:pt x="0" y="203"/>
                  <a:pt x="2" y="218"/>
                  <a:pt x="10" y="229"/>
                </a:cubicBezTo>
                <a:cubicBezTo>
                  <a:pt x="15" y="235"/>
                  <a:pt x="20" y="239"/>
                  <a:pt x="27" y="242"/>
                </a:cubicBezTo>
                <a:cubicBezTo>
                  <a:pt x="27" y="502"/>
                  <a:pt x="27" y="502"/>
                  <a:pt x="27" y="502"/>
                </a:cubicBezTo>
                <a:cubicBezTo>
                  <a:pt x="27" y="506"/>
                  <a:pt x="30" y="509"/>
                  <a:pt x="34" y="509"/>
                </a:cubicBezTo>
                <a:cubicBezTo>
                  <a:pt x="582" y="509"/>
                  <a:pt x="582" y="509"/>
                  <a:pt x="582" y="509"/>
                </a:cubicBezTo>
                <a:cubicBezTo>
                  <a:pt x="586" y="509"/>
                  <a:pt x="589" y="506"/>
                  <a:pt x="589" y="502"/>
                </a:cubicBezTo>
                <a:cubicBezTo>
                  <a:pt x="589" y="242"/>
                  <a:pt x="589" y="242"/>
                  <a:pt x="589" y="242"/>
                </a:cubicBezTo>
                <a:cubicBezTo>
                  <a:pt x="596" y="239"/>
                  <a:pt x="602" y="235"/>
                  <a:pt x="606" y="229"/>
                </a:cubicBezTo>
                <a:cubicBezTo>
                  <a:pt x="614" y="218"/>
                  <a:pt x="616" y="203"/>
                  <a:pt x="612" y="188"/>
                </a:cubicBezTo>
                <a:close/>
                <a:moveTo>
                  <a:pt x="493" y="220"/>
                </a:moveTo>
                <a:cubicBezTo>
                  <a:pt x="486" y="228"/>
                  <a:pt x="476" y="232"/>
                  <a:pt x="464" y="232"/>
                </a:cubicBezTo>
                <a:cubicBezTo>
                  <a:pt x="439" y="232"/>
                  <a:pt x="417" y="213"/>
                  <a:pt x="414" y="190"/>
                </a:cubicBezTo>
                <a:cubicBezTo>
                  <a:pt x="396" y="14"/>
                  <a:pt x="396" y="14"/>
                  <a:pt x="396" y="14"/>
                </a:cubicBezTo>
                <a:cubicBezTo>
                  <a:pt x="463" y="14"/>
                  <a:pt x="463" y="14"/>
                  <a:pt x="463" y="14"/>
                </a:cubicBezTo>
                <a:cubicBezTo>
                  <a:pt x="499" y="192"/>
                  <a:pt x="499" y="192"/>
                  <a:pt x="499" y="192"/>
                </a:cubicBezTo>
                <a:cubicBezTo>
                  <a:pt x="501" y="202"/>
                  <a:pt x="499" y="212"/>
                  <a:pt x="493" y="220"/>
                </a:cubicBezTo>
                <a:close/>
                <a:moveTo>
                  <a:pt x="391" y="219"/>
                </a:moveTo>
                <a:cubicBezTo>
                  <a:pt x="383" y="228"/>
                  <a:pt x="373" y="232"/>
                  <a:pt x="360" y="232"/>
                </a:cubicBezTo>
                <a:cubicBezTo>
                  <a:pt x="336" y="232"/>
                  <a:pt x="315" y="213"/>
                  <a:pt x="315" y="190"/>
                </a:cubicBezTo>
                <a:cubicBezTo>
                  <a:pt x="315" y="14"/>
                  <a:pt x="315" y="14"/>
                  <a:pt x="315" y="14"/>
                </a:cubicBezTo>
                <a:cubicBezTo>
                  <a:pt x="382" y="14"/>
                  <a:pt x="382" y="14"/>
                  <a:pt x="382" y="14"/>
                </a:cubicBezTo>
                <a:cubicBezTo>
                  <a:pt x="400" y="191"/>
                  <a:pt x="400" y="191"/>
                  <a:pt x="400" y="191"/>
                </a:cubicBezTo>
                <a:cubicBezTo>
                  <a:pt x="401" y="201"/>
                  <a:pt x="398" y="211"/>
                  <a:pt x="391" y="219"/>
                </a:cubicBezTo>
                <a:close/>
                <a:moveTo>
                  <a:pt x="301" y="190"/>
                </a:moveTo>
                <a:cubicBezTo>
                  <a:pt x="301" y="201"/>
                  <a:pt x="297" y="212"/>
                  <a:pt x="288" y="220"/>
                </a:cubicBezTo>
                <a:cubicBezTo>
                  <a:pt x="280" y="228"/>
                  <a:pt x="269" y="232"/>
                  <a:pt x="257" y="232"/>
                </a:cubicBezTo>
                <a:cubicBezTo>
                  <a:pt x="244" y="232"/>
                  <a:pt x="233" y="228"/>
                  <a:pt x="226" y="219"/>
                </a:cubicBezTo>
                <a:cubicBezTo>
                  <a:pt x="219" y="211"/>
                  <a:pt x="216" y="201"/>
                  <a:pt x="217" y="191"/>
                </a:cubicBezTo>
                <a:cubicBezTo>
                  <a:pt x="234" y="14"/>
                  <a:pt x="234" y="14"/>
                  <a:pt x="234" y="14"/>
                </a:cubicBezTo>
                <a:cubicBezTo>
                  <a:pt x="301" y="14"/>
                  <a:pt x="301" y="14"/>
                  <a:pt x="301" y="14"/>
                </a:cubicBezTo>
                <a:lnTo>
                  <a:pt x="301" y="190"/>
                </a:lnTo>
                <a:close/>
                <a:moveTo>
                  <a:pt x="117" y="192"/>
                </a:moveTo>
                <a:cubicBezTo>
                  <a:pt x="153" y="14"/>
                  <a:pt x="153" y="14"/>
                  <a:pt x="153" y="14"/>
                </a:cubicBezTo>
                <a:cubicBezTo>
                  <a:pt x="220" y="14"/>
                  <a:pt x="220" y="14"/>
                  <a:pt x="220" y="14"/>
                </a:cubicBezTo>
                <a:cubicBezTo>
                  <a:pt x="202" y="190"/>
                  <a:pt x="202" y="190"/>
                  <a:pt x="202" y="190"/>
                </a:cubicBezTo>
                <a:cubicBezTo>
                  <a:pt x="200" y="213"/>
                  <a:pt x="177" y="232"/>
                  <a:pt x="152" y="232"/>
                </a:cubicBezTo>
                <a:cubicBezTo>
                  <a:pt x="140" y="232"/>
                  <a:pt x="130" y="228"/>
                  <a:pt x="123" y="220"/>
                </a:cubicBezTo>
                <a:cubicBezTo>
                  <a:pt x="117" y="212"/>
                  <a:pt x="115" y="202"/>
                  <a:pt x="117" y="192"/>
                </a:cubicBezTo>
                <a:close/>
                <a:moveTo>
                  <a:pt x="22" y="220"/>
                </a:moveTo>
                <a:cubicBezTo>
                  <a:pt x="16" y="213"/>
                  <a:pt x="15" y="203"/>
                  <a:pt x="18" y="192"/>
                </a:cubicBezTo>
                <a:cubicBezTo>
                  <a:pt x="72" y="14"/>
                  <a:pt x="72" y="14"/>
                  <a:pt x="72" y="14"/>
                </a:cubicBezTo>
                <a:cubicBezTo>
                  <a:pt x="139" y="14"/>
                  <a:pt x="139" y="14"/>
                  <a:pt x="139" y="14"/>
                </a:cubicBezTo>
                <a:cubicBezTo>
                  <a:pt x="103" y="189"/>
                  <a:pt x="103" y="189"/>
                  <a:pt x="103" y="189"/>
                </a:cubicBezTo>
                <a:cubicBezTo>
                  <a:pt x="99" y="212"/>
                  <a:pt x="73" y="232"/>
                  <a:pt x="48" y="232"/>
                </a:cubicBezTo>
                <a:cubicBezTo>
                  <a:pt x="37" y="232"/>
                  <a:pt x="27" y="228"/>
                  <a:pt x="22" y="220"/>
                </a:cubicBezTo>
                <a:close/>
                <a:moveTo>
                  <a:pt x="503" y="495"/>
                </a:moveTo>
                <a:cubicBezTo>
                  <a:pt x="392" y="495"/>
                  <a:pt x="392" y="495"/>
                  <a:pt x="392" y="495"/>
                </a:cubicBezTo>
                <a:cubicBezTo>
                  <a:pt x="392" y="292"/>
                  <a:pt x="392" y="292"/>
                  <a:pt x="392" y="292"/>
                </a:cubicBezTo>
                <a:cubicBezTo>
                  <a:pt x="503" y="292"/>
                  <a:pt x="503" y="292"/>
                  <a:pt x="503" y="292"/>
                </a:cubicBezTo>
                <a:lnTo>
                  <a:pt x="503" y="495"/>
                </a:lnTo>
                <a:close/>
                <a:moveTo>
                  <a:pt x="575" y="495"/>
                </a:moveTo>
                <a:cubicBezTo>
                  <a:pt x="517" y="495"/>
                  <a:pt x="517" y="495"/>
                  <a:pt x="517" y="495"/>
                </a:cubicBezTo>
                <a:cubicBezTo>
                  <a:pt x="517" y="285"/>
                  <a:pt x="517" y="285"/>
                  <a:pt x="517" y="285"/>
                </a:cubicBezTo>
                <a:cubicBezTo>
                  <a:pt x="517" y="282"/>
                  <a:pt x="514" y="278"/>
                  <a:pt x="510" y="278"/>
                </a:cubicBezTo>
                <a:cubicBezTo>
                  <a:pt x="385" y="278"/>
                  <a:pt x="385" y="278"/>
                  <a:pt x="385" y="278"/>
                </a:cubicBezTo>
                <a:cubicBezTo>
                  <a:pt x="381" y="278"/>
                  <a:pt x="378" y="282"/>
                  <a:pt x="378" y="285"/>
                </a:cubicBezTo>
                <a:cubicBezTo>
                  <a:pt x="378" y="495"/>
                  <a:pt x="378" y="495"/>
                  <a:pt x="378" y="495"/>
                </a:cubicBezTo>
                <a:cubicBezTo>
                  <a:pt x="41" y="495"/>
                  <a:pt x="41" y="495"/>
                  <a:pt x="41" y="495"/>
                </a:cubicBezTo>
                <a:cubicBezTo>
                  <a:pt x="41" y="246"/>
                  <a:pt x="41" y="246"/>
                  <a:pt x="41" y="246"/>
                </a:cubicBezTo>
                <a:cubicBezTo>
                  <a:pt x="43" y="246"/>
                  <a:pt x="46" y="246"/>
                  <a:pt x="48" y="246"/>
                </a:cubicBezTo>
                <a:cubicBezTo>
                  <a:pt x="71" y="246"/>
                  <a:pt x="92" y="234"/>
                  <a:pt x="106" y="217"/>
                </a:cubicBezTo>
                <a:cubicBezTo>
                  <a:pt x="107" y="221"/>
                  <a:pt x="110" y="225"/>
                  <a:pt x="113" y="229"/>
                </a:cubicBezTo>
                <a:cubicBezTo>
                  <a:pt x="122" y="240"/>
                  <a:pt x="136" y="246"/>
                  <a:pt x="152" y="246"/>
                </a:cubicBezTo>
                <a:cubicBezTo>
                  <a:pt x="175" y="246"/>
                  <a:pt x="196" y="234"/>
                  <a:pt x="207" y="216"/>
                </a:cubicBezTo>
                <a:cubicBezTo>
                  <a:pt x="209" y="221"/>
                  <a:pt x="212" y="225"/>
                  <a:pt x="215" y="229"/>
                </a:cubicBezTo>
                <a:cubicBezTo>
                  <a:pt x="226" y="240"/>
                  <a:pt x="241" y="246"/>
                  <a:pt x="257" y="246"/>
                </a:cubicBezTo>
                <a:cubicBezTo>
                  <a:pt x="272" y="246"/>
                  <a:pt x="287" y="240"/>
                  <a:pt x="298" y="230"/>
                </a:cubicBezTo>
                <a:cubicBezTo>
                  <a:pt x="302" y="226"/>
                  <a:pt x="306" y="221"/>
                  <a:pt x="308" y="217"/>
                </a:cubicBezTo>
                <a:cubicBezTo>
                  <a:pt x="318" y="234"/>
                  <a:pt x="338" y="246"/>
                  <a:pt x="360" y="246"/>
                </a:cubicBezTo>
                <a:cubicBezTo>
                  <a:pt x="376" y="246"/>
                  <a:pt x="391" y="240"/>
                  <a:pt x="401" y="229"/>
                </a:cubicBezTo>
                <a:cubicBezTo>
                  <a:pt x="405" y="225"/>
                  <a:pt x="407" y="221"/>
                  <a:pt x="410" y="217"/>
                </a:cubicBezTo>
                <a:cubicBezTo>
                  <a:pt x="421" y="234"/>
                  <a:pt x="442" y="246"/>
                  <a:pt x="464" y="246"/>
                </a:cubicBezTo>
                <a:cubicBezTo>
                  <a:pt x="480" y="246"/>
                  <a:pt x="495" y="240"/>
                  <a:pt x="504" y="229"/>
                </a:cubicBezTo>
                <a:cubicBezTo>
                  <a:pt x="507" y="225"/>
                  <a:pt x="509" y="221"/>
                  <a:pt x="511" y="217"/>
                </a:cubicBezTo>
                <a:cubicBezTo>
                  <a:pt x="524" y="234"/>
                  <a:pt x="546" y="246"/>
                  <a:pt x="568" y="246"/>
                </a:cubicBezTo>
                <a:cubicBezTo>
                  <a:pt x="570" y="246"/>
                  <a:pt x="573" y="246"/>
                  <a:pt x="575" y="246"/>
                </a:cubicBezTo>
                <a:lnTo>
                  <a:pt x="575" y="495"/>
                </a:lnTo>
                <a:close/>
                <a:moveTo>
                  <a:pt x="595" y="220"/>
                </a:moveTo>
                <a:cubicBezTo>
                  <a:pt x="589" y="228"/>
                  <a:pt x="579" y="232"/>
                  <a:pt x="568" y="232"/>
                </a:cubicBezTo>
                <a:cubicBezTo>
                  <a:pt x="543" y="232"/>
                  <a:pt x="518" y="212"/>
                  <a:pt x="513" y="189"/>
                </a:cubicBezTo>
                <a:cubicBezTo>
                  <a:pt x="477" y="14"/>
                  <a:pt x="477" y="14"/>
                  <a:pt x="477" y="14"/>
                </a:cubicBezTo>
                <a:cubicBezTo>
                  <a:pt x="544" y="14"/>
                  <a:pt x="544" y="14"/>
                  <a:pt x="544" y="14"/>
                </a:cubicBezTo>
                <a:cubicBezTo>
                  <a:pt x="598" y="192"/>
                  <a:pt x="598" y="192"/>
                  <a:pt x="598" y="192"/>
                </a:cubicBezTo>
                <a:cubicBezTo>
                  <a:pt x="601" y="203"/>
                  <a:pt x="600" y="213"/>
                  <a:pt x="595" y="220"/>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sz="4400">
              <a:solidFill>
                <a:srgbClr val="57565A"/>
              </a:solidFill>
            </a:endParaRPr>
          </a:p>
        </p:txBody>
      </p:sp>
      <p:sp>
        <p:nvSpPr>
          <p:cNvPr id="23" name="Freeform 140"/>
          <p:cNvSpPr>
            <a:spLocks noEditPoints="1"/>
          </p:cNvSpPr>
          <p:nvPr/>
        </p:nvSpPr>
        <p:spPr bwMode="auto">
          <a:xfrm>
            <a:off x="7398624" y="4258803"/>
            <a:ext cx="980341" cy="984278"/>
          </a:xfrm>
          <a:custGeom>
            <a:avLst/>
            <a:gdLst>
              <a:gd name="T0" fmla="*/ 418 w 791"/>
              <a:gd name="T1" fmla="*/ 262 h 792"/>
              <a:gd name="T2" fmla="*/ 402 w 791"/>
              <a:gd name="T3" fmla="*/ 292 h 792"/>
              <a:gd name="T4" fmla="*/ 527 w 791"/>
              <a:gd name="T5" fmla="*/ 280 h 792"/>
              <a:gd name="T6" fmla="*/ 370 w 791"/>
              <a:gd name="T7" fmla="*/ 236 h 792"/>
              <a:gd name="T8" fmla="*/ 453 w 791"/>
              <a:gd name="T9" fmla="*/ 288 h 792"/>
              <a:gd name="T10" fmla="*/ 494 w 791"/>
              <a:gd name="T11" fmla="*/ 281 h 792"/>
              <a:gd name="T12" fmla="*/ 757 w 791"/>
              <a:gd name="T13" fmla="*/ 235 h 792"/>
              <a:gd name="T14" fmla="*/ 467 w 791"/>
              <a:gd name="T15" fmla="*/ 7 h 792"/>
              <a:gd name="T16" fmla="*/ 395 w 791"/>
              <a:gd name="T17" fmla="*/ 0 h 792"/>
              <a:gd name="T18" fmla="*/ 225 w 791"/>
              <a:gd name="T19" fmla="*/ 39 h 792"/>
              <a:gd name="T20" fmla="*/ 15 w 791"/>
              <a:gd name="T21" fmla="*/ 285 h 792"/>
              <a:gd name="T22" fmla="*/ 2 w 791"/>
              <a:gd name="T23" fmla="*/ 350 h 792"/>
              <a:gd name="T24" fmla="*/ 0 w 791"/>
              <a:gd name="T25" fmla="*/ 419 h 792"/>
              <a:gd name="T26" fmla="*/ 167 w 791"/>
              <a:gd name="T27" fmla="*/ 719 h 792"/>
              <a:gd name="T28" fmla="*/ 71 w 791"/>
              <a:gd name="T29" fmla="*/ 597 h 792"/>
              <a:gd name="T30" fmla="*/ 14 w 791"/>
              <a:gd name="T31" fmla="*/ 382 h 792"/>
              <a:gd name="T32" fmla="*/ 18 w 791"/>
              <a:gd name="T33" fmla="*/ 336 h 792"/>
              <a:gd name="T34" fmla="*/ 122 w 791"/>
              <a:gd name="T35" fmla="*/ 524 h 792"/>
              <a:gd name="T36" fmla="*/ 117 w 791"/>
              <a:gd name="T37" fmla="*/ 177 h 792"/>
              <a:gd name="T38" fmla="*/ 101 w 791"/>
              <a:gd name="T39" fmla="*/ 153 h 792"/>
              <a:gd name="T40" fmla="*/ 198 w 791"/>
              <a:gd name="T41" fmla="*/ 69 h 792"/>
              <a:gd name="T42" fmla="*/ 248 w 791"/>
              <a:gd name="T43" fmla="*/ 68 h 792"/>
              <a:gd name="T44" fmla="*/ 221 w 791"/>
              <a:gd name="T45" fmla="*/ 77 h 792"/>
              <a:gd name="T46" fmla="*/ 443 w 791"/>
              <a:gd name="T47" fmla="*/ 17 h 792"/>
              <a:gd name="T48" fmla="*/ 300 w 791"/>
              <a:gd name="T49" fmla="*/ 86 h 792"/>
              <a:gd name="T50" fmla="*/ 263 w 791"/>
              <a:gd name="T51" fmla="*/ 64 h 792"/>
              <a:gd name="T52" fmla="*/ 757 w 791"/>
              <a:gd name="T53" fmla="*/ 519 h 792"/>
              <a:gd name="T54" fmla="*/ 732 w 791"/>
              <a:gd name="T55" fmla="*/ 273 h 792"/>
              <a:gd name="T56" fmla="*/ 725 w 791"/>
              <a:gd name="T57" fmla="*/ 259 h 792"/>
              <a:gd name="T58" fmla="*/ 642 w 791"/>
              <a:gd name="T59" fmla="*/ 315 h 792"/>
              <a:gd name="T60" fmla="*/ 602 w 791"/>
              <a:gd name="T61" fmla="*/ 392 h 792"/>
              <a:gd name="T62" fmla="*/ 591 w 791"/>
              <a:gd name="T63" fmla="*/ 419 h 792"/>
              <a:gd name="T64" fmla="*/ 454 w 791"/>
              <a:gd name="T65" fmla="*/ 677 h 792"/>
              <a:gd name="T66" fmla="*/ 323 w 791"/>
              <a:gd name="T67" fmla="*/ 460 h 792"/>
              <a:gd name="T68" fmla="*/ 310 w 791"/>
              <a:gd name="T69" fmla="*/ 240 h 792"/>
              <a:gd name="T70" fmla="*/ 434 w 791"/>
              <a:gd name="T71" fmla="*/ 180 h 792"/>
              <a:gd name="T72" fmla="*/ 400 w 791"/>
              <a:gd name="T73" fmla="*/ 104 h 792"/>
              <a:gd name="T74" fmla="*/ 79 w 791"/>
              <a:gd name="T75" fmla="*/ 444 h 792"/>
              <a:gd name="T76" fmla="*/ 322 w 791"/>
              <a:gd name="T77" fmla="*/ 97 h 792"/>
              <a:gd name="T78" fmla="*/ 305 w 791"/>
              <a:gd name="T79" fmla="*/ 115 h 792"/>
              <a:gd name="T80" fmla="*/ 479 w 791"/>
              <a:gd name="T81" fmla="*/ 76 h 792"/>
              <a:gd name="T82" fmla="*/ 327 w 791"/>
              <a:gd name="T83" fmla="*/ 122 h 792"/>
              <a:gd name="T84" fmla="*/ 381 w 791"/>
              <a:gd name="T85" fmla="*/ 164 h 792"/>
              <a:gd name="T86" fmla="*/ 337 w 791"/>
              <a:gd name="T87" fmla="*/ 189 h 792"/>
              <a:gd name="T88" fmla="*/ 255 w 791"/>
              <a:gd name="T89" fmla="*/ 144 h 792"/>
              <a:gd name="T90" fmla="*/ 360 w 791"/>
              <a:gd name="T91" fmla="*/ 168 h 792"/>
              <a:gd name="T92" fmla="*/ 330 w 791"/>
              <a:gd name="T93" fmla="*/ 176 h 792"/>
              <a:gd name="T94" fmla="*/ 229 w 791"/>
              <a:gd name="T95" fmla="*/ 389 h 792"/>
              <a:gd name="T96" fmla="*/ 325 w 791"/>
              <a:gd name="T97" fmla="*/ 474 h 792"/>
              <a:gd name="T98" fmla="*/ 402 w 791"/>
              <a:gd name="T99" fmla="*/ 567 h 792"/>
              <a:gd name="T100" fmla="*/ 423 w 791"/>
              <a:gd name="T101" fmla="*/ 165 h 792"/>
              <a:gd name="T102" fmla="*/ 240 w 791"/>
              <a:gd name="T103" fmla="*/ 648 h 792"/>
              <a:gd name="T104" fmla="*/ 220 w 791"/>
              <a:gd name="T105" fmla="*/ 533 h 792"/>
              <a:gd name="T106" fmla="*/ 458 w 791"/>
              <a:gd name="T107" fmla="*/ 691 h 792"/>
              <a:gd name="T108" fmla="*/ 536 w 791"/>
              <a:gd name="T109" fmla="*/ 648 h 792"/>
              <a:gd name="T110" fmla="*/ 570 w 791"/>
              <a:gd name="T111" fmla="*/ 592 h 792"/>
              <a:gd name="T112" fmla="*/ 669 w 791"/>
              <a:gd name="T113"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1" h="792">
                <a:moveTo>
                  <a:pt x="495" y="267"/>
                </a:moveTo>
                <a:cubicBezTo>
                  <a:pt x="495" y="267"/>
                  <a:pt x="495" y="267"/>
                  <a:pt x="494" y="267"/>
                </a:cubicBezTo>
                <a:cubicBezTo>
                  <a:pt x="489" y="267"/>
                  <a:pt x="472" y="265"/>
                  <a:pt x="463" y="264"/>
                </a:cubicBezTo>
                <a:cubicBezTo>
                  <a:pt x="453" y="252"/>
                  <a:pt x="430" y="223"/>
                  <a:pt x="413" y="223"/>
                </a:cubicBezTo>
                <a:cubicBezTo>
                  <a:pt x="413" y="223"/>
                  <a:pt x="412" y="223"/>
                  <a:pt x="411" y="223"/>
                </a:cubicBezTo>
                <a:cubicBezTo>
                  <a:pt x="404" y="224"/>
                  <a:pt x="402" y="228"/>
                  <a:pt x="402" y="230"/>
                </a:cubicBezTo>
                <a:cubicBezTo>
                  <a:pt x="400" y="238"/>
                  <a:pt x="407" y="244"/>
                  <a:pt x="417" y="252"/>
                </a:cubicBezTo>
                <a:cubicBezTo>
                  <a:pt x="419" y="254"/>
                  <a:pt x="422" y="256"/>
                  <a:pt x="424" y="258"/>
                </a:cubicBezTo>
                <a:cubicBezTo>
                  <a:pt x="423" y="259"/>
                  <a:pt x="420" y="261"/>
                  <a:pt x="418" y="262"/>
                </a:cubicBezTo>
                <a:cubicBezTo>
                  <a:pt x="413" y="249"/>
                  <a:pt x="392" y="233"/>
                  <a:pt x="379" y="224"/>
                </a:cubicBezTo>
                <a:cubicBezTo>
                  <a:pt x="376" y="223"/>
                  <a:pt x="373" y="222"/>
                  <a:pt x="370" y="222"/>
                </a:cubicBezTo>
                <a:cubicBezTo>
                  <a:pt x="351" y="222"/>
                  <a:pt x="330" y="258"/>
                  <a:pt x="324" y="269"/>
                </a:cubicBezTo>
                <a:cubicBezTo>
                  <a:pt x="323" y="270"/>
                  <a:pt x="323" y="272"/>
                  <a:pt x="323" y="273"/>
                </a:cubicBezTo>
                <a:cubicBezTo>
                  <a:pt x="323" y="278"/>
                  <a:pt x="327" y="290"/>
                  <a:pt x="346" y="290"/>
                </a:cubicBezTo>
                <a:cubicBezTo>
                  <a:pt x="361" y="290"/>
                  <a:pt x="381" y="283"/>
                  <a:pt x="391" y="279"/>
                </a:cubicBezTo>
                <a:cubicBezTo>
                  <a:pt x="391" y="279"/>
                  <a:pt x="391" y="279"/>
                  <a:pt x="391" y="279"/>
                </a:cubicBezTo>
                <a:cubicBezTo>
                  <a:pt x="391" y="279"/>
                  <a:pt x="392" y="279"/>
                  <a:pt x="392" y="279"/>
                </a:cubicBezTo>
                <a:cubicBezTo>
                  <a:pt x="394" y="279"/>
                  <a:pt x="399" y="287"/>
                  <a:pt x="402" y="292"/>
                </a:cubicBezTo>
                <a:cubicBezTo>
                  <a:pt x="407" y="301"/>
                  <a:pt x="412" y="310"/>
                  <a:pt x="421" y="315"/>
                </a:cubicBezTo>
                <a:cubicBezTo>
                  <a:pt x="424" y="317"/>
                  <a:pt x="428" y="318"/>
                  <a:pt x="432" y="318"/>
                </a:cubicBezTo>
                <a:cubicBezTo>
                  <a:pt x="432" y="318"/>
                  <a:pt x="432" y="318"/>
                  <a:pt x="432" y="318"/>
                </a:cubicBezTo>
                <a:cubicBezTo>
                  <a:pt x="445" y="318"/>
                  <a:pt x="455" y="308"/>
                  <a:pt x="463" y="299"/>
                </a:cubicBezTo>
                <a:cubicBezTo>
                  <a:pt x="465" y="300"/>
                  <a:pt x="468" y="301"/>
                  <a:pt x="471" y="302"/>
                </a:cubicBezTo>
                <a:cubicBezTo>
                  <a:pt x="480" y="306"/>
                  <a:pt x="492" y="310"/>
                  <a:pt x="503" y="310"/>
                </a:cubicBezTo>
                <a:cubicBezTo>
                  <a:pt x="503" y="310"/>
                  <a:pt x="503" y="310"/>
                  <a:pt x="503" y="310"/>
                </a:cubicBezTo>
                <a:cubicBezTo>
                  <a:pt x="514" y="310"/>
                  <a:pt x="521" y="305"/>
                  <a:pt x="524" y="300"/>
                </a:cubicBezTo>
                <a:cubicBezTo>
                  <a:pt x="531" y="291"/>
                  <a:pt x="529" y="284"/>
                  <a:pt x="527" y="280"/>
                </a:cubicBezTo>
                <a:cubicBezTo>
                  <a:pt x="521" y="267"/>
                  <a:pt x="498" y="266"/>
                  <a:pt x="497" y="266"/>
                </a:cubicBezTo>
                <a:cubicBezTo>
                  <a:pt x="496" y="266"/>
                  <a:pt x="495" y="267"/>
                  <a:pt x="495" y="267"/>
                </a:cubicBezTo>
                <a:close/>
                <a:moveTo>
                  <a:pt x="403" y="269"/>
                </a:moveTo>
                <a:cubicBezTo>
                  <a:pt x="400" y="267"/>
                  <a:pt x="396" y="265"/>
                  <a:pt x="392" y="265"/>
                </a:cubicBezTo>
                <a:cubicBezTo>
                  <a:pt x="390" y="265"/>
                  <a:pt x="388" y="265"/>
                  <a:pt x="387" y="266"/>
                </a:cubicBezTo>
                <a:cubicBezTo>
                  <a:pt x="386" y="266"/>
                  <a:pt x="386" y="266"/>
                  <a:pt x="386" y="266"/>
                </a:cubicBezTo>
                <a:cubicBezTo>
                  <a:pt x="377" y="269"/>
                  <a:pt x="358" y="276"/>
                  <a:pt x="346" y="276"/>
                </a:cubicBezTo>
                <a:cubicBezTo>
                  <a:pt x="340" y="276"/>
                  <a:pt x="338" y="274"/>
                  <a:pt x="337" y="273"/>
                </a:cubicBezTo>
                <a:cubicBezTo>
                  <a:pt x="348" y="255"/>
                  <a:pt x="363" y="236"/>
                  <a:pt x="370" y="236"/>
                </a:cubicBezTo>
                <a:cubicBezTo>
                  <a:pt x="370" y="236"/>
                  <a:pt x="371" y="236"/>
                  <a:pt x="371" y="236"/>
                </a:cubicBezTo>
                <a:cubicBezTo>
                  <a:pt x="391" y="250"/>
                  <a:pt x="403" y="262"/>
                  <a:pt x="405" y="267"/>
                </a:cubicBezTo>
                <a:cubicBezTo>
                  <a:pt x="404" y="268"/>
                  <a:pt x="404" y="268"/>
                  <a:pt x="403" y="269"/>
                </a:cubicBezTo>
                <a:close/>
                <a:moveTo>
                  <a:pt x="515" y="286"/>
                </a:moveTo>
                <a:cubicBezTo>
                  <a:pt x="515" y="287"/>
                  <a:pt x="515" y="289"/>
                  <a:pt x="513" y="292"/>
                </a:cubicBezTo>
                <a:cubicBezTo>
                  <a:pt x="511" y="294"/>
                  <a:pt x="509" y="296"/>
                  <a:pt x="503" y="296"/>
                </a:cubicBezTo>
                <a:cubicBezTo>
                  <a:pt x="494" y="296"/>
                  <a:pt x="484" y="292"/>
                  <a:pt x="476" y="289"/>
                </a:cubicBezTo>
                <a:cubicBezTo>
                  <a:pt x="469" y="286"/>
                  <a:pt x="465" y="285"/>
                  <a:pt x="461" y="285"/>
                </a:cubicBezTo>
                <a:cubicBezTo>
                  <a:pt x="456" y="285"/>
                  <a:pt x="454" y="287"/>
                  <a:pt x="453" y="288"/>
                </a:cubicBezTo>
                <a:cubicBezTo>
                  <a:pt x="446" y="298"/>
                  <a:pt x="438" y="304"/>
                  <a:pt x="432" y="304"/>
                </a:cubicBezTo>
                <a:cubicBezTo>
                  <a:pt x="431" y="304"/>
                  <a:pt x="429" y="304"/>
                  <a:pt x="428" y="303"/>
                </a:cubicBezTo>
                <a:cubicBezTo>
                  <a:pt x="422" y="300"/>
                  <a:pt x="418" y="292"/>
                  <a:pt x="414" y="285"/>
                </a:cubicBezTo>
                <a:cubicBezTo>
                  <a:pt x="413" y="284"/>
                  <a:pt x="412" y="282"/>
                  <a:pt x="411" y="281"/>
                </a:cubicBezTo>
                <a:cubicBezTo>
                  <a:pt x="418" y="279"/>
                  <a:pt x="432" y="271"/>
                  <a:pt x="436" y="266"/>
                </a:cubicBezTo>
                <a:cubicBezTo>
                  <a:pt x="438" y="263"/>
                  <a:pt x="440" y="261"/>
                  <a:pt x="439" y="258"/>
                </a:cubicBezTo>
                <a:cubicBezTo>
                  <a:pt x="444" y="263"/>
                  <a:pt x="449" y="269"/>
                  <a:pt x="453" y="275"/>
                </a:cubicBezTo>
                <a:cubicBezTo>
                  <a:pt x="454" y="276"/>
                  <a:pt x="456" y="277"/>
                  <a:pt x="458" y="278"/>
                </a:cubicBezTo>
                <a:cubicBezTo>
                  <a:pt x="459" y="278"/>
                  <a:pt x="487" y="281"/>
                  <a:pt x="494" y="281"/>
                </a:cubicBezTo>
                <a:cubicBezTo>
                  <a:pt x="496" y="281"/>
                  <a:pt x="496" y="281"/>
                  <a:pt x="497" y="280"/>
                </a:cubicBezTo>
                <a:cubicBezTo>
                  <a:pt x="497" y="280"/>
                  <a:pt x="497" y="280"/>
                  <a:pt x="497" y="280"/>
                </a:cubicBezTo>
                <a:cubicBezTo>
                  <a:pt x="504" y="280"/>
                  <a:pt x="513" y="283"/>
                  <a:pt x="515" y="286"/>
                </a:cubicBezTo>
                <a:close/>
                <a:moveTo>
                  <a:pt x="691" y="658"/>
                </a:moveTo>
                <a:cubicBezTo>
                  <a:pt x="724" y="621"/>
                  <a:pt x="751" y="577"/>
                  <a:pt x="768" y="529"/>
                </a:cubicBezTo>
                <a:cubicBezTo>
                  <a:pt x="768" y="528"/>
                  <a:pt x="769" y="527"/>
                  <a:pt x="769" y="527"/>
                </a:cubicBezTo>
                <a:cubicBezTo>
                  <a:pt x="783" y="486"/>
                  <a:pt x="791" y="442"/>
                  <a:pt x="791" y="396"/>
                </a:cubicBezTo>
                <a:cubicBezTo>
                  <a:pt x="791" y="339"/>
                  <a:pt x="779" y="285"/>
                  <a:pt x="757" y="236"/>
                </a:cubicBezTo>
                <a:cubicBezTo>
                  <a:pt x="757" y="236"/>
                  <a:pt x="757" y="235"/>
                  <a:pt x="757" y="235"/>
                </a:cubicBezTo>
                <a:cubicBezTo>
                  <a:pt x="709" y="128"/>
                  <a:pt x="616" y="48"/>
                  <a:pt x="505" y="16"/>
                </a:cubicBezTo>
                <a:cubicBezTo>
                  <a:pt x="504" y="16"/>
                  <a:pt x="504" y="15"/>
                  <a:pt x="503" y="15"/>
                </a:cubicBezTo>
                <a:cubicBezTo>
                  <a:pt x="501" y="15"/>
                  <a:pt x="498" y="14"/>
                  <a:pt x="496" y="13"/>
                </a:cubicBezTo>
                <a:cubicBezTo>
                  <a:pt x="495" y="13"/>
                  <a:pt x="494" y="13"/>
                  <a:pt x="493" y="12"/>
                </a:cubicBezTo>
                <a:cubicBezTo>
                  <a:pt x="490" y="12"/>
                  <a:pt x="488" y="11"/>
                  <a:pt x="486" y="11"/>
                </a:cubicBezTo>
                <a:cubicBezTo>
                  <a:pt x="484" y="10"/>
                  <a:pt x="483" y="10"/>
                  <a:pt x="482" y="10"/>
                </a:cubicBezTo>
                <a:cubicBezTo>
                  <a:pt x="480" y="10"/>
                  <a:pt x="479" y="9"/>
                  <a:pt x="477" y="9"/>
                </a:cubicBezTo>
                <a:cubicBezTo>
                  <a:pt x="477" y="9"/>
                  <a:pt x="477" y="9"/>
                  <a:pt x="477" y="9"/>
                </a:cubicBezTo>
                <a:cubicBezTo>
                  <a:pt x="474" y="8"/>
                  <a:pt x="471" y="8"/>
                  <a:pt x="467" y="7"/>
                </a:cubicBezTo>
                <a:cubicBezTo>
                  <a:pt x="467" y="7"/>
                  <a:pt x="467" y="7"/>
                  <a:pt x="467" y="7"/>
                </a:cubicBezTo>
                <a:cubicBezTo>
                  <a:pt x="467" y="7"/>
                  <a:pt x="466" y="7"/>
                  <a:pt x="466" y="7"/>
                </a:cubicBezTo>
                <a:cubicBezTo>
                  <a:pt x="461" y="6"/>
                  <a:pt x="456" y="5"/>
                  <a:pt x="451" y="4"/>
                </a:cubicBezTo>
                <a:cubicBezTo>
                  <a:pt x="450" y="4"/>
                  <a:pt x="449" y="4"/>
                  <a:pt x="448" y="4"/>
                </a:cubicBezTo>
                <a:cubicBezTo>
                  <a:pt x="443" y="3"/>
                  <a:pt x="438" y="3"/>
                  <a:pt x="432" y="2"/>
                </a:cubicBezTo>
                <a:cubicBezTo>
                  <a:pt x="432" y="2"/>
                  <a:pt x="431" y="2"/>
                  <a:pt x="430" y="2"/>
                </a:cubicBezTo>
                <a:cubicBezTo>
                  <a:pt x="425" y="1"/>
                  <a:pt x="419" y="1"/>
                  <a:pt x="414" y="1"/>
                </a:cubicBezTo>
                <a:cubicBezTo>
                  <a:pt x="413" y="1"/>
                  <a:pt x="413" y="1"/>
                  <a:pt x="412" y="1"/>
                </a:cubicBezTo>
                <a:cubicBezTo>
                  <a:pt x="407" y="0"/>
                  <a:pt x="401" y="0"/>
                  <a:pt x="395" y="0"/>
                </a:cubicBezTo>
                <a:cubicBezTo>
                  <a:pt x="392" y="0"/>
                  <a:pt x="388" y="0"/>
                  <a:pt x="385" y="0"/>
                </a:cubicBezTo>
                <a:cubicBezTo>
                  <a:pt x="383" y="1"/>
                  <a:pt x="381" y="1"/>
                  <a:pt x="379" y="1"/>
                </a:cubicBezTo>
                <a:cubicBezTo>
                  <a:pt x="378" y="1"/>
                  <a:pt x="376" y="1"/>
                  <a:pt x="374" y="1"/>
                </a:cubicBezTo>
                <a:cubicBezTo>
                  <a:pt x="372" y="1"/>
                  <a:pt x="369" y="1"/>
                  <a:pt x="367" y="1"/>
                </a:cubicBezTo>
                <a:cubicBezTo>
                  <a:pt x="366" y="1"/>
                  <a:pt x="365" y="1"/>
                  <a:pt x="364" y="2"/>
                </a:cubicBezTo>
                <a:cubicBezTo>
                  <a:pt x="361" y="2"/>
                  <a:pt x="358" y="2"/>
                  <a:pt x="355" y="2"/>
                </a:cubicBezTo>
                <a:cubicBezTo>
                  <a:pt x="355" y="2"/>
                  <a:pt x="355" y="2"/>
                  <a:pt x="355" y="2"/>
                </a:cubicBezTo>
                <a:cubicBezTo>
                  <a:pt x="310" y="7"/>
                  <a:pt x="267" y="19"/>
                  <a:pt x="226" y="38"/>
                </a:cubicBezTo>
                <a:cubicBezTo>
                  <a:pt x="226" y="38"/>
                  <a:pt x="226" y="39"/>
                  <a:pt x="225" y="39"/>
                </a:cubicBezTo>
                <a:cubicBezTo>
                  <a:pt x="215" y="44"/>
                  <a:pt x="205" y="49"/>
                  <a:pt x="195" y="55"/>
                </a:cubicBezTo>
                <a:cubicBezTo>
                  <a:pt x="195" y="55"/>
                  <a:pt x="195" y="55"/>
                  <a:pt x="194" y="55"/>
                </a:cubicBezTo>
                <a:cubicBezTo>
                  <a:pt x="140" y="87"/>
                  <a:pt x="93" y="133"/>
                  <a:pt x="59" y="187"/>
                </a:cubicBezTo>
                <a:cubicBezTo>
                  <a:pt x="59" y="187"/>
                  <a:pt x="59" y="187"/>
                  <a:pt x="59" y="188"/>
                </a:cubicBezTo>
                <a:cubicBezTo>
                  <a:pt x="44" y="211"/>
                  <a:pt x="32" y="237"/>
                  <a:pt x="23" y="263"/>
                </a:cubicBezTo>
                <a:cubicBezTo>
                  <a:pt x="22" y="264"/>
                  <a:pt x="22" y="264"/>
                  <a:pt x="22" y="265"/>
                </a:cubicBezTo>
                <a:cubicBezTo>
                  <a:pt x="20" y="270"/>
                  <a:pt x="19" y="275"/>
                  <a:pt x="17" y="280"/>
                </a:cubicBezTo>
                <a:cubicBezTo>
                  <a:pt x="17" y="280"/>
                  <a:pt x="17" y="280"/>
                  <a:pt x="17" y="280"/>
                </a:cubicBezTo>
                <a:cubicBezTo>
                  <a:pt x="16" y="282"/>
                  <a:pt x="16" y="284"/>
                  <a:pt x="15" y="285"/>
                </a:cubicBezTo>
                <a:cubicBezTo>
                  <a:pt x="15" y="287"/>
                  <a:pt x="15" y="288"/>
                  <a:pt x="14" y="290"/>
                </a:cubicBezTo>
                <a:cubicBezTo>
                  <a:pt x="13" y="292"/>
                  <a:pt x="13" y="294"/>
                  <a:pt x="12" y="297"/>
                </a:cubicBezTo>
                <a:cubicBezTo>
                  <a:pt x="11" y="300"/>
                  <a:pt x="11" y="303"/>
                  <a:pt x="10" y="307"/>
                </a:cubicBezTo>
                <a:cubicBezTo>
                  <a:pt x="9" y="309"/>
                  <a:pt x="9" y="310"/>
                  <a:pt x="9" y="312"/>
                </a:cubicBezTo>
                <a:cubicBezTo>
                  <a:pt x="8" y="315"/>
                  <a:pt x="8" y="317"/>
                  <a:pt x="7" y="320"/>
                </a:cubicBezTo>
                <a:cubicBezTo>
                  <a:pt x="7" y="321"/>
                  <a:pt x="6" y="323"/>
                  <a:pt x="6" y="325"/>
                </a:cubicBezTo>
                <a:cubicBezTo>
                  <a:pt x="5" y="328"/>
                  <a:pt x="5" y="332"/>
                  <a:pt x="4" y="336"/>
                </a:cubicBezTo>
                <a:cubicBezTo>
                  <a:pt x="4" y="337"/>
                  <a:pt x="4" y="338"/>
                  <a:pt x="4" y="340"/>
                </a:cubicBezTo>
                <a:cubicBezTo>
                  <a:pt x="3" y="343"/>
                  <a:pt x="3" y="346"/>
                  <a:pt x="2" y="350"/>
                </a:cubicBezTo>
                <a:cubicBezTo>
                  <a:pt x="2" y="351"/>
                  <a:pt x="2" y="352"/>
                  <a:pt x="2" y="353"/>
                </a:cubicBezTo>
                <a:cubicBezTo>
                  <a:pt x="1" y="358"/>
                  <a:pt x="1" y="362"/>
                  <a:pt x="1" y="366"/>
                </a:cubicBezTo>
                <a:cubicBezTo>
                  <a:pt x="1" y="367"/>
                  <a:pt x="1" y="367"/>
                  <a:pt x="1" y="368"/>
                </a:cubicBezTo>
                <a:cubicBezTo>
                  <a:pt x="0" y="372"/>
                  <a:pt x="0" y="375"/>
                  <a:pt x="0" y="379"/>
                </a:cubicBezTo>
                <a:cubicBezTo>
                  <a:pt x="0" y="380"/>
                  <a:pt x="0" y="382"/>
                  <a:pt x="0" y="383"/>
                </a:cubicBezTo>
                <a:cubicBezTo>
                  <a:pt x="0" y="387"/>
                  <a:pt x="0" y="392"/>
                  <a:pt x="0" y="396"/>
                </a:cubicBezTo>
                <a:cubicBezTo>
                  <a:pt x="0" y="400"/>
                  <a:pt x="0" y="404"/>
                  <a:pt x="0" y="407"/>
                </a:cubicBezTo>
                <a:cubicBezTo>
                  <a:pt x="0" y="408"/>
                  <a:pt x="0" y="409"/>
                  <a:pt x="0" y="410"/>
                </a:cubicBezTo>
                <a:cubicBezTo>
                  <a:pt x="0" y="413"/>
                  <a:pt x="0" y="416"/>
                  <a:pt x="0" y="419"/>
                </a:cubicBezTo>
                <a:cubicBezTo>
                  <a:pt x="0" y="420"/>
                  <a:pt x="0" y="420"/>
                  <a:pt x="0" y="421"/>
                </a:cubicBezTo>
                <a:cubicBezTo>
                  <a:pt x="1" y="425"/>
                  <a:pt x="1" y="428"/>
                  <a:pt x="1" y="431"/>
                </a:cubicBezTo>
                <a:cubicBezTo>
                  <a:pt x="1" y="432"/>
                  <a:pt x="1" y="432"/>
                  <a:pt x="1" y="432"/>
                </a:cubicBezTo>
                <a:cubicBezTo>
                  <a:pt x="7" y="492"/>
                  <a:pt x="26" y="548"/>
                  <a:pt x="55" y="598"/>
                </a:cubicBezTo>
                <a:cubicBezTo>
                  <a:pt x="55" y="598"/>
                  <a:pt x="55" y="598"/>
                  <a:pt x="55" y="598"/>
                </a:cubicBezTo>
                <a:cubicBezTo>
                  <a:pt x="57" y="601"/>
                  <a:pt x="59" y="604"/>
                  <a:pt x="60" y="606"/>
                </a:cubicBezTo>
                <a:cubicBezTo>
                  <a:pt x="61" y="607"/>
                  <a:pt x="61" y="608"/>
                  <a:pt x="62" y="609"/>
                </a:cubicBezTo>
                <a:cubicBezTo>
                  <a:pt x="63" y="610"/>
                  <a:pt x="64" y="611"/>
                  <a:pt x="64" y="613"/>
                </a:cubicBezTo>
                <a:cubicBezTo>
                  <a:pt x="91" y="654"/>
                  <a:pt x="126" y="690"/>
                  <a:pt x="167" y="719"/>
                </a:cubicBezTo>
                <a:cubicBezTo>
                  <a:pt x="167" y="719"/>
                  <a:pt x="167" y="719"/>
                  <a:pt x="168" y="719"/>
                </a:cubicBezTo>
                <a:cubicBezTo>
                  <a:pt x="232" y="765"/>
                  <a:pt x="311" y="792"/>
                  <a:pt x="395" y="792"/>
                </a:cubicBezTo>
                <a:cubicBezTo>
                  <a:pt x="512" y="792"/>
                  <a:pt x="616" y="741"/>
                  <a:pt x="689" y="661"/>
                </a:cubicBezTo>
                <a:cubicBezTo>
                  <a:pt x="690" y="660"/>
                  <a:pt x="691" y="659"/>
                  <a:pt x="691" y="658"/>
                </a:cubicBezTo>
                <a:close/>
                <a:moveTo>
                  <a:pt x="79" y="610"/>
                </a:moveTo>
                <a:cubicBezTo>
                  <a:pt x="79" y="610"/>
                  <a:pt x="79" y="609"/>
                  <a:pt x="79" y="609"/>
                </a:cubicBezTo>
                <a:cubicBezTo>
                  <a:pt x="77" y="607"/>
                  <a:pt x="76" y="605"/>
                  <a:pt x="75" y="604"/>
                </a:cubicBezTo>
                <a:cubicBezTo>
                  <a:pt x="74" y="602"/>
                  <a:pt x="73" y="601"/>
                  <a:pt x="73" y="600"/>
                </a:cubicBezTo>
                <a:cubicBezTo>
                  <a:pt x="72" y="599"/>
                  <a:pt x="71" y="598"/>
                  <a:pt x="71" y="597"/>
                </a:cubicBezTo>
                <a:cubicBezTo>
                  <a:pt x="69" y="594"/>
                  <a:pt x="68" y="592"/>
                  <a:pt x="67" y="590"/>
                </a:cubicBezTo>
                <a:cubicBezTo>
                  <a:pt x="67" y="590"/>
                  <a:pt x="66" y="589"/>
                  <a:pt x="66" y="589"/>
                </a:cubicBezTo>
                <a:cubicBezTo>
                  <a:pt x="36" y="537"/>
                  <a:pt x="18" y="478"/>
                  <a:pt x="14" y="417"/>
                </a:cubicBezTo>
                <a:cubicBezTo>
                  <a:pt x="14" y="417"/>
                  <a:pt x="14" y="417"/>
                  <a:pt x="14" y="417"/>
                </a:cubicBezTo>
                <a:cubicBezTo>
                  <a:pt x="14" y="414"/>
                  <a:pt x="14" y="411"/>
                  <a:pt x="14" y="407"/>
                </a:cubicBezTo>
                <a:cubicBezTo>
                  <a:pt x="14" y="407"/>
                  <a:pt x="14" y="407"/>
                  <a:pt x="14" y="406"/>
                </a:cubicBezTo>
                <a:cubicBezTo>
                  <a:pt x="14" y="403"/>
                  <a:pt x="14" y="399"/>
                  <a:pt x="14" y="396"/>
                </a:cubicBezTo>
                <a:cubicBezTo>
                  <a:pt x="14" y="393"/>
                  <a:pt x="14" y="389"/>
                  <a:pt x="14" y="386"/>
                </a:cubicBezTo>
                <a:cubicBezTo>
                  <a:pt x="14" y="385"/>
                  <a:pt x="14" y="384"/>
                  <a:pt x="14" y="382"/>
                </a:cubicBezTo>
                <a:cubicBezTo>
                  <a:pt x="14" y="380"/>
                  <a:pt x="14" y="378"/>
                  <a:pt x="14" y="376"/>
                </a:cubicBezTo>
                <a:cubicBezTo>
                  <a:pt x="14" y="374"/>
                  <a:pt x="14" y="373"/>
                  <a:pt x="14" y="371"/>
                </a:cubicBezTo>
                <a:cubicBezTo>
                  <a:pt x="15" y="370"/>
                  <a:pt x="15" y="368"/>
                  <a:pt x="15" y="366"/>
                </a:cubicBezTo>
                <a:cubicBezTo>
                  <a:pt x="15" y="364"/>
                  <a:pt x="15" y="362"/>
                  <a:pt x="15" y="361"/>
                </a:cubicBezTo>
                <a:cubicBezTo>
                  <a:pt x="15" y="359"/>
                  <a:pt x="16" y="357"/>
                  <a:pt x="16" y="356"/>
                </a:cubicBezTo>
                <a:cubicBezTo>
                  <a:pt x="16" y="354"/>
                  <a:pt x="16" y="352"/>
                  <a:pt x="16" y="351"/>
                </a:cubicBezTo>
                <a:cubicBezTo>
                  <a:pt x="17" y="349"/>
                  <a:pt x="17" y="347"/>
                  <a:pt x="17" y="346"/>
                </a:cubicBezTo>
                <a:cubicBezTo>
                  <a:pt x="17" y="344"/>
                  <a:pt x="17" y="342"/>
                  <a:pt x="18" y="340"/>
                </a:cubicBezTo>
                <a:cubicBezTo>
                  <a:pt x="18" y="339"/>
                  <a:pt x="18" y="338"/>
                  <a:pt x="18" y="336"/>
                </a:cubicBezTo>
                <a:cubicBezTo>
                  <a:pt x="19" y="334"/>
                  <a:pt x="19" y="332"/>
                  <a:pt x="19" y="330"/>
                </a:cubicBezTo>
                <a:cubicBezTo>
                  <a:pt x="19" y="329"/>
                  <a:pt x="20" y="328"/>
                  <a:pt x="20" y="327"/>
                </a:cubicBezTo>
                <a:cubicBezTo>
                  <a:pt x="20" y="325"/>
                  <a:pt x="21" y="322"/>
                  <a:pt x="21" y="320"/>
                </a:cubicBezTo>
                <a:cubicBezTo>
                  <a:pt x="21" y="319"/>
                  <a:pt x="22" y="319"/>
                  <a:pt x="22" y="318"/>
                </a:cubicBezTo>
                <a:cubicBezTo>
                  <a:pt x="22" y="316"/>
                  <a:pt x="22" y="315"/>
                  <a:pt x="23" y="313"/>
                </a:cubicBezTo>
                <a:cubicBezTo>
                  <a:pt x="34" y="366"/>
                  <a:pt x="49" y="425"/>
                  <a:pt x="67" y="452"/>
                </a:cubicBezTo>
                <a:cubicBezTo>
                  <a:pt x="85" y="479"/>
                  <a:pt x="102" y="487"/>
                  <a:pt x="113" y="492"/>
                </a:cubicBezTo>
                <a:cubicBezTo>
                  <a:pt x="123" y="497"/>
                  <a:pt x="125" y="498"/>
                  <a:pt x="124" y="509"/>
                </a:cubicBezTo>
                <a:cubicBezTo>
                  <a:pt x="124" y="513"/>
                  <a:pt x="123" y="518"/>
                  <a:pt x="122" y="524"/>
                </a:cubicBezTo>
                <a:cubicBezTo>
                  <a:pt x="122" y="524"/>
                  <a:pt x="122" y="524"/>
                  <a:pt x="122" y="524"/>
                </a:cubicBezTo>
                <a:cubicBezTo>
                  <a:pt x="121" y="525"/>
                  <a:pt x="121" y="527"/>
                  <a:pt x="121" y="528"/>
                </a:cubicBezTo>
                <a:cubicBezTo>
                  <a:pt x="115" y="555"/>
                  <a:pt x="107" y="595"/>
                  <a:pt x="129" y="652"/>
                </a:cubicBezTo>
                <a:cubicBezTo>
                  <a:pt x="129" y="653"/>
                  <a:pt x="129" y="654"/>
                  <a:pt x="129" y="655"/>
                </a:cubicBezTo>
                <a:cubicBezTo>
                  <a:pt x="129" y="658"/>
                  <a:pt x="131" y="661"/>
                  <a:pt x="133" y="662"/>
                </a:cubicBezTo>
                <a:cubicBezTo>
                  <a:pt x="136" y="668"/>
                  <a:pt x="139" y="675"/>
                  <a:pt x="143" y="682"/>
                </a:cubicBezTo>
                <a:cubicBezTo>
                  <a:pt x="119" y="661"/>
                  <a:pt x="98" y="637"/>
                  <a:pt x="79" y="610"/>
                </a:cubicBezTo>
                <a:close/>
                <a:moveTo>
                  <a:pt x="70" y="196"/>
                </a:moveTo>
                <a:cubicBezTo>
                  <a:pt x="90" y="190"/>
                  <a:pt x="105" y="184"/>
                  <a:pt x="117" y="177"/>
                </a:cubicBezTo>
                <a:cubicBezTo>
                  <a:pt x="124" y="172"/>
                  <a:pt x="133" y="168"/>
                  <a:pt x="142" y="164"/>
                </a:cubicBezTo>
                <a:cubicBezTo>
                  <a:pt x="155" y="158"/>
                  <a:pt x="168" y="152"/>
                  <a:pt x="180" y="144"/>
                </a:cubicBezTo>
                <a:cubicBezTo>
                  <a:pt x="181" y="144"/>
                  <a:pt x="181" y="144"/>
                  <a:pt x="182" y="144"/>
                </a:cubicBezTo>
                <a:cubicBezTo>
                  <a:pt x="240" y="144"/>
                  <a:pt x="240" y="144"/>
                  <a:pt x="240" y="144"/>
                </a:cubicBezTo>
                <a:cubicBezTo>
                  <a:pt x="225" y="178"/>
                  <a:pt x="214" y="218"/>
                  <a:pt x="206" y="259"/>
                </a:cubicBezTo>
                <a:cubicBezTo>
                  <a:pt x="39" y="259"/>
                  <a:pt x="39" y="259"/>
                  <a:pt x="39" y="259"/>
                </a:cubicBezTo>
                <a:cubicBezTo>
                  <a:pt x="47" y="237"/>
                  <a:pt x="58" y="216"/>
                  <a:pt x="70" y="196"/>
                </a:cubicBezTo>
                <a:close/>
                <a:moveTo>
                  <a:pt x="101" y="154"/>
                </a:moveTo>
                <a:cubicBezTo>
                  <a:pt x="101" y="154"/>
                  <a:pt x="101" y="153"/>
                  <a:pt x="101" y="153"/>
                </a:cubicBezTo>
                <a:cubicBezTo>
                  <a:pt x="105" y="149"/>
                  <a:pt x="109" y="144"/>
                  <a:pt x="112" y="140"/>
                </a:cubicBezTo>
                <a:cubicBezTo>
                  <a:pt x="113" y="140"/>
                  <a:pt x="113" y="139"/>
                  <a:pt x="114" y="139"/>
                </a:cubicBezTo>
                <a:cubicBezTo>
                  <a:pt x="117" y="135"/>
                  <a:pt x="121" y="130"/>
                  <a:pt x="125" y="126"/>
                </a:cubicBezTo>
                <a:cubicBezTo>
                  <a:pt x="126" y="126"/>
                  <a:pt x="126" y="126"/>
                  <a:pt x="126" y="126"/>
                </a:cubicBezTo>
                <a:cubicBezTo>
                  <a:pt x="141" y="111"/>
                  <a:pt x="157" y="97"/>
                  <a:pt x="174" y="85"/>
                </a:cubicBezTo>
                <a:cubicBezTo>
                  <a:pt x="174" y="85"/>
                  <a:pt x="174" y="85"/>
                  <a:pt x="175" y="85"/>
                </a:cubicBezTo>
                <a:cubicBezTo>
                  <a:pt x="179" y="81"/>
                  <a:pt x="184" y="78"/>
                  <a:pt x="189" y="75"/>
                </a:cubicBezTo>
                <a:cubicBezTo>
                  <a:pt x="189" y="75"/>
                  <a:pt x="190" y="74"/>
                  <a:pt x="190" y="74"/>
                </a:cubicBezTo>
                <a:cubicBezTo>
                  <a:pt x="193" y="72"/>
                  <a:pt x="196" y="71"/>
                  <a:pt x="198" y="69"/>
                </a:cubicBezTo>
                <a:cubicBezTo>
                  <a:pt x="203" y="73"/>
                  <a:pt x="206" y="77"/>
                  <a:pt x="208" y="81"/>
                </a:cubicBezTo>
                <a:cubicBezTo>
                  <a:pt x="209" y="87"/>
                  <a:pt x="207" y="94"/>
                  <a:pt x="201" y="103"/>
                </a:cubicBezTo>
                <a:cubicBezTo>
                  <a:pt x="183" y="130"/>
                  <a:pt x="159" y="141"/>
                  <a:pt x="137" y="151"/>
                </a:cubicBezTo>
                <a:cubicBezTo>
                  <a:pt x="127" y="155"/>
                  <a:pt x="118" y="160"/>
                  <a:pt x="109" y="165"/>
                </a:cubicBezTo>
                <a:cubicBezTo>
                  <a:pt x="103" y="169"/>
                  <a:pt x="93" y="173"/>
                  <a:pt x="83" y="177"/>
                </a:cubicBezTo>
                <a:cubicBezTo>
                  <a:pt x="88" y="169"/>
                  <a:pt x="94" y="161"/>
                  <a:pt x="101" y="154"/>
                </a:cubicBezTo>
                <a:close/>
                <a:moveTo>
                  <a:pt x="229" y="52"/>
                </a:moveTo>
                <a:cubicBezTo>
                  <a:pt x="244" y="59"/>
                  <a:pt x="249" y="64"/>
                  <a:pt x="249" y="66"/>
                </a:cubicBezTo>
                <a:cubicBezTo>
                  <a:pt x="249" y="66"/>
                  <a:pt x="249" y="67"/>
                  <a:pt x="248" y="68"/>
                </a:cubicBezTo>
                <a:cubicBezTo>
                  <a:pt x="236" y="77"/>
                  <a:pt x="215" y="101"/>
                  <a:pt x="220" y="116"/>
                </a:cubicBezTo>
                <a:cubicBezTo>
                  <a:pt x="221" y="119"/>
                  <a:pt x="224" y="125"/>
                  <a:pt x="234" y="125"/>
                </a:cubicBezTo>
                <a:cubicBezTo>
                  <a:pt x="234" y="125"/>
                  <a:pt x="234" y="125"/>
                  <a:pt x="234" y="125"/>
                </a:cubicBezTo>
                <a:cubicBezTo>
                  <a:pt x="235" y="125"/>
                  <a:pt x="235" y="125"/>
                  <a:pt x="236" y="125"/>
                </a:cubicBezTo>
                <a:cubicBezTo>
                  <a:pt x="241" y="125"/>
                  <a:pt x="245" y="124"/>
                  <a:pt x="250" y="122"/>
                </a:cubicBezTo>
                <a:cubicBezTo>
                  <a:pt x="248" y="125"/>
                  <a:pt x="247" y="127"/>
                  <a:pt x="246" y="130"/>
                </a:cubicBezTo>
                <a:cubicBezTo>
                  <a:pt x="197" y="130"/>
                  <a:pt x="197" y="130"/>
                  <a:pt x="197" y="130"/>
                </a:cubicBezTo>
                <a:cubicBezTo>
                  <a:pt x="202" y="124"/>
                  <a:pt x="208" y="118"/>
                  <a:pt x="213" y="111"/>
                </a:cubicBezTo>
                <a:cubicBezTo>
                  <a:pt x="221" y="99"/>
                  <a:pt x="224" y="87"/>
                  <a:pt x="221" y="77"/>
                </a:cubicBezTo>
                <a:cubicBezTo>
                  <a:pt x="220" y="72"/>
                  <a:pt x="216" y="66"/>
                  <a:pt x="211" y="62"/>
                </a:cubicBezTo>
                <a:cubicBezTo>
                  <a:pt x="217" y="58"/>
                  <a:pt x="223" y="55"/>
                  <a:pt x="229" y="52"/>
                </a:cubicBezTo>
                <a:close/>
                <a:moveTo>
                  <a:pt x="395" y="14"/>
                </a:moveTo>
                <a:cubicBezTo>
                  <a:pt x="400" y="14"/>
                  <a:pt x="405" y="14"/>
                  <a:pt x="410" y="15"/>
                </a:cubicBezTo>
                <a:cubicBezTo>
                  <a:pt x="411" y="15"/>
                  <a:pt x="412" y="15"/>
                  <a:pt x="412" y="15"/>
                </a:cubicBezTo>
                <a:cubicBezTo>
                  <a:pt x="417" y="15"/>
                  <a:pt x="422" y="15"/>
                  <a:pt x="427" y="16"/>
                </a:cubicBezTo>
                <a:cubicBezTo>
                  <a:pt x="427" y="16"/>
                  <a:pt x="428" y="16"/>
                  <a:pt x="429" y="16"/>
                </a:cubicBezTo>
                <a:cubicBezTo>
                  <a:pt x="433" y="16"/>
                  <a:pt x="438" y="17"/>
                  <a:pt x="443" y="17"/>
                </a:cubicBezTo>
                <a:cubicBezTo>
                  <a:pt x="443" y="17"/>
                  <a:pt x="443" y="17"/>
                  <a:pt x="443" y="17"/>
                </a:cubicBezTo>
                <a:cubicBezTo>
                  <a:pt x="448" y="18"/>
                  <a:pt x="453" y="19"/>
                  <a:pt x="457" y="19"/>
                </a:cubicBezTo>
                <a:cubicBezTo>
                  <a:pt x="458" y="19"/>
                  <a:pt x="459" y="20"/>
                  <a:pt x="459" y="20"/>
                </a:cubicBezTo>
                <a:cubicBezTo>
                  <a:pt x="459" y="20"/>
                  <a:pt x="459" y="20"/>
                  <a:pt x="459" y="21"/>
                </a:cubicBezTo>
                <a:cubicBezTo>
                  <a:pt x="455" y="27"/>
                  <a:pt x="445" y="32"/>
                  <a:pt x="436" y="35"/>
                </a:cubicBezTo>
                <a:cubicBezTo>
                  <a:pt x="427" y="37"/>
                  <a:pt x="412" y="41"/>
                  <a:pt x="391" y="54"/>
                </a:cubicBezTo>
                <a:cubicBezTo>
                  <a:pt x="391" y="54"/>
                  <a:pt x="391" y="54"/>
                  <a:pt x="391" y="54"/>
                </a:cubicBezTo>
                <a:cubicBezTo>
                  <a:pt x="386" y="57"/>
                  <a:pt x="381" y="61"/>
                  <a:pt x="376" y="65"/>
                </a:cubicBezTo>
                <a:cubicBezTo>
                  <a:pt x="358" y="78"/>
                  <a:pt x="340" y="81"/>
                  <a:pt x="320" y="83"/>
                </a:cubicBezTo>
                <a:cubicBezTo>
                  <a:pt x="314" y="84"/>
                  <a:pt x="307" y="85"/>
                  <a:pt x="300" y="86"/>
                </a:cubicBezTo>
                <a:cubicBezTo>
                  <a:pt x="288" y="89"/>
                  <a:pt x="277" y="94"/>
                  <a:pt x="266" y="100"/>
                </a:cubicBezTo>
                <a:cubicBezTo>
                  <a:pt x="265" y="100"/>
                  <a:pt x="263" y="101"/>
                  <a:pt x="261" y="102"/>
                </a:cubicBezTo>
                <a:cubicBezTo>
                  <a:pt x="261" y="102"/>
                  <a:pt x="261" y="102"/>
                  <a:pt x="261" y="102"/>
                </a:cubicBezTo>
                <a:cubicBezTo>
                  <a:pt x="252" y="106"/>
                  <a:pt x="244" y="110"/>
                  <a:pt x="235" y="111"/>
                </a:cubicBezTo>
                <a:cubicBezTo>
                  <a:pt x="235" y="111"/>
                  <a:pt x="234" y="111"/>
                  <a:pt x="234" y="111"/>
                </a:cubicBezTo>
                <a:cubicBezTo>
                  <a:pt x="234" y="111"/>
                  <a:pt x="234" y="111"/>
                  <a:pt x="234" y="111"/>
                </a:cubicBezTo>
                <a:cubicBezTo>
                  <a:pt x="234" y="111"/>
                  <a:pt x="233" y="111"/>
                  <a:pt x="233" y="111"/>
                </a:cubicBezTo>
                <a:cubicBezTo>
                  <a:pt x="233" y="106"/>
                  <a:pt x="243" y="89"/>
                  <a:pt x="256" y="79"/>
                </a:cubicBezTo>
                <a:cubicBezTo>
                  <a:pt x="263" y="74"/>
                  <a:pt x="263" y="68"/>
                  <a:pt x="263" y="64"/>
                </a:cubicBezTo>
                <a:cubicBezTo>
                  <a:pt x="263" y="62"/>
                  <a:pt x="262" y="54"/>
                  <a:pt x="246" y="45"/>
                </a:cubicBezTo>
                <a:cubicBezTo>
                  <a:pt x="292" y="25"/>
                  <a:pt x="342" y="14"/>
                  <a:pt x="395" y="14"/>
                </a:cubicBezTo>
                <a:close/>
                <a:moveTo>
                  <a:pt x="757" y="519"/>
                </a:moveTo>
                <a:cubicBezTo>
                  <a:pt x="583" y="519"/>
                  <a:pt x="583" y="519"/>
                  <a:pt x="583" y="519"/>
                </a:cubicBezTo>
                <a:cubicBezTo>
                  <a:pt x="586" y="510"/>
                  <a:pt x="590" y="502"/>
                  <a:pt x="596" y="495"/>
                </a:cubicBezTo>
                <a:cubicBezTo>
                  <a:pt x="611" y="476"/>
                  <a:pt x="637" y="413"/>
                  <a:pt x="632" y="403"/>
                </a:cubicBezTo>
                <a:cubicBezTo>
                  <a:pt x="632" y="403"/>
                  <a:pt x="632" y="403"/>
                  <a:pt x="632" y="403"/>
                </a:cubicBezTo>
                <a:cubicBezTo>
                  <a:pt x="777" y="403"/>
                  <a:pt x="777" y="403"/>
                  <a:pt x="777" y="403"/>
                </a:cubicBezTo>
                <a:cubicBezTo>
                  <a:pt x="776" y="443"/>
                  <a:pt x="769" y="482"/>
                  <a:pt x="757" y="519"/>
                </a:cubicBezTo>
                <a:close/>
                <a:moveTo>
                  <a:pt x="652" y="328"/>
                </a:moveTo>
                <a:cubicBezTo>
                  <a:pt x="652" y="321"/>
                  <a:pt x="660" y="316"/>
                  <a:pt x="665" y="314"/>
                </a:cubicBezTo>
                <a:cubicBezTo>
                  <a:pt x="673" y="332"/>
                  <a:pt x="692" y="376"/>
                  <a:pt x="707" y="389"/>
                </a:cubicBezTo>
                <a:cubicBezTo>
                  <a:pt x="621" y="389"/>
                  <a:pt x="621" y="389"/>
                  <a:pt x="621" y="389"/>
                </a:cubicBezTo>
                <a:cubicBezTo>
                  <a:pt x="636" y="369"/>
                  <a:pt x="654" y="342"/>
                  <a:pt x="652" y="328"/>
                </a:cubicBezTo>
                <a:close/>
                <a:moveTo>
                  <a:pt x="730" y="389"/>
                </a:moveTo>
                <a:cubicBezTo>
                  <a:pt x="735" y="382"/>
                  <a:pt x="734" y="369"/>
                  <a:pt x="733" y="365"/>
                </a:cubicBezTo>
                <a:cubicBezTo>
                  <a:pt x="727" y="329"/>
                  <a:pt x="724" y="286"/>
                  <a:pt x="729" y="278"/>
                </a:cubicBezTo>
                <a:cubicBezTo>
                  <a:pt x="730" y="276"/>
                  <a:pt x="731" y="275"/>
                  <a:pt x="732" y="273"/>
                </a:cubicBezTo>
                <a:cubicBezTo>
                  <a:pt x="757" y="273"/>
                  <a:pt x="757" y="273"/>
                  <a:pt x="757" y="273"/>
                </a:cubicBezTo>
                <a:cubicBezTo>
                  <a:pt x="769" y="310"/>
                  <a:pt x="776" y="349"/>
                  <a:pt x="777" y="389"/>
                </a:cubicBezTo>
                <a:lnTo>
                  <a:pt x="730" y="389"/>
                </a:lnTo>
                <a:close/>
                <a:moveTo>
                  <a:pt x="752" y="259"/>
                </a:moveTo>
                <a:cubicBezTo>
                  <a:pt x="742" y="259"/>
                  <a:pt x="742" y="259"/>
                  <a:pt x="742" y="259"/>
                </a:cubicBezTo>
                <a:cubicBezTo>
                  <a:pt x="744" y="257"/>
                  <a:pt x="746" y="254"/>
                  <a:pt x="749" y="252"/>
                </a:cubicBezTo>
                <a:cubicBezTo>
                  <a:pt x="750" y="254"/>
                  <a:pt x="751" y="257"/>
                  <a:pt x="752" y="259"/>
                </a:cubicBezTo>
                <a:close/>
                <a:moveTo>
                  <a:pt x="742" y="237"/>
                </a:moveTo>
                <a:cubicBezTo>
                  <a:pt x="736" y="244"/>
                  <a:pt x="730" y="252"/>
                  <a:pt x="725" y="259"/>
                </a:cubicBezTo>
                <a:cubicBezTo>
                  <a:pt x="723" y="259"/>
                  <a:pt x="723" y="259"/>
                  <a:pt x="723" y="259"/>
                </a:cubicBezTo>
                <a:cubicBezTo>
                  <a:pt x="719" y="259"/>
                  <a:pt x="716" y="263"/>
                  <a:pt x="716" y="266"/>
                </a:cubicBezTo>
                <a:cubicBezTo>
                  <a:pt x="716" y="268"/>
                  <a:pt x="716" y="269"/>
                  <a:pt x="717" y="270"/>
                </a:cubicBezTo>
                <a:cubicBezTo>
                  <a:pt x="706" y="287"/>
                  <a:pt x="717" y="354"/>
                  <a:pt x="719" y="367"/>
                </a:cubicBezTo>
                <a:cubicBezTo>
                  <a:pt x="720" y="372"/>
                  <a:pt x="720" y="378"/>
                  <a:pt x="719" y="380"/>
                </a:cubicBezTo>
                <a:cubicBezTo>
                  <a:pt x="719" y="380"/>
                  <a:pt x="718" y="380"/>
                  <a:pt x="718" y="379"/>
                </a:cubicBezTo>
                <a:cubicBezTo>
                  <a:pt x="708" y="373"/>
                  <a:pt x="687" y="331"/>
                  <a:pt x="676" y="302"/>
                </a:cubicBezTo>
                <a:cubicBezTo>
                  <a:pt x="674" y="299"/>
                  <a:pt x="671" y="297"/>
                  <a:pt x="667" y="298"/>
                </a:cubicBezTo>
                <a:cubicBezTo>
                  <a:pt x="659" y="300"/>
                  <a:pt x="647" y="306"/>
                  <a:pt x="642" y="315"/>
                </a:cubicBezTo>
                <a:cubicBezTo>
                  <a:pt x="629" y="320"/>
                  <a:pt x="629" y="320"/>
                  <a:pt x="629" y="320"/>
                </a:cubicBezTo>
                <a:cubicBezTo>
                  <a:pt x="584" y="300"/>
                  <a:pt x="584" y="300"/>
                  <a:pt x="584" y="300"/>
                </a:cubicBezTo>
                <a:cubicBezTo>
                  <a:pt x="581" y="299"/>
                  <a:pt x="577" y="300"/>
                  <a:pt x="575" y="304"/>
                </a:cubicBezTo>
                <a:cubicBezTo>
                  <a:pt x="573" y="307"/>
                  <a:pt x="575" y="312"/>
                  <a:pt x="579" y="313"/>
                </a:cubicBezTo>
                <a:cubicBezTo>
                  <a:pt x="626" y="334"/>
                  <a:pt x="626" y="334"/>
                  <a:pt x="626" y="334"/>
                </a:cubicBezTo>
                <a:cubicBezTo>
                  <a:pt x="627" y="334"/>
                  <a:pt x="628" y="334"/>
                  <a:pt x="629" y="334"/>
                </a:cubicBezTo>
                <a:cubicBezTo>
                  <a:pt x="630" y="334"/>
                  <a:pt x="630" y="334"/>
                  <a:pt x="631" y="334"/>
                </a:cubicBezTo>
                <a:cubicBezTo>
                  <a:pt x="638" y="331"/>
                  <a:pt x="638" y="331"/>
                  <a:pt x="638" y="331"/>
                </a:cubicBezTo>
                <a:cubicBezTo>
                  <a:pt x="637" y="342"/>
                  <a:pt x="619" y="368"/>
                  <a:pt x="602" y="392"/>
                </a:cubicBezTo>
                <a:cubicBezTo>
                  <a:pt x="602" y="392"/>
                  <a:pt x="602" y="392"/>
                  <a:pt x="601" y="392"/>
                </a:cubicBezTo>
                <a:cubicBezTo>
                  <a:pt x="600" y="394"/>
                  <a:pt x="598" y="397"/>
                  <a:pt x="596" y="399"/>
                </a:cubicBezTo>
                <a:cubicBezTo>
                  <a:pt x="595" y="400"/>
                  <a:pt x="594" y="402"/>
                  <a:pt x="595" y="404"/>
                </a:cubicBezTo>
                <a:cubicBezTo>
                  <a:pt x="592" y="405"/>
                  <a:pt x="589" y="405"/>
                  <a:pt x="587" y="403"/>
                </a:cubicBezTo>
                <a:cubicBezTo>
                  <a:pt x="579" y="394"/>
                  <a:pt x="528" y="328"/>
                  <a:pt x="528" y="328"/>
                </a:cubicBezTo>
                <a:cubicBezTo>
                  <a:pt x="526" y="325"/>
                  <a:pt x="521" y="324"/>
                  <a:pt x="518" y="327"/>
                </a:cubicBezTo>
                <a:cubicBezTo>
                  <a:pt x="515" y="329"/>
                  <a:pt x="515" y="333"/>
                  <a:pt x="517" y="336"/>
                </a:cubicBezTo>
                <a:cubicBezTo>
                  <a:pt x="519" y="339"/>
                  <a:pt x="568" y="402"/>
                  <a:pt x="577" y="412"/>
                </a:cubicBezTo>
                <a:cubicBezTo>
                  <a:pt x="581" y="417"/>
                  <a:pt x="586" y="419"/>
                  <a:pt x="591" y="419"/>
                </a:cubicBezTo>
                <a:cubicBezTo>
                  <a:pt x="597" y="419"/>
                  <a:pt x="604" y="416"/>
                  <a:pt x="610" y="412"/>
                </a:cubicBezTo>
                <a:cubicBezTo>
                  <a:pt x="612" y="413"/>
                  <a:pt x="615" y="413"/>
                  <a:pt x="618" y="414"/>
                </a:cubicBezTo>
                <a:cubicBezTo>
                  <a:pt x="613" y="430"/>
                  <a:pt x="599" y="468"/>
                  <a:pt x="585" y="486"/>
                </a:cubicBezTo>
                <a:cubicBezTo>
                  <a:pt x="564" y="513"/>
                  <a:pt x="558" y="546"/>
                  <a:pt x="568" y="568"/>
                </a:cubicBezTo>
                <a:cubicBezTo>
                  <a:pt x="569" y="570"/>
                  <a:pt x="569" y="571"/>
                  <a:pt x="569" y="573"/>
                </a:cubicBezTo>
                <a:cubicBezTo>
                  <a:pt x="566" y="580"/>
                  <a:pt x="554" y="586"/>
                  <a:pt x="548" y="588"/>
                </a:cubicBezTo>
                <a:cubicBezTo>
                  <a:pt x="546" y="589"/>
                  <a:pt x="545" y="590"/>
                  <a:pt x="544" y="591"/>
                </a:cubicBezTo>
                <a:cubicBezTo>
                  <a:pt x="540" y="598"/>
                  <a:pt x="526" y="620"/>
                  <a:pt x="525" y="631"/>
                </a:cubicBezTo>
                <a:cubicBezTo>
                  <a:pt x="520" y="639"/>
                  <a:pt x="472" y="672"/>
                  <a:pt x="454" y="677"/>
                </a:cubicBezTo>
                <a:cubicBezTo>
                  <a:pt x="444" y="680"/>
                  <a:pt x="441" y="675"/>
                  <a:pt x="432" y="657"/>
                </a:cubicBezTo>
                <a:cubicBezTo>
                  <a:pt x="430" y="654"/>
                  <a:pt x="429" y="650"/>
                  <a:pt x="427" y="647"/>
                </a:cubicBezTo>
                <a:cubicBezTo>
                  <a:pt x="413" y="621"/>
                  <a:pt x="409" y="599"/>
                  <a:pt x="416" y="589"/>
                </a:cubicBezTo>
                <a:cubicBezTo>
                  <a:pt x="428" y="574"/>
                  <a:pt x="414" y="558"/>
                  <a:pt x="403" y="546"/>
                </a:cubicBezTo>
                <a:cubicBezTo>
                  <a:pt x="400" y="542"/>
                  <a:pt x="397" y="539"/>
                  <a:pt x="395" y="536"/>
                </a:cubicBezTo>
                <a:cubicBezTo>
                  <a:pt x="392" y="532"/>
                  <a:pt x="392" y="529"/>
                  <a:pt x="394" y="522"/>
                </a:cubicBezTo>
                <a:cubicBezTo>
                  <a:pt x="395" y="513"/>
                  <a:pt x="397" y="501"/>
                  <a:pt x="391" y="481"/>
                </a:cubicBezTo>
                <a:cubicBezTo>
                  <a:pt x="384" y="461"/>
                  <a:pt x="366" y="459"/>
                  <a:pt x="351" y="459"/>
                </a:cubicBezTo>
                <a:cubicBezTo>
                  <a:pt x="342" y="459"/>
                  <a:pt x="333" y="459"/>
                  <a:pt x="323" y="460"/>
                </a:cubicBezTo>
                <a:cubicBezTo>
                  <a:pt x="312" y="461"/>
                  <a:pt x="299" y="463"/>
                  <a:pt x="285" y="463"/>
                </a:cubicBezTo>
                <a:cubicBezTo>
                  <a:pt x="280" y="463"/>
                  <a:pt x="276" y="463"/>
                  <a:pt x="271" y="462"/>
                </a:cubicBezTo>
                <a:cubicBezTo>
                  <a:pt x="262" y="462"/>
                  <a:pt x="255" y="458"/>
                  <a:pt x="250" y="451"/>
                </a:cubicBezTo>
                <a:cubicBezTo>
                  <a:pt x="237" y="433"/>
                  <a:pt x="238" y="393"/>
                  <a:pt x="252" y="342"/>
                </a:cubicBezTo>
                <a:cubicBezTo>
                  <a:pt x="259" y="318"/>
                  <a:pt x="297" y="295"/>
                  <a:pt x="312" y="288"/>
                </a:cubicBezTo>
                <a:cubicBezTo>
                  <a:pt x="313" y="288"/>
                  <a:pt x="314" y="287"/>
                  <a:pt x="315" y="285"/>
                </a:cubicBezTo>
                <a:cubicBezTo>
                  <a:pt x="319" y="278"/>
                  <a:pt x="318" y="272"/>
                  <a:pt x="316" y="269"/>
                </a:cubicBezTo>
                <a:cubicBezTo>
                  <a:pt x="313" y="262"/>
                  <a:pt x="308" y="259"/>
                  <a:pt x="303" y="257"/>
                </a:cubicBezTo>
                <a:cubicBezTo>
                  <a:pt x="303" y="251"/>
                  <a:pt x="305" y="242"/>
                  <a:pt x="310" y="240"/>
                </a:cubicBezTo>
                <a:cubicBezTo>
                  <a:pt x="315" y="238"/>
                  <a:pt x="322" y="237"/>
                  <a:pt x="327" y="237"/>
                </a:cubicBezTo>
                <a:cubicBezTo>
                  <a:pt x="336" y="236"/>
                  <a:pt x="342" y="236"/>
                  <a:pt x="345" y="231"/>
                </a:cubicBezTo>
                <a:cubicBezTo>
                  <a:pt x="346" y="229"/>
                  <a:pt x="347" y="225"/>
                  <a:pt x="344" y="221"/>
                </a:cubicBezTo>
                <a:cubicBezTo>
                  <a:pt x="344" y="220"/>
                  <a:pt x="343" y="216"/>
                  <a:pt x="346" y="212"/>
                </a:cubicBezTo>
                <a:cubicBezTo>
                  <a:pt x="348" y="208"/>
                  <a:pt x="352" y="206"/>
                  <a:pt x="356" y="207"/>
                </a:cubicBezTo>
                <a:cubicBezTo>
                  <a:pt x="358" y="207"/>
                  <a:pt x="359" y="207"/>
                  <a:pt x="361" y="207"/>
                </a:cubicBezTo>
                <a:cubicBezTo>
                  <a:pt x="376" y="207"/>
                  <a:pt x="385" y="194"/>
                  <a:pt x="388" y="188"/>
                </a:cubicBezTo>
                <a:cubicBezTo>
                  <a:pt x="395" y="186"/>
                  <a:pt x="412" y="179"/>
                  <a:pt x="426" y="179"/>
                </a:cubicBezTo>
                <a:cubicBezTo>
                  <a:pt x="429" y="179"/>
                  <a:pt x="432" y="179"/>
                  <a:pt x="434" y="180"/>
                </a:cubicBezTo>
                <a:cubicBezTo>
                  <a:pt x="441" y="181"/>
                  <a:pt x="446" y="180"/>
                  <a:pt x="448" y="175"/>
                </a:cubicBezTo>
                <a:cubicBezTo>
                  <a:pt x="452" y="167"/>
                  <a:pt x="445" y="150"/>
                  <a:pt x="426" y="125"/>
                </a:cubicBezTo>
                <a:cubicBezTo>
                  <a:pt x="425" y="123"/>
                  <a:pt x="422" y="122"/>
                  <a:pt x="419" y="122"/>
                </a:cubicBezTo>
                <a:cubicBezTo>
                  <a:pt x="416" y="123"/>
                  <a:pt x="414" y="125"/>
                  <a:pt x="414" y="128"/>
                </a:cubicBezTo>
                <a:cubicBezTo>
                  <a:pt x="410" y="159"/>
                  <a:pt x="410" y="159"/>
                  <a:pt x="410" y="159"/>
                </a:cubicBezTo>
                <a:cubicBezTo>
                  <a:pt x="400" y="155"/>
                  <a:pt x="385" y="149"/>
                  <a:pt x="381" y="139"/>
                </a:cubicBezTo>
                <a:cubicBezTo>
                  <a:pt x="379" y="135"/>
                  <a:pt x="381" y="129"/>
                  <a:pt x="386" y="121"/>
                </a:cubicBezTo>
                <a:cubicBezTo>
                  <a:pt x="390" y="115"/>
                  <a:pt x="394" y="110"/>
                  <a:pt x="399" y="105"/>
                </a:cubicBezTo>
                <a:cubicBezTo>
                  <a:pt x="400" y="105"/>
                  <a:pt x="400" y="105"/>
                  <a:pt x="400" y="104"/>
                </a:cubicBezTo>
                <a:cubicBezTo>
                  <a:pt x="412" y="94"/>
                  <a:pt x="425" y="87"/>
                  <a:pt x="431" y="87"/>
                </a:cubicBezTo>
                <a:cubicBezTo>
                  <a:pt x="431" y="87"/>
                  <a:pt x="431" y="87"/>
                  <a:pt x="431" y="87"/>
                </a:cubicBezTo>
                <a:cubicBezTo>
                  <a:pt x="435" y="87"/>
                  <a:pt x="440" y="90"/>
                  <a:pt x="445" y="92"/>
                </a:cubicBezTo>
                <a:cubicBezTo>
                  <a:pt x="451" y="95"/>
                  <a:pt x="458" y="99"/>
                  <a:pt x="466" y="99"/>
                </a:cubicBezTo>
                <a:cubicBezTo>
                  <a:pt x="475" y="99"/>
                  <a:pt x="483" y="94"/>
                  <a:pt x="490" y="85"/>
                </a:cubicBezTo>
                <a:cubicBezTo>
                  <a:pt x="505" y="66"/>
                  <a:pt x="497" y="42"/>
                  <a:pt x="490" y="26"/>
                </a:cubicBezTo>
                <a:cubicBezTo>
                  <a:pt x="602" y="55"/>
                  <a:pt x="695" y="134"/>
                  <a:pt x="742" y="237"/>
                </a:cubicBezTo>
                <a:close/>
                <a:moveTo>
                  <a:pt x="119" y="480"/>
                </a:moveTo>
                <a:cubicBezTo>
                  <a:pt x="109" y="475"/>
                  <a:pt x="95" y="468"/>
                  <a:pt x="79" y="444"/>
                </a:cubicBezTo>
                <a:cubicBezTo>
                  <a:pt x="73" y="435"/>
                  <a:pt x="67" y="421"/>
                  <a:pt x="61" y="403"/>
                </a:cubicBezTo>
                <a:cubicBezTo>
                  <a:pt x="194" y="403"/>
                  <a:pt x="194" y="403"/>
                  <a:pt x="194" y="403"/>
                </a:cubicBezTo>
                <a:cubicBezTo>
                  <a:pt x="194" y="443"/>
                  <a:pt x="198" y="482"/>
                  <a:pt x="204" y="519"/>
                </a:cubicBezTo>
                <a:cubicBezTo>
                  <a:pt x="137" y="519"/>
                  <a:pt x="137" y="519"/>
                  <a:pt x="137" y="519"/>
                </a:cubicBezTo>
                <a:cubicBezTo>
                  <a:pt x="138" y="516"/>
                  <a:pt x="138" y="513"/>
                  <a:pt x="138" y="510"/>
                </a:cubicBezTo>
                <a:cubicBezTo>
                  <a:pt x="139" y="490"/>
                  <a:pt x="129" y="485"/>
                  <a:pt x="119" y="480"/>
                </a:cubicBezTo>
                <a:close/>
                <a:moveTo>
                  <a:pt x="273" y="112"/>
                </a:moveTo>
                <a:cubicBezTo>
                  <a:pt x="282" y="107"/>
                  <a:pt x="292" y="102"/>
                  <a:pt x="303" y="100"/>
                </a:cubicBezTo>
                <a:cubicBezTo>
                  <a:pt x="309" y="99"/>
                  <a:pt x="316" y="98"/>
                  <a:pt x="322" y="97"/>
                </a:cubicBezTo>
                <a:cubicBezTo>
                  <a:pt x="341" y="94"/>
                  <a:pt x="363" y="92"/>
                  <a:pt x="384" y="76"/>
                </a:cubicBezTo>
                <a:cubicBezTo>
                  <a:pt x="386" y="75"/>
                  <a:pt x="387" y="74"/>
                  <a:pt x="388" y="73"/>
                </a:cubicBezTo>
                <a:cubicBezTo>
                  <a:pt x="388" y="97"/>
                  <a:pt x="388" y="97"/>
                  <a:pt x="388" y="97"/>
                </a:cubicBezTo>
                <a:cubicBezTo>
                  <a:pt x="383" y="102"/>
                  <a:pt x="378" y="108"/>
                  <a:pt x="374" y="113"/>
                </a:cubicBezTo>
                <a:cubicBezTo>
                  <a:pt x="370" y="120"/>
                  <a:pt x="368" y="125"/>
                  <a:pt x="367" y="130"/>
                </a:cubicBezTo>
                <a:cubicBezTo>
                  <a:pt x="342" y="130"/>
                  <a:pt x="342" y="130"/>
                  <a:pt x="342" y="130"/>
                </a:cubicBezTo>
                <a:cubicBezTo>
                  <a:pt x="343" y="127"/>
                  <a:pt x="344" y="124"/>
                  <a:pt x="343" y="120"/>
                </a:cubicBezTo>
                <a:cubicBezTo>
                  <a:pt x="341" y="112"/>
                  <a:pt x="334" y="107"/>
                  <a:pt x="325" y="107"/>
                </a:cubicBezTo>
                <a:cubicBezTo>
                  <a:pt x="318" y="107"/>
                  <a:pt x="310" y="110"/>
                  <a:pt x="305" y="115"/>
                </a:cubicBezTo>
                <a:cubicBezTo>
                  <a:pt x="302" y="118"/>
                  <a:pt x="301" y="122"/>
                  <a:pt x="302" y="125"/>
                </a:cubicBezTo>
                <a:cubicBezTo>
                  <a:pt x="303" y="127"/>
                  <a:pt x="304" y="129"/>
                  <a:pt x="306" y="130"/>
                </a:cubicBezTo>
                <a:cubicBezTo>
                  <a:pt x="261" y="130"/>
                  <a:pt x="261" y="130"/>
                  <a:pt x="261" y="130"/>
                </a:cubicBezTo>
                <a:cubicBezTo>
                  <a:pt x="264" y="124"/>
                  <a:pt x="267" y="119"/>
                  <a:pt x="270" y="113"/>
                </a:cubicBezTo>
                <a:cubicBezTo>
                  <a:pt x="271" y="113"/>
                  <a:pt x="272" y="112"/>
                  <a:pt x="273" y="112"/>
                </a:cubicBezTo>
                <a:close/>
                <a:moveTo>
                  <a:pt x="440" y="48"/>
                </a:moveTo>
                <a:cubicBezTo>
                  <a:pt x="451" y="45"/>
                  <a:pt x="465" y="38"/>
                  <a:pt x="471" y="27"/>
                </a:cubicBezTo>
                <a:cubicBezTo>
                  <a:pt x="472" y="26"/>
                  <a:pt x="472" y="25"/>
                  <a:pt x="473" y="24"/>
                </a:cubicBezTo>
                <a:cubicBezTo>
                  <a:pt x="479" y="34"/>
                  <a:pt x="492" y="60"/>
                  <a:pt x="479" y="76"/>
                </a:cubicBezTo>
                <a:cubicBezTo>
                  <a:pt x="473" y="84"/>
                  <a:pt x="469" y="85"/>
                  <a:pt x="466" y="85"/>
                </a:cubicBezTo>
                <a:cubicBezTo>
                  <a:pt x="461" y="85"/>
                  <a:pt x="456" y="82"/>
                  <a:pt x="451" y="80"/>
                </a:cubicBezTo>
                <a:cubicBezTo>
                  <a:pt x="445" y="76"/>
                  <a:pt x="439" y="73"/>
                  <a:pt x="432" y="73"/>
                </a:cubicBezTo>
                <a:cubicBezTo>
                  <a:pt x="424" y="72"/>
                  <a:pt x="413" y="77"/>
                  <a:pt x="402" y="85"/>
                </a:cubicBezTo>
                <a:cubicBezTo>
                  <a:pt x="402" y="64"/>
                  <a:pt x="402" y="64"/>
                  <a:pt x="402" y="64"/>
                </a:cubicBezTo>
                <a:cubicBezTo>
                  <a:pt x="419" y="54"/>
                  <a:pt x="432" y="50"/>
                  <a:pt x="440" y="48"/>
                </a:cubicBezTo>
                <a:close/>
                <a:moveTo>
                  <a:pt x="322" y="122"/>
                </a:moveTo>
                <a:cubicBezTo>
                  <a:pt x="325" y="121"/>
                  <a:pt x="327" y="121"/>
                  <a:pt x="328" y="122"/>
                </a:cubicBezTo>
                <a:cubicBezTo>
                  <a:pt x="328" y="122"/>
                  <a:pt x="327" y="122"/>
                  <a:pt x="327" y="122"/>
                </a:cubicBezTo>
                <a:cubicBezTo>
                  <a:pt x="325" y="122"/>
                  <a:pt x="324" y="122"/>
                  <a:pt x="322" y="122"/>
                </a:cubicBezTo>
                <a:close/>
                <a:moveTo>
                  <a:pt x="368" y="144"/>
                </a:moveTo>
                <a:cubicBezTo>
                  <a:pt x="368" y="144"/>
                  <a:pt x="368" y="145"/>
                  <a:pt x="368" y="145"/>
                </a:cubicBezTo>
                <a:cubicBezTo>
                  <a:pt x="374" y="157"/>
                  <a:pt x="387" y="165"/>
                  <a:pt x="398" y="170"/>
                </a:cubicBezTo>
                <a:cubicBezTo>
                  <a:pt x="388" y="173"/>
                  <a:pt x="381" y="176"/>
                  <a:pt x="380" y="176"/>
                </a:cubicBezTo>
                <a:cubicBezTo>
                  <a:pt x="379" y="177"/>
                  <a:pt x="378" y="178"/>
                  <a:pt x="377" y="180"/>
                </a:cubicBezTo>
                <a:cubicBezTo>
                  <a:pt x="376" y="179"/>
                  <a:pt x="375" y="178"/>
                  <a:pt x="374" y="178"/>
                </a:cubicBezTo>
                <a:cubicBezTo>
                  <a:pt x="375" y="177"/>
                  <a:pt x="375" y="175"/>
                  <a:pt x="376" y="174"/>
                </a:cubicBezTo>
                <a:cubicBezTo>
                  <a:pt x="382" y="171"/>
                  <a:pt x="381" y="166"/>
                  <a:pt x="381" y="164"/>
                </a:cubicBezTo>
                <a:cubicBezTo>
                  <a:pt x="379" y="157"/>
                  <a:pt x="370" y="155"/>
                  <a:pt x="356" y="153"/>
                </a:cubicBezTo>
                <a:cubicBezTo>
                  <a:pt x="356" y="153"/>
                  <a:pt x="355" y="153"/>
                  <a:pt x="354" y="153"/>
                </a:cubicBezTo>
                <a:cubicBezTo>
                  <a:pt x="346" y="153"/>
                  <a:pt x="342" y="158"/>
                  <a:pt x="342" y="163"/>
                </a:cubicBezTo>
                <a:cubicBezTo>
                  <a:pt x="340" y="161"/>
                  <a:pt x="338" y="160"/>
                  <a:pt x="336" y="159"/>
                </a:cubicBezTo>
                <a:cubicBezTo>
                  <a:pt x="335" y="159"/>
                  <a:pt x="333" y="159"/>
                  <a:pt x="332" y="159"/>
                </a:cubicBezTo>
                <a:cubicBezTo>
                  <a:pt x="321" y="159"/>
                  <a:pt x="312" y="170"/>
                  <a:pt x="311" y="179"/>
                </a:cubicBezTo>
                <a:cubicBezTo>
                  <a:pt x="311" y="186"/>
                  <a:pt x="315" y="192"/>
                  <a:pt x="323" y="193"/>
                </a:cubicBezTo>
                <a:cubicBezTo>
                  <a:pt x="323" y="193"/>
                  <a:pt x="324" y="193"/>
                  <a:pt x="325" y="193"/>
                </a:cubicBezTo>
                <a:cubicBezTo>
                  <a:pt x="330" y="193"/>
                  <a:pt x="334" y="192"/>
                  <a:pt x="337" y="189"/>
                </a:cubicBezTo>
                <a:cubicBezTo>
                  <a:pt x="336" y="191"/>
                  <a:pt x="335" y="194"/>
                  <a:pt x="336" y="196"/>
                </a:cubicBezTo>
                <a:cubicBezTo>
                  <a:pt x="337" y="197"/>
                  <a:pt x="337" y="198"/>
                  <a:pt x="338" y="199"/>
                </a:cubicBezTo>
                <a:cubicBezTo>
                  <a:pt x="336" y="201"/>
                  <a:pt x="335" y="203"/>
                  <a:pt x="333" y="205"/>
                </a:cubicBezTo>
                <a:cubicBezTo>
                  <a:pt x="330" y="210"/>
                  <a:pt x="329" y="217"/>
                  <a:pt x="330" y="223"/>
                </a:cubicBezTo>
                <a:cubicBezTo>
                  <a:pt x="329" y="223"/>
                  <a:pt x="327" y="223"/>
                  <a:pt x="326" y="223"/>
                </a:cubicBezTo>
                <a:cubicBezTo>
                  <a:pt x="320" y="224"/>
                  <a:pt x="311" y="224"/>
                  <a:pt x="305" y="227"/>
                </a:cubicBezTo>
                <a:cubicBezTo>
                  <a:pt x="291" y="232"/>
                  <a:pt x="289" y="249"/>
                  <a:pt x="289" y="259"/>
                </a:cubicBezTo>
                <a:cubicBezTo>
                  <a:pt x="220" y="259"/>
                  <a:pt x="220" y="259"/>
                  <a:pt x="220" y="259"/>
                </a:cubicBezTo>
                <a:cubicBezTo>
                  <a:pt x="228" y="217"/>
                  <a:pt x="240" y="178"/>
                  <a:pt x="255" y="144"/>
                </a:cubicBezTo>
                <a:lnTo>
                  <a:pt x="368" y="144"/>
                </a:lnTo>
                <a:close/>
                <a:moveTo>
                  <a:pt x="346" y="175"/>
                </a:moveTo>
                <a:cubicBezTo>
                  <a:pt x="346" y="175"/>
                  <a:pt x="346" y="174"/>
                  <a:pt x="346" y="174"/>
                </a:cubicBezTo>
                <a:cubicBezTo>
                  <a:pt x="346" y="175"/>
                  <a:pt x="347" y="176"/>
                  <a:pt x="348" y="177"/>
                </a:cubicBezTo>
                <a:cubicBezTo>
                  <a:pt x="348" y="177"/>
                  <a:pt x="348" y="177"/>
                  <a:pt x="348" y="177"/>
                </a:cubicBezTo>
                <a:cubicBezTo>
                  <a:pt x="347" y="178"/>
                  <a:pt x="345" y="180"/>
                  <a:pt x="344" y="181"/>
                </a:cubicBezTo>
                <a:cubicBezTo>
                  <a:pt x="345" y="179"/>
                  <a:pt x="345" y="177"/>
                  <a:pt x="346" y="175"/>
                </a:cubicBezTo>
                <a:close/>
                <a:moveTo>
                  <a:pt x="363" y="169"/>
                </a:moveTo>
                <a:cubicBezTo>
                  <a:pt x="362" y="168"/>
                  <a:pt x="361" y="168"/>
                  <a:pt x="360" y="168"/>
                </a:cubicBezTo>
                <a:cubicBezTo>
                  <a:pt x="360" y="168"/>
                  <a:pt x="360" y="168"/>
                  <a:pt x="359" y="168"/>
                </a:cubicBezTo>
                <a:cubicBezTo>
                  <a:pt x="361" y="168"/>
                  <a:pt x="362" y="168"/>
                  <a:pt x="363" y="168"/>
                </a:cubicBezTo>
                <a:cubicBezTo>
                  <a:pt x="363" y="169"/>
                  <a:pt x="363" y="169"/>
                  <a:pt x="363" y="169"/>
                </a:cubicBezTo>
                <a:close/>
                <a:moveTo>
                  <a:pt x="361" y="184"/>
                </a:moveTo>
                <a:cubicBezTo>
                  <a:pt x="362" y="185"/>
                  <a:pt x="362" y="186"/>
                  <a:pt x="363" y="187"/>
                </a:cubicBezTo>
                <a:cubicBezTo>
                  <a:pt x="361" y="187"/>
                  <a:pt x="360" y="187"/>
                  <a:pt x="357" y="188"/>
                </a:cubicBezTo>
                <a:cubicBezTo>
                  <a:pt x="359" y="187"/>
                  <a:pt x="360" y="185"/>
                  <a:pt x="361" y="184"/>
                </a:cubicBezTo>
                <a:close/>
                <a:moveTo>
                  <a:pt x="332" y="173"/>
                </a:moveTo>
                <a:cubicBezTo>
                  <a:pt x="332" y="174"/>
                  <a:pt x="331" y="175"/>
                  <a:pt x="330" y="176"/>
                </a:cubicBezTo>
                <a:cubicBezTo>
                  <a:pt x="329" y="177"/>
                  <a:pt x="328" y="179"/>
                  <a:pt x="326" y="179"/>
                </a:cubicBezTo>
                <a:cubicBezTo>
                  <a:pt x="326" y="178"/>
                  <a:pt x="327" y="177"/>
                  <a:pt x="328" y="175"/>
                </a:cubicBezTo>
                <a:cubicBezTo>
                  <a:pt x="329" y="174"/>
                  <a:pt x="331" y="173"/>
                  <a:pt x="332" y="173"/>
                </a:cubicBezTo>
                <a:close/>
                <a:moveTo>
                  <a:pt x="297" y="273"/>
                </a:moveTo>
                <a:cubicBezTo>
                  <a:pt x="298" y="273"/>
                  <a:pt x="300" y="273"/>
                  <a:pt x="301" y="272"/>
                </a:cubicBezTo>
                <a:cubicBezTo>
                  <a:pt x="302" y="272"/>
                  <a:pt x="303" y="273"/>
                  <a:pt x="303" y="274"/>
                </a:cubicBezTo>
                <a:cubicBezTo>
                  <a:pt x="303" y="275"/>
                  <a:pt x="304" y="275"/>
                  <a:pt x="303" y="277"/>
                </a:cubicBezTo>
                <a:cubicBezTo>
                  <a:pt x="292" y="283"/>
                  <a:pt x="247" y="307"/>
                  <a:pt x="239" y="338"/>
                </a:cubicBezTo>
                <a:cubicBezTo>
                  <a:pt x="234" y="354"/>
                  <a:pt x="231" y="372"/>
                  <a:pt x="229" y="389"/>
                </a:cubicBezTo>
                <a:cubicBezTo>
                  <a:pt x="208" y="389"/>
                  <a:pt x="208" y="389"/>
                  <a:pt x="208" y="389"/>
                </a:cubicBezTo>
                <a:cubicBezTo>
                  <a:pt x="208" y="349"/>
                  <a:pt x="212" y="310"/>
                  <a:pt x="218" y="273"/>
                </a:cubicBezTo>
                <a:lnTo>
                  <a:pt x="297" y="273"/>
                </a:lnTo>
                <a:close/>
                <a:moveTo>
                  <a:pt x="208" y="403"/>
                </a:moveTo>
                <a:cubicBezTo>
                  <a:pt x="227" y="403"/>
                  <a:pt x="227" y="403"/>
                  <a:pt x="227" y="403"/>
                </a:cubicBezTo>
                <a:cubicBezTo>
                  <a:pt x="226" y="425"/>
                  <a:pt x="229" y="445"/>
                  <a:pt x="239" y="459"/>
                </a:cubicBezTo>
                <a:cubicBezTo>
                  <a:pt x="246" y="469"/>
                  <a:pt x="257" y="475"/>
                  <a:pt x="270" y="476"/>
                </a:cubicBezTo>
                <a:cubicBezTo>
                  <a:pt x="275" y="477"/>
                  <a:pt x="280" y="477"/>
                  <a:pt x="285" y="477"/>
                </a:cubicBezTo>
                <a:cubicBezTo>
                  <a:pt x="299" y="477"/>
                  <a:pt x="313" y="475"/>
                  <a:pt x="325" y="474"/>
                </a:cubicBezTo>
                <a:cubicBezTo>
                  <a:pt x="334" y="473"/>
                  <a:pt x="343" y="473"/>
                  <a:pt x="351" y="473"/>
                </a:cubicBezTo>
                <a:cubicBezTo>
                  <a:pt x="369" y="473"/>
                  <a:pt x="374" y="478"/>
                  <a:pt x="377" y="486"/>
                </a:cubicBezTo>
                <a:cubicBezTo>
                  <a:pt x="383" y="501"/>
                  <a:pt x="381" y="510"/>
                  <a:pt x="380" y="519"/>
                </a:cubicBezTo>
                <a:cubicBezTo>
                  <a:pt x="218" y="519"/>
                  <a:pt x="218" y="519"/>
                  <a:pt x="218" y="519"/>
                </a:cubicBezTo>
                <a:cubicBezTo>
                  <a:pt x="212" y="482"/>
                  <a:pt x="208" y="443"/>
                  <a:pt x="208" y="403"/>
                </a:cubicBezTo>
                <a:close/>
                <a:moveTo>
                  <a:pt x="402" y="567"/>
                </a:moveTo>
                <a:cubicBezTo>
                  <a:pt x="406" y="573"/>
                  <a:pt x="408" y="577"/>
                  <a:pt x="405" y="581"/>
                </a:cubicBezTo>
                <a:cubicBezTo>
                  <a:pt x="404" y="582"/>
                  <a:pt x="403" y="584"/>
                  <a:pt x="402" y="586"/>
                </a:cubicBezTo>
                <a:lnTo>
                  <a:pt x="402" y="567"/>
                </a:lnTo>
                <a:close/>
                <a:moveTo>
                  <a:pt x="402" y="623"/>
                </a:moveTo>
                <a:cubicBezTo>
                  <a:pt x="405" y="633"/>
                  <a:pt x="409" y="641"/>
                  <a:pt x="412" y="648"/>
                </a:cubicBezTo>
                <a:cubicBezTo>
                  <a:pt x="402" y="648"/>
                  <a:pt x="402" y="648"/>
                  <a:pt x="402" y="648"/>
                </a:cubicBezTo>
                <a:lnTo>
                  <a:pt x="402" y="623"/>
                </a:lnTo>
                <a:close/>
                <a:moveTo>
                  <a:pt x="423" y="165"/>
                </a:moveTo>
                <a:cubicBezTo>
                  <a:pt x="425" y="149"/>
                  <a:pt x="425" y="149"/>
                  <a:pt x="425" y="149"/>
                </a:cubicBezTo>
                <a:cubicBezTo>
                  <a:pt x="429" y="155"/>
                  <a:pt x="433" y="162"/>
                  <a:pt x="434" y="166"/>
                </a:cubicBezTo>
                <a:cubicBezTo>
                  <a:pt x="432" y="165"/>
                  <a:pt x="429" y="165"/>
                  <a:pt x="426" y="165"/>
                </a:cubicBezTo>
                <a:cubicBezTo>
                  <a:pt x="425" y="165"/>
                  <a:pt x="424" y="165"/>
                  <a:pt x="423" y="165"/>
                </a:cubicBezTo>
                <a:close/>
                <a:moveTo>
                  <a:pt x="204" y="273"/>
                </a:moveTo>
                <a:cubicBezTo>
                  <a:pt x="198" y="310"/>
                  <a:pt x="194" y="349"/>
                  <a:pt x="194" y="389"/>
                </a:cubicBezTo>
                <a:cubicBezTo>
                  <a:pt x="56" y="389"/>
                  <a:pt x="56" y="389"/>
                  <a:pt x="56" y="389"/>
                </a:cubicBezTo>
                <a:cubicBezTo>
                  <a:pt x="48" y="361"/>
                  <a:pt x="39" y="325"/>
                  <a:pt x="31" y="282"/>
                </a:cubicBezTo>
                <a:cubicBezTo>
                  <a:pt x="32" y="279"/>
                  <a:pt x="33" y="276"/>
                  <a:pt x="34" y="273"/>
                </a:cubicBezTo>
                <a:lnTo>
                  <a:pt x="204" y="273"/>
                </a:lnTo>
                <a:close/>
                <a:moveTo>
                  <a:pt x="134" y="533"/>
                </a:moveTo>
                <a:cubicBezTo>
                  <a:pt x="206" y="533"/>
                  <a:pt x="206" y="533"/>
                  <a:pt x="206" y="533"/>
                </a:cubicBezTo>
                <a:cubicBezTo>
                  <a:pt x="214" y="574"/>
                  <a:pt x="225" y="613"/>
                  <a:pt x="240" y="648"/>
                </a:cubicBezTo>
                <a:cubicBezTo>
                  <a:pt x="143" y="648"/>
                  <a:pt x="143" y="648"/>
                  <a:pt x="143" y="648"/>
                </a:cubicBezTo>
                <a:cubicBezTo>
                  <a:pt x="122" y="595"/>
                  <a:pt x="129" y="558"/>
                  <a:pt x="134" y="533"/>
                </a:cubicBezTo>
                <a:close/>
                <a:moveTo>
                  <a:pt x="220" y="533"/>
                </a:moveTo>
                <a:cubicBezTo>
                  <a:pt x="379" y="533"/>
                  <a:pt x="379" y="533"/>
                  <a:pt x="379" y="533"/>
                </a:cubicBezTo>
                <a:cubicBezTo>
                  <a:pt x="379" y="536"/>
                  <a:pt x="380" y="540"/>
                  <a:pt x="383" y="544"/>
                </a:cubicBezTo>
                <a:cubicBezTo>
                  <a:pt x="385" y="546"/>
                  <a:pt x="386" y="548"/>
                  <a:pt x="388" y="550"/>
                </a:cubicBezTo>
                <a:cubicBezTo>
                  <a:pt x="388" y="648"/>
                  <a:pt x="388" y="648"/>
                  <a:pt x="388" y="648"/>
                </a:cubicBezTo>
                <a:cubicBezTo>
                  <a:pt x="255" y="648"/>
                  <a:pt x="255" y="648"/>
                  <a:pt x="255" y="648"/>
                </a:cubicBezTo>
                <a:cubicBezTo>
                  <a:pt x="240" y="614"/>
                  <a:pt x="228" y="575"/>
                  <a:pt x="220" y="533"/>
                </a:cubicBezTo>
                <a:close/>
                <a:moveTo>
                  <a:pt x="388" y="662"/>
                </a:moveTo>
                <a:cubicBezTo>
                  <a:pt x="388" y="777"/>
                  <a:pt x="388" y="777"/>
                  <a:pt x="388" y="777"/>
                </a:cubicBezTo>
                <a:cubicBezTo>
                  <a:pt x="339" y="774"/>
                  <a:pt x="294" y="730"/>
                  <a:pt x="261" y="662"/>
                </a:cubicBezTo>
                <a:lnTo>
                  <a:pt x="388" y="662"/>
                </a:lnTo>
                <a:close/>
                <a:moveTo>
                  <a:pt x="402" y="662"/>
                </a:moveTo>
                <a:cubicBezTo>
                  <a:pt x="419" y="662"/>
                  <a:pt x="419" y="662"/>
                  <a:pt x="419" y="662"/>
                </a:cubicBezTo>
                <a:cubicBezTo>
                  <a:pt x="419" y="662"/>
                  <a:pt x="419" y="663"/>
                  <a:pt x="419" y="663"/>
                </a:cubicBezTo>
                <a:cubicBezTo>
                  <a:pt x="427" y="678"/>
                  <a:pt x="433" y="692"/>
                  <a:pt x="449" y="692"/>
                </a:cubicBezTo>
                <a:cubicBezTo>
                  <a:pt x="452" y="692"/>
                  <a:pt x="455" y="691"/>
                  <a:pt x="458" y="691"/>
                </a:cubicBezTo>
                <a:cubicBezTo>
                  <a:pt x="470" y="687"/>
                  <a:pt x="491" y="675"/>
                  <a:pt x="505" y="665"/>
                </a:cubicBezTo>
                <a:cubicBezTo>
                  <a:pt x="506" y="664"/>
                  <a:pt x="508" y="663"/>
                  <a:pt x="509" y="662"/>
                </a:cubicBezTo>
                <a:cubicBezTo>
                  <a:pt x="529" y="662"/>
                  <a:pt x="529" y="662"/>
                  <a:pt x="529" y="662"/>
                </a:cubicBezTo>
                <a:cubicBezTo>
                  <a:pt x="496" y="732"/>
                  <a:pt x="450" y="774"/>
                  <a:pt x="402" y="777"/>
                </a:cubicBezTo>
                <a:lnTo>
                  <a:pt x="402" y="662"/>
                </a:lnTo>
                <a:close/>
                <a:moveTo>
                  <a:pt x="528" y="648"/>
                </a:moveTo>
                <a:cubicBezTo>
                  <a:pt x="539" y="638"/>
                  <a:pt x="539" y="634"/>
                  <a:pt x="539" y="632"/>
                </a:cubicBezTo>
                <a:cubicBezTo>
                  <a:pt x="539" y="628"/>
                  <a:pt x="545" y="617"/>
                  <a:pt x="552" y="605"/>
                </a:cubicBezTo>
                <a:cubicBezTo>
                  <a:pt x="547" y="621"/>
                  <a:pt x="541" y="635"/>
                  <a:pt x="536" y="648"/>
                </a:cubicBezTo>
                <a:lnTo>
                  <a:pt x="528" y="648"/>
                </a:lnTo>
                <a:close/>
                <a:moveTo>
                  <a:pt x="570" y="592"/>
                </a:moveTo>
                <a:cubicBezTo>
                  <a:pt x="575" y="588"/>
                  <a:pt x="579" y="584"/>
                  <a:pt x="582" y="579"/>
                </a:cubicBezTo>
                <a:cubicBezTo>
                  <a:pt x="584" y="573"/>
                  <a:pt x="584" y="567"/>
                  <a:pt x="581" y="561"/>
                </a:cubicBezTo>
                <a:cubicBezTo>
                  <a:pt x="577" y="554"/>
                  <a:pt x="576" y="544"/>
                  <a:pt x="579" y="533"/>
                </a:cubicBezTo>
                <a:cubicBezTo>
                  <a:pt x="752" y="533"/>
                  <a:pt x="752" y="533"/>
                  <a:pt x="752" y="533"/>
                </a:cubicBezTo>
                <a:cubicBezTo>
                  <a:pt x="735" y="575"/>
                  <a:pt x="711" y="614"/>
                  <a:pt x="682" y="648"/>
                </a:cubicBezTo>
                <a:cubicBezTo>
                  <a:pt x="551" y="648"/>
                  <a:pt x="551" y="648"/>
                  <a:pt x="551" y="648"/>
                </a:cubicBezTo>
                <a:cubicBezTo>
                  <a:pt x="558" y="631"/>
                  <a:pt x="565" y="612"/>
                  <a:pt x="570" y="592"/>
                </a:cubicBezTo>
                <a:close/>
                <a:moveTo>
                  <a:pt x="175" y="708"/>
                </a:moveTo>
                <a:cubicBezTo>
                  <a:pt x="164" y="691"/>
                  <a:pt x="155" y="676"/>
                  <a:pt x="149" y="662"/>
                </a:cubicBezTo>
                <a:cubicBezTo>
                  <a:pt x="246" y="662"/>
                  <a:pt x="246" y="662"/>
                  <a:pt x="246" y="662"/>
                </a:cubicBezTo>
                <a:cubicBezTo>
                  <a:pt x="248" y="666"/>
                  <a:pt x="250" y="670"/>
                  <a:pt x="252" y="674"/>
                </a:cubicBezTo>
                <a:cubicBezTo>
                  <a:pt x="275" y="720"/>
                  <a:pt x="302" y="753"/>
                  <a:pt x="333" y="772"/>
                </a:cubicBezTo>
                <a:cubicBezTo>
                  <a:pt x="275" y="763"/>
                  <a:pt x="221" y="740"/>
                  <a:pt x="175" y="708"/>
                </a:cubicBezTo>
                <a:close/>
                <a:moveTo>
                  <a:pt x="457" y="773"/>
                </a:moveTo>
                <a:cubicBezTo>
                  <a:pt x="491" y="751"/>
                  <a:pt x="521" y="713"/>
                  <a:pt x="545" y="662"/>
                </a:cubicBezTo>
                <a:cubicBezTo>
                  <a:pt x="669" y="662"/>
                  <a:pt x="669" y="662"/>
                  <a:pt x="669" y="662"/>
                </a:cubicBezTo>
                <a:cubicBezTo>
                  <a:pt x="613" y="719"/>
                  <a:pt x="539" y="759"/>
                  <a:pt x="457" y="773"/>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sz="4400">
              <a:solidFill>
                <a:srgbClr val="57565A"/>
              </a:solidFill>
            </a:endParaRPr>
          </a:p>
        </p:txBody>
      </p:sp>
      <p:sp>
        <p:nvSpPr>
          <p:cNvPr id="14" name="Right Arrow 13"/>
          <p:cNvSpPr/>
          <p:nvPr/>
        </p:nvSpPr>
        <p:spPr>
          <a:xfrm>
            <a:off x="16861602" y="4242275"/>
            <a:ext cx="756638" cy="937284"/>
          </a:xfrm>
          <a:prstGeom prst="rightArrow">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4400">
              <a:solidFill>
                <a:prstClr val="white"/>
              </a:solidFill>
            </a:endParaRPr>
          </a:p>
        </p:txBody>
      </p:sp>
      <p:sp>
        <p:nvSpPr>
          <p:cNvPr id="17" name="TextBox 16"/>
          <p:cNvSpPr txBox="1"/>
          <p:nvPr/>
        </p:nvSpPr>
        <p:spPr>
          <a:xfrm>
            <a:off x="17630437" y="3933860"/>
            <a:ext cx="4530554" cy="1634165"/>
          </a:xfrm>
          <a:prstGeom prst="rect">
            <a:avLst/>
          </a:prstGeom>
          <a:solidFill>
            <a:schemeClr val="accent4"/>
          </a:solidFill>
        </p:spPr>
        <p:txBody>
          <a:bodyPr wrap="square" lIns="487736" tIns="243868" rIns="487736" bIns="243868" rtlCol="0" anchor="ctr" anchorCtr="0">
            <a:noAutofit/>
          </a:bodyPr>
          <a:lstStyle/>
          <a:p>
            <a:pPr marL="1146291" defTabSz="2438584"/>
            <a:r>
              <a:rPr lang="en-US" sz="2400" dirty="0" err="1">
                <a:solidFill>
                  <a:srgbClr val="FFFFFF"/>
                </a:solidFill>
              </a:rPr>
              <a:t>Lorem</a:t>
            </a:r>
            <a:r>
              <a:rPr lang="en-US" sz="2400" dirty="0">
                <a:solidFill>
                  <a:srgbClr val="FFFFFF"/>
                </a:solidFill>
              </a:rPr>
              <a:t> </a:t>
            </a:r>
            <a:r>
              <a:rPr lang="en-US" sz="2400" dirty="0" err="1">
                <a:solidFill>
                  <a:srgbClr val="FFFFFF"/>
                </a:solidFill>
              </a:rPr>
              <a:t>ipsum</a:t>
            </a:r>
            <a:endParaRPr lang="en-US" sz="2400" dirty="0">
              <a:solidFill>
                <a:srgbClr val="FFFFFF"/>
              </a:solidFill>
            </a:endParaRPr>
          </a:p>
        </p:txBody>
      </p:sp>
      <p:sp>
        <p:nvSpPr>
          <p:cNvPr id="18" name="TextBox 17"/>
          <p:cNvSpPr txBox="1"/>
          <p:nvPr/>
        </p:nvSpPr>
        <p:spPr>
          <a:xfrm>
            <a:off x="17630437" y="6433509"/>
            <a:ext cx="4530554" cy="1634165"/>
          </a:xfrm>
          <a:prstGeom prst="rect">
            <a:avLst/>
          </a:prstGeom>
          <a:solidFill>
            <a:schemeClr val="accent5"/>
          </a:solidFill>
        </p:spPr>
        <p:txBody>
          <a:bodyPr wrap="square" lIns="487736" tIns="243868" rIns="487736" bIns="243868" rtlCol="0" anchor="ctr" anchorCtr="0">
            <a:noAutofit/>
          </a:bodyPr>
          <a:lstStyle/>
          <a:p>
            <a:pPr marL="1146291" defTabSz="2438584"/>
            <a:r>
              <a:rPr lang="en-US" sz="2400" dirty="0" err="1">
                <a:solidFill>
                  <a:srgbClr val="FFFFFF"/>
                </a:solidFill>
              </a:rPr>
              <a:t>Lorem</a:t>
            </a:r>
            <a:r>
              <a:rPr lang="en-US" sz="2400" dirty="0">
                <a:solidFill>
                  <a:srgbClr val="FFFFFF"/>
                </a:solidFill>
              </a:rPr>
              <a:t> </a:t>
            </a:r>
            <a:r>
              <a:rPr lang="en-US" sz="2400" dirty="0" err="1">
                <a:solidFill>
                  <a:srgbClr val="FFFFFF"/>
                </a:solidFill>
              </a:rPr>
              <a:t>ipsum</a:t>
            </a:r>
            <a:endParaRPr lang="en-US" sz="2400" dirty="0">
              <a:solidFill>
                <a:srgbClr val="FFFFFF"/>
              </a:solidFill>
            </a:endParaRPr>
          </a:p>
        </p:txBody>
      </p:sp>
      <p:sp>
        <p:nvSpPr>
          <p:cNvPr id="19" name="TextBox 18"/>
          <p:cNvSpPr txBox="1"/>
          <p:nvPr/>
        </p:nvSpPr>
        <p:spPr>
          <a:xfrm>
            <a:off x="12327734" y="6433509"/>
            <a:ext cx="4530554" cy="1634165"/>
          </a:xfrm>
          <a:prstGeom prst="rect">
            <a:avLst/>
          </a:prstGeom>
          <a:solidFill>
            <a:schemeClr val="accent6"/>
          </a:solidFill>
        </p:spPr>
        <p:txBody>
          <a:bodyPr wrap="square" lIns="487736" tIns="243868" rIns="487736" bIns="243868" rtlCol="0" anchor="ctr" anchorCtr="0">
            <a:noAutofit/>
          </a:bodyPr>
          <a:lstStyle/>
          <a:p>
            <a:pPr marL="1146291" defTabSz="2438584"/>
            <a:r>
              <a:rPr lang="en-US" sz="2400" dirty="0" err="1">
                <a:solidFill>
                  <a:srgbClr val="FFFFFF"/>
                </a:solidFill>
              </a:rPr>
              <a:t>Lorem</a:t>
            </a:r>
            <a:r>
              <a:rPr lang="en-US" sz="2400" dirty="0">
                <a:solidFill>
                  <a:srgbClr val="FFFFFF"/>
                </a:solidFill>
              </a:rPr>
              <a:t> </a:t>
            </a:r>
            <a:r>
              <a:rPr lang="en-US" sz="2400" dirty="0" err="1">
                <a:solidFill>
                  <a:srgbClr val="FFFFFF"/>
                </a:solidFill>
              </a:rPr>
              <a:t>ipsum</a:t>
            </a:r>
            <a:endParaRPr lang="en-US" sz="2400" dirty="0">
              <a:solidFill>
                <a:srgbClr val="FFFFFF"/>
              </a:solidFill>
            </a:endParaRPr>
          </a:p>
        </p:txBody>
      </p:sp>
      <p:sp>
        <p:nvSpPr>
          <p:cNvPr id="20" name="TextBox 19"/>
          <p:cNvSpPr txBox="1"/>
          <p:nvPr/>
        </p:nvSpPr>
        <p:spPr>
          <a:xfrm>
            <a:off x="7025032" y="6433509"/>
            <a:ext cx="4530554" cy="1634165"/>
          </a:xfrm>
          <a:prstGeom prst="rect">
            <a:avLst/>
          </a:prstGeom>
          <a:solidFill>
            <a:schemeClr val="bg2"/>
          </a:solidFill>
        </p:spPr>
        <p:txBody>
          <a:bodyPr wrap="square" lIns="487736" tIns="243868" rIns="487736" bIns="243868" rtlCol="0" anchor="ctr" anchorCtr="0">
            <a:noAutofit/>
          </a:bodyPr>
          <a:lstStyle/>
          <a:p>
            <a:pPr marL="1146291" defTabSz="2438584"/>
            <a:r>
              <a:rPr lang="en-US" sz="2400" dirty="0" err="1">
                <a:solidFill>
                  <a:srgbClr val="FFFFFF"/>
                </a:solidFill>
              </a:rPr>
              <a:t>Lorem</a:t>
            </a:r>
            <a:r>
              <a:rPr lang="en-US" sz="2400" dirty="0">
                <a:solidFill>
                  <a:srgbClr val="FFFFFF"/>
                </a:solidFill>
              </a:rPr>
              <a:t> </a:t>
            </a:r>
            <a:r>
              <a:rPr lang="en-US" sz="2400" dirty="0" err="1">
                <a:solidFill>
                  <a:srgbClr val="FFFFFF"/>
                </a:solidFill>
              </a:rPr>
              <a:t>ipsum</a:t>
            </a:r>
            <a:endParaRPr lang="en-US" sz="2400" dirty="0">
              <a:solidFill>
                <a:srgbClr val="FFFFFF"/>
              </a:solidFill>
            </a:endParaRPr>
          </a:p>
        </p:txBody>
      </p:sp>
      <p:sp>
        <p:nvSpPr>
          <p:cNvPr id="24" name="TextBox 23"/>
          <p:cNvSpPr txBox="1"/>
          <p:nvPr/>
        </p:nvSpPr>
        <p:spPr>
          <a:xfrm>
            <a:off x="1722330" y="6433509"/>
            <a:ext cx="4530554" cy="1634165"/>
          </a:xfrm>
          <a:prstGeom prst="rect">
            <a:avLst/>
          </a:prstGeom>
          <a:solidFill>
            <a:schemeClr val="tx2"/>
          </a:solidFill>
        </p:spPr>
        <p:txBody>
          <a:bodyPr wrap="square" lIns="487736" tIns="243868" rIns="487736" bIns="243868" rtlCol="0" anchor="ctr" anchorCtr="0">
            <a:noAutofit/>
          </a:bodyPr>
          <a:lstStyle/>
          <a:p>
            <a:pPr marL="1146291" defTabSz="2438584"/>
            <a:r>
              <a:rPr lang="en-US" sz="2400" dirty="0" err="1">
                <a:solidFill>
                  <a:srgbClr val="FFFFFF"/>
                </a:solidFill>
              </a:rPr>
              <a:t>Lorem</a:t>
            </a:r>
            <a:r>
              <a:rPr lang="en-US" sz="2400" dirty="0">
                <a:solidFill>
                  <a:srgbClr val="FFFFFF"/>
                </a:solidFill>
              </a:rPr>
              <a:t> </a:t>
            </a:r>
            <a:r>
              <a:rPr lang="en-US" sz="2400" dirty="0" err="1">
                <a:solidFill>
                  <a:srgbClr val="FFFFFF"/>
                </a:solidFill>
              </a:rPr>
              <a:t>ipsum</a:t>
            </a:r>
            <a:endParaRPr lang="en-US" sz="2400" dirty="0">
              <a:solidFill>
                <a:srgbClr val="FFFFFF"/>
              </a:solidFill>
            </a:endParaRPr>
          </a:p>
        </p:txBody>
      </p:sp>
      <p:sp>
        <p:nvSpPr>
          <p:cNvPr id="25" name="Right Arrow 24"/>
          <p:cNvSpPr/>
          <p:nvPr/>
        </p:nvSpPr>
        <p:spPr>
          <a:xfrm rot="5400000">
            <a:off x="19442287" y="5499253"/>
            <a:ext cx="906851" cy="937284"/>
          </a:xfrm>
          <a:prstGeom prst="rightArrow">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4400">
              <a:solidFill>
                <a:prstClr val="white"/>
              </a:solidFill>
            </a:endParaRPr>
          </a:p>
        </p:txBody>
      </p:sp>
      <p:sp>
        <p:nvSpPr>
          <p:cNvPr id="26" name="Right Arrow 25"/>
          <p:cNvSpPr/>
          <p:nvPr/>
        </p:nvSpPr>
        <p:spPr>
          <a:xfrm rot="10800000">
            <a:off x="16878236" y="6781949"/>
            <a:ext cx="756638" cy="937284"/>
          </a:xfrm>
          <a:prstGeom prst="rightArrow">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4400">
              <a:solidFill>
                <a:prstClr val="white"/>
              </a:solidFill>
            </a:endParaRPr>
          </a:p>
        </p:txBody>
      </p:sp>
      <p:sp>
        <p:nvSpPr>
          <p:cNvPr id="27" name="Right Arrow 26"/>
          <p:cNvSpPr/>
          <p:nvPr/>
        </p:nvSpPr>
        <p:spPr>
          <a:xfrm rot="10800000">
            <a:off x="11575534" y="6781949"/>
            <a:ext cx="756638" cy="937284"/>
          </a:xfrm>
          <a:prstGeom prst="right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4400">
              <a:solidFill>
                <a:prstClr val="white"/>
              </a:solidFill>
            </a:endParaRPr>
          </a:p>
        </p:txBody>
      </p:sp>
      <p:sp>
        <p:nvSpPr>
          <p:cNvPr id="28" name="Right Arrow 27"/>
          <p:cNvSpPr/>
          <p:nvPr/>
        </p:nvSpPr>
        <p:spPr>
          <a:xfrm rot="10800000">
            <a:off x="6272833" y="6781949"/>
            <a:ext cx="756638" cy="937284"/>
          </a:xfrm>
          <a:prstGeom prst="rightArrow">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4400">
              <a:solidFill>
                <a:prstClr val="white"/>
              </a:solidFill>
            </a:endParaRPr>
          </a:p>
        </p:txBody>
      </p:sp>
      <p:sp>
        <p:nvSpPr>
          <p:cNvPr id="29" name="Freeform 81"/>
          <p:cNvSpPr>
            <a:spLocks noEditPoints="1"/>
          </p:cNvSpPr>
          <p:nvPr/>
        </p:nvSpPr>
        <p:spPr bwMode="auto">
          <a:xfrm>
            <a:off x="18105437" y="4258803"/>
            <a:ext cx="894520" cy="1123118"/>
          </a:xfrm>
          <a:custGeom>
            <a:avLst/>
            <a:gdLst>
              <a:gd name="T0" fmla="*/ 596 w 603"/>
              <a:gd name="T1" fmla="*/ 239 h 757"/>
              <a:gd name="T2" fmla="*/ 578 w 603"/>
              <a:gd name="T3" fmla="*/ 180 h 757"/>
              <a:gd name="T4" fmla="*/ 548 w 603"/>
              <a:gd name="T5" fmla="*/ 126 h 757"/>
              <a:gd name="T6" fmla="*/ 507 w 603"/>
              <a:gd name="T7" fmla="*/ 80 h 757"/>
              <a:gd name="T8" fmla="*/ 458 w 603"/>
              <a:gd name="T9" fmla="*/ 43 h 757"/>
              <a:gd name="T10" fmla="*/ 403 w 603"/>
              <a:gd name="T11" fmla="*/ 17 h 757"/>
              <a:gd name="T12" fmla="*/ 343 w 603"/>
              <a:gd name="T13" fmla="*/ 3 h 757"/>
              <a:gd name="T14" fmla="*/ 281 w 603"/>
              <a:gd name="T15" fmla="*/ 2 h 757"/>
              <a:gd name="T16" fmla="*/ 221 w 603"/>
              <a:gd name="T17" fmla="*/ 14 h 757"/>
              <a:gd name="T18" fmla="*/ 164 w 603"/>
              <a:gd name="T19" fmla="*/ 38 h 757"/>
              <a:gd name="T20" fmla="*/ 114 w 603"/>
              <a:gd name="T21" fmla="*/ 73 h 757"/>
              <a:gd name="T22" fmla="*/ 72 w 603"/>
              <a:gd name="T23" fmla="*/ 118 h 757"/>
              <a:gd name="T24" fmla="*/ 40 w 603"/>
              <a:gd name="T25" fmla="*/ 171 h 757"/>
              <a:gd name="T26" fmla="*/ 20 w 603"/>
              <a:gd name="T27" fmla="*/ 229 h 757"/>
              <a:gd name="T28" fmla="*/ 13 w 603"/>
              <a:gd name="T29" fmla="*/ 290 h 757"/>
              <a:gd name="T30" fmla="*/ 18 w 603"/>
              <a:gd name="T31" fmla="*/ 351 h 757"/>
              <a:gd name="T32" fmla="*/ 36 w 603"/>
              <a:gd name="T33" fmla="*/ 410 h 757"/>
              <a:gd name="T34" fmla="*/ 66 w 603"/>
              <a:gd name="T35" fmla="*/ 464 h 757"/>
              <a:gd name="T36" fmla="*/ 1 w 603"/>
              <a:gd name="T37" fmla="*/ 650 h 757"/>
              <a:gd name="T38" fmla="*/ 202 w 603"/>
              <a:gd name="T39" fmla="*/ 755 h 757"/>
              <a:gd name="T40" fmla="*/ 303 w 603"/>
              <a:gd name="T41" fmla="*/ 569 h 757"/>
              <a:gd name="T42" fmla="*/ 381 w 603"/>
              <a:gd name="T43" fmla="*/ 711 h 757"/>
              <a:gd name="T44" fmla="*/ 578 w 603"/>
              <a:gd name="T45" fmla="*/ 622 h 757"/>
              <a:gd name="T46" fmla="*/ 547 w 603"/>
              <a:gd name="T47" fmla="*/ 469 h 757"/>
              <a:gd name="T48" fmla="*/ 578 w 603"/>
              <a:gd name="T49" fmla="*/ 416 h 757"/>
              <a:gd name="T50" fmla="*/ 597 w 603"/>
              <a:gd name="T51" fmla="*/ 357 h 757"/>
              <a:gd name="T52" fmla="*/ 603 w 603"/>
              <a:gd name="T53" fmla="*/ 295 h 757"/>
              <a:gd name="T54" fmla="*/ 552 w 603"/>
              <a:gd name="T55" fmla="*/ 370 h 757"/>
              <a:gd name="T56" fmla="*/ 526 w 603"/>
              <a:gd name="T57" fmla="*/ 427 h 757"/>
              <a:gd name="T58" fmla="*/ 498 w 603"/>
              <a:gd name="T59" fmla="*/ 472 h 757"/>
              <a:gd name="T60" fmla="*/ 383 w 603"/>
              <a:gd name="T61" fmla="*/ 692 h 757"/>
              <a:gd name="T62" fmla="*/ 302 w 603"/>
              <a:gd name="T63" fmla="*/ 551 h 757"/>
              <a:gd name="T64" fmla="*/ 132 w 603"/>
              <a:gd name="T65" fmla="*/ 654 h 757"/>
              <a:gd name="T66" fmla="*/ 103 w 603"/>
              <a:gd name="T67" fmla="*/ 465 h 757"/>
              <a:gd name="T68" fmla="*/ 83 w 603"/>
              <a:gd name="T69" fmla="*/ 419 h 757"/>
              <a:gd name="T70" fmla="*/ 34 w 603"/>
              <a:gd name="T71" fmla="*/ 353 h 757"/>
              <a:gd name="T72" fmla="*/ 52 w 603"/>
              <a:gd name="T73" fmla="*/ 273 h 757"/>
              <a:gd name="T74" fmla="*/ 65 w 603"/>
              <a:gd name="T75" fmla="*/ 212 h 757"/>
              <a:gd name="T76" fmla="*/ 81 w 603"/>
              <a:gd name="T77" fmla="*/ 131 h 757"/>
              <a:gd name="T78" fmla="*/ 153 w 603"/>
              <a:gd name="T79" fmla="*/ 91 h 757"/>
              <a:gd name="T80" fmla="*/ 207 w 603"/>
              <a:gd name="T81" fmla="*/ 59 h 757"/>
              <a:gd name="T82" fmla="*/ 278 w 603"/>
              <a:gd name="T83" fmla="*/ 18 h 757"/>
              <a:gd name="T84" fmla="*/ 356 w 603"/>
              <a:gd name="T85" fmla="*/ 44 h 757"/>
              <a:gd name="T86" fmla="*/ 415 w 603"/>
              <a:gd name="T87" fmla="*/ 63 h 757"/>
              <a:gd name="T88" fmla="*/ 494 w 603"/>
              <a:gd name="T89" fmla="*/ 88 h 757"/>
              <a:gd name="T90" fmla="*/ 526 w 603"/>
              <a:gd name="T91" fmla="*/ 163 h 757"/>
              <a:gd name="T92" fmla="*/ 552 w 603"/>
              <a:gd name="T93" fmla="*/ 220 h 757"/>
              <a:gd name="T94" fmla="*/ 586 w 603"/>
              <a:gd name="T95" fmla="*/ 295 h 757"/>
              <a:gd name="T96" fmla="*/ 307 w 603"/>
              <a:gd name="T97" fmla="*/ 463 h 757"/>
              <a:gd name="T98" fmla="*/ 147 w 603"/>
              <a:gd name="T99" fmla="*/ 289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3" h="757">
                <a:moveTo>
                  <a:pt x="603" y="295"/>
                </a:moveTo>
                <a:cubicBezTo>
                  <a:pt x="603" y="293"/>
                  <a:pt x="602" y="291"/>
                  <a:pt x="601" y="290"/>
                </a:cubicBezTo>
                <a:cubicBezTo>
                  <a:pt x="576" y="267"/>
                  <a:pt x="576" y="267"/>
                  <a:pt x="576" y="267"/>
                </a:cubicBezTo>
                <a:cubicBezTo>
                  <a:pt x="596" y="239"/>
                  <a:pt x="596" y="239"/>
                  <a:pt x="596" y="239"/>
                </a:cubicBezTo>
                <a:cubicBezTo>
                  <a:pt x="597" y="237"/>
                  <a:pt x="597" y="235"/>
                  <a:pt x="597" y="233"/>
                </a:cubicBezTo>
                <a:cubicBezTo>
                  <a:pt x="596" y="232"/>
                  <a:pt x="595" y="230"/>
                  <a:pt x="593" y="229"/>
                </a:cubicBezTo>
                <a:cubicBezTo>
                  <a:pt x="564" y="211"/>
                  <a:pt x="564" y="211"/>
                  <a:pt x="564" y="211"/>
                </a:cubicBezTo>
                <a:cubicBezTo>
                  <a:pt x="578" y="180"/>
                  <a:pt x="578" y="180"/>
                  <a:pt x="578" y="180"/>
                </a:cubicBezTo>
                <a:cubicBezTo>
                  <a:pt x="578" y="178"/>
                  <a:pt x="578" y="176"/>
                  <a:pt x="578" y="175"/>
                </a:cubicBezTo>
                <a:cubicBezTo>
                  <a:pt x="577" y="173"/>
                  <a:pt x="575" y="171"/>
                  <a:pt x="573" y="171"/>
                </a:cubicBezTo>
                <a:cubicBezTo>
                  <a:pt x="541" y="160"/>
                  <a:pt x="541" y="160"/>
                  <a:pt x="541" y="160"/>
                </a:cubicBezTo>
                <a:cubicBezTo>
                  <a:pt x="548" y="126"/>
                  <a:pt x="548" y="126"/>
                  <a:pt x="548" y="126"/>
                </a:cubicBezTo>
                <a:cubicBezTo>
                  <a:pt x="548" y="124"/>
                  <a:pt x="548" y="122"/>
                  <a:pt x="547" y="121"/>
                </a:cubicBezTo>
                <a:cubicBezTo>
                  <a:pt x="545" y="119"/>
                  <a:pt x="544" y="118"/>
                  <a:pt x="542" y="118"/>
                </a:cubicBezTo>
                <a:cubicBezTo>
                  <a:pt x="508" y="114"/>
                  <a:pt x="508" y="114"/>
                  <a:pt x="508" y="114"/>
                </a:cubicBezTo>
                <a:cubicBezTo>
                  <a:pt x="507" y="80"/>
                  <a:pt x="507" y="80"/>
                  <a:pt x="507" y="80"/>
                </a:cubicBezTo>
                <a:cubicBezTo>
                  <a:pt x="507" y="78"/>
                  <a:pt x="507" y="76"/>
                  <a:pt x="505" y="75"/>
                </a:cubicBezTo>
                <a:cubicBezTo>
                  <a:pt x="504" y="73"/>
                  <a:pt x="502" y="73"/>
                  <a:pt x="500" y="73"/>
                </a:cubicBezTo>
                <a:cubicBezTo>
                  <a:pt x="466" y="76"/>
                  <a:pt x="466" y="76"/>
                  <a:pt x="466" y="76"/>
                </a:cubicBezTo>
                <a:cubicBezTo>
                  <a:pt x="458" y="43"/>
                  <a:pt x="458" y="43"/>
                  <a:pt x="458" y="43"/>
                </a:cubicBezTo>
                <a:cubicBezTo>
                  <a:pt x="458" y="41"/>
                  <a:pt x="457" y="39"/>
                  <a:pt x="455" y="38"/>
                </a:cubicBezTo>
                <a:cubicBezTo>
                  <a:pt x="453" y="37"/>
                  <a:pt x="451" y="37"/>
                  <a:pt x="449" y="38"/>
                </a:cubicBezTo>
                <a:cubicBezTo>
                  <a:pt x="417" y="48"/>
                  <a:pt x="417" y="48"/>
                  <a:pt x="417" y="48"/>
                </a:cubicBezTo>
                <a:cubicBezTo>
                  <a:pt x="403" y="17"/>
                  <a:pt x="403" y="17"/>
                  <a:pt x="403" y="17"/>
                </a:cubicBezTo>
                <a:cubicBezTo>
                  <a:pt x="402" y="15"/>
                  <a:pt x="400" y="14"/>
                  <a:pt x="398" y="13"/>
                </a:cubicBezTo>
                <a:cubicBezTo>
                  <a:pt x="397" y="13"/>
                  <a:pt x="395" y="13"/>
                  <a:pt x="393" y="14"/>
                </a:cubicBezTo>
                <a:cubicBezTo>
                  <a:pt x="363" y="30"/>
                  <a:pt x="363" y="30"/>
                  <a:pt x="363" y="30"/>
                </a:cubicBezTo>
                <a:cubicBezTo>
                  <a:pt x="343" y="3"/>
                  <a:pt x="343" y="3"/>
                  <a:pt x="343" y="3"/>
                </a:cubicBezTo>
                <a:cubicBezTo>
                  <a:pt x="342" y="2"/>
                  <a:pt x="340" y="0"/>
                  <a:pt x="338" y="0"/>
                </a:cubicBezTo>
                <a:cubicBezTo>
                  <a:pt x="336" y="0"/>
                  <a:pt x="334" y="1"/>
                  <a:pt x="332" y="2"/>
                </a:cubicBezTo>
                <a:cubicBezTo>
                  <a:pt x="307" y="24"/>
                  <a:pt x="307" y="24"/>
                  <a:pt x="307" y="24"/>
                </a:cubicBezTo>
                <a:cubicBezTo>
                  <a:pt x="281" y="2"/>
                  <a:pt x="281" y="2"/>
                  <a:pt x="281" y="2"/>
                </a:cubicBezTo>
                <a:cubicBezTo>
                  <a:pt x="280" y="1"/>
                  <a:pt x="278" y="0"/>
                  <a:pt x="276" y="0"/>
                </a:cubicBezTo>
                <a:cubicBezTo>
                  <a:pt x="274" y="0"/>
                  <a:pt x="272" y="2"/>
                  <a:pt x="271" y="3"/>
                </a:cubicBezTo>
                <a:cubicBezTo>
                  <a:pt x="251" y="30"/>
                  <a:pt x="251" y="30"/>
                  <a:pt x="251" y="30"/>
                </a:cubicBezTo>
                <a:cubicBezTo>
                  <a:pt x="221" y="14"/>
                  <a:pt x="221" y="14"/>
                  <a:pt x="221" y="14"/>
                </a:cubicBezTo>
                <a:cubicBezTo>
                  <a:pt x="219" y="13"/>
                  <a:pt x="217" y="13"/>
                  <a:pt x="215" y="13"/>
                </a:cubicBezTo>
                <a:cubicBezTo>
                  <a:pt x="213" y="14"/>
                  <a:pt x="212" y="15"/>
                  <a:pt x="211" y="17"/>
                </a:cubicBezTo>
                <a:cubicBezTo>
                  <a:pt x="197" y="48"/>
                  <a:pt x="197" y="48"/>
                  <a:pt x="197" y="48"/>
                </a:cubicBezTo>
                <a:cubicBezTo>
                  <a:pt x="164" y="38"/>
                  <a:pt x="164" y="38"/>
                  <a:pt x="164" y="38"/>
                </a:cubicBezTo>
                <a:cubicBezTo>
                  <a:pt x="162" y="37"/>
                  <a:pt x="160" y="37"/>
                  <a:pt x="159" y="38"/>
                </a:cubicBezTo>
                <a:cubicBezTo>
                  <a:pt x="157" y="39"/>
                  <a:pt x="156" y="41"/>
                  <a:pt x="155" y="43"/>
                </a:cubicBezTo>
                <a:cubicBezTo>
                  <a:pt x="148" y="76"/>
                  <a:pt x="148" y="76"/>
                  <a:pt x="148" y="76"/>
                </a:cubicBezTo>
                <a:cubicBezTo>
                  <a:pt x="114" y="73"/>
                  <a:pt x="114" y="73"/>
                  <a:pt x="114" y="73"/>
                </a:cubicBezTo>
                <a:cubicBezTo>
                  <a:pt x="112" y="73"/>
                  <a:pt x="110" y="73"/>
                  <a:pt x="109" y="75"/>
                </a:cubicBezTo>
                <a:cubicBezTo>
                  <a:pt x="107" y="76"/>
                  <a:pt x="106" y="78"/>
                  <a:pt x="106" y="80"/>
                </a:cubicBezTo>
                <a:cubicBezTo>
                  <a:pt x="106" y="114"/>
                  <a:pt x="106" y="114"/>
                  <a:pt x="106" y="114"/>
                </a:cubicBezTo>
                <a:cubicBezTo>
                  <a:pt x="72" y="118"/>
                  <a:pt x="72" y="118"/>
                  <a:pt x="72" y="118"/>
                </a:cubicBezTo>
                <a:cubicBezTo>
                  <a:pt x="70" y="118"/>
                  <a:pt x="68" y="119"/>
                  <a:pt x="67" y="121"/>
                </a:cubicBezTo>
                <a:cubicBezTo>
                  <a:pt x="66" y="122"/>
                  <a:pt x="65" y="124"/>
                  <a:pt x="66" y="126"/>
                </a:cubicBezTo>
                <a:cubicBezTo>
                  <a:pt x="73" y="160"/>
                  <a:pt x="73" y="160"/>
                  <a:pt x="73" y="160"/>
                </a:cubicBezTo>
                <a:cubicBezTo>
                  <a:pt x="40" y="171"/>
                  <a:pt x="40" y="171"/>
                  <a:pt x="40" y="171"/>
                </a:cubicBezTo>
                <a:cubicBezTo>
                  <a:pt x="38" y="171"/>
                  <a:pt x="37" y="173"/>
                  <a:pt x="36" y="175"/>
                </a:cubicBezTo>
                <a:cubicBezTo>
                  <a:pt x="35" y="176"/>
                  <a:pt x="35" y="178"/>
                  <a:pt x="36" y="180"/>
                </a:cubicBezTo>
                <a:cubicBezTo>
                  <a:pt x="50" y="211"/>
                  <a:pt x="50" y="211"/>
                  <a:pt x="50" y="211"/>
                </a:cubicBezTo>
                <a:cubicBezTo>
                  <a:pt x="20" y="229"/>
                  <a:pt x="20" y="229"/>
                  <a:pt x="20" y="229"/>
                </a:cubicBezTo>
                <a:cubicBezTo>
                  <a:pt x="19" y="230"/>
                  <a:pt x="17" y="232"/>
                  <a:pt x="17" y="233"/>
                </a:cubicBezTo>
                <a:cubicBezTo>
                  <a:pt x="17" y="235"/>
                  <a:pt x="17" y="237"/>
                  <a:pt x="18" y="239"/>
                </a:cubicBezTo>
                <a:cubicBezTo>
                  <a:pt x="38" y="267"/>
                  <a:pt x="38" y="267"/>
                  <a:pt x="38" y="267"/>
                </a:cubicBezTo>
                <a:cubicBezTo>
                  <a:pt x="13" y="290"/>
                  <a:pt x="13" y="290"/>
                  <a:pt x="13" y="290"/>
                </a:cubicBezTo>
                <a:cubicBezTo>
                  <a:pt x="11" y="291"/>
                  <a:pt x="10" y="293"/>
                  <a:pt x="10" y="295"/>
                </a:cubicBezTo>
                <a:cubicBezTo>
                  <a:pt x="10" y="297"/>
                  <a:pt x="11" y="299"/>
                  <a:pt x="13" y="300"/>
                </a:cubicBezTo>
                <a:cubicBezTo>
                  <a:pt x="38" y="323"/>
                  <a:pt x="38" y="323"/>
                  <a:pt x="38" y="323"/>
                </a:cubicBezTo>
                <a:cubicBezTo>
                  <a:pt x="18" y="351"/>
                  <a:pt x="18" y="351"/>
                  <a:pt x="18" y="351"/>
                </a:cubicBezTo>
                <a:cubicBezTo>
                  <a:pt x="17" y="353"/>
                  <a:pt x="17" y="355"/>
                  <a:pt x="17" y="357"/>
                </a:cubicBezTo>
                <a:cubicBezTo>
                  <a:pt x="17" y="359"/>
                  <a:pt x="19" y="360"/>
                  <a:pt x="20" y="361"/>
                </a:cubicBezTo>
                <a:cubicBezTo>
                  <a:pt x="50" y="379"/>
                  <a:pt x="50" y="379"/>
                  <a:pt x="50" y="379"/>
                </a:cubicBezTo>
                <a:cubicBezTo>
                  <a:pt x="36" y="410"/>
                  <a:pt x="36" y="410"/>
                  <a:pt x="36" y="410"/>
                </a:cubicBezTo>
                <a:cubicBezTo>
                  <a:pt x="35" y="412"/>
                  <a:pt x="35" y="414"/>
                  <a:pt x="36" y="416"/>
                </a:cubicBezTo>
                <a:cubicBezTo>
                  <a:pt x="37" y="417"/>
                  <a:pt x="38" y="419"/>
                  <a:pt x="40" y="419"/>
                </a:cubicBezTo>
                <a:cubicBezTo>
                  <a:pt x="73" y="430"/>
                  <a:pt x="73" y="430"/>
                  <a:pt x="73" y="430"/>
                </a:cubicBezTo>
                <a:cubicBezTo>
                  <a:pt x="66" y="464"/>
                  <a:pt x="66" y="464"/>
                  <a:pt x="66" y="464"/>
                </a:cubicBezTo>
                <a:cubicBezTo>
                  <a:pt x="65" y="466"/>
                  <a:pt x="66" y="468"/>
                  <a:pt x="67" y="469"/>
                </a:cubicBezTo>
                <a:cubicBezTo>
                  <a:pt x="68" y="471"/>
                  <a:pt x="70" y="472"/>
                  <a:pt x="72" y="472"/>
                </a:cubicBezTo>
                <a:cubicBezTo>
                  <a:pt x="87" y="474"/>
                  <a:pt x="87" y="474"/>
                  <a:pt x="87" y="474"/>
                </a:cubicBezTo>
                <a:cubicBezTo>
                  <a:pt x="1" y="650"/>
                  <a:pt x="1" y="650"/>
                  <a:pt x="1" y="650"/>
                </a:cubicBezTo>
                <a:cubicBezTo>
                  <a:pt x="0" y="652"/>
                  <a:pt x="0" y="654"/>
                  <a:pt x="1" y="656"/>
                </a:cubicBezTo>
                <a:cubicBezTo>
                  <a:pt x="3" y="658"/>
                  <a:pt x="5" y="660"/>
                  <a:pt x="7" y="660"/>
                </a:cubicBezTo>
                <a:cubicBezTo>
                  <a:pt x="124" y="665"/>
                  <a:pt x="124" y="665"/>
                  <a:pt x="124" y="665"/>
                </a:cubicBezTo>
                <a:cubicBezTo>
                  <a:pt x="202" y="755"/>
                  <a:pt x="202" y="755"/>
                  <a:pt x="202" y="755"/>
                </a:cubicBezTo>
                <a:cubicBezTo>
                  <a:pt x="203" y="756"/>
                  <a:pt x="205" y="757"/>
                  <a:pt x="207" y="757"/>
                </a:cubicBezTo>
                <a:cubicBezTo>
                  <a:pt x="208" y="757"/>
                  <a:pt x="208" y="757"/>
                  <a:pt x="208" y="757"/>
                </a:cubicBezTo>
                <a:cubicBezTo>
                  <a:pt x="211" y="757"/>
                  <a:pt x="213" y="755"/>
                  <a:pt x="214" y="753"/>
                </a:cubicBezTo>
                <a:cubicBezTo>
                  <a:pt x="303" y="569"/>
                  <a:pt x="303" y="569"/>
                  <a:pt x="303" y="569"/>
                </a:cubicBezTo>
                <a:cubicBezTo>
                  <a:pt x="307" y="566"/>
                  <a:pt x="307" y="566"/>
                  <a:pt x="307" y="566"/>
                </a:cubicBezTo>
                <a:cubicBezTo>
                  <a:pt x="314" y="572"/>
                  <a:pt x="314" y="572"/>
                  <a:pt x="314" y="572"/>
                </a:cubicBezTo>
                <a:cubicBezTo>
                  <a:pt x="375" y="707"/>
                  <a:pt x="375" y="707"/>
                  <a:pt x="375" y="707"/>
                </a:cubicBezTo>
                <a:cubicBezTo>
                  <a:pt x="376" y="709"/>
                  <a:pt x="378" y="711"/>
                  <a:pt x="381" y="711"/>
                </a:cubicBezTo>
                <a:cubicBezTo>
                  <a:pt x="383" y="712"/>
                  <a:pt x="385" y="711"/>
                  <a:pt x="387" y="709"/>
                </a:cubicBezTo>
                <a:cubicBezTo>
                  <a:pt x="459" y="626"/>
                  <a:pt x="459" y="626"/>
                  <a:pt x="459" y="626"/>
                </a:cubicBezTo>
                <a:cubicBezTo>
                  <a:pt x="572" y="625"/>
                  <a:pt x="572" y="625"/>
                  <a:pt x="572" y="625"/>
                </a:cubicBezTo>
                <a:cubicBezTo>
                  <a:pt x="574" y="625"/>
                  <a:pt x="576" y="624"/>
                  <a:pt x="578" y="622"/>
                </a:cubicBezTo>
                <a:cubicBezTo>
                  <a:pt x="579" y="620"/>
                  <a:pt x="579" y="617"/>
                  <a:pt x="578" y="615"/>
                </a:cubicBezTo>
                <a:cubicBezTo>
                  <a:pt x="515" y="475"/>
                  <a:pt x="515" y="475"/>
                  <a:pt x="515" y="475"/>
                </a:cubicBezTo>
                <a:cubicBezTo>
                  <a:pt x="542" y="472"/>
                  <a:pt x="542" y="472"/>
                  <a:pt x="542" y="472"/>
                </a:cubicBezTo>
                <a:cubicBezTo>
                  <a:pt x="544" y="472"/>
                  <a:pt x="545" y="471"/>
                  <a:pt x="547" y="469"/>
                </a:cubicBezTo>
                <a:cubicBezTo>
                  <a:pt x="548" y="468"/>
                  <a:pt x="548" y="466"/>
                  <a:pt x="548" y="464"/>
                </a:cubicBezTo>
                <a:cubicBezTo>
                  <a:pt x="541" y="430"/>
                  <a:pt x="541" y="430"/>
                  <a:pt x="541" y="430"/>
                </a:cubicBezTo>
                <a:cubicBezTo>
                  <a:pt x="573" y="419"/>
                  <a:pt x="573" y="419"/>
                  <a:pt x="573" y="419"/>
                </a:cubicBezTo>
                <a:cubicBezTo>
                  <a:pt x="575" y="419"/>
                  <a:pt x="577" y="417"/>
                  <a:pt x="578" y="416"/>
                </a:cubicBezTo>
                <a:cubicBezTo>
                  <a:pt x="578" y="414"/>
                  <a:pt x="578" y="412"/>
                  <a:pt x="578" y="410"/>
                </a:cubicBezTo>
                <a:cubicBezTo>
                  <a:pt x="564" y="379"/>
                  <a:pt x="564" y="379"/>
                  <a:pt x="564" y="379"/>
                </a:cubicBezTo>
                <a:cubicBezTo>
                  <a:pt x="593" y="361"/>
                  <a:pt x="593" y="361"/>
                  <a:pt x="593" y="361"/>
                </a:cubicBezTo>
                <a:cubicBezTo>
                  <a:pt x="595" y="360"/>
                  <a:pt x="596" y="359"/>
                  <a:pt x="597" y="357"/>
                </a:cubicBezTo>
                <a:cubicBezTo>
                  <a:pt x="597" y="355"/>
                  <a:pt x="597" y="353"/>
                  <a:pt x="596" y="351"/>
                </a:cubicBezTo>
                <a:cubicBezTo>
                  <a:pt x="576" y="323"/>
                  <a:pt x="576" y="323"/>
                  <a:pt x="576" y="323"/>
                </a:cubicBezTo>
                <a:cubicBezTo>
                  <a:pt x="601" y="300"/>
                  <a:pt x="601" y="300"/>
                  <a:pt x="601" y="300"/>
                </a:cubicBezTo>
                <a:cubicBezTo>
                  <a:pt x="602" y="299"/>
                  <a:pt x="603" y="297"/>
                  <a:pt x="603" y="295"/>
                </a:cubicBezTo>
                <a:close/>
                <a:moveTo>
                  <a:pt x="562" y="317"/>
                </a:moveTo>
                <a:cubicBezTo>
                  <a:pt x="559" y="320"/>
                  <a:pt x="559" y="324"/>
                  <a:pt x="561" y="326"/>
                </a:cubicBezTo>
                <a:cubicBezTo>
                  <a:pt x="580" y="353"/>
                  <a:pt x="580" y="353"/>
                  <a:pt x="580" y="353"/>
                </a:cubicBezTo>
                <a:cubicBezTo>
                  <a:pt x="552" y="370"/>
                  <a:pt x="552" y="370"/>
                  <a:pt x="552" y="370"/>
                </a:cubicBezTo>
                <a:cubicBezTo>
                  <a:pt x="549" y="372"/>
                  <a:pt x="547" y="375"/>
                  <a:pt x="549" y="379"/>
                </a:cubicBezTo>
                <a:cubicBezTo>
                  <a:pt x="562" y="409"/>
                  <a:pt x="562" y="409"/>
                  <a:pt x="562" y="409"/>
                </a:cubicBezTo>
                <a:cubicBezTo>
                  <a:pt x="531" y="419"/>
                  <a:pt x="531" y="419"/>
                  <a:pt x="531" y="419"/>
                </a:cubicBezTo>
                <a:cubicBezTo>
                  <a:pt x="527" y="420"/>
                  <a:pt x="526" y="424"/>
                  <a:pt x="526" y="427"/>
                </a:cubicBezTo>
                <a:cubicBezTo>
                  <a:pt x="533" y="459"/>
                  <a:pt x="533" y="459"/>
                  <a:pt x="533" y="459"/>
                </a:cubicBezTo>
                <a:cubicBezTo>
                  <a:pt x="504" y="462"/>
                  <a:pt x="504" y="462"/>
                  <a:pt x="504" y="462"/>
                </a:cubicBezTo>
                <a:cubicBezTo>
                  <a:pt x="501" y="463"/>
                  <a:pt x="499" y="464"/>
                  <a:pt x="498" y="466"/>
                </a:cubicBezTo>
                <a:cubicBezTo>
                  <a:pt x="497" y="468"/>
                  <a:pt x="497" y="470"/>
                  <a:pt x="498" y="472"/>
                </a:cubicBezTo>
                <a:cubicBezTo>
                  <a:pt x="561" y="611"/>
                  <a:pt x="561" y="611"/>
                  <a:pt x="561" y="611"/>
                </a:cubicBezTo>
                <a:cubicBezTo>
                  <a:pt x="456" y="612"/>
                  <a:pt x="456" y="612"/>
                  <a:pt x="456" y="612"/>
                </a:cubicBezTo>
                <a:cubicBezTo>
                  <a:pt x="454" y="612"/>
                  <a:pt x="452" y="612"/>
                  <a:pt x="451" y="614"/>
                </a:cubicBezTo>
                <a:cubicBezTo>
                  <a:pt x="383" y="692"/>
                  <a:pt x="383" y="692"/>
                  <a:pt x="383" y="692"/>
                </a:cubicBezTo>
                <a:cubicBezTo>
                  <a:pt x="326" y="564"/>
                  <a:pt x="326" y="564"/>
                  <a:pt x="326" y="564"/>
                </a:cubicBezTo>
                <a:cubicBezTo>
                  <a:pt x="325" y="563"/>
                  <a:pt x="325" y="563"/>
                  <a:pt x="324" y="562"/>
                </a:cubicBezTo>
                <a:cubicBezTo>
                  <a:pt x="311" y="551"/>
                  <a:pt x="311" y="551"/>
                  <a:pt x="311" y="551"/>
                </a:cubicBezTo>
                <a:cubicBezTo>
                  <a:pt x="309" y="549"/>
                  <a:pt x="305" y="549"/>
                  <a:pt x="302" y="551"/>
                </a:cubicBezTo>
                <a:cubicBezTo>
                  <a:pt x="293" y="559"/>
                  <a:pt x="293" y="559"/>
                  <a:pt x="293" y="559"/>
                </a:cubicBezTo>
                <a:cubicBezTo>
                  <a:pt x="292" y="560"/>
                  <a:pt x="292" y="561"/>
                  <a:pt x="291" y="561"/>
                </a:cubicBezTo>
                <a:cubicBezTo>
                  <a:pt x="206" y="737"/>
                  <a:pt x="206" y="737"/>
                  <a:pt x="206" y="737"/>
                </a:cubicBezTo>
                <a:cubicBezTo>
                  <a:pt x="132" y="654"/>
                  <a:pt x="132" y="654"/>
                  <a:pt x="132" y="654"/>
                </a:cubicBezTo>
                <a:cubicBezTo>
                  <a:pt x="131" y="652"/>
                  <a:pt x="129" y="651"/>
                  <a:pt x="127" y="651"/>
                </a:cubicBezTo>
                <a:cubicBezTo>
                  <a:pt x="18" y="646"/>
                  <a:pt x="18" y="646"/>
                  <a:pt x="18" y="646"/>
                </a:cubicBezTo>
                <a:cubicBezTo>
                  <a:pt x="104" y="471"/>
                  <a:pt x="104" y="471"/>
                  <a:pt x="104" y="471"/>
                </a:cubicBezTo>
                <a:cubicBezTo>
                  <a:pt x="105" y="469"/>
                  <a:pt x="105" y="467"/>
                  <a:pt x="103" y="465"/>
                </a:cubicBezTo>
                <a:cubicBezTo>
                  <a:pt x="102" y="463"/>
                  <a:pt x="100" y="461"/>
                  <a:pt x="98" y="461"/>
                </a:cubicBezTo>
                <a:cubicBezTo>
                  <a:pt x="81" y="459"/>
                  <a:pt x="81" y="459"/>
                  <a:pt x="81" y="459"/>
                </a:cubicBezTo>
                <a:cubicBezTo>
                  <a:pt x="87" y="427"/>
                  <a:pt x="87" y="427"/>
                  <a:pt x="87" y="427"/>
                </a:cubicBezTo>
                <a:cubicBezTo>
                  <a:pt x="88" y="424"/>
                  <a:pt x="86" y="420"/>
                  <a:pt x="83" y="419"/>
                </a:cubicBezTo>
                <a:cubicBezTo>
                  <a:pt x="52" y="409"/>
                  <a:pt x="52" y="409"/>
                  <a:pt x="52" y="409"/>
                </a:cubicBezTo>
                <a:cubicBezTo>
                  <a:pt x="65" y="379"/>
                  <a:pt x="65" y="379"/>
                  <a:pt x="65" y="379"/>
                </a:cubicBezTo>
                <a:cubicBezTo>
                  <a:pt x="66" y="375"/>
                  <a:pt x="65" y="372"/>
                  <a:pt x="62" y="370"/>
                </a:cubicBezTo>
                <a:cubicBezTo>
                  <a:pt x="34" y="353"/>
                  <a:pt x="34" y="353"/>
                  <a:pt x="34" y="353"/>
                </a:cubicBezTo>
                <a:cubicBezTo>
                  <a:pt x="53" y="326"/>
                  <a:pt x="53" y="326"/>
                  <a:pt x="53" y="326"/>
                </a:cubicBezTo>
                <a:cubicBezTo>
                  <a:pt x="55" y="324"/>
                  <a:pt x="54" y="320"/>
                  <a:pt x="52" y="317"/>
                </a:cubicBezTo>
                <a:cubicBezTo>
                  <a:pt x="28" y="295"/>
                  <a:pt x="28" y="295"/>
                  <a:pt x="28" y="295"/>
                </a:cubicBezTo>
                <a:cubicBezTo>
                  <a:pt x="52" y="273"/>
                  <a:pt x="52" y="273"/>
                  <a:pt x="52" y="273"/>
                </a:cubicBezTo>
                <a:cubicBezTo>
                  <a:pt x="54" y="270"/>
                  <a:pt x="55" y="267"/>
                  <a:pt x="53" y="264"/>
                </a:cubicBezTo>
                <a:cubicBezTo>
                  <a:pt x="34" y="237"/>
                  <a:pt x="34" y="237"/>
                  <a:pt x="34" y="237"/>
                </a:cubicBezTo>
                <a:cubicBezTo>
                  <a:pt x="62" y="220"/>
                  <a:pt x="62" y="220"/>
                  <a:pt x="62" y="220"/>
                </a:cubicBezTo>
                <a:cubicBezTo>
                  <a:pt x="65" y="219"/>
                  <a:pt x="66" y="215"/>
                  <a:pt x="65" y="212"/>
                </a:cubicBezTo>
                <a:cubicBezTo>
                  <a:pt x="52" y="182"/>
                  <a:pt x="52" y="182"/>
                  <a:pt x="52" y="182"/>
                </a:cubicBezTo>
                <a:cubicBezTo>
                  <a:pt x="83" y="171"/>
                  <a:pt x="83" y="171"/>
                  <a:pt x="83" y="171"/>
                </a:cubicBezTo>
                <a:cubicBezTo>
                  <a:pt x="86" y="170"/>
                  <a:pt x="88" y="167"/>
                  <a:pt x="87" y="163"/>
                </a:cubicBezTo>
                <a:cubicBezTo>
                  <a:pt x="81" y="131"/>
                  <a:pt x="81" y="131"/>
                  <a:pt x="81" y="131"/>
                </a:cubicBezTo>
                <a:cubicBezTo>
                  <a:pt x="114" y="127"/>
                  <a:pt x="114" y="127"/>
                  <a:pt x="114" y="127"/>
                </a:cubicBezTo>
                <a:cubicBezTo>
                  <a:pt x="117" y="127"/>
                  <a:pt x="120" y="124"/>
                  <a:pt x="120" y="120"/>
                </a:cubicBezTo>
                <a:cubicBezTo>
                  <a:pt x="120" y="88"/>
                  <a:pt x="120" y="88"/>
                  <a:pt x="120" y="88"/>
                </a:cubicBezTo>
                <a:cubicBezTo>
                  <a:pt x="153" y="91"/>
                  <a:pt x="153" y="91"/>
                  <a:pt x="153" y="91"/>
                </a:cubicBezTo>
                <a:cubicBezTo>
                  <a:pt x="156" y="91"/>
                  <a:pt x="159" y="89"/>
                  <a:pt x="160" y="85"/>
                </a:cubicBezTo>
                <a:cubicBezTo>
                  <a:pt x="167" y="53"/>
                  <a:pt x="167" y="53"/>
                  <a:pt x="167" y="53"/>
                </a:cubicBezTo>
                <a:cubicBezTo>
                  <a:pt x="198" y="63"/>
                  <a:pt x="198" y="63"/>
                  <a:pt x="198" y="63"/>
                </a:cubicBezTo>
                <a:cubicBezTo>
                  <a:pt x="202" y="64"/>
                  <a:pt x="205" y="63"/>
                  <a:pt x="207" y="59"/>
                </a:cubicBezTo>
                <a:cubicBezTo>
                  <a:pt x="221" y="30"/>
                  <a:pt x="221" y="30"/>
                  <a:pt x="221" y="30"/>
                </a:cubicBezTo>
                <a:cubicBezTo>
                  <a:pt x="249" y="46"/>
                  <a:pt x="249" y="46"/>
                  <a:pt x="249" y="46"/>
                </a:cubicBezTo>
                <a:cubicBezTo>
                  <a:pt x="252" y="47"/>
                  <a:pt x="256" y="47"/>
                  <a:pt x="258" y="44"/>
                </a:cubicBezTo>
                <a:cubicBezTo>
                  <a:pt x="278" y="18"/>
                  <a:pt x="278" y="18"/>
                  <a:pt x="278" y="18"/>
                </a:cubicBezTo>
                <a:cubicBezTo>
                  <a:pt x="302" y="39"/>
                  <a:pt x="302" y="39"/>
                  <a:pt x="302" y="39"/>
                </a:cubicBezTo>
                <a:cubicBezTo>
                  <a:pt x="305" y="41"/>
                  <a:pt x="309" y="41"/>
                  <a:pt x="311" y="39"/>
                </a:cubicBezTo>
                <a:cubicBezTo>
                  <a:pt x="336" y="18"/>
                  <a:pt x="336" y="18"/>
                  <a:pt x="336" y="18"/>
                </a:cubicBezTo>
                <a:cubicBezTo>
                  <a:pt x="356" y="44"/>
                  <a:pt x="356" y="44"/>
                  <a:pt x="356" y="44"/>
                </a:cubicBezTo>
                <a:cubicBezTo>
                  <a:pt x="358" y="47"/>
                  <a:pt x="361" y="47"/>
                  <a:pt x="365" y="46"/>
                </a:cubicBezTo>
                <a:cubicBezTo>
                  <a:pt x="393" y="30"/>
                  <a:pt x="393" y="30"/>
                  <a:pt x="393" y="30"/>
                </a:cubicBezTo>
                <a:cubicBezTo>
                  <a:pt x="407" y="59"/>
                  <a:pt x="407" y="59"/>
                  <a:pt x="407" y="59"/>
                </a:cubicBezTo>
                <a:cubicBezTo>
                  <a:pt x="408" y="63"/>
                  <a:pt x="412" y="64"/>
                  <a:pt x="415" y="63"/>
                </a:cubicBezTo>
                <a:cubicBezTo>
                  <a:pt x="446" y="53"/>
                  <a:pt x="446" y="53"/>
                  <a:pt x="446" y="53"/>
                </a:cubicBezTo>
                <a:cubicBezTo>
                  <a:pt x="454" y="85"/>
                  <a:pt x="454" y="85"/>
                  <a:pt x="454" y="85"/>
                </a:cubicBezTo>
                <a:cubicBezTo>
                  <a:pt x="454" y="89"/>
                  <a:pt x="457" y="91"/>
                  <a:pt x="461" y="91"/>
                </a:cubicBezTo>
                <a:cubicBezTo>
                  <a:pt x="494" y="88"/>
                  <a:pt x="494" y="88"/>
                  <a:pt x="494" y="88"/>
                </a:cubicBezTo>
                <a:cubicBezTo>
                  <a:pt x="494" y="120"/>
                  <a:pt x="494" y="120"/>
                  <a:pt x="494" y="120"/>
                </a:cubicBezTo>
                <a:cubicBezTo>
                  <a:pt x="494" y="124"/>
                  <a:pt x="497" y="127"/>
                  <a:pt x="500" y="127"/>
                </a:cubicBezTo>
                <a:cubicBezTo>
                  <a:pt x="533" y="131"/>
                  <a:pt x="533" y="131"/>
                  <a:pt x="533" y="131"/>
                </a:cubicBezTo>
                <a:cubicBezTo>
                  <a:pt x="526" y="163"/>
                  <a:pt x="526" y="163"/>
                  <a:pt x="526" y="163"/>
                </a:cubicBezTo>
                <a:cubicBezTo>
                  <a:pt x="526" y="167"/>
                  <a:pt x="527" y="170"/>
                  <a:pt x="531" y="171"/>
                </a:cubicBezTo>
                <a:cubicBezTo>
                  <a:pt x="562" y="182"/>
                  <a:pt x="562" y="182"/>
                  <a:pt x="562" y="182"/>
                </a:cubicBezTo>
                <a:cubicBezTo>
                  <a:pt x="549" y="212"/>
                  <a:pt x="549" y="212"/>
                  <a:pt x="549" y="212"/>
                </a:cubicBezTo>
                <a:cubicBezTo>
                  <a:pt x="547" y="215"/>
                  <a:pt x="549" y="219"/>
                  <a:pt x="552" y="220"/>
                </a:cubicBezTo>
                <a:cubicBezTo>
                  <a:pt x="580" y="237"/>
                  <a:pt x="580" y="237"/>
                  <a:pt x="580" y="237"/>
                </a:cubicBezTo>
                <a:cubicBezTo>
                  <a:pt x="561" y="264"/>
                  <a:pt x="561" y="264"/>
                  <a:pt x="561" y="264"/>
                </a:cubicBezTo>
                <a:cubicBezTo>
                  <a:pt x="559" y="267"/>
                  <a:pt x="559" y="270"/>
                  <a:pt x="562" y="273"/>
                </a:cubicBezTo>
                <a:cubicBezTo>
                  <a:pt x="586" y="295"/>
                  <a:pt x="586" y="295"/>
                  <a:pt x="586" y="295"/>
                </a:cubicBezTo>
                <a:lnTo>
                  <a:pt x="562" y="317"/>
                </a:lnTo>
                <a:close/>
                <a:moveTo>
                  <a:pt x="307" y="116"/>
                </a:moveTo>
                <a:cubicBezTo>
                  <a:pt x="211" y="116"/>
                  <a:pt x="133" y="193"/>
                  <a:pt x="133" y="289"/>
                </a:cubicBezTo>
                <a:cubicBezTo>
                  <a:pt x="133" y="385"/>
                  <a:pt x="211" y="463"/>
                  <a:pt x="307" y="463"/>
                </a:cubicBezTo>
                <a:cubicBezTo>
                  <a:pt x="403" y="463"/>
                  <a:pt x="480" y="385"/>
                  <a:pt x="480" y="289"/>
                </a:cubicBezTo>
                <a:cubicBezTo>
                  <a:pt x="480" y="193"/>
                  <a:pt x="403" y="116"/>
                  <a:pt x="307" y="116"/>
                </a:cubicBezTo>
                <a:close/>
                <a:moveTo>
                  <a:pt x="307" y="449"/>
                </a:moveTo>
                <a:cubicBezTo>
                  <a:pt x="219" y="449"/>
                  <a:pt x="147" y="377"/>
                  <a:pt x="147" y="289"/>
                </a:cubicBezTo>
                <a:cubicBezTo>
                  <a:pt x="147" y="201"/>
                  <a:pt x="219" y="130"/>
                  <a:pt x="307" y="130"/>
                </a:cubicBezTo>
                <a:cubicBezTo>
                  <a:pt x="395" y="130"/>
                  <a:pt x="466" y="201"/>
                  <a:pt x="466" y="289"/>
                </a:cubicBezTo>
                <a:cubicBezTo>
                  <a:pt x="466" y="377"/>
                  <a:pt x="395" y="449"/>
                  <a:pt x="307" y="449"/>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sz="4400">
              <a:solidFill>
                <a:srgbClr val="57565A"/>
              </a:solidFill>
            </a:endParaRPr>
          </a:p>
        </p:txBody>
      </p:sp>
      <p:sp>
        <p:nvSpPr>
          <p:cNvPr id="30" name="Freeform 94"/>
          <p:cNvSpPr>
            <a:spLocks noEditPoints="1"/>
          </p:cNvSpPr>
          <p:nvPr/>
        </p:nvSpPr>
        <p:spPr bwMode="auto">
          <a:xfrm>
            <a:off x="2096935" y="6743250"/>
            <a:ext cx="965106" cy="1003850"/>
          </a:xfrm>
          <a:custGeom>
            <a:avLst/>
            <a:gdLst>
              <a:gd name="T0" fmla="*/ 648 w 650"/>
              <a:gd name="T1" fmla="*/ 264 h 677"/>
              <a:gd name="T2" fmla="*/ 468 w 650"/>
              <a:gd name="T3" fmla="*/ 3 h 677"/>
              <a:gd name="T4" fmla="*/ 462 w 650"/>
              <a:gd name="T5" fmla="*/ 0 h 677"/>
              <a:gd name="T6" fmla="*/ 348 w 650"/>
              <a:gd name="T7" fmla="*/ 42 h 677"/>
              <a:gd name="T8" fmla="*/ 324 w 650"/>
              <a:gd name="T9" fmla="*/ 55 h 677"/>
              <a:gd name="T10" fmla="*/ 309 w 650"/>
              <a:gd name="T11" fmla="*/ 48 h 677"/>
              <a:gd name="T12" fmla="*/ 260 w 650"/>
              <a:gd name="T13" fmla="*/ 34 h 677"/>
              <a:gd name="T14" fmla="*/ 155 w 650"/>
              <a:gd name="T15" fmla="*/ 65 h 677"/>
              <a:gd name="T16" fmla="*/ 33 w 650"/>
              <a:gd name="T17" fmla="*/ 139 h 677"/>
              <a:gd name="T18" fmla="*/ 31 w 650"/>
              <a:gd name="T19" fmla="*/ 144 h 677"/>
              <a:gd name="T20" fmla="*/ 33 w 650"/>
              <a:gd name="T21" fmla="*/ 149 h 677"/>
              <a:gd name="T22" fmla="*/ 191 w 650"/>
              <a:gd name="T23" fmla="*/ 425 h 677"/>
              <a:gd name="T24" fmla="*/ 14 w 650"/>
              <a:gd name="T25" fmla="*/ 119 h 677"/>
              <a:gd name="T26" fmla="*/ 4 w 650"/>
              <a:gd name="T27" fmla="*/ 116 h 677"/>
              <a:gd name="T28" fmla="*/ 2 w 650"/>
              <a:gd name="T29" fmla="*/ 126 h 677"/>
              <a:gd name="T30" fmla="*/ 317 w 650"/>
              <a:gd name="T31" fmla="*/ 674 h 677"/>
              <a:gd name="T32" fmla="*/ 323 w 650"/>
              <a:gd name="T33" fmla="*/ 677 h 677"/>
              <a:gd name="T34" fmla="*/ 327 w 650"/>
              <a:gd name="T35" fmla="*/ 676 h 677"/>
              <a:gd name="T36" fmla="*/ 329 w 650"/>
              <a:gd name="T37" fmla="*/ 667 h 677"/>
              <a:gd name="T38" fmla="*/ 195 w 650"/>
              <a:gd name="T39" fmla="*/ 433 h 677"/>
              <a:gd name="T40" fmla="*/ 198 w 650"/>
              <a:gd name="T41" fmla="*/ 433 h 677"/>
              <a:gd name="T42" fmla="*/ 202 w 650"/>
              <a:gd name="T43" fmla="*/ 432 h 677"/>
              <a:gd name="T44" fmla="*/ 405 w 650"/>
              <a:gd name="T45" fmla="*/ 327 h 677"/>
              <a:gd name="T46" fmla="*/ 434 w 650"/>
              <a:gd name="T47" fmla="*/ 342 h 677"/>
              <a:gd name="T48" fmla="*/ 462 w 650"/>
              <a:gd name="T49" fmla="*/ 357 h 677"/>
              <a:gd name="T50" fmla="*/ 501 w 650"/>
              <a:gd name="T51" fmla="*/ 336 h 677"/>
              <a:gd name="T52" fmla="*/ 643 w 650"/>
              <a:gd name="T53" fmla="*/ 275 h 677"/>
              <a:gd name="T54" fmla="*/ 649 w 650"/>
              <a:gd name="T55" fmla="*/ 272 h 677"/>
              <a:gd name="T56" fmla="*/ 648 w 650"/>
              <a:gd name="T57" fmla="*/ 264 h 677"/>
              <a:gd name="T58" fmla="*/ 493 w 650"/>
              <a:gd name="T59" fmla="*/ 325 h 677"/>
              <a:gd name="T60" fmla="*/ 462 w 650"/>
              <a:gd name="T61" fmla="*/ 343 h 677"/>
              <a:gd name="T62" fmla="*/ 444 w 650"/>
              <a:gd name="T63" fmla="*/ 332 h 677"/>
              <a:gd name="T64" fmla="*/ 405 w 650"/>
              <a:gd name="T65" fmla="*/ 313 h 677"/>
              <a:gd name="T66" fmla="*/ 204 w 650"/>
              <a:gd name="T67" fmla="*/ 413 h 677"/>
              <a:gd name="T68" fmla="*/ 48 w 650"/>
              <a:gd name="T69" fmla="*/ 144 h 677"/>
              <a:gd name="T70" fmla="*/ 161 w 650"/>
              <a:gd name="T71" fmla="*/ 78 h 677"/>
              <a:gd name="T72" fmla="*/ 260 w 650"/>
              <a:gd name="T73" fmla="*/ 48 h 677"/>
              <a:gd name="T74" fmla="*/ 301 w 650"/>
              <a:gd name="T75" fmla="*/ 60 h 677"/>
              <a:gd name="T76" fmla="*/ 324 w 650"/>
              <a:gd name="T77" fmla="*/ 69 h 677"/>
              <a:gd name="T78" fmla="*/ 355 w 650"/>
              <a:gd name="T79" fmla="*/ 54 h 677"/>
              <a:gd name="T80" fmla="*/ 459 w 650"/>
              <a:gd name="T81" fmla="*/ 14 h 677"/>
              <a:gd name="T82" fmla="*/ 630 w 650"/>
              <a:gd name="T83" fmla="*/ 262 h 677"/>
              <a:gd name="T84" fmla="*/ 493 w 650"/>
              <a:gd name="T85" fmla="*/ 325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50" h="677">
                <a:moveTo>
                  <a:pt x="648" y="264"/>
                </a:moveTo>
                <a:cubicBezTo>
                  <a:pt x="468" y="3"/>
                  <a:pt x="468" y="3"/>
                  <a:pt x="468" y="3"/>
                </a:cubicBezTo>
                <a:cubicBezTo>
                  <a:pt x="467" y="1"/>
                  <a:pt x="465" y="0"/>
                  <a:pt x="462" y="0"/>
                </a:cubicBezTo>
                <a:cubicBezTo>
                  <a:pt x="418" y="0"/>
                  <a:pt x="376" y="25"/>
                  <a:pt x="348" y="42"/>
                </a:cubicBezTo>
                <a:cubicBezTo>
                  <a:pt x="338" y="48"/>
                  <a:pt x="327" y="55"/>
                  <a:pt x="324" y="55"/>
                </a:cubicBezTo>
                <a:cubicBezTo>
                  <a:pt x="319" y="55"/>
                  <a:pt x="314" y="52"/>
                  <a:pt x="309" y="48"/>
                </a:cubicBezTo>
                <a:cubicBezTo>
                  <a:pt x="299" y="42"/>
                  <a:pt x="286" y="34"/>
                  <a:pt x="260" y="34"/>
                </a:cubicBezTo>
                <a:cubicBezTo>
                  <a:pt x="240" y="34"/>
                  <a:pt x="200" y="46"/>
                  <a:pt x="155" y="65"/>
                </a:cubicBezTo>
                <a:cubicBezTo>
                  <a:pt x="107" y="87"/>
                  <a:pt x="62" y="114"/>
                  <a:pt x="33" y="139"/>
                </a:cubicBezTo>
                <a:cubicBezTo>
                  <a:pt x="32" y="140"/>
                  <a:pt x="31" y="142"/>
                  <a:pt x="31" y="144"/>
                </a:cubicBezTo>
                <a:cubicBezTo>
                  <a:pt x="31" y="146"/>
                  <a:pt x="31" y="148"/>
                  <a:pt x="33" y="149"/>
                </a:cubicBezTo>
                <a:cubicBezTo>
                  <a:pt x="128" y="233"/>
                  <a:pt x="192" y="362"/>
                  <a:pt x="191" y="425"/>
                </a:cubicBezTo>
                <a:cubicBezTo>
                  <a:pt x="14" y="119"/>
                  <a:pt x="14" y="119"/>
                  <a:pt x="14" y="119"/>
                </a:cubicBezTo>
                <a:cubicBezTo>
                  <a:pt x="12" y="115"/>
                  <a:pt x="8" y="114"/>
                  <a:pt x="4" y="116"/>
                </a:cubicBezTo>
                <a:cubicBezTo>
                  <a:pt x="1" y="118"/>
                  <a:pt x="0" y="122"/>
                  <a:pt x="2" y="126"/>
                </a:cubicBezTo>
                <a:cubicBezTo>
                  <a:pt x="317" y="674"/>
                  <a:pt x="317" y="674"/>
                  <a:pt x="317" y="674"/>
                </a:cubicBezTo>
                <a:cubicBezTo>
                  <a:pt x="319" y="676"/>
                  <a:pt x="321" y="677"/>
                  <a:pt x="323" y="677"/>
                </a:cubicBezTo>
                <a:cubicBezTo>
                  <a:pt x="325" y="677"/>
                  <a:pt x="326" y="677"/>
                  <a:pt x="327" y="676"/>
                </a:cubicBezTo>
                <a:cubicBezTo>
                  <a:pt x="330" y="674"/>
                  <a:pt x="331" y="670"/>
                  <a:pt x="329" y="667"/>
                </a:cubicBezTo>
                <a:cubicBezTo>
                  <a:pt x="195" y="433"/>
                  <a:pt x="195" y="433"/>
                  <a:pt x="195" y="433"/>
                </a:cubicBezTo>
                <a:cubicBezTo>
                  <a:pt x="196" y="433"/>
                  <a:pt x="197" y="433"/>
                  <a:pt x="198" y="433"/>
                </a:cubicBezTo>
                <a:cubicBezTo>
                  <a:pt x="199" y="433"/>
                  <a:pt x="201" y="433"/>
                  <a:pt x="202" y="432"/>
                </a:cubicBezTo>
                <a:cubicBezTo>
                  <a:pt x="266" y="382"/>
                  <a:pt x="378" y="327"/>
                  <a:pt x="405" y="327"/>
                </a:cubicBezTo>
                <a:cubicBezTo>
                  <a:pt x="419" y="327"/>
                  <a:pt x="426" y="334"/>
                  <a:pt x="434" y="342"/>
                </a:cubicBezTo>
                <a:cubicBezTo>
                  <a:pt x="442" y="350"/>
                  <a:pt x="450" y="357"/>
                  <a:pt x="462" y="357"/>
                </a:cubicBezTo>
                <a:cubicBezTo>
                  <a:pt x="470" y="357"/>
                  <a:pt x="479" y="351"/>
                  <a:pt x="501" y="336"/>
                </a:cubicBezTo>
                <a:cubicBezTo>
                  <a:pt x="536" y="312"/>
                  <a:pt x="589" y="275"/>
                  <a:pt x="643" y="275"/>
                </a:cubicBezTo>
                <a:cubicBezTo>
                  <a:pt x="645" y="275"/>
                  <a:pt x="648" y="274"/>
                  <a:pt x="649" y="272"/>
                </a:cubicBezTo>
                <a:cubicBezTo>
                  <a:pt x="650" y="269"/>
                  <a:pt x="650" y="266"/>
                  <a:pt x="648" y="264"/>
                </a:cubicBezTo>
                <a:close/>
                <a:moveTo>
                  <a:pt x="493" y="325"/>
                </a:moveTo>
                <a:cubicBezTo>
                  <a:pt x="480" y="333"/>
                  <a:pt x="466" y="343"/>
                  <a:pt x="462" y="343"/>
                </a:cubicBezTo>
                <a:cubicBezTo>
                  <a:pt x="456" y="343"/>
                  <a:pt x="451" y="339"/>
                  <a:pt x="444" y="332"/>
                </a:cubicBezTo>
                <a:cubicBezTo>
                  <a:pt x="435" y="324"/>
                  <a:pt x="424" y="313"/>
                  <a:pt x="405" y="313"/>
                </a:cubicBezTo>
                <a:cubicBezTo>
                  <a:pt x="375" y="313"/>
                  <a:pt x="269" y="366"/>
                  <a:pt x="204" y="413"/>
                </a:cubicBezTo>
                <a:cubicBezTo>
                  <a:pt x="198" y="325"/>
                  <a:pt x="112" y="204"/>
                  <a:pt x="48" y="144"/>
                </a:cubicBezTo>
                <a:cubicBezTo>
                  <a:pt x="76" y="121"/>
                  <a:pt x="117" y="98"/>
                  <a:pt x="161" y="78"/>
                </a:cubicBezTo>
                <a:cubicBezTo>
                  <a:pt x="203" y="60"/>
                  <a:pt x="242" y="48"/>
                  <a:pt x="260" y="48"/>
                </a:cubicBezTo>
                <a:cubicBezTo>
                  <a:pt x="282" y="48"/>
                  <a:pt x="292" y="54"/>
                  <a:pt x="301" y="60"/>
                </a:cubicBezTo>
                <a:cubicBezTo>
                  <a:pt x="308" y="65"/>
                  <a:pt x="314" y="69"/>
                  <a:pt x="324" y="69"/>
                </a:cubicBezTo>
                <a:cubicBezTo>
                  <a:pt x="330" y="69"/>
                  <a:pt x="339" y="64"/>
                  <a:pt x="355" y="54"/>
                </a:cubicBezTo>
                <a:cubicBezTo>
                  <a:pt x="381" y="39"/>
                  <a:pt x="419" y="16"/>
                  <a:pt x="459" y="14"/>
                </a:cubicBezTo>
                <a:cubicBezTo>
                  <a:pt x="630" y="262"/>
                  <a:pt x="630" y="262"/>
                  <a:pt x="630" y="262"/>
                </a:cubicBezTo>
                <a:cubicBezTo>
                  <a:pt x="577" y="267"/>
                  <a:pt x="527" y="301"/>
                  <a:pt x="493" y="325"/>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sz="4400">
              <a:solidFill>
                <a:srgbClr val="57565A"/>
              </a:solidFill>
            </a:endParaRPr>
          </a:p>
        </p:txBody>
      </p:sp>
      <p:sp>
        <p:nvSpPr>
          <p:cNvPr id="31" name="Freeform 124"/>
          <p:cNvSpPr>
            <a:spLocks noEditPoints="1"/>
          </p:cNvSpPr>
          <p:nvPr/>
        </p:nvSpPr>
        <p:spPr bwMode="auto">
          <a:xfrm>
            <a:off x="12578740" y="6767930"/>
            <a:ext cx="826602" cy="988942"/>
          </a:xfrm>
          <a:custGeom>
            <a:avLst/>
            <a:gdLst>
              <a:gd name="T0" fmla="*/ 247 w 557"/>
              <a:gd name="T1" fmla="*/ 666 h 666"/>
              <a:gd name="T2" fmla="*/ 238 w 557"/>
              <a:gd name="T3" fmla="*/ 663 h 666"/>
              <a:gd name="T4" fmla="*/ 226 w 557"/>
              <a:gd name="T5" fmla="*/ 641 h 666"/>
              <a:gd name="T6" fmla="*/ 210 w 557"/>
              <a:gd name="T7" fmla="*/ 545 h 666"/>
              <a:gd name="T8" fmla="*/ 173 w 557"/>
              <a:gd name="T9" fmla="*/ 552 h 666"/>
              <a:gd name="T10" fmla="*/ 148 w 557"/>
              <a:gd name="T11" fmla="*/ 545 h 666"/>
              <a:gd name="T12" fmla="*/ 148 w 557"/>
              <a:gd name="T13" fmla="*/ 545 h 666"/>
              <a:gd name="T14" fmla="*/ 147 w 557"/>
              <a:gd name="T15" fmla="*/ 545 h 666"/>
              <a:gd name="T16" fmla="*/ 128 w 557"/>
              <a:gd name="T17" fmla="*/ 484 h 666"/>
              <a:gd name="T18" fmla="*/ 105 w 557"/>
              <a:gd name="T19" fmla="*/ 482 h 666"/>
              <a:gd name="T20" fmla="*/ 32 w 557"/>
              <a:gd name="T21" fmla="*/ 497 h 666"/>
              <a:gd name="T22" fmla="*/ 7 w 557"/>
              <a:gd name="T23" fmla="*/ 492 h 666"/>
              <a:gd name="T24" fmla="*/ 5 w 557"/>
              <a:gd name="T25" fmla="*/ 467 h 666"/>
              <a:gd name="T26" fmla="*/ 93 w 557"/>
              <a:gd name="T27" fmla="*/ 355 h 666"/>
              <a:gd name="T28" fmla="*/ 164 w 557"/>
              <a:gd name="T29" fmla="*/ 340 h 666"/>
              <a:gd name="T30" fmla="*/ 215 w 557"/>
              <a:gd name="T31" fmla="*/ 254 h 666"/>
              <a:gd name="T32" fmla="*/ 455 w 557"/>
              <a:gd name="T33" fmla="*/ 77 h 666"/>
              <a:gd name="T34" fmla="*/ 536 w 557"/>
              <a:gd name="T35" fmla="*/ 3 h 666"/>
              <a:gd name="T36" fmla="*/ 545 w 557"/>
              <a:gd name="T37" fmla="*/ 0 h 666"/>
              <a:gd name="T38" fmla="*/ 555 w 557"/>
              <a:gd name="T39" fmla="*/ 5 h 666"/>
              <a:gd name="T40" fmla="*/ 555 w 557"/>
              <a:gd name="T41" fmla="*/ 18 h 666"/>
              <a:gd name="T42" fmla="*/ 510 w 557"/>
              <a:gd name="T43" fmla="*/ 114 h 666"/>
              <a:gd name="T44" fmla="*/ 406 w 557"/>
              <a:gd name="T45" fmla="*/ 396 h 666"/>
              <a:gd name="T46" fmla="*/ 338 w 557"/>
              <a:gd name="T47" fmla="*/ 470 h 666"/>
              <a:gd name="T48" fmla="*/ 344 w 557"/>
              <a:gd name="T49" fmla="*/ 542 h 666"/>
              <a:gd name="T50" fmla="*/ 263 w 557"/>
              <a:gd name="T51" fmla="*/ 658 h 666"/>
              <a:gd name="T52" fmla="*/ 247 w 557"/>
              <a:gd name="T53" fmla="*/ 666 h 666"/>
              <a:gd name="T54" fmla="*/ 214 w 557"/>
              <a:gd name="T55" fmla="*/ 530 h 666"/>
              <a:gd name="T56" fmla="*/ 220 w 557"/>
              <a:gd name="T57" fmla="*/ 533 h 666"/>
              <a:gd name="T58" fmla="*/ 240 w 557"/>
              <a:gd name="T59" fmla="*/ 643 h 666"/>
              <a:gd name="T60" fmla="*/ 244 w 557"/>
              <a:gd name="T61" fmla="*/ 651 h 666"/>
              <a:gd name="T62" fmla="*/ 252 w 557"/>
              <a:gd name="T63" fmla="*/ 649 h 666"/>
              <a:gd name="T64" fmla="*/ 331 w 557"/>
              <a:gd name="T65" fmla="*/ 537 h 666"/>
              <a:gd name="T66" fmla="*/ 323 w 557"/>
              <a:gd name="T67" fmla="*/ 471 h 666"/>
              <a:gd name="T68" fmla="*/ 325 w 557"/>
              <a:gd name="T69" fmla="*/ 463 h 666"/>
              <a:gd name="T70" fmla="*/ 395 w 557"/>
              <a:gd name="T71" fmla="*/ 388 h 666"/>
              <a:gd name="T72" fmla="*/ 495 w 557"/>
              <a:gd name="T73" fmla="*/ 115 h 666"/>
              <a:gd name="T74" fmla="*/ 496 w 557"/>
              <a:gd name="T75" fmla="*/ 111 h 666"/>
              <a:gd name="T76" fmla="*/ 540 w 557"/>
              <a:gd name="T77" fmla="*/ 19 h 666"/>
              <a:gd name="T78" fmla="*/ 463 w 557"/>
              <a:gd name="T79" fmla="*/ 89 h 666"/>
              <a:gd name="T80" fmla="*/ 458 w 557"/>
              <a:gd name="T81" fmla="*/ 91 h 666"/>
              <a:gd name="T82" fmla="*/ 226 w 557"/>
              <a:gd name="T83" fmla="*/ 262 h 666"/>
              <a:gd name="T84" fmla="*/ 174 w 557"/>
              <a:gd name="T85" fmla="*/ 351 h 666"/>
              <a:gd name="T86" fmla="*/ 166 w 557"/>
              <a:gd name="T87" fmla="*/ 355 h 666"/>
              <a:gd name="T88" fmla="*/ 145 w 557"/>
              <a:gd name="T89" fmla="*/ 353 h 666"/>
              <a:gd name="T90" fmla="*/ 102 w 557"/>
              <a:gd name="T91" fmla="*/ 366 h 666"/>
              <a:gd name="T92" fmla="*/ 17 w 557"/>
              <a:gd name="T93" fmla="*/ 474 h 666"/>
              <a:gd name="T94" fmla="*/ 18 w 557"/>
              <a:gd name="T95" fmla="*/ 483 h 666"/>
              <a:gd name="T96" fmla="*/ 26 w 557"/>
              <a:gd name="T97" fmla="*/ 485 h 666"/>
              <a:gd name="T98" fmla="*/ 105 w 557"/>
              <a:gd name="T99" fmla="*/ 468 h 666"/>
              <a:gd name="T100" fmla="*/ 137 w 557"/>
              <a:gd name="T101" fmla="*/ 472 h 666"/>
              <a:gd name="T102" fmla="*/ 142 w 557"/>
              <a:gd name="T103" fmla="*/ 479 h 666"/>
              <a:gd name="T104" fmla="*/ 155 w 557"/>
              <a:gd name="T105" fmla="*/ 534 h 666"/>
              <a:gd name="T106" fmla="*/ 173 w 557"/>
              <a:gd name="T107" fmla="*/ 538 h 666"/>
              <a:gd name="T108" fmla="*/ 212 w 557"/>
              <a:gd name="T109" fmla="*/ 530 h 666"/>
              <a:gd name="T110" fmla="*/ 214 w 557"/>
              <a:gd name="T111" fmla="*/ 53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7" h="666">
                <a:moveTo>
                  <a:pt x="247" y="666"/>
                </a:moveTo>
                <a:cubicBezTo>
                  <a:pt x="244" y="666"/>
                  <a:pt x="241" y="665"/>
                  <a:pt x="238" y="663"/>
                </a:cubicBezTo>
                <a:cubicBezTo>
                  <a:pt x="229" y="660"/>
                  <a:pt x="224" y="651"/>
                  <a:pt x="226" y="641"/>
                </a:cubicBezTo>
                <a:cubicBezTo>
                  <a:pt x="226" y="639"/>
                  <a:pt x="232" y="588"/>
                  <a:pt x="210" y="545"/>
                </a:cubicBezTo>
                <a:cubicBezTo>
                  <a:pt x="196" y="550"/>
                  <a:pt x="184" y="552"/>
                  <a:pt x="173" y="552"/>
                </a:cubicBezTo>
                <a:cubicBezTo>
                  <a:pt x="162" y="552"/>
                  <a:pt x="154" y="550"/>
                  <a:pt x="148" y="545"/>
                </a:cubicBezTo>
                <a:cubicBezTo>
                  <a:pt x="148" y="545"/>
                  <a:pt x="148" y="545"/>
                  <a:pt x="148" y="545"/>
                </a:cubicBezTo>
                <a:cubicBezTo>
                  <a:pt x="147" y="545"/>
                  <a:pt x="147" y="545"/>
                  <a:pt x="147" y="545"/>
                </a:cubicBezTo>
                <a:cubicBezTo>
                  <a:pt x="134" y="535"/>
                  <a:pt x="128" y="515"/>
                  <a:pt x="128" y="484"/>
                </a:cubicBezTo>
                <a:cubicBezTo>
                  <a:pt x="121" y="483"/>
                  <a:pt x="113" y="482"/>
                  <a:pt x="105" y="482"/>
                </a:cubicBezTo>
                <a:cubicBezTo>
                  <a:pt x="65" y="482"/>
                  <a:pt x="32" y="497"/>
                  <a:pt x="32" y="497"/>
                </a:cubicBezTo>
                <a:cubicBezTo>
                  <a:pt x="23" y="501"/>
                  <a:pt x="13" y="499"/>
                  <a:pt x="7" y="492"/>
                </a:cubicBezTo>
                <a:cubicBezTo>
                  <a:pt x="1" y="485"/>
                  <a:pt x="0" y="475"/>
                  <a:pt x="5" y="467"/>
                </a:cubicBezTo>
                <a:cubicBezTo>
                  <a:pt x="14" y="453"/>
                  <a:pt x="59" y="382"/>
                  <a:pt x="93" y="355"/>
                </a:cubicBezTo>
                <a:cubicBezTo>
                  <a:pt x="111" y="341"/>
                  <a:pt x="135" y="336"/>
                  <a:pt x="164" y="340"/>
                </a:cubicBezTo>
                <a:cubicBezTo>
                  <a:pt x="177" y="310"/>
                  <a:pt x="194" y="281"/>
                  <a:pt x="215" y="254"/>
                </a:cubicBezTo>
                <a:cubicBezTo>
                  <a:pt x="315" y="119"/>
                  <a:pt x="412" y="79"/>
                  <a:pt x="455" y="77"/>
                </a:cubicBezTo>
                <a:cubicBezTo>
                  <a:pt x="536" y="3"/>
                  <a:pt x="536" y="3"/>
                  <a:pt x="536" y="3"/>
                </a:cubicBezTo>
                <a:cubicBezTo>
                  <a:pt x="538" y="1"/>
                  <a:pt x="541" y="0"/>
                  <a:pt x="545" y="0"/>
                </a:cubicBezTo>
                <a:cubicBezTo>
                  <a:pt x="549" y="0"/>
                  <a:pt x="553" y="2"/>
                  <a:pt x="555" y="5"/>
                </a:cubicBezTo>
                <a:cubicBezTo>
                  <a:pt x="557" y="9"/>
                  <a:pt x="557" y="14"/>
                  <a:pt x="555" y="18"/>
                </a:cubicBezTo>
                <a:cubicBezTo>
                  <a:pt x="510" y="114"/>
                  <a:pt x="510" y="114"/>
                  <a:pt x="510" y="114"/>
                </a:cubicBezTo>
                <a:cubicBezTo>
                  <a:pt x="523" y="166"/>
                  <a:pt x="496" y="275"/>
                  <a:pt x="406" y="396"/>
                </a:cubicBezTo>
                <a:cubicBezTo>
                  <a:pt x="386" y="423"/>
                  <a:pt x="363" y="448"/>
                  <a:pt x="338" y="470"/>
                </a:cubicBezTo>
                <a:cubicBezTo>
                  <a:pt x="350" y="496"/>
                  <a:pt x="352" y="521"/>
                  <a:pt x="344" y="542"/>
                </a:cubicBezTo>
                <a:cubicBezTo>
                  <a:pt x="328" y="584"/>
                  <a:pt x="269" y="651"/>
                  <a:pt x="263" y="658"/>
                </a:cubicBezTo>
                <a:cubicBezTo>
                  <a:pt x="259" y="663"/>
                  <a:pt x="253" y="666"/>
                  <a:pt x="247" y="666"/>
                </a:cubicBezTo>
                <a:close/>
                <a:moveTo>
                  <a:pt x="214" y="530"/>
                </a:moveTo>
                <a:cubicBezTo>
                  <a:pt x="216" y="530"/>
                  <a:pt x="219" y="531"/>
                  <a:pt x="220" y="533"/>
                </a:cubicBezTo>
                <a:cubicBezTo>
                  <a:pt x="246" y="580"/>
                  <a:pt x="240" y="637"/>
                  <a:pt x="240" y="643"/>
                </a:cubicBezTo>
                <a:cubicBezTo>
                  <a:pt x="239" y="646"/>
                  <a:pt x="241" y="649"/>
                  <a:pt x="244" y="651"/>
                </a:cubicBezTo>
                <a:cubicBezTo>
                  <a:pt x="247" y="652"/>
                  <a:pt x="250" y="651"/>
                  <a:pt x="252" y="649"/>
                </a:cubicBezTo>
                <a:cubicBezTo>
                  <a:pt x="255" y="646"/>
                  <a:pt x="316" y="577"/>
                  <a:pt x="331" y="537"/>
                </a:cubicBezTo>
                <a:cubicBezTo>
                  <a:pt x="338" y="518"/>
                  <a:pt x="336" y="496"/>
                  <a:pt x="323" y="471"/>
                </a:cubicBezTo>
                <a:cubicBezTo>
                  <a:pt x="322" y="468"/>
                  <a:pt x="323" y="465"/>
                  <a:pt x="325" y="463"/>
                </a:cubicBezTo>
                <a:cubicBezTo>
                  <a:pt x="351" y="441"/>
                  <a:pt x="374" y="416"/>
                  <a:pt x="395" y="388"/>
                </a:cubicBezTo>
                <a:cubicBezTo>
                  <a:pt x="483" y="269"/>
                  <a:pt x="509" y="163"/>
                  <a:pt x="495" y="115"/>
                </a:cubicBezTo>
                <a:cubicBezTo>
                  <a:pt x="495" y="114"/>
                  <a:pt x="495" y="112"/>
                  <a:pt x="496" y="111"/>
                </a:cubicBezTo>
                <a:cubicBezTo>
                  <a:pt x="540" y="19"/>
                  <a:pt x="540" y="19"/>
                  <a:pt x="540" y="19"/>
                </a:cubicBezTo>
                <a:cubicBezTo>
                  <a:pt x="463" y="89"/>
                  <a:pt x="463" y="89"/>
                  <a:pt x="463" y="89"/>
                </a:cubicBezTo>
                <a:cubicBezTo>
                  <a:pt x="461" y="90"/>
                  <a:pt x="460" y="91"/>
                  <a:pt x="458" y="91"/>
                </a:cubicBezTo>
                <a:cubicBezTo>
                  <a:pt x="418" y="92"/>
                  <a:pt x="325" y="129"/>
                  <a:pt x="226" y="262"/>
                </a:cubicBezTo>
                <a:cubicBezTo>
                  <a:pt x="205" y="290"/>
                  <a:pt x="188" y="320"/>
                  <a:pt x="174" y="351"/>
                </a:cubicBezTo>
                <a:cubicBezTo>
                  <a:pt x="173" y="354"/>
                  <a:pt x="170" y="355"/>
                  <a:pt x="166" y="355"/>
                </a:cubicBezTo>
                <a:cubicBezTo>
                  <a:pt x="159" y="354"/>
                  <a:pt x="152" y="353"/>
                  <a:pt x="145" y="353"/>
                </a:cubicBezTo>
                <a:cubicBezTo>
                  <a:pt x="128" y="353"/>
                  <a:pt x="113" y="357"/>
                  <a:pt x="102" y="366"/>
                </a:cubicBezTo>
                <a:cubicBezTo>
                  <a:pt x="68" y="392"/>
                  <a:pt x="22" y="466"/>
                  <a:pt x="17" y="474"/>
                </a:cubicBezTo>
                <a:cubicBezTo>
                  <a:pt x="15" y="477"/>
                  <a:pt x="15" y="481"/>
                  <a:pt x="18" y="483"/>
                </a:cubicBezTo>
                <a:cubicBezTo>
                  <a:pt x="20" y="485"/>
                  <a:pt x="23" y="486"/>
                  <a:pt x="26" y="485"/>
                </a:cubicBezTo>
                <a:cubicBezTo>
                  <a:pt x="26" y="485"/>
                  <a:pt x="62" y="468"/>
                  <a:pt x="105" y="468"/>
                </a:cubicBezTo>
                <a:cubicBezTo>
                  <a:pt x="116" y="468"/>
                  <a:pt x="127" y="469"/>
                  <a:pt x="137" y="472"/>
                </a:cubicBezTo>
                <a:cubicBezTo>
                  <a:pt x="140" y="472"/>
                  <a:pt x="142" y="475"/>
                  <a:pt x="142" y="479"/>
                </a:cubicBezTo>
                <a:cubicBezTo>
                  <a:pt x="141" y="507"/>
                  <a:pt x="146" y="527"/>
                  <a:pt x="155" y="534"/>
                </a:cubicBezTo>
                <a:cubicBezTo>
                  <a:pt x="160" y="537"/>
                  <a:pt x="165" y="538"/>
                  <a:pt x="173" y="538"/>
                </a:cubicBezTo>
                <a:cubicBezTo>
                  <a:pt x="183" y="538"/>
                  <a:pt x="197" y="535"/>
                  <a:pt x="212" y="530"/>
                </a:cubicBezTo>
                <a:cubicBezTo>
                  <a:pt x="212" y="530"/>
                  <a:pt x="213" y="530"/>
                  <a:pt x="214" y="530"/>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sz="4400">
              <a:solidFill>
                <a:srgbClr val="57565A"/>
              </a:solidFill>
            </a:endParaRPr>
          </a:p>
        </p:txBody>
      </p:sp>
      <p:sp>
        <p:nvSpPr>
          <p:cNvPr id="32" name="Freeform 125"/>
          <p:cNvSpPr>
            <a:spLocks noEditPoints="1"/>
          </p:cNvSpPr>
          <p:nvPr/>
        </p:nvSpPr>
        <p:spPr bwMode="auto">
          <a:xfrm>
            <a:off x="17938229" y="6798912"/>
            <a:ext cx="937587" cy="925993"/>
          </a:xfrm>
          <a:custGeom>
            <a:avLst/>
            <a:gdLst>
              <a:gd name="T0" fmla="*/ 180 w 633"/>
              <a:gd name="T1" fmla="*/ 597 h 624"/>
              <a:gd name="T2" fmla="*/ 150 w 633"/>
              <a:gd name="T3" fmla="*/ 493 h 624"/>
              <a:gd name="T4" fmla="*/ 38 w 633"/>
              <a:gd name="T5" fmla="*/ 462 h 624"/>
              <a:gd name="T6" fmla="*/ 75 w 633"/>
              <a:gd name="T7" fmla="*/ 361 h 624"/>
              <a:gd name="T8" fmla="*/ 0 w 633"/>
              <a:gd name="T9" fmla="*/ 312 h 624"/>
              <a:gd name="T10" fmla="*/ 75 w 633"/>
              <a:gd name="T11" fmla="*/ 262 h 624"/>
              <a:gd name="T12" fmla="*/ 38 w 633"/>
              <a:gd name="T13" fmla="*/ 161 h 624"/>
              <a:gd name="T14" fmla="*/ 150 w 633"/>
              <a:gd name="T15" fmla="*/ 130 h 624"/>
              <a:gd name="T16" fmla="*/ 180 w 633"/>
              <a:gd name="T17" fmla="*/ 26 h 624"/>
              <a:gd name="T18" fmla="*/ 288 w 633"/>
              <a:gd name="T19" fmla="*/ 67 h 624"/>
              <a:gd name="T20" fmla="*/ 374 w 633"/>
              <a:gd name="T21" fmla="*/ 0 h 624"/>
              <a:gd name="T22" fmla="*/ 438 w 633"/>
              <a:gd name="T23" fmla="*/ 97 h 624"/>
              <a:gd name="T24" fmla="*/ 546 w 633"/>
              <a:gd name="T25" fmla="*/ 93 h 624"/>
              <a:gd name="T26" fmla="*/ 540 w 633"/>
              <a:gd name="T27" fmla="*/ 210 h 624"/>
              <a:gd name="T28" fmla="*/ 630 w 633"/>
              <a:gd name="T29" fmla="*/ 270 h 624"/>
              <a:gd name="T30" fmla="*/ 623 w 633"/>
              <a:gd name="T31" fmla="*/ 359 h 624"/>
              <a:gd name="T32" fmla="*/ 593 w 633"/>
              <a:gd name="T33" fmla="*/ 454 h 624"/>
              <a:gd name="T34" fmla="*/ 537 w 633"/>
              <a:gd name="T35" fmla="*/ 531 h 624"/>
              <a:gd name="T36" fmla="*/ 457 w 633"/>
              <a:gd name="T37" fmla="*/ 589 h 624"/>
              <a:gd name="T38" fmla="*/ 366 w 633"/>
              <a:gd name="T39" fmla="*/ 618 h 624"/>
              <a:gd name="T40" fmla="*/ 267 w 633"/>
              <a:gd name="T41" fmla="*/ 618 h 624"/>
              <a:gd name="T42" fmla="*/ 355 w 633"/>
              <a:gd name="T43" fmla="*/ 546 h 624"/>
              <a:gd name="T44" fmla="*/ 423 w 633"/>
              <a:gd name="T45" fmla="*/ 525 h 624"/>
              <a:gd name="T46" fmla="*/ 486 w 633"/>
              <a:gd name="T47" fmla="*/ 478 h 624"/>
              <a:gd name="T48" fmla="*/ 527 w 633"/>
              <a:gd name="T49" fmla="*/ 421 h 624"/>
              <a:gd name="T50" fmla="*/ 552 w 633"/>
              <a:gd name="T51" fmla="*/ 347 h 624"/>
              <a:gd name="T52" fmla="*/ 617 w 633"/>
              <a:gd name="T53" fmla="*/ 278 h 624"/>
              <a:gd name="T54" fmla="*/ 525 w 633"/>
              <a:gd name="T55" fmla="*/ 210 h 624"/>
              <a:gd name="T56" fmla="*/ 540 w 633"/>
              <a:gd name="T57" fmla="*/ 108 h 624"/>
              <a:gd name="T58" fmla="*/ 426 w 633"/>
              <a:gd name="T59" fmla="*/ 107 h 624"/>
              <a:gd name="T60" fmla="*/ 377 w 633"/>
              <a:gd name="T61" fmla="*/ 15 h 624"/>
              <a:gd name="T62" fmla="*/ 285 w 633"/>
              <a:gd name="T63" fmla="*/ 82 h 624"/>
              <a:gd name="T64" fmla="*/ 191 w 633"/>
              <a:gd name="T65" fmla="*/ 36 h 624"/>
              <a:gd name="T66" fmla="*/ 156 w 633"/>
              <a:gd name="T67" fmla="*/ 144 h 624"/>
              <a:gd name="T68" fmla="*/ 53 w 633"/>
              <a:gd name="T69" fmla="*/ 162 h 624"/>
              <a:gd name="T70" fmla="*/ 88 w 633"/>
              <a:gd name="T71" fmla="*/ 271 h 624"/>
              <a:gd name="T72" fmla="*/ 14 w 633"/>
              <a:gd name="T73" fmla="*/ 312 h 624"/>
              <a:gd name="T74" fmla="*/ 88 w 633"/>
              <a:gd name="T75" fmla="*/ 353 h 624"/>
              <a:gd name="T76" fmla="*/ 53 w 633"/>
              <a:gd name="T77" fmla="*/ 461 h 624"/>
              <a:gd name="T78" fmla="*/ 156 w 633"/>
              <a:gd name="T79" fmla="*/ 479 h 624"/>
              <a:gd name="T80" fmla="*/ 191 w 633"/>
              <a:gd name="T81" fmla="*/ 587 h 624"/>
              <a:gd name="T82" fmla="*/ 285 w 633"/>
              <a:gd name="T83" fmla="*/ 542 h 624"/>
              <a:gd name="T84" fmla="*/ 316 w 633"/>
              <a:gd name="T85" fmla="*/ 409 h 624"/>
              <a:gd name="T86" fmla="*/ 414 w 633"/>
              <a:gd name="T87" fmla="*/ 312 h 624"/>
              <a:gd name="T88" fmla="*/ 233 w 633"/>
              <a:gd name="T89" fmla="*/ 312 h 624"/>
              <a:gd name="T90" fmla="*/ 316 w 633"/>
              <a:gd name="T91" fmla="*/ 228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3" h="624">
                <a:moveTo>
                  <a:pt x="260" y="623"/>
                </a:moveTo>
                <a:cubicBezTo>
                  <a:pt x="260" y="623"/>
                  <a:pt x="259" y="623"/>
                  <a:pt x="259" y="623"/>
                </a:cubicBezTo>
                <a:cubicBezTo>
                  <a:pt x="232" y="618"/>
                  <a:pt x="205" y="609"/>
                  <a:pt x="180" y="597"/>
                </a:cubicBezTo>
                <a:cubicBezTo>
                  <a:pt x="177" y="596"/>
                  <a:pt x="175" y="592"/>
                  <a:pt x="176" y="589"/>
                </a:cubicBezTo>
                <a:cubicBezTo>
                  <a:pt x="195" y="526"/>
                  <a:pt x="195" y="526"/>
                  <a:pt x="195" y="526"/>
                </a:cubicBezTo>
                <a:cubicBezTo>
                  <a:pt x="179" y="517"/>
                  <a:pt x="164" y="506"/>
                  <a:pt x="150" y="493"/>
                </a:cubicBezTo>
                <a:cubicBezTo>
                  <a:pt x="96" y="531"/>
                  <a:pt x="96" y="531"/>
                  <a:pt x="96" y="531"/>
                </a:cubicBezTo>
                <a:cubicBezTo>
                  <a:pt x="93" y="533"/>
                  <a:pt x="89" y="532"/>
                  <a:pt x="87" y="530"/>
                </a:cubicBezTo>
                <a:cubicBezTo>
                  <a:pt x="68" y="510"/>
                  <a:pt x="51" y="487"/>
                  <a:pt x="38" y="462"/>
                </a:cubicBezTo>
                <a:cubicBezTo>
                  <a:pt x="36" y="459"/>
                  <a:pt x="37" y="456"/>
                  <a:pt x="40" y="454"/>
                </a:cubicBezTo>
                <a:cubicBezTo>
                  <a:pt x="92" y="414"/>
                  <a:pt x="92" y="414"/>
                  <a:pt x="92" y="414"/>
                </a:cubicBezTo>
                <a:cubicBezTo>
                  <a:pt x="84" y="397"/>
                  <a:pt x="79" y="379"/>
                  <a:pt x="75" y="361"/>
                </a:cubicBezTo>
                <a:cubicBezTo>
                  <a:pt x="9" y="359"/>
                  <a:pt x="9" y="359"/>
                  <a:pt x="9" y="359"/>
                </a:cubicBezTo>
                <a:cubicBezTo>
                  <a:pt x="6" y="359"/>
                  <a:pt x="3" y="357"/>
                  <a:pt x="2" y="353"/>
                </a:cubicBezTo>
                <a:cubicBezTo>
                  <a:pt x="1" y="339"/>
                  <a:pt x="0" y="325"/>
                  <a:pt x="0" y="312"/>
                </a:cubicBezTo>
                <a:cubicBezTo>
                  <a:pt x="0" y="298"/>
                  <a:pt x="1" y="284"/>
                  <a:pt x="2" y="270"/>
                </a:cubicBezTo>
                <a:cubicBezTo>
                  <a:pt x="3" y="267"/>
                  <a:pt x="6" y="264"/>
                  <a:pt x="9" y="264"/>
                </a:cubicBezTo>
                <a:cubicBezTo>
                  <a:pt x="75" y="262"/>
                  <a:pt x="75" y="262"/>
                  <a:pt x="75" y="262"/>
                </a:cubicBezTo>
                <a:cubicBezTo>
                  <a:pt x="79" y="244"/>
                  <a:pt x="84" y="226"/>
                  <a:pt x="92" y="210"/>
                </a:cubicBezTo>
                <a:cubicBezTo>
                  <a:pt x="40" y="170"/>
                  <a:pt x="40" y="170"/>
                  <a:pt x="40" y="170"/>
                </a:cubicBezTo>
                <a:cubicBezTo>
                  <a:pt x="37" y="168"/>
                  <a:pt x="36" y="164"/>
                  <a:pt x="38" y="161"/>
                </a:cubicBezTo>
                <a:cubicBezTo>
                  <a:pt x="51" y="136"/>
                  <a:pt x="68" y="114"/>
                  <a:pt x="87" y="93"/>
                </a:cubicBezTo>
                <a:cubicBezTo>
                  <a:pt x="89" y="91"/>
                  <a:pt x="93" y="91"/>
                  <a:pt x="96" y="93"/>
                </a:cubicBezTo>
                <a:cubicBezTo>
                  <a:pt x="150" y="130"/>
                  <a:pt x="150" y="130"/>
                  <a:pt x="150" y="130"/>
                </a:cubicBezTo>
                <a:cubicBezTo>
                  <a:pt x="164" y="117"/>
                  <a:pt x="179" y="106"/>
                  <a:pt x="195" y="97"/>
                </a:cubicBezTo>
                <a:cubicBezTo>
                  <a:pt x="176" y="34"/>
                  <a:pt x="176" y="34"/>
                  <a:pt x="176" y="34"/>
                </a:cubicBezTo>
                <a:cubicBezTo>
                  <a:pt x="175" y="31"/>
                  <a:pt x="177" y="27"/>
                  <a:pt x="180" y="26"/>
                </a:cubicBezTo>
                <a:cubicBezTo>
                  <a:pt x="205" y="14"/>
                  <a:pt x="231" y="5"/>
                  <a:pt x="259" y="0"/>
                </a:cubicBezTo>
                <a:cubicBezTo>
                  <a:pt x="262" y="0"/>
                  <a:pt x="266" y="2"/>
                  <a:pt x="267" y="5"/>
                </a:cubicBezTo>
                <a:cubicBezTo>
                  <a:pt x="288" y="67"/>
                  <a:pt x="288" y="67"/>
                  <a:pt x="288" y="67"/>
                </a:cubicBezTo>
                <a:cubicBezTo>
                  <a:pt x="307" y="65"/>
                  <a:pt x="326" y="65"/>
                  <a:pt x="344" y="67"/>
                </a:cubicBezTo>
                <a:cubicBezTo>
                  <a:pt x="366" y="5"/>
                  <a:pt x="366" y="5"/>
                  <a:pt x="366" y="5"/>
                </a:cubicBezTo>
                <a:cubicBezTo>
                  <a:pt x="367" y="2"/>
                  <a:pt x="370" y="0"/>
                  <a:pt x="374" y="0"/>
                </a:cubicBezTo>
                <a:cubicBezTo>
                  <a:pt x="401" y="5"/>
                  <a:pt x="428" y="14"/>
                  <a:pt x="453" y="26"/>
                </a:cubicBezTo>
                <a:cubicBezTo>
                  <a:pt x="456" y="27"/>
                  <a:pt x="458" y="31"/>
                  <a:pt x="457" y="34"/>
                </a:cubicBezTo>
                <a:cubicBezTo>
                  <a:pt x="438" y="97"/>
                  <a:pt x="438" y="97"/>
                  <a:pt x="438" y="97"/>
                </a:cubicBezTo>
                <a:cubicBezTo>
                  <a:pt x="454" y="106"/>
                  <a:pt x="469" y="117"/>
                  <a:pt x="483" y="130"/>
                </a:cubicBezTo>
                <a:cubicBezTo>
                  <a:pt x="537" y="93"/>
                  <a:pt x="537" y="93"/>
                  <a:pt x="537" y="93"/>
                </a:cubicBezTo>
                <a:cubicBezTo>
                  <a:pt x="539" y="91"/>
                  <a:pt x="543" y="91"/>
                  <a:pt x="546" y="93"/>
                </a:cubicBezTo>
                <a:cubicBezTo>
                  <a:pt x="565" y="114"/>
                  <a:pt x="581" y="136"/>
                  <a:pt x="595" y="161"/>
                </a:cubicBezTo>
                <a:cubicBezTo>
                  <a:pt x="596" y="164"/>
                  <a:pt x="596" y="168"/>
                  <a:pt x="593" y="170"/>
                </a:cubicBezTo>
                <a:cubicBezTo>
                  <a:pt x="540" y="210"/>
                  <a:pt x="540" y="210"/>
                  <a:pt x="540" y="210"/>
                </a:cubicBezTo>
                <a:cubicBezTo>
                  <a:pt x="548" y="226"/>
                  <a:pt x="554" y="244"/>
                  <a:pt x="558" y="262"/>
                </a:cubicBezTo>
                <a:cubicBezTo>
                  <a:pt x="623" y="264"/>
                  <a:pt x="623" y="264"/>
                  <a:pt x="623" y="264"/>
                </a:cubicBezTo>
                <a:cubicBezTo>
                  <a:pt x="627" y="264"/>
                  <a:pt x="630" y="267"/>
                  <a:pt x="630" y="270"/>
                </a:cubicBezTo>
                <a:cubicBezTo>
                  <a:pt x="632" y="284"/>
                  <a:pt x="633" y="298"/>
                  <a:pt x="633" y="312"/>
                </a:cubicBezTo>
                <a:cubicBezTo>
                  <a:pt x="633" y="325"/>
                  <a:pt x="632" y="339"/>
                  <a:pt x="630" y="353"/>
                </a:cubicBezTo>
                <a:cubicBezTo>
                  <a:pt x="630" y="357"/>
                  <a:pt x="627" y="359"/>
                  <a:pt x="623" y="359"/>
                </a:cubicBezTo>
                <a:cubicBezTo>
                  <a:pt x="558" y="361"/>
                  <a:pt x="558" y="361"/>
                  <a:pt x="558" y="361"/>
                </a:cubicBezTo>
                <a:cubicBezTo>
                  <a:pt x="554" y="379"/>
                  <a:pt x="548" y="397"/>
                  <a:pt x="540" y="414"/>
                </a:cubicBezTo>
                <a:cubicBezTo>
                  <a:pt x="593" y="454"/>
                  <a:pt x="593" y="454"/>
                  <a:pt x="593" y="454"/>
                </a:cubicBezTo>
                <a:cubicBezTo>
                  <a:pt x="596" y="456"/>
                  <a:pt x="596" y="459"/>
                  <a:pt x="595" y="462"/>
                </a:cubicBezTo>
                <a:cubicBezTo>
                  <a:pt x="581" y="487"/>
                  <a:pt x="565" y="509"/>
                  <a:pt x="546" y="530"/>
                </a:cubicBezTo>
                <a:cubicBezTo>
                  <a:pt x="543" y="532"/>
                  <a:pt x="539" y="533"/>
                  <a:pt x="537" y="531"/>
                </a:cubicBezTo>
                <a:cubicBezTo>
                  <a:pt x="483" y="493"/>
                  <a:pt x="483" y="493"/>
                  <a:pt x="483" y="493"/>
                </a:cubicBezTo>
                <a:cubicBezTo>
                  <a:pt x="469" y="506"/>
                  <a:pt x="454" y="517"/>
                  <a:pt x="438" y="526"/>
                </a:cubicBezTo>
                <a:cubicBezTo>
                  <a:pt x="457" y="589"/>
                  <a:pt x="457" y="589"/>
                  <a:pt x="457" y="589"/>
                </a:cubicBezTo>
                <a:cubicBezTo>
                  <a:pt x="458" y="592"/>
                  <a:pt x="456" y="596"/>
                  <a:pt x="453" y="597"/>
                </a:cubicBezTo>
                <a:cubicBezTo>
                  <a:pt x="428" y="609"/>
                  <a:pt x="401" y="618"/>
                  <a:pt x="374" y="623"/>
                </a:cubicBezTo>
                <a:cubicBezTo>
                  <a:pt x="370" y="624"/>
                  <a:pt x="367" y="622"/>
                  <a:pt x="366" y="618"/>
                </a:cubicBezTo>
                <a:cubicBezTo>
                  <a:pt x="344" y="556"/>
                  <a:pt x="344" y="556"/>
                  <a:pt x="344" y="556"/>
                </a:cubicBezTo>
                <a:cubicBezTo>
                  <a:pt x="326" y="558"/>
                  <a:pt x="307" y="558"/>
                  <a:pt x="288" y="556"/>
                </a:cubicBezTo>
                <a:cubicBezTo>
                  <a:pt x="267" y="618"/>
                  <a:pt x="267" y="618"/>
                  <a:pt x="267" y="618"/>
                </a:cubicBezTo>
                <a:cubicBezTo>
                  <a:pt x="266" y="621"/>
                  <a:pt x="263" y="623"/>
                  <a:pt x="260" y="623"/>
                </a:cubicBezTo>
                <a:close/>
                <a:moveTo>
                  <a:pt x="349" y="542"/>
                </a:moveTo>
                <a:cubicBezTo>
                  <a:pt x="352" y="542"/>
                  <a:pt x="354" y="543"/>
                  <a:pt x="355" y="546"/>
                </a:cubicBezTo>
                <a:cubicBezTo>
                  <a:pt x="377" y="608"/>
                  <a:pt x="377" y="608"/>
                  <a:pt x="377" y="608"/>
                </a:cubicBezTo>
                <a:cubicBezTo>
                  <a:pt x="399" y="604"/>
                  <a:pt x="421" y="597"/>
                  <a:pt x="441" y="587"/>
                </a:cubicBezTo>
                <a:cubicBezTo>
                  <a:pt x="423" y="525"/>
                  <a:pt x="423" y="525"/>
                  <a:pt x="423" y="525"/>
                </a:cubicBezTo>
                <a:cubicBezTo>
                  <a:pt x="422" y="521"/>
                  <a:pt x="423" y="518"/>
                  <a:pt x="426" y="516"/>
                </a:cubicBezTo>
                <a:cubicBezTo>
                  <a:pt x="445" y="506"/>
                  <a:pt x="462" y="494"/>
                  <a:pt x="477" y="479"/>
                </a:cubicBezTo>
                <a:cubicBezTo>
                  <a:pt x="479" y="477"/>
                  <a:pt x="483" y="477"/>
                  <a:pt x="486" y="478"/>
                </a:cubicBezTo>
                <a:cubicBezTo>
                  <a:pt x="540" y="516"/>
                  <a:pt x="540" y="516"/>
                  <a:pt x="540" y="516"/>
                </a:cubicBezTo>
                <a:cubicBezTo>
                  <a:pt x="555" y="499"/>
                  <a:pt x="568" y="481"/>
                  <a:pt x="579" y="461"/>
                </a:cubicBezTo>
                <a:cubicBezTo>
                  <a:pt x="527" y="421"/>
                  <a:pt x="527" y="421"/>
                  <a:pt x="527" y="421"/>
                </a:cubicBezTo>
                <a:cubicBezTo>
                  <a:pt x="525" y="419"/>
                  <a:pt x="524" y="416"/>
                  <a:pt x="525" y="413"/>
                </a:cubicBezTo>
                <a:cubicBezTo>
                  <a:pt x="535" y="394"/>
                  <a:pt x="541" y="373"/>
                  <a:pt x="545" y="353"/>
                </a:cubicBezTo>
                <a:cubicBezTo>
                  <a:pt x="545" y="349"/>
                  <a:pt x="548" y="347"/>
                  <a:pt x="552" y="347"/>
                </a:cubicBezTo>
                <a:cubicBezTo>
                  <a:pt x="617" y="345"/>
                  <a:pt x="617" y="345"/>
                  <a:pt x="617" y="345"/>
                </a:cubicBezTo>
                <a:cubicBezTo>
                  <a:pt x="618" y="334"/>
                  <a:pt x="619" y="323"/>
                  <a:pt x="619" y="312"/>
                </a:cubicBezTo>
                <a:cubicBezTo>
                  <a:pt x="619" y="300"/>
                  <a:pt x="618" y="289"/>
                  <a:pt x="617" y="278"/>
                </a:cubicBezTo>
                <a:cubicBezTo>
                  <a:pt x="552" y="276"/>
                  <a:pt x="552" y="276"/>
                  <a:pt x="552" y="276"/>
                </a:cubicBezTo>
                <a:cubicBezTo>
                  <a:pt x="548" y="276"/>
                  <a:pt x="545" y="274"/>
                  <a:pt x="545" y="271"/>
                </a:cubicBezTo>
                <a:cubicBezTo>
                  <a:pt x="541" y="250"/>
                  <a:pt x="535" y="229"/>
                  <a:pt x="525" y="210"/>
                </a:cubicBezTo>
                <a:cubicBezTo>
                  <a:pt x="524" y="207"/>
                  <a:pt x="525" y="204"/>
                  <a:pt x="527" y="202"/>
                </a:cubicBezTo>
                <a:cubicBezTo>
                  <a:pt x="579" y="162"/>
                  <a:pt x="579" y="162"/>
                  <a:pt x="579" y="162"/>
                </a:cubicBezTo>
                <a:cubicBezTo>
                  <a:pt x="568" y="143"/>
                  <a:pt x="555" y="124"/>
                  <a:pt x="540" y="108"/>
                </a:cubicBezTo>
                <a:cubicBezTo>
                  <a:pt x="486" y="145"/>
                  <a:pt x="486" y="145"/>
                  <a:pt x="486" y="145"/>
                </a:cubicBezTo>
                <a:cubicBezTo>
                  <a:pt x="483" y="147"/>
                  <a:pt x="479" y="146"/>
                  <a:pt x="477" y="144"/>
                </a:cubicBezTo>
                <a:cubicBezTo>
                  <a:pt x="462" y="129"/>
                  <a:pt x="445" y="117"/>
                  <a:pt x="426" y="107"/>
                </a:cubicBezTo>
                <a:cubicBezTo>
                  <a:pt x="423" y="105"/>
                  <a:pt x="422" y="102"/>
                  <a:pt x="423" y="99"/>
                </a:cubicBezTo>
                <a:cubicBezTo>
                  <a:pt x="441" y="36"/>
                  <a:pt x="441" y="36"/>
                  <a:pt x="441" y="36"/>
                </a:cubicBezTo>
                <a:cubicBezTo>
                  <a:pt x="421" y="27"/>
                  <a:pt x="399" y="20"/>
                  <a:pt x="377" y="15"/>
                </a:cubicBezTo>
                <a:cubicBezTo>
                  <a:pt x="355" y="77"/>
                  <a:pt x="355" y="77"/>
                  <a:pt x="355" y="77"/>
                </a:cubicBezTo>
                <a:cubicBezTo>
                  <a:pt x="354" y="80"/>
                  <a:pt x="351" y="82"/>
                  <a:pt x="348" y="82"/>
                </a:cubicBezTo>
                <a:cubicBezTo>
                  <a:pt x="327" y="79"/>
                  <a:pt x="306" y="79"/>
                  <a:pt x="285" y="82"/>
                </a:cubicBezTo>
                <a:cubicBezTo>
                  <a:pt x="281" y="82"/>
                  <a:pt x="278" y="80"/>
                  <a:pt x="277" y="77"/>
                </a:cubicBezTo>
                <a:cubicBezTo>
                  <a:pt x="256" y="15"/>
                  <a:pt x="256" y="15"/>
                  <a:pt x="256" y="15"/>
                </a:cubicBezTo>
                <a:cubicBezTo>
                  <a:pt x="233" y="20"/>
                  <a:pt x="212" y="27"/>
                  <a:pt x="191" y="36"/>
                </a:cubicBezTo>
                <a:cubicBezTo>
                  <a:pt x="210" y="99"/>
                  <a:pt x="210" y="99"/>
                  <a:pt x="210" y="99"/>
                </a:cubicBezTo>
                <a:cubicBezTo>
                  <a:pt x="211" y="102"/>
                  <a:pt x="210" y="105"/>
                  <a:pt x="207" y="107"/>
                </a:cubicBezTo>
                <a:cubicBezTo>
                  <a:pt x="188" y="117"/>
                  <a:pt x="171" y="129"/>
                  <a:pt x="156" y="144"/>
                </a:cubicBezTo>
                <a:cubicBezTo>
                  <a:pt x="153" y="146"/>
                  <a:pt x="149" y="147"/>
                  <a:pt x="147" y="145"/>
                </a:cubicBezTo>
                <a:cubicBezTo>
                  <a:pt x="93" y="108"/>
                  <a:pt x="93" y="108"/>
                  <a:pt x="93" y="108"/>
                </a:cubicBezTo>
                <a:cubicBezTo>
                  <a:pt x="78" y="124"/>
                  <a:pt x="64" y="143"/>
                  <a:pt x="53" y="162"/>
                </a:cubicBezTo>
                <a:cubicBezTo>
                  <a:pt x="105" y="202"/>
                  <a:pt x="105" y="202"/>
                  <a:pt x="105" y="202"/>
                </a:cubicBezTo>
                <a:cubicBezTo>
                  <a:pt x="108" y="204"/>
                  <a:pt x="109" y="207"/>
                  <a:pt x="107" y="210"/>
                </a:cubicBezTo>
                <a:cubicBezTo>
                  <a:pt x="98" y="230"/>
                  <a:pt x="91" y="250"/>
                  <a:pt x="88" y="271"/>
                </a:cubicBezTo>
                <a:cubicBezTo>
                  <a:pt x="87" y="274"/>
                  <a:pt x="84" y="276"/>
                  <a:pt x="81" y="276"/>
                </a:cubicBezTo>
                <a:cubicBezTo>
                  <a:pt x="16" y="278"/>
                  <a:pt x="16" y="278"/>
                  <a:pt x="16" y="278"/>
                </a:cubicBezTo>
                <a:cubicBezTo>
                  <a:pt x="14" y="289"/>
                  <a:pt x="14" y="300"/>
                  <a:pt x="14" y="312"/>
                </a:cubicBezTo>
                <a:cubicBezTo>
                  <a:pt x="14" y="323"/>
                  <a:pt x="14" y="334"/>
                  <a:pt x="16" y="345"/>
                </a:cubicBezTo>
                <a:cubicBezTo>
                  <a:pt x="81" y="347"/>
                  <a:pt x="81" y="347"/>
                  <a:pt x="81" y="347"/>
                </a:cubicBezTo>
                <a:cubicBezTo>
                  <a:pt x="84" y="347"/>
                  <a:pt x="87" y="349"/>
                  <a:pt x="88" y="353"/>
                </a:cubicBezTo>
                <a:cubicBezTo>
                  <a:pt x="91" y="373"/>
                  <a:pt x="98" y="394"/>
                  <a:pt x="107" y="413"/>
                </a:cubicBezTo>
                <a:cubicBezTo>
                  <a:pt x="109" y="416"/>
                  <a:pt x="108" y="419"/>
                  <a:pt x="105" y="421"/>
                </a:cubicBezTo>
                <a:cubicBezTo>
                  <a:pt x="53" y="461"/>
                  <a:pt x="53" y="461"/>
                  <a:pt x="53" y="461"/>
                </a:cubicBezTo>
                <a:cubicBezTo>
                  <a:pt x="64" y="481"/>
                  <a:pt x="78" y="499"/>
                  <a:pt x="93" y="516"/>
                </a:cubicBezTo>
                <a:cubicBezTo>
                  <a:pt x="147" y="478"/>
                  <a:pt x="147" y="478"/>
                  <a:pt x="147" y="478"/>
                </a:cubicBezTo>
                <a:cubicBezTo>
                  <a:pt x="149" y="477"/>
                  <a:pt x="153" y="477"/>
                  <a:pt x="156" y="479"/>
                </a:cubicBezTo>
                <a:cubicBezTo>
                  <a:pt x="171" y="494"/>
                  <a:pt x="188" y="506"/>
                  <a:pt x="207" y="516"/>
                </a:cubicBezTo>
                <a:cubicBezTo>
                  <a:pt x="210" y="518"/>
                  <a:pt x="211" y="521"/>
                  <a:pt x="210" y="525"/>
                </a:cubicBezTo>
                <a:cubicBezTo>
                  <a:pt x="191" y="587"/>
                  <a:pt x="191" y="587"/>
                  <a:pt x="191" y="587"/>
                </a:cubicBezTo>
                <a:cubicBezTo>
                  <a:pt x="212" y="597"/>
                  <a:pt x="233" y="604"/>
                  <a:pt x="256" y="608"/>
                </a:cubicBezTo>
                <a:cubicBezTo>
                  <a:pt x="277" y="546"/>
                  <a:pt x="277" y="546"/>
                  <a:pt x="277" y="546"/>
                </a:cubicBezTo>
                <a:cubicBezTo>
                  <a:pt x="278" y="543"/>
                  <a:pt x="281" y="541"/>
                  <a:pt x="285" y="542"/>
                </a:cubicBezTo>
                <a:cubicBezTo>
                  <a:pt x="306" y="545"/>
                  <a:pt x="327" y="545"/>
                  <a:pt x="348" y="542"/>
                </a:cubicBezTo>
                <a:cubicBezTo>
                  <a:pt x="348" y="542"/>
                  <a:pt x="348" y="542"/>
                  <a:pt x="349" y="542"/>
                </a:cubicBezTo>
                <a:close/>
                <a:moveTo>
                  <a:pt x="316" y="409"/>
                </a:moveTo>
                <a:cubicBezTo>
                  <a:pt x="263" y="409"/>
                  <a:pt x="219" y="365"/>
                  <a:pt x="219" y="312"/>
                </a:cubicBezTo>
                <a:cubicBezTo>
                  <a:pt x="219" y="258"/>
                  <a:pt x="263" y="214"/>
                  <a:pt x="316" y="214"/>
                </a:cubicBezTo>
                <a:cubicBezTo>
                  <a:pt x="370" y="214"/>
                  <a:pt x="414" y="258"/>
                  <a:pt x="414" y="312"/>
                </a:cubicBezTo>
                <a:cubicBezTo>
                  <a:pt x="414" y="365"/>
                  <a:pt x="370" y="409"/>
                  <a:pt x="316" y="409"/>
                </a:cubicBezTo>
                <a:close/>
                <a:moveTo>
                  <a:pt x="316" y="228"/>
                </a:moveTo>
                <a:cubicBezTo>
                  <a:pt x="270" y="228"/>
                  <a:pt x="233" y="266"/>
                  <a:pt x="233" y="312"/>
                </a:cubicBezTo>
                <a:cubicBezTo>
                  <a:pt x="233" y="358"/>
                  <a:pt x="270" y="395"/>
                  <a:pt x="316" y="395"/>
                </a:cubicBezTo>
                <a:cubicBezTo>
                  <a:pt x="362" y="395"/>
                  <a:pt x="400" y="358"/>
                  <a:pt x="400" y="312"/>
                </a:cubicBezTo>
                <a:cubicBezTo>
                  <a:pt x="400" y="266"/>
                  <a:pt x="362" y="228"/>
                  <a:pt x="316" y="228"/>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sz="4400">
              <a:solidFill>
                <a:srgbClr val="57565A"/>
              </a:solidFill>
            </a:endParaRPr>
          </a:p>
        </p:txBody>
      </p:sp>
      <p:sp>
        <p:nvSpPr>
          <p:cNvPr id="33" name="Freeform 107"/>
          <p:cNvSpPr>
            <a:spLocks noEditPoints="1"/>
          </p:cNvSpPr>
          <p:nvPr/>
        </p:nvSpPr>
        <p:spPr bwMode="auto">
          <a:xfrm>
            <a:off x="7395374" y="6826128"/>
            <a:ext cx="904457" cy="898776"/>
          </a:xfrm>
          <a:custGeom>
            <a:avLst/>
            <a:gdLst>
              <a:gd name="T0" fmla="*/ 591 w 610"/>
              <a:gd name="T1" fmla="*/ 523 h 606"/>
              <a:gd name="T2" fmla="*/ 463 w 610"/>
              <a:gd name="T3" fmla="*/ 395 h 606"/>
              <a:gd name="T4" fmla="*/ 432 w 610"/>
              <a:gd name="T5" fmla="*/ 74 h 606"/>
              <a:gd name="T6" fmla="*/ 253 w 610"/>
              <a:gd name="T7" fmla="*/ 0 h 606"/>
              <a:gd name="T8" fmla="*/ 74 w 610"/>
              <a:gd name="T9" fmla="*/ 74 h 606"/>
              <a:gd name="T10" fmla="*/ 0 w 610"/>
              <a:gd name="T11" fmla="*/ 253 h 606"/>
              <a:gd name="T12" fmla="*/ 74 w 610"/>
              <a:gd name="T13" fmla="*/ 433 h 606"/>
              <a:gd name="T14" fmla="*/ 253 w 610"/>
              <a:gd name="T15" fmla="*/ 507 h 606"/>
              <a:gd name="T16" fmla="*/ 395 w 610"/>
              <a:gd name="T17" fmla="*/ 464 h 606"/>
              <a:gd name="T18" fmla="*/ 522 w 610"/>
              <a:gd name="T19" fmla="*/ 591 h 606"/>
              <a:gd name="T20" fmla="*/ 557 w 610"/>
              <a:gd name="T21" fmla="*/ 606 h 606"/>
              <a:gd name="T22" fmla="*/ 591 w 610"/>
              <a:gd name="T23" fmla="*/ 591 h 606"/>
              <a:gd name="T24" fmla="*/ 591 w 610"/>
              <a:gd name="T25" fmla="*/ 523 h 606"/>
              <a:gd name="T26" fmla="*/ 84 w 610"/>
              <a:gd name="T27" fmla="*/ 423 h 606"/>
              <a:gd name="T28" fmla="*/ 14 w 610"/>
              <a:gd name="T29" fmla="*/ 253 h 606"/>
              <a:gd name="T30" fmla="*/ 84 w 610"/>
              <a:gd name="T31" fmla="*/ 84 h 606"/>
              <a:gd name="T32" fmla="*/ 253 w 610"/>
              <a:gd name="T33" fmla="*/ 14 h 606"/>
              <a:gd name="T34" fmla="*/ 422 w 610"/>
              <a:gd name="T35" fmla="*/ 84 h 606"/>
              <a:gd name="T36" fmla="*/ 449 w 610"/>
              <a:gd name="T37" fmla="*/ 391 h 606"/>
              <a:gd name="T38" fmla="*/ 448 w 610"/>
              <a:gd name="T39" fmla="*/ 392 h 606"/>
              <a:gd name="T40" fmla="*/ 422 w 610"/>
              <a:gd name="T41" fmla="*/ 423 h 606"/>
              <a:gd name="T42" fmla="*/ 392 w 610"/>
              <a:gd name="T43" fmla="*/ 448 h 606"/>
              <a:gd name="T44" fmla="*/ 391 w 610"/>
              <a:gd name="T45" fmla="*/ 449 h 606"/>
              <a:gd name="T46" fmla="*/ 253 w 610"/>
              <a:gd name="T47" fmla="*/ 493 h 606"/>
              <a:gd name="T48" fmla="*/ 84 w 610"/>
              <a:gd name="T49" fmla="*/ 423 h 606"/>
              <a:gd name="T50" fmla="*/ 581 w 610"/>
              <a:gd name="T51" fmla="*/ 581 h 606"/>
              <a:gd name="T52" fmla="*/ 532 w 610"/>
              <a:gd name="T53" fmla="*/ 581 h 606"/>
              <a:gd name="T54" fmla="*/ 406 w 610"/>
              <a:gd name="T55" fmla="*/ 455 h 606"/>
              <a:gd name="T56" fmla="*/ 432 w 610"/>
              <a:gd name="T57" fmla="*/ 433 h 606"/>
              <a:gd name="T58" fmla="*/ 455 w 610"/>
              <a:gd name="T59" fmla="*/ 406 h 606"/>
              <a:gd name="T60" fmla="*/ 581 w 610"/>
              <a:gd name="T61" fmla="*/ 533 h 606"/>
              <a:gd name="T62" fmla="*/ 581 w 610"/>
              <a:gd name="T63" fmla="*/ 581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0" h="606">
                <a:moveTo>
                  <a:pt x="591" y="523"/>
                </a:moveTo>
                <a:cubicBezTo>
                  <a:pt x="463" y="395"/>
                  <a:pt x="463" y="395"/>
                  <a:pt x="463" y="395"/>
                </a:cubicBezTo>
                <a:cubicBezTo>
                  <a:pt x="530" y="296"/>
                  <a:pt x="519" y="161"/>
                  <a:pt x="432" y="74"/>
                </a:cubicBezTo>
                <a:cubicBezTo>
                  <a:pt x="384" y="26"/>
                  <a:pt x="321" y="0"/>
                  <a:pt x="253" y="0"/>
                </a:cubicBezTo>
                <a:cubicBezTo>
                  <a:pt x="185" y="0"/>
                  <a:pt x="122" y="26"/>
                  <a:pt x="74" y="74"/>
                </a:cubicBezTo>
                <a:cubicBezTo>
                  <a:pt x="26" y="122"/>
                  <a:pt x="0" y="186"/>
                  <a:pt x="0" y="253"/>
                </a:cubicBezTo>
                <a:cubicBezTo>
                  <a:pt x="0" y="321"/>
                  <a:pt x="26" y="385"/>
                  <a:pt x="74" y="433"/>
                </a:cubicBezTo>
                <a:cubicBezTo>
                  <a:pt x="122" y="480"/>
                  <a:pt x="185" y="507"/>
                  <a:pt x="253" y="507"/>
                </a:cubicBezTo>
                <a:cubicBezTo>
                  <a:pt x="304" y="507"/>
                  <a:pt x="353" y="492"/>
                  <a:pt x="395" y="464"/>
                </a:cubicBezTo>
                <a:cubicBezTo>
                  <a:pt x="522" y="591"/>
                  <a:pt x="522" y="591"/>
                  <a:pt x="522" y="591"/>
                </a:cubicBezTo>
                <a:cubicBezTo>
                  <a:pt x="532" y="601"/>
                  <a:pt x="544" y="606"/>
                  <a:pt x="557" y="606"/>
                </a:cubicBezTo>
                <a:cubicBezTo>
                  <a:pt x="569" y="606"/>
                  <a:pt x="582" y="601"/>
                  <a:pt x="591" y="591"/>
                </a:cubicBezTo>
                <a:cubicBezTo>
                  <a:pt x="610" y="572"/>
                  <a:pt x="610" y="542"/>
                  <a:pt x="591" y="523"/>
                </a:cubicBezTo>
                <a:close/>
                <a:moveTo>
                  <a:pt x="84" y="423"/>
                </a:moveTo>
                <a:cubicBezTo>
                  <a:pt x="39" y="377"/>
                  <a:pt x="14" y="317"/>
                  <a:pt x="14" y="253"/>
                </a:cubicBezTo>
                <a:cubicBezTo>
                  <a:pt x="14" y="189"/>
                  <a:pt x="39" y="129"/>
                  <a:pt x="84" y="84"/>
                </a:cubicBezTo>
                <a:cubicBezTo>
                  <a:pt x="129" y="39"/>
                  <a:pt x="189" y="14"/>
                  <a:pt x="253" y="14"/>
                </a:cubicBezTo>
                <a:cubicBezTo>
                  <a:pt x="317" y="14"/>
                  <a:pt x="377" y="39"/>
                  <a:pt x="422" y="84"/>
                </a:cubicBezTo>
                <a:cubicBezTo>
                  <a:pt x="506" y="168"/>
                  <a:pt x="514" y="298"/>
                  <a:pt x="449" y="391"/>
                </a:cubicBezTo>
                <a:cubicBezTo>
                  <a:pt x="448" y="392"/>
                  <a:pt x="448" y="392"/>
                  <a:pt x="448" y="392"/>
                </a:cubicBezTo>
                <a:cubicBezTo>
                  <a:pt x="440" y="403"/>
                  <a:pt x="432" y="413"/>
                  <a:pt x="422" y="423"/>
                </a:cubicBezTo>
                <a:cubicBezTo>
                  <a:pt x="413" y="432"/>
                  <a:pt x="403" y="441"/>
                  <a:pt x="392" y="448"/>
                </a:cubicBezTo>
                <a:cubicBezTo>
                  <a:pt x="392" y="448"/>
                  <a:pt x="391" y="449"/>
                  <a:pt x="391" y="449"/>
                </a:cubicBezTo>
                <a:cubicBezTo>
                  <a:pt x="351" y="477"/>
                  <a:pt x="303" y="493"/>
                  <a:pt x="253" y="493"/>
                </a:cubicBezTo>
                <a:cubicBezTo>
                  <a:pt x="189" y="493"/>
                  <a:pt x="129" y="468"/>
                  <a:pt x="84" y="423"/>
                </a:cubicBezTo>
                <a:close/>
                <a:moveTo>
                  <a:pt x="581" y="581"/>
                </a:moveTo>
                <a:cubicBezTo>
                  <a:pt x="568" y="595"/>
                  <a:pt x="546" y="595"/>
                  <a:pt x="532" y="581"/>
                </a:cubicBezTo>
                <a:cubicBezTo>
                  <a:pt x="406" y="455"/>
                  <a:pt x="406" y="455"/>
                  <a:pt x="406" y="455"/>
                </a:cubicBezTo>
                <a:cubicBezTo>
                  <a:pt x="415" y="448"/>
                  <a:pt x="424" y="441"/>
                  <a:pt x="432" y="433"/>
                </a:cubicBezTo>
                <a:cubicBezTo>
                  <a:pt x="440" y="424"/>
                  <a:pt x="448" y="415"/>
                  <a:pt x="455" y="406"/>
                </a:cubicBezTo>
                <a:cubicBezTo>
                  <a:pt x="581" y="533"/>
                  <a:pt x="581" y="533"/>
                  <a:pt x="581" y="533"/>
                </a:cubicBezTo>
                <a:cubicBezTo>
                  <a:pt x="595" y="546"/>
                  <a:pt x="595" y="568"/>
                  <a:pt x="581" y="581"/>
                </a:cubicBez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sz="4400">
              <a:solidFill>
                <a:srgbClr val="57565A"/>
              </a:solidFill>
            </a:endParaRPr>
          </a:p>
        </p:txBody>
      </p:sp>
      <p:sp>
        <p:nvSpPr>
          <p:cNvPr id="34" name="Rectangle 33"/>
          <p:cNvSpPr/>
          <p:nvPr/>
        </p:nvSpPr>
        <p:spPr>
          <a:xfrm>
            <a:off x="1722328" y="9549284"/>
            <a:ext cx="4647408" cy="657359"/>
          </a:xfrm>
          <a:prstGeom prst="rect">
            <a:avLst/>
          </a:prstGeom>
        </p:spPr>
        <p:txBody>
          <a:bodyPr wrap="square" lIns="0" tIns="0" rIns="0" bIns="0">
            <a:spAutoFit/>
          </a:bodyPr>
          <a:lstStyle/>
          <a:p>
            <a:pPr defTabSz="2438584">
              <a:lnSpc>
                <a:spcPct val="89000"/>
              </a:lnSpc>
            </a:pPr>
            <a:r>
              <a:rPr lang="en-US" sz="2400" dirty="0">
                <a:solidFill>
                  <a:srgbClr val="57565A"/>
                </a:solidFill>
              </a:rPr>
              <a:t>Lorem ipsum dolor sit amet, </a:t>
            </a:r>
            <a:r>
              <a:rPr lang="en-US" sz="2400" dirty="0" err="1">
                <a:solidFill>
                  <a:srgbClr val="57565A"/>
                </a:solidFill>
              </a:rPr>
              <a:t>consectetur</a:t>
            </a:r>
            <a:r>
              <a:rPr lang="en-US" sz="2400" dirty="0">
                <a:solidFill>
                  <a:srgbClr val="57565A"/>
                </a:solidFill>
              </a:rPr>
              <a:t> </a:t>
            </a:r>
            <a:r>
              <a:rPr lang="en-US" sz="2400" dirty="0" err="1">
                <a:solidFill>
                  <a:srgbClr val="57565A"/>
                </a:solidFill>
              </a:rPr>
              <a:t>adipiscing</a:t>
            </a:r>
            <a:r>
              <a:rPr lang="en-US" sz="2400" dirty="0">
                <a:solidFill>
                  <a:srgbClr val="57565A"/>
                </a:solidFill>
              </a:rPr>
              <a:t> </a:t>
            </a:r>
            <a:r>
              <a:rPr lang="en-US" sz="2400" dirty="0" err="1">
                <a:solidFill>
                  <a:srgbClr val="57565A"/>
                </a:solidFill>
              </a:rPr>
              <a:t>elit</a:t>
            </a:r>
            <a:endParaRPr lang="en-US" sz="2400" dirty="0">
              <a:solidFill>
                <a:srgbClr val="57565A"/>
              </a:solidFill>
            </a:endParaRPr>
          </a:p>
        </p:txBody>
      </p:sp>
      <p:sp>
        <p:nvSpPr>
          <p:cNvPr id="35" name="Rectangle 34"/>
          <p:cNvSpPr/>
          <p:nvPr/>
        </p:nvSpPr>
        <p:spPr>
          <a:xfrm>
            <a:off x="7025032" y="9549284"/>
            <a:ext cx="4647408" cy="657359"/>
          </a:xfrm>
          <a:prstGeom prst="rect">
            <a:avLst/>
          </a:prstGeom>
        </p:spPr>
        <p:txBody>
          <a:bodyPr wrap="square" lIns="0" tIns="0" rIns="0" bIns="0">
            <a:spAutoFit/>
          </a:bodyPr>
          <a:lstStyle/>
          <a:p>
            <a:pPr defTabSz="2438584">
              <a:lnSpc>
                <a:spcPct val="89000"/>
              </a:lnSpc>
            </a:pPr>
            <a:r>
              <a:rPr lang="en-US" sz="2400" dirty="0">
                <a:solidFill>
                  <a:srgbClr val="57565A"/>
                </a:solidFill>
              </a:rPr>
              <a:t>Lorem ipsum dolor sit amet, </a:t>
            </a:r>
            <a:r>
              <a:rPr lang="en-US" sz="2400" dirty="0" err="1">
                <a:solidFill>
                  <a:srgbClr val="57565A"/>
                </a:solidFill>
              </a:rPr>
              <a:t>consectetur</a:t>
            </a:r>
            <a:r>
              <a:rPr lang="en-US" sz="2400" dirty="0">
                <a:solidFill>
                  <a:srgbClr val="57565A"/>
                </a:solidFill>
              </a:rPr>
              <a:t> </a:t>
            </a:r>
            <a:r>
              <a:rPr lang="en-US" sz="2400" dirty="0" err="1">
                <a:solidFill>
                  <a:srgbClr val="57565A"/>
                </a:solidFill>
              </a:rPr>
              <a:t>adipiscing</a:t>
            </a:r>
            <a:r>
              <a:rPr lang="en-US" sz="2400" dirty="0">
                <a:solidFill>
                  <a:srgbClr val="57565A"/>
                </a:solidFill>
              </a:rPr>
              <a:t> </a:t>
            </a:r>
            <a:r>
              <a:rPr lang="en-US" sz="2400" dirty="0" err="1">
                <a:solidFill>
                  <a:srgbClr val="57565A"/>
                </a:solidFill>
              </a:rPr>
              <a:t>elit</a:t>
            </a:r>
            <a:endParaRPr lang="en-US" sz="2400" dirty="0">
              <a:solidFill>
                <a:srgbClr val="57565A"/>
              </a:solidFill>
            </a:endParaRPr>
          </a:p>
        </p:txBody>
      </p:sp>
      <p:sp>
        <p:nvSpPr>
          <p:cNvPr id="36" name="Rectangle 35"/>
          <p:cNvSpPr/>
          <p:nvPr/>
        </p:nvSpPr>
        <p:spPr>
          <a:xfrm>
            <a:off x="17630437" y="9549284"/>
            <a:ext cx="4647408" cy="657359"/>
          </a:xfrm>
          <a:prstGeom prst="rect">
            <a:avLst/>
          </a:prstGeom>
        </p:spPr>
        <p:txBody>
          <a:bodyPr wrap="square" lIns="0" tIns="0" rIns="0" bIns="0">
            <a:spAutoFit/>
          </a:bodyPr>
          <a:lstStyle/>
          <a:p>
            <a:pPr defTabSz="2438584">
              <a:lnSpc>
                <a:spcPct val="89000"/>
              </a:lnSpc>
            </a:pPr>
            <a:r>
              <a:rPr lang="en-US" sz="2400" dirty="0">
                <a:solidFill>
                  <a:srgbClr val="57565A"/>
                </a:solidFill>
              </a:rPr>
              <a:t>Lorem ipsum dolor sit amet, </a:t>
            </a:r>
            <a:r>
              <a:rPr lang="en-US" sz="2400" dirty="0" err="1">
                <a:solidFill>
                  <a:srgbClr val="57565A"/>
                </a:solidFill>
              </a:rPr>
              <a:t>consectetur</a:t>
            </a:r>
            <a:r>
              <a:rPr lang="en-US" sz="2400" dirty="0">
                <a:solidFill>
                  <a:srgbClr val="57565A"/>
                </a:solidFill>
              </a:rPr>
              <a:t> </a:t>
            </a:r>
            <a:r>
              <a:rPr lang="en-US" sz="2400" dirty="0" err="1">
                <a:solidFill>
                  <a:srgbClr val="57565A"/>
                </a:solidFill>
              </a:rPr>
              <a:t>adipiscing</a:t>
            </a:r>
            <a:r>
              <a:rPr lang="en-US" sz="2400" dirty="0">
                <a:solidFill>
                  <a:srgbClr val="57565A"/>
                </a:solidFill>
              </a:rPr>
              <a:t> </a:t>
            </a:r>
            <a:r>
              <a:rPr lang="en-US" sz="2400" dirty="0" err="1">
                <a:solidFill>
                  <a:srgbClr val="57565A"/>
                </a:solidFill>
              </a:rPr>
              <a:t>elit</a:t>
            </a:r>
            <a:endParaRPr lang="en-US" sz="2400" dirty="0">
              <a:solidFill>
                <a:srgbClr val="57565A"/>
              </a:solidFill>
            </a:endParaRPr>
          </a:p>
        </p:txBody>
      </p:sp>
      <p:sp>
        <p:nvSpPr>
          <p:cNvPr id="37" name="Rectangle 36"/>
          <p:cNvSpPr/>
          <p:nvPr/>
        </p:nvSpPr>
        <p:spPr>
          <a:xfrm>
            <a:off x="12327735" y="9549284"/>
            <a:ext cx="4647408" cy="657359"/>
          </a:xfrm>
          <a:prstGeom prst="rect">
            <a:avLst/>
          </a:prstGeom>
        </p:spPr>
        <p:txBody>
          <a:bodyPr wrap="square" lIns="0" tIns="0" rIns="0" bIns="0">
            <a:spAutoFit/>
          </a:bodyPr>
          <a:lstStyle/>
          <a:p>
            <a:pPr defTabSz="2438584">
              <a:lnSpc>
                <a:spcPct val="89000"/>
              </a:lnSpc>
            </a:pPr>
            <a:r>
              <a:rPr lang="en-US" sz="2400" dirty="0">
                <a:solidFill>
                  <a:srgbClr val="57565A"/>
                </a:solidFill>
              </a:rPr>
              <a:t>Lorem ipsum dolor sit amet, </a:t>
            </a:r>
            <a:r>
              <a:rPr lang="en-US" sz="2400" dirty="0" err="1">
                <a:solidFill>
                  <a:srgbClr val="57565A"/>
                </a:solidFill>
              </a:rPr>
              <a:t>consectetur</a:t>
            </a:r>
            <a:r>
              <a:rPr lang="en-US" sz="2400" dirty="0">
                <a:solidFill>
                  <a:srgbClr val="57565A"/>
                </a:solidFill>
              </a:rPr>
              <a:t> </a:t>
            </a:r>
            <a:r>
              <a:rPr lang="en-US" sz="2400" dirty="0" err="1">
                <a:solidFill>
                  <a:srgbClr val="57565A"/>
                </a:solidFill>
              </a:rPr>
              <a:t>adipiscing</a:t>
            </a:r>
            <a:r>
              <a:rPr lang="en-US" sz="2400" dirty="0">
                <a:solidFill>
                  <a:srgbClr val="57565A"/>
                </a:solidFill>
              </a:rPr>
              <a:t> </a:t>
            </a:r>
            <a:r>
              <a:rPr lang="en-US" sz="2400" dirty="0" err="1">
                <a:solidFill>
                  <a:srgbClr val="57565A"/>
                </a:solidFill>
              </a:rPr>
              <a:t>elit</a:t>
            </a:r>
            <a:endParaRPr lang="en-US" sz="2400" dirty="0">
              <a:solidFill>
                <a:srgbClr val="57565A"/>
              </a:solidFill>
            </a:endParaRPr>
          </a:p>
        </p:txBody>
      </p:sp>
    </p:spTree>
    <p:custDataLst>
      <p:tags r:id="rId1"/>
    </p:custDataLst>
    <p:extLst>
      <p:ext uri="{BB962C8B-B14F-4D97-AF65-F5344CB8AC3E}">
        <p14:creationId xmlns:p14="http://schemas.microsoft.com/office/powerpoint/2010/main" val="1331908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1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
                                        <p:tgtEl>
                                          <p:spTgt spid="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100"/>
                                        <p:tgtEl>
                                          <p:spTgt spid="2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100"/>
                                        <p:tgtEl>
                                          <p:spTgt spid="1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100"/>
                                        <p:tgtEl>
                                          <p:spTgt spid="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1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100"/>
                                        <p:tgtEl>
                                          <p:spTgt spid="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00"/>
                                        <p:tgtEl>
                                          <p:spTgt spid="1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100"/>
                                        <p:tgtEl>
                                          <p:spTgt spid="29"/>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8"/>
                                        </p:tgtEl>
                                        <p:attrNameLst>
                                          <p:attrName>style.visibility</p:attrName>
                                        </p:attrNameLst>
                                      </p:cBhvr>
                                      <p:to>
                                        <p:strVal val="visible"/>
                                      </p:to>
                                    </p:set>
                                    <p:animEffect transition="in" filter="fade">
                                      <p:cBhvr>
                                        <p:cTn id="48" dur="100"/>
                                        <p:tgtEl>
                                          <p:spTgt spid="1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fade">
                                      <p:cBhvr>
                                        <p:cTn id="51" dur="100"/>
                                        <p:tgtEl>
                                          <p:spTgt spid="2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100"/>
                                        <p:tgtEl>
                                          <p:spTgt spid="32"/>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100"/>
                                        <p:tgtEl>
                                          <p:spTgt spid="1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100"/>
                                        <p:tgtEl>
                                          <p:spTgt spid="2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31"/>
                                        </p:tgtEl>
                                        <p:attrNameLst>
                                          <p:attrName>style.visibility</p:attrName>
                                        </p:attrNameLst>
                                      </p:cBhvr>
                                      <p:to>
                                        <p:strVal val="visible"/>
                                      </p:to>
                                    </p:set>
                                    <p:animEffect transition="in" filter="fade">
                                      <p:cBhvr>
                                        <p:cTn id="65" dur="100"/>
                                        <p:tgtEl>
                                          <p:spTgt spid="3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0"/>
                                        </p:tgtEl>
                                        <p:attrNameLst>
                                          <p:attrName>style.visibility</p:attrName>
                                        </p:attrNameLst>
                                      </p:cBhvr>
                                      <p:to>
                                        <p:strVal val="visible"/>
                                      </p:to>
                                    </p:set>
                                    <p:animEffect transition="in" filter="fade">
                                      <p:cBhvr>
                                        <p:cTn id="70" dur="100"/>
                                        <p:tgtEl>
                                          <p:spTgt spid="2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fade">
                                      <p:cBhvr>
                                        <p:cTn id="73" dur="100"/>
                                        <p:tgtEl>
                                          <p:spTgt spid="2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3"/>
                                        </p:tgtEl>
                                        <p:attrNameLst>
                                          <p:attrName>style.visibility</p:attrName>
                                        </p:attrNameLst>
                                      </p:cBhvr>
                                      <p:to>
                                        <p:strVal val="visible"/>
                                      </p:to>
                                    </p:set>
                                    <p:animEffect transition="in" filter="fade">
                                      <p:cBhvr>
                                        <p:cTn id="76" dur="100"/>
                                        <p:tgtEl>
                                          <p:spTgt spid="33"/>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fade">
                                      <p:cBhvr>
                                        <p:cTn id="81" dur="100"/>
                                        <p:tgtEl>
                                          <p:spTgt spid="24"/>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8"/>
                                        </p:tgtEl>
                                        <p:attrNameLst>
                                          <p:attrName>style.visibility</p:attrName>
                                        </p:attrNameLst>
                                      </p:cBhvr>
                                      <p:to>
                                        <p:strVal val="visible"/>
                                      </p:to>
                                    </p:set>
                                    <p:animEffect transition="in" filter="fade">
                                      <p:cBhvr>
                                        <p:cTn id="84" dur="100"/>
                                        <p:tgtEl>
                                          <p:spTgt spid="28"/>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fade">
                                      <p:cBhvr>
                                        <p:cTn id="87" dur="100"/>
                                        <p:tgtEl>
                                          <p:spTgt spid="30"/>
                                        </p:tgtEl>
                                      </p:cBhvr>
                                    </p:animEffect>
                                  </p:childTnLst>
                                </p:cTn>
                              </p:par>
                              <p:par>
                                <p:cTn id="88" presetID="10" presetClass="entr" presetSubtype="0" fill="hold" grpId="0" nodeType="withEffect">
                                  <p:stCondLst>
                                    <p:cond delay="100"/>
                                  </p:stCondLst>
                                  <p:childTnLst>
                                    <p:set>
                                      <p:cBhvr>
                                        <p:cTn id="89" dur="1" fill="hold">
                                          <p:stCondLst>
                                            <p:cond delay="0"/>
                                          </p:stCondLst>
                                        </p:cTn>
                                        <p:tgtEl>
                                          <p:spTgt spid="34"/>
                                        </p:tgtEl>
                                        <p:attrNameLst>
                                          <p:attrName>style.visibility</p:attrName>
                                        </p:attrNameLst>
                                      </p:cBhvr>
                                      <p:to>
                                        <p:strVal val="visible"/>
                                      </p:to>
                                    </p:set>
                                    <p:animEffect transition="in" filter="fade">
                                      <p:cBhvr>
                                        <p:cTn id="90" dur="100"/>
                                        <p:tgtEl>
                                          <p:spTgt spid="34"/>
                                        </p:tgtEl>
                                      </p:cBhvr>
                                    </p:animEffect>
                                  </p:childTnLst>
                                </p:cTn>
                              </p:par>
                              <p:par>
                                <p:cTn id="91" presetID="10" presetClass="entr" presetSubtype="0" fill="hold" grpId="0" nodeType="withEffect">
                                  <p:stCondLst>
                                    <p:cond delay="200"/>
                                  </p:stCondLst>
                                  <p:childTnLst>
                                    <p:set>
                                      <p:cBhvr>
                                        <p:cTn id="92" dur="1" fill="hold">
                                          <p:stCondLst>
                                            <p:cond delay="0"/>
                                          </p:stCondLst>
                                        </p:cTn>
                                        <p:tgtEl>
                                          <p:spTgt spid="35"/>
                                        </p:tgtEl>
                                        <p:attrNameLst>
                                          <p:attrName>style.visibility</p:attrName>
                                        </p:attrNameLst>
                                      </p:cBhvr>
                                      <p:to>
                                        <p:strVal val="visible"/>
                                      </p:to>
                                    </p:set>
                                    <p:animEffect transition="in" filter="fade">
                                      <p:cBhvr>
                                        <p:cTn id="93" dur="100"/>
                                        <p:tgtEl>
                                          <p:spTgt spid="35"/>
                                        </p:tgtEl>
                                      </p:cBhvr>
                                    </p:animEffect>
                                  </p:childTnLst>
                                </p:cTn>
                              </p:par>
                              <p:par>
                                <p:cTn id="94" presetID="10" presetClass="entr" presetSubtype="0" fill="hold" grpId="0" nodeType="withEffect">
                                  <p:stCondLst>
                                    <p:cond delay="300"/>
                                  </p:stCondLst>
                                  <p:childTnLst>
                                    <p:set>
                                      <p:cBhvr>
                                        <p:cTn id="95" dur="1" fill="hold">
                                          <p:stCondLst>
                                            <p:cond delay="0"/>
                                          </p:stCondLst>
                                        </p:cTn>
                                        <p:tgtEl>
                                          <p:spTgt spid="37"/>
                                        </p:tgtEl>
                                        <p:attrNameLst>
                                          <p:attrName>style.visibility</p:attrName>
                                        </p:attrNameLst>
                                      </p:cBhvr>
                                      <p:to>
                                        <p:strVal val="visible"/>
                                      </p:to>
                                    </p:set>
                                    <p:animEffect transition="in" filter="fade">
                                      <p:cBhvr>
                                        <p:cTn id="96" dur="100"/>
                                        <p:tgtEl>
                                          <p:spTgt spid="37"/>
                                        </p:tgtEl>
                                      </p:cBhvr>
                                    </p:animEffect>
                                  </p:childTnLst>
                                </p:cTn>
                              </p:par>
                              <p:par>
                                <p:cTn id="97" presetID="10" presetClass="entr" presetSubtype="0" fill="hold" grpId="0" nodeType="withEffect">
                                  <p:stCondLst>
                                    <p:cond delay="400"/>
                                  </p:stCondLst>
                                  <p:childTnLst>
                                    <p:set>
                                      <p:cBhvr>
                                        <p:cTn id="98" dur="1" fill="hold">
                                          <p:stCondLst>
                                            <p:cond delay="0"/>
                                          </p:stCondLst>
                                        </p:cTn>
                                        <p:tgtEl>
                                          <p:spTgt spid="36"/>
                                        </p:tgtEl>
                                        <p:attrNameLst>
                                          <p:attrName>style.visibility</p:attrName>
                                        </p:attrNameLst>
                                      </p:cBhvr>
                                      <p:to>
                                        <p:strVal val="visible"/>
                                      </p:to>
                                    </p:set>
                                    <p:animEffect transition="in" filter="fade">
                                      <p:cBhvr>
                                        <p:cTn id="99" dur="1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3" grpId="0" animBg="1"/>
      <p:bldP spid="4" grpId="0" animBg="1"/>
      <p:bldP spid="5" grpId="0" animBg="1"/>
      <p:bldP spid="21" grpId="0" animBg="1"/>
      <p:bldP spid="22" grpId="0" animBg="1"/>
      <p:bldP spid="23" grpId="0" animBg="1"/>
      <p:bldP spid="14" grpId="0" animBg="1"/>
      <p:bldP spid="17" grpId="0" animBg="1"/>
      <p:bldP spid="18" grpId="0" animBg="1"/>
      <p:bldP spid="19" grpId="0" animBg="1"/>
      <p:bldP spid="20"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p:bldP spid="35" grpId="0"/>
      <p:bldP spid="36" grpId="0"/>
      <p:bldP spid="37" grpId="0"/>
    </p:bld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47"/>
          <p:cNvSpPr>
            <a:spLocks noChangeArrowheads="1"/>
          </p:cNvSpPr>
          <p:nvPr/>
        </p:nvSpPr>
        <p:spPr bwMode="auto">
          <a:xfrm>
            <a:off x="17395729" y="6982907"/>
            <a:ext cx="2840053" cy="185603"/>
          </a:xfrm>
          <a:custGeom>
            <a:avLst/>
            <a:gdLst>
              <a:gd name="T0" fmla="*/ 5911 w 5912"/>
              <a:gd name="T1" fmla="*/ 136 h 137"/>
              <a:gd name="T2" fmla="*/ 0 w 5912"/>
              <a:gd name="T3" fmla="*/ 136 h 137"/>
              <a:gd name="T4" fmla="*/ 0 w 5912"/>
              <a:gd name="T5" fmla="*/ 0 h 137"/>
              <a:gd name="T6" fmla="*/ 5911 w 5912"/>
              <a:gd name="T7" fmla="*/ 0 h 137"/>
              <a:gd name="T8" fmla="*/ 5911 w 5912"/>
              <a:gd name="T9" fmla="*/ 136 h 137"/>
            </a:gdLst>
            <a:ahLst/>
            <a:cxnLst>
              <a:cxn ang="0">
                <a:pos x="T0" y="T1"/>
              </a:cxn>
              <a:cxn ang="0">
                <a:pos x="T2" y="T3"/>
              </a:cxn>
              <a:cxn ang="0">
                <a:pos x="T4" y="T5"/>
              </a:cxn>
              <a:cxn ang="0">
                <a:pos x="T6" y="T7"/>
              </a:cxn>
              <a:cxn ang="0">
                <a:pos x="T8" y="T9"/>
              </a:cxn>
            </a:cxnLst>
            <a:rect l="0" t="0" r="r" b="b"/>
            <a:pathLst>
              <a:path w="5912" h="137">
                <a:moveTo>
                  <a:pt x="5911" y="136"/>
                </a:moveTo>
                <a:lnTo>
                  <a:pt x="0" y="136"/>
                </a:lnTo>
                <a:lnTo>
                  <a:pt x="0" y="0"/>
                </a:lnTo>
                <a:lnTo>
                  <a:pt x="5911" y="0"/>
                </a:lnTo>
                <a:lnTo>
                  <a:pt x="5911" y="136"/>
                </a:lnTo>
              </a:path>
            </a:pathLst>
          </a:custGeom>
          <a:solidFill>
            <a:schemeClr val="accent5"/>
          </a:solidFill>
          <a:ln>
            <a:noFill/>
          </a:ln>
          <a:effectLst/>
        </p:spPr>
        <p:txBody>
          <a:bodyPr wrap="none" anchor="ctr"/>
          <a:lstStyle/>
          <a:p>
            <a:pPr defTabSz="1828617"/>
            <a:endParaRPr lang="en-US" sz="9601">
              <a:solidFill>
                <a:srgbClr val="445469"/>
              </a:solidFill>
              <a:latin typeface="Lato Light"/>
            </a:endParaRPr>
          </a:p>
        </p:txBody>
      </p:sp>
      <p:sp>
        <p:nvSpPr>
          <p:cNvPr id="24" name="Freeform 30"/>
          <p:cNvSpPr>
            <a:spLocks noChangeArrowheads="1"/>
          </p:cNvSpPr>
          <p:nvPr/>
        </p:nvSpPr>
        <p:spPr bwMode="auto">
          <a:xfrm>
            <a:off x="5276315" y="3595586"/>
            <a:ext cx="2141130" cy="2642937"/>
          </a:xfrm>
          <a:custGeom>
            <a:avLst/>
            <a:gdLst>
              <a:gd name="T0" fmla="*/ 772 w 1545"/>
              <a:gd name="T1" fmla="*/ 1906 h 1907"/>
              <a:gd name="T2" fmla="*/ 772 w 1545"/>
              <a:gd name="T3" fmla="*/ 1906 h 1907"/>
              <a:gd name="T4" fmla="*/ 0 w 1545"/>
              <a:gd name="T5" fmla="*/ 766 h 1907"/>
              <a:gd name="T6" fmla="*/ 772 w 1545"/>
              <a:gd name="T7" fmla="*/ 0 h 1907"/>
              <a:gd name="T8" fmla="*/ 1544 w 1545"/>
              <a:gd name="T9" fmla="*/ 766 h 1907"/>
              <a:gd name="T10" fmla="*/ 772 w 1545"/>
              <a:gd name="T11" fmla="*/ 1906 h 1907"/>
              <a:gd name="T12" fmla="*/ 772 w 1545"/>
              <a:gd name="T13" fmla="*/ 234 h 1907"/>
              <a:gd name="T14" fmla="*/ 772 w 1545"/>
              <a:gd name="T15" fmla="*/ 234 h 1907"/>
              <a:gd name="T16" fmla="*/ 240 w 1545"/>
              <a:gd name="T17" fmla="*/ 766 h 1907"/>
              <a:gd name="T18" fmla="*/ 772 w 1545"/>
              <a:gd name="T19" fmla="*/ 1297 h 1907"/>
              <a:gd name="T20" fmla="*/ 1304 w 1545"/>
              <a:gd name="T21" fmla="*/ 766 h 1907"/>
              <a:gd name="T22" fmla="*/ 772 w 1545"/>
              <a:gd name="T23" fmla="*/ 234 h 1907"/>
              <a:gd name="T24" fmla="*/ 772 w 1545"/>
              <a:gd name="T25" fmla="*/ 190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5" h="1907">
                <a:moveTo>
                  <a:pt x="772" y="1906"/>
                </a:moveTo>
                <a:lnTo>
                  <a:pt x="772" y="1906"/>
                </a:lnTo>
                <a:cubicBezTo>
                  <a:pt x="558" y="1906"/>
                  <a:pt x="0" y="1186"/>
                  <a:pt x="0" y="766"/>
                </a:cubicBezTo>
                <a:cubicBezTo>
                  <a:pt x="0" y="344"/>
                  <a:pt x="344" y="0"/>
                  <a:pt x="772" y="0"/>
                </a:cubicBezTo>
                <a:cubicBezTo>
                  <a:pt x="1200" y="0"/>
                  <a:pt x="1544" y="344"/>
                  <a:pt x="1544" y="766"/>
                </a:cubicBezTo>
                <a:cubicBezTo>
                  <a:pt x="1544" y="1186"/>
                  <a:pt x="973" y="1906"/>
                  <a:pt x="772" y="1906"/>
                </a:cubicBezTo>
                <a:lnTo>
                  <a:pt x="772" y="234"/>
                </a:lnTo>
                <a:lnTo>
                  <a:pt x="772" y="234"/>
                </a:lnTo>
                <a:cubicBezTo>
                  <a:pt x="480" y="234"/>
                  <a:pt x="240" y="474"/>
                  <a:pt x="240" y="766"/>
                </a:cubicBezTo>
                <a:cubicBezTo>
                  <a:pt x="240" y="1057"/>
                  <a:pt x="480" y="1297"/>
                  <a:pt x="772" y="1297"/>
                </a:cubicBezTo>
                <a:cubicBezTo>
                  <a:pt x="1064" y="1297"/>
                  <a:pt x="1304" y="1057"/>
                  <a:pt x="1304" y="766"/>
                </a:cubicBezTo>
                <a:cubicBezTo>
                  <a:pt x="1304" y="474"/>
                  <a:pt x="1064" y="234"/>
                  <a:pt x="772" y="234"/>
                </a:cubicBezTo>
                <a:lnTo>
                  <a:pt x="772" y="1906"/>
                </a:lnTo>
              </a:path>
            </a:pathLst>
          </a:custGeom>
          <a:solidFill>
            <a:schemeClr val="accent1">
              <a:lumMod val="75000"/>
            </a:schemeClr>
          </a:solidFill>
          <a:ln>
            <a:noFill/>
          </a:ln>
          <a:effectLst/>
        </p:spPr>
        <p:txBody>
          <a:bodyPr wrap="none" anchor="ctr"/>
          <a:lstStyle/>
          <a:p>
            <a:pPr defTabSz="1828617"/>
            <a:endParaRPr lang="en-US" sz="9601">
              <a:solidFill>
                <a:srgbClr val="445469"/>
              </a:solidFill>
              <a:latin typeface="Lato Light"/>
            </a:endParaRPr>
          </a:p>
        </p:txBody>
      </p:sp>
      <p:sp>
        <p:nvSpPr>
          <p:cNvPr id="26" name="Freeform 32"/>
          <p:cNvSpPr>
            <a:spLocks noChangeArrowheads="1"/>
          </p:cNvSpPr>
          <p:nvPr/>
        </p:nvSpPr>
        <p:spPr bwMode="auto">
          <a:xfrm>
            <a:off x="5276315" y="3595586"/>
            <a:ext cx="1810782" cy="2642937"/>
          </a:xfrm>
          <a:custGeom>
            <a:avLst/>
            <a:gdLst>
              <a:gd name="T0" fmla="*/ 772 w 1305"/>
              <a:gd name="T1" fmla="*/ 234 h 1907"/>
              <a:gd name="T2" fmla="*/ 772 w 1305"/>
              <a:gd name="T3" fmla="*/ 234 h 1907"/>
              <a:gd name="T4" fmla="*/ 772 w 1305"/>
              <a:gd name="T5" fmla="*/ 234 h 1907"/>
              <a:gd name="T6" fmla="*/ 1304 w 1305"/>
              <a:gd name="T7" fmla="*/ 766 h 1907"/>
              <a:gd name="T8" fmla="*/ 1304 w 1305"/>
              <a:gd name="T9" fmla="*/ 766 h 1907"/>
              <a:gd name="T10" fmla="*/ 772 w 1305"/>
              <a:gd name="T11" fmla="*/ 234 h 1907"/>
              <a:gd name="T12" fmla="*/ 772 w 1305"/>
              <a:gd name="T13" fmla="*/ 0 h 1907"/>
              <a:gd name="T14" fmla="*/ 772 w 1305"/>
              <a:gd name="T15" fmla="*/ 0 h 1907"/>
              <a:gd name="T16" fmla="*/ 0 w 1305"/>
              <a:gd name="T17" fmla="*/ 766 h 1907"/>
              <a:gd name="T18" fmla="*/ 772 w 1305"/>
              <a:gd name="T19" fmla="*/ 1906 h 1907"/>
              <a:gd name="T20" fmla="*/ 772 w 1305"/>
              <a:gd name="T21" fmla="*/ 1297 h 1907"/>
              <a:gd name="T22" fmla="*/ 772 w 1305"/>
              <a:gd name="T23" fmla="*/ 1297 h 1907"/>
              <a:gd name="T24" fmla="*/ 240 w 1305"/>
              <a:gd name="T25" fmla="*/ 766 h 1907"/>
              <a:gd name="T26" fmla="*/ 240 w 1305"/>
              <a:gd name="T27" fmla="*/ 766 h 1907"/>
              <a:gd name="T28" fmla="*/ 240 w 1305"/>
              <a:gd name="T29" fmla="*/ 766 h 1907"/>
              <a:gd name="T30" fmla="*/ 772 w 1305"/>
              <a:gd name="T31" fmla="*/ 234 h 1907"/>
              <a:gd name="T32" fmla="*/ 772 w 1305"/>
              <a:gd name="T33" fmla="*/ 234 h 1907"/>
              <a:gd name="T34" fmla="*/ 772 w 1305"/>
              <a:gd name="T35" fmla="*/ 0 h 1907"/>
              <a:gd name="T36" fmla="*/ 772 w 1305"/>
              <a:gd name="T37" fmla="*/ 0 h 1907"/>
              <a:gd name="T38" fmla="*/ 772 w 1305"/>
              <a:gd name="T39" fmla="*/ 234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05" h="1907">
                <a:moveTo>
                  <a:pt x="772" y="234"/>
                </a:moveTo>
                <a:lnTo>
                  <a:pt x="772" y="234"/>
                </a:lnTo>
                <a:lnTo>
                  <a:pt x="772" y="234"/>
                </a:lnTo>
                <a:cubicBezTo>
                  <a:pt x="1064" y="234"/>
                  <a:pt x="1304" y="474"/>
                  <a:pt x="1304" y="766"/>
                </a:cubicBezTo>
                <a:lnTo>
                  <a:pt x="1304" y="766"/>
                </a:lnTo>
                <a:cubicBezTo>
                  <a:pt x="1304" y="474"/>
                  <a:pt x="1064" y="234"/>
                  <a:pt x="772" y="234"/>
                </a:cubicBezTo>
                <a:lnTo>
                  <a:pt x="772" y="0"/>
                </a:lnTo>
                <a:lnTo>
                  <a:pt x="772" y="0"/>
                </a:lnTo>
                <a:cubicBezTo>
                  <a:pt x="344" y="0"/>
                  <a:pt x="0" y="344"/>
                  <a:pt x="0" y="766"/>
                </a:cubicBezTo>
                <a:cubicBezTo>
                  <a:pt x="0" y="1186"/>
                  <a:pt x="558" y="1906"/>
                  <a:pt x="772" y="1906"/>
                </a:cubicBezTo>
                <a:cubicBezTo>
                  <a:pt x="772" y="1297"/>
                  <a:pt x="772" y="1297"/>
                  <a:pt x="772" y="1297"/>
                </a:cubicBezTo>
                <a:lnTo>
                  <a:pt x="772" y="1297"/>
                </a:lnTo>
                <a:cubicBezTo>
                  <a:pt x="480" y="1297"/>
                  <a:pt x="240" y="1057"/>
                  <a:pt x="240" y="766"/>
                </a:cubicBezTo>
                <a:lnTo>
                  <a:pt x="240" y="766"/>
                </a:lnTo>
                <a:lnTo>
                  <a:pt x="240" y="766"/>
                </a:lnTo>
                <a:cubicBezTo>
                  <a:pt x="240" y="474"/>
                  <a:pt x="480" y="234"/>
                  <a:pt x="772" y="234"/>
                </a:cubicBezTo>
                <a:lnTo>
                  <a:pt x="772" y="234"/>
                </a:lnTo>
                <a:cubicBezTo>
                  <a:pt x="772" y="0"/>
                  <a:pt x="772" y="0"/>
                  <a:pt x="772" y="0"/>
                </a:cubicBezTo>
                <a:lnTo>
                  <a:pt x="772" y="0"/>
                </a:lnTo>
                <a:lnTo>
                  <a:pt x="772" y="234"/>
                </a:lnTo>
              </a:path>
            </a:pathLst>
          </a:custGeom>
          <a:solidFill>
            <a:schemeClr val="accent1"/>
          </a:solidFill>
          <a:ln>
            <a:noFill/>
          </a:ln>
          <a:effectLst/>
        </p:spPr>
        <p:txBody>
          <a:bodyPr wrap="none" anchor="ctr"/>
          <a:lstStyle/>
          <a:p>
            <a:pPr defTabSz="1828617"/>
            <a:endParaRPr lang="en-US" sz="9601">
              <a:solidFill>
                <a:srgbClr val="445469"/>
              </a:solidFill>
              <a:latin typeface="Lato Light"/>
            </a:endParaRPr>
          </a:p>
        </p:txBody>
      </p:sp>
      <p:sp>
        <p:nvSpPr>
          <p:cNvPr id="27" name="Freeform 33"/>
          <p:cNvSpPr>
            <a:spLocks noChangeArrowheads="1"/>
          </p:cNvSpPr>
          <p:nvPr/>
        </p:nvSpPr>
        <p:spPr bwMode="auto">
          <a:xfrm>
            <a:off x="9145177" y="3595586"/>
            <a:ext cx="2153365" cy="2642937"/>
          </a:xfrm>
          <a:custGeom>
            <a:avLst/>
            <a:gdLst>
              <a:gd name="T0" fmla="*/ 772 w 1552"/>
              <a:gd name="T1" fmla="*/ 1906 h 1907"/>
              <a:gd name="T2" fmla="*/ 772 w 1552"/>
              <a:gd name="T3" fmla="*/ 1906 h 1907"/>
              <a:gd name="T4" fmla="*/ 0 w 1552"/>
              <a:gd name="T5" fmla="*/ 766 h 1907"/>
              <a:gd name="T6" fmla="*/ 772 w 1552"/>
              <a:gd name="T7" fmla="*/ 0 h 1907"/>
              <a:gd name="T8" fmla="*/ 1551 w 1552"/>
              <a:gd name="T9" fmla="*/ 766 h 1907"/>
              <a:gd name="T10" fmla="*/ 772 w 1552"/>
              <a:gd name="T11" fmla="*/ 1906 h 1907"/>
              <a:gd name="T12" fmla="*/ 772 w 1552"/>
              <a:gd name="T13" fmla="*/ 234 h 1907"/>
              <a:gd name="T14" fmla="*/ 772 w 1552"/>
              <a:gd name="T15" fmla="*/ 234 h 1907"/>
              <a:gd name="T16" fmla="*/ 240 w 1552"/>
              <a:gd name="T17" fmla="*/ 766 h 1907"/>
              <a:gd name="T18" fmla="*/ 772 w 1552"/>
              <a:gd name="T19" fmla="*/ 1297 h 1907"/>
              <a:gd name="T20" fmla="*/ 1311 w 1552"/>
              <a:gd name="T21" fmla="*/ 766 h 1907"/>
              <a:gd name="T22" fmla="*/ 772 w 1552"/>
              <a:gd name="T23" fmla="*/ 234 h 1907"/>
              <a:gd name="T24" fmla="*/ 772 w 1552"/>
              <a:gd name="T25" fmla="*/ 190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52" h="1907">
                <a:moveTo>
                  <a:pt x="772" y="1906"/>
                </a:moveTo>
                <a:lnTo>
                  <a:pt x="772" y="1906"/>
                </a:lnTo>
                <a:cubicBezTo>
                  <a:pt x="564" y="1906"/>
                  <a:pt x="0" y="1186"/>
                  <a:pt x="0" y="766"/>
                </a:cubicBezTo>
                <a:cubicBezTo>
                  <a:pt x="0" y="344"/>
                  <a:pt x="350" y="0"/>
                  <a:pt x="772" y="0"/>
                </a:cubicBezTo>
                <a:cubicBezTo>
                  <a:pt x="1200" y="0"/>
                  <a:pt x="1551" y="344"/>
                  <a:pt x="1551" y="766"/>
                </a:cubicBezTo>
                <a:cubicBezTo>
                  <a:pt x="1551" y="1186"/>
                  <a:pt x="980" y="1906"/>
                  <a:pt x="772" y="1906"/>
                </a:cubicBezTo>
                <a:lnTo>
                  <a:pt x="772" y="234"/>
                </a:lnTo>
                <a:lnTo>
                  <a:pt x="772" y="234"/>
                </a:lnTo>
                <a:cubicBezTo>
                  <a:pt x="480" y="234"/>
                  <a:pt x="240" y="474"/>
                  <a:pt x="240" y="766"/>
                </a:cubicBezTo>
                <a:cubicBezTo>
                  <a:pt x="240" y="1057"/>
                  <a:pt x="480" y="1297"/>
                  <a:pt x="772" y="1297"/>
                </a:cubicBezTo>
                <a:cubicBezTo>
                  <a:pt x="1070" y="1297"/>
                  <a:pt x="1311" y="1057"/>
                  <a:pt x="1311" y="766"/>
                </a:cubicBezTo>
                <a:cubicBezTo>
                  <a:pt x="1311" y="474"/>
                  <a:pt x="1070" y="234"/>
                  <a:pt x="772" y="234"/>
                </a:cubicBezTo>
                <a:lnTo>
                  <a:pt x="772" y="1906"/>
                </a:lnTo>
              </a:path>
            </a:pathLst>
          </a:custGeom>
          <a:solidFill>
            <a:schemeClr val="accent2">
              <a:lumMod val="75000"/>
            </a:schemeClr>
          </a:solidFill>
          <a:ln>
            <a:noFill/>
          </a:ln>
          <a:effectLst/>
        </p:spPr>
        <p:txBody>
          <a:bodyPr wrap="none" anchor="ctr"/>
          <a:lstStyle/>
          <a:p>
            <a:pPr defTabSz="1828617"/>
            <a:endParaRPr lang="en-US" sz="9601">
              <a:solidFill>
                <a:srgbClr val="445469"/>
              </a:solidFill>
              <a:latin typeface="Lato Light"/>
            </a:endParaRPr>
          </a:p>
        </p:txBody>
      </p:sp>
      <p:sp>
        <p:nvSpPr>
          <p:cNvPr id="29" name="Freeform 35"/>
          <p:cNvSpPr>
            <a:spLocks noChangeArrowheads="1"/>
          </p:cNvSpPr>
          <p:nvPr/>
        </p:nvSpPr>
        <p:spPr bwMode="auto">
          <a:xfrm>
            <a:off x="9145183" y="3595586"/>
            <a:ext cx="1823018" cy="2642937"/>
          </a:xfrm>
          <a:custGeom>
            <a:avLst/>
            <a:gdLst>
              <a:gd name="T0" fmla="*/ 772 w 1312"/>
              <a:gd name="T1" fmla="*/ 234 h 1907"/>
              <a:gd name="T2" fmla="*/ 772 w 1312"/>
              <a:gd name="T3" fmla="*/ 234 h 1907"/>
              <a:gd name="T4" fmla="*/ 772 w 1312"/>
              <a:gd name="T5" fmla="*/ 234 h 1907"/>
              <a:gd name="T6" fmla="*/ 1311 w 1312"/>
              <a:gd name="T7" fmla="*/ 766 h 1907"/>
              <a:gd name="T8" fmla="*/ 1311 w 1312"/>
              <a:gd name="T9" fmla="*/ 766 h 1907"/>
              <a:gd name="T10" fmla="*/ 772 w 1312"/>
              <a:gd name="T11" fmla="*/ 234 h 1907"/>
              <a:gd name="T12" fmla="*/ 772 w 1312"/>
              <a:gd name="T13" fmla="*/ 0 h 1907"/>
              <a:gd name="T14" fmla="*/ 772 w 1312"/>
              <a:gd name="T15" fmla="*/ 0 h 1907"/>
              <a:gd name="T16" fmla="*/ 0 w 1312"/>
              <a:gd name="T17" fmla="*/ 766 h 1907"/>
              <a:gd name="T18" fmla="*/ 772 w 1312"/>
              <a:gd name="T19" fmla="*/ 1906 h 1907"/>
              <a:gd name="T20" fmla="*/ 772 w 1312"/>
              <a:gd name="T21" fmla="*/ 1297 h 1907"/>
              <a:gd name="T22" fmla="*/ 772 w 1312"/>
              <a:gd name="T23" fmla="*/ 1297 h 1907"/>
              <a:gd name="T24" fmla="*/ 240 w 1312"/>
              <a:gd name="T25" fmla="*/ 766 h 1907"/>
              <a:gd name="T26" fmla="*/ 240 w 1312"/>
              <a:gd name="T27" fmla="*/ 766 h 1907"/>
              <a:gd name="T28" fmla="*/ 240 w 1312"/>
              <a:gd name="T29" fmla="*/ 766 h 1907"/>
              <a:gd name="T30" fmla="*/ 772 w 1312"/>
              <a:gd name="T31" fmla="*/ 234 h 1907"/>
              <a:gd name="T32" fmla="*/ 772 w 1312"/>
              <a:gd name="T33" fmla="*/ 234 h 1907"/>
              <a:gd name="T34" fmla="*/ 772 w 1312"/>
              <a:gd name="T35" fmla="*/ 0 h 1907"/>
              <a:gd name="T36" fmla="*/ 772 w 1312"/>
              <a:gd name="T37" fmla="*/ 0 h 1907"/>
              <a:gd name="T38" fmla="*/ 772 w 1312"/>
              <a:gd name="T39" fmla="*/ 234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12" h="1907">
                <a:moveTo>
                  <a:pt x="772" y="234"/>
                </a:moveTo>
                <a:lnTo>
                  <a:pt x="772" y="234"/>
                </a:lnTo>
                <a:lnTo>
                  <a:pt x="772" y="234"/>
                </a:lnTo>
                <a:cubicBezTo>
                  <a:pt x="1070" y="234"/>
                  <a:pt x="1311" y="474"/>
                  <a:pt x="1311" y="766"/>
                </a:cubicBezTo>
                <a:lnTo>
                  <a:pt x="1311" y="766"/>
                </a:lnTo>
                <a:cubicBezTo>
                  <a:pt x="1311" y="474"/>
                  <a:pt x="1070" y="234"/>
                  <a:pt x="772" y="234"/>
                </a:cubicBezTo>
                <a:lnTo>
                  <a:pt x="772" y="0"/>
                </a:lnTo>
                <a:lnTo>
                  <a:pt x="772" y="0"/>
                </a:lnTo>
                <a:cubicBezTo>
                  <a:pt x="350" y="0"/>
                  <a:pt x="0" y="344"/>
                  <a:pt x="0" y="766"/>
                </a:cubicBezTo>
                <a:cubicBezTo>
                  <a:pt x="0" y="1186"/>
                  <a:pt x="564" y="1906"/>
                  <a:pt x="772" y="1906"/>
                </a:cubicBezTo>
                <a:cubicBezTo>
                  <a:pt x="772" y="1297"/>
                  <a:pt x="772" y="1297"/>
                  <a:pt x="772" y="1297"/>
                </a:cubicBezTo>
                <a:lnTo>
                  <a:pt x="772" y="1297"/>
                </a:lnTo>
                <a:cubicBezTo>
                  <a:pt x="480" y="1297"/>
                  <a:pt x="240" y="1057"/>
                  <a:pt x="240" y="766"/>
                </a:cubicBezTo>
                <a:lnTo>
                  <a:pt x="240" y="766"/>
                </a:lnTo>
                <a:lnTo>
                  <a:pt x="240" y="766"/>
                </a:lnTo>
                <a:cubicBezTo>
                  <a:pt x="240" y="474"/>
                  <a:pt x="480" y="234"/>
                  <a:pt x="772" y="234"/>
                </a:cubicBezTo>
                <a:lnTo>
                  <a:pt x="772" y="234"/>
                </a:lnTo>
                <a:cubicBezTo>
                  <a:pt x="772" y="0"/>
                  <a:pt x="772" y="0"/>
                  <a:pt x="772" y="0"/>
                </a:cubicBezTo>
                <a:lnTo>
                  <a:pt x="772" y="0"/>
                </a:lnTo>
                <a:lnTo>
                  <a:pt x="772" y="234"/>
                </a:lnTo>
              </a:path>
            </a:pathLst>
          </a:custGeom>
          <a:solidFill>
            <a:schemeClr val="accent2"/>
          </a:solidFill>
          <a:ln>
            <a:noFill/>
          </a:ln>
          <a:effectLst/>
        </p:spPr>
        <p:txBody>
          <a:bodyPr wrap="none" anchor="ctr"/>
          <a:lstStyle/>
          <a:p>
            <a:pPr defTabSz="1828617"/>
            <a:endParaRPr lang="en-US" sz="9601">
              <a:solidFill>
                <a:srgbClr val="445469"/>
              </a:solidFill>
              <a:latin typeface="Lato Light"/>
            </a:endParaRPr>
          </a:p>
        </p:txBody>
      </p:sp>
      <p:sp>
        <p:nvSpPr>
          <p:cNvPr id="30" name="Freeform 36"/>
          <p:cNvSpPr>
            <a:spLocks noChangeArrowheads="1"/>
          </p:cNvSpPr>
          <p:nvPr/>
        </p:nvSpPr>
        <p:spPr bwMode="auto">
          <a:xfrm>
            <a:off x="12977589" y="3595586"/>
            <a:ext cx="2141130" cy="2642937"/>
          </a:xfrm>
          <a:custGeom>
            <a:avLst/>
            <a:gdLst>
              <a:gd name="T0" fmla="*/ 772 w 1545"/>
              <a:gd name="T1" fmla="*/ 1906 h 1907"/>
              <a:gd name="T2" fmla="*/ 772 w 1545"/>
              <a:gd name="T3" fmla="*/ 1906 h 1907"/>
              <a:gd name="T4" fmla="*/ 0 w 1545"/>
              <a:gd name="T5" fmla="*/ 766 h 1907"/>
              <a:gd name="T6" fmla="*/ 772 w 1545"/>
              <a:gd name="T7" fmla="*/ 0 h 1907"/>
              <a:gd name="T8" fmla="*/ 1544 w 1545"/>
              <a:gd name="T9" fmla="*/ 766 h 1907"/>
              <a:gd name="T10" fmla="*/ 772 w 1545"/>
              <a:gd name="T11" fmla="*/ 1906 h 1907"/>
              <a:gd name="T12" fmla="*/ 772 w 1545"/>
              <a:gd name="T13" fmla="*/ 234 h 1907"/>
              <a:gd name="T14" fmla="*/ 772 w 1545"/>
              <a:gd name="T15" fmla="*/ 234 h 1907"/>
              <a:gd name="T16" fmla="*/ 240 w 1545"/>
              <a:gd name="T17" fmla="*/ 766 h 1907"/>
              <a:gd name="T18" fmla="*/ 772 w 1545"/>
              <a:gd name="T19" fmla="*/ 1297 h 1907"/>
              <a:gd name="T20" fmla="*/ 1304 w 1545"/>
              <a:gd name="T21" fmla="*/ 766 h 1907"/>
              <a:gd name="T22" fmla="*/ 772 w 1545"/>
              <a:gd name="T23" fmla="*/ 234 h 1907"/>
              <a:gd name="T24" fmla="*/ 772 w 1545"/>
              <a:gd name="T25" fmla="*/ 190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5" h="1907">
                <a:moveTo>
                  <a:pt x="772" y="1906"/>
                </a:moveTo>
                <a:lnTo>
                  <a:pt x="772" y="1906"/>
                </a:lnTo>
                <a:cubicBezTo>
                  <a:pt x="558" y="1906"/>
                  <a:pt x="0" y="1186"/>
                  <a:pt x="0" y="766"/>
                </a:cubicBezTo>
                <a:cubicBezTo>
                  <a:pt x="0" y="344"/>
                  <a:pt x="344" y="0"/>
                  <a:pt x="772" y="0"/>
                </a:cubicBezTo>
                <a:cubicBezTo>
                  <a:pt x="1200" y="0"/>
                  <a:pt x="1544" y="344"/>
                  <a:pt x="1544" y="766"/>
                </a:cubicBezTo>
                <a:cubicBezTo>
                  <a:pt x="1544" y="1186"/>
                  <a:pt x="980" y="1906"/>
                  <a:pt x="772" y="1906"/>
                </a:cubicBezTo>
                <a:lnTo>
                  <a:pt x="772" y="234"/>
                </a:lnTo>
                <a:lnTo>
                  <a:pt x="772" y="234"/>
                </a:lnTo>
                <a:cubicBezTo>
                  <a:pt x="480" y="234"/>
                  <a:pt x="240" y="474"/>
                  <a:pt x="240" y="766"/>
                </a:cubicBezTo>
                <a:cubicBezTo>
                  <a:pt x="240" y="1057"/>
                  <a:pt x="480" y="1297"/>
                  <a:pt x="772" y="1297"/>
                </a:cubicBezTo>
                <a:cubicBezTo>
                  <a:pt x="1064" y="1297"/>
                  <a:pt x="1304" y="1057"/>
                  <a:pt x="1304" y="766"/>
                </a:cubicBezTo>
                <a:cubicBezTo>
                  <a:pt x="1304" y="474"/>
                  <a:pt x="1064" y="234"/>
                  <a:pt x="772" y="234"/>
                </a:cubicBezTo>
                <a:lnTo>
                  <a:pt x="772" y="1906"/>
                </a:lnTo>
              </a:path>
            </a:pathLst>
          </a:custGeom>
          <a:solidFill>
            <a:schemeClr val="accent3">
              <a:lumMod val="75000"/>
            </a:schemeClr>
          </a:solidFill>
          <a:ln>
            <a:noFill/>
          </a:ln>
          <a:effectLst/>
        </p:spPr>
        <p:txBody>
          <a:bodyPr wrap="none" anchor="ctr"/>
          <a:lstStyle/>
          <a:p>
            <a:pPr defTabSz="1828617"/>
            <a:endParaRPr lang="en-US" sz="9601">
              <a:solidFill>
                <a:srgbClr val="445469"/>
              </a:solidFill>
              <a:latin typeface="Lato Light"/>
            </a:endParaRPr>
          </a:p>
        </p:txBody>
      </p:sp>
      <p:sp>
        <p:nvSpPr>
          <p:cNvPr id="40" name="Freeform 38"/>
          <p:cNvSpPr>
            <a:spLocks noChangeArrowheads="1"/>
          </p:cNvSpPr>
          <p:nvPr/>
        </p:nvSpPr>
        <p:spPr bwMode="auto">
          <a:xfrm>
            <a:off x="12977589" y="3595586"/>
            <a:ext cx="1810782" cy="2642937"/>
          </a:xfrm>
          <a:custGeom>
            <a:avLst/>
            <a:gdLst>
              <a:gd name="T0" fmla="*/ 772 w 1305"/>
              <a:gd name="T1" fmla="*/ 234 h 1907"/>
              <a:gd name="T2" fmla="*/ 772 w 1305"/>
              <a:gd name="T3" fmla="*/ 234 h 1907"/>
              <a:gd name="T4" fmla="*/ 772 w 1305"/>
              <a:gd name="T5" fmla="*/ 234 h 1907"/>
              <a:gd name="T6" fmla="*/ 1304 w 1305"/>
              <a:gd name="T7" fmla="*/ 766 h 1907"/>
              <a:gd name="T8" fmla="*/ 1304 w 1305"/>
              <a:gd name="T9" fmla="*/ 766 h 1907"/>
              <a:gd name="T10" fmla="*/ 772 w 1305"/>
              <a:gd name="T11" fmla="*/ 234 h 1907"/>
              <a:gd name="T12" fmla="*/ 772 w 1305"/>
              <a:gd name="T13" fmla="*/ 0 h 1907"/>
              <a:gd name="T14" fmla="*/ 772 w 1305"/>
              <a:gd name="T15" fmla="*/ 0 h 1907"/>
              <a:gd name="T16" fmla="*/ 0 w 1305"/>
              <a:gd name="T17" fmla="*/ 766 h 1907"/>
              <a:gd name="T18" fmla="*/ 772 w 1305"/>
              <a:gd name="T19" fmla="*/ 1906 h 1907"/>
              <a:gd name="T20" fmla="*/ 772 w 1305"/>
              <a:gd name="T21" fmla="*/ 1297 h 1907"/>
              <a:gd name="T22" fmla="*/ 772 w 1305"/>
              <a:gd name="T23" fmla="*/ 1297 h 1907"/>
              <a:gd name="T24" fmla="*/ 240 w 1305"/>
              <a:gd name="T25" fmla="*/ 766 h 1907"/>
              <a:gd name="T26" fmla="*/ 240 w 1305"/>
              <a:gd name="T27" fmla="*/ 766 h 1907"/>
              <a:gd name="T28" fmla="*/ 240 w 1305"/>
              <a:gd name="T29" fmla="*/ 766 h 1907"/>
              <a:gd name="T30" fmla="*/ 772 w 1305"/>
              <a:gd name="T31" fmla="*/ 234 h 1907"/>
              <a:gd name="T32" fmla="*/ 772 w 1305"/>
              <a:gd name="T33" fmla="*/ 234 h 1907"/>
              <a:gd name="T34" fmla="*/ 772 w 1305"/>
              <a:gd name="T35" fmla="*/ 0 h 1907"/>
              <a:gd name="T36" fmla="*/ 772 w 1305"/>
              <a:gd name="T37" fmla="*/ 0 h 1907"/>
              <a:gd name="T38" fmla="*/ 772 w 1305"/>
              <a:gd name="T39" fmla="*/ 234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05" h="1907">
                <a:moveTo>
                  <a:pt x="772" y="234"/>
                </a:moveTo>
                <a:lnTo>
                  <a:pt x="772" y="234"/>
                </a:lnTo>
                <a:lnTo>
                  <a:pt x="772" y="234"/>
                </a:lnTo>
                <a:cubicBezTo>
                  <a:pt x="1064" y="234"/>
                  <a:pt x="1304" y="474"/>
                  <a:pt x="1304" y="766"/>
                </a:cubicBezTo>
                <a:lnTo>
                  <a:pt x="1304" y="766"/>
                </a:lnTo>
                <a:cubicBezTo>
                  <a:pt x="1304" y="474"/>
                  <a:pt x="1064" y="234"/>
                  <a:pt x="772" y="234"/>
                </a:cubicBezTo>
                <a:lnTo>
                  <a:pt x="772" y="0"/>
                </a:lnTo>
                <a:lnTo>
                  <a:pt x="772" y="0"/>
                </a:lnTo>
                <a:cubicBezTo>
                  <a:pt x="344" y="0"/>
                  <a:pt x="0" y="344"/>
                  <a:pt x="0" y="766"/>
                </a:cubicBezTo>
                <a:cubicBezTo>
                  <a:pt x="0" y="1186"/>
                  <a:pt x="558" y="1906"/>
                  <a:pt x="772" y="1906"/>
                </a:cubicBezTo>
                <a:cubicBezTo>
                  <a:pt x="772" y="1297"/>
                  <a:pt x="772" y="1297"/>
                  <a:pt x="772" y="1297"/>
                </a:cubicBezTo>
                <a:lnTo>
                  <a:pt x="772" y="1297"/>
                </a:lnTo>
                <a:cubicBezTo>
                  <a:pt x="480" y="1297"/>
                  <a:pt x="240" y="1057"/>
                  <a:pt x="240" y="766"/>
                </a:cubicBezTo>
                <a:lnTo>
                  <a:pt x="240" y="766"/>
                </a:lnTo>
                <a:lnTo>
                  <a:pt x="240" y="766"/>
                </a:lnTo>
                <a:cubicBezTo>
                  <a:pt x="240" y="474"/>
                  <a:pt x="480" y="234"/>
                  <a:pt x="772" y="234"/>
                </a:cubicBezTo>
                <a:lnTo>
                  <a:pt x="772" y="234"/>
                </a:lnTo>
                <a:cubicBezTo>
                  <a:pt x="772" y="0"/>
                  <a:pt x="772" y="0"/>
                  <a:pt x="772" y="0"/>
                </a:cubicBezTo>
                <a:lnTo>
                  <a:pt x="772" y="0"/>
                </a:lnTo>
                <a:lnTo>
                  <a:pt x="772" y="234"/>
                </a:lnTo>
              </a:path>
            </a:pathLst>
          </a:custGeom>
          <a:solidFill>
            <a:schemeClr val="accent3"/>
          </a:solidFill>
          <a:ln>
            <a:noFill/>
          </a:ln>
          <a:effectLst/>
        </p:spPr>
        <p:txBody>
          <a:bodyPr wrap="none" anchor="ctr"/>
          <a:lstStyle/>
          <a:p>
            <a:pPr defTabSz="1828617"/>
            <a:endParaRPr lang="en-US" sz="9601">
              <a:solidFill>
                <a:srgbClr val="445469"/>
              </a:solidFill>
              <a:latin typeface="Lato Light"/>
            </a:endParaRPr>
          </a:p>
        </p:txBody>
      </p:sp>
      <p:sp>
        <p:nvSpPr>
          <p:cNvPr id="41" name="Freeform 39"/>
          <p:cNvSpPr>
            <a:spLocks noChangeArrowheads="1"/>
          </p:cNvSpPr>
          <p:nvPr/>
        </p:nvSpPr>
        <p:spPr bwMode="auto">
          <a:xfrm>
            <a:off x="16667748" y="3595586"/>
            <a:ext cx="2147245" cy="2642937"/>
          </a:xfrm>
          <a:custGeom>
            <a:avLst/>
            <a:gdLst>
              <a:gd name="T0" fmla="*/ 773 w 1546"/>
              <a:gd name="T1" fmla="*/ 1906 h 1907"/>
              <a:gd name="T2" fmla="*/ 773 w 1546"/>
              <a:gd name="T3" fmla="*/ 1906 h 1907"/>
              <a:gd name="T4" fmla="*/ 0 w 1546"/>
              <a:gd name="T5" fmla="*/ 766 h 1907"/>
              <a:gd name="T6" fmla="*/ 773 w 1546"/>
              <a:gd name="T7" fmla="*/ 0 h 1907"/>
              <a:gd name="T8" fmla="*/ 1545 w 1546"/>
              <a:gd name="T9" fmla="*/ 766 h 1907"/>
              <a:gd name="T10" fmla="*/ 773 w 1546"/>
              <a:gd name="T11" fmla="*/ 1906 h 1907"/>
              <a:gd name="T12" fmla="*/ 773 w 1546"/>
              <a:gd name="T13" fmla="*/ 234 h 1907"/>
              <a:gd name="T14" fmla="*/ 773 w 1546"/>
              <a:gd name="T15" fmla="*/ 234 h 1907"/>
              <a:gd name="T16" fmla="*/ 241 w 1546"/>
              <a:gd name="T17" fmla="*/ 766 h 1907"/>
              <a:gd name="T18" fmla="*/ 773 w 1546"/>
              <a:gd name="T19" fmla="*/ 1297 h 1907"/>
              <a:gd name="T20" fmla="*/ 1311 w 1546"/>
              <a:gd name="T21" fmla="*/ 766 h 1907"/>
              <a:gd name="T22" fmla="*/ 773 w 1546"/>
              <a:gd name="T23" fmla="*/ 234 h 1907"/>
              <a:gd name="T24" fmla="*/ 773 w 1546"/>
              <a:gd name="T25" fmla="*/ 190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6" h="1907">
                <a:moveTo>
                  <a:pt x="773" y="1906"/>
                </a:moveTo>
                <a:lnTo>
                  <a:pt x="773" y="1906"/>
                </a:lnTo>
                <a:cubicBezTo>
                  <a:pt x="558" y="1906"/>
                  <a:pt x="0" y="1186"/>
                  <a:pt x="0" y="766"/>
                </a:cubicBezTo>
                <a:cubicBezTo>
                  <a:pt x="0" y="344"/>
                  <a:pt x="351" y="0"/>
                  <a:pt x="773" y="0"/>
                </a:cubicBezTo>
                <a:cubicBezTo>
                  <a:pt x="1201" y="0"/>
                  <a:pt x="1545" y="344"/>
                  <a:pt x="1545" y="766"/>
                </a:cubicBezTo>
                <a:cubicBezTo>
                  <a:pt x="1545" y="1186"/>
                  <a:pt x="980" y="1906"/>
                  <a:pt x="773" y="1906"/>
                </a:cubicBezTo>
                <a:lnTo>
                  <a:pt x="773" y="234"/>
                </a:lnTo>
                <a:lnTo>
                  <a:pt x="773" y="234"/>
                </a:lnTo>
                <a:cubicBezTo>
                  <a:pt x="481" y="234"/>
                  <a:pt x="241" y="474"/>
                  <a:pt x="241" y="766"/>
                </a:cubicBezTo>
                <a:cubicBezTo>
                  <a:pt x="241" y="1057"/>
                  <a:pt x="481" y="1297"/>
                  <a:pt x="773" y="1297"/>
                </a:cubicBezTo>
                <a:cubicBezTo>
                  <a:pt x="1071" y="1297"/>
                  <a:pt x="1311" y="1057"/>
                  <a:pt x="1311" y="766"/>
                </a:cubicBezTo>
                <a:cubicBezTo>
                  <a:pt x="1311" y="474"/>
                  <a:pt x="1071" y="234"/>
                  <a:pt x="773" y="234"/>
                </a:cubicBezTo>
                <a:lnTo>
                  <a:pt x="773" y="1906"/>
                </a:lnTo>
              </a:path>
            </a:pathLst>
          </a:custGeom>
          <a:solidFill>
            <a:schemeClr val="accent4">
              <a:lumMod val="75000"/>
            </a:schemeClr>
          </a:solidFill>
          <a:ln>
            <a:noFill/>
          </a:ln>
          <a:effectLst/>
        </p:spPr>
        <p:txBody>
          <a:bodyPr wrap="none" anchor="ctr"/>
          <a:lstStyle/>
          <a:p>
            <a:pPr defTabSz="1828617"/>
            <a:endParaRPr lang="en-US" sz="9601">
              <a:solidFill>
                <a:srgbClr val="445469"/>
              </a:solidFill>
              <a:latin typeface="Lato Light"/>
            </a:endParaRPr>
          </a:p>
        </p:txBody>
      </p:sp>
      <p:sp>
        <p:nvSpPr>
          <p:cNvPr id="43" name="Freeform 41"/>
          <p:cNvSpPr>
            <a:spLocks noChangeArrowheads="1"/>
          </p:cNvSpPr>
          <p:nvPr/>
        </p:nvSpPr>
        <p:spPr bwMode="auto">
          <a:xfrm>
            <a:off x="16667751" y="3595586"/>
            <a:ext cx="1823018" cy="2642937"/>
          </a:xfrm>
          <a:custGeom>
            <a:avLst/>
            <a:gdLst>
              <a:gd name="T0" fmla="*/ 773 w 1312"/>
              <a:gd name="T1" fmla="*/ 234 h 1907"/>
              <a:gd name="T2" fmla="*/ 773 w 1312"/>
              <a:gd name="T3" fmla="*/ 234 h 1907"/>
              <a:gd name="T4" fmla="*/ 773 w 1312"/>
              <a:gd name="T5" fmla="*/ 234 h 1907"/>
              <a:gd name="T6" fmla="*/ 1311 w 1312"/>
              <a:gd name="T7" fmla="*/ 766 h 1907"/>
              <a:gd name="T8" fmla="*/ 1311 w 1312"/>
              <a:gd name="T9" fmla="*/ 766 h 1907"/>
              <a:gd name="T10" fmla="*/ 773 w 1312"/>
              <a:gd name="T11" fmla="*/ 234 h 1907"/>
              <a:gd name="T12" fmla="*/ 773 w 1312"/>
              <a:gd name="T13" fmla="*/ 0 h 1907"/>
              <a:gd name="T14" fmla="*/ 773 w 1312"/>
              <a:gd name="T15" fmla="*/ 0 h 1907"/>
              <a:gd name="T16" fmla="*/ 0 w 1312"/>
              <a:gd name="T17" fmla="*/ 766 h 1907"/>
              <a:gd name="T18" fmla="*/ 773 w 1312"/>
              <a:gd name="T19" fmla="*/ 1906 h 1907"/>
              <a:gd name="T20" fmla="*/ 773 w 1312"/>
              <a:gd name="T21" fmla="*/ 1297 h 1907"/>
              <a:gd name="T22" fmla="*/ 773 w 1312"/>
              <a:gd name="T23" fmla="*/ 1297 h 1907"/>
              <a:gd name="T24" fmla="*/ 241 w 1312"/>
              <a:gd name="T25" fmla="*/ 766 h 1907"/>
              <a:gd name="T26" fmla="*/ 241 w 1312"/>
              <a:gd name="T27" fmla="*/ 766 h 1907"/>
              <a:gd name="T28" fmla="*/ 241 w 1312"/>
              <a:gd name="T29" fmla="*/ 766 h 1907"/>
              <a:gd name="T30" fmla="*/ 773 w 1312"/>
              <a:gd name="T31" fmla="*/ 234 h 1907"/>
              <a:gd name="T32" fmla="*/ 773 w 1312"/>
              <a:gd name="T33" fmla="*/ 234 h 1907"/>
              <a:gd name="T34" fmla="*/ 773 w 1312"/>
              <a:gd name="T35" fmla="*/ 0 h 1907"/>
              <a:gd name="T36" fmla="*/ 773 w 1312"/>
              <a:gd name="T37" fmla="*/ 0 h 1907"/>
              <a:gd name="T38" fmla="*/ 773 w 1312"/>
              <a:gd name="T39" fmla="*/ 234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12" h="1907">
                <a:moveTo>
                  <a:pt x="773" y="234"/>
                </a:moveTo>
                <a:lnTo>
                  <a:pt x="773" y="234"/>
                </a:lnTo>
                <a:lnTo>
                  <a:pt x="773" y="234"/>
                </a:lnTo>
                <a:cubicBezTo>
                  <a:pt x="1071" y="234"/>
                  <a:pt x="1311" y="474"/>
                  <a:pt x="1311" y="766"/>
                </a:cubicBezTo>
                <a:lnTo>
                  <a:pt x="1311" y="766"/>
                </a:lnTo>
                <a:cubicBezTo>
                  <a:pt x="1311" y="474"/>
                  <a:pt x="1071" y="234"/>
                  <a:pt x="773" y="234"/>
                </a:cubicBezTo>
                <a:lnTo>
                  <a:pt x="773" y="0"/>
                </a:lnTo>
                <a:lnTo>
                  <a:pt x="773" y="0"/>
                </a:lnTo>
                <a:cubicBezTo>
                  <a:pt x="351" y="0"/>
                  <a:pt x="0" y="344"/>
                  <a:pt x="0" y="766"/>
                </a:cubicBezTo>
                <a:cubicBezTo>
                  <a:pt x="0" y="1186"/>
                  <a:pt x="558" y="1906"/>
                  <a:pt x="773" y="1906"/>
                </a:cubicBezTo>
                <a:cubicBezTo>
                  <a:pt x="773" y="1297"/>
                  <a:pt x="773" y="1297"/>
                  <a:pt x="773" y="1297"/>
                </a:cubicBezTo>
                <a:lnTo>
                  <a:pt x="773" y="1297"/>
                </a:lnTo>
                <a:cubicBezTo>
                  <a:pt x="481" y="1297"/>
                  <a:pt x="241" y="1057"/>
                  <a:pt x="241" y="766"/>
                </a:cubicBezTo>
                <a:lnTo>
                  <a:pt x="241" y="766"/>
                </a:lnTo>
                <a:lnTo>
                  <a:pt x="241" y="766"/>
                </a:lnTo>
                <a:cubicBezTo>
                  <a:pt x="241" y="474"/>
                  <a:pt x="481" y="234"/>
                  <a:pt x="773" y="234"/>
                </a:cubicBezTo>
                <a:lnTo>
                  <a:pt x="773" y="234"/>
                </a:lnTo>
                <a:cubicBezTo>
                  <a:pt x="773" y="0"/>
                  <a:pt x="773" y="0"/>
                  <a:pt x="773" y="0"/>
                </a:cubicBezTo>
                <a:lnTo>
                  <a:pt x="773" y="0"/>
                </a:lnTo>
                <a:lnTo>
                  <a:pt x="773" y="234"/>
                </a:lnTo>
              </a:path>
            </a:pathLst>
          </a:custGeom>
          <a:solidFill>
            <a:schemeClr val="accent4"/>
          </a:solidFill>
          <a:ln>
            <a:noFill/>
          </a:ln>
          <a:effectLst/>
        </p:spPr>
        <p:txBody>
          <a:bodyPr wrap="none" anchor="ctr"/>
          <a:lstStyle/>
          <a:p>
            <a:pPr defTabSz="1828617"/>
            <a:endParaRPr lang="en-US" sz="9601">
              <a:solidFill>
                <a:srgbClr val="445469"/>
              </a:solidFill>
              <a:latin typeface="Lato Light"/>
            </a:endParaRPr>
          </a:p>
        </p:txBody>
      </p:sp>
      <p:sp>
        <p:nvSpPr>
          <p:cNvPr id="44" name="Freeform 42"/>
          <p:cNvSpPr>
            <a:spLocks noChangeArrowheads="1"/>
          </p:cNvSpPr>
          <p:nvPr/>
        </p:nvSpPr>
        <p:spPr bwMode="auto">
          <a:xfrm>
            <a:off x="14194971" y="6972675"/>
            <a:ext cx="3200759" cy="186692"/>
          </a:xfrm>
          <a:custGeom>
            <a:avLst/>
            <a:gdLst>
              <a:gd name="T0" fmla="*/ 9344 w 9345"/>
              <a:gd name="T1" fmla="*/ 0 h 137"/>
              <a:gd name="T2" fmla="*/ 0 w 9345"/>
              <a:gd name="T3" fmla="*/ 0 h 137"/>
              <a:gd name="T4" fmla="*/ 0 w 9345"/>
              <a:gd name="T5" fmla="*/ 136 h 137"/>
              <a:gd name="T6" fmla="*/ 9344 w 9345"/>
              <a:gd name="T7" fmla="*/ 136 h 137"/>
              <a:gd name="T8" fmla="*/ 9344 w 9345"/>
              <a:gd name="T9" fmla="*/ 0 h 137"/>
            </a:gdLst>
            <a:ahLst/>
            <a:cxnLst>
              <a:cxn ang="0">
                <a:pos x="T0" y="T1"/>
              </a:cxn>
              <a:cxn ang="0">
                <a:pos x="T2" y="T3"/>
              </a:cxn>
              <a:cxn ang="0">
                <a:pos x="T4" y="T5"/>
              </a:cxn>
              <a:cxn ang="0">
                <a:pos x="T6" y="T7"/>
              </a:cxn>
              <a:cxn ang="0">
                <a:pos x="T8" y="T9"/>
              </a:cxn>
            </a:cxnLst>
            <a:rect l="0" t="0" r="r" b="b"/>
            <a:pathLst>
              <a:path w="9345" h="137">
                <a:moveTo>
                  <a:pt x="9344" y="0"/>
                </a:moveTo>
                <a:lnTo>
                  <a:pt x="0" y="0"/>
                </a:lnTo>
                <a:lnTo>
                  <a:pt x="0" y="136"/>
                </a:lnTo>
                <a:lnTo>
                  <a:pt x="9344" y="136"/>
                </a:lnTo>
                <a:lnTo>
                  <a:pt x="9344" y="0"/>
                </a:lnTo>
              </a:path>
            </a:pathLst>
          </a:custGeom>
          <a:solidFill>
            <a:schemeClr val="accent4"/>
          </a:solidFill>
          <a:ln>
            <a:noFill/>
          </a:ln>
          <a:effectLst/>
        </p:spPr>
        <p:txBody>
          <a:bodyPr wrap="none" anchor="ctr"/>
          <a:lstStyle/>
          <a:p>
            <a:pPr defTabSz="1828617"/>
            <a:endParaRPr lang="en-US" sz="9601">
              <a:solidFill>
                <a:srgbClr val="445469"/>
              </a:solidFill>
              <a:latin typeface="Lato Light"/>
            </a:endParaRPr>
          </a:p>
        </p:txBody>
      </p:sp>
      <p:sp>
        <p:nvSpPr>
          <p:cNvPr id="45" name="Freeform 43"/>
          <p:cNvSpPr>
            <a:spLocks noChangeArrowheads="1"/>
          </p:cNvSpPr>
          <p:nvPr/>
        </p:nvSpPr>
        <p:spPr bwMode="auto">
          <a:xfrm>
            <a:off x="10025458" y="6972674"/>
            <a:ext cx="3746180" cy="192744"/>
          </a:xfrm>
          <a:custGeom>
            <a:avLst/>
            <a:gdLst>
              <a:gd name="T0" fmla="*/ 5911 w 5912"/>
              <a:gd name="T1" fmla="*/ 136 h 137"/>
              <a:gd name="T2" fmla="*/ 0 w 5912"/>
              <a:gd name="T3" fmla="*/ 136 h 137"/>
              <a:gd name="T4" fmla="*/ 0 w 5912"/>
              <a:gd name="T5" fmla="*/ 0 h 137"/>
              <a:gd name="T6" fmla="*/ 5911 w 5912"/>
              <a:gd name="T7" fmla="*/ 0 h 137"/>
              <a:gd name="T8" fmla="*/ 5911 w 5912"/>
              <a:gd name="T9" fmla="*/ 136 h 137"/>
            </a:gdLst>
            <a:ahLst/>
            <a:cxnLst>
              <a:cxn ang="0">
                <a:pos x="T0" y="T1"/>
              </a:cxn>
              <a:cxn ang="0">
                <a:pos x="T2" y="T3"/>
              </a:cxn>
              <a:cxn ang="0">
                <a:pos x="T4" y="T5"/>
              </a:cxn>
              <a:cxn ang="0">
                <a:pos x="T6" y="T7"/>
              </a:cxn>
              <a:cxn ang="0">
                <a:pos x="T8" y="T9"/>
              </a:cxn>
            </a:cxnLst>
            <a:rect l="0" t="0" r="r" b="b"/>
            <a:pathLst>
              <a:path w="5912" h="137">
                <a:moveTo>
                  <a:pt x="5911" y="136"/>
                </a:moveTo>
                <a:lnTo>
                  <a:pt x="0" y="136"/>
                </a:lnTo>
                <a:lnTo>
                  <a:pt x="0" y="0"/>
                </a:lnTo>
                <a:lnTo>
                  <a:pt x="5911" y="0"/>
                </a:lnTo>
                <a:lnTo>
                  <a:pt x="5911" y="136"/>
                </a:lnTo>
              </a:path>
            </a:pathLst>
          </a:custGeom>
          <a:solidFill>
            <a:schemeClr val="accent3"/>
          </a:solidFill>
          <a:ln>
            <a:noFill/>
          </a:ln>
          <a:effectLst/>
        </p:spPr>
        <p:txBody>
          <a:bodyPr wrap="none" anchor="ctr"/>
          <a:lstStyle/>
          <a:p>
            <a:pPr defTabSz="1828617"/>
            <a:endParaRPr lang="en-US" sz="9601">
              <a:solidFill>
                <a:srgbClr val="445469"/>
              </a:solidFill>
              <a:latin typeface="Lato Light"/>
            </a:endParaRPr>
          </a:p>
        </p:txBody>
      </p:sp>
      <p:sp>
        <p:nvSpPr>
          <p:cNvPr id="46" name="Freeform 44"/>
          <p:cNvSpPr>
            <a:spLocks noChangeArrowheads="1"/>
          </p:cNvSpPr>
          <p:nvPr/>
        </p:nvSpPr>
        <p:spPr bwMode="auto">
          <a:xfrm>
            <a:off x="17395730" y="6709604"/>
            <a:ext cx="679048" cy="679086"/>
          </a:xfrm>
          <a:custGeom>
            <a:avLst/>
            <a:gdLst>
              <a:gd name="T0" fmla="*/ 487 w 488"/>
              <a:gd name="T1" fmla="*/ 247 h 488"/>
              <a:gd name="T2" fmla="*/ 487 w 488"/>
              <a:gd name="T3" fmla="*/ 247 h 488"/>
              <a:gd name="T4" fmla="*/ 240 w 488"/>
              <a:gd name="T5" fmla="*/ 487 h 488"/>
              <a:gd name="T6" fmla="*/ 0 w 488"/>
              <a:gd name="T7" fmla="*/ 247 h 488"/>
              <a:gd name="T8" fmla="*/ 240 w 488"/>
              <a:gd name="T9" fmla="*/ 0 h 488"/>
              <a:gd name="T10" fmla="*/ 487 w 488"/>
              <a:gd name="T11" fmla="*/ 247 h 488"/>
            </a:gdLst>
            <a:ahLst/>
            <a:cxnLst>
              <a:cxn ang="0">
                <a:pos x="T0" y="T1"/>
              </a:cxn>
              <a:cxn ang="0">
                <a:pos x="T2" y="T3"/>
              </a:cxn>
              <a:cxn ang="0">
                <a:pos x="T4" y="T5"/>
              </a:cxn>
              <a:cxn ang="0">
                <a:pos x="T6" y="T7"/>
              </a:cxn>
              <a:cxn ang="0">
                <a:pos x="T8" y="T9"/>
              </a:cxn>
              <a:cxn ang="0">
                <a:pos x="T10" y="T11"/>
              </a:cxn>
            </a:cxnLst>
            <a:rect l="0" t="0" r="r" b="b"/>
            <a:pathLst>
              <a:path w="488" h="488">
                <a:moveTo>
                  <a:pt x="487" y="247"/>
                </a:moveTo>
                <a:lnTo>
                  <a:pt x="487" y="247"/>
                </a:lnTo>
                <a:cubicBezTo>
                  <a:pt x="487" y="383"/>
                  <a:pt x="376" y="487"/>
                  <a:pt x="240" y="487"/>
                </a:cubicBezTo>
                <a:cubicBezTo>
                  <a:pt x="104" y="487"/>
                  <a:pt x="0" y="383"/>
                  <a:pt x="0" y="247"/>
                </a:cubicBezTo>
                <a:cubicBezTo>
                  <a:pt x="0" y="110"/>
                  <a:pt x="104" y="0"/>
                  <a:pt x="240" y="0"/>
                </a:cubicBezTo>
                <a:cubicBezTo>
                  <a:pt x="376" y="0"/>
                  <a:pt x="487" y="110"/>
                  <a:pt x="487" y="247"/>
                </a:cubicBezTo>
              </a:path>
            </a:pathLst>
          </a:custGeom>
          <a:solidFill>
            <a:schemeClr val="accent4"/>
          </a:solidFill>
          <a:ln>
            <a:noFill/>
          </a:ln>
          <a:effectLst/>
        </p:spPr>
        <p:txBody>
          <a:bodyPr wrap="none" anchor="ctr"/>
          <a:lstStyle/>
          <a:p>
            <a:pPr defTabSz="1828617"/>
            <a:endParaRPr lang="en-US" sz="9601">
              <a:solidFill>
                <a:srgbClr val="445469"/>
              </a:solidFill>
              <a:latin typeface="Lato Light"/>
            </a:endParaRPr>
          </a:p>
        </p:txBody>
      </p:sp>
      <p:sp>
        <p:nvSpPr>
          <p:cNvPr id="47" name="Freeform 45"/>
          <p:cNvSpPr>
            <a:spLocks noChangeArrowheads="1"/>
          </p:cNvSpPr>
          <p:nvPr/>
        </p:nvSpPr>
        <p:spPr bwMode="auto">
          <a:xfrm>
            <a:off x="17591491" y="6917612"/>
            <a:ext cx="269169" cy="269188"/>
          </a:xfrm>
          <a:custGeom>
            <a:avLst/>
            <a:gdLst>
              <a:gd name="T0" fmla="*/ 194 w 195"/>
              <a:gd name="T1" fmla="*/ 98 h 196"/>
              <a:gd name="T2" fmla="*/ 194 w 195"/>
              <a:gd name="T3" fmla="*/ 98 h 196"/>
              <a:gd name="T4" fmla="*/ 97 w 195"/>
              <a:gd name="T5" fmla="*/ 195 h 196"/>
              <a:gd name="T6" fmla="*/ 0 w 195"/>
              <a:gd name="T7" fmla="*/ 98 h 196"/>
              <a:gd name="T8" fmla="*/ 97 w 195"/>
              <a:gd name="T9" fmla="*/ 0 h 196"/>
              <a:gd name="T10" fmla="*/ 194 w 195"/>
              <a:gd name="T11" fmla="*/ 98 h 196"/>
            </a:gdLst>
            <a:ahLst/>
            <a:cxnLst>
              <a:cxn ang="0">
                <a:pos x="T0" y="T1"/>
              </a:cxn>
              <a:cxn ang="0">
                <a:pos x="T2" y="T3"/>
              </a:cxn>
              <a:cxn ang="0">
                <a:pos x="T4" y="T5"/>
              </a:cxn>
              <a:cxn ang="0">
                <a:pos x="T6" y="T7"/>
              </a:cxn>
              <a:cxn ang="0">
                <a:pos x="T8" y="T9"/>
              </a:cxn>
              <a:cxn ang="0">
                <a:pos x="T10" y="T11"/>
              </a:cxn>
            </a:cxnLst>
            <a:rect l="0" t="0" r="r" b="b"/>
            <a:pathLst>
              <a:path w="195" h="196">
                <a:moveTo>
                  <a:pt x="194" y="98"/>
                </a:moveTo>
                <a:lnTo>
                  <a:pt x="194" y="98"/>
                </a:lnTo>
                <a:cubicBezTo>
                  <a:pt x="194" y="149"/>
                  <a:pt x="149" y="195"/>
                  <a:pt x="97" y="195"/>
                </a:cubicBezTo>
                <a:cubicBezTo>
                  <a:pt x="45" y="195"/>
                  <a:pt x="0" y="149"/>
                  <a:pt x="0" y="98"/>
                </a:cubicBezTo>
                <a:cubicBezTo>
                  <a:pt x="0" y="46"/>
                  <a:pt x="45" y="0"/>
                  <a:pt x="97" y="0"/>
                </a:cubicBezTo>
                <a:cubicBezTo>
                  <a:pt x="149" y="0"/>
                  <a:pt x="194" y="46"/>
                  <a:pt x="194" y="98"/>
                </a:cubicBezTo>
              </a:path>
            </a:pathLst>
          </a:custGeom>
          <a:solidFill>
            <a:schemeClr val="bg1"/>
          </a:solidFill>
          <a:ln>
            <a:noFill/>
          </a:ln>
          <a:effectLst/>
        </p:spPr>
        <p:txBody>
          <a:bodyPr wrap="none" anchor="ctr"/>
          <a:lstStyle/>
          <a:p>
            <a:pPr defTabSz="1828617"/>
            <a:endParaRPr lang="en-US" sz="9601">
              <a:solidFill>
                <a:srgbClr val="445469"/>
              </a:solidFill>
              <a:latin typeface="Lato Light"/>
            </a:endParaRPr>
          </a:p>
        </p:txBody>
      </p:sp>
      <p:sp>
        <p:nvSpPr>
          <p:cNvPr id="48" name="Freeform 46"/>
          <p:cNvSpPr>
            <a:spLocks noChangeArrowheads="1"/>
          </p:cNvSpPr>
          <p:nvPr/>
        </p:nvSpPr>
        <p:spPr bwMode="auto">
          <a:xfrm>
            <a:off x="17591494" y="6905381"/>
            <a:ext cx="281405" cy="281424"/>
          </a:xfrm>
          <a:custGeom>
            <a:avLst/>
            <a:gdLst>
              <a:gd name="T0" fmla="*/ 194 w 202"/>
              <a:gd name="T1" fmla="*/ 104 h 202"/>
              <a:gd name="T2" fmla="*/ 194 w 202"/>
              <a:gd name="T3" fmla="*/ 104 h 202"/>
              <a:gd name="T4" fmla="*/ 194 w 202"/>
              <a:gd name="T5" fmla="*/ 104 h 202"/>
              <a:gd name="T6" fmla="*/ 162 w 202"/>
              <a:gd name="T7" fmla="*/ 168 h 202"/>
              <a:gd name="T8" fmla="*/ 97 w 202"/>
              <a:gd name="T9" fmla="*/ 194 h 202"/>
              <a:gd name="T10" fmla="*/ 32 w 202"/>
              <a:gd name="T11" fmla="*/ 168 h 202"/>
              <a:gd name="T12" fmla="*/ 6 w 202"/>
              <a:gd name="T13" fmla="*/ 104 h 202"/>
              <a:gd name="T14" fmla="*/ 32 w 202"/>
              <a:gd name="T15" fmla="*/ 39 h 202"/>
              <a:gd name="T16" fmla="*/ 97 w 202"/>
              <a:gd name="T17" fmla="*/ 6 h 202"/>
              <a:gd name="T18" fmla="*/ 162 w 202"/>
              <a:gd name="T19" fmla="*/ 39 h 202"/>
              <a:gd name="T20" fmla="*/ 194 w 202"/>
              <a:gd name="T21" fmla="*/ 104 h 202"/>
              <a:gd name="T22" fmla="*/ 194 w 202"/>
              <a:gd name="T23" fmla="*/ 104 h 202"/>
              <a:gd name="T24" fmla="*/ 201 w 202"/>
              <a:gd name="T25" fmla="*/ 104 h 202"/>
              <a:gd name="T26" fmla="*/ 97 w 202"/>
              <a:gd name="T27" fmla="*/ 0 h 202"/>
              <a:gd name="T28" fmla="*/ 0 w 202"/>
              <a:gd name="T29" fmla="*/ 104 h 202"/>
              <a:gd name="T30" fmla="*/ 97 w 202"/>
              <a:gd name="T31" fmla="*/ 201 h 202"/>
              <a:gd name="T32" fmla="*/ 201 w 202"/>
              <a:gd name="T33" fmla="*/ 104 h 202"/>
              <a:gd name="T34" fmla="*/ 194 w 202"/>
              <a:gd name="T35" fmla="*/ 104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2" h="202">
                <a:moveTo>
                  <a:pt x="194" y="104"/>
                </a:moveTo>
                <a:lnTo>
                  <a:pt x="194" y="104"/>
                </a:lnTo>
                <a:lnTo>
                  <a:pt x="194" y="104"/>
                </a:lnTo>
                <a:cubicBezTo>
                  <a:pt x="194" y="129"/>
                  <a:pt x="181" y="149"/>
                  <a:pt x="162" y="168"/>
                </a:cubicBezTo>
                <a:cubicBezTo>
                  <a:pt x="149" y="188"/>
                  <a:pt x="123" y="194"/>
                  <a:pt x="97" y="194"/>
                </a:cubicBezTo>
                <a:cubicBezTo>
                  <a:pt x="71" y="194"/>
                  <a:pt x="52" y="188"/>
                  <a:pt x="32" y="168"/>
                </a:cubicBezTo>
                <a:cubicBezTo>
                  <a:pt x="13" y="149"/>
                  <a:pt x="6" y="129"/>
                  <a:pt x="6" y="104"/>
                </a:cubicBezTo>
                <a:cubicBezTo>
                  <a:pt x="6" y="78"/>
                  <a:pt x="13" y="52"/>
                  <a:pt x="32" y="39"/>
                </a:cubicBezTo>
                <a:cubicBezTo>
                  <a:pt x="52" y="19"/>
                  <a:pt x="71" y="6"/>
                  <a:pt x="97" y="6"/>
                </a:cubicBezTo>
                <a:cubicBezTo>
                  <a:pt x="123" y="6"/>
                  <a:pt x="149" y="19"/>
                  <a:pt x="162" y="39"/>
                </a:cubicBezTo>
                <a:cubicBezTo>
                  <a:pt x="181" y="52"/>
                  <a:pt x="194" y="78"/>
                  <a:pt x="194" y="104"/>
                </a:cubicBezTo>
                <a:lnTo>
                  <a:pt x="194" y="104"/>
                </a:lnTo>
                <a:cubicBezTo>
                  <a:pt x="201" y="104"/>
                  <a:pt x="201" y="104"/>
                  <a:pt x="201" y="104"/>
                </a:cubicBezTo>
                <a:cubicBezTo>
                  <a:pt x="201" y="45"/>
                  <a:pt x="155" y="0"/>
                  <a:pt x="97" y="0"/>
                </a:cubicBezTo>
                <a:cubicBezTo>
                  <a:pt x="45" y="0"/>
                  <a:pt x="0" y="45"/>
                  <a:pt x="0" y="104"/>
                </a:cubicBezTo>
                <a:cubicBezTo>
                  <a:pt x="0" y="155"/>
                  <a:pt x="45" y="201"/>
                  <a:pt x="97" y="201"/>
                </a:cubicBezTo>
                <a:cubicBezTo>
                  <a:pt x="155" y="201"/>
                  <a:pt x="201" y="155"/>
                  <a:pt x="201" y="104"/>
                </a:cubicBezTo>
                <a:lnTo>
                  <a:pt x="194" y="104"/>
                </a:lnTo>
              </a:path>
            </a:pathLst>
          </a:custGeom>
          <a:solidFill>
            <a:srgbClr val="FFFFFF"/>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9601">
              <a:solidFill>
                <a:srgbClr val="445469"/>
              </a:solidFill>
              <a:latin typeface="Lato Light"/>
            </a:endParaRPr>
          </a:p>
        </p:txBody>
      </p:sp>
      <p:sp>
        <p:nvSpPr>
          <p:cNvPr id="49" name="Freeform 47"/>
          <p:cNvSpPr>
            <a:spLocks noChangeArrowheads="1"/>
          </p:cNvSpPr>
          <p:nvPr/>
        </p:nvSpPr>
        <p:spPr bwMode="auto">
          <a:xfrm>
            <a:off x="5162042" y="6972675"/>
            <a:ext cx="5328347" cy="186692"/>
          </a:xfrm>
          <a:custGeom>
            <a:avLst/>
            <a:gdLst>
              <a:gd name="T0" fmla="*/ 5911 w 5912"/>
              <a:gd name="T1" fmla="*/ 136 h 137"/>
              <a:gd name="T2" fmla="*/ 0 w 5912"/>
              <a:gd name="T3" fmla="*/ 136 h 137"/>
              <a:gd name="T4" fmla="*/ 0 w 5912"/>
              <a:gd name="T5" fmla="*/ 0 h 137"/>
              <a:gd name="T6" fmla="*/ 5911 w 5912"/>
              <a:gd name="T7" fmla="*/ 0 h 137"/>
              <a:gd name="T8" fmla="*/ 5911 w 5912"/>
              <a:gd name="T9" fmla="*/ 136 h 137"/>
            </a:gdLst>
            <a:ahLst/>
            <a:cxnLst>
              <a:cxn ang="0">
                <a:pos x="T0" y="T1"/>
              </a:cxn>
              <a:cxn ang="0">
                <a:pos x="T2" y="T3"/>
              </a:cxn>
              <a:cxn ang="0">
                <a:pos x="T4" y="T5"/>
              </a:cxn>
              <a:cxn ang="0">
                <a:pos x="T6" y="T7"/>
              </a:cxn>
              <a:cxn ang="0">
                <a:pos x="T8" y="T9"/>
              </a:cxn>
            </a:cxnLst>
            <a:rect l="0" t="0" r="r" b="b"/>
            <a:pathLst>
              <a:path w="5912" h="137">
                <a:moveTo>
                  <a:pt x="5911" y="136"/>
                </a:moveTo>
                <a:lnTo>
                  <a:pt x="0" y="136"/>
                </a:lnTo>
                <a:lnTo>
                  <a:pt x="0" y="0"/>
                </a:lnTo>
                <a:lnTo>
                  <a:pt x="5911" y="0"/>
                </a:lnTo>
                <a:lnTo>
                  <a:pt x="5911" y="136"/>
                </a:lnTo>
              </a:path>
            </a:pathLst>
          </a:custGeom>
          <a:solidFill>
            <a:schemeClr val="accent2"/>
          </a:solidFill>
          <a:ln>
            <a:noFill/>
          </a:ln>
          <a:effectLst/>
        </p:spPr>
        <p:txBody>
          <a:bodyPr wrap="none" anchor="ctr"/>
          <a:lstStyle/>
          <a:p>
            <a:pPr defTabSz="1828617"/>
            <a:endParaRPr lang="en-US" sz="9601">
              <a:solidFill>
                <a:srgbClr val="445469"/>
              </a:solidFill>
              <a:latin typeface="Lato Light"/>
            </a:endParaRPr>
          </a:p>
        </p:txBody>
      </p:sp>
      <p:grpSp>
        <p:nvGrpSpPr>
          <p:cNvPr id="3" name="Group 2"/>
          <p:cNvGrpSpPr/>
          <p:nvPr/>
        </p:nvGrpSpPr>
        <p:grpSpPr>
          <a:xfrm>
            <a:off x="4150693" y="6709604"/>
            <a:ext cx="2532653" cy="679086"/>
            <a:chOff x="5718014" y="8096958"/>
            <a:chExt cx="2532360" cy="679007"/>
          </a:xfrm>
        </p:grpSpPr>
        <p:sp>
          <p:nvSpPr>
            <p:cNvPr id="51" name="Freeform 49"/>
            <p:cNvSpPr>
              <a:spLocks noChangeArrowheads="1"/>
            </p:cNvSpPr>
            <p:nvPr/>
          </p:nvSpPr>
          <p:spPr bwMode="auto">
            <a:xfrm>
              <a:off x="5718014" y="8359999"/>
              <a:ext cx="2195931" cy="189635"/>
            </a:xfrm>
            <a:custGeom>
              <a:avLst/>
              <a:gdLst>
                <a:gd name="T0" fmla="*/ 1583 w 1584"/>
                <a:gd name="T1" fmla="*/ 136 h 137"/>
                <a:gd name="T2" fmla="*/ 0 w 1584"/>
                <a:gd name="T3" fmla="*/ 136 h 137"/>
                <a:gd name="T4" fmla="*/ 0 w 1584"/>
                <a:gd name="T5" fmla="*/ 0 h 137"/>
                <a:gd name="T6" fmla="*/ 1583 w 1584"/>
                <a:gd name="T7" fmla="*/ 0 h 137"/>
                <a:gd name="T8" fmla="*/ 1583 w 1584"/>
                <a:gd name="T9" fmla="*/ 136 h 137"/>
              </a:gdLst>
              <a:ahLst/>
              <a:cxnLst>
                <a:cxn ang="0">
                  <a:pos x="T0" y="T1"/>
                </a:cxn>
                <a:cxn ang="0">
                  <a:pos x="T2" y="T3"/>
                </a:cxn>
                <a:cxn ang="0">
                  <a:pos x="T4" y="T5"/>
                </a:cxn>
                <a:cxn ang="0">
                  <a:pos x="T6" y="T7"/>
                </a:cxn>
                <a:cxn ang="0">
                  <a:pos x="T8" y="T9"/>
                </a:cxn>
              </a:cxnLst>
              <a:rect l="0" t="0" r="r" b="b"/>
              <a:pathLst>
                <a:path w="1584" h="137">
                  <a:moveTo>
                    <a:pt x="1583" y="136"/>
                  </a:moveTo>
                  <a:lnTo>
                    <a:pt x="0" y="136"/>
                  </a:lnTo>
                  <a:lnTo>
                    <a:pt x="0" y="0"/>
                  </a:lnTo>
                  <a:lnTo>
                    <a:pt x="1583" y="0"/>
                  </a:lnTo>
                  <a:lnTo>
                    <a:pt x="1583" y="136"/>
                  </a:lnTo>
                </a:path>
              </a:pathLst>
            </a:custGeom>
            <a:solidFill>
              <a:schemeClr val="accent1"/>
            </a:solidFill>
            <a:ln>
              <a:noFill/>
            </a:ln>
            <a:effectLst/>
          </p:spPr>
          <p:txBody>
            <a:bodyPr wrap="none" anchor="ctr"/>
            <a:lstStyle/>
            <a:p>
              <a:pPr defTabSz="1828617"/>
              <a:endParaRPr lang="en-US" sz="9601">
                <a:solidFill>
                  <a:srgbClr val="445469"/>
                </a:solidFill>
                <a:latin typeface="Lato Light"/>
              </a:endParaRPr>
            </a:p>
          </p:txBody>
        </p:sp>
        <p:sp>
          <p:nvSpPr>
            <p:cNvPr id="52" name="Freeform 50"/>
            <p:cNvSpPr>
              <a:spLocks noChangeArrowheads="1"/>
            </p:cNvSpPr>
            <p:nvPr/>
          </p:nvSpPr>
          <p:spPr bwMode="auto">
            <a:xfrm>
              <a:off x="7571405" y="8096958"/>
              <a:ext cx="678969" cy="679007"/>
            </a:xfrm>
            <a:custGeom>
              <a:avLst/>
              <a:gdLst>
                <a:gd name="T0" fmla="*/ 487 w 488"/>
                <a:gd name="T1" fmla="*/ 247 h 488"/>
                <a:gd name="T2" fmla="*/ 487 w 488"/>
                <a:gd name="T3" fmla="*/ 247 h 488"/>
                <a:gd name="T4" fmla="*/ 247 w 488"/>
                <a:gd name="T5" fmla="*/ 487 h 488"/>
                <a:gd name="T6" fmla="*/ 0 w 488"/>
                <a:gd name="T7" fmla="*/ 247 h 488"/>
                <a:gd name="T8" fmla="*/ 247 w 488"/>
                <a:gd name="T9" fmla="*/ 0 h 488"/>
                <a:gd name="T10" fmla="*/ 487 w 488"/>
                <a:gd name="T11" fmla="*/ 247 h 488"/>
              </a:gdLst>
              <a:ahLst/>
              <a:cxnLst>
                <a:cxn ang="0">
                  <a:pos x="T0" y="T1"/>
                </a:cxn>
                <a:cxn ang="0">
                  <a:pos x="T2" y="T3"/>
                </a:cxn>
                <a:cxn ang="0">
                  <a:pos x="T4" y="T5"/>
                </a:cxn>
                <a:cxn ang="0">
                  <a:pos x="T6" y="T7"/>
                </a:cxn>
                <a:cxn ang="0">
                  <a:pos x="T8" y="T9"/>
                </a:cxn>
                <a:cxn ang="0">
                  <a:pos x="T10" y="T11"/>
                </a:cxn>
              </a:cxnLst>
              <a:rect l="0" t="0" r="r" b="b"/>
              <a:pathLst>
                <a:path w="488" h="488">
                  <a:moveTo>
                    <a:pt x="487" y="247"/>
                  </a:moveTo>
                  <a:lnTo>
                    <a:pt x="487" y="247"/>
                  </a:lnTo>
                  <a:cubicBezTo>
                    <a:pt x="487" y="383"/>
                    <a:pt x="383" y="487"/>
                    <a:pt x="247" y="487"/>
                  </a:cubicBezTo>
                  <a:cubicBezTo>
                    <a:pt x="111" y="487"/>
                    <a:pt x="0" y="383"/>
                    <a:pt x="0" y="247"/>
                  </a:cubicBezTo>
                  <a:cubicBezTo>
                    <a:pt x="0" y="110"/>
                    <a:pt x="111" y="0"/>
                    <a:pt x="247" y="0"/>
                  </a:cubicBezTo>
                  <a:cubicBezTo>
                    <a:pt x="383" y="0"/>
                    <a:pt x="487" y="110"/>
                    <a:pt x="487" y="247"/>
                  </a:cubicBezTo>
                </a:path>
              </a:pathLst>
            </a:custGeom>
            <a:solidFill>
              <a:schemeClr val="accent1"/>
            </a:solidFill>
            <a:ln>
              <a:noFill/>
            </a:ln>
            <a:effectLst/>
          </p:spPr>
          <p:txBody>
            <a:bodyPr wrap="none" anchor="ctr"/>
            <a:lstStyle/>
            <a:p>
              <a:pPr defTabSz="1828617"/>
              <a:endParaRPr lang="en-US" sz="9601">
                <a:solidFill>
                  <a:srgbClr val="445469"/>
                </a:solidFill>
                <a:latin typeface="Lato Light"/>
              </a:endParaRPr>
            </a:p>
          </p:txBody>
        </p:sp>
      </p:grpSp>
      <p:sp>
        <p:nvSpPr>
          <p:cNvPr id="53" name="Freeform 51"/>
          <p:cNvSpPr>
            <a:spLocks noChangeArrowheads="1"/>
          </p:cNvSpPr>
          <p:nvPr/>
        </p:nvSpPr>
        <p:spPr bwMode="auto">
          <a:xfrm>
            <a:off x="9885397" y="6709604"/>
            <a:ext cx="679048" cy="679086"/>
          </a:xfrm>
          <a:custGeom>
            <a:avLst/>
            <a:gdLst>
              <a:gd name="T0" fmla="*/ 487 w 488"/>
              <a:gd name="T1" fmla="*/ 247 h 488"/>
              <a:gd name="T2" fmla="*/ 487 w 488"/>
              <a:gd name="T3" fmla="*/ 247 h 488"/>
              <a:gd name="T4" fmla="*/ 240 w 488"/>
              <a:gd name="T5" fmla="*/ 487 h 488"/>
              <a:gd name="T6" fmla="*/ 0 w 488"/>
              <a:gd name="T7" fmla="*/ 247 h 488"/>
              <a:gd name="T8" fmla="*/ 240 w 488"/>
              <a:gd name="T9" fmla="*/ 0 h 488"/>
              <a:gd name="T10" fmla="*/ 487 w 488"/>
              <a:gd name="T11" fmla="*/ 247 h 488"/>
            </a:gdLst>
            <a:ahLst/>
            <a:cxnLst>
              <a:cxn ang="0">
                <a:pos x="T0" y="T1"/>
              </a:cxn>
              <a:cxn ang="0">
                <a:pos x="T2" y="T3"/>
              </a:cxn>
              <a:cxn ang="0">
                <a:pos x="T4" y="T5"/>
              </a:cxn>
              <a:cxn ang="0">
                <a:pos x="T6" y="T7"/>
              </a:cxn>
              <a:cxn ang="0">
                <a:pos x="T8" y="T9"/>
              </a:cxn>
              <a:cxn ang="0">
                <a:pos x="T10" y="T11"/>
              </a:cxn>
            </a:cxnLst>
            <a:rect l="0" t="0" r="r" b="b"/>
            <a:pathLst>
              <a:path w="488" h="488">
                <a:moveTo>
                  <a:pt x="487" y="247"/>
                </a:moveTo>
                <a:lnTo>
                  <a:pt x="487" y="247"/>
                </a:lnTo>
                <a:cubicBezTo>
                  <a:pt x="487" y="383"/>
                  <a:pt x="376" y="487"/>
                  <a:pt x="240" y="487"/>
                </a:cubicBezTo>
                <a:cubicBezTo>
                  <a:pt x="110" y="487"/>
                  <a:pt x="0" y="383"/>
                  <a:pt x="0" y="247"/>
                </a:cubicBezTo>
                <a:cubicBezTo>
                  <a:pt x="0" y="110"/>
                  <a:pt x="110" y="0"/>
                  <a:pt x="240" y="0"/>
                </a:cubicBezTo>
                <a:cubicBezTo>
                  <a:pt x="376" y="0"/>
                  <a:pt x="487" y="110"/>
                  <a:pt x="487" y="247"/>
                </a:cubicBezTo>
              </a:path>
            </a:pathLst>
          </a:custGeom>
          <a:solidFill>
            <a:schemeClr val="accent2"/>
          </a:solidFill>
          <a:ln>
            <a:noFill/>
          </a:ln>
          <a:effectLst/>
        </p:spPr>
        <p:txBody>
          <a:bodyPr wrap="none" anchor="ctr"/>
          <a:lstStyle/>
          <a:p>
            <a:pPr defTabSz="1828617"/>
            <a:endParaRPr lang="en-US" sz="9601">
              <a:solidFill>
                <a:srgbClr val="445469"/>
              </a:solidFill>
              <a:latin typeface="Lato Light"/>
            </a:endParaRPr>
          </a:p>
        </p:txBody>
      </p:sp>
      <p:sp>
        <p:nvSpPr>
          <p:cNvPr id="54" name="Freeform 52"/>
          <p:cNvSpPr>
            <a:spLocks noChangeArrowheads="1"/>
          </p:cNvSpPr>
          <p:nvPr/>
        </p:nvSpPr>
        <p:spPr bwMode="auto">
          <a:xfrm>
            <a:off x="13711690" y="6709604"/>
            <a:ext cx="679044" cy="679086"/>
          </a:xfrm>
          <a:custGeom>
            <a:avLst/>
            <a:gdLst>
              <a:gd name="T0" fmla="*/ 487 w 488"/>
              <a:gd name="T1" fmla="*/ 247 h 488"/>
              <a:gd name="T2" fmla="*/ 487 w 488"/>
              <a:gd name="T3" fmla="*/ 247 h 488"/>
              <a:gd name="T4" fmla="*/ 240 w 488"/>
              <a:gd name="T5" fmla="*/ 487 h 488"/>
              <a:gd name="T6" fmla="*/ 0 w 488"/>
              <a:gd name="T7" fmla="*/ 247 h 488"/>
              <a:gd name="T8" fmla="*/ 240 w 488"/>
              <a:gd name="T9" fmla="*/ 0 h 488"/>
              <a:gd name="T10" fmla="*/ 487 w 488"/>
              <a:gd name="T11" fmla="*/ 247 h 488"/>
            </a:gdLst>
            <a:ahLst/>
            <a:cxnLst>
              <a:cxn ang="0">
                <a:pos x="T0" y="T1"/>
              </a:cxn>
              <a:cxn ang="0">
                <a:pos x="T2" y="T3"/>
              </a:cxn>
              <a:cxn ang="0">
                <a:pos x="T4" y="T5"/>
              </a:cxn>
              <a:cxn ang="0">
                <a:pos x="T6" y="T7"/>
              </a:cxn>
              <a:cxn ang="0">
                <a:pos x="T8" y="T9"/>
              </a:cxn>
              <a:cxn ang="0">
                <a:pos x="T10" y="T11"/>
              </a:cxn>
            </a:cxnLst>
            <a:rect l="0" t="0" r="r" b="b"/>
            <a:pathLst>
              <a:path w="488" h="488">
                <a:moveTo>
                  <a:pt x="487" y="247"/>
                </a:moveTo>
                <a:lnTo>
                  <a:pt x="487" y="247"/>
                </a:lnTo>
                <a:cubicBezTo>
                  <a:pt x="487" y="383"/>
                  <a:pt x="376" y="487"/>
                  <a:pt x="240" y="487"/>
                </a:cubicBezTo>
                <a:cubicBezTo>
                  <a:pt x="104" y="487"/>
                  <a:pt x="0" y="383"/>
                  <a:pt x="0" y="247"/>
                </a:cubicBezTo>
                <a:cubicBezTo>
                  <a:pt x="0" y="110"/>
                  <a:pt x="104" y="0"/>
                  <a:pt x="240" y="0"/>
                </a:cubicBezTo>
                <a:cubicBezTo>
                  <a:pt x="376" y="0"/>
                  <a:pt x="487" y="110"/>
                  <a:pt x="487" y="247"/>
                </a:cubicBezTo>
              </a:path>
            </a:pathLst>
          </a:custGeom>
          <a:solidFill>
            <a:schemeClr val="accent3"/>
          </a:solidFill>
          <a:ln>
            <a:noFill/>
          </a:ln>
          <a:effectLst/>
        </p:spPr>
        <p:txBody>
          <a:bodyPr wrap="none" anchor="ctr"/>
          <a:lstStyle/>
          <a:p>
            <a:pPr defTabSz="1828617"/>
            <a:endParaRPr lang="en-US" sz="9601">
              <a:solidFill>
                <a:srgbClr val="445469"/>
              </a:solidFill>
              <a:latin typeface="Lato Light"/>
            </a:endParaRPr>
          </a:p>
        </p:txBody>
      </p:sp>
      <p:sp>
        <p:nvSpPr>
          <p:cNvPr id="55" name="Freeform 53"/>
          <p:cNvSpPr>
            <a:spLocks noChangeArrowheads="1"/>
          </p:cNvSpPr>
          <p:nvPr/>
        </p:nvSpPr>
        <p:spPr bwMode="auto">
          <a:xfrm>
            <a:off x="6212292" y="6905377"/>
            <a:ext cx="269169" cy="269188"/>
          </a:xfrm>
          <a:custGeom>
            <a:avLst/>
            <a:gdLst>
              <a:gd name="T0" fmla="*/ 195 w 196"/>
              <a:gd name="T1" fmla="*/ 97 h 195"/>
              <a:gd name="T2" fmla="*/ 195 w 196"/>
              <a:gd name="T3" fmla="*/ 97 h 195"/>
              <a:gd name="T4" fmla="*/ 97 w 196"/>
              <a:gd name="T5" fmla="*/ 194 h 195"/>
              <a:gd name="T6" fmla="*/ 0 w 196"/>
              <a:gd name="T7" fmla="*/ 97 h 195"/>
              <a:gd name="T8" fmla="*/ 97 w 196"/>
              <a:gd name="T9" fmla="*/ 0 h 195"/>
              <a:gd name="T10" fmla="*/ 195 w 196"/>
              <a:gd name="T11" fmla="*/ 97 h 195"/>
            </a:gdLst>
            <a:ahLst/>
            <a:cxnLst>
              <a:cxn ang="0">
                <a:pos x="T0" y="T1"/>
              </a:cxn>
              <a:cxn ang="0">
                <a:pos x="T2" y="T3"/>
              </a:cxn>
              <a:cxn ang="0">
                <a:pos x="T4" y="T5"/>
              </a:cxn>
              <a:cxn ang="0">
                <a:pos x="T6" y="T7"/>
              </a:cxn>
              <a:cxn ang="0">
                <a:pos x="T8" y="T9"/>
              </a:cxn>
              <a:cxn ang="0">
                <a:pos x="T10" y="T11"/>
              </a:cxn>
            </a:cxnLst>
            <a:rect l="0" t="0" r="r" b="b"/>
            <a:pathLst>
              <a:path w="196" h="195">
                <a:moveTo>
                  <a:pt x="195" y="97"/>
                </a:moveTo>
                <a:lnTo>
                  <a:pt x="195" y="97"/>
                </a:lnTo>
                <a:cubicBezTo>
                  <a:pt x="195" y="155"/>
                  <a:pt x="149" y="194"/>
                  <a:pt x="97" y="194"/>
                </a:cubicBezTo>
                <a:cubicBezTo>
                  <a:pt x="45" y="194"/>
                  <a:pt x="0" y="155"/>
                  <a:pt x="0" y="97"/>
                </a:cubicBezTo>
                <a:cubicBezTo>
                  <a:pt x="0" y="45"/>
                  <a:pt x="45" y="0"/>
                  <a:pt x="97" y="0"/>
                </a:cubicBezTo>
                <a:cubicBezTo>
                  <a:pt x="149" y="0"/>
                  <a:pt x="195" y="45"/>
                  <a:pt x="195" y="97"/>
                </a:cubicBezTo>
              </a:path>
            </a:pathLst>
          </a:custGeom>
          <a:solidFill>
            <a:schemeClr val="bg1"/>
          </a:solidFill>
          <a:ln>
            <a:noFill/>
          </a:ln>
          <a:effectLst/>
        </p:spPr>
        <p:txBody>
          <a:bodyPr wrap="none" anchor="ctr"/>
          <a:lstStyle/>
          <a:p>
            <a:pPr defTabSz="1828617"/>
            <a:endParaRPr lang="en-US" sz="9601">
              <a:solidFill>
                <a:srgbClr val="445469"/>
              </a:solidFill>
              <a:latin typeface="Lato Light"/>
            </a:endParaRPr>
          </a:p>
        </p:txBody>
      </p:sp>
      <p:sp>
        <p:nvSpPr>
          <p:cNvPr id="56" name="Freeform 54"/>
          <p:cNvSpPr>
            <a:spLocks noChangeArrowheads="1"/>
          </p:cNvSpPr>
          <p:nvPr/>
        </p:nvSpPr>
        <p:spPr bwMode="auto">
          <a:xfrm>
            <a:off x="6206180" y="6905381"/>
            <a:ext cx="281405" cy="281424"/>
          </a:xfrm>
          <a:custGeom>
            <a:avLst/>
            <a:gdLst>
              <a:gd name="T0" fmla="*/ 202 w 203"/>
              <a:gd name="T1" fmla="*/ 97 h 202"/>
              <a:gd name="T2" fmla="*/ 202 w 203"/>
              <a:gd name="T3" fmla="*/ 97 h 202"/>
              <a:gd name="T4" fmla="*/ 195 w 203"/>
              <a:gd name="T5" fmla="*/ 97 h 202"/>
              <a:gd name="T6" fmla="*/ 169 w 203"/>
              <a:gd name="T7" fmla="*/ 168 h 202"/>
              <a:gd name="T8" fmla="*/ 104 w 203"/>
              <a:gd name="T9" fmla="*/ 194 h 202"/>
              <a:gd name="T10" fmla="*/ 39 w 203"/>
              <a:gd name="T11" fmla="*/ 168 h 202"/>
              <a:gd name="T12" fmla="*/ 7 w 203"/>
              <a:gd name="T13" fmla="*/ 97 h 202"/>
              <a:gd name="T14" fmla="*/ 39 w 203"/>
              <a:gd name="T15" fmla="*/ 32 h 202"/>
              <a:gd name="T16" fmla="*/ 104 w 203"/>
              <a:gd name="T17" fmla="*/ 6 h 202"/>
              <a:gd name="T18" fmla="*/ 169 w 203"/>
              <a:gd name="T19" fmla="*/ 32 h 202"/>
              <a:gd name="T20" fmla="*/ 195 w 203"/>
              <a:gd name="T21" fmla="*/ 97 h 202"/>
              <a:gd name="T22" fmla="*/ 202 w 203"/>
              <a:gd name="T23" fmla="*/ 97 h 202"/>
              <a:gd name="T24" fmla="*/ 202 w 203"/>
              <a:gd name="T25" fmla="*/ 97 h 202"/>
              <a:gd name="T26" fmla="*/ 104 w 203"/>
              <a:gd name="T27" fmla="*/ 0 h 202"/>
              <a:gd name="T28" fmla="*/ 0 w 203"/>
              <a:gd name="T29" fmla="*/ 97 h 202"/>
              <a:gd name="T30" fmla="*/ 104 w 203"/>
              <a:gd name="T31" fmla="*/ 201 h 202"/>
              <a:gd name="T32" fmla="*/ 202 w 203"/>
              <a:gd name="T33" fmla="*/ 9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3" h="202">
                <a:moveTo>
                  <a:pt x="202" y="97"/>
                </a:moveTo>
                <a:lnTo>
                  <a:pt x="202" y="97"/>
                </a:lnTo>
                <a:cubicBezTo>
                  <a:pt x="195" y="97"/>
                  <a:pt x="195" y="97"/>
                  <a:pt x="195" y="97"/>
                </a:cubicBezTo>
                <a:cubicBezTo>
                  <a:pt x="195" y="123"/>
                  <a:pt x="188" y="149"/>
                  <a:pt x="169" y="168"/>
                </a:cubicBezTo>
                <a:cubicBezTo>
                  <a:pt x="156" y="181"/>
                  <a:pt x="130" y="194"/>
                  <a:pt x="104" y="194"/>
                </a:cubicBezTo>
                <a:cubicBezTo>
                  <a:pt x="78" y="194"/>
                  <a:pt x="52" y="181"/>
                  <a:pt x="39" y="168"/>
                </a:cubicBezTo>
                <a:cubicBezTo>
                  <a:pt x="20" y="149"/>
                  <a:pt x="7" y="123"/>
                  <a:pt x="7" y="97"/>
                </a:cubicBezTo>
                <a:cubicBezTo>
                  <a:pt x="7" y="71"/>
                  <a:pt x="20" y="52"/>
                  <a:pt x="39" y="32"/>
                </a:cubicBezTo>
                <a:cubicBezTo>
                  <a:pt x="52" y="19"/>
                  <a:pt x="78" y="6"/>
                  <a:pt x="104" y="6"/>
                </a:cubicBezTo>
                <a:cubicBezTo>
                  <a:pt x="130" y="6"/>
                  <a:pt x="156" y="19"/>
                  <a:pt x="169" y="32"/>
                </a:cubicBezTo>
                <a:cubicBezTo>
                  <a:pt x="188" y="52"/>
                  <a:pt x="195" y="71"/>
                  <a:pt x="195" y="97"/>
                </a:cubicBezTo>
                <a:cubicBezTo>
                  <a:pt x="202" y="97"/>
                  <a:pt x="202" y="97"/>
                  <a:pt x="202" y="97"/>
                </a:cubicBezTo>
                <a:lnTo>
                  <a:pt x="202" y="97"/>
                </a:lnTo>
                <a:cubicBezTo>
                  <a:pt x="202" y="45"/>
                  <a:pt x="163" y="0"/>
                  <a:pt x="104" y="0"/>
                </a:cubicBezTo>
                <a:cubicBezTo>
                  <a:pt x="46" y="0"/>
                  <a:pt x="0" y="45"/>
                  <a:pt x="0" y="97"/>
                </a:cubicBezTo>
                <a:cubicBezTo>
                  <a:pt x="0" y="155"/>
                  <a:pt x="46" y="201"/>
                  <a:pt x="104" y="201"/>
                </a:cubicBezTo>
                <a:cubicBezTo>
                  <a:pt x="163" y="201"/>
                  <a:pt x="202" y="155"/>
                  <a:pt x="202" y="97"/>
                </a:cubicBezTo>
              </a:path>
            </a:pathLst>
          </a:custGeom>
          <a:solidFill>
            <a:srgbClr val="FFFFFF"/>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9601">
              <a:solidFill>
                <a:srgbClr val="445469"/>
              </a:solidFill>
              <a:latin typeface="Lato Light"/>
            </a:endParaRPr>
          </a:p>
        </p:txBody>
      </p:sp>
      <p:sp>
        <p:nvSpPr>
          <p:cNvPr id="57" name="Freeform 55"/>
          <p:cNvSpPr>
            <a:spLocks noChangeArrowheads="1"/>
          </p:cNvSpPr>
          <p:nvPr/>
        </p:nvSpPr>
        <p:spPr bwMode="auto">
          <a:xfrm>
            <a:off x="10081158" y="6917612"/>
            <a:ext cx="269169" cy="269188"/>
          </a:xfrm>
          <a:custGeom>
            <a:avLst/>
            <a:gdLst>
              <a:gd name="T0" fmla="*/ 194 w 195"/>
              <a:gd name="T1" fmla="*/ 98 h 196"/>
              <a:gd name="T2" fmla="*/ 194 w 195"/>
              <a:gd name="T3" fmla="*/ 98 h 196"/>
              <a:gd name="T4" fmla="*/ 97 w 195"/>
              <a:gd name="T5" fmla="*/ 195 h 196"/>
              <a:gd name="T6" fmla="*/ 0 w 195"/>
              <a:gd name="T7" fmla="*/ 98 h 196"/>
              <a:gd name="T8" fmla="*/ 97 w 195"/>
              <a:gd name="T9" fmla="*/ 0 h 196"/>
              <a:gd name="T10" fmla="*/ 194 w 195"/>
              <a:gd name="T11" fmla="*/ 98 h 196"/>
            </a:gdLst>
            <a:ahLst/>
            <a:cxnLst>
              <a:cxn ang="0">
                <a:pos x="T0" y="T1"/>
              </a:cxn>
              <a:cxn ang="0">
                <a:pos x="T2" y="T3"/>
              </a:cxn>
              <a:cxn ang="0">
                <a:pos x="T4" y="T5"/>
              </a:cxn>
              <a:cxn ang="0">
                <a:pos x="T6" y="T7"/>
              </a:cxn>
              <a:cxn ang="0">
                <a:pos x="T8" y="T9"/>
              </a:cxn>
              <a:cxn ang="0">
                <a:pos x="T10" y="T11"/>
              </a:cxn>
            </a:cxnLst>
            <a:rect l="0" t="0" r="r" b="b"/>
            <a:pathLst>
              <a:path w="195" h="196">
                <a:moveTo>
                  <a:pt x="194" y="98"/>
                </a:moveTo>
                <a:lnTo>
                  <a:pt x="194" y="98"/>
                </a:lnTo>
                <a:cubicBezTo>
                  <a:pt x="194" y="149"/>
                  <a:pt x="155" y="195"/>
                  <a:pt x="97" y="195"/>
                </a:cubicBezTo>
                <a:cubicBezTo>
                  <a:pt x="45" y="195"/>
                  <a:pt x="0" y="149"/>
                  <a:pt x="0" y="98"/>
                </a:cubicBezTo>
                <a:cubicBezTo>
                  <a:pt x="0" y="46"/>
                  <a:pt x="45" y="0"/>
                  <a:pt x="97" y="0"/>
                </a:cubicBezTo>
                <a:cubicBezTo>
                  <a:pt x="155" y="0"/>
                  <a:pt x="194" y="46"/>
                  <a:pt x="194" y="98"/>
                </a:cubicBezTo>
              </a:path>
            </a:pathLst>
          </a:custGeom>
          <a:solidFill>
            <a:schemeClr val="bg1"/>
          </a:solidFill>
          <a:ln>
            <a:noFill/>
          </a:ln>
          <a:effectLst/>
        </p:spPr>
        <p:txBody>
          <a:bodyPr wrap="none" anchor="ctr"/>
          <a:lstStyle/>
          <a:p>
            <a:pPr defTabSz="1828617"/>
            <a:endParaRPr lang="en-US" sz="9601">
              <a:solidFill>
                <a:srgbClr val="445469"/>
              </a:solidFill>
              <a:latin typeface="Lato Light"/>
            </a:endParaRPr>
          </a:p>
        </p:txBody>
      </p:sp>
      <p:sp>
        <p:nvSpPr>
          <p:cNvPr id="58" name="Freeform 56"/>
          <p:cNvSpPr>
            <a:spLocks noChangeArrowheads="1"/>
          </p:cNvSpPr>
          <p:nvPr/>
        </p:nvSpPr>
        <p:spPr bwMode="auto">
          <a:xfrm>
            <a:off x="10081157" y="6905381"/>
            <a:ext cx="281405" cy="281424"/>
          </a:xfrm>
          <a:custGeom>
            <a:avLst/>
            <a:gdLst>
              <a:gd name="T0" fmla="*/ 194 w 202"/>
              <a:gd name="T1" fmla="*/ 104 h 202"/>
              <a:gd name="T2" fmla="*/ 194 w 202"/>
              <a:gd name="T3" fmla="*/ 104 h 202"/>
              <a:gd name="T4" fmla="*/ 194 w 202"/>
              <a:gd name="T5" fmla="*/ 104 h 202"/>
              <a:gd name="T6" fmla="*/ 168 w 202"/>
              <a:gd name="T7" fmla="*/ 168 h 202"/>
              <a:gd name="T8" fmla="*/ 97 w 202"/>
              <a:gd name="T9" fmla="*/ 194 h 202"/>
              <a:gd name="T10" fmla="*/ 32 w 202"/>
              <a:gd name="T11" fmla="*/ 168 h 202"/>
              <a:gd name="T12" fmla="*/ 6 w 202"/>
              <a:gd name="T13" fmla="*/ 104 h 202"/>
              <a:gd name="T14" fmla="*/ 32 w 202"/>
              <a:gd name="T15" fmla="*/ 39 h 202"/>
              <a:gd name="T16" fmla="*/ 97 w 202"/>
              <a:gd name="T17" fmla="*/ 6 h 202"/>
              <a:gd name="T18" fmla="*/ 168 w 202"/>
              <a:gd name="T19" fmla="*/ 39 h 202"/>
              <a:gd name="T20" fmla="*/ 194 w 202"/>
              <a:gd name="T21" fmla="*/ 104 h 202"/>
              <a:gd name="T22" fmla="*/ 194 w 202"/>
              <a:gd name="T23" fmla="*/ 104 h 202"/>
              <a:gd name="T24" fmla="*/ 201 w 202"/>
              <a:gd name="T25" fmla="*/ 104 h 202"/>
              <a:gd name="T26" fmla="*/ 97 w 202"/>
              <a:gd name="T27" fmla="*/ 0 h 202"/>
              <a:gd name="T28" fmla="*/ 0 w 202"/>
              <a:gd name="T29" fmla="*/ 104 h 202"/>
              <a:gd name="T30" fmla="*/ 97 w 202"/>
              <a:gd name="T31" fmla="*/ 201 h 202"/>
              <a:gd name="T32" fmla="*/ 201 w 202"/>
              <a:gd name="T33" fmla="*/ 104 h 202"/>
              <a:gd name="T34" fmla="*/ 194 w 202"/>
              <a:gd name="T35" fmla="*/ 104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2" h="202">
                <a:moveTo>
                  <a:pt x="194" y="104"/>
                </a:moveTo>
                <a:lnTo>
                  <a:pt x="194" y="104"/>
                </a:lnTo>
                <a:lnTo>
                  <a:pt x="194" y="104"/>
                </a:lnTo>
                <a:cubicBezTo>
                  <a:pt x="194" y="129"/>
                  <a:pt x="181" y="149"/>
                  <a:pt x="168" y="168"/>
                </a:cubicBezTo>
                <a:cubicBezTo>
                  <a:pt x="149" y="188"/>
                  <a:pt x="123" y="194"/>
                  <a:pt x="97" y="194"/>
                </a:cubicBezTo>
                <a:cubicBezTo>
                  <a:pt x="77" y="194"/>
                  <a:pt x="51" y="188"/>
                  <a:pt x="32" y="168"/>
                </a:cubicBezTo>
                <a:cubicBezTo>
                  <a:pt x="19" y="149"/>
                  <a:pt x="6" y="129"/>
                  <a:pt x="6" y="104"/>
                </a:cubicBezTo>
                <a:cubicBezTo>
                  <a:pt x="6" y="78"/>
                  <a:pt x="19" y="52"/>
                  <a:pt x="32" y="39"/>
                </a:cubicBezTo>
                <a:cubicBezTo>
                  <a:pt x="51" y="19"/>
                  <a:pt x="77" y="6"/>
                  <a:pt x="97" y="6"/>
                </a:cubicBezTo>
                <a:cubicBezTo>
                  <a:pt x="123" y="6"/>
                  <a:pt x="149" y="19"/>
                  <a:pt x="168" y="39"/>
                </a:cubicBezTo>
                <a:cubicBezTo>
                  <a:pt x="181" y="52"/>
                  <a:pt x="194" y="78"/>
                  <a:pt x="194" y="104"/>
                </a:cubicBezTo>
                <a:lnTo>
                  <a:pt x="194" y="104"/>
                </a:lnTo>
                <a:cubicBezTo>
                  <a:pt x="201" y="104"/>
                  <a:pt x="201" y="104"/>
                  <a:pt x="201" y="104"/>
                </a:cubicBezTo>
                <a:cubicBezTo>
                  <a:pt x="201" y="45"/>
                  <a:pt x="155" y="0"/>
                  <a:pt x="97" y="0"/>
                </a:cubicBezTo>
                <a:cubicBezTo>
                  <a:pt x="45" y="0"/>
                  <a:pt x="0" y="45"/>
                  <a:pt x="0" y="104"/>
                </a:cubicBezTo>
                <a:cubicBezTo>
                  <a:pt x="0" y="155"/>
                  <a:pt x="45" y="201"/>
                  <a:pt x="97" y="201"/>
                </a:cubicBezTo>
                <a:cubicBezTo>
                  <a:pt x="155" y="201"/>
                  <a:pt x="201" y="155"/>
                  <a:pt x="201" y="104"/>
                </a:cubicBezTo>
                <a:lnTo>
                  <a:pt x="194" y="104"/>
                </a:lnTo>
              </a:path>
            </a:pathLst>
          </a:custGeom>
          <a:solidFill>
            <a:srgbClr val="FFFFFF"/>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9601">
              <a:solidFill>
                <a:srgbClr val="445469"/>
              </a:solidFill>
              <a:latin typeface="Lato Light"/>
            </a:endParaRPr>
          </a:p>
        </p:txBody>
      </p:sp>
      <p:sp>
        <p:nvSpPr>
          <p:cNvPr id="59" name="Freeform 57"/>
          <p:cNvSpPr>
            <a:spLocks noChangeArrowheads="1"/>
          </p:cNvSpPr>
          <p:nvPr/>
        </p:nvSpPr>
        <p:spPr bwMode="auto">
          <a:xfrm>
            <a:off x="13913566" y="6917612"/>
            <a:ext cx="269169" cy="269188"/>
          </a:xfrm>
          <a:custGeom>
            <a:avLst/>
            <a:gdLst>
              <a:gd name="T0" fmla="*/ 194 w 195"/>
              <a:gd name="T1" fmla="*/ 98 h 196"/>
              <a:gd name="T2" fmla="*/ 194 w 195"/>
              <a:gd name="T3" fmla="*/ 98 h 196"/>
              <a:gd name="T4" fmla="*/ 97 w 195"/>
              <a:gd name="T5" fmla="*/ 195 h 196"/>
              <a:gd name="T6" fmla="*/ 0 w 195"/>
              <a:gd name="T7" fmla="*/ 98 h 196"/>
              <a:gd name="T8" fmla="*/ 97 w 195"/>
              <a:gd name="T9" fmla="*/ 0 h 196"/>
              <a:gd name="T10" fmla="*/ 194 w 195"/>
              <a:gd name="T11" fmla="*/ 98 h 196"/>
            </a:gdLst>
            <a:ahLst/>
            <a:cxnLst>
              <a:cxn ang="0">
                <a:pos x="T0" y="T1"/>
              </a:cxn>
              <a:cxn ang="0">
                <a:pos x="T2" y="T3"/>
              </a:cxn>
              <a:cxn ang="0">
                <a:pos x="T4" y="T5"/>
              </a:cxn>
              <a:cxn ang="0">
                <a:pos x="T6" y="T7"/>
              </a:cxn>
              <a:cxn ang="0">
                <a:pos x="T8" y="T9"/>
              </a:cxn>
              <a:cxn ang="0">
                <a:pos x="T10" y="T11"/>
              </a:cxn>
            </a:cxnLst>
            <a:rect l="0" t="0" r="r" b="b"/>
            <a:pathLst>
              <a:path w="195" h="196">
                <a:moveTo>
                  <a:pt x="194" y="98"/>
                </a:moveTo>
                <a:lnTo>
                  <a:pt x="194" y="98"/>
                </a:lnTo>
                <a:cubicBezTo>
                  <a:pt x="194" y="149"/>
                  <a:pt x="149" y="195"/>
                  <a:pt x="97" y="195"/>
                </a:cubicBezTo>
                <a:cubicBezTo>
                  <a:pt x="45" y="195"/>
                  <a:pt x="0" y="149"/>
                  <a:pt x="0" y="98"/>
                </a:cubicBezTo>
                <a:cubicBezTo>
                  <a:pt x="0" y="46"/>
                  <a:pt x="45" y="0"/>
                  <a:pt x="97" y="0"/>
                </a:cubicBezTo>
                <a:cubicBezTo>
                  <a:pt x="149" y="0"/>
                  <a:pt x="194" y="46"/>
                  <a:pt x="194" y="98"/>
                </a:cubicBezTo>
              </a:path>
            </a:pathLst>
          </a:custGeom>
          <a:solidFill>
            <a:schemeClr val="bg1"/>
          </a:solidFill>
          <a:ln>
            <a:noFill/>
          </a:ln>
          <a:effectLst/>
        </p:spPr>
        <p:txBody>
          <a:bodyPr wrap="none" anchor="ctr"/>
          <a:lstStyle/>
          <a:p>
            <a:pPr defTabSz="1828617"/>
            <a:endParaRPr lang="en-US" sz="9601">
              <a:solidFill>
                <a:srgbClr val="445469"/>
              </a:solidFill>
              <a:latin typeface="Lato Light"/>
            </a:endParaRPr>
          </a:p>
        </p:txBody>
      </p:sp>
      <p:sp>
        <p:nvSpPr>
          <p:cNvPr id="60" name="Freeform 58"/>
          <p:cNvSpPr>
            <a:spLocks noChangeArrowheads="1"/>
          </p:cNvSpPr>
          <p:nvPr/>
        </p:nvSpPr>
        <p:spPr bwMode="auto">
          <a:xfrm>
            <a:off x="13913566" y="6905381"/>
            <a:ext cx="281405" cy="281424"/>
          </a:xfrm>
          <a:custGeom>
            <a:avLst/>
            <a:gdLst>
              <a:gd name="T0" fmla="*/ 194 w 202"/>
              <a:gd name="T1" fmla="*/ 104 h 202"/>
              <a:gd name="T2" fmla="*/ 194 w 202"/>
              <a:gd name="T3" fmla="*/ 104 h 202"/>
              <a:gd name="T4" fmla="*/ 194 w 202"/>
              <a:gd name="T5" fmla="*/ 104 h 202"/>
              <a:gd name="T6" fmla="*/ 162 w 202"/>
              <a:gd name="T7" fmla="*/ 168 h 202"/>
              <a:gd name="T8" fmla="*/ 97 w 202"/>
              <a:gd name="T9" fmla="*/ 194 h 202"/>
              <a:gd name="T10" fmla="*/ 32 w 202"/>
              <a:gd name="T11" fmla="*/ 168 h 202"/>
              <a:gd name="T12" fmla="*/ 6 w 202"/>
              <a:gd name="T13" fmla="*/ 104 h 202"/>
              <a:gd name="T14" fmla="*/ 32 w 202"/>
              <a:gd name="T15" fmla="*/ 39 h 202"/>
              <a:gd name="T16" fmla="*/ 97 w 202"/>
              <a:gd name="T17" fmla="*/ 6 h 202"/>
              <a:gd name="T18" fmla="*/ 162 w 202"/>
              <a:gd name="T19" fmla="*/ 39 h 202"/>
              <a:gd name="T20" fmla="*/ 194 w 202"/>
              <a:gd name="T21" fmla="*/ 104 h 202"/>
              <a:gd name="T22" fmla="*/ 194 w 202"/>
              <a:gd name="T23" fmla="*/ 104 h 202"/>
              <a:gd name="T24" fmla="*/ 201 w 202"/>
              <a:gd name="T25" fmla="*/ 104 h 202"/>
              <a:gd name="T26" fmla="*/ 97 w 202"/>
              <a:gd name="T27" fmla="*/ 0 h 202"/>
              <a:gd name="T28" fmla="*/ 0 w 202"/>
              <a:gd name="T29" fmla="*/ 104 h 202"/>
              <a:gd name="T30" fmla="*/ 97 w 202"/>
              <a:gd name="T31" fmla="*/ 201 h 202"/>
              <a:gd name="T32" fmla="*/ 201 w 202"/>
              <a:gd name="T33" fmla="*/ 104 h 202"/>
              <a:gd name="T34" fmla="*/ 194 w 202"/>
              <a:gd name="T35" fmla="*/ 104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2" h="202">
                <a:moveTo>
                  <a:pt x="194" y="104"/>
                </a:moveTo>
                <a:lnTo>
                  <a:pt x="194" y="104"/>
                </a:lnTo>
                <a:lnTo>
                  <a:pt x="194" y="104"/>
                </a:lnTo>
                <a:cubicBezTo>
                  <a:pt x="194" y="129"/>
                  <a:pt x="182" y="149"/>
                  <a:pt x="162" y="168"/>
                </a:cubicBezTo>
                <a:cubicBezTo>
                  <a:pt x="149" y="188"/>
                  <a:pt x="123" y="194"/>
                  <a:pt x="97" y="194"/>
                </a:cubicBezTo>
                <a:cubicBezTo>
                  <a:pt x="71" y="194"/>
                  <a:pt x="52" y="188"/>
                  <a:pt x="32" y="168"/>
                </a:cubicBezTo>
                <a:cubicBezTo>
                  <a:pt x="13" y="149"/>
                  <a:pt x="6" y="129"/>
                  <a:pt x="6" y="104"/>
                </a:cubicBezTo>
                <a:cubicBezTo>
                  <a:pt x="6" y="78"/>
                  <a:pt x="13" y="52"/>
                  <a:pt x="32" y="39"/>
                </a:cubicBezTo>
                <a:cubicBezTo>
                  <a:pt x="52" y="19"/>
                  <a:pt x="71" y="6"/>
                  <a:pt x="97" y="6"/>
                </a:cubicBezTo>
                <a:cubicBezTo>
                  <a:pt x="123" y="6"/>
                  <a:pt x="149" y="19"/>
                  <a:pt x="162" y="39"/>
                </a:cubicBezTo>
                <a:cubicBezTo>
                  <a:pt x="182" y="52"/>
                  <a:pt x="194" y="78"/>
                  <a:pt x="194" y="104"/>
                </a:cubicBezTo>
                <a:lnTo>
                  <a:pt x="194" y="104"/>
                </a:lnTo>
                <a:cubicBezTo>
                  <a:pt x="201" y="104"/>
                  <a:pt x="201" y="104"/>
                  <a:pt x="201" y="104"/>
                </a:cubicBezTo>
                <a:cubicBezTo>
                  <a:pt x="201" y="45"/>
                  <a:pt x="156" y="0"/>
                  <a:pt x="97" y="0"/>
                </a:cubicBezTo>
                <a:cubicBezTo>
                  <a:pt x="45" y="0"/>
                  <a:pt x="0" y="45"/>
                  <a:pt x="0" y="104"/>
                </a:cubicBezTo>
                <a:cubicBezTo>
                  <a:pt x="0" y="155"/>
                  <a:pt x="45" y="201"/>
                  <a:pt x="97" y="201"/>
                </a:cubicBezTo>
                <a:cubicBezTo>
                  <a:pt x="156" y="201"/>
                  <a:pt x="201" y="155"/>
                  <a:pt x="201" y="104"/>
                </a:cubicBezTo>
                <a:lnTo>
                  <a:pt x="194" y="104"/>
                </a:lnTo>
              </a:path>
            </a:pathLst>
          </a:custGeom>
          <a:solidFill>
            <a:srgbClr val="FFFFFF"/>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9601">
              <a:solidFill>
                <a:srgbClr val="445469"/>
              </a:solidFill>
              <a:latin typeface="Lato Light"/>
            </a:endParaRPr>
          </a:p>
        </p:txBody>
      </p:sp>
      <p:sp>
        <p:nvSpPr>
          <p:cNvPr id="69" name="Freeform 30"/>
          <p:cNvSpPr>
            <a:spLocks noChangeArrowheads="1"/>
          </p:cNvSpPr>
          <p:nvPr/>
        </p:nvSpPr>
        <p:spPr bwMode="auto">
          <a:xfrm>
            <a:off x="10006347" y="4296620"/>
            <a:ext cx="592581" cy="563097"/>
          </a:xfrm>
          <a:custGeom>
            <a:avLst/>
            <a:gdLst>
              <a:gd name="T0" fmla="*/ 133 w 498"/>
              <a:gd name="T1" fmla="*/ 469 h 470"/>
              <a:gd name="T2" fmla="*/ 133 w 498"/>
              <a:gd name="T3" fmla="*/ 469 h 470"/>
              <a:gd name="T4" fmla="*/ 186 w 498"/>
              <a:gd name="T5" fmla="*/ 469 h 470"/>
              <a:gd name="T6" fmla="*/ 293 w 498"/>
              <a:gd name="T7" fmla="*/ 265 h 470"/>
              <a:gd name="T8" fmla="*/ 426 w 498"/>
              <a:gd name="T9" fmla="*/ 265 h 470"/>
              <a:gd name="T10" fmla="*/ 497 w 498"/>
              <a:gd name="T11" fmla="*/ 230 h 470"/>
              <a:gd name="T12" fmla="*/ 426 w 498"/>
              <a:gd name="T13" fmla="*/ 195 h 470"/>
              <a:gd name="T14" fmla="*/ 293 w 498"/>
              <a:gd name="T15" fmla="*/ 195 h 470"/>
              <a:gd name="T16" fmla="*/ 186 w 498"/>
              <a:gd name="T17" fmla="*/ 0 h 470"/>
              <a:gd name="T18" fmla="*/ 133 w 498"/>
              <a:gd name="T19" fmla="*/ 0 h 470"/>
              <a:gd name="T20" fmla="*/ 195 w 498"/>
              <a:gd name="T21" fmla="*/ 195 h 470"/>
              <a:gd name="T22" fmla="*/ 107 w 498"/>
              <a:gd name="T23" fmla="*/ 195 h 470"/>
              <a:gd name="T24" fmla="*/ 53 w 498"/>
              <a:gd name="T25" fmla="*/ 150 h 470"/>
              <a:gd name="T26" fmla="*/ 0 w 498"/>
              <a:gd name="T27" fmla="*/ 150 h 470"/>
              <a:gd name="T28" fmla="*/ 36 w 498"/>
              <a:gd name="T29" fmla="*/ 230 h 470"/>
              <a:gd name="T30" fmla="*/ 0 w 498"/>
              <a:gd name="T31" fmla="*/ 319 h 470"/>
              <a:gd name="T32" fmla="*/ 53 w 498"/>
              <a:gd name="T33" fmla="*/ 319 h 470"/>
              <a:gd name="T34" fmla="*/ 107 w 498"/>
              <a:gd name="T35" fmla="*/ 265 h 470"/>
              <a:gd name="T36" fmla="*/ 195 w 498"/>
              <a:gd name="T37" fmla="*/ 265 h 470"/>
              <a:gd name="T38" fmla="*/ 133 w 498"/>
              <a:gd name="T39" fmla="*/ 4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470">
                <a:moveTo>
                  <a:pt x="133" y="469"/>
                </a:moveTo>
                <a:lnTo>
                  <a:pt x="133" y="469"/>
                </a:lnTo>
                <a:cubicBezTo>
                  <a:pt x="186" y="469"/>
                  <a:pt x="186" y="469"/>
                  <a:pt x="186" y="469"/>
                </a:cubicBezTo>
                <a:cubicBezTo>
                  <a:pt x="293" y="265"/>
                  <a:pt x="293" y="265"/>
                  <a:pt x="293" y="265"/>
                </a:cubicBezTo>
                <a:cubicBezTo>
                  <a:pt x="426" y="265"/>
                  <a:pt x="426" y="265"/>
                  <a:pt x="426" y="265"/>
                </a:cubicBezTo>
                <a:cubicBezTo>
                  <a:pt x="426" y="265"/>
                  <a:pt x="497" y="265"/>
                  <a:pt x="497" y="230"/>
                </a:cubicBezTo>
                <a:cubicBezTo>
                  <a:pt x="497" y="195"/>
                  <a:pt x="426" y="195"/>
                  <a:pt x="426" y="195"/>
                </a:cubicBezTo>
                <a:cubicBezTo>
                  <a:pt x="293" y="195"/>
                  <a:pt x="293" y="195"/>
                  <a:pt x="293" y="195"/>
                </a:cubicBezTo>
                <a:cubicBezTo>
                  <a:pt x="186" y="0"/>
                  <a:pt x="186" y="0"/>
                  <a:pt x="186" y="0"/>
                </a:cubicBezTo>
                <a:cubicBezTo>
                  <a:pt x="133" y="0"/>
                  <a:pt x="133" y="0"/>
                  <a:pt x="133" y="0"/>
                </a:cubicBezTo>
                <a:cubicBezTo>
                  <a:pt x="195" y="195"/>
                  <a:pt x="195" y="195"/>
                  <a:pt x="195" y="195"/>
                </a:cubicBezTo>
                <a:cubicBezTo>
                  <a:pt x="107" y="195"/>
                  <a:pt x="107" y="195"/>
                  <a:pt x="107" y="195"/>
                </a:cubicBezTo>
                <a:cubicBezTo>
                  <a:pt x="53" y="150"/>
                  <a:pt x="53" y="150"/>
                  <a:pt x="53" y="150"/>
                </a:cubicBezTo>
                <a:cubicBezTo>
                  <a:pt x="0" y="150"/>
                  <a:pt x="0" y="150"/>
                  <a:pt x="0" y="150"/>
                </a:cubicBezTo>
                <a:cubicBezTo>
                  <a:pt x="36" y="230"/>
                  <a:pt x="36" y="230"/>
                  <a:pt x="36" y="230"/>
                </a:cubicBezTo>
                <a:cubicBezTo>
                  <a:pt x="0" y="319"/>
                  <a:pt x="0" y="319"/>
                  <a:pt x="0" y="319"/>
                </a:cubicBezTo>
                <a:cubicBezTo>
                  <a:pt x="53" y="319"/>
                  <a:pt x="53" y="319"/>
                  <a:pt x="53" y="319"/>
                </a:cubicBezTo>
                <a:cubicBezTo>
                  <a:pt x="107" y="265"/>
                  <a:pt x="107" y="265"/>
                  <a:pt x="107" y="265"/>
                </a:cubicBezTo>
                <a:cubicBezTo>
                  <a:pt x="195" y="265"/>
                  <a:pt x="195" y="265"/>
                  <a:pt x="195" y="265"/>
                </a:cubicBezTo>
                <a:lnTo>
                  <a:pt x="133" y="469"/>
                </a:lnTo>
              </a:path>
            </a:pathLst>
          </a:custGeom>
          <a:solidFill>
            <a:schemeClr val="accent2"/>
          </a:solidFill>
          <a:ln>
            <a:noFill/>
          </a:ln>
          <a:effectLst/>
        </p:spPr>
        <p:txBody>
          <a:bodyPr wrap="none" lIns="91435" tIns="45717" rIns="91435" bIns="45717" anchor="ctr"/>
          <a:lstStyle/>
          <a:p>
            <a:pPr defTabSz="1828617">
              <a:defRPr/>
            </a:pPr>
            <a:endParaRPr lang="en-US" sz="3600" dirty="0">
              <a:solidFill>
                <a:srgbClr val="445469"/>
              </a:solidFill>
              <a:latin typeface="Lato Light"/>
            </a:endParaRPr>
          </a:p>
        </p:txBody>
      </p:sp>
      <p:sp>
        <p:nvSpPr>
          <p:cNvPr id="70" name="Freeform 74"/>
          <p:cNvSpPr>
            <a:spLocks noChangeArrowheads="1"/>
          </p:cNvSpPr>
          <p:nvPr/>
        </p:nvSpPr>
        <p:spPr bwMode="auto">
          <a:xfrm>
            <a:off x="6069634" y="4341186"/>
            <a:ext cx="554488" cy="491124"/>
          </a:xfrm>
          <a:custGeom>
            <a:avLst/>
            <a:gdLst>
              <a:gd name="T0" fmla="*/ 451 w 461"/>
              <a:gd name="T1" fmla="*/ 213 h 409"/>
              <a:gd name="T2" fmla="*/ 451 w 461"/>
              <a:gd name="T3" fmla="*/ 213 h 409"/>
              <a:gd name="T4" fmla="*/ 247 w 461"/>
              <a:gd name="T5" fmla="*/ 17 h 409"/>
              <a:gd name="T6" fmla="*/ 212 w 461"/>
              <a:gd name="T7" fmla="*/ 17 h 409"/>
              <a:gd name="T8" fmla="*/ 9 w 461"/>
              <a:gd name="T9" fmla="*/ 213 h 409"/>
              <a:gd name="T10" fmla="*/ 18 w 461"/>
              <a:gd name="T11" fmla="*/ 230 h 409"/>
              <a:gd name="T12" fmla="*/ 62 w 461"/>
              <a:gd name="T13" fmla="*/ 230 h 409"/>
              <a:gd name="T14" fmla="*/ 62 w 461"/>
              <a:gd name="T15" fmla="*/ 390 h 409"/>
              <a:gd name="T16" fmla="*/ 79 w 461"/>
              <a:gd name="T17" fmla="*/ 408 h 409"/>
              <a:gd name="T18" fmla="*/ 177 w 461"/>
              <a:gd name="T19" fmla="*/ 408 h 409"/>
              <a:gd name="T20" fmla="*/ 177 w 461"/>
              <a:gd name="T21" fmla="*/ 248 h 409"/>
              <a:gd name="T22" fmla="*/ 283 w 461"/>
              <a:gd name="T23" fmla="*/ 248 h 409"/>
              <a:gd name="T24" fmla="*/ 283 w 461"/>
              <a:gd name="T25" fmla="*/ 408 h 409"/>
              <a:gd name="T26" fmla="*/ 381 w 461"/>
              <a:gd name="T27" fmla="*/ 408 h 409"/>
              <a:gd name="T28" fmla="*/ 398 w 461"/>
              <a:gd name="T29" fmla="*/ 390 h 409"/>
              <a:gd name="T30" fmla="*/ 398 w 461"/>
              <a:gd name="T31" fmla="*/ 230 h 409"/>
              <a:gd name="T32" fmla="*/ 443 w 461"/>
              <a:gd name="T33" fmla="*/ 230 h 409"/>
              <a:gd name="T34" fmla="*/ 451 w 461"/>
              <a:gd name="T35" fmla="*/ 213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1" h="409">
                <a:moveTo>
                  <a:pt x="451" y="213"/>
                </a:moveTo>
                <a:lnTo>
                  <a:pt x="451" y="213"/>
                </a:lnTo>
                <a:cubicBezTo>
                  <a:pt x="247" y="17"/>
                  <a:pt x="247" y="17"/>
                  <a:pt x="247" y="17"/>
                </a:cubicBezTo>
                <a:cubicBezTo>
                  <a:pt x="238" y="0"/>
                  <a:pt x="221" y="0"/>
                  <a:pt x="212" y="17"/>
                </a:cubicBezTo>
                <a:cubicBezTo>
                  <a:pt x="9" y="213"/>
                  <a:pt x="9" y="213"/>
                  <a:pt x="9" y="213"/>
                </a:cubicBezTo>
                <a:cubicBezTo>
                  <a:pt x="0" y="221"/>
                  <a:pt x="9" y="230"/>
                  <a:pt x="18" y="230"/>
                </a:cubicBezTo>
                <a:cubicBezTo>
                  <a:pt x="62" y="230"/>
                  <a:pt x="62" y="230"/>
                  <a:pt x="62" y="230"/>
                </a:cubicBezTo>
                <a:cubicBezTo>
                  <a:pt x="62" y="390"/>
                  <a:pt x="62" y="390"/>
                  <a:pt x="62" y="390"/>
                </a:cubicBezTo>
                <a:cubicBezTo>
                  <a:pt x="62" y="399"/>
                  <a:pt x="62" y="408"/>
                  <a:pt x="79" y="408"/>
                </a:cubicBezTo>
                <a:cubicBezTo>
                  <a:pt x="177" y="408"/>
                  <a:pt x="177" y="408"/>
                  <a:pt x="177" y="408"/>
                </a:cubicBezTo>
                <a:cubicBezTo>
                  <a:pt x="177" y="248"/>
                  <a:pt x="177" y="248"/>
                  <a:pt x="177" y="248"/>
                </a:cubicBezTo>
                <a:cubicBezTo>
                  <a:pt x="283" y="248"/>
                  <a:pt x="283" y="248"/>
                  <a:pt x="283" y="248"/>
                </a:cubicBezTo>
                <a:cubicBezTo>
                  <a:pt x="283" y="408"/>
                  <a:pt x="283" y="408"/>
                  <a:pt x="283" y="408"/>
                </a:cubicBezTo>
                <a:cubicBezTo>
                  <a:pt x="381" y="408"/>
                  <a:pt x="381" y="408"/>
                  <a:pt x="381" y="408"/>
                </a:cubicBezTo>
                <a:cubicBezTo>
                  <a:pt x="398" y="408"/>
                  <a:pt x="398" y="399"/>
                  <a:pt x="398" y="390"/>
                </a:cubicBezTo>
                <a:cubicBezTo>
                  <a:pt x="398" y="230"/>
                  <a:pt x="398" y="230"/>
                  <a:pt x="398" y="230"/>
                </a:cubicBezTo>
                <a:cubicBezTo>
                  <a:pt x="443" y="230"/>
                  <a:pt x="443" y="230"/>
                  <a:pt x="443" y="230"/>
                </a:cubicBezTo>
                <a:cubicBezTo>
                  <a:pt x="451" y="230"/>
                  <a:pt x="460" y="221"/>
                  <a:pt x="451" y="213"/>
                </a:cubicBezTo>
              </a:path>
            </a:pathLst>
          </a:custGeom>
          <a:solidFill>
            <a:schemeClr val="accent1"/>
          </a:solidFill>
          <a:ln>
            <a:noFill/>
          </a:ln>
          <a:effectLst/>
        </p:spPr>
        <p:txBody>
          <a:bodyPr wrap="none" lIns="91435" tIns="45717" rIns="91435" bIns="45717" anchor="ctr"/>
          <a:lstStyle/>
          <a:p>
            <a:pPr defTabSz="1828617">
              <a:defRPr/>
            </a:pPr>
            <a:endParaRPr lang="en-US" sz="3600" dirty="0">
              <a:solidFill>
                <a:srgbClr val="445469"/>
              </a:solidFill>
              <a:latin typeface="Lato Light"/>
            </a:endParaRPr>
          </a:p>
        </p:txBody>
      </p:sp>
      <p:sp>
        <p:nvSpPr>
          <p:cNvPr id="71" name="Freeform 101"/>
          <p:cNvSpPr>
            <a:spLocks noChangeArrowheads="1"/>
          </p:cNvSpPr>
          <p:nvPr/>
        </p:nvSpPr>
        <p:spPr bwMode="auto">
          <a:xfrm>
            <a:off x="13771639" y="4402464"/>
            <a:ext cx="596812" cy="457253"/>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accent3"/>
          </a:solidFill>
          <a:ln>
            <a:noFill/>
          </a:ln>
          <a:effectLst/>
        </p:spPr>
        <p:txBody>
          <a:bodyPr wrap="none" lIns="91435" tIns="45717" rIns="91435" bIns="45717" anchor="ctr"/>
          <a:lstStyle/>
          <a:p>
            <a:pPr defTabSz="1828617">
              <a:defRPr/>
            </a:pPr>
            <a:endParaRPr lang="en-US" sz="3600" dirty="0">
              <a:solidFill>
                <a:srgbClr val="445469"/>
              </a:solidFill>
              <a:latin typeface="Lato Light"/>
            </a:endParaRPr>
          </a:p>
        </p:txBody>
      </p:sp>
      <p:sp>
        <p:nvSpPr>
          <p:cNvPr id="72" name="Freeform 160"/>
          <p:cNvSpPr>
            <a:spLocks noChangeArrowheads="1"/>
          </p:cNvSpPr>
          <p:nvPr/>
        </p:nvSpPr>
        <p:spPr bwMode="auto">
          <a:xfrm>
            <a:off x="17475723" y="4380181"/>
            <a:ext cx="554488" cy="478423"/>
          </a:xfrm>
          <a:custGeom>
            <a:avLst/>
            <a:gdLst>
              <a:gd name="T0" fmla="*/ 44 w 461"/>
              <a:gd name="T1" fmla="*/ 124 h 400"/>
              <a:gd name="T2" fmla="*/ 44 w 461"/>
              <a:gd name="T3" fmla="*/ 124 h 400"/>
              <a:gd name="T4" fmla="*/ 221 w 461"/>
              <a:gd name="T5" fmla="*/ 106 h 400"/>
              <a:gd name="T6" fmla="*/ 328 w 461"/>
              <a:gd name="T7" fmla="*/ 142 h 400"/>
              <a:gd name="T8" fmla="*/ 443 w 461"/>
              <a:gd name="T9" fmla="*/ 89 h 400"/>
              <a:gd name="T10" fmla="*/ 451 w 461"/>
              <a:gd name="T11" fmla="*/ 53 h 400"/>
              <a:gd name="T12" fmla="*/ 416 w 461"/>
              <a:gd name="T13" fmla="*/ 53 h 400"/>
              <a:gd name="T14" fmla="*/ 239 w 461"/>
              <a:gd name="T15" fmla="*/ 62 h 400"/>
              <a:gd name="T16" fmla="*/ 18 w 461"/>
              <a:gd name="T17" fmla="*/ 89 h 400"/>
              <a:gd name="T18" fmla="*/ 9 w 461"/>
              <a:gd name="T19" fmla="*/ 124 h 400"/>
              <a:gd name="T20" fmla="*/ 44 w 461"/>
              <a:gd name="T21" fmla="*/ 124 h 400"/>
              <a:gd name="T22" fmla="*/ 416 w 461"/>
              <a:gd name="T23" fmla="*/ 178 h 400"/>
              <a:gd name="T24" fmla="*/ 416 w 461"/>
              <a:gd name="T25" fmla="*/ 178 h 400"/>
              <a:gd name="T26" fmla="*/ 239 w 461"/>
              <a:gd name="T27" fmla="*/ 195 h 400"/>
              <a:gd name="T28" fmla="*/ 18 w 461"/>
              <a:gd name="T29" fmla="*/ 213 h 400"/>
              <a:gd name="T30" fmla="*/ 9 w 461"/>
              <a:gd name="T31" fmla="*/ 248 h 400"/>
              <a:gd name="T32" fmla="*/ 44 w 461"/>
              <a:gd name="T33" fmla="*/ 248 h 400"/>
              <a:gd name="T34" fmla="*/ 221 w 461"/>
              <a:gd name="T35" fmla="*/ 240 h 400"/>
              <a:gd name="T36" fmla="*/ 328 w 461"/>
              <a:gd name="T37" fmla="*/ 275 h 400"/>
              <a:gd name="T38" fmla="*/ 443 w 461"/>
              <a:gd name="T39" fmla="*/ 222 h 400"/>
              <a:gd name="T40" fmla="*/ 451 w 461"/>
              <a:gd name="T41" fmla="*/ 187 h 400"/>
              <a:gd name="T42" fmla="*/ 416 w 461"/>
              <a:gd name="T43" fmla="*/ 178 h 400"/>
              <a:gd name="T44" fmla="*/ 416 w 461"/>
              <a:gd name="T45" fmla="*/ 302 h 400"/>
              <a:gd name="T46" fmla="*/ 416 w 461"/>
              <a:gd name="T47" fmla="*/ 302 h 400"/>
              <a:gd name="T48" fmla="*/ 239 w 461"/>
              <a:gd name="T49" fmla="*/ 319 h 400"/>
              <a:gd name="T50" fmla="*/ 18 w 461"/>
              <a:gd name="T51" fmla="*/ 337 h 400"/>
              <a:gd name="T52" fmla="*/ 9 w 461"/>
              <a:gd name="T53" fmla="*/ 372 h 400"/>
              <a:gd name="T54" fmla="*/ 44 w 461"/>
              <a:gd name="T55" fmla="*/ 381 h 400"/>
              <a:gd name="T56" fmla="*/ 221 w 461"/>
              <a:gd name="T57" fmla="*/ 363 h 400"/>
              <a:gd name="T58" fmla="*/ 328 w 461"/>
              <a:gd name="T59" fmla="*/ 399 h 400"/>
              <a:gd name="T60" fmla="*/ 443 w 461"/>
              <a:gd name="T61" fmla="*/ 346 h 400"/>
              <a:gd name="T62" fmla="*/ 451 w 461"/>
              <a:gd name="T63" fmla="*/ 310 h 400"/>
              <a:gd name="T64" fmla="*/ 416 w 461"/>
              <a:gd name="T65" fmla="*/ 30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accent4"/>
          </a:solidFill>
          <a:ln>
            <a:noFill/>
          </a:ln>
          <a:effectLst/>
        </p:spPr>
        <p:txBody>
          <a:bodyPr wrap="none" lIns="91435" tIns="45717" rIns="91435" bIns="45717" anchor="ctr"/>
          <a:lstStyle/>
          <a:p>
            <a:pPr defTabSz="1828617">
              <a:defRPr/>
            </a:pPr>
            <a:endParaRPr lang="en-US" sz="3600" dirty="0">
              <a:solidFill>
                <a:srgbClr val="445469"/>
              </a:solidFill>
              <a:latin typeface="Lato Light"/>
            </a:endParaRPr>
          </a:p>
        </p:txBody>
      </p:sp>
      <p:sp>
        <p:nvSpPr>
          <p:cNvPr id="76" name="TextBox 75"/>
          <p:cNvSpPr txBox="1"/>
          <p:nvPr/>
        </p:nvSpPr>
        <p:spPr>
          <a:xfrm>
            <a:off x="9161015" y="7473350"/>
            <a:ext cx="2116573" cy="677094"/>
          </a:xfrm>
          <a:prstGeom prst="rect">
            <a:avLst/>
          </a:prstGeom>
          <a:noFill/>
        </p:spPr>
        <p:txBody>
          <a:bodyPr wrap="none" lIns="182864" tIns="91433" rIns="182864" bIns="91433" rtlCol="0">
            <a:spAutoFit/>
          </a:bodyPr>
          <a:lstStyle/>
          <a:p>
            <a:pPr algn="ctr" defTabSz="1828617"/>
            <a:r>
              <a:rPr lang="en-US" sz="3200" b="1">
                <a:solidFill>
                  <a:srgbClr val="445469"/>
                </a:solidFill>
                <a:latin typeface="+mj-lt"/>
              </a:rPr>
              <a:t>Airplane</a:t>
            </a:r>
            <a:endParaRPr lang="id-ID" sz="3200" b="1" dirty="0">
              <a:solidFill>
                <a:srgbClr val="445469"/>
              </a:solidFill>
              <a:latin typeface="+mj-lt"/>
            </a:endParaRPr>
          </a:p>
        </p:txBody>
      </p:sp>
      <p:sp>
        <p:nvSpPr>
          <p:cNvPr id="77" name="TextBox 76"/>
          <p:cNvSpPr txBox="1"/>
          <p:nvPr/>
        </p:nvSpPr>
        <p:spPr>
          <a:xfrm>
            <a:off x="8408036" y="7969603"/>
            <a:ext cx="3616292" cy="1028056"/>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cs typeface="Lato Light"/>
              </a:rPr>
              <a:t>Creativity is the key to success.</a:t>
            </a:r>
          </a:p>
        </p:txBody>
      </p:sp>
      <p:sp>
        <p:nvSpPr>
          <p:cNvPr id="78" name="TextBox 77"/>
          <p:cNvSpPr txBox="1"/>
          <p:nvPr/>
        </p:nvSpPr>
        <p:spPr>
          <a:xfrm>
            <a:off x="12819130" y="7473350"/>
            <a:ext cx="2485263" cy="677094"/>
          </a:xfrm>
          <a:prstGeom prst="rect">
            <a:avLst/>
          </a:prstGeom>
          <a:noFill/>
        </p:spPr>
        <p:txBody>
          <a:bodyPr wrap="none" lIns="182864" tIns="91433" rIns="182864" bIns="91433" rtlCol="0">
            <a:spAutoFit/>
          </a:bodyPr>
          <a:lstStyle/>
          <a:p>
            <a:pPr algn="ctr" defTabSz="1828617"/>
            <a:r>
              <a:rPr lang="en-US" sz="3200" b="1">
                <a:solidFill>
                  <a:srgbClr val="445469"/>
                </a:solidFill>
                <a:latin typeface="+mj-lt"/>
              </a:rPr>
              <a:t>Education</a:t>
            </a:r>
            <a:endParaRPr lang="id-ID" sz="3200" b="1" dirty="0">
              <a:solidFill>
                <a:srgbClr val="445469"/>
              </a:solidFill>
              <a:latin typeface="+mj-lt"/>
            </a:endParaRPr>
          </a:p>
        </p:txBody>
      </p:sp>
      <p:sp>
        <p:nvSpPr>
          <p:cNvPr id="79" name="TextBox 78"/>
          <p:cNvSpPr txBox="1"/>
          <p:nvPr/>
        </p:nvSpPr>
        <p:spPr>
          <a:xfrm>
            <a:off x="12250494" y="7969603"/>
            <a:ext cx="3616292" cy="1028056"/>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cs typeface="Lato Light"/>
              </a:rPr>
              <a:t>Creativity is the key to success.</a:t>
            </a:r>
          </a:p>
        </p:txBody>
      </p:sp>
      <p:sp>
        <p:nvSpPr>
          <p:cNvPr id="80" name="TextBox 79"/>
          <p:cNvSpPr txBox="1"/>
          <p:nvPr/>
        </p:nvSpPr>
        <p:spPr>
          <a:xfrm>
            <a:off x="16859177" y="7473350"/>
            <a:ext cx="1738265" cy="677094"/>
          </a:xfrm>
          <a:prstGeom prst="rect">
            <a:avLst/>
          </a:prstGeom>
          <a:noFill/>
        </p:spPr>
        <p:txBody>
          <a:bodyPr wrap="none" lIns="182864" tIns="91433" rIns="182864" bIns="91433" rtlCol="0">
            <a:spAutoFit/>
          </a:bodyPr>
          <a:lstStyle/>
          <a:p>
            <a:pPr algn="ctr" defTabSz="1828617"/>
            <a:r>
              <a:rPr lang="en-US" sz="3200" b="1">
                <a:solidFill>
                  <a:srgbClr val="445469"/>
                </a:solidFill>
                <a:latin typeface="+mj-lt"/>
              </a:rPr>
              <a:t>Waves</a:t>
            </a:r>
            <a:endParaRPr lang="id-ID" sz="3200" b="1" dirty="0">
              <a:solidFill>
                <a:srgbClr val="445469"/>
              </a:solidFill>
              <a:latin typeface="+mj-lt"/>
            </a:endParaRPr>
          </a:p>
        </p:txBody>
      </p:sp>
      <p:sp>
        <p:nvSpPr>
          <p:cNvPr id="81" name="TextBox 80"/>
          <p:cNvSpPr txBox="1"/>
          <p:nvPr/>
        </p:nvSpPr>
        <p:spPr>
          <a:xfrm>
            <a:off x="15917045" y="7969603"/>
            <a:ext cx="3616292" cy="1028056"/>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cs typeface="Lato Light"/>
              </a:rPr>
              <a:t>Creativity is the key to success.</a:t>
            </a:r>
          </a:p>
        </p:txBody>
      </p:sp>
      <p:sp>
        <p:nvSpPr>
          <p:cNvPr id="82" name="TextBox 81"/>
          <p:cNvSpPr txBox="1"/>
          <p:nvPr/>
        </p:nvSpPr>
        <p:spPr>
          <a:xfrm>
            <a:off x="5528999" y="7473350"/>
            <a:ext cx="1605215" cy="677094"/>
          </a:xfrm>
          <a:prstGeom prst="rect">
            <a:avLst/>
          </a:prstGeom>
          <a:noFill/>
        </p:spPr>
        <p:txBody>
          <a:bodyPr wrap="none" lIns="182864" tIns="91433" rIns="182864" bIns="91433" rtlCol="0">
            <a:spAutoFit/>
          </a:bodyPr>
          <a:lstStyle/>
          <a:p>
            <a:pPr algn="ctr" defTabSz="1828617"/>
            <a:r>
              <a:rPr lang="en-US" sz="3200" b="1" dirty="0">
                <a:solidFill>
                  <a:srgbClr val="445469"/>
                </a:solidFill>
                <a:latin typeface="+mj-lt"/>
              </a:rPr>
              <a:t>Home</a:t>
            </a:r>
            <a:endParaRPr lang="id-ID" sz="3200" b="1" dirty="0">
              <a:solidFill>
                <a:srgbClr val="445469"/>
              </a:solidFill>
              <a:latin typeface="+mj-lt"/>
            </a:endParaRPr>
          </a:p>
        </p:txBody>
      </p:sp>
      <p:sp>
        <p:nvSpPr>
          <p:cNvPr id="83" name="TextBox 82"/>
          <p:cNvSpPr txBox="1"/>
          <p:nvPr/>
        </p:nvSpPr>
        <p:spPr>
          <a:xfrm>
            <a:off x="4520343" y="7969603"/>
            <a:ext cx="3616292" cy="1028056"/>
          </a:xfrm>
          <a:prstGeom prst="rect">
            <a:avLst/>
          </a:prstGeom>
          <a:noFill/>
        </p:spPr>
        <p:txBody>
          <a:bodyPr wrap="square" lIns="219444" tIns="109723" rIns="219444" bIns="109723" rtlCol="0">
            <a:spAutoFit/>
          </a:bodyPr>
          <a:lstStyle/>
          <a:p>
            <a:pPr algn="ctr" defTabSz="1828617">
              <a:lnSpc>
                <a:spcPct val="110000"/>
              </a:lnSpc>
            </a:pPr>
            <a:r>
              <a:rPr lang="en-US" sz="2400" dirty="0">
                <a:solidFill>
                  <a:srgbClr val="445469"/>
                </a:solidFill>
                <a:cs typeface="Lato Light"/>
              </a:rPr>
              <a:t>Creativity is the key to success.</a:t>
            </a:r>
          </a:p>
        </p:txBody>
      </p:sp>
      <p:sp>
        <p:nvSpPr>
          <p:cNvPr id="86" name="TextBox 85"/>
          <p:cNvSpPr txBox="1"/>
          <p:nvPr/>
        </p:nvSpPr>
        <p:spPr>
          <a:xfrm>
            <a:off x="4281860" y="9550743"/>
            <a:ext cx="15845795" cy="1636498"/>
          </a:xfrm>
          <a:prstGeom prst="rect">
            <a:avLst/>
          </a:prstGeom>
          <a:noFill/>
        </p:spPr>
        <p:txBody>
          <a:bodyPr wrap="square" lIns="219444" tIns="109723" rIns="219444" bIns="109723" rtlCol="0">
            <a:spAutoFit/>
          </a:bodyPr>
          <a:lstStyle/>
          <a:p>
            <a:pPr defTabSz="1828617">
              <a:lnSpc>
                <a:spcPct val="110000"/>
              </a:lnSpc>
            </a:pPr>
            <a:r>
              <a:rPr lang="en-US" sz="2800" b="1" dirty="0">
                <a:solidFill>
                  <a:srgbClr val="445469"/>
                </a:solidFill>
                <a:cs typeface="Lato Regular"/>
              </a:rPr>
              <a:t>Creativity is the key to success </a:t>
            </a:r>
            <a:r>
              <a:rPr lang="en-US" sz="2800" dirty="0">
                <a:solidFill>
                  <a:srgbClr val="445469"/>
                </a:solidFill>
                <a:cs typeface="Lato Light"/>
              </a:rPr>
              <a:t>in the future, and primary education where our teachers can bring creativity. Improvisation is a creative process which can be spoken, written, or composed without prior preparation. </a:t>
            </a:r>
          </a:p>
        </p:txBody>
      </p:sp>
      <p:sp>
        <p:nvSpPr>
          <p:cNvPr id="2" name="Title 1">
            <a:extLst>
              <a:ext uri="{FF2B5EF4-FFF2-40B4-BE49-F238E27FC236}">
                <a16:creationId xmlns:a16="http://schemas.microsoft.com/office/drawing/2014/main" id="{0CBF0C91-10A4-43BF-B3A5-D3698D6A93F6}"/>
              </a:ext>
            </a:extLst>
          </p:cNvPr>
          <p:cNvSpPr>
            <a:spLocks noGrp="1"/>
          </p:cNvSpPr>
          <p:nvPr>
            <p:ph type="title"/>
          </p:nvPr>
        </p:nvSpPr>
        <p:spPr/>
        <p:txBody>
          <a:bodyPr>
            <a:normAutofit/>
          </a:bodyPr>
          <a:lstStyle/>
          <a:p>
            <a:r>
              <a:rPr lang="en-US" sz="6600" b="1" dirty="0">
                <a:cs typeface="Lato Regular" charset="0"/>
              </a:rPr>
              <a:t>SERVICES INFOGRAPHIC</a:t>
            </a:r>
            <a:endParaRPr lang="en-US" sz="6000" dirty="0"/>
          </a:p>
        </p:txBody>
      </p:sp>
    </p:spTree>
    <p:extLst>
      <p:ext uri="{BB962C8B-B14F-4D97-AF65-F5344CB8AC3E}">
        <p14:creationId xmlns:p14="http://schemas.microsoft.com/office/powerpoint/2010/main" val="313437352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Line 5"/>
          <p:cNvSpPr>
            <a:spLocks noChangeShapeType="1"/>
          </p:cNvSpPr>
          <p:nvPr/>
        </p:nvSpPr>
        <p:spPr bwMode="auto">
          <a:xfrm>
            <a:off x="12192927" y="2356277"/>
            <a:ext cx="0" cy="5679545"/>
          </a:xfrm>
          <a:prstGeom prst="line">
            <a:avLst/>
          </a:prstGeom>
          <a:noFill/>
          <a:ln w="11430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56" name="Freeform 6"/>
          <p:cNvSpPr>
            <a:spLocks/>
          </p:cNvSpPr>
          <p:nvPr/>
        </p:nvSpPr>
        <p:spPr bwMode="auto">
          <a:xfrm>
            <a:off x="8339482" y="2356278"/>
            <a:ext cx="3462139" cy="5172709"/>
          </a:xfrm>
          <a:custGeom>
            <a:avLst/>
            <a:gdLst>
              <a:gd name="T0" fmla="*/ 929 w 929"/>
              <a:gd name="T1" fmla="*/ 0 h 1388"/>
              <a:gd name="T2" fmla="*/ 929 w 929"/>
              <a:gd name="T3" fmla="*/ 1082 h 1388"/>
              <a:gd name="T4" fmla="*/ 0 w 929"/>
              <a:gd name="T5" fmla="*/ 1388 h 1388"/>
            </a:gdLst>
            <a:ahLst/>
            <a:cxnLst>
              <a:cxn ang="0">
                <a:pos x="T0" y="T1"/>
              </a:cxn>
              <a:cxn ang="0">
                <a:pos x="T2" y="T3"/>
              </a:cxn>
              <a:cxn ang="0">
                <a:pos x="T4" y="T5"/>
              </a:cxn>
            </a:cxnLst>
            <a:rect l="0" t="0" r="r" b="b"/>
            <a:pathLst>
              <a:path w="929" h="1388">
                <a:moveTo>
                  <a:pt x="929" y="0"/>
                </a:moveTo>
                <a:lnTo>
                  <a:pt x="929" y="1082"/>
                </a:lnTo>
                <a:lnTo>
                  <a:pt x="0" y="1388"/>
                </a:lnTo>
              </a:path>
            </a:pathLst>
          </a:custGeom>
          <a:noFill/>
          <a:ln w="1143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57" name="Freeform 7"/>
          <p:cNvSpPr>
            <a:spLocks/>
          </p:cNvSpPr>
          <p:nvPr/>
        </p:nvSpPr>
        <p:spPr bwMode="auto">
          <a:xfrm>
            <a:off x="9636385" y="2356277"/>
            <a:ext cx="1777654" cy="3253441"/>
          </a:xfrm>
          <a:custGeom>
            <a:avLst/>
            <a:gdLst>
              <a:gd name="T0" fmla="*/ 477 w 477"/>
              <a:gd name="T1" fmla="*/ 0 h 873"/>
              <a:gd name="T2" fmla="*/ 477 w 477"/>
              <a:gd name="T3" fmla="*/ 718 h 873"/>
              <a:gd name="T4" fmla="*/ 0 w 477"/>
              <a:gd name="T5" fmla="*/ 873 h 873"/>
            </a:gdLst>
            <a:ahLst/>
            <a:cxnLst>
              <a:cxn ang="0">
                <a:pos x="T0" y="T1"/>
              </a:cxn>
              <a:cxn ang="0">
                <a:pos x="T2" y="T3"/>
              </a:cxn>
              <a:cxn ang="0">
                <a:pos x="T4" y="T5"/>
              </a:cxn>
            </a:cxnLst>
            <a:rect l="0" t="0" r="r" b="b"/>
            <a:pathLst>
              <a:path w="477" h="873">
                <a:moveTo>
                  <a:pt x="477" y="0"/>
                </a:moveTo>
                <a:lnTo>
                  <a:pt x="477" y="718"/>
                </a:lnTo>
                <a:lnTo>
                  <a:pt x="0" y="873"/>
                </a:lnTo>
              </a:path>
            </a:pathLst>
          </a:custGeom>
          <a:noFill/>
          <a:ln w="1143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58" name="Freeform 8"/>
          <p:cNvSpPr>
            <a:spLocks/>
          </p:cNvSpPr>
          <p:nvPr/>
        </p:nvSpPr>
        <p:spPr bwMode="auto">
          <a:xfrm>
            <a:off x="12580508" y="2356278"/>
            <a:ext cx="3465865" cy="5172709"/>
          </a:xfrm>
          <a:custGeom>
            <a:avLst/>
            <a:gdLst>
              <a:gd name="T0" fmla="*/ 0 w 930"/>
              <a:gd name="T1" fmla="*/ 0 h 1388"/>
              <a:gd name="T2" fmla="*/ 0 w 930"/>
              <a:gd name="T3" fmla="*/ 1082 h 1388"/>
              <a:gd name="T4" fmla="*/ 930 w 930"/>
              <a:gd name="T5" fmla="*/ 1388 h 1388"/>
            </a:gdLst>
            <a:ahLst/>
            <a:cxnLst>
              <a:cxn ang="0">
                <a:pos x="T0" y="T1"/>
              </a:cxn>
              <a:cxn ang="0">
                <a:pos x="T2" y="T3"/>
              </a:cxn>
              <a:cxn ang="0">
                <a:pos x="T4" y="T5"/>
              </a:cxn>
            </a:cxnLst>
            <a:rect l="0" t="0" r="r" b="b"/>
            <a:pathLst>
              <a:path w="930" h="1388">
                <a:moveTo>
                  <a:pt x="0" y="0"/>
                </a:moveTo>
                <a:lnTo>
                  <a:pt x="0" y="1082"/>
                </a:lnTo>
                <a:lnTo>
                  <a:pt x="930" y="1388"/>
                </a:lnTo>
              </a:path>
            </a:pathLst>
          </a:custGeom>
          <a:noFill/>
          <a:ln w="114300"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59" name="Freeform 9"/>
          <p:cNvSpPr>
            <a:spLocks/>
          </p:cNvSpPr>
          <p:nvPr/>
        </p:nvSpPr>
        <p:spPr bwMode="auto">
          <a:xfrm>
            <a:off x="12971815" y="2356277"/>
            <a:ext cx="1777654" cy="3253441"/>
          </a:xfrm>
          <a:custGeom>
            <a:avLst/>
            <a:gdLst>
              <a:gd name="T0" fmla="*/ 0 w 477"/>
              <a:gd name="T1" fmla="*/ 0 h 873"/>
              <a:gd name="T2" fmla="*/ 0 w 477"/>
              <a:gd name="T3" fmla="*/ 718 h 873"/>
              <a:gd name="T4" fmla="*/ 477 w 477"/>
              <a:gd name="T5" fmla="*/ 873 h 873"/>
            </a:gdLst>
            <a:ahLst/>
            <a:cxnLst>
              <a:cxn ang="0">
                <a:pos x="T0" y="T1"/>
              </a:cxn>
              <a:cxn ang="0">
                <a:pos x="T2" y="T3"/>
              </a:cxn>
              <a:cxn ang="0">
                <a:pos x="T4" y="T5"/>
              </a:cxn>
            </a:cxnLst>
            <a:rect l="0" t="0" r="r" b="b"/>
            <a:pathLst>
              <a:path w="477" h="873">
                <a:moveTo>
                  <a:pt x="0" y="0"/>
                </a:moveTo>
                <a:lnTo>
                  <a:pt x="0" y="718"/>
                </a:lnTo>
                <a:lnTo>
                  <a:pt x="477" y="873"/>
                </a:lnTo>
              </a:path>
            </a:pathLst>
          </a:custGeom>
          <a:noFill/>
          <a:ln w="1143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00" name="Rectangle 42"/>
          <p:cNvSpPr>
            <a:spLocks noChangeArrowheads="1"/>
          </p:cNvSpPr>
          <p:nvPr/>
        </p:nvSpPr>
        <p:spPr bwMode="auto">
          <a:xfrm>
            <a:off x="8797880" y="0"/>
            <a:ext cx="1618379" cy="1202223"/>
          </a:xfrm>
          <a:prstGeom prst="rect">
            <a:avLst/>
          </a:prstGeom>
          <a:solidFill>
            <a:schemeClr val="accent1"/>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101" name="Rectangle 43"/>
          <p:cNvSpPr>
            <a:spLocks noChangeArrowheads="1"/>
          </p:cNvSpPr>
          <p:nvPr/>
        </p:nvSpPr>
        <p:spPr bwMode="auto">
          <a:xfrm>
            <a:off x="11384398" y="0"/>
            <a:ext cx="1618379" cy="1202223"/>
          </a:xfrm>
          <a:prstGeom prst="rect">
            <a:avLst/>
          </a:prstGeom>
          <a:solidFill>
            <a:schemeClr val="accent3"/>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102" name="Rectangle 44"/>
          <p:cNvSpPr>
            <a:spLocks noChangeArrowheads="1"/>
          </p:cNvSpPr>
          <p:nvPr/>
        </p:nvSpPr>
        <p:spPr bwMode="auto">
          <a:xfrm>
            <a:off x="13973803" y="0"/>
            <a:ext cx="1618379" cy="1202223"/>
          </a:xfrm>
          <a:prstGeom prst="rect">
            <a:avLst/>
          </a:prstGeom>
          <a:solidFill>
            <a:schemeClr val="accent4"/>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99" name="Rectangle 41"/>
          <p:cNvSpPr>
            <a:spLocks noChangeArrowheads="1"/>
          </p:cNvSpPr>
          <p:nvPr/>
        </p:nvSpPr>
        <p:spPr bwMode="auto">
          <a:xfrm>
            <a:off x="6208475" y="0"/>
            <a:ext cx="1618379" cy="1202223"/>
          </a:xfrm>
          <a:prstGeom prst="rect">
            <a:avLst/>
          </a:prstGeom>
          <a:solidFill>
            <a:schemeClr val="tx2"/>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103" name="Rectangle 45"/>
          <p:cNvSpPr>
            <a:spLocks noChangeArrowheads="1"/>
          </p:cNvSpPr>
          <p:nvPr/>
        </p:nvSpPr>
        <p:spPr bwMode="auto">
          <a:xfrm>
            <a:off x="16554541" y="0"/>
            <a:ext cx="1624158" cy="1202223"/>
          </a:xfrm>
          <a:prstGeom prst="rect">
            <a:avLst/>
          </a:prstGeom>
          <a:solidFill>
            <a:schemeClr val="accent6"/>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115" name="Freeform 51"/>
          <p:cNvSpPr>
            <a:spLocks/>
          </p:cNvSpPr>
          <p:nvPr/>
        </p:nvSpPr>
        <p:spPr bwMode="auto">
          <a:xfrm>
            <a:off x="6208475" y="1202224"/>
            <a:ext cx="5343538" cy="1179104"/>
          </a:xfrm>
          <a:custGeom>
            <a:avLst/>
            <a:gdLst>
              <a:gd name="T0" fmla="*/ 0 w 1849"/>
              <a:gd name="T1" fmla="*/ 0 h 408"/>
              <a:gd name="T2" fmla="*/ 1767 w 1849"/>
              <a:gd name="T3" fmla="*/ 408 h 408"/>
              <a:gd name="T4" fmla="*/ 1849 w 1849"/>
              <a:gd name="T5" fmla="*/ 408 h 408"/>
              <a:gd name="T6" fmla="*/ 560 w 1849"/>
              <a:gd name="T7" fmla="*/ 0 h 408"/>
              <a:gd name="T8" fmla="*/ 0 w 1849"/>
              <a:gd name="T9" fmla="*/ 0 h 408"/>
            </a:gdLst>
            <a:ahLst/>
            <a:cxnLst>
              <a:cxn ang="0">
                <a:pos x="T0" y="T1"/>
              </a:cxn>
              <a:cxn ang="0">
                <a:pos x="T2" y="T3"/>
              </a:cxn>
              <a:cxn ang="0">
                <a:pos x="T4" y="T5"/>
              </a:cxn>
              <a:cxn ang="0">
                <a:pos x="T6" y="T7"/>
              </a:cxn>
              <a:cxn ang="0">
                <a:pos x="T8" y="T9"/>
              </a:cxn>
            </a:cxnLst>
            <a:rect l="0" t="0" r="r" b="b"/>
            <a:pathLst>
              <a:path w="1849" h="408">
                <a:moveTo>
                  <a:pt x="0" y="0"/>
                </a:moveTo>
                <a:lnTo>
                  <a:pt x="1767" y="408"/>
                </a:lnTo>
                <a:lnTo>
                  <a:pt x="1849" y="408"/>
                </a:lnTo>
                <a:lnTo>
                  <a:pt x="560" y="0"/>
                </a:lnTo>
                <a:lnTo>
                  <a:pt x="0" y="0"/>
                </a:lnTo>
                <a:close/>
              </a:path>
            </a:pathLst>
          </a:custGeom>
          <a:solidFill>
            <a:schemeClr val="tx2">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119" name="Freeform 52"/>
          <p:cNvSpPr>
            <a:spLocks/>
          </p:cNvSpPr>
          <p:nvPr/>
        </p:nvSpPr>
        <p:spPr bwMode="auto">
          <a:xfrm>
            <a:off x="8797881" y="1202224"/>
            <a:ext cx="3135609" cy="1179104"/>
          </a:xfrm>
          <a:custGeom>
            <a:avLst/>
            <a:gdLst>
              <a:gd name="T0" fmla="*/ 0 w 1085"/>
              <a:gd name="T1" fmla="*/ 0 h 408"/>
              <a:gd name="T2" fmla="*/ 1003 w 1085"/>
              <a:gd name="T3" fmla="*/ 408 h 408"/>
              <a:gd name="T4" fmla="*/ 1085 w 1085"/>
              <a:gd name="T5" fmla="*/ 408 h 408"/>
              <a:gd name="T6" fmla="*/ 560 w 1085"/>
              <a:gd name="T7" fmla="*/ 0 h 408"/>
              <a:gd name="T8" fmla="*/ 0 w 1085"/>
              <a:gd name="T9" fmla="*/ 0 h 408"/>
            </a:gdLst>
            <a:ahLst/>
            <a:cxnLst>
              <a:cxn ang="0">
                <a:pos x="T0" y="T1"/>
              </a:cxn>
              <a:cxn ang="0">
                <a:pos x="T2" y="T3"/>
              </a:cxn>
              <a:cxn ang="0">
                <a:pos x="T4" y="T5"/>
              </a:cxn>
              <a:cxn ang="0">
                <a:pos x="T6" y="T7"/>
              </a:cxn>
              <a:cxn ang="0">
                <a:pos x="T8" y="T9"/>
              </a:cxn>
            </a:cxnLst>
            <a:rect l="0" t="0" r="r" b="b"/>
            <a:pathLst>
              <a:path w="1085" h="408">
                <a:moveTo>
                  <a:pt x="0" y="0"/>
                </a:moveTo>
                <a:lnTo>
                  <a:pt x="1003" y="408"/>
                </a:lnTo>
                <a:lnTo>
                  <a:pt x="1085" y="408"/>
                </a:lnTo>
                <a:lnTo>
                  <a:pt x="560" y="0"/>
                </a:lnTo>
                <a:lnTo>
                  <a:pt x="0" y="0"/>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123" name="Freeform 53"/>
          <p:cNvSpPr>
            <a:spLocks/>
          </p:cNvSpPr>
          <p:nvPr/>
        </p:nvSpPr>
        <p:spPr bwMode="auto">
          <a:xfrm>
            <a:off x="11384398" y="1202224"/>
            <a:ext cx="1618379" cy="1179104"/>
          </a:xfrm>
          <a:custGeom>
            <a:avLst/>
            <a:gdLst>
              <a:gd name="T0" fmla="*/ 0 w 560"/>
              <a:gd name="T1" fmla="*/ 0 h 408"/>
              <a:gd name="T2" fmla="*/ 238 w 560"/>
              <a:gd name="T3" fmla="*/ 408 h 408"/>
              <a:gd name="T4" fmla="*/ 320 w 560"/>
              <a:gd name="T5" fmla="*/ 408 h 408"/>
              <a:gd name="T6" fmla="*/ 560 w 560"/>
              <a:gd name="T7" fmla="*/ 0 h 408"/>
              <a:gd name="T8" fmla="*/ 0 w 560"/>
              <a:gd name="T9" fmla="*/ 0 h 408"/>
            </a:gdLst>
            <a:ahLst/>
            <a:cxnLst>
              <a:cxn ang="0">
                <a:pos x="T0" y="T1"/>
              </a:cxn>
              <a:cxn ang="0">
                <a:pos x="T2" y="T3"/>
              </a:cxn>
              <a:cxn ang="0">
                <a:pos x="T4" y="T5"/>
              </a:cxn>
              <a:cxn ang="0">
                <a:pos x="T6" y="T7"/>
              </a:cxn>
              <a:cxn ang="0">
                <a:pos x="T8" y="T9"/>
              </a:cxn>
            </a:cxnLst>
            <a:rect l="0" t="0" r="r" b="b"/>
            <a:pathLst>
              <a:path w="560" h="408">
                <a:moveTo>
                  <a:pt x="0" y="0"/>
                </a:moveTo>
                <a:lnTo>
                  <a:pt x="238" y="408"/>
                </a:lnTo>
                <a:lnTo>
                  <a:pt x="320" y="408"/>
                </a:lnTo>
                <a:lnTo>
                  <a:pt x="560" y="0"/>
                </a:lnTo>
                <a:lnTo>
                  <a:pt x="0" y="0"/>
                </a:lnTo>
                <a:close/>
              </a:path>
            </a:pathLst>
          </a:custGeom>
          <a:solidFill>
            <a:schemeClr val="accent3">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127" name="Freeform 54"/>
          <p:cNvSpPr>
            <a:spLocks/>
          </p:cNvSpPr>
          <p:nvPr/>
        </p:nvSpPr>
        <p:spPr bwMode="auto">
          <a:xfrm>
            <a:off x="12453682" y="1202224"/>
            <a:ext cx="3138497" cy="1179104"/>
          </a:xfrm>
          <a:custGeom>
            <a:avLst/>
            <a:gdLst>
              <a:gd name="T0" fmla="*/ 0 w 1086"/>
              <a:gd name="T1" fmla="*/ 408 h 408"/>
              <a:gd name="T2" fmla="*/ 526 w 1086"/>
              <a:gd name="T3" fmla="*/ 0 h 408"/>
              <a:gd name="T4" fmla="*/ 1086 w 1086"/>
              <a:gd name="T5" fmla="*/ 0 h 408"/>
              <a:gd name="T6" fmla="*/ 82 w 1086"/>
              <a:gd name="T7" fmla="*/ 408 h 408"/>
              <a:gd name="T8" fmla="*/ 0 w 1086"/>
              <a:gd name="T9" fmla="*/ 408 h 408"/>
            </a:gdLst>
            <a:ahLst/>
            <a:cxnLst>
              <a:cxn ang="0">
                <a:pos x="T0" y="T1"/>
              </a:cxn>
              <a:cxn ang="0">
                <a:pos x="T2" y="T3"/>
              </a:cxn>
              <a:cxn ang="0">
                <a:pos x="T4" y="T5"/>
              </a:cxn>
              <a:cxn ang="0">
                <a:pos x="T6" y="T7"/>
              </a:cxn>
              <a:cxn ang="0">
                <a:pos x="T8" y="T9"/>
              </a:cxn>
            </a:cxnLst>
            <a:rect l="0" t="0" r="r" b="b"/>
            <a:pathLst>
              <a:path w="1086" h="408">
                <a:moveTo>
                  <a:pt x="0" y="408"/>
                </a:moveTo>
                <a:lnTo>
                  <a:pt x="526" y="0"/>
                </a:lnTo>
                <a:lnTo>
                  <a:pt x="1086" y="0"/>
                </a:lnTo>
                <a:lnTo>
                  <a:pt x="82" y="408"/>
                </a:lnTo>
                <a:lnTo>
                  <a:pt x="0" y="408"/>
                </a:lnTo>
                <a:close/>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131" name="Freeform 55"/>
          <p:cNvSpPr>
            <a:spLocks/>
          </p:cNvSpPr>
          <p:nvPr/>
        </p:nvSpPr>
        <p:spPr bwMode="auto">
          <a:xfrm>
            <a:off x="12835159" y="1202224"/>
            <a:ext cx="5343538" cy="1179104"/>
          </a:xfrm>
          <a:custGeom>
            <a:avLst/>
            <a:gdLst>
              <a:gd name="T0" fmla="*/ 0 w 1849"/>
              <a:gd name="T1" fmla="*/ 408 h 408"/>
              <a:gd name="T2" fmla="*/ 1287 w 1849"/>
              <a:gd name="T3" fmla="*/ 0 h 408"/>
              <a:gd name="T4" fmla="*/ 1849 w 1849"/>
              <a:gd name="T5" fmla="*/ 0 h 408"/>
              <a:gd name="T6" fmla="*/ 82 w 1849"/>
              <a:gd name="T7" fmla="*/ 408 h 408"/>
              <a:gd name="T8" fmla="*/ 0 w 1849"/>
              <a:gd name="T9" fmla="*/ 408 h 408"/>
            </a:gdLst>
            <a:ahLst/>
            <a:cxnLst>
              <a:cxn ang="0">
                <a:pos x="T0" y="T1"/>
              </a:cxn>
              <a:cxn ang="0">
                <a:pos x="T2" y="T3"/>
              </a:cxn>
              <a:cxn ang="0">
                <a:pos x="T4" y="T5"/>
              </a:cxn>
              <a:cxn ang="0">
                <a:pos x="T6" y="T7"/>
              </a:cxn>
              <a:cxn ang="0">
                <a:pos x="T8" y="T9"/>
              </a:cxn>
            </a:cxnLst>
            <a:rect l="0" t="0" r="r" b="b"/>
            <a:pathLst>
              <a:path w="1849" h="408">
                <a:moveTo>
                  <a:pt x="0" y="408"/>
                </a:moveTo>
                <a:lnTo>
                  <a:pt x="1287" y="0"/>
                </a:lnTo>
                <a:lnTo>
                  <a:pt x="1849" y="0"/>
                </a:lnTo>
                <a:lnTo>
                  <a:pt x="82" y="408"/>
                </a:lnTo>
                <a:lnTo>
                  <a:pt x="0" y="408"/>
                </a:lnTo>
                <a:close/>
              </a:path>
            </a:pathLst>
          </a:custGeom>
          <a:solidFill>
            <a:schemeClr val="accent6">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137" name="TextBox 136"/>
          <p:cNvSpPr txBox="1"/>
          <p:nvPr/>
        </p:nvSpPr>
        <p:spPr>
          <a:xfrm>
            <a:off x="17934917" y="8236107"/>
            <a:ext cx="3323731" cy="584843"/>
          </a:xfrm>
          <a:prstGeom prst="rect">
            <a:avLst/>
          </a:prstGeom>
          <a:noFill/>
        </p:spPr>
        <p:txBody>
          <a:bodyPr wrap="none" rtlCol="0">
            <a:spAutoFit/>
          </a:bodyPr>
          <a:lstStyle/>
          <a:p>
            <a:r>
              <a:rPr lang="en-US" sz="3200" dirty="0">
                <a:latin typeface="+mj-lt"/>
              </a:rPr>
              <a:t>Insert title here</a:t>
            </a:r>
          </a:p>
        </p:txBody>
      </p:sp>
      <p:sp>
        <p:nvSpPr>
          <p:cNvPr id="138" name="TextBox 137"/>
          <p:cNvSpPr txBox="1"/>
          <p:nvPr/>
        </p:nvSpPr>
        <p:spPr>
          <a:xfrm>
            <a:off x="17934918" y="8932956"/>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140" name="TextBox 139"/>
          <p:cNvSpPr txBox="1"/>
          <p:nvPr/>
        </p:nvSpPr>
        <p:spPr>
          <a:xfrm>
            <a:off x="3128528" y="8224511"/>
            <a:ext cx="3323731" cy="584843"/>
          </a:xfrm>
          <a:prstGeom prst="rect">
            <a:avLst/>
          </a:prstGeom>
          <a:noFill/>
        </p:spPr>
        <p:txBody>
          <a:bodyPr wrap="none" rtlCol="0">
            <a:spAutoFit/>
          </a:bodyPr>
          <a:lstStyle/>
          <a:p>
            <a:pPr algn="r"/>
            <a:r>
              <a:rPr lang="en-US" sz="3200" dirty="0">
                <a:latin typeface="+mj-lt"/>
              </a:rPr>
              <a:t>Insert title here</a:t>
            </a:r>
          </a:p>
        </p:txBody>
      </p:sp>
      <p:sp>
        <p:nvSpPr>
          <p:cNvPr id="141" name="TextBox 140"/>
          <p:cNvSpPr txBox="1"/>
          <p:nvPr/>
        </p:nvSpPr>
        <p:spPr>
          <a:xfrm>
            <a:off x="1300110" y="8921361"/>
            <a:ext cx="5152148" cy="884640"/>
          </a:xfrm>
          <a:prstGeom prst="rect">
            <a:avLst/>
          </a:prstGeom>
          <a:noFill/>
        </p:spPr>
        <p:txBody>
          <a:bodyPr wrap="square" rtlCol="0">
            <a:spAutoFit/>
          </a:bodyPr>
          <a:lstStyle/>
          <a:p>
            <a:pPr algn="r">
              <a:lnSpc>
                <a:spcPct val="110000"/>
              </a:lnSpc>
            </a:pPr>
            <a:r>
              <a:rPr lang="en-US" sz="2400" dirty="0"/>
              <a:t>Sed ut perspiciatis unde omnis iste natus voluptatem fringilla.</a:t>
            </a:r>
          </a:p>
        </p:txBody>
      </p:sp>
      <p:sp>
        <p:nvSpPr>
          <p:cNvPr id="146" name="TextBox 145"/>
          <p:cNvSpPr txBox="1"/>
          <p:nvPr/>
        </p:nvSpPr>
        <p:spPr>
          <a:xfrm>
            <a:off x="17147748" y="4731371"/>
            <a:ext cx="3323731" cy="584843"/>
          </a:xfrm>
          <a:prstGeom prst="rect">
            <a:avLst/>
          </a:prstGeom>
          <a:noFill/>
        </p:spPr>
        <p:txBody>
          <a:bodyPr wrap="none" rtlCol="0">
            <a:spAutoFit/>
          </a:bodyPr>
          <a:lstStyle/>
          <a:p>
            <a:r>
              <a:rPr lang="en-US" sz="3200" dirty="0">
                <a:latin typeface="+mj-lt"/>
              </a:rPr>
              <a:t>Insert title here</a:t>
            </a:r>
          </a:p>
        </p:txBody>
      </p:sp>
      <p:sp>
        <p:nvSpPr>
          <p:cNvPr id="147" name="TextBox 146"/>
          <p:cNvSpPr txBox="1"/>
          <p:nvPr/>
        </p:nvSpPr>
        <p:spPr>
          <a:xfrm>
            <a:off x="17147748" y="5428221"/>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149" name="TextBox 148"/>
          <p:cNvSpPr txBox="1"/>
          <p:nvPr/>
        </p:nvSpPr>
        <p:spPr>
          <a:xfrm>
            <a:off x="3915695" y="4719776"/>
            <a:ext cx="3323731" cy="584843"/>
          </a:xfrm>
          <a:prstGeom prst="rect">
            <a:avLst/>
          </a:prstGeom>
          <a:noFill/>
        </p:spPr>
        <p:txBody>
          <a:bodyPr wrap="none" rtlCol="0">
            <a:spAutoFit/>
          </a:bodyPr>
          <a:lstStyle/>
          <a:p>
            <a:pPr algn="r"/>
            <a:r>
              <a:rPr lang="en-US" sz="3200" dirty="0">
                <a:latin typeface="+mj-lt"/>
              </a:rPr>
              <a:t>Insert title here</a:t>
            </a:r>
          </a:p>
        </p:txBody>
      </p:sp>
      <p:sp>
        <p:nvSpPr>
          <p:cNvPr id="150" name="TextBox 149"/>
          <p:cNvSpPr txBox="1"/>
          <p:nvPr/>
        </p:nvSpPr>
        <p:spPr>
          <a:xfrm>
            <a:off x="2087278" y="5416625"/>
            <a:ext cx="5152148" cy="884640"/>
          </a:xfrm>
          <a:prstGeom prst="rect">
            <a:avLst/>
          </a:prstGeom>
          <a:noFill/>
        </p:spPr>
        <p:txBody>
          <a:bodyPr wrap="square" rtlCol="0">
            <a:spAutoFit/>
          </a:bodyPr>
          <a:lstStyle/>
          <a:p>
            <a:pPr algn="r">
              <a:lnSpc>
                <a:spcPct val="110000"/>
              </a:lnSpc>
            </a:pPr>
            <a:r>
              <a:rPr lang="en-US" sz="2400" dirty="0"/>
              <a:t>Sed ut perspiciatis unde omnis iste natus voluptatem fringilla.</a:t>
            </a:r>
          </a:p>
        </p:txBody>
      </p:sp>
      <p:sp>
        <p:nvSpPr>
          <p:cNvPr id="152" name="TextBox 151"/>
          <p:cNvSpPr txBox="1"/>
          <p:nvPr/>
        </p:nvSpPr>
        <p:spPr>
          <a:xfrm>
            <a:off x="10507209" y="10048204"/>
            <a:ext cx="3323731" cy="584843"/>
          </a:xfrm>
          <a:prstGeom prst="rect">
            <a:avLst/>
          </a:prstGeom>
          <a:noFill/>
        </p:spPr>
        <p:txBody>
          <a:bodyPr wrap="none" rtlCol="0">
            <a:spAutoFit/>
          </a:bodyPr>
          <a:lstStyle/>
          <a:p>
            <a:pPr algn="ctr"/>
            <a:r>
              <a:rPr lang="en-US" sz="3200" dirty="0">
                <a:latin typeface="+mj-lt"/>
              </a:rPr>
              <a:t>Insert title here</a:t>
            </a:r>
          </a:p>
        </p:txBody>
      </p:sp>
      <p:sp>
        <p:nvSpPr>
          <p:cNvPr id="153" name="TextBox 152"/>
          <p:cNvSpPr txBox="1"/>
          <p:nvPr/>
        </p:nvSpPr>
        <p:spPr>
          <a:xfrm>
            <a:off x="9592998" y="10745054"/>
            <a:ext cx="5152148" cy="884640"/>
          </a:xfrm>
          <a:prstGeom prst="rect">
            <a:avLst/>
          </a:prstGeom>
          <a:noFill/>
        </p:spPr>
        <p:txBody>
          <a:bodyPr wrap="square" rtlCol="0">
            <a:spAutoFit/>
          </a:bodyPr>
          <a:lstStyle/>
          <a:p>
            <a:pPr algn="ctr">
              <a:lnSpc>
                <a:spcPct val="110000"/>
              </a:lnSpc>
            </a:pPr>
            <a:r>
              <a:rPr lang="en-US" sz="2400" dirty="0"/>
              <a:t>Sed ut perspiciatis unde omnis iste natus voluptatem fringilla.</a:t>
            </a:r>
          </a:p>
        </p:txBody>
      </p:sp>
      <p:sp>
        <p:nvSpPr>
          <p:cNvPr id="166" name="Oval 9"/>
          <p:cNvSpPr>
            <a:spLocks noChangeArrowheads="1"/>
          </p:cNvSpPr>
          <p:nvPr/>
        </p:nvSpPr>
        <p:spPr bwMode="auto">
          <a:xfrm>
            <a:off x="8505948" y="5170289"/>
            <a:ext cx="1193114" cy="1201367"/>
          </a:xfrm>
          <a:prstGeom prst="ellipse">
            <a:avLst/>
          </a:prstGeom>
          <a:noFill/>
          <a:ln w="1143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01</a:t>
            </a:r>
          </a:p>
        </p:txBody>
      </p:sp>
      <p:sp>
        <p:nvSpPr>
          <p:cNvPr id="167" name="Oval 9"/>
          <p:cNvSpPr>
            <a:spLocks noChangeArrowheads="1"/>
          </p:cNvSpPr>
          <p:nvPr/>
        </p:nvSpPr>
        <p:spPr bwMode="auto">
          <a:xfrm>
            <a:off x="14688110" y="5170289"/>
            <a:ext cx="1193114" cy="1201367"/>
          </a:xfrm>
          <a:prstGeom prst="ellipse">
            <a:avLst/>
          </a:prstGeom>
          <a:noFill/>
          <a:ln w="1143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05</a:t>
            </a:r>
          </a:p>
        </p:txBody>
      </p:sp>
      <p:sp>
        <p:nvSpPr>
          <p:cNvPr id="168" name="Oval 9"/>
          <p:cNvSpPr>
            <a:spLocks noChangeArrowheads="1"/>
          </p:cNvSpPr>
          <p:nvPr/>
        </p:nvSpPr>
        <p:spPr bwMode="auto">
          <a:xfrm>
            <a:off x="7230513" y="7104912"/>
            <a:ext cx="1193114" cy="1201367"/>
          </a:xfrm>
          <a:prstGeom prst="ellipse">
            <a:avLst/>
          </a:prstGeom>
          <a:noFill/>
          <a:ln w="1143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02</a:t>
            </a:r>
          </a:p>
        </p:txBody>
      </p:sp>
      <p:sp>
        <p:nvSpPr>
          <p:cNvPr id="169" name="Oval 9"/>
          <p:cNvSpPr>
            <a:spLocks noChangeArrowheads="1"/>
          </p:cNvSpPr>
          <p:nvPr/>
        </p:nvSpPr>
        <p:spPr bwMode="auto">
          <a:xfrm>
            <a:off x="15963543" y="7104912"/>
            <a:ext cx="1193114" cy="1201367"/>
          </a:xfrm>
          <a:prstGeom prst="ellipse">
            <a:avLst/>
          </a:prstGeom>
          <a:noFill/>
          <a:ln w="114300"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04</a:t>
            </a:r>
          </a:p>
        </p:txBody>
      </p:sp>
      <p:sp>
        <p:nvSpPr>
          <p:cNvPr id="170" name="Oval 9"/>
          <p:cNvSpPr>
            <a:spLocks noChangeArrowheads="1"/>
          </p:cNvSpPr>
          <p:nvPr/>
        </p:nvSpPr>
        <p:spPr bwMode="auto">
          <a:xfrm>
            <a:off x="11597028" y="8010061"/>
            <a:ext cx="1193114" cy="1201367"/>
          </a:xfrm>
          <a:prstGeom prst="ellipse">
            <a:avLst/>
          </a:prstGeom>
          <a:noFill/>
          <a:ln w="11430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03</a:t>
            </a:r>
          </a:p>
        </p:txBody>
      </p:sp>
      <p:sp>
        <p:nvSpPr>
          <p:cNvPr id="37" name="TextBox 36">
            <a:extLst>
              <a:ext uri="{FF2B5EF4-FFF2-40B4-BE49-F238E27FC236}">
                <a16:creationId xmlns:a16="http://schemas.microsoft.com/office/drawing/2014/main" id="{20F8C389-4AFA-48BB-A7C2-0CAFF667576A}"/>
              </a:ext>
            </a:extLst>
          </p:cNvPr>
          <p:cNvSpPr txBox="1"/>
          <p:nvPr/>
        </p:nvSpPr>
        <p:spPr>
          <a:xfrm>
            <a:off x="8535010" y="5355473"/>
            <a:ext cx="1193114" cy="830997"/>
          </a:xfrm>
          <a:prstGeom prst="rect">
            <a:avLst/>
          </a:prstGeom>
          <a:noFill/>
        </p:spPr>
        <p:txBody>
          <a:bodyPr wrap="square" rtlCol="0">
            <a:spAutoFit/>
          </a:bodyPr>
          <a:lstStyle/>
          <a:p>
            <a:pPr algn="ctr"/>
            <a:r>
              <a:rPr lang="en-US" dirty="0"/>
              <a:t>01</a:t>
            </a:r>
          </a:p>
        </p:txBody>
      </p:sp>
      <p:sp>
        <p:nvSpPr>
          <p:cNvPr id="38" name="TextBox 37">
            <a:extLst>
              <a:ext uri="{FF2B5EF4-FFF2-40B4-BE49-F238E27FC236}">
                <a16:creationId xmlns:a16="http://schemas.microsoft.com/office/drawing/2014/main" id="{360BB69E-8782-48E0-8410-793AC34D0271}"/>
              </a:ext>
            </a:extLst>
          </p:cNvPr>
          <p:cNvSpPr txBox="1"/>
          <p:nvPr/>
        </p:nvSpPr>
        <p:spPr>
          <a:xfrm>
            <a:off x="7224052" y="7290096"/>
            <a:ext cx="1193114" cy="830997"/>
          </a:xfrm>
          <a:prstGeom prst="rect">
            <a:avLst/>
          </a:prstGeom>
          <a:noFill/>
        </p:spPr>
        <p:txBody>
          <a:bodyPr wrap="square" rtlCol="0">
            <a:spAutoFit/>
          </a:bodyPr>
          <a:lstStyle/>
          <a:p>
            <a:pPr algn="ctr"/>
            <a:r>
              <a:rPr lang="en-US" dirty="0"/>
              <a:t>02</a:t>
            </a:r>
          </a:p>
        </p:txBody>
      </p:sp>
      <p:sp>
        <p:nvSpPr>
          <p:cNvPr id="39" name="TextBox 38">
            <a:extLst>
              <a:ext uri="{FF2B5EF4-FFF2-40B4-BE49-F238E27FC236}">
                <a16:creationId xmlns:a16="http://schemas.microsoft.com/office/drawing/2014/main" id="{45420687-12F1-4F65-8AA9-113086722AC1}"/>
              </a:ext>
            </a:extLst>
          </p:cNvPr>
          <p:cNvSpPr txBox="1"/>
          <p:nvPr/>
        </p:nvSpPr>
        <p:spPr>
          <a:xfrm>
            <a:off x="11552013" y="8195245"/>
            <a:ext cx="1193114" cy="830997"/>
          </a:xfrm>
          <a:prstGeom prst="rect">
            <a:avLst/>
          </a:prstGeom>
          <a:noFill/>
        </p:spPr>
        <p:txBody>
          <a:bodyPr wrap="square" rtlCol="0">
            <a:spAutoFit/>
          </a:bodyPr>
          <a:lstStyle/>
          <a:p>
            <a:pPr algn="ctr"/>
            <a:r>
              <a:rPr lang="en-US" dirty="0"/>
              <a:t>03</a:t>
            </a:r>
          </a:p>
        </p:txBody>
      </p:sp>
      <p:sp>
        <p:nvSpPr>
          <p:cNvPr id="40" name="TextBox 39">
            <a:extLst>
              <a:ext uri="{FF2B5EF4-FFF2-40B4-BE49-F238E27FC236}">
                <a16:creationId xmlns:a16="http://schemas.microsoft.com/office/drawing/2014/main" id="{BC0014D9-3145-40B0-9725-11D73CFAE9B2}"/>
              </a:ext>
            </a:extLst>
          </p:cNvPr>
          <p:cNvSpPr txBox="1"/>
          <p:nvPr/>
        </p:nvSpPr>
        <p:spPr>
          <a:xfrm>
            <a:off x="15954634" y="7290247"/>
            <a:ext cx="1193114" cy="830997"/>
          </a:xfrm>
          <a:prstGeom prst="rect">
            <a:avLst/>
          </a:prstGeom>
          <a:noFill/>
        </p:spPr>
        <p:txBody>
          <a:bodyPr wrap="square" rtlCol="0">
            <a:spAutoFit/>
          </a:bodyPr>
          <a:lstStyle/>
          <a:p>
            <a:pPr algn="ctr"/>
            <a:r>
              <a:rPr lang="en-US" dirty="0"/>
              <a:t>04</a:t>
            </a:r>
          </a:p>
        </p:txBody>
      </p:sp>
      <p:sp>
        <p:nvSpPr>
          <p:cNvPr id="41" name="TextBox 40">
            <a:extLst>
              <a:ext uri="{FF2B5EF4-FFF2-40B4-BE49-F238E27FC236}">
                <a16:creationId xmlns:a16="http://schemas.microsoft.com/office/drawing/2014/main" id="{3968EA28-2A3E-487D-822D-BB93D68B0C52}"/>
              </a:ext>
            </a:extLst>
          </p:cNvPr>
          <p:cNvSpPr txBox="1"/>
          <p:nvPr/>
        </p:nvSpPr>
        <p:spPr>
          <a:xfrm>
            <a:off x="14678057" y="5368246"/>
            <a:ext cx="1193114" cy="830997"/>
          </a:xfrm>
          <a:prstGeom prst="rect">
            <a:avLst/>
          </a:prstGeom>
          <a:noFill/>
        </p:spPr>
        <p:txBody>
          <a:bodyPr wrap="square" rtlCol="0">
            <a:spAutoFit/>
          </a:bodyPr>
          <a:lstStyle/>
          <a:p>
            <a:pPr algn="ctr"/>
            <a:r>
              <a:rPr lang="en-US" dirty="0"/>
              <a:t>05</a:t>
            </a:r>
          </a:p>
        </p:txBody>
      </p:sp>
    </p:spTree>
    <p:extLst>
      <p:ext uri="{BB962C8B-B14F-4D97-AF65-F5344CB8AC3E}">
        <p14:creationId xmlns:p14="http://schemas.microsoft.com/office/powerpoint/2010/main" val="1565065152"/>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Freeform 5"/>
          <p:cNvSpPr>
            <a:spLocks/>
          </p:cNvSpPr>
          <p:nvPr/>
        </p:nvSpPr>
        <p:spPr bwMode="auto">
          <a:xfrm>
            <a:off x="16938496" y="3831026"/>
            <a:ext cx="4784298" cy="2421544"/>
          </a:xfrm>
          <a:custGeom>
            <a:avLst/>
            <a:gdLst>
              <a:gd name="T0" fmla="*/ 751 w 751"/>
              <a:gd name="T1" fmla="*/ 383 h 383"/>
              <a:gd name="T2" fmla="*/ 129 w 751"/>
              <a:gd name="T3" fmla="*/ 383 h 383"/>
              <a:gd name="T4" fmla="*/ 0 w 751"/>
              <a:gd name="T5" fmla="*/ 254 h 383"/>
              <a:gd name="T6" fmla="*/ 0 w 751"/>
              <a:gd name="T7" fmla="*/ 0 h 383"/>
            </a:gdLst>
            <a:ahLst/>
            <a:cxnLst>
              <a:cxn ang="0">
                <a:pos x="T0" y="T1"/>
              </a:cxn>
              <a:cxn ang="0">
                <a:pos x="T2" y="T3"/>
              </a:cxn>
              <a:cxn ang="0">
                <a:pos x="T4" y="T5"/>
              </a:cxn>
              <a:cxn ang="0">
                <a:pos x="T6" y="T7"/>
              </a:cxn>
            </a:cxnLst>
            <a:rect l="0" t="0" r="r" b="b"/>
            <a:pathLst>
              <a:path w="751" h="383">
                <a:moveTo>
                  <a:pt x="751" y="383"/>
                </a:moveTo>
                <a:cubicBezTo>
                  <a:pt x="129" y="383"/>
                  <a:pt x="129" y="383"/>
                  <a:pt x="129" y="383"/>
                </a:cubicBezTo>
                <a:cubicBezTo>
                  <a:pt x="57" y="383"/>
                  <a:pt x="0" y="325"/>
                  <a:pt x="0" y="254"/>
                </a:cubicBezTo>
                <a:cubicBezTo>
                  <a:pt x="0" y="0"/>
                  <a:pt x="0" y="0"/>
                  <a:pt x="0" y="0"/>
                </a:cubicBezTo>
              </a:path>
            </a:pathLst>
          </a:custGeom>
          <a:noFill/>
          <a:ln w="1143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59" name="Freeform 6"/>
          <p:cNvSpPr>
            <a:spLocks/>
          </p:cNvSpPr>
          <p:nvPr/>
        </p:nvSpPr>
        <p:spPr bwMode="auto">
          <a:xfrm>
            <a:off x="11320853" y="3831026"/>
            <a:ext cx="10401942" cy="2851054"/>
          </a:xfrm>
          <a:custGeom>
            <a:avLst/>
            <a:gdLst>
              <a:gd name="T0" fmla="*/ 1633 w 1633"/>
              <a:gd name="T1" fmla="*/ 451 h 451"/>
              <a:gd name="T2" fmla="*/ 129 w 1633"/>
              <a:gd name="T3" fmla="*/ 451 h 451"/>
              <a:gd name="T4" fmla="*/ 0 w 1633"/>
              <a:gd name="T5" fmla="*/ 322 h 451"/>
              <a:gd name="T6" fmla="*/ 0 w 1633"/>
              <a:gd name="T7" fmla="*/ 0 h 451"/>
            </a:gdLst>
            <a:ahLst/>
            <a:cxnLst>
              <a:cxn ang="0">
                <a:pos x="T0" y="T1"/>
              </a:cxn>
              <a:cxn ang="0">
                <a:pos x="T2" y="T3"/>
              </a:cxn>
              <a:cxn ang="0">
                <a:pos x="T4" y="T5"/>
              </a:cxn>
              <a:cxn ang="0">
                <a:pos x="T6" y="T7"/>
              </a:cxn>
            </a:cxnLst>
            <a:rect l="0" t="0" r="r" b="b"/>
            <a:pathLst>
              <a:path w="1633" h="451">
                <a:moveTo>
                  <a:pt x="1633" y="451"/>
                </a:moveTo>
                <a:cubicBezTo>
                  <a:pt x="129" y="451"/>
                  <a:pt x="129" y="451"/>
                  <a:pt x="129" y="451"/>
                </a:cubicBezTo>
                <a:cubicBezTo>
                  <a:pt x="57" y="451"/>
                  <a:pt x="0" y="393"/>
                  <a:pt x="0" y="322"/>
                </a:cubicBezTo>
                <a:cubicBezTo>
                  <a:pt x="0" y="0"/>
                  <a:pt x="0" y="0"/>
                  <a:pt x="0" y="0"/>
                </a:cubicBezTo>
              </a:path>
            </a:pathLst>
          </a:custGeom>
          <a:noFill/>
          <a:ln w="1143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60" name="Line 7"/>
          <p:cNvSpPr>
            <a:spLocks noChangeShapeType="1"/>
          </p:cNvSpPr>
          <p:nvPr/>
        </p:nvSpPr>
        <p:spPr bwMode="auto">
          <a:xfrm flipH="1">
            <a:off x="7794014" y="7111589"/>
            <a:ext cx="13928780" cy="0"/>
          </a:xfrm>
          <a:prstGeom prst="line">
            <a:avLst/>
          </a:prstGeom>
          <a:noFill/>
          <a:ln w="11430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61" name="Freeform 8"/>
          <p:cNvSpPr>
            <a:spLocks/>
          </p:cNvSpPr>
          <p:nvPr/>
        </p:nvSpPr>
        <p:spPr bwMode="auto">
          <a:xfrm>
            <a:off x="11320853" y="7548504"/>
            <a:ext cx="10401942" cy="2828839"/>
          </a:xfrm>
          <a:custGeom>
            <a:avLst/>
            <a:gdLst>
              <a:gd name="T0" fmla="*/ 1633 w 1633"/>
              <a:gd name="T1" fmla="*/ 0 h 447"/>
              <a:gd name="T2" fmla="*/ 129 w 1633"/>
              <a:gd name="T3" fmla="*/ 0 h 447"/>
              <a:gd name="T4" fmla="*/ 0 w 1633"/>
              <a:gd name="T5" fmla="*/ 129 h 447"/>
              <a:gd name="T6" fmla="*/ 0 w 1633"/>
              <a:gd name="T7" fmla="*/ 447 h 447"/>
            </a:gdLst>
            <a:ahLst/>
            <a:cxnLst>
              <a:cxn ang="0">
                <a:pos x="T0" y="T1"/>
              </a:cxn>
              <a:cxn ang="0">
                <a:pos x="T2" y="T3"/>
              </a:cxn>
              <a:cxn ang="0">
                <a:pos x="T4" y="T5"/>
              </a:cxn>
              <a:cxn ang="0">
                <a:pos x="T6" y="T7"/>
              </a:cxn>
            </a:cxnLst>
            <a:rect l="0" t="0" r="r" b="b"/>
            <a:pathLst>
              <a:path w="1633" h="447">
                <a:moveTo>
                  <a:pt x="1633" y="0"/>
                </a:moveTo>
                <a:cubicBezTo>
                  <a:pt x="129" y="0"/>
                  <a:pt x="129" y="0"/>
                  <a:pt x="129" y="0"/>
                </a:cubicBezTo>
                <a:cubicBezTo>
                  <a:pt x="57" y="0"/>
                  <a:pt x="0" y="57"/>
                  <a:pt x="0" y="129"/>
                </a:cubicBezTo>
                <a:cubicBezTo>
                  <a:pt x="0" y="447"/>
                  <a:pt x="0" y="447"/>
                  <a:pt x="0" y="447"/>
                </a:cubicBezTo>
              </a:path>
            </a:pathLst>
          </a:custGeom>
          <a:noFill/>
          <a:ln w="114300"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62" name="Freeform 9"/>
          <p:cNvSpPr>
            <a:spLocks/>
          </p:cNvSpPr>
          <p:nvPr/>
        </p:nvSpPr>
        <p:spPr bwMode="auto">
          <a:xfrm>
            <a:off x="16938496" y="7978013"/>
            <a:ext cx="4784298" cy="2399330"/>
          </a:xfrm>
          <a:custGeom>
            <a:avLst/>
            <a:gdLst>
              <a:gd name="T0" fmla="*/ 751 w 751"/>
              <a:gd name="T1" fmla="*/ 0 h 379"/>
              <a:gd name="T2" fmla="*/ 129 w 751"/>
              <a:gd name="T3" fmla="*/ 0 h 379"/>
              <a:gd name="T4" fmla="*/ 0 w 751"/>
              <a:gd name="T5" fmla="*/ 129 h 379"/>
              <a:gd name="T6" fmla="*/ 0 w 751"/>
              <a:gd name="T7" fmla="*/ 379 h 379"/>
            </a:gdLst>
            <a:ahLst/>
            <a:cxnLst>
              <a:cxn ang="0">
                <a:pos x="T0" y="T1"/>
              </a:cxn>
              <a:cxn ang="0">
                <a:pos x="T2" y="T3"/>
              </a:cxn>
              <a:cxn ang="0">
                <a:pos x="T4" y="T5"/>
              </a:cxn>
              <a:cxn ang="0">
                <a:pos x="T6" y="T7"/>
              </a:cxn>
            </a:cxnLst>
            <a:rect l="0" t="0" r="r" b="b"/>
            <a:pathLst>
              <a:path w="751" h="379">
                <a:moveTo>
                  <a:pt x="751" y="0"/>
                </a:moveTo>
                <a:cubicBezTo>
                  <a:pt x="129" y="0"/>
                  <a:pt x="129" y="0"/>
                  <a:pt x="129" y="0"/>
                </a:cubicBezTo>
                <a:cubicBezTo>
                  <a:pt x="57" y="0"/>
                  <a:pt x="0" y="58"/>
                  <a:pt x="0" y="129"/>
                </a:cubicBezTo>
                <a:cubicBezTo>
                  <a:pt x="0" y="379"/>
                  <a:pt x="0" y="379"/>
                  <a:pt x="0" y="379"/>
                </a:cubicBezTo>
              </a:path>
            </a:pathLst>
          </a:custGeom>
          <a:noFill/>
          <a:ln w="1143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47" name="Rectangle 38"/>
          <p:cNvSpPr>
            <a:spLocks noChangeArrowheads="1"/>
          </p:cNvSpPr>
          <p:nvPr/>
        </p:nvSpPr>
        <p:spPr bwMode="auto">
          <a:xfrm>
            <a:off x="22650005" y="2091590"/>
            <a:ext cx="1736993" cy="1367574"/>
          </a:xfrm>
          <a:prstGeom prst="rect">
            <a:avLst/>
          </a:prstGeom>
          <a:solidFill>
            <a:schemeClr val="tx2"/>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8" name="Rectangle 39"/>
          <p:cNvSpPr>
            <a:spLocks noChangeArrowheads="1"/>
          </p:cNvSpPr>
          <p:nvPr/>
        </p:nvSpPr>
        <p:spPr bwMode="auto">
          <a:xfrm>
            <a:off x="22650005" y="4268948"/>
            <a:ext cx="1736993" cy="1367574"/>
          </a:xfrm>
          <a:prstGeom prst="rect">
            <a:avLst/>
          </a:prstGeom>
          <a:solidFill>
            <a:schemeClr val="accent1"/>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9" name="Rectangle 40"/>
          <p:cNvSpPr>
            <a:spLocks noChangeArrowheads="1"/>
          </p:cNvSpPr>
          <p:nvPr/>
        </p:nvSpPr>
        <p:spPr bwMode="auto">
          <a:xfrm>
            <a:off x="22650005" y="6441411"/>
            <a:ext cx="1736993" cy="1370023"/>
          </a:xfrm>
          <a:prstGeom prst="rect">
            <a:avLst/>
          </a:prstGeom>
          <a:solidFill>
            <a:schemeClr val="accent3"/>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0" name="Rectangle 41"/>
          <p:cNvSpPr>
            <a:spLocks noChangeArrowheads="1"/>
          </p:cNvSpPr>
          <p:nvPr/>
        </p:nvSpPr>
        <p:spPr bwMode="auto">
          <a:xfrm>
            <a:off x="22650005" y="8616322"/>
            <a:ext cx="1736993" cy="1367574"/>
          </a:xfrm>
          <a:prstGeom prst="rect">
            <a:avLst/>
          </a:prstGeom>
          <a:solidFill>
            <a:schemeClr val="accent4"/>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1" name="Rectangle 42"/>
          <p:cNvSpPr>
            <a:spLocks noChangeArrowheads="1"/>
          </p:cNvSpPr>
          <p:nvPr/>
        </p:nvSpPr>
        <p:spPr bwMode="auto">
          <a:xfrm>
            <a:off x="22650005" y="10793682"/>
            <a:ext cx="1736993" cy="1367574"/>
          </a:xfrm>
          <a:prstGeom prst="rect">
            <a:avLst/>
          </a:prstGeom>
          <a:solidFill>
            <a:schemeClr val="accent6"/>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2" name="Freeform 43"/>
          <p:cNvSpPr>
            <a:spLocks/>
          </p:cNvSpPr>
          <p:nvPr/>
        </p:nvSpPr>
        <p:spPr bwMode="auto">
          <a:xfrm>
            <a:off x="21722795" y="2091590"/>
            <a:ext cx="927213" cy="4293553"/>
          </a:xfrm>
          <a:custGeom>
            <a:avLst/>
            <a:gdLst>
              <a:gd name="T0" fmla="*/ 379 w 379"/>
              <a:gd name="T1" fmla="*/ 0 h 1755"/>
              <a:gd name="T2" fmla="*/ 0 w 379"/>
              <a:gd name="T3" fmla="*/ 1659 h 1755"/>
              <a:gd name="T4" fmla="*/ 0 w 379"/>
              <a:gd name="T5" fmla="*/ 1755 h 1755"/>
              <a:gd name="T6" fmla="*/ 379 w 379"/>
              <a:gd name="T7" fmla="*/ 559 h 1755"/>
              <a:gd name="T8" fmla="*/ 379 w 379"/>
              <a:gd name="T9" fmla="*/ 0 h 1755"/>
            </a:gdLst>
            <a:ahLst/>
            <a:cxnLst>
              <a:cxn ang="0">
                <a:pos x="T0" y="T1"/>
              </a:cxn>
              <a:cxn ang="0">
                <a:pos x="T2" y="T3"/>
              </a:cxn>
              <a:cxn ang="0">
                <a:pos x="T4" y="T5"/>
              </a:cxn>
              <a:cxn ang="0">
                <a:pos x="T6" y="T7"/>
              </a:cxn>
              <a:cxn ang="0">
                <a:pos x="T8" y="T9"/>
              </a:cxn>
            </a:cxnLst>
            <a:rect l="0" t="0" r="r" b="b"/>
            <a:pathLst>
              <a:path w="379" h="1755">
                <a:moveTo>
                  <a:pt x="379" y="0"/>
                </a:moveTo>
                <a:lnTo>
                  <a:pt x="0" y="1659"/>
                </a:lnTo>
                <a:lnTo>
                  <a:pt x="0" y="1755"/>
                </a:lnTo>
                <a:lnTo>
                  <a:pt x="379" y="559"/>
                </a:lnTo>
                <a:lnTo>
                  <a:pt x="379" y="0"/>
                </a:lnTo>
                <a:close/>
              </a:path>
            </a:pathLst>
          </a:custGeom>
          <a:solidFill>
            <a:schemeClr val="tx2">
              <a:lumMod val="75000"/>
            </a:schemeClr>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3" name="Freeform 44"/>
          <p:cNvSpPr>
            <a:spLocks/>
          </p:cNvSpPr>
          <p:nvPr/>
        </p:nvSpPr>
        <p:spPr bwMode="auto">
          <a:xfrm>
            <a:off x="21722795" y="4268950"/>
            <a:ext cx="927213" cy="2544328"/>
          </a:xfrm>
          <a:custGeom>
            <a:avLst/>
            <a:gdLst>
              <a:gd name="T0" fmla="*/ 379 w 379"/>
              <a:gd name="T1" fmla="*/ 0 h 1040"/>
              <a:gd name="T2" fmla="*/ 0 w 379"/>
              <a:gd name="T3" fmla="*/ 945 h 1040"/>
              <a:gd name="T4" fmla="*/ 0 w 379"/>
              <a:gd name="T5" fmla="*/ 1040 h 1040"/>
              <a:gd name="T6" fmla="*/ 379 w 379"/>
              <a:gd name="T7" fmla="*/ 559 h 1040"/>
              <a:gd name="T8" fmla="*/ 379 w 379"/>
              <a:gd name="T9" fmla="*/ 0 h 1040"/>
            </a:gdLst>
            <a:ahLst/>
            <a:cxnLst>
              <a:cxn ang="0">
                <a:pos x="T0" y="T1"/>
              </a:cxn>
              <a:cxn ang="0">
                <a:pos x="T2" y="T3"/>
              </a:cxn>
              <a:cxn ang="0">
                <a:pos x="T4" y="T5"/>
              </a:cxn>
              <a:cxn ang="0">
                <a:pos x="T6" y="T7"/>
              </a:cxn>
              <a:cxn ang="0">
                <a:pos x="T8" y="T9"/>
              </a:cxn>
            </a:cxnLst>
            <a:rect l="0" t="0" r="r" b="b"/>
            <a:pathLst>
              <a:path w="379" h="1040">
                <a:moveTo>
                  <a:pt x="379" y="0"/>
                </a:moveTo>
                <a:lnTo>
                  <a:pt x="0" y="945"/>
                </a:lnTo>
                <a:lnTo>
                  <a:pt x="0" y="1040"/>
                </a:lnTo>
                <a:lnTo>
                  <a:pt x="379" y="559"/>
                </a:lnTo>
                <a:lnTo>
                  <a:pt x="379" y="0"/>
                </a:lnTo>
                <a:close/>
              </a:path>
            </a:pathLst>
          </a:custGeom>
          <a:solidFill>
            <a:schemeClr val="accent1">
              <a:lumMod val="75000"/>
            </a:schemeClr>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4" name="Freeform 45"/>
          <p:cNvSpPr>
            <a:spLocks/>
          </p:cNvSpPr>
          <p:nvPr/>
        </p:nvSpPr>
        <p:spPr bwMode="auto">
          <a:xfrm>
            <a:off x="21722795" y="6441411"/>
            <a:ext cx="927213" cy="1370023"/>
          </a:xfrm>
          <a:custGeom>
            <a:avLst/>
            <a:gdLst>
              <a:gd name="T0" fmla="*/ 379 w 379"/>
              <a:gd name="T1" fmla="*/ 0 h 560"/>
              <a:gd name="T2" fmla="*/ 0 w 379"/>
              <a:gd name="T3" fmla="*/ 232 h 560"/>
              <a:gd name="T4" fmla="*/ 0 w 379"/>
              <a:gd name="T5" fmla="*/ 328 h 560"/>
              <a:gd name="T6" fmla="*/ 379 w 379"/>
              <a:gd name="T7" fmla="*/ 560 h 560"/>
              <a:gd name="T8" fmla="*/ 379 w 379"/>
              <a:gd name="T9" fmla="*/ 0 h 560"/>
            </a:gdLst>
            <a:ahLst/>
            <a:cxnLst>
              <a:cxn ang="0">
                <a:pos x="T0" y="T1"/>
              </a:cxn>
              <a:cxn ang="0">
                <a:pos x="T2" y="T3"/>
              </a:cxn>
              <a:cxn ang="0">
                <a:pos x="T4" y="T5"/>
              </a:cxn>
              <a:cxn ang="0">
                <a:pos x="T6" y="T7"/>
              </a:cxn>
              <a:cxn ang="0">
                <a:pos x="T8" y="T9"/>
              </a:cxn>
            </a:cxnLst>
            <a:rect l="0" t="0" r="r" b="b"/>
            <a:pathLst>
              <a:path w="379" h="560">
                <a:moveTo>
                  <a:pt x="379" y="0"/>
                </a:moveTo>
                <a:lnTo>
                  <a:pt x="0" y="232"/>
                </a:lnTo>
                <a:lnTo>
                  <a:pt x="0" y="328"/>
                </a:lnTo>
                <a:lnTo>
                  <a:pt x="379" y="560"/>
                </a:lnTo>
                <a:lnTo>
                  <a:pt x="379" y="0"/>
                </a:lnTo>
                <a:close/>
              </a:path>
            </a:pathLst>
          </a:custGeom>
          <a:solidFill>
            <a:schemeClr val="accent3">
              <a:lumMod val="75000"/>
            </a:schemeClr>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5" name="Freeform 46"/>
          <p:cNvSpPr>
            <a:spLocks/>
          </p:cNvSpPr>
          <p:nvPr/>
        </p:nvSpPr>
        <p:spPr bwMode="auto">
          <a:xfrm>
            <a:off x="21722795" y="7439574"/>
            <a:ext cx="927213" cy="2544328"/>
          </a:xfrm>
          <a:custGeom>
            <a:avLst/>
            <a:gdLst>
              <a:gd name="T0" fmla="*/ 0 w 379"/>
              <a:gd name="T1" fmla="*/ 0 h 1040"/>
              <a:gd name="T2" fmla="*/ 379 w 379"/>
              <a:gd name="T3" fmla="*/ 481 h 1040"/>
              <a:gd name="T4" fmla="*/ 379 w 379"/>
              <a:gd name="T5" fmla="*/ 1040 h 1040"/>
              <a:gd name="T6" fmla="*/ 0 w 379"/>
              <a:gd name="T7" fmla="*/ 95 h 1040"/>
              <a:gd name="T8" fmla="*/ 0 w 379"/>
              <a:gd name="T9" fmla="*/ 0 h 1040"/>
            </a:gdLst>
            <a:ahLst/>
            <a:cxnLst>
              <a:cxn ang="0">
                <a:pos x="T0" y="T1"/>
              </a:cxn>
              <a:cxn ang="0">
                <a:pos x="T2" y="T3"/>
              </a:cxn>
              <a:cxn ang="0">
                <a:pos x="T4" y="T5"/>
              </a:cxn>
              <a:cxn ang="0">
                <a:pos x="T6" y="T7"/>
              </a:cxn>
              <a:cxn ang="0">
                <a:pos x="T8" y="T9"/>
              </a:cxn>
            </a:cxnLst>
            <a:rect l="0" t="0" r="r" b="b"/>
            <a:pathLst>
              <a:path w="379" h="1040">
                <a:moveTo>
                  <a:pt x="0" y="0"/>
                </a:moveTo>
                <a:lnTo>
                  <a:pt x="379" y="481"/>
                </a:lnTo>
                <a:lnTo>
                  <a:pt x="379" y="1040"/>
                </a:lnTo>
                <a:lnTo>
                  <a:pt x="0" y="95"/>
                </a:lnTo>
                <a:lnTo>
                  <a:pt x="0" y="0"/>
                </a:lnTo>
                <a:close/>
              </a:path>
            </a:pathLst>
          </a:custGeom>
          <a:solidFill>
            <a:schemeClr val="accent3">
              <a:lumMod val="75000"/>
            </a:schemeClr>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6" name="Freeform 47"/>
          <p:cNvSpPr>
            <a:spLocks/>
          </p:cNvSpPr>
          <p:nvPr/>
        </p:nvSpPr>
        <p:spPr bwMode="auto">
          <a:xfrm>
            <a:off x="21722795" y="7867703"/>
            <a:ext cx="927213" cy="4293553"/>
          </a:xfrm>
          <a:custGeom>
            <a:avLst/>
            <a:gdLst>
              <a:gd name="T0" fmla="*/ 0 w 379"/>
              <a:gd name="T1" fmla="*/ 0 h 1755"/>
              <a:gd name="T2" fmla="*/ 379 w 379"/>
              <a:gd name="T3" fmla="*/ 1196 h 1755"/>
              <a:gd name="T4" fmla="*/ 379 w 379"/>
              <a:gd name="T5" fmla="*/ 1755 h 1755"/>
              <a:gd name="T6" fmla="*/ 0 w 379"/>
              <a:gd name="T7" fmla="*/ 96 h 1755"/>
              <a:gd name="T8" fmla="*/ 0 w 379"/>
              <a:gd name="T9" fmla="*/ 0 h 1755"/>
            </a:gdLst>
            <a:ahLst/>
            <a:cxnLst>
              <a:cxn ang="0">
                <a:pos x="T0" y="T1"/>
              </a:cxn>
              <a:cxn ang="0">
                <a:pos x="T2" y="T3"/>
              </a:cxn>
              <a:cxn ang="0">
                <a:pos x="T4" y="T5"/>
              </a:cxn>
              <a:cxn ang="0">
                <a:pos x="T6" y="T7"/>
              </a:cxn>
              <a:cxn ang="0">
                <a:pos x="T8" y="T9"/>
              </a:cxn>
            </a:cxnLst>
            <a:rect l="0" t="0" r="r" b="b"/>
            <a:pathLst>
              <a:path w="379" h="1755">
                <a:moveTo>
                  <a:pt x="0" y="0"/>
                </a:moveTo>
                <a:lnTo>
                  <a:pt x="379" y="1196"/>
                </a:lnTo>
                <a:lnTo>
                  <a:pt x="379" y="1755"/>
                </a:lnTo>
                <a:lnTo>
                  <a:pt x="0" y="96"/>
                </a:lnTo>
                <a:lnTo>
                  <a:pt x="0" y="0"/>
                </a:lnTo>
                <a:close/>
              </a:path>
            </a:pathLst>
          </a:custGeom>
          <a:solidFill>
            <a:schemeClr val="accent5">
              <a:lumMod val="75000"/>
            </a:schemeClr>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83" name="TextBox 82"/>
          <p:cNvSpPr txBox="1"/>
          <p:nvPr/>
        </p:nvSpPr>
        <p:spPr>
          <a:xfrm>
            <a:off x="3658240" y="6046549"/>
            <a:ext cx="2307309"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pPr algn="r"/>
            <a:r>
              <a:rPr lang="en-US" sz="3200" dirty="0">
                <a:solidFill>
                  <a:schemeClr val="tx1"/>
                </a:solidFill>
              </a:rPr>
              <a:t>Insert title</a:t>
            </a:r>
          </a:p>
        </p:txBody>
      </p:sp>
      <p:sp>
        <p:nvSpPr>
          <p:cNvPr id="84" name="TextBox 83"/>
          <p:cNvSpPr txBox="1"/>
          <p:nvPr/>
        </p:nvSpPr>
        <p:spPr>
          <a:xfrm>
            <a:off x="2615213" y="6743400"/>
            <a:ext cx="3350334" cy="2094662"/>
          </a:xfrm>
          <a:prstGeom prst="rect">
            <a:avLst/>
          </a:prstGeom>
          <a:noFill/>
        </p:spPr>
        <p:txBody>
          <a:bodyPr wrap="square" rtlCol="0">
            <a:spAutoFit/>
          </a:bodyPr>
          <a:lstStyle/>
          <a:p>
            <a:pPr algn="r">
              <a:lnSpc>
                <a:spcPct val="110000"/>
              </a:lnSpc>
            </a:pPr>
            <a:r>
              <a:rPr lang="en-US" sz="2400" dirty="0"/>
              <a:t>Sed perspiciatis unde omnis is natus error voluptat accusantium rem aperiam.</a:t>
            </a:r>
          </a:p>
        </p:txBody>
      </p:sp>
      <p:sp>
        <p:nvSpPr>
          <p:cNvPr id="121" name="TextBox 120"/>
          <p:cNvSpPr txBox="1"/>
          <p:nvPr/>
        </p:nvSpPr>
        <p:spPr>
          <a:xfrm>
            <a:off x="7930605" y="2874012"/>
            <a:ext cx="2307309"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pPr algn="r"/>
            <a:r>
              <a:rPr lang="en-US" sz="3200" dirty="0">
                <a:solidFill>
                  <a:schemeClr val="tx1"/>
                </a:solidFill>
              </a:rPr>
              <a:t>Insert title</a:t>
            </a:r>
          </a:p>
        </p:txBody>
      </p:sp>
      <p:sp>
        <p:nvSpPr>
          <p:cNvPr id="122" name="TextBox 121"/>
          <p:cNvSpPr txBox="1"/>
          <p:nvPr/>
        </p:nvSpPr>
        <p:spPr>
          <a:xfrm>
            <a:off x="6887578" y="3570863"/>
            <a:ext cx="3350334" cy="2094662"/>
          </a:xfrm>
          <a:prstGeom prst="rect">
            <a:avLst/>
          </a:prstGeom>
          <a:noFill/>
        </p:spPr>
        <p:txBody>
          <a:bodyPr wrap="square" rtlCol="0">
            <a:spAutoFit/>
          </a:bodyPr>
          <a:lstStyle/>
          <a:p>
            <a:pPr algn="r">
              <a:lnSpc>
                <a:spcPct val="110000"/>
              </a:lnSpc>
            </a:pPr>
            <a:r>
              <a:rPr lang="en-US" sz="2400" dirty="0"/>
              <a:t>Sed perspiciatis unde omnis is natus error voluptat accusantium rem aperiam.</a:t>
            </a:r>
          </a:p>
        </p:txBody>
      </p:sp>
      <p:sp>
        <p:nvSpPr>
          <p:cNvPr id="126" name="TextBox 125"/>
          <p:cNvSpPr txBox="1"/>
          <p:nvPr/>
        </p:nvSpPr>
        <p:spPr>
          <a:xfrm>
            <a:off x="13598243" y="2874012"/>
            <a:ext cx="2307309"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pPr algn="r"/>
            <a:r>
              <a:rPr lang="en-US" sz="3200" dirty="0">
                <a:solidFill>
                  <a:schemeClr val="tx1"/>
                </a:solidFill>
              </a:rPr>
              <a:t>Insert title</a:t>
            </a:r>
          </a:p>
        </p:txBody>
      </p:sp>
      <p:sp>
        <p:nvSpPr>
          <p:cNvPr id="128" name="TextBox 127"/>
          <p:cNvSpPr txBox="1"/>
          <p:nvPr/>
        </p:nvSpPr>
        <p:spPr>
          <a:xfrm>
            <a:off x="12555216" y="3570863"/>
            <a:ext cx="3350334" cy="2094662"/>
          </a:xfrm>
          <a:prstGeom prst="rect">
            <a:avLst/>
          </a:prstGeom>
          <a:noFill/>
        </p:spPr>
        <p:txBody>
          <a:bodyPr wrap="square" rtlCol="0">
            <a:spAutoFit/>
          </a:bodyPr>
          <a:lstStyle/>
          <a:p>
            <a:pPr algn="r">
              <a:lnSpc>
                <a:spcPct val="110000"/>
              </a:lnSpc>
            </a:pPr>
            <a:r>
              <a:rPr lang="en-US" sz="2400" dirty="0"/>
              <a:t>Sed perspiciatis unde omnis is natus error voluptat accusantium rem aperiam.</a:t>
            </a:r>
          </a:p>
        </p:txBody>
      </p:sp>
      <p:sp>
        <p:nvSpPr>
          <p:cNvPr id="142" name="TextBox 141"/>
          <p:cNvSpPr txBox="1"/>
          <p:nvPr/>
        </p:nvSpPr>
        <p:spPr>
          <a:xfrm>
            <a:off x="7930605" y="9207429"/>
            <a:ext cx="2307309"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pPr algn="r"/>
            <a:r>
              <a:rPr lang="en-US" sz="3200" dirty="0">
                <a:solidFill>
                  <a:schemeClr val="tx1"/>
                </a:solidFill>
              </a:rPr>
              <a:t>Insert title</a:t>
            </a:r>
          </a:p>
        </p:txBody>
      </p:sp>
      <p:sp>
        <p:nvSpPr>
          <p:cNvPr id="143" name="TextBox 142"/>
          <p:cNvSpPr txBox="1"/>
          <p:nvPr/>
        </p:nvSpPr>
        <p:spPr>
          <a:xfrm>
            <a:off x="6887578" y="9904280"/>
            <a:ext cx="3350334" cy="2094662"/>
          </a:xfrm>
          <a:prstGeom prst="rect">
            <a:avLst/>
          </a:prstGeom>
          <a:noFill/>
        </p:spPr>
        <p:txBody>
          <a:bodyPr wrap="square" rtlCol="0">
            <a:spAutoFit/>
          </a:bodyPr>
          <a:lstStyle/>
          <a:p>
            <a:pPr algn="r">
              <a:lnSpc>
                <a:spcPct val="110000"/>
              </a:lnSpc>
            </a:pPr>
            <a:r>
              <a:rPr lang="en-US" sz="2400" dirty="0"/>
              <a:t>Sed perspiciatis unde omnis is natus error voluptat accusantium rem aperiam.</a:t>
            </a:r>
          </a:p>
        </p:txBody>
      </p:sp>
      <p:sp>
        <p:nvSpPr>
          <p:cNvPr id="155" name="TextBox 154"/>
          <p:cNvSpPr txBox="1"/>
          <p:nvPr/>
        </p:nvSpPr>
        <p:spPr>
          <a:xfrm>
            <a:off x="13598243" y="9207429"/>
            <a:ext cx="2307309"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pPr algn="r"/>
            <a:r>
              <a:rPr lang="en-US" sz="3200" dirty="0">
                <a:solidFill>
                  <a:schemeClr val="tx1"/>
                </a:solidFill>
              </a:rPr>
              <a:t>Insert title</a:t>
            </a:r>
          </a:p>
        </p:txBody>
      </p:sp>
      <p:sp>
        <p:nvSpPr>
          <p:cNvPr id="156" name="TextBox 155"/>
          <p:cNvSpPr txBox="1"/>
          <p:nvPr/>
        </p:nvSpPr>
        <p:spPr>
          <a:xfrm>
            <a:off x="12555216" y="9904280"/>
            <a:ext cx="3350334" cy="2094662"/>
          </a:xfrm>
          <a:prstGeom prst="rect">
            <a:avLst/>
          </a:prstGeom>
          <a:noFill/>
        </p:spPr>
        <p:txBody>
          <a:bodyPr wrap="square" rtlCol="0">
            <a:spAutoFit/>
          </a:bodyPr>
          <a:lstStyle/>
          <a:p>
            <a:pPr algn="r">
              <a:lnSpc>
                <a:spcPct val="110000"/>
              </a:lnSpc>
            </a:pPr>
            <a:r>
              <a:rPr lang="en-US" sz="2400" dirty="0"/>
              <a:t>Sed perspiciatis unde omnis is natus error voluptat accusantium rem aperiam.</a:t>
            </a:r>
          </a:p>
        </p:txBody>
      </p:sp>
      <p:sp>
        <p:nvSpPr>
          <p:cNvPr id="163" name="Oval 9"/>
          <p:cNvSpPr>
            <a:spLocks noChangeArrowheads="1"/>
          </p:cNvSpPr>
          <p:nvPr/>
        </p:nvSpPr>
        <p:spPr bwMode="auto">
          <a:xfrm>
            <a:off x="10708985" y="2616919"/>
            <a:ext cx="1193114" cy="1201367"/>
          </a:xfrm>
          <a:prstGeom prst="ellipse">
            <a:avLst/>
          </a:prstGeom>
          <a:noFill/>
          <a:ln w="1143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02</a:t>
            </a:r>
          </a:p>
        </p:txBody>
      </p:sp>
      <p:sp>
        <p:nvSpPr>
          <p:cNvPr id="164" name="Oval 9"/>
          <p:cNvSpPr>
            <a:spLocks noChangeArrowheads="1"/>
          </p:cNvSpPr>
          <p:nvPr/>
        </p:nvSpPr>
        <p:spPr bwMode="auto">
          <a:xfrm>
            <a:off x="16357865" y="2616919"/>
            <a:ext cx="1193114" cy="1201367"/>
          </a:xfrm>
          <a:prstGeom prst="ellipse">
            <a:avLst/>
          </a:prstGeom>
          <a:noFill/>
          <a:ln w="1143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01</a:t>
            </a:r>
          </a:p>
        </p:txBody>
      </p:sp>
      <p:sp>
        <p:nvSpPr>
          <p:cNvPr id="165" name="Oval 9"/>
          <p:cNvSpPr>
            <a:spLocks noChangeArrowheads="1"/>
          </p:cNvSpPr>
          <p:nvPr/>
        </p:nvSpPr>
        <p:spPr bwMode="auto">
          <a:xfrm>
            <a:off x="6600898" y="6525737"/>
            <a:ext cx="1193114" cy="1201367"/>
          </a:xfrm>
          <a:prstGeom prst="ellipse">
            <a:avLst/>
          </a:prstGeom>
          <a:noFill/>
          <a:ln w="11430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03</a:t>
            </a:r>
          </a:p>
        </p:txBody>
      </p:sp>
      <p:sp>
        <p:nvSpPr>
          <p:cNvPr id="166" name="Oval 9"/>
          <p:cNvSpPr>
            <a:spLocks noChangeArrowheads="1"/>
          </p:cNvSpPr>
          <p:nvPr/>
        </p:nvSpPr>
        <p:spPr bwMode="auto">
          <a:xfrm>
            <a:off x="10708985" y="10397007"/>
            <a:ext cx="1193114" cy="1201367"/>
          </a:xfrm>
          <a:prstGeom prst="ellipse">
            <a:avLst/>
          </a:prstGeom>
          <a:noFill/>
          <a:ln w="114300"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04</a:t>
            </a:r>
          </a:p>
        </p:txBody>
      </p:sp>
      <p:sp>
        <p:nvSpPr>
          <p:cNvPr id="167" name="Oval 9"/>
          <p:cNvSpPr>
            <a:spLocks noChangeArrowheads="1"/>
          </p:cNvSpPr>
          <p:nvPr/>
        </p:nvSpPr>
        <p:spPr bwMode="auto">
          <a:xfrm>
            <a:off x="16357865" y="10397007"/>
            <a:ext cx="1193114" cy="1201367"/>
          </a:xfrm>
          <a:prstGeom prst="ellipse">
            <a:avLst/>
          </a:prstGeom>
          <a:noFill/>
          <a:ln w="1143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05</a:t>
            </a:r>
          </a:p>
        </p:txBody>
      </p:sp>
      <p:sp>
        <p:nvSpPr>
          <p:cNvPr id="2" name="TextBox 1">
            <a:extLst>
              <a:ext uri="{FF2B5EF4-FFF2-40B4-BE49-F238E27FC236}">
                <a16:creationId xmlns:a16="http://schemas.microsoft.com/office/drawing/2014/main" id="{9E9E3E1B-D881-4004-8BD2-39B5D408F528}"/>
              </a:ext>
            </a:extLst>
          </p:cNvPr>
          <p:cNvSpPr txBox="1"/>
          <p:nvPr/>
        </p:nvSpPr>
        <p:spPr>
          <a:xfrm>
            <a:off x="16357865" y="2786545"/>
            <a:ext cx="1193114" cy="830997"/>
          </a:xfrm>
          <a:prstGeom prst="rect">
            <a:avLst/>
          </a:prstGeom>
          <a:noFill/>
        </p:spPr>
        <p:txBody>
          <a:bodyPr wrap="square" rtlCol="0">
            <a:spAutoFit/>
          </a:bodyPr>
          <a:lstStyle/>
          <a:p>
            <a:pPr algn="ctr"/>
            <a:r>
              <a:rPr lang="en-US" dirty="0"/>
              <a:t>01</a:t>
            </a:r>
          </a:p>
        </p:txBody>
      </p:sp>
      <p:sp>
        <p:nvSpPr>
          <p:cNvPr id="38" name="TextBox 37">
            <a:extLst>
              <a:ext uri="{FF2B5EF4-FFF2-40B4-BE49-F238E27FC236}">
                <a16:creationId xmlns:a16="http://schemas.microsoft.com/office/drawing/2014/main" id="{B7873E3F-825E-4410-83B7-DF5B63791C29}"/>
              </a:ext>
            </a:extLst>
          </p:cNvPr>
          <p:cNvSpPr txBox="1"/>
          <p:nvPr/>
        </p:nvSpPr>
        <p:spPr>
          <a:xfrm>
            <a:off x="10704343" y="2786545"/>
            <a:ext cx="1193114" cy="830997"/>
          </a:xfrm>
          <a:prstGeom prst="rect">
            <a:avLst/>
          </a:prstGeom>
          <a:noFill/>
        </p:spPr>
        <p:txBody>
          <a:bodyPr wrap="square" rtlCol="0">
            <a:spAutoFit/>
          </a:bodyPr>
          <a:lstStyle/>
          <a:p>
            <a:pPr algn="ctr"/>
            <a:r>
              <a:rPr lang="en-US" dirty="0"/>
              <a:t>02</a:t>
            </a:r>
          </a:p>
        </p:txBody>
      </p:sp>
      <p:sp>
        <p:nvSpPr>
          <p:cNvPr id="39" name="TextBox 38">
            <a:extLst>
              <a:ext uri="{FF2B5EF4-FFF2-40B4-BE49-F238E27FC236}">
                <a16:creationId xmlns:a16="http://schemas.microsoft.com/office/drawing/2014/main" id="{B03ADFC2-3436-4E74-A84C-CD58560499A1}"/>
              </a:ext>
            </a:extLst>
          </p:cNvPr>
          <p:cNvSpPr txBox="1"/>
          <p:nvPr/>
        </p:nvSpPr>
        <p:spPr>
          <a:xfrm>
            <a:off x="6600896" y="6669044"/>
            <a:ext cx="1193114" cy="830997"/>
          </a:xfrm>
          <a:prstGeom prst="rect">
            <a:avLst/>
          </a:prstGeom>
          <a:noFill/>
        </p:spPr>
        <p:txBody>
          <a:bodyPr wrap="square" rtlCol="0">
            <a:spAutoFit/>
          </a:bodyPr>
          <a:lstStyle/>
          <a:p>
            <a:pPr algn="ctr"/>
            <a:r>
              <a:rPr lang="en-US" dirty="0"/>
              <a:t>03</a:t>
            </a:r>
          </a:p>
        </p:txBody>
      </p:sp>
      <p:sp>
        <p:nvSpPr>
          <p:cNvPr id="40" name="TextBox 39">
            <a:extLst>
              <a:ext uri="{FF2B5EF4-FFF2-40B4-BE49-F238E27FC236}">
                <a16:creationId xmlns:a16="http://schemas.microsoft.com/office/drawing/2014/main" id="{96E5876F-0027-417B-8E34-A88814F4A451}"/>
              </a:ext>
            </a:extLst>
          </p:cNvPr>
          <p:cNvSpPr txBox="1"/>
          <p:nvPr/>
        </p:nvSpPr>
        <p:spPr>
          <a:xfrm>
            <a:off x="10704343" y="10605637"/>
            <a:ext cx="1193114" cy="830997"/>
          </a:xfrm>
          <a:prstGeom prst="rect">
            <a:avLst/>
          </a:prstGeom>
          <a:noFill/>
        </p:spPr>
        <p:txBody>
          <a:bodyPr wrap="square" rtlCol="0">
            <a:spAutoFit/>
          </a:bodyPr>
          <a:lstStyle/>
          <a:p>
            <a:pPr algn="ctr"/>
            <a:r>
              <a:rPr lang="en-US" dirty="0"/>
              <a:t>04</a:t>
            </a:r>
          </a:p>
        </p:txBody>
      </p:sp>
      <p:sp>
        <p:nvSpPr>
          <p:cNvPr id="41" name="TextBox 40">
            <a:extLst>
              <a:ext uri="{FF2B5EF4-FFF2-40B4-BE49-F238E27FC236}">
                <a16:creationId xmlns:a16="http://schemas.microsoft.com/office/drawing/2014/main" id="{9D4A63E9-CD8B-4310-934A-0B3CA88CA484}"/>
              </a:ext>
            </a:extLst>
          </p:cNvPr>
          <p:cNvSpPr txBox="1"/>
          <p:nvPr/>
        </p:nvSpPr>
        <p:spPr>
          <a:xfrm>
            <a:off x="16341939" y="10605637"/>
            <a:ext cx="1193114" cy="830997"/>
          </a:xfrm>
          <a:prstGeom prst="rect">
            <a:avLst/>
          </a:prstGeom>
          <a:noFill/>
        </p:spPr>
        <p:txBody>
          <a:bodyPr wrap="square" rtlCol="0">
            <a:spAutoFit/>
          </a:bodyPr>
          <a:lstStyle/>
          <a:p>
            <a:pPr algn="ctr"/>
            <a:r>
              <a:rPr lang="en-US" dirty="0"/>
              <a:t>05</a:t>
            </a:r>
          </a:p>
        </p:txBody>
      </p:sp>
    </p:spTree>
    <p:extLst>
      <p:ext uri="{BB962C8B-B14F-4D97-AF65-F5344CB8AC3E}">
        <p14:creationId xmlns:p14="http://schemas.microsoft.com/office/powerpoint/2010/main" val="142765425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Freeform 5"/>
          <p:cNvSpPr>
            <a:spLocks/>
          </p:cNvSpPr>
          <p:nvPr/>
        </p:nvSpPr>
        <p:spPr bwMode="auto">
          <a:xfrm>
            <a:off x="2659046" y="2653062"/>
            <a:ext cx="4395507" cy="3601475"/>
          </a:xfrm>
          <a:custGeom>
            <a:avLst/>
            <a:gdLst>
              <a:gd name="T0" fmla="*/ 0 w 692"/>
              <a:gd name="T1" fmla="*/ 572 h 572"/>
              <a:gd name="T2" fmla="*/ 553 w 692"/>
              <a:gd name="T3" fmla="*/ 572 h 572"/>
              <a:gd name="T4" fmla="*/ 692 w 692"/>
              <a:gd name="T5" fmla="*/ 433 h 572"/>
              <a:gd name="T6" fmla="*/ 692 w 692"/>
              <a:gd name="T7" fmla="*/ 0 h 572"/>
            </a:gdLst>
            <a:ahLst/>
            <a:cxnLst>
              <a:cxn ang="0">
                <a:pos x="T0" y="T1"/>
              </a:cxn>
              <a:cxn ang="0">
                <a:pos x="T2" y="T3"/>
              </a:cxn>
              <a:cxn ang="0">
                <a:pos x="T4" y="T5"/>
              </a:cxn>
              <a:cxn ang="0">
                <a:pos x="T6" y="T7"/>
              </a:cxn>
            </a:cxnLst>
            <a:rect l="0" t="0" r="r" b="b"/>
            <a:pathLst>
              <a:path w="692" h="572">
                <a:moveTo>
                  <a:pt x="0" y="572"/>
                </a:moveTo>
                <a:cubicBezTo>
                  <a:pt x="553" y="572"/>
                  <a:pt x="553" y="572"/>
                  <a:pt x="553" y="572"/>
                </a:cubicBezTo>
                <a:cubicBezTo>
                  <a:pt x="630" y="572"/>
                  <a:pt x="692" y="510"/>
                  <a:pt x="692" y="433"/>
                </a:cubicBezTo>
                <a:cubicBezTo>
                  <a:pt x="692" y="0"/>
                  <a:pt x="692" y="0"/>
                  <a:pt x="692" y="0"/>
                </a:cubicBezTo>
              </a:path>
            </a:pathLst>
          </a:custGeom>
          <a:noFill/>
          <a:ln w="1143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23" name="Freeform 6"/>
          <p:cNvSpPr>
            <a:spLocks/>
          </p:cNvSpPr>
          <p:nvPr/>
        </p:nvSpPr>
        <p:spPr bwMode="auto">
          <a:xfrm>
            <a:off x="2659047" y="4667821"/>
            <a:ext cx="6878634" cy="2007380"/>
          </a:xfrm>
          <a:custGeom>
            <a:avLst/>
            <a:gdLst>
              <a:gd name="T0" fmla="*/ 0 w 1083"/>
              <a:gd name="T1" fmla="*/ 319 h 319"/>
              <a:gd name="T2" fmla="*/ 944 w 1083"/>
              <a:gd name="T3" fmla="*/ 319 h 319"/>
              <a:gd name="T4" fmla="*/ 1083 w 1083"/>
              <a:gd name="T5" fmla="*/ 180 h 319"/>
              <a:gd name="T6" fmla="*/ 1083 w 1083"/>
              <a:gd name="T7" fmla="*/ 0 h 319"/>
            </a:gdLst>
            <a:ahLst/>
            <a:cxnLst>
              <a:cxn ang="0">
                <a:pos x="T0" y="T1"/>
              </a:cxn>
              <a:cxn ang="0">
                <a:pos x="T2" y="T3"/>
              </a:cxn>
              <a:cxn ang="0">
                <a:pos x="T4" y="T5"/>
              </a:cxn>
              <a:cxn ang="0">
                <a:pos x="T6" y="T7"/>
              </a:cxn>
            </a:cxnLst>
            <a:rect l="0" t="0" r="r" b="b"/>
            <a:pathLst>
              <a:path w="1083" h="319">
                <a:moveTo>
                  <a:pt x="0" y="319"/>
                </a:moveTo>
                <a:cubicBezTo>
                  <a:pt x="944" y="319"/>
                  <a:pt x="944" y="319"/>
                  <a:pt x="944" y="319"/>
                </a:cubicBezTo>
                <a:cubicBezTo>
                  <a:pt x="1021" y="319"/>
                  <a:pt x="1083" y="257"/>
                  <a:pt x="1083" y="180"/>
                </a:cubicBezTo>
                <a:cubicBezTo>
                  <a:pt x="1083" y="0"/>
                  <a:pt x="1083" y="0"/>
                  <a:pt x="1083" y="0"/>
                </a:cubicBezTo>
              </a:path>
            </a:pathLst>
          </a:custGeom>
          <a:noFill/>
          <a:ln w="1143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24" name="Line 7"/>
          <p:cNvSpPr>
            <a:spLocks noChangeShapeType="1"/>
          </p:cNvSpPr>
          <p:nvPr/>
        </p:nvSpPr>
        <p:spPr bwMode="auto">
          <a:xfrm>
            <a:off x="2659047" y="7103244"/>
            <a:ext cx="9257989" cy="0"/>
          </a:xfrm>
          <a:prstGeom prst="line">
            <a:avLst/>
          </a:prstGeom>
          <a:noFill/>
          <a:ln w="11430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27" name="Freeform 8"/>
          <p:cNvSpPr>
            <a:spLocks/>
          </p:cNvSpPr>
          <p:nvPr/>
        </p:nvSpPr>
        <p:spPr bwMode="auto">
          <a:xfrm>
            <a:off x="2659047" y="7527599"/>
            <a:ext cx="6878634" cy="2228782"/>
          </a:xfrm>
          <a:custGeom>
            <a:avLst/>
            <a:gdLst>
              <a:gd name="T0" fmla="*/ 0 w 1083"/>
              <a:gd name="T1" fmla="*/ 0 h 354"/>
              <a:gd name="T2" fmla="*/ 944 w 1083"/>
              <a:gd name="T3" fmla="*/ 0 h 354"/>
              <a:gd name="T4" fmla="*/ 1083 w 1083"/>
              <a:gd name="T5" fmla="*/ 139 h 354"/>
              <a:gd name="T6" fmla="*/ 1083 w 1083"/>
              <a:gd name="T7" fmla="*/ 354 h 354"/>
            </a:gdLst>
            <a:ahLst/>
            <a:cxnLst>
              <a:cxn ang="0">
                <a:pos x="T0" y="T1"/>
              </a:cxn>
              <a:cxn ang="0">
                <a:pos x="T2" y="T3"/>
              </a:cxn>
              <a:cxn ang="0">
                <a:pos x="T4" y="T5"/>
              </a:cxn>
              <a:cxn ang="0">
                <a:pos x="T6" y="T7"/>
              </a:cxn>
            </a:cxnLst>
            <a:rect l="0" t="0" r="r" b="b"/>
            <a:pathLst>
              <a:path w="1083" h="354">
                <a:moveTo>
                  <a:pt x="0" y="0"/>
                </a:moveTo>
                <a:cubicBezTo>
                  <a:pt x="944" y="0"/>
                  <a:pt x="944" y="0"/>
                  <a:pt x="944" y="0"/>
                </a:cubicBezTo>
                <a:cubicBezTo>
                  <a:pt x="1021" y="0"/>
                  <a:pt x="1083" y="62"/>
                  <a:pt x="1083" y="139"/>
                </a:cubicBezTo>
                <a:cubicBezTo>
                  <a:pt x="1083" y="354"/>
                  <a:pt x="1083" y="354"/>
                  <a:pt x="1083" y="354"/>
                </a:cubicBezTo>
              </a:path>
            </a:pathLst>
          </a:custGeom>
          <a:noFill/>
          <a:ln w="114300"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29" name="Freeform 9"/>
          <p:cNvSpPr>
            <a:spLocks/>
          </p:cNvSpPr>
          <p:nvPr/>
        </p:nvSpPr>
        <p:spPr bwMode="auto">
          <a:xfrm>
            <a:off x="2659046" y="7948263"/>
            <a:ext cx="4395507" cy="3671587"/>
          </a:xfrm>
          <a:custGeom>
            <a:avLst/>
            <a:gdLst>
              <a:gd name="T0" fmla="*/ 0 w 692"/>
              <a:gd name="T1" fmla="*/ 0 h 583"/>
              <a:gd name="T2" fmla="*/ 553 w 692"/>
              <a:gd name="T3" fmla="*/ 0 h 583"/>
              <a:gd name="T4" fmla="*/ 692 w 692"/>
              <a:gd name="T5" fmla="*/ 139 h 583"/>
              <a:gd name="T6" fmla="*/ 692 w 692"/>
              <a:gd name="T7" fmla="*/ 583 h 583"/>
            </a:gdLst>
            <a:ahLst/>
            <a:cxnLst>
              <a:cxn ang="0">
                <a:pos x="T0" y="T1"/>
              </a:cxn>
              <a:cxn ang="0">
                <a:pos x="T2" y="T3"/>
              </a:cxn>
              <a:cxn ang="0">
                <a:pos x="T4" y="T5"/>
              </a:cxn>
              <a:cxn ang="0">
                <a:pos x="T6" y="T7"/>
              </a:cxn>
            </a:cxnLst>
            <a:rect l="0" t="0" r="r" b="b"/>
            <a:pathLst>
              <a:path w="692" h="583">
                <a:moveTo>
                  <a:pt x="0" y="0"/>
                </a:moveTo>
                <a:cubicBezTo>
                  <a:pt x="553" y="0"/>
                  <a:pt x="553" y="0"/>
                  <a:pt x="553" y="0"/>
                </a:cubicBezTo>
                <a:cubicBezTo>
                  <a:pt x="630" y="0"/>
                  <a:pt x="692" y="62"/>
                  <a:pt x="692" y="139"/>
                </a:cubicBezTo>
                <a:cubicBezTo>
                  <a:pt x="692" y="583"/>
                  <a:pt x="692" y="583"/>
                  <a:pt x="692" y="583"/>
                </a:cubicBezTo>
              </a:path>
            </a:pathLst>
          </a:custGeom>
          <a:noFill/>
          <a:ln w="1143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79" name="Horizontal Scroll 78"/>
          <p:cNvSpPr/>
          <p:nvPr/>
        </p:nvSpPr>
        <p:spPr>
          <a:xfrm>
            <a:off x="6930478" y="9823093"/>
            <a:ext cx="8034830" cy="2285945"/>
          </a:xfrm>
          <a:prstGeom prst="horizontalScroll">
            <a:avLst>
              <a:gd name="adj" fmla="val 11759"/>
            </a:avLst>
          </a:prstGeom>
          <a:solidFill>
            <a:schemeClr val="accent6"/>
          </a:solidFill>
          <a:ln w="6350">
            <a:solidFill>
              <a:srgbClr val="FFFFFF"/>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87" name="Freeform 46"/>
          <p:cNvSpPr>
            <a:spLocks/>
          </p:cNvSpPr>
          <p:nvPr/>
        </p:nvSpPr>
        <p:spPr bwMode="auto">
          <a:xfrm>
            <a:off x="176" y="2091591"/>
            <a:ext cx="1746342" cy="1361292"/>
          </a:xfrm>
          <a:custGeom>
            <a:avLst/>
            <a:gdLst>
              <a:gd name="T0" fmla="*/ 0 w 449"/>
              <a:gd name="T1" fmla="*/ 0 h 350"/>
              <a:gd name="T2" fmla="*/ 449 w 449"/>
              <a:gd name="T3" fmla="*/ 0 h 350"/>
              <a:gd name="T4" fmla="*/ 449 w 449"/>
              <a:gd name="T5" fmla="*/ 350 h 350"/>
              <a:gd name="T6" fmla="*/ 0 w 449"/>
              <a:gd name="T7" fmla="*/ 350 h 350"/>
              <a:gd name="T8" fmla="*/ 0 w 449"/>
              <a:gd name="T9" fmla="*/ 0 h 350"/>
              <a:gd name="T10" fmla="*/ 0 w 449"/>
              <a:gd name="T11" fmla="*/ 0 h 350"/>
            </a:gdLst>
            <a:ahLst/>
            <a:cxnLst>
              <a:cxn ang="0">
                <a:pos x="T0" y="T1"/>
              </a:cxn>
              <a:cxn ang="0">
                <a:pos x="T2" y="T3"/>
              </a:cxn>
              <a:cxn ang="0">
                <a:pos x="T4" y="T5"/>
              </a:cxn>
              <a:cxn ang="0">
                <a:pos x="T6" y="T7"/>
              </a:cxn>
              <a:cxn ang="0">
                <a:pos x="T8" y="T9"/>
              </a:cxn>
              <a:cxn ang="0">
                <a:pos x="T10" y="T11"/>
              </a:cxn>
            </a:cxnLst>
            <a:rect l="0" t="0" r="r" b="b"/>
            <a:pathLst>
              <a:path w="449" h="350">
                <a:moveTo>
                  <a:pt x="0" y="0"/>
                </a:moveTo>
                <a:lnTo>
                  <a:pt x="449" y="0"/>
                </a:lnTo>
                <a:lnTo>
                  <a:pt x="449" y="350"/>
                </a:lnTo>
                <a:lnTo>
                  <a:pt x="0" y="350"/>
                </a:lnTo>
                <a:lnTo>
                  <a:pt x="0" y="0"/>
                </a:lnTo>
                <a:lnTo>
                  <a:pt x="0" y="0"/>
                </a:lnTo>
                <a:close/>
              </a:path>
            </a:pathLst>
          </a:custGeom>
          <a:solidFill>
            <a:schemeClr val="tx2"/>
          </a:solidFill>
          <a:ln>
            <a:noFill/>
          </a:ln>
        </p:spPr>
        <p:txBody>
          <a:bodyPr vert="horz" wrap="square" lIns="0" tIns="0" rIns="0" bIns="0" numCol="1" anchor="ctr" anchorCtr="0" compatLnSpc="1">
            <a:prstTxWarp prst="textNoShape">
              <a:avLst/>
            </a:prstTxWarp>
          </a:bodyPr>
          <a:lstStyle/>
          <a:p>
            <a:pPr algn="ctr"/>
            <a:r>
              <a:rPr lang="en-US" dirty="0">
                <a:solidFill>
                  <a:srgbClr val="FFFFFF"/>
                </a:solidFill>
                <a:latin typeface="+mj-lt"/>
                <a:cs typeface="Montserrat" panose="02000000000000000000" pitchFamily="2" charset="0"/>
              </a:rPr>
              <a:t>01</a:t>
            </a:r>
          </a:p>
        </p:txBody>
      </p:sp>
      <p:sp>
        <p:nvSpPr>
          <p:cNvPr id="88" name="Freeform 47"/>
          <p:cNvSpPr>
            <a:spLocks/>
          </p:cNvSpPr>
          <p:nvPr/>
        </p:nvSpPr>
        <p:spPr bwMode="auto">
          <a:xfrm>
            <a:off x="176" y="4261877"/>
            <a:ext cx="1746342" cy="1372959"/>
          </a:xfrm>
          <a:custGeom>
            <a:avLst/>
            <a:gdLst>
              <a:gd name="T0" fmla="*/ 0 w 449"/>
              <a:gd name="T1" fmla="*/ 0 h 353"/>
              <a:gd name="T2" fmla="*/ 449 w 449"/>
              <a:gd name="T3" fmla="*/ 0 h 353"/>
              <a:gd name="T4" fmla="*/ 449 w 449"/>
              <a:gd name="T5" fmla="*/ 353 h 353"/>
              <a:gd name="T6" fmla="*/ 0 w 449"/>
              <a:gd name="T7" fmla="*/ 353 h 353"/>
              <a:gd name="T8" fmla="*/ 0 w 449"/>
              <a:gd name="T9" fmla="*/ 0 h 353"/>
              <a:gd name="T10" fmla="*/ 0 w 449"/>
              <a:gd name="T11" fmla="*/ 0 h 353"/>
            </a:gdLst>
            <a:ahLst/>
            <a:cxnLst>
              <a:cxn ang="0">
                <a:pos x="T0" y="T1"/>
              </a:cxn>
              <a:cxn ang="0">
                <a:pos x="T2" y="T3"/>
              </a:cxn>
              <a:cxn ang="0">
                <a:pos x="T4" y="T5"/>
              </a:cxn>
              <a:cxn ang="0">
                <a:pos x="T6" y="T7"/>
              </a:cxn>
              <a:cxn ang="0">
                <a:pos x="T8" y="T9"/>
              </a:cxn>
              <a:cxn ang="0">
                <a:pos x="T10" y="T11"/>
              </a:cxn>
            </a:cxnLst>
            <a:rect l="0" t="0" r="r" b="b"/>
            <a:pathLst>
              <a:path w="449" h="353">
                <a:moveTo>
                  <a:pt x="0" y="0"/>
                </a:moveTo>
                <a:lnTo>
                  <a:pt x="449" y="0"/>
                </a:lnTo>
                <a:lnTo>
                  <a:pt x="449" y="353"/>
                </a:lnTo>
                <a:lnTo>
                  <a:pt x="0" y="353"/>
                </a:lnTo>
                <a:lnTo>
                  <a:pt x="0" y="0"/>
                </a:lnTo>
                <a:lnTo>
                  <a:pt x="0" y="0"/>
                </a:lnTo>
                <a:close/>
              </a:path>
            </a:pathLst>
          </a:custGeom>
          <a:solidFill>
            <a:schemeClr val="accent1"/>
          </a:solidFill>
          <a:ln>
            <a:noFill/>
          </a:ln>
        </p:spPr>
        <p:txBody>
          <a:bodyPr vert="horz" wrap="square" lIns="0" tIns="0" rIns="0" bIns="0" numCol="1" anchor="ctr" anchorCtr="0" compatLnSpc="1">
            <a:prstTxWarp prst="textNoShape">
              <a:avLst/>
            </a:prstTxWarp>
          </a:bodyPr>
          <a:lstStyle/>
          <a:p>
            <a:pPr algn="ctr"/>
            <a:r>
              <a:rPr lang="en-US" dirty="0">
                <a:solidFill>
                  <a:srgbClr val="FFFFFF"/>
                </a:solidFill>
                <a:latin typeface="+mj-lt"/>
                <a:cs typeface="Montserrat" panose="02000000000000000000" pitchFamily="2" charset="0"/>
              </a:rPr>
              <a:t>02</a:t>
            </a:r>
          </a:p>
        </p:txBody>
      </p:sp>
      <p:sp>
        <p:nvSpPr>
          <p:cNvPr id="89" name="Freeform 48"/>
          <p:cNvSpPr>
            <a:spLocks/>
          </p:cNvSpPr>
          <p:nvPr/>
        </p:nvSpPr>
        <p:spPr bwMode="auto">
          <a:xfrm>
            <a:off x="176" y="6451611"/>
            <a:ext cx="1746342" cy="1353513"/>
          </a:xfrm>
          <a:custGeom>
            <a:avLst/>
            <a:gdLst>
              <a:gd name="T0" fmla="*/ 0 w 449"/>
              <a:gd name="T1" fmla="*/ 0 h 348"/>
              <a:gd name="T2" fmla="*/ 449 w 449"/>
              <a:gd name="T3" fmla="*/ 0 h 348"/>
              <a:gd name="T4" fmla="*/ 449 w 449"/>
              <a:gd name="T5" fmla="*/ 348 h 348"/>
              <a:gd name="T6" fmla="*/ 0 w 449"/>
              <a:gd name="T7" fmla="*/ 348 h 348"/>
              <a:gd name="T8" fmla="*/ 0 w 449"/>
              <a:gd name="T9" fmla="*/ 0 h 348"/>
              <a:gd name="T10" fmla="*/ 0 w 449"/>
              <a:gd name="T11" fmla="*/ 0 h 348"/>
            </a:gdLst>
            <a:ahLst/>
            <a:cxnLst>
              <a:cxn ang="0">
                <a:pos x="T0" y="T1"/>
              </a:cxn>
              <a:cxn ang="0">
                <a:pos x="T2" y="T3"/>
              </a:cxn>
              <a:cxn ang="0">
                <a:pos x="T4" y="T5"/>
              </a:cxn>
              <a:cxn ang="0">
                <a:pos x="T6" y="T7"/>
              </a:cxn>
              <a:cxn ang="0">
                <a:pos x="T8" y="T9"/>
              </a:cxn>
              <a:cxn ang="0">
                <a:pos x="T10" y="T11"/>
              </a:cxn>
            </a:cxnLst>
            <a:rect l="0" t="0" r="r" b="b"/>
            <a:pathLst>
              <a:path w="449" h="348">
                <a:moveTo>
                  <a:pt x="0" y="0"/>
                </a:moveTo>
                <a:lnTo>
                  <a:pt x="449" y="0"/>
                </a:lnTo>
                <a:lnTo>
                  <a:pt x="449" y="348"/>
                </a:lnTo>
                <a:lnTo>
                  <a:pt x="0" y="348"/>
                </a:lnTo>
                <a:lnTo>
                  <a:pt x="0" y="0"/>
                </a:lnTo>
                <a:lnTo>
                  <a:pt x="0" y="0"/>
                </a:lnTo>
                <a:close/>
              </a:path>
            </a:pathLst>
          </a:custGeom>
          <a:solidFill>
            <a:schemeClr val="accent3"/>
          </a:solidFill>
          <a:ln>
            <a:noFill/>
          </a:ln>
        </p:spPr>
        <p:txBody>
          <a:bodyPr vert="horz" wrap="square" lIns="0" tIns="0" rIns="0" bIns="0" numCol="1" anchor="ctr" anchorCtr="0" compatLnSpc="1">
            <a:prstTxWarp prst="textNoShape">
              <a:avLst/>
            </a:prstTxWarp>
          </a:bodyPr>
          <a:lstStyle/>
          <a:p>
            <a:pPr algn="ctr"/>
            <a:r>
              <a:rPr lang="en-US" dirty="0">
                <a:solidFill>
                  <a:srgbClr val="FFFFFF"/>
                </a:solidFill>
                <a:latin typeface="+mj-lt"/>
                <a:cs typeface="Montserrat" panose="02000000000000000000" pitchFamily="2" charset="0"/>
              </a:rPr>
              <a:t>03</a:t>
            </a:r>
          </a:p>
        </p:txBody>
      </p:sp>
      <p:sp>
        <p:nvSpPr>
          <p:cNvPr id="90" name="Freeform 49"/>
          <p:cNvSpPr>
            <a:spLocks/>
          </p:cNvSpPr>
          <p:nvPr/>
        </p:nvSpPr>
        <p:spPr bwMode="auto">
          <a:xfrm>
            <a:off x="176" y="8621898"/>
            <a:ext cx="1746342" cy="1372959"/>
          </a:xfrm>
          <a:custGeom>
            <a:avLst/>
            <a:gdLst>
              <a:gd name="T0" fmla="*/ 0 w 449"/>
              <a:gd name="T1" fmla="*/ 0 h 353"/>
              <a:gd name="T2" fmla="*/ 449 w 449"/>
              <a:gd name="T3" fmla="*/ 0 h 353"/>
              <a:gd name="T4" fmla="*/ 449 w 449"/>
              <a:gd name="T5" fmla="*/ 353 h 353"/>
              <a:gd name="T6" fmla="*/ 0 w 449"/>
              <a:gd name="T7" fmla="*/ 353 h 353"/>
              <a:gd name="T8" fmla="*/ 0 w 449"/>
              <a:gd name="T9" fmla="*/ 0 h 353"/>
              <a:gd name="T10" fmla="*/ 0 w 449"/>
              <a:gd name="T11" fmla="*/ 0 h 353"/>
            </a:gdLst>
            <a:ahLst/>
            <a:cxnLst>
              <a:cxn ang="0">
                <a:pos x="T0" y="T1"/>
              </a:cxn>
              <a:cxn ang="0">
                <a:pos x="T2" y="T3"/>
              </a:cxn>
              <a:cxn ang="0">
                <a:pos x="T4" y="T5"/>
              </a:cxn>
              <a:cxn ang="0">
                <a:pos x="T6" y="T7"/>
              </a:cxn>
              <a:cxn ang="0">
                <a:pos x="T8" y="T9"/>
              </a:cxn>
              <a:cxn ang="0">
                <a:pos x="T10" y="T11"/>
              </a:cxn>
            </a:cxnLst>
            <a:rect l="0" t="0" r="r" b="b"/>
            <a:pathLst>
              <a:path w="449" h="353">
                <a:moveTo>
                  <a:pt x="0" y="0"/>
                </a:moveTo>
                <a:lnTo>
                  <a:pt x="449" y="0"/>
                </a:lnTo>
                <a:lnTo>
                  <a:pt x="449" y="353"/>
                </a:lnTo>
                <a:lnTo>
                  <a:pt x="0" y="353"/>
                </a:lnTo>
                <a:lnTo>
                  <a:pt x="0" y="0"/>
                </a:lnTo>
                <a:lnTo>
                  <a:pt x="0" y="0"/>
                </a:lnTo>
                <a:close/>
              </a:path>
            </a:pathLst>
          </a:custGeom>
          <a:solidFill>
            <a:schemeClr val="accent4"/>
          </a:solidFill>
          <a:ln>
            <a:noFill/>
          </a:ln>
        </p:spPr>
        <p:txBody>
          <a:bodyPr vert="horz" wrap="square" lIns="0" tIns="0" rIns="0" bIns="0" numCol="1" anchor="ctr" anchorCtr="0" compatLnSpc="1">
            <a:prstTxWarp prst="textNoShape">
              <a:avLst/>
            </a:prstTxWarp>
          </a:bodyPr>
          <a:lstStyle/>
          <a:p>
            <a:pPr algn="ctr"/>
            <a:r>
              <a:rPr lang="en-US" dirty="0">
                <a:solidFill>
                  <a:srgbClr val="FFFFFF"/>
                </a:solidFill>
                <a:latin typeface="+mj-lt"/>
                <a:cs typeface="Montserrat" panose="02000000000000000000" pitchFamily="2" charset="0"/>
              </a:rPr>
              <a:t>04</a:t>
            </a:r>
          </a:p>
        </p:txBody>
      </p:sp>
      <p:sp>
        <p:nvSpPr>
          <p:cNvPr id="91" name="Freeform 50"/>
          <p:cNvSpPr>
            <a:spLocks/>
          </p:cNvSpPr>
          <p:nvPr/>
        </p:nvSpPr>
        <p:spPr bwMode="auto">
          <a:xfrm>
            <a:off x="176" y="10803855"/>
            <a:ext cx="1746342" cy="1357401"/>
          </a:xfrm>
          <a:custGeom>
            <a:avLst/>
            <a:gdLst>
              <a:gd name="T0" fmla="*/ 0 w 449"/>
              <a:gd name="T1" fmla="*/ 0 h 349"/>
              <a:gd name="T2" fmla="*/ 449 w 449"/>
              <a:gd name="T3" fmla="*/ 0 h 349"/>
              <a:gd name="T4" fmla="*/ 449 w 449"/>
              <a:gd name="T5" fmla="*/ 349 h 349"/>
              <a:gd name="T6" fmla="*/ 0 w 449"/>
              <a:gd name="T7" fmla="*/ 349 h 349"/>
              <a:gd name="T8" fmla="*/ 0 w 449"/>
              <a:gd name="T9" fmla="*/ 0 h 349"/>
              <a:gd name="T10" fmla="*/ 0 w 449"/>
              <a:gd name="T11" fmla="*/ 0 h 349"/>
            </a:gdLst>
            <a:ahLst/>
            <a:cxnLst>
              <a:cxn ang="0">
                <a:pos x="T0" y="T1"/>
              </a:cxn>
              <a:cxn ang="0">
                <a:pos x="T2" y="T3"/>
              </a:cxn>
              <a:cxn ang="0">
                <a:pos x="T4" y="T5"/>
              </a:cxn>
              <a:cxn ang="0">
                <a:pos x="T6" y="T7"/>
              </a:cxn>
              <a:cxn ang="0">
                <a:pos x="T8" y="T9"/>
              </a:cxn>
              <a:cxn ang="0">
                <a:pos x="T10" y="T11"/>
              </a:cxn>
            </a:cxnLst>
            <a:rect l="0" t="0" r="r" b="b"/>
            <a:pathLst>
              <a:path w="449" h="349">
                <a:moveTo>
                  <a:pt x="0" y="0"/>
                </a:moveTo>
                <a:lnTo>
                  <a:pt x="449" y="0"/>
                </a:lnTo>
                <a:lnTo>
                  <a:pt x="449" y="349"/>
                </a:lnTo>
                <a:lnTo>
                  <a:pt x="0" y="349"/>
                </a:lnTo>
                <a:lnTo>
                  <a:pt x="0" y="0"/>
                </a:lnTo>
                <a:lnTo>
                  <a:pt x="0" y="0"/>
                </a:lnTo>
                <a:close/>
              </a:path>
            </a:pathLst>
          </a:custGeom>
          <a:solidFill>
            <a:schemeClr val="accent6"/>
          </a:solidFill>
          <a:ln>
            <a:noFill/>
          </a:ln>
        </p:spPr>
        <p:txBody>
          <a:bodyPr vert="horz" wrap="square" lIns="0" tIns="0" rIns="0" bIns="0" numCol="1" anchor="ctr" anchorCtr="0" compatLnSpc="1">
            <a:prstTxWarp prst="textNoShape">
              <a:avLst/>
            </a:prstTxWarp>
          </a:bodyPr>
          <a:lstStyle/>
          <a:p>
            <a:pPr algn="ctr"/>
            <a:r>
              <a:rPr lang="en-US" dirty="0">
                <a:solidFill>
                  <a:srgbClr val="FFFFFF"/>
                </a:solidFill>
                <a:latin typeface="+mj-lt"/>
                <a:cs typeface="Montserrat" panose="02000000000000000000" pitchFamily="2" charset="0"/>
              </a:rPr>
              <a:t>05</a:t>
            </a:r>
          </a:p>
        </p:txBody>
      </p:sp>
      <p:sp>
        <p:nvSpPr>
          <p:cNvPr id="92" name="Freeform 51"/>
          <p:cNvSpPr>
            <a:spLocks/>
          </p:cNvSpPr>
          <p:nvPr/>
        </p:nvSpPr>
        <p:spPr bwMode="auto">
          <a:xfrm>
            <a:off x="1746519" y="2091590"/>
            <a:ext cx="941235" cy="4293901"/>
          </a:xfrm>
          <a:custGeom>
            <a:avLst/>
            <a:gdLst>
              <a:gd name="T0" fmla="*/ 0 w 242"/>
              <a:gd name="T1" fmla="*/ 0 h 1104"/>
              <a:gd name="T2" fmla="*/ 242 w 242"/>
              <a:gd name="T3" fmla="*/ 1042 h 1104"/>
              <a:gd name="T4" fmla="*/ 242 w 242"/>
              <a:gd name="T5" fmla="*/ 1104 h 1104"/>
              <a:gd name="T6" fmla="*/ 0 w 242"/>
              <a:gd name="T7" fmla="*/ 352 h 1104"/>
              <a:gd name="T8" fmla="*/ 0 w 242"/>
              <a:gd name="T9" fmla="*/ 0 h 1104"/>
              <a:gd name="T10" fmla="*/ 0 w 242"/>
              <a:gd name="T11" fmla="*/ 0 h 1104"/>
              <a:gd name="T12" fmla="*/ 0 w 242"/>
              <a:gd name="T13" fmla="*/ 0 h 1104"/>
            </a:gdLst>
            <a:ahLst/>
            <a:cxnLst>
              <a:cxn ang="0">
                <a:pos x="T0" y="T1"/>
              </a:cxn>
              <a:cxn ang="0">
                <a:pos x="T2" y="T3"/>
              </a:cxn>
              <a:cxn ang="0">
                <a:pos x="T4" y="T5"/>
              </a:cxn>
              <a:cxn ang="0">
                <a:pos x="T6" y="T7"/>
              </a:cxn>
              <a:cxn ang="0">
                <a:pos x="T8" y="T9"/>
              </a:cxn>
              <a:cxn ang="0">
                <a:pos x="T10" y="T11"/>
              </a:cxn>
              <a:cxn ang="0">
                <a:pos x="T12" y="T13"/>
              </a:cxn>
            </a:cxnLst>
            <a:rect l="0" t="0" r="r" b="b"/>
            <a:pathLst>
              <a:path w="242" h="1104">
                <a:moveTo>
                  <a:pt x="0" y="0"/>
                </a:moveTo>
                <a:lnTo>
                  <a:pt x="242" y="1042"/>
                </a:lnTo>
                <a:lnTo>
                  <a:pt x="242" y="1104"/>
                </a:lnTo>
                <a:lnTo>
                  <a:pt x="0" y="352"/>
                </a:lnTo>
                <a:lnTo>
                  <a:pt x="0" y="0"/>
                </a:lnTo>
                <a:lnTo>
                  <a:pt x="0" y="0"/>
                </a:lnTo>
                <a:lnTo>
                  <a:pt x="0" y="0"/>
                </a:lnTo>
                <a:close/>
              </a:path>
            </a:pathLst>
          </a:custGeom>
          <a:solidFill>
            <a:schemeClr val="tx2">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93" name="Freeform 52"/>
          <p:cNvSpPr>
            <a:spLocks/>
          </p:cNvSpPr>
          <p:nvPr/>
        </p:nvSpPr>
        <p:spPr bwMode="auto">
          <a:xfrm>
            <a:off x="1746519" y="4261878"/>
            <a:ext cx="941235" cy="2559228"/>
          </a:xfrm>
          <a:custGeom>
            <a:avLst/>
            <a:gdLst>
              <a:gd name="T0" fmla="*/ 0 w 242"/>
              <a:gd name="T1" fmla="*/ 0 h 658"/>
              <a:gd name="T2" fmla="*/ 242 w 242"/>
              <a:gd name="T3" fmla="*/ 599 h 658"/>
              <a:gd name="T4" fmla="*/ 242 w 242"/>
              <a:gd name="T5" fmla="*/ 658 h 658"/>
              <a:gd name="T6" fmla="*/ 0 w 242"/>
              <a:gd name="T7" fmla="*/ 355 h 658"/>
              <a:gd name="T8" fmla="*/ 0 w 242"/>
              <a:gd name="T9" fmla="*/ 0 h 658"/>
              <a:gd name="T10" fmla="*/ 0 w 242"/>
              <a:gd name="T11" fmla="*/ 0 h 658"/>
              <a:gd name="T12" fmla="*/ 0 w 242"/>
              <a:gd name="T13" fmla="*/ 0 h 658"/>
            </a:gdLst>
            <a:ahLst/>
            <a:cxnLst>
              <a:cxn ang="0">
                <a:pos x="T0" y="T1"/>
              </a:cxn>
              <a:cxn ang="0">
                <a:pos x="T2" y="T3"/>
              </a:cxn>
              <a:cxn ang="0">
                <a:pos x="T4" y="T5"/>
              </a:cxn>
              <a:cxn ang="0">
                <a:pos x="T6" y="T7"/>
              </a:cxn>
              <a:cxn ang="0">
                <a:pos x="T8" y="T9"/>
              </a:cxn>
              <a:cxn ang="0">
                <a:pos x="T10" y="T11"/>
              </a:cxn>
              <a:cxn ang="0">
                <a:pos x="T12" y="T13"/>
              </a:cxn>
            </a:cxnLst>
            <a:rect l="0" t="0" r="r" b="b"/>
            <a:pathLst>
              <a:path w="242" h="658">
                <a:moveTo>
                  <a:pt x="0" y="0"/>
                </a:moveTo>
                <a:lnTo>
                  <a:pt x="242" y="599"/>
                </a:lnTo>
                <a:lnTo>
                  <a:pt x="242" y="658"/>
                </a:lnTo>
                <a:lnTo>
                  <a:pt x="0" y="355"/>
                </a:lnTo>
                <a:lnTo>
                  <a:pt x="0" y="0"/>
                </a:lnTo>
                <a:lnTo>
                  <a:pt x="0" y="0"/>
                </a:lnTo>
                <a:lnTo>
                  <a:pt x="0" y="0"/>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94" name="Freeform 53"/>
          <p:cNvSpPr>
            <a:spLocks/>
          </p:cNvSpPr>
          <p:nvPr/>
        </p:nvSpPr>
        <p:spPr bwMode="auto">
          <a:xfrm>
            <a:off x="1746519" y="6451611"/>
            <a:ext cx="941235" cy="1353513"/>
          </a:xfrm>
          <a:custGeom>
            <a:avLst/>
            <a:gdLst>
              <a:gd name="T0" fmla="*/ 0 w 242"/>
              <a:gd name="T1" fmla="*/ 0 h 348"/>
              <a:gd name="T2" fmla="*/ 242 w 242"/>
              <a:gd name="T3" fmla="*/ 143 h 348"/>
              <a:gd name="T4" fmla="*/ 242 w 242"/>
              <a:gd name="T5" fmla="*/ 203 h 348"/>
              <a:gd name="T6" fmla="*/ 0 w 242"/>
              <a:gd name="T7" fmla="*/ 348 h 348"/>
              <a:gd name="T8" fmla="*/ 0 w 242"/>
              <a:gd name="T9" fmla="*/ 0 h 348"/>
              <a:gd name="T10" fmla="*/ 0 w 242"/>
              <a:gd name="T11" fmla="*/ 0 h 348"/>
              <a:gd name="T12" fmla="*/ 0 w 242"/>
              <a:gd name="T13" fmla="*/ 0 h 348"/>
            </a:gdLst>
            <a:ahLst/>
            <a:cxnLst>
              <a:cxn ang="0">
                <a:pos x="T0" y="T1"/>
              </a:cxn>
              <a:cxn ang="0">
                <a:pos x="T2" y="T3"/>
              </a:cxn>
              <a:cxn ang="0">
                <a:pos x="T4" y="T5"/>
              </a:cxn>
              <a:cxn ang="0">
                <a:pos x="T6" y="T7"/>
              </a:cxn>
              <a:cxn ang="0">
                <a:pos x="T8" y="T9"/>
              </a:cxn>
              <a:cxn ang="0">
                <a:pos x="T10" y="T11"/>
              </a:cxn>
              <a:cxn ang="0">
                <a:pos x="T12" y="T13"/>
              </a:cxn>
            </a:cxnLst>
            <a:rect l="0" t="0" r="r" b="b"/>
            <a:pathLst>
              <a:path w="242" h="348">
                <a:moveTo>
                  <a:pt x="0" y="0"/>
                </a:moveTo>
                <a:lnTo>
                  <a:pt x="242" y="143"/>
                </a:lnTo>
                <a:lnTo>
                  <a:pt x="242" y="203"/>
                </a:lnTo>
                <a:lnTo>
                  <a:pt x="0" y="348"/>
                </a:lnTo>
                <a:lnTo>
                  <a:pt x="0" y="0"/>
                </a:lnTo>
                <a:lnTo>
                  <a:pt x="0" y="0"/>
                </a:lnTo>
                <a:lnTo>
                  <a:pt x="0" y="0"/>
                </a:lnTo>
                <a:close/>
              </a:path>
            </a:pathLst>
          </a:custGeom>
          <a:solidFill>
            <a:schemeClr val="accent3">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95" name="Freeform 54"/>
          <p:cNvSpPr>
            <a:spLocks/>
          </p:cNvSpPr>
          <p:nvPr/>
        </p:nvSpPr>
        <p:spPr bwMode="auto">
          <a:xfrm>
            <a:off x="1746519" y="7431740"/>
            <a:ext cx="941235" cy="2563117"/>
          </a:xfrm>
          <a:custGeom>
            <a:avLst/>
            <a:gdLst>
              <a:gd name="T0" fmla="*/ 242 w 242"/>
              <a:gd name="T1" fmla="*/ 0 h 659"/>
              <a:gd name="T2" fmla="*/ 0 w 242"/>
              <a:gd name="T3" fmla="*/ 304 h 659"/>
              <a:gd name="T4" fmla="*/ 0 w 242"/>
              <a:gd name="T5" fmla="*/ 659 h 659"/>
              <a:gd name="T6" fmla="*/ 242 w 242"/>
              <a:gd name="T7" fmla="*/ 60 h 659"/>
              <a:gd name="T8" fmla="*/ 242 w 242"/>
              <a:gd name="T9" fmla="*/ 0 h 659"/>
              <a:gd name="T10" fmla="*/ 242 w 242"/>
              <a:gd name="T11" fmla="*/ 0 h 659"/>
              <a:gd name="T12" fmla="*/ 242 w 242"/>
              <a:gd name="T13" fmla="*/ 0 h 659"/>
            </a:gdLst>
            <a:ahLst/>
            <a:cxnLst>
              <a:cxn ang="0">
                <a:pos x="T0" y="T1"/>
              </a:cxn>
              <a:cxn ang="0">
                <a:pos x="T2" y="T3"/>
              </a:cxn>
              <a:cxn ang="0">
                <a:pos x="T4" y="T5"/>
              </a:cxn>
              <a:cxn ang="0">
                <a:pos x="T6" y="T7"/>
              </a:cxn>
              <a:cxn ang="0">
                <a:pos x="T8" y="T9"/>
              </a:cxn>
              <a:cxn ang="0">
                <a:pos x="T10" y="T11"/>
              </a:cxn>
              <a:cxn ang="0">
                <a:pos x="T12" y="T13"/>
              </a:cxn>
            </a:cxnLst>
            <a:rect l="0" t="0" r="r" b="b"/>
            <a:pathLst>
              <a:path w="242" h="659">
                <a:moveTo>
                  <a:pt x="242" y="0"/>
                </a:moveTo>
                <a:lnTo>
                  <a:pt x="0" y="304"/>
                </a:lnTo>
                <a:lnTo>
                  <a:pt x="0" y="659"/>
                </a:lnTo>
                <a:lnTo>
                  <a:pt x="242" y="60"/>
                </a:lnTo>
                <a:lnTo>
                  <a:pt x="242" y="0"/>
                </a:lnTo>
                <a:lnTo>
                  <a:pt x="242" y="0"/>
                </a:lnTo>
                <a:lnTo>
                  <a:pt x="242" y="0"/>
                </a:lnTo>
                <a:close/>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96" name="Freeform 55"/>
          <p:cNvSpPr>
            <a:spLocks/>
          </p:cNvSpPr>
          <p:nvPr/>
        </p:nvSpPr>
        <p:spPr bwMode="auto">
          <a:xfrm>
            <a:off x="1746519" y="7871243"/>
            <a:ext cx="941235" cy="4290012"/>
          </a:xfrm>
          <a:custGeom>
            <a:avLst/>
            <a:gdLst>
              <a:gd name="T0" fmla="*/ 242 w 242"/>
              <a:gd name="T1" fmla="*/ 0 h 1103"/>
              <a:gd name="T2" fmla="*/ 0 w 242"/>
              <a:gd name="T3" fmla="*/ 752 h 1103"/>
              <a:gd name="T4" fmla="*/ 0 w 242"/>
              <a:gd name="T5" fmla="*/ 1103 h 1103"/>
              <a:gd name="T6" fmla="*/ 242 w 242"/>
              <a:gd name="T7" fmla="*/ 61 h 1103"/>
              <a:gd name="T8" fmla="*/ 242 w 242"/>
              <a:gd name="T9" fmla="*/ 0 h 1103"/>
              <a:gd name="T10" fmla="*/ 242 w 242"/>
              <a:gd name="T11" fmla="*/ 0 h 1103"/>
              <a:gd name="T12" fmla="*/ 242 w 242"/>
              <a:gd name="T13" fmla="*/ 0 h 1103"/>
            </a:gdLst>
            <a:ahLst/>
            <a:cxnLst>
              <a:cxn ang="0">
                <a:pos x="T0" y="T1"/>
              </a:cxn>
              <a:cxn ang="0">
                <a:pos x="T2" y="T3"/>
              </a:cxn>
              <a:cxn ang="0">
                <a:pos x="T4" y="T5"/>
              </a:cxn>
              <a:cxn ang="0">
                <a:pos x="T6" y="T7"/>
              </a:cxn>
              <a:cxn ang="0">
                <a:pos x="T8" y="T9"/>
              </a:cxn>
              <a:cxn ang="0">
                <a:pos x="T10" y="T11"/>
              </a:cxn>
              <a:cxn ang="0">
                <a:pos x="T12" y="T13"/>
              </a:cxn>
            </a:cxnLst>
            <a:rect l="0" t="0" r="r" b="b"/>
            <a:pathLst>
              <a:path w="242" h="1103">
                <a:moveTo>
                  <a:pt x="242" y="0"/>
                </a:moveTo>
                <a:lnTo>
                  <a:pt x="0" y="752"/>
                </a:lnTo>
                <a:lnTo>
                  <a:pt x="0" y="1103"/>
                </a:lnTo>
                <a:lnTo>
                  <a:pt x="242" y="61"/>
                </a:lnTo>
                <a:lnTo>
                  <a:pt x="242" y="0"/>
                </a:lnTo>
                <a:lnTo>
                  <a:pt x="242" y="0"/>
                </a:lnTo>
                <a:lnTo>
                  <a:pt x="242" y="0"/>
                </a:lnTo>
                <a:close/>
              </a:path>
            </a:pathLst>
          </a:custGeom>
          <a:solidFill>
            <a:schemeClr val="accent6">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97" name="Horizontal Scroll 96"/>
          <p:cNvSpPr/>
          <p:nvPr/>
        </p:nvSpPr>
        <p:spPr>
          <a:xfrm>
            <a:off x="6930478" y="1908945"/>
            <a:ext cx="8034830" cy="2285945"/>
          </a:xfrm>
          <a:prstGeom prst="horizontalScroll">
            <a:avLst>
              <a:gd name="adj" fmla="val 11759"/>
            </a:avLst>
          </a:prstGeom>
          <a:solidFill>
            <a:schemeClr val="tx2"/>
          </a:solidFill>
          <a:ln w="6350">
            <a:solidFill>
              <a:srgbClr val="FFFFFF"/>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98" name="Horizontal Scroll 97"/>
          <p:cNvSpPr/>
          <p:nvPr/>
        </p:nvSpPr>
        <p:spPr>
          <a:xfrm>
            <a:off x="9386800" y="3887482"/>
            <a:ext cx="8034830" cy="2285945"/>
          </a:xfrm>
          <a:prstGeom prst="horizontalScroll">
            <a:avLst>
              <a:gd name="adj" fmla="val 11759"/>
            </a:avLst>
          </a:prstGeom>
          <a:solidFill>
            <a:schemeClr val="accent1"/>
          </a:solidFill>
          <a:ln w="6350">
            <a:solidFill>
              <a:srgbClr val="FFFFFF"/>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00" name="Horizontal Scroll 99"/>
          <p:cNvSpPr/>
          <p:nvPr/>
        </p:nvSpPr>
        <p:spPr>
          <a:xfrm>
            <a:off x="9386800" y="7844556"/>
            <a:ext cx="8034830" cy="2285945"/>
          </a:xfrm>
          <a:prstGeom prst="horizontalScroll">
            <a:avLst>
              <a:gd name="adj" fmla="val 11759"/>
            </a:avLst>
          </a:prstGeom>
          <a:solidFill>
            <a:schemeClr val="accent4"/>
          </a:solidFill>
          <a:ln w="6350">
            <a:solidFill>
              <a:srgbClr val="FFFFFF"/>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03" name="Horizontal Scroll 102"/>
          <p:cNvSpPr/>
          <p:nvPr/>
        </p:nvSpPr>
        <p:spPr>
          <a:xfrm>
            <a:off x="11775347" y="5866019"/>
            <a:ext cx="8034830" cy="2285945"/>
          </a:xfrm>
          <a:prstGeom prst="horizontalScroll">
            <a:avLst>
              <a:gd name="adj" fmla="val 11759"/>
            </a:avLst>
          </a:prstGeom>
          <a:solidFill>
            <a:schemeClr val="accent3"/>
          </a:solidFill>
          <a:ln w="6350">
            <a:solidFill>
              <a:srgbClr val="FFFFFF"/>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04" name="TextBox 103"/>
          <p:cNvSpPr txBox="1"/>
          <p:nvPr/>
        </p:nvSpPr>
        <p:spPr>
          <a:xfrm>
            <a:off x="8368114" y="2433571"/>
            <a:ext cx="3323731" cy="584843"/>
          </a:xfrm>
          <a:prstGeom prst="rect">
            <a:avLst/>
          </a:prstGeom>
          <a:noFill/>
        </p:spPr>
        <p:txBody>
          <a:bodyPr wrap="none" rtlCol="0">
            <a:spAutoFit/>
          </a:bodyPr>
          <a:lstStyle/>
          <a:p>
            <a:r>
              <a:rPr lang="en-US" sz="3200" dirty="0">
                <a:solidFill>
                  <a:srgbClr val="FFFFFF"/>
                </a:solidFill>
                <a:latin typeface="+mj-lt"/>
              </a:rPr>
              <a:t>Insert title here</a:t>
            </a:r>
          </a:p>
        </p:txBody>
      </p:sp>
      <p:sp>
        <p:nvSpPr>
          <p:cNvPr id="105" name="TextBox 104"/>
          <p:cNvSpPr txBox="1"/>
          <p:nvPr/>
        </p:nvSpPr>
        <p:spPr>
          <a:xfrm>
            <a:off x="8368113" y="3079268"/>
            <a:ext cx="5601650" cy="875725"/>
          </a:xfrm>
          <a:prstGeom prst="rect">
            <a:avLst/>
          </a:prstGeom>
          <a:noFill/>
        </p:spPr>
        <p:txBody>
          <a:bodyPr wrap="square" rtlCol="0">
            <a:spAutoFit/>
          </a:bodyPr>
          <a:lstStyle/>
          <a:p>
            <a:pPr>
              <a:lnSpc>
                <a:spcPct val="110000"/>
              </a:lnSpc>
            </a:pPr>
            <a:r>
              <a:rPr lang="en-US" sz="2400" dirty="0">
                <a:solidFill>
                  <a:srgbClr val="FFFFFF"/>
                </a:solidFill>
              </a:rPr>
              <a:t>Sed perspiciatis unde omnis iste natus.</a:t>
            </a:r>
          </a:p>
        </p:txBody>
      </p:sp>
      <p:sp>
        <p:nvSpPr>
          <p:cNvPr id="107" name="TextBox 106"/>
          <p:cNvSpPr txBox="1"/>
          <p:nvPr/>
        </p:nvSpPr>
        <p:spPr>
          <a:xfrm>
            <a:off x="10824436" y="4412108"/>
            <a:ext cx="3323731" cy="584843"/>
          </a:xfrm>
          <a:prstGeom prst="rect">
            <a:avLst/>
          </a:prstGeom>
          <a:noFill/>
        </p:spPr>
        <p:txBody>
          <a:bodyPr wrap="none" rtlCol="0">
            <a:spAutoFit/>
          </a:bodyPr>
          <a:lstStyle/>
          <a:p>
            <a:r>
              <a:rPr lang="en-US" sz="3200" dirty="0">
                <a:solidFill>
                  <a:srgbClr val="FFFFFF"/>
                </a:solidFill>
                <a:latin typeface="+mj-lt"/>
              </a:rPr>
              <a:t>Insert title here</a:t>
            </a:r>
          </a:p>
        </p:txBody>
      </p:sp>
      <p:sp>
        <p:nvSpPr>
          <p:cNvPr id="108" name="TextBox 107"/>
          <p:cNvSpPr txBox="1"/>
          <p:nvPr/>
        </p:nvSpPr>
        <p:spPr>
          <a:xfrm>
            <a:off x="10824436" y="5057805"/>
            <a:ext cx="5601650" cy="875725"/>
          </a:xfrm>
          <a:prstGeom prst="rect">
            <a:avLst/>
          </a:prstGeom>
          <a:noFill/>
        </p:spPr>
        <p:txBody>
          <a:bodyPr wrap="square" rtlCol="0">
            <a:spAutoFit/>
          </a:bodyPr>
          <a:lstStyle/>
          <a:p>
            <a:pPr>
              <a:lnSpc>
                <a:spcPct val="110000"/>
              </a:lnSpc>
            </a:pPr>
            <a:r>
              <a:rPr lang="en-US" sz="2400" dirty="0">
                <a:solidFill>
                  <a:srgbClr val="FFFFFF"/>
                </a:solidFill>
              </a:rPr>
              <a:t>Sed perspiciatis unde omnis iste natus.</a:t>
            </a:r>
          </a:p>
        </p:txBody>
      </p:sp>
      <p:sp>
        <p:nvSpPr>
          <p:cNvPr id="110" name="TextBox 109"/>
          <p:cNvSpPr txBox="1"/>
          <p:nvPr/>
        </p:nvSpPr>
        <p:spPr>
          <a:xfrm>
            <a:off x="13212983" y="6390645"/>
            <a:ext cx="3323731" cy="584843"/>
          </a:xfrm>
          <a:prstGeom prst="rect">
            <a:avLst/>
          </a:prstGeom>
          <a:noFill/>
        </p:spPr>
        <p:txBody>
          <a:bodyPr wrap="none" rtlCol="0">
            <a:spAutoFit/>
          </a:bodyPr>
          <a:lstStyle/>
          <a:p>
            <a:r>
              <a:rPr lang="en-US" sz="3200" dirty="0">
                <a:solidFill>
                  <a:srgbClr val="FFFFFF"/>
                </a:solidFill>
                <a:latin typeface="+mj-lt"/>
              </a:rPr>
              <a:t>Insert title here</a:t>
            </a:r>
          </a:p>
        </p:txBody>
      </p:sp>
      <p:sp>
        <p:nvSpPr>
          <p:cNvPr id="111" name="TextBox 110"/>
          <p:cNvSpPr txBox="1"/>
          <p:nvPr/>
        </p:nvSpPr>
        <p:spPr>
          <a:xfrm>
            <a:off x="13212982" y="7036342"/>
            <a:ext cx="5601650" cy="875725"/>
          </a:xfrm>
          <a:prstGeom prst="rect">
            <a:avLst/>
          </a:prstGeom>
          <a:noFill/>
        </p:spPr>
        <p:txBody>
          <a:bodyPr wrap="square" rtlCol="0">
            <a:spAutoFit/>
          </a:bodyPr>
          <a:lstStyle/>
          <a:p>
            <a:pPr>
              <a:lnSpc>
                <a:spcPct val="110000"/>
              </a:lnSpc>
            </a:pPr>
            <a:r>
              <a:rPr lang="en-US" sz="2400" dirty="0">
                <a:solidFill>
                  <a:srgbClr val="FFFFFF"/>
                </a:solidFill>
              </a:rPr>
              <a:t>Sed perspiciatis unde omnis iste natus.</a:t>
            </a:r>
          </a:p>
        </p:txBody>
      </p:sp>
      <p:sp>
        <p:nvSpPr>
          <p:cNvPr id="113" name="TextBox 112"/>
          <p:cNvSpPr txBox="1"/>
          <p:nvPr/>
        </p:nvSpPr>
        <p:spPr>
          <a:xfrm>
            <a:off x="10824436" y="8369182"/>
            <a:ext cx="3323731" cy="584843"/>
          </a:xfrm>
          <a:prstGeom prst="rect">
            <a:avLst/>
          </a:prstGeom>
          <a:noFill/>
        </p:spPr>
        <p:txBody>
          <a:bodyPr wrap="none" rtlCol="0">
            <a:spAutoFit/>
          </a:bodyPr>
          <a:lstStyle/>
          <a:p>
            <a:r>
              <a:rPr lang="en-US" sz="3200" dirty="0">
                <a:solidFill>
                  <a:srgbClr val="FFFFFF"/>
                </a:solidFill>
                <a:latin typeface="+mj-lt"/>
              </a:rPr>
              <a:t>Insert title here</a:t>
            </a:r>
          </a:p>
        </p:txBody>
      </p:sp>
      <p:sp>
        <p:nvSpPr>
          <p:cNvPr id="114" name="TextBox 113"/>
          <p:cNvSpPr txBox="1"/>
          <p:nvPr/>
        </p:nvSpPr>
        <p:spPr>
          <a:xfrm>
            <a:off x="10824436" y="9014879"/>
            <a:ext cx="5601650" cy="875725"/>
          </a:xfrm>
          <a:prstGeom prst="rect">
            <a:avLst/>
          </a:prstGeom>
          <a:noFill/>
        </p:spPr>
        <p:txBody>
          <a:bodyPr wrap="square" rtlCol="0">
            <a:spAutoFit/>
          </a:bodyPr>
          <a:lstStyle/>
          <a:p>
            <a:pPr>
              <a:lnSpc>
                <a:spcPct val="110000"/>
              </a:lnSpc>
            </a:pPr>
            <a:r>
              <a:rPr lang="en-US" sz="2400" dirty="0">
                <a:solidFill>
                  <a:srgbClr val="FFFFFF"/>
                </a:solidFill>
              </a:rPr>
              <a:t>Sed perspiciatis unde omnis iste natus.</a:t>
            </a:r>
          </a:p>
        </p:txBody>
      </p:sp>
      <p:sp>
        <p:nvSpPr>
          <p:cNvPr id="116" name="TextBox 115"/>
          <p:cNvSpPr txBox="1"/>
          <p:nvPr/>
        </p:nvSpPr>
        <p:spPr>
          <a:xfrm>
            <a:off x="8368114" y="10347719"/>
            <a:ext cx="3323731" cy="584843"/>
          </a:xfrm>
          <a:prstGeom prst="rect">
            <a:avLst/>
          </a:prstGeom>
          <a:noFill/>
        </p:spPr>
        <p:txBody>
          <a:bodyPr wrap="none" rtlCol="0">
            <a:spAutoFit/>
          </a:bodyPr>
          <a:lstStyle/>
          <a:p>
            <a:r>
              <a:rPr lang="en-US" sz="3200" dirty="0">
                <a:solidFill>
                  <a:srgbClr val="FFFFFF"/>
                </a:solidFill>
                <a:latin typeface="+mj-lt"/>
              </a:rPr>
              <a:t>Insert title here</a:t>
            </a:r>
          </a:p>
        </p:txBody>
      </p:sp>
      <p:sp>
        <p:nvSpPr>
          <p:cNvPr id="117" name="TextBox 116"/>
          <p:cNvSpPr txBox="1"/>
          <p:nvPr/>
        </p:nvSpPr>
        <p:spPr>
          <a:xfrm>
            <a:off x="8368113" y="10993416"/>
            <a:ext cx="5601650" cy="875725"/>
          </a:xfrm>
          <a:prstGeom prst="rect">
            <a:avLst/>
          </a:prstGeom>
          <a:noFill/>
        </p:spPr>
        <p:txBody>
          <a:bodyPr wrap="square" rtlCol="0">
            <a:spAutoFit/>
          </a:bodyPr>
          <a:lstStyle/>
          <a:p>
            <a:pPr>
              <a:lnSpc>
                <a:spcPct val="110000"/>
              </a:lnSpc>
            </a:pPr>
            <a:r>
              <a:rPr lang="en-US" sz="2400" dirty="0">
                <a:solidFill>
                  <a:srgbClr val="FFFFFF"/>
                </a:solidFill>
              </a:rPr>
              <a:t>Sed perspiciatis unde omnis iste natus.</a:t>
            </a:r>
          </a:p>
        </p:txBody>
      </p:sp>
    </p:spTree>
    <p:extLst>
      <p:ext uri="{BB962C8B-B14F-4D97-AF65-F5344CB8AC3E}">
        <p14:creationId xmlns:p14="http://schemas.microsoft.com/office/powerpoint/2010/main" val="3929945361"/>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extBox 51"/>
          <p:cNvSpPr txBox="1"/>
          <p:nvPr/>
        </p:nvSpPr>
        <p:spPr>
          <a:xfrm>
            <a:off x="7084971" y="5930736"/>
            <a:ext cx="2307309"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pPr algn="r"/>
            <a:r>
              <a:rPr lang="en-US" sz="3200" dirty="0">
                <a:solidFill>
                  <a:schemeClr val="tx1"/>
                </a:solidFill>
              </a:rPr>
              <a:t>Insert title</a:t>
            </a:r>
          </a:p>
        </p:txBody>
      </p:sp>
      <p:sp>
        <p:nvSpPr>
          <p:cNvPr id="53" name="TextBox 52"/>
          <p:cNvSpPr txBox="1"/>
          <p:nvPr/>
        </p:nvSpPr>
        <p:spPr>
          <a:xfrm>
            <a:off x="6041944" y="6627586"/>
            <a:ext cx="3350334" cy="2094662"/>
          </a:xfrm>
          <a:prstGeom prst="rect">
            <a:avLst/>
          </a:prstGeom>
          <a:noFill/>
        </p:spPr>
        <p:txBody>
          <a:bodyPr wrap="square" rtlCol="0">
            <a:spAutoFit/>
          </a:bodyPr>
          <a:lstStyle/>
          <a:p>
            <a:pPr algn="r">
              <a:lnSpc>
                <a:spcPct val="110000"/>
              </a:lnSpc>
            </a:pPr>
            <a:r>
              <a:rPr lang="en-US" sz="2400" dirty="0"/>
              <a:t>Sed perspiciatis unde omnis is natus error voluptat accusantium rem aperiam.</a:t>
            </a:r>
          </a:p>
        </p:txBody>
      </p:sp>
      <p:sp>
        <p:nvSpPr>
          <p:cNvPr id="57" name="TextBox 56"/>
          <p:cNvSpPr txBox="1"/>
          <p:nvPr/>
        </p:nvSpPr>
        <p:spPr>
          <a:xfrm>
            <a:off x="11581965" y="5930736"/>
            <a:ext cx="2307309"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pPr algn="r"/>
            <a:r>
              <a:rPr lang="en-US" sz="3200" dirty="0">
                <a:solidFill>
                  <a:schemeClr val="tx1"/>
                </a:solidFill>
              </a:rPr>
              <a:t>Insert title</a:t>
            </a:r>
          </a:p>
        </p:txBody>
      </p:sp>
      <p:sp>
        <p:nvSpPr>
          <p:cNvPr id="58" name="TextBox 57"/>
          <p:cNvSpPr txBox="1"/>
          <p:nvPr/>
        </p:nvSpPr>
        <p:spPr>
          <a:xfrm>
            <a:off x="10538938" y="6627586"/>
            <a:ext cx="3350334" cy="2094662"/>
          </a:xfrm>
          <a:prstGeom prst="rect">
            <a:avLst/>
          </a:prstGeom>
          <a:noFill/>
        </p:spPr>
        <p:txBody>
          <a:bodyPr wrap="square" rtlCol="0">
            <a:spAutoFit/>
          </a:bodyPr>
          <a:lstStyle/>
          <a:p>
            <a:pPr algn="r">
              <a:lnSpc>
                <a:spcPct val="110000"/>
              </a:lnSpc>
            </a:pPr>
            <a:r>
              <a:rPr lang="en-US" sz="2400" dirty="0"/>
              <a:t>Sed perspiciatis unde omnis is natus error voluptat accusantium rem aperiam.</a:t>
            </a:r>
          </a:p>
        </p:txBody>
      </p:sp>
      <p:sp>
        <p:nvSpPr>
          <p:cNvPr id="61" name="TextBox 60"/>
          <p:cNvSpPr txBox="1"/>
          <p:nvPr/>
        </p:nvSpPr>
        <p:spPr>
          <a:xfrm>
            <a:off x="16078958" y="5930736"/>
            <a:ext cx="2307309"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pPr algn="r"/>
            <a:r>
              <a:rPr lang="en-US" sz="3200" dirty="0">
                <a:solidFill>
                  <a:schemeClr val="tx1"/>
                </a:solidFill>
              </a:rPr>
              <a:t>Insert title</a:t>
            </a:r>
          </a:p>
        </p:txBody>
      </p:sp>
      <p:sp>
        <p:nvSpPr>
          <p:cNvPr id="62" name="TextBox 61"/>
          <p:cNvSpPr txBox="1"/>
          <p:nvPr/>
        </p:nvSpPr>
        <p:spPr>
          <a:xfrm>
            <a:off x="15035931" y="6627586"/>
            <a:ext cx="3350334" cy="2094662"/>
          </a:xfrm>
          <a:prstGeom prst="rect">
            <a:avLst/>
          </a:prstGeom>
          <a:noFill/>
        </p:spPr>
        <p:txBody>
          <a:bodyPr wrap="square" rtlCol="0">
            <a:spAutoFit/>
          </a:bodyPr>
          <a:lstStyle/>
          <a:p>
            <a:pPr algn="r">
              <a:lnSpc>
                <a:spcPct val="110000"/>
              </a:lnSpc>
            </a:pPr>
            <a:r>
              <a:rPr lang="en-US" sz="2400" dirty="0"/>
              <a:t>Sed perspiciatis unde omnis is natus error voluptat accusantium rem aperiam.</a:t>
            </a:r>
          </a:p>
        </p:txBody>
      </p:sp>
      <p:sp>
        <p:nvSpPr>
          <p:cNvPr id="65" name="TextBox 64"/>
          <p:cNvSpPr txBox="1"/>
          <p:nvPr/>
        </p:nvSpPr>
        <p:spPr>
          <a:xfrm>
            <a:off x="2587976" y="5930736"/>
            <a:ext cx="2307309"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pPr algn="r"/>
            <a:r>
              <a:rPr lang="en-US" sz="3200" dirty="0">
                <a:solidFill>
                  <a:schemeClr val="tx1"/>
                </a:solidFill>
              </a:rPr>
              <a:t>Insert title</a:t>
            </a:r>
          </a:p>
        </p:txBody>
      </p:sp>
      <p:sp>
        <p:nvSpPr>
          <p:cNvPr id="66" name="TextBox 65"/>
          <p:cNvSpPr txBox="1"/>
          <p:nvPr/>
        </p:nvSpPr>
        <p:spPr>
          <a:xfrm>
            <a:off x="1544950" y="6627586"/>
            <a:ext cx="3350334" cy="2094662"/>
          </a:xfrm>
          <a:prstGeom prst="rect">
            <a:avLst/>
          </a:prstGeom>
          <a:noFill/>
        </p:spPr>
        <p:txBody>
          <a:bodyPr wrap="square" rtlCol="0">
            <a:spAutoFit/>
          </a:bodyPr>
          <a:lstStyle/>
          <a:p>
            <a:pPr algn="r">
              <a:lnSpc>
                <a:spcPct val="110000"/>
              </a:lnSpc>
            </a:pPr>
            <a:r>
              <a:rPr lang="en-US" sz="2400" dirty="0"/>
              <a:t>Sed perspiciatis unde omnis is natus error voluptat accusantium rem aperiam.</a:t>
            </a:r>
          </a:p>
        </p:txBody>
      </p:sp>
      <p:sp>
        <p:nvSpPr>
          <p:cNvPr id="84" name="Freeform 5"/>
          <p:cNvSpPr>
            <a:spLocks/>
          </p:cNvSpPr>
          <p:nvPr/>
        </p:nvSpPr>
        <p:spPr bwMode="auto">
          <a:xfrm>
            <a:off x="18890391" y="5569394"/>
            <a:ext cx="2304833" cy="2791821"/>
          </a:xfrm>
          <a:custGeom>
            <a:avLst/>
            <a:gdLst>
              <a:gd name="T0" fmla="*/ 362 w 362"/>
              <a:gd name="T1" fmla="*/ 440 h 440"/>
              <a:gd name="T2" fmla="*/ 105 w 362"/>
              <a:gd name="T3" fmla="*/ 440 h 440"/>
              <a:gd name="T4" fmla="*/ 0 w 362"/>
              <a:gd name="T5" fmla="*/ 336 h 440"/>
              <a:gd name="T6" fmla="*/ 0 w 362"/>
              <a:gd name="T7" fmla="*/ 0 h 440"/>
            </a:gdLst>
            <a:ahLst/>
            <a:cxnLst>
              <a:cxn ang="0">
                <a:pos x="T0" y="T1"/>
              </a:cxn>
              <a:cxn ang="0">
                <a:pos x="T2" y="T3"/>
              </a:cxn>
              <a:cxn ang="0">
                <a:pos x="T4" y="T5"/>
              </a:cxn>
              <a:cxn ang="0">
                <a:pos x="T6" y="T7"/>
              </a:cxn>
            </a:cxnLst>
            <a:rect l="0" t="0" r="r" b="b"/>
            <a:pathLst>
              <a:path w="362" h="440">
                <a:moveTo>
                  <a:pt x="362" y="440"/>
                </a:moveTo>
                <a:cubicBezTo>
                  <a:pt x="105" y="440"/>
                  <a:pt x="105" y="440"/>
                  <a:pt x="105" y="440"/>
                </a:cubicBezTo>
                <a:cubicBezTo>
                  <a:pt x="47" y="440"/>
                  <a:pt x="0" y="393"/>
                  <a:pt x="0" y="336"/>
                </a:cubicBezTo>
                <a:cubicBezTo>
                  <a:pt x="0" y="0"/>
                  <a:pt x="0" y="0"/>
                  <a:pt x="0" y="0"/>
                </a:cubicBezTo>
              </a:path>
            </a:pathLst>
          </a:custGeom>
          <a:noFill/>
          <a:ln w="1143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85" name="Freeform 6"/>
          <p:cNvSpPr>
            <a:spLocks/>
          </p:cNvSpPr>
          <p:nvPr/>
        </p:nvSpPr>
        <p:spPr bwMode="auto">
          <a:xfrm>
            <a:off x="14403401" y="5576219"/>
            <a:ext cx="6791822" cy="3676579"/>
          </a:xfrm>
          <a:custGeom>
            <a:avLst/>
            <a:gdLst>
              <a:gd name="T0" fmla="*/ 1067 w 1067"/>
              <a:gd name="T1" fmla="*/ 579 h 579"/>
              <a:gd name="T2" fmla="*/ 142 w 1067"/>
              <a:gd name="T3" fmla="*/ 579 h 579"/>
              <a:gd name="T4" fmla="*/ 0 w 1067"/>
              <a:gd name="T5" fmla="*/ 437 h 579"/>
              <a:gd name="T6" fmla="*/ 0 w 1067"/>
              <a:gd name="T7" fmla="*/ 0 h 579"/>
            </a:gdLst>
            <a:ahLst/>
            <a:cxnLst>
              <a:cxn ang="0">
                <a:pos x="T0" y="T1"/>
              </a:cxn>
              <a:cxn ang="0">
                <a:pos x="T2" y="T3"/>
              </a:cxn>
              <a:cxn ang="0">
                <a:pos x="T4" y="T5"/>
              </a:cxn>
              <a:cxn ang="0">
                <a:pos x="T6" y="T7"/>
              </a:cxn>
            </a:cxnLst>
            <a:rect l="0" t="0" r="r" b="b"/>
            <a:pathLst>
              <a:path w="1067" h="579">
                <a:moveTo>
                  <a:pt x="1067" y="579"/>
                </a:moveTo>
                <a:cubicBezTo>
                  <a:pt x="142" y="579"/>
                  <a:pt x="142" y="579"/>
                  <a:pt x="142" y="579"/>
                </a:cubicBezTo>
                <a:cubicBezTo>
                  <a:pt x="64" y="579"/>
                  <a:pt x="0" y="516"/>
                  <a:pt x="0" y="437"/>
                </a:cubicBezTo>
                <a:cubicBezTo>
                  <a:pt x="0" y="0"/>
                  <a:pt x="0" y="0"/>
                  <a:pt x="0" y="0"/>
                </a:cubicBezTo>
              </a:path>
            </a:pathLst>
          </a:custGeom>
          <a:noFill/>
          <a:ln w="114300" cap="flat">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99" name="Freeform 7"/>
          <p:cNvSpPr>
            <a:spLocks/>
          </p:cNvSpPr>
          <p:nvPr/>
        </p:nvSpPr>
        <p:spPr bwMode="auto">
          <a:xfrm>
            <a:off x="9916414" y="5562569"/>
            <a:ext cx="11278809" cy="4565054"/>
          </a:xfrm>
          <a:custGeom>
            <a:avLst/>
            <a:gdLst>
              <a:gd name="T0" fmla="*/ 1772 w 1772"/>
              <a:gd name="T1" fmla="*/ 719 h 719"/>
              <a:gd name="T2" fmla="*/ 191 w 1772"/>
              <a:gd name="T3" fmla="*/ 719 h 719"/>
              <a:gd name="T4" fmla="*/ 0 w 1772"/>
              <a:gd name="T5" fmla="*/ 527 h 719"/>
              <a:gd name="T6" fmla="*/ 0 w 1772"/>
              <a:gd name="T7" fmla="*/ 0 h 719"/>
            </a:gdLst>
            <a:ahLst/>
            <a:cxnLst>
              <a:cxn ang="0">
                <a:pos x="T0" y="T1"/>
              </a:cxn>
              <a:cxn ang="0">
                <a:pos x="T2" y="T3"/>
              </a:cxn>
              <a:cxn ang="0">
                <a:pos x="T4" y="T5"/>
              </a:cxn>
              <a:cxn ang="0">
                <a:pos x="T6" y="T7"/>
              </a:cxn>
            </a:cxnLst>
            <a:rect l="0" t="0" r="r" b="b"/>
            <a:pathLst>
              <a:path w="1772" h="719">
                <a:moveTo>
                  <a:pt x="1772" y="719"/>
                </a:moveTo>
                <a:cubicBezTo>
                  <a:pt x="191" y="719"/>
                  <a:pt x="191" y="719"/>
                  <a:pt x="191" y="719"/>
                </a:cubicBezTo>
                <a:cubicBezTo>
                  <a:pt x="85" y="719"/>
                  <a:pt x="0" y="633"/>
                  <a:pt x="0" y="527"/>
                </a:cubicBezTo>
                <a:cubicBezTo>
                  <a:pt x="0" y="0"/>
                  <a:pt x="0" y="0"/>
                  <a:pt x="0" y="0"/>
                </a:cubicBezTo>
              </a:path>
            </a:pathLst>
          </a:custGeom>
          <a:noFill/>
          <a:ln w="1143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01" name="Freeform 8"/>
          <p:cNvSpPr>
            <a:spLocks/>
          </p:cNvSpPr>
          <p:nvPr/>
        </p:nvSpPr>
        <p:spPr bwMode="auto">
          <a:xfrm>
            <a:off x="5429425" y="5555744"/>
            <a:ext cx="15765799" cy="5449813"/>
          </a:xfrm>
          <a:custGeom>
            <a:avLst/>
            <a:gdLst>
              <a:gd name="T0" fmla="*/ 2477 w 2477"/>
              <a:gd name="T1" fmla="*/ 858 h 858"/>
              <a:gd name="T2" fmla="*/ 223 w 2477"/>
              <a:gd name="T3" fmla="*/ 858 h 858"/>
              <a:gd name="T4" fmla="*/ 0 w 2477"/>
              <a:gd name="T5" fmla="*/ 634 h 858"/>
              <a:gd name="T6" fmla="*/ 0 w 2477"/>
              <a:gd name="T7" fmla="*/ 0 h 858"/>
            </a:gdLst>
            <a:ahLst/>
            <a:cxnLst>
              <a:cxn ang="0">
                <a:pos x="T0" y="T1"/>
              </a:cxn>
              <a:cxn ang="0">
                <a:pos x="T2" y="T3"/>
              </a:cxn>
              <a:cxn ang="0">
                <a:pos x="T4" y="T5"/>
              </a:cxn>
              <a:cxn ang="0">
                <a:pos x="T6" y="T7"/>
              </a:cxn>
            </a:cxnLst>
            <a:rect l="0" t="0" r="r" b="b"/>
            <a:pathLst>
              <a:path w="2477" h="858">
                <a:moveTo>
                  <a:pt x="2477" y="858"/>
                </a:moveTo>
                <a:cubicBezTo>
                  <a:pt x="223" y="858"/>
                  <a:pt x="223" y="858"/>
                  <a:pt x="223" y="858"/>
                </a:cubicBezTo>
                <a:cubicBezTo>
                  <a:pt x="100" y="858"/>
                  <a:pt x="0" y="758"/>
                  <a:pt x="0" y="634"/>
                </a:cubicBezTo>
                <a:cubicBezTo>
                  <a:pt x="0" y="0"/>
                  <a:pt x="0" y="0"/>
                  <a:pt x="0" y="0"/>
                </a:cubicBezTo>
              </a:path>
            </a:pathLst>
          </a:custGeom>
          <a:noFill/>
          <a:ln w="1143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02" name="Oval 9"/>
          <p:cNvSpPr>
            <a:spLocks noChangeArrowheads="1"/>
          </p:cNvSpPr>
          <p:nvPr/>
        </p:nvSpPr>
        <p:spPr bwMode="auto">
          <a:xfrm>
            <a:off x="4827293" y="4318692"/>
            <a:ext cx="1193114" cy="1201367"/>
          </a:xfrm>
          <a:prstGeom prst="ellipse">
            <a:avLst/>
          </a:prstGeom>
          <a:noFill/>
          <a:ln w="114300"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01</a:t>
            </a:r>
          </a:p>
        </p:txBody>
      </p:sp>
      <p:sp>
        <p:nvSpPr>
          <p:cNvPr id="106" name="Oval 10"/>
          <p:cNvSpPr>
            <a:spLocks noChangeArrowheads="1"/>
          </p:cNvSpPr>
          <p:nvPr/>
        </p:nvSpPr>
        <p:spPr bwMode="auto">
          <a:xfrm>
            <a:off x="9313870" y="4318692"/>
            <a:ext cx="1201371" cy="1201367"/>
          </a:xfrm>
          <a:prstGeom prst="ellipse">
            <a:avLst/>
          </a:prstGeom>
          <a:noFill/>
          <a:ln w="1143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02</a:t>
            </a:r>
          </a:p>
        </p:txBody>
      </p:sp>
      <p:sp>
        <p:nvSpPr>
          <p:cNvPr id="109" name="Oval 11"/>
          <p:cNvSpPr>
            <a:spLocks noChangeArrowheads="1"/>
          </p:cNvSpPr>
          <p:nvPr/>
        </p:nvSpPr>
        <p:spPr bwMode="auto">
          <a:xfrm>
            <a:off x="13800651" y="4318692"/>
            <a:ext cx="1205500" cy="1201367"/>
          </a:xfrm>
          <a:prstGeom prst="ellipse">
            <a:avLst/>
          </a:prstGeom>
          <a:noFill/>
          <a:ln w="114300" cap="flat">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03</a:t>
            </a:r>
          </a:p>
        </p:txBody>
      </p:sp>
      <p:sp>
        <p:nvSpPr>
          <p:cNvPr id="112" name="Oval 12"/>
          <p:cNvSpPr>
            <a:spLocks noChangeArrowheads="1"/>
          </p:cNvSpPr>
          <p:nvPr/>
        </p:nvSpPr>
        <p:spPr bwMode="auto">
          <a:xfrm>
            <a:off x="18291565" y="4318692"/>
            <a:ext cx="1201371" cy="1201367"/>
          </a:xfrm>
          <a:prstGeom prst="ellipse">
            <a:avLst/>
          </a:prstGeom>
          <a:noFill/>
          <a:ln w="1143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mj-lt"/>
              </a:rPr>
              <a:t>04</a:t>
            </a:r>
          </a:p>
        </p:txBody>
      </p:sp>
      <p:sp>
        <p:nvSpPr>
          <p:cNvPr id="115" name="Rectangle 28"/>
          <p:cNvSpPr>
            <a:spLocks noChangeArrowheads="1"/>
          </p:cNvSpPr>
          <p:nvPr/>
        </p:nvSpPr>
        <p:spPr bwMode="auto">
          <a:xfrm>
            <a:off x="22556317" y="10232720"/>
            <a:ext cx="1830682" cy="1562865"/>
          </a:xfrm>
          <a:prstGeom prst="rect">
            <a:avLst/>
          </a:prstGeom>
          <a:solidFill>
            <a:schemeClr val="tx2"/>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118" name="Rectangle 29"/>
          <p:cNvSpPr>
            <a:spLocks noChangeArrowheads="1"/>
          </p:cNvSpPr>
          <p:nvPr/>
        </p:nvSpPr>
        <p:spPr bwMode="auto">
          <a:xfrm>
            <a:off x="22556317" y="8178248"/>
            <a:ext cx="1830682" cy="1570204"/>
          </a:xfrm>
          <a:prstGeom prst="rect">
            <a:avLst/>
          </a:prstGeom>
          <a:solidFill>
            <a:schemeClr val="accent2"/>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119" name="Rectangle 30"/>
          <p:cNvSpPr>
            <a:spLocks noChangeArrowheads="1"/>
          </p:cNvSpPr>
          <p:nvPr/>
        </p:nvSpPr>
        <p:spPr bwMode="auto">
          <a:xfrm>
            <a:off x="22556317" y="5962351"/>
            <a:ext cx="1830682" cy="1570204"/>
          </a:xfrm>
          <a:prstGeom prst="rect">
            <a:avLst/>
          </a:prstGeom>
          <a:solidFill>
            <a:schemeClr val="accent4"/>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120" name="Rectangle 31"/>
          <p:cNvSpPr>
            <a:spLocks noChangeArrowheads="1"/>
          </p:cNvSpPr>
          <p:nvPr/>
        </p:nvSpPr>
        <p:spPr bwMode="auto">
          <a:xfrm>
            <a:off x="22556317" y="3709770"/>
            <a:ext cx="1830682" cy="1570204"/>
          </a:xfrm>
          <a:prstGeom prst="rect">
            <a:avLst/>
          </a:prstGeom>
          <a:solidFill>
            <a:schemeClr val="accent6"/>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121" name="Freeform 32"/>
          <p:cNvSpPr>
            <a:spLocks/>
          </p:cNvSpPr>
          <p:nvPr/>
        </p:nvSpPr>
        <p:spPr bwMode="auto">
          <a:xfrm>
            <a:off x="21195229" y="3709770"/>
            <a:ext cx="1361088" cy="4787654"/>
          </a:xfrm>
          <a:custGeom>
            <a:avLst/>
            <a:gdLst>
              <a:gd name="T0" fmla="*/ 0 w 371"/>
              <a:gd name="T1" fmla="*/ 1237 h 1305"/>
              <a:gd name="T2" fmla="*/ 371 w 371"/>
              <a:gd name="T3" fmla="*/ 0 h 1305"/>
              <a:gd name="T4" fmla="*/ 371 w 371"/>
              <a:gd name="T5" fmla="*/ 428 h 1305"/>
              <a:gd name="T6" fmla="*/ 0 w 371"/>
              <a:gd name="T7" fmla="*/ 1305 h 1305"/>
              <a:gd name="T8" fmla="*/ 0 w 371"/>
              <a:gd name="T9" fmla="*/ 1237 h 1305"/>
            </a:gdLst>
            <a:ahLst/>
            <a:cxnLst>
              <a:cxn ang="0">
                <a:pos x="T0" y="T1"/>
              </a:cxn>
              <a:cxn ang="0">
                <a:pos x="T2" y="T3"/>
              </a:cxn>
              <a:cxn ang="0">
                <a:pos x="T4" y="T5"/>
              </a:cxn>
              <a:cxn ang="0">
                <a:pos x="T6" y="T7"/>
              </a:cxn>
              <a:cxn ang="0">
                <a:pos x="T8" y="T9"/>
              </a:cxn>
            </a:cxnLst>
            <a:rect l="0" t="0" r="r" b="b"/>
            <a:pathLst>
              <a:path w="371" h="1305">
                <a:moveTo>
                  <a:pt x="0" y="1237"/>
                </a:moveTo>
                <a:lnTo>
                  <a:pt x="371" y="0"/>
                </a:lnTo>
                <a:lnTo>
                  <a:pt x="371" y="428"/>
                </a:lnTo>
                <a:lnTo>
                  <a:pt x="0" y="1305"/>
                </a:lnTo>
                <a:lnTo>
                  <a:pt x="0" y="1237"/>
                </a:lnTo>
                <a:close/>
              </a:path>
            </a:pathLst>
          </a:custGeom>
          <a:solidFill>
            <a:schemeClr val="accent6">
              <a:lumMod val="75000"/>
            </a:schemeClr>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122" name="Freeform 33"/>
          <p:cNvSpPr>
            <a:spLocks/>
          </p:cNvSpPr>
          <p:nvPr/>
        </p:nvSpPr>
        <p:spPr bwMode="auto">
          <a:xfrm>
            <a:off x="21195229" y="5962351"/>
            <a:ext cx="1361088" cy="3419230"/>
          </a:xfrm>
          <a:custGeom>
            <a:avLst/>
            <a:gdLst>
              <a:gd name="T0" fmla="*/ 0 w 371"/>
              <a:gd name="T1" fmla="*/ 863 h 932"/>
              <a:gd name="T2" fmla="*/ 371 w 371"/>
              <a:gd name="T3" fmla="*/ 0 h 932"/>
              <a:gd name="T4" fmla="*/ 371 w 371"/>
              <a:gd name="T5" fmla="*/ 428 h 932"/>
              <a:gd name="T6" fmla="*/ 0 w 371"/>
              <a:gd name="T7" fmla="*/ 932 h 932"/>
              <a:gd name="T8" fmla="*/ 0 w 371"/>
              <a:gd name="T9" fmla="*/ 863 h 932"/>
            </a:gdLst>
            <a:ahLst/>
            <a:cxnLst>
              <a:cxn ang="0">
                <a:pos x="T0" y="T1"/>
              </a:cxn>
              <a:cxn ang="0">
                <a:pos x="T2" y="T3"/>
              </a:cxn>
              <a:cxn ang="0">
                <a:pos x="T4" y="T5"/>
              </a:cxn>
              <a:cxn ang="0">
                <a:pos x="T6" y="T7"/>
              </a:cxn>
              <a:cxn ang="0">
                <a:pos x="T8" y="T9"/>
              </a:cxn>
            </a:cxnLst>
            <a:rect l="0" t="0" r="r" b="b"/>
            <a:pathLst>
              <a:path w="371" h="932">
                <a:moveTo>
                  <a:pt x="0" y="863"/>
                </a:moveTo>
                <a:lnTo>
                  <a:pt x="371" y="0"/>
                </a:lnTo>
                <a:lnTo>
                  <a:pt x="371" y="428"/>
                </a:lnTo>
                <a:lnTo>
                  <a:pt x="0" y="932"/>
                </a:lnTo>
                <a:lnTo>
                  <a:pt x="0" y="863"/>
                </a:lnTo>
                <a:close/>
              </a:path>
            </a:pathLst>
          </a:custGeom>
          <a:solidFill>
            <a:schemeClr val="accent4">
              <a:lumMod val="75000"/>
            </a:schemeClr>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123" name="Freeform 34"/>
          <p:cNvSpPr>
            <a:spLocks/>
          </p:cNvSpPr>
          <p:nvPr/>
        </p:nvSpPr>
        <p:spPr bwMode="auto">
          <a:xfrm>
            <a:off x="21195229" y="8178247"/>
            <a:ext cx="1361088" cy="2076484"/>
          </a:xfrm>
          <a:custGeom>
            <a:avLst/>
            <a:gdLst>
              <a:gd name="T0" fmla="*/ 0 w 371"/>
              <a:gd name="T1" fmla="*/ 498 h 566"/>
              <a:gd name="T2" fmla="*/ 371 w 371"/>
              <a:gd name="T3" fmla="*/ 0 h 566"/>
              <a:gd name="T4" fmla="*/ 371 w 371"/>
              <a:gd name="T5" fmla="*/ 428 h 566"/>
              <a:gd name="T6" fmla="*/ 0 w 371"/>
              <a:gd name="T7" fmla="*/ 566 h 566"/>
              <a:gd name="T8" fmla="*/ 0 w 371"/>
              <a:gd name="T9" fmla="*/ 498 h 566"/>
            </a:gdLst>
            <a:ahLst/>
            <a:cxnLst>
              <a:cxn ang="0">
                <a:pos x="T0" y="T1"/>
              </a:cxn>
              <a:cxn ang="0">
                <a:pos x="T2" y="T3"/>
              </a:cxn>
              <a:cxn ang="0">
                <a:pos x="T4" y="T5"/>
              </a:cxn>
              <a:cxn ang="0">
                <a:pos x="T6" y="T7"/>
              </a:cxn>
              <a:cxn ang="0">
                <a:pos x="T8" y="T9"/>
              </a:cxn>
            </a:cxnLst>
            <a:rect l="0" t="0" r="r" b="b"/>
            <a:pathLst>
              <a:path w="371" h="566">
                <a:moveTo>
                  <a:pt x="0" y="498"/>
                </a:moveTo>
                <a:lnTo>
                  <a:pt x="371" y="0"/>
                </a:lnTo>
                <a:lnTo>
                  <a:pt x="371" y="428"/>
                </a:lnTo>
                <a:lnTo>
                  <a:pt x="0" y="566"/>
                </a:lnTo>
                <a:lnTo>
                  <a:pt x="0" y="498"/>
                </a:lnTo>
                <a:close/>
              </a:path>
            </a:pathLst>
          </a:custGeom>
          <a:solidFill>
            <a:schemeClr val="accent2">
              <a:lumMod val="75000"/>
            </a:schemeClr>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124" name="Freeform 35"/>
          <p:cNvSpPr>
            <a:spLocks/>
          </p:cNvSpPr>
          <p:nvPr/>
        </p:nvSpPr>
        <p:spPr bwMode="auto">
          <a:xfrm>
            <a:off x="21195229" y="10232720"/>
            <a:ext cx="1361088" cy="1562865"/>
          </a:xfrm>
          <a:custGeom>
            <a:avLst/>
            <a:gdLst>
              <a:gd name="T0" fmla="*/ 0 w 371"/>
              <a:gd name="T1" fmla="*/ 179 h 426"/>
              <a:gd name="T2" fmla="*/ 371 w 371"/>
              <a:gd name="T3" fmla="*/ 0 h 426"/>
              <a:gd name="T4" fmla="*/ 371 w 371"/>
              <a:gd name="T5" fmla="*/ 426 h 426"/>
              <a:gd name="T6" fmla="*/ 0 w 371"/>
              <a:gd name="T7" fmla="*/ 247 h 426"/>
              <a:gd name="T8" fmla="*/ 0 w 371"/>
              <a:gd name="T9" fmla="*/ 179 h 426"/>
            </a:gdLst>
            <a:ahLst/>
            <a:cxnLst>
              <a:cxn ang="0">
                <a:pos x="T0" y="T1"/>
              </a:cxn>
              <a:cxn ang="0">
                <a:pos x="T2" y="T3"/>
              </a:cxn>
              <a:cxn ang="0">
                <a:pos x="T4" y="T5"/>
              </a:cxn>
              <a:cxn ang="0">
                <a:pos x="T6" y="T7"/>
              </a:cxn>
              <a:cxn ang="0">
                <a:pos x="T8" y="T9"/>
              </a:cxn>
            </a:cxnLst>
            <a:rect l="0" t="0" r="r" b="b"/>
            <a:pathLst>
              <a:path w="371" h="426">
                <a:moveTo>
                  <a:pt x="0" y="179"/>
                </a:moveTo>
                <a:lnTo>
                  <a:pt x="371" y="0"/>
                </a:lnTo>
                <a:lnTo>
                  <a:pt x="371" y="426"/>
                </a:lnTo>
                <a:lnTo>
                  <a:pt x="0" y="247"/>
                </a:lnTo>
                <a:lnTo>
                  <a:pt x="0" y="179"/>
                </a:lnTo>
                <a:close/>
              </a:path>
            </a:pathLst>
          </a:custGeom>
          <a:solidFill>
            <a:schemeClr val="tx2">
              <a:lumMod val="75000"/>
            </a:schemeClr>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2" name="Title 1">
            <a:extLst>
              <a:ext uri="{FF2B5EF4-FFF2-40B4-BE49-F238E27FC236}">
                <a16:creationId xmlns:a16="http://schemas.microsoft.com/office/drawing/2014/main" id="{6A3DA7B0-F4DE-4295-AC70-411C791530B2}"/>
              </a:ext>
            </a:extLst>
          </p:cNvPr>
          <p:cNvSpPr>
            <a:spLocks noGrp="1"/>
          </p:cNvSpPr>
          <p:nvPr>
            <p:ph type="title"/>
          </p:nvPr>
        </p:nvSpPr>
        <p:spPr/>
        <p:txBody>
          <a:bodyPr/>
          <a:lstStyle/>
          <a:p>
            <a:r>
              <a:rPr lang="en-US" dirty="0"/>
              <a:t>LINE  DIAGRAM</a:t>
            </a:r>
          </a:p>
        </p:txBody>
      </p:sp>
      <p:sp>
        <p:nvSpPr>
          <p:cNvPr id="33" name="TextBox 32">
            <a:extLst>
              <a:ext uri="{FF2B5EF4-FFF2-40B4-BE49-F238E27FC236}">
                <a16:creationId xmlns:a16="http://schemas.microsoft.com/office/drawing/2014/main" id="{CC40A604-9695-4F8E-9472-1C858522E842}"/>
              </a:ext>
            </a:extLst>
          </p:cNvPr>
          <p:cNvSpPr txBox="1"/>
          <p:nvPr/>
        </p:nvSpPr>
        <p:spPr>
          <a:xfrm>
            <a:off x="4827293" y="4494872"/>
            <a:ext cx="1193114" cy="830997"/>
          </a:xfrm>
          <a:prstGeom prst="rect">
            <a:avLst/>
          </a:prstGeom>
          <a:noFill/>
        </p:spPr>
        <p:txBody>
          <a:bodyPr wrap="square" rtlCol="0">
            <a:spAutoFit/>
          </a:bodyPr>
          <a:lstStyle/>
          <a:p>
            <a:pPr algn="ctr"/>
            <a:r>
              <a:rPr lang="en-US" dirty="0"/>
              <a:t>01</a:t>
            </a:r>
          </a:p>
        </p:txBody>
      </p:sp>
      <p:sp>
        <p:nvSpPr>
          <p:cNvPr id="34" name="TextBox 33">
            <a:extLst>
              <a:ext uri="{FF2B5EF4-FFF2-40B4-BE49-F238E27FC236}">
                <a16:creationId xmlns:a16="http://schemas.microsoft.com/office/drawing/2014/main" id="{F5BCDFA3-19CF-4E1A-9665-5EE341ACD45F}"/>
              </a:ext>
            </a:extLst>
          </p:cNvPr>
          <p:cNvSpPr txBox="1"/>
          <p:nvPr/>
        </p:nvSpPr>
        <p:spPr>
          <a:xfrm>
            <a:off x="9332780" y="4494872"/>
            <a:ext cx="1193114" cy="830997"/>
          </a:xfrm>
          <a:prstGeom prst="rect">
            <a:avLst/>
          </a:prstGeom>
          <a:noFill/>
        </p:spPr>
        <p:txBody>
          <a:bodyPr wrap="square" rtlCol="0">
            <a:spAutoFit/>
          </a:bodyPr>
          <a:lstStyle/>
          <a:p>
            <a:pPr algn="ctr"/>
            <a:r>
              <a:rPr lang="en-US" dirty="0"/>
              <a:t>02</a:t>
            </a:r>
          </a:p>
        </p:txBody>
      </p:sp>
      <p:sp>
        <p:nvSpPr>
          <p:cNvPr id="35" name="TextBox 34">
            <a:extLst>
              <a:ext uri="{FF2B5EF4-FFF2-40B4-BE49-F238E27FC236}">
                <a16:creationId xmlns:a16="http://schemas.microsoft.com/office/drawing/2014/main" id="{4E6E7A91-B79A-4865-BB48-8343F74EF538}"/>
              </a:ext>
            </a:extLst>
          </p:cNvPr>
          <p:cNvSpPr txBox="1"/>
          <p:nvPr/>
        </p:nvSpPr>
        <p:spPr>
          <a:xfrm>
            <a:off x="13869458" y="4494872"/>
            <a:ext cx="1193114" cy="830997"/>
          </a:xfrm>
          <a:prstGeom prst="rect">
            <a:avLst/>
          </a:prstGeom>
          <a:noFill/>
        </p:spPr>
        <p:txBody>
          <a:bodyPr wrap="square" rtlCol="0">
            <a:spAutoFit/>
          </a:bodyPr>
          <a:lstStyle/>
          <a:p>
            <a:pPr algn="ctr"/>
            <a:r>
              <a:rPr lang="en-US" dirty="0"/>
              <a:t>03</a:t>
            </a:r>
          </a:p>
        </p:txBody>
      </p:sp>
      <p:sp>
        <p:nvSpPr>
          <p:cNvPr id="36" name="TextBox 35">
            <a:extLst>
              <a:ext uri="{FF2B5EF4-FFF2-40B4-BE49-F238E27FC236}">
                <a16:creationId xmlns:a16="http://schemas.microsoft.com/office/drawing/2014/main" id="{F826A220-8937-403F-9BC9-581BA12DF13E}"/>
              </a:ext>
            </a:extLst>
          </p:cNvPr>
          <p:cNvSpPr txBox="1"/>
          <p:nvPr/>
        </p:nvSpPr>
        <p:spPr>
          <a:xfrm>
            <a:off x="18304576" y="4494872"/>
            <a:ext cx="1193114" cy="830997"/>
          </a:xfrm>
          <a:prstGeom prst="rect">
            <a:avLst/>
          </a:prstGeom>
          <a:noFill/>
        </p:spPr>
        <p:txBody>
          <a:bodyPr wrap="square" rtlCol="0">
            <a:spAutoFit/>
          </a:bodyPr>
          <a:lstStyle/>
          <a:p>
            <a:pPr algn="ctr"/>
            <a:r>
              <a:rPr lang="en-US" dirty="0"/>
              <a:t>04</a:t>
            </a:r>
          </a:p>
        </p:txBody>
      </p:sp>
    </p:spTree>
    <p:extLst>
      <p:ext uri="{BB962C8B-B14F-4D97-AF65-F5344CB8AC3E}">
        <p14:creationId xmlns:p14="http://schemas.microsoft.com/office/powerpoint/2010/main" val="566637155"/>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5"/>
          <p:cNvSpPr>
            <a:spLocks noChangeArrowheads="1"/>
          </p:cNvSpPr>
          <p:nvPr/>
        </p:nvSpPr>
        <p:spPr bwMode="auto">
          <a:xfrm>
            <a:off x="178" y="4002419"/>
            <a:ext cx="4025538" cy="1592978"/>
          </a:xfrm>
          <a:prstGeom prst="rect">
            <a:avLst/>
          </a:prstGeom>
          <a:gradFill flip="none" rotWithShape="1">
            <a:gsLst>
              <a:gs pos="0">
                <a:schemeClr val="tx2">
                  <a:lumMod val="83000"/>
                </a:schemeClr>
              </a:gs>
              <a:gs pos="100000">
                <a:schemeClr val="tx2">
                  <a:lumMod val="83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33" name="Freeform 6"/>
          <p:cNvSpPr>
            <a:spLocks/>
          </p:cNvSpPr>
          <p:nvPr/>
        </p:nvSpPr>
        <p:spPr bwMode="auto">
          <a:xfrm>
            <a:off x="3350161" y="3666030"/>
            <a:ext cx="675556" cy="1926587"/>
          </a:xfrm>
          <a:custGeom>
            <a:avLst/>
            <a:gdLst>
              <a:gd name="T0" fmla="*/ 243 w 243"/>
              <a:gd name="T1" fmla="*/ 693 h 693"/>
              <a:gd name="T2" fmla="*/ 0 w 243"/>
              <a:gd name="T3" fmla="*/ 573 h 693"/>
              <a:gd name="T4" fmla="*/ 0 w 243"/>
              <a:gd name="T5" fmla="*/ 0 h 693"/>
              <a:gd name="T6" fmla="*/ 243 w 243"/>
              <a:gd name="T7" fmla="*/ 119 h 693"/>
              <a:gd name="T8" fmla="*/ 243 w 243"/>
              <a:gd name="T9" fmla="*/ 693 h 693"/>
            </a:gdLst>
            <a:ahLst/>
            <a:cxnLst>
              <a:cxn ang="0">
                <a:pos x="T0" y="T1"/>
              </a:cxn>
              <a:cxn ang="0">
                <a:pos x="T2" y="T3"/>
              </a:cxn>
              <a:cxn ang="0">
                <a:pos x="T4" y="T5"/>
              </a:cxn>
              <a:cxn ang="0">
                <a:pos x="T6" y="T7"/>
              </a:cxn>
              <a:cxn ang="0">
                <a:pos x="T8" y="T9"/>
              </a:cxn>
            </a:cxnLst>
            <a:rect l="0" t="0" r="r" b="b"/>
            <a:pathLst>
              <a:path w="243" h="693">
                <a:moveTo>
                  <a:pt x="243" y="693"/>
                </a:moveTo>
                <a:lnTo>
                  <a:pt x="0" y="573"/>
                </a:lnTo>
                <a:lnTo>
                  <a:pt x="0" y="0"/>
                </a:lnTo>
                <a:lnTo>
                  <a:pt x="243" y="119"/>
                </a:lnTo>
                <a:lnTo>
                  <a:pt x="243" y="693"/>
                </a:lnTo>
                <a:close/>
              </a:path>
            </a:pathLst>
          </a:custGeom>
          <a:gradFill flip="none" rotWithShape="1">
            <a:gsLst>
              <a:gs pos="0">
                <a:schemeClr val="tx2">
                  <a:lumMod val="65000"/>
                </a:schemeClr>
              </a:gs>
              <a:gs pos="100000">
                <a:schemeClr val="tx2">
                  <a:lumMod val="6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34" name="Rectangle 7"/>
          <p:cNvSpPr>
            <a:spLocks noChangeArrowheads="1"/>
          </p:cNvSpPr>
          <p:nvPr/>
        </p:nvSpPr>
        <p:spPr bwMode="auto">
          <a:xfrm>
            <a:off x="3350160" y="3663581"/>
            <a:ext cx="8165061" cy="1592978"/>
          </a:xfrm>
          <a:prstGeom prst="homePlate">
            <a:avLst/>
          </a:prstGeom>
          <a:solidFill>
            <a:schemeClr val="tx2"/>
          </a:solidFill>
          <a:ln w="1588"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35" name="Rectangle 8"/>
          <p:cNvSpPr>
            <a:spLocks noChangeArrowheads="1"/>
          </p:cNvSpPr>
          <p:nvPr/>
        </p:nvSpPr>
        <p:spPr bwMode="auto">
          <a:xfrm>
            <a:off x="178" y="6158110"/>
            <a:ext cx="4025538" cy="1595759"/>
          </a:xfrm>
          <a:prstGeom prst="rect">
            <a:avLst/>
          </a:prstGeom>
          <a:gradFill flip="none" rotWithShape="1">
            <a:gsLst>
              <a:gs pos="0">
                <a:schemeClr val="accent2">
                  <a:lumMod val="83000"/>
                </a:schemeClr>
              </a:gs>
              <a:gs pos="100000">
                <a:schemeClr val="accent2">
                  <a:lumMod val="83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36" name="Freeform 9"/>
          <p:cNvSpPr>
            <a:spLocks/>
          </p:cNvSpPr>
          <p:nvPr/>
        </p:nvSpPr>
        <p:spPr bwMode="auto">
          <a:xfrm>
            <a:off x="3350161" y="5821722"/>
            <a:ext cx="675556" cy="1926587"/>
          </a:xfrm>
          <a:custGeom>
            <a:avLst/>
            <a:gdLst>
              <a:gd name="T0" fmla="*/ 243 w 243"/>
              <a:gd name="T1" fmla="*/ 693 h 693"/>
              <a:gd name="T2" fmla="*/ 0 w 243"/>
              <a:gd name="T3" fmla="*/ 573 h 693"/>
              <a:gd name="T4" fmla="*/ 0 w 243"/>
              <a:gd name="T5" fmla="*/ 0 h 693"/>
              <a:gd name="T6" fmla="*/ 243 w 243"/>
              <a:gd name="T7" fmla="*/ 120 h 693"/>
              <a:gd name="T8" fmla="*/ 243 w 243"/>
              <a:gd name="T9" fmla="*/ 693 h 693"/>
            </a:gdLst>
            <a:ahLst/>
            <a:cxnLst>
              <a:cxn ang="0">
                <a:pos x="T0" y="T1"/>
              </a:cxn>
              <a:cxn ang="0">
                <a:pos x="T2" y="T3"/>
              </a:cxn>
              <a:cxn ang="0">
                <a:pos x="T4" y="T5"/>
              </a:cxn>
              <a:cxn ang="0">
                <a:pos x="T6" y="T7"/>
              </a:cxn>
              <a:cxn ang="0">
                <a:pos x="T8" y="T9"/>
              </a:cxn>
            </a:cxnLst>
            <a:rect l="0" t="0" r="r" b="b"/>
            <a:pathLst>
              <a:path w="243" h="693">
                <a:moveTo>
                  <a:pt x="243" y="693"/>
                </a:moveTo>
                <a:lnTo>
                  <a:pt x="0" y="573"/>
                </a:lnTo>
                <a:lnTo>
                  <a:pt x="0" y="0"/>
                </a:lnTo>
                <a:lnTo>
                  <a:pt x="243" y="120"/>
                </a:lnTo>
                <a:lnTo>
                  <a:pt x="243" y="693"/>
                </a:lnTo>
                <a:close/>
              </a:path>
            </a:pathLst>
          </a:custGeom>
          <a:gradFill flip="none" rotWithShape="1">
            <a:gsLst>
              <a:gs pos="0">
                <a:schemeClr val="accent2">
                  <a:lumMod val="65000"/>
                </a:schemeClr>
              </a:gs>
              <a:gs pos="100000">
                <a:schemeClr val="accent2">
                  <a:lumMod val="6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37" name="Rectangle 10"/>
          <p:cNvSpPr>
            <a:spLocks noChangeArrowheads="1"/>
          </p:cNvSpPr>
          <p:nvPr/>
        </p:nvSpPr>
        <p:spPr bwMode="auto">
          <a:xfrm>
            <a:off x="3350160" y="5821723"/>
            <a:ext cx="8165061" cy="1592978"/>
          </a:xfrm>
          <a:prstGeom prst="homePlate">
            <a:avLst/>
          </a:prstGeom>
          <a:solidFill>
            <a:schemeClr val="accent2"/>
          </a:solidFill>
          <a:ln w="1588"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38" name="Rectangle 11"/>
          <p:cNvSpPr>
            <a:spLocks noChangeArrowheads="1"/>
          </p:cNvSpPr>
          <p:nvPr/>
        </p:nvSpPr>
        <p:spPr bwMode="auto">
          <a:xfrm>
            <a:off x="178" y="8316580"/>
            <a:ext cx="4025538" cy="1592978"/>
          </a:xfrm>
          <a:prstGeom prst="rect">
            <a:avLst/>
          </a:prstGeom>
          <a:gradFill flip="none" rotWithShape="1">
            <a:gsLst>
              <a:gs pos="0">
                <a:schemeClr val="accent4">
                  <a:lumMod val="83000"/>
                </a:schemeClr>
              </a:gs>
              <a:gs pos="100000">
                <a:schemeClr val="accent4">
                  <a:lumMod val="83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39" name="Freeform 12"/>
          <p:cNvSpPr>
            <a:spLocks/>
          </p:cNvSpPr>
          <p:nvPr/>
        </p:nvSpPr>
        <p:spPr bwMode="auto">
          <a:xfrm>
            <a:off x="3350161" y="7982970"/>
            <a:ext cx="675556" cy="1926587"/>
          </a:xfrm>
          <a:custGeom>
            <a:avLst/>
            <a:gdLst>
              <a:gd name="T0" fmla="*/ 243 w 243"/>
              <a:gd name="T1" fmla="*/ 693 h 693"/>
              <a:gd name="T2" fmla="*/ 0 w 243"/>
              <a:gd name="T3" fmla="*/ 574 h 693"/>
              <a:gd name="T4" fmla="*/ 0 w 243"/>
              <a:gd name="T5" fmla="*/ 0 h 693"/>
              <a:gd name="T6" fmla="*/ 243 w 243"/>
              <a:gd name="T7" fmla="*/ 120 h 693"/>
              <a:gd name="T8" fmla="*/ 243 w 243"/>
              <a:gd name="T9" fmla="*/ 693 h 693"/>
            </a:gdLst>
            <a:ahLst/>
            <a:cxnLst>
              <a:cxn ang="0">
                <a:pos x="T0" y="T1"/>
              </a:cxn>
              <a:cxn ang="0">
                <a:pos x="T2" y="T3"/>
              </a:cxn>
              <a:cxn ang="0">
                <a:pos x="T4" y="T5"/>
              </a:cxn>
              <a:cxn ang="0">
                <a:pos x="T6" y="T7"/>
              </a:cxn>
              <a:cxn ang="0">
                <a:pos x="T8" y="T9"/>
              </a:cxn>
            </a:cxnLst>
            <a:rect l="0" t="0" r="r" b="b"/>
            <a:pathLst>
              <a:path w="243" h="693">
                <a:moveTo>
                  <a:pt x="243" y="693"/>
                </a:moveTo>
                <a:lnTo>
                  <a:pt x="0" y="574"/>
                </a:lnTo>
                <a:lnTo>
                  <a:pt x="0" y="0"/>
                </a:lnTo>
                <a:lnTo>
                  <a:pt x="243" y="120"/>
                </a:lnTo>
                <a:lnTo>
                  <a:pt x="243" y="693"/>
                </a:lnTo>
                <a:close/>
              </a:path>
            </a:pathLst>
          </a:custGeom>
          <a:gradFill flip="none" rotWithShape="1">
            <a:gsLst>
              <a:gs pos="0">
                <a:schemeClr val="accent4">
                  <a:lumMod val="65000"/>
                </a:schemeClr>
              </a:gs>
              <a:gs pos="100000">
                <a:schemeClr val="accent4">
                  <a:lumMod val="6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0" name="Rectangle 13"/>
          <p:cNvSpPr>
            <a:spLocks noChangeArrowheads="1"/>
          </p:cNvSpPr>
          <p:nvPr/>
        </p:nvSpPr>
        <p:spPr bwMode="auto">
          <a:xfrm>
            <a:off x="3350160" y="7982971"/>
            <a:ext cx="8165061" cy="1595759"/>
          </a:xfrm>
          <a:prstGeom prst="homePlate">
            <a:avLst/>
          </a:prstGeom>
          <a:solidFill>
            <a:schemeClr val="accent4"/>
          </a:solidFill>
          <a:ln w="1588"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1" name="Rectangle 14"/>
          <p:cNvSpPr>
            <a:spLocks noChangeArrowheads="1"/>
          </p:cNvSpPr>
          <p:nvPr/>
        </p:nvSpPr>
        <p:spPr bwMode="auto">
          <a:xfrm>
            <a:off x="178" y="10477832"/>
            <a:ext cx="4025538" cy="1592978"/>
          </a:xfrm>
          <a:prstGeom prst="rect">
            <a:avLst/>
          </a:prstGeom>
          <a:gradFill flip="none" rotWithShape="1">
            <a:gsLst>
              <a:gs pos="0">
                <a:schemeClr val="accent6">
                  <a:lumMod val="83000"/>
                </a:schemeClr>
              </a:gs>
              <a:gs pos="100000">
                <a:schemeClr val="accent6">
                  <a:lumMod val="83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2" name="Freeform 15"/>
          <p:cNvSpPr>
            <a:spLocks/>
          </p:cNvSpPr>
          <p:nvPr/>
        </p:nvSpPr>
        <p:spPr bwMode="auto">
          <a:xfrm>
            <a:off x="3350161" y="10141443"/>
            <a:ext cx="675556" cy="1923809"/>
          </a:xfrm>
          <a:custGeom>
            <a:avLst/>
            <a:gdLst>
              <a:gd name="T0" fmla="*/ 243 w 243"/>
              <a:gd name="T1" fmla="*/ 692 h 692"/>
              <a:gd name="T2" fmla="*/ 0 w 243"/>
              <a:gd name="T3" fmla="*/ 573 h 692"/>
              <a:gd name="T4" fmla="*/ 0 w 243"/>
              <a:gd name="T5" fmla="*/ 0 h 692"/>
              <a:gd name="T6" fmla="*/ 243 w 243"/>
              <a:gd name="T7" fmla="*/ 119 h 692"/>
              <a:gd name="T8" fmla="*/ 243 w 243"/>
              <a:gd name="T9" fmla="*/ 692 h 692"/>
            </a:gdLst>
            <a:ahLst/>
            <a:cxnLst>
              <a:cxn ang="0">
                <a:pos x="T0" y="T1"/>
              </a:cxn>
              <a:cxn ang="0">
                <a:pos x="T2" y="T3"/>
              </a:cxn>
              <a:cxn ang="0">
                <a:pos x="T4" y="T5"/>
              </a:cxn>
              <a:cxn ang="0">
                <a:pos x="T6" y="T7"/>
              </a:cxn>
              <a:cxn ang="0">
                <a:pos x="T8" y="T9"/>
              </a:cxn>
            </a:cxnLst>
            <a:rect l="0" t="0" r="r" b="b"/>
            <a:pathLst>
              <a:path w="243" h="692">
                <a:moveTo>
                  <a:pt x="243" y="692"/>
                </a:moveTo>
                <a:lnTo>
                  <a:pt x="0" y="573"/>
                </a:lnTo>
                <a:lnTo>
                  <a:pt x="0" y="0"/>
                </a:lnTo>
                <a:lnTo>
                  <a:pt x="243" y="119"/>
                </a:lnTo>
                <a:lnTo>
                  <a:pt x="243" y="692"/>
                </a:lnTo>
                <a:close/>
              </a:path>
            </a:pathLst>
          </a:custGeom>
          <a:gradFill flip="none" rotWithShape="1">
            <a:gsLst>
              <a:gs pos="0">
                <a:schemeClr val="accent6">
                  <a:lumMod val="65000"/>
                </a:schemeClr>
              </a:gs>
              <a:gs pos="100000">
                <a:schemeClr val="accent6">
                  <a:lumMod val="6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3" name="Rectangle 16"/>
          <p:cNvSpPr>
            <a:spLocks noChangeArrowheads="1"/>
          </p:cNvSpPr>
          <p:nvPr/>
        </p:nvSpPr>
        <p:spPr bwMode="auto">
          <a:xfrm>
            <a:off x="3350160" y="10141443"/>
            <a:ext cx="8165061" cy="1592978"/>
          </a:xfrm>
          <a:prstGeom prst="homePlate">
            <a:avLst/>
          </a:prstGeom>
          <a:solidFill>
            <a:schemeClr val="accent6"/>
          </a:solidFill>
          <a:ln w="1588"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4" name="Rectangle 43"/>
          <p:cNvSpPr/>
          <p:nvPr/>
        </p:nvSpPr>
        <p:spPr>
          <a:xfrm>
            <a:off x="904228" y="4256200"/>
            <a:ext cx="1759340" cy="1046690"/>
          </a:xfrm>
          <a:prstGeom prst="rect">
            <a:avLst/>
          </a:prstGeom>
        </p:spPr>
        <p:txBody>
          <a:bodyPr wrap="none" lIns="182901" tIns="91451" rIns="182901" bIns="91451">
            <a:spAutoFit/>
          </a:bodyPr>
          <a:lstStyle/>
          <a:p>
            <a:pPr algn="ctr"/>
            <a:r>
              <a:rPr lang="en-US" sz="5601" dirty="0">
                <a:solidFill>
                  <a:srgbClr val="FFFFFF"/>
                </a:solidFill>
                <a:latin typeface="+mj-lt"/>
                <a:cs typeface="Montserrat" panose="02000000000000000000" pitchFamily="2" charset="0"/>
              </a:rPr>
              <a:t>45%</a:t>
            </a:r>
          </a:p>
        </p:txBody>
      </p:sp>
      <p:sp>
        <p:nvSpPr>
          <p:cNvPr id="45" name="Rectangle 44"/>
          <p:cNvSpPr/>
          <p:nvPr/>
        </p:nvSpPr>
        <p:spPr>
          <a:xfrm>
            <a:off x="879379" y="6413277"/>
            <a:ext cx="1776974" cy="1046561"/>
          </a:xfrm>
          <a:prstGeom prst="rect">
            <a:avLst/>
          </a:prstGeom>
        </p:spPr>
        <p:txBody>
          <a:bodyPr wrap="none" lIns="182901" tIns="91451" rIns="182901" bIns="91451">
            <a:spAutoFit/>
          </a:bodyPr>
          <a:lstStyle/>
          <a:p>
            <a:pPr algn="ctr"/>
            <a:r>
              <a:rPr lang="en-US" sz="5601" dirty="0">
                <a:solidFill>
                  <a:srgbClr val="FFFFFF"/>
                </a:solidFill>
                <a:latin typeface="+mj-lt"/>
                <a:cs typeface="Montserrat" panose="02000000000000000000" pitchFamily="2" charset="0"/>
              </a:rPr>
              <a:t>32%</a:t>
            </a:r>
          </a:p>
        </p:txBody>
      </p:sp>
      <p:sp>
        <p:nvSpPr>
          <p:cNvPr id="46" name="Rectangle 45"/>
          <p:cNvSpPr/>
          <p:nvPr/>
        </p:nvSpPr>
        <p:spPr>
          <a:xfrm>
            <a:off x="879379" y="8570357"/>
            <a:ext cx="1776974" cy="1046561"/>
          </a:xfrm>
          <a:prstGeom prst="rect">
            <a:avLst/>
          </a:prstGeom>
        </p:spPr>
        <p:txBody>
          <a:bodyPr wrap="none" lIns="182901" tIns="91451" rIns="182901" bIns="91451">
            <a:spAutoFit/>
          </a:bodyPr>
          <a:lstStyle/>
          <a:p>
            <a:pPr algn="ctr"/>
            <a:r>
              <a:rPr lang="en-US" sz="5601" dirty="0">
                <a:solidFill>
                  <a:srgbClr val="FFFFFF"/>
                </a:solidFill>
                <a:latin typeface="+mj-lt"/>
                <a:cs typeface="Montserrat" panose="02000000000000000000" pitchFamily="2" charset="0"/>
              </a:rPr>
              <a:t>23%</a:t>
            </a:r>
          </a:p>
        </p:txBody>
      </p:sp>
      <p:sp>
        <p:nvSpPr>
          <p:cNvPr id="47" name="Rectangle 46"/>
          <p:cNvSpPr/>
          <p:nvPr/>
        </p:nvSpPr>
        <p:spPr>
          <a:xfrm>
            <a:off x="899419" y="10731609"/>
            <a:ext cx="1483590" cy="1046561"/>
          </a:xfrm>
          <a:prstGeom prst="rect">
            <a:avLst/>
          </a:prstGeom>
        </p:spPr>
        <p:txBody>
          <a:bodyPr wrap="none" lIns="182901" tIns="91451" rIns="182901" bIns="91451">
            <a:spAutoFit/>
          </a:bodyPr>
          <a:lstStyle/>
          <a:p>
            <a:pPr algn="ctr"/>
            <a:r>
              <a:rPr lang="en-US" sz="5601" dirty="0">
                <a:solidFill>
                  <a:srgbClr val="FFFFFF"/>
                </a:solidFill>
                <a:latin typeface="+mj-lt"/>
                <a:cs typeface="Montserrat" panose="02000000000000000000" pitchFamily="2" charset="0"/>
              </a:rPr>
              <a:t>11%</a:t>
            </a:r>
          </a:p>
        </p:txBody>
      </p:sp>
      <p:cxnSp>
        <p:nvCxnSpPr>
          <p:cNvPr id="54" name="Straight Connector 53"/>
          <p:cNvCxnSpPr/>
          <p:nvPr/>
        </p:nvCxnSpPr>
        <p:spPr>
          <a:xfrm>
            <a:off x="13488743" y="4460068"/>
            <a:ext cx="832308" cy="0"/>
          </a:xfrm>
          <a:prstGeom prst="line">
            <a:avLst/>
          </a:prstGeom>
          <a:ln w="25400">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3488743" y="6618210"/>
            <a:ext cx="832308" cy="0"/>
          </a:xfrm>
          <a:prstGeom prst="line">
            <a:avLst/>
          </a:prstGeom>
          <a:ln w="25400">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3488743" y="8742314"/>
            <a:ext cx="832308" cy="0"/>
          </a:xfrm>
          <a:prstGeom prst="line">
            <a:avLst/>
          </a:prstGeom>
          <a:ln w="25400">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13488743" y="10910019"/>
            <a:ext cx="832308" cy="0"/>
          </a:xfrm>
          <a:prstGeom prst="line">
            <a:avLst/>
          </a:prstGeom>
          <a:ln w="25400">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15068011" y="3625799"/>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72" name="TextBox 71"/>
          <p:cNvSpPr txBox="1"/>
          <p:nvPr/>
        </p:nvSpPr>
        <p:spPr>
          <a:xfrm>
            <a:off x="15068014" y="4322649"/>
            <a:ext cx="6643849" cy="1282037"/>
          </a:xfrm>
          <a:prstGeom prst="rect">
            <a:avLst/>
          </a:prstGeom>
          <a:noFill/>
        </p:spPr>
        <p:txBody>
          <a:bodyPr wrap="square" rtlCol="0">
            <a:spAutoFit/>
          </a:bodyPr>
          <a:lstStyle/>
          <a:p>
            <a:pPr>
              <a:lnSpc>
                <a:spcPct val="110000"/>
              </a:lnSpc>
            </a:pPr>
            <a:r>
              <a:rPr lang="en-US" sz="2400" dirty="0"/>
              <a:t>Sed ut perspiciatis unde omnis iste natus error voluptatem rem aperiam doloremque.</a:t>
            </a:r>
          </a:p>
        </p:txBody>
      </p:sp>
      <p:sp>
        <p:nvSpPr>
          <p:cNvPr id="73" name="TextBox 72"/>
          <p:cNvSpPr txBox="1"/>
          <p:nvPr/>
        </p:nvSpPr>
        <p:spPr>
          <a:xfrm>
            <a:off x="15068011" y="5811144"/>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74" name="TextBox 73"/>
          <p:cNvSpPr txBox="1"/>
          <p:nvPr/>
        </p:nvSpPr>
        <p:spPr>
          <a:xfrm>
            <a:off x="15068014" y="6507994"/>
            <a:ext cx="6643849" cy="1282037"/>
          </a:xfrm>
          <a:prstGeom prst="rect">
            <a:avLst/>
          </a:prstGeom>
          <a:noFill/>
        </p:spPr>
        <p:txBody>
          <a:bodyPr wrap="square" rtlCol="0">
            <a:spAutoFit/>
          </a:bodyPr>
          <a:lstStyle/>
          <a:p>
            <a:pPr>
              <a:lnSpc>
                <a:spcPct val="110000"/>
              </a:lnSpc>
            </a:pPr>
            <a:r>
              <a:rPr lang="en-US" sz="2400" dirty="0"/>
              <a:t>Sed ut perspiciatis unde omnis iste natus error voluptatem rem aperiam doloremque.</a:t>
            </a:r>
          </a:p>
        </p:txBody>
      </p:sp>
      <p:sp>
        <p:nvSpPr>
          <p:cNvPr id="75" name="TextBox 74"/>
          <p:cNvSpPr txBox="1"/>
          <p:nvPr/>
        </p:nvSpPr>
        <p:spPr>
          <a:xfrm>
            <a:off x="15068011" y="7996489"/>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76" name="TextBox 75"/>
          <p:cNvSpPr txBox="1"/>
          <p:nvPr/>
        </p:nvSpPr>
        <p:spPr>
          <a:xfrm>
            <a:off x="15068014" y="8693339"/>
            <a:ext cx="6643849" cy="1282037"/>
          </a:xfrm>
          <a:prstGeom prst="rect">
            <a:avLst/>
          </a:prstGeom>
          <a:noFill/>
        </p:spPr>
        <p:txBody>
          <a:bodyPr wrap="square" rtlCol="0">
            <a:spAutoFit/>
          </a:bodyPr>
          <a:lstStyle/>
          <a:p>
            <a:pPr>
              <a:lnSpc>
                <a:spcPct val="110000"/>
              </a:lnSpc>
            </a:pPr>
            <a:r>
              <a:rPr lang="en-US" sz="2400" dirty="0"/>
              <a:t>Sed ut perspiciatis unde omnis iste natus error voluptatem rem aperiam doloremque.</a:t>
            </a:r>
          </a:p>
        </p:txBody>
      </p:sp>
      <p:sp>
        <p:nvSpPr>
          <p:cNvPr id="77" name="TextBox 76"/>
          <p:cNvSpPr txBox="1"/>
          <p:nvPr/>
        </p:nvSpPr>
        <p:spPr>
          <a:xfrm>
            <a:off x="15068011" y="10181832"/>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78" name="TextBox 77"/>
          <p:cNvSpPr txBox="1"/>
          <p:nvPr/>
        </p:nvSpPr>
        <p:spPr>
          <a:xfrm>
            <a:off x="15068014" y="10878682"/>
            <a:ext cx="6643849" cy="1282037"/>
          </a:xfrm>
          <a:prstGeom prst="rect">
            <a:avLst/>
          </a:prstGeom>
          <a:noFill/>
        </p:spPr>
        <p:txBody>
          <a:bodyPr wrap="square" rtlCol="0">
            <a:spAutoFit/>
          </a:bodyPr>
          <a:lstStyle/>
          <a:p>
            <a:pPr>
              <a:lnSpc>
                <a:spcPct val="110000"/>
              </a:lnSpc>
            </a:pPr>
            <a:r>
              <a:rPr lang="en-US" sz="2400" dirty="0"/>
              <a:t>Sed ut perspiciatis unde omnis iste natus error voluptatem rem aperiam doloremque.</a:t>
            </a:r>
          </a:p>
        </p:txBody>
      </p:sp>
      <p:sp>
        <p:nvSpPr>
          <p:cNvPr id="79" name="TextBox 78"/>
          <p:cNvSpPr txBox="1"/>
          <p:nvPr/>
        </p:nvSpPr>
        <p:spPr>
          <a:xfrm>
            <a:off x="5795823" y="3998352"/>
            <a:ext cx="4025538" cy="923352"/>
          </a:xfrm>
          <a:prstGeom prst="rect">
            <a:avLst/>
          </a:prstGeom>
          <a:noFill/>
        </p:spPr>
        <p:txBody>
          <a:bodyPr wrap="square" lIns="182901" tIns="91451" rIns="182901" bIns="91451" rtlCol="0">
            <a:spAutoFit/>
          </a:bodyPr>
          <a:lstStyle>
            <a:defPPr>
              <a:defRPr lang="en-US"/>
            </a:defPPr>
            <a:lvl1pPr algn="ctr">
              <a:defRPr sz="2400">
                <a:solidFill>
                  <a:srgbClr val="FFFFFF"/>
                </a:solidFill>
              </a:defRPr>
            </a:lvl1pPr>
          </a:lstStyle>
          <a:p>
            <a:r>
              <a:rPr lang="en-US" sz="4800" dirty="0"/>
              <a:t>Step 01</a:t>
            </a:r>
          </a:p>
        </p:txBody>
      </p:sp>
      <p:sp>
        <p:nvSpPr>
          <p:cNvPr id="80" name="TextBox 79"/>
          <p:cNvSpPr txBox="1"/>
          <p:nvPr/>
        </p:nvSpPr>
        <p:spPr>
          <a:xfrm>
            <a:off x="5795823" y="6156493"/>
            <a:ext cx="4025538" cy="923352"/>
          </a:xfrm>
          <a:prstGeom prst="rect">
            <a:avLst/>
          </a:prstGeom>
          <a:noFill/>
        </p:spPr>
        <p:txBody>
          <a:bodyPr wrap="square" lIns="182901" tIns="91451" rIns="182901" bIns="91451" rtlCol="0">
            <a:spAutoFit/>
          </a:bodyPr>
          <a:lstStyle>
            <a:defPPr>
              <a:defRPr lang="en-US"/>
            </a:defPPr>
            <a:lvl1pPr algn="ctr">
              <a:defRPr sz="2400">
                <a:solidFill>
                  <a:srgbClr val="FFFFFF"/>
                </a:solidFill>
              </a:defRPr>
            </a:lvl1pPr>
          </a:lstStyle>
          <a:p>
            <a:r>
              <a:rPr lang="en-US" sz="4800" dirty="0"/>
              <a:t>Step 02</a:t>
            </a:r>
          </a:p>
        </p:txBody>
      </p:sp>
      <p:sp>
        <p:nvSpPr>
          <p:cNvPr id="81" name="TextBox 80"/>
          <p:cNvSpPr txBox="1"/>
          <p:nvPr/>
        </p:nvSpPr>
        <p:spPr>
          <a:xfrm>
            <a:off x="5795823" y="8319132"/>
            <a:ext cx="4025538" cy="923352"/>
          </a:xfrm>
          <a:prstGeom prst="rect">
            <a:avLst/>
          </a:prstGeom>
          <a:noFill/>
        </p:spPr>
        <p:txBody>
          <a:bodyPr wrap="square" lIns="182901" tIns="91451" rIns="182901" bIns="91451" rtlCol="0">
            <a:spAutoFit/>
          </a:bodyPr>
          <a:lstStyle>
            <a:defPPr>
              <a:defRPr lang="en-US"/>
            </a:defPPr>
            <a:lvl1pPr algn="ctr">
              <a:defRPr sz="2400">
                <a:solidFill>
                  <a:srgbClr val="FFFFFF"/>
                </a:solidFill>
              </a:defRPr>
            </a:lvl1pPr>
          </a:lstStyle>
          <a:p>
            <a:r>
              <a:rPr lang="en-US" sz="4800" dirty="0"/>
              <a:t>Step 03</a:t>
            </a:r>
          </a:p>
        </p:txBody>
      </p:sp>
      <p:sp>
        <p:nvSpPr>
          <p:cNvPr id="82" name="TextBox 81"/>
          <p:cNvSpPr txBox="1"/>
          <p:nvPr/>
        </p:nvSpPr>
        <p:spPr>
          <a:xfrm>
            <a:off x="5795823" y="10476213"/>
            <a:ext cx="4025538" cy="923352"/>
          </a:xfrm>
          <a:prstGeom prst="rect">
            <a:avLst/>
          </a:prstGeom>
          <a:noFill/>
        </p:spPr>
        <p:txBody>
          <a:bodyPr wrap="square" lIns="182901" tIns="91451" rIns="182901" bIns="91451" rtlCol="0">
            <a:spAutoFit/>
          </a:bodyPr>
          <a:lstStyle>
            <a:defPPr>
              <a:defRPr lang="en-US"/>
            </a:defPPr>
            <a:lvl1pPr algn="ctr">
              <a:defRPr sz="2400">
                <a:solidFill>
                  <a:srgbClr val="FFFFFF"/>
                </a:solidFill>
              </a:defRPr>
            </a:lvl1pPr>
          </a:lstStyle>
          <a:p>
            <a:r>
              <a:rPr lang="en-US" sz="4800" dirty="0"/>
              <a:t>Step 04</a:t>
            </a:r>
          </a:p>
        </p:txBody>
      </p:sp>
      <p:sp>
        <p:nvSpPr>
          <p:cNvPr id="83" name="TextBox 82"/>
          <p:cNvSpPr txBox="1"/>
          <p:nvPr/>
        </p:nvSpPr>
        <p:spPr>
          <a:xfrm>
            <a:off x="12068437" y="3875227"/>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6" name="TextBox 85"/>
          <p:cNvSpPr txBox="1"/>
          <p:nvPr/>
        </p:nvSpPr>
        <p:spPr>
          <a:xfrm>
            <a:off x="12068437" y="6033368"/>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7" name="TextBox 86"/>
          <p:cNvSpPr txBox="1"/>
          <p:nvPr/>
        </p:nvSpPr>
        <p:spPr>
          <a:xfrm>
            <a:off x="12068437" y="8196007"/>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8" name="TextBox 87"/>
          <p:cNvSpPr txBox="1"/>
          <p:nvPr/>
        </p:nvSpPr>
        <p:spPr>
          <a:xfrm>
            <a:off x="12068437" y="10353088"/>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2" name="Title 1">
            <a:extLst>
              <a:ext uri="{FF2B5EF4-FFF2-40B4-BE49-F238E27FC236}">
                <a16:creationId xmlns:a16="http://schemas.microsoft.com/office/drawing/2014/main" id="{5CF56208-B20A-4622-87B2-C319C3E9B1F7}"/>
              </a:ext>
            </a:extLst>
          </p:cNvPr>
          <p:cNvSpPr>
            <a:spLocks noGrp="1"/>
          </p:cNvSpPr>
          <p:nvPr>
            <p:ph type="title"/>
          </p:nvPr>
        </p:nvSpPr>
        <p:spPr/>
        <p:txBody>
          <a:bodyPr/>
          <a:lstStyle/>
          <a:p>
            <a:r>
              <a:rPr lang="en-US" dirty="0"/>
              <a:t>LINE  DIAGRAM</a:t>
            </a:r>
          </a:p>
        </p:txBody>
      </p:sp>
    </p:spTree>
    <p:extLst>
      <p:ext uri="{BB962C8B-B14F-4D97-AF65-F5344CB8AC3E}">
        <p14:creationId xmlns:p14="http://schemas.microsoft.com/office/powerpoint/2010/main" val="3912163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extBox 72"/>
          <p:cNvSpPr txBox="1"/>
          <p:nvPr/>
        </p:nvSpPr>
        <p:spPr>
          <a:xfrm>
            <a:off x="3409758" y="4313603"/>
            <a:ext cx="3323731" cy="584843"/>
          </a:xfrm>
          <a:prstGeom prst="rect">
            <a:avLst/>
          </a:prstGeom>
          <a:noFill/>
        </p:spPr>
        <p:txBody>
          <a:bodyPr wrap="none" rtlCol="0">
            <a:spAutoFit/>
          </a:bodyPr>
          <a:lstStyle/>
          <a:p>
            <a:pPr algn="r"/>
            <a:r>
              <a:rPr lang="en-US" sz="3200" dirty="0">
                <a:latin typeface="+mj-lt"/>
              </a:rPr>
              <a:t>Insert title here</a:t>
            </a:r>
          </a:p>
        </p:txBody>
      </p:sp>
      <p:sp>
        <p:nvSpPr>
          <p:cNvPr id="74" name="TextBox 73"/>
          <p:cNvSpPr txBox="1"/>
          <p:nvPr/>
        </p:nvSpPr>
        <p:spPr>
          <a:xfrm>
            <a:off x="1581341" y="5010452"/>
            <a:ext cx="5152148" cy="884640"/>
          </a:xfrm>
          <a:prstGeom prst="rect">
            <a:avLst/>
          </a:prstGeom>
          <a:noFill/>
        </p:spPr>
        <p:txBody>
          <a:bodyPr wrap="square" rtlCol="0">
            <a:spAutoFit/>
          </a:bodyPr>
          <a:lstStyle/>
          <a:p>
            <a:pPr algn="r">
              <a:lnSpc>
                <a:spcPct val="110000"/>
              </a:lnSpc>
            </a:pPr>
            <a:r>
              <a:rPr lang="en-US" sz="2400" dirty="0"/>
              <a:t>Sed ut perspiciatis unde omnis iste natus voluptatem fringilla.</a:t>
            </a:r>
          </a:p>
        </p:txBody>
      </p:sp>
      <p:sp>
        <p:nvSpPr>
          <p:cNvPr id="77" name="TextBox 76"/>
          <p:cNvSpPr txBox="1"/>
          <p:nvPr/>
        </p:nvSpPr>
        <p:spPr>
          <a:xfrm>
            <a:off x="3409758" y="9460184"/>
            <a:ext cx="3323731" cy="584843"/>
          </a:xfrm>
          <a:prstGeom prst="rect">
            <a:avLst/>
          </a:prstGeom>
          <a:noFill/>
        </p:spPr>
        <p:txBody>
          <a:bodyPr wrap="none" rtlCol="0">
            <a:spAutoFit/>
          </a:bodyPr>
          <a:lstStyle/>
          <a:p>
            <a:pPr algn="r"/>
            <a:r>
              <a:rPr lang="en-US" sz="3200" dirty="0">
                <a:latin typeface="+mj-lt"/>
              </a:rPr>
              <a:t>Insert title here</a:t>
            </a:r>
          </a:p>
        </p:txBody>
      </p:sp>
      <p:sp>
        <p:nvSpPr>
          <p:cNvPr id="78" name="TextBox 77"/>
          <p:cNvSpPr txBox="1"/>
          <p:nvPr/>
        </p:nvSpPr>
        <p:spPr>
          <a:xfrm>
            <a:off x="1581341" y="10157034"/>
            <a:ext cx="5152148" cy="884640"/>
          </a:xfrm>
          <a:prstGeom prst="rect">
            <a:avLst/>
          </a:prstGeom>
          <a:noFill/>
        </p:spPr>
        <p:txBody>
          <a:bodyPr wrap="square" rtlCol="0">
            <a:spAutoFit/>
          </a:bodyPr>
          <a:lstStyle/>
          <a:p>
            <a:pPr algn="r">
              <a:lnSpc>
                <a:spcPct val="110000"/>
              </a:lnSpc>
            </a:pPr>
            <a:r>
              <a:rPr lang="en-US" sz="2400" dirty="0"/>
              <a:t>Sed ut perspiciatis unde omnis iste natus voluptatem fringilla.</a:t>
            </a:r>
          </a:p>
        </p:txBody>
      </p:sp>
      <p:sp>
        <p:nvSpPr>
          <p:cNvPr id="79" name="TextBox 78"/>
          <p:cNvSpPr txBox="1"/>
          <p:nvPr/>
        </p:nvSpPr>
        <p:spPr>
          <a:xfrm>
            <a:off x="17653687" y="4313603"/>
            <a:ext cx="3323731" cy="584843"/>
          </a:xfrm>
          <a:prstGeom prst="rect">
            <a:avLst/>
          </a:prstGeom>
          <a:noFill/>
        </p:spPr>
        <p:txBody>
          <a:bodyPr wrap="none" rtlCol="0">
            <a:spAutoFit/>
          </a:bodyPr>
          <a:lstStyle/>
          <a:p>
            <a:r>
              <a:rPr lang="en-US" sz="3200" dirty="0">
                <a:latin typeface="+mj-lt"/>
              </a:rPr>
              <a:t>Insert title here</a:t>
            </a:r>
          </a:p>
        </p:txBody>
      </p:sp>
      <p:sp>
        <p:nvSpPr>
          <p:cNvPr id="84" name="TextBox 83"/>
          <p:cNvSpPr txBox="1"/>
          <p:nvPr/>
        </p:nvSpPr>
        <p:spPr>
          <a:xfrm>
            <a:off x="17653687" y="5010452"/>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86" name="TextBox 85"/>
          <p:cNvSpPr txBox="1"/>
          <p:nvPr/>
        </p:nvSpPr>
        <p:spPr>
          <a:xfrm>
            <a:off x="17653687" y="9460184"/>
            <a:ext cx="3323731" cy="584843"/>
          </a:xfrm>
          <a:prstGeom prst="rect">
            <a:avLst/>
          </a:prstGeom>
          <a:noFill/>
        </p:spPr>
        <p:txBody>
          <a:bodyPr wrap="none" rtlCol="0">
            <a:spAutoFit/>
          </a:bodyPr>
          <a:lstStyle/>
          <a:p>
            <a:r>
              <a:rPr lang="en-US" sz="3200" dirty="0">
                <a:latin typeface="+mj-lt"/>
              </a:rPr>
              <a:t>Insert title here</a:t>
            </a:r>
          </a:p>
        </p:txBody>
      </p:sp>
      <p:sp>
        <p:nvSpPr>
          <p:cNvPr id="87" name="TextBox 86"/>
          <p:cNvSpPr txBox="1"/>
          <p:nvPr/>
        </p:nvSpPr>
        <p:spPr>
          <a:xfrm>
            <a:off x="17653687" y="10157034"/>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32" name="Freeform 750"/>
          <p:cNvSpPr>
            <a:spLocks/>
          </p:cNvSpPr>
          <p:nvPr/>
        </p:nvSpPr>
        <p:spPr bwMode="auto">
          <a:xfrm rot="1252568">
            <a:off x="12470213" y="6884032"/>
            <a:ext cx="4143792" cy="4636939"/>
          </a:xfrm>
          <a:custGeom>
            <a:avLst/>
            <a:gdLst>
              <a:gd name="T0" fmla="*/ 77 w 605"/>
              <a:gd name="T1" fmla="*/ 373 h 677"/>
              <a:gd name="T2" fmla="*/ 51 w 605"/>
              <a:gd name="T3" fmla="*/ 265 h 677"/>
              <a:gd name="T4" fmla="*/ 64 w 605"/>
              <a:gd name="T5" fmla="*/ 179 h 677"/>
              <a:gd name="T6" fmla="*/ 153 w 605"/>
              <a:gd name="T7" fmla="*/ 227 h 677"/>
              <a:gd name="T8" fmla="*/ 364 w 605"/>
              <a:gd name="T9" fmla="*/ 14 h 677"/>
              <a:gd name="T10" fmla="*/ 418 w 605"/>
              <a:gd name="T11" fmla="*/ 14 h 677"/>
              <a:gd name="T12" fmla="*/ 418 w 605"/>
              <a:gd name="T13" fmla="*/ 68 h 677"/>
              <a:gd name="T14" fmla="*/ 387 w 605"/>
              <a:gd name="T15" fmla="*/ 99 h 677"/>
              <a:gd name="T16" fmla="*/ 385 w 605"/>
              <a:gd name="T17" fmla="*/ 105 h 677"/>
              <a:gd name="T18" fmla="*/ 387 w 605"/>
              <a:gd name="T19" fmla="*/ 111 h 677"/>
              <a:gd name="T20" fmla="*/ 399 w 605"/>
              <a:gd name="T21" fmla="*/ 111 h 677"/>
              <a:gd name="T22" fmla="*/ 446 w 605"/>
              <a:gd name="T23" fmla="*/ 64 h 677"/>
              <a:gd name="T24" fmla="*/ 500 w 605"/>
              <a:gd name="T25" fmla="*/ 63 h 677"/>
              <a:gd name="T26" fmla="*/ 500 w 605"/>
              <a:gd name="T27" fmla="*/ 63 h 677"/>
              <a:gd name="T28" fmla="*/ 500 w 605"/>
              <a:gd name="T29" fmla="*/ 117 h 677"/>
              <a:gd name="T30" fmla="*/ 451 w 605"/>
              <a:gd name="T31" fmla="*/ 166 h 677"/>
              <a:gd name="T32" fmla="*/ 449 w 605"/>
              <a:gd name="T33" fmla="*/ 172 h 677"/>
              <a:gd name="T34" fmla="*/ 451 w 605"/>
              <a:gd name="T35" fmla="*/ 178 h 677"/>
              <a:gd name="T36" fmla="*/ 463 w 605"/>
              <a:gd name="T37" fmla="*/ 178 h 677"/>
              <a:gd name="T38" fmla="*/ 499 w 605"/>
              <a:gd name="T39" fmla="*/ 141 h 677"/>
              <a:gd name="T40" fmla="*/ 526 w 605"/>
              <a:gd name="T41" fmla="*/ 130 h 677"/>
              <a:gd name="T42" fmla="*/ 553 w 605"/>
              <a:gd name="T43" fmla="*/ 141 h 677"/>
              <a:gd name="T44" fmla="*/ 553 w 605"/>
              <a:gd name="T45" fmla="*/ 195 h 677"/>
              <a:gd name="T46" fmla="*/ 502 w 605"/>
              <a:gd name="T47" fmla="*/ 246 h 677"/>
              <a:gd name="T48" fmla="*/ 502 w 605"/>
              <a:gd name="T49" fmla="*/ 258 h 677"/>
              <a:gd name="T50" fmla="*/ 502 w 605"/>
              <a:gd name="T51" fmla="*/ 258 h 677"/>
              <a:gd name="T52" fmla="*/ 508 w 605"/>
              <a:gd name="T53" fmla="*/ 260 h 677"/>
              <a:gd name="T54" fmla="*/ 514 w 605"/>
              <a:gd name="T55" fmla="*/ 258 h 677"/>
              <a:gd name="T56" fmla="*/ 536 w 605"/>
              <a:gd name="T57" fmla="*/ 236 h 677"/>
              <a:gd name="T58" fmla="*/ 590 w 605"/>
              <a:gd name="T59" fmla="*/ 235 h 677"/>
              <a:gd name="T60" fmla="*/ 590 w 605"/>
              <a:gd name="T61" fmla="*/ 289 h 677"/>
              <a:gd name="T62" fmla="*/ 410 w 605"/>
              <a:gd name="T63" fmla="*/ 470 h 677"/>
              <a:gd name="T64" fmla="*/ 337 w 605"/>
              <a:gd name="T65" fmla="*/ 524 h 677"/>
              <a:gd name="T66" fmla="*/ 261 w 605"/>
              <a:gd name="T67" fmla="*/ 581 h 677"/>
              <a:gd name="T68" fmla="*/ 165 w 605"/>
              <a:gd name="T69" fmla="*/ 677 h 677"/>
              <a:gd name="T70" fmla="*/ 0 w 605"/>
              <a:gd name="T71" fmla="*/ 513 h 677"/>
              <a:gd name="T72" fmla="*/ 77 w 605"/>
              <a:gd name="T73" fmla="*/ 373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5" h="677">
                <a:moveTo>
                  <a:pt x="77" y="373"/>
                </a:moveTo>
                <a:cubicBezTo>
                  <a:pt x="93" y="343"/>
                  <a:pt x="82" y="326"/>
                  <a:pt x="51" y="265"/>
                </a:cubicBezTo>
                <a:cubicBezTo>
                  <a:pt x="19" y="205"/>
                  <a:pt x="64" y="179"/>
                  <a:pt x="64" y="179"/>
                </a:cubicBezTo>
                <a:cubicBezTo>
                  <a:pt x="153" y="227"/>
                  <a:pt x="153" y="227"/>
                  <a:pt x="153" y="227"/>
                </a:cubicBezTo>
                <a:cubicBezTo>
                  <a:pt x="364" y="14"/>
                  <a:pt x="364" y="14"/>
                  <a:pt x="364" y="14"/>
                </a:cubicBezTo>
                <a:cubicBezTo>
                  <a:pt x="379" y="0"/>
                  <a:pt x="403" y="0"/>
                  <a:pt x="418" y="14"/>
                </a:cubicBezTo>
                <a:cubicBezTo>
                  <a:pt x="433" y="29"/>
                  <a:pt x="433" y="53"/>
                  <a:pt x="418" y="68"/>
                </a:cubicBezTo>
                <a:cubicBezTo>
                  <a:pt x="387" y="99"/>
                  <a:pt x="387" y="99"/>
                  <a:pt x="387" y="99"/>
                </a:cubicBezTo>
                <a:cubicBezTo>
                  <a:pt x="385" y="101"/>
                  <a:pt x="385" y="103"/>
                  <a:pt x="385" y="105"/>
                </a:cubicBezTo>
                <a:cubicBezTo>
                  <a:pt x="385" y="107"/>
                  <a:pt x="385" y="110"/>
                  <a:pt x="387" y="111"/>
                </a:cubicBezTo>
                <a:cubicBezTo>
                  <a:pt x="390" y="114"/>
                  <a:pt x="396" y="114"/>
                  <a:pt x="399" y="111"/>
                </a:cubicBezTo>
                <a:cubicBezTo>
                  <a:pt x="446" y="64"/>
                  <a:pt x="446" y="64"/>
                  <a:pt x="446" y="64"/>
                </a:cubicBezTo>
                <a:cubicBezTo>
                  <a:pt x="461" y="49"/>
                  <a:pt x="485" y="49"/>
                  <a:pt x="500" y="63"/>
                </a:cubicBezTo>
                <a:cubicBezTo>
                  <a:pt x="500" y="63"/>
                  <a:pt x="500" y="63"/>
                  <a:pt x="500" y="63"/>
                </a:cubicBezTo>
                <a:cubicBezTo>
                  <a:pt x="515" y="78"/>
                  <a:pt x="515" y="102"/>
                  <a:pt x="500" y="117"/>
                </a:cubicBezTo>
                <a:cubicBezTo>
                  <a:pt x="451" y="166"/>
                  <a:pt x="451" y="166"/>
                  <a:pt x="451" y="166"/>
                </a:cubicBezTo>
                <a:cubicBezTo>
                  <a:pt x="450" y="168"/>
                  <a:pt x="449" y="170"/>
                  <a:pt x="449" y="172"/>
                </a:cubicBezTo>
                <a:cubicBezTo>
                  <a:pt x="449" y="174"/>
                  <a:pt x="450" y="176"/>
                  <a:pt x="451" y="178"/>
                </a:cubicBezTo>
                <a:cubicBezTo>
                  <a:pt x="455" y="181"/>
                  <a:pt x="460" y="181"/>
                  <a:pt x="463" y="178"/>
                </a:cubicBezTo>
                <a:cubicBezTo>
                  <a:pt x="499" y="141"/>
                  <a:pt x="499" y="141"/>
                  <a:pt x="499" y="141"/>
                </a:cubicBezTo>
                <a:cubicBezTo>
                  <a:pt x="506" y="134"/>
                  <a:pt x="516" y="130"/>
                  <a:pt x="526" y="130"/>
                </a:cubicBezTo>
                <a:cubicBezTo>
                  <a:pt x="536" y="130"/>
                  <a:pt x="546" y="134"/>
                  <a:pt x="553" y="141"/>
                </a:cubicBezTo>
                <a:cubicBezTo>
                  <a:pt x="568" y="156"/>
                  <a:pt x="568" y="180"/>
                  <a:pt x="553" y="195"/>
                </a:cubicBezTo>
                <a:cubicBezTo>
                  <a:pt x="502" y="246"/>
                  <a:pt x="502" y="246"/>
                  <a:pt x="502" y="246"/>
                </a:cubicBezTo>
                <a:cubicBezTo>
                  <a:pt x="499" y="249"/>
                  <a:pt x="499" y="255"/>
                  <a:pt x="502" y="258"/>
                </a:cubicBezTo>
                <a:cubicBezTo>
                  <a:pt x="502" y="258"/>
                  <a:pt x="502" y="258"/>
                  <a:pt x="502" y="258"/>
                </a:cubicBezTo>
                <a:cubicBezTo>
                  <a:pt x="504" y="259"/>
                  <a:pt x="506" y="260"/>
                  <a:pt x="508" y="260"/>
                </a:cubicBezTo>
                <a:cubicBezTo>
                  <a:pt x="510" y="260"/>
                  <a:pt x="513" y="259"/>
                  <a:pt x="514" y="258"/>
                </a:cubicBezTo>
                <a:cubicBezTo>
                  <a:pt x="536" y="236"/>
                  <a:pt x="536" y="236"/>
                  <a:pt x="536" y="236"/>
                </a:cubicBezTo>
                <a:cubicBezTo>
                  <a:pt x="551" y="221"/>
                  <a:pt x="575" y="221"/>
                  <a:pt x="590" y="235"/>
                </a:cubicBezTo>
                <a:cubicBezTo>
                  <a:pt x="605" y="250"/>
                  <a:pt x="605" y="274"/>
                  <a:pt x="590" y="289"/>
                </a:cubicBezTo>
                <a:cubicBezTo>
                  <a:pt x="410" y="470"/>
                  <a:pt x="410" y="470"/>
                  <a:pt x="410" y="470"/>
                </a:cubicBezTo>
                <a:cubicBezTo>
                  <a:pt x="389" y="492"/>
                  <a:pt x="364" y="510"/>
                  <a:pt x="337" y="524"/>
                </a:cubicBezTo>
                <a:cubicBezTo>
                  <a:pt x="309" y="539"/>
                  <a:pt x="283" y="558"/>
                  <a:pt x="261" y="581"/>
                </a:cubicBezTo>
                <a:cubicBezTo>
                  <a:pt x="165" y="677"/>
                  <a:pt x="165" y="677"/>
                  <a:pt x="165" y="677"/>
                </a:cubicBezTo>
                <a:cubicBezTo>
                  <a:pt x="0" y="513"/>
                  <a:pt x="0" y="513"/>
                  <a:pt x="0" y="513"/>
                </a:cubicBezTo>
                <a:lnTo>
                  <a:pt x="77" y="373"/>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1828983">
              <a:defRPr/>
            </a:pPr>
            <a:endParaRPr lang="en-US" sz="3600" kern="0" spc="-60">
              <a:solidFill>
                <a:prstClr val="black"/>
              </a:solidFill>
              <a:latin typeface="Questrial"/>
            </a:endParaRPr>
          </a:p>
        </p:txBody>
      </p:sp>
      <p:sp>
        <p:nvSpPr>
          <p:cNvPr id="33" name="Freeform 747"/>
          <p:cNvSpPr>
            <a:spLocks/>
          </p:cNvSpPr>
          <p:nvPr/>
        </p:nvSpPr>
        <p:spPr bwMode="auto">
          <a:xfrm rot="1252568">
            <a:off x="8592714" y="8136859"/>
            <a:ext cx="4643785" cy="4143794"/>
          </a:xfrm>
          <a:custGeom>
            <a:avLst/>
            <a:gdLst>
              <a:gd name="T0" fmla="*/ 304 w 678"/>
              <a:gd name="T1" fmla="*/ 77 h 605"/>
              <a:gd name="T2" fmla="*/ 412 w 678"/>
              <a:gd name="T3" fmla="*/ 51 h 605"/>
              <a:gd name="T4" fmla="*/ 498 w 678"/>
              <a:gd name="T5" fmla="*/ 64 h 605"/>
              <a:gd name="T6" fmla="*/ 450 w 678"/>
              <a:gd name="T7" fmla="*/ 153 h 605"/>
              <a:gd name="T8" fmla="*/ 663 w 678"/>
              <a:gd name="T9" fmla="*/ 364 h 605"/>
              <a:gd name="T10" fmla="*/ 663 w 678"/>
              <a:gd name="T11" fmla="*/ 418 h 605"/>
              <a:gd name="T12" fmla="*/ 609 w 678"/>
              <a:gd name="T13" fmla="*/ 418 h 605"/>
              <a:gd name="T14" fmla="*/ 578 w 678"/>
              <a:gd name="T15" fmla="*/ 387 h 605"/>
              <a:gd name="T16" fmla="*/ 572 w 678"/>
              <a:gd name="T17" fmla="*/ 385 h 605"/>
              <a:gd name="T18" fmla="*/ 566 w 678"/>
              <a:gd name="T19" fmla="*/ 387 h 605"/>
              <a:gd name="T20" fmla="*/ 566 w 678"/>
              <a:gd name="T21" fmla="*/ 399 h 605"/>
              <a:gd name="T22" fmla="*/ 613 w 678"/>
              <a:gd name="T23" fmla="*/ 446 h 605"/>
              <a:gd name="T24" fmla="*/ 614 w 678"/>
              <a:gd name="T25" fmla="*/ 500 h 605"/>
              <a:gd name="T26" fmla="*/ 614 w 678"/>
              <a:gd name="T27" fmla="*/ 500 h 605"/>
              <a:gd name="T28" fmla="*/ 560 w 678"/>
              <a:gd name="T29" fmla="*/ 500 h 605"/>
              <a:gd name="T30" fmla="*/ 511 w 678"/>
              <a:gd name="T31" fmla="*/ 451 h 605"/>
              <a:gd name="T32" fmla="*/ 505 w 678"/>
              <a:gd name="T33" fmla="*/ 449 h 605"/>
              <a:gd name="T34" fmla="*/ 499 w 678"/>
              <a:gd name="T35" fmla="*/ 451 h 605"/>
              <a:gd name="T36" fmla="*/ 499 w 678"/>
              <a:gd name="T37" fmla="*/ 463 h 605"/>
              <a:gd name="T38" fmla="*/ 536 w 678"/>
              <a:gd name="T39" fmla="*/ 499 h 605"/>
              <a:gd name="T40" fmla="*/ 547 w 678"/>
              <a:gd name="T41" fmla="*/ 526 h 605"/>
              <a:gd name="T42" fmla="*/ 536 w 678"/>
              <a:gd name="T43" fmla="*/ 553 h 605"/>
              <a:gd name="T44" fmla="*/ 482 w 678"/>
              <a:gd name="T45" fmla="*/ 553 h 605"/>
              <a:gd name="T46" fmla="*/ 431 w 678"/>
              <a:gd name="T47" fmla="*/ 502 h 605"/>
              <a:gd name="T48" fmla="*/ 419 w 678"/>
              <a:gd name="T49" fmla="*/ 502 h 605"/>
              <a:gd name="T50" fmla="*/ 419 w 678"/>
              <a:gd name="T51" fmla="*/ 502 h 605"/>
              <a:gd name="T52" fmla="*/ 417 w 678"/>
              <a:gd name="T53" fmla="*/ 508 h 605"/>
              <a:gd name="T54" fmla="*/ 419 w 678"/>
              <a:gd name="T55" fmla="*/ 514 h 605"/>
              <a:gd name="T56" fmla="*/ 442 w 678"/>
              <a:gd name="T57" fmla="*/ 536 h 605"/>
              <a:gd name="T58" fmla="*/ 442 w 678"/>
              <a:gd name="T59" fmla="*/ 590 h 605"/>
              <a:gd name="T60" fmla="*/ 388 w 678"/>
              <a:gd name="T61" fmla="*/ 590 h 605"/>
              <a:gd name="T62" fmla="*/ 207 w 678"/>
              <a:gd name="T63" fmla="*/ 410 h 605"/>
              <a:gd name="T64" fmla="*/ 153 w 678"/>
              <a:gd name="T65" fmla="*/ 337 h 605"/>
              <a:gd name="T66" fmla="*/ 96 w 678"/>
              <a:gd name="T67" fmla="*/ 261 h 605"/>
              <a:gd name="T68" fmla="*/ 0 w 678"/>
              <a:gd name="T69" fmla="*/ 165 h 605"/>
              <a:gd name="T70" fmla="*/ 164 w 678"/>
              <a:gd name="T71" fmla="*/ 0 h 605"/>
              <a:gd name="T72" fmla="*/ 304 w 678"/>
              <a:gd name="T73" fmla="*/ 77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8" h="605">
                <a:moveTo>
                  <a:pt x="304" y="77"/>
                </a:moveTo>
                <a:cubicBezTo>
                  <a:pt x="334" y="93"/>
                  <a:pt x="351" y="82"/>
                  <a:pt x="412" y="51"/>
                </a:cubicBezTo>
                <a:cubicBezTo>
                  <a:pt x="472" y="19"/>
                  <a:pt x="498" y="64"/>
                  <a:pt x="498" y="64"/>
                </a:cubicBezTo>
                <a:cubicBezTo>
                  <a:pt x="450" y="153"/>
                  <a:pt x="450" y="153"/>
                  <a:pt x="450" y="153"/>
                </a:cubicBezTo>
                <a:cubicBezTo>
                  <a:pt x="663" y="364"/>
                  <a:pt x="663" y="364"/>
                  <a:pt x="663" y="364"/>
                </a:cubicBezTo>
                <a:cubicBezTo>
                  <a:pt x="677" y="379"/>
                  <a:pt x="678" y="403"/>
                  <a:pt x="663" y="418"/>
                </a:cubicBezTo>
                <a:cubicBezTo>
                  <a:pt x="648" y="433"/>
                  <a:pt x="624" y="433"/>
                  <a:pt x="609" y="418"/>
                </a:cubicBezTo>
                <a:cubicBezTo>
                  <a:pt x="578" y="387"/>
                  <a:pt x="578" y="387"/>
                  <a:pt x="578" y="387"/>
                </a:cubicBezTo>
                <a:cubicBezTo>
                  <a:pt x="576" y="386"/>
                  <a:pt x="574" y="385"/>
                  <a:pt x="572" y="385"/>
                </a:cubicBezTo>
                <a:cubicBezTo>
                  <a:pt x="570" y="385"/>
                  <a:pt x="568" y="386"/>
                  <a:pt x="566" y="387"/>
                </a:cubicBezTo>
                <a:cubicBezTo>
                  <a:pt x="563" y="390"/>
                  <a:pt x="563" y="396"/>
                  <a:pt x="566" y="399"/>
                </a:cubicBezTo>
                <a:cubicBezTo>
                  <a:pt x="613" y="446"/>
                  <a:pt x="613" y="446"/>
                  <a:pt x="613" y="446"/>
                </a:cubicBezTo>
                <a:cubicBezTo>
                  <a:pt x="628" y="461"/>
                  <a:pt x="628" y="485"/>
                  <a:pt x="614" y="500"/>
                </a:cubicBezTo>
                <a:cubicBezTo>
                  <a:pt x="614" y="500"/>
                  <a:pt x="614" y="500"/>
                  <a:pt x="614" y="500"/>
                </a:cubicBezTo>
                <a:cubicBezTo>
                  <a:pt x="599" y="515"/>
                  <a:pt x="575" y="515"/>
                  <a:pt x="560" y="500"/>
                </a:cubicBezTo>
                <a:cubicBezTo>
                  <a:pt x="511" y="451"/>
                  <a:pt x="511" y="451"/>
                  <a:pt x="511" y="451"/>
                </a:cubicBezTo>
                <a:cubicBezTo>
                  <a:pt x="510" y="450"/>
                  <a:pt x="507" y="449"/>
                  <a:pt x="505" y="449"/>
                </a:cubicBezTo>
                <a:cubicBezTo>
                  <a:pt x="503" y="449"/>
                  <a:pt x="501" y="450"/>
                  <a:pt x="499" y="451"/>
                </a:cubicBezTo>
                <a:cubicBezTo>
                  <a:pt x="496" y="455"/>
                  <a:pt x="496" y="460"/>
                  <a:pt x="499" y="463"/>
                </a:cubicBezTo>
                <a:cubicBezTo>
                  <a:pt x="536" y="499"/>
                  <a:pt x="536" y="499"/>
                  <a:pt x="536" y="499"/>
                </a:cubicBezTo>
                <a:cubicBezTo>
                  <a:pt x="543" y="506"/>
                  <a:pt x="547" y="516"/>
                  <a:pt x="547" y="526"/>
                </a:cubicBezTo>
                <a:cubicBezTo>
                  <a:pt x="547" y="536"/>
                  <a:pt x="543" y="546"/>
                  <a:pt x="536" y="553"/>
                </a:cubicBezTo>
                <a:cubicBezTo>
                  <a:pt x="521" y="568"/>
                  <a:pt x="497" y="568"/>
                  <a:pt x="482" y="553"/>
                </a:cubicBezTo>
                <a:cubicBezTo>
                  <a:pt x="431" y="502"/>
                  <a:pt x="431" y="502"/>
                  <a:pt x="431" y="502"/>
                </a:cubicBezTo>
                <a:cubicBezTo>
                  <a:pt x="428" y="499"/>
                  <a:pt x="422" y="499"/>
                  <a:pt x="419" y="502"/>
                </a:cubicBezTo>
                <a:cubicBezTo>
                  <a:pt x="419" y="502"/>
                  <a:pt x="419" y="502"/>
                  <a:pt x="419" y="502"/>
                </a:cubicBezTo>
                <a:cubicBezTo>
                  <a:pt x="418" y="504"/>
                  <a:pt x="417" y="506"/>
                  <a:pt x="417" y="508"/>
                </a:cubicBezTo>
                <a:cubicBezTo>
                  <a:pt x="417" y="511"/>
                  <a:pt x="418" y="513"/>
                  <a:pt x="419" y="514"/>
                </a:cubicBezTo>
                <a:cubicBezTo>
                  <a:pt x="442" y="536"/>
                  <a:pt x="442" y="536"/>
                  <a:pt x="442" y="536"/>
                </a:cubicBezTo>
                <a:cubicBezTo>
                  <a:pt x="456" y="551"/>
                  <a:pt x="457" y="575"/>
                  <a:pt x="442" y="590"/>
                </a:cubicBezTo>
                <a:cubicBezTo>
                  <a:pt x="427" y="605"/>
                  <a:pt x="403" y="605"/>
                  <a:pt x="388" y="590"/>
                </a:cubicBezTo>
                <a:cubicBezTo>
                  <a:pt x="207" y="410"/>
                  <a:pt x="207" y="410"/>
                  <a:pt x="207" y="410"/>
                </a:cubicBezTo>
                <a:cubicBezTo>
                  <a:pt x="185" y="389"/>
                  <a:pt x="167" y="364"/>
                  <a:pt x="153" y="337"/>
                </a:cubicBezTo>
                <a:cubicBezTo>
                  <a:pt x="138" y="309"/>
                  <a:pt x="119" y="283"/>
                  <a:pt x="96" y="261"/>
                </a:cubicBezTo>
                <a:cubicBezTo>
                  <a:pt x="0" y="165"/>
                  <a:pt x="0" y="165"/>
                  <a:pt x="0" y="165"/>
                </a:cubicBezTo>
                <a:cubicBezTo>
                  <a:pt x="164" y="0"/>
                  <a:pt x="164" y="0"/>
                  <a:pt x="164" y="0"/>
                </a:cubicBezTo>
                <a:lnTo>
                  <a:pt x="304" y="77"/>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1828983">
              <a:defRPr/>
            </a:pPr>
            <a:endParaRPr lang="en-US" sz="3600" kern="0" spc="-60">
              <a:solidFill>
                <a:prstClr val="black"/>
              </a:solidFill>
              <a:latin typeface="Questrial"/>
            </a:endParaRPr>
          </a:p>
        </p:txBody>
      </p:sp>
      <p:sp>
        <p:nvSpPr>
          <p:cNvPr id="34" name="Freeform 748"/>
          <p:cNvSpPr>
            <a:spLocks/>
          </p:cNvSpPr>
          <p:nvPr/>
        </p:nvSpPr>
        <p:spPr bwMode="auto">
          <a:xfrm rot="1252568">
            <a:off x="7833254" y="4258142"/>
            <a:ext cx="4143792" cy="4643787"/>
          </a:xfrm>
          <a:custGeom>
            <a:avLst/>
            <a:gdLst>
              <a:gd name="T0" fmla="*/ 528 w 605"/>
              <a:gd name="T1" fmla="*/ 304 h 678"/>
              <a:gd name="T2" fmla="*/ 554 w 605"/>
              <a:gd name="T3" fmla="*/ 412 h 678"/>
              <a:gd name="T4" fmla="*/ 541 w 605"/>
              <a:gd name="T5" fmla="*/ 498 h 678"/>
              <a:gd name="T6" fmla="*/ 452 w 605"/>
              <a:gd name="T7" fmla="*/ 450 h 678"/>
              <a:gd name="T8" fmla="*/ 241 w 605"/>
              <a:gd name="T9" fmla="*/ 663 h 678"/>
              <a:gd name="T10" fmla="*/ 187 w 605"/>
              <a:gd name="T11" fmla="*/ 663 h 678"/>
              <a:gd name="T12" fmla="*/ 187 w 605"/>
              <a:gd name="T13" fmla="*/ 609 h 678"/>
              <a:gd name="T14" fmla="*/ 218 w 605"/>
              <a:gd name="T15" fmla="*/ 578 h 678"/>
              <a:gd name="T16" fmla="*/ 220 w 605"/>
              <a:gd name="T17" fmla="*/ 572 h 678"/>
              <a:gd name="T18" fmla="*/ 218 w 605"/>
              <a:gd name="T19" fmla="*/ 566 h 678"/>
              <a:gd name="T20" fmla="*/ 206 w 605"/>
              <a:gd name="T21" fmla="*/ 566 h 678"/>
              <a:gd name="T22" fmla="*/ 159 w 605"/>
              <a:gd name="T23" fmla="*/ 614 h 678"/>
              <a:gd name="T24" fmla="*/ 105 w 605"/>
              <a:gd name="T25" fmla="*/ 614 h 678"/>
              <a:gd name="T26" fmla="*/ 105 w 605"/>
              <a:gd name="T27" fmla="*/ 614 h 678"/>
              <a:gd name="T28" fmla="*/ 105 w 605"/>
              <a:gd name="T29" fmla="*/ 560 h 678"/>
              <a:gd name="T30" fmla="*/ 154 w 605"/>
              <a:gd name="T31" fmla="*/ 511 h 678"/>
              <a:gd name="T32" fmla="*/ 156 w 605"/>
              <a:gd name="T33" fmla="*/ 505 h 678"/>
              <a:gd name="T34" fmla="*/ 154 w 605"/>
              <a:gd name="T35" fmla="*/ 499 h 678"/>
              <a:gd name="T36" fmla="*/ 142 w 605"/>
              <a:gd name="T37" fmla="*/ 499 h 678"/>
              <a:gd name="T38" fmla="*/ 106 w 605"/>
              <a:gd name="T39" fmla="*/ 536 h 678"/>
              <a:gd name="T40" fmla="*/ 79 w 605"/>
              <a:gd name="T41" fmla="*/ 547 h 678"/>
              <a:gd name="T42" fmla="*/ 52 w 605"/>
              <a:gd name="T43" fmla="*/ 536 h 678"/>
              <a:gd name="T44" fmla="*/ 52 w 605"/>
              <a:gd name="T45" fmla="*/ 482 h 678"/>
              <a:gd name="T46" fmla="*/ 103 w 605"/>
              <a:gd name="T47" fmla="*/ 431 h 678"/>
              <a:gd name="T48" fmla="*/ 103 w 605"/>
              <a:gd name="T49" fmla="*/ 419 h 678"/>
              <a:gd name="T50" fmla="*/ 103 w 605"/>
              <a:gd name="T51" fmla="*/ 419 h 678"/>
              <a:gd name="T52" fmla="*/ 97 w 605"/>
              <a:gd name="T53" fmla="*/ 417 h 678"/>
              <a:gd name="T54" fmla="*/ 91 w 605"/>
              <a:gd name="T55" fmla="*/ 419 h 678"/>
              <a:gd name="T56" fmla="*/ 69 w 605"/>
              <a:gd name="T57" fmla="*/ 442 h 678"/>
              <a:gd name="T58" fmla="*/ 15 w 605"/>
              <a:gd name="T59" fmla="*/ 442 h 678"/>
              <a:gd name="T60" fmla="*/ 15 w 605"/>
              <a:gd name="T61" fmla="*/ 388 h 678"/>
              <a:gd name="T62" fmla="*/ 195 w 605"/>
              <a:gd name="T63" fmla="*/ 207 h 678"/>
              <a:gd name="T64" fmla="*/ 268 w 605"/>
              <a:gd name="T65" fmla="*/ 153 h 678"/>
              <a:gd name="T66" fmla="*/ 345 w 605"/>
              <a:gd name="T67" fmla="*/ 96 h 678"/>
              <a:gd name="T68" fmla="*/ 440 w 605"/>
              <a:gd name="T69" fmla="*/ 0 h 678"/>
              <a:gd name="T70" fmla="*/ 605 w 605"/>
              <a:gd name="T71" fmla="*/ 164 h 678"/>
              <a:gd name="T72" fmla="*/ 528 w 605"/>
              <a:gd name="T73" fmla="*/ 304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5" h="678">
                <a:moveTo>
                  <a:pt x="528" y="304"/>
                </a:moveTo>
                <a:cubicBezTo>
                  <a:pt x="512" y="334"/>
                  <a:pt x="523" y="351"/>
                  <a:pt x="554" y="412"/>
                </a:cubicBezTo>
                <a:cubicBezTo>
                  <a:pt x="586" y="472"/>
                  <a:pt x="541" y="498"/>
                  <a:pt x="541" y="498"/>
                </a:cubicBezTo>
                <a:cubicBezTo>
                  <a:pt x="452" y="450"/>
                  <a:pt x="452" y="450"/>
                  <a:pt x="452" y="450"/>
                </a:cubicBezTo>
                <a:cubicBezTo>
                  <a:pt x="241" y="663"/>
                  <a:pt x="241" y="663"/>
                  <a:pt x="241" y="663"/>
                </a:cubicBezTo>
                <a:cubicBezTo>
                  <a:pt x="226" y="678"/>
                  <a:pt x="202" y="678"/>
                  <a:pt x="187" y="663"/>
                </a:cubicBezTo>
                <a:cubicBezTo>
                  <a:pt x="172" y="648"/>
                  <a:pt x="172" y="624"/>
                  <a:pt x="187" y="609"/>
                </a:cubicBezTo>
                <a:cubicBezTo>
                  <a:pt x="218" y="578"/>
                  <a:pt x="218" y="578"/>
                  <a:pt x="218" y="578"/>
                </a:cubicBezTo>
                <a:cubicBezTo>
                  <a:pt x="220" y="576"/>
                  <a:pt x="220" y="574"/>
                  <a:pt x="220" y="572"/>
                </a:cubicBezTo>
                <a:cubicBezTo>
                  <a:pt x="220" y="570"/>
                  <a:pt x="220" y="568"/>
                  <a:pt x="218" y="566"/>
                </a:cubicBezTo>
                <a:cubicBezTo>
                  <a:pt x="215" y="563"/>
                  <a:pt x="209" y="563"/>
                  <a:pt x="206" y="566"/>
                </a:cubicBezTo>
                <a:cubicBezTo>
                  <a:pt x="159" y="614"/>
                  <a:pt x="159" y="614"/>
                  <a:pt x="159" y="614"/>
                </a:cubicBezTo>
                <a:cubicBezTo>
                  <a:pt x="144" y="628"/>
                  <a:pt x="120" y="628"/>
                  <a:pt x="105" y="614"/>
                </a:cubicBezTo>
                <a:cubicBezTo>
                  <a:pt x="105" y="614"/>
                  <a:pt x="105" y="614"/>
                  <a:pt x="105" y="614"/>
                </a:cubicBezTo>
                <a:cubicBezTo>
                  <a:pt x="91" y="599"/>
                  <a:pt x="90" y="575"/>
                  <a:pt x="105" y="560"/>
                </a:cubicBezTo>
                <a:cubicBezTo>
                  <a:pt x="154" y="511"/>
                  <a:pt x="154" y="511"/>
                  <a:pt x="154" y="511"/>
                </a:cubicBezTo>
                <a:cubicBezTo>
                  <a:pt x="155" y="510"/>
                  <a:pt x="156" y="508"/>
                  <a:pt x="156" y="505"/>
                </a:cubicBezTo>
                <a:cubicBezTo>
                  <a:pt x="156" y="503"/>
                  <a:pt x="155" y="501"/>
                  <a:pt x="154" y="499"/>
                </a:cubicBezTo>
                <a:cubicBezTo>
                  <a:pt x="150" y="496"/>
                  <a:pt x="145" y="496"/>
                  <a:pt x="142" y="499"/>
                </a:cubicBezTo>
                <a:cubicBezTo>
                  <a:pt x="106" y="536"/>
                  <a:pt x="106" y="536"/>
                  <a:pt x="106" y="536"/>
                </a:cubicBezTo>
                <a:cubicBezTo>
                  <a:pt x="99" y="543"/>
                  <a:pt x="89" y="547"/>
                  <a:pt x="79" y="547"/>
                </a:cubicBezTo>
                <a:cubicBezTo>
                  <a:pt x="69" y="547"/>
                  <a:pt x="59" y="543"/>
                  <a:pt x="52" y="536"/>
                </a:cubicBezTo>
                <a:cubicBezTo>
                  <a:pt x="37" y="521"/>
                  <a:pt x="37" y="497"/>
                  <a:pt x="52" y="482"/>
                </a:cubicBezTo>
                <a:cubicBezTo>
                  <a:pt x="103" y="431"/>
                  <a:pt x="103" y="431"/>
                  <a:pt x="103" y="431"/>
                </a:cubicBezTo>
                <a:cubicBezTo>
                  <a:pt x="106" y="428"/>
                  <a:pt x="106" y="423"/>
                  <a:pt x="103" y="419"/>
                </a:cubicBezTo>
                <a:cubicBezTo>
                  <a:pt x="103" y="419"/>
                  <a:pt x="103" y="419"/>
                  <a:pt x="103" y="419"/>
                </a:cubicBezTo>
                <a:cubicBezTo>
                  <a:pt x="101" y="418"/>
                  <a:pt x="99" y="417"/>
                  <a:pt x="97" y="417"/>
                </a:cubicBezTo>
                <a:cubicBezTo>
                  <a:pt x="95" y="417"/>
                  <a:pt x="92" y="418"/>
                  <a:pt x="91" y="419"/>
                </a:cubicBezTo>
                <a:cubicBezTo>
                  <a:pt x="69" y="442"/>
                  <a:pt x="69" y="442"/>
                  <a:pt x="69" y="442"/>
                </a:cubicBezTo>
                <a:cubicBezTo>
                  <a:pt x="54" y="456"/>
                  <a:pt x="30" y="457"/>
                  <a:pt x="15" y="442"/>
                </a:cubicBezTo>
                <a:cubicBezTo>
                  <a:pt x="0" y="427"/>
                  <a:pt x="0" y="403"/>
                  <a:pt x="15" y="388"/>
                </a:cubicBezTo>
                <a:cubicBezTo>
                  <a:pt x="195" y="207"/>
                  <a:pt x="195" y="207"/>
                  <a:pt x="195" y="207"/>
                </a:cubicBezTo>
                <a:cubicBezTo>
                  <a:pt x="217" y="185"/>
                  <a:pt x="241" y="167"/>
                  <a:pt x="268" y="153"/>
                </a:cubicBezTo>
                <a:cubicBezTo>
                  <a:pt x="296" y="138"/>
                  <a:pt x="322" y="119"/>
                  <a:pt x="345" y="96"/>
                </a:cubicBezTo>
                <a:cubicBezTo>
                  <a:pt x="440" y="0"/>
                  <a:pt x="440" y="0"/>
                  <a:pt x="440" y="0"/>
                </a:cubicBezTo>
                <a:cubicBezTo>
                  <a:pt x="605" y="164"/>
                  <a:pt x="605" y="164"/>
                  <a:pt x="605" y="164"/>
                </a:cubicBezTo>
                <a:lnTo>
                  <a:pt x="528" y="304"/>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1828983">
              <a:defRPr/>
            </a:pPr>
            <a:endParaRPr lang="en-US" sz="3600" kern="0" spc="-60">
              <a:solidFill>
                <a:prstClr val="black"/>
              </a:solidFill>
              <a:latin typeface="Questrial"/>
            </a:endParaRPr>
          </a:p>
        </p:txBody>
      </p:sp>
      <p:sp>
        <p:nvSpPr>
          <p:cNvPr id="35" name="Freeform 749"/>
          <p:cNvSpPr>
            <a:spLocks/>
          </p:cNvSpPr>
          <p:nvPr/>
        </p:nvSpPr>
        <p:spPr bwMode="auto">
          <a:xfrm rot="1252568">
            <a:off x="11211980" y="3498682"/>
            <a:ext cx="4643785" cy="4143794"/>
          </a:xfrm>
          <a:custGeom>
            <a:avLst/>
            <a:gdLst>
              <a:gd name="T0" fmla="*/ 374 w 678"/>
              <a:gd name="T1" fmla="*/ 528 h 605"/>
              <a:gd name="T2" fmla="*/ 266 w 678"/>
              <a:gd name="T3" fmla="*/ 554 h 605"/>
              <a:gd name="T4" fmla="*/ 180 w 678"/>
              <a:gd name="T5" fmla="*/ 541 h 605"/>
              <a:gd name="T6" fmla="*/ 228 w 678"/>
              <a:gd name="T7" fmla="*/ 452 h 605"/>
              <a:gd name="T8" fmla="*/ 15 w 678"/>
              <a:gd name="T9" fmla="*/ 241 h 605"/>
              <a:gd name="T10" fmla="*/ 15 w 678"/>
              <a:gd name="T11" fmla="*/ 187 h 605"/>
              <a:gd name="T12" fmla="*/ 69 w 678"/>
              <a:gd name="T13" fmla="*/ 187 h 605"/>
              <a:gd name="T14" fmla="*/ 100 w 678"/>
              <a:gd name="T15" fmla="*/ 218 h 605"/>
              <a:gd name="T16" fmla="*/ 106 w 678"/>
              <a:gd name="T17" fmla="*/ 220 h 605"/>
              <a:gd name="T18" fmla="*/ 112 w 678"/>
              <a:gd name="T19" fmla="*/ 218 h 605"/>
              <a:gd name="T20" fmla="*/ 112 w 678"/>
              <a:gd name="T21" fmla="*/ 206 h 605"/>
              <a:gd name="T22" fmla="*/ 65 w 678"/>
              <a:gd name="T23" fmla="*/ 159 h 605"/>
              <a:gd name="T24" fmla="*/ 64 w 678"/>
              <a:gd name="T25" fmla="*/ 105 h 605"/>
              <a:gd name="T26" fmla="*/ 64 w 678"/>
              <a:gd name="T27" fmla="*/ 105 h 605"/>
              <a:gd name="T28" fmla="*/ 118 w 678"/>
              <a:gd name="T29" fmla="*/ 105 h 605"/>
              <a:gd name="T30" fmla="*/ 167 w 678"/>
              <a:gd name="T31" fmla="*/ 154 h 605"/>
              <a:gd name="T32" fmla="*/ 173 w 678"/>
              <a:gd name="T33" fmla="*/ 156 h 605"/>
              <a:gd name="T34" fmla="*/ 179 w 678"/>
              <a:gd name="T35" fmla="*/ 154 h 605"/>
              <a:gd name="T36" fmla="*/ 179 w 678"/>
              <a:gd name="T37" fmla="*/ 142 h 605"/>
              <a:gd name="T38" fmla="*/ 142 w 678"/>
              <a:gd name="T39" fmla="*/ 106 h 605"/>
              <a:gd name="T40" fmla="*/ 131 w 678"/>
              <a:gd name="T41" fmla="*/ 79 h 605"/>
              <a:gd name="T42" fmla="*/ 142 w 678"/>
              <a:gd name="T43" fmla="*/ 52 h 605"/>
              <a:gd name="T44" fmla="*/ 196 w 678"/>
              <a:gd name="T45" fmla="*/ 52 h 605"/>
              <a:gd name="T46" fmla="*/ 247 w 678"/>
              <a:gd name="T47" fmla="*/ 103 h 605"/>
              <a:gd name="T48" fmla="*/ 259 w 678"/>
              <a:gd name="T49" fmla="*/ 103 h 605"/>
              <a:gd name="T50" fmla="*/ 259 w 678"/>
              <a:gd name="T51" fmla="*/ 103 h 605"/>
              <a:gd name="T52" fmla="*/ 261 w 678"/>
              <a:gd name="T53" fmla="*/ 97 h 605"/>
              <a:gd name="T54" fmla="*/ 259 w 678"/>
              <a:gd name="T55" fmla="*/ 91 h 605"/>
              <a:gd name="T56" fmla="*/ 236 w 678"/>
              <a:gd name="T57" fmla="*/ 69 h 605"/>
              <a:gd name="T58" fmla="*/ 236 w 678"/>
              <a:gd name="T59" fmla="*/ 15 h 605"/>
              <a:gd name="T60" fmla="*/ 290 w 678"/>
              <a:gd name="T61" fmla="*/ 15 h 605"/>
              <a:gd name="T62" fmla="*/ 471 w 678"/>
              <a:gd name="T63" fmla="*/ 195 h 605"/>
              <a:gd name="T64" fmla="*/ 525 w 678"/>
              <a:gd name="T65" fmla="*/ 268 h 605"/>
              <a:gd name="T66" fmla="*/ 582 w 678"/>
              <a:gd name="T67" fmla="*/ 345 h 605"/>
              <a:gd name="T68" fmla="*/ 678 w 678"/>
              <a:gd name="T69" fmla="*/ 440 h 605"/>
              <a:gd name="T70" fmla="*/ 514 w 678"/>
              <a:gd name="T71" fmla="*/ 605 h 605"/>
              <a:gd name="T72" fmla="*/ 374 w 678"/>
              <a:gd name="T73" fmla="*/ 528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8" h="605">
                <a:moveTo>
                  <a:pt x="374" y="528"/>
                </a:moveTo>
                <a:cubicBezTo>
                  <a:pt x="344" y="512"/>
                  <a:pt x="327" y="523"/>
                  <a:pt x="266" y="554"/>
                </a:cubicBezTo>
                <a:cubicBezTo>
                  <a:pt x="206" y="586"/>
                  <a:pt x="180" y="541"/>
                  <a:pt x="180" y="541"/>
                </a:cubicBezTo>
                <a:cubicBezTo>
                  <a:pt x="228" y="452"/>
                  <a:pt x="228" y="452"/>
                  <a:pt x="228" y="452"/>
                </a:cubicBezTo>
                <a:cubicBezTo>
                  <a:pt x="15" y="241"/>
                  <a:pt x="15" y="241"/>
                  <a:pt x="15" y="241"/>
                </a:cubicBezTo>
                <a:cubicBezTo>
                  <a:pt x="1" y="226"/>
                  <a:pt x="0" y="202"/>
                  <a:pt x="15" y="187"/>
                </a:cubicBezTo>
                <a:cubicBezTo>
                  <a:pt x="30" y="172"/>
                  <a:pt x="54" y="172"/>
                  <a:pt x="69" y="187"/>
                </a:cubicBezTo>
                <a:cubicBezTo>
                  <a:pt x="100" y="218"/>
                  <a:pt x="100" y="218"/>
                  <a:pt x="100" y="218"/>
                </a:cubicBezTo>
                <a:cubicBezTo>
                  <a:pt x="102" y="220"/>
                  <a:pt x="104" y="221"/>
                  <a:pt x="106" y="220"/>
                </a:cubicBezTo>
                <a:cubicBezTo>
                  <a:pt x="108" y="220"/>
                  <a:pt x="111" y="220"/>
                  <a:pt x="112" y="218"/>
                </a:cubicBezTo>
                <a:cubicBezTo>
                  <a:pt x="115" y="215"/>
                  <a:pt x="115" y="209"/>
                  <a:pt x="112" y="206"/>
                </a:cubicBezTo>
                <a:cubicBezTo>
                  <a:pt x="65" y="159"/>
                  <a:pt x="65" y="159"/>
                  <a:pt x="65" y="159"/>
                </a:cubicBezTo>
                <a:cubicBezTo>
                  <a:pt x="50" y="144"/>
                  <a:pt x="50" y="120"/>
                  <a:pt x="64" y="105"/>
                </a:cubicBezTo>
                <a:cubicBezTo>
                  <a:pt x="64" y="105"/>
                  <a:pt x="64" y="105"/>
                  <a:pt x="64" y="105"/>
                </a:cubicBezTo>
                <a:cubicBezTo>
                  <a:pt x="79" y="91"/>
                  <a:pt x="103" y="90"/>
                  <a:pt x="118" y="105"/>
                </a:cubicBezTo>
                <a:cubicBezTo>
                  <a:pt x="167" y="154"/>
                  <a:pt x="167" y="154"/>
                  <a:pt x="167" y="154"/>
                </a:cubicBezTo>
                <a:cubicBezTo>
                  <a:pt x="168" y="155"/>
                  <a:pt x="171" y="156"/>
                  <a:pt x="173" y="156"/>
                </a:cubicBezTo>
                <a:cubicBezTo>
                  <a:pt x="175" y="156"/>
                  <a:pt x="177" y="155"/>
                  <a:pt x="179" y="154"/>
                </a:cubicBezTo>
                <a:cubicBezTo>
                  <a:pt x="182" y="150"/>
                  <a:pt x="182" y="145"/>
                  <a:pt x="179" y="142"/>
                </a:cubicBezTo>
                <a:cubicBezTo>
                  <a:pt x="142" y="106"/>
                  <a:pt x="142" y="106"/>
                  <a:pt x="142" y="106"/>
                </a:cubicBezTo>
                <a:cubicBezTo>
                  <a:pt x="135" y="99"/>
                  <a:pt x="131" y="89"/>
                  <a:pt x="131" y="79"/>
                </a:cubicBezTo>
                <a:cubicBezTo>
                  <a:pt x="131" y="69"/>
                  <a:pt x="135" y="59"/>
                  <a:pt x="142" y="52"/>
                </a:cubicBezTo>
                <a:cubicBezTo>
                  <a:pt x="157" y="37"/>
                  <a:pt x="181" y="37"/>
                  <a:pt x="196" y="52"/>
                </a:cubicBezTo>
                <a:cubicBezTo>
                  <a:pt x="247" y="103"/>
                  <a:pt x="247" y="103"/>
                  <a:pt x="247" y="103"/>
                </a:cubicBezTo>
                <a:cubicBezTo>
                  <a:pt x="250" y="106"/>
                  <a:pt x="256" y="106"/>
                  <a:pt x="259" y="103"/>
                </a:cubicBezTo>
                <a:cubicBezTo>
                  <a:pt x="259" y="103"/>
                  <a:pt x="259" y="103"/>
                  <a:pt x="259" y="103"/>
                </a:cubicBezTo>
                <a:cubicBezTo>
                  <a:pt x="260" y="101"/>
                  <a:pt x="261" y="99"/>
                  <a:pt x="261" y="97"/>
                </a:cubicBezTo>
                <a:cubicBezTo>
                  <a:pt x="261" y="95"/>
                  <a:pt x="260" y="93"/>
                  <a:pt x="259" y="91"/>
                </a:cubicBezTo>
                <a:cubicBezTo>
                  <a:pt x="236" y="69"/>
                  <a:pt x="236" y="69"/>
                  <a:pt x="236" y="69"/>
                </a:cubicBezTo>
                <a:cubicBezTo>
                  <a:pt x="222" y="54"/>
                  <a:pt x="222" y="30"/>
                  <a:pt x="236" y="15"/>
                </a:cubicBezTo>
                <a:cubicBezTo>
                  <a:pt x="251" y="0"/>
                  <a:pt x="275" y="0"/>
                  <a:pt x="290" y="15"/>
                </a:cubicBezTo>
                <a:cubicBezTo>
                  <a:pt x="471" y="195"/>
                  <a:pt x="471" y="195"/>
                  <a:pt x="471" y="195"/>
                </a:cubicBezTo>
                <a:cubicBezTo>
                  <a:pt x="493" y="217"/>
                  <a:pt x="511" y="241"/>
                  <a:pt x="525" y="268"/>
                </a:cubicBezTo>
                <a:cubicBezTo>
                  <a:pt x="540" y="296"/>
                  <a:pt x="559" y="322"/>
                  <a:pt x="582" y="345"/>
                </a:cubicBezTo>
                <a:cubicBezTo>
                  <a:pt x="678" y="440"/>
                  <a:pt x="678" y="440"/>
                  <a:pt x="678" y="440"/>
                </a:cubicBezTo>
                <a:cubicBezTo>
                  <a:pt x="514" y="605"/>
                  <a:pt x="514" y="605"/>
                  <a:pt x="514" y="605"/>
                </a:cubicBezTo>
                <a:lnTo>
                  <a:pt x="374" y="528"/>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defRPr/>
            </a:pPr>
            <a:endParaRPr lang="en-US" sz="3600" kern="0" spc="-60">
              <a:solidFill>
                <a:prstClr val="black"/>
              </a:solidFill>
              <a:latin typeface="Questrial"/>
            </a:endParaRPr>
          </a:p>
        </p:txBody>
      </p:sp>
      <p:sp>
        <p:nvSpPr>
          <p:cNvPr id="36" name="Oval 754"/>
          <p:cNvSpPr>
            <a:spLocks noChangeArrowheads="1"/>
          </p:cNvSpPr>
          <p:nvPr/>
        </p:nvSpPr>
        <p:spPr bwMode="auto">
          <a:xfrm>
            <a:off x="8839076" y="4499050"/>
            <a:ext cx="1736491" cy="1746080"/>
          </a:xfrm>
          <a:prstGeom prst="ellipse">
            <a:avLst/>
          </a:prstGeom>
          <a:solidFill>
            <a:srgbClr val="FFFFFF"/>
          </a:solidFill>
          <a:ln w="25400">
            <a:solidFill>
              <a:schemeClr val="tx2"/>
            </a:solidFill>
          </a:ln>
        </p:spPr>
        <p:txBody>
          <a:bodyPr vert="horz" wrap="square" lIns="0" tIns="0" rIns="0" bIns="0" numCol="1" anchor="ctr" anchorCtr="0" compatLnSpc="1">
            <a:prstTxWarp prst="textNoShape">
              <a:avLst/>
            </a:prstTxWarp>
          </a:bodyPr>
          <a:lstStyle/>
          <a:p>
            <a:pPr algn="ctr"/>
            <a:endParaRPr lang="en-US" dirty="0">
              <a:solidFill>
                <a:schemeClr val="bg1"/>
              </a:solidFill>
              <a:latin typeface="Questrial" pitchFamily="2" charset="0"/>
            </a:endParaRPr>
          </a:p>
        </p:txBody>
      </p:sp>
      <p:sp>
        <p:nvSpPr>
          <p:cNvPr id="37" name="Oval 757"/>
          <p:cNvSpPr>
            <a:spLocks noChangeArrowheads="1"/>
          </p:cNvSpPr>
          <p:nvPr/>
        </p:nvSpPr>
        <p:spPr bwMode="auto">
          <a:xfrm>
            <a:off x="8834281" y="9498825"/>
            <a:ext cx="1746080" cy="1746080"/>
          </a:xfrm>
          <a:prstGeom prst="ellipse">
            <a:avLst/>
          </a:prstGeom>
          <a:solidFill>
            <a:srgbClr val="FFFFFF"/>
          </a:solidFill>
          <a:ln w="25400">
            <a:solidFill>
              <a:schemeClr val="accent2"/>
            </a:solidFill>
          </a:ln>
        </p:spPr>
        <p:txBody>
          <a:bodyPr vert="horz" wrap="square" lIns="0" tIns="0" rIns="0" bIns="0" numCol="1" anchor="ctr" anchorCtr="0" compatLnSpc="1">
            <a:prstTxWarp prst="textNoShape">
              <a:avLst/>
            </a:prstTxWarp>
          </a:bodyPr>
          <a:lstStyle/>
          <a:p>
            <a:pPr algn="ctr"/>
            <a:endParaRPr lang="en-US" dirty="0">
              <a:solidFill>
                <a:schemeClr val="bg1"/>
              </a:solidFill>
            </a:endParaRPr>
          </a:p>
        </p:txBody>
      </p:sp>
      <p:sp>
        <p:nvSpPr>
          <p:cNvPr id="38" name="Oval 760"/>
          <p:cNvSpPr>
            <a:spLocks noChangeArrowheads="1"/>
          </p:cNvSpPr>
          <p:nvPr/>
        </p:nvSpPr>
        <p:spPr bwMode="auto">
          <a:xfrm>
            <a:off x="13838334" y="9503619"/>
            <a:ext cx="1746080" cy="1736491"/>
          </a:xfrm>
          <a:prstGeom prst="ellipse">
            <a:avLst/>
          </a:prstGeom>
          <a:solidFill>
            <a:srgbClr val="FFFFFF"/>
          </a:solidFill>
          <a:ln w="25400">
            <a:solidFill>
              <a:schemeClr val="accent6"/>
            </a:solidFill>
          </a:ln>
        </p:spPr>
        <p:txBody>
          <a:bodyPr vert="horz" wrap="square" lIns="0" tIns="0" rIns="0" bIns="0" numCol="1" anchor="ctr" anchorCtr="0" compatLnSpc="1">
            <a:prstTxWarp prst="textNoShape">
              <a:avLst/>
            </a:prstTxWarp>
          </a:bodyPr>
          <a:lstStyle/>
          <a:p>
            <a:pPr algn="ctr"/>
            <a:endParaRPr lang="en-US" dirty="0">
              <a:solidFill>
                <a:schemeClr val="bg1"/>
              </a:solidFill>
            </a:endParaRPr>
          </a:p>
        </p:txBody>
      </p:sp>
      <p:sp>
        <p:nvSpPr>
          <p:cNvPr id="40" name="Oval 763"/>
          <p:cNvSpPr>
            <a:spLocks noChangeArrowheads="1"/>
          </p:cNvSpPr>
          <p:nvPr/>
        </p:nvSpPr>
        <p:spPr bwMode="auto">
          <a:xfrm>
            <a:off x="13838334" y="4503844"/>
            <a:ext cx="1746080" cy="1736491"/>
          </a:xfrm>
          <a:prstGeom prst="ellipse">
            <a:avLst/>
          </a:prstGeom>
          <a:solidFill>
            <a:srgbClr val="FFFFFF"/>
          </a:solidFill>
          <a:ln w="25400">
            <a:solidFill>
              <a:schemeClr val="accent4"/>
            </a:solidFill>
          </a:ln>
        </p:spPr>
        <p:txBody>
          <a:bodyPr vert="horz" wrap="square" lIns="0" tIns="0" rIns="0" bIns="0" numCol="1" anchor="ctr" anchorCtr="0" compatLnSpc="1">
            <a:prstTxWarp prst="textNoShape">
              <a:avLst/>
            </a:prstTxWarp>
          </a:bodyPr>
          <a:lstStyle/>
          <a:p>
            <a:pPr algn="ctr"/>
            <a:endParaRPr lang="en-US" dirty="0">
              <a:solidFill>
                <a:schemeClr val="bg1"/>
              </a:solidFill>
            </a:endParaRPr>
          </a:p>
        </p:txBody>
      </p:sp>
      <p:sp>
        <p:nvSpPr>
          <p:cNvPr id="41" name="TextBox 40"/>
          <p:cNvSpPr txBox="1">
            <a:spLocks/>
          </p:cNvSpPr>
          <p:nvPr/>
        </p:nvSpPr>
        <p:spPr>
          <a:xfrm rot="20152568">
            <a:off x="9537855" y="6340972"/>
            <a:ext cx="1577859" cy="831093"/>
          </a:xfrm>
          <a:prstGeom prst="rect">
            <a:avLst/>
          </a:prstGeom>
          <a:noFill/>
        </p:spPr>
        <p:txBody>
          <a:bodyPr wrap="none" rtlCol="0">
            <a:spAutoFit/>
          </a:bodyPr>
          <a:lstStyle>
            <a:defPPr>
              <a:defRPr lang="en-US"/>
            </a:defPPr>
            <a:lvl1pPr algn="ctr">
              <a:defRPr sz="1200">
                <a:solidFill>
                  <a:srgbClr val="FFFFFF"/>
                </a:solidFill>
                <a:latin typeface="+mj-lt"/>
                <a:cs typeface="Montserrat" panose="02000000000000000000" pitchFamily="2" charset="0"/>
              </a:defRPr>
            </a:lvl1pPr>
          </a:lstStyle>
          <a:p>
            <a:r>
              <a:rPr lang="en-US" sz="2400" dirty="0"/>
              <a:t>Dummy</a:t>
            </a:r>
          </a:p>
          <a:p>
            <a:r>
              <a:rPr lang="en-US" sz="2400" dirty="0"/>
              <a:t>Keyword</a:t>
            </a:r>
          </a:p>
        </p:txBody>
      </p:sp>
      <p:sp>
        <p:nvSpPr>
          <p:cNvPr id="42" name="TextBox 41"/>
          <p:cNvSpPr txBox="1">
            <a:spLocks/>
          </p:cNvSpPr>
          <p:nvPr/>
        </p:nvSpPr>
        <p:spPr>
          <a:xfrm rot="3952568">
            <a:off x="12497806" y="5623429"/>
            <a:ext cx="1577859" cy="831093"/>
          </a:xfrm>
          <a:prstGeom prst="rect">
            <a:avLst/>
          </a:prstGeom>
          <a:noFill/>
        </p:spPr>
        <p:txBody>
          <a:bodyPr wrap="none" rtlCol="0">
            <a:spAutoFit/>
          </a:bodyPr>
          <a:lstStyle>
            <a:defPPr>
              <a:defRPr lang="en-US"/>
            </a:defPPr>
            <a:lvl1pPr algn="ctr">
              <a:defRPr sz="1200">
                <a:solidFill>
                  <a:srgbClr val="FFFFFF"/>
                </a:solidFill>
                <a:latin typeface="+mj-lt"/>
                <a:cs typeface="Montserrat" panose="02000000000000000000" pitchFamily="2" charset="0"/>
              </a:defRPr>
            </a:lvl1pPr>
          </a:lstStyle>
          <a:p>
            <a:r>
              <a:rPr lang="en-US" sz="2400" dirty="0"/>
              <a:t>Dummy</a:t>
            </a:r>
          </a:p>
          <a:p>
            <a:r>
              <a:rPr lang="en-US" sz="2400" dirty="0"/>
              <a:t>Keyword</a:t>
            </a:r>
          </a:p>
        </p:txBody>
      </p:sp>
      <p:sp>
        <p:nvSpPr>
          <p:cNvPr id="43" name="TextBox 42"/>
          <p:cNvSpPr txBox="1">
            <a:spLocks/>
          </p:cNvSpPr>
          <p:nvPr/>
        </p:nvSpPr>
        <p:spPr>
          <a:xfrm rot="3952568">
            <a:off x="10249996" y="9455400"/>
            <a:ext cx="1577859" cy="831093"/>
          </a:xfrm>
          <a:prstGeom prst="rect">
            <a:avLst/>
          </a:prstGeom>
          <a:noFill/>
        </p:spPr>
        <p:txBody>
          <a:bodyPr wrap="none" rtlCol="0">
            <a:spAutoFit/>
          </a:bodyPr>
          <a:lstStyle>
            <a:defPPr>
              <a:defRPr lang="en-US"/>
            </a:defPPr>
            <a:lvl1pPr algn="ctr">
              <a:defRPr sz="1200">
                <a:solidFill>
                  <a:srgbClr val="FFFFFF"/>
                </a:solidFill>
                <a:latin typeface="+mj-lt"/>
                <a:cs typeface="Montserrat" panose="02000000000000000000" pitchFamily="2" charset="0"/>
              </a:defRPr>
            </a:lvl1pPr>
          </a:lstStyle>
          <a:p>
            <a:r>
              <a:rPr lang="en-US" sz="2400" dirty="0"/>
              <a:t>Dummy</a:t>
            </a:r>
          </a:p>
          <a:p>
            <a:r>
              <a:rPr lang="en-US" sz="2400" dirty="0"/>
              <a:t>Keyword</a:t>
            </a:r>
          </a:p>
        </p:txBody>
      </p:sp>
      <p:sp>
        <p:nvSpPr>
          <p:cNvPr id="44" name="TextBox 43"/>
          <p:cNvSpPr txBox="1">
            <a:spLocks/>
          </p:cNvSpPr>
          <p:nvPr/>
        </p:nvSpPr>
        <p:spPr>
          <a:xfrm rot="20152568">
            <a:off x="13392114" y="8644464"/>
            <a:ext cx="1577859" cy="831093"/>
          </a:xfrm>
          <a:prstGeom prst="rect">
            <a:avLst/>
          </a:prstGeom>
          <a:noFill/>
        </p:spPr>
        <p:txBody>
          <a:bodyPr wrap="none" rtlCol="0">
            <a:spAutoFit/>
          </a:bodyPr>
          <a:lstStyle>
            <a:defPPr>
              <a:defRPr lang="en-US"/>
            </a:defPPr>
            <a:lvl1pPr algn="ctr">
              <a:defRPr sz="1200">
                <a:solidFill>
                  <a:srgbClr val="FFFFFF"/>
                </a:solidFill>
                <a:latin typeface="+mj-lt"/>
                <a:cs typeface="Montserrat" panose="02000000000000000000" pitchFamily="2" charset="0"/>
              </a:defRPr>
            </a:lvl1pPr>
          </a:lstStyle>
          <a:p>
            <a:r>
              <a:rPr lang="en-US" sz="2400" dirty="0"/>
              <a:t>Dummy</a:t>
            </a:r>
          </a:p>
          <a:p>
            <a:r>
              <a:rPr lang="en-US" sz="2400" dirty="0"/>
              <a:t>Keyword</a:t>
            </a:r>
          </a:p>
        </p:txBody>
      </p:sp>
      <p:sp>
        <p:nvSpPr>
          <p:cNvPr id="49" name="TextBox 48"/>
          <p:cNvSpPr txBox="1"/>
          <p:nvPr/>
        </p:nvSpPr>
        <p:spPr>
          <a:xfrm>
            <a:off x="9406563" y="4726617"/>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58" name="TextBox 57"/>
          <p:cNvSpPr txBox="1"/>
          <p:nvPr/>
        </p:nvSpPr>
        <p:spPr>
          <a:xfrm>
            <a:off x="9406563" y="972639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62" name="TextBox 61"/>
          <p:cNvSpPr txBox="1"/>
          <p:nvPr/>
        </p:nvSpPr>
        <p:spPr>
          <a:xfrm>
            <a:off x="14410616" y="4726617"/>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63" name="TextBox 62"/>
          <p:cNvSpPr txBox="1"/>
          <p:nvPr/>
        </p:nvSpPr>
        <p:spPr>
          <a:xfrm>
            <a:off x="14410616" y="972639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2" name="Title 1">
            <a:extLst>
              <a:ext uri="{FF2B5EF4-FFF2-40B4-BE49-F238E27FC236}">
                <a16:creationId xmlns:a16="http://schemas.microsoft.com/office/drawing/2014/main" id="{785EC473-F09B-4FCB-BB28-34048CF12C3D}"/>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20724326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Straight Connector 53"/>
          <p:cNvCxnSpPr/>
          <p:nvPr/>
        </p:nvCxnSpPr>
        <p:spPr>
          <a:xfrm>
            <a:off x="13488743" y="4460068"/>
            <a:ext cx="832308" cy="0"/>
          </a:xfrm>
          <a:prstGeom prst="line">
            <a:avLst/>
          </a:prstGeom>
          <a:ln w="25400">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3488743" y="6618210"/>
            <a:ext cx="832308" cy="0"/>
          </a:xfrm>
          <a:prstGeom prst="line">
            <a:avLst/>
          </a:prstGeom>
          <a:ln w="25400">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3488743" y="8742314"/>
            <a:ext cx="832308" cy="0"/>
          </a:xfrm>
          <a:prstGeom prst="line">
            <a:avLst/>
          </a:prstGeom>
          <a:ln w="25400">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13488743" y="10910019"/>
            <a:ext cx="832308" cy="0"/>
          </a:xfrm>
          <a:prstGeom prst="line">
            <a:avLst/>
          </a:prstGeom>
          <a:ln w="25400">
            <a:solidFill>
              <a:schemeClr val="tx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15068011" y="3625799"/>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72" name="TextBox 71"/>
          <p:cNvSpPr txBox="1"/>
          <p:nvPr/>
        </p:nvSpPr>
        <p:spPr>
          <a:xfrm>
            <a:off x="15068014" y="4322649"/>
            <a:ext cx="6643849" cy="1282037"/>
          </a:xfrm>
          <a:prstGeom prst="rect">
            <a:avLst/>
          </a:prstGeom>
          <a:noFill/>
        </p:spPr>
        <p:txBody>
          <a:bodyPr wrap="square" rtlCol="0">
            <a:spAutoFit/>
          </a:bodyPr>
          <a:lstStyle/>
          <a:p>
            <a:pPr>
              <a:lnSpc>
                <a:spcPct val="110000"/>
              </a:lnSpc>
            </a:pPr>
            <a:r>
              <a:rPr lang="en-US" sz="2400" dirty="0"/>
              <a:t>Sed ut perspiciatis unde omnis iste natus error voluptatem rem aperiam doloremque.</a:t>
            </a:r>
          </a:p>
        </p:txBody>
      </p:sp>
      <p:sp>
        <p:nvSpPr>
          <p:cNvPr id="73" name="TextBox 72"/>
          <p:cNvSpPr txBox="1"/>
          <p:nvPr/>
        </p:nvSpPr>
        <p:spPr>
          <a:xfrm>
            <a:off x="15068011" y="5811144"/>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74" name="TextBox 73"/>
          <p:cNvSpPr txBox="1"/>
          <p:nvPr/>
        </p:nvSpPr>
        <p:spPr>
          <a:xfrm>
            <a:off x="15068014" y="6507994"/>
            <a:ext cx="6643849" cy="1282037"/>
          </a:xfrm>
          <a:prstGeom prst="rect">
            <a:avLst/>
          </a:prstGeom>
          <a:noFill/>
        </p:spPr>
        <p:txBody>
          <a:bodyPr wrap="square" rtlCol="0">
            <a:spAutoFit/>
          </a:bodyPr>
          <a:lstStyle/>
          <a:p>
            <a:pPr>
              <a:lnSpc>
                <a:spcPct val="110000"/>
              </a:lnSpc>
            </a:pPr>
            <a:r>
              <a:rPr lang="en-US" sz="2400" dirty="0"/>
              <a:t>Sed ut perspiciatis unde omnis iste natus error voluptatem rem aperiam doloremque.</a:t>
            </a:r>
          </a:p>
        </p:txBody>
      </p:sp>
      <p:sp>
        <p:nvSpPr>
          <p:cNvPr id="75" name="TextBox 74"/>
          <p:cNvSpPr txBox="1"/>
          <p:nvPr/>
        </p:nvSpPr>
        <p:spPr>
          <a:xfrm>
            <a:off x="15068011" y="7996489"/>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76" name="TextBox 75"/>
          <p:cNvSpPr txBox="1"/>
          <p:nvPr/>
        </p:nvSpPr>
        <p:spPr>
          <a:xfrm>
            <a:off x="15068014" y="8693339"/>
            <a:ext cx="6643849" cy="1282037"/>
          </a:xfrm>
          <a:prstGeom prst="rect">
            <a:avLst/>
          </a:prstGeom>
          <a:noFill/>
        </p:spPr>
        <p:txBody>
          <a:bodyPr wrap="square" rtlCol="0">
            <a:spAutoFit/>
          </a:bodyPr>
          <a:lstStyle/>
          <a:p>
            <a:pPr>
              <a:lnSpc>
                <a:spcPct val="110000"/>
              </a:lnSpc>
            </a:pPr>
            <a:r>
              <a:rPr lang="en-US" sz="2400" dirty="0"/>
              <a:t>Sed ut perspiciatis unde omnis iste natus error voluptatem rem aperiam doloremque.</a:t>
            </a:r>
          </a:p>
        </p:txBody>
      </p:sp>
      <p:sp>
        <p:nvSpPr>
          <p:cNvPr id="77" name="TextBox 76"/>
          <p:cNvSpPr txBox="1"/>
          <p:nvPr/>
        </p:nvSpPr>
        <p:spPr>
          <a:xfrm>
            <a:off x="15068011" y="10181832"/>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78" name="TextBox 77"/>
          <p:cNvSpPr txBox="1"/>
          <p:nvPr/>
        </p:nvSpPr>
        <p:spPr>
          <a:xfrm>
            <a:off x="15068014" y="10878682"/>
            <a:ext cx="6643849" cy="1282037"/>
          </a:xfrm>
          <a:prstGeom prst="rect">
            <a:avLst/>
          </a:prstGeom>
          <a:noFill/>
        </p:spPr>
        <p:txBody>
          <a:bodyPr wrap="square" rtlCol="0">
            <a:spAutoFit/>
          </a:bodyPr>
          <a:lstStyle/>
          <a:p>
            <a:pPr>
              <a:lnSpc>
                <a:spcPct val="110000"/>
              </a:lnSpc>
            </a:pPr>
            <a:r>
              <a:rPr lang="en-US" sz="2400" dirty="0"/>
              <a:t>Sed ut perspiciatis unde omnis iste natus error voluptatem rem aperiam doloremque.</a:t>
            </a:r>
          </a:p>
        </p:txBody>
      </p:sp>
      <p:sp>
        <p:nvSpPr>
          <p:cNvPr id="83" name="TextBox 82"/>
          <p:cNvSpPr txBox="1"/>
          <p:nvPr/>
        </p:nvSpPr>
        <p:spPr>
          <a:xfrm>
            <a:off x="12068437" y="3875227"/>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6" name="TextBox 85"/>
          <p:cNvSpPr txBox="1"/>
          <p:nvPr/>
        </p:nvSpPr>
        <p:spPr>
          <a:xfrm>
            <a:off x="12068437" y="6033368"/>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7" name="TextBox 86"/>
          <p:cNvSpPr txBox="1"/>
          <p:nvPr/>
        </p:nvSpPr>
        <p:spPr>
          <a:xfrm>
            <a:off x="12068437" y="8196007"/>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88" name="TextBox 87"/>
          <p:cNvSpPr txBox="1"/>
          <p:nvPr/>
        </p:nvSpPr>
        <p:spPr>
          <a:xfrm>
            <a:off x="12068437" y="10353088"/>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48" name="Freeform 5"/>
          <p:cNvSpPr>
            <a:spLocks/>
          </p:cNvSpPr>
          <p:nvPr/>
        </p:nvSpPr>
        <p:spPr bwMode="auto">
          <a:xfrm>
            <a:off x="5553958" y="3672931"/>
            <a:ext cx="5591125" cy="1824743"/>
          </a:xfrm>
          <a:custGeom>
            <a:avLst/>
            <a:gdLst>
              <a:gd name="T0" fmla="*/ 0 w 2306"/>
              <a:gd name="T1" fmla="*/ 0 h 667"/>
              <a:gd name="T2" fmla="*/ 2306 w 2306"/>
              <a:gd name="T3" fmla="*/ 0 h 667"/>
              <a:gd name="T4" fmla="*/ 2306 w 2306"/>
              <a:gd name="T5" fmla="*/ 667 h 667"/>
              <a:gd name="T6" fmla="*/ 0 w 2306"/>
              <a:gd name="T7" fmla="*/ 667 h 667"/>
              <a:gd name="T8" fmla="*/ 0 w 2306"/>
              <a:gd name="T9" fmla="*/ 0 h 667"/>
              <a:gd name="T10" fmla="*/ 0 w 2306"/>
              <a:gd name="T11" fmla="*/ 0 h 667"/>
            </a:gdLst>
            <a:ahLst/>
            <a:cxnLst>
              <a:cxn ang="0">
                <a:pos x="T0" y="T1"/>
              </a:cxn>
              <a:cxn ang="0">
                <a:pos x="T2" y="T3"/>
              </a:cxn>
              <a:cxn ang="0">
                <a:pos x="T4" y="T5"/>
              </a:cxn>
              <a:cxn ang="0">
                <a:pos x="T6" y="T7"/>
              </a:cxn>
              <a:cxn ang="0">
                <a:pos x="T8" y="T9"/>
              </a:cxn>
              <a:cxn ang="0">
                <a:pos x="T10" y="T11"/>
              </a:cxn>
            </a:cxnLst>
            <a:rect l="0" t="0" r="r" b="b"/>
            <a:pathLst>
              <a:path w="2306" h="667">
                <a:moveTo>
                  <a:pt x="0" y="0"/>
                </a:moveTo>
                <a:lnTo>
                  <a:pt x="2306" y="0"/>
                </a:lnTo>
                <a:lnTo>
                  <a:pt x="2306" y="667"/>
                </a:lnTo>
                <a:lnTo>
                  <a:pt x="0" y="667"/>
                </a:lnTo>
                <a:lnTo>
                  <a:pt x="0" y="0"/>
                </a:lnTo>
                <a:lnTo>
                  <a:pt x="0" y="0"/>
                </a:lnTo>
                <a:close/>
              </a:path>
            </a:pathLst>
          </a:custGeom>
          <a:solidFill>
            <a:schemeClr val="tx2"/>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1" name="Freeform 6"/>
          <p:cNvSpPr>
            <a:spLocks/>
          </p:cNvSpPr>
          <p:nvPr/>
        </p:nvSpPr>
        <p:spPr bwMode="auto">
          <a:xfrm>
            <a:off x="5553955" y="3659252"/>
            <a:ext cx="2782250" cy="1827475"/>
          </a:xfrm>
          <a:custGeom>
            <a:avLst/>
            <a:gdLst>
              <a:gd name="T0" fmla="*/ 0 w 1017"/>
              <a:gd name="T1" fmla="*/ 0 h 668"/>
              <a:gd name="T2" fmla="*/ 813 w 1017"/>
              <a:gd name="T3" fmla="*/ 0 h 668"/>
              <a:gd name="T4" fmla="*/ 1017 w 1017"/>
              <a:gd name="T5" fmla="*/ 252 h 668"/>
              <a:gd name="T6" fmla="*/ 813 w 1017"/>
              <a:gd name="T7" fmla="*/ 668 h 668"/>
              <a:gd name="T8" fmla="*/ 0 w 1017"/>
              <a:gd name="T9" fmla="*/ 668 h 668"/>
              <a:gd name="T10" fmla="*/ 0 w 1017"/>
              <a:gd name="T11" fmla="*/ 0 h 668"/>
              <a:gd name="T12" fmla="*/ 0 w 1017"/>
              <a:gd name="T13" fmla="*/ 0 h 668"/>
              <a:gd name="T14" fmla="*/ 0 w 1017"/>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7" h="668">
                <a:moveTo>
                  <a:pt x="0" y="0"/>
                </a:moveTo>
                <a:lnTo>
                  <a:pt x="813" y="0"/>
                </a:lnTo>
                <a:lnTo>
                  <a:pt x="1017" y="252"/>
                </a:lnTo>
                <a:lnTo>
                  <a:pt x="813" y="668"/>
                </a:lnTo>
                <a:lnTo>
                  <a:pt x="0" y="668"/>
                </a:lnTo>
                <a:lnTo>
                  <a:pt x="0" y="0"/>
                </a:lnTo>
                <a:lnTo>
                  <a:pt x="0" y="0"/>
                </a:lnTo>
                <a:lnTo>
                  <a:pt x="0" y="0"/>
                </a:lnTo>
                <a:close/>
              </a:path>
            </a:pathLst>
          </a:custGeom>
          <a:solidFill>
            <a:schemeClr val="tx2">
              <a:lumMod val="75000"/>
            </a:schemeClr>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2" name="Freeform 7"/>
          <p:cNvSpPr>
            <a:spLocks/>
          </p:cNvSpPr>
          <p:nvPr/>
        </p:nvSpPr>
        <p:spPr bwMode="auto">
          <a:xfrm>
            <a:off x="5553955" y="3076538"/>
            <a:ext cx="2322645" cy="2410191"/>
          </a:xfrm>
          <a:custGeom>
            <a:avLst/>
            <a:gdLst>
              <a:gd name="T0" fmla="*/ 0 w 849"/>
              <a:gd name="T1" fmla="*/ 209 h 881"/>
              <a:gd name="T2" fmla="*/ 679 w 849"/>
              <a:gd name="T3" fmla="*/ 0 h 881"/>
              <a:gd name="T4" fmla="*/ 849 w 849"/>
              <a:gd name="T5" fmla="*/ 288 h 881"/>
              <a:gd name="T6" fmla="*/ 679 w 849"/>
              <a:gd name="T7" fmla="*/ 680 h 881"/>
              <a:gd name="T8" fmla="*/ 0 w 849"/>
              <a:gd name="T9" fmla="*/ 881 h 881"/>
              <a:gd name="T10" fmla="*/ 0 w 849"/>
              <a:gd name="T11" fmla="*/ 209 h 881"/>
              <a:gd name="T12" fmla="*/ 0 w 849"/>
              <a:gd name="T13" fmla="*/ 209 h 881"/>
              <a:gd name="T14" fmla="*/ 0 w 849"/>
              <a:gd name="T15" fmla="*/ 209 h 8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9" h="881">
                <a:moveTo>
                  <a:pt x="0" y="209"/>
                </a:moveTo>
                <a:lnTo>
                  <a:pt x="679" y="0"/>
                </a:lnTo>
                <a:lnTo>
                  <a:pt x="849" y="288"/>
                </a:lnTo>
                <a:lnTo>
                  <a:pt x="679" y="680"/>
                </a:lnTo>
                <a:lnTo>
                  <a:pt x="0" y="881"/>
                </a:lnTo>
                <a:lnTo>
                  <a:pt x="0" y="209"/>
                </a:lnTo>
                <a:lnTo>
                  <a:pt x="0" y="209"/>
                </a:lnTo>
                <a:lnTo>
                  <a:pt x="0" y="209"/>
                </a:lnTo>
                <a:close/>
              </a:path>
            </a:pathLst>
          </a:custGeom>
          <a:solidFill>
            <a:schemeClr val="tx2"/>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3" name="Rectangle 52"/>
          <p:cNvSpPr/>
          <p:nvPr/>
        </p:nvSpPr>
        <p:spPr>
          <a:xfrm>
            <a:off x="5966026" y="3527164"/>
            <a:ext cx="1170648" cy="1200596"/>
          </a:xfrm>
          <a:prstGeom prst="rect">
            <a:avLst/>
          </a:prstGeom>
          <a:scene3d>
            <a:camera prst="isometricTopUp">
              <a:rot lat="19520528" lon="1422434" rev="170168"/>
            </a:camera>
            <a:lightRig rig="threePt" dir="t"/>
          </a:scene3d>
        </p:spPr>
        <p:txBody>
          <a:bodyPr wrap="none">
            <a:spAutoFit/>
          </a:bodyPr>
          <a:lstStyle/>
          <a:p>
            <a:pPr algn="ctr"/>
            <a:r>
              <a:rPr lang="en-US" sz="7201" dirty="0">
                <a:solidFill>
                  <a:srgbClr val="FFFFFF"/>
                </a:solidFill>
                <a:latin typeface="+mj-lt"/>
                <a:cs typeface="Montserrat" panose="02000000000000000000" pitchFamily="2" charset="0"/>
              </a:rPr>
              <a:t>01</a:t>
            </a:r>
          </a:p>
        </p:txBody>
      </p:sp>
      <p:sp>
        <p:nvSpPr>
          <p:cNvPr id="56" name="Rectangle 55"/>
          <p:cNvSpPr/>
          <p:nvPr/>
        </p:nvSpPr>
        <p:spPr>
          <a:xfrm>
            <a:off x="8972568" y="4051919"/>
            <a:ext cx="1759339" cy="1046690"/>
          </a:xfrm>
          <a:prstGeom prst="rect">
            <a:avLst/>
          </a:prstGeom>
        </p:spPr>
        <p:txBody>
          <a:bodyPr wrap="none" lIns="182901" tIns="91451" rIns="182901" bIns="91451">
            <a:spAutoFit/>
          </a:bodyPr>
          <a:lstStyle/>
          <a:p>
            <a:pPr algn="r"/>
            <a:r>
              <a:rPr lang="en-US" sz="5601" dirty="0">
                <a:solidFill>
                  <a:srgbClr val="FFFFFF"/>
                </a:solidFill>
                <a:latin typeface="+mj-lt"/>
                <a:cs typeface="Montserrat" panose="02000000000000000000" pitchFamily="2" charset="0"/>
              </a:rPr>
              <a:t>45%</a:t>
            </a:r>
          </a:p>
        </p:txBody>
      </p:sp>
      <p:sp>
        <p:nvSpPr>
          <p:cNvPr id="57" name="Freeform 8"/>
          <p:cNvSpPr>
            <a:spLocks/>
          </p:cNvSpPr>
          <p:nvPr/>
        </p:nvSpPr>
        <p:spPr bwMode="auto">
          <a:xfrm>
            <a:off x="4465734" y="5776670"/>
            <a:ext cx="6679347" cy="1824745"/>
          </a:xfrm>
          <a:custGeom>
            <a:avLst/>
            <a:gdLst>
              <a:gd name="T0" fmla="*/ 0 w 2676"/>
              <a:gd name="T1" fmla="*/ 0 h 667"/>
              <a:gd name="T2" fmla="*/ 2676 w 2676"/>
              <a:gd name="T3" fmla="*/ 0 h 667"/>
              <a:gd name="T4" fmla="*/ 2676 w 2676"/>
              <a:gd name="T5" fmla="*/ 667 h 667"/>
              <a:gd name="T6" fmla="*/ 0 w 2676"/>
              <a:gd name="T7" fmla="*/ 667 h 667"/>
              <a:gd name="T8" fmla="*/ 0 w 2676"/>
              <a:gd name="T9" fmla="*/ 0 h 667"/>
              <a:gd name="T10" fmla="*/ 0 w 2676"/>
              <a:gd name="T11" fmla="*/ 0 h 667"/>
            </a:gdLst>
            <a:ahLst/>
            <a:cxnLst>
              <a:cxn ang="0">
                <a:pos x="T0" y="T1"/>
              </a:cxn>
              <a:cxn ang="0">
                <a:pos x="T2" y="T3"/>
              </a:cxn>
              <a:cxn ang="0">
                <a:pos x="T4" y="T5"/>
              </a:cxn>
              <a:cxn ang="0">
                <a:pos x="T6" y="T7"/>
              </a:cxn>
              <a:cxn ang="0">
                <a:pos x="T8" y="T9"/>
              </a:cxn>
              <a:cxn ang="0">
                <a:pos x="T10" y="T11"/>
              </a:cxn>
            </a:cxnLst>
            <a:rect l="0" t="0" r="r" b="b"/>
            <a:pathLst>
              <a:path w="2676" h="667">
                <a:moveTo>
                  <a:pt x="0" y="0"/>
                </a:moveTo>
                <a:lnTo>
                  <a:pt x="2676" y="0"/>
                </a:lnTo>
                <a:lnTo>
                  <a:pt x="2676" y="667"/>
                </a:lnTo>
                <a:lnTo>
                  <a:pt x="0" y="667"/>
                </a:lnTo>
                <a:lnTo>
                  <a:pt x="0" y="0"/>
                </a:lnTo>
                <a:lnTo>
                  <a:pt x="0" y="0"/>
                </a:lnTo>
                <a:close/>
              </a:path>
            </a:pathLst>
          </a:custGeom>
          <a:solidFill>
            <a:schemeClr val="accent2"/>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8" name="Freeform 9"/>
          <p:cNvSpPr>
            <a:spLocks/>
          </p:cNvSpPr>
          <p:nvPr/>
        </p:nvSpPr>
        <p:spPr bwMode="auto">
          <a:xfrm>
            <a:off x="4465735" y="5762992"/>
            <a:ext cx="2782250" cy="1827477"/>
          </a:xfrm>
          <a:custGeom>
            <a:avLst/>
            <a:gdLst>
              <a:gd name="T0" fmla="*/ 0 w 1017"/>
              <a:gd name="T1" fmla="*/ 0 h 668"/>
              <a:gd name="T2" fmla="*/ 813 w 1017"/>
              <a:gd name="T3" fmla="*/ 0 h 668"/>
              <a:gd name="T4" fmla="*/ 1017 w 1017"/>
              <a:gd name="T5" fmla="*/ 251 h 668"/>
              <a:gd name="T6" fmla="*/ 813 w 1017"/>
              <a:gd name="T7" fmla="*/ 668 h 668"/>
              <a:gd name="T8" fmla="*/ 0 w 1017"/>
              <a:gd name="T9" fmla="*/ 668 h 668"/>
              <a:gd name="T10" fmla="*/ 0 w 1017"/>
              <a:gd name="T11" fmla="*/ 0 h 668"/>
              <a:gd name="T12" fmla="*/ 0 w 1017"/>
              <a:gd name="T13" fmla="*/ 0 h 668"/>
              <a:gd name="T14" fmla="*/ 0 w 1017"/>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7" h="668">
                <a:moveTo>
                  <a:pt x="0" y="0"/>
                </a:moveTo>
                <a:lnTo>
                  <a:pt x="813" y="0"/>
                </a:lnTo>
                <a:lnTo>
                  <a:pt x="1017" y="251"/>
                </a:lnTo>
                <a:lnTo>
                  <a:pt x="813" y="668"/>
                </a:lnTo>
                <a:lnTo>
                  <a:pt x="0" y="668"/>
                </a:lnTo>
                <a:lnTo>
                  <a:pt x="0" y="0"/>
                </a:lnTo>
                <a:lnTo>
                  <a:pt x="0" y="0"/>
                </a:lnTo>
                <a:lnTo>
                  <a:pt x="0" y="0"/>
                </a:lnTo>
                <a:close/>
              </a:path>
            </a:pathLst>
          </a:custGeom>
          <a:solidFill>
            <a:schemeClr val="accent2">
              <a:lumMod val="75000"/>
            </a:schemeClr>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0" name="Freeform 10"/>
          <p:cNvSpPr>
            <a:spLocks/>
          </p:cNvSpPr>
          <p:nvPr/>
        </p:nvSpPr>
        <p:spPr bwMode="auto">
          <a:xfrm>
            <a:off x="4465735" y="5174806"/>
            <a:ext cx="2322645" cy="2415662"/>
          </a:xfrm>
          <a:custGeom>
            <a:avLst/>
            <a:gdLst>
              <a:gd name="T0" fmla="*/ 0 w 849"/>
              <a:gd name="T1" fmla="*/ 211 h 883"/>
              <a:gd name="T2" fmla="*/ 679 w 849"/>
              <a:gd name="T3" fmla="*/ 0 h 883"/>
              <a:gd name="T4" fmla="*/ 849 w 849"/>
              <a:gd name="T5" fmla="*/ 290 h 883"/>
              <a:gd name="T6" fmla="*/ 679 w 849"/>
              <a:gd name="T7" fmla="*/ 682 h 883"/>
              <a:gd name="T8" fmla="*/ 0 w 849"/>
              <a:gd name="T9" fmla="*/ 883 h 883"/>
              <a:gd name="T10" fmla="*/ 0 w 849"/>
              <a:gd name="T11" fmla="*/ 211 h 883"/>
              <a:gd name="T12" fmla="*/ 0 w 849"/>
              <a:gd name="T13" fmla="*/ 211 h 883"/>
              <a:gd name="T14" fmla="*/ 0 w 849"/>
              <a:gd name="T15" fmla="*/ 211 h 8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9" h="883">
                <a:moveTo>
                  <a:pt x="0" y="211"/>
                </a:moveTo>
                <a:lnTo>
                  <a:pt x="679" y="0"/>
                </a:lnTo>
                <a:lnTo>
                  <a:pt x="849" y="290"/>
                </a:lnTo>
                <a:lnTo>
                  <a:pt x="679" y="682"/>
                </a:lnTo>
                <a:lnTo>
                  <a:pt x="0" y="883"/>
                </a:lnTo>
                <a:lnTo>
                  <a:pt x="0" y="211"/>
                </a:lnTo>
                <a:lnTo>
                  <a:pt x="0" y="211"/>
                </a:lnTo>
                <a:lnTo>
                  <a:pt x="0" y="211"/>
                </a:lnTo>
                <a:close/>
              </a:path>
            </a:pathLst>
          </a:custGeom>
          <a:solidFill>
            <a:schemeClr val="accent2"/>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1" name="Rectangle 60"/>
          <p:cNvSpPr/>
          <p:nvPr/>
        </p:nvSpPr>
        <p:spPr>
          <a:xfrm>
            <a:off x="4805731" y="5628165"/>
            <a:ext cx="1363032" cy="1200596"/>
          </a:xfrm>
          <a:prstGeom prst="rect">
            <a:avLst/>
          </a:prstGeom>
          <a:scene3d>
            <a:camera prst="isometricTopUp">
              <a:rot lat="19520528" lon="1422434" rev="170168"/>
            </a:camera>
            <a:lightRig rig="threePt" dir="t"/>
          </a:scene3d>
        </p:spPr>
        <p:txBody>
          <a:bodyPr wrap="none">
            <a:spAutoFit/>
          </a:bodyPr>
          <a:lstStyle/>
          <a:p>
            <a:pPr algn="ctr"/>
            <a:r>
              <a:rPr lang="en-US" sz="7201" dirty="0">
                <a:solidFill>
                  <a:srgbClr val="FFFFFF"/>
                </a:solidFill>
                <a:latin typeface="+mj-lt"/>
                <a:cs typeface="Montserrat" panose="02000000000000000000" pitchFamily="2" charset="0"/>
              </a:rPr>
              <a:t>02</a:t>
            </a:r>
          </a:p>
        </p:txBody>
      </p:sp>
      <p:sp>
        <p:nvSpPr>
          <p:cNvPr id="62" name="Rectangle 61"/>
          <p:cNvSpPr/>
          <p:nvPr/>
        </p:nvSpPr>
        <p:spPr>
          <a:xfrm>
            <a:off x="8954933" y="6155658"/>
            <a:ext cx="1776974" cy="1046561"/>
          </a:xfrm>
          <a:prstGeom prst="rect">
            <a:avLst/>
          </a:prstGeom>
        </p:spPr>
        <p:txBody>
          <a:bodyPr wrap="none" lIns="182901" tIns="91451" rIns="182901" bIns="91451">
            <a:spAutoFit/>
          </a:bodyPr>
          <a:lstStyle/>
          <a:p>
            <a:pPr algn="r"/>
            <a:r>
              <a:rPr lang="en-US" sz="5601" dirty="0">
                <a:solidFill>
                  <a:srgbClr val="FFFFFF"/>
                </a:solidFill>
                <a:latin typeface="+mj-lt"/>
                <a:cs typeface="Montserrat" panose="02000000000000000000" pitchFamily="2" charset="0"/>
              </a:rPr>
              <a:t>32%</a:t>
            </a:r>
          </a:p>
        </p:txBody>
      </p:sp>
      <p:sp>
        <p:nvSpPr>
          <p:cNvPr id="64" name="Freeform 11"/>
          <p:cNvSpPr>
            <a:spLocks/>
          </p:cNvSpPr>
          <p:nvPr/>
        </p:nvSpPr>
        <p:spPr bwMode="auto">
          <a:xfrm>
            <a:off x="3377517" y="7880542"/>
            <a:ext cx="7767563" cy="1824743"/>
          </a:xfrm>
          <a:custGeom>
            <a:avLst/>
            <a:gdLst>
              <a:gd name="T0" fmla="*/ 0 w 3046"/>
              <a:gd name="T1" fmla="*/ 0 h 667"/>
              <a:gd name="T2" fmla="*/ 3046 w 3046"/>
              <a:gd name="T3" fmla="*/ 0 h 667"/>
              <a:gd name="T4" fmla="*/ 3046 w 3046"/>
              <a:gd name="T5" fmla="*/ 667 h 667"/>
              <a:gd name="T6" fmla="*/ 0 w 3046"/>
              <a:gd name="T7" fmla="*/ 667 h 667"/>
              <a:gd name="T8" fmla="*/ 0 w 3046"/>
              <a:gd name="T9" fmla="*/ 0 h 667"/>
              <a:gd name="T10" fmla="*/ 0 w 3046"/>
              <a:gd name="T11" fmla="*/ 0 h 667"/>
            </a:gdLst>
            <a:ahLst/>
            <a:cxnLst>
              <a:cxn ang="0">
                <a:pos x="T0" y="T1"/>
              </a:cxn>
              <a:cxn ang="0">
                <a:pos x="T2" y="T3"/>
              </a:cxn>
              <a:cxn ang="0">
                <a:pos x="T4" y="T5"/>
              </a:cxn>
              <a:cxn ang="0">
                <a:pos x="T6" y="T7"/>
              </a:cxn>
              <a:cxn ang="0">
                <a:pos x="T8" y="T9"/>
              </a:cxn>
              <a:cxn ang="0">
                <a:pos x="T10" y="T11"/>
              </a:cxn>
            </a:cxnLst>
            <a:rect l="0" t="0" r="r" b="b"/>
            <a:pathLst>
              <a:path w="3046" h="667">
                <a:moveTo>
                  <a:pt x="0" y="0"/>
                </a:moveTo>
                <a:lnTo>
                  <a:pt x="3046" y="0"/>
                </a:lnTo>
                <a:lnTo>
                  <a:pt x="3046" y="667"/>
                </a:lnTo>
                <a:lnTo>
                  <a:pt x="0" y="667"/>
                </a:lnTo>
                <a:lnTo>
                  <a:pt x="0" y="0"/>
                </a:lnTo>
                <a:lnTo>
                  <a:pt x="0" y="0"/>
                </a:lnTo>
                <a:close/>
              </a:path>
            </a:pathLst>
          </a:custGeom>
          <a:solidFill>
            <a:schemeClr val="accent4"/>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5" name="Freeform 12"/>
          <p:cNvSpPr>
            <a:spLocks/>
          </p:cNvSpPr>
          <p:nvPr/>
        </p:nvSpPr>
        <p:spPr bwMode="auto">
          <a:xfrm>
            <a:off x="3377515" y="7866868"/>
            <a:ext cx="2782250" cy="1827477"/>
          </a:xfrm>
          <a:custGeom>
            <a:avLst/>
            <a:gdLst>
              <a:gd name="T0" fmla="*/ 0 w 1017"/>
              <a:gd name="T1" fmla="*/ 0 h 668"/>
              <a:gd name="T2" fmla="*/ 813 w 1017"/>
              <a:gd name="T3" fmla="*/ 0 h 668"/>
              <a:gd name="T4" fmla="*/ 1017 w 1017"/>
              <a:gd name="T5" fmla="*/ 250 h 668"/>
              <a:gd name="T6" fmla="*/ 813 w 1017"/>
              <a:gd name="T7" fmla="*/ 668 h 668"/>
              <a:gd name="T8" fmla="*/ 0 w 1017"/>
              <a:gd name="T9" fmla="*/ 668 h 668"/>
              <a:gd name="T10" fmla="*/ 0 w 1017"/>
              <a:gd name="T11" fmla="*/ 0 h 668"/>
              <a:gd name="T12" fmla="*/ 0 w 1017"/>
              <a:gd name="T13" fmla="*/ 0 h 668"/>
              <a:gd name="T14" fmla="*/ 0 w 1017"/>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7" h="668">
                <a:moveTo>
                  <a:pt x="0" y="0"/>
                </a:moveTo>
                <a:lnTo>
                  <a:pt x="813" y="0"/>
                </a:lnTo>
                <a:lnTo>
                  <a:pt x="1017" y="250"/>
                </a:lnTo>
                <a:lnTo>
                  <a:pt x="813" y="668"/>
                </a:lnTo>
                <a:lnTo>
                  <a:pt x="0" y="668"/>
                </a:lnTo>
                <a:lnTo>
                  <a:pt x="0" y="0"/>
                </a:lnTo>
                <a:lnTo>
                  <a:pt x="0" y="0"/>
                </a:lnTo>
                <a:lnTo>
                  <a:pt x="0" y="0"/>
                </a:lnTo>
                <a:close/>
              </a:path>
            </a:pathLst>
          </a:custGeom>
          <a:solidFill>
            <a:schemeClr val="accent4">
              <a:lumMod val="75000"/>
            </a:schemeClr>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6" name="Freeform 13"/>
          <p:cNvSpPr>
            <a:spLocks/>
          </p:cNvSpPr>
          <p:nvPr/>
        </p:nvSpPr>
        <p:spPr bwMode="auto">
          <a:xfrm>
            <a:off x="3377515" y="7278681"/>
            <a:ext cx="2322645" cy="2415662"/>
          </a:xfrm>
          <a:custGeom>
            <a:avLst/>
            <a:gdLst>
              <a:gd name="T0" fmla="*/ 0 w 849"/>
              <a:gd name="T1" fmla="*/ 211 h 883"/>
              <a:gd name="T2" fmla="*/ 680 w 849"/>
              <a:gd name="T3" fmla="*/ 0 h 883"/>
              <a:gd name="T4" fmla="*/ 849 w 849"/>
              <a:gd name="T5" fmla="*/ 290 h 883"/>
              <a:gd name="T6" fmla="*/ 680 w 849"/>
              <a:gd name="T7" fmla="*/ 682 h 883"/>
              <a:gd name="T8" fmla="*/ 0 w 849"/>
              <a:gd name="T9" fmla="*/ 883 h 883"/>
              <a:gd name="T10" fmla="*/ 0 w 849"/>
              <a:gd name="T11" fmla="*/ 211 h 883"/>
              <a:gd name="T12" fmla="*/ 0 w 849"/>
              <a:gd name="T13" fmla="*/ 211 h 883"/>
              <a:gd name="T14" fmla="*/ 0 w 849"/>
              <a:gd name="T15" fmla="*/ 211 h 8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9" h="883">
                <a:moveTo>
                  <a:pt x="0" y="211"/>
                </a:moveTo>
                <a:lnTo>
                  <a:pt x="680" y="0"/>
                </a:lnTo>
                <a:lnTo>
                  <a:pt x="849" y="290"/>
                </a:lnTo>
                <a:lnTo>
                  <a:pt x="680" y="682"/>
                </a:lnTo>
                <a:lnTo>
                  <a:pt x="0" y="883"/>
                </a:lnTo>
                <a:lnTo>
                  <a:pt x="0" y="211"/>
                </a:lnTo>
                <a:lnTo>
                  <a:pt x="0" y="211"/>
                </a:lnTo>
                <a:lnTo>
                  <a:pt x="0" y="211"/>
                </a:lnTo>
                <a:close/>
              </a:path>
            </a:pathLst>
          </a:custGeom>
          <a:solidFill>
            <a:schemeClr val="accent4"/>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84" name="Rectangle 83"/>
          <p:cNvSpPr/>
          <p:nvPr/>
        </p:nvSpPr>
        <p:spPr>
          <a:xfrm>
            <a:off x="3722320" y="7732041"/>
            <a:ext cx="1353413" cy="1200596"/>
          </a:xfrm>
          <a:prstGeom prst="rect">
            <a:avLst/>
          </a:prstGeom>
          <a:scene3d>
            <a:camera prst="isometricTopUp">
              <a:rot lat="19520528" lon="1422434" rev="170168"/>
            </a:camera>
            <a:lightRig rig="threePt" dir="t"/>
          </a:scene3d>
        </p:spPr>
        <p:txBody>
          <a:bodyPr wrap="none">
            <a:spAutoFit/>
          </a:bodyPr>
          <a:lstStyle/>
          <a:p>
            <a:pPr algn="ctr"/>
            <a:r>
              <a:rPr lang="en-US" sz="7201" dirty="0">
                <a:solidFill>
                  <a:srgbClr val="FFFFFF"/>
                </a:solidFill>
                <a:latin typeface="+mj-lt"/>
                <a:cs typeface="Montserrat" panose="02000000000000000000" pitchFamily="2" charset="0"/>
              </a:rPr>
              <a:t>03</a:t>
            </a:r>
          </a:p>
        </p:txBody>
      </p:sp>
      <p:sp>
        <p:nvSpPr>
          <p:cNvPr id="85" name="Rectangle 84"/>
          <p:cNvSpPr/>
          <p:nvPr/>
        </p:nvSpPr>
        <p:spPr>
          <a:xfrm>
            <a:off x="8954933" y="8259529"/>
            <a:ext cx="1776974" cy="1046561"/>
          </a:xfrm>
          <a:prstGeom prst="rect">
            <a:avLst/>
          </a:prstGeom>
        </p:spPr>
        <p:txBody>
          <a:bodyPr wrap="none" lIns="182901" tIns="91451" rIns="182901" bIns="91451">
            <a:spAutoFit/>
          </a:bodyPr>
          <a:lstStyle/>
          <a:p>
            <a:pPr algn="r"/>
            <a:r>
              <a:rPr lang="en-US" sz="5601" dirty="0">
                <a:solidFill>
                  <a:srgbClr val="FFFFFF"/>
                </a:solidFill>
                <a:latin typeface="+mj-lt"/>
                <a:cs typeface="Montserrat" panose="02000000000000000000" pitchFamily="2" charset="0"/>
              </a:rPr>
              <a:t>23%</a:t>
            </a:r>
          </a:p>
        </p:txBody>
      </p:sp>
      <p:sp>
        <p:nvSpPr>
          <p:cNvPr id="89" name="Freeform 14"/>
          <p:cNvSpPr>
            <a:spLocks/>
          </p:cNvSpPr>
          <p:nvPr/>
        </p:nvSpPr>
        <p:spPr bwMode="auto">
          <a:xfrm>
            <a:off x="2289295" y="9978940"/>
            <a:ext cx="8855785" cy="1830214"/>
          </a:xfrm>
          <a:custGeom>
            <a:avLst/>
            <a:gdLst>
              <a:gd name="T0" fmla="*/ 0 w 3416"/>
              <a:gd name="T1" fmla="*/ 0 h 669"/>
              <a:gd name="T2" fmla="*/ 3416 w 3416"/>
              <a:gd name="T3" fmla="*/ 0 h 669"/>
              <a:gd name="T4" fmla="*/ 3416 w 3416"/>
              <a:gd name="T5" fmla="*/ 669 h 669"/>
              <a:gd name="T6" fmla="*/ 0 w 3416"/>
              <a:gd name="T7" fmla="*/ 669 h 669"/>
              <a:gd name="T8" fmla="*/ 0 w 3416"/>
              <a:gd name="T9" fmla="*/ 0 h 669"/>
              <a:gd name="T10" fmla="*/ 0 w 3416"/>
              <a:gd name="T11" fmla="*/ 0 h 669"/>
            </a:gdLst>
            <a:ahLst/>
            <a:cxnLst>
              <a:cxn ang="0">
                <a:pos x="T0" y="T1"/>
              </a:cxn>
              <a:cxn ang="0">
                <a:pos x="T2" y="T3"/>
              </a:cxn>
              <a:cxn ang="0">
                <a:pos x="T4" y="T5"/>
              </a:cxn>
              <a:cxn ang="0">
                <a:pos x="T6" y="T7"/>
              </a:cxn>
              <a:cxn ang="0">
                <a:pos x="T8" y="T9"/>
              </a:cxn>
              <a:cxn ang="0">
                <a:pos x="T10" y="T11"/>
              </a:cxn>
            </a:cxnLst>
            <a:rect l="0" t="0" r="r" b="b"/>
            <a:pathLst>
              <a:path w="3416" h="669">
                <a:moveTo>
                  <a:pt x="0" y="0"/>
                </a:moveTo>
                <a:lnTo>
                  <a:pt x="3416" y="0"/>
                </a:lnTo>
                <a:lnTo>
                  <a:pt x="3416" y="669"/>
                </a:lnTo>
                <a:lnTo>
                  <a:pt x="0" y="669"/>
                </a:lnTo>
                <a:lnTo>
                  <a:pt x="0" y="0"/>
                </a:lnTo>
                <a:lnTo>
                  <a:pt x="0" y="0"/>
                </a:lnTo>
                <a:close/>
              </a:path>
            </a:pathLst>
          </a:custGeom>
          <a:solidFill>
            <a:schemeClr val="accent6"/>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90" name="Freeform 15"/>
          <p:cNvSpPr>
            <a:spLocks/>
          </p:cNvSpPr>
          <p:nvPr/>
        </p:nvSpPr>
        <p:spPr bwMode="auto">
          <a:xfrm>
            <a:off x="2289295" y="9970737"/>
            <a:ext cx="2782250" cy="1827477"/>
          </a:xfrm>
          <a:custGeom>
            <a:avLst/>
            <a:gdLst>
              <a:gd name="T0" fmla="*/ 0 w 1017"/>
              <a:gd name="T1" fmla="*/ 0 h 668"/>
              <a:gd name="T2" fmla="*/ 813 w 1017"/>
              <a:gd name="T3" fmla="*/ 0 h 668"/>
              <a:gd name="T4" fmla="*/ 1017 w 1017"/>
              <a:gd name="T5" fmla="*/ 250 h 668"/>
              <a:gd name="T6" fmla="*/ 813 w 1017"/>
              <a:gd name="T7" fmla="*/ 668 h 668"/>
              <a:gd name="T8" fmla="*/ 0 w 1017"/>
              <a:gd name="T9" fmla="*/ 668 h 668"/>
              <a:gd name="T10" fmla="*/ 0 w 1017"/>
              <a:gd name="T11" fmla="*/ 0 h 668"/>
              <a:gd name="T12" fmla="*/ 0 w 1017"/>
              <a:gd name="T13" fmla="*/ 0 h 668"/>
              <a:gd name="T14" fmla="*/ 0 w 1017"/>
              <a:gd name="T15" fmla="*/ 0 h 6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7" h="668">
                <a:moveTo>
                  <a:pt x="0" y="0"/>
                </a:moveTo>
                <a:lnTo>
                  <a:pt x="813" y="0"/>
                </a:lnTo>
                <a:lnTo>
                  <a:pt x="1017" y="250"/>
                </a:lnTo>
                <a:lnTo>
                  <a:pt x="813" y="668"/>
                </a:lnTo>
                <a:lnTo>
                  <a:pt x="0" y="668"/>
                </a:lnTo>
                <a:lnTo>
                  <a:pt x="0" y="0"/>
                </a:lnTo>
                <a:lnTo>
                  <a:pt x="0" y="0"/>
                </a:lnTo>
                <a:lnTo>
                  <a:pt x="0" y="0"/>
                </a:lnTo>
                <a:close/>
              </a:path>
            </a:pathLst>
          </a:custGeom>
          <a:solidFill>
            <a:schemeClr val="accent6">
              <a:lumMod val="75000"/>
            </a:schemeClr>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91" name="Freeform 16"/>
          <p:cNvSpPr>
            <a:spLocks/>
          </p:cNvSpPr>
          <p:nvPr/>
        </p:nvSpPr>
        <p:spPr bwMode="auto">
          <a:xfrm>
            <a:off x="2289295" y="9382551"/>
            <a:ext cx="2322645" cy="2415662"/>
          </a:xfrm>
          <a:custGeom>
            <a:avLst/>
            <a:gdLst>
              <a:gd name="T0" fmla="*/ 0 w 849"/>
              <a:gd name="T1" fmla="*/ 211 h 883"/>
              <a:gd name="T2" fmla="*/ 680 w 849"/>
              <a:gd name="T3" fmla="*/ 0 h 883"/>
              <a:gd name="T4" fmla="*/ 849 w 849"/>
              <a:gd name="T5" fmla="*/ 290 h 883"/>
              <a:gd name="T6" fmla="*/ 680 w 849"/>
              <a:gd name="T7" fmla="*/ 682 h 883"/>
              <a:gd name="T8" fmla="*/ 0 w 849"/>
              <a:gd name="T9" fmla="*/ 883 h 883"/>
              <a:gd name="T10" fmla="*/ 0 w 849"/>
              <a:gd name="T11" fmla="*/ 211 h 883"/>
              <a:gd name="T12" fmla="*/ 0 w 849"/>
              <a:gd name="T13" fmla="*/ 211 h 883"/>
              <a:gd name="T14" fmla="*/ 0 w 849"/>
              <a:gd name="T15" fmla="*/ 211 h 8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9" h="883">
                <a:moveTo>
                  <a:pt x="0" y="211"/>
                </a:moveTo>
                <a:lnTo>
                  <a:pt x="680" y="0"/>
                </a:lnTo>
                <a:lnTo>
                  <a:pt x="849" y="290"/>
                </a:lnTo>
                <a:lnTo>
                  <a:pt x="680" y="682"/>
                </a:lnTo>
                <a:lnTo>
                  <a:pt x="0" y="883"/>
                </a:lnTo>
                <a:lnTo>
                  <a:pt x="0" y="211"/>
                </a:lnTo>
                <a:lnTo>
                  <a:pt x="0" y="211"/>
                </a:lnTo>
                <a:lnTo>
                  <a:pt x="0" y="211"/>
                </a:lnTo>
                <a:close/>
              </a:path>
            </a:pathLst>
          </a:custGeom>
          <a:solidFill>
            <a:schemeClr val="accent6"/>
          </a:solidFill>
          <a:ln w="3175"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92" name="Rectangle 91"/>
          <p:cNvSpPr/>
          <p:nvPr/>
        </p:nvSpPr>
        <p:spPr>
          <a:xfrm>
            <a:off x="2643013" y="9835910"/>
            <a:ext cx="1348602" cy="1200596"/>
          </a:xfrm>
          <a:prstGeom prst="rect">
            <a:avLst/>
          </a:prstGeom>
          <a:scene3d>
            <a:camera prst="isometricTopUp">
              <a:rot lat="19520528" lon="1422434" rev="170168"/>
            </a:camera>
            <a:lightRig rig="threePt" dir="t"/>
          </a:scene3d>
        </p:spPr>
        <p:txBody>
          <a:bodyPr wrap="none">
            <a:spAutoFit/>
          </a:bodyPr>
          <a:lstStyle/>
          <a:p>
            <a:pPr algn="ctr"/>
            <a:r>
              <a:rPr lang="en-US" sz="7201" dirty="0">
                <a:solidFill>
                  <a:srgbClr val="FFFFFF"/>
                </a:solidFill>
                <a:latin typeface="+mj-lt"/>
                <a:cs typeface="Montserrat" panose="02000000000000000000" pitchFamily="2" charset="0"/>
              </a:rPr>
              <a:t>04</a:t>
            </a:r>
          </a:p>
        </p:txBody>
      </p:sp>
      <p:sp>
        <p:nvSpPr>
          <p:cNvPr id="93" name="Rectangle 92"/>
          <p:cNvSpPr/>
          <p:nvPr/>
        </p:nvSpPr>
        <p:spPr>
          <a:xfrm>
            <a:off x="9248316" y="10360660"/>
            <a:ext cx="1483591" cy="1046561"/>
          </a:xfrm>
          <a:prstGeom prst="rect">
            <a:avLst/>
          </a:prstGeom>
        </p:spPr>
        <p:txBody>
          <a:bodyPr wrap="none" lIns="182901" tIns="91451" rIns="182901" bIns="91451">
            <a:spAutoFit/>
          </a:bodyPr>
          <a:lstStyle/>
          <a:p>
            <a:pPr algn="r"/>
            <a:r>
              <a:rPr lang="en-US" sz="5601" dirty="0">
                <a:solidFill>
                  <a:srgbClr val="FFFFFF"/>
                </a:solidFill>
                <a:latin typeface="+mj-lt"/>
                <a:cs typeface="Montserrat" panose="02000000000000000000" pitchFamily="2" charset="0"/>
              </a:rPr>
              <a:t>11%</a:t>
            </a:r>
          </a:p>
        </p:txBody>
      </p:sp>
      <p:sp>
        <p:nvSpPr>
          <p:cNvPr id="2" name="Title 1">
            <a:extLst>
              <a:ext uri="{FF2B5EF4-FFF2-40B4-BE49-F238E27FC236}">
                <a16:creationId xmlns:a16="http://schemas.microsoft.com/office/drawing/2014/main" id="{0752CB1F-3FF2-49C8-A25F-27391D99BD87}"/>
              </a:ext>
            </a:extLst>
          </p:cNvPr>
          <p:cNvSpPr>
            <a:spLocks noGrp="1"/>
          </p:cNvSpPr>
          <p:nvPr>
            <p:ph type="title"/>
          </p:nvPr>
        </p:nvSpPr>
        <p:spPr/>
        <p:txBody>
          <a:bodyPr>
            <a:normAutofit/>
          </a:bodyPr>
          <a:lstStyle/>
          <a:p>
            <a:r>
              <a:rPr lang="en-US" sz="6600" dirty="0"/>
              <a:t>LINE  DIAGRAM</a:t>
            </a:r>
          </a:p>
        </p:txBody>
      </p:sp>
    </p:spTree>
    <p:extLst>
      <p:ext uri="{BB962C8B-B14F-4D97-AF65-F5344CB8AC3E}">
        <p14:creationId xmlns:p14="http://schemas.microsoft.com/office/powerpoint/2010/main" val="1635394677"/>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7200" dirty="0"/>
              <a:t>BALLOON CHART </a:t>
            </a:r>
          </a:p>
        </p:txBody>
      </p:sp>
      <p:sp>
        <p:nvSpPr>
          <p:cNvPr id="28" name="Freeform 27"/>
          <p:cNvSpPr/>
          <p:nvPr/>
        </p:nvSpPr>
        <p:spPr>
          <a:xfrm>
            <a:off x="2087290" y="5994063"/>
            <a:ext cx="3169257" cy="3899321"/>
          </a:xfrm>
          <a:custGeom>
            <a:avLst/>
            <a:gdLst>
              <a:gd name="connsiteX0" fmla="*/ 594167 w 1188334"/>
              <a:gd name="connsiteY0" fmla="*/ 0 h 1462076"/>
              <a:gd name="connsiteX1" fmla="*/ 1188334 w 1188334"/>
              <a:gd name="connsiteY1" fmla="*/ 594167 h 1462076"/>
              <a:gd name="connsiteX2" fmla="*/ 713912 w 1188334"/>
              <a:gd name="connsiteY2" fmla="*/ 1176263 h 1462076"/>
              <a:gd name="connsiteX3" fmla="*/ 710123 w 1188334"/>
              <a:gd name="connsiteY3" fmla="*/ 1176645 h 1462076"/>
              <a:gd name="connsiteX4" fmla="*/ 594166 w 1188334"/>
              <a:gd name="connsiteY4" fmla="*/ 1462076 h 1462076"/>
              <a:gd name="connsiteX5" fmla="*/ 478210 w 1188334"/>
              <a:gd name="connsiteY5" fmla="*/ 1176645 h 1462076"/>
              <a:gd name="connsiteX6" fmla="*/ 474422 w 1188334"/>
              <a:gd name="connsiteY6" fmla="*/ 1176263 h 1462076"/>
              <a:gd name="connsiteX7" fmla="*/ 0 w 1188334"/>
              <a:gd name="connsiteY7" fmla="*/ 594167 h 1462076"/>
              <a:gd name="connsiteX8" fmla="*/ 594167 w 1188334"/>
              <a:gd name="connsiteY8" fmla="*/ 0 h 14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88334" h="1462076">
                <a:moveTo>
                  <a:pt x="594167" y="0"/>
                </a:moveTo>
                <a:cubicBezTo>
                  <a:pt x="922316" y="0"/>
                  <a:pt x="1188334" y="266018"/>
                  <a:pt x="1188334" y="594167"/>
                </a:cubicBezTo>
                <a:cubicBezTo>
                  <a:pt x="1188334" y="881298"/>
                  <a:pt x="984664" y="1120859"/>
                  <a:pt x="713912" y="1176263"/>
                </a:cubicBezTo>
                <a:lnTo>
                  <a:pt x="710123" y="1176645"/>
                </a:lnTo>
                <a:lnTo>
                  <a:pt x="594166" y="1462076"/>
                </a:lnTo>
                <a:lnTo>
                  <a:pt x="478210" y="1176645"/>
                </a:lnTo>
                <a:lnTo>
                  <a:pt x="474422" y="1176263"/>
                </a:lnTo>
                <a:cubicBezTo>
                  <a:pt x="203670" y="1120859"/>
                  <a:pt x="0" y="881298"/>
                  <a:pt x="0" y="594167"/>
                </a:cubicBezTo>
                <a:cubicBezTo>
                  <a:pt x="0" y="266018"/>
                  <a:pt x="266018" y="0"/>
                  <a:pt x="594167"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bIns="853539" rtlCol="0" anchor="ctr">
            <a:noAutofit/>
          </a:bodyPr>
          <a:lstStyle/>
          <a:p>
            <a:pPr algn="ctr" defTabSz="2438584"/>
            <a:r>
              <a:rPr lang="en-US" sz="6401" dirty="0">
                <a:solidFill>
                  <a:srgbClr val="FFFFFF"/>
                </a:solidFill>
              </a:rPr>
              <a:t>$40b</a:t>
            </a:r>
          </a:p>
          <a:p>
            <a:pPr algn="ctr" defTabSz="2438584"/>
            <a:r>
              <a:rPr lang="en-US" sz="3200" dirty="0">
                <a:solidFill>
                  <a:srgbClr val="FFFFFF"/>
                </a:solidFill>
              </a:rPr>
              <a:t>Lorem ipsum</a:t>
            </a:r>
          </a:p>
        </p:txBody>
      </p:sp>
      <p:sp>
        <p:nvSpPr>
          <p:cNvPr id="31" name="Freeform 30"/>
          <p:cNvSpPr/>
          <p:nvPr/>
        </p:nvSpPr>
        <p:spPr>
          <a:xfrm>
            <a:off x="6044166" y="5321915"/>
            <a:ext cx="3841411" cy="4571471"/>
          </a:xfrm>
          <a:custGeom>
            <a:avLst/>
            <a:gdLst>
              <a:gd name="connsiteX0" fmla="*/ 720181 w 1440362"/>
              <a:gd name="connsiteY0" fmla="*/ 0 h 1714103"/>
              <a:gd name="connsiteX1" fmla="*/ 1440362 w 1440362"/>
              <a:gd name="connsiteY1" fmla="*/ 720181 h 1714103"/>
              <a:gd name="connsiteX2" fmla="*/ 865323 w 1440362"/>
              <a:gd name="connsiteY2" fmla="*/ 1425731 h 1714103"/>
              <a:gd name="connsiteX3" fmla="*/ 836137 w 1440362"/>
              <a:gd name="connsiteY3" fmla="*/ 1428673 h 1714103"/>
              <a:gd name="connsiteX4" fmla="*/ 720181 w 1440362"/>
              <a:gd name="connsiteY4" fmla="*/ 1714103 h 1714103"/>
              <a:gd name="connsiteX5" fmla="*/ 604225 w 1440362"/>
              <a:gd name="connsiteY5" fmla="*/ 1428673 h 1714103"/>
              <a:gd name="connsiteX6" fmla="*/ 575040 w 1440362"/>
              <a:gd name="connsiteY6" fmla="*/ 1425731 h 1714103"/>
              <a:gd name="connsiteX7" fmla="*/ 0 w 1440362"/>
              <a:gd name="connsiteY7" fmla="*/ 720181 h 1714103"/>
              <a:gd name="connsiteX8" fmla="*/ 720181 w 1440362"/>
              <a:gd name="connsiteY8" fmla="*/ 0 h 1714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362" h="1714103">
                <a:moveTo>
                  <a:pt x="720181" y="0"/>
                </a:moveTo>
                <a:cubicBezTo>
                  <a:pt x="1117926" y="0"/>
                  <a:pt x="1440362" y="322436"/>
                  <a:pt x="1440362" y="720181"/>
                </a:cubicBezTo>
                <a:cubicBezTo>
                  <a:pt x="1440362" y="1068208"/>
                  <a:pt x="1193497" y="1358576"/>
                  <a:pt x="865323" y="1425731"/>
                </a:cubicBezTo>
                <a:lnTo>
                  <a:pt x="836137" y="1428673"/>
                </a:lnTo>
                <a:lnTo>
                  <a:pt x="720181" y="1714103"/>
                </a:lnTo>
                <a:lnTo>
                  <a:pt x="604225" y="1428673"/>
                </a:lnTo>
                <a:lnTo>
                  <a:pt x="575040" y="1425731"/>
                </a:lnTo>
                <a:cubicBezTo>
                  <a:pt x="246865" y="1358576"/>
                  <a:pt x="0" y="1068208"/>
                  <a:pt x="0" y="720181"/>
                </a:cubicBezTo>
                <a:cubicBezTo>
                  <a:pt x="0" y="322436"/>
                  <a:pt x="322436" y="0"/>
                  <a:pt x="720181" y="0"/>
                </a:cubicBez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square" bIns="853539" rtlCol="0" anchor="ctr">
            <a:noAutofit/>
          </a:bodyPr>
          <a:lstStyle/>
          <a:p>
            <a:pPr algn="ctr" defTabSz="2438584"/>
            <a:r>
              <a:rPr lang="en-US" sz="5867" dirty="0">
                <a:solidFill>
                  <a:srgbClr val="FFFFFF"/>
                </a:solidFill>
              </a:rPr>
              <a:t>$50b</a:t>
            </a:r>
          </a:p>
          <a:p>
            <a:pPr algn="ctr" defTabSz="2438584"/>
            <a:r>
              <a:rPr lang="en-US" sz="3200" dirty="0">
                <a:solidFill>
                  <a:srgbClr val="FFFFFF"/>
                </a:solidFill>
              </a:rPr>
              <a:t>Lorem ipsum</a:t>
            </a:r>
          </a:p>
        </p:txBody>
      </p:sp>
      <p:sp>
        <p:nvSpPr>
          <p:cNvPr id="34" name="Freeform 33"/>
          <p:cNvSpPr/>
          <p:nvPr/>
        </p:nvSpPr>
        <p:spPr>
          <a:xfrm>
            <a:off x="10673196" y="4322391"/>
            <a:ext cx="4840934" cy="5570995"/>
          </a:xfrm>
          <a:custGeom>
            <a:avLst/>
            <a:gdLst>
              <a:gd name="connsiteX0" fmla="*/ 907570 w 1815140"/>
              <a:gd name="connsiteY0" fmla="*/ 0 h 2088881"/>
              <a:gd name="connsiteX1" fmla="*/ 1815140 w 1815140"/>
              <a:gd name="connsiteY1" fmla="*/ 907570 h 2088881"/>
              <a:gd name="connsiteX2" fmla="*/ 1090477 w 1815140"/>
              <a:gd name="connsiteY2" fmla="*/ 1796702 h 2088881"/>
              <a:gd name="connsiteX3" fmla="*/ 1022023 w 1815140"/>
              <a:gd name="connsiteY3" fmla="*/ 1807149 h 2088881"/>
              <a:gd name="connsiteX4" fmla="*/ 907569 w 1815140"/>
              <a:gd name="connsiteY4" fmla="*/ 2088881 h 2088881"/>
              <a:gd name="connsiteX5" fmla="*/ 793115 w 1815140"/>
              <a:gd name="connsiteY5" fmla="*/ 1807149 h 2088881"/>
              <a:gd name="connsiteX6" fmla="*/ 724663 w 1815140"/>
              <a:gd name="connsiteY6" fmla="*/ 1796702 h 2088881"/>
              <a:gd name="connsiteX7" fmla="*/ 0 w 1815140"/>
              <a:gd name="connsiteY7" fmla="*/ 907570 h 2088881"/>
              <a:gd name="connsiteX8" fmla="*/ 907570 w 1815140"/>
              <a:gd name="connsiteY8" fmla="*/ 0 h 2088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5140" h="2088881">
                <a:moveTo>
                  <a:pt x="907570" y="0"/>
                </a:moveTo>
                <a:cubicBezTo>
                  <a:pt x="1408807" y="0"/>
                  <a:pt x="1815140" y="406333"/>
                  <a:pt x="1815140" y="907570"/>
                </a:cubicBezTo>
                <a:cubicBezTo>
                  <a:pt x="1815140" y="1346152"/>
                  <a:pt x="1504042" y="1712074"/>
                  <a:pt x="1090477" y="1796702"/>
                </a:cubicBezTo>
                <a:lnTo>
                  <a:pt x="1022023" y="1807149"/>
                </a:lnTo>
                <a:lnTo>
                  <a:pt x="907569" y="2088881"/>
                </a:lnTo>
                <a:lnTo>
                  <a:pt x="793115" y="1807149"/>
                </a:lnTo>
                <a:lnTo>
                  <a:pt x="724663" y="1796702"/>
                </a:lnTo>
                <a:cubicBezTo>
                  <a:pt x="311099" y="1712074"/>
                  <a:pt x="0" y="1346152"/>
                  <a:pt x="0" y="907570"/>
                </a:cubicBezTo>
                <a:cubicBezTo>
                  <a:pt x="0" y="406333"/>
                  <a:pt x="406333" y="0"/>
                  <a:pt x="907570" y="0"/>
                </a:cubicBezTo>
                <a:close/>
              </a:path>
            </a:pathLst>
          </a:cu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square" bIns="853539" rtlCol="0" anchor="ctr">
            <a:noAutofit/>
          </a:bodyPr>
          <a:lstStyle/>
          <a:p>
            <a:pPr algn="ctr" defTabSz="2438584"/>
            <a:r>
              <a:rPr lang="en-US" sz="6401" dirty="0">
                <a:solidFill>
                  <a:srgbClr val="FFFFFF"/>
                </a:solidFill>
              </a:rPr>
              <a:t>$63b</a:t>
            </a:r>
          </a:p>
          <a:p>
            <a:pPr algn="ctr" defTabSz="2438584"/>
            <a:r>
              <a:rPr lang="en-US" sz="3200" dirty="0">
                <a:solidFill>
                  <a:srgbClr val="FFFFFF"/>
                </a:solidFill>
              </a:rPr>
              <a:t>Lorem ipsum</a:t>
            </a:r>
          </a:p>
        </p:txBody>
      </p:sp>
      <p:sp>
        <p:nvSpPr>
          <p:cNvPr id="35" name="Freeform 34"/>
          <p:cNvSpPr/>
          <p:nvPr/>
        </p:nvSpPr>
        <p:spPr>
          <a:xfrm>
            <a:off x="16301752" y="2825877"/>
            <a:ext cx="6337443" cy="7067506"/>
          </a:xfrm>
          <a:custGeom>
            <a:avLst/>
            <a:gdLst>
              <a:gd name="connsiteX0" fmla="*/ 1188133 w 2376266"/>
              <a:gd name="connsiteY0" fmla="*/ 0 h 2650008"/>
              <a:gd name="connsiteX1" fmla="*/ 2376266 w 2376266"/>
              <a:gd name="connsiteY1" fmla="*/ 1188133 h 2650008"/>
              <a:gd name="connsiteX2" fmla="*/ 1309613 w 2376266"/>
              <a:gd name="connsiteY2" fmla="*/ 2370132 h 2650008"/>
              <a:gd name="connsiteX3" fmla="*/ 1301669 w 2376266"/>
              <a:gd name="connsiteY3" fmla="*/ 2370533 h 2650008"/>
              <a:gd name="connsiteX4" fmla="*/ 1188132 w 2376266"/>
              <a:gd name="connsiteY4" fmla="*/ 2650008 h 2650008"/>
              <a:gd name="connsiteX5" fmla="*/ 1074596 w 2376266"/>
              <a:gd name="connsiteY5" fmla="*/ 2370533 h 2650008"/>
              <a:gd name="connsiteX6" fmla="*/ 1066653 w 2376266"/>
              <a:gd name="connsiteY6" fmla="*/ 2370132 h 2650008"/>
              <a:gd name="connsiteX7" fmla="*/ 0 w 2376266"/>
              <a:gd name="connsiteY7" fmla="*/ 1188133 h 2650008"/>
              <a:gd name="connsiteX8" fmla="*/ 1188133 w 2376266"/>
              <a:gd name="connsiteY8" fmla="*/ 0 h 2650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6266" h="2650008">
                <a:moveTo>
                  <a:pt x="1188133" y="0"/>
                </a:moveTo>
                <a:cubicBezTo>
                  <a:pt x="1844321" y="0"/>
                  <a:pt x="2376266" y="531945"/>
                  <a:pt x="2376266" y="1188133"/>
                </a:cubicBezTo>
                <a:cubicBezTo>
                  <a:pt x="2376266" y="1803309"/>
                  <a:pt x="1908736" y="2309288"/>
                  <a:pt x="1309613" y="2370132"/>
                </a:cubicBezTo>
                <a:lnTo>
                  <a:pt x="1301669" y="2370533"/>
                </a:lnTo>
                <a:lnTo>
                  <a:pt x="1188132" y="2650008"/>
                </a:lnTo>
                <a:lnTo>
                  <a:pt x="1074596" y="2370533"/>
                </a:lnTo>
                <a:lnTo>
                  <a:pt x="1066653" y="2370132"/>
                </a:lnTo>
                <a:cubicBezTo>
                  <a:pt x="467530" y="2309288"/>
                  <a:pt x="0" y="1803309"/>
                  <a:pt x="0" y="1188133"/>
                </a:cubicBezTo>
                <a:cubicBezTo>
                  <a:pt x="0" y="531945"/>
                  <a:pt x="531945" y="0"/>
                  <a:pt x="1188133" y="0"/>
                </a:cubicBezTo>
                <a:close/>
              </a:path>
            </a:pathLst>
          </a:cu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square" bIns="853539" rtlCol="0" anchor="ctr">
            <a:noAutofit/>
          </a:bodyPr>
          <a:lstStyle/>
          <a:p>
            <a:pPr algn="ctr" defTabSz="2438584"/>
            <a:r>
              <a:rPr lang="en-US" sz="8535" dirty="0">
                <a:solidFill>
                  <a:srgbClr val="FFFFFF"/>
                </a:solidFill>
                <a:latin typeface="Open Sans Light"/>
              </a:rPr>
              <a:t>$80b</a:t>
            </a:r>
          </a:p>
          <a:p>
            <a:pPr algn="ctr" defTabSz="2438584"/>
            <a:r>
              <a:rPr lang="en-US" sz="3200" dirty="0">
                <a:solidFill>
                  <a:srgbClr val="FFFFFF"/>
                </a:solidFill>
                <a:latin typeface="Open Sans Light"/>
              </a:rPr>
              <a:t>Lorem ipsum</a:t>
            </a:r>
          </a:p>
        </p:txBody>
      </p:sp>
      <p:sp>
        <p:nvSpPr>
          <p:cNvPr id="18" name="Rectangle 17"/>
          <p:cNvSpPr/>
          <p:nvPr/>
        </p:nvSpPr>
        <p:spPr>
          <a:xfrm>
            <a:off x="1583709" y="10524657"/>
            <a:ext cx="4176419" cy="995516"/>
          </a:xfrm>
          <a:prstGeom prst="rect">
            <a:avLst/>
          </a:prstGeom>
        </p:spPr>
        <p:txBody>
          <a:bodyPr wrap="square">
            <a:spAutoFit/>
          </a:bodyPr>
          <a:lstStyle/>
          <a:p>
            <a:pPr algn="ctr" defTabSz="2438584"/>
            <a:r>
              <a:rPr lang="en-US" sz="2934" dirty="0">
                <a:solidFill>
                  <a:srgbClr val="57565A"/>
                </a:solidFill>
              </a:rPr>
              <a:t>Lorem ipsum dolor sit amet del </a:t>
            </a:r>
            <a:r>
              <a:rPr lang="en-US" sz="2934" dirty="0" err="1">
                <a:solidFill>
                  <a:srgbClr val="57565A"/>
                </a:solidFill>
              </a:rPr>
              <a:t>ium</a:t>
            </a:r>
            <a:endParaRPr lang="en-US" sz="2934" dirty="0">
              <a:solidFill>
                <a:srgbClr val="57565A"/>
              </a:solidFill>
            </a:endParaRPr>
          </a:p>
        </p:txBody>
      </p:sp>
      <p:sp>
        <p:nvSpPr>
          <p:cNvPr id="19" name="Rectangle 18"/>
          <p:cNvSpPr/>
          <p:nvPr/>
        </p:nvSpPr>
        <p:spPr>
          <a:xfrm>
            <a:off x="6164730" y="10524659"/>
            <a:ext cx="3600283" cy="995516"/>
          </a:xfrm>
          <a:prstGeom prst="rect">
            <a:avLst/>
          </a:prstGeom>
        </p:spPr>
        <p:txBody>
          <a:bodyPr wrap="square">
            <a:spAutoFit/>
          </a:bodyPr>
          <a:lstStyle/>
          <a:p>
            <a:pPr algn="ctr" defTabSz="2438584"/>
            <a:r>
              <a:rPr lang="fr-FR" sz="2934" dirty="0" err="1">
                <a:solidFill>
                  <a:srgbClr val="57565A"/>
                </a:solidFill>
              </a:rPr>
              <a:t>Mauris</a:t>
            </a:r>
            <a:r>
              <a:rPr lang="fr-FR" sz="2934" dirty="0">
                <a:solidFill>
                  <a:srgbClr val="57565A"/>
                </a:solidFill>
              </a:rPr>
              <a:t> </a:t>
            </a:r>
            <a:r>
              <a:rPr lang="fr-FR" sz="2934" dirty="0" err="1">
                <a:solidFill>
                  <a:srgbClr val="57565A"/>
                </a:solidFill>
              </a:rPr>
              <a:t>vulputate</a:t>
            </a:r>
            <a:r>
              <a:rPr lang="fr-FR" sz="2934" dirty="0">
                <a:solidFill>
                  <a:srgbClr val="57565A"/>
                </a:solidFill>
              </a:rPr>
              <a:t> </a:t>
            </a:r>
            <a:r>
              <a:rPr lang="fr-FR" sz="2934" dirty="0" err="1">
                <a:solidFill>
                  <a:srgbClr val="57565A"/>
                </a:solidFill>
              </a:rPr>
              <a:t>posuere</a:t>
            </a:r>
            <a:r>
              <a:rPr lang="fr-FR" sz="2934" dirty="0">
                <a:solidFill>
                  <a:srgbClr val="57565A"/>
                </a:solidFill>
              </a:rPr>
              <a:t> </a:t>
            </a:r>
            <a:r>
              <a:rPr lang="fr-FR" sz="2934" dirty="0" err="1">
                <a:solidFill>
                  <a:srgbClr val="57565A"/>
                </a:solidFill>
              </a:rPr>
              <a:t>lorem</a:t>
            </a:r>
            <a:endParaRPr lang="en-US" sz="2934" dirty="0">
              <a:solidFill>
                <a:srgbClr val="57565A"/>
              </a:solidFill>
            </a:endParaRPr>
          </a:p>
        </p:txBody>
      </p:sp>
      <p:sp>
        <p:nvSpPr>
          <p:cNvPr id="21" name="Rectangle 20"/>
          <p:cNvSpPr/>
          <p:nvPr/>
        </p:nvSpPr>
        <p:spPr>
          <a:xfrm>
            <a:off x="11293522" y="10524659"/>
            <a:ext cx="3600283" cy="995516"/>
          </a:xfrm>
          <a:prstGeom prst="rect">
            <a:avLst/>
          </a:prstGeom>
        </p:spPr>
        <p:txBody>
          <a:bodyPr wrap="square">
            <a:spAutoFit/>
          </a:bodyPr>
          <a:lstStyle/>
          <a:p>
            <a:pPr algn="ctr" defTabSz="2438584"/>
            <a:r>
              <a:rPr lang="nn-NO" sz="2934" dirty="0">
                <a:solidFill>
                  <a:srgbClr val="57565A"/>
                </a:solidFill>
              </a:rPr>
              <a:t>Aenean ut nulla at augue efficitur</a:t>
            </a:r>
            <a:endParaRPr lang="en-US" sz="2934" dirty="0">
              <a:solidFill>
                <a:srgbClr val="57565A"/>
              </a:solidFill>
            </a:endParaRPr>
          </a:p>
        </p:txBody>
      </p:sp>
      <p:sp>
        <p:nvSpPr>
          <p:cNvPr id="22" name="Rectangle 21"/>
          <p:cNvSpPr/>
          <p:nvPr/>
        </p:nvSpPr>
        <p:spPr>
          <a:xfrm>
            <a:off x="17715375" y="10524659"/>
            <a:ext cx="3600283" cy="995516"/>
          </a:xfrm>
          <a:prstGeom prst="rect">
            <a:avLst/>
          </a:prstGeom>
        </p:spPr>
        <p:txBody>
          <a:bodyPr wrap="square">
            <a:spAutoFit/>
          </a:bodyPr>
          <a:lstStyle/>
          <a:p>
            <a:pPr algn="ctr" defTabSz="2438584"/>
            <a:r>
              <a:rPr lang="en-US" sz="2934" dirty="0">
                <a:solidFill>
                  <a:srgbClr val="57565A"/>
                </a:solidFill>
              </a:rPr>
              <a:t>I like chocolate crepes and coffee</a:t>
            </a:r>
          </a:p>
        </p:txBody>
      </p:sp>
      <p:sp useBgFill="1">
        <p:nvSpPr>
          <p:cNvPr id="23" name="Oval 22"/>
          <p:cNvSpPr/>
          <p:nvPr/>
        </p:nvSpPr>
        <p:spPr>
          <a:xfrm>
            <a:off x="3504144" y="9980030"/>
            <a:ext cx="335549" cy="335549"/>
          </a:xfrm>
          <a:prstGeom prst="ellipse">
            <a:avLst/>
          </a:prstGeom>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endParaRPr>
          </a:p>
        </p:txBody>
      </p:sp>
      <p:cxnSp>
        <p:nvCxnSpPr>
          <p:cNvPr id="25" name="Straight Connector 24"/>
          <p:cNvCxnSpPr>
            <a:stCxn id="23" idx="2"/>
          </p:cNvCxnSpPr>
          <p:nvPr/>
        </p:nvCxnSpPr>
        <p:spPr>
          <a:xfrm flipH="1">
            <a:off x="-481287" y="10147805"/>
            <a:ext cx="3985431" cy="0"/>
          </a:xfrm>
          <a:prstGeom prst="line">
            <a:avLst/>
          </a:prstGeom>
        </p:spPr>
        <p:style>
          <a:lnRef idx="1">
            <a:schemeClr val="accent1"/>
          </a:lnRef>
          <a:fillRef idx="0">
            <a:schemeClr val="accent1"/>
          </a:fillRef>
          <a:effectRef idx="0">
            <a:schemeClr val="accent1"/>
          </a:effectRef>
          <a:fontRef idx="minor">
            <a:schemeClr val="tx1"/>
          </a:fontRef>
        </p:style>
      </p:cxnSp>
      <p:sp useBgFill="1">
        <p:nvSpPr>
          <p:cNvPr id="26" name="Oval 25"/>
          <p:cNvSpPr/>
          <p:nvPr/>
        </p:nvSpPr>
        <p:spPr>
          <a:xfrm>
            <a:off x="7797097" y="9980030"/>
            <a:ext cx="335549" cy="335549"/>
          </a:xfrm>
          <a:prstGeom prst="ellipse">
            <a:avLst/>
          </a:prstGeom>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endParaRPr>
          </a:p>
        </p:txBody>
      </p:sp>
      <p:cxnSp>
        <p:nvCxnSpPr>
          <p:cNvPr id="27" name="Straight Connector 26"/>
          <p:cNvCxnSpPr>
            <a:stCxn id="26" idx="2"/>
            <a:endCxn id="23" idx="6"/>
          </p:cNvCxnSpPr>
          <p:nvPr/>
        </p:nvCxnSpPr>
        <p:spPr>
          <a:xfrm flipH="1">
            <a:off x="3839695" y="10147805"/>
            <a:ext cx="3957404"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useBgFill="1">
        <p:nvSpPr>
          <p:cNvPr id="29" name="Oval 28"/>
          <p:cNvSpPr/>
          <p:nvPr/>
        </p:nvSpPr>
        <p:spPr>
          <a:xfrm>
            <a:off x="12925889" y="9980030"/>
            <a:ext cx="335549" cy="335549"/>
          </a:xfrm>
          <a:prstGeom prst="ellipse">
            <a:avLst/>
          </a:prstGeom>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endParaRPr>
          </a:p>
        </p:txBody>
      </p:sp>
      <p:cxnSp>
        <p:nvCxnSpPr>
          <p:cNvPr id="30" name="Straight Connector 29"/>
          <p:cNvCxnSpPr>
            <a:stCxn id="29" idx="2"/>
            <a:endCxn id="26" idx="6"/>
          </p:cNvCxnSpPr>
          <p:nvPr/>
        </p:nvCxnSpPr>
        <p:spPr>
          <a:xfrm flipH="1">
            <a:off x="8132645" y="10147805"/>
            <a:ext cx="4793243"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useBgFill="1">
        <p:nvSpPr>
          <p:cNvPr id="32" name="Oval 31"/>
          <p:cNvSpPr/>
          <p:nvPr/>
        </p:nvSpPr>
        <p:spPr>
          <a:xfrm>
            <a:off x="19302699" y="9980030"/>
            <a:ext cx="335549" cy="335549"/>
          </a:xfrm>
          <a:prstGeom prst="ellipse">
            <a:avLst/>
          </a:prstGeom>
          <a:ln w="3810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endParaRPr>
          </a:p>
        </p:txBody>
      </p:sp>
      <p:cxnSp>
        <p:nvCxnSpPr>
          <p:cNvPr id="33" name="Straight Connector 32"/>
          <p:cNvCxnSpPr>
            <a:stCxn id="32" idx="2"/>
            <a:endCxn id="29" idx="6"/>
          </p:cNvCxnSpPr>
          <p:nvPr/>
        </p:nvCxnSpPr>
        <p:spPr>
          <a:xfrm flipH="1">
            <a:off x="13261440" y="10147805"/>
            <a:ext cx="6041261"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224039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200"/>
                                        <p:tgtEl>
                                          <p:spTgt spid="25"/>
                                        </p:tgtEl>
                                      </p:cBhvr>
                                    </p:animEffect>
                                  </p:childTnLst>
                                </p:cTn>
                              </p:par>
                            </p:childTnLst>
                          </p:cTn>
                        </p:par>
                        <p:par>
                          <p:cTn id="8" fill="hold">
                            <p:stCondLst>
                              <p:cond delay="2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2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fade">
                                      <p:cBhvr>
                                        <p:cTn id="14" dur="500"/>
                                        <p:tgtEl>
                                          <p:spTgt spid="2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200"/>
                                        <p:tgtEl>
                                          <p:spTgt spid="18"/>
                                        </p:tgtEl>
                                      </p:cBhvr>
                                    </p:animEffect>
                                  </p:childTnLst>
                                </p:cTn>
                              </p:par>
                            </p:childTnLst>
                          </p:cTn>
                        </p:par>
                        <p:par>
                          <p:cTn id="18" fill="hold">
                            <p:stCondLst>
                              <p:cond delay="700"/>
                            </p:stCondLst>
                            <p:childTnLst>
                              <p:par>
                                <p:cTn id="19" presetID="22" presetClass="entr" presetSubtype="4" fill="hold" nodeType="after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wipe(down)">
                                      <p:cBhvr>
                                        <p:cTn id="21" dur="200"/>
                                        <p:tgtEl>
                                          <p:spTgt spid="27"/>
                                        </p:tgtEl>
                                      </p:cBhvr>
                                    </p:animEffect>
                                  </p:childTnLst>
                                </p:cTn>
                              </p:par>
                            </p:childTnLst>
                          </p:cTn>
                        </p:par>
                        <p:par>
                          <p:cTn id="22" fill="hold">
                            <p:stCondLst>
                              <p:cond delay="900"/>
                            </p:stCondLst>
                            <p:childTnLst>
                              <p:par>
                                <p:cTn id="23" presetID="10" presetClass="entr" presetSubtype="0" fill="hold" grpId="0" nodeType="after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200"/>
                                        <p:tgtEl>
                                          <p:spTgt spid="2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200"/>
                                        <p:tgtEl>
                                          <p:spTgt spid="19"/>
                                        </p:tgtEl>
                                      </p:cBhvr>
                                    </p:animEffect>
                                  </p:childTnLst>
                                </p:cTn>
                              </p:par>
                            </p:childTnLst>
                          </p:cTn>
                        </p:par>
                        <p:par>
                          <p:cTn id="32" fill="hold">
                            <p:stCondLst>
                              <p:cond delay="1400"/>
                            </p:stCondLst>
                            <p:childTnLst>
                              <p:par>
                                <p:cTn id="33" presetID="22" presetClass="entr" presetSubtype="4" fill="hold" nodeType="after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wipe(down)">
                                      <p:cBhvr>
                                        <p:cTn id="35" dur="200"/>
                                        <p:tgtEl>
                                          <p:spTgt spid="30"/>
                                        </p:tgtEl>
                                      </p:cBhvr>
                                    </p:animEffect>
                                  </p:childTnLst>
                                </p:cTn>
                              </p:par>
                            </p:childTnLst>
                          </p:cTn>
                        </p:par>
                        <p:par>
                          <p:cTn id="36" fill="hold">
                            <p:stCondLst>
                              <p:cond delay="1600"/>
                            </p:stCondLst>
                            <p:childTnLst>
                              <p:par>
                                <p:cTn id="37" presetID="10" presetClass="entr" presetSubtype="0" fill="hold" grpId="0" nodeType="after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200"/>
                                        <p:tgtEl>
                                          <p:spTgt spid="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fade">
                                      <p:cBhvr>
                                        <p:cTn id="45" dur="200"/>
                                        <p:tgtEl>
                                          <p:spTgt spid="21"/>
                                        </p:tgtEl>
                                      </p:cBhvr>
                                    </p:animEffect>
                                  </p:childTnLst>
                                </p:cTn>
                              </p:par>
                            </p:childTnLst>
                          </p:cTn>
                        </p:par>
                        <p:par>
                          <p:cTn id="46" fill="hold">
                            <p:stCondLst>
                              <p:cond delay="2100"/>
                            </p:stCondLst>
                            <p:childTnLst>
                              <p:par>
                                <p:cTn id="47" presetID="22" presetClass="entr" presetSubtype="4" fill="hold" nodeType="afterEffect">
                                  <p:stCondLst>
                                    <p:cond delay="0"/>
                                  </p:stCondLst>
                                  <p:childTnLst>
                                    <p:set>
                                      <p:cBhvr>
                                        <p:cTn id="48" dur="1" fill="hold">
                                          <p:stCondLst>
                                            <p:cond delay="0"/>
                                          </p:stCondLst>
                                        </p:cTn>
                                        <p:tgtEl>
                                          <p:spTgt spid="33"/>
                                        </p:tgtEl>
                                        <p:attrNameLst>
                                          <p:attrName>style.visibility</p:attrName>
                                        </p:attrNameLst>
                                      </p:cBhvr>
                                      <p:to>
                                        <p:strVal val="visible"/>
                                      </p:to>
                                    </p:set>
                                    <p:animEffect transition="in" filter="wipe(down)">
                                      <p:cBhvr>
                                        <p:cTn id="49" dur="200"/>
                                        <p:tgtEl>
                                          <p:spTgt spid="33"/>
                                        </p:tgtEl>
                                      </p:cBhvr>
                                    </p:animEffect>
                                  </p:childTnLst>
                                </p:cTn>
                              </p:par>
                            </p:childTnLst>
                          </p:cTn>
                        </p:par>
                        <p:par>
                          <p:cTn id="50" fill="hold">
                            <p:stCondLst>
                              <p:cond delay="2300"/>
                            </p:stCondLst>
                            <p:childTnLst>
                              <p:par>
                                <p:cTn id="51" presetID="10" presetClass="entr" presetSubtype="0" fill="hold" grpId="0" nodeType="after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200"/>
                                        <p:tgtEl>
                                          <p:spTgt spid="3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5"/>
                                        </p:tgtEl>
                                        <p:attrNameLst>
                                          <p:attrName>style.visibility</p:attrName>
                                        </p:attrNameLst>
                                      </p:cBhvr>
                                      <p:to>
                                        <p:strVal val="visible"/>
                                      </p:to>
                                    </p:set>
                                    <p:animEffect transition="in" filter="fade">
                                      <p:cBhvr>
                                        <p:cTn id="56" dur="500"/>
                                        <p:tgtEl>
                                          <p:spTgt spid="3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fade">
                                      <p:cBhvr>
                                        <p:cTn id="59" dur="2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1" grpId="0" animBg="1"/>
      <p:bldP spid="34" grpId="0" animBg="1"/>
      <p:bldP spid="35" grpId="0" animBg="1"/>
      <p:bldP spid="18" grpId="0"/>
      <p:bldP spid="19" grpId="0"/>
      <p:bldP spid="21" grpId="0"/>
      <p:bldP spid="22" grpId="0"/>
      <p:bldP spid="23" grpId="0" animBg="1"/>
      <p:bldP spid="26" grpId="0" animBg="1"/>
      <p:bldP spid="29" grpId="0" animBg="1"/>
      <p:bldP spid="32" grpId="0" animBg="1"/>
    </p:bld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Oval 61"/>
          <p:cNvSpPr/>
          <p:nvPr/>
        </p:nvSpPr>
        <p:spPr>
          <a:xfrm>
            <a:off x="2442095" y="5329033"/>
            <a:ext cx="3060794" cy="3060794"/>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latin typeface="Calibri"/>
            </a:endParaRPr>
          </a:p>
        </p:txBody>
      </p:sp>
      <p:sp>
        <p:nvSpPr>
          <p:cNvPr id="63" name="Oval 62"/>
          <p:cNvSpPr/>
          <p:nvPr/>
        </p:nvSpPr>
        <p:spPr>
          <a:xfrm>
            <a:off x="5194819" y="5475980"/>
            <a:ext cx="3743553" cy="3743553"/>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dirty="0">
              <a:solidFill>
                <a:prstClr val="white"/>
              </a:solidFill>
              <a:latin typeface="Calibri"/>
            </a:endParaRPr>
          </a:p>
        </p:txBody>
      </p:sp>
      <p:sp>
        <p:nvSpPr>
          <p:cNvPr id="64" name="Oval 63"/>
          <p:cNvSpPr/>
          <p:nvPr/>
        </p:nvSpPr>
        <p:spPr>
          <a:xfrm>
            <a:off x="8255613" y="4949517"/>
            <a:ext cx="4796479" cy="4796479"/>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latin typeface="Calibri"/>
            </a:endParaRPr>
          </a:p>
        </p:txBody>
      </p:sp>
      <p:sp>
        <p:nvSpPr>
          <p:cNvPr id="65" name="Oval 64"/>
          <p:cNvSpPr/>
          <p:nvPr/>
        </p:nvSpPr>
        <p:spPr>
          <a:xfrm flipH="1">
            <a:off x="11999167" y="4219734"/>
            <a:ext cx="5279393" cy="5279393"/>
          </a:xfrm>
          <a:prstGeom prst="ellipse">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latin typeface="Calibri"/>
            </a:endParaRPr>
          </a:p>
        </p:txBody>
      </p:sp>
      <p:sp>
        <p:nvSpPr>
          <p:cNvPr id="66" name="Oval 65"/>
          <p:cNvSpPr/>
          <p:nvPr/>
        </p:nvSpPr>
        <p:spPr>
          <a:xfrm flipH="1">
            <a:off x="16280858" y="2511417"/>
            <a:ext cx="6708116" cy="6708116"/>
          </a:xfrm>
          <a:prstGeom prst="ellipse">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latin typeface="Calibri"/>
            </a:endParaRPr>
          </a:p>
        </p:txBody>
      </p:sp>
      <p:grpSp>
        <p:nvGrpSpPr>
          <p:cNvPr id="2" name="Group 1"/>
          <p:cNvGrpSpPr/>
          <p:nvPr/>
        </p:nvGrpSpPr>
        <p:grpSpPr>
          <a:xfrm>
            <a:off x="2442089" y="10018763"/>
            <a:ext cx="4119895" cy="1889154"/>
            <a:chOff x="1220815" y="5008801"/>
            <a:chExt cx="2059709" cy="944468"/>
          </a:xfrm>
        </p:grpSpPr>
        <p:sp>
          <p:nvSpPr>
            <p:cNvPr id="68" name="TextBox 67"/>
            <p:cNvSpPr txBox="1"/>
            <p:nvPr/>
          </p:nvSpPr>
          <p:spPr>
            <a:xfrm>
              <a:off x="1220815" y="5308744"/>
              <a:ext cx="1838038" cy="644525"/>
            </a:xfrm>
            <a:prstGeom prst="rect">
              <a:avLst/>
            </a:prstGeom>
            <a:noFill/>
          </p:spPr>
          <p:txBody>
            <a:bodyPr wrap="square" rtlCol="0">
              <a:spAutoFit/>
            </a:bodyPr>
            <a:lstStyle/>
            <a:p>
              <a:pPr defTabSz="1828983">
                <a:lnSpc>
                  <a:spcPct val="150000"/>
                </a:lnSpc>
              </a:pPr>
              <a:r>
                <a:rPr lang="en-US" sz="1800" dirty="0"/>
                <a:t>Contrary to popular belief, Lorem Ipsum is not simply random text. </a:t>
              </a:r>
            </a:p>
          </p:txBody>
        </p:sp>
        <p:sp>
          <p:nvSpPr>
            <p:cNvPr id="69" name="TextBox 68"/>
            <p:cNvSpPr txBox="1"/>
            <p:nvPr/>
          </p:nvSpPr>
          <p:spPr>
            <a:xfrm>
              <a:off x="1220818" y="5008801"/>
              <a:ext cx="2059706" cy="261580"/>
            </a:xfrm>
            <a:prstGeom prst="rect">
              <a:avLst/>
            </a:prstGeom>
            <a:noFill/>
          </p:spPr>
          <p:txBody>
            <a:bodyPr wrap="square" rtlCol="0">
              <a:spAutoFit/>
            </a:bodyPr>
            <a:lstStyle/>
            <a:p>
              <a:pPr defTabSz="1828983"/>
              <a:r>
                <a:rPr lang="id-ID" sz="2800" b="1" dirty="0"/>
                <a:t>Research</a:t>
              </a:r>
              <a:endParaRPr lang="en-US" sz="2800" b="1" dirty="0"/>
            </a:p>
          </p:txBody>
        </p:sp>
      </p:grpSp>
      <p:grpSp>
        <p:nvGrpSpPr>
          <p:cNvPr id="3" name="Group 2"/>
          <p:cNvGrpSpPr/>
          <p:nvPr/>
        </p:nvGrpSpPr>
        <p:grpSpPr>
          <a:xfrm>
            <a:off x="5970068" y="10018763"/>
            <a:ext cx="4119895" cy="1889154"/>
            <a:chOff x="2984600" y="5008801"/>
            <a:chExt cx="2059709" cy="944468"/>
          </a:xfrm>
        </p:grpSpPr>
        <p:sp>
          <p:nvSpPr>
            <p:cNvPr id="71" name="TextBox 70"/>
            <p:cNvSpPr txBox="1"/>
            <p:nvPr/>
          </p:nvSpPr>
          <p:spPr>
            <a:xfrm>
              <a:off x="2984600" y="5308744"/>
              <a:ext cx="1838038" cy="644525"/>
            </a:xfrm>
            <a:prstGeom prst="rect">
              <a:avLst/>
            </a:prstGeom>
            <a:noFill/>
          </p:spPr>
          <p:txBody>
            <a:bodyPr wrap="square" rtlCol="0">
              <a:spAutoFit/>
            </a:bodyPr>
            <a:lstStyle/>
            <a:p>
              <a:pPr defTabSz="1828983">
                <a:lnSpc>
                  <a:spcPct val="150000"/>
                </a:lnSpc>
              </a:pPr>
              <a:r>
                <a:rPr lang="en-US" sz="1800" dirty="0"/>
                <a:t>Contrary to popular belief, Lorem Ipsum is not simply random text. </a:t>
              </a:r>
            </a:p>
          </p:txBody>
        </p:sp>
        <p:sp>
          <p:nvSpPr>
            <p:cNvPr id="72" name="TextBox 71"/>
            <p:cNvSpPr txBox="1"/>
            <p:nvPr/>
          </p:nvSpPr>
          <p:spPr>
            <a:xfrm>
              <a:off x="2984603" y="5008801"/>
              <a:ext cx="2059706" cy="261580"/>
            </a:xfrm>
            <a:prstGeom prst="rect">
              <a:avLst/>
            </a:prstGeom>
            <a:noFill/>
          </p:spPr>
          <p:txBody>
            <a:bodyPr wrap="square" rtlCol="0">
              <a:spAutoFit/>
            </a:bodyPr>
            <a:lstStyle/>
            <a:p>
              <a:pPr defTabSz="1828983"/>
              <a:r>
                <a:rPr lang="id-ID" sz="2800" b="1" dirty="0"/>
                <a:t>Plan</a:t>
              </a:r>
              <a:endParaRPr lang="en-US" sz="2800" b="1" dirty="0"/>
            </a:p>
          </p:txBody>
        </p:sp>
      </p:grpSp>
      <p:grpSp>
        <p:nvGrpSpPr>
          <p:cNvPr id="4" name="Group 3"/>
          <p:cNvGrpSpPr/>
          <p:nvPr/>
        </p:nvGrpSpPr>
        <p:grpSpPr>
          <a:xfrm>
            <a:off x="9467351" y="10015313"/>
            <a:ext cx="4119889" cy="1889154"/>
            <a:chOff x="4733040" y="5007076"/>
            <a:chExt cx="2059706" cy="944468"/>
          </a:xfrm>
        </p:grpSpPr>
        <p:sp>
          <p:nvSpPr>
            <p:cNvPr id="74" name="TextBox 73"/>
            <p:cNvSpPr txBox="1"/>
            <p:nvPr/>
          </p:nvSpPr>
          <p:spPr>
            <a:xfrm>
              <a:off x="4733040" y="5307019"/>
              <a:ext cx="1838038" cy="644525"/>
            </a:xfrm>
            <a:prstGeom prst="rect">
              <a:avLst/>
            </a:prstGeom>
            <a:noFill/>
          </p:spPr>
          <p:txBody>
            <a:bodyPr wrap="square" rtlCol="0">
              <a:spAutoFit/>
            </a:bodyPr>
            <a:lstStyle/>
            <a:p>
              <a:pPr defTabSz="1828983">
                <a:lnSpc>
                  <a:spcPct val="150000"/>
                </a:lnSpc>
              </a:pPr>
              <a:r>
                <a:rPr lang="en-US" sz="1800" dirty="0"/>
                <a:t>Contrary to popular belief, Lorem Ipsum is not simply random text. </a:t>
              </a:r>
            </a:p>
          </p:txBody>
        </p:sp>
        <p:sp>
          <p:nvSpPr>
            <p:cNvPr id="75" name="TextBox 74"/>
            <p:cNvSpPr txBox="1"/>
            <p:nvPr/>
          </p:nvSpPr>
          <p:spPr>
            <a:xfrm>
              <a:off x="4733040" y="5007076"/>
              <a:ext cx="2059706" cy="261580"/>
            </a:xfrm>
            <a:prstGeom prst="rect">
              <a:avLst/>
            </a:prstGeom>
            <a:noFill/>
          </p:spPr>
          <p:txBody>
            <a:bodyPr wrap="square" rtlCol="0">
              <a:spAutoFit/>
            </a:bodyPr>
            <a:lstStyle/>
            <a:p>
              <a:pPr defTabSz="1828983"/>
              <a:r>
                <a:rPr lang="id-ID" sz="2800" b="1" dirty="0"/>
                <a:t>Design</a:t>
              </a:r>
              <a:endParaRPr lang="en-US" sz="2800" b="1" dirty="0"/>
            </a:p>
          </p:txBody>
        </p:sp>
      </p:grpSp>
      <p:grpSp>
        <p:nvGrpSpPr>
          <p:cNvPr id="5" name="Group 4"/>
          <p:cNvGrpSpPr/>
          <p:nvPr/>
        </p:nvGrpSpPr>
        <p:grpSpPr>
          <a:xfrm>
            <a:off x="13218598" y="10015313"/>
            <a:ext cx="4119889" cy="1889154"/>
            <a:chOff x="6608446" y="5007076"/>
            <a:chExt cx="2059706" cy="944468"/>
          </a:xfrm>
        </p:grpSpPr>
        <p:sp>
          <p:nvSpPr>
            <p:cNvPr id="77" name="TextBox 76"/>
            <p:cNvSpPr txBox="1"/>
            <p:nvPr/>
          </p:nvSpPr>
          <p:spPr>
            <a:xfrm>
              <a:off x="6608446" y="5307019"/>
              <a:ext cx="1838038" cy="644525"/>
            </a:xfrm>
            <a:prstGeom prst="rect">
              <a:avLst/>
            </a:prstGeom>
            <a:noFill/>
          </p:spPr>
          <p:txBody>
            <a:bodyPr wrap="square" rtlCol="0">
              <a:spAutoFit/>
            </a:bodyPr>
            <a:lstStyle/>
            <a:p>
              <a:pPr defTabSz="1828983">
                <a:lnSpc>
                  <a:spcPct val="150000"/>
                </a:lnSpc>
              </a:pPr>
              <a:r>
                <a:rPr lang="en-US" sz="1800" dirty="0"/>
                <a:t>Contrary to popular belief, Lorem Ipsum is not simply random text. </a:t>
              </a:r>
            </a:p>
          </p:txBody>
        </p:sp>
        <p:sp>
          <p:nvSpPr>
            <p:cNvPr id="78" name="TextBox 77"/>
            <p:cNvSpPr txBox="1"/>
            <p:nvPr/>
          </p:nvSpPr>
          <p:spPr>
            <a:xfrm>
              <a:off x="6608446" y="5007076"/>
              <a:ext cx="2059706" cy="261580"/>
            </a:xfrm>
            <a:prstGeom prst="rect">
              <a:avLst/>
            </a:prstGeom>
            <a:noFill/>
          </p:spPr>
          <p:txBody>
            <a:bodyPr wrap="square" rtlCol="0">
              <a:spAutoFit/>
            </a:bodyPr>
            <a:lstStyle/>
            <a:p>
              <a:pPr defTabSz="1828983"/>
              <a:r>
                <a:rPr lang="id-ID" sz="2800" b="1" dirty="0"/>
                <a:t>Build</a:t>
              </a:r>
              <a:endParaRPr lang="en-US" sz="2800" b="1" dirty="0"/>
            </a:p>
          </p:txBody>
        </p:sp>
      </p:grpSp>
      <p:grpSp>
        <p:nvGrpSpPr>
          <p:cNvPr id="6" name="Group 5"/>
          <p:cNvGrpSpPr/>
          <p:nvPr/>
        </p:nvGrpSpPr>
        <p:grpSpPr>
          <a:xfrm>
            <a:off x="18190283" y="10094310"/>
            <a:ext cx="4119889" cy="1889154"/>
            <a:chOff x="9094001" y="5046570"/>
            <a:chExt cx="2059706" cy="944468"/>
          </a:xfrm>
        </p:grpSpPr>
        <p:sp>
          <p:nvSpPr>
            <p:cNvPr id="80" name="TextBox 79"/>
            <p:cNvSpPr txBox="1"/>
            <p:nvPr/>
          </p:nvSpPr>
          <p:spPr>
            <a:xfrm>
              <a:off x="9094001" y="5346513"/>
              <a:ext cx="1838038" cy="644525"/>
            </a:xfrm>
            <a:prstGeom prst="rect">
              <a:avLst/>
            </a:prstGeom>
            <a:noFill/>
          </p:spPr>
          <p:txBody>
            <a:bodyPr wrap="square" rtlCol="0">
              <a:spAutoFit/>
            </a:bodyPr>
            <a:lstStyle/>
            <a:p>
              <a:pPr defTabSz="1828983">
                <a:lnSpc>
                  <a:spcPct val="150000"/>
                </a:lnSpc>
              </a:pPr>
              <a:r>
                <a:rPr lang="en-US" sz="1800" dirty="0"/>
                <a:t>Contrary to popular belief, Lorem Ipsum is not simply random text</a:t>
              </a:r>
            </a:p>
          </p:txBody>
        </p:sp>
        <p:sp>
          <p:nvSpPr>
            <p:cNvPr id="81" name="TextBox 80"/>
            <p:cNvSpPr txBox="1"/>
            <p:nvPr/>
          </p:nvSpPr>
          <p:spPr>
            <a:xfrm>
              <a:off x="9094001" y="5046570"/>
              <a:ext cx="2059706" cy="261580"/>
            </a:xfrm>
            <a:prstGeom prst="rect">
              <a:avLst/>
            </a:prstGeom>
            <a:noFill/>
          </p:spPr>
          <p:txBody>
            <a:bodyPr wrap="square" rtlCol="0">
              <a:spAutoFit/>
            </a:bodyPr>
            <a:lstStyle/>
            <a:p>
              <a:pPr defTabSz="1828983"/>
              <a:r>
                <a:rPr lang="id-ID" sz="2800" b="1" dirty="0"/>
                <a:t>Implementation</a:t>
              </a:r>
              <a:endParaRPr lang="en-US" sz="2800" b="1" dirty="0"/>
            </a:p>
          </p:txBody>
        </p:sp>
      </p:grpSp>
      <p:grpSp>
        <p:nvGrpSpPr>
          <p:cNvPr id="82" name="Group 81"/>
          <p:cNvGrpSpPr/>
          <p:nvPr/>
        </p:nvGrpSpPr>
        <p:grpSpPr>
          <a:xfrm>
            <a:off x="3506167" y="6413333"/>
            <a:ext cx="932650" cy="934424"/>
            <a:chOff x="5346700" y="-104775"/>
            <a:chExt cx="835025" cy="836613"/>
          </a:xfrm>
          <a:solidFill>
            <a:schemeClr val="bg1"/>
          </a:solidFill>
        </p:grpSpPr>
        <p:sp>
          <p:nvSpPr>
            <p:cNvPr id="83" name="Freeform 5"/>
            <p:cNvSpPr>
              <a:spLocks noEditPoints="1"/>
            </p:cNvSpPr>
            <p:nvPr/>
          </p:nvSpPr>
          <p:spPr bwMode="auto">
            <a:xfrm>
              <a:off x="5346700" y="-104775"/>
              <a:ext cx="835025" cy="836613"/>
            </a:xfrm>
            <a:custGeom>
              <a:avLst/>
              <a:gdLst>
                <a:gd name="T0" fmla="*/ 138 w 220"/>
                <a:gd name="T1" fmla="*/ 0 h 220"/>
                <a:gd name="T2" fmla="*/ 55 w 220"/>
                <a:gd name="T3" fmla="*/ 83 h 220"/>
                <a:gd name="T4" fmla="*/ 65 w 220"/>
                <a:gd name="T5" fmla="*/ 121 h 220"/>
                <a:gd name="T6" fmla="*/ 7 w 220"/>
                <a:gd name="T7" fmla="*/ 178 h 220"/>
                <a:gd name="T8" fmla="*/ 7 w 220"/>
                <a:gd name="T9" fmla="*/ 178 h 220"/>
                <a:gd name="T10" fmla="*/ 0 w 220"/>
                <a:gd name="T11" fmla="*/ 196 h 220"/>
                <a:gd name="T12" fmla="*/ 24 w 220"/>
                <a:gd name="T13" fmla="*/ 220 h 220"/>
                <a:gd name="T14" fmla="*/ 42 w 220"/>
                <a:gd name="T15" fmla="*/ 213 h 220"/>
                <a:gd name="T16" fmla="*/ 42 w 220"/>
                <a:gd name="T17" fmla="*/ 213 h 220"/>
                <a:gd name="T18" fmla="*/ 99 w 220"/>
                <a:gd name="T19" fmla="*/ 155 h 220"/>
                <a:gd name="T20" fmla="*/ 138 w 220"/>
                <a:gd name="T21" fmla="*/ 165 h 220"/>
                <a:gd name="T22" fmla="*/ 220 w 220"/>
                <a:gd name="T23" fmla="*/ 83 h 220"/>
                <a:gd name="T24" fmla="*/ 138 w 220"/>
                <a:gd name="T25" fmla="*/ 0 h 220"/>
                <a:gd name="T26" fmla="*/ 33 w 220"/>
                <a:gd name="T27" fmla="*/ 204 h 220"/>
                <a:gd name="T28" fmla="*/ 24 w 220"/>
                <a:gd name="T29" fmla="*/ 208 h 220"/>
                <a:gd name="T30" fmla="*/ 12 w 220"/>
                <a:gd name="T31" fmla="*/ 196 h 220"/>
                <a:gd name="T32" fmla="*/ 16 w 220"/>
                <a:gd name="T33" fmla="*/ 187 h 220"/>
                <a:gd name="T34" fmla="*/ 16 w 220"/>
                <a:gd name="T35" fmla="*/ 187 h 220"/>
                <a:gd name="T36" fmla="*/ 71 w 220"/>
                <a:gd name="T37" fmla="*/ 132 h 220"/>
                <a:gd name="T38" fmla="*/ 88 w 220"/>
                <a:gd name="T39" fmla="*/ 149 h 220"/>
                <a:gd name="T40" fmla="*/ 33 w 220"/>
                <a:gd name="T41" fmla="*/ 204 h 220"/>
                <a:gd name="T42" fmla="*/ 138 w 220"/>
                <a:gd name="T43" fmla="*/ 151 h 220"/>
                <a:gd name="T44" fmla="*/ 69 w 220"/>
                <a:gd name="T45" fmla="*/ 83 h 220"/>
                <a:gd name="T46" fmla="*/ 138 w 220"/>
                <a:gd name="T47" fmla="*/ 14 h 220"/>
                <a:gd name="T48" fmla="*/ 206 w 220"/>
                <a:gd name="T49" fmla="*/ 83 h 220"/>
                <a:gd name="T50" fmla="*/ 138 w 220"/>
                <a:gd name="T51" fmla="*/ 1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220">
                  <a:moveTo>
                    <a:pt x="138" y="0"/>
                  </a:moveTo>
                  <a:cubicBezTo>
                    <a:pt x="92" y="0"/>
                    <a:pt x="55" y="37"/>
                    <a:pt x="55" y="83"/>
                  </a:cubicBezTo>
                  <a:cubicBezTo>
                    <a:pt x="55" y="96"/>
                    <a:pt x="58" y="110"/>
                    <a:pt x="65" y="121"/>
                  </a:cubicBezTo>
                  <a:cubicBezTo>
                    <a:pt x="7" y="178"/>
                    <a:pt x="7" y="178"/>
                    <a:pt x="7" y="178"/>
                  </a:cubicBezTo>
                  <a:cubicBezTo>
                    <a:pt x="7" y="178"/>
                    <a:pt x="7" y="178"/>
                    <a:pt x="7" y="178"/>
                  </a:cubicBezTo>
                  <a:cubicBezTo>
                    <a:pt x="3" y="183"/>
                    <a:pt x="0" y="189"/>
                    <a:pt x="0" y="196"/>
                  </a:cubicBezTo>
                  <a:cubicBezTo>
                    <a:pt x="0" y="209"/>
                    <a:pt x="11" y="220"/>
                    <a:pt x="24" y="220"/>
                  </a:cubicBezTo>
                  <a:cubicBezTo>
                    <a:pt x="31" y="220"/>
                    <a:pt x="37" y="217"/>
                    <a:pt x="42" y="213"/>
                  </a:cubicBezTo>
                  <a:cubicBezTo>
                    <a:pt x="42" y="213"/>
                    <a:pt x="42" y="213"/>
                    <a:pt x="42" y="213"/>
                  </a:cubicBezTo>
                  <a:cubicBezTo>
                    <a:pt x="99" y="155"/>
                    <a:pt x="99" y="155"/>
                    <a:pt x="99" y="155"/>
                  </a:cubicBezTo>
                  <a:cubicBezTo>
                    <a:pt x="110" y="162"/>
                    <a:pt x="124" y="165"/>
                    <a:pt x="138" y="165"/>
                  </a:cubicBezTo>
                  <a:cubicBezTo>
                    <a:pt x="183" y="165"/>
                    <a:pt x="220" y="128"/>
                    <a:pt x="220" y="83"/>
                  </a:cubicBezTo>
                  <a:cubicBezTo>
                    <a:pt x="220" y="37"/>
                    <a:pt x="183" y="0"/>
                    <a:pt x="138" y="0"/>
                  </a:cubicBezTo>
                  <a:close/>
                  <a:moveTo>
                    <a:pt x="33" y="204"/>
                  </a:moveTo>
                  <a:cubicBezTo>
                    <a:pt x="31" y="206"/>
                    <a:pt x="28" y="208"/>
                    <a:pt x="24" y="208"/>
                  </a:cubicBezTo>
                  <a:cubicBezTo>
                    <a:pt x="18" y="208"/>
                    <a:pt x="12" y="202"/>
                    <a:pt x="12" y="196"/>
                  </a:cubicBezTo>
                  <a:cubicBezTo>
                    <a:pt x="12" y="192"/>
                    <a:pt x="14" y="189"/>
                    <a:pt x="16" y="187"/>
                  </a:cubicBezTo>
                  <a:cubicBezTo>
                    <a:pt x="16" y="187"/>
                    <a:pt x="16" y="187"/>
                    <a:pt x="16" y="187"/>
                  </a:cubicBezTo>
                  <a:cubicBezTo>
                    <a:pt x="71" y="132"/>
                    <a:pt x="71" y="132"/>
                    <a:pt x="71" y="132"/>
                  </a:cubicBezTo>
                  <a:cubicBezTo>
                    <a:pt x="76" y="138"/>
                    <a:pt x="82" y="144"/>
                    <a:pt x="88" y="149"/>
                  </a:cubicBezTo>
                  <a:lnTo>
                    <a:pt x="33" y="204"/>
                  </a:lnTo>
                  <a:close/>
                  <a:moveTo>
                    <a:pt x="138" y="151"/>
                  </a:moveTo>
                  <a:cubicBezTo>
                    <a:pt x="100" y="151"/>
                    <a:pt x="69" y="120"/>
                    <a:pt x="69" y="83"/>
                  </a:cubicBezTo>
                  <a:cubicBezTo>
                    <a:pt x="69" y="45"/>
                    <a:pt x="100" y="14"/>
                    <a:pt x="138" y="14"/>
                  </a:cubicBezTo>
                  <a:cubicBezTo>
                    <a:pt x="175" y="14"/>
                    <a:pt x="206" y="45"/>
                    <a:pt x="206" y="83"/>
                  </a:cubicBezTo>
                  <a:cubicBezTo>
                    <a:pt x="206" y="120"/>
                    <a:pt x="175" y="151"/>
                    <a:pt x="138" y="1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84" name="Freeform 6"/>
            <p:cNvSpPr>
              <a:spLocks/>
            </p:cNvSpPr>
            <p:nvPr/>
          </p:nvSpPr>
          <p:spPr bwMode="auto">
            <a:xfrm>
              <a:off x="5684838" y="25400"/>
              <a:ext cx="196850" cy="196850"/>
            </a:xfrm>
            <a:custGeom>
              <a:avLst/>
              <a:gdLst>
                <a:gd name="T0" fmla="*/ 49 w 52"/>
                <a:gd name="T1" fmla="*/ 0 h 52"/>
                <a:gd name="T2" fmla="*/ 0 w 52"/>
                <a:gd name="T3" fmla="*/ 49 h 52"/>
                <a:gd name="T4" fmla="*/ 4 w 52"/>
                <a:gd name="T5" fmla="*/ 52 h 52"/>
                <a:gd name="T6" fmla="*/ 7 w 52"/>
                <a:gd name="T7" fmla="*/ 49 h 52"/>
                <a:gd name="T8" fmla="*/ 49 w 52"/>
                <a:gd name="T9" fmla="*/ 7 h 52"/>
                <a:gd name="T10" fmla="*/ 52 w 52"/>
                <a:gd name="T11" fmla="*/ 4 h 52"/>
                <a:gd name="T12" fmla="*/ 49 w 52"/>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2" h="52">
                  <a:moveTo>
                    <a:pt x="49" y="0"/>
                  </a:moveTo>
                  <a:cubicBezTo>
                    <a:pt x="22" y="0"/>
                    <a:pt x="0" y="22"/>
                    <a:pt x="0" y="49"/>
                  </a:cubicBezTo>
                  <a:cubicBezTo>
                    <a:pt x="0" y="50"/>
                    <a:pt x="2" y="52"/>
                    <a:pt x="4" y="52"/>
                  </a:cubicBezTo>
                  <a:cubicBezTo>
                    <a:pt x="6" y="52"/>
                    <a:pt x="7" y="50"/>
                    <a:pt x="7" y="49"/>
                  </a:cubicBezTo>
                  <a:cubicBezTo>
                    <a:pt x="7" y="26"/>
                    <a:pt x="26" y="7"/>
                    <a:pt x="49" y="7"/>
                  </a:cubicBezTo>
                  <a:cubicBezTo>
                    <a:pt x="50" y="7"/>
                    <a:pt x="52" y="6"/>
                    <a:pt x="52" y="4"/>
                  </a:cubicBezTo>
                  <a:cubicBezTo>
                    <a:pt x="52" y="2"/>
                    <a:pt x="50" y="0"/>
                    <a:pt x="4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grpSp>
      <p:grpSp>
        <p:nvGrpSpPr>
          <p:cNvPr id="85" name="Group 84"/>
          <p:cNvGrpSpPr/>
          <p:nvPr/>
        </p:nvGrpSpPr>
        <p:grpSpPr>
          <a:xfrm>
            <a:off x="6547974" y="6850541"/>
            <a:ext cx="996731" cy="994431"/>
            <a:chOff x="6294438" y="-201613"/>
            <a:chExt cx="687387" cy="685801"/>
          </a:xfrm>
          <a:solidFill>
            <a:schemeClr val="bg1"/>
          </a:solidFill>
        </p:grpSpPr>
        <p:sp>
          <p:nvSpPr>
            <p:cNvPr id="86" name="Freeform 10"/>
            <p:cNvSpPr>
              <a:spLocks noEditPoints="1"/>
            </p:cNvSpPr>
            <p:nvPr/>
          </p:nvSpPr>
          <p:spPr bwMode="auto">
            <a:xfrm>
              <a:off x="6294438" y="-201613"/>
              <a:ext cx="687387" cy="685801"/>
            </a:xfrm>
            <a:custGeom>
              <a:avLst/>
              <a:gdLst>
                <a:gd name="T0" fmla="*/ 163 w 180"/>
                <a:gd name="T1" fmla="*/ 0 h 180"/>
                <a:gd name="T2" fmla="*/ 39 w 180"/>
                <a:gd name="T3" fmla="*/ 0 h 180"/>
                <a:gd name="T4" fmla="*/ 23 w 180"/>
                <a:gd name="T5" fmla="*/ 17 h 180"/>
                <a:gd name="T6" fmla="*/ 23 w 180"/>
                <a:gd name="T7" fmla="*/ 28 h 180"/>
                <a:gd name="T8" fmla="*/ 17 w 180"/>
                <a:gd name="T9" fmla="*/ 28 h 180"/>
                <a:gd name="T10" fmla="*/ 0 w 180"/>
                <a:gd name="T11" fmla="*/ 45 h 180"/>
                <a:gd name="T12" fmla="*/ 0 w 180"/>
                <a:gd name="T13" fmla="*/ 158 h 180"/>
                <a:gd name="T14" fmla="*/ 23 w 180"/>
                <a:gd name="T15" fmla="*/ 180 h 180"/>
                <a:gd name="T16" fmla="*/ 158 w 180"/>
                <a:gd name="T17" fmla="*/ 180 h 180"/>
                <a:gd name="T18" fmla="*/ 180 w 180"/>
                <a:gd name="T19" fmla="*/ 158 h 180"/>
                <a:gd name="T20" fmla="*/ 180 w 180"/>
                <a:gd name="T21" fmla="*/ 17 h 180"/>
                <a:gd name="T22" fmla="*/ 163 w 180"/>
                <a:gd name="T23" fmla="*/ 0 h 180"/>
                <a:gd name="T24" fmla="*/ 169 w 180"/>
                <a:gd name="T25" fmla="*/ 158 h 180"/>
                <a:gd name="T26" fmla="*/ 158 w 180"/>
                <a:gd name="T27" fmla="*/ 169 h 180"/>
                <a:gd name="T28" fmla="*/ 23 w 180"/>
                <a:gd name="T29" fmla="*/ 169 h 180"/>
                <a:gd name="T30" fmla="*/ 11 w 180"/>
                <a:gd name="T31" fmla="*/ 158 h 180"/>
                <a:gd name="T32" fmla="*/ 11 w 180"/>
                <a:gd name="T33" fmla="*/ 45 h 180"/>
                <a:gd name="T34" fmla="*/ 17 w 180"/>
                <a:gd name="T35" fmla="*/ 39 h 180"/>
                <a:gd name="T36" fmla="*/ 23 w 180"/>
                <a:gd name="T37" fmla="*/ 39 h 180"/>
                <a:gd name="T38" fmla="*/ 23 w 180"/>
                <a:gd name="T39" fmla="*/ 152 h 180"/>
                <a:gd name="T40" fmla="*/ 28 w 180"/>
                <a:gd name="T41" fmla="*/ 158 h 180"/>
                <a:gd name="T42" fmla="*/ 34 w 180"/>
                <a:gd name="T43" fmla="*/ 152 h 180"/>
                <a:gd name="T44" fmla="*/ 34 w 180"/>
                <a:gd name="T45" fmla="*/ 17 h 180"/>
                <a:gd name="T46" fmla="*/ 39 w 180"/>
                <a:gd name="T47" fmla="*/ 11 h 180"/>
                <a:gd name="T48" fmla="*/ 163 w 180"/>
                <a:gd name="T49" fmla="*/ 11 h 180"/>
                <a:gd name="T50" fmla="*/ 169 w 180"/>
                <a:gd name="T51" fmla="*/ 17 h 180"/>
                <a:gd name="T52" fmla="*/ 169 w 180"/>
                <a:gd name="T53" fmla="*/ 15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0" h="180">
                  <a:moveTo>
                    <a:pt x="163" y="0"/>
                  </a:moveTo>
                  <a:cubicBezTo>
                    <a:pt x="39" y="0"/>
                    <a:pt x="39" y="0"/>
                    <a:pt x="39" y="0"/>
                  </a:cubicBezTo>
                  <a:cubicBezTo>
                    <a:pt x="30" y="0"/>
                    <a:pt x="23" y="8"/>
                    <a:pt x="23" y="17"/>
                  </a:cubicBezTo>
                  <a:cubicBezTo>
                    <a:pt x="23" y="28"/>
                    <a:pt x="23" y="28"/>
                    <a:pt x="23" y="28"/>
                  </a:cubicBezTo>
                  <a:cubicBezTo>
                    <a:pt x="17" y="28"/>
                    <a:pt x="17" y="28"/>
                    <a:pt x="17" y="28"/>
                  </a:cubicBezTo>
                  <a:cubicBezTo>
                    <a:pt x="8" y="28"/>
                    <a:pt x="0" y="36"/>
                    <a:pt x="0" y="45"/>
                  </a:cubicBezTo>
                  <a:cubicBezTo>
                    <a:pt x="0" y="158"/>
                    <a:pt x="0" y="158"/>
                    <a:pt x="0" y="158"/>
                  </a:cubicBezTo>
                  <a:cubicBezTo>
                    <a:pt x="0" y="170"/>
                    <a:pt x="10" y="180"/>
                    <a:pt x="23" y="180"/>
                  </a:cubicBezTo>
                  <a:cubicBezTo>
                    <a:pt x="158" y="180"/>
                    <a:pt x="158" y="180"/>
                    <a:pt x="158" y="180"/>
                  </a:cubicBezTo>
                  <a:cubicBezTo>
                    <a:pt x="170" y="180"/>
                    <a:pt x="180" y="170"/>
                    <a:pt x="180" y="158"/>
                  </a:cubicBezTo>
                  <a:cubicBezTo>
                    <a:pt x="180" y="17"/>
                    <a:pt x="180" y="17"/>
                    <a:pt x="180" y="17"/>
                  </a:cubicBezTo>
                  <a:cubicBezTo>
                    <a:pt x="180" y="8"/>
                    <a:pt x="172" y="0"/>
                    <a:pt x="163" y="0"/>
                  </a:cubicBezTo>
                  <a:close/>
                  <a:moveTo>
                    <a:pt x="169" y="158"/>
                  </a:moveTo>
                  <a:cubicBezTo>
                    <a:pt x="169" y="164"/>
                    <a:pt x="164" y="169"/>
                    <a:pt x="158" y="169"/>
                  </a:cubicBezTo>
                  <a:cubicBezTo>
                    <a:pt x="23" y="169"/>
                    <a:pt x="23" y="169"/>
                    <a:pt x="23" y="169"/>
                  </a:cubicBezTo>
                  <a:cubicBezTo>
                    <a:pt x="16" y="169"/>
                    <a:pt x="11" y="164"/>
                    <a:pt x="11" y="158"/>
                  </a:cubicBezTo>
                  <a:cubicBezTo>
                    <a:pt x="11" y="45"/>
                    <a:pt x="11" y="45"/>
                    <a:pt x="11" y="45"/>
                  </a:cubicBezTo>
                  <a:cubicBezTo>
                    <a:pt x="11" y="42"/>
                    <a:pt x="14" y="39"/>
                    <a:pt x="17" y="39"/>
                  </a:cubicBezTo>
                  <a:cubicBezTo>
                    <a:pt x="23" y="39"/>
                    <a:pt x="23" y="39"/>
                    <a:pt x="23" y="39"/>
                  </a:cubicBezTo>
                  <a:cubicBezTo>
                    <a:pt x="23" y="152"/>
                    <a:pt x="23" y="152"/>
                    <a:pt x="23" y="152"/>
                  </a:cubicBezTo>
                  <a:cubicBezTo>
                    <a:pt x="23" y="155"/>
                    <a:pt x="25" y="158"/>
                    <a:pt x="28" y="158"/>
                  </a:cubicBezTo>
                  <a:cubicBezTo>
                    <a:pt x="31" y="158"/>
                    <a:pt x="34" y="155"/>
                    <a:pt x="34" y="152"/>
                  </a:cubicBezTo>
                  <a:cubicBezTo>
                    <a:pt x="34" y="17"/>
                    <a:pt x="34" y="17"/>
                    <a:pt x="34" y="17"/>
                  </a:cubicBezTo>
                  <a:cubicBezTo>
                    <a:pt x="34" y="14"/>
                    <a:pt x="36" y="11"/>
                    <a:pt x="39" y="11"/>
                  </a:cubicBezTo>
                  <a:cubicBezTo>
                    <a:pt x="163" y="11"/>
                    <a:pt x="163" y="11"/>
                    <a:pt x="163" y="11"/>
                  </a:cubicBezTo>
                  <a:cubicBezTo>
                    <a:pt x="166" y="11"/>
                    <a:pt x="169" y="14"/>
                    <a:pt x="169" y="17"/>
                  </a:cubicBezTo>
                  <a:lnTo>
                    <a:pt x="169" y="1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87" name="Freeform 11"/>
            <p:cNvSpPr>
              <a:spLocks/>
            </p:cNvSpPr>
            <p:nvPr/>
          </p:nvSpPr>
          <p:spPr bwMode="auto">
            <a:xfrm>
              <a:off x="6702425" y="58737"/>
              <a:ext cx="192087" cy="19050"/>
            </a:xfrm>
            <a:custGeom>
              <a:avLst/>
              <a:gdLst>
                <a:gd name="T0" fmla="*/ 3 w 50"/>
                <a:gd name="T1" fmla="*/ 5 h 5"/>
                <a:gd name="T2" fmla="*/ 48 w 50"/>
                <a:gd name="T3" fmla="*/ 5 h 5"/>
                <a:gd name="T4" fmla="*/ 50 w 50"/>
                <a:gd name="T5" fmla="*/ 2 h 5"/>
                <a:gd name="T6" fmla="*/ 48 w 50"/>
                <a:gd name="T7" fmla="*/ 0 h 5"/>
                <a:gd name="T8" fmla="*/ 3 w 50"/>
                <a:gd name="T9" fmla="*/ 0 h 5"/>
                <a:gd name="T10" fmla="*/ 0 w 50"/>
                <a:gd name="T11" fmla="*/ 2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2"/>
                  </a:cubicBezTo>
                  <a:cubicBezTo>
                    <a:pt x="50" y="1"/>
                    <a:pt x="49" y="0"/>
                    <a:pt x="48"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88" name="Freeform 12"/>
            <p:cNvSpPr>
              <a:spLocks/>
            </p:cNvSpPr>
            <p:nvPr/>
          </p:nvSpPr>
          <p:spPr bwMode="auto">
            <a:xfrm>
              <a:off x="6702425" y="-6350"/>
              <a:ext cx="192087" cy="19050"/>
            </a:xfrm>
            <a:custGeom>
              <a:avLst/>
              <a:gdLst>
                <a:gd name="T0" fmla="*/ 3 w 50"/>
                <a:gd name="T1" fmla="*/ 5 h 5"/>
                <a:gd name="T2" fmla="*/ 48 w 50"/>
                <a:gd name="T3" fmla="*/ 5 h 5"/>
                <a:gd name="T4" fmla="*/ 50 w 50"/>
                <a:gd name="T5" fmla="*/ 2 h 5"/>
                <a:gd name="T6" fmla="*/ 48 w 50"/>
                <a:gd name="T7" fmla="*/ 0 h 5"/>
                <a:gd name="T8" fmla="*/ 3 w 50"/>
                <a:gd name="T9" fmla="*/ 0 h 5"/>
                <a:gd name="T10" fmla="*/ 0 w 50"/>
                <a:gd name="T11" fmla="*/ 2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2"/>
                  </a:cubicBezTo>
                  <a:cubicBezTo>
                    <a:pt x="50" y="1"/>
                    <a:pt x="49" y="0"/>
                    <a:pt x="48"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89" name="Freeform 13"/>
            <p:cNvSpPr>
              <a:spLocks/>
            </p:cNvSpPr>
            <p:nvPr/>
          </p:nvSpPr>
          <p:spPr bwMode="auto">
            <a:xfrm>
              <a:off x="6702425" y="-71438"/>
              <a:ext cx="192087" cy="19050"/>
            </a:xfrm>
            <a:custGeom>
              <a:avLst/>
              <a:gdLst>
                <a:gd name="T0" fmla="*/ 3 w 50"/>
                <a:gd name="T1" fmla="*/ 5 h 5"/>
                <a:gd name="T2" fmla="*/ 48 w 50"/>
                <a:gd name="T3" fmla="*/ 5 h 5"/>
                <a:gd name="T4" fmla="*/ 50 w 50"/>
                <a:gd name="T5" fmla="*/ 3 h 5"/>
                <a:gd name="T6" fmla="*/ 48 w 50"/>
                <a:gd name="T7" fmla="*/ 0 h 5"/>
                <a:gd name="T8" fmla="*/ 3 w 50"/>
                <a:gd name="T9" fmla="*/ 0 h 5"/>
                <a:gd name="T10" fmla="*/ 0 w 50"/>
                <a:gd name="T11" fmla="*/ 3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3"/>
                  </a:cubicBezTo>
                  <a:cubicBezTo>
                    <a:pt x="50" y="1"/>
                    <a:pt x="49" y="0"/>
                    <a:pt x="48" y="0"/>
                  </a:cubicBezTo>
                  <a:cubicBezTo>
                    <a:pt x="3" y="0"/>
                    <a:pt x="3" y="0"/>
                    <a:pt x="3" y="0"/>
                  </a:cubicBezTo>
                  <a:cubicBezTo>
                    <a:pt x="1" y="0"/>
                    <a:pt x="0" y="1"/>
                    <a:pt x="0" y="3"/>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90" name="Freeform 14"/>
            <p:cNvSpPr>
              <a:spLocks/>
            </p:cNvSpPr>
            <p:nvPr/>
          </p:nvSpPr>
          <p:spPr bwMode="auto">
            <a:xfrm>
              <a:off x="6465888" y="377825"/>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91" name="Freeform 15"/>
            <p:cNvSpPr>
              <a:spLocks/>
            </p:cNvSpPr>
            <p:nvPr/>
          </p:nvSpPr>
          <p:spPr bwMode="auto">
            <a:xfrm>
              <a:off x="6465888" y="312738"/>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92" name="Freeform 16"/>
            <p:cNvSpPr>
              <a:spLocks/>
            </p:cNvSpPr>
            <p:nvPr/>
          </p:nvSpPr>
          <p:spPr bwMode="auto">
            <a:xfrm>
              <a:off x="6465888" y="249238"/>
              <a:ext cx="195262" cy="22225"/>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5"/>
                    <a:pt x="1" y="6"/>
                    <a:pt x="3" y="6"/>
                  </a:cubicBezTo>
                  <a:cubicBezTo>
                    <a:pt x="48" y="6"/>
                    <a:pt x="48" y="6"/>
                    <a:pt x="48" y="6"/>
                  </a:cubicBezTo>
                  <a:cubicBezTo>
                    <a:pt x="49" y="6"/>
                    <a:pt x="51" y="5"/>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93" name="Freeform 17"/>
            <p:cNvSpPr>
              <a:spLocks/>
            </p:cNvSpPr>
            <p:nvPr/>
          </p:nvSpPr>
          <p:spPr bwMode="auto">
            <a:xfrm>
              <a:off x="6702425" y="377825"/>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94" name="Freeform 18"/>
            <p:cNvSpPr>
              <a:spLocks/>
            </p:cNvSpPr>
            <p:nvPr/>
          </p:nvSpPr>
          <p:spPr bwMode="auto">
            <a:xfrm>
              <a:off x="6702425" y="312738"/>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95" name="Freeform 19"/>
            <p:cNvSpPr>
              <a:spLocks/>
            </p:cNvSpPr>
            <p:nvPr/>
          </p:nvSpPr>
          <p:spPr bwMode="auto">
            <a:xfrm>
              <a:off x="6702425" y="249238"/>
              <a:ext cx="195262" cy="22225"/>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5"/>
                    <a:pt x="1" y="6"/>
                    <a:pt x="3" y="6"/>
                  </a:cubicBezTo>
                  <a:cubicBezTo>
                    <a:pt x="48" y="6"/>
                    <a:pt x="48" y="6"/>
                    <a:pt x="48" y="6"/>
                  </a:cubicBezTo>
                  <a:cubicBezTo>
                    <a:pt x="49" y="6"/>
                    <a:pt x="51" y="5"/>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96" name="Freeform 20"/>
            <p:cNvSpPr>
              <a:spLocks/>
            </p:cNvSpPr>
            <p:nvPr/>
          </p:nvSpPr>
          <p:spPr bwMode="auto">
            <a:xfrm>
              <a:off x="6465888" y="119062"/>
              <a:ext cx="431800" cy="22225"/>
            </a:xfrm>
            <a:custGeom>
              <a:avLst/>
              <a:gdLst>
                <a:gd name="T0" fmla="*/ 110 w 113"/>
                <a:gd name="T1" fmla="*/ 0 h 6"/>
                <a:gd name="T2" fmla="*/ 3 w 113"/>
                <a:gd name="T3" fmla="*/ 0 h 6"/>
                <a:gd name="T4" fmla="*/ 0 w 113"/>
                <a:gd name="T5" fmla="*/ 3 h 6"/>
                <a:gd name="T6" fmla="*/ 3 w 113"/>
                <a:gd name="T7" fmla="*/ 6 h 6"/>
                <a:gd name="T8" fmla="*/ 110 w 113"/>
                <a:gd name="T9" fmla="*/ 6 h 6"/>
                <a:gd name="T10" fmla="*/ 113 w 113"/>
                <a:gd name="T11" fmla="*/ 3 h 6"/>
                <a:gd name="T12" fmla="*/ 110 w 113"/>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3" h="6">
                  <a:moveTo>
                    <a:pt x="110" y="0"/>
                  </a:moveTo>
                  <a:cubicBezTo>
                    <a:pt x="3" y="0"/>
                    <a:pt x="3" y="0"/>
                    <a:pt x="3" y="0"/>
                  </a:cubicBezTo>
                  <a:cubicBezTo>
                    <a:pt x="1" y="0"/>
                    <a:pt x="0" y="2"/>
                    <a:pt x="0" y="3"/>
                  </a:cubicBezTo>
                  <a:cubicBezTo>
                    <a:pt x="0" y="5"/>
                    <a:pt x="1" y="6"/>
                    <a:pt x="3" y="6"/>
                  </a:cubicBezTo>
                  <a:cubicBezTo>
                    <a:pt x="110" y="6"/>
                    <a:pt x="110" y="6"/>
                    <a:pt x="110" y="6"/>
                  </a:cubicBezTo>
                  <a:cubicBezTo>
                    <a:pt x="111" y="6"/>
                    <a:pt x="113" y="5"/>
                    <a:pt x="113" y="3"/>
                  </a:cubicBezTo>
                  <a:cubicBezTo>
                    <a:pt x="113" y="2"/>
                    <a:pt x="111" y="0"/>
                    <a:pt x="11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97" name="Freeform 21"/>
            <p:cNvSpPr>
              <a:spLocks/>
            </p:cNvSpPr>
            <p:nvPr/>
          </p:nvSpPr>
          <p:spPr bwMode="auto">
            <a:xfrm>
              <a:off x="6465888" y="184150"/>
              <a:ext cx="431800" cy="22225"/>
            </a:xfrm>
            <a:custGeom>
              <a:avLst/>
              <a:gdLst>
                <a:gd name="T0" fmla="*/ 110 w 113"/>
                <a:gd name="T1" fmla="*/ 0 h 6"/>
                <a:gd name="T2" fmla="*/ 3 w 113"/>
                <a:gd name="T3" fmla="*/ 0 h 6"/>
                <a:gd name="T4" fmla="*/ 0 w 113"/>
                <a:gd name="T5" fmla="*/ 3 h 6"/>
                <a:gd name="T6" fmla="*/ 3 w 113"/>
                <a:gd name="T7" fmla="*/ 6 h 6"/>
                <a:gd name="T8" fmla="*/ 110 w 113"/>
                <a:gd name="T9" fmla="*/ 6 h 6"/>
                <a:gd name="T10" fmla="*/ 113 w 113"/>
                <a:gd name="T11" fmla="*/ 3 h 6"/>
                <a:gd name="T12" fmla="*/ 110 w 113"/>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3" h="6">
                  <a:moveTo>
                    <a:pt x="110" y="0"/>
                  </a:moveTo>
                  <a:cubicBezTo>
                    <a:pt x="3" y="0"/>
                    <a:pt x="3" y="0"/>
                    <a:pt x="3" y="0"/>
                  </a:cubicBezTo>
                  <a:cubicBezTo>
                    <a:pt x="1" y="0"/>
                    <a:pt x="0" y="2"/>
                    <a:pt x="0" y="3"/>
                  </a:cubicBezTo>
                  <a:cubicBezTo>
                    <a:pt x="0" y="5"/>
                    <a:pt x="1" y="6"/>
                    <a:pt x="3" y="6"/>
                  </a:cubicBezTo>
                  <a:cubicBezTo>
                    <a:pt x="110" y="6"/>
                    <a:pt x="110" y="6"/>
                    <a:pt x="110" y="6"/>
                  </a:cubicBezTo>
                  <a:cubicBezTo>
                    <a:pt x="111" y="6"/>
                    <a:pt x="113" y="5"/>
                    <a:pt x="113" y="3"/>
                  </a:cubicBezTo>
                  <a:cubicBezTo>
                    <a:pt x="113" y="2"/>
                    <a:pt x="111" y="0"/>
                    <a:pt x="11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98" name="Freeform 22"/>
            <p:cNvSpPr>
              <a:spLocks noEditPoints="1"/>
            </p:cNvSpPr>
            <p:nvPr/>
          </p:nvSpPr>
          <p:spPr bwMode="auto">
            <a:xfrm>
              <a:off x="6465888" y="-112713"/>
              <a:ext cx="195262" cy="190500"/>
            </a:xfrm>
            <a:custGeom>
              <a:avLst/>
              <a:gdLst>
                <a:gd name="T0" fmla="*/ 6 w 51"/>
                <a:gd name="T1" fmla="*/ 50 h 50"/>
                <a:gd name="T2" fmla="*/ 45 w 51"/>
                <a:gd name="T3" fmla="*/ 50 h 50"/>
                <a:gd name="T4" fmla="*/ 51 w 51"/>
                <a:gd name="T5" fmla="*/ 44 h 50"/>
                <a:gd name="T6" fmla="*/ 51 w 51"/>
                <a:gd name="T7" fmla="*/ 5 h 50"/>
                <a:gd name="T8" fmla="*/ 45 w 51"/>
                <a:gd name="T9" fmla="*/ 0 h 50"/>
                <a:gd name="T10" fmla="*/ 6 w 51"/>
                <a:gd name="T11" fmla="*/ 0 h 50"/>
                <a:gd name="T12" fmla="*/ 0 w 51"/>
                <a:gd name="T13" fmla="*/ 5 h 50"/>
                <a:gd name="T14" fmla="*/ 0 w 51"/>
                <a:gd name="T15" fmla="*/ 44 h 50"/>
                <a:gd name="T16" fmla="*/ 6 w 51"/>
                <a:gd name="T17" fmla="*/ 50 h 50"/>
                <a:gd name="T18" fmla="*/ 11 w 51"/>
                <a:gd name="T19" fmla="*/ 11 h 50"/>
                <a:gd name="T20" fmla="*/ 39 w 51"/>
                <a:gd name="T21" fmla="*/ 11 h 50"/>
                <a:gd name="T22" fmla="*/ 39 w 51"/>
                <a:gd name="T23" fmla="*/ 39 h 50"/>
                <a:gd name="T24" fmla="*/ 11 w 51"/>
                <a:gd name="T25" fmla="*/ 39 h 50"/>
                <a:gd name="T26" fmla="*/ 11 w 51"/>
                <a:gd name="T27" fmla="*/ 1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50">
                  <a:moveTo>
                    <a:pt x="6" y="50"/>
                  </a:moveTo>
                  <a:cubicBezTo>
                    <a:pt x="45" y="50"/>
                    <a:pt x="45" y="50"/>
                    <a:pt x="45" y="50"/>
                  </a:cubicBezTo>
                  <a:cubicBezTo>
                    <a:pt x="48" y="50"/>
                    <a:pt x="51" y="48"/>
                    <a:pt x="51" y="44"/>
                  </a:cubicBezTo>
                  <a:cubicBezTo>
                    <a:pt x="51" y="5"/>
                    <a:pt x="51" y="5"/>
                    <a:pt x="51" y="5"/>
                  </a:cubicBezTo>
                  <a:cubicBezTo>
                    <a:pt x="51" y="2"/>
                    <a:pt x="48" y="0"/>
                    <a:pt x="45" y="0"/>
                  </a:cubicBezTo>
                  <a:cubicBezTo>
                    <a:pt x="6" y="0"/>
                    <a:pt x="6" y="0"/>
                    <a:pt x="6" y="0"/>
                  </a:cubicBezTo>
                  <a:cubicBezTo>
                    <a:pt x="3" y="0"/>
                    <a:pt x="0" y="2"/>
                    <a:pt x="0" y="5"/>
                  </a:cubicBezTo>
                  <a:cubicBezTo>
                    <a:pt x="0" y="44"/>
                    <a:pt x="0" y="44"/>
                    <a:pt x="0" y="44"/>
                  </a:cubicBezTo>
                  <a:cubicBezTo>
                    <a:pt x="0" y="48"/>
                    <a:pt x="3" y="50"/>
                    <a:pt x="6" y="50"/>
                  </a:cubicBezTo>
                  <a:close/>
                  <a:moveTo>
                    <a:pt x="11" y="11"/>
                  </a:moveTo>
                  <a:cubicBezTo>
                    <a:pt x="39" y="11"/>
                    <a:pt x="39" y="11"/>
                    <a:pt x="39" y="11"/>
                  </a:cubicBezTo>
                  <a:cubicBezTo>
                    <a:pt x="39" y="39"/>
                    <a:pt x="39" y="39"/>
                    <a:pt x="39" y="39"/>
                  </a:cubicBezTo>
                  <a:cubicBezTo>
                    <a:pt x="11" y="39"/>
                    <a:pt x="11" y="39"/>
                    <a:pt x="11" y="39"/>
                  </a:cubicBezTo>
                  <a:lnTo>
                    <a:pt x="11" y="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grpSp>
      <p:sp>
        <p:nvSpPr>
          <p:cNvPr id="99" name="Freeform 26"/>
          <p:cNvSpPr>
            <a:spLocks noEditPoints="1"/>
          </p:cNvSpPr>
          <p:nvPr/>
        </p:nvSpPr>
        <p:spPr bwMode="auto">
          <a:xfrm>
            <a:off x="10015496" y="6775427"/>
            <a:ext cx="1262736" cy="1226600"/>
          </a:xfrm>
          <a:custGeom>
            <a:avLst/>
            <a:gdLst>
              <a:gd name="T0" fmla="*/ 188 w 263"/>
              <a:gd name="T1" fmla="*/ 0 h 256"/>
              <a:gd name="T2" fmla="*/ 111 w 263"/>
              <a:gd name="T3" fmla="*/ 54 h 256"/>
              <a:gd name="T4" fmla="*/ 111 w 263"/>
              <a:gd name="T5" fmla="*/ 55 h 256"/>
              <a:gd name="T6" fmla="*/ 28 w 263"/>
              <a:gd name="T7" fmla="*/ 138 h 256"/>
              <a:gd name="T8" fmla="*/ 1 w 263"/>
              <a:gd name="T9" fmla="*/ 220 h 256"/>
              <a:gd name="T10" fmla="*/ 28 w 263"/>
              <a:gd name="T11" fmla="*/ 256 h 256"/>
              <a:gd name="T12" fmla="*/ 105 w 263"/>
              <a:gd name="T13" fmla="*/ 237 h 256"/>
              <a:gd name="T14" fmla="*/ 241 w 263"/>
              <a:gd name="T15" fmla="*/ 105 h 256"/>
              <a:gd name="T16" fmla="*/ 128 w 263"/>
              <a:gd name="T17" fmla="*/ 190 h 256"/>
              <a:gd name="T18" fmla="*/ 198 w 263"/>
              <a:gd name="T19" fmla="*/ 94 h 256"/>
              <a:gd name="T20" fmla="*/ 190 w 263"/>
              <a:gd name="T21" fmla="*/ 134 h 256"/>
              <a:gd name="T22" fmla="*/ 128 w 263"/>
              <a:gd name="T23" fmla="*/ 196 h 256"/>
              <a:gd name="T24" fmla="*/ 118 w 263"/>
              <a:gd name="T25" fmla="*/ 162 h 256"/>
              <a:gd name="T26" fmla="*/ 91 w 263"/>
              <a:gd name="T27" fmla="*/ 136 h 256"/>
              <a:gd name="T28" fmla="*/ 184 w 263"/>
              <a:gd name="T29" fmla="*/ 72 h 256"/>
              <a:gd name="T30" fmla="*/ 118 w 263"/>
              <a:gd name="T31" fmla="*/ 162 h 256"/>
              <a:gd name="T32" fmla="*/ 61 w 263"/>
              <a:gd name="T33" fmla="*/ 128 h 256"/>
              <a:gd name="T34" fmla="*/ 159 w 263"/>
              <a:gd name="T35" fmla="*/ 57 h 256"/>
              <a:gd name="T36" fmla="*/ 33 w 263"/>
              <a:gd name="T37" fmla="*/ 239 h 256"/>
              <a:gd name="T38" fmla="*/ 16 w 263"/>
              <a:gd name="T39" fmla="*/ 228 h 256"/>
              <a:gd name="T40" fmla="*/ 25 w 263"/>
              <a:gd name="T41" fmla="*/ 193 h 256"/>
              <a:gd name="T42" fmla="*/ 63 w 263"/>
              <a:gd name="T43" fmla="*/ 231 h 256"/>
              <a:gd name="T44" fmla="*/ 71 w 263"/>
              <a:gd name="T45" fmla="*/ 229 h 256"/>
              <a:gd name="T46" fmla="*/ 27 w 263"/>
              <a:gd name="T47" fmla="*/ 185 h 256"/>
              <a:gd name="T48" fmla="*/ 39 w 263"/>
              <a:gd name="T49" fmla="*/ 150 h 256"/>
              <a:gd name="T50" fmla="*/ 103 w 263"/>
              <a:gd name="T51" fmla="*/ 220 h 256"/>
              <a:gd name="T52" fmla="*/ 71 w 263"/>
              <a:gd name="T53" fmla="*/ 229 h 256"/>
              <a:gd name="T54" fmla="*/ 216 w 263"/>
              <a:gd name="T55" fmla="*/ 108 h 256"/>
              <a:gd name="T56" fmla="*/ 196 w 263"/>
              <a:gd name="T57" fmla="*/ 60 h 256"/>
              <a:gd name="T58" fmla="*/ 162 w 263"/>
              <a:gd name="T59" fmla="*/ 26 h 256"/>
              <a:gd name="T60" fmla="*/ 224 w 263"/>
              <a:gd name="T61" fmla="*/ 32 h 256"/>
              <a:gd name="T62" fmla="*/ 230 w 263"/>
              <a:gd name="T63" fmla="*/ 9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3" h="256">
                <a:moveTo>
                  <a:pt x="235" y="21"/>
                </a:moveTo>
                <a:cubicBezTo>
                  <a:pt x="222" y="8"/>
                  <a:pt x="205" y="0"/>
                  <a:pt x="188" y="0"/>
                </a:cubicBezTo>
                <a:cubicBezTo>
                  <a:pt x="173" y="0"/>
                  <a:pt x="160" y="5"/>
                  <a:pt x="150" y="15"/>
                </a:cubicBezTo>
                <a:cubicBezTo>
                  <a:pt x="111" y="54"/>
                  <a:pt x="111" y="54"/>
                  <a:pt x="111" y="54"/>
                </a:cubicBezTo>
                <a:cubicBezTo>
                  <a:pt x="111" y="54"/>
                  <a:pt x="111" y="54"/>
                  <a:pt x="111" y="55"/>
                </a:cubicBezTo>
                <a:cubicBezTo>
                  <a:pt x="111" y="55"/>
                  <a:pt x="111" y="55"/>
                  <a:pt x="111" y="55"/>
                </a:cubicBezTo>
                <a:cubicBezTo>
                  <a:pt x="111" y="55"/>
                  <a:pt x="111" y="55"/>
                  <a:pt x="111" y="55"/>
                </a:cubicBezTo>
                <a:cubicBezTo>
                  <a:pt x="28" y="138"/>
                  <a:pt x="28" y="138"/>
                  <a:pt x="28" y="138"/>
                </a:cubicBezTo>
                <a:cubicBezTo>
                  <a:pt x="24" y="142"/>
                  <a:pt x="22" y="147"/>
                  <a:pt x="20" y="152"/>
                </a:cubicBezTo>
                <a:cubicBezTo>
                  <a:pt x="1" y="220"/>
                  <a:pt x="1" y="220"/>
                  <a:pt x="1" y="220"/>
                </a:cubicBezTo>
                <a:cubicBezTo>
                  <a:pt x="1" y="220"/>
                  <a:pt x="0" y="225"/>
                  <a:pt x="0" y="228"/>
                </a:cubicBezTo>
                <a:cubicBezTo>
                  <a:pt x="0" y="243"/>
                  <a:pt x="13" y="256"/>
                  <a:pt x="28" y="256"/>
                </a:cubicBezTo>
                <a:cubicBezTo>
                  <a:pt x="31" y="256"/>
                  <a:pt x="37" y="255"/>
                  <a:pt x="37" y="255"/>
                </a:cubicBezTo>
                <a:cubicBezTo>
                  <a:pt x="105" y="237"/>
                  <a:pt x="105" y="237"/>
                  <a:pt x="105" y="237"/>
                </a:cubicBezTo>
                <a:cubicBezTo>
                  <a:pt x="110" y="235"/>
                  <a:pt x="115" y="232"/>
                  <a:pt x="119" y="229"/>
                </a:cubicBezTo>
                <a:cubicBezTo>
                  <a:pt x="241" y="105"/>
                  <a:pt x="241" y="105"/>
                  <a:pt x="241" y="105"/>
                </a:cubicBezTo>
                <a:cubicBezTo>
                  <a:pt x="263" y="83"/>
                  <a:pt x="261" y="46"/>
                  <a:pt x="235" y="21"/>
                </a:cubicBezTo>
                <a:close/>
                <a:moveTo>
                  <a:pt x="128" y="190"/>
                </a:moveTo>
                <a:cubicBezTo>
                  <a:pt x="127" y="183"/>
                  <a:pt x="125" y="176"/>
                  <a:pt x="122" y="169"/>
                </a:cubicBezTo>
                <a:cubicBezTo>
                  <a:pt x="198" y="94"/>
                  <a:pt x="198" y="94"/>
                  <a:pt x="198" y="94"/>
                </a:cubicBezTo>
                <a:cubicBezTo>
                  <a:pt x="203" y="108"/>
                  <a:pt x="200" y="124"/>
                  <a:pt x="190" y="134"/>
                </a:cubicBezTo>
                <a:cubicBezTo>
                  <a:pt x="190" y="134"/>
                  <a:pt x="190" y="134"/>
                  <a:pt x="190" y="134"/>
                </a:cubicBezTo>
                <a:cubicBezTo>
                  <a:pt x="190" y="134"/>
                  <a:pt x="190" y="134"/>
                  <a:pt x="190" y="134"/>
                </a:cubicBezTo>
                <a:cubicBezTo>
                  <a:pt x="128" y="196"/>
                  <a:pt x="128" y="196"/>
                  <a:pt x="128" y="196"/>
                </a:cubicBezTo>
                <a:cubicBezTo>
                  <a:pt x="128" y="194"/>
                  <a:pt x="128" y="192"/>
                  <a:pt x="128" y="190"/>
                </a:cubicBezTo>
                <a:close/>
                <a:moveTo>
                  <a:pt x="118" y="162"/>
                </a:moveTo>
                <a:cubicBezTo>
                  <a:pt x="115" y="157"/>
                  <a:pt x="112" y="152"/>
                  <a:pt x="108" y="148"/>
                </a:cubicBezTo>
                <a:cubicBezTo>
                  <a:pt x="103" y="143"/>
                  <a:pt x="97" y="140"/>
                  <a:pt x="91" y="136"/>
                </a:cubicBezTo>
                <a:cubicBezTo>
                  <a:pt x="168" y="60"/>
                  <a:pt x="168" y="60"/>
                  <a:pt x="168" y="60"/>
                </a:cubicBezTo>
                <a:cubicBezTo>
                  <a:pt x="174" y="63"/>
                  <a:pt x="179" y="66"/>
                  <a:pt x="184" y="72"/>
                </a:cubicBezTo>
                <a:cubicBezTo>
                  <a:pt x="189" y="76"/>
                  <a:pt x="192" y="81"/>
                  <a:pt x="195" y="86"/>
                </a:cubicBezTo>
                <a:lnTo>
                  <a:pt x="118" y="162"/>
                </a:lnTo>
                <a:close/>
                <a:moveTo>
                  <a:pt x="84" y="133"/>
                </a:moveTo>
                <a:cubicBezTo>
                  <a:pt x="76" y="130"/>
                  <a:pt x="69" y="128"/>
                  <a:pt x="61" y="128"/>
                </a:cubicBezTo>
                <a:cubicBezTo>
                  <a:pt x="123" y="66"/>
                  <a:pt x="123" y="66"/>
                  <a:pt x="123" y="66"/>
                </a:cubicBezTo>
                <a:cubicBezTo>
                  <a:pt x="132" y="56"/>
                  <a:pt x="146" y="54"/>
                  <a:pt x="159" y="57"/>
                </a:cubicBezTo>
                <a:lnTo>
                  <a:pt x="84" y="133"/>
                </a:lnTo>
                <a:close/>
                <a:moveTo>
                  <a:pt x="33" y="239"/>
                </a:moveTo>
                <a:cubicBezTo>
                  <a:pt x="32" y="239"/>
                  <a:pt x="30" y="240"/>
                  <a:pt x="28" y="240"/>
                </a:cubicBezTo>
                <a:cubicBezTo>
                  <a:pt x="21" y="240"/>
                  <a:pt x="16" y="235"/>
                  <a:pt x="16" y="228"/>
                </a:cubicBezTo>
                <a:cubicBezTo>
                  <a:pt x="16" y="227"/>
                  <a:pt x="17" y="224"/>
                  <a:pt x="17" y="224"/>
                </a:cubicBezTo>
                <a:cubicBezTo>
                  <a:pt x="25" y="193"/>
                  <a:pt x="25" y="193"/>
                  <a:pt x="25" y="193"/>
                </a:cubicBezTo>
                <a:cubicBezTo>
                  <a:pt x="34" y="193"/>
                  <a:pt x="44" y="196"/>
                  <a:pt x="52" y="204"/>
                </a:cubicBezTo>
                <a:cubicBezTo>
                  <a:pt x="60" y="212"/>
                  <a:pt x="64" y="222"/>
                  <a:pt x="63" y="231"/>
                </a:cubicBezTo>
                <a:lnTo>
                  <a:pt x="33" y="239"/>
                </a:lnTo>
                <a:close/>
                <a:moveTo>
                  <a:pt x="71" y="229"/>
                </a:moveTo>
                <a:cubicBezTo>
                  <a:pt x="71" y="218"/>
                  <a:pt x="66" y="207"/>
                  <a:pt x="58" y="198"/>
                </a:cubicBezTo>
                <a:cubicBezTo>
                  <a:pt x="49" y="190"/>
                  <a:pt x="38" y="185"/>
                  <a:pt x="27" y="185"/>
                </a:cubicBezTo>
                <a:cubicBezTo>
                  <a:pt x="35" y="156"/>
                  <a:pt x="35" y="156"/>
                  <a:pt x="35" y="156"/>
                </a:cubicBezTo>
                <a:cubicBezTo>
                  <a:pt x="36" y="154"/>
                  <a:pt x="37" y="152"/>
                  <a:pt x="39" y="150"/>
                </a:cubicBezTo>
                <a:cubicBezTo>
                  <a:pt x="55" y="139"/>
                  <a:pt x="79" y="142"/>
                  <a:pt x="96" y="160"/>
                </a:cubicBezTo>
                <a:cubicBezTo>
                  <a:pt x="115" y="178"/>
                  <a:pt x="117" y="204"/>
                  <a:pt x="103" y="220"/>
                </a:cubicBezTo>
                <a:cubicBezTo>
                  <a:pt x="103" y="221"/>
                  <a:pt x="102" y="221"/>
                  <a:pt x="101" y="221"/>
                </a:cubicBezTo>
                <a:lnTo>
                  <a:pt x="71" y="229"/>
                </a:lnTo>
                <a:close/>
                <a:moveTo>
                  <a:pt x="230" y="94"/>
                </a:moveTo>
                <a:cubicBezTo>
                  <a:pt x="216" y="108"/>
                  <a:pt x="216" y="108"/>
                  <a:pt x="216" y="108"/>
                </a:cubicBezTo>
                <a:cubicBezTo>
                  <a:pt x="216" y="106"/>
                  <a:pt x="216" y="104"/>
                  <a:pt x="216" y="102"/>
                </a:cubicBezTo>
                <a:cubicBezTo>
                  <a:pt x="215" y="87"/>
                  <a:pt x="207" y="72"/>
                  <a:pt x="196" y="60"/>
                </a:cubicBezTo>
                <a:cubicBezTo>
                  <a:pt x="183" y="47"/>
                  <a:pt x="165" y="40"/>
                  <a:pt x="148" y="40"/>
                </a:cubicBezTo>
                <a:cubicBezTo>
                  <a:pt x="162" y="26"/>
                  <a:pt x="162" y="26"/>
                  <a:pt x="162" y="26"/>
                </a:cubicBezTo>
                <a:cubicBezTo>
                  <a:pt x="168" y="20"/>
                  <a:pt x="177" y="16"/>
                  <a:pt x="188" y="16"/>
                </a:cubicBezTo>
                <a:cubicBezTo>
                  <a:pt x="200" y="16"/>
                  <a:pt x="214" y="22"/>
                  <a:pt x="224" y="32"/>
                </a:cubicBezTo>
                <a:cubicBezTo>
                  <a:pt x="233" y="41"/>
                  <a:pt x="239" y="53"/>
                  <a:pt x="240" y="65"/>
                </a:cubicBezTo>
                <a:cubicBezTo>
                  <a:pt x="241" y="76"/>
                  <a:pt x="237" y="87"/>
                  <a:pt x="230" y="94"/>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grpSp>
        <p:nvGrpSpPr>
          <p:cNvPr id="100" name="Group 99"/>
          <p:cNvGrpSpPr/>
          <p:nvPr/>
        </p:nvGrpSpPr>
        <p:grpSpPr>
          <a:xfrm>
            <a:off x="14031759" y="6124556"/>
            <a:ext cx="1225168" cy="1395848"/>
            <a:chOff x="6980238" y="-342900"/>
            <a:chExt cx="1150937" cy="1311275"/>
          </a:xfrm>
          <a:solidFill>
            <a:schemeClr val="bg1"/>
          </a:solidFill>
        </p:grpSpPr>
        <p:sp>
          <p:nvSpPr>
            <p:cNvPr id="101" name="Freeform 30"/>
            <p:cNvSpPr>
              <a:spLocks noEditPoints="1"/>
            </p:cNvSpPr>
            <p:nvPr/>
          </p:nvSpPr>
          <p:spPr bwMode="auto">
            <a:xfrm>
              <a:off x="6980238" y="-342900"/>
              <a:ext cx="1150937" cy="1311275"/>
            </a:xfrm>
            <a:custGeom>
              <a:avLst/>
              <a:gdLst>
                <a:gd name="T0" fmla="*/ 152 w 304"/>
                <a:gd name="T1" fmla="*/ 0 h 347"/>
                <a:gd name="T2" fmla="*/ 0 w 304"/>
                <a:gd name="T3" fmla="*/ 71 h 347"/>
                <a:gd name="T4" fmla="*/ 0 w 304"/>
                <a:gd name="T5" fmla="*/ 277 h 347"/>
                <a:gd name="T6" fmla="*/ 152 w 304"/>
                <a:gd name="T7" fmla="*/ 347 h 347"/>
                <a:gd name="T8" fmla="*/ 304 w 304"/>
                <a:gd name="T9" fmla="*/ 277 h 347"/>
                <a:gd name="T10" fmla="*/ 304 w 304"/>
                <a:gd name="T11" fmla="*/ 71 h 347"/>
                <a:gd name="T12" fmla="*/ 152 w 304"/>
                <a:gd name="T13" fmla="*/ 0 h 347"/>
                <a:gd name="T14" fmla="*/ 282 w 304"/>
                <a:gd name="T15" fmla="*/ 277 h 347"/>
                <a:gd name="T16" fmla="*/ 152 w 304"/>
                <a:gd name="T17" fmla="*/ 326 h 347"/>
                <a:gd name="T18" fmla="*/ 22 w 304"/>
                <a:gd name="T19" fmla="*/ 277 h 347"/>
                <a:gd name="T20" fmla="*/ 22 w 304"/>
                <a:gd name="T21" fmla="*/ 236 h 347"/>
                <a:gd name="T22" fmla="*/ 152 w 304"/>
                <a:gd name="T23" fmla="*/ 271 h 347"/>
                <a:gd name="T24" fmla="*/ 282 w 304"/>
                <a:gd name="T25" fmla="*/ 236 h 347"/>
                <a:gd name="T26" fmla="*/ 282 w 304"/>
                <a:gd name="T27" fmla="*/ 277 h 347"/>
                <a:gd name="T28" fmla="*/ 282 w 304"/>
                <a:gd name="T29" fmla="*/ 212 h 347"/>
                <a:gd name="T30" fmla="*/ 282 w 304"/>
                <a:gd name="T31" fmla="*/ 212 h 347"/>
                <a:gd name="T32" fmla="*/ 282 w 304"/>
                <a:gd name="T33" fmla="*/ 212 h 347"/>
                <a:gd name="T34" fmla="*/ 152 w 304"/>
                <a:gd name="T35" fmla="*/ 261 h 347"/>
                <a:gd name="T36" fmla="*/ 22 w 304"/>
                <a:gd name="T37" fmla="*/ 212 h 347"/>
                <a:gd name="T38" fmla="*/ 22 w 304"/>
                <a:gd name="T39" fmla="*/ 212 h 347"/>
                <a:gd name="T40" fmla="*/ 22 w 304"/>
                <a:gd name="T41" fmla="*/ 212 h 347"/>
                <a:gd name="T42" fmla="*/ 22 w 304"/>
                <a:gd name="T43" fmla="*/ 171 h 347"/>
                <a:gd name="T44" fmla="*/ 152 w 304"/>
                <a:gd name="T45" fmla="*/ 206 h 347"/>
                <a:gd name="T46" fmla="*/ 282 w 304"/>
                <a:gd name="T47" fmla="*/ 171 h 347"/>
                <a:gd name="T48" fmla="*/ 282 w 304"/>
                <a:gd name="T49" fmla="*/ 212 h 347"/>
                <a:gd name="T50" fmla="*/ 282 w 304"/>
                <a:gd name="T51" fmla="*/ 147 h 347"/>
                <a:gd name="T52" fmla="*/ 282 w 304"/>
                <a:gd name="T53" fmla="*/ 147 h 347"/>
                <a:gd name="T54" fmla="*/ 282 w 304"/>
                <a:gd name="T55" fmla="*/ 147 h 347"/>
                <a:gd name="T56" fmla="*/ 152 w 304"/>
                <a:gd name="T57" fmla="*/ 195 h 347"/>
                <a:gd name="T58" fmla="*/ 22 w 304"/>
                <a:gd name="T59" fmla="*/ 147 h 347"/>
                <a:gd name="T60" fmla="*/ 22 w 304"/>
                <a:gd name="T61" fmla="*/ 147 h 347"/>
                <a:gd name="T62" fmla="*/ 22 w 304"/>
                <a:gd name="T63" fmla="*/ 147 h 347"/>
                <a:gd name="T64" fmla="*/ 22 w 304"/>
                <a:gd name="T65" fmla="*/ 109 h 347"/>
                <a:gd name="T66" fmla="*/ 152 w 304"/>
                <a:gd name="T67" fmla="*/ 141 h 347"/>
                <a:gd name="T68" fmla="*/ 282 w 304"/>
                <a:gd name="T69" fmla="*/ 109 h 347"/>
                <a:gd name="T70" fmla="*/ 282 w 304"/>
                <a:gd name="T71" fmla="*/ 147 h 347"/>
                <a:gd name="T72" fmla="*/ 152 w 304"/>
                <a:gd name="T73" fmla="*/ 119 h 347"/>
                <a:gd name="T74" fmla="*/ 22 w 304"/>
                <a:gd name="T75" fmla="*/ 71 h 347"/>
                <a:gd name="T76" fmla="*/ 152 w 304"/>
                <a:gd name="T77" fmla="*/ 22 h 347"/>
                <a:gd name="T78" fmla="*/ 282 w 304"/>
                <a:gd name="T79" fmla="*/ 71 h 347"/>
                <a:gd name="T80" fmla="*/ 152 w 304"/>
                <a:gd name="T81" fmla="*/ 11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04" h="347">
                  <a:moveTo>
                    <a:pt x="152" y="0"/>
                  </a:moveTo>
                  <a:cubicBezTo>
                    <a:pt x="79" y="0"/>
                    <a:pt x="0" y="22"/>
                    <a:pt x="0" y="71"/>
                  </a:cubicBezTo>
                  <a:cubicBezTo>
                    <a:pt x="0" y="277"/>
                    <a:pt x="0" y="277"/>
                    <a:pt x="0" y="277"/>
                  </a:cubicBezTo>
                  <a:cubicBezTo>
                    <a:pt x="0" y="325"/>
                    <a:pt x="79" y="347"/>
                    <a:pt x="152" y="347"/>
                  </a:cubicBezTo>
                  <a:cubicBezTo>
                    <a:pt x="225" y="347"/>
                    <a:pt x="304" y="325"/>
                    <a:pt x="304" y="277"/>
                  </a:cubicBezTo>
                  <a:cubicBezTo>
                    <a:pt x="304" y="71"/>
                    <a:pt x="304" y="71"/>
                    <a:pt x="304" y="71"/>
                  </a:cubicBezTo>
                  <a:cubicBezTo>
                    <a:pt x="304" y="22"/>
                    <a:pt x="225" y="0"/>
                    <a:pt x="152" y="0"/>
                  </a:cubicBezTo>
                  <a:close/>
                  <a:moveTo>
                    <a:pt x="282" y="277"/>
                  </a:moveTo>
                  <a:cubicBezTo>
                    <a:pt x="282" y="304"/>
                    <a:pt x="224" y="326"/>
                    <a:pt x="152" y="326"/>
                  </a:cubicBezTo>
                  <a:cubicBezTo>
                    <a:pt x="80" y="326"/>
                    <a:pt x="22" y="304"/>
                    <a:pt x="22" y="277"/>
                  </a:cubicBezTo>
                  <a:cubicBezTo>
                    <a:pt x="22" y="236"/>
                    <a:pt x="22" y="236"/>
                    <a:pt x="22" y="236"/>
                  </a:cubicBezTo>
                  <a:cubicBezTo>
                    <a:pt x="44" y="259"/>
                    <a:pt x="98" y="271"/>
                    <a:pt x="152" y="271"/>
                  </a:cubicBezTo>
                  <a:cubicBezTo>
                    <a:pt x="206" y="271"/>
                    <a:pt x="260" y="259"/>
                    <a:pt x="282" y="236"/>
                  </a:cubicBezTo>
                  <a:lnTo>
                    <a:pt x="282" y="277"/>
                  </a:lnTo>
                  <a:close/>
                  <a:moveTo>
                    <a:pt x="282" y="212"/>
                  </a:moveTo>
                  <a:cubicBezTo>
                    <a:pt x="282" y="212"/>
                    <a:pt x="282" y="212"/>
                    <a:pt x="282" y="212"/>
                  </a:cubicBezTo>
                  <a:cubicBezTo>
                    <a:pt x="282" y="212"/>
                    <a:pt x="282" y="212"/>
                    <a:pt x="282" y="212"/>
                  </a:cubicBezTo>
                  <a:cubicBezTo>
                    <a:pt x="282" y="239"/>
                    <a:pt x="224" y="261"/>
                    <a:pt x="152" y="261"/>
                  </a:cubicBezTo>
                  <a:cubicBezTo>
                    <a:pt x="80" y="261"/>
                    <a:pt x="22" y="239"/>
                    <a:pt x="22" y="212"/>
                  </a:cubicBezTo>
                  <a:cubicBezTo>
                    <a:pt x="22" y="212"/>
                    <a:pt x="22" y="212"/>
                    <a:pt x="22" y="212"/>
                  </a:cubicBezTo>
                  <a:cubicBezTo>
                    <a:pt x="22" y="212"/>
                    <a:pt x="22" y="212"/>
                    <a:pt x="22" y="212"/>
                  </a:cubicBezTo>
                  <a:cubicBezTo>
                    <a:pt x="22" y="171"/>
                    <a:pt x="22" y="171"/>
                    <a:pt x="22" y="171"/>
                  </a:cubicBezTo>
                  <a:cubicBezTo>
                    <a:pt x="44" y="194"/>
                    <a:pt x="98" y="206"/>
                    <a:pt x="152" y="206"/>
                  </a:cubicBezTo>
                  <a:cubicBezTo>
                    <a:pt x="206" y="206"/>
                    <a:pt x="260" y="194"/>
                    <a:pt x="282" y="171"/>
                  </a:cubicBezTo>
                  <a:lnTo>
                    <a:pt x="282" y="212"/>
                  </a:lnTo>
                  <a:close/>
                  <a:moveTo>
                    <a:pt x="282" y="147"/>
                  </a:moveTo>
                  <a:cubicBezTo>
                    <a:pt x="282" y="147"/>
                    <a:pt x="282" y="147"/>
                    <a:pt x="282" y="147"/>
                  </a:cubicBezTo>
                  <a:cubicBezTo>
                    <a:pt x="282" y="147"/>
                    <a:pt x="282" y="147"/>
                    <a:pt x="282" y="147"/>
                  </a:cubicBezTo>
                  <a:cubicBezTo>
                    <a:pt x="282" y="174"/>
                    <a:pt x="224" y="195"/>
                    <a:pt x="152" y="195"/>
                  </a:cubicBezTo>
                  <a:cubicBezTo>
                    <a:pt x="80" y="195"/>
                    <a:pt x="22" y="174"/>
                    <a:pt x="22" y="147"/>
                  </a:cubicBezTo>
                  <a:cubicBezTo>
                    <a:pt x="22" y="147"/>
                    <a:pt x="22" y="147"/>
                    <a:pt x="22" y="147"/>
                  </a:cubicBezTo>
                  <a:cubicBezTo>
                    <a:pt x="22" y="147"/>
                    <a:pt x="22" y="147"/>
                    <a:pt x="22" y="147"/>
                  </a:cubicBezTo>
                  <a:cubicBezTo>
                    <a:pt x="22" y="109"/>
                    <a:pt x="22" y="109"/>
                    <a:pt x="22" y="109"/>
                  </a:cubicBezTo>
                  <a:cubicBezTo>
                    <a:pt x="50" y="131"/>
                    <a:pt x="102" y="141"/>
                    <a:pt x="152" y="141"/>
                  </a:cubicBezTo>
                  <a:cubicBezTo>
                    <a:pt x="202" y="141"/>
                    <a:pt x="254" y="131"/>
                    <a:pt x="282" y="109"/>
                  </a:cubicBezTo>
                  <a:lnTo>
                    <a:pt x="282" y="147"/>
                  </a:lnTo>
                  <a:close/>
                  <a:moveTo>
                    <a:pt x="152" y="119"/>
                  </a:moveTo>
                  <a:cubicBezTo>
                    <a:pt x="80" y="119"/>
                    <a:pt x="22" y="98"/>
                    <a:pt x="22" y="71"/>
                  </a:cubicBezTo>
                  <a:cubicBezTo>
                    <a:pt x="22" y="44"/>
                    <a:pt x="80" y="22"/>
                    <a:pt x="152" y="22"/>
                  </a:cubicBezTo>
                  <a:cubicBezTo>
                    <a:pt x="224" y="22"/>
                    <a:pt x="282" y="44"/>
                    <a:pt x="282" y="71"/>
                  </a:cubicBezTo>
                  <a:cubicBezTo>
                    <a:pt x="282" y="98"/>
                    <a:pt x="224" y="119"/>
                    <a:pt x="152" y="1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02" name="Oval 31"/>
            <p:cNvSpPr>
              <a:spLocks noChangeArrowheads="1"/>
            </p:cNvSpPr>
            <p:nvPr/>
          </p:nvSpPr>
          <p:spPr bwMode="auto">
            <a:xfrm>
              <a:off x="7885113" y="681038"/>
              <a:ext cx="82550" cy="841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03" name="Oval 32"/>
            <p:cNvSpPr>
              <a:spLocks noChangeArrowheads="1"/>
            </p:cNvSpPr>
            <p:nvPr/>
          </p:nvSpPr>
          <p:spPr bwMode="auto">
            <a:xfrm>
              <a:off x="7885113" y="434975"/>
              <a:ext cx="82550" cy="841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04" name="Oval 33"/>
            <p:cNvSpPr>
              <a:spLocks noChangeArrowheads="1"/>
            </p:cNvSpPr>
            <p:nvPr/>
          </p:nvSpPr>
          <p:spPr bwMode="auto">
            <a:xfrm>
              <a:off x="7885113" y="190500"/>
              <a:ext cx="82550" cy="825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grpSp>
      <p:grpSp>
        <p:nvGrpSpPr>
          <p:cNvPr id="105" name="Group 104"/>
          <p:cNvGrpSpPr/>
          <p:nvPr/>
        </p:nvGrpSpPr>
        <p:grpSpPr>
          <a:xfrm>
            <a:off x="18675759" y="4822258"/>
            <a:ext cx="1918314" cy="1918314"/>
            <a:chOff x="5899150" y="-1111250"/>
            <a:chExt cx="2832101" cy="2832100"/>
          </a:xfrm>
          <a:solidFill>
            <a:schemeClr val="bg1"/>
          </a:solidFill>
        </p:grpSpPr>
        <p:sp>
          <p:nvSpPr>
            <p:cNvPr id="106" name="Freeform 37"/>
            <p:cNvSpPr>
              <a:spLocks noEditPoints="1"/>
            </p:cNvSpPr>
            <p:nvPr/>
          </p:nvSpPr>
          <p:spPr bwMode="auto">
            <a:xfrm>
              <a:off x="5899150" y="-1111250"/>
              <a:ext cx="2832101" cy="2832100"/>
            </a:xfrm>
            <a:custGeom>
              <a:avLst/>
              <a:gdLst>
                <a:gd name="T0" fmla="*/ 499 w 752"/>
                <a:gd name="T1" fmla="*/ 68 h 752"/>
                <a:gd name="T2" fmla="*/ 68 w 752"/>
                <a:gd name="T3" fmla="*/ 253 h 752"/>
                <a:gd name="T4" fmla="*/ 253 w 752"/>
                <a:gd name="T5" fmla="*/ 684 h 752"/>
                <a:gd name="T6" fmla="*/ 684 w 752"/>
                <a:gd name="T7" fmla="*/ 499 h 752"/>
                <a:gd name="T8" fmla="*/ 499 w 752"/>
                <a:gd name="T9" fmla="*/ 68 h 752"/>
                <a:gd name="T10" fmla="*/ 268 w 752"/>
                <a:gd name="T11" fmla="*/ 646 h 752"/>
                <a:gd name="T12" fmla="*/ 106 w 752"/>
                <a:gd name="T13" fmla="*/ 268 h 752"/>
                <a:gd name="T14" fmla="*/ 484 w 752"/>
                <a:gd name="T15" fmla="*/ 106 h 752"/>
                <a:gd name="T16" fmla="*/ 646 w 752"/>
                <a:gd name="T17" fmla="*/ 484 h 752"/>
                <a:gd name="T18" fmla="*/ 268 w 752"/>
                <a:gd name="T19" fmla="*/ 646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2" h="752">
                  <a:moveTo>
                    <a:pt x="499" y="68"/>
                  </a:moveTo>
                  <a:cubicBezTo>
                    <a:pt x="329" y="0"/>
                    <a:pt x="136" y="82"/>
                    <a:pt x="68" y="253"/>
                  </a:cubicBezTo>
                  <a:cubicBezTo>
                    <a:pt x="0" y="423"/>
                    <a:pt x="82" y="616"/>
                    <a:pt x="253" y="684"/>
                  </a:cubicBezTo>
                  <a:cubicBezTo>
                    <a:pt x="423" y="752"/>
                    <a:pt x="616" y="670"/>
                    <a:pt x="684" y="499"/>
                  </a:cubicBezTo>
                  <a:cubicBezTo>
                    <a:pt x="752" y="329"/>
                    <a:pt x="670" y="136"/>
                    <a:pt x="499" y="68"/>
                  </a:cubicBezTo>
                  <a:close/>
                  <a:moveTo>
                    <a:pt x="268" y="646"/>
                  </a:moveTo>
                  <a:cubicBezTo>
                    <a:pt x="119" y="586"/>
                    <a:pt x="47" y="417"/>
                    <a:pt x="106" y="268"/>
                  </a:cubicBezTo>
                  <a:cubicBezTo>
                    <a:pt x="166" y="119"/>
                    <a:pt x="335" y="47"/>
                    <a:pt x="484" y="106"/>
                  </a:cubicBezTo>
                  <a:cubicBezTo>
                    <a:pt x="633" y="166"/>
                    <a:pt x="705" y="335"/>
                    <a:pt x="646" y="484"/>
                  </a:cubicBezTo>
                  <a:cubicBezTo>
                    <a:pt x="586" y="633"/>
                    <a:pt x="417" y="705"/>
                    <a:pt x="268" y="64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07" name="Freeform 38"/>
            <p:cNvSpPr>
              <a:spLocks noEditPoints="1"/>
            </p:cNvSpPr>
            <p:nvPr/>
          </p:nvSpPr>
          <p:spPr bwMode="auto">
            <a:xfrm>
              <a:off x="7137400" y="127000"/>
              <a:ext cx="354013" cy="354013"/>
            </a:xfrm>
            <a:custGeom>
              <a:avLst/>
              <a:gdLst>
                <a:gd name="T0" fmla="*/ 62 w 94"/>
                <a:gd name="T1" fmla="*/ 9 h 94"/>
                <a:gd name="T2" fmla="*/ 9 w 94"/>
                <a:gd name="T3" fmla="*/ 32 h 94"/>
                <a:gd name="T4" fmla="*/ 32 w 94"/>
                <a:gd name="T5" fmla="*/ 86 h 94"/>
                <a:gd name="T6" fmla="*/ 86 w 94"/>
                <a:gd name="T7" fmla="*/ 62 h 94"/>
                <a:gd name="T8" fmla="*/ 62 w 94"/>
                <a:gd name="T9" fmla="*/ 9 h 94"/>
                <a:gd name="T10" fmla="*/ 39 w 94"/>
                <a:gd name="T11" fmla="*/ 66 h 94"/>
                <a:gd name="T12" fmla="*/ 28 w 94"/>
                <a:gd name="T13" fmla="*/ 39 h 94"/>
                <a:gd name="T14" fmla="*/ 55 w 94"/>
                <a:gd name="T15" fmla="*/ 28 h 94"/>
                <a:gd name="T16" fmla="*/ 66 w 94"/>
                <a:gd name="T17" fmla="*/ 55 h 94"/>
                <a:gd name="T18" fmla="*/ 39 w 94"/>
                <a:gd name="T19" fmla="*/ 6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94">
                  <a:moveTo>
                    <a:pt x="62" y="9"/>
                  </a:moveTo>
                  <a:cubicBezTo>
                    <a:pt x="41" y="0"/>
                    <a:pt x="17" y="10"/>
                    <a:pt x="9" y="32"/>
                  </a:cubicBezTo>
                  <a:cubicBezTo>
                    <a:pt x="0" y="53"/>
                    <a:pt x="10" y="77"/>
                    <a:pt x="32" y="86"/>
                  </a:cubicBezTo>
                  <a:cubicBezTo>
                    <a:pt x="53" y="94"/>
                    <a:pt x="77" y="84"/>
                    <a:pt x="86" y="62"/>
                  </a:cubicBezTo>
                  <a:cubicBezTo>
                    <a:pt x="94" y="41"/>
                    <a:pt x="84" y="17"/>
                    <a:pt x="62" y="9"/>
                  </a:cubicBezTo>
                  <a:close/>
                  <a:moveTo>
                    <a:pt x="39" y="66"/>
                  </a:moveTo>
                  <a:cubicBezTo>
                    <a:pt x="29" y="62"/>
                    <a:pt x="24" y="50"/>
                    <a:pt x="28" y="39"/>
                  </a:cubicBezTo>
                  <a:cubicBezTo>
                    <a:pt x="32" y="29"/>
                    <a:pt x="44" y="24"/>
                    <a:pt x="55" y="28"/>
                  </a:cubicBezTo>
                  <a:cubicBezTo>
                    <a:pt x="65" y="32"/>
                    <a:pt x="71" y="44"/>
                    <a:pt x="66" y="55"/>
                  </a:cubicBezTo>
                  <a:cubicBezTo>
                    <a:pt x="62" y="65"/>
                    <a:pt x="50" y="71"/>
                    <a:pt x="39" y="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08" name="Freeform 39"/>
            <p:cNvSpPr>
              <a:spLocks noEditPoints="1"/>
            </p:cNvSpPr>
            <p:nvPr/>
          </p:nvSpPr>
          <p:spPr bwMode="auto">
            <a:xfrm>
              <a:off x="6783388" y="-225425"/>
              <a:ext cx="1062038" cy="1060450"/>
            </a:xfrm>
            <a:custGeom>
              <a:avLst/>
              <a:gdLst>
                <a:gd name="T0" fmla="*/ 187 w 282"/>
                <a:gd name="T1" fmla="*/ 25 h 282"/>
                <a:gd name="T2" fmla="*/ 25 w 282"/>
                <a:gd name="T3" fmla="*/ 95 h 282"/>
                <a:gd name="T4" fmla="*/ 95 w 282"/>
                <a:gd name="T5" fmla="*/ 257 h 282"/>
                <a:gd name="T6" fmla="*/ 257 w 282"/>
                <a:gd name="T7" fmla="*/ 187 h 282"/>
                <a:gd name="T8" fmla="*/ 187 w 282"/>
                <a:gd name="T9" fmla="*/ 25 h 282"/>
                <a:gd name="T10" fmla="*/ 110 w 282"/>
                <a:gd name="T11" fmla="*/ 218 h 282"/>
                <a:gd name="T12" fmla="*/ 64 w 282"/>
                <a:gd name="T13" fmla="*/ 110 h 282"/>
                <a:gd name="T14" fmla="*/ 172 w 282"/>
                <a:gd name="T15" fmla="*/ 64 h 282"/>
                <a:gd name="T16" fmla="*/ 218 w 282"/>
                <a:gd name="T17" fmla="*/ 172 h 282"/>
                <a:gd name="T18" fmla="*/ 110 w 282"/>
                <a:gd name="T19" fmla="*/ 21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2" h="282">
                  <a:moveTo>
                    <a:pt x="187" y="25"/>
                  </a:moveTo>
                  <a:cubicBezTo>
                    <a:pt x="123" y="0"/>
                    <a:pt x="51" y="31"/>
                    <a:pt x="25" y="95"/>
                  </a:cubicBezTo>
                  <a:cubicBezTo>
                    <a:pt x="0" y="159"/>
                    <a:pt x="31" y="231"/>
                    <a:pt x="95" y="257"/>
                  </a:cubicBezTo>
                  <a:cubicBezTo>
                    <a:pt x="159" y="282"/>
                    <a:pt x="231" y="251"/>
                    <a:pt x="257" y="187"/>
                  </a:cubicBezTo>
                  <a:cubicBezTo>
                    <a:pt x="282" y="123"/>
                    <a:pt x="251" y="51"/>
                    <a:pt x="187" y="25"/>
                  </a:cubicBezTo>
                  <a:close/>
                  <a:moveTo>
                    <a:pt x="110" y="218"/>
                  </a:moveTo>
                  <a:cubicBezTo>
                    <a:pt x="68" y="201"/>
                    <a:pt x="47" y="153"/>
                    <a:pt x="64" y="110"/>
                  </a:cubicBezTo>
                  <a:cubicBezTo>
                    <a:pt x="81" y="68"/>
                    <a:pt x="129" y="47"/>
                    <a:pt x="172" y="64"/>
                  </a:cubicBezTo>
                  <a:cubicBezTo>
                    <a:pt x="214" y="81"/>
                    <a:pt x="235" y="129"/>
                    <a:pt x="218" y="172"/>
                  </a:cubicBezTo>
                  <a:cubicBezTo>
                    <a:pt x="201" y="214"/>
                    <a:pt x="153" y="235"/>
                    <a:pt x="110" y="2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09" name="Freeform 40"/>
            <p:cNvSpPr>
              <a:spLocks/>
            </p:cNvSpPr>
            <p:nvPr/>
          </p:nvSpPr>
          <p:spPr bwMode="auto">
            <a:xfrm>
              <a:off x="7499350" y="477838"/>
              <a:ext cx="403225" cy="411163"/>
            </a:xfrm>
            <a:custGeom>
              <a:avLst/>
              <a:gdLst>
                <a:gd name="T0" fmla="*/ 105 w 107"/>
                <a:gd name="T1" fmla="*/ 16 h 109"/>
                <a:gd name="T2" fmla="*/ 99 w 107"/>
                <a:gd name="T3" fmla="*/ 2 h 109"/>
                <a:gd name="T4" fmla="*/ 86 w 107"/>
                <a:gd name="T5" fmla="*/ 8 h 109"/>
                <a:gd name="T6" fmla="*/ 86 w 107"/>
                <a:gd name="T7" fmla="*/ 8 h 109"/>
                <a:gd name="T8" fmla="*/ 8 w 107"/>
                <a:gd name="T9" fmla="*/ 88 h 109"/>
                <a:gd name="T10" fmla="*/ 3 w 107"/>
                <a:gd name="T11" fmla="*/ 101 h 109"/>
                <a:gd name="T12" fmla="*/ 16 w 107"/>
                <a:gd name="T13" fmla="*/ 107 h 109"/>
                <a:gd name="T14" fmla="*/ 17 w 107"/>
                <a:gd name="T15" fmla="*/ 106 h 109"/>
                <a:gd name="T16" fmla="*/ 105 w 107"/>
                <a:gd name="T17" fmla="*/ 1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09">
                  <a:moveTo>
                    <a:pt x="105" y="16"/>
                  </a:moveTo>
                  <a:cubicBezTo>
                    <a:pt x="107" y="10"/>
                    <a:pt x="105" y="4"/>
                    <a:pt x="99" y="2"/>
                  </a:cubicBezTo>
                  <a:cubicBezTo>
                    <a:pt x="94" y="0"/>
                    <a:pt x="88" y="3"/>
                    <a:pt x="86" y="8"/>
                  </a:cubicBezTo>
                  <a:cubicBezTo>
                    <a:pt x="86" y="8"/>
                    <a:pt x="86" y="8"/>
                    <a:pt x="86" y="8"/>
                  </a:cubicBezTo>
                  <a:cubicBezTo>
                    <a:pt x="71" y="45"/>
                    <a:pt x="42" y="73"/>
                    <a:pt x="8" y="88"/>
                  </a:cubicBezTo>
                  <a:cubicBezTo>
                    <a:pt x="3" y="90"/>
                    <a:pt x="0" y="96"/>
                    <a:pt x="3" y="101"/>
                  </a:cubicBezTo>
                  <a:cubicBezTo>
                    <a:pt x="5" y="106"/>
                    <a:pt x="11" y="109"/>
                    <a:pt x="16" y="107"/>
                  </a:cubicBezTo>
                  <a:cubicBezTo>
                    <a:pt x="17" y="107"/>
                    <a:pt x="17" y="106"/>
                    <a:pt x="17" y="106"/>
                  </a:cubicBezTo>
                  <a:cubicBezTo>
                    <a:pt x="56" y="89"/>
                    <a:pt x="88" y="58"/>
                    <a:pt x="105"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10" name="Freeform 41"/>
            <p:cNvSpPr>
              <a:spLocks/>
            </p:cNvSpPr>
            <p:nvPr/>
          </p:nvSpPr>
          <p:spPr bwMode="auto">
            <a:xfrm>
              <a:off x="7623175" y="595313"/>
              <a:ext cx="569913" cy="579438"/>
            </a:xfrm>
            <a:custGeom>
              <a:avLst/>
              <a:gdLst>
                <a:gd name="T0" fmla="*/ 143 w 151"/>
                <a:gd name="T1" fmla="*/ 2 h 154"/>
                <a:gd name="T2" fmla="*/ 130 w 151"/>
                <a:gd name="T3" fmla="*/ 8 h 154"/>
                <a:gd name="T4" fmla="*/ 8 w 151"/>
                <a:gd name="T5" fmla="*/ 133 h 154"/>
                <a:gd name="T6" fmla="*/ 2 w 151"/>
                <a:gd name="T7" fmla="*/ 146 h 154"/>
                <a:gd name="T8" fmla="*/ 16 w 151"/>
                <a:gd name="T9" fmla="*/ 152 h 154"/>
                <a:gd name="T10" fmla="*/ 17 w 151"/>
                <a:gd name="T11" fmla="*/ 151 h 154"/>
                <a:gd name="T12" fmla="*/ 149 w 151"/>
                <a:gd name="T13" fmla="*/ 16 h 154"/>
                <a:gd name="T14" fmla="*/ 143 w 151"/>
                <a:gd name="T15" fmla="*/ 2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154">
                  <a:moveTo>
                    <a:pt x="143" y="2"/>
                  </a:moveTo>
                  <a:cubicBezTo>
                    <a:pt x="138" y="0"/>
                    <a:pt x="132" y="3"/>
                    <a:pt x="130" y="8"/>
                  </a:cubicBezTo>
                  <a:cubicBezTo>
                    <a:pt x="106" y="66"/>
                    <a:pt x="61" y="110"/>
                    <a:pt x="8" y="133"/>
                  </a:cubicBezTo>
                  <a:cubicBezTo>
                    <a:pt x="3" y="135"/>
                    <a:pt x="0" y="141"/>
                    <a:pt x="2" y="146"/>
                  </a:cubicBezTo>
                  <a:cubicBezTo>
                    <a:pt x="5" y="152"/>
                    <a:pt x="11" y="154"/>
                    <a:pt x="16" y="152"/>
                  </a:cubicBezTo>
                  <a:cubicBezTo>
                    <a:pt x="16" y="152"/>
                    <a:pt x="16" y="152"/>
                    <a:pt x="17" y="151"/>
                  </a:cubicBezTo>
                  <a:cubicBezTo>
                    <a:pt x="75" y="126"/>
                    <a:pt x="124" y="79"/>
                    <a:pt x="149" y="16"/>
                  </a:cubicBezTo>
                  <a:cubicBezTo>
                    <a:pt x="151" y="10"/>
                    <a:pt x="149" y="4"/>
                    <a:pt x="143"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11" name="Freeform 42"/>
            <p:cNvSpPr>
              <a:spLocks/>
            </p:cNvSpPr>
            <p:nvPr/>
          </p:nvSpPr>
          <p:spPr bwMode="auto">
            <a:xfrm>
              <a:off x="7562850" y="538163"/>
              <a:ext cx="485775" cy="493713"/>
            </a:xfrm>
            <a:custGeom>
              <a:avLst/>
              <a:gdLst>
                <a:gd name="T0" fmla="*/ 121 w 129"/>
                <a:gd name="T1" fmla="*/ 2 h 131"/>
                <a:gd name="T2" fmla="*/ 107 w 129"/>
                <a:gd name="T3" fmla="*/ 7 h 131"/>
                <a:gd name="T4" fmla="*/ 7 w 129"/>
                <a:gd name="T5" fmla="*/ 110 h 131"/>
                <a:gd name="T6" fmla="*/ 7 w 129"/>
                <a:gd name="T7" fmla="*/ 110 h 131"/>
                <a:gd name="T8" fmla="*/ 2 w 129"/>
                <a:gd name="T9" fmla="*/ 123 h 131"/>
                <a:gd name="T10" fmla="*/ 16 w 129"/>
                <a:gd name="T11" fmla="*/ 129 h 131"/>
                <a:gd name="T12" fmla="*/ 16 w 129"/>
                <a:gd name="T13" fmla="*/ 128 h 131"/>
                <a:gd name="T14" fmla="*/ 127 w 129"/>
                <a:gd name="T15" fmla="*/ 15 h 131"/>
                <a:gd name="T16" fmla="*/ 121 w 129"/>
                <a:gd name="T17" fmla="*/ 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131">
                  <a:moveTo>
                    <a:pt x="121" y="2"/>
                  </a:moveTo>
                  <a:cubicBezTo>
                    <a:pt x="115" y="0"/>
                    <a:pt x="109" y="2"/>
                    <a:pt x="107" y="7"/>
                  </a:cubicBezTo>
                  <a:cubicBezTo>
                    <a:pt x="88" y="55"/>
                    <a:pt x="51" y="91"/>
                    <a:pt x="7" y="110"/>
                  </a:cubicBezTo>
                  <a:cubicBezTo>
                    <a:pt x="7" y="110"/>
                    <a:pt x="7" y="110"/>
                    <a:pt x="7" y="110"/>
                  </a:cubicBezTo>
                  <a:cubicBezTo>
                    <a:pt x="2" y="112"/>
                    <a:pt x="0" y="118"/>
                    <a:pt x="2" y="123"/>
                  </a:cubicBezTo>
                  <a:cubicBezTo>
                    <a:pt x="4" y="129"/>
                    <a:pt x="10" y="131"/>
                    <a:pt x="16" y="129"/>
                  </a:cubicBezTo>
                  <a:cubicBezTo>
                    <a:pt x="16" y="129"/>
                    <a:pt x="16" y="128"/>
                    <a:pt x="16" y="128"/>
                  </a:cubicBezTo>
                  <a:cubicBezTo>
                    <a:pt x="65" y="107"/>
                    <a:pt x="105" y="68"/>
                    <a:pt x="127" y="15"/>
                  </a:cubicBezTo>
                  <a:cubicBezTo>
                    <a:pt x="129" y="10"/>
                    <a:pt x="126" y="4"/>
                    <a:pt x="12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12" name="Freeform 43"/>
            <p:cNvSpPr>
              <a:spLocks/>
            </p:cNvSpPr>
            <p:nvPr/>
          </p:nvSpPr>
          <p:spPr bwMode="auto">
            <a:xfrm>
              <a:off x="6727825" y="-279400"/>
              <a:ext cx="401638" cy="411163"/>
            </a:xfrm>
            <a:custGeom>
              <a:avLst/>
              <a:gdLst>
                <a:gd name="T0" fmla="*/ 104 w 107"/>
                <a:gd name="T1" fmla="*/ 8 h 109"/>
                <a:gd name="T2" fmla="*/ 91 w 107"/>
                <a:gd name="T3" fmla="*/ 2 h 109"/>
                <a:gd name="T4" fmla="*/ 90 w 107"/>
                <a:gd name="T5" fmla="*/ 3 h 109"/>
                <a:gd name="T6" fmla="*/ 2 w 107"/>
                <a:gd name="T7" fmla="*/ 93 h 109"/>
                <a:gd name="T8" fmla="*/ 2 w 107"/>
                <a:gd name="T9" fmla="*/ 93 h 109"/>
                <a:gd name="T10" fmla="*/ 8 w 107"/>
                <a:gd name="T11" fmla="*/ 107 h 109"/>
                <a:gd name="T12" fmla="*/ 21 w 107"/>
                <a:gd name="T13" fmla="*/ 101 h 109"/>
                <a:gd name="T14" fmla="*/ 21 w 107"/>
                <a:gd name="T15" fmla="*/ 101 h 109"/>
                <a:gd name="T16" fmla="*/ 99 w 107"/>
                <a:gd name="T17" fmla="*/ 22 h 109"/>
                <a:gd name="T18" fmla="*/ 104 w 107"/>
                <a:gd name="T19" fmla="*/ 8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9">
                  <a:moveTo>
                    <a:pt x="104" y="8"/>
                  </a:moveTo>
                  <a:cubicBezTo>
                    <a:pt x="102" y="3"/>
                    <a:pt x="96" y="0"/>
                    <a:pt x="91" y="2"/>
                  </a:cubicBezTo>
                  <a:cubicBezTo>
                    <a:pt x="91" y="3"/>
                    <a:pt x="90" y="3"/>
                    <a:pt x="90" y="3"/>
                  </a:cubicBezTo>
                  <a:cubicBezTo>
                    <a:pt x="51" y="20"/>
                    <a:pt x="19" y="51"/>
                    <a:pt x="2" y="93"/>
                  </a:cubicBezTo>
                  <a:cubicBezTo>
                    <a:pt x="2" y="93"/>
                    <a:pt x="2" y="93"/>
                    <a:pt x="2" y="93"/>
                  </a:cubicBezTo>
                  <a:cubicBezTo>
                    <a:pt x="0" y="99"/>
                    <a:pt x="2" y="105"/>
                    <a:pt x="8" y="107"/>
                  </a:cubicBezTo>
                  <a:cubicBezTo>
                    <a:pt x="13" y="109"/>
                    <a:pt x="19" y="106"/>
                    <a:pt x="21" y="101"/>
                  </a:cubicBezTo>
                  <a:cubicBezTo>
                    <a:pt x="21" y="101"/>
                    <a:pt x="21" y="101"/>
                    <a:pt x="21" y="101"/>
                  </a:cubicBezTo>
                  <a:cubicBezTo>
                    <a:pt x="36" y="64"/>
                    <a:pt x="65" y="36"/>
                    <a:pt x="99" y="22"/>
                  </a:cubicBezTo>
                  <a:cubicBezTo>
                    <a:pt x="104" y="19"/>
                    <a:pt x="107" y="13"/>
                    <a:pt x="10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13" name="Freeform 44"/>
            <p:cNvSpPr>
              <a:spLocks/>
            </p:cNvSpPr>
            <p:nvPr/>
          </p:nvSpPr>
          <p:spPr bwMode="auto">
            <a:xfrm>
              <a:off x="6437313" y="-565150"/>
              <a:ext cx="568325" cy="579438"/>
            </a:xfrm>
            <a:custGeom>
              <a:avLst/>
              <a:gdLst>
                <a:gd name="T0" fmla="*/ 149 w 151"/>
                <a:gd name="T1" fmla="*/ 8 h 154"/>
                <a:gd name="T2" fmla="*/ 135 w 151"/>
                <a:gd name="T3" fmla="*/ 2 h 154"/>
                <a:gd name="T4" fmla="*/ 134 w 151"/>
                <a:gd name="T5" fmla="*/ 3 h 154"/>
                <a:gd name="T6" fmla="*/ 2 w 151"/>
                <a:gd name="T7" fmla="*/ 138 h 154"/>
                <a:gd name="T8" fmla="*/ 8 w 151"/>
                <a:gd name="T9" fmla="*/ 152 h 154"/>
                <a:gd name="T10" fmla="*/ 21 w 151"/>
                <a:gd name="T11" fmla="*/ 146 h 154"/>
                <a:gd name="T12" fmla="*/ 143 w 151"/>
                <a:gd name="T13" fmla="*/ 21 h 154"/>
                <a:gd name="T14" fmla="*/ 149 w 151"/>
                <a:gd name="T15" fmla="*/ 8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154">
                  <a:moveTo>
                    <a:pt x="149" y="8"/>
                  </a:moveTo>
                  <a:cubicBezTo>
                    <a:pt x="146" y="2"/>
                    <a:pt x="140" y="0"/>
                    <a:pt x="135" y="2"/>
                  </a:cubicBezTo>
                  <a:cubicBezTo>
                    <a:pt x="135" y="2"/>
                    <a:pt x="135" y="2"/>
                    <a:pt x="134" y="3"/>
                  </a:cubicBezTo>
                  <a:cubicBezTo>
                    <a:pt x="76" y="28"/>
                    <a:pt x="27" y="75"/>
                    <a:pt x="2" y="138"/>
                  </a:cubicBezTo>
                  <a:cubicBezTo>
                    <a:pt x="0" y="144"/>
                    <a:pt x="2" y="150"/>
                    <a:pt x="8" y="152"/>
                  </a:cubicBezTo>
                  <a:cubicBezTo>
                    <a:pt x="13" y="154"/>
                    <a:pt x="19" y="152"/>
                    <a:pt x="21" y="146"/>
                  </a:cubicBezTo>
                  <a:cubicBezTo>
                    <a:pt x="45" y="88"/>
                    <a:pt x="90" y="44"/>
                    <a:pt x="143" y="21"/>
                  </a:cubicBezTo>
                  <a:cubicBezTo>
                    <a:pt x="148" y="19"/>
                    <a:pt x="151" y="13"/>
                    <a:pt x="149"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14" name="Freeform 45"/>
            <p:cNvSpPr>
              <a:spLocks/>
            </p:cNvSpPr>
            <p:nvPr/>
          </p:nvSpPr>
          <p:spPr bwMode="auto">
            <a:xfrm>
              <a:off x="6580188" y="-422275"/>
              <a:ext cx="485775" cy="496888"/>
            </a:xfrm>
            <a:custGeom>
              <a:avLst/>
              <a:gdLst>
                <a:gd name="T0" fmla="*/ 122 w 129"/>
                <a:gd name="T1" fmla="*/ 21 h 132"/>
                <a:gd name="T2" fmla="*/ 127 w 129"/>
                <a:gd name="T3" fmla="*/ 8 h 132"/>
                <a:gd name="T4" fmla="*/ 113 w 129"/>
                <a:gd name="T5" fmla="*/ 2 h 132"/>
                <a:gd name="T6" fmla="*/ 113 w 129"/>
                <a:gd name="T7" fmla="*/ 3 h 132"/>
                <a:gd name="T8" fmla="*/ 2 w 129"/>
                <a:gd name="T9" fmla="*/ 116 h 132"/>
                <a:gd name="T10" fmla="*/ 8 w 129"/>
                <a:gd name="T11" fmla="*/ 129 h 132"/>
                <a:gd name="T12" fmla="*/ 22 w 129"/>
                <a:gd name="T13" fmla="*/ 124 h 132"/>
                <a:gd name="T14" fmla="*/ 122 w 129"/>
                <a:gd name="T15" fmla="*/ 21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9" h="132">
                  <a:moveTo>
                    <a:pt x="122" y="21"/>
                  </a:moveTo>
                  <a:cubicBezTo>
                    <a:pt x="127" y="19"/>
                    <a:pt x="129" y="13"/>
                    <a:pt x="127" y="8"/>
                  </a:cubicBezTo>
                  <a:cubicBezTo>
                    <a:pt x="125" y="2"/>
                    <a:pt x="119" y="0"/>
                    <a:pt x="113" y="2"/>
                  </a:cubicBezTo>
                  <a:cubicBezTo>
                    <a:pt x="113" y="2"/>
                    <a:pt x="113" y="3"/>
                    <a:pt x="113" y="3"/>
                  </a:cubicBezTo>
                  <a:cubicBezTo>
                    <a:pt x="64" y="24"/>
                    <a:pt x="24" y="63"/>
                    <a:pt x="2" y="116"/>
                  </a:cubicBezTo>
                  <a:cubicBezTo>
                    <a:pt x="0" y="121"/>
                    <a:pt x="3" y="127"/>
                    <a:pt x="8" y="129"/>
                  </a:cubicBezTo>
                  <a:cubicBezTo>
                    <a:pt x="14" y="132"/>
                    <a:pt x="20" y="129"/>
                    <a:pt x="22" y="124"/>
                  </a:cubicBezTo>
                  <a:cubicBezTo>
                    <a:pt x="41" y="76"/>
                    <a:pt x="78" y="40"/>
                    <a:pt x="12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grpSp>
      <p:sp>
        <p:nvSpPr>
          <p:cNvPr id="7" name="Title 6">
            <a:extLst>
              <a:ext uri="{FF2B5EF4-FFF2-40B4-BE49-F238E27FC236}">
                <a16:creationId xmlns:a16="http://schemas.microsoft.com/office/drawing/2014/main" id="{D1B233C4-989F-48F8-A030-09D7A0A3CB25}"/>
              </a:ext>
            </a:extLst>
          </p:cNvPr>
          <p:cNvSpPr>
            <a:spLocks noGrp="1"/>
          </p:cNvSpPr>
          <p:nvPr>
            <p:ph type="title"/>
          </p:nvPr>
        </p:nvSpPr>
        <p:spPr/>
        <p:txBody>
          <a:bodyPr>
            <a:normAutofit/>
          </a:bodyPr>
          <a:lstStyle/>
          <a:p>
            <a:r>
              <a:rPr lang="id-ID" sz="6600" dirty="0"/>
              <a:t>CIRCLE STAGE DIAGRAM</a:t>
            </a:r>
            <a:endParaRPr lang="en-US" sz="6000" dirty="0"/>
          </a:p>
        </p:txBody>
      </p:sp>
    </p:spTree>
    <p:extLst>
      <p:ext uri="{BB962C8B-B14F-4D97-AF65-F5344CB8AC3E}">
        <p14:creationId xmlns:p14="http://schemas.microsoft.com/office/powerpoint/2010/main" val="331478503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1000"/>
                                        <p:tgtEl>
                                          <p:spTgt spid="62"/>
                                        </p:tgtEl>
                                      </p:cBhvr>
                                    </p:animEffect>
                                    <p:anim calcmode="lin" valueType="num">
                                      <p:cBhvr>
                                        <p:cTn id="8" dur="1000" fill="hold"/>
                                        <p:tgtEl>
                                          <p:spTgt spid="62"/>
                                        </p:tgtEl>
                                        <p:attrNameLst>
                                          <p:attrName>ppt_x</p:attrName>
                                        </p:attrNameLst>
                                      </p:cBhvr>
                                      <p:tavLst>
                                        <p:tav tm="0">
                                          <p:val>
                                            <p:strVal val="#ppt_x"/>
                                          </p:val>
                                        </p:tav>
                                        <p:tav tm="100000">
                                          <p:val>
                                            <p:strVal val="#ppt_x"/>
                                          </p:val>
                                        </p:tav>
                                      </p:tavLst>
                                    </p:anim>
                                    <p:anim calcmode="lin" valueType="num">
                                      <p:cBhvr>
                                        <p:cTn id="9" dur="1000" fill="hold"/>
                                        <p:tgtEl>
                                          <p:spTgt spid="6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82"/>
                                        </p:tgtEl>
                                        <p:attrNameLst>
                                          <p:attrName>style.visibility</p:attrName>
                                        </p:attrNameLst>
                                      </p:cBhvr>
                                      <p:to>
                                        <p:strVal val="visible"/>
                                      </p:to>
                                    </p:set>
                                    <p:anim calcmode="lin" valueType="num">
                                      <p:cBhvr>
                                        <p:cTn id="13" dur="500" fill="hold"/>
                                        <p:tgtEl>
                                          <p:spTgt spid="82"/>
                                        </p:tgtEl>
                                        <p:attrNameLst>
                                          <p:attrName>ppt_w</p:attrName>
                                        </p:attrNameLst>
                                      </p:cBhvr>
                                      <p:tavLst>
                                        <p:tav tm="0">
                                          <p:val>
                                            <p:fltVal val="0"/>
                                          </p:val>
                                        </p:tav>
                                        <p:tav tm="100000">
                                          <p:val>
                                            <p:strVal val="#ppt_w"/>
                                          </p:val>
                                        </p:tav>
                                      </p:tavLst>
                                    </p:anim>
                                    <p:anim calcmode="lin" valueType="num">
                                      <p:cBhvr>
                                        <p:cTn id="14" dur="500" fill="hold"/>
                                        <p:tgtEl>
                                          <p:spTgt spid="82"/>
                                        </p:tgtEl>
                                        <p:attrNameLst>
                                          <p:attrName>ppt_h</p:attrName>
                                        </p:attrNameLst>
                                      </p:cBhvr>
                                      <p:tavLst>
                                        <p:tav tm="0">
                                          <p:val>
                                            <p:fltVal val="0"/>
                                          </p:val>
                                        </p:tav>
                                        <p:tav tm="100000">
                                          <p:val>
                                            <p:strVal val="#ppt_h"/>
                                          </p:val>
                                        </p:tav>
                                      </p:tavLst>
                                    </p:anim>
                                    <p:animEffect transition="in" filter="fade">
                                      <p:cBhvr>
                                        <p:cTn id="15" dur="500"/>
                                        <p:tgtEl>
                                          <p:spTgt spid="82"/>
                                        </p:tgtEl>
                                      </p:cBhvr>
                                    </p:animEffect>
                                  </p:childTnLst>
                                </p:cTn>
                              </p:par>
                            </p:childTnLst>
                          </p:cTn>
                        </p:par>
                        <p:par>
                          <p:cTn id="16" fill="hold">
                            <p:stCondLst>
                              <p:cond delay="1500"/>
                            </p:stCondLst>
                            <p:childTnLst>
                              <p:par>
                                <p:cTn id="17" presetID="42"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anim calcmode="lin" valueType="num">
                                      <p:cBhvr>
                                        <p:cTn id="20" dur="500" fill="hold"/>
                                        <p:tgtEl>
                                          <p:spTgt spid="2"/>
                                        </p:tgtEl>
                                        <p:attrNameLst>
                                          <p:attrName>ppt_x</p:attrName>
                                        </p:attrNameLst>
                                      </p:cBhvr>
                                      <p:tavLst>
                                        <p:tav tm="0">
                                          <p:val>
                                            <p:strVal val="#ppt_x"/>
                                          </p:val>
                                        </p:tav>
                                        <p:tav tm="100000">
                                          <p:val>
                                            <p:strVal val="#ppt_x"/>
                                          </p:val>
                                        </p:tav>
                                      </p:tavLst>
                                    </p:anim>
                                    <p:anim calcmode="lin" valueType="num">
                                      <p:cBhvr>
                                        <p:cTn id="21" dur="500" fill="hold"/>
                                        <p:tgtEl>
                                          <p:spTgt spid="2"/>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47" presetClass="entr" presetSubtype="0" fill="hold" grpId="0" nodeType="afterEffect">
                                  <p:stCondLst>
                                    <p:cond delay="0"/>
                                  </p:stCondLst>
                                  <p:childTnLst>
                                    <p:set>
                                      <p:cBhvr>
                                        <p:cTn id="24" dur="1" fill="hold">
                                          <p:stCondLst>
                                            <p:cond delay="0"/>
                                          </p:stCondLst>
                                        </p:cTn>
                                        <p:tgtEl>
                                          <p:spTgt spid="63"/>
                                        </p:tgtEl>
                                        <p:attrNameLst>
                                          <p:attrName>style.visibility</p:attrName>
                                        </p:attrNameLst>
                                      </p:cBhvr>
                                      <p:to>
                                        <p:strVal val="visible"/>
                                      </p:to>
                                    </p:set>
                                    <p:animEffect transition="in" filter="fade">
                                      <p:cBhvr>
                                        <p:cTn id="25" dur="1000"/>
                                        <p:tgtEl>
                                          <p:spTgt spid="63"/>
                                        </p:tgtEl>
                                      </p:cBhvr>
                                    </p:animEffect>
                                    <p:anim calcmode="lin" valueType="num">
                                      <p:cBhvr>
                                        <p:cTn id="26" dur="1000" fill="hold"/>
                                        <p:tgtEl>
                                          <p:spTgt spid="63"/>
                                        </p:tgtEl>
                                        <p:attrNameLst>
                                          <p:attrName>ppt_x</p:attrName>
                                        </p:attrNameLst>
                                      </p:cBhvr>
                                      <p:tavLst>
                                        <p:tav tm="0">
                                          <p:val>
                                            <p:strVal val="#ppt_x"/>
                                          </p:val>
                                        </p:tav>
                                        <p:tav tm="100000">
                                          <p:val>
                                            <p:strVal val="#ppt_x"/>
                                          </p:val>
                                        </p:tav>
                                      </p:tavLst>
                                    </p:anim>
                                    <p:anim calcmode="lin" valueType="num">
                                      <p:cBhvr>
                                        <p:cTn id="27" dur="1000" fill="hold"/>
                                        <p:tgtEl>
                                          <p:spTgt spid="63"/>
                                        </p:tgtEl>
                                        <p:attrNameLst>
                                          <p:attrName>ppt_y</p:attrName>
                                        </p:attrNameLst>
                                      </p:cBhvr>
                                      <p:tavLst>
                                        <p:tav tm="0">
                                          <p:val>
                                            <p:strVal val="#ppt_y-.1"/>
                                          </p:val>
                                        </p:tav>
                                        <p:tav tm="100000">
                                          <p:val>
                                            <p:strVal val="#ppt_y"/>
                                          </p:val>
                                        </p:tav>
                                      </p:tavLst>
                                    </p:anim>
                                  </p:childTnLst>
                                </p:cTn>
                              </p:par>
                            </p:childTnLst>
                          </p:cTn>
                        </p:par>
                        <p:par>
                          <p:cTn id="28" fill="hold">
                            <p:stCondLst>
                              <p:cond delay="3000"/>
                            </p:stCondLst>
                            <p:childTnLst>
                              <p:par>
                                <p:cTn id="29" presetID="53" presetClass="entr" presetSubtype="16" fill="hold" nodeType="afterEffect">
                                  <p:stCondLst>
                                    <p:cond delay="0"/>
                                  </p:stCondLst>
                                  <p:childTnLst>
                                    <p:set>
                                      <p:cBhvr>
                                        <p:cTn id="30" dur="1" fill="hold">
                                          <p:stCondLst>
                                            <p:cond delay="0"/>
                                          </p:stCondLst>
                                        </p:cTn>
                                        <p:tgtEl>
                                          <p:spTgt spid="85"/>
                                        </p:tgtEl>
                                        <p:attrNameLst>
                                          <p:attrName>style.visibility</p:attrName>
                                        </p:attrNameLst>
                                      </p:cBhvr>
                                      <p:to>
                                        <p:strVal val="visible"/>
                                      </p:to>
                                    </p:set>
                                    <p:anim calcmode="lin" valueType="num">
                                      <p:cBhvr>
                                        <p:cTn id="31" dur="500" fill="hold"/>
                                        <p:tgtEl>
                                          <p:spTgt spid="85"/>
                                        </p:tgtEl>
                                        <p:attrNameLst>
                                          <p:attrName>ppt_w</p:attrName>
                                        </p:attrNameLst>
                                      </p:cBhvr>
                                      <p:tavLst>
                                        <p:tav tm="0">
                                          <p:val>
                                            <p:fltVal val="0"/>
                                          </p:val>
                                        </p:tav>
                                        <p:tav tm="100000">
                                          <p:val>
                                            <p:strVal val="#ppt_w"/>
                                          </p:val>
                                        </p:tav>
                                      </p:tavLst>
                                    </p:anim>
                                    <p:anim calcmode="lin" valueType="num">
                                      <p:cBhvr>
                                        <p:cTn id="32" dur="500" fill="hold"/>
                                        <p:tgtEl>
                                          <p:spTgt spid="85"/>
                                        </p:tgtEl>
                                        <p:attrNameLst>
                                          <p:attrName>ppt_h</p:attrName>
                                        </p:attrNameLst>
                                      </p:cBhvr>
                                      <p:tavLst>
                                        <p:tav tm="0">
                                          <p:val>
                                            <p:fltVal val="0"/>
                                          </p:val>
                                        </p:tav>
                                        <p:tav tm="100000">
                                          <p:val>
                                            <p:strVal val="#ppt_h"/>
                                          </p:val>
                                        </p:tav>
                                      </p:tavLst>
                                    </p:anim>
                                    <p:animEffect transition="in" filter="fade">
                                      <p:cBhvr>
                                        <p:cTn id="33" dur="500"/>
                                        <p:tgtEl>
                                          <p:spTgt spid="85"/>
                                        </p:tgtEl>
                                      </p:cBhvr>
                                    </p:animEffect>
                                  </p:childTnLst>
                                </p:cTn>
                              </p:par>
                            </p:childTnLst>
                          </p:cTn>
                        </p:par>
                        <p:par>
                          <p:cTn id="34" fill="hold">
                            <p:stCondLst>
                              <p:cond delay="3500"/>
                            </p:stCondLst>
                            <p:childTnLst>
                              <p:par>
                                <p:cTn id="35" presetID="42" presetClass="entr" presetSubtype="0" fill="hold" nodeType="after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fade">
                                      <p:cBhvr>
                                        <p:cTn id="37" dur="500"/>
                                        <p:tgtEl>
                                          <p:spTgt spid="3"/>
                                        </p:tgtEl>
                                      </p:cBhvr>
                                    </p:animEffect>
                                    <p:anim calcmode="lin" valueType="num">
                                      <p:cBhvr>
                                        <p:cTn id="38" dur="500" fill="hold"/>
                                        <p:tgtEl>
                                          <p:spTgt spid="3"/>
                                        </p:tgtEl>
                                        <p:attrNameLst>
                                          <p:attrName>ppt_x</p:attrName>
                                        </p:attrNameLst>
                                      </p:cBhvr>
                                      <p:tavLst>
                                        <p:tav tm="0">
                                          <p:val>
                                            <p:strVal val="#ppt_x"/>
                                          </p:val>
                                        </p:tav>
                                        <p:tav tm="100000">
                                          <p:val>
                                            <p:strVal val="#ppt_x"/>
                                          </p:val>
                                        </p:tav>
                                      </p:tavLst>
                                    </p:anim>
                                    <p:anim calcmode="lin" valueType="num">
                                      <p:cBhvr>
                                        <p:cTn id="39" dur="500" fill="hold"/>
                                        <p:tgtEl>
                                          <p:spTgt spid="3"/>
                                        </p:tgtEl>
                                        <p:attrNameLst>
                                          <p:attrName>ppt_y</p:attrName>
                                        </p:attrNameLst>
                                      </p:cBhvr>
                                      <p:tavLst>
                                        <p:tav tm="0">
                                          <p:val>
                                            <p:strVal val="#ppt_y+.1"/>
                                          </p:val>
                                        </p:tav>
                                        <p:tav tm="100000">
                                          <p:val>
                                            <p:strVal val="#ppt_y"/>
                                          </p:val>
                                        </p:tav>
                                      </p:tavLst>
                                    </p:anim>
                                  </p:childTnLst>
                                </p:cTn>
                              </p:par>
                            </p:childTnLst>
                          </p:cTn>
                        </p:par>
                        <p:par>
                          <p:cTn id="40" fill="hold">
                            <p:stCondLst>
                              <p:cond delay="4000"/>
                            </p:stCondLst>
                            <p:childTnLst>
                              <p:par>
                                <p:cTn id="41" presetID="47" presetClass="entr" presetSubtype="0" fill="hold" grpId="0" nodeType="afterEffect">
                                  <p:stCondLst>
                                    <p:cond delay="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1000"/>
                                        <p:tgtEl>
                                          <p:spTgt spid="64"/>
                                        </p:tgtEl>
                                      </p:cBhvr>
                                    </p:animEffect>
                                    <p:anim calcmode="lin" valueType="num">
                                      <p:cBhvr>
                                        <p:cTn id="44" dur="1000" fill="hold"/>
                                        <p:tgtEl>
                                          <p:spTgt spid="64"/>
                                        </p:tgtEl>
                                        <p:attrNameLst>
                                          <p:attrName>ppt_x</p:attrName>
                                        </p:attrNameLst>
                                      </p:cBhvr>
                                      <p:tavLst>
                                        <p:tav tm="0">
                                          <p:val>
                                            <p:strVal val="#ppt_x"/>
                                          </p:val>
                                        </p:tav>
                                        <p:tav tm="100000">
                                          <p:val>
                                            <p:strVal val="#ppt_x"/>
                                          </p:val>
                                        </p:tav>
                                      </p:tavLst>
                                    </p:anim>
                                    <p:anim calcmode="lin" valueType="num">
                                      <p:cBhvr>
                                        <p:cTn id="45" dur="1000" fill="hold"/>
                                        <p:tgtEl>
                                          <p:spTgt spid="64"/>
                                        </p:tgtEl>
                                        <p:attrNameLst>
                                          <p:attrName>ppt_y</p:attrName>
                                        </p:attrNameLst>
                                      </p:cBhvr>
                                      <p:tavLst>
                                        <p:tav tm="0">
                                          <p:val>
                                            <p:strVal val="#ppt_y-.1"/>
                                          </p:val>
                                        </p:tav>
                                        <p:tav tm="100000">
                                          <p:val>
                                            <p:strVal val="#ppt_y"/>
                                          </p:val>
                                        </p:tav>
                                      </p:tavLst>
                                    </p:anim>
                                  </p:childTnLst>
                                </p:cTn>
                              </p:par>
                            </p:childTnLst>
                          </p:cTn>
                        </p:par>
                        <p:par>
                          <p:cTn id="46" fill="hold">
                            <p:stCondLst>
                              <p:cond delay="5000"/>
                            </p:stCondLst>
                            <p:childTnLst>
                              <p:par>
                                <p:cTn id="47" presetID="53" presetClass="entr" presetSubtype="16" fill="hold" grpId="0" nodeType="afterEffect">
                                  <p:stCondLst>
                                    <p:cond delay="0"/>
                                  </p:stCondLst>
                                  <p:childTnLst>
                                    <p:set>
                                      <p:cBhvr>
                                        <p:cTn id="48" dur="1" fill="hold">
                                          <p:stCondLst>
                                            <p:cond delay="0"/>
                                          </p:stCondLst>
                                        </p:cTn>
                                        <p:tgtEl>
                                          <p:spTgt spid="99"/>
                                        </p:tgtEl>
                                        <p:attrNameLst>
                                          <p:attrName>style.visibility</p:attrName>
                                        </p:attrNameLst>
                                      </p:cBhvr>
                                      <p:to>
                                        <p:strVal val="visible"/>
                                      </p:to>
                                    </p:set>
                                    <p:anim calcmode="lin" valueType="num">
                                      <p:cBhvr>
                                        <p:cTn id="49" dur="500" fill="hold"/>
                                        <p:tgtEl>
                                          <p:spTgt spid="99"/>
                                        </p:tgtEl>
                                        <p:attrNameLst>
                                          <p:attrName>ppt_w</p:attrName>
                                        </p:attrNameLst>
                                      </p:cBhvr>
                                      <p:tavLst>
                                        <p:tav tm="0">
                                          <p:val>
                                            <p:fltVal val="0"/>
                                          </p:val>
                                        </p:tav>
                                        <p:tav tm="100000">
                                          <p:val>
                                            <p:strVal val="#ppt_w"/>
                                          </p:val>
                                        </p:tav>
                                      </p:tavLst>
                                    </p:anim>
                                    <p:anim calcmode="lin" valueType="num">
                                      <p:cBhvr>
                                        <p:cTn id="50" dur="500" fill="hold"/>
                                        <p:tgtEl>
                                          <p:spTgt spid="99"/>
                                        </p:tgtEl>
                                        <p:attrNameLst>
                                          <p:attrName>ppt_h</p:attrName>
                                        </p:attrNameLst>
                                      </p:cBhvr>
                                      <p:tavLst>
                                        <p:tav tm="0">
                                          <p:val>
                                            <p:fltVal val="0"/>
                                          </p:val>
                                        </p:tav>
                                        <p:tav tm="100000">
                                          <p:val>
                                            <p:strVal val="#ppt_h"/>
                                          </p:val>
                                        </p:tav>
                                      </p:tavLst>
                                    </p:anim>
                                    <p:animEffect transition="in" filter="fade">
                                      <p:cBhvr>
                                        <p:cTn id="51" dur="500"/>
                                        <p:tgtEl>
                                          <p:spTgt spid="99"/>
                                        </p:tgtEl>
                                      </p:cBhvr>
                                    </p:animEffect>
                                  </p:childTnLst>
                                </p:cTn>
                              </p:par>
                            </p:childTnLst>
                          </p:cTn>
                        </p:par>
                        <p:par>
                          <p:cTn id="52" fill="hold">
                            <p:stCondLst>
                              <p:cond delay="5500"/>
                            </p:stCondLst>
                            <p:childTnLst>
                              <p:par>
                                <p:cTn id="53" presetID="42" presetClass="entr" presetSubtype="0" fill="hold" nodeType="afterEffect">
                                  <p:stCondLst>
                                    <p:cond delay="0"/>
                                  </p:stCondLst>
                                  <p:childTnLst>
                                    <p:set>
                                      <p:cBhvr>
                                        <p:cTn id="54" dur="1" fill="hold">
                                          <p:stCondLst>
                                            <p:cond delay="0"/>
                                          </p:stCondLst>
                                        </p:cTn>
                                        <p:tgtEl>
                                          <p:spTgt spid="4"/>
                                        </p:tgtEl>
                                        <p:attrNameLst>
                                          <p:attrName>style.visibility</p:attrName>
                                        </p:attrNameLst>
                                      </p:cBhvr>
                                      <p:to>
                                        <p:strVal val="visible"/>
                                      </p:to>
                                    </p:set>
                                    <p:animEffect transition="in" filter="fade">
                                      <p:cBhvr>
                                        <p:cTn id="55" dur="500"/>
                                        <p:tgtEl>
                                          <p:spTgt spid="4"/>
                                        </p:tgtEl>
                                      </p:cBhvr>
                                    </p:animEffect>
                                    <p:anim calcmode="lin" valueType="num">
                                      <p:cBhvr>
                                        <p:cTn id="56" dur="500" fill="hold"/>
                                        <p:tgtEl>
                                          <p:spTgt spid="4"/>
                                        </p:tgtEl>
                                        <p:attrNameLst>
                                          <p:attrName>ppt_x</p:attrName>
                                        </p:attrNameLst>
                                      </p:cBhvr>
                                      <p:tavLst>
                                        <p:tav tm="0">
                                          <p:val>
                                            <p:strVal val="#ppt_x"/>
                                          </p:val>
                                        </p:tav>
                                        <p:tav tm="100000">
                                          <p:val>
                                            <p:strVal val="#ppt_x"/>
                                          </p:val>
                                        </p:tav>
                                      </p:tavLst>
                                    </p:anim>
                                    <p:anim calcmode="lin" valueType="num">
                                      <p:cBhvr>
                                        <p:cTn id="57" dur="500" fill="hold"/>
                                        <p:tgtEl>
                                          <p:spTgt spid="4"/>
                                        </p:tgtEl>
                                        <p:attrNameLst>
                                          <p:attrName>ppt_y</p:attrName>
                                        </p:attrNameLst>
                                      </p:cBhvr>
                                      <p:tavLst>
                                        <p:tav tm="0">
                                          <p:val>
                                            <p:strVal val="#ppt_y+.1"/>
                                          </p:val>
                                        </p:tav>
                                        <p:tav tm="100000">
                                          <p:val>
                                            <p:strVal val="#ppt_y"/>
                                          </p:val>
                                        </p:tav>
                                      </p:tavLst>
                                    </p:anim>
                                  </p:childTnLst>
                                </p:cTn>
                              </p:par>
                            </p:childTnLst>
                          </p:cTn>
                        </p:par>
                        <p:par>
                          <p:cTn id="58" fill="hold">
                            <p:stCondLst>
                              <p:cond delay="6000"/>
                            </p:stCondLst>
                            <p:childTnLst>
                              <p:par>
                                <p:cTn id="59" presetID="47" presetClass="entr" presetSubtype="0" fill="hold" grpId="0" nodeType="afterEffect">
                                  <p:stCondLst>
                                    <p:cond delay="0"/>
                                  </p:stCondLst>
                                  <p:childTnLst>
                                    <p:set>
                                      <p:cBhvr>
                                        <p:cTn id="60" dur="1" fill="hold">
                                          <p:stCondLst>
                                            <p:cond delay="0"/>
                                          </p:stCondLst>
                                        </p:cTn>
                                        <p:tgtEl>
                                          <p:spTgt spid="65"/>
                                        </p:tgtEl>
                                        <p:attrNameLst>
                                          <p:attrName>style.visibility</p:attrName>
                                        </p:attrNameLst>
                                      </p:cBhvr>
                                      <p:to>
                                        <p:strVal val="visible"/>
                                      </p:to>
                                    </p:set>
                                    <p:animEffect transition="in" filter="fade">
                                      <p:cBhvr>
                                        <p:cTn id="61" dur="1000"/>
                                        <p:tgtEl>
                                          <p:spTgt spid="65"/>
                                        </p:tgtEl>
                                      </p:cBhvr>
                                    </p:animEffect>
                                    <p:anim calcmode="lin" valueType="num">
                                      <p:cBhvr>
                                        <p:cTn id="62" dur="1000" fill="hold"/>
                                        <p:tgtEl>
                                          <p:spTgt spid="65"/>
                                        </p:tgtEl>
                                        <p:attrNameLst>
                                          <p:attrName>ppt_x</p:attrName>
                                        </p:attrNameLst>
                                      </p:cBhvr>
                                      <p:tavLst>
                                        <p:tav tm="0">
                                          <p:val>
                                            <p:strVal val="#ppt_x"/>
                                          </p:val>
                                        </p:tav>
                                        <p:tav tm="100000">
                                          <p:val>
                                            <p:strVal val="#ppt_x"/>
                                          </p:val>
                                        </p:tav>
                                      </p:tavLst>
                                    </p:anim>
                                    <p:anim calcmode="lin" valueType="num">
                                      <p:cBhvr>
                                        <p:cTn id="63" dur="1000" fill="hold"/>
                                        <p:tgtEl>
                                          <p:spTgt spid="65"/>
                                        </p:tgtEl>
                                        <p:attrNameLst>
                                          <p:attrName>ppt_y</p:attrName>
                                        </p:attrNameLst>
                                      </p:cBhvr>
                                      <p:tavLst>
                                        <p:tav tm="0">
                                          <p:val>
                                            <p:strVal val="#ppt_y-.1"/>
                                          </p:val>
                                        </p:tav>
                                        <p:tav tm="100000">
                                          <p:val>
                                            <p:strVal val="#ppt_y"/>
                                          </p:val>
                                        </p:tav>
                                      </p:tavLst>
                                    </p:anim>
                                  </p:childTnLst>
                                </p:cTn>
                              </p:par>
                            </p:childTnLst>
                          </p:cTn>
                        </p:par>
                        <p:par>
                          <p:cTn id="64" fill="hold">
                            <p:stCondLst>
                              <p:cond delay="7000"/>
                            </p:stCondLst>
                            <p:childTnLst>
                              <p:par>
                                <p:cTn id="65" presetID="53" presetClass="entr" presetSubtype="16" fill="hold" nodeType="afterEffect">
                                  <p:stCondLst>
                                    <p:cond delay="0"/>
                                  </p:stCondLst>
                                  <p:childTnLst>
                                    <p:set>
                                      <p:cBhvr>
                                        <p:cTn id="66" dur="1" fill="hold">
                                          <p:stCondLst>
                                            <p:cond delay="0"/>
                                          </p:stCondLst>
                                        </p:cTn>
                                        <p:tgtEl>
                                          <p:spTgt spid="100"/>
                                        </p:tgtEl>
                                        <p:attrNameLst>
                                          <p:attrName>style.visibility</p:attrName>
                                        </p:attrNameLst>
                                      </p:cBhvr>
                                      <p:to>
                                        <p:strVal val="visible"/>
                                      </p:to>
                                    </p:set>
                                    <p:anim calcmode="lin" valueType="num">
                                      <p:cBhvr>
                                        <p:cTn id="67" dur="500" fill="hold"/>
                                        <p:tgtEl>
                                          <p:spTgt spid="100"/>
                                        </p:tgtEl>
                                        <p:attrNameLst>
                                          <p:attrName>ppt_w</p:attrName>
                                        </p:attrNameLst>
                                      </p:cBhvr>
                                      <p:tavLst>
                                        <p:tav tm="0">
                                          <p:val>
                                            <p:fltVal val="0"/>
                                          </p:val>
                                        </p:tav>
                                        <p:tav tm="100000">
                                          <p:val>
                                            <p:strVal val="#ppt_w"/>
                                          </p:val>
                                        </p:tav>
                                      </p:tavLst>
                                    </p:anim>
                                    <p:anim calcmode="lin" valueType="num">
                                      <p:cBhvr>
                                        <p:cTn id="68" dur="500" fill="hold"/>
                                        <p:tgtEl>
                                          <p:spTgt spid="100"/>
                                        </p:tgtEl>
                                        <p:attrNameLst>
                                          <p:attrName>ppt_h</p:attrName>
                                        </p:attrNameLst>
                                      </p:cBhvr>
                                      <p:tavLst>
                                        <p:tav tm="0">
                                          <p:val>
                                            <p:fltVal val="0"/>
                                          </p:val>
                                        </p:tav>
                                        <p:tav tm="100000">
                                          <p:val>
                                            <p:strVal val="#ppt_h"/>
                                          </p:val>
                                        </p:tav>
                                      </p:tavLst>
                                    </p:anim>
                                    <p:animEffect transition="in" filter="fade">
                                      <p:cBhvr>
                                        <p:cTn id="69" dur="500"/>
                                        <p:tgtEl>
                                          <p:spTgt spid="100"/>
                                        </p:tgtEl>
                                      </p:cBhvr>
                                    </p:animEffect>
                                  </p:childTnLst>
                                </p:cTn>
                              </p:par>
                            </p:childTnLst>
                          </p:cTn>
                        </p:par>
                        <p:par>
                          <p:cTn id="70" fill="hold">
                            <p:stCondLst>
                              <p:cond delay="7500"/>
                            </p:stCondLst>
                            <p:childTnLst>
                              <p:par>
                                <p:cTn id="71" presetID="42" presetClass="entr" presetSubtype="0" fill="hold" nodeType="afterEffect">
                                  <p:stCondLst>
                                    <p:cond delay="0"/>
                                  </p:stCondLst>
                                  <p:childTnLst>
                                    <p:set>
                                      <p:cBhvr>
                                        <p:cTn id="72" dur="1" fill="hold">
                                          <p:stCondLst>
                                            <p:cond delay="0"/>
                                          </p:stCondLst>
                                        </p:cTn>
                                        <p:tgtEl>
                                          <p:spTgt spid="5"/>
                                        </p:tgtEl>
                                        <p:attrNameLst>
                                          <p:attrName>style.visibility</p:attrName>
                                        </p:attrNameLst>
                                      </p:cBhvr>
                                      <p:to>
                                        <p:strVal val="visible"/>
                                      </p:to>
                                    </p:set>
                                    <p:animEffect transition="in" filter="fade">
                                      <p:cBhvr>
                                        <p:cTn id="73" dur="500"/>
                                        <p:tgtEl>
                                          <p:spTgt spid="5"/>
                                        </p:tgtEl>
                                      </p:cBhvr>
                                    </p:animEffect>
                                    <p:anim calcmode="lin" valueType="num">
                                      <p:cBhvr>
                                        <p:cTn id="74" dur="500" fill="hold"/>
                                        <p:tgtEl>
                                          <p:spTgt spid="5"/>
                                        </p:tgtEl>
                                        <p:attrNameLst>
                                          <p:attrName>ppt_x</p:attrName>
                                        </p:attrNameLst>
                                      </p:cBhvr>
                                      <p:tavLst>
                                        <p:tav tm="0">
                                          <p:val>
                                            <p:strVal val="#ppt_x"/>
                                          </p:val>
                                        </p:tav>
                                        <p:tav tm="100000">
                                          <p:val>
                                            <p:strVal val="#ppt_x"/>
                                          </p:val>
                                        </p:tav>
                                      </p:tavLst>
                                    </p:anim>
                                    <p:anim calcmode="lin" valueType="num">
                                      <p:cBhvr>
                                        <p:cTn id="75" dur="500" fill="hold"/>
                                        <p:tgtEl>
                                          <p:spTgt spid="5"/>
                                        </p:tgtEl>
                                        <p:attrNameLst>
                                          <p:attrName>ppt_y</p:attrName>
                                        </p:attrNameLst>
                                      </p:cBhvr>
                                      <p:tavLst>
                                        <p:tav tm="0">
                                          <p:val>
                                            <p:strVal val="#ppt_y+.1"/>
                                          </p:val>
                                        </p:tav>
                                        <p:tav tm="100000">
                                          <p:val>
                                            <p:strVal val="#ppt_y"/>
                                          </p:val>
                                        </p:tav>
                                      </p:tavLst>
                                    </p:anim>
                                  </p:childTnLst>
                                </p:cTn>
                              </p:par>
                            </p:childTnLst>
                          </p:cTn>
                        </p:par>
                        <p:par>
                          <p:cTn id="76" fill="hold">
                            <p:stCondLst>
                              <p:cond delay="8000"/>
                            </p:stCondLst>
                            <p:childTnLst>
                              <p:par>
                                <p:cTn id="77" presetID="47" presetClass="entr" presetSubtype="0" fill="hold" grpId="0" nodeType="afterEffect">
                                  <p:stCondLst>
                                    <p:cond delay="0"/>
                                  </p:stCondLst>
                                  <p:childTnLst>
                                    <p:set>
                                      <p:cBhvr>
                                        <p:cTn id="78" dur="1" fill="hold">
                                          <p:stCondLst>
                                            <p:cond delay="0"/>
                                          </p:stCondLst>
                                        </p:cTn>
                                        <p:tgtEl>
                                          <p:spTgt spid="66"/>
                                        </p:tgtEl>
                                        <p:attrNameLst>
                                          <p:attrName>style.visibility</p:attrName>
                                        </p:attrNameLst>
                                      </p:cBhvr>
                                      <p:to>
                                        <p:strVal val="visible"/>
                                      </p:to>
                                    </p:set>
                                    <p:animEffect transition="in" filter="fade">
                                      <p:cBhvr>
                                        <p:cTn id="79" dur="1000"/>
                                        <p:tgtEl>
                                          <p:spTgt spid="66"/>
                                        </p:tgtEl>
                                      </p:cBhvr>
                                    </p:animEffect>
                                    <p:anim calcmode="lin" valueType="num">
                                      <p:cBhvr>
                                        <p:cTn id="80" dur="1000" fill="hold"/>
                                        <p:tgtEl>
                                          <p:spTgt spid="66"/>
                                        </p:tgtEl>
                                        <p:attrNameLst>
                                          <p:attrName>ppt_x</p:attrName>
                                        </p:attrNameLst>
                                      </p:cBhvr>
                                      <p:tavLst>
                                        <p:tav tm="0">
                                          <p:val>
                                            <p:strVal val="#ppt_x"/>
                                          </p:val>
                                        </p:tav>
                                        <p:tav tm="100000">
                                          <p:val>
                                            <p:strVal val="#ppt_x"/>
                                          </p:val>
                                        </p:tav>
                                      </p:tavLst>
                                    </p:anim>
                                    <p:anim calcmode="lin" valueType="num">
                                      <p:cBhvr>
                                        <p:cTn id="81" dur="1000" fill="hold"/>
                                        <p:tgtEl>
                                          <p:spTgt spid="66"/>
                                        </p:tgtEl>
                                        <p:attrNameLst>
                                          <p:attrName>ppt_y</p:attrName>
                                        </p:attrNameLst>
                                      </p:cBhvr>
                                      <p:tavLst>
                                        <p:tav tm="0">
                                          <p:val>
                                            <p:strVal val="#ppt_y-.1"/>
                                          </p:val>
                                        </p:tav>
                                        <p:tav tm="100000">
                                          <p:val>
                                            <p:strVal val="#ppt_y"/>
                                          </p:val>
                                        </p:tav>
                                      </p:tavLst>
                                    </p:anim>
                                  </p:childTnLst>
                                </p:cTn>
                              </p:par>
                            </p:childTnLst>
                          </p:cTn>
                        </p:par>
                        <p:par>
                          <p:cTn id="82" fill="hold">
                            <p:stCondLst>
                              <p:cond delay="9000"/>
                            </p:stCondLst>
                            <p:childTnLst>
                              <p:par>
                                <p:cTn id="83" presetID="53" presetClass="entr" presetSubtype="16" fill="hold" nodeType="afterEffect">
                                  <p:stCondLst>
                                    <p:cond delay="0"/>
                                  </p:stCondLst>
                                  <p:childTnLst>
                                    <p:set>
                                      <p:cBhvr>
                                        <p:cTn id="84" dur="1" fill="hold">
                                          <p:stCondLst>
                                            <p:cond delay="0"/>
                                          </p:stCondLst>
                                        </p:cTn>
                                        <p:tgtEl>
                                          <p:spTgt spid="105"/>
                                        </p:tgtEl>
                                        <p:attrNameLst>
                                          <p:attrName>style.visibility</p:attrName>
                                        </p:attrNameLst>
                                      </p:cBhvr>
                                      <p:to>
                                        <p:strVal val="visible"/>
                                      </p:to>
                                    </p:set>
                                    <p:anim calcmode="lin" valueType="num">
                                      <p:cBhvr>
                                        <p:cTn id="85" dur="500" fill="hold"/>
                                        <p:tgtEl>
                                          <p:spTgt spid="105"/>
                                        </p:tgtEl>
                                        <p:attrNameLst>
                                          <p:attrName>ppt_w</p:attrName>
                                        </p:attrNameLst>
                                      </p:cBhvr>
                                      <p:tavLst>
                                        <p:tav tm="0">
                                          <p:val>
                                            <p:fltVal val="0"/>
                                          </p:val>
                                        </p:tav>
                                        <p:tav tm="100000">
                                          <p:val>
                                            <p:strVal val="#ppt_w"/>
                                          </p:val>
                                        </p:tav>
                                      </p:tavLst>
                                    </p:anim>
                                    <p:anim calcmode="lin" valueType="num">
                                      <p:cBhvr>
                                        <p:cTn id="86" dur="500" fill="hold"/>
                                        <p:tgtEl>
                                          <p:spTgt spid="105"/>
                                        </p:tgtEl>
                                        <p:attrNameLst>
                                          <p:attrName>ppt_h</p:attrName>
                                        </p:attrNameLst>
                                      </p:cBhvr>
                                      <p:tavLst>
                                        <p:tav tm="0">
                                          <p:val>
                                            <p:fltVal val="0"/>
                                          </p:val>
                                        </p:tav>
                                        <p:tav tm="100000">
                                          <p:val>
                                            <p:strVal val="#ppt_h"/>
                                          </p:val>
                                        </p:tav>
                                      </p:tavLst>
                                    </p:anim>
                                    <p:animEffect transition="in" filter="fade">
                                      <p:cBhvr>
                                        <p:cTn id="87" dur="500"/>
                                        <p:tgtEl>
                                          <p:spTgt spid="105"/>
                                        </p:tgtEl>
                                      </p:cBhvr>
                                    </p:animEffect>
                                  </p:childTnLst>
                                </p:cTn>
                              </p:par>
                            </p:childTnLst>
                          </p:cTn>
                        </p:par>
                        <p:par>
                          <p:cTn id="88" fill="hold">
                            <p:stCondLst>
                              <p:cond delay="9500"/>
                            </p:stCondLst>
                            <p:childTnLst>
                              <p:par>
                                <p:cTn id="89" presetID="42" presetClass="entr" presetSubtype="0" fill="hold" nodeType="afterEffect">
                                  <p:stCondLst>
                                    <p:cond delay="0"/>
                                  </p:stCondLst>
                                  <p:childTnLst>
                                    <p:set>
                                      <p:cBhvr>
                                        <p:cTn id="90" dur="1" fill="hold">
                                          <p:stCondLst>
                                            <p:cond delay="0"/>
                                          </p:stCondLst>
                                        </p:cTn>
                                        <p:tgtEl>
                                          <p:spTgt spid="6"/>
                                        </p:tgtEl>
                                        <p:attrNameLst>
                                          <p:attrName>style.visibility</p:attrName>
                                        </p:attrNameLst>
                                      </p:cBhvr>
                                      <p:to>
                                        <p:strVal val="visible"/>
                                      </p:to>
                                    </p:set>
                                    <p:animEffect transition="in" filter="fade">
                                      <p:cBhvr>
                                        <p:cTn id="91" dur="500"/>
                                        <p:tgtEl>
                                          <p:spTgt spid="6"/>
                                        </p:tgtEl>
                                      </p:cBhvr>
                                    </p:animEffect>
                                    <p:anim calcmode="lin" valueType="num">
                                      <p:cBhvr>
                                        <p:cTn id="92" dur="500" fill="hold"/>
                                        <p:tgtEl>
                                          <p:spTgt spid="6"/>
                                        </p:tgtEl>
                                        <p:attrNameLst>
                                          <p:attrName>ppt_x</p:attrName>
                                        </p:attrNameLst>
                                      </p:cBhvr>
                                      <p:tavLst>
                                        <p:tav tm="0">
                                          <p:val>
                                            <p:strVal val="#ppt_x"/>
                                          </p:val>
                                        </p:tav>
                                        <p:tav tm="100000">
                                          <p:val>
                                            <p:strVal val="#ppt_x"/>
                                          </p:val>
                                        </p:tav>
                                      </p:tavLst>
                                    </p:anim>
                                    <p:anim calcmode="lin" valueType="num">
                                      <p:cBhvr>
                                        <p:cTn id="93"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3" grpId="0" animBg="1"/>
      <p:bldP spid="64" grpId="0" animBg="1"/>
      <p:bldP spid="65" grpId="0" animBg="1"/>
      <p:bldP spid="66" grpId="0" animBg="1"/>
      <p:bldP spid="99" grpId="0" animBg="1"/>
    </p:bld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Diagram 19"/>
          <p:cNvGraphicFramePr/>
          <p:nvPr/>
        </p:nvGraphicFramePr>
        <p:xfrm>
          <a:off x="3132538" y="3295772"/>
          <a:ext cx="18122099" cy="71268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Group 25"/>
          <p:cNvGrpSpPr/>
          <p:nvPr/>
        </p:nvGrpSpPr>
        <p:grpSpPr>
          <a:xfrm>
            <a:off x="4596163" y="6156329"/>
            <a:ext cx="695130" cy="1065731"/>
            <a:chOff x="5438775" y="339726"/>
            <a:chExt cx="550863" cy="844549"/>
          </a:xfrm>
          <a:solidFill>
            <a:schemeClr val="tx1"/>
          </a:solidFill>
        </p:grpSpPr>
        <p:sp>
          <p:nvSpPr>
            <p:cNvPr id="27" name="Freeform 5"/>
            <p:cNvSpPr>
              <a:spLocks/>
            </p:cNvSpPr>
            <p:nvPr/>
          </p:nvSpPr>
          <p:spPr bwMode="auto">
            <a:xfrm>
              <a:off x="5438775" y="339726"/>
              <a:ext cx="550863" cy="623887"/>
            </a:xfrm>
            <a:custGeom>
              <a:avLst/>
              <a:gdLst>
                <a:gd name="T0" fmla="*/ 72 w 144"/>
                <a:gd name="T1" fmla="*/ 0 h 164"/>
                <a:gd name="T2" fmla="*/ 0 w 144"/>
                <a:gd name="T3" fmla="*/ 71 h 164"/>
                <a:gd name="T4" fmla="*/ 13 w 144"/>
                <a:gd name="T5" fmla="*/ 112 h 164"/>
                <a:gd name="T6" fmla="*/ 19 w 144"/>
                <a:gd name="T7" fmla="*/ 125 h 164"/>
                <a:gd name="T8" fmla="*/ 25 w 144"/>
                <a:gd name="T9" fmla="*/ 137 h 164"/>
                <a:gd name="T10" fmla="*/ 33 w 144"/>
                <a:gd name="T11" fmla="*/ 163 h 164"/>
                <a:gd name="T12" fmla="*/ 33 w 144"/>
                <a:gd name="T13" fmla="*/ 164 h 164"/>
                <a:gd name="T14" fmla="*/ 47 w 144"/>
                <a:gd name="T15" fmla="*/ 164 h 164"/>
                <a:gd name="T16" fmla="*/ 46 w 144"/>
                <a:gd name="T17" fmla="*/ 159 h 164"/>
                <a:gd name="T18" fmla="*/ 37 w 144"/>
                <a:gd name="T19" fmla="*/ 133 h 164"/>
                <a:gd name="T20" fmla="*/ 31 w 144"/>
                <a:gd name="T21" fmla="*/ 119 h 164"/>
                <a:gd name="T22" fmla="*/ 25 w 144"/>
                <a:gd name="T23" fmla="*/ 106 h 164"/>
                <a:gd name="T24" fmla="*/ 25 w 144"/>
                <a:gd name="T25" fmla="*/ 106 h 164"/>
                <a:gd name="T26" fmla="*/ 14 w 144"/>
                <a:gd name="T27" fmla="*/ 71 h 164"/>
                <a:gd name="T28" fmla="*/ 72 w 144"/>
                <a:gd name="T29" fmla="*/ 13 h 164"/>
                <a:gd name="T30" fmla="*/ 131 w 144"/>
                <a:gd name="T31" fmla="*/ 71 h 164"/>
                <a:gd name="T32" fmla="*/ 120 w 144"/>
                <a:gd name="T33" fmla="*/ 107 h 164"/>
                <a:gd name="T34" fmla="*/ 113 w 144"/>
                <a:gd name="T35" fmla="*/ 119 h 164"/>
                <a:gd name="T36" fmla="*/ 107 w 144"/>
                <a:gd name="T37" fmla="*/ 133 h 164"/>
                <a:gd name="T38" fmla="*/ 99 w 144"/>
                <a:gd name="T39" fmla="*/ 159 h 164"/>
                <a:gd name="T40" fmla="*/ 97 w 144"/>
                <a:gd name="T41" fmla="*/ 164 h 164"/>
                <a:gd name="T42" fmla="*/ 111 w 144"/>
                <a:gd name="T43" fmla="*/ 164 h 164"/>
                <a:gd name="T44" fmla="*/ 112 w 144"/>
                <a:gd name="T45" fmla="*/ 163 h 164"/>
                <a:gd name="T46" fmla="*/ 120 w 144"/>
                <a:gd name="T47" fmla="*/ 137 h 164"/>
                <a:gd name="T48" fmla="*/ 125 w 144"/>
                <a:gd name="T49" fmla="*/ 125 h 164"/>
                <a:gd name="T50" fmla="*/ 131 w 144"/>
                <a:gd name="T51" fmla="*/ 113 h 164"/>
                <a:gd name="T52" fmla="*/ 144 w 144"/>
                <a:gd name="T53" fmla="*/ 71 h 164"/>
                <a:gd name="T54" fmla="*/ 72 w 144"/>
                <a:gd name="T55"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64">
                  <a:moveTo>
                    <a:pt x="72" y="0"/>
                  </a:moveTo>
                  <a:cubicBezTo>
                    <a:pt x="33" y="0"/>
                    <a:pt x="0" y="32"/>
                    <a:pt x="0" y="71"/>
                  </a:cubicBezTo>
                  <a:cubicBezTo>
                    <a:pt x="0" y="87"/>
                    <a:pt x="7" y="101"/>
                    <a:pt x="13" y="112"/>
                  </a:cubicBezTo>
                  <a:cubicBezTo>
                    <a:pt x="13" y="113"/>
                    <a:pt x="17" y="121"/>
                    <a:pt x="19" y="125"/>
                  </a:cubicBezTo>
                  <a:cubicBezTo>
                    <a:pt x="21" y="129"/>
                    <a:pt x="23" y="133"/>
                    <a:pt x="25" y="137"/>
                  </a:cubicBezTo>
                  <a:cubicBezTo>
                    <a:pt x="28" y="145"/>
                    <a:pt x="30" y="154"/>
                    <a:pt x="33" y="163"/>
                  </a:cubicBezTo>
                  <a:cubicBezTo>
                    <a:pt x="33" y="163"/>
                    <a:pt x="33" y="164"/>
                    <a:pt x="33" y="164"/>
                  </a:cubicBezTo>
                  <a:cubicBezTo>
                    <a:pt x="47" y="164"/>
                    <a:pt x="47" y="164"/>
                    <a:pt x="47" y="164"/>
                  </a:cubicBezTo>
                  <a:cubicBezTo>
                    <a:pt x="47" y="163"/>
                    <a:pt x="46" y="161"/>
                    <a:pt x="46" y="159"/>
                  </a:cubicBezTo>
                  <a:cubicBezTo>
                    <a:pt x="43" y="150"/>
                    <a:pt x="40" y="141"/>
                    <a:pt x="37" y="133"/>
                  </a:cubicBezTo>
                  <a:cubicBezTo>
                    <a:pt x="35" y="128"/>
                    <a:pt x="33" y="123"/>
                    <a:pt x="31" y="119"/>
                  </a:cubicBezTo>
                  <a:cubicBezTo>
                    <a:pt x="29" y="115"/>
                    <a:pt x="25" y="106"/>
                    <a:pt x="25" y="106"/>
                  </a:cubicBezTo>
                  <a:cubicBezTo>
                    <a:pt x="25" y="106"/>
                    <a:pt x="25" y="106"/>
                    <a:pt x="25" y="106"/>
                  </a:cubicBezTo>
                  <a:cubicBezTo>
                    <a:pt x="18" y="93"/>
                    <a:pt x="14" y="83"/>
                    <a:pt x="14" y="71"/>
                  </a:cubicBezTo>
                  <a:cubicBezTo>
                    <a:pt x="14" y="39"/>
                    <a:pt x="40" y="13"/>
                    <a:pt x="72" y="13"/>
                  </a:cubicBezTo>
                  <a:cubicBezTo>
                    <a:pt x="104" y="13"/>
                    <a:pt x="131" y="39"/>
                    <a:pt x="131" y="71"/>
                  </a:cubicBezTo>
                  <a:cubicBezTo>
                    <a:pt x="131" y="84"/>
                    <a:pt x="126" y="94"/>
                    <a:pt x="120" y="107"/>
                  </a:cubicBezTo>
                  <a:cubicBezTo>
                    <a:pt x="119" y="107"/>
                    <a:pt x="115" y="115"/>
                    <a:pt x="113" y="119"/>
                  </a:cubicBezTo>
                  <a:cubicBezTo>
                    <a:pt x="111" y="123"/>
                    <a:pt x="109" y="127"/>
                    <a:pt x="107" y="133"/>
                  </a:cubicBezTo>
                  <a:cubicBezTo>
                    <a:pt x="104" y="141"/>
                    <a:pt x="101" y="150"/>
                    <a:pt x="99" y="159"/>
                  </a:cubicBezTo>
                  <a:cubicBezTo>
                    <a:pt x="98" y="161"/>
                    <a:pt x="98" y="163"/>
                    <a:pt x="97" y="164"/>
                  </a:cubicBezTo>
                  <a:cubicBezTo>
                    <a:pt x="111" y="164"/>
                    <a:pt x="111" y="164"/>
                    <a:pt x="111" y="164"/>
                  </a:cubicBezTo>
                  <a:cubicBezTo>
                    <a:pt x="111" y="164"/>
                    <a:pt x="111" y="163"/>
                    <a:pt x="112" y="163"/>
                  </a:cubicBezTo>
                  <a:cubicBezTo>
                    <a:pt x="114" y="154"/>
                    <a:pt x="117" y="146"/>
                    <a:pt x="120" y="137"/>
                  </a:cubicBezTo>
                  <a:cubicBezTo>
                    <a:pt x="122" y="133"/>
                    <a:pt x="123" y="129"/>
                    <a:pt x="125" y="125"/>
                  </a:cubicBezTo>
                  <a:cubicBezTo>
                    <a:pt x="127" y="121"/>
                    <a:pt x="131" y="113"/>
                    <a:pt x="131" y="113"/>
                  </a:cubicBezTo>
                  <a:cubicBezTo>
                    <a:pt x="139" y="99"/>
                    <a:pt x="144" y="86"/>
                    <a:pt x="144" y="71"/>
                  </a:cubicBezTo>
                  <a:cubicBezTo>
                    <a:pt x="144" y="32"/>
                    <a:pt x="112" y="0"/>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8" name="Freeform 6"/>
            <p:cNvSpPr>
              <a:spLocks/>
            </p:cNvSpPr>
            <p:nvPr/>
          </p:nvSpPr>
          <p:spPr bwMode="auto">
            <a:xfrm>
              <a:off x="5564188" y="1050925"/>
              <a:ext cx="298450" cy="133350"/>
            </a:xfrm>
            <a:custGeom>
              <a:avLst/>
              <a:gdLst>
                <a:gd name="T0" fmla="*/ 0 w 78"/>
                <a:gd name="T1" fmla="*/ 6 h 35"/>
                <a:gd name="T2" fmla="*/ 15 w 78"/>
                <a:gd name="T3" fmla="*/ 20 h 35"/>
                <a:gd name="T4" fmla="*/ 19 w 78"/>
                <a:gd name="T5" fmla="*/ 20 h 35"/>
                <a:gd name="T6" fmla="*/ 19 w 78"/>
                <a:gd name="T7" fmla="*/ 21 h 35"/>
                <a:gd name="T8" fmla="*/ 33 w 78"/>
                <a:gd name="T9" fmla="*/ 35 h 35"/>
                <a:gd name="T10" fmla="*/ 46 w 78"/>
                <a:gd name="T11" fmla="*/ 35 h 35"/>
                <a:gd name="T12" fmla="*/ 60 w 78"/>
                <a:gd name="T13" fmla="*/ 21 h 35"/>
                <a:gd name="T14" fmla="*/ 60 w 78"/>
                <a:gd name="T15" fmla="*/ 20 h 35"/>
                <a:gd name="T16" fmla="*/ 64 w 78"/>
                <a:gd name="T17" fmla="*/ 20 h 35"/>
                <a:gd name="T18" fmla="*/ 78 w 78"/>
                <a:gd name="T19" fmla="*/ 6 h 35"/>
                <a:gd name="T20" fmla="*/ 78 w 78"/>
                <a:gd name="T21" fmla="*/ 0 h 35"/>
                <a:gd name="T22" fmla="*/ 0 w 78"/>
                <a:gd name="T23" fmla="*/ 0 h 35"/>
                <a:gd name="T24" fmla="*/ 0 w 78"/>
                <a:gd name="T25"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35">
                  <a:moveTo>
                    <a:pt x="0" y="6"/>
                  </a:moveTo>
                  <a:cubicBezTo>
                    <a:pt x="0" y="14"/>
                    <a:pt x="7" y="20"/>
                    <a:pt x="15" y="20"/>
                  </a:cubicBezTo>
                  <a:cubicBezTo>
                    <a:pt x="19" y="20"/>
                    <a:pt x="19" y="20"/>
                    <a:pt x="19" y="20"/>
                  </a:cubicBezTo>
                  <a:cubicBezTo>
                    <a:pt x="19" y="21"/>
                    <a:pt x="19" y="21"/>
                    <a:pt x="19" y="21"/>
                  </a:cubicBezTo>
                  <a:cubicBezTo>
                    <a:pt x="19" y="29"/>
                    <a:pt x="25" y="35"/>
                    <a:pt x="33" y="35"/>
                  </a:cubicBezTo>
                  <a:cubicBezTo>
                    <a:pt x="46" y="35"/>
                    <a:pt x="46" y="35"/>
                    <a:pt x="46" y="35"/>
                  </a:cubicBezTo>
                  <a:cubicBezTo>
                    <a:pt x="53" y="35"/>
                    <a:pt x="60" y="29"/>
                    <a:pt x="60" y="21"/>
                  </a:cubicBezTo>
                  <a:cubicBezTo>
                    <a:pt x="60" y="20"/>
                    <a:pt x="60" y="20"/>
                    <a:pt x="60" y="20"/>
                  </a:cubicBezTo>
                  <a:cubicBezTo>
                    <a:pt x="64" y="20"/>
                    <a:pt x="64" y="20"/>
                    <a:pt x="64" y="20"/>
                  </a:cubicBezTo>
                  <a:cubicBezTo>
                    <a:pt x="72" y="20"/>
                    <a:pt x="78" y="14"/>
                    <a:pt x="78" y="6"/>
                  </a:cubicBezTo>
                  <a:cubicBezTo>
                    <a:pt x="78" y="0"/>
                    <a:pt x="78" y="0"/>
                    <a:pt x="78" y="0"/>
                  </a:cubicBezTo>
                  <a:cubicBezTo>
                    <a:pt x="0" y="0"/>
                    <a:pt x="0" y="0"/>
                    <a:pt x="0" y="0"/>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9" name="Rectangle 7"/>
            <p:cNvSpPr>
              <a:spLocks noChangeArrowheads="1"/>
            </p:cNvSpPr>
            <p:nvPr/>
          </p:nvSpPr>
          <p:spPr bwMode="auto">
            <a:xfrm>
              <a:off x="5564188" y="993775"/>
              <a:ext cx="298450" cy="301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0" name="Freeform 8"/>
            <p:cNvSpPr>
              <a:spLocks/>
            </p:cNvSpPr>
            <p:nvPr/>
          </p:nvSpPr>
          <p:spPr bwMode="auto">
            <a:xfrm>
              <a:off x="5553075" y="658813"/>
              <a:ext cx="325438" cy="304800"/>
            </a:xfrm>
            <a:custGeom>
              <a:avLst/>
              <a:gdLst>
                <a:gd name="T0" fmla="*/ 57 w 85"/>
                <a:gd name="T1" fmla="*/ 80 h 80"/>
                <a:gd name="T2" fmla="*/ 83 w 85"/>
                <a:gd name="T3" fmla="*/ 9 h 80"/>
                <a:gd name="T4" fmla="*/ 85 w 85"/>
                <a:gd name="T5" fmla="*/ 3 h 80"/>
                <a:gd name="T6" fmla="*/ 80 w 85"/>
                <a:gd name="T7" fmla="*/ 0 h 80"/>
                <a:gd name="T8" fmla="*/ 80 w 85"/>
                <a:gd name="T9" fmla="*/ 0 h 80"/>
                <a:gd name="T10" fmla="*/ 71 w 85"/>
                <a:gd name="T11" fmla="*/ 8 h 80"/>
                <a:gd name="T12" fmla="*/ 67 w 85"/>
                <a:gd name="T13" fmla="*/ 12 h 80"/>
                <a:gd name="T14" fmla="*/ 64 w 85"/>
                <a:gd name="T15" fmla="*/ 8 h 80"/>
                <a:gd name="T16" fmla="*/ 55 w 85"/>
                <a:gd name="T17" fmla="*/ 0 h 80"/>
                <a:gd name="T18" fmla="*/ 46 w 85"/>
                <a:gd name="T19" fmla="*/ 8 h 80"/>
                <a:gd name="T20" fmla="*/ 42 w 85"/>
                <a:gd name="T21" fmla="*/ 12 h 80"/>
                <a:gd name="T22" fmla="*/ 39 w 85"/>
                <a:gd name="T23" fmla="*/ 8 h 80"/>
                <a:gd name="T24" fmla="*/ 30 w 85"/>
                <a:gd name="T25" fmla="*/ 0 h 80"/>
                <a:gd name="T26" fmla="*/ 21 w 85"/>
                <a:gd name="T27" fmla="*/ 8 h 80"/>
                <a:gd name="T28" fmla="*/ 17 w 85"/>
                <a:gd name="T29" fmla="*/ 12 h 80"/>
                <a:gd name="T30" fmla="*/ 14 w 85"/>
                <a:gd name="T31" fmla="*/ 8 h 80"/>
                <a:gd name="T32" fmla="*/ 5 w 85"/>
                <a:gd name="T33" fmla="*/ 0 h 80"/>
                <a:gd name="T34" fmla="*/ 4 w 85"/>
                <a:gd name="T35" fmla="*/ 0 h 80"/>
                <a:gd name="T36" fmla="*/ 0 w 85"/>
                <a:gd name="T37" fmla="*/ 3 h 80"/>
                <a:gd name="T38" fmla="*/ 2 w 85"/>
                <a:gd name="T39" fmla="*/ 10 h 80"/>
                <a:gd name="T40" fmla="*/ 29 w 85"/>
                <a:gd name="T41" fmla="*/ 80 h 80"/>
                <a:gd name="T42" fmla="*/ 35 w 85"/>
                <a:gd name="T43" fmla="*/ 80 h 80"/>
                <a:gd name="T44" fmla="*/ 10 w 85"/>
                <a:gd name="T45" fmla="*/ 13 h 80"/>
                <a:gd name="T46" fmla="*/ 17 w 85"/>
                <a:gd name="T47" fmla="*/ 18 h 80"/>
                <a:gd name="T48" fmla="*/ 26 w 85"/>
                <a:gd name="T49" fmla="*/ 11 h 80"/>
                <a:gd name="T50" fmla="*/ 30 w 85"/>
                <a:gd name="T51" fmla="*/ 6 h 80"/>
                <a:gd name="T52" fmla="*/ 33 w 85"/>
                <a:gd name="T53" fmla="*/ 11 h 80"/>
                <a:gd name="T54" fmla="*/ 42 w 85"/>
                <a:gd name="T55" fmla="*/ 18 h 80"/>
                <a:gd name="T56" fmla="*/ 51 w 85"/>
                <a:gd name="T57" fmla="*/ 11 h 80"/>
                <a:gd name="T58" fmla="*/ 55 w 85"/>
                <a:gd name="T59" fmla="*/ 6 h 80"/>
                <a:gd name="T60" fmla="*/ 58 w 85"/>
                <a:gd name="T61" fmla="*/ 11 h 80"/>
                <a:gd name="T62" fmla="*/ 67 w 85"/>
                <a:gd name="T63" fmla="*/ 18 h 80"/>
                <a:gd name="T64" fmla="*/ 75 w 85"/>
                <a:gd name="T65" fmla="*/ 13 h 80"/>
                <a:gd name="T66" fmla="*/ 50 w 85"/>
                <a:gd name="T67" fmla="*/ 80 h 80"/>
                <a:gd name="T68" fmla="*/ 57 w 85"/>
                <a:gd name="T6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 h="80">
                  <a:moveTo>
                    <a:pt x="57" y="80"/>
                  </a:moveTo>
                  <a:cubicBezTo>
                    <a:pt x="83" y="9"/>
                    <a:pt x="83" y="9"/>
                    <a:pt x="83" y="9"/>
                  </a:cubicBezTo>
                  <a:cubicBezTo>
                    <a:pt x="85" y="3"/>
                    <a:pt x="85" y="3"/>
                    <a:pt x="85" y="3"/>
                  </a:cubicBezTo>
                  <a:cubicBezTo>
                    <a:pt x="84" y="1"/>
                    <a:pt x="82" y="0"/>
                    <a:pt x="80" y="0"/>
                  </a:cubicBezTo>
                  <a:cubicBezTo>
                    <a:pt x="80" y="0"/>
                    <a:pt x="80" y="0"/>
                    <a:pt x="80" y="0"/>
                  </a:cubicBezTo>
                  <a:cubicBezTo>
                    <a:pt x="75" y="0"/>
                    <a:pt x="72" y="5"/>
                    <a:pt x="71" y="8"/>
                  </a:cubicBezTo>
                  <a:cubicBezTo>
                    <a:pt x="69" y="11"/>
                    <a:pt x="68" y="12"/>
                    <a:pt x="67" y="12"/>
                  </a:cubicBezTo>
                  <a:cubicBezTo>
                    <a:pt x="66" y="12"/>
                    <a:pt x="65" y="11"/>
                    <a:pt x="64" y="8"/>
                  </a:cubicBezTo>
                  <a:cubicBezTo>
                    <a:pt x="62" y="5"/>
                    <a:pt x="60" y="0"/>
                    <a:pt x="55" y="0"/>
                  </a:cubicBezTo>
                  <a:cubicBezTo>
                    <a:pt x="50" y="0"/>
                    <a:pt x="47" y="5"/>
                    <a:pt x="46" y="8"/>
                  </a:cubicBezTo>
                  <a:cubicBezTo>
                    <a:pt x="44" y="11"/>
                    <a:pt x="43" y="12"/>
                    <a:pt x="42" y="12"/>
                  </a:cubicBezTo>
                  <a:cubicBezTo>
                    <a:pt x="41" y="12"/>
                    <a:pt x="40" y="11"/>
                    <a:pt x="39" y="8"/>
                  </a:cubicBezTo>
                  <a:cubicBezTo>
                    <a:pt x="37" y="5"/>
                    <a:pt x="35" y="0"/>
                    <a:pt x="30" y="0"/>
                  </a:cubicBezTo>
                  <a:cubicBezTo>
                    <a:pt x="25" y="0"/>
                    <a:pt x="22" y="5"/>
                    <a:pt x="21" y="8"/>
                  </a:cubicBezTo>
                  <a:cubicBezTo>
                    <a:pt x="19" y="11"/>
                    <a:pt x="18" y="12"/>
                    <a:pt x="17" y="12"/>
                  </a:cubicBezTo>
                  <a:cubicBezTo>
                    <a:pt x="16" y="12"/>
                    <a:pt x="15" y="11"/>
                    <a:pt x="14" y="8"/>
                  </a:cubicBezTo>
                  <a:cubicBezTo>
                    <a:pt x="12" y="5"/>
                    <a:pt x="10" y="0"/>
                    <a:pt x="5" y="0"/>
                  </a:cubicBezTo>
                  <a:cubicBezTo>
                    <a:pt x="4" y="0"/>
                    <a:pt x="4" y="0"/>
                    <a:pt x="4" y="0"/>
                  </a:cubicBezTo>
                  <a:cubicBezTo>
                    <a:pt x="2" y="0"/>
                    <a:pt x="0" y="1"/>
                    <a:pt x="0" y="3"/>
                  </a:cubicBezTo>
                  <a:cubicBezTo>
                    <a:pt x="2" y="10"/>
                    <a:pt x="2" y="10"/>
                    <a:pt x="2" y="10"/>
                  </a:cubicBezTo>
                  <a:cubicBezTo>
                    <a:pt x="29" y="80"/>
                    <a:pt x="29" y="80"/>
                    <a:pt x="29" y="80"/>
                  </a:cubicBezTo>
                  <a:cubicBezTo>
                    <a:pt x="35" y="80"/>
                    <a:pt x="35" y="80"/>
                    <a:pt x="35" y="80"/>
                  </a:cubicBezTo>
                  <a:cubicBezTo>
                    <a:pt x="10" y="13"/>
                    <a:pt x="10" y="13"/>
                    <a:pt x="10" y="13"/>
                  </a:cubicBezTo>
                  <a:cubicBezTo>
                    <a:pt x="11" y="16"/>
                    <a:pt x="14" y="18"/>
                    <a:pt x="17" y="18"/>
                  </a:cubicBezTo>
                  <a:cubicBezTo>
                    <a:pt x="22" y="18"/>
                    <a:pt x="25" y="14"/>
                    <a:pt x="26" y="11"/>
                  </a:cubicBezTo>
                  <a:cubicBezTo>
                    <a:pt x="28" y="8"/>
                    <a:pt x="29" y="6"/>
                    <a:pt x="30" y="6"/>
                  </a:cubicBezTo>
                  <a:cubicBezTo>
                    <a:pt x="31" y="6"/>
                    <a:pt x="32" y="8"/>
                    <a:pt x="33" y="11"/>
                  </a:cubicBezTo>
                  <a:cubicBezTo>
                    <a:pt x="35" y="14"/>
                    <a:pt x="37" y="18"/>
                    <a:pt x="42" y="18"/>
                  </a:cubicBezTo>
                  <a:cubicBezTo>
                    <a:pt x="47" y="18"/>
                    <a:pt x="49" y="14"/>
                    <a:pt x="51" y="11"/>
                  </a:cubicBezTo>
                  <a:cubicBezTo>
                    <a:pt x="53" y="8"/>
                    <a:pt x="53" y="6"/>
                    <a:pt x="55" y="6"/>
                  </a:cubicBezTo>
                  <a:cubicBezTo>
                    <a:pt x="56" y="6"/>
                    <a:pt x="57" y="8"/>
                    <a:pt x="58" y="11"/>
                  </a:cubicBezTo>
                  <a:cubicBezTo>
                    <a:pt x="60" y="14"/>
                    <a:pt x="62" y="18"/>
                    <a:pt x="67" y="18"/>
                  </a:cubicBezTo>
                  <a:cubicBezTo>
                    <a:pt x="71" y="18"/>
                    <a:pt x="73" y="15"/>
                    <a:pt x="75" y="13"/>
                  </a:cubicBezTo>
                  <a:cubicBezTo>
                    <a:pt x="50" y="80"/>
                    <a:pt x="50" y="80"/>
                    <a:pt x="50" y="80"/>
                  </a:cubicBezTo>
                  <a:lnTo>
                    <a:pt x="57"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31" name="Group 30"/>
          <p:cNvGrpSpPr/>
          <p:nvPr/>
        </p:nvGrpSpPr>
        <p:grpSpPr>
          <a:xfrm>
            <a:off x="13882298" y="6156329"/>
            <a:ext cx="1117091" cy="1065731"/>
            <a:chOff x="4849813" y="501081"/>
            <a:chExt cx="1104900" cy="1054100"/>
          </a:xfrm>
          <a:solidFill>
            <a:schemeClr val="tx1"/>
          </a:solidFill>
        </p:grpSpPr>
        <p:sp>
          <p:nvSpPr>
            <p:cNvPr id="32" name="Freeform 5"/>
            <p:cNvSpPr>
              <a:spLocks noEditPoints="1"/>
            </p:cNvSpPr>
            <p:nvPr/>
          </p:nvSpPr>
          <p:spPr bwMode="auto">
            <a:xfrm>
              <a:off x="4849813" y="501081"/>
              <a:ext cx="1104900" cy="1054100"/>
            </a:xfrm>
            <a:custGeom>
              <a:avLst/>
              <a:gdLst>
                <a:gd name="T0" fmla="*/ 482 w 526"/>
                <a:gd name="T1" fmla="*/ 0 h 502"/>
                <a:gd name="T2" fmla="*/ 44 w 526"/>
                <a:gd name="T3" fmla="*/ 0 h 502"/>
                <a:gd name="T4" fmla="*/ 0 w 526"/>
                <a:gd name="T5" fmla="*/ 45 h 502"/>
                <a:gd name="T6" fmla="*/ 0 w 526"/>
                <a:gd name="T7" fmla="*/ 384 h 502"/>
                <a:gd name="T8" fmla="*/ 44 w 526"/>
                <a:gd name="T9" fmla="*/ 428 h 502"/>
                <a:gd name="T10" fmla="*/ 177 w 526"/>
                <a:gd name="T11" fmla="*/ 428 h 502"/>
                <a:gd name="T12" fmla="*/ 154 w 526"/>
                <a:gd name="T13" fmla="*/ 454 h 502"/>
                <a:gd name="T14" fmla="*/ 141 w 526"/>
                <a:gd name="T15" fmla="*/ 467 h 502"/>
                <a:gd name="T16" fmla="*/ 140 w 526"/>
                <a:gd name="T17" fmla="*/ 487 h 502"/>
                <a:gd name="T18" fmla="*/ 173 w 526"/>
                <a:gd name="T19" fmla="*/ 502 h 502"/>
                <a:gd name="T20" fmla="*/ 352 w 526"/>
                <a:gd name="T21" fmla="*/ 502 h 502"/>
                <a:gd name="T22" fmla="*/ 386 w 526"/>
                <a:gd name="T23" fmla="*/ 487 h 502"/>
                <a:gd name="T24" fmla="*/ 384 w 526"/>
                <a:gd name="T25" fmla="*/ 467 h 502"/>
                <a:gd name="T26" fmla="*/ 372 w 526"/>
                <a:gd name="T27" fmla="*/ 453 h 502"/>
                <a:gd name="T28" fmla="*/ 348 w 526"/>
                <a:gd name="T29" fmla="*/ 428 h 502"/>
                <a:gd name="T30" fmla="*/ 482 w 526"/>
                <a:gd name="T31" fmla="*/ 428 h 502"/>
                <a:gd name="T32" fmla="*/ 526 w 526"/>
                <a:gd name="T33" fmla="*/ 384 h 502"/>
                <a:gd name="T34" fmla="*/ 526 w 526"/>
                <a:gd name="T35" fmla="*/ 45 h 502"/>
                <a:gd name="T36" fmla="*/ 482 w 526"/>
                <a:gd name="T37" fmla="*/ 0 h 502"/>
                <a:gd name="T38" fmla="*/ 360 w 526"/>
                <a:gd name="T39" fmla="*/ 465 h 502"/>
                <a:gd name="T40" fmla="*/ 371 w 526"/>
                <a:gd name="T41" fmla="*/ 476 h 502"/>
                <a:gd name="T42" fmla="*/ 371 w 526"/>
                <a:gd name="T43" fmla="*/ 480 h 502"/>
                <a:gd name="T44" fmla="*/ 352 w 526"/>
                <a:gd name="T45" fmla="*/ 485 h 502"/>
                <a:gd name="T46" fmla="*/ 173 w 526"/>
                <a:gd name="T47" fmla="*/ 485 h 502"/>
                <a:gd name="T48" fmla="*/ 155 w 526"/>
                <a:gd name="T49" fmla="*/ 480 h 502"/>
                <a:gd name="T50" fmla="*/ 154 w 526"/>
                <a:gd name="T51" fmla="*/ 476 h 502"/>
                <a:gd name="T52" fmla="*/ 154 w 526"/>
                <a:gd name="T53" fmla="*/ 477 h 502"/>
                <a:gd name="T54" fmla="*/ 165 w 526"/>
                <a:gd name="T55" fmla="*/ 465 h 502"/>
                <a:gd name="T56" fmla="*/ 196 w 526"/>
                <a:gd name="T57" fmla="*/ 428 h 502"/>
                <a:gd name="T58" fmla="*/ 329 w 526"/>
                <a:gd name="T59" fmla="*/ 428 h 502"/>
                <a:gd name="T60" fmla="*/ 360 w 526"/>
                <a:gd name="T61" fmla="*/ 465 h 502"/>
                <a:gd name="T62" fmla="*/ 493 w 526"/>
                <a:gd name="T63" fmla="*/ 384 h 502"/>
                <a:gd name="T64" fmla="*/ 482 w 526"/>
                <a:gd name="T65" fmla="*/ 395 h 502"/>
                <a:gd name="T66" fmla="*/ 44 w 526"/>
                <a:gd name="T67" fmla="*/ 395 h 502"/>
                <a:gd name="T68" fmla="*/ 32 w 526"/>
                <a:gd name="T69" fmla="*/ 384 h 502"/>
                <a:gd name="T70" fmla="*/ 32 w 526"/>
                <a:gd name="T71" fmla="*/ 45 h 502"/>
                <a:gd name="T72" fmla="*/ 44 w 526"/>
                <a:gd name="T73" fmla="*/ 33 h 502"/>
                <a:gd name="T74" fmla="*/ 482 w 526"/>
                <a:gd name="T75" fmla="*/ 33 h 502"/>
                <a:gd name="T76" fmla="*/ 493 w 526"/>
                <a:gd name="T77" fmla="*/ 45 h 502"/>
                <a:gd name="T78" fmla="*/ 493 w 526"/>
                <a:gd name="T79" fmla="*/ 38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26" h="502">
                  <a:moveTo>
                    <a:pt x="482" y="0"/>
                  </a:moveTo>
                  <a:cubicBezTo>
                    <a:pt x="44" y="0"/>
                    <a:pt x="44" y="0"/>
                    <a:pt x="44" y="0"/>
                  </a:cubicBezTo>
                  <a:cubicBezTo>
                    <a:pt x="19" y="0"/>
                    <a:pt x="0" y="20"/>
                    <a:pt x="0" y="45"/>
                  </a:cubicBezTo>
                  <a:cubicBezTo>
                    <a:pt x="0" y="384"/>
                    <a:pt x="0" y="384"/>
                    <a:pt x="0" y="384"/>
                  </a:cubicBezTo>
                  <a:cubicBezTo>
                    <a:pt x="0" y="408"/>
                    <a:pt x="19" y="428"/>
                    <a:pt x="44" y="428"/>
                  </a:cubicBezTo>
                  <a:cubicBezTo>
                    <a:pt x="177" y="428"/>
                    <a:pt x="177" y="428"/>
                    <a:pt x="177" y="428"/>
                  </a:cubicBezTo>
                  <a:cubicBezTo>
                    <a:pt x="170" y="437"/>
                    <a:pt x="159" y="448"/>
                    <a:pt x="154" y="454"/>
                  </a:cubicBezTo>
                  <a:cubicBezTo>
                    <a:pt x="148" y="459"/>
                    <a:pt x="144" y="463"/>
                    <a:pt x="141" y="467"/>
                  </a:cubicBezTo>
                  <a:cubicBezTo>
                    <a:pt x="138" y="471"/>
                    <a:pt x="136" y="480"/>
                    <a:pt x="140" y="487"/>
                  </a:cubicBezTo>
                  <a:cubicBezTo>
                    <a:pt x="144" y="494"/>
                    <a:pt x="152" y="502"/>
                    <a:pt x="173" y="502"/>
                  </a:cubicBezTo>
                  <a:cubicBezTo>
                    <a:pt x="352" y="502"/>
                    <a:pt x="352" y="502"/>
                    <a:pt x="352" y="502"/>
                  </a:cubicBezTo>
                  <a:cubicBezTo>
                    <a:pt x="374" y="502"/>
                    <a:pt x="382" y="494"/>
                    <a:pt x="386" y="487"/>
                  </a:cubicBezTo>
                  <a:cubicBezTo>
                    <a:pt x="389" y="480"/>
                    <a:pt x="388" y="471"/>
                    <a:pt x="384" y="467"/>
                  </a:cubicBezTo>
                  <a:cubicBezTo>
                    <a:pt x="382" y="463"/>
                    <a:pt x="378" y="459"/>
                    <a:pt x="372" y="453"/>
                  </a:cubicBezTo>
                  <a:cubicBezTo>
                    <a:pt x="367" y="448"/>
                    <a:pt x="355" y="437"/>
                    <a:pt x="348" y="428"/>
                  </a:cubicBezTo>
                  <a:cubicBezTo>
                    <a:pt x="482" y="428"/>
                    <a:pt x="482" y="428"/>
                    <a:pt x="482" y="428"/>
                  </a:cubicBezTo>
                  <a:cubicBezTo>
                    <a:pt x="506" y="428"/>
                    <a:pt x="526" y="408"/>
                    <a:pt x="526" y="384"/>
                  </a:cubicBezTo>
                  <a:cubicBezTo>
                    <a:pt x="526" y="45"/>
                    <a:pt x="526" y="45"/>
                    <a:pt x="526" y="45"/>
                  </a:cubicBezTo>
                  <a:cubicBezTo>
                    <a:pt x="526" y="20"/>
                    <a:pt x="506" y="0"/>
                    <a:pt x="482" y="0"/>
                  </a:cubicBezTo>
                  <a:close/>
                  <a:moveTo>
                    <a:pt x="360" y="465"/>
                  </a:moveTo>
                  <a:cubicBezTo>
                    <a:pt x="365" y="470"/>
                    <a:pt x="370" y="474"/>
                    <a:pt x="371" y="476"/>
                  </a:cubicBezTo>
                  <a:cubicBezTo>
                    <a:pt x="371" y="476"/>
                    <a:pt x="372" y="478"/>
                    <a:pt x="371" y="480"/>
                  </a:cubicBezTo>
                  <a:cubicBezTo>
                    <a:pt x="368" y="483"/>
                    <a:pt x="362" y="485"/>
                    <a:pt x="352" y="485"/>
                  </a:cubicBezTo>
                  <a:cubicBezTo>
                    <a:pt x="173" y="485"/>
                    <a:pt x="173" y="485"/>
                    <a:pt x="173" y="485"/>
                  </a:cubicBezTo>
                  <a:cubicBezTo>
                    <a:pt x="164" y="485"/>
                    <a:pt x="157" y="483"/>
                    <a:pt x="155" y="480"/>
                  </a:cubicBezTo>
                  <a:cubicBezTo>
                    <a:pt x="154" y="478"/>
                    <a:pt x="155" y="476"/>
                    <a:pt x="154" y="476"/>
                  </a:cubicBezTo>
                  <a:cubicBezTo>
                    <a:pt x="154" y="476"/>
                    <a:pt x="154" y="476"/>
                    <a:pt x="154" y="477"/>
                  </a:cubicBezTo>
                  <a:cubicBezTo>
                    <a:pt x="156" y="474"/>
                    <a:pt x="161" y="470"/>
                    <a:pt x="165" y="465"/>
                  </a:cubicBezTo>
                  <a:cubicBezTo>
                    <a:pt x="180" y="451"/>
                    <a:pt x="191" y="439"/>
                    <a:pt x="196" y="428"/>
                  </a:cubicBezTo>
                  <a:cubicBezTo>
                    <a:pt x="329" y="428"/>
                    <a:pt x="329" y="428"/>
                    <a:pt x="329" y="428"/>
                  </a:cubicBezTo>
                  <a:cubicBezTo>
                    <a:pt x="334" y="439"/>
                    <a:pt x="346" y="451"/>
                    <a:pt x="360" y="465"/>
                  </a:cubicBezTo>
                  <a:close/>
                  <a:moveTo>
                    <a:pt x="493" y="384"/>
                  </a:moveTo>
                  <a:cubicBezTo>
                    <a:pt x="493" y="390"/>
                    <a:pt x="488" y="395"/>
                    <a:pt x="482" y="395"/>
                  </a:cubicBezTo>
                  <a:cubicBezTo>
                    <a:pt x="44" y="395"/>
                    <a:pt x="44" y="395"/>
                    <a:pt x="44" y="395"/>
                  </a:cubicBezTo>
                  <a:cubicBezTo>
                    <a:pt x="38" y="395"/>
                    <a:pt x="32" y="390"/>
                    <a:pt x="32" y="384"/>
                  </a:cubicBezTo>
                  <a:cubicBezTo>
                    <a:pt x="32" y="45"/>
                    <a:pt x="32" y="45"/>
                    <a:pt x="32" y="45"/>
                  </a:cubicBezTo>
                  <a:cubicBezTo>
                    <a:pt x="32" y="38"/>
                    <a:pt x="38" y="33"/>
                    <a:pt x="44" y="33"/>
                  </a:cubicBezTo>
                  <a:cubicBezTo>
                    <a:pt x="482" y="33"/>
                    <a:pt x="482" y="33"/>
                    <a:pt x="482" y="33"/>
                  </a:cubicBezTo>
                  <a:cubicBezTo>
                    <a:pt x="488" y="33"/>
                    <a:pt x="493" y="38"/>
                    <a:pt x="493" y="45"/>
                  </a:cubicBezTo>
                  <a:lnTo>
                    <a:pt x="493" y="3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3" name="Freeform 6"/>
            <p:cNvSpPr>
              <a:spLocks noEditPoints="1"/>
            </p:cNvSpPr>
            <p:nvPr/>
          </p:nvSpPr>
          <p:spPr bwMode="auto">
            <a:xfrm>
              <a:off x="4986338" y="640781"/>
              <a:ext cx="828675" cy="552450"/>
            </a:xfrm>
            <a:custGeom>
              <a:avLst/>
              <a:gdLst>
                <a:gd name="T0" fmla="*/ 367 w 395"/>
                <a:gd name="T1" fmla="*/ 0 h 264"/>
                <a:gd name="T2" fmla="*/ 28 w 395"/>
                <a:gd name="T3" fmla="*/ 0 h 264"/>
                <a:gd name="T4" fmla="*/ 0 w 395"/>
                <a:gd name="T5" fmla="*/ 28 h 264"/>
                <a:gd name="T6" fmla="*/ 0 w 395"/>
                <a:gd name="T7" fmla="*/ 236 h 264"/>
                <a:gd name="T8" fmla="*/ 28 w 395"/>
                <a:gd name="T9" fmla="*/ 264 h 264"/>
                <a:gd name="T10" fmla="*/ 367 w 395"/>
                <a:gd name="T11" fmla="*/ 264 h 264"/>
                <a:gd name="T12" fmla="*/ 395 w 395"/>
                <a:gd name="T13" fmla="*/ 236 h 264"/>
                <a:gd name="T14" fmla="*/ 395 w 395"/>
                <a:gd name="T15" fmla="*/ 28 h 264"/>
                <a:gd name="T16" fmla="*/ 367 w 395"/>
                <a:gd name="T17" fmla="*/ 0 h 264"/>
                <a:gd name="T18" fmla="*/ 379 w 395"/>
                <a:gd name="T19" fmla="*/ 236 h 264"/>
                <a:gd name="T20" fmla="*/ 367 w 395"/>
                <a:gd name="T21" fmla="*/ 247 h 264"/>
                <a:gd name="T22" fmla="*/ 28 w 395"/>
                <a:gd name="T23" fmla="*/ 247 h 264"/>
                <a:gd name="T24" fmla="*/ 17 w 395"/>
                <a:gd name="T25" fmla="*/ 236 h 264"/>
                <a:gd name="T26" fmla="*/ 17 w 395"/>
                <a:gd name="T27" fmla="*/ 28 h 264"/>
                <a:gd name="T28" fmla="*/ 28 w 395"/>
                <a:gd name="T29" fmla="*/ 17 h 264"/>
                <a:gd name="T30" fmla="*/ 367 w 395"/>
                <a:gd name="T31" fmla="*/ 17 h 264"/>
                <a:gd name="T32" fmla="*/ 379 w 395"/>
                <a:gd name="T33" fmla="*/ 28 h 264"/>
                <a:gd name="T34" fmla="*/ 379 w 395"/>
                <a:gd name="T35" fmla="*/ 236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5" h="264">
                  <a:moveTo>
                    <a:pt x="367" y="0"/>
                  </a:moveTo>
                  <a:cubicBezTo>
                    <a:pt x="28" y="0"/>
                    <a:pt x="28" y="0"/>
                    <a:pt x="28" y="0"/>
                  </a:cubicBezTo>
                  <a:cubicBezTo>
                    <a:pt x="13" y="0"/>
                    <a:pt x="0" y="13"/>
                    <a:pt x="0" y="28"/>
                  </a:cubicBezTo>
                  <a:cubicBezTo>
                    <a:pt x="0" y="236"/>
                    <a:pt x="0" y="236"/>
                    <a:pt x="0" y="236"/>
                  </a:cubicBezTo>
                  <a:cubicBezTo>
                    <a:pt x="0" y="251"/>
                    <a:pt x="13" y="264"/>
                    <a:pt x="28" y="264"/>
                  </a:cubicBezTo>
                  <a:cubicBezTo>
                    <a:pt x="367" y="264"/>
                    <a:pt x="367" y="264"/>
                    <a:pt x="367" y="264"/>
                  </a:cubicBezTo>
                  <a:cubicBezTo>
                    <a:pt x="383" y="264"/>
                    <a:pt x="395" y="251"/>
                    <a:pt x="395" y="236"/>
                  </a:cubicBezTo>
                  <a:cubicBezTo>
                    <a:pt x="395" y="28"/>
                    <a:pt x="395" y="28"/>
                    <a:pt x="395" y="28"/>
                  </a:cubicBezTo>
                  <a:cubicBezTo>
                    <a:pt x="395" y="13"/>
                    <a:pt x="383" y="0"/>
                    <a:pt x="367" y="0"/>
                  </a:cubicBezTo>
                  <a:close/>
                  <a:moveTo>
                    <a:pt x="379" y="236"/>
                  </a:moveTo>
                  <a:cubicBezTo>
                    <a:pt x="379" y="242"/>
                    <a:pt x="374" y="247"/>
                    <a:pt x="367" y="247"/>
                  </a:cubicBezTo>
                  <a:cubicBezTo>
                    <a:pt x="28" y="247"/>
                    <a:pt x="28" y="247"/>
                    <a:pt x="28" y="247"/>
                  </a:cubicBezTo>
                  <a:cubicBezTo>
                    <a:pt x="22" y="247"/>
                    <a:pt x="17" y="242"/>
                    <a:pt x="17" y="236"/>
                  </a:cubicBezTo>
                  <a:cubicBezTo>
                    <a:pt x="17" y="28"/>
                    <a:pt x="17" y="28"/>
                    <a:pt x="17" y="28"/>
                  </a:cubicBezTo>
                  <a:cubicBezTo>
                    <a:pt x="17" y="22"/>
                    <a:pt x="22" y="17"/>
                    <a:pt x="28" y="17"/>
                  </a:cubicBezTo>
                  <a:cubicBezTo>
                    <a:pt x="367" y="17"/>
                    <a:pt x="367" y="17"/>
                    <a:pt x="367" y="17"/>
                  </a:cubicBezTo>
                  <a:cubicBezTo>
                    <a:pt x="374" y="17"/>
                    <a:pt x="379" y="22"/>
                    <a:pt x="379" y="28"/>
                  </a:cubicBezTo>
                  <a:lnTo>
                    <a:pt x="379"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4" name="Freeform 7"/>
            <p:cNvSpPr>
              <a:spLocks noEditPoints="1"/>
            </p:cNvSpPr>
            <p:nvPr/>
          </p:nvSpPr>
          <p:spPr bwMode="auto">
            <a:xfrm>
              <a:off x="5349875" y="1209106"/>
              <a:ext cx="104775" cy="104775"/>
            </a:xfrm>
            <a:custGeom>
              <a:avLst/>
              <a:gdLst>
                <a:gd name="T0" fmla="*/ 25 w 50"/>
                <a:gd name="T1" fmla="*/ 0 h 50"/>
                <a:gd name="T2" fmla="*/ 0 w 50"/>
                <a:gd name="T3" fmla="*/ 25 h 50"/>
                <a:gd name="T4" fmla="*/ 25 w 50"/>
                <a:gd name="T5" fmla="*/ 50 h 50"/>
                <a:gd name="T6" fmla="*/ 50 w 50"/>
                <a:gd name="T7" fmla="*/ 25 h 50"/>
                <a:gd name="T8" fmla="*/ 25 w 50"/>
                <a:gd name="T9" fmla="*/ 0 h 50"/>
                <a:gd name="T10" fmla="*/ 25 w 50"/>
                <a:gd name="T11" fmla="*/ 33 h 50"/>
                <a:gd name="T12" fmla="*/ 17 w 50"/>
                <a:gd name="T13" fmla="*/ 25 h 50"/>
                <a:gd name="T14" fmla="*/ 25 w 50"/>
                <a:gd name="T15" fmla="*/ 17 h 50"/>
                <a:gd name="T16" fmla="*/ 33 w 50"/>
                <a:gd name="T17" fmla="*/ 25 h 50"/>
                <a:gd name="T18" fmla="*/ 25 w 50"/>
                <a:gd name="T19" fmla="*/ 3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0"/>
                  </a:moveTo>
                  <a:cubicBezTo>
                    <a:pt x="11" y="0"/>
                    <a:pt x="0" y="12"/>
                    <a:pt x="0" y="25"/>
                  </a:cubicBezTo>
                  <a:cubicBezTo>
                    <a:pt x="0" y="39"/>
                    <a:pt x="11" y="50"/>
                    <a:pt x="25" y="50"/>
                  </a:cubicBezTo>
                  <a:cubicBezTo>
                    <a:pt x="38" y="50"/>
                    <a:pt x="50" y="39"/>
                    <a:pt x="50" y="25"/>
                  </a:cubicBezTo>
                  <a:cubicBezTo>
                    <a:pt x="50" y="12"/>
                    <a:pt x="38" y="0"/>
                    <a:pt x="25" y="0"/>
                  </a:cubicBezTo>
                  <a:close/>
                  <a:moveTo>
                    <a:pt x="25" y="33"/>
                  </a:moveTo>
                  <a:cubicBezTo>
                    <a:pt x="20" y="33"/>
                    <a:pt x="17" y="30"/>
                    <a:pt x="17" y="25"/>
                  </a:cubicBezTo>
                  <a:cubicBezTo>
                    <a:pt x="17" y="21"/>
                    <a:pt x="20" y="17"/>
                    <a:pt x="25" y="17"/>
                  </a:cubicBezTo>
                  <a:cubicBezTo>
                    <a:pt x="29" y="17"/>
                    <a:pt x="33" y="21"/>
                    <a:pt x="33" y="25"/>
                  </a:cubicBezTo>
                  <a:cubicBezTo>
                    <a:pt x="33" y="30"/>
                    <a:pt x="29" y="33"/>
                    <a:pt x="25"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5" name="Freeform 8"/>
            <p:cNvSpPr>
              <a:spLocks noEditPoints="1"/>
            </p:cNvSpPr>
            <p:nvPr/>
          </p:nvSpPr>
          <p:spPr bwMode="auto">
            <a:xfrm>
              <a:off x="5480050" y="866206"/>
              <a:ext cx="280988" cy="280988"/>
            </a:xfrm>
            <a:custGeom>
              <a:avLst/>
              <a:gdLst>
                <a:gd name="T0" fmla="*/ 67 w 134"/>
                <a:gd name="T1" fmla="*/ 134 h 134"/>
                <a:gd name="T2" fmla="*/ 0 w 134"/>
                <a:gd name="T3" fmla="*/ 67 h 134"/>
                <a:gd name="T4" fmla="*/ 67 w 134"/>
                <a:gd name="T5" fmla="*/ 0 h 134"/>
                <a:gd name="T6" fmla="*/ 134 w 134"/>
                <a:gd name="T7" fmla="*/ 67 h 134"/>
                <a:gd name="T8" fmla="*/ 67 w 134"/>
                <a:gd name="T9" fmla="*/ 134 h 134"/>
                <a:gd name="T10" fmla="*/ 67 w 134"/>
                <a:gd name="T11" fmla="*/ 10 h 134"/>
                <a:gd name="T12" fmla="*/ 10 w 134"/>
                <a:gd name="T13" fmla="*/ 67 h 134"/>
                <a:gd name="T14" fmla="*/ 67 w 134"/>
                <a:gd name="T15" fmla="*/ 124 h 134"/>
                <a:gd name="T16" fmla="*/ 124 w 134"/>
                <a:gd name="T17" fmla="*/ 67 h 134"/>
                <a:gd name="T18" fmla="*/ 67 w 134"/>
                <a:gd name="T19" fmla="*/ 1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34">
                  <a:moveTo>
                    <a:pt x="67" y="134"/>
                  </a:moveTo>
                  <a:cubicBezTo>
                    <a:pt x="30" y="134"/>
                    <a:pt x="0" y="104"/>
                    <a:pt x="0" y="67"/>
                  </a:cubicBezTo>
                  <a:cubicBezTo>
                    <a:pt x="0" y="30"/>
                    <a:pt x="30" y="0"/>
                    <a:pt x="67" y="0"/>
                  </a:cubicBezTo>
                  <a:cubicBezTo>
                    <a:pt x="104" y="0"/>
                    <a:pt x="134" y="30"/>
                    <a:pt x="134" y="67"/>
                  </a:cubicBezTo>
                  <a:cubicBezTo>
                    <a:pt x="134" y="104"/>
                    <a:pt x="104" y="134"/>
                    <a:pt x="67" y="134"/>
                  </a:cubicBezTo>
                  <a:close/>
                  <a:moveTo>
                    <a:pt x="67" y="10"/>
                  </a:moveTo>
                  <a:cubicBezTo>
                    <a:pt x="35" y="10"/>
                    <a:pt x="10" y="35"/>
                    <a:pt x="10" y="67"/>
                  </a:cubicBezTo>
                  <a:cubicBezTo>
                    <a:pt x="10" y="98"/>
                    <a:pt x="35" y="124"/>
                    <a:pt x="67" y="124"/>
                  </a:cubicBezTo>
                  <a:cubicBezTo>
                    <a:pt x="98" y="124"/>
                    <a:pt x="124" y="98"/>
                    <a:pt x="124" y="67"/>
                  </a:cubicBezTo>
                  <a:cubicBezTo>
                    <a:pt x="124" y="35"/>
                    <a:pt x="98" y="10"/>
                    <a:pt x="67"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6" name="Freeform 9"/>
            <p:cNvSpPr>
              <a:spLocks noEditPoints="1"/>
            </p:cNvSpPr>
            <p:nvPr/>
          </p:nvSpPr>
          <p:spPr bwMode="auto">
            <a:xfrm>
              <a:off x="5545138" y="931293"/>
              <a:ext cx="150813" cy="150813"/>
            </a:xfrm>
            <a:custGeom>
              <a:avLst/>
              <a:gdLst>
                <a:gd name="T0" fmla="*/ 36 w 72"/>
                <a:gd name="T1" fmla="*/ 72 h 72"/>
                <a:gd name="T2" fmla="*/ 0 w 72"/>
                <a:gd name="T3" fmla="*/ 36 h 72"/>
                <a:gd name="T4" fmla="*/ 36 w 72"/>
                <a:gd name="T5" fmla="*/ 0 h 72"/>
                <a:gd name="T6" fmla="*/ 72 w 72"/>
                <a:gd name="T7" fmla="*/ 36 h 72"/>
                <a:gd name="T8" fmla="*/ 36 w 72"/>
                <a:gd name="T9" fmla="*/ 72 h 72"/>
                <a:gd name="T10" fmla="*/ 36 w 72"/>
                <a:gd name="T11" fmla="*/ 10 h 72"/>
                <a:gd name="T12" fmla="*/ 10 w 72"/>
                <a:gd name="T13" fmla="*/ 36 h 72"/>
                <a:gd name="T14" fmla="*/ 36 w 72"/>
                <a:gd name="T15" fmla="*/ 62 h 72"/>
                <a:gd name="T16" fmla="*/ 62 w 72"/>
                <a:gd name="T17" fmla="*/ 36 h 72"/>
                <a:gd name="T18" fmla="*/ 36 w 72"/>
                <a:gd name="T19" fmla="*/ 1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36" y="72"/>
                  </a:moveTo>
                  <a:cubicBezTo>
                    <a:pt x="16" y="72"/>
                    <a:pt x="0" y="56"/>
                    <a:pt x="0" y="36"/>
                  </a:cubicBezTo>
                  <a:cubicBezTo>
                    <a:pt x="0" y="16"/>
                    <a:pt x="16" y="0"/>
                    <a:pt x="36" y="0"/>
                  </a:cubicBezTo>
                  <a:cubicBezTo>
                    <a:pt x="56" y="0"/>
                    <a:pt x="72" y="16"/>
                    <a:pt x="72" y="36"/>
                  </a:cubicBezTo>
                  <a:cubicBezTo>
                    <a:pt x="72" y="56"/>
                    <a:pt x="56" y="72"/>
                    <a:pt x="36" y="72"/>
                  </a:cubicBezTo>
                  <a:close/>
                  <a:moveTo>
                    <a:pt x="36" y="10"/>
                  </a:moveTo>
                  <a:cubicBezTo>
                    <a:pt x="22" y="10"/>
                    <a:pt x="10" y="21"/>
                    <a:pt x="10" y="36"/>
                  </a:cubicBezTo>
                  <a:cubicBezTo>
                    <a:pt x="10" y="50"/>
                    <a:pt x="22" y="62"/>
                    <a:pt x="36" y="62"/>
                  </a:cubicBezTo>
                  <a:cubicBezTo>
                    <a:pt x="50" y="62"/>
                    <a:pt x="62" y="50"/>
                    <a:pt x="62" y="36"/>
                  </a:cubicBezTo>
                  <a:cubicBezTo>
                    <a:pt x="62" y="21"/>
                    <a:pt x="50" y="10"/>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7" name="Freeform 10"/>
            <p:cNvSpPr>
              <a:spLocks/>
            </p:cNvSpPr>
            <p:nvPr/>
          </p:nvSpPr>
          <p:spPr bwMode="auto">
            <a:xfrm>
              <a:off x="5316538" y="702693"/>
              <a:ext cx="371475" cy="396875"/>
            </a:xfrm>
            <a:custGeom>
              <a:avLst/>
              <a:gdLst>
                <a:gd name="T0" fmla="*/ 155 w 177"/>
                <a:gd name="T1" fmla="*/ 0 h 189"/>
                <a:gd name="T2" fmla="*/ 134 w 177"/>
                <a:gd name="T3" fmla="*/ 0 h 189"/>
                <a:gd name="T4" fmla="*/ 104 w 177"/>
                <a:gd name="T5" fmla="*/ 28 h 189"/>
                <a:gd name="T6" fmla="*/ 91 w 177"/>
                <a:gd name="T7" fmla="*/ 33 h 189"/>
                <a:gd name="T8" fmla="*/ 72 w 177"/>
                <a:gd name="T9" fmla="*/ 26 h 189"/>
                <a:gd name="T10" fmla="*/ 50 w 177"/>
                <a:gd name="T11" fmla="*/ 35 h 189"/>
                <a:gd name="T12" fmla="*/ 35 w 177"/>
                <a:gd name="T13" fmla="*/ 50 h 189"/>
                <a:gd name="T14" fmla="*/ 26 w 177"/>
                <a:gd name="T15" fmla="*/ 72 h 189"/>
                <a:gd name="T16" fmla="*/ 33 w 177"/>
                <a:gd name="T17" fmla="*/ 91 h 189"/>
                <a:gd name="T18" fmla="*/ 28 w 177"/>
                <a:gd name="T19" fmla="*/ 104 h 189"/>
                <a:gd name="T20" fmla="*/ 0 w 177"/>
                <a:gd name="T21" fmla="*/ 134 h 189"/>
                <a:gd name="T22" fmla="*/ 0 w 177"/>
                <a:gd name="T23" fmla="*/ 155 h 189"/>
                <a:gd name="T24" fmla="*/ 28 w 177"/>
                <a:gd name="T25" fmla="*/ 186 h 189"/>
                <a:gd name="T26" fmla="*/ 29 w 177"/>
                <a:gd name="T27" fmla="*/ 189 h 189"/>
                <a:gd name="T28" fmla="*/ 52 w 177"/>
                <a:gd name="T29" fmla="*/ 189 h 189"/>
                <a:gd name="T30" fmla="*/ 44 w 177"/>
                <a:gd name="T31" fmla="*/ 165 h 189"/>
                <a:gd name="T32" fmla="*/ 31 w 177"/>
                <a:gd name="T33" fmla="*/ 165 h 189"/>
                <a:gd name="T34" fmla="*/ 21 w 177"/>
                <a:gd name="T35" fmla="*/ 155 h 189"/>
                <a:gd name="T36" fmla="*/ 21 w 177"/>
                <a:gd name="T37" fmla="*/ 134 h 189"/>
                <a:gd name="T38" fmla="*/ 31 w 177"/>
                <a:gd name="T39" fmla="*/ 124 h 189"/>
                <a:gd name="T40" fmla="*/ 44 w 177"/>
                <a:gd name="T41" fmla="*/ 124 h 189"/>
                <a:gd name="T42" fmla="*/ 59 w 177"/>
                <a:gd name="T43" fmla="*/ 88 h 189"/>
                <a:gd name="T44" fmla="*/ 50 w 177"/>
                <a:gd name="T45" fmla="*/ 79 h 189"/>
                <a:gd name="T46" fmla="*/ 50 w 177"/>
                <a:gd name="T47" fmla="*/ 64 h 189"/>
                <a:gd name="T48" fmla="*/ 64 w 177"/>
                <a:gd name="T49" fmla="*/ 50 h 189"/>
                <a:gd name="T50" fmla="*/ 72 w 177"/>
                <a:gd name="T51" fmla="*/ 47 h 189"/>
                <a:gd name="T52" fmla="*/ 79 w 177"/>
                <a:gd name="T53" fmla="*/ 50 h 189"/>
                <a:gd name="T54" fmla="*/ 88 w 177"/>
                <a:gd name="T55" fmla="*/ 59 h 189"/>
                <a:gd name="T56" fmla="*/ 124 w 177"/>
                <a:gd name="T57" fmla="*/ 43 h 189"/>
                <a:gd name="T58" fmla="*/ 124 w 177"/>
                <a:gd name="T59" fmla="*/ 31 h 189"/>
                <a:gd name="T60" fmla="*/ 134 w 177"/>
                <a:gd name="T61" fmla="*/ 21 h 189"/>
                <a:gd name="T62" fmla="*/ 155 w 177"/>
                <a:gd name="T63" fmla="*/ 21 h 189"/>
                <a:gd name="T64" fmla="*/ 165 w 177"/>
                <a:gd name="T65" fmla="*/ 31 h 189"/>
                <a:gd name="T66" fmla="*/ 165 w 177"/>
                <a:gd name="T67" fmla="*/ 43 h 189"/>
                <a:gd name="T68" fmla="*/ 177 w 177"/>
                <a:gd name="T69" fmla="*/ 47 h 189"/>
                <a:gd name="T70" fmla="*/ 177 w 177"/>
                <a:gd name="T71" fmla="*/ 9 h 189"/>
                <a:gd name="T72" fmla="*/ 155 w 177"/>
                <a:gd name="T73"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7" h="189">
                  <a:moveTo>
                    <a:pt x="155" y="0"/>
                  </a:moveTo>
                  <a:cubicBezTo>
                    <a:pt x="134" y="0"/>
                    <a:pt x="134" y="0"/>
                    <a:pt x="134" y="0"/>
                  </a:cubicBezTo>
                  <a:cubicBezTo>
                    <a:pt x="118" y="0"/>
                    <a:pt x="105" y="12"/>
                    <a:pt x="104" y="28"/>
                  </a:cubicBezTo>
                  <a:cubicBezTo>
                    <a:pt x="99" y="29"/>
                    <a:pt x="95" y="31"/>
                    <a:pt x="91" y="33"/>
                  </a:cubicBezTo>
                  <a:cubicBezTo>
                    <a:pt x="86" y="28"/>
                    <a:pt x="79" y="26"/>
                    <a:pt x="72" y="26"/>
                  </a:cubicBezTo>
                  <a:cubicBezTo>
                    <a:pt x="63" y="26"/>
                    <a:pt x="56" y="29"/>
                    <a:pt x="50" y="35"/>
                  </a:cubicBezTo>
                  <a:cubicBezTo>
                    <a:pt x="35" y="50"/>
                    <a:pt x="35" y="50"/>
                    <a:pt x="35" y="50"/>
                  </a:cubicBezTo>
                  <a:cubicBezTo>
                    <a:pt x="29" y="56"/>
                    <a:pt x="26" y="63"/>
                    <a:pt x="26" y="72"/>
                  </a:cubicBezTo>
                  <a:cubicBezTo>
                    <a:pt x="26" y="79"/>
                    <a:pt x="29" y="86"/>
                    <a:pt x="33" y="91"/>
                  </a:cubicBezTo>
                  <a:cubicBezTo>
                    <a:pt x="31" y="95"/>
                    <a:pt x="29" y="99"/>
                    <a:pt x="28" y="104"/>
                  </a:cubicBezTo>
                  <a:cubicBezTo>
                    <a:pt x="12" y="105"/>
                    <a:pt x="0" y="118"/>
                    <a:pt x="0" y="134"/>
                  </a:cubicBezTo>
                  <a:cubicBezTo>
                    <a:pt x="0" y="155"/>
                    <a:pt x="0" y="155"/>
                    <a:pt x="0" y="155"/>
                  </a:cubicBezTo>
                  <a:cubicBezTo>
                    <a:pt x="0" y="171"/>
                    <a:pt x="12" y="184"/>
                    <a:pt x="28" y="186"/>
                  </a:cubicBezTo>
                  <a:cubicBezTo>
                    <a:pt x="28" y="187"/>
                    <a:pt x="29" y="188"/>
                    <a:pt x="29" y="189"/>
                  </a:cubicBezTo>
                  <a:cubicBezTo>
                    <a:pt x="52" y="189"/>
                    <a:pt x="52" y="189"/>
                    <a:pt x="52" y="189"/>
                  </a:cubicBezTo>
                  <a:cubicBezTo>
                    <a:pt x="48" y="182"/>
                    <a:pt x="45" y="174"/>
                    <a:pt x="44" y="165"/>
                  </a:cubicBezTo>
                  <a:cubicBezTo>
                    <a:pt x="31" y="165"/>
                    <a:pt x="31" y="165"/>
                    <a:pt x="31" y="165"/>
                  </a:cubicBezTo>
                  <a:cubicBezTo>
                    <a:pt x="25" y="165"/>
                    <a:pt x="21" y="161"/>
                    <a:pt x="21" y="155"/>
                  </a:cubicBezTo>
                  <a:cubicBezTo>
                    <a:pt x="21" y="134"/>
                    <a:pt x="21" y="134"/>
                    <a:pt x="21" y="134"/>
                  </a:cubicBezTo>
                  <a:cubicBezTo>
                    <a:pt x="21" y="129"/>
                    <a:pt x="25" y="124"/>
                    <a:pt x="31" y="124"/>
                  </a:cubicBezTo>
                  <a:cubicBezTo>
                    <a:pt x="44" y="124"/>
                    <a:pt x="44" y="124"/>
                    <a:pt x="44" y="124"/>
                  </a:cubicBezTo>
                  <a:cubicBezTo>
                    <a:pt x="46" y="111"/>
                    <a:pt x="52" y="99"/>
                    <a:pt x="59" y="88"/>
                  </a:cubicBezTo>
                  <a:cubicBezTo>
                    <a:pt x="50" y="79"/>
                    <a:pt x="50" y="79"/>
                    <a:pt x="50" y="79"/>
                  </a:cubicBezTo>
                  <a:cubicBezTo>
                    <a:pt x="46" y="75"/>
                    <a:pt x="46" y="68"/>
                    <a:pt x="50" y="64"/>
                  </a:cubicBezTo>
                  <a:cubicBezTo>
                    <a:pt x="64" y="50"/>
                    <a:pt x="64" y="50"/>
                    <a:pt x="64" y="50"/>
                  </a:cubicBezTo>
                  <a:cubicBezTo>
                    <a:pt x="66" y="48"/>
                    <a:pt x="69" y="47"/>
                    <a:pt x="72" y="47"/>
                  </a:cubicBezTo>
                  <a:cubicBezTo>
                    <a:pt x="74" y="47"/>
                    <a:pt x="77" y="48"/>
                    <a:pt x="79" y="50"/>
                  </a:cubicBezTo>
                  <a:cubicBezTo>
                    <a:pt x="88" y="59"/>
                    <a:pt x="88" y="59"/>
                    <a:pt x="88" y="59"/>
                  </a:cubicBezTo>
                  <a:cubicBezTo>
                    <a:pt x="99" y="52"/>
                    <a:pt x="111" y="46"/>
                    <a:pt x="124" y="43"/>
                  </a:cubicBezTo>
                  <a:cubicBezTo>
                    <a:pt x="124" y="31"/>
                    <a:pt x="124" y="31"/>
                    <a:pt x="124" y="31"/>
                  </a:cubicBezTo>
                  <a:cubicBezTo>
                    <a:pt x="124" y="25"/>
                    <a:pt x="129" y="21"/>
                    <a:pt x="134" y="21"/>
                  </a:cubicBezTo>
                  <a:cubicBezTo>
                    <a:pt x="155" y="21"/>
                    <a:pt x="155" y="21"/>
                    <a:pt x="155" y="21"/>
                  </a:cubicBezTo>
                  <a:cubicBezTo>
                    <a:pt x="161" y="21"/>
                    <a:pt x="165" y="25"/>
                    <a:pt x="165" y="31"/>
                  </a:cubicBezTo>
                  <a:cubicBezTo>
                    <a:pt x="165" y="43"/>
                    <a:pt x="165" y="43"/>
                    <a:pt x="165" y="43"/>
                  </a:cubicBezTo>
                  <a:cubicBezTo>
                    <a:pt x="169" y="44"/>
                    <a:pt x="173" y="45"/>
                    <a:pt x="177" y="47"/>
                  </a:cubicBezTo>
                  <a:cubicBezTo>
                    <a:pt x="177" y="9"/>
                    <a:pt x="177" y="9"/>
                    <a:pt x="177" y="9"/>
                  </a:cubicBezTo>
                  <a:cubicBezTo>
                    <a:pt x="171" y="3"/>
                    <a:pt x="163" y="0"/>
                    <a:pt x="15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38" name="Group 37"/>
          <p:cNvGrpSpPr/>
          <p:nvPr/>
        </p:nvGrpSpPr>
        <p:grpSpPr>
          <a:xfrm>
            <a:off x="9071477" y="6153271"/>
            <a:ext cx="1074254" cy="1071850"/>
            <a:chOff x="4241800" y="3695700"/>
            <a:chExt cx="709613" cy="708025"/>
          </a:xfrm>
          <a:solidFill>
            <a:schemeClr val="tx1"/>
          </a:solidFill>
        </p:grpSpPr>
        <p:sp>
          <p:nvSpPr>
            <p:cNvPr id="39" name="Freeform 12"/>
            <p:cNvSpPr>
              <a:spLocks noEditPoints="1"/>
            </p:cNvSpPr>
            <p:nvPr/>
          </p:nvSpPr>
          <p:spPr bwMode="auto">
            <a:xfrm>
              <a:off x="4241800" y="3695700"/>
              <a:ext cx="709613" cy="708025"/>
            </a:xfrm>
            <a:custGeom>
              <a:avLst/>
              <a:gdLst>
                <a:gd name="T0" fmla="*/ 454 w 1188"/>
                <a:gd name="T1" fmla="*/ 908 h 1187"/>
                <a:gd name="T2" fmla="*/ 454 w 1188"/>
                <a:gd name="T3" fmla="*/ 908 h 1187"/>
                <a:gd name="T4" fmla="*/ 698 w 1188"/>
                <a:gd name="T5" fmla="*/ 837 h 1187"/>
                <a:gd name="T6" fmla="*/ 723 w 1188"/>
                <a:gd name="T7" fmla="*/ 861 h 1187"/>
                <a:gd name="T8" fmla="*/ 694 w 1188"/>
                <a:gd name="T9" fmla="*/ 890 h 1187"/>
                <a:gd name="T10" fmla="*/ 950 w 1188"/>
                <a:gd name="T11" fmla="*/ 1147 h 1187"/>
                <a:gd name="T12" fmla="*/ 1049 w 1188"/>
                <a:gd name="T13" fmla="*/ 1187 h 1187"/>
                <a:gd name="T14" fmla="*/ 1147 w 1188"/>
                <a:gd name="T15" fmla="*/ 1147 h 1187"/>
                <a:gd name="T16" fmla="*/ 1188 w 1188"/>
                <a:gd name="T17" fmla="*/ 1048 h 1187"/>
                <a:gd name="T18" fmla="*/ 1147 w 1188"/>
                <a:gd name="T19" fmla="*/ 950 h 1187"/>
                <a:gd name="T20" fmla="*/ 890 w 1188"/>
                <a:gd name="T21" fmla="*/ 693 h 1187"/>
                <a:gd name="T22" fmla="*/ 861 w 1188"/>
                <a:gd name="T23" fmla="*/ 722 h 1187"/>
                <a:gd name="T24" fmla="*/ 837 w 1188"/>
                <a:gd name="T25" fmla="*/ 698 h 1187"/>
                <a:gd name="T26" fmla="*/ 907 w 1188"/>
                <a:gd name="T27" fmla="*/ 422 h 1187"/>
                <a:gd name="T28" fmla="*/ 775 w 1188"/>
                <a:gd name="T29" fmla="*/ 133 h 1187"/>
                <a:gd name="T30" fmla="*/ 454 w 1188"/>
                <a:gd name="T31" fmla="*/ 0 h 1187"/>
                <a:gd name="T32" fmla="*/ 133 w 1188"/>
                <a:gd name="T33" fmla="*/ 133 h 1187"/>
                <a:gd name="T34" fmla="*/ 0 w 1188"/>
                <a:gd name="T35" fmla="*/ 454 h 1187"/>
                <a:gd name="T36" fmla="*/ 133 w 1188"/>
                <a:gd name="T37" fmla="*/ 775 h 1187"/>
                <a:gd name="T38" fmla="*/ 454 w 1188"/>
                <a:gd name="T39" fmla="*/ 908 h 1187"/>
                <a:gd name="T40" fmla="*/ 1116 w 1188"/>
                <a:gd name="T41" fmla="*/ 1048 h 1187"/>
                <a:gd name="T42" fmla="*/ 1096 w 1188"/>
                <a:gd name="T43" fmla="*/ 1096 h 1187"/>
                <a:gd name="T44" fmla="*/ 1049 w 1188"/>
                <a:gd name="T45" fmla="*/ 1115 h 1187"/>
                <a:gd name="T46" fmla="*/ 1001 w 1188"/>
                <a:gd name="T47" fmla="*/ 1096 h 1187"/>
                <a:gd name="T48" fmla="*/ 802 w 1188"/>
                <a:gd name="T49" fmla="*/ 897 h 1187"/>
                <a:gd name="T50" fmla="*/ 897 w 1188"/>
                <a:gd name="T51" fmla="*/ 802 h 1187"/>
                <a:gd name="T52" fmla="*/ 1096 w 1188"/>
                <a:gd name="T53" fmla="*/ 1001 h 1187"/>
                <a:gd name="T54" fmla="*/ 1116 w 1188"/>
                <a:gd name="T55" fmla="*/ 1048 h 1187"/>
                <a:gd name="T56" fmla="*/ 774 w 1188"/>
                <a:gd name="T57" fmla="*/ 810 h 1187"/>
                <a:gd name="T58" fmla="*/ 756 w 1188"/>
                <a:gd name="T59" fmla="*/ 793 h 1187"/>
                <a:gd name="T60" fmla="*/ 756 w 1188"/>
                <a:gd name="T61" fmla="*/ 793 h 1187"/>
                <a:gd name="T62" fmla="*/ 765 w 1188"/>
                <a:gd name="T63" fmla="*/ 785 h 1187"/>
                <a:gd name="T64" fmla="*/ 767 w 1188"/>
                <a:gd name="T65" fmla="*/ 783 h 1187"/>
                <a:gd name="T66" fmla="*/ 775 w 1188"/>
                <a:gd name="T67" fmla="*/ 775 h 1187"/>
                <a:gd name="T68" fmla="*/ 784 w 1188"/>
                <a:gd name="T69" fmla="*/ 766 h 1187"/>
                <a:gd name="T70" fmla="*/ 785 w 1188"/>
                <a:gd name="T71" fmla="*/ 765 h 1187"/>
                <a:gd name="T72" fmla="*/ 793 w 1188"/>
                <a:gd name="T73" fmla="*/ 756 h 1187"/>
                <a:gd name="T74" fmla="*/ 793 w 1188"/>
                <a:gd name="T75" fmla="*/ 756 h 1187"/>
                <a:gd name="T76" fmla="*/ 810 w 1188"/>
                <a:gd name="T77" fmla="*/ 773 h 1187"/>
                <a:gd name="T78" fmla="*/ 774 w 1188"/>
                <a:gd name="T79" fmla="*/ 810 h 1187"/>
                <a:gd name="T80" fmla="*/ 184 w 1188"/>
                <a:gd name="T81" fmla="*/ 184 h 1187"/>
                <a:gd name="T82" fmla="*/ 454 w 1188"/>
                <a:gd name="T83" fmla="*/ 72 h 1187"/>
                <a:gd name="T84" fmla="*/ 724 w 1188"/>
                <a:gd name="T85" fmla="*/ 184 h 1187"/>
                <a:gd name="T86" fmla="*/ 835 w 1188"/>
                <a:gd name="T87" fmla="*/ 427 h 1187"/>
                <a:gd name="T88" fmla="*/ 762 w 1188"/>
                <a:gd name="T89" fmla="*/ 681 h 1187"/>
                <a:gd name="T90" fmla="*/ 762 w 1188"/>
                <a:gd name="T91" fmla="*/ 681 h 1187"/>
                <a:gd name="T92" fmla="*/ 724 w 1188"/>
                <a:gd name="T93" fmla="*/ 724 h 1187"/>
                <a:gd name="T94" fmla="*/ 711 w 1188"/>
                <a:gd name="T95" fmla="*/ 737 h 1187"/>
                <a:gd name="T96" fmla="*/ 681 w 1188"/>
                <a:gd name="T97" fmla="*/ 761 h 1187"/>
                <a:gd name="T98" fmla="*/ 454 w 1188"/>
                <a:gd name="T99" fmla="*/ 836 h 1187"/>
                <a:gd name="T100" fmla="*/ 184 w 1188"/>
                <a:gd name="T101" fmla="*/ 724 h 1187"/>
                <a:gd name="T102" fmla="*/ 184 w 1188"/>
                <a:gd name="T103" fmla="*/ 184 h 1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88" h="1187">
                  <a:moveTo>
                    <a:pt x="454" y="908"/>
                  </a:moveTo>
                  <a:cubicBezTo>
                    <a:pt x="454" y="908"/>
                    <a:pt x="454" y="908"/>
                    <a:pt x="454" y="908"/>
                  </a:cubicBezTo>
                  <a:cubicBezTo>
                    <a:pt x="542" y="908"/>
                    <a:pt x="626" y="883"/>
                    <a:pt x="698" y="837"/>
                  </a:cubicBezTo>
                  <a:cubicBezTo>
                    <a:pt x="723" y="861"/>
                    <a:pt x="723" y="861"/>
                    <a:pt x="723" y="861"/>
                  </a:cubicBezTo>
                  <a:cubicBezTo>
                    <a:pt x="694" y="890"/>
                    <a:pt x="694" y="890"/>
                    <a:pt x="694" y="890"/>
                  </a:cubicBezTo>
                  <a:cubicBezTo>
                    <a:pt x="950" y="1147"/>
                    <a:pt x="950" y="1147"/>
                    <a:pt x="950" y="1147"/>
                  </a:cubicBezTo>
                  <a:cubicBezTo>
                    <a:pt x="977" y="1173"/>
                    <a:pt x="1012" y="1187"/>
                    <a:pt x="1049" y="1187"/>
                  </a:cubicBezTo>
                  <a:cubicBezTo>
                    <a:pt x="1086" y="1187"/>
                    <a:pt x="1121" y="1173"/>
                    <a:pt x="1147" y="1147"/>
                  </a:cubicBezTo>
                  <a:cubicBezTo>
                    <a:pt x="1173" y="1120"/>
                    <a:pt x="1188" y="1086"/>
                    <a:pt x="1188" y="1048"/>
                  </a:cubicBezTo>
                  <a:cubicBezTo>
                    <a:pt x="1188" y="1011"/>
                    <a:pt x="1173" y="976"/>
                    <a:pt x="1147" y="950"/>
                  </a:cubicBezTo>
                  <a:cubicBezTo>
                    <a:pt x="890" y="693"/>
                    <a:pt x="890" y="693"/>
                    <a:pt x="890" y="693"/>
                  </a:cubicBezTo>
                  <a:cubicBezTo>
                    <a:pt x="861" y="722"/>
                    <a:pt x="861" y="722"/>
                    <a:pt x="861" y="722"/>
                  </a:cubicBezTo>
                  <a:cubicBezTo>
                    <a:pt x="837" y="698"/>
                    <a:pt x="837" y="698"/>
                    <a:pt x="837" y="698"/>
                  </a:cubicBezTo>
                  <a:cubicBezTo>
                    <a:pt x="889" y="616"/>
                    <a:pt x="914" y="520"/>
                    <a:pt x="907" y="422"/>
                  </a:cubicBezTo>
                  <a:cubicBezTo>
                    <a:pt x="899" y="313"/>
                    <a:pt x="853" y="210"/>
                    <a:pt x="775" y="133"/>
                  </a:cubicBezTo>
                  <a:cubicBezTo>
                    <a:pt x="689" y="47"/>
                    <a:pt x="576" y="0"/>
                    <a:pt x="454" y="0"/>
                  </a:cubicBezTo>
                  <a:cubicBezTo>
                    <a:pt x="333" y="0"/>
                    <a:pt x="219" y="47"/>
                    <a:pt x="133" y="133"/>
                  </a:cubicBezTo>
                  <a:cubicBezTo>
                    <a:pt x="48" y="219"/>
                    <a:pt x="0" y="333"/>
                    <a:pt x="0" y="454"/>
                  </a:cubicBezTo>
                  <a:cubicBezTo>
                    <a:pt x="0" y="575"/>
                    <a:pt x="48" y="689"/>
                    <a:pt x="133" y="775"/>
                  </a:cubicBezTo>
                  <a:cubicBezTo>
                    <a:pt x="219" y="861"/>
                    <a:pt x="333" y="908"/>
                    <a:pt x="454" y="908"/>
                  </a:cubicBezTo>
                  <a:close/>
                  <a:moveTo>
                    <a:pt x="1116" y="1048"/>
                  </a:moveTo>
                  <a:cubicBezTo>
                    <a:pt x="1116" y="1066"/>
                    <a:pt x="1109" y="1083"/>
                    <a:pt x="1096" y="1096"/>
                  </a:cubicBezTo>
                  <a:cubicBezTo>
                    <a:pt x="1083" y="1108"/>
                    <a:pt x="1067" y="1115"/>
                    <a:pt x="1049" y="1115"/>
                  </a:cubicBezTo>
                  <a:cubicBezTo>
                    <a:pt x="1031" y="1115"/>
                    <a:pt x="1014" y="1108"/>
                    <a:pt x="1001" y="1096"/>
                  </a:cubicBezTo>
                  <a:cubicBezTo>
                    <a:pt x="802" y="897"/>
                    <a:pt x="802" y="897"/>
                    <a:pt x="802" y="897"/>
                  </a:cubicBezTo>
                  <a:cubicBezTo>
                    <a:pt x="897" y="802"/>
                    <a:pt x="897" y="802"/>
                    <a:pt x="897" y="802"/>
                  </a:cubicBezTo>
                  <a:cubicBezTo>
                    <a:pt x="1096" y="1001"/>
                    <a:pt x="1096" y="1001"/>
                    <a:pt x="1096" y="1001"/>
                  </a:cubicBezTo>
                  <a:cubicBezTo>
                    <a:pt x="1109" y="1014"/>
                    <a:pt x="1116" y="1031"/>
                    <a:pt x="1116" y="1048"/>
                  </a:cubicBezTo>
                  <a:close/>
                  <a:moveTo>
                    <a:pt x="774" y="810"/>
                  </a:moveTo>
                  <a:cubicBezTo>
                    <a:pt x="756" y="793"/>
                    <a:pt x="756" y="793"/>
                    <a:pt x="756" y="793"/>
                  </a:cubicBezTo>
                  <a:cubicBezTo>
                    <a:pt x="756" y="793"/>
                    <a:pt x="756" y="793"/>
                    <a:pt x="756" y="793"/>
                  </a:cubicBezTo>
                  <a:cubicBezTo>
                    <a:pt x="759" y="790"/>
                    <a:pt x="762" y="787"/>
                    <a:pt x="765" y="785"/>
                  </a:cubicBezTo>
                  <a:cubicBezTo>
                    <a:pt x="766" y="784"/>
                    <a:pt x="766" y="784"/>
                    <a:pt x="767" y="783"/>
                  </a:cubicBezTo>
                  <a:cubicBezTo>
                    <a:pt x="770" y="780"/>
                    <a:pt x="772" y="778"/>
                    <a:pt x="775" y="775"/>
                  </a:cubicBezTo>
                  <a:cubicBezTo>
                    <a:pt x="778" y="772"/>
                    <a:pt x="781" y="769"/>
                    <a:pt x="784" y="766"/>
                  </a:cubicBezTo>
                  <a:cubicBezTo>
                    <a:pt x="784" y="766"/>
                    <a:pt x="785" y="765"/>
                    <a:pt x="785" y="765"/>
                  </a:cubicBezTo>
                  <a:cubicBezTo>
                    <a:pt x="788" y="762"/>
                    <a:pt x="790" y="759"/>
                    <a:pt x="793" y="756"/>
                  </a:cubicBezTo>
                  <a:cubicBezTo>
                    <a:pt x="793" y="756"/>
                    <a:pt x="793" y="756"/>
                    <a:pt x="793" y="756"/>
                  </a:cubicBezTo>
                  <a:cubicBezTo>
                    <a:pt x="810" y="773"/>
                    <a:pt x="810" y="773"/>
                    <a:pt x="810" y="773"/>
                  </a:cubicBezTo>
                  <a:lnTo>
                    <a:pt x="774" y="810"/>
                  </a:lnTo>
                  <a:close/>
                  <a:moveTo>
                    <a:pt x="184" y="184"/>
                  </a:moveTo>
                  <a:cubicBezTo>
                    <a:pt x="256" y="112"/>
                    <a:pt x="352" y="72"/>
                    <a:pt x="454" y="72"/>
                  </a:cubicBezTo>
                  <a:cubicBezTo>
                    <a:pt x="556" y="72"/>
                    <a:pt x="652" y="112"/>
                    <a:pt x="724" y="184"/>
                  </a:cubicBezTo>
                  <a:cubicBezTo>
                    <a:pt x="789" y="249"/>
                    <a:pt x="829" y="335"/>
                    <a:pt x="835" y="427"/>
                  </a:cubicBezTo>
                  <a:cubicBezTo>
                    <a:pt x="842" y="518"/>
                    <a:pt x="815" y="608"/>
                    <a:pt x="762" y="681"/>
                  </a:cubicBezTo>
                  <a:cubicBezTo>
                    <a:pt x="762" y="681"/>
                    <a:pt x="762" y="681"/>
                    <a:pt x="762" y="681"/>
                  </a:cubicBezTo>
                  <a:cubicBezTo>
                    <a:pt x="750" y="696"/>
                    <a:pt x="738" y="711"/>
                    <a:pt x="724" y="724"/>
                  </a:cubicBezTo>
                  <a:cubicBezTo>
                    <a:pt x="720" y="728"/>
                    <a:pt x="716" y="733"/>
                    <a:pt x="711" y="737"/>
                  </a:cubicBezTo>
                  <a:cubicBezTo>
                    <a:pt x="701" y="745"/>
                    <a:pt x="692" y="754"/>
                    <a:pt x="681" y="761"/>
                  </a:cubicBezTo>
                  <a:cubicBezTo>
                    <a:pt x="615" y="810"/>
                    <a:pt x="537" y="836"/>
                    <a:pt x="454" y="836"/>
                  </a:cubicBezTo>
                  <a:cubicBezTo>
                    <a:pt x="352" y="836"/>
                    <a:pt x="256" y="796"/>
                    <a:pt x="184" y="724"/>
                  </a:cubicBezTo>
                  <a:cubicBezTo>
                    <a:pt x="35" y="575"/>
                    <a:pt x="35" y="333"/>
                    <a:pt x="184" y="184"/>
                  </a:cubicBezTo>
                  <a:close/>
                </a:path>
              </a:pathLst>
            </a:custGeom>
            <a:grp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0" name="Freeform 13"/>
            <p:cNvSpPr>
              <a:spLocks noEditPoints="1"/>
            </p:cNvSpPr>
            <p:nvPr/>
          </p:nvSpPr>
          <p:spPr bwMode="auto">
            <a:xfrm>
              <a:off x="4311650" y="3781425"/>
              <a:ext cx="404813" cy="369888"/>
            </a:xfrm>
            <a:custGeom>
              <a:avLst/>
              <a:gdLst>
                <a:gd name="T0" fmla="*/ 320 w 677"/>
                <a:gd name="T1" fmla="*/ 617 h 618"/>
                <a:gd name="T2" fmla="*/ 320 w 677"/>
                <a:gd name="T3" fmla="*/ 618 h 618"/>
                <a:gd name="T4" fmla="*/ 338 w 677"/>
                <a:gd name="T5" fmla="*/ 618 h 618"/>
                <a:gd name="T6" fmla="*/ 522 w 677"/>
                <a:gd name="T7" fmla="*/ 557 h 618"/>
                <a:gd name="T8" fmla="*/ 556 w 677"/>
                <a:gd name="T9" fmla="*/ 527 h 618"/>
                <a:gd name="T10" fmla="*/ 587 w 677"/>
                <a:gd name="T11" fmla="*/ 492 h 618"/>
                <a:gd name="T12" fmla="*/ 556 w 677"/>
                <a:gd name="T13" fmla="*/ 91 h 618"/>
                <a:gd name="T14" fmla="*/ 338 w 677"/>
                <a:gd name="T15" fmla="*/ 0 h 618"/>
                <a:gd name="T16" fmla="*/ 120 w 677"/>
                <a:gd name="T17" fmla="*/ 91 h 618"/>
                <a:gd name="T18" fmla="*/ 120 w 677"/>
                <a:gd name="T19" fmla="*/ 527 h 618"/>
                <a:gd name="T20" fmla="*/ 320 w 677"/>
                <a:gd name="T21" fmla="*/ 617 h 618"/>
                <a:gd name="T22" fmla="*/ 146 w 677"/>
                <a:gd name="T23" fmla="*/ 116 h 618"/>
                <a:gd name="T24" fmla="*/ 338 w 677"/>
                <a:gd name="T25" fmla="*/ 36 h 618"/>
                <a:gd name="T26" fmla="*/ 531 w 677"/>
                <a:gd name="T27" fmla="*/ 116 h 618"/>
                <a:gd name="T28" fmla="*/ 558 w 677"/>
                <a:gd name="T29" fmla="*/ 471 h 618"/>
                <a:gd name="T30" fmla="*/ 531 w 677"/>
                <a:gd name="T31" fmla="*/ 502 h 618"/>
                <a:gd name="T32" fmla="*/ 500 w 677"/>
                <a:gd name="T33" fmla="*/ 528 h 618"/>
                <a:gd name="T34" fmla="*/ 340 w 677"/>
                <a:gd name="T35" fmla="*/ 582 h 618"/>
                <a:gd name="T36" fmla="*/ 338 w 677"/>
                <a:gd name="T37" fmla="*/ 582 h 618"/>
                <a:gd name="T38" fmla="*/ 146 w 677"/>
                <a:gd name="T39" fmla="*/ 502 h 618"/>
                <a:gd name="T40" fmla="*/ 146 w 677"/>
                <a:gd name="T41" fmla="*/ 11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77" h="618">
                  <a:moveTo>
                    <a:pt x="320" y="617"/>
                  </a:moveTo>
                  <a:cubicBezTo>
                    <a:pt x="320" y="618"/>
                    <a:pt x="320" y="618"/>
                    <a:pt x="320" y="618"/>
                  </a:cubicBezTo>
                  <a:cubicBezTo>
                    <a:pt x="338" y="618"/>
                    <a:pt x="338" y="618"/>
                    <a:pt x="338" y="618"/>
                  </a:cubicBezTo>
                  <a:cubicBezTo>
                    <a:pt x="405" y="618"/>
                    <a:pt x="468" y="597"/>
                    <a:pt x="522" y="557"/>
                  </a:cubicBezTo>
                  <a:cubicBezTo>
                    <a:pt x="534" y="548"/>
                    <a:pt x="546" y="538"/>
                    <a:pt x="556" y="527"/>
                  </a:cubicBezTo>
                  <a:cubicBezTo>
                    <a:pt x="567" y="516"/>
                    <a:pt x="577" y="505"/>
                    <a:pt x="587" y="492"/>
                  </a:cubicBezTo>
                  <a:cubicBezTo>
                    <a:pt x="677" y="371"/>
                    <a:pt x="664" y="198"/>
                    <a:pt x="556" y="91"/>
                  </a:cubicBezTo>
                  <a:cubicBezTo>
                    <a:pt x="498" y="33"/>
                    <a:pt x="421" y="0"/>
                    <a:pt x="338" y="0"/>
                  </a:cubicBezTo>
                  <a:cubicBezTo>
                    <a:pt x="256" y="0"/>
                    <a:pt x="178" y="33"/>
                    <a:pt x="120" y="91"/>
                  </a:cubicBezTo>
                  <a:cubicBezTo>
                    <a:pt x="0" y="211"/>
                    <a:pt x="0" y="407"/>
                    <a:pt x="120" y="527"/>
                  </a:cubicBezTo>
                  <a:cubicBezTo>
                    <a:pt x="174" y="581"/>
                    <a:pt x="245" y="613"/>
                    <a:pt x="320" y="617"/>
                  </a:cubicBezTo>
                  <a:close/>
                  <a:moveTo>
                    <a:pt x="146" y="116"/>
                  </a:moveTo>
                  <a:cubicBezTo>
                    <a:pt x="197" y="65"/>
                    <a:pt x="265" y="36"/>
                    <a:pt x="338" y="36"/>
                  </a:cubicBezTo>
                  <a:cubicBezTo>
                    <a:pt x="411" y="36"/>
                    <a:pt x="480" y="65"/>
                    <a:pt x="531" y="116"/>
                  </a:cubicBezTo>
                  <a:cubicBezTo>
                    <a:pt x="626" y="211"/>
                    <a:pt x="637" y="363"/>
                    <a:pt x="558" y="471"/>
                  </a:cubicBezTo>
                  <a:cubicBezTo>
                    <a:pt x="550" y="482"/>
                    <a:pt x="541" y="492"/>
                    <a:pt x="531" y="502"/>
                  </a:cubicBezTo>
                  <a:cubicBezTo>
                    <a:pt x="521" y="511"/>
                    <a:pt x="511" y="520"/>
                    <a:pt x="500" y="528"/>
                  </a:cubicBezTo>
                  <a:cubicBezTo>
                    <a:pt x="454" y="563"/>
                    <a:pt x="398" y="581"/>
                    <a:pt x="340" y="582"/>
                  </a:cubicBezTo>
                  <a:cubicBezTo>
                    <a:pt x="338" y="582"/>
                    <a:pt x="338" y="582"/>
                    <a:pt x="338" y="582"/>
                  </a:cubicBezTo>
                  <a:cubicBezTo>
                    <a:pt x="265" y="582"/>
                    <a:pt x="197" y="553"/>
                    <a:pt x="146" y="502"/>
                  </a:cubicBezTo>
                  <a:cubicBezTo>
                    <a:pt x="39" y="395"/>
                    <a:pt x="39" y="223"/>
                    <a:pt x="146"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41" name="Group 40"/>
          <p:cNvGrpSpPr/>
          <p:nvPr/>
        </p:nvGrpSpPr>
        <p:grpSpPr>
          <a:xfrm rot="2700000">
            <a:off x="18783282" y="6048760"/>
            <a:ext cx="735005" cy="1280868"/>
            <a:chOff x="4732338" y="4783138"/>
            <a:chExt cx="703263" cy="1225550"/>
          </a:xfrm>
          <a:solidFill>
            <a:schemeClr val="tx1"/>
          </a:solidFill>
        </p:grpSpPr>
        <p:sp>
          <p:nvSpPr>
            <p:cNvPr id="42" name="Freeform 30"/>
            <p:cNvSpPr>
              <a:spLocks noEditPoints="1"/>
            </p:cNvSpPr>
            <p:nvPr/>
          </p:nvSpPr>
          <p:spPr bwMode="auto">
            <a:xfrm>
              <a:off x="4732338" y="4783138"/>
              <a:ext cx="703263" cy="1173163"/>
            </a:xfrm>
            <a:custGeom>
              <a:avLst/>
              <a:gdLst>
                <a:gd name="T0" fmla="*/ 50 w 184"/>
                <a:gd name="T1" fmla="*/ 310 h 310"/>
                <a:gd name="T2" fmla="*/ 32 w 184"/>
                <a:gd name="T3" fmla="*/ 282 h 310"/>
                <a:gd name="T4" fmla="*/ 10 w 184"/>
                <a:gd name="T5" fmla="*/ 199 h 310"/>
                <a:gd name="T6" fmla="*/ 39 w 184"/>
                <a:gd name="T7" fmla="*/ 171 h 310"/>
                <a:gd name="T8" fmla="*/ 30 w 184"/>
                <a:gd name="T9" fmla="*/ 116 h 310"/>
                <a:gd name="T10" fmla="*/ 36 w 184"/>
                <a:gd name="T11" fmla="*/ 73 h 310"/>
                <a:gd name="T12" fmla="*/ 36 w 184"/>
                <a:gd name="T13" fmla="*/ 72 h 310"/>
                <a:gd name="T14" fmla="*/ 92 w 184"/>
                <a:gd name="T15" fmla="*/ 0 h 310"/>
                <a:gd name="T16" fmla="*/ 148 w 184"/>
                <a:gd name="T17" fmla="*/ 72 h 310"/>
                <a:gd name="T18" fmla="*/ 148 w 184"/>
                <a:gd name="T19" fmla="*/ 73 h 310"/>
                <a:gd name="T20" fmla="*/ 155 w 184"/>
                <a:gd name="T21" fmla="*/ 116 h 310"/>
                <a:gd name="T22" fmla="*/ 145 w 184"/>
                <a:gd name="T23" fmla="*/ 171 h 310"/>
                <a:gd name="T24" fmla="*/ 174 w 184"/>
                <a:gd name="T25" fmla="*/ 199 h 310"/>
                <a:gd name="T26" fmla="*/ 153 w 184"/>
                <a:gd name="T27" fmla="*/ 282 h 310"/>
                <a:gd name="T28" fmla="*/ 134 w 184"/>
                <a:gd name="T29" fmla="*/ 310 h 310"/>
                <a:gd name="T30" fmla="*/ 134 w 184"/>
                <a:gd name="T31" fmla="*/ 276 h 310"/>
                <a:gd name="T32" fmla="*/ 118 w 184"/>
                <a:gd name="T33" fmla="*/ 239 h 310"/>
                <a:gd name="T34" fmla="*/ 118 w 184"/>
                <a:gd name="T35" fmla="*/ 240 h 310"/>
                <a:gd name="T36" fmla="*/ 115 w 184"/>
                <a:gd name="T37" fmla="*/ 246 h 310"/>
                <a:gd name="T38" fmla="*/ 108 w 184"/>
                <a:gd name="T39" fmla="*/ 245 h 310"/>
                <a:gd name="T40" fmla="*/ 76 w 184"/>
                <a:gd name="T41" fmla="*/ 245 h 310"/>
                <a:gd name="T42" fmla="*/ 69 w 184"/>
                <a:gd name="T43" fmla="*/ 246 h 310"/>
                <a:gd name="T44" fmla="*/ 66 w 184"/>
                <a:gd name="T45" fmla="*/ 240 h 310"/>
                <a:gd name="T46" fmla="*/ 66 w 184"/>
                <a:gd name="T47" fmla="*/ 239 h 310"/>
                <a:gd name="T48" fmla="*/ 50 w 184"/>
                <a:gd name="T49" fmla="*/ 276 h 310"/>
                <a:gd name="T50" fmla="*/ 50 w 184"/>
                <a:gd name="T51" fmla="*/ 310 h 310"/>
                <a:gd name="T52" fmla="*/ 55 w 184"/>
                <a:gd name="T53" fmla="*/ 79 h 310"/>
                <a:gd name="T54" fmla="*/ 50 w 184"/>
                <a:gd name="T55" fmla="*/ 116 h 310"/>
                <a:gd name="T56" fmla="*/ 61 w 184"/>
                <a:gd name="T57" fmla="*/ 174 h 310"/>
                <a:gd name="T58" fmla="*/ 64 w 184"/>
                <a:gd name="T59" fmla="*/ 184 h 310"/>
                <a:gd name="T60" fmla="*/ 54 w 184"/>
                <a:gd name="T61" fmla="*/ 187 h 310"/>
                <a:gd name="T62" fmla="*/ 29 w 184"/>
                <a:gd name="T63" fmla="*/ 205 h 310"/>
                <a:gd name="T64" fmla="*/ 36 w 184"/>
                <a:gd name="T65" fmla="*/ 247 h 310"/>
                <a:gd name="T66" fmla="*/ 65 w 184"/>
                <a:gd name="T67" fmla="*/ 215 h 310"/>
                <a:gd name="T68" fmla="*/ 74 w 184"/>
                <a:gd name="T69" fmla="*/ 209 h 310"/>
                <a:gd name="T70" fmla="*/ 79 w 184"/>
                <a:gd name="T71" fmla="*/ 219 h 310"/>
                <a:gd name="T72" fmla="*/ 82 w 184"/>
                <a:gd name="T73" fmla="*/ 225 h 310"/>
                <a:gd name="T74" fmla="*/ 103 w 184"/>
                <a:gd name="T75" fmla="*/ 225 h 310"/>
                <a:gd name="T76" fmla="*/ 105 w 184"/>
                <a:gd name="T77" fmla="*/ 219 h 310"/>
                <a:gd name="T78" fmla="*/ 110 w 184"/>
                <a:gd name="T79" fmla="*/ 209 h 310"/>
                <a:gd name="T80" fmla="*/ 120 w 184"/>
                <a:gd name="T81" fmla="*/ 215 h 310"/>
                <a:gd name="T82" fmla="*/ 148 w 184"/>
                <a:gd name="T83" fmla="*/ 247 h 310"/>
                <a:gd name="T84" fmla="*/ 155 w 184"/>
                <a:gd name="T85" fmla="*/ 205 h 310"/>
                <a:gd name="T86" fmla="*/ 130 w 184"/>
                <a:gd name="T87" fmla="*/ 187 h 310"/>
                <a:gd name="T88" fmla="*/ 120 w 184"/>
                <a:gd name="T89" fmla="*/ 184 h 310"/>
                <a:gd name="T90" fmla="*/ 123 w 184"/>
                <a:gd name="T91" fmla="*/ 174 h 310"/>
                <a:gd name="T92" fmla="*/ 135 w 184"/>
                <a:gd name="T93" fmla="*/ 116 h 310"/>
                <a:gd name="T94" fmla="*/ 129 w 184"/>
                <a:gd name="T95" fmla="*/ 79 h 310"/>
                <a:gd name="T96" fmla="*/ 92 w 184"/>
                <a:gd name="T97" fmla="*/ 21 h 310"/>
                <a:gd name="T98" fmla="*/ 55 w 184"/>
                <a:gd name="T99" fmla="*/ 7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4" h="310">
                  <a:moveTo>
                    <a:pt x="50" y="310"/>
                  </a:moveTo>
                  <a:cubicBezTo>
                    <a:pt x="32" y="282"/>
                    <a:pt x="32" y="282"/>
                    <a:pt x="32" y="282"/>
                  </a:cubicBezTo>
                  <a:cubicBezTo>
                    <a:pt x="28" y="276"/>
                    <a:pt x="0" y="230"/>
                    <a:pt x="10" y="199"/>
                  </a:cubicBezTo>
                  <a:cubicBezTo>
                    <a:pt x="14" y="187"/>
                    <a:pt x="24" y="178"/>
                    <a:pt x="39" y="171"/>
                  </a:cubicBezTo>
                  <a:cubicBezTo>
                    <a:pt x="33" y="151"/>
                    <a:pt x="30" y="132"/>
                    <a:pt x="30" y="116"/>
                  </a:cubicBezTo>
                  <a:cubicBezTo>
                    <a:pt x="30" y="102"/>
                    <a:pt x="32" y="87"/>
                    <a:pt x="36" y="73"/>
                  </a:cubicBezTo>
                  <a:cubicBezTo>
                    <a:pt x="36" y="72"/>
                    <a:pt x="36" y="72"/>
                    <a:pt x="36" y="72"/>
                  </a:cubicBezTo>
                  <a:cubicBezTo>
                    <a:pt x="50" y="35"/>
                    <a:pt x="77" y="0"/>
                    <a:pt x="92" y="0"/>
                  </a:cubicBezTo>
                  <a:cubicBezTo>
                    <a:pt x="107" y="0"/>
                    <a:pt x="134" y="35"/>
                    <a:pt x="148" y="72"/>
                  </a:cubicBezTo>
                  <a:cubicBezTo>
                    <a:pt x="148" y="73"/>
                    <a:pt x="148" y="73"/>
                    <a:pt x="148" y="73"/>
                  </a:cubicBezTo>
                  <a:cubicBezTo>
                    <a:pt x="152" y="87"/>
                    <a:pt x="155" y="102"/>
                    <a:pt x="155" y="116"/>
                  </a:cubicBezTo>
                  <a:cubicBezTo>
                    <a:pt x="155" y="132"/>
                    <a:pt x="152" y="151"/>
                    <a:pt x="145" y="171"/>
                  </a:cubicBezTo>
                  <a:cubicBezTo>
                    <a:pt x="160" y="178"/>
                    <a:pt x="170" y="187"/>
                    <a:pt x="174" y="199"/>
                  </a:cubicBezTo>
                  <a:cubicBezTo>
                    <a:pt x="184" y="230"/>
                    <a:pt x="156" y="276"/>
                    <a:pt x="153" y="282"/>
                  </a:cubicBezTo>
                  <a:cubicBezTo>
                    <a:pt x="134" y="310"/>
                    <a:pt x="134" y="310"/>
                    <a:pt x="134" y="310"/>
                  </a:cubicBezTo>
                  <a:cubicBezTo>
                    <a:pt x="134" y="276"/>
                    <a:pt x="134" y="276"/>
                    <a:pt x="134" y="276"/>
                  </a:cubicBezTo>
                  <a:cubicBezTo>
                    <a:pt x="134" y="262"/>
                    <a:pt x="128" y="248"/>
                    <a:pt x="118" y="239"/>
                  </a:cubicBezTo>
                  <a:cubicBezTo>
                    <a:pt x="118" y="239"/>
                    <a:pt x="118" y="239"/>
                    <a:pt x="118" y="240"/>
                  </a:cubicBezTo>
                  <a:cubicBezTo>
                    <a:pt x="115" y="246"/>
                    <a:pt x="115" y="246"/>
                    <a:pt x="115" y="246"/>
                  </a:cubicBezTo>
                  <a:cubicBezTo>
                    <a:pt x="108" y="245"/>
                    <a:pt x="108" y="245"/>
                    <a:pt x="108" y="245"/>
                  </a:cubicBezTo>
                  <a:cubicBezTo>
                    <a:pt x="98" y="245"/>
                    <a:pt x="87" y="245"/>
                    <a:pt x="76" y="245"/>
                  </a:cubicBezTo>
                  <a:cubicBezTo>
                    <a:pt x="69" y="246"/>
                    <a:pt x="69" y="246"/>
                    <a:pt x="69" y="246"/>
                  </a:cubicBezTo>
                  <a:cubicBezTo>
                    <a:pt x="66" y="240"/>
                    <a:pt x="66" y="240"/>
                    <a:pt x="66" y="240"/>
                  </a:cubicBezTo>
                  <a:cubicBezTo>
                    <a:pt x="66" y="239"/>
                    <a:pt x="66" y="239"/>
                    <a:pt x="66" y="239"/>
                  </a:cubicBezTo>
                  <a:cubicBezTo>
                    <a:pt x="56" y="249"/>
                    <a:pt x="50" y="262"/>
                    <a:pt x="50" y="276"/>
                  </a:cubicBezTo>
                  <a:lnTo>
                    <a:pt x="50" y="310"/>
                  </a:lnTo>
                  <a:close/>
                  <a:moveTo>
                    <a:pt x="55" y="79"/>
                  </a:moveTo>
                  <a:cubicBezTo>
                    <a:pt x="52" y="91"/>
                    <a:pt x="50" y="104"/>
                    <a:pt x="50" y="116"/>
                  </a:cubicBezTo>
                  <a:cubicBezTo>
                    <a:pt x="50" y="132"/>
                    <a:pt x="53" y="152"/>
                    <a:pt x="61" y="174"/>
                  </a:cubicBezTo>
                  <a:cubicBezTo>
                    <a:pt x="64" y="184"/>
                    <a:pt x="64" y="184"/>
                    <a:pt x="64" y="184"/>
                  </a:cubicBezTo>
                  <a:cubicBezTo>
                    <a:pt x="54" y="187"/>
                    <a:pt x="54" y="187"/>
                    <a:pt x="54" y="187"/>
                  </a:cubicBezTo>
                  <a:cubicBezTo>
                    <a:pt x="45" y="190"/>
                    <a:pt x="33" y="196"/>
                    <a:pt x="29" y="205"/>
                  </a:cubicBezTo>
                  <a:cubicBezTo>
                    <a:pt x="26" y="216"/>
                    <a:pt x="30" y="233"/>
                    <a:pt x="36" y="247"/>
                  </a:cubicBezTo>
                  <a:cubicBezTo>
                    <a:pt x="42" y="234"/>
                    <a:pt x="52" y="223"/>
                    <a:pt x="65" y="215"/>
                  </a:cubicBezTo>
                  <a:cubicBezTo>
                    <a:pt x="74" y="209"/>
                    <a:pt x="74" y="209"/>
                    <a:pt x="74" y="209"/>
                  </a:cubicBezTo>
                  <a:cubicBezTo>
                    <a:pt x="79" y="219"/>
                    <a:pt x="79" y="219"/>
                    <a:pt x="79" y="219"/>
                  </a:cubicBezTo>
                  <a:cubicBezTo>
                    <a:pt x="80" y="221"/>
                    <a:pt x="81" y="223"/>
                    <a:pt x="82" y="225"/>
                  </a:cubicBezTo>
                  <a:cubicBezTo>
                    <a:pt x="89" y="225"/>
                    <a:pt x="96" y="225"/>
                    <a:pt x="103" y="225"/>
                  </a:cubicBezTo>
                  <a:cubicBezTo>
                    <a:pt x="104" y="223"/>
                    <a:pt x="105" y="221"/>
                    <a:pt x="105" y="219"/>
                  </a:cubicBezTo>
                  <a:cubicBezTo>
                    <a:pt x="110" y="209"/>
                    <a:pt x="110" y="209"/>
                    <a:pt x="110" y="209"/>
                  </a:cubicBezTo>
                  <a:cubicBezTo>
                    <a:pt x="120" y="215"/>
                    <a:pt x="120" y="215"/>
                    <a:pt x="120" y="215"/>
                  </a:cubicBezTo>
                  <a:cubicBezTo>
                    <a:pt x="133" y="223"/>
                    <a:pt x="142" y="234"/>
                    <a:pt x="148" y="247"/>
                  </a:cubicBezTo>
                  <a:cubicBezTo>
                    <a:pt x="154" y="233"/>
                    <a:pt x="159" y="216"/>
                    <a:pt x="155" y="205"/>
                  </a:cubicBezTo>
                  <a:cubicBezTo>
                    <a:pt x="152" y="196"/>
                    <a:pt x="140" y="190"/>
                    <a:pt x="130" y="187"/>
                  </a:cubicBezTo>
                  <a:cubicBezTo>
                    <a:pt x="120" y="184"/>
                    <a:pt x="120" y="184"/>
                    <a:pt x="120" y="184"/>
                  </a:cubicBezTo>
                  <a:cubicBezTo>
                    <a:pt x="123" y="174"/>
                    <a:pt x="123" y="174"/>
                    <a:pt x="123" y="174"/>
                  </a:cubicBezTo>
                  <a:cubicBezTo>
                    <a:pt x="131" y="152"/>
                    <a:pt x="135" y="132"/>
                    <a:pt x="135" y="116"/>
                  </a:cubicBezTo>
                  <a:cubicBezTo>
                    <a:pt x="135" y="104"/>
                    <a:pt x="133" y="91"/>
                    <a:pt x="129" y="79"/>
                  </a:cubicBezTo>
                  <a:cubicBezTo>
                    <a:pt x="117" y="47"/>
                    <a:pt x="99" y="26"/>
                    <a:pt x="92" y="21"/>
                  </a:cubicBezTo>
                  <a:cubicBezTo>
                    <a:pt x="85" y="26"/>
                    <a:pt x="67" y="47"/>
                    <a:pt x="55"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3" name="Freeform 31"/>
            <p:cNvSpPr>
              <a:spLocks noEditPoints="1"/>
            </p:cNvSpPr>
            <p:nvPr/>
          </p:nvSpPr>
          <p:spPr bwMode="auto">
            <a:xfrm>
              <a:off x="4960938" y="5127626"/>
              <a:ext cx="244475" cy="241300"/>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12 h 64"/>
                <a:gd name="T12" fmla="*/ 12 w 64"/>
                <a:gd name="T13" fmla="*/ 32 h 64"/>
                <a:gd name="T14" fmla="*/ 32 w 64"/>
                <a:gd name="T15" fmla="*/ 52 h 64"/>
                <a:gd name="T16" fmla="*/ 52 w 64"/>
                <a:gd name="T17" fmla="*/ 32 h 64"/>
                <a:gd name="T18" fmla="*/ 32 w 64"/>
                <a:gd name="T19" fmla="*/ 1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12"/>
                  </a:moveTo>
                  <a:cubicBezTo>
                    <a:pt x="21" y="12"/>
                    <a:pt x="12" y="21"/>
                    <a:pt x="12" y="32"/>
                  </a:cubicBezTo>
                  <a:cubicBezTo>
                    <a:pt x="12" y="43"/>
                    <a:pt x="21" y="52"/>
                    <a:pt x="32" y="52"/>
                  </a:cubicBezTo>
                  <a:cubicBezTo>
                    <a:pt x="43" y="52"/>
                    <a:pt x="52" y="43"/>
                    <a:pt x="52" y="32"/>
                  </a:cubicBezTo>
                  <a:cubicBezTo>
                    <a:pt x="52" y="21"/>
                    <a:pt x="43" y="12"/>
                    <a:pt x="3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4" name="Freeform 32"/>
            <p:cNvSpPr>
              <a:spLocks noEditPoints="1"/>
            </p:cNvSpPr>
            <p:nvPr/>
          </p:nvSpPr>
          <p:spPr bwMode="auto">
            <a:xfrm>
              <a:off x="4973638" y="5649913"/>
              <a:ext cx="225425" cy="358775"/>
            </a:xfrm>
            <a:custGeom>
              <a:avLst/>
              <a:gdLst>
                <a:gd name="T0" fmla="*/ 29 w 59"/>
                <a:gd name="T1" fmla="*/ 95 h 95"/>
                <a:gd name="T2" fmla="*/ 24 w 59"/>
                <a:gd name="T3" fmla="*/ 85 h 95"/>
                <a:gd name="T4" fmla="*/ 0 w 59"/>
                <a:gd name="T5" fmla="*/ 26 h 95"/>
                <a:gd name="T6" fmla="*/ 29 w 59"/>
                <a:gd name="T7" fmla="*/ 0 h 95"/>
                <a:gd name="T8" fmla="*/ 59 w 59"/>
                <a:gd name="T9" fmla="*/ 26 h 95"/>
                <a:gd name="T10" fmla="*/ 34 w 59"/>
                <a:gd name="T11" fmla="*/ 85 h 95"/>
                <a:gd name="T12" fmla="*/ 29 w 59"/>
                <a:gd name="T13" fmla="*/ 95 h 95"/>
                <a:gd name="T14" fmla="*/ 29 w 59"/>
                <a:gd name="T15" fmla="*/ 12 h 95"/>
                <a:gd name="T16" fmla="*/ 12 w 59"/>
                <a:gd name="T17" fmla="*/ 26 h 95"/>
                <a:gd name="T18" fmla="*/ 29 w 59"/>
                <a:gd name="T19" fmla="*/ 69 h 95"/>
                <a:gd name="T20" fmla="*/ 47 w 59"/>
                <a:gd name="T21" fmla="*/ 26 h 95"/>
                <a:gd name="T22" fmla="*/ 29 w 59"/>
                <a:gd name="T23" fmla="*/ 1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95">
                  <a:moveTo>
                    <a:pt x="29" y="95"/>
                  </a:moveTo>
                  <a:cubicBezTo>
                    <a:pt x="24" y="85"/>
                    <a:pt x="24" y="85"/>
                    <a:pt x="24" y="85"/>
                  </a:cubicBezTo>
                  <a:cubicBezTo>
                    <a:pt x="20" y="77"/>
                    <a:pt x="0" y="38"/>
                    <a:pt x="0" y="26"/>
                  </a:cubicBezTo>
                  <a:cubicBezTo>
                    <a:pt x="0" y="12"/>
                    <a:pt x="13" y="0"/>
                    <a:pt x="29" y="0"/>
                  </a:cubicBezTo>
                  <a:cubicBezTo>
                    <a:pt x="45" y="0"/>
                    <a:pt x="59" y="12"/>
                    <a:pt x="59" y="26"/>
                  </a:cubicBezTo>
                  <a:cubicBezTo>
                    <a:pt x="59" y="38"/>
                    <a:pt x="39" y="77"/>
                    <a:pt x="34" y="85"/>
                  </a:cubicBezTo>
                  <a:lnTo>
                    <a:pt x="29" y="95"/>
                  </a:lnTo>
                  <a:close/>
                  <a:moveTo>
                    <a:pt x="29" y="12"/>
                  </a:moveTo>
                  <a:cubicBezTo>
                    <a:pt x="19" y="12"/>
                    <a:pt x="12" y="18"/>
                    <a:pt x="12" y="26"/>
                  </a:cubicBezTo>
                  <a:cubicBezTo>
                    <a:pt x="12" y="31"/>
                    <a:pt x="20" y="50"/>
                    <a:pt x="29" y="69"/>
                  </a:cubicBezTo>
                  <a:cubicBezTo>
                    <a:pt x="38" y="50"/>
                    <a:pt x="47" y="31"/>
                    <a:pt x="47" y="26"/>
                  </a:cubicBezTo>
                  <a:cubicBezTo>
                    <a:pt x="47" y="18"/>
                    <a:pt x="39" y="12"/>
                    <a:pt x="29"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45" name="Text Placeholder 24"/>
          <p:cNvSpPr txBox="1">
            <a:spLocks/>
          </p:cNvSpPr>
          <p:nvPr/>
        </p:nvSpPr>
        <p:spPr>
          <a:xfrm>
            <a:off x="2226800" y="11082864"/>
            <a:ext cx="19932041" cy="147264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1828983">
              <a:spcBef>
                <a:spcPts val="2000"/>
              </a:spcBef>
              <a:buNone/>
            </a:pPr>
            <a:r>
              <a:rPr lang="en-US" sz="3200" dirty="0"/>
              <a:t>There are many variations of passages of Lorem Ipsum available, but the majority have suffered alteration in some form, by injected humor, or randomized words which don't look even slightly believable.</a:t>
            </a:r>
            <a:endParaRPr lang="en-US" sz="3200" b="1" dirty="0"/>
          </a:p>
        </p:txBody>
      </p:sp>
      <p:sp>
        <p:nvSpPr>
          <p:cNvPr id="3" name="Title 2">
            <a:extLst>
              <a:ext uri="{FF2B5EF4-FFF2-40B4-BE49-F238E27FC236}">
                <a16:creationId xmlns:a16="http://schemas.microsoft.com/office/drawing/2014/main" id="{D848FF29-A87B-4334-99C3-AA8C4238FA16}"/>
              </a:ext>
            </a:extLst>
          </p:cNvPr>
          <p:cNvSpPr>
            <a:spLocks noGrp="1"/>
          </p:cNvSpPr>
          <p:nvPr>
            <p:ph type="title"/>
          </p:nvPr>
        </p:nvSpPr>
        <p:spPr/>
        <p:txBody>
          <a:bodyPr>
            <a:normAutofit/>
          </a:bodyPr>
          <a:lstStyle/>
          <a:p>
            <a:r>
              <a:rPr lang="id-ID" sz="6600" dirty="0"/>
              <a:t>ALTERNATING FLOW</a:t>
            </a:r>
            <a:br>
              <a:rPr lang="id-ID" sz="6600" dirty="0"/>
            </a:br>
            <a:endParaRPr lang="en-US" sz="6600" dirty="0"/>
          </a:p>
        </p:txBody>
      </p:sp>
    </p:spTree>
    <p:extLst>
      <p:ext uri="{BB962C8B-B14F-4D97-AF65-F5344CB8AC3E}">
        <p14:creationId xmlns:p14="http://schemas.microsoft.com/office/powerpoint/2010/main" val="2693177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graphicEl>
                                              <a:dgm id="{3B837679-D346-4EBB-AB0C-EE653ACF3C6C}"/>
                                            </p:graphicEl>
                                          </p:spTgt>
                                        </p:tgtEl>
                                        <p:attrNameLst>
                                          <p:attrName>style.visibility</p:attrName>
                                        </p:attrNameLst>
                                      </p:cBhvr>
                                      <p:to>
                                        <p:strVal val="visible"/>
                                      </p:to>
                                    </p:set>
                                    <p:animEffect transition="in" filter="wipe(left)">
                                      <p:cBhvr>
                                        <p:cTn id="7" dur="500"/>
                                        <p:tgtEl>
                                          <p:spTgt spid="20">
                                            <p:graphicEl>
                                              <a:dgm id="{3B837679-D346-4EBB-AB0C-EE653ACF3C6C}"/>
                                            </p:graphic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0">
                                            <p:graphicEl>
                                              <a:dgm id="{5CD9D2C4-CA47-4E2F-9386-15BF2C5BFCE9}"/>
                                            </p:graphicEl>
                                          </p:spTgt>
                                        </p:tgtEl>
                                        <p:attrNameLst>
                                          <p:attrName>style.visibility</p:attrName>
                                        </p:attrNameLst>
                                      </p:cBhvr>
                                      <p:to>
                                        <p:strVal val="visible"/>
                                      </p:to>
                                    </p:set>
                                    <p:animEffect transition="in" filter="wipe(left)">
                                      <p:cBhvr>
                                        <p:cTn id="11" dur="500"/>
                                        <p:tgtEl>
                                          <p:spTgt spid="20">
                                            <p:graphicEl>
                                              <a:dgm id="{5CD9D2C4-CA47-4E2F-9386-15BF2C5BFCE9}"/>
                                            </p:graphic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0">
                                            <p:graphicEl>
                                              <a:dgm id="{1FE64DFD-23AF-4F50-BCBC-C27132FB3B0D}"/>
                                            </p:graphicEl>
                                          </p:spTgt>
                                        </p:tgtEl>
                                        <p:attrNameLst>
                                          <p:attrName>style.visibility</p:attrName>
                                        </p:attrNameLst>
                                      </p:cBhvr>
                                      <p:to>
                                        <p:strVal val="visible"/>
                                      </p:to>
                                    </p:set>
                                    <p:animEffect transition="in" filter="wipe(left)">
                                      <p:cBhvr>
                                        <p:cTn id="15" dur="500"/>
                                        <p:tgtEl>
                                          <p:spTgt spid="20">
                                            <p:graphicEl>
                                              <a:dgm id="{1FE64DFD-23AF-4F50-BCBC-C27132FB3B0D}"/>
                                            </p:graphic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0">
                                            <p:graphicEl>
                                              <a:dgm id="{D1957E8D-52E6-47CA-9E1F-B3BE7EB3E09B}"/>
                                            </p:graphicEl>
                                          </p:spTgt>
                                        </p:tgtEl>
                                        <p:attrNameLst>
                                          <p:attrName>style.visibility</p:attrName>
                                        </p:attrNameLst>
                                      </p:cBhvr>
                                      <p:to>
                                        <p:strVal val="visible"/>
                                      </p:to>
                                    </p:set>
                                    <p:animEffect transition="in" filter="wipe(left)">
                                      <p:cBhvr>
                                        <p:cTn id="19" dur="500"/>
                                        <p:tgtEl>
                                          <p:spTgt spid="20">
                                            <p:graphicEl>
                                              <a:dgm id="{D1957E8D-52E6-47CA-9E1F-B3BE7EB3E09B}"/>
                                            </p:graphic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20">
                                            <p:graphicEl>
                                              <a:dgm id="{B651F1CF-D429-4713-ABB8-9F7461E4F7F5}"/>
                                            </p:graphicEl>
                                          </p:spTgt>
                                        </p:tgtEl>
                                        <p:attrNameLst>
                                          <p:attrName>style.visibility</p:attrName>
                                        </p:attrNameLst>
                                      </p:cBhvr>
                                      <p:to>
                                        <p:strVal val="visible"/>
                                      </p:to>
                                    </p:set>
                                    <p:animEffect transition="in" filter="wipe(left)">
                                      <p:cBhvr>
                                        <p:cTn id="23" dur="500"/>
                                        <p:tgtEl>
                                          <p:spTgt spid="20">
                                            <p:graphicEl>
                                              <a:dgm id="{B651F1CF-D429-4713-ABB8-9F7461E4F7F5}"/>
                                            </p:graphicEl>
                                          </p:spTgt>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0">
                                            <p:graphicEl>
                                              <a:dgm id="{BF198A36-C0C4-4E90-AC13-6C982ACE8400}"/>
                                            </p:graphicEl>
                                          </p:spTgt>
                                        </p:tgtEl>
                                        <p:attrNameLst>
                                          <p:attrName>style.visibility</p:attrName>
                                        </p:attrNameLst>
                                      </p:cBhvr>
                                      <p:to>
                                        <p:strVal val="visible"/>
                                      </p:to>
                                    </p:set>
                                    <p:animEffect transition="in" filter="wipe(left)">
                                      <p:cBhvr>
                                        <p:cTn id="27" dur="500"/>
                                        <p:tgtEl>
                                          <p:spTgt spid="20">
                                            <p:graphicEl>
                                              <a:dgm id="{BF198A36-C0C4-4E90-AC13-6C982ACE8400}"/>
                                            </p:graphicEl>
                                          </p:spTgt>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0">
                                            <p:graphicEl>
                                              <a:dgm id="{47A26F57-A010-4072-9EBD-86BD6484D91B}"/>
                                            </p:graphicEl>
                                          </p:spTgt>
                                        </p:tgtEl>
                                        <p:attrNameLst>
                                          <p:attrName>style.visibility</p:attrName>
                                        </p:attrNameLst>
                                      </p:cBhvr>
                                      <p:to>
                                        <p:strVal val="visible"/>
                                      </p:to>
                                    </p:set>
                                    <p:animEffect transition="in" filter="wipe(left)">
                                      <p:cBhvr>
                                        <p:cTn id="31" dur="500"/>
                                        <p:tgtEl>
                                          <p:spTgt spid="20">
                                            <p:graphicEl>
                                              <a:dgm id="{47A26F57-A010-4072-9EBD-86BD6484D91B}"/>
                                            </p:graphicEl>
                                          </p:spTgt>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20">
                                            <p:graphicEl>
                                              <a:dgm id="{C26DB7B9-FAD6-48DB-954D-A5E46F77BD6D}"/>
                                            </p:graphicEl>
                                          </p:spTgt>
                                        </p:tgtEl>
                                        <p:attrNameLst>
                                          <p:attrName>style.visibility</p:attrName>
                                        </p:attrNameLst>
                                      </p:cBhvr>
                                      <p:to>
                                        <p:strVal val="visible"/>
                                      </p:to>
                                    </p:set>
                                    <p:animEffect transition="in" filter="wipe(left)">
                                      <p:cBhvr>
                                        <p:cTn id="35" dur="500"/>
                                        <p:tgtEl>
                                          <p:spTgt spid="20">
                                            <p:graphicEl>
                                              <a:dgm id="{C26DB7B9-FAD6-48DB-954D-A5E46F77BD6D}"/>
                                            </p:graphicEl>
                                          </p:spTgt>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20">
                                            <p:graphicEl>
                                              <a:dgm id="{2467359E-7225-4CFB-BBD2-900CCD5D7BDE}"/>
                                            </p:graphicEl>
                                          </p:spTgt>
                                        </p:tgtEl>
                                        <p:attrNameLst>
                                          <p:attrName>style.visibility</p:attrName>
                                        </p:attrNameLst>
                                      </p:cBhvr>
                                      <p:to>
                                        <p:strVal val="visible"/>
                                      </p:to>
                                    </p:set>
                                    <p:animEffect transition="in" filter="wipe(left)">
                                      <p:cBhvr>
                                        <p:cTn id="39" dur="500"/>
                                        <p:tgtEl>
                                          <p:spTgt spid="20">
                                            <p:graphicEl>
                                              <a:dgm id="{2467359E-7225-4CFB-BBD2-900CCD5D7BDE}"/>
                                            </p:graphicEl>
                                          </p:spTgt>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20">
                                            <p:graphicEl>
                                              <a:dgm id="{A9F63716-280D-4A8A-8AF8-9D84FEF36D8F}"/>
                                            </p:graphicEl>
                                          </p:spTgt>
                                        </p:tgtEl>
                                        <p:attrNameLst>
                                          <p:attrName>style.visibility</p:attrName>
                                        </p:attrNameLst>
                                      </p:cBhvr>
                                      <p:to>
                                        <p:strVal val="visible"/>
                                      </p:to>
                                    </p:set>
                                    <p:animEffect transition="in" filter="wipe(left)">
                                      <p:cBhvr>
                                        <p:cTn id="43" dur="500"/>
                                        <p:tgtEl>
                                          <p:spTgt spid="20">
                                            <p:graphicEl>
                                              <a:dgm id="{A9F63716-280D-4A8A-8AF8-9D84FEF36D8F}"/>
                                            </p:graphicEl>
                                          </p:spTgt>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20">
                                            <p:graphicEl>
                                              <a:dgm id="{939DFC11-B217-40F1-B0EE-ADA1D5FE8FDC}"/>
                                            </p:graphicEl>
                                          </p:spTgt>
                                        </p:tgtEl>
                                        <p:attrNameLst>
                                          <p:attrName>style.visibility</p:attrName>
                                        </p:attrNameLst>
                                      </p:cBhvr>
                                      <p:to>
                                        <p:strVal val="visible"/>
                                      </p:to>
                                    </p:set>
                                    <p:animEffect transition="in" filter="wipe(left)">
                                      <p:cBhvr>
                                        <p:cTn id="47" dur="500"/>
                                        <p:tgtEl>
                                          <p:spTgt spid="20">
                                            <p:graphicEl>
                                              <a:dgm id="{939DFC11-B217-40F1-B0EE-ADA1D5FE8FDC}"/>
                                            </p:graphicEl>
                                          </p:spTgt>
                                        </p:tgtEl>
                                      </p:cBhvr>
                                    </p:animEffect>
                                  </p:childTnLst>
                                </p:cTn>
                              </p:par>
                              <p:par>
                                <p:cTn id="48" presetID="53" presetClass="entr" presetSubtype="16" fill="hold" nodeType="withEffect">
                                  <p:stCondLst>
                                    <p:cond delay="0"/>
                                  </p:stCondLst>
                                  <p:childTnLst>
                                    <p:set>
                                      <p:cBhvr>
                                        <p:cTn id="49" dur="1" fill="hold">
                                          <p:stCondLst>
                                            <p:cond delay="0"/>
                                          </p:stCondLst>
                                        </p:cTn>
                                        <p:tgtEl>
                                          <p:spTgt spid="26"/>
                                        </p:tgtEl>
                                        <p:attrNameLst>
                                          <p:attrName>style.visibility</p:attrName>
                                        </p:attrNameLst>
                                      </p:cBhvr>
                                      <p:to>
                                        <p:strVal val="visible"/>
                                      </p:to>
                                    </p:set>
                                    <p:anim calcmode="lin" valueType="num">
                                      <p:cBhvr>
                                        <p:cTn id="50" dur="500" fill="hold"/>
                                        <p:tgtEl>
                                          <p:spTgt spid="26"/>
                                        </p:tgtEl>
                                        <p:attrNameLst>
                                          <p:attrName>ppt_w</p:attrName>
                                        </p:attrNameLst>
                                      </p:cBhvr>
                                      <p:tavLst>
                                        <p:tav tm="0">
                                          <p:val>
                                            <p:fltVal val="0"/>
                                          </p:val>
                                        </p:tav>
                                        <p:tav tm="100000">
                                          <p:val>
                                            <p:strVal val="#ppt_w"/>
                                          </p:val>
                                        </p:tav>
                                      </p:tavLst>
                                    </p:anim>
                                    <p:anim calcmode="lin" valueType="num">
                                      <p:cBhvr>
                                        <p:cTn id="51" dur="500" fill="hold"/>
                                        <p:tgtEl>
                                          <p:spTgt spid="26"/>
                                        </p:tgtEl>
                                        <p:attrNameLst>
                                          <p:attrName>ppt_h</p:attrName>
                                        </p:attrNameLst>
                                      </p:cBhvr>
                                      <p:tavLst>
                                        <p:tav tm="0">
                                          <p:val>
                                            <p:fltVal val="0"/>
                                          </p:val>
                                        </p:tav>
                                        <p:tav tm="100000">
                                          <p:val>
                                            <p:strVal val="#ppt_h"/>
                                          </p:val>
                                        </p:tav>
                                      </p:tavLst>
                                    </p:anim>
                                    <p:animEffect transition="in" filter="fade">
                                      <p:cBhvr>
                                        <p:cTn id="52" dur="500"/>
                                        <p:tgtEl>
                                          <p:spTgt spid="26"/>
                                        </p:tgtEl>
                                      </p:cBhvr>
                                    </p:animEffect>
                                  </p:childTnLst>
                                </p:cTn>
                              </p:par>
                              <p:par>
                                <p:cTn id="53" presetID="53" presetClass="entr" presetSubtype="16" fill="hold" nodeType="withEffect">
                                  <p:stCondLst>
                                    <p:cond delay="0"/>
                                  </p:stCondLst>
                                  <p:childTnLst>
                                    <p:set>
                                      <p:cBhvr>
                                        <p:cTn id="54" dur="1" fill="hold">
                                          <p:stCondLst>
                                            <p:cond delay="0"/>
                                          </p:stCondLst>
                                        </p:cTn>
                                        <p:tgtEl>
                                          <p:spTgt spid="38"/>
                                        </p:tgtEl>
                                        <p:attrNameLst>
                                          <p:attrName>style.visibility</p:attrName>
                                        </p:attrNameLst>
                                      </p:cBhvr>
                                      <p:to>
                                        <p:strVal val="visible"/>
                                      </p:to>
                                    </p:set>
                                    <p:anim calcmode="lin" valueType="num">
                                      <p:cBhvr>
                                        <p:cTn id="55" dur="500" fill="hold"/>
                                        <p:tgtEl>
                                          <p:spTgt spid="38"/>
                                        </p:tgtEl>
                                        <p:attrNameLst>
                                          <p:attrName>ppt_w</p:attrName>
                                        </p:attrNameLst>
                                      </p:cBhvr>
                                      <p:tavLst>
                                        <p:tav tm="0">
                                          <p:val>
                                            <p:fltVal val="0"/>
                                          </p:val>
                                        </p:tav>
                                        <p:tav tm="100000">
                                          <p:val>
                                            <p:strVal val="#ppt_w"/>
                                          </p:val>
                                        </p:tav>
                                      </p:tavLst>
                                    </p:anim>
                                    <p:anim calcmode="lin" valueType="num">
                                      <p:cBhvr>
                                        <p:cTn id="56" dur="500" fill="hold"/>
                                        <p:tgtEl>
                                          <p:spTgt spid="38"/>
                                        </p:tgtEl>
                                        <p:attrNameLst>
                                          <p:attrName>ppt_h</p:attrName>
                                        </p:attrNameLst>
                                      </p:cBhvr>
                                      <p:tavLst>
                                        <p:tav tm="0">
                                          <p:val>
                                            <p:fltVal val="0"/>
                                          </p:val>
                                        </p:tav>
                                        <p:tav tm="100000">
                                          <p:val>
                                            <p:strVal val="#ppt_h"/>
                                          </p:val>
                                        </p:tav>
                                      </p:tavLst>
                                    </p:anim>
                                    <p:animEffect transition="in" filter="fade">
                                      <p:cBhvr>
                                        <p:cTn id="57" dur="500"/>
                                        <p:tgtEl>
                                          <p:spTgt spid="38"/>
                                        </p:tgtEl>
                                      </p:cBhvr>
                                    </p:animEffect>
                                  </p:childTnLst>
                                </p:cTn>
                              </p:par>
                              <p:par>
                                <p:cTn id="58" presetID="53" presetClass="entr" presetSubtype="16" fill="hold" nodeType="withEffect">
                                  <p:stCondLst>
                                    <p:cond delay="0"/>
                                  </p:stCondLst>
                                  <p:childTnLst>
                                    <p:set>
                                      <p:cBhvr>
                                        <p:cTn id="59" dur="1" fill="hold">
                                          <p:stCondLst>
                                            <p:cond delay="0"/>
                                          </p:stCondLst>
                                        </p:cTn>
                                        <p:tgtEl>
                                          <p:spTgt spid="31"/>
                                        </p:tgtEl>
                                        <p:attrNameLst>
                                          <p:attrName>style.visibility</p:attrName>
                                        </p:attrNameLst>
                                      </p:cBhvr>
                                      <p:to>
                                        <p:strVal val="visible"/>
                                      </p:to>
                                    </p:set>
                                    <p:anim calcmode="lin" valueType="num">
                                      <p:cBhvr>
                                        <p:cTn id="60" dur="500" fill="hold"/>
                                        <p:tgtEl>
                                          <p:spTgt spid="31"/>
                                        </p:tgtEl>
                                        <p:attrNameLst>
                                          <p:attrName>ppt_w</p:attrName>
                                        </p:attrNameLst>
                                      </p:cBhvr>
                                      <p:tavLst>
                                        <p:tav tm="0">
                                          <p:val>
                                            <p:fltVal val="0"/>
                                          </p:val>
                                        </p:tav>
                                        <p:tav tm="100000">
                                          <p:val>
                                            <p:strVal val="#ppt_w"/>
                                          </p:val>
                                        </p:tav>
                                      </p:tavLst>
                                    </p:anim>
                                    <p:anim calcmode="lin" valueType="num">
                                      <p:cBhvr>
                                        <p:cTn id="61" dur="500" fill="hold"/>
                                        <p:tgtEl>
                                          <p:spTgt spid="31"/>
                                        </p:tgtEl>
                                        <p:attrNameLst>
                                          <p:attrName>ppt_h</p:attrName>
                                        </p:attrNameLst>
                                      </p:cBhvr>
                                      <p:tavLst>
                                        <p:tav tm="0">
                                          <p:val>
                                            <p:fltVal val="0"/>
                                          </p:val>
                                        </p:tav>
                                        <p:tav tm="100000">
                                          <p:val>
                                            <p:strVal val="#ppt_h"/>
                                          </p:val>
                                        </p:tav>
                                      </p:tavLst>
                                    </p:anim>
                                    <p:animEffect transition="in" filter="fade">
                                      <p:cBhvr>
                                        <p:cTn id="62" dur="500"/>
                                        <p:tgtEl>
                                          <p:spTgt spid="31"/>
                                        </p:tgtEl>
                                      </p:cBhvr>
                                    </p:animEffect>
                                  </p:childTnLst>
                                </p:cTn>
                              </p:par>
                              <p:par>
                                <p:cTn id="63" presetID="53" presetClass="entr" presetSubtype="16" fill="hold" nodeType="withEffect">
                                  <p:stCondLst>
                                    <p:cond delay="0"/>
                                  </p:stCondLst>
                                  <p:childTnLst>
                                    <p:set>
                                      <p:cBhvr>
                                        <p:cTn id="64" dur="1" fill="hold">
                                          <p:stCondLst>
                                            <p:cond delay="0"/>
                                          </p:stCondLst>
                                        </p:cTn>
                                        <p:tgtEl>
                                          <p:spTgt spid="41"/>
                                        </p:tgtEl>
                                        <p:attrNameLst>
                                          <p:attrName>style.visibility</p:attrName>
                                        </p:attrNameLst>
                                      </p:cBhvr>
                                      <p:to>
                                        <p:strVal val="visible"/>
                                      </p:to>
                                    </p:set>
                                    <p:anim calcmode="lin" valueType="num">
                                      <p:cBhvr>
                                        <p:cTn id="65" dur="500" fill="hold"/>
                                        <p:tgtEl>
                                          <p:spTgt spid="41"/>
                                        </p:tgtEl>
                                        <p:attrNameLst>
                                          <p:attrName>ppt_w</p:attrName>
                                        </p:attrNameLst>
                                      </p:cBhvr>
                                      <p:tavLst>
                                        <p:tav tm="0">
                                          <p:val>
                                            <p:fltVal val="0"/>
                                          </p:val>
                                        </p:tav>
                                        <p:tav tm="100000">
                                          <p:val>
                                            <p:strVal val="#ppt_w"/>
                                          </p:val>
                                        </p:tav>
                                      </p:tavLst>
                                    </p:anim>
                                    <p:anim calcmode="lin" valueType="num">
                                      <p:cBhvr>
                                        <p:cTn id="66" dur="500" fill="hold"/>
                                        <p:tgtEl>
                                          <p:spTgt spid="41"/>
                                        </p:tgtEl>
                                        <p:attrNameLst>
                                          <p:attrName>ppt_h</p:attrName>
                                        </p:attrNameLst>
                                      </p:cBhvr>
                                      <p:tavLst>
                                        <p:tav tm="0">
                                          <p:val>
                                            <p:fltVal val="0"/>
                                          </p:val>
                                        </p:tav>
                                        <p:tav tm="100000">
                                          <p:val>
                                            <p:strVal val="#ppt_h"/>
                                          </p:val>
                                        </p:tav>
                                      </p:tavLst>
                                    </p:anim>
                                    <p:animEffect transition="in" filter="fade">
                                      <p:cBhvr>
                                        <p:cTn id="67" dur="500"/>
                                        <p:tgtEl>
                                          <p:spTgt spid="41"/>
                                        </p:tgtEl>
                                      </p:cBhvr>
                                    </p:animEffect>
                                  </p:childTnLst>
                                </p:cTn>
                              </p:par>
                            </p:childTnLst>
                          </p:cTn>
                        </p:par>
                        <p:par>
                          <p:cTn id="68" fill="hold">
                            <p:stCondLst>
                              <p:cond delay="5500"/>
                            </p:stCondLst>
                            <p:childTnLst>
                              <p:par>
                                <p:cTn id="69" presetID="10" presetClass="entr" presetSubtype="0" fill="hold" grpId="0" nodeType="afterEffect">
                                  <p:stCondLst>
                                    <p:cond delay="0"/>
                                  </p:stCondLst>
                                  <p:childTnLst>
                                    <p:set>
                                      <p:cBhvr>
                                        <p:cTn id="70" dur="1" fill="hold">
                                          <p:stCondLst>
                                            <p:cond delay="0"/>
                                          </p:stCondLst>
                                        </p:cTn>
                                        <p:tgtEl>
                                          <p:spTgt spid="45"/>
                                        </p:tgtEl>
                                        <p:attrNameLst>
                                          <p:attrName>style.visibility</p:attrName>
                                        </p:attrNameLst>
                                      </p:cBhvr>
                                      <p:to>
                                        <p:strVal val="visible"/>
                                      </p:to>
                                    </p:set>
                                    <p:animEffect transition="in" filter="fade">
                                      <p:cBhvr>
                                        <p:cTn id="7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0" grpId="0">
        <p:bldSub>
          <a:bldDgm bld="one"/>
        </p:bldSub>
      </p:bldGraphic>
      <p:bldP spid="45" grpId="0"/>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45"/>
          <p:cNvSpPr>
            <a:spLocks/>
          </p:cNvSpPr>
          <p:nvPr/>
        </p:nvSpPr>
        <p:spPr bwMode="auto">
          <a:xfrm>
            <a:off x="2318508" y="8198680"/>
            <a:ext cx="2141724" cy="5518909"/>
          </a:xfrm>
          <a:custGeom>
            <a:avLst/>
            <a:gdLst>
              <a:gd name="connsiteX0" fmla="*/ 750586 w 937659"/>
              <a:gd name="connsiteY0" fmla="*/ 81 h 2416211"/>
              <a:gd name="connsiteX1" fmla="*/ 853188 w 937659"/>
              <a:gd name="connsiteY1" fmla="*/ 134184 h 2416211"/>
              <a:gd name="connsiteX2" fmla="*/ 847846 w 937659"/>
              <a:gd name="connsiteY2" fmla="*/ 299665 h 2416211"/>
              <a:gd name="connsiteX3" fmla="*/ 847846 w 937659"/>
              <a:gd name="connsiteY3" fmla="*/ 427779 h 2416211"/>
              <a:gd name="connsiteX4" fmla="*/ 837164 w 937659"/>
              <a:gd name="connsiteY4" fmla="*/ 758739 h 2416211"/>
              <a:gd name="connsiteX5" fmla="*/ 845176 w 937659"/>
              <a:gd name="connsiteY5" fmla="*/ 934896 h 2416211"/>
              <a:gd name="connsiteX6" fmla="*/ 906602 w 937659"/>
              <a:gd name="connsiteY6" fmla="*/ 1068347 h 2416211"/>
              <a:gd name="connsiteX7" fmla="*/ 877224 w 937659"/>
              <a:gd name="connsiteY7" fmla="*/ 1340589 h 2416211"/>
              <a:gd name="connsiteX8" fmla="*/ 724995 w 937659"/>
              <a:gd name="connsiteY8" fmla="*/ 1551443 h 2416211"/>
              <a:gd name="connsiteX9" fmla="*/ 687605 w 937659"/>
              <a:gd name="connsiteY9" fmla="*/ 1991834 h 2416211"/>
              <a:gd name="connsiteX10" fmla="*/ 703629 w 937659"/>
              <a:gd name="connsiteY10" fmla="*/ 2416211 h 2416211"/>
              <a:gd name="connsiteX11" fmla="*/ 102725 w 937659"/>
              <a:gd name="connsiteY11" fmla="*/ 2416211 h 2416211"/>
              <a:gd name="connsiteX12" fmla="*/ 108067 w 937659"/>
              <a:gd name="connsiteY12" fmla="*/ 2266745 h 2416211"/>
              <a:gd name="connsiteX13" fmla="*/ 89372 w 937659"/>
              <a:gd name="connsiteY13" fmla="*/ 1602155 h 2416211"/>
              <a:gd name="connsiteX14" fmla="*/ 9251 w 937659"/>
              <a:gd name="connsiteY14" fmla="*/ 1311230 h 2416211"/>
              <a:gd name="connsiteX15" fmla="*/ 9251 w 937659"/>
              <a:gd name="connsiteY15" fmla="*/ 1022974 h 2416211"/>
              <a:gd name="connsiteX16" fmla="*/ 97384 w 937659"/>
              <a:gd name="connsiteY16" fmla="*/ 870839 h 2416211"/>
              <a:gd name="connsiteX17" fmla="*/ 217565 w 937659"/>
              <a:gd name="connsiteY17" fmla="*/ 822796 h 2416211"/>
              <a:gd name="connsiteX18" fmla="*/ 431220 w 937659"/>
              <a:gd name="connsiteY18" fmla="*/ 750732 h 2416211"/>
              <a:gd name="connsiteX19" fmla="*/ 652886 w 937659"/>
              <a:gd name="connsiteY19" fmla="*/ 643971 h 2416211"/>
              <a:gd name="connsiteX20" fmla="*/ 668911 w 937659"/>
              <a:gd name="connsiteY20" fmla="*/ 270305 h 2416211"/>
              <a:gd name="connsiteX21" fmla="*/ 719654 w 937659"/>
              <a:gd name="connsiteY21" fmla="*/ 6071 h 2416211"/>
              <a:gd name="connsiteX22" fmla="*/ 750586 w 937659"/>
              <a:gd name="connsiteY22" fmla="*/ 81 h 2416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7659" h="2416211">
                <a:moveTo>
                  <a:pt x="750586" y="81"/>
                </a:moveTo>
                <a:cubicBezTo>
                  <a:pt x="817843" y="-2729"/>
                  <a:pt x="850851" y="68793"/>
                  <a:pt x="853188" y="134184"/>
                </a:cubicBezTo>
                <a:cubicBezTo>
                  <a:pt x="855859" y="187565"/>
                  <a:pt x="847846" y="243615"/>
                  <a:pt x="847846" y="299665"/>
                </a:cubicBezTo>
                <a:cubicBezTo>
                  <a:pt x="845176" y="339700"/>
                  <a:pt x="850517" y="385074"/>
                  <a:pt x="847846" y="427779"/>
                </a:cubicBezTo>
                <a:cubicBezTo>
                  <a:pt x="839834" y="539878"/>
                  <a:pt x="839834" y="646640"/>
                  <a:pt x="837164" y="758739"/>
                </a:cubicBezTo>
                <a:cubicBezTo>
                  <a:pt x="834493" y="817458"/>
                  <a:pt x="845176" y="876177"/>
                  <a:pt x="845176" y="934896"/>
                </a:cubicBezTo>
                <a:cubicBezTo>
                  <a:pt x="845176" y="998952"/>
                  <a:pt x="869212" y="1017636"/>
                  <a:pt x="906602" y="1068347"/>
                </a:cubicBezTo>
                <a:cubicBezTo>
                  <a:pt x="978710" y="1175109"/>
                  <a:pt x="906602" y="1241835"/>
                  <a:pt x="877224" y="1340589"/>
                </a:cubicBezTo>
                <a:cubicBezTo>
                  <a:pt x="847846" y="1428667"/>
                  <a:pt x="783750" y="1482048"/>
                  <a:pt x="724995" y="1551443"/>
                </a:cubicBezTo>
                <a:cubicBezTo>
                  <a:pt x="639533" y="1650198"/>
                  <a:pt x="684935" y="1871728"/>
                  <a:pt x="687605" y="1991834"/>
                </a:cubicBezTo>
                <a:cubicBezTo>
                  <a:pt x="692947" y="2127955"/>
                  <a:pt x="671581" y="2282759"/>
                  <a:pt x="703629" y="2416211"/>
                </a:cubicBezTo>
                <a:cubicBezTo>
                  <a:pt x="703629" y="2416211"/>
                  <a:pt x="703629" y="2416211"/>
                  <a:pt x="102725" y="2416211"/>
                </a:cubicBezTo>
                <a:cubicBezTo>
                  <a:pt x="102725" y="2365499"/>
                  <a:pt x="105396" y="2314788"/>
                  <a:pt x="108067" y="2266745"/>
                </a:cubicBezTo>
                <a:cubicBezTo>
                  <a:pt x="124091" y="2039877"/>
                  <a:pt x="198870" y="1815678"/>
                  <a:pt x="89372" y="1602155"/>
                </a:cubicBezTo>
                <a:cubicBezTo>
                  <a:pt x="46641" y="1522084"/>
                  <a:pt x="17263" y="1401977"/>
                  <a:pt x="9251" y="1311230"/>
                </a:cubicBezTo>
                <a:cubicBezTo>
                  <a:pt x="1239" y="1215144"/>
                  <a:pt x="-6773" y="1119059"/>
                  <a:pt x="9251" y="1022974"/>
                </a:cubicBezTo>
                <a:cubicBezTo>
                  <a:pt x="17263" y="956248"/>
                  <a:pt x="27946" y="902867"/>
                  <a:pt x="97384" y="870839"/>
                </a:cubicBezTo>
                <a:cubicBezTo>
                  <a:pt x="134773" y="852155"/>
                  <a:pt x="204211" y="862832"/>
                  <a:pt x="217565" y="822796"/>
                </a:cubicBezTo>
                <a:cubicBezTo>
                  <a:pt x="249613" y="726711"/>
                  <a:pt x="345758" y="724042"/>
                  <a:pt x="431220" y="750732"/>
                </a:cubicBezTo>
                <a:cubicBezTo>
                  <a:pt x="428549" y="651978"/>
                  <a:pt x="578107" y="598597"/>
                  <a:pt x="652886" y="643971"/>
                </a:cubicBezTo>
                <a:cubicBezTo>
                  <a:pt x="655557" y="518526"/>
                  <a:pt x="660899" y="395750"/>
                  <a:pt x="668911" y="270305"/>
                </a:cubicBezTo>
                <a:cubicBezTo>
                  <a:pt x="671581" y="198241"/>
                  <a:pt x="631521" y="35430"/>
                  <a:pt x="719654" y="6071"/>
                </a:cubicBezTo>
                <a:cubicBezTo>
                  <a:pt x="730670" y="2401"/>
                  <a:pt x="740978" y="483"/>
                  <a:pt x="750586" y="81"/>
                </a:cubicBezTo>
                <a:close/>
              </a:path>
            </a:pathLst>
          </a:custGeom>
          <a:solidFill>
            <a:schemeClr val="tx2"/>
          </a:solidFill>
          <a:ln>
            <a:noFill/>
          </a:ln>
        </p:spPr>
        <p:txBody>
          <a:bodyPr vert="horz" wrap="square" lIns="182901" tIns="91451" rIns="182901" bIns="91451" numCol="1" anchor="t" anchorCtr="0" compatLnSpc="1">
            <a:prstTxWarp prst="textNoShape">
              <a:avLst/>
            </a:prstTxWarp>
            <a:noAutofit/>
          </a:bodyPr>
          <a:lstStyle/>
          <a:p>
            <a:endParaRPr lang="en-US" sz="3600"/>
          </a:p>
        </p:txBody>
      </p:sp>
      <p:sp>
        <p:nvSpPr>
          <p:cNvPr id="47" name="TextBox 46"/>
          <p:cNvSpPr txBox="1"/>
          <p:nvPr/>
        </p:nvSpPr>
        <p:spPr>
          <a:xfrm>
            <a:off x="2722605" y="10479416"/>
            <a:ext cx="1111081" cy="831093"/>
          </a:xfrm>
          <a:prstGeom prst="rect">
            <a:avLst/>
          </a:prstGeom>
          <a:noFill/>
        </p:spPr>
        <p:txBody>
          <a:bodyPr wrap="square" rtlCol="0">
            <a:spAutoFit/>
          </a:bodyPr>
          <a:lstStyle/>
          <a:p>
            <a:pPr algn="ctr"/>
            <a:r>
              <a:rPr lang="en-US" dirty="0">
                <a:solidFill>
                  <a:srgbClr val="FFFFFF"/>
                </a:solidFill>
                <a:cs typeface="Montserrat" panose="02000000000000000000" pitchFamily="2" charset="0"/>
              </a:rPr>
              <a:t>01</a:t>
            </a:r>
          </a:p>
        </p:txBody>
      </p:sp>
      <p:sp>
        <p:nvSpPr>
          <p:cNvPr id="44" name="Freeform 43"/>
          <p:cNvSpPr>
            <a:spLocks/>
          </p:cNvSpPr>
          <p:nvPr/>
        </p:nvSpPr>
        <p:spPr bwMode="auto">
          <a:xfrm>
            <a:off x="6529622" y="8198679"/>
            <a:ext cx="2043368" cy="5518911"/>
          </a:xfrm>
          <a:custGeom>
            <a:avLst/>
            <a:gdLst>
              <a:gd name="connsiteX0" fmla="*/ 244999 w 918832"/>
              <a:gd name="connsiteY0" fmla="*/ 92 h 2481664"/>
              <a:gd name="connsiteX1" fmla="*/ 353303 w 918832"/>
              <a:gd name="connsiteY1" fmla="*/ 98180 h 2481664"/>
              <a:gd name="connsiteX2" fmla="*/ 452247 w 918832"/>
              <a:gd name="connsiteY2" fmla="*/ 474520 h 2481664"/>
              <a:gd name="connsiteX3" fmla="*/ 559213 w 918832"/>
              <a:gd name="connsiteY3" fmla="*/ 768118 h 2481664"/>
              <a:gd name="connsiteX4" fmla="*/ 671528 w 918832"/>
              <a:gd name="connsiteY4" fmla="*/ 511887 h 2481664"/>
              <a:gd name="connsiteX5" fmla="*/ 716989 w 918832"/>
              <a:gd name="connsiteY5" fmla="*/ 287684 h 2481664"/>
              <a:gd name="connsiteX6" fmla="*/ 746404 w 918832"/>
              <a:gd name="connsiteY6" fmla="*/ 132878 h 2481664"/>
              <a:gd name="connsiteX7" fmla="*/ 917551 w 918832"/>
              <a:gd name="connsiteY7" fmla="*/ 170245 h 2481664"/>
              <a:gd name="connsiteX8" fmla="*/ 888135 w 918832"/>
              <a:gd name="connsiteY8" fmla="*/ 381102 h 2481664"/>
              <a:gd name="connsiteX9" fmla="*/ 842674 w 918832"/>
              <a:gd name="connsiteY9" fmla="*/ 605304 h 2481664"/>
              <a:gd name="connsiteX10" fmla="*/ 823955 w 918832"/>
              <a:gd name="connsiteY10" fmla="*/ 781463 h 2481664"/>
              <a:gd name="connsiteX11" fmla="*/ 813258 w 918832"/>
              <a:gd name="connsiteY11" fmla="*/ 946946 h 2481664"/>
              <a:gd name="connsiteX12" fmla="*/ 842674 w 918832"/>
              <a:gd name="connsiteY12" fmla="*/ 1373998 h 2481664"/>
              <a:gd name="connsiteX13" fmla="*/ 807910 w 918832"/>
              <a:gd name="connsiteY13" fmla="*/ 1664927 h 2481664"/>
              <a:gd name="connsiteX14" fmla="*/ 791865 w 918832"/>
              <a:gd name="connsiteY14" fmla="*/ 2086641 h 2481664"/>
              <a:gd name="connsiteX15" fmla="*/ 805236 w 918832"/>
              <a:gd name="connsiteY15" fmla="*/ 2481664 h 2481664"/>
              <a:gd name="connsiteX16" fmla="*/ 211573 w 918832"/>
              <a:gd name="connsiteY16" fmla="*/ 2481664 h 2481664"/>
              <a:gd name="connsiteX17" fmla="*/ 232966 w 918832"/>
              <a:gd name="connsiteY17" fmla="*/ 1974540 h 2481664"/>
              <a:gd name="connsiteX18" fmla="*/ 112629 w 918832"/>
              <a:gd name="connsiteY18" fmla="*/ 1683611 h 2481664"/>
              <a:gd name="connsiteX19" fmla="*/ 32404 w 918832"/>
              <a:gd name="connsiteY19" fmla="*/ 1430049 h 2481664"/>
              <a:gd name="connsiteX20" fmla="*/ 8336 w 918832"/>
              <a:gd name="connsiteY20" fmla="*/ 1144458 h 2481664"/>
              <a:gd name="connsiteX21" fmla="*/ 160764 w 918832"/>
              <a:gd name="connsiteY21" fmla="*/ 1011004 h 2481664"/>
              <a:gd name="connsiteX22" fmla="*/ 160764 w 918832"/>
              <a:gd name="connsiteY22" fmla="*/ 829507 h 2481664"/>
              <a:gd name="connsiteX23" fmla="*/ 329236 w 918832"/>
              <a:gd name="connsiteY23" fmla="*/ 829507 h 2481664"/>
              <a:gd name="connsiteX24" fmla="*/ 249011 w 918832"/>
              <a:gd name="connsiteY24" fmla="*/ 466513 h 2481664"/>
              <a:gd name="connsiteX25" fmla="*/ 200876 w 918832"/>
              <a:gd name="connsiteY25" fmla="*/ 242310 h 2481664"/>
              <a:gd name="connsiteX26" fmla="*/ 168786 w 918832"/>
              <a:gd name="connsiteY26" fmla="*/ 98180 h 2481664"/>
              <a:gd name="connsiteX27" fmla="*/ 244999 w 918832"/>
              <a:gd name="connsiteY27" fmla="*/ 92 h 2481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18832" h="2481664">
                <a:moveTo>
                  <a:pt x="244999" y="92"/>
                </a:moveTo>
                <a:cubicBezTo>
                  <a:pt x="288454" y="2094"/>
                  <a:pt x="337258" y="36792"/>
                  <a:pt x="353303" y="98180"/>
                </a:cubicBezTo>
                <a:cubicBezTo>
                  <a:pt x="385393" y="218289"/>
                  <a:pt x="436202" y="349073"/>
                  <a:pt x="452247" y="474520"/>
                </a:cubicBezTo>
                <a:cubicBezTo>
                  <a:pt x="460269" y="519894"/>
                  <a:pt x="516427" y="768118"/>
                  <a:pt x="559213" y="768118"/>
                </a:cubicBezTo>
                <a:cubicBezTo>
                  <a:pt x="628741" y="768118"/>
                  <a:pt x="655483" y="554592"/>
                  <a:pt x="671528" y="511887"/>
                </a:cubicBezTo>
                <a:cubicBezTo>
                  <a:pt x="695595" y="442491"/>
                  <a:pt x="711640" y="362419"/>
                  <a:pt x="716989" y="287684"/>
                </a:cubicBezTo>
                <a:cubicBezTo>
                  <a:pt x="722337" y="231634"/>
                  <a:pt x="727685" y="183591"/>
                  <a:pt x="746404" y="132878"/>
                </a:cubicBezTo>
                <a:cubicBezTo>
                  <a:pt x="794539" y="15439"/>
                  <a:pt x="904180" y="47468"/>
                  <a:pt x="917551" y="170245"/>
                </a:cubicBezTo>
                <a:cubicBezTo>
                  <a:pt x="925573" y="242310"/>
                  <a:pt x="893483" y="311706"/>
                  <a:pt x="888135" y="381102"/>
                </a:cubicBezTo>
                <a:cubicBezTo>
                  <a:pt x="882787" y="453167"/>
                  <a:pt x="866742" y="535908"/>
                  <a:pt x="842674" y="605304"/>
                </a:cubicBezTo>
                <a:cubicBezTo>
                  <a:pt x="821281" y="661355"/>
                  <a:pt x="837326" y="722744"/>
                  <a:pt x="823955" y="781463"/>
                </a:cubicBezTo>
                <a:cubicBezTo>
                  <a:pt x="810584" y="842852"/>
                  <a:pt x="797213" y="885557"/>
                  <a:pt x="813258" y="946946"/>
                </a:cubicBezTo>
                <a:cubicBezTo>
                  <a:pt x="850697" y="1088407"/>
                  <a:pt x="837326" y="1248551"/>
                  <a:pt x="842674" y="1373998"/>
                </a:cubicBezTo>
                <a:cubicBezTo>
                  <a:pt x="845348" y="1486099"/>
                  <a:pt x="834652" y="1555495"/>
                  <a:pt x="807910" y="1664927"/>
                </a:cubicBezTo>
                <a:cubicBezTo>
                  <a:pt x="770472" y="1803719"/>
                  <a:pt x="797213" y="1939842"/>
                  <a:pt x="791865" y="2086641"/>
                </a:cubicBezTo>
                <a:cubicBezTo>
                  <a:pt x="786517" y="2222764"/>
                  <a:pt x="786517" y="2348210"/>
                  <a:pt x="805236" y="2481664"/>
                </a:cubicBezTo>
                <a:cubicBezTo>
                  <a:pt x="805236" y="2481664"/>
                  <a:pt x="805236" y="2481664"/>
                  <a:pt x="211573" y="2481664"/>
                </a:cubicBezTo>
                <a:cubicBezTo>
                  <a:pt x="230292" y="2313512"/>
                  <a:pt x="232966" y="2134684"/>
                  <a:pt x="232966" y="1974540"/>
                </a:cubicBezTo>
                <a:cubicBezTo>
                  <a:pt x="235640" y="1849093"/>
                  <a:pt x="176808" y="1782367"/>
                  <a:pt x="112629" y="1683611"/>
                </a:cubicBezTo>
                <a:cubicBezTo>
                  <a:pt x="59145" y="1603538"/>
                  <a:pt x="48449" y="1520797"/>
                  <a:pt x="32404" y="1430049"/>
                </a:cubicBezTo>
                <a:cubicBezTo>
                  <a:pt x="11011" y="1331293"/>
                  <a:pt x="-13057" y="1245882"/>
                  <a:pt x="8336" y="1144458"/>
                </a:cubicBezTo>
                <a:cubicBezTo>
                  <a:pt x="29730" y="1053709"/>
                  <a:pt x="85887" y="1040364"/>
                  <a:pt x="160764" y="1011004"/>
                </a:cubicBezTo>
                <a:cubicBezTo>
                  <a:pt x="125999" y="954953"/>
                  <a:pt x="104606" y="882888"/>
                  <a:pt x="160764" y="829507"/>
                </a:cubicBezTo>
                <a:cubicBezTo>
                  <a:pt x="200876" y="792140"/>
                  <a:pt x="291797" y="797478"/>
                  <a:pt x="329236" y="829507"/>
                </a:cubicBezTo>
                <a:cubicBezTo>
                  <a:pt x="329236" y="706729"/>
                  <a:pt x="286449" y="583952"/>
                  <a:pt x="249011" y="466513"/>
                </a:cubicBezTo>
                <a:cubicBezTo>
                  <a:pt x="227617" y="394447"/>
                  <a:pt x="222269" y="314375"/>
                  <a:pt x="200876" y="242310"/>
                </a:cubicBezTo>
                <a:cubicBezTo>
                  <a:pt x="184831" y="188929"/>
                  <a:pt x="171460" y="154231"/>
                  <a:pt x="168786" y="98180"/>
                </a:cubicBezTo>
                <a:cubicBezTo>
                  <a:pt x="163437" y="28784"/>
                  <a:pt x="201544" y="-1910"/>
                  <a:pt x="244999" y="92"/>
                </a:cubicBezTo>
                <a:close/>
              </a:path>
            </a:pathLst>
          </a:custGeom>
          <a:solidFill>
            <a:schemeClr val="accent1"/>
          </a:solidFill>
          <a:ln>
            <a:noFill/>
          </a:ln>
        </p:spPr>
        <p:txBody>
          <a:bodyPr vert="horz" wrap="square" lIns="182901" tIns="91451" rIns="182901" bIns="91451" numCol="1" anchor="t" anchorCtr="0" compatLnSpc="1">
            <a:prstTxWarp prst="textNoShape">
              <a:avLst/>
            </a:prstTxWarp>
            <a:noAutofit/>
          </a:bodyPr>
          <a:lstStyle/>
          <a:p>
            <a:endParaRPr lang="en-US" sz="3600"/>
          </a:p>
        </p:txBody>
      </p:sp>
      <p:sp>
        <p:nvSpPr>
          <p:cNvPr id="48" name="TextBox 47"/>
          <p:cNvSpPr txBox="1"/>
          <p:nvPr/>
        </p:nvSpPr>
        <p:spPr>
          <a:xfrm>
            <a:off x="6831974" y="10479416"/>
            <a:ext cx="1251057" cy="831093"/>
          </a:xfrm>
          <a:prstGeom prst="rect">
            <a:avLst/>
          </a:prstGeom>
          <a:noFill/>
        </p:spPr>
        <p:txBody>
          <a:bodyPr wrap="square" rtlCol="0">
            <a:spAutoFit/>
          </a:bodyPr>
          <a:lstStyle/>
          <a:p>
            <a:pPr algn="ctr"/>
            <a:r>
              <a:rPr lang="en-US" dirty="0">
                <a:solidFill>
                  <a:srgbClr val="FFFFFF"/>
                </a:solidFill>
                <a:cs typeface="Montserrat" panose="02000000000000000000" pitchFamily="2" charset="0"/>
              </a:rPr>
              <a:t>02</a:t>
            </a:r>
          </a:p>
        </p:txBody>
      </p:sp>
      <p:sp>
        <p:nvSpPr>
          <p:cNvPr id="43" name="Freeform 42"/>
          <p:cNvSpPr>
            <a:spLocks/>
          </p:cNvSpPr>
          <p:nvPr/>
        </p:nvSpPr>
        <p:spPr bwMode="auto">
          <a:xfrm>
            <a:off x="10865245" y="8198673"/>
            <a:ext cx="1928371" cy="5518915"/>
          </a:xfrm>
          <a:custGeom>
            <a:avLst/>
            <a:gdLst>
              <a:gd name="connsiteX0" fmla="*/ 414308 w 871608"/>
              <a:gd name="connsiteY0" fmla="*/ 1490 h 2494504"/>
              <a:gd name="connsiteX1" fmla="*/ 509780 w 871608"/>
              <a:gd name="connsiteY1" fmla="*/ 58521 h 2494504"/>
              <a:gd name="connsiteX2" fmla="*/ 509780 w 871608"/>
              <a:gd name="connsiteY2" fmla="*/ 301318 h 2494504"/>
              <a:gd name="connsiteX3" fmla="*/ 536509 w 871608"/>
              <a:gd name="connsiteY3" fmla="*/ 557457 h 2494504"/>
              <a:gd name="connsiteX4" fmla="*/ 544527 w 871608"/>
              <a:gd name="connsiteY4" fmla="*/ 741556 h 2494504"/>
              <a:gd name="connsiteX5" fmla="*/ 608676 w 871608"/>
              <a:gd name="connsiteY5" fmla="*/ 552121 h 2494504"/>
              <a:gd name="connsiteX6" fmla="*/ 646097 w 871608"/>
              <a:gd name="connsiteY6" fmla="*/ 424051 h 2494504"/>
              <a:gd name="connsiteX7" fmla="*/ 664807 w 871608"/>
              <a:gd name="connsiteY7" fmla="*/ 317327 h 2494504"/>
              <a:gd name="connsiteX8" fmla="*/ 718264 w 871608"/>
              <a:gd name="connsiteY8" fmla="*/ 98542 h 2494504"/>
              <a:gd name="connsiteX9" fmla="*/ 867945 w 871608"/>
              <a:gd name="connsiteY9" fmla="*/ 133228 h 2494504"/>
              <a:gd name="connsiteX10" fmla="*/ 822506 w 871608"/>
              <a:gd name="connsiteY10" fmla="*/ 410711 h 2494504"/>
              <a:gd name="connsiteX11" fmla="*/ 782413 w 871608"/>
              <a:gd name="connsiteY11" fmla="*/ 666849 h 2494504"/>
              <a:gd name="connsiteX12" fmla="*/ 771722 w 871608"/>
              <a:gd name="connsiteY12" fmla="*/ 1139105 h 2494504"/>
              <a:gd name="connsiteX13" fmla="*/ 774394 w 871608"/>
              <a:gd name="connsiteY13" fmla="*/ 1445937 h 2494504"/>
              <a:gd name="connsiteX14" fmla="*/ 726283 w 871608"/>
              <a:gd name="connsiteY14" fmla="*/ 1579343 h 2494504"/>
              <a:gd name="connsiteX15" fmla="*/ 683517 w 871608"/>
              <a:gd name="connsiteY15" fmla="*/ 1656718 h 2494504"/>
              <a:gd name="connsiteX16" fmla="*/ 707573 w 871608"/>
              <a:gd name="connsiteY16" fmla="*/ 1958214 h 2494504"/>
              <a:gd name="connsiteX17" fmla="*/ 694208 w 871608"/>
              <a:gd name="connsiteY17" fmla="*/ 2203680 h 2494504"/>
              <a:gd name="connsiteX18" fmla="*/ 728956 w 871608"/>
              <a:gd name="connsiteY18" fmla="*/ 2494504 h 2494504"/>
              <a:gd name="connsiteX19" fmla="*/ 132905 w 871608"/>
              <a:gd name="connsiteY19" fmla="*/ 2494504 h 2494504"/>
              <a:gd name="connsiteX20" fmla="*/ 178344 w 871608"/>
              <a:gd name="connsiteY20" fmla="*/ 2072943 h 2494504"/>
              <a:gd name="connsiteX21" fmla="*/ 183689 w 871608"/>
              <a:gd name="connsiteY21" fmla="*/ 1776783 h 2494504"/>
              <a:gd name="connsiteX22" fmla="*/ 90139 w 871608"/>
              <a:gd name="connsiteY22" fmla="*/ 1563334 h 2494504"/>
              <a:gd name="connsiteX23" fmla="*/ 23317 w 871608"/>
              <a:gd name="connsiteY23" fmla="*/ 1141773 h 2494504"/>
              <a:gd name="connsiteX24" fmla="*/ 60737 w 871608"/>
              <a:gd name="connsiteY24" fmla="*/ 880298 h 2494504"/>
              <a:gd name="connsiteX25" fmla="*/ 140923 w 871608"/>
              <a:gd name="connsiteY25" fmla="*/ 824268 h 2494504"/>
              <a:gd name="connsiteX26" fmla="*/ 135578 w 871608"/>
              <a:gd name="connsiteY26" fmla="*/ 746893 h 2494504"/>
              <a:gd name="connsiteX27" fmla="*/ 76774 w 871608"/>
              <a:gd name="connsiteY27" fmla="*/ 482750 h 2494504"/>
              <a:gd name="connsiteX28" fmla="*/ 39354 w 871608"/>
              <a:gd name="connsiteY28" fmla="*/ 245288 h 2494504"/>
              <a:gd name="connsiteX29" fmla="*/ 116867 w 871608"/>
              <a:gd name="connsiteY29" fmla="*/ 103878 h 2494504"/>
              <a:gd name="connsiteX30" fmla="*/ 210418 w 871608"/>
              <a:gd name="connsiteY30" fmla="*/ 293314 h 2494504"/>
              <a:gd name="connsiteX31" fmla="*/ 320006 w 871608"/>
              <a:gd name="connsiteY31" fmla="*/ 768238 h 2494504"/>
              <a:gd name="connsiteX32" fmla="*/ 338716 w 871608"/>
              <a:gd name="connsiteY32" fmla="*/ 621492 h 2494504"/>
              <a:gd name="connsiteX33" fmla="*/ 349408 w 871608"/>
              <a:gd name="connsiteY33" fmla="*/ 434724 h 2494504"/>
              <a:gd name="connsiteX34" fmla="*/ 344062 w 871608"/>
              <a:gd name="connsiteY34" fmla="*/ 199930 h 2494504"/>
              <a:gd name="connsiteX35" fmla="*/ 378809 w 871608"/>
              <a:gd name="connsiteY35" fmla="*/ 21167 h 2494504"/>
              <a:gd name="connsiteX36" fmla="*/ 414308 w 871608"/>
              <a:gd name="connsiteY36" fmla="*/ 1490 h 249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71608" h="2494504">
                <a:moveTo>
                  <a:pt x="414308" y="1490"/>
                </a:moveTo>
                <a:cubicBezTo>
                  <a:pt x="453649" y="-6515"/>
                  <a:pt x="499757" y="18499"/>
                  <a:pt x="509780" y="58521"/>
                </a:cubicBezTo>
                <a:cubicBezTo>
                  <a:pt x="531163" y="133228"/>
                  <a:pt x="512453" y="226611"/>
                  <a:pt x="509780" y="301318"/>
                </a:cubicBezTo>
                <a:cubicBezTo>
                  <a:pt x="507107" y="389366"/>
                  <a:pt x="536509" y="472077"/>
                  <a:pt x="536509" y="557457"/>
                </a:cubicBezTo>
                <a:cubicBezTo>
                  <a:pt x="536509" y="616155"/>
                  <a:pt x="507107" y="688194"/>
                  <a:pt x="544527" y="741556"/>
                </a:cubicBezTo>
                <a:cubicBezTo>
                  <a:pt x="600658" y="717543"/>
                  <a:pt x="595312" y="605483"/>
                  <a:pt x="608676" y="552121"/>
                </a:cubicBezTo>
                <a:cubicBezTo>
                  <a:pt x="622041" y="506763"/>
                  <a:pt x="638078" y="469409"/>
                  <a:pt x="646097" y="424051"/>
                </a:cubicBezTo>
                <a:cubicBezTo>
                  <a:pt x="651442" y="392034"/>
                  <a:pt x="664807" y="352013"/>
                  <a:pt x="664807" y="317327"/>
                </a:cubicBezTo>
                <a:cubicBezTo>
                  <a:pt x="664807" y="250624"/>
                  <a:pt x="667480" y="151904"/>
                  <a:pt x="718264" y="98542"/>
                </a:cubicBezTo>
                <a:cubicBezTo>
                  <a:pt x="758357" y="55852"/>
                  <a:pt x="854581" y="69193"/>
                  <a:pt x="867945" y="133228"/>
                </a:cubicBezTo>
                <a:cubicBezTo>
                  <a:pt x="886655" y="223943"/>
                  <a:pt x="827852" y="322663"/>
                  <a:pt x="822506" y="410711"/>
                </a:cubicBezTo>
                <a:cubicBezTo>
                  <a:pt x="817160" y="501427"/>
                  <a:pt x="811815" y="581470"/>
                  <a:pt x="782413" y="666849"/>
                </a:cubicBezTo>
                <a:cubicBezTo>
                  <a:pt x="728956" y="821600"/>
                  <a:pt x="801123" y="981686"/>
                  <a:pt x="771722" y="1139105"/>
                </a:cubicBezTo>
                <a:cubicBezTo>
                  <a:pt x="753012" y="1243161"/>
                  <a:pt x="793105" y="1336545"/>
                  <a:pt x="774394" y="1445937"/>
                </a:cubicBezTo>
                <a:cubicBezTo>
                  <a:pt x="769049" y="1491295"/>
                  <a:pt x="744993" y="1533985"/>
                  <a:pt x="726283" y="1579343"/>
                </a:cubicBezTo>
                <a:cubicBezTo>
                  <a:pt x="715591" y="1606024"/>
                  <a:pt x="683517" y="1624701"/>
                  <a:pt x="683517" y="1656718"/>
                </a:cubicBezTo>
                <a:cubicBezTo>
                  <a:pt x="683517" y="1758106"/>
                  <a:pt x="710246" y="1856826"/>
                  <a:pt x="707573" y="1958214"/>
                </a:cubicBezTo>
                <a:cubicBezTo>
                  <a:pt x="707573" y="2040926"/>
                  <a:pt x="696881" y="2120969"/>
                  <a:pt x="694208" y="2203680"/>
                </a:cubicBezTo>
                <a:cubicBezTo>
                  <a:pt x="691535" y="2307736"/>
                  <a:pt x="704900" y="2403788"/>
                  <a:pt x="728956" y="2494504"/>
                </a:cubicBezTo>
                <a:cubicBezTo>
                  <a:pt x="728956" y="2494504"/>
                  <a:pt x="728956" y="2494504"/>
                  <a:pt x="132905" y="2494504"/>
                </a:cubicBezTo>
                <a:cubicBezTo>
                  <a:pt x="140923" y="2355762"/>
                  <a:pt x="148942" y="2209016"/>
                  <a:pt x="178344" y="2072943"/>
                </a:cubicBezTo>
                <a:cubicBezTo>
                  <a:pt x="199727" y="1976891"/>
                  <a:pt x="197054" y="1875503"/>
                  <a:pt x="183689" y="1776783"/>
                </a:cubicBezTo>
                <a:cubicBezTo>
                  <a:pt x="175671" y="1702076"/>
                  <a:pt x="114195" y="1635373"/>
                  <a:pt x="90139" y="1563334"/>
                </a:cubicBezTo>
                <a:cubicBezTo>
                  <a:pt x="44700" y="1416588"/>
                  <a:pt x="23317" y="1296523"/>
                  <a:pt x="23317" y="1141773"/>
                </a:cubicBezTo>
                <a:cubicBezTo>
                  <a:pt x="23317" y="1069734"/>
                  <a:pt x="-48851" y="965678"/>
                  <a:pt x="60737" y="880298"/>
                </a:cubicBezTo>
                <a:cubicBezTo>
                  <a:pt x="92812" y="853617"/>
                  <a:pt x="138250" y="869626"/>
                  <a:pt x="140923" y="824268"/>
                </a:cubicBezTo>
                <a:cubicBezTo>
                  <a:pt x="143596" y="800255"/>
                  <a:pt x="140923" y="770906"/>
                  <a:pt x="135578" y="746893"/>
                </a:cubicBezTo>
                <a:cubicBezTo>
                  <a:pt x="114195" y="658845"/>
                  <a:pt x="87466" y="573466"/>
                  <a:pt x="76774" y="482750"/>
                </a:cubicBezTo>
                <a:cubicBezTo>
                  <a:pt x="66083" y="405375"/>
                  <a:pt x="58064" y="319995"/>
                  <a:pt x="39354" y="245288"/>
                </a:cubicBezTo>
                <a:cubicBezTo>
                  <a:pt x="25990" y="194594"/>
                  <a:pt x="28663" y="74529"/>
                  <a:pt x="116867" y="103878"/>
                </a:cubicBezTo>
                <a:cubicBezTo>
                  <a:pt x="191708" y="127891"/>
                  <a:pt x="205072" y="229280"/>
                  <a:pt x="210418" y="293314"/>
                </a:cubicBezTo>
                <a:cubicBezTo>
                  <a:pt x="221110" y="453401"/>
                  <a:pt x="266548" y="616155"/>
                  <a:pt x="320006" y="768238"/>
                </a:cubicBezTo>
                <a:cubicBezTo>
                  <a:pt x="368118" y="733552"/>
                  <a:pt x="336043" y="669518"/>
                  <a:pt x="338716" y="621492"/>
                </a:cubicBezTo>
                <a:cubicBezTo>
                  <a:pt x="341389" y="560125"/>
                  <a:pt x="346735" y="498759"/>
                  <a:pt x="349408" y="434724"/>
                </a:cubicBezTo>
                <a:cubicBezTo>
                  <a:pt x="354753" y="354681"/>
                  <a:pt x="330697" y="279974"/>
                  <a:pt x="344062" y="199930"/>
                </a:cubicBezTo>
                <a:cubicBezTo>
                  <a:pt x="352080" y="143900"/>
                  <a:pt x="333370" y="63857"/>
                  <a:pt x="378809" y="21167"/>
                </a:cubicBezTo>
                <a:cubicBezTo>
                  <a:pt x="388832" y="10495"/>
                  <a:pt x="401194" y="4158"/>
                  <a:pt x="414308" y="1490"/>
                </a:cubicBezTo>
                <a:close/>
              </a:path>
            </a:pathLst>
          </a:custGeom>
          <a:solidFill>
            <a:schemeClr val="accent3"/>
          </a:solidFill>
          <a:ln>
            <a:noFill/>
          </a:ln>
        </p:spPr>
        <p:txBody>
          <a:bodyPr vert="horz" wrap="square" lIns="182901" tIns="91451" rIns="182901" bIns="91451" numCol="1" anchor="t" anchorCtr="0" compatLnSpc="1">
            <a:prstTxWarp prst="textNoShape">
              <a:avLst/>
            </a:prstTxWarp>
            <a:noAutofit/>
          </a:bodyPr>
          <a:lstStyle/>
          <a:p>
            <a:endParaRPr lang="en-US" sz="3600"/>
          </a:p>
        </p:txBody>
      </p:sp>
      <p:sp>
        <p:nvSpPr>
          <p:cNvPr id="49" name="TextBox 48"/>
          <p:cNvSpPr txBox="1"/>
          <p:nvPr/>
        </p:nvSpPr>
        <p:spPr>
          <a:xfrm>
            <a:off x="11122227" y="10479416"/>
            <a:ext cx="1216841" cy="831093"/>
          </a:xfrm>
          <a:prstGeom prst="rect">
            <a:avLst/>
          </a:prstGeom>
          <a:noFill/>
        </p:spPr>
        <p:txBody>
          <a:bodyPr wrap="square" rtlCol="0">
            <a:spAutoFit/>
          </a:bodyPr>
          <a:lstStyle/>
          <a:p>
            <a:pPr algn="ctr"/>
            <a:r>
              <a:rPr lang="en-US" dirty="0">
                <a:solidFill>
                  <a:srgbClr val="FFFFFF"/>
                </a:solidFill>
                <a:cs typeface="Montserrat" panose="02000000000000000000" pitchFamily="2" charset="0"/>
              </a:rPr>
              <a:t>03</a:t>
            </a:r>
          </a:p>
        </p:txBody>
      </p:sp>
      <p:sp>
        <p:nvSpPr>
          <p:cNvPr id="36" name="Freeform 35"/>
          <p:cNvSpPr>
            <a:spLocks/>
          </p:cNvSpPr>
          <p:nvPr/>
        </p:nvSpPr>
        <p:spPr bwMode="auto">
          <a:xfrm>
            <a:off x="14872285" y="8198679"/>
            <a:ext cx="2602605" cy="5518911"/>
          </a:xfrm>
          <a:custGeom>
            <a:avLst/>
            <a:gdLst>
              <a:gd name="connsiteX0" fmla="*/ 789988 w 1372382"/>
              <a:gd name="connsiteY0" fmla="*/ 0 h 2910181"/>
              <a:gd name="connsiteX1" fmla="*/ 873851 w 1372382"/>
              <a:gd name="connsiteY1" fmla="*/ 428151 h 2910181"/>
              <a:gd name="connsiteX2" fmla="*/ 839684 w 1372382"/>
              <a:gd name="connsiteY2" fmla="*/ 741507 h 2910181"/>
              <a:gd name="connsiteX3" fmla="*/ 839684 w 1372382"/>
              <a:gd name="connsiteY3" fmla="*/ 905941 h 2910181"/>
              <a:gd name="connsiteX4" fmla="*/ 973243 w 1372382"/>
              <a:gd name="connsiteY4" fmla="*/ 757020 h 2910181"/>
              <a:gd name="connsiteX5" fmla="*/ 1091271 w 1372382"/>
              <a:gd name="connsiteY5" fmla="*/ 487099 h 2910181"/>
              <a:gd name="connsiteX6" fmla="*/ 1215512 w 1372382"/>
              <a:gd name="connsiteY6" fmla="*/ 198563 h 2910181"/>
              <a:gd name="connsiteX7" fmla="*/ 1342859 w 1372382"/>
              <a:gd name="connsiteY7" fmla="*/ 220280 h 2910181"/>
              <a:gd name="connsiteX8" fmla="*/ 1318011 w 1372382"/>
              <a:gd name="connsiteY8" fmla="*/ 493304 h 2910181"/>
              <a:gd name="connsiteX9" fmla="*/ 1234148 w 1372382"/>
              <a:gd name="connsiteY9" fmla="*/ 769430 h 2910181"/>
              <a:gd name="connsiteX10" fmla="*/ 1091271 w 1372382"/>
              <a:gd name="connsiteY10" fmla="*/ 1160350 h 2910181"/>
              <a:gd name="connsiteX11" fmla="*/ 1072635 w 1372382"/>
              <a:gd name="connsiteY11" fmla="*/ 1355809 h 2910181"/>
              <a:gd name="connsiteX12" fmla="*/ 1057105 w 1372382"/>
              <a:gd name="connsiteY12" fmla="*/ 1548167 h 2910181"/>
              <a:gd name="connsiteX13" fmla="*/ 1075741 w 1372382"/>
              <a:gd name="connsiteY13" fmla="*/ 1656756 h 2910181"/>
              <a:gd name="connsiteX14" fmla="*/ 954607 w 1372382"/>
              <a:gd name="connsiteY14" fmla="*/ 1932882 h 2910181"/>
              <a:gd name="connsiteX15" fmla="*/ 948395 w 1372382"/>
              <a:gd name="connsiteY15" fmla="*/ 2286571 h 2910181"/>
              <a:gd name="connsiteX16" fmla="*/ 954607 w 1372382"/>
              <a:gd name="connsiteY16" fmla="*/ 2708516 h 2910181"/>
              <a:gd name="connsiteX17" fmla="*/ 998091 w 1372382"/>
              <a:gd name="connsiteY17" fmla="*/ 2910181 h 2910181"/>
              <a:gd name="connsiteX18" fmla="*/ 327192 w 1372382"/>
              <a:gd name="connsiteY18" fmla="*/ 2910181 h 2910181"/>
              <a:gd name="connsiteX19" fmla="*/ 336510 w 1372382"/>
              <a:gd name="connsiteY19" fmla="*/ 2798490 h 2910181"/>
              <a:gd name="connsiteX20" fmla="*/ 324086 w 1372382"/>
              <a:gd name="connsiteY20" fmla="*/ 2553389 h 2910181"/>
              <a:gd name="connsiteX21" fmla="*/ 320980 w 1372382"/>
              <a:gd name="connsiteY21" fmla="*/ 2295879 h 2910181"/>
              <a:gd name="connsiteX22" fmla="*/ 224693 w 1372382"/>
              <a:gd name="connsiteY22" fmla="*/ 1886344 h 2910181"/>
              <a:gd name="connsiteX23" fmla="*/ 134619 w 1372382"/>
              <a:gd name="connsiteY23" fmla="*/ 1458193 h 2910181"/>
              <a:gd name="connsiteX24" fmla="*/ 109771 w 1372382"/>
              <a:gd name="connsiteY24" fmla="*/ 1005223 h 2910181"/>
              <a:gd name="connsiteX25" fmla="*/ 7272 w 1372382"/>
              <a:gd name="connsiteY25" fmla="*/ 632918 h 2910181"/>
              <a:gd name="connsiteX26" fmla="*/ 47651 w 1372382"/>
              <a:gd name="connsiteY26" fmla="*/ 449868 h 2910181"/>
              <a:gd name="connsiteX27" fmla="*/ 156361 w 1372382"/>
              <a:gd name="connsiteY27" fmla="*/ 502611 h 2910181"/>
              <a:gd name="connsiteX28" fmla="*/ 206057 w 1372382"/>
              <a:gd name="connsiteY28" fmla="*/ 667046 h 2910181"/>
              <a:gd name="connsiteX29" fmla="*/ 280602 w 1372382"/>
              <a:gd name="connsiteY29" fmla="*/ 918352 h 2910181"/>
              <a:gd name="connsiteX30" fmla="*/ 358252 w 1372382"/>
              <a:gd name="connsiteY30" fmla="*/ 989710 h 2910181"/>
              <a:gd name="connsiteX31" fmla="*/ 358252 w 1372382"/>
              <a:gd name="connsiteY31" fmla="*/ 850096 h 2910181"/>
              <a:gd name="connsiteX32" fmla="*/ 348934 w 1372382"/>
              <a:gd name="connsiteY32" fmla="*/ 617405 h 2910181"/>
              <a:gd name="connsiteX33" fmla="*/ 339616 w 1372382"/>
              <a:gd name="connsiteY33" fmla="*/ 347485 h 2910181"/>
              <a:gd name="connsiteX34" fmla="*/ 494917 w 1372382"/>
              <a:gd name="connsiteY34" fmla="*/ 80666 h 2910181"/>
              <a:gd name="connsiteX35" fmla="*/ 535295 w 1372382"/>
              <a:gd name="connsiteY35" fmla="*/ 508817 h 2910181"/>
              <a:gd name="connsiteX36" fmla="*/ 603627 w 1372382"/>
              <a:gd name="connsiteY36" fmla="*/ 918352 h 2910181"/>
              <a:gd name="connsiteX37" fmla="*/ 631581 w 1372382"/>
              <a:gd name="connsiteY37" fmla="*/ 670149 h 2910181"/>
              <a:gd name="connsiteX38" fmla="*/ 665748 w 1372382"/>
              <a:gd name="connsiteY38" fmla="*/ 356792 h 2910181"/>
              <a:gd name="connsiteX39" fmla="*/ 789988 w 1372382"/>
              <a:gd name="connsiteY39" fmla="*/ 0 h 2910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372382" h="2910181">
                <a:moveTo>
                  <a:pt x="789988" y="0"/>
                </a:moveTo>
                <a:cubicBezTo>
                  <a:pt x="1019833" y="0"/>
                  <a:pt x="861427" y="313357"/>
                  <a:pt x="873851" y="428151"/>
                </a:cubicBezTo>
                <a:cubicBezTo>
                  <a:pt x="883169" y="539842"/>
                  <a:pt x="842790" y="632918"/>
                  <a:pt x="839684" y="741507"/>
                </a:cubicBezTo>
                <a:cubicBezTo>
                  <a:pt x="839684" y="791148"/>
                  <a:pt x="821048" y="868711"/>
                  <a:pt x="839684" y="905941"/>
                </a:cubicBezTo>
                <a:cubicBezTo>
                  <a:pt x="901805" y="995915"/>
                  <a:pt x="957713" y="791148"/>
                  <a:pt x="973243" y="757020"/>
                </a:cubicBezTo>
                <a:cubicBezTo>
                  <a:pt x="1010515" y="667046"/>
                  <a:pt x="1044681" y="577072"/>
                  <a:pt x="1091271" y="487099"/>
                </a:cubicBezTo>
                <a:cubicBezTo>
                  <a:pt x="1134756" y="400228"/>
                  <a:pt x="1131650" y="263716"/>
                  <a:pt x="1215512" y="198563"/>
                </a:cubicBezTo>
                <a:cubicBezTo>
                  <a:pt x="1262102" y="179947"/>
                  <a:pt x="1296268" y="179947"/>
                  <a:pt x="1342859" y="220280"/>
                </a:cubicBezTo>
                <a:cubicBezTo>
                  <a:pt x="1411191" y="291639"/>
                  <a:pt x="1342859" y="415740"/>
                  <a:pt x="1318011" y="493304"/>
                </a:cubicBezTo>
                <a:cubicBezTo>
                  <a:pt x="1290056" y="586380"/>
                  <a:pt x="1265208" y="676354"/>
                  <a:pt x="1234148" y="769430"/>
                </a:cubicBezTo>
                <a:cubicBezTo>
                  <a:pt x="1187558" y="896634"/>
                  <a:pt x="1147180" y="1036248"/>
                  <a:pt x="1091271" y="1160350"/>
                </a:cubicBezTo>
                <a:cubicBezTo>
                  <a:pt x="1085059" y="1172760"/>
                  <a:pt x="1072635" y="1318579"/>
                  <a:pt x="1072635" y="1355809"/>
                </a:cubicBezTo>
                <a:cubicBezTo>
                  <a:pt x="1069529" y="1420963"/>
                  <a:pt x="1075741" y="1486116"/>
                  <a:pt x="1057105" y="1548167"/>
                </a:cubicBezTo>
                <a:cubicBezTo>
                  <a:pt x="1047787" y="1582295"/>
                  <a:pt x="1075741" y="1619525"/>
                  <a:pt x="1075741" y="1656756"/>
                </a:cubicBezTo>
                <a:cubicBezTo>
                  <a:pt x="1081953" y="1759139"/>
                  <a:pt x="1007409" y="1849113"/>
                  <a:pt x="954607" y="1932882"/>
                </a:cubicBezTo>
                <a:cubicBezTo>
                  <a:pt x="932865" y="2041470"/>
                  <a:pt x="948395" y="2174880"/>
                  <a:pt x="948395" y="2286571"/>
                </a:cubicBezTo>
                <a:cubicBezTo>
                  <a:pt x="951501" y="2426185"/>
                  <a:pt x="957713" y="2568902"/>
                  <a:pt x="954607" y="2708516"/>
                </a:cubicBezTo>
                <a:cubicBezTo>
                  <a:pt x="954607" y="2779875"/>
                  <a:pt x="973243" y="2845028"/>
                  <a:pt x="998091" y="2910181"/>
                </a:cubicBezTo>
                <a:cubicBezTo>
                  <a:pt x="998091" y="2910181"/>
                  <a:pt x="998091" y="2910181"/>
                  <a:pt x="327192" y="2910181"/>
                </a:cubicBezTo>
                <a:cubicBezTo>
                  <a:pt x="330298" y="2872951"/>
                  <a:pt x="336510" y="2835720"/>
                  <a:pt x="336510" y="2798490"/>
                </a:cubicBezTo>
                <a:cubicBezTo>
                  <a:pt x="339616" y="2714721"/>
                  <a:pt x="324086" y="2634055"/>
                  <a:pt x="324086" y="2553389"/>
                </a:cubicBezTo>
                <a:cubicBezTo>
                  <a:pt x="317874" y="2469621"/>
                  <a:pt x="336510" y="2379647"/>
                  <a:pt x="320980" y="2295879"/>
                </a:cubicBezTo>
                <a:cubicBezTo>
                  <a:pt x="293026" y="2153162"/>
                  <a:pt x="274390" y="2025958"/>
                  <a:pt x="224693" y="1886344"/>
                </a:cubicBezTo>
                <a:cubicBezTo>
                  <a:pt x="178103" y="1743627"/>
                  <a:pt x="159467" y="1604013"/>
                  <a:pt x="134619" y="1458193"/>
                </a:cubicBezTo>
                <a:cubicBezTo>
                  <a:pt x="109771" y="1306169"/>
                  <a:pt x="156361" y="1157247"/>
                  <a:pt x="109771" y="1005223"/>
                </a:cubicBezTo>
                <a:cubicBezTo>
                  <a:pt x="69393" y="887326"/>
                  <a:pt x="29014" y="757020"/>
                  <a:pt x="7272" y="632918"/>
                </a:cubicBezTo>
                <a:cubicBezTo>
                  <a:pt x="1060" y="583277"/>
                  <a:pt x="-17576" y="468484"/>
                  <a:pt x="47651" y="449868"/>
                </a:cubicBezTo>
                <a:cubicBezTo>
                  <a:pt x="109771" y="431253"/>
                  <a:pt x="131513" y="465381"/>
                  <a:pt x="156361" y="502611"/>
                </a:cubicBezTo>
                <a:cubicBezTo>
                  <a:pt x="193633" y="564662"/>
                  <a:pt x="199845" y="598790"/>
                  <a:pt x="206057" y="667046"/>
                </a:cubicBezTo>
                <a:cubicBezTo>
                  <a:pt x="209163" y="750815"/>
                  <a:pt x="255754" y="840788"/>
                  <a:pt x="280602" y="918352"/>
                </a:cubicBezTo>
                <a:cubicBezTo>
                  <a:pt x="283708" y="933864"/>
                  <a:pt x="336510" y="1048658"/>
                  <a:pt x="358252" y="989710"/>
                </a:cubicBezTo>
                <a:cubicBezTo>
                  <a:pt x="379994" y="933864"/>
                  <a:pt x="367570" y="909044"/>
                  <a:pt x="358252" y="850096"/>
                </a:cubicBezTo>
                <a:cubicBezTo>
                  <a:pt x="342722" y="775635"/>
                  <a:pt x="364464" y="691866"/>
                  <a:pt x="348934" y="617405"/>
                </a:cubicBezTo>
                <a:cubicBezTo>
                  <a:pt x="330298" y="536739"/>
                  <a:pt x="333404" y="431253"/>
                  <a:pt x="339616" y="347485"/>
                </a:cubicBezTo>
                <a:cubicBezTo>
                  <a:pt x="342722" y="282331"/>
                  <a:pt x="311662" y="6205"/>
                  <a:pt x="494917" y="80666"/>
                </a:cubicBezTo>
                <a:cubicBezTo>
                  <a:pt x="538401" y="99281"/>
                  <a:pt x="538401" y="409535"/>
                  <a:pt x="535295" y="508817"/>
                </a:cubicBezTo>
                <a:cubicBezTo>
                  <a:pt x="535295" y="617405"/>
                  <a:pt x="541507" y="918352"/>
                  <a:pt x="603627" y="918352"/>
                </a:cubicBezTo>
                <a:cubicBezTo>
                  <a:pt x="625369" y="909044"/>
                  <a:pt x="622263" y="707379"/>
                  <a:pt x="631581" y="670149"/>
                </a:cubicBezTo>
                <a:cubicBezTo>
                  <a:pt x="653324" y="570867"/>
                  <a:pt x="656430" y="459176"/>
                  <a:pt x="665748" y="356792"/>
                </a:cubicBezTo>
                <a:cubicBezTo>
                  <a:pt x="678172" y="266819"/>
                  <a:pt x="668854" y="6205"/>
                  <a:pt x="789988" y="0"/>
                </a:cubicBezTo>
                <a:close/>
              </a:path>
            </a:pathLst>
          </a:custGeom>
          <a:solidFill>
            <a:schemeClr val="accent5"/>
          </a:solidFill>
          <a:ln>
            <a:noFill/>
          </a:ln>
        </p:spPr>
        <p:txBody>
          <a:bodyPr vert="horz" wrap="square" lIns="182901" tIns="91451" rIns="182901" bIns="91451" numCol="1" anchor="t" anchorCtr="0" compatLnSpc="1">
            <a:prstTxWarp prst="textNoShape">
              <a:avLst/>
            </a:prstTxWarp>
            <a:noAutofit/>
          </a:bodyPr>
          <a:lstStyle/>
          <a:p>
            <a:endParaRPr lang="en-US" sz="3600"/>
          </a:p>
        </p:txBody>
      </p:sp>
      <p:sp>
        <p:nvSpPr>
          <p:cNvPr id="50" name="TextBox 49"/>
          <p:cNvSpPr txBox="1"/>
          <p:nvPr/>
        </p:nvSpPr>
        <p:spPr>
          <a:xfrm>
            <a:off x="15352774" y="10479416"/>
            <a:ext cx="1257278" cy="831093"/>
          </a:xfrm>
          <a:prstGeom prst="rect">
            <a:avLst/>
          </a:prstGeom>
          <a:noFill/>
        </p:spPr>
        <p:txBody>
          <a:bodyPr wrap="square" rtlCol="0">
            <a:spAutoFit/>
          </a:bodyPr>
          <a:lstStyle/>
          <a:p>
            <a:pPr algn="ctr"/>
            <a:r>
              <a:rPr lang="en-US" dirty="0">
                <a:solidFill>
                  <a:srgbClr val="FFFFFF"/>
                </a:solidFill>
                <a:cs typeface="Montserrat" panose="02000000000000000000" pitchFamily="2" charset="0"/>
              </a:rPr>
              <a:t>04</a:t>
            </a:r>
          </a:p>
        </p:txBody>
      </p:sp>
      <p:sp>
        <p:nvSpPr>
          <p:cNvPr id="35" name="Freeform 34"/>
          <p:cNvSpPr/>
          <p:nvPr/>
        </p:nvSpPr>
        <p:spPr>
          <a:xfrm>
            <a:off x="19174086" y="8198680"/>
            <a:ext cx="3639795" cy="5518909"/>
          </a:xfrm>
          <a:custGeom>
            <a:avLst/>
            <a:gdLst>
              <a:gd name="connsiteX0" fmla="*/ 1104288 w 1956481"/>
              <a:gd name="connsiteY0" fmla="*/ 2962913 h 2966553"/>
              <a:gd name="connsiteX1" fmla="*/ 1105127 w 1956481"/>
              <a:gd name="connsiteY1" fmla="*/ 2962913 h 2966553"/>
              <a:gd name="connsiteX2" fmla="*/ 1111788 w 1956481"/>
              <a:gd name="connsiteY2" fmla="*/ 2962913 h 2966553"/>
              <a:gd name="connsiteX3" fmla="*/ 1104288 w 1956481"/>
              <a:gd name="connsiteY3" fmla="*/ 2962913 h 2966553"/>
              <a:gd name="connsiteX4" fmla="*/ 1114501 w 1956481"/>
              <a:gd name="connsiteY4" fmla="*/ 2959366 h 2966553"/>
              <a:gd name="connsiteX5" fmla="*/ 1116919 w 1956481"/>
              <a:gd name="connsiteY5" fmla="*/ 2962913 h 2966553"/>
              <a:gd name="connsiteX6" fmla="*/ 1115445 w 1956481"/>
              <a:gd name="connsiteY6" fmla="*/ 2962913 h 2966553"/>
              <a:gd name="connsiteX7" fmla="*/ 1111788 w 1956481"/>
              <a:gd name="connsiteY7" fmla="*/ 2962913 h 2966553"/>
              <a:gd name="connsiteX8" fmla="*/ 1114501 w 1956481"/>
              <a:gd name="connsiteY8" fmla="*/ 2959366 h 2966553"/>
              <a:gd name="connsiteX9" fmla="*/ 711338 w 1956481"/>
              <a:gd name="connsiteY9" fmla="*/ 927 h 2966553"/>
              <a:gd name="connsiteX10" fmla="*/ 823243 w 1956481"/>
              <a:gd name="connsiteY10" fmla="*/ 81178 h 2966553"/>
              <a:gd name="connsiteX11" fmla="*/ 829559 w 1956481"/>
              <a:gd name="connsiteY11" fmla="*/ 254586 h 2966553"/>
              <a:gd name="connsiteX12" fmla="*/ 861137 w 1956481"/>
              <a:gd name="connsiteY12" fmla="*/ 673920 h 2966553"/>
              <a:gd name="connsiteX13" fmla="*/ 974818 w 1956481"/>
              <a:gd name="connsiteY13" fmla="*/ 897775 h 2966553"/>
              <a:gd name="connsiteX14" fmla="*/ 1031658 w 1956481"/>
              <a:gd name="connsiteY14" fmla="*/ 705449 h 2966553"/>
              <a:gd name="connsiteX15" fmla="*/ 1113761 w 1956481"/>
              <a:gd name="connsiteY15" fmla="*/ 481594 h 2966553"/>
              <a:gd name="connsiteX16" fmla="*/ 1353755 w 1956481"/>
              <a:gd name="connsiteY16" fmla="*/ 172611 h 2966553"/>
              <a:gd name="connsiteX17" fmla="*/ 1325334 w 1956481"/>
              <a:gd name="connsiteY17" fmla="*/ 541499 h 2966553"/>
              <a:gd name="connsiteX18" fmla="*/ 1192706 w 1956481"/>
              <a:gd name="connsiteY18" fmla="*/ 1064877 h 2966553"/>
              <a:gd name="connsiteX19" fmla="*/ 1205338 w 1956481"/>
              <a:gd name="connsiteY19" fmla="*/ 1260356 h 2966553"/>
              <a:gd name="connsiteX20" fmla="*/ 1268494 w 1956481"/>
              <a:gd name="connsiteY20" fmla="*/ 1414847 h 2966553"/>
              <a:gd name="connsiteX21" fmla="*/ 1641115 w 1956481"/>
              <a:gd name="connsiteY21" fmla="*/ 1285579 h 2966553"/>
              <a:gd name="connsiteX22" fmla="*/ 1953738 w 1956481"/>
              <a:gd name="connsiteY22" fmla="*/ 1254050 h 2966553"/>
              <a:gd name="connsiteX23" fmla="*/ 1795848 w 1956481"/>
              <a:gd name="connsiteY23" fmla="*/ 1455835 h 2966553"/>
              <a:gd name="connsiteX24" fmla="*/ 1590590 w 1956481"/>
              <a:gd name="connsiteY24" fmla="*/ 1645008 h 2966553"/>
              <a:gd name="connsiteX25" fmla="*/ 1053763 w 1956481"/>
              <a:gd name="connsiteY25" fmla="*/ 2102176 h 2966553"/>
              <a:gd name="connsiteX26" fmla="*/ 1012712 w 1956481"/>
              <a:gd name="connsiteY26" fmla="*/ 2499439 h 2966553"/>
              <a:gd name="connsiteX27" fmla="*/ 1104288 w 1956481"/>
              <a:gd name="connsiteY27" fmla="*/ 2962913 h 2966553"/>
              <a:gd name="connsiteX28" fmla="*/ 1077120 w 1956481"/>
              <a:gd name="connsiteY28" fmla="*/ 2962913 h 2966553"/>
              <a:gd name="connsiteX29" fmla="*/ 362203 w 1956481"/>
              <a:gd name="connsiteY29" fmla="*/ 2962913 h 2966553"/>
              <a:gd name="connsiteX30" fmla="*/ 412728 w 1956481"/>
              <a:gd name="connsiteY30" fmla="*/ 2382782 h 2966553"/>
              <a:gd name="connsiteX31" fmla="*/ 270627 w 1956481"/>
              <a:gd name="connsiteY31" fmla="*/ 1840486 h 2966553"/>
              <a:gd name="connsiteX32" fmla="*/ 147472 w 1956481"/>
              <a:gd name="connsiteY32" fmla="*/ 1168922 h 2966553"/>
              <a:gd name="connsiteX33" fmla="*/ 52738 w 1956481"/>
              <a:gd name="connsiteY33" fmla="*/ 859940 h 2966553"/>
              <a:gd name="connsiteX34" fmla="*/ 2213 w 1956481"/>
              <a:gd name="connsiteY34" fmla="*/ 617168 h 2966553"/>
              <a:gd name="connsiteX35" fmla="*/ 147472 w 1956481"/>
              <a:gd name="connsiteY35" fmla="*/ 560416 h 2966553"/>
              <a:gd name="connsiteX36" fmla="*/ 264311 w 1956481"/>
              <a:gd name="connsiteY36" fmla="*/ 878857 h 2966553"/>
              <a:gd name="connsiteX37" fmla="*/ 368519 w 1956481"/>
              <a:gd name="connsiteY37" fmla="*/ 1039654 h 2966553"/>
              <a:gd name="connsiteX38" fmla="*/ 362203 w 1956481"/>
              <a:gd name="connsiteY38" fmla="*/ 900927 h 2966553"/>
              <a:gd name="connsiteX39" fmla="*/ 340098 w 1956481"/>
              <a:gd name="connsiteY39" fmla="*/ 718060 h 2966553"/>
              <a:gd name="connsiteX40" fmla="*/ 336941 w 1956481"/>
              <a:gd name="connsiteY40" fmla="*/ 598251 h 2966553"/>
              <a:gd name="connsiteX41" fmla="*/ 311678 w 1956481"/>
              <a:gd name="connsiteY41" fmla="*/ 339714 h 2966553"/>
              <a:gd name="connsiteX42" fmla="*/ 321151 w 1956481"/>
              <a:gd name="connsiteY42" fmla="*/ 178917 h 2966553"/>
              <a:gd name="connsiteX43" fmla="*/ 447464 w 1956481"/>
              <a:gd name="connsiteY43" fmla="*/ 109554 h 2966553"/>
              <a:gd name="connsiteX44" fmla="*/ 501147 w 1956481"/>
              <a:gd name="connsiteY44" fmla="*/ 276657 h 2966553"/>
              <a:gd name="connsiteX45" fmla="*/ 523251 w 1956481"/>
              <a:gd name="connsiteY45" fmla="*/ 450065 h 2966553"/>
              <a:gd name="connsiteX46" fmla="*/ 551672 w 1956481"/>
              <a:gd name="connsiteY46" fmla="*/ 642391 h 2966553"/>
              <a:gd name="connsiteX47" fmla="*/ 643248 w 1956481"/>
              <a:gd name="connsiteY47" fmla="*/ 913539 h 2966553"/>
              <a:gd name="connsiteX48" fmla="*/ 633774 w 1956481"/>
              <a:gd name="connsiteY48" fmla="*/ 440607 h 2966553"/>
              <a:gd name="connsiteX49" fmla="*/ 668510 w 1956481"/>
              <a:gd name="connsiteY49" fmla="*/ 27579 h 2966553"/>
              <a:gd name="connsiteX50" fmla="*/ 711338 w 1956481"/>
              <a:gd name="connsiteY50" fmla="*/ 927 h 2966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956481" h="2966553">
                <a:moveTo>
                  <a:pt x="1104288" y="2962913"/>
                </a:moveTo>
                <a:lnTo>
                  <a:pt x="1105127" y="2962913"/>
                </a:lnTo>
                <a:lnTo>
                  <a:pt x="1111788" y="2962913"/>
                </a:lnTo>
                <a:cubicBezTo>
                  <a:pt x="1109814" y="2966066"/>
                  <a:pt x="1107446" y="2969219"/>
                  <a:pt x="1104288" y="2962913"/>
                </a:cubicBezTo>
                <a:close/>
                <a:moveTo>
                  <a:pt x="1114501" y="2959366"/>
                </a:moveTo>
                <a:cubicBezTo>
                  <a:pt x="1115340" y="2958972"/>
                  <a:pt x="1116129" y="2959760"/>
                  <a:pt x="1116919" y="2962913"/>
                </a:cubicBezTo>
                <a:cubicBezTo>
                  <a:pt x="1116919" y="2962913"/>
                  <a:pt x="1116919" y="2962913"/>
                  <a:pt x="1115445" y="2962913"/>
                </a:cubicBezTo>
                <a:lnTo>
                  <a:pt x="1111788" y="2962913"/>
                </a:lnTo>
                <a:cubicBezTo>
                  <a:pt x="1112775" y="2961336"/>
                  <a:pt x="1113663" y="2959760"/>
                  <a:pt x="1114501" y="2959366"/>
                </a:cubicBezTo>
                <a:close/>
                <a:moveTo>
                  <a:pt x="711338" y="927"/>
                </a:moveTo>
                <a:cubicBezTo>
                  <a:pt x="757521" y="-6906"/>
                  <a:pt x="809033" y="36249"/>
                  <a:pt x="823243" y="81178"/>
                </a:cubicBezTo>
                <a:cubicBezTo>
                  <a:pt x="839032" y="134777"/>
                  <a:pt x="832716" y="197834"/>
                  <a:pt x="829559" y="254586"/>
                </a:cubicBezTo>
                <a:cubicBezTo>
                  <a:pt x="826401" y="393313"/>
                  <a:pt x="883241" y="535193"/>
                  <a:pt x="861137" y="673920"/>
                </a:cubicBezTo>
                <a:cubicBezTo>
                  <a:pt x="854821" y="718060"/>
                  <a:pt x="876926" y="1030196"/>
                  <a:pt x="974818" y="897775"/>
                </a:cubicBezTo>
                <a:cubicBezTo>
                  <a:pt x="1009554" y="847328"/>
                  <a:pt x="1009554" y="765353"/>
                  <a:pt x="1031658" y="705449"/>
                </a:cubicBezTo>
                <a:cubicBezTo>
                  <a:pt x="1060079" y="629779"/>
                  <a:pt x="1079026" y="554110"/>
                  <a:pt x="1113761" y="481594"/>
                </a:cubicBezTo>
                <a:cubicBezTo>
                  <a:pt x="1151655" y="396466"/>
                  <a:pt x="1202180" y="112707"/>
                  <a:pt x="1353755" y="172611"/>
                </a:cubicBezTo>
                <a:cubicBezTo>
                  <a:pt x="1457962" y="213599"/>
                  <a:pt x="1341124" y="468982"/>
                  <a:pt x="1325334" y="541499"/>
                </a:cubicBezTo>
                <a:cubicBezTo>
                  <a:pt x="1290599" y="718060"/>
                  <a:pt x="1224285" y="891469"/>
                  <a:pt x="1192706" y="1064877"/>
                </a:cubicBezTo>
                <a:cubicBezTo>
                  <a:pt x="1183233" y="1131088"/>
                  <a:pt x="1230600" y="1194145"/>
                  <a:pt x="1205338" y="1260356"/>
                </a:cubicBezTo>
                <a:cubicBezTo>
                  <a:pt x="1192706" y="1295038"/>
                  <a:pt x="1227442" y="1395930"/>
                  <a:pt x="1268494" y="1414847"/>
                </a:cubicBezTo>
                <a:cubicBezTo>
                  <a:pt x="1445331" y="1487364"/>
                  <a:pt x="1495856" y="1354942"/>
                  <a:pt x="1641115" y="1285579"/>
                </a:cubicBezTo>
                <a:cubicBezTo>
                  <a:pt x="1701114" y="1254050"/>
                  <a:pt x="1922160" y="1112170"/>
                  <a:pt x="1953738" y="1254050"/>
                </a:cubicBezTo>
                <a:cubicBezTo>
                  <a:pt x="1975843" y="1351790"/>
                  <a:pt x="1859004" y="1408541"/>
                  <a:pt x="1795848" y="1455835"/>
                </a:cubicBezTo>
                <a:cubicBezTo>
                  <a:pt x="1716903" y="1512587"/>
                  <a:pt x="1647431" y="1566186"/>
                  <a:pt x="1590590" y="1645008"/>
                </a:cubicBezTo>
                <a:cubicBezTo>
                  <a:pt x="1467436" y="1815263"/>
                  <a:pt x="1246389" y="1979213"/>
                  <a:pt x="1053763" y="2102176"/>
                </a:cubicBezTo>
                <a:cubicBezTo>
                  <a:pt x="971660" y="2152622"/>
                  <a:pt x="1009554" y="2408005"/>
                  <a:pt x="1012712" y="2499439"/>
                </a:cubicBezTo>
                <a:cubicBezTo>
                  <a:pt x="1015869" y="2638166"/>
                  <a:pt x="1056921" y="2830492"/>
                  <a:pt x="1104288" y="2962913"/>
                </a:cubicBezTo>
                <a:lnTo>
                  <a:pt x="1077120" y="2962913"/>
                </a:lnTo>
                <a:cubicBezTo>
                  <a:pt x="1010787" y="2962913"/>
                  <a:pt x="833901" y="2962913"/>
                  <a:pt x="362203" y="2962913"/>
                </a:cubicBezTo>
                <a:cubicBezTo>
                  <a:pt x="362203" y="2767434"/>
                  <a:pt x="396939" y="2568802"/>
                  <a:pt x="412728" y="2382782"/>
                </a:cubicBezTo>
                <a:cubicBezTo>
                  <a:pt x="428517" y="2184151"/>
                  <a:pt x="330625" y="2020201"/>
                  <a:pt x="270627" y="1840486"/>
                </a:cubicBezTo>
                <a:cubicBezTo>
                  <a:pt x="179050" y="1632396"/>
                  <a:pt x="147472" y="1392777"/>
                  <a:pt x="147472" y="1168922"/>
                </a:cubicBezTo>
                <a:cubicBezTo>
                  <a:pt x="147472" y="1064877"/>
                  <a:pt x="81158" y="957679"/>
                  <a:pt x="52738" y="859940"/>
                </a:cubicBezTo>
                <a:cubicBezTo>
                  <a:pt x="21160" y="803188"/>
                  <a:pt x="11686" y="680226"/>
                  <a:pt x="2213" y="617168"/>
                </a:cubicBezTo>
                <a:cubicBezTo>
                  <a:pt x="-16734" y="494206"/>
                  <a:pt x="90631" y="462677"/>
                  <a:pt x="147472" y="560416"/>
                </a:cubicBezTo>
                <a:cubicBezTo>
                  <a:pt x="204313" y="661308"/>
                  <a:pt x="213786" y="777965"/>
                  <a:pt x="264311" y="878857"/>
                </a:cubicBezTo>
                <a:cubicBezTo>
                  <a:pt x="289573" y="926150"/>
                  <a:pt x="305362" y="1055419"/>
                  <a:pt x="368519" y="1039654"/>
                </a:cubicBezTo>
                <a:cubicBezTo>
                  <a:pt x="419044" y="1036501"/>
                  <a:pt x="362203" y="929303"/>
                  <a:pt x="362203" y="900927"/>
                </a:cubicBezTo>
                <a:cubicBezTo>
                  <a:pt x="359045" y="837870"/>
                  <a:pt x="336941" y="784271"/>
                  <a:pt x="340098" y="718060"/>
                </a:cubicBezTo>
                <a:cubicBezTo>
                  <a:pt x="343256" y="677073"/>
                  <a:pt x="343256" y="636085"/>
                  <a:pt x="336941" y="598251"/>
                </a:cubicBezTo>
                <a:cubicBezTo>
                  <a:pt x="308520" y="522581"/>
                  <a:pt x="321151" y="418536"/>
                  <a:pt x="311678" y="339714"/>
                </a:cubicBezTo>
                <a:cubicBezTo>
                  <a:pt x="302205" y="286115"/>
                  <a:pt x="299047" y="229363"/>
                  <a:pt x="321151" y="178917"/>
                </a:cubicBezTo>
                <a:cubicBezTo>
                  <a:pt x="336941" y="134777"/>
                  <a:pt x="396939" y="87484"/>
                  <a:pt x="447464" y="109554"/>
                </a:cubicBezTo>
                <a:cubicBezTo>
                  <a:pt x="523251" y="137930"/>
                  <a:pt x="501147" y="213599"/>
                  <a:pt x="501147" y="276657"/>
                </a:cubicBezTo>
                <a:cubicBezTo>
                  <a:pt x="504304" y="339714"/>
                  <a:pt x="510620" y="390160"/>
                  <a:pt x="523251" y="450065"/>
                </a:cubicBezTo>
                <a:cubicBezTo>
                  <a:pt x="532725" y="500511"/>
                  <a:pt x="561145" y="591945"/>
                  <a:pt x="551672" y="642391"/>
                </a:cubicBezTo>
                <a:cubicBezTo>
                  <a:pt x="557987" y="686531"/>
                  <a:pt x="580092" y="995514"/>
                  <a:pt x="643248" y="913539"/>
                </a:cubicBezTo>
                <a:cubicBezTo>
                  <a:pt x="665353" y="812647"/>
                  <a:pt x="636932" y="604556"/>
                  <a:pt x="633774" y="440607"/>
                </a:cubicBezTo>
                <a:cubicBezTo>
                  <a:pt x="627459" y="314491"/>
                  <a:pt x="583250" y="134777"/>
                  <a:pt x="668510" y="27579"/>
                </a:cubicBezTo>
                <a:cubicBezTo>
                  <a:pt x="681141" y="11814"/>
                  <a:pt x="695944" y="3538"/>
                  <a:pt x="711338" y="927"/>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51" name="TextBox 50"/>
          <p:cNvSpPr txBox="1"/>
          <p:nvPr/>
        </p:nvSpPr>
        <p:spPr>
          <a:xfrm>
            <a:off x="19899015" y="10479416"/>
            <a:ext cx="1241724" cy="831093"/>
          </a:xfrm>
          <a:prstGeom prst="rect">
            <a:avLst/>
          </a:prstGeom>
          <a:noFill/>
        </p:spPr>
        <p:txBody>
          <a:bodyPr wrap="square" rtlCol="0">
            <a:spAutoFit/>
          </a:bodyPr>
          <a:lstStyle/>
          <a:p>
            <a:pPr algn="ctr"/>
            <a:r>
              <a:rPr lang="en-US" dirty="0">
                <a:solidFill>
                  <a:srgbClr val="FFFFFF"/>
                </a:solidFill>
                <a:cs typeface="Montserrat" panose="02000000000000000000" pitchFamily="2" charset="0"/>
              </a:rPr>
              <a:t>05</a:t>
            </a:r>
          </a:p>
        </p:txBody>
      </p:sp>
      <p:sp>
        <p:nvSpPr>
          <p:cNvPr id="52" name="TextBox 51"/>
          <p:cNvSpPr txBox="1"/>
          <p:nvPr/>
        </p:nvSpPr>
        <p:spPr>
          <a:xfrm>
            <a:off x="1951954" y="5173140"/>
            <a:ext cx="2995078" cy="584843"/>
          </a:xfrm>
          <a:prstGeom prst="rect">
            <a:avLst/>
          </a:prstGeom>
          <a:noFill/>
        </p:spPr>
        <p:txBody>
          <a:bodyPr wrap="none" rtlCol="0">
            <a:spAutoFit/>
          </a:bodyPr>
          <a:lstStyle>
            <a:defPPr>
              <a:defRPr lang="en-US"/>
            </a:defPPr>
            <a:lvl1pPr>
              <a:defRPr sz="1600">
                <a:solidFill>
                  <a:schemeClr val="bg1"/>
                </a:solidFill>
                <a:latin typeface="+mj-lt"/>
              </a:defRPr>
            </a:lvl1pPr>
          </a:lstStyle>
          <a:p>
            <a:pPr algn="ctr"/>
            <a:r>
              <a:rPr lang="en-US" sz="3200" dirty="0">
                <a:solidFill>
                  <a:schemeClr val="tx1"/>
                </a:solidFill>
              </a:rPr>
              <a:t>Add title here</a:t>
            </a:r>
          </a:p>
        </p:txBody>
      </p:sp>
      <p:sp>
        <p:nvSpPr>
          <p:cNvPr id="53" name="Rectangle 52"/>
          <p:cNvSpPr/>
          <p:nvPr/>
        </p:nvSpPr>
        <p:spPr>
          <a:xfrm>
            <a:off x="1390537" y="5869990"/>
            <a:ext cx="4117905" cy="884640"/>
          </a:xfrm>
          <a:prstGeom prst="rect">
            <a:avLst/>
          </a:prstGeom>
          <a:noFill/>
        </p:spPr>
        <p:txBody>
          <a:bodyPr wrap="square" rtlCol="0">
            <a:spAutoFit/>
          </a:bodyPr>
          <a:lstStyle/>
          <a:p>
            <a:pPr algn="ctr">
              <a:lnSpc>
                <a:spcPct val="110000"/>
              </a:lnSpc>
            </a:pPr>
            <a:r>
              <a:rPr lang="en-US" sz="2400" dirty="0"/>
              <a:t>Sed perspiciati unde omnis natus voluptatem.</a:t>
            </a:r>
          </a:p>
        </p:txBody>
      </p:sp>
      <p:sp>
        <p:nvSpPr>
          <p:cNvPr id="62" name="TextBox 61"/>
          <p:cNvSpPr txBox="1"/>
          <p:nvPr/>
        </p:nvSpPr>
        <p:spPr>
          <a:xfrm>
            <a:off x="3148733" y="3883051"/>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56" name="TextBox 55"/>
          <p:cNvSpPr txBox="1"/>
          <p:nvPr/>
        </p:nvSpPr>
        <p:spPr>
          <a:xfrm>
            <a:off x="10696054" y="5173140"/>
            <a:ext cx="2995078" cy="584843"/>
          </a:xfrm>
          <a:prstGeom prst="rect">
            <a:avLst/>
          </a:prstGeom>
          <a:noFill/>
        </p:spPr>
        <p:txBody>
          <a:bodyPr wrap="none" rtlCol="0">
            <a:spAutoFit/>
          </a:bodyPr>
          <a:lstStyle>
            <a:defPPr>
              <a:defRPr lang="en-US"/>
            </a:defPPr>
            <a:lvl1pPr>
              <a:defRPr sz="1600">
                <a:solidFill>
                  <a:schemeClr val="bg1"/>
                </a:solidFill>
                <a:latin typeface="+mj-lt"/>
              </a:defRPr>
            </a:lvl1pPr>
          </a:lstStyle>
          <a:p>
            <a:pPr algn="ctr"/>
            <a:r>
              <a:rPr lang="en-US" sz="3200" dirty="0">
                <a:solidFill>
                  <a:schemeClr val="tx1"/>
                </a:solidFill>
              </a:rPr>
              <a:t>Add title here</a:t>
            </a:r>
          </a:p>
        </p:txBody>
      </p:sp>
      <p:sp>
        <p:nvSpPr>
          <p:cNvPr id="57" name="Rectangle 56"/>
          <p:cNvSpPr/>
          <p:nvPr/>
        </p:nvSpPr>
        <p:spPr>
          <a:xfrm>
            <a:off x="10134637" y="5869990"/>
            <a:ext cx="4117905" cy="884640"/>
          </a:xfrm>
          <a:prstGeom prst="rect">
            <a:avLst/>
          </a:prstGeom>
          <a:noFill/>
        </p:spPr>
        <p:txBody>
          <a:bodyPr wrap="square" rtlCol="0">
            <a:spAutoFit/>
          </a:bodyPr>
          <a:lstStyle/>
          <a:p>
            <a:pPr algn="ctr">
              <a:lnSpc>
                <a:spcPct val="110000"/>
              </a:lnSpc>
            </a:pPr>
            <a:r>
              <a:rPr lang="en-US" sz="2400" dirty="0"/>
              <a:t>Sed perspiciati unde omnis natus voluptatem.</a:t>
            </a:r>
          </a:p>
        </p:txBody>
      </p:sp>
      <p:sp>
        <p:nvSpPr>
          <p:cNvPr id="63" name="TextBox 62"/>
          <p:cNvSpPr txBox="1"/>
          <p:nvPr/>
        </p:nvSpPr>
        <p:spPr>
          <a:xfrm>
            <a:off x="11892833" y="3883051"/>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54" name="TextBox 53"/>
          <p:cNvSpPr txBox="1"/>
          <p:nvPr/>
        </p:nvSpPr>
        <p:spPr>
          <a:xfrm>
            <a:off x="6324004" y="5173140"/>
            <a:ext cx="2995078" cy="584843"/>
          </a:xfrm>
          <a:prstGeom prst="rect">
            <a:avLst/>
          </a:prstGeom>
          <a:noFill/>
        </p:spPr>
        <p:txBody>
          <a:bodyPr wrap="none" rtlCol="0">
            <a:spAutoFit/>
          </a:bodyPr>
          <a:lstStyle>
            <a:defPPr>
              <a:defRPr lang="en-US"/>
            </a:defPPr>
            <a:lvl1pPr>
              <a:defRPr sz="1600">
                <a:solidFill>
                  <a:schemeClr val="bg1"/>
                </a:solidFill>
                <a:latin typeface="+mj-lt"/>
              </a:defRPr>
            </a:lvl1pPr>
          </a:lstStyle>
          <a:p>
            <a:pPr algn="ctr"/>
            <a:r>
              <a:rPr lang="en-US" sz="3200" dirty="0">
                <a:solidFill>
                  <a:schemeClr val="tx1"/>
                </a:solidFill>
              </a:rPr>
              <a:t>Add title here</a:t>
            </a:r>
          </a:p>
        </p:txBody>
      </p:sp>
      <p:sp>
        <p:nvSpPr>
          <p:cNvPr id="55" name="Rectangle 54"/>
          <p:cNvSpPr/>
          <p:nvPr/>
        </p:nvSpPr>
        <p:spPr>
          <a:xfrm>
            <a:off x="5762587" y="5869990"/>
            <a:ext cx="4117905" cy="884640"/>
          </a:xfrm>
          <a:prstGeom prst="rect">
            <a:avLst/>
          </a:prstGeom>
          <a:noFill/>
        </p:spPr>
        <p:txBody>
          <a:bodyPr wrap="square" rtlCol="0">
            <a:spAutoFit/>
          </a:bodyPr>
          <a:lstStyle/>
          <a:p>
            <a:pPr algn="ctr">
              <a:lnSpc>
                <a:spcPct val="110000"/>
              </a:lnSpc>
            </a:pPr>
            <a:r>
              <a:rPr lang="en-US" sz="2400" dirty="0"/>
              <a:t>Sed perspiciati unde omnis natus voluptatem.</a:t>
            </a:r>
          </a:p>
        </p:txBody>
      </p:sp>
      <p:sp>
        <p:nvSpPr>
          <p:cNvPr id="65" name="TextBox 64"/>
          <p:cNvSpPr txBox="1"/>
          <p:nvPr/>
        </p:nvSpPr>
        <p:spPr>
          <a:xfrm>
            <a:off x="7520783" y="3883051"/>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58" name="TextBox 57"/>
          <p:cNvSpPr txBox="1"/>
          <p:nvPr/>
        </p:nvSpPr>
        <p:spPr>
          <a:xfrm>
            <a:off x="15068104" y="5173140"/>
            <a:ext cx="2995078" cy="584843"/>
          </a:xfrm>
          <a:prstGeom prst="rect">
            <a:avLst/>
          </a:prstGeom>
          <a:noFill/>
        </p:spPr>
        <p:txBody>
          <a:bodyPr wrap="none" rtlCol="0">
            <a:spAutoFit/>
          </a:bodyPr>
          <a:lstStyle>
            <a:defPPr>
              <a:defRPr lang="en-US"/>
            </a:defPPr>
            <a:lvl1pPr>
              <a:defRPr sz="1600">
                <a:solidFill>
                  <a:schemeClr val="bg1"/>
                </a:solidFill>
                <a:latin typeface="+mj-lt"/>
              </a:defRPr>
            </a:lvl1pPr>
          </a:lstStyle>
          <a:p>
            <a:pPr algn="ctr"/>
            <a:r>
              <a:rPr lang="en-US" sz="3200" dirty="0">
                <a:solidFill>
                  <a:schemeClr val="tx1"/>
                </a:solidFill>
              </a:rPr>
              <a:t>Add title here</a:t>
            </a:r>
          </a:p>
        </p:txBody>
      </p:sp>
      <p:sp>
        <p:nvSpPr>
          <p:cNvPr id="59" name="Rectangle 58"/>
          <p:cNvSpPr/>
          <p:nvPr/>
        </p:nvSpPr>
        <p:spPr>
          <a:xfrm>
            <a:off x="14506686" y="5869990"/>
            <a:ext cx="4117905" cy="884640"/>
          </a:xfrm>
          <a:prstGeom prst="rect">
            <a:avLst/>
          </a:prstGeom>
          <a:noFill/>
        </p:spPr>
        <p:txBody>
          <a:bodyPr wrap="square" rtlCol="0">
            <a:spAutoFit/>
          </a:bodyPr>
          <a:lstStyle/>
          <a:p>
            <a:pPr algn="ctr">
              <a:lnSpc>
                <a:spcPct val="110000"/>
              </a:lnSpc>
            </a:pPr>
            <a:r>
              <a:rPr lang="en-US" sz="2400" dirty="0"/>
              <a:t>Sed perspiciati unde omnis natus voluptatem.</a:t>
            </a:r>
          </a:p>
        </p:txBody>
      </p:sp>
      <p:sp>
        <p:nvSpPr>
          <p:cNvPr id="66" name="TextBox 65"/>
          <p:cNvSpPr txBox="1"/>
          <p:nvPr/>
        </p:nvSpPr>
        <p:spPr>
          <a:xfrm>
            <a:off x="16264882" y="3883051"/>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60" name="TextBox 59"/>
          <p:cNvSpPr txBox="1"/>
          <p:nvPr/>
        </p:nvSpPr>
        <p:spPr>
          <a:xfrm>
            <a:off x="19440152" y="5173140"/>
            <a:ext cx="2995078" cy="584843"/>
          </a:xfrm>
          <a:prstGeom prst="rect">
            <a:avLst/>
          </a:prstGeom>
          <a:noFill/>
        </p:spPr>
        <p:txBody>
          <a:bodyPr wrap="none" rtlCol="0">
            <a:spAutoFit/>
          </a:bodyPr>
          <a:lstStyle>
            <a:defPPr>
              <a:defRPr lang="en-US"/>
            </a:defPPr>
            <a:lvl1pPr>
              <a:defRPr sz="1600">
                <a:solidFill>
                  <a:schemeClr val="bg1"/>
                </a:solidFill>
                <a:latin typeface="+mj-lt"/>
              </a:defRPr>
            </a:lvl1pPr>
          </a:lstStyle>
          <a:p>
            <a:pPr algn="ctr"/>
            <a:r>
              <a:rPr lang="en-US" sz="3200" dirty="0">
                <a:solidFill>
                  <a:schemeClr val="tx1"/>
                </a:solidFill>
              </a:rPr>
              <a:t>Add title here</a:t>
            </a:r>
          </a:p>
        </p:txBody>
      </p:sp>
      <p:sp>
        <p:nvSpPr>
          <p:cNvPr id="61" name="Rectangle 60"/>
          <p:cNvSpPr/>
          <p:nvPr/>
        </p:nvSpPr>
        <p:spPr>
          <a:xfrm>
            <a:off x="18878734" y="5869990"/>
            <a:ext cx="4117905" cy="884640"/>
          </a:xfrm>
          <a:prstGeom prst="rect">
            <a:avLst/>
          </a:prstGeom>
          <a:noFill/>
        </p:spPr>
        <p:txBody>
          <a:bodyPr wrap="square" rtlCol="0">
            <a:spAutoFit/>
          </a:bodyPr>
          <a:lstStyle/>
          <a:p>
            <a:pPr algn="ctr">
              <a:lnSpc>
                <a:spcPct val="110000"/>
              </a:lnSpc>
            </a:pPr>
            <a:r>
              <a:rPr lang="en-US" sz="2400" dirty="0"/>
              <a:t>Sed perspiciati unde omnis natus voluptatem.</a:t>
            </a:r>
          </a:p>
        </p:txBody>
      </p:sp>
      <p:sp>
        <p:nvSpPr>
          <p:cNvPr id="68" name="TextBox 67"/>
          <p:cNvSpPr txBox="1"/>
          <p:nvPr/>
        </p:nvSpPr>
        <p:spPr>
          <a:xfrm>
            <a:off x="20636930" y="3883051"/>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2" name="Title 1">
            <a:extLst>
              <a:ext uri="{FF2B5EF4-FFF2-40B4-BE49-F238E27FC236}">
                <a16:creationId xmlns:a16="http://schemas.microsoft.com/office/drawing/2014/main" id="{D7DC9765-DC55-43D0-B323-7C0FDE8F21A0}"/>
              </a:ext>
            </a:extLst>
          </p:cNvPr>
          <p:cNvSpPr>
            <a:spLocks noGrp="1"/>
          </p:cNvSpPr>
          <p:nvPr>
            <p:ph type="title"/>
          </p:nvPr>
        </p:nvSpPr>
        <p:spPr/>
        <p:txBody>
          <a:bodyPr>
            <a:normAutofit/>
          </a:bodyPr>
          <a:lstStyle/>
          <a:p>
            <a:r>
              <a:rPr lang="en-US" sz="6600" dirty="0"/>
              <a:t>CLUSTERED DIAGRAM</a:t>
            </a:r>
          </a:p>
        </p:txBody>
      </p:sp>
    </p:spTree>
    <p:extLst>
      <p:ext uri="{BB962C8B-B14F-4D97-AF65-F5344CB8AC3E}">
        <p14:creationId xmlns:p14="http://schemas.microsoft.com/office/powerpoint/2010/main" val="611565533"/>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5625895" y="8016902"/>
            <a:ext cx="6432459" cy="3298777"/>
            <a:chOff x="7785100" y="3384550"/>
            <a:chExt cx="3216276" cy="1649412"/>
          </a:xfrm>
        </p:grpSpPr>
        <p:sp>
          <p:nvSpPr>
            <p:cNvPr id="9" name="Freeform 8"/>
            <p:cNvSpPr>
              <a:spLocks/>
            </p:cNvSpPr>
            <p:nvPr/>
          </p:nvSpPr>
          <p:spPr bwMode="auto">
            <a:xfrm flipH="1">
              <a:off x="7785100" y="3384550"/>
              <a:ext cx="735013" cy="1649412"/>
            </a:xfrm>
            <a:custGeom>
              <a:avLst/>
              <a:gdLst>
                <a:gd name="T0" fmla="*/ 429 w 463"/>
                <a:gd name="T1" fmla="*/ 0 h 1039"/>
                <a:gd name="T2" fmla="*/ 463 w 463"/>
                <a:gd name="T3" fmla="*/ 183 h 1039"/>
                <a:gd name="T4" fmla="*/ 55 w 463"/>
                <a:gd name="T5" fmla="*/ 1039 h 1039"/>
                <a:gd name="T6" fmla="*/ 0 w 463"/>
                <a:gd name="T7" fmla="*/ 833 h 1039"/>
                <a:gd name="T8" fmla="*/ 429 w 463"/>
                <a:gd name="T9" fmla="*/ 0 h 1039"/>
              </a:gdLst>
              <a:ahLst/>
              <a:cxnLst>
                <a:cxn ang="0">
                  <a:pos x="T0" y="T1"/>
                </a:cxn>
                <a:cxn ang="0">
                  <a:pos x="T2" y="T3"/>
                </a:cxn>
                <a:cxn ang="0">
                  <a:pos x="T4" y="T5"/>
                </a:cxn>
                <a:cxn ang="0">
                  <a:pos x="T6" y="T7"/>
                </a:cxn>
                <a:cxn ang="0">
                  <a:pos x="T8" y="T9"/>
                </a:cxn>
              </a:cxnLst>
              <a:rect l="0" t="0" r="r" b="b"/>
              <a:pathLst>
                <a:path w="463" h="1039">
                  <a:moveTo>
                    <a:pt x="429" y="0"/>
                  </a:moveTo>
                  <a:lnTo>
                    <a:pt x="463" y="183"/>
                  </a:lnTo>
                  <a:lnTo>
                    <a:pt x="55" y="1039"/>
                  </a:lnTo>
                  <a:lnTo>
                    <a:pt x="0" y="833"/>
                  </a:lnTo>
                  <a:lnTo>
                    <a:pt x="429" y="0"/>
                  </a:lnTo>
                  <a:close/>
                </a:path>
              </a:pathLst>
            </a:custGeom>
            <a:solidFill>
              <a:schemeClr val="accent1">
                <a:lumMod val="75000"/>
              </a:schemeClr>
            </a:solidFill>
            <a:ln w="3175">
              <a:solidFill>
                <a:schemeClr val="bg1"/>
              </a:solidFill>
            </a:ln>
          </p:spPr>
          <p:txBody>
            <a:bodyPr vert="horz" wrap="square" lIns="182877" tIns="91439" rIns="182877" bIns="91439" numCol="1" anchor="t" anchorCtr="0" compatLnSpc="1">
              <a:prstTxWarp prst="textNoShape">
                <a:avLst/>
              </a:prstTxWarp>
            </a:bodyPr>
            <a:lstStyle/>
            <a:p>
              <a:pPr defTabSz="457200"/>
              <a:endParaRPr lang="en-US" sz="3200"/>
            </a:p>
          </p:txBody>
        </p:sp>
        <p:sp>
          <p:nvSpPr>
            <p:cNvPr id="10" name="Freeform 9"/>
            <p:cNvSpPr>
              <a:spLocks/>
            </p:cNvSpPr>
            <p:nvPr/>
          </p:nvSpPr>
          <p:spPr bwMode="auto">
            <a:xfrm flipH="1">
              <a:off x="8432801" y="4699000"/>
              <a:ext cx="2568575" cy="334962"/>
            </a:xfrm>
            <a:custGeom>
              <a:avLst/>
              <a:gdLst>
                <a:gd name="T0" fmla="*/ 1563 w 1618"/>
                <a:gd name="T1" fmla="*/ 5 h 211"/>
                <a:gd name="T2" fmla="*/ 1618 w 1618"/>
                <a:gd name="T3" fmla="*/ 211 h 211"/>
                <a:gd name="T4" fmla="*/ 95 w 1618"/>
                <a:gd name="T5" fmla="*/ 203 h 211"/>
                <a:gd name="T6" fmla="*/ 0 w 1618"/>
                <a:gd name="T7" fmla="*/ 0 h 211"/>
                <a:gd name="T8" fmla="*/ 1563 w 1618"/>
                <a:gd name="T9" fmla="*/ 5 h 211"/>
              </a:gdLst>
              <a:ahLst/>
              <a:cxnLst>
                <a:cxn ang="0">
                  <a:pos x="T0" y="T1"/>
                </a:cxn>
                <a:cxn ang="0">
                  <a:pos x="T2" y="T3"/>
                </a:cxn>
                <a:cxn ang="0">
                  <a:pos x="T4" y="T5"/>
                </a:cxn>
                <a:cxn ang="0">
                  <a:pos x="T6" y="T7"/>
                </a:cxn>
                <a:cxn ang="0">
                  <a:pos x="T8" y="T9"/>
                </a:cxn>
              </a:cxnLst>
              <a:rect l="0" t="0" r="r" b="b"/>
              <a:pathLst>
                <a:path w="1618" h="211">
                  <a:moveTo>
                    <a:pt x="1563" y="5"/>
                  </a:moveTo>
                  <a:lnTo>
                    <a:pt x="1618" y="211"/>
                  </a:lnTo>
                  <a:lnTo>
                    <a:pt x="95" y="203"/>
                  </a:lnTo>
                  <a:lnTo>
                    <a:pt x="0" y="0"/>
                  </a:lnTo>
                  <a:lnTo>
                    <a:pt x="1563" y="5"/>
                  </a:lnTo>
                  <a:close/>
                </a:path>
              </a:pathLst>
            </a:custGeom>
            <a:solidFill>
              <a:schemeClr val="accent1">
                <a:lumMod val="75000"/>
              </a:schemeClr>
            </a:solidFill>
            <a:ln w="3175">
              <a:solidFill>
                <a:schemeClr val="bg1"/>
              </a:solidFill>
            </a:ln>
          </p:spPr>
          <p:txBody>
            <a:bodyPr vert="horz" wrap="square" lIns="182877" tIns="91439" rIns="182877" bIns="91439" numCol="1" anchor="t" anchorCtr="0" compatLnSpc="1">
              <a:prstTxWarp prst="textNoShape">
                <a:avLst/>
              </a:prstTxWarp>
            </a:bodyPr>
            <a:lstStyle/>
            <a:p>
              <a:pPr defTabSz="457200"/>
              <a:endParaRPr lang="en-US" sz="3200"/>
            </a:p>
          </p:txBody>
        </p:sp>
        <p:sp>
          <p:nvSpPr>
            <p:cNvPr id="11" name="Freeform 10"/>
            <p:cNvSpPr>
              <a:spLocks/>
            </p:cNvSpPr>
            <p:nvPr/>
          </p:nvSpPr>
          <p:spPr bwMode="auto">
            <a:xfrm flipH="1">
              <a:off x="7839076" y="3384550"/>
              <a:ext cx="3162300" cy="1322387"/>
            </a:xfrm>
            <a:custGeom>
              <a:avLst/>
              <a:gdLst>
                <a:gd name="T0" fmla="*/ 1992 w 1992"/>
                <a:gd name="T1" fmla="*/ 0 h 833"/>
                <a:gd name="T2" fmla="*/ 1563 w 1992"/>
                <a:gd name="T3" fmla="*/ 833 h 833"/>
                <a:gd name="T4" fmla="*/ 0 w 1992"/>
                <a:gd name="T5" fmla="*/ 828 h 833"/>
                <a:gd name="T6" fmla="*/ 746 w 1992"/>
                <a:gd name="T7" fmla="*/ 0 h 833"/>
                <a:gd name="T8" fmla="*/ 1992 w 1992"/>
                <a:gd name="T9" fmla="*/ 0 h 833"/>
              </a:gdLst>
              <a:ahLst/>
              <a:cxnLst>
                <a:cxn ang="0">
                  <a:pos x="T0" y="T1"/>
                </a:cxn>
                <a:cxn ang="0">
                  <a:pos x="T2" y="T3"/>
                </a:cxn>
                <a:cxn ang="0">
                  <a:pos x="T4" y="T5"/>
                </a:cxn>
                <a:cxn ang="0">
                  <a:pos x="T6" y="T7"/>
                </a:cxn>
                <a:cxn ang="0">
                  <a:pos x="T8" y="T9"/>
                </a:cxn>
              </a:cxnLst>
              <a:rect l="0" t="0" r="r" b="b"/>
              <a:pathLst>
                <a:path w="1992" h="833">
                  <a:moveTo>
                    <a:pt x="1992" y="0"/>
                  </a:moveTo>
                  <a:lnTo>
                    <a:pt x="1563" y="833"/>
                  </a:lnTo>
                  <a:lnTo>
                    <a:pt x="0" y="828"/>
                  </a:lnTo>
                  <a:lnTo>
                    <a:pt x="746" y="0"/>
                  </a:lnTo>
                  <a:lnTo>
                    <a:pt x="1992" y="0"/>
                  </a:lnTo>
                  <a:close/>
                </a:path>
              </a:pathLst>
            </a:custGeom>
            <a:solidFill>
              <a:schemeClr val="accent1"/>
            </a:solidFill>
            <a:ln w="3175">
              <a:solidFill>
                <a:schemeClr val="bg1"/>
              </a:solidFill>
            </a:ln>
          </p:spPr>
          <p:txBody>
            <a:bodyPr vert="horz" wrap="square" lIns="182877" tIns="91439" rIns="182877" bIns="91439" numCol="1" anchor="t" anchorCtr="0" compatLnSpc="1">
              <a:prstTxWarp prst="textNoShape">
                <a:avLst/>
              </a:prstTxWarp>
            </a:bodyPr>
            <a:lstStyle/>
            <a:p>
              <a:pPr defTabSz="457200"/>
              <a:endParaRPr lang="en-US" sz="3200"/>
            </a:p>
          </p:txBody>
        </p:sp>
      </p:grpSp>
      <p:grpSp>
        <p:nvGrpSpPr>
          <p:cNvPr id="14" name="Group 13"/>
          <p:cNvGrpSpPr/>
          <p:nvPr/>
        </p:nvGrpSpPr>
        <p:grpSpPr>
          <a:xfrm>
            <a:off x="10990464" y="7108867"/>
            <a:ext cx="4610034" cy="2781260"/>
            <a:chOff x="5467351" y="2930525"/>
            <a:chExt cx="2305050" cy="1390650"/>
          </a:xfrm>
        </p:grpSpPr>
        <p:sp>
          <p:nvSpPr>
            <p:cNvPr id="15" name="Freeform 14"/>
            <p:cNvSpPr>
              <a:spLocks/>
            </p:cNvSpPr>
            <p:nvPr/>
          </p:nvSpPr>
          <p:spPr bwMode="auto">
            <a:xfrm flipH="1">
              <a:off x="5467351" y="2930525"/>
              <a:ext cx="66675" cy="1390650"/>
            </a:xfrm>
            <a:custGeom>
              <a:avLst/>
              <a:gdLst>
                <a:gd name="T0" fmla="*/ 37 w 42"/>
                <a:gd name="T1" fmla="*/ 0 h 876"/>
                <a:gd name="T2" fmla="*/ 42 w 42"/>
                <a:gd name="T3" fmla="*/ 175 h 876"/>
                <a:gd name="T4" fmla="*/ 3 w 42"/>
                <a:gd name="T5" fmla="*/ 876 h 876"/>
                <a:gd name="T6" fmla="*/ 0 w 42"/>
                <a:gd name="T7" fmla="*/ 680 h 876"/>
                <a:gd name="T8" fmla="*/ 37 w 42"/>
                <a:gd name="T9" fmla="*/ 0 h 876"/>
              </a:gdLst>
              <a:ahLst/>
              <a:cxnLst>
                <a:cxn ang="0">
                  <a:pos x="T0" y="T1"/>
                </a:cxn>
                <a:cxn ang="0">
                  <a:pos x="T2" y="T3"/>
                </a:cxn>
                <a:cxn ang="0">
                  <a:pos x="T4" y="T5"/>
                </a:cxn>
                <a:cxn ang="0">
                  <a:pos x="T6" y="T7"/>
                </a:cxn>
                <a:cxn ang="0">
                  <a:pos x="T8" y="T9"/>
                </a:cxn>
              </a:cxnLst>
              <a:rect l="0" t="0" r="r" b="b"/>
              <a:pathLst>
                <a:path w="42" h="876">
                  <a:moveTo>
                    <a:pt x="37" y="0"/>
                  </a:moveTo>
                  <a:lnTo>
                    <a:pt x="42" y="175"/>
                  </a:lnTo>
                  <a:lnTo>
                    <a:pt x="3" y="876"/>
                  </a:lnTo>
                  <a:lnTo>
                    <a:pt x="0" y="680"/>
                  </a:lnTo>
                  <a:lnTo>
                    <a:pt x="37" y="0"/>
                  </a:lnTo>
                  <a:close/>
                </a:path>
              </a:pathLst>
            </a:custGeom>
            <a:solidFill>
              <a:schemeClr val="accent2">
                <a:lumMod val="75000"/>
              </a:schemeClr>
            </a:solidFill>
            <a:ln w="3175">
              <a:solidFill>
                <a:schemeClr val="bg1"/>
              </a:solidFill>
            </a:ln>
          </p:spPr>
          <p:txBody>
            <a:bodyPr vert="horz" wrap="square" lIns="182877" tIns="91439" rIns="182877" bIns="91439" numCol="1" anchor="t" anchorCtr="0" compatLnSpc="1">
              <a:prstTxWarp prst="textNoShape">
                <a:avLst/>
              </a:prstTxWarp>
            </a:bodyPr>
            <a:lstStyle/>
            <a:p>
              <a:pPr defTabSz="457200"/>
              <a:endParaRPr lang="en-US" sz="3200"/>
            </a:p>
          </p:txBody>
        </p:sp>
        <p:sp>
          <p:nvSpPr>
            <p:cNvPr id="16" name="Freeform 15"/>
            <p:cNvSpPr>
              <a:spLocks/>
            </p:cNvSpPr>
            <p:nvPr/>
          </p:nvSpPr>
          <p:spPr bwMode="auto">
            <a:xfrm flipH="1">
              <a:off x="5529263" y="4005263"/>
              <a:ext cx="2243138" cy="315912"/>
            </a:xfrm>
            <a:custGeom>
              <a:avLst/>
              <a:gdLst>
                <a:gd name="T0" fmla="*/ 1410 w 1413"/>
                <a:gd name="T1" fmla="*/ 3 h 199"/>
                <a:gd name="T2" fmla="*/ 1413 w 1413"/>
                <a:gd name="T3" fmla="*/ 199 h 199"/>
                <a:gd name="T4" fmla="*/ 37 w 1413"/>
                <a:gd name="T5" fmla="*/ 196 h 199"/>
                <a:gd name="T6" fmla="*/ 0 w 1413"/>
                <a:gd name="T7" fmla="*/ 0 h 199"/>
                <a:gd name="T8" fmla="*/ 1410 w 1413"/>
                <a:gd name="T9" fmla="*/ 3 h 199"/>
              </a:gdLst>
              <a:ahLst/>
              <a:cxnLst>
                <a:cxn ang="0">
                  <a:pos x="T0" y="T1"/>
                </a:cxn>
                <a:cxn ang="0">
                  <a:pos x="T2" y="T3"/>
                </a:cxn>
                <a:cxn ang="0">
                  <a:pos x="T4" y="T5"/>
                </a:cxn>
                <a:cxn ang="0">
                  <a:pos x="T6" y="T7"/>
                </a:cxn>
                <a:cxn ang="0">
                  <a:pos x="T8" y="T9"/>
                </a:cxn>
              </a:cxnLst>
              <a:rect l="0" t="0" r="r" b="b"/>
              <a:pathLst>
                <a:path w="1413" h="199">
                  <a:moveTo>
                    <a:pt x="1410" y="3"/>
                  </a:moveTo>
                  <a:lnTo>
                    <a:pt x="1413" y="199"/>
                  </a:lnTo>
                  <a:lnTo>
                    <a:pt x="37" y="196"/>
                  </a:lnTo>
                  <a:lnTo>
                    <a:pt x="0" y="0"/>
                  </a:lnTo>
                  <a:lnTo>
                    <a:pt x="1410" y="3"/>
                  </a:lnTo>
                  <a:close/>
                </a:path>
              </a:pathLst>
            </a:custGeom>
            <a:solidFill>
              <a:schemeClr val="accent2">
                <a:lumMod val="75000"/>
              </a:schemeClr>
            </a:solidFill>
            <a:ln w="3175">
              <a:solidFill>
                <a:schemeClr val="bg1"/>
              </a:solidFill>
            </a:ln>
          </p:spPr>
          <p:txBody>
            <a:bodyPr vert="horz" wrap="square" lIns="182877" tIns="91439" rIns="182877" bIns="91439" numCol="1" anchor="t" anchorCtr="0" compatLnSpc="1">
              <a:prstTxWarp prst="textNoShape">
                <a:avLst/>
              </a:prstTxWarp>
            </a:bodyPr>
            <a:lstStyle/>
            <a:p>
              <a:pPr defTabSz="457200"/>
              <a:endParaRPr lang="en-US" sz="3200"/>
            </a:p>
          </p:txBody>
        </p:sp>
        <p:sp>
          <p:nvSpPr>
            <p:cNvPr id="17" name="Freeform 16"/>
            <p:cNvSpPr>
              <a:spLocks/>
            </p:cNvSpPr>
            <p:nvPr/>
          </p:nvSpPr>
          <p:spPr bwMode="auto">
            <a:xfrm flipH="1">
              <a:off x="5475288" y="2930525"/>
              <a:ext cx="2297113" cy="1079500"/>
            </a:xfrm>
            <a:custGeom>
              <a:avLst/>
              <a:gdLst>
                <a:gd name="T0" fmla="*/ 1447 w 1447"/>
                <a:gd name="T1" fmla="*/ 0 h 680"/>
                <a:gd name="T2" fmla="*/ 1410 w 1447"/>
                <a:gd name="T3" fmla="*/ 680 h 680"/>
                <a:gd name="T4" fmla="*/ 0 w 1447"/>
                <a:gd name="T5" fmla="*/ 677 h 680"/>
                <a:gd name="T6" fmla="*/ 303 w 1447"/>
                <a:gd name="T7" fmla="*/ 3 h 680"/>
                <a:gd name="T8" fmla="*/ 1447 w 1447"/>
                <a:gd name="T9" fmla="*/ 0 h 680"/>
              </a:gdLst>
              <a:ahLst/>
              <a:cxnLst>
                <a:cxn ang="0">
                  <a:pos x="T0" y="T1"/>
                </a:cxn>
                <a:cxn ang="0">
                  <a:pos x="T2" y="T3"/>
                </a:cxn>
                <a:cxn ang="0">
                  <a:pos x="T4" y="T5"/>
                </a:cxn>
                <a:cxn ang="0">
                  <a:pos x="T6" y="T7"/>
                </a:cxn>
                <a:cxn ang="0">
                  <a:pos x="T8" y="T9"/>
                </a:cxn>
              </a:cxnLst>
              <a:rect l="0" t="0" r="r" b="b"/>
              <a:pathLst>
                <a:path w="1447" h="680">
                  <a:moveTo>
                    <a:pt x="1447" y="0"/>
                  </a:moveTo>
                  <a:lnTo>
                    <a:pt x="1410" y="680"/>
                  </a:lnTo>
                  <a:lnTo>
                    <a:pt x="0" y="677"/>
                  </a:lnTo>
                  <a:lnTo>
                    <a:pt x="303" y="3"/>
                  </a:lnTo>
                  <a:lnTo>
                    <a:pt x="1447" y="0"/>
                  </a:lnTo>
                  <a:close/>
                </a:path>
              </a:pathLst>
            </a:custGeom>
            <a:solidFill>
              <a:schemeClr val="accent2"/>
            </a:solidFill>
            <a:ln w="3175">
              <a:solidFill>
                <a:schemeClr val="bg1"/>
              </a:solidFill>
            </a:ln>
          </p:spPr>
          <p:txBody>
            <a:bodyPr vert="horz" wrap="square" lIns="182877" tIns="91439" rIns="182877" bIns="91439" numCol="1" anchor="t" anchorCtr="0" compatLnSpc="1">
              <a:prstTxWarp prst="textNoShape">
                <a:avLst/>
              </a:prstTxWarp>
            </a:bodyPr>
            <a:lstStyle/>
            <a:p>
              <a:pPr defTabSz="457200"/>
              <a:endParaRPr lang="en-US" sz="3200"/>
            </a:p>
          </p:txBody>
        </p:sp>
      </p:grpSp>
      <p:grpSp>
        <p:nvGrpSpPr>
          <p:cNvPr id="20" name="Group 19"/>
          <p:cNvGrpSpPr/>
          <p:nvPr/>
        </p:nvGrpSpPr>
        <p:grpSpPr>
          <a:xfrm>
            <a:off x="2358740" y="5151998"/>
            <a:ext cx="4467161" cy="2051018"/>
            <a:chOff x="1195388" y="2200276"/>
            <a:chExt cx="2233613" cy="1025524"/>
          </a:xfrm>
        </p:grpSpPr>
        <p:sp>
          <p:nvSpPr>
            <p:cNvPr id="21" name="Freeform 20"/>
            <p:cNvSpPr>
              <a:spLocks/>
            </p:cNvSpPr>
            <p:nvPr/>
          </p:nvSpPr>
          <p:spPr bwMode="auto">
            <a:xfrm flipH="1">
              <a:off x="1195388" y="2947988"/>
              <a:ext cx="1903413" cy="277812"/>
            </a:xfrm>
            <a:custGeom>
              <a:avLst/>
              <a:gdLst>
                <a:gd name="T0" fmla="*/ 1199 w 1199"/>
                <a:gd name="T1" fmla="*/ 0 h 175"/>
                <a:gd name="T2" fmla="*/ 1149 w 1199"/>
                <a:gd name="T3" fmla="*/ 175 h 175"/>
                <a:gd name="T4" fmla="*/ 0 w 1199"/>
                <a:gd name="T5" fmla="*/ 175 h 175"/>
                <a:gd name="T6" fmla="*/ 26 w 1199"/>
                <a:gd name="T7" fmla="*/ 0 h 175"/>
                <a:gd name="T8" fmla="*/ 1199 w 1199"/>
                <a:gd name="T9" fmla="*/ 0 h 175"/>
              </a:gdLst>
              <a:ahLst/>
              <a:cxnLst>
                <a:cxn ang="0">
                  <a:pos x="T0" y="T1"/>
                </a:cxn>
                <a:cxn ang="0">
                  <a:pos x="T2" y="T3"/>
                </a:cxn>
                <a:cxn ang="0">
                  <a:pos x="T4" y="T5"/>
                </a:cxn>
                <a:cxn ang="0">
                  <a:pos x="T6" y="T7"/>
                </a:cxn>
                <a:cxn ang="0">
                  <a:pos x="T8" y="T9"/>
                </a:cxn>
              </a:cxnLst>
              <a:rect l="0" t="0" r="r" b="b"/>
              <a:pathLst>
                <a:path w="1199" h="175">
                  <a:moveTo>
                    <a:pt x="1199" y="0"/>
                  </a:moveTo>
                  <a:lnTo>
                    <a:pt x="1149" y="175"/>
                  </a:lnTo>
                  <a:lnTo>
                    <a:pt x="0" y="175"/>
                  </a:lnTo>
                  <a:lnTo>
                    <a:pt x="26" y="0"/>
                  </a:lnTo>
                  <a:lnTo>
                    <a:pt x="1199" y="0"/>
                  </a:lnTo>
                  <a:close/>
                </a:path>
              </a:pathLst>
            </a:custGeom>
            <a:solidFill>
              <a:schemeClr val="accent4">
                <a:lumMod val="75000"/>
              </a:schemeClr>
            </a:solidFill>
            <a:ln w="3175">
              <a:solidFill>
                <a:schemeClr val="bg1"/>
              </a:solidFill>
            </a:ln>
          </p:spPr>
          <p:txBody>
            <a:bodyPr vert="horz" wrap="square" lIns="182877" tIns="91439" rIns="182877" bIns="91439" numCol="1" anchor="t" anchorCtr="0" compatLnSpc="1">
              <a:prstTxWarp prst="textNoShape">
                <a:avLst/>
              </a:prstTxWarp>
            </a:bodyPr>
            <a:lstStyle/>
            <a:p>
              <a:pPr defTabSz="457200"/>
              <a:endParaRPr lang="en-US" sz="3200"/>
            </a:p>
          </p:txBody>
        </p:sp>
        <p:sp>
          <p:nvSpPr>
            <p:cNvPr id="22" name="Freeform 21"/>
            <p:cNvSpPr>
              <a:spLocks/>
            </p:cNvSpPr>
            <p:nvPr/>
          </p:nvSpPr>
          <p:spPr bwMode="auto">
            <a:xfrm flipH="1">
              <a:off x="1195388" y="2200276"/>
              <a:ext cx="2205038" cy="747712"/>
            </a:xfrm>
            <a:custGeom>
              <a:avLst/>
              <a:gdLst>
                <a:gd name="T0" fmla="*/ 983 w 1389"/>
                <a:gd name="T1" fmla="*/ 0 h 471"/>
                <a:gd name="T2" fmla="*/ 1389 w 1389"/>
                <a:gd name="T3" fmla="*/ 471 h 471"/>
                <a:gd name="T4" fmla="*/ 216 w 1389"/>
                <a:gd name="T5" fmla="*/ 471 h 471"/>
                <a:gd name="T6" fmla="*/ 0 w 1389"/>
                <a:gd name="T7" fmla="*/ 3 h 471"/>
                <a:gd name="T8" fmla="*/ 983 w 1389"/>
                <a:gd name="T9" fmla="*/ 0 h 471"/>
              </a:gdLst>
              <a:ahLst/>
              <a:cxnLst>
                <a:cxn ang="0">
                  <a:pos x="T0" y="T1"/>
                </a:cxn>
                <a:cxn ang="0">
                  <a:pos x="T2" y="T3"/>
                </a:cxn>
                <a:cxn ang="0">
                  <a:pos x="T4" y="T5"/>
                </a:cxn>
                <a:cxn ang="0">
                  <a:pos x="T6" y="T7"/>
                </a:cxn>
                <a:cxn ang="0">
                  <a:pos x="T8" y="T9"/>
                </a:cxn>
              </a:cxnLst>
              <a:rect l="0" t="0" r="r" b="b"/>
              <a:pathLst>
                <a:path w="1389" h="471">
                  <a:moveTo>
                    <a:pt x="983" y="0"/>
                  </a:moveTo>
                  <a:lnTo>
                    <a:pt x="1389" y="471"/>
                  </a:lnTo>
                  <a:lnTo>
                    <a:pt x="216" y="471"/>
                  </a:lnTo>
                  <a:lnTo>
                    <a:pt x="0" y="3"/>
                  </a:lnTo>
                  <a:lnTo>
                    <a:pt x="983" y="0"/>
                  </a:lnTo>
                  <a:close/>
                </a:path>
              </a:pathLst>
            </a:custGeom>
            <a:solidFill>
              <a:schemeClr val="accent4"/>
            </a:solidFill>
            <a:ln w="3175">
              <a:solidFill>
                <a:schemeClr val="bg1"/>
              </a:solidFill>
            </a:ln>
          </p:spPr>
          <p:txBody>
            <a:bodyPr vert="horz" wrap="square" lIns="182877" tIns="91439" rIns="182877" bIns="91439" numCol="1" anchor="t" anchorCtr="0" compatLnSpc="1">
              <a:prstTxWarp prst="textNoShape">
                <a:avLst/>
              </a:prstTxWarp>
            </a:bodyPr>
            <a:lstStyle/>
            <a:p>
              <a:pPr defTabSz="457200"/>
              <a:endParaRPr lang="en-US" sz="3200"/>
            </a:p>
          </p:txBody>
        </p:sp>
        <p:sp>
          <p:nvSpPr>
            <p:cNvPr id="23" name="Freeform 22"/>
            <p:cNvSpPr>
              <a:spLocks/>
            </p:cNvSpPr>
            <p:nvPr/>
          </p:nvSpPr>
          <p:spPr bwMode="auto">
            <a:xfrm flipH="1">
              <a:off x="3057526" y="2205038"/>
              <a:ext cx="371475" cy="1020762"/>
            </a:xfrm>
            <a:custGeom>
              <a:avLst/>
              <a:gdLst>
                <a:gd name="T0" fmla="*/ 234 w 234"/>
                <a:gd name="T1" fmla="*/ 468 h 643"/>
                <a:gd name="T2" fmla="*/ 208 w 234"/>
                <a:gd name="T3" fmla="*/ 643 h 643"/>
                <a:gd name="T4" fmla="*/ 0 w 234"/>
                <a:gd name="T5" fmla="*/ 153 h 643"/>
                <a:gd name="T6" fmla="*/ 18 w 234"/>
                <a:gd name="T7" fmla="*/ 0 h 643"/>
                <a:gd name="T8" fmla="*/ 234 w 234"/>
                <a:gd name="T9" fmla="*/ 468 h 643"/>
              </a:gdLst>
              <a:ahLst/>
              <a:cxnLst>
                <a:cxn ang="0">
                  <a:pos x="T0" y="T1"/>
                </a:cxn>
                <a:cxn ang="0">
                  <a:pos x="T2" y="T3"/>
                </a:cxn>
                <a:cxn ang="0">
                  <a:pos x="T4" y="T5"/>
                </a:cxn>
                <a:cxn ang="0">
                  <a:pos x="T6" y="T7"/>
                </a:cxn>
                <a:cxn ang="0">
                  <a:pos x="T8" y="T9"/>
                </a:cxn>
              </a:cxnLst>
              <a:rect l="0" t="0" r="r" b="b"/>
              <a:pathLst>
                <a:path w="234" h="643">
                  <a:moveTo>
                    <a:pt x="234" y="468"/>
                  </a:moveTo>
                  <a:lnTo>
                    <a:pt x="208" y="643"/>
                  </a:lnTo>
                  <a:lnTo>
                    <a:pt x="0" y="153"/>
                  </a:lnTo>
                  <a:lnTo>
                    <a:pt x="18" y="0"/>
                  </a:lnTo>
                  <a:lnTo>
                    <a:pt x="234" y="468"/>
                  </a:lnTo>
                  <a:close/>
                </a:path>
              </a:pathLst>
            </a:custGeom>
            <a:solidFill>
              <a:schemeClr val="accent4">
                <a:lumMod val="75000"/>
              </a:schemeClr>
            </a:solidFill>
            <a:ln w="3175">
              <a:solidFill>
                <a:schemeClr val="bg1"/>
              </a:solidFill>
            </a:ln>
          </p:spPr>
          <p:txBody>
            <a:bodyPr vert="horz" wrap="square" lIns="182877" tIns="91439" rIns="182877" bIns="91439" numCol="1" anchor="t" anchorCtr="0" compatLnSpc="1">
              <a:prstTxWarp prst="textNoShape">
                <a:avLst/>
              </a:prstTxWarp>
            </a:bodyPr>
            <a:lstStyle/>
            <a:p>
              <a:pPr defTabSz="457200"/>
              <a:endParaRPr lang="en-US" sz="3200"/>
            </a:p>
          </p:txBody>
        </p:sp>
      </p:grpSp>
      <p:grpSp>
        <p:nvGrpSpPr>
          <p:cNvPr id="26" name="Group 25"/>
          <p:cNvGrpSpPr/>
          <p:nvPr/>
        </p:nvGrpSpPr>
        <p:grpSpPr>
          <a:xfrm>
            <a:off x="6524650" y="5873323"/>
            <a:ext cx="4067117" cy="2365340"/>
            <a:chOff x="3216275" y="2541588"/>
            <a:chExt cx="2033588" cy="1182687"/>
          </a:xfrm>
        </p:grpSpPr>
        <p:sp>
          <p:nvSpPr>
            <p:cNvPr id="27" name="Freeform 26"/>
            <p:cNvSpPr>
              <a:spLocks/>
            </p:cNvSpPr>
            <p:nvPr/>
          </p:nvSpPr>
          <p:spPr bwMode="auto">
            <a:xfrm flipH="1">
              <a:off x="3216275" y="3430588"/>
              <a:ext cx="2033588" cy="293687"/>
            </a:xfrm>
            <a:custGeom>
              <a:avLst/>
              <a:gdLst>
                <a:gd name="T0" fmla="*/ 1281 w 1281"/>
                <a:gd name="T1" fmla="*/ 0 h 185"/>
                <a:gd name="T2" fmla="*/ 1255 w 1281"/>
                <a:gd name="T3" fmla="*/ 185 h 185"/>
                <a:gd name="T4" fmla="*/ 0 w 1281"/>
                <a:gd name="T5" fmla="*/ 185 h 185"/>
                <a:gd name="T6" fmla="*/ 0 w 1281"/>
                <a:gd name="T7" fmla="*/ 0 h 185"/>
                <a:gd name="T8" fmla="*/ 1281 w 1281"/>
                <a:gd name="T9" fmla="*/ 0 h 185"/>
              </a:gdLst>
              <a:ahLst/>
              <a:cxnLst>
                <a:cxn ang="0">
                  <a:pos x="T0" y="T1"/>
                </a:cxn>
                <a:cxn ang="0">
                  <a:pos x="T2" y="T3"/>
                </a:cxn>
                <a:cxn ang="0">
                  <a:pos x="T4" y="T5"/>
                </a:cxn>
                <a:cxn ang="0">
                  <a:pos x="T6" y="T7"/>
                </a:cxn>
                <a:cxn ang="0">
                  <a:pos x="T8" y="T9"/>
                </a:cxn>
              </a:cxnLst>
              <a:rect l="0" t="0" r="r" b="b"/>
              <a:pathLst>
                <a:path w="1281" h="185">
                  <a:moveTo>
                    <a:pt x="1281" y="0"/>
                  </a:moveTo>
                  <a:lnTo>
                    <a:pt x="1255" y="185"/>
                  </a:lnTo>
                  <a:lnTo>
                    <a:pt x="0" y="185"/>
                  </a:lnTo>
                  <a:lnTo>
                    <a:pt x="0" y="0"/>
                  </a:lnTo>
                  <a:lnTo>
                    <a:pt x="1281" y="0"/>
                  </a:lnTo>
                  <a:close/>
                </a:path>
              </a:pathLst>
            </a:custGeom>
            <a:solidFill>
              <a:schemeClr val="accent3">
                <a:lumMod val="75000"/>
              </a:schemeClr>
            </a:solidFill>
            <a:ln w="3175">
              <a:solidFill>
                <a:schemeClr val="bg1"/>
              </a:solidFill>
            </a:ln>
          </p:spPr>
          <p:txBody>
            <a:bodyPr vert="horz" wrap="square" lIns="182877" tIns="91439" rIns="182877" bIns="91439" numCol="1" anchor="t" anchorCtr="0" compatLnSpc="1">
              <a:prstTxWarp prst="textNoShape">
                <a:avLst/>
              </a:prstTxWarp>
            </a:bodyPr>
            <a:lstStyle/>
            <a:p>
              <a:pPr defTabSz="457200"/>
              <a:endParaRPr lang="en-US" sz="3200"/>
            </a:p>
          </p:txBody>
        </p:sp>
        <p:sp>
          <p:nvSpPr>
            <p:cNvPr id="28" name="Freeform 27"/>
            <p:cNvSpPr>
              <a:spLocks/>
            </p:cNvSpPr>
            <p:nvPr/>
          </p:nvSpPr>
          <p:spPr bwMode="auto">
            <a:xfrm flipH="1">
              <a:off x="3216275" y="2541588"/>
              <a:ext cx="2033588" cy="889000"/>
            </a:xfrm>
            <a:custGeom>
              <a:avLst/>
              <a:gdLst>
                <a:gd name="T0" fmla="*/ 1062 w 1281"/>
                <a:gd name="T1" fmla="*/ 0 h 560"/>
                <a:gd name="T2" fmla="*/ 1281 w 1281"/>
                <a:gd name="T3" fmla="*/ 560 h 560"/>
                <a:gd name="T4" fmla="*/ 0 w 1281"/>
                <a:gd name="T5" fmla="*/ 560 h 560"/>
                <a:gd name="T6" fmla="*/ 6 w 1281"/>
                <a:gd name="T7" fmla="*/ 2 h 560"/>
                <a:gd name="T8" fmla="*/ 1062 w 1281"/>
                <a:gd name="T9" fmla="*/ 0 h 560"/>
              </a:gdLst>
              <a:ahLst/>
              <a:cxnLst>
                <a:cxn ang="0">
                  <a:pos x="T0" y="T1"/>
                </a:cxn>
                <a:cxn ang="0">
                  <a:pos x="T2" y="T3"/>
                </a:cxn>
                <a:cxn ang="0">
                  <a:pos x="T4" y="T5"/>
                </a:cxn>
                <a:cxn ang="0">
                  <a:pos x="T6" y="T7"/>
                </a:cxn>
                <a:cxn ang="0">
                  <a:pos x="T8" y="T9"/>
                </a:cxn>
              </a:cxnLst>
              <a:rect l="0" t="0" r="r" b="b"/>
              <a:pathLst>
                <a:path w="1281" h="560">
                  <a:moveTo>
                    <a:pt x="1062" y="0"/>
                  </a:moveTo>
                  <a:lnTo>
                    <a:pt x="1281" y="560"/>
                  </a:lnTo>
                  <a:lnTo>
                    <a:pt x="0" y="560"/>
                  </a:lnTo>
                  <a:lnTo>
                    <a:pt x="6" y="2"/>
                  </a:lnTo>
                  <a:lnTo>
                    <a:pt x="1062" y="0"/>
                  </a:lnTo>
                  <a:close/>
                </a:path>
              </a:pathLst>
            </a:custGeom>
            <a:solidFill>
              <a:schemeClr val="accent3"/>
            </a:solidFill>
            <a:ln w="3175">
              <a:solidFill>
                <a:schemeClr val="bg1"/>
              </a:solidFill>
            </a:ln>
          </p:spPr>
          <p:txBody>
            <a:bodyPr vert="horz" wrap="square" lIns="182877" tIns="91439" rIns="182877" bIns="91439" numCol="1" anchor="t" anchorCtr="0" compatLnSpc="1">
              <a:prstTxWarp prst="textNoShape">
                <a:avLst/>
              </a:prstTxWarp>
            </a:bodyPr>
            <a:lstStyle/>
            <a:p>
              <a:pPr defTabSz="457200"/>
              <a:endParaRPr lang="en-US" sz="3200"/>
            </a:p>
          </p:txBody>
        </p:sp>
      </p:grpSp>
      <p:cxnSp>
        <p:nvCxnSpPr>
          <p:cNvPr id="29" name="Straight Arrow Connector 28"/>
          <p:cNvCxnSpPr>
            <a:stCxn id="30" idx="4"/>
          </p:cNvCxnSpPr>
          <p:nvPr/>
        </p:nvCxnSpPr>
        <p:spPr>
          <a:xfrm>
            <a:off x="4699705" y="3359684"/>
            <a:ext cx="2" cy="2602858"/>
          </a:xfrm>
          <a:prstGeom prst="straightConnector1">
            <a:avLst/>
          </a:prstGeom>
          <a:ln>
            <a:solidFill>
              <a:schemeClr val="tx1"/>
            </a:solidFill>
            <a:tailEnd type="oval" w="lg" len="sm"/>
          </a:ln>
        </p:spPr>
        <p:style>
          <a:lnRef idx="1">
            <a:schemeClr val="accent1"/>
          </a:lnRef>
          <a:fillRef idx="0">
            <a:schemeClr val="accent1"/>
          </a:fillRef>
          <a:effectRef idx="0">
            <a:schemeClr val="accent1"/>
          </a:effectRef>
          <a:fontRef idx="minor">
            <a:schemeClr val="tx1"/>
          </a:fontRef>
        </p:style>
      </p:cxnSp>
      <p:sp>
        <p:nvSpPr>
          <p:cNvPr id="30" name="Oval 29"/>
          <p:cNvSpPr/>
          <p:nvPr/>
        </p:nvSpPr>
        <p:spPr>
          <a:xfrm>
            <a:off x="4075165" y="2110606"/>
            <a:ext cx="1249078" cy="124907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182877" rtlCol="0" anchor="ctr"/>
          <a:lstStyle/>
          <a:p>
            <a:pPr algn="ctr" defTabSz="457200"/>
            <a:r>
              <a:rPr lang="en-US" sz="5400">
                <a:solidFill>
                  <a:schemeClr val="tx1"/>
                </a:solidFill>
                <a:cs typeface="Arial" panose="020B0604020202020204" pitchFamily="34" charset="0"/>
              </a:rPr>
              <a:t>4</a:t>
            </a:r>
          </a:p>
        </p:txBody>
      </p:sp>
      <p:cxnSp>
        <p:nvCxnSpPr>
          <p:cNvPr id="31" name="Straight Arrow Connector 30"/>
          <p:cNvCxnSpPr/>
          <p:nvPr/>
        </p:nvCxnSpPr>
        <p:spPr>
          <a:xfrm>
            <a:off x="8719198" y="4603256"/>
            <a:ext cx="0" cy="2170748"/>
          </a:xfrm>
          <a:prstGeom prst="straightConnector1">
            <a:avLst/>
          </a:prstGeom>
          <a:ln>
            <a:solidFill>
              <a:schemeClr val="tx1"/>
            </a:solidFill>
            <a:tailEnd type="oval" w="lg" len="sm"/>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7963507" y="3160572"/>
            <a:ext cx="1511384" cy="151138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182877" rtlCol="0" anchor="ctr"/>
          <a:lstStyle/>
          <a:p>
            <a:pPr algn="ctr" defTabSz="457200"/>
            <a:r>
              <a:rPr lang="en-US" sz="6600">
                <a:solidFill>
                  <a:schemeClr val="tx1"/>
                </a:solidFill>
                <a:cs typeface="Arial" panose="020B0604020202020204" pitchFamily="34" charset="0"/>
              </a:rPr>
              <a:t>c</a:t>
            </a:r>
          </a:p>
        </p:txBody>
      </p:sp>
      <p:cxnSp>
        <p:nvCxnSpPr>
          <p:cNvPr id="33" name="Straight Arrow Connector 32"/>
          <p:cNvCxnSpPr/>
          <p:nvPr/>
        </p:nvCxnSpPr>
        <p:spPr>
          <a:xfrm>
            <a:off x="12948237" y="5977242"/>
            <a:ext cx="0" cy="2170748"/>
          </a:xfrm>
          <a:prstGeom prst="straightConnector1">
            <a:avLst/>
          </a:prstGeom>
          <a:ln>
            <a:solidFill>
              <a:schemeClr val="tx1"/>
            </a:solidFill>
            <a:tailEnd type="oval" w="lg" len="sm"/>
          </a:ln>
        </p:spPr>
        <p:style>
          <a:lnRef idx="1">
            <a:schemeClr val="accent1"/>
          </a:lnRef>
          <a:fillRef idx="0">
            <a:schemeClr val="accent1"/>
          </a:fillRef>
          <a:effectRef idx="0">
            <a:schemeClr val="accent1"/>
          </a:effectRef>
          <a:fontRef idx="minor">
            <a:schemeClr val="tx1"/>
          </a:fontRef>
        </p:style>
      </p:cxnSp>
      <p:sp>
        <p:nvSpPr>
          <p:cNvPr id="34" name="Oval 33"/>
          <p:cNvSpPr/>
          <p:nvPr/>
        </p:nvSpPr>
        <p:spPr>
          <a:xfrm>
            <a:off x="12033848" y="4375861"/>
            <a:ext cx="1828774" cy="18287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182877" rtlCol="0" anchor="ctr"/>
          <a:lstStyle/>
          <a:p>
            <a:pPr algn="ctr" defTabSz="457200"/>
            <a:r>
              <a:rPr lang="en-US" sz="6600">
                <a:solidFill>
                  <a:schemeClr val="tx1"/>
                </a:solidFill>
                <a:cs typeface="Arial" panose="020B0604020202020204" pitchFamily="34" charset="0"/>
              </a:rPr>
              <a:t>d</a:t>
            </a:r>
          </a:p>
        </p:txBody>
      </p:sp>
      <p:cxnSp>
        <p:nvCxnSpPr>
          <p:cNvPr id="35" name="Straight Arrow Connector 34"/>
          <p:cNvCxnSpPr/>
          <p:nvPr/>
        </p:nvCxnSpPr>
        <p:spPr>
          <a:xfrm>
            <a:off x="18451197" y="7110740"/>
            <a:ext cx="0" cy="2170748"/>
          </a:xfrm>
          <a:prstGeom prst="straightConnector1">
            <a:avLst/>
          </a:prstGeom>
          <a:ln>
            <a:solidFill>
              <a:schemeClr val="tx1"/>
            </a:solidFill>
            <a:tailEnd type="oval" w="lg" len="sm"/>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17234147" y="5354585"/>
            <a:ext cx="2434097" cy="243409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182877" rtlCol="0" anchor="ctr"/>
          <a:lstStyle/>
          <a:p>
            <a:pPr algn="ctr" defTabSz="457200"/>
            <a:r>
              <a:rPr lang="en-US" sz="10000">
                <a:solidFill>
                  <a:schemeClr val="tx1"/>
                </a:solidFill>
                <a:cs typeface="Arial" panose="020B0604020202020204" pitchFamily="34" charset="0"/>
              </a:rPr>
              <a:t>w</a:t>
            </a:r>
          </a:p>
        </p:txBody>
      </p:sp>
      <p:sp>
        <p:nvSpPr>
          <p:cNvPr id="37" name="Rectangle 36"/>
          <p:cNvSpPr/>
          <p:nvPr/>
        </p:nvSpPr>
        <p:spPr>
          <a:xfrm>
            <a:off x="1028455" y="7540659"/>
            <a:ext cx="5617539" cy="1319718"/>
          </a:xfrm>
          <a:prstGeom prst="rect">
            <a:avLst/>
          </a:prstGeom>
        </p:spPr>
        <p:txBody>
          <a:bodyPr wrap="square" lIns="487673" rIns="487673" bIns="121918">
            <a:spAutoFit/>
          </a:bodyPr>
          <a:lstStyle/>
          <a:p>
            <a:pPr algn="r" defTabSz="457200">
              <a:lnSpc>
                <a:spcPct val="89000"/>
              </a:lnSpc>
            </a:pPr>
            <a:r>
              <a:rPr lang="en-US" sz="3600" dirty="0"/>
              <a:t>Step 01</a:t>
            </a:r>
            <a:r>
              <a:rPr lang="en-US" sz="2400" dirty="0"/>
              <a:t> </a:t>
            </a:r>
          </a:p>
          <a:p>
            <a:pPr algn="r" defTabSz="457200">
              <a:lnSpc>
                <a:spcPct val="89000"/>
              </a:lnSpc>
            </a:pPr>
            <a:r>
              <a:rPr lang="en-US" sz="2400" dirty="0"/>
              <a:t>Lorem ipsum dolor sit </a:t>
            </a:r>
            <a:r>
              <a:rPr lang="en-US" sz="2400" dirty="0" err="1"/>
              <a:t>amet</a:t>
            </a:r>
            <a:r>
              <a:rPr lang="en-US" sz="2400" dirty="0"/>
              <a:t>, </a:t>
            </a:r>
            <a:r>
              <a:rPr lang="en-US" sz="2400" dirty="0" err="1"/>
              <a:t>consectetur</a:t>
            </a:r>
            <a:r>
              <a:rPr lang="en-US" sz="2400" dirty="0"/>
              <a:t> </a:t>
            </a:r>
            <a:r>
              <a:rPr lang="en-US" sz="2400" dirty="0" err="1"/>
              <a:t>adipiscing</a:t>
            </a:r>
            <a:r>
              <a:rPr lang="en-US" sz="2400" dirty="0"/>
              <a:t> </a:t>
            </a:r>
            <a:r>
              <a:rPr lang="en-US" sz="2400" dirty="0" err="1"/>
              <a:t>elit</a:t>
            </a:r>
            <a:endParaRPr lang="en-US" sz="2400" dirty="0"/>
          </a:p>
        </p:txBody>
      </p:sp>
      <p:sp>
        <p:nvSpPr>
          <p:cNvPr id="38" name="Rectangle 37"/>
          <p:cNvSpPr/>
          <p:nvPr/>
        </p:nvSpPr>
        <p:spPr>
          <a:xfrm>
            <a:off x="5328234" y="8587906"/>
            <a:ext cx="5617539" cy="1319718"/>
          </a:xfrm>
          <a:prstGeom prst="rect">
            <a:avLst/>
          </a:prstGeom>
        </p:spPr>
        <p:txBody>
          <a:bodyPr wrap="square" lIns="487673" rIns="487673" bIns="121918">
            <a:spAutoFit/>
          </a:bodyPr>
          <a:lstStyle/>
          <a:p>
            <a:pPr algn="r" defTabSz="457200">
              <a:lnSpc>
                <a:spcPct val="89000"/>
              </a:lnSpc>
            </a:pPr>
            <a:r>
              <a:rPr lang="en-US" sz="3600"/>
              <a:t>Step 02</a:t>
            </a:r>
            <a:r>
              <a:rPr lang="en-US" sz="2400"/>
              <a:t> </a:t>
            </a:r>
          </a:p>
          <a:p>
            <a:pPr algn="r" defTabSz="457200">
              <a:lnSpc>
                <a:spcPct val="89000"/>
              </a:lnSpc>
            </a:pPr>
            <a:r>
              <a:rPr lang="en-US" sz="2400"/>
              <a:t>Lorem ipsum dolor sit amet, consectetur </a:t>
            </a:r>
            <a:r>
              <a:rPr lang="en-US" sz="2400" err="1"/>
              <a:t>adipiscing</a:t>
            </a:r>
            <a:r>
              <a:rPr lang="en-US" sz="2400"/>
              <a:t> </a:t>
            </a:r>
            <a:r>
              <a:rPr lang="en-US" sz="2400" err="1"/>
              <a:t>elit</a:t>
            </a:r>
            <a:endParaRPr lang="en-US" sz="2400"/>
          </a:p>
        </p:txBody>
      </p:sp>
      <p:sp>
        <p:nvSpPr>
          <p:cNvPr id="39" name="Rectangle 38"/>
          <p:cNvSpPr/>
          <p:nvPr/>
        </p:nvSpPr>
        <p:spPr>
          <a:xfrm>
            <a:off x="10379436" y="10168423"/>
            <a:ext cx="5617539" cy="1319718"/>
          </a:xfrm>
          <a:prstGeom prst="rect">
            <a:avLst/>
          </a:prstGeom>
        </p:spPr>
        <p:txBody>
          <a:bodyPr wrap="square" lIns="487673" rIns="487673" bIns="121918">
            <a:spAutoFit/>
          </a:bodyPr>
          <a:lstStyle/>
          <a:p>
            <a:pPr algn="r" defTabSz="457200">
              <a:lnSpc>
                <a:spcPct val="89000"/>
              </a:lnSpc>
            </a:pPr>
            <a:r>
              <a:rPr lang="en-US" sz="3600"/>
              <a:t>Step 03</a:t>
            </a:r>
            <a:r>
              <a:rPr lang="en-US" sz="2400"/>
              <a:t> </a:t>
            </a:r>
          </a:p>
          <a:p>
            <a:pPr algn="r" defTabSz="457200">
              <a:lnSpc>
                <a:spcPct val="89000"/>
              </a:lnSpc>
            </a:pPr>
            <a:r>
              <a:rPr lang="en-US" sz="2400"/>
              <a:t>Lorem ipsum dolor sit amet, consectetur </a:t>
            </a:r>
            <a:r>
              <a:rPr lang="en-US" sz="2400" err="1"/>
              <a:t>adipiscing</a:t>
            </a:r>
            <a:r>
              <a:rPr lang="en-US" sz="2400"/>
              <a:t> </a:t>
            </a:r>
            <a:r>
              <a:rPr lang="en-US" sz="2400" err="1"/>
              <a:t>elit</a:t>
            </a:r>
            <a:endParaRPr lang="en-US" sz="2400"/>
          </a:p>
        </p:txBody>
      </p:sp>
      <p:sp>
        <p:nvSpPr>
          <p:cNvPr id="40" name="Rectangle 39"/>
          <p:cNvSpPr/>
          <p:nvPr/>
        </p:nvSpPr>
        <p:spPr>
          <a:xfrm>
            <a:off x="16859474" y="11504696"/>
            <a:ext cx="5617539" cy="1319718"/>
          </a:xfrm>
          <a:prstGeom prst="rect">
            <a:avLst/>
          </a:prstGeom>
        </p:spPr>
        <p:txBody>
          <a:bodyPr wrap="square" lIns="487673" rIns="487673" bIns="121918">
            <a:spAutoFit/>
          </a:bodyPr>
          <a:lstStyle/>
          <a:p>
            <a:pPr algn="r" defTabSz="457200">
              <a:lnSpc>
                <a:spcPct val="89000"/>
              </a:lnSpc>
            </a:pPr>
            <a:r>
              <a:rPr lang="en-US" sz="3600"/>
              <a:t>Step 01</a:t>
            </a:r>
            <a:r>
              <a:rPr lang="en-US" sz="2400"/>
              <a:t> </a:t>
            </a:r>
          </a:p>
          <a:p>
            <a:pPr algn="r" defTabSz="457200">
              <a:lnSpc>
                <a:spcPct val="89000"/>
              </a:lnSpc>
            </a:pPr>
            <a:r>
              <a:rPr lang="en-US" sz="2400"/>
              <a:t>Lorem ipsum dolor sit amet, consectetur </a:t>
            </a:r>
            <a:r>
              <a:rPr lang="en-US" sz="2400" err="1"/>
              <a:t>adipiscing</a:t>
            </a:r>
            <a:r>
              <a:rPr lang="en-US" sz="2400"/>
              <a:t> </a:t>
            </a:r>
            <a:r>
              <a:rPr lang="en-US" sz="2400" err="1"/>
              <a:t>elit</a:t>
            </a:r>
            <a:endParaRPr lang="en-US" sz="2400"/>
          </a:p>
        </p:txBody>
      </p:sp>
      <p:sp>
        <p:nvSpPr>
          <p:cNvPr id="42" name="Title 1"/>
          <p:cNvSpPr txBox="1">
            <a:spLocks/>
          </p:cNvSpPr>
          <p:nvPr/>
        </p:nvSpPr>
        <p:spPr>
          <a:xfrm>
            <a:off x="2940185" y="702571"/>
            <a:ext cx="20726101" cy="16350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6400" dirty="0">
                <a:solidFill>
                  <a:srgbClr val="272E3A">
                    <a:lumMod val="90000"/>
                    <a:lumOff val="10000"/>
                  </a:srgbClr>
                </a:solidFill>
                <a:latin typeface="+mn-lt"/>
              </a:rPr>
              <a:t>FOUR STEP INFOGRAPHIC </a:t>
            </a:r>
          </a:p>
        </p:txBody>
      </p:sp>
    </p:spTree>
    <p:custDataLst>
      <p:tags r:id="rId1"/>
    </p:custDataLst>
    <p:extLst>
      <p:ext uri="{BB962C8B-B14F-4D97-AF65-F5344CB8AC3E}">
        <p14:creationId xmlns:p14="http://schemas.microsoft.com/office/powerpoint/2010/main" val="1303910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10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1000" fill="hold"/>
                                        <p:tgtEl>
                                          <p:spTgt spid="26"/>
                                        </p:tgtEl>
                                        <p:attrNameLst>
                                          <p:attrName>ppt_x</p:attrName>
                                        </p:attrNameLst>
                                      </p:cBhvr>
                                      <p:tavLst>
                                        <p:tav tm="0">
                                          <p:val>
                                            <p:strVal val="#ppt_x"/>
                                          </p:val>
                                        </p:tav>
                                        <p:tav tm="100000">
                                          <p:val>
                                            <p:strVal val="#ppt_x"/>
                                          </p:val>
                                        </p:tav>
                                      </p:tavLst>
                                    </p:anim>
                                    <p:anim calcmode="lin" valueType="num">
                                      <p:cBhvr additive="base">
                                        <p:cTn id="12" dur="1000" fill="hold"/>
                                        <p:tgtEl>
                                          <p:spTgt spid="26"/>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2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3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2" presetClass="entr" presetSubtype="4" fill="hold" nodeType="withEffect">
                                  <p:stCondLst>
                                    <p:cond delay="400"/>
                                  </p:stCondLst>
                                  <p:childTnLst>
                                    <p:set>
                                      <p:cBhvr>
                                        <p:cTn id="22" dur="1" fill="hold">
                                          <p:stCondLst>
                                            <p:cond delay="0"/>
                                          </p:stCondLst>
                                        </p:cTn>
                                        <p:tgtEl>
                                          <p:spTgt spid="29"/>
                                        </p:tgtEl>
                                        <p:attrNameLst>
                                          <p:attrName>style.visibility</p:attrName>
                                        </p:attrNameLst>
                                      </p:cBhvr>
                                      <p:to>
                                        <p:strVal val="visible"/>
                                      </p:to>
                                    </p:set>
                                    <p:animEffect transition="in" filter="wipe(down)">
                                      <p:cBhvr>
                                        <p:cTn id="23" dur="300"/>
                                        <p:tgtEl>
                                          <p:spTgt spid="29"/>
                                        </p:tgtEl>
                                      </p:cBhvr>
                                    </p:animEffect>
                                  </p:childTnLst>
                                </p:cTn>
                              </p:par>
                              <p:par>
                                <p:cTn id="24" presetID="22" presetClass="entr" presetSubtype="4" fill="hold" nodeType="withEffect">
                                  <p:stCondLst>
                                    <p:cond delay="500"/>
                                  </p:stCondLst>
                                  <p:childTnLst>
                                    <p:set>
                                      <p:cBhvr>
                                        <p:cTn id="25" dur="1" fill="hold">
                                          <p:stCondLst>
                                            <p:cond delay="0"/>
                                          </p:stCondLst>
                                        </p:cTn>
                                        <p:tgtEl>
                                          <p:spTgt spid="31"/>
                                        </p:tgtEl>
                                        <p:attrNameLst>
                                          <p:attrName>style.visibility</p:attrName>
                                        </p:attrNameLst>
                                      </p:cBhvr>
                                      <p:to>
                                        <p:strVal val="visible"/>
                                      </p:to>
                                    </p:set>
                                    <p:animEffect transition="in" filter="wipe(down)">
                                      <p:cBhvr>
                                        <p:cTn id="26" dur="300"/>
                                        <p:tgtEl>
                                          <p:spTgt spid="31"/>
                                        </p:tgtEl>
                                      </p:cBhvr>
                                    </p:animEffect>
                                  </p:childTnLst>
                                </p:cTn>
                              </p:par>
                              <p:par>
                                <p:cTn id="27" presetID="22" presetClass="entr" presetSubtype="4" fill="hold" nodeType="withEffect">
                                  <p:stCondLst>
                                    <p:cond delay="600"/>
                                  </p:stCondLst>
                                  <p:childTnLst>
                                    <p:set>
                                      <p:cBhvr>
                                        <p:cTn id="28" dur="1" fill="hold">
                                          <p:stCondLst>
                                            <p:cond delay="0"/>
                                          </p:stCondLst>
                                        </p:cTn>
                                        <p:tgtEl>
                                          <p:spTgt spid="33"/>
                                        </p:tgtEl>
                                        <p:attrNameLst>
                                          <p:attrName>style.visibility</p:attrName>
                                        </p:attrNameLst>
                                      </p:cBhvr>
                                      <p:to>
                                        <p:strVal val="visible"/>
                                      </p:to>
                                    </p:set>
                                    <p:animEffect transition="in" filter="wipe(down)">
                                      <p:cBhvr>
                                        <p:cTn id="29" dur="300"/>
                                        <p:tgtEl>
                                          <p:spTgt spid="33"/>
                                        </p:tgtEl>
                                      </p:cBhvr>
                                    </p:animEffect>
                                  </p:childTnLst>
                                </p:cTn>
                              </p:par>
                              <p:par>
                                <p:cTn id="30" presetID="22" presetClass="entr" presetSubtype="4" fill="hold" nodeType="withEffect">
                                  <p:stCondLst>
                                    <p:cond delay="700"/>
                                  </p:stCondLst>
                                  <p:childTnLst>
                                    <p:set>
                                      <p:cBhvr>
                                        <p:cTn id="31" dur="1" fill="hold">
                                          <p:stCondLst>
                                            <p:cond delay="0"/>
                                          </p:stCondLst>
                                        </p:cTn>
                                        <p:tgtEl>
                                          <p:spTgt spid="35"/>
                                        </p:tgtEl>
                                        <p:attrNameLst>
                                          <p:attrName>style.visibility</p:attrName>
                                        </p:attrNameLst>
                                      </p:cBhvr>
                                      <p:to>
                                        <p:strVal val="visible"/>
                                      </p:to>
                                    </p:set>
                                    <p:animEffect transition="in" filter="wipe(down)">
                                      <p:cBhvr>
                                        <p:cTn id="32" dur="300"/>
                                        <p:tgtEl>
                                          <p:spTgt spid="35"/>
                                        </p:tgtEl>
                                      </p:cBhvr>
                                    </p:animEffect>
                                  </p:childTnLst>
                                </p:cTn>
                              </p:par>
                              <p:par>
                                <p:cTn id="33" presetID="49" presetClass="entr" presetSubtype="0" decel="100000" fill="hold" grpId="0" nodeType="withEffect">
                                  <p:stCondLst>
                                    <p:cond delay="800"/>
                                  </p:stCondLst>
                                  <p:childTnLst>
                                    <p:set>
                                      <p:cBhvr>
                                        <p:cTn id="34" dur="1" fill="hold">
                                          <p:stCondLst>
                                            <p:cond delay="0"/>
                                          </p:stCondLst>
                                        </p:cTn>
                                        <p:tgtEl>
                                          <p:spTgt spid="30"/>
                                        </p:tgtEl>
                                        <p:attrNameLst>
                                          <p:attrName>style.visibility</p:attrName>
                                        </p:attrNameLst>
                                      </p:cBhvr>
                                      <p:to>
                                        <p:strVal val="visible"/>
                                      </p:to>
                                    </p:set>
                                    <p:anim calcmode="lin" valueType="num">
                                      <p:cBhvr>
                                        <p:cTn id="35" dur="300" fill="hold"/>
                                        <p:tgtEl>
                                          <p:spTgt spid="30"/>
                                        </p:tgtEl>
                                        <p:attrNameLst>
                                          <p:attrName>ppt_w</p:attrName>
                                        </p:attrNameLst>
                                      </p:cBhvr>
                                      <p:tavLst>
                                        <p:tav tm="0">
                                          <p:val>
                                            <p:fltVal val="0"/>
                                          </p:val>
                                        </p:tav>
                                        <p:tav tm="100000">
                                          <p:val>
                                            <p:strVal val="#ppt_w"/>
                                          </p:val>
                                        </p:tav>
                                      </p:tavLst>
                                    </p:anim>
                                    <p:anim calcmode="lin" valueType="num">
                                      <p:cBhvr>
                                        <p:cTn id="36" dur="300" fill="hold"/>
                                        <p:tgtEl>
                                          <p:spTgt spid="30"/>
                                        </p:tgtEl>
                                        <p:attrNameLst>
                                          <p:attrName>ppt_h</p:attrName>
                                        </p:attrNameLst>
                                      </p:cBhvr>
                                      <p:tavLst>
                                        <p:tav tm="0">
                                          <p:val>
                                            <p:fltVal val="0"/>
                                          </p:val>
                                        </p:tav>
                                        <p:tav tm="100000">
                                          <p:val>
                                            <p:strVal val="#ppt_h"/>
                                          </p:val>
                                        </p:tav>
                                      </p:tavLst>
                                    </p:anim>
                                    <p:anim calcmode="lin" valueType="num">
                                      <p:cBhvr>
                                        <p:cTn id="37" dur="300" fill="hold"/>
                                        <p:tgtEl>
                                          <p:spTgt spid="30"/>
                                        </p:tgtEl>
                                        <p:attrNameLst>
                                          <p:attrName>style.rotation</p:attrName>
                                        </p:attrNameLst>
                                      </p:cBhvr>
                                      <p:tavLst>
                                        <p:tav tm="0">
                                          <p:val>
                                            <p:fltVal val="360"/>
                                          </p:val>
                                        </p:tav>
                                        <p:tav tm="100000">
                                          <p:val>
                                            <p:fltVal val="0"/>
                                          </p:val>
                                        </p:tav>
                                      </p:tavLst>
                                    </p:anim>
                                    <p:animEffect transition="in" filter="fade">
                                      <p:cBhvr>
                                        <p:cTn id="38" dur="300"/>
                                        <p:tgtEl>
                                          <p:spTgt spid="30"/>
                                        </p:tgtEl>
                                      </p:cBhvr>
                                    </p:animEffect>
                                  </p:childTnLst>
                                </p:cTn>
                              </p:par>
                              <p:par>
                                <p:cTn id="39" presetID="49" presetClass="entr" presetSubtype="0" decel="100000" fill="hold" grpId="0" nodeType="withEffect">
                                  <p:stCondLst>
                                    <p:cond delay="900"/>
                                  </p:stCondLst>
                                  <p:childTnLst>
                                    <p:set>
                                      <p:cBhvr>
                                        <p:cTn id="40" dur="1" fill="hold">
                                          <p:stCondLst>
                                            <p:cond delay="0"/>
                                          </p:stCondLst>
                                        </p:cTn>
                                        <p:tgtEl>
                                          <p:spTgt spid="32"/>
                                        </p:tgtEl>
                                        <p:attrNameLst>
                                          <p:attrName>style.visibility</p:attrName>
                                        </p:attrNameLst>
                                      </p:cBhvr>
                                      <p:to>
                                        <p:strVal val="visible"/>
                                      </p:to>
                                    </p:set>
                                    <p:anim calcmode="lin" valueType="num">
                                      <p:cBhvr>
                                        <p:cTn id="41" dur="300" fill="hold"/>
                                        <p:tgtEl>
                                          <p:spTgt spid="32"/>
                                        </p:tgtEl>
                                        <p:attrNameLst>
                                          <p:attrName>ppt_w</p:attrName>
                                        </p:attrNameLst>
                                      </p:cBhvr>
                                      <p:tavLst>
                                        <p:tav tm="0">
                                          <p:val>
                                            <p:fltVal val="0"/>
                                          </p:val>
                                        </p:tav>
                                        <p:tav tm="100000">
                                          <p:val>
                                            <p:strVal val="#ppt_w"/>
                                          </p:val>
                                        </p:tav>
                                      </p:tavLst>
                                    </p:anim>
                                    <p:anim calcmode="lin" valueType="num">
                                      <p:cBhvr>
                                        <p:cTn id="42" dur="300" fill="hold"/>
                                        <p:tgtEl>
                                          <p:spTgt spid="32"/>
                                        </p:tgtEl>
                                        <p:attrNameLst>
                                          <p:attrName>ppt_h</p:attrName>
                                        </p:attrNameLst>
                                      </p:cBhvr>
                                      <p:tavLst>
                                        <p:tav tm="0">
                                          <p:val>
                                            <p:fltVal val="0"/>
                                          </p:val>
                                        </p:tav>
                                        <p:tav tm="100000">
                                          <p:val>
                                            <p:strVal val="#ppt_h"/>
                                          </p:val>
                                        </p:tav>
                                      </p:tavLst>
                                    </p:anim>
                                    <p:anim calcmode="lin" valueType="num">
                                      <p:cBhvr>
                                        <p:cTn id="43" dur="300" fill="hold"/>
                                        <p:tgtEl>
                                          <p:spTgt spid="32"/>
                                        </p:tgtEl>
                                        <p:attrNameLst>
                                          <p:attrName>style.rotation</p:attrName>
                                        </p:attrNameLst>
                                      </p:cBhvr>
                                      <p:tavLst>
                                        <p:tav tm="0">
                                          <p:val>
                                            <p:fltVal val="360"/>
                                          </p:val>
                                        </p:tav>
                                        <p:tav tm="100000">
                                          <p:val>
                                            <p:fltVal val="0"/>
                                          </p:val>
                                        </p:tav>
                                      </p:tavLst>
                                    </p:anim>
                                    <p:animEffect transition="in" filter="fade">
                                      <p:cBhvr>
                                        <p:cTn id="44" dur="300"/>
                                        <p:tgtEl>
                                          <p:spTgt spid="32"/>
                                        </p:tgtEl>
                                      </p:cBhvr>
                                    </p:animEffect>
                                  </p:childTnLst>
                                </p:cTn>
                              </p:par>
                              <p:par>
                                <p:cTn id="45" presetID="49" presetClass="entr" presetSubtype="0" decel="100000" fill="hold" grpId="0" nodeType="withEffect">
                                  <p:stCondLst>
                                    <p:cond delay="1000"/>
                                  </p:stCondLst>
                                  <p:childTnLst>
                                    <p:set>
                                      <p:cBhvr>
                                        <p:cTn id="46" dur="1" fill="hold">
                                          <p:stCondLst>
                                            <p:cond delay="0"/>
                                          </p:stCondLst>
                                        </p:cTn>
                                        <p:tgtEl>
                                          <p:spTgt spid="34"/>
                                        </p:tgtEl>
                                        <p:attrNameLst>
                                          <p:attrName>style.visibility</p:attrName>
                                        </p:attrNameLst>
                                      </p:cBhvr>
                                      <p:to>
                                        <p:strVal val="visible"/>
                                      </p:to>
                                    </p:set>
                                    <p:anim calcmode="lin" valueType="num">
                                      <p:cBhvr>
                                        <p:cTn id="47" dur="300" fill="hold"/>
                                        <p:tgtEl>
                                          <p:spTgt spid="34"/>
                                        </p:tgtEl>
                                        <p:attrNameLst>
                                          <p:attrName>ppt_w</p:attrName>
                                        </p:attrNameLst>
                                      </p:cBhvr>
                                      <p:tavLst>
                                        <p:tav tm="0">
                                          <p:val>
                                            <p:fltVal val="0"/>
                                          </p:val>
                                        </p:tav>
                                        <p:tav tm="100000">
                                          <p:val>
                                            <p:strVal val="#ppt_w"/>
                                          </p:val>
                                        </p:tav>
                                      </p:tavLst>
                                    </p:anim>
                                    <p:anim calcmode="lin" valueType="num">
                                      <p:cBhvr>
                                        <p:cTn id="48" dur="300" fill="hold"/>
                                        <p:tgtEl>
                                          <p:spTgt spid="34"/>
                                        </p:tgtEl>
                                        <p:attrNameLst>
                                          <p:attrName>ppt_h</p:attrName>
                                        </p:attrNameLst>
                                      </p:cBhvr>
                                      <p:tavLst>
                                        <p:tav tm="0">
                                          <p:val>
                                            <p:fltVal val="0"/>
                                          </p:val>
                                        </p:tav>
                                        <p:tav tm="100000">
                                          <p:val>
                                            <p:strVal val="#ppt_h"/>
                                          </p:val>
                                        </p:tav>
                                      </p:tavLst>
                                    </p:anim>
                                    <p:anim calcmode="lin" valueType="num">
                                      <p:cBhvr>
                                        <p:cTn id="49" dur="300" fill="hold"/>
                                        <p:tgtEl>
                                          <p:spTgt spid="34"/>
                                        </p:tgtEl>
                                        <p:attrNameLst>
                                          <p:attrName>style.rotation</p:attrName>
                                        </p:attrNameLst>
                                      </p:cBhvr>
                                      <p:tavLst>
                                        <p:tav tm="0">
                                          <p:val>
                                            <p:fltVal val="360"/>
                                          </p:val>
                                        </p:tav>
                                        <p:tav tm="100000">
                                          <p:val>
                                            <p:fltVal val="0"/>
                                          </p:val>
                                        </p:tav>
                                      </p:tavLst>
                                    </p:anim>
                                    <p:animEffect transition="in" filter="fade">
                                      <p:cBhvr>
                                        <p:cTn id="50" dur="300"/>
                                        <p:tgtEl>
                                          <p:spTgt spid="34"/>
                                        </p:tgtEl>
                                      </p:cBhvr>
                                    </p:animEffect>
                                  </p:childTnLst>
                                </p:cTn>
                              </p:par>
                              <p:par>
                                <p:cTn id="51" presetID="49" presetClass="entr" presetSubtype="0" decel="100000" fill="hold" grpId="0" nodeType="withEffect">
                                  <p:stCondLst>
                                    <p:cond delay="1100"/>
                                  </p:stCondLst>
                                  <p:childTnLst>
                                    <p:set>
                                      <p:cBhvr>
                                        <p:cTn id="52" dur="1" fill="hold">
                                          <p:stCondLst>
                                            <p:cond delay="0"/>
                                          </p:stCondLst>
                                        </p:cTn>
                                        <p:tgtEl>
                                          <p:spTgt spid="36"/>
                                        </p:tgtEl>
                                        <p:attrNameLst>
                                          <p:attrName>style.visibility</p:attrName>
                                        </p:attrNameLst>
                                      </p:cBhvr>
                                      <p:to>
                                        <p:strVal val="visible"/>
                                      </p:to>
                                    </p:set>
                                    <p:anim calcmode="lin" valueType="num">
                                      <p:cBhvr>
                                        <p:cTn id="53" dur="300" fill="hold"/>
                                        <p:tgtEl>
                                          <p:spTgt spid="36"/>
                                        </p:tgtEl>
                                        <p:attrNameLst>
                                          <p:attrName>ppt_w</p:attrName>
                                        </p:attrNameLst>
                                      </p:cBhvr>
                                      <p:tavLst>
                                        <p:tav tm="0">
                                          <p:val>
                                            <p:fltVal val="0"/>
                                          </p:val>
                                        </p:tav>
                                        <p:tav tm="100000">
                                          <p:val>
                                            <p:strVal val="#ppt_w"/>
                                          </p:val>
                                        </p:tav>
                                      </p:tavLst>
                                    </p:anim>
                                    <p:anim calcmode="lin" valueType="num">
                                      <p:cBhvr>
                                        <p:cTn id="54" dur="300" fill="hold"/>
                                        <p:tgtEl>
                                          <p:spTgt spid="36"/>
                                        </p:tgtEl>
                                        <p:attrNameLst>
                                          <p:attrName>ppt_h</p:attrName>
                                        </p:attrNameLst>
                                      </p:cBhvr>
                                      <p:tavLst>
                                        <p:tav tm="0">
                                          <p:val>
                                            <p:fltVal val="0"/>
                                          </p:val>
                                        </p:tav>
                                        <p:tav tm="100000">
                                          <p:val>
                                            <p:strVal val="#ppt_h"/>
                                          </p:val>
                                        </p:tav>
                                      </p:tavLst>
                                    </p:anim>
                                    <p:anim calcmode="lin" valueType="num">
                                      <p:cBhvr>
                                        <p:cTn id="55" dur="300" fill="hold"/>
                                        <p:tgtEl>
                                          <p:spTgt spid="36"/>
                                        </p:tgtEl>
                                        <p:attrNameLst>
                                          <p:attrName>style.rotation</p:attrName>
                                        </p:attrNameLst>
                                      </p:cBhvr>
                                      <p:tavLst>
                                        <p:tav tm="0">
                                          <p:val>
                                            <p:fltVal val="360"/>
                                          </p:val>
                                        </p:tav>
                                        <p:tav tm="100000">
                                          <p:val>
                                            <p:fltVal val="0"/>
                                          </p:val>
                                        </p:tav>
                                      </p:tavLst>
                                    </p:anim>
                                    <p:animEffect transition="in" filter="fade">
                                      <p:cBhvr>
                                        <p:cTn id="56" dur="300"/>
                                        <p:tgtEl>
                                          <p:spTgt spid="36"/>
                                        </p:tgtEl>
                                      </p:cBhvr>
                                    </p:animEffect>
                                  </p:childTnLst>
                                </p:cTn>
                              </p:par>
                              <p:par>
                                <p:cTn id="57" presetID="10" presetClass="entr" presetSubtype="0" fill="hold" grpId="0" nodeType="withEffect">
                                  <p:stCondLst>
                                    <p:cond delay="1200"/>
                                  </p:stCondLst>
                                  <p:childTnLst>
                                    <p:set>
                                      <p:cBhvr>
                                        <p:cTn id="58" dur="1" fill="hold">
                                          <p:stCondLst>
                                            <p:cond delay="0"/>
                                          </p:stCondLst>
                                        </p:cTn>
                                        <p:tgtEl>
                                          <p:spTgt spid="37"/>
                                        </p:tgtEl>
                                        <p:attrNameLst>
                                          <p:attrName>style.visibility</p:attrName>
                                        </p:attrNameLst>
                                      </p:cBhvr>
                                      <p:to>
                                        <p:strVal val="visible"/>
                                      </p:to>
                                    </p:set>
                                    <p:animEffect transition="in" filter="fade">
                                      <p:cBhvr>
                                        <p:cTn id="59" dur="300"/>
                                        <p:tgtEl>
                                          <p:spTgt spid="37"/>
                                        </p:tgtEl>
                                      </p:cBhvr>
                                    </p:animEffect>
                                  </p:childTnLst>
                                </p:cTn>
                              </p:par>
                              <p:par>
                                <p:cTn id="60" presetID="10" presetClass="entr" presetSubtype="0" fill="hold" grpId="0" nodeType="withEffect">
                                  <p:stCondLst>
                                    <p:cond delay="1300"/>
                                  </p:stCondLst>
                                  <p:childTnLst>
                                    <p:set>
                                      <p:cBhvr>
                                        <p:cTn id="61" dur="1" fill="hold">
                                          <p:stCondLst>
                                            <p:cond delay="0"/>
                                          </p:stCondLst>
                                        </p:cTn>
                                        <p:tgtEl>
                                          <p:spTgt spid="38"/>
                                        </p:tgtEl>
                                        <p:attrNameLst>
                                          <p:attrName>style.visibility</p:attrName>
                                        </p:attrNameLst>
                                      </p:cBhvr>
                                      <p:to>
                                        <p:strVal val="visible"/>
                                      </p:to>
                                    </p:set>
                                    <p:animEffect transition="in" filter="fade">
                                      <p:cBhvr>
                                        <p:cTn id="62" dur="300"/>
                                        <p:tgtEl>
                                          <p:spTgt spid="38"/>
                                        </p:tgtEl>
                                      </p:cBhvr>
                                    </p:animEffect>
                                  </p:childTnLst>
                                </p:cTn>
                              </p:par>
                              <p:par>
                                <p:cTn id="63" presetID="10" presetClass="entr" presetSubtype="0" fill="hold" grpId="0" nodeType="withEffect">
                                  <p:stCondLst>
                                    <p:cond delay="1400"/>
                                  </p:stCondLst>
                                  <p:childTnLst>
                                    <p:set>
                                      <p:cBhvr>
                                        <p:cTn id="64" dur="1" fill="hold">
                                          <p:stCondLst>
                                            <p:cond delay="0"/>
                                          </p:stCondLst>
                                        </p:cTn>
                                        <p:tgtEl>
                                          <p:spTgt spid="39"/>
                                        </p:tgtEl>
                                        <p:attrNameLst>
                                          <p:attrName>style.visibility</p:attrName>
                                        </p:attrNameLst>
                                      </p:cBhvr>
                                      <p:to>
                                        <p:strVal val="visible"/>
                                      </p:to>
                                    </p:set>
                                    <p:animEffect transition="in" filter="fade">
                                      <p:cBhvr>
                                        <p:cTn id="65" dur="300"/>
                                        <p:tgtEl>
                                          <p:spTgt spid="39"/>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40"/>
                                        </p:tgtEl>
                                        <p:attrNameLst>
                                          <p:attrName>style.visibility</p:attrName>
                                        </p:attrNameLst>
                                      </p:cBhvr>
                                      <p:to>
                                        <p:strVal val="visible"/>
                                      </p:to>
                                    </p:set>
                                    <p:animEffect transition="in" filter="fade">
                                      <p:cBhvr>
                                        <p:cTn id="68" dur="3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2" grpId="0" animBg="1"/>
      <p:bldP spid="34" grpId="0" animBg="1"/>
      <p:bldP spid="36" grpId="0" animBg="1"/>
      <p:bldP spid="37" grpId="0"/>
      <p:bldP spid="38" grpId="0"/>
      <p:bldP spid="39" grpId="0"/>
      <p:bldP spid="40" grpId="0"/>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L-Shape 49"/>
          <p:cNvSpPr/>
          <p:nvPr/>
        </p:nvSpPr>
        <p:spPr bwMode="auto">
          <a:xfrm rot="5400000" flipV="1">
            <a:off x="19822970" y="6703250"/>
            <a:ext cx="2223457" cy="3694164"/>
          </a:xfrm>
          <a:prstGeom prst="corner">
            <a:avLst>
              <a:gd name="adj1" fmla="val 16120"/>
              <a:gd name="adj2" fmla="val 16110"/>
            </a:avLst>
          </a:prstGeom>
          <a:solidFill>
            <a:schemeClr val="accent6"/>
          </a:solidFill>
          <a:ln>
            <a:solidFill>
              <a:schemeClr val="accent6"/>
            </a:solid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47" name="L-Shape 46"/>
          <p:cNvSpPr/>
          <p:nvPr/>
        </p:nvSpPr>
        <p:spPr bwMode="auto">
          <a:xfrm rot="5400000" flipV="1">
            <a:off x="16136276" y="4837138"/>
            <a:ext cx="2223457" cy="3694164"/>
          </a:xfrm>
          <a:prstGeom prst="corner">
            <a:avLst>
              <a:gd name="adj1" fmla="val 16120"/>
              <a:gd name="adj2" fmla="val 16110"/>
            </a:avLst>
          </a:prstGeom>
          <a:solidFill>
            <a:schemeClr val="accent5"/>
          </a:solidFill>
          <a:ln>
            <a:solidFill>
              <a:schemeClr val="accent5"/>
            </a:solid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33" name="Freeform 32"/>
          <p:cNvSpPr/>
          <p:nvPr/>
        </p:nvSpPr>
        <p:spPr bwMode="auto">
          <a:xfrm>
            <a:off x="2741867" y="8887452"/>
            <a:ext cx="1904490" cy="60454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906" tIns="121906" rIns="121906" bIns="121906" spcCol="3385"/>
          <a:lstStyle/>
          <a:p>
            <a:pPr algn="ctr" defTabSz="1422222">
              <a:lnSpc>
                <a:spcPct val="90000"/>
              </a:lnSpc>
              <a:spcAft>
                <a:spcPct val="35000"/>
              </a:spcAft>
              <a:defRPr/>
            </a:pPr>
            <a:r>
              <a:rPr lang="en-US" sz="3200" b="1" dirty="0">
                <a:solidFill>
                  <a:srgbClr val="445469"/>
                </a:solidFill>
                <a:latin typeface="Lato Regular"/>
                <a:cs typeface="Lato Regular"/>
              </a:rPr>
              <a:t>Cellular</a:t>
            </a:r>
          </a:p>
        </p:txBody>
      </p:sp>
      <p:sp>
        <p:nvSpPr>
          <p:cNvPr id="34" name="L-Shape 33"/>
          <p:cNvSpPr/>
          <p:nvPr/>
        </p:nvSpPr>
        <p:spPr bwMode="auto">
          <a:xfrm rot="5400000">
            <a:off x="2423331" y="6697979"/>
            <a:ext cx="2223459" cy="3694164"/>
          </a:xfrm>
          <a:prstGeom prst="corner">
            <a:avLst>
              <a:gd name="adj1" fmla="val 16120"/>
              <a:gd name="adj2" fmla="val 16110"/>
            </a:avLst>
          </a:prstGeom>
          <a:solidFill>
            <a:schemeClr val="accent1"/>
          </a:solidFill>
          <a:ln>
            <a:solidFill>
              <a:schemeClr val="accent1"/>
            </a:solid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35" name="Freeform 16"/>
          <p:cNvSpPr>
            <a:spLocks noChangeArrowheads="1"/>
          </p:cNvSpPr>
          <p:nvPr/>
        </p:nvSpPr>
        <p:spPr bwMode="auto">
          <a:xfrm>
            <a:off x="3478916" y="8226157"/>
            <a:ext cx="514880" cy="808816"/>
          </a:xfrm>
          <a:custGeom>
            <a:avLst/>
            <a:gdLst>
              <a:gd name="T0" fmla="*/ 406 w 657"/>
              <a:gd name="T1" fmla="*/ 947 h 1032"/>
              <a:gd name="T2" fmla="*/ 333 w 657"/>
              <a:gd name="T3" fmla="*/ 1031 h 1032"/>
              <a:gd name="T4" fmla="*/ 250 w 657"/>
              <a:gd name="T5" fmla="*/ 947 h 1032"/>
              <a:gd name="T6" fmla="*/ 448 w 657"/>
              <a:gd name="T7" fmla="*/ 916 h 1032"/>
              <a:gd name="T8" fmla="*/ 198 w 657"/>
              <a:gd name="T9" fmla="*/ 833 h 1032"/>
              <a:gd name="T10" fmla="*/ 656 w 657"/>
              <a:gd name="T11" fmla="*/ 333 h 1032"/>
              <a:gd name="T12" fmla="*/ 562 w 657"/>
              <a:gd name="T13" fmla="*/ 562 h 1032"/>
              <a:gd name="T14" fmla="*/ 531 w 657"/>
              <a:gd name="T15" fmla="*/ 635 h 1032"/>
              <a:gd name="T16" fmla="*/ 500 w 657"/>
              <a:gd name="T17" fmla="*/ 708 h 1032"/>
              <a:gd name="T18" fmla="*/ 500 w 657"/>
              <a:gd name="T19" fmla="*/ 729 h 1032"/>
              <a:gd name="T20" fmla="*/ 166 w 657"/>
              <a:gd name="T21" fmla="*/ 791 h 1032"/>
              <a:gd name="T22" fmla="*/ 156 w 657"/>
              <a:gd name="T23" fmla="*/ 708 h 1032"/>
              <a:gd name="T24" fmla="*/ 135 w 657"/>
              <a:gd name="T25" fmla="*/ 635 h 1032"/>
              <a:gd name="T26" fmla="*/ 93 w 657"/>
              <a:gd name="T27" fmla="*/ 552 h 1032"/>
              <a:gd name="T28" fmla="*/ 0 w 657"/>
              <a:gd name="T29" fmla="*/ 333 h 1032"/>
              <a:gd name="T30" fmla="*/ 333 w 657"/>
              <a:gd name="T31" fmla="*/ 0 h 1032"/>
              <a:gd name="T32" fmla="*/ 656 w 657"/>
              <a:gd name="T33" fmla="*/ 333 h 1032"/>
              <a:gd name="T34" fmla="*/ 510 w 657"/>
              <a:gd name="T35" fmla="*/ 156 h 1032"/>
              <a:gd name="T36" fmla="*/ 156 w 657"/>
              <a:gd name="T37" fmla="*/ 156 h 1032"/>
              <a:gd name="T38" fmla="*/ 146 w 657"/>
              <a:gd name="T39" fmla="*/ 499 h 1032"/>
              <a:gd name="T40" fmla="*/ 166 w 657"/>
              <a:gd name="T41" fmla="*/ 541 h 1032"/>
              <a:gd name="T42" fmla="*/ 229 w 657"/>
              <a:gd name="T43" fmla="*/ 666 h 1032"/>
              <a:gd name="T44" fmla="*/ 427 w 657"/>
              <a:gd name="T45" fmla="*/ 718 h 1032"/>
              <a:gd name="T46" fmla="*/ 458 w 657"/>
              <a:gd name="T47" fmla="*/ 604 h 1032"/>
              <a:gd name="T48" fmla="*/ 510 w 657"/>
              <a:gd name="T49" fmla="*/ 520 h 1032"/>
              <a:gd name="T50" fmla="*/ 583 w 657"/>
              <a:gd name="T51" fmla="*/ 333 h 1032"/>
              <a:gd name="T52" fmla="*/ 354 w 657"/>
              <a:gd name="T53" fmla="*/ 354 h 1032"/>
              <a:gd name="T54" fmla="*/ 302 w 657"/>
              <a:gd name="T55" fmla="*/ 354 h 1032"/>
              <a:gd name="T56" fmla="*/ 239 w 657"/>
              <a:gd name="T57" fmla="*/ 354 h 1032"/>
              <a:gd name="T58" fmla="*/ 250 w 657"/>
              <a:gd name="T59" fmla="*/ 499 h 1032"/>
              <a:gd name="T60" fmla="*/ 302 w 657"/>
              <a:gd name="T61" fmla="*/ 499 h 1032"/>
              <a:gd name="T62" fmla="*/ 364 w 657"/>
              <a:gd name="T63" fmla="*/ 499 h 1032"/>
              <a:gd name="T64" fmla="*/ 416 w 657"/>
              <a:gd name="T65" fmla="*/ 499 h 1032"/>
              <a:gd name="T66" fmla="*/ 427 w 657"/>
              <a:gd name="T67" fmla="*/ 354 h 1032"/>
              <a:gd name="T68" fmla="*/ 385 w 657"/>
              <a:gd name="T69" fmla="*/ 416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032">
                <a:moveTo>
                  <a:pt x="250" y="947"/>
                </a:moveTo>
                <a:cubicBezTo>
                  <a:pt x="406" y="947"/>
                  <a:pt x="406" y="947"/>
                  <a:pt x="406" y="947"/>
                </a:cubicBezTo>
                <a:cubicBezTo>
                  <a:pt x="406" y="968"/>
                  <a:pt x="396" y="989"/>
                  <a:pt x="385" y="1010"/>
                </a:cubicBezTo>
                <a:cubicBezTo>
                  <a:pt x="364" y="1020"/>
                  <a:pt x="354" y="1031"/>
                  <a:pt x="333" y="1031"/>
                </a:cubicBezTo>
                <a:cubicBezTo>
                  <a:pt x="312" y="1031"/>
                  <a:pt x="291" y="1020"/>
                  <a:pt x="281" y="1010"/>
                </a:cubicBezTo>
                <a:cubicBezTo>
                  <a:pt x="260" y="989"/>
                  <a:pt x="250" y="968"/>
                  <a:pt x="250" y="947"/>
                </a:cubicBezTo>
                <a:close/>
                <a:moveTo>
                  <a:pt x="208" y="916"/>
                </a:moveTo>
                <a:cubicBezTo>
                  <a:pt x="448" y="916"/>
                  <a:pt x="448" y="916"/>
                  <a:pt x="448" y="916"/>
                </a:cubicBezTo>
                <a:cubicBezTo>
                  <a:pt x="458" y="833"/>
                  <a:pt x="458" y="833"/>
                  <a:pt x="458" y="833"/>
                </a:cubicBezTo>
                <a:cubicBezTo>
                  <a:pt x="198" y="833"/>
                  <a:pt x="198" y="833"/>
                  <a:pt x="198" y="833"/>
                </a:cubicBezTo>
                <a:lnTo>
                  <a:pt x="208" y="916"/>
                </a:lnTo>
                <a:close/>
                <a:moveTo>
                  <a:pt x="656" y="333"/>
                </a:moveTo>
                <a:cubicBezTo>
                  <a:pt x="656" y="416"/>
                  <a:pt x="625" y="489"/>
                  <a:pt x="573" y="552"/>
                </a:cubicBezTo>
                <a:lnTo>
                  <a:pt x="562" y="562"/>
                </a:lnTo>
                <a:cubicBezTo>
                  <a:pt x="562" y="562"/>
                  <a:pt x="562" y="572"/>
                  <a:pt x="552" y="572"/>
                </a:cubicBezTo>
                <a:cubicBezTo>
                  <a:pt x="541" y="593"/>
                  <a:pt x="541" y="614"/>
                  <a:pt x="531" y="635"/>
                </a:cubicBezTo>
                <a:cubicBezTo>
                  <a:pt x="521" y="656"/>
                  <a:pt x="510" y="677"/>
                  <a:pt x="510" y="697"/>
                </a:cubicBezTo>
                <a:cubicBezTo>
                  <a:pt x="500" y="697"/>
                  <a:pt x="500" y="697"/>
                  <a:pt x="500" y="708"/>
                </a:cubicBezTo>
                <a:lnTo>
                  <a:pt x="500" y="718"/>
                </a:lnTo>
                <a:cubicBezTo>
                  <a:pt x="500" y="729"/>
                  <a:pt x="500" y="729"/>
                  <a:pt x="500" y="729"/>
                </a:cubicBezTo>
                <a:cubicBezTo>
                  <a:pt x="500" y="791"/>
                  <a:pt x="500" y="791"/>
                  <a:pt x="500" y="791"/>
                </a:cubicBezTo>
                <a:cubicBezTo>
                  <a:pt x="166" y="791"/>
                  <a:pt x="166" y="791"/>
                  <a:pt x="166" y="791"/>
                </a:cubicBezTo>
                <a:cubicBezTo>
                  <a:pt x="166" y="729"/>
                  <a:pt x="166" y="729"/>
                  <a:pt x="166" y="729"/>
                </a:cubicBezTo>
                <a:cubicBezTo>
                  <a:pt x="166" y="718"/>
                  <a:pt x="156" y="718"/>
                  <a:pt x="156" y="708"/>
                </a:cubicBezTo>
                <a:lnTo>
                  <a:pt x="156" y="697"/>
                </a:lnTo>
                <a:cubicBezTo>
                  <a:pt x="146" y="677"/>
                  <a:pt x="146" y="656"/>
                  <a:pt x="135" y="635"/>
                </a:cubicBezTo>
                <a:cubicBezTo>
                  <a:pt x="125" y="614"/>
                  <a:pt x="114" y="593"/>
                  <a:pt x="104" y="572"/>
                </a:cubicBezTo>
                <a:cubicBezTo>
                  <a:pt x="93" y="562"/>
                  <a:pt x="93" y="562"/>
                  <a:pt x="93" y="552"/>
                </a:cubicBezTo>
                <a:lnTo>
                  <a:pt x="83" y="552"/>
                </a:lnTo>
                <a:cubicBezTo>
                  <a:pt x="31" y="489"/>
                  <a:pt x="0" y="416"/>
                  <a:pt x="0" y="333"/>
                </a:cubicBezTo>
                <a:cubicBezTo>
                  <a:pt x="0" y="239"/>
                  <a:pt x="31" y="166"/>
                  <a:pt x="104" y="104"/>
                </a:cubicBezTo>
                <a:cubicBezTo>
                  <a:pt x="166" y="31"/>
                  <a:pt x="239" y="0"/>
                  <a:pt x="333" y="0"/>
                </a:cubicBezTo>
                <a:cubicBezTo>
                  <a:pt x="416" y="0"/>
                  <a:pt x="500" y="31"/>
                  <a:pt x="562" y="104"/>
                </a:cubicBezTo>
                <a:cubicBezTo>
                  <a:pt x="625" y="166"/>
                  <a:pt x="656" y="239"/>
                  <a:pt x="656" y="333"/>
                </a:cubicBezTo>
                <a:close/>
                <a:moveTo>
                  <a:pt x="583" y="333"/>
                </a:moveTo>
                <a:cubicBezTo>
                  <a:pt x="583" y="260"/>
                  <a:pt x="562" y="198"/>
                  <a:pt x="510" y="156"/>
                </a:cubicBezTo>
                <a:cubicBezTo>
                  <a:pt x="458" y="104"/>
                  <a:pt x="396" y="83"/>
                  <a:pt x="333" y="83"/>
                </a:cubicBezTo>
                <a:cubicBezTo>
                  <a:pt x="260" y="83"/>
                  <a:pt x="198" y="104"/>
                  <a:pt x="156" y="156"/>
                </a:cubicBezTo>
                <a:cubicBezTo>
                  <a:pt x="104" y="198"/>
                  <a:pt x="73" y="260"/>
                  <a:pt x="73" y="333"/>
                </a:cubicBezTo>
                <a:cubicBezTo>
                  <a:pt x="73" y="396"/>
                  <a:pt x="93" y="448"/>
                  <a:pt x="146" y="499"/>
                </a:cubicBezTo>
                <a:cubicBezTo>
                  <a:pt x="146" y="499"/>
                  <a:pt x="146" y="510"/>
                  <a:pt x="156" y="510"/>
                </a:cubicBezTo>
                <a:cubicBezTo>
                  <a:pt x="156" y="520"/>
                  <a:pt x="166" y="531"/>
                  <a:pt x="166" y="541"/>
                </a:cubicBezTo>
                <a:cubicBezTo>
                  <a:pt x="177" y="562"/>
                  <a:pt x="187" y="583"/>
                  <a:pt x="198" y="604"/>
                </a:cubicBezTo>
                <a:cubicBezTo>
                  <a:pt x="208" y="624"/>
                  <a:pt x="218" y="645"/>
                  <a:pt x="229" y="666"/>
                </a:cubicBezTo>
                <a:cubicBezTo>
                  <a:pt x="229" y="697"/>
                  <a:pt x="239" y="708"/>
                  <a:pt x="239" y="718"/>
                </a:cubicBezTo>
                <a:cubicBezTo>
                  <a:pt x="427" y="718"/>
                  <a:pt x="427" y="718"/>
                  <a:pt x="427" y="718"/>
                </a:cubicBezTo>
                <a:cubicBezTo>
                  <a:pt x="427" y="708"/>
                  <a:pt x="427" y="697"/>
                  <a:pt x="437" y="666"/>
                </a:cubicBezTo>
                <a:cubicBezTo>
                  <a:pt x="437" y="645"/>
                  <a:pt x="448" y="624"/>
                  <a:pt x="458" y="604"/>
                </a:cubicBezTo>
                <a:cubicBezTo>
                  <a:pt x="468" y="583"/>
                  <a:pt x="479" y="562"/>
                  <a:pt x="489" y="541"/>
                </a:cubicBezTo>
                <a:cubicBezTo>
                  <a:pt x="489" y="531"/>
                  <a:pt x="500" y="520"/>
                  <a:pt x="510" y="520"/>
                </a:cubicBezTo>
                <a:cubicBezTo>
                  <a:pt x="510" y="510"/>
                  <a:pt x="510" y="499"/>
                  <a:pt x="521" y="499"/>
                </a:cubicBezTo>
                <a:cubicBezTo>
                  <a:pt x="562" y="448"/>
                  <a:pt x="583" y="396"/>
                  <a:pt x="583" y="333"/>
                </a:cubicBezTo>
                <a:close/>
                <a:moveTo>
                  <a:pt x="385" y="416"/>
                </a:moveTo>
                <a:cubicBezTo>
                  <a:pt x="354" y="354"/>
                  <a:pt x="354" y="354"/>
                  <a:pt x="354" y="354"/>
                </a:cubicBezTo>
                <a:cubicBezTo>
                  <a:pt x="333" y="302"/>
                  <a:pt x="333" y="302"/>
                  <a:pt x="333" y="302"/>
                </a:cubicBezTo>
                <a:cubicBezTo>
                  <a:pt x="302" y="354"/>
                  <a:pt x="302" y="354"/>
                  <a:pt x="302" y="354"/>
                </a:cubicBezTo>
                <a:cubicBezTo>
                  <a:pt x="271" y="416"/>
                  <a:pt x="271" y="416"/>
                  <a:pt x="271" y="416"/>
                </a:cubicBezTo>
                <a:cubicBezTo>
                  <a:pt x="239" y="354"/>
                  <a:pt x="239" y="354"/>
                  <a:pt x="239" y="354"/>
                </a:cubicBezTo>
                <a:cubicBezTo>
                  <a:pt x="187" y="385"/>
                  <a:pt x="187" y="385"/>
                  <a:pt x="187" y="385"/>
                </a:cubicBezTo>
                <a:cubicBezTo>
                  <a:pt x="250" y="499"/>
                  <a:pt x="250" y="499"/>
                  <a:pt x="250" y="499"/>
                </a:cubicBezTo>
                <a:cubicBezTo>
                  <a:pt x="271" y="552"/>
                  <a:pt x="271" y="552"/>
                  <a:pt x="271" y="552"/>
                </a:cubicBezTo>
                <a:cubicBezTo>
                  <a:pt x="302" y="499"/>
                  <a:pt x="302" y="499"/>
                  <a:pt x="302" y="499"/>
                </a:cubicBezTo>
                <a:cubicBezTo>
                  <a:pt x="333" y="437"/>
                  <a:pt x="333" y="437"/>
                  <a:pt x="333" y="437"/>
                </a:cubicBezTo>
                <a:cubicBezTo>
                  <a:pt x="364" y="499"/>
                  <a:pt x="364" y="499"/>
                  <a:pt x="364" y="499"/>
                </a:cubicBezTo>
                <a:cubicBezTo>
                  <a:pt x="385" y="552"/>
                  <a:pt x="385" y="552"/>
                  <a:pt x="385" y="552"/>
                </a:cubicBezTo>
                <a:cubicBezTo>
                  <a:pt x="416" y="499"/>
                  <a:pt x="416" y="499"/>
                  <a:pt x="416" y="499"/>
                </a:cubicBezTo>
                <a:cubicBezTo>
                  <a:pt x="479" y="385"/>
                  <a:pt x="479" y="385"/>
                  <a:pt x="479" y="385"/>
                </a:cubicBezTo>
                <a:cubicBezTo>
                  <a:pt x="427" y="354"/>
                  <a:pt x="427" y="354"/>
                  <a:pt x="427" y="354"/>
                </a:cubicBezTo>
                <a:lnTo>
                  <a:pt x="385" y="416"/>
                </a:lnTo>
                <a:close/>
                <a:moveTo>
                  <a:pt x="385" y="416"/>
                </a:moveTo>
                <a:lnTo>
                  <a:pt x="385" y="416"/>
                </a:lnTo>
                <a:close/>
              </a:path>
            </a:pathLst>
          </a:custGeom>
          <a:solidFill>
            <a:schemeClr val="accent1"/>
          </a:solidFill>
          <a:ln>
            <a:solidFill>
              <a:schemeClr val="accent1"/>
            </a:solidFill>
          </a:ln>
          <a:effectLst/>
        </p:spPr>
        <p:txBody>
          <a:bodyPr wrap="none" lIns="243813" tIns="121906" rIns="243813" bIns="121906" anchor="ctr"/>
          <a:lstStyle/>
          <a:p>
            <a:pPr defTabSz="1828617">
              <a:defRPr/>
            </a:pPr>
            <a:endParaRPr lang="en-US" sz="3600" dirty="0">
              <a:solidFill>
                <a:srgbClr val="54BE71"/>
              </a:solidFill>
              <a:latin typeface="Lato Light"/>
              <a:ea typeface="SimSun" charset="0"/>
            </a:endParaRPr>
          </a:p>
        </p:txBody>
      </p:sp>
      <p:sp>
        <p:nvSpPr>
          <p:cNvPr id="36" name="Content Placeholder 2"/>
          <p:cNvSpPr txBox="1">
            <a:spLocks/>
          </p:cNvSpPr>
          <p:nvPr/>
        </p:nvSpPr>
        <p:spPr bwMode="auto">
          <a:xfrm>
            <a:off x="2245918" y="9304583"/>
            <a:ext cx="2871662" cy="103606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243813" tIns="121906" rIns="243813" bIns="121906"/>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defTabSz="1828617">
              <a:spcBef>
                <a:spcPct val="20000"/>
              </a:spcBef>
            </a:pPr>
            <a:r>
              <a:rPr lang="en-US" sz="2400" dirty="0">
                <a:solidFill>
                  <a:srgbClr val="445469"/>
                </a:solidFill>
                <a:latin typeface="Lato Light"/>
                <a:cs typeface="Lato Light"/>
              </a:rPr>
              <a:t>Lorem ipsum dolor sit amet, consectetur adipiscing elit.</a:t>
            </a:r>
          </a:p>
        </p:txBody>
      </p:sp>
      <p:sp>
        <p:nvSpPr>
          <p:cNvPr id="37" name="L-Shape 36"/>
          <p:cNvSpPr/>
          <p:nvPr/>
        </p:nvSpPr>
        <p:spPr bwMode="auto">
          <a:xfrm rot="5400000">
            <a:off x="6111141" y="4836652"/>
            <a:ext cx="2223457" cy="3694164"/>
          </a:xfrm>
          <a:prstGeom prst="corner">
            <a:avLst>
              <a:gd name="adj1" fmla="val 16120"/>
              <a:gd name="adj2" fmla="val 16110"/>
            </a:avLst>
          </a:prstGeom>
          <a:solidFill>
            <a:schemeClr val="accent2"/>
          </a:solidFill>
          <a:ln>
            <a:solidFill>
              <a:schemeClr val="accent2"/>
            </a:solid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38" name="Freeform 37"/>
          <p:cNvSpPr/>
          <p:nvPr/>
        </p:nvSpPr>
        <p:spPr bwMode="auto">
          <a:xfrm>
            <a:off x="6238734" y="7103992"/>
            <a:ext cx="2246977" cy="60454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906" tIns="121906" rIns="121906" bIns="121906" spcCol="3385"/>
          <a:lstStyle/>
          <a:p>
            <a:pPr algn="ctr" defTabSz="1422222">
              <a:lnSpc>
                <a:spcPct val="90000"/>
              </a:lnSpc>
              <a:spcAft>
                <a:spcPct val="35000"/>
              </a:spcAft>
              <a:defRPr/>
            </a:pPr>
            <a:r>
              <a:rPr lang="en-US" sz="3200" b="1" dirty="0">
                <a:solidFill>
                  <a:srgbClr val="445469"/>
                </a:solidFill>
                <a:latin typeface="Lato Regular"/>
                <a:cs typeface="Lato Regular"/>
              </a:rPr>
              <a:t>Locations</a:t>
            </a:r>
          </a:p>
        </p:txBody>
      </p:sp>
      <p:sp>
        <p:nvSpPr>
          <p:cNvPr id="39" name="Content Placeholder 2"/>
          <p:cNvSpPr txBox="1">
            <a:spLocks/>
          </p:cNvSpPr>
          <p:nvPr/>
        </p:nvSpPr>
        <p:spPr bwMode="auto">
          <a:xfrm>
            <a:off x="5742790" y="7521123"/>
            <a:ext cx="2871662" cy="103606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243813" tIns="121906" rIns="243813" bIns="121906"/>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defTabSz="1828617">
              <a:spcBef>
                <a:spcPct val="20000"/>
              </a:spcBef>
            </a:pPr>
            <a:r>
              <a:rPr lang="en-US" sz="2400" dirty="0">
                <a:solidFill>
                  <a:srgbClr val="445469"/>
                </a:solidFill>
                <a:latin typeface="Lato Light"/>
                <a:cs typeface="Lato Light"/>
              </a:rPr>
              <a:t>Lorem ipsum dolor sit amet, consectetur adipiscing elit.</a:t>
            </a:r>
          </a:p>
        </p:txBody>
      </p:sp>
      <p:sp>
        <p:nvSpPr>
          <p:cNvPr id="40" name="L-Shape 39"/>
          <p:cNvSpPr/>
          <p:nvPr/>
        </p:nvSpPr>
        <p:spPr bwMode="auto">
          <a:xfrm rot="5400000">
            <a:off x="9823505" y="2975125"/>
            <a:ext cx="2223457" cy="3694164"/>
          </a:xfrm>
          <a:prstGeom prst="corner">
            <a:avLst>
              <a:gd name="adj1" fmla="val 16120"/>
              <a:gd name="adj2" fmla="val 16110"/>
            </a:avLst>
          </a:prstGeom>
          <a:solidFill>
            <a:schemeClr val="accent3"/>
          </a:solidFill>
          <a:ln>
            <a:solidFill>
              <a:schemeClr val="accent3"/>
            </a:solid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41" name="Freeform 40"/>
          <p:cNvSpPr/>
          <p:nvPr/>
        </p:nvSpPr>
        <p:spPr bwMode="auto">
          <a:xfrm>
            <a:off x="9928996" y="5218735"/>
            <a:ext cx="1904490" cy="60454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906" tIns="121906" rIns="121906" bIns="121906" spcCol="3385"/>
          <a:lstStyle/>
          <a:p>
            <a:pPr algn="ctr" defTabSz="1422222">
              <a:lnSpc>
                <a:spcPct val="90000"/>
              </a:lnSpc>
              <a:spcAft>
                <a:spcPct val="35000"/>
              </a:spcAft>
              <a:defRPr/>
            </a:pPr>
            <a:r>
              <a:rPr lang="en-US" sz="3200" b="1" dirty="0">
                <a:solidFill>
                  <a:srgbClr val="445469"/>
                </a:solidFill>
                <a:latin typeface="Lato Regular"/>
                <a:cs typeface="Lato Regular"/>
              </a:rPr>
              <a:t>Wi-Fi</a:t>
            </a:r>
          </a:p>
        </p:txBody>
      </p:sp>
      <p:sp>
        <p:nvSpPr>
          <p:cNvPr id="42" name="Content Placeholder 2"/>
          <p:cNvSpPr txBox="1">
            <a:spLocks/>
          </p:cNvSpPr>
          <p:nvPr/>
        </p:nvSpPr>
        <p:spPr bwMode="auto">
          <a:xfrm>
            <a:off x="9433056" y="5635867"/>
            <a:ext cx="2871662" cy="103606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243813" tIns="121906" rIns="243813" bIns="121906"/>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defTabSz="1828617">
              <a:spcBef>
                <a:spcPct val="20000"/>
              </a:spcBef>
            </a:pPr>
            <a:r>
              <a:rPr lang="en-US" sz="2400" dirty="0">
                <a:solidFill>
                  <a:srgbClr val="445469"/>
                </a:solidFill>
                <a:latin typeface="Lato Light"/>
                <a:cs typeface="Lato Light"/>
              </a:rPr>
              <a:t>Lorem ipsum dolor sit amet, consectetur adipiscing elit.</a:t>
            </a:r>
          </a:p>
        </p:txBody>
      </p:sp>
      <p:sp>
        <p:nvSpPr>
          <p:cNvPr id="43" name="L-Shape 42"/>
          <p:cNvSpPr/>
          <p:nvPr/>
        </p:nvSpPr>
        <p:spPr bwMode="auto">
          <a:xfrm rot="5400000" flipV="1">
            <a:off x="12710462" y="3234030"/>
            <a:ext cx="2219477" cy="3172377"/>
          </a:xfrm>
          <a:prstGeom prst="corner">
            <a:avLst>
              <a:gd name="adj1" fmla="val 16120"/>
              <a:gd name="adj2" fmla="val 16110"/>
            </a:avLst>
          </a:prstGeom>
          <a:solidFill>
            <a:schemeClr val="accent4"/>
          </a:solidFill>
          <a:ln>
            <a:solidFill>
              <a:schemeClr val="accent4"/>
            </a:solid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44" name="Freeform 43"/>
          <p:cNvSpPr/>
          <p:nvPr/>
        </p:nvSpPr>
        <p:spPr bwMode="auto">
          <a:xfrm>
            <a:off x="12558012" y="5237210"/>
            <a:ext cx="1904490" cy="60454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906" tIns="121906" rIns="121906" bIns="121906" spcCol="3385"/>
          <a:lstStyle/>
          <a:p>
            <a:pPr algn="ctr" defTabSz="1422222">
              <a:lnSpc>
                <a:spcPct val="90000"/>
              </a:lnSpc>
              <a:spcAft>
                <a:spcPct val="35000"/>
              </a:spcAft>
              <a:defRPr/>
            </a:pPr>
            <a:r>
              <a:rPr lang="en-US" sz="3200" b="1" dirty="0">
                <a:solidFill>
                  <a:srgbClr val="445469"/>
                </a:solidFill>
                <a:latin typeface="Lato Regular"/>
                <a:cs typeface="Lato Regular"/>
              </a:rPr>
              <a:t>Satellite</a:t>
            </a:r>
          </a:p>
        </p:txBody>
      </p:sp>
      <p:sp>
        <p:nvSpPr>
          <p:cNvPr id="46" name="Content Placeholder 2"/>
          <p:cNvSpPr txBox="1">
            <a:spLocks/>
          </p:cNvSpPr>
          <p:nvPr/>
        </p:nvSpPr>
        <p:spPr bwMode="auto">
          <a:xfrm>
            <a:off x="12062060" y="5654341"/>
            <a:ext cx="2871662" cy="103606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243813" tIns="121906" rIns="243813" bIns="121906"/>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defTabSz="1828617">
              <a:spcBef>
                <a:spcPct val="20000"/>
              </a:spcBef>
            </a:pPr>
            <a:r>
              <a:rPr lang="en-US" sz="2400" dirty="0">
                <a:solidFill>
                  <a:srgbClr val="445469"/>
                </a:solidFill>
                <a:latin typeface="Lato Light"/>
                <a:cs typeface="Lato Light"/>
              </a:rPr>
              <a:t>Lorem ipsum dolor sit amet, consectetur adipiscing elit.</a:t>
            </a:r>
          </a:p>
        </p:txBody>
      </p:sp>
      <p:sp>
        <p:nvSpPr>
          <p:cNvPr id="48" name="Freeform 47"/>
          <p:cNvSpPr/>
          <p:nvPr/>
        </p:nvSpPr>
        <p:spPr bwMode="auto">
          <a:xfrm>
            <a:off x="16105610" y="7074970"/>
            <a:ext cx="1904490" cy="60454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906" tIns="121906" rIns="121906" bIns="121906" spcCol="3385"/>
          <a:lstStyle/>
          <a:p>
            <a:pPr algn="ctr" defTabSz="1422222">
              <a:lnSpc>
                <a:spcPct val="90000"/>
              </a:lnSpc>
              <a:spcAft>
                <a:spcPct val="35000"/>
              </a:spcAft>
              <a:defRPr/>
            </a:pPr>
            <a:r>
              <a:rPr lang="en-US" sz="3200" b="1" dirty="0">
                <a:solidFill>
                  <a:srgbClr val="445469"/>
                </a:solidFill>
                <a:latin typeface="Lato Regular"/>
                <a:cs typeface="Lato Regular"/>
              </a:rPr>
              <a:t>Mobile</a:t>
            </a:r>
          </a:p>
        </p:txBody>
      </p:sp>
      <p:sp>
        <p:nvSpPr>
          <p:cNvPr id="49" name="Content Placeholder 2"/>
          <p:cNvSpPr txBox="1">
            <a:spLocks/>
          </p:cNvSpPr>
          <p:nvPr/>
        </p:nvSpPr>
        <p:spPr bwMode="auto">
          <a:xfrm>
            <a:off x="15609659" y="7492106"/>
            <a:ext cx="2871662" cy="103606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243813" tIns="121906" rIns="243813" bIns="121906"/>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defTabSz="1828617">
              <a:spcBef>
                <a:spcPct val="20000"/>
              </a:spcBef>
            </a:pPr>
            <a:r>
              <a:rPr lang="en-US" sz="2400" dirty="0">
                <a:solidFill>
                  <a:srgbClr val="445469"/>
                </a:solidFill>
                <a:latin typeface="Lato Light"/>
                <a:cs typeface="Lato Light"/>
              </a:rPr>
              <a:t>Lorem ipsum dolor sit amet, consectetur adipiscing elit.</a:t>
            </a:r>
          </a:p>
        </p:txBody>
      </p:sp>
      <p:sp>
        <p:nvSpPr>
          <p:cNvPr id="51" name="Freeform 50"/>
          <p:cNvSpPr/>
          <p:nvPr/>
        </p:nvSpPr>
        <p:spPr bwMode="auto">
          <a:xfrm>
            <a:off x="19528259" y="8955200"/>
            <a:ext cx="2375714" cy="60454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906" tIns="121906" rIns="121906" bIns="121906" spcCol="3385"/>
          <a:lstStyle/>
          <a:p>
            <a:pPr algn="ctr" defTabSz="1422222">
              <a:lnSpc>
                <a:spcPct val="90000"/>
              </a:lnSpc>
              <a:spcAft>
                <a:spcPct val="35000"/>
              </a:spcAft>
              <a:defRPr/>
            </a:pPr>
            <a:r>
              <a:rPr lang="en-US" sz="3200" b="1" dirty="0">
                <a:solidFill>
                  <a:srgbClr val="445469"/>
                </a:solidFill>
                <a:latin typeface="Lato Regular"/>
                <a:cs typeface="Lato Regular"/>
              </a:rPr>
              <a:t>Connection</a:t>
            </a:r>
          </a:p>
        </p:txBody>
      </p:sp>
      <p:sp>
        <p:nvSpPr>
          <p:cNvPr id="52" name="Content Placeholder 2"/>
          <p:cNvSpPr txBox="1">
            <a:spLocks/>
          </p:cNvSpPr>
          <p:nvPr/>
        </p:nvSpPr>
        <p:spPr bwMode="auto">
          <a:xfrm>
            <a:off x="19271085" y="9372331"/>
            <a:ext cx="2871662" cy="103606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243813" tIns="121906" rIns="243813" bIns="121906"/>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defTabSz="1828617">
              <a:spcBef>
                <a:spcPct val="20000"/>
              </a:spcBef>
            </a:pPr>
            <a:r>
              <a:rPr lang="en-US" sz="2400" dirty="0">
                <a:solidFill>
                  <a:srgbClr val="445469"/>
                </a:solidFill>
                <a:latin typeface="Lato Light"/>
                <a:cs typeface="Lato Light"/>
              </a:rPr>
              <a:t>Lorem ipsum dolor sit amet, consectetur adipiscing elit.</a:t>
            </a:r>
          </a:p>
        </p:txBody>
      </p:sp>
      <p:grpSp>
        <p:nvGrpSpPr>
          <p:cNvPr id="53" name="Group 26"/>
          <p:cNvGrpSpPr>
            <a:grpSpLocks/>
          </p:cNvGrpSpPr>
          <p:nvPr/>
        </p:nvGrpSpPr>
        <p:grpSpPr bwMode="auto">
          <a:xfrm>
            <a:off x="6868789" y="6300715"/>
            <a:ext cx="625387" cy="910523"/>
            <a:chOff x="4294188" y="1712913"/>
            <a:chExt cx="285750" cy="415925"/>
          </a:xfrm>
          <a:solidFill>
            <a:schemeClr val="accent2"/>
          </a:solidFill>
        </p:grpSpPr>
        <p:sp>
          <p:nvSpPr>
            <p:cNvPr id="57" name="Freeform 166"/>
            <p:cNvSpPr>
              <a:spLocks noChangeArrowheads="1"/>
            </p:cNvSpPr>
            <p:nvPr/>
          </p:nvSpPr>
          <p:spPr bwMode="auto">
            <a:xfrm>
              <a:off x="4294188" y="1712913"/>
              <a:ext cx="285750" cy="415925"/>
            </a:xfrm>
            <a:custGeom>
              <a:avLst/>
              <a:gdLst>
                <a:gd name="T0" fmla="*/ 396 w 793"/>
                <a:gd name="T1" fmla="*/ 146 h 1157"/>
                <a:gd name="T2" fmla="*/ 553 w 793"/>
                <a:gd name="T3" fmla="*/ 209 h 1157"/>
                <a:gd name="T4" fmla="*/ 615 w 793"/>
                <a:gd name="T5" fmla="*/ 365 h 1157"/>
                <a:gd name="T6" fmla="*/ 553 w 793"/>
                <a:gd name="T7" fmla="*/ 511 h 1157"/>
                <a:gd name="T8" fmla="*/ 396 w 793"/>
                <a:gd name="T9" fmla="*/ 709 h 1157"/>
                <a:gd name="T10" fmla="*/ 240 w 793"/>
                <a:gd name="T11" fmla="*/ 511 h 1157"/>
                <a:gd name="T12" fmla="*/ 178 w 793"/>
                <a:gd name="T13" fmla="*/ 365 h 1157"/>
                <a:gd name="T14" fmla="*/ 240 w 793"/>
                <a:gd name="T15" fmla="*/ 209 h 1157"/>
                <a:gd name="T16" fmla="*/ 396 w 793"/>
                <a:gd name="T17" fmla="*/ 146 h 1157"/>
                <a:gd name="T18" fmla="*/ 396 w 793"/>
                <a:gd name="T19" fmla="*/ 0 h 1157"/>
                <a:gd name="T20" fmla="*/ 136 w 793"/>
                <a:gd name="T21" fmla="*/ 105 h 1157"/>
                <a:gd name="T22" fmla="*/ 136 w 793"/>
                <a:gd name="T23" fmla="*/ 615 h 1157"/>
                <a:gd name="T24" fmla="*/ 396 w 793"/>
                <a:gd name="T25" fmla="*/ 1156 h 1157"/>
                <a:gd name="T26" fmla="*/ 646 w 793"/>
                <a:gd name="T27" fmla="*/ 615 h 1157"/>
                <a:gd name="T28" fmla="*/ 646 w 793"/>
                <a:gd name="T29" fmla="*/ 105 h 1157"/>
                <a:gd name="T30" fmla="*/ 396 w 793"/>
                <a:gd name="T31" fmla="*/ 0 h 1157"/>
                <a:gd name="T32" fmla="*/ 396 w 793"/>
                <a:gd name="T33" fmla="*/ 146 h 1157"/>
                <a:gd name="T34" fmla="*/ 396 w 793"/>
                <a:gd name="T35" fmla="*/ 0 h 1157"/>
                <a:gd name="T36" fmla="*/ 396 w 793"/>
                <a:gd name="T37" fmla="*/ 0 h 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93" h="1157">
                  <a:moveTo>
                    <a:pt x="396" y="146"/>
                  </a:moveTo>
                  <a:cubicBezTo>
                    <a:pt x="448" y="146"/>
                    <a:pt x="511" y="167"/>
                    <a:pt x="553" y="209"/>
                  </a:cubicBezTo>
                  <a:cubicBezTo>
                    <a:pt x="584" y="250"/>
                    <a:pt x="615" y="302"/>
                    <a:pt x="615" y="365"/>
                  </a:cubicBezTo>
                  <a:cubicBezTo>
                    <a:pt x="615" y="417"/>
                    <a:pt x="584" y="469"/>
                    <a:pt x="553" y="511"/>
                  </a:cubicBezTo>
                  <a:cubicBezTo>
                    <a:pt x="542" y="521"/>
                    <a:pt x="469" y="594"/>
                    <a:pt x="396" y="709"/>
                  </a:cubicBezTo>
                  <a:cubicBezTo>
                    <a:pt x="323" y="594"/>
                    <a:pt x="250" y="521"/>
                    <a:pt x="240" y="511"/>
                  </a:cubicBezTo>
                  <a:cubicBezTo>
                    <a:pt x="198" y="469"/>
                    <a:pt x="178" y="417"/>
                    <a:pt x="178" y="365"/>
                  </a:cubicBezTo>
                  <a:cubicBezTo>
                    <a:pt x="178" y="302"/>
                    <a:pt x="198" y="250"/>
                    <a:pt x="240" y="209"/>
                  </a:cubicBezTo>
                  <a:cubicBezTo>
                    <a:pt x="282" y="167"/>
                    <a:pt x="334" y="146"/>
                    <a:pt x="396" y="146"/>
                  </a:cubicBezTo>
                  <a:lnTo>
                    <a:pt x="396" y="0"/>
                  </a:lnTo>
                  <a:cubicBezTo>
                    <a:pt x="303" y="0"/>
                    <a:pt x="209" y="32"/>
                    <a:pt x="136" y="105"/>
                  </a:cubicBezTo>
                  <a:cubicBezTo>
                    <a:pt x="0" y="250"/>
                    <a:pt x="0" y="480"/>
                    <a:pt x="136" y="615"/>
                  </a:cubicBezTo>
                  <a:cubicBezTo>
                    <a:pt x="136" y="615"/>
                    <a:pt x="396" y="865"/>
                    <a:pt x="396" y="1156"/>
                  </a:cubicBezTo>
                  <a:cubicBezTo>
                    <a:pt x="396" y="865"/>
                    <a:pt x="646" y="615"/>
                    <a:pt x="646" y="615"/>
                  </a:cubicBezTo>
                  <a:cubicBezTo>
                    <a:pt x="792" y="480"/>
                    <a:pt x="792" y="250"/>
                    <a:pt x="646" y="105"/>
                  </a:cubicBezTo>
                  <a:cubicBezTo>
                    <a:pt x="584" y="32"/>
                    <a:pt x="490" y="0"/>
                    <a:pt x="396" y="0"/>
                  </a:cubicBezTo>
                  <a:lnTo>
                    <a:pt x="396" y="146"/>
                  </a:lnTo>
                  <a:close/>
                  <a:moveTo>
                    <a:pt x="396" y="0"/>
                  </a:moveTo>
                  <a:lnTo>
                    <a:pt x="396" y="0"/>
                  </a:lnTo>
                  <a:close/>
                </a:path>
              </a:pathLst>
            </a:custGeom>
            <a:grpFill/>
            <a:ln w="9525" cap="flat">
              <a:solidFill>
                <a:schemeClr val="accent2"/>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58" name="Freeform 167"/>
            <p:cNvSpPr>
              <a:spLocks noChangeArrowheads="1"/>
            </p:cNvSpPr>
            <p:nvPr/>
          </p:nvSpPr>
          <p:spPr bwMode="auto">
            <a:xfrm>
              <a:off x="4410075" y="1817688"/>
              <a:ext cx="52388" cy="52387"/>
            </a:xfrm>
            <a:custGeom>
              <a:avLst/>
              <a:gdLst>
                <a:gd name="T0" fmla="*/ 146 w 147"/>
                <a:gd name="T1" fmla="*/ 73 h 147"/>
                <a:gd name="T2" fmla="*/ 73 w 147"/>
                <a:gd name="T3" fmla="*/ 146 h 147"/>
                <a:gd name="T4" fmla="*/ 0 w 147"/>
                <a:gd name="T5" fmla="*/ 73 h 147"/>
                <a:gd name="T6" fmla="*/ 73 w 147"/>
                <a:gd name="T7" fmla="*/ 0 h 147"/>
                <a:gd name="T8" fmla="*/ 146 w 147"/>
                <a:gd name="T9" fmla="*/ 73 h 147"/>
                <a:gd name="T10" fmla="*/ 146 w 147"/>
                <a:gd name="T11" fmla="*/ 73 h 147"/>
                <a:gd name="T12" fmla="*/ 146 w 147"/>
                <a:gd name="T13" fmla="*/ 73 h 147"/>
              </a:gdLst>
              <a:ahLst/>
              <a:cxnLst>
                <a:cxn ang="0">
                  <a:pos x="T0" y="T1"/>
                </a:cxn>
                <a:cxn ang="0">
                  <a:pos x="T2" y="T3"/>
                </a:cxn>
                <a:cxn ang="0">
                  <a:pos x="T4" y="T5"/>
                </a:cxn>
                <a:cxn ang="0">
                  <a:pos x="T6" y="T7"/>
                </a:cxn>
                <a:cxn ang="0">
                  <a:pos x="T8" y="T9"/>
                </a:cxn>
                <a:cxn ang="0">
                  <a:pos x="T10" y="T11"/>
                </a:cxn>
                <a:cxn ang="0">
                  <a:pos x="T12" y="T13"/>
                </a:cxn>
              </a:cxnLst>
              <a:rect l="0" t="0" r="r" b="b"/>
              <a:pathLst>
                <a:path w="147" h="147">
                  <a:moveTo>
                    <a:pt x="146" y="73"/>
                  </a:moveTo>
                  <a:cubicBezTo>
                    <a:pt x="146" y="104"/>
                    <a:pt x="115" y="146"/>
                    <a:pt x="73" y="146"/>
                  </a:cubicBezTo>
                  <a:cubicBezTo>
                    <a:pt x="32" y="146"/>
                    <a:pt x="0" y="104"/>
                    <a:pt x="0" y="73"/>
                  </a:cubicBezTo>
                  <a:cubicBezTo>
                    <a:pt x="0" y="31"/>
                    <a:pt x="32" y="0"/>
                    <a:pt x="73" y="0"/>
                  </a:cubicBezTo>
                  <a:cubicBezTo>
                    <a:pt x="115" y="0"/>
                    <a:pt x="146" y="31"/>
                    <a:pt x="146" y="73"/>
                  </a:cubicBezTo>
                  <a:close/>
                  <a:moveTo>
                    <a:pt x="146" y="73"/>
                  </a:moveTo>
                  <a:lnTo>
                    <a:pt x="146" y="73"/>
                  </a:lnTo>
                  <a:close/>
                </a:path>
              </a:pathLst>
            </a:custGeom>
            <a:grpFill/>
            <a:ln w="9525" cap="flat">
              <a:solidFill>
                <a:schemeClr val="accent2"/>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grpSp>
      <p:grpSp>
        <p:nvGrpSpPr>
          <p:cNvPr id="65" name="Group 323"/>
          <p:cNvGrpSpPr>
            <a:grpSpLocks/>
          </p:cNvGrpSpPr>
          <p:nvPr/>
        </p:nvGrpSpPr>
        <p:grpSpPr bwMode="auto">
          <a:xfrm>
            <a:off x="10546559" y="4744487"/>
            <a:ext cx="722670" cy="552570"/>
            <a:chOff x="5951538" y="2990850"/>
            <a:chExt cx="330200" cy="252413"/>
          </a:xfrm>
          <a:solidFill>
            <a:schemeClr val="accent3"/>
          </a:solidFill>
        </p:grpSpPr>
        <p:sp>
          <p:nvSpPr>
            <p:cNvPr id="72" name="Freeform 245"/>
            <p:cNvSpPr>
              <a:spLocks noChangeArrowheads="1"/>
            </p:cNvSpPr>
            <p:nvPr/>
          </p:nvSpPr>
          <p:spPr bwMode="auto">
            <a:xfrm>
              <a:off x="6042025" y="3122613"/>
              <a:ext cx="153988" cy="68262"/>
            </a:xfrm>
            <a:custGeom>
              <a:avLst/>
              <a:gdLst>
                <a:gd name="T0" fmla="*/ 364 w 428"/>
                <a:gd name="T1" fmla="*/ 177 h 189"/>
                <a:gd name="T2" fmla="*/ 323 w 428"/>
                <a:gd name="T3" fmla="*/ 167 h 189"/>
                <a:gd name="T4" fmla="*/ 208 w 428"/>
                <a:gd name="T5" fmla="*/ 115 h 189"/>
                <a:gd name="T6" fmla="*/ 104 w 428"/>
                <a:gd name="T7" fmla="*/ 167 h 189"/>
                <a:gd name="T8" fmla="*/ 20 w 428"/>
                <a:gd name="T9" fmla="*/ 167 h 189"/>
                <a:gd name="T10" fmla="*/ 20 w 428"/>
                <a:gd name="T11" fmla="*/ 84 h 189"/>
                <a:gd name="T12" fmla="*/ 208 w 428"/>
                <a:gd name="T13" fmla="*/ 0 h 189"/>
                <a:gd name="T14" fmla="*/ 406 w 428"/>
                <a:gd name="T15" fmla="*/ 84 h 189"/>
                <a:gd name="T16" fmla="*/ 395 w 428"/>
                <a:gd name="T17" fmla="*/ 167 h 189"/>
                <a:gd name="T18" fmla="*/ 364 w 428"/>
                <a:gd name="T19" fmla="*/ 177 h 189"/>
                <a:gd name="T20" fmla="*/ 364 w 428"/>
                <a:gd name="T21" fmla="*/ 177 h 189"/>
                <a:gd name="T22" fmla="*/ 364 w 428"/>
                <a:gd name="T23" fmla="*/ 17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8" h="189">
                  <a:moveTo>
                    <a:pt x="364" y="177"/>
                  </a:moveTo>
                  <a:cubicBezTo>
                    <a:pt x="343" y="177"/>
                    <a:pt x="333" y="177"/>
                    <a:pt x="323" y="167"/>
                  </a:cubicBezTo>
                  <a:cubicBezTo>
                    <a:pt x="291" y="135"/>
                    <a:pt x="250" y="115"/>
                    <a:pt x="208" y="115"/>
                  </a:cubicBezTo>
                  <a:cubicBezTo>
                    <a:pt x="166" y="115"/>
                    <a:pt x="125" y="135"/>
                    <a:pt x="104" y="167"/>
                  </a:cubicBezTo>
                  <a:cubicBezTo>
                    <a:pt x="83" y="188"/>
                    <a:pt x="41" y="188"/>
                    <a:pt x="20" y="167"/>
                  </a:cubicBezTo>
                  <a:cubicBezTo>
                    <a:pt x="0" y="146"/>
                    <a:pt x="0" y="115"/>
                    <a:pt x="20" y="84"/>
                  </a:cubicBezTo>
                  <a:cubicBezTo>
                    <a:pt x="62" y="32"/>
                    <a:pt x="135" y="0"/>
                    <a:pt x="208" y="0"/>
                  </a:cubicBezTo>
                  <a:cubicBezTo>
                    <a:pt x="281" y="0"/>
                    <a:pt x="354" y="32"/>
                    <a:pt x="406" y="84"/>
                  </a:cubicBezTo>
                  <a:cubicBezTo>
                    <a:pt x="427" y="115"/>
                    <a:pt x="416" y="146"/>
                    <a:pt x="395" y="167"/>
                  </a:cubicBezTo>
                  <a:cubicBezTo>
                    <a:pt x="385" y="177"/>
                    <a:pt x="375" y="177"/>
                    <a:pt x="364" y="177"/>
                  </a:cubicBezTo>
                  <a:close/>
                  <a:moveTo>
                    <a:pt x="364" y="177"/>
                  </a:moveTo>
                  <a:lnTo>
                    <a:pt x="364" y="177"/>
                  </a:lnTo>
                  <a:close/>
                </a:path>
              </a:pathLst>
            </a:custGeom>
            <a:grpFill/>
            <a:ln w="9525" cap="flat">
              <a:solidFill>
                <a:schemeClr val="accent3"/>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79" name="Freeform 246"/>
            <p:cNvSpPr>
              <a:spLocks noChangeArrowheads="1"/>
            </p:cNvSpPr>
            <p:nvPr/>
          </p:nvSpPr>
          <p:spPr bwMode="auto">
            <a:xfrm>
              <a:off x="5997575" y="3055938"/>
              <a:ext cx="239713" cy="82550"/>
            </a:xfrm>
            <a:custGeom>
              <a:avLst/>
              <a:gdLst>
                <a:gd name="T0" fmla="*/ 604 w 667"/>
                <a:gd name="T1" fmla="*/ 229 h 230"/>
                <a:gd name="T2" fmla="*/ 573 w 667"/>
                <a:gd name="T3" fmla="*/ 208 h 230"/>
                <a:gd name="T4" fmla="*/ 333 w 667"/>
                <a:gd name="T5" fmla="*/ 114 h 230"/>
                <a:gd name="T6" fmla="*/ 104 w 667"/>
                <a:gd name="T7" fmla="*/ 208 h 230"/>
                <a:gd name="T8" fmla="*/ 20 w 667"/>
                <a:gd name="T9" fmla="*/ 208 h 230"/>
                <a:gd name="T10" fmla="*/ 20 w 667"/>
                <a:gd name="T11" fmla="*/ 135 h 230"/>
                <a:gd name="T12" fmla="*/ 333 w 667"/>
                <a:gd name="T13" fmla="*/ 0 h 230"/>
                <a:gd name="T14" fmla="*/ 645 w 667"/>
                <a:gd name="T15" fmla="*/ 135 h 230"/>
                <a:gd name="T16" fmla="*/ 645 w 667"/>
                <a:gd name="T17" fmla="*/ 208 h 230"/>
                <a:gd name="T18" fmla="*/ 604 w 667"/>
                <a:gd name="T19" fmla="*/ 229 h 230"/>
                <a:gd name="T20" fmla="*/ 604 w 667"/>
                <a:gd name="T21" fmla="*/ 229 h 230"/>
                <a:gd name="T22" fmla="*/ 604 w 667"/>
                <a:gd name="T23" fmla="*/ 22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7" h="230">
                  <a:moveTo>
                    <a:pt x="604" y="229"/>
                  </a:moveTo>
                  <a:cubicBezTo>
                    <a:pt x="593" y="229"/>
                    <a:pt x="583" y="219"/>
                    <a:pt x="573" y="208"/>
                  </a:cubicBezTo>
                  <a:cubicBezTo>
                    <a:pt x="510" y="146"/>
                    <a:pt x="427" y="114"/>
                    <a:pt x="333" y="114"/>
                  </a:cubicBezTo>
                  <a:cubicBezTo>
                    <a:pt x="250" y="114"/>
                    <a:pt x="166" y="146"/>
                    <a:pt x="104" y="208"/>
                  </a:cubicBezTo>
                  <a:cubicBezTo>
                    <a:pt x="73" y="229"/>
                    <a:pt x="41" y="229"/>
                    <a:pt x="20" y="208"/>
                  </a:cubicBezTo>
                  <a:cubicBezTo>
                    <a:pt x="0" y="187"/>
                    <a:pt x="0" y="156"/>
                    <a:pt x="20" y="135"/>
                  </a:cubicBezTo>
                  <a:cubicBezTo>
                    <a:pt x="104" y="52"/>
                    <a:pt x="218" y="0"/>
                    <a:pt x="333" y="0"/>
                  </a:cubicBezTo>
                  <a:cubicBezTo>
                    <a:pt x="448" y="0"/>
                    <a:pt x="562" y="52"/>
                    <a:pt x="645" y="135"/>
                  </a:cubicBezTo>
                  <a:cubicBezTo>
                    <a:pt x="666" y="156"/>
                    <a:pt x="666" y="187"/>
                    <a:pt x="645" y="208"/>
                  </a:cubicBezTo>
                  <a:cubicBezTo>
                    <a:pt x="635" y="219"/>
                    <a:pt x="625" y="229"/>
                    <a:pt x="604" y="229"/>
                  </a:cubicBezTo>
                  <a:close/>
                  <a:moveTo>
                    <a:pt x="604" y="229"/>
                  </a:moveTo>
                  <a:lnTo>
                    <a:pt x="604" y="229"/>
                  </a:lnTo>
                  <a:close/>
                </a:path>
              </a:pathLst>
            </a:custGeom>
            <a:grpFill/>
            <a:ln w="9525" cap="flat">
              <a:solidFill>
                <a:schemeClr val="accent3"/>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86" name="Freeform 247"/>
            <p:cNvSpPr>
              <a:spLocks noChangeArrowheads="1"/>
            </p:cNvSpPr>
            <p:nvPr/>
          </p:nvSpPr>
          <p:spPr bwMode="auto">
            <a:xfrm>
              <a:off x="5951538" y="2990850"/>
              <a:ext cx="330200" cy="98425"/>
            </a:xfrm>
            <a:custGeom>
              <a:avLst/>
              <a:gdLst>
                <a:gd name="T0" fmla="*/ 854 w 917"/>
                <a:gd name="T1" fmla="*/ 271 h 272"/>
                <a:gd name="T2" fmla="*/ 823 w 917"/>
                <a:gd name="T3" fmla="*/ 250 h 272"/>
                <a:gd name="T4" fmla="*/ 458 w 917"/>
                <a:gd name="T5" fmla="*/ 104 h 272"/>
                <a:gd name="T6" fmla="*/ 104 w 917"/>
                <a:gd name="T7" fmla="*/ 250 h 272"/>
                <a:gd name="T8" fmla="*/ 20 w 917"/>
                <a:gd name="T9" fmla="*/ 250 h 272"/>
                <a:gd name="T10" fmla="*/ 20 w 917"/>
                <a:gd name="T11" fmla="*/ 166 h 272"/>
                <a:gd name="T12" fmla="*/ 458 w 917"/>
                <a:gd name="T13" fmla="*/ 0 h 272"/>
                <a:gd name="T14" fmla="*/ 895 w 917"/>
                <a:gd name="T15" fmla="*/ 166 h 272"/>
                <a:gd name="T16" fmla="*/ 895 w 917"/>
                <a:gd name="T17" fmla="*/ 250 h 272"/>
                <a:gd name="T18" fmla="*/ 854 w 917"/>
                <a:gd name="T19" fmla="*/ 271 h 272"/>
                <a:gd name="T20" fmla="*/ 854 w 917"/>
                <a:gd name="T21" fmla="*/ 271 h 272"/>
                <a:gd name="T22" fmla="*/ 854 w 917"/>
                <a:gd name="T23" fmla="*/ 27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7" h="272">
                  <a:moveTo>
                    <a:pt x="854" y="271"/>
                  </a:moveTo>
                  <a:cubicBezTo>
                    <a:pt x="843" y="271"/>
                    <a:pt x="833" y="260"/>
                    <a:pt x="823" y="250"/>
                  </a:cubicBezTo>
                  <a:cubicBezTo>
                    <a:pt x="718" y="156"/>
                    <a:pt x="593" y="104"/>
                    <a:pt x="458" y="104"/>
                  </a:cubicBezTo>
                  <a:cubicBezTo>
                    <a:pt x="323" y="104"/>
                    <a:pt x="198" y="156"/>
                    <a:pt x="104" y="250"/>
                  </a:cubicBezTo>
                  <a:cubicBezTo>
                    <a:pt x="83" y="271"/>
                    <a:pt x="41" y="271"/>
                    <a:pt x="20" y="250"/>
                  </a:cubicBezTo>
                  <a:cubicBezTo>
                    <a:pt x="0" y="229"/>
                    <a:pt x="0" y="187"/>
                    <a:pt x="20" y="166"/>
                  </a:cubicBezTo>
                  <a:cubicBezTo>
                    <a:pt x="145" y="62"/>
                    <a:pt x="291" y="0"/>
                    <a:pt x="458" y="0"/>
                  </a:cubicBezTo>
                  <a:cubicBezTo>
                    <a:pt x="625" y="0"/>
                    <a:pt x="781" y="62"/>
                    <a:pt x="895" y="166"/>
                  </a:cubicBezTo>
                  <a:cubicBezTo>
                    <a:pt x="916" y="187"/>
                    <a:pt x="916" y="229"/>
                    <a:pt x="895" y="250"/>
                  </a:cubicBezTo>
                  <a:cubicBezTo>
                    <a:pt x="885" y="260"/>
                    <a:pt x="875" y="271"/>
                    <a:pt x="854" y="271"/>
                  </a:cubicBezTo>
                  <a:close/>
                  <a:moveTo>
                    <a:pt x="854" y="271"/>
                  </a:moveTo>
                  <a:lnTo>
                    <a:pt x="854" y="271"/>
                  </a:lnTo>
                  <a:close/>
                </a:path>
              </a:pathLst>
            </a:custGeom>
            <a:grpFill/>
            <a:ln w="9525" cap="flat">
              <a:solidFill>
                <a:schemeClr val="accent3"/>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88" name="Freeform 248"/>
            <p:cNvSpPr>
              <a:spLocks noChangeArrowheads="1"/>
            </p:cNvSpPr>
            <p:nvPr/>
          </p:nvSpPr>
          <p:spPr bwMode="auto">
            <a:xfrm>
              <a:off x="6094413" y="3194050"/>
              <a:ext cx="49212" cy="49213"/>
            </a:xfrm>
            <a:custGeom>
              <a:avLst/>
              <a:gdLst>
                <a:gd name="T0" fmla="*/ 136 w 137"/>
                <a:gd name="T1" fmla="*/ 62 h 136"/>
                <a:gd name="T2" fmla="*/ 63 w 137"/>
                <a:gd name="T3" fmla="*/ 135 h 136"/>
                <a:gd name="T4" fmla="*/ 0 w 137"/>
                <a:gd name="T5" fmla="*/ 62 h 136"/>
                <a:gd name="T6" fmla="*/ 63 w 137"/>
                <a:gd name="T7" fmla="*/ 0 h 136"/>
                <a:gd name="T8" fmla="*/ 136 w 137"/>
                <a:gd name="T9" fmla="*/ 62 h 136"/>
                <a:gd name="T10" fmla="*/ 136 w 137"/>
                <a:gd name="T11" fmla="*/ 62 h 136"/>
                <a:gd name="T12" fmla="*/ 136 w 137"/>
                <a:gd name="T13" fmla="*/ 62 h 136"/>
              </a:gdLst>
              <a:ahLst/>
              <a:cxnLst>
                <a:cxn ang="0">
                  <a:pos x="T0" y="T1"/>
                </a:cxn>
                <a:cxn ang="0">
                  <a:pos x="T2" y="T3"/>
                </a:cxn>
                <a:cxn ang="0">
                  <a:pos x="T4" y="T5"/>
                </a:cxn>
                <a:cxn ang="0">
                  <a:pos x="T6" y="T7"/>
                </a:cxn>
                <a:cxn ang="0">
                  <a:pos x="T8" y="T9"/>
                </a:cxn>
                <a:cxn ang="0">
                  <a:pos x="T10" y="T11"/>
                </a:cxn>
                <a:cxn ang="0">
                  <a:pos x="T12" y="T13"/>
                </a:cxn>
              </a:cxnLst>
              <a:rect l="0" t="0" r="r" b="b"/>
              <a:pathLst>
                <a:path w="137" h="136">
                  <a:moveTo>
                    <a:pt x="136" y="62"/>
                  </a:moveTo>
                  <a:cubicBezTo>
                    <a:pt x="136" y="104"/>
                    <a:pt x="105" y="135"/>
                    <a:pt x="63" y="135"/>
                  </a:cubicBezTo>
                  <a:cubicBezTo>
                    <a:pt x="32" y="135"/>
                    <a:pt x="0" y="104"/>
                    <a:pt x="0" y="62"/>
                  </a:cubicBezTo>
                  <a:cubicBezTo>
                    <a:pt x="0" y="31"/>
                    <a:pt x="32" y="0"/>
                    <a:pt x="63" y="0"/>
                  </a:cubicBezTo>
                  <a:cubicBezTo>
                    <a:pt x="105" y="0"/>
                    <a:pt x="136" y="31"/>
                    <a:pt x="136" y="62"/>
                  </a:cubicBezTo>
                  <a:close/>
                  <a:moveTo>
                    <a:pt x="136" y="62"/>
                  </a:moveTo>
                  <a:lnTo>
                    <a:pt x="136" y="62"/>
                  </a:lnTo>
                  <a:close/>
                </a:path>
              </a:pathLst>
            </a:custGeom>
            <a:grpFill/>
            <a:ln w="9525" cap="flat">
              <a:solidFill>
                <a:schemeClr val="accent3"/>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grpSp>
      <p:grpSp>
        <p:nvGrpSpPr>
          <p:cNvPr id="89" name="Group 88"/>
          <p:cNvGrpSpPr/>
          <p:nvPr/>
        </p:nvGrpSpPr>
        <p:grpSpPr>
          <a:xfrm>
            <a:off x="13283039" y="4655742"/>
            <a:ext cx="593848" cy="705376"/>
            <a:chOff x="2060819" y="1388284"/>
            <a:chExt cx="271040" cy="321860"/>
          </a:xfrm>
          <a:solidFill>
            <a:schemeClr val="accent4"/>
          </a:solidFill>
        </p:grpSpPr>
        <p:sp>
          <p:nvSpPr>
            <p:cNvPr id="90" name="Freeform 201"/>
            <p:cNvSpPr>
              <a:spLocks noChangeArrowheads="1"/>
            </p:cNvSpPr>
            <p:nvPr/>
          </p:nvSpPr>
          <p:spPr bwMode="auto">
            <a:xfrm>
              <a:off x="2060819" y="1388284"/>
              <a:ext cx="271040" cy="307527"/>
            </a:xfrm>
            <a:custGeom>
              <a:avLst/>
              <a:gdLst>
                <a:gd name="T0" fmla="*/ 718 w 917"/>
                <a:gd name="T1" fmla="*/ 583 h 1042"/>
                <a:gd name="T2" fmla="*/ 853 w 917"/>
                <a:gd name="T3" fmla="*/ 354 h 1042"/>
                <a:gd name="T4" fmla="*/ 885 w 917"/>
                <a:gd name="T5" fmla="*/ 270 h 1042"/>
                <a:gd name="T6" fmla="*/ 895 w 917"/>
                <a:gd name="T7" fmla="*/ 229 h 1042"/>
                <a:gd name="T8" fmla="*/ 895 w 917"/>
                <a:gd name="T9" fmla="*/ 208 h 1042"/>
                <a:gd name="T10" fmla="*/ 906 w 917"/>
                <a:gd name="T11" fmla="*/ 93 h 1042"/>
                <a:gd name="T12" fmla="*/ 906 w 917"/>
                <a:gd name="T13" fmla="*/ 41 h 1042"/>
                <a:gd name="T14" fmla="*/ 906 w 917"/>
                <a:gd name="T15" fmla="*/ 20 h 1042"/>
                <a:gd name="T16" fmla="*/ 906 w 917"/>
                <a:gd name="T17" fmla="*/ 10 h 1042"/>
                <a:gd name="T18" fmla="*/ 895 w 917"/>
                <a:gd name="T19" fmla="*/ 0 h 1042"/>
                <a:gd name="T20" fmla="*/ 885 w 917"/>
                <a:gd name="T21" fmla="*/ 0 h 1042"/>
                <a:gd name="T22" fmla="*/ 864 w 917"/>
                <a:gd name="T23" fmla="*/ 10 h 1042"/>
                <a:gd name="T24" fmla="*/ 812 w 917"/>
                <a:gd name="T25" fmla="*/ 20 h 1042"/>
                <a:gd name="T26" fmla="*/ 635 w 917"/>
                <a:gd name="T27" fmla="*/ 104 h 1042"/>
                <a:gd name="T28" fmla="*/ 395 w 917"/>
                <a:gd name="T29" fmla="*/ 333 h 1042"/>
                <a:gd name="T30" fmla="*/ 333 w 917"/>
                <a:gd name="T31" fmla="*/ 375 h 1042"/>
                <a:gd name="T32" fmla="*/ 10 w 917"/>
                <a:gd name="T33" fmla="*/ 583 h 1042"/>
                <a:gd name="T34" fmla="*/ 41 w 917"/>
                <a:gd name="T35" fmla="*/ 625 h 1042"/>
                <a:gd name="T36" fmla="*/ 531 w 917"/>
                <a:gd name="T37" fmla="*/ 999 h 1042"/>
                <a:gd name="T38" fmla="*/ 562 w 917"/>
                <a:gd name="T39" fmla="*/ 1020 h 1042"/>
                <a:gd name="T40" fmla="*/ 698 w 917"/>
                <a:gd name="T41" fmla="*/ 656 h 1042"/>
                <a:gd name="T42" fmla="*/ 718 w 917"/>
                <a:gd name="T43" fmla="*/ 583 h 1042"/>
                <a:gd name="T44" fmla="*/ 666 w 917"/>
                <a:gd name="T45" fmla="*/ 458 h 1042"/>
                <a:gd name="T46" fmla="*/ 562 w 917"/>
                <a:gd name="T47" fmla="*/ 468 h 1042"/>
                <a:gd name="T48" fmla="*/ 520 w 917"/>
                <a:gd name="T49" fmla="*/ 354 h 1042"/>
                <a:gd name="T50" fmla="*/ 531 w 917"/>
                <a:gd name="T51" fmla="*/ 333 h 1042"/>
                <a:gd name="T52" fmla="*/ 645 w 917"/>
                <a:gd name="T53" fmla="*/ 323 h 1042"/>
                <a:gd name="T54" fmla="*/ 677 w 917"/>
                <a:gd name="T55" fmla="*/ 437 h 1042"/>
                <a:gd name="T56" fmla="*/ 666 w 917"/>
                <a:gd name="T57" fmla="*/ 458 h 1042"/>
                <a:gd name="T58" fmla="*/ 666 w 917"/>
                <a:gd name="T59" fmla="*/ 458 h 1042"/>
                <a:gd name="T60" fmla="*/ 666 w 917"/>
                <a:gd name="T61" fmla="*/ 458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17" h="1042">
                  <a:moveTo>
                    <a:pt x="718" y="583"/>
                  </a:moveTo>
                  <a:cubicBezTo>
                    <a:pt x="781" y="500"/>
                    <a:pt x="823" y="427"/>
                    <a:pt x="853" y="354"/>
                  </a:cubicBezTo>
                  <a:cubicBezTo>
                    <a:pt x="864" y="333"/>
                    <a:pt x="874" y="302"/>
                    <a:pt x="885" y="270"/>
                  </a:cubicBezTo>
                  <a:cubicBezTo>
                    <a:pt x="885" y="260"/>
                    <a:pt x="885" y="250"/>
                    <a:pt x="895" y="229"/>
                  </a:cubicBezTo>
                  <a:cubicBezTo>
                    <a:pt x="895" y="218"/>
                    <a:pt x="895" y="218"/>
                    <a:pt x="895" y="208"/>
                  </a:cubicBezTo>
                  <a:cubicBezTo>
                    <a:pt x="906" y="166"/>
                    <a:pt x="906" y="125"/>
                    <a:pt x="906" y="93"/>
                  </a:cubicBezTo>
                  <a:cubicBezTo>
                    <a:pt x="906" y="73"/>
                    <a:pt x="906" y="52"/>
                    <a:pt x="906" y="41"/>
                  </a:cubicBezTo>
                  <a:cubicBezTo>
                    <a:pt x="906" y="31"/>
                    <a:pt x="916" y="31"/>
                    <a:pt x="906" y="20"/>
                  </a:cubicBezTo>
                  <a:lnTo>
                    <a:pt x="906" y="10"/>
                  </a:lnTo>
                  <a:cubicBezTo>
                    <a:pt x="916" y="0"/>
                    <a:pt x="906" y="0"/>
                    <a:pt x="895" y="0"/>
                  </a:cubicBezTo>
                  <a:lnTo>
                    <a:pt x="885" y="0"/>
                  </a:lnTo>
                  <a:cubicBezTo>
                    <a:pt x="874" y="0"/>
                    <a:pt x="874" y="10"/>
                    <a:pt x="864" y="10"/>
                  </a:cubicBezTo>
                  <a:cubicBezTo>
                    <a:pt x="864" y="20"/>
                    <a:pt x="843" y="20"/>
                    <a:pt x="812" y="20"/>
                  </a:cubicBezTo>
                  <a:cubicBezTo>
                    <a:pt x="770" y="31"/>
                    <a:pt x="708" y="52"/>
                    <a:pt x="635" y="104"/>
                  </a:cubicBezTo>
                  <a:cubicBezTo>
                    <a:pt x="510" y="177"/>
                    <a:pt x="437" y="281"/>
                    <a:pt x="395" y="333"/>
                  </a:cubicBezTo>
                  <a:cubicBezTo>
                    <a:pt x="385" y="354"/>
                    <a:pt x="354" y="375"/>
                    <a:pt x="333" y="375"/>
                  </a:cubicBezTo>
                  <a:cubicBezTo>
                    <a:pt x="125" y="364"/>
                    <a:pt x="41" y="510"/>
                    <a:pt x="10" y="583"/>
                  </a:cubicBezTo>
                  <a:cubicBezTo>
                    <a:pt x="0" y="604"/>
                    <a:pt x="10" y="625"/>
                    <a:pt x="41" y="625"/>
                  </a:cubicBezTo>
                  <a:cubicBezTo>
                    <a:pt x="489" y="614"/>
                    <a:pt x="531" y="885"/>
                    <a:pt x="531" y="999"/>
                  </a:cubicBezTo>
                  <a:cubicBezTo>
                    <a:pt x="520" y="1031"/>
                    <a:pt x="541" y="1041"/>
                    <a:pt x="562" y="1020"/>
                  </a:cubicBezTo>
                  <a:cubicBezTo>
                    <a:pt x="729" y="926"/>
                    <a:pt x="718" y="739"/>
                    <a:pt x="698" y="656"/>
                  </a:cubicBezTo>
                  <a:cubicBezTo>
                    <a:pt x="698" y="635"/>
                    <a:pt x="708" y="593"/>
                    <a:pt x="718" y="583"/>
                  </a:cubicBezTo>
                  <a:close/>
                  <a:moveTo>
                    <a:pt x="666" y="458"/>
                  </a:moveTo>
                  <a:cubicBezTo>
                    <a:pt x="645" y="489"/>
                    <a:pt x="593" y="489"/>
                    <a:pt x="562" y="468"/>
                  </a:cubicBezTo>
                  <a:cubicBezTo>
                    <a:pt x="510" y="448"/>
                    <a:pt x="500" y="395"/>
                    <a:pt x="520" y="354"/>
                  </a:cubicBezTo>
                  <a:cubicBezTo>
                    <a:pt x="531" y="343"/>
                    <a:pt x="531" y="343"/>
                    <a:pt x="531" y="333"/>
                  </a:cubicBezTo>
                  <a:cubicBezTo>
                    <a:pt x="562" y="302"/>
                    <a:pt x="604" y="302"/>
                    <a:pt x="645" y="323"/>
                  </a:cubicBezTo>
                  <a:cubicBezTo>
                    <a:pt x="687" y="343"/>
                    <a:pt x="708" y="395"/>
                    <a:pt x="677" y="437"/>
                  </a:cubicBezTo>
                  <a:cubicBezTo>
                    <a:pt x="677" y="448"/>
                    <a:pt x="677" y="448"/>
                    <a:pt x="666" y="458"/>
                  </a:cubicBezTo>
                  <a:close/>
                  <a:moveTo>
                    <a:pt x="666" y="458"/>
                  </a:moveTo>
                  <a:lnTo>
                    <a:pt x="666" y="458"/>
                  </a:lnTo>
                  <a:close/>
                </a:path>
              </a:pathLst>
            </a:custGeom>
            <a:grpFill/>
            <a:ln w="9525" cap="flat">
              <a:no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91" name="Freeform 202"/>
            <p:cNvSpPr>
              <a:spLocks noChangeArrowheads="1"/>
            </p:cNvSpPr>
            <p:nvPr/>
          </p:nvSpPr>
          <p:spPr bwMode="auto">
            <a:xfrm>
              <a:off x="2131185" y="1637172"/>
              <a:ext cx="58639" cy="67760"/>
            </a:xfrm>
            <a:custGeom>
              <a:avLst/>
              <a:gdLst>
                <a:gd name="T0" fmla="*/ 42 w 199"/>
                <a:gd name="T1" fmla="*/ 219 h 230"/>
                <a:gd name="T2" fmla="*/ 188 w 199"/>
                <a:gd name="T3" fmla="*/ 31 h 230"/>
                <a:gd name="T4" fmla="*/ 156 w 199"/>
                <a:gd name="T5" fmla="*/ 10 h 230"/>
                <a:gd name="T6" fmla="*/ 11 w 199"/>
                <a:gd name="T7" fmla="*/ 198 h 230"/>
                <a:gd name="T8" fmla="*/ 42 w 199"/>
                <a:gd name="T9" fmla="*/ 219 h 230"/>
                <a:gd name="T10" fmla="*/ 42 w 199"/>
                <a:gd name="T11" fmla="*/ 219 h 230"/>
                <a:gd name="T12" fmla="*/ 42 w 199"/>
                <a:gd name="T13" fmla="*/ 219 h 230"/>
              </a:gdLst>
              <a:ahLst/>
              <a:cxnLst>
                <a:cxn ang="0">
                  <a:pos x="T0" y="T1"/>
                </a:cxn>
                <a:cxn ang="0">
                  <a:pos x="T2" y="T3"/>
                </a:cxn>
                <a:cxn ang="0">
                  <a:pos x="T4" y="T5"/>
                </a:cxn>
                <a:cxn ang="0">
                  <a:pos x="T6" y="T7"/>
                </a:cxn>
                <a:cxn ang="0">
                  <a:pos x="T8" y="T9"/>
                </a:cxn>
                <a:cxn ang="0">
                  <a:pos x="T10" y="T11"/>
                </a:cxn>
                <a:cxn ang="0">
                  <a:pos x="T12" y="T13"/>
                </a:cxn>
              </a:cxnLst>
              <a:rect l="0" t="0" r="r" b="b"/>
              <a:pathLst>
                <a:path w="199" h="230">
                  <a:moveTo>
                    <a:pt x="42" y="219"/>
                  </a:moveTo>
                  <a:cubicBezTo>
                    <a:pt x="115" y="177"/>
                    <a:pt x="167" y="83"/>
                    <a:pt x="188" y="31"/>
                  </a:cubicBezTo>
                  <a:cubicBezTo>
                    <a:pt x="198" y="10"/>
                    <a:pt x="177" y="0"/>
                    <a:pt x="156" y="10"/>
                  </a:cubicBezTo>
                  <a:cubicBezTo>
                    <a:pt x="73" y="63"/>
                    <a:pt x="31" y="146"/>
                    <a:pt x="11" y="198"/>
                  </a:cubicBezTo>
                  <a:cubicBezTo>
                    <a:pt x="0" y="219"/>
                    <a:pt x="21" y="229"/>
                    <a:pt x="42" y="219"/>
                  </a:cubicBezTo>
                  <a:close/>
                  <a:moveTo>
                    <a:pt x="42" y="219"/>
                  </a:moveTo>
                  <a:lnTo>
                    <a:pt x="42" y="219"/>
                  </a:lnTo>
                  <a:close/>
                </a:path>
              </a:pathLst>
            </a:custGeom>
            <a:grpFill/>
            <a:ln w="9525" cap="flat">
              <a:no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92" name="Freeform 203"/>
            <p:cNvSpPr>
              <a:spLocks noChangeArrowheads="1"/>
            </p:cNvSpPr>
            <p:nvPr/>
          </p:nvSpPr>
          <p:spPr bwMode="auto">
            <a:xfrm>
              <a:off x="2084274" y="1615019"/>
              <a:ext cx="76882" cy="95125"/>
            </a:xfrm>
            <a:custGeom>
              <a:avLst/>
              <a:gdLst>
                <a:gd name="T0" fmla="*/ 31 w 261"/>
                <a:gd name="T1" fmla="*/ 313 h 324"/>
                <a:gd name="T2" fmla="*/ 250 w 261"/>
                <a:gd name="T3" fmla="*/ 31 h 324"/>
                <a:gd name="T4" fmla="*/ 219 w 261"/>
                <a:gd name="T5" fmla="*/ 11 h 324"/>
                <a:gd name="T6" fmla="*/ 10 w 261"/>
                <a:gd name="T7" fmla="*/ 292 h 324"/>
                <a:gd name="T8" fmla="*/ 31 w 261"/>
                <a:gd name="T9" fmla="*/ 313 h 324"/>
                <a:gd name="T10" fmla="*/ 31 w 261"/>
                <a:gd name="T11" fmla="*/ 313 h 324"/>
                <a:gd name="T12" fmla="*/ 31 w 261"/>
                <a:gd name="T13" fmla="*/ 313 h 324"/>
              </a:gdLst>
              <a:ahLst/>
              <a:cxnLst>
                <a:cxn ang="0">
                  <a:pos x="T0" y="T1"/>
                </a:cxn>
                <a:cxn ang="0">
                  <a:pos x="T2" y="T3"/>
                </a:cxn>
                <a:cxn ang="0">
                  <a:pos x="T4" y="T5"/>
                </a:cxn>
                <a:cxn ang="0">
                  <a:pos x="T6" y="T7"/>
                </a:cxn>
                <a:cxn ang="0">
                  <a:pos x="T8" y="T9"/>
                </a:cxn>
                <a:cxn ang="0">
                  <a:pos x="T10" y="T11"/>
                </a:cxn>
                <a:cxn ang="0">
                  <a:pos x="T12" y="T13"/>
                </a:cxn>
              </a:cxnLst>
              <a:rect l="0" t="0" r="r" b="b"/>
              <a:pathLst>
                <a:path w="261" h="324">
                  <a:moveTo>
                    <a:pt x="31" y="313"/>
                  </a:moveTo>
                  <a:cubicBezTo>
                    <a:pt x="156" y="240"/>
                    <a:pt x="219" y="104"/>
                    <a:pt x="250" y="31"/>
                  </a:cubicBezTo>
                  <a:cubicBezTo>
                    <a:pt x="260" y="11"/>
                    <a:pt x="240" y="0"/>
                    <a:pt x="219" y="11"/>
                  </a:cubicBezTo>
                  <a:cubicBezTo>
                    <a:pt x="94" y="83"/>
                    <a:pt x="31" y="219"/>
                    <a:pt x="10" y="292"/>
                  </a:cubicBezTo>
                  <a:cubicBezTo>
                    <a:pt x="0" y="313"/>
                    <a:pt x="10" y="323"/>
                    <a:pt x="31" y="313"/>
                  </a:cubicBezTo>
                  <a:close/>
                  <a:moveTo>
                    <a:pt x="31" y="313"/>
                  </a:moveTo>
                  <a:lnTo>
                    <a:pt x="31" y="313"/>
                  </a:lnTo>
                  <a:close/>
                </a:path>
              </a:pathLst>
            </a:custGeom>
            <a:grpFill/>
            <a:ln w="9525" cap="flat">
              <a:no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93" name="Freeform 204"/>
            <p:cNvSpPr>
              <a:spLocks noChangeArrowheads="1"/>
            </p:cNvSpPr>
            <p:nvPr/>
          </p:nvSpPr>
          <p:spPr bwMode="auto">
            <a:xfrm>
              <a:off x="2075153" y="1591564"/>
              <a:ext cx="58638" cy="70366"/>
            </a:xfrm>
            <a:custGeom>
              <a:avLst/>
              <a:gdLst>
                <a:gd name="T0" fmla="*/ 41 w 199"/>
                <a:gd name="T1" fmla="*/ 229 h 240"/>
                <a:gd name="T2" fmla="*/ 187 w 199"/>
                <a:gd name="T3" fmla="*/ 42 h 240"/>
                <a:gd name="T4" fmla="*/ 156 w 199"/>
                <a:gd name="T5" fmla="*/ 21 h 240"/>
                <a:gd name="T6" fmla="*/ 10 w 199"/>
                <a:gd name="T7" fmla="*/ 208 h 240"/>
                <a:gd name="T8" fmla="*/ 41 w 199"/>
                <a:gd name="T9" fmla="*/ 229 h 240"/>
                <a:gd name="T10" fmla="*/ 41 w 199"/>
                <a:gd name="T11" fmla="*/ 229 h 240"/>
                <a:gd name="T12" fmla="*/ 41 w 199"/>
                <a:gd name="T13" fmla="*/ 229 h 240"/>
              </a:gdLst>
              <a:ahLst/>
              <a:cxnLst>
                <a:cxn ang="0">
                  <a:pos x="T0" y="T1"/>
                </a:cxn>
                <a:cxn ang="0">
                  <a:pos x="T2" y="T3"/>
                </a:cxn>
                <a:cxn ang="0">
                  <a:pos x="T4" y="T5"/>
                </a:cxn>
                <a:cxn ang="0">
                  <a:pos x="T6" y="T7"/>
                </a:cxn>
                <a:cxn ang="0">
                  <a:pos x="T8" y="T9"/>
                </a:cxn>
                <a:cxn ang="0">
                  <a:pos x="T10" y="T11"/>
                </a:cxn>
                <a:cxn ang="0">
                  <a:pos x="T12" y="T13"/>
                </a:cxn>
              </a:cxnLst>
              <a:rect l="0" t="0" r="r" b="b"/>
              <a:pathLst>
                <a:path w="199" h="240">
                  <a:moveTo>
                    <a:pt x="41" y="229"/>
                  </a:moveTo>
                  <a:cubicBezTo>
                    <a:pt x="114" y="177"/>
                    <a:pt x="166" y="94"/>
                    <a:pt x="187" y="42"/>
                  </a:cubicBezTo>
                  <a:cubicBezTo>
                    <a:pt x="198" y="21"/>
                    <a:pt x="177" y="0"/>
                    <a:pt x="156" y="21"/>
                  </a:cubicBezTo>
                  <a:cubicBezTo>
                    <a:pt x="73" y="73"/>
                    <a:pt x="31" y="156"/>
                    <a:pt x="10" y="208"/>
                  </a:cubicBezTo>
                  <a:cubicBezTo>
                    <a:pt x="0" y="229"/>
                    <a:pt x="10" y="239"/>
                    <a:pt x="41" y="229"/>
                  </a:cubicBezTo>
                  <a:close/>
                  <a:moveTo>
                    <a:pt x="41" y="229"/>
                  </a:moveTo>
                  <a:lnTo>
                    <a:pt x="41" y="229"/>
                  </a:lnTo>
                  <a:close/>
                </a:path>
              </a:pathLst>
            </a:custGeom>
            <a:grpFill/>
            <a:ln w="9525" cap="flat">
              <a:no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grpSp>
      <p:grpSp>
        <p:nvGrpSpPr>
          <p:cNvPr id="94" name="Group 18"/>
          <p:cNvGrpSpPr>
            <a:grpSpLocks/>
          </p:cNvGrpSpPr>
          <p:nvPr/>
        </p:nvGrpSpPr>
        <p:grpSpPr bwMode="auto">
          <a:xfrm>
            <a:off x="16685580" y="6397491"/>
            <a:ext cx="666753" cy="749927"/>
            <a:chOff x="2366963" y="1247775"/>
            <a:chExt cx="357187" cy="401638"/>
          </a:xfrm>
          <a:solidFill>
            <a:schemeClr val="accent5"/>
          </a:solidFill>
        </p:grpSpPr>
        <p:sp>
          <p:nvSpPr>
            <p:cNvPr id="95" name="Freeform 84"/>
            <p:cNvSpPr>
              <a:spLocks noChangeArrowheads="1"/>
            </p:cNvSpPr>
            <p:nvPr/>
          </p:nvSpPr>
          <p:spPr bwMode="auto">
            <a:xfrm>
              <a:off x="2366963" y="1247775"/>
              <a:ext cx="165100" cy="288925"/>
            </a:xfrm>
            <a:custGeom>
              <a:avLst/>
              <a:gdLst>
                <a:gd name="T0" fmla="*/ 459 w 460"/>
                <a:gd name="T1" fmla="*/ 740 h 803"/>
                <a:gd name="T2" fmla="*/ 459 w 460"/>
                <a:gd name="T3" fmla="*/ 52 h 803"/>
                <a:gd name="T4" fmla="*/ 407 w 460"/>
                <a:gd name="T5" fmla="*/ 0 h 803"/>
                <a:gd name="T6" fmla="*/ 63 w 460"/>
                <a:gd name="T7" fmla="*/ 0 h 803"/>
                <a:gd name="T8" fmla="*/ 0 w 460"/>
                <a:gd name="T9" fmla="*/ 52 h 803"/>
                <a:gd name="T10" fmla="*/ 0 w 460"/>
                <a:gd name="T11" fmla="*/ 740 h 803"/>
                <a:gd name="T12" fmla="*/ 63 w 460"/>
                <a:gd name="T13" fmla="*/ 802 h 803"/>
                <a:gd name="T14" fmla="*/ 407 w 460"/>
                <a:gd name="T15" fmla="*/ 802 h 803"/>
                <a:gd name="T16" fmla="*/ 459 w 460"/>
                <a:gd name="T17" fmla="*/ 740 h 803"/>
                <a:gd name="T18" fmla="*/ 365 w 460"/>
                <a:gd name="T19" fmla="*/ 31 h 803"/>
                <a:gd name="T20" fmla="*/ 375 w 460"/>
                <a:gd name="T21" fmla="*/ 52 h 803"/>
                <a:gd name="T22" fmla="*/ 365 w 460"/>
                <a:gd name="T23" fmla="*/ 63 h 803"/>
                <a:gd name="T24" fmla="*/ 354 w 460"/>
                <a:gd name="T25" fmla="*/ 52 h 803"/>
                <a:gd name="T26" fmla="*/ 365 w 460"/>
                <a:gd name="T27" fmla="*/ 31 h 803"/>
                <a:gd name="T28" fmla="*/ 157 w 460"/>
                <a:gd name="T29" fmla="*/ 42 h 803"/>
                <a:gd name="T30" fmla="*/ 313 w 460"/>
                <a:gd name="T31" fmla="*/ 42 h 803"/>
                <a:gd name="T32" fmla="*/ 313 w 460"/>
                <a:gd name="T33" fmla="*/ 52 h 803"/>
                <a:gd name="T34" fmla="*/ 157 w 460"/>
                <a:gd name="T35" fmla="*/ 52 h 803"/>
                <a:gd name="T36" fmla="*/ 157 w 460"/>
                <a:gd name="T37" fmla="*/ 42 h 803"/>
                <a:gd name="T38" fmla="*/ 52 w 460"/>
                <a:gd name="T39" fmla="*/ 615 h 803"/>
                <a:gd name="T40" fmla="*/ 52 w 460"/>
                <a:gd name="T41" fmla="*/ 94 h 803"/>
                <a:gd name="T42" fmla="*/ 417 w 460"/>
                <a:gd name="T43" fmla="*/ 94 h 803"/>
                <a:gd name="T44" fmla="*/ 417 w 460"/>
                <a:gd name="T45" fmla="*/ 615 h 803"/>
                <a:gd name="T46" fmla="*/ 52 w 460"/>
                <a:gd name="T47" fmla="*/ 615 h 803"/>
                <a:gd name="T48" fmla="*/ 229 w 460"/>
                <a:gd name="T49" fmla="*/ 750 h 803"/>
                <a:gd name="T50" fmla="*/ 198 w 460"/>
                <a:gd name="T51" fmla="*/ 708 h 803"/>
                <a:gd name="T52" fmla="*/ 229 w 460"/>
                <a:gd name="T53" fmla="*/ 667 h 803"/>
                <a:gd name="T54" fmla="*/ 271 w 460"/>
                <a:gd name="T55" fmla="*/ 708 h 803"/>
                <a:gd name="T56" fmla="*/ 229 w 460"/>
                <a:gd name="T57" fmla="*/ 750 h 803"/>
                <a:gd name="T58" fmla="*/ 229 w 460"/>
                <a:gd name="T59" fmla="*/ 750 h 803"/>
                <a:gd name="T60" fmla="*/ 229 w 460"/>
                <a:gd name="T61" fmla="*/ 750 h 8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0" h="803">
                  <a:moveTo>
                    <a:pt x="459" y="740"/>
                  </a:moveTo>
                  <a:cubicBezTo>
                    <a:pt x="459" y="52"/>
                    <a:pt x="459" y="52"/>
                    <a:pt x="459" y="52"/>
                  </a:cubicBezTo>
                  <a:cubicBezTo>
                    <a:pt x="459" y="21"/>
                    <a:pt x="438" y="0"/>
                    <a:pt x="407" y="0"/>
                  </a:cubicBezTo>
                  <a:cubicBezTo>
                    <a:pt x="63" y="0"/>
                    <a:pt x="63" y="0"/>
                    <a:pt x="63" y="0"/>
                  </a:cubicBezTo>
                  <a:cubicBezTo>
                    <a:pt x="32" y="0"/>
                    <a:pt x="0" y="21"/>
                    <a:pt x="0" y="52"/>
                  </a:cubicBezTo>
                  <a:cubicBezTo>
                    <a:pt x="0" y="740"/>
                    <a:pt x="0" y="740"/>
                    <a:pt x="0" y="740"/>
                  </a:cubicBezTo>
                  <a:cubicBezTo>
                    <a:pt x="0" y="781"/>
                    <a:pt x="32" y="802"/>
                    <a:pt x="63" y="802"/>
                  </a:cubicBezTo>
                  <a:cubicBezTo>
                    <a:pt x="407" y="802"/>
                    <a:pt x="407" y="802"/>
                    <a:pt x="407" y="802"/>
                  </a:cubicBezTo>
                  <a:cubicBezTo>
                    <a:pt x="438" y="802"/>
                    <a:pt x="459" y="781"/>
                    <a:pt x="459" y="740"/>
                  </a:cubicBezTo>
                  <a:close/>
                  <a:moveTo>
                    <a:pt x="365" y="31"/>
                  </a:moveTo>
                  <a:cubicBezTo>
                    <a:pt x="375" y="31"/>
                    <a:pt x="375" y="42"/>
                    <a:pt x="375" y="52"/>
                  </a:cubicBezTo>
                  <a:cubicBezTo>
                    <a:pt x="375" y="63"/>
                    <a:pt x="375" y="63"/>
                    <a:pt x="365" y="63"/>
                  </a:cubicBezTo>
                  <a:cubicBezTo>
                    <a:pt x="354" y="63"/>
                    <a:pt x="354" y="63"/>
                    <a:pt x="354" y="52"/>
                  </a:cubicBezTo>
                  <a:cubicBezTo>
                    <a:pt x="354" y="42"/>
                    <a:pt x="354" y="31"/>
                    <a:pt x="365" y="31"/>
                  </a:cubicBezTo>
                  <a:close/>
                  <a:moveTo>
                    <a:pt x="157" y="42"/>
                  </a:moveTo>
                  <a:cubicBezTo>
                    <a:pt x="313" y="42"/>
                    <a:pt x="313" y="42"/>
                    <a:pt x="313" y="42"/>
                  </a:cubicBezTo>
                  <a:cubicBezTo>
                    <a:pt x="313" y="52"/>
                    <a:pt x="313" y="52"/>
                    <a:pt x="313" y="52"/>
                  </a:cubicBezTo>
                  <a:cubicBezTo>
                    <a:pt x="157" y="52"/>
                    <a:pt x="157" y="52"/>
                    <a:pt x="157" y="52"/>
                  </a:cubicBezTo>
                  <a:lnTo>
                    <a:pt x="157" y="42"/>
                  </a:lnTo>
                  <a:close/>
                  <a:moveTo>
                    <a:pt x="52" y="615"/>
                  </a:moveTo>
                  <a:cubicBezTo>
                    <a:pt x="52" y="94"/>
                    <a:pt x="52" y="94"/>
                    <a:pt x="52" y="94"/>
                  </a:cubicBezTo>
                  <a:cubicBezTo>
                    <a:pt x="417" y="94"/>
                    <a:pt x="417" y="94"/>
                    <a:pt x="417" y="94"/>
                  </a:cubicBezTo>
                  <a:cubicBezTo>
                    <a:pt x="417" y="615"/>
                    <a:pt x="417" y="615"/>
                    <a:pt x="417" y="615"/>
                  </a:cubicBezTo>
                  <a:lnTo>
                    <a:pt x="52" y="615"/>
                  </a:lnTo>
                  <a:close/>
                  <a:moveTo>
                    <a:pt x="229" y="750"/>
                  </a:moveTo>
                  <a:cubicBezTo>
                    <a:pt x="209" y="750"/>
                    <a:pt x="198" y="729"/>
                    <a:pt x="198" y="708"/>
                  </a:cubicBezTo>
                  <a:cubicBezTo>
                    <a:pt x="198" y="688"/>
                    <a:pt x="209" y="667"/>
                    <a:pt x="229" y="667"/>
                  </a:cubicBezTo>
                  <a:cubicBezTo>
                    <a:pt x="250" y="667"/>
                    <a:pt x="271" y="688"/>
                    <a:pt x="271" y="708"/>
                  </a:cubicBezTo>
                  <a:cubicBezTo>
                    <a:pt x="271" y="729"/>
                    <a:pt x="250" y="750"/>
                    <a:pt x="229" y="750"/>
                  </a:cubicBezTo>
                  <a:close/>
                  <a:moveTo>
                    <a:pt x="229" y="750"/>
                  </a:moveTo>
                  <a:lnTo>
                    <a:pt x="229" y="750"/>
                  </a:lnTo>
                  <a:close/>
                </a:path>
              </a:pathLst>
            </a:custGeom>
            <a:grpFill/>
            <a:ln w="9525" cap="flat">
              <a:solidFill>
                <a:schemeClr val="accent5"/>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96" name="Freeform 85"/>
            <p:cNvSpPr>
              <a:spLocks noChangeArrowheads="1"/>
            </p:cNvSpPr>
            <p:nvPr/>
          </p:nvSpPr>
          <p:spPr bwMode="auto">
            <a:xfrm>
              <a:off x="2559050" y="1357313"/>
              <a:ext cx="165100" cy="292100"/>
            </a:xfrm>
            <a:custGeom>
              <a:avLst/>
              <a:gdLst>
                <a:gd name="T0" fmla="*/ 406 w 459"/>
                <a:gd name="T1" fmla="*/ 0 h 813"/>
                <a:gd name="T2" fmla="*/ 62 w 459"/>
                <a:gd name="T3" fmla="*/ 0 h 813"/>
                <a:gd name="T4" fmla="*/ 0 w 459"/>
                <a:gd name="T5" fmla="*/ 63 h 813"/>
                <a:gd name="T6" fmla="*/ 0 w 459"/>
                <a:gd name="T7" fmla="*/ 750 h 813"/>
                <a:gd name="T8" fmla="*/ 62 w 459"/>
                <a:gd name="T9" fmla="*/ 812 h 813"/>
                <a:gd name="T10" fmla="*/ 406 w 459"/>
                <a:gd name="T11" fmla="*/ 812 h 813"/>
                <a:gd name="T12" fmla="*/ 458 w 459"/>
                <a:gd name="T13" fmla="*/ 750 h 813"/>
                <a:gd name="T14" fmla="*/ 458 w 459"/>
                <a:gd name="T15" fmla="*/ 63 h 813"/>
                <a:gd name="T16" fmla="*/ 406 w 459"/>
                <a:gd name="T17" fmla="*/ 0 h 813"/>
                <a:gd name="T18" fmla="*/ 364 w 459"/>
                <a:gd name="T19" fmla="*/ 42 h 813"/>
                <a:gd name="T20" fmla="*/ 375 w 459"/>
                <a:gd name="T21" fmla="*/ 52 h 813"/>
                <a:gd name="T22" fmla="*/ 364 w 459"/>
                <a:gd name="T23" fmla="*/ 73 h 813"/>
                <a:gd name="T24" fmla="*/ 343 w 459"/>
                <a:gd name="T25" fmla="*/ 52 h 813"/>
                <a:gd name="T26" fmla="*/ 364 w 459"/>
                <a:gd name="T27" fmla="*/ 42 h 813"/>
                <a:gd name="T28" fmla="*/ 156 w 459"/>
                <a:gd name="T29" fmla="*/ 42 h 813"/>
                <a:gd name="T30" fmla="*/ 312 w 459"/>
                <a:gd name="T31" fmla="*/ 42 h 813"/>
                <a:gd name="T32" fmla="*/ 312 w 459"/>
                <a:gd name="T33" fmla="*/ 63 h 813"/>
                <a:gd name="T34" fmla="*/ 156 w 459"/>
                <a:gd name="T35" fmla="*/ 63 h 813"/>
                <a:gd name="T36" fmla="*/ 156 w 459"/>
                <a:gd name="T37" fmla="*/ 42 h 813"/>
                <a:gd name="T38" fmla="*/ 229 w 459"/>
                <a:gd name="T39" fmla="*/ 750 h 813"/>
                <a:gd name="T40" fmla="*/ 197 w 459"/>
                <a:gd name="T41" fmla="*/ 708 h 813"/>
                <a:gd name="T42" fmla="*/ 229 w 459"/>
                <a:gd name="T43" fmla="*/ 677 h 813"/>
                <a:gd name="T44" fmla="*/ 270 w 459"/>
                <a:gd name="T45" fmla="*/ 708 h 813"/>
                <a:gd name="T46" fmla="*/ 229 w 459"/>
                <a:gd name="T47" fmla="*/ 750 h 813"/>
                <a:gd name="T48" fmla="*/ 416 w 459"/>
                <a:gd name="T49" fmla="*/ 625 h 813"/>
                <a:gd name="T50" fmla="*/ 52 w 459"/>
                <a:gd name="T51" fmla="*/ 625 h 813"/>
                <a:gd name="T52" fmla="*/ 52 w 459"/>
                <a:gd name="T53" fmla="*/ 104 h 813"/>
                <a:gd name="T54" fmla="*/ 416 w 459"/>
                <a:gd name="T55" fmla="*/ 104 h 813"/>
                <a:gd name="T56" fmla="*/ 416 w 459"/>
                <a:gd name="T57" fmla="*/ 625 h 813"/>
                <a:gd name="T58" fmla="*/ 416 w 459"/>
                <a:gd name="T59" fmla="*/ 625 h 813"/>
                <a:gd name="T60" fmla="*/ 416 w 459"/>
                <a:gd name="T61" fmla="*/ 625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9" h="813">
                  <a:moveTo>
                    <a:pt x="406" y="0"/>
                  </a:moveTo>
                  <a:cubicBezTo>
                    <a:pt x="62" y="0"/>
                    <a:pt x="62" y="0"/>
                    <a:pt x="62" y="0"/>
                  </a:cubicBezTo>
                  <a:cubicBezTo>
                    <a:pt x="31" y="0"/>
                    <a:pt x="0" y="31"/>
                    <a:pt x="0" y="63"/>
                  </a:cubicBezTo>
                  <a:cubicBezTo>
                    <a:pt x="0" y="750"/>
                    <a:pt x="0" y="750"/>
                    <a:pt x="0" y="750"/>
                  </a:cubicBezTo>
                  <a:cubicBezTo>
                    <a:pt x="0" y="781"/>
                    <a:pt x="31" y="812"/>
                    <a:pt x="62" y="812"/>
                  </a:cubicBezTo>
                  <a:cubicBezTo>
                    <a:pt x="406" y="812"/>
                    <a:pt x="406" y="812"/>
                    <a:pt x="406" y="812"/>
                  </a:cubicBezTo>
                  <a:cubicBezTo>
                    <a:pt x="437" y="812"/>
                    <a:pt x="458" y="781"/>
                    <a:pt x="458" y="750"/>
                  </a:cubicBezTo>
                  <a:cubicBezTo>
                    <a:pt x="458" y="63"/>
                    <a:pt x="458" y="63"/>
                    <a:pt x="458" y="63"/>
                  </a:cubicBezTo>
                  <a:cubicBezTo>
                    <a:pt x="458" y="31"/>
                    <a:pt x="437" y="0"/>
                    <a:pt x="406" y="0"/>
                  </a:cubicBezTo>
                  <a:close/>
                  <a:moveTo>
                    <a:pt x="364" y="42"/>
                  </a:moveTo>
                  <a:cubicBezTo>
                    <a:pt x="375" y="42"/>
                    <a:pt x="375" y="42"/>
                    <a:pt x="375" y="52"/>
                  </a:cubicBezTo>
                  <a:cubicBezTo>
                    <a:pt x="375" y="63"/>
                    <a:pt x="375" y="73"/>
                    <a:pt x="364" y="73"/>
                  </a:cubicBezTo>
                  <a:cubicBezTo>
                    <a:pt x="354" y="73"/>
                    <a:pt x="343" y="63"/>
                    <a:pt x="343" y="52"/>
                  </a:cubicBezTo>
                  <a:cubicBezTo>
                    <a:pt x="343" y="42"/>
                    <a:pt x="354" y="42"/>
                    <a:pt x="364" y="42"/>
                  </a:cubicBezTo>
                  <a:close/>
                  <a:moveTo>
                    <a:pt x="156" y="42"/>
                  </a:moveTo>
                  <a:cubicBezTo>
                    <a:pt x="312" y="42"/>
                    <a:pt x="312" y="42"/>
                    <a:pt x="312" y="42"/>
                  </a:cubicBezTo>
                  <a:cubicBezTo>
                    <a:pt x="312" y="63"/>
                    <a:pt x="312" y="63"/>
                    <a:pt x="312" y="63"/>
                  </a:cubicBezTo>
                  <a:cubicBezTo>
                    <a:pt x="156" y="63"/>
                    <a:pt x="156" y="63"/>
                    <a:pt x="156" y="63"/>
                  </a:cubicBezTo>
                  <a:lnTo>
                    <a:pt x="156" y="42"/>
                  </a:lnTo>
                  <a:close/>
                  <a:moveTo>
                    <a:pt x="229" y="750"/>
                  </a:moveTo>
                  <a:cubicBezTo>
                    <a:pt x="208" y="750"/>
                    <a:pt x="197" y="729"/>
                    <a:pt x="197" y="708"/>
                  </a:cubicBezTo>
                  <a:cubicBezTo>
                    <a:pt x="197" y="687"/>
                    <a:pt x="208" y="677"/>
                    <a:pt x="229" y="677"/>
                  </a:cubicBezTo>
                  <a:cubicBezTo>
                    <a:pt x="250" y="677"/>
                    <a:pt x="270" y="687"/>
                    <a:pt x="270" y="708"/>
                  </a:cubicBezTo>
                  <a:cubicBezTo>
                    <a:pt x="270" y="729"/>
                    <a:pt x="250" y="750"/>
                    <a:pt x="229" y="750"/>
                  </a:cubicBezTo>
                  <a:close/>
                  <a:moveTo>
                    <a:pt x="416" y="625"/>
                  </a:moveTo>
                  <a:cubicBezTo>
                    <a:pt x="52" y="625"/>
                    <a:pt x="52" y="625"/>
                    <a:pt x="52" y="625"/>
                  </a:cubicBezTo>
                  <a:cubicBezTo>
                    <a:pt x="52" y="104"/>
                    <a:pt x="52" y="104"/>
                    <a:pt x="52" y="104"/>
                  </a:cubicBezTo>
                  <a:cubicBezTo>
                    <a:pt x="416" y="104"/>
                    <a:pt x="416" y="104"/>
                    <a:pt x="416" y="104"/>
                  </a:cubicBezTo>
                  <a:lnTo>
                    <a:pt x="416" y="625"/>
                  </a:lnTo>
                  <a:close/>
                  <a:moveTo>
                    <a:pt x="416" y="625"/>
                  </a:moveTo>
                  <a:lnTo>
                    <a:pt x="416" y="625"/>
                  </a:lnTo>
                  <a:close/>
                </a:path>
              </a:pathLst>
            </a:custGeom>
            <a:grpFill/>
            <a:ln w="9525" cap="flat">
              <a:solidFill>
                <a:schemeClr val="accent5"/>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97" name="Freeform 86"/>
            <p:cNvSpPr>
              <a:spLocks noChangeArrowheads="1"/>
            </p:cNvSpPr>
            <p:nvPr/>
          </p:nvSpPr>
          <p:spPr bwMode="auto">
            <a:xfrm>
              <a:off x="2547938" y="1263650"/>
              <a:ext cx="98425" cy="79375"/>
            </a:xfrm>
            <a:custGeom>
              <a:avLst/>
              <a:gdLst>
                <a:gd name="T0" fmla="*/ 219 w 272"/>
                <a:gd name="T1" fmla="*/ 218 h 219"/>
                <a:gd name="T2" fmla="*/ 271 w 272"/>
                <a:gd name="T3" fmla="*/ 218 h 219"/>
                <a:gd name="T4" fmla="*/ 271 w 272"/>
                <a:gd name="T5" fmla="*/ 0 h 219"/>
                <a:gd name="T6" fmla="*/ 0 w 272"/>
                <a:gd name="T7" fmla="*/ 0 h 219"/>
                <a:gd name="T8" fmla="*/ 0 w 272"/>
                <a:gd name="T9" fmla="*/ 52 h 219"/>
                <a:gd name="T10" fmla="*/ 219 w 272"/>
                <a:gd name="T11" fmla="*/ 52 h 219"/>
                <a:gd name="T12" fmla="*/ 219 w 272"/>
                <a:gd name="T13" fmla="*/ 218 h 219"/>
                <a:gd name="T14" fmla="*/ 219 w 272"/>
                <a:gd name="T15" fmla="*/ 218 h 219"/>
                <a:gd name="T16" fmla="*/ 219 w 272"/>
                <a:gd name="T17" fmla="*/ 218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2" h="219">
                  <a:moveTo>
                    <a:pt x="219" y="218"/>
                  </a:moveTo>
                  <a:lnTo>
                    <a:pt x="271" y="218"/>
                  </a:lnTo>
                  <a:lnTo>
                    <a:pt x="271" y="0"/>
                  </a:lnTo>
                  <a:lnTo>
                    <a:pt x="0" y="0"/>
                  </a:lnTo>
                  <a:lnTo>
                    <a:pt x="0" y="52"/>
                  </a:lnTo>
                  <a:lnTo>
                    <a:pt x="219" y="52"/>
                  </a:lnTo>
                  <a:lnTo>
                    <a:pt x="219" y="218"/>
                  </a:lnTo>
                  <a:close/>
                  <a:moveTo>
                    <a:pt x="219" y="218"/>
                  </a:moveTo>
                  <a:lnTo>
                    <a:pt x="219" y="218"/>
                  </a:lnTo>
                  <a:close/>
                </a:path>
              </a:pathLst>
            </a:custGeom>
            <a:grpFill/>
            <a:ln w="9525" cap="flat">
              <a:solidFill>
                <a:schemeClr val="accent5"/>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98" name="Freeform 87"/>
            <p:cNvSpPr>
              <a:spLocks noChangeArrowheads="1"/>
            </p:cNvSpPr>
            <p:nvPr/>
          </p:nvSpPr>
          <p:spPr bwMode="auto">
            <a:xfrm>
              <a:off x="2547938" y="1263650"/>
              <a:ext cx="98425" cy="79375"/>
            </a:xfrm>
            <a:custGeom>
              <a:avLst/>
              <a:gdLst>
                <a:gd name="T0" fmla="*/ 219 w 272"/>
                <a:gd name="T1" fmla="*/ 218 h 219"/>
                <a:gd name="T2" fmla="*/ 271 w 272"/>
                <a:gd name="T3" fmla="*/ 218 h 219"/>
                <a:gd name="T4" fmla="*/ 271 w 272"/>
                <a:gd name="T5" fmla="*/ 0 h 219"/>
                <a:gd name="T6" fmla="*/ 0 w 272"/>
                <a:gd name="T7" fmla="*/ 0 h 219"/>
                <a:gd name="T8" fmla="*/ 0 w 272"/>
                <a:gd name="T9" fmla="*/ 52 h 219"/>
                <a:gd name="T10" fmla="*/ 219 w 272"/>
                <a:gd name="T11" fmla="*/ 52 h 219"/>
                <a:gd name="T12" fmla="*/ 219 w 272"/>
                <a:gd name="T13" fmla="*/ 218 h 219"/>
              </a:gdLst>
              <a:ahLst/>
              <a:cxnLst>
                <a:cxn ang="0">
                  <a:pos x="T0" y="T1"/>
                </a:cxn>
                <a:cxn ang="0">
                  <a:pos x="T2" y="T3"/>
                </a:cxn>
                <a:cxn ang="0">
                  <a:pos x="T4" y="T5"/>
                </a:cxn>
                <a:cxn ang="0">
                  <a:pos x="T6" y="T7"/>
                </a:cxn>
                <a:cxn ang="0">
                  <a:pos x="T8" y="T9"/>
                </a:cxn>
                <a:cxn ang="0">
                  <a:pos x="T10" y="T11"/>
                </a:cxn>
                <a:cxn ang="0">
                  <a:pos x="T12" y="T13"/>
                </a:cxn>
              </a:cxnLst>
              <a:rect l="0" t="0" r="r" b="b"/>
              <a:pathLst>
                <a:path w="272" h="219">
                  <a:moveTo>
                    <a:pt x="219" y="218"/>
                  </a:moveTo>
                  <a:lnTo>
                    <a:pt x="271" y="218"/>
                  </a:lnTo>
                  <a:lnTo>
                    <a:pt x="271" y="0"/>
                  </a:lnTo>
                  <a:lnTo>
                    <a:pt x="0" y="0"/>
                  </a:lnTo>
                  <a:lnTo>
                    <a:pt x="0" y="52"/>
                  </a:lnTo>
                  <a:lnTo>
                    <a:pt x="219" y="52"/>
                  </a:lnTo>
                  <a:lnTo>
                    <a:pt x="219" y="218"/>
                  </a:lnTo>
                </a:path>
              </a:pathLst>
            </a:custGeom>
            <a:grpFill/>
            <a:ln w="9525" cap="flat">
              <a:solidFill>
                <a:schemeClr val="accent5"/>
              </a:solidFill>
              <a:round/>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99" name="Freeform 88"/>
            <p:cNvSpPr>
              <a:spLocks noChangeArrowheads="1"/>
            </p:cNvSpPr>
            <p:nvPr/>
          </p:nvSpPr>
          <p:spPr bwMode="auto">
            <a:xfrm>
              <a:off x="2627313" y="1341438"/>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9525" cap="flat">
              <a:solidFill>
                <a:schemeClr val="accent5"/>
              </a:solidFill>
              <a:round/>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100" name="Freeform 89"/>
            <p:cNvSpPr>
              <a:spLocks noChangeArrowheads="1"/>
            </p:cNvSpPr>
            <p:nvPr/>
          </p:nvSpPr>
          <p:spPr bwMode="auto">
            <a:xfrm>
              <a:off x="2457450" y="1555750"/>
              <a:ext cx="82550" cy="82550"/>
            </a:xfrm>
            <a:custGeom>
              <a:avLst/>
              <a:gdLst>
                <a:gd name="T0" fmla="*/ 63 w 230"/>
                <a:gd name="T1" fmla="*/ 0 h 230"/>
                <a:gd name="T2" fmla="*/ 0 w 230"/>
                <a:gd name="T3" fmla="*/ 0 h 230"/>
                <a:gd name="T4" fmla="*/ 0 w 230"/>
                <a:gd name="T5" fmla="*/ 229 h 230"/>
                <a:gd name="T6" fmla="*/ 229 w 230"/>
                <a:gd name="T7" fmla="*/ 229 h 230"/>
                <a:gd name="T8" fmla="*/ 229 w 230"/>
                <a:gd name="T9" fmla="*/ 167 h 230"/>
                <a:gd name="T10" fmla="*/ 63 w 230"/>
                <a:gd name="T11" fmla="*/ 167 h 230"/>
                <a:gd name="T12" fmla="*/ 63 w 230"/>
                <a:gd name="T13" fmla="*/ 0 h 230"/>
                <a:gd name="T14" fmla="*/ 63 w 230"/>
                <a:gd name="T15" fmla="*/ 0 h 230"/>
                <a:gd name="T16" fmla="*/ 63 w 230"/>
                <a:gd name="T17" fmla="*/ 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0" h="230">
                  <a:moveTo>
                    <a:pt x="63" y="0"/>
                  </a:moveTo>
                  <a:lnTo>
                    <a:pt x="0" y="0"/>
                  </a:lnTo>
                  <a:lnTo>
                    <a:pt x="0" y="229"/>
                  </a:lnTo>
                  <a:lnTo>
                    <a:pt x="229" y="229"/>
                  </a:lnTo>
                  <a:lnTo>
                    <a:pt x="229" y="167"/>
                  </a:lnTo>
                  <a:lnTo>
                    <a:pt x="63" y="167"/>
                  </a:lnTo>
                  <a:lnTo>
                    <a:pt x="63" y="0"/>
                  </a:lnTo>
                  <a:close/>
                  <a:moveTo>
                    <a:pt x="63" y="0"/>
                  </a:moveTo>
                  <a:lnTo>
                    <a:pt x="63" y="0"/>
                  </a:lnTo>
                  <a:close/>
                </a:path>
              </a:pathLst>
            </a:custGeom>
            <a:grpFill/>
            <a:ln w="9525" cap="flat">
              <a:solidFill>
                <a:schemeClr val="accent5"/>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101" name="Freeform 90"/>
            <p:cNvSpPr>
              <a:spLocks noChangeArrowheads="1"/>
            </p:cNvSpPr>
            <p:nvPr/>
          </p:nvSpPr>
          <p:spPr bwMode="auto">
            <a:xfrm>
              <a:off x="2457450" y="1555750"/>
              <a:ext cx="82550" cy="82550"/>
            </a:xfrm>
            <a:custGeom>
              <a:avLst/>
              <a:gdLst>
                <a:gd name="T0" fmla="*/ 63 w 230"/>
                <a:gd name="T1" fmla="*/ 0 h 230"/>
                <a:gd name="T2" fmla="*/ 0 w 230"/>
                <a:gd name="T3" fmla="*/ 0 h 230"/>
                <a:gd name="T4" fmla="*/ 0 w 230"/>
                <a:gd name="T5" fmla="*/ 229 h 230"/>
                <a:gd name="T6" fmla="*/ 229 w 230"/>
                <a:gd name="T7" fmla="*/ 229 h 230"/>
                <a:gd name="T8" fmla="*/ 229 w 230"/>
                <a:gd name="T9" fmla="*/ 167 h 230"/>
                <a:gd name="T10" fmla="*/ 63 w 230"/>
                <a:gd name="T11" fmla="*/ 167 h 230"/>
                <a:gd name="T12" fmla="*/ 63 w 230"/>
                <a:gd name="T13" fmla="*/ 0 h 230"/>
              </a:gdLst>
              <a:ahLst/>
              <a:cxnLst>
                <a:cxn ang="0">
                  <a:pos x="T0" y="T1"/>
                </a:cxn>
                <a:cxn ang="0">
                  <a:pos x="T2" y="T3"/>
                </a:cxn>
                <a:cxn ang="0">
                  <a:pos x="T4" y="T5"/>
                </a:cxn>
                <a:cxn ang="0">
                  <a:pos x="T6" y="T7"/>
                </a:cxn>
                <a:cxn ang="0">
                  <a:pos x="T8" y="T9"/>
                </a:cxn>
                <a:cxn ang="0">
                  <a:pos x="T10" y="T11"/>
                </a:cxn>
                <a:cxn ang="0">
                  <a:pos x="T12" y="T13"/>
                </a:cxn>
              </a:cxnLst>
              <a:rect l="0" t="0" r="r" b="b"/>
              <a:pathLst>
                <a:path w="230" h="230">
                  <a:moveTo>
                    <a:pt x="63" y="0"/>
                  </a:moveTo>
                  <a:lnTo>
                    <a:pt x="0" y="0"/>
                  </a:lnTo>
                  <a:lnTo>
                    <a:pt x="0" y="229"/>
                  </a:lnTo>
                  <a:lnTo>
                    <a:pt x="229" y="229"/>
                  </a:lnTo>
                  <a:lnTo>
                    <a:pt x="229" y="167"/>
                  </a:lnTo>
                  <a:lnTo>
                    <a:pt x="63" y="167"/>
                  </a:lnTo>
                  <a:lnTo>
                    <a:pt x="63" y="0"/>
                  </a:lnTo>
                </a:path>
              </a:pathLst>
            </a:custGeom>
            <a:grpFill/>
            <a:ln w="9525" cap="flat">
              <a:solidFill>
                <a:schemeClr val="accent5"/>
              </a:solidFill>
              <a:round/>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102" name="Freeform 91"/>
            <p:cNvSpPr>
              <a:spLocks noChangeArrowheads="1"/>
            </p:cNvSpPr>
            <p:nvPr/>
          </p:nvSpPr>
          <p:spPr bwMode="auto">
            <a:xfrm>
              <a:off x="2479675" y="1555750"/>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9525" cap="flat">
              <a:solidFill>
                <a:schemeClr val="accent5"/>
              </a:solidFill>
              <a:round/>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grpSp>
      <p:grpSp>
        <p:nvGrpSpPr>
          <p:cNvPr id="103" name="Group 3"/>
          <p:cNvGrpSpPr>
            <a:grpSpLocks/>
          </p:cNvGrpSpPr>
          <p:nvPr/>
        </p:nvGrpSpPr>
        <p:grpSpPr bwMode="auto">
          <a:xfrm>
            <a:off x="20474469" y="8577801"/>
            <a:ext cx="493361" cy="476111"/>
            <a:chOff x="4197350" y="919163"/>
            <a:chExt cx="225425" cy="217487"/>
          </a:xfrm>
          <a:solidFill>
            <a:schemeClr val="accent6"/>
          </a:solidFill>
        </p:grpSpPr>
        <p:sp>
          <p:nvSpPr>
            <p:cNvPr id="104" name="Freeform 21"/>
            <p:cNvSpPr>
              <a:spLocks noChangeArrowheads="1"/>
            </p:cNvSpPr>
            <p:nvPr/>
          </p:nvSpPr>
          <p:spPr bwMode="auto">
            <a:xfrm>
              <a:off x="4335463" y="1001713"/>
              <a:ext cx="87312" cy="134937"/>
            </a:xfrm>
            <a:custGeom>
              <a:avLst/>
              <a:gdLst>
                <a:gd name="T0" fmla="*/ 52 w 241"/>
                <a:gd name="T1" fmla="*/ 0 h 375"/>
                <a:gd name="T2" fmla="*/ 52 w 241"/>
                <a:gd name="T3" fmla="*/ 52 h 375"/>
                <a:gd name="T4" fmla="*/ 156 w 241"/>
                <a:gd name="T5" fmla="*/ 83 h 375"/>
                <a:gd name="T6" fmla="*/ 94 w 241"/>
                <a:gd name="T7" fmla="*/ 187 h 375"/>
                <a:gd name="T8" fmla="*/ 73 w 241"/>
                <a:gd name="T9" fmla="*/ 354 h 375"/>
                <a:gd name="T10" fmla="*/ 104 w 241"/>
                <a:gd name="T11" fmla="*/ 312 h 375"/>
                <a:gd name="T12" fmla="*/ 208 w 241"/>
                <a:gd name="T13" fmla="*/ 114 h 375"/>
                <a:gd name="T14" fmla="*/ 52 w 241"/>
                <a:gd name="T15" fmla="*/ 0 h 375"/>
                <a:gd name="T16" fmla="*/ 52 w 241"/>
                <a:gd name="T17" fmla="*/ 0 h 375"/>
                <a:gd name="T18" fmla="*/ 52 w 241"/>
                <a:gd name="T19"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1" h="375">
                  <a:moveTo>
                    <a:pt x="52" y="0"/>
                  </a:moveTo>
                  <a:cubicBezTo>
                    <a:pt x="52" y="52"/>
                    <a:pt x="52" y="52"/>
                    <a:pt x="52" y="52"/>
                  </a:cubicBezTo>
                  <a:cubicBezTo>
                    <a:pt x="94" y="52"/>
                    <a:pt x="146" y="52"/>
                    <a:pt x="156" y="83"/>
                  </a:cubicBezTo>
                  <a:cubicBezTo>
                    <a:pt x="167" y="114"/>
                    <a:pt x="115" y="166"/>
                    <a:pt x="94" y="187"/>
                  </a:cubicBezTo>
                  <a:cubicBezTo>
                    <a:pt x="63" y="229"/>
                    <a:pt x="0" y="312"/>
                    <a:pt x="73" y="354"/>
                  </a:cubicBezTo>
                  <a:cubicBezTo>
                    <a:pt x="104" y="374"/>
                    <a:pt x="135" y="322"/>
                    <a:pt x="104" y="312"/>
                  </a:cubicBezTo>
                  <a:cubicBezTo>
                    <a:pt x="73" y="291"/>
                    <a:pt x="198" y="145"/>
                    <a:pt x="208" y="114"/>
                  </a:cubicBezTo>
                  <a:cubicBezTo>
                    <a:pt x="240" y="10"/>
                    <a:pt x="125" y="0"/>
                    <a:pt x="52" y="0"/>
                  </a:cubicBezTo>
                  <a:close/>
                  <a:moveTo>
                    <a:pt x="52" y="0"/>
                  </a:moveTo>
                  <a:lnTo>
                    <a:pt x="52" y="0"/>
                  </a:lnTo>
                  <a:close/>
                </a:path>
              </a:pathLst>
            </a:custGeom>
            <a:grpFill/>
            <a:ln w="9525" cap="flat">
              <a:solidFill>
                <a:schemeClr val="accent6"/>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105" name="Freeform 22"/>
            <p:cNvSpPr>
              <a:spLocks noChangeArrowheads="1"/>
            </p:cNvSpPr>
            <p:nvPr/>
          </p:nvSpPr>
          <p:spPr bwMode="auto">
            <a:xfrm>
              <a:off x="4260850" y="922338"/>
              <a:ext cx="90488" cy="173037"/>
            </a:xfrm>
            <a:custGeom>
              <a:avLst/>
              <a:gdLst>
                <a:gd name="T0" fmla="*/ 250 w 251"/>
                <a:gd name="T1" fmla="*/ 354 h 480"/>
                <a:gd name="T2" fmla="*/ 250 w 251"/>
                <a:gd name="T3" fmla="*/ 136 h 480"/>
                <a:gd name="T4" fmla="*/ 83 w 251"/>
                <a:gd name="T5" fmla="*/ 0 h 480"/>
                <a:gd name="T6" fmla="*/ 0 w 251"/>
                <a:gd name="T7" fmla="*/ 0 h 480"/>
                <a:gd name="T8" fmla="*/ 0 w 251"/>
                <a:gd name="T9" fmla="*/ 479 h 480"/>
                <a:gd name="T10" fmla="*/ 83 w 251"/>
                <a:gd name="T11" fmla="*/ 479 h 480"/>
                <a:gd name="T12" fmla="*/ 250 w 251"/>
                <a:gd name="T13" fmla="*/ 354 h 480"/>
                <a:gd name="T14" fmla="*/ 250 w 251"/>
                <a:gd name="T15" fmla="*/ 354 h 480"/>
                <a:gd name="T16" fmla="*/ 250 w 251"/>
                <a:gd name="T17" fmla="*/ 354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1" h="480">
                  <a:moveTo>
                    <a:pt x="250" y="354"/>
                  </a:moveTo>
                  <a:cubicBezTo>
                    <a:pt x="250" y="136"/>
                    <a:pt x="250" y="136"/>
                    <a:pt x="250" y="136"/>
                  </a:cubicBezTo>
                  <a:cubicBezTo>
                    <a:pt x="250" y="125"/>
                    <a:pt x="104" y="0"/>
                    <a:pt x="83" y="0"/>
                  </a:cubicBezTo>
                  <a:cubicBezTo>
                    <a:pt x="0" y="0"/>
                    <a:pt x="0" y="0"/>
                    <a:pt x="0" y="0"/>
                  </a:cubicBezTo>
                  <a:cubicBezTo>
                    <a:pt x="0" y="479"/>
                    <a:pt x="0" y="479"/>
                    <a:pt x="0" y="479"/>
                  </a:cubicBezTo>
                  <a:cubicBezTo>
                    <a:pt x="83" y="479"/>
                    <a:pt x="83" y="479"/>
                    <a:pt x="83" y="479"/>
                  </a:cubicBezTo>
                  <a:cubicBezTo>
                    <a:pt x="104" y="469"/>
                    <a:pt x="239" y="364"/>
                    <a:pt x="250" y="354"/>
                  </a:cubicBezTo>
                  <a:close/>
                  <a:moveTo>
                    <a:pt x="250" y="354"/>
                  </a:moveTo>
                  <a:lnTo>
                    <a:pt x="250" y="354"/>
                  </a:lnTo>
                  <a:close/>
                </a:path>
              </a:pathLst>
            </a:custGeom>
            <a:grpFill/>
            <a:ln w="9525" cap="flat">
              <a:solidFill>
                <a:schemeClr val="accent6"/>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106" name="Freeform 23"/>
            <p:cNvSpPr>
              <a:spLocks noChangeArrowheads="1"/>
            </p:cNvSpPr>
            <p:nvPr/>
          </p:nvSpPr>
          <p:spPr bwMode="auto">
            <a:xfrm>
              <a:off x="4197350" y="963613"/>
              <a:ext cx="46038" cy="11112"/>
            </a:xfrm>
            <a:custGeom>
              <a:avLst/>
              <a:gdLst>
                <a:gd name="T0" fmla="*/ 0 w 126"/>
                <a:gd name="T1" fmla="*/ 0 h 32"/>
                <a:gd name="T2" fmla="*/ 125 w 126"/>
                <a:gd name="T3" fmla="*/ 0 h 32"/>
                <a:gd name="T4" fmla="*/ 125 w 126"/>
                <a:gd name="T5" fmla="*/ 31 h 32"/>
                <a:gd name="T6" fmla="*/ 0 w 126"/>
                <a:gd name="T7" fmla="*/ 31 h 32"/>
                <a:gd name="T8" fmla="*/ 0 w 126"/>
                <a:gd name="T9" fmla="*/ 0 h 32"/>
              </a:gdLst>
              <a:ahLst/>
              <a:cxnLst>
                <a:cxn ang="0">
                  <a:pos x="T0" y="T1"/>
                </a:cxn>
                <a:cxn ang="0">
                  <a:pos x="T2" y="T3"/>
                </a:cxn>
                <a:cxn ang="0">
                  <a:pos x="T4" y="T5"/>
                </a:cxn>
                <a:cxn ang="0">
                  <a:pos x="T6" y="T7"/>
                </a:cxn>
                <a:cxn ang="0">
                  <a:pos x="T8" y="T9"/>
                </a:cxn>
              </a:cxnLst>
              <a:rect l="0" t="0" r="r" b="b"/>
              <a:pathLst>
                <a:path w="126" h="32">
                  <a:moveTo>
                    <a:pt x="0" y="0"/>
                  </a:moveTo>
                  <a:lnTo>
                    <a:pt x="125" y="0"/>
                  </a:lnTo>
                  <a:lnTo>
                    <a:pt x="125" y="31"/>
                  </a:lnTo>
                  <a:lnTo>
                    <a:pt x="0" y="31"/>
                  </a:lnTo>
                  <a:lnTo>
                    <a:pt x="0" y="0"/>
                  </a:lnTo>
                </a:path>
              </a:pathLst>
            </a:custGeom>
            <a:grpFill/>
            <a:ln w="9525" cap="flat">
              <a:solidFill>
                <a:schemeClr val="accent6"/>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107" name="Freeform 24"/>
            <p:cNvSpPr>
              <a:spLocks noChangeArrowheads="1"/>
            </p:cNvSpPr>
            <p:nvPr/>
          </p:nvSpPr>
          <p:spPr bwMode="auto">
            <a:xfrm>
              <a:off x="4197350" y="1042988"/>
              <a:ext cx="46038" cy="11112"/>
            </a:xfrm>
            <a:custGeom>
              <a:avLst/>
              <a:gdLst>
                <a:gd name="T0" fmla="*/ 0 w 126"/>
                <a:gd name="T1" fmla="*/ 0 h 32"/>
                <a:gd name="T2" fmla="*/ 125 w 126"/>
                <a:gd name="T3" fmla="*/ 0 h 32"/>
                <a:gd name="T4" fmla="*/ 125 w 126"/>
                <a:gd name="T5" fmla="*/ 31 h 32"/>
                <a:gd name="T6" fmla="*/ 0 w 126"/>
                <a:gd name="T7" fmla="*/ 31 h 32"/>
                <a:gd name="T8" fmla="*/ 0 w 126"/>
                <a:gd name="T9" fmla="*/ 0 h 32"/>
              </a:gdLst>
              <a:ahLst/>
              <a:cxnLst>
                <a:cxn ang="0">
                  <a:pos x="T0" y="T1"/>
                </a:cxn>
                <a:cxn ang="0">
                  <a:pos x="T2" y="T3"/>
                </a:cxn>
                <a:cxn ang="0">
                  <a:pos x="T4" y="T5"/>
                </a:cxn>
                <a:cxn ang="0">
                  <a:pos x="T6" y="T7"/>
                </a:cxn>
                <a:cxn ang="0">
                  <a:pos x="T8" y="T9"/>
                </a:cxn>
              </a:cxnLst>
              <a:rect l="0" t="0" r="r" b="b"/>
              <a:pathLst>
                <a:path w="126" h="32">
                  <a:moveTo>
                    <a:pt x="0" y="0"/>
                  </a:moveTo>
                  <a:lnTo>
                    <a:pt x="125" y="0"/>
                  </a:lnTo>
                  <a:lnTo>
                    <a:pt x="125" y="31"/>
                  </a:lnTo>
                  <a:lnTo>
                    <a:pt x="0" y="31"/>
                  </a:lnTo>
                  <a:lnTo>
                    <a:pt x="0" y="0"/>
                  </a:lnTo>
                </a:path>
              </a:pathLst>
            </a:custGeom>
            <a:grpFill/>
            <a:ln w="9525" cap="flat">
              <a:solidFill>
                <a:schemeClr val="accent6"/>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108" name="Freeform 25"/>
            <p:cNvSpPr>
              <a:spLocks noChangeArrowheads="1"/>
            </p:cNvSpPr>
            <p:nvPr/>
          </p:nvSpPr>
          <p:spPr bwMode="auto">
            <a:xfrm>
              <a:off x="4249738" y="919163"/>
              <a:ext cx="7937" cy="179387"/>
            </a:xfrm>
            <a:custGeom>
              <a:avLst/>
              <a:gdLst>
                <a:gd name="T0" fmla="*/ 21 w 22"/>
                <a:gd name="T1" fmla="*/ 385 h 500"/>
                <a:gd name="T2" fmla="*/ 21 w 22"/>
                <a:gd name="T3" fmla="*/ 0 h 500"/>
                <a:gd name="T4" fmla="*/ 0 w 22"/>
                <a:gd name="T5" fmla="*/ 0 h 500"/>
                <a:gd name="T6" fmla="*/ 0 w 22"/>
                <a:gd name="T7" fmla="*/ 499 h 500"/>
                <a:gd name="T8" fmla="*/ 21 w 22"/>
                <a:gd name="T9" fmla="*/ 499 h 500"/>
                <a:gd name="T10" fmla="*/ 21 w 22"/>
                <a:gd name="T11" fmla="*/ 385 h 500"/>
                <a:gd name="T12" fmla="*/ 21 w 22"/>
                <a:gd name="T13" fmla="*/ 385 h 500"/>
                <a:gd name="T14" fmla="*/ 21 w 22"/>
                <a:gd name="T15" fmla="*/ 385 h 5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500">
                  <a:moveTo>
                    <a:pt x="21" y="385"/>
                  </a:moveTo>
                  <a:lnTo>
                    <a:pt x="21" y="0"/>
                  </a:lnTo>
                  <a:lnTo>
                    <a:pt x="0" y="0"/>
                  </a:lnTo>
                  <a:lnTo>
                    <a:pt x="0" y="499"/>
                  </a:lnTo>
                  <a:lnTo>
                    <a:pt x="21" y="499"/>
                  </a:lnTo>
                  <a:lnTo>
                    <a:pt x="21" y="385"/>
                  </a:lnTo>
                  <a:close/>
                  <a:moveTo>
                    <a:pt x="21" y="385"/>
                  </a:moveTo>
                  <a:lnTo>
                    <a:pt x="21" y="385"/>
                  </a:lnTo>
                  <a:close/>
                </a:path>
              </a:pathLst>
            </a:custGeom>
            <a:grpFill/>
            <a:ln w="9525" cap="flat">
              <a:solidFill>
                <a:schemeClr val="accent6"/>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109" name="Freeform 26"/>
            <p:cNvSpPr>
              <a:spLocks noChangeArrowheads="1"/>
            </p:cNvSpPr>
            <p:nvPr/>
          </p:nvSpPr>
          <p:spPr bwMode="auto">
            <a:xfrm>
              <a:off x="4249738" y="919163"/>
              <a:ext cx="7937" cy="179387"/>
            </a:xfrm>
            <a:custGeom>
              <a:avLst/>
              <a:gdLst>
                <a:gd name="T0" fmla="*/ 21 w 22"/>
                <a:gd name="T1" fmla="*/ 385 h 500"/>
                <a:gd name="T2" fmla="*/ 21 w 22"/>
                <a:gd name="T3" fmla="*/ 0 h 500"/>
                <a:gd name="T4" fmla="*/ 0 w 22"/>
                <a:gd name="T5" fmla="*/ 0 h 500"/>
                <a:gd name="T6" fmla="*/ 0 w 22"/>
                <a:gd name="T7" fmla="*/ 499 h 500"/>
                <a:gd name="T8" fmla="*/ 21 w 22"/>
                <a:gd name="T9" fmla="*/ 499 h 500"/>
                <a:gd name="T10" fmla="*/ 21 w 22"/>
                <a:gd name="T11" fmla="*/ 385 h 500"/>
              </a:gdLst>
              <a:ahLst/>
              <a:cxnLst>
                <a:cxn ang="0">
                  <a:pos x="T0" y="T1"/>
                </a:cxn>
                <a:cxn ang="0">
                  <a:pos x="T2" y="T3"/>
                </a:cxn>
                <a:cxn ang="0">
                  <a:pos x="T4" y="T5"/>
                </a:cxn>
                <a:cxn ang="0">
                  <a:pos x="T6" y="T7"/>
                </a:cxn>
                <a:cxn ang="0">
                  <a:pos x="T8" y="T9"/>
                </a:cxn>
                <a:cxn ang="0">
                  <a:pos x="T10" y="T11"/>
                </a:cxn>
              </a:cxnLst>
              <a:rect l="0" t="0" r="r" b="b"/>
              <a:pathLst>
                <a:path w="22" h="500">
                  <a:moveTo>
                    <a:pt x="21" y="385"/>
                  </a:moveTo>
                  <a:lnTo>
                    <a:pt x="21" y="0"/>
                  </a:lnTo>
                  <a:lnTo>
                    <a:pt x="0" y="0"/>
                  </a:lnTo>
                  <a:lnTo>
                    <a:pt x="0" y="499"/>
                  </a:lnTo>
                  <a:lnTo>
                    <a:pt x="21" y="499"/>
                  </a:lnTo>
                  <a:lnTo>
                    <a:pt x="21" y="385"/>
                  </a:lnTo>
                </a:path>
              </a:pathLst>
            </a:custGeom>
            <a:grpFill/>
            <a:ln w="9525" cap="flat">
              <a:solidFill>
                <a:schemeClr val="accent6"/>
              </a:solidFill>
              <a:round/>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sp>
          <p:nvSpPr>
            <p:cNvPr id="110" name="Freeform 27"/>
            <p:cNvSpPr>
              <a:spLocks noChangeArrowheads="1"/>
            </p:cNvSpPr>
            <p:nvPr/>
          </p:nvSpPr>
          <p:spPr bwMode="auto">
            <a:xfrm>
              <a:off x="4257675" y="1057275"/>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9525" cap="flat">
              <a:solidFill>
                <a:schemeClr val="accent6"/>
              </a:solidFill>
              <a:round/>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600" dirty="0">
                <a:solidFill>
                  <a:srgbClr val="445469"/>
                </a:solidFill>
                <a:latin typeface="Lato Light"/>
                <a:ea typeface="SimSun" charset="0"/>
              </a:endParaRPr>
            </a:p>
          </p:txBody>
        </p:sp>
      </p:grpSp>
      <p:sp>
        <p:nvSpPr>
          <p:cNvPr id="111" name="Freeform 233"/>
          <p:cNvSpPr>
            <a:spLocks noChangeArrowheads="1"/>
          </p:cNvSpPr>
          <p:nvPr/>
        </p:nvSpPr>
        <p:spPr bwMode="auto">
          <a:xfrm>
            <a:off x="9915975" y="7941265"/>
            <a:ext cx="4519672" cy="4855138"/>
          </a:xfrm>
          <a:custGeom>
            <a:avLst/>
            <a:gdLst>
              <a:gd name="T0" fmla="*/ 1010 w 1251"/>
              <a:gd name="T1" fmla="*/ 635 h 1344"/>
              <a:gd name="T2" fmla="*/ 1063 w 1251"/>
              <a:gd name="T3" fmla="*/ 0 h 1344"/>
              <a:gd name="T4" fmla="*/ 979 w 1251"/>
              <a:gd name="T5" fmla="*/ 93 h 1344"/>
              <a:gd name="T6" fmla="*/ 927 w 1251"/>
              <a:gd name="T7" fmla="*/ 552 h 1344"/>
              <a:gd name="T8" fmla="*/ 979 w 1251"/>
              <a:gd name="T9" fmla="*/ 93 h 1344"/>
              <a:gd name="T10" fmla="*/ 844 w 1251"/>
              <a:gd name="T11" fmla="*/ 229 h 1344"/>
              <a:gd name="T12" fmla="*/ 896 w 1251"/>
              <a:gd name="T13" fmla="*/ 510 h 1344"/>
              <a:gd name="T14" fmla="*/ 188 w 1251"/>
              <a:gd name="T15" fmla="*/ 687 h 1344"/>
              <a:gd name="T16" fmla="*/ 240 w 1251"/>
              <a:gd name="T17" fmla="*/ 52 h 1344"/>
              <a:gd name="T18" fmla="*/ 188 w 1251"/>
              <a:gd name="T19" fmla="*/ 687 h 1344"/>
              <a:gd name="T20" fmla="*/ 323 w 1251"/>
              <a:gd name="T21" fmla="*/ 552 h 1344"/>
              <a:gd name="T22" fmla="*/ 271 w 1251"/>
              <a:gd name="T23" fmla="*/ 93 h 1344"/>
              <a:gd name="T24" fmla="*/ 365 w 1251"/>
              <a:gd name="T25" fmla="*/ 510 h 1344"/>
              <a:gd name="T26" fmla="*/ 417 w 1251"/>
              <a:gd name="T27" fmla="*/ 229 h 1344"/>
              <a:gd name="T28" fmla="*/ 365 w 1251"/>
              <a:gd name="T29" fmla="*/ 510 h 1344"/>
              <a:gd name="T30" fmla="*/ 615 w 1251"/>
              <a:gd name="T31" fmla="*/ 708 h 1344"/>
              <a:gd name="T32" fmla="*/ 438 w 1251"/>
              <a:gd name="T33" fmla="*/ 843 h 1344"/>
              <a:gd name="T34" fmla="*/ 573 w 1251"/>
              <a:gd name="T35" fmla="*/ 406 h 1344"/>
              <a:gd name="T36" fmla="*/ 594 w 1251"/>
              <a:gd name="T37" fmla="*/ 343 h 1344"/>
              <a:gd name="T38" fmla="*/ 448 w 1251"/>
              <a:gd name="T39" fmla="*/ 895 h 1344"/>
              <a:gd name="T40" fmla="*/ 271 w 1251"/>
              <a:gd name="T41" fmla="*/ 1343 h 1344"/>
              <a:gd name="T42" fmla="*/ 615 w 1251"/>
              <a:gd name="T43" fmla="*/ 1041 h 1344"/>
              <a:gd name="T44" fmla="*/ 552 w 1251"/>
              <a:gd name="T45" fmla="*/ 458 h 1344"/>
              <a:gd name="T46" fmla="*/ 646 w 1251"/>
              <a:gd name="T47" fmla="*/ 687 h 1344"/>
              <a:gd name="T48" fmla="*/ 729 w 1251"/>
              <a:gd name="T49" fmla="*/ 458 h 1344"/>
              <a:gd name="T50" fmla="*/ 552 w 1251"/>
              <a:gd name="T51" fmla="*/ 458 h 1344"/>
              <a:gd name="T52" fmla="*/ 698 w 1251"/>
              <a:gd name="T53" fmla="*/ 333 h 1344"/>
              <a:gd name="T54" fmla="*/ 719 w 1251"/>
              <a:gd name="T55" fmla="*/ 406 h 1344"/>
              <a:gd name="T56" fmla="*/ 688 w 1251"/>
              <a:gd name="T57" fmla="*/ 302 h 1344"/>
              <a:gd name="T58" fmla="*/ 604 w 1251"/>
              <a:gd name="T59" fmla="*/ 312 h 1344"/>
              <a:gd name="T60" fmla="*/ 646 w 1251"/>
              <a:gd name="T61" fmla="*/ 1062 h 1344"/>
              <a:gd name="T62" fmla="*/ 438 w 1251"/>
              <a:gd name="T63" fmla="*/ 1343 h 1344"/>
              <a:gd name="T64" fmla="*/ 823 w 1251"/>
              <a:gd name="T65" fmla="*/ 1343 h 1344"/>
              <a:gd name="T66" fmla="*/ 646 w 1251"/>
              <a:gd name="T67" fmla="*/ 1062 h 1344"/>
              <a:gd name="T68" fmla="*/ 833 w 1251"/>
              <a:gd name="T69" fmla="*/ 895 h 1344"/>
              <a:gd name="T70" fmla="*/ 990 w 1251"/>
              <a:gd name="T71" fmla="*/ 1332 h 1344"/>
              <a:gd name="T72" fmla="*/ 667 w 1251"/>
              <a:gd name="T73" fmla="*/ 708 h 1344"/>
              <a:gd name="T74" fmla="*/ 844 w 1251"/>
              <a:gd name="T75" fmla="*/ 843 h 1344"/>
              <a:gd name="T76" fmla="*/ 667 w 1251"/>
              <a:gd name="T77" fmla="*/ 708 h 1344"/>
              <a:gd name="T78" fmla="*/ 646 w 1251"/>
              <a:gd name="T79" fmla="*/ 718 h 1344"/>
              <a:gd name="T80" fmla="*/ 646 w 1251"/>
              <a:gd name="T81" fmla="*/ 1020 h 1344"/>
              <a:gd name="T82" fmla="*/ 813 w 1251"/>
              <a:gd name="T83" fmla="*/ 874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1" h="1344">
                <a:moveTo>
                  <a:pt x="1063" y="687"/>
                </a:moveTo>
                <a:cubicBezTo>
                  <a:pt x="1010" y="635"/>
                  <a:pt x="1010" y="635"/>
                  <a:pt x="1010" y="635"/>
                </a:cubicBezTo>
                <a:cubicBezTo>
                  <a:pt x="1177" y="479"/>
                  <a:pt x="1177" y="218"/>
                  <a:pt x="1010" y="52"/>
                </a:cubicBezTo>
                <a:cubicBezTo>
                  <a:pt x="1063" y="0"/>
                  <a:pt x="1063" y="0"/>
                  <a:pt x="1063" y="0"/>
                </a:cubicBezTo>
                <a:cubicBezTo>
                  <a:pt x="1250" y="187"/>
                  <a:pt x="1250" y="500"/>
                  <a:pt x="1063" y="687"/>
                </a:cubicBezTo>
                <a:close/>
                <a:moveTo>
                  <a:pt x="979" y="93"/>
                </a:moveTo>
                <a:cubicBezTo>
                  <a:pt x="927" y="135"/>
                  <a:pt x="927" y="135"/>
                  <a:pt x="927" y="135"/>
                </a:cubicBezTo>
                <a:cubicBezTo>
                  <a:pt x="1042" y="250"/>
                  <a:pt x="1042" y="437"/>
                  <a:pt x="927" y="552"/>
                </a:cubicBezTo>
                <a:cubicBezTo>
                  <a:pt x="979" y="604"/>
                  <a:pt x="979" y="604"/>
                  <a:pt x="979" y="604"/>
                </a:cubicBezTo>
                <a:cubicBezTo>
                  <a:pt x="1125" y="458"/>
                  <a:pt x="1125" y="229"/>
                  <a:pt x="979" y="93"/>
                </a:cubicBezTo>
                <a:close/>
                <a:moveTo>
                  <a:pt x="885" y="177"/>
                </a:moveTo>
                <a:cubicBezTo>
                  <a:pt x="844" y="229"/>
                  <a:pt x="844" y="229"/>
                  <a:pt x="844" y="229"/>
                </a:cubicBezTo>
                <a:cubicBezTo>
                  <a:pt x="906" y="291"/>
                  <a:pt x="906" y="395"/>
                  <a:pt x="844" y="468"/>
                </a:cubicBezTo>
                <a:cubicBezTo>
                  <a:pt x="896" y="510"/>
                  <a:pt x="896" y="510"/>
                  <a:pt x="896" y="510"/>
                </a:cubicBezTo>
                <a:cubicBezTo>
                  <a:pt x="979" y="427"/>
                  <a:pt x="979" y="270"/>
                  <a:pt x="885" y="177"/>
                </a:cubicBezTo>
                <a:close/>
                <a:moveTo>
                  <a:pt x="188" y="687"/>
                </a:moveTo>
                <a:cubicBezTo>
                  <a:pt x="240" y="635"/>
                  <a:pt x="240" y="635"/>
                  <a:pt x="240" y="635"/>
                </a:cubicBezTo>
                <a:cubicBezTo>
                  <a:pt x="73" y="479"/>
                  <a:pt x="73" y="218"/>
                  <a:pt x="240" y="52"/>
                </a:cubicBezTo>
                <a:cubicBezTo>
                  <a:pt x="188" y="0"/>
                  <a:pt x="188" y="0"/>
                  <a:pt x="188" y="0"/>
                </a:cubicBezTo>
                <a:cubicBezTo>
                  <a:pt x="0" y="187"/>
                  <a:pt x="0" y="500"/>
                  <a:pt x="188" y="687"/>
                </a:cubicBezTo>
                <a:close/>
                <a:moveTo>
                  <a:pt x="271" y="604"/>
                </a:moveTo>
                <a:cubicBezTo>
                  <a:pt x="323" y="552"/>
                  <a:pt x="323" y="552"/>
                  <a:pt x="323" y="552"/>
                </a:cubicBezTo>
                <a:cubicBezTo>
                  <a:pt x="208" y="437"/>
                  <a:pt x="208" y="250"/>
                  <a:pt x="323" y="135"/>
                </a:cubicBezTo>
                <a:cubicBezTo>
                  <a:pt x="271" y="93"/>
                  <a:pt x="271" y="93"/>
                  <a:pt x="271" y="93"/>
                </a:cubicBezTo>
                <a:cubicBezTo>
                  <a:pt x="135" y="229"/>
                  <a:pt x="135" y="458"/>
                  <a:pt x="271" y="604"/>
                </a:cubicBezTo>
                <a:close/>
                <a:moveTo>
                  <a:pt x="365" y="510"/>
                </a:moveTo>
                <a:cubicBezTo>
                  <a:pt x="417" y="468"/>
                  <a:pt x="417" y="468"/>
                  <a:pt x="417" y="468"/>
                </a:cubicBezTo>
                <a:cubicBezTo>
                  <a:pt x="344" y="395"/>
                  <a:pt x="344" y="291"/>
                  <a:pt x="417" y="229"/>
                </a:cubicBezTo>
                <a:cubicBezTo>
                  <a:pt x="365" y="177"/>
                  <a:pt x="365" y="177"/>
                  <a:pt x="365" y="177"/>
                </a:cubicBezTo>
                <a:cubicBezTo>
                  <a:pt x="271" y="270"/>
                  <a:pt x="271" y="427"/>
                  <a:pt x="365" y="510"/>
                </a:cubicBezTo>
                <a:close/>
                <a:moveTo>
                  <a:pt x="448" y="854"/>
                </a:moveTo>
                <a:cubicBezTo>
                  <a:pt x="615" y="708"/>
                  <a:pt x="615" y="708"/>
                  <a:pt x="615" y="708"/>
                </a:cubicBezTo>
                <a:cubicBezTo>
                  <a:pt x="510" y="604"/>
                  <a:pt x="510" y="604"/>
                  <a:pt x="510" y="604"/>
                </a:cubicBezTo>
                <a:cubicBezTo>
                  <a:pt x="438" y="843"/>
                  <a:pt x="438" y="843"/>
                  <a:pt x="438" y="843"/>
                </a:cubicBezTo>
                <a:lnTo>
                  <a:pt x="448" y="854"/>
                </a:lnTo>
                <a:close/>
                <a:moveTo>
                  <a:pt x="573" y="406"/>
                </a:moveTo>
                <a:cubicBezTo>
                  <a:pt x="615" y="364"/>
                  <a:pt x="615" y="364"/>
                  <a:pt x="615" y="364"/>
                </a:cubicBezTo>
                <a:cubicBezTo>
                  <a:pt x="594" y="343"/>
                  <a:pt x="594" y="343"/>
                  <a:pt x="594" y="343"/>
                </a:cubicBezTo>
                <a:lnTo>
                  <a:pt x="573" y="406"/>
                </a:lnTo>
                <a:close/>
                <a:moveTo>
                  <a:pt x="448" y="895"/>
                </a:moveTo>
                <a:cubicBezTo>
                  <a:pt x="406" y="926"/>
                  <a:pt x="406" y="926"/>
                  <a:pt x="406" y="926"/>
                </a:cubicBezTo>
                <a:cubicBezTo>
                  <a:pt x="271" y="1343"/>
                  <a:pt x="271" y="1343"/>
                  <a:pt x="271" y="1343"/>
                </a:cubicBezTo>
                <a:cubicBezTo>
                  <a:pt x="281" y="1343"/>
                  <a:pt x="281" y="1343"/>
                  <a:pt x="281" y="1343"/>
                </a:cubicBezTo>
                <a:cubicBezTo>
                  <a:pt x="615" y="1041"/>
                  <a:pt x="615" y="1041"/>
                  <a:pt x="615" y="1041"/>
                </a:cubicBezTo>
                <a:lnTo>
                  <a:pt x="448" y="895"/>
                </a:lnTo>
                <a:close/>
                <a:moveTo>
                  <a:pt x="552" y="458"/>
                </a:moveTo>
                <a:cubicBezTo>
                  <a:pt x="521" y="572"/>
                  <a:pt x="521" y="572"/>
                  <a:pt x="521" y="572"/>
                </a:cubicBezTo>
                <a:cubicBezTo>
                  <a:pt x="646" y="687"/>
                  <a:pt x="646" y="687"/>
                  <a:pt x="646" y="687"/>
                </a:cubicBezTo>
                <a:cubicBezTo>
                  <a:pt x="760" y="572"/>
                  <a:pt x="760" y="572"/>
                  <a:pt x="760" y="572"/>
                </a:cubicBezTo>
                <a:cubicBezTo>
                  <a:pt x="729" y="458"/>
                  <a:pt x="729" y="458"/>
                  <a:pt x="729" y="458"/>
                </a:cubicBezTo>
                <a:cubicBezTo>
                  <a:pt x="646" y="385"/>
                  <a:pt x="646" y="385"/>
                  <a:pt x="646" y="385"/>
                </a:cubicBezTo>
                <a:lnTo>
                  <a:pt x="552" y="458"/>
                </a:lnTo>
                <a:close/>
                <a:moveTo>
                  <a:pt x="719" y="406"/>
                </a:moveTo>
                <a:cubicBezTo>
                  <a:pt x="698" y="333"/>
                  <a:pt x="698" y="333"/>
                  <a:pt x="698" y="333"/>
                </a:cubicBezTo>
                <a:cubicBezTo>
                  <a:pt x="667" y="364"/>
                  <a:pt x="667" y="364"/>
                  <a:pt x="667" y="364"/>
                </a:cubicBezTo>
                <a:lnTo>
                  <a:pt x="719" y="406"/>
                </a:lnTo>
                <a:close/>
                <a:moveTo>
                  <a:pt x="646" y="343"/>
                </a:moveTo>
                <a:cubicBezTo>
                  <a:pt x="688" y="302"/>
                  <a:pt x="688" y="302"/>
                  <a:pt x="688" y="302"/>
                </a:cubicBezTo>
                <a:cubicBezTo>
                  <a:pt x="646" y="166"/>
                  <a:pt x="646" y="166"/>
                  <a:pt x="646" y="166"/>
                </a:cubicBezTo>
                <a:cubicBezTo>
                  <a:pt x="604" y="312"/>
                  <a:pt x="604" y="312"/>
                  <a:pt x="604" y="312"/>
                </a:cubicBezTo>
                <a:lnTo>
                  <a:pt x="646" y="343"/>
                </a:lnTo>
                <a:close/>
                <a:moveTo>
                  <a:pt x="646" y="1062"/>
                </a:moveTo>
                <a:cubicBezTo>
                  <a:pt x="323" y="1343"/>
                  <a:pt x="323" y="1343"/>
                  <a:pt x="323" y="1343"/>
                </a:cubicBezTo>
                <a:cubicBezTo>
                  <a:pt x="438" y="1343"/>
                  <a:pt x="438" y="1343"/>
                  <a:pt x="438" y="1343"/>
                </a:cubicBezTo>
                <a:cubicBezTo>
                  <a:pt x="448" y="1239"/>
                  <a:pt x="531" y="1166"/>
                  <a:pt x="635" y="1166"/>
                </a:cubicBezTo>
                <a:cubicBezTo>
                  <a:pt x="740" y="1166"/>
                  <a:pt x="823" y="1239"/>
                  <a:pt x="823" y="1343"/>
                </a:cubicBezTo>
                <a:cubicBezTo>
                  <a:pt x="958" y="1343"/>
                  <a:pt x="958" y="1343"/>
                  <a:pt x="958" y="1343"/>
                </a:cubicBezTo>
                <a:lnTo>
                  <a:pt x="646" y="1062"/>
                </a:lnTo>
                <a:close/>
                <a:moveTo>
                  <a:pt x="865" y="916"/>
                </a:moveTo>
                <a:cubicBezTo>
                  <a:pt x="833" y="895"/>
                  <a:pt x="833" y="895"/>
                  <a:pt x="833" y="895"/>
                </a:cubicBezTo>
                <a:cubicBezTo>
                  <a:pt x="667" y="1041"/>
                  <a:pt x="667" y="1041"/>
                  <a:pt x="667" y="1041"/>
                </a:cubicBezTo>
                <a:cubicBezTo>
                  <a:pt x="990" y="1332"/>
                  <a:pt x="990" y="1332"/>
                  <a:pt x="990" y="1332"/>
                </a:cubicBezTo>
                <a:lnTo>
                  <a:pt x="865" y="916"/>
                </a:lnTo>
                <a:close/>
                <a:moveTo>
                  <a:pt x="667" y="708"/>
                </a:moveTo>
                <a:cubicBezTo>
                  <a:pt x="833" y="854"/>
                  <a:pt x="833" y="854"/>
                  <a:pt x="833" y="854"/>
                </a:cubicBezTo>
                <a:cubicBezTo>
                  <a:pt x="844" y="843"/>
                  <a:pt x="844" y="843"/>
                  <a:pt x="844" y="843"/>
                </a:cubicBezTo>
                <a:cubicBezTo>
                  <a:pt x="771" y="604"/>
                  <a:pt x="771" y="604"/>
                  <a:pt x="771" y="604"/>
                </a:cubicBezTo>
                <a:lnTo>
                  <a:pt x="667" y="708"/>
                </a:lnTo>
                <a:close/>
                <a:moveTo>
                  <a:pt x="813" y="874"/>
                </a:moveTo>
                <a:cubicBezTo>
                  <a:pt x="646" y="718"/>
                  <a:pt x="646" y="718"/>
                  <a:pt x="646" y="718"/>
                </a:cubicBezTo>
                <a:cubicBezTo>
                  <a:pt x="469" y="874"/>
                  <a:pt x="469" y="874"/>
                  <a:pt x="469" y="874"/>
                </a:cubicBezTo>
                <a:cubicBezTo>
                  <a:pt x="646" y="1020"/>
                  <a:pt x="646" y="1020"/>
                  <a:pt x="646" y="1020"/>
                </a:cubicBezTo>
                <a:lnTo>
                  <a:pt x="813" y="874"/>
                </a:lnTo>
                <a:close/>
                <a:moveTo>
                  <a:pt x="813" y="874"/>
                </a:moveTo>
                <a:lnTo>
                  <a:pt x="813" y="874"/>
                </a:lnTo>
                <a:close/>
              </a:path>
            </a:pathLst>
          </a:custGeom>
          <a:solidFill>
            <a:schemeClr val="accent1"/>
          </a:solidFill>
          <a:ln>
            <a:solidFill>
              <a:schemeClr val="accent1"/>
            </a:solidFill>
          </a:ln>
          <a:effectLst/>
        </p:spPr>
        <p:txBody>
          <a:bodyPr wrap="none" lIns="243813" tIns="121906" rIns="243813" bIns="121906" anchor="ctr"/>
          <a:lstStyle/>
          <a:p>
            <a:pPr defTabSz="1828617">
              <a:defRPr/>
            </a:pPr>
            <a:endParaRPr lang="en-US" sz="3600" dirty="0">
              <a:solidFill>
                <a:srgbClr val="445469"/>
              </a:solidFill>
              <a:latin typeface="Lato Light"/>
              <a:ea typeface="SimSun" charset="0"/>
            </a:endParaRPr>
          </a:p>
        </p:txBody>
      </p:sp>
      <p:sp>
        <p:nvSpPr>
          <p:cNvPr id="2" name="Title 1">
            <a:extLst>
              <a:ext uri="{FF2B5EF4-FFF2-40B4-BE49-F238E27FC236}">
                <a16:creationId xmlns:a16="http://schemas.microsoft.com/office/drawing/2014/main" id="{7C484A15-F588-4814-80C0-92E5E1D9F0EE}"/>
              </a:ext>
            </a:extLst>
          </p:cNvPr>
          <p:cNvSpPr>
            <a:spLocks noGrp="1"/>
          </p:cNvSpPr>
          <p:nvPr>
            <p:ph type="title"/>
          </p:nvPr>
        </p:nvSpPr>
        <p:spPr/>
        <p:txBody>
          <a:bodyPr>
            <a:normAutofit/>
          </a:bodyPr>
          <a:lstStyle/>
          <a:p>
            <a:r>
              <a:rPr lang="en-US" sz="6600" dirty="0"/>
              <a:t>TITLE HERE </a:t>
            </a:r>
          </a:p>
        </p:txBody>
      </p:sp>
    </p:spTree>
    <p:extLst>
      <p:ext uri="{BB962C8B-B14F-4D97-AF65-F5344CB8AC3E}">
        <p14:creationId xmlns:p14="http://schemas.microsoft.com/office/powerpoint/2010/main" val="338934175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E89FCB2-B45D-4202-930A-D0030E434530}"/>
              </a:ext>
            </a:extLst>
          </p:cNvPr>
          <p:cNvSpPr>
            <a:spLocks noGrp="1"/>
          </p:cNvSpPr>
          <p:nvPr>
            <p:ph type="title"/>
          </p:nvPr>
        </p:nvSpPr>
        <p:spPr/>
        <p:txBody>
          <a:bodyPr>
            <a:normAutofit/>
          </a:bodyPr>
          <a:lstStyle/>
          <a:p>
            <a:r>
              <a:rPr lang="en-US" sz="6600" dirty="0"/>
              <a:t>TITLE HERE </a:t>
            </a:r>
          </a:p>
        </p:txBody>
      </p:sp>
      <p:sp>
        <p:nvSpPr>
          <p:cNvPr id="2" name="Slide Number Placeholder 1"/>
          <p:cNvSpPr>
            <a:spLocks noGrp="1"/>
          </p:cNvSpPr>
          <p:nvPr>
            <p:ph type="sldNum" sz="quarter" idx="4294967295"/>
          </p:nvPr>
        </p:nvSpPr>
        <p:spPr>
          <a:xfrm>
            <a:off x="23285450" y="268288"/>
            <a:ext cx="1101725" cy="730250"/>
          </a:xfrm>
        </p:spPr>
        <p:txBody>
          <a:bodyPr/>
          <a:lstStyle/>
          <a:p>
            <a:pPr defTabSz="1828983"/>
            <a:fld id="{7A5DDAD3-E743-4B29-A948-63E93E36D1BF}" type="slidenum">
              <a:rPr lang="id-ID">
                <a:solidFill>
                  <a:srgbClr val="FFFFFF"/>
                </a:solidFill>
                <a:latin typeface="Calibri"/>
              </a:rPr>
              <a:pPr defTabSz="1828983"/>
              <a:t>147</a:t>
            </a:fld>
            <a:endParaRPr lang="id-ID" dirty="0">
              <a:solidFill>
                <a:srgbClr val="FFFFFF"/>
              </a:solidFill>
              <a:latin typeface="Calibri"/>
            </a:endParaRPr>
          </a:p>
        </p:txBody>
      </p:sp>
      <p:grpSp>
        <p:nvGrpSpPr>
          <p:cNvPr id="3" name="Group 2"/>
          <p:cNvGrpSpPr/>
          <p:nvPr/>
        </p:nvGrpSpPr>
        <p:grpSpPr>
          <a:xfrm>
            <a:off x="10761943" y="3783026"/>
            <a:ext cx="3801732" cy="3845149"/>
            <a:chOff x="5380261" y="1891294"/>
            <a:chExt cx="1900646" cy="1922352"/>
          </a:xfrm>
        </p:grpSpPr>
        <p:sp>
          <p:nvSpPr>
            <p:cNvPr id="22" name="Oval 5"/>
            <p:cNvSpPr>
              <a:spLocks noChangeArrowheads="1"/>
            </p:cNvSpPr>
            <p:nvPr/>
          </p:nvSpPr>
          <p:spPr bwMode="auto">
            <a:xfrm>
              <a:off x="6149473" y="2682212"/>
              <a:ext cx="1131434" cy="11314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3" name="Oval 6"/>
            <p:cNvSpPr>
              <a:spLocks noChangeArrowheads="1"/>
            </p:cNvSpPr>
            <p:nvPr/>
          </p:nvSpPr>
          <p:spPr bwMode="auto">
            <a:xfrm>
              <a:off x="5380261" y="1891294"/>
              <a:ext cx="769213" cy="7692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4" name="Freeform 7"/>
            <p:cNvSpPr>
              <a:spLocks/>
            </p:cNvSpPr>
            <p:nvPr/>
          </p:nvSpPr>
          <p:spPr bwMode="auto">
            <a:xfrm>
              <a:off x="5734343" y="2253515"/>
              <a:ext cx="949645" cy="949645"/>
            </a:xfrm>
            <a:custGeom>
              <a:avLst/>
              <a:gdLst>
                <a:gd name="T0" fmla="*/ 214 w 487"/>
                <a:gd name="T1" fmla="*/ 487 h 487"/>
                <a:gd name="T2" fmla="*/ 0 w 487"/>
                <a:gd name="T3" fmla="*/ 208 h 487"/>
                <a:gd name="T4" fmla="*/ 212 w 487"/>
                <a:gd name="T5" fmla="*/ 0 h 487"/>
                <a:gd name="T6" fmla="*/ 487 w 487"/>
                <a:gd name="T7" fmla="*/ 220 h 487"/>
                <a:gd name="T8" fmla="*/ 214 w 487"/>
                <a:gd name="T9" fmla="*/ 487 h 487"/>
              </a:gdLst>
              <a:ahLst/>
              <a:cxnLst>
                <a:cxn ang="0">
                  <a:pos x="T0" y="T1"/>
                </a:cxn>
                <a:cxn ang="0">
                  <a:pos x="T2" y="T3"/>
                </a:cxn>
                <a:cxn ang="0">
                  <a:pos x="T4" y="T5"/>
                </a:cxn>
                <a:cxn ang="0">
                  <a:pos x="T6" y="T7"/>
                </a:cxn>
                <a:cxn ang="0">
                  <a:pos x="T8" y="T9"/>
                </a:cxn>
              </a:cxnLst>
              <a:rect l="0" t="0" r="r" b="b"/>
              <a:pathLst>
                <a:path w="487" h="487">
                  <a:moveTo>
                    <a:pt x="214" y="487"/>
                  </a:moveTo>
                  <a:cubicBezTo>
                    <a:pt x="230" y="279"/>
                    <a:pt x="142" y="219"/>
                    <a:pt x="0" y="208"/>
                  </a:cubicBezTo>
                  <a:cubicBezTo>
                    <a:pt x="212" y="0"/>
                    <a:pt x="212" y="0"/>
                    <a:pt x="212" y="0"/>
                  </a:cubicBezTo>
                  <a:cubicBezTo>
                    <a:pt x="220" y="143"/>
                    <a:pt x="278" y="232"/>
                    <a:pt x="487" y="220"/>
                  </a:cubicBezTo>
                  <a:lnTo>
                    <a:pt x="214" y="487"/>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5" name="Group 4"/>
          <p:cNvGrpSpPr/>
          <p:nvPr/>
        </p:nvGrpSpPr>
        <p:grpSpPr>
          <a:xfrm>
            <a:off x="9950582" y="7945666"/>
            <a:ext cx="3801734" cy="3845149"/>
            <a:chOff x="4974627" y="3972373"/>
            <a:chExt cx="1900647" cy="1922352"/>
          </a:xfrm>
        </p:grpSpPr>
        <p:sp>
          <p:nvSpPr>
            <p:cNvPr id="28" name="Oval 11"/>
            <p:cNvSpPr>
              <a:spLocks noChangeArrowheads="1"/>
            </p:cNvSpPr>
            <p:nvPr/>
          </p:nvSpPr>
          <p:spPr bwMode="auto">
            <a:xfrm>
              <a:off x="4974627" y="3972373"/>
              <a:ext cx="1132791" cy="1132791"/>
            </a:xfrm>
            <a:prstGeom prst="ellipse">
              <a:avLst/>
            </a:pr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9" name="Oval 12"/>
            <p:cNvSpPr>
              <a:spLocks noChangeArrowheads="1"/>
            </p:cNvSpPr>
            <p:nvPr/>
          </p:nvSpPr>
          <p:spPr bwMode="auto">
            <a:xfrm>
              <a:off x="6107418" y="5126869"/>
              <a:ext cx="767856" cy="767856"/>
            </a:xfrm>
            <a:prstGeom prst="ellipse">
              <a:avLst/>
            </a:pr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0" name="Freeform 13"/>
            <p:cNvSpPr>
              <a:spLocks/>
            </p:cNvSpPr>
            <p:nvPr/>
          </p:nvSpPr>
          <p:spPr bwMode="auto">
            <a:xfrm>
              <a:off x="5572903" y="4582859"/>
              <a:ext cx="946932" cy="949645"/>
            </a:xfrm>
            <a:custGeom>
              <a:avLst/>
              <a:gdLst>
                <a:gd name="T0" fmla="*/ 273 w 486"/>
                <a:gd name="T1" fmla="*/ 0 h 487"/>
                <a:gd name="T2" fmla="*/ 486 w 486"/>
                <a:gd name="T3" fmla="*/ 280 h 487"/>
                <a:gd name="T4" fmla="*/ 274 w 486"/>
                <a:gd name="T5" fmla="*/ 487 h 487"/>
                <a:gd name="T6" fmla="*/ 0 w 486"/>
                <a:gd name="T7" fmla="*/ 267 h 487"/>
                <a:gd name="T8" fmla="*/ 273 w 486"/>
                <a:gd name="T9" fmla="*/ 0 h 487"/>
              </a:gdLst>
              <a:ahLst/>
              <a:cxnLst>
                <a:cxn ang="0">
                  <a:pos x="T0" y="T1"/>
                </a:cxn>
                <a:cxn ang="0">
                  <a:pos x="T2" y="T3"/>
                </a:cxn>
                <a:cxn ang="0">
                  <a:pos x="T4" y="T5"/>
                </a:cxn>
                <a:cxn ang="0">
                  <a:pos x="T6" y="T7"/>
                </a:cxn>
                <a:cxn ang="0">
                  <a:pos x="T8" y="T9"/>
                </a:cxn>
              </a:cxnLst>
              <a:rect l="0" t="0" r="r" b="b"/>
              <a:pathLst>
                <a:path w="486" h="487">
                  <a:moveTo>
                    <a:pt x="273" y="0"/>
                  </a:moveTo>
                  <a:cubicBezTo>
                    <a:pt x="257" y="209"/>
                    <a:pt x="345" y="268"/>
                    <a:pt x="486" y="280"/>
                  </a:cubicBezTo>
                  <a:cubicBezTo>
                    <a:pt x="274" y="487"/>
                    <a:pt x="274" y="487"/>
                    <a:pt x="274" y="487"/>
                  </a:cubicBezTo>
                  <a:cubicBezTo>
                    <a:pt x="266" y="345"/>
                    <a:pt x="209" y="256"/>
                    <a:pt x="0" y="267"/>
                  </a:cubicBezTo>
                  <a:lnTo>
                    <a:pt x="273" y="0"/>
                  </a:lnTo>
                  <a:close/>
                </a:path>
              </a:pathLst>
            </a:cu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4" name="Group 3"/>
          <p:cNvGrpSpPr/>
          <p:nvPr/>
        </p:nvGrpSpPr>
        <p:grpSpPr>
          <a:xfrm>
            <a:off x="12479643" y="6355505"/>
            <a:ext cx="3845151" cy="3804446"/>
            <a:chOff x="6239011" y="3177384"/>
            <a:chExt cx="1922353" cy="1902003"/>
          </a:xfrm>
        </p:grpSpPr>
        <p:sp>
          <p:nvSpPr>
            <p:cNvPr id="31" name="Oval 14"/>
            <p:cNvSpPr>
              <a:spLocks noChangeArrowheads="1"/>
            </p:cNvSpPr>
            <p:nvPr/>
          </p:nvSpPr>
          <p:spPr bwMode="auto">
            <a:xfrm>
              <a:off x="6239011" y="3946596"/>
              <a:ext cx="1131434" cy="1132791"/>
            </a:xfrm>
            <a:prstGeom prst="ellipse">
              <a:avLst/>
            </a:prstGeom>
            <a:solidFill>
              <a:schemeClr val="tx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2" name="Oval 15"/>
            <p:cNvSpPr>
              <a:spLocks noChangeArrowheads="1"/>
            </p:cNvSpPr>
            <p:nvPr/>
          </p:nvSpPr>
          <p:spPr bwMode="auto">
            <a:xfrm>
              <a:off x="7392151" y="3177384"/>
              <a:ext cx="769213" cy="769213"/>
            </a:xfrm>
            <a:prstGeom prst="ellipse">
              <a:avLst/>
            </a:prstGeom>
            <a:solidFill>
              <a:schemeClr val="tx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3" name="Freeform 16"/>
            <p:cNvSpPr>
              <a:spLocks/>
            </p:cNvSpPr>
            <p:nvPr/>
          </p:nvSpPr>
          <p:spPr bwMode="auto">
            <a:xfrm>
              <a:off x="6849497" y="3532823"/>
              <a:ext cx="948289" cy="948289"/>
            </a:xfrm>
            <a:custGeom>
              <a:avLst/>
              <a:gdLst>
                <a:gd name="T0" fmla="*/ 0 w 486"/>
                <a:gd name="T1" fmla="*/ 213 h 486"/>
                <a:gd name="T2" fmla="*/ 279 w 486"/>
                <a:gd name="T3" fmla="*/ 0 h 486"/>
                <a:gd name="T4" fmla="*/ 486 w 486"/>
                <a:gd name="T5" fmla="*/ 212 h 486"/>
                <a:gd name="T6" fmla="*/ 267 w 486"/>
                <a:gd name="T7" fmla="*/ 486 h 486"/>
                <a:gd name="T8" fmla="*/ 0 w 486"/>
                <a:gd name="T9" fmla="*/ 213 h 486"/>
              </a:gdLst>
              <a:ahLst/>
              <a:cxnLst>
                <a:cxn ang="0">
                  <a:pos x="T0" y="T1"/>
                </a:cxn>
                <a:cxn ang="0">
                  <a:pos x="T2" y="T3"/>
                </a:cxn>
                <a:cxn ang="0">
                  <a:pos x="T4" y="T5"/>
                </a:cxn>
                <a:cxn ang="0">
                  <a:pos x="T6" y="T7"/>
                </a:cxn>
                <a:cxn ang="0">
                  <a:pos x="T8" y="T9"/>
                </a:cxn>
              </a:cxnLst>
              <a:rect l="0" t="0" r="r" b="b"/>
              <a:pathLst>
                <a:path w="486" h="486">
                  <a:moveTo>
                    <a:pt x="0" y="213"/>
                  </a:moveTo>
                  <a:cubicBezTo>
                    <a:pt x="208" y="230"/>
                    <a:pt x="268" y="142"/>
                    <a:pt x="279" y="0"/>
                  </a:cubicBezTo>
                  <a:cubicBezTo>
                    <a:pt x="486" y="212"/>
                    <a:pt x="486" y="212"/>
                    <a:pt x="486" y="212"/>
                  </a:cubicBezTo>
                  <a:cubicBezTo>
                    <a:pt x="344" y="220"/>
                    <a:pt x="255" y="277"/>
                    <a:pt x="267" y="486"/>
                  </a:cubicBezTo>
                  <a:lnTo>
                    <a:pt x="0" y="213"/>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39" name="TextBox 38"/>
          <p:cNvSpPr txBox="1"/>
          <p:nvPr/>
        </p:nvSpPr>
        <p:spPr>
          <a:xfrm>
            <a:off x="16708415" y="3791967"/>
            <a:ext cx="3673591" cy="584775"/>
          </a:xfrm>
          <a:prstGeom prst="rect">
            <a:avLst/>
          </a:prstGeom>
          <a:noFill/>
        </p:spPr>
        <p:txBody>
          <a:bodyPr wrap="square" rtlCol="0">
            <a:spAutoFit/>
          </a:bodyPr>
          <a:lstStyle/>
          <a:p>
            <a:pPr defTabSz="1828983"/>
            <a:r>
              <a:rPr lang="id-ID" sz="3200" b="1" dirty="0">
                <a:solidFill>
                  <a:srgbClr val="0A0A0A"/>
                </a:solidFill>
                <a:latin typeface="+mj-lt"/>
              </a:rPr>
              <a:t>Market</a:t>
            </a:r>
          </a:p>
        </p:txBody>
      </p:sp>
      <p:sp>
        <p:nvSpPr>
          <p:cNvPr id="40" name="Rectangle 39"/>
          <p:cNvSpPr/>
          <p:nvPr/>
        </p:nvSpPr>
        <p:spPr>
          <a:xfrm>
            <a:off x="16682239" y="4505726"/>
            <a:ext cx="6603211" cy="1015663"/>
          </a:xfrm>
          <a:prstGeom prst="rect">
            <a:avLst/>
          </a:prstGeom>
        </p:spPr>
        <p:txBody>
          <a:bodyPr wrap="square">
            <a:spAutoFit/>
          </a:bodyPr>
          <a:lstStyle/>
          <a:p>
            <a:pPr marL="571557" indent="-571557" defTabSz="1828983">
              <a:buClr>
                <a:schemeClr val="tx1"/>
              </a:buClr>
              <a:buFont typeface="Arial" panose="020B0604020202020204" pitchFamily="34" charset="0"/>
              <a:buChar char="•"/>
            </a:pPr>
            <a:r>
              <a:rPr lang="id-ID" sz="2000" dirty="0"/>
              <a:t>Potential for disruption</a:t>
            </a:r>
          </a:p>
          <a:p>
            <a:pPr marL="571557" indent="-571557" defTabSz="1828983">
              <a:buClr>
                <a:schemeClr val="tx1"/>
              </a:buClr>
              <a:buFont typeface="Arial" panose="020B0604020202020204" pitchFamily="34" charset="0"/>
              <a:buChar char="•"/>
            </a:pPr>
            <a:r>
              <a:rPr lang="id-ID" sz="2000" dirty="0"/>
              <a:t>General Characteristics</a:t>
            </a:r>
          </a:p>
          <a:p>
            <a:pPr marL="571557" indent="-571557" defTabSz="1828983">
              <a:buClr>
                <a:schemeClr val="tx1"/>
              </a:buClr>
              <a:buFont typeface="Arial" panose="020B0604020202020204" pitchFamily="34" charset="0"/>
              <a:buChar char="•"/>
            </a:pPr>
            <a:r>
              <a:rPr lang="id-ID" sz="2000" dirty="0"/>
              <a:t>Value Proposition</a:t>
            </a:r>
          </a:p>
        </p:txBody>
      </p:sp>
      <p:cxnSp>
        <p:nvCxnSpPr>
          <p:cNvPr id="41" name="Straight Connector 40"/>
          <p:cNvCxnSpPr/>
          <p:nvPr/>
        </p:nvCxnSpPr>
        <p:spPr>
          <a:xfrm>
            <a:off x="16756895" y="4484449"/>
            <a:ext cx="309635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17812762" y="8536881"/>
            <a:ext cx="3673591" cy="523281"/>
          </a:xfrm>
          <a:prstGeom prst="rect">
            <a:avLst/>
          </a:prstGeom>
          <a:noFill/>
        </p:spPr>
        <p:txBody>
          <a:bodyPr wrap="square" rtlCol="0">
            <a:spAutoFit/>
          </a:bodyPr>
          <a:lstStyle/>
          <a:p>
            <a:pPr defTabSz="1828983"/>
            <a:r>
              <a:rPr lang="id-ID" sz="2800" b="1" dirty="0">
                <a:solidFill>
                  <a:srgbClr val="0A0A0A"/>
                </a:solidFill>
                <a:latin typeface="+mj-lt"/>
              </a:rPr>
              <a:t>Technology</a:t>
            </a:r>
          </a:p>
        </p:txBody>
      </p:sp>
      <p:cxnSp>
        <p:nvCxnSpPr>
          <p:cNvPr id="44" name="Straight Connector 43"/>
          <p:cNvCxnSpPr/>
          <p:nvPr/>
        </p:nvCxnSpPr>
        <p:spPr>
          <a:xfrm>
            <a:off x="17861243" y="9229362"/>
            <a:ext cx="309635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1" name="Group 50"/>
          <p:cNvGrpSpPr/>
          <p:nvPr/>
        </p:nvGrpSpPr>
        <p:grpSpPr>
          <a:xfrm>
            <a:off x="11070758" y="4177634"/>
            <a:ext cx="930138" cy="708106"/>
            <a:chOff x="2320926" y="1616075"/>
            <a:chExt cx="492124" cy="374650"/>
          </a:xfrm>
          <a:solidFill>
            <a:schemeClr val="bg1"/>
          </a:solidFill>
        </p:grpSpPr>
        <p:sp>
          <p:nvSpPr>
            <p:cNvPr id="48" name="Freeform 20"/>
            <p:cNvSpPr>
              <a:spLocks/>
            </p:cNvSpPr>
            <p:nvPr/>
          </p:nvSpPr>
          <p:spPr bwMode="auto">
            <a:xfrm>
              <a:off x="2541588" y="1793875"/>
              <a:ext cx="52387" cy="53975"/>
            </a:xfrm>
            <a:custGeom>
              <a:avLst/>
              <a:gdLst>
                <a:gd name="T0" fmla="*/ 10 w 14"/>
                <a:gd name="T1" fmla="*/ 14 h 14"/>
                <a:gd name="T2" fmla="*/ 14 w 14"/>
                <a:gd name="T3" fmla="*/ 10 h 14"/>
                <a:gd name="T4" fmla="*/ 14 w 14"/>
                <a:gd name="T5" fmla="*/ 4 h 14"/>
                <a:gd name="T6" fmla="*/ 10 w 14"/>
                <a:gd name="T7" fmla="*/ 0 h 14"/>
                <a:gd name="T8" fmla="*/ 4 w 14"/>
                <a:gd name="T9" fmla="*/ 0 h 14"/>
                <a:gd name="T10" fmla="*/ 0 w 14"/>
                <a:gd name="T11" fmla="*/ 4 h 14"/>
                <a:gd name="T12" fmla="*/ 0 w 14"/>
                <a:gd name="T13" fmla="*/ 10 h 14"/>
                <a:gd name="T14" fmla="*/ 4 w 14"/>
                <a:gd name="T15" fmla="*/ 14 h 14"/>
                <a:gd name="T16" fmla="*/ 10 w 1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4">
                  <a:moveTo>
                    <a:pt x="10" y="14"/>
                  </a:moveTo>
                  <a:cubicBezTo>
                    <a:pt x="12" y="14"/>
                    <a:pt x="14" y="13"/>
                    <a:pt x="14" y="10"/>
                  </a:cubicBezTo>
                  <a:cubicBezTo>
                    <a:pt x="14" y="4"/>
                    <a:pt x="14" y="4"/>
                    <a:pt x="14" y="4"/>
                  </a:cubicBezTo>
                  <a:cubicBezTo>
                    <a:pt x="14" y="2"/>
                    <a:pt x="12" y="0"/>
                    <a:pt x="10" y="0"/>
                  </a:cubicBezTo>
                  <a:cubicBezTo>
                    <a:pt x="4" y="0"/>
                    <a:pt x="4" y="0"/>
                    <a:pt x="4" y="0"/>
                  </a:cubicBezTo>
                  <a:cubicBezTo>
                    <a:pt x="2" y="0"/>
                    <a:pt x="0" y="2"/>
                    <a:pt x="0" y="4"/>
                  </a:cubicBezTo>
                  <a:cubicBezTo>
                    <a:pt x="0" y="10"/>
                    <a:pt x="0" y="10"/>
                    <a:pt x="0" y="10"/>
                  </a:cubicBezTo>
                  <a:cubicBezTo>
                    <a:pt x="0" y="13"/>
                    <a:pt x="2" y="14"/>
                    <a:pt x="4" y="14"/>
                  </a:cubicBezTo>
                  <a:lnTo>
                    <a:pt x="1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9" name="Freeform 21"/>
            <p:cNvSpPr>
              <a:spLocks noEditPoints="1"/>
            </p:cNvSpPr>
            <p:nvPr/>
          </p:nvSpPr>
          <p:spPr bwMode="auto">
            <a:xfrm>
              <a:off x="2320926" y="1616075"/>
              <a:ext cx="492124" cy="196850"/>
            </a:xfrm>
            <a:custGeom>
              <a:avLst/>
              <a:gdLst>
                <a:gd name="T0" fmla="*/ 116 w 128"/>
                <a:gd name="T1" fmla="*/ 17 h 51"/>
                <a:gd name="T2" fmla="*/ 90 w 128"/>
                <a:gd name="T3" fmla="*/ 17 h 51"/>
                <a:gd name="T4" fmla="*/ 90 w 128"/>
                <a:gd name="T5" fmla="*/ 12 h 51"/>
                <a:gd name="T6" fmla="*/ 80 w 128"/>
                <a:gd name="T7" fmla="*/ 0 h 51"/>
                <a:gd name="T8" fmla="*/ 49 w 128"/>
                <a:gd name="T9" fmla="*/ 0 h 51"/>
                <a:gd name="T10" fmla="*/ 38 w 128"/>
                <a:gd name="T11" fmla="*/ 12 h 51"/>
                <a:gd name="T12" fmla="*/ 38 w 128"/>
                <a:gd name="T13" fmla="*/ 17 h 51"/>
                <a:gd name="T14" fmla="*/ 12 w 128"/>
                <a:gd name="T15" fmla="*/ 17 h 51"/>
                <a:gd name="T16" fmla="*/ 0 w 128"/>
                <a:gd name="T17" fmla="*/ 29 h 51"/>
                <a:gd name="T18" fmla="*/ 0 w 128"/>
                <a:gd name="T19" fmla="*/ 51 h 51"/>
                <a:gd name="T20" fmla="*/ 53 w 128"/>
                <a:gd name="T21" fmla="*/ 51 h 51"/>
                <a:gd name="T22" fmla="*/ 53 w 128"/>
                <a:gd name="T23" fmla="*/ 50 h 51"/>
                <a:gd name="T24" fmla="*/ 61 w 128"/>
                <a:gd name="T25" fmla="*/ 42 h 51"/>
                <a:gd name="T26" fmla="*/ 67 w 128"/>
                <a:gd name="T27" fmla="*/ 42 h 51"/>
                <a:gd name="T28" fmla="*/ 75 w 128"/>
                <a:gd name="T29" fmla="*/ 50 h 51"/>
                <a:gd name="T30" fmla="*/ 75 w 128"/>
                <a:gd name="T31" fmla="*/ 51 h 51"/>
                <a:gd name="T32" fmla="*/ 128 w 128"/>
                <a:gd name="T33" fmla="*/ 51 h 51"/>
                <a:gd name="T34" fmla="*/ 128 w 128"/>
                <a:gd name="T35" fmla="*/ 29 h 51"/>
                <a:gd name="T36" fmla="*/ 116 w 128"/>
                <a:gd name="T37" fmla="*/ 17 h 51"/>
                <a:gd name="T38" fmla="*/ 44 w 128"/>
                <a:gd name="T39" fmla="*/ 12 h 51"/>
                <a:gd name="T40" fmla="*/ 49 w 128"/>
                <a:gd name="T41" fmla="*/ 6 h 51"/>
                <a:gd name="T42" fmla="*/ 79 w 128"/>
                <a:gd name="T43" fmla="*/ 6 h 51"/>
                <a:gd name="T44" fmla="*/ 84 w 128"/>
                <a:gd name="T45" fmla="*/ 12 h 51"/>
                <a:gd name="T46" fmla="*/ 84 w 128"/>
                <a:gd name="T47" fmla="*/ 17 h 51"/>
                <a:gd name="T48" fmla="*/ 44 w 128"/>
                <a:gd name="T49" fmla="*/ 17 h 51"/>
                <a:gd name="T50" fmla="*/ 44 w 128"/>
                <a:gd name="T51" fmla="*/ 1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51">
                  <a:moveTo>
                    <a:pt x="116" y="17"/>
                  </a:moveTo>
                  <a:cubicBezTo>
                    <a:pt x="90" y="17"/>
                    <a:pt x="90" y="17"/>
                    <a:pt x="90" y="17"/>
                  </a:cubicBezTo>
                  <a:cubicBezTo>
                    <a:pt x="90" y="12"/>
                    <a:pt x="90" y="12"/>
                    <a:pt x="90" y="12"/>
                  </a:cubicBezTo>
                  <a:cubicBezTo>
                    <a:pt x="90" y="6"/>
                    <a:pt x="85" y="0"/>
                    <a:pt x="80" y="0"/>
                  </a:cubicBezTo>
                  <a:cubicBezTo>
                    <a:pt x="49" y="0"/>
                    <a:pt x="49" y="0"/>
                    <a:pt x="49" y="0"/>
                  </a:cubicBezTo>
                  <a:cubicBezTo>
                    <a:pt x="43" y="0"/>
                    <a:pt x="38" y="6"/>
                    <a:pt x="38" y="12"/>
                  </a:cubicBezTo>
                  <a:cubicBezTo>
                    <a:pt x="38" y="17"/>
                    <a:pt x="38" y="17"/>
                    <a:pt x="38" y="17"/>
                  </a:cubicBezTo>
                  <a:cubicBezTo>
                    <a:pt x="12" y="17"/>
                    <a:pt x="12" y="17"/>
                    <a:pt x="12" y="17"/>
                  </a:cubicBezTo>
                  <a:cubicBezTo>
                    <a:pt x="6" y="17"/>
                    <a:pt x="0" y="22"/>
                    <a:pt x="0" y="29"/>
                  </a:cubicBezTo>
                  <a:cubicBezTo>
                    <a:pt x="0" y="51"/>
                    <a:pt x="0" y="51"/>
                    <a:pt x="0" y="51"/>
                  </a:cubicBezTo>
                  <a:cubicBezTo>
                    <a:pt x="53" y="51"/>
                    <a:pt x="53" y="51"/>
                    <a:pt x="53" y="51"/>
                  </a:cubicBezTo>
                  <a:cubicBezTo>
                    <a:pt x="53" y="50"/>
                    <a:pt x="53" y="50"/>
                    <a:pt x="53" y="50"/>
                  </a:cubicBezTo>
                  <a:cubicBezTo>
                    <a:pt x="53" y="46"/>
                    <a:pt x="57" y="42"/>
                    <a:pt x="61" y="42"/>
                  </a:cubicBezTo>
                  <a:cubicBezTo>
                    <a:pt x="67" y="42"/>
                    <a:pt x="67" y="42"/>
                    <a:pt x="67" y="42"/>
                  </a:cubicBezTo>
                  <a:cubicBezTo>
                    <a:pt x="72" y="42"/>
                    <a:pt x="75" y="46"/>
                    <a:pt x="75" y="50"/>
                  </a:cubicBezTo>
                  <a:cubicBezTo>
                    <a:pt x="75" y="51"/>
                    <a:pt x="75" y="51"/>
                    <a:pt x="75" y="51"/>
                  </a:cubicBezTo>
                  <a:cubicBezTo>
                    <a:pt x="128" y="51"/>
                    <a:pt x="128" y="51"/>
                    <a:pt x="128" y="51"/>
                  </a:cubicBezTo>
                  <a:cubicBezTo>
                    <a:pt x="128" y="29"/>
                    <a:pt x="128" y="29"/>
                    <a:pt x="128" y="29"/>
                  </a:cubicBezTo>
                  <a:cubicBezTo>
                    <a:pt x="128" y="22"/>
                    <a:pt x="123" y="17"/>
                    <a:pt x="116" y="17"/>
                  </a:cubicBezTo>
                  <a:close/>
                  <a:moveTo>
                    <a:pt x="44" y="12"/>
                  </a:moveTo>
                  <a:cubicBezTo>
                    <a:pt x="44" y="9"/>
                    <a:pt x="47" y="6"/>
                    <a:pt x="49" y="6"/>
                  </a:cubicBezTo>
                  <a:cubicBezTo>
                    <a:pt x="79" y="6"/>
                    <a:pt x="79" y="6"/>
                    <a:pt x="79" y="6"/>
                  </a:cubicBezTo>
                  <a:cubicBezTo>
                    <a:pt x="82" y="6"/>
                    <a:pt x="84" y="9"/>
                    <a:pt x="84" y="12"/>
                  </a:cubicBezTo>
                  <a:cubicBezTo>
                    <a:pt x="84" y="17"/>
                    <a:pt x="84" y="17"/>
                    <a:pt x="84" y="17"/>
                  </a:cubicBezTo>
                  <a:cubicBezTo>
                    <a:pt x="44" y="17"/>
                    <a:pt x="44" y="17"/>
                    <a:pt x="44" y="17"/>
                  </a:cubicBezTo>
                  <a:lnTo>
                    <a:pt x="4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0" name="Freeform 22"/>
            <p:cNvSpPr>
              <a:spLocks/>
            </p:cNvSpPr>
            <p:nvPr/>
          </p:nvSpPr>
          <p:spPr bwMode="auto">
            <a:xfrm>
              <a:off x="2333625" y="1828800"/>
              <a:ext cx="468312" cy="161925"/>
            </a:xfrm>
            <a:custGeom>
              <a:avLst/>
              <a:gdLst>
                <a:gd name="T0" fmla="*/ 72 w 122"/>
                <a:gd name="T1" fmla="*/ 1 h 42"/>
                <a:gd name="T2" fmla="*/ 64 w 122"/>
                <a:gd name="T3" fmla="*/ 9 h 42"/>
                <a:gd name="T4" fmla="*/ 58 w 122"/>
                <a:gd name="T5" fmla="*/ 9 h 42"/>
                <a:gd name="T6" fmla="*/ 51 w 122"/>
                <a:gd name="T7" fmla="*/ 1 h 42"/>
                <a:gd name="T8" fmla="*/ 51 w 122"/>
                <a:gd name="T9" fmla="*/ 0 h 42"/>
                <a:gd name="T10" fmla="*/ 0 w 122"/>
                <a:gd name="T11" fmla="*/ 0 h 42"/>
                <a:gd name="T12" fmla="*/ 0 w 122"/>
                <a:gd name="T13" fmla="*/ 30 h 42"/>
                <a:gd name="T14" fmla="*/ 12 w 122"/>
                <a:gd name="T15" fmla="*/ 42 h 42"/>
                <a:gd name="T16" fmla="*/ 111 w 122"/>
                <a:gd name="T17" fmla="*/ 42 h 42"/>
                <a:gd name="T18" fmla="*/ 122 w 122"/>
                <a:gd name="T19" fmla="*/ 30 h 42"/>
                <a:gd name="T20" fmla="*/ 122 w 122"/>
                <a:gd name="T21" fmla="*/ 0 h 42"/>
                <a:gd name="T22" fmla="*/ 72 w 122"/>
                <a:gd name="T23" fmla="*/ 0 h 42"/>
                <a:gd name="T24" fmla="*/ 72 w 122"/>
                <a:gd name="T25"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2" h="42">
                  <a:moveTo>
                    <a:pt x="72" y="1"/>
                  </a:moveTo>
                  <a:cubicBezTo>
                    <a:pt x="72" y="6"/>
                    <a:pt x="68" y="9"/>
                    <a:pt x="64" y="9"/>
                  </a:cubicBezTo>
                  <a:cubicBezTo>
                    <a:pt x="58" y="9"/>
                    <a:pt x="58" y="9"/>
                    <a:pt x="58" y="9"/>
                  </a:cubicBezTo>
                  <a:cubicBezTo>
                    <a:pt x="54" y="9"/>
                    <a:pt x="51" y="6"/>
                    <a:pt x="51" y="1"/>
                  </a:cubicBezTo>
                  <a:cubicBezTo>
                    <a:pt x="51" y="0"/>
                    <a:pt x="51" y="0"/>
                    <a:pt x="51" y="0"/>
                  </a:cubicBezTo>
                  <a:cubicBezTo>
                    <a:pt x="0" y="0"/>
                    <a:pt x="0" y="0"/>
                    <a:pt x="0" y="0"/>
                  </a:cubicBezTo>
                  <a:cubicBezTo>
                    <a:pt x="0" y="30"/>
                    <a:pt x="0" y="30"/>
                    <a:pt x="0" y="30"/>
                  </a:cubicBezTo>
                  <a:cubicBezTo>
                    <a:pt x="0" y="36"/>
                    <a:pt x="5" y="42"/>
                    <a:pt x="12" y="42"/>
                  </a:cubicBezTo>
                  <a:cubicBezTo>
                    <a:pt x="111" y="42"/>
                    <a:pt x="111" y="42"/>
                    <a:pt x="111" y="42"/>
                  </a:cubicBezTo>
                  <a:cubicBezTo>
                    <a:pt x="117" y="42"/>
                    <a:pt x="122" y="36"/>
                    <a:pt x="122" y="30"/>
                  </a:cubicBezTo>
                  <a:cubicBezTo>
                    <a:pt x="122" y="0"/>
                    <a:pt x="122" y="0"/>
                    <a:pt x="122" y="0"/>
                  </a:cubicBezTo>
                  <a:cubicBezTo>
                    <a:pt x="72" y="0"/>
                    <a:pt x="72" y="0"/>
                    <a:pt x="72" y="0"/>
                  </a:cubicBezTo>
                  <a:lnTo>
                    <a:pt x="7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52" name="TextBox 51"/>
          <p:cNvSpPr txBox="1"/>
          <p:nvPr/>
        </p:nvSpPr>
        <p:spPr>
          <a:xfrm>
            <a:off x="12792563" y="5871291"/>
            <a:ext cx="1293216" cy="1077343"/>
          </a:xfrm>
          <a:prstGeom prst="rect">
            <a:avLst/>
          </a:prstGeom>
          <a:noFill/>
        </p:spPr>
        <p:txBody>
          <a:bodyPr wrap="square" rtlCol="0">
            <a:spAutoFit/>
          </a:bodyPr>
          <a:lstStyle/>
          <a:p>
            <a:pPr algn="ctr" defTabSz="1828983"/>
            <a:r>
              <a:rPr lang="id-ID" sz="6401" b="1" dirty="0">
                <a:solidFill>
                  <a:srgbClr val="FFFFFF"/>
                </a:solidFill>
                <a:latin typeface="Raleway" panose="020B0003030101060003" pitchFamily="34" charset="0"/>
              </a:rPr>
              <a:t>01</a:t>
            </a:r>
          </a:p>
        </p:txBody>
      </p:sp>
      <p:sp>
        <p:nvSpPr>
          <p:cNvPr id="53" name="TextBox 52"/>
          <p:cNvSpPr txBox="1"/>
          <p:nvPr/>
        </p:nvSpPr>
        <p:spPr>
          <a:xfrm>
            <a:off x="12865123" y="8335704"/>
            <a:ext cx="1465790" cy="1077343"/>
          </a:xfrm>
          <a:prstGeom prst="rect">
            <a:avLst/>
          </a:prstGeom>
          <a:noFill/>
        </p:spPr>
        <p:txBody>
          <a:bodyPr wrap="square" rtlCol="0">
            <a:spAutoFit/>
          </a:bodyPr>
          <a:lstStyle/>
          <a:p>
            <a:pPr algn="ctr" defTabSz="1828983"/>
            <a:r>
              <a:rPr lang="id-ID" sz="6401" b="1" dirty="0">
                <a:solidFill>
                  <a:srgbClr val="FFFFFF"/>
                </a:solidFill>
                <a:latin typeface="Raleway" panose="020B0003030101060003" pitchFamily="34" charset="0"/>
              </a:rPr>
              <a:t>02</a:t>
            </a:r>
          </a:p>
        </p:txBody>
      </p:sp>
      <p:sp>
        <p:nvSpPr>
          <p:cNvPr id="54" name="TextBox 53"/>
          <p:cNvSpPr txBox="1"/>
          <p:nvPr/>
        </p:nvSpPr>
        <p:spPr>
          <a:xfrm>
            <a:off x="10337862" y="8399471"/>
            <a:ext cx="1465790" cy="1077343"/>
          </a:xfrm>
          <a:prstGeom prst="rect">
            <a:avLst/>
          </a:prstGeom>
          <a:noFill/>
        </p:spPr>
        <p:txBody>
          <a:bodyPr wrap="square" rtlCol="0">
            <a:spAutoFit/>
          </a:bodyPr>
          <a:lstStyle/>
          <a:p>
            <a:pPr algn="ctr" defTabSz="1828983"/>
            <a:r>
              <a:rPr lang="id-ID" sz="6401" b="1" dirty="0">
                <a:solidFill>
                  <a:srgbClr val="FFFFFF"/>
                </a:solidFill>
                <a:latin typeface="Raleway" panose="020B0003030101060003" pitchFamily="34" charset="0"/>
              </a:rPr>
              <a:t>03</a:t>
            </a:r>
          </a:p>
        </p:txBody>
      </p:sp>
      <p:grpSp>
        <p:nvGrpSpPr>
          <p:cNvPr id="8" name="Group 7"/>
          <p:cNvGrpSpPr/>
          <p:nvPr/>
        </p:nvGrpSpPr>
        <p:grpSpPr>
          <a:xfrm>
            <a:off x="8135194" y="5416606"/>
            <a:ext cx="3845151" cy="3804446"/>
            <a:chOff x="4067038" y="2707989"/>
            <a:chExt cx="1922353" cy="1902003"/>
          </a:xfrm>
        </p:grpSpPr>
        <p:sp>
          <p:nvSpPr>
            <p:cNvPr id="25" name="Oval 8"/>
            <p:cNvSpPr>
              <a:spLocks noChangeArrowheads="1"/>
            </p:cNvSpPr>
            <p:nvPr/>
          </p:nvSpPr>
          <p:spPr bwMode="auto">
            <a:xfrm>
              <a:off x="4856600" y="2707989"/>
              <a:ext cx="1132791" cy="1131434"/>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6" name="Oval 9"/>
            <p:cNvSpPr>
              <a:spLocks noChangeArrowheads="1"/>
            </p:cNvSpPr>
            <p:nvPr/>
          </p:nvSpPr>
          <p:spPr bwMode="auto">
            <a:xfrm>
              <a:off x="4067038" y="3839423"/>
              <a:ext cx="769213" cy="770569"/>
            </a:xfrm>
            <a:prstGeom prst="ellipse">
              <a:avLst/>
            </a:pr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27" name="Freeform 10"/>
            <p:cNvSpPr>
              <a:spLocks/>
            </p:cNvSpPr>
            <p:nvPr/>
          </p:nvSpPr>
          <p:spPr bwMode="auto">
            <a:xfrm>
              <a:off x="4430616" y="3304908"/>
              <a:ext cx="949645" cy="949645"/>
            </a:xfrm>
            <a:custGeom>
              <a:avLst/>
              <a:gdLst>
                <a:gd name="T0" fmla="*/ 487 w 487"/>
                <a:gd name="T1" fmla="*/ 274 h 487"/>
                <a:gd name="T2" fmla="*/ 207 w 487"/>
                <a:gd name="T3" fmla="*/ 487 h 487"/>
                <a:gd name="T4" fmla="*/ 0 w 487"/>
                <a:gd name="T5" fmla="*/ 275 h 487"/>
                <a:gd name="T6" fmla="*/ 220 w 487"/>
                <a:gd name="T7" fmla="*/ 0 h 487"/>
                <a:gd name="T8" fmla="*/ 487 w 487"/>
                <a:gd name="T9" fmla="*/ 274 h 487"/>
              </a:gdLst>
              <a:ahLst/>
              <a:cxnLst>
                <a:cxn ang="0">
                  <a:pos x="T0" y="T1"/>
                </a:cxn>
                <a:cxn ang="0">
                  <a:pos x="T2" y="T3"/>
                </a:cxn>
                <a:cxn ang="0">
                  <a:pos x="T4" y="T5"/>
                </a:cxn>
                <a:cxn ang="0">
                  <a:pos x="T6" y="T7"/>
                </a:cxn>
                <a:cxn ang="0">
                  <a:pos x="T8" y="T9"/>
                </a:cxn>
              </a:cxnLst>
              <a:rect l="0" t="0" r="r" b="b"/>
              <a:pathLst>
                <a:path w="487" h="487">
                  <a:moveTo>
                    <a:pt x="487" y="274"/>
                  </a:moveTo>
                  <a:cubicBezTo>
                    <a:pt x="278" y="257"/>
                    <a:pt x="219" y="345"/>
                    <a:pt x="207" y="487"/>
                  </a:cubicBezTo>
                  <a:cubicBezTo>
                    <a:pt x="0" y="275"/>
                    <a:pt x="0" y="275"/>
                    <a:pt x="0" y="275"/>
                  </a:cubicBezTo>
                  <a:cubicBezTo>
                    <a:pt x="142" y="267"/>
                    <a:pt x="231" y="209"/>
                    <a:pt x="220" y="0"/>
                  </a:cubicBezTo>
                  <a:lnTo>
                    <a:pt x="487" y="274"/>
                  </a:ln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55" name="TextBox 54"/>
          <p:cNvSpPr txBox="1"/>
          <p:nvPr/>
        </p:nvSpPr>
        <p:spPr>
          <a:xfrm>
            <a:off x="10066053" y="5948890"/>
            <a:ext cx="1465790" cy="1077343"/>
          </a:xfrm>
          <a:prstGeom prst="rect">
            <a:avLst/>
          </a:prstGeom>
          <a:noFill/>
        </p:spPr>
        <p:txBody>
          <a:bodyPr wrap="square" rtlCol="0">
            <a:spAutoFit/>
          </a:bodyPr>
          <a:lstStyle/>
          <a:p>
            <a:pPr algn="ctr" defTabSz="1828983"/>
            <a:r>
              <a:rPr lang="id-ID" sz="6401" b="1" dirty="0">
                <a:solidFill>
                  <a:srgbClr val="FFFFFF"/>
                </a:solidFill>
                <a:latin typeface="Raleway" panose="020B0003030101060003" pitchFamily="34" charset="0"/>
              </a:rPr>
              <a:t>04</a:t>
            </a:r>
          </a:p>
        </p:txBody>
      </p:sp>
      <p:cxnSp>
        <p:nvCxnSpPr>
          <p:cNvPr id="56" name="Elbow Connector 55"/>
          <p:cNvCxnSpPr/>
          <p:nvPr/>
        </p:nvCxnSpPr>
        <p:spPr>
          <a:xfrm rot="10800000">
            <a:off x="7025615" y="10493725"/>
            <a:ext cx="4806700" cy="775658"/>
          </a:xfrm>
          <a:prstGeom prst="bentConnector3">
            <a:avLst>
              <a:gd name="adj1" fmla="val 50000"/>
            </a:avLst>
          </a:prstGeom>
          <a:ln w="19050">
            <a:solidFill>
              <a:schemeClr val="accent1"/>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2524251" y="4478413"/>
            <a:ext cx="3960458" cy="0"/>
          </a:xfrm>
          <a:prstGeom prst="line">
            <a:avLst/>
          </a:prstGeom>
          <a:ln w="19050">
            <a:solidFill>
              <a:schemeClr val="accent1"/>
            </a:solidFill>
            <a:prstDash val="sysDash"/>
            <a:headEnd type="none" w="med" len="med"/>
            <a:tailEnd type="oval"/>
          </a:ln>
        </p:spPr>
        <p:style>
          <a:lnRef idx="1">
            <a:schemeClr val="accent1"/>
          </a:lnRef>
          <a:fillRef idx="0">
            <a:schemeClr val="accent1"/>
          </a:fillRef>
          <a:effectRef idx="0">
            <a:schemeClr val="accent1"/>
          </a:effectRef>
          <a:fontRef idx="minor">
            <a:schemeClr val="tx1"/>
          </a:fontRef>
        </p:style>
      </p:cxnSp>
      <p:cxnSp>
        <p:nvCxnSpPr>
          <p:cNvPr id="58" name="Elbow Connector 57"/>
          <p:cNvCxnSpPr/>
          <p:nvPr/>
        </p:nvCxnSpPr>
        <p:spPr>
          <a:xfrm rot="16200000" flipV="1">
            <a:off x="6751083" y="5435660"/>
            <a:ext cx="2424989" cy="1500204"/>
          </a:xfrm>
          <a:prstGeom prst="bentConnector3">
            <a:avLst>
              <a:gd name="adj1" fmla="val 100000"/>
            </a:avLst>
          </a:prstGeom>
          <a:ln w="19050">
            <a:solidFill>
              <a:schemeClr val="accent1"/>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59" name="Elbow Connector 58"/>
          <p:cNvCxnSpPr/>
          <p:nvPr/>
        </p:nvCxnSpPr>
        <p:spPr>
          <a:xfrm>
            <a:off x="15659328" y="8103634"/>
            <a:ext cx="1952622" cy="1148145"/>
          </a:xfrm>
          <a:prstGeom prst="bentConnector3">
            <a:avLst>
              <a:gd name="adj1" fmla="val 1587"/>
            </a:avLst>
          </a:prstGeom>
          <a:ln w="19050">
            <a:solidFill>
              <a:schemeClr val="accent1"/>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66" name="Freeform 26"/>
          <p:cNvSpPr>
            <a:spLocks noEditPoints="1"/>
          </p:cNvSpPr>
          <p:nvPr/>
        </p:nvSpPr>
        <p:spPr bwMode="auto">
          <a:xfrm>
            <a:off x="15059029" y="6583012"/>
            <a:ext cx="1023618" cy="1023618"/>
          </a:xfrm>
          <a:custGeom>
            <a:avLst/>
            <a:gdLst>
              <a:gd name="T0" fmla="*/ 96 w 660"/>
              <a:gd name="T1" fmla="*/ 96 h 660"/>
              <a:gd name="T2" fmla="*/ 96 w 660"/>
              <a:gd name="T3" fmla="*/ 563 h 660"/>
              <a:gd name="T4" fmla="*/ 563 w 660"/>
              <a:gd name="T5" fmla="*/ 563 h 660"/>
              <a:gd name="T6" fmla="*/ 563 w 660"/>
              <a:gd name="T7" fmla="*/ 96 h 660"/>
              <a:gd name="T8" fmla="*/ 578 w 660"/>
              <a:gd name="T9" fmla="*/ 180 h 660"/>
              <a:gd name="T10" fmla="*/ 465 w 660"/>
              <a:gd name="T11" fmla="*/ 120 h 660"/>
              <a:gd name="T12" fmla="*/ 380 w 660"/>
              <a:gd name="T13" fmla="*/ 44 h 660"/>
              <a:gd name="T14" fmla="*/ 578 w 660"/>
              <a:gd name="T15" fmla="*/ 180 h 660"/>
              <a:gd name="T16" fmla="*/ 482 w 660"/>
              <a:gd name="T17" fmla="*/ 474 h 660"/>
              <a:gd name="T18" fmla="*/ 619 w 660"/>
              <a:gd name="T19" fmla="*/ 340 h 660"/>
              <a:gd name="T20" fmla="*/ 341 w 660"/>
              <a:gd name="T21" fmla="*/ 619 h 660"/>
              <a:gd name="T22" fmla="*/ 340 w 660"/>
              <a:gd name="T23" fmla="*/ 548 h 660"/>
              <a:gd name="T24" fmla="*/ 440 w 660"/>
              <a:gd name="T25" fmla="*/ 506 h 660"/>
              <a:gd name="T26" fmla="*/ 220 w 660"/>
              <a:gd name="T27" fmla="*/ 506 h 660"/>
              <a:gd name="T28" fmla="*/ 320 w 660"/>
              <a:gd name="T29" fmla="*/ 548 h 660"/>
              <a:gd name="T30" fmla="*/ 319 w 660"/>
              <a:gd name="T31" fmla="*/ 619 h 660"/>
              <a:gd name="T32" fmla="*/ 65 w 660"/>
              <a:gd name="T33" fmla="*/ 213 h 660"/>
              <a:gd name="T34" fmla="*/ 151 w 660"/>
              <a:gd name="T35" fmla="*/ 281 h 660"/>
              <a:gd name="T36" fmla="*/ 40 w 660"/>
              <a:gd name="T37" fmla="*/ 320 h 660"/>
              <a:gd name="T38" fmla="*/ 319 w 660"/>
              <a:gd name="T39" fmla="*/ 40 h 660"/>
              <a:gd name="T40" fmla="*/ 320 w 660"/>
              <a:gd name="T41" fmla="*/ 147 h 660"/>
              <a:gd name="T42" fmla="*/ 319 w 660"/>
              <a:gd name="T43" fmla="*/ 40 h 660"/>
              <a:gd name="T44" fmla="*/ 419 w 660"/>
              <a:gd name="T45" fmla="*/ 151 h 660"/>
              <a:gd name="T46" fmla="*/ 340 w 660"/>
              <a:gd name="T47" fmla="*/ 40 h 660"/>
              <a:gd name="T48" fmla="*/ 429 w 660"/>
              <a:gd name="T49" fmla="*/ 135 h 660"/>
              <a:gd name="T50" fmla="*/ 416 w 660"/>
              <a:gd name="T51" fmla="*/ 177 h 660"/>
              <a:gd name="T52" fmla="*/ 471 w 660"/>
              <a:gd name="T53" fmla="*/ 219 h 660"/>
              <a:gd name="T54" fmla="*/ 340 w 660"/>
              <a:gd name="T55" fmla="*/ 320 h 660"/>
              <a:gd name="T56" fmla="*/ 488 w 660"/>
              <a:gd name="T57" fmla="*/ 169 h 660"/>
              <a:gd name="T58" fmla="*/ 442 w 660"/>
              <a:gd name="T59" fmla="*/ 169 h 660"/>
              <a:gd name="T60" fmla="*/ 488 w 660"/>
              <a:gd name="T61" fmla="*/ 169 h 660"/>
              <a:gd name="T62" fmla="*/ 320 w 660"/>
              <a:gd name="T63" fmla="*/ 320 h 660"/>
              <a:gd name="T64" fmla="*/ 173 w 660"/>
              <a:gd name="T65" fmla="*/ 282 h 660"/>
              <a:gd name="T66" fmla="*/ 320 w 660"/>
              <a:gd name="T67" fmla="*/ 173 h 660"/>
              <a:gd name="T68" fmla="*/ 159 w 660"/>
              <a:gd name="T69" fmla="*/ 352 h 660"/>
              <a:gd name="T70" fmla="*/ 159 w 660"/>
              <a:gd name="T71" fmla="*/ 307 h 660"/>
              <a:gd name="T72" fmla="*/ 40 w 660"/>
              <a:gd name="T73" fmla="*/ 340 h 660"/>
              <a:gd name="T74" fmla="*/ 151 w 660"/>
              <a:gd name="T75" fmla="*/ 379 h 660"/>
              <a:gd name="T76" fmla="*/ 65 w 660"/>
              <a:gd name="T77" fmla="*/ 447 h 660"/>
              <a:gd name="T78" fmla="*/ 173 w 660"/>
              <a:gd name="T79" fmla="*/ 377 h 660"/>
              <a:gd name="T80" fmla="*/ 320 w 660"/>
              <a:gd name="T81" fmla="*/ 340 h 660"/>
              <a:gd name="T82" fmla="*/ 282 w 660"/>
              <a:gd name="T83" fmla="*/ 486 h 660"/>
              <a:gd name="T84" fmla="*/ 173 w 660"/>
              <a:gd name="T85" fmla="*/ 377 h 660"/>
              <a:gd name="T86" fmla="*/ 330 w 660"/>
              <a:gd name="T87" fmla="*/ 523 h 660"/>
              <a:gd name="T88" fmla="*/ 330 w 660"/>
              <a:gd name="T89" fmla="*/ 477 h 660"/>
              <a:gd name="T90" fmla="*/ 377 w 660"/>
              <a:gd name="T91" fmla="*/ 486 h 660"/>
              <a:gd name="T92" fmla="*/ 340 w 660"/>
              <a:gd name="T93" fmla="*/ 340 h 660"/>
              <a:gd name="T94" fmla="*/ 455 w 660"/>
              <a:gd name="T95" fmla="*/ 478 h 660"/>
              <a:gd name="T96" fmla="*/ 512 w 660"/>
              <a:gd name="T97" fmla="*/ 320 h 660"/>
              <a:gd name="T98" fmla="*/ 510 w 660"/>
              <a:gd name="T99" fmla="*/ 191 h 660"/>
              <a:gd name="T100" fmla="*/ 619 w 660"/>
              <a:gd name="T101" fmla="*/ 320 h 660"/>
              <a:gd name="T102" fmla="*/ 125 w 660"/>
              <a:gd name="T103" fmla="*/ 125 h 660"/>
              <a:gd name="T104" fmla="*/ 195 w 660"/>
              <a:gd name="T105" fmla="*/ 151 h 660"/>
              <a:gd name="T106" fmla="*/ 81 w 660"/>
              <a:gd name="T107" fmla="*/ 180 h 660"/>
              <a:gd name="T108" fmla="*/ 81 w 660"/>
              <a:gd name="T109" fmla="*/ 479 h 660"/>
              <a:gd name="T110" fmla="*/ 195 w 660"/>
              <a:gd name="T111" fmla="*/ 508 h 660"/>
              <a:gd name="T112" fmla="*/ 125 w 660"/>
              <a:gd name="T113" fmla="*/ 535 h 660"/>
              <a:gd name="T114" fmla="*/ 535 w 660"/>
              <a:gd name="T115" fmla="*/ 535 h 660"/>
              <a:gd name="T116" fmla="*/ 465 w 660"/>
              <a:gd name="T117" fmla="*/ 508 h 660"/>
              <a:gd name="T118" fmla="*/ 578 w 660"/>
              <a:gd name="T119" fmla="*/ 479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60" h="660">
                <a:moveTo>
                  <a:pt x="330" y="0"/>
                </a:moveTo>
                <a:cubicBezTo>
                  <a:pt x="242" y="0"/>
                  <a:pt x="159" y="34"/>
                  <a:pt x="96" y="96"/>
                </a:cubicBezTo>
                <a:cubicBezTo>
                  <a:pt x="34" y="159"/>
                  <a:pt x="0" y="242"/>
                  <a:pt x="0" y="330"/>
                </a:cubicBezTo>
                <a:cubicBezTo>
                  <a:pt x="0" y="418"/>
                  <a:pt x="34" y="501"/>
                  <a:pt x="96" y="563"/>
                </a:cubicBezTo>
                <a:cubicBezTo>
                  <a:pt x="159" y="626"/>
                  <a:pt x="242" y="660"/>
                  <a:pt x="330" y="660"/>
                </a:cubicBezTo>
                <a:cubicBezTo>
                  <a:pt x="418" y="660"/>
                  <a:pt x="501" y="626"/>
                  <a:pt x="563" y="563"/>
                </a:cubicBezTo>
                <a:cubicBezTo>
                  <a:pt x="626" y="501"/>
                  <a:pt x="660" y="418"/>
                  <a:pt x="660" y="330"/>
                </a:cubicBezTo>
                <a:cubicBezTo>
                  <a:pt x="660" y="242"/>
                  <a:pt x="626" y="159"/>
                  <a:pt x="563" y="96"/>
                </a:cubicBezTo>
                <a:cubicBezTo>
                  <a:pt x="501" y="34"/>
                  <a:pt x="418" y="0"/>
                  <a:pt x="330" y="0"/>
                </a:cubicBezTo>
                <a:close/>
                <a:moveTo>
                  <a:pt x="578" y="180"/>
                </a:moveTo>
                <a:cubicBezTo>
                  <a:pt x="557" y="175"/>
                  <a:pt x="536" y="169"/>
                  <a:pt x="514" y="165"/>
                </a:cubicBezTo>
                <a:cubicBezTo>
                  <a:pt x="512" y="140"/>
                  <a:pt x="491" y="120"/>
                  <a:pt x="465" y="120"/>
                </a:cubicBezTo>
                <a:cubicBezTo>
                  <a:pt x="459" y="120"/>
                  <a:pt x="453" y="121"/>
                  <a:pt x="448" y="123"/>
                </a:cubicBezTo>
                <a:cubicBezTo>
                  <a:pt x="429" y="95"/>
                  <a:pt x="406" y="68"/>
                  <a:pt x="380" y="44"/>
                </a:cubicBezTo>
                <a:cubicBezTo>
                  <a:pt x="438" y="54"/>
                  <a:pt x="492" y="82"/>
                  <a:pt x="535" y="125"/>
                </a:cubicBezTo>
                <a:cubicBezTo>
                  <a:pt x="552" y="142"/>
                  <a:pt x="566" y="160"/>
                  <a:pt x="578" y="180"/>
                </a:cubicBezTo>
                <a:close/>
                <a:moveTo>
                  <a:pt x="595" y="447"/>
                </a:moveTo>
                <a:cubicBezTo>
                  <a:pt x="558" y="458"/>
                  <a:pt x="520" y="467"/>
                  <a:pt x="482" y="474"/>
                </a:cubicBezTo>
                <a:cubicBezTo>
                  <a:pt x="501" y="431"/>
                  <a:pt x="511" y="386"/>
                  <a:pt x="512" y="340"/>
                </a:cubicBezTo>
                <a:cubicBezTo>
                  <a:pt x="619" y="340"/>
                  <a:pt x="619" y="340"/>
                  <a:pt x="619" y="340"/>
                </a:cubicBezTo>
                <a:cubicBezTo>
                  <a:pt x="618" y="377"/>
                  <a:pt x="610" y="413"/>
                  <a:pt x="595" y="447"/>
                </a:cubicBezTo>
                <a:close/>
                <a:moveTo>
                  <a:pt x="341" y="619"/>
                </a:moveTo>
                <a:cubicBezTo>
                  <a:pt x="341" y="619"/>
                  <a:pt x="340" y="619"/>
                  <a:pt x="340" y="619"/>
                </a:cubicBezTo>
                <a:cubicBezTo>
                  <a:pt x="340" y="548"/>
                  <a:pt x="340" y="548"/>
                  <a:pt x="340" y="548"/>
                </a:cubicBezTo>
                <a:cubicBezTo>
                  <a:pt x="359" y="545"/>
                  <a:pt x="374" y="530"/>
                  <a:pt x="378" y="512"/>
                </a:cubicBezTo>
                <a:cubicBezTo>
                  <a:pt x="399" y="511"/>
                  <a:pt x="419" y="509"/>
                  <a:pt x="440" y="506"/>
                </a:cubicBezTo>
                <a:cubicBezTo>
                  <a:pt x="415" y="548"/>
                  <a:pt x="382" y="586"/>
                  <a:pt x="341" y="619"/>
                </a:cubicBezTo>
                <a:close/>
                <a:moveTo>
                  <a:pt x="220" y="506"/>
                </a:moveTo>
                <a:cubicBezTo>
                  <a:pt x="240" y="509"/>
                  <a:pt x="261" y="511"/>
                  <a:pt x="282" y="512"/>
                </a:cubicBezTo>
                <a:cubicBezTo>
                  <a:pt x="286" y="530"/>
                  <a:pt x="301" y="545"/>
                  <a:pt x="320" y="548"/>
                </a:cubicBezTo>
                <a:cubicBezTo>
                  <a:pt x="320" y="619"/>
                  <a:pt x="320" y="619"/>
                  <a:pt x="320" y="619"/>
                </a:cubicBezTo>
                <a:cubicBezTo>
                  <a:pt x="319" y="619"/>
                  <a:pt x="319" y="619"/>
                  <a:pt x="319" y="619"/>
                </a:cubicBezTo>
                <a:cubicBezTo>
                  <a:pt x="278" y="586"/>
                  <a:pt x="245" y="548"/>
                  <a:pt x="220" y="506"/>
                </a:cubicBezTo>
                <a:close/>
                <a:moveTo>
                  <a:pt x="65" y="213"/>
                </a:moveTo>
                <a:cubicBezTo>
                  <a:pt x="102" y="201"/>
                  <a:pt x="140" y="192"/>
                  <a:pt x="178" y="186"/>
                </a:cubicBezTo>
                <a:cubicBezTo>
                  <a:pt x="164" y="216"/>
                  <a:pt x="155" y="248"/>
                  <a:pt x="151" y="281"/>
                </a:cubicBezTo>
                <a:cubicBezTo>
                  <a:pt x="130" y="284"/>
                  <a:pt x="114" y="300"/>
                  <a:pt x="110" y="320"/>
                </a:cubicBezTo>
                <a:cubicBezTo>
                  <a:pt x="40" y="320"/>
                  <a:pt x="40" y="320"/>
                  <a:pt x="40" y="320"/>
                </a:cubicBezTo>
                <a:cubicBezTo>
                  <a:pt x="42" y="282"/>
                  <a:pt x="50" y="246"/>
                  <a:pt x="65" y="213"/>
                </a:cubicBezTo>
                <a:close/>
                <a:moveTo>
                  <a:pt x="319" y="40"/>
                </a:moveTo>
                <a:cubicBezTo>
                  <a:pt x="319" y="40"/>
                  <a:pt x="319" y="40"/>
                  <a:pt x="320" y="40"/>
                </a:cubicBezTo>
                <a:cubicBezTo>
                  <a:pt x="320" y="147"/>
                  <a:pt x="320" y="147"/>
                  <a:pt x="320" y="147"/>
                </a:cubicBezTo>
                <a:cubicBezTo>
                  <a:pt x="286" y="147"/>
                  <a:pt x="253" y="149"/>
                  <a:pt x="220" y="153"/>
                </a:cubicBezTo>
                <a:cubicBezTo>
                  <a:pt x="245" y="111"/>
                  <a:pt x="278" y="73"/>
                  <a:pt x="319" y="40"/>
                </a:cubicBezTo>
                <a:close/>
                <a:moveTo>
                  <a:pt x="429" y="135"/>
                </a:moveTo>
                <a:cubicBezTo>
                  <a:pt x="425" y="140"/>
                  <a:pt x="421" y="145"/>
                  <a:pt x="419" y="151"/>
                </a:cubicBezTo>
                <a:cubicBezTo>
                  <a:pt x="393" y="148"/>
                  <a:pt x="366" y="147"/>
                  <a:pt x="340" y="147"/>
                </a:cubicBezTo>
                <a:cubicBezTo>
                  <a:pt x="340" y="40"/>
                  <a:pt x="340" y="40"/>
                  <a:pt x="340" y="40"/>
                </a:cubicBezTo>
                <a:cubicBezTo>
                  <a:pt x="340" y="40"/>
                  <a:pt x="341" y="40"/>
                  <a:pt x="341" y="40"/>
                </a:cubicBezTo>
                <a:cubicBezTo>
                  <a:pt x="376" y="69"/>
                  <a:pt x="406" y="101"/>
                  <a:pt x="429" y="135"/>
                </a:cubicBezTo>
                <a:close/>
                <a:moveTo>
                  <a:pt x="340" y="173"/>
                </a:moveTo>
                <a:cubicBezTo>
                  <a:pt x="365" y="173"/>
                  <a:pt x="391" y="174"/>
                  <a:pt x="416" y="177"/>
                </a:cubicBezTo>
                <a:cubicBezTo>
                  <a:pt x="420" y="201"/>
                  <a:pt x="440" y="219"/>
                  <a:pt x="465" y="219"/>
                </a:cubicBezTo>
                <a:cubicBezTo>
                  <a:pt x="467" y="219"/>
                  <a:pt x="469" y="219"/>
                  <a:pt x="471" y="219"/>
                </a:cubicBezTo>
                <a:cubicBezTo>
                  <a:pt x="482" y="251"/>
                  <a:pt x="489" y="285"/>
                  <a:pt x="490" y="320"/>
                </a:cubicBezTo>
                <a:cubicBezTo>
                  <a:pt x="340" y="320"/>
                  <a:pt x="340" y="320"/>
                  <a:pt x="340" y="320"/>
                </a:cubicBezTo>
                <a:lnTo>
                  <a:pt x="340" y="173"/>
                </a:lnTo>
                <a:close/>
                <a:moveTo>
                  <a:pt x="488" y="169"/>
                </a:moveTo>
                <a:cubicBezTo>
                  <a:pt x="488" y="182"/>
                  <a:pt x="478" y="192"/>
                  <a:pt x="465" y="192"/>
                </a:cubicBezTo>
                <a:cubicBezTo>
                  <a:pt x="452" y="192"/>
                  <a:pt x="442" y="182"/>
                  <a:pt x="442" y="169"/>
                </a:cubicBezTo>
                <a:cubicBezTo>
                  <a:pt x="442" y="157"/>
                  <a:pt x="452" y="147"/>
                  <a:pt x="465" y="147"/>
                </a:cubicBezTo>
                <a:cubicBezTo>
                  <a:pt x="478" y="147"/>
                  <a:pt x="488" y="157"/>
                  <a:pt x="488" y="169"/>
                </a:cubicBezTo>
                <a:close/>
                <a:moveTo>
                  <a:pt x="320" y="173"/>
                </a:moveTo>
                <a:cubicBezTo>
                  <a:pt x="320" y="320"/>
                  <a:pt x="320" y="320"/>
                  <a:pt x="320" y="320"/>
                </a:cubicBezTo>
                <a:cubicBezTo>
                  <a:pt x="207" y="320"/>
                  <a:pt x="207" y="320"/>
                  <a:pt x="207" y="320"/>
                </a:cubicBezTo>
                <a:cubicBezTo>
                  <a:pt x="204" y="302"/>
                  <a:pt x="190" y="288"/>
                  <a:pt x="173" y="282"/>
                </a:cubicBezTo>
                <a:cubicBezTo>
                  <a:pt x="178" y="248"/>
                  <a:pt x="189" y="214"/>
                  <a:pt x="204" y="181"/>
                </a:cubicBezTo>
                <a:cubicBezTo>
                  <a:pt x="243" y="176"/>
                  <a:pt x="281" y="173"/>
                  <a:pt x="320" y="173"/>
                </a:cubicBezTo>
                <a:close/>
                <a:moveTo>
                  <a:pt x="181" y="330"/>
                </a:moveTo>
                <a:cubicBezTo>
                  <a:pt x="181" y="342"/>
                  <a:pt x="171" y="352"/>
                  <a:pt x="159" y="352"/>
                </a:cubicBezTo>
                <a:cubicBezTo>
                  <a:pt x="146" y="352"/>
                  <a:pt x="136" y="342"/>
                  <a:pt x="136" y="330"/>
                </a:cubicBezTo>
                <a:cubicBezTo>
                  <a:pt x="136" y="317"/>
                  <a:pt x="146" y="307"/>
                  <a:pt x="159" y="307"/>
                </a:cubicBezTo>
                <a:cubicBezTo>
                  <a:pt x="171" y="307"/>
                  <a:pt x="181" y="317"/>
                  <a:pt x="181" y="330"/>
                </a:cubicBezTo>
                <a:close/>
                <a:moveTo>
                  <a:pt x="40" y="340"/>
                </a:moveTo>
                <a:cubicBezTo>
                  <a:pt x="110" y="340"/>
                  <a:pt x="110" y="340"/>
                  <a:pt x="110" y="340"/>
                </a:cubicBezTo>
                <a:cubicBezTo>
                  <a:pt x="114" y="360"/>
                  <a:pt x="130" y="375"/>
                  <a:pt x="151" y="379"/>
                </a:cubicBezTo>
                <a:cubicBezTo>
                  <a:pt x="155" y="411"/>
                  <a:pt x="164" y="443"/>
                  <a:pt x="178" y="474"/>
                </a:cubicBezTo>
                <a:cubicBezTo>
                  <a:pt x="140" y="467"/>
                  <a:pt x="102" y="458"/>
                  <a:pt x="65" y="447"/>
                </a:cubicBezTo>
                <a:cubicBezTo>
                  <a:pt x="50" y="413"/>
                  <a:pt x="42" y="377"/>
                  <a:pt x="40" y="340"/>
                </a:cubicBezTo>
                <a:close/>
                <a:moveTo>
                  <a:pt x="173" y="377"/>
                </a:moveTo>
                <a:cubicBezTo>
                  <a:pt x="190" y="372"/>
                  <a:pt x="204" y="358"/>
                  <a:pt x="207" y="340"/>
                </a:cubicBezTo>
                <a:cubicBezTo>
                  <a:pt x="320" y="340"/>
                  <a:pt x="320" y="340"/>
                  <a:pt x="320" y="340"/>
                </a:cubicBezTo>
                <a:cubicBezTo>
                  <a:pt x="320" y="451"/>
                  <a:pt x="320" y="451"/>
                  <a:pt x="320" y="451"/>
                </a:cubicBezTo>
                <a:cubicBezTo>
                  <a:pt x="302" y="455"/>
                  <a:pt x="288" y="468"/>
                  <a:pt x="282" y="486"/>
                </a:cubicBezTo>
                <a:cubicBezTo>
                  <a:pt x="256" y="484"/>
                  <a:pt x="230" y="482"/>
                  <a:pt x="204" y="478"/>
                </a:cubicBezTo>
                <a:cubicBezTo>
                  <a:pt x="189" y="446"/>
                  <a:pt x="178" y="412"/>
                  <a:pt x="173" y="377"/>
                </a:cubicBezTo>
                <a:close/>
                <a:moveTo>
                  <a:pt x="353" y="500"/>
                </a:moveTo>
                <a:cubicBezTo>
                  <a:pt x="353" y="512"/>
                  <a:pt x="342" y="523"/>
                  <a:pt x="330" y="523"/>
                </a:cubicBezTo>
                <a:cubicBezTo>
                  <a:pt x="317" y="523"/>
                  <a:pt x="307" y="512"/>
                  <a:pt x="307" y="500"/>
                </a:cubicBezTo>
                <a:cubicBezTo>
                  <a:pt x="307" y="487"/>
                  <a:pt x="317" y="477"/>
                  <a:pt x="330" y="477"/>
                </a:cubicBezTo>
                <a:cubicBezTo>
                  <a:pt x="342" y="477"/>
                  <a:pt x="353" y="487"/>
                  <a:pt x="353" y="500"/>
                </a:cubicBezTo>
                <a:close/>
                <a:moveTo>
                  <a:pt x="377" y="486"/>
                </a:moveTo>
                <a:cubicBezTo>
                  <a:pt x="372" y="468"/>
                  <a:pt x="358" y="455"/>
                  <a:pt x="340" y="451"/>
                </a:cubicBezTo>
                <a:cubicBezTo>
                  <a:pt x="340" y="340"/>
                  <a:pt x="340" y="340"/>
                  <a:pt x="340" y="340"/>
                </a:cubicBezTo>
                <a:cubicBezTo>
                  <a:pt x="490" y="340"/>
                  <a:pt x="490" y="340"/>
                  <a:pt x="490" y="340"/>
                </a:cubicBezTo>
                <a:cubicBezTo>
                  <a:pt x="488" y="387"/>
                  <a:pt x="477" y="434"/>
                  <a:pt x="455" y="478"/>
                </a:cubicBezTo>
                <a:cubicBezTo>
                  <a:pt x="430" y="482"/>
                  <a:pt x="404" y="484"/>
                  <a:pt x="377" y="486"/>
                </a:cubicBezTo>
                <a:close/>
                <a:moveTo>
                  <a:pt x="512" y="320"/>
                </a:moveTo>
                <a:cubicBezTo>
                  <a:pt x="511" y="283"/>
                  <a:pt x="504" y="246"/>
                  <a:pt x="492" y="211"/>
                </a:cubicBezTo>
                <a:cubicBezTo>
                  <a:pt x="500" y="206"/>
                  <a:pt x="506" y="199"/>
                  <a:pt x="510" y="191"/>
                </a:cubicBezTo>
                <a:cubicBezTo>
                  <a:pt x="539" y="197"/>
                  <a:pt x="567" y="204"/>
                  <a:pt x="595" y="213"/>
                </a:cubicBezTo>
                <a:cubicBezTo>
                  <a:pt x="610" y="246"/>
                  <a:pt x="618" y="282"/>
                  <a:pt x="619" y="320"/>
                </a:cubicBezTo>
                <a:lnTo>
                  <a:pt x="512" y="320"/>
                </a:lnTo>
                <a:close/>
                <a:moveTo>
                  <a:pt x="125" y="125"/>
                </a:moveTo>
                <a:cubicBezTo>
                  <a:pt x="168" y="82"/>
                  <a:pt x="221" y="54"/>
                  <a:pt x="280" y="44"/>
                </a:cubicBezTo>
                <a:cubicBezTo>
                  <a:pt x="245" y="76"/>
                  <a:pt x="217" y="112"/>
                  <a:pt x="195" y="151"/>
                </a:cubicBezTo>
                <a:cubicBezTo>
                  <a:pt x="194" y="153"/>
                  <a:pt x="193" y="155"/>
                  <a:pt x="192" y="157"/>
                </a:cubicBezTo>
                <a:cubicBezTo>
                  <a:pt x="155" y="162"/>
                  <a:pt x="118" y="170"/>
                  <a:pt x="81" y="180"/>
                </a:cubicBezTo>
                <a:cubicBezTo>
                  <a:pt x="93" y="160"/>
                  <a:pt x="108" y="142"/>
                  <a:pt x="125" y="125"/>
                </a:cubicBezTo>
                <a:close/>
                <a:moveTo>
                  <a:pt x="81" y="479"/>
                </a:moveTo>
                <a:cubicBezTo>
                  <a:pt x="118" y="489"/>
                  <a:pt x="155" y="497"/>
                  <a:pt x="192" y="503"/>
                </a:cubicBezTo>
                <a:cubicBezTo>
                  <a:pt x="193" y="505"/>
                  <a:pt x="194" y="506"/>
                  <a:pt x="195" y="508"/>
                </a:cubicBezTo>
                <a:cubicBezTo>
                  <a:pt x="217" y="547"/>
                  <a:pt x="245" y="583"/>
                  <a:pt x="280" y="615"/>
                </a:cubicBezTo>
                <a:cubicBezTo>
                  <a:pt x="221" y="605"/>
                  <a:pt x="168" y="577"/>
                  <a:pt x="125" y="535"/>
                </a:cubicBezTo>
                <a:cubicBezTo>
                  <a:pt x="108" y="518"/>
                  <a:pt x="93" y="499"/>
                  <a:pt x="81" y="479"/>
                </a:cubicBezTo>
                <a:close/>
                <a:moveTo>
                  <a:pt x="535" y="535"/>
                </a:moveTo>
                <a:cubicBezTo>
                  <a:pt x="492" y="577"/>
                  <a:pt x="438" y="605"/>
                  <a:pt x="380" y="615"/>
                </a:cubicBezTo>
                <a:cubicBezTo>
                  <a:pt x="415" y="583"/>
                  <a:pt x="443" y="547"/>
                  <a:pt x="465" y="508"/>
                </a:cubicBezTo>
                <a:cubicBezTo>
                  <a:pt x="466" y="506"/>
                  <a:pt x="467" y="505"/>
                  <a:pt x="468" y="503"/>
                </a:cubicBezTo>
                <a:cubicBezTo>
                  <a:pt x="505" y="497"/>
                  <a:pt x="542" y="489"/>
                  <a:pt x="578" y="479"/>
                </a:cubicBezTo>
                <a:cubicBezTo>
                  <a:pt x="566" y="499"/>
                  <a:pt x="552" y="518"/>
                  <a:pt x="535" y="535"/>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nvGrpSpPr>
          <p:cNvPr id="85" name="Group 84"/>
          <p:cNvGrpSpPr/>
          <p:nvPr/>
        </p:nvGrpSpPr>
        <p:grpSpPr>
          <a:xfrm>
            <a:off x="8475651" y="7867808"/>
            <a:ext cx="848886" cy="991085"/>
            <a:chOff x="3254375" y="804863"/>
            <a:chExt cx="625475" cy="730250"/>
          </a:xfrm>
          <a:solidFill>
            <a:schemeClr val="bg1"/>
          </a:solidFill>
        </p:grpSpPr>
        <p:sp>
          <p:nvSpPr>
            <p:cNvPr id="82" name="Freeform 30"/>
            <p:cNvSpPr>
              <a:spLocks/>
            </p:cNvSpPr>
            <p:nvPr/>
          </p:nvSpPr>
          <p:spPr bwMode="auto">
            <a:xfrm>
              <a:off x="3254375" y="1208088"/>
              <a:ext cx="625475" cy="327025"/>
            </a:xfrm>
            <a:custGeom>
              <a:avLst/>
              <a:gdLst>
                <a:gd name="T0" fmla="*/ 124 w 164"/>
                <a:gd name="T1" fmla="*/ 0 h 86"/>
                <a:gd name="T2" fmla="*/ 108 w 164"/>
                <a:gd name="T3" fmla="*/ 0 h 86"/>
                <a:gd name="T4" fmla="*/ 95 w 164"/>
                <a:gd name="T5" fmla="*/ 44 h 86"/>
                <a:gd name="T6" fmla="*/ 84 w 164"/>
                <a:gd name="T7" fmla="*/ 21 h 86"/>
                <a:gd name="T8" fmla="*/ 95 w 164"/>
                <a:gd name="T9" fmla="*/ 8 h 86"/>
                <a:gd name="T10" fmla="*/ 94 w 164"/>
                <a:gd name="T11" fmla="*/ 6 h 86"/>
                <a:gd name="T12" fmla="*/ 81 w 164"/>
                <a:gd name="T13" fmla="*/ 7 h 86"/>
                <a:gd name="T14" fmla="*/ 69 w 164"/>
                <a:gd name="T15" fmla="*/ 6 h 86"/>
                <a:gd name="T16" fmla="*/ 68 w 164"/>
                <a:gd name="T17" fmla="*/ 7 h 86"/>
                <a:gd name="T18" fmla="*/ 80 w 164"/>
                <a:gd name="T19" fmla="*/ 22 h 86"/>
                <a:gd name="T20" fmla="*/ 70 w 164"/>
                <a:gd name="T21" fmla="*/ 45 h 86"/>
                <a:gd name="T22" fmla="*/ 57 w 164"/>
                <a:gd name="T23" fmla="*/ 0 h 86"/>
                <a:gd name="T24" fmla="*/ 40 w 164"/>
                <a:gd name="T25" fmla="*/ 0 h 86"/>
                <a:gd name="T26" fmla="*/ 0 w 164"/>
                <a:gd name="T27" fmla="*/ 40 h 86"/>
                <a:gd name="T28" fmla="*/ 0 w 164"/>
                <a:gd name="T29" fmla="*/ 86 h 86"/>
                <a:gd name="T30" fmla="*/ 164 w 164"/>
                <a:gd name="T31" fmla="*/ 86 h 86"/>
                <a:gd name="T32" fmla="*/ 164 w 164"/>
                <a:gd name="T33" fmla="*/ 40 h 86"/>
                <a:gd name="T34" fmla="*/ 124 w 164"/>
                <a:gd name="T3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4" h="86">
                  <a:moveTo>
                    <a:pt x="124" y="0"/>
                  </a:moveTo>
                  <a:cubicBezTo>
                    <a:pt x="108" y="0"/>
                    <a:pt x="108" y="0"/>
                    <a:pt x="108" y="0"/>
                  </a:cubicBezTo>
                  <a:cubicBezTo>
                    <a:pt x="95" y="44"/>
                    <a:pt x="95" y="44"/>
                    <a:pt x="95" y="44"/>
                  </a:cubicBezTo>
                  <a:cubicBezTo>
                    <a:pt x="84" y="21"/>
                    <a:pt x="84" y="21"/>
                    <a:pt x="84" y="21"/>
                  </a:cubicBezTo>
                  <a:cubicBezTo>
                    <a:pt x="95" y="8"/>
                    <a:pt x="95" y="8"/>
                    <a:pt x="95" y="8"/>
                  </a:cubicBezTo>
                  <a:cubicBezTo>
                    <a:pt x="94" y="6"/>
                    <a:pt x="94" y="6"/>
                    <a:pt x="94" y="6"/>
                  </a:cubicBezTo>
                  <a:cubicBezTo>
                    <a:pt x="90" y="7"/>
                    <a:pt x="86" y="7"/>
                    <a:pt x="81" y="7"/>
                  </a:cubicBezTo>
                  <a:cubicBezTo>
                    <a:pt x="77" y="7"/>
                    <a:pt x="73" y="7"/>
                    <a:pt x="69" y="6"/>
                  </a:cubicBezTo>
                  <a:cubicBezTo>
                    <a:pt x="68" y="7"/>
                    <a:pt x="68" y="7"/>
                    <a:pt x="68" y="7"/>
                  </a:cubicBezTo>
                  <a:cubicBezTo>
                    <a:pt x="80" y="22"/>
                    <a:pt x="80" y="22"/>
                    <a:pt x="80" y="22"/>
                  </a:cubicBezTo>
                  <a:cubicBezTo>
                    <a:pt x="70" y="45"/>
                    <a:pt x="70" y="45"/>
                    <a:pt x="70" y="45"/>
                  </a:cubicBezTo>
                  <a:cubicBezTo>
                    <a:pt x="57" y="0"/>
                    <a:pt x="57" y="0"/>
                    <a:pt x="57" y="0"/>
                  </a:cubicBezTo>
                  <a:cubicBezTo>
                    <a:pt x="40" y="0"/>
                    <a:pt x="40" y="0"/>
                    <a:pt x="40" y="0"/>
                  </a:cubicBezTo>
                  <a:cubicBezTo>
                    <a:pt x="18" y="0"/>
                    <a:pt x="0" y="18"/>
                    <a:pt x="0" y="40"/>
                  </a:cubicBezTo>
                  <a:cubicBezTo>
                    <a:pt x="0" y="86"/>
                    <a:pt x="0" y="86"/>
                    <a:pt x="0" y="86"/>
                  </a:cubicBezTo>
                  <a:cubicBezTo>
                    <a:pt x="164" y="86"/>
                    <a:pt x="164" y="86"/>
                    <a:pt x="164" y="86"/>
                  </a:cubicBezTo>
                  <a:cubicBezTo>
                    <a:pt x="164" y="40"/>
                    <a:pt x="164" y="40"/>
                    <a:pt x="164" y="40"/>
                  </a:cubicBezTo>
                  <a:cubicBezTo>
                    <a:pt x="164" y="18"/>
                    <a:pt x="147" y="0"/>
                    <a:pt x="1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83" name="Freeform 31"/>
            <p:cNvSpPr>
              <a:spLocks noEditPoints="1"/>
            </p:cNvSpPr>
            <p:nvPr/>
          </p:nvSpPr>
          <p:spPr bwMode="auto">
            <a:xfrm>
              <a:off x="3379788" y="804863"/>
              <a:ext cx="377825" cy="403225"/>
            </a:xfrm>
            <a:custGeom>
              <a:avLst/>
              <a:gdLst>
                <a:gd name="T0" fmla="*/ 91 w 99"/>
                <a:gd name="T1" fmla="*/ 38 h 106"/>
                <a:gd name="T2" fmla="*/ 49 w 99"/>
                <a:gd name="T3" fmla="*/ 0 h 106"/>
                <a:gd name="T4" fmla="*/ 8 w 99"/>
                <a:gd name="T5" fmla="*/ 38 h 106"/>
                <a:gd name="T6" fmla="*/ 0 w 99"/>
                <a:gd name="T7" fmla="*/ 53 h 106"/>
                <a:gd name="T8" fmla="*/ 11 w 99"/>
                <a:gd name="T9" fmla="*/ 68 h 106"/>
                <a:gd name="T10" fmla="*/ 12 w 99"/>
                <a:gd name="T11" fmla="*/ 68 h 106"/>
                <a:gd name="T12" fmla="*/ 49 w 99"/>
                <a:gd name="T13" fmla="*/ 106 h 106"/>
                <a:gd name="T14" fmla="*/ 87 w 99"/>
                <a:gd name="T15" fmla="*/ 68 h 106"/>
                <a:gd name="T16" fmla="*/ 88 w 99"/>
                <a:gd name="T17" fmla="*/ 68 h 106"/>
                <a:gd name="T18" fmla="*/ 99 w 99"/>
                <a:gd name="T19" fmla="*/ 53 h 106"/>
                <a:gd name="T20" fmla="*/ 91 w 99"/>
                <a:gd name="T21" fmla="*/ 38 h 106"/>
                <a:gd name="T22" fmla="*/ 76 w 99"/>
                <a:gd name="T23" fmla="*/ 44 h 106"/>
                <a:gd name="T24" fmla="*/ 71 w 99"/>
                <a:gd name="T25" fmla="*/ 44 h 106"/>
                <a:gd name="T26" fmla="*/ 71 w 99"/>
                <a:gd name="T27" fmla="*/ 49 h 106"/>
                <a:gd name="T28" fmla="*/ 75 w 99"/>
                <a:gd name="T29" fmla="*/ 51 h 106"/>
                <a:gd name="T30" fmla="*/ 76 w 99"/>
                <a:gd name="T31" fmla="*/ 53 h 106"/>
                <a:gd name="T32" fmla="*/ 71 w 99"/>
                <a:gd name="T33" fmla="*/ 62 h 106"/>
                <a:gd name="T34" fmla="*/ 68 w 99"/>
                <a:gd name="T35" fmla="*/ 62 h 106"/>
                <a:gd name="T36" fmla="*/ 65 w 99"/>
                <a:gd name="T37" fmla="*/ 59 h 106"/>
                <a:gd name="T38" fmla="*/ 60 w 99"/>
                <a:gd name="T39" fmla="*/ 63 h 106"/>
                <a:gd name="T40" fmla="*/ 62 w 99"/>
                <a:gd name="T41" fmla="*/ 67 h 106"/>
                <a:gd name="T42" fmla="*/ 61 w 99"/>
                <a:gd name="T43" fmla="*/ 69 h 106"/>
                <a:gd name="T44" fmla="*/ 52 w 99"/>
                <a:gd name="T45" fmla="*/ 72 h 106"/>
                <a:gd name="T46" fmla="*/ 49 w 99"/>
                <a:gd name="T47" fmla="*/ 70 h 106"/>
                <a:gd name="T48" fmla="*/ 49 w 99"/>
                <a:gd name="T49" fmla="*/ 66 h 106"/>
                <a:gd name="T50" fmla="*/ 43 w 99"/>
                <a:gd name="T51" fmla="*/ 65 h 106"/>
                <a:gd name="T52" fmla="*/ 42 w 99"/>
                <a:gd name="T53" fmla="*/ 69 h 106"/>
                <a:gd name="T54" fmla="*/ 40 w 99"/>
                <a:gd name="T55" fmla="*/ 70 h 106"/>
                <a:gd name="T56" fmla="*/ 31 w 99"/>
                <a:gd name="T57" fmla="*/ 65 h 106"/>
                <a:gd name="T58" fmla="*/ 31 w 99"/>
                <a:gd name="T59" fmla="*/ 62 h 106"/>
                <a:gd name="T60" fmla="*/ 34 w 99"/>
                <a:gd name="T61" fmla="*/ 59 h 106"/>
                <a:gd name="T62" fmla="*/ 30 w 99"/>
                <a:gd name="T63" fmla="*/ 55 h 106"/>
                <a:gd name="T64" fmla="*/ 26 w 99"/>
                <a:gd name="T65" fmla="*/ 57 h 106"/>
                <a:gd name="T66" fmla="*/ 24 w 99"/>
                <a:gd name="T67" fmla="*/ 55 h 106"/>
                <a:gd name="T68" fmla="*/ 21 w 99"/>
                <a:gd name="T69" fmla="*/ 46 h 106"/>
                <a:gd name="T70" fmla="*/ 23 w 99"/>
                <a:gd name="T71" fmla="*/ 44 h 106"/>
                <a:gd name="T72" fmla="*/ 27 w 99"/>
                <a:gd name="T73" fmla="*/ 44 h 106"/>
                <a:gd name="T74" fmla="*/ 28 w 99"/>
                <a:gd name="T75" fmla="*/ 38 h 106"/>
                <a:gd name="T76" fmla="*/ 24 w 99"/>
                <a:gd name="T77" fmla="*/ 37 h 106"/>
                <a:gd name="T78" fmla="*/ 23 w 99"/>
                <a:gd name="T79" fmla="*/ 34 h 106"/>
                <a:gd name="T80" fmla="*/ 28 w 99"/>
                <a:gd name="T81" fmla="*/ 26 h 106"/>
                <a:gd name="T82" fmla="*/ 31 w 99"/>
                <a:gd name="T83" fmla="*/ 25 h 106"/>
                <a:gd name="T84" fmla="*/ 34 w 99"/>
                <a:gd name="T85" fmla="*/ 28 h 106"/>
                <a:gd name="T86" fmla="*/ 38 w 99"/>
                <a:gd name="T87" fmla="*/ 25 h 106"/>
                <a:gd name="T88" fmla="*/ 36 w 99"/>
                <a:gd name="T89" fmla="*/ 21 h 106"/>
                <a:gd name="T90" fmla="*/ 37 w 99"/>
                <a:gd name="T91" fmla="*/ 18 h 106"/>
                <a:gd name="T92" fmla="*/ 47 w 99"/>
                <a:gd name="T93" fmla="*/ 16 h 106"/>
                <a:gd name="T94" fmla="*/ 49 w 99"/>
                <a:gd name="T95" fmla="*/ 17 h 106"/>
                <a:gd name="T96" fmla="*/ 49 w 99"/>
                <a:gd name="T97" fmla="*/ 22 h 106"/>
                <a:gd name="T98" fmla="*/ 55 w 99"/>
                <a:gd name="T99" fmla="*/ 22 h 106"/>
                <a:gd name="T100" fmla="*/ 56 w 99"/>
                <a:gd name="T101" fmla="*/ 18 h 106"/>
                <a:gd name="T102" fmla="*/ 59 w 99"/>
                <a:gd name="T103" fmla="*/ 17 h 106"/>
                <a:gd name="T104" fmla="*/ 67 w 99"/>
                <a:gd name="T105" fmla="*/ 22 h 106"/>
                <a:gd name="T106" fmla="*/ 68 w 99"/>
                <a:gd name="T107" fmla="*/ 25 h 106"/>
                <a:gd name="T108" fmla="*/ 65 w 99"/>
                <a:gd name="T109" fmla="*/ 28 h 106"/>
                <a:gd name="T110" fmla="*/ 68 w 99"/>
                <a:gd name="T111" fmla="*/ 33 h 106"/>
                <a:gd name="T112" fmla="*/ 72 w 99"/>
                <a:gd name="T113" fmla="*/ 31 h 106"/>
                <a:gd name="T114" fmla="*/ 75 w 99"/>
                <a:gd name="T115" fmla="*/ 32 h 106"/>
                <a:gd name="T116" fmla="*/ 77 w 99"/>
                <a:gd name="T117" fmla="*/ 41 h 106"/>
                <a:gd name="T118" fmla="*/ 76 w 99"/>
                <a:gd name="T119" fmla="*/ 4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9" h="106">
                  <a:moveTo>
                    <a:pt x="91" y="38"/>
                  </a:moveTo>
                  <a:cubicBezTo>
                    <a:pt x="89" y="12"/>
                    <a:pt x="71" y="0"/>
                    <a:pt x="49" y="0"/>
                  </a:cubicBezTo>
                  <a:cubicBezTo>
                    <a:pt x="27" y="0"/>
                    <a:pt x="10" y="12"/>
                    <a:pt x="8" y="38"/>
                  </a:cubicBezTo>
                  <a:cubicBezTo>
                    <a:pt x="3" y="40"/>
                    <a:pt x="0" y="46"/>
                    <a:pt x="0" y="53"/>
                  </a:cubicBezTo>
                  <a:cubicBezTo>
                    <a:pt x="0" y="61"/>
                    <a:pt x="5" y="68"/>
                    <a:pt x="11" y="68"/>
                  </a:cubicBezTo>
                  <a:cubicBezTo>
                    <a:pt x="11" y="68"/>
                    <a:pt x="12" y="68"/>
                    <a:pt x="12" y="68"/>
                  </a:cubicBezTo>
                  <a:cubicBezTo>
                    <a:pt x="19" y="88"/>
                    <a:pt x="33" y="106"/>
                    <a:pt x="49" y="106"/>
                  </a:cubicBezTo>
                  <a:cubicBezTo>
                    <a:pt x="66" y="106"/>
                    <a:pt x="80" y="88"/>
                    <a:pt x="87" y="68"/>
                  </a:cubicBezTo>
                  <a:cubicBezTo>
                    <a:pt x="87" y="68"/>
                    <a:pt x="87" y="68"/>
                    <a:pt x="88" y="68"/>
                  </a:cubicBezTo>
                  <a:cubicBezTo>
                    <a:pt x="94" y="68"/>
                    <a:pt x="99" y="61"/>
                    <a:pt x="99" y="53"/>
                  </a:cubicBezTo>
                  <a:cubicBezTo>
                    <a:pt x="99" y="46"/>
                    <a:pt x="95" y="40"/>
                    <a:pt x="91" y="38"/>
                  </a:cubicBezTo>
                  <a:close/>
                  <a:moveTo>
                    <a:pt x="76" y="44"/>
                  </a:moveTo>
                  <a:cubicBezTo>
                    <a:pt x="71" y="44"/>
                    <a:pt x="71" y="44"/>
                    <a:pt x="71" y="44"/>
                  </a:cubicBezTo>
                  <a:cubicBezTo>
                    <a:pt x="71" y="46"/>
                    <a:pt x="71" y="48"/>
                    <a:pt x="71" y="49"/>
                  </a:cubicBezTo>
                  <a:cubicBezTo>
                    <a:pt x="75" y="51"/>
                    <a:pt x="75" y="51"/>
                    <a:pt x="75" y="51"/>
                  </a:cubicBezTo>
                  <a:cubicBezTo>
                    <a:pt x="76" y="51"/>
                    <a:pt x="76" y="52"/>
                    <a:pt x="76" y="53"/>
                  </a:cubicBezTo>
                  <a:cubicBezTo>
                    <a:pt x="74" y="56"/>
                    <a:pt x="73" y="59"/>
                    <a:pt x="71" y="62"/>
                  </a:cubicBezTo>
                  <a:cubicBezTo>
                    <a:pt x="70" y="63"/>
                    <a:pt x="69" y="63"/>
                    <a:pt x="68" y="62"/>
                  </a:cubicBezTo>
                  <a:cubicBezTo>
                    <a:pt x="65" y="59"/>
                    <a:pt x="65" y="59"/>
                    <a:pt x="65" y="59"/>
                  </a:cubicBezTo>
                  <a:cubicBezTo>
                    <a:pt x="64" y="61"/>
                    <a:pt x="62" y="62"/>
                    <a:pt x="60" y="63"/>
                  </a:cubicBezTo>
                  <a:cubicBezTo>
                    <a:pt x="62" y="67"/>
                    <a:pt x="62" y="67"/>
                    <a:pt x="62" y="67"/>
                  </a:cubicBezTo>
                  <a:cubicBezTo>
                    <a:pt x="63" y="67"/>
                    <a:pt x="62" y="69"/>
                    <a:pt x="61" y="69"/>
                  </a:cubicBezTo>
                  <a:cubicBezTo>
                    <a:pt x="58" y="71"/>
                    <a:pt x="55" y="71"/>
                    <a:pt x="52" y="72"/>
                  </a:cubicBezTo>
                  <a:cubicBezTo>
                    <a:pt x="50" y="72"/>
                    <a:pt x="49" y="71"/>
                    <a:pt x="49" y="70"/>
                  </a:cubicBezTo>
                  <a:cubicBezTo>
                    <a:pt x="49" y="66"/>
                    <a:pt x="49" y="66"/>
                    <a:pt x="49" y="66"/>
                  </a:cubicBezTo>
                  <a:cubicBezTo>
                    <a:pt x="47" y="66"/>
                    <a:pt x="45" y="66"/>
                    <a:pt x="43" y="65"/>
                  </a:cubicBezTo>
                  <a:cubicBezTo>
                    <a:pt x="42" y="69"/>
                    <a:pt x="42" y="69"/>
                    <a:pt x="42" y="69"/>
                  </a:cubicBezTo>
                  <a:cubicBezTo>
                    <a:pt x="42" y="70"/>
                    <a:pt x="41" y="71"/>
                    <a:pt x="40" y="70"/>
                  </a:cubicBezTo>
                  <a:cubicBezTo>
                    <a:pt x="37" y="69"/>
                    <a:pt x="34" y="67"/>
                    <a:pt x="31" y="65"/>
                  </a:cubicBezTo>
                  <a:cubicBezTo>
                    <a:pt x="30" y="64"/>
                    <a:pt x="30" y="63"/>
                    <a:pt x="31" y="62"/>
                  </a:cubicBezTo>
                  <a:cubicBezTo>
                    <a:pt x="34" y="59"/>
                    <a:pt x="34" y="59"/>
                    <a:pt x="34" y="59"/>
                  </a:cubicBezTo>
                  <a:cubicBezTo>
                    <a:pt x="32" y="58"/>
                    <a:pt x="31" y="56"/>
                    <a:pt x="30" y="55"/>
                  </a:cubicBezTo>
                  <a:cubicBezTo>
                    <a:pt x="26" y="57"/>
                    <a:pt x="26" y="57"/>
                    <a:pt x="26" y="57"/>
                  </a:cubicBezTo>
                  <a:cubicBezTo>
                    <a:pt x="26" y="57"/>
                    <a:pt x="24" y="57"/>
                    <a:pt x="24" y="55"/>
                  </a:cubicBezTo>
                  <a:cubicBezTo>
                    <a:pt x="22" y="53"/>
                    <a:pt x="22" y="49"/>
                    <a:pt x="21" y="46"/>
                  </a:cubicBezTo>
                  <a:cubicBezTo>
                    <a:pt x="21" y="45"/>
                    <a:pt x="22" y="44"/>
                    <a:pt x="23" y="44"/>
                  </a:cubicBezTo>
                  <a:cubicBezTo>
                    <a:pt x="27" y="44"/>
                    <a:pt x="27" y="44"/>
                    <a:pt x="27" y="44"/>
                  </a:cubicBezTo>
                  <a:cubicBezTo>
                    <a:pt x="27" y="42"/>
                    <a:pt x="27" y="40"/>
                    <a:pt x="28" y="38"/>
                  </a:cubicBezTo>
                  <a:cubicBezTo>
                    <a:pt x="24" y="37"/>
                    <a:pt x="24" y="37"/>
                    <a:pt x="24" y="37"/>
                  </a:cubicBezTo>
                  <a:cubicBezTo>
                    <a:pt x="23" y="37"/>
                    <a:pt x="22" y="35"/>
                    <a:pt x="23" y="34"/>
                  </a:cubicBezTo>
                  <a:cubicBezTo>
                    <a:pt x="24" y="31"/>
                    <a:pt x="26" y="28"/>
                    <a:pt x="28" y="26"/>
                  </a:cubicBezTo>
                  <a:cubicBezTo>
                    <a:pt x="29" y="25"/>
                    <a:pt x="30" y="24"/>
                    <a:pt x="31" y="25"/>
                  </a:cubicBezTo>
                  <a:cubicBezTo>
                    <a:pt x="34" y="28"/>
                    <a:pt x="34" y="28"/>
                    <a:pt x="34" y="28"/>
                  </a:cubicBezTo>
                  <a:cubicBezTo>
                    <a:pt x="35" y="27"/>
                    <a:pt x="36" y="25"/>
                    <a:pt x="38" y="25"/>
                  </a:cubicBezTo>
                  <a:cubicBezTo>
                    <a:pt x="36" y="21"/>
                    <a:pt x="36" y="21"/>
                    <a:pt x="36" y="21"/>
                  </a:cubicBezTo>
                  <a:cubicBezTo>
                    <a:pt x="36" y="20"/>
                    <a:pt x="36" y="19"/>
                    <a:pt x="37" y="18"/>
                  </a:cubicBezTo>
                  <a:cubicBezTo>
                    <a:pt x="40" y="17"/>
                    <a:pt x="44" y="16"/>
                    <a:pt x="47" y="16"/>
                  </a:cubicBezTo>
                  <a:cubicBezTo>
                    <a:pt x="48" y="16"/>
                    <a:pt x="49" y="16"/>
                    <a:pt x="49" y="17"/>
                  </a:cubicBezTo>
                  <a:cubicBezTo>
                    <a:pt x="49" y="22"/>
                    <a:pt x="49" y="22"/>
                    <a:pt x="49" y="22"/>
                  </a:cubicBezTo>
                  <a:cubicBezTo>
                    <a:pt x="51" y="22"/>
                    <a:pt x="53" y="22"/>
                    <a:pt x="55" y="22"/>
                  </a:cubicBezTo>
                  <a:cubicBezTo>
                    <a:pt x="56" y="18"/>
                    <a:pt x="56" y="18"/>
                    <a:pt x="56" y="18"/>
                  </a:cubicBezTo>
                  <a:cubicBezTo>
                    <a:pt x="56" y="17"/>
                    <a:pt x="58" y="17"/>
                    <a:pt x="59" y="17"/>
                  </a:cubicBezTo>
                  <a:cubicBezTo>
                    <a:pt x="62" y="19"/>
                    <a:pt x="65" y="20"/>
                    <a:pt x="67" y="22"/>
                  </a:cubicBezTo>
                  <a:cubicBezTo>
                    <a:pt x="68" y="23"/>
                    <a:pt x="69" y="24"/>
                    <a:pt x="68" y="25"/>
                  </a:cubicBezTo>
                  <a:cubicBezTo>
                    <a:pt x="65" y="28"/>
                    <a:pt x="65" y="28"/>
                    <a:pt x="65" y="28"/>
                  </a:cubicBezTo>
                  <a:cubicBezTo>
                    <a:pt x="66" y="29"/>
                    <a:pt x="67" y="31"/>
                    <a:pt x="68" y="33"/>
                  </a:cubicBezTo>
                  <a:cubicBezTo>
                    <a:pt x="72" y="31"/>
                    <a:pt x="72" y="31"/>
                    <a:pt x="72" y="31"/>
                  </a:cubicBezTo>
                  <a:cubicBezTo>
                    <a:pt x="73" y="30"/>
                    <a:pt x="74" y="31"/>
                    <a:pt x="75" y="32"/>
                  </a:cubicBezTo>
                  <a:cubicBezTo>
                    <a:pt x="76" y="35"/>
                    <a:pt x="77" y="38"/>
                    <a:pt x="77" y="41"/>
                  </a:cubicBezTo>
                  <a:cubicBezTo>
                    <a:pt x="77" y="43"/>
                    <a:pt x="77" y="44"/>
                    <a:pt x="76"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84" name="Oval 32"/>
            <p:cNvSpPr>
              <a:spLocks noChangeArrowheads="1"/>
            </p:cNvSpPr>
            <p:nvPr/>
          </p:nvSpPr>
          <p:spPr bwMode="auto">
            <a:xfrm>
              <a:off x="3521075" y="927101"/>
              <a:ext cx="92075" cy="920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86" name="TextBox 85"/>
          <p:cNvSpPr txBox="1"/>
          <p:nvPr/>
        </p:nvSpPr>
        <p:spPr>
          <a:xfrm>
            <a:off x="3332446" y="4305553"/>
            <a:ext cx="4324368" cy="523281"/>
          </a:xfrm>
          <a:prstGeom prst="rect">
            <a:avLst/>
          </a:prstGeom>
          <a:noFill/>
        </p:spPr>
        <p:txBody>
          <a:bodyPr wrap="square" rtlCol="0">
            <a:spAutoFit/>
          </a:bodyPr>
          <a:lstStyle/>
          <a:p>
            <a:pPr defTabSz="1828983"/>
            <a:r>
              <a:rPr lang="id-ID" sz="2800" b="1" dirty="0">
                <a:solidFill>
                  <a:srgbClr val="0A0A0A"/>
                </a:solidFill>
                <a:latin typeface="+mj-lt"/>
              </a:rPr>
              <a:t>Characteristic</a:t>
            </a:r>
          </a:p>
        </p:txBody>
      </p:sp>
      <p:cxnSp>
        <p:nvCxnSpPr>
          <p:cNvPr id="88" name="Straight Connector 87"/>
          <p:cNvCxnSpPr/>
          <p:nvPr/>
        </p:nvCxnSpPr>
        <p:spPr>
          <a:xfrm>
            <a:off x="3380927" y="4998035"/>
            <a:ext cx="309635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9" name="TextBox 88"/>
          <p:cNvSpPr txBox="1"/>
          <p:nvPr/>
        </p:nvSpPr>
        <p:spPr>
          <a:xfrm>
            <a:off x="3549806" y="9828600"/>
            <a:ext cx="3673591" cy="523281"/>
          </a:xfrm>
          <a:prstGeom prst="rect">
            <a:avLst/>
          </a:prstGeom>
          <a:noFill/>
        </p:spPr>
        <p:txBody>
          <a:bodyPr wrap="square" rtlCol="0">
            <a:spAutoFit/>
          </a:bodyPr>
          <a:lstStyle/>
          <a:p>
            <a:pPr defTabSz="1828983"/>
            <a:r>
              <a:rPr lang="id-ID" sz="2800" b="1" dirty="0">
                <a:solidFill>
                  <a:srgbClr val="0A0A0A"/>
                </a:solidFill>
                <a:latin typeface="+mj-lt"/>
              </a:rPr>
              <a:t>Competition</a:t>
            </a:r>
          </a:p>
        </p:txBody>
      </p:sp>
      <p:cxnSp>
        <p:nvCxnSpPr>
          <p:cNvPr id="91" name="Straight Connector 90"/>
          <p:cNvCxnSpPr/>
          <p:nvPr/>
        </p:nvCxnSpPr>
        <p:spPr>
          <a:xfrm>
            <a:off x="3598286" y="10521082"/>
            <a:ext cx="309635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07" name="Group 106"/>
          <p:cNvGrpSpPr/>
          <p:nvPr/>
        </p:nvGrpSpPr>
        <p:grpSpPr>
          <a:xfrm>
            <a:off x="12595196" y="10578928"/>
            <a:ext cx="809720" cy="984366"/>
            <a:chOff x="8890000" y="223838"/>
            <a:chExt cx="404813" cy="492126"/>
          </a:xfrm>
          <a:solidFill>
            <a:schemeClr val="bg1"/>
          </a:solidFill>
        </p:grpSpPr>
        <p:sp>
          <p:nvSpPr>
            <p:cNvPr id="103" name="Freeform 36"/>
            <p:cNvSpPr>
              <a:spLocks noEditPoints="1"/>
            </p:cNvSpPr>
            <p:nvPr/>
          </p:nvSpPr>
          <p:spPr bwMode="auto">
            <a:xfrm>
              <a:off x="8924925" y="223838"/>
              <a:ext cx="323850" cy="327025"/>
            </a:xfrm>
            <a:custGeom>
              <a:avLst/>
              <a:gdLst>
                <a:gd name="T0" fmla="*/ 84 w 84"/>
                <a:gd name="T1" fmla="*/ 42 h 85"/>
                <a:gd name="T2" fmla="*/ 42 w 84"/>
                <a:gd name="T3" fmla="*/ 0 h 85"/>
                <a:gd name="T4" fmla="*/ 0 w 84"/>
                <a:gd name="T5" fmla="*/ 42 h 85"/>
                <a:gd name="T6" fmla="*/ 42 w 84"/>
                <a:gd name="T7" fmla="*/ 85 h 85"/>
                <a:gd name="T8" fmla="*/ 84 w 84"/>
                <a:gd name="T9" fmla="*/ 42 h 85"/>
                <a:gd name="T10" fmla="*/ 42 w 84"/>
                <a:gd name="T11" fmla="*/ 72 h 85"/>
                <a:gd name="T12" fmla="*/ 12 w 84"/>
                <a:gd name="T13" fmla="*/ 42 h 85"/>
                <a:gd name="T14" fmla="*/ 42 w 84"/>
                <a:gd name="T15" fmla="*/ 13 h 85"/>
                <a:gd name="T16" fmla="*/ 72 w 84"/>
                <a:gd name="T17" fmla="*/ 42 h 85"/>
                <a:gd name="T18" fmla="*/ 42 w 84"/>
                <a:gd name="T19" fmla="*/ 7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5">
                  <a:moveTo>
                    <a:pt x="84" y="42"/>
                  </a:moveTo>
                  <a:cubicBezTo>
                    <a:pt x="84" y="19"/>
                    <a:pt x="65" y="0"/>
                    <a:pt x="42" y="0"/>
                  </a:cubicBezTo>
                  <a:cubicBezTo>
                    <a:pt x="19" y="0"/>
                    <a:pt x="0" y="19"/>
                    <a:pt x="0" y="42"/>
                  </a:cubicBezTo>
                  <a:cubicBezTo>
                    <a:pt x="0" y="66"/>
                    <a:pt x="19" y="85"/>
                    <a:pt x="42" y="85"/>
                  </a:cubicBezTo>
                  <a:cubicBezTo>
                    <a:pt x="65" y="85"/>
                    <a:pt x="84" y="66"/>
                    <a:pt x="84" y="42"/>
                  </a:cubicBezTo>
                  <a:close/>
                  <a:moveTo>
                    <a:pt x="42" y="72"/>
                  </a:moveTo>
                  <a:cubicBezTo>
                    <a:pt x="26" y="72"/>
                    <a:pt x="12" y="59"/>
                    <a:pt x="12" y="42"/>
                  </a:cubicBezTo>
                  <a:cubicBezTo>
                    <a:pt x="12" y="26"/>
                    <a:pt x="26" y="13"/>
                    <a:pt x="42" y="13"/>
                  </a:cubicBezTo>
                  <a:cubicBezTo>
                    <a:pt x="58" y="13"/>
                    <a:pt x="72" y="26"/>
                    <a:pt x="72" y="42"/>
                  </a:cubicBezTo>
                  <a:cubicBezTo>
                    <a:pt x="72" y="59"/>
                    <a:pt x="58" y="72"/>
                    <a:pt x="42"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04" name="Freeform 37"/>
            <p:cNvSpPr>
              <a:spLocks/>
            </p:cNvSpPr>
            <p:nvPr/>
          </p:nvSpPr>
          <p:spPr bwMode="auto">
            <a:xfrm>
              <a:off x="9099550" y="519113"/>
              <a:ext cx="195263" cy="196850"/>
            </a:xfrm>
            <a:custGeom>
              <a:avLst/>
              <a:gdLst>
                <a:gd name="T0" fmla="*/ 28 w 51"/>
                <a:gd name="T1" fmla="*/ 0 h 51"/>
                <a:gd name="T2" fmla="*/ 0 w 51"/>
                <a:gd name="T3" fmla="*/ 12 h 51"/>
                <a:gd name="T4" fmla="*/ 26 w 51"/>
                <a:gd name="T5" fmla="*/ 51 h 51"/>
                <a:gd name="T6" fmla="*/ 29 w 51"/>
                <a:gd name="T7" fmla="*/ 29 h 51"/>
                <a:gd name="T8" fmla="*/ 51 w 51"/>
                <a:gd name="T9" fmla="*/ 35 h 51"/>
                <a:gd name="T10" fmla="*/ 28 w 51"/>
                <a:gd name="T11" fmla="*/ 0 h 51"/>
              </a:gdLst>
              <a:ahLst/>
              <a:cxnLst>
                <a:cxn ang="0">
                  <a:pos x="T0" y="T1"/>
                </a:cxn>
                <a:cxn ang="0">
                  <a:pos x="T2" y="T3"/>
                </a:cxn>
                <a:cxn ang="0">
                  <a:pos x="T4" y="T5"/>
                </a:cxn>
                <a:cxn ang="0">
                  <a:pos x="T6" y="T7"/>
                </a:cxn>
                <a:cxn ang="0">
                  <a:pos x="T8" y="T9"/>
                </a:cxn>
                <a:cxn ang="0">
                  <a:pos x="T10" y="T11"/>
                </a:cxn>
              </a:cxnLst>
              <a:rect l="0" t="0" r="r" b="b"/>
              <a:pathLst>
                <a:path w="51" h="51">
                  <a:moveTo>
                    <a:pt x="28" y="0"/>
                  </a:moveTo>
                  <a:cubicBezTo>
                    <a:pt x="21" y="7"/>
                    <a:pt x="11" y="11"/>
                    <a:pt x="0" y="12"/>
                  </a:cubicBezTo>
                  <a:cubicBezTo>
                    <a:pt x="26" y="51"/>
                    <a:pt x="26" y="51"/>
                    <a:pt x="26" y="51"/>
                  </a:cubicBezTo>
                  <a:cubicBezTo>
                    <a:pt x="29" y="29"/>
                    <a:pt x="29" y="29"/>
                    <a:pt x="29" y="29"/>
                  </a:cubicBezTo>
                  <a:cubicBezTo>
                    <a:pt x="51" y="35"/>
                    <a:pt x="51" y="35"/>
                    <a:pt x="51" y="35"/>
                  </a:cubicBezTo>
                  <a:lnTo>
                    <a:pt x="2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05" name="Freeform 38"/>
            <p:cNvSpPr>
              <a:spLocks/>
            </p:cNvSpPr>
            <p:nvPr/>
          </p:nvSpPr>
          <p:spPr bwMode="auto">
            <a:xfrm>
              <a:off x="8890000" y="527051"/>
              <a:ext cx="196850" cy="188913"/>
            </a:xfrm>
            <a:custGeom>
              <a:avLst/>
              <a:gdLst>
                <a:gd name="T0" fmla="*/ 0 w 51"/>
                <a:gd name="T1" fmla="*/ 33 h 49"/>
                <a:gd name="T2" fmla="*/ 22 w 51"/>
                <a:gd name="T3" fmla="*/ 27 h 49"/>
                <a:gd name="T4" fmla="*/ 25 w 51"/>
                <a:gd name="T5" fmla="*/ 49 h 49"/>
                <a:gd name="T6" fmla="*/ 51 w 51"/>
                <a:gd name="T7" fmla="*/ 10 h 49"/>
                <a:gd name="T8" fmla="*/ 22 w 51"/>
                <a:gd name="T9" fmla="*/ 0 h 49"/>
                <a:gd name="T10" fmla="*/ 0 w 51"/>
                <a:gd name="T11" fmla="*/ 33 h 49"/>
              </a:gdLst>
              <a:ahLst/>
              <a:cxnLst>
                <a:cxn ang="0">
                  <a:pos x="T0" y="T1"/>
                </a:cxn>
                <a:cxn ang="0">
                  <a:pos x="T2" y="T3"/>
                </a:cxn>
                <a:cxn ang="0">
                  <a:pos x="T4" y="T5"/>
                </a:cxn>
                <a:cxn ang="0">
                  <a:pos x="T6" y="T7"/>
                </a:cxn>
                <a:cxn ang="0">
                  <a:pos x="T8" y="T9"/>
                </a:cxn>
                <a:cxn ang="0">
                  <a:pos x="T10" y="T11"/>
                </a:cxn>
              </a:cxnLst>
              <a:rect l="0" t="0" r="r" b="b"/>
              <a:pathLst>
                <a:path w="51" h="49">
                  <a:moveTo>
                    <a:pt x="0" y="33"/>
                  </a:moveTo>
                  <a:cubicBezTo>
                    <a:pt x="22" y="27"/>
                    <a:pt x="22" y="27"/>
                    <a:pt x="22" y="27"/>
                  </a:cubicBezTo>
                  <a:cubicBezTo>
                    <a:pt x="25" y="49"/>
                    <a:pt x="25" y="49"/>
                    <a:pt x="25" y="49"/>
                  </a:cubicBezTo>
                  <a:cubicBezTo>
                    <a:pt x="51" y="10"/>
                    <a:pt x="51" y="10"/>
                    <a:pt x="51" y="10"/>
                  </a:cubicBezTo>
                  <a:cubicBezTo>
                    <a:pt x="40" y="10"/>
                    <a:pt x="30" y="6"/>
                    <a:pt x="22" y="0"/>
                  </a:cubicBezTo>
                  <a:lnTo>
                    <a:pt x="0"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06" name="Freeform 39"/>
            <p:cNvSpPr>
              <a:spLocks/>
            </p:cNvSpPr>
            <p:nvPr/>
          </p:nvSpPr>
          <p:spPr bwMode="auto">
            <a:xfrm>
              <a:off x="9010650" y="307976"/>
              <a:ext cx="157163" cy="149225"/>
            </a:xfrm>
            <a:custGeom>
              <a:avLst/>
              <a:gdLst>
                <a:gd name="T0" fmla="*/ 38 w 41"/>
                <a:gd name="T1" fmla="*/ 14 h 39"/>
                <a:gd name="T2" fmla="*/ 31 w 41"/>
                <a:gd name="T3" fmla="*/ 13 h 39"/>
                <a:gd name="T4" fmla="*/ 25 w 41"/>
                <a:gd name="T5" fmla="*/ 9 h 39"/>
                <a:gd name="T6" fmla="*/ 22 w 41"/>
                <a:gd name="T7" fmla="*/ 2 h 39"/>
                <a:gd name="T8" fmla="*/ 19 w 41"/>
                <a:gd name="T9" fmla="*/ 2 h 39"/>
                <a:gd name="T10" fmla="*/ 16 w 41"/>
                <a:gd name="T11" fmla="*/ 9 h 39"/>
                <a:gd name="T12" fmla="*/ 10 w 41"/>
                <a:gd name="T13" fmla="*/ 13 h 39"/>
                <a:gd name="T14" fmla="*/ 2 w 41"/>
                <a:gd name="T15" fmla="*/ 14 h 39"/>
                <a:gd name="T16" fmla="*/ 1 w 41"/>
                <a:gd name="T17" fmla="*/ 17 h 39"/>
                <a:gd name="T18" fmla="*/ 7 w 41"/>
                <a:gd name="T19" fmla="*/ 22 h 39"/>
                <a:gd name="T20" fmla="*/ 9 w 41"/>
                <a:gd name="T21" fmla="*/ 29 h 39"/>
                <a:gd name="T22" fmla="*/ 8 w 41"/>
                <a:gd name="T23" fmla="*/ 36 h 39"/>
                <a:gd name="T24" fmla="*/ 10 w 41"/>
                <a:gd name="T25" fmla="*/ 38 h 39"/>
                <a:gd name="T26" fmla="*/ 17 w 41"/>
                <a:gd name="T27" fmla="*/ 34 h 39"/>
                <a:gd name="T28" fmla="*/ 24 w 41"/>
                <a:gd name="T29" fmla="*/ 34 h 39"/>
                <a:gd name="T30" fmla="*/ 30 w 41"/>
                <a:gd name="T31" fmla="*/ 38 h 39"/>
                <a:gd name="T32" fmla="*/ 33 w 41"/>
                <a:gd name="T33" fmla="*/ 36 h 39"/>
                <a:gd name="T34" fmla="*/ 31 w 41"/>
                <a:gd name="T35" fmla="*/ 29 h 39"/>
                <a:gd name="T36" fmla="*/ 34 w 41"/>
                <a:gd name="T37" fmla="*/ 22 h 39"/>
                <a:gd name="T38" fmla="*/ 39 w 41"/>
                <a:gd name="T39" fmla="*/ 17 h 39"/>
                <a:gd name="T40" fmla="*/ 38 w 41"/>
                <a:gd name="T41" fmla="*/ 1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39">
                  <a:moveTo>
                    <a:pt x="38" y="14"/>
                  </a:moveTo>
                  <a:cubicBezTo>
                    <a:pt x="31" y="13"/>
                    <a:pt x="31" y="13"/>
                    <a:pt x="31" y="13"/>
                  </a:cubicBezTo>
                  <a:cubicBezTo>
                    <a:pt x="29" y="13"/>
                    <a:pt x="26" y="11"/>
                    <a:pt x="25" y="9"/>
                  </a:cubicBezTo>
                  <a:cubicBezTo>
                    <a:pt x="22" y="2"/>
                    <a:pt x="22" y="2"/>
                    <a:pt x="22" y="2"/>
                  </a:cubicBezTo>
                  <a:cubicBezTo>
                    <a:pt x="21" y="0"/>
                    <a:pt x="20" y="0"/>
                    <a:pt x="19" y="2"/>
                  </a:cubicBezTo>
                  <a:cubicBezTo>
                    <a:pt x="16" y="9"/>
                    <a:pt x="16" y="9"/>
                    <a:pt x="16" y="9"/>
                  </a:cubicBezTo>
                  <a:cubicBezTo>
                    <a:pt x="15" y="11"/>
                    <a:pt x="12" y="13"/>
                    <a:pt x="10" y="13"/>
                  </a:cubicBezTo>
                  <a:cubicBezTo>
                    <a:pt x="2" y="14"/>
                    <a:pt x="2" y="14"/>
                    <a:pt x="2" y="14"/>
                  </a:cubicBezTo>
                  <a:cubicBezTo>
                    <a:pt x="0" y="14"/>
                    <a:pt x="0" y="16"/>
                    <a:pt x="1" y="17"/>
                  </a:cubicBezTo>
                  <a:cubicBezTo>
                    <a:pt x="7" y="22"/>
                    <a:pt x="7" y="22"/>
                    <a:pt x="7" y="22"/>
                  </a:cubicBezTo>
                  <a:cubicBezTo>
                    <a:pt x="9" y="24"/>
                    <a:pt x="10" y="27"/>
                    <a:pt x="9" y="29"/>
                  </a:cubicBezTo>
                  <a:cubicBezTo>
                    <a:pt x="8" y="36"/>
                    <a:pt x="8" y="36"/>
                    <a:pt x="8" y="36"/>
                  </a:cubicBezTo>
                  <a:cubicBezTo>
                    <a:pt x="7" y="38"/>
                    <a:pt x="8" y="39"/>
                    <a:pt x="10" y="38"/>
                  </a:cubicBezTo>
                  <a:cubicBezTo>
                    <a:pt x="17" y="34"/>
                    <a:pt x="17" y="34"/>
                    <a:pt x="17" y="34"/>
                  </a:cubicBezTo>
                  <a:cubicBezTo>
                    <a:pt x="19" y="33"/>
                    <a:pt x="22" y="33"/>
                    <a:pt x="24" y="34"/>
                  </a:cubicBezTo>
                  <a:cubicBezTo>
                    <a:pt x="30" y="38"/>
                    <a:pt x="30" y="38"/>
                    <a:pt x="30" y="38"/>
                  </a:cubicBezTo>
                  <a:cubicBezTo>
                    <a:pt x="32" y="39"/>
                    <a:pt x="34" y="38"/>
                    <a:pt x="33" y="36"/>
                  </a:cubicBezTo>
                  <a:cubicBezTo>
                    <a:pt x="31" y="29"/>
                    <a:pt x="31" y="29"/>
                    <a:pt x="31" y="29"/>
                  </a:cubicBezTo>
                  <a:cubicBezTo>
                    <a:pt x="31" y="27"/>
                    <a:pt x="32" y="24"/>
                    <a:pt x="34" y="22"/>
                  </a:cubicBezTo>
                  <a:cubicBezTo>
                    <a:pt x="39" y="17"/>
                    <a:pt x="39" y="17"/>
                    <a:pt x="39" y="17"/>
                  </a:cubicBezTo>
                  <a:cubicBezTo>
                    <a:pt x="41" y="16"/>
                    <a:pt x="41" y="14"/>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65" name="Rectangle 64">
            <a:extLst>
              <a:ext uri="{FF2B5EF4-FFF2-40B4-BE49-F238E27FC236}">
                <a16:creationId xmlns:a16="http://schemas.microsoft.com/office/drawing/2014/main" id="{C9148D33-8F7F-4A14-A44F-911784F8BF39}"/>
              </a:ext>
            </a:extLst>
          </p:cNvPr>
          <p:cNvSpPr/>
          <p:nvPr/>
        </p:nvSpPr>
        <p:spPr>
          <a:xfrm>
            <a:off x="17812762" y="9352164"/>
            <a:ext cx="6603211" cy="1015663"/>
          </a:xfrm>
          <a:prstGeom prst="rect">
            <a:avLst/>
          </a:prstGeom>
        </p:spPr>
        <p:txBody>
          <a:bodyPr wrap="square">
            <a:spAutoFit/>
          </a:bodyPr>
          <a:lstStyle/>
          <a:p>
            <a:pPr marL="571557" indent="-571557" defTabSz="1828983">
              <a:buClr>
                <a:schemeClr val="tx1"/>
              </a:buClr>
              <a:buFont typeface="Arial" panose="020B0604020202020204" pitchFamily="34" charset="0"/>
              <a:buChar char="•"/>
            </a:pPr>
            <a:r>
              <a:rPr lang="id-ID" sz="2000" dirty="0"/>
              <a:t>Potential for disruption</a:t>
            </a:r>
          </a:p>
          <a:p>
            <a:pPr marL="571557" indent="-571557" defTabSz="1828983">
              <a:buClr>
                <a:schemeClr val="tx1"/>
              </a:buClr>
              <a:buFont typeface="Arial" panose="020B0604020202020204" pitchFamily="34" charset="0"/>
              <a:buChar char="•"/>
            </a:pPr>
            <a:r>
              <a:rPr lang="id-ID" sz="2000" dirty="0"/>
              <a:t>General Characteristics</a:t>
            </a:r>
          </a:p>
          <a:p>
            <a:pPr marL="571557" indent="-571557" defTabSz="1828983">
              <a:buClr>
                <a:schemeClr val="tx1"/>
              </a:buClr>
              <a:buFont typeface="Arial" panose="020B0604020202020204" pitchFamily="34" charset="0"/>
              <a:buChar char="•"/>
            </a:pPr>
            <a:r>
              <a:rPr lang="id-ID" sz="2000" dirty="0"/>
              <a:t>Value Proposition</a:t>
            </a:r>
          </a:p>
        </p:txBody>
      </p:sp>
      <p:sp>
        <p:nvSpPr>
          <p:cNvPr id="67" name="Rectangle 66">
            <a:extLst>
              <a:ext uri="{FF2B5EF4-FFF2-40B4-BE49-F238E27FC236}">
                <a16:creationId xmlns:a16="http://schemas.microsoft.com/office/drawing/2014/main" id="{7C123081-E141-4C47-A948-EB31B628AFFB}"/>
              </a:ext>
            </a:extLst>
          </p:cNvPr>
          <p:cNvSpPr/>
          <p:nvPr/>
        </p:nvSpPr>
        <p:spPr>
          <a:xfrm>
            <a:off x="3568514" y="10845027"/>
            <a:ext cx="6603211" cy="1015663"/>
          </a:xfrm>
          <a:prstGeom prst="rect">
            <a:avLst/>
          </a:prstGeom>
        </p:spPr>
        <p:txBody>
          <a:bodyPr wrap="square">
            <a:spAutoFit/>
          </a:bodyPr>
          <a:lstStyle/>
          <a:p>
            <a:pPr marL="571557" indent="-571557" defTabSz="1828983">
              <a:buClr>
                <a:schemeClr val="tx1"/>
              </a:buClr>
              <a:buFont typeface="Arial" panose="020B0604020202020204" pitchFamily="34" charset="0"/>
              <a:buChar char="•"/>
            </a:pPr>
            <a:r>
              <a:rPr lang="id-ID" sz="2000" dirty="0"/>
              <a:t>Potential for disruption</a:t>
            </a:r>
          </a:p>
          <a:p>
            <a:pPr marL="571557" indent="-571557" defTabSz="1828983">
              <a:buClr>
                <a:schemeClr val="tx1"/>
              </a:buClr>
              <a:buFont typeface="Arial" panose="020B0604020202020204" pitchFamily="34" charset="0"/>
              <a:buChar char="•"/>
            </a:pPr>
            <a:r>
              <a:rPr lang="id-ID" sz="2000" dirty="0"/>
              <a:t>General Characteristics</a:t>
            </a:r>
          </a:p>
          <a:p>
            <a:pPr marL="571557" indent="-571557" defTabSz="1828983">
              <a:buClr>
                <a:schemeClr val="tx1"/>
              </a:buClr>
              <a:buFont typeface="Arial" panose="020B0604020202020204" pitchFamily="34" charset="0"/>
              <a:buChar char="•"/>
            </a:pPr>
            <a:r>
              <a:rPr lang="id-ID" sz="2000" dirty="0"/>
              <a:t>Value Proposition</a:t>
            </a:r>
          </a:p>
        </p:txBody>
      </p:sp>
      <p:sp>
        <p:nvSpPr>
          <p:cNvPr id="68" name="Rectangle 67">
            <a:extLst>
              <a:ext uri="{FF2B5EF4-FFF2-40B4-BE49-F238E27FC236}">
                <a16:creationId xmlns:a16="http://schemas.microsoft.com/office/drawing/2014/main" id="{44E48101-78F9-4873-99BB-C1F1C7CE7CAF}"/>
              </a:ext>
            </a:extLst>
          </p:cNvPr>
          <p:cNvSpPr/>
          <p:nvPr/>
        </p:nvSpPr>
        <p:spPr>
          <a:xfrm>
            <a:off x="3332446" y="5223615"/>
            <a:ext cx="6603211" cy="1015663"/>
          </a:xfrm>
          <a:prstGeom prst="rect">
            <a:avLst/>
          </a:prstGeom>
        </p:spPr>
        <p:txBody>
          <a:bodyPr wrap="square">
            <a:spAutoFit/>
          </a:bodyPr>
          <a:lstStyle/>
          <a:p>
            <a:pPr marL="571557" indent="-571557" defTabSz="1828983">
              <a:buClr>
                <a:schemeClr val="tx1"/>
              </a:buClr>
              <a:buFont typeface="Arial" panose="020B0604020202020204" pitchFamily="34" charset="0"/>
              <a:buChar char="•"/>
            </a:pPr>
            <a:r>
              <a:rPr lang="id-ID" sz="2000" dirty="0"/>
              <a:t>Potential for disruption</a:t>
            </a:r>
          </a:p>
          <a:p>
            <a:pPr marL="571557" indent="-571557" defTabSz="1828983">
              <a:buClr>
                <a:schemeClr val="tx1"/>
              </a:buClr>
              <a:buFont typeface="Arial" panose="020B0604020202020204" pitchFamily="34" charset="0"/>
              <a:buChar char="•"/>
            </a:pPr>
            <a:r>
              <a:rPr lang="id-ID" sz="2000" dirty="0"/>
              <a:t>General Characteristics</a:t>
            </a:r>
          </a:p>
          <a:p>
            <a:pPr marL="571557" indent="-571557" defTabSz="1828983">
              <a:buClr>
                <a:schemeClr val="tx1"/>
              </a:buClr>
              <a:buFont typeface="Arial" panose="020B0604020202020204" pitchFamily="34" charset="0"/>
              <a:buChar char="•"/>
            </a:pPr>
            <a:r>
              <a:rPr lang="id-ID" sz="2000" dirty="0"/>
              <a:t>Value Proposition</a:t>
            </a:r>
          </a:p>
        </p:txBody>
      </p:sp>
    </p:spTree>
    <p:extLst>
      <p:ext uri="{BB962C8B-B14F-4D97-AF65-F5344CB8AC3E}">
        <p14:creationId xmlns:p14="http://schemas.microsoft.com/office/powerpoint/2010/main" val="1411490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par>
                                <p:cTn id="20" presetID="53" presetClass="entr" presetSubtype="16"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par>
                          <p:cTn id="25" fill="hold">
                            <p:stCondLst>
                              <p:cond delay="500"/>
                            </p:stCondLst>
                            <p:childTnLst>
                              <p:par>
                                <p:cTn id="26" presetID="22" presetClass="entr" presetSubtype="8" fill="hold" nodeType="afterEffect">
                                  <p:stCondLst>
                                    <p:cond delay="0"/>
                                  </p:stCondLst>
                                  <p:childTnLst>
                                    <p:set>
                                      <p:cBhvr>
                                        <p:cTn id="27" dur="1" fill="hold">
                                          <p:stCondLst>
                                            <p:cond delay="0"/>
                                          </p:stCondLst>
                                        </p:cTn>
                                        <p:tgtEl>
                                          <p:spTgt spid="57"/>
                                        </p:tgtEl>
                                        <p:attrNameLst>
                                          <p:attrName>style.visibility</p:attrName>
                                        </p:attrNameLst>
                                      </p:cBhvr>
                                      <p:to>
                                        <p:strVal val="visible"/>
                                      </p:to>
                                    </p:set>
                                    <p:animEffect transition="in" filter="wipe(left)">
                                      <p:cBhvr>
                                        <p:cTn id="28" dur="500"/>
                                        <p:tgtEl>
                                          <p:spTgt spid="57"/>
                                        </p:tgtEl>
                                      </p:cBhvr>
                                    </p:animEffect>
                                  </p:childTnLst>
                                </p:cTn>
                              </p:par>
                              <p:par>
                                <p:cTn id="29" presetID="22" presetClass="entr" presetSubtype="8" fill="hold" nodeType="with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wipe(left)">
                                      <p:cBhvr>
                                        <p:cTn id="31" dur="500"/>
                                        <p:tgtEl>
                                          <p:spTgt spid="59"/>
                                        </p:tgtEl>
                                      </p:cBhvr>
                                    </p:animEffect>
                                  </p:childTnLst>
                                </p:cTn>
                              </p:par>
                              <p:par>
                                <p:cTn id="32" presetID="22" presetClass="entr" presetSubtype="4" fill="hold" nodeType="withEffect">
                                  <p:stCondLst>
                                    <p:cond delay="0"/>
                                  </p:stCondLst>
                                  <p:childTnLst>
                                    <p:set>
                                      <p:cBhvr>
                                        <p:cTn id="33" dur="1" fill="hold">
                                          <p:stCondLst>
                                            <p:cond delay="0"/>
                                          </p:stCondLst>
                                        </p:cTn>
                                        <p:tgtEl>
                                          <p:spTgt spid="58"/>
                                        </p:tgtEl>
                                        <p:attrNameLst>
                                          <p:attrName>style.visibility</p:attrName>
                                        </p:attrNameLst>
                                      </p:cBhvr>
                                      <p:to>
                                        <p:strVal val="visible"/>
                                      </p:to>
                                    </p:set>
                                    <p:animEffect transition="in" filter="wipe(down)">
                                      <p:cBhvr>
                                        <p:cTn id="34" dur="500"/>
                                        <p:tgtEl>
                                          <p:spTgt spid="58"/>
                                        </p:tgtEl>
                                      </p:cBhvr>
                                    </p:animEffect>
                                  </p:childTnLst>
                                </p:cTn>
                              </p:par>
                              <p:par>
                                <p:cTn id="35" presetID="22" presetClass="entr" presetSubtype="2" fill="hold" nodeType="withEffect">
                                  <p:stCondLst>
                                    <p:cond delay="0"/>
                                  </p:stCondLst>
                                  <p:childTnLst>
                                    <p:set>
                                      <p:cBhvr>
                                        <p:cTn id="36" dur="1" fill="hold">
                                          <p:stCondLst>
                                            <p:cond delay="0"/>
                                          </p:stCondLst>
                                        </p:cTn>
                                        <p:tgtEl>
                                          <p:spTgt spid="56"/>
                                        </p:tgtEl>
                                        <p:attrNameLst>
                                          <p:attrName>style.visibility</p:attrName>
                                        </p:attrNameLst>
                                      </p:cBhvr>
                                      <p:to>
                                        <p:strVal val="visible"/>
                                      </p:to>
                                    </p:set>
                                    <p:animEffect transition="in" filter="wipe(right)">
                                      <p:cBhvr>
                                        <p:cTn id="37" dur="500"/>
                                        <p:tgtEl>
                                          <p:spTgt spid="56"/>
                                        </p:tgtEl>
                                      </p:cBhvr>
                                    </p:animEffect>
                                  </p:childTnLst>
                                </p:cTn>
                              </p:par>
                            </p:childTnLst>
                          </p:cTn>
                        </p:par>
                        <p:par>
                          <p:cTn id="38" fill="hold">
                            <p:stCondLst>
                              <p:cond delay="1000"/>
                            </p:stCondLst>
                            <p:childTnLst>
                              <p:par>
                                <p:cTn id="39" presetID="10" presetClass="entr" presetSubtype="0" fill="hold" grpId="0" nodeType="after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fade">
                                      <p:cBhvr>
                                        <p:cTn id="41" dur="500"/>
                                        <p:tgtEl>
                                          <p:spTgt spid="3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40"/>
                                        </p:tgtEl>
                                        <p:attrNameLst>
                                          <p:attrName>style.visibility</p:attrName>
                                        </p:attrNameLst>
                                      </p:cBhvr>
                                      <p:to>
                                        <p:strVal val="visible"/>
                                      </p:to>
                                    </p:set>
                                    <p:animEffect transition="in" filter="fade">
                                      <p:cBhvr>
                                        <p:cTn id="44" dur="500"/>
                                        <p:tgtEl>
                                          <p:spTgt spid="40"/>
                                        </p:tgtEl>
                                      </p:cBhvr>
                                    </p:animEffect>
                                  </p:childTnLst>
                                </p:cTn>
                              </p:par>
                              <p:par>
                                <p:cTn id="45" presetID="22" presetClass="entr" presetSubtype="8" fill="hold"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500"/>
                                        <p:tgtEl>
                                          <p:spTgt spid="4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2"/>
                                        </p:tgtEl>
                                        <p:attrNameLst>
                                          <p:attrName>style.visibility</p:attrName>
                                        </p:attrNameLst>
                                      </p:cBhvr>
                                      <p:to>
                                        <p:strVal val="visible"/>
                                      </p:to>
                                    </p:set>
                                    <p:animEffect transition="in" filter="fade">
                                      <p:cBhvr>
                                        <p:cTn id="50" dur="500"/>
                                        <p:tgtEl>
                                          <p:spTgt spid="42"/>
                                        </p:tgtEl>
                                      </p:cBhvr>
                                    </p:animEffect>
                                  </p:childTnLst>
                                </p:cTn>
                              </p:par>
                              <p:par>
                                <p:cTn id="51" presetID="22" presetClass="entr" presetSubtype="8" fill="hold" nodeType="withEffect">
                                  <p:stCondLst>
                                    <p:cond delay="0"/>
                                  </p:stCondLst>
                                  <p:childTnLst>
                                    <p:set>
                                      <p:cBhvr>
                                        <p:cTn id="52" dur="1" fill="hold">
                                          <p:stCondLst>
                                            <p:cond delay="0"/>
                                          </p:stCondLst>
                                        </p:cTn>
                                        <p:tgtEl>
                                          <p:spTgt spid="44"/>
                                        </p:tgtEl>
                                        <p:attrNameLst>
                                          <p:attrName>style.visibility</p:attrName>
                                        </p:attrNameLst>
                                      </p:cBhvr>
                                      <p:to>
                                        <p:strVal val="visible"/>
                                      </p:to>
                                    </p:set>
                                    <p:animEffect transition="in" filter="wipe(left)">
                                      <p:cBhvr>
                                        <p:cTn id="53" dur="500"/>
                                        <p:tgtEl>
                                          <p:spTgt spid="44"/>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6"/>
                                        </p:tgtEl>
                                        <p:attrNameLst>
                                          <p:attrName>style.visibility</p:attrName>
                                        </p:attrNameLst>
                                      </p:cBhvr>
                                      <p:to>
                                        <p:strVal val="visible"/>
                                      </p:to>
                                    </p:set>
                                    <p:animEffect transition="in" filter="fade">
                                      <p:cBhvr>
                                        <p:cTn id="56" dur="500"/>
                                        <p:tgtEl>
                                          <p:spTgt spid="86"/>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9"/>
                                        </p:tgtEl>
                                        <p:attrNameLst>
                                          <p:attrName>style.visibility</p:attrName>
                                        </p:attrNameLst>
                                      </p:cBhvr>
                                      <p:to>
                                        <p:strVal val="visible"/>
                                      </p:to>
                                    </p:set>
                                    <p:animEffect transition="in" filter="fade">
                                      <p:cBhvr>
                                        <p:cTn id="59" dur="500"/>
                                        <p:tgtEl>
                                          <p:spTgt spid="89"/>
                                        </p:tgtEl>
                                      </p:cBhvr>
                                    </p:animEffect>
                                  </p:childTnLst>
                                </p:cTn>
                              </p:par>
                              <p:par>
                                <p:cTn id="60" presetID="22" presetClass="entr" presetSubtype="2" fill="hold" nodeType="withEffect">
                                  <p:stCondLst>
                                    <p:cond delay="0"/>
                                  </p:stCondLst>
                                  <p:childTnLst>
                                    <p:set>
                                      <p:cBhvr>
                                        <p:cTn id="61" dur="1" fill="hold">
                                          <p:stCondLst>
                                            <p:cond delay="0"/>
                                          </p:stCondLst>
                                        </p:cTn>
                                        <p:tgtEl>
                                          <p:spTgt spid="91"/>
                                        </p:tgtEl>
                                        <p:attrNameLst>
                                          <p:attrName>style.visibility</p:attrName>
                                        </p:attrNameLst>
                                      </p:cBhvr>
                                      <p:to>
                                        <p:strVal val="visible"/>
                                      </p:to>
                                    </p:set>
                                    <p:animEffect transition="in" filter="wipe(right)">
                                      <p:cBhvr>
                                        <p:cTn id="62" dur="500"/>
                                        <p:tgtEl>
                                          <p:spTgt spid="91"/>
                                        </p:tgtEl>
                                      </p:cBhvr>
                                    </p:animEffect>
                                  </p:childTnLst>
                                </p:cTn>
                              </p:par>
                              <p:par>
                                <p:cTn id="63" presetID="22" presetClass="entr" presetSubtype="2" fill="hold" nodeType="withEffect">
                                  <p:stCondLst>
                                    <p:cond delay="0"/>
                                  </p:stCondLst>
                                  <p:childTnLst>
                                    <p:set>
                                      <p:cBhvr>
                                        <p:cTn id="64" dur="1" fill="hold">
                                          <p:stCondLst>
                                            <p:cond delay="0"/>
                                          </p:stCondLst>
                                        </p:cTn>
                                        <p:tgtEl>
                                          <p:spTgt spid="88"/>
                                        </p:tgtEl>
                                        <p:attrNameLst>
                                          <p:attrName>style.visibility</p:attrName>
                                        </p:attrNameLst>
                                      </p:cBhvr>
                                      <p:to>
                                        <p:strVal val="visible"/>
                                      </p:to>
                                    </p:set>
                                    <p:animEffect transition="in" filter="wipe(right)">
                                      <p:cBhvr>
                                        <p:cTn id="65" dur="500"/>
                                        <p:tgtEl>
                                          <p:spTgt spid="88"/>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65"/>
                                        </p:tgtEl>
                                        <p:attrNameLst>
                                          <p:attrName>style.visibility</p:attrName>
                                        </p:attrNameLst>
                                      </p:cBhvr>
                                      <p:to>
                                        <p:strVal val="visible"/>
                                      </p:to>
                                    </p:set>
                                    <p:animEffect transition="in" filter="fade">
                                      <p:cBhvr>
                                        <p:cTn id="68" dur="500"/>
                                        <p:tgtEl>
                                          <p:spTgt spid="65"/>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67"/>
                                        </p:tgtEl>
                                        <p:attrNameLst>
                                          <p:attrName>style.visibility</p:attrName>
                                        </p:attrNameLst>
                                      </p:cBhvr>
                                      <p:to>
                                        <p:strVal val="visible"/>
                                      </p:to>
                                    </p:set>
                                    <p:animEffect transition="in" filter="fade">
                                      <p:cBhvr>
                                        <p:cTn id="71" dur="500"/>
                                        <p:tgtEl>
                                          <p:spTgt spid="67"/>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68"/>
                                        </p:tgtEl>
                                        <p:attrNameLst>
                                          <p:attrName>style.visibility</p:attrName>
                                        </p:attrNameLst>
                                      </p:cBhvr>
                                      <p:to>
                                        <p:strVal val="visible"/>
                                      </p:to>
                                    </p:set>
                                    <p:animEffect transition="in" filter="fade">
                                      <p:cBhvr>
                                        <p:cTn id="74"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2" grpId="0"/>
      <p:bldP spid="86" grpId="0"/>
      <p:bldP spid="89" grpId="0"/>
      <p:bldP spid="65" grpId="0"/>
      <p:bldP spid="67" grpId="0"/>
      <p:bldP spid="68" grpId="0"/>
    </p:bld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p:cNvSpPr/>
          <p:nvPr/>
        </p:nvSpPr>
        <p:spPr>
          <a:xfrm>
            <a:off x="1850853" y="3211655"/>
            <a:ext cx="5970641" cy="5970641"/>
          </a:xfrm>
          <a:prstGeom prst="ellipse">
            <a:avLst/>
          </a:prstGeom>
          <a:gradFill>
            <a:gsLst>
              <a:gs pos="33000">
                <a:srgbClr val="F2F2F2"/>
              </a:gs>
              <a:gs pos="100000">
                <a:srgbClr val="FBFBFB"/>
              </a:gs>
            </a:gsLst>
            <a:lin ang="5400000" scaled="1"/>
          </a:gradFill>
          <a:ln>
            <a:noFill/>
          </a:ln>
          <a:effectLst>
            <a:outerShdw blurRad="330200" dist="3429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endParaRPr>
          </a:p>
        </p:txBody>
      </p:sp>
      <p:sp>
        <p:nvSpPr>
          <p:cNvPr id="13" name="Oval 12"/>
          <p:cNvSpPr/>
          <p:nvPr/>
        </p:nvSpPr>
        <p:spPr>
          <a:xfrm>
            <a:off x="6227699" y="5684467"/>
            <a:ext cx="5095104" cy="5095104"/>
          </a:xfrm>
          <a:prstGeom prst="ellipse">
            <a:avLst/>
          </a:prstGeom>
          <a:gradFill>
            <a:gsLst>
              <a:gs pos="33000">
                <a:srgbClr val="F2F2F2"/>
              </a:gs>
              <a:gs pos="100000">
                <a:srgbClr val="FBFBFB"/>
              </a:gs>
            </a:gsLst>
            <a:lin ang="5400000" scaled="1"/>
          </a:gradFill>
          <a:ln>
            <a:noFill/>
          </a:ln>
          <a:effectLst>
            <a:outerShdw blurRad="330200" dist="4318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endParaRPr>
          </a:p>
        </p:txBody>
      </p:sp>
      <p:sp>
        <p:nvSpPr>
          <p:cNvPr id="14" name="Oval 13"/>
          <p:cNvSpPr/>
          <p:nvPr/>
        </p:nvSpPr>
        <p:spPr>
          <a:xfrm>
            <a:off x="9662492" y="7228801"/>
            <a:ext cx="4010992" cy="4010992"/>
          </a:xfrm>
          <a:prstGeom prst="ellipse">
            <a:avLst/>
          </a:prstGeom>
          <a:gradFill>
            <a:gsLst>
              <a:gs pos="33000">
                <a:srgbClr val="F2F2F2"/>
              </a:gs>
              <a:gs pos="100000">
                <a:srgbClr val="FBFBFB"/>
              </a:gs>
            </a:gsLst>
            <a:lin ang="5400000" scaled="1"/>
          </a:gradFill>
          <a:ln>
            <a:noFill/>
          </a:ln>
          <a:effectLst>
            <a:outerShdw blurRad="330200" dist="3175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endParaRPr>
          </a:p>
        </p:txBody>
      </p:sp>
      <p:sp>
        <p:nvSpPr>
          <p:cNvPr id="15" name="Oval 14"/>
          <p:cNvSpPr/>
          <p:nvPr/>
        </p:nvSpPr>
        <p:spPr>
          <a:xfrm>
            <a:off x="12999984" y="8086628"/>
            <a:ext cx="3153165" cy="3153165"/>
          </a:xfrm>
          <a:prstGeom prst="ellipse">
            <a:avLst/>
          </a:prstGeom>
          <a:gradFill>
            <a:gsLst>
              <a:gs pos="33000">
                <a:srgbClr val="F2F2F2"/>
              </a:gs>
              <a:gs pos="100000">
                <a:srgbClr val="FBFBFB"/>
              </a:gs>
            </a:gsLst>
            <a:lin ang="5400000" scaled="1"/>
          </a:gradFill>
          <a:ln>
            <a:noFill/>
          </a:ln>
          <a:effectLst>
            <a:outerShdw blurRad="330200" dist="3175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endParaRPr>
          </a:p>
        </p:txBody>
      </p:sp>
      <p:sp>
        <p:nvSpPr>
          <p:cNvPr id="18" name="Freeform 91"/>
          <p:cNvSpPr>
            <a:spLocks noEditPoints="1"/>
          </p:cNvSpPr>
          <p:nvPr/>
        </p:nvSpPr>
        <p:spPr bwMode="auto">
          <a:xfrm>
            <a:off x="3731465" y="4650138"/>
            <a:ext cx="2155619" cy="1977189"/>
          </a:xfrm>
          <a:custGeom>
            <a:avLst/>
            <a:gdLst/>
            <a:ahLst/>
            <a:cxnLst>
              <a:cxn ang="0">
                <a:pos x="181" y="100"/>
              </a:cxn>
              <a:cxn ang="0">
                <a:pos x="142" y="92"/>
              </a:cxn>
              <a:cxn ang="0">
                <a:pos x="162" y="52"/>
              </a:cxn>
              <a:cxn ang="0">
                <a:pos x="192" y="19"/>
              </a:cxn>
              <a:cxn ang="0">
                <a:pos x="148" y="39"/>
              </a:cxn>
              <a:cxn ang="0">
                <a:pos x="130" y="79"/>
              </a:cxn>
              <a:cxn ang="0">
                <a:pos x="99" y="47"/>
              </a:cxn>
              <a:cxn ang="0">
                <a:pos x="76" y="5"/>
              </a:cxn>
              <a:cxn ang="0">
                <a:pos x="91" y="51"/>
              </a:cxn>
              <a:cxn ang="0">
                <a:pos x="96" y="95"/>
              </a:cxn>
              <a:cxn ang="0">
                <a:pos x="49" y="82"/>
              </a:cxn>
              <a:cxn ang="0">
                <a:pos x="5" y="102"/>
              </a:cxn>
              <a:cxn ang="0">
                <a:pos x="50" y="100"/>
              </a:cxn>
              <a:cxn ang="0">
                <a:pos x="97" y="113"/>
              </a:cxn>
              <a:cxn ang="0">
                <a:pos x="74" y="148"/>
              </a:cxn>
              <a:cxn ang="0">
                <a:pos x="42" y="180"/>
              </a:cxn>
              <a:cxn ang="0">
                <a:pos x="85" y="160"/>
              </a:cxn>
              <a:cxn ang="0">
                <a:pos x="105" y="123"/>
              </a:cxn>
              <a:cxn ang="0">
                <a:pos x="138" y="151"/>
              </a:cxn>
              <a:cxn ang="0">
                <a:pos x="161" y="193"/>
              </a:cxn>
              <a:cxn ang="0">
                <a:pos x="145" y="148"/>
              </a:cxn>
              <a:cxn ang="0">
                <a:pos x="144" y="106"/>
              </a:cxn>
              <a:cxn ang="0">
                <a:pos x="182" y="118"/>
              </a:cxn>
              <a:cxn ang="0">
                <a:pos x="226" y="98"/>
              </a:cxn>
              <a:cxn ang="0">
                <a:pos x="163" y="15"/>
              </a:cxn>
              <a:cxn ang="0">
                <a:pos x="177" y="44"/>
              </a:cxn>
              <a:cxn ang="0">
                <a:pos x="163" y="15"/>
              </a:cxn>
              <a:cxn ang="0">
                <a:pos x="13" y="99"/>
              </a:cxn>
              <a:cxn ang="0">
                <a:pos x="42" y="85"/>
              </a:cxn>
              <a:cxn ang="0">
                <a:pos x="70" y="184"/>
              </a:cxn>
              <a:cxn ang="0">
                <a:pos x="57" y="156"/>
              </a:cxn>
              <a:cxn ang="0">
                <a:pos x="70" y="184"/>
              </a:cxn>
              <a:cxn ang="0">
                <a:pos x="79" y="13"/>
              </a:cxn>
              <a:cxn ang="0">
                <a:pos x="93" y="41"/>
              </a:cxn>
              <a:cxn ang="0">
                <a:pos x="166" y="164"/>
              </a:cxn>
              <a:cxn ang="0">
                <a:pos x="137" y="178"/>
              </a:cxn>
              <a:cxn ang="0">
                <a:pos x="166" y="164"/>
              </a:cxn>
              <a:cxn ang="0">
                <a:pos x="189" y="114"/>
              </a:cxn>
              <a:cxn ang="0">
                <a:pos x="218" y="101"/>
              </a:cxn>
            </a:cxnLst>
            <a:rect l="0" t="0" r="r" b="b"/>
            <a:pathLst>
              <a:path w="231" h="199">
                <a:moveTo>
                  <a:pt x="194" y="86"/>
                </a:moveTo>
                <a:cubicBezTo>
                  <a:pt x="188" y="89"/>
                  <a:pt x="183" y="94"/>
                  <a:pt x="181" y="100"/>
                </a:cubicBezTo>
                <a:cubicBezTo>
                  <a:pt x="144" y="97"/>
                  <a:pt x="144" y="97"/>
                  <a:pt x="144" y="97"/>
                </a:cubicBezTo>
                <a:cubicBezTo>
                  <a:pt x="144" y="96"/>
                  <a:pt x="143" y="94"/>
                  <a:pt x="142" y="92"/>
                </a:cubicBezTo>
                <a:cubicBezTo>
                  <a:pt x="141" y="89"/>
                  <a:pt x="139" y="86"/>
                  <a:pt x="136" y="84"/>
                </a:cubicBezTo>
                <a:cubicBezTo>
                  <a:pt x="162" y="52"/>
                  <a:pt x="162" y="52"/>
                  <a:pt x="162" y="52"/>
                </a:cubicBezTo>
                <a:cubicBezTo>
                  <a:pt x="168" y="54"/>
                  <a:pt x="174" y="54"/>
                  <a:pt x="180" y="51"/>
                </a:cubicBezTo>
                <a:cubicBezTo>
                  <a:pt x="192" y="46"/>
                  <a:pt x="197" y="31"/>
                  <a:pt x="192" y="19"/>
                </a:cubicBezTo>
                <a:cubicBezTo>
                  <a:pt x="186" y="7"/>
                  <a:pt x="172" y="2"/>
                  <a:pt x="160" y="8"/>
                </a:cubicBezTo>
                <a:cubicBezTo>
                  <a:pt x="148" y="13"/>
                  <a:pt x="143" y="27"/>
                  <a:pt x="148" y="39"/>
                </a:cubicBezTo>
                <a:cubicBezTo>
                  <a:pt x="150" y="43"/>
                  <a:pt x="152" y="46"/>
                  <a:pt x="155" y="48"/>
                </a:cubicBezTo>
                <a:cubicBezTo>
                  <a:pt x="130" y="79"/>
                  <a:pt x="130" y="79"/>
                  <a:pt x="130" y="79"/>
                </a:cubicBezTo>
                <a:cubicBezTo>
                  <a:pt x="124" y="77"/>
                  <a:pt x="119" y="77"/>
                  <a:pt x="113" y="78"/>
                </a:cubicBezTo>
                <a:cubicBezTo>
                  <a:pt x="99" y="47"/>
                  <a:pt x="99" y="47"/>
                  <a:pt x="99" y="47"/>
                </a:cubicBezTo>
                <a:cubicBezTo>
                  <a:pt x="109" y="41"/>
                  <a:pt x="113" y="28"/>
                  <a:pt x="108" y="17"/>
                </a:cubicBezTo>
                <a:cubicBezTo>
                  <a:pt x="102" y="5"/>
                  <a:pt x="88" y="0"/>
                  <a:pt x="76" y="5"/>
                </a:cubicBezTo>
                <a:cubicBezTo>
                  <a:pt x="64" y="11"/>
                  <a:pt x="59" y="25"/>
                  <a:pt x="64" y="37"/>
                </a:cubicBezTo>
                <a:cubicBezTo>
                  <a:pt x="69" y="48"/>
                  <a:pt x="80" y="53"/>
                  <a:pt x="91" y="51"/>
                </a:cubicBezTo>
                <a:cubicBezTo>
                  <a:pt x="105" y="82"/>
                  <a:pt x="105" y="82"/>
                  <a:pt x="105" y="82"/>
                </a:cubicBezTo>
                <a:cubicBezTo>
                  <a:pt x="101" y="85"/>
                  <a:pt x="97" y="89"/>
                  <a:pt x="96" y="95"/>
                </a:cubicBezTo>
                <a:cubicBezTo>
                  <a:pt x="51" y="92"/>
                  <a:pt x="51" y="92"/>
                  <a:pt x="51" y="92"/>
                </a:cubicBezTo>
                <a:cubicBezTo>
                  <a:pt x="51" y="89"/>
                  <a:pt x="51" y="85"/>
                  <a:pt x="49" y="82"/>
                </a:cubicBezTo>
                <a:cubicBezTo>
                  <a:pt x="44" y="70"/>
                  <a:pt x="29" y="65"/>
                  <a:pt x="17" y="70"/>
                </a:cubicBezTo>
                <a:cubicBezTo>
                  <a:pt x="5" y="76"/>
                  <a:pt x="0" y="90"/>
                  <a:pt x="5" y="102"/>
                </a:cubicBezTo>
                <a:cubicBezTo>
                  <a:pt x="11" y="114"/>
                  <a:pt x="25" y="119"/>
                  <a:pt x="37" y="114"/>
                </a:cubicBezTo>
                <a:cubicBezTo>
                  <a:pt x="44" y="111"/>
                  <a:pt x="48" y="106"/>
                  <a:pt x="50" y="100"/>
                </a:cubicBezTo>
                <a:cubicBezTo>
                  <a:pt x="94" y="103"/>
                  <a:pt x="94" y="103"/>
                  <a:pt x="94" y="103"/>
                </a:cubicBezTo>
                <a:cubicBezTo>
                  <a:pt x="95" y="106"/>
                  <a:pt x="95" y="110"/>
                  <a:pt x="97" y="113"/>
                </a:cubicBezTo>
                <a:cubicBezTo>
                  <a:pt x="97" y="114"/>
                  <a:pt x="98" y="116"/>
                  <a:pt x="99" y="117"/>
                </a:cubicBezTo>
                <a:cubicBezTo>
                  <a:pt x="74" y="148"/>
                  <a:pt x="74" y="148"/>
                  <a:pt x="74" y="148"/>
                </a:cubicBezTo>
                <a:cubicBezTo>
                  <a:pt x="68" y="145"/>
                  <a:pt x="60" y="145"/>
                  <a:pt x="53" y="148"/>
                </a:cubicBezTo>
                <a:cubicBezTo>
                  <a:pt x="41" y="154"/>
                  <a:pt x="36" y="168"/>
                  <a:pt x="42" y="180"/>
                </a:cubicBezTo>
                <a:cubicBezTo>
                  <a:pt x="47" y="192"/>
                  <a:pt x="61" y="197"/>
                  <a:pt x="73" y="192"/>
                </a:cubicBezTo>
                <a:cubicBezTo>
                  <a:pt x="86" y="186"/>
                  <a:pt x="91" y="172"/>
                  <a:pt x="85" y="160"/>
                </a:cubicBezTo>
                <a:cubicBezTo>
                  <a:pt x="84" y="157"/>
                  <a:pt x="83" y="155"/>
                  <a:pt x="81" y="153"/>
                </a:cubicBezTo>
                <a:cubicBezTo>
                  <a:pt x="105" y="123"/>
                  <a:pt x="105" y="123"/>
                  <a:pt x="105" y="123"/>
                </a:cubicBezTo>
                <a:cubicBezTo>
                  <a:pt x="111" y="127"/>
                  <a:pt x="119" y="128"/>
                  <a:pt x="126" y="126"/>
                </a:cubicBezTo>
                <a:cubicBezTo>
                  <a:pt x="138" y="151"/>
                  <a:pt x="138" y="151"/>
                  <a:pt x="138" y="151"/>
                </a:cubicBezTo>
                <a:cubicBezTo>
                  <a:pt x="128" y="158"/>
                  <a:pt x="124" y="170"/>
                  <a:pt x="129" y="181"/>
                </a:cubicBezTo>
                <a:cubicBezTo>
                  <a:pt x="135" y="193"/>
                  <a:pt x="149" y="199"/>
                  <a:pt x="161" y="193"/>
                </a:cubicBezTo>
                <a:cubicBezTo>
                  <a:pt x="173" y="187"/>
                  <a:pt x="179" y="173"/>
                  <a:pt x="173" y="161"/>
                </a:cubicBezTo>
                <a:cubicBezTo>
                  <a:pt x="168" y="150"/>
                  <a:pt x="156" y="145"/>
                  <a:pt x="145" y="148"/>
                </a:cubicBezTo>
                <a:cubicBezTo>
                  <a:pt x="134" y="123"/>
                  <a:pt x="134" y="123"/>
                  <a:pt x="134" y="123"/>
                </a:cubicBezTo>
                <a:cubicBezTo>
                  <a:pt x="139" y="119"/>
                  <a:pt x="143" y="113"/>
                  <a:pt x="144" y="106"/>
                </a:cubicBezTo>
                <a:cubicBezTo>
                  <a:pt x="180" y="108"/>
                  <a:pt x="180" y="108"/>
                  <a:pt x="180" y="108"/>
                </a:cubicBezTo>
                <a:cubicBezTo>
                  <a:pt x="180" y="111"/>
                  <a:pt x="180" y="115"/>
                  <a:pt x="182" y="118"/>
                </a:cubicBezTo>
                <a:cubicBezTo>
                  <a:pt x="188" y="130"/>
                  <a:pt x="202" y="135"/>
                  <a:pt x="214" y="130"/>
                </a:cubicBezTo>
                <a:cubicBezTo>
                  <a:pt x="226" y="124"/>
                  <a:pt x="231" y="110"/>
                  <a:pt x="226" y="98"/>
                </a:cubicBezTo>
                <a:cubicBezTo>
                  <a:pt x="220" y="86"/>
                  <a:pt x="206" y="80"/>
                  <a:pt x="194" y="86"/>
                </a:cubicBezTo>
                <a:close/>
                <a:moveTo>
                  <a:pt x="163" y="15"/>
                </a:moveTo>
                <a:cubicBezTo>
                  <a:pt x="171" y="11"/>
                  <a:pt x="181" y="15"/>
                  <a:pt x="184" y="23"/>
                </a:cubicBezTo>
                <a:cubicBezTo>
                  <a:pt x="188" y="31"/>
                  <a:pt x="185" y="40"/>
                  <a:pt x="177" y="44"/>
                </a:cubicBezTo>
                <a:cubicBezTo>
                  <a:pt x="169" y="47"/>
                  <a:pt x="159" y="44"/>
                  <a:pt x="156" y="36"/>
                </a:cubicBezTo>
                <a:cubicBezTo>
                  <a:pt x="152" y="28"/>
                  <a:pt x="156" y="19"/>
                  <a:pt x="163" y="15"/>
                </a:cubicBezTo>
                <a:close/>
                <a:moveTo>
                  <a:pt x="34" y="106"/>
                </a:moveTo>
                <a:cubicBezTo>
                  <a:pt x="26" y="110"/>
                  <a:pt x="17" y="107"/>
                  <a:pt x="13" y="99"/>
                </a:cubicBezTo>
                <a:cubicBezTo>
                  <a:pt x="9" y="91"/>
                  <a:pt x="13" y="81"/>
                  <a:pt x="21" y="78"/>
                </a:cubicBezTo>
                <a:cubicBezTo>
                  <a:pt x="29" y="74"/>
                  <a:pt x="38" y="77"/>
                  <a:pt x="42" y="85"/>
                </a:cubicBezTo>
                <a:cubicBezTo>
                  <a:pt x="45" y="93"/>
                  <a:pt x="42" y="103"/>
                  <a:pt x="34" y="106"/>
                </a:cubicBezTo>
                <a:close/>
                <a:moveTo>
                  <a:pt x="70" y="184"/>
                </a:moveTo>
                <a:cubicBezTo>
                  <a:pt x="62" y="188"/>
                  <a:pt x="53" y="184"/>
                  <a:pt x="49" y="176"/>
                </a:cubicBezTo>
                <a:cubicBezTo>
                  <a:pt x="45" y="169"/>
                  <a:pt x="49" y="159"/>
                  <a:pt x="57" y="156"/>
                </a:cubicBezTo>
                <a:cubicBezTo>
                  <a:pt x="65" y="152"/>
                  <a:pt x="74" y="155"/>
                  <a:pt x="78" y="163"/>
                </a:cubicBezTo>
                <a:cubicBezTo>
                  <a:pt x="81" y="171"/>
                  <a:pt x="78" y="181"/>
                  <a:pt x="70" y="184"/>
                </a:cubicBezTo>
                <a:close/>
                <a:moveTo>
                  <a:pt x="72" y="34"/>
                </a:moveTo>
                <a:cubicBezTo>
                  <a:pt x="68" y="26"/>
                  <a:pt x="71" y="16"/>
                  <a:pt x="79" y="13"/>
                </a:cubicBezTo>
                <a:cubicBezTo>
                  <a:pt x="87" y="9"/>
                  <a:pt x="97" y="13"/>
                  <a:pt x="100" y="20"/>
                </a:cubicBezTo>
                <a:cubicBezTo>
                  <a:pt x="104" y="28"/>
                  <a:pt x="100" y="38"/>
                  <a:pt x="93" y="41"/>
                </a:cubicBezTo>
                <a:cubicBezTo>
                  <a:pt x="85" y="45"/>
                  <a:pt x="75" y="42"/>
                  <a:pt x="72" y="34"/>
                </a:cubicBezTo>
                <a:close/>
                <a:moveTo>
                  <a:pt x="166" y="164"/>
                </a:moveTo>
                <a:cubicBezTo>
                  <a:pt x="169" y="172"/>
                  <a:pt x="166" y="182"/>
                  <a:pt x="158" y="185"/>
                </a:cubicBezTo>
                <a:cubicBezTo>
                  <a:pt x="150" y="189"/>
                  <a:pt x="141" y="186"/>
                  <a:pt x="137" y="178"/>
                </a:cubicBezTo>
                <a:cubicBezTo>
                  <a:pt x="133" y="170"/>
                  <a:pt x="137" y="160"/>
                  <a:pt x="145" y="157"/>
                </a:cubicBezTo>
                <a:cubicBezTo>
                  <a:pt x="153" y="153"/>
                  <a:pt x="162" y="157"/>
                  <a:pt x="166" y="164"/>
                </a:cubicBezTo>
                <a:close/>
                <a:moveTo>
                  <a:pt x="210" y="122"/>
                </a:moveTo>
                <a:cubicBezTo>
                  <a:pt x="203" y="126"/>
                  <a:pt x="193" y="122"/>
                  <a:pt x="189" y="114"/>
                </a:cubicBezTo>
                <a:cubicBezTo>
                  <a:pt x="186" y="107"/>
                  <a:pt x="189" y="97"/>
                  <a:pt x="197" y="94"/>
                </a:cubicBezTo>
                <a:cubicBezTo>
                  <a:pt x="205" y="90"/>
                  <a:pt x="214" y="93"/>
                  <a:pt x="218" y="101"/>
                </a:cubicBezTo>
                <a:cubicBezTo>
                  <a:pt x="222" y="109"/>
                  <a:pt x="218" y="118"/>
                  <a:pt x="210" y="122"/>
                </a:cubicBezTo>
                <a:close/>
              </a:path>
            </a:pathLst>
          </a:custGeom>
          <a:solidFill>
            <a:schemeClr val="accent3"/>
          </a:solidFill>
          <a:ln w="9525">
            <a:noFill/>
            <a:round/>
            <a:headEnd/>
            <a:tailEnd/>
          </a:ln>
          <a:effectLst/>
        </p:spPr>
        <p:txBody>
          <a:bodyPr vert="horz" wrap="square" lIns="243868" tIns="121934" rIns="243868" bIns="121934" numCol="1" anchor="t" anchorCtr="0" compatLnSpc="1">
            <a:prstTxWarp prst="textNoShape">
              <a:avLst/>
            </a:prstTxWarp>
          </a:bodyPr>
          <a:lstStyle/>
          <a:p>
            <a:pPr defTabSz="1828983"/>
            <a:endParaRPr lang="en-US" sz="6401">
              <a:solidFill>
                <a:srgbClr val="75BDA7"/>
              </a:solidFill>
            </a:endParaRPr>
          </a:p>
        </p:txBody>
      </p:sp>
      <p:sp>
        <p:nvSpPr>
          <p:cNvPr id="19" name="TextBox 18"/>
          <p:cNvSpPr txBox="1"/>
          <p:nvPr/>
        </p:nvSpPr>
        <p:spPr>
          <a:xfrm>
            <a:off x="3024603" y="6787270"/>
            <a:ext cx="3546164" cy="707886"/>
          </a:xfrm>
          <a:prstGeom prst="rect">
            <a:avLst/>
          </a:prstGeom>
          <a:noFill/>
        </p:spPr>
        <p:txBody>
          <a:bodyPr wrap="none" rtlCol="0">
            <a:spAutoFit/>
          </a:bodyPr>
          <a:lstStyle/>
          <a:p>
            <a:pPr defTabSz="1828983"/>
            <a:r>
              <a:rPr lang="id-ID" sz="4000" dirty="0">
                <a:solidFill>
                  <a:prstClr val="black">
                    <a:lumMod val="65000"/>
                    <a:lumOff val="35000"/>
                  </a:prstClr>
                </a:solidFill>
              </a:rPr>
              <a:t>COMMUNITY</a:t>
            </a:r>
            <a:endParaRPr lang="en-US" sz="4000" dirty="0">
              <a:solidFill>
                <a:prstClr val="black">
                  <a:lumMod val="65000"/>
                  <a:lumOff val="35000"/>
                </a:prstClr>
              </a:solidFill>
            </a:endParaRPr>
          </a:p>
        </p:txBody>
      </p:sp>
      <p:sp>
        <p:nvSpPr>
          <p:cNvPr id="20" name="Freeform 105"/>
          <p:cNvSpPr>
            <a:spLocks noEditPoints="1"/>
          </p:cNvSpPr>
          <p:nvPr/>
        </p:nvSpPr>
        <p:spPr bwMode="auto">
          <a:xfrm>
            <a:off x="7985307" y="6861356"/>
            <a:ext cx="1579885" cy="1452452"/>
          </a:xfrm>
          <a:custGeom>
            <a:avLst/>
            <a:gdLst>
              <a:gd name="T0" fmla="*/ 133 w 134"/>
              <a:gd name="T1" fmla="*/ 16 h 118"/>
              <a:gd name="T2" fmla="*/ 121 w 134"/>
              <a:gd name="T3" fmla="*/ 4 h 118"/>
              <a:gd name="T4" fmla="*/ 115 w 134"/>
              <a:gd name="T5" fmla="*/ 4 h 118"/>
              <a:gd name="T6" fmla="*/ 114 w 134"/>
              <a:gd name="T7" fmla="*/ 7 h 118"/>
              <a:gd name="T8" fmla="*/ 111 w 134"/>
              <a:gd name="T9" fmla="*/ 8 h 118"/>
              <a:gd name="T10" fmla="*/ 111 w 134"/>
              <a:gd name="T11" fmla="*/ 8 h 118"/>
              <a:gd name="T12" fmla="*/ 81 w 134"/>
              <a:gd name="T13" fmla="*/ 39 h 118"/>
              <a:gd name="T14" fmla="*/ 79 w 134"/>
              <a:gd name="T15" fmla="*/ 46 h 118"/>
              <a:gd name="T16" fmla="*/ 82 w 134"/>
              <a:gd name="T17" fmla="*/ 50 h 118"/>
              <a:gd name="T18" fmla="*/ 82 w 134"/>
              <a:gd name="T19" fmla="*/ 50 h 118"/>
              <a:gd name="T20" fmla="*/ 82 w 134"/>
              <a:gd name="T21" fmla="*/ 50 h 118"/>
              <a:gd name="T22" fmla="*/ 76 w 134"/>
              <a:gd name="T23" fmla="*/ 57 h 118"/>
              <a:gd name="T24" fmla="*/ 54 w 134"/>
              <a:gd name="T25" fmla="*/ 35 h 118"/>
              <a:gd name="T26" fmla="*/ 47 w 134"/>
              <a:gd name="T27" fmla="*/ 9 h 118"/>
              <a:gd name="T28" fmla="*/ 21 w 134"/>
              <a:gd name="T29" fmla="*/ 2 h 118"/>
              <a:gd name="T30" fmla="*/ 36 w 134"/>
              <a:gd name="T31" fmla="*/ 17 h 118"/>
              <a:gd name="T32" fmla="*/ 32 w 134"/>
              <a:gd name="T33" fmla="*/ 32 h 118"/>
              <a:gd name="T34" fmla="*/ 18 w 134"/>
              <a:gd name="T35" fmla="*/ 36 h 118"/>
              <a:gd name="T36" fmla="*/ 3 w 134"/>
              <a:gd name="T37" fmla="*/ 21 h 118"/>
              <a:gd name="T38" fmla="*/ 9 w 134"/>
              <a:gd name="T39" fmla="*/ 46 h 118"/>
              <a:gd name="T40" fmla="*/ 36 w 134"/>
              <a:gd name="T41" fmla="*/ 53 h 118"/>
              <a:gd name="T42" fmla="*/ 36 w 134"/>
              <a:gd name="T43" fmla="*/ 53 h 118"/>
              <a:gd name="T44" fmla="*/ 58 w 134"/>
              <a:gd name="T45" fmla="*/ 74 h 118"/>
              <a:gd name="T46" fmla="*/ 37 w 134"/>
              <a:gd name="T47" fmla="*/ 95 h 118"/>
              <a:gd name="T48" fmla="*/ 36 w 134"/>
              <a:gd name="T49" fmla="*/ 94 h 118"/>
              <a:gd name="T50" fmla="*/ 31 w 134"/>
              <a:gd name="T51" fmla="*/ 98 h 118"/>
              <a:gd name="T52" fmla="*/ 21 w 134"/>
              <a:gd name="T53" fmla="*/ 114 h 118"/>
              <a:gd name="T54" fmla="*/ 23 w 134"/>
              <a:gd name="T55" fmla="*/ 116 h 118"/>
              <a:gd name="T56" fmla="*/ 39 w 134"/>
              <a:gd name="T57" fmla="*/ 107 h 118"/>
              <a:gd name="T58" fmla="*/ 43 w 134"/>
              <a:gd name="T59" fmla="*/ 101 h 118"/>
              <a:gd name="T60" fmla="*/ 42 w 134"/>
              <a:gd name="T61" fmla="*/ 100 h 118"/>
              <a:gd name="T62" fmla="*/ 63 w 134"/>
              <a:gd name="T63" fmla="*/ 79 h 118"/>
              <a:gd name="T64" fmla="*/ 98 w 134"/>
              <a:gd name="T65" fmla="*/ 114 h 118"/>
              <a:gd name="T66" fmla="*/ 107 w 134"/>
              <a:gd name="T67" fmla="*/ 118 h 118"/>
              <a:gd name="T68" fmla="*/ 116 w 134"/>
              <a:gd name="T69" fmla="*/ 114 h 118"/>
              <a:gd name="T70" fmla="*/ 116 w 134"/>
              <a:gd name="T71" fmla="*/ 97 h 118"/>
              <a:gd name="T72" fmla="*/ 80 w 134"/>
              <a:gd name="T73" fmla="*/ 61 h 118"/>
              <a:gd name="T74" fmla="*/ 87 w 134"/>
              <a:gd name="T75" fmla="*/ 55 h 118"/>
              <a:gd name="T76" fmla="*/ 90 w 134"/>
              <a:gd name="T77" fmla="*/ 58 h 118"/>
              <a:gd name="T78" fmla="*/ 98 w 134"/>
              <a:gd name="T79" fmla="*/ 56 h 118"/>
              <a:gd name="T80" fmla="*/ 128 w 134"/>
              <a:gd name="T81" fmla="*/ 26 h 118"/>
              <a:gd name="T82" fmla="*/ 128 w 134"/>
              <a:gd name="T83" fmla="*/ 25 h 118"/>
              <a:gd name="T84" fmla="*/ 128 w 134"/>
              <a:gd name="T85" fmla="*/ 25 h 118"/>
              <a:gd name="T86" fmla="*/ 129 w 134"/>
              <a:gd name="T87" fmla="*/ 23 h 118"/>
              <a:gd name="T88" fmla="*/ 133 w 134"/>
              <a:gd name="T89" fmla="*/ 22 h 118"/>
              <a:gd name="T90" fmla="*/ 133 w 134"/>
              <a:gd name="T91" fmla="*/ 16 h 118"/>
              <a:gd name="T92" fmla="*/ 108 w 134"/>
              <a:gd name="T93" fmla="*/ 103 h 118"/>
              <a:gd name="T94" fmla="*/ 113 w 134"/>
              <a:gd name="T95" fmla="*/ 107 h 118"/>
              <a:gd name="T96" fmla="*/ 108 w 134"/>
              <a:gd name="T97" fmla="*/ 112 h 118"/>
              <a:gd name="T98" fmla="*/ 103 w 134"/>
              <a:gd name="T99" fmla="*/ 107 h 118"/>
              <a:gd name="T100" fmla="*/ 108 w 134"/>
              <a:gd name="T101" fmla="*/ 103 h 118"/>
              <a:gd name="T102" fmla="*/ 91 w 134"/>
              <a:gd name="T103" fmla="*/ 40 h 118"/>
              <a:gd name="T104" fmla="*/ 89 w 134"/>
              <a:gd name="T105" fmla="*/ 38 h 118"/>
              <a:gd name="T106" fmla="*/ 111 w 134"/>
              <a:gd name="T107" fmla="*/ 16 h 118"/>
              <a:gd name="T108" fmla="*/ 113 w 134"/>
              <a:gd name="T109" fmla="*/ 18 h 118"/>
              <a:gd name="T110" fmla="*/ 91 w 134"/>
              <a:gd name="T111" fmla="*/ 40 h 118"/>
              <a:gd name="T112" fmla="*/ 98 w 134"/>
              <a:gd name="T113" fmla="*/ 48 h 118"/>
              <a:gd name="T114" fmla="*/ 96 w 134"/>
              <a:gd name="T115" fmla="*/ 46 h 118"/>
              <a:gd name="T116" fmla="*/ 119 w 134"/>
              <a:gd name="T117" fmla="*/ 23 h 118"/>
              <a:gd name="T118" fmla="*/ 121 w 134"/>
              <a:gd name="T119" fmla="*/ 25 h 118"/>
              <a:gd name="T120" fmla="*/ 98 w 134"/>
              <a:gd name="T121" fmla="*/ 4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4" h="118">
                <a:moveTo>
                  <a:pt x="133" y="16"/>
                </a:moveTo>
                <a:cubicBezTo>
                  <a:pt x="121" y="4"/>
                  <a:pt x="121" y="4"/>
                  <a:pt x="121" y="4"/>
                </a:cubicBezTo>
                <a:cubicBezTo>
                  <a:pt x="119" y="2"/>
                  <a:pt x="117" y="2"/>
                  <a:pt x="115" y="4"/>
                </a:cubicBezTo>
                <a:cubicBezTo>
                  <a:pt x="114" y="5"/>
                  <a:pt x="114" y="6"/>
                  <a:pt x="114" y="7"/>
                </a:cubicBezTo>
                <a:cubicBezTo>
                  <a:pt x="113" y="7"/>
                  <a:pt x="112" y="8"/>
                  <a:pt x="111" y="8"/>
                </a:cubicBezTo>
                <a:cubicBezTo>
                  <a:pt x="111" y="8"/>
                  <a:pt x="111" y="8"/>
                  <a:pt x="111" y="8"/>
                </a:cubicBezTo>
                <a:cubicBezTo>
                  <a:pt x="81" y="39"/>
                  <a:pt x="81" y="39"/>
                  <a:pt x="81" y="39"/>
                </a:cubicBezTo>
                <a:cubicBezTo>
                  <a:pt x="81" y="41"/>
                  <a:pt x="80" y="44"/>
                  <a:pt x="79" y="46"/>
                </a:cubicBezTo>
                <a:cubicBezTo>
                  <a:pt x="82" y="50"/>
                  <a:pt x="82" y="50"/>
                  <a:pt x="82" y="50"/>
                </a:cubicBezTo>
                <a:cubicBezTo>
                  <a:pt x="82" y="50"/>
                  <a:pt x="82" y="50"/>
                  <a:pt x="82" y="50"/>
                </a:cubicBezTo>
                <a:cubicBezTo>
                  <a:pt x="82" y="50"/>
                  <a:pt x="82" y="50"/>
                  <a:pt x="82" y="50"/>
                </a:cubicBezTo>
                <a:cubicBezTo>
                  <a:pt x="76" y="57"/>
                  <a:pt x="76" y="57"/>
                  <a:pt x="76" y="57"/>
                </a:cubicBezTo>
                <a:cubicBezTo>
                  <a:pt x="54" y="35"/>
                  <a:pt x="54" y="35"/>
                  <a:pt x="54" y="35"/>
                </a:cubicBezTo>
                <a:cubicBezTo>
                  <a:pt x="56" y="26"/>
                  <a:pt x="54" y="16"/>
                  <a:pt x="47" y="9"/>
                </a:cubicBezTo>
                <a:cubicBezTo>
                  <a:pt x="40" y="2"/>
                  <a:pt x="30" y="0"/>
                  <a:pt x="21" y="2"/>
                </a:cubicBezTo>
                <a:cubicBezTo>
                  <a:pt x="36" y="17"/>
                  <a:pt x="36" y="17"/>
                  <a:pt x="36" y="17"/>
                </a:cubicBezTo>
                <a:cubicBezTo>
                  <a:pt x="32" y="32"/>
                  <a:pt x="32" y="32"/>
                  <a:pt x="32" y="32"/>
                </a:cubicBezTo>
                <a:cubicBezTo>
                  <a:pt x="18" y="36"/>
                  <a:pt x="18" y="36"/>
                  <a:pt x="18" y="36"/>
                </a:cubicBezTo>
                <a:cubicBezTo>
                  <a:pt x="3" y="21"/>
                  <a:pt x="3" y="21"/>
                  <a:pt x="3" y="21"/>
                </a:cubicBezTo>
                <a:cubicBezTo>
                  <a:pt x="0" y="29"/>
                  <a:pt x="2" y="39"/>
                  <a:pt x="9" y="46"/>
                </a:cubicBezTo>
                <a:cubicBezTo>
                  <a:pt x="17" y="53"/>
                  <a:pt x="27" y="56"/>
                  <a:pt x="36" y="53"/>
                </a:cubicBezTo>
                <a:cubicBezTo>
                  <a:pt x="36" y="53"/>
                  <a:pt x="36" y="53"/>
                  <a:pt x="36" y="53"/>
                </a:cubicBezTo>
                <a:cubicBezTo>
                  <a:pt x="58" y="74"/>
                  <a:pt x="58" y="74"/>
                  <a:pt x="58" y="74"/>
                </a:cubicBezTo>
                <a:cubicBezTo>
                  <a:pt x="37" y="95"/>
                  <a:pt x="37" y="95"/>
                  <a:pt x="37" y="95"/>
                </a:cubicBezTo>
                <a:cubicBezTo>
                  <a:pt x="36" y="94"/>
                  <a:pt x="36" y="94"/>
                  <a:pt x="36" y="94"/>
                </a:cubicBezTo>
                <a:cubicBezTo>
                  <a:pt x="31" y="98"/>
                  <a:pt x="31" y="98"/>
                  <a:pt x="31" y="98"/>
                </a:cubicBezTo>
                <a:cubicBezTo>
                  <a:pt x="21" y="114"/>
                  <a:pt x="21" y="114"/>
                  <a:pt x="21" y="114"/>
                </a:cubicBezTo>
                <a:cubicBezTo>
                  <a:pt x="23" y="116"/>
                  <a:pt x="23" y="116"/>
                  <a:pt x="23" y="116"/>
                </a:cubicBezTo>
                <a:cubicBezTo>
                  <a:pt x="39" y="107"/>
                  <a:pt x="39" y="107"/>
                  <a:pt x="39" y="107"/>
                </a:cubicBezTo>
                <a:cubicBezTo>
                  <a:pt x="43" y="101"/>
                  <a:pt x="43" y="101"/>
                  <a:pt x="43" y="101"/>
                </a:cubicBezTo>
                <a:cubicBezTo>
                  <a:pt x="42" y="100"/>
                  <a:pt x="42" y="100"/>
                  <a:pt x="42" y="100"/>
                </a:cubicBezTo>
                <a:cubicBezTo>
                  <a:pt x="63" y="79"/>
                  <a:pt x="63" y="79"/>
                  <a:pt x="63" y="79"/>
                </a:cubicBezTo>
                <a:cubicBezTo>
                  <a:pt x="98" y="114"/>
                  <a:pt x="98" y="114"/>
                  <a:pt x="98" y="114"/>
                </a:cubicBezTo>
                <a:cubicBezTo>
                  <a:pt x="100" y="117"/>
                  <a:pt x="104" y="118"/>
                  <a:pt x="107" y="118"/>
                </a:cubicBezTo>
                <a:cubicBezTo>
                  <a:pt x="110" y="118"/>
                  <a:pt x="113" y="117"/>
                  <a:pt x="116" y="114"/>
                </a:cubicBezTo>
                <a:cubicBezTo>
                  <a:pt x="121" y="109"/>
                  <a:pt x="121" y="102"/>
                  <a:pt x="116" y="97"/>
                </a:cubicBezTo>
                <a:cubicBezTo>
                  <a:pt x="80" y="61"/>
                  <a:pt x="80" y="61"/>
                  <a:pt x="80" y="61"/>
                </a:cubicBezTo>
                <a:cubicBezTo>
                  <a:pt x="87" y="55"/>
                  <a:pt x="87" y="55"/>
                  <a:pt x="87" y="55"/>
                </a:cubicBezTo>
                <a:cubicBezTo>
                  <a:pt x="90" y="58"/>
                  <a:pt x="90" y="58"/>
                  <a:pt x="90" y="58"/>
                </a:cubicBezTo>
                <a:cubicBezTo>
                  <a:pt x="92" y="56"/>
                  <a:pt x="95" y="56"/>
                  <a:pt x="98" y="56"/>
                </a:cubicBezTo>
                <a:cubicBezTo>
                  <a:pt x="128" y="26"/>
                  <a:pt x="128" y="26"/>
                  <a:pt x="128" y="26"/>
                </a:cubicBezTo>
                <a:cubicBezTo>
                  <a:pt x="128" y="25"/>
                  <a:pt x="128" y="25"/>
                  <a:pt x="128" y="25"/>
                </a:cubicBezTo>
                <a:cubicBezTo>
                  <a:pt x="128" y="25"/>
                  <a:pt x="128" y="25"/>
                  <a:pt x="128" y="25"/>
                </a:cubicBezTo>
                <a:cubicBezTo>
                  <a:pt x="129" y="24"/>
                  <a:pt x="129" y="24"/>
                  <a:pt x="129" y="23"/>
                </a:cubicBezTo>
                <a:cubicBezTo>
                  <a:pt x="130" y="23"/>
                  <a:pt x="132" y="23"/>
                  <a:pt x="133" y="22"/>
                </a:cubicBezTo>
                <a:cubicBezTo>
                  <a:pt x="134" y="20"/>
                  <a:pt x="134" y="17"/>
                  <a:pt x="133" y="16"/>
                </a:cubicBezTo>
                <a:close/>
                <a:moveTo>
                  <a:pt x="108" y="103"/>
                </a:moveTo>
                <a:cubicBezTo>
                  <a:pt x="111" y="103"/>
                  <a:pt x="113" y="105"/>
                  <a:pt x="113" y="107"/>
                </a:cubicBezTo>
                <a:cubicBezTo>
                  <a:pt x="113" y="110"/>
                  <a:pt x="111" y="112"/>
                  <a:pt x="108" y="112"/>
                </a:cubicBezTo>
                <a:cubicBezTo>
                  <a:pt x="105" y="112"/>
                  <a:pt x="103" y="110"/>
                  <a:pt x="103" y="107"/>
                </a:cubicBezTo>
                <a:cubicBezTo>
                  <a:pt x="103" y="105"/>
                  <a:pt x="105" y="103"/>
                  <a:pt x="108" y="103"/>
                </a:cubicBezTo>
                <a:close/>
                <a:moveTo>
                  <a:pt x="91" y="40"/>
                </a:moveTo>
                <a:cubicBezTo>
                  <a:pt x="89" y="38"/>
                  <a:pt x="89" y="38"/>
                  <a:pt x="89" y="38"/>
                </a:cubicBezTo>
                <a:cubicBezTo>
                  <a:pt x="111" y="16"/>
                  <a:pt x="111" y="16"/>
                  <a:pt x="111" y="16"/>
                </a:cubicBezTo>
                <a:cubicBezTo>
                  <a:pt x="113" y="18"/>
                  <a:pt x="113" y="18"/>
                  <a:pt x="113" y="18"/>
                </a:cubicBezTo>
                <a:lnTo>
                  <a:pt x="91" y="40"/>
                </a:lnTo>
                <a:close/>
                <a:moveTo>
                  <a:pt x="98" y="48"/>
                </a:moveTo>
                <a:cubicBezTo>
                  <a:pt x="96" y="46"/>
                  <a:pt x="96" y="46"/>
                  <a:pt x="96" y="46"/>
                </a:cubicBezTo>
                <a:cubicBezTo>
                  <a:pt x="119" y="23"/>
                  <a:pt x="119" y="23"/>
                  <a:pt x="119" y="23"/>
                </a:cubicBezTo>
                <a:cubicBezTo>
                  <a:pt x="121" y="25"/>
                  <a:pt x="121" y="25"/>
                  <a:pt x="121" y="25"/>
                </a:cubicBezTo>
                <a:lnTo>
                  <a:pt x="98" y="48"/>
                </a:lnTo>
                <a:close/>
              </a:path>
            </a:pathLst>
          </a:custGeom>
          <a:solidFill>
            <a:schemeClr val="accent6"/>
          </a:solidFill>
          <a:ln>
            <a:noFill/>
          </a:ln>
          <a:effectLst>
            <a:innerShdw blurRad="177800" dist="50800" dir="13500000">
              <a:prstClr val="black">
                <a:alpha val="15000"/>
              </a:prstClr>
            </a:innerShdw>
          </a:effectLst>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21" name="TextBox 20"/>
          <p:cNvSpPr txBox="1"/>
          <p:nvPr/>
        </p:nvSpPr>
        <p:spPr>
          <a:xfrm>
            <a:off x="7870147" y="8495549"/>
            <a:ext cx="1729961" cy="646331"/>
          </a:xfrm>
          <a:prstGeom prst="rect">
            <a:avLst/>
          </a:prstGeom>
          <a:noFill/>
        </p:spPr>
        <p:txBody>
          <a:bodyPr wrap="none" rtlCol="0">
            <a:spAutoFit/>
          </a:bodyPr>
          <a:lstStyle/>
          <a:p>
            <a:pPr defTabSz="1828983"/>
            <a:r>
              <a:rPr lang="id-ID" sz="3600" dirty="0">
                <a:solidFill>
                  <a:prstClr val="black">
                    <a:lumMod val="65000"/>
                    <a:lumOff val="35000"/>
                  </a:prstClr>
                </a:solidFill>
              </a:rPr>
              <a:t>SETUP</a:t>
            </a:r>
            <a:endParaRPr lang="en-US" sz="3600" dirty="0">
              <a:solidFill>
                <a:prstClr val="black">
                  <a:lumMod val="65000"/>
                  <a:lumOff val="35000"/>
                </a:prstClr>
              </a:solidFill>
            </a:endParaRPr>
          </a:p>
        </p:txBody>
      </p:sp>
      <p:grpSp>
        <p:nvGrpSpPr>
          <p:cNvPr id="22" name="Group 54"/>
          <p:cNvGrpSpPr/>
          <p:nvPr/>
        </p:nvGrpSpPr>
        <p:grpSpPr>
          <a:xfrm>
            <a:off x="11158986" y="8191873"/>
            <a:ext cx="1049988" cy="1033054"/>
            <a:chOff x="2689225" y="2878138"/>
            <a:chExt cx="393700" cy="387350"/>
          </a:xfrm>
          <a:solidFill>
            <a:schemeClr val="accent2"/>
          </a:solidFill>
        </p:grpSpPr>
        <p:sp>
          <p:nvSpPr>
            <p:cNvPr id="23" name="Freeform 801"/>
            <p:cNvSpPr>
              <a:spLocks/>
            </p:cNvSpPr>
            <p:nvPr/>
          </p:nvSpPr>
          <p:spPr bwMode="auto">
            <a:xfrm>
              <a:off x="3003550" y="3079750"/>
              <a:ext cx="79375" cy="128588"/>
            </a:xfrm>
            <a:custGeom>
              <a:avLst/>
              <a:gdLst/>
              <a:ahLst/>
              <a:cxnLst>
                <a:cxn ang="0">
                  <a:pos x="6" y="4"/>
                </a:cxn>
                <a:cxn ang="0">
                  <a:pos x="6" y="5"/>
                </a:cxn>
                <a:cxn ang="0">
                  <a:pos x="6" y="5"/>
                </a:cxn>
                <a:cxn ang="0">
                  <a:pos x="6" y="6"/>
                </a:cxn>
                <a:cxn ang="0">
                  <a:pos x="6" y="8"/>
                </a:cxn>
                <a:cxn ang="0">
                  <a:pos x="6" y="9"/>
                </a:cxn>
                <a:cxn ang="0">
                  <a:pos x="6" y="11"/>
                </a:cxn>
                <a:cxn ang="0">
                  <a:pos x="5" y="13"/>
                </a:cxn>
                <a:cxn ang="0">
                  <a:pos x="5" y="14"/>
                </a:cxn>
                <a:cxn ang="0">
                  <a:pos x="5" y="16"/>
                </a:cxn>
                <a:cxn ang="0">
                  <a:pos x="4" y="18"/>
                </a:cxn>
                <a:cxn ang="0">
                  <a:pos x="4" y="19"/>
                </a:cxn>
                <a:cxn ang="0">
                  <a:pos x="4" y="21"/>
                </a:cxn>
                <a:cxn ang="0">
                  <a:pos x="3" y="22"/>
                </a:cxn>
                <a:cxn ang="0">
                  <a:pos x="3" y="24"/>
                </a:cxn>
                <a:cxn ang="0">
                  <a:pos x="2" y="25"/>
                </a:cxn>
                <a:cxn ang="0">
                  <a:pos x="2" y="27"/>
                </a:cxn>
                <a:cxn ang="0">
                  <a:pos x="1" y="28"/>
                </a:cxn>
                <a:cxn ang="0">
                  <a:pos x="1" y="29"/>
                </a:cxn>
                <a:cxn ang="0">
                  <a:pos x="3" y="35"/>
                </a:cxn>
                <a:cxn ang="0">
                  <a:pos x="4" y="35"/>
                </a:cxn>
                <a:cxn ang="0">
                  <a:pos x="5" y="36"/>
                </a:cxn>
                <a:cxn ang="0">
                  <a:pos x="8" y="34"/>
                </a:cxn>
                <a:cxn ang="0">
                  <a:pos x="22" y="5"/>
                </a:cxn>
                <a:cxn ang="0">
                  <a:pos x="21" y="2"/>
                </a:cxn>
                <a:cxn ang="0">
                  <a:pos x="18" y="0"/>
                </a:cxn>
                <a:cxn ang="0">
                  <a:pos x="10" y="0"/>
                </a:cxn>
                <a:cxn ang="0">
                  <a:pos x="6" y="4"/>
                </a:cxn>
              </a:cxnLst>
              <a:rect l="0" t="0" r="r" b="b"/>
              <a:pathLst>
                <a:path w="22" h="36">
                  <a:moveTo>
                    <a:pt x="6" y="4"/>
                  </a:moveTo>
                  <a:cubicBezTo>
                    <a:pt x="6" y="4"/>
                    <a:pt x="6" y="5"/>
                    <a:pt x="6" y="5"/>
                  </a:cubicBezTo>
                  <a:cubicBezTo>
                    <a:pt x="6" y="5"/>
                    <a:pt x="6" y="5"/>
                    <a:pt x="6" y="5"/>
                  </a:cubicBezTo>
                  <a:cubicBezTo>
                    <a:pt x="6" y="5"/>
                    <a:pt x="6" y="6"/>
                    <a:pt x="6" y="6"/>
                  </a:cubicBezTo>
                  <a:cubicBezTo>
                    <a:pt x="6" y="7"/>
                    <a:pt x="6" y="7"/>
                    <a:pt x="6" y="8"/>
                  </a:cubicBezTo>
                  <a:cubicBezTo>
                    <a:pt x="6" y="8"/>
                    <a:pt x="6" y="9"/>
                    <a:pt x="6" y="9"/>
                  </a:cubicBezTo>
                  <a:cubicBezTo>
                    <a:pt x="6" y="10"/>
                    <a:pt x="6" y="11"/>
                    <a:pt x="6" y="11"/>
                  </a:cubicBezTo>
                  <a:cubicBezTo>
                    <a:pt x="6" y="12"/>
                    <a:pt x="5" y="12"/>
                    <a:pt x="5" y="13"/>
                  </a:cubicBezTo>
                  <a:cubicBezTo>
                    <a:pt x="5" y="13"/>
                    <a:pt x="5" y="14"/>
                    <a:pt x="5" y="14"/>
                  </a:cubicBezTo>
                  <a:cubicBezTo>
                    <a:pt x="5" y="15"/>
                    <a:pt x="5" y="15"/>
                    <a:pt x="5" y="16"/>
                  </a:cubicBezTo>
                  <a:cubicBezTo>
                    <a:pt x="5" y="16"/>
                    <a:pt x="5" y="17"/>
                    <a:pt x="4" y="18"/>
                  </a:cubicBezTo>
                  <a:cubicBezTo>
                    <a:pt x="4" y="18"/>
                    <a:pt x="4" y="19"/>
                    <a:pt x="4" y="19"/>
                  </a:cubicBezTo>
                  <a:cubicBezTo>
                    <a:pt x="4" y="20"/>
                    <a:pt x="4" y="20"/>
                    <a:pt x="4" y="21"/>
                  </a:cubicBezTo>
                  <a:cubicBezTo>
                    <a:pt x="4" y="21"/>
                    <a:pt x="3" y="22"/>
                    <a:pt x="3" y="22"/>
                  </a:cubicBezTo>
                  <a:cubicBezTo>
                    <a:pt x="3" y="23"/>
                    <a:pt x="3" y="23"/>
                    <a:pt x="3" y="24"/>
                  </a:cubicBezTo>
                  <a:cubicBezTo>
                    <a:pt x="3" y="24"/>
                    <a:pt x="2" y="25"/>
                    <a:pt x="2" y="25"/>
                  </a:cubicBezTo>
                  <a:cubicBezTo>
                    <a:pt x="2" y="26"/>
                    <a:pt x="2" y="26"/>
                    <a:pt x="2" y="27"/>
                  </a:cubicBezTo>
                  <a:cubicBezTo>
                    <a:pt x="2" y="27"/>
                    <a:pt x="1" y="28"/>
                    <a:pt x="1" y="28"/>
                  </a:cubicBezTo>
                  <a:cubicBezTo>
                    <a:pt x="1" y="28"/>
                    <a:pt x="1" y="29"/>
                    <a:pt x="1" y="29"/>
                  </a:cubicBezTo>
                  <a:cubicBezTo>
                    <a:pt x="0" y="31"/>
                    <a:pt x="1" y="34"/>
                    <a:pt x="3" y="35"/>
                  </a:cubicBezTo>
                  <a:cubicBezTo>
                    <a:pt x="3" y="35"/>
                    <a:pt x="3" y="35"/>
                    <a:pt x="4" y="35"/>
                  </a:cubicBezTo>
                  <a:cubicBezTo>
                    <a:pt x="4" y="35"/>
                    <a:pt x="5" y="36"/>
                    <a:pt x="5" y="36"/>
                  </a:cubicBezTo>
                  <a:cubicBezTo>
                    <a:pt x="7" y="36"/>
                    <a:pt x="8" y="35"/>
                    <a:pt x="8" y="34"/>
                  </a:cubicBezTo>
                  <a:cubicBezTo>
                    <a:pt x="16" y="26"/>
                    <a:pt x="20" y="16"/>
                    <a:pt x="22" y="5"/>
                  </a:cubicBezTo>
                  <a:cubicBezTo>
                    <a:pt x="22" y="4"/>
                    <a:pt x="21" y="3"/>
                    <a:pt x="21" y="2"/>
                  </a:cubicBezTo>
                  <a:cubicBezTo>
                    <a:pt x="20" y="1"/>
                    <a:pt x="19" y="0"/>
                    <a:pt x="18" y="0"/>
                  </a:cubicBezTo>
                  <a:cubicBezTo>
                    <a:pt x="10" y="0"/>
                    <a:pt x="10" y="0"/>
                    <a:pt x="10" y="0"/>
                  </a:cubicBezTo>
                  <a:cubicBezTo>
                    <a:pt x="8" y="0"/>
                    <a:pt x="7" y="2"/>
                    <a:pt x="6" y="4"/>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24" name="Freeform 802"/>
            <p:cNvSpPr>
              <a:spLocks/>
            </p:cNvSpPr>
            <p:nvPr/>
          </p:nvSpPr>
          <p:spPr bwMode="auto">
            <a:xfrm>
              <a:off x="2689225" y="3079750"/>
              <a:ext cx="79375" cy="128588"/>
            </a:xfrm>
            <a:custGeom>
              <a:avLst/>
              <a:gdLst/>
              <a:ahLst/>
              <a:cxnLst>
                <a:cxn ang="0">
                  <a:pos x="20" y="25"/>
                </a:cxn>
                <a:cxn ang="0">
                  <a:pos x="19" y="24"/>
                </a:cxn>
                <a:cxn ang="0">
                  <a:pos x="19" y="22"/>
                </a:cxn>
                <a:cxn ang="0">
                  <a:pos x="19" y="21"/>
                </a:cxn>
                <a:cxn ang="0">
                  <a:pos x="18" y="19"/>
                </a:cxn>
                <a:cxn ang="0">
                  <a:pos x="18" y="18"/>
                </a:cxn>
                <a:cxn ang="0">
                  <a:pos x="17" y="16"/>
                </a:cxn>
                <a:cxn ang="0">
                  <a:pos x="17" y="14"/>
                </a:cxn>
                <a:cxn ang="0">
                  <a:pos x="17" y="13"/>
                </a:cxn>
                <a:cxn ang="0">
                  <a:pos x="17" y="11"/>
                </a:cxn>
                <a:cxn ang="0">
                  <a:pos x="16" y="9"/>
                </a:cxn>
                <a:cxn ang="0">
                  <a:pos x="16" y="8"/>
                </a:cxn>
                <a:cxn ang="0">
                  <a:pos x="16" y="6"/>
                </a:cxn>
                <a:cxn ang="0">
                  <a:pos x="16" y="5"/>
                </a:cxn>
                <a:cxn ang="0">
                  <a:pos x="16" y="5"/>
                </a:cxn>
                <a:cxn ang="0">
                  <a:pos x="16" y="4"/>
                </a:cxn>
                <a:cxn ang="0">
                  <a:pos x="12" y="0"/>
                </a:cxn>
                <a:cxn ang="0">
                  <a:pos x="5" y="0"/>
                </a:cxn>
                <a:cxn ang="0">
                  <a:pos x="2" y="2"/>
                </a:cxn>
                <a:cxn ang="0">
                  <a:pos x="1" y="5"/>
                </a:cxn>
                <a:cxn ang="0">
                  <a:pos x="14" y="34"/>
                </a:cxn>
                <a:cxn ang="0">
                  <a:pos x="19" y="35"/>
                </a:cxn>
                <a:cxn ang="0">
                  <a:pos x="20" y="35"/>
                </a:cxn>
                <a:cxn ang="0">
                  <a:pos x="22" y="29"/>
                </a:cxn>
                <a:cxn ang="0">
                  <a:pos x="21" y="29"/>
                </a:cxn>
                <a:cxn ang="0">
                  <a:pos x="20" y="27"/>
                </a:cxn>
                <a:cxn ang="0">
                  <a:pos x="20" y="25"/>
                </a:cxn>
              </a:cxnLst>
              <a:rect l="0" t="0" r="r" b="b"/>
              <a:pathLst>
                <a:path w="22" h="36">
                  <a:moveTo>
                    <a:pt x="20" y="25"/>
                  </a:moveTo>
                  <a:cubicBezTo>
                    <a:pt x="20" y="25"/>
                    <a:pt x="20" y="24"/>
                    <a:pt x="19" y="24"/>
                  </a:cubicBezTo>
                  <a:cubicBezTo>
                    <a:pt x="19" y="23"/>
                    <a:pt x="19" y="23"/>
                    <a:pt x="19" y="22"/>
                  </a:cubicBezTo>
                  <a:cubicBezTo>
                    <a:pt x="19" y="22"/>
                    <a:pt x="19" y="21"/>
                    <a:pt x="19" y="21"/>
                  </a:cubicBezTo>
                  <a:cubicBezTo>
                    <a:pt x="18" y="20"/>
                    <a:pt x="18" y="20"/>
                    <a:pt x="18" y="19"/>
                  </a:cubicBezTo>
                  <a:cubicBezTo>
                    <a:pt x="18" y="19"/>
                    <a:pt x="18" y="18"/>
                    <a:pt x="18" y="18"/>
                  </a:cubicBezTo>
                  <a:cubicBezTo>
                    <a:pt x="18" y="17"/>
                    <a:pt x="18" y="16"/>
                    <a:pt x="17" y="16"/>
                  </a:cubicBezTo>
                  <a:cubicBezTo>
                    <a:pt x="17" y="15"/>
                    <a:pt x="17" y="15"/>
                    <a:pt x="17" y="14"/>
                  </a:cubicBezTo>
                  <a:cubicBezTo>
                    <a:pt x="17" y="14"/>
                    <a:pt x="17" y="13"/>
                    <a:pt x="17" y="13"/>
                  </a:cubicBezTo>
                  <a:cubicBezTo>
                    <a:pt x="17" y="12"/>
                    <a:pt x="17" y="12"/>
                    <a:pt x="17" y="11"/>
                  </a:cubicBezTo>
                  <a:cubicBezTo>
                    <a:pt x="17" y="11"/>
                    <a:pt x="16" y="10"/>
                    <a:pt x="16" y="9"/>
                  </a:cubicBezTo>
                  <a:cubicBezTo>
                    <a:pt x="16" y="9"/>
                    <a:pt x="16" y="8"/>
                    <a:pt x="16" y="8"/>
                  </a:cubicBezTo>
                  <a:cubicBezTo>
                    <a:pt x="16" y="7"/>
                    <a:pt x="16" y="7"/>
                    <a:pt x="16" y="6"/>
                  </a:cubicBezTo>
                  <a:cubicBezTo>
                    <a:pt x="16" y="6"/>
                    <a:pt x="16" y="5"/>
                    <a:pt x="16" y="5"/>
                  </a:cubicBezTo>
                  <a:cubicBezTo>
                    <a:pt x="16" y="5"/>
                    <a:pt x="16" y="5"/>
                    <a:pt x="16" y="5"/>
                  </a:cubicBezTo>
                  <a:cubicBezTo>
                    <a:pt x="16" y="5"/>
                    <a:pt x="16" y="4"/>
                    <a:pt x="16" y="4"/>
                  </a:cubicBezTo>
                  <a:cubicBezTo>
                    <a:pt x="16" y="2"/>
                    <a:pt x="14" y="0"/>
                    <a:pt x="12" y="0"/>
                  </a:cubicBezTo>
                  <a:cubicBezTo>
                    <a:pt x="5" y="0"/>
                    <a:pt x="5" y="0"/>
                    <a:pt x="5" y="0"/>
                  </a:cubicBezTo>
                  <a:cubicBezTo>
                    <a:pt x="3" y="0"/>
                    <a:pt x="2" y="1"/>
                    <a:pt x="2" y="2"/>
                  </a:cubicBezTo>
                  <a:cubicBezTo>
                    <a:pt x="1" y="3"/>
                    <a:pt x="0" y="4"/>
                    <a:pt x="1" y="5"/>
                  </a:cubicBezTo>
                  <a:cubicBezTo>
                    <a:pt x="2" y="16"/>
                    <a:pt x="7" y="26"/>
                    <a:pt x="14" y="34"/>
                  </a:cubicBezTo>
                  <a:cubicBezTo>
                    <a:pt x="15" y="35"/>
                    <a:pt x="17" y="36"/>
                    <a:pt x="19" y="35"/>
                  </a:cubicBezTo>
                  <a:cubicBezTo>
                    <a:pt x="19" y="35"/>
                    <a:pt x="19" y="35"/>
                    <a:pt x="20" y="35"/>
                  </a:cubicBezTo>
                  <a:cubicBezTo>
                    <a:pt x="21" y="34"/>
                    <a:pt x="22" y="31"/>
                    <a:pt x="22" y="29"/>
                  </a:cubicBezTo>
                  <a:cubicBezTo>
                    <a:pt x="21" y="29"/>
                    <a:pt x="21" y="29"/>
                    <a:pt x="21" y="29"/>
                  </a:cubicBezTo>
                  <a:cubicBezTo>
                    <a:pt x="21" y="28"/>
                    <a:pt x="21" y="27"/>
                    <a:pt x="20" y="27"/>
                  </a:cubicBezTo>
                  <a:cubicBezTo>
                    <a:pt x="20" y="26"/>
                    <a:pt x="20" y="26"/>
                    <a:pt x="20" y="25"/>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25" name="Freeform 803"/>
            <p:cNvSpPr>
              <a:spLocks/>
            </p:cNvSpPr>
            <p:nvPr/>
          </p:nvSpPr>
          <p:spPr bwMode="auto">
            <a:xfrm>
              <a:off x="2897188" y="3079750"/>
              <a:ext cx="114300" cy="107950"/>
            </a:xfrm>
            <a:custGeom>
              <a:avLst/>
              <a:gdLst/>
              <a:ahLst/>
              <a:cxnLst>
                <a:cxn ang="0">
                  <a:pos x="28" y="0"/>
                </a:cxn>
                <a:cxn ang="0">
                  <a:pos x="3" y="0"/>
                </a:cxn>
                <a:cxn ang="0">
                  <a:pos x="0" y="4"/>
                </a:cxn>
                <a:cxn ang="0">
                  <a:pos x="0" y="23"/>
                </a:cxn>
                <a:cxn ang="0">
                  <a:pos x="3" y="27"/>
                </a:cxn>
                <a:cxn ang="0">
                  <a:pos x="4" y="27"/>
                </a:cxn>
                <a:cxn ang="0">
                  <a:pos x="4" y="27"/>
                </a:cxn>
                <a:cxn ang="0">
                  <a:pos x="8" y="27"/>
                </a:cxn>
                <a:cxn ang="0">
                  <a:pos x="8" y="27"/>
                </a:cxn>
                <a:cxn ang="0">
                  <a:pos x="12" y="28"/>
                </a:cxn>
                <a:cxn ang="0">
                  <a:pos x="13" y="28"/>
                </a:cxn>
                <a:cxn ang="0">
                  <a:pos x="16" y="29"/>
                </a:cxn>
                <a:cxn ang="0">
                  <a:pos x="17" y="29"/>
                </a:cxn>
                <a:cxn ang="0">
                  <a:pos x="18" y="29"/>
                </a:cxn>
                <a:cxn ang="0">
                  <a:pos x="19" y="29"/>
                </a:cxn>
                <a:cxn ang="0">
                  <a:pos x="21" y="30"/>
                </a:cxn>
                <a:cxn ang="0">
                  <a:pos x="23" y="30"/>
                </a:cxn>
                <a:cxn ang="0">
                  <a:pos x="26" y="28"/>
                </a:cxn>
                <a:cxn ang="0">
                  <a:pos x="26" y="27"/>
                </a:cxn>
                <a:cxn ang="0">
                  <a:pos x="27" y="25"/>
                </a:cxn>
                <a:cxn ang="0">
                  <a:pos x="27" y="25"/>
                </a:cxn>
                <a:cxn ang="0">
                  <a:pos x="31" y="10"/>
                </a:cxn>
                <a:cxn ang="0">
                  <a:pos x="31" y="10"/>
                </a:cxn>
                <a:cxn ang="0">
                  <a:pos x="31" y="7"/>
                </a:cxn>
                <a:cxn ang="0">
                  <a:pos x="31" y="6"/>
                </a:cxn>
                <a:cxn ang="0">
                  <a:pos x="32" y="5"/>
                </a:cxn>
                <a:cxn ang="0">
                  <a:pos x="30" y="2"/>
                </a:cxn>
                <a:cxn ang="0">
                  <a:pos x="28" y="0"/>
                </a:cxn>
              </a:cxnLst>
              <a:rect l="0" t="0" r="r" b="b"/>
              <a:pathLst>
                <a:path w="32" h="30">
                  <a:moveTo>
                    <a:pt x="28" y="0"/>
                  </a:moveTo>
                  <a:cubicBezTo>
                    <a:pt x="3" y="0"/>
                    <a:pt x="3" y="0"/>
                    <a:pt x="3" y="0"/>
                  </a:cubicBezTo>
                  <a:cubicBezTo>
                    <a:pt x="1" y="0"/>
                    <a:pt x="0" y="2"/>
                    <a:pt x="0" y="4"/>
                  </a:cubicBezTo>
                  <a:cubicBezTo>
                    <a:pt x="0" y="23"/>
                    <a:pt x="0" y="23"/>
                    <a:pt x="0" y="23"/>
                  </a:cubicBezTo>
                  <a:cubicBezTo>
                    <a:pt x="0" y="25"/>
                    <a:pt x="1" y="27"/>
                    <a:pt x="3" y="27"/>
                  </a:cubicBezTo>
                  <a:cubicBezTo>
                    <a:pt x="3" y="27"/>
                    <a:pt x="4" y="27"/>
                    <a:pt x="4" y="27"/>
                  </a:cubicBezTo>
                  <a:cubicBezTo>
                    <a:pt x="4" y="27"/>
                    <a:pt x="4" y="27"/>
                    <a:pt x="4" y="27"/>
                  </a:cubicBezTo>
                  <a:cubicBezTo>
                    <a:pt x="5" y="27"/>
                    <a:pt x="7" y="27"/>
                    <a:pt x="8" y="27"/>
                  </a:cubicBezTo>
                  <a:cubicBezTo>
                    <a:pt x="8" y="27"/>
                    <a:pt x="8" y="27"/>
                    <a:pt x="8" y="27"/>
                  </a:cubicBezTo>
                  <a:cubicBezTo>
                    <a:pt x="9" y="27"/>
                    <a:pt x="11" y="28"/>
                    <a:pt x="12" y="28"/>
                  </a:cubicBezTo>
                  <a:cubicBezTo>
                    <a:pt x="12" y="28"/>
                    <a:pt x="13" y="28"/>
                    <a:pt x="13" y="28"/>
                  </a:cubicBezTo>
                  <a:cubicBezTo>
                    <a:pt x="14" y="28"/>
                    <a:pt x="15" y="29"/>
                    <a:pt x="16" y="29"/>
                  </a:cubicBezTo>
                  <a:cubicBezTo>
                    <a:pt x="17" y="29"/>
                    <a:pt x="17" y="29"/>
                    <a:pt x="17" y="29"/>
                  </a:cubicBezTo>
                  <a:cubicBezTo>
                    <a:pt x="18" y="29"/>
                    <a:pt x="18" y="29"/>
                    <a:pt x="18" y="29"/>
                  </a:cubicBezTo>
                  <a:cubicBezTo>
                    <a:pt x="18" y="29"/>
                    <a:pt x="19" y="29"/>
                    <a:pt x="19" y="29"/>
                  </a:cubicBezTo>
                  <a:cubicBezTo>
                    <a:pt x="20" y="30"/>
                    <a:pt x="21" y="30"/>
                    <a:pt x="21" y="30"/>
                  </a:cubicBezTo>
                  <a:cubicBezTo>
                    <a:pt x="22" y="30"/>
                    <a:pt x="22" y="30"/>
                    <a:pt x="23" y="30"/>
                  </a:cubicBezTo>
                  <a:cubicBezTo>
                    <a:pt x="24" y="30"/>
                    <a:pt x="26" y="29"/>
                    <a:pt x="26" y="28"/>
                  </a:cubicBezTo>
                  <a:cubicBezTo>
                    <a:pt x="26" y="28"/>
                    <a:pt x="26" y="27"/>
                    <a:pt x="26" y="27"/>
                  </a:cubicBezTo>
                  <a:cubicBezTo>
                    <a:pt x="27" y="26"/>
                    <a:pt x="27" y="26"/>
                    <a:pt x="27" y="25"/>
                  </a:cubicBezTo>
                  <a:cubicBezTo>
                    <a:pt x="27" y="25"/>
                    <a:pt x="27" y="25"/>
                    <a:pt x="27" y="25"/>
                  </a:cubicBezTo>
                  <a:cubicBezTo>
                    <a:pt x="29" y="20"/>
                    <a:pt x="30" y="15"/>
                    <a:pt x="31" y="10"/>
                  </a:cubicBezTo>
                  <a:cubicBezTo>
                    <a:pt x="31" y="10"/>
                    <a:pt x="31" y="10"/>
                    <a:pt x="31" y="10"/>
                  </a:cubicBezTo>
                  <a:cubicBezTo>
                    <a:pt x="31" y="9"/>
                    <a:pt x="31" y="8"/>
                    <a:pt x="31" y="7"/>
                  </a:cubicBezTo>
                  <a:cubicBezTo>
                    <a:pt x="31" y="7"/>
                    <a:pt x="31" y="7"/>
                    <a:pt x="31" y="6"/>
                  </a:cubicBezTo>
                  <a:cubicBezTo>
                    <a:pt x="31" y="6"/>
                    <a:pt x="31" y="5"/>
                    <a:pt x="32" y="5"/>
                  </a:cubicBezTo>
                  <a:cubicBezTo>
                    <a:pt x="32" y="3"/>
                    <a:pt x="31" y="2"/>
                    <a:pt x="30" y="2"/>
                  </a:cubicBezTo>
                  <a:cubicBezTo>
                    <a:pt x="30" y="1"/>
                    <a:pt x="29" y="0"/>
                    <a:pt x="28"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26" name="Freeform 804"/>
            <p:cNvSpPr>
              <a:spLocks/>
            </p:cNvSpPr>
            <p:nvPr/>
          </p:nvSpPr>
          <p:spPr bwMode="auto">
            <a:xfrm>
              <a:off x="2765425" y="3079750"/>
              <a:ext cx="114300" cy="107950"/>
            </a:xfrm>
            <a:custGeom>
              <a:avLst/>
              <a:gdLst/>
              <a:ahLst/>
              <a:cxnLst>
                <a:cxn ang="0">
                  <a:pos x="32" y="23"/>
                </a:cxn>
                <a:cxn ang="0">
                  <a:pos x="32" y="4"/>
                </a:cxn>
                <a:cxn ang="0">
                  <a:pos x="28" y="0"/>
                </a:cxn>
                <a:cxn ang="0">
                  <a:pos x="4" y="0"/>
                </a:cxn>
                <a:cxn ang="0">
                  <a:pos x="1" y="2"/>
                </a:cxn>
                <a:cxn ang="0">
                  <a:pos x="0" y="5"/>
                </a:cxn>
                <a:cxn ang="0">
                  <a:pos x="0" y="6"/>
                </a:cxn>
                <a:cxn ang="0">
                  <a:pos x="0" y="7"/>
                </a:cxn>
                <a:cxn ang="0">
                  <a:pos x="0" y="10"/>
                </a:cxn>
                <a:cxn ang="0">
                  <a:pos x="0" y="10"/>
                </a:cxn>
                <a:cxn ang="0">
                  <a:pos x="4" y="25"/>
                </a:cxn>
                <a:cxn ang="0">
                  <a:pos x="4" y="25"/>
                </a:cxn>
                <a:cxn ang="0">
                  <a:pos x="5" y="27"/>
                </a:cxn>
                <a:cxn ang="0">
                  <a:pos x="5" y="28"/>
                </a:cxn>
                <a:cxn ang="0">
                  <a:pos x="9" y="30"/>
                </a:cxn>
                <a:cxn ang="0">
                  <a:pos x="9" y="30"/>
                </a:cxn>
                <a:cxn ang="0">
                  <a:pos x="10" y="30"/>
                </a:cxn>
                <a:cxn ang="0">
                  <a:pos x="12" y="29"/>
                </a:cxn>
                <a:cxn ang="0">
                  <a:pos x="13" y="29"/>
                </a:cxn>
                <a:cxn ang="0">
                  <a:pos x="14" y="29"/>
                </a:cxn>
                <a:cxn ang="0">
                  <a:pos x="15" y="29"/>
                </a:cxn>
                <a:cxn ang="0">
                  <a:pos x="18" y="28"/>
                </a:cxn>
                <a:cxn ang="0">
                  <a:pos x="19" y="28"/>
                </a:cxn>
                <a:cxn ang="0">
                  <a:pos x="23" y="27"/>
                </a:cxn>
                <a:cxn ang="0">
                  <a:pos x="23" y="27"/>
                </a:cxn>
                <a:cxn ang="0">
                  <a:pos x="27" y="27"/>
                </a:cxn>
                <a:cxn ang="0">
                  <a:pos x="27" y="27"/>
                </a:cxn>
                <a:cxn ang="0">
                  <a:pos x="28" y="27"/>
                </a:cxn>
                <a:cxn ang="0">
                  <a:pos x="32" y="23"/>
                </a:cxn>
              </a:cxnLst>
              <a:rect l="0" t="0" r="r" b="b"/>
              <a:pathLst>
                <a:path w="32" h="30">
                  <a:moveTo>
                    <a:pt x="32" y="23"/>
                  </a:moveTo>
                  <a:cubicBezTo>
                    <a:pt x="32" y="4"/>
                    <a:pt x="32" y="4"/>
                    <a:pt x="32" y="4"/>
                  </a:cubicBezTo>
                  <a:cubicBezTo>
                    <a:pt x="32" y="2"/>
                    <a:pt x="30" y="0"/>
                    <a:pt x="28" y="0"/>
                  </a:cubicBezTo>
                  <a:cubicBezTo>
                    <a:pt x="4" y="0"/>
                    <a:pt x="4" y="0"/>
                    <a:pt x="4" y="0"/>
                  </a:cubicBezTo>
                  <a:cubicBezTo>
                    <a:pt x="3" y="0"/>
                    <a:pt x="1" y="1"/>
                    <a:pt x="1" y="2"/>
                  </a:cubicBezTo>
                  <a:cubicBezTo>
                    <a:pt x="0" y="2"/>
                    <a:pt x="0" y="3"/>
                    <a:pt x="0" y="5"/>
                  </a:cubicBezTo>
                  <a:cubicBezTo>
                    <a:pt x="0" y="5"/>
                    <a:pt x="0" y="6"/>
                    <a:pt x="0" y="6"/>
                  </a:cubicBezTo>
                  <a:cubicBezTo>
                    <a:pt x="0" y="6"/>
                    <a:pt x="0" y="7"/>
                    <a:pt x="0" y="7"/>
                  </a:cubicBezTo>
                  <a:cubicBezTo>
                    <a:pt x="0" y="8"/>
                    <a:pt x="0" y="9"/>
                    <a:pt x="0" y="10"/>
                  </a:cubicBezTo>
                  <a:cubicBezTo>
                    <a:pt x="0" y="10"/>
                    <a:pt x="0" y="10"/>
                    <a:pt x="0" y="10"/>
                  </a:cubicBezTo>
                  <a:cubicBezTo>
                    <a:pt x="1" y="15"/>
                    <a:pt x="2" y="20"/>
                    <a:pt x="4" y="25"/>
                  </a:cubicBezTo>
                  <a:cubicBezTo>
                    <a:pt x="4" y="25"/>
                    <a:pt x="4" y="25"/>
                    <a:pt x="4" y="25"/>
                  </a:cubicBezTo>
                  <a:cubicBezTo>
                    <a:pt x="4" y="26"/>
                    <a:pt x="5" y="26"/>
                    <a:pt x="5" y="27"/>
                  </a:cubicBezTo>
                  <a:cubicBezTo>
                    <a:pt x="5" y="27"/>
                    <a:pt x="5" y="28"/>
                    <a:pt x="5" y="28"/>
                  </a:cubicBezTo>
                  <a:cubicBezTo>
                    <a:pt x="6" y="29"/>
                    <a:pt x="7" y="30"/>
                    <a:pt x="9" y="30"/>
                  </a:cubicBezTo>
                  <a:cubicBezTo>
                    <a:pt x="9" y="30"/>
                    <a:pt x="9" y="30"/>
                    <a:pt x="9" y="30"/>
                  </a:cubicBezTo>
                  <a:cubicBezTo>
                    <a:pt x="9" y="30"/>
                    <a:pt x="9" y="30"/>
                    <a:pt x="10" y="30"/>
                  </a:cubicBezTo>
                  <a:cubicBezTo>
                    <a:pt x="11" y="30"/>
                    <a:pt x="12" y="30"/>
                    <a:pt x="12" y="29"/>
                  </a:cubicBezTo>
                  <a:cubicBezTo>
                    <a:pt x="13" y="29"/>
                    <a:pt x="13" y="29"/>
                    <a:pt x="13" y="29"/>
                  </a:cubicBezTo>
                  <a:cubicBezTo>
                    <a:pt x="13" y="29"/>
                    <a:pt x="13" y="29"/>
                    <a:pt x="14" y="29"/>
                  </a:cubicBezTo>
                  <a:cubicBezTo>
                    <a:pt x="14" y="29"/>
                    <a:pt x="15" y="29"/>
                    <a:pt x="15" y="29"/>
                  </a:cubicBezTo>
                  <a:cubicBezTo>
                    <a:pt x="16" y="29"/>
                    <a:pt x="17" y="28"/>
                    <a:pt x="18" y="28"/>
                  </a:cubicBezTo>
                  <a:cubicBezTo>
                    <a:pt x="18" y="28"/>
                    <a:pt x="19" y="28"/>
                    <a:pt x="19" y="28"/>
                  </a:cubicBezTo>
                  <a:cubicBezTo>
                    <a:pt x="21" y="28"/>
                    <a:pt x="22" y="27"/>
                    <a:pt x="23" y="27"/>
                  </a:cubicBezTo>
                  <a:cubicBezTo>
                    <a:pt x="23" y="27"/>
                    <a:pt x="23" y="27"/>
                    <a:pt x="23" y="27"/>
                  </a:cubicBezTo>
                  <a:cubicBezTo>
                    <a:pt x="25" y="27"/>
                    <a:pt x="26" y="27"/>
                    <a:pt x="27" y="27"/>
                  </a:cubicBezTo>
                  <a:cubicBezTo>
                    <a:pt x="27" y="27"/>
                    <a:pt x="27" y="27"/>
                    <a:pt x="27" y="27"/>
                  </a:cubicBezTo>
                  <a:cubicBezTo>
                    <a:pt x="28" y="27"/>
                    <a:pt x="28" y="27"/>
                    <a:pt x="28" y="27"/>
                  </a:cubicBezTo>
                  <a:cubicBezTo>
                    <a:pt x="30" y="27"/>
                    <a:pt x="32" y="25"/>
                    <a:pt x="32" y="2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27" name="Freeform 805"/>
            <p:cNvSpPr>
              <a:spLocks/>
            </p:cNvSpPr>
            <p:nvPr/>
          </p:nvSpPr>
          <p:spPr bwMode="auto">
            <a:xfrm>
              <a:off x="2803525" y="3194050"/>
              <a:ext cx="76200" cy="71438"/>
            </a:xfrm>
            <a:custGeom>
              <a:avLst/>
              <a:gdLst/>
              <a:ahLst/>
              <a:cxnLst>
                <a:cxn ang="0">
                  <a:pos x="19" y="19"/>
                </a:cxn>
                <a:cxn ang="0">
                  <a:pos x="21" y="16"/>
                </a:cxn>
                <a:cxn ang="0">
                  <a:pos x="21" y="4"/>
                </a:cxn>
                <a:cxn ang="0">
                  <a:pos x="19" y="1"/>
                </a:cxn>
                <a:cxn ang="0">
                  <a:pos x="17" y="0"/>
                </a:cxn>
                <a:cxn ang="0">
                  <a:pos x="13" y="0"/>
                </a:cxn>
                <a:cxn ang="0">
                  <a:pos x="13" y="0"/>
                </a:cxn>
                <a:cxn ang="0">
                  <a:pos x="9" y="1"/>
                </a:cxn>
                <a:cxn ang="0">
                  <a:pos x="8" y="1"/>
                </a:cxn>
                <a:cxn ang="0">
                  <a:pos x="5" y="1"/>
                </a:cxn>
                <a:cxn ang="0">
                  <a:pos x="4" y="2"/>
                </a:cxn>
                <a:cxn ang="0">
                  <a:pos x="3" y="2"/>
                </a:cxn>
                <a:cxn ang="0">
                  <a:pos x="0" y="4"/>
                </a:cxn>
                <a:cxn ang="0">
                  <a:pos x="1" y="8"/>
                </a:cxn>
                <a:cxn ang="0">
                  <a:pos x="1" y="8"/>
                </a:cxn>
                <a:cxn ang="0">
                  <a:pos x="2" y="10"/>
                </a:cxn>
                <a:cxn ang="0">
                  <a:pos x="3" y="10"/>
                </a:cxn>
                <a:cxn ang="0">
                  <a:pos x="4" y="12"/>
                </a:cxn>
                <a:cxn ang="0">
                  <a:pos x="5" y="13"/>
                </a:cxn>
                <a:cxn ang="0">
                  <a:pos x="6" y="14"/>
                </a:cxn>
                <a:cxn ang="0">
                  <a:pos x="7" y="14"/>
                </a:cxn>
                <a:cxn ang="0">
                  <a:pos x="7" y="15"/>
                </a:cxn>
                <a:cxn ang="0">
                  <a:pos x="9" y="16"/>
                </a:cxn>
                <a:cxn ang="0">
                  <a:pos x="9" y="16"/>
                </a:cxn>
                <a:cxn ang="0">
                  <a:pos x="10" y="17"/>
                </a:cxn>
                <a:cxn ang="0">
                  <a:pos x="11" y="17"/>
                </a:cxn>
                <a:cxn ang="0">
                  <a:pos x="12" y="18"/>
                </a:cxn>
                <a:cxn ang="0">
                  <a:pos x="13" y="18"/>
                </a:cxn>
                <a:cxn ang="0">
                  <a:pos x="14" y="19"/>
                </a:cxn>
                <a:cxn ang="0">
                  <a:pos x="14" y="19"/>
                </a:cxn>
                <a:cxn ang="0">
                  <a:pos x="16" y="20"/>
                </a:cxn>
                <a:cxn ang="0">
                  <a:pos x="19" y="19"/>
                </a:cxn>
              </a:cxnLst>
              <a:rect l="0" t="0" r="r" b="b"/>
              <a:pathLst>
                <a:path w="21" h="20">
                  <a:moveTo>
                    <a:pt x="19" y="19"/>
                  </a:moveTo>
                  <a:cubicBezTo>
                    <a:pt x="20" y="18"/>
                    <a:pt x="21" y="17"/>
                    <a:pt x="21" y="16"/>
                  </a:cubicBezTo>
                  <a:cubicBezTo>
                    <a:pt x="21" y="4"/>
                    <a:pt x="21" y="4"/>
                    <a:pt x="21" y="4"/>
                  </a:cubicBezTo>
                  <a:cubicBezTo>
                    <a:pt x="21" y="3"/>
                    <a:pt x="20" y="1"/>
                    <a:pt x="19" y="1"/>
                  </a:cubicBezTo>
                  <a:cubicBezTo>
                    <a:pt x="19" y="0"/>
                    <a:pt x="18" y="0"/>
                    <a:pt x="17" y="0"/>
                  </a:cubicBezTo>
                  <a:cubicBezTo>
                    <a:pt x="15" y="0"/>
                    <a:pt x="14" y="0"/>
                    <a:pt x="13" y="0"/>
                  </a:cubicBezTo>
                  <a:cubicBezTo>
                    <a:pt x="13" y="0"/>
                    <a:pt x="13" y="0"/>
                    <a:pt x="13" y="0"/>
                  </a:cubicBezTo>
                  <a:cubicBezTo>
                    <a:pt x="12" y="0"/>
                    <a:pt x="10" y="0"/>
                    <a:pt x="9" y="1"/>
                  </a:cubicBezTo>
                  <a:cubicBezTo>
                    <a:pt x="9" y="1"/>
                    <a:pt x="8" y="1"/>
                    <a:pt x="8" y="1"/>
                  </a:cubicBezTo>
                  <a:cubicBezTo>
                    <a:pt x="7" y="1"/>
                    <a:pt x="6" y="1"/>
                    <a:pt x="5" y="1"/>
                  </a:cubicBezTo>
                  <a:cubicBezTo>
                    <a:pt x="5" y="1"/>
                    <a:pt x="4" y="2"/>
                    <a:pt x="4" y="2"/>
                  </a:cubicBezTo>
                  <a:cubicBezTo>
                    <a:pt x="4" y="2"/>
                    <a:pt x="3" y="2"/>
                    <a:pt x="3" y="2"/>
                  </a:cubicBezTo>
                  <a:cubicBezTo>
                    <a:pt x="2" y="2"/>
                    <a:pt x="1" y="3"/>
                    <a:pt x="0" y="4"/>
                  </a:cubicBezTo>
                  <a:cubicBezTo>
                    <a:pt x="0" y="6"/>
                    <a:pt x="0" y="7"/>
                    <a:pt x="1" y="8"/>
                  </a:cubicBezTo>
                  <a:cubicBezTo>
                    <a:pt x="1" y="8"/>
                    <a:pt x="1" y="8"/>
                    <a:pt x="1" y="8"/>
                  </a:cubicBezTo>
                  <a:cubicBezTo>
                    <a:pt x="1" y="9"/>
                    <a:pt x="2" y="9"/>
                    <a:pt x="2" y="10"/>
                  </a:cubicBezTo>
                  <a:cubicBezTo>
                    <a:pt x="2" y="10"/>
                    <a:pt x="2" y="10"/>
                    <a:pt x="3" y="10"/>
                  </a:cubicBezTo>
                  <a:cubicBezTo>
                    <a:pt x="3" y="11"/>
                    <a:pt x="4" y="11"/>
                    <a:pt x="4" y="12"/>
                  </a:cubicBezTo>
                  <a:cubicBezTo>
                    <a:pt x="4" y="12"/>
                    <a:pt x="5" y="12"/>
                    <a:pt x="5" y="13"/>
                  </a:cubicBezTo>
                  <a:cubicBezTo>
                    <a:pt x="5" y="13"/>
                    <a:pt x="5" y="13"/>
                    <a:pt x="6" y="14"/>
                  </a:cubicBezTo>
                  <a:cubicBezTo>
                    <a:pt x="6" y="14"/>
                    <a:pt x="6" y="14"/>
                    <a:pt x="7" y="14"/>
                  </a:cubicBezTo>
                  <a:cubicBezTo>
                    <a:pt x="7" y="15"/>
                    <a:pt x="7" y="15"/>
                    <a:pt x="7" y="15"/>
                  </a:cubicBezTo>
                  <a:cubicBezTo>
                    <a:pt x="8" y="15"/>
                    <a:pt x="8" y="15"/>
                    <a:pt x="9" y="16"/>
                  </a:cubicBezTo>
                  <a:cubicBezTo>
                    <a:pt x="9" y="16"/>
                    <a:pt x="9" y="16"/>
                    <a:pt x="9" y="16"/>
                  </a:cubicBezTo>
                  <a:cubicBezTo>
                    <a:pt x="10" y="16"/>
                    <a:pt x="10" y="17"/>
                    <a:pt x="10" y="17"/>
                  </a:cubicBezTo>
                  <a:cubicBezTo>
                    <a:pt x="11" y="17"/>
                    <a:pt x="11" y="17"/>
                    <a:pt x="11" y="17"/>
                  </a:cubicBezTo>
                  <a:cubicBezTo>
                    <a:pt x="11" y="18"/>
                    <a:pt x="12" y="18"/>
                    <a:pt x="12" y="18"/>
                  </a:cubicBezTo>
                  <a:cubicBezTo>
                    <a:pt x="12" y="18"/>
                    <a:pt x="12" y="18"/>
                    <a:pt x="13" y="18"/>
                  </a:cubicBezTo>
                  <a:cubicBezTo>
                    <a:pt x="13" y="18"/>
                    <a:pt x="14" y="19"/>
                    <a:pt x="14" y="19"/>
                  </a:cubicBezTo>
                  <a:cubicBezTo>
                    <a:pt x="14" y="19"/>
                    <a:pt x="14" y="19"/>
                    <a:pt x="14" y="19"/>
                  </a:cubicBezTo>
                  <a:cubicBezTo>
                    <a:pt x="15" y="19"/>
                    <a:pt x="15" y="19"/>
                    <a:pt x="16" y="20"/>
                  </a:cubicBezTo>
                  <a:cubicBezTo>
                    <a:pt x="17" y="20"/>
                    <a:pt x="18" y="20"/>
                    <a:pt x="19" y="1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29" name="Freeform 806"/>
            <p:cNvSpPr>
              <a:spLocks/>
            </p:cNvSpPr>
            <p:nvPr/>
          </p:nvSpPr>
          <p:spPr bwMode="auto">
            <a:xfrm>
              <a:off x="2897188" y="3194050"/>
              <a:ext cx="71438" cy="71438"/>
            </a:xfrm>
            <a:custGeom>
              <a:avLst/>
              <a:gdLst/>
              <a:ahLst/>
              <a:cxnLst>
                <a:cxn ang="0">
                  <a:pos x="20" y="4"/>
                </a:cxn>
                <a:cxn ang="0">
                  <a:pos x="17" y="2"/>
                </a:cxn>
                <a:cxn ang="0">
                  <a:pos x="16" y="2"/>
                </a:cxn>
                <a:cxn ang="0">
                  <a:pos x="15" y="1"/>
                </a:cxn>
                <a:cxn ang="0">
                  <a:pos x="12" y="1"/>
                </a:cxn>
                <a:cxn ang="0">
                  <a:pos x="11" y="1"/>
                </a:cxn>
                <a:cxn ang="0">
                  <a:pos x="8" y="0"/>
                </a:cxn>
                <a:cxn ang="0">
                  <a:pos x="7" y="0"/>
                </a:cxn>
                <a:cxn ang="0">
                  <a:pos x="3" y="0"/>
                </a:cxn>
                <a:cxn ang="0">
                  <a:pos x="1" y="1"/>
                </a:cxn>
                <a:cxn ang="0">
                  <a:pos x="0" y="4"/>
                </a:cxn>
                <a:cxn ang="0">
                  <a:pos x="0" y="16"/>
                </a:cxn>
                <a:cxn ang="0">
                  <a:pos x="1" y="19"/>
                </a:cxn>
                <a:cxn ang="0">
                  <a:pos x="5" y="20"/>
                </a:cxn>
                <a:cxn ang="0">
                  <a:pos x="6" y="19"/>
                </a:cxn>
                <a:cxn ang="0">
                  <a:pos x="6" y="19"/>
                </a:cxn>
                <a:cxn ang="0">
                  <a:pos x="8" y="18"/>
                </a:cxn>
                <a:cxn ang="0">
                  <a:pos x="8" y="18"/>
                </a:cxn>
                <a:cxn ang="0">
                  <a:pos x="9" y="17"/>
                </a:cxn>
                <a:cxn ang="0">
                  <a:pos x="10" y="17"/>
                </a:cxn>
                <a:cxn ang="0">
                  <a:pos x="11" y="16"/>
                </a:cxn>
                <a:cxn ang="0">
                  <a:pos x="12" y="16"/>
                </a:cxn>
                <a:cxn ang="0">
                  <a:pos x="13" y="15"/>
                </a:cxn>
                <a:cxn ang="0">
                  <a:pos x="14" y="14"/>
                </a:cxn>
                <a:cxn ang="0">
                  <a:pos x="14" y="14"/>
                </a:cxn>
                <a:cxn ang="0">
                  <a:pos x="15" y="13"/>
                </a:cxn>
                <a:cxn ang="0">
                  <a:pos x="16" y="12"/>
                </a:cxn>
                <a:cxn ang="0">
                  <a:pos x="18" y="10"/>
                </a:cxn>
                <a:cxn ang="0">
                  <a:pos x="18" y="10"/>
                </a:cxn>
                <a:cxn ang="0">
                  <a:pos x="19" y="8"/>
                </a:cxn>
                <a:cxn ang="0">
                  <a:pos x="19" y="8"/>
                </a:cxn>
                <a:cxn ang="0">
                  <a:pos x="20" y="4"/>
                </a:cxn>
              </a:cxnLst>
              <a:rect l="0" t="0" r="r" b="b"/>
              <a:pathLst>
                <a:path w="20" h="20">
                  <a:moveTo>
                    <a:pt x="20" y="4"/>
                  </a:moveTo>
                  <a:cubicBezTo>
                    <a:pt x="19" y="3"/>
                    <a:pt x="18" y="2"/>
                    <a:pt x="17" y="2"/>
                  </a:cubicBezTo>
                  <a:cubicBezTo>
                    <a:pt x="17" y="2"/>
                    <a:pt x="17" y="2"/>
                    <a:pt x="16" y="2"/>
                  </a:cubicBezTo>
                  <a:cubicBezTo>
                    <a:pt x="16" y="2"/>
                    <a:pt x="16" y="2"/>
                    <a:pt x="15" y="1"/>
                  </a:cubicBezTo>
                  <a:cubicBezTo>
                    <a:pt x="14" y="1"/>
                    <a:pt x="13" y="1"/>
                    <a:pt x="12" y="1"/>
                  </a:cubicBezTo>
                  <a:cubicBezTo>
                    <a:pt x="12" y="1"/>
                    <a:pt x="12" y="1"/>
                    <a:pt x="11" y="1"/>
                  </a:cubicBezTo>
                  <a:cubicBezTo>
                    <a:pt x="10" y="0"/>
                    <a:pt x="9" y="0"/>
                    <a:pt x="8" y="0"/>
                  </a:cubicBezTo>
                  <a:cubicBezTo>
                    <a:pt x="7" y="0"/>
                    <a:pt x="7" y="0"/>
                    <a:pt x="7" y="0"/>
                  </a:cubicBezTo>
                  <a:cubicBezTo>
                    <a:pt x="6" y="0"/>
                    <a:pt x="5" y="0"/>
                    <a:pt x="3" y="0"/>
                  </a:cubicBezTo>
                  <a:cubicBezTo>
                    <a:pt x="2" y="0"/>
                    <a:pt x="2" y="0"/>
                    <a:pt x="1" y="1"/>
                  </a:cubicBezTo>
                  <a:cubicBezTo>
                    <a:pt x="0" y="1"/>
                    <a:pt x="0" y="3"/>
                    <a:pt x="0" y="4"/>
                  </a:cubicBezTo>
                  <a:cubicBezTo>
                    <a:pt x="0" y="16"/>
                    <a:pt x="0" y="16"/>
                    <a:pt x="0" y="16"/>
                  </a:cubicBezTo>
                  <a:cubicBezTo>
                    <a:pt x="0" y="17"/>
                    <a:pt x="0" y="18"/>
                    <a:pt x="1" y="19"/>
                  </a:cubicBezTo>
                  <a:cubicBezTo>
                    <a:pt x="2" y="20"/>
                    <a:pt x="3" y="20"/>
                    <a:pt x="5" y="20"/>
                  </a:cubicBezTo>
                  <a:cubicBezTo>
                    <a:pt x="5" y="19"/>
                    <a:pt x="6" y="19"/>
                    <a:pt x="6" y="19"/>
                  </a:cubicBezTo>
                  <a:cubicBezTo>
                    <a:pt x="6" y="19"/>
                    <a:pt x="6" y="19"/>
                    <a:pt x="6" y="19"/>
                  </a:cubicBezTo>
                  <a:cubicBezTo>
                    <a:pt x="7" y="19"/>
                    <a:pt x="7" y="18"/>
                    <a:pt x="8" y="18"/>
                  </a:cubicBezTo>
                  <a:cubicBezTo>
                    <a:pt x="8" y="18"/>
                    <a:pt x="8" y="18"/>
                    <a:pt x="8" y="18"/>
                  </a:cubicBezTo>
                  <a:cubicBezTo>
                    <a:pt x="8" y="18"/>
                    <a:pt x="9" y="18"/>
                    <a:pt x="9" y="17"/>
                  </a:cubicBezTo>
                  <a:cubicBezTo>
                    <a:pt x="10" y="17"/>
                    <a:pt x="10" y="17"/>
                    <a:pt x="10" y="17"/>
                  </a:cubicBezTo>
                  <a:cubicBezTo>
                    <a:pt x="10" y="17"/>
                    <a:pt x="11" y="16"/>
                    <a:pt x="11" y="16"/>
                  </a:cubicBezTo>
                  <a:cubicBezTo>
                    <a:pt x="11" y="16"/>
                    <a:pt x="11" y="16"/>
                    <a:pt x="12" y="16"/>
                  </a:cubicBezTo>
                  <a:cubicBezTo>
                    <a:pt x="12" y="15"/>
                    <a:pt x="12" y="15"/>
                    <a:pt x="13" y="15"/>
                  </a:cubicBezTo>
                  <a:cubicBezTo>
                    <a:pt x="13" y="15"/>
                    <a:pt x="13" y="15"/>
                    <a:pt x="14" y="14"/>
                  </a:cubicBezTo>
                  <a:cubicBezTo>
                    <a:pt x="14" y="14"/>
                    <a:pt x="14" y="14"/>
                    <a:pt x="14" y="14"/>
                  </a:cubicBezTo>
                  <a:cubicBezTo>
                    <a:pt x="15" y="13"/>
                    <a:pt x="15" y="13"/>
                    <a:pt x="15" y="13"/>
                  </a:cubicBezTo>
                  <a:cubicBezTo>
                    <a:pt x="16" y="12"/>
                    <a:pt x="16" y="12"/>
                    <a:pt x="16" y="12"/>
                  </a:cubicBezTo>
                  <a:cubicBezTo>
                    <a:pt x="17" y="11"/>
                    <a:pt x="17" y="11"/>
                    <a:pt x="18" y="10"/>
                  </a:cubicBezTo>
                  <a:cubicBezTo>
                    <a:pt x="18" y="10"/>
                    <a:pt x="18" y="10"/>
                    <a:pt x="18" y="10"/>
                  </a:cubicBezTo>
                  <a:cubicBezTo>
                    <a:pt x="18" y="9"/>
                    <a:pt x="19" y="9"/>
                    <a:pt x="19" y="8"/>
                  </a:cubicBezTo>
                  <a:cubicBezTo>
                    <a:pt x="19" y="8"/>
                    <a:pt x="19" y="8"/>
                    <a:pt x="19" y="8"/>
                  </a:cubicBezTo>
                  <a:cubicBezTo>
                    <a:pt x="20" y="7"/>
                    <a:pt x="20" y="6"/>
                    <a:pt x="20" y="4"/>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31" name="Freeform 807"/>
            <p:cNvSpPr>
              <a:spLocks/>
            </p:cNvSpPr>
            <p:nvPr/>
          </p:nvSpPr>
          <p:spPr bwMode="auto">
            <a:xfrm>
              <a:off x="3003550" y="2940050"/>
              <a:ext cx="79375" cy="125413"/>
            </a:xfrm>
            <a:custGeom>
              <a:avLst/>
              <a:gdLst/>
              <a:ahLst/>
              <a:cxnLst>
                <a:cxn ang="0">
                  <a:pos x="6" y="31"/>
                </a:cxn>
                <a:cxn ang="0">
                  <a:pos x="6" y="30"/>
                </a:cxn>
                <a:cxn ang="0">
                  <a:pos x="6" y="30"/>
                </a:cxn>
                <a:cxn ang="0">
                  <a:pos x="6" y="29"/>
                </a:cxn>
                <a:cxn ang="0">
                  <a:pos x="6" y="27"/>
                </a:cxn>
                <a:cxn ang="0">
                  <a:pos x="6" y="26"/>
                </a:cxn>
                <a:cxn ang="0">
                  <a:pos x="6" y="24"/>
                </a:cxn>
                <a:cxn ang="0">
                  <a:pos x="5" y="23"/>
                </a:cxn>
                <a:cxn ang="0">
                  <a:pos x="5" y="21"/>
                </a:cxn>
                <a:cxn ang="0">
                  <a:pos x="5" y="19"/>
                </a:cxn>
                <a:cxn ang="0">
                  <a:pos x="4" y="18"/>
                </a:cxn>
                <a:cxn ang="0">
                  <a:pos x="4" y="16"/>
                </a:cxn>
                <a:cxn ang="0">
                  <a:pos x="4" y="15"/>
                </a:cxn>
                <a:cxn ang="0">
                  <a:pos x="3" y="13"/>
                </a:cxn>
                <a:cxn ang="0">
                  <a:pos x="3" y="12"/>
                </a:cxn>
                <a:cxn ang="0">
                  <a:pos x="2" y="10"/>
                </a:cxn>
                <a:cxn ang="0">
                  <a:pos x="2" y="9"/>
                </a:cxn>
                <a:cxn ang="0">
                  <a:pos x="1" y="7"/>
                </a:cxn>
                <a:cxn ang="0">
                  <a:pos x="1" y="6"/>
                </a:cxn>
                <a:cxn ang="0">
                  <a:pos x="3" y="1"/>
                </a:cxn>
                <a:cxn ang="0">
                  <a:pos x="4" y="0"/>
                </a:cxn>
                <a:cxn ang="0">
                  <a:pos x="5" y="0"/>
                </a:cxn>
                <a:cxn ang="0">
                  <a:pos x="8" y="1"/>
                </a:cxn>
                <a:cxn ang="0">
                  <a:pos x="22" y="30"/>
                </a:cxn>
                <a:cxn ang="0">
                  <a:pos x="21" y="34"/>
                </a:cxn>
                <a:cxn ang="0">
                  <a:pos x="18" y="35"/>
                </a:cxn>
                <a:cxn ang="0">
                  <a:pos x="10" y="35"/>
                </a:cxn>
                <a:cxn ang="0">
                  <a:pos x="6" y="31"/>
                </a:cxn>
              </a:cxnLst>
              <a:rect l="0" t="0" r="r" b="b"/>
              <a:pathLst>
                <a:path w="22" h="35">
                  <a:moveTo>
                    <a:pt x="6" y="31"/>
                  </a:moveTo>
                  <a:cubicBezTo>
                    <a:pt x="6" y="31"/>
                    <a:pt x="6" y="31"/>
                    <a:pt x="6" y="30"/>
                  </a:cubicBezTo>
                  <a:cubicBezTo>
                    <a:pt x="6" y="30"/>
                    <a:pt x="6" y="30"/>
                    <a:pt x="6" y="30"/>
                  </a:cubicBezTo>
                  <a:cubicBezTo>
                    <a:pt x="6" y="30"/>
                    <a:pt x="6" y="29"/>
                    <a:pt x="6" y="29"/>
                  </a:cubicBezTo>
                  <a:cubicBezTo>
                    <a:pt x="6" y="28"/>
                    <a:pt x="6" y="28"/>
                    <a:pt x="6" y="27"/>
                  </a:cubicBezTo>
                  <a:cubicBezTo>
                    <a:pt x="6" y="27"/>
                    <a:pt x="6" y="26"/>
                    <a:pt x="6" y="26"/>
                  </a:cubicBezTo>
                  <a:cubicBezTo>
                    <a:pt x="6" y="25"/>
                    <a:pt x="6" y="25"/>
                    <a:pt x="6" y="24"/>
                  </a:cubicBezTo>
                  <a:cubicBezTo>
                    <a:pt x="6" y="24"/>
                    <a:pt x="5" y="23"/>
                    <a:pt x="5" y="23"/>
                  </a:cubicBezTo>
                  <a:cubicBezTo>
                    <a:pt x="5" y="22"/>
                    <a:pt x="5" y="21"/>
                    <a:pt x="5" y="21"/>
                  </a:cubicBezTo>
                  <a:cubicBezTo>
                    <a:pt x="5" y="20"/>
                    <a:pt x="5" y="20"/>
                    <a:pt x="5" y="19"/>
                  </a:cubicBezTo>
                  <a:cubicBezTo>
                    <a:pt x="5" y="19"/>
                    <a:pt x="5" y="18"/>
                    <a:pt x="4" y="18"/>
                  </a:cubicBezTo>
                  <a:cubicBezTo>
                    <a:pt x="4" y="17"/>
                    <a:pt x="4" y="17"/>
                    <a:pt x="4" y="16"/>
                  </a:cubicBezTo>
                  <a:cubicBezTo>
                    <a:pt x="4" y="16"/>
                    <a:pt x="4" y="15"/>
                    <a:pt x="4" y="15"/>
                  </a:cubicBezTo>
                  <a:cubicBezTo>
                    <a:pt x="4" y="14"/>
                    <a:pt x="3" y="14"/>
                    <a:pt x="3" y="13"/>
                  </a:cubicBezTo>
                  <a:cubicBezTo>
                    <a:pt x="3" y="13"/>
                    <a:pt x="3" y="12"/>
                    <a:pt x="3" y="12"/>
                  </a:cubicBezTo>
                  <a:cubicBezTo>
                    <a:pt x="3" y="11"/>
                    <a:pt x="2" y="11"/>
                    <a:pt x="2" y="10"/>
                  </a:cubicBezTo>
                  <a:cubicBezTo>
                    <a:pt x="2" y="10"/>
                    <a:pt x="2" y="9"/>
                    <a:pt x="2" y="9"/>
                  </a:cubicBezTo>
                  <a:cubicBezTo>
                    <a:pt x="2" y="8"/>
                    <a:pt x="1" y="8"/>
                    <a:pt x="1" y="7"/>
                  </a:cubicBezTo>
                  <a:cubicBezTo>
                    <a:pt x="1" y="7"/>
                    <a:pt x="1" y="6"/>
                    <a:pt x="1" y="6"/>
                  </a:cubicBezTo>
                  <a:cubicBezTo>
                    <a:pt x="0" y="4"/>
                    <a:pt x="1" y="2"/>
                    <a:pt x="3" y="1"/>
                  </a:cubicBezTo>
                  <a:cubicBezTo>
                    <a:pt x="3" y="1"/>
                    <a:pt x="3" y="0"/>
                    <a:pt x="4" y="0"/>
                  </a:cubicBezTo>
                  <a:cubicBezTo>
                    <a:pt x="4" y="0"/>
                    <a:pt x="5" y="0"/>
                    <a:pt x="5" y="0"/>
                  </a:cubicBezTo>
                  <a:cubicBezTo>
                    <a:pt x="7" y="0"/>
                    <a:pt x="8" y="0"/>
                    <a:pt x="8" y="1"/>
                  </a:cubicBezTo>
                  <a:cubicBezTo>
                    <a:pt x="16" y="9"/>
                    <a:pt x="20" y="20"/>
                    <a:pt x="22" y="30"/>
                  </a:cubicBezTo>
                  <a:cubicBezTo>
                    <a:pt x="22" y="32"/>
                    <a:pt x="21" y="33"/>
                    <a:pt x="21" y="34"/>
                  </a:cubicBezTo>
                  <a:cubicBezTo>
                    <a:pt x="20" y="34"/>
                    <a:pt x="19" y="35"/>
                    <a:pt x="18" y="35"/>
                  </a:cubicBezTo>
                  <a:cubicBezTo>
                    <a:pt x="10" y="35"/>
                    <a:pt x="10" y="35"/>
                    <a:pt x="10" y="35"/>
                  </a:cubicBezTo>
                  <a:cubicBezTo>
                    <a:pt x="8" y="35"/>
                    <a:pt x="7" y="33"/>
                    <a:pt x="6" y="3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32" name="Freeform 808"/>
            <p:cNvSpPr>
              <a:spLocks/>
            </p:cNvSpPr>
            <p:nvPr/>
          </p:nvSpPr>
          <p:spPr bwMode="auto">
            <a:xfrm>
              <a:off x="2689225" y="2935288"/>
              <a:ext cx="79375" cy="130175"/>
            </a:xfrm>
            <a:custGeom>
              <a:avLst/>
              <a:gdLst/>
              <a:ahLst/>
              <a:cxnLst>
                <a:cxn ang="0">
                  <a:pos x="20" y="11"/>
                </a:cxn>
                <a:cxn ang="0">
                  <a:pos x="19" y="13"/>
                </a:cxn>
                <a:cxn ang="0">
                  <a:pos x="19" y="14"/>
                </a:cxn>
                <a:cxn ang="0">
                  <a:pos x="19" y="16"/>
                </a:cxn>
                <a:cxn ang="0">
                  <a:pos x="18" y="17"/>
                </a:cxn>
                <a:cxn ang="0">
                  <a:pos x="18" y="19"/>
                </a:cxn>
                <a:cxn ang="0">
                  <a:pos x="17" y="20"/>
                </a:cxn>
                <a:cxn ang="0">
                  <a:pos x="17" y="22"/>
                </a:cxn>
                <a:cxn ang="0">
                  <a:pos x="17" y="24"/>
                </a:cxn>
                <a:cxn ang="0">
                  <a:pos x="17" y="25"/>
                </a:cxn>
                <a:cxn ang="0">
                  <a:pos x="16" y="27"/>
                </a:cxn>
                <a:cxn ang="0">
                  <a:pos x="16" y="28"/>
                </a:cxn>
                <a:cxn ang="0">
                  <a:pos x="16" y="30"/>
                </a:cxn>
                <a:cxn ang="0">
                  <a:pos x="16" y="31"/>
                </a:cxn>
                <a:cxn ang="0">
                  <a:pos x="16" y="31"/>
                </a:cxn>
                <a:cxn ang="0">
                  <a:pos x="16" y="32"/>
                </a:cxn>
                <a:cxn ang="0">
                  <a:pos x="12" y="36"/>
                </a:cxn>
                <a:cxn ang="0">
                  <a:pos x="5" y="36"/>
                </a:cxn>
                <a:cxn ang="0">
                  <a:pos x="2" y="35"/>
                </a:cxn>
                <a:cxn ang="0">
                  <a:pos x="1" y="31"/>
                </a:cxn>
                <a:cxn ang="0">
                  <a:pos x="14" y="2"/>
                </a:cxn>
                <a:cxn ang="0">
                  <a:pos x="19" y="1"/>
                </a:cxn>
                <a:cxn ang="0">
                  <a:pos x="20" y="2"/>
                </a:cxn>
                <a:cxn ang="0">
                  <a:pos x="22" y="7"/>
                </a:cxn>
                <a:cxn ang="0">
                  <a:pos x="21" y="8"/>
                </a:cxn>
                <a:cxn ang="0">
                  <a:pos x="20" y="10"/>
                </a:cxn>
                <a:cxn ang="0">
                  <a:pos x="20" y="11"/>
                </a:cxn>
              </a:cxnLst>
              <a:rect l="0" t="0" r="r" b="b"/>
              <a:pathLst>
                <a:path w="22" h="36">
                  <a:moveTo>
                    <a:pt x="20" y="11"/>
                  </a:moveTo>
                  <a:cubicBezTo>
                    <a:pt x="20" y="11"/>
                    <a:pt x="20" y="12"/>
                    <a:pt x="19" y="13"/>
                  </a:cubicBezTo>
                  <a:cubicBezTo>
                    <a:pt x="19" y="13"/>
                    <a:pt x="19" y="13"/>
                    <a:pt x="19" y="14"/>
                  </a:cubicBezTo>
                  <a:cubicBezTo>
                    <a:pt x="19" y="14"/>
                    <a:pt x="19" y="15"/>
                    <a:pt x="19" y="16"/>
                  </a:cubicBezTo>
                  <a:cubicBezTo>
                    <a:pt x="18" y="16"/>
                    <a:pt x="18" y="17"/>
                    <a:pt x="18" y="17"/>
                  </a:cubicBezTo>
                  <a:cubicBezTo>
                    <a:pt x="18" y="18"/>
                    <a:pt x="18" y="18"/>
                    <a:pt x="18" y="19"/>
                  </a:cubicBezTo>
                  <a:cubicBezTo>
                    <a:pt x="18" y="19"/>
                    <a:pt x="18" y="20"/>
                    <a:pt x="17" y="20"/>
                  </a:cubicBezTo>
                  <a:cubicBezTo>
                    <a:pt x="17" y="21"/>
                    <a:pt x="17" y="21"/>
                    <a:pt x="17" y="22"/>
                  </a:cubicBezTo>
                  <a:cubicBezTo>
                    <a:pt x="17" y="22"/>
                    <a:pt x="17" y="23"/>
                    <a:pt x="17" y="24"/>
                  </a:cubicBezTo>
                  <a:cubicBezTo>
                    <a:pt x="17" y="24"/>
                    <a:pt x="17" y="25"/>
                    <a:pt x="17" y="25"/>
                  </a:cubicBezTo>
                  <a:cubicBezTo>
                    <a:pt x="17" y="26"/>
                    <a:pt x="16" y="26"/>
                    <a:pt x="16" y="27"/>
                  </a:cubicBezTo>
                  <a:cubicBezTo>
                    <a:pt x="16" y="27"/>
                    <a:pt x="16" y="28"/>
                    <a:pt x="16" y="28"/>
                  </a:cubicBezTo>
                  <a:cubicBezTo>
                    <a:pt x="16" y="29"/>
                    <a:pt x="16" y="29"/>
                    <a:pt x="16" y="30"/>
                  </a:cubicBezTo>
                  <a:cubicBezTo>
                    <a:pt x="16" y="30"/>
                    <a:pt x="16" y="31"/>
                    <a:pt x="16" y="31"/>
                  </a:cubicBezTo>
                  <a:cubicBezTo>
                    <a:pt x="16" y="31"/>
                    <a:pt x="16" y="31"/>
                    <a:pt x="16" y="31"/>
                  </a:cubicBezTo>
                  <a:cubicBezTo>
                    <a:pt x="16" y="32"/>
                    <a:pt x="16" y="32"/>
                    <a:pt x="16" y="32"/>
                  </a:cubicBezTo>
                  <a:cubicBezTo>
                    <a:pt x="16" y="34"/>
                    <a:pt x="14" y="36"/>
                    <a:pt x="12" y="36"/>
                  </a:cubicBezTo>
                  <a:cubicBezTo>
                    <a:pt x="5" y="36"/>
                    <a:pt x="5" y="36"/>
                    <a:pt x="5" y="36"/>
                  </a:cubicBezTo>
                  <a:cubicBezTo>
                    <a:pt x="3" y="36"/>
                    <a:pt x="2" y="35"/>
                    <a:pt x="2" y="35"/>
                  </a:cubicBezTo>
                  <a:cubicBezTo>
                    <a:pt x="1" y="34"/>
                    <a:pt x="0" y="33"/>
                    <a:pt x="1" y="31"/>
                  </a:cubicBezTo>
                  <a:cubicBezTo>
                    <a:pt x="2" y="21"/>
                    <a:pt x="7" y="10"/>
                    <a:pt x="14" y="2"/>
                  </a:cubicBezTo>
                  <a:cubicBezTo>
                    <a:pt x="15" y="1"/>
                    <a:pt x="17" y="0"/>
                    <a:pt x="19" y="1"/>
                  </a:cubicBezTo>
                  <a:cubicBezTo>
                    <a:pt x="19" y="1"/>
                    <a:pt x="19" y="2"/>
                    <a:pt x="20" y="2"/>
                  </a:cubicBezTo>
                  <a:cubicBezTo>
                    <a:pt x="21" y="3"/>
                    <a:pt x="22" y="5"/>
                    <a:pt x="22" y="7"/>
                  </a:cubicBezTo>
                  <a:cubicBezTo>
                    <a:pt x="21" y="7"/>
                    <a:pt x="21" y="7"/>
                    <a:pt x="21" y="8"/>
                  </a:cubicBezTo>
                  <a:cubicBezTo>
                    <a:pt x="21" y="8"/>
                    <a:pt x="21" y="9"/>
                    <a:pt x="20" y="10"/>
                  </a:cubicBezTo>
                  <a:cubicBezTo>
                    <a:pt x="20" y="10"/>
                    <a:pt x="20" y="10"/>
                    <a:pt x="20" y="1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33" name="Freeform 809"/>
            <p:cNvSpPr>
              <a:spLocks/>
            </p:cNvSpPr>
            <p:nvPr/>
          </p:nvSpPr>
          <p:spPr bwMode="auto">
            <a:xfrm>
              <a:off x="2897188" y="2957513"/>
              <a:ext cx="114300" cy="107950"/>
            </a:xfrm>
            <a:custGeom>
              <a:avLst/>
              <a:gdLst/>
              <a:ahLst/>
              <a:cxnLst>
                <a:cxn ang="0">
                  <a:pos x="28" y="30"/>
                </a:cxn>
                <a:cxn ang="0">
                  <a:pos x="3" y="30"/>
                </a:cxn>
                <a:cxn ang="0">
                  <a:pos x="0" y="26"/>
                </a:cxn>
                <a:cxn ang="0">
                  <a:pos x="0" y="7"/>
                </a:cxn>
                <a:cxn ang="0">
                  <a:pos x="3" y="3"/>
                </a:cxn>
                <a:cxn ang="0">
                  <a:pos x="4" y="3"/>
                </a:cxn>
                <a:cxn ang="0">
                  <a:pos x="4" y="3"/>
                </a:cxn>
                <a:cxn ang="0">
                  <a:pos x="8" y="3"/>
                </a:cxn>
                <a:cxn ang="0">
                  <a:pos x="8" y="3"/>
                </a:cxn>
                <a:cxn ang="0">
                  <a:pos x="12" y="2"/>
                </a:cxn>
                <a:cxn ang="0">
                  <a:pos x="13" y="2"/>
                </a:cxn>
                <a:cxn ang="0">
                  <a:pos x="16" y="2"/>
                </a:cxn>
                <a:cxn ang="0">
                  <a:pos x="17" y="1"/>
                </a:cxn>
                <a:cxn ang="0">
                  <a:pos x="18" y="1"/>
                </a:cxn>
                <a:cxn ang="0">
                  <a:pos x="19" y="1"/>
                </a:cxn>
                <a:cxn ang="0">
                  <a:pos x="21" y="0"/>
                </a:cxn>
                <a:cxn ang="0">
                  <a:pos x="23" y="0"/>
                </a:cxn>
                <a:cxn ang="0">
                  <a:pos x="26" y="2"/>
                </a:cxn>
                <a:cxn ang="0">
                  <a:pos x="26" y="3"/>
                </a:cxn>
                <a:cxn ang="0">
                  <a:pos x="27" y="5"/>
                </a:cxn>
                <a:cxn ang="0">
                  <a:pos x="27" y="6"/>
                </a:cxn>
                <a:cxn ang="0">
                  <a:pos x="31" y="20"/>
                </a:cxn>
                <a:cxn ang="0">
                  <a:pos x="31" y="21"/>
                </a:cxn>
                <a:cxn ang="0">
                  <a:pos x="31" y="23"/>
                </a:cxn>
                <a:cxn ang="0">
                  <a:pos x="31" y="24"/>
                </a:cxn>
                <a:cxn ang="0">
                  <a:pos x="32" y="26"/>
                </a:cxn>
                <a:cxn ang="0">
                  <a:pos x="30" y="29"/>
                </a:cxn>
                <a:cxn ang="0">
                  <a:pos x="28" y="30"/>
                </a:cxn>
              </a:cxnLst>
              <a:rect l="0" t="0" r="r" b="b"/>
              <a:pathLst>
                <a:path w="32" h="30">
                  <a:moveTo>
                    <a:pt x="28" y="30"/>
                  </a:moveTo>
                  <a:cubicBezTo>
                    <a:pt x="3" y="30"/>
                    <a:pt x="3" y="30"/>
                    <a:pt x="3" y="30"/>
                  </a:cubicBezTo>
                  <a:cubicBezTo>
                    <a:pt x="1" y="30"/>
                    <a:pt x="0" y="28"/>
                    <a:pt x="0" y="26"/>
                  </a:cubicBezTo>
                  <a:cubicBezTo>
                    <a:pt x="0" y="7"/>
                    <a:pt x="0" y="7"/>
                    <a:pt x="0" y="7"/>
                  </a:cubicBezTo>
                  <a:cubicBezTo>
                    <a:pt x="0" y="5"/>
                    <a:pt x="1" y="4"/>
                    <a:pt x="3" y="3"/>
                  </a:cubicBezTo>
                  <a:cubicBezTo>
                    <a:pt x="3" y="3"/>
                    <a:pt x="4" y="3"/>
                    <a:pt x="4" y="3"/>
                  </a:cubicBezTo>
                  <a:cubicBezTo>
                    <a:pt x="4" y="3"/>
                    <a:pt x="4" y="3"/>
                    <a:pt x="4" y="3"/>
                  </a:cubicBezTo>
                  <a:cubicBezTo>
                    <a:pt x="5" y="3"/>
                    <a:pt x="7" y="3"/>
                    <a:pt x="8" y="3"/>
                  </a:cubicBezTo>
                  <a:cubicBezTo>
                    <a:pt x="8" y="3"/>
                    <a:pt x="8" y="3"/>
                    <a:pt x="8" y="3"/>
                  </a:cubicBezTo>
                  <a:cubicBezTo>
                    <a:pt x="9" y="3"/>
                    <a:pt x="11" y="3"/>
                    <a:pt x="12" y="2"/>
                  </a:cubicBezTo>
                  <a:cubicBezTo>
                    <a:pt x="12" y="2"/>
                    <a:pt x="13" y="2"/>
                    <a:pt x="13" y="2"/>
                  </a:cubicBezTo>
                  <a:cubicBezTo>
                    <a:pt x="14" y="2"/>
                    <a:pt x="15" y="2"/>
                    <a:pt x="16" y="2"/>
                  </a:cubicBezTo>
                  <a:cubicBezTo>
                    <a:pt x="17" y="1"/>
                    <a:pt x="17" y="1"/>
                    <a:pt x="17" y="1"/>
                  </a:cubicBezTo>
                  <a:cubicBezTo>
                    <a:pt x="18" y="1"/>
                    <a:pt x="18" y="1"/>
                    <a:pt x="18" y="1"/>
                  </a:cubicBezTo>
                  <a:cubicBezTo>
                    <a:pt x="18" y="1"/>
                    <a:pt x="19" y="1"/>
                    <a:pt x="19" y="1"/>
                  </a:cubicBezTo>
                  <a:cubicBezTo>
                    <a:pt x="20" y="1"/>
                    <a:pt x="21" y="0"/>
                    <a:pt x="21" y="0"/>
                  </a:cubicBezTo>
                  <a:cubicBezTo>
                    <a:pt x="22" y="0"/>
                    <a:pt x="22" y="0"/>
                    <a:pt x="23" y="0"/>
                  </a:cubicBezTo>
                  <a:cubicBezTo>
                    <a:pt x="24" y="0"/>
                    <a:pt x="26" y="1"/>
                    <a:pt x="26" y="2"/>
                  </a:cubicBezTo>
                  <a:cubicBezTo>
                    <a:pt x="26" y="3"/>
                    <a:pt x="26" y="3"/>
                    <a:pt x="26" y="3"/>
                  </a:cubicBezTo>
                  <a:cubicBezTo>
                    <a:pt x="27" y="4"/>
                    <a:pt x="27" y="5"/>
                    <a:pt x="27" y="5"/>
                  </a:cubicBezTo>
                  <a:cubicBezTo>
                    <a:pt x="27" y="5"/>
                    <a:pt x="27" y="5"/>
                    <a:pt x="27" y="6"/>
                  </a:cubicBezTo>
                  <a:cubicBezTo>
                    <a:pt x="29" y="10"/>
                    <a:pt x="30" y="15"/>
                    <a:pt x="31" y="20"/>
                  </a:cubicBezTo>
                  <a:cubicBezTo>
                    <a:pt x="31" y="20"/>
                    <a:pt x="31" y="20"/>
                    <a:pt x="31" y="21"/>
                  </a:cubicBezTo>
                  <a:cubicBezTo>
                    <a:pt x="31" y="21"/>
                    <a:pt x="31" y="22"/>
                    <a:pt x="31" y="23"/>
                  </a:cubicBezTo>
                  <a:cubicBezTo>
                    <a:pt x="31" y="23"/>
                    <a:pt x="31" y="24"/>
                    <a:pt x="31" y="24"/>
                  </a:cubicBezTo>
                  <a:cubicBezTo>
                    <a:pt x="31" y="25"/>
                    <a:pt x="31" y="25"/>
                    <a:pt x="32" y="26"/>
                  </a:cubicBezTo>
                  <a:cubicBezTo>
                    <a:pt x="32" y="27"/>
                    <a:pt x="31" y="28"/>
                    <a:pt x="30" y="29"/>
                  </a:cubicBezTo>
                  <a:cubicBezTo>
                    <a:pt x="30" y="29"/>
                    <a:pt x="29" y="30"/>
                    <a:pt x="28" y="3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34" name="Freeform 810"/>
            <p:cNvSpPr>
              <a:spLocks/>
            </p:cNvSpPr>
            <p:nvPr/>
          </p:nvSpPr>
          <p:spPr bwMode="auto">
            <a:xfrm>
              <a:off x="2765425" y="2957513"/>
              <a:ext cx="114300" cy="107950"/>
            </a:xfrm>
            <a:custGeom>
              <a:avLst/>
              <a:gdLst/>
              <a:ahLst/>
              <a:cxnLst>
                <a:cxn ang="0">
                  <a:pos x="32" y="7"/>
                </a:cxn>
                <a:cxn ang="0">
                  <a:pos x="32" y="26"/>
                </a:cxn>
                <a:cxn ang="0">
                  <a:pos x="28" y="30"/>
                </a:cxn>
                <a:cxn ang="0">
                  <a:pos x="4" y="30"/>
                </a:cxn>
                <a:cxn ang="0">
                  <a:pos x="1" y="29"/>
                </a:cxn>
                <a:cxn ang="0">
                  <a:pos x="0" y="26"/>
                </a:cxn>
                <a:cxn ang="0">
                  <a:pos x="0" y="24"/>
                </a:cxn>
                <a:cxn ang="0">
                  <a:pos x="0" y="23"/>
                </a:cxn>
                <a:cxn ang="0">
                  <a:pos x="0" y="21"/>
                </a:cxn>
                <a:cxn ang="0">
                  <a:pos x="0" y="20"/>
                </a:cxn>
                <a:cxn ang="0">
                  <a:pos x="4" y="5"/>
                </a:cxn>
                <a:cxn ang="0">
                  <a:pos x="4" y="5"/>
                </a:cxn>
                <a:cxn ang="0">
                  <a:pos x="5" y="3"/>
                </a:cxn>
                <a:cxn ang="0">
                  <a:pos x="5" y="2"/>
                </a:cxn>
                <a:cxn ang="0">
                  <a:pos x="9" y="0"/>
                </a:cxn>
                <a:cxn ang="0">
                  <a:pos x="9" y="0"/>
                </a:cxn>
                <a:cxn ang="0">
                  <a:pos x="10" y="0"/>
                </a:cxn>
                <a:cxn ang="0">
                  <a:pos x="12" y="1"/>
                </a:cxn>
                <a:cxn ang="0">
                  <a:pos x="13" y="1"/>
                </a:cxn>
                <a:cxn ang="0">
                  <a:pos x="14" y="1"/>
                </a:cxn>
                <a:cxn ang="0">
                  <a:pos x="15" y="2"/>
                </a:cxn>
                <a:cxn ang="0">
                  <a:pos x="18" y="2"/>
                </a:cxn>
                <a:cxn ang="0">
                  <a:pos x="19" y="2"/>
                </a:cxn>
                <a:cxn ang="0">
                  <a:pos x="23" y="3"/>
                </a:cxn>
                <a:cxn ang="0">
                  <a:pos x="23" y="3"/>
                </a:cxn>
                <a:cxn ang="0">
                  <a:pos x="27" y="3"/>
                </a:cxn>
                <a:cxn ang="0">
                  <a:pos x="27" y="3"/>
                </a:cxn>
                <a:cxn ang="0">
                  <a:pos x="28" y="3"/>
                </a:cxn>
                <a:cxn ang="0">
                  <a:pos x="32" y="7"/>
                </a:cxn>
              </a:cxnLst>
              <a:rect l="0" t="0" r="r" b="b"/>
              <a:pathLst>
                <a:path w="32" h="30">
                  <a:moveTo>
                    <a:pt x="32" y="7"/>
                  </a:moveTo>
                  <a:cubicBezTo>
                    <a:pt x="32" y="26"/>
                    <a:pt x="32" y="26"/>
                    <a:pt x="32" y="26"/>
                  </a:cubicBezTo>
                  <a:cubicBezTo>
                    <a:pt x="32" y="28"/>
                    <a:pt x="30" y="30"/>
                    <a:pt x="28" y="30"/>
                  </a:cubicBezTo>
                  <a:cubicBezTo>
                    <a:pt x="4" y="30"/>
                    <a:pt x="4" y="30"/>
                    <a:pt x="4" y="30"/>
                  </a:cubicBezTo>
                  <a:cubicBezTo>
                    <a:pt x="3" y="30"/>
                    <a:pt x="1" y="29"/>
                    <a:pt x="1" y="29"/>
                  </a:cubicBezTo>
                  <a:cubicBezTo>
                    <a:pt x="0" y="28"/>
                    <a:pt x="0" y="27"/>
                    <a:pt x="0" y="26"/>
                  </a:cubicBezTo>
                  <a:cubicBezTo>
                    <a:pt x="0" y="25"/>
                    <a:pt x="0" y="25"/>
                    <a:pt x="0" y="24"/>
                  </a:cubicBezTo>
                  <a:cubicBezTo>
                    <a:pt x="0" y="24"/>
                    <a:pt x="0" y="23"/>
                    <a:pt x="0" y="23"/>
                  </a:cubicBezTo>
                  <a:cubicBezTo>
                    <a:pt x="0" y="22"/>
                    <a:pt x="0" y="21"/>
                    <a:pt x="0" y="21"/>
                  </a:cubicBezTo>
                  <a:cubicBezTo>
                    <a:pt x="0" y="20"/>
                    <a:pt x="0" y="20"/>
                    <a:pt x="0" y="20"/>
                  </a:cubicBezTo>
                  <a:cubicBezTo>
                    <a:pt x="1" y="15"/>
                    <a:pt x="2" y="10"/>
                    <a:pt x="4" y="5"/>
                  </a:cubicBezTo>
                  <a:cubicBezTo>
                    <a:pt x="4" y="5"/>
                    <a:pt x="4" y="5"/>
                    <a:pt x="4" y="5"/>
                  </a:cubicBezTo>
                  <a:cubicBezTo>
                    <a:pt x="4" y="5"/>
                    <a:pt x="5" y="4"/>
                    <a:pt x="5" y="3"/>
                  </a:cubicBezTo>
                  <a:cubicBezTo>
                    <a:pt x="5" y="3"/>
                    <a:pt x="5" y="3"/>
                    <a:pt x="5" y="2"/>
                  </a:cubicBezTo>
                  <a:cubicBezTo>
                    <a:pt x="6" y="1"/>
                    <a:pt x="7" y="0"/>
                    <a:pt x="9" y="0"/>
                  </a:cubicBezTo>
                  <a:cubicBezTo>
                    <a:pt x="9" y="0"/>
                    <a:pt x="9" y="0"/>
                    <a:pt x="9" y="0"/>
                  </a:cubicBezTo>
                  <a:cubicBezTo>
                    <a:pt x="9" y="0"/>
                    <a:pt x="9" y="0"/>
                    <a:pt x="10" y="0"/>
                  </a:cubicBezTo>
                  <a:cubicBezTo>
                    <a:pt x="11" y="0"/>
                    <a:pt x="12" y="1"/>
                    <a:pt x="12" y="1"/>
                  </a:cubicBezTo>
                  <a:cubicBezTo>
                    <a:pt x="13" y="1"/>
                    <a:pt x="13" y="1"/>
                    <a:pt x="13" y="1"/>
                  </a:cubicBezTo>
                  <a:cubicBezTo>
                    <a:pt x="13" y="1"/>
                    <a:pt x="13" y="1"/>
                    <a:pt x="14" y="1"/>
                  </a:cubicBezTo>
                  <a:cubicBezTo>
                    <a:pt x="14" y="1"/>
                    <a:pt x="15" y="1"/>
                    <a:pt x="15" y="2"/>
                  </a:cubicBezTo>
                  <a:cubicBezTo>
                    <a:pt x="16" y="2"/>
                    <a:pt x="17" y="2"/>
                    <a:pt x="18" y="2"/>
                  </a:cubicBezTo>
                  <a:cubicBezTo>
                    <a:pt x="18" y="2"/>
                    <a:pt x="19" y="2"/>
                    <a:pt x="19" y="2"/>
                  </a:cubicBezTo>
                  <a:cubicBezTo>
                    <a:pt x="21" y="3"/>
                    <a:pt x="22" y="3"/>
                    <a:pt x="23" y="3"/>
                  </a:cubicBezTo>
                  <a:cubicBezTo>
                    <a:pt x="23" y="3"/>
                    <a:pt x="23" y="3"/>
                    <a:pt x="23" y="3"/>
                  </a:cubicBezTo>
                  <a:cubicBezTo>
                    <a:pt x="25" y="3"/>
                    <a:pt x="26" y="3"/>
                    <a:pt x="27" y="3"/>
                  </a:cubicBezTo>
                  <a:cubicBezTo>
                    <a:pt x="27" y="3"/>
                    <a:pt x="27" y="3"/>
                    <a:pt x="27" y="3"/>
                  </a:cubicBezTo>
                  <a:cubicBezTo>
                    <a:pt x="28" y="3"/>
                    <a:pt x="28" y="3"/>
                    <a:pt x="28" y="3"/>
                  </a:cubicBezTo>
                  <a:cubicBezTo>
                    <a:pt x="30" y="4"/>
                    <a:pt x="32" y="5"/>
                    <a:pt x="32" y="7"/>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35" name="Freeform 811"/>
            <p:cNvSpPr>
              <a:spLocks/>
            </p:cNvSpPr>
            <p:nvPr/>
          </p:nvSpPr>
          <p:spPr bwMode="auto">
            <a:xfrm>
              <a:off x="2803525" y="2878138"/>
              <a:ext cx="76200" cy="76200"/>
            </a:xfrm>
            <a:custGeom>
              <a:avLst/>
              <a:gdLst/>
              <a:ahLst/>
              <a:cxnLst>
                <a:cxn ang="0">
                  <a:pos x="19" y="1"/>
                </a:cxn>
                <a:cxn ang="0">
                  <a:pos x="21" y="4"/>
                </a:cxn>
                <a:cxn ang="0">
                  <a:pos x="21" y="17"/>
                </a:cxn>
                <a:cxn ang="0">
                  <a:pos x="19" y="20"/>
                </a:cxn>
                <a:cxn ang="0">
                  <a:pos x="17" y="21"/>
                </a:cxn>
                <a:cxn ang="0">
                  <a:pos x="13" y="20"/>
                </a:cxn>
                <a:cxn ang="0">
                  <a:pos x="13" y="20"/>
                </a:cxn>
                <a:cxn ang="0">
                  <a:pos x="9" y="20"/>
                </a:cxn>
                <a:cxn ang="0">
                  <a:pos x="8" y="19"/>
                </a:cxn>
                <a:cxn ang="0">
                  <a:pos x="5" y="19"/>
                </a:cxn>
                <a:cxn ang="0">
                  <a:pos x="4" y="19"/>
                </a:cxn>
                <a:cxn ang="0">
                  <a:pos x="3" y="18"/>
                </a:cxn>
                <a:cxn ang="0">
                  <a:pos x="0" y="16"/>
                </a:cxn>
                <a:cxn ang="0">
                  <a:pos x="1" y="12"/>
                </a:cxn>
                <a:cxn ang="0">
                  <a:pos x="1" y="12"/>
                </a:cxn>
                <a:cxn ang="0">
                  <a:pos x="2" y="11"/>
                </a:cxn>
                <a:cxn ang="0">
                  <a:pos x="3" y="10"/>
                </a:cxn>
                <a:cxn ang="0">
                  <a:pos x="4" y="8"/>
                </a:cxn>
                <a:cxn ang="0">
                  <a:pos x="5" y="8"/>
                </a:cxn>
                <a:cxn ang="0">
                  <a:pos x="6" y="7"/>
                </a:cxn>
                <a:cxn ang="0">
                  <a:pos x="7" y="6"/>
                </a:cxn>
                <a:cxn ang="0">
                  <a:pos x="7" y="5"/>
                </a:cxn>
                <a:cxn ang="0">
                  <a:pos x="9" y="5"/>
                </a:cxn>
                <a:cxn ang="0">
                  <a:pos x="9" y="4"/>
                </a:cxn>
                <a:cxn ang="0">
                  <a:pos x="10" y="3"/>
                </a:cxn>
                <a:cxn ang="0">
                  <a:pos x="11" y="3"/>
                </a:cxn>
                <a:cxn ang="0">
                  <a:pos x="12" y="2"/>
                </a:cxn>
                <a:cxn ang="0">
                  <a:pos x="13" y="2"/>
                </a:cxn>
                <a:cxn ang="0">
                  <a:pos x="14" y="1"/>
                </a:cxn>
                <a:cxn ang="0">
                  <a:pos x="14" y="1"/>
                </a:cxn>
                <a:cxn ang="0">
                  <a:pos x="16" y="1"/>
                </a:cxn>
                <a:cxn ang="0">
                  <a:pos x="19" y="1"/>
                </a:cxn>
              </a:cxnLst>
              <a:rect l="0" t="0" r="r" b="b"/>
              <a:pathLst>
                <a:path w="21" h="21">
                  <a:moveTo>
                    <a:pt x="19" y="1"/>
                  </a:moveTo>
                  <a:cubicBezTo>
                    <a:pt x="20" y="2"/>
                    <a:pt x="21" y="3"/>
                    <a:pt x="21" y="4"/>
                  </a:cubicBezTo>
                  <a:cubicBezTo>
                    <a:pt x="21" y="17"/>
                    <a:pt x="21" y="17"/>
                    <a:pt x="21" y="17"/>
                  </a:cubicBezTo>
                  <a:cubicBezTo>
                    <a:pt x="21" y="18"/>
                    <a:pt x="20" y="19"/>
                    <a:pt x="19" y="20"/>
                  </a:cubicBezTo>
                  <a:cubicBezTo>
                    <a:pt x="19" y="20"/>
                    <a:pt x="18" y="21"/>
                    <a:pt x="17" y="21"/>
                  </a:cubicBezTo>
                  <a:cubicBezTo>
                    <a:pt x="15" y="21"/>
                    <a:pt x="14" y="20"/>
                    <a:pt x="13" y="20"/>
                  </a:cubicBezTo>
                  <a:cubicBezTo>
                    <a:pt x="13" y="20"/>
                    <a:pt x="13" y="20"/>
                    <a:pt x="13" y="20"/>
                  </a:cubicBezTo>
                  <a:cubicBezTo>
                    <a:pt x="12" y="20"/>
                    <a:pt x="10" y="20"/>
                    <a:pt x="9" y="20"/>
                  </a:cubicBezTo>
                  <a:cubicBezTo>
                    <a:pt x="9" y="20"/>
                    <a:pt x="8" y="20"/>
                    <a:pt x="8" y="19"/>
                  </a:cubicBezTo>
                  <a:cubicBezTo>
                    <a:pt x="7" y="19"/>
                    <a:pt x="6" y="19"/>
                    <a:pt x="5" y="19"/>
                  </a:cubicBezTo>
                  <a:cubicBezTo>
                    <a:pt x="5" y="19"/>
                    <a:pt x="4" y="19"/>
                    <a:pt x="4" y="19"/>
                  </a:cubicBezTo>
                  <a:cubicBezTo>
                    <a:pt x="4" y="18"/>
                    <a:pt x="3" y="18"/>
                    <a:pt x="3" y="18"/>
                  </a:cubicBezTo>
                  <a:cubicBezTo>
                    <a:pt x="2" y="18"/>
                    <a:pt x="1" y="17"/>
                    <a:pt x="0" y="16"/>
                  </a:cubicBezTo>
                  <a:cubicBezTo>
                    <a:pt x="0" y="15"/>
                    <a:pt x="0" y="13"/>
                    <a:pt x="1" y="12"/>
                  </a:cubicBezTo>
                  <a:cubicBezTo>
                    <a:pt x="1" y="12"/>
                    <a:pt x="1" y="12"/>
                    <a:pt x="1" y="12"/>
                  </a:cubicBezTo>
                  <a:cubicBezTo>
                    <a:pt x="1" y="11"/>
                    <a:pt x="2" y="11"/>
                    <a:pt x="2" y="11"/>
                  </a:cubicBezTo>
                  <a:cubicBezTo>
                    <a:pt x="2" y="10"/>
                    <a:pt x="2" y="10"/>
                    <a:pt x="3" y="10"/>
                  </a:cubicBezTo>
                  <a:cubicBezTo>
                    <a:pt x="3" y="9"/>
                    <a:pt x="4" y="9"/>
                    <a:pt x="4" y="8"/>
                  </a:cubicBezTo>
                  <a:cubicBezTo>
                    <a:pt x="4" y="8"/>
                    <a:pt x="5" y="8"/>
                    <a:pt x="5" y="8"/>
                  </a:cubicBezTo>
                  <a:cubicBezTo>
                    <a:pt x="5" y="7"/>
                    <a:pt x="5" y="7"/>
                    <a:pt x="6" y="7"/>
                  </a:cubicBezTo>
                  <a:cubicBezTo>
                    <a:pt x="6" y="6"/>
                    <a:pt x="6" y="6"/>
                    <a:pt x="7" y="6"/>
                  </a:cubicBezTo>
                  <a:cubicBezTo>
                    <a:pt x="7" y="6"/>
                    <a:pt x="7" y="6"/>
                    <a:pt x="7" y="5"/>
                  </a:cubicBezTo>
                  <a:cubicBezTo>
                    <a:pt x="8" y="5"/>
                    <a:pt x="8" y="5"/>
                    <a:pt x="9" y="5"/>
                  </a:cubicBezTo>
                  <a:cubicBezTo>
                    <a:pt x="9" y="4"/>
                    <a:pt x="9" y="4"/>
                    <a:pt x="9" y="4"/>
                  </a:cubicBezTo>
                  <a:cubicBezTo>
                    <a:pt x="10" y="4"/>
                    <a:pt x="10" y="4"/>
                    <a:pt x="10" y="3"/>
                  </a:cubicBezTo>
                  <a:cubicBezTo>
                    <a:pt x="11" y="3"/>
                    <a:pt x="11" y="3"/>
                    <a:pt x="11" y="3"/>
                  </a:cubicBezTo>
                  <a:cubicBezTo>
                    <a:pt x="11" y="3"/>
                    <a:pt x="12" y="2"/>
                    <a:pt x="12" y="2"/>
                  </a:cubicBezTo>
                  <a:cubicBezTo>
                    <a:pt x="12" y="2"/>
                    <a:pt x="12" y="2"/>
                    <a:pt x="13" y="2"/>
                  </a:cubicBezTo>
                  <a:cubicBezTo>
                    <a:pt x="13" y="2"/>
                    <a:pt x="14" y="2"/>
                    <a:pt x="14" y="1"/>
                  </a:cubicBezTo>
                  <a:cubicBezTo>
                    <a:pt x="14" y="1"/>
                    <a:pt x="14" y="1"/>
                    <a:pt x="14" y="1"/>
                  </a:cubicBezTo>
                  <a:cubicBezTo>
                    <a:pt x="15" y="1"/>
                    <a:pt x="15" y="1"/>
                    <a:pt x="16" y="1"/>
                  </a:cubicBezTo>
                  <a:cubicBezTo>
                    <a:pt x="17" y="0"/>
                    <a:pt x="18" y="1"/>
                    <a:pt x="19" y="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36" name="Freeform 812"/>
            <p:cNvSpPr>
              <a:spLocks/>
            </p:cNvSpPr>
            <p:nvPr/>
          </p:nvSpPr>
          <p:spPr bwMode="auto">
            <a:xfrm>
              <a:off x="2897188" y="2878138"/>
              <a:ext cx="71438" cy="76200"/>
            </a:xfrm>
            <a:custGeom>
              <a:avLst/>
              <a:gdLst/>
              <a:ahLst/>
              <a:cxnLst>
                <a:cxn ang="0">
                  <a:pos x="20" y="16"/>
                </a:cxn>
                <a:cxn ang="0">
                  <a:pos x="17" y="18"/>
                </a:cxn>
                <a:cxn ang="0">
                  <a:pos x="16" y="19"/>
                </a:cxn>
                <a:cxn ang="0">
                  <a:pos x="15" y="19"/>
                </a:cxn>
                <a:cxn ang="0">
                  <a:pos x="12" y="19"/>
                </a:cxn>
                <a:cxn ang="0">
                  <a:pos x="11" y="20"/>
                </a:cxn>
                <a:cxn ang="0">
                  <a:pos x="8" y="20"/>
                </a:cxn>
                <a:cxn ang="0">
                  <a:pos x="7" y="20"/>
                </a:cxn>
                <a:cxn ang="0">
                  <a:pos x="3" y="21"/>
                </a:cxn>
                <a:cxn ang="0">
                  <a:pos x="1" y="20"/>
                </a:cxn>
                <a:cxn ang="0">
                  <a:pos x="0" y="17"/>
                </a:cxn>
                <a:cxn ang="0">
                  <a:pos x="0" y="4"/>
                </a:cxn>
                <a:cxn ang="0">
                  <a:pos x="1" y="1"/>
                </a:cxn>
                <a:cxn ang="0">
                  <a:pos x="5" y="1"/>
                </a:cxn>
                <a:cxn ang="0">
                  <a:pos x="6" y="1"/>
                </a:cxn>
                <a:cxn ang="0">
                  <a:pos x="6" y="1"/>
                </a:cxn>
                <a:cxn ang="0">
                  <a:pos x="8" y="2"/>
                </a:cxn>
                <a:cxn ang="0">
                  <a:pos x="8" y="2"/>
                </a:cxn>
                <a:cxn ang="0">
                  <a:pos x="9" y="3"/>
                </a:cxn>
                <a:cxn ang="0">
                  <a:pos x="10" y="3"/>
                </a:cxn>
                <a:cxn ang="0">
                  <a:pos x="11" y="4"/>
                </a:cxn>
                <a:cxn ang="0">
                  <a:pos x="12" y="5"/>
                </a:cxn>
                <a:cxn ang="0">
                  <a:pos x="13" y="5"/>
                </a:cxn>
                <a:cxn ang="0">
                  <a:pos x="14" y="6"/>
                </a:cxn>
                <a:cxn ang="0">
                  <a:pos x="14" y="7"/>
                </a:cxn>
                <a:cxn ang="0">
                  <a:pos x="15" y="8"/>
                </a:cxn>
                <a:cxn ang="0">
                  <a:pos x="16" y="8"/>
                </a:cxn>
                <a:cxn ang="0">
                  <a:pos x="18" y="10"/>
                </a:cxn>
                <a:cxn ang="0">
                  <a:pos x="18" y="11"/>
                </a:cxn>
                <a:cxn ang="0">
                  <a:pos x="19" y="12"/>
                </a:cxn>
                <a:cxn ang="0">
                  <a:pos x="19" y="12"/>
                </a:cxn>
                <a:cxn ang="0">
                  <a:pos x="20" y="16"/>
                </a:cxn>
              </a:cxnLst>
              <a:rect l="0" t="0" r="r" b="b"/>
              <a:pathLst>
                <a:path w="20" h="21">
                  <a:moveTo>
                    <a:pt x="20" y="16"/>
                  </a:moveTo>
                  <a:cubicBezTo>
                    <a:pt x="19" y="17"/>
                    <a:pt x="18" y="18"/>
                    <a:pt x="17" y="18"/>
                  </a:cubicBezTo>
                  <a:cubicBezTo>
                    <a:pt x="17" y="18"/>
                    <a:pt x="17" y="18"/>
                    <a:pt x="16" y="19"/>
                  </a:cubicBezTo>
                  <a:cubicBezTo>
                    <a:pt x="16" y="19"/>
                    <a:pt x="16" y="19"/>
                    <a:pt x="15" y="19"/>
                  </a:cubicBezTo>
                  <a:cubicBezTo>
                    <a:pt x="14" y="19"/>
                    <a:pt x="13" y="19"/>
                    <a:pt x="12" y="19"/>
                  </a:cubicBezTo>
                  <a:cubicBezTo>
                    <a:pt x="12" y="20"/>
                    <a:pt x="12" y="20"/>
                    <a:pt x="11" y="20"/>
                  </a:cubicBezTo>
                  <a:cubicBezTo>
                    <a:pt x="10" y="20"/>
                    <a:pt x="9" y="20"/>
                    <a:pt x="8" y="20"/>
                  </a:cubicBezTo>
                  <a:cubicBezTo>
                    <a:pt x="7" y="20"/>
                    <a:pt x="7" y="20"/>
                    <a:pt x="7" y="20"/>
                  </a:cubicBezTo>
                  <a:cubicBezTo>
                    <a:pt x="6" y="20"/>
                    <a:pt x="5" y="21"/>
                    <a:pt x="3" y="21"/>
                  </a:cubicBezTo>
                  <a:cubicBezTo>
                    <a:pt x="2" y="21"/>
                    <a:pt x="2" y="20"/>
                    <a:pt x="1" y="20"/>
                  </a:cubicBezTo>
                  <a:cubicBezTo>
                    <a:pt x="0" y="19"/>
                    <a:pt x="0" y="18"/>
                    <a:pt x="0" y="17"/>
                  </a:cubicBezTo>
                  <a:cubicBezTo>
                    <a:pt x="0" y="4"/>
                    <a:pt x="0" y="4"/>
                    <a:pt x="0" y="4"/>
                  </a:cubicBezTo>
                  <a:cubicBezTo>
                    <a:pt x="0" y="3"/>
                    <a:pt x="0" y="2"/>
                    <a:pt x="1" y="1"/>
                  </a:cubicBezTo>
                  <a:cubicBezTo>
                    <a:pt x="2" y="1"/>
                    <a:pt x="3" y="0"/>
                    <a:pt x="5" y="1"/>
                  </a:cubicBezTo>
                  <a:cubicBezTo>
                    <a:pt x="5" y="1"/>
                    <a:pt x="6" y="1"/>
                    <a:pt x="6" y="1"/>
                  </a:cubicBezTo>
                  <a:cubicBezTo>
                    <a:pt x="6" y="1"/>
                    <a:pt x="6" y="1"/>
                    <a:pt x="6" y="1"/>
                  </a:cubicBezTo>
                  <a:cubicBezTo>
                    <a:pt x="7" y="2"/>
                    <a:pt x="7" y="2"/>
                    <a:pt x="8" y="2"/>
                  </a:cubicBezTo>
                  <a:cubicBezTo>
                    <a:pt x="8" y="2"/>
                    <a:pt x="8" y="2"/>
                    <a:pt x="8" y="2"/>
                  </a:cubicBezTo>
                  <a:cubicBezTo>
                    <a:pt x="8" y="2"/>
                    <a:pt x="9" y="3"/>
                    <a:pt x="9" y="3"/>
                  </a:cubicBezTo>
                  <a:cubicBezTo>
                    <a:pt x="10" y="3"/>
                    <a:pt x="10" y="3"/>
                    <a:pt x="10" y="3"/>
                  </a:cubicBezTo>
                  <a:cubicBezTo>
                    <a:pt x="10" y="4"/>
                    <a:pt x="11" y="4"/>
                    <a:pt x="11" y="4"/>
                  </a:cubicBezTo>
                  <a:cubicBezTo>
                    <a:pt x="11" y="4"/>
                    <a:pt x="11" y="4"/>
                    <a:pt x="12" y="5"/>
                  </a:cubicBezTo>
                  <a:cubicBezTo>
                    <a:pt x="12" y="5"/>
                    <a:pt x="12" y="5"/>
                    <a:pt x="13" y="5"/>
                  </a:cubicBezTo>
                  <a:cubicBezTo>
                    <a:pt x="13" y="6"/>
                    <a:pt x="13" y="6"/>
                    <a:pt x="14" y="6"/>
                  </a:cubicBezTo>
                  <a:cubicBezTo>
                    <a:pt x="14" y="6"/>
                    <a:pt x="14" y="6"/>
                    <a:pt x="14" y="7"/>
                  </a:cubicBezTo>
                  <a:cubicBezTo>
                    <a:pt x="15" y="7"/>
                    <a:pt x="15" y="7"/>
                    <a:pt x="15" y="8"/>
                  </a:cubicBezTo>
                  <a:cubicBezTo>
                    <a:pt x="16" y="8"/>
                    <a:pt x="16" y="8"/>
                    <a:pt x="16" y="8"/>
                  </a:cubicBezTo>
                  <a:cubicBezTo>
                    <a:pt x="17" y="9"/>
                    <a:pt x="17" y="9"/>
                    <a:pt x="18" y="10"/>
                  </a:cubicBezTo>
                  <a:cubicBezTo>
                    <a:pt x="18" y="10"/>
                    <a:pt x="18" y="11"/>
                    <a:pt x="18" y="11"/>
                  </a:cubicBezTo>
                  <a:cubicBezTo>
                    <a:pt x="18" y="11"/>
                    <a:pt x="19" y="12"/>
                    <a:pt x="19" y="12"/>
                  </a:cubicBezTo>
                  <a:cubicBezTo>
                    <a:pt x="19" y="12"/>
                    <a:pt x="19" y="12"/>
                    <a:pt x="19" y="12"/>
                  </a:cubicBezTo>
                  <a:cubicBezTo>
                    <a:pt x="20" y="13"/>
                    <a:pt x="20" y="15"/>
                    <a:pt x="20" y="16"/>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37" name="Freeform 813"/>
            <p:cNvSpPr>
              <a:spLocks/>
            </p:cNvSpPr>
            <p:nvPr/>
          </p:nvSpPr>
          <p:spPr bwMode="auto">
            <a:xfrm>
              <a:off x="2760663" y="2892425"/>
              <a:ext cx="47625" cy="42863"/>
            </a:xfrm>
            <a:custGeom>
              <a:avLst/>
              <a:gdLst/>
              <a:ahLst/>
              <a:cxnLst>
                <a:cxn ang="0">
                  <a:pos x="8" y="6"/>
                </a:cxn>
                <a:cxn ang="0">
                  <a:pos x="8" y="6"/>
                </a:cxn>
                <a:cxn ang="0">
                  <a:pos x="10" y="4"/>
                </a:cxn>
                <a:cxn ang="0">
                  <a:pos x="13" y="1"/>
                </a:cxn>
                <a:cxn ang="0">
                  <a:pos x="13" y="0"/>
                </a:cxn>
                <a:cxn ang="0">
                  <a:pos x="12" y="0"/>
                </a:cxn>
                <a:cxn ang="0">
                  <a:pos x="1" y="7"/>
                </a:cxn>
                <a:cxn ang="0">
                  <a:pos x="0" y="9"/>
                </a:cxn>
                <a:cxn ang="0">
                  <a:pos x="1" y="11"/>
                </a:cxn>
                <a:cxn ang="0">
                  <a:pos x="6" y="9"/>
                </a:cxn>
                <a:cxn ang="0">
                  <a:pos x="8" y="7"/>
                </a:cxn>
                <a:cxn ang="0">
                  <a:pos x="8" y="7"/>
                </a:cxn>
                <a:cxn ang="0">
                  <a:pos x="8" y="6"/>
                </a:cxn>
              </a:cxnLst>
              <a:rect l="0" t="0" r="r" b="b"/>
              <a:pathLst>
                <a:path w="13" h="12">
                  <a:moveTo>
                    <a:pt x="8" y="6"/>
                  </a:moveTo>
                  <a:cubicBezTo>
                    <a:pt x="8" y="6"/>
                    <a:pt x="8" y="6"/>
                    <a:pt x="8" y="6"/>
                  </a:cubicBezTo>
                  <a:cubicBezTo>
                    <a:pt x="9" y="5"/>
                    <a:pt x="9" y="5"/>
                    <a:pt x="10" y="4"/>
                  </a:cubicBezTo>
                  <a:cubicBezTo>
                    <a:pt x="10" y="4"/>
                    <a:pt x="11" y="3"/>
                    <a:pt x="13" y="1"/>
                  </a:cubicBezTo>
                  <a:cubicBezTo>
                    <a:pt x="13" y="1"/>
                    <a:pt x="13" y="0"/>
                    <a:pt x="13" y="0"/>
                  </a:cubicBezTo>
                  <a:cubicBezTo>
                    <a:pt x="13" y="0"/>
                    <a:pt x="12" y="0"/>
                    <a:pt x="12" y="0"/>
                  </a:cubicBezTo>
                  <a:cubicBezTo>
                    <a:pt x="8" y="2"/>
                    <a:pt x="4" y="4"/>
                    <a:pt x="1" y="7"/>
                  </a:cubicBezTo>
                  <a:cubicBezTo>
                    <a:pt x="0" y="8"/>
                    <a:pt x="0" y="8"/>
                    <a:pt x="0" y="9"/>
                  </a:cubicBezTo>
                  <a:cubicBezTo>
                    <a:pt x="0" y="10"/>
                    <a:pt x="0" y="10"/>
                    <a:pt x="1" y="11"/>
                  </a:cubicBezTo>
                  <a:cubicBezTo>
                    <a:pt x="3" y="12"/>
                    <a:pt x="5" y="11"/>
                    <a:pt x="6" y="9"/>
                  </a:cubicBezTo>
                  <a:cubicBezTo>
                    <a:pt x="7" y="8"/>
                    <a:pt x="7" y="8"/>
                    <a:pt x="8" y="7"/>
                  </a:cubicBezTo>
                  <a:cubicBezTo>
                    <a:pt x="8" y="7"/>
                    <a:pt x="8" y="7"/>
                    <a:pt x="8" y="7"/>
                  </a:cubicBezTo>
                  <a:cubicBezTo>
                    <a:pt x="8" y="7"/>
                    <a:pt x="8" y="7"/>
                    <a:pt x="8" y="6"/>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38" name="Freeform 814"/>
            <p:cNvSpPr>
              <a:spLocks/>
            </p:cNvSpPr>
            <p:nvPr/>
          </p:nvSpPr>
          <p:spPr bwMode="auto">
            <a:xfrm>
              <a:off x="2963863" y="2892425"/>
              <a:ext cx="47625" cy="42863"/>
            </a:xfrm>
            <a:custGeom>
              <a:avLst/>
              <a:gdLst/>
              <a:ahLst/>
              <a:cxnLst>
                <a:cxn ang="0">
                  <a:pos x="5" y="6"/>
                </a:cxn>
                <a:cxn ang="0">
                  <a:pos x="5" y="6"/>
                </a:cxn>
                <a:cxn ang="0">
                  <a:pos x="3" y="4"/>
                </a:cxn>
                <a:cxn ang="0">
                  <a:pos x="0" y="1"/>
                </a:cxn>
                <a:cxn ang="0">
                  <a:pos x="0" y="0"/>
                </a:cxn>
                <a:cxn ang="0">
                  <a:pos x="1" y="0"/>
                </a:cxn>
                <a:cxn ang="0">
                  <a:pos x="12" y="7"/>
                </a:cxn>
                <a:cxn ang="0">
                  <a:pos x="13" y="9"/>
                </a:cxn>
                <a:cxn ang="0">
                  <a:pos x="12" y="11"/>
                </a:cxn>
                <a:cxn ang="0">
                  <a:pos x="7" y="9"/>
                </a:cxn>
                <a:cxn ang="0">
                  <a:pos x="5" y="7"/>
                </a:cxn>
                <a:cxn ang="0">
                  <a:pos x="5" y="7"/>
                </a:cxn>
                <a:cxn ang="0">
                  <a:pos x="5" y="6"/>
                </a:cxn>
              </a:cxnLst>
              <a:rect l="0" t="0" r="r" b="b"/>
              <a:pathLst>
                <a:path w="13" h="12">
                  <a:moveTo>
                    <a:pt x="5" y="6"/>
                  </a:moveTo>
                  <a:cubicBezTo>
                    <a:pt x="5" y="6"/>
                    <a:pt x="5" y="6"/>
                    <a:pt x="5" y="6"/>
                  </a:cubicBezTo>
                  <a:cubicBezTo>
                    <a:pt x="4" y="5"/>
                    <a:pt x="4" y="5"/>
                    <a:pt x="3" y="4"/>
                  </a:cubicBezTo>
                  <a:cubicBezTo>
                    <a:pt x="3" y="4"/>
                    <a:pt x="2" y="3"/>
                    <a:pt x="0" y="1"/>
                  </a:cubicBezTo>
                  <a:cubicBezTo>
                    <a:pt x="0" y="1"/>
                    <a:pt x="0" y="0"/>
                    <a:pt x="0" y="0"/>
                  </a:cubicBezTo>
                  <a:cubicBezTo>
                    <a:pt x="1" y="0"/>
                    <a:pt x="1" y="0"/>
                    <a:pt x="1" y="0"/>
                  </a:cubicBezTo>
                  <a:cubicBezTo>
                    <a:pt x="5" y="2"/>
                    <a:pt x="9" y="4"/>
                    <a:pt x="12" y="7"/>
                  </a:cubicBezTo>
                  <a:cubicBezTo>
                    <a:pt x="13" y="8"/>
                    <a:pt x="13" y="8"/>
                    <a:pt x="13" y="9"/>
                  </a:cubicBezTo>
                  <a:cubicBezTo>
                    <a:pt x="13" y="10"/>
                    <a:pt x="13" y="10"/>
                    <a:pt x="12" y="11"/>
                  </a:cubicBezTo>
                  <a:cubicBezTo>
                    <a:pt x="10" y="12"/>
                    <a:pt x="8" y="11"/>
                    <a:pt x="7" y="9"/>
                  </a:cubicBezTo>
                  <a:cubicBezTo>
                    <a:pt x="6" y="8"/>
                    <a:pt x="6" y="8"/>
                    <a:pt x="5" y="7"/>
                  </a:cubicBezTo>
                  <a:cubicBezTo>
                    <a:pt x="5" y="7"/>
                    <a:pt x="5" y="7"/>
                    <a:pt x="5" y="7"/>
                  </a:cubicBezTo>
                  <a:cubicBezTo>
                    <a:pt x="5" y="7"/>
                    <a:pt x="5" y="7"/>
                    <a:pt x="5" y="6"/>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39" name="Freeform 815"/>
            <p:cNvSpPr>
              <a:spLocks/>
            </p:cNvSpPr>
            <p:nvPr/>
          </p:nvSpPr>
          <p:spPr bwMode="auto">
            <a:xfrm>
              <a:off x="2760663" y="3213100"/>
              <a:ext cx="47625" cy="38100"/>
            </a:xfrm>
            <a:custGeom>
              <a:avLst/>
              <a:gdLst/>
              <a:ahLst/>
              <a:cxnLst>
                <a:cxn ang="0">
                  <a:pos x="8" y="5"/>
                </a:cxn>
                <a:cxn ang="0">
                  <a:pos x="8" y="6"/>
                </a:cxn>
                <a:cxn ang="0">
                  <a:pos x="10" y="7"/>
                </a:cxn>
                <a:cxn ang="0">
                  <a:pos x="13" y="10"/>
                </a:cxn>
                <a:cxn ang="0">
                  <a:pos x="13" y="11"/>
                </a:cxn>
                <a:cxn ang="0">
                  <a:pos x="12" y="11"/>
                </a:cxn>
                <a:cxn ang="0">
                  <a:pos x="1" y="4"/>
                </a:cxn>
                <a:cxn ang="0">
                  <a:pos x="0" y="2"/>
                </a:cxn>
                <a:cxn ang="0">
                  <a:pos x="1" y="1"/>
                </a:cxn>
                <a:cxn ang="0">
                  <a:pos x="6" y="2"/>
                </a:cxn>
                <a:cxn ang="0">
                  <a:pos x="8" y="4"/>
                </a:cxn>
                <a:cxn ang="0">
                  <a:pos x="8" y="5"/>
                </a:cxn>
                <a:cxn ang="0">
                  <a:pos x="8" y="5"/>
                </a:cxn>
              </a:cxnLst>
              <a:rect l="0" t="0" r="r" b="b"/>
              <a:pathLst>
                <a:path w="13" h="11">
                  <a:moveTo>
                    <a:pt x="8" y="5"/>
                  </a:moveTo>
                  <a:cubicBezTo>
                    <a:pt x="8" y="5"/>
                    <a:pt x="8" y="5"/>
                    <a:pt x="8" y="6"/>
                  </a:cubicBezTo>
                  <a:cubicBezTo>
                    <a:pt x="9" y="6"/>
                    <a:pt x="9" y="7"/>
                    <a:pt x="10" y="7"/>
                  </a:cubicBezTo>
                  <a:cubicBezTo>
                    <a:pt x="10" y="7"/>
                    <a:pt x="11" y="9"/>
                    <a:pt x="13" y="10"/>
                  </a:cubicBezTo>
                  <a:cubicBezTo>
                    <a:pt x="13" y="11"/>
                    <a:pt x="13" y="11"/>
                    <a:pt x="13" y="11"/>
                  </a:cubicBezTo>
                  <a:cubicBezTo>
                    <a:pt x="13" y="11"/>
                    <a:pt x="12" y="11"/>
                    <a:pt x="12" y="11"/>
                  </a:cubicBezTo>
                  <a:cubicBezTo>
                    <a:pt x="8" y="9"/>
                    <a:pt x="4" y="7"/>
                    <a:pt x="1" y="4"/>
                  </a:cubicBezTo>
                  <a:cubicBezTo>
                    <a:pt x="0" y="4"/>
                    <a:pt x="0" y="3"/>
                    <a:pt x="0" y="2"/>
                  </a:cubicBezTo>
                  <a:cubicBezTo>
                    <a:pt x="0" y="2"/>
                    <a:pt x="0" y="1"/>
                    <a:pt x="1" y="1"/>
                  </a:cubicBezTo>
                  <a:cubicBezTo>
                    <a:pt x="3" y="0"/>
                    <a:pt x="5" y="1"/>
                    <a:pt x="6" y="2"/>
                  </a:cubicBezTo>
                  <a:cubicBezTo>
                    <a:pt x="7" y="3"/>
                    <a:pt x="7" y="4"/>
                    <a:pt x="8" y="4"/>
                  </a:cubicBezTo>
                  <a:cubicBezTo>
                    <a:pt x="8" y="4"/>
                    <a:pt x="8" y="5"/>
                    <a:pt x="8" y="5"/>
                  </a:cubicBezTo>
                  <a:cubicBezTo>
                    <a:pt x="8" y="5"/>
                    <a:pt x="8" y="5"/>
                    <a:pt x="8" y="5"/>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40" name="Freeform 816"/>
            <p:cNvSpPr>
              <a:spLocks/>
            </p:cNvSpPr>
            <p:nvPr/>
          </p:nvSpPr>
          <p:spPr bwMode="auto">
            <a:xfrm>
              <a:off x="2963863" y="3213100"/>
              <a:ext cx="47625" cy="38100"/>
            </a:xfrm>
            <a:custGeom>
              <a:avLst/>
              <a:gdLst/>
              <a:ahLst/>
              <a:cxnLst>
                <a:cxn ang="0">
                  <a:pos x="5" y="5"/>
                </a:cxn>
                <a:cxn ang="0">
                  <a:pos x="5" y="6"/>
                </a:cxn>
                <a:cxn ang="0">
                  <a:pos x="3" y="7"/>
                </a:cxn>
                <a:cxn ang="0">
                  <a:pos x="0" y="10"/>
                </a:cxn>
                <a:cxn ang="0">
                  <a:pos x="0" y="11"/>
                </a:cxn>
                <a:cxn ang="0">
                  <a:pos x="1" y="11"/>
                </a:cxn>
                <a:cxn ang="0">
                  <a:pos x="12" y="4"/>
                </a:cxn>
                <a:cxn ang="0">
                  <a:pos x="13" y="2"/>
                </a:cxn>
                <a:cxn ang="0">
                  <a:pos x="12" y="1"/>
                </a:cxn>
                <a:cxn ang="0">
                  <a:pos x="7" y="2"/>
                </a:cxn>
                <a:cxn ang="0">
                  <a:pos x="5" y="4"/>
                </a:cxn>
                <a:cxn ang="0">
                  <a:pos x="5" y="5"/>
                </a:cxn>
                <a:cxn ang="0">
                  <a:pos x="5" y="5"/>
                </a:cxn>
              </a:cxnLst>
              <a:rect l="0" t="0" r="r" b="b"/>
              <a:pathLst>
                <a:path w="13" h="11">
                  <a:moveTo>
                    <a:pt x="5" y="5"/>
                  </a:moveTo>
                  <a:cubicBezTo>
                    <a:pt x="5" y="5"/>
                    <a:pt x="5" y="5"/>
                    <a:pt x="5" y="6"/>
                  </a:cubicBezTo>
                  <a:cubicBezTo>
                    <a:pt x="4" y="6"/>
                    <a:pt x="4" y="7"/>
                    <a:pt x="3" y="7"/>
                  </a:cubicBezTo>
                  <a:cubicBezTo>
                    <a:pt x="3" y="7"/>
                    <a:pt x="2" y="9"/>
                    <a:pt x="0" y="10"/>
                  </a:cubicBezTo>
                  <a:cubicBezTo>
                    <a:pt x="0" y="11"/>
                    <a:pt x="0" y="11"/>
                    <a:pt x="0" y="11"/>
                  </a:cubicBezTo>
                  <a:cubicBezTo>
                    <a:pt x="1" y="11"/>
                    <a:pt x="1" y="11"/>
                    <a:pt x="1" y="11"/>
                  </a:cubicBezTo>
                  <a:cubicBezTo>
                    <a:pt x="5" y="9"/>
                    <a:pt x="9" y="7"/>
                    <a:pt x="12" y="4"/>
                  </a:cubicBezTo>
                  <a:cubicBezTo>
                    <a:pt x="13" y="4"/>
                    <a:pt x="13" y="3"/>
                    <a:pt x="13" y="2"/>
                  </a:cubicBezTo>
                  <a:cubicBezTo>
                    <a:pt x="13" y="2"/>
                    <a:pt x="13" y="1"/>
                    <a:pt x="12" y="1"/>
                  </a:cubicBezTo>
                  <a:cubicBezTo>
                    <a:pt x="10" y="0"/>
                    <a:pt x="8" y="1"/>
                    <a:pt x="7" y="2"/>
                  </a:cubicBezTo>
                  <a:cubicBezTo>
                    <a:pt x="6" y="3"/>
                    <a:pt x="6" y="4"/>
                    <a:pt x="5" y="4"/>
                  </a:cubicBezTo>
                  <a:cubicBezTo>
                    <a:pt x="5" y="4"/>
                    <a:pt x="5" y="5"/>
                    <a:pt x="5" y="5"/>
                  </a:cubicBezTo>
                  <a:cubicBezTo>
                    <a:pt x="5" y="5"/>
                    <a:pt x="5" y="5"/>
                    <a:pt x="5" y="5"/>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grpSp>
      <p:sp>
        <p:nvSpPr>
          <p:cNvPr id="41" name="TextBox 40"/>
          <p:cNvSpPr txBox="1"/>
          <p:nvPr/>
        </p:nvSpPr>
        <p:spPr>
          <a:xfrm>
            <a:off x="10319548" y="9396271"/>
            <a:ext cx="2677336" cy="646331"/>
          </a:xfrm>
          <a:prstGeom prst="rect">
            <a:avLst/>
          </a:prstGeom>
          <a:noFill/>
        </p:spPr>
        <p:txBody>
          <a:bodyPr wrap="none" rtlCol="0">
            <a:spAutoFit/>
          </a:bodyPr>
          <a:lstStyle/>
          <a:p>
            <a:pPr defTabSz="1828983"/>
            <a:r>
              <a:rPr lang="id-ID" sz="3600" dirty="0">
                <a:solidFill>
                  <a:prstClr val="black">
                    <a:lumMod val="65000"/>
                    <a:lumOff val="35000"/>
                  </a:prstClr>
                </a:solidFill>
              </a:rPr>
              <a:t>NETWORK</a:t>
            </a:r>
            <a:endParaRPr lang="en-US" sz="3600" dirty="0">
              <a:solidFill>
                <a:prstClr val="black">
                  <a:lumMod val="65000"/>
                  <a:lumOff val="35000"/>
                </a:prstClr>
              </a:solidFill>
            </a:endParaRPr>
          </a:p>
        </p:txBody>
      </p:sp>
      <p:grpSp>
        <p:nvGrpSpPr>
          <p:cNvPr id="42" name="Group 50"/>
          <p:cNvGrpSpPr/>
          <p:nvPr/>
        </p:nvGrpSpPr>
        <p:grpSpPr>
          <a:xfrm>
            <a:off x="14035991" y="9034403"/>
            <a:ext cx="1238049" cy="865306"/>
            <a:chOff x="3374834" y="1646333"/>
            <a:chExt cx="464215" cy="324452"/>
          </a:xfrm>
          <a:solidFill>
            <a:schemeClr val="accent4"/>
          </a:solidFill>
        </p:grpSpPr>
        <p:sp>
          <p:nvSpPr>
            <p:cNvPr id="43" name="Freeform 57"/>
            <p:cNvSpPr>
              <a:spLocks noEditPoints="1"/>
            </p:cNvSpPr>
            <p:nvPr/>
          </p:nvSpPr>
          <p:spPr bwMode="auto">
            <a:xfrm>
              <a:off x="3374834" y="1646333"/>
              <a:ext cx="331940" cy="324452"/>
            </a:xfrm>
            <a:custGeom>
              <a:avLst/>
              <a:gdLst>
                <a:gd name="T0" fmla="*/ 86 w 100"/>
                <a:gd name="T1" fmla="*/ 60 h 97"/>
                <a:gd name="T2" fmla="*/ 100 w 100"/>
                <a:gd name="T3" fmla="*/ 54 h 97"/>
                <a:gd name="T4" fmla="*/ 100 w 100"/>
                <a:gd name="T5" fmla="*/ 43 h 97"/>
                <a:gd name="T6" fmla="*/ 86 w 100"/>
                <a:gd name="T7" fmla="*/ 38 h 97"/>
                <a:gd name="T8" fmla="*/ 83 w 100"/>
                <a:gd name="T9" fmla="*/ 32 h 97"/>
                <a:gd name="T10" fmla="*/ 89 w 100"/>
                <a:gd name="T11" fmla="*/ 18 h 97"/>
                <a:gd name="T12" fmla="*/ 81 w 100"/>
                <a:gd name="T13" fmla="*/ 11 h 97"/>
                <a:gd name="T14" fmla="*/ 67 w 100"/>
                <a:gd name="T15" fmla="*/ 16 h 97"/>
                <a:gd name="T16" fmla="*/ 61 w 100"/>
                <a:gd name="T17" fmla="*/ 14 h 97"/>
                <a:gd name="T18" fmla="*/ 55 w 100"/>
                <a:gd name="T19" fmla="*/ 0 h 97"/>
                <a:gd name="T20" fmla="*/ 44 w 100"/>
                <a:gd name="T21" fmla="*/ 0 h 97"/>
                <a:gd name="T22" fmla="*/ 39 w 100"/>
                <a:gd name="T23" fmla="*/ 14 h 97"/>
                <a:gd name="T24" fmla="*/ 33 w 100"/>
                <a:gd name="T25" fmla="*/ 16 h 97"/>
                <a:gd name="T26" fmla="*/ 19 w 100"/>
                <a:gd name="T27" fmla="*/ 11 h 97"/>
                <a:gd name="T28" fmla="*/ 11 w 100"/>
                <a:gd name="T29" fmla="*/ 19 h 97"/>
                <a:gd name="T30" fmla="*/ 17 w 100"/>
                <a:gd name="T31" fmla="*/ 32 h 97"/>
                <a:gd name="T32" fmla="*/ 14 w 100"/>
                <a:gd name="T33" fmla="*/ 38 h 97"/>
                <a:gd name="T34" fmla="*/ 0 w 100"/>
                <a:gd name="T35" fmla="*/ 44 h 97"/>
                <a:gd name="T36" fmla="*/ 0 w 100"/>
                <a:gd name="T37" fmla="*/ 54 h 97"/>
                <a:gd name="T38" fmla="*/ 14 w 100"/>
                <a:gd name="T39" fmla="*/ 60 h 97"/>
                <a:gd name="T40" fmla="*/ 17 w 100"/>
                <a:gd name="T41" fmla="*/ 66 h 97"/>
                <a:gd name="T42" fmla="*/ 11 w 100"/>
                <a:gd name="T43" fmla="*/ 80 h 97"/>
                <a:gd name="T44" fmla="*/ 19 w 100"/>
                <a:gd name="T45" fmla="*/ 87 h 97"/>
                <a:gd name="T46" fmla="*/ 33 w 100"/>
                <a:gd name="T47" fmla="*/ 82 h 97"/>
                <a:gd name="T48" fmla="*/ 39 w 100"/>
                <a:gd name="T49" fmla="*/ 84 h 97"/>
                <a:gd name="T50" fmla="*/ 45 w 100"/>
                <a:gd name="T51" fmla="*/ 97 h 97"/>
                <a:gd name="T52" fmla="*/ 56 w 100"/>
                <a:gd name="T53" fmla="*/ 97 h 97"/>
                <a:gd name="T54" fmla="*/ 61 w 100"/>
                <a:gd name="T55" fmla="*/ 84 h 97"/>
                <a:gd name="T56" fmla="*/ 67 w 100"/>
                <a:gd name="T57" fmla="*/ 82 h 97"/>
                <a:gd name="T58" fmla="*/ 81 w 100"/>
                <a:gd name="T59" fmla="*/ 87 h 97"/>
                <a:gd name="T60" fmla="*/ 89 w 100"/>
                <a:gd name="T61" fmla="*/ 79 h 97"/>
                <a:gd name="T62" fmla="*/ 83 w 100"/>
                <a:gd name="T63" fmla="*/ 66 h 97"/>
                <a:gd name="T64" fmla="*/ 86 w 100"/>
                <a:gd name="T65" fmla="*/ 60 h 97"/>
                <a:gd name="T66" fmla="*/ 50 w 100"/>
                <a:gd name="T67" fmla="*/ 64 h 97"/>
                <a:gd name="T68" fmla="*/ 34 w 100"/>
                <a:gd name="T69" fmla="*/ 49 h 97"/>
                <a:gd name="T70" fmla="*/ 50 w 100"/>
                <a:gd name="T71" fmla="*/ 33 h 97"/>
                <a:gd name="T72" fmla="*/ 66 w 100"/>
                <a:gd name="T73" fmla="*/ 49 h 97"/>
                <a:gd name="T74" fmla="*/ 50 w 100"/>
                <a:gd name="T75" fmla="*/ 6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0" h="97">
                  <a:moveTo>
                    <a:pt x="86" y="60"/>
                  </a:moveTo>
                  <a:cubicBezTo>
                    <a:pt x="86" y="60"/>
                    <a:pt x="100" y="55"/>
                    <a:pt x="100" y="54"/>
                  </a:cubicBezTo>
                  <a:cubicBezTo>
                    <a:pt x="100" y="43"/>
                    <a:pt x="100" y="43"/>
                    <a:pt x="100" y="43"/>
                  </a:cubicBezTo>
                  <a:cubicBezTo>
                    <a:pt x="100" y="43"/>
                    <a:pt x="86" y="38"/>
                    <a:pt x="86" y="38"/>
                  </a:cubicBezTo>
                  <a:cubicBezTo>
                    <a:pt x="83" y="32"/>
                    <a:pt x="83" y="32"/>
                    <a:pt x="83" y="32"/>
                  </a:cubicBezTo>
                  <a:cubicBezTo>
                    <a:pt x="83" y="32"/>
                    <a:pt x="89" y="19"/>
                    <a:pt x="89" y="18"/>
                  </a:cubicBezTo>
                  <a:cubicBezTo>
                    <a:pt x="81" y="11"/>
                    <a:pt x="81" y="11"/>
                    <a:pt x="81" y="11"/>
                  </a:cubicBezTo>
                  <a:cubicBezTo>
                    <a:pt x="80" y="10"/>
                    <a:pt x="67" y="16"/>
                    <a:pt x="67" y="16"/>
                  </a:cubicBezTo>
                  <a:cubicBezTo>
                    <a:pt x="61" y="14"/>
                    <a:pt x="61" y="14"/>
                    <a:pt x="61" y="14"/>
                  </a:cubicBezTo>
                  <a:cubicBezTo>
                    <a:pt x="61" y="14"/>
                    <a:pt x="56" y="0"/>
                    <a:pt x="55" y="0"/>
                  </a:cubicBezTo>
                  <a:cubicBezTo>
                    <a:pt x="44" y="0"/>
                    <a:pt x="44" y="0"/>
                    <a:pt x="44" y="0"/>
                  </a:cubicBezTo>
                  <a:cubicBezTo>
                    <a:pt x="44" y="0"/>
                    <a:pt x="39" y="14"/>
                    <a:pt x="39" y="14"/>
                  </a:cubicBezTo>
                  <a:cubicBezTo>
                    <a:pt x="33" y="16"/>
                    <a:pt x="33" y="16"/>
                    <a:pt x="33" y="16"/>
                  </a:cubicBezTo>
                  <a:cubicBezTo>
                    <a:pt x="33" y="16"/>
                    <a:pt x="19" y="10"/>
                    <a:pt x="19" y="11"/>
                  </a:cubicBezTo>
                  <a:cubicBezTo>
                    <a:pt x="11" y="19"/>
                    <a:pt x="11" y="19"/>
                    <a:pt x="11" y="19"/>
                  </a:cubicBezTo>
                  <a:cubicBezTo>
                    <a:pt x="10" y="19"/>
                    <a:pt x="17" y="32"/>
                    <a:pt x="17" y="32"/>
                  </a:cubicBezTo>
                  <a:cubicBezTo>
                    <a:pt x="14" y="38"/>
                    <a:pt x="14" y="38"/>
                    <a:pt x="14" y="38"/>
                  </a:cubicBezTo>
                  <a:cubicBezTo>
                    <a:pt x="14" y="38"/>
                    <a:pt x="0" y="43"/>
                    <a:pt x="0" y="44"/>
                  </a:cubicBezTo>
                  <a:cubicBezTo>
                    <a:pt x="0" y="54"/>
                    <a:pt x="0" y="54"/>
                    <a:pt x="0" y="54"/>
                  </a:cubicBezTo>
                  <a:cubicBezTo>
                    <a:pt x="0" y="55"/>
                    <a:pt x="14" y="60"/>
                    <a:pt x="14" y="60"/>
                  </a:cubicBezTo>
                  <a:cubicBezTo>
                    <a:pt x="17" y="66"/>
                    <a:pt x="17" y="66"/>
                    <a:pt x="17" y="66"/>
                  </a:cubicBezTo>
                  <a:cubicBezTo>
                    <a:pt x="17" y="66"/>
                    <a:pt x="11" y="79"/>
                    <a:pt x="11" y="80"/>
                  </a:cubicBezTo>
                  <a:cubicBezTo>
                    <a:pt x="19" y="87"/>
                    <a:pt x="19" y="87"/>
                    <a:pt x="19" y="87"/>
                  </a:cubicBezTo>
                  <a:cubicBezTo>
                    <a:pt x="20" y="88"/>
                    <a:pt x="33" y="82"/>
                    <a:pt x="33" y="82"/>
                  </a:cubicBezTo>
                  <a:cubicBezTo>
                    <a:pt x="39" y="84"/>
                    <a:pt x="39" y="84"/>
                    <a:pt x="39" y="84"/>
                  </a:cubicBezTo>
                  <a:cubicBezTo>
                    <a:pt x="39" y="84"/>
                    <a:pt x="44" y="97"/>
                    <a:pt x="45" y="97"/>
                  </a:cubicBezTo>
                  <a:cubicBezTo>
                    <a:pt x="56" y="97"/>
                    <a:pt x="56" y="97"/>
                    <a:pt x="56" y="97"/>
                  </a:cubicBezTo>
                  <a:cubicBezTo>
                    <a:pt x="56" y="97"/>
                    <a:pt x="61" y="84"/>
                    <a:pt x="61" y="84"/>
                  </a:cubicBezTo>
                  <a:cubicBezTo>
                    <a:pt x="67" y="82"/>
                    <a:pt x="67" y="82"/>
                    <a:pt x="67" y="82"/>
                  </a:cubicBezTo>
                  <a:cubicBezTo>
                    <a:pt x="67" y="82"/>
                    <a:pt x="81" y="87"/>
                    <a:pt x="81" y="87"/>
                  </a:cubicBezTo>
                  <a:cubicBezTo>
                    <a:pt x="89" y="79"/>
                    <a:pt x="89" y="79"/>
                    <a:pt x="89" y="79"/>
                  </a:cubicBezTo>
                  <a:cubicBezTo>
                    <a:pt x="90" y="79"/>
                    <a:pt x="83" y="66"/>
                    <a:pt x="83" y="66"/>
                  </a:cubicBezTo>
                  <a:lnTo>
                    <a:pt x="86" y="60"/>
                  </a:lnTo>
                  <a:close/>
                  <a:moveTo>
                    <a:pt x="50" y="64"/>
                  </a:moveTo>
                  <a:cubicBezTo>
                    <a:pt x="41" y="64"/>
                    <a:pt x="34" y="57"/>
                    <a:pt x="34" y="49"/>
                  </a:cubicBezTo>
                  <a:cubicBezTo>
                    <a:pt x="34" y="40"/>
                    <a:pt x="41" y="33"/>
                    <a:pt x="50" y="33"/>
                  </a:cubicBezTo>
                  <a:cubicBezTo>
                    <a:pt x="59" y="33"/>
                    <a:pt x="66" y="40"/>
                    <a:pt x="66" y="49"/>
                  </a:cubicBezTo>
                  <a:cubicBezTo>
                    <a:pt x="66" y="57"/>
                    <a:pt x="59" y="64"/>
                    <a:pt x="5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sp>
          <p:nvSpPr>
            <p:cNvPr id="44" name="Freeform 58"/>
            <p:cNvSpPr>
              <a:spLocks noEditPoints="1"/>
            </p:cNvSpPr>
            <p:nvPr/>
          </p:nvSpPr>
          <p:spPr bwMode="auto">
            <a:xfrm>
              <a:off x="3684311" y="1811055"/>
              <a:ext cx="154738" cy="154738"/>
            </a:xfrm>
            <a:custGeom>
              <a:avLst/>
              <a:gdLst>
                <a:gd name="T0" fmla="*/ 41 w 47"/>
                <a:gd name="T1" fmla="*/ 22 h 47"/>
                <a:gd name="T2" fmla="*/ 41 w 47"/>
                <a:gd name="T3" fmla="*/ 19 h 47"/>
                <a:gd name="T4" fmla="*/ 45 w 47"/>
                <a:gd name="T5" fmla="*/ 13 h 47"/>
                <a:gd name="T6" fmla="*/ 42 w 47"/>
                <a:gd name="T7" fmla="*/ 9 h 47"/>
                <a:gd name="T8" fmla="*/ 35 w 47"/>
                <a:gd name="T9" fmla="*/ 10 h 47"/>
                <a:gd name="T10" fmla="*/ 33 w 47"/>
                <a:gd name="T11" fmla="*/ 8 h 47"/>
                <a:gd name="T12" fmla="*/ 32 w 47"/>
                <a:gd name="T13" fmla="*/ 1 h 47"/>
                <a:gd name="T14" fmla="*/ 27 w 47"/>
                <a:gd name="T15" fmla="*/ 0 h 47"/>
                <a:gd name="T16" fmla="*/ 23 w 47"/>
                <a:gd name="T17" fmla="*/ 6 h 47"/>
                <a:gd name="T18" fmla="*/ 20 w 47"/>
                <a:gd name="T19" fmla="*/ 6 h 47"/>
                <a:gd name="T20" fmla="*/ 14 w 47"/>
                <a:gd name="T21" fmla="*/ 2 h 47"/>
                <a:gd name="T22" fmla="*/ 9 w 47"/>
                <a:gd name="T23" fmla="*/ 5 h 47"/>
                <a:gd name="T24" fmla="*/ 10 w 47"/>
                <a:gd name="T25" fmla="*/ 12 h 47"/>
                <a:gd name="T26" fmla="*/ 9 w 47"/>
                <a:gd name="T27" fmla="*/ 14 h 47"/>
                <a:gd name="T28" fmla="*/ 2 w 47"/>
                <a:gd name="T29" fmla="*/ 16 h 47"/>
                <a:gd name="T30" fmla="*/ 1 w 47"/>
                <a:gd name="T31" fmla="*/ 21 h 47"/>
                <a:gd name="T32" fmla="*/ 6 w 47"/>
                <a:gd name="T33" fmla="*/ 25 h 47"/>
                <a:gd name="T34" fmla="*/ 7 w 47"/>
                <a:gd name="T35" fmla="*/ 28 h 47"/>
                <a:gd name="T36" fmla="*/ 3 w 47"/>
                <a:gd name="T37" fmla="*/ 34 h 47"/>
                <a:gd name="T38" fmla="*/ 5 w 47"/>
                <a:gd name="T39" fmla="*/ 38 h 47"/>
                <a:gd name="T40" fmla="*/ 12 w 47"/>
                <a:gd name="T41" fmla="*/ 37 h 47"/>
                <a:gd name="T42" fmla="*/ 14 w 47"/>
                <a:gd name="T43" fmla="*/ 39 h 47"/>
                <a:gd name="T44" fmla="*/ 16 w 47"/>
                <a:gd name="T45" fmla="*/ 46 h 47"/>
                <a:gd name="T46" fmla="*/ 21 w 47"/>
                <a:gd name="T47" fmla="*/ 47 h 47"/>
                <a:gd name="T48" fmla="*/ 25 w 47"/>
                <a:gd name="T49" fmla="*/ 41 h 47"/>
                <a:gd name="T50" fmla="*/ 28 w 47"/>
                <a:gd name="T51" fmla="*/ 41 h 47"/>
                <a:gd name="T52" fmla="*/ 33 w 47"/>
                <a:gd name="T53" fmla="*/ 45 h 47"/>
                <a:gd name="T54" fmla="*/ 38 w 47"/>
                <a:gd name="T55" fmla="*/ 42 h 47"/>
                <a:gd name="T56" fmla="*/ 37 w 47"/>
                <a:gd name="T57" fmla="*/ 35 h 47"/>
                <a:gd name="T58" fmla="*/ 39 w 47"/>
                <a:gd name="T59" fmla="*/ 33 h 47"/>
                <a:gd name="T60" fmla="*/ 46 w 47"/>
                <a:gd name="T61" fmla="*/ 31 h 47"/>
                <a:gd name="T62" fmla="*/ 47 w 47"/>
                <a:gd name="T63" fmla="*/ 26 h 47"/>
                <a:gd name="T64" fmla="*/ 41 w 47"/>
                <a:gd name="T65" fmla="*/ 22 h 47"/>
                <a:gd name="T66" fmla="*/ 31 w 47"/>
                <a:gd name="T67" fmla="*/ 25 h 47"/>
                <a:gd name="T68" fmla="*/ 22 w 47"/>
                <a:gd name="T69" fmla="*/ 31 h 47"/>
                <a:gd name="T70" fmla="*/ 16 w 47"/>
                <a:gd name="T71" fmla="*/ 22 h 47"/>
                <a:gd name="T72" fmla="*/ 25 w 47"/>
                <a:gd name="T73" fmla="*/ 16 h 47"/>
                <a:gd name="T74" fmla="*/ 31 w 47"/>
                <a:gd name="T75" fmla="*/ 2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 h="47">
                  <a:moveTo>
                    <a:pt x="41" y="22"/>
                  </a:moveTo>
                  <a:cubicBezTo>
                    <a:pt x="41" y="19"/>
                    <a:pt x="41" y="19"/>
                    <a:pt x="41" y="19"/>
                  </a:cubicBezTo>
                  <a:cubicBezTo>
                    <a:pt x="41" y="19"/>
                    <a:pt x="45" y="14"/>
                    <a:pt x="45" y="13"/>
                  </a:cubicBezTo>
                  <a:cubicBezTo>
                    <a:pt x="42" y="9"/>
                    <a:pt x="42" y="9"/>
                    <a:pt x="42" y="9"/>
                  </a:cubicBezTo>
                  <a:cubicBezTo>
                    <a:pt x="42" y="9"/>
                    <a:pt x="35" y="10"/>
                    <a:pt x="35" y="10"/>
                  </a:cubicBezTo>
                  <a:cubicBezTo>
                    <a:pt x="33" y="8"/>
                    <a:pt x="33" y="8"/>
                    <a:pt x="33" y="8"/>
                  </a:cubicBezTo>
                  <a:cubicBezTo>
                    <a:pt x="33" y="8"/>
                    <a:pt x="32" y="1"/>
                    <a:pt x="32" y="1"/>
                  </a:cubicBezTo>
                  <a:cubicBezTo>
                    <a:pt x="27" y="0"/>
                    <a:pt x="27" y="0"/>
                    <a:pt x="27" y="0"/>
                  </a:cubicBezTo>
                  <a:cubicBezTo>
                    <a:pt x="26" y="0"/>
                    <a:pt x="23" y="6"/>
                    <a:pt x="23" y="6"/>
                  </a:cubicBezTo>
                  <a:cubicBezTo>
                    <a:pt x="20" y="6"/>
                    <a:pt x="20" y="6"/>
                    <a:pt x="20" y="6"/>
                  </a:cubicBezTo>
                  <a:cubicBezTo>
                    <a:pt x="20" y="6"/>
                    <a:pt x="14" y="2"/>
                    <a:pt x="14" y="2"/>
                  </a:cubicBezTo>
                  <a:cubicBezTo>
                    <a:pt x="9" y="5"/>
                    <a:pt x="9" y="5"/>
                    <a:pt x="9" y="5"/>
                  </a:cubicBezTo>
                  <a:cubicBezTo>
                    <a:pt x="9" y="5"/>
                    <a:pt x="10" y="12"/>
                    <a:pt x="10" y="12"/>
                  </a:cubicBezTo>
                  <a:cubicBezTo>
                    <a:pt x="9" y="14"/>
                    <a:pt x="9" y="14"/>
                    <a:pt x="9" y="14"/>
                  </a:cubicBezTo>
                  <a:cubicBezTo>
                    <a:pt x="9" y="14"/>
                    <a:pt x="2" y="15"/>
                    <a:pt x="2" y="16"/>
                  </a:cubicBezTo>
                  <a:cubicBezTo>
                    <a:pt x="1" y="21"/>
                    <a:pt x="1" y="21"/>
                    <a:pt x="1" y="21"/>
                  </a:cubicBezTo>
                  <a:cubicBezTo>
                    <a:pt x="0" y="21"/>
                    <a:pt x="6" y="25"/>
                    <a:pt x="6" y="25"/>
                  </a:cubicBezTo>
                  <a:cubicBezTo>
                    <a:pt x="7" y="28"/>
                    <a:pt x="7" y="28"/>
                    <a:pt x="7" y="28"/>
                  </a:cubicBezTo>
                  <a:cubicBezTo>
                    <a:pt x="7" y="28"/>
                    <a:pt x="2" y="33"/>
                    <a:pt x="3" y="34"/>
                  </a:cubicBezTo>
                  <a:cubicBezTo>
                    <a:pt x="5" y="38"/>
                    <a:pt x="5" y="38"/>
                    <a:pt x="5" y="38"/>
                  </a:cubicBezTo>
                  <a:cubicBezTo>
                    <a:pt x="5" y="38"/>
                    <a:pt x="12" y="37"/>
                    <a:pt x="12" y="37"/>
                  </a:cubicBezTo>
                  <a:cubicBezTo>
                    <a:pt x="14" y="39"/>
                    <a:pt x="14" y="39"/>
                    <a:pt x="14" y="39"/>
                  </a:cubicBezTo>
                  <a:cubicBezTo>
                    <a:pt x="14" y="39"/>
                    <a:pt x="15" y="46"/>
                    <a:pt x="16" y="46"/>
                  </a:cubicBezTo>
                  <a:cubicBezTo>
                    <a:pt x="21" y="47"/>
                    <a:pt x="21" y="47"/>
                    <a:pt x="21" y="47"/>
                  </a:cubicBezTo>
                  <a:cubicBezTo>
                    <a:pt x="21" y="47"/>
                    <a:pt x="25" y="41"/>
                    <a:pt x="25" y="41"/>
                  </a:cubicBezTo>
                  <a:cubicBezTo>
                    <a:pt x="28" y="41"/>
                    <a:pt x="28" y="41"/>
                    <a:pt x="28" y="41"/>
                  </a:cubicBezTo>
                  <a:cubicBezTo>
                    <a:pt x="28" y="41"/>
                    <a:pt x="33" y="45"/>
                    <a:pt x="33" y="45"/>
                  </a:cubicBezTo>
                  <a:cubicBezTo>
                    <a:pt x="38" y="42"/>
                    <a:pt x="38" y="42"/>
                    <a:pt x="38" y="42"/>
                  </a:cubicBezTo>
                  <a:cubicBezTo>
                    <a:pt x="38" y="42"/>
                    <a:pt x="37" y="35"/>
                    <a:pt x="37" y="35"/>
                  </a:cubicBezTo>
                  <a:cubicBezTo>
                    <a:pt x="39" y="33"/>
                    <a:pt x="39" y="33"/>
                    <a:pt x="39" y="33"/>
                  </a:cubicBezTo>
                  <a:cubicBezTo>
                    <a:pt x="39" y="33"/>
                    <a:pt x="45" y="32"/>
                    <a:pt x="46" y="31"/>
                  </a:cubicBezTo>
                  <a:cubicBezTo>
                    <a:pt x="47" y="26"/>
                    <a:pt x="47" y="26"/>
                    <a:pt x="47" y="26"/>
                  </a:cubicBezTo>
                  <a:cubicBezTo>
                    <a:pt x="47" y="26"/>
                    <a:pt x="41" y="22"/>
                    <a:pt x="41" y="22"/>
                  </a:cubicBezTo>
                  <a:close/>
                  <a:moveTo>
                    <a:pt x="31" y="25"/>
                  </a:moveTo>
                  <a:cubicBezTo>
                    <a:pt x="30" y="29"/>
                    <a:pt x="26" y="32"/>
                    <a:pt x="22" y="31"/>
                  </a:cubicBezTo>
                  <a:cubicBezTo>
                    <a:pt x="18" y="30"/>
                    <a:pt x="15" y="26"/>
                    <a:pt x="16" y="22"/>
                  </a:cubicBezTo>
                  <a:cubicBezTo>
                    <a:pt x="17" y="18"/>
                    <a:pt x="22" y="15"/>
                    <a:pt x="25" y="16"/>
                  </a:cubicBezTo>
                  <a:cubicBezTo>
                    <a:pt x="29" y="17"/>
                    <a:pt x="32" y="21"/>
                    <a:pt x="31"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1828983"/>
              <a:endParaRPr lang="en-US" sz="6401">
                <a:solidFill>
                  <a:prstClr val="black"/>
                </a:solidFill>
              </a:endParaRPr>
            </a:p>
          </p:txBody>
        </p:sp>
      </p:grpSp>
      <p:sp>
        <p:nvSpPr>
          <p:cNvPr id="45" name="TextBox 44"/>
          <p:cNvSpPr txBox="1"/>
          <p:nvPr/>
        </p:nvSpPr>
        <p:spPr>
          <a:xfrm>
            <a:off x="13782559" y="9886396"/>
            <a:ext cx="1478290" cy="584775"/>
          </a:xfrm>
          <a:prstGeom prst="rect">
            <a:avLst/>
          </a:prstGeom>
          <a:noFill/>
        </p:spPr>
        <p:txBody>
          <a:bodyPr wrap="none" rtlCol="0">
            <a:spAutoFit/>
          </a:bodyPr>
          <a:lstStyle/>
          <a:p>
            <a:pPr defTabSz="1828983"/>
            <a:r>
              <a:rPr lang="id-ID" sz="3200" dirty="0">
                <a:solidFill>
                  <a:prstClr val="black">
                    <a:lumMod val="65000"/>
                    <a:lumOff val="35000"/>
                  </a:prstClr>
                </a:solidFill>
              </a:rPr>
              <a:t>MOVE</a:t>
            </a:r>
            <a:endParaRPr lang="en-US" sz="3200" dirty="0">
              <a:solidFill>
                <a:prstClr val="black">
                  <a:lumMod val="65000"/>
                  <a:lumOff val="35000"/>
                </a:prstClr>
              </a:solidFill>
            </a:endParaRPr>
          </a:p>
        </p:txBody>
      </p:sp>
      <p:sp>
        <p:nvSpPr>
          <p:cNvPr id="46" name="Content Placeholder 2"/>
          <p:cNvSpPr txBox="1">
            <a:spLocks/>
          </p:cNvSpPr>
          <p:nvPr/>
        </p:nvSpPr>
        <p:spPr>
          <a:xfrm>
            <a:off x="17231389" y="9224927"/>
            <a:ext cx="2850176" cy="1562451"/>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828983">
              <a:buNone/>
            </a:pPr>
            <a:r>
              <a:rPr lang="id-ID" sz="2800" b="1" dirty="0">
                <a:solidFill>
                  <a:prstClr val="white">
                    <a:lumMod val="50000"/>
                  </a:prstClr>
                </a:solidFill>
              </a:rPr>
              <a:t>Content here</a:t>
            </a:r>
            <a:br>
              <a:rPr lang="en-US" sz="2800" b="1" dirty="0">
                <a:solidFill>
                  <a:prstClr val="white">
                    <a:lumMod val="50000"/>
                  </a:prstClr>
                </a:solidFill>
              </a:rPr>
            </a:br>
            <a:r>
              <a:rPr lang="en-US" sz="2200" dirty="0">
                <a:solidFill>
                  <a:prstClr val="white">
                    <a:lumMod val="50000"/>
                  </a:prstClr>
                </a:solidFill>
              </a:rPr>
              <a:t>Lorem ipsum dolor sit amet, </a:t>
            </a:r>
            <a:r>
              <a:rPr lang="en-US" sz="2200" dirty="0" err="1">
                <a:solidFill>
                  <a:prstClr val="white">
                    <a:lumMod val="50000"/>
                  </a:prstClr>
                </a:solidFill>
              </a:rPr>
              <a:t>adipiscing</a:t>
            </a:r>
            <a:r>
              <a:rPr lang="en-US" sz="2200" dirty="0">
                <a:solidFill>
                  <a:prstClr val="white">
                    <a:lumMod val="50000"/>
                  </a:prstClr>
                </a:solidFill>
              </a:rPr>
              <a:t> elit. </a:t>
            </a:r>
          </a:p>
        </p:txBody>
      </p:sp>
      <p:sp>
        <p:nvSpPr>
          <p:cNvPr id="48" name="Content Placeholder 2"/>
          <p:cNvSpPr txBox="1">
            <a:spLocks/>
          </p:cNvSpPr>
          <p:nvPr/>
        </p:nvSpPr>
        <p:spPr>
          <a:xfrm>
            <a:off x="8293772" y="3661793"/>
            <a:ext cx="2850176" cy="1562451"/>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id-ID" sz="2800" b="1" dirty="0">
                <a:solidFill>
                  <a:prstClr val="white">
                    <a:lumMod val="50000"/>
                  </a:prstClr>
                </a:solidFill>
              </a:rPr>
              <a:t>Content here</a:t>
            </a:r>
            <a:br>
              <a:rPr lang="en-US" sz="2800" b="1" dirty="0">
                <a:solidFill>
                  <a:prstClr val="white">
                    <a:lumMod val="50000"/>
                  </a:prstClr>
                </a:solidFill>
              </a:rPr>
            </a:br>
            <a:r>
              <a:rPr lang="en-US" sz="2200" dirty="0">
                <a:solidFill>
                  <a:prstClr val="white">
                    <a:lumMod val="50000"/>
                  </a:prstClr>
                </a:solidFill>
              </a:rPr>
              <a:t>Lorem ipsum dolor sit amet, </a:t>
            </a:r>
            <a:r>
              <a:rPr lang="en-US" sz="2200" dirty="0" err="1">
                <a:solidFill>
                  <a:prstClr val="white">
                    <a:lumMod val="50000"/>
                  </a:prstClr>
                </a:solidFill>
              </a:rPr>
              <a:t>adipiscing</a:t>
            </a:r>
            <a:r>
              <a:rPr lang="en-US" sz="2200" dirty="0">
                <a:solidFill>
                  <a:prstClr val="white">
                    <a:lumMod val="50000"/>
                  </a:prstClr>
                </a:solidFill>
              </a:rPr>
              <a:t> elit. </a:t>
            </a:r>
          </a:p>
        </p:txBody>
      </p:sp>
      <p:sp>
        <p:nvSpPr>
          <p:cNvPr id="50" name="Content Placeholder 2"/>
          <p:cNvSpPr txBox="1">
            <a:spLocks/>
          </p:cNvSpPr>
          <p:nvPr/>
        </p:nvSpPr>
        <p:spPr>
          <a:xfrm>
            <a:off x="11032762" y="5024653"/>
            <a:ext cx="2850175" cy="1562451"/>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id-ID" sz="2800" b="1" dirty="0">
                <a:solidFill>
                  <a:prstClr val="white">
                    <a:lumMod val="50000"/>
                  </a:prstClr>
                </a:solidFill>
              </a:rPr>
              <a:t>Content here</a:t>
            </a:r>
            <a:br>
              <a:rPr lang="en-US" sz="2800" b="1" dirty="0">
                <a:solidFill>
                  <a:prstClr val="white">
                    <a:lumMod val="50000"/>
                  </a:prstClr>
                </a:solidFill>
              </a:rPr>
            </a:br>
            <a:r>
              <a:rPr lang="en-US" sz="2200" dirty="0" err="1">
                <a:solidFill>
                  <a:prstClr val="white">
                    <a:lumMod val="50000"/>
                  </a:prstClr>
                </a:solidFill>
              </a:rPr>
              <a:t>Lorem</a:t>
            </a:r>
            <a:r>
              <a:rPr lang="en-US" sz="2200" dirty="0">
                <a:solidFill>
                  <a:prstClr val="white">
                    <a:lumMod val="50000"/>
                  </a:prstClr>
                </a:solidFill>
              </a:rPr>
              <a:t> ipsum dolor sit amet, </a:t>
            </a:r>
            <a:r>
              <a:rPr lang="en-US" sz="2200" dirty="0" err="1">
                <a:solidFill>
                  <a:prstClr val="white">
                    <a:lumMod val="50000"/>
                  </a:prstClr>
                </a:solidFill>
              </a:rPr>
              <a:t>adipiscing</a:t>
            </a:r>
            <a:r>
              <a:rPr lang="en-US" sz="2200" dirty="0">
                <a:solidFill>
                  <a:prstClr val="white">
                    <a:lumMod val="50000"/>
                  </a:prstClr>
                </a:solidFill>
              </a:rPr>
              <a:t> elit. </a:t>
            </a:r>
          </a:p>
        </p:txBody>
      </p:sp>
      <p:sp>
        <p:nvSpPr>
          <p:cNvPr id="53" name="Content Placeholder 2"/>
          <p:cNvSpPr txBox="1">
            <a:spLocks/>
          </p:cNvSpPr>
          <p:nvPr/>
        </p:nvSpPr>
        <p:spPr>
          <a:xfrm>
            <a:off x="14034576" y="6498331"/>
            <a:ext cx="2850176" cy="1562451"/>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id-ID" sz="2800" b="1" dirty="0">
                <a:solidFill>
                  <a:prstClr val="white">
                    <a:lumMod val="50000"/>
                  </a:prstClr>
                </a:solidFill>
              </a:rPr>
              <a:t>Content here</a:t>
            </a:r>
            <a:br>
              <a:rPr lang="en-US" sz="2800" b="1" dirty="0">
                <a:solidFill>
                  <a:prstClr val="white">
                    <a:lumMod val="50000"/>
                  </a:prstClr>
                </a:solidFill>
              </a:rPr>
            </a:br>
            <a:r>
              <a:rPr lang="en-US" sz="2200" dirty="0" err="1">
                <a:solidFill>
                  <a:prstClr val="white">
                    <a:lumMod val="50000"/>
                  </a:prstClr>
                </a:solidFill>
              </a:rPr>
              <a:t>Lorem</a:t>
            </a:r>
            <a:r>
              <a:rPr lang="en-US" sz="2200" dirty="0">
                <a:solidFill>
                  <a:prstClr val="white">
                    <a:lumMod val="50000"/>
                  </a:prstClr>
                </a:solidFill>
              </a:rPr>
              <a:t> ipsum dolor sit amet, </a:t>
            </a:r>
            <a:r>
              <a:rPr lang="en-US" sz="2200" dirty="0" err="1">
                <a:solidFill>
                  <a:prstClr val="white">
                    <a:lumMod val="50000"/>
                  </a:prstClr>
                </a:solidFill>
              </a:rPr>
              <a:t>adipiscing</a:t>
            </a:r>
            <a:r>
              <a:rPr lang="en-US" sz="2200" dirty="0">
                <a:solidFill>
                  <a:prstClr val="white">
                    <a:lumMod val="50000"/>
                  </a:prstClr>
                </a:solidFill>
              </a:rPr>
              <a:t> elit. </a:t>
            </a:r>
          </a:p>
        </p:txBody>
      </p:sp>
      <p:sp>
        <p:nvSpPr>
          <p:cNvPr id="16" name="Title 15">
            <a:extLst>
              <a:ext uri="{FF2B5EF4-FFF2-40B4-BE49-F238E27FC236}">
                <a16:creationId xmlns:a16="http://schemas.microsoft.com/office/drawing/2014/main" id="{6E9B0B70-E1A5-4303-B17C-34D07BC95CF7}"/>
              </a:ext>
            </a:extLst>
          </p:cNvPr>
          <p:cNvSpPr>
            <a:spLocks noGrp="1"/>
          </p:cNvSpPr>
          <p:nvPr>
            <p:ph type="title"/>
          </p:nvPr>
        </p:nvSpPr>
        <p:spPr/>
        <p:txBody>
          <a:bodyPr>
            <a:normAutofit/>
          </a:bodyPr>
          <a:lstStyle/>
          <a:p>
            <a:r>
              <a:rPr lang="id-ID" sz="6600" dirty="0"/>
              <a:t>CIRCLE STAIR</a:t>
            </a:r>
            <a:endParaRPr lang="en-US" sz="6000" dirty="0"/>
          </a:p>
        </p:txBody>
      </p:sp>
    </p:spTree>
    <p:extLst>
      <p:ext uri="{BB962C8B-B14F-4D97-AF65-F5344CB8AC3E}">
        <p14:creationId xmlns:p14="http://schemas.microsoft.com/office/powerpoint/2010/main" val="130776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p:cTn id="13" dur="500" fill="hold"/>
                                        <p:tgtEl>
                                          <p:spTgt spid="14"/>
                                        </p:tgtEl>
                                        <p:attrNameLst>
                                          <p:attrName>ppt_w</p:attrName>
                                        </p:attrNameLst>
                                      </p:cBhvr>
                                      <p:tavLst>
                                        <p:tav tm="0">
                                          <p:val>
                                            <p:fltVal val="0"/>
                                          </p:val>
                                        </p:tav>
                                        <p:tav tm="100000">
                                          <p:val>
                                            <p:strVal val="#ppt_w"/>
                                          </p:val>
                                        </p:tav>
                                      </p:tavLst>
                                    </p:anim>
                                    <p:anim calcmode="lin" valueType="num">
                                      <p:cBhvr>
                                        <p:cTn id="14" dur="500" fill="hold"/>
                                        <p:tgtEl>
                                          <p:spTgt spid="14"/>
                                        </p:tgtEl>
                                        <p:attrNameLst>
                                          <p:attrName>ppt_h</p:attrName>
                                        </p:attrNameLst>
                                      </p:cBhvr>
                                      <p:tavLst>
                                        <p:tav tm="0">
                                          <p:val>
                                            <p:fltVal val="0"/>
                                          </p:val>
                                        </p:tav>
                                        <p:tav tm="100000">
                                          <p:val>
                                            <p:strVal val="#ppt_h"/>
                                          </p:val>
                                        </p:tav>
                                      </p:tavLst>
                                    </p:anim>
                                    <p:animEffect transition="in" filter="fade">
                                      <p:cBhvr>
                                        <p:cTn id="15" dur="500"/>
                                        <p:tgtEl>
                                          <p:spTgt spid="14"/>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ppt_w</p:attrName>
                                        </p:attrNameLst>
                                      </p:cBhvr>
                                      <p:tavLst>
                                        <p:tav tm="0">
                                          <p:val>
                                            <p:fltVal val="0"/>
                                          </p:val>
                                        </p:tav>
                                        <p:tav tm="100000">
                                          <p:val>
                                            <p:strVal val="#ppt_w"/>
                                          </p:val>
                                        </p:tav>
                                      </p:tavLst>
                                    </p:anim>
                                    <p:anim calcmode="lin" valueType="num">
                                      <p:cBhvr>
                                        <p:cTn id="19" dur="500" fill="hold"/>
                                        <p:tgtEl>
                                          <p:spTgt spid="12"/>
                                        </p:tgtEl>
                                        <p:attrNameLst>
                                          <p:attrName>ppt_h</p:attrName>
                                        </p:attrNameLst>
                                      </p:cBhvr>
                                      <p:tavLst>
                                        <p:tav tm="0">
                                          <p:val>
                                            <p:fltVal val="0"/>
                                          </p:val>
                                        </p:tav>
                                        <p:tav tm="100000">
                                          <p:val>
                                            <p:strVal val="#ppt_h"/>
                                          </p:val>
                                        </p:tav>
                                      </p:tavLst>
                                    </p:anim>
                                    <p:animEffect transition="in" filter="fade">
                                      <p:cBhvr>
                                        <p:cTn id="20" dur="500"/>
                                        <p:tgtEl>
                                          <p:spTgt spid="12"/>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p:cTn id="23" dur="500" fill="hold"/>
                                        <p:tgtEl>
                                          <p:spTgt spid="13"/>
                                        </p:tgtEl>
                                        <p:attrNameLst>
                                          <p:attrName>ppt_w</p:attrName>
                                        </p:attrNameLst>
                                      </p:cBhvr>
                                      <p:tavLst>
                                        <p:tav tm="0">
                                          <p:val>
                                            <p:fltVal val="0"/>
                                          </p:val>
                                        </p:tav>
                                        <p:tav tm="100000">
                                          <p:val>
                                            <p:strVal val="#ppt_w"/>
                                          </p:val>
                                        </p:tav>
                                      </p:tavLst>
                                    </p:anim>
                                    <p:anim calcmode="lin" valueType="num">
                                      <p:cBhvr>
                                        <p:cTn id="24" dur="500" fill="hold"/>
                                        <p:tgtEl>
                                          <p:spTgt spid="13"/>
                                        </p:tgtEl>
                                        <p:attrNameLst>
                                          <p:attrName>ppt_h</p:attrName>
                                        </p:attrNameLst>
                                      </p:cBhvr>
                                      <p:tavLst>
                                        <p:tav tm="0">
                                          <p:val>
                                            <p:fltVal val="0"/>
                                          </p:val>
                                        </p:tav>
                                        <p:tav tm="100000">
                                          <p:val>
                                            <p:strVal val="#ppt_h"/>
                                          </p:val>
                                        </p:tav>
                                      </p:tavLst>
                                    </p:anim>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FDB395D-46A7-4140-9B61-7E34F686E37F}"/>
              </a:ext>
            </a:extLst>
          </p:cNvPr>
          <p:cNvSpPr>
            <a:spLocks noGrp="1"/>
          </p:cNvSpPr>
          <p:nvPr>
            <p:ph type="title"/>
          </p:nvPr>
        </p:nvSpPr>
        <p:spPr/>
        <p:txBody>
          <a:bodyPr>
            <a:normAutofit/>
          </a:bodyPr>
          <a:lstStyle/>
          <a:p>
            <a:r>
              <a:rPr lang="id-ID" sz="8000" dirty="0"/>
              <a:t>OUR PROCESS</a:t>
            </a:r>
            <a:br>
              <a:rPr lang="id-ID" sz="8000" dirty="0"/>
            </a:br>
            <a:endParaRPr lang="en-US" sz="8000" dirty="0"/>
          </a:p>
        </p:txBody>
      </p:sp>
      <p:sp>
        <p:nvSpPr>
          <p:cNvPr id="2" name="Slide Number Placeholder 1"/>
          <p:cNvSpPr>
            <a:spLocks noGrp="1"/>
          </p:cNvSpPr>
          <p:nvPr>
            <p:ph type="sldNum" sz="quarter" idx="4294967295"/>
          </p:nvPr>
        </p:nvSpPr>
        <p:spPr>
          <a:xfrm>
            <a:off x="23285450" y="268288"/>
            <a:ext cx="1101725" cy="730250"/>
          </a:xfrm>
        </p:spPr>
        <p:txBody>
          <a:bodyPr/>
          <a:lstStyle/>
          <a:p>
            <a:pPr defTabSz="1828983"/>
            <a:fld id="{7A5DDAD3-E743-4B29-A948-63E93E36D1BF}" type="slidenum">
              <a:rPr lang="id-ID">
                <a:solidFill>
                  <a:srgbClr val="FFFFFF"/>
                </a:solidFill>
                <a:latin typeface="Calibri"/>
              </a:rPr>
              <a:pPr defTabSz="1828983"/>
              <a:t>149</a:t>
            </a:fld>
            <a:endParaRPr lang="id-ID" dirty="0">
              <a:solidFill>
                <a:srgbClr val="FFFFFF"/>
              </a:solidFill>
              <a:latin typeface="Calibri"/>
            </a:endParaRPr>
          </a:p>
        </p:txBody>
      </p:sp>
      <p:sp>
        <p:nvSpPr>
          <p:cNvPr id="12" name="Freeform 5"/>
          <p:cNvSpPr>
            <a:spLocks noEditPoints="1"/>
          </p:cNvSpPr>
          <p:nvPr/>
        </p:nvSpPr>
        <p:spPr bwMode="auto">
          <a:xfrm>
            <a:off x="10715238" y="4694515"/>
            <a:ext cx="6651158" cy="3190591"/>
          </a:xfrm>
          <a:custGeom>
            <a:avLst/>
            <a:gdLst>
              <a:gd name="T0" fmla="*/ 479 w 572"/>
              <a:gd name="T1" fmla="*/ 44 h 273"/>
              <a:gd name="T2" fmla="*/ 425 w 572"/>
              <a:gd name="T3" fmla="*/ 61 h 273"/>
              <a:gd name="T4" fmla="*/ 358 w 572"/>
              <a:gd name="T5" fmla="*/ 104 h 273"/>
              <a:gd name="T6" fmla="*/ 296 w 572"/>
              <a:gd name="T7" fmla="*/ 98 h 273"/>
              <a:gd name="T8" fmla="*/ 290 w 572"/>
              <a:gd name="T9" fmla="*/ 93 h 273"/>
              <a:gd name="T10" fmla="*/ 221 w 572"/>
              <a:gd name="T11" fmla="*/ 30 h 273"/>
              <a:gd name="T12" fmla="*/ 136 w 572"/>
              <a:gd name="T13" fmla="*/ 0 h 273"/>
              <a:gd name="T14" fmla="*/ 40 w 572"/>
              <a:gd name="T15" fmla="*/ 41 h 273"/>
              <a:gd name="T16" fmla="*/ 0 w 572"/>
              <a:gd name="T17" fmla="*/ 137 h 273"/>
              <a:gd name="T18" fmla="*/ 40 w 572"/>
              <a:gd name="T19" fmla="*/ 233 h 273"/>
              <a:gd name="T20" fmla="*/ 136 w 572"/>
              <a:gd name="T21" fmla="*/ 273 h 273"/>
              <a:gd name="T22" fmla="*/ 221 w 572"/>
              <a:gd name="T23" fmla="*/ 243 h 273"/>
              <a:gd name="T24" fmla="*/ 290 w 572"/>
              <a:gd name="T25" fmla="*/ 181 h 273"/>
              <a:gd name="T26" fmla="*/ 296 w 572"/>
              <a:gd name="T27" fmla="*/ 176 h 273"/>
              <a:gd name="T28" fmla="*/ 358 w 572"/>
              <a:gd name="T29" fmla="*/ 170 h 273"/>
              <a:gd name="T30" fmla="*/ 425 w 572"/>
              <a:gd name="T31" fmla="*/ 213 h 273"/>
              <a:gd name="T32" fmla="*/ 479 w 572"/>
              <a:gd name="T33" fmla="*/ 230 h 273"/>
              <a:gd name="T34" fmla="*/ 572 w 572"/>
              <a:gd name="T35" fmla="*/ 137 h 273"/>
              <a:gd name="T36" fmla="*/ 479 w 572"/>
              <a:gd name="T37" fmla="*/ 44 h 273"/>
              <a:gd name="T38" fmla="*/ 139 w 572"/>
              <a:gd name="T39" fmla="*/ 240 h 273"/>
              <a:gd name="T40" fmla="*/ 36 w 572"/>
              <a:gd name="T41" fmla="*/ 137 h 273"/>
              <a:gd name="T42" fmla="*/ 139 w 572"/>
              <a:gd name="T43" fmla="*/ 34 h 273"/>
              <a:gd name="T44" fmla="*/ 242 w 572"/>
              <a:gd name="T45" fmla="*/ 137 h 273"/>
              <a:gd name="T46" fmla="*/ 139 w 572"/>
              <a:gd name="T47" fmla="*/ 240 h 273"/>
              <a:gd name="T48" fmla="*/ 482 w 572"/>
              <a:gd name="T49" fmla="*/ 207 h 273"/>
              <a:gd name="T50" fmla="*/ 412 w 572"/>
              <a:gd name="T51" fmla="*/ 137 h 273"/>
              <a:gd name="T52" fmla="*/ 482 w 572"/>
              <a:gd name="T53" fmla="*/ 67 h 273"/>
              <a:gd name="T54" fmla="*/ 552 w 572"/>
              <a:gd name="T55" fmla="*/ 137 h 273"/>
              <a:gd name="T56" fmla="*/ 482 w 572"/>
              <a:gd name="T57" fmla="*/ 207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2" h="273">
                <a:moveTo>
                  <a:pt x="479" y="44"/>
                </a:moveTo>
                <a:cubicBezTo>
                  <a:pt x="459" y="44"/>
                  <a:pt x="440" y="50"/>
                  <a:pt x="425" y="61"/>
                </a:cubicBezTo>
                <a:cubicBezTo>
                  <a:pt x="396" y="82"/>
                  <a:pt x="375" y="96"/>
                  <a:pt x="358" y="104"/>
                </a:cubicBezTo>
                <a:cubicBezTo>
                  <a:pt x="332" y="114"/>
                  <a:pt x="313" y="108"/>
                  <a:pt x="296" y="98"/>
                </a:cubicBezTo>
                <a:cubicBezTo>
                  <a:pt x="294" y="96"/>
                  <a:pt x="292" y="94"/>
                  <a:pt x="290" y="93"/>
                </a:cubicBezTo>
                <a:cubicBezTo>
                  <a:pt x="273" y="78"/>
                  <a:pt x="254" y="56"/>
                  <a:pt x="221" y="30"/>
                </a:cubicBezTo>
                <a:cubicBezTo>
                  <a:pt x="198" y="12"/>
                  <a:pt x="169" y="0"/>
                  <a:pt x="136" y="0"/>
                </a:cubicBezTo>
                <a:cubicBezTo>
                  <a:pt x="99" y="0"/>
                  <a:pt x="65" y="16"/>
                  <a:pt x="40" y="41"/>
                </a:cubicBezTo>
                <a:cubicBezTo>
                  <a:pt x="15" y="65"/>
                  <a:pt x="0" y="99"/>
                  <a:pt x="0" y="137"/>
                </a:cubicBezTo>
                <a:cubicBezTo>
                  <a:pt x="0" y="174"/>
                  <a:pt x="15" y="209"/>
                  <a:pt x="40" y="233"/>
                </a:cubicBezTo>
                <a:cubicBezTo>
                  <a:pt x="65" y="258"/>
                  <a:pt x="99" y="273"/>
                  <a:pt x="136" y="273"/>
                </a:cubicBezTo>
                <a:cubicBezTo>
                  <a:pt x="169" y="273"/>
                  <a:pt x="198" y="262"/>
                  <a:pt x="221" y="243"/>
                </a:cubicBezTo>
                <a:cubicBezTo>
                  <a:pt x="254" y="218"/>
                  <a:pt x="273" y="196"/>
                  <a:pt x="290" y="181"/>
                </a:cubicBezTo>
                <a:cubicBezTo>
                  <a:pt x="292" y="179"/>
                  <a:pt x="294" y="178"/>
                  <a:pt x="296" y="176"/>
                </a:cubicBezTo>
                <a:cubicBezTo>
                  <a:pt x="313" y="166"/>
                  <a:pt x="332" y="160"/>
                  <a:pt x="358" y="170"/>
                </a:cubicBezTo>
                <a:cubicBezTo>
                  <a:pt x="375" y="178"/>
                  <a:pt x="396" y="192"/>
                  <a:pt x="425" y="213"/>
                </a:cubicBezTo>
                <a:cubicBezTo>
                  <a:pt x="440" y="223"/>
                  <a:pt x="459" y="230"/>
                  <a:pt x="479" y="230"/>
                </a:cubicBezTo>
                <a:cubicBezTo>
                  <a:pt x="530" y="230"/>
                  <a:pt x="572" y="188"/>
                  <a:pt x="572" y="137"/>
                </a:cubicBezTo>
                <a:cubicBezTo>
                  <a:pt x="572" y="86"/>
                  <a:pt x="530" y="44"/>
                  <a:pt x="479" y="44"/>
                </a:cubicBezTo>
                <a:close/>
                <a:moveTo>
                  <a:pt x="139" y="240"/>
                </a:moveTo>
                <a:cubicBezTo>
                  <a:pt x="82" y="240"/>
                  <a:pt x="36" y="194"/>
                  <a:pt x="36" y="137"/>
                </a:cubicBezTo>
                <a:cubicBezTo>
                  <a:pt x="36" y="80"/>
                  <a:pt x="82" y="34"/>
                  <a:pt x="139" y="34"/>
                </a:cubicBezTo>
                <a:cubicBezTo>
                  <a:pt x="196" y="34"/>
                  <a:pt x="242" y="80"/>
                  <a:pt x="242" y="137"/>
                </a:cubicBezTo>
                <a:cubicBezTo>
                  <a:pt x="242" y="194"/>
                  <a:pt x="196" y="240"/>
                  <a:pt x="139" y="240"/>
                </a:cubicBezTo>
                <a:close/>
                <a:moveTo>
                  <a:pt x="482" y="207"/>
                </a:moveTo>
                <a:cubicBezTo>
                  <a:pt x="443" y="207"/>
                  <a:pt x="412" y="176"/>
                  <a:pt x="412" y="137"/>
                </a:cubicBezTo>
                <a:cubicBezTo>
                  <a:pt x="412" y="98"/>
                  <a:pt x="443" y="67"/>
                  <a:pt x="482" y="67"/>
                </a:cubicBezTo>
                <a:cubicBezTo>
                  <a:pt x="520" y="67"/>
                  <a:pt x="552" y="98"/>
                  <a:pt x="552" y="137"/>
                </a:cubicBezTo>
                <a:cubicBezTo>
                  <a:pt x="552" y="176"/>
                  <a:pt x="520" y="207"/>
                  <a:pt x="482" y="207"/>
                </a:cubicBez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3" name="Oval 6"/>
          <p:cNvSpPr>
            <a:spLocks noChangeArrowheads="1"/>
          </p:cNvSpPr>
          <p:nvPr/>
        </p:nvSpPr>
        <p:spPr bwMode="auto">
          <a:xfrm>
            <a:off x="5055619" y="4841771"/>
            <a:ext cx="2891167" cy="2896075"/>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4" name="Freeform 7"/>
          <p:cNvSpPr>
            <a:spLocks noEditPoints="1"/>
          </p:cNvSpPr>
          <p:nvPr/>
        </p:nvSpPr>
        <p:spPr bwMode="auto">
          <a:xfrm>
            <a:off x="4122985" y="3955769"/>
            <a:ext cx="9763210" cy="4668082"/>
          </a:xfrm>
          <a:custGeom>
            <a:avLst/>
            <a:gdLst>
              <a:gd name="T0" fmla="*/ 703 w 840"/>
              <a:gd name="T1" fmla="*/ 63 h 400"/>
              <a:gd name="T2" fmla="*/ 624 w 840"/>
              <a:gd name="T3" fmla="*/ 89 h 400"/>
              <a:gd name="T4" fmla="*/ 525 w 840"/>
              <a:gd name="T5" fmla="*/ 151 h 400"/>
              <a:gd name="T6" fmla="*/ 435 w 840"/>
              <a:gd name="T7" fmla="*/ 142 h 400"/>
              <a:gd name="T8" fmla="*/ 425 w 840"/>
              <a:gd name="T9" fmla="*/ 135 h 400"/>
              <a:gd name="T10" fmla="*/ 325 w 840"/>
              <a:gd name="T11" fmla="*/ 44 h 400"/>
              <a:gd name="T12" fmla="*/ 200 w 840"/>
              <a:gd name="T13" fmla="*/ 0 h 400"/>
              <a:gd name="T14" fmla="*/ 59 w 840"/>
              <a:gd name="T15" fmla="*/ 58 h 400"/>
              <a:gd name="T16" fmla="*/ 0 w 840"/>
              <a:gd name="T17" fmla="*/ 200 h 400"/>
              <a:gd name="T18" fmla="*/ 59 w 840"/>
              <a:gd name="T19" fmla="*/ 341 h 400"/>
              <a:gd name="T20" fmla="*/ 200 w 840"/>
              <a:gd name="T21" fmla="*/ 400 h 400"/>
              <a:gd name="T22" fmla="*/ 325 w 840"/>
              <a:gd name="T23" fmla="*/ 356 h 400"/>
              <a:gd name="T24" fmla="*/ 425 w 840"/>
              <a:gd name="T25" fmla="*/ 265 h 400"/>
              <a:gd name="T26" fmla="*/ 435 w 840"/>
              <a:gd name="T27" fmla="*/ 258 h 400"/>
              <a:gd name="T28" fmla="*/ 525 w 840"/>
              <a:gd name="T29" fmla="*/ 249 h 400"/>
              <a:gd name="T30" fmla="*/ 624 w 840"/>
              <a:gd name="T31" fmla="*/ 311 h 400"/>
              <a:gd name="T32" fmla="*/ 703 w 840"/>
              <a:gd name="T33" fmla="*/ 336 h 400"/>
              <a:gd name="T34" fmla="*/ 840 w 840"/>
              <a:gd name="T35" fmla="*/ 200 h 400"/>
              <a:gd name="T36" fmla="*/ 703 w 840"/>
              <a:gd name="T37" fmla="*/ 63 h 400"/>
              <a:gd name="T38" fmla="*/ 204 w 840"/>
              <a:gd name="T39" fmla="*/ 351 h 400"/>
              <a:gd name="T40" fmla="*/ 53 w 840"/>
              <a:gd name="T41" fmla="*/ 200 h 400"/>
              <a:gd name="T42" fmla="*/ 204 w 840"/>
              <a:gd name="T43" fmla="*/ 49 h 400"/>
              <a:gd name="T44" fmla="*/ 356 w 840"/>
              <a:gd name="T45" fmla="*/ 200 h 400"/>
              <a:gd name="T46" fmla="*/ 204 w 840"/>
              <a:gd name="T47" fmla="*/ 351 h 400"/>
              <a:gd name="T48" fmla="*/ 706 w 840"/>
              <a:gd name="T49" fmla="*/ 303 h 400"/>
              <a:gd name="T50" fmla="*/ 603 w 840"/>
              <a:gd name="T51" fmla="*/ 200 h 400"/>
              <a:gd name="T52" fmla="*/ 706 w 840"/>
              <a:gd name="T53" fmla="*/ 97 h 400"/>
              <a:gd name="T54" fmla="*/ 809 w 840"/>
              <a:gd name="T55" fmla="*/ 200 h 400"/>
              <a:gd name="T56" fmla="*/ 706 w 840"/>
              <a:gd name="T57" fmla="*/ 30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40" h="400">
                <a:moveTo>
                  <a:pt x="703" y="63"/>
                </a:moveTo>
                <a:cubicBezTo>
                  <a:pt x="674" y="63"/>
                  <a:pt x="647" y="73"/>
                  <a:pt x="624" y="89"/>
                </a:cubicBezTo>
                <a:cubicBezTo>
                  <a:pt x="581" y="120"/>
                  <a:pt x="550" y="140"/>
                  <a:pt x="525" y="151"/>
                </a:cubicBezTo>
                <a:cubicBezTo>
                  <a:pt x="488" y="167"/>
                  <a:pt x="459" y="158"/>
                  <a:pt x="435" y="142"/>
                </a:cubicBezTo>
                <a:cubicBezTo>
                  <a:pt x="432" y="140"/>
                  <a:pt x="429" y="137"/>
                  <a:pt x="425" y="135"/>
                </a:cubicBezTo>
                <a:cubicBezTo>
                  <a:pt x="401" y="114"/>
                  <a:pt x="373" y="82"/>
                  <a:pt x="325" y="44"/>
                </a:cubicBezTo>
                <a:cubicBezTo>
                  <a:pt x="291" y="16"/>
                  <a:pt x="248" y="0"/>
                  <a:pt x="200" y="0"/>
                </a:cubicBezTo>
                <a:cubicBezTo>
                  <a:pt x="145" y="0"/>
                  <a:pt x="95" y="22"/>
                  <a:pt x="59" y="58"/>
                </a:cubicBezTo>
                <a:cubicBezTo>
                  <a:pt x="23" y="95"/>
                  <a:pt x="0" y="145"/>
                  <a:pt x="0" y="200"/>
                </a:cubicBezTo>
                <a:cubicBezTo>
                  <a:pt x="0" y="255"/>
                  <a:pt x="23" y="305"/>
                  <a:pt x="59" y="341"/>
                </a:cubicBezTo>
                <a:cubicBezTo>
                  <a:pt x="95" y="378"/>
                  <a:pt x="145" y="400"/>
                  <a:pt x="200" y="400"/>
                </a:cubicBezTo>
                <a:cubicBezTo>
                  <a:pt x="248" y="400"/>
                  <a:pt x="291" y="384"/>
                  <a:pt x="325" y="356"/>
                </a:cubicBezTo>
                <a:cubicBezTo>
                  <a:pt x="373" y="318"/>
                  <a:pt x="401" y="286"/>
                  <a:pt x="425" y="265"/>
                </a:cubicBezTo>
                <a:cubicBezTo>
                  <a:pt x="429" y="262"/>
                  <a:pt x="432" y="260"/>
                  <a:pt x="435" y="258"/>
                </a:cubicBezTo>
                <a:cubicBezTo>
                  <a:pt x="459" y="242"/>
                  <a:pt x="488" y="233"/>
                  <a:pt x="525" y="249"/>
                </a:cubicBezTo>
                <a:cubicBezTo>
                  <a:pt x="550" y="260"/>
                  <a:pt x="581" y="280"/>
                  <a:pt x="624" y="311"/>
                </a:cubicBezTo>
                <a:cubicBezTo>
                  <a:pt x="647" y="327"/>
                  <a:pt x="674" y="336"/>
                  <a:pt x="703" y="336"/>
                </a:cubicBezTo>
                <a:cubicBezTo>
                  <a:pt x="779" y="336"/>
                  <a:pt x="840" y="275"/>
                  <a:pt x="840" y="200"/>
                </a:cubicBezTo>
                <a:cubicBezTo>
                  <a:pt x="840" y="125"/>
                  <a:pt x="779" y="63"/>
                  <a:pt x="703" y="63"/>
                </a:cubicBezTo>
                <a:close/>
                <a:moveTo>
                  <a:pt x="204" y="351"/>
                </a:moveTo>
                <a:cubicBezTo>
                  <a:pt x="121" y="351"/>
                  <a:pt x="53" y="283"/>
                  <a:pt x="53" y="200"/>
                </a:cubicBezTo>
                <a:cubicBezTo>
                  <a:pt x="53" y="117"/>
                  <a:pt x="121" y="49"/>
                  <a:pt x="204" y="49"/>
                </a:cubicBezTo>
                <a:cubicBezTo>
                  <a:pt x="288" y="49"/>
                  <a:pt x="356" y="117"/>
                  <a:pt x="356" y="200"/>
                </a:cubicBezTo>
                <a:cubicBezTo>
                  <a:pt x="356" y="283"/>
                  <a:pt x="288" y="351"/>
                  <a:pt x="204" y="351"/>
                </a:cubicBezTo>
                <a:close/>
                <a:moveTo>
                  <a:pt x="706" y="303"/>
                </a:moveTo>
                <a:cubicBezTo>
                  <a:pt x="649" y="303"/>
                  <a:pt x="603" y="257"/>
                  <a:pt x="603" y="200"/>
                </a:cubicBezTo>
                <a:cubicBezTo>
                  <a:pt x="603" y="143"/>
                  <a:pt x="649" y="97"/>
                  <a:pt x="706" y="97"/>
                </a:cubicBezTo>
                <a:cubicBezTo>
                  <a:pt x="763" y="97"/>
                  <a:pt x="809" y="143"/>
                  <a:pt x="809" y="200"/>
                </a:cubicBezTo>
                <a:cubicBezTo>
                  <a:pt x="809" y="257"/>
                  <a:pt x="763" y="303"/>
                  <a:pt x="706" y="303"/>
                </a:cubicBez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5" name="Oval 8"/>
          <p:cNvSpPr>
            <a:spLocks noChangeArrowheads="1"/>
          </p:cNvSpPr>
          <p:nvPr/>
        </p:nvSpPr>
        <p:spPr bwMode="auto">
          <a:xfrm>
            <a:off x="11428703" y="5366992"/>
            <a:ext cx="1835816" cy="1845636"/>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6" name="Oval 9"/>
          <p:cNvSpPr>
            <a:spLocks noChangeArrowheads="1"/>
          </p:cNvSpPr>
          <p:nvPr/>
        </p:nvSpPr>
        <p:spPr bwMode="auto">
          <a:xfrm>
            <a:off x="15738688" y="5695869"/>
            <a:ext cx="1182975" cy="1187883"/>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7" name="Freeform 10"/>
          <p:cNvSpPr>
            <a:spLocks/>
          </p:cNvSpPr>
          <p:nvPr/>
        </p:nvSpPr>
        <p:spPr bwMode="auto">
          <a:xfrm>
            <a:off x="9517539" y="6019835"/>
            <a:ext cx="441775" cy="539946"/>
          </a:xfrm>
          <a:custGeom>
            <a:avLst/>
            <a:gdLst>
              <a:gd name="T0" fmla="*/ 0 w 90"/>
              <a:gd name="T1" fmla="*/ 0 h 110"/>
              <a:gd name="T2" fmla="*/ 90 w 90"/>
              <a:gd name="T3" fmla="*/ 55 h 110"/>
              <a:gd name="T4" fmla="*/ 0 w 90"/>
              <a:gd name="T5" fmla="*/ 110 h 110"/>
              <a:gd name="T6" fmla="*/ 0 w 90"/>
              <a:gd name="T7" fmla="*/ 0 h 110"/>
              <a:gd name="T8" fmla="*/ 0 w 90"/>
              <a:gd name="T9" fmla="*/ 0 h 110"/>
            </a:gdLst>
            <a:ahLst/>
            <a:cxnLst>
              <a:cxn ang="0">
                <a:pos x="T0" y="T1"/>
              </a:cxn>
              <a:cxn ang="0">
                <a:pos x="T2" y="T3"/>
              </a:cxn>
              <a:cxn ang="0">
                <a:pos x="T4" y="T5"/>
              </a:cxn>
              <a:cxn ang="0">
                <a:pos x="T6" y="T7"/>
              </a:cxn>
              <a:cxn ang="0">
                <a:pos x="T8" y="T9"/>
              </a:cxn>
            </a:cxnLst>
            <a:rect l="0" t="0" r="r" b="b"/>
            <a:pathLst>
              <a:path w="90" h="110">
                <a:moveTo>
                  <a:pt x="0" y="0"/>
                </a:moveTo>
                <a:lnTo>
                  <a:pt x="90" y="55"/>
                </a:lnTo>
                <a:lnTo>
                  <a:pt x="0" y="110"/>
                </a:lnTo>
                <a:lnTo>
                  <a:pt x="0" y="0"/>
                </a:lnTo>
                <a:lnTo>
                  <a:pt x="0" y="0"/>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8" name="Freeform 11"/>
          <p:cNvSpPr>
            <a:spLocks/>
          </p:cNvSpPr>
          <p:nvPr/>
        </p:nvSpPr>
        <p:spPr bwMode="auto">
          <a:xfrm>
            <a:off x="14539038" y="6162186"/>
            <a:ext cx="220890" cy="255248"/>
          </a:xfrm>
          <a:custGeom>
            <a:avLst/>
            <a:gdLst>
              <a:gd name="T0" fmla="*/ 0 w 45"/>
              <a:gd name="T1" fmla="*/ 0 h 52"/>
              <a:gd name="T2" fmla="*/ 45 w 45"/>
              <a:gd name="T3" fmla="*/ 26 h 52"/>
              <a:gd name="T4" fmla="*/ 0 w 45"/>
              <a:gd name="T5" fmla="*/ 52 h 52"/>
              <a:gd name="T6" fmla="*/ 0 w 45"/>
              <a:gd name="T7" fmla="*/ 0 h 52"/>
              <a:gd name="T8" fmla="*/ 0 w 45"/>
              <a:gd name="T9" fmla="*/ 0 h 52"/>
            </a:gdLst>
            <a:ahLst/>
            <a:cxnLst>
              <a:cxn ang="0">
                <a:pos x="T0" y="T1"/>
              </a:cxn>
              <a:cxn ang="0">
                <a:pos x="T2" y="T3"/>
              </a:cxn>
              <a:cxn ang="0">
                <a:pos x="T4" y="T5"/>
              </a:cxn>
              <a:cxn ang="0">
                <a:pos x="T6" y="T7"/>
              </a:cxn>
              <a:cxn ang="0">
                <a:pos x="T8" y="T9"/>
              </a:cxn>
            </a:cxnLst>
            <a:rect l="0" t="0" r="r" b="b"/>
            <a:pathLst>
              <a:path w="45" h="52">
                <a:moveTo>
                  <a:pt x="0" y="0"/>
                </a:moveTo>
                <a:lnTo>
                  <a:pt x="45" y="26"/>
                </a:lnTo>
                <a:lnTo>
                  <a:pt x="0" y="52"/>
                </a:lnTo>
                <a:lnTo>
                  <a:pt x="0" y="0"/>
                </a:lnTo>
                <a:lnTo>
                  <a:pt x="0" y="0"/>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9" name="Freeform 12"/>
          <p:cNvSpPr>
            <a:spLocks/>
          </p:cNvSpPr>
          <p:nvPr/>
        </p:nvSpPr>
        <p:spPr bwMode="auto">
          <a:xfrm>
            <a:off x="17628959" y="6091009"/>
            <a:ext cx="333785" cy="397598"/>
          </a:xfrm>
          <a:custGeom>
            <a:avLst/>
            <a:gdLst>
              <a:gd name="T0" fmla="*/ 0 w 68"/>
              <a:gd name="T1" fmla="*/ 0 h 81"/>
              <a:gd name="T2" fmla="*/ 68 w 68"/>
              <a:gd name="T3" fmla="*/ 40 h 81"/>
              <a:gd name="T4" fmla="*/ 0 w 68"/>
              <a:gd name="T5" fmla="*/ 81 h 81"/>
              <a:gd name="T6" fmla="*/ 0 w 68"/>
              <a:gd name="T7" fmla="*/ 0 h 81"/>
              <a:gd name="T8" fmla="*/ 0 w 68"/>
              <a:gd name="T9" fmla="*/ 0 h 81"/>
            </a:gdLst>
            <a:ahLst/>
            <a:cxnLst>
              <a:cxn ang="0">
                <a:pos x="T0" y="T1"/>
              </a:cxn>
              <a:cxn ang="0">
                <a:pos x="T2" y="T3"/>
              </a:cxn>
              <a:cxn ang="0">
                <a:pos x="T4" y="T5"/>
              </a:cxn>
              <a:cxn ang="0">
                <a:pos x="T6" y="T7"/>
              </a:cxn>
              <a:cxn ang="0">
                <a:pos x="T8" y="T9"/>
              </a:cxn>
            </a:cxnLst>
            <a:rect l="0" t="0" r="r" b="b"/>
            <a:pathLst>
              <a:path w="68" h="81">
                <a:moveTo>
                  <a:pt x="0" y="0"/>
                </a:moveTo>
                <a:lnTo>
                  <a:pt x="68" y="40"/>
                </a:lnTo>
                <a:lnTo>
                  <a:pt x="0" y="81"/>
                </a:lnTo>
                <a:lnTo>
                  <a:pt x="0" y="0"/>
                </a:lnTo>
                <a:lnTo>
                  <a:pt x="0" y="0"/>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nvGrpSpPr>
          <p:cNvPr id="37" name="Group 36"/>
          <p:cNvGrpSpPr/>
          <p:nvPr/>
        </p:nvGrpSpPr>
        <p:grpSpPr>
          <a:xfrm>
            <a:off x="18279250" y="5268544"/>
            <a:ext cx="1332252" cy="2042528"/>
            <a:chOff x="5438775" y="339726"/>
            <a:chExt cx="550863" cy="844549"/>
          </a:xfrm>
          <a:solidFill>
            <a:schemeClr val="accent1"/>
          </a:solidFill>
        </p:grpSpPr>
        <p:sp>
          <p:nvSpPr>
            <p:cNvPr id="38" name="Freeform 5"/>
            <p:cNvSpPr>
              <a:spLocks/>
            </p:cNvSpPr>
            <p:nvPr/>
          </p:nvSpPr>
          <p:spPr bwMode="auto">
            <a:xfrm>
              <a:off x="5438775" y="339726"/>
              <a:ext cx="550863" cy="623887"/>
            </a:xfrm>
            <a:custGeom>
              <a:avLst/>
              <a:gdLst>
                <a:gd name="T0" fmla="*/ 72 w 144"/>
                <a:gd name="T1" fmla="*/ 0 h 164"/>
                <a:gd name="T2" fmla="*/ 0 w 144"/>
                <a:gd name="T3" fmla="*/ 71 h 164"/>
                <a:gd name="T4" fmla="*/ 13 w 144"/>
                <a:gd name="T5" fmla="*/ 112 h 164"/>
                <a:gd name="T6" fmla="*/ 19 w 144"/>
                <a:gd name="T7" fmla="*/ 125 h 164"/>
                <a:gd name="T8" fmla="*/ 25 w 144"/>
                <a:gd name="T9" fmla="*/ 137 h 164"/>
                <a:gd name="T10" fmla="*/ 33 w 144"/>
                <a:gd name="T11" fmla="*/ 163 h 164"/>
                <a:gd name="T12" fmla="*/ 33 w 144"/>
                <a:gd name="T13" fmla="*/ 164 h 164"/>
                <a:gd name="T14" fmla="*/ 47 w 144"/>
                <a:gd name="T15" fmla="*/ 164 h 164"/>
                <a:gd name="T16" fmla="*/ 46 w 144"/>
                <a:gd name="T17" fmla="*/ 159 h 164"/>
                <a:gd name="T18" fmla="*/ 37 w 144"/>
                <a:gd name="T19" fmla="*/ 133 h 164"/>
                <a:gd name="T20" fmla="*/ 31 w 144"/>
                <a:gd name="T21" fmla="*/ 119 h 164"/>
                <a:gd name="T22" fmla="*/ 25 w 144"/>
                <a:gd name="T23" fmla="*/ 106 h 164"/>
                <a:gd name="T24" fmla="*/ 25 w 144"/>
                <a:gd name="T25" fmla="*/ 106 h 164"/>
                <a:gd name="T26" fmla="*/ 14 w 144"/>
                <a:gd name="T27" fmla="*/ 71 h 164"/>
                <a:gd name="T28" fmla="*/ 72 w 144"/>
                <a:gd name="T29" fmla="*/ 13 h 164"/>
                <a:gd name="T30" fmla="*/ 131 w 144"/>
                <a:gd name="T31" fmla="*/ 71 h 164"/>
                <a:gd name="T32" fmla="*/ 120 w 144"/>
                <a:gd name="T33" fmla="*/ 107 h 164"/>
                <a:gd name="T34" fmla="*/ 113 w 144"/>
                <a:gd name="T35" fmla="*/ 119 h 164"/>
                <a:gd name="T36" fmla="*/ 107 w 144"/>
                <a:gd name="T37" fmla="*/ 133 h 164"/>
                <a:gd name="T38" fmla="*/ 99 w 144"/>
                <a:gd name="T39" fmla="*/ 159 h 164"/>
                <a:gd name="T40" fmla="*/ 97 w 144"/>
                <a:gd name="T41" fmla="*/ 164 h 164"/>
                <a:gd name="T42" fmla="*/ 111 w 144"/>
                <a:gd name="T43" fmla="*/ 164 h 164"/>
                <a:gd name="T44" fmla="*/ 112 w 144"/>
                <a:gd name="T45" fmla="*/ 163 h 164"/>
                <a:gd name="T46" fmla="*/ 120 w 144"/>
                <a:gd name="T47" fmla="*/ 137 h 164"/>
                <a:gd name="T48" fmla="*/ 125 w 144"/>
                <a:gd name="T49" fmla="*/ 125 h 164"/>
                <a:gd name="T50" fmla="*/ 131 w 144"/>
                <a:gd name="T51" fmla="*/ 113 h 164"/>
                <a:gd name="T52" fmla="*/ 144 w 144"/>
                <a:gd name="T53" fmla="*/ 71 h 164"/>
                <a:gd name="T54" fmla="*/ 72 w 144"/>
                <a:gd name="T55"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64">
                  <a:moveTo>
                    <a:pt x="72" y="0"/>
                  </a:moveTo>
                  <a:cubicBezTo>
                    <a:pt x="33" y="0"/>
                    <a:pt x="0" y="32"/>
                    <a:pt x="0" y="71"/>
                  </a:cubicBezTo>
                  <a:cubicBezTo>
                    <a:pt x="0" y="87"/>
                    <a:pt x="7" y="101"/>
                    <a:pt x="13" y="112"/>
                  </a:cubicBezTo>
                  <a:cubicBezTo>
                    <a:pt x="13" y="113"/>
                    <a:pt x="17" y="121"/>
                    <a:pt x="19" y="125"/>
                  </a:cubicBezTo>
                  <a:cubicBezTo>
                    <a:pt x="21" y="129"/>
                    <a:pt x="23" y="133"/>
                    <a:pt x="25" y="137"/>
                  </a:cubicBezTo>
                  <a:cubicBezTo>
                    <a:pt x="28" y="145"/>
                    <a:pt x="30" y="154"/>
                    <a:pt x="33" y="163"/>
                  </a:cubicBezTo>
                  <a:cubicBezTo>
                    <a:pt x="33" y="163"/>
                    <a:pt x="33" y="164"/>
                    <a:pt x="33" y="164"/>
                  </a:cubicBezTo>
                  <a:cubicBezTo>
                    <a:pt x="47" y="164"/>
                    <a:pt x="47" y="164"/>
                    <a:pt x="47" y="164"/>
                  </a:cubicBezTo>
                  <a:cubicBezTo>
                    <a:pt x="47" y="163"/>
                    <a:pt x="46" y="161"/>
                    <a:pt x="46" y="159"/>
                  </a:cubicBezTo>
                  <a:cubicBezTo>
                    <a:pt x="43" y="150"/>
                    <a:pt x="40" y="141"/>
                    <a:pt x="37" y="133"/>
                  </a:cubicBezTo>
                  <a:cubicBezTo>
                    <a:pt x="35" y="128"/>
                    <a:pt x="33" y="123"/>
                    <a:pt x="31" y="119"/>
                  </a:cubicBezTo>
                  <a:cubicBezTo>
                    <a:pt x="29" y="115"/>
                    <a:pt x="25" y="106"/>
                    <a:pt x="25" y="106"/>
                  </a:cubicBezTo>
                  <a:cubicBezTo>
                    <a:pt x="25" y="106"/>
                    <a:pt x="25" y="106"/>
                    <a:pt x="25" y="106"/>
                  </a:cubicBezTo>
                  <a:cubicBezTo>
                    <a:pt x="18" y="93"/>
                    <a:pt x="14" y="83"/>
                    <a:pt x="14" y="71"/>
                  </a:cubicBezTo>
                  <a:cubicBezTo>
                    <a:pt x="14" y="39"/>
                    <a:pt x="40" y="13"/>
                    <a:pt x="72" y="13"/>
                  </a:cubicBezTo>
                  <a:cubicBezTo>
                    <a:pt x="104" y="13"/>
                    <a:pt x="131" y="39"/>
                    <a:pt x="131" y="71"/>
                  </a:cubicBezTo>
                  <a:cubicBezTo>
                    <a:pt x="131" y="84"/>
                    <a:pt x="126" y="94"/>
                    <a:pt x="120" y="107"/>
                  </a:cubicBezTo>
                  <a:cubicBezTo>
                    <a:pt x="119" y="107"/>
                    <a:pt x="115" y="115"/>
                    <a:pt x="113" y="119"/>
                  </a:cubicBezTo>
                  <a:cubicBezTo>
                    <a:pt x="111" y="123"/>
                    <a:pt x="109" y="127"/>
                    <a:pt x="107" y="133"/>
                  </a:cubicBezTo>
                  <a:cubicBezTo>
                    <a:pt x="104" y="141"/>
                    <a:pt x="101" y="150"/>
                    <a:pt x="99" y="159"/>
                  </a:cubicBezTo>
                  <a:cubicBezTo>
                    <a:pt x="98" y="161"/>
                    <a:pt x="98" y="163"/>
                    <a:pt x="97" y="164"/>
                  </a:cubicBezTo>
                  <a:cubicBezTo>
                    <a:pt x="111" y="164"/>
                    <a:pt x="111" y="164"/>
                    <a:pt x="111" y="164"/>
                  </a:cubicBezTo>
                  <a:cubicBezTo>
                    <a:pt x="111" y="164"/>
                    <a:pt x="111" y="163"/>
                    <a:pt x="112" y="163"/>
                  </a:cubicBezTo>
                  <a:cubicBezTo>
                    <a:pt x="114" y="154"/>
                    <a:pt x="117" y="146"/>
                    <a:pt x="120" y="137"/>
                  </a:cubicBezTo>
                  <a:cubicBezTo>
                    <a:pt x="122" y="133"/>
                    <a:pt x="123" y="129"/>
                    <a:pt x="125" y="125"/>
                  </a:cubicBezTo>
                  <a:cubicBezTo>
                    <a:pt x="127" y="121"/>
                    <a:pt x="131" y="113"/>
                    <a:pt x="131" y="113"/>
                  </a:cubicBezTo>
                  <a:cubicBezTo>
                    <a:pt x="139" y="99"/>
                    <a:pt x="144" y="86"/>
                    <a:pt x="144" y="71"/>
                  </a:cubicBezTo>
                  <a:cubicBezTo>
                    <a:pt x="144" y="32"/>
                    <a:pt x="112" y="0"/>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39" name="Freeform 6"/>
            <p:cNvSpPr>
              <a:spLocks/>
            </p:cNvSpPr>
            <p:nvPr/>
          </p:nvSpPr>
          <p:spPr bwMode="auto">
            <a:xfrm>
              <a:off x="5564188" y="1050925"/>
              <a:ext cx="298450" cy="133350"/>
            </a:xfrm>
            <a:custGeom>
              <a:avLst/>
              <a:gdLst>
                <a:gd name="T0" fmla="*/ 0 w 78"/>
                <a:gd name="T1" fmla="*/ 6 h 35"/>
                <a:gd name="T2" fmla="*/ 15 w 78"/>
                <a:gd name="T3" fmla="*/ 20 h 35"/>
                <a:gd name="T4" fmla="*/ 19 w 78"/>
                <a:gd name="T5" fmla="*/ 20 h 35"/>
                <a:gd name="T6" fmla="*/ 19 w 78"/>
                <a:gd name="T7" fmla="*/ 21 h 35"/>
                <a:gd name="T8" fmla="*/ 33 w 78"/>
                <a:gd name="T9" fmla="*/ 35 h 35"/>
                <a:gd name="T10" fmla="*/ 46 w 78"/>
                <a:gd name="T11" fmla="*/ 35 h 35"/>
                <a:gd name="T12" fmla="*/ 60 w 78"/>
                <a:gd name="T13" fmla="*/ 21 h 35"/>
                <a:gd name="T14" fmla="*/ 60 w 78"/>
                <a:gd name="T15" fmla="*/ 20 h 35"/>
                <a:gd name="T16" fmla="*/ 64 w 78"/>
                <a:gd name="T17" fmla="*/ 20 h 35"/>
                <a:gd name="T18" fmla="*/ 78 w 78"/>
                <a:gd name="T19" fmla="*/ 6 h 35"/>
                <a:gd name="T20" fmla="*/ 78 w 78"/>
                <a:gd name="T21" fmla="*/ 0 h 35"/>
                <a:gd name="T22" fmla="*/ 0 w 78"/>
                <a:gd name="T23" fmla="*/ 0 h 35"/>
                <a:gd name="T24" fmla="*/ 0 w 78"/>
                <a:gd name="T25"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35">
                  <a:moveTo>
                    <a:pt x="0" y="6"/>
                  </a:moveTo>
                  <a:cubicBezTo>
                    <a:pt x="0" y="14"/>
                    <a:pt x="7" y="20"/>
                    <a:pt x="15" y="20"/>
                  </a:cubicBezTo>
                  <a:cubicBezTo>
                    <a:pt x="19" y="20"/>
                    <a:pt x="19" y="20"/>
                    <a:pt x="19" y="20"/>
                  </a:cubicBezTo>
                  <a:cubicBezTo>
                    <a:pt x="19" y="21"/>
                    <a:pt x="19" y="21"/>
                    <a:pt x="19" y="21"/>
                  </a:cubicBezTo>
                  <a:cubicBezTo>
                    <a:pt x="19" y="29"/>
                    <a:pt x="25" y="35"/>
                    <a:pt x="33" y="35"/>
                  </a:cubicBezTo>
                  <a:cubicBezTo>
                    <a:pt x="46" y="35"/>
                    <a:pt x="46" y="35"/>
                    <a:pt x="46" y="35"/>
                  </a:cubicBezTo>
                  <a:cubicBezTo>
                    <a:pt x="53" y="35"/>
                    <a:pt x="60" y="29"/>
                    <a:pt x="60" y="21"/>
                  </a:cubicBezTo>
                  <a:cubicBezTo>
                    <a:pt x="60" y="20"/>
                    <a:pt x="60" y="20"/>
                    <a:pt x="60" y="20"/>
                  </a:cubicBezTo>
                  <a:cubicBezTo>
                    <a:pt x="64" y="20"/>
                    <a:pt x="64" y="20"/>
                    <a:pt x="64" y="20"/>
                  </a:cubicBezTo>
                  <a:cubicBezTo>
                    <a:pt x="72" y="20"/>
                    <a:pt x="78" y="14"/>
                    <a:pt x="78" y="6"/>
                  </a:cubicBezTo>
                  <a:cubicBezTo>
                    <a:pt x="78" y="0"/>
                    <a:pt x="78" y="0"/>
                    <a:pt x="78" y="0"/>
                  </a:cubicBezTo>
                  <a:cubicBezTo>
                    <a:pt x="0" y="0"/>
                    <a:pt x="0" y="0"/>
                    <a:pt x="0" y="0"/>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0" name="Rectangle 7"/>
            <p:cNvSpPr>
              <a:spLocks noChangeArrowheads="1"/>
            </p:cNvSpPr>
            <p:nvPr/>
          </p:nvSpPr>
          <p:spPr bwMode="auto">
            <a:xfrm>
              <a:off x="5564188" y="993775"/>
              <a:ext cx="298450" cy="301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1" name="Freeform 8"/>
            <p:cNvSpPr>
              <a:spLocks/>
            </p:cNvSpPr>
            <p:nvPr/>
          </p:nvSpPr>
          <p:spPr bwMode="auto">
            <a:xfrm>
              <a:off x="5553075" y="658813"/>
              <a:ext cx="325438" cy="304800"/>
            </a:xfrm>
            <a:custGeom>
              <a:avLst/>
              <a:gdLst>
                <a:gd name="T0" fmla="*/ 57 w 85"/>
                <a:gd name="T1" fmla="*/ 80 h 80"/>
                <a:gd name="T2" fmla="*/ 83 w 85"/>
                <a:gd name="T3" fmla="*/ 9 h 80"/>
                <a:gd name="T4" fmla="*/ 85 w 85"/>
                <a:gd name="T5" fmla="*/ 3 h 80"/>
                <a:gd name="T6" fmla="*/ 80 w 85"/>
                <a:gd name="T7" fmla="*/ 0 h 80"/>
                <a:gd name="T8" fmla="*/ 80 w 85"/>
                <a:gd name="T9" fmla="*/ 0 h 80"/>
                <a:gd name="T10" fmla="*/ 71 w 85"/>
                <a:gd name="T11" fmla="*/ 8 h 80"/>
                <a:gd name="T12" fmla="*/ 67 w 85"/>
                <a:gd name="T13" fmla="*/ 12 h 80"/>
                <a:gd name="T14" fmla="*/ 64 w 85"/>
                <a:gd name="T15" fmla="*/ 8 h 80"/>
                <a:gd name="T16" fmla="*/ 55 w 85"/>
                <a:gd name="T17" fmla="*/ 0 h 80"/>
                <a:gd name="T18" fmla="*/ 46 w 85"/>
                <a:gd name="T19" fmla="*/ 8 h 80"/>
                <a:gd name="T20" fmla="*/ 42 w 85"/>
                <a:gd name="T21" fmla="*/ 12 h 80"/>
                <a:gd name="T22" fmla="*/ 39 w 85"/>
                <a:gd name="T23" fmla="*/ 8 h 80"/>
                <a:gd name="T24" fmla="*/ 30 w 85"/>
                <a:gd name="T25" fmla="*/ 0 h 80"/>
                <a:gd name="T26" fmla="*/ 21 w 85"/>
                <a:gd name="T27" fmla="*/ 8 h 80"/>
                <a:gd name="T28" fmla="*/ 17 w 85"/>
                <a:gd name="T29" fmla="*/ 12 h 80"/>
                <a:gd name="T30" fmla="*/ 14 w 85"/>
                <a:gd name="T31" fmla="*/ 8 h 80"/>
                <a:gd name="T32" fmla="*/ 5 w 85"/>
                <a:gd name="T33" fmla="*/ 0 h 80"/>
                <a:gd name="T34" fmla="*/ 4 w 85"/>
                <a:gd name="T35" fmla="*/ 0 h 80"/>
                <a:gd name="T36" fmla="*/ 0 w 85"/>
                <a:gd name="T37" fmla="*/ 3 h 80"/>
                <a:gd name="T38" fmla="*/ 2 w 85"/>
                <a:gd name="T39" fmla="*/ 10 h 80"/>
                <a:gd name="T40" fmla="*/ 29 w 85"/>
                <a:gd name="T41" fmla="*/ 80 h 80"/>
                <a:gd name="T42" fmla="*/ 35 w 85"/>
                <a:gd name="T43" fmla="*/ 80 h 80"/>
                <a:gd name="T44" fmla="*/ 10 w 85"/>
                <a:gd name="T45" fmla="*/ 13 h 80"/>
                <a:gd name="T46" fmla="*/ 17 w 85"/>
                <a:gd name="T47" fmla="*/ 18 h 80"/>
                <a:gd name="T48" fmla="*/ 26 w 85"/>
                <a:gd name="T49" fmla="*/ 11 h 80"/>
                <a:gd name="T50" fmla="*/ 30 w 85"/>
                <a:gd name="T51" fmla="*/ 6 h 80"/>
                <a:gd name="T52" fmla="*/ 33 w 85"/>
                <a:gd name="T53" fmla="*/ 11 h 80"/>
                <a:gd name="T54" fmla="*/ 42 w 85"/>
                <a:gd name="T55" fmla="*/ 18 h 80"/>
                <a:gd name="T56" fmla="*/ 51 w 85"/>
                <a:gd name="T57" fmla="*/ 11 h 80"/>
                <a:gd name="T58" fmla="*/ 55 w 85"/>
                <a:gd name="T59" fmla="*/ 6 h 80"/>
                <a:gd name="T60" fmla="*/ 58 w 85"/>
                <a:gd name="T61" fmla="*/ 11 h 80"/>
                <a:gd name="T62" fmla="*/ 67 w 85"/>
                <a:gd name="T63" fmla="*/ 18 h 80"/>
                <a:gd name="T64" fmla="*/ 75 w 85"/>
                <a:gd name="T65" fmla="*/ 13 h 80"/>
                <a:gd name="T66" fmla="*/ 50 w 85"/>
                <a:gd name="T67" fmla="*/ 80 h 80"/>
                <a:gd name="T68" fmla="*/ 57 w 85"/>
                <a:gd name="T6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 h="80">
                  <a:moveTo>
                    <a:pt x="57" y="80"/>
                  </a:moveTo>
                  <a:cubicBezTo>
                    <a:pt x="83" y="9"/>
                    <a:pt x="83" y="9"/>
                    <a:pt x="83" y="9"/>
                  </a:cubicBezTo>
                  <a:cubicBezTo>
                    <a:pt x="85" y="3"/>
                    <a:pt x="85" y="3"/>
                    <a:pt x="85" y="3"/>
                  </a:cubicBezTo>
                  <a:cubicBezTo>
                    <a:pt x="84" y="1"/>
                    <a:pt x="82" y="0"/>
                    <a:pt x="80" y="0"/>
                  </a:cubicBezTo>
                  <a:cubicBezTo>
                    <a:pt x="80" y="0"/>
                    <a:pt x="80" y="0"/>
                    <a:pt x="80" y="0"/>
                  </a:cubicBezTo>
                  <a:cubicBezTo>
                    <a:pt x="75" y="0"/>
                    <a:pt x="72" y="5"/>
                    <a:pt x="71" y="8"/>
                  </a:cubicBezTo>
                  <a:cubicBezTo>
                    <a:pt x="69" y="11"/>
                    <a:pt x="68" y="12"/>
                    <a:pt x="67" y="12"/>
                  </a:cubicBezTo>
                  <a:cubicBezTo>
                    <a:pt x="66" y="12"/>
                    <a:pt x="65" y="11"/>
                    <a:pt x="64" y="8"/>
                  </a:cubicBezTo>
                  <a:cubicBezTo>
                    <a:pt x="62" y="5"/>
                    <a:pt x="60" y="0"/>
                    <a:pt x="55" y="0"/>
                  </a:cubicBezTo>
                  <a:cubicBezTo>
                    <a:pt x="50" y="0"/>
                    <a:pt x="47" y="5"/>
                    <a:pt x="46" y="8"/>
                  </a:cubicBezTo>
                  <a:cubicBezTo>
                    <a:pt x="44" y="11"/>
                    <a:pt x="43" y="12"/>
                    <a:pt x="42" y="12"/>
                  </a:cubicBezTo>
                  <a:cubicBezTo>
                    <a:pt x="41" y="12"/>
                    <a:pt x="40" y="11"/>
                    <a:pt x="39" y="8"/>
                  </a:cubicBezTo>
                  <a:cubicBezTo>
                    <a:pt x="37" y="5"/>
                    <a:pt x="35" y="0"/>
                    <a:pt x="30" y="0"/>
                  </a:cubicBezTo>
                  <a:cubicBezTo>
                    <a:pt x="25" y="0"/>
                    <a:pt x="22" y="5"/>
                    <a:pt x="21" y="8"/>
                  </a:cubicBezTo>
                  <a:cubicBezTo>
                    <a:pt x="19" y="11"/>
                    <a:pt x="18" y="12"/>
                    <a:pt x="17" y="12"/>
                  </a:cubicBezTo>
                  <a:cubicBezTo>
                    <a:pt x="16" y="12"/>
                    <a:pt x="15" y="11"/>
                    <a:pt x="14" y="8"/>
                  </a:cubicBezTo>
                  <a:cubicBezTo>
                    <a:pt x="12" y="5"/>
                    <a:pt x="10" y="0"/>
                    <a:pt x="5" y="0"/>
                  </a:cubicBezTo>
                  <a:cubicBezTo>
                    <a:pt x="4" y="0"/>
                    <a:pt x="4" y="0"/>
                    <a:pt x="4" y="0"/>
                  </a:cubicBezTo>
                  <a:cubicBezTo>
                    <a:pt x="2" y="0"/>
                    <a:pt x="0" y="1"/>
                    <a:pt x="0" y="3"/>
                  </a:cubicBezTo>
                  <a:cubicBezTo>
                    <a:pt x="2" y="10"/>
                    <a:pt x="2" y="10"/>
                    <a:pt x="2" y="10"/>
                  </a:cubicBezTo>
                  <a:cubicBezTo>
                    <a:pt x="29" y="80"/>
                    <a:pt x="29" y="80"/>
                    <a:pt x="29" y="80"/>
                  </a:cubicBezTo>
                  <a:cubicBezTo>
                    <a:pt x="35" y="80"/>
                    <a:pt x="35" y="80"/>
                    <a:pt x="35" y="80"/>
                  </a:cubicBezTo>
                  <a:cubicBezTo>
                    <a:pt x="10" y="13"/>
                    <a:pt x="10" y="13"/>
                    <a:pt x="10" y="13"/>
                  </a:cubicBezTo>
                  <a:cubicBezTo>
                    <a:pt x="11" y="16"/>
                    <a:pt x="14" y="18"/>
                    <a:pt x="17" y="18"/>
                  </a:cubicBezTo>
                  <a:cubicBezTo>
                    <a:pt x="22" y="18"/>
                    <a:pt x="25" y="14"/>
                    <a:pt x="26" y="11"/>
                  </a:cubicBezTo>
                  <a:cubicBezTo>
                    <a:pt x="28" y="8"/>
                    <a:pt x="29" y="6"/>
                    <a:pt x="30" y="6"/>
                  </a:cubicBezTo>
                  <a:cubicBezTo>
                    <a:pt x="31" y="6"/>
                    <a:pt x="32" y="8"/>
                    <a:pt x="33" y="11"/>
                  </a:cubicBezTo>
                  <a:cubicBezTo>
                    <a:pt x="35" y="14"/>
                    <a:pt x="37" y="18"/>
                    <a:pt x="42" y="18"/>
                  </a:cubicBezTo>
                  <a:cubicBezTo>
                    <a:pt x="47" y="18"/>
                    <a:pt x="49" y="14"/>
                    <a:pt x="51" y="11"/>
                  </a:cubicBezTo>
                  <a:cubicBezTo>
                    <a:pt x="53" y="8"/>
                    <a:pt x="53" y="6"/>
                    <a:pt x="55" y="6"/>
                  </a:cubicBezTo>
                  <a:cubicBezTo>
                    <a:pt x="56" y="6"/>
                    <a:pt x="57" y="8"/>
                    <a:pt x="58" y="11"/>
                  </a:cubicBezTo>
                  <a:cubicBezTo>
                    <a:pt x="60" y="14"/>
                    <a:pt x="62" y="18"/>
                    <a:pt x="67" y="18"/>
                  </a:cubicBezTo>
                  <a:cubicBezTo>
                    <a:pt x="71" y="18"/>
                    <a:pt x="73" y="15"/>
                    <a:pt x="75" y="13"/>
                  </a:cubicBezTo>
                  <a:cubicBezTo>
                    <a:pt x="50" y="80"/>
                    <a:pt x="50" y="80"/>
                    <a:pt x="50" y="80"/>
                  </a:cubicBezTo>
                  <a:lnTo>
                    <a:pt x="57"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43" name="Group 42"/>
          <p:cNvGrpSpPr/>
          <p:nvPr/>
        </p:nvGrpSpPr>
        <p:grpSpPr>
          <a:xfrm>
            <a:off x="11840019" y="5681697"/>
            <a:ext cx="1013183" cy="1154464"/>
            <a:chOff x="8196263" y="4981575"/>
            <a:chExt cx="796925" cy="908050"/>
          </a:xfrm>
          <a:solidFill>
            <a:schemeClr val="bg1"/>
          </a:solidFill>
        </p:grpSpPr>
        <p:sp>
          <p:nvSpPr>
            <p:cNvPr id="44" name="Freeform 5"/>
            <p:cNvSpPr>
              <a:spLocks noEditPoints="1"/>
            </p:cNvSpPr>
            <p:nvPr/>
          </p:nvSpPr>
          <p:spPr bwMode="auto">
            <a:xfrm>
              <a:off x="8196263" y="4981575"/>
              <a:ext cx="796925" cy="908050"/>
            </a:xfrm>
            <a:custGeom>
              <a:avLst/>
              <a:gdLst>
                <a:gd name="T0" fmla="*/ 666 w 907"/>
                <a:gd name="T1" fmla="*/ 33 h 1034"/>
                <a:gd name="T2" fmla="*/ 236 w 907"/>
                <a:gd name="T3" fmla="*/ 68 h 1034"/>
                <a:gd name="T4" fmla="*/ 77 w 907"/>
                <a:gd name="T5" fmla="*/ 272 h 1034"/>
                <a:gd name="T6" fmla="*/ 78 w 907"/>
                <a:gd name="T7" fmla="*/ 399 h 1034"/>
                <a:gd name="T8" fmla="*/ 81 w 907"/>
                <a:gd name="T9" fmla="*/ 411 h 1034"/>
                <a:gd name="T10" fmla="*/ 44 w 907"/>
                <a:gd name="T11" fmla="*/ 468 h 1034"/>
                <a:gd name="T12" fmla="*/ 16 w 907"/>
                <a:gd name="T13" fmla="*/ 509 h 1034"/>
                <a:gd name="T14" fmla="*/ 16 w 907"/>
                <a:gd name="T15" fmla="*/ 510 h 1034"/>
                <a:gd name="T16" fmla="*/ 42 w 907"/>
                <a:gd name="T17" fmla="*/ 624 h 1034"/>
                <a:gd name="T18" fmla="*/ 57 w 907"/>
                <a:gd name="T19" fmla="*/ 677 h 1034"/>
                <a:gd name="T20" fmla="*/ 86 w 907"/>
                <a:gd name="T21" fmla="*/ 749 h 1034"/>
                <a:gd name="T22" fmla="*/ 85 w 907"/>
                <a:gd name="T23" fmla="*/ 800 h 1034"/>
                <a:gd name="T24" fmla="*/ 195 w 907"/>
                <a:gd name="T25" fmla="*/ 892 h 1034"/>
                <a:gd name="T26" fmla="*/ 281 w 907"/>
                <a:gd name="T27" fmla="*/ 958 h 1034"/>
                <a:gd name="T28" fmla="*/ 713 w 907"/>
                <a:gd name="T29" fmla="*/ 1034 h 1034"/>
                <a:gd name="T30" fmla="*/ 791 w 907"/>
                <a:gd name="T31" fmla="*/ 940 h 1034"/>
                <a:gd name="T32" fmla="*/ 766 w 907"/>
                <a:gd name="T33" fmla="*/ 735 h 1034"/>
                <a:gd name="T34" fmla="*/ 896 w 907"/>
                <a:gd name="T35" fmla="*/ 481 h 1034"/>
                <a:gd name="T36" fmla="*/ 814 w 907"/>
                <a:gd name="T37" fmla="*/ 136 h 1034"/>
                <a:gd name="T38" fmla="*/ 723 w 907"/>
                <a:gd name="T39" fmla="*/ 699 h 1034"/>
                <a:gd name="T40" fmla="*/ 736 w 907"/>
                <a:gd name="T41" fmla="*/ 949 h 1034"/>
                <a:gd name="T42" fmla="*/ 713 w 907"/>
                <a:gd name="T43" fmla="*/ 978 h 1034"/>
                <a:gd name="T44" fmla="*/ 337 w 907"/>
                <a:gd name="T45" fmla="*/ 955 h 1034"/>
                <a:gd name="T46" fmla="*/ 300 w 907"/>
                <a:gd name="T47" fmla="*/ 814 h 1034"/>
                <a:gd name="T48" fmla="*/ 195 w 907"/>
                <a:gd name="T49" fmla="*/ 837 h 1034"/>
                <a:gd name="T50" fmla="*/ 116 w 907"/>
                <a:gd name="T51" fmla="*/ 697 h 1034"/>
                <a:gd name="T52" fmla="*/ 126 w 907"/>
                <a:gd name="T53" fmla="*/ 655 h 1034"/>
                <a:gd name="T54" fmla="*/ 99 w 907"/>
                <a:gd name="T55" fmla="*/ 640 h 1034"/>
                <a:gd name="T56" fmla="*/ 108 w 907"/>
                <a:gd name="T57" fmla="*/ 598 h 1034"/>
                <a:gd name="T58" fmla="*/ 75 w 907"/>
                <a:gd name="T59" fmla="*/ 579 h 1034"/>
                <a:gd name="T60" fmla="*/ 63 w 907"/>
                <a:gd name="T61" fmla="*/ 539 h 1034"/>
                <a:gd name="T62" fmla="*/ 128 w 907"/>
                <a:gd name="T63" fmla="*/ 440 h 1034"/>
                <a:gd name="T64" fmla="*/ 132 w 907"/>
                <a:gd name="T65" fmla="*/ 387 h 1034"/>
                <a:gd name="T66" fmla="*/ 131 w 907"/>
                <a:gd name="T67" fmla="*/ 286 h 1034"/>
                <a:gd name="T68" fmla="*/ 841 w 907"/>
                <a:gd name="T69" fmla="*/ 473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7" h="1034">
                  <a:moveTo>
                    <a:pt x="814" y="136"/>
                  </a:moveTo>
                  <a:cubicBezTo>
                    <a:pt x="775" y="91"/>
                    <a:pt x="726" y="56"/>
                    <a:pt x="666" y="33"/>
                  </a:cubicBezTo>
                  <a:cubicBezTo>
                    <a:pt x="613" y="11"/>
                    <a:pt x="552" y="0"/>
                    <a:pt x="490" y="0"/>
                  </a:cubicBezTo>
                  <a:cubicBezTo>
                    <a:pt x="399" y="0"/>
                    <a:pt x="308" y="24"/>
                    <a:pt x="236" y="68"/>
                  </a:cubicBezTo>
                  <a:cubicBezTo>
                    <a:pt x="196" y="92"/>
                    <a:pt x="163" y="120"/>
                    <a:pt x="137" y="153"/>
                  </a:cubicBezTo>
                  <a:cubicBezTo>
                    <a:pt x="108" y="189"/>
                    <a:pt x="88" y="229"/>
                    <a:pt x="77" y="272"/>
                  </a:cubicBezTo>
                  <a:cubicBezTo>
                    <a:pt x="68" y="310"/>
                    <a:pt x="67" y="352"/>
                    <a:pt x="75" y="387"/>
                  </a:cubicBezTo>
                  <a:cubicBezTo>
                    <a:pt x="78" y="399"/>
                    <a:pt x="78" y="399"/>
                    <a:pt x="78" y="399"/>
                  </a:cubicBezTo>
                  <a:cubicBezTo>
                    <a:pt x="78" y="403"/>
                    <a:pt x="79" y="406"/>
                    <a:pt x="80" y="409"/>
                  </a:cubicBezTo>
                  <a:cubicBezTo>
                    <a:pt x="80" y="410"/>
                    <a:pt x="80" y="410"/>
                    <a:pt x="81" y="411"/>
                  </a:cubicBezTo>
                  <a:cubicBezTo>
                    <a:pt x="78" y="416"/>
                    <a:pt x="78" y="416"/>
                    <a:pt x="78" y="416"/>
                  </a:cubicBezTo>
                  <a:cubicBezTo>
                    <a:pt x="70" y="433"/>
                    <a:pt x="58" y="450"/>
                    <a:pt x="44" y="468"/>
                  </a:cubicBezTo>
                  <a:cubicBezTo>
                    <a:pt x="35" y="481"/>
                    <a:pt x="25" y="494"/>
                    <a:pt x="16" y="509"/>
                  </a:cubicBezTo>
                  <a:cubicBezTo>
                    <a:pt x="16" y="509"/>
                    <a:pt x="16" y="509"/>
                    <a:pt x="16" y="509"/>
                  </a:cubicBezTo>
                  <a:cubicBezTo>
                    <a:pt x="16" y="509"/>
                    <a:pt x="16" y="509"/>
                    <a:pt x="16" y="509"/>
                  </a:cubicBezTo>
                  <a:cubicBezTo>
                    <a:pt x="16" y="510"/>
                    <a:pt x="16" y="510"/>
                    <a:pt x="16" y="510"/>
                  </a:cubicBezTo>
                  <a:cubicBezTo>
                    <a:pt x="3" y="530"/>
                    <a:pt x="0" y="555"/>
                    <a:pt x="7" y="578"/>
                  </a:cubicBezTo>
                  <a:cubicBezTo>
                    <a:pt x="12" y="597"/>
                    <a:pt x="25" y="613"/>
                    <a:pt x="42" y="624"/>
                  </a:cubicBezTo>
                  <a:cubicBezTo>
                    <a:pt x="40" y="638"/>
                    <a:pt x="43" y="652"/>
                    <a:pt x="49" y="665"/>
                  </a:cubicBezTo>
                  <a:cubicBezTo>
                    <a:pt x="51" y="669"/>
                    <a:pt x="54" y="674"/>
                    <a:pt x="57" y="677"/>
                  </a:cubicBezTo>
                  <a:cubicBezTo>
                    <a:pt x="55" y="696"/>
                    <a:pt x="60" y="714"/>
                    <a:pt x="71" y="730"/>
                  </a:cubicBezTo>
                  <a:cubicBezTo>
                    <a:pt x="86" y="749"/>
                    <a:pt x="86" y="749"/>
                    <a:pt x="86" y="749"/>
                  </a:cubicBezTo>
                  <a:cubicBezTo>
                    <a:pt x="86" y="752"/>
                    <a:pt x="86" y="755"/>
                    <a:pt x="85" y="758"/>
                  </a:cubicBezTo>
                  <a:cubicBezTo>
                    <a:pt x="85" y="770"/>
                    <a:pt x="84" y="785"/>
                    <a:pt x="85" y="800"/>
                  </a:cubicBezTo>
                  <a:cubicBezTo>
                    <a:pt x="88" y="825"/>
                    <a:pt x="97" y="845"/>
                    <a:pt x="112" y="860"/>
                  </a:cubicBezTo>
                  <a:cubicBezTo>
                    <a:pt x="132" y="881"/>
                    <a:pt x="160" y="892"/>
                    <a:pt x="195" y="892"/>
                  </a:cubicBezTo>
                  <a:cubicBezTo>
                    <a:pt x="218" y="892"/>
                    <a:pt x="244" y="888"/>
                    <a:pt x="276" y="879"/>
                  </a:cubicBezTo>
                  <a:cubicBezTo>
                    <a:pt x="278" y="899"/>
                    <a:pt x="280" y="925"/>
                    <a:pt x="281" y="958"/>
                  </a:cubicBezTo>
                  <a:cubicBezTo>
                    <a:pt x="283" y="1000"/>
                    <a:pt x="318" y="1034"/>
                    <a:pt x="361" y="1034"/>
                  </a:cubicBezTo>
                  <a:cubicBezTo>
                    <a:pt x="713" y="1034"/>
                    <a:pt x="713" y="1034"/>
                    <a:pt x="713" y="1034"/>
                  </a:cubicBezTo>
                  <a:cubicBezTo>
                    <a:pt x="736" y="1034"/>
                    <a:pt x="759" y="1023"/>
                    <a:pt x="774" y="1005"/>
                  </a:cubicBezTo>
                  <a:cubicBezTo>
                    <a:pt x="789" y="987"/>
                    <a:pt x="795" y="963"/>
                    <a:pt x="791" y="940"/>
                  </a:cubicBezTo>
                  <a:cubicBezTo>
                    <a:pt x="759" y="759"/>
                    <a:pt x="759" y="759"/>
                    <a:pt x="759" y="759"/>
                  </a:cubicBezTo>
                  <a:cubicBezTo>
                    <a:pt x="758" y="751"/>
                    <a:pt x="760" y="742"/>
                    <a:pt x="766" y="735"/>
                  </a:cubicBezTo>
                  <a:cubicBezTo>
                    <a:pt x="792" y="704"/>
                    <a:pt x="821" y="668"/>
                    <a:pt x="845" y="625"/>
                  </a:cubicBezTo>
                  <a:cubicBezTo>
                    <a:pt x="872" y="578"/>
                    <a:pt x="888" y="531"/>
                    <a:pt x="896" y="481"/>
                  </a:cubicBezTo>
                  <a:cubicBezTo>
                    <a:pt x="907" y="410"/>
                    <a:pt x="905" y="344"/>
                    <a:pt x="890" y="285"/>
                  </a:cubicBezTo>
                  <a:cubicBezTo>
                    <a:pt x="876" y="228"/>
                    <a:pt x="850" y="178"/>
                    <a:pt x="814" y="136"/>
                  </a:cubicBezTo>
                  <a:close/>
                  <a:moveTo>
                    <a:pt x="841" y="473"/>
                  </a:moveTo>
                  <a:cubicBezTo>
                    <a:pt x="826" y="567"/>
                    <a:pt x="777" y="635"/>
                    <a:pt x="723" y="699"/>
                  </a:cubicBezTo>
                  <a:cubicBezTo>
                    <a:pt x="707" y="718"/>
                    <a:pt x="700" y="744"/>
                    <a:pt x="704" y="769"/>
                  </a:cubicBezTo>
                  <a:cubicBezTo>
                    <a:pt x="736" y="949"/>
                    <a:pt x="736" y="949"/>
                    <a:pt x="736" y="949"/>
                  </a:cubicBezTo>
                  <a:cubicBezTo>
                    <a:pt x="738" y="956"/>
                    <a:pt x="736" y="964"/>
                    <a:pt x="731" y="969"/>
                  </a:cubicBezTo>
                  <a:cubicBezTo>
                    <a:pt x="727" y="975"/>
                    <a:pt x="720" y="978"/>
                    <a:pt x="713" y="978"/>
                  </a:cubicBezTo>
                  <a:cubicBezTo>
                    <a:pt x="361" y="978"/>
                    <a:pt x="361" y="978"/>
                    <a:pt x="361" y="978"/>
                  </a:cubicBezTo>
                  <a:cubicBezTo>
                    <a:pt x="348" y="978"/>
                    <a:pt x="337" y="968"/>
                    <a:pt x="337" y="955"/>
                  </a:cubicBezTo>
                  <a:cubicBezTo>
                    <a:pt x="334" y="894"/>
                    <a:pt x="330" y="856"/>
                    <a:pt x="328" y="835"/>
                  </a:cubicBezTo>
                  <a:cubicBezTo>
                    <a:pt x="327" y="825"/>
                    <a:pt x="314" y="814"/>
                    <a:pt x="300" y="814"/>
                  </a:cubicBezTo>
                  <a:cubicBezTo>
                    <a:pt x="297" y="814"/>
                    <a:pt x="295" y="815"/>
                    <a:pt x="292" y="816"/>
                  </a:cubicBezTo>
                  <a:cubicBezTo>
                    <a:pt x="249" y="830"/>
                    <a:pt x="217" y="837"/>
                    <a:pt x="195" y="837"/>
                  </a:cubicBezTo>
                  <a:cubicBezTo>
                    <a:pt x="109" y="837"/>
                    <a:pt x="154" y="748"/>
                    <a:pt x="137" y="725"/>
                  </a:cubicBezTo>
                  <a:cubicBezTo>
                    <a:pt x="116" y="697"/>
                    <a:pt x="116" y="697"/>
                    <a:pt x="116" y="697"/>
                  </a:cubicBezTo>
                  <a:cubicBezTo>
                    <a:pt x="111" y="689"/>
                    <a:pt x="111" y="680"/>
                    <a:pt x="115" y="672"/>
                  </a:cubicBezTo>
                  <a:cubicBezTo>
                    <a:pt x="126" y="655"/>
                    <a:pt x="126" y="655"/>
                    <a:pt x="126" y="655"/>
                  </a:cubicBezTo>
                  <a:cubicBezTo>
                    <a:pt x="112" y="652"/>
                    <a:pt x="112" y="652"/>
                    <a:pt x="112" y="652"/>
                  </a:cubicBezTo>
                  <a:cubicBezTo>
                    <a:pt x="107" y="650"/>
                    <a:pt x="102" y="646"/>
                    <a:pt x="99" y="640"/>
                  </a:cubicBezTo>
                  <a:cubicBezTo>
                    <a:pt x="96" y="635"/>
                    <a:pt x="96" y="629"/>
                    <a:pt x="98" y="623"/>
                  </a:cubicBezTo>
                  <a:cubicBezTo>
                    <a:pt x="108" y="598"/>
                    <a:pt x="108" y="598"/>
                    <a:pt x="108" y="598"/>
                  </a:cubicBezTo>
                  <a:cubicBezTo>
                    <a:pt x="109" y="596"/>
                    <a:pt x="108" y="593"/>
                    <a:pt x="106" y="592"/>
                  </a:cubicBezTo>
                  <a:cubicBezTo>
                    <a:pt x="75" y="579"/>
                    <a:pt x="75" y="579"/>
                    <a:pt x="75" y="579"/>
                  </a:cubicBezTo>
                  <a:cubicBezTo>
                    <a:pt x="68" y="575"/>
                    <a:pt x="62" y="569"/>
                    <a:pt x="60" y="562"/>
                  </a:cubicBezTo>
                  <a:cubicBezTo>
                    <a:pt x="58" y="554"/>
                    <a:pt x="59" y="546"/>
                    <a:pt x="63" y="539"/>
                  </a:cubicBezTo>
                  <a:cubicBezTo>
                    <a:pt x="63" y="538"/>
                    <a:pt x="63" y="538"/>
                    <a:pt x="63" y="538"/>
                  </a:cubicBezTo>
                  <a:cubicBezTo>
                    <a:pt x="84" y="505"/>
                    <a:pt x="111" y="475"/>
                    <a:pt x="128" y="440"/>
                  </a:cubicBezTo>
                  <a:cubicBezTo>
                    <a:pt x="136" y="425"/>
                    <a:pt x="136" y="425"/>
                    <a:pt x="136" y="425"/>
                  </a:cubicBezTo>
                  <a:cubicBezTo>
                    <a:pt x="141" y="415"/>
                    <a:pt x="134" y="398"/>
                    <a:pt x="132" y="387"/>
                  </a:cubicBezTo>
                  <a:cubicBezTo>
                    <a:pt x="129" y="375"/>
                    <a:pt x="129" y="375"/>
                    <a:pt x="129" y="375"/>
                  </a:cubicBezTo>
                  <a:cubicBezTo>
                    <a:pt x="123" y="347"/>
                    <a:pt x="124" y="313"/>
                    <a:pt x="131" y="286"/>
                  </a:cubicBezTo>
                  <a:cubicBezTo>
                    <a:pt x="168" y="139"/>
                    <a:pt x="330" y="56"/>
                    <a:pt x="490" y="56"/>
                  </a:cubicBezTo>
                  <a:cubicBezTo>
                    <a:pt x="689" y="56"/>
                    <a:pt x="885" y="183"/>
                    <a:pt x="841" y="4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5" name="Freeform 6"/>
            <p:cNvSpPr>
              <a:spLocks noEditPoints="1"/>
            </p:cNvSpPr>
            <p:nvPr/>
          </p:nvSpPr>
          <p:spPr bwMode="auto">
            <a:xfrm>
              <a:off x="8596313" y="5100638"/>
              <a:ext cx="296863" cy="295275"/>
            </a:xfrm>
            <a:custGeom>
              <a:avLst/>
              <a:gdLst>
                <a:gd name="T0" fmla="*/ 192 w 337"/>
                <a:gd name="T1" fmla="*/ 36 h 336"/>
                <a:gd name="T2" fmla="*/ 234 w 337"/>
                <a:gd name="T3" fmla="*/ 68 h 336"/>
                <a:gd name="T4" fmla="*/ 253 w 337"/>
                <a:gd name="T5" fmla="*/ 54 h 336"/>
                <a:gd name="T6" fmla="*/ 279 w 337"/>
                <a:gd name="T7" fmla="*/ 74 h 336"/>
                <a:gd name="T8" fmla="*/ 268 w 337"/>
                <a:gd name="T9" fmla="*/ 102 h 336"/>
                <a:gd name="T10" fmla="*/ 301 w 337"/>
                <a:gd name="T11" fmla="*/ 144 h 336"/>
                <a:gd name="T12" fmla="*/ 313 w 337"/>
                <a:gd name="T13" fmla="*/ 180 h 336"/>
                <a:gd name="T14" fmla="*/ 286 w 337"/>
                <a:gd name="T15" fmla="*/ 192 h 336"/>
                <a:gd name="T16" fmla="*/ 279 w 337"/>
                <a:gd name="T17" fmla="*/ 244 h 336"/>
                <a:gd name="T18" fmla="*/ 262 w 337"/>
                <a:gd name="T19" fmla="*/ 278 h 336"/>
                <a:gd name="T20" fmla="*/ 245 w 337"/>
                <a:gd name="T21" fmla="*/ 278 h 336"/>
                <a:gd name="T22" fmla="*/ 192 w 337"/>
                <a:gd name="T23" fmla="*/ 286 h 336"/>
                <a:gd name="T24" fmla="*/ 180 w 337"/>
                <a:gd name="T25" fmla="*/ 312 h 336"/>
                <a:gd name="T26" fmla="*/ 144 w 337"/>
                <a:gd name="T27" fmla="*/ 300 h 336"/>
                <a:gd name="T28" fmla="*/ 102 w 337"/>
                <a:gd name="T29" fmla="*/ 268 h 336"/>
                <a:gd name="T30" fmla="*/ 84 w 337"/>
                <a:gd name="T31" fmla="*/ 282 h 336"/>
                <a:gd name="T32" fmla="*/ 58 w 337"/>
                <a:gd name="T33" fmla="*/ 261 h 336"/>
                <a:gd name="T34" fmla="*/ 69 w 337"/>
                <a:gd name="T35" fmla="*/ 234 h 336"/>
                <a:gd name="T36" fmla="*/ 36 w 337"/>
                <a:gd name="T37" fmla="*/ 192 h 336"/>
                <a:gd name="T38" fmla="*/ 24 w 337"/>
                <a:gd name="T39" fmla="*/ 156 h 336"/>
                <a:gd name="T40" fmla="*/ 51 w 337"/>
                <a:gd name="T41" fmla="*/ 144 h 336"/>
                <a:gd name="T42" fmla="*/ 58 w 337"/>
                <a:gd name="T43" fmla="*/ 91 h 336"/>
                <a:gd name="T44" fmla="*/ 75 w 337"/>
                <a:gd name="T45" fmla="*/ 57 h 336"/>
                <a:gd name="T46" fmla="*/ 92 w 337"/>
                <a:gd name="T47" fmla="*/ 57 h 336"/>
                <a:gd name="T48" fmla="*/ 144 w 337"/>
                <a:gd name="T49" fmla="*/ 50 h 336"/>
                <a:gd name="T50" fmla="*/ 156 w 337"/>
                <a:gd name="T51" fmla="*/ 24 h 336"/>
                <a:gd name="T52" fmla="*/ 180 w 337"/>
                <a:gd name="T53" fmla="*/ 0 h 336"/>
                <a:gd name="T54" fmla="*/ 121 w 337"/>
                <a:gd name="T55" fmla="*/ 32 h 336"/>
                <a:gd name="T56" fmla="*/ 84 w 337"/>
                <a:gd name="T57" fmla="*/ 30 h 336"/>
                <a:gd name="T58" fmla="*/ 41 w 337"/>
                <a:gd name="T59" fmla="*/ 57 h 336"/>
                <a:gd name="T60" fmla="*/ 39 w 337"/>
                <a:gd name="T61" fmla="*/ 106 h 336"/>
                <a:gd name="T62" fmla="*/ 0 w 337"/>
                <a:gd name="T63" fmla="*/ 156 h 336"/>
                <a:gd name="T64" fmla="*/ 33 w 337"/>
                <a:gd name="T65" fmla="*/ 216 h 336"/>
                <a:gd name="T66" fmla="*/ 31 w 337"/>
                <a:gd name="T67" fmla="*/ 253 h 336"/>
                <a:gd name="T68" fmla="*/ 58 w 337"/>
                <a:gd name="T69" fmla="*/ 295 h 336"/>
                <a:gd name="T70" fmla="*/ 106 w 337"/>
                <a:gd name="T71" fmla="*/ 298 h 336"/>
                <a:gd name="T72" fmla="*/ 156 w 337"/>
                <a:gd name="T73" fmla="*/ 336 h 336"/>
                <a:gd name="T74" fmla="*/ 216 w 337"/>
                <a:gd name="T75" fmla="*/ 304 h 336"/>
                <a:gd name="T76" fmla="*/ 253 w 337"/>
                <a:gd name="T77" fmla="*/ 306 h 336"/>
                <a:gd name="T78" fmla="*/ 296 w 337"/>
                <a:gd name="T79" fmla="*/ 278 h 336"/>
                <a:gd name="T80" fmla="*/ 298 w 337"/>
                <a:gd name="T81" fmla="*/ 230 h 336"/>
                <a:gd name="T82" fmla="*/ 337 w 337"/>
                <a:gd name="T83" fmla="*/ 180 h 336"/>
                <a:gd name="T84" fmla="*/ 304 w 337"/>
                <a:gd name="T85" fmla="*/ 120 h 336"/>
                <a:gd name="T86" fmla="*/ 306 w 337"/>
                <a:gd name="T87" fmla="*/ 83 h 336"/>
                <a:gd name="T88" fmla="*/ 279 w 337"/>
                <a:gd name="T89" fmla="*/ 40 h 336"/>
                <a:gd name="T90" fmla="*/ 231 w 337"/>
                <a:gd name="T91" fmla="*/ 38 h 336"/>
                <a:gd name="T92" fmla="*/ 180 w 337"/>
                <a:gd name="T93"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7" h="336">
                  <a:moveTo>
                    <a:pt x="180" y="24"/>
                  </a:moveTo>
                  <a:cubicBezTo>
                    <a:pt x="187" y="24"/>
                    <a:pt x="192" y="29"/>
                    <a:pt x="192" y="36"/>
                  </a:cubicBezTo>
                  <a:cubicBezTo>
                    <a:pt x="192" y="50"/>
                    <a:pt x="192" y="50"/>
                    <a:pt x="192" y="50"/>
                  </a:cubicBezTo>
                  <a:cubicBezTo>
                    <a:pt x="208" y="53"/>
                    <a:pt x="222" y="60"/>
                    <a:pt x="234" y="68"/>
                  </a:cubicBezTo>
                  <a:cubicBezTo>
                    <a:pt x="245" y="57"/>
                    <a:pt x="245" y="57"/>
                    <a:pt x="245" y="57"/>
                  </a:cubicBezTo>
                  <a:cubicBezTo>
                    <a:pt x="247" y="55"/>
                    <a:pt x="250" y="54"/>
                    <a:pt x="253" y="54"/>
                  </a:cubicBezTo>
                  <a:cubicBezTo>
                    <a:pt x="256" y="54"/>
                    <a:pt x="260" y="55"/>
                    <a:pt x="262" y="57"/>
                  </a:cubicBezTo>
                  <a:cubicBezTo>
                    <a:pt x="279" y="74"/>
                    <a:pt x="279" y="74"/>
                    <a:pt x="279" y="74"/>
                  </a:cubicBezTo>
                  <a:cubicBezTo>
                    <a:pt x="284" y="79"/>
                    <a:pt x="284" y="87"/>
                    <a:pt x="279" y="91"/>
                  </a:cubicBezTo>
                  <a:cubicBezTo>
                    <a:pt x="268" y="102"/>
                    <a:pt x="268" y="102"/>
                    <a:pt x="268" y="102"/>
                  </a:cubicBezTo>
                  <a:cubicBezTo>
                    <a:pt x="277" y="114"/>
                    <a:pt x="283" y="129"/>
                    <a:pt x="286" y="144"/>
                  </a:cubicBezTo>
                  <a:cubicBezTo>
                    <a:pt x="301" y="144"/>
                    <a:pt x="301" y="144"/>
                    <a:pt x="301" y="144"/>
                  </a:cubicBezTo>
                  <a:cubicBezTo>
                    <a:pt x="307" y="144"/>
                    <a:pt x="313" y="149"/>
                    <a:pt x="313" y="156"/>
                  </a:cubicBezTo>
                  <a:cubicBezTo>
                    <a:pt x="313" y="180"/>
                    <a:pt x="313" y="180"/>
                    <a:pt x="313" y="180"/>
                  </a:cubicBezTo>
                  <a:cubicBezTo>
                    <a:pt x="313" y="187"/>
                    <a:pt x="307" y="192"/>
                    <a:pt x="301" y="192"/>
                  </a:cubicBezTo>
                  <a:cubicBezTo>
                    <a:pt x="286" y="192"/>
                    <a:pt x="286" y="192"/>
                    <a:pt x="286" y="192"/>
                  </a:cubicBezTo>
                  <a:cubicBezTo>
                    <a:pt x="283" y="207"/>
                    <a:pt x="277" y="221"/>
                    <a:pt x="268" y="234"/>
                  </a:cubicBezTo>
                  <a:cubicBezTo>
                    <a:pt x="279" y="244"/>
                    <a:pt x="279" y="244"/>
                    <a:pt x="279" y="244"/>
                  </a:cubicBezTo>
                  <a:cubicBezTo>
                    <a:pt x="284" y="249"/>
                    <a:pt x="284" y="257"/>
                    <a:pt x="279" y="261"/>
                  </a:cubicBezTo>
                  <a:cubicBezTo>
                    <a:pt x="262" y="278"/>
                    <a:pt x="262" y="278"/>
                    <a:pt x="262" y="278"/>
                  </a:cubicBezTo>
                  <a:cubicBezTo>
                    <a:pt x="260" y="281"/>
                    <a:pt x="256" y="282"/>
                    <a:pt x="253" y="282"/>
                  </a:cubicBezTo>
                  <a:cubicBezTo>
                    <a:pt x="250" y="282"/>
                    <a:pt x="247" y="281"/>
                    <a:pt x="245" y="278"/>
                  </a:cubicBezTo>
                  <a:cubicBezTo>
                    <a:pt x="234" y="268"/>
                    <a:pt x="234" y="268"/>
                    <a:pt x="234" y="268"/>
                  </a:cubicBezTo>
                  <a:cubicBezTo>
                    <a:pt x="222" y="276"/>
                    <a:pt x="208" y="282"/>
                    <a:pt x="192" y="286"/>
                  </a:cubicBezTo>
                  <a:cubicBezTo>
                    <a:pt x="192" y="300"/>
                    <a:pt x="192" y="300"/>
                    <a:pt x="192" y="300"/>
                  </a:cubicBezTo>
                  <a:cubicBezTo>
                    <a:pt x="192" y="307"/>
                    <a:pt x="187" y="312"/>
                    <a:pt x="180" y="312"/>
                  </a:cubicBezTo>
                  <a:cubicBezTo>
                    <a:pt x="156" y="312"/>
                    <a:pt x="156" y="312"/>
                    <a:pt x="156" y="312"/>
                  </a:cubicBezTo>
                  <a:cubicBezTo>
                    <a:pt x="150" y="312"/>
                    <a:pt x="144" y="307"/>
                    <a:pt x="144" y="300"/>
                  </a:cubicBezTo>
                  <a:cubicBezTo>
                    <a:pt x="144" y="286"/>
                    <a:pt x="144" y="286"/>
                    <a:pt x="144" y="286"/>
                  </a:cubicBezTo>
                  <a:cubicBezTo>
                    <a:pt x="129" y="282"/>
                    <a:pt x="115" y="276"/>
                    <a:pt x="102" y="268"/>
                  </a:cubicBezTo>
                  <a:cubicBezTo>
                    <a:pt x="92" y="278"/>
                    <a:pt x="92" y="278"/>
                    <a:pt x="92" y="278"/>
                  </a:cubicBezTo>
                  <a:cubicBezTo>
                    <a:pt x="90" y="281"/>
                    <a:pt x="87" y="282"/>
                    <a:pt x="84" y="282"/>
                  </a:cubicBezTo>
                  <a:cubicBezTo>
                    <a:pt x="80" y="282"/>
                    <a:pt x="77" y="281"/>
                    <a:pt x="75" y="278"/>
                  </a:cubicBezTo>
                  <a:cubicBezTo>
                    <a:pt x="58" y="261"/>
                    <a:pt x="58" y="261"/>
                    <a:pt x="58" y="261"/>
                  </a:cubicBezTo>
                  <a:cubicBezTo>
                    <a:pt x="53" y="257"/>
                    <a:pt x="53" y="249"/>
                    <a:pt x="58" y="244"/>
                  </a:cubicBezTo>
                  <a:cubicBezTo>
                    <a:pt x="69" y="234"/>
                    <a:pt x="69" y="234"/>
                    <a:pt x="69" y="234"/>
                  </a:cubicBezTo>
                  <a:cubicBezTo>
                    <a:pt x="60" y="221"/>
                    <a:pt x="54" y="207"/>
                    <a:pt x="51" y="192"/>
                  </a:cubicBezTo>
                  <a:cubicBezTo>
                    <a:pt x="36" y="192"/>
                    <a:pt x="36" y="192"/>
                    <a:pt x="36" y="192"/>
                  </a:cubicBezTo>
                  <a:cubicBezTo>
                    <a:pt x="30" y="192"/>
                    <a:pt x="24" y="187"/>
                    <a:pt x="24" y="180"/>
                  </a:cubicBezTo>
                  <a:cubicBezTo>
                    <a:pt x="24" y="156"/>
                    <a:pt x="24" y="156"/>
                    <a:pt x="24" y="156"/>
                  </a:cubicBezTo>
                  <a:cubicBezTo>
                    <a:pt x="24" y="149"/>
                    <a:pt x="30" y="144"/>
                    <a:pt x="36" y="144"/>
                  </a:cubicBezTo>
                  <a:cubicBezTo>
                    <a:pt x="51" y="144"/>
                    <a:pt x="51" y="144"/>
                    <a:pt x="51" y="144"/>
                  </a:cubicBezTo>
                  <a:cubicBezTo>
                    <a:pt x="54" y="129"/>
                    <a:pt x="60" y="114"/>
                    <a:pt x="69" y="102"/>
                  </a:cubicBezTo>
                  <a:cubicBezTo>
                    <a:pt x="58" y="91"/>
                    <a:pt x="58" y="91"/>
                    <a:pt x="58" y="91"/>
                  </a:cubicBezTo>
                  <a:cubicBezTo>
                    <a:pt x="53" y="87"/>
                    <a:pt x="53" y="79"/>
                    <a:pt x="58" y="74"/>
                  </a:cubicBezTo>
                  <a:cubicBezTo>
                    <a:pt x="75" y="57"/>
                    <a:pt x="75" y="57"/>
                    <a:pt x="75" y="57"/>
                  </a:cubicBezTo>
                  <a:cubicBezTo>
                    <a:pt x="77" y="55"/>
                    <a:pt x="80" y="54"/>
                    <a:pt x="84" y="54"/>
                  </a:cubicBezTo>
                  <a:cubicBezTo>
                    <a:pt x="87" y="54"/>
                    <a:pt x="90" y="55"/>
                    <a:pt x="92" y="57"/>
                  </a:cubicBezTo>
                  <a:cubicBezTo>
                    <a:pt x="102" y="68"/>
                    <a:pt x="102" y="68"/>
                    <a:pt x="102" y="68"/>
                  </a:cubicBezTo>
                  <a:cubicBezTo>
                    <a:pt x="115" y="60"/>
                    <a:pt x="129" y="53"/>
                    <a:pt x="144" y="50"/>
                  </a:cubicBezTo>
                  <a:cubicBezTo>
                    <a:pt x="144" y="36"/>
                    <a:pt x="144" y="36"/>
                    <a:pt x="144" y="36"/>
                  </a:cubicBezTo>
                  <a:cubicBezTo>
                    <a:pt x="144" y="29"/>
                    <a:pt x="150" y="24"/>
                    <a:pt x="156" y="24"/>
                  </a:cubicBezTo>
                  <a:cubicBezTo>
                    <a:pt x="180" y="24"/>
                    <a:pt x="180" y="24"/>
                    <a:pt x="180" y="24"/>
                  </a:cubicBezTo>
                  <a:moveTo>
                    <a:pt x="180" y="0"/>
                  </a:moveTo>
                  <a:cubicBezTo>
                    <a:pt x="156" y="0"/>
                    <a:pt x="156" y="0"/>
                    <a:pt x="156" y="0"/>
                  </a:cubicBezTo>
                  <a:cubicBezTo>
                    <a:pt x="138" y="0"/>
                    <a:pt x="123" y="14"/>
                    <a:pt x="121" y="32"/>
                  </a:cubicBezTo>
                  <a:cubicBezTo>
                    <a:pt x="116" y="34"/>
                    <a:pt x="111" y="36"/>
                    <a:pt x="106" y="38"/>
                  </a:cubicBezTo>
                  <a:cubicBezTo>
                    <a:pt x="100" y="33"/>
                    <a:pt x="92" y="30"/>
                    <a:pt x="84" y="30"/>
                  </a:cubicBezTo>
                  <a:cubicBezTo>
                    <a:pt x="74" y="30"/>
                    <a:pt x="65" y="34"/>
                    <a:pt x="58" y="40"/>
                  </a:cubicBezTo>
                  <a:cubicBezTo>
                    <a:pt x="41" y="57"/>
                    <a:pt x="41" y="57"/>
                    <a:pt x="41" y="57"/>
                  </a:cubicBezTo>
                  <a:cubicBezTo>
                    <a:pt x="34" y="64"/>
                    <a:pt x="31" y="73"/>
                    <a:pt x="31" y="83"/>
                  </a:cubicBezTo>
                  <a:cubicBezTo>
                    <a:pt x="31" y="91"/>
                    <a:pt x="33" y="99"/>
                    <a:pt x="39" y="106"/>
                  </a:cubicBezTo>
                  <a:cubicBezTo>
                    <a:pt x="36" y="110"/>
                    <a:pt x="34" y="115"/>
                    <a:pt x="33" y="120"/>
                  </a:cubicBezTo>
                  <a:cubicBezTo>
                    <a:pt x="15" y="122"/>
                    <a:pt x="0" y="137"/>
                    <a:pt x="0" y="156"/>
                  </a:cubicBezTo>
                  <a:cubicBezTo>
                    <a:pt x="0" y="180"/>
                    <a:pt x="0" y="180"/>
                    <a:pt x="0" y="180"/>
                  </a:cubicBezTo>
                  <a:cubicBezTo>
                    <a:pt x="0" y="199"/>
                    <a:pt x="15" y="214"/>
                    <a:pt x="33" y="216"/>
                  </a:cubicBezTo>
                  <a:cubicBezTo>
                    <a:pt x="34" y="221"/>
                    <a:pt x="36" y="225"/>
                    <a:pt x="39" y="230"/>
                  </a:cubicBezTo>
                  <a:cubicBezTo>
                    <a:pt x="33" y="236"/>
                    <a:pt x="31" y="244"/>
                    <a:pt x="31" y="253"/>
                  </a:cubicBezTo>
                  <a:cubicBezTo>
                    <a:pt x="31" y="262"/>
                    <a:pt x="34" y="271"/>
                    <a:pt x="41" y="278"/>
                  </a:cubicBezTo>
                  <a:cubicBezTo>
                    <a:pt x="58" y="295"/>
                    <a:pt x="58" y="295"/>
                    <a:pt x="58" y="295"/>
                  </a:cubicBezTo>
                  <a:cubicBezTo>
                    <a:pt x="65" y="302"/>
                    <a:pt x="74" y="306"/>
                    <a:pt x="84" y="306"/>
                  </a:cubicBezTo>
                  <a:cubicBezTo>
                    <a:pt x="92" y="306"/>
                    <a:pt x="100" y="303"/>
                    <a:pt x="106" y="298"/>
                  </a:cubicBezTo>
                  <a:cubicBezTo>
                    <a:pt x="111" y="300"/>
                    <a:pt x="116" y="302"/>
                    <a:pt x="121" y="304"/>
                  </a:cubicBezTo>
                  <a:cubicBezTo>
                    <a:pt x="123" y="322"/>
                    <a:pt x="138" y="336"/>
                    <a:pt x="156" y="336"/>
                  </a:cubicBezTo>
                  <a:cubicBezTo>
                    <a:pt x="180" y="336"/>
                    <a:pt x="180" y="336"/>
                    <a:pt x="180" y="336"/>
                  </a:cubicBezTo>
                  <a:cubicBezTo>
                    <a:pt x="199" y="336"/>
                    <a:pt x="214" y="322"/>
                    <a:pt x="216" y="304"/>
                  </a:cubicBezTo>
                  <a:cubicBezTo>
                    <a:pt x="221" y="302"/>
                    <a:pt x="226" y="300"/>
                    <a:pt x="231" y="298"/>
                  </a:cubicBezTo>
                  <a:cubicBezTo>
                    <a:pt x="237" y="303"/>
                    <a:pt x="245" y="306"/>
                    <a:pt x="253" y="306"/>
                  </a:cubicBezTo>
                  <a:cubicBezTo>
                    <a:pt x="263" y="306"/>
                    <a:pt x="272" y="302"/>
                    <a:pt x="279" y="295"/>
                  </a:cubicBezTo>
                  <a:cubicBezTo>
                    <a:pt x="296" y="278"/>
                    <a:pt x="296" y="278"/>
                    <a:pt x="296" y="278"/>
                  </a:cubicBezTo>
                  <a:cubicBezTo>
                    <a:pt x="303" y="271"/>
                    <a:pt x="306" y="262"/>
                    <a:pt x="306" y="253"/>
                  </a:cubicBezTo>
                  <a:cubicBezTo>
                    <a:pt x="306" y="244"/>
                    <a:pt x="304" y="236"/>
                    <a:pt x="298" y="230"/>
                  </a:cubicBezTo>
                  <a:cubicBezTo>
                    <a:pt x="301" y="225"/>
                    <a:pt x="303" y="221"/>
                    <a:pt x="304" y="216"/>
                  </a:cubicBezTo>
                  <a:cubicBezTo>
                    <a:pt x="322" y="214"/>
                    <a:pt x="337" y="199"/>
                    <a:pt x="337" y="180"/>
                  </a:cubicBezTo>
                  <a:cubicBezTo>
                    <a:pt x="337" y="156"/>
                    <a:pt x="337" y="156"/>
                    <a:pt x="337" y="156"/>
                  </a:cubicBezTo>
                  <a:cubicBezTo>
                    <a:pt x="337" y="137"/>
                    <a:pt x="322" y="122"/>
                    <a:pt x="304" y="120"/>
                  </a:cubicBezTo>
                  <a:cubicBezTo>
                    <a:pt x="303" y="115"/>
                    <a:pt x="301" y="110"/>
                    <a:pt x="298" y="106"/>
                  </a:cubicBezTo>
                  <a:cubicBezTo>
                    <a:pt x="304" y="99"/>
                    <a:pt x="306" y="91"/>
                    <a:pt x="306" y="83"/>
                  </a:cubicBezTo>
                  <a:cubicBezTo>
                    <a:pt x="306" y="73"/>
                    <a:pt x="303" y="64"/>
                    <a:pt x="296" y="57"/>
                  </a:cubicBezTo>
                  <a:cubicBezTo>
                    <a:pt x="279" y="40"/>
                    <a:pt x="279" y="40"/>
                    <a:pt x="279" y="40"/>
                  </a:cubicBezTo>
                  <a:cubicBezTo>
                    <a:pt x="272" y="34"/>
                    <a:pt x="263" y="30"/>
                    <a:pt x="253" y="30"/>
                  </a:cubicBezTo>
                  <a:cubicBezTo>
                    <a:pt x="245" y="30"/>
                    <a:pt x="237" y="33"/>
                    <a:pt x="231" y="38"/>
                  </a:cubicBezTo>
                  <a:cubicBezTo>
                    <a:pt x="226" y="36"/>
                    <a:pt x="221" y="34"/>
                    <a:pt x="216" y="32"/>
                  </a:cubicBezTo>
                  <a:cubicBezTo>
                    <a:pt x="214" y="14"/>
                    <a:pt x="199" y="0"/>
                    <a:pt x="18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6" name="Freeform 7"/>
            <p:cNvSpPr>
              <a:spLocks noEditPoints="1"/>
            </p:cNvSpPr>
            <p:nvPr/>
          </p:nvSpPr>
          <p:spPr bwMode="auto">
            <a:xfrm>
              <a:off x="8675688" y="5180013"/>
              <a:ext cx="138113" cy="136525"/>
            </a:xfrm>
            <a:custGeom>
              <a:avLst/>
              <a:gdLst>
                <a:gd name="T0" fmla="*/ 78 w 157"/>
                <a:gd name="T1" fmla="*/ 156 h 156"/>
                <a:gd name="T2" fmla="*/ 0 w 157"/>
                <a:gd name="T3" fmla="*/ 78 h 156"/>
                <a:gd name="T4" fmla="*/ 78 w 157"/>
                <a:gd name="T5" fmla="*/ 0 h 156"/>
                <a:gd name="T6" fmla="*/ 157 w 157"/>
                <a:gd name="T7" fmla="*/ 78 h 156"/>
                <a:gd name="T8" fmla="*/ 78 w 157"/>
                <a:gd name="T9" fmla="*/ 156 h 156"/>
                <a:gd name="T10" fmla="*/ 78 w 157"/>
                <a:gd name="T11" fmla="*/ 12 h 156"/>
                <a:gd name="T12" fmla="*/ 12 w 157"/>
                <a:gd name="T13" fmla="*/ 78 h 156"/>
                <a:gd name="T14" fmla="*/ 78 w 157"/>
                <a:gd name="T15" fmla="*/ 144 h 156"/>
                <a:gd name="T16" fmla="*/ 145 w 157"/>
                <a:gd name="T17" fmla="*/ 78 h 156"/>
                <a:gd name="T18" fmla="*/ 78 w 157"/>
                <a:gd name="T19" fmla="*/ 1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7" h="156">
                  <a:moveTo>
                    <a:pt x="78" y="156"/>
                  </a:moveTo>
                  <a:cubicBezTo>
                    <a:pt x="35" y="156"/>
                    <a:pt x="0" y="121"/>
                    <a:pt x="0" y="78"/>
                  </a:cubicBezTo>
                  <a:cubicBezTo>
                    <a:pt x="0" y="35"/>
                    <a:pt x="35" y="0"/>
                    <a:pt x="78" y="0"/>
                  </a:cubicBezTo>
                  <a:cubicBezTo>
                    <a:pt x="122" y="0"/>
                    <a:pt x="157" y="35"/>
                    <a:pt x="157" y="78"/>
                  </a:cubicBezTo>
                  <a:cubicBezTo>
                    <a:pt x="157" y="121"/>
                    <a:pt x="122" y="156"/>
                    <a:pt x="78" y="156"/>
                  </a:cubicBezTo>
                  <a:close/>
                  <a:moveTo>
                    <a:pt x="78" y="12"/>
                  </a:moveTo>
                  <a:cubicBezTo>
                    <a:pt x="42" y="12"/>
                    <a:pt x="12" y="41"/>
                    <a:pt x="12" y="78"/>
                  </a:cubicBezTo>
                  <a:cubicBezTo>
                    <a:pt x="12" y="114"/>
                    <a:pt x="42" y="144"/>
                    <a:pt x="78" y="144"/>
                  </a:cubicBezTo>
                  <a:cubicBezTo>
                    <a:pt x="115" y="144"/>
                    <a:pt x="145" y="114"/>
                    <a:pt x="145" y="78"/>
                  </a:cubicBezTo>
                  <a:cubicBezTo>
                    <a:pt x="145" y="41"/>
                    <a:pt x="115" y="12"/>
                    <a:pt x="7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7" name="Freeform 8"/>
            <p:cNvSpPr>
              <a:spLocks noEditPoints="1"/>
            </p:cNvSpPr>
            <p:nvPr/>
          </p:nvSpPr>
          <p:spPr bwMode="auto">
            <a:xfrm>
              <a:off x="8707438" y="5211763"/>
              <a:ext cx="74613" cy="73025"/>
            </a:xfrm>
            <a:custGeom>
              <a:avLst/>
              <a:gdLst>
                <a:gd name="T0" fmla="*/ 42 w 85"/>
                <a:gd name="T1" fmla="*/ 84 h 84"/>
                <a:gd name="T2" fmla="*/ 0 w 85"/>
                <a:gd name="T3" fmla="*/ 42 h 84"/>
                <a:gd name="T4" fmla="*/ 42 w 85"/>
                <a:gd name="T5" fmla="*/ 0 h 84"/>
                <a:gd name="T6" fmla="*/ 85 w 85"/>
                <a:gd name="T7" fmla="*/ 42 h 84"/>
                <a:gd name="T8" fmla="*/ 42 w 85"/>
                <a:gd name="T9" fmla="*/ 84 h 84"/>
                <a:gd name="T10" fmla="*/ 42 w 85"/>
                <a:gd name="T11" fmla="*/ 12 h 84"/>
                <a:gd name="T12" fmla="*/ 12 w 85"/>
                <a:gd name="T13" fmla="*/ 42 h 84"/>
                <a:gd name="T14" fmla="*/ 42 w 85"/>
                <a:gd name="T15" fmla="*/ 72 h 84"/>
                <a:gd name="T16" fmla="*/ 73 w 85"/>
                <a:gd name="T17" fmla="*/ 42 h 84"/>
                <a:gd name="T18" fmla="*/ 42 w 85"/>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4">
                  <a:moveTo>
                    <a:pt x="42" y="84"/>
                  </a:moveTo>
                  <a:cubicBezTo>
                    <a:pt x="19" y="84"/>
                    <a:pt x="0" y="65"/>
                    <a:pt x="0" y="42"/>
                  </a:cubicBezTo>
                  <a:cubicBezTo>
                    <a:pt x="0" y="19"/>
                    <a:pt x="19" y="0"/>
                    <a:pt x="42" y="0"/>
                  </a:cubicBezTo>
                  <a:cubicBezTo>
                    <a:pt x="66" y="0"/>
                    <a:pt x="85" y="19"/>
                    <a:pt x="85" y="42"/>
                  </a:cubicBezTo>
                  <a:cubicBezTo>
                    <a:pt x="85" y="65"/>
                    <a:pt x="66" y="84"/>
                    <a:pt x="42" y="84"/>
                  </a:cubicBezTo>
                  <a:close/>
                  <a:moveTo>
                    <a:pt x="42" y="12"/>
                  </a:moveTo>
                  <a:cubicBezTo>
                    <a:pt x="26" y="12"/>
                    <a:pt x="12" y="25"/>
                    <a:pt x="12" y="42"/>
                  </a:cubicBezTo>
                  <a:cubicBezTo>
                    <a:pt x="12" y="58"/>
                    <a:pt x="26" y="72"/>
                    <a:pt x="42" y="72"/>
                  </a:cubicBezTo>
                  <a:cubicBezTo>
                    <a:pt x="59" y="72"/>
                    <a:pt x="73" y="58"/>
                    <a:pt x="73" y="42"/>
                  </a:cubicBezTo>
                  <a:cubicBezTo>
                    <a:pt x="73" y="25"/>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8" name="Freeform 9"/>
            <p:cNvSpPr>
              <a:spLocks noEditPoints="1"/>
            </p:cNvSpPr>
            <p:nvPr/>
          </p:nvSpPr>
          <p:spPr bwMode="auto">
            <a:xfrm>
              <a:off x="8416926" y="5081588"/>
              <a:ext cx="187325" cy="187325"/>
            </a:xfrm>
            <a:custGeom>
              <a:avLst/>
              <a:gdLst>
                <a:gd name="T0" fmla="*/ 121 w 213"/>
                <a:gd name="T1" fmla="*/ 23 h 213"/>
                <a:gd name="T2" fmla="*/ 148 w 213"/>
                <a:gd name="T3" fmla="*/ 44 h 213"/>
                <a:gd name="T4" fmla="*/ 160 w 213"/>
                <a:gd name="T5" fmla="*/ 35 h 213"/>
                <a:gd name="T6" fmla="*/ 176 w 213"/>
                <a:gd name="T7" fmla="*/ 48 h 213"/>
                <a:gd name="T8" fmla="*/ 170 w 213"/>
                <a:gd name="T9" fmla="*/ 65 h 213"/>
                <a:gd name="T10" fmla="*/ 190 w 213"/>
                <a:gd name="T11" fmla="*/ 92 h 213"/>
                <a:gd name="T12" fmla="*/ 198 w 213"/>
                <a:gd name="T13" fmla="*/ 115 h 213"/>
                <a:gd name="T14" fmla="*/ 181 w 213"/>
                <a:gd name="T15" fmla="*/ 122 h 213"/>
                <a:gd name="T16" fmla="*/ 176 w 213"/>
                <a:gd name="T17" fmla="*/ 155 h 213"/>
                <a:gd name="T18" fmla="*/ 165 w 213"/>
                <a:gd name="T19" fmla="*/ 177 h 213"/>
                <a:gd name="T20" fmla="*/ 155 w 213"/>
                <a:gd name="T21" fmla="*/ 177 h 213"/>
                <a:gd name="T22" fmla="*/ 121 w 213"/>
                <a:gd name="T23" fmla="*/ 182 h 213"/>
                <a:gd name="T24" fmla="*/ 114 w 213"/>
                <a:gd name="T25" fmla="*/ 198 h 213"/>
                <a:gd name="T26" fmla="*/ 91 w 213"/>
                <a:gd name="T27" fmla="*/ 191 h 213"/>
                <a:gd name="T28" fmla="*/ 64 w 213"/>
                <a:gd name="T29" fmla="*/ 170 h 213"/>
                <a:gd name="T30" fmla="*/ 52 w 213"/>
                <a:gd name="T31" fmla="*/ 179 h 213"/>
                <a:gd name="T32" fmla="*/ 36 w 213"/>
                <a:gd name="T33" fmla="*/ 166 h 213"/>
                <a:gd name="T34" fmla="*/ 43 w 213"/>
                <a:gd name="T35" fmla="*/ 149 h 213"/>
                <a:gd name="T36" fmla="*/ 22 w 213"/>
                <a:gd name="T37" fmla="*/ 122 h 213"/>
                <a:gd name="T38" fmla="*/ 15 w 213"/>
                <a:gd name="T39" fmla="*/ 99 h 213"/>
                <a:gd name="T40" fmla="*/ 32 w 213"/>
                <a:gd name="T41" fmla="*/ 92 h 213"/>
                <a:gd name="T42" fmla="*/ 36 w 213"/>
                <a:gd name="T43" fmla="*/ 59 h 213"/>
                <a:gd name="T44" fmla="*/ 47 w 213"/>
                <a:gd name="T45" fmla="*/ 37 h 213"/>
                <a:gd name="T46" fmla="*/ 58 w 213"/>
                <a:gd name="T47" fmla="*/ 37 h 213"/>
                <a:gd name="T48" fmla="*/ 91 w 213"/>
                <a:gd name="T49" fmla="*/ 32 h 213"/>
                <a:gd name="T50" fmla="*/ 99 w 213"/>
                <a:gd name="T51" fmla="*/ 16 h 213"/>
                <a:gd name="T52" fmla="*/ 114 w 213"/>
                <a:gd name="T53" fmla="*/ 0 h 213"/>
                <a:gd name="T54" fmla="*/ 76 w 213"/>
                <a:gd name="T55" fmla="*/ 21 h 213"/>
                <a:gd name="T56" fmla="*/ 52 w 213"/>
                <a:gd name="T57" fmla="*/ 20 h 213"/>
                <a:gd name="T58" fmla="*/ 25 w 213"/>
                <a:gd name="T59" fmla="*/ 37 h 213"/>
                <a:gd name="T60" fmla="*/ 24 w 213"/>
                <a:gd name="T61" fmla="*/ 68 h 213"/>
                <a:gd name="T62" fmla="*/ 0 w 213"/>
                <a:gd name="T63" fmla="*/ 99 h 213"/>
                <a:gd name="T64" fmla="*/ 20 w 213"/>
                <a:gd name="T65" fmla="*/ 137 h 213"/>
                <a:gd name="T66" fmla="*/ 19 w 213"/>
                <a:gd name="T67" fmla="*/ 161 h 213"/>
                <a:gd name="T68" fmla="*/ 36 w 213"/>
                <a:gd name="T69" fmla="*/ 188 h 213"/>
                <a:gd name="T70" fmla="*/ 67 w 213"/>
                <a:gd name="T71" fmla="*/ 189 h 213"/>
                <a:gd name="T72" fmla="*/ 99 w 213"/>
                <a:gd name="T73" fmla="*/ 213 h 213"/>
                <a:gd name="T74" fmla="*/ 137 w 213"/>
                <a:gd name="T75" fmla="*/ 193 h 213"/>
                <a:gd name="T76" fmla="*/ 160 w 213"/>
                <a:gd name="T77" fmla="*/ 194 h 213"/>
                <a:gd name="T78" fmla="*/ 187 w 213"/>
                <a:gd name="T79" fmla="*/ 177 h 213"/>
                <a:gd name="T80" fmla="*/ 188 w 213"/>
                <a:gd name="T81" fmla="*/ 146 h 213"/>
                <a:gd name="T82" fmla="*/ 213 w 213"/>
                <a:gd name="T83" fmla="*/ 115 h 213"/>
                <a:gd name="T84" fmla="*/ 192 w 213"/>
                <a:gd name="T85" fmla="*/ 77 h 213"/>
                <a:gd name="T86" fmla="*/ 194 w 213"/>
                <a:gd name="T87" fmla="*/ 53 h 213"/>
                <a:gd name="T88" fmla="*/ 176 w 213"/>
                <a:gd name="T89" fmla="*/ 26 h 213"/>
                <a:gd name="T90" fmla="*/ 146 w 213"/>
                <a:gd name="T91" fmla="*/ 25 h 213"/>
                <a:gd name="T92" fmla="*/ 114 w 213"/>
                <a:gd name="T93"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3" h="213">
                  <a:moveTo>
                    <a:pt x="114" y="16"/>
                  </a:moveTo>
                  <a:cubicBezTo>
                    <a:pt x="118" y="16"/>
                    <a:pt x="121" y="19"/>
                    <a:pt x="121" y="23"/>
                  </a:cubicBezTo>
                  <a:cubicBezTo>
                    <a:pt x="121" y="32"/>
                    <a:pt x="121" y="32"/>
                    <a:pt x="121" y="32"/>
                  </a:cubicBezTo>
                  <a:cubicBezTo>
                    <a:pt x="131" y="34"/>
                    <a:pt x="140" y="38"/>
                    <a:pt x="148" y="44"/>
                  </a:cubicBezTo>
                  <a:cubicBezTo>
                    <a:pt x="155" y="37"/>
                    <a:pt x="155" y="37"/>
                    <a:pt x="155" y="37"/>
                  </a:cubicBezTo>
                  <a:cubicBezTo>
                    <a:pt x="156" y="35"/>
                    <a:pt x="158" y="35"/>
                    <a:pt x="160" y="35"/>
                  </a:cubicBezTo>
                  <a:cubicBezTo>
                    <a:pt x="162" y="35"/>
                    <a:pt x="164" y="35"/>
                    <a:pt x="165" y="37"/>
                  </a:cubicBezTo>
                  <a:cubicBezTo>
                    <a:pt x="176" y="48"/>
                    <a:pt x="176" y="48"/>
                    <a:pt x="176" y="48"/>
                  </a:cubicBezTo>
                  <a:cubicBezTo>
                    <a:pt x="179" y="51"/>
                    <a:pt x="179" y="56"/>
                    <a:pt x="176" y="59"/>
                  </a:cubicBezTo>
                  <a:cubicBezTo>
                    <a:pt x="170" y="65"/>
                    <a:pt x="170" y="65"/>
                    <a:pt x="170" y="65"/>
                  </a:cubicBezTo>
                  <a:cubicBezTo>
                    <a:pt x="175" y="73"/>
                    <a:pt x="179" y="82"/>
                    <a:pt x="181" y="92"/>
                  </a:cubicBezTo>
                  <a:cubicBezTo>
                    <a:pt x="190" y="92"/>
                    <a:pt x="190" y="92"/>
                    <a:pt x="190" y="92"/>
                  </a:cubicBezTo>
                  <a:cubicBezTo>
                    <a:pt x="194" y="92"/>
                    <a:pt x="198" y="95"/>
                    <a:pt x="198" y="99"/>
                  </a:cubicBezTo>
                  <a:cubicBezTo>
                    <a:pt x="198" y="115"/>
                    <a:pt x="198" y="115"/>
                    <a:pt x="198" y="115"/>
                  </a:cubicBezTo>
                  <a:cubicBezTo>
                    <a:pt x="198" y="119"/>
                    <a:pt x="194" y="122"/>
                    <a:pt x="190" y="122"/>
                  </a:cubicBezTo>
                  <a:cubicBezTo>
                    <a:pt x="181" y="122"/>
                    <a:pt x="181" y="122"/>
                    <a:pt x="181" y="122"/>
                  </a:cubicBezTo>
                  <a:cubicBezTo>
                    <a:pt x="179" y="132"/>
                    <a:pt x="175" y="141"/>
                    <a:pt x="170" y="149"/>
                  </a:cubicBezTo>
                  <a:cubicBezTo>
                    <a:pt x="176" y="155"/>
                    <a:pt x="176" y="155"/>
                    <a:pt x="176" y="155"/>
                  </a:cubicBezTo>
                  <a:cubicBezTo>
                    <a:pt x="179" y="158"/>
                    <a:pt x="179" y="163"/>
                    <a:pt x="176" y="166"/>
                  </a:cubicBezTo>
                  <a:cubicBezTo>
                    <a:pt x="165" y="177"/>
                    <a:pt x="165" y="177"/>
                    <a:pt x="165" y="177"/>
                  </a:cubicBezTo>
                  <a:cubicBezTo>
                    <a:pt x="164" y="178"/>
                    <a:pt x="162" y="179"/>
                    <a:pt x="160" y="179"/>
                  </a:cubicBezTo>
                  <a:cubicBezTo>
                    <a:pt x="158" y="179"/>
                    <a:pt x="156" y="178"/>
                    <a:pt x="155" y="177"/>
                  </a:cubicBezTo>
                  <a:cubicBezTo>
                    <a:pt x="148" y="170"/>
                    <a:pt x="148" y="170"/>
                    <a:pt x="148" y="170"/>
                  </a:cubicBezTo>
                  <a:cubicBezTo>
                    <a:pt x="140" y="176"/>
                    <a:pt x="131" y="180"/>
                    <a:pt x="121" y="182"/>
                  </a:cubicBezTo>
                  <a:cubicBezTo>
                    <a:pt x="121" y="191"/>
                    <a:pt x="121" y="191"/>
                    <a:pt x="121" y="191"/>
                  </a:cubicBezTo>
                  <a:cubicBezTo>
                    <a:pt x="121" y="195"/>
                    <a:pt x="118" y="198"/>
                    <a:pt x="114" y="198"/>
                  </a:cubicBezTo>
                  <a:cubicBezTo>
                    <a:pt x="99" y="198"/>
                    <a:pt x="99" y="198"/>
                    <a:pt x="99" y="198"/>
                  </a:cubicBezTo>
                  <a:cubicBezTo>
                    <a:pt x="94" y="198"/>
                    <a:pt x="91" y="195"/>
                    <a:pt x="91" y="191"/>
                  </a:cubicBezTo>
                  <a:cubicBezTo>
                    <a:pt x="91" y="182"/>
                    <a:pt x="91" y="182"/>
                    <a:pt x="91" y="182"/>
                  </a:cubicBezTo>
                  <a:cubicBezTo>
                    <a:pt x="81" y="180"/>
                    <a:pt x="72" y="176"/>
                    <a:pt x="64" y="170"/>
                  </a:cubicBezTo>
                  <a:cubicBezTo>
                    <a:pt x="58" y="177"/>
                    <a:pt x="58" y="177"/>
                    <a:pt x="58" y="177"/>
                  </a:cubicBezTo>
                  <a:cubicBezTo>
                    <a:pt x="56" y="178"/>
                    <a:pt x="54" y="179"/>
                    <a:pt x="52" y="179"/>
                  </a:cubicBezTo>
                  <a:cubicBezTo>
                    <a:pt x="50" y="179"/>
                    <a:pt x="48" y="178"/>
                    <a:pt x="47" y="177"/>
                  </a:cubicBezTo>
                  <a:cubicBezTo>
                    <a:pt x="36" y="166"/>
                    <a:pt x="36" y="166"/>
                    <a:pt x="36" y="166"/>
                  </a:cubicBezTo>
                  <a:cubicBezTo>
                    <a:pt x="33" y="163"/>
                    <a:pt x="33" y="158"/>
                    <a:pt x="36" y="155"/>
                  </a:cubicBezTo>
                  <a:cubicBezTo>
                    <a:pt x="43" y="149"/>
                    <a:pt x="43" y="149"/>
                    <a:pt x="43" y="149"/>
                  </a:cubicBezTo>
                  <a:cubicBezTo>
                    <a:pt x="38" y="141"/>
                    <a:pt x="34" y="132"/>
                    <a:pt x="32" y="122"/>
                  </a:cubicBezTo>
                  <a:cubicBezTo>
                    <a:pt x="22" y="122"/>
                    <a:pt x="22" y="122"/>
                    <a:pt x="22" y="122"/>
                  </a:cubicBezTo>
                  <a:cubicBezTo>
                    <a:pt x="18" y="122"/>
                    <a:pt x="15" y="119"/>
                    <a:pt x="15" y="115"/>
                  </a:cubicBezTo>
                  <a:cubicBezTo>
                    <a:pt x="15" y="99"/>
                    <a:pt x="15" y="99"/>
                    <a:pt x="15" y="99"/>
                  </a:cubicBezTo>
                  <a:cubicBezTo>
                    <a:pt x="15" y="95"/>
                    <a:pt x="18" y="92"/>
                    <a:pt x="22" y="92"/>
                  </a:cubicBezTo>
                  <a:cubicBezTo>
                    <a:pt x="32" y="92"/>
                    <a:pt x="32" y="92"/>
                    <a:pt x="32" y="92"/>
                  </a:cubicBezTo>
                  <a:cubicBezTo>
                    <a:pt x="34" y="82"/>
                    <a:pt x="38" y="73"/>
                    <a:pt x="43" y="65"/>
                  </a:cubicBezTo>
                  <a:cubicBezTo>
                    <a:pt x="36" y="59"/>
                    <a:pt x="36" y="59"/>
                    <a:pt x="36" y="59"/>
                  </a:cubicBezTo>
                  <a:cubicBezTo>
                    <a:pt x="33" y="56"/>
                    <a:pt x="33" y="51"/>
                    <a:pt x="36" y="48"/>
                  </a:cubicBezTo>
                  <a:cubicBezTo>
                    <a:pt x="47" y="37"/>
                    <a:pt x="47" y="37"/>
                    <a:pt x="47" y="37"/>
                  </a:cubicBezTo>
                  <a:cubicBezTo>
                    <a:pt x="48" y="35"/>
                    <a:pt x="50" y="35"/>
                    <a:pt x="52" y="35"/>
                  </a:cubicBezTo>
                  <a:cubicBezTo>
                    <a:pt x="54" y="35"/>
                    <a:pt x="56" y="35"/>
                    <a:pt x="58" y="37"/>
                  </a:cubicBezTo>
                  <a:cubicBezTo>
                    <a:pt x="64" y="44"/>
                    <a:pt x="64" y="44"/>
                    <a:pt x="64" y="44"/>
                  </a:cubicBezTo>
                  <a:cubicBezTo>
                    <a:pt x="72" y="38"/>
                    <a:pt x="81" y="34"/>
                    <a:pt x="91" y="32"/>
                  </a:cubicBezTo>
                  <a:cubicBezTo>
                    <a:pt x="91" y="23"/>
                    <a:pt x="91" y="23"/>
                    <a:pt x="91" y="23"/>
                  </a:cubicBezTo>
                  <a:cubicBezTo>
                    <a:pt x="91" y="19"/>
                    <a:pt x="94" y="16"/>
                    <a:pt x="99" y="16"/>
                  </a:cubicBezTo>
                  <a:cubicBezTo>
                    <a:pt x="114" y="16"/>
                    <a:pt x="114" y="16"/>
                    <a:pt x="114" y="16"/>
                  </a:cubicBezTo>
                  <a:moveTo>
                    <a:pt x="114" y="0"/>
                  </a:moveTo>
                  <a:cubicBezTo>
                    <a:pt x="99" y="0"/>
                    <a:pt x="99" y="0"/>
                    <a:pt x="99" y="0"/>
                  </a:cubicBezTo>
                  <a:cubicBezTo>
                    <a:pt x="87" y="0"/>
                    <a:pt x="77" y="9"/>
                    <a:pt x="76" y="21"/>
                  </a:cubicBezTo>
                  <a:cubicBezTo>
                    <a:pt x="73" y="22"/>
                    <a:pt x="70" y="23"/>
                    <a:pt x="67" y="25"/>
                  </a:cubicBezTo>
                  <a:cubicBezTo>
                    <a:pt x="63" y="21"/>
                    <a:pt x="58" y="20"/>
                    <a:pt x="52" y="20"/>
                  </a:cubicBezTo>
                  <a:cubicBezTo>
                    <a:pt x="46" y="20"/>
                    <a:pt x="41" y="22"/>
                    <a:pt x="36" y="26"/>
                  </a:cubicBezTo>
                  <a:cubicBezTo>
                    <a:pt x="25" y="37"/>
                    <a:pt x="25" y="37"/>
                    <a:pt x="25" y="37"/>
                  </a:cubicBezTo>
                  <a:cubicBezTo>
                    <a:pt x="21" y="41"/>
                    <a:pt x="19" y="47"/>
                    <a:pt x="19" y="53"/>
                  </a:cubicBezTo>
                  <a:cubicBezTo>
                    <a:pt x="19" y="58"/>
                    <a:pt x="21" y="64"/>
                    <a:pt x="24" y="68"/>
                  </a:cubicBezTo>
                  <a:cubicBezTo>
                    <a:pt x="23" y="71"/>
                    <a:pt x="21" y="74"/>
                    <a:pt x="20" y="77"/>
                  </a:cubicBezTo>
                  <a:cubicBezTo>
                    <a:pt x="9" y="78"/>
                    <a:pt x="0" y="88"/>
                    <a:pt x="0" y="99"/>
                  </a:cubicBezTo>
                  <a:cubicBezTo>
                    <a:pt x="0" y="115"/>
                    <a:pt x="0" y="115"/>
                    <a:pt x="0" y="115"/>
                  </a:cubicBezTo>
                  <a:cubicBezTo>
                    <a:pt x="0" y="126"/>
                    <a:pt x="9" y="136"/>
                    <a:pt x="20" y="137"/>
                  </a:cubicBezTo>
                  <a:cubicBezTo>
                    <a:pt x="21" y="140"/>
                    <a:pt x="23" y="143"/>
                    <a:pt x="24" y="146"/>
                  </a:cubicBezTo>
                  <a:cubicBezTo>
                    <a:pt x="21" y="150"/>
                    <a:pt x="19" y="155"/>
                    <a:pt x="19" y="161"/>
                  </a:cubicBezTo>
                  <a:cubicBezTo>
                    <a:pt x="19" y="167"/>
                    <a:pt x="21" y="173"/>
                    <a:pt x="25" y="177"/>
                  </a:cubicBezTo>
                  <a:cubicBezTo>
                    <a:pt x="36" y="188"/>
                    <a:pt x="36" y="188"/>
                    <a:pt x="36" y="188"/>
                  </a:cubicBezTo>
                  <a:cubicBezTo>
                    <a:pt x="41" y="192"/>
                    <a:pt x="46" y="194"/>
                    <a:pt x="52" y="194"/>
                  </a:cubicBezTo>
                  <a:cubicBezTo>
                    <a:pt x="58" y="194"/>
                    <a:pt x="63" y="193"/>
                    <a:pt x="67" y="189"/>
                  </a:cubicBezTo>
                  <a:cubicBezTo>
                    <a:pt x="70" y="191"/>
                    <a:pt x="73" y="192"/>
                    <a:pt x="76" y="193"/>
                  </a:cubicBezTo>
                  <a:cubicBezTo>
                    <a:pt x="77" y="205"/>
                    <a:pt x="87" y="213"/>
                    <a:pt x="99" y="213"/>
                  </a:cubicBezTo>
                  <a:cubicBezTo>
                    <a:pt x="114" y="213"/>
                    <a:pt x="114" y="213"/>
                    <a:pt x="114" y="213"/>
                  </a:cubicBezTo>
                  <a:cubicBezTo>
                    <a:pt x="126" y="213"/>
                    <a:pt x="135" y="205"/>
                    <a:pt x="137" y="193"/>
                  </a:cubicBezTo>
                  <a:cubicBezTo>
                    <a:pt x="140" y="192"/>
                    <a:pt x="143" y="191"/>
                    <a:pt x="146" y="189"/>
                  </a:cubicBezTo>
                  <a:cubicBezTo>
                    <a:pt x="150" y="193"/>
                    <a:pt x="155" y="194"/>
                    <a:pt x="160" y="194"/>
                  </a:cubicBezTo>
                  <a:cubicBezTo>
                    <a:pt x="166" y="194"/>
                    <a:pt x="172" y="192"/>
                    <a:pt x="176" y="188"/>
                  </a:cubicBezTo>
                  <a:cubicBezTo>
                    <a:pt x="187" y="177"/>
                    <a:pt x="187" y="177"/>
                    <a:pt x="187" y="177"/>
                  </a:cubicBezTo>
                  <a:cubicBezTo>
                    <a:pt x="191" y="173"/>
                    <a:pt x="194" y="167"/>
                    <a:pt x="194" y="161"/>
                  </a:cubicBezTo>
                  <a:cubicBezTo>
                    <a:pt x="194" y="155"/>
                    <a:pt x="192" y="150"/>
                    <a:pt x="188" y="146"/>
                  </a:cubicBezTo>
                  <a:cubicBezTo>
                    <a:pt x="190" y="143"/>
                    <a:pt x="191" y="140"/>
                    <a:pt x="192" y="137"/>
                  </a:cubicBezTo>
                  <a:cubicBezTo>
                    <a:pt x="204" y="136"/>
                    <a:pt x="213" y="126"/>
                    <a:pt x="213" y="115"/>
                  </a:cubicBezTo>
                  <a:cubicBezTo>
                    <a:pt x="213" y="99"/>
                    <a:pt x="213" y="99"/>
                    <a:pt x="213" y="99"/>
                  </a:cubicBezTo>
                  <a:cubicBezTo>
                    <a:pt x="213" y="88"/>
                    <a:pt x="204" y="78"/>
                    <a:pt x="192" y="77"/>
                  </a:cubicBezTo>
                  <a:cubicBezTo>
                    <a:pt x="191" y="74"/>
                    <a:pt x="190" y="71"/>
                    <a:pt x="188" y="68"/>
                  </a:cubicBezTo>
                  <a:cubicBezTo>
                    <a:pt x="192" y="64"/>
                    <a:pt x="194" y="58"/>
                    <a:pt x="194" y="53"/>
                  </a:cubicBezTo>
                  <a:cubicBezTo>
                    <a:pt x="194" y="47"/>
                    <a:pt x="191" y="41"/>
                    <a:pt x="187" y="37"/>
                  </a:cubicBezTo>
                  <a:cubicBezTo>
                    <a:pt x="176" y="26"/>
                    <a:pt x="176" y="26"/>
                    <a:pt x="176" y="26"/>
                  </a:cubicBezTo>
                  <a:cubicBezTo>
                    <a:pt x="172" y="22"/>
                    <a:pt x="166" y="20"/>
                    <a:pt x="160" y="20"/>
                  </a:cubicBezTo>
                  <a:cubicBezTo>
                    <a:pt x="155" y="20"/>
                    <a:pt x="150" y="21"/>
                    <a:pt x="146" y="25"/>
                  </a:cubicBezTo>
                  <a:cubicBezTo>
                    <a:pt x="143" y="23"/>
                    <a:pt x="140" y="22"/>
                    <a:pt x="137" y="21"/>
                  </a:cubicBezTo>
                  <a:cubicBezTo>
                    <a:pt x="135" y="9"/>
                    <a:pt x="126" y="0"/>
                    <a:pt x="1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49" name="Freeform 10"/>
            <p:cNvSpPr>
              <a:spLocks noEditPoints="1"/>
            </p:cNvSpPr>
            <p:nvPr/>
          </p:nvSpPr>
          <p:spPr bwMode="auto">
            <a:xfrm>
              <a:off x="8467726" y="5132388"/>
              <a:ext cx="87313" cy="85725"/>
            </a:xfrm>
            <a:custGeom>
              <a:avLst/>
              <a:gdLst>
                <a:gd name="T0" fmla="*/ 49 w 99"/>
                <a:gd name="T1" fmla="*/ 99 h 99"/>
                <a:gd name="T2" fmla="*/ 0 w 99"/>
                <a:gd name="T3" fmla="*/ 50 h 99"/>
                <a:gd name="T4" fmla="*/ 49 w 99"/>
                <a:gd name="T5" fmla="*/ 0 h 99"/>
                <a:gd name="T6" fmla="*/ 99 w 99"/>
                <a:gd name="T7" fmla="*/ 50 h 99"/>
                <a:gd name="T8" fmla="*/ 49 w 99"/>
                <a:gd name="T9" fmla="*/ 99 h 99"/>
                <a:gd name="T10" fmla="*/ 49 w 99"/>
                <a:gd name="T11" fmla="*/ 8 h 99"/>
                <a:gd name="T12" fmla="*/ 7 w 99"/>
                <a:gd name="T13" fmla="*/ 50 h 99"/>
                <a:gd name="T14" fmla="*/ 49 w 99"/>
                <a:gd name="T15" fmla="*/ 92 h 99"/>
                <a:gd name="T16" fmla="*/ 91 w 99"/>
                <a:gd name="T17" fmla="*/ 50 h 99"/>
                <a:gd name="T18" fmla="*/ 49 w 99"/>
                <a:gd name="T19" fmla="*/ 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99">
                  <a:moveTo>
                    <a:pt x="49" y="99"/>
                  </a:moveTo>
                  <a:cubicBezTo>
                    <a:pt x="22" y="99"/>
                    <a:pt x="0" y="77"/>
                    <a:pt x="0" y="50"/>
                  </a:cubicBezTo>
                  <a:cubicBezTo>
                    <a:pt x="0" y="23"/>
                    <a:pt x="22" y="0"/>
                    <a:pt x="49" y="0"/>
                  </a:cubicBezTo>
                  <a:cubicBezTo>
                    <a:pt x="76" y="0"/>
                    <a:pt x="99" y="23"/>
                    <a:pt x="99" y="50"/>
                  </a:cubicBezTo>
                  <a:cubicBezTo>
                    <a:pt x="99" y="77"/>
                    <a:pt x="76" y="99"/>
                    <a:pt x="49" y="99"/>
                  </a:cubicBezTo>
                  <a:close/>
                  <a:moveTo>
                    <a:pt x="49" y="8"/>
                  </a:moveTo>
                  <a:cubicBezTo>
                    <a:pt x="26" y="8"/>
                    <a:pt x="7" y="27"/>
                    <a:pt x="7" y="50"/>
                  </a:cubicBezTo>
                  <a:cubicBezTo>
                    <a:pt x="7" y="73"/>
                    <a:pt x="26" y="92"/>
                    <a:pt x="49" y="92"/>
                  </a:cubicBezTo>
                  <a:cubicBezTo>
                    <a:pt x="72" y="92"/>
                    <a:pt x="91" y="73"/>
                    <a:pt x="91" y="50"/>
                  </a:cubicBezTo>
                  <a:cubicBezTo>
                    <a:pt x="91" y="27"/>
                    <a:pt x="72" y="8"/>
                    <a:pt x="4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0" name="Freeform 11"/>
            <p:cNvSpPr>
              <a:spLocks noEditPoints="1"/>
            </p:cNvSpPr>
            <p:nvPr/>
          </p:nvSpPr>
          <p:spPr bwMode="auto">
            <a:xfrm>
              <a:off x="8488363" y="5151438"/>
              <a:ext cx="46038" cy="47625"/>
            </a:xfrm>
            <a:custGeom>
              <a:avLst/>
              <a:gdLst>
                <a:gd name="T0" fmla="*/ 26 w 53"/>
                <a:gd name="T1" fmla="*/ 54 h 54"/>
                <a:gd name="T2" fmla="*/ 0 w 53"/>
                <a:gd name="T3" fmla="*/ 27 h 54"/>
                <a:gd name="T4" fmla="*/ 26 w 53"/>
                <a:gd name="T5" fmla="*/ 0 h 54"/>
                <a:gd name="T6" fmla="*/ 53 w 53"/>
                <a:gd name="T7" fmla="*/ 27 h 54"/>
                <a:gd name="T8" fmla="*/ 26 w 53"/>
                <a:gd name="T9" fmla="*/ 54 h 54"/>
                <a:gd name="T10" fmla="*/ 26 w 53"/>
                <a:gd name="T11" fmla="*/ 8 h 54"/>
                <a:gd name="T12" fmla="*/ 7 w 53"/>
                <a:gd name="T13" fmla="*/ 27 h 54"/>
                <a:gd name="T14" fmla="*/ 26 w 53"/>
                <a:gd name="T15" fmla="*/ 46 h 54"/>
                <a:gd name="T16" fmla="*/ 45 w 53"/>
                <a:gd name="T17" fmla="*/ 27 h 54"/>
                <a:gd name="T18" fmla="*/ 26 w 53"/>
                <a:gd name="T19" fmla="*/ 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4">
                  <a:moveTo>
                    <a:pt x="26" y="54"/>
                  </a:moveTo>
                  <a:cubicBezTo>
                    <a:pt x="12" y="54"/>
                    <a:pt x="0" y="42"/>
                    <a:pt x="0" y="27"/>
                  </a:cubicBezTo>
                  <a:cubicBezTo>
                    <a:pt x="0" y="12"/>
                    <a:pt x="12" y="0"/>
                    <a:pt x="26" y="0"/>
                  </a:cubicBezTo>
                  <a:cubicBezTo>
                    <a:pt x="41" y="0"/>
                    <a:pt x="53" y="12"/>
                    <a:pt x="53" y="27"/>
                  </a:cubicBezTo>
                  <a:cubicBezTo>
                    <a:pt x="53" y="42"/>
                    <a:pt x="41" y="54"/>
                    <a:pt x="26" y="54"/>
                  </a:cubicBezTo>
                  <a:close/>
                  <a:moveTo>
                    <a:pt x="26" y="8"/>
                  </a:moveTo>
                  <a:cubicBezTo>
                    <a:pt x="16" y="8"/>
                    <a:pt x="7" y="16"/>
                    <a:pt x="7" y="27"/>
                  </a:cubicBezTo>
                  <a:cubicBezTo>
                    <a:pt x="7" y="37"/>
                    <a:pt x="16" y="46"/>
                    <a:pt x="26" y="46"/>
                  </a:cubicBezTo>
                  <a:cubicBezTo>
                    <a:pt x="37" y="46"/>
                    <a:pt x="45" y="37"/>
                    <a:pt x="45" y="27"/>
                  </a:cubicBezTo>
                  <a:cubicBezTo>
                    <a:pt x="45" y="16"/>
                    <a:pt x="37" y="8"/>
                    <a:pt x="2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54" name="Freeform 16"/>
          <p:cNvSpPr>
            <a:spLocks noEditPoints="1"/>
          </p:cNvSpPr>
          <p:nvPr/>
        </p:nvSpPr>
        <p:spPr bwMode="auto">
          <a:xfrm>
            <a:off x="5883423" y="5592599"/>
            <a:ext cx="1235563" cy="1394423"/>
          </a:xfrm>
          <a:custGeom>
            <a:avLst/>
            <a:gdLst>
              <a:gd name="T0" fmla="*/ 48 w 56"/>
              <a:gd name="T1" fmla="*/ 60 h 64"/>
              <a:gd name="T2" fmla="*/ 45 w 56"/>
              <a:gd name="T3" fmla="*/ 60 h 64"/>
              <a:gd name="T4" fmla="*/ 56 w 56"/>
              <a:gd name="T5" fmla="*/ 40 h 64"/>
              <a:gd name="T6" fmla="*/ 38 w 56"/>
              <a:gd name="T7" fmla="*/ 17 h 64"/>
              <a:gd name="T8" fmla="*/ 42 w 56"/>
              <a:gd name="T9" fmla="*/ 8 h 64"/>
              <a:gd name="T10" fmla="*/ 42 w 56"/>
              <a:gd name="T11" fmla="*/ 5 h 64"/>
              <a:gd name="T12" fmla="*/ 31 w 56"/>
              <a:gd name="T13" fmla="*/ 0 h 64"/>
              <a:gd name="T14" fmla="*/ 29 w 56"/>
              <a:gd name="T15" fmla="*/ 0 h 64"/>
              <a:gd name="T16" fmla="*/ 28 w 56"/>
              <a:gd name="T17" fmla="*/ 1 h 64"/>
              <a:gd name="T18" fmla="*/ 15 w 56"/>
              <a:gd name="T19" fmla="*/ 25 h 64"/>
              <a:gd name="T20" fmla="*/ 17 w 56"/>
              <a:gd name="T21" fmla="*/ 31 h 64"/>
              <a:gd name="T22" fmla="*/ 15 w 56"/>
              <a:gd name="T23" fmla="*/ 35 h 64"/>
              <a:gd name="T24" fmla="*/ 22 w 56"/>
              <a:gd name="T25" fmla="*/ 38 h 64"/>
              <a:gd name="T26" fmla="*/ 24 w 56"/>
              <a:gd name="T27" fmla="*/ 35 h 64"/>
              <a:gd name="T28" fmla="*/ 24 w 56"/>
              <a:gd name="T29" fmla="*/ 35 h 64"/>
              <a:gd name="T30" fmla="*/ 30 w 56"/>
              <a:gd name="T31" fmla="*/ 32 h 64"/>
              <a:gd name="T32" fmla="*/ 34 w 56"/>
              <a:gd name="T33" fmla="*/ 24 h 64"/>
              <a:gd name="T34" fmla="*/ 48 w 56"/>
              <a:gd name="T35" fmla="*/ 40 h 64"/>
              <a:gd name="T36" fmla="*/ 32 w 56"/>
              <a:gd name="T37" fmla="*/ 56 h 64"/>
              <a:gd name="T38" fmla="*/ 20 w 56"/>
              <a:gd name="T39" fmla="*/ 52 h 64"/>
              <a:gd name="T40" fmla="*/ 20 w 56"/>
              <a:gd name="T41" fmla="*/ 50 h 64"/>
              <a:gd name="T42" fmla="*/ 22 w 56"/>
              <a:gd name="T43" fmla="*/ 48 h 64"/>
              <a:gd name="T44" fmla="*/ 32 w 56"/>
              <a:gd name="T45" fmla="*/ 48 h 64"/>
              <a:gd name="T46" fmla="*/ 32 w 56"/>
              <a:gd name="T47" fmla="*/ 44 h 64"/>
              <a:gd name="T48" fmla="*/ 17 w 56"/>
              <a:gd name="T49" fmla="*/ 44 h 64"/>
              <a:gd name="T50" fmla="*/ 8 w 56"/>
              <a:gd name="T51" fmla="*/ 44 h 64"/>
              <a:gd name="T52" fmla="*/ 0 w 56"/>
              <a:gd name="T53" fmla="*/ 44 h 64"/>
              <a:gd name="T54" fmla="*/ 0 w 56"/>
              <a:gd name="T55" fmla="*/ 48 h 64"/>
              <a:gd name="T56" fmla="*/ 9 w 56"/>
              <a:gd name="T57" fmla="*/ 48 h 64"/>
              <a:gd name="T58" fmla="*/ 10 w 56"/>
              <a:gd name="T59" fmla="*/ 48 h 64"/>
              <a:gd name="T60" fmla="*/ 12 w 56"/>
              <a:gd name="T61" fmla="*/ 50 h 64"/>
              <a:gd name="T62" fmla="*/ 12 w 56"/>
              <a:gd name="T63" fmla="*/ 52 h 64"/>
              <a:gd name="T64" fmla="*/ 12 w 56"/>
              <a:gd name="T65" fmla="*/ 60 h 64"/>
              <a:gd name="T66" fmla="*/ 4 w 56"/>
              <a:gd name="T67" fmla="*/ 64 h 64"/>
              <a:gd name="T68" fmla="*/ 56 w 56"/>
              <a:gd name="T69" fmla="*/ 64 h 64"/>
              <a:gd name="T70" fmla="*/ 48 w 56"/>
              <a:gd name="T71" fmla="*/ 60 h 64"/>
              <a:gd name="T72" fmla="*/ 34 w 56"/>
              <a:gd name="T73" fmla="*/ 5 h 64"/>
              <a:gd name="T74" fmla="*/ 33 w 56"/>
              <a:gd name="T75" fmla="*/ 7 h 64"/>
              <a:gd name="T76" fmla="*/ 24 w 56"/>
              <a:gd name="T77" fmla="*/ 24 h 64"/>
              <a:gd name="T78" fmla="*/ 20 w 56"/>
              <a:gd name="T79" fmla="*/ 22 h 64"/>
              <a:gd name="T80" fmla="*/ 20 w 56"/>
              <a:gd name="T81" fmla="*/ 22 h 64"/>
              <a:gd name="T82" fmla="*/ 29 w 56"/>
              <a:gd name="T83" fmla="*/ 5 h 64"/>
              <a:gd name="T84" fmla="*/ 30 w 56"/>
              <a:gd name="T85" fmla="*/ 4 h 64"/>
              <a:gd name="T86" fmla="*/ 32 w 56"/>
              <a:gd name="T87" fmla="*/ 4 h 64"/>
              <a:gd name="T88" fmla="*/ 34 w 56"/>
              <a:gd name="T89" fmla="*/ 5 h 64"/>
              <a:gd name="T90" fmla="*/ 34 w 56"/>
              <a:gd name="T91" fmla="*/ 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 h="64">
                <a:moveTo>
                  <a:pt x="48" y="60"/>
                </a:moveTo>
                <a:cubicBezTo>
                  <a:pt x="45" y="60"/>
                  <a:pt x="45" y="60"/>
                  <a:pt x="45" y="60"/>
                </a:cubicBezTo>
                <a:cubicBezTo>
                  <a:pt x="52" y="56"/>
                  <a:pt x="56" y="48"/>
                  <a:pt x="56" y="40"/>
                </a:cubicBezTo>
                <a:cubicBezTo>
                  <a:pt x="56" y="29"/>
                  <a:pt x="48" y="19"/>
                  <a:pt x="38" y="17"/>
                </a:cubicBezTo>
                <a:cubicBezTo>
                  <a:pt x="42" y="8"/>
                  <a:pt x="42" y="8"/>
                  <a:pt x="42" y="8"/>
                </a:cubicBezTo>
                <a:cubicBezTo>
                  <a:pt x="43" y="7"/>
                  <a:pt x="43" y="6"/>
                  <a:pt x="42" y="5"/>
                </a:cubicBezTo>
                <a:cubicBezTo>
                  <a:pt x="31" y="0"/>
                  <a:pt x="31" y="0"/>
                  <a:pt x="31" y="0"/>
                </a:cubicBezTo>
                <a:cubicBezTo>
                  <a:pt x="30" y="0"/>
                  <a:pt x="30" y="0"/>
                  <a:pt x="29" y="0"/>
                </a:cubicBezTo>
                <a:cubicBezTo>
                  <a:pt x="29" y="0"/>
                  <a:pt x="28" y="1"/>
                  <a:pt x="28" y="1"/>
                </a:cubicBezTo>
                <a:cubicBezTo>
                  <a:pt x="15" y="25"/>
                  <a:pt x="15" y="25"/>
                  <a:pt x="15" y="25"/>
                </a:cubicBezTo>
                <a:cubicBezTo>
                  <a:pt x="14" y="28"/>
                  <a:pt x="15" y="30"/>
                  <a:pt x="17" y="31"/>
                </a:cubicBezTo>
                <a:cubicBezTo>
                  <a:pt x="15" y="35"/>
                  <a:pt x="15" y="35"/>
                  <a:pt x="15" y="35"/>
                </a:cubicBezTo>
                <a:cubicBezTo>
                  <a:pt x="22" y="38"/>
                  <a:pt x="22" y="38"/>
                  <a:pt x="22" y="38"/>
                </a:cubicBezTo>
                <a:cubicBezTo>
                  <a:pt x="24" y="35"/>
                  <a:pt x="24" y="35"/>
                  <a:pt x="24" y="35"/>
                </a:cubicBezTo>
                <a:cubicBezTo>
                  <a:pt x="24" y="35"/>
                  <a:pt x="24" y="35"/>
                  <a:pt x="24" y="35"/>
                </a:cubicBezTo>
                <a:cubicBezTo>
                  <a:pt x="26" y="35"/>
                  <a:pt x="29" y="35"/>
                  <a:pt x="30" y="32"/>
                </a:cubicBezTo>
                <a:cubicBezTo>
                  <a:pt x="34" y="24"/>
                  <a:pt x="34" y="24"/>
                  <a:pt x="34" y="24"/>
                </a:cubicBezTo>
                <a:cubicBezTo>
                  <a:pt x="42" y="25"/>
                  <a:pt x="48" y="32"/>
                  <a:pt x="48" y="40"/>
                </a:cubicBezTo>
                <a:cubicBezTo>
                  <a:pt x="48" y="49"/>
                  <a:pt x="41" y="56"/>
                  <a:pt x="32" y="56"/>
                </a:cubicBezTo>
                <a:cubicBezTo>
                  <a:pt x="28" y="56"/>
                  <a:pt x="23" y="54"/>
                  <a:pt x="20" y="52"/>
                </a:cubicBezTo>
                <a:cubicBezTo>
                  <a:pt x="20" y="50"/>
                  <a:pt x="20" y="50"/>
                  <a:pt x="20" y="50"/>
                </a:cubicBezTo>
                <a:cubicBezTo>
                  <a:pt x="20" y="49"/>
                  <a:pt x="21" y="48"/>
                  <a:pt x="22" y="48"/>
                </a:cubicBezTo>
                <a:cubicBezTo>
                  <a:pt x="32" y="48"/>
                  <a:pt x="32" y="48"/>
                  <a:pt x="32" y="48"/>
                </a:cubicBezTo>
                <a:cubicBezTo>
                  <a:pt x="32" y="44"/>
                  <a:pt x="32" y="44"/>
                  <a:pt x="32" y="44"/>
                </a:cubicBezTo>
                <a:cubicBezTo>
                  <a:pt x="17" y="44"/>
                  <a:pt x="17" y="44"/>
                  <a:pt x="17" y="44"/>
                </a:cubicBezTo>
                <a:cubicBezTo>
                  <a:pt x="8" y="44"/>
                  <a:pt x="8" y="44"/>
                  <a:pt x="8" y="44"/>
                </a:cubicBezTo>
                <a:cubicBezTo>
                  <a:pt x="0" y="44"/>
                  <a:pt x="0" y="44"/>
                  <a:pt x="0" y="44"/>
                </a:cubicBezTo>
                <a:cubicBezTo>
                  <a:pt x="0" y="48"/>
                  <a:pt x="0" y="48"/>
                  <a:pt x="0" y="48"/>
                </a:cubicBezTo>
                <a:cubicBezTo>
                  <a:pt x="9" y="48"/>
                  <a:pt x="9" y="48"/>
                  <a:pt x="9" y="48"/>
                </a:cubicBezTo>
                <a:cubicBezTo>
                  <a:pt x="10" y="48"/>
                  <a:pt x="10" y="48"/>
                  <a:pt x="10" y="48"/>
                </a:cubicBezTo>
                <a:cubicBezTo>
                  <a:pt x="11" y="48"/>
                  <a:pt x="12" y="49"/>
                  <a:pt x="12" y="50"/>
                </a:cubicBezTo>
                <a:cubicBezTo>
                  <a:pt x="12" y="52"/>
                  <a:pt x="12" y="52"/>
                  <a:pt x="12" y="52"/>
                </a:cubicBezTo>
                <a:cubicBezTo>
                  <a:pt x="12" y="60"/>
                  <a:pt x="12" y="60"/>
                  <a:pt x="12" y="60"/>
                </a:cubicBezTo>
                <a:cubicBezTo>
                  <a:pt x="8" y="60"/>
                  <a:pt x="4" y="60"/>
                  <a:pt x="4" y="64"/>
                </a:cubicBezTo>
                <a:cubicBezTo>
                  <a:pt x="56" y="64"/>
                  <a:pt x="56" y="64"/>
                  <a:pt x="56" y="64"/>
                </a:cubicBezTo>
                <a:cubicBezTo>
                  <a:pt x="56" y="60"/>
                  <a:pt x="52" y="60"/>
                  <a:pt x="48" y="60"/>
                </a:cubicBezTo>
                <a:close/>
                <a:moveTo>
                  <a:pt x="34" y="5"/>
                </a:moveTo>
                <a:cubicBezTo>
                  <a:pt x="33" y="6"/>
                  <a:pt x="33" y="6"/>
                  <a:pt x="33" y="7"/>
                </a:cubicBezTo>
                <a:cubicBezTo>
                  <a:pt x="24" y="24"/>
                  <a:pt x="24" y="24"/>
                  <a:pt x="24" y="24"/>
                </a:cubicBezTo>
                <a:cubicBezTo>
                  <a:pt x="20" y="22"/>
                  <a:pt x="20" y="22"/>
                  <a:pt x="20" y="22"/>
                </a:cubicBezTo>
                <a:cubicBezTo>
                  <a:pt x="20" y="22"/>
                  <a:pt x="20" y="22"/>
                  <a:pt x="20" y="22"/>
                </a:cubicBezTo>
                <a:cubicBezTo>
                  <a:pt x="29" y="5"/>
                  <a:pt x="29" y="5"/>
                  <a:pt x="29" y="5"/>
                </a:cubicBezTo>
                <a:cubicBezTo>
                  <a:pt x="29" y="5"/>
                  <a:pt x="30" y="4"/>
                  <a:pt x="30" y="4"/>
                </a:cubicBezTo>
                <a:cubicBezTo>
                  <a:pt x="31" y="4"/>
                  <a:pt x="31" y="4"/>
                  <a:pt x="32" y="4"/>
                </a:cubicBezTo>
                <a:cubicBezTo>
                  <a:pt x="34" y="5"/>
                  <a:pt x="34" y="5"/>
                  <a:pt x="34" y="5"/>
                </a:cubicBezTo>
                <a:cubicBezTo>
                  <a:pt x="34" y="5"/>
                  <a:pt x="34" y="5"/>
                  <a:pt x="34" y="5"/>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nvGrpSpPr>
          <p:cNvPr id="60" name="Group 59"/>
          <p:cNvGrpSpPr/>
          <p:nvPr/>
        </p:nvGrpSpPr>
        <p:grpSpPr>
          <a:xfrm>
            <a:off x="16052605" y="5975843"/>
            <a:ext cx="555142" cy="644289"/>
            <a:chOff x="6940550" y="4567238"/>
            <a:chExt cx="217488" cy="252413"/>
          </a:xfrm>
          <a:solidFill>
            <a:schemeClr val="bg1"/>
          </a:solidFill>
        </p:grpSpPr>
        <p:sp>
          <p:nvSpPr>
            <p:cNvPr id="58" name="Freeform 20"/>
            <p:cNvSpPr>
              <a:spLocks/>
            </p:cNvSpPr>
            <p:nvPr/>
          </p:nvSpPr>
          <p:spPr bwMode="auto">
            <a:xfrm>
              <a:off x="6948488" y="4567238"/>
              <a:ext cx="209550" cy="196850"/>
            </a:xfrm>
            <a:custGeom>
              <a:avLst/>
              <a:gdLst>
                <a:gd name="T0" fmla="*/ 49 w 53"/>
                <a:gd name="T1" fmla="*/ 8 h 50"/>
                <a:gd name="T2" fmla="*/ 53 w 53"/>
                <a:gd name="T3" fmla="*/ 4 h 50"/>
                <a:gd name="T4" fmla="*/ 49 w 53"/>
                <a:gd name="T5" fmla="*/ 0 h 50"/>
                <a:gd name="T6" fmla="*/ 45 w 53"/>
                <a:gd name="T7" fmla="*/ 4 h 50"/>
                <a:gd name="T8" fmla="*/ 45 w 53"/>
                <a:gd name="T9" fmla="*/ 6 h 50"/>
                <a:gd name="T10" fmla="*/ 25 w 53"/>
                <a:gd name="T11" fmla="*/ 20 h 50"/>
                <a:gd name="T12" fmla="*/ 7 w 53"/>
                <a:gd name="T13" fmla="*/ 2 h 50"/>
                <a:gd name="T14" fmla="*/ 3 w 53"/>
                <a:gd name="T15" fmla="*/ 1 h 50"/>
                <a:gd name="T16" fmla="*/ 0 w 53"/>
                <a:gd name="T17" fmla="*/ 4 h 50"/>
                <a:gd name="T18" fmla="*/ 14 w 53"/>
                <a:gd name="T19" fmla="*/ 37 h 50"/>
                <a:gd name="T20" fmla="*/ 46 w 53"/>
                <a:gd name="T21" fmla="*/ 50 h 50"/>
                <a:gd name="T22" fmla="*/ 50 w 53"/>
                <a:gd name="T23" fmla="*/ 48 h 50"/>
                <a:gd name="T24" fmla="*/ 49 w 53"/>
                <a:gd name="T25" fmla="*/ 43 h 50"/>
                <a:gd name="T26" fmla="*/ 33 w 53"/>
                <a:gd name="T27" fmla="*/ 27 h 50"/>
                <a:gd name="T28" fmla="*/ 46 w 53"/>
                <a:gd name="T29" fmla="*/ 7 h 50"/>
                <a:gd name="T30" fmla="*/ 49 w 53"/>
                <a:gd name="T31" fmla="*/ 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3" h="50">
                  <a:moveTo>
                    <a:pt x="49" y="8"/>
                  </a:moveTo>
                  <a:cubicBezTo>
                    <a:pt x="51" y="8"/>
                    <a:pt x="53" y="6"/>
                    <a:pt x="53" y="4"/>
                  </a:cubicBezTo>
                  <a:cubicBezTo>
                    <a:pt x="53" y="2"/>
                    <a:pt x="51" y="0"/>
                    <a:pt x="49" y="0"/>
                  </a:cubicBezTo>
                  <a:cubicBezTo>
                    <a:pt x="46" y="0"/>
                    <a:pt x="45" y="2"/>
                    <a:pt x="45" y="4"/>
                  </a:cubicBezTo>
                  <a:cubicBezTo>
                    <a:pt x="45" y="5"/>
                    <a:pt x="45" y="6"/>
                    <a:pt x="45" y="6"/>
                  </a:cubicBezTo>
                  <a:cubicBezTo>
                    <a:pt x="25" y="20"/>
                    <a:pt x="25" y="20"/>
                    <a:pt x="25" y="20"/>
                  </a:cubicBezTo>
                  <a:cubicBezTo>
                    <a:pt x="7" y="2"/>
                    <a:pt x="7" y="2"/>
                    <a:pt x="7" y="2"/>
                  </a:cubicBezTo>
                  <a:cubicBezTo>
                    <a:pt x="6" y="0"/>
                    <a:pt x="4" y="0"/>
                    <a:pt x="3" y="1"/>
                  </a:cubicBezTo>
                  <a:cubicBezTo>
                    <a:pt x="1" y="1"/>
                    <a:pt x="0" y="3"/>
                    <a:pt x="0" y="4"/>
                  </a:cubicBezTo>
                  <a:cubicBezTo>
                    <a:pt x="0" y="16"/>
                    <a:pt x="5" y="28"/>
                    <a:pt x="14" y="37"/>
                  </a:cubicBezTo>
                  <a:cubicBezTo>
                    <a:pt x="22" y="46"/>
                    <a:pt x="34" y="50"/>
                    <a:pt x="46" y="50"/>
                  </a:cubicBezTo>
                  <a:cubicBezTo>
                    <a:pt x="48" y="50"/>
                    <a:pt x="49" y="49"/>
                    <a:pt x="50" y="48"/>
                  </a:cubicBezTo>
                  <a:cubicBezTo>
                    <a:pt x="51" y="46"/>
                    <a:pt x="50" y="44"/>
                    <a:pt x="49" y="43"/>
                  </a:cubicBezTo>
                  <a:cubicBezTo>
                    <a:pt x="33" y="27"/>
                    <a:pt x="33" y="27"/>
                    <a:pt x="33" y="27"/>
                  </a:cubicBezTo>
                  <a:cubicBezTo>
                    <a:pt x="46" y="7"/>
                    <a:pt x="46" y="7"/>
                    <a:pt x="46" y="7"/>
                  </a:cubicBezTo>
                  <a:cubicBezTo>
                    <a:pt x="47" y="8"/>
                    <a:pt x="48" y="8"/>
                    <a:pt x="4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59" name="Freeform 21"/>
            <p:cNvSpPr>
              <a:spLocks/>
            </p:cNvSpPr>
            <p:nvPr/>
          </p:nvSpPr>
          <p:spPr bwMode="auto">
            <a:xfrm>
              <a:off x="6940550" y="4729163"/>
              <a:ext cx="103188" cy="90488"/>
            </a:xfrm>
            <a:custGeom>
              <a:avLst/>
              <a:gdLst>
                <a:gd name="T0" fmla="*/ 23 w 26"/>
                <a:gd name="T1" fmla="*/ 9 h 23"/>
                <a:gd name="T2" fmla="*/ 22 w 26"/>
                <a:gd name="T3" fmla="*/ 8 h 23"/>
                <a:gd name="T4" fmla="*/ 12 w 26"/>
                <a:gd name="T5" fmla="*/ 0 h 23"/>
                <a:gd name="T6" fmla="*/ 11 w 26"/>
                <a:gd name="T7" fmla="*/ 0 h 23"/>
                <a:gd name="T8" fmla="*/ 11 w 26"/>
                <a:gd name="T9" fmla="*/ 0 h 23"/>
                <a:gd name="T10" fmla="*/ 0 w 26"/>
                <a:gd name="T11" fmla="*/ 20 h 23"/>
                <a:gd name="T12" fmla="*/ 0 w 26"/>
                <a:gd name="T13" fmla="*/ 22 h 23"/>
                <a:gd name="T14" fmla="*/ 2 w 26"/>
                <a:gd name="T15" fmla="*/ 23 h 23"/>
                <a:gd name="T16" fmla="*/ 24 w 26"/>
                <a:gd name="T17" fmla="*/ 23 h 23"/>
                <a:gd name="T18" fmla="*/ 26 w 26"/>
                <a:gd name="T19" fmla="*/ 22 h 23"/>
                <a:gd name="T20" fmla="*/ 26 w 26"/>
                <a:gd name="T21" fmla="*/ 20 h 23"/>
                <a:gd name="T22" fmla="*/ 23 w 26"/>
                <a:gd name="T23"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23" y="9"/>
                  </a:moveTo>
                  <a:cubicBezTo>
                    <a:pt x="22" y="8"/>
                    <a:pt x="22" y="8"/>
                    <a:pt x="22" y="8"/>
                  </a:cubicBezTo>
                  <a:cubicBezTo>
                    <a:pt x="18" y="6"/>
                    <a:pt x="15" y="3"/>
                    <a:pt x="12" y="0"/>
                  </a:cubicBezTo>
                  <a:cubicBezTo>
                    <a:pt x="11" y="0"/>
                    <a:pt x="11" y="0"/>
                    <a:pt x="11" y="0"/>
                  </a:cubicBezTo>
                  <a:cubicBezTo>
                    <a:pt x="11" y="0"/>
                    <a:pt x="11" y="0"/>
                    <a:pt x="11" y="0"/>
                  </a:cubicBezTo>
                  <a:cubicBezTo>
                    <a:pt x="0" y="20"/>
                    <a:pt x="0" y="20"/>
                    <a:pt x="0" y="20"/>
                  </a:cubicBezTo>
                  <a:cubicBezTo>
                    <a:pt x="0" y="21"/>
                    <a:pt x="0" y="21"/>
                    <a:pt x="0" y="22"/>
                  </a:cubicBezTo>
                  <a:cubicBezTo>
                    <a:pt x="1" y="23"/>
                    <a:pt x="1" y="23"/>
                    <a:pt x="2" y="23"/>
                  </a:cubicBezTo>
                  <a:cubicBezTo>
                    <a:pt x="24" y="23"/>
                    <a:pt x="24" y="23"/>
                    <a:pt x="24" y="23"/>
                  </a:cubicBezTo>
                  <a:cubicBezTo>
                    <a:pt x="25" y="23"/>
                    <a:pt x="25" y="23"/>
                    <a:pt x="26" y="22"/>
                  </a:cubicBezTo>
                  <a:cubicBezTo>
                    <a:pt x="26" y="22"/>
                    <a:pt x="26" y="21"/>
                    <a:pt x="26" y="20"/>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61" name="TextBox 60"/>
          <p:cNvSpPr txBox="1"/>
          <p:nvPr/>
        </p:nvSpPr>
        <p:spPr>
          <a:xfrm>
            <a:off x="5160899" y="8685475"/>
            <a:ext cx="2422458" cy="523220"/>
          </a:xfrm>
          <a:prstGeom prst="rect">
            <a:avLst/>
          </a:prstGeom>
          <a:noFill/>
        </p:spPr>
        <p:txBody>
          <a:bodyPr wrap="none" rtlCol="0">
            <a:spAutoFit/>
          </a:bodyPr>
          <a:lstStyle/>
          <a:p>
            <a:pPr defTabSz="1828983"/>
            <a:r>
              <a:rPr lang="id-ID" sz="2800" b="1" dirty="0">
                <a:solidFill>
                  <a:srgbClr val="0A0A0A"/>
                </a:solidFill>
                <a:latin typeface="+mj-lt"/>
              </a:rPr>
              <a:t>Observation</a:t>
            </a:r>
          </a:p>
        </p:txBody>
      </p:sp>
      <p:sp>
        <p:nvSpPr>
          <p:cNvPr id="70" name="TextBox 69"/>
          <p:cNvSpPr txBox="1"/>
          <p:nvPr/>
        </p:nvSpPr>
        <p:spPr>
          <a:xfrm>
            <a:off x="10973922" y="7984558"/>
            <a:ext cx="2775119" cy="523220"/>
          </a:xfrm>
          <a:prstGeom prst="rect">
            <a:avLst/>
          </a:prstGeom>
          <a:noFill/>
        </p:spPr>
        <p:txBody>
          <a:bodyPr wrap="none" rtlCol="0">
            <a:spAutoFit/>
          </a:bodyPr>
          <a:lstStyle/>
          <a:p>
            <a:pPr defTabSz="1828983"/>
            <a:r>
              <a:rPr lang="id-ID" sz="2800" b="1" dirty="0">
                <a:solidFill>
                  <a:srgbClr val="0A0A0A"/>
                </a:solidFill>
                <a:latin typeface="+mj-lt"/>
              </a:rPr>
              <a:t>Brainstroming</a:t>
            </a:r>
          </a:p>
        </p:txBody>
      </p:sp>
      <p:sp>
        <p:nvSpPr>
          <p:cNvPr id="76" name="TextBox 75"/>
          <p:cNvSpPr txBox="1"/>
          <p:nvPr/>
        </p:nvSpPr>
        <p:spPr>
          <a:xfrm>
            <a:off x="15258531" y="7417732"/>
            <a:ext cx="2029723" cy="523220"/>
          </a:xfrm>
          <a:prstGeom prst="rect">
            <a:avLst/>
          </a:prstGeom>
          <a:noFill/>
        </p:spPr>
        <p:txBody>
          <a:bodyPr wrap="none" rtlCol="0">
            <a:spAutoFit/>
          </a:bodyPr>
          <a:lstStyle/>
          <a:p>
            <a:pPr defTabSz="1828983"/>
            <a:r>
              <a:rPr lang="id-ID" sz="2800" b="1" dirty="0">
                <a:solidFill>
                  <a:srgbClr val="0A0A0A"/>
                </a:solidFill>
                <a:latin typeface="+mj-lt"/>
              </a:rPr>
              <a:t>Prototype</a:t>
            </a:r>
          </a:p>
        </p:txBody>
      </p:sp>
      <p:sp>
        <p:nvSpPr>
          <p:cNvPr id="80" name="TextBox 79"/>
          <p:cNvSpPr txBox="1"/>
          <p:nvPr/>
        </p:nvSpPr>
        <p:spPr>
          <a:xfrm>
            <a:off x="17769846" y="7375194"/>
            <a:ext cx="2180405" cy="523220"/>
          </a:xfrm>
          <a:prstGeom prst="rect">
            <a:avLst/>
          </a:prstGeom>
          <a:noFill/>
        </p:spPr>
        <p:txBody>
          <a:bodyPr wrap="none" rtlCol="0">
            <a:spAutoFit/>
          </a:bodyPr>
          <a:lstStyle/>
          <a:p>
            <a:pPr defTabSz="1828983"/>
            <a:r>
              <a:rPr lang="id-ID" sz="2800" b="1" dirty="0">
                <a:solidFill>
                  <a:srgbClr val="0A0A0A"/>
                </a:solidFill>
                <a:latin typeface="+mj-lt"/>
              </a:rPr>
              <a:t>Implement</a:t>
            </a:r>
          </a:p>
        </p:txBody>
      </p:sp>
      <p:sp>
        <p:nvSpPr>
          <p:cNvPr id="83" name="Text Placeholder 24"/>
          <p:cNvSpPr txBox="1">
            <a:spLocks/>
          </p:cNvSpPr>
          <p:nvPr/>
        </p:nvSpPr>
        <p:spPr>
          <a:xfrm>
            <a:off x="1676400" y="11082864"/>
            <a:ext cx="21609050" cy="147264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1828983">
              <a:spcBef>
                <a:spcPts val="2000"/>
              </a:spcBef>
              <a:buNone/>
            </a:pPr>
            <a:r>
              <a:rPr lang="en-US" sz="3200" dirty="0"/>
              <a:t>There are many variations of passages of Lorem Ipsum available, but the majority have suffered alteration in some form, by injected humor, or randomized words which don't look even slightly believable.</a:t>
            </a:r>
            <a:endParaRPr lang="en-US" sz="3200" b="1" dirty="0"/>
          </a:p>
        </p:txBody>
      </p:sp>
    </p:spTree>
    <p:extLst>
      <p:ext uri="{BB962C8B-B14F-4D97-AF65-F5344CB8AC3E}">
        <p14:creationId xmlns:p14="http://schemas.microsoft.com/office/powerpoint/2010/main" val="4282368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 calcmode="lin" valueType="num">
                                      <p:cBhvr>
                                        <p:cTn id="10" dur="500" fill="hold"/>
                                        <p:tgtEl>
                                          <p:spTgt spid="13"/>
                                        </p:tgtEl>
                                        <p:attrNameLst>
                                          <p:attrName>ppt_w</p:attrName>
                                        </p:attrNameLst>
                                      </p:cBhvr>
                                      <p:tavLst>
                                        <p:tav tm="0">
                                          <p:val>
                                            <p:fltVal val="0"/>
                                          </p:val>
                                        </p:tav>
                                        <p:tav tm="100000">
                                          <p:val>
                                            <p:strVal val="#ppt_w"/>
                                          </p:val>
                                        </p:tav>
                                      </p:tavLst>
                                    </p:anim>
                                    <p:anim calcmode="lin" valueType="num">
                                      <p:cBhvr>
                                        <p:cTn id="11" dur="500" fill="hold"/>
                                        <p:tgtEl>
                                          <p:spTgt spid="13"/>
                                        </p:tgtEl>
                                        <p:attrNameLst>
                                          <p:attrName>ppt_h</p:attrName>
                                        </p:attrNameLst>
                                      </p:cBhvr>
                                      <p:tavLst>
                                        <p:tav tm="0">
                                          <p:val>
                                            <p:fltVal val="0"/>
                                          </p:val>
                                        </p:tav>
                                        <p:tav tm="100000">
                                          <p:val>
                                            <p:strVal val="#ppt_h"/>
                                          </p:val>
                                        </p:tav>
                                      </p:tavLst>
                                    </p:anim>
                                    <p:animEffect transition="in" filter="fade">
                                      <p:cBhvr>
                                        <p:cTn id="12" dur="500"/>
                                        <p:tgtEl>
                                          <p:spTgt spid="13"/>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54"/>
                                        </p:tgtEl>
                                        <p:attrNameLst>
                                          <p:attrName>style.visibility</p:attrName>
                                        </p:attrNameLst>
                                      </p:cBhvr>
                                      <p:to>
                                        <p:strVal val="visible"/>
                                      </p:to>
                                    </p:set>
                                    <p:anim calcmode="lin" valueType="num">
                                      <p:cBhvr>
                                        <p:cTn id="15" dur="500" fill="hold"/>
                                        <p:tgtEl>
                                          <p:spTgt spid="54"/>
                                        </p:tgtEl>
                                        <p:attrNameLst>
                                          <p:attrName>ppt_w</p:attrName>
                                        </p:attrNameLst>
                                      </p:cBhvr>
                                      <p:tavLst>
                                        <p:tav tm="0">
                                          <p:val>
                                            <p:fltVal val="0"/>
                                          </p:val>
                                        </p:tav>
                                        <p:tav tm="100000">
                                          <p:val>
                                            <p:strVal val="#ppt_w"/>
                                          </p:val>
                                        </p:tav>
                                      </p:tavLst>
                                    </p:anim>
                                    <p:anim calcmode="lin" valueType="num">
                                      <p:cBhvr>
                                        <p:cTn id="16" dur="500" fill="hold"/>
                                        <p:tgtEl>
                                          <p:spTgt spid="54"/>
                                        </p:tgtEl>
                                        <p:attrNameLst>
                                          <p:attrName>ppt_h</p:attrName>
                                        </p:attrNameLst>
                                      </p:cBhvr>
                                      <p:tavLst>
                                        <p:tav tm="0">
                                          <p:val>
                                            <p:fltVal val="0"/>
                                          </p:val>
                                        </p:tav>
                                        <p:tav tm="100000">
                                          <p:val>
                                            <p:strVal val="#ppt_h"/>
                                          </p:val>
                                        </p:tav>
                                      </p:tavLst>
                                    </p:anim>
                                    <p:animEffect transition="in" filter="fade">
                                      <p:cBhvr>
                                        <p:cTn id="17" dur="500"/>
                                        <p:tgtEl>
                                          <p:spTgt spid="54"/>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p:cTn id="20" dur="500" fill="hold"/>
                                        <p:tgtEl>
                                          <p:spTgt spid="17"/>
                                        </p:tgtEl>
                                        <p:attrNameLst>
                                          <p:attrName>ppt_w</p:attrName>
                                        </p:attrNameLst>
                                      </p:cBhvr>
                                      <p:tavLst>
                                        <p:tav tm="0">
                                          <p:val>
                                            <p:fltVal val="0"/>
                                          </p:val>
                                        </p:tav>
                                        <p:tav tm="100000">
                                          <p:val>
                                            <p:strVal val="#ppt_w"/>
                                          </p:val>
                                        </p:tav>
                                      </p:tavLst>
                                    </p:anim>
                                    <p:anim calcmode="lin" valueType="num">
                                      <p:cBhvr>
                                        <p:cTn id="21" dur="500" fill="hold"/>
                                        <p:tgtEl>
                                          <p:spTgt spid="17"/>
                                        </p:tgtEl>
                                        <p:attrNameLst>
                                          <p:attrName>ppt_h</p:attrName>
                                        </p:attrNameLst>
                                      </p:cBhvr>
                                      <p:tavLst>
                                        <p:tav tm="0">
                                          <p:val>
                                            <p:fltVal val="0"/>
                                          </p:val>
                                        </p:tav>
                                        <p:tav tm="100000">
                                          <p:val>
                                            <p:strVal val="#ppt_h"/>
                                          </p:val>
                                        </p:tav>
                                      </p:tavLst>
                                    </p:anim>
                                    <p:animEffect transition="in" filter="fade">
                                      <p:cBhvr>
                                        <p:cTn id="22" dur="500"/>
                                        <p:tgtEl>
                                          <p:spTgt spid="17"/>
                                        </p:tgtEl>
                                      </p:cBhvr>
                                    </p:animEffect>
                                  </p:childTnLst>
                                </p:cTn>
                              </p:par>
                            </p:childTnLst>
                          </p:cTn>
                        </p:par>
                        <p:par>
                          <p:cTn id="23" fill="hold">
                            <p:stCondLst>
                              <p:cond delay="500"/>
                            </p:stCondLst>
                            <p:childTnLst>
                              <p:par>
                                <p:cTn id="24" presetID="22" presetClass="entr" presetSubtype="8"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wipe(left)">
                                      <p:cBhvr>
                                        <p:cTn id="26" dur="500"/>
                                        <p:tgtEl>
                                          <p:spTgt spid="12"/>
                                        </p:tgtEl>
                                      </p:cBhvr>
                                    </p:animEffect>
                                  </p:childTnLst>
                                </p:cTn>
                              </p:par>
                              <p:par>
                                <p:cTn id="27" presetID="53" presetClass="entr" presetSubtype="16" fill="hold" nodeType="withEffect">
                                  <p:stCondLst>
                                    <p:cond delay="0"/>
                                  </p:stCondLst>
                                  <p:childTnLst>
                                    <p:set>
                                      <p:cBhvr>
                                        <p:cTn id="28" dur="1" fill="hold">
                                          <p:stCondLst>
                                            <p:cond delay="0"/>
                                          </p:stCondLst>
                                        </p:cTn>
                                        <p:tgtEl>
                                          <p:spTgt spid="43"/>
                                        </p:tgtEl>
                                        <p:attrNameLst>
                                          <p:attrName>style.visibility</p:attrName>
                                        </p:attrNameLst>
                                      </p:cBhvr>
                                      <p:to>
                                        <p:strVal val="visible"/>
                                      </p:to>
                                    </p:set>
                                    <p:anim calcmode="lin" valueType="num">
                                      <p:cBhvr>
                                        <p:cTn id="29" dur="500" fill="hold"/>
                                        <p:tgtEl>
                                          <p:spTgt spid="43"/>
                                        </p:tgtEl>
                                        <p:attrNameLst>
                                          <p:attrName>ppt_w</p:attrName>
                                        </p:attrNameLst>
                                      </p:cBhvr>
                                      <p:tavLst>
                                        <p:tav tm="0">
                                          <p:val>
                                            <p:fltVal val="0"/>
                                          </p:val>
                                        </p:tav>
                                        <p:tav tm="100000">
                                          <p:val>
                                            <p:strVal val="#ppt_w"/>
                                          </p:val>
                                        </p:tav>
                                      </p:tavLst>
                                    </p:anim>
                                    <p:anim calcmode="lin" valueType="num">
                                      <p:cBhvr>
                                        <p:cTn id="30" dur="500" fill="hold"/>
                                        <p:tgtEl>
                                          <p:spTgt spid="43"/>
                                        </p:tgtEl>
                                        <p:attrNameLst>
                                          <p:attrName>ppt_h</p:attrName>
                                        </p:attrNameLst>
                                      </p:cBhvr>
                                      <p:tavLst>
                                        <p:tav tm="0">
                                          <p:val>
                                            <p:fltVal val="0"/>
                                          </p:val>
                                        </p:tav>
                                        <p:tav tm="100000">
                                          <p:val>
                                            <p:strVal val="#ppt_h"/>
                                          </p:val>
                                        </p:tav>
                                      </p:tavLst>
                                    </p:anim>
                                    <p:animEffect transition="in" filter="fade">
                                      <p:cBhvr>
                                        <p:cTn id="31" dur="500"/>
                                        <p:tgtEl>
                                          <p:spTgt spid="43"/>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cBhvr>
                                        <p:cTn id="34" dur="500" fill="hold"/>
                                        <p:tgtEl>
                                          <p:spTgt spid="15"/>
                                        </p:tgtEl>
                                        <p:attrNameLst>
                                          <p:attrName>ppt_w</p:attrName>
                                        </p:attrNameLst>
                                      </p:cBhvr>
                                      <p:tavLst>
                                        <p:tav tm="0">
                                          <p:val>
                                            <p:fltVal val="0"/>
                                          </p:val>
                                        </p:tav>
                                        <p:tav tm="100000">
                                          <p:val>
                                            <p:strVal val="#ppt_w"/>
                                          </p:val>
                                        </p:tav>
                                      </p:tavLst>
                                    </p:anim>
                                    <p:anim calcmode="lin" valueType="num">
                                      <p:cBhvr>
                                        <p:cTn id="35" dur="500" fill="hold"/>
                                        <p:tgtEl>
                                          <p:spTgt spid="15"/>
                                        </p:tgtEl>
                                        <p:attrNameLst>
                                          <p:attrName>ppt_h</p:attrName>
                                        </p:attrNameLst>
                                      </p:cBhvr>
                                      <p:tavLst>
                                        <p:tav tm="0">
                                          <p:val>
                                            <p:fltVal val="0"/>
                                          </p:val>
                                        </p:tav>
                                        <p:tav tm="100000">
                                          <p:val>
                                            <p:strVal val="#ppt_h"/>
                                          </p:val>
                                        </p:tav>
                                      </p:tavLst>
                                    </p:anim>
                                    <p:animEffect transition="in" filter="fade">
                                      <p:cBhvr>
                                        <p:cTn id="36" dur="500"/>
                                        <p:tgtEl>
                                          <p:spTgt spid="15"/>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anim calcmode="lin" valueType="num">
                                      <p:cBhvr>
                                        <p:cTn id="39" dur="500" fill="hold"/>
                                        <p:tgtEl>
                                          <p:spTgt spid="18"/>
                                        </p:tgtEl>
                                        <p:attrNameLst>
                                          <p:attrName>ppt_w</p:attrName>
                                        </p:attrNameLst>
                                      </p:cBhvr>
                                      <p:tavLst>
                                        <p:tav tm="0">
                                          <p:val>
                                            <p:fltVal val="0"/>
                                          </p:val>
                                        </p:tav>
                                        <p:tav tm="100000">
                                          <p:val>
                                            <p:strVal val="#ppt_w"/>
                                          </p:val>
                                        </p:tav>
                                      </p:tavLst>
                                    </p:anim>
                                    <p:anim calcmode="lin" valueType="num">
                                      <p:cBhvr>
                                        <p:cTn id="40" dur="500" fill="hold"/>
                                        <p:tgtEl>
                                          <p:spTgt spid="18"/>
                                        </p:tgtEl>
                                        <p:attrNameLst>
                                          <p:attrName>ppt_h</p:attrName>
                                        </p:attrNameLst>
                                      </p:cBhvr>
                                      <p:tavLst>
                                        <p:tav tm="0">
                                          <p:val>
                                            <p:fltVal val="0"/>
                                          </p:val>
                                        </p:tav>
                                        <p:tav tm="100000">
                                          <p:val>
                                            <p:strVal val="#ppt_h"/>
                                          </p:val>
                                        </p:tav>
                                      </p:tavLst>
                                    </p:anim>
                                    <p:animEffect transition="in" filter="fade">
                                      <p:cBhvr>
                                        <p:cTn id="41" dur="500"/>
                                        <p:tgtEl>
                                          <p:spTgt spid="18"/>
                                        </p:tgtEl>
                                      </p:cBhvr>
                                    </p:animEffect>
                                  </p:childTnLst>
                                </p:cTn>
                              </p:par>
                            </p:childTnLst>
                          </p:cTn>
                        </p:par>
                        <p:par>
                          <p:cTn id="42" fill="hold">
                            <p:stCondLst>
                              <p:cond delay="1000"/>
                            </p:stCondLst>
                            <p:childTnLst>
                              <p:par>
                                <p:cTn id="43" presetID="53" presetClass="entr" presetSubtype="16" fill="hold" nodeType="afterEffect">
                                  <p:stCondLst>
                                    <p:cond delay="0"/>
                                  </p:stCondLst>
                                  <p:childTnLst>
                                    <p:set>
                                      <p:cBhvr>
                                        <p:cTn id="44" dur="1" fill="hold">
                                          <p:stCondLst>
                                            <p:cond delay="0"/>
                                          </p:stCondLst>
                                        </p:cTn>
                                        <p:tgtEl>
                                          <p:spTgt spid="60"/>
                                        </p:tgtEl>
                                        <p:attrNameLst>
                                          <p:attrName>style.visibility</p:attrName>
                                        </p:attrNameLst>
                                      </p:cBhvr>
                                      <p:to>
                                        <p:strVal val="visible"/>
                                      </p:to>
                                    </p:set>
                                    <p:anim calcmode="lin" valueType="num">
                                      <p:cBhvr>
                                        <p:cTn id="45" dur="500" fill="hold"/>
                                        <p:tgtEl>
                                          <p:spTgt spid="60"/>
                                        </p:tgtEl>
                                        <p:attrNameLst>
                                          <p:attrName>ppt_w</p:attrName>
                                        </p:attrNameLst>
                                      </p:cBhvr>
                                      <p:tavLst>
                                        <p:tav tm="0">
                                          <p:val>
                                            <p:fltVal val="0"/>
                                          </p:val>
                                        </p:tav>
                                        <p:tav tm="100000">
                                          <p:val>
                                            <p:strVal val="#ppt_w"/>
                                          </p:val>
                                        </p:tav>
                                      </p:tavLst>
                                    </p:anim>
                                    <p:anim calcmode="lin" valueType="num">
                                      <p:cBhvr>
                                        <p:cTn id="46" dur="500" fill="hold"/>
                                        <p:tgtEl>
                                          <p:spTgt spid="60"/>
                                        </p:tgtEl>
                                        <p:attrNameLst>
                                          <p:attrName>ppt_h</p:attrName>
                                        </p:attrNameLst>
                                      </p:cBhvr>
                                      <p:tavLst>
                                        <p:tav tm="0">
                                          <p:val>
                                            <p:fltVal val="0"/>
                                          </p:val>
                                        </p:tav>
                                        <p:tav tm="100000">
                                          <p:val>
                                            <p:strVal val="#ppt_h"/>
                                          </p:val>
                                        </p:tav>
                                      </p:tavLst>
                                    </p:anim>
                                    <p:animEffect transition="in" filter="fade">
                                      <p:cBhvr>
                                        <p:cTn id="47" dur="500"/>
                                        <p:tgtEl>
                                          <p:spTgt spid="60"/>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16"/>
                                        </p:tgtEl>
                                        <p:attrNameLst>
                                          <p:attrName>style.visibility</p:attrName>
                                        </p:attrNameLst>
                                      </p:cBhvr>
                                      <p:to>
                                        <p:strVal val="visible"/>
                                      </p:to>
                                    </p:set>
                                    <p:anim calcmode="lin" valueType="num">
                                      <p:cBhvr>
                                        <p:cTn id="50" dur="500" fill="hold"/>
                                        <p:tgtEl>
                                          <p:spTgt spid="16"/>
                                        </p:tgtEl>
                                        <p:attrNameLst>
                                          <p:attrName>ppt_w</p:attrName>
                                        </p:attrNameLst>
                                      </p:cBhvr>
                                      <p:tavLst>
                                        <p:tav tm="0">
                                          <p:val>
                                            <p:fltVal val="0"/>
                                          </p:val>
                                        </p:tav>
                                        <p:tav tm="100000">
                                          <p:val>
                                            <p:strVal val="#ppt_w"/>
                                          </p:val>
                                        </p:tav>
                                      </p:tavLst>
                                    </p:anim>
                                    <p:anim calcmode="lin" valueType="num">
                                      <p:cBhvr>
                                        <p:cTn id="51" dur="500" fill="hold"/>
                                        <p:tgtEl>
                                          <p:spTgt spid="16"/>
                                        </p:tgtEl>
                                        <p:attrNameLst>
                                          <p:attrName>ppt_h</p:attrName>
                                        </p:attrNameLst>
                                      </p:cBhvr>
                                      <p:tavLst>
                                        <p:tav tm="0">
                                          <p:val>
                                            <p:fltVal val="0"/>
                                          </p:val>
                                        </p:tav>
                                        <p:tav tm="100000">
                                          <p:val>
                                            <p:strVal val="#ppt_h"/>
                                          </p:val>
                                        </p:tav>
                                      </p:tavLst>
                                    </p:anim>
                                    <p:animEffect transition="in" filter="fade">
                                      <p:cBhvr>
                                        <p:cTn id="52" dur="500"/>
                                        <p:tgtEl>
                                          <p:spTgt spid="16"/>
                                        </p:tgtEl>
                                      </p:cBhvr>
                                    </p:animEffect>
                                  </p:childTnLst>
                                </p:cTn>
                              </p:par>
                            </p:childTnLst>
                          </p:cTn>
                        </p:par>
                        <p:par>
                          <p:cTn id="53" fill="hold">
                            <p:stCondLst>
                              <p:cond delay="1500"/>
                            </p:stCondLst>
                            <p:childTnLst>
                              <p:par>
                                <p:cTn id="54" presetID="22" presetClass="entr" presetSubtype="8"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wipe(left)">
                                      <p:cBhvr>
                                        <p:cTn id="56" dur="500"/>
                                        <p:tgtEl>
                                          <p:spTgt spid="19"/>
                                        </p:tgtEl>
                                      </p:cBhvr>
                                    </p:animEffect>
                                  </p:childTnLst>
                                </p:cTn>
                              </p:par>
                            </p:childTnLst>
                          </p:cTn>
                        </p:par>
                        <p:par>
                          <p:cTn id="57" fill="hold">
                            <p:stCondLst>
                              <p:cond delay="2000"/>
                            </p:stCondLst>
                            <p:childTnLst>
                              <p:par>
                                <p:cTn id="58" presetID="22" presetClass="entr" presetSubtype="4" fill="hold" nodeType="afterEffect">
                                  <p:stCondLst>
                                    <p:cond delay="0"/>
                                  </p:stCondLst>
                                  <p:childTnLst>
                                    <p:set>
                                      <p:cBhvr>
                                        <p:cTn id="59" dur="1" fill="hold">
                                          <p:stCondLst>
                                            <p:cond delay="0"/>
                                          </p:stCondLst>
                                        </p:cTn>
                                        <p:tgtEl>
                                          <p:spTgt spid="37"/>
                                        </p:tgtEl>
                                        <p:attrNameLst>
                                          <p:attrName>style.visibility</p:attrName>
                                        </p:attrNameLst>
                                      </p:cBhvr>
                                      <p:to>
                                        <p:strVal val="visible"/>
                                      </p:to>
                                    </p:set>
                                    <p:animEffect transition="in" filter="wipe(down)">
                                      <p:cBhvr>
                                        <p:cTn id="60" dur="500"/>
                                        <p:tgtEl>
                                          <p:spTgt spid="37"/>
                                        </p:tgtEl>
                                      </p:cBhvr>
                                    </p:animEffect>
                                  </p:childTnLst>
                                </p:cTn>
                              </p:par>
                            </p:childTnLst>
                          </p:cTn>
                        </p:par>
                        <p:par>
                          <p:cTn id="61" fill="hold">
                            <p:stCondLst>
                              <p:cond delay="2500"/>
                            </p:stCondLst>
                            <p:childTnLst>
                              <p:par>
                                <p:cTn id="62" presetID="10" presetClass="entr" presetSubtype="0" fill="hold" grpId="0" nodeType="afterEffect">
                                  <p:stCondLst>
                                    <p:cond delay="0"/>
                                  </p:stCondLst>
                                  <p:childTnLst>
                                    <p:set>
                                      <p:cBhvr>
                                        <p:cTn id="63" dur="1" fill="hold">
                                          <p:stCondLst>
                                            <p:cond delay="0"/>
                                          </p:stCondLst>
                                        </p:cTn>
                                        <p:tgtEl>
                                          <p:spTgt spid="61"/>
                                        </p:tgtEl>
                                        <p:attrNameLst>
                                          <p:attrName>style.visibility</p:attrName>
                                        </p:attrNameLst>
                                      </p:cBhvr>
                                      <p:to>
                                        <p:strVal val="visible"/>
                                      </p:to>
                                    </p:set>
                                    <p:animEffect transition="in" filter="fade">
                                      <p:cBhvr>
                                        <p:cTn id="64" dur="500"/>
                                        <p:tgtEl>
                                          <p:spTgt spid="61"/>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70"/>
                                        </p:tgtEl>
                                        <p:attrNameLst>
                                          <p:attrName>style.visibility</p:attrName>
                                        </p:attrNameLst>
                                      </p:cBhvr>
                                      <p:to>
                                        <p:strVal val="visible"/>
                                      </p:to>
                                    </p:set>
                                    <p:animEffect transition="in" filter="fade">
                                      <p:cBhvr>
                                        <p:cTn id="67" dur="500"/>
                                        <p:tgtEl>
                                          <p:spTgt spid="7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76"/>
                                        </p:tgtEl>
                                        <p:attrNameLst>
                                          <p:attrName>style.visibility</p:attrName>
                                        </p:attrNameLst>
                                      </p:cBhvr>
                                      <p:to>
                                        <p:strVal val="visible"/>
                                      </p:to>
                                    </p:set>
                                    <p:animEffect transition="in" filter="fade">
                                      <p:cBhvr>
                                        <p:cTn id="70" dur="500"/>
                                        <p:tgtEl>
                                          <p:spTgt spid="76"/>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80"/>
                                        </p:tgtEl>
                                        <p:attrNameLst>
                                          <p:attrName>style.visibility</p:attrName>
                                        </p:attrNameLst>
                                      </p:cBhvr>
                                      <p:to>
                                        <p:strVal val="visible"/>
                                      </p:to>
                                    </p:set>
                                    <p:animEffect transition="in" filter="fade">
                                      <p:cBhvr>
                                        <p:cTn id="73" dur="500"/>
                                        <p:tgtEl>
                                          <p:spTgt spid="80"/>
                                        </p:tgtEl>
                                      </p:cBhvr>
                                    </p:animEffect>
                                  </p:childTnLst>
                                </p:cTn>
                              </p:par>
                            </p:childTnLst>
                          </p:cTn>
                        </p:par>
                        <p:par>
                          <p:cTn id="74" fill="hold">
                            <p:stCondLst>
                              <p:cond delay="3000"/>
                            </p:stCondLst>
                            <p:childTnLst>
                              <p:par>
                                <p:cTn id="75" presetID="10" presetClass="entr" presetSubtype="0" fill="hold" grpId="0" nodeType="afterEffect">
                                  <p:stCondLst>
                                    <p:cond delay="0"/>
                                  </p:stCondLst>
                                  <p:childTnLst>
                                    <p:set>
                                      <p:cBhvr>
                                        <p:cTn id="76" dur="1" fill="hold">
                                          <p:stCondLst>
                                            <p:cond delay="0"/>
                                          </p:stCondLst>
                                        </p:cTn>
                                        <p:tgtEl>
                                          <p:spTgt spid="83"/>
                                        </p:tgtEl>
                                        <p:attrNameLst>
                                          <p:attrName>style.visibility</p:attrName>
                                        </p:attrNameLst>
                                      </p:cBhvr>
                                      <p:to>
                                        <p:strVal val="visible"/>
                                      </p:to>
                                    </p:set>
                                    <p:animEffect transition="in" filter="fade">
                                      <p:cBhvr>
                                        <p:cTn id="77"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animBg="1"/>
      <p:bldP spid="19" grpId="0" animBg="1"/>
      <p:bldP spid="54" grpId="0" animBg="1"/>
      <p:bldP spid="61" grpId="0"/>
      <p:bldP spid="70" grpId="0"/>
      <p:bldP spid="76" grpId="0"/>
      <p:bldP spid="80" grpId="0"/>
      <p:bldP spid="8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Freeform 26"/>
          <p:cNvSpPr>
            <a:spLocks/>
          </p:cNvSpPr>
          <p:nvPr/>
        </p:nvSpPr>
        <p:spPr bwMode="auto">
          <a:xfrm>
            <a:off x="16562025" y="6364906"/>
            <a:ext cx="7824976" cy="4379249"/>
          </a:xfrm>
          <a:custGeom>
            <a:avLst/>
            <a:gdLst>
              <a:gd name="T0" fmla="*/ 488 w 1269"/>
              <a:gd name="T1" fmla="*/ 244 h 712"/>
              <a:gd name="T2" fmla="*/ 488 w 1269"/>
              <a:gd name="T3" fmla="*/ 469 h 712"/>
              <a:gd name="T4" fmla="*/ 342 w 1269"/>
              <a:gd name="T5" fmla="*/ 693 h 712"/>
              <a:gd name="T6" fmla="*/ 244 w 1269"/>
              <a:gd name="T7" fmla="*/ 712 h 712"/>
              <a:gd name="T8" fmla="*/ 147 w 1269"/>
              <a:gd name="T9" fmla="*/ 693 h 712"/>
              <a:gd name="T10" fmla="*/ 0 w 1269"/>
              <a:gd name="T11" fmla="*/ 469 h 712"/>
              <a:gd name="T12" fmla="*/ 0 w 1269"/>
              <a:gd name="T13" fmla="*/ 244 h 712"/>
              <a:gd name="T14" fmla="*/ 107 w 1269"/>
              <a:gd name="T15" fmla="*/ 244 h 712"/>
              <a:gd name="T16" fmla="*/ 107 w 1269"/>
              <a:gd name="T17" fmla="*/ 469 h 712"/>
              <a:gd name="T18" fmla="*/ 186 w 1269"/>
              <a:gd name="T19" fmla="*/ 594 h 712"/>
              <a:gd name="T20" fmla="*/ 244 w 1269"/>
              <a:gd name="T21" fmla="*/ 605 h 712"/>
              <a:gd name="T22" fmla="*/ 302 w 1269"/>
              <a:gd name="T23" fmla="*/ 594 h 712"/>
              <a:gd name="T24" fmla="*/ 381 w 1269"/>
              <a:gd name="T25" fmla="*/ 469 h 712"/>
              <a:gd name="T26" fmla="*/ 381 w 1269"/>
              <a:gd name="T27" fmla="*/ 244 h 712"/>
              <a:gd name="T28" fmla="*/ 381 w 1269"/>
              <a:gd name="T29" fmla="*/ 244 h 712"/>
              <a:gd name="T30" fmla="*/ 451 w 1269"/>
              <a:gd name="T31" fmla="*/ 68 h 712"/>
              <a:gd name="T32" fmla="*/ 624 w 1269"/>
              <a:gd name="T33" fmla="*/ 0 h 712"/>
              <a:gd name="T34" fmla="*/ 1269 w 1269"/>
              <a:gd name="T35" fmla="*/ 0 h 712"/>
              <a:gd name="T36" fmla="*/ 1269 w 1269"/>
              <a:gd name="T37" fmla="*/ 107 h 712"/>
              <a:gd name="T38" fmla="*/ 624 w 1269"/>
              <a:gd name="T39" fmla="*/ 107 h 712"/>
              <a:gd name="T40" fmla="*/ 527 w 1269"/>
              <a:gd name="T41" fmla="*/ 143 h 712"/>
              <a:gd name="T42" fmla="*/ 488 w 1269"/>
              <a:gd name="T43" fmla="*/ 244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9" h="712">
                <a:moveTo>
                  <a:pt x="488" y="244"/>
                </a:moveTo>
                <a:cubicBezTo>
                  <a:pt x="488" y="469"/>
                  <a:pt x="488" y="469"/>
                  <a:pt x="488" y="469"/>
                </a:cubicBezTo>
                <a:cubicBezTo>
                  <a:pt x="488" y="585"/>
                  <a:pt x="424" y="660"/>
                  <a:pt x="342" y="693"/>
                </a:cubicBezTo>
                <a:cubicBezTo>
                  <a:pt x="311" y="705"/>
                  <a:pt x="277" y="712"/>
                  <a:pt x="244" y="712"/>
                </a:cubicBezTo>
                <a:cubicBezTo>
                  <a:pt x="211" y="712"/>
                  <a:pt x="178" y="705"/>
                  <a:pt x="147" y="693"/>
                </a:cubicBezTo>
                <a:cubicBezTo>
                  <a:pt x="64" y="660"/>
                  <a:pt x="0" y="585"/>
                  <a:pt x="0" y="469"/>
                </a:cubicBezTo>
                <a:cubicBezTo>
                  <a:pt x="0" y="244"/>
                  <a:pt x="0" y="244"/>
                  <a:pt x="0" y="244"/>
                </a:cubicBezTo>
                <a:cubicBezTo>
                  <a:pt x="107" y="244"/>
                  <a:pt x="107" y="244"/>
                  <a:pt x="107" y="244"/>
                </a:cubicBezTo>
                <a:cubicBezTo>
                  <a:pt x="107" y="469"/>
                  <a:pt x="107" y="469"/>
                  <a:pt x="107" y="469"/>
                </a:cubicBezTo>
                <a:cubicBezTo>
                  <a:pt x="107" y="535"/>
                  <a:pt x="142" y="576"/>
                  <a:pt x="186" y="594"/>
                </a:cubicBezTo>
                <a:cubicBezTo>
                  <a:pt x="204" y="601"/>
                  <a:pt x="224" y="605"/>
                  <a:pt x="244" y="605"/>
                </a:cubicBezTo>
                <a:cubicBezTo>
                  <a:pt x="265" y="605"/>
                  <a:pt x="284" y="601"/>
                  <a:pt x="302" y="594"/>
                </a:cubicBezTo>
                <a:cubicBezTo>
                  <a:pt x="347" y="576"/>
                  <a:pt x="381" y="535"/>
                  <a:pt x="381" y="469"/>
                </a:cubicBezTo>
                <a:cubicBezTo>
                  <a:pt x="381" y="244"/>
                  <a:pt x="381" y="244"/>
                  <a:pt x="381" y="244"/>
                </a:cubicBezTo>
                <a:cubicBezTo>
                  <a:pt x="381" y="244"/>
                  <a:pt x="381" y="244"/>
                  <a:pt x="381" y="244"/>
                </a:cubicBezTo>
                <a:cubicBezTo>
                  <a:pt x="381" y="179"/>
                  <a:pt x="405" y="115"/>
                  <a:pt x="451" y="68"/>
                </a:cubicBezTo>
                <a:cubicBezTo>
                  <a:pt x="492" y="27"/>
                  <a:pt x="550" y="0"/>
                  <a:pt x="624" y="0"/>
                </a:cubicBezTo>
                <a:cubicBezTo>
                  <a:pt x="1269" y="0"/>
                  <a:pt x="1269" y="0"/>
                  <a:pt x="1269" y="0"/>
                </a:cubicBezTo>
                <a:cubicBezTo>
                  <a:pt x="1269" y="107"/>
                  <a:pt x="1269" y="107"/>
                  <a:pt x="1269" y="107"/>
                </a:cubicBezTo>
                <a:cubicBezTo>
                  <a:pt x="624" y="107"/>
                  <a:pt x="624" y="107"/>
                  <a:pt x="624" y="107"/>
                </a:cubicBezTo>
                <a:cubicBezTo>
                  <a:pt x="581" y="107"/>
                  <a:pt x="549" y="121"/>
                  <a:pt x="527" y="143"/>
                </a:cubicBezTo>
                <a:cubicBezTo>
                  <a:pt x="501" y="169"/>
                  <a:pt x="488" y="206"/>
                  <a:pt x="488" y="244"/>
                </a:cubicBezTo>
                <a:close/>
              </a:path>
            </a:pathLst>
          </a:custGeom>
          <a:solidFill>
            <a:schemeClr val="accent6">
              <a:alpha val="50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46" name="Freeform 27"/>
          <p:cNvSpPr>
            <a:spLocks/>
          </p:cNvSpPr>
          <p:nvPr/>
        </p:nvSpPr>
        <p:spPr bwMode="auto">
          <a:xfrm>
            <a:off x="178" y="4984452"/>
            <a:ext cx="7821373" cy="4382853"/>
          </a:xfrm>
          <a:custGeom>
            <a:avLst/>
            <a:gdLst>
              <a:gd name="T0" fmla="*/ 887 w 1268"/>
              <a:gd name="T1" fmla="*/ 468 h 712"/>
              <a:gd name="T2" fmla="*/ 817 w 1268"/>
              <a:gd name="T3" fmla="*/ 644 h 712"/>
              <a:gd name="T4" fmla="*/ 644 w 1268"/>
              <a:gd name="T5" fmla="*/ 712 h 712"/>
              <a:gd name="T6" fmla="*/ 0 w 1268"/>
              <a:gd name="T7" fmla="*/ 712 h 712"/>
              <a:gd name="T8" fmla="*/ 0 w 1268"/>
              <a:gd name="T9" fmla="*/ 605 h 712"/>
              <a:gd name="T10" fmla="*/ 644 w 1268"/>
              <a:gd name="T11" fmla="*/ 605 h 712"/>
              <a:gd name="T12" fmla="*/ 741 w 1268"/>
              <a:gd name="T13" fmla="*/ 569 h 712"/>
              <a:gd name="T14" fmla="*/ 780 w 1268"/>
              <a:gd name="T15" fmla="*/ 468 h 712"/>
              <a:gd name="T16" fmla="*/ 780 w 1268"/>
              <a:gd name="T17" fmla="*/ 242 h 712"/>
              <a:gd name="T18" fmla="*/ 926 w 1268"/>
              <a:gd name="T19" fmla="*/ 19 h 712"/>
              <a:gd name="T20" fmla="*/ 1024 w 1268"/>
              <a:gd name="T21" fmla="*/ 0 h 712"/>
              <a:gd name="T22" fmla="*/ 1122 w 1268"/>
              <a:gd name="T23" fmla="*/ 19 h 712"/>
              <a:gd name="T24" fmla="*/ 1268 w 1268"/>
              <a:gd name="T25" fmla="*/ 242 h 712"/>
              <a:gd name="T26" fmla="*/ 1268 w 1268"/>
              <a:gd name="T27" fmla="*/ 468 h 712"/>
              <a:gd name="T28" fmla="*/ 1161 w 1268"/>
              <a:gd name="T29" fmla="*/ 468 h 712"/>
              <a:gd name="T30" fmla="*/ 1161 w 1268"/>
              <a:gd name="T31" fmla="*/ 242 h 712"/>
              <a:gd name="T32" fmla="*/ 1082 w 1268"/>
              <a:gd name="T33" fmla="*/ 118 h 712"/>
              <a:gd name="T34" fmla="*/ 1024 w 1268"/>
              <a:gd name="T35" fmla="*/ 107 h 712"/>
              <a:gd name="T36" fmla="*/ 966 w 1268"/>
              <a:gd name="T37" fmla="*/ 118 h 712"/>
              <a:gd name="T38" fmla="*/ 887 w 1268"/>
              <a:gd name="T39" fmla="*/ 242 h 712"/>
              <a:gd name="T40" fmla="*/ 887 w 1268"/>
              <a:gd name="T41" fmla="*/ 468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68" h="712">
                <a:moveTo>
                  <a:pt x="887" y="468"/>
                </a:moveTo>
                <a:cubicBezTo>
                  <a:pt x="887" y="532"/>
                  <a:pt x="864" y="597"/>
                  <a:pt x="817" y="644"/>
                </a:cubicBezTo>
                <a:cubicBezTo>
                  <a:pt x="776" y="685"/>
                  <a:pt x="718" y="712"/>
                  <a:pt x="644" y="712"/>
                </a:cubicBezTo>
                <a:cubicBezTo>
                  <a:pt x="0" y="712"/>
                  <a:pt x="0" y="712"/>
                  <a:pt x="0" y="712"/>
                </a:cubicBezTo>
                <a:cubicBezTo>
                  <a:pt x="0" y="605"/>
                  <a:pt x="0" y="605"/>
                  <a:pt x="0" y="605"/>
                </a:cubicBezTo>
                <a:cubicBezTo>
                  <a:pt x="644" y="605"/>
                  <a:pt x="644" y="605"/>
                  <a:pt x="644" y="605"/>
                </a:cubicBezTo>
                <a:cubicBezTo>
                  <a:pt x="687" y="605"/>
                  <a:pt x="720" y="590"/>
                  <a:pt x="741" y="569"/>
                </a:cubicBezTo>
                <a:cubicBezTo>
                  <a:pt x="767" y="543"/>
                  <a:pt x="780" y="505"/>
                  <a:pt x="780" y="468"/>
                </a:cubicBezTo>
                <a:cubicBezTo>
                  <a:pt x="780" y="242"/>
                  <a:pt x="780" y="242"/>
                  <a:pt x="780" y="242"/>
                </a:cubicBezTo>
                <a:cubicBezTo>
                  <a:pt x="780" y="126"/>
                  <a:pt x="844" y="52"/>
                  <a:pt x="926" y="19"/>
                </a:cubicBezTo>
                <a:cubicBezTo>
                  <a:pt x="957" y="6"/>
                  <a:pt x="991" y="0"/>
                  <a:pt x="1024" y="0"/>
                </a:cubicBezTo>
                <a:cubicBezTo>
                  <a:pt x="1057" y="0"/>
                  <a:pt x="1091" y="6"/>
                  <a:pt x="1122" y="19"/>
                </a:cubicBezTo>
                <a:cubicBezTo>
                  <a:pt x="1204" y="52"/>
                  <a:pt x="1268" y="126"/>
                  <a:pt x="1268" y="242"/>
                </a:cubicBezTo>
                <a:cubicBezTo>
                  <a:pt x="1268" y="468"/>
                  <a:pt x="1268" y="468"/>
                  <a:pt x="1268" y="468"/>
                </a:cubicBezTo>
                <a:cubicBezTo>
                  <a:pt x="1161" y="468"/>
                  <a:pt x="1161" y="468"/>
                  <a:pt x="1161" y="468"/>
                </a:cubicBezTo>
                <a:cubicBezTo>
                  <a:pt x="1161" y="242"/>
                  <a:pt x="1161" y="242"/>
                  <a:pt x="1161" y="242"/>
                </a:cubicBezTo>
                <a:cubicBezTo>
                  <a:pt x="1161" y="177"/>
                  <a:pt x="1126" y="135"/>
                  <a:pt x="1082" y="118"/>
                </a:cubicBezTo>
                <a:cubicBezTo>
                  <a:pt x="1064" y="110"/>
                  <a:pt x="1044" y="107"/>
                  <a:pt x="1024" y="107"/>
                </a:cubicBezTo>
                <a:cubicBezTo>
                  <a:pt x="1004" y="107"/>
                  <a:pt x="984" y="110"/>
                  <a:pt x="966" y="118"/>
                </a:cubicBezTo>
                <a:cubicBezTo>
                  <a:pt x="921" y="135"/>
                  <a:pt x="887" y="177"/>
                  <a:pt x="887" y="242"/>
                </a:cubicBezTo>
                <a:lnTo>
                  <a:pt x="887" y="468"/>
                </a:lnTo>
                <a:close/>
              </a:path>
            </a:pathLst>
          </a:custGeom>
          <a:solidFill>
            <a:schemeClr val="tx2">
              <a:alpha val="50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47" name="Freeform 28"/>
          <p:cNvSpPr>
            <a:spLocks/>
          </p:cNvSpPr>
          <p:nvPr/>
        </p:nvSpPr>
        <p:spPr bwMode="auto">
          <a:xfrm>
            <a:off x="7161962" y="7864304"/>
            <a:ext cx="3009606" cy="2879851"/>
          </a:xfrm>
          <a:custGeom>
            <a:avLst/>
            <a:gdLst>
              <a:gd name="T0" fmla="*/ 488 w 488"/>
              <a:gd name="T1" fmla="*/ 0 h 468"/>
              <a:gd name="T2" fmla="*/ 488 w 488"/>
              <a:gd name="T3" fmla="*/ 225 h 468"/>
              <a:gd name="T4" fmla="*/ 342 w 488"/>
              <a:gd name="T5" fmla="*/ 449 h 468"/>
              <a:gd name="T6" fmla="*/ 244 w 488"/>
              <a:gd name="T7" fmla="*/ 468 h 468"/>
              <a:gd name="T8" fmla="*/ 146 w 488"/>
              <a:gd name="T9" fmla="*/ 449 h 468"/>
              <a:gd name="T10" fmla="*/ 0 w 488"/>
              <a:gd name="T11" fmla="*/ 225 h 468"/>
              <a:gd name="T12" fmla="*/ 0 w 488"/>
              <a:gd name="T13" fmla="*/ 0 h 468"/>
              <a:gd name="T14" fmla="*/ 107 w 488"/>
              <a:gd name="T15" fmla="*/ 0 h 468"/>
              <a:gd name="T16" fmla="*/ 107 w 488"/>
              <a:gd name="T17" fmla="*/ 225 h 468"/>
              <a:gd name="T18" fmla="*/ 186 w 488"/>
              <a:gd name="T19" fmla="*/ 350 h 468"/>
              <a:gd name="T20" fmla="*/ 244 w 488"/>
              <a:gd name="T21" fmla="*/ 361 h 468"/>
              <a:gd name="T22" fmla="*/ 302 w 488"/>
              <a:gd name="T23" fmla="*/ 350 h 468"/>
              <a:gd name="T24" fmla="*/ 381 w 488"/>
              <a:gd name="T25" fmla="*/ 225 h 468"/>
              <a:gd name="T26" fmla="*/ 381 w 488"/>
              <a:gd name="T27" fmla="*/ 0 h 468"/>
              <a:gd name="T28" fmla="*/ 488 w 488"/>
              <a:gd name="T29"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8" h="468">
                <a:moveTo>
                  <a:pt x="488" y="0"/>
                </a:moveTo>
                <a:cubicBezTo>
                  <a:pt x="488" y="225"/>
                  <a:pt x="488" y="225"/>
                  <a:pt x="488" y="225"/>
                </a:cubicBezTo>
                <a:cubicBezTo>
                  <a:pt x="488" y="341"/>
                  <a:pt x="424" y="416"/>
                  <a:pt x="342" y="449"/>
                </a:cubicBezTo>
                <a:cubicBezTo>
                  <a:pt x="311" y="461"/>
                  <a:pt x="277" y="468"/>
                  <a:pt x="244" y="468"/>
                </a:cubicBezTo>
                <a:cubicBezTo>
                  <a:pt x="211" y="468"/>
                  <a:pt x="177" y="461"/>
                  <a:pt x="146" y="449"/>
                </a:cubicBezTo>
                <a:cubicBezTo>
                  <a:pt x="64" y="416"/>
                  <a:pt x="0" y="341"/>
                  <a:pt x="0" y="225"/>
                </a:cubicBezTo>
                <a:cubicBezTo>
                  <a:pt x="0" y="0"/>
                  <a:pt x="0" y="0"/>
                  <a:pt x="0" y="0"/>
                </a:cubicBezTo>
                <a:cubicBezTo>
                  <a:pt x="107" y="0"/>
                  <a:pt x="107" y="0"/>
                  <a:pt x="107" y="0"/>
                </a:cubicBezTo>
                <a:cubicBezTo>
                  <a:pt x="107" y="225"/>
                  <a:pt x="107" y="225"/>
                  <a:pt x="107" y="225"/>
                </a:cubicBezTo>
                <a:cubicBezTo>
                  <a:pt x="107" y="291"/>
                  <a:pt x="142" y="332"/>
                  <a:pt x="186" y="350"/>
                </a:cubicBezTo>
                <a:cubicBezTo>
                  <a:pt x="204" y="357"/>
                  <a:pt x="224" y="361"/>
                  <a:pt x="244" y="361"/>
                </a:cubicBezTo>
                <a:cubicBezTo>
                  <a:pt x="264" y="361"/>
                  <a:pt x="284" y="357"/>
                  <a:pt x="302" y="350"/>
                </a:cubicBezTo>
                <a:cubicBezTo>
                  <a:pt x="346" y="332"/>
                  <a:pt x="381" y="291"/>
                  <a:pt x="381" y="225"/>
                </a:cubicBezTo>
                <a:cubicBezTo>
                  <a:pt x="381" y="0"/>
                  <a:pt x="381" y="0"/>
                  <a:pt x="381" y="0"/>
                </a:cubicBezTo>
                <a:lnTo>
                  <a:pt x="488" y="0"/>
                </a:lnTo>
                <a:close/>
              </a:path>
            </a:pathLst>
          </a:custGeom>
          <a:solidFill>
            <a:schemeClr val="accent1">
              <a:alpha val="50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48" name="Freeform 29"/>
          <p:cNvSpPr>
            <a:spLocks/>
          </p:cNvSpPr>
          <p:nvPr/>
        </p:nvSpPr>
        <p:spPr bwMode="auto">
          <a:xfrm>
            <a:off x="9511978" y="4984452"/>
            <a:ext cx="3009606" cy="2879851"/>
          </a:xfrm>
          <a:custGeom>
            <a:avLst/>
            <a:gdLst>
              <a:gd name="T0" fmla="*/ 0 w 488"/>
              <a:gd name="T1" fmla="*/ 468 h 468"/>
              <a:gd name="T2" fmla="*/ 0 w 488"/>
              <a:gd name="T3" fmla="*/ 242 h 468"/>
              <a:gd name="T4" fmla="*/ 146 w 488"/>
              <a:gd name="T5" fmla="*/ 19 h 468"/>
              <a:gd name="T6" fmla="*/ 244 w 488"/>
              <a:gd name="T7" fmla="*/ 0 h 468"/>
              <a:gd name="T8" fmla="*/ 342 w 488"/>
              <a:gd name="T9" fmla="*/ 19 h 468"/>
              <a:gd name="T10" fmla="*/ 488 w 488"/>
              <a:gd name="T11" fmla="*/ 242 h 468"/>
              <a:gd name="T12" fmla="*/ 488 w 488"/>
              <a:gd name="T13" fmla="*/ 468 h 468"/>
              <a:gd name="T14" fmla="*/ 381 w 488"/>
              <a:gd name="T15" fmla="*/ 468 h 468"/>
              <a:gd name="T16" fmla="*/ 381 w 488"/>
              <a:gd name="T17" fmla="*/ 242 h 468"/>
              <a:gd name="T18" fmla="*/ 302 w 488"/>
              <a:gd name="T19" fmla="*/ 118 h 468"/>
              <a:gd name="T20" fmla="*/ 244 w 488"/>
              <a:gd name="T21" fmla="*/ 107 h 468"/>
              <a:gd name="T22" fmla="*/ 186 w 488"/>
              <a:gd name="T23" fmla="*/ 118 h 468"/>
              <a:gd name="T24" fmla="*/ 107 w 488"/>
              <a:gd name="T25" fmla="*/ 242 h 468"/>
              <a:gd name="T26" fmla="*/ 107 w 488"/>
              <a:gd name="T27" fmla="*/ 468 h 468"/>
              <a:gd name="T28" fmla="*/ 0 w 488"/>
              <a:gd name="T29" fmla="*/ 468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8" h="468">
                <a:moveTo>
                  <a:pt x="0" y="468"/>
                </a:moveTo>
                <a:cubicBezTo>
                  <a:pt x="0" y="242"/>
                  <a:pt x="0" y="242"/>
                  <a:pt x="0" y="242"/>
                </a:cubicBezTo>
                <a:cubicBezTo>
                  <a:pt x="0" y="126"/>
                  <a:pt x="64" y="52"/>
                  <a:pt x="146" y="19"/>
                </a:cubicBezTo>
                <a:cubicBezTo>
                  <a:pt x="177" y="6"/>
                  <a:pt x="211" y="0"/>
                  <a:pt x="244" y="0"/>
                </a:cubicBezTo>
                <a:cubicBezTo>
                  <a:pt x="277" y="0"/>
                  <a:pt x="311" y="6"/>
                  <a:pt x="342" y="19"/>
                </a:cubicBezTo>
                <a:cubicBezTo>
                  <a:pt x="424" y="52"/>
                  <a:pt x="488" y="126"/>
                  <a:pt x="488" y="242"/>
                </a:cubicBezTo>
                <a:cubicBezTo>
                  <a:pt x="488" y="468"/>
                  <a:pt x="488" y="468"/>
                  <a:pt x="488" y="468"/>
                </a:cubicBezTo>
                <a:cubicBezTo>
                  <a:pt x="381" y="468"/>
                  <a:pt x="381" y="468"/>
                  <a:pt x="381" y="468"/>
                </a:cubicBezTo>
                <a:cubicBezTo>
                  <a:pt x="381" y="242"/>
                  <a:pt x="381" y="242"/>
                  <a:pt x="381" y="242"/>
                </a:cubicBezTo>
                <a:cubicBezTo>
                  <a:pt x="381" y="177"/>
                  <a:pt x="346" y="135"/>
                  <a:pt x="302" y="118"/>
                </a:cubicBezTo>
                <a:cubicBezTo>
                  <a:pt x="284" y="110"/>
                  <a:pt x="264" y="107"/>
                  <a:pt x="244" y="107"/>
                </a:cubicBezTo>
                <a:cubicBezTo>
                  <a:pt x="224" y="107"/>
                  <a:pt x="204" y="110"/>
                  <a:pt x="186" y="118"/>
                </a:cubicBezTo>
                <a:cubicBezTo>
                  <a:pt x="142" y="135"/>
                  <a:pt x="107" y="177"/>
                  <a:pt x="107" y="242"/>
                </a:cubicBezTo>
                <a:cubicBezTo>
                  <a:pt x="107" y="468"/>
                  <a:pt x="107" y="468"/>
                  <a:pt x="107" y="468"/>
                </a:cubicBezTo>
                <a:lnTo>
                  <a:pt x="0" y="468"/>
                </a:lnTo>
                <a:close/>
              </a:path>
            </a:pathLst>
          </a:custGeom>
          <a:solidFill>
            <a:schemeClr val="accent2">
              <a:alpha val="50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50" name="Freeform 30"/>
          <p:cNvSpPr>
            <a:spLocks/>
          </p:cNvSpPr>
          <p:nvPr/>
        </p:nvSpPr>
        <p:spPr bwMode="auto">
          <a:xfrm>
            <a:off x="11861994" y="7864304"/>
            <a:ext cx="3009606" cy="2879851"/>
          </a:xfrm>
          <a:custGeom>
            <a:avLst/>
            <a:gdLst>
              <a:gd name="T0" fmla="*/ 488 w 488"/>
              <a:gd name="T1" fmla="*/ 0 h 468"/>
              <a:gd name="T2" fmla="*/ 488 w 488"/>
              <a:gd name="T3" fmla="*/ 225 h 468"/>
              <a:gd name="T4" fmla="*/ 342 w 488"/>
              <a:gd name="T5" fmla="*/ 449 h 468"/>
              <a:gd name="T6" fmla="*/ 244 w 488"/>
              <a:gd name="T7" fmla="*/ 468 h 468"/>
              <a:gd name="T8" fmla="*/ 146 w 488"/>
              <a:gd name="T9" fmla="*/ 449 h 468"/>
              <a:gd name="T10" fmla="*/ 0 w 488"/>
              <a:gd name="T11" fmla="*/ 225 h 468"/>
              <a:gd name="T12" fmla="*/ 0 w 488"/>
              <a:gd name="T13" fmla="*/ 0 h 468"/>
              <a:gd name="T14" fmla="*/ 107 w 488"/>
              <a:gd name="T15" fmla="*/ 0 h 468"/>
              <a:gd name="T16" fmla="*/ 107 w 488"/>
              <a:gd name="T17" fmla="*/ 225 h 468"/>
              <a:gd name="T18" fmla="*/ 186 w 488"/>
              <a:gd name="T19" fmla="*/ 350 h 468"/>
              <a:gd name="T20" fmla="*/ 244 w 488"/>
              <a:gd name="T21" fmla="*/ 361 h 468"/>
              <a:gd name="T22" fmla="*/ 302 w 488"/>
              <a:gd name="T23" fmla="*/ 350 h 468"/>
              <a:gd name="T24" fmla="*/ 381 w 488"/>
              <a:gd name="T25" fmla="*/ 225 h 468"/>
              <a:gd name="T26" fmla="*/ 381 w 488"/>
              <a:gd name="T27" fmla="*/ 0 h 468"/>
              <a:gd name="T28" fmla="*/ 488 w 488"/>
              <a:gd name="T29"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8" h="468">
                <a:moveTo>
                  <a:pt x="488" y="0"/>
                </a:moveTo>
                <a:cubicBezTo>
                  <a:pt x="488" y="225"/>
                  <a:pt x="488" y="225"/>
                  <a:pt x="488" y="225"/>
                </a:cubicBezTo>
                <a:cubicBezTo>
                  <a:pt x="488" y="341"/>
                  <a:pt x="424" y="416"/>
                  <a:pt x="342" y="449"/>
                </a:cubicBezTo>
                <a:cubicBezTo>
                  <a:pt x="311" y="461"/>
                  <a:pt x="277" y="468"/>
                  <a:pt x="244" y="468"/>
                </a:cubicBezTo>
                <a:cubicBezTo>
                  <a:pt x="211" y="468"/>
                  <a:pt x="178" y="461"/>
                  <a:pt x="146" y="449"/>
                </a:cubicBezTo>
                <a:cubicBezTo>
                  <a:pt x="64" y="416"/>
                  <a:pt x="0" y="341"/>
                  <a:pt x="0" y="225"/>
                </a:cubicBezTo>
                <a:cubicBezTo>
                  <a:pt x="0" y="0"/>
                  <a:pt x="0" y="0"/>
                  <a:pt x="0" y="0"/>
                </a:cubicBezTo>
                <a:cubicBezTo>
                  <a:pt x="107" y="0"/>
                  <a:pt x="107" y="0"/>
                  <a:pt x="107" y="0"/>
                </a:cubicBezTo>
                <a:cubicBezTo>
                  <a:pt x="107" y="225"/>
                  <a:pt x="107" y="225"/>
                  <a:pt x="107" y="225"/>
                </a:cubicBezTo>
                <a:cubicBezTo>
                  <a:pt x="107" y="291"/>
                  <a:pt x="142" y="332"/>
                  <a:pt x="186" y="350"/>
                </a:cubicBezTo>
                <a:cubicBezTo>
                  <a:pt x="204" y="357"/>
                  <a:pt x="224" y="361"/>
                  <a:pt x="244" y="361"/>
                </a:cubicBezTo>
                <a:cubicBezTo>
                  <a:pt x="264" y="361"/>
                  <a:pt x="284" y="357"/>
                  <a:pt x="302" y="350"/>
                </a:cubicBezTo>
                <a:cubicBezTo>
                  <a:pt x="347" y="332"/>
                  <a:pt x="381" y="291"/>
                  <a:pt x="381" y="225"/>
                </a:cubicBezTo>
                <a:cubicBezTo>
                  <a:pt x="381" y="0"/>
                  <a:pt x="381" y="0"/>
                  <a:pt x="381" y="0"/>
                </a:cubicBezTo>
                <a:lnTo>
                  <a:pt x="488" y="0"/>
                </a:lnTo>
                <a:close/>
              </a:path>
            </a:pathLst>
          </a:custGeom>
          <a:solidFill>
            <a:schemeClr val="accent4">
              <a:alpha val="50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51" name="Freeform 31"/>
          <p:cNvSpPr>
            <a:spLocks/>
          </p:cNvSpPr>
          <p:nvPr/>
        </p:nvSpPr>
        <p:spPr bwMode="auto">
          <a:xfrm>
            <a:off x="14212010" y="4984452"/>
            <a:ext cx="3009606" cy="2879851"/>
          </a:xfrm>
          <a:custGeom>
            <a:avLst/>
            <a:gdLst>
              <a:gd name="T0" fmla="*/ 0 w 488"/>
              <a:gd name="T1" fmla="*/ 468 h 468"/>
              <a:gd name="T2" fmla="*/ 0 w 488"/>
              <a:gd name="T3" fmla="*/ 242 h 468"/>
              <a:gd name="T4" fmla="*/ 146 w 488"/>
              <a:gd name="T5" fmla="*/ 19 h 468"/>
              <a:gd name="T6" fmla="*/ 244 w 488"/>
              <a:gd name="T7" fmla="*/ 0 h 468"/>
              <a:gd name="T8" fmla="*/ 342 w 488"/>
              <a:gd name="T9" fmla="*/ 19 h 468"/>
              <a:gd name="T10" fmla="*/ 488 w 488"/>
              <a:gd name="T11" fmla="*/ 242 h 468"/>
              <a:gd name="T12" fmla="*/ 488 w 488"/>
              <a:gd name="T13" fmla="*/ 468 h 468"/>
              <a:gd name="T14" fmla="*/ 381 w 488"/>
              <a:gd name="T15" fmla="*/ 468 h 468"/>
              <a:gd name="T16" fmla="*/ 381 w 488"/>
              <a:gd name="T17" fmla="*/ 242 h 468"/>
              <a:gd name="T18" fmla="*/ 302 w 488"/>
              <a:gd name="T19" fmla="*/ 118 h 468"/>
              <a:gd name="T20" fmla="*/ 244 w 488"/>
              <a:gd name="T21" fmla="*/ 107 h 468"/>
              <a:gd name="T22" fmla="*/ 186 w 488"/>
              <a:gd name="T23" fmla="*/ 118 h 468"/>
              <a:gd name="T24" fmla="*/ 107 w 488"/>
              <a:gd name="T25" fmla="*/ 242 h 468"/>
              <a:gd name="T26" fmla="*/ 107 w 488"/>
              <a:gd name="T27" fmla="*/ 468 h 468"/>
              <a:gd name="T28" fmla="*/ 0 w 488"/>
              <a:gd name="T29" fmla="*/ 468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8" h="468">
                <a:moveTo>
                  <a:pt x="0" y="468"/>
                </a:moveTo>
                <a:cubicBezTo>
                  <a:pt x="0" y="242"/>
                  <a:pt x="0" y="242"/>
                  <a:pt x="0" y="242"/>
                </a:cubicBezTo>
                <a:cubicBezTo>
                  <a:pt x="0" y="126"/>
                  <a:pt x="64" y="52"/>
                  <a:pt x="146" y="19"/>
                </a:cubicBezTo>
                <a:cubicBezTo>
                  <a:pt x="178" y="6"/>
                  <a:pt x="211" y="0"/>
                  <a:pt x="244" y="0"/>
                </a:cubicBezTo>
                <a:cubicBezTo>
                  <a:pt x="277" y="0"/>
                  <a:pt x="311" y="6"/>
                  <a:pt x="342" y="19"/>
                </a:cubicBezTo>
                <a:cubicBezTo>
                  <a:pt x="424" y="52"/>
                  <a:pt x="488" y="126"/>
                  <a:pt x="488" y="242"/>
                </a:cubicBezTo>
                <a:cubicBezTo>
                  <a:pt x="488" y="468"/>
                  <a:pt x="488" y="468"/>
                  <a:pt x="488" y="468"/>
                </a:cubicBezTo>
                <a:cubicBezTo>
                  <a:pt x="381" y="468"/>
                  <a:pt x="381" y="468"/>
                  <a:pt x="381" y="468"/>
                </a:cubicBezTo>
                <a:cubicBezTo>
                  <a:pt x="381" y="242"/>
                  <a:pt x="381" y="242"/>
                  <a:pt x="381" y="242"/>
                </a:cubicBezTo>
                <a:cubicBezTo>
                  <a:pt x="381" y="177"/>
                  <a:pt x="347" y="135"/>
                  <a:pt x="302" y="118"/>
                </a:cubicBezTo>
                <a:cubicBezTo>
                  <a:pt x="284" y="110"/>
                  <a:pt x="264" y="107"/>
                  <a:pt x="244" y="107"/>
                </a:cubicBezTo>
                <a:cubicBezTo>
                  <a:pt x="224" y="107"/>
                  <a:pt x="204" y="110"/>
                  <a:pt x="186" y="118"/>
                </a:cubicBezTo>
                <a:cubicBezTo>
                  <a:pt x="142" y="135"/>
                  <a:pt x="107" y="177"/>
                  <a:pt x="107" y="242"/>
                </a:cubicBezTo>
                <a:cubicBezTo>
                  <a:pt x="107" y="468"/>
                  <a:pt x="107" y="468"/>
                  <a:pt x="107" y="468"/>
                </a:cubicBezTo>
                <a:lnTo>
                  <a:pt x="0" y="468"/>
                </a:lnTo>
                <a:close/>
              </a:path>
            </a:pathLst>
          </a:custGeom>
          <a:solidFill>
            <a:schemeClr val="accent5">
              <a:alpha val="50000"/>
            </a:schemeClr>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52" name="Oval 32"/>
          <p:cNvSpPr>
            <a:spLocks noChangeArrowheads="1"/>
          </p:cNvSpPr>
          <p:nvPr/>
        </p:nvSpPr>
        <p:spPr bwMode="auto">
          <a:xfrm>
            <a:off x="5287714" y="5465627"/>
            <a:ext cx="2058066" cy="2054462"/>
          </a:xfrm>
          <a:prstGeom prst="ellipse">
            <a:avLst/>
          </a:prstGeom>
          <a:solidFill>
            <a:schemeClr val="tx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srgbClr val="FFFFFF"/>
              </a:solidFill>
            </a:endParaRPr>
          </a:p>
        </p:txBody>
      </p:sp>
      <p:sp>
        <p:nvSpPr>
          <p:cNvPr id="53" name="Oval 34"/>
          <p:cNvSpPr>
            <a:spLocks noChangeArrowheads="1"/>
          </p:cNvSpPr>
          <p:nvPr/>
        </p:nvSpPr>
        <p:spPr bwMode="auto">
          <a:xfrm>
            <a:off x="7619708" y="8213921"/>
            <a:ext cx="2058066" cy="2058066"/>
          </a:xfrm>
          <a:prstGeom prst="ellipse">
            <a:avLst/>
          </a:prstGeom>
          <a:solidFill>
            <a:schemeClr val="accent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srgbClr val="FFFFFF"/>
              </a:solidFill>
            </a:endParaRPr>
          </a:p>
        </p:txBody>
      </p:sp>
      <p:sp>
        <p:nvSpPr>
          <p:cNvPr id="54" name="Oval 36"/>
          <p:cNvSpPr>
            <a:spLocks noChangeArrowheads="1"/>
          </p:cNvSpPr>
          <p:nvPr/>
        </p:nvSpPr>
        <p:spPr bwMode="auto">
          <a:xfrm>
            <a:off x="9969724" y="5465627"/>
            <a:ext cx="2058066" cy="2054462"/>
          </a:xfrm>
          <a:prstGeom prst="ellipse">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srgbClr val="FFFFFF"/>
              </a:solidFill>
            </a:endParaRPr>
          </a:p>
        </p:txBody>
      </p:sp>
      <p:sp>
        <p:nvSpPr>
          <p:cNvPr id="55" name="Oval 38"/>
          <p:cNvSpPr>
            <a:spLocks noChangeArrowheads="1"/>
          </p:cNvSpPr>
          <p:nvPr/>
        </p:nvSpPr>
        <p:spPr bwMode="auto">
          <a:xfrm>
            <a:off x="12323344" y="8213921"/>
            <a:ext cx="2061671" cy="2058066"/>
          </a:xfrm>
          <a:prstGeom prst="ellipse">
            <a:avLst/>
          </a:prstGeom>
          <a:solidFill>
            <a:schemeClr val="accent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srgbClr val="FFFFFF"/>
              </a:solidFill>
            </a:endParaRPr>
          </a:p>
        </p:txBody>
      </p:sp>
      <p:sp>
        <p:nvSpPr>
          <p:cNvPr id="56" name="Oval 40"/>
          <p:cNvSpPr>
            <a:spLocks noChangeArrowheads="1"/>
          </p:cNvSpPr>
          <p:nvPr/>
        </p:nvSpPr>
        <p:spPr bwMode="auto">
          <a:xfrm>
            <a:off x="14673360" y="5465627"/>
            <a:ext cx="2065275" cy="2054462"/>
          </a:xfrm>
          <a:prstGeom prst="ellipse">
            <a:avLst/>
          </a:prstGeom>
          <a:solidFill>
            <a:schemeClr val="accent5"/>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3600" dirty="0">
              <a:solidFill>
                <a:srgbClr val="FFFFFF"/>
              </a:solidFill>
            </a:endParaRPr>
          </a:p>
        </p:txBody>
      </p:sp>
      <p:sp>
        <p:nvSpPr>
          <p:cNvPr id="57" name="Oval 42"/>
          <p:cNvSpPr>
            <a:spLocks noChangeArrowheads="1"/>
          </p:cNvSpPr>
          <p:nvPr/>
        </p:nvSpPr>
        <p:spPr bwMode="auto">
          <a:xfrm>
            <a:off x="17037794" y="8213921"/>
            <a:ext cx="2058066" cy="2058066"/>
          </a:xfrm>
          <a:prstGeom prst="ellipse">
            <a:avLst/>
          </a:prstGeom>
          <a:solidFill>
            <a:schemeClr val="accent6"/>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srgbClr val="FFFFFF"/>
              </a:solidFill>
            </a:endParaRPr>
          </a:p>
        </p:txBody>
      </p:sp>
      <p:sp>
        <p:nvSpPr>
          <p:cNvPr id="84" name="TextBox 83"/>
          <p:cNvSpPr txBox="1"/>
          <p:nvPr/>
        </p:nvSpPr>
        <p:spPr>
          <a:xfrm>
            <a:off x="4832921" y="3348229"/>
            <a:ext cx="2995078" cy="584843"/>
          </a:xfrm>
          <a:prstGeom prst="rect">
            <a:avLst/>
          </a:prstGeom>
          <a:noFill/>
        </p:spPr>
        <p:txBody>
          <a:bodyPr wrap="none" rtlCol="0">
            <a:spAutoFit/>
          </a:bodyPr>
          <a:lstStyle/>
          <a:p>
            <a:pPr algn="ctr"/>
            <a:r>
              <a:rPr lang="en-US" sz="3200" dirty="0">
                <a:latin typeface="+mj-lt"/>
              </a:rPr>
              <a:t>Add title here</a:t>
            </a:r>
          </a:p>
        </p:txBody>
      </p:sp>
      <p:sp>
        <p:nvSpPr>
          <p:cNvPr id="85" name="TextBox 84"/>
          <p:cNvSpPr txBox="1"/>
          <p:nvPr/>
        </p:nvSpPr>
        <p:spPr>
          <a:xfrm>
            <a:off x="4103470" y="3993558"/>
            <a:ext cx="4453978" cy="461718"/>
          </a:xfrm>
          <a:prstGeom prst="rect">
            <a:avLst/>
          </a:prstGeom>
          <a:noFill/>
        </p:spPr>
        <p:txBody>
          <a:bodyPr wrap="none" rtlCol="0">
            <a:spAutoFit/>
          </a:bodyPr>
          <a:lstStyle>
            <a:defPPr>
              <a:defRPr lang="en-US"/>
            </a:defPPr>
            <a:lvl1pPr>
              <a:defRPr sz="1200"/>
            </a:lvl1pPr>
          </a:lstStyle>
          <a:p>
            <a:pPr algn="ctr"/>
            <a:r>
              <a:rPr lang="en-US" sz="2400" dirty="0"/>
              <a:t>Perspiciatis unde omnis iste</a:t>
            </a:r>
          </a:p>
        </p:txBody>
      </p:sp>
      <p:sp>
        <p:nvSpPr>
          <p:cNvPr id="88" name="TextBox 87"/>
          <p:cNvSpPr txBox="1"/>
          <p:nvPr/>
        </p:nvSpPr>
        <p:spPr>
          <a:xfrm>
            <a:off x="9469852" y="3348229"/>
            <a:ext cx="2995078" cy="584843"/>
          </a:xfrm>
          <a:prstGeom prst="rect">
            <a:avLst/>
          </a:prstGeom>
          <a:noFill/>
        </p:spPr>
        <p:txBody>
          <a:bodyPr wrap="none" rtlCol="0">
            <a:spAutoFit/>
          </a:bodyPr>
          <a:lstStyle/>
          <a:p>
            <a:pPr algn="ctr"/>
            <a:r>
              <a:rPr lang="en-US" sz="3200" dirty="0">
                <a:latin typeface="+mj-lt"/>
              </a:rPr>
              <a:t>Add title here</a:t>
            </a:r>
          </a:p>
        </p:txBody>
      </p:sp>
      <p:sp>
        <p:nvSpPr>
          <p:cNvPr id="89" name="TextBox 88"/>
          <p:cNvSpPr txBox="1"/>
          <p:nvPr/>
        </p:nvSpPr>
        <p:spPr>
          <a:xfrm>
            <a:off x="8740401" y="3993558"/>
            <a:ext cx="4453978" cy="461718"/>
          </a:xfrm>
          <a:prstGeom prst="rect">
            <a:avLst/>
          </a:prstGeom>
          <a:noFill/>
        </p:spPr>
        <p:txBody>
          <a:bodyPr wrap="none" rtlCol="0">
            <a:spAutoFit/>
          </a:bodyPr>
          <a:lstStyle>
            <a:defPPr>
              <a:defRPr lang="en-US"/>
            </a:defPPr>
            <a:lvl1pPr>
              <a:defRPr sz="1200"/>
            </a:lvl1pPr>
          </a:lstStyle>
          <a:p>
            <a:pPr algn="ctr"/>
            <a:r>
              <a:rPr lang="en-US" sz="2400" dirty="0"/>
              <a:t>Perspiciatis unde omnis iste</a:t>
            </a:r>
          </a:p>
        </p:txBody>
      </p:sp>
      <p:sp>
        <p:nvSpPr>
          <p:cNvPr id="90" name="TextBox 89"/>
          <p:cNvSpPr txBox="1"/>
          <p:nvPr/>
        </p:nvSpPr>
        <p:spPr>
          <a:xfrm>
            <a:off x="14193841" y="3348229"/>
            <a:ext cx="2995078" cy="584843"/>
          </a:xfrm>
          <a:prstGeom prst="rect">
            <a:avLst/>
          </a:prstGeom>
          <a:noFill/>
        </p:spPr>
        <p:txBody>
          <a:bodyPr wrap="none" rtlCol="0">
            <a:spAutoFit/>
          </a:bodyPr>
          <a:lstStyle/>
          <a:p>
            <a:pPr algn="ctr"/>
            <a:r>
              <a:rPr lang="en-US" sz="3200" dirty="0">
                <a:latin typeface="+mj-lt"/>
              </a:rPr>
              <a:t>Add title here</a:t>
            </a:r>
          </a:p>
        </p:txBody>
      </p:sp>
      <p:sp>
        <p:nvSpPr>
          <p:cNvPr id="91" name="TextBox 90"/>
          <p:cNvSpPr txBox="1"/>
          <p:nvPr/>
        </p:nvSpPr>
        <p:spPr>
          <a:xfrm>
            <a:off x="13464390" y="3993558"/>
            <a:ext cx="4453978" cy="461718"/>
          </a:xfrm>
          <a:prstGeom prst="rect">
            <a:avLst/>
          </a:prstGeom>
          <a:noFill/>
        </p:spPr>
        <p:txBody>
          <a:bodyPr wrap="none" rtlCol="0">
            <a:spAutoFit/>
          </a:bodyPr>
          <a:lstStyle>
            <a:defPPr>
              <a:defRPr lang="en-US"/>
            </a:defPPr>
            <a:lvl1pPr>
              <a:defRPr sz="1200"/>
            </a:lvl1pPr>
          </a:lstStyle>
          <a:p>
            <a:pPr algn="ctr"/>
            <a:r>
              <a:rPr lang="en-US" sz="2400" dirty="0"/>
              <a:t>Perspiciatis unde omnis iste</a:t>
            </a:r>
          </a:p>
        </p:txBody>
      </p:sp>
      <p:sp>
        <p:nvSpPr>
          <p:cNvPr id="92" name="TextBox 91"/>
          <p:cNvSpPr txBox="1"/>
          <p:nvPr/>
        </p:nvSpPr>
        <p:spPr>
          <a:xfrm>
            <a:off x="7191850" y="11048934"/>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93" name="TextBox 92"/>
          <p:cNvSpPr txBox="1"/>
          <p:nvPr/>
        </p:nvSpPr>
        <p:spPr>
          <a:xfrm>
            <a:off x="6462399" y="11694263"/>
            <a:ext cx="4453978" cy="461718"/>
          </a:xfrm>
          <a:prstGeom prst="rect">
            <a:avLst/>
          </a:prstGeom>
          <a:noFill/>
        </p:spPr>
        <p:txBody>
          <a:bodyPr wrap="none" rtlCol="0">
            <a:spAutoFit/>
          </a:bodyPr>
          <a:lstStyle>
            <a:defPPr>
              <a:defRPr lang="en-US"/>
            </a:defPPr>
            <a:lvl1pPr>
              <a:defRPr sz="1200"/>
            </a:lvl1pPr>
          </a:lstStyle>
          <a:p>
            <a:pPr algn="ctr"/>
            <a:r>
              <a:rPr lang="en-US" sz="2400" dirty="0"/>
              <a:t>Perspiciatis unde omnis iste</a:t>
            </a:r>
          </a:p>
        </p:txBody>
      </p:sp>
      <p:sp>
        <p:nvSpPr>
          <p:cNvPr id="94" name="TextBox 93"/>
          <p:cNvSpPr txBox="1"/>
          <p:nvPr/>
        </p:nvSpPr>
        <p:spPr>
          <a:xfrm>
            <a:off x="11828781" y="11048934"/>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95" name="TextBox 94"/>
          <p:cNvSpPr txBox="1"/>
          <p:nvPr/>
        </p:nvSpPr>
        <p:spPr>
          <a:xfrm>
            <a:off x="11099330" y="11694263"/>
            <a:ext cx="4453978" cy="461718"/>
          </a:xfrm>
          <a:prstGeom prst="rect">
            <a:avLst/>
          </a:prstGeom>
          <a:noFill/>
        </p:spPr>
        <p:txBody>
          <a:bodyPr wrap="none" rtlCol="0">
            <a:spAutoFit/>
          </a:bodyPr>
          <a:lstStyle>
            <a:defPPr>
              <a:defRPr lang="en-US"/>
            </a:defPPr>
            <a:lvl1pPr>
              <a:defRPr sz="1200"/>
            </a:lvl1pPr>
          </a:lstStyle>
          <a:p>
            <a:pPr algn="ctr"/>
            <a:r>
              <a:rPr lang="en-US" sz="2400" dirty="0"/>
              <a:t>Perspiciatis unde omnis iste</a:t>
            </a:r>
          </a:p>
        </p:txBody>
      </p:sp>
      <p:sp>
        <p:nvSpPr>
          <p:cNvPr id="96" name="TextBox 95"/>
          <p:cNvSpPr txBox="1"/>
          <p:nvPr/>
        </p:nvSpPr>
        <p:spPr>
          <a:xfrm>
            <a:off x="16552770" y="11048934"/>
            <a:ext cx="2995078" cy="584843"/>
          </a:xfrm>
          <a:prstGeom prst="rect">
            <a:avLst/>
          </a:prstGeom>
          <a:noFill/>
        </p:spPr>
        <p:txBody>
          <a:bodyPr wrap="none" rtlCol="0">
            <a:spAutoFit/>
          </a:bodyPr>
          <a:lstStyle/>
          <a:p>
            <a:pPr algn="ctr"/>
            <a:r>
              <a:rPr lang="en-US" sz="3200" dirty="0">
                <a:solidFill>
                  <a:schemeClr val="bg1"/>
                </a:solidFill>
                <a:latin typeface="+mj-lt"/>
              </a:rPr>
              <a:t>Add title here</a:t>
            </a:r>
          </a:p>
        </p:txBody>
      </p:sp>
      <p:sp>
        <p:nvSpPr>
          <p:cNvPr id="97" name="TextBox 96"/>
          <p:cNvSpPr txBox="1"/>
          <p:nvPr/>
        </p:nvSpPr>
        <p:spPr>
          <a:xfrm>
            <a:off x="15823319" y="11694263"/>
            <a:ext cx="4453978" cy="461718"/>
          </a:xfrm>
          <a:prstGeom prst="rect">
            <a:avLst/>
          </a:prstGeom>
          <a:noFill/>
        </p:spPr>
        <p:txBody>
          <a:bodyPr wrap="none" rtlCol="0">
            <a:spAutoFit/>
          </a:bodyPr>
          <a:lstStyle>
            <a:defPPr>
              <a:defRPr lang="en-US"/>
            </a:defPPr>
            <a:lvl1pPr>
              <a:defRPr sz="1200"/>
            </a:lvl1pPr>
          </a:lstStyle>
          <a:p>
            <a:pPr algn="ctr"/>
            <a:r>
              <a:rPr lang="en-US" sz="2400" dirty="0"/>
              <a:t>Perspiciatis unde omnis iste</a:t>
            </a:r>
          </a:p>
        </p:txBody>
      </p:sp>
      <p:sp>
        <p:nvSpPr>
          <p:cNvPr id="98" name="TextBox 97"/>
          <p:cNvSpPr txBox="1"/>
          <p:nvPr/>
        </p:nvSpPr>
        <p:spPr>
          <a:xfrm>
            <a:off x="6015990" y="5856494"/>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99" name="TextBox 98"/>
          <p:cNvSpPr txBox="1"/>
          <p:nvPr/>
        </p:nvSpPr>
        <p:spPr>
          <a:xfrm>
            <a:off x="8347984" y="8606590"/>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0" name="TextBox 99"/>
          <p:cNvSpPr txBox="1"/>
          <p:nvPr/>
        </p:nvSpPr>
        <p:spPr>
          <a:xfrm>
            <a:off x="10698000" y="5856494"/>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1" name="TextBox 100"/>
          <p:cNvSpPr txBox="1"/>
          <p:nvPr/>
        </p:nvSpPr>
        <p:spPr>
          <a:xfrm>
            <a:off x="15405241" y="5856494"/>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2" name="TextBox 101"/>
          <p:cNvSpPr txBox="1"/>
          <p:nvPr/>
        </p:nvSpPr>
        <p:spPr>
          <a:xfrm>
            <a:off x="17766070" y="8606590"/>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3" name="TextBox 102"/>
          <p:cNvSpPr txBox="1"/>
          <p:nvPr/>
        </p:nvSpPr>
        <p:spPr>
          <a:xfrm>
            <a:off x="13053423" y="8606590"/>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2" name="Title 1">
            <a:extLst>
              <a:ext uri="{FF2B5EF4-FFF2-40B4-BE49-F238E27FC236}">
                <a16:creationId xmlns:a16="http://schemas.microsoft.com/office/drawing/2014/main" id="{C47BA474-8C7C-4DF2-A07D-BAEBFD16EBEB}"/>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3672171312"/>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65"/>
          <p:cNvSpPr txBox="1"/>
          <p:nvPr/>
        </p:nvSpPr>
        <p:spPr>
          <a:xfrm>
            <a:off x="1724573" y="9888354"/>
            <a:ext cx="4397013" cy="1938992"/>
          </a:xfrm>
          <a:prstGeom prst="rect">
            <a:avLst/>
          </a:prstGeom>
          <a:noFill/>
        </p:spPr>
        <p:txBody>
          <a:bodyPr wrap="square" rtlCol="0">
            <a:spAutoFit/>
          </a:bodyPr>
          <a:lstStyle/>
          <a:p>
            <a:pPr algn="ctr" defTabSz="1828983"/>
            <a:r>
              <a:rPr lang="en-US" sz="2400" dirty="0"/>
              <a:t>Contrary to popular belief, Lorem Ipsum is not simply random text. It has roots in a piece of classical Latin literature from 45 BC. </a:t>
            </a:r>
          </a:p>
        </p:txBody>
      </p:sp>
      <p:sp>
        <p:nvSpPr>
          <p:cNvPr id="67" name="TextBox 66"/>
          <p:cNvSpPr txBox="1"/>
          <p:nvPr/>
        </p:nvSpPr>
        <p:spPr>
          <a:xfrm>
            <a:off x="1863135" y="8913111"/>
            <a:ext cx="4119889" cy="646331"/>
          </a:xfrm>
          <a:prstGeom prst="rect">
            <a:avLst/>
          </a:prstGeom>
          <a:noFill/>
        </p:spPr>
        <p:txBody>
          <a:bodyPr wrap="square" rtlCol="0">
            <a:spAutoFit/>
          </a:bodyPr>
          <a:lstStyle/>
          <a:p>
            <a:pPr algn="ctr" defTabSz="1828983"/>
            <a:r>
              <a:rPr lang="id-ID" sz="3600" b="1" dirty="0">
                <a:solidFill>
                  <a:srgbClr val="0A0A0A"/>
                </a:solidFill>
                <a:latin typeface="+mj-lt"/>
              </a:rPr>
              <a:t>Observation</a:t>
            </a:r>
          </a:p>
        </p:txBody>
      </p:sp>
      <p:sp>
        <p:nvSpPr>
          <p:cNvPr id="94" name="Oval 93"/>
          <p:cNvSpPr/>
          <p:nvPr/>
        </p:nvSpPr>
        <p:spPr>
          <a:xfrm>
            <a:off x="18456999" y="4187954"/>
            <a:ext cx="4126047" cy="4126047"/>
          </a:xfrm>
          <a:prstGeom prst="ellipse">
            <a:avLst/>
          </a:prstGeom>
          <a:solidFill>
            <a:schemeClr val="accent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srgbClr val="FFFFFF"/>
              </a:solidFill>
              <a:latin typeface="Calibri"/>
            </a:endParaRPr>
          </a:p>
        </p:txBody>
      </p:sp>
      <p:sp>
        <p:nvSpPr>
          <p:cNvPr id="51" name="Oval 50"/>
          <p:cNvSpPr/>
          <p:nvPr/>
        </p:nvSpPr>
        <p:spPr>
          <a:xfrm>
            <a:off x="1860058" y="4187954"/>
            <a:ext cx="4126047" cy="4126047"/>
          </a:xfrm>
          <a:prstGeom prst="ellipse">
            <a:avLst/>
          </a:prstGeom>
          <a:solidFill>
            <a:schemeClr val="accent2">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srgbClr val="FFFFFF"/>
              </a:solidFill>
              <a:latin typeface="Calibri"/>
            </a:endParaRPr>
          </a:p>
        </p:txBody>
      </p:sp>
      <p:sp>
        <p:nvSpPr>
          <p:cNvPr id="69" name="Freeform 16"/>
          <p:cNvSpPr>
            <a:spLocks noEditPoints="1"/>
          </p:cNvSpPr>
          <p:nvPr/>
        </p:nvSpPr>
        <p:spPr bwMode="auto">
          <a:xfrm>
            <a:off x="3020351" y="5232183"/>
            <a:ext cx="1805457" cy="2037590"/>
          </a:xfrm>
          <a:custGeom>
            <a:avLst/>
            <a:gdLst>
              <a:gd name="T0" fmla="*/ 48 w 56"/>
              <a:gd name="T1" fmla="*/ 60 h 64"/>
              <a:gd name="T2" fmla="*/ 45 w 56"/>
              <a:gd name="T3" fmla="*/ 60 h 64"/>
              <a:gd name="T4" fmla="*/ 56 w 56"/>
              <a:gd name="T5" fmla="*/ 40 h 64"/>
              <a:gd name="T6" fmla="*/ 38 w 56"/>
              <a:gd name="T7" fmla="*/ 17 h 64"/>
              <a:gd name="T8" fmla="*/ 42 w 56"/>
              <a:gd name="T9" fmla="*/ 8 h 64"/>
              <a:gd name="T10" fmla="*/ 42 w 56"/>
              <a:gd name="T11" fmla="*/ 5 h 64"/>
              <a:gd name="T12" fmla="*/ 31 w 56"/>
              <a:gd name="T13" fmla="*/ 0 h 64"/>
              <a:gd name="T14" fmla="*/ 29 w 56"/>
              <a:gd name="T15" fmla="*/ 0 h 64"/>
              <a:gd name="T16" fmla="*/ 28 w 56"/>
              <a:gd name="T17" fmla="*/ 1 h 64"/>
              <a:gd name="T18" fmla="*/ 15 w 56"/>
              <a:gd name="T19" fmla="*/ 25 h 64"/>
              <a:gd name="T20" fmla="*/ 17 w 56"/>
              <a:gd name="T21" fmla="*/ 31 h 64"/>
              <a:gd name="T22" fmla="*/ 15 w 56"/>
              <a:gd name="T23" fmla="*/ 35 h 64"/>
              <a:gd name="T24" fmla="*/ 22 w 56"/>
              <a:gd name="T25" fmla="*/ 38 h 64"/>
              <a:gd name="T26" fmla="*/ 24 w 56"/>
              <a:gd name="T27" fmla="*/ 35 h 64"/>
              <a:gd name="T28" fmla="*/ 24 w 56"/>
              <a:gd name="T29" fmla="*/ 35 h 64"/>
              <a:gd name="T30" fmla="*/ 30 w 56"/>
              <a:gd name="T31" fmla="*/ 32 h 64"/>
              <a:gd name="T32" fmla="*/ 34 w 56"/>
              <a:gd name="T33" fmla="*/ 24 h 64"/>
              <a:gd name="T34" fmla="*/ 48 w 56"/>
              <a:gd name="T35" fmla="*/ 40 h 64"/>
              <a:gd name="T36" fmla="*/ 32 w 56"/>
              <a:gd name="T37" fmla="*/ 56 h 64"/>
              <a:gd name="T38" fmla="*/ 20 w 56"/>
              <a:gd name="T39" fmla="*/ 52 h 64"/>
              <a:gd name="T40" fmla="*/ 20 w 56"/>
              <a:gd name="T41" fmla="*/ 50 h 64"/>
              <a:gd name="T42" fmla="*/ 22 w 56"/>
              <a:gd name="T43" fmla="*/ 48 h 64"/>
              <a:gd name="T44" fmla="*/ 32 w 56"/>
              <a:gd name="T45" fmla="*/ 48 h 64"/>
              <a:gd name="T46" fmla="*/ 32 w 56"/>
              <a:gd name="T47" fmla="*/ 44 h 64"/>
              <a:gd name="T48" fmla="*/ 17 w 56"/>
              <a:gd name="T49" fmla="*/ 44 h 64"/>
              <a:gd name="T50" fmla="*/ 8 w 56"/>
              <a:gd name="T51" fmla="*/ 44 h 64"/>
              <a:gd name="T52" fmla="*/ 0 w 56"/>
              <a:gd name="T53" fmla="*/ 44 h 64"/>
              <a:gd name="T54" fmla="*/ 0 w 56"/>
              <a:gd name="T55" fmla="*/ 48 h 64"/>
              <a:gd name="T56" fmla="*/ 9 w 56"/>
              <a:gd name="T57" fmla="*/ 48 h 64"/>
              <a:gd name="T58" fmla="*/ 10 w 56"/>
              <a:gd name="T59" fmla="*/ 48 h 64"/>
              <a:gd name="T60" fmla="*/ 12 w 56"/>
              <a:gd name="T61" fmla="*/ 50 h 64"/>
              <a:gd name="T62" fmla="*/ 12 w 56"/>
              <a:gd name="T63" fmla="*/ 52 h 64"/>
              <a:gd name="T64" fmla="*/ 12 w 56"/>
              <a:gd name="T65" fmla="*/ 60 h 64"/>
              <a:gd name="T66" fmla="*/ 4 w 56"/>
              <a:gd name="T67" fmla="*/ 64 h 64"/>
              <a:gd name="T68" fmla="*/ 56 w 56"/>
              <a:gd name="T69" fmla="*/ 64 h 64"/>
              <a:gd name="T70" fmla="*/ 48 w 56"/>
              <a:gd name="T71" fmla="*/ 60 h 64"/>
              <a:gd name="T72" fmla="*/ 34 w 56"/>
              <a:gd name="T73" fmla="*/ 5 h 64"/>
              <a:gd name="T74" fmla="*/ 33 w 56"/>
              <a:gd name="T75" fmla="*/ 7 h 64"/>
              <a:gd name="T76" fmla="*/ 24 w 56"/>
              <a:gd name="T77" fmla="*/ 24 h 64"/>
              <a:gd name="T78" fmla="*/ 20 w 56"/>
              <a:gd name="T79" fmla="*/ 22 h 64"/>
              <a:gd name="T80" fmla="*/ 20 w 56"/>
              <a:gd name="T81" fmla="*/ 22 h 64"/>
              <a:gd name="T82" fmla="*/ 29 w 56"/>
              <a:gd name="T83" fmla="*/ 5 h 64"/>
              <a:gd name="T84" fmla="*/ 30 w 56"/>
              <a:gd name="T85" fmla="*/ 4 h 64"/>
              <a:gd name="T86" fmla="*/ 32 w 56"/>
              <a:gd name="T87" fmla="*/ 4 h 64"/>
              <a:gd name="T88" fmla="*/ 34 w 56"/>
              <a:gd name="T89" fmla="*/ 5 h 64"/>
              <a:gd name="T90" fmla="*/ 34 w 56"/>
              <a:gd name="T91" fmla="*/ 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 h="64">
                <a:moveTo>
                  <a:pt x="48" y="60"/>
                </a:moveTo>
                <a:cubicBezTo>
                  <a:pt x="45" y="60"/>
                  <a:pt x="45" y="60"/>
                  <a:pt x="45" y="60"/>
                </a:cubicBezTo>
                <a:cubicBezTo>
                  <a:pt x="52" y="56"/>
                  <a:pt x="56" y="48"/>
                  <a:pt x="56" y="40"/>
                </a:cubicBezTo>
                <a:cubicBezTo>
                  <a:pt x="56" y="29"/>
                  <a:pt x="48" y="19"/>
                  <a:pt x="38" y="17"/>
                </a:cubicBezTo>
                <a:cubicBezTo>
                  <a:pt x="42" y="8"/>
                  <a:pt x="42" y="8"/>
                  <a:pt x="42" y="8"/>
                </a:cubicBezTo>
                <a:cubicBezTo>
                  <a:pt x="43" y="7"/>
                  <a:pt x="43" y="6"/>
                  <a:pt x="42" y="5"/>
                </a:cubicBezTo>
                <a:cubicBezTo>
                  <a:pt x="31" y="0"/>
                  <a:pt x="31" y="0"/>
                  <a:pt x="31" y="0"/>
                </a:cubicBezTo>
                <a:cubicBezTo>
                  <a:pt x="30" y="0"/>
                  <a:pt x="30" y="0"/>
                  <a:pt x="29" y="0"/>
                </a:cubicBezTo>
                <a:cubicBezTo>
                  <a:pt x="29" y="0"/>
                  <a:pt x="28" y="1"/>
                  <a:pt x="28" y="1"/>
                </a:cubicBezTo>
                <a:cubicBezTo>
                  <a:pt x="15" y="25"/>
                  <a:pt x="15" y="25"/>
                  <a:pt x="15" y="25"/>
                </a:cubicBezTo>
                <a:cubicBezTo>
                  <a:pt x="14" y="28"/>
                  <a:pt x="15" y="30"/>
                  <a:pt x="17" y="31"/>
                </a:cubicBezTo>
                <a:cubicBezTo>
                  <a:pt x="15" y="35"/>
                  <a:pt x="15" y="35"/>
                  <a:pt x="15" y="35"/>
                </a:cubicBezTo>
                <a:cubicBezTo>
                  <a:pt x="22" y="38"/>
                  <a:pt x="22" y="38"/>
                  <a:pt x="22" y="38"/>
                </a:cubicBezTo>
                <a:cubicBezTo>
                  <a:pt x="24" y="35"/>
                  <a:pt x="24" y="35"/>
                  <a:pt x="24" y="35"/>
                </a:cubicBezTo>
                <a:cubicBezTo>
                  <a:pt x="24" y="35"/>
                  <a:pt x="24" y="35"/>
                  <a:pt x="24" y="35"/>
                </a:cubicBezTo>
                <a:cubicBezTo>
                  <a:pt x="26" y="35"/>
                  <a:pt x="29" y="35"/>
                  <a:pt x="30" y="32"/>
                </a:cubicBezTo>
                <a:cubicBezTo>
                  <a:pt x="34" y="24"/>
                  <a:pt x="34" y="24"/>
                  <a:pt x="34" y="24"/>
                </a:cubicBezTo>
                <a:cubicBezTo>
                  <a:pt x="42" y="25"/>
                  <a:pt x="48" y="32"/>
                  <a:pt x="48" y="40"/>
                </a:cubicBezTo>
                <a:cubicBezTo>
                  <a:pt x="48" y="49"/>
                  <a:pt x="41" y="56"/>
                  <a:pt x="32" y="56"/>
                </a:cubicBezTo>
                <a:cubicBezTo>
                  <a:pt x="28" y="56"/>
                  <a:pt x="23" y="54"/>
                  <a:pt x="20" y="52"/>
                </a:cubicBezTo>
                <a:cubicBezTo>
                  <a:pt x="20" y="50"/>
                  <a:pt x="20" y="50"/>
                  <a:pt x="20" y="50"/>
                </a:cubicBezTo>
                <a:cubicBezTo>
                  <a:pt x="20" y="49"/>
                  <a:pt x="21" y="48"/>
                  <a:pt x="22" y="48"/>
                </a:cubicBezTo>
                <a:cubicBezTo>
                  <a:pt x="32" y="48"/>
                  <a:pt x="32" y="48"/>
                  <a:pt x="32" y="48"/>
                </a:cubicBezTo>
                <a:cubicBezTo>
                  <a:pt x="32" y="44"/>
                  <a:pt x="32" y="44"/>
                  <a:pt x="32" y="44"/>
                </a:cubicBezTo>
                <a:cubicBezTo>
                  <a:pt x="17" y="44"/>
                  <a:pt x="17" y="44"/>
                  <a:pt x="17" y="44"/>
                </a:cubicBezTo>
                <a:cubicBezTo>
                  <a:pt x="8" y="44"/>
                  <a:pt x="8" y="44"/>
                  <a:pt x="8" y="44"/>
                </a:cubicBezTo>
                <a:cubicBezTo>
                  <a:pt x="0" y="44"/>
                  <a:pt x="0" y="44"/>
                  <a:pt x="0" y="44"/>
                </a:cubicBezTo>
                <a:cubicBezTo>
                  <a:pt x="0" y="48"/>
                  <a:pt x="0" y="48"/>
                  <a:pt x="0" y="48"/>
                </a:cubicBezTo>
                <a:cubicBezTo>
                  <a:pt x="9" y="48"/>
                  <a:pt x="9" y="48"/>
                  <a:pt x="9" y="48"/>
                </a:cubicBezTo>
                <a:cubicBezTo>
                  <a:pt x="10" y="48"/>
                  <a:pt x="10" y="48"/>
                  <a:pt x="10" y="48"/>
                </a:cubicBezTo>
                <a:cubicBezTo>
                  <a:pt x="11" y="48"/>
                  <a:pt x="12" y="49"/>
                  <a:pt x="12" y="50"/>
                </a:cubicBezTo>
                <a:cubicBezTo>
                  <a:pt x="12" y="52"/>
                  <a:pt x="12" y="52"/>
                  <a:pt x="12" y="52"/>
                </a:cubicBezTo>
                <a:cubicBezTo>
                  <a:pt x="12" y="60"/>
                  <a:pt x="12" y="60"/>
                  <a:pt x="12" y="60"/>
                </a:cubicBezTo>
                <a:cubicBezTo>
                  <a:pt x="8" y="60"/>
                  <a:pt x="4" y="60"/>
                  <a:pt x="4" y="64"/>
                </a:cubicBezTo>
                <a:cubicBezTo>
                  <a:pt x="56" y="64"/>
                  <a:pt x="56" y="64"/>
                  <a:pt x="56" y="64"/>
                </a:cubicBezTo>
                <a:cubicBezTo>
                  <a:pt x="56" y="60"/>
                  <a:pt x="52" y="60"/>
                  <a:pt x="48" y="60"/>
                </a:cubicBezTo>
                <a:close/>
                <a:moveTo>
                  <a:pt x="34" y="5"/>
                </a:moveTo>
                <a:cubicBezTo>
                  <a:pt x="33" y="6"/>
                  <a:pt x="33" y="6"/>
                  <a:pt x="33" y="7"/>
                </a:cubicBezTo>
                <a:cubicBezTo>
                  <a:pt x="24" y="24"/>
                  <a:pt x="24" y="24"/>
                  <a:pt x="24" y="24"/>
                </a:cubicBezTo>
                <a:cubicBezTo>
                  <a:pt x="20" y="22"/>
                  <a:pt x="20" y="22"/>
                  <a:pt x="20" y="22"/>
                </a:cubicBezTo>
                <a:cubicBezTo>
                  <a:pt x="20" y="22"/>
                  <a:pt x="20" y="22"/>
                  <a:pt x="20" y="22"/>
                </a:cubicBezTo>
                <a:cubicBezTo>
                  <a:pt x="29" y="5"/>
                  <a:pt x="29" y="5"/>
                  <a:pt x="29" y="5"/>
                </a:cubicBezTo>
                <a:cubicBezTo>
                  <a:pt x="29" y="5"/>
                  <a:pt x="30" y="4"/>
                  <a:pt x="30" y="4"/>
                </a:cubicBezTo>
                <a:cubicBezTo>
                  <a:pt x="31" y="4"/>
                  <a:pt x="31" y="4"/>
                  <a:pt x="32" y="4"/>
                </a:cubicBezTo>
                <a:cubicBezTo>
                  <a:pt x="34" y="5"/>
                  <a:pt x="34" y="5"/>
                  <a:pt x="34" y="5"/>
                </a:cubicBezTo>
                <a:cubicBezTo>
                  <a:pt x="34" y="5"/>
                  <a:pt x="34" y="5"/>
                  <a:pt x="34" y="5"/>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nvGrpSpPr>
          <p:cNvPr id="7" name="Group 6"/>
          <p:cNvGrpSpPr/>
          <p:nvPr/>
        </p:nvGrpSpPr>
        <p:grpSpPr>
          <a:xfrm>
            <a:off x="5832872" y="5390281"/>
            <a:ext cx="1721393" cy="1721393"/>
            <a:chOff x="3141344" y="2597982"/>
            <a:chExt cx="1228775" cy="1228775"/>
          </a:xfrm>
          <a:solidFill>
            <a:srgbClr val="F2F2F2"/>
          </a:solidFill>
        </p:grpSpPr>
        <p:sp>
          <p:nvSpPr>
            <p:cNvPr id="52" name="Oval 51"/>
            <p:cNvSpPr/>
            <p:nvPr/>
          </p:nvSpPr>
          <p:spPr>
            <a:xfrm>
              <a:off x="3141344" y="2597982"/>
              <a:ext cx="1228775" cy="1228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srgbClr val="FFFFFF"/>
                </a:solidFill>
                <a:latin typeface="Calibri"/>
              </a:endParaRPr>
            </a:p>
          </p:txBody>
        </p:sp>
        <p:sp>
          <p:nvSpPr>
            <p:cNvPr id="6" name="Freeform 5"/>
            <p:cNvSpPr>
              <a:spLocks/>
            </p:cNvSpPr>
            <p:nvPr/>
          </p:nvSpPr>
          <p:spPr bwMode="auto">
            <a:xfrm>
              <a:off x="3497422" y="3033725"/>
              <a:ext cx="516619" cy="357288"/>
            </a:xfrm>
            <a:custGeom>
              <a:avLst/>
              <a:gdLst>
                <a:gd name="T0" fmla="*/ 253 w 631"/>
                <a:gd name="T1" fmla="*/ 0 h 436"/>
                <a:gd name="T2" fmla="*/ 280 w 631"/>
                <a:gd name="T3" fmla="*/ 159 h 436"/>
                <a:gd name="T4" fmla="*/ 24 w 631"/>
                <a:gd name="T5" fmla="*/ 159 h 436"/>
                <a:gd name="T6" fmla="*/ 0 w 631"/>
                <a:gd name="T7" fmla="*/ 186 h 436"/>
                <a:gd name="T8" fmla="*/ 0 w 631"/>
                <a:gd name="T9" fmla="*/ 253 h 436"/>
                <a:gd name="T10" fmla="*/ 24 w 631"/>
                <a:gd name="T11" fmla="*/ 275 h 436"/>
                <a:gd name="T12" fmla="*/ 278 w 631"/>
                <a:gd name="T13" fmla="*/ 275 h 436"/>
                <a:gd name="T14" fmla="*/ 253 w 631"/>
                <a:gd name="T15" fmla="*/ 436 h 436"/>
                <a:gd name="T16" fmla="*/ 631 w 631"/>
                <a:gd name="T17" fmla="*/ 218 h 436"/>
                <a:gd name="T18" fmla="*/ 253 w 631"/>
                <a:gd name="T19" fmla="*/ 0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1" h="436">
                  <a:moveTo>
                    <a:pt x="253" y="0"/>
                  </a:moveTo>
                  <a:cubicBezTo>
                    <a:pt x="237" y="0"/>
                    <a:pt x="269" y="75"/>
                    <a:pt x="280" y="159"/>
                  </a:cubicBezTo>
                  <a:cubicBezTo>
                    <a:pt x="24" y="159"/>
                    <a:pt x="24" y="159"/>
                    <a:pt x="24" y="159"/>
                  </a:cubicBezTo>
                  <a:cubicBezTo>
                    <a:pt x="11" y="159"/>
                    <a:pt x="0" y="173"/>
                    <a:pt x="0" y="186"/>
                  </a:cubicBezTo>
                  <a:cubicBezTo>
                    <a:pt x="0" y="253"/>
                    <a:pt x="0" y="253"/>
                    <a:pt x="0" y="253"/>
                  </a:cubicBezTo>
                  <a:cubicBezTo>
                    <a:pt x="0" y="266"/>
                    <a:pt x="11" y="275"/>
                    <a:pt x="24" y="275"/>
                  </a:cubicBezTo>
                  <a:cubicBezTo>
                    <a:pt x="278" y="275"/>
                    <a:pt x="278" y="275"/>
                    <a:pt x="278" y="275"/>
                  </a:cubicBezTo>
                  <a:cubicBezTo>
                    <a:pt x="267" y="359"/>
                    <a:pt x="239" y="436"/>
                    <a:pt x="253" y="436"/>
                  </a:cubicBezTo>
                  <a:cubicBezTo>
                    <a:pt x="287" y="436"/>
                    <a:pt x="631" y="264"/>
                    <a:pt x="631" y="218"/>
                  </a:cubicBezTo>
                  <a:cubicBezTo>
                    <a:pt x="631" y="172"/>
                    <a:pt x="292" y="0"/>
                    <a:pt x="253" y="0"/>
                  </a:cubicBezTo>
                  <a:close/>
                </a:path>
              </a:pathLst>
            </a:custGeom>
            <a:grp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81" name="Oval 80"/>
          <p:cNvSpPr/>
          <p:nvPr/>
        </p:nvSpPr>
        <p:spPr>
          <a:xfrm>
            <a:off x="7397955" y="4187954"/>
            <a:ext cx="4126047" cy="4126047"/>
          </a:xfrm>
          <a:prstGeom prst="ellipse">
            <a:avLst/>
          </a:prstGeom>
          <a:solidFill>
            <a:schemeClr val="accent3">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srgbClr val="FFFFFF"/>
              </a:solidFill>
              <a:latin typeface="Calibri"/>
            </a:endParaRPr>
          </a:p>
        </p:txBody>
      </p:sp>
      <p:grpSp>
        <p:nvGrpSpPr>
          <p:cNvPr id="84" name="Group 83"/>
          <p:cNvGrpSpPr/>
          <p:nvPr/>
        </p:nvGrpSpPr>
        <p:grpSpPr>
          <a:xfrm>
            <a:off x="11367691" y="5390281"/>
            <a:ext cx="1721393" cy="1721393"/>
            <a:chOff x="3141344" y="2597982"/>
            <a:chExt cx="1228775" cy="1228775"/>
          </a:xfrm>
          <a:solidFill>
            <a:srgbClr val="F2F2F2"/>
          </a:solidFill>
        </p:grpSpPr>
        <p:sp>
          <p:nvSpPr>
            <p:cNvPr id="87" name="Oval 86"/>
            <p:cNvSpPr/>
            <p:nvPr/>
          </p:nvSpPr>
          <p:spPr>
            <a:xfrm>
              <a:off x="3141344" y="2597982"/>
              <a:ext cx="1228775" cy="1228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srgbClr val="FFFFFF"/>
                </a:solidFill>
                <a:latin typeface="Calibri"/>
              </a:endParaRPr>
            </a:p>
          </p:txBody>
        </p:sp>
        <p:sp>
          <p:nvSpPr>
            <p:cNvPr id="88" name="Freeform 87"/>
            <p:cNvSpPr>
              <a:spLocks/>
            </p:cNvSpPr>
            <p:nvPr/>
          </p:nvSpPr>
          <p:spPr bwMode="auto">
            <a:xfrm>
              <a:off x="3497422" y="3033725"/>
              <a:ext cx="516619" cy="357288"/>
            </a:xfrm>
            <a:custGeom>
              <a:avLst/>
              <a:gdLst>
                <a:gd name="T0" fmla="*/ 253 w 631"/>
                <a:gd name="T1" fmla="*/ 0 h 436"/>
                <a:gd name="T2" fmla="*/ 280 w 631"/>
                <a:gd name="T3" fmla="*/ 159 h 436"/>
                <a:gd name="T4" fmla="*/ 24 w 631"/>
                <a:gd name="T5" fmla="*/ 159 h 436"/>
                <a:gd name="T6" fmla="*/ 0 w 631"/>
                <a:gd name="T7" fmla="*/ 186 h 436"/>
                <a:gd name="T8" fmla="*/ 0 w 631"/>
                <a:gd name="T9" fmla="*/ 253 h 436"/>
                <a:gd name="T10" fmla="*/ 24 w 631"/>
                <a:gd name="T11" fmla="*/ 275 h 436"/>
                <a:gd name="T12" fmla="*/ 278 w 631"/>
                <a:gd name="T13" fmla="*/ 275 h 436"/>
                <a:gd name="T14" fmla="*/ 253 w 631"/>
                <a:gd name="T15" fmla="*/ 436 h 436"/>
                <a:gd name="T16" fmla="*/ 631 w 631"/>
                <a:gd name="T17" fmla="*/ 218 h 436"/>
                <a:gd name="T18" fmla="*/ 253 w 631"/>
                <a:gd name="T19" fmla="*/ 0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1" h="436">
                  <a:moveTo>
                    <a:pt x="253" y="0"/>
                  </a:moveTo>
                  <a:cubicBezTo>
                    <a:pt x="237" y="0"/>
                    <a:pt x="269" y="75"/>
                    <a:pt x="280" y="159"/>
                  </a:cubicBezTo>
                  <a:cubicBezTo>
                    <a:pt x="24" y="159"/>
                    <a:pt x="24" y="159"/>
                    <a:pt x="24" y="159"/>
                  </a:cubicBezTo>
                  <a:cubicBezTo>
                    <a:pt x="11" y="159"/>
                    <a:pt x="0" y="173"/>
                    <a:pt x="0" y="186"/>
                  </a:cubicBezTo>
                  <a:cubicBezTo>
                    <a:pt x="0" y="253"/>
                    <a:pt x="0" y="253"/>
                    <a:pt x="0" y="253"/>
                  </a:cubicBezTo>
                  <a:cubicBezTo>
                    <a:pt x="0" y="266"/>
                    <a:pt x="11" y="275"/>
                    <a:pt x="24" y="275"/>
                  </a:cubicBezTo>
                  <a:cubicBezTo>
                    <a:pt x="278" y="275"/>
                    <a:pt x="278" y="275"/>
                    <a:pt x="278" y="275"/>
                  </a:cubicBezTo>
                  <a:cubicBezTo>
                    <a:pt x="267" y="359"/>
                    <a:pt x="239" y="436"/>
                    <a:pt x="253" y="436"/>
                  </a:cubicBezTo>
                  <a:cubicBezTo>
                    <a:pt x="287" y="436"/>
                    <a:pt x="631" y="264"/>
                    <a:pt x="631" y="218"/>
                  </a:cubicBezTo>
                  <a:cubicBezTo>
                    <a:pt x="631" y="172"/>
                    <a:pt x="292" y="0"/>
                    <a:pt x="253" y="0"/>
                  </a:cubicBezTo>
                  <a:close/>
                </a:path>
              </a:pathLst>
            </a:custGeom>
            <a:grp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89" name="Oval 88"/>
          <p:cNvSpPr/>
          <p:nvPr/>
        </p:nvSpPr>
        <p:spPr>
          <a:xfrm>
            <a:off x="12831102" y="4187954"/>
            <a:ext cx="4126047" cy="4126047"/>
          </a:xfrm>
          <a:prstGeom prst="ellipse">
            <a:avLst/>
          </a:prstGeom>
          <a:solidFill>
            <a:schemeClr val="accent6">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srgbClr val="FFFFFF"/>
              </a:solidFill>
              <a:latin typeface="Calibri"/>
            </a:endParaRPr>
          </a:p>
        </p:txBody>
      </p:sp>
      <p:grpSp>
        <p:nvGrpSpPr>
          <p:cNvPr id="91" name="Group 90"/>
          <p:cNvGrpSpPr/>
          <p:nvPr/>
        </p:nvGrpSpPr>
        <p:grpSpPr>
          <a:xfrm>
            <a:off x="16891918" y="5390281"/>
            <a:ext cx="1721393" cy="1721393"/>
            <a:chOff x="3141344" y="2597982"/>
            <a:chExt cx="1228775" cy="1228775"/>
          </a:xfrm>
          <a:solidFill>
            <a:srgbClr val="F2F2F2"/>
          </a:solidFill>
        </p:grpSpPr>
        <p:sp>
          <p:nvSpPr>
            <p:cNvPr id="92" name="Oval 91"/>
            <p:cNvSpPr/>
            <p:nvPr/>
          </p:nvSpPr>
          <p:spPr>
            <a:xfrm>
              <a:off x="3141344" y="2597982"/>
              <a:ext cx="1228775" cy="1228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srgbClr val="FFFFFF"/>
                </a:solidFill>
                <a:latin typeface="Calibri"/>
              </a:endParaRPr>
            </a:p>
          </p:txBody>
        </p:sp>
        <p:sp>
          <p:nvSpPr>
            <p:cNvPr id="93" name="Freeform 92"/>
            <p:cNvSpPr>
              <a:spLocks/>
            </p:cNvSpPr>
            <p:nvPr/>
          </p:nvSpPr>
          <p:spPr bwMode="auto">
            <a:xfrm>
              <a:off x="3497422" y="3033725"/>
              <a:ext cx="516619" cy="357288"/>
            </a:xfrm>
            <a:custGeom>
              <a:avLst/>
              <a:gdLst>
                <a:gd name="T0" fmla="*/ 253 w 631"/>
                <a:gd name="T1" fmla="*/ 0 h 436"/>
                <a:gd name="T2" fmla="*/ 280 w 631"/>
                <a:gd name="T3" fmla="*/ 159 h 436"/>
                <a:gd name="T4" fmla="*/ 24 w 631"/>
                <a:gd name="T5" fmla="*/ 159 h 436"/>
                <a:gd name="T6" fmla="*/ 0 w 631"/>
                <a:gd name="T7" fmla="*/ 186 h 436"/>
                <a:gd name="T8" fmla="*/ 0 w 631"/>
                <a:gd name="T9" fmla="*/ 253 h 436"/>
                <a:gd name="T10" fmla="*/ 24 w 631"/>
                <a:gd name="T11" fmla="*/ 275 h 436"/>
                <a:gd name="T12" fmla="*/ 278 w 631"/>
                <a:gd name="T13" fmla="*/ 275 h 436"/>
                <a:gd name="T14" fmla="*/ 253 w 631"/>
                <a:gd name="T15" fmla="*/ 436 h 436"/>
                <a:gd name="T16" fmla="*/ 631 w 631"/>
                <a:gd name="T17" fmla="*/ 218 h 436"/>
                <a:gd name="T18" fmla="*/ 253 w 631"/>
                <a:gd name="T19" fmla="*/ 0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1" h="436">
                  <a:moveTo>
                    <a:pt x="253" y="0"/>
                  </a:moveTo>
                  <a:cubicBezTo>
                    <a:pt x="237" y="0"/>
                    <a:pt x="269" y="75"/>
                    <a:pt x="280" y="159"/>
                  </a:cubicBezTo>
                  <a:cubicBezTo>
                    <a:pt x="24" y="159"/>
                    <a:pt x="24" y="159"/>
                    <a:pt x="24" y="159"/>
                  </a:cubicBezTo>
                  <a:cubicBezTo>
                    <a:pt x="11" y="159"/>
                    <a:pt x="0" y="173"/>
                    <a:pt x="0" y="186"/>
                  </a:cubicBezTo>
                  <a:cubicBezTo>
                    <a:pt x="0" y="253"/>
                    <a:pt x="0" y="253"/>
                    <a:pt x="0" y="253"/>
                  </a:cubicBezTo>
                  <a:cubicBezTo>
                    <a:pt x="0" y="266"/>
                    <a:pt x="11" y="275"/>
                    <a:pt x="24" y="275"/>
                  </a:cubicBezTo>
                  <a:cubicBezTo>
                    <a:pt x="278" y="275"/>
                    <a:pt x="278" y="275"/>
                    <a:pt x="278" y="275"/>
                  </a:cubicBezTo>
                  <a:cubicBezTo>
                    <a:pt x="267" y="359"/>
                    <a:pt x="239" y="436"/>
                    <a:pt x="253" y="436"/>
                  </a:cubicBezTo>
                  <a:cubicBezTo>
                    <a:pt x="287" y="436"/>
                    <a:pt x="631" y="264"/>
                    <a:pt x="631" y="218"/>
                  </a:cubicBezTo>
                  <a:cubicBezTo>
                    <a:pt x="631" y="172"/>
                    <a:pt x="292" y="0"/>
                    <a:pt x="253" y="0"/>
                  </a:cubicBezTo>
                  <a:close/>
                </a:path>
              </a:pathLst>
            </a:custGeom>
            <a:grp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99" name="Group 98"/>
          <p:cNvGrpSpPr/>
          <p:nvPr/>
        </p:nvGrpSpPr>
        <p:grpSpPr>
          <a:xfrm>
            <a:off x="19853897" y="5229712"/>
            <a:ext cx="1332252" cy="2042528"/>
            <a:chOff x="5438775" y="339726"/>
            <a:chExt cx="550863" cy="844549"/>
          </a:xfrm>
          <a:solidFill>
            <a:schemeClr val="bg1"/>
          </a:solidFill>
        </p:grpSpPr>
        <p:sp>
          <p:nvSpPr>
            <p:cNvPr id="100" name="Freeform 5"/>
            <p:cNvSpPr>
              <a:spLocks/>
            </p:cNvSpPr>
            <p:nvPr/>
          </p:nvSpPr>
          <p:spPr bwMode="auto">
            <a:xfrm>
              <a:off x="5438775" y="339726"/>
              <a:ext cx="550863" cy="623887"/>
            </a:xfrm>
            <a:custGeom>
              <a:avLst/>
              <a:gdLst>
                <a:gd name="T0" fmla="*/ 72 w 144"/>
                <a:gd name="T1" fmla="*/ 0 h 164"/>
                <a:gd name="T2" fmla="*/ 0 w 144"/>
                <a:gd name="T3" fmla="*/ 71 h 164"/>
                <a:gd name="T4" fmla="*/ 13 w 144"/>
                <a:gd name="T5" fmla="*/ 112 h 164"/>
                <a:gd name="T6" fmla="*/ 19 w 144"/>
                <a:gd name="T7" fmla="*/ 125 h 164"/>
                <a:gd name="T8" fmla="*/ 25 w 144"/>
                <a:gd name="T9" fmla="*/ 137 h 164"/>
                <a:gd name="T10" fmla="*/ 33 w 144"/>
                <a:gd name="T11" fmla="*/ 163 h 164"/>
                <a:gd name="T12" fmla="*/ 33 w 144"/>
                <a:gd name="T13" fmla="*/ 164 h 164"/>
                <a:gd name="T14" fmla="*/ 47 w 144"/>
                <a:gd name="T15" fmla="*/ 164 h 164"/>
                <a:gd name="T16" fmla="*/ 46 w 144"/>
                <a:gd name="T17" fmla="*/ 159 h 164"/>
                <a:gd name="T18" fmla="*/ 37 w 144"/>
                <a:gd name="T19" fmla="*/ 133 h 164"/>
                <a:gd name="T20" fmla="*/ 31 w 144"/>
                <a:gd name="T21" fmla="*/ 119 h 164"/>
                <a:gd name="T22" fmla="*/ 25 w 144"/>
                <a:gd name="T23" fmla="*/ 106 h 164"/>
                <a:gd name="T24" fmla="*/ 25 w 144"/>
                <a:gd name="T25" fmla="*/ 106 h 164"/>
                <a:gd name="T26" fmla="*/ 14 w 144"/>
                <a:gd name="T27" fmla="*/ 71 h 164"/>
                <a:gd name="T28" fmla="*/ 72 w 144"/>
                <a:gd name="T29" fmla="*/ 13 h 164"/>
                <a:gd name="T30" fmla="*/ 131 w 144"/>
                <a:gd name="T31" fmla="*/ 71 h 164"/>
                <a:gd name="T32" fmla="*/ 120 w 144"/>
                <a:gd name="T33" fmla="*/ 107 h 164"/>
                <a:gd name="T34" fmla="*/ 113 w 144"/>
                <a:gd name="T35" fmla="*/ 119 h 164"/>
                <a:gd name="T36" fmla="*/ 107 w 144"/>
                <a:gd name="T37" fmla="*/ 133 h 164"/>
                <a:gd name="T38" fmla="*/ 99 w 144"/>
                <a:gd name="T39" fmla="*/ 159 h 164"/>
                <a:gd name="T40" fmla="*/ 97 w 144"/>
                <a:gd name="T41" fmla="*/ 164 h 164"/>
                <a:gd name="T42" fmla="*/ 111 w 144"/>
                <a:gd name="T43" fmla="*/ 164 h 164"/>
                <a:gd name="T44" fmla="*/ 112 w 144"/>
                <a:gd name="T45" fmla="*/ 163 h 164"/>
                <a:gd name="T46" fmla="*/ 120 w 144"/>
                <a:gd name="T47" fmla="*/ 137 h 164"/>
                <a:gd name="T48" fmla="*/ 125 w 144"/>
                <a:gd name="T49" fmla="*/ 125 h 164"/>
                <a:gd name="T50" fmla="*/ 131 w 144"/>
                <a:gd name="T51" fmla="*/ 113 h 164"/>
                <a:gd name="T52" fmla="*/ 144 w 144"/>
                <a:gd name="T53" fmla="*/ 71 h 164"/>
                <a:gd name="T54" fmla="*/ 72 w 144"/>
                <a:gd name="T55"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64">
                  <a:moveTo>
                    <a:pt x="72" y="0"/>
                  </a:moveTo>
                  <a:cubicBezTo>
                    <a:pt x="33" y="0"/>
                    <a:pt x="0" y="32"/>
                    <a:pt x="0" y="71"/>
                  </a:cubicBezTo>
                  <a:cubicBezTo>
                    <a:pt x="0" y="87"/>
                    <a:pt x="7" y="101"/>
                    <a:pt x="13" y="112"/>
                  </a:cubicBezTo>
                  <a:cubicBezTo>
                    <a:pt x="13" y="113"/>
                    <a:pt x="17" y="121"/>
                    <a:pt x="19" y="125"/>
                  </a:cubicBezTo>
                  <a:cubicBezTo>
                    <a:pt x="21" y="129"/>
                    <a:pt x="23" y="133"/>
                    <a:pt x="25" y="137"/>
                  </a:cubicBezTo>
                  <a:cubicBezTo>
                    <a:pt x="28" y="145"/>
                    <a:pt x="30" y="154"/>
                    <a:pt x="33" y="163"/>
                  </a:cubicBezTo>
                  <a:cubicBezTo>
                    <a:pt x="33" y="163"/>
                    <a:pt x="33" y="164"/>
                    <a:pt x="33" y="164"/>
                  </a:cubicBezTo>
                  <a:cubicBezTo>
                    <a:pt x="47" y="164"/>
                    <a:pt x="47" y="164"/>
                    <a:pt x="47" y="164"/>
                  </a:cubicBezTo>
                  <a:cubicBezTo>
                    <a:pt x="47" y="163"/>
                    <a:pt x="46" y="161"/>
                    <a:pt x="46" y="159"/>
                  </a:cubicBezTo>
                  <a:cubicBezTo>
                    <a:pt x="43" y="150"/>
                    <a:pt x="40" y="141"/>
                    <a:pt x="37" y="133"/>
                  </a:cubicBezTo>
                  <a:cubicBezTo>
                    <a:pt x="35" y="128"/>
                    <a:pt x="33" y="123"/>
                    <a:pt x="31" y="119"/>
                  </a:cubicBezTo>
                  <a:cubicBezTo>
                    <a:pt x="29" y="115"/>
                    <a:pt x="25" y="106"/>
                    <a:pt x="25" y="106"/>
                  </a:cubicBezTo>
                  <a:cubicBezTo>
                    <a:pt x="25" y="106"/>
                    <a:pt x="25" y="106"/>
                    <a:pt x="25" y="106"/>
                  </a:cubicBezTo>
                  <a:cubicBezTo>
                    <a:pt x="18" y="93"/>
                    <a:pt x="14" y="83"/>
                    <a:pt x="14" y="71"/>
                  </a:cubicBezTo>
                  <a:cubicBezTo>
                    <a:pt x="14" y="39"/>
                    <a:pt x="40" y="13"/>
                    <a:pt x="72" y="13"/>
                  </a:cubicBezTo>
                  <a:cubicBezTo>
                    <a:pt x="104" y="13"/>
                    <a:pt x="131" y="39"/>
                    <a:pt x="131" y="71"/>
                  </a:cubicBezTo>
                  <a:cubicBezTo>
                    <a:pt x="131" y="84"/>
                    <a:pt x="126" y="94"/>
                    <a:pt x="120" y="107"/>
                  </a:cubicBezTo>
                  <a:cubicBezTo>
                    <a:pt x="119" y="107"/>
                    <a:pt x="115" y="115"/>
                    <a:pt x="113" y="119"/>
                  </a:cubicBezTo>
                  <a:cubicBezTo>
                    <a:pt x="111" y="123"/>
                    <a:pt x="109" y="127"/>
                    <a:pt x="107" y="133"/>
                  </a:cubicBezTo>
                  <a:cubicBezTo>
                    <a:pt x="104" y="141"/>
                    <a:pt x="101" y="150"/>
                    <a:pt x="99" y="159"/>
                  </a:cubicBezTo>
                  <a:cubicBezTo>
                    <a:pt x="98" y="161"/>
                    <a:pt x="98" y="163"/>
                    <a:pt x="97" y="164"/>
                  </a:cubicBezTo>
                  <a:cubicBezTo>
                    <a:pt x="111" y="164"/>
                    <a:pt x="111" y="164"/>
                    <a:pt x="111" y="164"/>
                  </a:cubicBezTo>
                  <a:cubicBezTo>
                    <a:pt x="111" y="164"/>
                    <a:pt x="111" y="163"/>
                    <a:pt x="112" y="163"/>
                  </a:cubicBezTo>
                  <a:cubicBezTo>
                    <a:pt x="114" y="154"/>
                    <a:pt x="117" y="146"/>
                    <a:pt x="120" y="137"/>
                  </a:cubicBezTo>
                  <a:cubicBezTo>
                    <a:pt x="122" y="133"/>
                    <a:pt x="123" y="129"/>
                    <a:pt x="125" y="125"/>
                  </a:cubicBezTo>
                  <a:cubicBezTo>
                    <a:pt x="127" y="121"/>
                    <a:pt x="131" y="113"/>
                    <a:pt x="131" y="113"/>
                  </a:cubicBezTo>
                  <a:cubicBezTo>
                    <a:pt x="139" y="99"/>
                    <a:pt x="144" y="86"/>
                    <a:pt x="144" y="71"/>
                  </a:cubicBezTo>
                  <a:cubicBezTo>
                    <a:pt x="144" y="32"/>
                    <a:pt x="112" y="0"/>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01" name="Freeform 6"/>
            <p:cNvSpPr>
              <a:spLocks/>
            </p:cNvSpPr>
            <p:nvPr/>
          </p:nvSpPr>
          <p:spPr bwMode="auto">
            <a:xfrm>
              <a:off x="5564188" y="1050925"/>
              <a:ext cx="298450" cy="133350"/>
            </a:xfrm>
            <a:custGeom>
              <a:avLst/>
              <a:gdLst>
                <a:gd name="T0" fmla="*/ 0 w 78"/>
                <a:gd name="T1" fmla="*/ 6 h 35"/>
                <a:gd name="T2" fmla="*/ 15 w 78"/>
                <a:gd name="T3" fmla="*/ 20 h 35"/>
                <a:gd name="T4" fmla="*/ 19 w 78"/>
                <a:gd name="T5" fmla="*/ 20 h 35"/>
                <a:gd name="T6" fmla="*/ 19 w 78"/>
                <a:gd name="T7" fmla="*/ 21 h 35"/>
                <a:gd name="T8" fmla="*/ 33 w 78"/>
                <a:gd name="T9" fmla="*/ 35 h 35"/>
                <a:gd name="T10" fmla="*/ 46 w 78"/>
                <a:gd name="T11" fmla="*/ 35 h 35"/>
                <a:gd name="T12" fmla="*/ 60 w 78"/>
                <a:gd name="T13" fmla="*/ 21 h 35"/>
                <a:gd name="T14" fmla="*/ 60 w 78"/>
                <a:gd name="T15" fmla="*/ 20 h 35"/>
                <a:gd name="T16" fmla="*/ 64 w 78"/>
                <a:gd name="T17" fmla="*/ 20 h 35"/>
                <a:gd name="T18" fmla="*/ 78 w 78"/>
                <a:gd name="T19" fmla="*/ 6 h 35"/>
                <a:gd name="T20" fmla="*/ 78 w 78"/>
                <a:gd name="T21" fmla="*/ 0 h 35"/>
                <a:gd name="T22" fmla="*/ 0 w 78"/>
                <a:gd name="T23" fmla="*/ 0 h 35"/>
                <a:gd name="T24" fmla="*/ 0 w 78"/>
                <a:gd name="T25"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35">
                  <a:moveTo>
                    <a:pt x="0" y="6"/>
                  </a:moveTo>
                  <a:cubicBezTo>
                    <a:pt x="0" y="14"/>
                    <a:pt x="7" y="20"/>
                    <a:pt x="15" y="20"/>
                  </a:cubicBezTo>
                  <a:cubicBezTo>
                    <a:pt x="19" y="20"/>
                    <a:pt x="19" y="20"/>
                    <a:pt x="19" y="20"/>
                  </a:cubicBezTo>
                  <a:cubicBezTo>
                    <a:pt x="19" y="21"/>
                    <a:pt x="19" y="21"/>
                    <a:pt x="19" y="21"/>
                  </a:cubicBezTo>
                  <a:cubicBezTo>
                    <a:pt x="19" y="29"/>
                    <a:pt x="25" y="35"/>
                    <a:pt x="33" y="35"/>
                  </a:cubicBezTo>
                  <a:cubicBezTo>
                    <a:pt x="46" y="35"/>
                    <a:pt x="46" y="35"/>
                    <a:pt x="46" y="35"/>
                  </a:cubicBezTo>
                  <a:cubicBezTo>
                    <a:pt x="53" y="35"/>
                    <a:pt x="60" y="29"/>
                    <a:pt x="60" y="21"/>
                  </a:cubicBezTo>
                  <a:cubicBezTo>
                    <a:pt x="60" y="20"/>
                    <a:pt x="60" y="20"/>
                    <a:pt x="60" y="20"/>
                  </a:cubicBezTo>
                  <a:cubicBezTo>
                    <a:pt x="64" y="20"/>
                    <a:pt x="64" y="20"/>
                    <a:pt x="64" y="20"/>
                  </a:cubicBezTo>
                  <a:cubicBezTo>
                    <a:pt x="72" y="20"/>
                    <a:pt x="78" y="14"/>
                    <a:pt x="78" y="6"/>
                  </a:cubicBezTo>
                  <a:cubicBezTo>
                    <a:pt x="78" y="0"/>
                    <a:pt x="78" y="0"/>
                    <a:pt x="78" y="0"/>
                  </a:cubicBezTo>
                  <a:cubicBezTo>
                    <a:pt x="0" y="0"/>
                    <a:pt x="0" y="0"/>
                    <a:pt x="0" y="0"/>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02" name="Rectangle 7"/>
            <p:cNvSpPr>
              <a:spLocks noChangeArrowheads="1"/>
            </p:cNvSpPr>
            <p:nvPr/>
          </p:nvSpPr>
          <p:spPr bwMode="auto">
            <a:xfrm>
              <a:off x="5564188" y="993775"/>
              <a:ext cx="298450" cy="301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03" name="Freeform 8"/>
            <p:cNvSpPr>
              <a:spLocks/>
            </p:cNvSpPr>
            <p:nvPr/>
          </p:nvSpPr>
          <p:spPr bwMode="auto">
            <a:xfrm>
              <a:off x="5553075" y="658813"/>
              <a:ext cx="325438" cy="304800"/>
            </a:xfrm>
            <a:custGeom>
              <a:avLst/>
              <a:gdLst>
                <a:gd name="T0" fmla="*/ 57 w 85"/>
                <a:gd name="T1" fmla="*/ 80 h 80"/>
                <a:gd name="T2" fmla="*/ 83 w 85"/>
                <a:gd name="T3" fmla="*/ 9 h 80"/>
                <a:gd name="T4" fmla="*/ 85 w 85"/>
                <a:gd name="T5" fmla="*/ 3 h 80"/>
                <a:gd name="T6" fmla="*/ 80 w 85"/>
                <a:gd name="T7" fmla="*/ 0 h 80"/>
                <a:gd name="T8" fmla="*/ 80 w 85"/>
                <a:gd name="T9" fmla="*/ 0 h 80"/>
                <a:gd name="T10" fmla="*/ 71 w 85"/>
                <a:gd name="T11" fmla="*/ 8 h 80"/>
                <a:gd name="T12" fmla="*/ 67 w 85"/>
                <a:gd name="T13" fmla="*/ 12 h 80"/>
                <a:gd name="T14" fmla="*/ 64 w 85"/>
                <a:gd name="T15" fmla="*/ 8 h 80"/>
                <a:gd name="T16" fmla="*/ 55 w 85"/>
                <a:gd name="T17" fmla="*/ 0 h 80"/>
                <a:gd name="T18" fmla="*/ 46 w 85"/>
                <a:gd name="T19" fmla="*/ 8 h 80"/>
                <a:gd name="T20" fmla="*/ 42 w 85"/>
                <a:gd name="T21" fmla="*/ 12 h 80"/>
                <a:gd name="T22" fmla="*/ 39 w 85"/>
                <a:gd name="T23" fmla="*/ 8 h 80"/>
                <a:gd name="T24" fmla="*/ 30 w 85"/>
                <a:gd name="T25" fmla="*/ 0 h 80"/>
                <a:gd name="T26" fmla="*/ 21 w 85"/>
                <a:gd name="T27" fmla="*/ 8 h 80"/>
                <a:gd name="T28" fmla="*/ 17 w 85"/>
                <a:gd name="T29" fmla="*/ 12 h 80"/>
                <a:gd name="T30" fmla="*/ 14 w 85"/>
                <a:gd name="T31" fmla="*/ 8 h 80"/>
                <a:gd name="T32" fmla="*/ 5 w 85"/>
                <a:gd name="T33" fmla="*/ 0 h 80"/>
                <a:gd name="T34" fmla="*/ 4 w 85"/>
                <a:gd name="T35" fmla="*/ 0 h 80"/>
                <a:gd name="T36" fmla="*/ 0 w 85"/>
                <a:gd name="T37" fmla="*/ 3 h 80"/>
                <a:gd name="T38" fmla="*/ 2 w 85"/>
                <a:gd name="T39" fmla="*/ 10 h 80"/>
                <a:gd name="T40" fmla="*/ 29 w 85"/>
                <a:gd name="T41" fmla="*/ 80 h 80"/>
                <a:gd name="T42" fmla="*/ 35 w 85"/>
                <a:gd name="T43" fmla="*/ 80 h 80"/>
                <a:gd name="T44" fmla="*/ 10 w 85"/>
                <a:gd name="T45" fmla="*/ 13 h 80"/>
                <a:gd name="T46" fmla="*/ 17 w 85"/>
                <a:gd name="T47" fmla="*/ 18 h 80"/>
                <a:gd name="T48" fmla="*/ 26 w 85"/>
                <a:gd name="T49" fmla="*/ 11 h 80"/>
                <a:gd name="T50" fmla="*/ 30 w 85"/>
                <a:gd name="T51" fmla="*/ 6 h 80"/>
                <a:gd name="T52" fmla="*/ 33 w 85"/>
                <a:gd name="T53" fmla="*/ 11 h 80"/>
                <a:gd name="T54" fmla="*/ 42 w 85"/>
                <a:gd name="T55" fmla="*/ 18 h 80"/>
                <a:gd name="T56" fmla="*/ 51 w 85"/>
                <a:gd name="T57" fmla="*/ 11 h 80"/>
                <a:gd name="T58" fmla="*/ 55 w 85"/>
                <a:gd name="T59" fmla="*/ 6 h 80"/>
                <a:gd name="T60" fmla="*/ 58 w 85"/>
                <a:gd name="T61" fmla="*/ 11 h 80"/>
                <a:gd name="T62" fmla="*/ 67 w 85"/>
                <a:gd name="T63" fmla="*/ 18 h 80"/>
                <a:gd name="T64" fmla="*/ 75 w 85"/>
                <a:gd name="T65" fmla="*/ 13 h 80"/>
                <a:gd name="T66" fmla="*/ 50 w 85"/>
                <a:gd name="T67" fmla="*/ 80 h 80"/>
                <a:gd name="T68" fmla="*/ 57 w 85"/>
                <a:gd name="T6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 h="80">
                  <a:moveTo>
                    <a:pt x="57" y="80"/>
                  </a:moveTo>
                  <a:cubicBezTo>
                    <a:pt x="83" y="9"/>
                    <a:pt x="83" y="9"/>
                    <a:pt x="83" y="9"/>
                  </a:cubicBezTo>
                  <a:cubicBezTo>
                    <a:pt x="85" y="3"/>
                    <a:pt x="85" y="3"/>
                    <a:pt x="85" y="3"/>
                  </a:cubicBezTo>
                  <a:cubicBezTo>
                    <a:pt x="84" y="1"/>
                    <a:pt x="82" y="0"/>
                    <a:pt x="80" y="0"/>
                  </a:cubicBezTo>
                  <a:cubicBezTo>
                    <a:pt x="80" y="0"/>
                    <a:pt x="80" y="0"/>
                    <a:pt x="80" y="0"/>
                  </a:cubicBezTo>
                  <a:cubicBezTo>
                    <a:pt x="75" y="0"/>
                    <a:pt x="72" y="5"/>
                    <a:pt x="71" y="8"/>
                  </a:cubicBezTo>
                  <a:cubicBezTo>
                    <a:pt x="69" y="11"/>
                    <a:pt x="68" y="12"/>
                    <a:pt x="67" y="12"/>
                  </a:cubicBezTo>
                  <a:cubicBezTo>
                    <a:pt x="66" y="12"/>
                    <a:pt x="65" y="11"/>
                    <a:pt x="64" y="8"/>
                  </a:cubicBezTo>
                  <a:cubicBezTo>
                    <a:pt x="62" y="5"/>
                    <a:pt x="60" y="0"/>
                    <a:pt x="55" y="0"/>
                  </a:cubicBezTo>
                  <a:cubicBezTo>
                    <a:pt x="50" y="0"/>
                    <a:pt x="47" y="5"/>
                    <a:pt x="46" y="8"/>
                  </a:cubicBezTo>
                  <a:cubicBezTo>
                    <a:pt x="44" y="11"/>
                    <a:pt x="43" y="12"/>
                    <a:pt x="42" y="12"/>
                  </a:cubicBezTo>
                  <a:cubicBezTo>
                    <a:pt x="41" y="12"/>
                    <a:pt x="40" y="11"/>
                    <a:pt x="39" y="8"/>
                  </a:cubicBezTo>
                  <a:cubicBezTo>
                    <a:pt x="37" y="5"/>
                    <a:pt x="35" y="0"/>
                    <a:pt x="30" y="0"/>
                  </a:cubicBezTo>
                  <a:cubicBezTo>
                    <a:pt x="25" y="0"/>
                    <a:pt x="22" y="5"/>
                    <a:pt x="21" y="8"/>
                  </a:cubicBezTo>
                  <a:cubicBezTo>
                    <a:pt x="19" y="11"/>
                    <a:pt x="18" y="12"/>
                    <a:pt x="17" y="12"/>
                  </a:cubicBezTo>
                  <a:cubicBezTo>
                    <a:pt x="16" y="12"/>
                    <a:pt x="15" y="11"/>
                    <a:pt x="14" y="8"/>
                  </a:cubicBezTo>
                  <a:cubicBezTo>
                    <a:pt x="12" y="5"/>
                    <a:pt x="10" y="0"/>
                    <a:pt x="5" y="0"/>
                  </a:cubicBezTo>
                  <a:cubicBezTo>
                    <a:pt x="4" y="0"/>
                    <a:pt x="4" y="0"/>
                    <a:pt x="4" y="0"/>
                  </a:cubicBezTo>
                  <a:cubicBezTo>
                    <a:pt x="2" y="0"/>
                    <a:pt x="0" y="1"/>
                    <a:pt x="0" y="3"/>
                  </a:cubicBezTo>
                  <a:cubicBezTo>
                    <a:pt x="2" y="10"/>
                    <a:pt x="2" y="10"/>
                    <a:pt x="2" y="10"/>
                  </a:cubicBezTo>
                  <a:cubicBezTo>
                    <a:pt x="29" y="80"/>
                    <a:pt x="29" y="80"/>
                    <a:pt x="29" y="80"/>
                  </a:cubicBezTo>
                  <a:cubicBezTo>
                    <a:pt x="35" y="80"/>
                    <a:pt x="35" y="80"/>
                    <a:pt x="35" y="80"/>
                  </a:cubicBezTo>
                  <a:cubicBezTo>
                    <a:pt x="10" y="13"/>
                    <a:pt x="10" y="13"/>
                    <a:pt x="10" y="13"/>
                  </a:cubicBezTo>
                  <a:cubicBezTo>
                    <a:pt x="11" y="16"/>
                    <a:pt x="14" y="18"/>
                    <a:pt x="17" y="18"/>
                  </a:cubicBezTo>
                  <a:cubicBezTo>
                    <a:pt x="22" y="18"/>
                    <a:pt x="25" y="14"/>
                    <a:pt x="26" y="11"/>
                  </a:cubicBezTo>
                  <a:cubicBezTo>
                    <a:pt x="28" y="8"/>
                    <a:pt x="29" y="6"/>
                    <a:pt x="30" y="6"/>
                  </a:cubicBezTo>
                  <a:cubicBezTo>
                    <a:pt x="31" y="6"/>
                    <a:pt x="32" y="8"/>
                    <a:pt x="33" y="11"/>
                  </a:cubicBezTo>
                  <a:cubicBezTo>
                    <a:pt x="35" y="14"/>
                    <a:pt x="37" y="18"/>
                    <a:pt x="42" y="18"/>
                  </a:cubicBezTo>
                  <a:cubicBezTo>
                    <a:pt x="47" y="18"/>
                    <a:pt x="49" y="14"/>
                    <a:pt x="51" y="11"/>
                  </a:cubicBezTo>
                  <a:cubicBezTo>
                    <a:pt x="53" y="8"/>
                    <a:pt x="53" y="6"/>
                    <a:pt x="55" y="6"/>
                  </a:cubicBezTo>
                  <a:cubicBezTo>
                    <a:pt x="56" y="6"/>
                    <a:pt x="57" y="8"/>
                    <a:pt x="58" y="11"/>
                  </a:cubicBezTo>
                  <a:cubicBezTo>
                    <a:pt x="60" y="14"/>
                    <a:pt x="62" y="18"/>
                    <a:pt x="67" y="18"/>
                  </a:cubicBezTo>
                  <a:cubicBezTo>
                    <a:pt x="71" y="18"/>
                    <a:pt x="73" y="15"/>
                    <a:pt x="75" y="13"/>
                  </a:cubicBezTo>
                  <a:cubicBezTo>
                    <a:pt x="50" y="80"/>
                    <a:pt x="50" y="80"/>
                    <a:pt x="50" y="80"/>
                  </a:cubicBezTo>
                  <a:lnTo>
                    <a:pt x="57"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104" name="Group 103"/>
          <p:cNvGrpSpPr/>
          <p:nvPr/>
        </p:nvGrpSpPr>
        <p:grpSpPr>
          <a:xfrm>
            <a:off x="8594505" y="5263679"/>
            <a:ext cx="1732947" cy="1974593"/>
            <a:chOff x="8196263" y="4981575"/>
            <a:chExt cx="796925" cy="908050"/>
          </a:xfrm>
          <a:solidFill>
            <a:schemeClr val="bg1"/>
          </a:solidFill>
        </p:grpSpPr>
        <p:sp>
          <p:nvSpPr>
            <p:cNvPr id="105" name="Freeform 5"/>
            <p:cNvSpPr>
              <a:spLocks noEditPoints="1"/>
            </p:cNvSpPr>
            <p:nvPr/>
          </p:nvSpPr>
          <p:spPr bwMode="auto">
            <a:xfrm>
              <a:off x="8196263" y="4981575"/>
              <a:ext cx="796925" cy="908050"/>
            </a:xfrm>
            <a:custGeom>
              <a:avLst/>
              <a:gdLst>
                <a:gd name="T0" fmla="*/ 666 w 907"/>
                <a:gd name="T1" fmla="*/ 33 h 1034"/>
                <a:gd name="T2" fmla="*/ 236 w 907"/>
                <a:gd name="T3" fmla="*/ 68 h 1034"/>
                <a:gd name="T4" fmla="*/ 77 w 907"/>
                <a:gd name="T5" fmla="*/ 272 h 1034"/>
                <a:gd name="T6" fmla="*/ 78 w 907"/>
                <a:gd name="T7" fmla="*/ 399 h 1034"/>
                <a:gd name="T8" fmla="*/ 81 w 907"/>
                <a:gd name="T9" fmla="*/ 411 h 1034"/>
                <a:gd name="T10" fmla="*/ 44 w 907"/>
                <a:gd name="T11" fmla="*/ 468 h 1034"/>
                <a:gd name="T12" fmla="*/ 16 w 907"/>
                <a:gd name="T13" fmla="*/ 509 h 1034"/>
                <a:gd name="T14" fmla="*/ 16 w 907"/>
                <a:gd name="T15" fmla="*/ 510 h 1034"/>
                <a:gd name="T16" fmla="*/ 42 w 907"/>
                <a:gd name="T17" fmla="*/ 624 h 1034"/>
                <a:gd name="T18" fmla="*/ 57 w 907"/>
                <a:gd name="T19" fmla="*/ 677 h 1034"/>
                <a:gd name="T20" fmla="*/ 86 w 907"/>
                <a:gd name="T21" fmla="*/ 749 h 1034"/>
                <a:gd name="T22" fmla="*/ 85 w 907"/>
                <a:gd name="T23" fmla="*/ 800 h 1034"/>
                <a:gd name="T24" fmla="*/ 195 w 907"/>
                <a:gd name="T25" fmla="*/ 892 h 1034"/>
                <a:gd name="T26" fmla="*/ 281 w 907"/>
                <a:gd name="T27" fmla="*/ 958 h 1034"/>
                <a:gd name="T28" fmla="*/ 713 w 907"/>
                <a:gd name="T29" fmla="*/ 1034 h 1034"/>
                <a:gd name="T30" fmla="*/ 791 w 907"/>
                <a:gd name="T31" fmla="*/ 940 h 1034"/>
                <a:gd name="T32" fmla="*/ 766 w 907"/>
                <a:gd name="T33" fmla="*/ 735 h 1034"/>
                <a:gd name="T34" fmla="*/ 896 w 907"/>
                <a:gd name="T35" fmla="*/ 481 h 1034"/>
                <a:gd name="T36" fmla="*/ 814 w 907"/>
                <a:gd name="T37" fmla="*/ 136 h 1034"/>
                <a:gd name="T38" fmla="*/ 723 w 907"/>
                <a:gd name="T39" fmla="*/ 699 h 1034"/>
                <a:gd name="T40" fmla="*/ 736 w 907"/>
                <a:gd name="T41" fmla="*/ 949 h 1034"/>
                <a:gd name="T42" fmla="*/ 713 w 907"/>
                <a:gd name="T43" fmla="*/ 978 h 1034"/>
                <a:gd name="T44" fmla="*/ 337 w 907"/>
                <a:gd name="T45" fmla="*/ 955 h 1034"/>
                <a:gd name="T46" fmla="*/ 300 w 907"/>
                <a:gd name="T47" fmla="*/ 814 h 1034"/>
                <a:gd name="T48" fmla="*/ 195 w 907"/>
                <a:gd name="T49" fmla="*/ 837 h 1034"/>
                <a:gd name="T50" fmla="*/ 116 w 907"/>
                <a:gd name="T51" fmla="*/ 697 h 1034"/>
                <a:gd name="T52" fmla="*/ 126 w 907"/>
                <a:gd name="T53" fmla="*/ 655 h 1034"/>
                <a:gd name="T54" fmla="*/ 99 w 907"/>
                <a:gd name="T55" fmla="*/ 640 h 1034"/>
                <a:gd name="T56" fmla="*/ 108 w 907"/>
                <a:gd name="T57" fmla="*/ 598 h 1034"/>
                <a:gd name="T58" fmla="*/ 75 w 907"/>
                <a:gd name="T59" fmla="*/ 579 h 1034"/>
                <a:gd name="T60" fmla="*/ 63 w 907"/>
                <a:gd name="T61" fmla="*/ 539 h 1034"/>
                <a:gd name="T62" fmla="*/ 128 w 907"/>
                <a:gd name="T63" fmla="*/ 440 h 1034"/>
                <a:gd name="T64" fmla="*/ 132 w 907"/>
                <a:gd name="T65" fmla="*/ 387 h 1034"/>
                <a:gd name="T66" fmla="*/ 131 w 907"/>
                <a:gd name="T67" fmla="*/ 286 h 1034"/>
                <a:gd name="T68" fmla="*/ 841 w 907"/>
                <a:gd name="T69" fmla="*/ 473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7" h="1034">
                  <a:moveTo>
                    <a:pt x="814" y="136"/>
                  </a:moveTo>
                  <a:cubicBezTo>
                    <a:pt x="775" y="91"/>
                    <a:pt x="726" y="56"/>
                    <a:pt x="666" y="33"/>
                  </a:cubicBezTo>
                  <a:cubicBezTo>
                    <a:pt x="613" y="11"/>
                    <a:pt x="552" y="0"/>
                    <a:pt x="490" y="0"/>
                  </a:cubicBezTo>
                  <a:cubicBezTo>
                    <a:pt x="399" y="0"/>
                    <a:pt x="308" y="24"/>
                    <a:pt x="236" y="68"/>
                  </a:cubicBezTo>
                  <a:cubicBezTo>
                    <a:pt x="196" y="92"/>
                    <a:pt x="163" y="120"/>
                    <a:pt x="137" y="153"/>
                  </a:cubicBezTo>
                  <a:cubicBezTo>
                    <a:pt x="108" y="189"/>
                    <a:pt x="88" y="229"/>
                    <a:pt x="77" y="272"/>
                  </a:cubicBezTo>
                  <a:cubicBezTo>
                    <a:pt x="68" y="310"/>
                    <a:pt x="67" y="352"/>
                    <a:pt x="75" y="387"/>
                  </a:cubicBezTo>
                  <a:cubicBezTo>
                    <a:pt x="78" y="399"/>
                    <a:pt x="78" y="399"/>
                    <a:pt x="78" y="399"/>
                  </a:cubicBezTo>
                  <a:cubicBezTo>
                    <a:pt x="78" y="403"/>
                    <a:pt x="79" y="406"/>
                    <a:pt x="80" y="409"/>
                  </a:cubicBezTo>
                  <a:cubicBezTo>
                    <a:pt x="80" y="410"/>
                    <a:pt x="80" y="410"/>
                    <a:pt x="81" y="411"/>
                  </a:cubicBezTo>
                  <a:cubicBezTo>
                    <a:pt x="78" y="416"/>
                    <a:pt x="78" y="416"/>
                    <a:pt x="78" y="416"/>
                  </a:cubicBezTo>
                  <a:cubicBezTo>
                    <a:pt x="70" y="433"/>
                    <a:pt x="58" y="450"/>
                    <a:pt x="44" y="468"/>
                  </a:cubicBezTo>
                  <a:cubicBezTo>
                    <a:pt x="35" y="481"/>
                    <a:pt x="25" y="494"/>
                    <a:pt x="16" y="509"/>
                  </a:cubicBezTo>
                  <a:cubicBezTo>
                    <a:pt x="16" y="509"/>
                    <a:pt x="16" y="509"/>
                    <a:pt x="16" y="509"/>
                  </a:cubicBezTo>
                  <a:cubicBezTo>
                    <a:pt x="16" y="509"/>
                    <a:pt x="16" y="509"/>
                    <a:pt x="16" y="509"/>
                  </a:cubicBezTo>
                  <a:cubicBezTo>
                    <a:pt x="16" y="510"/>
                    <a:pt x="16" y="510"/>
                    <a:pt x="16" y="510"/>
                  </a:cubicBezTo>
                  <a:cubicBezTo>
                    <a:pt x="3" y="530"/>
                    <a:pt x="0" y="555"/>
                    <a:pt x="7" y="578"/>
                  </a:cubicBezTo>
                  <a:cubicBezTo>
                    <a:pt x="12" y="597"/>
                    <a:pt x="25" y="613"/>
                    <a:pt x="42" y="624"/>
                  </a:cubicBezTo>
                  <a:cubicBezTo>
                    <a:pt x="40" y="638"/>
                    <a:pt x="43" y="652"/>
                    <a:pt x="49" y="665"/>
                  </a:cubicBezTo>
                  <a:cubicBezTo>
                    <a:pt x="51" y="669"/>
                    <a:pt x="54" y="674"/>
                    <a:pt x="57" y="677"/>
                  </a:cubicBezTo>
                  <a:cubicBezTo>
                    <a:pt x="55" y="696"/>
                    <a:pt x="60" y="714"/>
                    <a:pt x="71" y="730"/>
                  </a:cubicBezTo>
                  <a:cubicBezTo>
                    <a:pt x="86" y="749"/>
                    <a:pt x="86" y="749"/>
                    <a:pt x="86" y="749"/>
                  </a:cubicBezTo>
                  <a:cubicBezTo>
                    <a:pt x="86" y="752"/>
                    <a:pt x="86" y="755"/>
                    <a:pt x="85" y="758"/>
                  </a:cubicBezTo>
                  <a:cubicBezTo>
                    <a:pt x="85" y="770"/>
                    <a:pt x="84" y="785"/>
                    <a:pt x="85" y="800"/>
                  </a:cubicBezTo>
                  <a:cubicBezTo>
                    <a:pt x="88" y="825"/>
                    <a:pt x="97" y="845"/>
                    <a:pt x="112" y="860"/>
                  </a:cubicBezTo>
                  <a:cubicBezTo>
                    <a:pt x="132" y="881"/>
                    <a:pt x="160" y="892"/>
                    <a:pt x="195" y="892"/>
                  </a:cubicBezTo>
                  <a:cubicBezTo>
                    <a:pt x="218" y="892"/>
                    <a:pt x="244" y="888"/>
                    <a:pt x="276" y="879"/>
                  </a:cubicBezTo>
                  <a:cubicBezTo>
                    <a:pt x="278" y="899"/>
                    <a:pt x="280" y="925"/>
                    <a:pt x="281" y="958"/>
                  </a:cubicBezTo>
                  <a:cubicBezTo>
                    <a:pt x="283" y="1000"/>
                    <a:pt x="318" y="1034"/>
                    <a:pt x="361" y="1034"/>
                  </a:cubicBezTo>
                  <a:cubicBezTo>
                    <a:pt x="713" y="1034"/>
                    <a:pt x="713" y="1034"/>
                    <a:pt x="713" y="1034"/>
                  </a:cubicBezTo>
                  <a:cubicBezTo>
                    <a:pt x="736" y="1034"/>
                    <a:pt x="759" y="1023"/>
                    <a:pt x="774" y="1005"/>
                  </a:cubicBezTo>
                  <a:cubicBezTo>
                    <a:pt x="789" y="987"/>
                    <a:pt x="795" y="963"/>
                    <a:pt x="791" y="940"/>
                  </a:cubicBezTo>
                  <a:cubicBezTo>
                    <a:pt x="759" y="759"/>
                    <a:pt x="759" y="759"/>
                    <a:pt x="759" y="759"/>
                  </a:cubicBezTo>
                  <a:cubicBezTo>
                    <a:pt x="758" y="751"/>
                    <a:pt x="760" y="742"/>
                    <a:pt x="766" y="735"/>
                  </a:cubicBezTo>
                  <a:cubicBezTo>
                    <a:pt x="792" y="704"/>
                    <a:pt x="821" y="668"/>
                    <a:pt x="845" y="625"/>
                  </a:cubicBezTo>
                  <a:cubicBezTo>
                    <a:pt x="872" y="578"/>
                    <a:pt x="888" y="531"/>
                    <a:pt x="896" y="481"/>
                  </a:cubicBezTo>
                  <a:cubicBezTo>
                    <a:pt x="907" y="410"/>
                    <a:pt x="905" y="344"/>
                    <a:pt x="890" y="285"/>
                  </a:cubicBezTo>
                  <a:cubicBezTo>
                    <a:pt x="876" y="228"/>
                    <a:pt x="850" y="178"/>
                    <a:pt x="814" y="136"/>
                  </a:cubicBezTo>
                  <a:close/>
                  <a:moveTo>
                    <a:pt x="841" y="473"/>
                  </a:moveTo>
                  <a:cubicBezTo>
                    <a:pt x="826" y="567"/>
                    <a:pt x="777" y="635"/>
                    <a:pt x="723" y="699"/>
                  </a:cubicBezTo>
                  <a:cubicBezTo>
                    <a:pt x="707" y="718"/>
                    <a:pt x="700" y="744"/>
                    <a:pt x="704" y="769"/>
                  </a:cubicBezTo>
                  <a:cubicBezTo>
                    <a:pt x="736" y="949"/>
                    <a:pt x="736" y="949"/>
                    <a:pt x="736" y="949"/>
                  </a:cubicBezTo>
                  <a:cubicBezTo>
                    <a:pt x="738" y="956"/>
                    <a:pt x="736" y="964"/>
                    <a:pt x="731" y="969"/>
                  </a:cubicBezTo>
                  <a:cubicBezTo>
                    <a:pt x="727" y="975"/>
                    <a:pt x="720" y="978"/>
                    <a:pt x="713" y="978"/>
                  </a:cubicBezTo>
                  <a:cubicBezTo>
                    <a:pt x="361" y="978"/>
                    <a:pt x="361" y="978"/>
                    <a:pt x="361" y="978"/>
                  </a:cubicBezTo>
                  <a:cubicBezTo>
                    <a:pt x="348" y="978"/>
                    <a:pt x="337" y="968"/>
                    <a:pt x="337" y="955"/>
                  </a:cubicBezTo>
                  <a:cubicBezTo>
                    <a:pt x="334" y="894"/>
                    <a:pt x="330" y="856"/>
                    <a:pt x="328" y="835"/>
                  </a:cubicBezTo>
                  <a:cubicBezTo>
                    <a:pt x="327" y="825"/>
                    <a:pt x="314" y="814"/>
                    <a:pt x="300" y="814"/>
                  </a:cubicBezTo>
                  <a:cubicBezTo>
                    <a:pt x="297" y="814"/>
                    <a:pt x="295" y="815"/>
                    <a:pt x="292" y="816"/>
                  </a:cubicBezTo>
                  <a:cubicBezTo>
                    <a:pt x="249" y="830"/>
                    <a:pt x="217" y="837"/>
                    <a:pt x="195" y="837"/>
                  </a:cubicBezTo>
                  <a:cubicBezTo>
                    <a:pt x="109" y="837"/>
                    <a:pt x="154" y="748"/>
                    <a:pt x="137" y="725"/>
                  </a:cubicBezTo>
                  <a:cubicBezTo>
                    <a:pt x="116" y="697"/>
                    <a:pt x="116" y="697"/>
                    <a:pt x="116" y="697"/>
                  </a:cubicBezTo>
                  <a:cubicBezTo>
                    <a:pt x="111" y="689"/>
                    <a:pt x="111" y="680"/>
                    <a:pt x="115" y="672"/>
                  </a:cubicBezTo>
                  <a:cubicBezTo>
                    <a:pt x="126" y="655"/>
                    <a:pt x="126" y="655"/>
                    <a:pt x="126" y="655"/>
                  </a:cubicBezTo>
                  <a:cubicBezTo>
                    <a:pt x="112" y="652"/>
                    <a:pt x="112" y="652"/>
                    <a:pt x="112" y="652"/>
                  </a:cubicBezTo>
                  <a:cubicBezTo>
                    <a:pt x="107" y="650"/>
                    <a:pt x="102" y="646"/>
                    <a:pt x="99" y="640"/>
                  </a:cubicBezTo>
                  <a:cubicBezTo>
                    <a:pt x="96" y="635"/>
                    <a:pt x="96" y="629"/>
                    <a:pt x="98" y="623"/>
                  </a:cubicBezTo>
                  <a:cubicBezTo>
                    <a:pt x="108" y="598"/>
                    <a:pt x="108" y="598"/>
                    <a:pt x="108" y="598"/>
                  </a:cubicBezTo>
                  <a:cubicBezTo>
                    <a:pt x="109" y="596"/>
                    <a:pt x="108" y="593"/>
                    <a:pt x="106" y="592"/>
                  </a:cubicBezTo>
                  <a:cubicBezTo>
                    <a:pt x="75" y="579"/>
                    <a:pt x="75" y="579"/>
                    <a:pt x="75" y="579"/>
                  </a:cubicBezTo>
                  <a:cubicBezTo>
                    <a:pt x="68" y="575"/>
                    <a:pt x="62" y="569"/>
                    <a:pt x="60" y="562"/>
                  </a:cubicBezTo>
                  <a:cubicBezTo>
                    <a:pt x="58" y="554"/>
                    <a:pt x="59" y="546"/>
                    <a:pt x="63" y="539"/>
                  </a:cubicBezTo>
                  <a:cubicBezTo>
                    <a:pt x="63" y="538"/>
                    <a:pt x="63" y="538"/>
                    <a:pt x="63" y="538"/>
                  </a:cubicBezTo>
                  <a:cubicBezTo>
                    <a:pt x="84" y="505"/>
                    <a:pt x="111" y="475"/>
                    <a:pt x="128" y="440"/>
                  </a:cubicBezTo>
                  <a:cubicBezTo>
                    <a:pt x="136" y="425"/>
                    <a:pt x="136" y="425"/>
                    <a:pt x="136" y="425"/>
                  </a:cubicBezTo>
                  <a:cubicBezTo>
                    <a:pt x="141" y="415"/>
                    <a:pt x="134" y="398"/>
                    <a:pt x="132" y="387"/>
                  </a:cubicBezTo>
                  <a:cubicBezTo>
                    <a:pt x="129" y="375"/>
                    <a:pt x="129" y="375"/>
                    <a:pt x="129" y="375"/>
                  </a:cubicBezTo>
                  <a:cubicBezTo>
                    <a:pt x="123" y="347"/>
                    <a:pt x="124" y="313"/>
                    <a:pt x="131" y="286"/>
                  </a:cubicBezTo>
                  <a:cubicBezTo>
                    <a:pt x="168" y="139"/>
                    <a:pt x="330" y="56"/>
                    <a:pt x="490" y="56"/>
                  </a:cubicBezTo>
                  <a:cubicBezTo>
                    <a:pt x="689" y="56"/>
                    <a:pt x="885" y="183"/>
                    <a:pt x="841" y="4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06" name="Freeform 6"/>
            <p:cNvSpPr>
              <a:spLocks noEditPoints="1"/>
            </p:cNvSpPr>
            <p:nvPr/>
          </p:nvSpPr>
          <p:spPr bwMode="auto">
            <a:xfrm>
              <a:off x="8596313" y="5100638"/>
              <a:ext cx="296863" cy="295275"/>
            </a:xfrm>
            <a:custGeom>
              <a:avLst/>
              <a:gdLst>
                <a:gd name="T0" fmla="*/ 192 w 337"/>
                <a:gd name="T1" fmla="*/ 36 h 336"/>
                <a:gd name="T2" fmla="*/ 234 w 337"/>
                <a:gd name="T3" fmla="*/ 68 h 336"/>
                <a:gd name="T4" fmla="*/ 253 w 337"/>
                <a:gd name="T5" fmla="*/ 54 h 336"/>
                <a:gd name="T6" fmla="*/ 279 w 337"/>
                <a:gd name="T7" fmla="*/ 74 h 336"/>
                <a:gd name="T8" fmla="*/ 268 w 337"/>
                <a:gd name="T9" fmla="*/ 102 h 336"/>
                <a:gd name="T10" fmla="*/ 301 w 337"/>
                <a:gd name="T11" fmla="*/ 144 h 336"/>
                <a:gd name="T12" fmla="*/ 313 w 337"/>
                <a:gd name="T13" fmla="*/ 180 h 336"/>
                <a:gd name="T14" fmla="*/ 286 w 337"/>
                <a:gd name="T15" fmla="*/ 192 h 336"/>
                <a:gd name="T16" fmla="*/ 279 w 337"/>
                <a:gd name="T17" fmla="*/ 244 h 336"/>
                <a:gd name="T18" fmla="*/ 262 w 337"/>
                <a:gd name="T19" fmla="*/ 278 h 336"/>
                <a:gd name="T20" fmla="*/ 245 w 337"/>
                <a:gd name="T21" fmla="*/ 278 h 336"/>
                <a:gd name="T22" fmla="*/ 192 w 337"/>
                <a:gd name="T23" fmla="*/ 286 h 336"/>
                <a:gd name="T24" fmla="*/ 180 w 337"/>
                <a:gd name="T25" fmla="*/ 312 h 336"/>
                <a:gd name="T26" fmla="*/ 144 w 337"/>
                <a:gd name="T27" fmla="*/ 300 h 336"/>
                <a:gd name="T28" fmla="*/ 102 w 337"/>
                <a:gd name="T29" fmla="*/ 268 h 336"/>
                <a:gd name="T30" fmla="*/ 84 w 337"/>
                <a:gd name="T31" fmla="*/ 282 h 336"/>
                <a:gd name="T32" fmla="*/ 58 w 337"/>
                <a:gd name="T33" fmla="*/ 261 h 336"/>
                <a:gd name="T34" fmla="*/ 69 w 337"/>
                <a:gd name="T35" fmla="*/ 234 h 336"/>
                <a:gd name="T36" fmla="*/ 36 w 337"/>
                <a:gd name="T37" fmla="*/ 192 h 336"/>
                <a:gd name="T38" fmla="*/ 24 w 337"/>
                <a:gd name="T39" fmla="*/ 156 h 336"/>
                <a:gd name="T40" fmla="*/ 51 w 337"/>
                <a:gd name="T41" fmla="*/ 144 h 336"/>
                <a:gd name="T42" fmla="*/ 58 w 337"/>
                <a:gd name="T43" fmla="*/ 91 h 336"/>
                <a:gd name="T44" fmla="*/ 75 w 337"/>
                <a:gd name="T45" fmla="*/ 57 h 336"/>
                <a:gd name="T46" fmla="*/ 92 w 337"/>
                <a:gd name="T47" fmla="*/ 57 h 336"/>
                <a:gd name="T48" fmla="*/ 144 w 337"/>
                <a:gd name="T49" fmla="*/ 50 h 336"/>
                <a:gd name="T50" fmla="*/ 156 w 337"/>
                <a:gd name="T51" fmla="*/ 24 h 336"/>
                <a:gd name="T52" fmla="*/ 180 w 337"/>
                <a:gd name="T53" fmla="*/ 0 h 336"/>
                <a:gd name="T54" fmla="*/ 121 w 337"/>
                <a:gd name="T55" fmla="*/ 32 h 336"/>
                <a:gd name="T56" fmla="*/ 84 w 337"/>
                <a:gd name="T57" fmla="*/ 30 h 336"/>
                <a:gd name="T58" fmla="*/ 41 w 337"/>
                <a:gd name="T59" fmla="*/ 57 h 336"/>
                <a:gd name="T60" fmla="*/ 39 w 337"/>
                <a:gd name="T61" fmla="*/ 106 h 336"/>
                <a:gd name="T62" fmla="*/ 0 w 337"/>
                <a:gd name="T63" fmla="*/ 156 h 336"/>
                <a:gd name="T64" fmla="*/ 33 w 337"/>
                <a:gd name="T65" fmla="*/ 216 h 336"/>
                <a:gd name="T66" fmla="*/ 31 w 337"/>
                <a:gd name="T67" fmla="*/ 253 h 336"/>
                <a:gd name="T68" fmla="*/ 58 w 337"/>
                <a:gd name="T69" fmla="*/ 295 h 336"/>
                <a:gd name="T70" fmla="*/ 106 w 337"/>
                <a:gd name="T71" fmla="*/ 298 h 336"/>
                <a:gd name="T72" fmla="*/ 156 w 337"/>
                <a:gd name="T73" fmla="*/ 336 h 336"/>
                <a:gd name="T74" fmla="*/ 216 w 337"/>
                <a:gd name="T75" fmla="*/ 304 h 336"/>
                <a:gd name="T76" fmla="*/ 253 w 337"/>
                <a:gd name="T77" fmla="*/ 306 h 336"/>
                <a:gd name="T78" fmla="*/ 296 w 337"/>
                <a:gd name="T79" fmla="*/ 278 h 336"/>
                <a:gd name="T80" fmla="*/ 298 w 337"/>
                <a:gd name="T81" fmla="*/ 230 h 336"/>
                <a:gd name="T82" fmla="*/ 337 w 337"/>
                <a:gd name="T83" fmla="*/ 180 h 336"/>
                <a:gd name="T84" fmla="*/ 304 w 337"/>
                <a:gd name="T85" fmla="*/ 120 h 336"/>
                <a:gd name="T86" fmla="*/ 306 w 337"/>
                <a:gd name="T87" fmla="*/ 83 h 336"/>
                <a:gd name="T88" fmla="*/ 279 w 337"/>
                <a:gd name="T89" fmla="*/ 40 h 336"/>
                <a:gd name="T90" fmla="*/ 231 w 337"/>
                <a:gd name="T91" fmla="*/ 38 h 336"/>
                <a:gd name="T92" fmla="*/ 180 w 337"/>
                <a:gd name="T93"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7" h="336">
                  <a:moveTo>
                    <a:pt x="180" y="24"/>
                  </a:moveTo>
                  <a:cubicBezTo>
                    <a:pt x="187" y="24"/>
                    <a:pt x="192" y="29"/>
                    <a:pt x="192" y="36"/>
                  </a:cubicBezTo>
                  <a:cubicBezTo>
                    <a:pt x="192" y="50"/>
                    <a:pt x="192" y="50"/>
                    <a:pt x="192" y="50"/>
                  </a:cubicBezTo>
                  <a:cubicBezTo>
                    <a:pt x="208" y="53"/>
                    <a:pt x="222" y="60"/>
                    <a:pt x="234" y="68"/>
                  </a:cubicBezTo>
                  <a:cubicBezTo>
                    <a:pt x="245" y="57"/>
                    <a:pt x="245" y="57"/>
                    <a:pt x="245" y="57"/>
                  </a:cubicBezTo>
                  <a:cubicBezTo>
                    <a:pt x="247" y="55"/>
                    <a:pt x="250" y="54"/>
                    <a:pt x="253" y="54"/>
                  </a:cubicBezTo>
                  <a:cubicBezTo>
                    <a:pt x="256" y="54"/>
                    <a:pt x="260" y="55"/>
                    <a:pt x="262" y="57"/>
                  </a:cubicBezTo>
                  <a:cubicBezTo>
                    <a:pt x="279" y="74"/>
                    <a:pt x="279" y="74"/>
                    <a:pt x="279" y="74"/>
                  </a:cubicBezTo>
                  <a:cubicBezTo>
                    <a:pt x="284" y="79"/>
                    <a:pt x="284" y="87"/>
                    <a:pt x="279" y="91"/>
                  </a:cubicBezTo>
                  <a:cubicBezTo>
                    <a:pt x="268" y="102"/>
                    <a:pt x="268" y="102"/>
                    <a:pt x="268" y="102"/>
                  </a:cubicBezTo>
                  <a:cubicBezTo>
                    <a:pt x="277" y="114"/>
                    <a:pt x="283" y="129"/>
                    <a:pt x="286" y="144"/>
                  </a:cubicBezTo>
                  <a:cubicBezTo>
                    <a:pt x="301" y="144"/>
                    <a:pt x="301" y="144"/>
                    <a:pt x="301" y="144"/>
                  </a:cubicBezTo>
                  <a:cubicBezTo>
                    <a:pt x="307" y="144"/>
                    <a:pt x="313" y="149"/>
                    <a:pt x="313" y="156"/>
                  </a:cubicBezTo>
                  <a:cubicBezTo>
                    <a:pt x="313" y="180"/>
                    <a:pt x="313" y="180"/>
                    <a:pt x="313" y="180"/>
                  </a:cubicBezTo>
                  <a:cubicBezTo>
                    <a:pt x="313" y="187"/>
                    <a:pt x="307" y="192"/>
                    <a:pt x="301" y="192"/>
                  </a:cubicBezTo>
                  <a:cubicBezTo>
                    <a:pt x="286" y="192"/>
                    <a:pt x="286" y="192"/>
                    <a:pt x="286" y="192"/>
                  </a:cubicBezTo>
                  <a:cubicBezTo>
                    <a:pt x="283" y="207"/>
                    <a:pt x="277" y="221"/>
                    <a:pt x="268" y="234"/>
                  </a:cubicBezTo>
                  <a:cubicBezTo>
                    <a:pt x="279" y="244"/>
                    <a:pt x="279" y="244"/>
                    <a:pt x="279" y="244"/>
                  </a:cubicBezTo>
                  <a:cubicBezTo>
                    <a:pt x="284" y="249"/>
                    <a:pt x="284" y="257"/>
                    <a:pt x="279" y="261"/>
                  </a:cubicBezTo>
                  <a:cubicBezTo>
                    <a:pt x="262" y="278"/>
                    <a:pt x="262" y="278"/>
                    <a:pt x="262" y="278"/>
                  </a:cubicBezTo>
                  <a:cubicBezTo>
                    <a:pt x="260" y="281"/>
                    <a:pt x="256" y="282"/>
                    <a:pt x="253" y="282"/>
                  </a:cubicBezTo>
                  <a:cubicBezTo>
                    <a:pt x="250" y="282"/>
                    <a:pt x="247" y="281"/>
                    <a:pt x="245" y="278"/>
                  </a:cubicBezTo>
                  <a:cubicBezTo>
                    <a:pt x="234" y="268"/>
                    <a:pt x="234" y="268"/>
                    <a:pt x="234" y="268"/>
                  </a:cubicBezTo>
                  <a:cubicBezTo>
                    <a:pt x="222" y="276"/>
                    <a:pt x="208" y="282"/>
                    <a:pt x="192" y="286"/>
                  </a:cubicBezTo>
                  <a:cubicBezTo>
                    <a:pt x="192" y="300"/>
                    <a:pt x="192" y="300"/>
                    <a:pt x="192" y="300"/>
                  </a:cubicBezTo>
                  <a:cubicBezTo>
                    <a:pt x="192" y="307"/>
                    <a:pt x="187" y="312"/>
                    <a:pt x="180" y="312"/>
                  </a:cubicBezTo>
                  <a:cubicBezTo>
                    <a:pt x="156" y="312"/>
                    <a:pt x="156" y="312"/>
                    <a:pt x="156" y="312"/>
                  </a:cubicBezTo>
                  <a:cubicBezTo>
                    <a:pt x="150" y="312"/>
                    <a:pt x="144" y="307"/>
                    <a:pt x="144" y="300"/>
                  </a:cubicBezTo>
                  <a:cubicBezTo>
                    <a:pt x="144" y="286"/>
                    <a:pt x="144" y="286"/>
                    <a:pt x="144" y="286"/>
                  </a:cubicBezTo>
                  <a:cubicBezTo>
                    <a:pt x="129" y="282"/>
                    <a:pt x="115" y="276"/>
                    <a:pt x="102" y="268"/>
                  </a:cubicBezTo>
                  <a:cubicBezTo>
                    <a:pt x="92" y="278"/>
                    <a:pt x="92" y="278"/>
                    <a:pt x="92" y="278"/>
                  </a:cubicBezTo>
                  <a:cubicBezTo>
                    <a:pt x="90" y="281"/>
                    <a:pt x="87" y="282"/>
                    <a:pt x="84" y="282"/>
                  </a:cubicBezTo>
                  <a:cubicBezTo>
                    <a:pt x="80" y="282"/>
                    <a:pt x="77" y="281"/>
                    <a:pt x="75" y="278"/>
                  </a:cubicBezTo>
                  <a:cubicBezTo>
                    <a:pt x="58" y="261"/>
                    <a:pt x="58" y="261"/>
                    <a:pt x="58" y="261"/>
                  </a:cubicBezTo>
                  <a:cubicBezTo>
                    <a:pt x="53" y="257"/>
                    <a:pt x="53" y="249"/>
                    <a:pt x="58" y="244"/>
                  </a:cubicBezTo>
                  <a:cubicBezTo>
                    <a:pt x="69" y="234"/>
                    <a:pt x="69" y="234"/>
                    <a:pt x="69" y="234"/>
                  </a:cubicBezTo>
                  <a:cubicBezTo>
                    <a:pt x="60" y="221"/>
                    <a:pt x="54" y="207"/>
                    <a:pt x="51" y="192"/>
                  </a:cubicBezTo>
                  <a:cubicBezTo>
                    <a:pt x="36" y="192"/>
                    <a:pt x="36" y="192"/>
                    <a:pt x="36" y="192"/>
                  </a:cubicBezTo>
                  <a:cubicBezTo>
                    <a:pt x="30" y="192"/>
                    <a:pt x="24" y="187"/>
                    <a:pt x="24" y="180"/>
                  </a:cubicBezTo>
                  <a:cubicBezTo>
                    <a:pt x="24" y="156"/>
                    <a:pt x="24" y="156"/>
                    <a:pt x="24" y="156"/>
                  </a:cubicBezTo>
                  <a:cubicBezTo>
                    <a:pt x="24" y="149"/>
                    <a:pt x="30" y="144"/>
                    <a:pt x="36" y="144"/>
                  </a:cubicBezTo>
                  <a:cubicBezTo>
                    <a:pt x="51" y="144"/>
                    <a:pt x="51" y="144"/>
                    <a:pt x="51" y="144"/>
                  </a:cubicBezTo>
                  <a:cubicBezTo>
                    <a:pt x="54" y="129"/>
                    <a:pt x="60" y="114"/>
                    <a:pt x="69" y="102"/>
                  </a:cubicBezTo>
                  <a:cubicBezTo>
                    <a:pt x="58" y="91"/>
                    <a:pt x="58" y="91"/>
                    <a:pt x="58" y="91"/>
                  </a:cubicBezTo>
                  <a:cubicBezTo>
                    <a:pt x="53" y="87"/>
                    <a:pt x="53" y="79"/>
                    <a:pt x="58" y="74"/>
                  </a:cubicBezTo>
                  <a:cubicBezTo>
                    <a:pt x="75" y="57"/>
                    <a:pt x="75" y="57"/>
                    <a:pt x="75" y="57"/>
                  </a:cubicBezTo>
                  <a:cubicBezTo>
                    <a:pt x="77" y="55"/>
                    <a:pt x="80" y="54"/>
                    <a:pt x="84" y="54"/>
                  </a:cubicBezTo>
                  <a:cubicBezTo>
                    <a:pt x="87" y="54"/>
                    <a:pt x="90" y="55"/>
                    <a:pt x="92" y="57"/>
                  </a:cubicBezTo>
                  <a:cubicBezTo>
                    <a:pt x="102" y="68"/>
                    <a:pt x="102" y="68"/>
                    <a:pt x="102" y="68"/>
                  </a:cubicBezTo>
                  <a:cubicBezTo>
                    <a:pt x="115" y="60"/>
                    <a:pt x="129" y="53"/>
                    <a:pt x="144" y="50"/>
                  </a:cubicBezTo>
                  <a:cubicBezTo>
                    <a:pt x="144" y="36"/>
                    <a:pt x="144" y="36"/>
                    <a:pt x="144" y="36"/>
                  </a:cubicBezTo>
                  <a:cubicBezTo>
                    <a:pt x="144" y="29"/>
                    <a:pt x="150" y="24"/>
                    <a:pt x="156" y="24"/>
                  </a:cubicBezTo>
                  <a:cubicBezTo>
                    <a:pt x="180" y="24"/>
                    <a:pt x="180" y="24"/>
                    <a:pt x="180" y="24"/>
                  </a:cubicBezTo>
                  <a:moveTo>
                    <a:pt x="180" y="0"/>
                  </a:moveTo>
                  <a:cubicBezTo>
                    <a:pt x="156" y="0"/>
                    <a:pt x="156" y="0"/>
                    <a:pt x="156" y="0"/>
                  </a:cubicBezTo>
                  <a:cubicBezTo>
                    <a:pt x="138" y="0"/>
                    <a:pt x="123" y="14"/>
                    <a:pt x="121" y="32"/>
                  </a:cubicBezTo>
                  <a:cubicBezTo>
                    <a:pt x="116" y="34"/>
                    <a:pt x="111" y="36"/>
                    <a:pt x="106" y="38"/>
                  </a:cubicBezTo>
                  <a:cubicBezTo>
                    <a:pt x="100" y="33"/>
                    <a:pt x="92" y="30"/>
                    <a:pt x="84" y="30"/>
                  </a:cubicBezTo>
                  <a:cubicBezTo>
                    <a:pt x="74" y="30"/>
                    <a:pt x="65" y="34"/>
                    <a:pt x="58" y="40"/>
                  </a:cubicBezTo>
                  <a:cubicBezTo>
                    <a:pt x="41" y="57"/>
                    <a:pt x="41" y="57"/>
                    <a:pt x="41" y="57"/>
                  </a:cubicBezTo>
                  <a:cubicBezTo>
                    <a:pt x="34" y="64"/>
                    <a:pt x="31" y="73"/>
                    <a:pt x="31" y="83"/>
                  </a:cubicBezTo>
                  <a:cubicBezTo>
                    <a:pt x="31" y="91"/>
                    <a:pt x="33" y="99"/>
                    <a:pt x="39" y="106"/>
                  </a:cubicBezTo>
                  <a:cubicBezTo>
                    <a:pt x="36" y="110"/>
                    <a:pt x="34" y="115"/>
                    <a:pt x="33" y="120"/>
                  </a:cubicBezTo>
                  <a:cubicBezTo>
                    <a:pt x="15" y="122"/>
                    <a:pt x="0" y="137"/>
                    <a:pt x="0" y="156"/>
                  </a:cubicBezTo>
                  <a:cubicBezTo>
                    <a:pt x="0" y="180"/>
                    <a:pt x="0" y="180"/>
                    <a:pt x="0" y="180"/>
                  </a:cubicBezTo>
                  <a:cubicBezTo>
                    <a:pt x="0" y="199"/>
                    <a:pt x="15" y="214"/>
                    <a:pt x="33" y="216"/>
                  </a:cubicBezTo>
                  <a:cubicBezTo>
                    <a:pt x="34" y="221"/>
                    <a:pt x="36" y="225"/>
                    <a:pt x="39" y="230"/>
                  </a:cubicBezTo>
                  <a:cubicBezTo>
                    <a:pt x="33" y="236"/>
                    <a:pt x="31" y="244"/>
                    <a:pt x="31" y="253"/>
                  </a:cubicBezTo>
                  <a:cubicBezTo>
                    <a:pt x="31" y="262"/>
                    <a:pt x="34" y="271"/>
                    <a:pt x="41" y="278"/>
                  </a:cubicBezTo>
                  <a:cubicBezTo>
                    <a:pt x="58" y="295"/>
                    <a:pt x="58" y="295"/>
                    <a:pt x="58" y="295"/>
                  </a:cubicBezTo>
                  <a:cubicBezTo>
                    <a:pt x="65" y="302"/>
                    <a:pt x="74" y="306"/>
                    <a:pt x="84" y="306"/>
                  </a:cubicBezTo>
                  <a:cubicBezTo>
                    <a:pt x="92" y="306"/>
                    <a:pt x="100" y="303"/>
                    <a:pt x="106" y="298"/>
                  </a:cubicBezTo>
                  <a:cubicBezTo>
                    <a:pt x="111" y="300"/>
                    <a:pt x="116" y="302"/>
                    <a:pt x="121" y="304"/>
                  </a:cubicBezTo>
                  <a:cubicBezTo>
                    <a:pt x="123" y="322"/>
                    <a:pt x="138" y="336"/>
                    <a:pt x="156" y="336"/>
                  </a:cubicBezTo>
                  <a:cubicBezTo>
                    <a:pt x="180" y="336"/>
                    <a:pt x="180" y="336"/>
                    <a:pt x="180" y="336"/>
                  </a:cubicBezTo>
                  <a:cubicBezTo>
                    <a:pt x="199" y="336"/>
                    <a:pt x="214" y="322"/>
                    <a:pt x="216" y="304"/>
                  </a:cubicBezTo>
                  <a:cubicBezTo>
                    <a:pt x="221" y="302"/>
                    <a:pt x="226" y="300"/>
                    <a:pt x="231" y="298"/>
                  </a:cubicBezTo>
                  <a:cubicBezTo>
                    <a:pt x="237" y="303"/>
                    <a:pt x="245" y="306"/>
                    <a:pt x="253" y="306"/>
                  </a:cubicBezTo>
                  <a:cubicBezTo>
                    <a:pt x="263" y="306"/>
                    <a:pt x="272" y="302"/>
                    <a:pt x="279" y="295"/>
                  </a:cubicBezTo>
                  <a:cubicBezTo>
                    <a:pt x="296" y="278"/>
                    <a:pt x="296" y="278"/>
                    <a:pt x="296" y="278"/>
                  </a:cubicBezTo>
                  <a:cubicBezTo>
                    <a:pt x="303" y="271"/>
                    <a:pt x="306" y="262"/>
                    <a:pt x="306" y="253"/>
                  </a:cubicBezTo>
                  <a:cubicBezTo>
                    <a:pt x="306" y="244"/>
                    <a:pt x="304" y="236"/>
                    <a:pt x="298" y="230"/>
                  </a:cubicBezTo>
                  <a:cubicBezTo>
                    <a:pt x="301" y="225"/>
                    <a:pt x="303" y="221"/>
                    <a:pt x="304" y="216"/>
                  </a:cubicBezTo>
                  <a:cubicBezTo>
                    <a:pt x="322" y="214"/>
                    <a:pt x="337" y="199"/>
                    <a:pt x="337" y="180"/>
                  </a:cubicBezTo>
                  <a:cubicBezTo>
                    <a:pt x="337" y="156"/>
                    <a:pt x="337" y="156"/>
                    <a:pt x="337" y="156"/>
                  </a:cubicBezTo>
                  <a:cubicBezTo>
                    <a:pt x="337" y="137"/>
                    <a:pt x="322" y="122"/>
                    <a:pt x="304" y="120"/>
                  </a:cubicBezTo>
                  <a:cubicBezTo>
                    <a:pt x="303" y="115"/>
                    <a:pt x="301" y="110"/>
                    <a:pt x="298" y="106"/>
                  </a:cubicBezTo>
                  <a:cubicBezTo>
                    <a:pt x="304" y="99"/>
                    <a:pt x="306" y="91"/>
                    <a:pt x="306" y="83"/>
                  </a:cubicBezTo>
                  <a:cubicBezTo>
                    <a:pt x="306" y="73"/>
                    <a:pt x="303" y="64"/>
                    <a:pt x="296" y="57"/>
                  </a:cubicBezTo>
                  <a:cubicBezTo>
                    <a:pt x="279" y="40"/>
                    <a:pt x="279" y="40"/>
                    <a:pt x="279" y="40"/>
                  </a:cubicBezTo>
                  <a:cubicBezTo>
                    <a:pt x="272" y="34"/>
                    <a:pt x="263" y="30"/>
                    <a:pt x="253" y="30"/>
                  </a:cubicBezTo>
                  <a:cubicBezTo>
                    <a:pt x="245" y="30"/>
                    <a:pt x="237" y="33"/>
                    <a:pt x="231" y="38"/>
                  </a:cubicBezTo>
                  <a:cubicBezTo>
                    <a:pt x="226" y="36"/>
                    <a:pt x="221" y="34"/>
                    <a:pt x="216" y="32"/>
                  </a:cubicBezTo>
                  <a:cubicBezTo>
                    <a:pt x="214" y="14"/>
                    <a:pt x="199" y="0"/>
                    <a:pt x="18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07" name="Freeform 7"/>
            <p:cNvSpPr>
              <a:spLocks noEditPoints="1"/>
            </p:cNvSpPr>
            <p:nvPr/>
          </p:nvSpPr>
          <p:spPr bwMode="auto">
            <a:xfrm>
              <a:off x="8675688" y="5180013"/>
              <a:ext cx="138113" cy="136525"/>
            </a:xfrm>
            <a:custGeom>
              <a:avLst/>
              <a:gdLst>
                <a:gd name="T0" fmla="*/ 78 w 157"/>
                <a:gd name="T1" fmla="*/ 156 h 156"/>
                <a:gd name="T2" fmla="*/ 0 w 157"/>
                <a:gd name="T3" fmla="*/ 78 h 156"/>
                <a:gd name="T4" fmla="*/ 78 w 157"/>
                <a:gd name="T5" fmla="*/ 0 h 156"/>
                <a:gd name="T6" fmla="*/ 157 w 157"/>
                <a:gd name="T7" fmla="*/ 78 h 156"/>
                <a:gd name="T8" fmla="*/ 78 w 157"/>
                <a:gd name="T9" fmla="*/ 156 h 156"/>
                <a:gd name="T10" fmla="*/ 78 w 157"/>
                <a:gd name="T11" fmla="*/ 12 h 156"/>
                <a:gd name="T12" fmla="*/ 12 w 157"/>
                <a:gd name="T13" fmla="*/ 78 h 156"/>
                <a:gd name="T14" fmla="*/ 78 w 157"/>
                <a:gd name="T15" fmla="*/ 144 h 156"/>
                <a:gd name="T16" fmla="*/ 145 w 157"/>
                <a:gd name="T17" fmla="*/ 78 h 156"/>
                <a:gd name="T18" fmla="*/ 78 w 157"/>
                <a:gd name="T19" fmla="*/ 1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7" h="156">
                  <a:moveTo>
                    <a:pt x="78" y="156"/>
                  </a:moveTo>
                  <a:cubicBezTo>
                    <a:pt x="35" y="156"/>
                    <a:pt x="0" y="121"/>
                    <a:pt x="0" y="78"/>
                  </a:cubicBezTo>
                  <a:cubicBezTo>
                    <a:pt x="0" y="35"/>
                    <a:pt x="35" y="0"/>
                    <a:pt x="78" y="0"/>
                  </a:cubicBezTo>
                  <a:cubicBezTo>
                    <a:pt x="122" y="0"/>
                    <a:pt x="157" y="35"/>
                    <a:pt x="157" y="78"/>
                  </a:cubicBezTo>
                  <a:cubicBezTo>
                    <a:pt x="157" y="121"/>
                    <a:pt x="122" y="156"/>
                    <a:pt x="78" y="156"/>
                  </a:cubicBezTo>
                  <a:close/>
                  <a:moveTo>
                    <a:pt x="78" y="12"/>
                  </a:moveTo>
                  <a:cubicBezTo>
                    <a:pt x="42" y="12"/>
                    <a:pt x="12" y="41"/>
                    <a:pt x="12" y="78"/>
                  </a:cubicBezTo>
                  <a:cubicBezTo>
                    <a:pt x="12" y="114"/>
                    <a:pt x="42" y="144"/>
                    <a:pt x="78" y="144"/>
                  </a:cubicBezTo>
                  <a:cubicBezTo>
                    <a:pt x="115" y="144"/>
                    <a:pt x="145" y="114"/>
                    <a:pt x="145" y="78"/>
                  </a:cubicBezTo>
                  <a:cubicBezTo>
                    <a:pt x="145" y="41"/>
                    <a:pt x="115" y="12"/>
                    <a:pt x="7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08" name="Freeform 8"/>
            <p:cNvSpPr>
              <a:spLocks noEditPoints="1"/>
            </p:cNvSpPr>
            <p:nvPr/>
          </p:nvSpPr>
          <p:spPr bwMode="auto">
            <a:xfrm>
              <a:off x="8707438" y="5211763"/>
              <a:ext cx="74613" cy="73025"/>
            </a:xfrm>
            <a:custGeom>
              <a:avLst/>
              <a:gdLst>
                <a:gd name="T0" fmla="*/ 42 w 85"/>
                <a:gd name="T1" fmla="*/ 84 h 84"/>
                <a:gd name="T2" fmla="*/ 0 w 85"/>
                <a:gd name="T3" fmla="*/ 42 h 84"/>
                <a:gd name="T4" fmla="*/ 42 w 85"/>
                <a:gd name="T5" fmla="*/ 0 h 84"/>
                <a:gd name="T6" fmla="*/ 85 w 85"/>
                <a:gd name="T7" fmla="*/ 42 h 84"/>
                <a:gd name="T8" fmla="*/ 42 w 85"/>
                <a:gd name="T9" fmla="*/ 84 h 84"/>
                <a:gd name="T10" fmla="*/ 42 w 85"/>
                <a:gd name="T11" fmla="*/ 12 h 84"/>
                <a:gd name="T12" fmla="*/ 12 w 85"/>
                <a:gd name="T13" fmla="*/ 42 h 84"/>
                <a:gd name="T14" fmla="*/ 42 w 85"/>
                <a:gd name="T15" fmla="*/ 72 h 84"/>
                <a:gd name="T16" fmla="*/ 73 w 85"/>
                <a:gd name="T17" fmla="*/ 42 h 84"/>
                <a:gd name="T18" fmla="*/ 42 w 85"/>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84">
                  <a:moveTo>
                    <a:pt x="42" y="84"/>
                  </a:moveTo>
                  <a:cubicBezTo>
                    <a:pt x="19" y="84"/>
                    <a:pt x="0" y="65"/>
                    <a:pt x="0" y="42"/>
                  </a:cubicBezTo>
                  <a:cubicBezTo>
                    <a:pt x="0" y="19"/>
                    <a:pt x="19" y="0"/>
                    <a:pt x="42" y="0"/>
                  </a:cubicBezTo>
                  <a:cubicBezTo>
                    <a:pt x="66" y="0"/>
                    <a:pt x="85" y="19"/>
                    <a:pt x="85" y="42"/>
                  </a:cubicBezTo>
                  <a:cubicBezTo>
                    <a:pt x="85" y="65"/>
                    <a:pt x="66" y="84"/>
                    <a:pt x="42" y="84"/>
                  </a:cubicBezTo>
                  <a:close/>
                  <a:moveTo>
                    <a:pt x="42" y="12"/>
                  </a:moveTo>
                  <a:cubicBezTo>
                    <a:pt x="26" y="12"/>
                    <a:pt x="12" y="25"/>
                    <a:pt x="12" y="42"/>
                  </a:cubicBezTo>
                  <a:cubicBezTo>
                    <a:pt x="12" y="58"/>
                    <a:pt x="26" y="72"/>
                    <a:pt x="42" y="72"/>
                  </a:cubicBezTo>
                  <a:cubicBezTo>
                    <a:pt x="59" y="72"/>
                    <a:pt x="73" y="58"/>
                    <a:pt x="73" y="42"/>
                  </a:cubicBezTo>
                  <a:cubicBezTo>
                    <a:pt x="73" y="25"/>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09" name="Freeform 9"/>
            <p:cNvSpPr>
              <a:spLocks noEditPoints="1"/>
            </p:cNvSpPr>
            <p:nvPr/>
          </p:nvSpPr>
          <p:spPr bwMode="auto">
            <a:xfrm>
              <a:off x="8416926" y="5081588"/>
              <a:ext cx="187325" cy="187325"/>
            </a:xfrm>
            <a:custGeom>
              <a:avLst/>
              <a:gdLst>
                <a:gd name="T0" fmla="*/ 121 w 213"/>
                <a:gd name="T1" fmla="*/ 23 h 213"/>
                <a:gd name="T2" fmla="*/ 148 w 213"/>
                <a:gd name="T3" fmla="*/ 44 h 213"/>
                <a:gd name="T4" fmla="*/ 160 w 213"/>
                <a:gd name="T5" fmla="*/ 35 h 213"/>
                <a:gd name="T6" fmla="*/ 176 w 213"/>
                <a:gd name="T7" fmla="*/ 48 h 213"/>
                <a:gd name="T8" fmla="*/ 170 w 213"/>
                <a:gd name="T9" fmla="*/ 65 h 213"/>
                <a:gd name="T10" fmla="*/ 190 w 213"/>
                <a:gd name="T11" fmla="*/ 92 h 213"/>
                <a:gd name="T12" fmla="*/ 198 w 213"/>
                <a:gd name="T13" fmla="*/ 115 h 213"/>
                <a:gd name="T14" fmla="*/ 181 w 213"/>
                <a:gd name="T15" fmla="*/ 122 h 213"/>
                <a:gd name="T16" fmla="*/ 176 w 213"/>
                <a:gd name="T17" fmla="*/ 155 h 213"/>
                <a:gd name="T18" fmla="*/ 165 w 213"/>
                <a:gd name="T19" fmla="*/ 177 h 213"/>
                <a:gd name="T20" fmla="*/ 155 w 213"/>
                <a:gd name="T21" fmla="*/ 177 h 213"/>
                <a:gd name="T22" fmla="*/ 121 w 213"/>
                <a:gd name="T23" fmla="*/ 182 h 213"/>
                <a:gd name="T24" fmla="*/ 114 w 213"/>
                <a:gd name="T25" fmla="*/ 198 h 213"/>
                <a:gd name="T26" fmla="*/ 91 w 213"/>
                <a:gd name="T27" fmla="*/ 191 h 213"/>
                <a:gd name="T28" fmla="*/ 64 w 213"/>
                <a:gd name="T29" fmla="*/ 170 h 213"/>
                <a:gd name="T30" fmla="*/ 52 w 213"/>
                <a:gd name="T31" fmla="*/ 179 h 213"/>
                <a:gd name="T32" fmla="*/ 36 w 213"/>
                <a:gd name="T33" fmla="*/ 166 h 213"/>
                <a:gd name="T34" fmla="*/ 43 w 213"/>
                <a:gd name="T35" fmla="*/ 149 h 213"/>
                <a:gd name="T36" fmla="*/ 22 w 213"/>
                <a:gd name="T37" fmla="*/ 122 h 213"/>
                <a:gd name="T38" fmla="*/ 15 w 213"/>
                <a:gd name="T39" fmla="*/ 99 h 213"/>
                <a:gd name="T40" fmla="*/ 32 w 213"/>
                <a:gd name="T41" fmla="*/ 92 h 213"/>
                <a:gd name="T42" fmla="*/ 36 w 213"/>
                <a:gd name="T43" fmla="*/ 59 h 213"/>
                <a:gd name="T44" fmla="*/ 47 w 213"/>
                <a:gd name="T45" fmla="*/ 37 h 213"/>
                <a:gd name="T46" fmla="*/ 58 w 213"/>
                <a:gd name="T47" fmla="*/ 37 h 213"/>
                <a:gd name="T48" fmla="*/ 91 w 213"/>
                <a:gd name="T49" fmla="*/ 32 h 213"/>
                <a:gd name="T50" fmla="*/ 99 w 213"/>
                <a:gd name="T51" fmla="*/ 16 h 213"/>
                <a:gd name="T52" fmla="*/ 114 w 213"/>
                <a:gd name="T53" fmla="*/ 0 h 213"/>
                <a:gd name="T54" fmla="*/ 76 w 213"/>
                <a:gd name="T55" fmla="*/ 21 h 213"/>
                <a:gd name="T56" fmla="*/ 52 w 213"/>
                <a:gd name="T57" fmla="*/ 20 h 213"/>
                <a:gd name="T58" fmla="*/ 25 w 213"/>
                <a:gd name="T59" fmla="*/ 37 h 213"/>
                <a:gd name="T60" fmla="*/ 24 w 213"/>
                <a:gd name="T61" fmla="*/ 68 h 213"/>
                <a:gd name="T62" fmla="*/ 0 w 213"/>
                <a:gd name="T63" fmla="*/ 99 h 213"/>
                <a:gd name="T64" fmla="*/ 20 w 213"/>
                <a:gd name="T65" fmla="*/ 137 h 213"/>
                <a:gd name="T66" fmla="*/ 19 w 213"/>
                <a:gd name="T67" fmla="*/ 161 h 213"/>
                <a:gd name="T68" fmla="*/ 36 w 213"/>
                <a:gd name="T69" fmla="*/ 188 h 213"/>
                <a:gd name="T70" fmla="*/ 67 w 213"/>
                <a:gd name="T71" fmla="*/ 189 h 213"/>
                <a:gd name="T72" fmla="*/ 99 w 213"/>
                <a:gd name="T73" fmla="*/ 213 h 213"/>
                <a:gd name="T74" fmla="*/ 137 w 213"/>
                <a:gd name="T75" fmla="*/ 193 h 213"/>
                <a:gd name="T76" fmla="*/ 160 w 213"/>
                <a:gd name="T77" fmla="*/ 194 h 213"/>
                <a:gd name="T78" fmla="*/ 187 w 213"/>
                <a:gd name="T79" fmla="*/ 177 h 213"/>
                <a:gd name="T80" fmla="*/ 188 w 213"/>
                <a:gd name="T81" fmla="*/ 146 h 213"/>
                <a:gd name="T82" fmla="*/ 213 w 213"/>
                <a:gd name="T83" fmla="*/ 115 h 213"/>
                <a:gd name="T84" fmla="*/ 192 w 213"/>
                <a:gd name="T85" fmla="*/ 77 h 213"/>
                <a:gd name="T86" fmla="*/ 194 w 213"/>
                <a:gd name="T87" fmla="*/ 53 h 213"/>
                <a:gd name="T88" fmla="*/ 176 w 213"/>
                <a:gd name="T89" fmla="*/ 26 h 213"/>
                <a:gd name="T90" fmla="*/ 146 w 213"/>
                <a:gd name="T91" fmla="*/ 25 h 213"/>
                <a:gd name="T92" fmla="*/ 114 w 213"/>
                <a:gd name="T93"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3" h="213">
                  <a:moveTo>
                    <a:pt x="114" y="16"/>
                  </a:moveTo>
                  <a:cubicBezTo>
                    <a:pt x="118" y="16"/>
                    <a:pt x="121" y="19"/>
                    <a:pt x="121" y="23"/>
                  </a:cubicBezTo>
                  <a:cubicBezTo>
                    <a:pt x="121" y="32"/>
                    <a:pt x="121" y="32"/>
                    <a:pt x="121" y="32"/>
                  </a:cubicBezTo>
                  <a:cubicBezTo>
                    <a:pt x="131" y="34"/>
                    <a:pt x="140" y="38"/>
                    <a:pt x="148" y="44"/>
                  </a:cubicBezTo>
                  <a:cubicBezTo>
                    <a:pt x="155" y="37"/>
                    <a:pt x="155" y="37"/>
                    <a:pt x="155" y="37"/>
                  </a:cubicBezTo>
                  <a:cubicBezTo>
                    <a:pt x="156" y="35"/>
                    <a:pt x="158" y="35"/>
                    <a:pt x="160" y="35"/>
                  </a:cubicBezTo>
                  <a:cubicBezTo>
                    <a:pt x="162" y="35"/>
                    <a:pt x="164" y="35"/>
                    <a:pt x="165" y="37"/>
                  </a:cubicBezTo>
                  <a:cubicBezTo>
                    <a:pt x="176" y="48"/>
                    <a:pt x="176" y="48"/>
                    <a:pt x="176" y="48"/>
                  </a:cubicBezTo>
                  <a:cubicBezTo>
                    <a:pt x="179" y="51"/>
                    <a:pt x="179" y="56"/>
                    <a:pt x="176" y="59"/>
                  </a:cubicBezTo>
                  <a:cubicBezTo>
                    <a:pt x="170" y="65"/>
                    <a:pt x="170" y="65"/>
                    <a:pt x="170" y="65"/>
                  </a:cubicBezTo>
                  <a:cubicBezTo>
                    <a:pt x="175" y="73"/>
                    <a:pt x="179" y="82"/>
                    <a:pt x="181" y="92"/>
                  </a:cubicBezTo>
                  <a:cubicBezTo>
                    <a:pt x="190" y="92"/>
                    <a:pt x="190" y="92"/>
                    <a:pt x="190" y="92"/>
                  </a:cubicBezTo>
                  <a:cubicBezTo>
                    <a:pt x="194" y="92"/>
                    <a:pt x="198" y="95"/>
                    <a:pt x="198" y="99"/>
                  </a:cubicBezTo>
                  <a:cubicBezTo>
                    <a:pt x="198" y="115"/>
                    <a:pt x="198" y="115"/>
                    <a:pt x="198" y="115"/>
                  </a:cubicBezTo>
                  <a:cubicBezTo>
                    <a:pt x="198" y="119"/>
                    <a:pt x="194" y="122"/>
                    <a:pt x="190" y="122"/>
                  </a:cubicBezTo>
                  <a:cubicBezTo>
                    <a:pt x="181" y="122"/>
                    <a:pt x="181" y="122"/>
                    <a:pt x="181" y="122"/>
                  </a:cubicBezTo>
                  <a:cubicBezTo>
                    <a:pt x="179" y="132"/>
                    <a:pt x="175" y="141"/>
                    <a:pt x="170" y="149"/>
                  </a:cubicBezTo>
                  <a:cubicBezTo>
                    <a:pt x="176" y="155"/>
                    <a:pt x="176" y="155"/>
                    <a:pt x="176" y="155"/>
                  </a:cubicBezTo>
                  <a:cubicBezTo>
                    <a:pt x="179" y="158"/>
                    <a:pt x="179" y="163"/>
                    <a:pt x="176" y="166"/>
                  </a:cubicBezTo>
                  <a:cubicBezTo>
                    <a:pt x="165" y="177"/>
                    <a:pt x="165" y="177"/>
                    <a:pt x="165" y="177"/>
                  </a:cubicBezTo>
                  <a:cubicBezTo>
                    <a:pt x="164" y="178"/>
                    <a:pt x="162" y="179"/>
                    <a:pt x="160" y="179"/>
                  </a:cubicBezTo>
                  <a:cubicBezTo>
                    <a:pt x="158" y="179"/>
                    <a:pt x="156" y="178"/>
                    <a:pt x="155" y="177"/>
                  </a:cubicBezTo>
                  <a:cubicBezTo>
                    <a:pt x="148" y="170"/>
                    <a:pt x="148" y="170"/>
                    <a:pt x="148" y="170"/>
                  </a:cubicBezTo>
                  <a:cubicBezTo>
                    <a:pt x="140" y="176"/>
                    <a:pt x="131" y="180"/>
                    <a:pt x="121" y="182"/>
                  </a:cubicBezTo>
                  <a:cubicBezTo>
                    <a:pt x="121" y="191"/>
                    <a:pt x="121" y="191"/>
                    <a:pt x="121" y="191"/>
                  </a:cubicBezTo>
                  <a:cubicBezTo>
                    <a:pt x="121" y="195"/>
                    <a:pt x="118" y="198"/>
                    <a:pt x="114" y="198"/>
                  </a:cubicBezTo>
                  <a:cubicBezTo>
                    <a:pt x="99" y="198"/>
                    <a:pt x="99" y="198"/>
                    <a:pt x="99" y="198"/>
                  </a:cubicBezTo>
                  <a:cubicBezTo>
                    <a:pt x="94" y="198"/>
                    <a:pt x="91" y="195"/>
                    <a:pt x="91" y="191"/>
                  </a:cubicBezTo>
                  <a:cubicBezTo>
                    <a:pt x="91" y="182"/>
                    <a:pt x="91" y="182"/>
                    <a:pt x="91" y="182"/>
                  </a:cubicBezTo>
                  <a:cubicBezTo>
                    <a:pt x="81" y="180"/>
                    <a:pt x="72" y="176"/>
                    <a:pt x="64" y="170"/>
                  </a:cubicBezTo>
                  <a:cubicBezTo>
                    <a:pt x="58" y="177"/>
                    <a:pt x="58" y="177"/>
                    <a:pt x="58" y="177"/>
                  </a:cubicBezTo>
                  <a:cubicBezTo>
                    <a:pt x="56" y="178"/>
                    <a:pt x="54" y="179"/>
                    <a:pt x="52" y="179"/>
                  </a:cubicBezTo>
                  <a:cubicBezTo>
                    <a:pt x="50" y="179"/>
                    <a:pt x="48" y="178"/>
                    <a:pt x="47" y="177"/>
                  </a:cubicBezTo>
                  <a:cubicBezTo>
                    <a:pt x="36" y="166"/>
                    <a:pt x="36" y="166"/>
                    <a:pt x="36" y="166"/>
                  </a:cubicBezTo>
                  <a:cubicBezTo>
                    <a:pt x="33" y="163"/>
                    <a:pt x="33" y="158"/>
                    <a:pt x="36" y="155"/>
                  </a:cubicBezTo>
                  <a:cubicBezTo>
                    <a:pt x="43" y="149"/>
                    <a:pt x="43" y="149"/>
                    <a:pt x="43" y="149"/>
                  </a:cubicBezTo>
                  <a:cubicBezTo>
                    <a:pt x="38" y="141"/>
                    <a:pt x="34" y="132"/>
                    <a:pt x="32" y="122"/>
                  </a:cubicBezTo>
                  <a:cubicBezTo>
                    <a:pt x="22" y="122"/>
                    <a:pt x="22" y="122"/>
                    <a:pt x="22" y="122"/>
                  </a:cubicBezTo>
                  <a:cubicBezTo>
                    <a:pt x="18" y="122"/>
                    <a:pt x="15" y="119"/>
                    <a:pt x="15" y="115"/>
                  </a:cubicBezTo>
                  <a:cubicBezTo>
                    <a:pt x="15" y="99"/>
                    <a:pt x="15" y="99"/>
                    <a:pt x="15" y="99"/>
                  </a:cubicBezTo>
                  <a:cubicBezTo>
                    <a:pt x="15" y="95"/>
                    <a:pt x="18" y="92"/>
                    <a:pt x="22" y="92"/>
                  </a:cubicBezTo>
                  <a:cubicBezTo>
                    <a:pt x="32" y="92"/>
                    <a:pt x="32" y="92"/>
                    <a:pt x="32" y="92"/>
                  </a:cubicBezTo>
                  <a:cubicBezTo>
                    <a:pt x="34" y="82"/>
                    <a:pt x="38" y="73"/>
                    <a:pt x="43" y="65"/>
                  </a:cubicBezTo>
                  <a:cubicBezTo>
                    <a:pt x="36" y="59"/>
                    <a:pt x="36" y="59"/>
                    <a:pt x="36" y="59"/>
                  </a:cubicBezTo>
                  <a:cubicBezTo>
                    <a:pt x="33" y="56"/>
                    <a:pt x="33" y="51"/>
                    <a:pt x="36" y="48"/>
                  </a:cubicBezTo>
                  <a:cubicBezTo>
                    <a:pt x="47" y="37"/>
                    <a:pt x="47" y="37"/>
                    <a:pt x="47" y="37"/>
                  </a:cubicBezTo>
                  <a:cubicBezTo>
                    <a:pt x="48" y="35"/>
                    <a:pt x="50" y="35"/>
                    <a:pt x="52" y="35"/>
                  </a:cubicBezTo>
                  <a:cubicBezTo>
                    <a:pt x="54" y="35"/>
                    <a:pt x="56" y="35"/>
                    <a:pt x="58" y="37"/>
                  </a:cubicBezTo>
                  <a:cubicBezTo>
                    <a:pt x="64" y="44"/>
                    <a:pt x="64" y="44"/>
                    <a:pt x="64" y="44"/>
                  </a:cubicBezTo>
                  <a:cubicBezTo>
                    <a:pt x="72" y="38"/>
                    <a:pt x="81" y="34"/>
                    <a:pt x="91" y="32"/>
                  </a:cubicBezTo>
                  <a:cubicBezTo>
                    <a:pt x="91" y="23"/>
                    <a:pt x="91" y="23"/>
                    <a:pt x="91" y="23"/>
                  </a:cubicBezTo>
                  <a:cubicBezTo>
                    <a:pt x="91" y="19"/>
                    <a:pt x="94" y="16"/>
                    <a:pt x="99" y="16"/>
                  </a:cubicBezTo>
                  <a:cubicBezTo>
                    <a:pt x="114" y="16"/>
                    <a:pt x="114" y="16"/>
                    <a:pt x="114" y="16"/>
                  </a:cubicBezTo>
                  <a:moveTo>
                    <a:pt x="114" y="0"/>
                  </a:moveTo>
                  <a:cubicBezTo>
                    <a:pt x="99" y="0"/>
                    <a:pt x="99" y="0"/>
                    <a:pt x="99" y="0"/>
                  </a:cubicBezTo>
                  <a:cubicBezTo>
                    <a:pt x="87" y="0"/>
                    <a:pt x="77" y="9"/>
                    <a:pt x="76" y="21"/>
                  </a:cubicBezTo>
                  <a:cubicBezTo>
                    <a:pt x="73" y="22"/>
                    <a:pt x="70" y="23"/>
                    <a:pt x="67" y="25"/>
                  </a:cubicBezTo>
                  <a:cubicBezTo>
                    <a:pt x="63" y="21"/>
                    <a:pt x="58" y="20"/>
                    <a:pt x="52" y="20"/>
                  </a:cubicBezTo>
                  <a:cubicBezTo>
                    <a:pt x="46" y="20"/>
                    <a:pt x="41" y="22"/>
                    <a:pt x="36" y="26"/>
                  </a:cubicBezTo>
                  <a:cubicBezTo>
                    <a:pt x="25" y="37"/>
                    <a:pt x="25" y="37"/>
                    <a:pt x="25" y="37"/>
                  </a:cubicBezTo>
                  <a:cubicBezTo>
                    <a:pt x="21" y="41"/>
                    <a:pt x="19" y="47"/>
                    <a:pt x="19" y="53"/>
                  </a:cubicBezTo>
                  <a:cubicBezTo>
                    <a:pt x="19" y="58"/>
                    <a:pt x="21" y="64"/>
                    <a:pt x="24" y="68"/>
                  </a:cubicBezTo>
                  <a:cubicBezTo>
                    <a:pt x="23" y="71"/>
                    <a:pt x="21" y="74"/>
                    <a:pt x="20" y="77"/>
                  </a:cubicBezTo>
                  <a:cubicBezTo>
                    <a:pt x="9" y="78"/>
                    <a:pt x="0" y="88"/>
                    <a:pt x="0" y="99"/>
                  </a:cubicBezTo>
                  <a:cubicBezTo>
                    <a:pt x="0" y="115"/>
                    <a:pt x="0" y="115"/>
                    <a:pt x="0" y="115"/>
                  </a:cubicBezTo>
                  <a:cubicBezTo>
                    <a:pt x="0" y="126"/>
                    <a:pt x="9" y="136"/>
                    <a:pt x="20" y="137"/>
                  </a:cubicBezTo>
                  <a:cubicBezTo>
                    <a:pt x="21" y="140"/>
                    <a:pt x="23" y="143"/>
                    <a:pt x="24" y="146"/>
                  </a:cubicBezTo>
                  <a:cubicBezTo>
                    <a:pt x="21" y="150"/>
                    <a:pt x="19" y="155"/>
                    <a:pt x="19" y="161"/>
                  </a:cubicBezTo>
                  <a:cubicBezTo>
                    <a:pt x="19" y="167"/>
                    <a:pt x="21" y="173"/>
                    <a:pt x="25" y="177"/>
                  </a:cubicBezTo>
                  <a:cubicBezTo>
                    <a:pt x="36" y="188"/>
                    <a:pt x="36" y="188"/>
                    <a:pt x="36" y="188"/>
                  </a:cubicBezTo>
                  <a:cubicBezTo>
                    <a:pt x="41" y="192"/>
                    <a:pt x="46" y="194"/>
                    <a:pt x="52" y="194"/>
                  </a:cubicBezTo>
                  <a:cubicBezTo>
                    <a:pt x="58" y="194"/>
                    <a:pt x="63" y="193"/>
                    <a:pt x="67" y="189"/>
                  </a:cubicBezTo>
                  <a:cubicBezTo>
                    <a:pt x="70" y="191"/>
                    <a:pt x="73" y="192"/>
                    <a:pt x="76" y="193"/>
                  </a:cubicBezTo>
                  <a:cubicBezTo>
                    <a:pt x="77" y="205"/>
                    <a:pt x="87" y="213"/>
                    <a:pt x="99" y="213"/>
                  </a:cubicBezTo>
                  <a:cubicBezTo>
                    <a:pt x="114" y="213"/>
                    <a:pt x="114" y="213"/>
                    <a:pt x="114" y="213"/>
                  </a:cubicBezTo>
                  <a:cubicBezTo>
                    <a:pt x="126" y="213"/>
                    <a:pt x="135" y="205"/>
                    <a:pt x="137" y="193"/>
                  </a:cubicBezTo>
                  <a:cubicBezTo>
                    <a:pt x="140" y="192"/>
                    <a:pt x="143" y="191"/>
                    <a:pt x="146" y="189"/>
                  </a:cubicBezTo>
                  <a:cubicBezTo>
                    <a:pt x="150" y="193"/>
                    <a:pt x="155" y="194"/>
                    <a:pt x="160" y="194"/>
                  </a:cubicBezTo>
                  <a:cubicBezTo>
                    <a:pt x="166" y="194"/>
                    <a:pt x="172" y="192"/>
                    <a:pt x="176" y="188"/>
                  </a:cubicBezTo>
                  <a:cubicBezTo>
                    <a:pt x="187" y="177"/>
                    <a:pt x="187" y="177"/>
                    <a:pt x="187" y="177"/>
                  </a:cubicBezTo>
                  <a:cubicBezTo>
                    <a:pt x="191" y="173"/>
                    <a:pt x="194" y="167"/>
                    <a:pt x="194" y="161"/>
                  </a:cubicBezTo>
                  <a:cubicBezTo>
                    <a:pt x="194" y="155"/>
                    <a:pt x="192" y="150"/>
                    <a:pt x="188" y="146"/>
                  </a:cubicBezTo>
                  <a:cubicBezTo>
                    <a:pt x="190" y="143"/>
                    <a:pt x="191" y="140"/>
                    <a:pt x="192" y="137"/>
                  </a:cubicBezTo>
                  <a:cubicBezTo>
                    <a:pt x="204" y="136"/>
                    <a:pt x="213" y="126"/>
                    <a:pt x="213" y="115"/>
                  </a:cubicBezTo>
                  <a:cubicBezTo>
                    <a:pt x="213" y="99"/>
                    <a:pt x="213" y="99"/>
                    <a:pt x="213" y="99"/>
                  </a:cubicBezTo>
                  <a:cubicBezTo>
                    <a:pt x="213" y="88"/>
                    <a:pt x="204" y="78"/>
                    <a:pt x="192" y="77"/>
                  </a:cubicBezTo>
                  <a:cubicBezTo>
                    <a:pt x="191" y="74"/>
                    <a:pt x="190" y="71"/>
                    <a:pt x="188" y="68"/>
                  </a:cubicBezTo>
                  <a:cubicBezTo>
                    <a:pt x="192" y="64"/>
                    <a:pt x="194" y="58"/>
                    <a:pt x="194" y="53"/>
                  </a:cubicBezTo>
                  <a:cubicBezTo>
                    <a:pt x="194" y="47"/>
                    <a:pt x="191" y="41"/>
                    <a:pt x="187" y="37"/>
                  </a:cubicBezTo>
                  <a:cubicBezTo>
                    <a:pt x="176" y="26"/>
                    <a:pt x="176" y="26"/>
                    <a:pt x="176" y="26"/>
                  </a:cubicBezTo>
                  <a:cubicBezTo>
                    <a:pt x="172" y="22"/>
                    <a:pt x="166" y="20"/>
                    <a:pt x="160" y="20"/>
                  </a:cubicBezTo>
                  <a:cubicBezTo>
                    <a:pt x="155" y="20"/>
                    <a:pt x="150" y="21"/>
                    <a:pt x="146" y="25"/>
                  </a:cubicBezTo>
                  <a:cubicBezTo>
                    <a:pt x="143" y="23"/>
                    <a:pt x="140" y="22"/>
                    <a:pt x="137" y="21"/>
                  </a:cubicBezTo>
                  <a:cubicBezTo>
                    <a:pt x="135" y="9"/>
                    <a:pt x="126" y="0"/>
                    <a:pt x="1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10" name="Freeform 10"/>
            <p:cNvSpPr>
              <a:spLocks noEditPoints="1"/>
            </p:cNvSpPr>
            <p:nvPr/>
          </p:nvSpPr>
          <p:spPr bwMode="auto">
            <a:xfrm>
              <a:off x="8467726" y="5132388"/>
              <a:ext cx="87313" cy="85725"/>
            </a:xfrm>
            <a:custGeom>
              <a:avLst/>
              <a:gdLst>
                <a:gd name="T0" fmla="*/ 49 w 99"/>
                <a:gd name="T1" fmla="*/ 99 h 99"/>
                <a:gd name="T2" fmla="*/ 0 w 99"/>
                <a:gd name="T3" fmla="*/ 50 h 99"/>
                <a:gd name="T4" fmla="*/ 49 w 99"/>
                <a:gd name="T5" fmla="*/ 0 h 99"/>
                <a:gd name="T6" fmla="*/ 99 w 99"/>
                <a:gd name="T7" fmla="*/ 50 h 99"/>
                <a:gd name="T8" fmla="*/ 49 w 99"/>
                <a:gd name="T9" fmla="*/ 99 h 99"/>
                <a:gd name="T10" fmla="*/ 49 w 99"/>
                <a:gd name="T11" fmla="*/ 8 h 99"/>
                <a:gd name="T12" fmla="*/ 7 w 99"/>
                <a:gd name="T13" fmla="*/ 50 h 99"/>
                <a:gd name="T14" fmla="*/ 49 w 99"/>
                <a:gd name="T15" fmla="*/ 92 h 99"/>
                <a:gd name="T16" fmla="*/ 91 w 99"/>
                <a:gd name="T17" fmla="*/ 50 h 99"/>
                <a:gd name="T18" fmla="*/ 49 w 99"/>
                <a:gd name="T19" fmla="*/ 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99">
                  <a:moveTo>
                    <a:pt x="49" y="99"/>
                  </a:moveTo>
                  <a:cubicBezTo>
                    <a:pt x="22" y="99"/>
                    <a:pt x="0" y="77"/>
                    <a:pt x="0" y="50"/>
                  </a:cubicBezTo>
                  <a:cubicBezTo>
                    <a:pt x="0" y="23"/>
                    <a:pt x="22" y="0"/>
                    <a:pt x="49" y="0"/>
                  </a:cubicBezTo>
                  <a:cubicBezTo>
                    <a:pt x="76" y="0"/>
                    <a:pt x="99" y="23"/>
                    <a:pt x="99" y="50"/>
                  </a:cubicBezTo>
                  <a:cubicBezTo>
                    <a:pt x="99" y="77"/>
                    <a:pt x="76" y="99"/>
                    <a:pt x="49" y="99"/>
                  </a:cubicBezTo>
                  <a:close/>
                  <a:moveTo>
                    <a:pt x="49" y="8"/>
                  </a:moveTo>
                  <a:cubicBezTo>
                    <a:pt x="26" y="8"/>
                    <a:pt x="7" y="27"/>
                    <a:pt x="7" y="50"/>
                  </a:cubicBezTo>
                  <a:cubicBezTo>
                    <a:pt x="7" y="73"/>
                    <a:pt x="26" y="92"/>
                    <a:pt x="49" y="92"/>
                  </a:cubicBezTo>
                  <a:cubicBezTo>
                    <a:pt x="72" y="92"/>
                    <a:pt x="91" y="73"/>
                    <a:pt x="91" y="50"/>
                  </a:cubicBezTo>
                  <a:cubicBezTo>
                    <a:pt x="91" y="27"/>
                    <a:pt x="72" y="8"/>
                    <a:pt x="4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11" name="Freeform 11"/>
            <p:cNvSpPr>
              <a:spLocks noEditPoints="1"/>
            </p:cNvSpPr>
            <p:nvPr/>
          </p:nvSpPr>
          <p:spPr bwMode="auto">
            <a:xfrm>
              <a:off x="8488363" y="5151438"/>
              <a:ext cx="46038" cy="47625"/>
            </a:xfrm>
            <a:custGeom>
              <a:avLst/>
              <a:gdLst>
                <a:gd name="T0" fmla="*/ 26 w 53"/>
                <a:gd name="T1" fmla="*/ 54 h 54"/>
                <a:gd name="T2" fmla="*/ 0 w 53"/>
                <a:gd name="T3" fmla="*/ 27 h 54"/>
                <a:gd name="T4" fmla="*/ 26 w 53"/>
                <a:gd name="T5" fmla="*/ 0 h 54"/>
                <a:gd name="T6" fmla="*/ 53 w 53"/>
                <a:gd name="T7" fmla="*/ 27 h 54"/>
                <a:gd name="T8" fmla="*/ 26 w 53"/>
                <a:gd name="T9" fmla="*/ 54 h 54"/>
                <a:gd name="T10" fmla="*/ 26 w 53"/>
                <a:gd name="T11" fmla="*/ 8 h 54"/>
                <a:gd name="T12" fmla="*/ 7 w 53"/>
                <a:gd name="T13" fmla="*/ 27 h 54"/>
                <a:gd name="T14" fmla="*/ 26 w 53"/>
                <a:gd name="T15" fmla="*/ 46 h 54"/>
                <a:gd name="T16" fmla="*/ 45 w 53"/>
                <a:gd name="T17" fmla="*/ 27 h 54"/>
                <a:gd name="T18" fmla="*/ 26 w 53"/>
                <a:gd name="T19" fmla="*/ 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4">
                  <a:moveTo>
                    <a:pt x="26" y="54"/>
                  </a:moveTo>
                  <a:cubicBezTo>
                    <a:pt x="12" y="54"/>
                    <a:pt x="0" y="42"/>
                    <a:pt x="0" y="27"/>
                  </a:cubicBezTo>
                  <a:cubicBezTo>
                    <a:pt x="0" y="12"/>
                    <a:pt x="12" y="0"/>
                    <a:pt x="26" y="0"/>
                  </a:cubicBezTo>
                  <a:cubicBezTo>
                    <a:pt x="41" y="0"/>
                    <a:pt x="53" y="12"/>
                    <a:pt x="53" y="27"/>
                  </a:cubicBezTo>
                  <a:cubicBezTo>
                    <a:pt x="53" y="42"/>
                    <a:pt x="41" y="54"/>
                    <a:pt x="26" y="54"/>
                  </a:cubicBezTo>
                  <a:close/>
                  <a:moveTo>
                    <a:pt x="26" y="8"/>
                  </a:moveTo>
                  <a:cubicBezTo>
                    <a:pt x="16" y="8"/>
                    <a:pt x="7" y="16"/>
                    <a:pt x="7" y="27"/>
                  </a:cubicBezTo>
                  <a:cubicBezTo>
                    <a:pt x="7" y="37"/>
                    <a:pt x="16" y="46"/>
                    <a:pt x="26" y="46"/>
                  </a:cubicBezTo>
                  <a:cubicBezTo>
                    <a:pt x="37" y="46"/>
                    <a:pt x="45" y="37"/>
                    <a:pt x="45" y="27"/>
                  </a:cubicBezTo>
                  <a:cubicBezTo>
                    <a:pt x="45" y="16"/>
                    <a:pt x="37" y="8"/>
                    <a:pt x="2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grpSp>
        <p:nvGrpSpPr>
          <p:cNvPr id="112" name="Group 111"/>
          <p:cNvGrpSpPr/>
          <p:nvPr/>
        </p:nvGrpSpPr>
        <p:grpSpPr>
          <a:xfrm>
            <a:off x="14184683" y="5427608"/>
            <a:ext cx="1418886" cy="1646735"/>
            <a:chOff x="6940550" y="4567238"/>
            <a:chExt cx="217488" cy="252413"/>
          </a:xfrm>
          <a:solidFill>
            <a:schemeClr val="bg1"/>
          </a:solidFill>
        </p:grpSpPr>
        <p:sp>
          <p:nvSpPr>
            <p:cNvPr id="113" name="Freeform 20"/>
            <p:cNvSpPr>
              <a:spLocks/>
            </p:cNvSpPr>
            <p:nvPr/>
          </p:nvSpPr>
          <p:spPr bwMode="auto">
            <a:xfrm>
              <a:off x="6948488" y="4567238"/>
              <a:ext cx="209550" cy="196850"/>
            </a:xfrm>
            <a:custGeom>
              <a:avLst/>
              <a:gdLst>
                <a:gd name="T0" fmla="*/ 49 w 53"/>
                <a:gd name="T1" fmla="*/ 8 h 50"/>
                <a:gd name="T2" fmla="*/ 53 w 53"/>
                <a:gd name="T3" fmla="*/ 4 h 50"/>
                <a:gd name="T4" fmla="*/ 49 w 53"/>
                <a:gd name="T5" fmla="*/ 0 h 50"/>
                <a:gd name="T6" fmla="*/ 45 w 53"/>
                <a:gd name="T7" fmla="*/ 4 h 50"/>
                <a:gd name="T8" fmla="*/ 45 w 53"/>
                <a:gd name="T9" fmla="*/ 6 h 50"/>
                <a:gd name="T10" fmla="*/ 25 w 53"/>
                <a:gd name="T11" fmla="*/ 20 h 50"/>
                <a:gd name="T12" fmla="*/ 7 w 53"/>
                <a:gd name="T13" fmla="*/ 2 h 50"/>
                <a:gd name="T14" fmla="*/ 3 w 53"/>
                <a:gd name="T15" fmla="*/ 1 h 50"/>
                <a:gd name="T16" fmla="*/ 0 w 53"/>
                <a:gd name="T17" fmla="*/ 4 h 50"/>
                <a:gd name="T18" fmla="*/ 14 w 53"/>
                <a:gd name="T19" fmla="*/ 37 h 50"/>
                <a:gd name="T20" fmla="*/ 46 w 53"/>
                <a:gd name="T21" fmla="*/ 50 h 50"/>
                <a:gd name="T22" fmla="*/ 50 w 53"/>
                <a:gd name="T23" fmla="*/ 48 h 50"/>
                <a:gd name="T24" fmla="*/ 49 w 53"/>
                <a:gd name="T25" fmla="*/ 43 h 50"/>
                <a:gd name="T26" fmla="*/ 33 w 53"/>
                <a:gd name="T27" fmla="*/ 27 h 50"/>
                <a:gd name="T28" fmla="*/ 46 w 53"/>
                <a:gd name="T29" fmla="*/ 7 h 50"/>
                <a:gd name="T30" fmla="*/ 49 w 53"/>
                <a:gd name="T31" fmla="*/ 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3" h="50">
                  <a:moveTo>
                    <a:pt x="49" y="8"/>
                  </a:moveTo>
                  <a:cubicBezTo>
                    <a:pt x="51" y="8"/>
                    <a:pt x="53" y="6"/>
                    <a:pt x="53" y="4"/>
                  </a:cubicBezTo>
                  <a:cubicBezTo>
                    <a:pt x="53" y="2"/>
                    <a:pt x="51" y="0"/>
                    <a:pt x="49" y="0"/>
                  </a:cubicBezTo>
                  <a:cubicBezTo>
                    <a:pt x="46" y="0"/>
                    <a:pt x="45" y="2"/>
                    <a:pt x="45" y="4"/>
                  </a:cubicBezTo>
                  <a:cubicBezTo>
                    <a:pt x="45" y="5"/>
                    <a:pt x="45" y="6"/>
                    <a:pt x="45" y="6"/>
                  </a:cubicBezTo>
                  <a:cubicBezTo>
                    <a:pt x="25" y="20"/>
                    <a:pt x="25" y="20"/>
                    <a:pt x="25" y="20"/>
                  </a:cubicBezTo>
                  <a:cubicBezTo>
                    <a:pt x="7" y="2"/>
                    <a:pt x="7" y="2"/>
                    <a:pt x="7" y="2"/>
                  </a:cubicBezTo>
                  <a:cubicBezTo>
                    <a:pt x="6" y="0"/>
                    <a:pt x="4" y="0"/>
                    <a:pt x="3" y="1"/>
                  </a:cubicBezTo>
                  <a:cubicBezTo>
                    <a:pt x="1" y="1"/>
                    <a:pt x="0" y="3"/>
                    <a:pt x="0" y="4"/>
                  </a:cubicBezTo>
                  <a:cubicBezTo>
                    <a:pt x="0" y="16"/>
                    <a:pt x="5" y="28"/>
                    <a:pt x="14" y="37"/>
                  </a:cubicBezTo>
                  <a:cubicBezTo>
                    <a:pt x="22" y="46"/>
                    <a:pt x="34" y="50"/>
                    <a:pt x="46" y="50"/>
                  </a:cubicBezTo>
                  <a:cubicBezTo>
                    <a:pt x="48" y="50"/>
                    <a:pt x="49" y="49"/>
                    <a:pt x="50" y="48"/>
                  </a:cubicBezTo>
                  <a:cubicBezTo>
                    <a:pt x="51" y="46"/>
                    <a:pt x="50" y="44"/>
                    <a:pt x="49" y="43"/>
                  </a:cubicBezTo>
                  <a:cubicBezTo>
                    <a:pt x="33" y="27"/>
                    <a:pt x="33" y="27"/>
                    <a:pt x="33" y="27"/>
                  </a:cubicBezTo>
                  <a:cubicBezTo>
                    <a:pt x="46" y="7"/>
                    <a:pt x="46" y="7"/>
                    <a:pt x="46" y="7"/>
                  </a:cubicBezTo>
                  <a:cubicBezTo>
                    <a:pt x="47" y="8"/>
                    <a:pt x="48" y="8"/>
                    <a:pt x="4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sp>
          <p:nvSpPr>
            <p:cNvPr id="114" name="Freeform 21"/>
            <p:cNvSpPr>
              <a:spLocks/>
            </p:cNvSpPr>
            <p:nvPr/>
          </p:nvSpPr>
          <p:spPr bwMode="auto">
            <a:xfrm>
              <a:off x="6940550" y="4729163"/>
              <a:ext cx="103188" cy="90488"/>
            </a:xfrm>
            <a:custGeom>
              <a:avLst/>
              <a:gdLst>
                <a:gd name="T0" fmla="*/ 23 w 26"/>
                <a:gd name="T1" fmla="*/ 9 h 23"/>
                <a:gd name="T2" fmla="*/ 22 w 26"/>
                <a:gd name="T3" fmla="*/ 8 h 23"/>
                <a:gd name="T4" fmla="*/ 12 w 26"/>
                <a:gd name="T5" fmla="*/ 0 h 23"/>
                <a:gd name="T6" fmla="*/ 11 w 26"/>
                <a:gd name="T7" fmla="*/ 0 h 23"/>
                <a:gd name="T8" fmla="*/ 11 w 26"/>
                <a:gd name="T9" fmla="*/ 0 h 23"/>
                <a:gd name="T10" fmla="*/ 0 w 26"/>
                <a:gd name="T11" fmla="*/ 20 h 23"/>
                <a:gd name="T12" fmla="*/ 0 w 26"/>
                <a:gd name="T13" fmla="*/ 22 h 23"/>
                <a:gd name="T14" fmla="*/ 2 w 26"/>
                <a:gd name="T15" fmla="*/ 23 h 23"/>
                <a:gd name="T16" fmla="*/ 24 w 26"/>
                <a:gd name="T17" fmla="*/ 23 h 23"/>
                <a:gd name="T18" fmla="*/ 26 w 26"/>
                <a:gd name="T19" fmla="*/ 22 h 23"/>
                <a:gd name="T20" fmla="*/ 26 w 26"/>
                <a:gd name="T21" fmla="*/ 20 h 23"/>
                <a:gd name="T22" fmla="*/ 23 w 26"/>
                <a:gd name="T23"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23" y="9"/>
                  </a:moveTo>
                  <a:cubicBezTo>
                    <a:pt x="22" y="8"/>
                    <a:pt x="22" y="8"/>
                    <a:pt x="22" y="8"/>
                  </a:cubicBezTo>
                  <a:cubicBezTo>
                    <a:pt x="18" y="6"/>
                    <a:pt x="15" y="3"/>
                    <a:pt x="12" y="0"/>
                  </a:cubicBezTo>
                  <a:cubicBezTo>
                    <a:pt x="11" y="0"/>
                    <a:pt x="11" y="0"/>
                    <a:pt x="11" y="0"/>
                  </a:cubicBezTo>
                  <a:cubicBezTo>
                    <a:pt x="11" y="0"/>
                    <a:pt x="11" y="0"/>
                    <a:pt x="11" y="0"/>
                  </a:cubicBezTo>
                  <a:cubicBezTo>
                    <a:pt x="0" y="20"/>
                    <a:pt x="0" y="20"/>
                    <a:pt x="0" y="20"/>
                  </a:cubicBezTo>
                  <a:cubicBezTo>
                    <a:pt x="0" y="21"/>
                    <a:pt x="0" y="21"/>
                    <a:pt x="0" y="22"/>
                  </a:cubicBezTo>
                  <a:cubicBezTo>
                    <a:pt x="1" y="23"/>
                    <a:pt x="1" y="23"/>
                    <a:pt x="2" y="23"/>
                  </a:cubicBezTo>
                  <a:cubicBezTo>
                    <a:pt x="24" y="23"/>
                    <a:pt x="24" y="23"/>
                    <a:pt x="24" y="23"/>
                  </a:cubicBezTo>
                  <a:cubicBezTo>
                    <a:pt x="25" y="23"/>
                    <a:pt x="25" y="23"/>
                    <a:pt x="26" y="22"/>
                  </a:cubicBezTo>
                  <a:cubicBezTo>
                    <a:pt x="26" y="22"/>
                    <a:pt x="26" y="21"/>
                    <a:pt x="26" y="20"/>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latin typeface="Calibri"/>
              </a:endParaRPr>
            </a:p>
          </p:txBody>
        </p:sp>
      </p:grpSp>
      <p:sp>
        <p:nvSpPr>
          <p:cNvPr id="118" name="TextBox 117"/>
          <p:cNvSpPr txBox="1"/>
          <p:nvPr/>
        </p:nvSpPr>
        <p:spPr>
          <a:xfrm>
            <a:off x="7131293" y="9888354"/>
            <a:ext cx="4397013" cy="1938992"/>
          </a:xfrm>
          <a:prstGeom prst="rect">
            <a:avLst/>
          </a:prstGeom>
          <a:noFill/>
        </p:spPr>
        <p:txBody>
          <a:bodyPr wrap="square" rtlCol="0">
            <a:spAutoFit/>
          </a:bodyPr>
          <a:lstStyle/>
          <a:p>
            <a:pPr algn="ctr" defTabSz="1828983"/>
            <a:r>
              <a:rPr lang="en-US" sz="2400" dirty="0"/>
              <a:t>Contrary to popular belief, Lorem Ipsum is not simply random text. It has roots in a piece of classical Latin literature from 45 BC. </a:t>
            </a:r>
          </a:p>
        </p:txBody>
      </p:sp>
      <p:sp>
        <p:nvSpPr>
          <p:cNvPr id="119" name="TextBox 118"/>
          <p:cNvSpPr txBox="1"/>
          <p:nvPr/>
        </p:nvSpPr>
        <p:spPr>
          <a:xfrm>
            <a:off x="7269855" y="8913111"/>
            <a:ext cx="4119889" cy="646331"/>
          </a:xfrm>
          <a:prstGeom prst="rect">
            <a:avLst/>
          </a:prstGeom>
          <a:noFill/>
        </p:spPr>
        <p:txBody>
          <a:bodyPr wrap="square" rtlCol="0">
            <a:spAutoFit/>
          </a:bodyPr>
          <a:lstStyle/>
          <a:p>
            <a:pPr algn="ctr" defTabSz="1828983"/>
            <a:r>
              <a:rPr lang="id-ID" sz="3600" b="1" dirty="0">
                <a:solidFill>
                  <a:srgbClr val="0A0A0A"/>
                </a:solidFill>
                <a:latin typeface="+mj-lt"/>
              </a:rPr>
              <a:t>Brainstroming</a:t>
            </a:r>
          </a:p>
        </p:txBody>
      </p:sp>
      <p:sp>
        <p:nvSpPr>
          <p:cNvPr id="122" name="TextBox 121"/>
          <p:cNvSpPr txBox="1"/>
          <p:nvPr/>
        </p:nvSpPr>
        <p:spPr>
          <a:xfrm>
            <a:off x="12767245" y="9888354"/>
            <a:ext cx="4397013" cy="1938992"/>
          </a:xfrm>
          <a:prstGeom prst="rect">
            <a:avLst/>
          </a:prstGeom>
          <a:noFill/>
        </p:spPr>
        <p:txBody>
          <a:bodyPr wrap="square" rtlCol="0">
            <a:spAutoFit/>
          </a:bodyPr>
          <a:lstStyle/>
          <a:p>
            <a:pPr algn="ctr" defTabSz="1828983"/>
            <a:r>
              <a:rPr lang="en-US" sz="2400" dirty="0"/>
              <a:t>Contrary to popular belief, Lorem Ipsum is not simply random text. It has roots in a piece of classical Latin literature from 45 BC. </a:t>
            </a:r>
          </a:p>
        </p:txBody>
      </p:sp>
      <p:sp>
        <p:nvSpPr>
          <p:cNvPr id="123" name="TextBox 122"/>
          <p:cNvSpPr txBox="1"/>
          <p:nvPr/>
        </p:nvSpPr>
        <p:spPr>
          <a:xfrm>
            <a:off x="12905807" y="8913110"/>
            <a:ext cx="4119889" cy="646331"/>
          </a:xfrm>
          <a:prstGeom prst="rect">
            <a:avLst/>
          </a:prstGeom>
          <a:noFill/>
        </p:spPr>
        <p:txBody>
          <a:bodyPr wrap="square" rtlCol="0">
            <a:spAutoFit/>
          </a:bodyPr>
          <a:lstStyle/>
          <a:p>
            <a:pPr algn="ctr" defTabSz="1828983"/>
            <a:r>
              <a:rPr lang="id-ID" sz="3600" b="1" dirty="0">
                <a:solidFill>
                  <a:srgbClr val="0A0A0A"/>
                </a:solidFill>
                <a:latin typeface="+mj-lt"/>
              </a:rPr>
              <a:t>Prototype</a:t>
            </a:r>
          </a:p>
        </p:txBody>
      </p:sp>
      <p:sp>
        <p:nvSpPr>
          <p:cNvPr id="126" name="TextBox 125"/>
          <p:cNvSpPr txBox="1"/>
          <p:nvPr/>
        </p:nvSpPr>
        <p:spPr>
          <a:xfrm>
            <a:off x="18197718" y="9888354"/>
            <a:ext cx="4397013" cy="1938992"/>
          </a:xfrm>
          <a:prstGeom prst="rect">
            <a:avLst/>
          </a:prstGeom>
          <a:noFill/>
        </p:spPr>
        <p:txBody>
          <a:bodyPr wrap="square" rtlCol="0">
            <a:spAutoFit/>
          </a:bodyPr>
          <a:lstStyle/>
          <a:p>
            <a:pPr algn="ctr" defTabSz="1828983"/>
            <a:r>
              <a:rPr lang="en-US" sz="2400" dirty="0"/>
              <a:t>Contrary to popular belief, Lorem Ipsum is not simply random text. It has roots in a piece of classical Latin literature from 45 BC. </a:t>
            </a:r>
          </a:p>
        </p:txBody>
      </p:sp>
      <p:sp>
        <p:nvSpPr>
          <p:cNvPr id="127" name="TextBox 126"/>
          <p:cNvSpPr txBox="1"/>
          <p:nvPr/>
        </p:nvSpPr>
        <p:spPr>
          <a:xfrm>
            <a:off x="18336280" y="8913111"/>
            <a:ext cx="4119889" cy="646331"/>
          </a:xfrm>
          <a:prstGeom prst="rect">
            <a:avLst/>
          </a:prstGeom>
          <a:noFill/>
        </p:spPr>
        <p:txBody>
          <a:bodyPr wrap="square" rtlCol="0">
            <a:spAutoFit/>
          </a:bodyPr>
          <a:lstStyle/>
          <a:p>
            <a:pPr algn="ctr" defTabSz="1828983"/>
            <a:r>
              <a:rPr lang="id-ID" sz="3600" b="1" dirty="0">
                <a:solidFill>
                  <a:srgbClr val="0A0A0A"/>
                </a:solidFill>
                <a:latin typeface="+mj-lt"/>
              </a:rPr>
              <a:t>Implement</a:t>
            </a:r>
          </a:p>
        </p:txBody>
      </p:sp>
      <p:sp>
        <p:nvSpPr>
          <p:cNvPr id="3" name="Title 2">
            <a:extLst>
              <a:ext uri="{FF2B5EF4-FFF2-40B4-BE49-F238E27FC236}">
                <a16:creationId xmlns:a16="http://schemas.microsoft.com/office/drawing/2014/main" id="{1C35BA37-BB05-48DD-8FD9-14B53074098B}"/>
              </a:ext>
            </a:extLst>
          </p:cNvPr>
          <p:cNvSpPr>
            <a:spLocks noGrp="1"/>
          </p:cNvSpPr>
          <p:nvPr>
            <p:ph type="title"/>
          </p:nvPr>
        </p:nvSpPr>
        <p:spPr/>
        <p:txBody>
          <a:bodyPr>
            <a:normAutofit/>
          </a:bodyPr>
          <a:lstStyle/>
          <a:p>
            <a:r>
              <a:rPr lang="id-ID" sz="6600" dirty="0"/>
              <a:t>OUR PROCESS</a:t>
            </a:r>
            <a:endParaRPr lang="en-US" sz="6600" dirty="0"/>
          </a:p>
        </p:txBody>
      </p:sp>
    </p:spTree>
    <p:extLst>
      <p:ext uri="{BB962C8B-B14F-4D97-AF65-F5344CB8AC3E}">
        <p14:creationId xmlns:p14="http://schemas.microsoft.com/office/powerpoint/2010/main" val="4143325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p:cTn id="7" dur="500" fill="hold"/>
                                        <p:tgtEl>
                                          <p:spTgt spid="69"/>
                                        </p:tgtEl>
                                        <p:attrNameLst>
                                          <p:attrName>ppt_w</p:attrName>
                                        </p:attrNameLst>
                                      </p:cBhvr>
                                      <p:tavLst>
                                        <p:tav tm="0">
                                          <p:val>
                                            <p:fltVal val="0"/>
                                          </p:val>
                                        </p:tav>
                                        <p:tav tm="100000">
                                          <p:val>
                                            <p:strVal val="#ppt_w"/>
                                          </p:val>
                                        </p:tav>
                                      </p:tavLst>
                                    </p:anim>
                                    <p:anim calcmode="lin" valueType="num">
                                      <p:cBhvr>
                                        <p:cTn id="8" dur="500" fill="hold"/>
                                        <p:tgtEl>
                                          <p:spTgt spid="69"/>
                                        </p:tgtEl>
                                        <p:attrNameLst>
                                          <p:attrName>ppt_h</p:attrName>
                                        </p:attrNameLst>
                                      </p:cBhvr>
                                      <p:tavLst>
                                        <p:tav tm="0">
                                          <p:val>
                                            <p:fltVal val="0"/>
                                          </p:val>
                                        </p:tav>
                                        <p:tav tm="100000">
                                          <p:val>
                                            <p:strVal val="#ppt_h"/>
                                          </p:val>
                                        </p:tav>
                                      </p:tavLst>
                                    </p:anim>
                                    <p:animEffect transition="in" filter="fade">
                                      <p:cBhvr>
                                        <p:cTn id="9" dur="500"/>
                                        <p:tgtEl>
                                          <p:spTgt spid="69"/>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 calcmode="lin" valueType="num">
                                      <p:cBhvr>
                                        <p:cTn id="12" dur="500" fill="hold"/>
                                        <p:tgtEl>
                                          <p:spTgt spid="51"/>
                                        </p:tgtEl>
                                        <p:attrNameLst>
                                          <p:attrName>ppt_w</p:attrName>
                                        </p:attrNameLst>
                                      </p:cBhvr>
                                      <p:tavLst>
                                        <p:tav tm="0">
                                          <p:val>
                                            <p:fltVal val="0"/>
                                          </p:val>
                                        </p:tav>
                                        <p:tav tm="100000">
                                          <p:val>
                                            <p:strVal val="#ppt_w"/>
                                          </p:val>
                                        </p:tav>
                                      </p:tavLst>
                                    </p:anim>
                                    <p:anim calcmode="lin" valueType="num">
                                      <p:cBhvr>
                                        <p:cTn id="13" dur="500" fill="hold"/>
                                        <p:tgtEl>
                                          <p:spTgt spid="51"/>
                                        </p:tgtEl>
                                        <p:attrNameLst>
                                          <p:attrName>ppt_h</p:attrName>
                                        </p:attrNameLst>
                                      </p:cBhvr>
                                      <p:tavLst>
                                        <p:tav tm="0">
                                          <p:val>
                                            <p:fltVal val="0"/>
                                          </p:val>
                                        </p:tav>
                                        <p:tav tm="100000">
                                          <p:val>
                                            <p:strVal val="#ppt_h"/>
                                          </p:val>
                                        </p:tav>
                                      </p:tavLst>
                                    </p:anim>
                                    <p:animEffect transition="in" filter="fade">
                                      <p:cBhvr>
                                        <p:cTn id="14" dur="500"/>
                                        <p:tgtEl>
                                          <p:spTgt spid="51"/>
                                        </p:tgtEl>
                                      </p:cBhvr>
                                    </p:animEffect>
                                  </p:childTnLst>
                                </p:cTn>
                              </p:par>
                              <p:par>
                                <p:cTn id="15" presetID="53" presetClass="entr" presetSubtype="16" fill="hold" nodeType="withEffect">
                                  <p:stCondLst>
                                    <p:cond delay="0"/>
                                  </p:stCondLst>
                                  <p:childTnLst>
                                    <p:set>
                                      <p:cBhvr>
                                        <p:cTn id="16" dur="1" fill="hold">
                                          <p:stCondLst>
                                            <p:cond delay="0"/>
                                          </p:stCondLst>
                                        </p:cTn>
                                        <p:tgtEl>
                                          <p:spTgt spid="104"/>
                                        </p:tgtEl>
                                        <p:attrNameLst>
                                          <p:attrName>style.visibility</p:attrName>
                                        </p:attrNameLst>
                                      </p:cBhvr>
                                      <p:to>
                                        <p:strVal val="visible"/>
                                      </p:to>
                                    </p:set>
                                    <p:anim calcmode="lin" valueType="num">
                                      <p:cBhvr>
                                        <p:cTn id="17" dur="500" fill="hold"/>
                                        <p:tgtEl>
                                          <p:spTgt spid="104"/>
                                        </p:tgtEl>
                                        <p:attrNameLst>
                                          <p:attrName>ppt_w</p:attrName>
                                        </p:attrNameLst>
                                      </p:cBhvr>
                                      <p:tavLst>
                                        <p:tav tm="0">
                                          <p:val>
                                            <p:fltVal val="0"/>
                                          </p:val>
                                        </p:tav>
                                        <p:tav tm="100000">
                                          <p:val>
                                            <p:strVal val="#ppt_w"/>
                                          </p:val>
                                        </p:tav>
                                      </p:tavLst>
                                    </p:anim>
                                    <p:anim calcmode="lin" valueType="num">
                                      <p:cBhvr>
                                        <p:cTn id="18" dur="500" fill="hold"/>
                                        <p:tgtEl>
                                          <p:spTgt spid="104"/>
                                        </p:tgtEl>
                                        <p:attrNameLst>
                                          <p:attrName>ppt_h</p:attrName>
                                        </p:attrNameLst>
                                      </p:cBhvr>
                                      <p:tavLst>
                                        <p:tav tm="0">
                                          <p:val>
                                            <p:fltVal val="0"/>
                                          </p:val>
                                        </p:tav>
                                        <p:tav tm="100000">
                                          <p:val>
                                            <p:strVal val="#ppt_h"/>
                                          </p:val>
                                        </p:tav>
                                      </p:tavLst>
                                    </p:anim>
                                    <p:animEffect transition="in" filter="fade">
                                      <p:cBhvr>
                                        <p:cTn id="19" dur="500"/>
                                        <p:tgtEl>
                                          <p:spTgt spid="10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81"/>
                                        </p:tgtEl>
                                        <p:attrNameLst>
                                          <p:attrName>style.visibility</p:attrName>
                                        </p:attrNameLst>
                                      </p:cBhvr>
                                      <p:to>
                                        <p:strVal val="visible"/>
                                      </p:to>
                                    </p:set>
                                    <p:anim calcmode="lin" valueType="num">
                                      <p:cBhvr>
                                        <p:cTn id="22" dur="500" fill="hold"/>
                                        <p:tgtEl>
                                          <p:spTgt spid="81"/>
                                        </p:tgtEl>
                                        <p:attrNameLst>
                                          <p:attrName>ppt_w</p:attrName>
                                        </p:attrNameLst>
                                      </p:cBhvr>
                                      <p:tavLst>
                                        <p:tav tm="0">
                                          <p:val>
                                            <p:fltVal val="0"/>
                                          </p:val>
                                        </p:tav>
                                        <p:tav tm="100000">
                                          <p:val>
                                            <p:strVal val="#ppt_w"/>
                                          </p:val>
                                        </p:tav>
                                      </p:tavLst>
                                    </p:anim>
                                    <p:anim calcmode="lin" valueType="num">
                                      <p:cBhvr>
                                        <p:cTn id="23" dur="500" fill="hold"/>
                                        <p:tgtEl>
                                          <p:spTgt spid="81"/>
                                        </p:tgtEl>
                                        <p:attrNameLst>
                                          <p:attrName>ppt_h</p:attrName>
                                        </p:attrNameLst>
                                      </p:cBhvr>
                                      <p:tavLst>
                                        <p:tav tm="0">
                                          <p:val>
                                            <p:fltVal val="0"/>
                                          </p:val>
                                        </p:tav>
                                        <p:tav tm="100000">
                                          <p:val>
                                            <p:strVal val="#ppt_h"/>
                                          </p:val>
                                        </p:tav>
                                      </p:tavLst>
                                    </p:anim>
                                    <p:animEffect transition="in" filter="fade">
                                      <p:cBhvr>
                                        <p:cTn id="24" dur="500"/>
                                        <p:tgtEl>
                                          <p:spTgt spid="81"/>
                                        </p:tgtEl>
                                      </p:cBhvr>
                                    </p:animEffect>
                                  </p:childTnLst>
                                </p:cTn>
                              </p:par>
                              <p:par>
                                <p:cTn id="25" presetID="53" presetClass="entr" presetSubtype="16" fill="hold" nodeType="withEffect">
                                  <p:stCondLst>
                                    <p:cond delay="0"/>
                                  </p:stCondLst>
                                  <p:childTnLst>
                                    <p:set>
                                      <p:cBhvr>
                                        <p:cTn id="26" dur="1" fill="hold">
                                          <p:stCondLst>
                                            <p:cond delay="0"/>
                                          </p:stCondLst>
                                        </p:cTn>
                                        <p:tgtEl>
                                          <p:spTgt spid="112"/>
                                        </p:tgtEl>
                                        <p:attrNameLst>
                                          <p:attrName>style.visibility</p:attrName>
                                        </p:attrNameLst>
                                      </p:cBhvr>
                                      <p:to>
                                        <p:strVal val="visible"/>
                                      </p:to>
                                    </p:set>
                                    <p:anim calcmode="lin" valueType="num">
                                      <p:cBhvr>
                                        <p:cTn id="27" dur="500" fill="hold"/>
                                        <p:tgtEl>
                                          <p:spTgt spid="112"/>
                                        </p:tgtEl>
                                        <p:attrNameLst>
                                          <p:attrName>ppt_w</p:attrName>
                                        </p:attrNameLst>
                                      </p:cBhvr>
                                      <p:tavLst>
                                        <p:tav tm="0">
                                          <p:val>
                                            <p:fltVal val="0"/>
                                          </p:val>
                                        </p:tav>
                                        <p:tav tm="100000">
                                          <p:val>
                                            <p:strVal val="#ppt_w"/>
                                          </p:val>
                                        </p:tav>
                                      </p:tavLst>
                                    </p:anim>
                                    <p:anim calcmode="lin" valueType="num">
                                      <p:cBhvr>
                                        <p:cTn id="28" dur="500" fill="hold"/>
                                        <p:tgtEl>
                                          <p:spTgt spid="112"/>
                                        </p:tgtEl>
                                        <p:attrNameLst>
                                          <p:attrName>ppt_h</p:attrName>
                                        </p:attrNameLst>
                                      </p:cBhvr>
                                      <p:tavLst>
                                        <p:tav tm="0">
                                          <p:val>
                                            <p:fltVal val="0"/>
                                          </p:val>
                                        </p:tav>
                                        <p:tav tm="100000">
                                          <p:val>
                                            <p:strVal val="#ppt_h"/>
                                          </p:val>
                                        </p:tav>
                                      </p:tavLst>
                                    </p:anim>
                                    <p:animEffect transition="in" filter="fade">
                                      <p:cBhvr>
                                        <p:cTn id="29" dur="500"/>
                                        <p:tgtEl>
                                          <p:spTgt spid="112"/>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89"/>
                                        </p:tgtEl>
                                        <p:attrNameLst>
                                          <p:attrName>style.visibility</p:attrName>
                                        </p:attrNameLst>
                                      </p:cBhvr>
                                      <p:to>
                                        <p:strVal val="visible"/>
                                      </p:to>
                                    </p:set>
                                    <p:anim calcmode="lin" valueType="num">
                                      <p:cBhvr>
                                        <p:cTn id="32" dur="500" fill="hold"/>
                                        <p:tgtEl>
                                          <p:spTgt spid="89"/>
                                        </p:tgtEl>
                                        <p:attrNameLst>
                                          <p:attrName>ppt_w</p:attrName>
                                        </p:attrNameLst>
                                      </p:cBhvr>
                                      <p:tavLst>
                                        <p:tav tm="0">
                                          <p:val>
                                            <p:fltVal val="0"/>
                                          </p:val>
                                        </p:tav>
                                        <p:tav tm="100000">
                                          <p:val>
                                            <p:strVal val="#ppt_w"/>
                                          </p:val>
                                        </p:tav>
                                      </p:tavLst>
                                    </p:anim>
                                    <p:anim calcmode="lin" valueType="num">
                                      <p:cBhvr>
                                        <p:cTn id="33" dur="500" fill="hold"/>
                                        <p:tgtEl>
                                          <p:spTgt spid="89"/>
                                        </p:tgtEl>
                                        <p:attrNameLst>
                                          <p:attrName>ppt_h</p:attrName>
                                        </p:attrNameLst>
                                      </p:cBhvr>
                                      <p:tavLst>
                                        <p:tav tm="0">
                                          <p:val>
                                            <p:fltVal val="0"/>
                                          </p:val>
                                        </p:tav>
                                        <p:tav tm="100000">
                                          <p:val>
                                            <p:strVal val="#ppt_h"/>
                                          </p:val>
                                        </p:tav>
                                      </p:tavLst>
                                    </p:anim>
                                    <p:animEffect transition="in" filter="fade">
                                      <p:cBhvr>
                                        <p:cTn id="34" dur="500"/>
                                        <p:tgtEl>
                                          <p:spTgt spid="89"/>
                                        </p:tgtEl>
                                      </p:cBhvr>
                                    </p:animEffect>
                                  </p:childTnLst>
                                </p:cTn>
                              </p:par>
                              <p:par>
                                <p:cTn id="35" presetID="53" presetClass="entr" presetSubtype="16" fill="hold" nodeType="withEffect">
                                  <p:stCondLst>
                                    <p:cond delay="0"/>
                                  </p:stCondLst>
                                  <p:childTnLst>
                                    <p:set>
                                      <p:cBhvr>
                                        <p:cTn id="36" dur="1" fill="hold">
                                          <p:stCondLst>
                                            <p:cond delay="0"/>
                                          </p:stCondLst>
                                        </p:cTn>
                                        <p:tgtEl>
                                          <p:spTgt spid="99"/>
                                        </p:tgtEl>
                                        <p:attrNameLst>
                                          <p:attrName>style.visibility</p:attrName>
                                        </p:attrNameLst>
                                      </p:cBhvr>
                                      <p:to>
                                        <p:strVal val="visible"/>
                                      </p:to>
                                    </p:set>
                                    <p:anim calcmode="lin" valueType="num">
                                      <p:cBhvr>
                                        <p:cTn id="37" dur="500" fill="hold"/>
                                        <p:tgtEl>
                                          <p:spTgt spid="99"/>
                                        </p:tgtEl>
                                        <p:attrNameLst>
                                          <p:attrName>ppt_w</p:attrName>
                                        </p:attrNameLst>
                                      </p:cBhvr>
                                      <p:tavLst>
                                        <p:tav tm="0">
                                          <p:val>
                                            <p:fltVal val="0"/>
                                          </p:val>
                                        </p:tav>
                                        <p:tav tm="100000">
                                          <p:val>
                                            <p:strVal val="#ppt_w"/>
                                          </p:val>
                                        </p:tav>
                                      </p:tavLst>
                                    </p:anim>
                                    <p:anim calcmode="lin" valueType="num">
                                      <p:cBhvr>
                                        <p:cTn id="38" dur="500" fill="hold"/>
                                        <p:tgtEl>
                                          <p:spTgt spid="99"/>
                                        </p:tgtEl>
                                        <p:attrNameLst>
                                          <p:attrName>ppt_h</p:attrName>
                                        </p:attrNameLst>
                                      </p:cBhvr>
                                      <p:tavLst>
                                        <p:tav tm="0">
                                          <p:val>
                                            <p:fltVal val="0"/>
                                          </p:val>
                                        </p:tav>
                                        <p:tav tm="100000">
                                          <p:val>
                                            <p:strVal val="#ppt_h"/>
                                          </p:val>
                                        </p:tav>
                                      </p:tavLst>
                                    </p:anim>
                                    <p:animEffect transition="in" filter="fade">
                                      <p:cBhvr>
                                        <p:cTn id="39" dur="500"/>
                                        <p:tgtEl>
                                          <p:spTgt spid="9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94"/>
                                        </p:tgtEl>
                                        <p:attrNameLst>
                                          <p:attrName>style.visibility</p:attrName>
                                        </p:attrNameLst>
                                      </p:cBhvr>
                                      <p:to>
                                        <p:strVal val="visible"/>
                                      </p:to>
                                    </p:set>
                                    <p:anim calcmode="lin" valueType="num">
                                      <p:cBhvr>
                                        <p:cTn id="42" dur="500" fill="hold"/>
                                        <p:tgtEl>
                                          <p:spTgt spid="94"/>
                                        </p:tgtEl>
                                        <p:attrNameLst>
                                          <p:attrName>ppt_w</p:attrName>
                                        </p:attrNameLst>
                                      </p:cBhvr>
                                      <p:tavLst>
                                        <p:tav tm="0">
                                          <p:val>
                                            <p:fltVal val="0"/>
                                          </p:val>
                                        </p:tav>
                                        <p:tav tm="100000">
                                          <p:val>
                                            <p:strVal val="#ppt_w"/>
                                          </p:val>
                                        </p:tav>
                                      </p:tavLst>
                                    </p:anim>
                                    <p:anim calcmode="lin" valueType="num">
                                      <p:cBhvr>
                                        <p:cTn id="43" dur="500" fill="hold"/>
                                        <p:tgtEl>
                                          <p:spTgt spid="94"/>
                                        </p:tgtEl>
                                        <p:attrNameLst>
                                          <p:attrName>ppt_h</p:attrName>
                                        </p:attrNameLst>
                                      </p:cBhvr>
                                      <p:tavLst>
                                        <p:tav tm="0">
                                          <p:val>
                                            <p:fltVal val="0"/>
                                          </p:val>
                                        </p:tav>
                                        <p:tav tm="100000">
                                          <p:val>
                                            <p:strVal val="#ppt_h"/>
                                          </p:val>
                                        </p:tav>
                                      </p:tavLst>
                                    </p:anim>
                                    <p:animEffect transition="in" filter="fade">
                                      <p:cBhvr>
                                        <p:cTn id="44" dur="500"/>
                                        <p:tgtEl>
                                          <p:spTgt spid="94"/>
                                        </p:tgtEl>
                                      </p:cBhvr>
                                    </p:animEffect>
                                  </p:childTnLst>
                                </p:cTn>
                              </p:par>
                            </p:childTnLst>
                          </p:cTn>
                        </p:par>
                        <p:par>
                          <p:cTn id="45" fill="hold">
                            <p:stCondLst>
                              <p:cond delay="500"/>
                            </p:stCondLst>
                            <p:childTnLst>
                              <p:par>
                                <p:cTn id="46" presetID="53" presetClass="entr" presetSubtype="16" fill="hold" nodeType="afterEffect">
                                  <p:stCondLst>
                                    <p:cond delay="0"/>
                                  </p:stCondLst>
                                  <p:childTnLst>
                                    <p:set>
                                      <p:cBhvr>
                                        <p:cTn id="47" dur="1" fill="hold">
                                          <p:stCondLst>
                                            <p:cond delay="0"/>
                                          </p:stCondLst>
                                        </p:cTn>
                                        <p:tgtEl>
                                          <p:spTgt spid="7"/>
                                        </p:tgtEl>
                                        <p:attrNameLst>
                                          <p:attrName>style.visibility</p:attrName>
                                        </p:attrNameLst>
                                      </p:cBhvr>
                                      <p:to>
                                        <p:strVal val="visible"/>
                                      </p:to>
                                    </p:set>
                                    <p:anim calcmode="lin" valueType="num">
                                      <p:cBhvr>
                                        <p:cTn id="48" dur="500" fill="hold"/>
                                        <p:tgtEl>
                                          <p:spTgt spid="7"/>
                                        </p:tgtEl>
                                        <p:attrNameLst>
                                          <p:attrName>ppt_w</p:attrName>
                                        </p:attrNameLst>
                                      </p:cBhvr>
                                      <p:tavLst>
                                        <p:tav tm="0">
                                          <p:val>
                                            <p:fltVal val="0"/>
                                          </p:val>
                                        </p:tav>
                                        <p:tav tm="100000">
                                          <p:val>
                                            <p:strVal val="#ppt_w"/>
                                          </p:val>
                                        </p:tav>
                                      </p:tavLst>
                                    </p:anim>
                                    <p:anim calcmode="lin" valueType="num">
                                      <p:cBhvr>
                                        <p:cTn id="49" dur="500" fill="hold"/>
                                        <p:tgtEl>
                                          <p:spTgt spid="7"/>
                                        </p:tgtEl>
                                        <p:attrNameLst>
                                          <p:attrName>ppt_h</p:attrName>
                                        </p:attrNameLst>
                                      </p:cBhvr>
                                      <p:tavLst>
                                        <p:tav tm="0">
                                          <p:val>
                                            <p:fltVal val="0"/>
                                          </p:val>
                                        </p:tav>
                                        <p:tav tm="100000">
                                          <p:val>
                                            <p:strVal val="#ppt_h"/>
                                          </p:val>
                                        </p:tav>
                                      </p:tavLst>
                                    </p:anim>
                                    <p:animEffect transition="in" filter="fade">
                                      <p:cBhvr>
                                        <p:cTn id="50" dur="500"/>
                                        <p:tgtEl>
                                          <p:spTgt spid="7"/>
                                        </p:tgtEl>
                                      </p:cBhvr>
                                    </p:animEffect>
                                  </p:childTnLst>
                                </p:cTn>
                              </p:par>
                              <p:par>
                                <p:cTn id="51" presetID="53" presetClass="entr" presetSubtype="16" fill="hold" nodeType="withEffect">
                                  <p:stCondLst>
                                    <p:cond delay="0"/>
                                  </p:stCondLst>
                                  <p:childTnLst>
                                    <p:set>
                                      <p:cBhvr>
                                        <p:cTn id="52" dur="1" fill="hold">
                                          <p:stCondLst>
                                            <p:cond delay="0"/>
                                          </p:stCondLst>
                                        </p:cTn>
                                        <p:tgtEl>
                                          <p:spTgt spid="84"/>
                                        </p:tgtEl>
                                        <p:attrNameLst>
                                          <p:attrName>style.visibility</p:attrName>
                                        </p:attrNameLst>
                                      </p:cBhvr>
                                      <p:to>
                                        <p:strVal val="visible"/>
                                      </p:to>
                                    </p:set>
                                    <p:anim calcmode="lin" valueType="num">
                                      <p:cBhvr>
                                        <p:cTn id="53" dur="500" fill="hold"/>
                                        <p:tgtEl>
                                          <p:spTgt spid="84"/>
                                        </p:tgtEl>
                                        <p:attrNameLst>
                                          <p:attrName>ppt_w</p:attrName>
                                        </p:attrNameLst>
                                      </p:cBhvr>
                                      <p:tavLst>
                                        <p:tav tm="0">
                                          <p:val>
                                            <p:fltVal val="0"/>
                                          </p:val>
                                        </p:tav>
                                        <p:tav tm="100000">
                                          <p:val>
                                            <p:strVal val="#ppt_w"/>
                                          </p:val>
                                        </p:tav>
                                      </p:tavLst>
                                    </p:anim>
                                    <p:anim calcmode="lin" valueType="num">
                                      <p:cBhvr>
                                        <p:cTn id="54" dur="500" fill="hold"/>
                                        <p:tgtEl>
                                          <p:spTgt spid="84"/>
                                        </p:tgtEl>
                                        <p:attrNameLst>
                                          <p:attrName>ppt_h</p:attrName>
                                        </p:attrNameLst>
                                      </p:cBhvr>
                                      <p:tavLst>
                                        <p:tav tm="0">
                                          <p:val>
                                            <p:fltVal val="0"/>
                                          </p:val>
                                        </p:tav>
                                        <p:tav tm="100000">
                                          <p:val>
                                            <p:strVal val="#ppt_h"/>
                                          </p:val>
                                        </p:tav>
                                      </p:tavLst>
                                    </p:anim>
                                    <p:animEffect transition="in" filter="fade">
                                      <p:cBhvr>
                                        <p:cTn id="55" dur="500"/>
                                        <p:tgtEl>
                                          <p:spTgt spid="84"/>
                                        </p:tgtEl>
                                      </p:cBhvr>
                                    </p:animEffect>
                                  </p:childTnLst>
                                </p:cTn>
                              </p:par>
                              <p:par>
                                <p:cTn id="56" presetID="53" presetClass="entr" presetSubtype="16" fill="hold" nodeType="withEffect">
                                  <p:stCondLst>
                                    <p:cond delay="0"/>
                                  </p:stCondLst>
                                  <p:childTnLst>
                                    <p:set>
                                      <p:cBhvr>
                                        <p:cTn id="57" dur="1" fill="hold">
                                          <p:stCondLst>
                                            <p:cond delay="0"/>
                                          </p:stCondLst>
                                        </p:cTn>
                                        <p:tgtEl>
                                          <p:spTgt spid="91"/>
                                        </p:tgtEl>
                                        <p:attrNameLst>
                                          <p:attrName>style.visibility</p:attrName>
                                        </p:attrNameLst>
                                      </p:cBhvr>
                                      <p:to>
                                        <p:strVal val="visible"/>
                                      </p:to>
                                    </p:set>
                                    <p:anim calcmode="lin" valueType="num">
                                      <p:cBhvr>
                                        <p:cTn id="58" dur="500" fill="hold"/>
                                        <p:tgtEl>
                                          <p:spTgt spid="91"/>
                                        </p:tgtEl>
                                        <p:attrNameLst>
                                          <p:attrName>ppt_w</p:attrName>
                                        </p:attrNameLst>
                                      </p:cBhvr>
                                      <p:tavLst>
                                        <p:tav tm="0">
                                          <p:val>
                                            <p:fltVal val="0"/>
                                          </p:val>
                                        </p:tav>
                                        <p:tav tm="100000">
                                          <p:val>
                                            <p:strVal val="#ppt_w"/>
                                          </p:val>
                                        </p:tav>
                                      </p:tavLst>
                                    </p:anim>
                                    <p:anim calcmode="lin" valueType="num">
                                      <p:cBhvr>
                                        <p:cTn id="59" dur="500" fill="hold"/>
                                        <p:tgtEl>
                                          <p:spTgt spid="91"/>
                                        </p:tgtEl>
                                        <p:attrNameLst>
                                          <p:attrName>ppt_h</p:attrName>
                                        </p:attrNameLst>
                                      </p:cBhvr>
                                      <p:tavLst>
                                        <p:tav tm="0">
                                          <p:val>
                                            <p:fltVal val="0"/>
                                          </p:val>
                                        </p:tav>
                                        <p:tav tm="100000">
                                          <p:val>
                                            <p:strVal val="#ppt_h"/>
                                          </p:val>
                                        </p:tav>
                                      </p:tavLst>
                                    </p:anim>
                                    <p:animEffect transition="in" filter="fade">
                                      <p:cBhvr>
                                        <p:cTn id="60" dur="500"/>
                                        <p:tgtEl>
                                          <p:spTgt spid="91"/>
                                        </p:tgtEl>
                                      </p:cBhvr>
                                    </p:animEffect>
                                  </p:childTnLst>
                                </p:cTn>
                              </p:par>
                            </p:childTnLst>
                          </p:cTn>
                        </p:par>
                        <p:par>
                          <p:cTn id="61" fill="hold">
                            <p:stCondLst>
                              <p:cond delay="1000"/>
                            </p:stCondLst>
                            <p:childTnLst>
                              <p:par>
                                <p:cTn id="62" presetID="10" presetClass="entr" presetSubtype="0" fill="hold" grpId="0" nodeType="after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fade">
                                      <p:cBhvr>
                                        <p:cTn id="64" dur="500"/>
                                        <p:tgtEl>
                                          <p:spTgt spid="6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7"/>
                                        </p:tgtEl>
                                        <p:attrNameLst>
                                          <p:attrName>style.visibility</p:attrName>
                                        </p:attrNameLst>
                                      </p:cBhvr>
                                      <p:to>
                                        <p:strVal val="visible"/>
                                      </p:to>
                                    </p:set>
                                    <p:animEffect transition="in" filter="fade">
                                      <p:cBhvr>
                                        <p:cTn id="67" dur="500"/>
                                        <p:tgtEl>
                                          <p:spTgt spid="6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18"/>
                                        </p:tgtEl>
                                        <p:attrNameLst>
                                          <p:attrName>style.visibility</p:attrName>
                                        </p:attrNameLst>
                                      </p:cBhvr>
                                      <p:to>
                                        <p:strVal val="visible"/>
                                      </p:to>
                                    </p:set>
                                    <p:animEffect transition="in" filter="fade">
                                      <p:cBhvr>
                                        <p:cTn id="70" dur="500"/>
                                        <p:tgtEl>
                                          <p:spTgt spid="118"/>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19"/>
                                        </p:tgtEl>
                                        <p:attrNameLst>
                                          <p:attrName>style.visibility</p:attrName>
                                        </p:attrNameLst>
                                      </p:cBhvr>
                                      <p:to>
                                        <p:strVal val="visible"/>
                                      </p:to>
                                    </p:set>
                                    <p:animEffect transition="in" filter="fade">
                                      <p:cBhvr>
                                        <p:cTn id="73" dur="500"/>
                                        <p:tgtEl>
                                          <p:spTgt spid="119"/>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22"/>
                                        </p:tgtEl>
                                        <p:attrNameLst>
                                          <p:attrName>style.visibility</p:attrName>
                                        </p:attrNameLst>
                                      </p:cBhvr>
                                      <p:to>
                                        <p:strVal val="visible"/>
                                      </p:to>
                                    </p:set>
                                    <p:animEffect transition="in" filter="fade">
                                      <p:cBhvr>
                                        <p:cTn id="76" dur="500"/>
                                        <p:tgtEl>
                                          <p:spTgt spid="122"/>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123"/>
                                        </p:tgtEl>
                                        <p:attrNameLst>
                                          <p:attrName>style.visibility</p:attrName>
                                        </p:attrNameLst>
                                      </p:cBhvr>
                                      <p:to>
                                        <p:strVal val="visible"/>
                                      </p:to>
                                    </p:set>
                                    <p:animEffect transition="in" filter="fade">
                                      <p:cBhvr>
                                        <p:cTn id="79" dur="500"/>
                                        <p:tgtEl>
                                          <p:spTgt spid="123"/>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26"/>
                                        </p:tgtEl>
                                        <p:attrNameLst>
                                          <p:attrName>style.visibility</p:attrName>
                                        </p:attrNameLst>
                                      </p:cBhvr>
                                      <p:to>
                                        <p:strVal val="visible"/>
                                      </p:to>
                                    </p:set>
                                    <p:animEffect transition="in" filter="fade">
                                      <p:cBhvr>
                                        <p:cTn id="82" dur="500"/>
                                        <p:tgtEl>
                                          <p:spTgt spid="12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27"/>
                                        </p:tgtEl>
                                        <p:attrNameLst>
                                          <p:attrName>style.visibility</p:attrName>
                                        </p:attrNameLst>
                                      </p:cBhvr>
                                      <p:to>
                                        <p:strVal val="visible"/>
                                      </p:to>
                                    </p:set>
                                    <p:animEffect transition="in" filter="fade">
                                      <p:cBhvr>
                                        <p:cTn id="85"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p:bldP spid="94" grpId="0" animBg="1"/>
      <p:bldP spid="51" grpId="0" animBg="1"/>
      <p:bldP spid="69" grpId="0" animBg="1"/>
      <p:bldP spid="81" grpId="0" animBg="1"/>
      <p:bldP spid="89" grpId="0" animBg="1"/>
      <p:bldP spid="118" grpId="0"/>
      <p:bldP spid="119" grpId="0"/>
      <p:bldP spid="122" grpId="0"/>
      <p:bldP spid="123" grpId="0"/>
      <p:bldP spid="126" grpId="0"/>
      <p:bldP spid="127" grpId="0"/>
    </p:bld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Straight Connector 58"/>
          <p:cNvCxnSpPr/>
          <p:nvPr/>
        </p:nvCxnSpPr>
        <p:spPr>
          <a:xfrm>
            <a:off x="7923672" y="5288370"/>
            <a:ext cx="1463687" cy="0"/>
          </a:xfrm>
          <a:prstGeom prst="line">
            <a:avLst/>
          </a:prstGeom>
          <a:noFill/>
          <a:ln w="25400" cap="flat">
            <a:solidFill>
              <a:schemeClr val="tx1">
                <a:lumMod val="40000"/>
                <a:lumOff val="60000"/>
              </a:schemeClr>
            </a:solidFill>
            <a:prstDash val="sysDot"/>
            <a:miter lim="800000"/>
            <a:headEnd/>
            <a:tailEnd type="none" w="lg" len="lg"/>
          </a:ln>
          <a:extLst>
            <a:ext uri="{909E8E84-426E-40DD-AFC4-6F175D3DCCD1}">
              <a14:hiddenFill xmlns:a14="http://schemas.microsoft.com/office/drawing/2010/main">
                <a:noFill/>
              </a14:hiddenFill>
            </a:ext>
          </a:extLst>
        </p:spPr>
      </p:cxnSp>
      <p:cxnSp>
        <p:nvCxnSpPr>
          <p:cNvPr id="60" name="Straight Connector 59"/>
          <p:cNvCxnSpPr/>
          <p:nvPr/>
        </p:nvCxnSpPr>
        <p:spPr>
          <a:xfrm>
            <a:off x="7923672" y="8761792"/>
            <a:ext cx="1463687" cy="0"/>
          </a:xfrm>
          <a:prstGeom prst="line">
            <a:avLst/>
          </a:prstGeom>
          <a:noFill/>
          <a:ln w="25400" cap="flat">
            <a:solidFill>
              <a:schemeClr val="tx1">
                <a:lumMod val="40000"/>
                <a:lumOff val="60000"/>
              </a:schemeClr>
            </a:solidFill>
            <a:prstDash val="sysDot"/>
            <a:miter lim="800000"/>
            <a:headEnd/>
            <a:tailEnd type="none" w="lg" len="lg"/>
          </a:ln>
          <a:extLst>
            <a:ext uri="{909E8E84-426E-40DD-AFC4-6F175D3DCCD1}">
              <a14:hiddenFill xmlns:a14="http://schemas.microsoft.com/office/drawing/2010/main">
                <a:noFill/>
              </a14:hiddenFill>
            </a:ext>
          </a:extLst>
        </p:spPr>
      </p:cxnSp>
      <p:cxnSp>
        <p:nvCxnSpPr>
          <p:cNvPr id="61" name="Straight Connector 60"/>
          <p:cNvCxnSpPr/>
          <p:nvPr/>
        </p:nvCxnSpPr>
        <p:spPr>
          <a:xfrm>
            <a:off x="14999819" y="10542494"/>
            <a:ext cx="1463687" cy="0"/>
          </a:xfrm>
          <a:prstGeom prst="line">
            <a:avLst/>
          </a:prstGeom>
          <a:noFill/>
          <a:ln w="25400" cap="flat">
            <a:solidFill>
              <a:schemeClr val="tx1">
                <a:lumMod val="40000"/>
                <a:lumOff val="60000"/>
              </a:schemeClr>
            </a:solidFill>
            <a:prstDash val="sysDot"/>
            <a:miter lim="800000"/>
            <a:headEnd/>
            <a:tailEnd type="none" w="lg" len="lg"/>
          </a:ln>
          <a:extLst>
            <a:ext uri="{909E8E84-426E-40DD-AFC4-6F175D3DCCD1}">
              <a14:hiddenFill xmlns:a14="http://schemas.microsoft.com/office/drawing/2010/main">
                <a:noFill/>
              </a14:hiddenFill>
            </a:ext>
          </a:extLst>
        </p:spPr>
      </p:cxnSp>
      <p:cxnSp>
        <p:nvCxnSpPr>
          <p:cNvPr id="62" name="Straight Connector 61"/>
          <p:cNvCxnSpPr/>
          <p:nvPr/>
        </p:nvCxnSpPr>
        <p:spPr>
          <a:xfrm>
            <a:off x="14999819" y="7080874"/>
            <a:ext cx="1463687" cy="0"/>
          </a:xfrm>
          <a:prstGeom prst="line">
            <a:avLst/>
          </a:prstGeom>
          <a:noFill/>
          <a:ln w="25400" cap="flat">
            <a:solidFill>
              <a:schemeClr val="tx1">
                <a:lumMod val="40000"/>
                <a:lumOff val="60000"/>
              </a:schemeClr>
            </a:solidFill>
            <a:prstDash val="sysDot"/>
            <a:miter lim="800000"/>
            <a:headEnd/>
            <a:tailEnd type="none" w="lg" len="lg"/>
          </a:ln>
          <a:extLst>
            <a:ext uri="{909E8E84-426E-40DD-AFC4-6F175D3DCCD1}">
              <a14:hiddenFill xmlns:a14="http://schemas.microsoft.com/office/drawing/2010/main">
                <a:noFill/>
              </a14:hiddenFill>
            </a:ext>
          </a:extLst>
        </p:spPr>
      </p:cxnSp>
      <p:sp>
        <p:nvSpPr>
          <p:cNvPr id="79" name="Oval 78"/>
          <p:cNvSpPr/>
          <p:nvPr/>
        </p:nvSpPr>
        <p:spPr>
          <a:xfrm>
            <a:off x="6300197" y="7864969"/>
            <a:ext cx="1765452" cy="1765452"/>
          </a:xfrm>
          <a:prstGeom prst="ellipse">
            <a:avLst/>
          </a:prstGeom>
          <a:solidFill>
            <a:srgbClr val="FFFFFF"/>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365802" tIns="182901" rIns="0" bIns="0" rtlCol="0" anchor="ctr"/>
          <a:lstStyle/>
          <a:p>
            <a:pPr algn="ctr"/>
            <a:endParaRPr lang="en-US" sz="5601" dirty="0">
              <a:solidFill>
                <a:schemeClr val="bg1"/>
              </a:solidFill>
            </a:endParaRPr>
          </a:p>
        </p:txBody>
      </p:sp>
      <p:sp>
        <p:nvSpPr>
          <p:cNvPr id="80" name="Oval 79"/>
          <p:cNvSpPr/>
          <p:nvPr/>
        </p:nvSpPr>
        <p:spPr>
          <a:xfrm>
            <a:off x="16321233" y="6192665"/>
            <a:ext cx="1765452" cy="1765452"/>
          </a:xfrm>
          <a:prstGeom prst="ellipse">
            <a:avLst/>
          </a:prstGeom>
          <a:solidFill>
            <a:srgbClr val="FFFFFF"/>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365802" tIns="182901" rIns="0" bIns="0" rtlCol="0" anchor="ctr"/>
          <a:lstStyle/>
          <a:p>
            <a:pPr algn="ctr"/>
            <a:endParaRPr lang="en-US" sz="5601" dirty="0">
              <a:solidFill>
                <a:schemeClr val="bg1"/>
              </a:solidFill>
            </a:endParaRPr>
          </a:p>
        </p:txBody>
      </p:sp>
      <p:sp>
        <p:nvSpPr>
          <p:cNvPr id="81" name="Oval 80"/>
          <p:cNvSpPr/>
          <p:nvPr/>
        </p:nvSpPr>
        <p:spPr>
          <a:xfrm>
            <a:off x="6300197" y="4409951"/>
            <a:ext cx="1765452" cy="1765452"/>
          </a:xfrm>
          <a:prstGeom prst="ellipse">
            <a:avLst/>
          </a:prstGeom>
          <a:solidFill>
            <a:srgbClr val="FFFFFF"/>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365802" tIns="182901" rIns="0" bIns="0" rtlCol="0" anchor="ctr"/>
          <a:lstStyle/>
          <a:p>
            <a:pPr algn="ctr"/>
            <a:endParaRPr lang="en-US" sz="5601" dirty="0">
              <a:solidFill>
                <a:schemeClr val="bg1"/>
              </a:solidFill>
            </a:endParaRPr>
          </a:p>
        </p:txBody>
      </p:sp>
      <p:sp>
        <p:nvSpPr>
          <p:cNvPr id="82" name="Oval 81"/>
          <p:cNvSpPr/>
          <p:nvPr/>
        </p:nvSpPr>
        <p:spPr>
          <a:xfrm>
            <a:off x="16321233" y="9655462"/>
            <a:ext cx="1765452" cy="1765452"/>
          </a:xfrm>
          <a:prstGeom prst="ellipse">
            <a:avLst/>
          </a:prstGeom>
          <a:solidFill>
            <a:srgbClr val="FFFFFF"/>
          </a:solid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365802" tIns="182901" rIns="0" bIns="0" rtlCol="0" anchor="ctr"/>
          <a:lstStyle/>
          <a:p>
            <a:pPr algn="ctr"/>
            <a:endParaRPr lang="en-US" sz="5601" b="1" dirty="0">
              <a:solidFill>
                <a:schemeClr val="bg1"/>
              </a:solidFill>
            </a:endParaRPr>
          </a:p>
        </p:txBody>
      </p:sp>
      <p:sp>
        <p:nvSpPr>
          <p:cNvPr id="83" name="TextBox 82"/>
          <p:cNvSpPr txBox="1"/>
          <p:nvPr/>
        </p:nvSpPr>
        <p:spPr>
          <a:xfrm>
            <a:off x="18536083" y="6228312"/>
            <a:ext cx="3323731" cy="584843"/>
          </a:xfrm>
          <a:prstGeom prst="rect">
            <a:avLst/>
          </a:prstGeom>
          <a:noFill/>
        </p:spPr>
        <p:txBody>
          <a:bodyPr wrap="none" rtlCol="0">
            <a:spAutoFit/>
          </a:bodyPr>
          <a:lstStyle/>
          <a:p>
            <a:r>
              <a:rPr lang="en-US" sz="3200" dirty="0">
                <a:latin typeface="+mj-lt"/>
              </a:rPr>
              <a:t>Insert title here</a:t>
            </a:r>
          </a:p>
        </p:txBody>
      </p:sp>
      <p:sp>
        <p:nvSpPr>
          <p:cNvPr id="84" name="TextBox 83"/>
          <p:cNvSpPr txBox="1"/>
          <p:nvPr/>
        </p:nvSpPr>
        <p:spPr>
          <a:xfrm>
            <a:off x="18536084" y="6925162"/>
            <a:ext cx="4714580" cy="1282037"/>
          </a:xfrm>
          <a:prstGeom prst="rect">
            <a:avLst/>
          </a:prstGeom>
          <a:noFill/>
        </p:spPr>
        <p:txBody>
          <a:bodyPr wrap="square" rtlCol="0">
            <a:spAutoFit/>
          </a:bodyPr>
          <a:lstStyle/>
          <a:p>
            <a:pPr>
              <a:lnSpc>
                <a:spcPct val="110000"/>
              </a:lnSpc>
            </a:pPr>
            <a:r>
              <a:rPr lang="en-US" sz="2400" dirty="0"/>
              <a:t>Sed perspiciatis unde omnis iste natus voluptatem fringilla.</a:t>
            </a:r>
          </a:p>
        </p:txBody>
      </p:sp>
      <p:sp>
        <p:nvSpPr>
          <p:cNvPr id="88" name="TextBox 87"/>
          <p:cNvSpPr txBox="1"/>
          <p:nvPr/>
        </p:nvSpPr>
        <p:spPr>
          <a:xfrm>
            <a:off x="18536083" y="9691107"/>
            <a:ext cx="3323731" cy="584843"/>
          </a:xfrm>
          <a:prstGeom prst="rect">
            <a:avLst/>
          </a:prstGeom>
          <a:noFill/>
        </p:spPr>
        <p:txBody>
          <a:bodyPr wrap="none" rtlCol="0">
            <a:spAutoFit/>
          </a:bodyPr>
          <a:lstStyle/>
          <a:p>
            <a:r>
              <a:rPr lang="en-US" sz="3200" dirty="0">
                <a:latin typeface="+mj-lt"/>
              </a:rPr>
              <a:t>Insert title here</a:t>
            </a:r>
          </a:p>
        </p:txBody>
      </p:sp>
      <p:sp>
        <p:nvSpPr>
          <p:cNvPr id="89" name="TextBox 88"/>
          <p:cNvSpPr txBox="1"/>
          <p:nvPr/>
        </p:nvSpPr>
        <p:spPr>
          <a:xfrm>
            <a:off x="18536084" y="10387957"/>
            <a:ext cx="4714580" cy="1282037"/>
          </a:xfrm>
          <a:prstGeom prst="rect">
            <a:avLst/>
          </a:prstGeom>
          <a:noFill/>
        </p:spPr>
        <p:txBody>
          <a:bodyPr wrap="square" rtlCol="0">
            <a:spAutoFit/>
          </a:bodyPr>
          <a:lstStyle/>
          <a:p>
            <a:pPr>
              <a:lnSpc>
                <a:spcPct val="110000"/>
              </a:lnSpc>
            </a:pPr>
            <a:r>
              <a:rPr lang="en-US" sz="2400" dirty="0"/>
              <a:t>Sed perspiciatis unde omnis iste natus voluptatem fringilla.</a:t>
            </a:r>
          </a:p>
        </p:txBody>
      </p:sp>
      <p:sp>
        <p:nvSpPr>
          <p:cNvPr id="91" name="TextBox 90"/>
          <p:cNvSpPr txBox="1"/>
          <p:nvPr/>
        </p:nvSpPr>
        <p:spPr>
          <a:xfrm>
            <a:off x="2527360" y="4441290"/>
            <a:ext cx="3323731" cy="584843"/>
          </a:xfrm>
          <a:prstGeom prst="rect">
            <a:avLst/>
          </a:prstGeom>
          <a:noFill/>
        </p:spPr>
        <p:txBody>
          <a:bodyPr wrap="none" rtlCol="0">
            <a:spAutoFit/>
          </a:bodyPr>
          <a:lstStyle/>
          <a:p>
            <a:pPr algn="r"/>
            <a:r>
              <a:rPr lang="en-US" sz="3200" dirty="0">
                <a:latin typeface="+mj-lt"/>
              </a:rPr>
              <a:t>Insert title here</a:t>
            </a:r>
          </a:p>
        </p:txBody>
      </p:sp>
      <p:sp>
        <p:nvSpPr>
          <p:cNvPr id="92" name="TextBox 91"/>
          <p:cNvSpPr txBox="1"/>
          <p:nvPr/>
        </p:nvSpPr>
        <p:spPr>
          <a:xfrm>
            <a:off x="1136512" y="5138140"/>
            <a:ext cx="4714580" cy="1282037"/>
          </a:xfrm>
          <a:prstGeom prst="rect">
            <a:avLst/>
          </a:prstGeom>
          <a:noFill/>
        </p:spPr>
        <p:txBody>
          <a:bodyPr wrap="square" rtlCol="0">
            <a:spAutoFit/>
          </a:bodyPr>
          <a:lstStyle/>
          <a:p>
            <a:pPr algn="r">
              <a:lnSpc>
                <a:spcPct val="110000"/>
              </a:lnSpc>
            </a:pPr>
            <a:r>
              <a:rPr lang="en-US" sz="2400" dirty="0"/>
              <a:t>Sed perspiciatis unde omnis iste natus voluptatem fringilla.</a:t>
            </a:r>
          </a:p>
        </p:txBody>
      </p:sp>
      <p:sp>
        <p:nvSpPr>
          <p:cNvPr id="94" name="TextBox 93"/>
          <p:cNvSpPr txBox="1"/>
          <p:nvPr/>
        </p:nvSpPr>
        <p:spPr>
          <a:xfrm>
            <a:off x="2527360" y="7904084"/>
            <a:ext cx="3323731" cy="584843"/>
          </a:xfrm>
          <a:prstGeom prst="rect">
            <a:avLst/>
          </a:prstGeom>
          <a:noFill/>
        </p:spPr>
        <p:txBody>
          <a:bodyPr wrap="none" rtlCol="0">
            <a:spAutoFit/>
          </a:bodyPr>
          <a:lstStyle/>
          <a:p>
            <a:pPr algn="r"/>
            <a:r>
              <a:rPr lang="en-US" sz="3200" dirty="0">
                <a:latin typeface="+mj-lt"/>
              </a:rPr>
              <a:t>Insert title here</a:t>
            </a:r>
          </a:p>
        </p:txBody>
      </p:sp>
      <p:sp>
        <p:nvSpPr>
          <p:cNvPr id="95" name="TextBox 94"/>
          <p:cNvSpPr txBox="1"/>
          <p:nvPr/>
        </p:nvSpPr>
        <p:spPr>
          <a:xfrm>
            <a:off x="1136512" y="8600934"/>
            <a:ext cx="4714580" cy="1282037"/>
          </a:xfrm>
          <a:prstGeom prst="rect">
            <a:avLst/>
          </a:prstGeom>
          <a:noFill/>
        </p:spPr>
        <p:txBody>
          <a:bodyPr wrap="square" rtlCol="0">
            <a:spAutoFit/>
          </a:bodyPr>
          <a:lstStyle/>
          <a:p>
            <a:pPr algn="r">
              <a:lnSpc>
                <a:spcPct val="110000"/>
              </a:lnSpc>
            </a:pPr>
            <a:r>
              <a:rPr lang="en-US" sz="2400" dirty="0"/>
              <a:t>Sed perspiciatis unde omnis iste natus voluptatem fringilla.</a:t>
            </a:r>
          </a:p>
        </p:txBody>
      </p:sp>
      <p:sp>
        <p:nvSpPr>
          <p:cNvPr id="96" name="TextBox 95"/>
          <p:cNvSpPr txBox="1"/>
          <p:nvPr/>
        </p:nvSpPr>
        <p:spPr>
          <a:xfrm>
            <a:off x="6882167" y="8085570"/>
            <a:ext cx="601517" cy="1077343"/>
          </a:xfrm>
          <a:prstGeom prst="rect">
            <a:avLst/>
          </a:prstGeom>
          <a:noFill/>
        </p:spPr>
        <p:txBody>
          <a:bodyPr wrap="none" rtlCol="0">
            <a:spAutoFit/>
          </a:bodyPr>
          <a:lstStyle>
            <a:defPPr>
              <a:defRPr lang="en-US"/>
            </a:defPPr>
            <a:lvl1pPr algn="ctr">
              <a:defRPr sz="3200">
                <a:latin typeface="Flaticon" panose="02000603000000000000" pitchFamily="2" charset="0"/>
              </a:defRPr>
            </a:lvl1pPr>
          </a:lstStyle>
          <a:p>
            <a:r>
              <a:rPr lang="en-US" sz="6401" dirty="0"/>
              <a:t></a:t>
            </a:r>
          </a:p>
        </p:txBody>
      </p:sp>
      <p:sp>
        <p:nvSpPr>
          <p:cNvPr id="97" name="TextBox 96"/>
          <p:cNvSpPr txBox="1"/>
          <p:nvPr/>
        </p:nvSpPr>
        <p:spPr>
          <a:xfrm>
            <a:off x="6882167" y="4630552"/>
            <a:ext cx="601517" cy="1077343"/>
          </a:xfrm>
          <a:prstGeom prst="rect">
            <a:avLst/>
          </a:prstGeom>
          <a:noFill/>
        </p:spPr>
        <p:txBody>
          <a:bodyPr wrap="none" rtlCol="0">
            <a:spAutoFit/>
          </a:bodyPr>
          <a:lstStyle>
            <a:defPPr>
              <a:defRPr lang="en-US"/>
            </a:defPPr>
            <a:lvl1pPr algn="ctr">
              <a:defRPr sz="3200">
                <a:latin typeface="Flaticon" panose="02000603000000000000" pitchFamily="2" charset="0"/>
              </a:defRPr>
            </a:lvl1pPr>
          </a:lstStyle>
          <a:p>
            <a:r>
              <a:rPr lang="en-US" sz="6401" dirty="0"/>
              <a:t></a:t>
            </a:r>
          </a:p>
        </p:txBody>
      </p:sp>
      <p:sp>
        <p:nvSpPr>
          <p:cNvPr id="98" name="TextBox 97"/>
          <p:cNvSpPr txBox="1"/>
          <p:nvPr/>
        </p:nvSpPr>
        <p:spPr>
          <a:xfrm>
            <a:off x="16903202" y="6413266"/>
            <a:ext cx="601517" cy="1077343"/>
          </a:xfrm>
          <a:prstGeom prst="rect">
            <a:avLst/>
          </a:prstGeom>
          <a:noFill/>
        </p:spPr>
        <p:txBody>
          <a:bodyPr wrap="none" rtlCol="0">
            <a:spAutoFit/>
          </a:bodyPr>
          <a:lstStyle>
            <a:defPPr>
              <a:defRPr lang="en-US"/>
            </a:defPPr>
            <a:lvl1pPr algn="ctr">
              <a:defRPr sz="3200">
                <a:latin typeface="Flaticon" panose="02000603000000000000" pitchFamily="2" charset="0"/>
              </a:defRPr>
            </a:lvl1pPr>
          </a:lstStyle>
          <a:p>
            <a:r>
              <a:rPr lang="en-US" sz="6401" dirty="0"/>
              <a:t></a:t>
            </a:r>
          </a:p>
        </p:txBody>
      </p:sp>
      <p:sp>
        <p:nvSpPr>
          <p:cNvPr id="99" name="TextBox 98"/>
          <p:cNvSpPr txBox="1"/>
          <p:nvPr/>
        </p:nvSpPr>
        <p:spPr>
          <a:xfrm>
            <a:off x="16903202" y="9876063"/>
            <a:ext cx="601517" cy="1077343"/>
          </a:xfrm>
          <a:prstGeom prst="rect">
            <a:avLst/>
          </a:prstGeom>
          <a:noFill/>
        </p:spPr>
        <p:txBody>
          <a:bodyPr wrap="none" rtlCol="0">
            <a:spAutoFit/>
          </a:bodyPr>
          <a:lstStyle>
            <a:defPPr>
              <a:defRPr lang="en-US"/>
            </a:defPPr>
            <a:lvl1pPr algn="ctr">
              <a:defRPr sz="3200">
                <a:latin typeface="Flaticon" panose="02000603000000000000" pitchFamily="2" charset="0"/>
              </a:defRPr>
            </a:lvl1pPr>
          </a:lstStyle>
          <a:p>
            <a:r>
              <a:rPr lang="en-US" sz="6401" dirty="0"/>
              <a:t></a:t>
            </a:r>
          </a:p>
        </p:txBody>
      </p:sp>
      <p:grpSp>
        <p:nvGrpSpPr>
          <p:cNvPr id="7" name="Group 6"/>
          <p:cNvGrpSpPr/>
          <p:nvPr/>
        </p:nvGrpSpPr>
        <p:grpSpPr>
          <a:xfrm>
            <a:off x="9235010" y="9227107"/>
            <a:ext cx="5916865" cy="2534675"/>
            <a:chOff x="4572760" y="4613019"/>
            <a:chExt cx="3046336" cy="1267191"/>
          </a:xfrm>
        </p:grpSpPr>
        <p:sp>
          <p:nvSpPr>
            <p:cNvPr id="90" name="Freeform 6"/>
            <p:cNvSpPr>
              <a:spLocks/>
            </p:cNvSpPr>
            <p:nvPr/>
          </p:nvSpPr>
          <p:spPr bwMode="auto">
            <a:xfrm>
              <a:off x="5035527" y="4804233"/>
              <a:ext cx="2126088" cy="416064"/>
            </a:xfrm>
            <a:custGeom>
              <a:avLst/>
              <a:gdLst/>
              <a:ahLst/>
              <a:cxnLst>
                <a:cxn ang="0">
                  <a:pos x="493" y="116"/>
                </a:cxn>
                <a:cxn ang="0">
                  <a:pos x="475" y="110"/>
                </a:cxn>
                <a:cxn ang="0">
                  <a:pos x="278" y="90"/>
                </a:cxn>
                <a:cxn ang="0">
                  <a:pos x="82" y="110"/>
                </a:cxn>
                <a:cxn ang="0">
                  <a:pos x="63" y="116"/>
                </a:cxn>
                <a:cxn ang="0">
                  <a:pos x="5" y="84"/>
                </a:cxn>
                <a:cxn ang="0">
                  <a:pos x="0" y="71"/>
                </a:cxn>
                <a:cxn ang="0">
                  <a:pos x="82" y="21"/>
                </a:cxn>
                <a:cxn ang="0">
                  <a:pos x="278" y="0"/>
                </a:cxn>
                <a:cxn ang="0">
                  <a:pos x="475" y="21"/>
                </a:cxn>
                <a:cxn ang="0">
                  <a:pos x="556" y="71"/>
                </a:cxn>
                <a:cxn ang="0">
                  <a:pos x="552" y="85"/>
                </a:cxn>
                <a:cxn ang="0">
                  <a:pos x="493" y="116"/>
                </a:cxn>
              </a:cxnLst>
              <a:rect l="0" t="0" r="r" b="b"/>
              <a:pathLst>
                <a:path w="556" h="116">
                  <a:moveTo>
                    <a:pt x="493" y="116"/>
                  </a:moveTo>
                  <a:cubicBezTo>
                    <a:pt x="487" y="114"/>
                    <a:pt x="481" y="112"/>
                    <a:pt x="475" y="110"/>
                  </a:cubicBezTo>
                  <a:cubicBezTo>
                    <a:pt x="421" y="97"/>
                    <a:pt x="355" y="90"/>
                    <a:pt x="278" y="90"/>
                  </a:cubicBezTo>
                  <a:cubicBezTo>
                    <a:pt x="202" y="90"/>
                    <a:pt x="136" y="97"/>
                    <a:pt x="82" y="110"/>
                  </a:cubicBezTo>
                  <a:cubicBezTo>
                    <a:pt x="75" y="112"/>
                    <a:pt x="69" y="114"/>
                    <a:pt x="63" y="116"/>
                  </a:cubicBezTo>
                  <a:cubicBezTo>
                    <a:pt x="32" y="106"/>
                    <a:pt x="13" y="96"/>
                    <a:pt x="5" y="84"/>
                  </a:cubicBezTo>
                  <a:cubicBezTo>
                    <a:pt x="2" y="80"/>
                    <a:pt x="0" y="75"/>
                    <a:pt x="0" y="71"/>
                  </a:cubicBezTo>
                  <a:cubicBezTo>
                    <a:pt x="0" y="52"/>
                    <a:pt x="27" y="35"/>
                    <a:pt x="82" y="21"/>
                  </a:cubicBezTo>
                  <a:cubicBezTo>
                    <a:pt x="136" y="7"/>
                    <a:pt x="202" y="0"/>
                    <a:pt x="278" y="0"/>
                  </a:cubicBezTo>
                  <a:cubicBezTo>
                    <a:pt x="355" y="0"/>
                    <a:pt x="421" y="7"/>
                    <a:pt x="475" y="21"/>
                  </a:cubicBezTo>
                  <a:cubicBezTo>
                    <a:pt x="529" y="35"/>
                    <a:pt x="556" y="52"/>
                    <a:pt x="556" y="71"/>
                  </a:cubicBezTo>
                  <a:cubicBezTo>
                    <a:pt x="556" y="76"/>
                    <a:pt x="555" y="80"/>
                    <a:pt x="552" y="85"/>
                  </a:cubicBezTo>
                  <a:cubicBezTo>
                    <a:pt x="544" y="96"/>
                    <a:pt x="524" y="106"/>
                    <a:pt x="493" y="116"/>
                  </a:cubicBezTo>
                  <a:close/>
                </a:path>
              </a:pathLst>
            </a:custGeom>
            <a:gradFill flip="none" rotWithShape="1">
              <a:gsLst>
                <a:gs pos="0">
                  <a:schemeClr val="accent6">
                    <a:lumMod val="65000"/>
                  </a:schemeClr>
                </a:gs>
                <a:gs pos="100000">
                  <a:schemeClr val="accent6">
                    <a:lumMod val="6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3" name="Freeform 92"/>
            <p:cNvSpPr>
              <a:spLocks noEditPoints="1"/>
            </p:cNvSpPr>
            <p:nvPr/>
          </p:nvSpPr>
          <p:spPr bwMode="auto">
            <a:xfrm>
              <a:off x="4572760" y="4613019"/>
              <a:ext cx="3046336" cy="870194"/>
            </a:xfrm>
            <a:custGeom>
              <a:avLst/>
              <a:gdLst/>
              <a:ahLst/>
              <a:cxnLst>
                <a:cxn ang="0">
                  <a:pos x="800" y="136"/>
                </a:cxn>
                <a:cxn ang="0">
                  <a:pos x="765" y="191"/>
                </a:cxn>
                <a:cxn ang="0">
                  <a:pos x="683" y="230"/>
                </a:cxn>
                <a:cxn ang="0">
                  <a:pos x="678" y="232"/>
                </a:cxn>
                <a:cxn ang="0">
                  <a:pos x="400" y="269"/>
                </a:cxn>
                <a:cxn ang="0">
                  <a:pos x="123" y="232"/>
                </a:cxn>
                <a:cxn ang="0">
                  <a:pos x="117" y="230"/>
                </a:cxn>
                <a:cxn ang="0">
                  <a:pos x="35" y="191"/>
                </a:cxn>
                <a:cxn ang="0">
                  <a:pos x="0" y="143"/>
                </a:cxn>
                <a:cxn ang="0">
                  <a:pos x="0" y="135"/>
                </a:cxn>
                <a:cxn ang="0">
                  <a:pos x="117" y="39"/>
                </a:cxn>
                <a:cxn ang="0">
                  <a:pos x="400" y="0"/>
                </a:cxn>
                <a:cxn ang="0">
                  <a:pos x="683" y="39"/>
                </a:cxn>
                <a:cxn ang="0">
                  <a:pos x="800" y="135"/>
                </a:cxn>
                <a:cxn ang="0">
                  <a:pos x="800" y="136"/>
                </a:cxn>
                <a:cxn ang="0">
                  <a:pos x="185" y="181"/>
                </a:cxn>
                <a:cxn ang="0">
                  <a:pos x="204" y="186"/>
                </a:cxn>
                <a:cxn ang="0">
                  <a:pos x="400" y="206"/>
                </a:cxn>
                <a:cxn ang="0">
                  <a:pos x="597" y="186"/>
                </a:cxn>
                <a:cxn ang="0">
                  <a:pos x="615" y="181"/>
                </a:cxn>
                <a:cxn ang="0">
                  <a:pos x="674" y="150"/>
                </a:cxn>
                <a:cxn ang="0">
                  <a:pos x="678" y="136"/>
                </a:cxn>
                <a:cxn ang="0">
                  <a:pos x="597" y="86"/>
                </a:cxn>
                <a:cxn ang="0">
                  <a:pos x="400" y="65"/>
                </a:cxn>
                <a:cxn ang="0">
                  <a:pos x="204" y="86"/>
                </a:cxn>
                <a:cxn ang="0">
                  <a:pos x="122" y="136"/>
                </a:cxn>
                <a:cxn ang="0">
                  <a:pos x="127" y="149"/>
                </a:cxn>
                <a:cxn ang="0">
                  <a:pos x="185" y="181"/>
                </a:cxn>
              </a:cxnLst>
              <a:rect l="0" t="0" r="r" b="b"/>
              <a:pathLst>
                <a:path w="800" h="269">
                  <a:moveTo>
                    <a:pt x="800" y="136"/>
                  </a:moveTo>
                  <a:cubicBezTo>
                    <a:pt x="800" y="156"/>
                    <a:pt x="788" y="174"/>
                    <a:pt x="765" y="191"/>
                  </a:cubicBezTo>
                  <a:cubicBezTo>
                    <a:pt x="745" y="205"/>
                    <a:pt x="718" y="218"/>
                    <a:pt x="683" y="230"/>
                  </a:cubicBezTo>
                  <a:cubicBezTo>
                    <a:pt x="681" y="230"/>
                    <a:pt x="679" y="231"/>
                    <a:pt x="678" y="232"/>
                  </a:cubicBezTo>
                  <a:cubicBezTo>
                    <a:pt x="600" y="257"/>
                    <a:pt x="508" y="269"/>
                    <a:pt x="400" y="269"/>
                  </a:cubicBezTo>
                  <a:cubicBezTo>
                    <a:pt x="292" y="269"/>
                    <a:pt x="200" y="257"/>
                    <a:pt x="123" y="232"/>
                  </a:cubicBezTo>
                  <a:cubicBezTo>
                    <a:pt x="121" y="231"/>
                    <a:pt x="119" y="231"/>
                    <a:pt x="117" y="230"/>
                  </a:cubicBezTo>
                  <a:cubicBezTo>
                    <a:pt x="82" y="218"/>
                    <a:pt x="55" y="205"/>
                    <a:pt x="35" y="191"/>
                  </a:cubicBezTo>
                  <a:cubicBezTo>
                    <a:pt x="15" y="176"/>
                    <a:pt x="3" y="160"/>
                    <a:pt x="0" y="143"/>
                  </a:cubicBezTo>
                  <a:cubicBezTo>
                    <a:pt x="0" y="140"/>
                    <a:pt x="0" y="137"/>
                    <a:pt x="0" y="135"/>
                  </a:cubicBezTo>
                  <a:cubicBezTo>
                    <a:pt x="0" y="98"/>
                    <a:pt x="39" y="66"/>
                    <a:pt x="117" y="39"/>
                  </a:cubicBezTo>
                  <a:cubicBezTo>
                    <a:pt x="195" y="13"/>
                    <a:pt x="289" y="0"/>
                    <a:pt x="400" y="0"/>
                  </a:cubicBezTo>
                  <a:cubicBezTo>
                    <a:pt x="510" y="0"/>
                    <a:pt x="605" y="13"/>
                    <a:pt x="683" y="39"/>
                  </a:cubicBezTo>
                  <a:cubicBezTo>
                    <a:pt x="761" y="66"/>
                    <a:pt x="800" y="98"/>
                    <a:pt x="800" y="135"/>
                  </a:cubicBezTo>
                  <a:cubicBezTo>
                    <a:pt x="800" y="135"/>
                    <a:pt x="800" y="135"/>
                    <a:pt x="800" y="136"/>
                  </a:cubicBezTo>
                  <a:close/>
                  <a:moveTo>
                    <a:pt x="185" y="181"/>
                  </a:moveTo>
                  <a:cubicBezTo>
                    <a:pt x="191" y="182"/>
                    <a:pt x="197" y="184"/>
                    <a:pt x="204" y="186"/>
                  </a:cubicBezTo>
                  <a:cubicBezTo>
                    <a:pt x="258" y="200"/>
                    <a:pt x="324" y="206"/>
                    <a:pt x="400" y="206"/>
                  </a:cubicBezTo>
                  <a:cubicBezTo>
                    <a:pt x="477" y="206"/>
                    <a:pt x="543" y="200"/>
                    <a:pt x="597" y="186"/>
                  </a:cubicBezTo>
                  <a:cubicBezTo>
                    <a:pt x="603" y="184"/>
                    <a:pt x="609" y="182"/>
                    <a:pt x="615" y="181"/>
                  </a:cubicBezTo>
                  <a:cubicBezTo>
                    <a:pt x="646" y="171"/>
                    <a:pt x="666" y="161"/>
                    <a:pt x="674" y="150"/>
                  </a:cubicBezTo>
                  <a:cubicBezTo>
                    <a:pt x="677" y="145"/>
                    <a:pt x="678" y="141"/>
                    <a:pt x="678" y="136"/>
                  </a:cubicBezTo>
                  <a:cubicBezTo>
                    <a:pt x="678" y="117"/>
                    <a:pt x="651" y="100"/>
                    <a:pt x="597" y="86"/>
                  </a:cubicBezTo>
                  <a:cubicBezTo>
                    <a:pt x="543" y="72"/>
                    <a:pt x="477" y="65"/>
                    <a:pt x="400" y="65"/>
                  </a:cubicBezTo>
                  <a:cubicBezTo>
                    <a:pt x="324" y="65"/>
                    <a:pt x="258" y="72"/>
                    <a:pt x="204" y="86"/>
                  </a:cubicBezTo>
                  <a:cubicBezTo>
                    <a:pt x="149" y="100"/>
                    <a:pt x="122" y="117"/>
                    <a:pt x="122" y="136"/>
                  </a:cubicBezTo>
                  <a:cubicBezTo>
                    <a:pt x="122" y="140"/>
                    <a:pt x="124" y="145"/>
                    <a:pt x="127" y="149"/>
                  </a:cubicBezTo>
                  <a:cubicBezTo>
                    <a:pt x="135" y="161"/>
                    <a:pt x="154" y="171"/>
                    <a:pt x="185" y="181"/>
                  </a:cubicBezTo>
                  <a:close/>
                </a:path>
              </a:pathLst>
            </a:custGeom>
            <a:solidFill>
              <a:schemeClr val="accent6"/>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100" name="Freeform 7"/>
            <p:cNvSpPr>
              <a:spLocks/>
            </p:cNvSpPr>
            <p:nvPr/>
          </p:nvSpPr>
          <p:spPr bwMode="auto">
            <a:xfrm>
              <a:off x="4572760" y="5002173"/>
              <a:ext cx="3046336" cy="878037"/>
            </a:xfrm>
            <a:custGeom>
              <a:avLst/>
              <a:gdLst/>
              <a:ahLst/>
              <a:cxnLst>
                <a:cxn ang="0">
                  <a:pos x="0" y="7"/>
                </a:cxn>
                <a:cxn ang="0">
                  <a:pos x="35" y="55"/>
                </a:cxn>
                <a:cxn ang="0">
                  <a:pos x="117" y="94"/>
                </a:cxn>
                <a:cxn ang="0">
                  <a:pos x="123" y="96"/>
                </a:cxn>
                <a:cxn ang="0">
                  <a:pos x="400" y="133"/>
                </a:cxn>
                <a:cxn ang="0">
                  <a:pos x="678" y="96"/>
                </a:cxn>
                <a:cxn ang="0">
                  <a:pos x="683" y="94"/>
                </a:cxn>
                <a:cxn ang="0">
                  <a:pos x="765" y="55"/>
                </a:cxn>
                <a:cxn ang="0">
                  <a:pos x="800" y="0"/>
                </a:cxn>
                <a:cxn ang="0">
                  <a:pos x="800" y="111"/>
                </a:cxn>
                <a:cxn ang="0">
                  <a:pos x="683" y="206"/>
                </a:cxn>
                <a:cxn ang="0">
                  <a:pos x="400" y="246"/>
                </a:cxn>
                <a:cxn ang="0">
                  <a:pos x="117" y="206"/>
                </a:cxn>
                <a:cxn ang="0">
                  <a:pos x="0" y="111"/>
                </a:cxn>
                <a:cxn ang="0">
                  <a:pos x="0" y="104"/>
                </a:cxn>
                <a:cxn ang="0">
                  <a:pos x="0" y="7"/>
                </a:cxn>
              </a:cxnLst>
              <a:rect l="0" t="0" r="r" b="b"/>
              <a:pathLst>
                <a:path w="800" h="246">
                  <a:moveTo>
                    <a:pt x="0" y="7"/>
                  </a:moveTo>
                  <a:cubicBezTo>
                    <a:pt x="3" y="24"/>
                    <a:pt x="15" y="40"/>
                    <a:pt x="35" y="55"/>
                  </a:cubicBezTo>
                  <a:cubicBezTo>
                    <a:pt x="55" y="69"/>
                    <a:pt x="82" y="82"/>
                    <a:pt x="117" y="94"/>
                  </a:cubicBezTo>
                  <a:cubicBezTo>
                    <a:pt x="119" y="95"/>
                    <a:pt x="121" y="95"/>
                    <a:pt x="123" y="96"/>
                  </a:cubicBezTo>
                  <a:cubicBezTo>
                    <a:pt x="200" y="121"/>
                    <a:pt x="292" y="133"/>
                    <a:pt x="400" y="133"/>
                  </a:cubicBezTo>
                  <a:cubicBezTo>
                    <a:pt x="508" y="133"/>
                    <a:pt x="600" y="121"/>
                    <a:pt x="678" y="96"/>
                  </a:cubicBezTo>
                  <a:cubicBezTo>
                    <a:pt x="679" y="95"/>
                    <a:pt x="681" y="94"/>
                    <a:pt x="683" y="94"/>
                  </a:cubicBezTo>
                  <a:cubicBezTo>
                    <a:pt x="718" y="82"/>
                    <a:pt x="745" y="69"/>
                    <a:pt x="765" y="55"/>
                  </a:cubicBezTo>
                  <a:cubicBezTo>
                    <a:pt x="788" y="38"/>
                    <a:pt x="800" y="20"/>
                    <a:pt x="800" y="0"/>
                  </a:cubicBezTo>
                  <a:cubicBezTo>
                    <a:pt x="800" y="111"/>
                    <a:pt x="800" y="111"/>
                    <a:pt x="800" y="111"/>
                  </a:cubicBezTo>
                  <a:cubicBezTo>
                    <a:pt x="800" y="148"/>
                    <a:pt x="761" y="180"/>
                    <a:pt x="683" y="206"/>
                  </a:cubicBezTo>
                  <a:cubicBezTo>
                    <a:pt x="605" y="233"/>
                    <a:pt x="510" y="246"/>
                    <a:pt x="400" y="246"/>
                  </a:cubicBezTo>
                  <a:cubicBezTo>
                    <a:pt x="289" y="246"/>
                    <a:pt x="195" y="233"/>
                    <a:pt x="117" y="206"/>
                  </a:cubicBezTo>
                  <a:cubicBezTo>
                    <a:pt x="39" y="180"/>
                    <a:pt x="0" y="148"/>
                    <a:pt x="0" y="111"/>
                  </a:cubicBezTo>
                  <a:cubicBezTo>
                    <a:pt x="0" y="109"/>
                    <a:pt x="0" y="106"/>
                    <a:pt x="0" y="104"/>
                  </a:cubicBezTo>
                  <a:lnTo>
                    <a:pt x="0" y="7"/>
                  </a:lnTo>
                  <a:close/>
                </a:path>
              </a:pathLst>
            </a:custGeom>
            <a:gradFill flip="none" rotWithShape="1">
              <a:gsLst>
                <a:gs pos="65000">
                  <a:schemeClr val="accent6">
                    <a:lumMod val="75000"/>
                  </a:schemeClr>
                </a:gs>
                <a:gs pos="100000">
                  <a:schemeClr val="accent6">
                    <a:lumMod val="60000"/>
                    <a:lumOff val="40000"/>
                  </a:schemeClr>
                </a:gs>
              </a:gsLst>
              <a:path path="circle">
                <a:fillToRect l="50000" t="50000" r="50000" b="50000"/>
              </a:path>
              <a:tileRect/>
            </a:gra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grpSp>
      <p:grpSp>
        <p:nvGrpSpPr>
          <p:cNvPr id="6" name="Group 5"/>
          <p:cNvGrpSpPr/>
          <p:nvPr/>
        </p:nvGrpSpPr>
        <p:grpSpPr>
          <a:xfrm>
            <a:off x="9235010" y="7475414"/>
            <a:ext cx="5916865" cy="2534677"/>
            <a:chOff x="4572760" y="3737274"/>
            <a:chExt cx="3046336" cy="1267192"/>
          </a:xfrm>
        </p:grpSpPr>
        <p:sp>
          <p:nvSpPr>
            <p:cNvPr id="101" name="Freeform 6"/>
            <p:cNvSpPr>
              <a:spLocks/>
            </p:cNvSpPr>
            <p:nvPr/>
          </p:nvSpPr>
          <p:spPr bwMode="auto">
            <a:xfrm>
              <a:off x="5035527" y="3928488"/>
              <a:ext cx="2126088" cy="416064"/>
            </a:xfrm>
            <a:custGeom>
              <a:avLst/>
              <a:gdLst/>
              <a:ahLst/>
              <a:cxnLst>
                <a:cxn ang="0">
                  <a:pos x="493" y="116"/>
                </a:cxn>
                <a:cxn ang="0">
                  <a:pos x="475" y="110"/>
                </a:cxn>
                <a:cxn ang="0">
                  <a:pos x="278" y="90"/>
                </a:cxn>
                <a:cxn ang="0">
                  <a:pos x="82" y="110"/>
                </a:cxn>
                <a:cxn ang="0">
                  <a:pos x="63" y="116"/>
                </a:cxn>
                <a:cxn ang="0">
                  <a:pos x="5" y="84"/>
                </a:cxn>
                <a:cxn ang="0">
                  <a:pos x="0" y="71"/>
                </a:cxn>
                <a:cxn ang="0">
                  <a:pos x="82" y="21"/>
                </a:cxn>
                <a:cxn ang="0">
                  <a:pos x="278" y="0"/>
                </a:cxn>
                <a:cxn ang="0">
                  <a:pos x="475" y="21"/>
                </a:cxn>
                <a:cxn ang="0">
                  <a:pos x="556" y="71"/>
                </a:cxn>
                <a:cxn ang="0">
                  <a:pos x="552" y="85"/>
                </a:cxn>
                <a:cxn ang="0">
                  <a:pos x="493" y="116"/>
                </a:cxn>
              </a:cxnLst>
              <a:rect l="0" t="0" r="r" b="b"/>
              <a:pathLst>
                <a:path w="556" h="116">
                  <a:moveTo>
                    <a:pt x="493" y="116"/>
                  </a:moveTo>
                  <a:cubicBezTo>
                    <a:pt x="487" y="114"/>
                    <a:pt x="481" y="112"/>
                    <a:pt x="475" y="110"/>
                  </a:cubicBezTo>
                  <a:cubicBezTo>
                    <a:pt x="421" y="97"/>
                    <a:pt x="355" y="90"/>
                    <a:pt x="278" y="90"/>
                  </a:cubicBezTo>
                  <a:cubicBezTo>
                    <a:pt x="202" y="90"/>
                    <a:pt x="136" y="97"/>
                    <a:pt x="82" y="110"/>
                  </a:cubicBezTo>
                  <a:cubicBezTo>
                    <a:pt x="75" y="112"/>
                    <a:pt x="69" y="114"/>
                    <a:pt x="63" y="116"/>
                  </a:cubicBezTo>
                  <a:cubicBezTo>
                    <a:pt x="32" y="106"/>
                    <a:pt x="13" y="96"/>
                    <a:pt x="5" y="84"/>
                  </a:cubicBezTo>
                  <a:cubicBezTo>
                    <a:pt x="2" y="80"/>
                    <a:pt x="0" y="75"/>
                    <a:pt x="0" y="71"/>
                  </a:cubicBezTo>
                  <a:cubicBezTo>
                    <a:pt x="0" y="52"/>
                    <a:pt x="27" y="35"/>
                    <a:pt x="82" y="21"/>
                  </a:cubicBezTo>
                  <a:cubicBezTo>
                    <a:pt x="136" y="7"/>
                    <a:pt x="202" y="0"/>
                    <a:pt x="278" y="0"/>
                  </a:cubicBezTo>
                  <a:cubicBezTo>
                    <a:pt x="355" y="0"/>
                    <a:pt x="421" y="7"/>
                    <a:pt x="475" y="21"/>
                  </a:cubicBezTo>
                  <a:cubicBezTo>
                    <a:pt x="529" y="35"/>
                    <a:pt x="556" y="52"/>
                    <a:pt x="556" y="71"/>
                  </a:cubicBezTo>
                  <a:cubicBezTo>
                    <a:pt x="556" y="76"/>
                    <a:pt x="555" y="80"/>
                    <a:pt x="552" y="85"/>
                  </a:cubicBezTo>
                  <a:cubicBezTo>
                    <a:pt x="544" y="96"/>
                    <a:pt x="524" y="106"/>
                    <a:pt x="493" y="116"/>
                  </a:cubicBezTo>
                  <a:close/>
                </a:path>
              </a:pathLst>
            </a:custGeom>
            <a:gradFill flip="none" rotWithShape="1">
              <a:gsLst>
                <a:gs pos="0">
                  <a:schemeClr val="accent4">
                    <a:lumMod val="65000"/>
                  </a:schemeClr>
                </a:gs>
                <a:gs pos="100000">
                  <a:schemeClr val="accent4">
                    <a:lumMod val="6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2" name="Freeform 5"/>
            <p:cNvSpPr>
              <a:spLocks noEditPoints="1"/>
            </p:cNvSpPr>
            <p:nvPr/>
          </p:nvSpPr>
          <p:spPr bwMode="auto">
            <a:xfrm>
              <a:off x="4572760" y="3737274"/>
              <a:ext cx="3046336" cy="870194"/>
            </a:xfrm>
            <a:custGeom>
              <a:avLst/>
              <a:gdLst/>
              <a:ahLst/>
              <a:cxnLst>
                <a:cxn ang="0">
                  <a:pos x="800" y="136"/>
                </a:cxn>
                <a:cxn ang="0">
                  <a:pos x="765" y="191"/>
                </a:cxn>
                <a:cxn ang="0">
                  <a:pos x="683" y="230"/>
                </a:cxn>
                <a:cxn ang="0">
                  <a:pos x="678" y="232"/>
                </a:cxn>
                <a:cxn ang="0">
                  <a:pos x="400" y="269"/>
                </a:cxn>
                <a:cxn ang="0">
                  <a:pos x="123" y="232"/>
                </a:cxn>
                <a:cxn ang="0">
                  <a:pos x="117" y="230"/>
                </a:cxn>
                <a:cxn ang="0">
                  <a:pos x="35" y="191"/>
                </a:cxn>
                <a:cxn ang="0">
                  <a:pos x="0" y="143"/>
                </a:cxn>
                <a:cxn ang="0">
                  <a:pos x="0" y="135"/>
                </a:cxn>
                <a:cxn ang="0">
                  <a:pos x="117" y="39"/>
                </a:cxn>
                <a:cxn ang="0">
                  <a:pos x="400" y="0"/>
                </a:cxn>
                <a:cxn ang="0">
                  <a:pos x="683" y="39"/>
                </a:cxn>
                <a:cxn ang="0">
                  <a:pos x="800" y="135"/>
                </a:cxn>
                <a:cxn ang="0">
                  <a:pos x="800" y="136"/>
                </a:cxn>
                <a:cxn ang="0">
                  <a:pos x="185" y="181"/>
                </a:cxn>
                <a:cxn ang="0">
                  <a:pos x="204" y="186"/>
                </a:cxn>
                <a:cxn ang="0">
                  <a:pos x="400" y="206"/>
                </a:cxn>
                <a:cxn ang="0">
                  <a:pos x="597" y="186"/>
                </a:cxn>
                <a:cxn ang="0">
                  <a:pos x="615" y="181"/>
                </a:cxn>
                <a:cxn ang="0">
                  <a:pos x="674" y="150"/>
                </a:cxn>
                <a:cxn ang="0">
                  <a:pos x="678" y="136"/>
                </a:cxn>
                <a:cxn ang="0">
                  <a:pos x="597" y="86"/>
                </a:cxn>
                <a:cxn ang="0">
                  <a:pos x="400" y="65"/>
                </a:cxn>
                <a:cxn ang="0">
                  <a:pos x="204" y="86"/>
                </a:cxn>
                <a:cxn ang="0">
                  <a:pos x="122" y="136"/>
                </a:cxn>
                <a:cxn ang="0">
                  <a:pos x="127" y="149"/>
                </a:cxn>
                <a:cxn ang="0">
                  <a:pos x="185" y="181"/>
                </a:cxn>
              </a:cxnLst>
              <a:rect l="0" t="0" r="r" b="b"/>
              <a:pathLst>
                <a:path w="800" h="269">
                  <a:moveTo>
                    <a:pt x="800" y="136"/>
                  </a:moveTo>
                  <a:cubicBezTo>
                    <a:pt x="800" y="156"/>
                    <a:pt x="788" y="174"/>
                    <a:pt x="765" y="191"/>
                  </a:cubicBezTo>
                  <a:cubicBezTo>
                    <a:pt x="745" y="205"/>
                    <a:pt x="718" y="218"/>
                    <a:pt x="683" y="230"/>
                  </a:cubicBezTo>
                  <a:cubicBezTo>
                    <a:pt x="681" y="230"/>
                    <a:pt x="679" y="231"/>
                    <a:pt x="678" y="232"/>
                  </a:cubicBezTo>
                  <a:cubicBezTo>
                    <a:pt x="600" y="257"/>
                    <a:pt x="508" y="269"/>
                    <a:pt x="400" y="269"/>
                  </a:cubicBezTo>
                  <a:cubicBezTo>
                    <a:pt x="292" y="269"/>
                    <a:pt x="200" y="257"/>
                    <a:pt x="123" y="232"/>
                  </a:cubicBezTo>
                  <a:cubicBezTo>
                    <a:pt x="121" y="231"/>
                    <a:pt x="119" y="231"/>
                    <a:pt x="117" y="230"/>
                  </a:cubicBezTo>
                  <a:cubicBezTo>
                    <a:pt x="82" y="218"/>
                    <a:pt x="55" y="205"/>
                    <a:pt x="35" y="191"/>
                  </a:cubicBezTo>
                  <a:cubicBezTo>
                    <a:pt x="15" y="176"/>
                    <a:pt x="3" y="160"/>
                    <a:pt x="0" y="143"/>
                  </a:cubicBezTo>
                  <a:cubicBezTo>
                    <a:pt x="0" y="140"/>
                    <a:pt x="0" y="137"/>
                    <a:pt x="0" y="135"/>
                  </a:cubicBezTo>
                  <a:cubicBezTo>
                    <a:pt x="0" y="98"/>
                    <a:pt x="39" y="66"/>
                    <a:pt x="117" y="39"/>
                  </a:cubicBezTo>
                  <a:cubicBezTo>
                    <a:pt x="195" y="13"/>
                    <a:pt x="289" y="0"/>
                    <a:pt x="400" y="0"/>
                  </a:cubicBezTo>
                  <a:cubicBezTo>
                    <a:pt x="510" y="0"/>
                    <a:pt x="605" y="13"/>
                    <a:pt x="683" y="39"/>
                  </a:cubicBezTo>
                  <a:cubicBezTo>
                    <a:pt x="761" y="66"/>
                    <a:pt x="800" y="98"/>
                    <a:pt x="800" y="135"/>
                  </a:cubicBezTo>
                  <a:cubicBezTo>
                    <a:pt x="800" y="135"/>
                    <a:pt x="800" y="135"/>
                    <a:pt x="800" y="136"/>
                  </a:cubicBezTo>
                  <a:close/>
                  <a:moveTo>
                    <a:pt x="185" y="181"/>
                  </a:moveTo>
                  <a:cubicBezTo>
                    <a:pt x="191" y="182"/>
                    <a:pt x="197" y="184"/>
                    <a:pt x="204" y="186"/>
                  </a:cubicBezTo>
                  <a:cubicBezTo>
                    <a:pt x="258" y="200"/>
                    <a:pt x="324" y="206"/>
                    <a:pt x="400" y="206"/>
                  </a:cubicBezTo>
                  <a:cubicBezTo>
                    <a:pt x="477" y="206"/>
                    <a:pt x="543" y="200"/>
                    <a:pt x="597" y="186"/>
                  </a:cubicBezTo>
                  <a:cubicBezTo>
                    <a:pt x="603" y="184"/>
                    <a:pt x="609" y="182"/>
                    <a:pt x="615" y="181"/>
                  </a:cubicBezTo>
                  <a:cubicBezTo>
                    <a:pt x="646" y="171"/>
                    <a:pt x="666" y="161"/>
                    <a:pt x="674" y="150"/>
                  </a:cubicBezTo>
                  <a:cubicBezTo>
                    <a:pt x="677" y="145"/>
                    <a:pt x="678" y="141"/>
                    <a:pt x="678" y="136"/>
                  </a:cubicBezTo>
                  <a:cubicBezTo>
                    <a:pt x="678" y="117"/>
                    <a:pt x="651" y="100"/>
                    <a:pt x="597" y="86"/>
                  </a:cubicBezTo>
                  <a:cubicBezTo>
                    <a:pt x="543" y="72"/>
                    <a:pt x="477" y="65"/>
                    <a:pt x="400" y="65"/>
                  </a:cubicBezTo>
                  <a:cubicBezTo>
                    <a:pt x="324" y="65"/>
                    <a:pt x="258" y="72"/>
                    <a:pt x="204" y="86"/>
                  </a:cubicBezTo>
                  <a:cubicBezTo>
                    <a:pt x="149" y="100"/>
                    <a:pt x="122" y="117"/>
                    <a:pt x="122" y="136"/>
                  </a:cubicBezTo>
                  <a:cubicBezTo>
                    <a:pt x="122" y="140"/>
                    <a:pt x="124" y="145"/>
                    <a:pt x="127" y="149"/>
                  </a:cubicBezTo>
                  <a:cubicBezTo>
                    <a:pt x="135" y="161"/>
                    <a:pt x="154" y="171"/>
                    <a:pt x="185" y="181"/>
                  </a:cubicBezTo>
                  <a:close/>
                </a:path>
              </a:pathLst>
            </a:custGeom>
            <a:solidFill>
              <a:schemeClr val="accent4"/>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103" name="Freeform 7"/>
            <p:cNvSpPr>
              <a:spLocks/>
            </p:cNvSpPr>
            <p:nvPr/>
          </p:nvSpPr>
          <p:spPr bwMode="auto">
            <a:xfrm>
              <a:off x="4572760" y="4126429"/>
              <a:ext cx="3046336" cy="878037"/>
            </a:xfrm>
            <a:custGeom>
              <a:avLst/>
              <a:gdLst/>
              <a:ahLst/>
              <a:cxnLst>
                <a:cxn ang="0">
                  <a:pos x="0" y="7"/>
                </a:cxn>
                <a:cxn ang="0">
                  <a:pos x="35" y="55"/>
                </a:cxn>
                <a:cxn ang="0">
                  <a:pos x="117" y="94"/>
                </a:cxn>
                <a:cxn ang="0">
                  <a:pos x="123" y="96"/>
                </a:cxn>
                <a:cxn ang="0">
                  <a:pos x="400" y="133"/>
                </a:cxn>
                <a:cxn ang="0">
                  <a:pos x="678" y="96"/>
                </a:cxn>
                <a:cxn ang="0">
                  <a:pos x="683" y="94"/>
                </a:cxn>
                <a:cxn ang="0">
                  <a:pos x="765" y="55"/>
                </a:cxn>
                <a:cxn ang="0">
                  <a:pos x="800" y="0"/>
                </a:cxn>
                <a:cxn ang="0">
                  <a:pos x="800" y="111"/>
                </a:cxn>
                <a:cxn ang="0">
                  <a:pos x="683" y="206"/>
                </a:cxn>
                <a:cxn ang="0">
                  <a:pos x="400" y="246"/>
                </a:cxn>
                <a:cxn ang="0">
                  <a:pos x="117" y="206"/>
                </a:cxn>
                <a:cxn ang="0">
                  <a:pos x="0" y="111"/>
                </a:cxn>
                <a:cxn ang="0">
                  <a:pos x="0" y="104"/>
                </a:cxn>
                <a:cxn ang="0">
                  <a:pos x="0" y="7"/>
                </a:cxn>
              </a:cxnLst>
              <a:rect l="0" t="0" r="r" b="b"/>
              <a:pathLst>
                <a:path w="800" h="246">
                  <a:moveTo>
                    <a:pt x="0" y="7"/>
                  </a:moveTo>
                  <a:cubicBezTo>
                    <a:pt x="3" y="24"/>
                    <a:pt x="15" y="40"/>
                    <a:pt x="35" y="55"/>
                  </a:cubicBezTo>
                  <a:cubicBezTo>
                    <a:pt x="55" y="69"/>
                    <a:pt x="82" y="82"/>
                    <a:pt x="117" y="94"/>
                  </a:cubicBezTo>
                  <a:cubicBezTo>
                    <a:pt x="119" y="95"/>
                    <a:pt x="121" y="95"/>
                    <a:pt x="123" y="96"/>
                  </a:cubicBezTo>
                  <a:cubicBezTo>
                    <a:pt x="200" y="121"/>
                    <a:pt x="292" y="133"/>
                    <a:pt x="400" y="133"/>
                  </a:cubicBezTo>
                  <a:cubicBezTo>
                    <a:pt x="508" y="133"/>
                    <a:pt x="600" y="121"/>
                    <a:pt x="678" y="96"/>
                  </a:cubicBezTo>
                  <a:cubicBezTo>
                    <a:pt x="679" y="95"/>
                    <a:pt x="681" y="94"/>
                    <a:pt x="683" y="94"/>
                  </a:cubicBezTo>
                  <a:cubicBezTo>
                    <a:pt x="718" y="82"/>
                    <a:pt x="745" y="69"/>
                    <a:pt x="765" y="55"/>
                  </a:cubicBezTo>
                  <a:cubicBezTo>
                    <a:pt x="788" y="38"/>
                    <a:pt x="800" y="20"/>
                    <a:pt x="800" y="0"/>
                  </a:cubicBezTo>
                  <a:cubicBezTo>
                    <a:pt x="800" y="111"/>
                    <a:pt x="800" y="111"/>
                    <a:pt x="800" y="111"/>
                  </a:cubicBezTo>
                  <a:cubicBezTo>
                    <a:pt x="800" y="148"/>
                    <a:pt x="761" y="180"/>
                    <a:pt x="683" y="206"/>
                  </a:cubicBezTo>
                  <a:cubicBezTo>
                    <a:pt x="605" y="233"/>
                    <a:pt x="510" y="246"/>
                    <a:pt x="400" y="246"/>
                  </a:cubicBezTo>
                  <a:cubicBezTo>
                    <a:pt x="289" y="246"/>
                    <a:pt x="195" y="233"/>
                    <a:pt x="117" y="206"/>
                  </a:cubicBezTo>
                  <a:cubicBezTo>
                    <a:pt x="39" y="180"/>
                    <a:pt x="0" y="148"/>
                    <a:pt x="0" y="111"/>
                  </a:cubicBezTo>
                  <a:cubicBezTo>
                    <a:pt x="0" y="109"/>
                    <a:pt x="0" y="106"/>
                    <a:pt x="0" y="104"/>
                  </a:cubicBezTo>
                  <a:lnTo>
                    <a:pt x="0" y="7"/>
                  </a:lnTo>
                  <a:close/>
                </a:path>
              </a:pathLst>
            </a:custGeom>
            <a:gradFill flip="none" rotWithShape="1">
              <a:gsLst>
                <a:gs pos="65000">
                  <a:schemeClr val="accent4">
                    <a:lumMod val="75000"/>
                  </a:schemeClr>
                </a:gs>
                <a:gs pos="100000">
                  <a:schemeClr val="accent4">
                    <a:lumMod val="60000"/>
                    <a:lumOff val="40000"/>
                  </a:schemeClr>
                </a:gs>
              </a:gsLst>
              <a:path path="circle">
                <a:fillToRect l="50000" t="50000" r="50000" b="50000"/>
              </a:path>
              <a:tileRect/>
            </a:gra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grpSp>
      <p:grpSp>
        <p:nvGrpSpPr>
          <p:cNvPr id="5" name="Group 4"/>
          <p:cNvGrpSpPr/>
          <p:nvPr/>
        </p:nvGrpSpPr>
        <p:grpSpPr>
          <a:xfrm>
            <a:off x="9235010" y="5723724"/>
            <a:ext cx="5916865" cy="2534675"/>
            <a:chOff x="4572760" y="2861530"/>
            <a:chExt cx="3046336" cy="1267191"/>
          </a:xfrm>
        </p:grpSpPr>
        <p:sp>
          <p:nvSpPr>
            <p:cNvPr id="104" name="Freeform 6"/>
            <p:cNvSpPr>
              <a:spLocks/>
            </p:cNvSpPr>
            <p:nvPr/>
          </p:nvSpPr>
          <p:spPr bwMode="auto">
            <a:xfrm>
              <a:off x="5035527" y="3052744"/>
              <a:ext cx="2126088" cy="416064"/>
            </a:xfrm>
            <a:custGeom>
              <a:avLst/>
              <a:gdLst/>
              <a:ahLst/>
              <a:cxnLst>
                <a:cxn ang="0">
                  <a:pos x="493" y="116"/>
                </a:cxn>
                <a:cxn ang="0">
                  <a:pos x="475" y="110"/>
                </a:cxn>
                <a:cxn ang="0">
                  <a:pos x="278" y="90"/>
                </a:cxn>
                <a:cxn ang="0">
                  <a:pos x="82" y="110"/>
                </a:cxn>
                <a:cxn ang="0">
                  <a:pos x="63" y="116"/>
                </a:cxn>
                <a:cxn ang="0">
                  <a:pos x="5" y="84"/>
                </a:cxn>
                <a:cxn ang="0">
                  <a:pos x="0" y="71"/>
                </a:cxn>
                <a:cxn ang="0">
                  <a:pos x="82" y="21"/>
                </a:cxn>
                <a:cxn ang="0">
                  <a:pos x="278" y="0"/>
                </a:cxn>
                <a:cxn ang="0">
                  <a:pos x="475" y="21"/>
                </a:cxn>
                <a:cxn ang="0">
                  <a:pos x="556" y="71"/>
                </a:cxn>
                <a:cxn ang="0">
                  <a:pos x="552" y="85"/>
                </a:cxn>
                <a:cxn ang="0">
                  <a:pos x="493" y="116"/>
                </a:cxn>
              </a:cxnLst>
              <a:rect l="0" t="0" r="r" b="b"/>
              <a:pathLst>
                <a:path w="556" h="116">
                  <a:moveTo>
                    <a:pt x="493" y="116"/>
                  </a:moveTo>
                  <a:cubicBezTo>
                    <a:pt x="487" y="114"/>
                    <a:pt x="481" y="112"/>
                    <a:pt x="475" y="110"/>
                  </a:cubicBezTo>
                  <a:cubicBezTo>
                    <a:pt x="421" y="97"/>
                    <a:pt x="355" y="90"/>
                    <a:pt x="278" y="90"/>
                  </a:cubicBezTo>
                  <a:cubicBezTo>
                    <a:pt x="202" y="90"/>
                    <a:pt x="136" y="97"/>
                    <a:pt x="82" y="110"/>
                  </a:cubicBezTo>
                  <a:cubicBezTo>
                    <a:pt x="75" y="112"/>
                    <a:pt x="69" y="114"/>
                    <a:pt x="63" y="116"/>
                  </a:cubicBezTo>
                  <a:cubicBezTo>
                    <a:pt x="32" y="106"/>
                    <a:pt x="13" y="96"/>
                    <a:pt x="5" y="84"/>
                  </a:cubicBezTo>
                  <a:cubicBezTo>
                    <a:pt x="2" y="80"/>
                    <a:pt x="0" y="75"/>
                    <a:pt x="0" y="71"/>
                  </a:cubicBezTo>
                  <a:cubicBezTo>
                    <a:pt x="0" y="52"/>
                    <a:pt x="27" y="35"/>
                    <a:pt x="82" y="21"/>
                  </a:cubicBezTo>
                  <a:cubicBezTo>
                    <a:pt x="136" y="7"/>
                    <a:pt x="202" y="0"/>
                    <a:pt x="278" y="0"/>
                  </a:cubicBezTo>
                  <a:cubicBezTo>
                    <a:pt x="355" y="0"/>
                    <a:pt x="421" y="7"/>
                    <a:pt x="475" y="21"/>
                  </a:cubicBezTo>
                  <a:cubicBezTo>
                    <a:pt x="529" y="35"/>
                    <a:pt x="556" y="52"/>
                    <a:pt x="556" y="71"/>
                  </a:cubicBezTo>
                  <a:cubicBezTo>
                    <a:pt x="556" y="76"/>
                    <a:pt x="555" y="80"/>
                    <a:pt x="552" y="85"/>
                  </a:cubicBezTo>
                  <a:cubicBezTo>
                    <a:pt x="544" y="96"/>
                    <a:pt x="524" y="106"/>
                    <a:pt x="493" y="116"/>
                  </a:cubicBezTo>
                  <a:close/>
                </a:path>
              </a:pathLst>
            </a:custGeom>
            <a:gradFill flip="none" rotWithShape="1">
              <a:gsLst>
                <a:gs pos="0">
                  <a:schemeClr val="accent2">
                    <a:lumMod val="65000"/>
                  </a:schemeClr>
                </a:gs>
                <a:gs pos="100000">
                  <a:schemeClr val="accent2">
                    <a:lumMod val="6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5" name="Freeform 5"/>
            <p:cNvSpPr>
              <a:spLocks noEditPoints="1"/>
            </p:cNvSpPr>
            <p:nvPr/>
          </p:nvSpPr>
          <p:spPr bwMode="auto">
            <a:xfrm>
              <a:off x="4572760" y="2861530"/>
              <a:ext cx="3046336" cy="870194"/>
            </a:xfrm>
            <a:custGeom>
              <a:avLst/>
              <a:gdLst/>
              <a:ahLst/>
              <a:cxnLst>
                <a:cxn ang="0">
                  <a:pos x="800" y="136"/>
                </a:cxn>
                <a:cxn ang="0">
                  <a:pos x="765" y="191"/>
                </a:cxn>
                <a:cxn ang="0">
                  <a:pos x="683" y="230"/>
                </a:cxn>
                <a:cxn ang="0">
                  <a:pos x="678" y="232"/>
                </a:cxn>
                <a:cxn ang="0">
                  <a:pos x="400" y="269"/>
                </a:cxn>
                <a:cxn ang="0">
                  <a:pos x="123" y="232"/>
                </a:cxn>
                <a:cxn ang="0">
                  <a:pos x="117" y="230"/>
                </a:cxn>
                <a:cxn ang="0">
                  <a:pos x="35" y="191"/>
                </a:cxn>
                <a:cxn ang="0">
                  <a:pos x="0" y="143"/>
                </a:cxn>
                <a:cxn ang="0">
                  <a:pos x="0" y="135"/>
                </a:cxn>
                <a:cxn ang="0">
                  <a:pos x="117" y="39"/>
                </a:cxn>
                <a:cxn ang="0">
                  <a:pos x="400" y="0"/>
                </a:cxn>
                <a:cxn ang="0">
                  <a:pos x="683" y="39"/>
                </a:cxn>
                <a:cxn ang="0">
                  <a:pos x="800" y="135"/>
                </a:cxn>
                <a:cxn ang="0">
                  <a:pos x="800" y="136"/>
                </a:cxn>
                <a:cxn ang="0">
                  <a:pos x="185" y="181"/>
                </a:cxn>
                <a:cxn ang="0">
                  <a:pos x="204" y="186"/>
                </a:cxn>
                <a:cxn ang="0">
                  <a:pos x="400" y="206"/>
                </a:cxn>
                <a:cxn ang="0">
                  <a:pos x="597" y="186"/>
                </a:cxn>
                <a:cxn ang="0">
                  <a:pos x="615" y="181"/>
                </a:cxn>
                <a:cxn ang="0">
                  <a:pos x="674" y="150"/>
                </a:cxn>
                <a:cxn ang="0">
                  <a:pos x="678" y="136"/>
                </a:cxn>
                <a:cxn ang="0">
                  <a:pos x="597" y="86"/>
                </a:cxn>
                <a:cxn ang="0">
                  <a:pos x="400" y="65"/>
                </a:cxn>
                <a:cxn ang="0">
                  <a:pos x="204" y="86"/>
                </a:cxn>
                <a:cxn ang="0">
                  <a:pos x="122" y="136"/>
                </a:cxn>
                <a:cxn ang="0">
                  <a:pos x="127" y="149"/>
                </a:cxn>
                <a:cxn ang="0">
                  <a:pos x="185" y="181"/>
                </a:cxn>
              </a:cxnLst>
              <a:rect l="0" t="0" r="r" b="b"/>
              <a:pathLst>
                <a:path w="800" h="269">
                  <a:moveTo>
                    <a:pt x="800" y="136"/>
                  </a:moveTo>
                  <a:cubicBezTo>
                    <a:pt x="800" y="156"/>
                    <a:pt x="788" y="174"/>
                    <a:pt x="765" y="191"/>
                  </a:cubicBezTo>
                  <a:cubicBezTo>
                    <a:pt x="745" y="205"/>
                    <a:pt x="718" y="218"/>
                    <a:pt x="683" y="230"/>
                  </a:cubicBezTo>
                  <a:cubicBezTo>
                    <a:pt x="681" y="230"/>
                    <a:pt x="679" y="231"/>
                    <a:pt x="678" y="232"/>
                  </a:cubicBezTo>
                  <a:cubicBezTo>
                    <a:pt x="600" y="257"/>
                    <a:pt x="508" y="269"/>
                    <a:pt x="400" y="269"/>
                  </a:cubicBezTo>
                  <a:cubicBezTo>
                    <a:pt x="292" y="269"/>
                    <a:pt x="200" y="257"/>
                    <a:pt x="123" y="232"/>
                  </a:cubicBezTo>
                  <a:cubicBezTo>
                    <a:pt x="121" y="231"/>
                    <a:pt x="119" y="231"/>
                    <a:pt x="117" y="230"/>
                  </a:cubicBezTo>
                  <a:cubicBezTo>
                    <a:pt x="82" y="218"/>
                    <a:pt x="55" y="205"/>
                    <a:pt x="35" y="191"/>
                  </a:cubicBezTo>
                  <a:cubicBezTo>
                    <a:pt x="15" y="176"/>
                    <a:pt x="3" y="160"/>
                    <a:pt x="0" y="143"/>
                  </a:cubicBezTo>
                  <a:cubicBezTo>
                    <a:pt x="0" y="140"/>
                    <a:pt x="0" y="137"/>
                    <a:pt x="0" y="135"/>
                  </a:cubicBezTo>
                  <a:cubicBezTo>
                    <a:pt x="0" y="98"/>
                    <a:pt x="39" y="66"/>
                    <a:pt x="117" y="39"/>
                  </a:cubicBezTo>
                  <a:cubicBezTo>
                    <a:pt x="195" y="13"/>
                    <a:pt x="289" y="0"/>
                    <a:pt x="400" y="0"/>
                  </a:cubicBezTo>
                  <a:cubicBezTo>
                    <a:pt x="510" y="0"/>
                    <a:pt x="605" y="13"/>
                    <a:pt x="683" y="39"/>
                  </a:cubicBezTo>
                  <a:cubicBezTo>
                    <a:pt x="761" y="66"/>
                    <a:pt x="800" y="98"/>
                    <a:pt x="800" y="135"/>
                  </a:cubicBezTo>
                  <a:cubicBezTo>
                    <a:pt x="800" y="135"/>
                    <a:pt x="800" y="135"/>
                    <a:pt x="800" y="136"/>
                  </a:cubicBezTo>
                  <a:close/>
                  <a:moveTo>
                    <a:pt x="185" y="181"/>
                  </a:moveTo>
                  <a:cubicBezTo>
                    <a:pt x="191" y="182"/>
                    <a:pt x="197" y="184"/>
                    <a:pt x="204" y="186"/>
                  </a:cubicBezTo>
                  <a:cubicBezTo>
                    <a:pt x="258" y="200"/>
                    <a:pt x="324" y="206"/>
                    <a:pt x="400" y="206"/>
                  </a:cubicBezTo>
                  <a:cubicBezTo>
                    <a:pt x="477" y="206"/>
                    <a:pt x="543" y="200"/>
                    <a:pt x="597" y="186"/>
                  </a:cubicBezTo>
                  <a:cubicBezTo>
                    <a:pt x="603" y="184"/>
                    <a:pt x="609" y="182"/>
                    <a:pt x="615" y="181"/>
                  </a:cubicBezTo>
                  <a:cubicBezTo>
                    <a:pt x="646" y="171"/>
                    <a:pt x="666" y="161"/>
                    <a:pt x="674" y="150"/>
                  </a:cubicBezTo>
                  <a:cubicBezTo>
                    <a:pt x="677" y="145"/>
                    <a:pt x="678" y="141"/>
                    <a:pt x="678" y="136"/>
                  </a:cubicBezTo>
                  <a:cubicBezTo>
                    <a:pt x="678" y="117"/>
                    <a:pt x="651" y="100"/>
                    <a:pt x="597" y="86"/>
                  </a:cubicBezTo>
                  <a:cubicBezTo>
                    <a:pt x="543" y="72"/>
                    <a:pt x="477" y="65"/>
                    <a:pt x="400" y="65"/>
                  </a:cubicBezTo>
                  <a:cubicBezTo>
                    <a:pt x="324" y="65"/>
                    <a:pt x="258" y="72"/>
                    <a:pt x="204" y="86"/>
                  </a:cubicBezTo>
                  <a:cubicBezTo>
                    <a:pt x="149" y="100"/>
                    <a:pt x="122" y="117"/>
                    <a:pt x="122" y="136"/>
                  </a:cubicBezTo>
                  <a:cubicBezTo>
                    <a:pt x="122" y="140"/>
                    <a:pt x="124" y="145"/>
                    <a:pt x="127" y="149"/>
                  </a:cubicBezTo>
                  <a:cubicBezTo>
                    <a:pt x="135" y="161"/>
                    <a:pt x="154" y="171"/>
                    <a:pt x="185" y="181"/>
                  </a:cubicBezTo>
                  <a:close/>
                </a:path>
              </a:pathLst>
            </a:custGeom>
            <a:solidFill>
              <a:schemeClr val="accent2"/>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106" name="Freeform 7"/>
            <p:cNvSpPr>
              <a:spLocks/>
            </p:cNvSpPr>
            <p:nvPr/>
          </p:nvSpPr>
          <p:spPr bwMode="auto">
            <a:xfrm>
              <a:off x="4572760" y="3250684"/>
              <a:ext cx="3046336" cy="878037"/>
            </a:xfrm>
            <a:custGeom>
              <a:avLst/>
              <a:gdLst/>
              <a:ahLst/>
              <a:cxnLst>
                <a:cxn ang="0">
                  <a:pos x="0" y="7"/>
                </a:cxn>
                <a:cxn ang="0">
                  <a:pos x="35" y="55"/>
                </a:cxn>
                <a:cxn ang="0">
                  <a:pos x="117" y="94"/>
                </a:cxn>
                <a:cxn ang="0">
                  <a:pos x="123" y="96"/>
                </a:cxn>
                <a:cxn ang="0">
                  <a:pos x="400" y="133"/>
                </a:cxn>
                <a:cxn ang="0">
                  <a:pos x="678" y="96"/>
                </a:cxn>
                <a:cxn ang="0">
                  <a:pos x="683" y="94"/>
                </a:cxn>
                <a:cxn ang="0">
                  <a:pos x="765" y="55"/>
                </a:cxn>
                <a:cxn ang="0">
                  <a:pos x="800" y="0"/>
                </a:cxn>
                <a:cxn ang="0">
                  <a:pos x="800" y="111"/>
                </a:cxn>
                <a:cxn ang="0">
                  <a:pos x="683" y="206"/>
                </a:cxn>
                <a:cxn ang="0">
                  <a:pos x="400" y="246"/>
                </a:cxn>
                <a:cxn ang="0">
                  <a:pos x="117" y="206"/>
                </a:cxn>
                <a:cxn ang="0">
                  <a:pos x="0" y="111"/>
                </a:cxn>
                <a:cxn ang="0">
                  <a:pos x="0" y="104"/>
                </a:cxn>
                <a:cxn ang="0">
                  <a:pos x="0" y="7"/>
                </a:cxn>
              </a:cxnLst>
              <a:rect l="0" t="0" r="r" b="b"/>
              <a:pathLst>
                <a:path w="800" h="246">
                  <a:moveTo>
                    <a:pt x="0" y="7"/>
                  </a:moveTo>
                  <a:cubicBezTo>
                    <a:pt x="3" y="24"/>
                    <a:pt x="15" y="40"/>
                    <a:pt x="35" y="55"/>
                  </a:cubicBezTo>
                  <a:cubicBezTo>
                    <a:pt x="55" y="69"/>
                    <a:pt x="82" y="82"/>
                    <a:pt x="117" y="94"/>
                  </a:cubicBezTo>
                  <a:cubicBezTo>
                    <a:pt x="119" y="95"/>
                    <a:pt x="121" y="95"/>
                    <a:pt x="123" y="96"/>
                  </a:cubicBezTo>
                  <a:cubicBezTo>
                    <a:pt x="200" y="121"/>
                    <a:pt x="292" y="133"/>
                    <a:pt x="400" y="133"/>
                  </a:cubicBezTo>
                  <a:cubicBezTo>
                    <a:pt x="508" y="133"/>
                    <a:pt x="600" y="121"/>
                    <a:pt x="678" y="96"/>
                  </a:cubicBezTo>
                  <a:cubicBezTo>
                    <a:pt x="679" y="95"/>
                    <a:pt x="681" y="94"/>
                    <a:pt x="683" y="94"/>
                  </a:cubicBezTo>
                  <a:cubicBezTo>
                    <a:pt x="718" y="82"/>
                    <a:pt x="745" y="69"/>
                    <a:pt x="765" y="55"/>
                  </a:cubicBezTo>
                  <a:cubicBezTo>
                    <a:pt x="788" y="38"/>
                    <a:pt x="800" y="20"/>
                    <a:pt x="800" y="0"/>
                  </a:cubicBezTo>
                  <a:cubicBezTo>
                    <a:pt x="800" y="111"/>
                    <a:pt x="800" y="111"/>
                    <a:pt x="800" y="111"/>
                  </a:cubicBezTo>
                  <a:cubicBezTo>
                    <a:pt x="800" y="148"/>
                    <a:pt x="761" y="180"/>
                    <a:pt x="683" y="206"/>
                  </a:cubicBezTo>
                  <a:cubicBezTo>
                    <a:pt x="605" y="233"/>
                    <a:pt x="510" y="246"/>
                    <a:pt x="400" y="246"/>
                  </a:cubicBezTo>
                  <a:cubicBezTo>
                    <a:pt x="289" y="246"/>
                    <a:pt x="195" y="233"/>
                    <a:pt x="117" y="206"/>
                  </a:cubicBezTo>
                  <a:cubicBezTo>
                    <a:pt x="39" y="180"/>
                    <a:pt x="0" y="148"/>
                    <a:pt x="0" y="111"/>
                  </a:cubicBezTo>
                  <a:cubicBezTo>
                    <a:pt x="0" y="109"/>
                    <a:pt x="0" y="106"/>
                    <a:pt x="0" y="104"/>
                  </a:cubicBezTo>
                  <a:lnTo>
                    <a:pt x="0" y="7"/>
                  </a:lnTo>
                  <a:close/>
                </a:path>
              </a:pathLst>
            </a:custGeom>
            <a:gradFill flip="none" rotWithShape="1">
              <a:gsLst>
                <a:gs pos="65000">
                  <a:schemeClr val="accent2">
                    <a:lumMod val="75000"/>
                  </a:schemeClr>
                </a:gs>
                <a:gs pos="100000">
                  <a:schemeClr val="accent2">
                    <a:lumMod val="60000"/>
                    <a:lumOff val="40000"/>
                  </a:schemeClr>
                </a:gs>
              </a:gsLst>
              <a:path path="circle">
                <a:fillToRect l="50000" t="50000" r="50000" b="50000"/>
              </a:path>
              <a:tileRect/>
            </a:gra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grpSp>
      <p:grpSp>
        <p:nvGrpSpPr>
          <p:cNvPr id="4" name="Group 3"/>
          <p:cNvGrpSpPr/>
          <p:nvPr/>
        </p:nvGrpSpPr>
        <p:grpSpPr>
          <a:xfrm>
            <a:off x="9235010" y="3972030"/>
            <a:ext cx="5916865" cy="2534677"/>
            <a:chOff x="4572760" y="1985785"/>
            <a:chExt cx="3046336" cy="1267192"/>
          </a:xfrm>
        </p:grpSpPr>
        <p:sp>
          <p:nvSpPr>
            <p:cNvPr id="107" name="Freeform 6"/>
            <p:cNvSpPr>
              <a:spLocks/>
            </p:cNvSpPr>
            <p:nvPr/>
          </p:nvSpPr>
          <p:spPr bwMode="auto">
            <a:xfrm>
              <a:off x="5035527" y="2176999"/>
              <a:ext cx="2126088" cy="416063"/>
            </a:xfrm>
            <a:custGeom>
              <a:avLst/>
              <a:gdLst/>
              <a:ahLst/>
              <a:cxnLst>
                <a:cxn ang="0">
                  <a:pos x="493" y="116"/>
                </a:cxn>
                <a:cxn ang="0">
                  <a:pos x="475" y="110"/>
                </a:cxn>
                <a:cxn ang="0">
                  <a:pos x="278" y="90"/>
                </a:cxn>
                <a:cxn ang="0">
                  <a:pos x="82" y="110"/>
                </a:cxn>
                <a:cxn ang="0">
                  <a:pos x="63" y="116"/>
                </a:cxn>
                <a:cxn ang="0">
                  <a:pos x="5" y="84"/>
                </a:cxn>
                <a:cxn ang="0">
                  <a:pos x="0" y="71"/>
                </a:cxn>
                <a:cxn ang="0">
                  <a:pos x="82" y="21"/>
                </a:cxn>
                <a:cxn ang="0">
                  <a:pos x="278" y="0"/>
                </a:cxn>
                <a:cxn ang="0">
                  <a:pos x="475" y="21"/>
                </a:cxn>
                <a:cxn ang="0">
                  <a:pos x="556" y="71"/>
                </a:cxn>
                <a:cxn ang="0">
                  <a:pos x="552" y="85"/>
                </a:cxn>
                <a:cxn ang="0">
                  <a:pos x="493" y="116"/>
                </a:cxn>
              </a:cxnLst>
              <a:rect l="0" t="0" r="r" b="b"/>
              <a:pathLst>
                <a:path w="556" h="116">
                  <a:moveTo>
                    <a:pt x="493" y="116"/>
                  </a:moveTo>
                  <a:cubicBezTo>
                    <a:pt x="487" y="114"/>
                    <a:pt x="481" y="112"/>
                    <a:pt x="475" y="110"/>
                  </a:cubicBezTo>
                  <a:cubicBezTo>
                    <a:pt x="421" y="97"/>
                    <a:pt x="355" y="90"/>
                    <a:pt x="278" y="90"/>
                  </a:cubicBezTo>
                  <a:cubicBezTo>
                    <a:pt x="202" y="90"/>
                    <a:pt x="136" y="97"/>
                    <a:pt x="82" y="110"/>
                  </a:cubicBezTo>
                  <a:cubicBezTo>
                    <a:pt x="75" y="112"/>
                    <a:pt x="69" y="114"/>
                    <a:pt x="63" y="116"/>
                  </a:cubicBezTo>
                  <a:cubicBezTo>
                    <a:pt x="32" y="106"/>
                    <a:pt x="13" y="96"/>
                    <a:pt x="5" y="84"/>
                  </a:cubicBezTo>
                  <a:cubicBezTo>
                    <a:pt x="2" y="80"/>
                    <a:pt x="0" y="75"/>
                    <a:pt x="0" y="71"/>
                  </a:cubicBezTo>
                  <a:cubicBezTo>
                    <a:pt x="0" y="52"/>
                    <a:pt x="27" y="35"/>
                    <a:pt x="82" y="21"/>
                  </a:cubicBezTo>
                  <a:cubicBezTo>
                    <a:pt x="136" y="7"/>
                    <a:pt x="202" y="0"/>
                    <a:pt x="278" y="0"/>
                  </a:cubicBezTo>
                  <a:cubicBezTo>
                    <a:pt x="355" y="0"/>
                    <a:pt x="421" y="7"/>
                    <a:pt x="475" y="21"/>
                  </a:cubicBezTo>
                  <a:cubicBezTo>
                    <a:pt x="529" y="35"/>
                    <a:pt x="556" y="52"/>
                    <a:pt x="556" y="71"/>
                  </a:cubicBezTo>
                  <a:cubicBezTo>
                    <a:pt x="556" y="76"/>
                    <a:pt x="555" y="80"/>
                    <a:pt x="552" y="85"/>
                  </a:cubicBezTo>
                  <a:cubicBezTo>
                    <a:pt x="544" y="96"/>
                    <a:pt x="524" y="106"/>
                    <a:pt x="493" y="116"/>
                  </a:cubicBezTo>
                  <a:close/>
                </a:path>
              </a:pathLst>
            </a:custGeom>
            <a:gradFill flip="none" rotWithShape="1">
              <a:gsLst>
                <a:gs pos="0">
                  <a:schemeClr val="tx2">
                    <a:lumMod val="65000"/>
                  </a:schemeClr>
                </a:gs>
                <a:gs pos="100000">
                  <a:schemeClr val="tx2">
                    <a:lumMod val="6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8" name="Freeform 5"/>
            <p:cNvSpPr>
              <a:spLocks noEditPoints="1"/>
            </p:cNvSpPr>
            <p:nvPr/>
          </p:nvSpPr>
          <p:spPr bwMode="auto">
            <a:xfrm>
              <a:off x="4572760" y="1985785"/>
              <a:ext cx="3046336" cy="870194"/>
            </a:xfrm>
            <a:custGeom>
              <a:avLst/>
              <a:gdLst/>
              <a:ahLst/>
              <a:cxnLst>
                <a:cxn ang="0">
                  <a:pos x="800" y="136"/>
                </a:cxn>
                <a:cxn ang="0">
                  <a:pos x="765" y="191"/>
                </a:cxn>
                <a:cxn ang="0">
                  <a:pos x="683" y="230"/>
                </a:cxn>
                <a:cxn ang="0">
                  <a:pos x="678" y="232"/>
                </a:cxn>
                <a:cxn ang="0">
                  <a:pos x="400" y="269"/>
                </a:cxn>
                <a:cxn ang="0">
                  <a:pos x="123" y="232"/>
                </a:cxn>
                <a:cxn ang="0">
                  <a:pos x="117" y="230"/>
                </a:cxn>
                <a:cxn ang="0">
                  <a:pos x="35" y="191"/>
                </a:cxn>
                <a:cxn ang="0">
                  <a:pos x="0" y="143"/>
                </a:cxn>
                <a:cxn ang="0">
                  <a:pos x="0" y="135"/>
                </a:cxn>
                <a:cxn ang="0">
                  <a:pos x="117" y="39"/>
                </a:cxn>
                <a:cxn ang="0">
                  <a:pos x="400" y="0"/>
                </a:cxn>
                <a:cxn ang="0">
                  <a:pos x="683" y="39"/>
                </a:cxn>
                <a:cxn ang="0">
                  <a:pos x="800" y="135"/>
                </a:cxn>
                <a:cxn ang="0">
                  <a:pos x="800" y="136"/>
                </a:cxn>
                <a:cxn ang="0">
                  <a:pos x="185" y="181"/>
                </a:cxn>
                <a:cxn ang="0">
                  <a:pos x="204" y="186"/>
                </a:cxn>
                <a:cxn ang="0">
                  <a:pos x="400" y="206"/>
                </a:cxn>
                <a:cxn ang="0">
                  <a:pos x="597" y="186"/>
                </a:cxn>
                <a:cxn ang="0">
                  <a:pos x="615" y="181"/>
                </a:cxn>
                <a:cxn ang="0">
                  <a:pos x="674" y="150"/>
                </a:cxn>
                <a:cxn ang="0">
                  <a:pos x="678" y="136"/>
                </a:cxn>
                <a:cxn ang="0">
                  <a:pos x="597" y="86"/>
                </a:cxn>
                <a:cxn ang="0">
                  <a:pos x="400" y="65"/>
                </a:cxn>
                <a:cxn ang="0">
                  <a:pos x="204" y="86"/>
                </a:cxn>
                <a:cxn ang="0">
                  <a:pos x="122" y="136"/>
                </a:cxn>
                <a:cxn ang="0">
                  <a:pos x="127" y="149"/>
                </a:cxn>
                <a:cxn ang="0">
                  <a:pos x="185" y="181"/>
                </a:cxn>
              </a:cxnLst>
              <a:rect l="0" t="0" r="r" b="b"/>
              <a:pathLst>
                <a:path w="800" h="269">
                  <a:moveTo>
                    <a:pt x="800" y="136"/>
                  </a:moveTo>
                  <a:cubicBezTo>
                    <a:pt x="800" y="156"/>
                    <a:pt x="788" y="174"/>
                    <a:pt x="765" y="191"/>
                  </a:cubicBezTo>
                  <a:cubicBezTo>
                    <a:pt x="745" y="205"/>
                    <a:pt x="718" y="218"/>
                    <a:pt x="683" y="230"/>
                  </a:cubicBezTo>
                  <a:cubicBezTo>
                    <a:pt x="681" y="230"/>
                    <a:pt x="679" y="231"/>
                    <a:pt x="678" y="232"/>
                  </a:cubicBezTo>
                  <a:cubicBezTo>
                    <a:pt x="600" y="257"/>
                    <a:pt x="508" y="269"/>
                    <a:pt x="400" y="269"/>
                  </a:cubicBezTo>
                  <a:cubicBezTo>
                    <a:pt x="292" y="269"/>
                    <a:pt x="200" y="257"/>
                    <a:pt x="123" y="232"/>
                  </a:cubicBezTo>
                  <a:cubicBezTo>
                    <a:pt x="121" y="231"/>
                    <a:pt x="119" y="231"/>
                    <a:pt x="117" y="230"/>
                  </a:cubicBezTo>
                  <a:cubicBezTo>
                    <a:pt x="82" y="218"/>
                    <a:pt x="55" y="205"/>
                    <a:pt x="35" y="191"/>
                  </a:cubicBezTo>
                  <a:cubicBezTo>
                    <a:pt x="15" y="176"/>
                    <a:pt x="3" y="160"/>
                    <a:pt x="0" y="143"/>
                  </a:cubicBezTo>
                  <a:cubicBezTo>
                    <a:pt x="0" y="140"/>
                    <a:pt x="0" y="137"/>
                    <a:pt x="0" y="135"/>
                  </a:cubicBezTo>
                  <a:cubicBezTo>
                    <a:pt x="0" y="98"/>
                    <a:pt x="39" y="66"/>
                    <a:pt x="117" y="39"/>
                  </a:cubicBezTo>
                  <a:cubicBezTo>
                    <a:pt x="195" y="13"/>
                    <a:pt x="289" y="0"/>
                    <a:pt x="400" y="0"/>
                  </a:cubicBezTo>
                  <a:cubicBezTo>
                    <a:pt x="510" y="0"/>
                    <a:pt x="605" y="13"/>
                    <a:pt x="683" y="39"/>
                  </a:cubicBezTo>
                  <a:cubicBezTo>
                    <a:pt x="761" y="66"/>
                    <a:pt x="800" y="98"/>
                    <a:pt x="800" y="135"/>
                  </a:cubicBezTo>
                  <a:cubicBezTo>
                    <a:pt x="800" y="135"/>
                    <a:pt x="800" y="135"/>
                    <a:pt x="800" y="136"/>
                  </a:cubicBezTo>
                  <a:close/>
                  <a:moveTo>
                    <a:pt x="185" y="181"/>
                  </a:moveTo>
                  <a:cubicBezTo>
                    <a:pt x="191" y="182"/>
                    <a:pt x="197" y="184"/>
                    <a:pt x="204" y="186"/>
                  </a:cubicBezTo>
                  <a:cubicBezTo>
                    <a:pt x="258" y="200"/>
                    <a:pt x="324" y="206"/>
                    <a:pt x="400" y="206"/>
                  </a:cubicBezTo>
                  <a:cubicBezTo>
                    <a:pt x="477" y="206"/>
                    <a:pt x="543" y="200"/>
                    <a:pt x="597" y="186"/>
                  </a:cubicBezTo>
                  <a:cubicBezTo>
                    <a:pt x="603" y="184"/>
                    <a:pt x="609" y="182"/>
                    <a:pt x="615" y="181"/>
                  </a:cubicBezTo>
                  <a:cubicBezTo>
                    <a:pt x="646" y="171"/>
                    <a:pt x="666" y="161"/>
                    <a:pt x="674" y="150"/>
                  </a:cubicBezTo>
                  <a:cubicBezTo>
                    <a:pt x="677" y="145"/>
                    <a:pt x="678" y="141"/>
                    <a:pt x="678" y="136"/>
                  </a:cubicBezTo>
                  <a:cubicBezTo>
                    <a:pt x="678" y="117"/>
                    <a:pt x="651" y="100"/>
                    <a:pt x="597" y="86"/>
                  </a:cubicBezTo>
                  <a:cubicBezTo>
                    <a:pt x="543" y="72"/>
                    <a:pt x="477" y="65"/>
                    <a:pt x="400" y="65"/>
                  </a:cubicBezTo>
                  <a:cubicBezTo>
                    <a:pt x="324" y="65"/>
                    <a:pt x="258" y="72"/>
                    <a:pt x="204" y="86"/>
                  </a:cubicBezTo>
                  <a:cubicBezTo>
                    <a:pt x="149" y="100"/>
                    <a:pt x="122" y="117"/>
                    <a:pt x="122" y="136"/>
                  </a:cubicBezTo>
                  <a:cubicBezTo>
                    <a:pt x="122" y="140"/>
                    <a:pt x="124" y="145"/>
                    <a:pt x="127" y="149"/>
                  </a:cubicBezTo>
                  <a:cubicBezTo>
                    <a:pt x="135" y="161"/>
                    <a:pt x="154" y="171"/>
                    <a:pt x="185" y="181"/>
                  </a:cubicBezTo>
                  <a:close/>
                </a:path>
              </a:pathLst>
            </a:custGeom>
            <a:solidFill>
              <a:schemeClr val="tx2"/>
            </a:soli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sp>
          <p:nvSpPr>
            <p:cNvPr id="109" name="Freeform 7"/>
            <p:cNvSpPr>
              <a:spLocks/>
            </p:cNvSpPr>
            <p:nvPr/>
          </p:nvSpPr>
          <p:spPr bwMode="auto">
            <a:xfrm>
              <a:off x="4572760" y="2374940"/>
              <a:ext cx="3046336" cy="878037"/>
            </a:xfrm>
            <a:custGeom>
              <a:avLst/>
              <a:gdLst/>
              <a:ahLst/>
              <a:cxnLst>
                <a:cxn ang="0">
                  <a:pos x="0" y="7"/>
                </a:cxn>
                <a:cxn ang="0">
                  <a:pos x="35" y="55"/>
                </a:cxn>
                <a:cxn ang="0">
                  <a:pos x="117" y="94"/>
                </a:cxn>
                <a:cxn ang="0">
                  <a:pos x="123" y="96"/>
                </a:cxn>
                <a:cxn ang="0">
                  <a:pos x="400" y="133"/>
                </a:cxn>
                <a:cxn ang="0">
                  <a:pos x="678" y="96"/>
                </a:cxn>
                <a:cxn ang="0">
                  <a:pos x="683" y="94"/>
                </a:cxn>
                <a:cxn ang="0">
                  <a:pos x="765" y="55"/>
                </a:cxn>
                <a:cxn ang="0">
                  <a:pos x="800" y="0"/>
                </a:cxn>
                <a:cxn ang="0">
                  <a:pos x="800" y="111"/>
                </a:cxn>
                <a:cxn ang="0">
                  <a:pos x="683" y="206"/>
                </a:cxn>
                <a:cxn ang="0">
                  <a:pos x="400" y="246"/>
                </a:cxn>
                <a:cxn ang="0">
                  <a:pos x="117" y="206"/>
                </a:cxn>
                <a:cxn ang="0">
                  <a:pos x="0" y="111"/>
                </a:cxn>
                <a:cxn ang="0">
                  <a:pos x="0" y="104"/>
                </a:cxn>
                <a:cxn ang="0">
                  <a:pos x="0" y="7"/>
                </a:cxn>
              </a:cxnLst>
              <a:rect l="0" t="0" r="r" b="b"/>
              <a:pathLst>
                <a:path w="800" h="246">
                  <a:moveTo>
                    <a:pt x="0" y="7"/>
                  </a:moveTo>
                  <a:cubicBezTo>
                    <a:pt x="3" y="24"/>
                    <a:pt x="15" y="40"/>
                    <a:pt x="35" y="55"/>
                  </a:cubicBezTo>
                  <a:cubicBezTo>
                    <a:pt x="55" y="69"/>
                    <a:pt x="82" y="82"/>
                    <a:pt x="117" y="94"/>
                  </a:cubicBezTo>
                  <a:cubicBezTo>
                    <a:pt x="119" y="95"/>
                    <a:pt x="121" y="95"/>
                    <a:pt x="123" y="96"/>
                  </a:cubicBezTo>
                  <a:cubicBezTo>
                    <a:pt x="200" y="121"/>
                    <a:pt x="292" y="133"/>
                    <a:pt x="400" y="133"/>
                  </a:cubicBezTo>
                  <a:cubicBezTo>
                    <a:pt x="508" y="133"/>
                    <a:pt x="600" y="121"/>
                    <a:pt x="678" y="96"/>
                  </a:cubicBezTo>
                  <a:cubicBezTo>
                    <a:pt x="679" y="95"/>
                    <a:pt x="681" y="94"/>
                    <a:pt x="683" y="94"/>
                  </a:cubicBezTo>
                  <a:cubicBezTo>
                    <a:pt x="718" y="82"/>
                    <a:pt x="745" y="69"/>
                    <a:pt x="765" y="55"/>
                  </a:cubicBezTo>
                  <a:cubicBezTo>
                    <a:pt x="788" y="38"/>
                    <a:pt x="800" y="20"/>
                    <a:pt x="800" y="0"/>
                  </a:cubicBezTo>
                  <a:cubicBezTo>
                    <a:pt x="800" y="111"/>
                    <a:pt x="800" y="111"/>
                    <a:pt x="800" y="111"/>
                  </a:cubicBezTo>
                  <a:cubicBezTo>
                    <a:pt x="800" y="148"/>
                    <a:pt x="761" y="180"/>
                    <a:pt x="683" y="206"/>
                  </a:cubicBezTo>
                  <a:cubicBezTo>
                    <a:pt x="605" y="233"/>
                    <a:pt x="510" y="246"/>
                    <a:pt x="400" y="246"/>
                  </a:cubicBezTo>
                  <a:cubicBezTo>
                    <a:pt x="289" y="246"/>
                    <a:pt x="195" y="233"/>
                    <a:pt x="117" y="206"/>
                  </a:cubicBezTo>
                  <a:cubicBezTo>
                    <a:pt x="39" y="180"/>
                    <a:pt x="0" y="148"/>
                    <a:pt x="0" y="111"/>
                  </a:cubicBezTo>
                  <a:cubicBezTo>
                    <a:pt x="0" y="109"/>
                    <a:pt x="0" y="106"/>
                    <a:pt x="0" y="104"/>
                  </a:cubicBezTo>
                  <a:lnTo>
                    <a:pt x="0" y="7"/>
                  </a:lnTo>
                  <a:close/>
                </a:path>
              </a:pathLst>
            </a:custGeom>
            <a:gradFill flip="none" rotWithShape="1">
              <a:gsLst>
                <a:gs pos="65000">
                  <a:schemeClr val="tx2">
                    <a:lumMod val="75000"/>
                  </a:schemeClr>
                </a:gs>
                <a:gs pos="100000">
                  <a:schemeClr val="tx2">
                    <a:lumMod val="60000"/>
                    <a:lumOff val="40000"/>
                  </a:schemeClr>
                </a:gs>
              </a:gsLst>
              <a:path path="circle">
                <a:fillToRect l="50000" t="50000" r="50000" b="50000"/>
              </a:path>
              <a:tileRect/>
            </a:gradFill>
            <a:ln w="9525">
              <a:noFill/>
              <a:round/>
              <a:headEnd/>
              <a:tailEnd/>
            </a:ln>
          </p:spPr>
          <p:txBody>
            <a:bodyPr vert="horz" wrap="square" lIns="182901" tIns="91451" rIns="182901" bIns="91451" numCol="1" anchor="t" anchorCtr="0" compatLnSpc="1">
              <a:prstTxWarp prst="textNoShape">
                <a:avLst/>
              </a:prstTxWarp>
            </a:bodyPr>
            <a:lstStyle/>
            <a:p>
              <a:endParaRPr lang="en-US" sz="3600"/>
            </a:p>
          </p:txBody>
        </p:sp>
      </p:grpSp>
      <p:sp>
        <p:nvSpPr>
          <p:cNvPr id="110" name="Content Placeholder 2"/>
          <p:cNvSpPr txBox="1">
            <a:spLocks/>
          </p:cNvSpPr>
          <p:nvPr/>
        </p:nvSpPr>
        <p:spPr>
          <a:xfrm>
            <a:off x="11434175" y="5734847"/>
            <a:ext cx="1518541" cy="646406"/>
          </a:xfrm>
          <a:prstGeom prst="rect">
            <a:avLst/>
          </a:prstGeom>
          <a:noFill/>
        </p:spPr>
        <p:txBody>
          <a:bodyPr wrap="none" rtlCol="0">
            <a:spAutoFit/>
          </a:bodyPr>
          <a:lstStyle>
            <a:defPPr>
              <a:defRPr lang="en-US"/>
            </a:defPPr>
            <a:lvl1pPr algn="ctr">
              <a:defRPr sz="1600">
                <a:solidFill>
                  <a:srgbClr val="FFFFFF"/>
                </a:solidFill>
                <a:latin typeface="Montserrat" panose="02000000000000000000" pitchFamily="2" charset="0"/>
                <a:cs typeface="Montserrat" panose="02000000000000000000" pitchFamily="2" charset="0"/>
              </a:defRPr>
            </a:lvl1pPr>
          </a:lstStyle>
          <a:p>
            <a:r>
              <a:rPr lang="en-US" sz="3600" dirty="0">
                <a:latin typeface="+mn-lt"/>
              </a:rPr>
              <a:t>Step 1</a:t>
            </a:r>
          </a:p>
        </p:txBody>
      </p:sp>
      <p:sp>
        <p:nvSpPr>
          <p:cNvPr id="111" name="Content Placeholder 2"/>
          <p:cNvSpPr txBox="1">
            <a:spLocks/>
          </p:cNvSpPr>
          <p:nvPr/>
        </p:nvSpPr>
        <p:spPr>
          <a:xfrm>
            <a:off x="11386076" y="7463173"/>
            <a:ext cx="1614733" cy="646406"/>
          </a:xfrm>
          <a:prstGeom prst="rect">
            <a:avLst/>
          </a:prstGeom>
          <a:noFill/>
        </p:spPr>
        <p:txBody>
          <a:bodyPr wrap="none" rtlCol="0">
            <a:spAutoFit/>
          </a:bodyPr>
          <a:lstStyle>
            <a:defPPr>
              <a:defRPr lang="en-US"/>
            </a:defPPr>
            <a:lvl1pPr algn="ctr">
              <a:defRPr sz="1600">
                <a:solidFill>
                  <a:srgbClr val="FFFFFF"/>
                </a:solidFill>
                <a:latin typeface="Montserrat" panose="02000000000000000000" pitchFamily="2" charset="0"/>
                <a:cs typeface="Montserrat" panose="02000000000000000000" pitchFamily="2" charset="0"/>
              </a:defRPr>
            </a:lvl1pPr>
          </a:lstStyle>
          <a:p>
            <a:r>
              <a:rPr lang="en-US" sz="3600" dirty="0">
                <a:latin typeface="+mn-lt"/>
              </a:rPr>
              <a:t>Step 2</a:t>
            </a:r>
          </a:p>
        </p:txBody>
      </p:sp>
      <p:sp>
        <p:nvSpPr>
          <p:cNvPr id="112" name="Content Placeholder 2"/>
          <p:cNvSpPr txBox="1">
            <a:spLocks/>
          </p:cNvSpPr>
          <p:nvPr/>
        </p:nvSpPr>
        <p:spPr>
          <a:xfrm>
            <a:off x="11386878" y="9225791"/>
            <a:ext cx="1613129" cy="646406"/>
          </a:xfrm>
          <a:prstGeom prst="rect">
            <a:avLst/>
          </a:prstGeom>
          <a:noFill/>
        </p:spPr>
        <p:txBody>
          <a:bodyPr wrap="none" rtlCol="0">
            <a:spAutoFit/>
          </a:bodyPr>
          <a:lstStyle>
            <a:defPPr>
              <a:defRPr lang="en-US"/>
            </a:defPPr>
            <a:lvl1pPr algn="ctr">
              <a:defRPr sz="1600">
                <a:solidFill>
                  <a:srgbClr val="FFFFFF"/>
                </a:solidFill>
                <a:latin typeface="Montserrat" panose="02000000000000000000" pitchFamily="2" charset="0"/>
                <a:cs typeface="Montserrat" panose="02000000000000000000" pitchFamily="2" charset="0"/>
              </a:defRPr>
            </a:lvl1pPr>
          </a:lstStyle>
          <a:p>
            <a:r>
              <a:rPr lang="en-US" sz="3600" dirty="0">
                <a:latin typeface="+mn-lt"/>
              </a:rPr>
              <a:t>Step 3</a:t>
            </a:r>
          </a:p>
        </p:txBody>
      </p:sp>
      <p:sp>
        <p:nvSpPr>
          <p:cNvPr id="113" name="Content Placeholder 2"/>
          <p:cNvSpPr txBox="1">
            <a:spLocks/>
          </p:cNvSpPr>
          <p:nvPr/>
        </p:nvSpPr>
        <p:spPr>
          <a:xfrm>
            <a:off x="11365236" y="10933045"/>
            <a:ext cx="1656415" cy="646406"/>
          </a:xfrm>
          <a:prstGeom prst="rect">
            <a:avLst/>
          </a:prstGeom>
          <a:noFill/>
        </p:spPr>
        <p:txBody>
          <a:bodyPr wrap="none" rtlCol="0">
            <a:spAutoFit/>
          </a:bodyPr>
          <a:lstStyle>
            <a:defPPr>
              <a:defRPr lang="en-US"/>
            </a:defPPr>
            <a:lvl1pPr algn="ctr">
              <a:defRPr sz="1600">
                <a:solidFill>
                  <a:srgbClr val="FFFFFF"/>
                </a:solidFill>
                <a:latin typeface="Montserrat" panose="02000000000000000000" pitchFamily="2" charset="0"/>
                <a:cs typeface="Montserrat" panose="02000000000000000000" pitchFamily="2" charset="0"/>
              </a:defRPr>
            </a:lvl1pPr>
          </a:lstStyle>
          <a:p>
            <a:r>
              <a:rPr lang="en-US" sz="3600" dirty="0">
                <a:latin typeface="+mn-lt"/>
              </a:rPr>
              <a:t>Step 4</a:t>
            </a:r>
          </a:p>
        </p:txBody>
      </p:sp>
      <p:sp>
        <p:nvSpPr>
          <p:cNvPr id="2" name="Title 1">
            <a:extLst>
              <a:ext uri="{FF2B5EF4-FFF2-40B4-BE49-F238E27FC236}">
                <a16:creationId xmlns:a16="http://schemas.microsoft.com/office/drawing/2014/main" id="{04D887E0-0856-435E-AC91-961575EB43A0}"/>
              </a:ext>
            </a:extLst>
          </p:cNvPr>
          <p:cNvSpPr>
            <a:spLocks noGrp="1"/>
          </p:cNvSpPr>
          <p:nvPr>
            <p:ph type="title"/>
          </p:nvPr>
        </p:nvSpPr>
        <p:spPr/>
        <p:txBody>
          <a:bodyPr/>
          <a:lstStyle/>
          <a:p>
            <a:r>
              <a:rPr lang="en-US" sz="6600" dirty="0"/>
              <a:t>STRUCTURED DIAGRAM</a:t>
            </a:r>
            <a:r>
              <a:rPr lang="en-US" sz="6600" dirty="0">
                <a:solidFill>
                  <a:schemeClr val="bg1"/>
                </a:solidFill>
              </a:rPr>
              <a:t>!</a:t>
            </a:r>
            <a:endParaRPr lang="en-US" dirty="0"/>
          </a:p>
        </p:txBody>
      </p:sp>
    </p:spTree>
    <p:extLst>
      <p:ext uri="{BB962C8B-B14F-4D97-AF65-F5344CB8AC3E}">
        <p14:creationId xmlns:p14="http://schemas.microsoft.com/office/powerpoint/2010/main" val="3973224442"/>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4875637" y="5263056"/>
            <a:ext cx="4154815" cy="4229033"/>
            <a:chOff x="2437448" y="2516147"/>
            <a:chExt cx="2077167" cy="2114272"/>
          </a:xfrm>
        </p:grpSpPr>
        <p:sp>
          <p:nvSpPr>
            <p:cNvPr id="128" name="Freeform 5"/>
            <p:cNvSpPr>
              <a:spLocks/>
            </p:cNvSpPr>
            <p:nvPr/>
          </p:nvSpPr>
          <p:spPr bwMode="auto">
            <a:xfrm rot="16200000">
              <a:off x="2440315" y="2556120"/>
              <a:ext cx="2092851" cy="2055748"/>
            </a:xfrm>
            <a:custGeom>
              <a:avLst/>
              <a:gdLst>
                <a:gd name="T0" fmla="*/ 3312 w 7254"/>
                <a:gd name="T1" fmla="*/ 3938 h 7158"/>
                <a:gd name="T2" fmla="*/ 6023 w 7254"/>
                <a:gd name="T3" fmla="*/ 7158 h 7158"/>
                <a:gd name="T4" fmla="*/ 6872 w 7254"/>
                <a:gd name="T5" fmla="*/ 6308 h 7158"/>
                <a:gd name="T6" fmla="*/ 4598 w 7254"/>
                <a:gd name="T7" fmla="*/ 2652 h 7158"/>
                <a:gd name="T8" fmla="*/ 945 w 7254"/>
                <a:gd name="T9" fmla="*/ 381 h 7158"/>
                <a:gd name="T10" fmla="*/ 0 w 7254"/>
                <a:gd name="T11" fmla="*/ 1327 h 7158"/>
                <a:gd name="T12" fmla="*/ 3312 w 7254"/>
                <a:gd name="T13" fmla="*/ 3938 h 7158"/>
              </a:gdLst>
              <a:ahLst/>
              <a:cxnLst>
                <a:cxn ang="0">
                  <a:pos x="T0" y="T1"/>
                </a:cxn>
                <a:cxn ang="0">
                  <a:pos x="T2" y="T3"/>
                </a:cxn>
                <a:cxn ang="0">
                  <a:pos x="T4" y="T5"/>
                </a:cxn>
                <a:cxn ang="0">
                  <a:pos x="T6" y="T7"/>
                </a:cxn>
                <a:cxn ang="0">
                  <a:pos x="T8" y="T9"/>
                </a:cxn>
                <a:cxn ang="0">
                  <a:pos x="T10" y="T11"/>
                </a:cxn>
                <a:cxn ang="0">
                  <a:pos x="T12" y="T13"/>
                </a:cxn>
              </a:cxnLst>
              <a:rect l="0" t="0" r="r" b="b"/>
              <a:pathLst>
                <a:path w="7254" h="7158">
                  <a:moveTo>
                    <a:pt x="3312" y="3938"/>
                  </a:moveTo>
                  <a:cubicBezTo>
                    <a:pt x="4950" y="5576"/>
                    <a:pt x="6405" y="6776"/>
                    <a:pt x="6023" y="7158"/>
                  </a:cubicBezTo>
                  <a:cubicBezTo>
                    <a:pt x="6872" y="6308"/>
                    <a:pt x="6872" y="6308"/>
                    <a:pt x="6872" y="6308"/>
                  </a:cubicBezTo>
                  <a:cubicBezTo>
                    <a:pt x="7254" y="5927"/>
                    <a:pt x="6236" y="4290"/>
                    <a:pt x="4598" y="2652"/>
                  </a:cubicBezTo>
                  <a:cubicBezTo>
                    <a:pt x="2961" y="1015"/>
                    <a:pt x="1327" y="0"/>
                    <a:pt x="945" y="381"/>
                  </a:cubicBezTo>
                  <a:cubicBezTo>
                    <a:pt x="0" y="1327"/>
                    <a:pt x="0" y="1327"/>
                    <a:pt x="0" y="1327"/>
                  </a:cubicBezTo>
                  <a:cubicBezTo>
                    <a:pt x="382" y="945"/>
                    <a:pt x="1675" y="2301"/>
                    <a:pt x="3312" y="3938"/>
                  </a:cubicBezTo>
                  <a:close/>
                </a:path>
              </a:pathLst>
            </a:custGeom>
            <a:gradFill flip="none" rotWithShape="1">
              <a:gsLst>
                <a:gs pos="79000">
                  <a:schemeClr val="tx2">
                    <a:lumMod val="50000"/>
                  </a:schemeClr>
                </a:gs>
                <a:gs pos="26000">
                  <a:schemeClr val="tx2">
                    <a:lumMod val="75000"/>
                  </a:schemeClr>
                </a:gs>
              </a:gsLst>
              <a:lin ang="189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33" name="Freeform 10"/>
            <p:cNvSpPr>
              <a:spLocks/>
            </p:cNvSpPr>
            <p:nvPr/>
          </p:nvSpPr>
          <p:spPr bwMode="auto">
            <a:xfrm rot="16200000">
              <a:off x="2433400" y="2520195"/>
              <a:ext cx="1812207" cy="1804112"/>
            </a:xfrm>
            <a:custGeom>
              <a:avLst/>
              <a:gdLst>
                <a:gd name="T0" fmla="*/ 3458 w 6281"/>
                <a:gd name="T1" fmla="*/ 2826 h 6281"/>
                <a:gd name="T2" fmla="*/ 5526 w 6281"/>
                <a:gd name="T3" fmla="*/ 5881 h 6281"/>
                <a:gd name="T4" fmla="*/ 5926 w 6281"/>
                <a:gd name="T5" fmla="*/ 6281 h 6281"/>
                <a:gd name="T6" fmla="*/ 3646 w 6281"/>
                <a:gd name="T7" fmla="*/ 2638 h 6281"/>
                <a:gd name="T8" fmla="*/ 0 w 6281"/>
                <a:gd name="T9" fmla="*/ 355 h 6281"/>
                <a:gd name="T10" fmla="*/ 403 w 6281"/>
                <a:gd name="T11" fmla="*/ 758 h 6281"/>
                <a:gd name="T12" fmla="*/ 3458 w 6281"/>
                <a:gd name="T13" fmla="*/ 2826 h 6281"/>
              </a:gdLst>
              <a:ahLst/>
              <a:cxnLst>
                <a:cxn ang="0">
                  <a:pos x="T0" y="T1"/>
                </a:cxn>
                <a:cxn ang="0">
                  <a:pos x="T2" y="T3"/>
                </a:cxn>
                <a:cxn ang="0">
                  <a:pos x="T4" y="T5"/>
                </a:cxn>
                <a:cxn ang="0">
                  <a:pos x="T6" y="T7"/>
                </a:cxn>
                <a:cxn ang="0">
                  <a:pos x="T8" y="T9"/>
                </a:cxn>
                <a:cxn ang="0">
                  <a:pos x="T10" y="T11"/>
                </a:cxn>
                <a:cxn ang="0">
                  <a:pos x="T12" y="T13"/>
                </a:cxn>
              </a:cxnLst>
              <a:rect l="0" t="0" r="r" b="b"/>
              <a:pathLst>
                <a:path w="6281" h="6281">
                  <a:moveTo>
                    <a:pt x="3458" y="2826"/>
                  </a:moveTo>
                  <a:cubicBezTo>
                    <a:pt x="4856" y="4225"/>
                    <a:pt x="5773" y="5581"/>
                    <a:pt x="5526" y="5881"/>
                  </a:cubicBezTo>
                  <a:cubicBezTo>
                    <a:pt x="5926" y="6281"/>
                    <a:pt x="5926" y="6281"/>
                    <a:pt x="5926" y="6281"/>
                  </a:cubicBezTo>
                  <a:cubicBezTo>
                    <a:pt x="6281" y="5882"/>
                    <a:pt x="5269" y="4262"/>
                    <a:pt x="3646" y="2638"/>
                  </a:cubicBezTo>
                  <a:cubicBezTo>
                    <a:pt x="2022" y="1015"/>
                    <a:pt x="399" y="0"/>
                    <a:pt x="0" y="355"/>
                  </a:cubicBezTo>
                  <a:cubicBezTo>
                    <a:pt x="403" y="758"/>
                    <a:pt x="403" y="758"/>
                    <a:pt x="403" y="758"/>
                  </a:cubicBezTo>
                  <a:cubicBezTo>
                    <a:pt x="703" y="511"/>
                    <a:pt x="2059" y="1428"/>
                    <a:pt x="3458" y="2826"/>
                  </a:cubicBezTo>
                  <a:close/>
                </a:path>
              </a:pathLst>
            </a:custGeom>
            <a:solidFill>
              <a:schemeClr val="tx2">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grpSp>
        <p:nvGrpSpPr>
          <p:cNvPr id="19" name="Group 18"/>
          <p:cNvGrpSpPr/>
          <p:nvPr/>
        </p:nvGrpSpPr>
        <p:grpSpPr>
          <a:xfrm>
            <a:off x="6894295" y="5936872"/>
            <a:ext cx="4209461" cy="4173033"/>
            <a:chOff x="3446660" y="2853016"/>
            <a:chExt cx="2104487" cy="2086275"/>
          </a:xfrm>
        </p:grpSpPr>
        <p:sp>
          <p:nvSpPr>
            <p:cNvPr id="129" name="Freeform 6"/>
            <p:cNvSpPr>
              <a:spLocks/>
            </p:cNvSpPr>
            <p:nvPr/>
          </p:nvSpPr>
          <p:spPr bwMode="auto">
            <a:xfrm rot="16200000">
              <a:off x="3477017" y="2843909"/>
              <a:ext cx="2065023" cy="2083237"/>
            </a:xfrm>
            <a:custGeom>
              <a:avLst/>
              <a:gdLst>
                <a:gd name="T0" fmla="*/ 3938 w 7158"/>
                <a:gd name="T1" fmla="*/ 3941 h 7253"/>
                <a:gd name="T2" fmla="*/ 7158 w 7158"/>
                <a:gd name="T3" fmla="*/ 1230 h 7253"/>
                <a:gd name="T4" fmla="*/ 6309 w 7158"/>
                <a:gd name="T5" fmla="*/ 381 h 7253"/>
                <a:gd name="T6" fmla="*/ 2652 w 7158"/>
                <a:gd name="T7" fmla="*/ 2655 h 7253"/>
                <a:gd name="T8" fmla="*/ 381 w 7158"/>
                <a:gd name="T9" fmla="*/ 6308 h 7253"/>
                <a:gd name="T10" fmla="*/ 1327 w 7158"/>
                <a:gd name="T11" fmla="*/ 7253 h 7253"/>
                <a:gd name="T12" fmla="*/ 3938 w 7158"/>
                <a:gd name="T13" fmla="*/ 3941 h 7253"/>
              </a:gdLst>
              <a:ahLst/>
              <a:cxnLst>
                <a:cxn ang="0">
                  <a:pos x="T0" y="T1"/>
                </a:cxn>
                <a:cxn ang="0">
                  <a:pos x="T2" y="T3"/>
                </a:cxn>
                <a:cxn ang="0">
                  <a:pos x="T4" y="T5"/>
                </a:cxn>
                <a:cxn ang="0">
                  <a:pos x="T6" y="T7"/>
                </a:cxn>
                <a:cxn ang="0">
                  <a:pos x="T8" y="T9"/>
                </a:cxn>
                <a:cxn ang="0">
                  <a:pos x="T10" y="T11"/>
                </a:cxn>
                <a:cxn ang="0">
                  <a:pos x="T12" y="T13"/>
                </a:cxn>
              </a:cxnLst>
              <a:rect l="0" t="0" r="r" b="b"/>
              <a:pathLst>
                <a:path w="7158" h="7253">
                  <a:moveTo>
                    <a:pt x="3938" y="3941"/>
                  </a:moveTo>
                  <a:cubicBezTo>
                    <a:pt x="5576" y="2304"/>
                    <a:pt x="6776" y="849"/>
                    <a:pt x="7158" y="1230"/>
                  </a:cubicBezTo>
                  <a:cubicBezTo>
                    <a:pt x="6309" y="381"/>
                    <a:pt x="6309" y="381"/>
                    <a:pt x="6309" y="381"/>
                  </a:cubicBezTo>
                  <a:cubicBezTo>
                    <a:pt x="5927" y="0"/>
                    <a:pt x="4290" y="1018"/>
                    <a:pt x="2652" y="2655"/>
                  </a:cubicBezTo>
                  <a:cubicBezTo>
                    <a:pt x="1015" y="4293"/>
                    <a:pt x="0" y="5927"/>
                    <a:pt x="381" y="6308"/>
                  </a:cubicBezTo>
                  <a:cubicBezTo>
                    <a:pt x="1327" y="7253"/>
                    <a:pt x="1327" y="7253"/>
                    <a:pt x="1327" y="7253"/>
                  </a:cubicBezTo>
                  <a:cubicBezTo>
                    <a:pt x="945" y="6872"/>
                    <a:pt x="2301" y="5579"/>
                    <a:pt x="3938" y="3941"/>
                  </a:cubicBezTo>
                  <a:close/>
                </a:path>
              </a:pathLst>
            </a:custGeom>
            <a:gradFill flip="none" rotWithShape="1">
              <a:gsLst>
                <a:gs pos="79000">
                  <a:schemeClr val="accent1">
                    <a:lumMod val="50000"/>
                  </a:schemeClr>
                </a:gs>
                <a:gs pos="26000">
                  <a:schemeClr val="accent1">
                    <a:lumMod val="75000"/>
                  </a:schemeClr>
                </a:gs>
              </a:gsLst>
              <a:lin ang="135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32" name="Freeform 9"/>
            <p:cNvSpPr>
              <a:spLocks/>
            </p:cNvSpPr>
            <p:nvPr/>
          </p:nvSpPr>
          <p:spPr bwMode="auto">
            <a:xfrm rot="16200000">
              <a:off x="3442612" y="3131300"/>
              <a:ext cx="1812039" cy="1803943"/>
            </a:xfrm>
            <a:custGeom>
              <a:avLst/>
              <a:gdLst>
                <a:gd name="T0" fmla="*/ 2826 w 6281"/>
                <a:gd name="T1" fmla="*/ 2823 h 6281"/>
                <a:gd name="T2" fmla="*/ 5881 w 6281"/>
                <a:gd name="T3" fmla="*/ 755 h 6281"/>
                <a:gd name="T4" fmla="*/ 6281 w 6281"/>
                <a:gd name="T5" fmla="*/ 355 h 6281"/>
                <a:gd name="T6" fmla="*/ 2639 w 6281"/>
                <a:gd name="T7" fmla="*/ 2635 h 6281"/>
                <a:gd name="T8" fmla="*/ 355 w 6281"/>
                <a:gd name="T9" fmla="*/ 6281 h 6281"/>
                <a:gd name="T10" fmla="*/ 758 w 6281"/>
                <a:gd name="T11" fmla="*/ 5878 h 6281"/>
                <a:gd name="T12" fmla="*/ 2826 w 6281"/>
                <a:gd name="T13" fmla="*/ 2823 h 6281"/>
              </a:gdLst>
              <a:ahLst/>
              <a:cxnLst>
                <a:cxn ang="0">
                  <a:pos x="T0" y="T1"/>
                </a:cxn>
                <a:cxn ang="0">
                  <a:pos x="T2" y="T3"/>
                </a:cxn>
                <a:cxn ang="0">
                  <a:pos x="T4" y="T5"/>
                </a:cxn>
                <a:cxn ang="0">
                  <a:pos x="T6" y="T7"/>
                </a:cxn>
                <a:cxn ang="0">
                  <a:pos x="T8" y="T9"/>
                </a:cxn>
                <a:cxn ang="0">
                  <a:pos x="T10" y="T11"/>
                </a:cxn>
                <a:cxn ang="0">
                  <a:pos x="T12" y="T13"/>
                </a:cxn>
              </a:cxnLst>
              <a:rect l="0" t="0" r="r" b="b"/>
              <a:pathLst>
                <a:path w="6281" h="6281">
                  <a:moveTo>
                    <a:pt x="2826" y="2823"/>
                  </a:moveTo>
                  <a:cubicBezTo>
                    <a:pt x="4225" y="1424"/>
                    <a:pt x="5581" y="508"/>
                    <a:pt x="5881" y="755"/>
                  </a:cubicBezTo>
                  <a:cubicBezTo>
                    <a:pt x="6281" y="355"/>
                    <a:pt x="6281" y="355"/>
                    <a:pt x="6281" y="355"/>
                  </a:cubicBezTo>
                  <a:cubicBezTo>
                    <a:pt x="5882" y="0"/>
                    <a:pt x="4262" y="1011"/>
                    <a:pt x="2639" y="2635"/>
                  </a:cubicBezTo>
                  <a:cubicBezTo>
                    <a:pt x="1015" y="4259"/>
                    <a:pt x="0" y="5881"/>
                    <a:pt x="355" y="6281"/>
                  </a:cubicBezTo>
                  <a:cubicBezTo>
                    <a:pt x="758" y="5878"/>
                    <a:pt x="758" y="5878"/>
                    <a:pt x="758" y="5878"/>
                  </a:cubicBezTo>
                  <a:cubicBezTo>
                    <a:pt x="511" y="5578"/>
                    <a:pt x="1428" y="4221"/>
                    <a:pt x="2826" y="2823"/>
                  </a:cubicBez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grpSp>
        <p:nvGrpSpPr>
          <p:cNvPr id="17" name="Group 16"/>
          <p:cNvGrpSpPr/>
          <p:nvPr/>
        </p:nvGrpSpPr>
        <p:grpSpPr>
          <a:xfrm>
            <a:off x="8858352" y="5267235"/>
            <a:ext cx="4154811" cy="4228355"/>
            <a:chOff x="4428575" y="2518236"/>
            <a:chExt cx="2077165" cy="2113933"/>
          </a:xfrm>
        </p:grpSpPr>
        <p:sp>
          <p:nvSpPr>
            <p:cNvPr id="130" name="Freeform 7"/>
            <p:cNvSpPr>
              <a:spLocks/>
            </p:cNvSpPr>
            <p:nvPr/>
          </p:nvSpPr>
          <p:spPr bwMode="auto">
            <a:xfrm rot="16200000">
              <a:off x="4431357" y="2557786"/>
              <a:ext cx="2092851" cy="2055915"/>
            </a:xfrm>
            <a:custGeom>
              <a:avLst/>
              <a:gdLst>
                <a:gd name="T0" fmla="*/ 3312 w 7254"/>
                <a:gd name="T1" fmla="*/ 3938 h 7158"/>
                <a:gd name="T2" fmla="*/ 6023 w 7254"/>
                <a:gd name="T3" fmla="*/ 7158 h 7158"/>
                <a:gd name="T4" fmla="*/ 6872 w 7254"/>
                <a:gd name="T5" fmla="*/ 6309 h 7158"/>
                <a:gd name="T6" fmla="*/ 4598 w 7254"/>
                <a:gd name="T7" fmla="*/ 2653 h 7158"/>
                <a:gd name="T8" fmla="*/ 945 w 7254"/>
                <a:gd name="T9" fmla="*/ 381 h 7158"/>
                <a:gd name="T10" fmla="*/ 0 w 7254"/>
                <a:gd name="T11" fmla="*/ 1327 h 7158"/>
                <a:gd name="T12" fmla="*/ 3312 w 7254"/>
                <a:gd name="T13" fmla="*/ 3938 h 7158"/>
              </a:gdLst>
              <a:ahLst/>
              <a:cxnLst>
                <a:cxn ang="0">
                  <a:pos x="T0" y="T1"/>
                </a:cxn>
                <a:cxn ang="0">
                  <a:pos x="T2" y="T3"/>
                </a:cxn>
                <a:cxn ang="0">
                  <a:pos x="T4" y="T5"/>
                </a:cxn>
                <a:cxn ang="0">
                  <a:pos x="T6" y="T7"/>
                </a:cxn>
                <a:cxn ang="0">
                  <a:pos x="T8" y="T9"/>
                </a:cxn>
                <a:cxn ang="0">
                  <a:pos x="T10" y="T11"/>
                </a:cxn>
                <a:cxn ang="0">
                  <a:pos x="T12" y="T13"/>
                </a:cxn>
              </a:cxnLst>
              <a:rect l="0" t="0" r="r" b="b"/>
              <a:pathLst>
                <a:path w="7254" h="7158">
                  <a:moveTo>
                    <a:pt x="3312" y="3938"/>
                  </a:moveTo>
                  <a:cubicBezTo>
                    <a:pt x="4949" y="5576"/>
                    <a:pt x="6404" y="6776"/>
                    <a:pt x="6023" y="7158"/>
                  </a:cubicBezTo>
                  <a:cubicBezTo>
                    <a:pt x="6872" y="6309"/>
                    <a:pt x="6872" y="6309"/>
                    <a:pt x="6872" y="6309"/>
                  </a:cubicBezTo>
                  <a:cubicBezTo>
                    <a:pt x="7254" y="5927"/>
                    <a:pt x="6235" y="4290"/>
                    <a:pt x="4598" y="2653"/>
                  </a:cubicBezTo>
                  <a:cubicBezTo>
                    <a:pt x="2960" y="1015"/>
                    <a:pt x="1327" y="0"/>
                    <a:pt x="945" y="381"/>
                  </a:cubicBezTo>
                  <a:cubicBezTo>
                    <a:pt x="0" y="1327"/>
                    <a:pt x="0" y="1327"/>
                    <a:pt x="0" y="1327"/>
                  </a:cubicBezTo>
                  <a:cubicBezTo>
                    <a:pt x="381" y="945"/>
                    <a:pt x="1674" y="2301"/>
                    <a:pt x="3312" y="3938"/>
                  </a:cubicBezTo>
                  <a:close/>
                </a:path>
              </a:pathLst>
            </a:custGeom>
            <a:gradFill flip="none" rotWithShape="1">
              <a:gsLst>
                <a:gs pos="79000">
                  <a:schemeClr val="accent2">
                    <a:lumMod val="50000"/>
                  </a:schemeClr>
                </a:gs>
                <a:gs pos="26000">
                  <a:schemeClr val="accent2">
                    <a:lumMod val="75000"/>
                  </a:schemeClr>
                </a:gs>
              </a:gsLst>
              <a:lin ang="189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31" name="Freeform 8"/>
            <p:cNvSpPr>
              <a:spLocks/>
            </p:cNvSpPr>
            <p:nvPr/>
          </p:nvSpPr>
          <p:spPr bwMode="auto">
            <a:xfrm rot="16200000">
              <a:off x="4424611" y="2522200"/>
              <a:ext cx="1812039" cy="1804112"/>
            </a:xfrm>
            <a:custGeom>
              <a:avLst/>
              <a:gdLst>
                <a:gd name="T0" fmla="*/ 3458 w 6281"/>
                <a:gd name="T1" fmla="*/ 2826 h 6281"/>
                <a:gd name="T2" fmla="*/ 5526 w 6281"/>
                <a:gd name="T3" fmla="*/ 5881 h 6281"/>
                <a:gd name="T4" fmla="*/ 5926 w 6281"/>
                <a:gd name="T5" fmla="*/ 6281 h 6281"/>
                <a:gd name="T6" fmla="*/ 3646 w 6281"/>
                <a:gd name="T7" fmla="*/ 2639 h 6281"/>
                <a:gd name="T8" fmla="*/ 0 w 6281"/>
                <a:gd name="T9" fmla="*/ 355 h 6281"/>
                <a:gd name="T10" fmla="*/ 403 w 6281"/>
                <a:gd name="T11" fmla="*/ 758 h 6281"/>
                <a:gd name="T12" fmla="*/ 3458 w 6281"/>
                <a:gd name="T13" fmla="*/ 2826 h 6281"/>
              </a:gdLst>
              <a:ahLst/>
              <a:cxnLst>
                <a:cxn ang="0">
                  <a:pos x="T0" y="T1"/>
                </a:cxn>
                <a:cxn ang="0">
                  <a:pos x="T2" y="T3"/>
                </a:cxn>
                <a:cxn ang="0">
                  <a:pos x="T4" y="T5"/>
                </a:cxn>
                <a:cxn ang="0">
                  <a:pos x="T6" y="T7"/>
                </a:cxn>
                <a:cxn ang="0">
                  <a:pos x="T8" y="T9"/>
                </a:cxn>
                <a:cxn ang="0">
                  <a:pos x="T10" y="T11"/>
                </a:cxn>
                <a:cxn ang="0">
                  <a:pos x="T12" y="T13"/>
                </a:cxn>
              </a:cxnLst>
              <a:rect l="0" t="0" r="r" b="b"/>
              <a:pathLst>
                <a:path w="6281" h="6281">
                  <a:moveTo>
                    <a:pt x="3458" y="2826"/>
                  </a:moveTo>
                  <a:cubicBezTo>
                    <a:pt x="4857" y="4225"/>
                    <a:pt x="5773" y="5582"/>
                    <a:pt x="5526" y="5881"/>
                  </a:cubicBezTo>
                  <a:cubicBezTo>
                    <a:pt x="5926" y="6281"/>
                    <a:pt x="5926" y="6281"/>
                    <a:pt x="5926" y="6281"/>
                  </a:cubicBezTo>
                  <a:cubicBezTo>
                    <a:pt x="6281" y="5882"/>
                    <a:pt x="5270" y="4262"/>
                    <a:pt x="3646" y="2639"/>
                  </a:cubicBezTo>
                  <a:cubicBezTo>
                    <a:pt x="2022" y="1015"/>
                    <a:pt x="400" y="0"/>
                    <a:pt x="0" y="355"/>
                  </a:cubicBezTo>
                  <a:cubicBezTo>
                    <a:pt x="403" y="758"/>
                    <a:pt x="403" y="758"/>
                    <a:pt x="403" y="758"/>
                  </a:cubicBezTo>
                  <a:cubicBezTo>
                    <a:pt x="703" y="511"/>
                    <a:pt x="2060" y="1428"/>
                    <a:pt x="3458" y="2826"/>
                  </a:cubicBezTo>
                  <a:close/>
                </a:path>
              </a:pathLst>
            </a:custGeom>
            <a:solidFill>
              <a:schemeClr val="accent2">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grpSp>
        <p:nvGrpSpPr>
          <p:cNvPr id="12" name="Group 11"/>
          <p:cNvGrpSpPr/>
          <p:nvPr/>
        </p:nvGrpSpPr>
        <p:grpSpPr>
          <a:xfrm>
            <a:off x="10896626" y="5936873"/>
            <a:ext cx="4209457" cy="4173031"/>
            <a:chOff x="5447594" y="2853017"/>
            <a:chExt cx="2104485" cy="2086274"/>
          </a:xfrm>
        </p:grpSpPr>
        <p:sp>
          <p:nvSpPr>
            <p:cNvPr id="138" name="Freeform 15"/>
            <p:cNvSpPr>
              <a:spLocks/>
            </p:cNvSpPr>
            <p:nvPr/>
          </p:nvSpPr>
          <p:spPr bwMode="auto">
            <a:xfrm rot="16200000">
              <a:off x="5477865" y="2843826"/>
              <a:ext cx="2065023" cy="2083405"/>
            </a:xfrm>
            <a:custGeom>
              <a:avLst/>
              <a:gdLst>
                <a:gd name="T0" fmla="*/ 3938 w 7158"/>
                <a:gd name="T1" fmla="*/ 3942 h 7254"/>
                <a:gd name="T2" fmla="*/ 7158 w 7158"/>
                <a:gd name="T3" fmla="*/ 1231 h 7254"/>
                <a:gd name="T4" fmla="*/ 6309 w 7158"/>
                <a:gd name="T5" fmla="*/ 382 h 7254"/>
                <a:gd name="T6" fmla="*/ 2652 w 7158"/>
                <a:gd name="T7" fmla="*/ 2656 h 7254"/>
                <a:gd name="T8" fmla="*/ 381 w 7158"/>
                <a:gd name="T9" fmla="*/ 6309 h 7254"/>
                <a:gd name="T10" fmla="*/ 1327 w 7158"/>
                <a:gd name="T11" fmla="*/ 7254 h 7254"/>
                <a:gd name="T12" fmla="*/ 3938 w 7158"/>
                <a:gd name="T13" fmla="*/ 3942 h 7254"/>
              </a:gdLst>
              <a:ahLst/>
              <a:cxnLst>
                <a:cxn ang="0">
                  <a:pos x="T0" y="T1"/>
                </a:cxn>
                <a:cxn ang="0">
                  <a:pos x="T2" y="T3"/>
                </a:cxn>
                <a:cxn ang="0">
                  <a:pos x="T4" y="T5"/>
                </a:cxn>
                <a:cxn ang="0">
                  <a:pos x="T6" y="T7"/>
                </a:cxn>
                <a:cxn ang="0">
                  <a:pos x="T8" y="T9"/>
                </a:cxn>
                <a:cxn ang="0">
                  <a:pos x="T10" y="T11"/>
                </a:cxn>
                <a:cxn ang="0">
                  <a:pos x="T12" y="T13"/>
                </a:cxn>
              </a:cxnLst>
              <a:rect l="0" t="0" r="r" b="b"/>
              <a:pathLst>
                <a:path w="7158" h="7254">
                  <a:moveTo>
                    <a:pt x="3938" y="3942"/>
                  </a:moveTo>
                  <a:cubicBezTo>
                    <a:pt x="5576" y="2304"/>
                    <a:pt x="6776" y="850"/>
                    <a:pt x="7158" y="1231"/>
                  </a:cubicBezTo>
                  <a:cubicBezTo>
                    <a:pt x="6309" y="382"/>
                    <a:pt x="6309" y="382"/>
                    <a:pt x="6309" y="382"/>
                  </a:cubicBezTo>
                  <a:cubicBezTo>
                    <a:pt x="5927" y="0"/>
                    <a:pt x="4290" y="1018"/>
                    <a:pt x="2652" y="2656"/>
                  </a:cubicBezTo>
                  <a:cubicBezTo>
                    <a:pt x="1015" y="4294"/>
                    <a:pt x="0" y="5927"/>
                    <a:pt x="381" y="6309"/>
                  </a:cubicBezTo>
                  <a:cubicBezTo>
                    <a:pt x="1327" y="7254"/>
                    <a:pt x="1327" y="7254"/>
                    <a:pt x="1327" y="7254"/>
                  </a:cubicBezTo>
                  <a:cubicBezTo>
                    <a:pt x="945" y="6873"/>
                    <a:pt x="2301" y="5580"/>
                    <a:pt x="3938" y="3942"/>
                  </a:cubicBezTo>
                  <a:close/>
                </a:path>
              </a:pathLst>
            </a:custGeom>
            <a:gradFill flip="none" rotWithShape="1">
              <a:gsLst>
                <a:gs pos="79000">
                  <a:schemeClr val="accent4">
                    <a:lumMod val="50000"/>
                  </a:schemeClr>
                </a:gs>
                <a:gs pos="26000">
                  <a:schemeClr val="accent4">
                    <a:lumMod val="75000"/>
                  </a:schemeClr>
                </a:gs>
              </a:gsLst>
              <a:lin ang="135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39" name="Freeform 16"/>
            <p:cNvSpPr>
              <a:spLocks/>
            </p:cNvSpPr>
            <p:nvPr/>
          </p:nvSpPr>
          <p:spPr bwMode="auto">
            <a:xfrm rot="16200000">
              <a:off x="5443630" y="3131216"/>
              <a:ext cx="1812039" cy="1804112"/>
            </a:xfrm>
            <a:custGeom>
              <a:avLst/>
              <a:gdLst>
                <a:gd name="T0" fmla="*/ 2826 w 6281"/>
                <a:gd name="T1" fmla="*/ 2823 h 6281"/>
                <a:gd name="T2" fmla="*/ 5881 w 6281"/>
                <a:gd name="T3" fmla="*/ 755 h 6281"/>
                <a:gd name="T4" fmla="*/ 6281 w 6281"/>
                <a:gd name="T5" fmla="*/ 355 h 6281"/>
                <a:gd name="T6" fmla="*/ 2639 w 6281"/>
                <a:gd name="T7" fmla="*/ 2635 h 6281"/>
                <a:gd name="T8" fmla="*/ 355 w 6281"/>
                <a:gd name="T9" fmla="*/ 6281 h 6281"/>
                <a:gd name="T10" fmla="*/ 758 w 6281"/>
                <a:gd name="T11" fmla="*/ 5878 h 6281"/>
                <a:gd name="T12" fmla="*/ 2826 w 6281"/>
                <a:gd name="T13" fmla="*/ 2823 h 6281"/>
              </a:gdLst>
              <a:ahLst/>
              <a:cxnLst>
                <a:cxn ang="0">
                  <a:pos x="T0" y="T1"/>
                </a:cxn>
                <a:cxn ang="0">
                  <a:pos x="T2" y="T3"/>
                </a:cxn>
                <a:cxn ang="0">
                  <a:pos x="T4" y="T5"/>
                </a:cxn>
                <a:cxn ang="0">
                  <a:pos x="T6" y="T7"/>
                </a:cxn>
                <a:cxn ang="0">
                  <a:pos x="T8" y="T9"/>
                </a:cxn>
                <a:cxn ang="0">
                  <a:pos x="T10" y="T11"/>
                </a:cxn>
                <a:cxn ang="0">
                  <a:pos x="T12" y="T13"/>
                </a:cxn>
              </a:cxnLst>
              <a:rect l="0" t="0" r="r" b="b"/>
              <a:pathLst>
                <a:path w="6281" h="6281">
                  <a:moveTo>
                    <a:pt x="2826" y="2823"/>
                  </a:moveTo>
                  <a:cubicBezTo>
                    <a:pt x="4225" y="1424"/>
                    <a:pt x="5581" y="508"/>
                    <a:pt x="5881" y="755"/>
                  </a:cubicBezTo>
                  <a:cubicBezTo>
                    <a:pt x="6281" y="355"/>
                    <a:pt x="6281" y="355"/>
                    <a:pt x="6281" y="355"/>
                  </a:cubicBezTo>
                  <a:cubicBezTo>
                    <a:pt x="5882" y="0"/>
                    <a:pt x="4262" y="1011"/>
                    <a:pt x="2639" y="2635"/>
                  </a:cubicBezTo>
                  <a:cubicBezTo>
                    <a:pt x="1015" y="4259"/>
                    <a:pt x="0" y="5881"/>
                    <a:pt x="355" y="6281"/>
                  </a:cubicBezTo>
                  <a:cubicBezTo>
                    <a:pt x="758" y="5878"/>
                    <a:pt x="758" y="5878"/>
                    <a:pt x="758" y="5878"/>
                  </a:cubicBezTo>
                  <a:cubicBezTo>
                    <a:pt x="511" y="5578"/>
                    <a:pt x="1428" y="4221"/>
                    <a:pt x="2826" y="2823"/>
                  </a:cubicBezTo>
                  <a:close/>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grpSp>
        <p:nvGrpSpPr>
          <p:cNvPr id="6" name="Group 5"/>
          <p:cNvGrpSpPr/>
          <p:nvPr/>
        </p:nvGrpSpPr>
        <p:grpSpPr>
          <a:xfrm>
            <a:off x="12861019" y="5267235"/>
            <a:ext cx="4154811" cy="4228355"/>
            <a:chOff x="6429677" y="2518236"/>
            <a:chExt cx="2077165" cy="2113933"/>
          </a:xfrm>
        </p:grpSpPr>
        <p:sp>
          <p:nvSpPr>
            <p:cNvPr id="142" name="Freeform 19"/>
            <p:cNvSpPr>
              <a:spLocks/>
            </p:cNvSpPr>
            <p:nvPr/>
          </p:nvSpPr>
          <p:spPr bwMode="auto">
            <a:xfrm rot="16200000">
              <a:off x="6432459" y="2557786"/>
              <a:ext cx="2092851" cy="2055915"/>
            </a:xfrm>
            <a:custGeom>
              <a:avLst/>
              <a:gdLst>
                <a:gd name="T0" fmla="*/ 3312 w 7254"/>
                <a:gd name="T1" fmla="*/ 3938 h 7158"/>
                <a:gd name="T2" fmla="*/ 6023 w 7254"/>
                <a:gd name="T3" fmla="*/ 7158 h 7158"/>
                <a:gd name="T4" fmla="*/ 6872 w 7254"/>
                <a:gd name="T5" fmla="*/ 6308 h 7158"/>
                <a:gd name="T6" fmla="*/ 4598 w 7254"/>
                <a:gd name="T7" fmla="*/ 2652 h 7158"/>
                <a:gd name="T8" fmla="*/ 945 w 7254"/>
                <a:gd name="T9" fmla="*/ 381 h 7158"/>
                <a:gd name="T10" fmla="*/ 0 w 7254"/>
                <a:gd name="T11" fmla="*/ 1326 h 7158"/>
                <a:gd name="T12" fmla="*/ 3312 w 7254"/>
                <a:gd name="T13" fmla="*/ 3938 h 7158"/>
              </a:gdLst>
              <a:ahLst/>
              <a:cxnLst>
                <a:cxn ang="0">
                  <a:pos x="T0" y="T1"/>
                </a:cxn>
                <a:cxn ang="0">
                  <a:pos x="T2" y="T3"/>
                </a:cxn>
                <a:cxn ang="0">
                  <a:pos x="T4" y="T5"/>
                </a:cxn>
                <a:cxn ang="0">
                  <a:pos x="T6" y="T7"/>
                </a:cxn>
                <a:cxn ang="0">
                  <a:pos x="T8" y="T9"/>
                </a:cxn>
                <a:cxn ang="0">
                  <a:pos x="T10" y="T11"/>
                </a:cxn>
                <a:cxn ang="0">
                  <a:pos x="T12" y="T13"/>
                </a:cxn>
              </a:cxnLst>
              <a:rect l="0" t="0" r="r" b="b"/>
              <a:pathLst>
                <a:path w="7254" h="7158">
                  <a:moveTo>
                    <a:pt x="3312" y="3938"/>
                  </a:moveTo>
                  <a:cubicBezTo>
                    <a:pt x="4950" y="5576"/>
                    <a:pt x="6404" y="6776"/>
                    <a:pt x="6023" y="7158"/>
                  </a:cubicBezTo>
                  <a:cubicBezTo>
                    <a:pt x="6872" y="6308"/>
                    <a:pt x="6872" y="6308"/>
                    <a:pt x="6872" y="6308"/>
                  </a:cubicBezTo>
                  <a:cubicBezTo>
                    <a:pt x="7254" y="5927"/>
                    <a:pt x="6235" y="4290"/>
                    <a:pt x="4598" y="2652"/>
                  </a:cubicBezTo>
                  <a:cubicBezTo>
                    <a:pt x="2960" y="1015"/>
                    <a:pt x="1327" y="0"/>
                    <a:pt x="945" y="381"/>
                  </a:cubicBezTo>
                  <a:cubicBezTo>
                    <a:pt x="0" y="1326"/>
                    <a:pt x="0" y="1326"/>
                    <a:pt x="0" y="1326"/>
                  </a:cubicBezTo>
                  <a:cubicBezTo>
                    <a:pt x="381" y="945"/>
                    <a:pt x="1674" y="2301"/>
                    <a:pt x="3312" y="3938"/>
                  </a:cubicBezTo>
                  <a:close/>
                </a:path>
              </a:pathLst>
            </a:custGeom>
            <a:gradFill flip="none" rotWithShape="1">
              <a:gsLst>
                <a:gs pos="79000">
                  <a:schemeClr val="accent5">
                    <a:lumMod val="50000"/>
                  </a:schemeClr>
                </a:gs>
                <a:gs pos="26000">
                  <a:schemeClr val="accent5">
                    <a:lumMod val="75000"/>
                  </a:schemeClr>
                </a:gs>
              </a:gsLst>
              <a:lin ang="189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43" name="Freeform 20"/>
            <p:cNvSpPr>
              <a:spLocks/>
            </p:cNvSpPr>
            <p:nvPr/>
          </p:nvSpPr>
          <p:spPr bwMode="auto">
            <a:xfrm rot="16200000">
              <a:off x="6425629" y="2522284"/>
              <a:ext cx="1812039" cy="1803943"/>
            </a:xfrm>
            <a:custGeom>
              <a:avLst/>
              <a:gdLst>
                <a:gd name="T0" fmla="*/ 3458 w 6281"/>
                <a:gd name="T1" fmla="*/ 2826 h 6281"/>
                <a:gd name="T2" fmla="*/ 5526 w 6281"/>
                <a:gd name="T3" fmla="*/ 5881 h 6281"/>
                <a:gd name="T4" fmla="*/ 5926 w 6281"/>
                <a:gd name="T5" fmla="*/ 6281 h 6281"/>
                <a:gd name="T6" fmla="*/ 3646 w 6281"/>
                <a:gd name="T7" fmla="*/ 2638 h 6281"/>
                <a:gd name="T8" fmla="*/ 0 w 6281"/>
                <a:gd name="T9" fmla="*/ 355 h 6281"/>
                <a:gd name="T10" fmla="*/ 403 w 6281"/>
                <a:gd name="T11" fmla="*/ 758 h 6281"/>
                <a:gd name="T12" fmla="*/ 3458 w 6281"/>
                <a:gd name="T13" fmla="*/ 2826 h 6281"/>
              </a:gdLst>
              <a:ahLst/>
              <a:cxnLst>
                <a:cxn ang="0">
                  <a:pos x="T0" y="T1"/>
                </a:cxn>
                <a:cxn ang="0">
                  <a:pos x="T2" y="T3"/>
                </a:cxn>
                <a:cxn ang="0">
                  <a:pos x="T4" y="T5"/>
                </a:cxn>
                <a:cxn ang="0">
                  <a:pos x="T6" y="T7"/>
                </a:cxn>
                <a:cxn ang="0">
                  <a:pos x="T8" y="T9"/>
                </a:cxn>
                <a:cxn ang="0">
                  <a:pos x="T10" y="T11"/>
                </a:cxn>
                <a:cxn ang="0">
                  <a:pos x="T12" y="T13"/>
                </a:cxn>
              </a:cxnLst>
              <a:rect l="0" t="0" r="r" b="b"/>
              <a:pathLst>
                <a:path w="6281" h="6281">
                  <a:moveTo>
                    <a:pt x="3458" y="2826"/>
                  </a:moveTo>
                  <a:cubicBezTo>
                    <a:pt x="4857" y="4225"/>
                    <a:pt x="5773" y="5581"/>
                    <a:pt x="5526" y="5881"/>
                  </a:cubicBezTo>
                  <a:cubicBezTo>
                    <a:pt x="5926" y="6281"/>
                    <a:pt x="5926" y="6281"/>
                    <a:pt x="5926" y="6281"/>
                  </a:cubicBezTo>
                  <a:cubicBezTo>
                    <a:pt x="6281" y="5882"/>
                    <a:pt x="5270" y="4262"/>
                    <a:pt x="3646" y="2638"/>
                  </a:cubicBezTo>
                  <a:cubicBezTo>
                    <a:pt x="2022" y="1015"/>
                    <a:pt x="400" y="0"/>
                    <a:pt x="0" y="355"/>
                  </a:cubicBezTo>
                  <a:cubicBezTo>
                    <a:pt x="403" y="758"/>
                    <a:pt x="403" y="758"/>
                    <a:pt x="403" y="758"/>
                  </a:cubicBezTo>
                  <a:cubicBezTo>
                    <a:pt x="703" y="511"/>
                    <a:pt x="2060" y="1428"/>
                    <a:pt x="3458" y="2826"/>
                  </a:cubicBezTo>
                  <a:close/>
                </a:path>
              </a:pathLst>
            </a:custGeom>
            <a:solidFill>
              <a:schemeClr val="accent5">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grpSp>
        <p:nvGrpSpPr>
          <p:cNvPr id="4" name="Group 3"/>
          <p:cNvGrpSpPr/>
          <p:nvPr/>
        </p:nvGrpSpPr>
        <p:grpSpPr>
          <a:xfrm>
            <a:off x="14944829" y="5936873"/>
            <a:ext cx="4209455" cy="4173031"/>
            <a:chOff x="7471462" y="2853017"/>
            <a:chExt cx="2104484" cy="2086274"/>
          </a:xfrm>
        </p:grpSpPr>
        <p:sp>
          <p:nvSpPr>
            <p:cNvPr id="146" name="Freeform 15"/>
            <p:cNvSpPr>
              <a:spLocks/>
            </p:cNvSpPr>
            <p:nvPr/>
          </p:nvSpPr>
          <p:spPr bwMode="auto">
            <a:xfrm rot="16200000">
              <a:off x="7501732" y="2843826"/>
              <a:ext cx="2065023" cy="2083405"/>
            </a:xfrm>
            <a:custGeom>
              <a:avLst/>
              <a:gdLst>
                <a:gd name="T0" fmla="*/ 3938 w 7158"/>
                <a:gd name="T1" fmla="*/ 3942 h 7254"/>
                <a:gd name="T2" fmla="*/ 7158 w 7158"/>
                <a:gd name="T3" fmla="*/ 1231 h 7254"/>
                <a:gd name="T4" fmla="*/ 6309 w 7158"/>
                <a:gd name="T5" fmla="*/ 382 h 7254"/>
                <a:gd name="T6" fmla="*/ 2652 w 7158"/>
                <a:gd name="T7" fmla="*/ 2656 h 7254"/>
                <a:gd name="T8" fmla="*/ 381 w 7158"/>
                <a:gd name="T9" fmla="*/ 6309 h 7254"/>
                <a:gd name="T10" fmla="*/ 1327 w 7158"/>
                <a:gd name="T11" fmla="*/ 7254 h 7254"/>
                <a:gd name="T12" fmla="*/ 3938 w 7158"/>
                <a:gd name="T13" fmla="*/ 3942 h 7254"/>
              </a:gdLst>
              <a:ahLst/>
              <a:cxnLst>
                <a:cxn ang="0">
                  <a:pos x="T0" y="T1"/>
                </a:cxn>
                <a:cxn ang="0">
                  <a:pos x="T2" y="T3"/>
                </a:cxn>
                <a:cxn ang="0">
                  <a:pos x="T4" y="T5"/>
                </a:cxn>
                <a:cxn ang="0">
                  <a:pos x="T6" y="T7"/>
                </a:cxn>
                <a:cxn ang="0">
                  <a:pos x="T8" y="T9"/>
                </a:cxn>
                <a:cxn ang="0">
                  <a:pos x="T10" y="T11"/>
                </a:cxn>
                <a:cxn ang="0">
                  <a:pos x="T12" y="T13"/>
                </a:cxn>
              </a:cxnLst>
              <a:rect l="0" t="0" r="r" b="b"/>
              <a:pathLst>
                <a:path w="7158" h="7254">
                  <a:moveTo>
                    <a:pt x="3938" y="3942"/>
                  </a:moveTo>
                  <a:cubicBezTo>
                    <a:pt x="5576" y="2304"/>
                    <a:pt x="6776" y="850"/>
                    <a:pt x="7158" y="1231"/>
                  </a:cubicBezTo>
                  <a:cubicBezTo>
                    <a:pt x="6309" y="382"/>
                    <a:pt x="6309" y="382"/>
                    <a:pt x="6309" y="382"/>
                  </a:cubicBezTo>
                  <a:cubicBezTo>
                    <a:pt x="5927" y="0"/>
                    <a:pt x="4290" y="1018"/>
                    <a:pt x="2652" y="2656"/>
                  </a:cubicBezTo>
                  <a:cubicBezTo>
                    <a:pt x="1015" y="4294"/>
                    <a:pt x="0" y="5927"/>
                    <a:pt x="381" y="6309"/>
                  </a:cubicBezTo>
                  <a:cubicBezTo>
                    <a:pt x="1327" y="7254"/>
                    <a:pt x="1327" y="7254"/>
                    <a:pt x="1327" y="7254"/>
                  </a:cubicBezTo>
                  <a:cubicBezTo>
                    <a:pt x="945" y="6873"/>
                    <a:pt x="2301" y="5580"/>
                    <a:pt x="3938" y="3942"/>
                  </a:cubicBezTo>
                  <a:close/>
                </a:path>
              </a:pathLst>
            </a:custGeom>
            <a:gradFill flip="none" rotWithShape="1">
              <a:gsLst>
                <a:gs pos="79000">
                  <a:schemeClr val="accent6">
                    <a:lumMod val="50000"/>
                  </a:schemeClr>
                </a:gs>
                <a:gs pos="26000">
                  <a:schemeClr val="accent6">
                    <a:lumMod val="75000"/>
                  </a:schemeClr>
                </a:gs>
              </a:gsLst>
              <a:lin ang="135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47" name="Freeform 16"/>
            <p:cNvSpPr>
              <a:spLocks/>
            </p:cNvSpPr>
            <p:nvPr/>
          </p:nvSpPr>
          <p:spPr bwMode="auto">
            <a:xfrm rot="16200000">
              <a:off x="7467498" y="3131216"/>
              <a:ext cx="1812039" cy="1804112"/>
            </a:xfrm>
            <a:custGeom>
              <a:avLst/>
              <a:gdLst>
                <a:gd name="T0" fmla="*/ 2826 w 6281"/>
                <a:gd name="T1" fmla="*/ 2823 h 6281"/>
                <a:gd name="T2" fmla="*/ 5881 w 6281"/>
                <a:gd name="T3" fmla="*/ 755 h 6281"/>
                <a:gd name="T4" fmla="*/ 6281 w 6281"/>
                <a:gd name="T5" fmla="*/ 355 h 6281"/>
                <a:gd name="T6" fmla="*/ 2639 w 6281"/>
                <a:gd name="T7" fmla="*/ 2635 h 6281"/>
                <a:gd name="T8" fmla="*/ 355 w 6281"/>
                <a:gd name="T9" fmla="*/ 6281 h 6281"/>
                <a:gd name="T10" fmla="*/ 758 w 6281"/>
                <a:gd name="T11" fmla="*/ 5878 h 6281"/>
                <a:gd name="T12" fmla="*/ 2826 w 6281"/>
                <a:gd name="T13" fmla="*/ 2823 h 6281"/>
              </a:gdLst>
              <a:ahLst/>
              <a:cxnLst>
                <a:cxn ang="0">
                  <a:pos x="T0" y="T1"/>
                </a:cxn>
                <a:cxn ang="0">
                  <a:pos x="T2" y="T3"/>
                </a:cxn>
                <a:cxn ang="0">
                  <a:pos x="T4" y="T5"/>
                </a:cxn>
                <a:cxn ang="0">
                  <a:pos x="T6" y="T7"/>
                </a:cxn>
                <a:cxn ang="0">
                  <a:pos x="T8" y="T9"/>
                </a:cxn>
                <a:cxn ang="0">
                  <a:pos x="T10" y="T11"/>
                </a:cxn>
                <a:cxn ang="0">
                  <a:pos x="T12" y="T13"/>
                </a:cxn>
              </a:cxnLst>
              <a:rect l="0" t="0" r="r" b="b"/>
              <a:pathLst>
                <a:path w="6281" h="6281">
                  <a:moveTo>
                    <a:pt x="2826" y="2823"/>
                  </a:moveTo>
                  <a:cubicBezTo>
                    <a:pt x="4225" y="1424"/>
                    <a:pt x="5581" y="508"/>
                    <a:pt x="5881" y="755"/>
                  </a:cubicBezTo>
                  <a:cubicBezTo>
                    <a:pt x="6281" y="355"/>
                    <a:pt x="6281" y="355"/>
                    <a:pt x="6281" y="355"/>
                  </a:cubicBezTo>
                  <a:cubicBezTo>
                    <a:pt x="5882" y="0"/>
                    <a:pt x="4262" y="1011"/>
                    <a:pt x="2639" y="2635"/>
                  </a:cubicBezTo>
                  <a:cubicBezTo>
                    <a:pt x="1015" y="4259"/>
                    <a:pt x="0" y="5881"/>
                    <a:pt x="355" y="6281"/>
                  </a:cubicBezTo>
                  <a:cubicBezTo>
                    <a:pt x="758" y="5878"/>
                    <a:pt x="758" y="5878"/>
                    <a:pt x="758" y="5878"/>
                  </a:cubicBezTo>
                  <a:cubicBezTo>
                    <a:pt x="511" y="5578"/>
                    <a:pt x="1428" y="4221"/>
                    <a:pt x="2826" y="2823"/>
                  </a:cubicBezTo>
                  <a:close/>
                </a:path>
              </a:pathLst>
            </a:custGeom>
            <a:solidFill>
              <a:schemeClr val="accent6">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grpSp>
        <p:nvGrpSpPr>
          <p:cNvPr id="20" name="Group 19"/>
          <p:cNvGrpSpPr/>
          <p:nvPr/>
        </p:nvGrpSpPr>
        <p:grpSpPr>
          <a:xfrm>
            <a:off x="5079733" y="5468165"/>
            <a:ext cx="4362959" cy="4382187"/>
            <a:chOff x="2539484" y="2618690"/>
            <a:chExt cx="2181227" cy="2190840"/>
          </a:xfrm>
        </p:grpSpPr>
        <p:sp>
          <p:nvSpPr>
            <p:cNvPr id="134" name="Freeform 11"/>
            <p:cNvSpPr>
              <a:spLocks/>
            </p:cNvSpPr>
            <p:nvPr/>
          </p:nvSpPr>
          <p:spPr bwMode="auto">
            <a:xfrm rot="16200000">
              <a:off x="2534678" y="2623497"/>
              <a:ext cx="2190839" cy="2181227"/>
            </a:xfrm>
            <a:custGeom>
              <a:avLst/>
              <a:gdLst>
                <a:gd name="T0" fmla="*/ 3941 w 7594"/>
                <a:gd name="T1" fmla="*/ 3656 h 7594"/>
                <a:gd name="T2" fmla="*/ 1667 w 7594"/>
                <a:gd name="T3" fmla="*/ 0 h 7594"/>
                <a:gd name="T4" fmla="*/ 381 w 7594"/>
                <a:gd name="T5" fmla="*/ 1285 h 7594"/>
                <a:gd name="T6" fmla="*/ 2655 w 7594"/>
                <a:gd name="T7" fmla="*/ 4942 h 7594"/>
                <a:gd name="T8" fmla="*/ 6308 w 7594"/>
                <a:gd name="T9" fmla="*/ 7213 h 7594"/>
                <a:gd name="T10" fmla="*/ 7594 w 7594"/>
                <a:gd name="T11" fmla="*/ 5927 h 7594"/>
                <a:gd name="T12" fmla="*/ 3941 w 7594"/>
                <a:gd name="T13" fmla="*/ 3656 h 7594"/>
              </a:gdLst>
              <a:ahLst/>
              <a:cxnLst>
                <a:cxn ang="0">
                  <a:pos x="T0" y="T1"/>
                </a:cxn>
                <a:cxn ang="0">
                  <a:pos x="T2" y="T3"/>
                </a:cxn>
                <a:cxn ang="0">
                  <a:pos x="T4" y="T5"/>
                </a:cxn>
                <a:cxn ang="0">
                  <a:pos x="T6" y="T7"/>
                </a:cxn>
                <a:cxn ang="0">
                  <a:pos x="T8" y="T9"/>
                </a:cxn>
                <a:cxn ang="0">
                  <a:pos x="T10" y="T11"/>
                </a:cxn>
                <a:cxn ang="0">
                  <a:pos x="T12" y="T13"/>
                </a:cxn>
              </a:cxnLst>
              <a:rect l="0" t="0" r="r" b="b"/>
              <a:pathLst>
                <a:path w="7594" h="7594">
                  <a:moveTo>
                    <a:pt x="3941" y="3656"/>
                  </a:moveTo>
                  <a:cubicBezTo>
                    <a:pt x="2304" y="2018"/>
                    <a:pt x="1286" y="381"/>
                    <a:pt x="1667" y="0"/>
                  </a:cubicBezTo>
                  <a:cubicBezTo>
                    <a:pt x="381" y="1285"/>
                    <a:pt x="381" y="1285"/>
                    <a:pt x="381" y="1285"/>
                  </a:cubicBezTo>
                  <a:cubicBezTo>
                    <a:pt x="0" y="1667"/>
                    <a:pt x="1018" y="3304"/>
                    <a:pt x="2655" y="4942"/>
                  </a:cubicBezTo>
                  <a:cubicBezTo>
                    <a:pt x="4293" y="6579"/>
                    <a:pt x="5927" y="7594"/>
                    <a:pt x="6308" y="7213"/>
                  </a:cubicBezTo>
                  <a:cubicBezTo>
                    <a:pt x="7594" y="5927"/>
                    <a:pt x="7594" y="5927"/>
                    <a:pt x="7594" y="5927"/>
                  </a:cubicBezTo>
                  <a:cubicBezTo>
                    <a:pt x="7213" y="6308"/>
                    <a:pt x="5579" y="5293"/>
                    <a:pt x="3941" y="3656"/>
                  </a:cubicBezTo>
                  <a:close/>
                </a:path>
              </a:pathLst>
            </a:custGeom>
            <a:gradFill flip="none" rotWithShape="1">
              <a:gsLst>
                <a:gs pos="75000">
                  <a:schemeClr val="tx2">
                    <a:lumMod val="75000"/>
                  </a:schemeClr>
                </a:gs>
                <a:gs pos="18000">
                  <a:schemeClr val="tx2"/>
                </a:gs>
                <a:gs pos="100000">
                  <a:schemeClr val="tx2">
                    <a:lumMod val="50000"/>
                  </a:schemeClr>
                </a:gs>
                <a:gs pos="30000">
                  <a:schemeClr val="tx2">
                    <a:lumMod val="60000"/>
                    <a:lumOff val="40000"/>
                  </a:schemeClr>
                </a:gs>
              </a:gsLst>
              <a:lin ang="27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35" name="Freeform 12"/>
            <p:cNvSpPr>
              <a:spLocks/>
            </p:cNvSpPr>
            <p:nvPr/>
          </p:nvSpPr>
          <p:spPr bwMode="auto">
            <a:xfrm rot="16200000">
              <a:off x="2535521" y="2622654"/>
              <a:ext cx="1822665" cy="1814737"/>
            </a:xfrm>
            <a:custGeom>
              <a:avLst/>
              <a:gdLst>
                <a:gd name="T0" fmla="*/ 5918 w 6318"/>
                <a:gd name="T1" fmla="*/ 5526 h 6318"/>
                <a:gd name="T2" fmla="*/ 5909 w 6318"/>
                <a:gd name="T3" fmla="*/ 5536 h 6318"/>
                <a:gd name="T4" fmla="*/ 2844 w 6318"/>
                <a:gd name="T5" fmla="*/ 3477 h 6318"/>
                <a:gd name="T6" fmla="*/ 785 w 6318"/>
                <a:gd name="T7" fmla="*/ 412 h 6318"/>
                <a:gd name="T8" fmla="*/ 795 w 6318"/>
                <a:gd name="T9" fmla="*/ 403 h 6318"/>
                <a:gd name="T10" fmla="*/ 392 w 6318"/>
                <a:gd name="T11" fmla="*/ 0 h 6318"/>
                <a:gd name="T12" fmla="*/ 381 w 6318"/>
                <a:gd name="T13" fmla="*/ 9 h 6318"/>
                <a:gd name="T14" fmla="*/ 2656 w 6318"/>
                <a:gd name="T15" fmla="*/ 3665 h 6318"/>
                <a:gd name="T16" fmla="*/ 6308 w 6318"/>
                <a:gd name="T17" fmla="*/ 5936 h 6318"/>
                <a:gd name="T18" fmla="*/ 6318 w 6318"/>
                <a:gd name="T19" fmla="*/ 5926 h 6318"/>
                <a:gd name="T20" fmla="*/ 5918 w 6318"/>
                <a:gd name="T21" fmla="*/ 5526 h 6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18" h="6318">
                  <a:moveTo>
                    <a:pt x="5918" y="5526"/>
                  </a:moveTo>
                  <a:cubicBezTo>
                    <a:pt x="5915" y="5530"/>
                    <a:pt x="5912" y="5533"/>
                    <a:pt x="5909" y="5536"/>
                  </a:cubicBezTo>
                  <a:cubicBezTo>
                    <a:pt x="5631" y="5814"/>
                    <a:pt x="4259" y="4892"/>
                    <a:pt x="2844" y="3477"/>
                  </a:cubicBezTo>
                  <a:cubicBezTo>
                    <a:pt x="1429" y="2062"/>
                    <a:pt x="507" y="690"/>
                    <a:pt x="785" y="412"/>
                  </a:cubicBezTo>
                  <a:cubicBezTo>
                    <a:pt x="788" y="409"/>
                    <a:pt x="791" y="406"/>
                    <a:pt x="795" y="403"/>
                  </a:cubicBezTo>
                  <a:cubicBezTo>
                    <a:pt x="392" y="0"/>
                    <a:pt x="392" y="0"/>
                    <a:pt x="392" y="0"/>
                  </a:cubicBezTo>
                  <a:cubicBezTo>
                    <a:pt x="388" y="3"/>
                    <a:pt x="385" y="6"/>
                    <a:pt x="381" y="9"/>
                  </a:cubicBezTo>
                  <a:cubicBezTo>
                    <a:pt x="0" y="391"/>
                    <a:pt x="1018" y="2028"/>
                    <a:pt x="2656" y="3665"/>
                  </a:cubicBezTo>
                  <a:cubicBezTo>
                    <a:pt x="4293" y="5303"/>
                    <a:pt x="5927" y="6318"/>
                    <a:pt x="6308" y="5936"/>
                  </a:cubicBezTo>
                  <a:cubicBezTo>
                    <a:pt x="6312" y="5933"/>
                    <a:pt x="6315" y="5930"/>
                    <a:pt x="6318" y="5926"/>
                  </a:cubicBezTo>
                  <a:lnTo>
                    <a:pt x="5918" y="5526"/>
                  </a:lnTo>
                  <a:close/>
                </a:path>
              </a:pathLst>
            </a:custGeom>
            <a:solidFill>
              <a:schemeClr val="tx2">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grpSp>
        <p:nvGrpSpPr>
          <p:cNvPr id="18" name="Group 17"/>
          <p:cNvGrpSpPr/>
          <p:nvPr/>
        </p:nvGrpSpPr>
        <p:grpSpPr>
          <a:xfrm>
            <a:off x="7097718" y="5522950"/>
            <a:ext cx="4363295" cy="4382185"/>
            <a:chOff x="3548360" y="2646079"/>
            <a:chExt cx="2181395" cy="2190839"/>
          </a:xfrm>
        </p:grpSpPr>
        <p:sp>
          <p:nvSpPr>
            <p:cNvPr id="136" name="Freeform 13"/>
            <p:cNvSpPr>
              <a:spLocks/>
            </p:cNvSpPr>
            <p:nvPr/>
          </p:nvSpPr>
          <p:spPr bwMode="auto">
            <a:xfrm rot="16200000">
              <a:off x="3543638" y="2650801"/>
              <a:ext cx="2190839" cy="2181395"/>
            </a:xfrm>
            <a:custGeom>
              <a:avLst/>
              <a:gdLst>
                <a:gd name="T0" fmla="*/ 3656 w 7594"/>
                <a:gd name="T1" fmla="*/ 3653 h 7595"/>
                <a:gd name="T2" fmla="*/ 0 w 7594"/>
                <a:gd name="T3" fmla="*/ 5927 h 7595"/>
                <a:gd name="T4" fmla="*/ 1286 w 7594"/>
                <a:gd name="T5" fmla="*/ 7213 h 7595"/>
                <a:gd name="T6" fmla="*/ 4942 w 7594"/>
                <a:gd name="T7" fmla="*/ 4939 h 7595"/>
                <a:gd name="T8" fmla="*/ 7213 w 7594"/>
                <a:gd name="T9" fmla="*/ 1286 h 7595"/>
                <a:gd name="T10" fmla="*/ 5927 w 7594"/>
                <a:gd name="T11" fmla="*/ 0 h 7595"/>
                <a:gd name="T12" fmla="*/ 3656 w 7594"/>
                <a:gd name="T13" fmla="*/ 3653 h 7595"/>
              </a:gdLst>
              <a:ahLst/>
              <a:cxnLst>
                <a:cxn ang="0">
                  <a:pos x="T0" y="T1"/>
                </a:cxn>
                <a:cxn ang="0">
                  <a:pos x="T2" y="T3"/>
                </a:cxn>
                <a:cxn ang="0">
                  <a:pos x="T4" y="T5"/>
                </a:cxn>
                <a:cxn ang="0">
                  <a:pos x="T6" y="T7"/>
                </a:cxn>
                <a:cxn ang="0">
                  <a:pos x="T8" y="T9"/>
                </a:cxn>
                <a:cxn ang="0">
                  <a:pos x="T10" y="T11"/>
                </a:cxn>
                <a:cxn ang="0">
                  <a:pos x="T12" y="T13"/>
                </a:cxn>
              </a:cxnLst>
              <a:rect l="0" t="0" r="r" b="b"/>
              <a:pathLst>
                <a:path w="7594" h="7595">
                  <a:moveTo>
                    <a:pt x="3656" y="3653"/>
                  </a:moveTo>
                  <a:cubicBezTo>
                    <a:pt x="2018" y="5291"/>
                    <a:pt x="381" y="6309"/>
                    <a:pt x="0" y="5927"/>
                  </a:cubicBezTo>
                  <a:cubicBezTo>
                    <a:pt x="1286" y="7213"/>
                    <a:pt x="1286" y="7213"/>
                    <a:pt x="1286" y="7213"/>
                  </a:cubicBezTo>
                  <a:cubicBezTo>
                    <a:pt x="1667" y="7595"/>
                    <a:pt x="3304" y="6577"/>
                    <a:pt x="4942" y="4939"/>
                  </a:cubicBezTo>
                  <a:cubicBezTo>
                    <a:pt x="6579" y="3301"/>
                    <a:pt x="7594" y="1668"/>
                    <a:pt x="7213" y="1286"/>
                  </a:cubicBezTo>
                  <a:cubicBezTo>
                    <a:pt x="5927" y="0"/>
                    <a:pt x="5927" y="0"/>
                    <a:pt x="5927" y="0"/>
                  </a:cubicBezTo>
                  <a:cubicBezTo>
                    <a:pt x="6308" y="382"/>
                    <a:pt x="5293" y="2016"/>
                    <a:pt x="3656" y="3653"/>
                  </a:cubicBezTo>
                  <a:close/>
                </a:path>
              </a:pathLst>
            </a:custGeom>
            <a:gradFill flip="none" rotWithShape="1">
              <a:gsLst>
                <a:gs pos="75000">
                  <a:schemeClr val="accent1">
                    <a:lumMod val="75000"/>
                  </a:schemeClr>
                </a:gs>
                <a:gs pos="18000">
                  <a:schemeClr val="accent1"/>
                </a:gs>
                <a:gs pos="100000">
                  <a:schemeClr val="accent1">
                    <a:lumMod val="50000"/>
                  </a:schemeClr>
                </a:gs>
                <a:gs pos="30000">
                  <a:schemeClr val="accent1">
                    <a:lumMod val="60000"/>
                    <a:lumOff val="40000"/>
                  </a:schemeClr>
                </a:gs>
              </a:gsLst>
              <a:lin ang="81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37" name="Freeform 14"/>
            <p:cNvSpPr>
              <a:spLocks/>
            </p:cNvSpPr>
            <p:nvPr/>
          </p:nvSpPr>
          <p:spPr bwMode="auto">
            <a:xfrm rot="16200000">
              <a:off x="3544565" y="3018217"/>
              <a:ext cx="1822665" cy="1814737"/>
            </a:xfrm>
            <a:custGeom>
              <a:avLst/>
              <a:gdLst>
                <a:gd name="T0" fmla="*/ 5526 w 6318"/>
                <a:gd name="T1" fmla="*/ 400 h 6318"/>
                <a:gd name="T2" fmla="*/ 5537 w 6318"/>
                <a:gd name="T3" fmla="*/ 409 h 6318"/>
                <a:gd name="T4" fmla="*/ 3478 w 6318"/>
                <a:gd name="T5" fmla="*/ 3474 h 6318"/>
                <a:gd name="T6" fmla="*/ 412 w 6318"/>
                <a:gd name="T7" fmla="*/ 5533 h 6318"/>
                <a:gd name="T8" fmla="*/ 403 w 6318"/>
                <a:gd name="T9" fmla="*/ 5523 h 6318"/>
                <a:gd name="T10" fmla="*/ 0 w 6318"/>
                <a:gd name="T11" fmla="*/ 5926 h 6318"/>
                <a:gd name="T12" fmla="*/ 9 w 6318"/>
                <a:gd name="T13" fmla="*/ 5936 h 6318"/>
                <a:gd name="T14" fmla="*/ 3665 w 6318"/>
                <a:gd name="T15" fmla="*/ 3662 h 6318"/>
                <a:gd name="T16" fmla="*/ 5936 w 6318"/>
                <a:gd name="T17" fmla="*/ 9 h 6318"/>
                <a:gd name="T18" fmla="*/ 5926 w 6318"/>
                <a:gd name="T19" fmla="*/ 0 h 6318"/>
                <a:gd name="T20" fmla="*/ 5526 w 6318"/>
                <a:gd name="T21" fmla="*/ 400 h 6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18" h="6318">
                  <a:moveTo>
                    <a:pt x="5526" y="400"/>
                  </a:moveTo>
                  <a:cubicBezTo>
                    <a:pt x="5530" y="403"/>
                    <a:pt x="5533" y="406"/>
                    <a:pt x="5537" y="409"/>
                  </a:cubicBezTo>
                  <a:cubicBezTo>
                    <a:pt x="5814" y="687"/>
                    <a:pt x="4893" y="2059"/>
                    <a:pt x="3478" y="3474"/>
                  </a:cubicBezTo>
                  <a:cubicBezTo>
                    <a:pt x="2063" y="4889"/>
                    <a:pt x="690" y="5811"/>
                    <a:pt x="412" y="5533"/>
                  </a:cubicBezTo>
                  <a:cubicBezTo>
                    <a:pt x="409" y="5530"/>
                    <a:pt x="406" y="5526"/>
                    <a:pt x="403" y="5523"/>
                  </a:cubicBezTo>
                  <a:cubicBezTo>
                    <a:pt x="0" y="5926"/>
                    <a:pt x="0" y="5926"/>
                    <a:pt x="0" y="5926"/>
                  </a:cubicBezTo>
                  <a:cubicBezTo>
                    <a:pt x="3" y="5929"/>
                    <a:pt x="6" y="5933"/>
                    <a:pt x="9" y="5936"/>
                  </a:cubicBezTo>
                  <a:cubicBezTo>
                    <a:pt x="391" y="6318"/>
                    <a:pt x="2028" y="5299"/>
                    <a:pt x="3665" y="3662"/>
                  </a:cubicBezTo>
                  <a:cubicBezTo>
                    <a:pt x="5303" y="2024"/>
                    <a:pt x="6318" y="391"/>
                    <a:pt x="5936" y="9"/>
                  </a:cubicBezTo>
                  <a:cubicBezTo>
                    <a:pt x="5933" y="6"/>
                    <a:pt x="5930" y="3"/>
                    <a:pt x="5926" y="0"/>
                  </a:cubicBezTo>
                  <a:lnTo>
                    <a:pt x="5526" y="400"/>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grpSp>
        <p:nvGrpSpPr>
          <p:cNvPr id="15" name="Group 14"/>
          <p:cNvGrpSpPr/>
          <p:nvPr/>
        </p:nvGrpSpPr>
        <p:grpSpPr>
          <a:xfrm>
            <a:off x="9062445" y="5471672"/>
            <a:ext cx="4362621" cy="4382859"/>
            <a:chOff x="4530610" y="2620443"/>
            <a:chExt cx="2181058" cy="2191176"/>
          </a:xfrm>
        </p:grpSpPr>
        <p:sp>
          <p:nvSpPr>
            <p:cNvPr id="140" name="Freeform 17"/>
            <p:cNvSpPr>
              <a:spLocks/>
            </p:cNvSpPr>
            <p:nvPr/>
          </p:nvSpPr>
          <p:spPr bwMode="auto">
            <a:xfrm rot="16200000">
              <a:off x="4525551" y="2625502"/>
              <a:ext cx="2191176" cy="2181058"/>
            </a:xfrm>
            <a:custGeom>
              <a:avLst/>
              <a:gdLst>
                <a:gd name="T0" fmla="*/ 3942 w 7595"/>
                <a:gd name="T1" fmla="*/ 3656 h 7594"/>
                <a:gd name="T2" fmla="*/ 1668 w 7595"/>
                <a:gd name="T3" fmla="*/ 0 h 7594"/>
                <a:gd name="T4" fmla="*/ 382 w 7595"/>
                <a:gd name="T5" fmla="*/ 1286 h 7594"/>
                <a:gd name="T6" fmla="*/ 2656 w 7595"/>
                <a:gd name="T7" fmla="*/ 4942 h 7594"/>
                <a:gd name="T8" fmla="*/ 6309 w 7595"/>
                <a:gd name="T9" fmla="*/ 7213 h 7594"/>
                <a:gd name="T10" fmla="*/ 7595 w 7595"/>
                <a:gd name="T11" fmla="*/ 5927 h 7594"/>
                <a:gd name="T12" fmla="*/ 3942 w 7595"/>
                <a:gd name="T13" fmla="*/ 3656 h 7594"/>
              </a:gdLst>
              <a:ahLst/>
              <a:cxnLst>
                <a:cxn ang="0">
                  <a:pos x="T0" y="T1"/>
                </a:cxn>
                <a:cxn ang="0">
                  <a:pos x="T2" y="T3"/>
                </a:cxn>
                <a:cxn ang="0">
                  <a:pos x="T4" y="T5"/>
                </a:cxn>
                <a:cxn ang="0">
                  <a:pos x="T6" y="T7"/>
                </a:cxn>
                <a:cxn ang="0">
                  <a:pos x="T8" y="T9"/>
                </a:cxn>
                <a:cxn ang="0">
                  <a:pos x="T10" y="T11"/>
                </a:cxn>
                <a:cxn ang="0">
                  <a:pos x="T12" y="T13"/>
                </a:cxn>
              </a:cxnLst>
              <a:rect l="0" t="0" r="r" b="b"/>
              <a:pathLst>
                <a:path w="7595" h="7594">
                  <a:moveTo>
                    <a:pt x="3942" y="3656"/>
                  </a:moveTo>
                  <a:cubicBezTo>
                    <a:pt x="2304" y="2018"/>
                    <a:pt x="1286" y="381"/>
                    <a:pt x="1668" y="0"/>
                  </a:cubicBezTo>
                  <a:cubicBezTo>
                    <a:pt x="382" y="1286"/>
                    <a:pt x="382" y="1286"/>
                    <a:pt x="382" y="1286"/>
                  </a:cubicBezTo>
                  <a:cubicBezTo>
                    <a:pt x="0" y="1667"/>
                    <a:pt x="1018" y="3304"/>
                    <a:pt x="2656" y="4942"/>
                  </a:cubicBezTo>
                  <a:cubicBezTo>
                    <a:pt x="4294" y="6579"/>
                    <a:pt x="5927" y="7594"/>
                    <a:pt x="6309" y="7213"/>
                  </a:cubicBezTo>
                  <a:cubicBezTo>
                    <a:pt x="7595" y="5927"/>
                    <a:pt x="7595" y="5927"/>
                    <a:pt x="7595" y="5927"/>
                  </a:cubicBezTo>
                  <a:cubicBezTo>
                    <a:pt x="7213" y="6308"/>
                    <a:pt x="5580" y="5293"/>
                    <a:pt x="3942" y="3656"/>
                  </a:cubicBezTo>
                  <a:close/>
                </a:path>
              </a:pathLst>
            </a:custGeom>
            <a:gradFill flip="none" rotWithShape="1">
              <a:gsLst>
                <a:gs pos="75000">
                  <a:schemeClr val="accent2">
                    <a:lumMod val="75000"/>
                  </a:schemeClr>
                </a:gs>
                <a:gs pos="18000">
                  <a:schemeClr val="accent2"/>
                </a:gs>
                <a:gs pos="100000">
                  <a:schemeClr val="accent2">
                    <a:lumMod val="50000"/>
                  </a:schemeClr>
                </a:gs>
                <a:gs pos="30000">
                  <a:schemeClr val="accent2">
                    <a:lumMod val="60000"/>
                    <a:lumOff val="40000"/>
                  </a:schemeClr>
                </a:gs>
              </a:gsLst>
              <a:lin ang="27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41" name="Freeform 18"/>
            <p:cNvSpPr>
              <a:spLocks/>
            </p:cNvSpPr>
            <p:nvPr/>
          </p:nvSpPr>
          <p:spPr bwMode="auto">
            <a:xfrm rot="16200000">
              <a:off x="4526564" y="2624827"/>
              <a:ext cx="1822665" cy="1814570"/>
            </a:xfrm>
            <a:custGeom>
              <a:avLst/>
              <a:gdLst>
                <a:gd name="T0" fmla="*/ 5918 w 6318"/>
                <a:gd name="T1" fmla="*/ 5526 h 6318"/>
                <a:gd name="T2" fmla="*/ 5909 w 6318"/>
                <a:gd name="T3" fmla="*/ 5537 h 6318"/>
                <a:gd name="T4" fmla="*/ 2844 w 6318"/>
                <a:gd name="T5" fmla="*/ 3478 h 6318"/>
                <a:gd name="T6" fmla="*/ 785 w 6318"/>
                <a:gd name="T7" fmla="*/ 412 h 6318"/>
                <a:gd name="T8" fmla="*/ 795 w 6318"/>
                <a:gd name="T9" fmla="*/ 403 h 6318"/>
                <a:gd name="T10" fmla="*/ 392 w 6318"/>
                <a:gd name="T11" fmla="*/ 0 h 6318"/>
                <a:gd name="T12" fmla="*/ 382 w 6318"/>
                <a:gd name="T13" fmla="*/ 9 h 6318"/>
                <a:gd name="T14" fmla="*/ 2656 w 6318"/>
                <a:gd name="T15" fmla="*/ 3665 h 6318"/>
                <a:gd name="T16" fmla="*/ 6309 w 6318"/>
                <a:gd name="T17" fmla="*/ 5936 h 6318"/>
                <a:gd name="T18" fmla="*/ 6318 w 6318"/>
                <a:gd name="T19" fmla="*/ 5926 h 6318"/>
                <a:gd name="T20" fmla="*/ 5918 w 6318"/>
                <a:gd name="T21" fmla="*/ 5526 h 6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18" h="6318">
                  <a:moveTo>
                    <a:pt x="5918" y="5526"/>
                  </a:moveTo>
                  <a:cubicBezTo>
                    <a:pt x="5916" y="5530"/>
                    <a:pt x="5913" y="5533"/>
                    <a:pt x="5909" y="5537"/>
                  </a:cubicBezTo>
                  <a:cubicBezTo>
                    <a:pt x="5631" y="5814"/>
                    <a:pt x="4259" y="4893"/>
                    <a:pt x="2844" y="3478"/>
                  </a:cubicBezTo>
                  <a:cubicBezTo>
                    <a:pt x="1429" y="2063"/>
                    <a:pt x="507" y="690"/>
                    <a:pt x="785" y="412"/>
                  </a:cubicBezTo>
                  <a:cubicBezTo>
                    <a:pt x="788" y="409"/>
                    <a:pt x="792" y="406"/>
                    <a:pt x="795" y="403"/>
                  </a:cubicBezTo>
                  <a:cubicBezTo>
                    <a:pt x="392" y="0"/>
                    <a:pt x="392" y="0"/>
                    <a:pt x="392" y="0"/>
                  </a:cubicBezTo>
                  <a:cubicBezTo>
                    <a:pt x="389" y="3"/>
                    <a:pt x="385" y="6"/>
                    <a:pt x="382" y="9"/>
                  </a:cubicBezTo>
                  <a:cubicBezTo>
                    <a:pt x="0" y="391"/>
                    <a:pt x="1019" y="2028"/>
                    <a:pt x="2656" y="3665"/>
                  </a:cubicBezTo>
                  <a:cubicBezTo>
                    <a:pt x="4294" y="5303"/>
                    <a:pt x="5928" y="6318"/>
                    <a:pt x="6309" y="5936"/>
                  </a:cubicBezTo>
                  <a:cubicBezTo>
                    <a:pt x="6312" y="5933"/>
                    <a:pt x="6315" y="5930"/>
                    <a:pt x="6318" y="5926"/>
                  </a:cubicBezTo>
                  <a:lnTo>
                    <a:pt x="5918" y="5526"/>
                  </a:lnTo>
                  <a:close/>
                </a:path>
              </a:pathLst>
            </a:custGeom>
            <a:solidFill>
              <a:schemeClr val="accent2">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grpSp>
        <p:nvGrpSpPr>
          <p:cNvPr id="8" name="Group 7"/>
          <p:cNvGrpSpPr/>
          <p:nvPr/>
        </p:nvGrpSpPr>
        <p:grpSpPr>
          <a:xfrm>
            <a:off x="11100043" y="5522950"/>
            <a:ext cx="4363295" cy="4382185"/>
            <a:chOff x="5549291" y="2646079"/>
            <a:chExt cx="2181395" cy="2190839"/>
          </a:xfrm>
        </p:grpSpPr>
        <p:sp>
          <p:nvSpPr>
            <p:cNvPr id="144" name="Freeform 21"/>
            <p:cNvSpPr>
              <a:spLocks/>
            </p:cNvSpPr>
            <p:nvPr/>
          </p:nvSpPr>
          <p:spPr bwMode="auto">
            <a:xfrm rot="16200000">
              <a:off x="5544569" y="2650801"/>
              <a:ext cx="2190839" cy="2181395"/>
            </a:xfrm>
            <a:custGeom>
              <a:avLst/>
              <a:gdLst>
                <a:gd name="T0" fmla="*/ 3656 w 7594"/>
                <a:gd name="T1" fmla="*/ 3653 h 7595"/>
                <a:gd name="T2" fmla="*/ 0 w 7594"/>
                <a:gd name="T3" fmla="*/ 5927 h 7595"/>
                <a:gd name="T4" fmla="*/ 1286 w 7594"/>
                <a:gd name="T5" fmla="*/ 7213 h 7595"/>
                <a:gd name="T6" fmla="*/ 4942 w 7594"/>
                <a:gd name="T7" fmla="*/ 4939 h 7595"/>
                <a:gd name="T8" fmla="*/ 7213 w 7594"/>
                <a:gd name="T9" fmla="*/ 1286 h 7595"/>
                <a:gd name="T10" fmla="*/ 5927 w 7594"/>
                <a:gd name="T11" fmla="*/ 0 h 7595"/>
                <a:gd name="T12" fmla="*/ 3656 w 7594"/>
                <a:gd name="T13" fmla="*/ 3653 h 7595"/>
              </a:gdLst>
              <a:ahLst/>
              <a:cxnLst>
                <a:cxn ang="0">
                  <a:pos x="T0" y="T1"/>
                </a:cxn>
                <a:cxn ang="0">
                  <a:pos x="T2" y="T3"/>
                </a:cxn>
                <a:cxn ang="0">
                  <a:pos x="T4" y="T5"/>
                </a:cxn>
                <a:cxn ang="0">
                  <a:pos x="T6" y="T7"/>
                </a:cxn>
                <a:cxn ang="0">
                  <a:pos x="T8" y="T9"/>
                </a:cxn>
                <a:cxn ang="0">
                  <a:pos x="T10" y="T11"/>
                </a:cxn>
                <a:cxn ang="0">
                  <a:pos x="T12" y="T13"/>
                </a:cxn>
              </a:cxnLst>
              <a:rect l="0" t="0" r="r" b="b"/>
              <a:pathLst>
                <a:path w="7594" h="7595">
                  <a:moveTo>
                    <a:pt x="3656" y="3653"/>
                  </a:moveTo>
                  <a:cubicBezTo>
                    <a:pt x="2018" y="5291"/>
                    <a:pt x="381" y="6309"/>
                    <a:pt x="0" y="5927"/>
                  </a:cubicBezTo>
                  <a:cubicBezTo>
                    <a:pt x="1286" y="7213"/>
                    <a:pt x="1286" y="7213"/>
                    <a:pt x="1286" y="7213"/>
                  </a:cubicBezTo>
                  <a:cubicBezTo>
                    <a:pt x="1667" y="7595"/>
                    <a:pt x="3304" y="6577"/>
                    <a:pt x="4942" y="4939"/>
                  </a:cubicBezTo>
                  <a:cubicBezTo>
                    <a:pt x="6579" y="3301"/>
                    <a:pt x="7594" y="1668"/>
                    <a:pt x="7213" y="1286"/>
                  </a:cubicBezTo>
                  <a:cubicBezTo>
                    <a:pt x="5927" y="0"/>
                    <a:pt x="5927" y="0"/>
                    <a:pt x="5927" y="0"/>
                  </a:cubicBezTo>
                  <a:cubicBezTo>
                    <a:pt x="6308" y="382"/>
                    <a:pt x="5293" y="2015"/>
                    <a:pt x="3656" y="3653"/>
                  </a:cubicBezTo>
                  <a:close/>
                </a:path>
              </a:pathLst>
            </a:custGeom>
            <a:gradFill flip="none" rotWithShape="1">
              <a:gsLst>
                <a:gs pos="75000">
                  <a:schemeClr val="accent4">
                    <a:lumMod val="75000"/>
                  </a:schemeClr>
                </a:gs>
                <a:gs pos="18000">
                  <a:schemeClr val="accent4"/>
                </a:gs>
                <a:gs pos="100000">
                  <a:schemeClr val="accent4">
                    <a:lumMod val="50000"/>
                  </a:schemeClr>
                </a:gs>
                <a:gs pos="30000">
                  <a:schemeClr val="accent4">
                    <a:lumMod val="60000"/>
                    <a:lumOff val="40000"/>
                  </a:schemeClr>
                </a:gs>
              </a:gsLst>
              <a:lin ang="81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45" name="Freeform 22"/>
            <p:cNvSpPr>
              <a:spLocks/>
            </p:cNvSpPr>
            <p:nvPr/>
          </p:nvSpPr>
          <p:spPr bwMode="auto">
            <a:xfrm rot="16200000">
              <a:off x="5545497" y="3018386"/>
              <a:ext cx="1822665" cy="1814399"/>
            </a:xfrm>
            <a:custGeom>
              <a:avLst/>
              <a:gdLst>
                <a:gd name="T0" fmla="*/ 5526 w 6318"/>
                <a:gd name="T1" fmla="*/ 400 h 6317"/>
                <a:gd name="T2" fmla="*/ 5537 w 6318"/>
                <a:gd name="T3" fmla="*/ 409 h 6317"/>
                <a:gd name="T4" fmla="*/ 3478 w 6318"/>
                <a:gd name="T5" fmla="*/ 3474 h 6317"/>
                <a:gd name="T6" fmla="*/ 412 w 6318"/>
                <a:gd name="T7" fmla="*/ 5533 h 6317"/>
                <a:gd name="T8" fmla="*/ 403 w 6318"/>
                <a:gd name="T9" fmla="*/ 5523 h 6317"/>
                <a:gd name="T10" fmla="*/ 0 w 6318"/>
                <a:gd name="T11" fmla="*/ 5926 h 6317"/>
                <a:gd name="T12" fmla="*/ 9 w 6318"/>
                <a:gd name="T13" fmla="*/ 5936 h 6317"/>
                <a:gd name="T14" fmla="*/ 3665 w 6318"/>
                <a:gd name="T15" fmla="*/ 3662 h 6317"/>
                <a:gd name="T16" fmla="*/ 5936 w 6318"/>
                <a:gd name="T17" fmla="*/ 9 h 6317"/>
                <a:gd name="T18" fmla="*/ 5926 w 6318"/>
                <a:gd name="T19" fmla="*/ 0 h 6317"/>
                <a:gd name="T20" fmla="*/ 5526 w 6318"/>
                <a:gd name="T21" fmla="*/ 400 h 6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18" h="6317">
                  <a:moveTo>
                    <a:pt x="5526" y="400"/>
                  </a:moveTo>
                  <a:cubicBezTo>
                    <a:pt x="5530" y="402"/>
                    <a:pt x="5533" y="405"/>
                    <a:pt x="5537" y="409"/>
                  </a:cubicBezTo>
                  <a:cubicBezTo>
                    <a:pt x="5814" y="686"/>
                    <a:pt x="4893" y="2059"/>
                    <a:pt x="3478" y="3474"/>
                  </a:cubicBezTo>
                  <a:cubicBezTo>
                    <a:pt x="2063" y="4889"/>
                    <a:pt x="690" y="5811"/>
                    <a:pt x="412" y="5533"/>
                  </a:cubicBezTo>
                  <a:cubicBezTo>
                    <a:pt x="409" y="5530"/>
                    <a:pt x="406" y="5526"/>
                    <a:pt x="403" y="5523"/>
                  </a:cubicBezTo>
                  <a:cubicBezTo>
                    <a:pt x="0" y="5926"/>
                    <a:pt x="0" y="5926"/>
                    <a:pt x="0" y="5926"/>
                  </a:cubicBezTo>
                  <a:cubicBezTo>
                    <a:pt x="3" y="5929"/>
                    <a:pt x="6" y="5933"/>
                    <a:pt x="9" y="5936"/>
                  </a:cubicBezTo>
                  <a:cubicBezTo>
                    <a:pt x="391" y="6317"/>
                    <a:pt x="2028" y="5299"/>
                    <a:pt x="3665" y="3662"/>
                  </a:cubicBezTo>
                  <a:cubicBezTo>
                    <a:pt x="5303" y="2024"/>
                    <a:pt x="6318" y="390"/>
                    <a:pt x="5936" y="9"/>
                  </a:cubicBezTo>
                  <a:cubicBezTo>
                    <a:pt x="5933" y="6"/>
                    <a:pt x="5930" y="3"/>
                    <a:pt x="5926" y="0"/>
                  </a:cubicBezTo>
                  <a:lnTo>
                    <a:pt x="5526" y="400"/>
                  </a:lnTo>
                  <a:close/>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grpSp>
        <p:nvGrpSpPr>
          <p:cNvPr id="5" name="Group 4"/>
          <p:cNvGrpSpPr/>
          <p:nvPr/>
        </p:nvGrpSpPr>
        <p:grpSpPr>
          <a:xfrm>
            <a:off x="13064439" y="5471672"/>
            <a:ext cx="4363295" cy="4382859"/>
            <a:chOff x="6531375" y="2620443"/>
            <a:chExt cx="2181395" cy="2191176"/>
          </a:xfrm>
        </p:grpSpPr>
        <p:sp>
          <p:nvSpPr>
            <p:cNvPr id="148" name="Freeform 23"/>
            <p:cNvSpPr>
              <a:spLocks/>
            </p:cNvSpPr>
            <p:nvPr/>
          </p:nvSpPr>
          <p:spPr bwMode="auto">
            <a:xfrm rot="16200000">
              <a:off x="6526485" y="2625333"/>
              <a:ext cx="2191176" cy="2181395"/>
            </a:xfrm>
            <a:custGeom>
              <a:avLst/>
              <a:gdLst>
                <a:gd name="T0" fmla="*/ 3942 w 7595"/>
                <a:gd name="T1" fmla="*/ 3657 h 7595"/>
                <a:gd name="T2" fmla="*/ 1668 w 7595"/>
                <a:gd name="T3" fmla="*/ 0 h 7595"/>
                <a:gd name="T4" fmla="*/ 382 w 7595"/>
                <a:gd name="T5" fmla="*/ 1286 h 7595"/>
                <a:gd name="T6" fmla="*/ 2656 w 7595"/>
                <a:gd name="T7" fmla="*/ 4942 h 7595"/>
                <a:gd name="T8" fmla="*/ 6309 w 7595"/>
                <a:gd name="T9" fmla="*/ 7213 h 7595"/>
                <a:gd name="T10" fmla="*/ 7595 w 7595"/>
                <a:gd name="T11" fmla="*/ 5928 h 7595"/>
                <a:gd name="T12" fmla="*/ 3942 w 7595"/>
                <a:gd name="T13" fmla="*/ 3657 h 7595"/>
              </a:gdLst>
              <a:ahLst/>
              <a:cxnLst>
                <a:cxn ang="0">
                  <a:pos x="T0" y="T1"/>
                </a:cxn>
                <a:cxn ang="0">
                  <a:pos x="T2" y="T3"/>
                </a:cxn>
                <a:cxn ang="0">
                  <a:pos x="T4" y="T5"/>
                </a:cxn>
                <a:cxn ang="0">
                  <a:pos x="T6" y="T7"/>
                </a:cxn>
                <a:cxn ang="0">
                  <a:pos x="T8" y="T9"/>
                </a:cxn>
                <a:cxn ang="0">
                  <a:pos x="T10" y="T11"/>
                </a:cxn>
                <a:cxn ang="0">
                  <a:pos x="T12" y="T13"/>
                </a:cxn>
              </a:cxnLst>
              <a:rect l="0" t="0" r="r" b="b"/>
              <a:pathLst>
                <a:path w="7595" h="7595">
                  <a:moveTo>
                    <a:pt x="3942" y="3657"/>
                  </a:moveTo>
                  <a:cubicBezTo>
                    <a:pt x="2304" y="2019"/>
                    <a:pt x="1286" y="382"/>
                    <a:pt x="1668" y="0"/>
                  </a:cubicBezTo>
                  <a:cubicBezTo>
                    <a:pt x="382" y="1286"/>
                    <a:pt x="382" y="1286"/>
                    <a:pt x="382" y="1286"/>
                  </a:cubicBezTo>
                  <a:cubicBezTo>
                    <a:pt x="0" y="1668"/>
                    <a:pt x="1018" y="3305"/>
                    <a:pt x="2656" y="4942"/>
                  </a:cubicBezTo>
                  <a:cubicBezTo>
                    <a:pt x="4294" y="6580"/>
                    <a:pt x="5927" y="7595"/>
                    <a:pt x="6309" y="7213"/>
                  </a:cubicBezTo>
                  <a:cubicBezTo>
                    <a:pt x="7595" y="5928"/>
                    <a:pt x="7595" y="5928"/>
                    <a:pt x="7595" y="5928"/>
                  </a:cubicBezTo>
                  <a:cubicBezTo>
                    <a:pt x="7213" y="6309"/>
                    <a:pt x="5580" y="5294"/>
                    <a:pt x="3942" y="3657"/>
                  </a:cubicBezTo>
                  <a:close/>
                </a:path>
              </a:pathLst>
            </a:custGeom>
            <a:gradFill flip="none" rotWithShape="1">
              <a:gsLst>
                <a:gs pos="75000">
                  <a:schemeClr val="accent5">
                    <a:lumMod val="75000"/>
                  </a:schemeClr>
                </a:gs>
                <a:gs pos="18000">
                  <a:schemeClr val="accent5"/>
                </a:gs>
                <a:gs pos="100000">
                  <a:schemeClr val="accent5">
                    <a:lumMod val="50000"/>
                  </a:schemeClr>
                </a:gs>
                <a:gs pos="30000">
                  <a:schemeClr val="accent5">
                    <a:lumMod val="60000"/>
                    <a:lumOff val="40000"/>
                  </a:schemeClr>
                </a:gs>
              </a:gsLst>
              <a:lin ang="27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49" name="Freeform 24"/>
            <p:cNvSpPr>
              <a:spLocks/>
            </p:cNvSpPr>
            <p:nvPr/>
          </p:nvSpPr>
          <p:spPr bwMode="auto">
            <a:xfrm rot="16200000">
              <a:off x="6527666" y="2624827"/>
              <a:ext cx="1822665" cy="1814570"/>
            </a:xfrm>
            <a:custGeom>
              <a:avLst/>
              <a:gdLst>
                <a:gd name="T0" fmla="*/ 5918 w 6318"/>
                <a:gd name="T1" fmla="*/ 5526 h 6318"/>
                <a:gd name="T2" fmla="*/ 5909 w 6318"/>
                <a:gd name="T3" fmla="*/ 5536 h 6318"/>
                <a:gd name="T4" fmla="*/ 2844 w 6318"/>
                <a:gd name="T5" fmla="*/ 3477 h 6318"/>
                <a:gd name="T6" fmla="*/ 785 w 6318"/>
                <a:gd name="T7" fmla="*/ 412 h 6318"/>
                <a:gd name="T8" fmla="*/ 795 w 6318"/>
                <a:gd name="T9" fmla="*/ 403 h 6318"/>
                <a:gd name="T10" fmla="*/ 392 w 6318"/>
                <a:gd name="T11" fmla="*/ 0 h 6318"/>
                <a:gd name="T12" fmla="*/ 382 w 6318"/>
                <a:gd name="T13" fmla="*/ 9 h 6318"/>
                <a:gd name="T14" fmla="*/ 2656 w 6318"/>
                <a:gd name="T15" fmla="*/ 3665 h 6318"/>
                <a:gd name="T16" fmla="*/ 6309 w 6318"/>
                <a:gd name="T17" fmla="*/ 5936 h 6318"/>
                <a:gd name="T18" fmla="*/ 6318 w 6318"/>
                <a:gd name="T19" fmla="*/ 5926 h 6318"/>
                <a:gd name="T20" fmla="*/ 5918 w 6318"/>
                <a:gd name="T21" fmla="*/ 5526 h 6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18" h="6318">
                  <a:moveTo>
                    <a:pt x="5918" y="5526"/>
                  </a:moveTo>
                  <a:cubicBezTo>
                    <a:pt x="5916" y="5530"/>
                    <a:pt x="5913" y="5533"/>
                    <a:pt x="5909" y="5536"/>
                  </a:cubicBezTo>
                  <a:cubicBezTo>
                    <a:pt x="5631" y="5814"/>
                    <a:pt x="4259" y="4892"/>
                    <a:pt x="2844" y="3477"/>
                  </a:cubicBezTo>
                  <a:cubicBezTo>
                    <a:pt x="1429" y="2062"/>
                    <a:pt x="507" y="690"/>
                    <a:pt x="785" y="412"/>
                  </a:cubicBezTo>
                  <a:cubicBezTo>
                    <a:pt x="788" y="409"/>
                    <a:pt x="792" y="406"/>
                    <a:pt x="795" y="403"/>
                  </a:cubicBezTo>
                  <a:cubicBezTo>
                    <a:pt x="392" y="0"/>
                    <a:pt x="392" y="0"/>
                    <a:pt x="392" y="0"/>
                  </a:cubicBezTo>
                  <a:cubicBezTo>
                    <a:pt x="389" y="3"/>
                    <a:pt x="385" y="6"/>
                    <a:pt x="382" y="9"/>
                  </a:cubicBezTo>
                  <a:cubicBezTo>
                    <a:pt x="0" y="391"/>
                    <a:pt x="1019" y="2028"/>
                    <a:pt x="2656" y="3665"/>
                  </a:cubicBezTo>
                  <a:cubicBezTo>
                    <a:pt x="4294" y="5303"/>
                    <a:pt x="5928" y="6318"/>
                    <a:pt x="6309" y="5936"/>
                  </a:cubicBezTo>
                  <a:cubicBezTo>
                    <a:pt x="6312" y="5933"/>
                    <a:pt x="6315" y="5929"/>
                    <a:pt x="6318" y="5926"/>
                  </a:cubicBezTo>
                  <a:lnTo>
                    <a:pt x="5918" y="5526"/>
                  </a:lnTo>
                  <a:close/>
                </a:path>
              </a:pathLst>
            </a:custGeom>
            <a:solidFill>
              <a:schemeClr val="accent5">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grpSp>
        <p:nvGrpSpPr>
          <p:cNvPr id="3" name="Group 2"/>
          <p:cNvGrpSpPr/>
          <p:nvPr/>
        </p:nvGrpSpPr>
        <p:grpSpPr>
          <a:xfrm>
            <a:off x="15148246" y="5522950"/>
            <a:ext cx="4363295" cy="4382185"/>
            <a:chOff x="7573158" y="2646079"/>
            <a:chExt cx="2181395" cy="2190839"/>
          </a:xfrm>
        </p:grpSpPr>
        <p:sp>
          <p:nvSpPr>
            <p:cNvPr id="150" name="Freeform 21"/>
            <p:cNvSpPr>
              <a:spLocks/>
            </p:cNvSpPr>
            <p:nvPr/>
          </p:nvSpPr>
          <p:spPr bwMode="auto">
            <a:xfrm rot="16200000">
              <a:off x="7568436" y="2650801"/>
              <a:ext cx="2190839" cy="2181395"/>
            </a:xfrm>
            <a:custGeom>
              <a:avLst/>
              <a:gdLst>
                <a:gd name="T0" fmla="*/ 3656 w 7594"/>
                <a:gd name="T1" fmla="*/ 3653 h 7595"/>
                <a:gd name="T2" fmla="*/ 0 w 7594"/>
                <a:gd name="T3" fmla="*/ 5927 h 7595"/>
                <a:gd name="T4" fmla="*/ 1286 w 7594"/>
                <a:gd name="T5" fmla="*/ 7213 h 7595"/>
                <a:gd name="T6" fmla="*/ 4942 w 7594"/>
                <a:gd name="T7" fmla="*/ 4939 h 7595"/>
                <a:gd name="T8" fmla="*/ 7213 w 7594"/>
                <a:gd name="T9" fmla="*/ 1286 h 7595"/>
                <a:gd name="T10" fmla="*/ 5927 w 7594"/>
                <a:gd name="T11" fmla="*/ 0 h 7595"/>
                <a:gd name="T12" fmla="*/ 3656 w 7594"/>
                <a:gd name="T13" fmla="*/ 3653 h 7595"/>
              </a:gdLst>
              <a:ahLst/>
              <a:cxnLst>
                <a:cxn ang="0">
                  <a:pos x="T0" y="T1"/>
                </a:cxn>
                <a:cxn ang="0">
                  <a:pos x="T2" y="T3"/>
                </a:cxn>
                <a:cxn ang="0">
                  <a:pos x="T4" y="T5"/>
                </a:cxn>
                <a:cxn ang="0">
                  <a:pos x="T6" y="T7"/>
                </a:cxn>
                <a:cxn ang="0">
                  <a:pos x="T8" y="T9"/>
                </a:cxn>
                <a:cxn ang="0">
                  <a:pos x="T10" y="T11"/>
                </a:cxn>
                <a:cxn ang="0">
                  <a:pos x="T12" y="T13"/>
                </a:cxn>
              </a:cxnLst>
              <a:rect l="0" t="0" r="r" b="b"/>
              <a:pathLst>
                <a:path w="7594" h="7595">
                  <a:moveTo>
                    <a:pt x="3656" y="3653"/>
                  </a:moveTo>
                  <a:cubicBezTo>
                    <a:pt x="2018" y="5291"/>
                    <a:pt x="381" y="6309"/>
                    <a:pt x="0" y="5927"/>
                  </a:cubicBezTo>
                  <a:cubicBezTo>
                    <a:pt x="1286" y="7213"/>
                    <a:pt x="1286" y="7213"/>
                    <a:pt x="1286" y="7213"/>
                  </a:cubicBezTo>
                  <a:cubicBezTo>
                    <a:pt x="1667" y="7595"/>
                    <a:pt x="3304" y="6577"/>
                    <a:pt x="4942" y="4939"/>
                  </a:cubicBezTo>
                  <a:cubicBezTo>
                    <a:pt x="6579" y="3301"/>
                    <a:pt x="7594" y="1668"/>
                    <a:pt x="7213" y="1286"/>
                  </a:cubicBezTo>
                  <a:cubicBezTo>
                    <a:pt x="5927" y="0"/>
                    <a:pt x="5927" y="0"/>
                    <a:pt x="5927" y="0"/>
                  </a:cubicBezTo>
                  <a:cubicBezTo>
                    <a:pt x="6308" y="382"/>
                    <a:pt x="5293" y="2015"/>
                    <a:pt x="3656" y="3653"/>
                  </a:cubicBezTo>
                  <a:close/>
                </a:path>
              </a:pathLst>
            </a:custGeom>
            <a:gradFill flip="none" rotWithShape="1">
              <a:gsLst>
                <a:gs pos="75000">
                  <a:schemeClr val="accent6">
                    <a:lumMod val="75000"/>
                  </a:schemeClr>
                </a:gs>
                <a:gs pos="18000">
                  <a:schemeClr val="accent6"/>
                </a:gs>
                <a:gs pos="100000">
                  <a:schemeClr val="accent6">
                    <a:lumMod val="50000"/>
                  </a:schemeClr>
                </a:gs>
                <a:gs pos="30000">
                  <a:schemeClr val="accent6">
                    <a:lumMod val="60000"/>
                    <a:lumOff val="40000"/>
                  </a:schemeClr>
                </a:gs>
              </a:gsLst>
              <a:lin ang="8100000" scaled="1"/>
              <a:tileRect/>
            </a:gradFill>
            <a:ln>
              <a:noFill/>
            </a:ln>
          </p:spPr>
          <p:txBody>
            <a:bodyPr vert="horz" wrap="square" lIns="182901" tIns="91451" rIns="182901" bIns="91451" numCol="1" anchor="t" anchorCtr="0" compatLnSpc="1">
              <a:prstTxWarp prst="textNoShape">
                <a:avLst/>
              </a:prstTxWarp>
            </a:bodyPr>
            <a:lstStyle/>
            <a:p>
              <a:endParaRPr lang="en-US" sz="3600"/>
            </a:p>
          </p:txBody>
        </p:sp>
        <p:sp>
          <p:nvSpPr>
            <p:cNvPr id="151" name="Freeform 22"/>
            <p:cNvSpPr>
              <a:spLocks/>
            </p:cNvSpPr>
            <p:nvPr/>
          </p:nvSpPr>
          <p:spPr bwMode="auto">
            <a:xfrm rot="16200000">
              <a:off x="7569365" y="3018386"/>
              <a:ext cx="1822665" cy="1814399"/>
            </a:xfrm>
            <a:custGeom>
              <a:avLst/>
              <a:gdLst>
                <a:gd name="T0" fmla="*/ 5526 w 6318"/>
                <a:gd name="T1" fmla="*/ 400 h 6317"/>
                <a:gd name="T2" fmla="*/ 5537 w 6318"/>
                <a:gd name="T3" fmla="*/ 409 h 6317"/>
                <a:gd name="T4" fmla="*/ 3478 w 6318"/>
                <a:gd name="T5" fmla="*/ 3474 h 6317"/>
                <a:gd name="T6" fmla="*/ 412 w 6318"/>
                <a:gd name="T7" fmla="*/ 5533 h 6317"/>
                <a:gd name="T8" fmla="*/ 403 w 6318"/>
                <a:gd name="T9" fmla="*/ 5523 h 6317"/>
                <a:gd name="T10" fmla="*/ 0 w 6318"/>
                <a:gd name="T11" fmla="*/ 5926 h 6317"/>
                <a:gd name="T12" fmla="*/ 9 w 6318"/>
                <a:gd name="T13" fmla="*/ 5936 h 6317"/>
                <a:gd name="T14" fmla="*/ 3665 w 6318"/>
                <a:gd name="T15" fmla="*/ 3662 h 6317"/>
                <a:gd name="T16" fmla="*/ 5936 w 6318"/>
                <a:gd name="T17" fmla="*/ 9 h 6317"/>
                <a:gd name="T18" fmla="*/ 5926 w 6318"/>
                <a:gd name="T19" fmla="*/ 0 h 6317"/>
                <a:gd name="T20" fmla="*/ 5526 w 6318"/>
                <a:gd name="T21" fmla="*/ 400 h 6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18" h="6317">
                  <a:moveTo>
                    <a:pt x="5526" y="400"/>
                  </a:moveTo>
                  <a:cubicBezTo>
                    <a:pt x="5530" y="402"/>
                    <a:pt x="5533" y="405"/>
                    <a:pt x="5537" y="409"/>
                  </a:cubicBezTo>
                  <a:cubicBezTo>
                    <a:pt x="5814" y="686"/>
                    <a:pt x="4893" y="2059"/>
                    <a:pt x="3478" y="3474"/>
                  </a:cubicBezTo>
                  <a:cubicBezTo>
                    <a:pt x="2063" y="4889"/>
                    <a:pt x="690" y="5811"/>
                    <a:pt x="412" y="5533"/>
                  </a:cubicBezTo>
                  <a:cubicBezTo>
                    <a:pt x="409" y="5530"/>
                    <a:pt x="406" y="5526"/>
                    <a:pt x="403" y="5523"/>
                  </a:cubicBezTo>
                  <a:cubicBezTo>
                    <a:pt x="0" y="5926"/>
                    <a:pt x="0" y="5926"/>
                    <a:pt x="0" y="5926"/>
                  </a:cubicBezTo>
                  <a:cubicBezTo>
                    <a:pt x="3" y="5929"/>
                    <a:pt x="6" y="5933"/>
                    <a:pt x="9" y="5936"/>
                  </a:cubicBezTo>
                  <a:cubicBezTo>
                    <a:pt x="391" y="6317"/>
                    <a:pt x="2028" y="5299"/>
                    <a:pt x="3665" y="3662"/>
                  </a:cubicBezTo>
                  <a:cubicBezTo>
                    <a:pt x="5303" y="2024"/>
                    <a:pt x="6318" y="390"/>
                    <a:pt x="5936" y="9"/>
                  </a:cubicBezTo>
                  <a:cubicBezTo>
                    <a:pt x="5933" y="6"/>
                    <a:pt x="5930" y="3"/>
                    <a:pt x="5926" y="0"/>
                  </a:cubicBezTo>
                  <a:lnTo>
                    <a:pt x="5526" y="400"/>
                  </a:lnTo>
                  <a:close/>
                </a:path>
              </a:pathLst>
            </a:custGeom>
            <a:solidFill>
              <a:schemeClr val="accent6">
                <a:lumMod val="75000"/>
              </a:schemeClr>
            </a:solidFill>
            <a:ln>
              <a:noFill/>
            </a:ln>
          </p:spPr>
          <p:txBody>
            <a:bodyPr vert="horz" wrap="square" lIns="182901" tIns="91451" rIns="182901" bIns="91451" numCol="1" anchor="t" anchorCtr="0" compatLnSpc="1">
              <a:prstTxWarp prst="textNoShape">
                <a:avLst/>
              </a:prstTxWarp>
            </a:bodyPr>
            <a:lstStyle/>
            <a:p>
              <a:endParaRPr lang="en-US" sz="3600"/>
            </a:p>
          </p:txBody>
        </p:sp>
      </p:grpSp>
      <p:sp>
        <p:nvSpPr>
          <p:cNvPr id="152" name="Oval 151"/>
          <p:cNvSpPr/>
          <p:nvPr/>
        </p:nvSpPr>
        <p:spPr>
          <a:xfrm>
            <a:off x="7097716" y="7564795"/>
            <a:ext cx="838995" cy="83899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dirty="0">
                <a:solidFill>
                  <a:schemeClr val="bg1"/>
                </a:solidFill>
                <a:latin typeface="+mj-lt"/>
                <a:cs typeface="Montserrat" panose="02000000000000000000" pitchFamily="2" charset="0"/>
              </a:rPr>
              <a:t>01</a:t>
            </a:r>
          </a:p>
        </p:txBody>
      </p:sp>
      <p:sp>
        <p:nvSpPr>
          <p:cNvPr id="153" name="Oval 152"/>
          <p:cNvSpPr/>
          <p:nvPr/>
        </p:nvSpPr>
        <p:spPr>
          <a:xfrm>
            <a:off x="9106685" y="6955880"/>
            <a:ext cx="838995" cy="83899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dirty="0">
                <a:solidFill>
                  <a:schemeClr val="bg1"/>
                </a:solidFill>
                <a:latin typeface="+mj-lt"/>
                <a:cs typeface="Montserrat" panose="02000000000000000000" pitchFamily="2" charset="0"/>
              </a:rPr>
              <a:t>02</a:t>
            </a:r>
          </a:p>
        </p:txBody>
      </p:sp>
      <p:sp>
        <p:nvSpPr>
          <p:cNvPr id="154" name="Oval 153"/>
          <p:cNvSpPr/>
          <p:nvPr/>
        </p:nvSpPr>
        <p:spPr>
          <a:xfrm>
            <a:off x="11083900" y="7564795"/>
            <a:ext cx="838995" cy="83899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dirty="0">
                <a:solidFill>
                  <a:schemeClr val="bg1"/>
                </a:solidFill>
                <a:latin typeface="+mj-lt"/>
                <a:cs typeface="Montserrat" panose="02000000000000000000" pitchFamily="2" charset="0"/>
              </a:rPr>
              <a:t>03</a:t>
            </a:r>
          </a:p>
        </p:txBody>
      </p:sp>
      <p:sp>
        <p:nvSpPr>
          <p:cNvPr id="155" name="Oval 154"/>
          <p:cNvSpPr/>
          <p:nvPr/>
        </p:nvSpPr>
        <p:spPr>
          <a:xfrm>
            <a:off x="13113819" y="6955880"/>
            <a:ext cx="838995" cy="83899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dirty="0">
                <a:solidFill>
                  <a:schemeClr val="bg1"/>
                </a:solidFill>
                <a:latin typeface="+mj-lt"/>
                <a:cs typeface="Montserrat" panose="02000000000000000000" pitchFamily="2" charset="0"/>
              </a:rPr>
              <a:t>04</a:t>
            </a:r>
          </a:p>
        </p:txBody>
      </p:sp>
      <p:sp>
        <p:nvSpPr>
          <p:cNvPr id="156" name="Oval 155"/>
          <p:cNvSpPr/>
          <p:nvPr/>
        </p:nvSpPr>
        <p:spPr>
          <a:xfrm>
            <a:off x="15095116" y="7564795"/>
            <a:ext cx="838995" cy="83899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dirty="0">
                <a:solidFill>
                  <a:schemeClr val="bg1"/>
                </a:solidFill>
                <a:latin typeface="+mj-lt"/>
                <a:cs typeface="Montserrat" panose="02000000000000000000" pitchFamily="2" charset="0"/>
              </a:rPr>
              <a:t>05</a:t>
            </a:r>
          </a:p>
        </p:txBody>
      </p:sp>
      <p:sp>
        <p:nvSpPr>
          <p:cNvPr id="157" name="Oval 156"/>
          <p:cNvSpPr/>
          <p:nvPr/>
        </p:nvSpPr>
        <p:spPr>
          <a:xfrm>
            <a:off x="17151608" y="6955880"/>
            <a:ext cx="838995" cy="83899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dirty="0">
                <a:solidFill>
                  <a:schemeClr val="bg1"/>
                </a:solidFill>
                <a:latin typeface="+mj-lt"/>
                <a:cs typeface="Montserrat" panose="02000000000000000000" pitchFamily="2" charset="0"/>
              </a:rPr>
              <a:t>06</a:t>
            </a:r>
          </a:p>
        </p:txBody>
      </p:sp>
      <p:sp>
        <p:nvSpPr>
          <p:cNvPr id="162" name="TextBox 161"/>
          <p:cNvSpPr txBox="1"/>
          <p:nvPr/>
        </p:nvSpPr>
        <p:spPr>
          <a:xfrm>
            <a:off x="10531724" y="10353626"/>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163" name="TextBox 162"/>
          <p:cNvSpPr txBox="1"/>
          <p:nvPr/>
        </p:nvSpPr>
        <p:spPr>
          <a:xfrm>
            <a:off x="9720148" y="11076605"/>
            <a:ext cx="4946882" cy="1282037"/>
          </a:xfrm>
          <a:prstGeom prst="rect">
            <a:avLst/>
          </a:prstGeom>
          <a:noFill/>
        </p:spPr>
        <p:txBody>
          <a:bodyPr wrap="square" rtlCol="0">
            <a:spAutoFit/>
          </a:bodyPr>
          <a:lstStyle/>
          <a:p>
            <a:pPr algn="ctr">
              <a:lnSpc>
                <a:spcPct val="110000"/>
              </a:lnSpc>
            </a:pPr>
            <a:r>
              <a:rPr lang="en-US" sz="2400" dirty="0"/>
              <a:t>Perspiciatis unde omnis iste natus voluptatem rem aperiam.</a:t>
            </a:r>
          </a:p>
        </p:txBody>
      </p:sp>
      <p:sp>
        <p:nvSpPr>
          <p:cNvPr id="158" name="TextBox 157"/>
          <p:cNvSpPr txBox="1"/>
          <p:nvPr/>
        </p:nvSpPr>
        <p:spPr>
          <a:xfrm>
            <a:off x="17032423" y="10353626"/>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159" name="TextBox 158"/>
          <p:cNvSpPr txBox="1"/>
          <p:nvPr/>
        </p:nvSpPr>
        <p:spPr>
          <a:xfrm>
            <a:off x="17032422" y="11076605"/>
            <a:ext cx="4946882" cy="1282037"/>
          </a:xfrm>
          <a:prstGeom prst="rect">
            <a:avLst/>
          </a:prstGeom>
          <a:noFill/>
        </p:spPr>
        <p:txBody>
          <a:bodyPr wrap="square" rtlCol="0">
            <a:spAutoFit/>
          </a:bodyPr>
          <a:lstStyle/>
          <a:p>
            <a:pPr>
              <a:lnSpc>
                <a:spcPct val="110000"/>
              </a:lnSpc>
            </a:pPr>
            <a:r>
              <a:rPr lang="en-US" sz="2400" dirty="0"/>
              <a:t>Perspiciatis unde omnis iste natus voluptatem rem aperiam.</a:t>
            </a:r>
          </a:p>
        </p:txBody>
      </p:sp>
      <p:sp>
        <p:nvSpPr>
          <p:cNvPr id="164" name="TextBox 163"/>
          <p:cNvSpPr txBox="1"/>
          <p:nvPr/>
        </p:nvSpPr>
        <p:spPr>
          <a:xfrm>
            <a:off x="4031024" y="10353626"/>
            <a:ext cx="3323731" cy="584843"/>
          </a:xfrm>
          <a:prstGeom prst="rect">
            <a:avLst/>
          </a:prstGeom>
          <a:noFill/>
        </p:spPr>
        <p:txBody>
          <a:bodyPr wrap="none" rtlCol="0">
            <a:spAutoFit/>
          </a:bodyPr>
          <a:lstStyle/>
          <a:p>
            <a:pPr algn="r"/>
            <a:r>
              <a:rPr lang="en-US" sz="3200" dirty="0">
                <a:solidFill>
                  <a:schemeClr val="bg1"/>
                </a:solidFill>
                <a:latin typeface="+mj-lt"/>
              </a:rPr>
              <a:t>Insert title here</a:t>
            </a:r>
          </a:p>
        </p:txBody>
      </p:sp>
      <p:sp>
        <p:nvSpPr>
          <p:cNvPr id="165" name="TextBox 164"/>
          <p:cNvSpPr txBox="1"/>
          <p:nvPr/>
        </p:nvSpPr>
        <p:spPr>
          <a:xfrm>
            <a:off x="2407874" y="11076605"/>
            <a:ext cx="4946882" cy="1282037"/>
          </a:xfrm>
          <a:prstGeom prst="rect">
            <a:avLst/>
          </a:prstGeom>
          <a:noFill/>
        </p:spPr>
        <p:txBody>
          <a:bodyPr wrap="square" rtlCol="0">
            <a:spAutoFit/>
          </a:bodyPr>
          <a:lstStyle/>
          <a:p>
            <a:pPr algn="r">
              <a:lnSpc>
                <a:spcPct val="110000"/>
              </a:lnSpc>
            </a:pPr>
            <a:r>
              <a:rPr lang="en-US" sz="2400" dirty="0"/>
              <a:t>Perspiciatis unde omnis iste natus voluptatem rem aperiam.</a:t>
            </a:r>
          </a:p>
        </p:txBody>
      </p:sp>
      <p:sp>
        <p:nvSpPr>
          <p:cNvPr id="173" name="TextBox 172"/>
          <p:cNvSpPr txBox="1"/>
          <p:nvPr/>
        </p:nvSpPr>
        <p:spPr>
          <a:xfrm>
            <a:off x="10531724" y="3299047"/>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174" name="TextBox 173"/>
          <p:cNvSpPr txBox="1"/>
          <p:nvPr/>
        </p:nvSpPr>
        <p:spPr>
          <a:xfrm>
            <a:off x="9720148" y="4022026"/>
            <a:ext cx="4946882" cy="1282037"/>
          </a:xfrm>
          <a:prstGeom prst="rect">
            <a:avLst/>
          </a:prstGeom>
          <a:noFill/>
        </p:spPr>
        <p:txBody>
          <a:bodyPr wrap="square" rtlCol="0">
            <a:spAutoFit/>
          </a:bodyPr>
          <a:lstStyle/>
          <a:p>
            <a:pPr algn="ctr">
              <a:lnSpc>
                <a:spcPct val="110000"/>
              </a:lnSpc>
            </a:pPr>
            <a:r>
              <a:rPr lang="en-US" sz="2400" dirty="0"/>
              <a:t>Perspiciatis unde omnis iste natus voluptatem rem aperiam.</a:t>
            </a:r>
          </a:p>
        </p:txBody>
      </p:sp>
      <p:sp>
        <p:nvSpPr>
          <p:cNvPr id="169" name="TextBox 168"/>
          <p:cNvSpPr txBox="1"/>
          <p:nvPr/>
        </p:nvSpPr>
        <p:spPr>
          <a:xfrm>
            <a:off x="17032423" y="3299047"/>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170" name="TextBox 169"/>
          <p:cNvSpPr txBox="1"/>
          <p:nvPr/>
        </p:nvSpPr>
        <p:spPr>
          <a:xfrm>
            <a:off x="17032422" y="4022026"/>
            <a:ext cx="4946882" cy="1282037"/>
          </a:xfrm>
          <a:prstGeom prst="rect">
            <a:avLst/>
          </a:prstGeom>
          <a:noFill/>
        </p:spPr>
        <p:txBody>
          <a:bodyPr wrap="square" rtlCol="0">
            <a:spAutoFit/>
          </a:bodyPr>
          <a:lstStyle/>
          <a:p>
            <a:pPr>
              <a:lnSpc>
                <a:spcPct val="110000"/>
              </a:lnSpc>
            </a:pPr>
            <a:r>
              <a:rPr lang="en-US" sz="2400" dirty="0"/>
              <a:t>Perspiciatis unde omnis iste natus voluptatem rem aperiam.</a:t>
            </a:r>
          </a:p>
        </p:txBody>
      </p:sp>
      <p:sp>
        <p:nvSpPr>
          <p:cNvPr id="171" name="TextBox 170"/>
          <p:cNvSpPr txBox="1"/>
          <p:nvPr/>
        </p:nvSpPr>
        <p:spPr>
          <a:xfrm>
            <a:off x="4031024" y="3299047"/>
            <a:ext cx="3323731" cy="584843"/>
          </a:xfrm>
          <a:prstGeom prst="rect">
            <a:avLst/>
          </a:prstGeom>
          <a:noFill/>
        </p:spPr>
        <p:txBody>
          <a:bodyPr wrap="none" rtlCol="0">
            <a:spAutoFit/>
          </a:bodyPr>
          <a:lstStyle/>
          <a:p>
            <a:pPr algn="r"/>
            <a:r>
              <a:rPr lang="en-US" sz="3200" dirty="0">
                <a:solidFill>
                  <a:schemeClr val="bg1"/>
                </a:solidFill>
                <a:latin typeface="+mj-lt"/>
              </a:rPr>
              <a:t>Insert title here</a:t>
            </a:r>
          </a:p>
        </p:txBody>
      </p:sp>
      <p:sp>
        <p:nvSpPr>
          <p:cNvPr id="172" name="TextBox 171"/>
          <p:cNvSpPr txBox="1"/>
          <p:nvPr/>
        </p:nvSpPr>
        <p:spPr>
          <a:xfrm>
            <a:off x="2407874" y="4022026"/>
            <a:ext cx="4946882" cy="1282037"/>
          </a:xfrm>
          <a:prstGeom prst="rect">
            <a:avLst/>
          </a:prstGeom>
          <a:noFill/>
        </p:spPr>
        <p:txBody>
          <a:bodyPr wrap="square" rtlCol="0">
            <a:spAutoFit/>
          </a:bodyPr>
          <a:lstStyle/>
          <a:p>
            <a:pPr algn="r">
              <a:lnSpc>
                <a:spcPct val="110000"/>
              </a:lnSpc>
            </a:pPr>
            <a:r>
              <a:rPr lang="en-US" sz="2400" dirty="0"/>
              <a:t>Perspiciatis unde omnis iste natus voluptatem rem aperiam.</a:t>
            </a:r>
          </a:p>
        </p:txBody>
      </p:sp>
      <p:sp>
        <p:nvSpPr>
          <p:cNvPr id="2" name="Title 1">
            <a:extLst>
              <a:ext uri="{FF2B5EF4-FFF2-40B4-BE49-F238E27FC236}">
                <a16:creationId xmlns:a16="http://schemas.microsoft.com/office/drawing/2014/main" id="{5ADD0820-95AB-4B6B-922D-8B05F4D9088A}"/>
              </a:ext>
            </a:extLst>
          </p:cNvPr>
          <p:cNvSpPr>
            <a:spLocks noGrp="1"/>
          </p:cNvSpPr>
          <p:nvPr>
            <p:ph type="title"/>
          </p:nvPr>
        </p:nvSpPr>
        <p:spPr/>
        <p:txBody>
          <a:bodyPr/>
          <a:lstStyle/>
          <a:p>
            <a:r>
              <a:rPr lang="en-US" sz="6600" dirty="0"/>
              <a:t>STRUCTURED DIAGRAM</a:t>
            </a:r>
            <a:r>
              <a:rPr lang="en-US" dirty="0">
                <a:solidFill>
                  <a:schemeClr val="bg1"/>
                </a:solidFill>
              </a:rPr>
              <a:t>!</a:t>
            </a:r>
            <a:endParaRPr lang="en-US" dirty="0"/>
          </a:p>
        </p:txBody>
      </p:sp>
    </p:spTree>
    <p:custDataLst>
      <p:tags r:id="rId1"/>
    </p:custDataLst>
    <p:extLst>
      <p:ext uri="{BB962C8B-B14F-4D97-AF65-F5344CB8AC3E}">
        <p14:creationId xmlns:p14="http://schemas.microsoft.com/office/powerpoint/2010/main" val="2270394969"/>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16"/>
          <p:cNvSpPr>
            <a:spLocks noEditPoints="1"/>
          </p:cNvSpPr>
          <p:nvPr/>
        </p:nvSpPr>
        <p:spPr bwMode="auto">
          <a:xfrm>
            <a:off x="8423538" y="4247332"/>
            <a:ext cx="7691768" cy="7737783"/>
          </a:xfrm>
          <a:custGeom>
            <a:avLst/>
            <a:gdLst>
              <a:gd name="T0" fmla="*/ 231 w 917"/>
              <a:gd name="T1" fmla="*/ 530 h 922"/>
              <a:gd name="T2" fmla="*/ 416 w 917"/>
              <a:gd name="T3" fmla="*/ 425 h 922"/>
              <a:gd name="T4" fmla="*/ 373 w 917"/>
              <a:gd name="T5" fmla="*/ 155 h 922"/>
              <a:gd name="T6" fmla="*/ 382 w 917"/>
              <a:gd name="T7" fmla="*/ 127 h 922"/>
              <a:gd name="T8" fmla="*/ 390 w 917"/>
              <a:gd name="T9" fmla="*/ 113 h 922"/>
              <a:gd name="T10" fmla="*/ 455 w 917"/>
              <a:gd name="T11" fmla="*/ 74 h 922"/>
              <a:gd name="T12" fmla="*/ 457 w 917"/>
              <a:gd name="T13" fmla="*/ 74 h 922"/>
              <a:gd name="T14" fmla="*/ 467 w 917"/>
              <a:gd name="T15" fmla="*/ 75 h 922"/>
              <a:gd name="T16" fmla="*/ 519 w 917"/>
              <a:gd name="T17" fmla="*/ 111 h 922"/>
              <a:gd name="T18" fmla="*/ 520 w 917"/>
              <a:gd name="T19" fmla="*/ 112 h 922"/>
              <a:gd name="T20" fmla="*/ 514 w 917"/>
              <a:gd name="T21" fmla="*/ 187 h 922"/>
              <a:gd name="T22" fmla="*/ 495 w 917"/>
              <a:gd name="T23" fmla="*/ 427 h 922"/>
              <a:gd name="T24" fmla="*/ 682 w 917"/>
              <a:gd name="T25" fmla="*/ 536 h 922"/>
              <a:gd name="T26" fmla="*/ 750 w 917"/>
              <a:gd name="T27" fmla="*/ 525 h 922"/>
              <a:gd name="T28" fmla="*/ 770 w 917"/>
              <a:gd name="T29" fmla="*/ 546 h 922"/>
              <a:gd name="T30" fmla="*/ 778 w 917"/>
              <a:gd name="T31" fmla="*/ 561 h 922"/>
              <a:gd name="T32" fmla="*/ 782 w 917"/>
              <a:gd name="T33" fmla="*/ 631 h 922"/>
              <a:gd name="T34" fmla="*/ 779 w 917"/>
              <a:gd name="T35" fmla="*/ 637 h 922"/>
              <a:gd name="T36" fmla="*/ 715 w 917"/>
              <a:gd name="T37" fmla="*/ 673 h 922"/>
              <a:gd name="T38" fmla="*/ 715 w 917"/>
              <a:gd name="T39" fmla="*/ 673 h 922"/>
              <a:gd name="T40" fmla="*/ 652 w 917"/>
              <a:gd name="T41" fmla="*/ 630 h 922"/>
              <a:gd name="T42" fmla="*/ 454 w 917"/>
              <a:gd name="T43" fmla="*/ 494 h 922"/>
              <a:gd name="T44" fmla="*/ 452 w 917"/>
              <a:gd name="T45" fmla="*/ 494 h 922"/>
              <a:gd name="T46" fmla="*/ 242 w 917"/>
              <a:gd name="T47" fmla="*/ 666 h 922"/>
              <a:gd name="T48" fmla="*/ 212 w 917"/>
              <a:gd name="T49" fmla="*/ 672 h 922"/>
              <a:gd name="T50" fmla="*/ 196 w 917"/>
              <a:gd name="T51" fmla="*/ 672 h 922"/>
              <a:gd name="T52" fmla="*/ 129 w 917"/>
              <a:gd name="T53" fmla="*/ 634 h 922"/>
              <a:gd name="T54" fmla="*/ 126 w 917"/>
              <a:gd name="T55" fmla="*/ 626 h 922"/>
              <a:gd name="T56" fmla="*/ 130 w 917"/>
              <a:gd name="T57" fmla="*/ 562 h 922"/>
              <a:gd name="T58" fmla="*/ 130 w 917"/>
              <a:gd name="T59" fmla="*/ 561 h 922"/>
              <a:gd name="T60" fmla="*/ 189 w 917"/>
              <a:gd name="T61" fmla="*/ 527 h 922"/>
              <a:gd name="T62" fmla="*/ 199 w 917"/>
              <a:gd name="T63" fmla="*/ 528 h 922"/>
              <a:gd name="T64" fmla="*/ 231 w 917"/>
              <a:gd name="T65" fmla="*/ 530 h 922"/>
              <a:gd name="T66" fmla="*/ 455 w 917"/>
              <a:gd name="T67" fmla="*/ 0 h 922"/>
              <a:gd name="T68" fmla="*/ 455 w 917"/>
              <a:gd name="T69" fmla="*/ 0 h 922"/>
              <a:gd name="T70" fmla="*/ 327 w 917"/>
              <a:gd name="T71" fmla="*/ 74 h 922"/>
              <a:gd name="T72" fmla="*/ 317 w 917"/>
              <a:gd name="T73" fmla="*/ 90 h 922"/>
              <a:gd name="T74" fmla="*/ 297 w 917"/>
              <a:gd name="T75" fmla="*/ 112 h 922"/>
              <a:gd name="T76" fmla="*/ 232 w 917"/>
              <a:gd name="T77" fmla="*/ 102 h 922"/>
              <a:gd name="T78" fmla="*/ 51 w 917"/>
              <a:gd name="T79" fmla="*/ 200 h 922"/>
              <a:gd name="T80" fmla="*/ 62 w 917"/>
              <a:gd name="T81" fmla="*/ 447 h 922"/>
              <a:gd name="T82" fmla="*/ 67 w 917"/>
              <a:gd name="T83" fmla="*/ 522 h 922"/>
              <a:gd name="T84" fmla="*/ 58 w 917"/>
              <a:gd name="T85" fmla="*/ 658 h 922"/>
              <a:gd name="T86" fmla="*/ 66 w 917"/>
              <a:gd name="T87" fmla="*/ 673 h 922"/>
              <a:gd name="T88" fmla="*/ 194 w 917"/>
              <a:gd name="T89" fmla="*/ 747 h 922"/>
              <a:gd name="T90" fmla="*/ 213 w 917"/>
              <a:gd name="T91" fmla="*/ 747 h 922"/>
              <a:gd name="T92" fmla="*/ 242 w 917"/>
              <a:gd name="T93" fmla="*/ 753 h 922"/>
              <a:gd name="T94" fmla="*/ 442 w 917"/>
              <a:gd name="T95" fmla="*/ 922 h 922"/>
              <a:gd name="T96" fmla="*/ 452 w 917"/>
              <a:gd name="T97" fmla="*/ 922 h 922"/>
              <a:gd name="T98" fmla="*/ 650 w 917"/>
              <a:gd name="T99" fmla="*/ 789 h 922"/>
              <a:gd name="T100" fmla="*/ 713 w 917"/>
              <a:gd name="T101" fmla="*/ 747 h 922"/>
              <a:gd name="T102" fmla="*/ 844 w 917"/>
              <a:gd name="T103" fmla="*/ 673 h 922"/>
              <a:gd name="T104" fmla="*/ 850 w 917"/>
              <a:gd name="T105" fmla="*/ 661 h 922"/>
              <a:gd name="T106" fmla="*/ 844 w 917"/>
              <a:gd name="T107" fmla="*/ 525 h 922"/>
              <a:gd name="T108" fmla="*/ 834 w 917"/>
              <a:gd name="T109" fmla="*/ 508 h 922"/>
              <a:gd name="T110" fmla="*/ 825 w 917"/>
              <a:gd name="T111" fmla="*/ 480 h 922"/>
              <a:gd name="T112" fmla="*/ 872 w 917"/>
              <a:gd name="T113" fmla="*/ 223 h 922"/>
              <a:gd name="T114" fmla="*/ 681 w 917"/>
              <a:gd name="T115" fmla="*/ 107 h 922"/>
              <a:gd name="T116" fmla="*/ 652 w 917"/>
              <a:gd name="T117" fmla="*/ 109 h 922"/>
              <a:gd name="T118" fmla="*/ 643 w 917"/>
              <a:gd name="T119" fmla="*/ 110 h 922"/>
              <a:gd name="T120" fmla="*/ 585 w 917"/>
              <a:gd name="T121" fmla="*/ 76 h 922"/>
              <a:gd name="T122" fmla="*/ 467 w 917"/>
              <a:gd name="T123" fmla="*/ 0 h 922"/>
              <a:gd name="T124" fmla="*/ 455 w 917"/>
              <a:gd name="T125" fmla="*/ 0 h 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7" h="922">
                <a:moveTo>
                  <a:pt x="231" y="530"/>
                </a:moveTo>
                <a:cubicBezTo>
                  <a:pt x="305" y="530"/>
                  <a:pt x="376" y="493"/>
                  <a:pt x="416" y="425"/>
                </a:cubicBezTo>
                <a:cubicBezTo>
                  <a:pt x="469" y="335"/>
                  <a:pt x="449" y="222"/>
                  <a:pt x="373" y="155"/>
                </a:cubicBezTo>
                <a:cubicBezTo>
                  <a:pt x="374" y="145"/>
                  <a:pt x="377" y="136"/>
                  <a:pt x="382" y="127"/>
                </a:cubicBezTo>
                <a:cubicBezTo>
                  <a:pt x="390" y="113"/>
                  <a:pt x="390" y="113"/>
                  <a:pt x="390" y="113"/>
                </a:cubicBezTo>
                <a:cubicBezTo>
                  <a:pt x="404" y="89"/>
                  <a:pt x="429" y="74"/>
                  <a:pt x="455" y="74"/>
                </a:cubicBezTo>
                <a:cubicBezTo>
                  <a:pt x="456" y="74"/>
                  <a:pt x="456" y="74"/>
                  <a:pt x="457" y="74"/>
                </a:cubicBezTo>
                <a:cubicBezTo>
                  <a:pt x="460" y="74"/>
                  <a:pt x="464" y="74"/>
                  <a:pt x="467" y="75"/>
                </a:cubicBezTo>
                <a:cubicBezTo>
                  <a:pt x="489" y="78"/>
                  <a:pt x="508" y="91"/>
                  <a:pt x="519" y="111"/>
                </a:cubicBezTo>
                <a:cubicBezTo>
                  <a:pt x="520" y="112"/>
                  <a:pt x="520" y="112"/>
                  <a:pt x="520" y="112"/>
                </a:cubicBezTo>
                <a:cubicBezTo>
                  <a:pt x="533" y="135"/>
                  <a:pt x="532" y="166"/>
                  <a:pt x="514" y="187"/>
                </a:cubicBezTo>
                <a:cubicBezTo>
                  <a:pt x="461" y="254"/>
                  <a:pt x="450" y="348"/>
                  <a:pt x="495" y="427"/>
                </a:cubicBezTo>
                <a:cubicBezTo>
                  <a:pt x="534" y="497"/>
                  <a:pt x="607" y="536"/>
                  <a:pt x="682" y="536"/>
                </a:cubicBezTo>
                <a:cubicBezTo>
                  <a:pt x="704" y="536"/>
                  <a:pt x="728" y="532"/>
                  <a:pt x="750" y="525"/>
                </a:cubicBezTo>
                <a:cubicBezTo>
                  <a:pt x="758" y="530"/>
                  <a:pt x="765" y="538"/>
                  <a:pt x="770" y="546"/>
                </a:cubicBezTo>
                <a:cubicBezTo>
                  <a:pt x="778" y="561"/>
                  <a:pt x="778" y="561"/>
                  <a:pt x="778" y="561"/>
                </a:cubicBezTo>
                <a:cubicBezTo>
                  <a:pt x="791" y="582"/>
                  <a:pt x="792" y="609"/>
                  <a:pt x="782" y="631"/>
                </a:cubicBezTo>
                <a:cubicBezTo>
                  <a:pt x="781" y="633"/>
                  <a:pt x="780" y="635"/>
                  <a:pt x="779" y="637"/>
                </a:cubicBezTo>
                <a:cubicBezTo>
                  <a:pt x="765" y="660"/>
                  <a:pt x="742" y="673"/>
                  <a:pt x="715" y="673"/>
                </a:cubicBezTo>
                <a:cubicBezTo>
                  <a:pt x="715" y="673"/>
                  <a:pt x="715" y="673"/>
                  <a:pt x="715" y="673"/>
                </a:cubicBezTo>
                <a:cubicBezTo>
                  <a:pt x="687" y="673"/>
                  <a:pt x="662" y="656"/>
                  <a:pt x="652" y="630"/>
                </a:cubicBezTo>
                <a:cubicBezTo>
                  <a:pt x="621" y="551"/>
                  <a:pt x="544" y="495"/>
                  <a:pt x="454" y="494"/>
                </a:cubicBezTo>
                <a:cubicBezTo>
                  <a:pt x="453" y="494"/>
                  <a:pt x="453" y="494"/>
                  <a:pt x="452" y="494"/>
                </a:cubicBezTo>
                <a:cubicBezTo>
                  <a:pt x="348" y="494"/>
                  <a:pt x="261" y="567"/>
                  <a:pt x="242" y="666"/>
                </a:cubicBezTo>
                <a:cubicBezTo>
                  <a:pt x="233" y="670"/>
                  <a:pt x="223" y="672"/>
                  <a:pt x="212" y="672"/>
                </a:cubicBezTo>
                <a:cubicBezTo>
                  <a:pt x="196" y="672"/>
                  <a:pt x="196" y="672"/>
                  <a:pt x="196" y="672"/>
                </a:cubicBezTo>
                <a:cubicBezTo>
                  <a:pt x="168" y="672"/>
                  <a:pt x="143" y="658"/>
                  <a:pt x="129" y="634"/>
                </a:cubicBezTo>
                <a:cubicBezTo>
                  <a:pt x="128" y="632"/>
                  <a:pt x="127" y="629"/>
                  <a:pt x="126" y="626"/>
                </a:cubicBezTo>
                <a:cubicBezTo>
                  <a:pt x="117" y="605"/>
                  <a:pt x="118" y="582"/>
                  <a:pt x="130" y="562"/>
                </a:cubicBezTo>
                <a:cubicBezTo>
                  <a:pt x="130" y="561"/>
                  <a:pt x="130" y="561"/>
                  <a:pt x="130" y="561"/>
                </a:cubicBezTo>
                <a:cubicBezTo>
                  <a:pt x="143" y="540"/>
                  <a:pt x="165" y="527"/>
                  <a:pt x="189" y="527"/>
                </a:cubicBezTo>
                <a:cubicBezTo>
                  <a:pt x="192" y="527"/>
                  <a:pt x="195" y="527"/>
                  <a:pt x="199" y="528"/>
                </a:cubicBezTo>
                <a:cubicBezTo>
                  <a:pt x="209" y="529"/>
                  <a:pt x="220" y="530"/>
                  <a:pt x="231" y="530"/>
                </a:cubicBezTo>
                <a:moveTo>
                  <a:pt x="455" y="0"/>
                </a:moveTo>
                <a:cubicBezTo>
                  <a:pt x="455" y="0"/>
                  <a:pt x="455" y="0"/>
                  <a:pt x="455" y="0"/>
                </a:cubicBezTo>
                <a:cubicBezTo>
                  <a:pt x="402" y="0"/>
                  <a:pt x="354" y="27"/>
                  <a:pt x="327" y="74"/>
                </a:cubicBezTo>
                <a:cubicBezTo>
                  <a:pt x="317" y="90"/>
                  <a:pt x="317" y="90"/>
                  <a:pt x="317" y="90"/>
                </a:cubicBezTo>
                <a:cubicBezTo>
                  <a:pt x="312" y="99"/>
                  <a:pt x="305" y="107"/>
                  <a:pt x="297" y="112"/>
                </a:cubicBezTo>
                <a:cubicBezTo>
                  <a:pt x="276" y="105"/>
                  <a:pt x="254" y="102"/>
                  <a:pt x="232" y="102"/>
                </a:cubicBezTo>
                <a:cubicBezTo>
                  <a:pt x="161" y="102"/>
                  <a:pt x="91" y="137"/>
                  <a:pt x="51" y="200"/>
                </a:cubicBezTo>
                <a:cubicBezTo>
                  <a:pt x="0" y="279"/>
                  <a:pt x="8" y="378"/>
                  <a:pt x="62" y="447"/>
                </a:cubicBezTo>
                <a:cubicBezTo>
                  <a:pt x="79" y="469"/>
                  <a:pt x="81" y="499"/>
                  <a:pt x="67" y="522"/>
                </a:cubicBezTo>
                <a:cubicBezTo>
                  <a:pt x="43" y="564"/>
                  <a:pt x="39" y="615"/>
                  <a:pt x="58" y="658"/>
                </a:cubicBezTo>
                <a:cubicBezTo>
                  <a:pt x="61" y="663"/>
                  <a:pt x="63" y="668"/>
                  <a:pt x="66" y="673"/>
                </a:cubicBezTo>
                <a:cubicBezTo>
                  <a:pt x="93" y="719"/>
                  <a:pt x="140" y="747"/>
                  <a:pt x="194" y="747"/>
                </a:cubicBezTo>
                <a:cubicBezTo>
                  <a:pt x="213" y="747"/>
                  <a:pt x="213" y="747"/>
                  <a:pt x="213" y="747"/>
                </a:cubicBezTo>
                <a:cubicBezTo>
                  <a:pt x="223" y="747"/>
                  <a:pt x="233" y="749"/>
                  <a:pt x="242" y="753"/>
                </a:cubicBezTo>
                <a:cubicBezTo>
                  <a:pt x="263" y="846"/>
                  <a:pt x="344" y="918"/>
                  <a:pt x="442" y="922"/>
                </a:cubicBezTo>
                <a:cubicBezTo>
                  <a:pt x="445" y="922"/>
                  <a:pt x="449" y="922"/>
                  <a:pt x="452" y="922"/>
                </a:cubicBezTo>
                <a:cubicBezTo>
                  <a:pt x="541" y="922"/>
                  <a:pt x="618" y="867"/>
                  <a:pt x="650" y="789"/>
                </a:cubicBezTo>
                <a:cubicBezTo>
                  <a:pt x="661" y="764"/>
                  <a:pt x="686" y="747"/>
                  <a:pt x="713" y="747"/>
                </a:cubicBezTo>
                <a:cubicBezTo>
                  <a:pt x="767" y="747"/>
                  <a:pt x="817" y="720"/>
                  <a:pt x="844" y="673"/>
                </a:cubicBezTo>
                <a:cubicBezTo>
                  <a:pt x="846" y="669"/>
                  <a:pt x="848" y="665"/>
                  <a:pt x="850" y="661"/>
                </a:cubicBezTo>
                <a:cubicBezTo>
                  <a:pt x="870" y="617"/>
                  <a:pt x="868" y="567"/>
                  <a:pt x="844" y="525"/>
                </a:cubicBezTo>
                <a:cubicBezTo>
                  <a:pt x="834" y="508"/>
                  <a:pt x="834" y="508"/>
                  <a:pt x="834" y="508"/>
                </a:cubicBezTo>
                <a:cubicBezTo>
                  <a:pt x="829" y="500"/>
                  <a:pt x="826" y="490"/>
                  <a:pt x="825" y="480"/>
                </a:cubicBezTo>
                <a:cubicBezTo>
                  <a:pt x="896" y="416"/>
                  <a:pt x="917" y="310"/>
                  <a:pt x="872" y="223"/>
                </a:cubicBezTo>
                <a:cubicBezTo>
                  <a:pt x="833" y="149"/>
                  <a:pt x="758" y="107"/>
                  <a:pt x="681" y="107"/>
                </a:cubicBezTo>
                <a:cubicBezTo>
                  <a:pt x="672" y="107"/>
                  <a:pt x="662" y="108"/>
                  <a:pt x="652" y="109"/>
                </a:cubicBezTo>
                <a:cubicBezTo>
                  <a:pt x="649" y="110"/>
                  <a:pt x="646" y="110"/>
                  <a:pt x="643" y="110"/>
                </a:cubicBezTo>
                <a:cubicBezTo>
                  <a:pt x="619" y="110"/>
                  <a:pt x="597" y="97"/>
                  <a:pt x="585" y="76"/>
                </a:cubicBezTo>
                <a:cubicBezTo>
                  <a:pt x="560" y="33"/>
                  <a:pt x="516" y="4"/>
                  <a:pt x="467" y="0"/>
                </a:cubicBezTo>
                <a:cubicBezTo>
                  <a:pt x="463" y="0"/>
                  <a:pt x="459" y="0"/>
                  <a:pt x="455" y="0"/>
                </a:cubicBezTo>
              </a:path>
            </a:pathLst>
          </a:custGeom>
          <a:solidFill>
            <a:srgbClr val="F0F4F4"/>
          </a:solidFill>
          <a:ln>
            <a:noFill/>
          </a:ln>
        </p:spPr>
        <p:txBody>
          <a:bodyPr vert="horz" wrap="square" lIns="182901" tIns="91451" rIns="182901" bIns="91451" numCol="1" anchor="t" anchorCtr="0" compatLnSpc="1">
            <a:prstTxWarp prst="textNoShape">
              <a:avLst/>
            </a:prstTxWarp>
          </a:bodyPr>
          <a:lstStyle/>
          <a:p>
            <a:endParaRPr lang="en-US" sz="3600"/>
          </a:p>
        </p:txBody>
      </p:sp>
      <p:grpSp>
        <p:nvGrpSpPr>
          <p:cNvPr id="3" name="Group 2"/>
          <p:cNvGrpSpPr/>
          <p:nvPr/>
        </p:nvGrpSpPr>
        <p:grpSpPr>
          <a:xfrm>
            <a:off x="8154654" y="4031857"/>
            <a:ext cx="7741324" cy="7776716"/>
            <a:chOff x="4076767" y="2015695"/>
            <a:chExt cx="3870214" cy="3887908"/>
          </a:xfrm>
        </p:grpSpPr>
        <p:sp>
          <p:nvSpPr>
            <p:cNvPr id="18" name="Freeform 17"/>
            <p:cNvSpPr>
              <a:spLocks/>
            </p:cNvSpPr>
            <p:nvPr/>
          </p:nvSpPr>
          <p:spPr bwMode="auto">
            <a:xfrm>
              <a:off x="5067768" y="4084409"/>
              <a:ext cx="2569525" cy="1819194"/>
            </a:xfrm>
            <a:custGeom>
              <a:avLst/>
              <a:gdLst>
                <a:gd name="T0" fmla="*/ 589 w 613"/>
                <a:gd name="T1" fmla="*/ 131 h 434"/>
                <a:gd name="T2" fmla="*/ 545 w 613"/>
                <a:gd name="T3" fmla="*/ 139 h 434"/>
                <a:gd name="T4" fmla="*/ 542 w 613"/>
                <a:gd name="T5" fmla="*/ 145 h 434"/>
                <a:gd name="T6" fmla="*/ 479 w 613"/>
                <a:gd name="T7" fmla="*/ 181 h 434"/>
                <a:gd name="T8" fmla="*/ 478 w 613"/>
                <a:gd name="T9" fmla="*/ 181 h 434"/>
                <a:gd name="T10" fmla="*/ 415 w 613"/>
                <a:gd name="T11" fmla="*/ 138 h 434"/>
                <a:gd name="T12" fmla="*/ 217 w 613"/>
                <a:gd name="T13" fmla="*/ 1 h 434"/>
                <a:gd name="T14" fmla="*/ 1 w 613"/>
                <a:gd name="T15" fmla="*/ 217 h 434"/>
                <a:gd name="T16" fmla="*/ 205 w 613"/>
                <a:gd name="T17" fmla="*/ 430 h 434"/>
                <a:gd name="T18" fmla="*/ 413 w 613"/>
                <a:gd name="T19" fmla="*/ 297 h 434"/>
                <a:gd name="T20" fmla="*/ 476 w 613"/>
                <a:gd name="T21" fmla="*/ 255 h 434"/>
                <a:gd name="T22" fmla="*/ 607 w 613"/>
                <a:gd name="T23" fmla="*/ 181 h 434"/>
                <a:gd name="T24" fmla="*/ 613 w 613"/>
                <a:gd name="T25" fmla="*/ 168 h 434"/>
                <a:gd name="T26" fmla="*/ 589 w 613"/>
                <a:gd name="T27" fmla="*/ 131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3" h="434">
                  <a:moveTo>
                    <a:pt x="589" y="131"/>
                  </a:moveTo>
                  <a:cubicBezTo>
                    <a:pt x="545" y="139"/>
                    <a:pt x="545" y="139"/>
                    <a:pt x="545" y="139"/>
                  </a:cubicBezTo>
                  <a:cubicBezTo>
                    <a:pt x="544" y="141"/>
                    <a:pt x="543" y="143"/>
                    <a:pt x="542" y="145"/>
                  </a:cubicBezTo>
                  <a:cubicBezTo>
                    <a:pt x="528" y="167"/>
                    <a:pt x="505" y="181"/>
                    <a:pt x="479" y="181"/>
                  </a:cubicBezTo>
                  <a:cubicBezTo>
                    <a:pt x="478" y="181"/>
                    <a:pt x="478" y="181"/>
                    <a:pt x="478" y="181"/>
                  </a:cubicBezTo>
                  <a:cubicBezTo>
                    <a:pt x="450" y="181"/>
                    <a:pt x="425" y="164"/>
                    <a:pt x="415" y="138"/>
                  </a:cubicBezTo>
                  <a:cubicBezTo>
                    <a:pt x="384" y="59"/>
                    <a:pt x="307" y="2"/>
                    <a:pt x="217" y="1"/>
                  </a:cubicBezTo>
                  <a:cubicBezTo>
                    <a:pt x="98" y="0"/>
                    <a:pt x="0" y="97"/>
                    <a:pt x="1" y="217"/>
                  </a:cubicBezTo>
                  <a:cubicBezTo>
                    <a:pt x="1" y="330"/>
                    <a:pt x="92" y="425"/>
                    <a:pt x="205" y="430"/>
                  </a:cubicBezTo>
                  <a:cubicBezTo>
                    <a:pt x="299" y="434"/>
                    <a:pt x="380" y="378"/>
                    <a:pt x="413" y="297"/>
                  </a:cubicBezTo>
                  <a:cubicBezTo>
                    <a:pt x="424" y="271"/>
                    <a:pt x="449" y="255"/>
                    <a:pt x="476" y="255"/>
                  </a:cubicBezTo>
                  <a:cubicBezTo>
                    <a:pt x="530" y="255"/>
                    <a:pt x="580" y="227"/>
                    <a:pt x="607" y="181"/>
                  </a:cubicBezTo>
                  <a:cubicBezTo>
                    <a:pt x="609" y="177"/>
                    <a:pt x="611" y="172"/>
                    <a:pt x="613" y="168"/>
                  </a:cubicBezTo>
                  <a:lnTo>
                    <a:pt x="589" y="131"/>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19" name="Freeform 18"/>
            <p:cNvSpPr>
              <a:spLocks/>
            </p:cNvSpPr>
            <p:nvPr/>
          </p:nvSpPr>
          <p:spPr bwMode="auto">
            <a:xfrm>
              <a:off x="4076767" y="2325383"/>
              <a:ext cx="2734102" cy="3477351"/>
            </a:xfrm>
            <a:custGeom>
              <a:avLst/>
              <a:gdLst>
                <a:gd name="T0" fmla="*/ 457 w 652"/>
                <a:gd name="T1" fmla="*/ 442 h 829"/>
                <a:gd name="T2" fmla="*/ 273 w 652"/>
                <a:gd name="T3" fmla="*/ 559 h 829"/>
                <a:gd name="T4" fmla="*/ 211 w 652"/>
                <a:gd name="T5" fmla="*/ 599 h 829"/>
                <a:gd name="T6" fmla="*/ 195 w 652"/>
                <a:gd name="T7" fmla="*/ 599 h 829"/>
                <a:gd name="T8" fmla="*/ 129 w 652"/>
                <a:gd name="T9" fmla="*/ 561 h 829"/>
                <a:gd name="T10" fmla="*/ 125 w 652"/>
                <a:gd name="T11" fmla="*/ 553 h 829"/>
                <a:gd name="T12" fmla="*/ 129 w 652"/>
                <a:gd name="T13" fmla="*/ 488 h 829"/>
                <a:gd name="T14" fmla="*/ 130 w 652"/>
                <a:gd name="T15" fmla="*/ 488 h 829"/>
                <a:gd name="T16" fmla="*/ 198 w 652"/>
                <a:gd name="T17" fmla="*/ 454 h 829"/>
                <a:gd name="T18" fmla="*/ 415 w 652"/>
                <a:gd name="T19" fmla="*/ 352 h 829"/>
                <a:gd name="T20" fmla="*/ 337 w 652"/>
                <a:gd name="T21" fmla="*/ 56 h 829"/>
                <a:gd name="T22" fmla="*/ 50 w 652"/>
                <a:gd name="T23" fmla="*/ 127 h 829"/>
                <a:gd name="T24" fmla="*/ 61 w 652"/>
                <a:gd name="T25" fmla="*/ 374 h 829"/>
                <a:gd name="T26" fmla="*/ 66 w 652"/>
                <a:gd name="T27" fmla="*/ 449 h 829"/>
                <a:gd name="T28" fmla="*/ 58 w 652"/>
                <a:gd name="T29" fmla="*/ 585 h 829"/>
                <a:gd name="T30" fmla="*/ 65 w 652"/>
                <a:gd name="T31" fmla="*/ 600 h 829"/>
                <a:gd name="T32" fmla="*/ 193 w 652"/>
                <a:gd name="T33" fmla="*/ 673 h 829"/>
                <a:gd name="T34" fmla="*/ 212 w 652"/>
                <a:gd name="T35" fmla="*/ 673 h 829"/>
                <a:gd name="T36" fmla="*/ 274 w 652"/>
                <a:gd name="T37" fmla="*/ 713 h 829"/>
                <a:gd name="T38" fmla="*/ 453 w 652"/>
                <a:gd name="T39" fmla="*/ 828 h 829"/>
                <a:gd name="T40" fmla="*/ 643 w 652"/>
                <a:gd name="T41" fmla="*/ 650 h 829"/>
                <a:gd name="T42" fmla="*/ 457 w 652"/>
                <a:gd name="T43" fmla="*/ 442 h 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2" h="829">
                  <a:moveTo>
                    <a:pt x="457" y="442"/>
                  </a:moveTo>
                  <a:cubicBezTo>
                    <a:pt x="375" y="439"/>
                    <a:pt x="304" y="488"/>
                    <a:pt x="273" y="559"/>
                  </a:cubicBezTo>
                  <a:cubicBezTo>
                    <a:pt x="263" y="583"/>
                    <a:pt x="238" y="599"/>
                    <a:pt x="211" y="599"/>
                  </a:cubicBezTo>
                  <a:cubicBezTo>
                    <a:pt x="195" y="599"/>
                    <a:pt x="195" y="599"/>
                    <a:pt x="195" y="599"/>
                  </a:cubicBezTo>
                  <a:cubicBezTo>
                    <a:pt x="168" y="599"/>
                    <a:pt x="142" y="585"/>
                    <a:pt x="129" y="561"/>
                  </a:cubicBezTo>
                  <a:cubicBezTo>
                    <a:pt x="127" y="558"/>
                    <a:pt x="126" y="556"/>
                    <a:pt x="125" y="553"/>
                  </a:cubicBezTo>
                  <a:cubicBezTo>
                    <a:pt x="116" y="532"/>
                    <a:pt x="118" y="508"/>
                    <a:pt x="129" y="488"/>
                  </a:cubicBezTo>
                  <a:cubicBezTo>
                    <a:pt x="130" y="488"/>
                    <a:pt x="130" y="488"/>
                    <a:pt x="130" y="488"/>
                  </a:cubicBezTo>
                  <a:cubicBezTo>
                    <a:pt x="143" y="464"/>
                    <a:pt x="170" y="450"/>
                    <a:pt x="198" y="454"/>
                  </a:cubicBezTo>
                  <a:cubicBezTo>
                    <a:pt x="282" y="467"/>
                    <a:pt x="369" y="429"/>
                    <a:pt x="415" y="352"/>
                  </a:cubicBezTo>
                  <a:cubicBezTo>
                    <a:pt x="476" y="249"/>
                    <a:pt x="441" y="116"/>
                    <a:pt x="337" y="56"/>
                  </a:cubicBezTo>
                  <a:cubicBezTo>
                    <a:pt x="238" y="0"/>
                    <a:pt x="111" y="32"/>
                    <a:pt x="50" y="127"/>
                  </a:cubicBezTo>
                  <a:cubicBezTo>
                    <a:pt x="0" y="206"/>
                    <a:pt x="8" y="305"/>
                    <a:pt x="61" y="374"/>
                  </a:cubicBezTo>
                  <a:cubicBezTo>
                    <a:pt x="78" y="396"/>
                    <a:pt x="80" y="425"/>
                    <a:pt x="66" y="449"/>
                  </a:cubicBezTo>
                  <a:cubicBezTo>
                    <a:pt x="42" y="491"/>
                    <a:pt x="39" y="541"/>
                    <a:pt x="58" y="585"/>
                  </a:cubicBezTo>
                  <a:cubicBezTo>
                    <a:pt x="60" y="590"/>
                    <a:pt x="62" y="595"/>
                    <a:pt x="65" y="600"/>
                  </a:cubicBezTo>
                  <a:cubicBezTo>
                    <a:pt x="92" y="646"/>
                    <a:pt x="140" y="673"/>
                    <a:pt x="193" y="673"/>
                  </a:cubicBezTo>
                  <a:cubicBezTo>
                    <a:pt x="212" y="673"/>
                    <a:pt x="212" y="673"/>
                    <a:pt x="212" y="673"/>
                  </a:cubicBezTo>
                  <a:cubicBezTo>
                    <a:pt x="239" y="673"/>
                    <a:pt x="264" y="689"/>
                    <a:pt x="274" y="713"/>
                  </a:cubicBezTo>
                  <a:cubicBezTo>
                    <a:pt x="304" y="781"/>
                    <a:pt x="373" y="829"/>
                    <a:pt x="453" y="828"/>
                  </a:cubicBezTo>
                  <a:cubicBezTo>
                    <a:pt x="552" y="827"/>
                    <a:pt x="636" y="749"/>
                    <a:pt x="643" y="650"/>
                  </a:cubicBezTo>
                  <a:cubicBezTo>
                    <a:pt x="652" y="539"/>
                    <a:pt x="566" y="445"/>
                    <a:pt x="457" y="442"/>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20" name="Freeform 19"/>
            <p:cNvSpPr>
              <a:spLocks/>
            </p:cNvSpPr>
            <p:nvPr/>
          </p:nvSpPr>
          <p:spPr bwMode="auto">
            <a:xfrm>
              <a:off x="4136935" y="2015695"/>
              <a:ext cx="3810046" cy="2381942"/>
            </a:xfrm>
            <a:custGeom>
              <a:avLst/>
              <a:gdLst>
                <a:gd name="T0" fmla="*/ 857 w 909"/>
                <a:gd name="T1" fmla="*/ 224 h 568"/>
                <a:gd name="T2" fmla="*/ 638 w 909"/>
                <a:gd name="T3" fmla="*/ 110 h 568"/>
                <a:gd name="T4" fmla="*/ 570 w 909"/>
                <a:gd name="T5" fmla="*/ 76 h 568"/>
                <a:gd name="T6" fmla="*/ 452 w 909"/>
                <a:gd name="T7" fmla="*/ 1 h 568"/>
                <a:gd name="T8" fmla="*/ 440 w 909"/>
                <a:gd name="T9" fmla="*/ 0 h 568"/>
                <a:gd name="T10" fmla="*/ 312 w 909"/>
                <a:gd name="T11" fmla="*/ 74 h 568"/>
                <a:gd name="T12" fmla="*/ 303 w 909"/>
                <a:gd name="T13" fmla="*/ 91 h 568"/>
                <a:gd name="T14" fmla="*/ 237 w 909"/>
                <a:gd name="T15" fmla="*/ 125 h 568"/>
                <a:gd name="T16" fmla="*/ 49 w 909"/>
                <a:gd name="T17" fmla="*/ 222 h 568"/>
                <a:gd name="T18" fmla="*/ 108 w 909"/>
                <a:gd name="T19" fmla="*/ 476 h 568"/>
                <a:gd name="T20" fmla="*/ 381 w 909"/>
                <a:gd name="T21" fmla="*/ 418 h 568"/>
                <a:gd name="T22" fmla="*/ 371 w 909"/>
                <a:gd name="T23" fmla="*/ 201 h 568"/>
                <a:gd name="T24" fmla="*/ 368 w 909"/>
                <a:gd name="T25" fmla="*/ 127 h 568"/>
                <a:gd name="T26" fmla="*/ 376 w 909"/>
                <a:gd name="T27" fmla="*/ 113 h 568"/>
                <a:gd name="T28" fmla="*/ 442 w 909"/>
                <a:gd name="T29" fmla="*/ 75 h 568"/>
                <a:gd name="T30" fmla="*/ 452 w 909"/>
                <a:gd name="T31" fmla="*/ 76 h 568"/>
                <a:gd name="T32" fmla="*/ 504 w 909"/>
                <a:gd name="T33" fmla="*/ 112 h 568"/>
                <a:gd name="T34" fmla="*/ 505 w 909"/>
                <a:gd name="T35" fmla="*/ 112 h 568"/>
                <a:gd name="T36" fmla="*/ 500 w 909"/>
                <a:gd name="T37" fmla="*/ 188 h 568"/>
                <a:gd name="T38" fmla="*/ 480 w 909"/>
                <a:gd name="T39" fmla="*/ 427 h 568"/>
                <a:gd name="T40" fmla="*/ 775 w 909"/>
                <a:gd name="T41" fmla="*/ 507 h 568"/>
                <a:gd name="T42" fmla="*/ 857 w 909"/>
                <a:gd name="T43" fmla="*/ 224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09" h="568">
                  <a:moveTo>
                    <a:pt x="857" y="224"/>
                  </a:moveTo>
                  <a:cubicBezTo>
                    <a:pt x="814" y="140"/>
                    <a:pt x="724" y="98"/>
                    <a:pt x="638" y="110"/>
                  </a:cubicBezTo>
                  <a:cubicBezTo>
                    <a:pt x="610" y="114"/>
                    <a:pt x="584" y="100"/>
                    <a:pt x="570" y="76"/>
                  </a:cubicBezTo>
                  <a:cubicBezTo>
                    <a:pt x="545" y="33"/>
                    <a:pt x="501" y="5"/>
                    <a:pt x="452" y="1"/>
                  </a:cubicBezTo>
                  <a:cubicBezTo>
                    <a:pt x="448" y="0"/>
                    <a:pt x="444" y="0"/>
                    <a:pt x="440" y="0"/>
                  </a:cubicBezTo>
                  <a:cubicBezTo>
                    <a:pt x="387" y="0"/>
                    <a:pt x="339" y="28"/>
                    <a:pt x="312" y="74"/>
                  </a:cubicBezTo>
                  <a:cubicBezTo>
                    <a:pt x="303" y="91"/>
                    <a:pt x="303" y="91"/>
                    <a:pt x="303" y="91"/>
                  </a:cubicBezTo>
                  <a:cubicBezTo>
                    <a:pt x="289" y="114"/>
                    <a:pt x="264" y="128"/>
                    <a:pt x="237" y="125"/>
                  </a:cubicBezTo>
                  <a:cubicBezTo>
                    <a:pt x="163" y="117"/>
                    <a:pt x="88" y="152"/>
                    <a:pt x="49" y="222"/>
                  </a:cubicBezTo>
                  <a:cubicBezTo>
                    <a:pt x="0" y="309"/>
                    <a:pt x="25" y="420"/>
                    <a:pt x="108" y="476"/>
                  </a:cubicBezTo>
                  <a:cubicBezTo>
                    <a:pt x="199" y="539"/>
                    <a:pt x="323" y="512"/>
                    <a:pt x="381" y="418"/>
                  </a:cubicBezTo>
                  <a:cubicBezTo>
                    <a:pt x="424" y="349"/>
                    <a:pt x="417" y="263"/>
                    <a:pt x="371" y="201"/>
                  </a:cubicBezTo>
                  <a:cubicBezTo>
                    <a:pt x="355" y="180"/>
                    <a:pt x="354" y="151"/>
                    <a:pt x="368" y="127"/>
                  </a:cubicBezTo>
                  <a:cubicBezTo>
                    <a:pt x="376" y="113"/>
                    <a:pt x="376" y="113"/>
                    <a:pt x="376" y="113"/>
                  </a:cubicBezTo>
                  <a:cubicBezTo>
                    <a:pt x="389" y="89"/>
                    <a:pt x="415" y="74"/>
                    <a:pt x="442" y="75"/>
                  </a:cubicBezTo>
                  <a:cubicBezTo>
                    <a:pt x="445" y="75"/>
                    <a:pt x="449" y="75"/>
                    <a:pt x="452" y="76"/>
                  </a:cubicBezTo>
                  <a:cubicBezTo>
                    <a:pt x="474" y="79"/>
                    <a:pt x="493" y="92"/>
                    <a:pt x="504" y="112"/>
                  </a:cubicBezTo>
                  <a:cubicBezTo>
                    <a:pt x="505" y="112"/>
                    <a:pt x="505" y="112"/>
                    <a:pt x="505" y="112"/>
                  </a:cubicBezTo>
                  <a:cubicBezTo>
                    <a:pt x="519" y="136"/>
                    <a:pt x="517" y="166"/>
                    <a:pt x="500" y="188"/>
                  </a:cubicBezTo>
                  <a:cubicBezTo>
                    <a:pt x="446" y="254"/>
                    <a:pt x="436" y="349"/>
                    <a:pt x="480" y="427"/>
                  </a:cubicBezTo>
                  <a:cubicBezTo>
                    <a:pt x="539" y="532"/>
                    <a:pt x="671" y="568"/>
                    <a:pt x="775" y="507"/>
                  </a:cubicBezTo>
                  <a:cubicBezTo>
                    <a:pt x="873" y="450"/>
                    <a:pt x="909" y="324"/>
                    <a:pt x="857" y="224"/>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22" name="Freeform 21"/>
            <p:cNvSpPr>
              <a:spLocks/>
            </p:cNvSpPr>
            <p:nvPr/>
          </p:nvSpPr>
          <p:spPr bwMode="auto">
            <a:xfrm>
              <a:off x="6002140" y="2456336"/>
              <a:ext cx="1794420" cy="2332391"/>
            </a:xfrm>
            <a:custGeom>
              <a:avLst/>
              <a:gdLst>
                <a:gd name="T0" fmla="*/ 384 w 428"/>
                <a:gd name="T1" fmla="*/ 421 h 556"/>
                <a:gd name="T2" fmla="*/ 374 w 428"/>
                <a:gd name="T3" fmla="*/ 404 h 556"/>
                <a:gd name="T4" fmla="*/ 378 w 428"/>
                <a:gd name="T5" fmla="*/ 331 h 556"/>
                <a:gd name="T6" fmla="*/ 388 w 428"/>
                <a:gd name="T7" fmla="*/ 119 h 556"/>
                <a:gd name="T8" fmla="*/ 138 w 428"/>
                <a:gd name="T9" fmla="*/ 43 h 556"/>
                <a:gd name="T10" fmla="*/ 52 w 428"/>
                <a:gd name="T11" fmla="*/ 308 h 556"/>
                <a:gd name="T12" fmla="*/ 244 w 428"/>
                <a:gd name="T13" fmla="*/ 409 h 556"/>
                <a:gd name="T14" fmla="*/ 310 w 428"/>
                <a:gd name="T15" fmla="*/ 442 h 556"/>
                <a:gd name="T16" fmla="*/ 319 w 428"/>
                <a:gd name="T17" fmla="*/ 456 h 556"/>
                <a:gd name="T18" fmla="*/ 322 w 428"/>
                <a:gd name="T19" fmla="*/ 527 h 556"/>
                <a:gd name="T20" fmla="*/ 390 w 428"/>
                <a:gd name="T21" fmla="*/ 556 h 556"/>
                <a:gd name="T22" fmla="*/ 384 w 428"/>
                <a:gd name="T23" fmla="*/ 421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8" h="556">
                  <a:moveTo>
                    <a:pt x="384" y="421"/>
                  </a:moveTo>
                  <a:cubicBezTo>
                    <a:pt x="374" y="404"/>
                    <a:pt x="374" y="404"/>
                    <a:pt x="374" y="404"/>
                  </a:cubicBezTo>
                  <a:cubicBezTo>
                    <a:pt x="361" y="381"/>
                    <a:pt x="362" y="352"/>
                    <a:pt x="378" y="331"/>
                  </a:cubicBezTo>
                  <a:cubicBezTo>
                    <a:pt x="421" y="271"/>
                    <a:pt x="428" y="188"/>
                    <a:pt x="388" y="119"/>
                  </a:cubicBezTo>
                  <a:cubicBezTo>
                    <a:pt x="337" y="33"/>
                    <a:pt x="228" y="0"/>
                    <a:pt x="138" y="43"/>
                  </a:cubicBezTo>
                  <a:cubicBezTo>
                    <a:pt x="38" y="91"/>
                    <a:pt x="0" y="212"/>
                    <a:pt x="52" y="308"/>
                  </a:cubicBezTo>
                  <a:cubicBezTo>
                    <a:pt x="90" y="380"/>
                    <a:pt x="168" y="418"/>
                    <a:pt x="244" y="409"/>
                  </a:cubicBezTo>
                  <a:cubicBezTo>
                    <a:pt x="271" y="405"/>
                    <a:pt x="297" y="419"/>
                    <a:pt x="310" y="442"/>
                  </a:cubicBezTo>
                  <a:cubicBezTo>
                    <a:pt x="319" y="456"/>
                    <a:pt x="319" y="456"/>
                    <a:pt x="319" y="456"/>
                  </a:cubicBezTo>
                  <a:cubicBezTo>
                    <a:pt x="331" y="478"/>
                    <a:pt x="333" y="504"/>
                    <a:pt x="322" y="527"/>
                  </a:cubicBezTo>
                  <a:cubicBezTo>
                    <a:pt x="390" y="556"/>
                    <a:pt x="390" y="556"/>
                    <a:pt x="390" y="556"/>
                  </a:cubicBezTo>
                  <a:cubicBezTo>
                    <a:pt x="410" y="513"/>
                    <a:pt x="408" y="463"/>
                    <a:pt x="384" y="421"/>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endParaRPr lang="en-US" sz="3600"/>
            </a:p>
          </p:txBody>
        </p:sp>
      </p:grpSp>
      <p:sp>
        <p:nvSpPr>
          <p:cNvPr id="24" name="TextBox 23"/>
          <p:cNvSpPr txBox="1"/>
          <p:nvPr/>
        </p:nvSpPr>
        <p:spPr>
          <a:xfrm>
            <a:off x="3836328" y="5702362"/>
            <a:ext cx="3323731" cy="584843"/>
          </a:xfrm>
          <a:prstGeom prst="rect">
            <a:avLst/>
          </a:prstGeom>
          <a:noFill/>
        </p:spPr>
        <p:txBody>
          <a:bodyPr wrap="none" rtlCol="0">
            <a:spAutoFit/>
          </a:bodyPr>
          <a:lstStyle/>
          <a:p>
            <a:pPr algn="r"/>
            <a:r>
              <a:rPr lang="en-US" sz="3200" dirty="0">
                <a:solidFill>
                  <a:schemeClr val="bg1"/>
                </a:solidFill>
                <a:latin typeface="+mj-lt"/>
              </a:rPr>
              <a:t>Insert title here</a:t>
            </a:r>
          </a:p>
        </p:txBody>
      </p:sp>
      <p:sp>
        <p:nvSpPr>
          <p:cNvPr id="25" name="TextBox 24"/>
          <p:cNvSpPr txBox="1"/>
          <p:nvPr/>
        </p:nvSpPr>
        <p:spPr>
          <a:xfrm>
            <a:off x="2007910" y="6399211"/>
            <a:ext cx="5152148" cy="884640"/>
          </a:xfrm>
          <a:prstGeom prst="rect">
            <a:avLst/>
          </a:prstGeom>
          <a:noFill/>
        </p:spPr>
        <p:txBody>
          <a:bodyPr wrap="square" rtlCol="0">
            <a:spAutoFit/>
          </a:bodyPr>
          <a:lstStyle/>
          <a:p>
            <a:pPr algn="r">
              <a:lnSpc>
                <a:spcPct val="110000"/>
              </a:lnSpc>
            </a:pPr>
            <a:r>
              <a:rPr lang="en-US" sz="2400" dirty="0"/>
              <a:t>Sed ut perspiciatis unde omnis iste natus voluptatem fringilla.</a:t>
            </a:r>
          </a:p>
        </p:txBody>
      </p:sp>
      <p:sp>
        <p:nvSpPr>
          <p:cNvPr id="30" name="TextBox 29"/>
          <p:cNvSpPr txBox="1"/>
          <p:nvPr/>
        </p:nvSpPr>
        <p:spPr>
          <a:xfrm>
            <a:off x="16283136" y="9683080"/>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35" name="TextBox 34"/>
          <p:cNvSpPr txBox="1"/>
          <p:nvPr/>
        </p:nvSpPr>
        <p:spPr>
          <a:xfrm>
            <a:off x="16283136" y="10379930"/>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37" name="TextBox 36"/>
          <p:cNvSpPr txBox="1"/>
          <p:nvPr/>
        </p:nvSpPr>
        <p:spPr>
          <a:xfrm>
            <a:off x="17205799" y="5366505"/>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38" name="TextBox 37"/>
          <p:cNvSpPr txBox="1"/>
          <p:nvPr/>
        </p:nvSpPr>
        <p:spPr>
          <a:xfrm>
            <a:off x="17205799" y="6063354"/>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39" name="TextBox 38"/>
          <p:cNvSpPr txBox="1"/>
          <p:nvPr/>
        </p:nvSpPr>
        <p:spPr>
          <a:xfrm>
            <a:off x="9810475" y="5940775"/>
            <a:ext cx="652819" cy="1200468"/>
          </a:xfrm>
          <a:prstGeom prst="rect">
            <a:avLst/>
          </a:prstGeom>
          <a:noFill/>
        </p:spPr>
        <p:txBody>
          <a:bodyPr wrap="none" rtlCol="0">
            <a:spAutoFit/>
          </a:bodyPr>
          <a:lstStyle/>
          <a:p>
            <a:pPr algn="ctr"/>
            <a:r>
              <a:rPr lang="en-US" sz="7201" dirty="0">
                <a:solidFill>
                  <a:srgbClr val="FFFFFF"/>
                </a:solidFill>
                <a:latin typeface="Flaticon" panose="02000603000000000000" pitchFamily="2" charset="0"/>
              </a:rPr>
              <a:t></a:t>
            </a:r>
          </a:p>
        </p:txBody>
      </p:sp>
      <p:sp>
        <p:nvSpPr>
          <p:cNvPr id="40" name="TextBox 39"/>
          <p:cNvSpPr txBox="1"/>
          <p:nvPr/>
        </p:nvSpPr>
        <p:spPr>
          <a:xfrm>
            <a:off x="13585178" y="5940775"/>
            <a:ext cx="652819" cy="1200468"/>
          </a:xfrm>
          <a:prstGeom prst="rect">
            <a:avLst/>
          </a:prstGeom>
          <a:noFill/>
        </p:spPr>
        <p:txBody>
          <a:bodyPr wrap="none" rtlCol="0">
            <a:spAutoFit/>
          </a:bodyPr>
          <a:lstStyle/>
          <a:p>
            <a:pPr algn="ctr"/>
            <a:r>
              <a:rPr lang="en-US" sz="7201" dirty="0">
                <a:solidFill>
                  <a:srgbClr val="FFFFFF"/>
                </a:solidFill>
                <a:latin typeface="Flaticon" panose="02000603000000000000" pitchFamily="2" charset="0"/>
              </a:rPr>
              <a:t></a:t>
            </a:r>
          </a:p>
        </p:txBody>
      </p:sp>
      <p:sp>
        <p:nvSpPr>
          <p:cNvPr id="41" name="TextBox 40"/>
          <p:cNvSpPr txBox="1"/>
          <p:nvPr/>
        </p:nvSpPr>
        <p:spPr>
          <a:xfrm>
            <a:off x="11597254" y="9300698"/>
            <a:ext cx="652819" cy="1200468"/>
          </a:xfrm>
          <a:prstGeom prst="rect">
            <a:avLst/>
          </a:prstGeom>
          <a:noFill/>
        </p:spPr>
        <p:txBody>
          <a:bodyPr wrap="none" rtlCol="0">
            <a:spAutoFit/>
          </a:bodyPr>
          <a:lstStyle/>
          <a:p>
            <a:pPr algn="ctr"/>
            <a:r>
              <a:rPr lang="en-US" sz="7201" dirty="0">
                <a:solidFill>
                  <a:srgbClr val="FFFFFF"/>
                </a:solidFill>
                <a:latin typeface="Flaticon" panose="02000603000000000000" pitchFamily="2" charset="0"/>
              </a:rPr>
              <a:t></a:t>
            </a:r>
          </a:p>
        </p:txBody>
      </p:sp>
      <p:sp>
        <p:nvSpPr>
          <p:cNvPr id="2" name="Title 1">
            <a:extLst>
              <a:ext uri="{FF2B5EF4-FFF2-40B4-BE49-F238E27FC236}">
                <a16:creationId xmlns:a16="http://schemas.microsoft.com/office/drawing/2014/main" id="{1B48750B-9C8B-448F-909E-B6F3CB7E1D80}"/>
              </a:ext>
            </a:extLst>
          </p:cNvPr>
          <p:cNvSpPr>
            <a:spLocks noGrp="1"/>
          </p:cNvSpPr>
          <p:nvPr>
            <p:ph type="title"/>
          </p:nvPr>
        </p:nvSpPr>
        <p:spPr/>
        <p:txBody>
          <a:bodyPr/>
          <a:lstStyle/>
          <a:p>
            <a:r>
              <a:rPr lang="en-US" dirty="0"/>
              <a:t>PROCESS DIAGRAM</a:t>
            </a:r>
          </a:p>
        </p:txBody>
      </p:sp>
    </p:spTree>
    <p:extLst>
      <p:ext uri="{BB962C8B-B14F-4D97-AF65-F5344CB8AC3E}">
        <p14:creationId xmlns:p14="http://schemas.microsoft.com/office/powerpoint/2010/main" val="2912542776"/>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ight Arrow 19"/>
          <p:cNvSpPr/>
          <p:nvPr/>
        </p:nvSpPr>
        <p:spPr>
          <a:xfrm>
            <a:off x="5660440" y="4510608"/>
            <a:ext cx="11114870" cy="754081"/>
          </a:xfrm>
          <a:prstGeom prst="rightArrow">
            <a:avLst/>
          </a:prstGeom>
          <a:gradFill>
            <a:gsLst>
              <a:gs pos="0">
                <a:schemeClr val="accent1"/>
              </a:gs>
              <a:gs pos="100000">
                <a:schemeClr val="tx2"/>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Open Sans Light"/>
            </a:endParaRPr>
          </a:p>
        </p:txBody>
      </p:sp>
      <p:sp>
        <p:nvSpPr>
          <p:cNvPr id="3" name="TextBox 2"/>
          <p:cNvSpPr txBox="1"/>
          <p:nvPr/>
        </p:nvSpPr>
        <p:spPr>
          <a:xfrm>
            <a:off x="3236239" y="8172762"/>
            <a:ext cx="4609797" cy="1313460"/>
          </a:xfrm>
          <a:prstGeom prst="rect">
            <a:avLst/>
          </a:prstGeom>
          <a:solidFill>
            <a:schemeClr val="accent1"/>
          </a:solidFill>
        </p:spPr>
        <p:txBody>
          <a:bodyPr wrap="square" lIns="487736" tIns="243868" rIns="487736" bIns="243868" rtlCol="0" anchor="b" anchorCtr="0">
            <a:spAutoFit/>
          </a:bodyPr>
          <a:lstStyle/>
          <a:p>
            <a:pPr defTabSz="2438584"/>
            <a:r>
              <a:rPr lang="en-US" sz="5335" dirty="0">
                <a:solidFill>
                  <a:srgbClr val="FFFFFF"/>
                </a:solidFill>
                <a:latin typeface="Open Sans Light"/>
              </a:rPr>
              <a:t>1</a:t>
            </a:r>
            <a:r>
              <a:rPr lang="en-US" sz="5335" baseline="30000" dirty="0">
                <a:solidFill>
                  <a:srgbClr val="FFFFFF"/>
                </a:solidFill>
                <a:latin typeface="Open Sans Light"/>
              </a:rPr>
              <a:t>st</a:t>
            </a:r>
            <a:r>
              <a:rPr lang="en-US" sz="5335" dirty="0">
                <a:solidFill>
                  <a:srgbClr val="FFFFFF"/>
                </a:solidFill>
                <a:latin typeface="Open Sans Light"/>
              </a:rPr>
              <a:t> </a:t>
            </a:r>
          </a:p>
        </p:txBody>
      </p:sp>
      <p:sp>
        <p:nvSpPr>
          <p:cNvPr id="5" name="TextBox 4"/>
          <p:cNvSpPr txBox="1"/>
          <p:nvPr/>
        </p:nvSpPr>
        <p:spPr>
          <a:xfrm>
            <a:off x="7846037" y="6858794"/>
            <a:ext cx="4609797" cy="1313460"/>
          </a:xfrm>
          <a:prstGeom prst="rect">
            <a:avLst/>
          </a:prstGeom>
          <a:solidFill>
            <a:schemeClr val="accent3"/>
          </a:solidFill>
        </p:spPr>
        <p:txBody>
          <a:bodyPr wrap="square" lIns="487736" tIns="243868" rIns="487736" bIns="243868" rtlCol="0" anchor="b" anchorCtr="0">
            <a:spAutoFit/>
          </a:bodyPr>
          <a:lstStyle/>
          <a:p>
            <a:pPr defTabSz="2438584"/>
            <a:r>
              <a:rPr lang="en-US" sz="5335" dirty="0">
                <a:solidFill>
                  <a:srgbClr val="FFFFFF"/>
                </a:solidFill>
                <a:latin typeface="Open Sans Light"/>
              </a:rPr>
              <a:t>2</a:t>
            </a:r>
            <a:r>
              <a:rPr lang="en-US" sz="5335" baseline="30000" dirty="0">
                <a:solidFill>
                  <a:srgbClr val="FFFFFF"/>
                </a:solidFill>
                <a:latin typeface="Open Sans Light"/>
              </a:rPr>
              <a:t>nd</a:t>
            </a:r>
            <a:r>
              <a:rPr lang="en-US" sz="5335" dirty="0">
                <a:solidFill>
                  <a:srgbClr val="FFFFFF"/>
                </a:solidFill>
                <a:latin typeface="Open Sans Light"/>
              </a:rPr>
              <a:t> </a:t>
            </a:r>
          </a:p>
        </p:txBody>
      </p:sp>
      <p:sp>
        <p:nvSpPr>
          <p:cNvPr id="8" name="TextBox 7"/>
          <p:cNvSpPr txBox="1"/>
          <p:nvPr/>
        </p:nvSpPr>
        <p:spPr>
          <a:xfrm>
            <a:off x="12455834" y="5544826"/>
            <a:ext cx="4609797" cy="1313460"/>
          </a:xfrm>
          <a:prstGeom prst="rect">
            <a:avLst/>
          </a:prstGeom>
          <a:solidFill>
            <a:schemeClr val="accent5"/>
          </a:solidFill>
        </p:spPr>
        <p:txBody>
          <a:bodyPr wrap="square" lIns="487736" tIns="243868" rIns="487736" bIns="243868" rtlCol="0" anchor="b" anchorCtr="0">
            <a:spAutoFit/>
          </a:bodyPr>
          <a:lstStyle/>
          <a:p>
            <a:pPr defTabSz="2438584"/>
            <a:r>
              <a:rPr lang="en-US" sz="5335" dirty="0">
                <a:solidFill>
                  <a:srgbClr val="FFFFFF"/>
                </a:solidFill>
                <a:latin typeface="Open Sans Light"/>
              </a:rPr>
              <a:t>3</a:t>
            </a:r>
            <a:r>
              <a:rPr lang="en-US" sz="5335" baseline="30000" dirty="0">
                <a:solidFill>
                  <a:srgbClr val="FFFFFF"/>
                </a:solidFill>
                <a:latin typeface="Open Sans Light"/>
              </a:rPr>
              <a:t>rd</a:t>
            </a:r>
            <a:r>
              <a:rPr lang="en-US" sz="5335" dirty="0">
                <a:solidFill>
                  <a:srgbClr val="FFFFFF"/>
                </a:solidFill>
                <a:latin typeface="Open Sans Light"/>
              </a:rPr>
              <a:t>  </a:t>
            </a:r>
          </a:p>
        </p:txBody>
      </p:sp>
      <p:sp>
        <p:nvSpPr>
          <p:cNvPr id="9" name="TextBox 8"/>
          <p:cNvSpPr txBox="1"/>
          <p:nvPr/>
        </p:nvSpPr>
        <p:spPr>
          <a:xfrm>
            <a:off x="17062624" y="4230858"/>
            <a:ext cx="4609797" cy="1313460"/>
          </a:xfrm>
          <a:prstGeom prst="rect">
            <a:avLst/>
          </a:prstGeom>
          <a:solidFill>
            <a:schemeClr val="tx2"/>
          </a:solidFill>
        </p:spPr>
        <p:txBody>
          <a:bodyPr wrap="square" lIns="487736" tIns="243868" rIns="487736" bIns="243868" rtlCol="0" anchor="b" anchorCtr="0">
            <a:spAutoFit/>
          </a:bodyPr>
          <a:lstStyle/>
          <a:p>
            <a:pPr defTabSz="2438584"/>
            <a:r>
              <a:rPr lang="en-US" sz="5335" dirty="0">
                <a:solidFill>
                  <a:srgbClr val="FFFFFF"/>
                </a:solidFill>
                <a:latin typeface="Open Sans Light"/>
              </a:rPr>
              <a:t>4</a:t>
            </a:r>
            <a:r>
              <a:rPr lang="en-US" sz="5335" baseline="30000" dirty="0">
                <a:solidFill>
                  <a:srgbClr val="FFFFFF"/>
                </a:solidFill>
                <a:latin typeface="Open Sans Light"/>
              </a:rPr>
              <a:t>th</a:t>
            </a:r>
            <a:r>
              <a:rPr lang="en-US" sz="5335" dirty="0">
                <a:solidFill>
                  <a:srgbClr val="FFFFFF"/>
                </a:solidFill>
                <a:latin typeface="Open Sans Light"/>
              </a:rPr>
              <a:t> </a:t>
            </a:r>
          </a:p>
        </p:txBody>
      </p:sp>
      <p:sp>
        <p:nvSpPr>
          <p:cNvPr id="10" name="TextBox 9"/>
          <p:cNvSpPr txBox="1"/>
          <p:nvPr/>
        </p:nvSpPr>
        <p:spPr>
          <a:xfrm>
            <a:off x="3239248" y="9486219"/>
            <a:ext cx="4609797" cy="3056426"/>
          </a:xfrm>
          <a:prstGeom prst="rect">
            <a:avLst/>
          </a:prstGeom>
          <a:solidFill>
            <a:schemeClr val="accent1">
              <a:alpha val="20000"/>
            </a:schemeClr>
          </a:solidFill>
        </p:spPr>
        <p:txBody>
          <a:bodyPr wrap="square" lIns="487736" tIns="243868" rIns="487736" bIns="243868" rtlCol="0">
            <a:noAutofit/>
          </a:bodyPr>
          <a:lstStyle/>
          <a:p>
            <a:pPr defTabSz="2438584"/>
            <a:r>
              <a:rPr lang="en-US" sz="2934" dirty="0">
                <a:solidFill>
                  <a:srgbClr val="57565A"/>
                </a:solidFill>
                <a:latin typeface="Open Sans Light"/>
              </a:rPr>
              <a:t>Lorem ipsum dolor sit amet, </a:t>
            </a:r>
            <a:r>
              <a:rPr lang="en-US" sz="2934" dirty="0" err="1">
                <a:solidFill>
                  <a:srgbClr val="57565A"/>
                </a:solidFill>
                <a:latin typeface="Open Sans Light"/>
              </a:rPr>
              <a:t>consectetur</a:t>
            </a:r>
            <a:r>
              <a:rPr lang="en-US" sz="2934" dirty="0">
                <a:solidFill>
                  <a:srgbClr val="57565A"/>
                </a:solidFill>
                <a:latin typeface="Open Sans Light"/>
              </a:rPr>
              <a:t> </a:t>
            </a:r>
            <a:r>
              <a:rPr lang="en-US" sz="2934" dirty="0" err="1">
                <a:solidFill>
                  <a:srgbClr val="57565A"/>
                </a:solidFill>
                <a:latin typeface="Open Sans Light"/>
              </a:rPr>
              <a:t>adipiscing</a:t>
            </a:r>
            <a:r>
              <a:rPr lang="en-US" sz="2934" dirty="0">
                <a:solidFill>
                  <a:srgbClr val="57565A"/>
                </a:solidFill>
                <a:latin typeface="Open Sans Light"/>
              </a:rPr>
              <a:t> </a:t>
            </a:r>
            <a:r>
              <a:rPr lang="en-US" sz="2934" dirty="0" err="1">
                <a:solidFill>
                  <a:srgbClr val="57565A"/>
                </a:solidFill>
                <a:latin typeface="Open Sans Light"/>
              </a:rPr>
              <a:t>elit</a:t>
            </a:r>
            <a:r>
              <a:rPr lang="en-US" sz="2934" dirty="0">
                <a:solidFill>
                  <a:srgbClr val="57565A"/>
                </a:solidFill>
                <a:latin typeface="Open Sans Light"/>
              </a:rPr>
              <a:t>. </a:t>
            </a:r>
            <a:r>
              <a:rPr lang="en-US" sz="2934" dirty="0" err="1">
                <a:solidFill>
                  <a:srgbClr val="57565A"/>
                </a:solidFill>
                <a:latin typeface="Open Sans Light"/>
              </a:rPr>
              <a:t>Vestibulum</a:t>
            </a:r>
            <a:r>
              <a:rPr lang="en-US" sz="2934" dirty="0">
                <a:solidFill>
                  <a:srgbClr val="57565A"/>
                </a:solidFill>
                <a:latin typeface="Open Sans Light"/>
              </a:rPr>
              <a:t> </a:t>
            </a:r>
            <a:r>
              <a:rPr lang="en-US" sz="2934" dirty="0" err="1">
                <a:solidFill>
                  <a:srgbClr val="57565A"/>
                </a:solidFill>
                <a:latin typeface="Open Sans Light"/>
              </a:rPr>
              <a:t>ut</a:t>
            </a:r>
            <a:r>
              <a:rPr lang="en-US" sz="2934" dirty="0">
                <a:solidFill>
                  <a:srgbClr val="57565A"/>
                </a:solidFill>
                <a:latin typeface="Open Sans Light"/>
              </a:rPr>
              <a:t> </a:t>
            </a:r>
            <a:r>
              <a:rPr lang="en-US" sz="2934" dirty="0" err="1">
                <a:solidFill>
                  <a:srgbClr val="57565A"/>
                </a:solidFill>
                <a:latin typeface="Open Sans Light"/>
              </a:rPr>
              <a:t>auctor</a:t>
            </a:r>
            <a:r>
              <a:rPr lang="en-US" sz="2934" dirty="0">
                <a:solidFill>
                  <a:srgbClr val="57565A"/>
                </a:solidFill>
                <a:latin typeface="Open Sans Light"/>
              </a:rPr>
              <a:t> </a:t>
            </a:r>
            <a:r>
              <a:rPr lang="en-US" sz="2934" dirty="0" err="1">
                <a:solidFill>
                  <a:srgbClr val="57565A"/>
                </a:solidFill>
                <a:latin typeface="Open Sans Light"/>
              </a:rPr>
              <a:t>lorem</a:t>
            </a:r>
            <a:r>
              <a:rPr lang="en-US" sz="2934" dirty="0">
                <a:solidFill>
                  <a:srgbClr val="57565A"/>
                </a:solidFill>
                <a:latin typeface="Open Sans Light"/>
              </a:rPr>
              <a:t> ipsum dolor</a:t>
            </a:r>
          </a:p>
        </p:txBody>
      </p:sp>
      <p:sp>
        <p:nvSpPr>
          <p:cNvPr id="11" name="TextBox 10"/>
          <p:cNvSpPr txBox="1"/>
          <p:nvPr/>
        </p:nvSpPr>
        <p:spPr>
          <a:xfrm>
            <a:off x="7846037" y="8172254"/>
            <a:ext cx="4609797" cy="4370392"/>
          </a:xfrm>
          <a:prstGeom prst="rect">
            <a:avLst/>
          </a:prstGeom>
          <a:solidFill>
            <a:schemeClr val="accent3">
              <a:alpha val="20000"/>
            </a:schemeClr>
          </a:solidFill>
        </p:spPr>
        <p:txBody>
          <a:bodyPr wrap="square" lIns="487736" tIns="243868" rIns="487736" bIns="243868" rtlCol="0">
            <a:noAutofit/>
          </a:bodyPr>
          <a:lstStyle/>
          <a:p>
            <a:pPr defTabSz="2438584"/>
            <a:r>
              <a:rPr lang="en-US" sz="2934" dirty="0" err="1">
                <a:solidFill>
                  <a:srgbClr val="57565A"/>
                </a:solidFill>
                <a:latin typeface="Open Sans Light"/>
              </a:rPr>
              <a:t>Sed</a:t>
            </a:r>
            <a:r>
              <a:rPr lang="en-US" sz="2934" dirty="0">
                <a:solidFill>
                  <a:srgbClr val="57565A"/>
                </a:solidFill>
                <a:latin typeface="Open Sans Light"/>
              </a:rPr>
              <a:t> </a:t>
            </a:r>
            <a:r>
              <a:rPr lang="en-US" sz="2934" dirty="0" err="1">
                <a:solidFill>
                  <a:srgbClr val="57565A"/>
                </a:solidFill>
                <a:latin typeface="Open Sans Light"/>
              </a:rPr>
              <a:t>leo</a:t>
            </a:r>
            <a:r>
              <a:rPr lang="en-US" sz="2934" dirty="0">
                <a:solidFill>
                  <a:srgbClr val="57565A"/>
                </a:solidFill>
                <a:latin typeface="Open Sans Light"/>
              </a:rPr>
              <a:t> magna, semper </a:t>
            </a:r>
            <a:r>
              <a:rPr lang="en-US" sz="2934" dirty="0" err="1">
                <a:solidFill>
                  <a:srgbClr val="57565A"/>
                </a:solidFill>
                <a:latin typeface="Open Sans Light"/>
              </a:rPr>
              <a:t>eget</a:t>
            </a:r>
            <a:r>
              <a:rPr lang="en-US" sz="2934" dirty="0">
                <a:solidFill>
                  <a:srgbClr val="57565A"/>
                </a:solidFill>
                <a:latin typeface="Open Sans Light"/>
              </a:rPr>
              <a:t> </a:t>
            </a:r>
            <a:r>
              <a:rPr lang="en-US" sz="2934" dirty="0" err="1">
                <a:solidFill>
                  <a:srgbClr val="57565A"/>
                </a:solidFill>
                <a:latin typeface="Open Sans Light"/>
              </a:rPr>
              <a:t>consectetur</a:t>
            </a:r>
            <a:r>
              <a:rPr lang="en-US" sz="2934" dirty="0">
                <a:solidFill>
                  <a:srgbClr val="57565A"/>
                </a:solidFill>
                <a:latin typeface="Open Sans Light"/>
              </a:rPr>
              <a:t> at, </a:t>
            </a:r>
            <a:r>
              <a:rPr lang="en-US" sz="2934" dirty="0" err="1">
                <a:solidFill>
                  <a:srgbClr val="57565A"/>
                </a:solidFill>
                <a:latin typeface="Open Sans Light"/>
              </a:rPr>
              <a:t>venenatis</a:t>
            </a:r>
            <a:r>
              <a:rPr lang="en-US" sz="2934" dirty="0">
                <a:solidFill>
                  <a:srgbClr val="57565A"/>
                </a:solidFill>
                <a:latin typeface="Open Sans Light"/>
              </a:rPr>
              <a:t> in </a:t>
            </a:r>
            <a:r>
              <a:rPr lang="en-US" sz="2934" dirty="0" err="1">
                <a:solidFill>
                  <a:srgbClr val="57565A"/>
                </a:solidFill>
                <a:latin typeface="Open Sans Light"/>
              </a:rPr>
              <a:t>elit</a:t>
            </a:r>
            <a:r>
              <a:rPr lang="en-US" sz="2934" dirty="0">
                <a:solidFill>
                  <a:srgbClr val="57565A"/>
                </a:solidFill>
                <a:latin typeface="Open Sans Light"/>
              </a:rPr>
              <a:t>. </a:t>
            </a:r>
            <a:r>
              <a:rPr lang="en-US" sz="2934" dirty="0" err="1">
                <a:solidFill>
                  <a:srgbClr val="57565A"/>
                </a:solidFill>
                <a:latin typeface="Open Sans Light"/>
              </a:rPr>
              <a:t>Mauris</a:t>
            </a:r>
            <a:r>
              <a:rPr lang="en-US" sz="2934" dirty="0">
                <a:solidFill>
                  <a:srgbClr val="57565A"/>
                </a:solidFill>
                <a:latin typeface="Open Sans Light"/>
              </a:rPr>
              <a:t> </a:t>
            </a:r>
            <a:r>
              <a:rPr lang="en-US" sz="2934" dirty="0" err="1">
                <a:solidFill>
                  <a:srgbClr val="57565A"/>
                </a:solidFill>
                <a:latin typeface="Open Sans Light"/>
              </a:rPr>
              <a:t>gravida</a:t>
            </a:r>
            <a:r>
              <a:rPr lang="en-US" sz="2934" dirty="0">
                <a:solidFill>
                  <a:srgbClr val="57565A"/>
                </a:solidFill>
                <a:latin typeface="Open Sans Light"/>
              </a:rPr>
              <a:t> quam et </a:t>
            </a:r>
            <a:r>
              <a:rPr lang="en-US" sz="2934" dirty="0" err="1">
                <a:solidFill>
                  <a:srgbClr val="57565A"/>
                </a:solidFill>
                <a:latin typeface="Open Sans Light"/>
              </a:rPr>
              <a:t>leo</a:t>
            </a:r>
            <a:r>
              <a:rPr lang="en-US" sz="2934" dirty="0">
                <a:solidFill>
                  <a:srgbClr val="57565A"/>
                </a:solidFill>
                <a:latin typeface="Open Sans Light"/>
              </a:rPr>
              <a:t> </a:t>
            </a:r>
            <a:r>
              <a:rPr lang="en-US" sz="2934" dirty="0" err="1">
                <a:solidFill>
                  <a:srgbClr val="57565A"/>
                </a:solidFill>
                <a:latin typeface="Open Sans Light"/>
              </a:rPr>
              <a:t>sagittis</a:t>
            </a:r>
            <a:r>
              <a:rPr lang="en-US" sz="2934" dirty="0">
                <a:solidFill>
                  <a:srgbClr val="57565A"/>
                </a:solidFill>
                <a:latin typeface="Open Sans Light"/>
              </a:rPr>
              <a:t>, id </a:t>
            </a:r>
            <a:r>
              <a:rPr lang="en-US" sz="2934" dirty="0" err="1">
                <a:solidFill>
                  <a:srgbClr val="57565A"/>
                </a:solidFill>
                <a:latin typeface="Open Sans Light"/>
              </a:rPr>
              <a:t>porta</a:t>
            </a:r>
            <a:r>
              <a:rPr lang="en-US" sz="2934" dirty="0">
                <a:solidFill>
                  <a:srgbClr val="57565A"/>
                </a:solidFill>
                <a:latin typeface="Open Sans Light"/>
              </a:rPr>
              <a:t> </a:t>
            </a:r>
            <a:r>
              <a:rPr lang="en-US" sz="2934" dirty="0" err="1">
                <a:solidFill>
                  <a:srgbClr val="57565A"/>
                </a:solidFill>
                <a:latin typeface="Open Sans Light"/>
              </a:rPr>
              <a:t>libero</a:t>
            </a:r>
            <a:r>
              <a:rPr lang="en-US" sz="2934" dirty="0">
                <a:solidFill>
                  <a:srgbClr val="57565A"/>
                </a:solidFill>
                <a:latin typeface="Open Sans Light"/>
              </a:rPr>
              <a:t> </a:t>
            </a:r>
            <a:r>
              <a:rPr lang="en-US" sz="2934" dirty="0" err="1">
                <a:solidFill>
                  <a:srgbClr val="57565A"/>
                </a:solidFill>
                <a:latin typeface="Open Sans Light"/>
              </a:rPr>
              <a:t>facilisis</a:t>
            </a:r>
            <a:r>
              <a:rPr lang="en-US" sz="2934" dirty="0">
                <a:solidFill>
                  <a:srgbClr val="57565A"/>
                </a:solidFill>
                <a:latin typeface="Open Sans Light"/>
              </a:rPr>
              <a:t> </a:t>
            </a:r>
            <a:r>
              <a:rPr lang="en-US" sz="2934" dirty="0" err="1">
                <a:solidFill>
                  <a:srgbClr val="57565A"/>
                </a:solidFill>
                <a:latin typeface="Open Sans Light"/>
              </a:rPr>
              <a:t>lorem</a:t>
            </a:r>
            <a:r>
              <a:rPr lang="en-US" sz="2934" dirty="0">
                <a:solidFill>
                  <a:srgbClr val="57565A"/>
                </a:solidFill>
                <a:latin typeface="Open Sans Light"/>
              </a:rPr>
              <a:t>. </a:t>
            </a:r>
          </a:p>
        </p:txBody>
      </p:sp>
      <p:sp>
        <p:nvSpPr>
          <p:cNvPr id="12" name="TextBox 11"/>
          <p:cNvSpPr txBox="1"/>
          <p:nvPr/>
        </p:nvSpPr>
        <p:spPr>
          <a:xfrm>
            <a:off x="12455834" y="6857648"/>
            <a:ext cx="4609797" cy="5684994"/>
          </a:xfrm>
          <a:prstGeom prst="rect">
            <a:avLst/>
          </a:prstGeom>
          <a:solidFill>
            <a:schemeClr val="accent5">
              <a:alpha val="20000"/>
            </a:schemeClr>
          </a:solidFill>
        </p:spPr>
        <p:txBody>
          <a:bodyPr wrap="square" lIns="487736" tIns="243868" rIns="487736" bIns="243868" rtlCol="0">
            <a:noAutofit/>
          </a:bodyPr>
          <a:lstStyle/>
          <a:p>
            <a:pPr defTabSz="2438584"/>
            <a:r>
              <a:rPr lang="en-US" sz="2934" dirty="0" err="1">
                <a:solidFill>
                  <a:srgbClr val="57565A"/>
                </a:solidFill>
                <a:latin typeface="Open Sans Light"/>
              </a:rPr>
              <a:t>Proin</a:t>
            </a:r>
            <a:r>
              <a:rPr lang="en-US" sz="2934" dirty="0">
                <a:solidFill>
                  <a:srgbClr val="57565A"/>
                </a:solidFill>
                <a:latin typeface="Open Sans Light"/>
              </a:rPr>
              <a:t> </a:t>
            </a:r>
            <a:r>
              <a:rPr lang="en-US" sz="2934" dirty="0" err="1">
                <a:solidFill>
                  <a:srgbClr val="57565A"/>
                </a:solidFill>
                <a:latin typeface="Open Sans Light"/>
              </a:rPr>
              <a:t>fermentum</a:t>
            </a:r>
            <a:r>
              <a:rPr lang="en-US" sz="2934" dirty="0">
                <a:solidFill>
                  <a:srgbClr val="57565A"/>
                </a:solidFill>
                <a:latin typeface="Open Sans Light"/>
              </a:rPr>
              <a:t> </a:t>
            </a:r>
            <a:r>
              <a:rPr lang="en-US" sz="2934" dirty="0" err="1">
                <a:solidFill>
                  <a:srgbClr val="57565A"/>
                </a:solidFill>
                <a:latin typeface="Open Sans Light"/>
              </a:rPr>
              <a:t>efficitur</a:t>
            </a:r>
            <a:r>
              <a:rPr lang="en-US" sz="2934" dirty="0">
                <a:solidFill>
                  <a:srgbClr val="57565A"/>
                </a:solidFill>
                <a:latin typeface="Open Sans Light"/>
              </a:rPr>
              <a:t> </a:t>
            </a:r>
            <a:r>
              <a:rPr lang="en-US" sz="2934" dirty="0" err="1">
                <a:solidFill>
                  <a:srgbClr val="57565A"/>
                </a:solidFill>
                <a:latin typeface="Open Sans Light"/>
              </a:rPr>
              <a:t>est</a:t>
            </a:r>
            <a:r>
              <a:rPr lang="en-US" sz="2934" dirty="0">
                <a:solidFill>
                  <a:srgbClr val="57565A"/>
                </a:solidFill>
                <a:latin typeface="Open Sans Light"/>
              </a:rPr>
              <a:t> non </a:t>
            </a:r>
            <a:r>
              <a:rPr lang="en-US" sz="2934" dirty="0" err="1">
                <a:solidFill>
                  <a:srgbClr val="57565A"/>
                </a:solidFill>
                <a:latin typeface="Open Sans Light"/>
              </a:rPr>
              <a:t>suscipit</a:t>
            </a:r>
            <a:r>
              <a:rPr lang="en-US" sz="2934" dirty="0">
                <a:solidFill>
                  <a:srgbClr val="57565A"/>
                </a:solidFill>
                <a:latin typeface="Open Sans Light"/>
              </a:rPr>
              <a:t>. </a:t>
            </a:r>
            <a:r>
              <a:rPr lang="en-US" sz="2934" dirty="0" err="1">
                <a:solidFill>
                  <a:srgbClr val="57565A"/>
                </a:solidFill>
                <a:latin typeface="Open Sans Light"/>
              </a:rPr>
              <a:t>Cras</a:t>
            </a:r>
            <a:r>
              <a:rPr lang="en-US" sz="2934" dirty="0">
                <a:solidFill>
                  <a:srgbClr val="57565A"/>
                </a:solidFill>
                <a:latin typeface="Open Sans Light"/>
              </a:rPr>
              <a:t> </a:t>
            </a:r>
            <a:r>
              <a:rPr lang="en-US" sz="2934" dirty="0" err="1">
                <a:solidFill>
                  <a:srgbClr val="57565A"/>
                </a:solidFill>
                <a:latin typeface="Open Sans Light"/>
              </a:rPr>
              <a:t>maximus</a:t>
            </a:r>
            <a:r>
              <a:rPr lang="en-US" sz="2934" dirty="0">
                <a:solidFill>
                  <a:srgbClr val="57565A"/>
                </a:solidFill>
                <a:latin typeface="Open Sans Light"/>
              </a:rPr>
              <a:t>, </a:t>
            </a:r>
            <a:r>
              <a:rPr lang="en-US" sz="2934" dirty="0" err="1">
                <a:solidFill>
                  <a:srgbClr val="57565A"/>
                </a:solidFill>
                <a:latin typeface="Open Sans Light"/>
              </a:rPr>
              <a:t>nisl</a:t>
            </a:r>
            <a:r>
              <a:rPr lang="en-US" sz="2934" dirty="0">
                <a:solidFill>
                  <a:srgbClr val="57565A"/>
                </a:solidFill>
                <a:latin typeface="Open Sans Light"/>
              </a:rPr>
              <a:t> </a:t>
            </a:r>
            <a:r>
              <a:rPr lang="en-US" sz="2934" dirty="0" err="1">
                <a:solidFill>
                  <a:srgbClr val="57565A"/>
                </a:solidFill>
                <a:latin typeface="Open Sans Light"/>
              </a:rPr>
              <a:t>fermentum</a:t>
            </a:r>
            <a:r>
              <a:rPr lang="en-US" sz="2934" dirty="0">
                <a:solidFill>
                  <a:srgbClr val="57565A"/>
                </a:solidFill>
                <a:latin typeface="Open Sans Light"/>
              </a:rPr>
              <a:t> </a:t>
            </a:r>
            <a:r>
              <a:rPr lang="en-US" sz="2934" dirty="0" err="1">
                <a:solidFill>
                  <a:srgbClr val="57565A"/>
                </a:solidFill>
                <a:latin typeface="Open Sans Light"/>
              </a:rPr>
              <a:t>consequat</a:t>
            </a:r>
            <a:r>
              <a:rPr lang="en-US" sz="2934" dirty="0">
                <a:solidFill>
                  <a:srgbClr val="57565A"/>
                </a:solidFill>
                <a:latin typeface="Open Sans Light"/>
              </a:rPr>
              <a:t> </a:t>
            </a:r>
            <a:r>
              <a:rPr lang="en-US" sz="2934" dirty="0" err="1">
                <a:solidFill>
                  <a:srgbClr val="57565A"/>
                </a:solidFill>
                <a:latin typeface="Open Sans Light"/>
              </a:rPr>
              <a:t>convallis</a:t>
            </a:r>
            <a:r>
              <a:rPr lang="en-US" sz="2934" dirty="0">
                <a:solidFill>
                  <a:srgbClr val="57565A"/>
                </a:solidFill>
                <a:latin typeface="Open Sans Light"/>
              </a:rPr>
              <a:t>, mi </a:t>
            </a:r>
            <a:r>
              <a:rPr lang="en-US" sz="2934" dirty="0" err="1">
                <a:solidFill>
                  <a:srgbClr val="57565A"/>
                </a:solidFill>
                <a:latin typeface="Open Sans Light"/>
              </a:rPr>
              <a:t>risus</a:t>
            </a:r>
            <a:r>
              <a:rPr lang="en-US" sz="2934" dirty="0">
                <a:solidFill>
                  <a:srgbClr val="57565A"/>
                </a:solidFill>
                <a:latin typeface="Open Sans Light"/>
              </a:rPr>
              <a:t> </a:t>
            </a:r>
            <a:r>
              <a:rPr lang="en-US" sz="2934" dirty="0" err="1">
                <a:solidFill>
                  <a:srgbClr val="57565A"/>
                </a:solidFill>
                <a:latin typeface="Open Sans Light"/>
              </a:rPr>
              <a:t>iaculis</a:t>
            </a:r>
            <a:r>
              <a:rPr lang="en-US" sz="2934" dirty="0">
                <a:solidFill>
                  <a:srgbClr val="57565A"/>
                </a:solidFill>
                <a:latin typeface="Open Sans Light"/>
              </a:rPr>
              <a:t> ligula, at </a:t>
            </a:r>
            <a:r>
              <a:rPr lang="en-US" sz="2934" dirty="0" err="1">
                <a:solidFill>
                  <a:srgbClr val="57565A"/>
                </a:solidFill>
                <a:latin typeface="Open Sans Light"/>
              </a:rPr>
              <a:t>efficitur</a:t>
            </a:r>
            <a:r>
              <a:rPr lang="en-US" sz="2934" dirty="0">
                <a:solidFill>
                  <a:srgbClr val="57565A"/>
                </a:solidFill>
                <a:latin typeface="Open Sans Light"/>
              </a:rPr>
              <a:t> magna </a:t>
            </a:r>
            <a:r>
              <a:rPr lang="en-US" sz="2934" dirty="0" err="1">
                <a:solidFill>
                  <a:srgbClr val="57565A"/>
                </a:solidFill>
                <a:latin typeface="Open Sans Light"/>
              </a:rPr>
              <a:t>metus</a:t>
            </a:r>
            <a:r>
              <a:rPr lang="en-US" sz="2934" dirty="0">
                <a:solidFill>
                  <a:srgbClr val="57565A"/>
                </a:solidFill>
                <a:latin typeface="Open Sans Light"/>
              </a:rPr>
              <a:t> vitae </a:t>
            </a:r>
            <a:r>
              <a:rPr lang="en-US" sz="2934" dirty="0" err="1">
                <a:solidFill>
                  <a:srgbClr val="57565A"/>
                </a:solidFill>
                <a:latin typeface="Open Sans Light"/>
              </a:rPr>
              <a:t>purus</a:t>
            </a:r>
            <a:r>
              <a:rPr lang="en-US" sz="2934" dirty="0">
                <a:solidFill>
                  <a:srgbClr val="57565A"/>
                </a:solidFill>
                <a:latin typeface="Open Sans Light"/>
              </a:rPr>
              <a:t>.</a:t>
            </a:r>
          </a:p>
        </p:txBody>
      </p:sp>
      <p:sp>
        <p:nvSpPr>
          <p:cNvPr id="13" name="TextBox 12"/>
          <p:cNvSpPr txBox="1"/>
          <p:nvPr/>
        </p:nvSpPr>
        <p:spPr>
          <a:xfrm>
            <a:off x="17062624" y="5544320"/>
            <a:ext cx="4609797" cy="6998324"/>
          </a:xfrm>
          <a:prstGeom prst="rect">
            <a:avLst/>
          </a:prstGeom>
          <a:solidFill>
            <a:schemeClr val="tx2">
              <a:alpha val="20000"/>
            </a:schemeClr>
          </a:solidFill>
        </p:spPr>
        <p:txBody>
          <a:bodyPr wrap="square" lIns="487736" tIns="243868" rIns="487736" bIns="243868" rtlCol="0">
            <a:noAutofit/>
          </a:bodyPr>
          <a:lstStyle/>
          <a:p>
            <a:pPr defTabSz="2438584"/>
            <a:r>
              <a:rPr lang="en-US" sz="2934" dirty="0">
                <a:solidFill>
                  <a:srgbClr val="57565A"/>
                </a:solidFill>
                <a:latin typeface="Open Sans Light"/>
              </a:rPr>
              <a:t>Maecenas at </a:t>
            </a:r>
            <a:r>
              <a:rPr lang="en-US" sz="2934" dirty="0" err="1">
                <a:solidFill>
                  <a:srgbClr val="57565A"/>
                </a:solidFill>
                <a:latin typeface="Open Sans Light"/>
              </a:rPr>
              <a:t>tortor</a:t>
            </a:r>
            <a:r>
              <a:rPr lang="en-US" sz="2934" dirty="0">
                <a:solidFill>
                  <a:srgbClr val="57565A"/>
                </a:solidFill>
                <a:latin typeface="Open Sans Light"/>
              </a:rPr>
              <a:t> </a:t>
            </a:r>
            <a:r>
              <a:rPr lang="en-US" sz="2934" dirty="0" err="1">
                <a:solidFill>
                  <a:srgbClr val="57565A"/>
                </a:solidFill>
                <a:latin typeface="Open Sans Light"/>
              </a:rPr>
              <a:t>neque</a:t>
            </a:r>
            <a:r>
              <a:rPr lang="en-US" sz="2934" dirty="0">
                <a:solidFill>
                  <a:srgbClr val="57565A"/>
                </a:solidFill>
                <a:latin typeface="Open Sans Light"/>
              </a:rPr>
              <a:t>. </a:t>
            </a:r>
            <a:r>
              <a:rPr lang="en-US" sz="2934" dirty="0" err="1">
                <a:solidFill>
                  <a:srgbClr val="57565A"/>
                </a:solidFill>
                <a:latin typeface="Open Sans Light"/>
              </a:rPr>
              <a:t>Cras</a:t>
            </a:r>
            <a:r>
              <a:rPr lang="en-US" sz="2934" dirty="0">
                <a:solidFill>
                  <a:srgbClr val="57565A"/>
                </a:solidFill>
                <a:latin typeface="Open Sans Light"/>
              </a:rPr>
              <a:t> </a:t>
            </a:r>
            <a:r>
              <a:rPr lang="en-US" sz="2934" dirty="0" err="1">
                <a:solidFill>
                  <a:srgbClr val="57565A"/>
                </a:solidFill>
                <a:latin typeface="Open Sans Light"/>
              </a:rPr>
              <a:t>egestas</a:t>
            </a:r>
            <a:r>
              <a:rPr lang="en-US" sz="2934" dirty="0">
                <a:solidFill>
                  <a:srgbClr val="57565A"/>
                </a:solidFill>
                <a:latin typeface="Open Sans Light"/>
              </a:rPr>
              <a:t> </a:t>
            </a:r>
            <a:r>
              <a:rPr lang="en-US" sz="2934" dirty="0" err="1">
                <a:solidFill>
                  <a:srgbClr val="57565A"/>
                </a:solidFill>
                <a:latin typeface="Open Sans Light"/>
              </a:rPr>
              <a:t>sagittis</a:t>
            </a:r>
            <a:r>
              <a:rPr lang="en-US" sz="2934" dirty="0">
                <a:solidFill>
                  <a:srgbClr val="57565A"/>
                </a:solidFill>
                <a:latin typeface="Open Sans Light"/>
              </a:rPr>
              <a:t> </a:t>
            </a:r>
            <a:r>
              <a:rPr lang="en-US" sz="2934" dirty="0" err="1">
                <a:solidFill>
                  <a:srgbClr val="57565A"/>
                </a:solidFill>
                <a:latin typeface="Open Sans Light"/>
              </a:rPr>
              <a:t>euismod</a:t>
            </a:r>
            <a:r>
              <a:rPr lang="en-US" sz="2934" dirty="0">
                <a:solidFill>
                  <a:srgbClr val="57565A"/>
                </a:solidFill>
                <a:latin typeface="Open Sans Light"/>
              </a:rPr>
              <a:t>. </a:t>
            </a:r>
            <a:r>
              <a:rPr lang="en-US" sz="2934" dirty="0" err="1">
                <a:solidFill>
                  <a:srgbClr val="57565A"/>
                </a:solidFill>
                <a:latin typeface="Open Sans Light"/>
              </a:rPr>
              <a:t>Donec</a:t>
            </a:r>
            <a:r>
              <a:rPr lang="en-US" sz="2934" dirty="0">
                <a:solidFill>
                  <a:srgbClr val="57565A"/>
                </a:solidFill>
                <a:latin typeface="Open Sans Light"/>
              </a:rPr>
              <a:t> </a:t>
            </a:r>
            <a:r>
              <a:rPr lang="en-US" sz="2934" dirty="0" err="1">
                <a:solidFill>
                  <a:srgbClr val="57565A"/>
                </a:solidFill>
                <a:latin typeface="Open Sans Light"/>
              </a:rPr>
              <a:t>neque</a:t>
            </a:r>
            <a:r>
              <a:rPr lang="en-US" sz="2934" dirty="0">
                <a:solidFill>
                  <a:srgbClr val="57565A"/>
                </a:solidFill>
                <a:latin typeface="Open Sans Light"/>
              </a:rPr>
              <a:t> </a:t>
            </a:r>
            <a:r>
              <a:rPr lang="en-US" sz="2934" dirty="0" err="1">
                <a:solidFill>
                  <a:srgbClr val="57565A"/>
                </a:solidFill>
                <a:latin typeface="Open Sans Light"/>
              </a:rPr>
              <a:t>mauris</a:t>
            </a:r>
            <a:r>
              <a:rPr lang="en-US" sz="2934" dirty="0">
                <a:solidFill>
                  <a:srgbClr val="57565A"/>
                </a:solidFill>
                <a:latin typeface="Open Sans Light"/>
              </a:rPr>
              <a:t>, </a:t>
            </a:r>
            <a:r>
              <a:rPr lang="en-US" sz="2934" dirty="0" err="1">
                <a:solidFill>
                  <a:srgbClr val="57565A"/>
                </a:solidFill>
                <a:latin typeface="Open Sans Light"/>
              </a:rPr>
              <a:t>tempor</a:t>
            </a:r>
            <a:r>
              <a:rPr lang="en-US" sz="2934" dirty="0">
                <a:solidFill>
                  <a:srgbClr val="57565A"/>
                </a:solidFill>
                <a:latin typeface="Open Sans Light"/>
              </a:rPr>
              <a:t> sit amet </a:t>
            </a:r>
            <a:r>
              <a:rPr lang="en-US" sz="2934" dirty="0" err="1">
                <a:solidFill>
                  <a:srgbClr val="57565A"/>
                </a:solidFill>
                <a:latin typeface="Open Sans Light"/>
              </a:rPr>
              <a:t>fermentum</a:t>
            </a:r>
            <a:r>
              <a:rPr lang="en-US" sz="2934" dirty="0">
                <a:solidFill>
                  <a:srgbClr val="57565A"/>
                </a:solidFill>
                <a:latin typeface="Open Sans Light"/>
              </a:rPr>
              <a:t> </a:t>
            </a:r>
            <a:r>
              <a:rPr lang="en-US" sz="2934" dirty="0" err="1">
                <a:solidFill>
                  <a:srgbClr val="57565A"/>
                </a:solidFill>
                <a:latin typeface="Open Sans Light"/>
              </a:rPr>
              <a:t>sed</a:t>
            </a:r>
            <a:r>
              <a:rPr lang="en-US" sz="2934" dirty="0">
                <a:solidFill>
                  <a:srgbClr val="57565A"/>
                </a:solidFill>
                <a:latin typeface="Open Sans Light"/>
              </a:rPr>
              <a:t>, </a:t>
            </a:r>
            <a:r>
              <a:rPr lang="en-US" sz="2934" dirty="0" err="1">
                <a:solidFill>
                  <a:srgbClr val="57565A"/>
                </a:solidFill>
                <a:latin typeface="Open Sans Light"/>
              </a:rPr>
              <a:t>pellentesque</a:t>
            </a:r>
            <a:r>
              <a:rPr lang="en-US" sz="2934" dirty="0">
                <a:solidFill>
                  <a:srgbClr val="57565A"/>
                </a:solidFill>
                <a:latin typeface="Open Sans Light"/>
              </a:rPr>
              <a:t> at dolor. </a:t>
            </a:r>
            <a:r>
              <a:rPr lang="en-US" sz="2934" dirty="0" err="1">
                <a:solidFill>
                  <a:srgbClr val="57565A"/>
                </a:solidFill>
                <a:latin typeface="Open Sans Light"/>
              </a:rPr>
              <a:t>Mauris</a:t>
            </a:r>
            <a:r>
              <a:rPr lang="en-US" sz="2934" dirty="0">
                <a:solidFill>
                  <a:srgbClr val="57565A"/>
                </a:solidFill>
                <a:latin typeface="Open Sans Light"/>
              </a:rPr>
              <a:t> </a:t>
            </a:r>
            <a:r>
              <a:rPr lang="en-US" sz="2934" dirty="0" err="1">
                <a:solidFill>
                  <a:srgbClr val="57565A"/>
                </a:solidFill>
                <a:latin typeface="Open Sans Light"/>
              </a:rPr>
              <a:t>venenatis</a:t>
            </a:r>
            <a:r>
              <a:rPr lang="en-US" sz="2934" dirty="0">
                <a:solidFill>
                  <a:srgbClr val="57565A"/>
                </a:solidFill>
                <a:latin typeface="Open Sans Light"/>
              </a:rPr>
              <a:t> </a:t>
            </a:r>
            <a:r>
              <a:rPr lang="en-US" sz="2934" dirty="0" err="1">
                <a:solidFill>
                  <a:srgbClr val="57565A"/>
                </a:solidFill>
                <a:latin typeface="Open Sans Light"/>
              </a:rPr>
              <a:t>purus</a:t>
            </a:r>
            <a:r>
              <a:rPr lang="en-US" sz="2934" dirty="0">
                <a:solidFill>
                  <a:srgbClr val="57565A"/>
                </a:solidFill>
                <a:latin typeface="Open Sans Light"/>
              </a:rPr>
              <a:t> </a:t>
            </a:r>
            <a:r>
              <a:rPr lang="en-US" sz="2934" dirty="0" err="1">
                <a:solidFill>
                  <a:srgbClr val="57565A"/>
                </a:solidFill>
                <a:latin typeface="Open Sans Light"/>
              </a:rPr>
              <a:t>quis</a:t>
            </a:r>
            <a:r>
              <a:rPr lang="en-US" sz="2934" dirty="0">
                <a:solidFill>
                  <a:srgbClr val="57565A"/>
                </a:solidFill>
                <a:latin typeface="Open Sans Light"/>
              </a:rPr>
              <a:t> ex </a:t>
            </a:r>
            <a:r>
              <a:rPr lang="en-US" sz="2934" dirty="0" err="1">
                <a:solidFill>
                  <a:srgbClr val="57565A"/>
                </a:solidFill>
                <a:latin typeface="Open Sans Light"/>
              </a:rPr>
              <a:t>dignissim</a:t>
            </a:r>
            <a:r>
              <a:rPr lang="en-US" sz="2934" dirty="0">
                <a:solidFill>
                  <a:srgbClr val="57565A"/>
                </a:solidFill>
                <a:latin typeface="Open Sans Light"/>
              </a:rPr>
              <a:t> </a:t>
            </a:r>
            <a:r>
              <a:rPr lang="en-US" sz="2934" dirty="0" err="1">
                <a:solidFill>
                  <a:srgbClr val="57565A"/>
                </a:solidFill>
                <a:latin typeface="Open Sans Light"/>
              </a:rPr>
              <a:t>euismod</a:t>
            </a:r>
            <a:r>
              <a:rPr lang="en-US" sz="2934" dirty="0">
                <a:solidFill>
                  <a:srgbClr val="57565A"/>
                </a:solidFill>
                <a:latin typeface="Open Sans Light"/>
              </a:rPr>
              <a:t>.</a:t>
            </a:r>
          </a:p>
        </p:txBody>
      </p:sp>
      <p:grpSp>
        <p:nvGrpSpPr>
          <p:cNvPr id="24" name="Group 23"/>
          <p:cNvGrpSpPr/>
          <p:nvPr/>
        </p:nvGrpSpPr>
        <p:grpSpPr>
          <a:xfrm>
            <a:off x="3420085" y="3812281"/>
            <a:ext cx="2865970" cy="2239529"/>
            <a:chOff x="1184550" y="864627"/>
            <a:chExt cx="1074614" cy="839726"/>
          </a:xfrm>
        </p:grpSpPr>
        <p:sp>
          <p:nvSpPr>
            <p:cNvPr id="22" name="Oval 21"/>
            <p:cNvSpPr/>
            <p:nvPr/>
          </p:nvSpPr>
          <p:spPr>
            <a:xfrm>
              <a:off x="1787941" y="983236"/>
              <a:ext cx="312545" cy="382339"/>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Open Sans Light"/>
              </a:endParaRPr>
            </a:p>
          </p:txBody>
        </p:sp>
        <p:sp>
          <p:nvSpPr>
            <p:cNvPr id="21" name="Oval 20"/>
            <p:cNvSpPr/>
            <p:nvPr/>
          </p:nvSpPr>
          <p:spPr>
            <a:xfrm>
              <a:off x="1862523" y="1168827"/>
              <a:ext cx="378179" cy="26114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Open Sans Light"/>
              </a:endParaRPr>
            </a:p>
          </p:txBody>
        </p:sp>
        <p:grpSp>
          <p:nvGrpSpPr>
            <p:cNvPr id="15" name="Group 4"/>
            <p:cNvGrpSpPr>
              <a:grpSpLocks noChangeAspect="1"/>
            </p:cNvGrpSpPr>
            <p:nvPr/>
          </p:nvGrpSpPr>
          <p:grpSpPr bwMode="auto">
            <a:xfrm>
              <a:off x="1184550" y="864627"/>
              <a:ext cx="1074614" cy="839726"/>
              <a:chOff x="2148" y="1073"/>
              <a:chExt cx="1464" cy="1144"/>
            </a:xfrm>
            <a:solidFill>
              <a:schemeClr val="accent1"/>
            </a:solidFill>
          </p:grpSpPr>
          <p:sp>
            <p:nvSpPr>
              <p:cNvPr id="18" name="Freeform 6"/>
              <p:cNvSpPr>
                <a:spLocks noEditPoints="1"/>
              </p:cNvSpPr>
              <p:nvPr/>
            </p:nvSpPr>
            <p:spPr bwMode="auto">
              <a:xfrm>
                <a:off x="2148" y="1073"/>
                <a:ext cx="1464" cy="1144"/>
              </a:xfrm>
              <a:custGeom>
                <a:avLst/>
                <a:gdLst>
                  <a:gd name="T0" fmla="*/ 176 w 206"/>
                  <a:gd name="T1" fmla="*/ 54 h 161"/>
                  <a:gd name="T2" fmla="*/ 123 w 206"/>
                  <a:gd name="T3" fmla="*/ 0 h 161"/>
                  <a:gd name="T4" fmla="*/ 80 w 206"/>
                  <a:gd name="T5" fmla="*/ 24 h 161"/>
                  <a:gd name="T6" fmla="*/ 68 w 206"/>
                  <a:gd name="T7" fmla="*/ 22 h 161"/>
                  <a:gd name="T8" fmla="*/ 35 w 206"/>
                  <a:gd name="T9" fmla="*/ 53 h 161"/>
                  <a:gd name="T10" fmla="*/ 0 w 206"/>
                  <a:gd name="T11" fmla="*/ 92 h 161"/>
                  <a:gd name="T12" fmla="*/ 38 w 206"/>
                  <a:gd name="T13" fmla="*/ 132 h 161"/>
                  <a:gd name="T14" fmla="*/ 92 w 206"/>
                  <a:gd name="T15" fmla="*/ 132 h 161"/>
                  <a:gd name="T16" fmla="*/ 92 w 206"/>
                  <a:gd name="T17" fmla="*/ 151 h 161"/>
                  <a:gd name="T18" fmla="*/ 102 w 206"/>
                  <a:gd name="T19" fmla="*/ 161 h 161"/>
                  <a:gd name="T20" fmla="*/ 158 w 206"/>
                  <a:gd name="T21" fmla="*/ 161 h 161"/>
                  <a:gd name="T22" fmla="*/ 168 w 206"/>
                  <a:gd name="T23" fmla="*/ 151 h 161"/>
                  <a:gd name="T24" fmla="*/ 168 w 206"/>
                  <a:gd name="T25" fmla="*/ 132 h 161"/>
                  <a:gd name="T26" fmla="*/ 171 w 206"/>
                  <a:gd name="T27" fmla="*/ 132 h 161"/>
                  <a:gd name="T28" fmla="*/ 206 w 206"/>
                  <a:gd name="T29" fmla="*/ 92 h 161"/>
                  <a:gd name="T30" fmla="*/ 176 w 206"/>
                  <a:gd name="T31" fmla="*/ 54 h 161"/>
                  <a:gd name="T32" fmla="*/ 163 w 206"/>
                  <a:gd name="T33" fmla="*/ 151 h 161"/>
                  <a:gd name="T34" fmla="*/ 158 w 206"/>
                  <a:gd name="T35" fmla="*/ 156 h 161"/>
                  <a:gd name="T36" fmla="*/ 102 w 206"/>
                  <a:gd name="T37" fmla="*/ 156 h 161"/>
                  <a:gd name="T38" fmla="*/ 96 w 206"/>
                  <a:gd name="T39" fmla="*/ 151 h 161"/>
                  <a:gd name="T40" fmla="*/ 96 w 206"/>
                  <a:gd name="T41" fmla="*/ 106 h 161"/>
                  <a:gd name="T42" fmla="*/ 102 w 206"/>
                  <a:gd name="T43" fmla="*/ 101 h 161"/>
                  <a:gd name="T44" fmla="*/ 158 w 206"/>
                  <a:gd name="T45" fmla="*/ 101 h 161"/>
                  <a:gd name="T46" fmla="*/ 163 w 206"/>
                  <a:gd name="T47" fmla="*/ 106 h 161"/>
                  <a:gd name="T48" fmla="*/ 163 w 206"/>
                  <a:gd name="T49" fmla="*/ 151 h 161"/>
                  <a:gd name="T50" fmla="*/ 151 w 206"/>
                  <a:gd name="T51" fmla="*/ 96 h 161"/>
                  <a:gd name="T52" fmla="*/ 109 w 206"/>
                  <a:gd name="T53" fmla="*/ 96 h 161"/>
                  <a:gd name="T54" fmla="*/ 109 w 206"/>
                  <a:gd name="T55" fmla="*/ 85 h 161"/>
                  <a:gd name="T56" fmla="*/ 130 w 206"/>
                  <a:gd name="T57" fmla="*/ 64 h 161"/>
                  <a:gd name="T58" fmla="*/ 151 w 206"/>
                  <a:gd name="T59" fmla="*/ 85 h 161"/>
                  <a:gd name="T60" fmla="*/ 151 w 206"/>
                  <a:gd name="T61" fmla="*/ 96 h 161"/>
                  <a:gd name="T62" fmla="*/ 171 w 206"/>
                  <a:gd name="T63" fmla="*/ 127 h 161"/>
                  <a:gd name="T64" fmla="*/ 168 w 206"/>
                  <a:gd name="T65" fmla="*/ 127 h 161"/>
                  <a:gd name="T66" fmla="*/ 168 w 206"/>
                  <a:gd name="T67" fmla="*/ 106 h 161"/>
                  <a:gd name="T68" fmla="*/ 158 w 206"/>
                  <a:gd name="T69" fmla="*/ 96 h 161"/>
                  <a:gd name="T70" fmla="*/ 156 w 206"/>
                  <a:gd name="T71" fmla="*/ 96 h 161"/>
                  <a:gd name="T72" fmla="*/ 156 w 206"/>
                  <a:gd name="T73" fmla="*/ 85 h 161"/>
                  <a:gd name="T74" fmla="*/ 130 w 206"/>
                  <a:gd name="T75" fmla="*/ 59 h 161"/>
                  <a:gd name="T76" fmla="*/ 104 w 206"/>
                  <a:gd name="T77" fmla="*/ 85 h 161"/>
                  <a:gd name="T78" fmla="*/ 104 w 206"/>
                  <a:gd name="T79" fmla="*/ 96 h 161"/>
                  <a:gd name="T80" fmla="*/ 102 w 206"/>
                  <a:gd name="T81" fmla="*/ 96 h 161"/>
                  <a:gd name="T82" fmla="*/ 92 w 206"/>
                  <a:gd name="T83" fmla="*/ 106 h 161"/>
                  <a:gd name="T84" fmla="*/ 92 w 206"/>
                  <a:gd name="T85" fmla="*/ 127 h 161"/>
                  <a:gd name="T86" fmla="*/ 38 w 206"/>
                  <a:gd name="T87" fmla="*/ 127 h 161"/>
                  <a:gd name="T88" fmla="*/ 5 w 206"/>
                  <a:gd name="T89" fmla="*/ 92 h 161"/>
                  <a:gd name="T90" fmla="*/ 37 w 206"/>
                  <a:gd name="T91" fmla="*/ 57 h 161"/>
                  <a:gd name="T92" fmla="*/ 40 w 206"/>
                  <a:gd name="T93" fmla="*/ 55 h 161"/>
                  <a:gd name="T94" fmla="*/ 68 w 206"/>
                  <a:gd name="T95" fmla="*/ 27 h 161"/>
                  <a:gd name="T96" fmla="*/ 80 w 206"/>
                  <a:gd name="T97" fmla="*/ 29 h 161"/>
                  <a:gd name="T98" fmla="*/ 83 w 206"/>
                  <a:gd name="T99" fmla="*/ 28 h 161"/>
                  <a:gd name="T100" fmla="*/ 123 w 206"/>
                  <a:gd name="T101" fmla="*/ 4 h 161"/>
                  <a:gd name="T102" fmla="*/ 171 w 206"/>
                  <a:gd name="T103" fmla="*/ 56 h 161"/>
                  <a:gd name="T104" fmla="*/ 173 w 206"/>
                  <a:gd name="T105" fmla="*/ 58 h 161"/>
                  <a:gd name="T106" fmla="*/ 202 w 206"/>
                  <a:gd name="T107" fmla="*/ 92 h 161"/>
                  <a:gd name="T108" fmla="*/ 171 w 206"/>
                  <a:gd name="T109" fmla="*/ 12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6" h="161">
                    <a:moveTo>
                      <a:pt x="176" y="54"/>
                    </a:moveTo>
                    <a:cubicBezTo>
                      <a:pt x="174" y="24"/>
                      <a:pt x="151" y="0"/>
                      <a:pt x="123" y="0"/>
                    </a:cubicBezTo>
                    <a:cubicBezTo>
                      <a:pt x="106" y="0"/>
                      <a:pt x="90" y="9"/>
                      <a:pt x="80" y="24"/>
                    </a:cubicBezTo>
                    <a:cubicBezTo>
                      <a:pt x="76" y="23"/>
                      <a:pt x="72" y="22"/>
                      <a:pt x="68" y="22"/>
                    </a:cubicBezTo>
                    <a:cubicBezTo>
                      <a:pt x="50" y="22"/>
                      <a:pt x="36" y="35"/>
                      <a:pt x="35" y="53"/>
                    </a:cubicBezTo>
                    <a:cubicBezTo>
                      <a:pt x="15" y="55"/>
                      <a:pt x="0" y="72"/>
                      <a:pt x="0" y="92"/>
                    </a:cubicBezTo>
                    <a:cubicBezTo>
                      <a:pt x="0" y="115"/>
                      <a:pt x="17" y="132"/>
                      <a:pt x="38" y="132"/>
                    </a:cubicBezTo>
                    <a:cubicBezTo>
                      <a:pt x="92" y="132"/>
                      <a:pt x="92" y="132"/>
                      <a:pt x="92" y="132"/>
                    </a:cubicBezTo>
                    <a:cubicBezTo>
                      <a:pt x="92" y="151"/>
                      <a:pt x="92" y="151"/>
                      <a:pt x="92" y="151"/>
                    </a:cubicBezTo>
                    <a:cubicBezTo>
                      <a:pt x="92" y="156"/>
                      <a:pt x="96" y="161"/>
                      <a:pt x="102" y="161"/>
                    </a:cubicBezTo>
                    <a:cubicBezTo>
                      <a:pt x="158" y="161"/>
                      <a:pt x="158" y="161"/>
                      <a:pt x="158" y="161"/>
                    </a:cubicBezTo>
                    <a:cubicBezTo>
                      <a:pt x="163" y="161"/>
                      <a:pt x="168" y="156"/>
                      <a:pt x="168" y="151"/>
                    </a:cubicBezTo>
                    <a:cubicBezTo>
                      <a:pt x="168" y="132"/>
                      <a:pt x="168" y="132"/>
                      <a:pt x="168" y="132"/>
                    </a:cubicBezTo>
                    <a:cubicBezTo>
                      <a:pt x="171" y="132"/>
                      <a:pt x="171" y="132"/>
                      <a:pt x="171" y="132"/>
                    </a:cubicBezTo>
                    <a:cubicBezTo>
                      <a:pt x="190" y="131"/>
                      <a:pt x="206" y="113"/>
                      <a:pt x="206" y="92"/>
                    </a:cubicBezTo>
                    <a:cubicBezTo>
                      <a:pt x="206" y="73"/>
                      <a:pt x="194" y="57"/>
                      <a:pt x="176" y="54"/>
                    </a:cubicBezTo>
                    <a:close/>
                    <a:moveTo>
                      <a:pt x="163" y="151"/>
                    </a:moveTo>
                    <a:cubicBezTo>
                      <a:pt x="163" y="154"/>
                      <a:pt x="161" y="156"/>
                      <a:pt x="158" y="156"/>
                    </a:cubicBezTo>
                    <a:cubicBezTo>
                      <a:pt x="102" y="156"/>
                      <a:pt x="102" y="156"/>
                      <a:pt x="102" y="156"/>
                    </a:cubicBezTo>
                    <a:cubicBezTo>
                      <a:pt x="99" y="156"/>
                      <a:pt x="96" y="154"/>
                      <a:pt x="96" y="151"/>
                    </a:cubicBezTo>
                    <a:cubicBezTo>
                      <a:pt x="96" y="106"/>
                      <a:pt x="96" y="106"/>
                      <a:pt x="96" y="106"/>
                    </a:cubicBezTo>
                    <a:cubicBezTo>
                      <a:pt x="96" y="103"/>
                      <a:pt x="99" y="101"/>
                      <a:pt x="102" y="101"/>
                    </a:cubicBezTo>
                    <a:cubicBezTo>
                      <a:pt x="158" y="101"/>
                      <a:pt x="158" y="101"/>
                      <a:pt x="158" y="101"/>
                    </a:cubicBezTo>
                    <a:cubicBezTo>
                      <a:pt x="161" y="101"/>
                      <a:pt x="163" y="103"/>
                      <a:pt x="163" y="106"/>
                    </a:cubicBezTo>
                    <a:lnTo>
                      <a:pt x="163" y="151"/>
                    </a:lnTo>
                    <a:close/>
                    <a:moveTo>
                      <a:pt x="151" y="96"/>
                    </a:moveTo>
                    <a:cubicBezTo>
                      <a:pt x="109" y="96"/>
                      <a:pt x="109" y="96"/>
                      <a:pt x="109" y="96"/>
                    </a:cubicBezTo>
                    <a:cubicBezTo>
                      <a:pt x="109" y="85"/>
                      <a:pt x="109" y="85"/>
                      <a:pt x="109" y="85"/>
                    </a:cubicBezTo>
                    <a:cubicBezTo>
                      <a:pt x="109" y="73"/>
                      <a:pt x="118" y="64"/>
                      <a:pt x="130" y="64"/>
                    </a:cubicBezTo>
                    <a:cubicBezTo>
                      <a:pt x="141" y="64"/>
                      <a:pt x="151" y="73"/>
                      <a:pt x="151" y="85"/>
                    </a:cubicBezTo>
                    <a:lnTo>
                      <a:pt x="151" y="96"/>
                    </a:lnTo>
                    <a:close/>
                    <a:moveTo>
                      <a:pt x="171" y="127"/>
                    </a:moveTo>
                    <a:cubicBezTo>
                      <a:pt x="168" y="127"/>
                      <a:pt x="168" y="127"/>
                      <a:pt x="168" y="127"/>
                    </a:cubicBezTo>
                    <a:cubicBezTo>
                      <a:pt x="168" y="106"/>
                      <a:pt x="168" y="106"/>
                      <a:pt x="168" y="106"/>
                    </a:cubicBezTo>
                    <a:cubicBezTo>
                      <a:pt x="168" y="101"/>
                      <a:pt x="163" y="96"/>
                      <a:pt x="158" y="96"/>
                    </a:cubicBezTo>
                    <a:cubicBezTo>
                      <a:pt x="156" y="96"/>
                      <a:pt x="156" y="96"/>
                      <a:pt x="156" y="96"/>
                    </a:cubicBezTo>
                    <a:cubicBezTo>
                      <a:pt x="156" y="85"/>
                      <a:pt x="156" y="85"/>
                      <a:pt x="156" y="85"/>
                    </a:cubicBezTo>
                    <a:cubicBezTo>
                      <a:pt x="156" y="71"/>
                      <a:pt x="144" y="59"/>
                      <a:pt x="130" y="59"/>
                    </a:cubicBezTo>
                    <a:cubicBezTo>
                      <a:pt x="116" y="59"/>
                      <a:pt x="104" y="71"/>
                      <a:pt x="104" y="85"/>
                    </a:cubicBezTo>
                    <a:cubicBezTo>
                      <a:pt x="104" y="96"/>
                      <a:pt x="104" y="96"/>
                      <a:pt x="104" y="96"/>
                    </a:cubicBezTo>
                    <a:cubicBezTo>
                      <a:pt x="102" y="96"/>
                      <a:pt x="102" y="96"/>
                      <a:pt x="102" y="96"/>
                    </a:cubicBezTo>
                    <a:cubicBezTo>
                      <a:pt x="96" y="96"/>
                      <a:pt x="92" y="101"/>
                      <a:pt x="92" y="106"/>
                    </a:cubicBezTo>
                    <a:cubicBezTo>
                      <a:pt x="92" y="127"/>
                      <a:pt x="92" y="127"/>
                      <a:pt x="92" y="127"/>
                    </a:cubicBezTo>
                    <a:cubicBezTo>
                      <a:pt x="38" y="127"/>
                      <a:pt x="38" y="127"/>
                      <a:pt x="38" y="127"/>
                    </a:cubicBezTo>
                    <a:cubicBezTo>
                      <a:pt x="19" y="127"/>
                      <a:pt x="5" y="112"/>
                      <a:pt x="5" y="92"/>
                    </a:cubicBezTo>
                    <a:cubicBezTo>
                      <a:pt x="5" y="74"/>
                      <a:pt x="19" y="58"/>
                      <a:pt x="37" y="57"/>
                    </a:cubicBezTo>
                    <a:cubicBezTo>
                      <a:pt x="39" y="57"/>
                      <a:pt x="40" y="56"/>
                      <a:pt x="40" y="55"/>
                    </a:cubicBezTo>
                    <a:cubicBezTo>
                      <a:pt x="40" y="39"/>
                      <a:pt x="52" y="27"/>
                      <a:pt x="68" y="27"/>
                    </a:cubicBezTo>
                    <a:cubicBezTo>
                      <a:pt x="72" y="27"/>
                      <a:pt x="76" y="28"/>
                      <a:pt x="80" y="29"/>
                    </a:cubicBezTo>
                    <a:cubicBezTo>
                      <a:pt x="81" y="30"/>
                      <a:pt x="82" y="29"/>
                      <a:pt x="83" y="28"/>
                    </a:cubicBezTo>
                    <a:cubicBezTo>
                      <a:pt x="92" y="13"/>
                      <a:pt x="107" y="4"/>
                      <a:pt x="123" y="4"/>
                    </a:cubicBezTo>
                    <a:cubicBezTo>
                      <a:pt x="149" y="4"/>
                      <a:pt x="170" y="27"/>
                      <a:pt x="171" y="56"/>
                    </a:cubicBezTo>
                    <a:cubicBezTo>
                      <a:pt x="171" y="57"/>
                      <a:pt x="172" y="58"/>
                      <a:pt x="173" y="58"/>
                    </a:cubicBezTo>
                    <a:cubicBezTo>
                      <a:pt x="190" y="60"/>
                      <a:pt x="202" y="75"/>
                      <a:pt x="202" y="92"/>
                    </a:cubicBezTo>
                    <a:cubicBezTo>
                      <a:pt x="202" y="111"/>
                      <a:pt x="188" y="127"/>
                      <a:pt x="17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19" name="Freeform 7"/>
              <p:cNvSpPr>
                <a:spLocks noEditPoints="1"/>
              </p:cNvSpPr>
              <p:nvPr/>
            </p:nvSpPr>
            <p:spPr bwMode="auto">
              <a:xfrm>
                <a:off x="3029" y="1911"/>
                <a:ext cx="86" cy="150"/>
              </a:xfrm>
              <a:custGeom>
                <a:avLst/>
                <a:gdLst>
                  <a:gd name="T0" fmla="*/ 6 w 12"/>
                  <a:gd name="T1" fmla="*/ 0 h 21"/>
                  <a:gd name="T2" fmla="*/ 0 w 12"/>
                  <a:gd name="T3" fmla="*/ 6 h 21"/>
                  <a:gd name="T4" fmla="*/ 3 w 12"/>
                  <a:gd name="T5" fmla="*/ 11 h 21"/>
                  <a:gd name="T6" fmla="*/ 3 w 12"/>
                  <a:gd name="T7" fmla="*/ 18 h 21"/>
                  <a:gd name="T8" fmla="*/ 6 w 12"/>
                  <a:gd name="T9" fmla="*/ 21 h 21"/>
                  <a:gd name="T10" fmla="*/ 8 w 12"/>
                  <a:gd name="T11" fmla="*/ 18 h 21"/>
                  <a:gd name="T12" fmla="*/ 8 w 12"/>
                  <a:gd name="T13" fmla="*/ 11 h 21"/>
                  <a:gd name="T14" fmla="*/ 12 w 12"/>
                  <a:gd name="T15" fmla="*/ 6 h 21"/>
                  <a:gd name="T16" fmla="*/ 6 w 12"/>
                  <a:gd name="T17" fmla="*/ 0 h 21"/>
                  <a:gd name="T18" fmla="*/ 6 w 12"/>
                  <a:gd name="T19" fmla="*/ 4 h 21"/>
                  <a:gd name="T20" fmla="*/ 7 w 12"/>
                  <a:gd name="T21" fmla="*/ 6 h 21"/>
                  <a:gd name="T22" fmla="*/ 6 w 12"/>
                  <a:gd name="T23" fmla="*/ 7 h 21"/>
                  <a:gd name="T24" fmla="*/ 4 w 12"/>
                  <a:gd name="T25" fmla="*/ 6 h 21"/>
                  <a:gd name="T26" fmla="*/ 6 w 12"/>
                  <a:gd name="T27"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21">
                    <a:moveTo>
                      <a:pt x="6" y="0"/>
                    </a:moveTo>
                    <a:cubicBezTo>
                      <a:pt x="2" y="0"/>
                      <a:pt x="0" y="2"/>
                      <a:pt x="0" y="6"/>
                    </a:cubicBezTo>
                    <a:cubicBezTo>
                      <a:pt x="0" y="8"/>
                      <a:pt x="1" y="10"/>
                      <a:pt x="3" y="11"/>
                    </a:cubicBezTo>
                    <a:cubicBezTo>
                      <a:pt x="3" y="18"/>
                      <a:pt x="3" y="18"/>
                      <a:pt x="3" y="18"/>
                    </a:cubicBezTo>
                    <a:cubicBezTo>
                      <a:pt x="3" y="19"/>
                      <a:pt x="5" y="21"/>
                      <a:pt x="6" y="21"/>
                    </a:cubicBezTo>
                    <a:cubicBezTo>
                      <a:pt x="7" y="21"/>
                      <a:pt x="8" y="19"/>
                      <a:pt x="8" y="18"/>
                    </a:cubicBezTo>
                    <a:cubicBezTo>
                      <a:pt x="8" y="11"/>
                      <a:pt x="8" y="11"/>
                      <a:pt x="8" y="11"/>
                    </a:cubicBezTo>
                    <a:cubicBezTo>
                      <a:pt x="10" y="10"/>
                      <a:pt x="12" y="8"/>
                      <a:pt x="12" y="6"/>
                    </a:cubicBezTo>
                    <a:cubicBezTo>
                      <a:pt x="12" y="2"/>
                      <a:pt x="9" y="0"/>
                      <a:pt x="6" y="0"/>
                    </a:cubicBezTo>
                    <a:close/>
                    <a:moveTo>
                      <a:pt x="6" y="4"/>
                    </a:moveTo>
                    <a:cubicBezTo>
                      <a:pt x="7" y="4"/>
                      <a:pt x="7" y="5"/>
                      <a:pt x="7" y="6"/>
                    </a:cubicBezTo>
                    <a:cubicBezTo>
                      <a:pt x="7" y="7"/>
                      <a:pt x="7" y="7"/>
                      <a:pt x="6" y="7"/>
                    </a:cubicBezTo>
                    <a:cubicBezTo>
                      <a:pt x="5" y="7"/>
                      <a:pt x="4" y="7"/>
                      <a:pt x="4" y="6"/>
                    </a:cubicBezTo>
                    <a:cubicBezTo>
                      <a:pt x="4" y="5"/>
                      <a:pt x="5" y="4"/>
                      <a:pt x="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sp>
        <p:nvSpPr>
          <p:cNvPr id="7" name="Title 6">
            <a:extLst>
              <a:ext uri="{FF2B5EF4-FFF2-40B4-BE49-F238E27FC236}">
                <a16:creationId xmlns:a16="http://schemas.microsoft.com/office/drawing/2014/main" id="{8AB810CB-F447-41A8-BE65-14FDDCA4A437}"/>
              </a:ext>
            </a:extLst>
          </p:cNvPr>
          <p:cNvSpPr>
            <a:spLocks noGrp="1"/>
          </p:cNvSpPr>
          <p:nvPr>
            <p:ph type="title"/>
          </p:nvPr>
        </p:nvSpPr>
        <p:spPr/>
        <p:txBody>
          <a:bodyPr>
            <a:normAutofit/>
          </a:bodyPr>
          <a:lstStyle/>
          <a:p>
            <a:r>
              <a:rPr lang="en-US" sz="6600" dirty="0"/>
              <a:t>FOURTH GENERATION DATA SECURITY</a:t>
            </a:r>
          </a:p>
        </p:txBody>
      </p:sp>
    </p:spTree>
    <p:custDataLst>
      <p:tags r:id="rId1"/>
    </p:custDataLst>
    <p:extLst>
      <p:ext uri="{BB962C8B-B14F-4D97-AF65-F5344CB8AC3E}">
        <p14:creationId xmlns:p14="http://schemas.microsoft.com/office/powerpoint/2010/main" val="1190238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60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par>
                                <p:cTn id="29" presetID="10" presetClass="entr" presetSubtype="0"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2" presetClass="entr" presetSubtype="8" decel="70000" fill="hold" grpId="0" nodeType="withEffect">
                                  <p:stCondLst>
                                    <p:cond delay="400"/>
                                  </p:stCondLst>
                                  <p:childTnLst>
                                    <p:set>
                                      <p:cBhvr>
                                        <p:cTn id="33" dur="1" fill="hold">
                                          <p:stCondLst>
                                            <p:cond delay="0"/>
                                          </p:stCondLst>
                                        </p:cTn>
                                        <p:tgtEl>
                                          <p:spTgt spid="20"/>
                                        </p:tgtEl>
                                        <p:attrNameLst>
                                          <p:attrName>style.visibility</p:attrName>
                                        </p:attrNameLst>
                                      </p:cBhvr>
                                      <p:to>
                                        <p:strVal val="visible"/>
                                      </p:to>
                                    </p:set>
                                    <p:anim calcmode="lin" valueType="num">
                                      <p:cBhvr additive="base">
                                        <p:cTn id="34" dur="1000" fill="hold"/>
                                        <p:tgtEl>
                                          <p:spTgt spid="20"/>
                                        </p:tgtEl>
                                        <p:attrNameLst>
                                          <p:attrName>ppt_x</p:attrName>
                                        </p:attrNameLst>
                                      </p:cBhvr>
                                      <p:tavLst>
                                        <p:tav tm="0">
                                          <p:val>
                                            <p:strVal val="0-#ppt_w/2"/>
                                          </p:val>
                                        </p:tav>
                                        <p:tav tm="100000">
                                          <p:val>
                                            <p:strVal val="#ppt_x"/>
                                          </p:val>
                                        </p:tav>
                                      </p:tavLst>
                                    </p:anim>
                                    <p:anim calcmode="lin" valueType="num">
                                      <p:cBhvr additive="base">
                                        <p:cTn id="35"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3" grpId="0" animBg="1"/>
      <p:bldP spid="5" grpId="0" animBg="1"/>
      <p:bldP spid="8" grpId="0" animBg="1"/>
      <p:bldP spid="9" grpId="0" animBg="1"/>
      <p:bldP spid="10" grpId="0" animBg="1"/>
      <p:bldP spid="11" grpId="0" animBg="1"/>
      <p:bldP spid="12" grpId="0" animBg="1"/>
      <p:bldP spid="13" grpId="0" animBg="1"/>
    </p:bld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7200" dirty="0"/>
              <a:t>STRUCTURE AND ORGANIZATION</a:t>
            </a:r>
          </a:p>
        </p:txBody>
      </p:sp>
      <p:sp>
        <p:nvSpPr>
          <p:cNvPr id="4" name="Rectangle 3"/>
          <p:cNvSpPr/>
          <p:nvPr/>
        </p:nvSpPr>
        <p:spPr>
          <a:xfrm>
            <a:off x="10138033" y="3402010"/>
            <a:ext cx="4111108" cy="1031687"/>
          </a:xfrm>
          <a:prstGeom prst="rect">
            <a:avLst/>
          </a:pr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96413" tIns="96413" rIns="96413" bIns="96413" numCol="1" spcCol="1270" anchor="ctr" anchorCtr="0">
            <a:noAutofit/>
          </a:bodyPr>
          <a:lstStyle/>
          <a:p>
            <a:pPr algn="ctr" defTabSz="1896676">
              <a:lnSpc>
                <a:spcPct val="90000"/>
              </a:lnSpc>
              <a:spcBef>
                <a:spcPct val="0"/>
              </a:spcBef>
              <a:spcAft>
                <a:spcPct val="35000"/>
              </a:spcAft>
            </a:pPr>
            <a:r>
              <a:rPr lang="en-US" sz="2800" dirty="0">
                <a:solidFill>
                  <a:schemeClr val="bg1"/>
                </a:solidFill>
              </a:rPr>
              <a:t>Tier One</a:t>
            </a:r>
          </a:p>
        </p:txBody>
      </p:sp>
      <p:sp>
        <p:nvSpPr>
          <p:cNvPr id="5" name="Rectangle 4"/>
          <p:cNvSpPr/>
          <p:nvPr/>
        </p:nvSpPr>
        <p:spPr>
          <a:xfrm>
            <a:off x="2815693" y="5590469"/>
            <a:ext cx="4362359" cy="1031687"/>
          </a:xfrm>
          <a:prstGeom prst="rect">
            <a:avLst/>
          </a:prstGeom>
          <a:solidFill>
            <a:schemeClr val="accent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96413" tIns="96413" rIns="96413" bIns="96413" numCol="1" spcCol="1270" anchor="ctr" anchorCtr="0">
            <a:noAutofit/>
          </a:bodyPr>
          <a:lstStyle/>
          <a:p>
            <a:pPr algn="ctr" defTabSz="1896676">
              <a:lnSpc>
                <a:spcPct val="90000"/>
              </a:lnSpc>
              <a:spcBef>
                <a:spcPct val="0"/>
              </a:spcBef>
              <a:spcAft>
                <a:spcPct val="35000"/>
              </a:spcAft>
            </a:pPr>
            <a:r>
              <a:rPr lang="en-US" sz="2800" dirty="0">
                <a:solidFill>
                  <a:schemeClr val="tx1"/>
                </a:solidFill>
              </a:rPr>
              <a:t>Tier Two A</a:t>
            </a:r>
          </a:p>
        </p:txBody>
      </p:sp>
      <p:sp>
        <p:nvSpPr>
          <p:cNvPr id="6" name="Rectangle 5"/>
          <p:cNvSpPr/>
          <p:nvPr/>
        </p:nvSpPr>
        <p:spPr>
          <a:xfrm>
            <a:off x="7613504" y="5590469"/>
            <a:ext cx="4362359" cy="1031687"/>
          </a:xfrm>
          <a:prstGeom prst="rect">
            <a:avLst/>
          </a:pr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96413" tIns="96413" rIns="96413" bIns="96413" numCol="1" spcCol="1270" anchor="ctr" anchorCtr="0">
            <a:noAutofit/>
          </a:bodyPr>
          <a:lstStyle/>
          <a:p>
            <a:pPr algn="ctr" defTabSz="1896676">
              <a:lnSpc>
                <a:spcPct val="90000"/>
              </a:lnSpc>
              <a:spcBef>
                <a:spcPct val="0"/>
              </a:spcBef>
              <a:spcAft>
                <a:spcPct val="35000"/>
              </a:spcAft>
            </a:pPr>
            <a:r>
              <a:rPr lang="en-US" sz="2800" dirty="0">
                <a:solidFill>
                  <a:schemeClr val="tx1"/>
                </a:solidFill>
              </a:rPr>
              <a:t>Tier Two B</a:t>
            </a:r>
          </a:p>
        </p:txBody>
      </p:sp>
      <p:sp>
        <p:nvSpPr>
          <p:cNvPr id="7" name="Rectangle 6"/>
          <p:cNvSpPr/>
          <p:nvPr/>
        </p:nvSpPr>
        <p:spPr>
          <a:xfrm>
            <a:off x="12411313" y="5590469"/>
            <a:ext cx="4362359" cy="1031687"/>
          </a:xfrm>
          <a:prstGeom prst="rect">
            <a:avLst/>
          </a:prstGeom>
          <a:solidFill>
            <a:schemeClr val="accent4"/>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96413" tIns="96413" rIns="96413" bIns="96413" numCol="1" spcCol="1270" anchor="ctr" anchorCtr="0">
            <a:noAutofit/>
          </a:bodyPr>
          <a:lstStyle/>
          <a:p>
            <a:pPr algn="ctr" defTabSz="1896676">
              <a:lnSpc>
                <a:spcPct val="90000"/>
              </a:lnSpc>
              <a:spcBef>
                <a:spcPct val="0"/>
              </a:spcBef>
              <a:spcAft>
                <a:spcPct val="35000"/>
              </a:spcAft>
            </a:pPr>
            <a:r>
              <a:rPr lang="en-US" sz="2800" dirty="0">
                <a:solidFill>
                  <a:schemeClr val="tx1"/>
                </a:solidFill>
              </a:rPr>
              <a:t>Tier Two C</a:t>
            </a:r>
          </a:p>
        </p:txBody>
      </p:sp>
      <p:sp>
        <p:nvSpPr>
          <p:cNvPr id="8" name="Rectangle 7"/>
          <p:cNvSpPr/>
          <p:nvPr/>
        </p:nvSpPr>
        <p:spPr>
          <a:xfrm>
            <a:off x="2815695" y="6621568"/>
            <a:ext cx="4362359" cy="4465345"/>
          </a:xfrm>
          <a:prstGeom prst="rect">
            <a:avLst/>
          </a:prstGeom>
          <a:solidFill>
            <a:schemeClr val="accent2">
              <a:alpha val="20000"/>
            </a:schemeClr>
          </a:solidFill>
        </p:spPr>
        <p:txBody>
          <a:bodyPr wrap="square" lIns="365802" tIns="365802" rIns="365802" bIns="365802">
            <a:noAutofit/>
          </a:bodyPr>
          <a:lstStyle/>
          <a:p>
            <a:pPr defTabSz="2438584">
              <a:lnSpc>
                <a:spcPct val="89000"/>
              </a:lnSpc>
            </a:pPr>
            <a:r>
              <a:rPr lang="en-US" sz="1800" dirty="0" err="1"/>
              <a:t>Lorem</a:t>
            </a:r>
            <a:r>
              <a:rPr lang="en-US" sz="1800" dirty="0"/>
              <a:t> </a:t>
            </a:r>
            <a:r>
              <a:rPr lang="en-US" sz="1800" dirty="0" err="1"/>
              <a:t>ipsum</a:t>
            </a:r>
            <a:r>
              <a:rPr lang="en-US" sz="1800" dirty="0"/>
              <a:t> dolor sit </a:t>
            </a:r>
            <a:r>
              <a:rPr lang="en-US" sz="1800" dirty="0" err="1"/>
              <a:t>amet</a:t>
            </a:r>
            <a:r>
              <a:rPr lang="en-US" sz="1800" dirty="0"/>
              <a:t>, </a:t>
            </a:r>
            <a:r>
              <a:rPr lang="en-US" sz="1800" dirty="0" err="1"/>
              <a:t>consectetur</a:t>
            </a:r>
            <a:r>
              <a:rPr lang="en-US" sz="1800" dirty="0"/>
              <a:t> </a:t>
            </a:r>
            <a:r>
              <a:rPr lang="en-US" sz="1800" dirty="0" err="1"/>
              <a:t>adipiscing</a:t>
            </a:r>
            <a:r>
              <a:rPr lang="en-US" sz="1800" dirty="0"/>
              <a:t> </a:t>
            </a:r>
            <a:r>
              <a:rPr lang="en-US" sz="1800" dirty="0" err="1"/>
              <a:t>elit</a:t>
            </a:r>
            <a:r>
              <a:rPr lang="en-US" sz="1800" dirty="0"/>
              <a:t>. Nam id </a:t>
            </a:r>
            <a:r>
              <a:rPr lang="en-US" sz="1800" dirty="0" err="1"/>
              <a:t>pulvinar</a:t>
            </a:r>
            <a:r>
              <a:rPr lang="en-US" sz="1800" dirty="0"/>
              <a:t> </a:t>
            </a:r>
            <a:r>
              <a:rPr lang="en-US" sz="1800" dirty="0" err="1"/>
              <a:t>neque</a:t>
            </a:r>
            <a:r>
              <a:rPr lang="en-US" sz="1800" dirty="0"/>
              <a:t>. Maecenas at </a:t>
            </a:r>
            <a:r>
              <a:rPr lang="en-US" sz="1800" dirty="0" err="1"/>
              <a:t>imperdiet</a:t>
            </a:r>
            <a:r>
              <a:rPr lang="en-US" sz="1800" dirty="0"/>
              <a:t> </a:t>
            </a:r>
            <a:r>
              <a:rPr lang="en-US" sz="1800" dirty="0" err="1"/>
              <a:t>leo</a:t>
            </a:r>
            <a:r>
              <a:rPr lang="en-US" sz="1800" dirty="0"/>
              <a:t>. In a </a:t>
            </a:r>
            <a:r>
              <a:rPr lang="en-US" sz="1800" dirty="0" err="1"/>
              <a:t>tristique</a:t>
            </a:r>
            <a:r>
              <a:rPr lang="en-US" sz="1800" dirty="0"/>
              <a:t> ante. </a:t>
            </a:r>
            <a:r>
              <a:rPr lang="en-US" sz="1800" dirty="0" err="1"/>
              <a:t>Donec</a:t>
            </a:r>
            <a:r>
              <a:rPr lang="en-US" sz="1800" dirty="0"/>
              <a:t> </a:t>
            </a:r>
            <a:r>
              <a:rPr lang="en-US" sz="1800" dirty="0" err="1"/>
              <a:t>augue</a:t>
            </a:r>
            <a:r>
              <a:rPr lang="en-US" sz="1800" dirty="0"/>
              <a:t> </a:t>
            </a:r>
            <a:r>
              <a:rPr lang="en-US" sz="1800" dirty="0" err="1"/>
              <a:t>sem</a:t>
            </a:r>
            <a:r>
              <a:rPr lang="en-US" sz="1800" dirty="0"/>
              <a:t>, </a:t>
            </a:r>
            <a:r>
              <a:rPr lang="en-US" sz="1800" dirty="0" err="1"/>
              <a:t>consectetur</a:t>
            </a:r>
            <a:r>
              <a:rPr lang="en-US" sz="1800" dirty="0"/>
              <a:t> </a:t>
            </a:r>
            <a:r>
              <a:rPr lang="en-US" sz="1800" dirty="0" err="1"/>
              <a:t>eu</a:t>
            </a:r>
            <a:r>
              <a:rPr lang="en-US" sz="1800" dirty="0"/>
              <a:t> ex in, </a:t>
            </a:r>
            <a:r>
              <a:rPr lang="en-US" sz="1800" dirty="0" err="1"/>
              <a:t>vehicula</a:t>
            </a:r>
            <a:r>
              <a:rPr lang="en-US" sz="1800" dirty="0"/>
              <a:t> </a:t>
            </a:r>
            <a:r>
              <a:rPr lang="en-US" sz="1800" dirty="0" err="1"/>
              <a:t>gravida</a:t>
            </a:r>
            <a:r>
              <a:rPr lang="en-US" sz="1800" dirty="0"/>
              <a:t> </a:t>
            </a:r>
            <a:r>
              <a:rPr lang="en-US" sz="1800" dirty="0" err="1"/>
              <a:t>turpis</a:t>
            </a:r>
            <a:r>
              <a:rPr lang="en-US" sz="1800" dirty="0"/>
              <a:t>. </a:t>
            </a:r>
            <a:r>
              <a:rPr lang="en-US" sz="1800" dirty="0" err="1"/>
              <a:t>Vestibulum</a:t>
            </a:r>
            <a:r>
              <a:rPr lang="en-US" sz="1800" dirty="0"/>
              <a:t> </a:t>
            </a:r>
            <a:r>
              <a:rPr lang="en-US" sz="1800" dirty="0" err="1"/>
              <a:t>ultrices</a:t>
            </a:r>
            <a:r>
              <a:rPr lang="en-US" sz="1800" dirty="0"/>
              <a:t> </a:t>
            </a:r>
            <a:r>
              <a:rPr lang="en-US" sz="1800" dirty="0" err="1"/>
              <a:t>tortor</a:t>
            </a:r>
            <a:r>
              <a:rPr lang="en-US" sz="1800" dirty="0"/>
              <a:t> quam, in </a:t>
            </a:r>
            <a:r>
              <a:rPr lang="en-US" sz="1800" dirty="0" err="1"/>
              <a:t>vulputate</a:t>
            </a:r>
            <a:r>
              <a:rPr lang="en-US" sz="1800" dirty="0"/>
              <a:t> </a:t>
            </a:r>
            <a:r>
              <a:rPr lang="en-US" sz="1800" dirty="0" err="1"/>
              <a:t>lectus</a:t>
            </a:r>
            <a:r>
              <a:rPr lang="en-US" sz="1800" dirty="0"/>
              <a:t> </a:t>
            </a:r>
            <a:r>
              <a:rPr lang="en-US" sz="1800" dirty="0" err="1"/>
              <a:t>finibus</a:t>
            </a:r>
            <a:r>
              <a:rPr lang="en-US" sz="1800" dirty="0"/>
              <a:t> in</a:t>
            </a:r>
          </a:p>
        </p:txBody>
      </p:sp>
      <p:sp>
        <p:nvSpPr>
          <p:cNvPr id="9" name="Rectangle 8"/>
          <p:cNvSpPr/>
          <p:nvPr/>
        </p:nvSpPr>
        <p:spPr>
          <a:xfrm>
            <a:off x="17209124" y="5590469"/>
            <a:ext cx="4362359" cy="1031687"/>
          </a:xfrm>
          <a:prstGeom prst="rect">
            <a:avLst/>
          </a:pr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96413" tIns="96413" rIns="96413" bIns="96413" numCol="1" spcCol="1270" anchor="ctr" anchorCtr="0">
            <a:noAutofit/>
          </a:bodyPr>
          <a:lstStyle/>
          <a:p>
            <a:pPr algn="ctr" defTabSz="1896676">
              <a:lnSpc>
                <a:spcPct val="90000"/>
              </a:lnSpc>
              <a:spcBef>
                <a:spcPct val="0"/>
              </a:spcBef>
              <a:spcAft>
                <a:spcPct val="35000"/>
              </a:spcAft>
            </a:pPr>
            <a:r>
              <a:rPr lang="en-US" sz="2800" dirty="0">
                <a:solidFill>
                  <a:schemeClr val="tx1"/>
                </a:solidFill>
              </a:rPr>
              <a:t>Tier Two D</a:t>
            </a:r>
          </a:p>
        </p:txBody>
      </p:sp>
      <p:sp>
        <p:nvSpPr>
          <p:cNvPr id="11" name="Rectangle 10"/>
          <p:cNvSpPr/>
          <p:nvPr/>
        </p:nvSpPr>
        <p:spPr>
          <a:xfrm>
            <a:off x="7607529" y="6621568"/>
            <a:ext cx="4362359" cy="4465345"/>
          </a:xfrm>
          <a:prstGeom prst="rect">
            <a:avLst/>
          </a:prstGeom>
          <a:solidFill>
            <a:schemeClr val="accent3">
              <a:alpha val="20000"/>
            </a:schemeClr>
          </a:solidFill>
        </p:spPr>
        <p:txBody>
          <a:bodyPr wrap="square" lIns="365802" tIns="365802" rIns="365802" bIns="365802">
            <a:noAutofit/>
          </a:bodyPr>
          <a:lstStyle/>
          <a:p>
            <a:pPr defTabSz="2438584">
              <a:lnSpc>
                <a:spcPct val="89000"/>
              </a:lnSpc>
            </a:pPr>
            <a:r>
              <a:rPr lang="en-US" sz="1800" dirty="0" err="1"/>
              <a:t>Phasellus</a:t>
            </a:r>
            <a:r>
              <a:rPr lang="en-US" sz="1800" dirty="0"/>
              <a:t> </a:t>
            </a:r>
            <a:r>
              <a:rPr lang="en-US" sz="1800" dirty="0" err="1"/>
              <a:t>purus</a:t>
            </a:r>
            <a:r>
              <a:rPr lang="en-US" sz="1800" dirty="0"/>
              <a:t> </a:t>
            </a:r>
            <a:r>
              <a:rPr lang="en-US" sz="1800" dirty="0" err="1"/>
              <a:t>eros</a:t>
            </a:r>
            <a:r>
              <a:rPr lang="en-US" sz="1800" dirty="0"/>
              <a:t>, </a:t>
            </a:r>
            <a:r>
              <a:rPr lang="en-US" sz="1800" dirty="0" err="1"/>
              <a:t>maximus</a:t>
            </a:r>
            <a:r>
              <a:rPr lang="en-US" sz="1800" dirty="0"/>
              <a:t> </a:t>
            </a:r>
            <a:r>
              <a:rPr lang="en-US" sz="1800" dirty="0" err="1"/>
              <a:t>eget</a:t>
            </a:r>
            <a:r>
              <a:rPr lang="en-US" sz="1800" dirty="0"/>
              <a:t> </a:t>
            </a:r>
            <a:r>
              <a:rPr lang="en-US" sz="1800" dirty="0" err="1"/>
              <a:t>fringilla</a:t>
            </a:r>
            <a:r>
              <a:rPr lang="en-US" sz="1800" dirty="0"/>
              <a:t> </a:t>
            </a:r>
            <a:r>
              <a:rPr lang="en-US" sz="1800" dirty="0" err="1"/>
              <a:t>scelerisque</a:t>
            </a:r>
            <a:r>
              <a:rPr lang="en-US" sz="1800" dirty="0"/>
              <a:t>, </a:t>
            </a:r>
            <a:r>
              <a:rPr lang="en-US" sz="1800" dirty="0" err="1"/>
              <a:t>vulputate</a:t>
            </a:r>
            <a:r>
              <a:rPr lang="en-US" sz="1800" dirty="0"/>
              <a:t> ac </a:t>
            </a:r>
            <a:r>
              <a:rPr lang="en-US" sz="1800" dirty="0" err="1"/>
              <a:t>enim</a:t>
            </a:r>
            <a:r>
              <a:rPr lang="en-US" sz="1800" dirty="0"/>
              <a:t>. </a:t>
            </a:r>
            <a:r>
              <a:rPr lang="en-US" sz="1800" dirty="0" err="1"/>
              <a:t>Suspendisse</a:t>
            </a:r>
            <a:r>
              <a:rPr lang="en-US" sz="1800" dirty="0"/>
              <a:t> </a:t>
            </a:r>
            <a:r>
              <a:rPr lang="en-US" sz="1800" dirty="0" err="1"/>
              <a:t>eu</a:t>
            </a:r>
            <a:r>
              <a:rPr lang="en-US" sz="1800" dirty="0"/>
              <a:t> </a:t>
            </a:r>
            <a:r>
              <a:rPr lang="en-US" sz="1800" dirty="0" err="1"/>
              <a:t>massa</a:t>
            </a:r>
            <a:r>
              <a:rPr lang="en-US" sz="1800" dirty="0"/>
              <a:t> </a:t>
            </a:r>
            <a:r>
              <a:rPr lang="en-US" sz="1800" dirty="0" err="1"/>
              <a:t>lorem</a:t>
            </a:r>
            <a:r>
              <a:rPr lang="en-US" sz="1800" dirty="0"/>
              <a:t>. </a:t>
            </a:r>
            <a:r>
              <a:rPr lang="en-US" sz="1800" dirty="0" err="1"/>
              <a:t>Mauris</a:t>
            </a:r>
            <a:r>
              <a:rPr lang="en-US" sz="1800" dirty="0"/>
              <a:t> </a:t>
            </a:r>
            <a:r>
              <a:rPr lang="en-US" sz="1800" dirty="0" err="1"/>
              <a:t>blandit</a:t>
            </a:r>
            <a:r>
              <a:rPr lang="en-US" sz="1800" dirty="0"/>
              <a:t> </a:t>
            </a:r>
            <a:r>
              <a:rPr lang="en-US" sz="1800" dirty="0" err="1"/>
              <a:t>vestibulum</a:t>
            </a:r>
            <a:r>
              <a:rPr lang="en-US" sz="1800" dirty="0"/>
              <a:t> quam, a </a:t>
            </a:r>
            <a:r>
              <a:rPr lang="en-US" sz="1800" dirty="0" err="1"/>
              <a:t>egestas</a:t>
            </a:r>
            <a:r>
              <a:rPr lang="en-US" sz="1800" dirty="0"/>
              <a:t> </a:t>
            </a:r>
            <a:r>
              <a:rPr lang="en-US" sz="1800" dirty="0" err="1"/>
              <a:t>sapien</a:t>
            </a:r>
            <a:r>
              <a:rPr lang="en-US" sz="1800" dirty="0"/>
              <a:t> tempus in. </a:t>
            </a:r>
            <a:r>
              <a:rPr lang="en-US" sz="1800" dirty="0" err="1"/>
              <a:t>Vivamus</a:t>
            </a:r>
            <a:r>
              <a:rPr lang="en-US" sz="1800" dirty="0"/>
              <a:t> sit </a:t>
            </a:r>
            <a:r>
              <a:rPr lang="en-US" sz="1800" dirty="0" err="1"/>
              <a:t>amet</a:t>
            </a:r>
            <a:r>
              <a:rPr lang="en-US" sz="1800" dirty="0"/>
              <a:t> nisi </a:t>
            </a:r>
            <a:r>
              <a:rPr lang="en-US" sz="1800" dirty="0" err="1"/>
              <a:t>eleifend</a:t>
            </a:r>
            <a:r>
              <a:rPr lang="en-US" sz="1800" dirty="0"/>
              <a:t>, </a:t>
            </a:r>
            <a:r>
              <a:rPr lang="en-US" sz="1800" dirty="0" err="1"/>
              <a:t>feugiat</a:t>
            </a:r>
            <a:r>
              <a:rPr lang="en-US" sz="1800" dirty="0"/>
              <a:t> </a:t>
            </a:r>
            <a:r>
              <a:rPr lang="en-US" sz="1800" dirty="0" err="1"/>
              <a:t>augue</a:t>
            </a:r>
            <a:r>
              <a:rPr lang="en-US" sz="1800" dirty="0"/>
              <a:t> et, </a:t>
            </a:r>
            <a:r>
              <a:rPr lang="en-US" sz="1800" dirty="0" err="1"/>
              <a:t>elementum</a:t>
            </a:r>
            <a:r>
              <a:rPr lang="en-US" sz="1800" dirty="0"/>
              <a:t> </a:t>
            </a:r>
            <a:r>
              <a:rPr lang="en-US" sz="1800" dirty="0" err="1"/>
              <a:t>velit</a:t>
            </a:r>
            <a:r>
              <a:rPr lang="en-US" sz="1800" dirty="0"/>
              <a:t> </a:t>
            </a:r>
            <a:r>
              <a:rPr lang="en-US" sz="1800" dirty="0" err="1"/>
              <a:t>sed</a:t>
            </a:r>
            <a:r>
              <a:rPr lang="en-US" sz="1800" dirty="0"/>
              <a:t> </a:t>
            </a:r>
            <a:r>
              <a:rPr lang="en-US" sz="1800" dirty="0" err="1"/>
              <a:t>suspendisse</a:t>
            </a:r>
            <a:r>
              <a:rPr lang="en-US" sz="1800" dirty="0"/>
              <a:t> </a:t>
            </a:r>
            <a:r>
              <a:rPr lang="en-US" sz="1800" dirty="0" err="1"/>
              <a:t>ut</a:t>
            </a:r>
            <a:r>
              <a:rPr lang="en-US" sz="1800" dirty="0"/>
              <a:t> </a:t>
            </a:r>
            <a:r>
              <a:rPr lang="en-US" sz="1800" dirty="0" err="1"/>
              <a:t>urna</a:t>
            </a:r>
            <a:r>
              <a:rPr lang="en-US" sz="1800" dirty="0"/>
              <a:t> </a:t>
            </a:r>
            <a:r>
              <a:rPr lang="en-US" sz="1800" dirty="0" err="1"/>
              <a:t>justo</a:t>
            </a:r>
            <a:endParaRPr lang="en-US" sz="1800" dirty="0"/>
          </a:p>
        </p:txBody>
      </p:sp>
      <p:sp>
        <p:nvSpPr>
          <p:cNvPr id="12" name="Rectangle 11"/>
          <p:cNvSpPr/>
          <p:nvPr/>
        </p:nvSpPr>
        <p:spPr>
          <a:xfrm>
            <a:off x="12399364" y="6621568"/>
            <a:ext cx="4362359" cy="4465345"/>
          </a:xfrm>
          <a:prstGeom prst="rect">
            <a:avLst/>
          </a:prstGeom>
          <a:solidFill>
            <a:schemeClr val="accent4">
              <a:alpha val="20000"/>
            </a:schemeClr>
          </a:solidFill>
        </p:spPr>
        <p:txBody>
          <a:bodyPr wrap="square" lIns="365802" tIns="365802" rIns="365802" bIns="365802">
            <a:noAutofit/>
          </a:bodyPr>
          <a:lstStyle/>
          <a:p>
            <a:pPr defTabSz="2438584">
              <a:lnSpc>
                <a:spcPct val="89000"/>
              </a:lnSpc>
            </a:pPr>
            <a:r>
              <a:rPr lang="en-US" sz="1800" dirty="0" err="1"/>
              <a:t>ulla</a:t>
            </a:r>
            <a:r>
              <a:rPr lang="en-US" sz="1800" dirty="0"/>
              <a:t> </a:t>
            </a:r>
            <a:r>
              <a:rPr lang="en-US" sz="1800" dirty="0" err="1"/>
              <a:t>ultricies</a:t>
            </a:r>
            <a:r>
              <a:rPr lang="en-US" sz="1800" dirty="0"/>
              <a:t>, magna </a:t>
            </a:r>
            <a:r>
              <a:rPr lang="en-US" sz="1800" dirty="0" err="1"/>
              <a:t>varius</a:t>
            </a:r>
            <a:r>
              <a:rPr lang="en-US" sz="1800" dirty="0"/>
              <a:t> </a:t>
            </a:r>
            <a:r>
              <a:rPr lang="en-US" sz="1800" dirty="0" err="1"/>
              <a:t>vehicula</a:t>
            </a:r>
            <a:r>
              <a:rPr lang="en-US" sz="1800" dirty="0"/>
              <a:t> </a:t>
            </a:r>
            <a:r>
              <a:rPr lang="en-US" sz="1800" dirty="0" err="1"/>
              <a:t>tempor</a:t>
            </a:r>
            <a:r>
              <a:rPr lang="en-US" sz="1800" dirty="0"/>
              <a:t>, lacus </a:t>
            </a:r>
            <a:r>
              <a:rPr lang="en-US" sz="1800" dirty="0" err="1"/>
              <a:t>nibh</a:t>
            </a:r>
            <a:r>
              <a:rPr lang="en-US" sz="1800" dirty="0"/>
              <a:t> </a:t>
            </a:r>
            <a:r>
              <a:rPr lang="en-US" sz="1800" dirty="0" err="1"/>
              <a:t>luctus</a:t>
            </a:r>
            <a:r>
              <a:rPr lang="en-US" sz="1800" dirty="0"/>
              <a:t> ante, </a:t>
            </a:r>
            <a:r>
              <a:rPr lang="en-US" sz="1800" dirty="0" err="1"/>
              <a:t>eget</a:t>
            </a:r>
            <a:r>
              <a:rPr lang="en-US" sz="1800" dirty="0"/>
              <a:t> </a:t>
            </a:r>
            <a:r>
              <a:rPr lang="en-US" sz="1800" dirty="0" err="1"/>
              <a:t>maximus</a:t>
            </a:r>
            <a:r>
              <a:rPr lang="en-US" sz="1800" dirty="0"/>
              <a:t> </a:t>
            </a:r>
            <a:r>
              <a:rPr lang="en-US" sz="1800" dirty="0" err="1"/>
              <a:t>nisl</a:t>
            </a:r>
            <a:r>
              <a:rPr lang="en-US" sz="1800" dirty="0"/>
              <a:t> </a:t>
            </a:r>
            <a:r>
              <a:rPr lang="en-US" sz="1800" dirty="0" err="1"/>
              <a:t>velit</a:t>
            </a:r>
            <a:r>
              <a:rPr lang="en-US" sz="1800" dirty="0"/>
              <a:t> </a:t>
            </a:r>
            <a:r>
              <a:rPr lang="en-US" sz="1800" dirty="0" err="1"/>
              <a:t>eu</a:t>
            </a:r>
            <a:r>
              <a:rPr lang="en-US" sz="1800" dirty="0"/>
              <a:t> </a:t>
            </a:r>
            <a:r>
              <a:rPr lang="en-US" sz="1800" dirty="0" err="1"/>
              <a:t>libero</a:t>
            </a:r>
            <a:r>
              <a:rPr lang="en-US" sz="1800" dirty="0"/>
              <a:t>. </a:t>
            </a:r>
            <a:r>
              <a:rPr lang="en-US" sz="1800" dirty="0" err="1"/>
              <a:t>Donec</a:t>
            </a:r>
            <a:r>
              <a:rPr lang="en-US" sz="1800" dirty="0"/>
              <a:t> sit </a:t>
            </a:r>
            <a:r>
              <a:rPr lang="en-US" sz="1800" dirty="0" err="1"/>
              <a:t>amet</a:t>
            </a:r>
            <a:r>
              <a:rPr lang="en-US" sz="1800" dirty="0"/>
              <a:t> </a:t>
            </a:r>
            <a:r>
              <a:rPr lang="en-US" sz="1800" dirty="0" err="1"/>
              <a:t>finibus</a:t>
            </a:r>
            <a:r>
              <a:rPr lang="en-US" sz="1800" dirty="0"/>
              <a:t> ante. </a:t>
            </a:r>
            <a:r>
              <a:rPr lang="en-US" sz="1800" dirty="0" err="1"/>
              <a:t>Morbi</a:t>
            </a:r>
            <a:r>
              <a:rPr lang="en-US" sz="1800" dirty="0"/>
              <a:t> </a:t>
            </a:r>
            <a:r>
              <a:rPr lang="en-US" sz="1800" dirty="0" err="1"/>
              <a:t>sed</a:t>
            </a:r>
            <a:r>
              <a:rPr lang="en-US" sz="1800" dirty="0"/>
              <a:t> </a:t>
            </a:r>
            <a:r>
              <a:rPr lang="en-US" sz="1800" dirty="0" err="1"/>
              <a:t>rutrum</a:t>
            </a:r>
            <a:r>
              <a:rPr lang="en-US" sz="1800" dirty="0"/>
              <a:t> </a:t>
            </a:r>
            <a:r>
              <a:rPr lang="en-US" sz="1800" dirty="0" err="1"/>
              <a:t>orci</a:t>
            </a:r>
            <a:r>
              <a:rPr lang="en-US" sz="1800" dirty="0"/>
              <a:t>. </a:t>
            </a:r>
            <a:r>
              <a:rPr lang="en-US" sz="1800" dirty="0" err="1"/>
              <a:t>Suspendisse</a:t>
            </a:r>
            <a:r>
              <a:rPr lang="en-US" sz="1800" dirty="0"/>
              <a:t> </a:t>
            </a:r>
            <a:r>
              <a:rPr lang="en-US" sz="1800" dirty="0" err="1"/>
              <a:t>commodo</a:t>
            </a:r>
            <a:r>
              <a:rPr lang="en-US" sz="1800" dirty="0"/>
              <a:t>, </a:t>
            </a:r>
            <a:r>
              <a:rPr lang="en-US" sz="1800" dirty="0" err="1"/>
              <a:t>massa</a:t>
            </a:r>
            <a:r>
              <a:rPr lang="en-US" sz="1800" dirty="0"/>
              <a:t> </a:t>
            </a:r>
            <a:r>
              <a:rPr lang="en-US" sz="1800" dirty="0" err="1"/>
              <a:t>ut</a:t>
            </a:r>
            <a:r>
              <a:rPr lang="en-US" sz="1800" dirty="0"/>
              <a:t> </a:t>
            </a:r>
            <a:r>
              <a:rPr lang="en-US" sz="1800" dirty="0" err="1"/>
              <a:t>eleifend</a:t>
            </a:r>
            <a:r>
              <a:rPr lang="en-US" sz="1800" dirty="0"/>
              <a:t> </a:t>
            </a:r>
            <a:r>
              <a:rPr lang="en-US" sz="1800" dirty="0" err="1"/>
              <a:t>dapibus</a:t>
            </a:r>
            <a:r>
              <a:rPr lang="en-US" sz="1800" dirty="0"/>
              <a:t>, </a:t>
            </a:r>
            <a:r>
              <a:rPr lang="en-US" sz="1800" dirty="0" err="1"/>
              <a:t>urna</a:t>
            </a:r>
            <a:r>
              <a:rPr lang="en-US" sz="1800" dirty="0"/>
              <a:t> </a:t>
            </a:r>
            <a:r>
              <a:rPr lang="en-US" sz="1800" dirty="0" err="1"/>
              <a:t>arcu</a:t>
            </a:r>
            <a:r>
              <a:rPr lang="en-US" sz="1800" dirty="0"/>
              <a:t> </a:t>
            </a:r>
            <a:r>
              <a:rPr lang="en-US" sz="1800" dirty="0" err="1"/>
              <a:t>condimentum</a:t>
            </a:r>
            <a:r>
              <a:rPr lang="en-US" sz="1800" dirty="0"/>
              <a:t> </a:t>
            </a:r>
            <a:r>
              <a:rPr lang="en-US" sz="1800" dirty="0" err="1"/>
              <a:t>justo</a:t>
            </a:r>
            <a:r>
              <a:rPr lang="en-US" sz="1800" dirty="0"/>
              <a:t>, sit </a:t>
            </a:r>
            <a:r>
              <a:rPr lang="en-US" sz="1800" dirty="0" err="1"/>
              <a:t>amet</a:t>
            </a:r>
            <a:r>
              <a:rPr lang="en-US" sz="1800" dirty="0"/>
              <a:t> </a:t>
            </a:r>
            <a:r>
              <a:rPr lang="en-US" sz="1800" dirty="0" err="1"/>
              <a:t>bibendum</a:t>
            </a:r>
            <a:r>
              <a:rPr lang="en-US" sz="1800" dirty="0"/>
              <a:t> magna</a:t>
            </a:r>
          </a:p>
        </p:txBody>
      </p:sp>
      <p:sp>
        <p:nvSpPr>
          <p:cNvPr id="13" name="Rectangle 12"/>
          <p:cNvSpPr/>
          <p:nvPr/>
        </p:nvSpPr>
        <p:spPr>
          <a:xfrm>
            <a:off x="17191198" y="6621568"/>
            <a:ext cx="4362359" cy="4465345"/>
          </a:xfrm>
          <a:prstGeom prst="rect">
            <a:avLst/>
          </a:prstGeom>
          <a:solidFill>
            <a:schemeClr val="accent5">
              <a:alpha val="20000"/>
            </a:schemeClr>
          </a:solidFill>
        </p:spPr>
        <p:txBody>
          <a:bodyPr wrap="square" lIns="365802" tIns="365802" rIns="365802" bIns="365802">
            <a:noAutofit/>
          </a:bodyPr>
          <a:lstStyle/>
          <a:p>
            <a:pPr defTabSz="2438584">
              <a:lnSpc>
                <a:spcPct val="89000"/>
              </a:lnSpc>
            </a:pPr>
            <a:r>
              <a:rPr lang="en-US" sz="1800" dirty="0" err="1"/>
              <a:t>Nunc</a:t>
            </a:r>
            <a:r>
              <a:rPr lang="en-US" sz="1800" dirty="0"/>
              <a:t> </a:t>
            </a:r>
            <a:r>
              <a:rPr lang="en-US" sz="1800" dirty="0" err="1"/>
              <a:t>finibus</a:t>
            </a:r>
            <a:r>
              <a:rPr lang="en-US" sz="1800" dirty="0"/>
              <a:t> </a:t>
            </a:r>
            <a:r>
              <a:rPr lang="en-US" sz="1800" dirty="0" err="1"/>
              <a:t>nulla</a:t>
            </a:r>
            <a:r>
              <a:rPr lang="en-US" sz="1800" dirty="0"/>
              <a:t> </a:t>
            </a:r>
            <a:r>
              <a:rPr lang="en-US" sz="1800" dirty="0" err="1"/>
              <a:t>vel</a:t>
            </a:r>
            <a:r>
              <a:rPr lang="en-US" sz="1800" dirty="0"/>
              <a:t> </a:t>
            </a:r>
            <a:r>
              <a:rPr lang="en-US" sz="1800" dirty="0" err="1"/>
              <a:t>finibus</a:t>
            </a:r>
            <a:r>
              <a:rPr lang="en-US" sz="1800" dirty="0"/>
              <a:t> </a:t>
            </a:r>
            <a:r>
              <a:rPr lang="en-US" sz="1800" dirty="0" err="1"/>
              <a:t>congue</a:t>
            </a:r>
            <a:r>
              <a:rPr lang="en-US" sz="1800" dirty="0"/>
              <a:t>. </a:t>
            </a:r>
            <a:r>
              <a:rPr lang="en-US" sz="1800" dirty="0" err="1"/>
              <a:t>Praesent</a:t>
            </a:r>
            <a:r>
              <a:rPr lang="en-US" sz="1800" dirty="0"/>
              <a:t> </a:t>
            </a:r>
            <a:r>
              <a:rPr lang="en-US" sz="1800" dirty="0" err="1"/>
              <a:t>ultrices</a:t>
            </a:r>
            <a:r>
              <a:rPr lang="en-US" sz="1800" dirty="0"/>
              <a:t> </a:t>
            </a:r>
            <a:r>
              <a:rPr lang="en-US" sz="1800" dirty="0" err="1"/>
              <a:t>placerat</a:t>
            </a:r>
            <a:r>
              <a:rPr lang="en-US" sz="1800" dirty="0"/>
              <a:t> lacus id </a:t>
            </a:r>
            <a:r>
              <a:rPr lang="en-US" sz="1800" dirty="0" err="1"/>
              <a:t>bibendum</a:t>
            </a:r>
            <a:r>
              <a:rPr lang="en-US" sz="1800" dirty="0"/>
              <a:t>. </a:t>
            </a:r>
            <a:r>
              <a:rPr lang="en-US" sz="1800" dirty="0" err="1"/>
              <a:t>Sed</a:t>
            </a:r>
            <a:r>
              <a:rPr lang="en-US" sz="1800" dirty="0"/>
              <a:t> </a:t>
            </a:r>
            <a:r>
              <a:rPr lang="en-US" sz="1800" dirty="0" err="1"/>
              <a:t>nec</a:t>
            </a:r>
            <a:r>
              <a:rPr lang="en-US" sz="1800" dirty="0"/>
              <a:t> </a:t>
            </a:r>
            <a:r>
              <a:rPr lang="en-US" sz="1800" dirty="0" err="1"/>
              <a:t>iaculis</a:t>
            </a:r>
            <a:r>
              <a:rPr lang="en-US" sz="1800" dirty="0"/>
              <a:t> lacus. </a:t>
            </a:r>
            <a:r>
              <a:rPr lang="en-US" sz="1800" dirty="0" err="1"/>
              <a:t>Mauris</a:t>
            </a:r>
            <a:r>
              <a:rPr lang="en-US" sz="1800" dirty="0"/>
              <a:t> </a:t>
            </a:r>
            <a:r>
              <a:rPr lang="en-US" sz="1800" dirty="0" err="1"/>
              <a:t>fermentum</a:t>
            </a:r>
            <a:r>
              <a:rPr lang="en-US" sz="1800" dirty="0"/>
              <a:t> </a:t>
            </a:r>
            <a:r>
              <a:rPr lang="en-US" sz="1800" dirty="0" err="1"/>
              <a:t>tincidunt</a:t>
            </a:r>
            <a:r>
              <a:rPr lang="en-US" sz="1800" dirty="0"/>
              <a:t> </a:t>
            </a:r>
            <a:r>
              <a:rPr lang="en-US" sz="1800" dirty="0" err="1"/>
              <a:t>urna</a:t>
            </a:r>
            <a:r>
              <a:rPr lang="en-US" sz="1800" dirty="0"/>
              <a:t>, id tempus dolor </a:t>
            </a:r>
            <a:r>
              <a:rPr lang="en-US" sz="1800" dirty="0" err="1"/>
              <a:t>maximus</a:t>
            </a:r>
            <a:r>
              <a:rPr lang="en-US" sz="1800" dirty="0"/>
              <a:t> </a:t>
            </a:r>
            <a:r>
              <a:rPr lang="en-US" sz="1800" dirty="0" err="1"/>
              <a:t>vel</a:t>
            </a:r>
            <a:r>
              <a:rPr lang="en-US" sz="1800" dirty="0"/>
              <a:t> </a:t>
            </a:r>
            <a:r>
              <a:rPr lang="en-US" sz="1800" dirty="0" err="1"/>
              <a:t>enean</a:t>
            </a:r>
            <a:r>
              <a:rPr lang="en-US" sz="1800" dirty="0"/>
              <a:t> et </a:t>
            </a:r>
            <a:r>
              <a:rPr lang="en-US" sz="1800" dirty="0" err="1"/>
              <a:t>arcu</a:t>
            </a:r>
            <a:r>
              <a:rPr lang="en-US" sz="1800" dirty="0"/>
              <a:t> dui. Maecenas </a:t>
            </a:r>
            <a:r>
              <a:rPr lang="en-US" sz="1800" dirty="0" err="1"/>
              <a:t>ullamcorper</a:t>
            </a:r>
            <a:r>
              <a:rPr lang="en-US" sz="1800" dirty="0"/>
              <a:t> </a:t>
            </a:r>
            <a:r>
              <a:rPr lang="en-US" sz="1800" dirty="0" err="1"/>
              <a:t>vulputate</a:t>
            </a:r>
            <a:r>
              <a:rPr lang="en-US" sz="1800" dirty="0"/>
              <a:t> </a:t>
            </a:r>
            <a:r>
              <a:rPr lang="en-US" sz="1800" dirty="0" err="1"/>
              <a:t>nisl</a:t>
            </a:r>
            <a:r>
              <a:rPr lang="en-US" sz="1800" dirty="0"/>
              <a:t> a </a:t>
            </a:r>
            <a:r>
              <a:rPr lang="en-US" sz="1800" dirty="0" err="1"/>
              <a:t>lorem</a:t>
            </a:r>
            <a:r>
              <a:rPr lang="en-US" sz="1800" dirty="0"/>
              <a:t> et </a:t>
            </a:r>
            <a:r>
              <a:rPr lang="en-US" sz="1800" dirty="0" err="1"/>
              <a:t>consectetur</a:t>
            </a:r>
            <a:r>
              <a:rPr lang="en-US" sz="1800" dirty="0"/>
              <a:t> </a:t>
            </a:r>
            <a:r>
              <a:rPr lang="en-US" sz="1800" dirty="0" err="1"/>
              <a:t>addoito</a:t>
            </a:r>
            <a:r>
              <a:rPr lang="en-US" sz="1800" dirty="0"/>
              <a:t> </a:t>
            </a:r>
            <a:r>
              <a:rPr lang="en-US" sz="1800" dirty="0" err="1"/>
              <a:t>vestibulum</a:t>
            </a:r>
            <a:endParaRPr lang="en-US" sz="1800" dirty="0"/>
          </a:p>
        </p:txBody>
      </p:sp>
      <p:cxnSp>
        <p:nvCxnSpPr>
          <p:cNvPr id="15" name="Elbow Connector 14"/>
          <p:cNvCxnSpPr>
            <a:stCxn id="4" idx="2"/>
            <a:endCxn id="5" idx="0"/>
          </p:cNvCxnSpPr>
          <p:nvPr/>
        </p:nvCxnSpPr>
        <p:spPr>
          <a:xfrm rot="5400000">
            <a:off x="8016847" y="1413727"/>
            <a:ext cx="1156772" cy="7196715"/>
          </a:xfrm>
          <a:prstGeom prst="bentConnector3">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4" idx="2"/>
            <a:endCxn id="9" idx="0"/>
          </p:cNvCxnSpPr>
          <p:nvPr/>
        </p:nvCxnSpPr>
        <p:spPr>
          <a:xfrm rot="16200000" flipH="1">
            <a:off x="15213561" y="1413724"/>
            <a:ext cx="1156772" cy="7196717"/>
          </a:xfrm>
          <a:prstGeom prst="bentConnector3">
            <a:avLst>
              <a:gd name="adj1" fmla="val 50000"/>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4" idx="2"/>
            <a:endCxn id="7" idx="0"/>
          </p:cNvCxnSpPr>
          <p:nvPr/>
        </p:nvCxnSpPr>
        <p:spPr>
          <a:xfrm rot="16200000" flipH="1">
            <a:off x="12814656" y="3812629"/>
            <a:ext cx="1156772" cy="2398906"/>
          </a:xfrm>
          <a:prstGeom prst="bentConnector3">
            <a:avLst>
              <a:gd name="adj1" fmla="val 50000"/>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4" idx="2"/>
            <a:endCxn id="6" idx="0"/>
          </p:cNvCxnSpPr>
          <p:nvPr/>
        </p:nvCxnSpPr>
        <p:spPr>
          <a:xfrm rot="5400000">
            <a:off x="10415752" y="3812632"/>
            <a:ext cx="1156772" cy="2398904"/>
          </a:xfrm>
          <a:prstGeom prst="bentConnector3">
            <a:avLst>
              <a:gd name="adj1" fmla="val 50000"/>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184823888"/>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2090770-A0A8-49EC-8BD1-91675B04DA50}"/>
              </a:ext>
            </a:extLst>
          </p:cNvPr>
          <p:cNvSpPr>
            <a:spLocks noGrp="1"/>
          </p:cNvSpPr>
          <p:nvPr>
            <p:ph type="title"/>
          </p:nvPr>
        </p:nvSpPr>
        <p:spPr/>
        <p:txBody>
          <a:bodyPr/>
          <a:lstStyle/>
          <a:p>
            <a:r>
              <a:rPr lang="id-ID" dirty="0"/>
              <a:t>INNOVATION ASSESSMENT</a:t>
            </a:r>
            <a:endParaRPr lang="en-US" dirty="0"/>
          </a:p>
        </p:txBody>
      </p:sp>
      <p:sp>
        <p:nvSpPr>
          <p:cNvPr id="2" name="Slide Number Placeholder 1"/>
          <p:cNvSpPr>
            <a:spLocks noGrp="1"/>
          </p:cNvSpPr>
          <p:nvPr>
            <p:ph type="sldNum" sz="quarter" idx="4294967295"/>
          </p:nvPr>
        </p:nvSpPr>
        <p:spPr>
          <a:xfrm>
            <a:off x="23285450" y="268288"/>
            <a:ext cx="1101725" cy="730250"/>
          </a:xfrm>
        </p:spPr>
        <p:txBody>
          <a:bodyPr/>
          <a:lstStyle/>
          <a:p>
            <a:pPr defTabSz="1828983"/>
            <a:fld id="{7A5DDAD3-E743-4B29-A948-63E93E36D1BF}" type="slidenum">
              <a:rPr lang="id-ID">
                <a:solidFill>
                  <a:srgbClr val="FFFFFF"/>
                </a:solidFill>
                <a:latin typeface="Calibri"/>
              </a:rPr>
              <a:pPr defTabSz="1828983"/>
              <a:t>156</a:t>
            </a:fld>
            <a:endParaRPr lang="id-ID" dirty="0">
              <a:solidFill>
                <a:srgbClr val="FFFFFF"/>
              </a:solidFill>
              <a:latin typeface="Calibri"/>
            </a:endParaRPr>
          </a:p>
        </p:txBody>
      </p:sp>
      <p:sp>
        <p:nvSpPr>
          <p:cNvPr id="6" name="Freeform 5"/>
          <p:cNvSpPr>
            <a:spLocks/>
          </p:cNvSpPr>
          <p:nvPr/>
        </p:nvSpPr>
        <p:spPr bwMode="auto">
          <a:xfrm rot="1175459">
            <a:off x="12830084" y="5197149"/>
            <a:ext cx="6806168" cy="7605470"/>
          </a:xfrm>
          <a:custGeom>
            <a:avLst/>
            <a:gdLst>
              <a:gd name="T0" fmla="*/ 675 w 975"/>
              <a:gd name="T1" fmla="*/ 15 h 1089"/>
              <a:gd name="T2" fmla="*/ 335 w 975"/>
              <a:gd name="T3" fmla="*/ 301 h 1089"/>
              <a:gd name="T4" fmla="*/ 334 w 975"/>
              <a:gd name="T5" fmla="*/ 317 h 1089"/>
              <a:gd name="T6" fmla="*/ 334 w 975"/>
              <a:gd name="T7" fmla="*/ 317 h 1089"/>
              <a:gd name="T8" fmla="*/ 226 w 975"/>
              <a:gd name="T9" fmla="*/ 464 h 1089"/>
              <a:gd name="T10" fmla="*/ 15 w 975"/>
              <a:gd name="T11" fmla="*/ 734 h 1089"/>
              <a:gd name="T12" fmla="*/ 301 w 975"/>
              <a:gd name="T13" fmla="*/ 1074 h 1089"/>
              <a:gd name="T14" fmla="*/ 641 w 975"/>
              <a:gd name="T15" fmla="*/ 788 h 1089"/>
              <a:gd name="T16" fmla="*/ 642 w 975"/>
              <a:gd name="T17" fmla="*/ 772 h 1089"/>
              <a:gd name="T18" fmla="*/ 642 w 975"/>
              <a:gd name="T19" fmla="*/ 772 h 1089"/>
              <a:gd name="T20" fmla="*/ 750 w 975"/>
              <a:gd name="T21" fmla="*/ 625 h 1089"/>
              <a:gd name="T22" fmla="*/ 960 w 975"/>
              <a:gd name="T23" fmla="*/ 355 h 1089"/>
              <a:gd name="T24" fmla="*/ 675 w 975"/>
              <a:gd name="T25" fmla="*/ 15 h 1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75" h="1089">
                <a:moveTo>
                  <a:pt x="675" y="15"/>
                </a:moveTo>
                <a:cubicBezTo>
                  <a:pt x="502" y="0"/>
                  <a:pt x="350" y="128"/>
                  <a:pt x="335" y="301"/>
                </a:cubicBezTo>
                <a:cubicBezTo>
                  <a:pt x="335" y="306"/>
                  <a:pt x="334" y="312"/>
                  <a:pt x="334" y="317"/>
                </a:cubicBezTo>
                <a:cubicBezTo>
                  <a:pt x="334" y="317"/>
                  <a:pt x="334" y="317"/>
                  <a:pt x="334" y="317"/>
                </a:cubicBezTo>
                <a:cubicBezTo>
                  <a:pt x="332" y="384"/>
                  <a:pt x="289" y="442"/>
                  <a:pt x="226" y="464"/>
                </a:cubicBezTo>
                <a:cubicBezTo>
                  <a:pt x="112" y="503"/>
                  <a:pt x="26" y="606"/>
                  <a:pt x="15" y="734"/>
                </a:cubicBezTo>
                <a:cubicBezTo>
                  <a:pt x="0" y="907"/>
                  <a:pt x="128" y="1059"/>
                  <a:pt x="301" y="1074"/>
                </a:cubicBezTo>
                <a:cubicBezTo>
                  <a:pt x="474" y="1089"/>
                  <a:pt x="626" y="961"/>
                  <a:pt x="641" y="788"/>
                </a:cubicBezTo>
                <a:cubicBezTo>
                  <a:pt x="641" y="783"/>
                  <a:pt x="641" y="777"/>
                  <a:pt x="642" y="772"/>
                </a:cubicBezTo>
                <a:cubicBezTo>
                  <a:pt x="642" y="772"/>
                  <a:pt x="642" y="772"/>
                  <a:pt x="642" y="772"/>
                </a:cubicBezTo>
                <a:cubicBezTo>
                  <a:pt x="644" y="705"/>
                  <a:pt x="687" y="647"/>
                  <a:pt x="750" y="625"/>
                </a:cubicBezTo>
                <a:cubicBezTo>
                  <a:pt x="863" y="586"/>
                  <a:pt x="949" y="483"/>
                  <a:pt x="960" y="355"/>
                </a:cubicBezTo>
                <a:cubicBezTo>
                  <a:pt x="975" y="182"/>
                  <a:pt x="848" y="30"/>
                  <a:pt x="675" y="15"/>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sp>
        <p:nvSpPr>
          <p:cNvPr id="7" name="Freeform 6"/>
          <p:cNvSpPr>
            <a:spLocks/>
          </p:cNvSpPr>
          <p:nvPr/>
        </p:nvSpPr>
        <p:spPr bwMode="auto">
          <a:xfrm rot="1203048">
            <a:off x="9030541" y="5088650"/>
            <a:ext cx="8157242" cy="7103650"/>
          </a:xfrm>
          <a:custGeom>
            <a:avLst/>
            <a:gdLst>
              <a:gd name="T0" fmla="*/ 1241 w 1251"/>
              <a:gd name="T1" fmla="*/ 737 h 1089"/>
              <a:gd name="T2" fmla="*/ 899 w 1251"/>
              <a:gd name="T3" fmla="*/ 359 h 1089"/>
              <a:gd name="T4" fmla="*/ 880 w 1251"/>
              <a:gd name="T5" fmla="*/ 359 h 1089"/>
              <a:gd name="T6" fmla="*/ 880 w 1251"/>
              <a:gd name="T7" fmla="*/ 359 h 1089"/>
              <a:gd name="T8" fmla="*/ 707 w 1251"/>
              <a:gd name="T9" fmla="*/ 241 h 1089"/>
              <a:gd name="T10" fmla="*/ 389 w 1251"/>
              <a:gd name="T11" fmla="*/ 10 h 1089"/>
              <a:gd name="T12" fmla="*/ 10 w 1251"/>
              <a:gd name="T13" fmla="*/ 352 h 1089"/>
              <a:gd name="T14" fmla="*/ 352 w 1251"/>
              <a:gd name="T15" fmla="*/ 730 h 1089"/>
              <a:gd name="T16" fmla="*/ 371 w 1251"/>
              <a:gd name="T17" fmla="*/ 731 h 1089"/>
              <a:gd name="T18" fmla="*/ 371 w 1251"/>
              <a:gd name="T19" fmla="*/ 731 h 1089"/>
              <a:gd name="T20" fmla="*/ 545 w 1251"/>
              <a:gd name="T21" fmla="*/ 849 h 1089"/>
              <a:gd name="T22" fmla="*/ 863 w 1251"/>
              <a:gd name="T23" fmla="*/ 1079 h 1089"/>
              <a:gd name="T24" fmla="*/ 1241 w 1251"/>
              <a:gd name="T25" fmla="*/ 737 h 1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1" h="1089">
                <a:moveTo>
                  <a:pt x="1241" y="737"/>
                </a:moveTo>
                <a:cubicBezTo>
                  <a:pt x="1251" y="538"/>
                  <a:pt x="1098" y="369"/>
                  <a:pt x="899" y="359"/>
                </a:cubicBezTo>
                <a:cubicBezTo>
                  <a:pt x="893" y="359"/>
                  <a:pt x="887" y="359"/>
                  <a:pt x="880" y="359"/>
                </a:cubicBezTo>
                <a:cubicBezTo>
                  <a:pt x="880" y="359"/>
                  <a:pt x="880" y="359"/>
                  <a:pt x="880" y="359"/>
                </a:cubicBezTo>
                <a:cubicBezTo>
                  <a:pt x="804" y="359"/>
                  <a:pt x="735" y="312"/>
                  <a:pt x="707" y="241"/>
                </a:cubicBezTo>
                <a:cubicBezTo>
                  <a:pt x="657" y="112"/>
                  <a:pt x="536" y="17"/>
                  <a:pt x="389" y="10"/>
                </a:cubicBezTo>
                <a:cubicBezTo>
                  <a:pt x="190" y="0"/>
                  <a:pt x="20" y="153"/>
                  <a:pt x="10" y="352"/>
                </a:cubicBezTo>
                <a:cubicBezTo>
                  <a:pt x="0" y="551"/>
                  <a:pt x="153" y="720"/>
                  <a:pt x="352" y="730"/>
                </a:cubicBezTo>
                <a:cubicBezTo>
                  <a:pt x="359" y="730"/>
                  <a:pt x="365" y="731"/>
                  <a:pt x="371" y="731"/>
                </a:cubicBezTo>
                <a:cubicBezTo>
                  <a:pt x="371" y="731"/>
                  <a:pt x="371" y="731"/>
                  <a:pt x="371" y="731"/>
                </a:cubicBezTo>
                <a:cubicBezTo>
                  <a:pt x="448" y="730"/>
                  <a:pt x="517" y="777"/>
                  <a:pt x="545" y="849"/>
                </a:cubicBezTo>
                <a:cubicBezTo>
                  <a:pt x="594" y="978"/>
                  <a:pt x="716" y="1072"/>
                  <a:pt x="863" y="1079"/>
                </a:cubicBezTo>
                <a:cubicBezTo>
                  <a:pt x="1062" y="1089"/>
                  <a:pt x="1231" y="936"/>
                  <a:pt x="1241" y="737"/>
                </a:cubicBezTo>
                <a:close/>
              </a:path>
            </a:pathLst>
          </a:custGeom>
          <a:solidFill>
            <a:schemeClr val="accent1">
              <a:lumMod val="20000"/>
              <a:lumOff val="8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sp>
        <p:nvSpPr>
          <p:cNvPr id="8" name="Freeform 7"/>
          <p:cNvSpPr>
            <a:spLocks/>
          </p:cNvSpPr>
          <p:nvPr/>
        </p:nvSpPr>
        <p:spPr bwMode="auto">
          <a:xfrm rot="1296203">
            <a:off x="6090199" y="3563141"/>
            <a:ext cx="7694012" cy="8602708"/>
          </a:xfrm>
          <a:custGeom>
            <a:avLst/>
            <a:gdLst>
              <a:gd name="T0" fmla="*/ 883 w 1276"/>
              <a:gd name="T1" fmla="*/ 20 h 1426"/>
              <a:gd name="T2" fmla="*/ 438 w 1276"/>
              <a:gd name="T3" fmla="*/ 394 h 1426"/>
              <a:gd name="T4" fmla="*/ 437 w 1276"/>
              <a:gd name="T5" fmla="*/ 415 h 1426"/>
              <a:gd name="T6" fmla="*/ 437 w 1276"/>
              <a:gd name="T7" fmla="*/ 415 h 1426"/>
              <a:gd name="T8" fmla="*/ 295 w 1276"/>
              <a:gd name="T9" fmla="*/ 608 h 1426"/>
              <a:gd name="T10" fmla="*/ 19 w 1276"/>
              <a:gd name="T11" fmla="*/ 961 h 1426"/>
              <a:gd name="T12" fmla="*/ 393 w 1276"/>
              <a:gd name="T13" fmla="*/ 1406 h 1426"/>
              <a:gd name="T14" fmla="*/ 838 w 1276"/>
              <a:gd name="T15" fmla="*/ 1032 h 1426"/>
              <a:gd name="T16" fmla="*/ 839 w 1276"/>
              <a:gd name="T17" fmla="*/ 1010 h 1426"/>
              <a:gd name="T18" fmla="*/ 839 w 1276"/>
              <a:gd name="T19" fmla="*/ 1010 h 1426"/>
              <a:gd name="T20" fmla="*/ 981 w 1276"/>
              <a:gd name="T21" fmla="*/ 818 h 1426"/>
              <a:gd name="T22" fmla="*/ 1257 w 1276"/>
              <a:gd name="T23" fmla="*/ 465 h 1426"/>
              <a:gd name="T24" fmla="*/ 883 w 1276"/>
              <a:gd name="T25" fmla="*/ 20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6" h="1426">
                <a:moveTo>
                  <a:pt x="883" y="20"/>
                </a:moveTo>
                <a:cubicBezTo>
                  <a:pt x="657" y="0"/>
                  <a:pt x="458" y="168"/>
                  <a:pt x="438" y="394"/>
                </a:cubicBezTo>
                <a:cubicBezTo>
                  <a:pt x="437" y="401"/>
                  <a:pt x="437" y="408"/>
                  <a:pt x="437" y="415"/>
                </a:cubicBezTo>
                <a:cubicBezTo>
                  <a:pt x="437" y="415"/>
                  <a:pt x="437" y="415"/>
                  <a:pt x="437" y="415"/>
                </a:cubicBezTo>
                <a:cubicBezTo>
                  <a:pt x="434" y="503"/>
                  <a:pt x="377" y="579"/>
                  <a:pt x="295" y="608"/>
                </a:cubicBezTo>
                <a:cubicBezTo>
                  <a:pt x="146" y="659"/>
                  <a:pt x="34" y="794"/>
                  <a:pt x="19" y="961"/>
                </a:cubicBezTo>
                <a:cubicBezTo>
                  <a:pt x="0" y="1187"/>
                  <a:pt x="167" y="1386"/>
                  <a:pt x="393" y="1406"/>
                </a:cubicBezTo>
                <a:cubicBezTo>
                  <a:pt x="619" y="1426"/>
                  <a:pt x="818" y="1258"/>
                  <a:pt x="838" y="1032"/>
                </a:cubicBezTo>
                <a:cubicBezTo>
                  <a:pt x="839" y="1025"/>
                  <a:pt x="839" y="1018"/>
                  <a:pt x="839" y="1010"/>
                </a:cubicBezTo>
                <a:cubicBezTo>
                  <a:pt x="839" y="1010"/>
                  <a:pt x="839" y="1010"/>
                  <a:pt x="839" y="1010"/>
                </a:cubicBezTo>
                <a:cubicBezTo>
                  <a:pt x="842" y="923"/>
                  <a:pt x="898" y="847"/>
                  <a:pt x="981" y="818"/>
                </a:cubicBezTo>
                <a:cubicBezTo>
                  <a:pt x="1130" y="767"/>
                  <a:pt x="1242" y="632"/>
                  <a:pt x="1257" y="465"/>
                </a:cubicBezTo>
                <a:cubicBezTo>
                  <a:pt x="1276" y="239"/>
                  <a:pt x="1109" y="39"/>
                  <a:pt x="883" y="20"/>
                </a:cubicBezTo>
                <a:close/>
              </a:path>
            </a:pathLst>
          </a:custGeom>
          <a:solidFill>
            <a:schemeClr val="accent1">
              <a:lumMod val="60000"/>
              <a:lumOff val="40000"/>
            </a:schemeClr>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sp>
        <p:nvSpPr>
          <p:cNvPr id="20" name="Freeform 8"/>
          <p:cNvSpPr>
            <a:spLocks/>
          </p:cNvSpPr>
          <p:nvPr/>
        </p:nvSpPr>
        <p:spPr bwMode="auto">
          <a:xfrm rot="1296203">
            <a:off x="4541142" y="6399624"/>
            <a:ext cx="5763037" cy="5766027"/>
          </a:xfrm>
          <a:custGeom>
            <a:avLst/>
            <a:gdLst>
              <a:gd name="T0" fmla="*/ 518 w 956"/>
              <a:gd name="T1" fmla="*/ 22 h 956"/>
              <a:gd name="T2" fmla="*/ 934 w 956"/>
              <a:gd name="T3" fmla="*/ 517 h 956"/>
              <a:gd name="T4" fmla="*/ 439 w 956"/>
              <a:gd name="T5" fmla="*/ 934 h 956"/>
              <a:gd name="T6" fmla="*/ 22 w 956"/>
              <a:gd name="T7" fmla="*/ 438 h 956"/>
              <a:gd name="T8" fmla="*/ 518 w 956"/>
              <a:gd name="T9" fmla="*/ 22 h 956"/>
            </a:gdLst>
            <a:ahLst/>
            <a:cxnLst>
              <a:cxn ang="0">
                <a:pos x="T0" y="T1"/>
              </a:cxn>
              <a:cxn ang="0">
                <a:pos x="T2" y="T3"/>
              </a:cxn>
              <a:cxn ang="0">
                <a:pos x="T4" y="T5"/>
              </a:cxn>
              <a:cxn ang="0">
                <a:pos x="T6" y="T7"/>
              </a:cxn>
              <a:cxn ang="0">
                <a:pos x="T8" y="T9"/>
              </a:cxn>
            </a:cxnLst>
            <a:rect l="0" t="0" r="r" b="b"/>
            <a:pathLst>
              <a:path w="956" h="956">
                <a:moveTo>
                  <a:pt x="518" y="22"/>
                </a:moveTo>
                <a:cubicBezTo>
                  <a:pt x="770" y="44"/>
                  <a:pt x="956" y="266"/>
                  <a:pt x="934" y="517"/>
                </a:cubicBezTo>
                <a:cubicBezTo>
                  <a:pt x="912" y="769"/>
                  <a:pt x="690" y="956"/>
                  <a:pt x="439" y="934"/>
                </a:cubicBezTo>
                <a:cubicBezTo>
                  <a:pt x="187" y="912"/>
                  <a:pt x="0" y="690"/>
                  <a:pt x="22" y="438"/>
                </a:cubicBezTo>
                <a:cubicBezTo>
                  <a:pt x="44" y="186"/>
                  <a:pt x="266" y="0"/>
                  <a:pt x="518" y="22"/>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grpSp>
        <p:nvGrpSpPr>
          <p:cNvPr id="35" name="Group 34"/>
          <p:cNvGrpSpPr/>
          <p:nvPr/>
        </p:nvGrpSpPr>
        <p:grpSpPr>
          <a:xfrm>
            <a:off x="5445568" y="8595574"/>
            <a:ext cx="4550833" cy="1914088"/>
            <a:chOff x="3048113" y="3724564"/>
            <a:chExt cx="2275153" cy="956933"/>
          </a:xfrm>
        </p:grpSpPr>
        <p:sp>
          <p:nvSpPr>
            <p:cNvPr id="74" name="TextBox 73"/>
            <p:cNvSpPr txBox="1"/>
            <p:nvPr/>
          </p:nvSpPr>
          <p:spPr>
            <a:xfrm>
              <a:off x="3061199" y="3724564"/>
              <a:ext cx="1836583" cy="261580"/>
            </a:xfrm>
            <a:prstGeom prst="rect">
              <a:avLst/>
            </a:prstGeom>
            <a:noFill/>
          </p:spPr>
          <p:txBody>
            <a:bodyPr wrap="square" rtlCol="0">
              <a:spAutoFit/>
            </a:bodyPr>
            <a:lstStyle/>
            <a:p>
              <a:pPr defTabSz="1828983"/>
              <a:r>
                <a:rPr lang="id-ID" sz="2800" b="1" dirty="0">
                  <a:solidFill>
                    <a:srgbClr val="0A0A0A"/>
                  </a:solidFill>
                </a:rPr>
                <a:t>Market</a:t>
              </a:r>
            </a:p>
          </p:txBody>
        </p:sp>
        <p:sp>
          <p:nvSpPr>
            <p:cNvPr id="75" name="Rectangle 74"/>
            <p:cNvSpPr/>
            <p:nvPr/>
          </p:nvSpPr>
          <p:spPr>
            <a:xfrm>
              <a:off x="3048113" y="4081402"/>
              <a:ext cx="2275153" cy="600095"/>
            </a:xfrm>
            <a:prstGeom prst="rect">
              <a:avLst/>
            </a:prstGeom>
          </p:spPr>
          <p:txBody>
            <a:bodyPr wrap="square">
              <a:spAutoFit/>
            </a:bodyPr>
            <a:lstStyle/>
            <a:p>
              <a:pPr marL="571557" indent="-571557" defTabSz="1828983">
                <a:buClr>
                  <a:srgbClr val="FFFFFF"/>
                </a:buClr>
                <a:buFont typeface="Wingdings" panose="05000000000000000000" pitchFamily="2" charset="2"/>
                <a:buChar char="§"/>
              </a:pPr>
              <a:r>
                <a:rPr lang="id-ID" sz="2400" dirty="0">
                  <a:solidFill>
                    <a:srgbClr val="0A0A0A"/>
                  </a:solidFill>
                </a:rPr>
                <a:t>Potential for disruption</a:t>
              </a:r>
            </a:p>
            <a:p>
              <a:pPr marL="571557" indent="-571557" defTabSz="1828983">
                <a:buClr>
                  <a:srgbClr val="FFFFFF"/>
                </a:buClr>
                <a:buFont typeface="Wingdings" panose="05000000000000000000" pitchFamily="2" charset="2"/>
                <a:buChar char="§"/>
              </a:pPr>
              <a:r>
                <a:rPr lang="id-ID" sz="2400" dirty="0">
                  <a:solidFill>
                    <a:srgbClr val="0A0A0A"/>
                  </a:solidFill>
                </a:rPr>
                <a:t>General Characteristics</a:t>
              </a:r>
            </a:p>
            <a:p>
              <a:pPr marL="571557" indent="-571557" defTabSz="1828983">
                <a:buClr>
                  <a:srgbClr val="FFFFFF"/>
                </a:buClr>
                <a:buFont typeface="Wingdings" panose="05000000000000000000" pitchFamily="2" charset="2"/>
                <a:buChar char="§"/>
              </a:pPr>
              <a:r>
                <a:rPr lang="id-ID" sz="2400" dirty="0">
                  <a:solidFill>
                    <a:srgbClr val="0A0A0A"/>
                  </a:solidFill>
                </a:rPr>
                <a:t>Value Proposition</a:t>
              </a:r>
            </a:p>
          </p:txBody>
        </p:sp>
        <p:cxnSp>
          <p:nvCxnSpPr>
            <p:cNvPr id="76" name="Straight Connector 75"/>
            <p:cNvCxnSpPr/>
            <p:nvPr/>
          </p:nvCxnSpPr>
          <p:spPr>
            <a:xfrm>
              <a:off x="3085437" y="4070765"/>
              <a:ext cx="1548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3" name="Group 92"/>
          <p:cNvGrpSpPr/>
          <p:nvPr/>
        </p:nvGrpSpPr>
        <p:grpSpPr>
          <a:xfrm>
            <a:off x="6677061" y="7143369"/>
            <a:ext cx="1405469" cy="1400936"/>
            <a:chOff x="8078788" y="5173663"/>
            <a:chExt cx="492125" cy="490538"/>
          </a:xfrm>
          <a:solidFill>
            <a:schemeClr val="bg1"/>
          </a:solidFill>
        </p:grpSpPr>
        <p:sp>
          <p:nvSpPr>
            <p:cNvPr id="94" name="Freeform 41"/>
            <p:cNvSpPr>
              <a:spLocks noEditPoints="1"/>
            </p:cNvSpPr>
            <p:nvPr/>
          </p:nvSpPr>
          <p:spPr bwMode="auto">
            <a:xfrm>
              <a:off x="8078788" y="5173663"/>
              <a:ext cx="492125" cy="490538"/>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70 w 128"/>
                <a:gd name="T11" fmla="*/ 120 h 128"/>
                <a:gd name="T12" fmla="*/ 70 w 128"/>
                <a:gd name="T13" fmla="*/ 107 h 128"/>
                <a:gd name="T14" fmla="*/ 67 w 128"/>
                <a:gd name="T15" fmla="*/ 107 h 128"/>
                <a:gd name="T16" fmla="*/ 67 w 128"/>
                <a:gd name="T17" fmla="*/ 94 h 128"/>
                <a:gd name="T18" fmla="*/ 64 w 128"/>
                <a:gd name="T19" fmla="*/ 95 h 128"/>
                <a:gd name="T20" fmla="*/ 62 w 128"/>
                <a:gd name="T21" fmla="*/ 94 h 128"/>
                <a:gd name="T22" fmla="*/ 62 w 128"/>
                <a:gd name="T23" fmla="*/ 107 h 128"/>
                <a:gd name="T24" fmla="*/ 59 w 128"/>
                <a:gd name="T25" fmla="*/ 107 h 128"/>
                <a:gd name="T26" fmla="*/ 59 w 128"/>
                <a:gd name="T27" fmla="*/ 120 h 128"/>
                <a:gd name="T28" fmla="*/ 8 w 128"/>
                <a:gd name="T29" fmla="*/ 70 h 128"/>
                <a:gd name="T30" fmla="*/ 22 w 128"/>
                <a:gd name="T31" fmla="*/ 70 h 128"/>
                <a:gd name="T32" fmla="*/ 22 w 128"/>
                <a:gd name="T33" fmla="*/ 66 h 128"/>
                <a:gd name="T34" fmla="*/ 34 w 128"/>
                <a:gd name="T35" fmla="*/ 66 h 128"/>
                <a:gd name="T36" fmla="*/ 34 w 128"/>
                <a:gd name="T37" fmla="*/ 64 h 128"/>
                <a:gd name="T38" fmla="*/ 34 w 128"/>
                <a:gd name="T39" fmla="*/ 62 h 128"/>
                <a:gd name="T40" fmla="*/ 22 w 128"/>
                <a:gd name="T41" fmla="*/ 62 h 128"/>
                <a:gd name="T42" fmla="*/ 22 w 128"/>
                <a:gd name="T43" fmla="*/ 58 h 128"/>
                <a:gd name="T44" fmla="*/ 8 w 128"/>
                <a:gd name="T45" fmla="*/ 58 h 128"/>
                <a:gd name="T46" fmla="*/ 59 w 128"/>
                <a:gd name="T47" fmla="*/ 8 h 128"/>
                <a:gd name="T48" fmla="*/ 59 w 128"/>
                <a:gd name="T49" fmla="*/ 22 h 128"/>
                <a:gd name="T50" fmla="*/ 62 w 128"/>
                <a:gd name="T51" fmla="*/ 21 h 128"/>
                <a:gd name="T52" fmla="*/ 62 w 128"/>
                <a:gd name="T53" fmla="*/ 34 h 128"/>
                <a:gd name="T54" fmla="*/ 64 w 128"/>
                <a:gd name="T55" fmla="*/ 34 h 128"/>
                <a:gd name="T56" fmla="*/ 67 w 128"/>
                <a:gd name="T57" fmla="*/ 34 h 128"/>
                <a:gd name="T58" fmla="*/ 67 w 128"/>
                <a:gd name="T59" fmla="*/ 21 h 128"/>
                <a:gd name="T60" fmla="*/ 70 w 128"/>
                <a:gd name="T61" fmla="*/ 22 h 128"/>
                <a:gd name="T62" fmla="*/ 70 w 128"/>
                <a:gd name="T63" fmla="*/ 8 h 128"/>
                <a:gd name="T64" fmla="*/ 121 w 128"/>
                <a:gd name="T65" fmla="*/ 58 h 128"/>
                <a:gd name="T66" fmla="*/ 107 w 128"/>
                <a:gd name="T67" fmla="*/ 58 h 128"/>
                <a:gd name="T68" fmla="*/ 107 w 128"/>
                <a:gd name="T69" fmla="*/ 62 h 128"/>
                <a:gd name="T70" fmla="*/ 95 w 128"/>
                <a:gd name="T71" fmla="*/ 62 h 128"/>
                <a:gd name="T72" fmla="*/ 95 w 128"/>
                <a:gd name="T73" fmla="*/ 64 h 128"/>
                <a:gd name="T74" fmla="*/ 95 w 128"/>
                <a:gd name="T75" fmla="*/ 66 h 128"/>
                <a:gd name="T76" fmla="*/ 107 w 128"/>
                <a:gd name="T77" fmla="*/ 66 h 128"/>
                <a:gd name="T78" fmla="*/ 107 w 128"/>
                <a:gd name="T79" fmla="*/ 70 h 128"/>
                <a:gd name="T80" fmla="*/ 121 w 128"/>
                <a:gd name="T81" fmla="*/ 70 h 128"/>
                <a:gd name="T82" fmla="*/ 70 w 128"/>
                <a:gd name="T83"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64" y="0"/>
                  </a:moveTo>
                  <a:cubicBezTo>
                    <a:pt x="29" y="0"/>
                    <a:pt x="0" y="29"/>
                    <a:pt x="0" y="64"/>
                  </a:cubicBezTo>
                  <a:cubicBezTo>
                    <a:pt x="0" y="99"/>
                    <a:pt x="29" y="128"/>
                    <a:pt x="64" y="128"/>
                  </a:cubicBezTo>
                  <a:cubicBezTo>
                    <a:pt x="100" y="128"/>
                    <a:pt x="128" y="99"/>
                    <a:pt x="128" y="64"/>
                  </a:cubicBezTo>
                  <a:cubicBezTo>
                    <a:pt x="128" y="29"/>
                    <a:pt x="100" y="0"/>
                    <a:pt x="64" y="0"/>
                  </a:cubicBezTo>
                  <a:close/>
                  <a:moveTo>
                    <a:pt x="70" y="120"/>
                  </a:moveTo>
                  <a:cubicBezTo>
                    <a:pt x="70" y="107"/>
                    <a:pt x="70" y="107"/>
                    <a:pt x="70" y="107"/>
                  </a:cubicBezTo>
                  <a:cubicBezTo>
                    <a:pt x="69" y="107"/>
                    <a:pt x="68" y="107"/>
                    <a:pt x="67" y="107"/>
                  </a:cubicBezTo>
                  <a:cubicBezTo>
                    <a:pt x="67" y="94"/>
                    <a:pt x="67" y="94"/>
                    <a:pt x="67" y="94"/>
                  </a:cubicBezTo>
                  <a:cubicBezTo>
                    <a:pt x="66" y="94"/>
                    <a:pt x="65" y="95"/>
                    <a:pt x="64" y="95"/>
                  </a:cubicBezTo>
                  <a:cubicBezTo>
                    <a:pt x="64" y="95"/>
                    <a:pt x="63" y="94"/>
                    <a:pt x="62" y="94"/>
                  </a:cubicBezTo>
                  <a:cubicBezTo>
                    <a:pt x="62" y="107"/>
                    <a:pt x="62" y="107"/>
                    <a:pt x="62" y="107"/>
                  </a:cubicBezTo>
                  <a:cubicBezTo>
                    <a:pt x="61" y="107"/>
                    <a:pt x="60" y="107"/>
                    <a:pt x="59" y="107"/>
                  </a:cubicBezTo>
                  <a:cubicBezTo>
                    <a:pt x="59" y="120"/>
                    <a:pt x="59" y="120"/>
                    <a:pt x="59" y="120"/>
                  </a:cubicBezTo>
                  <a:cubicBezTo>
                    <a:pt x="32" y="118"/>
                    <a:pt x="11" y="96"/>
                    <a:pt x="8" y="70"/>
                  </a:cubicBezTo>
                  <a:cubicBezTo>
                    <a:pt x="22" y="70"/>
                    <a:pt x="22" y="70"/>
                    <a:pt x="22" y="70"/>
                  </a:cubicBezTo>
                  <a:cubicBezTo>
                    <a:pt x="22" y="69"/>
                    <a:pt x="22" y="67"/>
                    <a:pt x="22" y="66"/>
                  </a:cubicBezTo>
                  <a:cubicBezTo>
                    <a:pt x="34" y="66"/>
                    <a:pt x="34" y="66"/>
                    <a:pt x="34" y="66"/>
                  </a:cubicBezTo>
                  <a:cubicBezTo>
                    <a:pt x="34" y="66"/>
                    <a:pt x="34" y="65"/>
                    <a:pt x="34" y="64"/>
                  </a:cubicBezTo>
                  <a:cubicBezTo>
                    <a:pt x="34" y="63"/>
                    <a:pt x="34" y="63"/>
                    <a:pt x="34" y="62"/>
                  </a:cubicBezTo>
                  <a:cubicBezTo>
                    <a:pt x="22" y="62"/>
                    <a:pt x="22" y="62"/>
                    <a:pt x="22" y="62"/>
                  </a:cubicBezTo>
                  <a:cubicBezTo>
                    <a:pt x="22" y="61"/>
                    <a:pt x="22" y="60"/>
                    <a:pt x="22" y="58"/>
                  </a:cubicBezTo>
                  <a:cubicBezTo>
                    <a:pt x="8" y="58"/>
                    <a:pt x="8" y="58"/>
                    <a:pt x="8" y="58"/>
                  </a:cubicBezTo>
                  <a:cubicBezTo>
                    <a:pt x="11" y="32"/>
                    <a:pt x="32" y="11"/>
                    <a:pt x="59" y="8"/>
                  </a:cubicBezTo>
                  <a:cubicBezTo>
                    <a:pt x="59" y="22"/>
                    <a:pt x="59" y="22"/>
                    <a:pt x="59" y="22"/>
                  </a:cubicBezTo>
                  <a:cubicBezTo>
                    <a:pt x="60" y="21"/>
                    <a:pt x="61" y="21"/>
                    <a:pt x="62" y="21"/>
                  </a:cubicBezTo>
                  <a:cubicBezTo>
                    <a:pt x="62" y="34"/>
                    <a:pt x="62" y="34"/>
                    <a:pt x="62" y="34"/>
                  </a:cubicBezTo>
                  <a:cubicBezTo>
                    <a:pt x="63" y="34"/>
                    <a:pt x="64" y="34"/>
                    <a:pt x="64" y="34"/>
                  </a:cubicBezTo>
                  <a:cubicBezTo>
                    <a:pt x="65" y="34"/>
                    <a:pt x="66" y="34"/>
                    <a:pt x="67" y="34"/>
                  </a:cubicBezTo>
                  <a:cubicBezTo>
                    <a:pt x="67" y="21"/>
                    <a:pt x="67" y="21"/>
                    <a:pt x="67" y="21"/>
                  </a:cubicBezTo>
                  <a:cubicBezTo>
                    <a:pt x="68" y="21"/>
                    <a:pt x="69" y="21"/>
                    <a:pt x="70" y="22"/>
                  </a:cubicBezTo>
                  <a:cubicBezTo>
                    <a:pt x="70" y="8"/>
                    <a:pt x="70" y="8"/>
                    <a:pt x="70" y="8"/>
                  </a:cubicBezTo>
                  <a:cubicBezTo>
                    <a:pt x="97" y="11"/>
                    <a:pt x="118" y="32"/>
                    <a:pt x="121" y="58"/>
                  </a:cubicBezTo>
                  <a:cubicBezTo>
                    <a:pt x="107" y="58"/>
                    <a:pt x="107" y="58"/>
                    <a:pt x="107" y="58"/>
                  </a:cubicBezTo>
                  <a:cubicBezTo>
                    <a:pt x="107" y="60"/>
                    <a:pt x="107" y="61"/>
                    <a:pt x="107" y="62"/>
                  </a:cubicBezTo>
                  <a:cubicBezTo>
                    <a:pt x="95" y="62"/>
                    <a:pt x="95" y="62"/>
                    <a:pt x="95" y="62"/>
                  </a:cubicBezTo>
                  <a:cubicBezTo>
                    <a:pt x="95" y="63"/>
                    <a:pt x="95" y="63"/>
                    <a:pt x="95" y="64"/>
                  </a:cubicBezTo>
                  <a:cubicBezTo>
                    <a:pt x="95" y="65"/>
                    <a:pt x="95" y="66"/>
                    <a:pt x="95" y="66"/>
                  </a:cubicBezTo>
                  <a:cubicBezTo>
                    <a:pt x="107" y="66"/>
                    <a:pt x="107" y="66"/>
                    <a:pt x="107" y="66"/>
                  </a:cubicBezTo>
                  <a:cubicBezTo>
                    <a:pt x="107" y="67"/>
                    <a:pt x="107" y="69"/>
                    <a:pt x="107" y="70"/>
                  </a:cubicBezTo>
                  <a:cubicBezTo>
                    <a:pt x="121" y="70"/>
                    <a:pt x="121" y="70"/>
                    <a:pt x="121" y="70"/>
                  </a:cubicBezTo>
                  <a:cubicBezTo>
                    <a:pt x="118" y="96"/>
                    <a:pt x="97" y="118"/>
                    <a:pt x="70" y="1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sp>
          <p:nvSpPr>
            <p:cNvPr id="95" name="Freeform 42"/>
            <p:cNvSpPr>
              <a:spLocks/>
            </p:cNvSpPr>
            <p:nvPr/>
          </p:nvSpPr>
          <p:spPr bwMode="auto">
            <a:xfrm>
              <a:off x="8232776" y="5349876"/>
              <a:ext cx="188913" cy="169863"/>
            </a:xfrm>
            <a:custGeom>
              <a:avLst/>
              <a:gdLst>
                <a:gd name="T0" fmla="*/ 28 w 49"/>
                <a:gd name="T1" fmla="*/ 28 h 44"/>
                <a:gd name="T2" fmla="*/ 28 w 49"/>
                <a:gd name="T3" fmla="*/ 26 h 44"/>
                <a:gd name="T4" fmla="*/ 35 w 49"/>
                <a:gd name="T5" fmla="*/ 11 h 44"/>
                <a:gd name="T6" fmla="*/ 24 w 49"/>
                <a:gd name="T7" fmla="*/ 0 h 44"/>
                <a:gd name="T8" fmla="*/ 14 w 49"/>
                <a:gd name="T9" fmla="*/ 11 h 44"/>
                <a:gd name="T10" fmla="*/ 21 w 49"/>
                <a:gd name="T11" fmla="*/ 26 h 44"/>
                <a:gd name="T12" fmla="*/ 21 w 49"/>
                <a:gd name="T13" fmla="*/ 28 h 44"/>
                <a:gd name="T14" fmla="*/ 0 w 49"/>
                <a:gd name="T15" fmla="*/ 39 h 44"/>
                <a:gd name="T16" fmla="*/ 24 w 49"/>
                <a:gd name="T17" fmla="*/ 44 h 44"/>
                <a:gd name="T18" fmla="*/ 49 w 49"/>
                <a:gd name="T19" fmla="*/ 39 h 44"/>
                <a:gd name="T20" fmla="*/ 28 w 49"/>
                <a:gd name="T21" fmla="*/ 2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 h="44">
                  <a:moveTo>
                    <a:pt x="28" y="28"/>
                  </a:moveTo>
                  <a:cubicBezTo>
                    <a:pt x="28" y="26"/>
                    <a:pt x="28" y="26"/>
                    <a:pt x="28" y="26"/>
                  </a:cubicBezTo>
                  <a:cubicBezTo>
                    <a:pt x="32" y="23"/>
                    <a:pt x="35" y="16"/>
                    <a:pt x="35" y="11"/>
                  </a:cubicBezTo>
                  <a:cubicBezTo>
                    <a:pt x="35" y="3"/>
                    <a:pt x="29" y="0"/>
                    <a:pt x="24" y="0"/>
                  </a:cubicBezTo>
                  <a:cubicBezTo>
                    <a:pt x="21" y="0"/>
                    <a:pt x="14" y="3"/>
                    <a:pt x="14" y="11"/>
                  </a:cubicBezTo>
                  <a:cubicBezTo>
                    <a:pt x="14" y="16"/>
                    <a:pt x="17" y="23"/>
                    <a:pt x="21" y="26"/>
                  </a:cubicBezTo>
                  <a:cubicBezTo>
                    <a:pt x="21" y="28"/>
                    <a:pt x="21" y="28"/>
                    <a:pt x="21" y="28"/>
                  </a:cubicBezTo>
                  <a:cubicBezTo>
                    <a:pt x="11" y="28"/>
                    <a:pt x="3" y="33"/>
                    <a:pt x="0" y="39"/>
                  </a:cubicBezTo>
                  <a:cubicBezTo>
                    <a:pt x="7" y="42"/>
                    <a:pt x="15" y="44"/>
                    <a:pt x="24" y="44"/>
                  </a:cubicBezTo>
                  <a:cubicBezTo>
                    <a:pt x="34" y="44"/>
                    <a:pt x="42" y="42"/>
                    <a:pt x="49" y="39"/>
                  </a:cubicBezTo>
                  <a:cubicBezTo>
                    <a:pt x="46" y="33"/>
                    <a:pt x="38" y="28"/>
                    <a:pt x="28"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sp>
          <p:nvSpPr>
            <p:cNvPr id="96" name="Freeform 43"/>
            <p:cNvSpPr>
              <a:spLocks/>
            </p:cNvSpPr>
            <p:nvPr/>
          </p:nvSpPr>
          <p:spPr bwMode="auto">
            <a:xfrm>
              <a:off x="8356601" y="5346701"/>
              <a:ext cx="114300" cy="141288"/>
            </a:xfrm>
            <a:custGeom>
              <a:avLst/>
              <a:gdLst>
                <a:gd name="T0" fmla="*/ 13 w 30"/>
                <a:gd name="T1" fmla="*/ 23 h 37"/>
                <a:gd name="T2" fmla="*/ 13 w 30"/>
                <a:gd name="T3" fmla="*/ 22 h 37"/>
                <a:gd name="T4" fmla="*/ 19 w 30"/>
                <a:gd name="T5" fmla="*/ 9 h 37"/>
                <a:gd name="T6" fmla="*/ 10 w 30"/>
                <a:gd name="T7" fmla="*/ 0 h 37"/>
                <a:gd name="T8" fmla="*/ 3 w 30"/>
                <a:gd name="T9" fmla="*/ 4 h 37"/>
                <a:gd name="T10" fmla="*/ 6 w 30"/>
                <a:gd name="T11" fmla="*/ 12 h 37"/>
                <a:gd name="T12" fmla="*/ 4 w 30"/>
                <a:gd name="T13" fmla="*/ 19 h 37"/>
                <a:gd name="T14" fmla="*/ 7 w 30"/>
                <a:gd name="T15" fmla="*/ 22 h 37"/>
                <a:gd name="T16" fmla="*/ 7 w 30"/>
                <a:gd name="T17" fmla="*/ 23 h 37"/>
                <a:gd name="T18" fmla="*/ 2 w 30"/>
                <a:gd name="T19" fmla="*/ 24 h 37"/>
                <a:gd name="T20" fmla="*/ 0 w 30"/>
                <a:gd name="T21" fmla="*/ 27 h 37"/>
                <a:gd name="T22" fmla="*/ 17 w 30"/>
                <a:gd name="T23" fmla="*/ 37 h 37"/>
                <a:gd name="T24" fmla="*/ 30 w 30"/>
                <a:gd name="T25" fmla="*/ 33 h 37"/>
                <a:gd name="T26" fmla="*/ 13 w 30"/>
                <a:gd name="T27"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37">
                  <a:moveTo>
                    <a:pt x="13" y="23"/>
                  </a:moveTo>
                  <a:cubicBezTo>
                    <a:pt x="13" y="22"/>
                    <a:pt x="13" y="22"/>
                    <a:pt x="13" y="22"/>
                  </a:cubicBezTo>
                  <a:cubicBezTo>
                    <a:pt x="17" y="20"/>
                    <a:pt x="19" y="14"/>
                    <a:pt x="19" y="9"/>
                  </a:cubicBezTo>
                  <a:cubicBezTo>
                    <a:pt x="19" y="3"/>
                    <a:pt x="14" y="0"/>
                    <a:pt x="10" y="0"/>
                  </a:cubicBezTo>
                  <a:cubicBezTo>
                    <a:pt x="8" y="0"/>
                    <a:pt x="5" y="1"/>
                    <a:pt x="3" y="4"/>
                  </a:cubicBezTo>
                  <a:cubicBezTo>
                    <a:pt x="5" y="6"/>
                    <a:pt x="6" y="8"/>
                    <a:pt x="6" y="12"/>
                  </a:cubicBezTo>
                  <a:cubicBezTo>
                    <a:pt x="6" y="14"/>
                    <a:pt x="5" y="16"/>
                    <a:pt x="4" y="19"/>
                  </a:cubicBezTo>
                  <a:cubicBezTo>
                    <a:pt x="5" y="20"/>
                    <a:pt x="6" y="21"/>
                    <a:pt x="7" y="22"/>
                  </a:cubicBezTo>
                  <a:cubicBezTo>
                    <a:pt x="7" y="23"/>
                    <a:pt x="7" y="23"/>
                    <a:pt x="7" y="23"/>
                  </a:cubicBezTo>
                  <a:cubicBezTo>
                    <a:pt x="5" y="23"/>
                    <a:pt x="3" y="24"/>
                    <a:pt x="2" y="24"/>
                  </a:cubicBezTo>
                  <a:cubicBezTo>
                    <a:pt x="1" y="25"/>
                    <a:pt x="0" y="26"/>
                    <a:pt x="0" y="27"/>
                  </a:cubicBezTo>
                  <a:cubicBezTo>
                    <a:pt x="8" y="28"/>
                    <a:pt x="14" y="32"/>
                    <a:pt x="17" y="37"/>
                  </a:cubicBezTo>
                  <a:cubicBezTo>
                    <a:pt x="22" y="36"/>
                    <a:pt x="27" y="35"/>
                    <a:pt x="30" y="33"/>
                  </a:cubicBezTo>
                  <a:cubicBezTo>
                    <a:pt x="28" y="28"/>
                    <a:pt x="22" y="24"/>
                    <a:pt x="13"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sp>
          <p:nvSpPr>
            <p:cNvPr id="97" name="Freeform 44"/>
            <p:cNvSpPr>
              <a:spLocks/>
            </p:cNvSpPr>
            <p:nvPr/>
          </p:nvSpPr>
          <p:spPr bwMode="auto">
            <a:xfrm>
              <a:off x="8183563" y="5346701"/>
              <a:ext cx="114300" cy="141288"/>
            </a:xfrm>
            <a:custGeom>
              <a:avLst/>
              <a:gdLst>
                <a:gd name="T0" fmla="*/ 30 w 30"/>
                <a:gd name="T1" fmla="*/ 27 h 37"/>
                <a:gd name="T2" fmla="*/ 28 w 30"/>
                <a:gd name="T3" fmla="*/ 24 h 37"/>
                <a:gd name="T4" fmla="*/ 23 w 30"/>
                <a:gd name="T5" fmla="*/ 23 h 37"/>
                <a:gd name="T6" fmla="*/ 23 w 30"/>
                <a:gd name="T7" fmla="*/ 22 h 37"/>
                <a:gd name="T8" fmla="*/ 26 w 30"/>
                <a:gd name="T9" fmla="*/ 19 h 37"/>
                <a:gd name="T10" fmla="*/ 24 w 30"/>
                <a:gd name="T11" fmla="*/ 12 h 37"/>
                <a:gd name="T12" fmla="*/ 27 w 30"/>
                <a:gd name="T13" fmla="*/ 4 h 37"/>
                <a:gd name="T14" fmla="*/ 20 w 30"/>
                <a:gd name="T15" fmla="*/ 0 h 37"/>
                <a:gd name="T16" fmla="*/ 11 w 30"/>
                <a:gd name="T17" fmla="*/ 9 h 37"/>
                <a:gd name="T18" fmla="*/ 17 w 30"/>
                <a:gd name="T19" fmla="*/ 22 h 37"/>
                <a:gd name="T20" fmla="*/ 17 w 30"/>
                <a:gd name="T21" fmla="*/ 23 h 37"/>
                <a:gd name="T22" fmla="*/ 0 w 30"/>
                <a:gd name="T23" fmla="*/ 33 h 37"/>
                <a:gd name="T24" fmla="*/ 13 w 30"/>
                <a:gd name="T25" fmla="*/ 37 h 37"/>
                <a:gd name="T26" fmla="*/ 30 w 30"/>
                <a:gd name="T27" fmla="*/ 2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37">
                  <a:moveTo>
                    <a:pt x="30" y="27"/>
                  </a:moveTo>
                  <a:cubicBezTo>
                    <a:pt x="30" y="26"/>
                    <a:pt x="29" y="25"/>
                    <a:pt x="28" y="24"/>
                  </a:cubicBezTo>
                  <a:cubicBezTo>
                    <a:pt x="27" y="24"/>
                    <a:pt x="25" y="23"/>
                    <a:pt x="23" y="23"/>
                  </a:cubicBezTo>
                  <a:cubicBezTo>
                    <a:pt x="23" y="22"/>
                    <a:pt x="23" y="22"/>
                    <a:pt x="23" y="22"/>
                  </a:cubicBezTo>
                  <a:cubicBezTo>
                    <a:pt x="24" y="21"/>
                    <a:pt x="25" y="20"/>
                    <a:pt x="26" y="19"/>
                  </a:cubicBezTo>
                  <a:cubicBezTo>
                    <a:pt x="25" y="16"/>
                    <a:pt x="24" y="14"/>
                    <a:pt x="24" y="12"/>
                  </a:cubicBezTo>
                  <a:cubicBezTo>
                    <a:pt x="24" y="8"/>
                    <a:pt x="25" y="6"/>
                    <a:pt x="27" y="4"/>
                  </a:cubicBezTo>
                  <a:cubicBezTo>
                    <a:pt x="25" y="1"/>
                    <a:pt x="22" y="0"/>
                    <a:pt x="20" y="0"/>
                  </a:cubicBezTo>
                  <a:cubicBezTo>
                    <a:pt x="16" y="0"/>
                    <a:pt x="11" y="3"/>
                    <a:pt x="11" y="9"/>
                  </a:cubicBezTo>
                  <a:cubicBezTo>
                    <a:pt x="11" y="14"/>
                    <a:pt x="13" y="20"/>
                    <a:pt x="17" y="22"/>
                  </a:cubicBezTo>
                  <a:cubicBezTo>
                    <a:pt x="17" y="23"/>
                    <a:pt x="17" y="23"/>
                    <a:pt x="17" y="23"/>
                  </a:cubicBezTo>
                  <a:cubicBezTo>
                    <a:pt x="8" y="24"/>
                    <a:pt x="2" y="28"/>
                    <a:pt x="0" y="33"/>
                  </a:cubicBezTo>
                  <a:cubicBezTo>
                    <a:pt x="3" y="35"/>
                    <a:pt x="8" y="36"/>
                    <a:pt x="13" y="37"/>
                  </a:cubicBezTo>
                  <a:cubicBezTo>
                    <a:pt x="16" y="32"/>
                    <a:pt x="22" y="28"/>
                    <a:pt x="30"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grpSp>
      <p:sp>
        <p:nvSpPr>
          <p:cNvPr id="98" name="TextBox 97"/>
          <p:cNvSpPr txBox="1"/>
          <p:nvPr/>
        </p:nvSpPr>
        <p:spPr>
          <a:xfrm>
            <a:off x="9981624" y="6328272"/>
            <a:ext cx="3673591" cy="584843"/>
          </a:xfrm>
          <a:prstGeom prst="rect">
            <a:avLst/>
          </a:prstGeom>
          <a:noFill/>
        </p:spPr>
        <p:txBody>
          <a:bodyPr wrap="square" rtlCol="0">
            <a:spAutoFit/>
          </a:bodyPr>
          <a:lstStyle/>
          <a:p>
            <a:pPr defTabSz="1828983"/>
            <a:r>
              <a:rPr lang="id-ID" sz="3200" b="1" dirty="0">
                <a:solidFill>
                  <a:srgbClr val="0A0A0A"/>
                </a:solidFill>
              </a:rPr>
              <a:t>Technology</a:t>
            </a:r>
          </a:p>
        </p:txBody>
      </p:sp>
      <p:sp>
        <p:nvSpPr>
          <p:cNvPr id="99" name="Rectangle 98"/>
          <p:cNvSpPr/>
          <p:nvPr/>
        </p:nvSpPr>
        <p:spPr>
          <a:xfrm>
            <a:off x="9955448" y="7042032"/>
            <a:ext cx="4149083" cy="1384995"/>
          </a:xfrm>
          <a:prstGeom prst="rect">
            <a:avLst/>
          </a:prstGeom>
        </p:spPr>
        <p:txBody>
          <a:bodyPr wrap="square">
            <a:spAutoFit/>
          </a:bodyPr>
          <a:lstStyle/>
          <a:p>
            <a:pPr marL="571557" indent="-571557" defTabSz="1828983">
              <a:buClr>
                <a:srgbClr val="FFFFFF"/>
              </a:buClr>
              <a:buFont typeface="Wingdings" panose="05000000000000000000" pitchFamily="2" charset="2"/>
              <a:buChar char="§"/>
            </a:pPr>
            <a:r>
              <a:rPr lang="id-ID" sz="2800" dirty="0">
                <a:solidFill>
                  <a:srgbClr val="0A0A0A"/>
                </a:solidFill>
              </a:rPr>
              <a:t>Sources and licenses</a:t>
            </a:r>
          </a:p>
          <a:p>
            <a:pPr marL="571557" indent="-571557" defTabSz="1828983">
              <a:buClr>
                <a:srgbClr val="FFFFFF"/>
              </a:buClr>
              <a:buFont typeface="Wingdings" panose="05000000000000000000" pitchFamily="2" charset="2"/>
              <a:buChar char="§"/>
            </a:pPr>
            <a:r>
              <a:rPr lang="id-ID" sz="2800" dirty="0">
                <a:solidFill>
                  <a:srgbClr val="0A0A0A"/>
                </a:solidFill>
              </a:rPr>
              <a:t>Research Activity</a:t>
            </a:r>
          </a:p>
        </p:txBody>
      </p:sp>
      <p:cxnSp>
        <p:nvCxnSpPr>
          <p:cNvPr id="100" name="Straight Connector 99"/>
          <p:cNvCxnSpPr/>
          <p:nvPr/>
        </p:nvCxnSpPr>
        <p:spPr>
          <a:xfrm>
            <a:off x="10030104" y="7020753"/>
            <a:ext cx="309635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01" name="Freeform 26"/>
          <p:cNvSpPr>
            <a:spLocks noEditPoints="1"/>
          </p:cNvSpPr>
          <p:nvPr/>
        </p:nvSpPr>
        <p:spPr bwMode="auto">
          <a:xfrm>
            <a:off x="11237502" y="5134025"/>
            <a:ext cx="1023618" cy="1023618"/>
          </a:xfrm>
          <a:custGeom>
            <a:avLst/>
            <a:gdLst>
              <a:gd name="T0" fmla="*/ 96 w 660"/>
              <a:gd name="T1" fmla="*/ 96 h 660"/>
              <a:gd name="T2" fmla="*/ 96 w 660"/>
              <a:gd name="T3" fmla="*/ 563 h 660"/>
              <a:gd name="T4" fmla="*/ 563 w 660"/>
              <a:gd name="T5" fmla="*/ 563 h 660"/>
              <a:gd name="T6" fmla="*/ 563 w 660"/>
              <a:gd name="T7" fmla="*/ 96 h 660"/>
              <a:gd name="T8" fmla="*/ 578 w 660"/>
              <a:gd name="T9" fmla="*/ 180 h 660"/>
              <a:gd name="T10" fmla="*/ 465 w 660"/>
              <a:gd name="T11" fmla="*/ 120 h 660"/>
              <a:gd name="T12" fmla="*/ 380 w 660"/>
              <a:gd name="T13" fmla="*/ 44 h 660"/>
              <a:gd name="T14" fmla="*/ 578 w 660"/>
              <a:gd name="T15" fmla="*/ 180 h 660"/>
              <a:gd name="T16" fmla="*/ 482 w 660"/>
              <a:gd name="T17" fmla="*/ 474 h 660"/>
              <a:gd name="T18" fmla="*/ 619 w 660"/>
              <a:gd name="T19" fmla="*/ 340 h 660"/>
              <a:gd name="T20" fmla="*/ 341 w 660"/>
              <a:gd name="T21" fmla="*/ 619 h 660"/>
              <a:gd name="T22" fmla="*/ 340 w 660"/>
              <a:gd name="T23" fmla="*/ 548 h 660"/>
              <a:gd name="T24" fmla="*/ 440 w 660"/>
              <a:gd name="T25" fmla="*/ 506 h 660"/>
              <a:gd name="T26" fmla="*/ 220 w 660"/>
              <a:gd name="T27" fmla="*/ 506 h 660"/>
              <a:gd name="T28" fmla="*/ 320 w 660"/>
              <a:gd name="T29" fmla="*/ 548 h 660"/>
              <a:gd name="T30" fmla="*/ 319 w 660"/>
              <a:gd name="T31" fmla="*/ 619 h 660"/>
              <a:gd name="T32" fmla="*/ 65 w 660"/>
              <a:gd name="T33" fmla="*/ 213 h 660"/>
              <a:gd name="T34" fmla="*/ 151 w 660"/>
              <a:gd name="T35" fmla="*/ 281 h 660"/>
              <a:gd name="T36" fmla="*/ 40 w 660"/>
              <a:gd name="T37" fmla="*/ 320 h 660"/>
              <a:gd name="T38" fmla="*/ 319 w 660"/>
              <a:gd name="T39" fmla="*/ 40 h 660"/>
              <a:gd name="T40" fmla="*/ 320 w 660"/>
              <a:gd name="T41" fmla="*/ 147 h 660"/>
              <a:gd name="T42" fmla="*/ 319 w 660"/>
              <a:gd name="T43" fmla="*/ 40 h 660"/>
              <a:gd name="T44" fmla="*/ 419 w 660"/>
              <a:gd name="T45" fmla="*/ 151 h 660"/>
              <a:gd name="T46" fmla="*/ 340 w 660"/>
              <a:gd name="T47" fmla="*/ 40 h 660"/>
              <a:gd name="T48" fmla="*/ 429 w 660"/>
              <a:gd name="T49" fmla="*/ 135 h 660"/>
              <a:gd name="T50" fmla="*/ 416 w 660"/>
              <a:gd name="T51" fmla="*/ 177 h 660"/>
              <a:gd name="T52" fmla="*/ 471 w 660"/>
              <a:gd name="T53" fmla="*/ 219 h 660"/>
              <a:gd name="T54" fmla="*/ 340 w 660"/>
              <a:gd name="T55" fmla="*/ 320 h 660"/>
              <a:gd name="T56" fmla="*/ 488 w 660"/>
              <a:gd name="T57" fmla="*/ 169 h 660"/>
              <a:gd name="T58" fmla="*/ 442 w 660"/>
              <a:gd name="T59" fmla="*/ 169 h 660"/>
              <a:gd name="T60" fmla="*/ 488 w 660"/>
              <a:gd name="T61" fmla="*/ 169 h 660"/>
              <a:gd name="T62" fmla="*/ 320 w 660"/>
              <a:gd name="T63" fmla="*/ 320 h 660"/>
              <a:gd name="T64" fmla="*/ 173 w 660"/>
              <a:gd name="T65" fmla="*/ 282 h 660"/>
              <a:gd name="T66" fmla="*/ 320 w 660"/>
              <a:gd name="T67" fmla="*/ 173 h 660"/>
              <a:gd name="T68" fmla="*/ 159 w 660"/>
              <a:gd name="T69" fmla="*/ 352 h 660"/>
              <a:gd name="T70" fmla="*/ 159 w 660"/>
              <a:gd name="T71" fmla="*/ 307 h 660"/>
              <a:gd name="T72" fmla="*/ 40 w 660"/>
              <a:gd name="T73" fmla="*/ 340 h 660"/>
              <a:gd name="T74" fmla="*/ 151 w 660"/>
              <a:gd name="T75" fmla="*/ 379 h 660"/>
              <a:gd name="T76" fmla="*/ 65 w 660"/>
              <a:gd name="T77" fmla="*/ 447 h 660"/>
              <a:gd name="T78" fmla="*/ 173 w 660"/>
              <a:gd name="T79" fmla="*/ 377 h 660"/>
              <a:gd name="T80" fmla="*/ 320 w 660"/>
              <a:gd name="T81" fmla="*/ 340 h 660"/>
              <a:gd name="T82" fmla="*/ 282 w 660"/>
              <a:gd name="T83" fmla="*/ 486 h 660"/>
              <a:gd name="T84" fmla="*/ 173 w 660"/>
              <a:gd name="T85" fmla="*/ 377 h 660"/>
              <a:gd name="T86" fmla="*/ 330 w 660"/>
              <a:gd name="T87" fmla="*/ 523 h 660"/>
              <a:gd name="T88" fmla="*/ 330 w 660"/>
              <a:gd name="T89" fmla="*/ 477 h 660"/>
              <a:gd name="T90" fmla="*/ 377 w 660"/>
              <a:gd name="T91" fmla="*/ 486 h 660"/>
              <a:gd name="T92" fmla="*/ 340 w 660"/>
              <a:gd name="T93" fmla="*/ 340 h 660"/>
              <a:gd name="T94" fmla="*/ 455 w 660"/>
              <a:gd name="T95" fmla="*/ 478 h 660"/>
              <a:gd name="T96" fmla="*/ 512 w 660"/>
              <a:gd name="T97" fmla="*/ 320 h 660"/>
              <a:gd name="T98" fmla="*/ 510 w 660"/>
              <a:gd name="T99" fmla="*/ 191 h 660"/>
              <a:gd name="T100" fmla="*/ 619 w 660"/>
              <a:gd name="T101" fmla="*/ 320 h 660"/>
              <a:gd name="T102" fmla="*/ 125 w 660"/>
              <a:gd name="T103" fmla="*/ 125 h 660"/>
              <a:gd name="T104" fmla="*/ 195 w 660"/>
              <a:gd name="T105" fmla="*/ 151 h 660"/>
              <a:gd name="T106" fmla="*/ 81 w 660"/>
              <a:gd name="T107" fmla="*/ 180 h 660"/>
              <a:gd name="T108" fmla="*/ 81 w 660"/>
              <a:gd name="T109" fmla="*/ 479 h 660"/>
              <a:gd name="T110" fmla="*/ 195 w 660"/>
              <a:gd name="T111" fmla="*/ 508 h 660"/>
              <a:gd name="T112" fmla="*/ 125 w 660"/>
              <a:gd name="T113" fmla="*/ 535 h 660"/>
              <a:gd name="T114" fmla="*/ 535 w 660"/>
              <a:gd name="T115" fmla="*/ 535 h 660"/>
              <a:gd name="T116" fmla="*/ 465 w 660"/>
              <a:gd name="T117" fmla="*/ 508 h 660"/>
              <a:gd name="T118" fmla="*/ 578 w 660"/>
              <a:gd name="T119" fmla="*/ 479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60" h="660">
                <a:moveTo>
                  <a:pt x="330" y="0"/>
                </a:moveTo>
                <a:cubicBezTo>
                  <a:pt x="242" y="0"/>
                  <a:pt x="159" y="34"/>
                  <a:pt x="96" y="96"/>
                </a:cubicBezTo>
                <a:cubicBezTo>
                  <a:pt x="34" y="159"/>
                  <a:pt x="0" y="242"/>
                  <a:pt x="0" y="330"/>
                </a:cubicBezTo>
                <a:cubicBezTo>
                  <a:pt x="0" y="418"/>
                  <a:pt x="34" y="501"/>
                  <a:pt x="96" y="563"/>
                </a:cubicBezTo>
                <a:cubicBezTo>
                  <a:pt x="159" y="626"/>
                  <a:pt x="242" y="660"/>
                  <a:pt x="330" y="660"/>
                </a:cubicBezTo>
                <a:cubicBezTo>
                  <a:pt x="418" y="660"/>
                  <a:pt x="501" y="626"/>
                  <a:pt x="563" y="563"/>
                </a:cubicBezTo>
                <a:cubicBezTo>
                  <a:pt x="626" y="501"/>
                  <a:pt x="660" y="418"/>
                  <a:pt x="660" y="330"/>
                </a:cubicBezTo>
                <a:cubicBezTo>
                  <a:pt x="660" y="242"/>
                  <a:pt x="626" y="159"/>
                  <a:pt x="563" y="96"/>
                </a:cubicBezTo>
                <a:cubicBezTo>
                  <a:pt x="501" y="34"/>
                  <a:pt x="418" y="0"/>
                  <a:pt x="330" y="0"/>
                </a:cubicBezTo>
                <a:close/>
                <a:moveTo>
                  <a:pt x="578" y="180"/>
                </a:moveTo>
                <a:cubicBezTo>
                  <a:pt x="557" y="175"/>
                  <a:pt x="536" y="169"/>
                  <a:pt x="514" y="165"/>
                </a:cubicBezTo>
                <a:cubicBezTo>
                  <a:pt x="512" y="140"/>
                  <a:pt x="491" y="120"/>
                  <a:pt x="465" y="120"/>
                </a:cubicBezTo>
                <a:cubicBezTo>
                  <a:pt x="459" y="120"/>
                  <a:pt x="453" y="121"/>
                  <a:pt x="448" y="123"/>
                </a:cubicBezTo>
                <a:cubicBezTo>
                  <a:pt x="429" y="95"/>
                  <a:pt x="406" y="68"/>
                  <a:pt x="380" y="44"/>
                </a:cubicBezTo>
                <a:cubicBezTo>
                  <a:pt x="438" y="54"/>
                  <a:pt x="492" y="82"/>
                  <a:pt x="535" y="125"/>
                </a:cubicBezTo>
                <a:cubicBezTo>
                  <a:pt x="552" y="142"/>
                  <a:pt x="566" y="160"/>
                  <a:pt x="578" y="180"/>
                </a:cubicBezTo>
                <a:close/>
                <a:moveTo>
                  <a:pt x="595" y="447"/>
                </a:moveTo>
                <a:cubicBezTo>
                  <a:pt x="558" y="458"/>
                  <a:pt x="520" y="467"/>
                  <a:pt x="482" y="474"/>
                </a:cubicBezTo>
                <a:cubicBezTo>
                  <a:pt x="501" y="431"/>
                  <a:pt x="511" y="386"/>
                  <a:pt x="512" y="340"/>
                </a:cubicBezTo>
                <a:cubicBezTo>
                  <a:pt x="619" y="340"/>
                  <a:pt x="619" y="340"/>
                  <a:pt x="619" y="340"/>
                </a:cubicBezTo>
                <a:cubicBezTo>
                  <a:pt x="618" y="377"/>
                  <a:pt x="610" y="413"/>
                  <a:pt x="595" y="447"/>
                </a:cubicBezTo>
                <a:close/>
                <a:moveTo>
                  <a:pt x="341" y="619"/>
                </a:moveTo>
                <a:cubicBezTo>
                  <a:pt x="341" y="619"/>
                  <a:pt x="340" y="619"/>
                  <a:pt x="340" y="619"/>
                </a:cubicBezTo>
                <a:cubicBezTo>
                  <a:pt x="340" y="548"/>
                  <a:pt x="340" y="548"/>
                  <a:pt x="340" y="548"/>
                </a:cubicBezTo>
                <a:cubicBezTo>
                  <a:pt x="359" y="545"/>
                  <a:pt x="374" y="530"/>
                  <a:pt x="378" y="512"/>
                </a:cubicBezTo>
                <a:cubicBezTo>
                  <a:pt x="399" y="511"/>
                  <a:pt x="419" y="509"/>
                  <a:pt x="440" y="506"/>
                </a:cubicBezTo>
                <a:cubicBezTo>
                  <a:pt x="415" y="548"/>
                  <a:pt x="382" y="586"/>
                  <a:pt x="341" y="619"/>
                </a:cubicBezTo>
                <a:close/>
                <a:moveTo>
                  <a:pt x="220" y="506"/>
                </a:moveTo>
                <a:cubicBezTo>
                  <a:pt x="240" y="509"/>
                  <a:pt x="261" y="511"/>
                  <a:pt x="282" y="512"/>
                </a:cubicBezTo>
                <a:cubicBezTo>
                  <a:pt x="286" y="530"/>
                  <a:pt x="301" y="545"/>
                  <a:pt x="320" y="548"/>
                </a:cubicBezTo>
                <a:cubicBezTo>
                  <a:pt x="320" y="619"/>
                  <a:pt x="320" y="619"/>
                  <a:pt x="320" y="619"/>
                </a:cubicBezTo>
                <a:cubicBezTo>
                  <a:pt x="319" y="619"/>
                  <a:pt x="319" y="619"/>
                  <a:pt x="319" y="619"/>
                </a:cubicBezTo>
                <a:cubicBezTo>
                  <a:pt x="278" y="586"/>
                  <a:pt x="245" y="548"/>
                  <a:pt x="220" y="506"/>
                </a:cubicBezTo>
                <a:close/>
                <a:moveTo>
                  <a:pt x="65" y="213"/>
                </a:moveTo>
                <a:cubicBezTo>
                  <a:pt x="102" y="201"/>
                  <a:pt x="140" y="192"/>
                  <a:pt x="178" y="186"/>
                </a:cubicBezTo>
                <a:cubicBezTo>
                  <a:pt x="164" y="216"/>
                  <a:pt x="155" y="248"/>
                  <a:pt x="151" y="281"/>
                </a:cubicBezTo>
                <a:cubicBezTo>
                  <a:pt x="130" y="284"/>
                  <a:pt x="114" y="300"/>
                  <a:pt x="110" y="320"/>
                </a:cubicBezTo>
                <a:cubicBezTo>
                  <a:pt x="40" y="320"/>
                  <a:pt x="40" y="320"/>
                  <a:pt x="40" y="320"/>
                </a:cubicBezTo>
                <a:cubicBezTo>
                  <a:pt x="42" y="282"/>
                  <a:pt x="50" y="246"/>
                  <a:pt x="65" y="213"/>
                </a:cubicBezTo>
                <a:close/>
                <a:moveTo>
                  <a:pt x="319" y="40"/>
                </a:moveTo>
                <a:cubicBezTo>
                  <a:pt x="319" y="40"/>
                  <a:pt x="319" y="40"/>
                  <a:pt x="320" y="40"/>
                </a:cubicBezTo>
                <a:cubicBezTo>
                  <a:pt x="320" y="147"/>
                  <a:pt x="320" y="147"/>
                  <a:pt x="320" y="147"/>
                </a:cubicBezTo>
                <a:cubicBezTo>
                  <a:pt x="286" y="147"/>
                  <a:pt x="253" y="149"/>
                  <a:pt x="220" y="153"/>
                </a:cubicBezTo>
                <a:cubicBezTo>
                  <a:pt x="245" y="111"/>
                  <a:pt x="278" y="73"/>
                  <a:pt x="319" y="40"/>
                </a:cubicBezTo>
                <a:close/>
                <a:moveTo>
                  <a:pt x="429" y="135"/>
                </a:moveTo>
                <a:cubicBezTo>
                  <a:pt x="425" y="140"/>
                  <a:pt x="421" y="145"/>
                  <a:pt x="419" y="151"/>
                </a:cubicBezTo>
                <a:cubicBezTo>
                  <a:pt x="393" y="148"/>
                  <a:pt x="366" y="147"/>
                  <a:pt x="340" y="147"/>
                </a:cubicBezTo>
                <a:cubicBezTo>
                  <a:pt x="340" y="40"/>
                  <a:pt x="340" y="40"/>
                  <a:pt x="340" y="40"/>
                </a:cubicBezTo>
                <a:cubicBezTo>
                  <a:pt x="340" y="40"/>
                  <a:pt x="341" y="40"/>
                  <a:pt x="341" y="40"/>
                </a:cubicBezTo>
                <a:cubicBezTo>
                  <a:pt x="376" y="69"/>
                  <a:pt x="406" y="101"/>
                  <a:pt x="429" y="135"/>
                </a:cubicBezTo>
                <a:close/>
                <a:moveTo>
                  <a:pt x="340" y="173"/>
                </a:moveTo>
                <a:cubicBezTo>
                  <a:pt x="365" y="173"/>
                  <a:pt x="391" y="174"/>
                  <a:pt x="416" y="177"/>
                </a:cubicBezTo>
                <a:cubicBezTo>
                  <a:pt x="420" y="201"/>
                  <a:pt x="440" y="219"/>
                  <a:pt x="465" y="219"/>
                </a:cubicBezTo>
                <a:cubicBezTo>
                  <a:pt x="467" y="219"/>
                  <a:pt x="469" y="219"/>
                  <a:pt x="471" y="219"/>
                </a:cubicBezTo>
                <a:cubicBezTo>
                  <a:pt x="482" y="251"/>
                  <a:pt x="489" y="285"/>
                  <a:pt x="490" y="320"/>
                </a:cubicBezTo>
                <a:cubicBezTo>
                  <a:pt x="340" y="320"/>
                  <a:pt x="340" y="320"/>
                  <a:pt x="340" y="320"/>
                </a:cubicBezTo>
                <a:lnTo>
                  <a:pt x="340" y="173"/>
                </a:lnTo>
                <a:close/>
                <a:moveTo>
                  <a:pt x="488" y="169"/>
                </a:moveTo>
                <a:cubicBezTo>
                  <a:pt x="488" y="182"/>
                  <a:pt x="478" y="192"/>
                  <a:pt x="465" y="192"/>
                </a:cubicBezTo>
                <a:cubicBezTo>
                  <a:pt x="452" y="192"/>
                  <a:pt x="442" y="182"/>
                  <a:pt x="442" y="169"/>
                </a:cubicBezTo>
                <a:cubicBezTo>
                  <a:pt x="442" y="157"/>
                  <a:pt x="452" y="147"/>
                  <a:pt x="465" y="147"/>
                </a:cubicBezTo>
                <a:cubicBezTo>
                  <a:pt x="478" y="147"/>
                  <a:pt x="488" y="157"/>
                  <a:pt x="488" y="169"/>
                </a:cubicBezTo>
                <a:close/>
                <a:moveTo>
                  <a:pt x="320" y="173"/>
                </a:moveTo>
                <a:cubicBezTo>
                  <a:pt x="320" y="320"/>
                  <a:pt x="320" y="320"/>
                  <a:pt x="320" y="320"/>
                </a:cubicBezTo>
                <a:cubicBezTo>
                  <a:pt x="207" y="320"/>
                  <a:pt x="207" y="320"/>
                  <a:pt x="207" y="320"/>
                </a:cubicBezTo>
                <a:cubicBezTo>
                  <a:pt x="204" y="302"/>
                  <a:pt x="190" y="288"/>
                  <a:pt x="173" y="282"/>
                </a:cubicBezTo>
                <a:cubicBezTo>
                  <a:pt x="178" y="248"/>
                  <a:pt x="189" y="214"/>
                  <a:pt x="204" y="181"/>
                </a:cubicBezTo>
                <a:cubicBezTo>
                  <a:pt x="243" y="176"/>
                  <a:pt x="281" y="173"/>
                  <a:pt x="320" y="173"/>
                </a:cubicBezTo>
                <a:close/>
                <a:moveTo>
                  <a:pt x="181" y="330"/>
                </a:moveTo>
                <a:cubicBezTo>
                  <a:pt x="181" y="342"/>
                  <a:pt x="171" y="352"/>
                  <a:pt x="159" y="352"/>
                </a:cubicBezTo>
                <a:cubicBezTo>
                  <a:pt x="146" y="352"/>
                  <a:pt x="136" y="342"/>
                  <a:pt x="136" y="330"/>
                </a:cubicBezTo>
                <a:cubicBezTo>
                  <a:pt x="136" y="317"/>
                  <a:pt x="146" y="307"/>
                  <a:pt x="159" y="307"/>
                </a:cubicBezTo>
                <a:cubicBezTo>
                  <a:pt x="171" y="307"/>
                  <a:pt x="181" y="317"/>
                  <a:pt x="181" y="330"/>
                </a:cubicBezTo>
                <a:close/>
                <a:moveTo>
                  <a:pt x="40" y="340"/>
                </a:moveTo>
                <a:cubicBezTo>
                  <a:pt x="110" y="340"/>
                  <a:pt x="110" y="340"/>
                  <a:pt x="110" y="340"/>
                </a:cubicBezTo>
                <a:cubicBezTo>
                  <a:pt x="114" y="360"/>
                  <a:pt x="130" y="375"/>
                  <a:pt x="151" y="379"/>
                </a:cubicBezTo>
                <a:cubicBezTo>
                  <a:pt x="155" y="411"/>
                  <a:pt x="164" y="443"/>
                  <a:pt x="178" y="474"/>
                </a:cubicBezTo>
                <a:cubicBezTo>
                  <a:pt x="140" y="467"/>
                  <a:pt x="102" y="458"/>
                  <a:pt x="65" y="447"/>
                </a:cubicBezTo>
                <a:cubicBezTo>
                  <a:pt x="50" y="413"/>
                  <a:pt x="42" y="377"/>
                  <a:pt x="40" y="340"/>
                </a:cubicBezTo>
                <a:close/>
                <a:moveTo>
                  <a:pt x="173" y="377"/>
                </a:moveTo>
                <a:cubicBezTo>
                  <a:pt x="190" y="372"/>
                  <a:pt x="204" y="358"/>
                  <a:pt x="207" y="340"/>
                </a:cubicBezTo>
                <a:cubicBezTo>
                  <a:pt x="320" y="340"/>
                  <a:pt x="320" y="340"/>
                  <a:pt x="320" y="340"/>
                </a:cubicBezTo>
                <a:cubicBezTo>
                  <a:pt x="320" y="451"/>
                  <a:pt x="320" y="451"/>
                  <a:pt x="320" y="451"/>
                </a:cubicBezTo>
                <a:cubicBezTo>
                  <a:pt x="302" y="455"/>
                  <a:pt x="288" y="468"/>
                  <a:pt x="282" y="486"/>
                </a:cubicBezTo>
                <a:cubicBezTo>
                  <a:pt x="256" y="484"/>
                  <a:pt x="230" y="482"/>
                  <a:pt x="204" y="478"/>
                </a:cubicBezTo>
                <a:cubicBezTo>
                  <a:pt x="189" y="446"/>
                  <a:pt x="178" y="412"/>
                  <a:pt x="173" y="377"/>
                </a:cubicBezTo>
                <a:close/>
                <a:moveTo>
                  <a:pt x="353" y="500"/>
                </a:moveTo>
                <a:cubicBezTo>
                  <a:pt x="353" y="512"/>
                  <a:pt x="342" y="523"/>
                  <a:pt x="330" y="523"/>
                </a:cubicBezTo>
                <a:cubicBezTo>
                  <a:pt x="317" y="523"/>
                  <a:pt x="307" y="512"/>
                  <a:pt x="307" y="500"/>
                </a:cubicBezTo>
                <a:cubicBezTo>
                  <a:pt x="307" y="487"/>
                  <a:pt x="317" y="477"/>
                  <a:pt x="330" y="477"/>
                </a:cubicBezTo>
                <a:cubicBezTo>
                  <a:pt x="342" y="477"/>
                  <a:pt x="353" y="487"/>
                  <a:pt x="353" y="500"/>
                </a:cubicBezTo>
                <a:close/>
                <a:moveTo>
                  <a:pt x="377" y="486"/>
                </a:moveTo>
                <a:cubicBezTo>
                  <a:pt x="372" y="468"/>
                  <a:pt x="358" y="455"/>
                  <a:pt x="340" y="451"/>
                </a:cubicBezTo>
                <a:cubicBezTo>
                  <a:pt x="340" y="340"/>
                  <a:pt x="340" y="340"/>
                  <a:pt x="340" y="340"/>
                </a:cubicBezTo>
                <a:cubicBezTo>
                  <a:pt x="490" y="340"/>
                  <a:pt x="490" y="340"/>
                  <a:pt x="490" y="340"/>
                </a:cubicBezTo>
                <a:cubicBezTo>
                  <a:pt x="488" y="387"/>
                  <a:pt x="477" y="434"/>
                  <a:pt x="455" y="478"/>
                </a:cubicBezTo>
                <a:cubicBezTo>
                  <a:pt x="430" y="482"/>
                  <a:pt x="404" y="484"/>
                  <a:pt x="377" y="486"/>
                </a:cubicBezTo>
                <a:close/>
                <a:moveTo>
                  <a:pt x="512" y="320"/>
                </a:moveTo>
                <a:cubicBezTo>
                  <a:pt x="511" y="283"/>
                  <a:pt x="504" y="246"/>
                  <a:pt x="492" y="211"/>
                </a:cubicBezTo>
                <a:cubicBezTo>
                  <a:pt x="500" y="206"/>
                  <a:pt x="506" y="199"/>
                  <a:pt x="510" y="191"/>
                </a:cubicBezTo>
                <a:cubicBezTo>
                  <a:pt x="539" y="197"/>
                  <a:pt x="567" y="204"/>
                  <a:pt x="595" y="213"/>
                </a:cubicBezTo>
                <a:cubicBezTo>
                  <a:pt x="610" y="246"/>
                  <a:pt x="618" y="282"/>
                  <a:pt x="619" y="320"/>
                </a:cubicBezTo>
                <a:lnTo>
                  <a:pt x="512" y="320"/>
                </a:lnTo>
                <a:close/>
                <a:moveTo>
                  <a:pt x="125" y="125"/>
                </a:moveTo>
                <a:cubicBezTo>
                  <a:pt x="168" y="82"/>
                  <a:pt x="221" y="54"/>
                  <a:pt x="280" y="44"/>
                </a:cubicBezTo>
                <a:cubicBezTo>
                  <a:pt x="245" y="76"/>
                  <a:pt x="217" y="112"/>
                  <a:pt x="195" y="151"/>
                </a:cubicBezTo>
                <a:cubicBezTo>
                  <a:pt x="194" y="153"/>
                  <a:pt x="193" y="155"/>
                  <a:pt x="192" y="157"/>
                </a:cubicBezTo>
                <a:cubicBezTo>
                  <a:pt x="155" y="162"/>
                  <a:pt x="118" y="170"/>
                  <a:pt x="81" y="180"/>
                </a:cubicBezTo>
                <a:cubicBezTo>
                  <a:pt x="93" y="160"/>
                  <a:pt x="108" y="142"/>
                  <a:pt x="125" y="125"/>
                </a:cubicBezTo>
                <a:close/>
                <a:moveTo>
                  <a:pt x="81" y="479"/>
                </a:moveTo>
                <a:cubicBezTo>
                  <a:pt x="118" y="489"/>
                  <a:pt x="155" y="497"/>
                  <a:pt x="192" y="503"/>
                </a:cubicBezTo>
                <a:cubicBezTo>
                  <a:pt x="193" y="505"/>
                  <a:pt x="194" y="506"/>
                  <a:pt x="195" y="508"/>
                </a:cubicBezTo>
                <a:cubicBezTo>
                  <a:pt x="217" y="547"/>
                  <a:pt x="245" y="583"/>
                  <a:pt x="280" y="615"/>
                </a:cubicBezTo>
                <a:cubicBezTo>
                  <a:pt x="221" y="605"/>
                  <a:pt x="168" y="577"/>
                  <a:pt x="125" y="535"/>
                </a:cubicBezTo>
                <a:cubicBezTo>
                  <a:pt x="108" y="518"/>
                  <a:pt x="93" y="499"/>
                  <a:pt x="81" y="479"/>
                </a:cubicBezTo>
                <a:close/>
                <a:moveTo>
                  <a:pt x="535" y="535"/>
                </a:moveTo>
                <a:cubicBezTo>
                  <a:pt x="492" y="577"/>
                  <a:pt x="438" y="605"/>
                  <a:pt x="380" y="615"/>
                </a:cubicBezTo>
                <a:cubicBezTo>
                  <a:pt x="415" y="583"/>
                  <a:pt x="443" y="547"/>
                  <a:pt x="465" y="508"/>
                </a:cubicBezTo>
                <a:cubicBezTo>
                  <a:pt x="466" y="506"/>
                  <a:pt x="467" y="505"/>
                  <a:pt x="468" y="503"/>
                </a:cubicBezTo>
                <a:cubicBezTo>
                  <a:pt x="505" y="497"/>
                  <a:pt x="542" y="489"/>
                  <a:pt x="578" y="479"/>
                </a:cubicBezTo>
                <a:cubicBezTo>
                  <a:pt x="566" y="499"/>
                  <a:pt x="552" y="518"/>
                  <a:pt x="535" y="535"/>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sp>
        <p:nvSpPr>
          <p:cNvPr id="102" name="TextBox 101"/>
          <p:cNvSpPr txBox="1"/>
          <p:nvPr/>
        </p:nvSpPr>
        <p:spPr>
          <a:xfrm>
            <a:off x="12443782" y="9936540"/>
            <a:ext cx="3673591" cy="523281"/>
          </a:xfrm>
          <a:prstGeom prst="rect">
            <a:avLst/>
          </a:prstGeom>
          <a:noFill/>
        </p:spPr>
        <p:txBody>
          <a:bodyPr wrap="square" rtlCol="0">
            <a:spAutoFit/>
          </a:bodyPr>
          <a:lstStyle/>
          <a:p>
            <a:pPr defTabSz="1828983"/>
            <a:r>
              <a:rPr lang="id-ID" sz="2800" b="1" dirty="0">
                <a:solidFill>
                  <a:srgbClr val="0A0A0A"/>
                </a:solidFill>
              </a:rPr>
              <a:t>Competition</a:t>
            </a:r>
          </a:p>
        </p:txBody>
      </p:sp>
      <p:sp>
        <p:nvSpPr>
          <p:cNvPr id="108" name="Rectangle 107"/>
          <p:cNvSpPr/>
          <p:nvPr/>
        </p:nvSpPr>
        <p:spPr>
          <a:xfrm>
            <a:off x="12417607" y="10650298"/>
            <a:ext cx="3774715" cy="1200329"/>
          </a:xfrm>
          <a:prstGeom prst="rect">
            <a:avLst/>
          </a:prstGeom>
        </p:spPr>
        <p:txBody>
          <a:bodyPr wrap="square">
            <a:spAutoFit/>
          </a:bodyPr>
          <a:lstStyle/>
          <a:p>
            <a:pPr marL="457246" indent="-457246" defTabSz="1828983">
              <a:buClr>
                <a:srgbClr val="FFFFFF"/>
              </a:buClr>
              <a:buFont typeface="Wingdings" panose="05000000000000000000" pitchFamily="2" charset="2"/>
              <a:buChar char="§"/>
            </a:pPr>
            <a:r>
              <a:rPr lang="id-ID" sz="2400" dirty="0">
                <a:solidFill>
                  <a:srgbClr val="0A0A0A"/>
                </a:solidFill>
              </a:rPr>
              <a:t>Alternatives</a:t>
            </a:r>
          </a:p>
          <a:p>
            <a:pPr marL="457246" indent="-457246" defTabSz="1828983">
              <a:buClr>
                <a:srgbClr val="FFFFFF"/>
              </a:buClr>
              <a:buFont typeface="Wingdings" panose="05000000000000000000" pitchFamily="2" charset="2"/>
              <a:buChar char="§"/>
            </a:pPr>
            <a:r>
              <a:rPr lang="id-ID" sz="2400" dirty="0">
                <a:solidFill>
                  <a:srgbClr val="0A0A0A"/>
                </a:solidFill>
              </a:rPr>
              <a:t>Other Possible Targets</a:t>
            </a:r>
          </a:p>
        </p:txBody>
      </p:sp>
      <p:cxnSp>
        <p:nvCxnSpPr>
          <p:cNvPr id="109" name="Straight Connector 108"/>
          <p:cNvCxnSpPr/>
          <p:nvPr/>
        </p:nvCxnSpPr>
        <p:spPr>
          <a:xfrm>
            <a:off x="12492263" y="10629021"/>
            <a:ext cx="309635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0" name="Group 109"/>
          <p:cNvGrpSpPr/>
          <p:nvPr/>
        </p:nvGrpSpPr>
        <p:grpSpPr>
          <a:xfrm>
            <a:off x="13772651" y="8832074"/>
            <a:ext cx="863836" cy="1050156"/>
            <a:chOff x="8890000" y="223838"/>
            <a:chExt cx="404813" cy="492126"/>
          </a:xfrm>
          <a:solidFill>
            <a:schemeClr val="bg1"/>
          </a:solidFill>
        </p:grpSpPr>
        <p:sp>
          <p:nvSpPr>
            <p:cNvPr id="111" name="Freeform 36"/>
            <p:cNvSpPr>
              <a:spLocks noEditPoints="1"/>
            </p:cNvSpPr>
            <p:nvPr/>
          </p:nvSpPr>
          <p:spPr bwMode="auto">
            <a:xfrm>
              <a:off x="8924925" y="223838"/>
              <a:ext cx="323850" cy="327025"/>
            </a:xfrm>
            <a:custGeom>
              <a:avLst/>
              <a:gdLst>
                <a:gd name="T0" fmla="*/ 84 w 84"/>
                <a:gd name="T1" fmla="*/ 42 h 85"/>
                <a:gd name="T2" fmla="*/ 42 w 84"/>
                <a:gd name="T3" fmla="*/ 0 h 85"/>
                <a:gd name="T4" fmla="*/ 0 w 84"/>
                <a:gd name="T5" fmla="*/ 42 h 85"/>
                <a:gd name="T6" fmla="*/ 42 w 84"/>
                <a:gd name="T7" fmla="*/ 85 h 85"/>
                <a:gd name="T8" fmla="*/ 84 w 84"/>
                <a:gd name="T9" fmla="*/ 42 h 85"/>
                <a:gd name="T10" fmla="*/ 42 w 84"/>
                <a:gd name="T11" fmla="*/ 72 h 85"/>
                <a:gd name="T12" fmla="*/ 12 w 84"/>
                <a:gd name="T13" fmla="*/ 42 h 85"/>
                <a:gd name="T14" fmla="*/ 42 w 84"/>
                <a:gd name="T15" fmla="*/ 13 h 85"/>
                <a:gd name="T16" fmla="*/ 72 w 84"/>
                <a:gd name="T17" fmla="*/ 42 h 85"/>
                <a:gd name="T18" fmla="*/ 42 w 84"/>
                <a:gd name="T19" fmla="*/ 7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5">
                  <a:moveTo>
                    <a:pt x="84" y="42"/>
                  </a:moveTo>
                  <a:cubicBezTo>
                    <a:pt x="84" y="19"/>
                    <a:pt x="65" y="0"/>
                    <a:pt x="42" y="0"/>
                  </a:cubicBezTo>
                  <a:cubicBezTo>
                    <a:pt x="19" y="0"/>
                    <a:pt x="0" y="19"/>
                    <a:pt x="0" y="42"/>
                  </a:cubicBezTo>
                  <a:cubicBezTo>
                    <a:pt x="0" y="66"/>
                    <a:pt x="19" y="85"/>
                    <a:pt x="42" y="85"/>
                  </a:cubicBezTo>
                  <a:cubicBezTo>
                    <a:pt x="65" y="85"/>
                    <a:pt x="84" y="66"/>
                    <a:pt x="84" y="42"/>
                  </a:cubicBezTo>
                  <a:close/>
                  <a:moveTo>
                    <a:pt x="42" y="72"/>
                  </a:moveTo>
                  <a:cubicBezTo>
                    <a:pt x="26" y="72"/>
                    <a:pt x="12" y="59"/>
                    <a:pt x="12" y="42"/>
                  </a:cubicBezTo>
                  <a:cubicBezTo>
                    <a:pt x="12" y="26"/>
                    <a:pt x="26" y="13"/>
                    <a:pt x="42" y="13"/>
                  </a:cubicBezTo>
                  <a:cubicBezTo>
                    <a:pt x="58" y="13"/>
                    <a:pt x="72" y="26"/>
                    <a:pt x="72" y="42"/>
                  </a:cubicBezTo>
                  <a:cubicBezTo>
                    <a:pt x="72" y="59"/>
                    <a:pt x="58" y="72"/>
                    <a:pt x="42"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sp>
          <p:nvSpPr>
            <p:cNvPr id="112" name="Freeform 37"/>
            <p:cNvSpPr>
              <a:spLocks/>
            </p:cNvSpPr>
            <p:nvPr/>
          </p:nvSpPr>
          <p:spPr bwMode="auto">
            <a:xfrm>
              <a:off x="9099550" y="519113"/>
              <a:ext cx="195263" cy="196850"/>
            </a:xfrm>
            <a:custGeom>
              <a:avLst/>
              <a:gdLst>
                <a:gd name="T0" fmla="*/ 28 w 51"/>
                <a:gd name="T1" fmla="*/ 0 h 51"/>
                <a:gd name="T2" fmla="*/ 0 w 51"/>
                <a:gd name="T3" fmla="*/ 12 h 51"/>
                <a:gd name="T4" fmla="*/ 26 w 51"/>
                <a:gd name="T5" fmla="*/ 51 h 51"/>
                <a:gd name="T6" fmla="*/ 29 w 51"/>
                <a:gd name="T7" fmla="*/ 29 h 51"/>
                <a:gd name="T8" fmla="*/ 51 w 51"/>
                <a:gd name="T9" fmla="*/ 35 h 51"/>
                <a:gd name="T10" fmla="*/ 28 w 51"/>
                <a:gd name="T11" fmla="*/ 0 h 51"/>
              </a:gdLst>
              <a:ahLst/>
              <a:cxnLst>
                <a:cxn ang="0">
                  <a:pos x="T0" y="T1"/>
                </a:cxn>
                <a:cxn ang="0">
                  <a:pos x="T2" y="T3"/>
                </a:cxn>
                <a:cxn ang="0">
                  <a:pos x="T4" y="T5"/>
                </a:cxn>
                <a:cxn ang="0">
                  <a:pos x="T6" y="T7"/>
                </a:cxn>
                <a:cxn ang="0">
                  <a:pos x="T8" y="T9"/>
                </a:cxn>
                <a:cxn ang="0">
                  <a:pos x="T10" y="T11"/>
                </a:cxn>
              </a:cxnLst>
              <a:rect l="0" t="0" r="r" b="b"/>
              <a:pathLst>
                <a:path w="51" h="51">
                  <a:moveTo>
                    <a:pt x="28" y="0"/>
                  </a:moveTo>
                  <a:cubicBezTo>
                    <a:pt x="21" y="7"/>
                    <a:pt x="11" y="11"/>
                    <a:pt x="0" y="12"/>
                  </a:cubicBezTo>
                  <a:cubicBezTo>
                    <a:pt x="26" y="51"/>
                    <a:pt x="26" y="51"/>
                    <a:pt x="26" y="51"/>
                  </a:cubicBezTo>
                  <a:cubicBezTo>
                    <a:pt x="29" y="29"/>
                    <a:pt x="29" y="29"/>
                    <a:pt x="29" y="29"/>
                  </a:cubicBezTo>
                  <a:cubicBezTo>
                    <a:pt x="51" y="35"/>
                    <a:pt x="51" y="35"/>
                    <a:pt x="51" y="35"/>
                  </a:cubicBezTo>
                  <a:lnTo>
                    <a:pt x="2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sp>
          <p:nvSpPr>
            <p:cNvPr id="113" name="Freeform 38"/>
            <p:cNvSpPr>
              <a:spLocks/>
            </p:cNvSpPr>
            <p:nvPr/>
          </p:nvSpPr>
          <p:spPr bwMode="auto">
            <a:xfrm>
              <a:off x="8890000" y="527051"/>
              <a:ext cx="196850" cy="188913"/>
            </a:xfrm>
            <a:custGeom>
              <a:avLst/>
              <a:gdLst>
                <a:gd name="T0" fmla="*/ 0 w 51"/>
                <a:gd name="T1" fmla="*/ 33 h 49"/>
                <a:gd name="T2" fmla="*/ 22 w 51"/>
                <a:gd name="T3" fmla="*/ 27 h 49"/>
                <a:gd name="T4" fmla="*/ 25 w 51"/>
                <a:gd name="T5" fmla="*/ 49 h 49"/>
                <a:gd name="T6" fmla="*/ 51 w 51"/>
                <a:gd name="T7" fmla="*/ 10 h 49"/>
                <a:gd name="T8" fmla="*/ 22 w 51"/>
                <a:gd name="T9" fmla="*/ 0 h 49"/>
                <a:gd name="T10" fmla="*/ 0 w 51"/>
                <a:gd name="T11" fmla="*/ 33 h 49"/>
              </a:gdLst>
              <a:ahLst/>
              <a:cxnLst>
                <a:cxn ang="0">
                  <a:pos x="T0" y="T1"/>
                </a:cxn>
                <a:cxn ang="0">
                  <a:pos x="T2" y="T3"/>
                </a:cxn>
                <a:cxn ang="0">
                  <a:pos x="T4" y="T5"/>
                </a:cxn>
                <a:cxn ang="0">
                  <a:pos x="T6" y="T7"/>
                </a:cxn>
                <a:cxn ang="0">
                  <a:pos x="T8" y="T9"/>
                </a:cxn>
                <a:cxn ang="0">
                  <a:pos x="T10" y="T11"/>
                </a:cxn>
              </a:cxnLst>
              <a:rect l="0" t="0" r="r" b="b"/>
              <a:pathLst>
                <a:path w="51" h="49">
                  <a:moveTo>
                    <a:pt x="0" y="33"/>
                  </a:moveTo>
                  <a:cubicBezTo>
                    <a:pt x="22" y="27"/>
                    <a:pt x="22" y="27"/>
                    <a:pt x="22" y="27"/>
                  </a:cubicBezTo>
                  <a:cubicBezTo>
                    <a:pt x="25" y="49"/>
                    <a:pt x="25" y="49"/>
                    <a:pt x="25" y="49"/>
                  </a:cubicBezTo>
                  <a:cubicBezTo>
                    <a:pt x="51" y="10"/>
                    <a:pt x="51" y="10"/>
                    <a:pt x="51" y="10"/>
                  </a:cubicBezTo>
                  <a:cubicBezTo>
                    <a:pt x="40" y="10"/>
                    <a:pt x="30" y="6"/>
                    <a:pt x="22" y="0"/>
                  </a:cubicBezTo>
                  <a:lnTo>
                    <a:pt x="0"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sp>
          <p:nvSpPr>
            <p:cNvPr id="114" name="Freeform 39"/>
            <p:cNvSpPr>
              <a:spLocks/>
            </p:cNvSpPr>
            <p:nvPr/>
          </p:nvSpPr>
          <p:spPr bwMode="auto">
            <a:xfrm>
              <a:off x="9010650" y="307976"/>
              <a:ext cx="157163" cy="149225"/>
            </a:xfrm>
            <a:custGeom>
              <a:avLst/>
              <a:gdLst>
                <a:gd name="T0" fmla="*/ 38 w 41"/>
                <a:gd name="T1" fmla="*/ 14 h 39"/>
                <a:gd name="T2" fmla="*/ 31 w 41"/>
                <a:gd name="T3" fmla="*/ 13 h 39"/>
                <a:gd name="T4" fmla="*/ 25 w 41"/>
                <a:gd name="T5" fmla="*/ 9 h 39"/>
                <a:gd name="T6" fmla="*/ 22 w 41"/>
                <a:gd name="T7" fmla="*/ 2 h 39"/>
                <a:gd name="T8" fmla="*/ 19 w 41"/>
                <a:gd name="T9" fmla="*/ 2 h 39"/>
                <a:gd name="T10" fmla="*/ 16 w 41"/>
                <a:gd name="T11" fmla="*/ 9 h 39"/>
                <a:gd name="T12" fmla="*/ 10 w 41"/>
                <a:gd name="T13" fmla="*/ 13 h 39"/>
                <a:gd name="T14" fmla="*/ 2 w 41"/>
                <a:gd name="T15" fmla="*/ 14 h 39"/>
                <a:gd name="T16" fmla="*/ 1 w 41"/>
                <a:gd name="T17" fmla="*/ 17 h 39"/>
                <a:gd name="T18" fmla="*/ 7 w 41"/>
                <a:gd name="T19" fmla="*/ 22 h 39"/>
                <a:gd name="T20" fmla="*/ 9 w 41"/>
                <a:gd name="T21" fmla="*/ 29 h 39"/>
                <a:gd name="T22" fmla="*/ 8 w 41"/>
                <a:gd name="T23" fmla="*/ 36 h 39"/>
                <a:gd name="T24" fmla="*/ 10 w 41"/>
                <a:gd name="T25" fmla="*/ 38 h 39"/>
                <a:gd name="T26" fmla="*/ 17 w 41"/>
                <a:gd name="T27" fmla="*/ 34 h 39"/>
                <a:gd name="T28" fmla="*/ 24 w 41"/>
                <a:gd name="T29" fmla="*/ 34 h 39"/>
                <a:gd name="T30" fmla="*/ 30 w 41"/>
                <a:gd name="T31" fmla="*/ 38 h 39"/>
                <a:gd name="T32" fmla="*/ 33 w 41"/>
                <a:gd name="T33" fmla="*/ 36 h 39"/>
                <a:gd name="T34" fmla="*/ 31 w 41"/>
                <a:gd name="T35" fmla="*/ 29 h 39"/>
                <a:gd name="T36" fmla="*/ 34 w 41"/>
                <a:gd name="T37" fmla="*/ 22 h 39"/>
                <a:gd name="T38" fmla="*/ 39 w 41"/>
                <a:gd name="T39" fmla="*/ 17 h 39"/>
                <a:gd name="T40" fmla="*/ 38 w 41"/>
                <a:gd name="T41" fmla="*/ 1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39">
                  <a:moveTo>
                    <a:pt x="38" y="14"/>
                  </a:moveTo>
                  <a:cubicBezTo>
                    <a:pt x="31" y="13"/>
                    <a:pt x="31" y="13"/>
                    <a:pt x="31" y="13"/>
                  </a:cubicBezTo>
                  <a:cubicBezTo>
                    <a:pt x="29" y="13"/>
                    <a:pt x="26" y="11"/>
                    <a:pt x="25" y="9"/>
                  </a:cubicBezTo>
                  <a:cubicBezTo>
                    <a:pt x="22" y="2"/>
                    <a:pt x="22" y="2"/>
                    <a:pt x="22" y="2"/>
                  </a:cubicBezTo>
                  <a:cubicBezTo>
                    <a:pt x="21" y="0"/>
                    <a:pt x="20" y="0"/>
                    <a:pt x="19" y="2"/>
                  </a:cubicBezTo>
                  <a:cubicBezTo>
                    <a:pt x="16" y="9"/>
                    <a:pt x="16" y="9"/>
                    <a:pt x="16" y="9"/>
                  </a:cubicBezTo>
                  <a:cubicBezTo>
                    <a:pt x="15" y="11"/>
                    <a:pt x="12" y="13"/>
                    <a:pt x="10" y="13"/>
                  </a:cubicBezTo>
                  <a:cubicBezTo>
                    <a:pt x="2" y="14"/>
                    <a:pt x="2" y="14"/>
                    <a:pt x="2" y="14"/>
                  </a:cubicBezTo>
                  <a:cubicBezTo>
                    <a:pt x="0" y="14"/>
                    <a:pt x="0" y="16"/>
                    <a:pt x="1" y="17"/>
                  </a:cubicBezTo>
                  <a:cubicBezTo>
                    <a:pt x="7" y="22"/>
                    <a:pt x="7" y="22"/>
                    <a:pt x="7" y="22"/>
                  </a:cubicBezTo>
                  <a:cubicBezTo>
                    <a:pt x="9" y="24"/>
                    <a:pt x="10" y="27"/>
                    <a:pt x="9" y="29"/>
                  </a:cubicBezTo>
                  <a:cubicBezTo>
                    <a:pt x="8" y="36"/>
                    <a:pt x="8" y="36"/>
                    <a:pt x="8" y="36"/>
                  </a:cubicBezTo>
                  <a:cubicBezTo>
                    <a:pt x="7" y="38"/>
                    <a:pt x="8" y="39"/>
                    <a:pt x="10" y="38"/>
                  </a:cubicBezTo>
                  <a:cubicBezTo>
                    <a:pt x="17" y="34"/>
                    <a:pt x="17" y="34"/>
                    <a:pt x="17" y="34"/>
                  </a:cubicBezTo>
                  <a:cubicBezTo>
                    <a:pt x="19" y="33"/>
                    <a:pt x="22" y="33"/>
                    <a:pt x="24" y="34"/>
                  </a:cubicBezTo>
                  <a:cubicBezTo>
                    <a:pt x="30" y="38"/>
                    <a:pt x="30" y="38"/>
                    <a:pt x="30" y="38"/>
                  </a:cubicBezTo>
                  <a:cubicBezTo>
                    <a:pt x="32" y="39"/>
                    <a:pt x="34" y="38"/>
                    <a:pt x="33" y="36"/>
                  </a:cubicBezTo>
                  <a:cubicBezTo>
                    <a:pt x="31" y="29"/>
                    <a:pt x="31" y="29"/>
                    <a:pt x="31" y="29"/>
                  </a:cubicBezTo>
                  <a:cubicBezTo>
                    <a:pt x="31" y="27"/>
                    <a:pt x="32" y="24"/>
                    <a:pt x="34" y="22"/>
                  </a:cubicBezTo>
                  <a:cubicBezTo>
                    <a:pt x="39" y="17"/>
                    <a:pt x="39" y="17"/>
                    <a:pt x="39" y="17"/>
                  </a:cubicBezTo>
                  <a:cubicBezTo>
                    <a:pt x="41" y="16"/>
                    <a:pt x="41" y="14"/>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srgbClr val="0A0A0A"/>
                </a:solidFill>
              </a:endParaRPr>
            </a:p>
          </p:txBody>
        </p:sp>
      </p:grpSp>
      <p:sp>
        <p:nvSpPr>
          <p:cNvPr id="115" name="TextBox 114"/>
          <p:cNvSpPr txBox="1"/>
          <p:nvPr/>
        </p:nvSpPr>
        <p:spPr>
          <a:xfrm>
            <a:off x="16077805" y="6805081"/>
            <a:ext cx="3787840" cy="523281"/>
          </a:xfrm>
          <a:prstGeom prst="rect">
            <a:avLst/>
          </a:prstGeom>
          <a:noFill/>
        </p:spPr>
        <p:txBody>
          <a:bodyPr wrap="square" rtlCol="0">
            <a:spAutoFit/>
          </a:bodyPr>
          <a:lstStyle/>
          <a:p>
            <a:pPr defTabSz="1828983"/>
            <a:r>
              <a:rPr lang="id-ID" sz="2800" b="1" dirty="0">
                <a:solidFill>
                  <a:srgbClr val="0A0A0A"/>
                </a:solidFill>
              </a:rPr>
              <a:t>Characteristic</a:t>
            </a:r>
          </a:p>
        </p:txBody>
      </p:sp>
      <p:sp>
        <p:nvSpPr>
          <p:cNvPr id="116" name="Rectangle 115"/>
          <p:cNvSpPr/>
          <p:nvPr/>
        </p:nvSpPr>
        <p:spPr>
          <a:xfrm>
            <a:off x="16051630" y="7471334"/>
            <a:ext cx="3986207" cy="1569660"/>
          </a:xfrm>
          <a:prstGeom prst="rect">
            <a:avLst/>
          </a:prstGeom>
        </p:spPr>
        <p:txBody>
          <a:bodyPr wrap="square">
            <a:spAutoFit/>
          </a:bodyPr>
          <a:lstStyle/>
          <a:p>
            <a:pPr marL="457246" indent="-457246" defTabSz="1828983">
              <a:buClr>
                <a:srgbClr val="FFFFFF"/>
              </a:buClr>
              <a:buFont typeface="Wingdings" panose="05000000000000000000" pitchFamily="2" charset="2"/>
              <a:buChar char="§"/>
            </a:pPr>
            <a:r>
              <a:rPr lang="id-ID" sz="2400" dirty="0">
                <a:solidFill>
                  <a:srgbClr val="0A0A0A"/>
                </a:solidFill>
              </a:rPr>
              <a:t>Financial access to capital</a:t>
            </a:r>
          </a:p>
          <a:p>
            <a:pPr marL="457246" indent="-457246" defTabSz="1828983">
              <a:buClr>
                <a:srgbClr val="FFFFFF"/>
              </a:buClr>
              <a:buFont typeface="Wingdings" panose="05000000000000000000" pitchFamily="2" charset="2"/>
              <a:buChar char="§"/>
            </a:pPr>
            <a:r>
              <a:rPr lang="id-ID" sz="2400" dirty="0">
                <a:solidFill>
                  <a:srgbClr val="0A0A0A"/>
                </a:solidFill>
              </a:rPr>
              <a:t>Management Experience</a:t>
            </a:r>
          </a:p>
        </p:txBody>
      </p:sp>
      <p:cxnSp>
        <p:nvCxnSpPr>
          <p:cNvPr id="117" name="Straight Connector 116"/>
          <p:cNvCxnSpPr/>
          <p:nvPr/>
        </p:nvCxnSpPr>
        <p:spPr>
          <a:xfrm>
            <a:off x="16055029" y="7450057"/>
            <a:ext cx="271219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477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par>
                                <p:cTn id="10" presetID="10" presetClass="entr" presetSubtype="0" fill="hold" nodeType="with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par>
                                <p:cTn id="13" presetID="10" presetClass="entr" presetSubtype="0" fill="hold" nodeType="withEffect">
                                  <p:stCondLst>
                                    <p:cond delay="0"/>
                                  </p:stCondLst>
                                  <p:childTnLst>
                                    <p:set>
                                      <p:cBhvr>
                                        <p:cTn id="14" dur="1" fill="hold">
                                          <p:stCondLst>
                                            <p:cond delay="0"/>
                                          </p:stCondLst>
                                        </p:cTn>
                                        <p:tgtEl>
                                          <p:spTgt spid="93"/>
                                        </p:tgtEl>
                                        <p:attrNameLst>
                                          <p:attrName>style.visibility</p:attrName>
                                        </p:attrNameLst>
                                      </p:cBhvr>
                                      <p:to>
                                        <p:strVal val="visible"/>
                                      </p:to>
                                    </p:set>
                                    <p:animEffect transition="in" filter="fade">
                                      <p:cBhvr>
                                        <p:cTn id="15" dur="500"/>
                                        <p:tgtEl>
                                          <p:spTgt spid="93"/>
                                        </p:tgtEl>
                                      </p:cBhvr>
                                    </p:animEffect>
                                  </p:childTnLst>
                                </p:cTn>
                              </p:par>
                            </p:childTnLst>
                          </p:cTn>
                        </p:par>
                        <p:par>
                          <p:cTn id="16" fill="hold">
                            <p:stCondLst>
                              <p:cond delay="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1000"/>
                            </p:stCondLst>
                            <p:childTnLst>
                              <p:par>
                                <p:cTn id="21" presetID="53" presetClass="entr" presetSubtype="16" fill="hold" grpId="0" nodeType="afterEffect">
                                  <p:stCondLst>
                                    <p:cond delay="0"/>
                                  </p:stCondLst>
                                  <p:childTnLst>
                                    <p:set>
                                      <p:cBhvr>
                                        <p:cTn id="22" dur="1" fill="hold">
                                          <p:stCondLst>
                                            <p:cond delay="0"/>
                                          </p:stCondLst>
                                        </p:cTn>
                                        <p:tgtEl>
                                          <p:spTgt spid="98"/>
                                        </p:tgtEl>
                                        <p:attrNameLst>
                                          <p:attrName>style.visibility</p:attrName>
                                        </p:attrNameLst>
                                      </p:cBhvr>
                                      <p:to>
                                        <p:strVal val="visible"/>
                                      </p:to>
                                    </p:set>
                                    <p:anim calcmode="lin" valueType="num">
                                      <p:cBhvr>
                                        <p:cTn id="23" dur="500" fill="hold"/>
                                        <p:tgtEl>
                                          <p:spTgt spid="98"/>
                                        </p:tgtEl>
                                        <p:attrNameLst>
                                          <p:attrName>ppt_w</p:attrName>
                                        </p:attrNameLst>
                                      </p:cBhvr>
                                      <p:tavLst>
                                        <p:tav tm="0">
                                          <p:val>
                                            <p:fltVal val="0"/>
                                          </p:val>
                                        </p:tav>
                                        <p:tav tm="100000">
                                          <p:val>
                                            <p:strVal val="#ppt_w"/>
                                          </p:val>
                                        </p:tav>
                                      </p:tavLst>
                                    </p:anim>
                                    <p:anim calcmode="lin" valueType="num">
                                      <p:cBhvr>
                                        <p:cTn id="24" dur="500" fill="hold"/>
                                        <p:tgtEl>
                                          <p:spTgt spid="98"/>
                                        </p:tgtEl>
                                        <p:attrNameLst>
                                          <p:attrName>ppt_h</p:attrName>
                                        </p:attrNameLst>
                                      </p:cBhvr>
                                      <p:tavLst>
                                        <p:tav tm="0">
                                          <p:val>
                                            <p:fltVal val="0"/>
                                          </p:val>
                                        </p:tav>
                                        <p:tav tm="100000">
                                          <p:val>
                                            <p:strVal val="#ppt_h"/>
                                          </p:val>
                                        </p:tav>
                                      </p:tavLst>
                                    </p:anim>
                                    <p:animEffect transition="in" filter="fade">
                                      <p:cBhvr>
                                        <p:cTn id="25" dur="500"/>
                                        <p:tgtEl>
                                          <p:spTgt spid="98"/>
                                        </p:tgtEl>
                                      </p:cBhvr>
                                    </p:animEffect>
                                  </p:childTnLst>
                                </p:cTn>
                              </p:par>
                              <p:par>
                                <p:cTn id="26" presetID="53" presetClass="entr" presetSubtype="16" fill="hold" nodeType="withEffect">
                                  <p:stCondLst>
                                    <p:cond delay="0"/>
                                  </p:stCondLst>
                                  <p:childTnLst>
                                    <p:set>
                                      <p:cBhvr>
                                        <p:cTn id="27" dur="1" fill="hold">
                                          <p:stCondLst>
                                            <p:cond delay="0"/>
                                          </p:stCondLst>
                                        </p:cTn>
                                        <p:tgtEl>
                                          <p:spTgt spid="100"/>
                                        </p:tgtEl>
                                        <p:attrNameLst>
                                          <p:attrName>style.visibility</p:attrName>
                                        </p:attrNameLst>
                                      </p:cBhvr>
                                      <p:to>
                                        <p:strVal val="visible"/>
                                      </p:to>
                                    </p:set>
                                    <p:anim calcmode="lin" valueType="num">
                                      <p:cBhvr>
                                        <p:cTn id="28" dur="500" fill="hold"/>
                                        <p:tgtEl>
                                          <p:spTgt spid="100"/>
                                        </p:tgtEl>
                                        <p:attrNameLst>
                                          <p:attrName>ppt_w</p:attrName>
                                        </p:attrNameLst>
                                      </p:cBhvr>
                                      <p:tavLst>
                                        <p:tav tm="0">
                                          <p:val>
                                            <p:fltVal val="0"/>
                                          </p:val>
                                        </p:tav>
                                        <p:tav tm="100000">
                                          <p:val>
                                            <p:strVal val="#ppt_w"/>
                                          </p:val>
                                        </p:tav>
                                      </p:tavLst>
                                    </p:anim>
                                    <p:anim calcmode="lin" valueType="num">
                                      <p:cBhvr>
                                        <p:cTn id="29" dur="500" fill="hold"/>
                                        <p:tgtEl>
                                          <p:spTgt spid="100"/>
                                        </p:tgtEl>
                                        <p:attrNameLst>
                                          <p:attrName>ppt_h</p:attrName>
                                        </p:attrNameLst>
                                      </p:cBhvr>
                                      <p:tavLst>
                                        <p:tav tm="0">
                                          <p:val>
                                            <p:fltVal val="0"/>
                                          </p:val>
                                        </p:tav>
                                        <p:tav tm="100000">
                                          <p:val>
                                            <p:strVal val="#ppt_h"/>
                                          </p:val>
                                        </p:tav>
                                      </p:tavLst>
                                    </p:anim>
                                    <p:animEffect transition="in" filter="fade">
                                      <p:cBhvr>
                                        <p:cTn id="30" dur="500"/>
                                        <p:tgtEl>
                                          <p:spTgt spid="100"/>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01"/>
                                        </p:tgtEl>
                                        <p:attrNameLst>
                                          <p:attrName>style.visibility</p:attrName>
                                        </p:attrNameLst>
                                      </p:cBhvr>
                                      <p:to>
                                        <p:strVal val="visible"/>
                                      </p:to>
                                    </p:set>
                                    <p:anim calcmode="lin" valueType="num">
                                      <p:cBhvr>
                                        <p:cTn id="33" dur="500" fill="hold"/>
                                        <p:tgtEl>
                                          <p:spTgt spid="101"/>
                                        </p:tgtEl>
                                        <p:attrNameLst>
                                          <p:attrName>ppt_w</p:attrName>
                                        </p:attrNameLst>
                                      </p:cBhvr>
                                      <p:tavLst>
                                        <p:tav tm="0">
                                          <p:val>
                                            <p:fltVal val="0"/>
                                          </p:val>
                                        </p:tav>
                                        <p:tav tm="100000">
                                          <p:val>
                                            <p:strVal val="#ppt_w"/>
                                          </p:val>
                                        </p:tav>
                                      </p:tavLst>
                                    </p:anim>
                                    <p:anim calcmode="lin" valueType="num">
                                      <p:cBhvr>
                                        <p:cTn id="34" dur="500" fill="hold"/>
                                        <p:tgtEl>
                                          <p:spTgt spid="101"/>
                                        </p:tgtEl>
                                        <p:attrNameLst>
                                          <p:attrName>ppt_h</p:attrName>
                                        </p:attrNameLst>
                                      </p:cBhvr>
                                      <p:tavLst>
                                        <p:tav tm="0">
                                          <p:val>
                                            <p:fltVal val="0"/>
                                          </p:val>
                                        </p:tav>
                                        <p:tav tm="100000">
                                          <p:val>
                                            <p:strVal val="#ppt_h"/>
                                          </p:val>
                                        </p:tav>
                                      </p:tavLst>
                                    </p:anim>
                                    <p:animEffect transition="in" filter="fade">
                                      <p:cBhvr>
                                        <p:cTn id="35" dur="500"/>
                                        <p:tgtEl>
                                          <p:spTgt spid="101"/>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99"/>
                                        </p:tgtEl>
                                        <p:attrNameLst>
                                          <p:attrName>style.visibility</p:attrName>
                                        </p:attrNameLst>
                                      </p:cBhvr>
                                      <p:to>
                                        <p:strVal val="visible"/>
                                      </p:to>
                                    </p:set>
                                    <p:anim calcmode="lin" valueType="num">
                                      <p:cBhvr>
                                        <p:cTn id="38" dur="500" fill="hold"/>
                                        <p:tgtEl>
                                          <p:spTgt spid="99"/>
                                        </p:tgtEl>
                                        <p:attrNameLst>
                                          <p:attrName>ppt_w</p:attrName>
                                        </p:attrNameLst>
                                      </p:cBhvr>
                                      <p:tavLst>
                                        <p:tav tm="0">
                                          <p:val>
                                            <p:fltVal val="0"/>
                                          </p:val>
                                        </p:tav>
                                        <p:tav tm="100000">
                                          <p:val>
                                            <p:strVal val="#ppt_w"/>
                                          </p:val>
                                        </p:tav>
                                      </p:tavLst>
                                    </p:anim>
                                    <p:anim calcmode="lin" valueType="num">
                                      <p:cBhvr>
                                        <p:cTn id="39" dur="500" fill="hold"/>
                                        <p:tgtEl>
                                          <p:spTgt spid="99"/>
                                        </p:tgtEl>
                                        <p:attrNameLst>
                                          <p:attrName>ppt_h</p:attrName>
                                        </p:attrNameLst>
                                      </p:cBhvr>
                                      <p:tavLst>
                                        <p:tav tm="0">
                                          <p:val>
                                            <p:fltVal val="0"/>
                                          </p:val>
                                        </p:tav>
                                        <p:tav tm="100000">
                                          <p:val>
                                            <p:strVal val="#ppt_h"/>
                                          </p:val>
                                        </p:tav>
                                      </p:tavLst>
                                    </p:anim>
                                    <p:animEffect transition="in" filter="fade">
                                      <p:cBhvr>
                                        <p:cTn id="40" dur="500"/>
                                        <p:tgtEl>
                                          <p:spTgt spid="99"/>
                                        </p:tgtEl>
                                      </p:cBhvr>
                                    </p:animEffect>
                                  </p:childTnLst>
                                </p:cTn>
                              </p:par>
                            </p:childTnLst>
                          </p:cTn>
                        </p:par>
                        <p:par>
                          <p:cTn id="41" fill="hold">
                            <p:stCondLst>
                              <p:cond delay="1500"/>
                            </p:stCondLst>
                            <p:childTnLst>
                              <p:par>
                                <p:cTn id="42" presetID="22" presetClass="entr" presetSubtype="1" fill="hold" grpId="0"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wipe(up)">
                                      <p:cBhvr>
                                        <p:cTn id="44" dur="500"/>
                                        <p:tgtEl>
                                          <p:spTgt spid="7"/>
                                        </p:tgtEl>
                                      </p:cBhvr>
                                    </p:animEffect>
                                  </p:childTnLst>
                                </p:cTn>
                              </p:par>
                            </p:childTnLst>
                          </p:cTn>
                        </p:par>
                        <p:par>
                          <p:cTn id="45" fill="hold">
                            <p:stCondLst>
                              <p:cond delay="2000"/>
                            </p:stCondLst>
                            <p:childTnLst>
                              <p:par>
                                <p:cTn id="46" presetID="53" presetClass="entr" presetSubtype="16" fill="hold" grpId="0" nodeType="afterEffect">
                                  <p:stCondLst>
                                    <p:cond delay="0"/>
                                  </p:stCondLst>
                                  <p:childTnLst>
                                    <p:set>
                                      <p:cBhvr>
                                        <p:cTn id="47" dur="1" fill="hold">
                                          <p:stCondLst>
                                            <p:cond delay="0"/>
                                          </p:stCondLst>
                                        </p:cTn>
                                        <p:tgtEl>
                                          <p:spTgt spid="102"/>
                                        </p:tgtEl>
                                        <p:attrNameLst>
                                          <p:attrName>style.visibility</p:attrName>
                                        </p:attrNameLst>
                                      </p:cBhvr>
                                      <p:to>
                                        <p:strVal val="visible"/>
                                      </p:to>
                                    </p:set>
                                    <p:anim calcmode="lin" valueType="num">
                                      <p:cBhvr>
                                        <p:cTn id="48" dur="500" fill="hold"/>
                                        <p:tgtEl>
                                          <p:spTgt spid="102"/>
                                        </p:tgtEl>
                                        <p:attrNameLst>
                                          <p:attrName>ppt_w</p:attrName>
                                        </p:attrNameLst>
                                      </p:cBhvr>
                                      <p:tavLst>
                                        <p:tav tm="0">
                                          <p:val>
                                            <p:fltVal val="0"/>
                                          </p:val>
                                        </p:tav>
                                        <p:tav tm="100000">
                                          <p:val>
                                            <p:strVal val="#ppt_w"/>
                                          </p:val>
                                        </p:tav>
                                      </p:tavLst>
                                    </p:anim>
                                    <p:anim calcmode="lin" valueType="num">
                                      <p:cBhvr>
                                        <p:cTn id="49" dur="500" fill="hold"/>
                                        <p:tgtEl>
                                          <p:spTgt spid="102"/>
                                        </p:tgtEl>
                                        <p:attrNameLst>
                                          <p:attrName>ppt_h</p:attrName>
                                        </p:attrNameLst>
                                      </p:cBhvr>
                                      <p:tavLst>
                                        <p:tav tm="0">
                                          <p:val>
                                            <p:fltVal val="0"/>
                                          </p:val>
                                        </p:tav>
                                        <p:tav tm="100000">
                                          <p:val>
                                            <p:strVal val="#ppt_h"/>
                                          </p:val>
                                        </p:tav>
                                      </p:tavLst>
                                    </p:anim>
                                    <p:animEffect transition="in" filter="fade">
                                      <p:cBhvr>
                                        <p:cTn id="50" dur="500"/>
                                        <p:tgtEl>
                                          <p:spTgt spid="102"/>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108"/>
                                        </p:tgtEl>
                                        <p:attrNameLst>
                                          <p:attrName>style.visibility</p:attrName>
                                        </p:attrNameLst>
                                      </p:cBhvr>
                                      <p:to>
                                        <p:strVal val="visible"/>
                                      </p:to>
                                    </p:set>
                                    <p:anim calcmode="lin" valueType="num">
                                      <p:cBhvr>
                                        <p:cTn id="53" dur="500" fill="hold"/>
                                        <p:tgtEl>
                                          <p:spTgt spid="108"/>
                                        </p:tgtEl>
                                        <p:attrNameLst>
                                          <p:attrName>ppt_w</p:attrName>
                                        </p:attrNameLst>
                                      </p:cBhvr>
                                      <p:tavLst>
                                        <p:tav tm="0">
                                          <p:val>
                                            <p:fltVal val="0"/>
                                          </p:val>
                                        </p:tav>
                                        <p:tav tm="100000">
                                          <p:val>
                                            <p:strVal val="#ppt_w"/>
                                          </p:val>
                                        </p:tav>
                                      </p:tavLst>
                                    </p:anim>
                                    <p:anim calcmode="lin" valueType="num">
                                      <p:cBhvr>
                                        <p:cTn id="54" dur="500" fill="hold"/>
                                        <p:tgtEl>
                                          <p:spTgt spid="108"/>
                                        </p:tgtEl>
                                        <p:attrNameLst>
                                          <p:attrName>ppt_h</p:attrName>
                                        </p:attrNameLst>
                                      </p:cBhvr>
                                      <p:tavLst>
                                        <p:tav tm="0">
                                          <p:val>
                                            <p:fltVal val="0"/>
                                          </p:val>
                                        </p:tav>
                                        <p:tav tm="100000">
                                          <p:val>
                                            <p:strVal val="#ppt_h"/>
                                          </p:val>
                                        </p:tav>
                                      </p:tavLst>
                                    </p:anim>
                                    <p:animEffect transition="in" filter="fade">
                                      <p:cBhvr>
                                        <p:cTn id="55" dur="500"/>
                                        <p:tgtEl>
                                          <p:spTgt spid="108"/>
                                        </p:tgtEl>
                                      </p:cBhvr>
                                    </p:animEffect>
                                  </p:childTnLst>
                                </p:cTn>
                              </p:par>
                              <p:par>
                                <p:cTn id="56" presetID="53" presetClass="entr" presetSubtype="16" fill="hold" nodeType="withEffect">
                                  <p:stCondLst>
                                    <p:cond delay="0"/>
                                  </p:stCondLst>
                                  <p:childTnLst>
                                    <p:set>
                                      <p:cBhvr>
                                        <p:cTn id="57" dur="1" fill="hold">
                                          <p:stCondLst>
                                            <p:cond delay="0"/>
                                          </p:stCondLst>
                                        </p:cTn>
                                        <p:tgtEl>
                                          <p:spTgt spid="109"/>
                                        </p:tgtEl>
                                        <p:attrNameLst>
                                          <p:attrName>style.visibility</p:attrName>
                                        </p:attrNameLst>
                                      </p:cBhvr>
                                      <p:to>
                                        <p:strVal val="visible"/>
                                      </p:to>
                                    </p:set>
                                    <p:anim calcmode="lin" valueType="num">
                                      <p:cBhvr>
                                        <p:cTn id="58" dur="500" fill="hold"/>
                                        <p:tgtEl>
                                          <p:spTgt spid="109"/>
                                        </p:tgtEl>
                                        <p:attrNameLst>
                                          <p:attrName>ppt_w</p:attrName>
                                        </p:attrNameLst>
                                      </p:cBhvr>
                                      <p:tavLst>
                                        <p:tav tm="0">
                                          <p:val>
                                            <p:fltVal val="0"/>
                                          </p:val>
                                        </p:tav>
                                        <p:tav tm="100000">
                                          <p:val>
                                            <p:strVal val="#ppt_w"/>
                                          </p:val>
                                        </p:tav>
                                      </p:tavLst>
                                    </p:anim>
                                    <p:anim calcmode="lin" valueType="num">
                                      <p:cBhvr>
                                        <p:cTn id="59" dur="500" fill="hold"/>
                                        <p:tgtEl>
                                          <p:spTgt spid="109"/>
                                        </p:tgtEl>
                                        <p:attrNameLst>
                                          <p:attrName>ppt_h</p:attrName>
                                        </p:attrNameLst>
                                      </p:cBhvr>
                                      <p:tavLst>
                                        <p:tav tm="0">
                                          <p:val>
                                            <p:fltVal val="0"/>
                                          </p:val>
                                        </p:tav>
                                        <p:tav tm="100000">
                                          <p:val>
                                            <p:strVal val="#ppt_h"/>
                                          </p:val>
                                        </p:tav>
                                      </p:tavLst>
                                    </p:anim>
                                    <p:animEffect transition="in" filter="fade">
                                      <p:cBhvr>
                                        <p:cTn id="60" dur="500"/>
                                        <p:tgtEl>
                                          <p:spTgt spid="109"/>
                                        </p:tgtEl>
                                      </p:cBhvr>
                                    </p:animEffect>
                                  </p:childTnLst>
                                </p:cTn>
                              </p:par>
                              <p:par>
                                <p:cTn id="61" presetID="53" presetClass="entr" presetSubtype="16" fill="hold" nodeType="withEffect">
                                  <p:stCondLst>
                                    <p:cond delay="0"/>
                                  </p:stCondLst>
                                  <p:childTnLst>
                                    <p:set>
                                      <p:cBhvr>
                                        <p:cTn id="62" dur="1" fill="hold">
                                          <p:stCondLst>
                                            <p:cond delay="0"/>
                                          </p:stCondLst>
                                        </p:cTn>
                                        <p:tgtEl>
                                          <p:spTgt spid="110"/>
                                        </p:tgtEl>
                                        <p:attrNameLst>
                                          <p:attrName>style.visibility</p:attrName>
                                        </p:attrNameLst>
                                      </p:cBhvr>
                                      <p:to>
                                        <p:strVal val="visible"/>
                                      </p:to>
                                    </p:set>
                                    <p:anim calcmode="lin" valueType="num">
                                      <p:cBhvr>
                                        <p:cTn id="63" dur="500" fill="hold"/>
                                        <p:tgtEl>
                                          <p:spTgt spid="110"/>
                                        </p:tgtEl>
                                        <p:attrNameLst>
                                          <p:attrName>ppt_w</p:attrName>
                                        </p:attrNameLst>
                                      </p:cBhvr>
                                      <p:tavLst>
                                        <p:tav tm="0">
                                          <p:val>
                                            <p:fltVal val="0"/>
                                          </p:val>
                                        </p:tav>
                                        <p:tav tm="100000">
                                          <p:val>
                                            <p:strVal val="#ppt_w"/>
                                          </p:val>
                                        </p:tav>
                                      </p:tavLst>
                                    </p:anim>
                                    <p:anim calcmode="lin" valueType="num">
                                      <p:cBhvr>
                                        <p:cTn id="64" dur="500" fill="hold"/>
                                        <p:tgtEl>
                                          <p:spTgt spid="110"/>
                                        </p:tgtEl>
                                        <p:attrNameLst>
                                          <p:attrName>ppt_h</p:attrName>
                                        </p:attrNameLst>
                                      </p:cBhvr>
                                      <p:tavLst>
                                        <p:tav tm="0">
                                          <p:val>
                                            <p:fltVal val="0"/>
                                          </p:val>
                                        </p:tav>
                                        <p:tav tm="100000">
                                          <p:val>
                                            <p:strVal val="#ppt_h"/>
                                          </p:val>
                                        </p:tav>
                                      </p:tavLst>
                                    </p:anim>
                                    <p:animEffect transition="in" filter="fade">
                                      <p:cBhvr>
                                        <p:cTn id="65" dur="500"/>
                                        <p:tgtEl>
                                          <p:spTgt spid="110"/>
                                        </p:tgtEl>
                                      </p:cBhvr>
                                    </p:animEffect>
                                  </p:childTnLst>
                                </p:cTn>
                              </p:par>
                            </p:childTnLst>
                          </p:cTn>
                        </p:par>
                        <p:par>
                          <p:cTn id="66" fill="hold">
                            <p:stCondLst>
                              <p:cond delay="2500"/>
                            </p:stCondLst>
                            <p:childTnLst>
                              <p:par>
                                <p:cTn id="67" presetID="22" presetClass="entr" presetSubtype="8" fill="hold" grpId="0" nodeType="after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wipe(left)">
                                      <p:cBhvr>
                                        <p:cTn id="69" dur="500"/>
                                        <p:tgtEl>
                                          <p:spTgt spid="6"/>
                                        </p:tgtEl>
                                      </p:cBhvr>
                                    </p:animEffect>
                                  </p:childTnLst>
                                </p:cTn>
                              </p:par>
                            </p:childTnLst>
                          </p:cTn>
                        </p:par>
                        <p:par>
                          <p:cTn id="70" fill="hold">
                            <p:stCondLst>
                              <p:cond delay="3000"/>
                            </p:stCondLst>
                            <p:childTnLst>
                              <p:par>
                                <p:cTn id="71" presetID="53" presetClass="entr" presetSubtype="16" fill="hold" grpId="0" nodeType="afterEffect">
                                  <p:stCondLst>
                                    <p:cond delay="0"/>
                                  </p:stCondLst>
                                  <p:childTnLst>
                                    <p:set>
                                      <p:cBhvr>
                                        <p:cTn id="72" dur="1" fill="hold">
                                          <p:stCondLst>
                                            <p:cond delay="0"/>
                                          </p:stCondLst>
                                        </p:cTn>
                                        <p:tgtEl>
                                          <p:spTgt spid="115"/>
                                        </p:tgtEl>
                                        <p:attrNameLst>
                                          <p:attrName>style.visibility</p:attrName>
                                        </p:attrNameLst>
                                      </p:cBhvr>
                                      <p:to>
                                        <p:strVal val="visible"/>
                                      </p:to>
                                    </p:set>
                                    <p:anim calcmode="lin" valueType="num">
                                      <p:cBhvr>
                                        <p:cTn id="73" dur="500" fill="hold"/>
                                        <p:tgtEl>
                                          <p:spTgt spid="115"/>
                                        </p:tgtEl>
                                        <p:attrNameLst>
                                          <p:attrName>ppt_w</p:attrName>
                                        </p:attrNameLst>
                                      </p:cBhvr>
                                      <p:tavLst>
                                        <p:tav tm="0">
                                          <p:val>
                                            <p:fltVal val="0"/>
                                          </p:val>
                                        </p:tav>
                                        <p:tav tm="100000">
                                          <p:val>
                                            <p:strVal val="#ppt_w"/>
                                          </p:val>
                                        </p:tav>
                                      </p:tavLst>
                                    </p:anim>
                                    <p:anim calcmode="lin" valueType="num">
                                      <p:cBhvr>
                                        <p:cTn id="74" dur="500" fill="hold"/>
                                        <p:tgtEl>
                                          <p:spTgt spid="115"/>
                                        </p:tgtEl>
                                        <p:attrNameLst>
                                          <p:attrName>ppt_h</p:attrName>
                                        </p:attrNameLst>
                                      </p:cBhvr>
                                      <p:tavLst>
                                        <p:tav tm="0">
                                          <p:val>
                                            <p:fltVal val="0"/>
                                          </p:val>
                                        </p:tav>
                                        <p:tav tm="100000">
                                          <p:val>
                                            <p:strVal val="#ppt_h"/>
                                          </p:val>
                                        </p:tav>
                                      </p:tavLst>
                                    </p:anim>
                                    <p:animEffect transition="in" filter="fade">
                                      <p:cBhvr>
                                        <p:cTn id="75" dur="500"/>
                                        <p:tgtEl>
                                          <p:spTgt spid="115"/>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116"/>
                                        </p:tgtEl>
                                        <p:attrNameLst>
                                          <p:attrName>style.visibility</p:attrName>
                                        </p:attrNameLst>
                                      </p:cBhvr>
                                      <p:to>
                                        <p:strVal val="visible"/>
                                      </p:to>
                                    </p:set>
                                    <p:anim calcmode="lin" valueType="num">
                                      <p:cBhvr>
                                        <p:cTn id="78" dur="500" fill="hold"/>
                                        <p:tgtEl>
                                          <p:spTgt spid="116"/>
                                        </p:tgtEl>
                                        <p:attrNameLst>
                                          <p:attrName>ppt_w</p:attrName>
                                        </p:attrNameLst>
                                      </p:cBhvr>
                                      <p:tavLst>
                                        <p:tav tm="0">
                                          <p:val>
                                            <p:fltVal val="0"/>
                                          </p:val>
                                        </p:tav>
                                        <p:tav tm="100000">
                                          <p:val>
                                            <p:strVal val="#ppt_w"/>
                                          </p:val>
                                        </p:tav>
                                      </p:tavLst>
                                    </p:anim>
                                    <p:anim calcmode="lin" valueType="num">
                                      <p:cBhvr>
                                        <p:cTn id="79" dur="500" fill="hold"/>
                                        <p:tgtEl>
                                          <p:spTgt spid="116"/>
                                        </p:tgtEl>
                                        <p:attrNameLst>
                                          <p:attrName>ppt_h</p:attrName>
                                        </p:attrNameLst>
                                      </p:cBhvr>
                                      <p:tavLst>
                                        <p:tav tm="0">
                                          <p:val>
                                            <p:fltVal val="0"/>
                                          </p:val>
                                        </p:tav>
                                        <p:tav tm="100000">
                                          <p:val>
                                            <p:strVal val="#ppt_h"/>
                                          </p:val>
                                        </p:tav>
                                      </p:tavLst>
                                    </p:anim>
                                    <p:animEffect transition="in" filter="fade">
                                      <p:cBhvr>
                                        <p:cTn id="80" dur="500"/>
                                        <p:tgtEl>
                                          <p:spTgt spid="116"/>
                                        </p:tgtEl>
                                      </p:cBhvr>
                                    </p:animEffect>
                                  </p:childTnLst>
                                </p:cTn>
                              </p:par>
                              <p:par>
                                <p:cTn id="81" presetID="53" presetClass="entr" presetSubtype="16" fill="hold" nodeType="withEffect">
                                  <p:stCondLst>
                                    <p:cond delay="0"/>
                                  </p:stCondLst>
                                  <p:childTnLst>
                                    <p:set>
                                      <p:cBhvr>
                                        <p:cTn id="82" dur="1" fill="hold">
                                          <p:stCondLst>
                                            <p:cond delay="0"/>
                                          </p:stCondLst>
                                        </p:cTn>
                                        <p:tgtEl>
                                          <p:spTgt spid="117"/>
                                        </p:tgtEl>
                                        <p:attrNameLst>
                                          <p:attrName>style.visibility</p:attrName>
                                        </p:attrNameLst>
                                      </p:cBhvr>
                                      <p:to>
                                        <p:strVal val="visible"/>
                                      </p:to>
                                    </p:set>
                                    <p:anim calcmode="lin" valueType="num">
                                      <p:cBhvr>
                                        <p:cTn id="83" dur="500" fill="hold"/>
                                        <p:tgtEl>
                                          <p:spTgt spid="117"/>
                                        </p:tgtEl>
                                        <p:attrNameLst>
                                          <p:attrName>ppt_w</p:attrName>
                                        </p:attrNameLst>
                                      </p:cBhvr>
                                      <p:tavLst>
                                        <p:tav tm="0">
                                          <p:val>
                                            <p:fltVal val="0"/>
                                          </p:val>
                                        </p:tav>
                                        <p:tav tm="100000">
                                          <p:val>
                                            <p:strVal val="#ppt_w"/>
                                          </p:val>
                                        </p:tav>
                                      </p:tavLst>
                                    </p:anim>
                                    <p:anim calcmode="lin" valueType="num">
                                      <p:cBhvr>
                                        <p:cTn id="84" dur="500" fill="hold"/>
                                        <p:tgtEl>
                                          <p:spTgt spid="117"/>
                                        </p:tgtEl>
                                        <p:attrNameLst>
                                          <p:attrName>ppt_h</p:attrName>
                                        </p:attrNameLst>
                                      </p:cBhvr>
                                      <p:tavLst>
                                        <p:tav tm="0">
                                          <p:val>
                                            <p:fltVal val="0"/>
                                          </p:val>
                                        </p:tav>
                                        <p:tav tm="100000">
                                          <p:val>
                                            <p:strVal val="#ppt_h"/>
                                          </p:val>
                                        </p:tav>
                                      </p:tavLst>
                                    </p:anim>
                                    <p:animEffect transition="in" filter="fade">
                                      <p:cBhvr>
                                        <p:cTn id="85"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20" grpId="0" animBg="1"/>
      <p:bldP spid="98" grpId="0"/>
      <p:bldP spid="99" grpId="0"/>
      <p:bldP spid="101" grpId="0" animBg="1"/>
      <p:bldP spid="102" grpId="0"/>
      <p:bldP spid="108" grpId="0"/>
      <p:bldP spid="115" grpId="0"/>
      <p:bldP spid="116" grpId="0"/>
    </p:bld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2257"/>
        <p:cNvGrpSpPr/>
        <p:nvPr/>
      </p:nvGrpSpPr>
      <p:grpSpPr>
        <a:xfrm>
          <a:off x="0" y="0"/>
          <a:ext cx="0" cy="0"/>
          <a:chOff x="0" y="0"/>
          <a:chExt cx="0" cy="0"/>
        </a:xfrm>
      </p:grpSpPr>
      <p:sp>
        <p:nvSpPr>
          <p:cNvPr id="2258" name="Google Shape;2258;p45"/>
          <p:cNvSpPr txBox="1">
            <a:spLocks noGrp="1"/>
          </p:cNvSpPr>
          <p:nvPr>
            <p:ph type="title"/>
          </p:nvPr>
        </p:nvSpPr>
        <p:spPr>
          <a:xfrm>
            <a:off x="1920398" y="1440167"/>
            <a:ext cx="20546378" cy="854499"/>
          </a:xfrm>
          <a:prstGeom prst="rect">
            <a:avLst/>
          </a:prstGeom>
        </p:spPr>
        <p:txBody>
          <a:bodyPr spcFirstLastPara="1" vert="horz" wrap="square" lIns="243828" tIns="243828" rIns="243828" bIns="243828" rtlCol="0" anchor="ctr" anchorCtr="0">
            <a:noAutofit/>
          </a:bodyPr>
          <a:lstStyle/>
          <a:p>
            <a:r>
              <a:rPr lang="en" dirty="0"/>
              <a:t>BUDGET</a:t>
            </a:r>
            <a:endParaRPr dirty="0"/>
          </a:p>
        </p:txBody>
      </p:sp>
      <p:sp>
        <p:nvSpPr>
          <p:cNvPr id="2259" name="Google Shape;2259;p45"/>
          <p:cNvSpPr/>
          <p:nvPr/>
        </p:nvSpPr>
        <p:spPr>
          <a:xfrm>
            <a:off x="6098069" y="8730207"/>
            <a:ext cx="13463329" cy="1017993"/>
          </a:xfrm>
          <a:custGeom>
            <a:avLst/>
            <a:gdLst/>
            <a:ahLst/>
            <a:cxnLst/>
            <a:rect l="l" t="t" r="r" b="b"/>
            <a:pathLst>
              <a:path w="217875" h="16474" extrusionOk="0">
                <a:moveTo>
                  <a:pt x="439" y="0"/>
                </a:moveTo>
                <a:lnTo>
                  <a:pt x="1" y="16345"/>
                </a:lnTo>
                <a:cubicBezTo>
                  <a:pt x="1" y="16345"/>
                  <a:pt x="22573" y="16473"/>
                  <a:pt x="53283" y="16473"/>
                </a:cubicBezTo>
                <a:cubicBezTo>
                  <a:pt x="112089" y="16473"/>
                  <a:pt x="200736" y="16005"/>
                  <a:pt x="217875" y="13275"/>
                </a:cubicBezTo>
                <a:lnTo>
                  <a:pt x="217344" y="601"/>
                </a:lnTo>
                <a:lnTo>
                  <a:pt x="439" y="0"/>
                </a:lnTo>
                <a:close/>
              </a:path>
            </a:pathLst>
          </a:custGeom>
          <a:solidFill>
            <a:srgbClr val="E0E0E0"/>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2260" name="Google Shape;2260;p45"/>
          <p:cNvSpPr/>
          <p:nvPr/>
        </p:nvSpPr>
        <p:spPr>
          <a:xfrm>
            <a:off x="2949490" y="8394790"/>
            <a:ext cx="7592668" cy="1722132"/>
          </a:xfrm>
          <a:custGeom>
            <a:avLst/>
            <a:gdLst/>
            <a:ahLst/>
            <a:cxnLst/>
            <a:rect l="l" t="t" r="r" b="b"/>
            <a:pathLst>
              <a:path w="122871" h="27869" extrusionOk="0">
                <a:moveTo>
                  <a:pt x="50143" y="0"/>
                </a:moveTo>
                <a:cubicBezTo>
                  <a:pt x="30137" y="0"/>
                  <a:pt x="8192" y="1462"/>
                  <a:pt x="1663" y="7206"/>
                </a:cubicBezTo>
                <a:cubicBezTo>
                  <a:pt x="93" y="8568"/>
                  <a:pt x="0" y="10969"/>
                  <a:pt x="1432" y="12493"/>
                </a:cubicBezTo>
                <a:cubicBezTo>
                  <a:pt x="5576" y="16794"/>
                  <a:pt x="18441" y="26455"/>
                  <a:pt x="50207" y="26455"/>
                </a:cubicBezTo>
                <a:cubicBezTo>
                  <a:pt x="51005" y="26455"/>
                  <a:pt x="51816" y="26449"/>
                  <a:pt x="52639" y="26437"/>
                </a:cubicBezTo>
                <a:lnTo>
                  <a:pt x="80367" y="27868"/>
                </a:lnTo>
                <a:lnTo>
                  <a:pt x="80367" y="27868"/>
                </a:lnTo>
                <a:lnTo>
                  <a:pt x="79928" y="5982"/>
                </a:lnTo>
                <a:lnTo>
                  <a:pt x="79928" y="5982"/>
                </a:lnTo>
                <a:cubicBezTo>
                  <a:pt x="79929" y="5982"/>
                  <a:pt x="95303" y="6571"/>
                  <a:pt x="107638" y="6571"/>
                </a:cubicBezTo>
                <a:cubicBezTo>
                  <a:pt x="115890" y="6571"/>
                  <a:pt x="122783" y="6307"/>
                  <a:pt x="122801" y="5428"/>
                </a:cubicBezTo>
                <a:cubicBezTo>
                  <a:pt x="122870" y="3235"/>
                  <a:pt x="100106" y="2381"/>
                  <a:pt x="82699" y="1134"/>
                </a:cubicBezTo>
                <a:cubicBezTo>
                  <a:pt x="76310" y="669"/>
                  <a:pt x="63670" y="0"/>
                  <a:pt x="50143"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2261" name="Google Shape;2261;p45"/>
          <p:cNvSpPr/>
          <p:nvPr/>
        </p:nvSpPr>
        <p:spPr>
          <a:xfrm>
            <a:off x="2959498" y="8444905"/>
            <a:ext cx="7582659" cy="1670596"/>
          </a:xfrm>
          <a:custGeom>
            <a:avLst/>
            <a:gdLst/>
            <a:ahLst/>
            <a:cxnLst/>
            <a:rect l="l" t="t" r="r" b="b"/>
            <a:pathLst>
              <a:path w="122709" h="27035" extrusionOk="0">
                <a:moveTo>
                  <a:pt x="77596" y="0"/>
                </a:moveTo>
                <a:lnTo>
                  <a:pt x="78058" y="21678"/>
                </a:lnTo>
                <a:lnTo>
                  <a:pt x="50330" y="20316"/>
                </a:lnTo>
                <a:cubicBezTo>
                  <a:pt x="49383" y="20333"/>
                  <a:pt x="48452" y="20341"/>
                  <a:pt x="47537" y="20341"/>
                </a:cubicBezTo>
                <a:cubicBezTo>
                  <a:pt x="19023" y="20341"/>
                  <a:pt x="5832" y="12501"/>
                  <a:pt x="508" y="7826"/>
                </a:cubicBezTo>
                <a:lnTo>
                  <a:pt x="508" y="7826"/>
                </a:lnTo>
                <a:cubicBezTo>
                  <a:pt x="0" y="9142"/>
                  <a:pt x="300" y="10643"/>
                  <a:pt x="1270" y="11659"/>
                </a:cubicBezTo>
                <a:cubicBezTo>
                  <a:pt x="5414" y="15983"/>
                  <a:pt x="18279" y="25644"/>
                  <a:pt x="50045" y="25644"/>
                </a:cubicBezTo>
                <a:cubicBezTo>
                  <a:pt x="50844" y="25644"/>
                  <a:pt x="51654" y="25638"/>
                  <a:pt x="52477" y="25626"/>
                </a:cubicBezTo>
                <a:lnTo>
                  <a:pt x="80205" y="27034"/>
                </a:lnTo>
                <a:lnTo>
                  <a:pt x="80205" y="27034"/>
                </a:lnTo>
                <a:lnTo>
                  <a:pt x="79766" y="5171"/>
                </a:lnTo>
                <a:lnTo>
                  <a:pt x="79766" y="5171"/>
                </a:lnTo>
                <a:cubicBezTo>
                  <a:pt x="79767" y="5171"/>
                  <a:pt x="95141" y="5760"/>
                  <a:pt x="107476" y="5760"/>
                </a:cubicBezTo>
                <a:cubicBezTo>
                  <a:pt x="115728" y="5760"/>
                  <a:pt x="122621" y="5496"/>
                  <a:pt x="122639" y="4617"/>
                </a:cubicBezTo>
                <a:cubicBezTo>
                  <a:pt x="122708" y="2424"/>
                  <a:pt x="99944" y="1570"/>
                  <a:pt x="82537" y="323"/>
                </a:cubicBezTo>
                <a:cubicBezTo>
                  <a:pt x="81151" y="231"/>
                  <a:pt x="79489" y="115"/>
                  <a:pt x="77596" y="0"/>
                </a:cubicBezTo>
                <a:close/>
              </a:path>
            </a:pathLst>
          </a:custGeom>
          <a:solidFill>
            <a:srgbClr val="263238">
              <a:alpha val="32020"/>
            </a:srgbClr>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2262" name="Google Shape;2262;p45"/>
          <p:cNvSpPr/>
          <p:nvPr/>
        </p:nvSpPr>
        <p:spPr>
          <a:xfrm>
            <a:off x="19528521" y="8767282"/>
            <a:ext cx="1169879" cy="784720"/>
          </a:xfrm>
          <a:custGeom>
            <a:avLst/>
            <a:gdLst/>
            <a:ahLst/>
            <a:cxnLst/>
            <a:rect l="l" t="t" r="r" b="b"/>
            <a:pathLst>
              <a:path w="18932" h="12699" extrusionOk="0">
                <a:moveTo>
                  <a:pt x="1" y="1"/>
                </a:moveTo>
                <a:lnTo>
                  <a:pt x="347" y="12698"/>
                </a:lnTo>
                <a:cubicBezTo>
                  <a:pt x="347" y="12698"/>
                  <a:pt x="18932" y="8566"/>
                  <a:pt x="17501" y="5957"/>
                </a:cubicBezTo>
                <a:cubicBezTo>
                  <a:pt x="16092" y="3348"/>
                  <a:pt x="1" y="1"/>
                  <a:pt x="1" y="1"/>
                </a:cubicBezTo>
                <a:close/>
              </a:path>
            </a:pathLst>
          </a:custGeom>
          <a:solidFill>
            <a:srgbClr val="045A68"/>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2263" name="Google Shape;2263;p45"/>
          <p:cNvSpPr txBox="1">
            <a:spLocks noGrp="1"/>
          </p:cNvSpPr>
          <p:nvPr>
            <p:ph type="subTitle" idx="4294967295"/>
          </p:nvPr>
        </p:nvSpPr>
        <p:spPr>
          <a:xfrm>
            <a:off x="7883088" y="5687658"/>
            <a:ext cx="4098874" cy="1925823"/>
          </a:xfrm>
          <a:prstGeom prst="rect">
            <a:avLst/>
          </a:prstGeom>
        </p:spPr>
        <p:txBody>
          <a:bodyPr spcFirstLastPara="1" vert="horz" wrap="square" lIns="243828" tIns="243828" rIns="243828" bIns="243828" rtlCol="0" anchor="t" anchorCtr="0">
            <a:noAutofit/>
          </a:bodyPr>
          <a:lstStyle/>
          <a:p>
            <a:pPr marL="0" indent="0" algn="ctr">
              <a:lnSpc>
                <a:spcPct val="100000"/>
              </a:lnSpc>
              <a:spcAft>
                <a:spcPts val="4267"/>
              </a:spcAft>
              <a:buNone/>
            </a:pPr>
            <a:r>
              <a:rPr lang="en-US" sz="2400" dirty="0"/>
              <a:t>Lorem Ipsum is simply dummy text of the printing</a:t>
            </a:r>
            <a:endParaRPr sz="2400" dirty="0"/>
          </a:p>
        </p:txBody>
      </p:sp>
      <p:sp>
        <p:nvSpPr>
          <p:cNvPr id="2264" name="Google Shape;2264;p45"/>
          <p:cNvSpPr txBox="1">
            <a:spLocks noGrp="1"/>
          </p:cNvSpPr>
          <p:nvPr>
            <p:ph type="subTitle" idx="4294967295"/>
          </p:nvPr>
        </p:nvSpPr>
        <p:spPr>
          <a:xfrm>
            <a:off x="8049907" y="4948096"/>
            <a:ext cx="3765236" cy="739286"/>
          </a:xfrm>
          <a:prstGeom prst="rect">
            <a:avLst/>
          </a:prstGeom>
        </p:spPr>
        <p:txBody>
          <a:bodyPr spcFirstLastPara="1" vert="horz" wrap="square" lIns="243828" tIns="243828" rIns="243828" bIns="243828" rtlCol="0" anchor="t" anchorCtr="0">
            <a:noAutofit/>
          </a:bodyPr>
          <a:lstStyle/>
          <a:p>
            <a:pPr marL="0" indent="0" algn="ctr">
              <a:spcAft>
                <a:spcPts val="4267"/>
              </a:spcAft>
              <a:buNone/>
            </a:pPr>
            <a:r>
              <a:rPr lang="en-US" sz="3600" dirty="0">
                <a:solidFill>
                  <a:schemeClr val="dk1"/>
                </a:solidFill>
                <a:ea typeface="Lilita One"/>
                <a:cs typeface="Lilita One"/>
                <a:sym typeface="Lilita One"/>
              </a:rPr>
              <a:t>LORUM</a:t>
            </a:r>
          </a:p>
        </p:txBody>
      </p:sp>
      <p:sp>
        <p:nvSpPr>
          <p:cNvPr id="2265" name="Google Shape;2265;p45"/>
          <p:cNvSpPr txBox="1">
            <a:spLocks noGrp="1"/>
          </p:cNvSpPr>
          <p:nvPr>
            <p:ph type="subTitle" idx="4294967295"/>
          </p:nvPr>
        </p:nvSpPr>
        <p:spPr>
          <a:xfrm>
            <a:off x="5496812" y="10157976"/>
            <a:ext cx="13455957" cy="2112244"/>
          </a:xfrm>
          <a:prstGeom prst="rect">
            <a:avLst/>
          </a:prstGeom>
        </p:spPr>
        <p:txBody>
          <a:bodyPr spcFirstLastPara="1" vert="horz" wrap="square" lIns="243828" tIns="243828" rIns="243828" bIns="243828" rtlCol="0" anchor="b" anchorCtr="0">
            <a:noAutofit/>
          </a:bodyPr>
          <a:lstStyle/>
          <a:p>
            <a:pPr marL="0" indent="0" algn="ctr">
              <a:spcAft>
                <a:spcPts val="4267"/>
              </a:spcAft>
              <a:buNone/>
            </a:pPr>
            <a:r>
              <a:rPr lang="en" sz="4800" dirty="0">
                <a:solidFill>
                  <a:schemeClr val="dk1"/>
                </a:solidFill>
                <a:ea typeface="Lilita One"/>
                <a:cs typeface="Lilita One"/>
                <a:sym typeface="Lilita One"/>
              </a:rPr>
              <a:t>€6,000,000</a:t>
            </a:r>
            <a:endParaRPr sz="4800" dirty="0">
              <a:solidFill>
                <a:schemeClr val="dk1"/>
              </a:solidFill>
              <a:ea typeface="Lilita One"/>
              <a:cs typeface="Lilita One"/>
              <a:sym typeface="Lilita One"/>
            </a:endParaRPr>
          </a:p>
        </p:txBody>
      </p:sp>
      <p:sp>
        <p:nvSpPr>
          <p:cNvPr id="2266" name="Google Shape;2266;p45"/>
          <p:cNvSpPr txBox="1">
            <a:spLocks noGrp="1"/>
          </p:cNvSpPr>
          <p:nvPr>
            <p:ph type="subTitle" idx="4294967295"/>
          </p:nvPr>
        </p:nvSpPr>
        <p:spPr>
          <a:xfrm>
            <a:off x="8049907" y="3448466"/>
            <a:ext cx="3765236" cy="739286"/>
          </a:xfrm>
          <a:prstGeom prst="rect">
            <a:avLst/>
          </a:prstGeom>
        </p:spPr>
        <p:txBody>
          <a:bodyPr spcFirstLastPara="1" vert="horz" wrap="square" lIns="243828" tIns="243828" rIns="243828" bIns="243828" rtlCol="0" anchor="t" anchorCtr="0">
            <a:noAutofit/>
          </a:bodyPr>
          <a:lstStyle/>
          <a:p>
            <a:pPr marL="0" indent="0" algn="ctr">
              <a:spcAft>
                <a:spcPts val="4267"/>
              </a:spcAft>
              <a:buNone/>
            </a:pPr>
            <a:r>
              <a:rPr lang="en" sz="3600">
                <a:solidFill>
                  <a:schemeClr val="dk1"/>
                </a:solidFill>
                <a:ea typeface="Lilita One"/>
                <a:cs typeface="Lilita One"/>
                <a:sym typeface="Lilita One"/>
              </a:rPr>
              <a:t>10%</a:t>
            </a:r>
            <a:endParaRPr sz="3600">
              <a:solidFill>
                <a:schemeClr val="dk1"/>
              </a:solidFill>
              <a:ea typeface="Lilita One"/>
              <a:cs typeface="Lilita One"/>
              <a:sym typeface="Lilita One"/>
            </a:endParaRPr>
          </a:p>
        </p:txBody>
      </p:sp>
      <p:sp>
        <p:nvSpPr>
          <p:cNvPr id="2267" name="Google Shape;2267;p45"/>
          <p:cNvSpPr/>
          <p:nvPr/>
        </p:nvSpPr>
        <p:spPr>
          <a:xfrm>
            <a:off x="9528478" y="4612553"/>
            <a:ext cx="808094" cy="335239"/>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2268" name="Google Shape;2268;p45"/>
          <p:cNvSpPr txBox="1">
            <a:spLocks noGrp="1"/>
          </p:cNvSpPr>
          <p:nvPr>
            <p:ph type="subTitle" idx="4294967295"/>
          </p:nvPr>
        </p:nvSpPr>
        <p:spPr>
          <a:xfrm>
            <a:off x="1920398" y="11733891"/>
            <a:ext cx="20546378" cy="1544734"/>
          </a:xfrm>
          <a:prstGeom prst="rect">
            <a:avLst/>
          </a:prstGeom>
        </p:spPr>
        <p:txBody>
          <a:bodyPr spcFirstLastPara="1" vert="horz" wrap="square" lIns="243828" tIns="243828" rIns="243828" bIns="243828" rtlCol="0" anchor="ctr" anchorCtr="0">
            <a:noAutofit/>
          </a:bodyPr>
          <a:lstStyle/>
          <a:p>
            <a:pPr marL="0" indent="0" algn="ctr">
              <a:lnSpc>
                <a:spcPct val="100000"/>
              </a:lnSpc>
              <a:spcAft>
                <a:spcPts val="4267"/>
              </a:spcAft>
              <a:buNone/>
            </a:pPr>
            <a:r>
              <a:rPr lang="en-US" sz="4000" dirty="0"/>
              <a:t>Lorem Ipsum is simply dummy text of the printing</a:t>
            </a:r>
            <a:endParaRPr sz="4000" dirty="0"/>
          </a:p>
        </p:txBody>
      </p:sp>
      <p:sp>
        <p:nvSpPr>
          <p:cNvPr id="2269" name="Google Shape;2269;p45"/>
          <p:cNvSpPr txBox="1">
            <a:spLocks noGrp="1"/>
          </p:cNvSpPr>
          <p:nvPr>
            <p:ph type="subTitle" idx="4294967295"/>
          </p:nvPr>
        </p:nvSpPr>
        <p:spPr>
          <a:xfrm>
            <a:off x="12572031" y="4948096"/>
            <a:ext cx="3765236" cy="739286"/>
          </a:xfrm>
          <a:prstGeom prst="rect">
            <a:avLst/>
          </a:prstGeom>
        </p:spPr>
        <p:txBody>
          <a:bodyPr spcFirstLastPara="1" vert="horz" wrap="square" lIns="243828" tIns="243828" rIns="243828" bIns="243828" rtlCol="0" anchor="t" anchorCtr="0">
            <a:noAutofit/>
          </a:bodyPr>
          <a:lstStyle/>
          <a:p>
            <a:pPr marL="0" indent="0" algn="ctr">
              <a:spcAft>
                <a:spcPts val="4267"/>
              </a:spcAft>
              <a:buNone/>
            </a:pPr>
            <a:r>
              <a:rPr lang="en-US" sz="3600" dirty="0">
                <a:solidFill>
                  <a:schemeClr val="dk1"/>
                </a:solidFill>
                <a:ea typeface="Lilita One"/>
                <a:cs typeface="Lilita One"/>
                <a:sym typeface="Lilita One"/>
              </a:rPr>
              <a:t>LORUM</a:t>
            </a:r>
          </a:p>
        </p:txBody>
      </p:sp>
      <p:sp>
        <p:nvSpPr>
          <p:cNvPr id="2270" name="Google Shape;2270;p45"/>
          <p:cNvSpPr txBox="1">
            <a:spLocks noGrp="1"/>
          </p:cNvSpPr>
          <p:nvPr>
            <p:ph type="subTitle" idx="4294967295"/>
          </p:nvPr>
        </p:nvSpPr>
        <p:spPr>
          <a:xfrm>
            <a:off x="12572031" y="3448466"/>
            <a:ext cx="3765236" cy="739286"/>
          </a:xfrm>
          <a:prstGeom prst="rect">
            <a:avLst/>
          </a:prstGeom>
        </p:spPr>
        <p:txBody>
          <a:bodyPr spcFirstLastPara="1" vert="horz" wrap="square" lIns="243828" tIns="243828" rIns="243828" bIns="243828" rtlCol="0" anchor="t" anchorCtr="0">
            <a:noAutofit/>
          </a:bodyPr>
          <a:lstStyle/>
          <a:p>
            <a:pPr marL="0" indent="0" algn="ctr">
              <a:spcAft>
                <a:spcPts val="4267"/>
              </a:spcAft>
              <a:buNone/>
            </a:pPr>
            <a:r>
              <a:rPr lang="en" sz="3600">
                <a:solidFill>
                  <a:schemeClr val="dk1"/>
                </a:solidFill>
                <a:ea typeface="Lilita One"/>
                <a:cs typeface="Lilita One"/>
                <a:sym typeface="Lilita One"/>
              </a:rPr>
              <a:t>40%</a:t>
            </a:r>
            <a:endParaRPr sz="3600">
              <a:solidFill>
                <a:schemeClr val="dk1"/>
              </a:solidFill>
              <a:ea typeface="Lilita One"/>
              <a:cs typeface="Lilita One"/>
              <a:sym typeface="Lilita One"/>
            </a:endParaRPr>
          </a:p>
        </p:txBody>
      </p:sp>
      <p:sp>
        <p:nvSpPr>
          <p:cNvPr id="2271" name="Google Shape;2271;p45"/>
          <p:cNvSpPr/>
          <p:nvPr/>
        </p:nvSpPr>
        <p:spPr>
          <a:xfrm>
            <a:off x="14050602" y="4612553"/>
            <a:ext cx="808094" cy="335239"/>
          </a:xfrm>
          <a:prstGeom prst="rect">
            <a:avLst/>
          </a:pr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2272" name="Google Shape;2272;p45"/>
          <p:cNvSpPr txBox="1">
            <a:spLocks noGrp="1"/>
          </p:cNvSpPr>
          <p:nvPr>
            <p:ph type="subTitle" idx="4294967295"/>
          </p:nvPr>
        </p:nvSpPr>
        <p:spPr>
          <a:xfrm>
            <a:off x="16903332" y="5687658"/>
            <a:ext cx="4098874" cy="1925823"/>
          </a:xfrm>
          <a:prstGeom prst="rect">
            <a:avLst/>
          </a:prstGeom>
        </p:spPr>
        <p:txBody>
          <a:bodyPr spcFirstLastPara="1" vert="horz" wrap="square" lIns="243828" tIns="243828" rIns="243828" bIns="243828" rtlCol="0" anchor="t" anchorCtr="0">
            <a:noAutofit/>
          </a:bodyPr>
          <a:lstStyle/>
          <a:p>
            <a:pPr marL="0" indent="0" algn="ctr">
              <a:lnSpc>
                <a:spcPct val="100000"/>
              </a:lnSpc>
              <a:spcAft>
                <a:spcPts val="4267"/>
              </a:spcAft>
              <a:buNone/>
            </a:pPr>
            <a:r>
              <a:rPr lang="en-US" sz="2400" dirty="0"/>
              <a:t>Lorem Ipsum is simply dummy text of the printing</a:t>
            </a:r>
            <a:endParaRPr sz="2400" dirty="0"/>
          </a:p>
        </p:txBody>
      </p:sp>
      <p:sp>
        <p:nvSpPr>
          <p:cNvPr id="2273" name="Google Shape;2273;p45"/>
          <p:cNvSpPr txBox="1">
            <a:spLocks noGrp="1"/>
          </p:cNvSpPr>
          <p:nvPr>
            <p:ph type="subTitle" idx="4294967295"/>
          </p:nvPr>
        </p:nvSpPr>
        <p:spPr>
          <a:xfrm>
            <a:off x="17069951" y="4948096"/>
            <a:ext cx="3765236" cy="739286"/>
          </a:xfrm>
          <a:prstGeom prst="rect">
            <a:avLst/>
          </a:prstGeom>
        </p:spPr>
        <p:txBody>
          <a:bodyPr spcFirstLastPara="1" vert="horz" wrap="square" lIns="243828" tIns="243828" rIns="243828" bIns="243828" rtlCol="0" anchor="t" anchorCtr="0">
            <a:noAutofit/>
          </a:bodyPr>
          <a:lstStyle/>
          <a:p>
            <a:pPr marL="0" indent="0" algn="ctr">
              <a:spcAft>
                <a:spcPts val="4267"/>
              </a:spcAft>
              <a:buNone/>
            </a:pPr>
            <a:r>
              <a:rPr lang="en-US" sz="3600" dirty="0">
                <a:solidFill>
                  <a:schemeClr val="dk1"/>
                </a:solidFill>
                <a:ea typeface="Lilita One"/>
                <a:cs typeface="Lilita One"/>
                <a:sym typeface="Lilita One"/>
              </a:rPr>
              <a:t>LORUM</a:t>
            </a:r>
          </a:p>
        </p:txBody>
      </p:sp>
      <p:sp>
        <p:nvSpPr>
          <p:cNvPr id="2274" name="Google Shape;2274;p45"/>
          <p:cNvSpPr txBox="1">
            <a:spLocks noGrp="1"/>
          </p:cNvSpPr>
          <p:nvPr>
            <p:ph type="subTitle" idx="4294967295"/>
          </p:nvPr>
        </p:nvSpPr>
        <p:spPr>
          <a:xfrm>
            <a:off x="17069951" y="3448466"/>
            <a:ext cx="3765236" cy="739286"/>
          </a:xfrm>
          <a:prstGeom prst="rect">
            <a:avLst/>
          </a:prstGeom>
        </p:spPr>
        <p:txBody>
          <a:bodyPr spcFirstLastPara="1" vert="horz" wrap="square" lIns="243828" tIns="243828" rIns="243828" bIns="243828" rtlCol="0" anchor="t" anchorCtr="0">
            <a:noAutofit/>
          </a:bodyPr>
          <a:lstStyle/>
          <a:p>
            <a:pPr marL="0" indent="0" algn="ctr">
              <a:spcAft>
                <a:spcPts val="4267"/>
              </a:spcAft>
              <a:buNone/>
            </a:pPr>
            <a:r>
              <a:rPr lang="en" sz="3600">
                <a:solidFill>
                  <a:schemeClr val="dk1"/>
                </a:solidFill>
                <a:ea typeface="Lilita One"/>
                <a:cs typeface="Lilita One"/>
                <a:sym typeface="Lilita One"/>
              </a:rPr>
              <a:t>20%</a:t>
            </a:r>
            <a:endParaRPr sz="3600">
              <a:solidFill>
                <a:schemeClr val="dk1"/>
              </a:solidFill>
              <a:ea typeface="Lilita One"/>
              <a:cs typeface="Lilita One"/>
              <a:sym typeface="Lilita One"/>
            </a:endParaRPr>
          </a:p>
        </p:txBody>
      </p:sp>
      <p:sp>
        <p:nvSpPr>
          <p:cNvPr id="2275" name="Google Shape;2275;p45"/>
          <p:cNvSpPr/>
          <p:nvPr/>
        </p:nvSpPr>
        <p:spPr>
          <a:xfrm>
            <a:off x="18548722" y="4612553"/>
            <a:ext cx="808094" cy="335239"/>
          </a:xfrm>
          <a:prstGeom prst="rect">
            <a:avLst/>
          </a:prstGeom>
          <a:solidFill>
            <a:schemeClr val="dk2"/>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2276" name="Google Shape;2276;p45"/>
          <p:cNvSpPr txBox="1">
            <a:spLocks noGrp="1"/>
          </p:cNvSpPr>
          <p:nvPr>
            <p:ph type="subTitle" idx="4294967295"/>
          </p:nvPr>
        </p:nvSpPr>
        <p:spPr>
          <a:xfrm>
            <a:off x="3365899" y="5687658"/>
            <a:ext cx="4098874" cy="1925823"/>
          </a:xfrm>
          <a:prstGeom prst="rect">
            <a:avLst/>
          </a:prstGeom>
        </p:spPr>
        <p:txBody>
          <a:bodyPr spcFirstLastPara="1" vert="horz" wrap="square" lIns="243828" tIns="243828" rIns="243828" bIns="243828" rtlCol="0" anchor="t" anchorCtr="0">
            <a:noAutofit/>
          </a:bodyPr>
          <a:lstStyle/>
          <a:p>
            <a:pPr marL="0" indent="0" algn="ctr">
              <a:lnSpc>
                <a:spcPct val="100000"/>
              </a:lnSpc>
              <a:spcAft>
                <a:spcPts val="4267"/>
              </a:spcAft>
              <a:buNone/>
            </a:pPr>
            <a:r>
              <a:rPr lang="en-US" sz="2400" dirty="0"/>
              <a:t>Lorem Ipsum is simply dummy text of the printing</a:t>
            </a:r>
            <a:endParaRPr sz="2400" dirty="0"/>
          </a:p>
        </p:txBody>
      </p:sp>
      <p:sp>
        <p:nvSpPr>
          <p:cNvPr id="2277" name="Google Shape;2277;p45"/>
          <p:cNvSpPr txBox="1">
            <a:spLocks noGrp="1"/>
          </p:cNvSpPr>
          <p:nvPr>
            <p:ph type="subTitle" idx="4294967295"/>
          </p:nvPr>
        </p:nvSpPr>
        <p:spPr>
          <a:xfrm>
            <a:off x="3532585" y="4948096"/>
            <a:ext cx="3765236" cy="739286"/>
          </a:xfrm>
          <a:prstGeom prst="rect">
            <a:avLst/>
          </a:prstGeom>
        </p:spPr>
        <p:txBody>
          <a:bodyPr spcFirstLastPara="1" vert="horz" wrap="square" lIns="243828" tIns="243828" rIns="243828" bIns="243828" rtlCol="0" anchor="t" anchorCtr="0">
            <a:noAutofit/>
          </a:bodyPr>
          <a:lstStyle/>
          <a:p>
            <a:pPr marL="0" indent="0" algn="ctr">
              <a:spcAft>
                <a:spcPts val="4267"/>
              </a:spcAft>
              <a:buNone/>
            </a:pPr>
            <a:r>
              <a:rPr lang="en-US" sz="3600" dirty="0">
                <a:solidFill>
                  <a:schemeClr val="dk1"/>
                </a:solidFill>
                <a:ea typeface="Lilita One"/>
                <a:cs typeface="Lilita One"/>
                <a:sym typeface="Lilita One"/>
              </a:rPr>
              <a:t>LORUM</a:t>
            </a:r>
            <a:endParaRPr sz="3600" dirty="0">
              <a:solidFill>
                <a:schemeClr val="dk1"/>
              </a:solidFill>
              <a:ea typeface="Lilita One"/>
              <a:cs typeface="Lilita One"/>
              <a:sym typeface="Lilita One"/>
            </a:endParaRPr>
          </a:p>
        </p:txBody>
      </p:sp>
      <p:sp>
        <p:nvSpPr>
          <p:cNvPr id="2278" name="Google Shape;2278;p45"/>
          <p:cNvSpPr txBox="1">
            <a:spLocks noGrp="1"/>
          </p:cNvSpPr>
          <p:nvPr>
            <p:ph type="subTitle" idx="4294967295"/>
          </p:nvPr>
        </p:nvSpPr>
        <p:spPr>
          <a:xfrm>
            <a:off x="3532585" y="3448466"/>
            <a:ext cx="3765236" cy="739286"/>
          </a:xfrm>
          <a:prstGeom prst="rect">
            <a:avLst/>
          </a:prstGeom>
        </p:spPr>
        <p:txBody>
          <a:bodyPr spcFirstLastPara="1" vert="horz" wrap="square" lIns="243828" tIns="243828" rIns="243828" bIns="243828" rtlCol="0" anchor="t" anchorCtr="0">
            <a:noAutofit/>
          </a:bodyPr>
          <a:lstStyle/>
          <a:p>
            <a:pPr marL="0" indent="0" algn="ctr">
              <a:spcAft>
                <a:spcPts val="4267"/>
              </a:spcAft>
              <a:buNone/>
            </a:pPr>
            <a:r>
              <a:rPr lang="en" sz="3600">
                <a:solidFill>
                  <a:schemeClr val="dk1"/>
                </a:solidFill>
                <a:ea typeface="Lilita One"/>
                <a:cs typeface="Lilita One"/>
                <a:sym typeface="Lilita One"/>
              </a:rPr>
              <a:t>30%</a:t>
            </a:r>
            <a:endParaRPr sz="3600">
              <a:solidFill>
                <a:schemeClr val="dk1"/>
              </a:solidFill>
              <a:ea typeface="Lilita One"/>
              <a:cs typeface="Lilita One"/>
              <a:sym typeface="Lilita One"/>
            </a:endParaRPr>
          </a:p>
        </p:txBody>
      </p:sp>
      <p:sp>
        <p:nvSpPr>
          <p:cNvPr id="2279" name="Google Shape;2279;p45"/>
          <p:cNvSpPr/>
          <p:nvPr/>
        </p:nvSpPr>
        <p:spPr>
          <a:xfrm>
            <a:off x="5011156" y="4612553"/>
            <a:ext cx="808094" cy="335239"/>
          </a:xfrm>
          <a:prstGeom prst="rect">
            <a:avLst/>
          </a:pr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200" kern="0">
              <a:solidFill>
                <a:srgbClr val="000000"/>
              </a:solidFill>
              <a:latin typeface="Montserrat Light"/>
              <a:cs typeface="Arial"/>
              <a:sym typeface="Arial"/>
            </a:endParaRPr>
          </a:p>
        </p:txBody>
      </p:sp>
      <p:sp>
        <p:nvSpPr>
          <p:cNvPr id="2280" name="Google Shape;2280;p45"/>
          <p:cNvSpPr txBox="1">
            <a:spLocks noGrp="1"/>
          </p:cNvSpPr>
          <p:nvPr>
            <p:ph type="subTitle" idx="4294967295"/>
          </p:nvPr>
        </p:nvSpPr>
        <p:spPr>
          <a:xfrm>
            <a:off x="12393143" y="5687658"/>
            <a:ext cx="4098874" cy="1925823"/>
          </a:xfrm>
          <a:prstGeom prst="rect">
            <a:avLst/>
          </a:prstGeom>
        </p:spPr>
        <p:txBody>
          <a:bodyPr spcFirstLastPara="1" vert="horz" wrap="square" lIns="243828" tIns="243828" rIns="243828" bIns="243828" rtlCol="0" anchor="t" anchorCtr="0">
            <a:noAutofit/>
          </a:bodyPr>
          <a:lstStyle/>
          <a:p>
            <a:pPr marL="0" indent="0" algn="ctr">
              <a:lnSpc>
                <a:spcPct val="100000"/>
              </a:lnSpc>
              <a:spcAft>
                <a:spcPts val="4267"/>
              </a:spcAft>
              <a:buNone/>
            </a:pPr>
            <a:r>
              <a:rPr lang="en-US" sz="2400" dirty="0"/>
              <a:t>Lorem Ipsum is simply dummy text of the printing</a:t>
            </a:r>
            <a:endParaRPr sz="2400" dirty="0"/>
          </a:p>
        </p:txBody>
      </p:sp>
      <p:pic>
        <p:nvPicPr>
          <p:cNvPr id="2281" name="Google Shape;2281;p45" title="Chart">
            <a:hlinkClick r:id="rId4"/>
          </p:cNvPr>
          <p:cNvPicPr preferRelativeResize="0"/>
          <p:nvPr/>
        </p:nvPicPr>
        <p:blipFill>
          <a:blip r:embed="rId5">
            <a:alphaModFix/>
          </a:blip>
          <a:stretch>
            <a:fillRect/>
          </a:stretch>
        </p:blipFill>
        <p:spPr>
          <a:xfrm>
            <a:off x="7898759" y="8679896"/>
            <a:ext cx="11634293" cy="1017985"/>
          </a:xfrm>
          <a:prstGeom prst="rect">
            <a:avLst/>
          </a:prstGeom>
          <a:noFill/>
          <a:ln>
            <a:noFill/>
          </a:ln>
        </p:spPr>
      </p:pic>
    </p:spTree>
    <p:custDataLst>
      <p:tags r:id="rId1"/>
    </p:custData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954033" y="2599990"/>
            <a:ext cx="7142853" cy="1635315"/>
          </a:xfrm>
        </p:spPr>
        <p:txBody>
          <a:bodyPr>
            <a:noAutofit/>
          </a:bodyPr>
          <a:lstStyle/>
          <a:p>
            <a:pPr algn="r"/>
            <a:r>
              <a:rPr lang="en-US" sz="6600" dirty="0"/>
              <a:t>A quick look into the presentation</a:t>
            </a:r>
          </a:p>
        </p:txBody>
      </p:sp>
      <p:grpSp>
        <p:nvGrpSpPr>
          <p:cNvPr id="50" name="Group 49"/>
          <p:cNvGrpSpPr/>
          <p:nvPr/>
        </p:nvGrpSpPr>
        <p:grpSpPr>
          <a:xfrm>
            <a:off x="12205708" y="8575196"/>
            <a:ext cx="2228278" cy="78955"/>
            <a:chOff x="8817055" y="4954328"/>
            <a:chExt cx="1114010" cy="39473"/>
          </a:xfrm>
          <a:solidFill>
            <a:schemeClr val="bg1">
              <a:lumMod val="85000"/>
            </a:schemeClr>
          </a:solidFill>
        </p:grpSpPr>
        <p:sp>
          <p:nvSpPr>
            <p:cNvPr id="33" name="Freeform 32"/>
            <p:cNvSpPr>
              <a:spLocks/>
            </p:cNvSpPr>
            <p:nvPr/>
          </p:nvSpPr>
          <p:spPr bwMode="auto">
            <a:xfrm>
              <a:off x="9131739" y="4954328"/>
              <a:ext cx="799326" cy="39473"/>
            </a:xfrm>
            <a:custGeom>
              <a:avLst/>
              <a:gdLst>
                <a:gd name="T0" fmla="*/ 234 w 308"/>
                <a:gd name="T1" fmla="*/ 0 h 15"/>
                <a:gd name="T2" fmla="*/ 0 w 308"/>
                <a:gd name="T3" fmla="*/ 7 h 15"/>
                <a:gd name="T4" fmla="*/ 8 w 308"/>
                <a:gd name="T5" fmla="*/ 15 h 15"/>
                <a:gd name="T6" fmla="*/ 305 w 308"/>
                <a:gd name="T7" fmla="*/ 15 h 15"/>
                <a:gd name="T8" fmla="*/ 308 w 308"/>
                <a:gd name="T9" fmla="*/ 1 h 15"/>
                <a:gd name="T10" fmla="*/ 234 w 308"/>
                <a:gd name="T11" fmla="*/ 0 h 15"/>
              </a:gdLst>
              <a:ahLst/>
              <a:cxnLst>
                <a:cxn ang="0">
                  <a:pos x="T0" y="T1"/>
                </a:cxn>
                <a:cxn ang="0">
                  <a:pos x="T2" y="T3"/>
                </a:cxn>
                <a:cxn ang="0">
                  <a:pos x="T4" y="T5"/>
                </a:cxn>
                <a:cxn ang="0">
                  <a:pos x="T6" y="T7"/>
                </a:cxn>
                <a:cxn ang="0">
                  <a:pos x="T8" y="T9"/>
                </a:cxn>
                <a:cxn ang="0">
                  <a:pos x="T10" y="T11"/>
                </a:cxn>
              </a:cxnLst>
              <a:rect l="0" t="0" r="r" b="b"/>
              <a:pathLst>
                <a:path w="308" h="15">
                  <a:moveTo>
                    <a:pt x="234" y="0"/>
                  </a:moveTo>
                  <a:cubicBezTo>
                    <a:pt x="146" y="0"/>
                    <a:pt x="63" y="3"/>
                    <a:pt x="0" y="7"/>
                  </a:cubicBezTo>
                  <a:cubicBezTo>
                    <a:pt x="3" y="9"/>
                    <a:pt x="5" y="12"/>
                    <a:pt x="8" y="15"/>
                  </a:cubicBezTo>
                  <a:cubicBezTo>
                    <a:pt x="305" y="15"/>
                    <a:pt x="305" y="15"/>
                    <a:pt x="305" y="15"/>
                  </a:cubicBezTo>
                  <a:cubicBezTo>
                    <a:pt x="306" y="10"/>
                    <a:pt x="307" y="6"/>
                    <a:pt x="308" y="1"/>
                  </a:cubicBezTo>
                  <a:cubicBezTo>
                    <a:pt x="283" y="1"/>
                    <a:pt x="258" y="0"/>
                    <a:pt x="2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8" name="Freeform 47"/>
            <p:cNvSpPr>
              <a:spLocks/>
            </p:cNvSpPr>
            <p:nvPr/>
          </p:nvSpPr>
          <p:spPr bwMode="auto">
            <a:xfrm>
              <a:off x="8817055" y="4976557"/>
              <a:ext cx="225873" cy="15350"/>
            </a:xfrm>
            <a:custGeom>
              <a:avLst/>
              <a:gdLst>
                <a:gd name="T0" fmla="*/ 82 w 87"/>
                <a:gd name="T1" fmla="*/ 0 h 6"/>
                <a:gd name="T2" fmla="*/ 0 w 87"/>
                <a:gd name="T3" fmla="*/ 6 h 6"/>
                <a:gd name="T4" fmla="*/ 87 w 87"/>
                <a:gd name="T5" fmla="*/ 6 h 6"/>
                <a:gd name="T6" fmla="*/ 82 w 87"/>
                <a:gd name="T7" fmla="*/ 0 h 6"/>
              </a:gdLst>
              <a:ahLst/>
              <a:cxnLst>
                <a:cxn ang="0">
                  <a:pos x="T0" y="T1"/>
                </a:cxn>
                <a:cxn ang="0">
                  <a:pos x="T2" y="T3"/>
                </a:cxn>
                <a:cxn ang="0">
                  <a:pos x="T4" y="T5"/>
                </a:cxn>
                <a:cxn ang="0">
                  <a:pos x="T6" y="T7"/>
                </a:cxn>
              </a:cxnLst>
              <a:rect l="0" t="0" r="r" b="b"/>
              <a:pathLst>
                <a:path w="87" h="6">
                  <a:moveTo>
                    <a:pt x="82" y="0"/>
                  </a:moveTo>
                  <a:cubicBezTo>
                    <a:pt x="31" y="3"/>
                    <a:pt x="0" y="6"/>
                    <a:pt x="0" y="6"/>
                  </a:cubicBezTo>
                  <a:cubicBezTo>
                    <a:pt x="87" y="6"/>
                    <a:pt x="87" y="6"/>
                    <a:pt x="87" y="6"/>
                  </a:cubicBezTo>
                  <a:cubicBezTo>
                    <a:pt x="85" y="4"/>
                    <a:pt x="83" y="2"/>
                    <a:pt x="8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19" name="Freeform 18"/>
          <p:cNvSpPr>
            <a:spLocks noEditPoints="1"/>
          </p:cNvSpPr>
          <p:nvPr/>
        </p:nvSpPr>
        <p:spPr bwMode="auto">
          <a:xfrm>
            <a:off x="10183567" y="4458328"/>
            <a:ext cx="2112044" cy="72376"/>
          </a:xfrm>
          <a:custGeom>
            <a:avLst/>
            <a:gdLst>
              <a:gd name="T0" fmla="*/ 83 w 407"/>
              <a:gd name="T1" fmla="*/ 9 h 14"/>
              <a:gd name="T2" fmla="*/ 0 w 407"/>
              <a:gd name="T3" fmla="*/ 14 h 14"/>
              <a:gd name="T4" fmla="*/ 87 w 407"/>
              <a:gd name="T5" fmla="*/ 14 h 14"/>
              <a:gd name="T6" fmla="*/ 83 w 407"/>
              <a:gd name="T7" fmla="*/ 9 h 14"/>
              <a:gd name="T8" fmla="*/ 356 w 407"/>
              <a:gd name="T9" fmla="*/ 0 h 14"/>
              <a:gd name="T10" fmla="*/ 122 w 407"/>
              <a:gd name="T11" fmla="*/ 6 h 14"/>
              <a:gd name="T12" fmla="*/ 130 w 407"/>
              <a:gd name="T13" fmla="*/ 14 h 14"/>
              <a:gd name="T14" fmla="*/ 406 w 407"/>
              <a:gd name="T15" fmla="*/ 14 h 14"/>
              <a:gd name="T16" fmla="*/ 407 w 407"/>
              <a:gd name="T17" fmla="*/ 0 h 14"/>
              <a:gd name="T18" fmla="*/ 356 w 407"/>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7" h="14">
                <a:moveTo>
                  <a:pt x="83" y="9"/>
                </a:moveTo>
                <a:cubicBezTo>
                  <a:pt x="32" y="12"/>
                  <a:pt x="0" y="14"/>
                  <a:pt x="0" y="14"/>
                </a:cubicBezTo>
                <a:cubicBezTo>
                  <a:pt x="87" y="14"/>
                  <a:pt x="87" y="14"/>
                  <a:pt x="87" y="14"/>
                </a:cubicBezTo>
                <a:cubicBezTo>
                  <a:pt x="86" y="13"/>
                  <a:pt x="84" y="11"/>
                  <a:pt x="83" y="9"/>
                </a:cubicBezTo>
                <a:moveTo>
                  <a:pt x="356" y="0"/>
                </a:moveTo>
                <a:cubicBezTo>
                  <a:pt x="268" y="0"/>
                  <a:pt x="185" y="3"/>
                  <a:pt x="122" y="6"/>
                </a:cubicBezTo>
                <a:cubicBezTo>
                  <a:pt x="124" y="9"/>
                  <a:pt x="127" y="12"/>
                  <a:pt x="130" y="14"/>
                </a:cubicBezTo>
                <a:cubicBezTo>
                  <a:pt x="406" y="14"/>
                  <a:pt x="406" y="14"/>
                  <a:pt x="406" y="14"/>
                </a:cubicBezTo>
                <a:cubicBezTo>
                  <a:pt x="406" y="10"/>
                  <a:pt x="406" y="5"/>
                  <a:pt x="407" y="0"/>
                </a:cubicBezTo>
                <a:cubicBezTo>
                  <a:pt x="390" y="0"/>
                  <a:pt x="373" y="0"/>
                  <a:pt x="356" y="0"/>
                </a:cubicBezTo>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 name="Freeform 9"/>
          <p:cNvSpPr>
            <a:spLocks noEditPoints="1"/>
          </p:cNvSpPr>
          <p:nvPr/>
        </p:nvSpPr>
        <p:spPr bwMode="auto">
          <a:xfrm>
            <a:off x="15087556" y="6883995"/>
            <a:ext cx="2548491" cy="72376"/>
          </a:xfrm>
          <a:custGeom>
            <a:avLst/>
            <a:gdLst>
              <a:gd name="T0" fmla="*/ 402 w 491"/>
              <a:gd name="T1" fmla="*/ 6 h 14"/>
              <a:gd name="T2" fmla="*/ 395 w 491"/>
              <a:gd name="T3" fmla="*/ 14 h 14"/>
              <a:gd name="T4" fmla="*/ 491 w 491"/>
              <a:gd name="T5" fmla="*/ 14 h 14"/>
              <a:gd name="T6" fmla="*/ 402 w 491"/>
              <a:gd name="T7" fmla="*/ 6 h 14"/>
              <a:gd name="T8" fmla="*/ 202 w 491"/>
              <a:gd name="T9" fmla="*/ 0 h 14"/>
              <a:gd name="T10" fmla="*/ 0 w 491"/>
              <a:gd name="T11" fmla="*/ 5 h 14"/>
              <a:gd name="T12" fmla="*/ 4 w 491"/>
              <a:gd name="T13" fmla="*/ 14 h 14"/>
              <a:gd name="T14" fmla="*/ 353 w 491"/>
              <a:gd name="T15" fmla="*/ 14 h 14"/>
              <a:gd name="T16" fmla="*/ 363 w 491"/>
              <a:gd name="T17" fmla="*/ 4 h 14"/>
              <a:gd name="T18" fmla="*/ 202 w 491"/>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1" h="14">
                <a:moveTo>
                  <a:pt x="402" y="6"/>
                </a:moveTo>
                <a:cubicBezTo>
                  <a:pt x="400" y="9"/>
                  <a:pt x="398" y="11"/>
                  <a:pt x="395" y="14"/>
                </a:cubicBezTo>
                <a:cubicBezTo>
                  <a:pt x="491" y="14"/>
                  <a:pt x="491" y="14"/>
                  <a:pt x="491" y="14"/>
                </a:cubicBezTo>
                <a:cubicBezTo>
                  <a:pt x="462" y="11"/>
                  <a:pt x="432" y="8"/>
                  <a:pt x="402" y="6"/>
                </a:cubicBezTo>
                <a:moveTo>
                  <a:pt x="202" y="0"/>
                </a:moveTo>
                <a:cubicBezTo>
                  <a:pt x="128" y="0"/>
                  <a:pt x="58" y="2"/>
                  <a:pt x="0" y="5"/>
                </a:cubicBezTo>
                <a:cubicBezTo>
                  <a:pt x="1" y="8"/>
                  <a:pt x="2" y="11"/>
                  <a:pt x="4" y="14"/>
                </a:cubicBezTo>
                <a:cubicBezTo>
                  <a:pt x="353" y="14"/>
                  <a:pt x="353" y="14"/>
                  <a:pt x="353" y="14"/>
                </a:cubicBezTo>
                <a:cubicBezTo>
                  <a:pt x="357" y="11"/>
                  <a:pt x="360" y="7"/>
                  <a:pt x="363" y="4"/>
                </a:cubicBezTo>
                <a:cubicBezTo>
                  <a:pt x="310" y="1"/>
                  <a:pt x="255" y="0"/>
                  <a:pt x="202" y="0"/>
                </a:cubicBezTo>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2" name="Freeform 31"/>
          <p:cNvSpPr>
            <a:spLocks/>
          </p:cNvSpPr>
          <p:nvPr/>
        </p:nvSpPr>
        <p:spPr bwMode="auto">
          <a:xfrm>
            <a:off x="12289044" y="6088114"/>
            <a:ext cx="3120913" cy="2566035"/>
          </a:xfrm>
          <a:custGeom>
            <a:avLst/>
            <a:gdLst>
              <a:gd name="T0" fmla="*/ 301 w 601"/>
              <a:gd name="T1" fmla="*/ 0 h 494"/>
              <a:gd name="T2" fmla="*/ 0 w 601"/>
              <a:gd name="T3" fmla="*/ 301 h 494"/>
              <a:gd name="T4" fmla="*/ 71 w 601"/>
              <a:gd name="T5" fmla="*/ 494 h 494"/>
              <a:gd name="T6" fmla="*/ 113 w 601"/>
              <a:gd name="T7" fmla="*/ 494 h 494"/>
              <a:gd name="T8" fmla="*/ 31 w 601"/>
              <a:gd name="T9" fmla="*/ 301 h 494"/>
              <a:gd name="T10" fmla="*/ 301 w 601"/>
              <a:gd name="T11" fmla="*/ 31 h 494"/>
              <a:gd name="T12" fmla="*/ 571 w 601"/>
              <a:gd name="T13" fmla="*/ 290 h 494"/>
              <a:gd name="T14" fmla="*/ 601 w 601"/>
              <a:gd name="T15" fmla="*/ 277 h 494"/>
              <a:gd name="T16" fmla="*/ 301 w 601"/>
              <a:gd name="T17"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1" h="494">
                <a:moveTo>
                  <a:pt x="301" y="0"/>
                </a:moveTo>
                <a:cubicBezTo>
                  <a:pt x="135" y="0"/>
                  <a:pt x="0" y="134"/>
                  <a:pt x="0" y="301"/>
                </a:cubicBezTo>
                <a:cubicBezTo>
                  <a:pt x="0" y="374"/>
                  <a:pt x="27" y="441"/>
                  <a:pt x="71" y="494"/>
                </a:cubicBezTo>
                <a:cubicBezTo>
                  <a:pt x="113" y="494"/>
                  <a:pt x="113" y="494"/>
                  <a:pt x="113" y="494"/>
                </a:cubicBezTo>
                <a:cubicBezTo>
                  <a:pt x="63" y="445"/>
                  <a:pt x="31" y="376"/>
                  <a:pt x="31" y="301"/>
                </a:cubicBezTo>
                <a:cubicBezTo>
                  <a:pt x="31" y="151"/>
                  <a:pt x="152" y="31"/>
                  <a:pt x="301" y="31"/>
                </a:cubicBezTo>
                <a:cubicBezTo>
                  <a:pt x="447" y="31"/>
                  <a:pt x="565" y="146"/>
                  <a:pt x="571" y="290"/>
                </a:cubicBezTo>
                <a:cubicBezTo>
                  <a:pt x="581" y="285"/>
                  <a:pt x="591" y="281"/>
                  <a:pt x="601" y="277"/>
                </a:cubicBezTo>
                <a:cubicBezTo>
                  <a:pt x="589" y="122"/>
                  <a:pt x="459" y="0"/>
                  <a:pt x="301" y="0"/>
                </a:cubicBezTo>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 name="Freeform 8"/>
          <p:cNvSpPr>
            <a:spLocks/>
          </p:cNvSpPr>
          <p:nvPr/>
        </p:nvSpPr>
        <p:spPr bwMode="auto">
          <a:xfrm>
            <a:off x="14381351" y="4390339"/>
            <a:ext cx="3125300" cy="2566035"/>
          </a:xfrm>
          <a:custGeom>
            <a:avLst/>
            <a:gdLst>
              <a:gd name="T0" fmla="*/ 301 w 602"/>
              <a:gd name="T1" fmla="*/ 0 h 494"/>
              <a:gd name="T2" fmla="*/ 0 w 602"/>
              <a:gd name="T3" fmla="*/ 301 h 494"/>
              <a:gd name="T4" fmla="*/ 2 w 602"/>
              <a:gd name="T5" fmla="*/ 341 h 494"/>
              <a:gd name="T6" fmla="*/ 38 w 602"/>
              <a:gd name="T7" fmla="*/ 363 h 494"/>
              <a:gd name="T8" fmla="*/ 31 w 602"/>
              <a:gd name="T9" fmla="*/ 301 h 494"/>
              <a:gd name="T10" fmla="*/ 301 w 602"/>
              <a:gd name="T11" fmla="*/ 31 h 494"/>
              <a:gd name="T12" fmla="*/ 571 w 602"/>
              <a:gd name="T13" fmla="*/ 301 h 494"/>
              <a:gd name="T14" fmla="*/ 489 w 602"/>
              <a:gd name="T15" fmla="*/ 494 h 494"/>
              <a:gd name="T16" fmla="*/ 531 w 602"/>
              <a:gd name="T17" fmla="*/ 494 h 494"/>
              <a:gd name="T18" fmla="*/ 602 w 602"/>
              <a:gd name="T19" fmla="*/ 301 h 494"/>
              <a:gd name="T20" fmla="*/ 301 w 602"/>
              <a:gd name="T21"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2" h="494">
                <a:moveTo>
                  <a:pt x="301" y="0"/>
                </a:moveTo>
                <a:cubicBezTo>
                  <a:pt x="135" y="0"/>
                  <a:pt x="0" y="135"/>
                  <a:pt x="0" y="301"/>
                </a:cubicBezTo>
                <a:cubicBezTo>
                  <a:pt x="0" y="314"/>
                  <a:pt x="1" y="328"/>
                  <a:pt x="2" y="341"/>
                </a:cubicBezTo>
                <a:cubicBezTo>
                  <a:pt x="15" y="347"/>
                  <a:pt x="27" y="355"/>
                  <a:pt x="38" y="363"/>
                </a:cubicBezTo>
                <a:cubicBezTo>
                  <a:pt x="33" y="343"/>
                  <a:pt x="31" y="322"/>
                  <a:pt x="31" y="301"/>
                </a:cubicBezTo>
                <a:cubicBezTo>
                  <a:pt x="31" y="152"/>
                  <a:pt x="152" y="31"/>
                  <a:pt x="301" y="31"/>
                </a:cubicBezTo>
                <a:cubicBezTo>
                  <a:pt x="450" y="31"/>
                  <a:pt x="571" y="152"/>
                  <a:pt x="571" y="301"/>
                </a:cubicBezTo>
                <a:cubicBezTo>
                  <a:pt x="571" y="377"/>
                  <a:pt x="539" y="445"/>
                  <a:pt x="489" y="494"/>
                </a:cubicBezTo>
                <a:cubicBezTo>
                  <a:pt x="531" y="494"/>
                  <a:pt x="531" y="494"/>
                  <a:pt x="531" y="494"/>
                </a:cubicBezTo>
                <a:cubicBezTo>
                  <a:pt x="575" y="442"/>
                  <a:pt x="602" y="374"/>
                  <a:pt x="602" y="301"/>
                </a:cubicBezTo>
                <a:cubicBezTo>
                  <a:pt x="602" y="135"/>
                  <a:pt x="467" y="0"/>
                  <a:pt x="301"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 name="Freeform 10"/>
          <p:cNvSpPr>
            <a:spLocks/>
          </p:cNvSpPr>
          <p:nvPr/>
        </p:nvSpPr>
        <p:spPr bwMode="auto">
          <a:xfrm>
            <a:off x="15087556" y="6910316"/>
            <a:ext cx="19738" cy="46057"/>
          </a:xfrm>
          <a:custGeom>
            <a:avLst/>
            <a:gdLst>
              <a:gd name="T0" fmla="*/ 0 w 4"/>
              <a:gd name="T1" fmla="*/ 0 h 9"/>
              <a:gd name="T2" fmla="*/ 0 w 4"/>
              <a:gd name="T3" fmla="*/ 0 h 9"/>
              <a:gd name="T4" fmla="*/ 4 w 4"/>
              <a:gd name="T5" fmla="*/ 9 h 9"/>
              <a:gd name="T6" fmla="*/ 4 w 4"/>
              <a:gd name="T7" fmla="*/ 9 h 9"/>
              <a:gd name="T8" fmla="*/ 0 w 4"/>
              <a:gd name="T9" fmla="*/ 0 h 9"/>
            </a:gdLst>
            <a:ahLst/>
            <a:cxnLst>
              <a:cxn ang="0">
                <a:pos x="T0" y="T1"/>
              </a:cxn>
              <a:cxn ang="0">
                <a:pos x="T2" y="T3"/>
              </a:cxn>
              <a:cxn ang="0">
                <a:pos x="T4" y="T5"/>
              </a:cxn>
              <a:cxn ang="0">
                <a:pos x="T6" y="T7"/>
              </a:cxn>
              <a:cxn ang="0">
                <a:pos x="T8" y="T9"/>
              </a:cxn>
            </a:cxnLst>
            <a:rect l="0" t="0" r="r" b="b"/>
            <a:pathLst>
              <a:path w="4" h="9">
                <a:moveTo>
                  <a:pt x="0" y="0"/>
                </a:moveTo>
                <a:cubicBezTo>
                  <a:pt x="0" y="0"/>
                  <a:pt x="0" y="0"/>
                  <a:pt x="0" y="0"/>
                </a:cubicBezTo>
                <a:cubicBezTo>
                  <a:pt x="1" y="3"/>
                  <a:pt x="2" y="6"/>
                  <a:pt x="4" y="9"/>
                </a:cubicBezTo>
                <a:cubicBezTo>
                  <a:pt x="4" y="9"/>
                  <a:pt x="4" y="9"/>
                  <a:pt x="4" y="9"/>
                </a:cubicBezTo>
                <a:cubicBezTo>
                  <a:pt x="2" y="6"/>
                  <a:pt x="1" y="3"/>
                  <a:pt x="0" y="0"/>
                </a:cubicBezTo>
              </a:path>
            </a:pathLst>
          </a:custGeom>
          <a:solidFill>
            <a:srgbClr val="9CB2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3" name="Freeform 12"/>
          <p:cNvSpPr>
            <a:spLocks/>
          </p:cNvSpPr>
          <p:nvPr/>
        </p:nvSpPr>
        <p:spPr bwMode="auto">
          <a:xfrm>
            <a:off x="12289044" y="3045908"/>
            <a:ext cx="3120913" cy="2566035"/>
          </a:xfrm>
          <a:custGeom>
            <a:avLst/>
            <a:gdLst>
              <a:gd name="T0" fmla="*/ 301 w 601"/>
              <a:gd name="T1" fmla="*/ 0 h 494"/>
              <a:gd name="T2" fmla="*/ 0 w 601"/>
              <a:gd name="T3" fmla="*/ 301 h 494"/>
              <a:gd name="T4" fmla="*/ 71 w 601"/>
              <a:gd name="T5" fmla="*/ 494 h 494"/>
              <a:gd name="T6" fmla="*/ 113 w 601"/>
              <a:gd name="T7" fmla="*/ 494 h 494"/>
              <a:gd name="T8" fmla="*/ 31 w 601"/>
              <a:gd name="T9" fmla="*/ 301 h 494"/>
              <a:gd name="T10" fmla="*/ 301 w 601"/>
              <a:gd name="T11" fmla="*/ 31 h 494"/>
              <a:gd name="T12" fmla="*/ 571 w 601"/>
              <a:gd name="T13" fmla="*/ 290 h 494"/>
              <a:gd name="T14" fmla="*/ 601 w 601"/>
              <a:gd name="T15" fmla="*/ 277 h 494"/>
              <a:gd name="T16" fmla="*/ 301 w 601"/>
              <a:gd name="T17"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1" h="494">
                <a:moveTo>
                  <a:pt x="301" y="0"/>
                </a:moveTo>
                <a:cubicBezTo>
                  <a:pt x="135" y="0"/>
                  <a:pt x="0" y="134"/>
                  <a:pt x="0" y="301"/>
                </a:cubicBezTo>
                <a:cubicBezTo>
                  <a:pt x="0" y="374"/>
                  <a:pt x="27" y="441"/>
                  <a:pt x="71" y="494"/>
                </a:cubicBezTo>
                <a:cubicBezTo>
                  <a:pt x="113" y="494"/>
                  <a:pt x="113" y="494"/>
                  <a:pt x="113" y="494"/>
                </a:cubicBezTo>
                <a:cubicBezTo>
                  <a:pt x="63" y="445"/>
                  <a:pt x="31" y="376"/>
                  <a:pt x="31" y="301"/>
                </a:cubicBezTo>
                <a:cubicBezTo>
                  <a:pt x="31" y="151"/>
                  <a:pt x="152" y="31"/>
                  <a:pt x="301" y="31"/>
                </a:cubicBezTo>
                <a:cubicBezTo>
                  <a:pt x="447" y="31"/>
                  <a:pt x="565" y="146"/>
                  <a:pt x="571" y="290"/>
                </a:cubicBezTo>
                <a:cubicBezTo>
                  <a:pt x="581" y="285"/>
                  <a:pt x="591" y="281"/>
                  <a:pt x="601" y="277"/>
                </a:cubicBezTo>
                <a:cubicBezTo>
                  <a:pt x="589" y="122"/>
                  <a:pt x="459" y="0"/>
                  <a:pt x="301"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5" name="Freeform 14"/>
          <p:cNvSpPr>
            <a:spLocks/>
          </p:cNvSpPr>
          <p:nvPr/>
        </p:nvSpPr>
        <p:spPr bwMode="auto">
          <a:xfrm>
            <a:off x="14416446" y="5539570"/>
            <a:ext cx="21931" cy="72376"/>
          </a:xfrm>
          <a:custGeom>
            <a:avLst/>
            <a:gdLst>
              <a:gd name="T0" fmla="*/ 3 w 4"/>
              <a:gd name="T1" fmla="*/ 0 h 14"/>
              <a:gd name="T2" fmla="*/ 0 w 4"/>
              <a:gd name="T3" fmla="*/ 14 h 14"/>
              <a:gd name="T4" fmla="*/ 0 w 4"/>
              <a:gd name="T5" fmla="*/ 14 h 14"/>
              <a:gd name="T6" fmla="*/ 4 w 4"/>
              <a:gd name="T7" fmla="*/ 0 h 14"/>
              <a:gd name="T8" fmla="*/ 3 w 4"/>
              <a:gd name="T9" fmla="*/ 0 h 14"/>
            </a:gdLst>
            <a:ahLst/>
            <a:cxnLst>
              <a:cxn ang="0">
                <a:pos x="T0" y="T1"/>
              </a:cxn>
              <a:cxn ang="0">
                <a:pos x="T2" y="T3"/>
              </a:cxn>
              <a:cxn ang="0">
                <a:pos x="T4" y="T5"/>
              </a:cxn>
              <a:cxn ang="0">
                <a:pos x="T6" y="T7"/>
              </a:cxn>
              <a:cxn ang="0">
                <a:pos x="T8" y="T9"/>
              </a:cxn>
            </a:cxnLst>
            <a:rect l="0" t="0" r="r" b="b"/>
            <a:pathLst>
              <a:path w="4" h="14">
                <a:moveTo>
                  <a:pt x="3" y="0"/>
                </a:moveTo>
                <a:cubicBezTo>
                  <a:pt x="2" y="5"/>
                  <a:pt x="1" y="9"/>
                  <a:pt x="0" y="14"/>
                </a:cubicBezTo>
                <a:cubicBezTo>
                  <a:pt x="0" y="14"/>
                  <a:pt x="0" y="14"/>
                  <a:pt x="0" y="14"/>
                </a:cubicBezTo>
                <a:cubicBezTo>
                  <a:pt x="1" y="9"/>
                  <a:pt x="2" y="5"/>
                  <a:pt x="4" y="0"/>
                </a:cubicBezTo>
                <a:cubicBezTo>
                  <a:pt x="4" y="0"/>
                  <a:pt x="3" y="0"/>
                  <a:pt x="3" y="0"/>
                </a:cubicBezTo>
              </a:path>
            </a:pathLst>
          </a:custGeom>
          <a:solidFill>
            <a:srgbClr val="3E5C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nvGrpSpPr>
          <p:cNvPr id="51" name="Group 50"/>
          <p:cNvGrpSpPr/>
          <p:nvPr/>
        </p:nvGrpSpPr>
        <p:grpSpPr>
          <a:xfrm>
            <a:off x="12205708" y="5532990"/>
            <a:ext cx="2228278" cy="78955"/>
            <a:chOff x="8817055" y="3433401"/>
            <a:chExt cx="1114010" cy="39473"/>
          </a:xfrm>
          <a:solidFill>
            <a:schemeClr val="bg1">
              <a:lumMod val="85000"/>
            </a:schemeClr>
          </a:solidFill>
        </p:grpSpPr>
        <p:sp>
          <p:nvSpPr>
            <p:cNvPr id="14" name="Freeform 13"/>
            <p:cNvSpPr>
              <a:spLocks/>
            </p:cNvSpPr>
            <p:nvPr/>
          </p:nvSpPr>
          <p:spPr bwMode="auto">
            <a:xfrm>
              <a:off x="9131739" y="3433401"/>
              <a:ext cx="799326" cy="39473"/>
            </a:xfrm>
            <a:custGeom>
              <a:avLst/>
              <a:gdLst>
                <a:gd name="T0" fmla="*/ 234 w 308"/>
                <a:gd name="T1" fmla="*/ 0 h 15"/>
                <a:gd name="T2" fmla="*/ 0 w 308"/>
                <a:gd name="T3" fmla="*/ 7 h 15"/>
                <a:gd name="T4" fmla="*/ 8 w 308"/>
                <a:gd name="T5" fmla="*/ 15 h 15"/>
                <a:gd name="T6" fmla="*/ 305 w 308"/>
                <a:gd name="T7" fmla="*/ 15 h 15"/>
                <a:gd name="T8" fmla="*/ 308 w 308"/>
                <a:gd name="T9" fmla="*/ 1 h 15"/>
                <a:gd name="T10" fmla="*/ 234 w 308"/>
                <a:gd name="T11" fmla="*/ 0 h 15"/>
              </a:gdLst>
              <a:ahLst/>
              <a:cxnLst>
                <a:cxn ang="0">
                  <a:pos x="T0" y="T1"/>
                </a:cxn>
                <a:cxn ang="0">
                  <a:pos x="T2" y="T3"/>
                </a:cxn>
                <a:cxn ang="0">
                  <a:pos x="T4" y="T5"/>
                </a:cxn>
                <a:cxn ang="0">
                  <a:pos x="T6" y="T7"/>
                </a:cxn>
                <a:cxn ang="0">
                  <a:pos x="T8" y="T9"/>
                </a:cxn>
                <a:cxn ang="0">
                  <a:pos x="T10" y="T11"/>
                </a:cxn>
              </a:cxnLst>
              <a:rect l="0" t="0" r="r" b="b"/>
              <a:pathLst>
                <a:path w="308" h="15">
                  <a:moveTo>
                    <a:pt x="234" y="0"/>
                  </a:moveTo>
                  <a:cubicBezTo>
                    <a:pt x="146" y="0"/>
                    <a:pt x="63" y="3"/>
                    <a:pt x="0" y="7"/>
                  </a:cubicBezTo>
                  <a:cubicBezTo>
                    <a:pt x="3" y="9"/>
                    <a:pt x="5" y="12"/>
                    <a:pt x="8" y="15"/>
                  </a:cubicBezTo>
                  <a:cubicBezTo>
                    <a:pt x="305" y="15"/>
                    <a:pt x="305" y="15"/>
                    <a:pt x="305" y="15"/>
                  </a:cubicBezTo>
                  <a:cubicBezTo>
                    <a:pt x="306" y="10"/>
                    <a:pt x="307" y="6"/>
                    <a:pt x="308" y="1"/>
                  </a:cubicBezTo>
                  <a:cubicBezTo>
                    <a:pt x="283" y="1"/>
                    <a:pt x="258" y="0"/>
                    <a:pt x="2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 name="Freeform 15"/>
            <p:cNvSpPr>
              <a:spLocks/>
            </p:cNvSpPr>
            <p:nvPr/>
          </p:nvSpPr>
          <p:spPr bwMode="auto">
            <a:xfrm>
              <a:off x="8817055" y="3457524"/>
              <a:ext cx="225873" cy="15350"/>
            </a:xfrm>
            <a:custGeom>
              <a:avLst/>
              <a:gdLst>
                <a:gd name="T0" fmla="*/ 82 w 87"/>
                <a:gd name="T1" fmla="*/ 0 h 6"/>
                <a:gd name="T2" fmla="*/ 0 w 87"/>
                <a:gd name="T3" fmla="*/ 6 h 6"/>
                <a:gd name="T4" fmla="*/ 87 w 87"/>
                <a:gd name="T5" fmla="*/ 6 h 6"/>
                <a:gd name="T6" fmla="*/ 82 w 87"/>
                <a:gd name="T7" fmla="*/ 0 h 6"/>
              </a:gdLst>
              <a:ahLst/>
              <a:cxnLst>
                <a:cxn ang="0">
                  <a:pos x="T0" y="T1"/>
                </a:cxn>
                <a:cxn ang="0">
                  <a:pos x="T2" y="T3"/>
                </a:cxn>
                <a:cxn ang="0">
                  <a:pos x="T4" y="T5"/>
                </a:cxn>
                <a:cxn ang="0">
                  <a:pos x="T6" y="T7"/>
                </a:cxn>
              </a:cxnLst>
              <a:rect l="0" t="0" r="r" b="b"/>
              <a:pathLst>
                <a:path w="87" h="6">
                  <a:moveTo>
                    <a:pt x="82" y="0"/>
                  </a:moveTo>
                  <a:cubicBezTo>
                    <a:pt x="31" y="3"/>
                    <a:pt x="0" y="6"/>
                    <a:pt x="0" y="6"/>
                  </a:cubicBezTo>
                  <a:cubicBezTo>
                    <a:pt x="87" y="6"/>
                    <a:pt x="87" y="6"/>
                    <a:pt x="87" y="6"/>
                  </a:cubicBezTo>
                  <a:cubicBezTo>
                    <a:pt x="85" y="4"/>
                    <a:pt x="83" y="2"/>
                    <a:pt x="8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18" name="Freeform 17"/>
          <p:cNvSpPr>
            <a:spLocks/>
          </p:cNvSpPr>
          <p:nvPr/>
        </p:nvSpPr>
        <p:spPr bwMode="auto">
          <a:xfrm>
            <a:off x="10275696" y="1966860"/>
            <a:ext cx="3072662" cy="2563845"/>
          </a:xfrm>
          <a:custGeom>
            <a:avLst/>
            <a:gdLst>
              <a:gd name="T0" fmla="*/ 301 w 592"/>
              <a:gd name="T1" fmla="*/ 0 h 494"/>
              <a:gd name="T2" fmla="*/ 0 w 592"/>
              <a:gd name="T3" fmla="*/ 301 h 494"/>
              <a:gd name="T4" fmla="*/ 70 w 592"/>
              <a:gd name="T5" fmla="*/ 494 h 494"/>
              <a:gd name="T6" fmla="*/ 113 w 592"/>
              <a:gd name="T7" fmla="*/ 494 h 494"/>
              <a:gd name="T8" fmla="*/ 31 w 592"/>
              <a:gd name="T9" fmla="*/ 301 h 494"/>
              <a:gd name="T10" fmla="*/ 301 w 592"/>
              <a:gd name="T11" fmla="*/ 31 h 494"/>
              <a:gd name="T12" fmla="*/ 563 w 592"/>
              <a:gd name="T13" fmla="*/ 235 h 494"/>
              <a:gd name="T14" fmla="*/ 592 w 592"/>
              <a:gd name="T15" fmla="*/ 224 h 494"/>
              <a:gd name="T16" fmla="*/ 301 w 592"/>
              <a:gd name="T17"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2" h="494">
                <a:moveTo>
                  <a:pt x="301" y="0"/>
                </a:moveTo>
                <a:cubicBezTo>
                  <a:pt x="135" y="0"/>
                  <a:pt x="0" y="135"/>
                  <a:pt x="0" y="301"/>
                </a:cubicBezTo>
                <a:cubicBezTo>
                  <a:pt x="0" y="375"/>
                  <a:pt x="27" y="442"/>
                  <a:pt x="70" y="494"/>
                </a:cubicBezTo>
                <a:cubicBezTo>
                  <a:pt x="113" y="494"/>
                  <a:pt x="113" y="494"/>
                  <a:pt x="113" y="494"/>
                </a:cubicBezTo>
                <a:cubicBezTo>
                  <a:pt x="62" y="445"/>
                  <a:pt x="31" y="377"/>
                  <a:pt x="31" y="301"/>
                </a:cubicBezTo>
                <a:cubicBezTo>
                  <a:pt x="31" y="152"/>
                  <a:pt x="152" y="31"/>
                  <a:pt x="301" y="31"/>
                </a:cubicBezTo>
                <a:cubicBezTo>
                  <a:pt x="428" y="31"/>
                  <a:pt x="534" y="118"/>
                  <a:pt x="563" y="235"/>
                </a:cubicBezTo>
                <a:cubicBezTo>
                  <a:pt x="572" y="231"/>
                  <a:pt x="582" y="227"/>
                  <a:pt x="592" y="224"/>
                </a:cubicBezTo>
                <a:cubicBezTo>
                  <a:pt x="558" y="95"/>
                  <a:pt x="441" y="0"/>
                  <a:pt x="301" y="0"/>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0" name="Freeform 19"/>
          <p:cNvSpPr>
            <a:spLocks/>
          </p:cNvSpPr>
          <p:nvPr/>
        </p:nvSpPr>
        <p:spPr bwMode="auto">
          <a:xfrm>
            <a:off x="12295612" y="4458308"/>
            <a:ext cx="4387" cy="72376"/>
          </a:xfrm>
          <a:custGeom>
            <a:avLst/>
            <a:gdLst>
              <a:gd name="T0" fmla="*/ 1 w 1"/>
              <a:gd name="T1" fmla="*/ 0 h 14"/>
              <a:gd name="T2" fmla="*/ 0 w 1"/>
              <a:gd name="T3" fmla="*/ 14 h 14"/>
              <a:gd name="T4" fmla="*/ 0 w 1"/>
              <a:gd name="T5" fmla="*/ 14 h 14"/>
              <a:gd name="T6" fmla="*/ 1 w 1"/>
              <a:gd name="T7" fmla="*/ 0 h 14"/>
              <a:gd name="T8" fmla="*/ 1 w 1"/>
              <a:gd name="T9" fmla="*/ 0 h 14"/>
            </a:gdLst>
            <a:ahLst/>
            <a:cxnLst>
              <a:cxn ang="0">
                <a:pos x="T0" y="T1"/>
              </a:cxn>
              <a:cxn ang="0">
                <a:pos x="T2" y="T3"/>
              </a:cxn>
              <a:cxn ang="0">
                <a:pos x="T4" y="T5"/>
              </a:cxn>
              <a:cxn ang="0">
                <a:pos x="T6" y="T7"/>
              </a:cxn>
              <a:cxn ang="0">
                <a:pos x="T8" y="T9"/>
              </a:cxn>
            </a:cxnLst>
            <a:rect l="0" t="0" r="r" b="b"/>
            <a:pathLst>
              <a:path w="1" h="14">
                <a:moveTo>
                  <a:pt x="1" y="0"/>
                </a:moveTo>
                <a:cubicBezTo>
                  <a:pt x="0" y="5"/>
                  <a:pt x="0" y="10"/>
                  <a:pt x="0" y="14"/>
                </a:cubicBezTo>
                <a:cubicBezTo>
                  <a:pt x="0" y="14"/>
                  <a:pt x="0" y="14"/>
                  <a:pt x="0" y="14"/>
                </a:cubicBezTo>
                <a:cubicBezTo>
                  <a:pt x="0" y="10"/>
                  <a:pt x="0" y="5"/>
                  <a:pt x="1" y="0"/>
                </a:cubicBezTo>
                <a:cubicBezTo>
                  <a:pt x="1" y="0"/>
                  <a:pt x="1" y="0"/>
                  <a:pt x="1" y="0"/>
                </a:cubicBezTo>
              </a:path>
            </a:pathLst>
          </a:custGeom>
          <a:solidFill>
            <a:srgbClr val="0096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3" name="Freeform 22"/>
          <p:cNvSpPr>
            <a:spLocks/>
          </p:cNvSpPr>
          <p:nvPr/>
        </p:nvSpPr>
        <p:spPr bwMode="auto">
          <a:xfrm>
            <a:off x="14200728" y="7380412"/>
            <a:ext cx="3435908" cy="2818650"/>
          </a:xfrm>
          <a:custGeom>
            <a:avLst/>
            <a:gdLst>
              <a:gd name="T0" fmla="*/ 31 w 602"/>
              <a:gd name="T1" fmla="*/ 301 h 494"/>
              <a:gd name="T2" fmla="*/ 301 w 602"/>
              <a:gd name="T3" fmla="*/ 31 h 494"/>
              <a:gd name="T4" fmla="*/ 571 w 602"/>
              <a:gd name="T5" fmla="*/ 301 h 494"/>
              <a:gd name="T6" fmla="*/ 490 w 602"/>
              <a:gd name="T7" fmla="*/ 494 h 494"/>
              <a:gd name="T8" fmla="*/ 532 w 602"/>
              <a:gd name="T9" fmla="*/ 494 h 494"/>
              <a:gd name="T10" fmla="*/ 602 w 602"/>
              <a:gd name="T11" fmla="*/ 301 h 494"/>
              <a:gd name="T12" fmla="*/ 301 w 602"/>
              <a:gd name="T13" fmla="*/ 0 h 494"/>
              <a:gd name="T14" fmla="*/ 0 w 602"/>
              <a:gd name="T15" fmla="*/ 301 h 494"/>
              <a:gd name="T16" fmla="*/ 71 w 602"/>
              <a:gd name="T17" fmla="*/ 494 h 494"/>
              <a:gd name="T18" fmla="*/ 113 w 602"/>
              <a:gd name="T19" fmla="*/ 494 h 494"/>
              <a:gd name="T20" fmla="*/ 31 w 602"/>
              <a:gd name="T21" fmla="*/ 301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2" h="494">
                <a:moveTo>
                  <a:pt x="31" y="301"/>
                </a:moveTo>
                <a:cubicBezTo>
                  <a:pt x="31" y="152"/>
                  <a:pt x="152" y="31"/>
                  <a:pt x="301" y="31"/>
                </a:cubicBezTo>
                <a:cubicBezTo>
                  <a:pt x="450" y="31"/>
                  <a:pt x="571" y="152"/>
                  <a:pt x="571" y="301"/>
                </a:cubicBezTo>
                <a:cubicBezTo>
                  <a:pt x="571" y="377"/>
                  <a:pt x="540" y="445"/>
                  <a:pt x="490" y="494"/>
                </a:cubicBezTo>
                <a:cubicBezTo>
                  <a:pt x="532" y="494"/>
                  <a:pt x="532" y="494"/>
                  <a:pt x="532" y="494"/>
                </a:cubicBezTo>
                <a:cubicBezTo>
                  <a:pt x="576" y="442"/>
                  <a:pt x="602" y="375"/>
                  <a:pt x="602" y="301"/>
                </a:cubicBezTo>
                <a:cubicBezTo>
                  <a:pt x="602" y="135"/>
                  <a:pt x="468" y="0"/>
                  <a:pt x="301" y="0"/>
                </a:cubicBezTo>
                <a:cubicBezTo>
                  <a:pt x="135" y="0"/>
                  <a:pt x="0" y="135"/>
                  <a:pt x="0" y="301"/>
                </a:cubicBezTo>
                <a:cubicBezTo>
                  <a:pt x="0" y="375"/>
                  <a:pt x="27" y="442"/>
                  <a:pt x="71" y="494"/>
                </a:cubicBezTo>
                <a:cubicBezTo>
                  <a:pt x="113" y="494"/>
                  <a:pt x="113" y="494"/>
                  <a:pt x="113" y="494"/>
                </a:cubicBezTo>
                <a:cubicBezTo>
                  <a:pt x="63" y="445"/>
                  <a:pt x="31" y="377"/>
                  <a:pt x="31" y="301"/>
                </a:cubicBezTo>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4" name="Freeform 23"/>
          <p:cNvSpPr>
            <a:spLocks noEditPoints="1"/>
          </p:cNvSpPr>
          <p:nvPr/>
        </p:nvSpPr>
        <p:spPr bwMode="auto">
          <a:xfrm>
            <a:off x="14109104" y="10119493"/>
            <a:ext cx="3669791" cy="79569"/>
          </a:xfrm>
          <a:custGeom>
            <a:avLst/>
            <a:gdLst>
              <a:gd name="T0" fmla="*/ 82 w 643"/>
              <a:gd name="T1" fmla="*/ 8 h 14"/>
              <a:gd name="T2" fmla="*/ 0 w 643"/>
              <a:gd name="T3" fmla="*/ 14 h 14"/>
              <a:gd name="T4" fmla="*/ 87 w 643"/>
              <a:gd name="T5" fmla="*/ 14 h 14"/>
              <a:gd name="T6" fmla="*/ 82 w 643"/>
              <a:gd name="T7" fmla="*/ 8 h 14"/>
              <a:gd name="T8" fmla="*/ 555 w 643"/>
              <a:gd name="T9" fmla="*/ 6 h 14"/>
              <a:gd name="T10" fmla="*/ 548 w 643"/>
              <a:gd name="T11" fmla="*/ 14 h 14"/>
              <a:gd name="T12" fmla="*/ 643 w 643"/>
              <a:gd name="T13" fmla="*/ 14 h 14"/>
              <a:gd name="T14" fmla="*/ 555 w 643"/>
              <a:gd name="T15" fmla="*/ 6 h 14"/>
              <a:gd name="T16" fmla="*/ 355 w 643"/>
              <a:gd name="T17" fmla="*/ 0 h 14"/>
              <a:gd name="T18" fmla="*/ 121 w 643"/>
              <a:gd name="T19" fmla="*/ 6 h 14"/>
              <a:gd name="T20" fmla="*/ 129 w 643"/>
              <a:gd name="T21" fmla="*/ 14 h 14"/>
              <a:gd name="T22" fmla="*/ 506 w 643"/>
              <a:gd name="T23" fmla="*/ 14 h 14"/>
              <a:gd name="T24" fmla="*/ 516 w 643"/>
              <a:gd name="T25" fmla="*/ 4 h 14"/>
              <a:gd name="T26" fmla="*/ 355 w 643"/>
              <a:gd name="T2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3" h="14">
                <a:moveTo>
                  <a:pt x="82" y="8"/>
                </a:moveTo>
                <a:cubicBezTo>
                  <a:pt x="31" y="12"/>
                  <a:pt x="0" y="14"/>
                  <a:pt x="0" y="14"/>
                </a:cubicBezTo>
                <a:cubicBezTo>
                  <a:pt x="87" y="14"/>
                  <a:pt x="87" y="14"/>
                  <a:pt x="87" y="14"/>
                </a:cubicBezTo>
                <a:cubicBezTo>
                  <a:pt x="85" y="12"/>
                  <a:pt x="84" y="10"/>
                  <a:pt x="82" y="8"/>
                </a:cubicBezTo>
                <a:moveTo>
                  <a:pt x="555" y="6"/>
                </a:moveTo>
                <a:cubicBezTo>
                  <a:pt x="552" y="9"/>
                  <a:pt x="550" y="12"/>
                  <a:pt x="548" y="14"/>
                </a:cubicBezTo>
                <a:cubicBezTo>
                  <a:pt x="643" y="14"/>
                  <a:pt x="643" y="14"/>
                  <a:pt x="643" y="14"/>
                </a:cubicBezTo>
                <a:cubicBezTo>
                  <a:pt x="615" y="11"/>
                  <a:pt x="585" y="8"/>
                  <a:pt x="555" y="6"/>
                </a:cubicBezTo>
                <a:moveTo>
                  <a:pt x="355" y="0"/>
                </a:moveTo>
                <a:cubicBezTo>
                  <a:pt x="267" y="0"/>
                  <a:pt x="184" y="3"/>
                  <a:pt x="121" y="6"/>
                </a:cubicBezTo>
                <a:cubicBezTo>
                  <a:pt x="124" y="9"/>
                  <a:pt x="126" y="12"/>
                  <a:pt x="129" y="14"/>
                </a:cubicBezTo>
                <a:cubicBezTo>
                  <a:pt x="506" y="14"/>
                  <a:pt x="506" y="14"/>
                  <a:pt x="506" y="14"/>
                </a:cubicBezTo>
                <a:cubicBezTo>
                  <a:pt x="509" y="11"/>
                  <a:pt x="513" y="7"/>
                  <a:pt x="516" y="4"/>
                </a:cubicBezTo>
                <a:cubicBezTo>
                  <a:pt x="462" y="1"/>
                  <a:pt x="408" y="0"/>
                  <a:pt x="355" y="0"/>
                </a:cubicBezTo>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5" name="Freeform 108"/>
          <p:cNvSpPr>
            <a:spLocks noEditPoints="1"/>
          </p:cNvSpPr>
          <p:nvPr/>
        </p:nvSpPr>
        <p:spPr bwMode="auto">
          <a:xfrm>
            <a:off x="15460015" y="5179997"/>
            <a:ext cx="1072820" cy="1131305"/>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6" name="Freeform 123"/>
          <p:cNvSpPr>
            <a:spLocks noEditPoints="1"/>
          </p:cNvSpPr>
          <p:nvPr/>
        </p:nvSpPr>
        <p:spPr bwMode="auto">
          <a:xfrm>
            <a:off x="15342558" y="8488260"/>
            <a:ext cx="1152793" cy="1156606"/>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7" name="Freeform 40"/>
          <p:cNvSpPr>
            <a:spLocks noEditPoints="1"/>
          </p:cNvSpPr>
          <p:nvPr/>
        </p:nvSpPr>
        <p:spPr bwMode="auto">
          <a:xfrm>
            <a:off x="13206004" y="3833108"/>
            <a:ext cx="1147657" cy="1346888"/>
          </a:xfrm>
          <a:custGeom>
            <a:avLst/>
            <a:gdLst>
              <a:gd name="T0" fmla="*/ 372 w 419"/>
              <a:gd name="T1" fmla="*/ 188 h 491"/>
              <a:gd name="T2" fmla="*/ 379 w 419"/>
              <a:gd name="T3" fmla="*/ 158 h 491"/>
              <a:gd name="T4" fmla="*/ 338 w 419"/>
              <a:gd name="T5" fmla="*/ 55 h 491"/>
              <a:gd name="T6" fmla="*/ 0 w 419"/>
              <a:gd name="T7" fmla="*/ 167 h 491"/>
              <a:gd name="T8" fmla="*/ 80 w 419"/>
              <a:gd name="T9" fmla="*/ 310 h 491"/>
              <a:gd name="T10" fmla="*/ 74 w 419"/>
              <a:gd name="T11" fmla="*/ 460 h 491"/>
              <a:gd name="T12" fmla="*/ 256 w 419"/>
              <a:gd name="T13" fmla="*/ 484 h 491"/>
              <a:gd name="T14" fmla="*/ 262 w 419"/>
              <a:gd name="T15" fmla="*/ 396 h 491"/>
              <a:gd name="T16" fmla="*/ 347 w 419"/>
              <a:gd name="T17" fmla="*/ 413 h 491"/>
              <a:gd name="T18" fmla="*/ 379 w 419"/>
              <a:gd name="T19" fmla="*/ 364 h 491"/>
              <a:gd name="T20" fmla="*/ 384 w 419"/>
              <a:gd name="T21" fmla="*/ 348 h 491"/>
              <a:gd name="T22" fmla="*/ 386 w 419"/>
              <a:gd name="T23" fmla="*/ 330 h 491"/>
              <a:gd name="T24" fmla="*/ 390 w 419"/>
              <a:gd name="T25" fmla="*/ 305 h 491"/>
              <a:gd name="T26" fmla="*/ 390 w 419"/>
              <a:gd name="T27" fmla="*/ 294 h 491"/>
              <a:gd name="T28" fmla="*/ 419 w 419"/>
              <a:gd name="T29" fmla="*/ 272 h 491"/>
              <a:gd name="T30" fmla="*/ 405 w 419"/>
              <a:gd name="T31" fmla="*/ 281 h 491"/>
              <a:gd name="T32" fmla="*/ 381 w 419"/>
              <a:gd name="T33" fmla="*/ 290 h 491"/>
              <a:gd name="T34" fmla="*/ 382 w 419"/>
              <a:gd name="T35" fmla="*/ 310 h 491"/>
              <a:gd name="T36" fmla="*/ 377 w 419"/>
              <a:gd name="T37" fmla="*/ 325 h 491"/>
              <a:gd name="T38" fmla="*/ 378 w 419"/>
              <a:gd name="T39" fmla="*/ 338 h 491"/>
              <a:gd name="T40" fmla="*/ 369 w 419"/>
              <a:gd name="T41" fmla="*/ 357 h 491"/>
              <a:gd name="T42" fmla="*/ 369 w 419"/>
              <a:gd name="T43" fmla="*/ 389 h 491"/>
              <a:gd name="T44" fmla="*/ 345 w 419"/>
              <a:gd name="T45" fmla="*/ 404 h 491"/>
              <a:gd name="T46" fmla="*/ 256 w 419"/>
              <a:gd name="T47" fmla="*/ 387 h 491"/>
              <a:gd name="T48" fmla="*/ 83 w 419"/>
              <a:gd name="T49" fmla="*/ 454 h 491"/>
              <a:gd name="T50" fmla="*/ 68 w 419"/>
              <a:gd name="T51" fmla="*/ 282 h 491"/>
              <a:gd name="T52" fmla="*/ 47 w 419"/>
              <a:gd name="T53" fmla="*/ 56 h 491"/>
              <a:gd name="T54" fmla="*/ 331 w 419"/>
              <a:gd name="T55" fmla="*/ 61 h 491"/>
              <a:gd name="T56" fmla="*/ 370 w 419"/>
              <a:gd name="T57" fmla="*/ 158 h 491"/>
              <a:gd name="T58" fmla="*/ 363 w 419"/>
              <a:gd name="T59" fmla="*/ 189 h 491"/>
              <a:gd name="T60" fmla="*/ 409 w 419"/>
              <a:gd name="T61" fmla="*/ 273 h 491"/>
              <a:gd name="T62" fmla="*/ 283 w 419"/>
              <a:gd name="T63" fmla="*/ 74 h 491"/>
              <a:gd name="T64" fmla="*/ 52 w 419"/>
              <a:gd name="T65" fmla="*/ 163 h 491"/>
              <a:gd name="T66" fmla="*/ 96 w 419"/>
              <a:gd name="T67" fmla="*/ 249 h 491"/>
              <a:gd name="T68" fmla="*/ 160 w 419"/>
              <a:gd name="T69" fmla="*/ 240 h 491"/>
              <a:gd name="T70" fmla="*/ 200 w 419"/>
              <a:gd name="T71" fmla="*/ 201 h 491"/>
              <a:gd name="T72" fmla="*/ 240 w 419"/>
              <a:gd name="T73" fmla="*/ 179 h 491"/>
              <a:gd name="T74" fmla="*/ 321 w 419"/>
              <a:gd name="T75" fmla="*/ 137 h 491"/>
              <a:gd name="T76" fmla="*/ 260 w 419"/>
              <a:gd name="T77" fmla="*/ 170 h 491"/>
              <a:gd name="T78" fmla="*/ 232 w 419"/>
              <a:gd name="T79" fmla="*/ 173 h 491"/>
              <a:gd name="T80" fmla="*/ 195 w 419"/>
              <a:gd name="T81" fmla="*/ 189 h 491"/>
              <a:gd name="T82" fmla="*/ 189 w 419"/>
              <a:gd name="T83" fmla="*/ 196 h 491"/>
              <a:gd name="T84" fmla="*/ 156 w 419"/>
              <a:gd name="T85" fmla="*/ 231 h 491"/>
              <a:gd name="T86" fmla="*/ 132 w 419"/>
              <a:gd name="T87" fmla="*/ 257 h 491"/>
              <a:gd name="T88" fmla="*/ 89 w 419"/>
              <a:gd name="T89" fmla="*/ 214 h 491"/>
              <a:gd name="T90" fmla="*/ 61 w 419"/>
              <a:gd name="T91" fmla="*/ 163 h 491"/>
              <a:gd name="T92" fmla="*/ 277 w 419"/>
              <a:gd name="T93" fmla="*/ 82 h 491"/>
              <a:gd name="T94" fmla="*/ 260 w 419"/>
              <a:gd name="T95" fmla="*/ 17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9" h="491">
                <a:moveTo>
                  <a:pt x="407" y="250"/>
                </a:moveTo>
                <a:cubicBezTo>
                  <a:pt x="396" y="233"/>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moveTo>
                  <a:pt x="283" y="74"/>
                </a:moveTo>
                <a:cubicBezTo>
                  <a:pt x="257" y="54"/>
                  <a:pt x="225" y="43"/>
                  <a:pt x="192" y="43"/>
                </a:cubicBezTo>
                <a:cubicBezTo>
                  <a:pt x="103" y="43"/>
                  <a:pt x="52" y="87"/>
                  <a:pt x="52" y="163"/>
                </a:cubicBezTo>
                <a:cubicBezTo>
                  <a:pt x="52" y="204"/>
                  <a:pt x="70" y="215"/>
                  <a:pt x="80" y="218"/>
                </a:cubicBezTo>
                <a:cubicBezTo>
                  <a:pt x="82" y="228"/>
                  <a:pt x="90" y="242"/>
                  <a:pt x="96" y="249"/>
                </a:cubicBezTo>
                <a:cubicBezTo>
                  <a:pt x="107" y="260"/>
                  <a:pt x="120" y="266"/>
                  <a:pt x="132" y="266"/>
                </a:cubicBezTo>
                <a:cubicBezTo>
                  <a:pt x="146" y="266"/>
                  <a:pt x="156" y="257"/>
                  <a:pt x="160" y="240"/>
                </a:cubicBezTo>
                <a:cubicBezTo>
                  <a:pt x="176" y="239"/>
                  <a:pt x="188" y="228"/>
                  <a:pt x="194" y="218"/>
                </a:cubicBezTo>
                <a:cubicBezTo>
                  <a:pt x="198" y="212"/>
                  <a:pt x="200" y="206"/>
                  <a:pt x="200" y="201"/>
                </a:cubicBezTo>
                <a:cubicBezTo>
                  <a:pt x="203" y="202"/>
                  <a:pt x="206" y="202"/>
                  <a:pt x="208" y="202"/>
                </a:cubicBezTo>
                <a:cubicBezTo>
                  <a:pt x="224" y="202"/>
                  <a:pt x="236" y="190"/>
                  <a:pt x="240" y="179"/>
                </a:cubicBezTo>
                <a:cubicBezTo>
                  <a:pt x="248" y="179"/>
                  <a:pt x="254" y="179"/>
                  <a:pt x="260" y="179"/>
                </a:cubicBezTo>
                <a:cubicBezTo>
                  <a:pt x="286" y="179"/>
                  <a:pt x="321" y="175"/>
                  <a:pt x="321" y="137"/>
                </a:cubicBezTo>
                <a:cubicBezTo>
                  <a:pt x="321" y="116"/>
                  <a:pt x="307" y="93"/>
                  <a:pt x="283" y="74"/>
                </a:cubicBezTo>
                <a:close/>
                <a:moveTo>
                  <a:pt x="260" y="170"/>
                </a:moveTo>
                <a:cubicBezTo>
                  <a:pt x="254" y="170"/>
                  <a:pt x="246" y="170"/>
                  <a:pt x="237" y="169"/>
                </a:cubicBezTo>
                <a:cubicBezTo>
                  <a:pt x="234" y="169"/>
                  <a:pt x="232" y="171"/>
                  <a:pt x="232" y="173"/>
                </a:cubicBezTo>
                <a:cubicBezTo>
                  <a:pt x="231" y="181"/>
                  <a:pt x="222" y="192"/>
                  <a:pt x="208" y="192"/>
                </a:cubicBezTo>
                <a:cubicBezTo>
                  <a:pt x="204" y="192"/>
                  <a:pt x="200" y="191"/>
                  <a:pt x="195" y="189"/>
                </a:cubicBezTo>
                <a:cubicBezTo>
                  <a:pt x="194" y="189"/>
                  <a:pt x="191" y="189"/>
                  <a:pt x="190" y="190"/>
                </a:cubicBezTo>
                <a:cubicBezTo>
                  <a:pt x="189" y="192"/>
                  <a:pt x="188" y="194"/>
                  <a:pt x="189" y="196"/>
                </a:cubicBezTo>
                <a:cubicBezTo>
                  <a:pt x="191" y="200"/>
                  <a:pt x="190" y="206"/>
                  <a:pt x="186" y="213"/>
                </a:cubicBezTo>
                <a:cubicBezTo>
                  <a:pt x="180" y="222"/>
                  <a:pt x="169" y="231"/>
                  <a:pt x="156" y="231"/>
                </a:cubicBezTo>
                <a:cubicBezTo>
                  <a:pt x="154" y="231"/>
                  <a:pt x="152" y="233"/>
                  <a:pt x="152" y="235"/>
                </a:cubicBezTo>
                <a:cubicBezTo>
                  <a:pt x="150" y="245"/>
                  <a:pt x="145" y="257"/>
                  <a:pt x="132" y="257"/>
                </a:cubicBezTo>
                <a:cubicBezTo>
                  <a:pt x="123" y="257"/>
                  <a:pt x="112" y="251"/>
                  <a:pt x="103" y="242"/>
                </a:cubicBezTo>
                <a:cubicBezTo>
                  <a:pt x="97" y="236"/>
                  <a:pt x="89" y="221"/>
                  <a:pt x="89" y="214"/>
                </a:cubicBezTo>
                <a:cubicBezTo>
                  <a:pt x="89" y="211"/>
                  <a:pt x="87" y="209"/>
                  <a:pt x="85" y="209"/>
                </a:cubicBezTo>
                <a:cubicBezTo>
                  <a:pt x="80" y="208"/>
                  <a:pt x="61" y="203"/>
                  <a:pt x="61" y="163"/>
                </a:cubicBezTo>
                <a:cubicBezTo>
                  <a:pt x="61" y="122"/>
                  <a:pt x="78" y="53"/>
                  <a:pt x="192" y="53"/>
                </a:cubicBezTo>
                <a:cubicBezTo>
                  <a:pt x="223" y="53"/>
                  <a:pt x="253" y="63"/>
                  <a:pt x="277" y="82"/>
                </a:cubicBezTo>
                <a:cubicBezTo>
                  <a:pt x="299" y="98"/>
                  <a:pt x="312" y="119"/>
                  <a:pt x="312" y="137"/>
                </a:cubicBezTo>
                <a:cubicBezTo>
                  <a:pt x="312" y="160"/>
                  <a:pt x="297" y="170"/>
                  <a:pt x="260" y="170"/>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8" name="Freeform 86"/>
          <p:cNvSpPr>
            <a:spLocks noEditPoints="1"/>
          </p:cNvSpPr>
          <p:nvPr/>
        </p:nvSpPr>
        <p:spPr bwMode="auto">
          <a:xfrm>
            <a:off x="13367733" y="6857780"/>
            <a:ext cx="854419" cy="947750"/>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52" name="Group 51"/>
          <p:cNvGrpSpPr/>
          <p:nvPr/>
        </p:nvGrpSpPr>
        <p:grpSpPr>
          <a:xfrm>
            <a:off x="17234730" y="2821973"/>
            <a:ext cx="4198602" cy="1412487"/>
            <a:chOff x="2135560" y="1884584"/>
            <a:chExt cx="2099058" cy="706162"/>
          </a:xfrm>
        </p:grpSpPr>
        <p:sp>
          <p:nvSpPr>
            <p:cNvPr id="69" name="Rectangle 68"/>
            <p:cNvSpPr/>
            <p:nvPr/>
          </p:nvSpPr>
          <p:spPr>
            <a:xfrm>
              <a:off x="2137598" y="1884584"/>
              <a:ext cx="1340699" cy="200055"/>
            </a:xfrm>
            <a:prstGeom prst="rect">
              <a:avLst/>
            </a:prstGeom>
          </p:spPr>
          <p:txBody>
            <a:bodyPr wrap="square">
              <a:spAutoFit/>
            </a:bodyPr>
            <a:lstStyle/>
            <a:p>
              <a:pPr defTabSz="2438584"/>
              <a:r>
                <a:rPr lang="en-US" sz="2000" spc="600" dirty="0">
                  <a:solidFill>
                    <a:srgbClr val="57565A"/>
                  </a:solidFill>
                  <a:latin typeface="Roboto Light"/>
                </a:rPr>
                <a:t>CHAPTER 01</a:t>
              </a:r>
            </a:p>
          </p:txBody>
        </p:sp>
        <p:sp>
          <p:nvSpPr>
            <p:cNvPr id="70" name="Rectangle 69"/>
            <p:cNvSpPr/>
            <p:nvPr/>
          </p:nvSpPr>
          <p:spPr>
            <a:xfrm>
              <a:off x="2135560" y="2113692"/>
              <a:ext cx="2099058" cy="477054"/>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a:t>
              </a:r>
            </a:p>
          </p:txBody>
        </p:sp>
      </p:grpSp>
      <p:grpSp>
        <p:nvGrpSpPr>
          <p:cNvPr id="71" name="Group 70"/>
          <p:cNvGrpSpPr/>
          <p:nvPr/>
        </p:nvGrpSpPr>
        <p:grpSpPr>
          <a:xfrm>
            <a:off x="18653403" y="5110600"/>
            <a:ext cx="4198602" cy="1412487"/>
            <a:chOff x="2135560" y="1884584"/>
            <a:chExt cx="2099058" cy="706162"/>
          </a:xfrm>
        </p:grpSpPr>
        <p:sp>
          <p:nvSpPr>
            <p:cNvPr id="72" name="Rectangle 71"/>
            <p:cNvSpPr/>
            <p:nvPr/>
          </p:nvSpPr>
          <p:spPr>
            <a:xfrm>
              <a:off x="2137598" y="1884584"/>
              <a:ext cx="1340699" cy="200055"/>
            </a:xfrm>
            <a:prstGeom prst="rect">
              <a:avLst/>
            </a:prstGeom>
          </p:spPr>
          <p:txBody>
            <a:bodyPr wrap="square">
              <a:spAutoFit/>
            </a:bodyPr>
            <a:lstStyle/>
            <a:p>
              <a:pPr defTabSz="2438584"/>
              <a:r>
                <a:rPr lang="en-US" sz="2000" spc="600">
                  <a:solidFill>
                    <a:srgbClr val="57565A"/>
                  </a:solidFill>
                  <a:latin typeface="Roboto Light"/>
                </a:rPr>
                <a:t>CHAPTER 02</a:t>
              </a:r>
            </a:p>
          </p:txBody>
        </p:sp>
        <p:sp>
          <p:nvSpPr>
            <p:cNvPr id="73" name="Rectangle 72"/>
            <p:cNvSpPr/>
            <p:nvPr/>
          </p:nvSpPr>
          <p:spPr>
            <a:xfrm>
              <a:off x="2135560" y="2113692"/>
              <a:ext cx="2099058" cy="477054"/>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a:t>
              </a:r>
            </a:p>
          </p:txBody>
        </p:sp>
      </p:grpSp>
      <p:grpSp>
        <p:nvGrpSpPr>
          <p:cNvPr id="74" name="Group 73"/>
          <p:cNvGrpSpPr/>
          <p:nvPr/>
        </p:nvGrpSpPr>
        <p:grpSpPr>
          <a:xfrm>
            <a:off x="19013484" y="7366515"/>
            <a:ext cx="4198602" cy="1412487"/>
            <a:chOff x="2135560" y="1884584"/>
            <a:chExt cx="2099058" cy="706162"/>
          </a:xfrm>
        </p:grpSpPr>
        <p:sp>
          <p:nvSpPr>
            <p:cNvPr id="75" name="Rectangle 74"/>
            <p:cNvSpPr/>
            <p:nvPr/>
          </p:nvSpPr>
          <p:spPr>
            <a:xfrm>
              <a:off x="2137598" y="1884584"/>
              <a:ext cx="1340699" cy="200055"/>
            </a:xfrm>
            <a:prstGeom prst="rect">
              <a:avLst/>
            </a:prstGeom>
          </p:spPr>
          <p:txBody>
            <a:bodyPr wrap="square">
              <a:spAutoFit/>
            </a:bodyPr>
            <a:lstStyle/>
            <a:p>
              <a:pPr defTabSz="2438584"/>
              <a:r>
                <a:rPr lang="en-US" sz="2000" spc="600">
                  <a:solidFill>
                    <a:srgbClr val="57565A"/>
                  </a:solidFill>
                  <a:latin typeface="Roboto Light"/>
                </a:rPr>
                <a:t>CHAPTER 03</a:t>
              </a:r>
            </a:p>
          </p:txBody>
        </p:sp>
        <p:sp>
          <p:nvSpPr>
            <p:cNvPr id="76" name="Rectangle 75"/>
            <p:cNvSpPr/>
            <p:nvPr/>
          </p:nvSpPr>
          <p:spPr>
            <a:xfrm>
              <a:off x="2135560" y="2113692"/>
              <a:ext cx="2099058" cy="477054"/>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a:t>
              </a:r>
            </a:p>
          </p:txBody>
        </p:sp>
      </p:grpSp>
      <p:grpSp>
        <p:nvGrpSpPr>
          <p:cNvPr id="77" name="Group 76"/>
          <p:cNvGrpSpPr/>
          <p:nvPr/>
        </p:nvGrpSpPr>
        <p:grpSpPr>
          <a:xfrm>
            <a:off x="18186434" y="9599021"/>
            <a:ext cx="4198602" cy="1412487"/>
            <a:chOff x="2135560" y="1884584"/>
            <a:chExt cx="2099058" cy="706162"/>
          </a:xfrm>
        </p:grpSpPr>
        <p:sp>
          <p:nvSpPr>
            <p:cNvPr id="78" name="Rectangle 77"/>
            <p:cNvSpPr/>
            <p:nvPr/>
          </p:nvSpPr>
          <p:spPr>
            <a:xfrm>
              <a:off x="2137598" y="1884584"/>
              <a:ext cx="1340699" cy="200055"/>
            </a:xfrm>
            <a:prstGeom prst="rect">
              <a:avLst/>
            </a:prstGeom>
          </p:spPr>
          <p:txBody>
            <a:bodyPr wrap="square">
              <a:spAutoFit/>
            </a:bodyPr>
            <a:lstStyle/>
            <a:p>
              <a:pPr defTabSz="2438584"/>
              <a:r>
                <a:rPr lang="en-US" sz="2000" spc="600">
                  <a:solidFill>
                    <a:srgbClr val="57565A"/>
                  </a:solidFill>
                  <a:latin typeface="Roboto Light"/>
                </a:rPr>
                <a:t>CHAPTER 04</a:t>
              </a:r>
            </a:p>
          </p:txBody>
        </p:sp>
        <p:sp>
          <p:nvSpPr>
            <p:cNvPr id="79" name="Rectangle 78"/>
            <p:cNvSpPr/>
            <p:nvPr/>
          </p:nvSpPr>
          <p:spPr>
            <a:xfrm>
              <a:off x="2135560" y="2113692"/>
              <a:ext cx="2099058" cy="477054"/>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a:t>
              </a:r>
            </a:p>
          </p:txBody>
        </p:sp>
      </p:grpSp>
      <p:sp>
        <p:nvSpPr>
          <p:cNvPr id="4" name="Rectangle 3"/>
          <p:cNvSpPr/>
          <p:nvPr/>
        </p:nvSpPr>
        <p:spPr>
          <a:xfrm>
            <a:off x="1954034" y="5356848"/>
            <a:ext cx="7142851" cy="6038975"/>
          </a:xfrm>
          <a:prstGeom prst="rect">
            <a:avLst/>
          </a:prstGeom>
          <a:solidFill>
            <a:schemeClr val="tx1">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lIns="548704" rIns="365802" rtlCol="0" anchor="ctr"/>
          <a:lstStyle/>
          <a:p>
            <a:pPr algn="r" defTabSz="2438584">
              <a:lnSpc>
                <a:spcPct val="90000"/>
              </a:lnSpc>
            </a:pPr>
            <a:r>
              <a:rPr lang="en-US" dirty="0">
                <a:solidFill>
                  <a:srgbClr val="57565A"/>
                </a:solidFill>
                <a:latin typeface="Roboto Light"/>
              </a:rPr>
              <a:t>Key data point</a:t>
            </a:r>
          </a:p>
          <a:p>
            <a:pPr algn="r" defTabSz="2438584">
              <a:lnSpc>
                <a:spcPct val="99000"/>
              </a:lnSpc>
            </a:pPr>
            <a:endParaRPr lang="en-US" sz="2800" dirty="0">
              <a:solidFill>
                <a:srgbClr val="57565A"/>
              </a:solidFill>
              <a:latin typeface="Roboto Light"/>
            </a:endParaRPr>
          </a:p>
          <a:p>
            <a:pPr algn="r" defTabSz="2438584">
              <a:lnSpc>
                <a:spcPct val="99000"/>
              </a:lnSpc>
            </a:pPr>
            <a:r>
              <a:rPr lang="en-US" sz="2800" dirty="0" err="1">
                <a:solidFill>
                  <a:srgbClr val="57565A"/>
                </a:solidFill>
                <a:latin typeface="Roboto Light"/>
              </a:rPr>
              <a:t>Lorem</a:t>
            </a:r>
            <a:r>
              <a:rPr lang="en-US" sz="2800" dirty="0">
                <a:solidFill>
                  <a:srgbClr val="57565A"/>
                </a:solidFill>
                <a:latin typeface="Roboto Light"/>
              </a:rPr>
              <a:t> </a:t>
            </a:r>
            <a:r>
              <a:rPr lang="en-US" sz="2800" dirty="0" err="1">
                <a:solidFill>
                  <a:srgbClr val="57565A"/>
                </a:solidFill>
                <a:latin typeface="Roboto Light"/>
              </a:rPr>
              <a:t>ipsum</a:t>
            </a:r>
            <a:r>
              <a:rPr lang="en-US" sz="2800" dirty="0">
                <a:solidFill>
                  <a:srgbClr val="57565A"/>
                </a:solidFill>
                <a:latin typeface="Roboto Light"/>
              </a:rPr>
              <a:t> dolor sit </a:t>
            </a:r>
            <a:r>
              <a:rPr lang="en-US" sz="2800" dirty="0" err="1">
                <a:solidFill>
                  <a:srgbClr val="57565A"/>
                </a:solidFill>
                <a:latin typeface="Roboto Light"/>
              </a:rPr>
              <a:t>amet</a:t>
            </a:r>
            <a:r>
              <a:rPr lang="en-US" sz="2800" dirty="0">
                <a:solidFill>
                  <a:srgbClr val="57565A"/>
                </a:solidFill>
                <a:latin typeface="Roboto Light"/>
              </a:rPr>
              <a:t>, </a:t>
            </a:r>
            <a:r>
              <a:rPr lang="en-US" sz="2800" dirty="0" err="1">
                <a:solidFill>
                  <a:srgbClr val="57565A"/>
                </a:solidFill>
                <a:latin typeface="Roboto Light"/>
              </a:rPr>
              <a:t>consectetur</a:t>
            </a:r>
            <a:r>
              <a:rPr lang="en-US" sz="2800" dirty="0">
                <a:solidFill>
                  <a:srgbClr val="57565A"/>
                </a:solidFill>
                <a:latin typeface="Roboto Light"/>
              </a:rPr>
              <a:t> </a:t>
            </a:r>
            <a:r>
              <a:rPr lang="en-US" sz="2800" dirty="0" err="1">
                <a:solidFill>
                  <a:srgbClr val="57565A"/>
                </a:solidFill>
                <a:latin typeface="Roboto Light"/>
              </a:rPr>
              <a:t>adipiscing</a:t>
            </a:r>
            <a:r>
              <a:rPr lang="en-US" sz="2800" dirty="0">
                <a:solidFill>
                  <a:srgbClr val="57565A"/>
                </a:solidFill>
                <a:latin typeface="Roboto Light"/>
              </a:rPr>
              <a:t> </a:t>
            </a:r>
            <a:r>
              <a:rPr lang="en-US" sz="2800" dirty="0" err="1">
                <a:solidFill>
                  <a:srgbClr val="57565A"/>
                </a:solidFill>
                <a:latin typeface="Roboto Light"/>
              </a:rPr>
              <a:t>elit</a:t>
            </a:r>
            <a:r>
              <a:rPr lang="en-US" sz="2800" dirty="0">
                <a:solidFill>
                  <a:srgbClr val="57565A"/>
                </a:solidFill>
                <a:latin typeface="Roboto Light"/>
              </a:rPr>
              <a:t>. </a:t>
            </a:r>
            <a:r>
              <a:rPr lang="en-US" sz="2800" dirty="0" err="1">
                <a:solidFill>
                  <a:srgbClr val="57565A"/>
                </a:solidFill>
                <a:latin typeface="Roboto Light"/>
              </a:rPr>
              <a:t>Mauris</a:t>
            </a:r>
            <a:r>
              <a:rPr lang="en-US" sz="2800" dirty="0">
                <a:solidFill>
                  <a:srgbClr val="57565A"/>
                </a:solidFill>
                <a:latin typeface="Roboto Light"/>
              </a:rPr>
              <a:t> </a:t>
            </a:r>
            <a:r>
              <a:rPr lang="en-US" sz="2800" dirty="0" err="1">
                <a:solidFill>
                  <a:srgbClr val="57565A"/>
                </a:solidFill>
                <a:latin typeface="Roboto Light"/>
              </a:rPr>
              <a:t>eros</a:t>
            </a:r>
            <a:r>
              <a:rPr lang="en-US" sz="2800" dirty="0">
                <a:solidFill>
                  <a:srgbClr val="57565A"/>
                </a:solidFill>
                <a:latin typeface="Roboto Light"/>
              </a:rPr>
              <a:t> </a:t>
            </a:r>
            <a:r>
              <a:rPr lang="en-US" sz="2800" dirty="0" err="1">
                <a:solidFill>
                  <a:srgbClr val="57565A"/>
                </a:solidFill>
                <a:latin typeface="Roboto Light"/>
              </a:rPr>
              <a:t>sapien</a:t>
            </a:r>
            <a:r>
              <a:rPr lang="en-US" sz="2800" dirty="0">
                <a:solidFill>
                  <a:srgbClr val="57565A"/>
                </a:solidFill>
                <a:latin typeface="Roboto Light"/>
              </a:rPr>
              <a:t>, </a:t>
            </a:r>
            <a:r>
              <a:rPr lang="en-US" sz="2800" dirty="0" err="1">
                <a:solidFill>
                  <a:srgbClr val="57565A"/>
                </a:solidFill>
                <a:latin typeface="Roboto Light"/>
              </a:rPr>
              <a:t>ultrices</a:t>
            </a:r>
            <a:r>
              <a:rPr lang="en-US" sz="2800" dirty="0">
                <a:solidFill>
                  <a:srgbClr val="57565A"/>
                </a:solidFill>
                <a:latin typeface="Roboto Light"/>
              </a:rPr>
              <a:t> </a:t>
            </a:r>
            <a:r>
              <a:rPr lang="en-US" sz="2800" dirty="0" err="1">
                <a:solidFill>
                  <a:srgbClr val="57565A"/>
                </a:solidFill>
                <a:latin typeface="Roboto Light"/>
              </a:rPr>
              <a:t>ut</a:t>
            </a:r>
            <a:r>
              <a:rPr lang="en-US" sz="2800" dirty="0">
                <a:solidFill>
                  <a:srgbClr val="57565A"/>
                </a:solidFill>
                <a:latin typeface="Roboto Light"/>
              </a:rPr>
              <a:t> </a:t>
            </a:r>
            <a:r>
              <a:rPr lang="en-US" sz="2800" dirty="0" err="1">
                <a:solidFill>
                  <a:srgbClr val="57565A"/>
                </a:solidFill>
                <a:latin typeface="Roboto Light"/>
              </a:rPr>
              <a:t>felis</a:t>
            </a:r>
            <a:r>
              <a:rPr lang="en-US" sz="2800" dirty="0">
                <a:solidFill>
                  <a:srgbClr val="57565A"/>
                </a:solidFill>
                <a:latin typeface="Roboto Light"/>
              </a:rPr>
              <a:t> non, </a:t>
            </a:r>
            <a:r>
              <a:rPr lang="en-US" sz="2800" dirty="0" err="1">
                <a:solidFill>
                  <a:srgbClr val="57565A"/>
                </a:solidFill>
                <a:latin typeface="Roboto Light"/>
              </a:rPr>
              <a:t>dapibus</a:t>
            </a:r>
            <a:r>
              <a:rPr lang="en-US" sz="2800" dirty="0">
                <a:solidFill>
                  <a:srgbClr val="57565A"/>
                </a:solidFill>
                <a:latin typeface="Roboto Light"/>
              </a:rPr>
              <a:t> </a:t>
            </a:r>
            <a:r>
              <a:rPr lang="en-US" sz="2800" dirty="0" err="1">
                <a:solidFill>
                  <a:srgbClr val="57565A"/>
                </a:solidFill>
                <a:latin typeface="Roboto Light"/>
              </a:rPr>
              <a:t>ornare</a:t>
            </a:r>
            <a:r>
              <a:rPr lang="en-US" sz="2800" dirty="0">
                <a:solidFill>
                  <a:srgbClr val="57565A"/>
                </a:solidFill>
                <a:latin typeface="Roboto Light"/>
              </a:rPr>
              <a:t> </a:t>
            </a:r>
            <a:r>
              <a:rPr lang="en-US" sz="2800" dirty="0" err="1">
                <a:solidFill>
                  <a:srgbClr val="57565A"/>
                </a:solidFill>
                <a:latin typeface="Roboto Light"/>
              </a:rPr>
              <a:t>leo</a:t>
            </a:r>
            <a:r>
              <a:rPr lang="en-US" sz="2800" dirty="0">
                <a:solidFill>
                  <a:srgbClr val="57565A"/>
                </a:solidFill>
                <a:latin typeface="Roboto Light"/>
              </a:rPr>
              <a:t>. In </a:t>
            </a:r>
            <a:r>
              <a:rPr lang="en-US" sz="2800" dirty="0" err="1">
                <a:solidFill>
                  <a:srgbClr val="57565A"/>
                </a:solidFill>
                <a:latin typeface="Roboto Light"/>
              </a:rPr>
              <a:t>finibus</a:t>
            </a:r>
            <a:r>
              <a:rPr lang="en-US" sz="2800" dirty="0">
                <a:solidFill>
                  <a:srgbClr val="57565A"/>
                </a:solidFill>
                <a:latin typeface="Roboto Light"/>
              </a:rPr>
              <a:t>, </a:t>
            </a:r>
            <a:r>
              <a:rPr lang="en-US" sz="2800" dirty="0" err="1">
                <a:solidFill>
                  <a:srgbClr val="57565A"/>
                </a:solidFill>
                <a:latin typeface="Roboto Light"/>
              </a:rPr>
              <a:t>mauris</a:t>
            </a:r>
            <a:r>
              <a:rPr lang="en-US" sz="2800" dirty="0">
                <a:solidFill>
                  <a:srgbClr val="57565A"/>
                </a:solidFill>
                <a:latin typeface="Roboto Light"/>
              </a:rPr>
              <a:t> </a:t>
            </a:r>
            <a:r>
              <a:rPr lang="en-US" sz="2800" dirty="0" err="1">
                <a:solidFill>
                  <a:srgbClr val="57565A"/>
                </a:solidFill>
                <a:latin typeface="Roboto Light"/>
              </a:rPr>
              <a:t>nec</a:t>
            </a:r>
            <a:r>
              <a:rPr lang="en-US" sz="2800" dirty="0">
                <a:solidFill>
                  <a:srgbClr val="57565A"/>
                </a:solidFill>
                <a:latin typeface="Roboto Light"/>
              </a:rPr>
              <a:t> </a:t>
            </a:r>
            <a:r>
              <a:rPr lang="en-US" sz="2800" dirty="0" err="1">
                <a:solidFill>
                  <a:srgbClr val="57565A"/>
                </a:solidFill>
                <a:latin typeface="Roboto Light"/>
              </a:rPr>
              <a:t>lacinia</a:t>
            </a:r>
            <a:r>
              <a:rPr lang="en-US" sz="2800" dirty="0">
                <a:solidFill>
                  <a:srgbClr val="57565A"/>
                </a:solidFill>
                <a:latin typeface="Roboto Light"/>
              </a:rPr>
              <a:t> </a:t>
            </a:r>
            <a:r>
              <a:rPr lang="en-US" sz="2800" dirty="0" err="1">
                <a:solidFill>
                  <a:srgbClr val="57565A"/>
                </a:solidFill>
                <a:latin typeface="Roboto Light"/>
              </a:rPr>
              <a:t>condimentum</a:t>
            </a:r>
            <a:r>
              <a:rPr lang="en-US" sz="2800" dirty="0">
                <a:solidFill>
                  <a:srgbClr val="57565A"/>
                </a:solidFill>
                <a:latin typeface="Roboto Light"/>
              </a:rPr>
              <a:t>, </a:t>
            </a:r>
            <a:r>
              <a:rPr lang="en-US" sz="2800" dirty="0" err="1">
                <a:solidFill>
                  <a:srgbClr val="57565A"/>
                </a:solidFill>
                <a:latin typeface="Roboto Light"/>
              </a:rPr>
              <a:t>massa</a:t>
            </a:r>
            <a:r>
              <a:rPr lang="en-US" sz="2800" dirty="0">
                <a:solidFill>
                  <a:srgbClr val="57565A"/>
                </a:solidFill>
                <a:latin typeface="Roboto Light"/>
              </a:rPr>
              <a:t> </a:t>
            </a:r>
            <a:r>
              <a:rPr lang="en-US" sz="2800" dirty="0" err="1">
                <a:solidFill>
                  <a:srgbClr val="57565A"/>
                </a:solidFill>
                <a:latin typeface="Roboto Light"/>
              </a:rPr>
              <a:t>est</a:t>
            </a:r>
            <a:r>
              <a:rPr lang="en-US" sz="2800" dirty="0">
                <a:solidFill>
                  <a:srgbClr val="57565A"/>
                </a:solidFill>
                <a:latin typeface="Roboto Light"/>
              </a:rPr>
              <a:t> </a:t>
            </a:r>
            <a:r>
              <a:rPr lang="en-US" sz="2800" dirty="0" err="1">
                <a:solidFill>
                  <a:srgbClr val="57565A"/>
                </a:solidFill>
                <a:latin typeface="Roboto Light"/>
              </a:rPr>
              <a:t>ultrices</a:t>
            </a:r>
            <a:r>
              <a:rPr lang="en-US" sz="2800" dirty="0">
                <a:solidFill>
                  <a:srgbClr val="57565A"/>
                </a:solidFill>
                <a:latin typeface="Roboto Light"/>
              </a:rPr>
              <a:t> </a:t>
            </a:r>
            <a:r>
              <a:rPr lang="en-US" sz="2800" dirty="0" err="1">
                <a:solidFill>
                  <a:srgbClr val="57565A"/>
                </a:solidFill>
                <a:latin typeface="Roboto Light"/>
              </a:rPr>
              <a:t>tellus</a:t>
            </a:r>
            <a:r>
              <a:rPr lang="en-US" sz="2800" dirty="0">
                <a:solidFill>
                  <a:srgbClr val="57565A"/>
                </a:solidFill>
                <a:latin typeface="Roboto Light"/>
              </a:rPr>
              <a:t>, </a:t>
            </a:r>
            <a:r>
              <a:rPr lang="en-US" sz="2800" dirty="0" err="1">
                <a:solidFill>
                  <a:srgbClr val="57565A"/>
                </a:solidFill>
                <a:latin typeface="Roboto Light"/>
              </a:rPr>
              <a:t>ut</a:t>
            </a:r>
            <a:r>
              <a:rPr lang="en-US" sz="2800" dirty="0">
                <a:solidFill>
                  <a:srgbClr val="57565A"/>
                </a:solidFill>
                <a:latin typeface="Roboto Light"/>
              </a:rPr>
              <a:t> </a:t>
            </a:r>
            <a:r>
              <a:rPr lang="en-US" sz="2800" dirty="0" err="1">
                <a:solidFill>
                  <a:srgbClr val="57565A"/>
                </a:solidFill>
                <a:latin typeface="Roboto Light"/>
              </a:rPr>
              <a:t>ultrices</a:t>
            </a:r>
            <a:r>
              <a:rPr lang="en-US" sz="2800" dirty="0">
                <a:solidFill>
                  <a:srgbClr val="57565A"/>
                </a:solidFill>
                <a:latin typeface="Roboto Light"/>
              </a:rPr>
              <a:t> </a:t>
            </a:r>
            <a:r>
              <a:rPr lang="en-US" sz="2800" dirty="0" err="1">
                <a:solidFill>
                  <a:srgbClr val="57565A"/>
                </a:solidFill>
                <a:latin typeface="Roboto Light"/>
              </a:rPr>
              <a:t>lectus</a:t>
            </a:r>
            <a:r>
              <a:rPr lang="en-US" sz="2800" dirty="0">
                <a:solidFill>
                  <a:srgbClr val="57565A"/>
                </a:solidFill>
                <a:latin typeface="Roboto Light"/>
              </a:rPr>
              <a:t> </a:t>
            </a:r>
            <a:r>
              <a:rPr lang="en-US" sz="2800" dirty="0" err="1">
                <a:solidFill>
                  <a:srgbClr val="57565A"/>
                </a:solidFill>
                <a:latin typeface="Roboto Light"/>
              </a:rPr>
              <a:t>sem</a:t>
            </a:r>
            <a:r>
              <a:rPr lang="en-US" sz="2800" dirty="0">
                <a:solidFill>
                  <a:srgbClr val="57565A"/>
                </a:solidFill>
                <a:latin typeface="Roboto Light"/>
              </a:rPr>
              <a:t> </a:t>
            </a:r>
            <a:r>
              <a:rPr lang="en-US" sz="2800" dirty="0" err="1">
                <a:solidFill>
                  <a:srgbClr val="57565A"/>
                </a:solidFill>
                <a:latin typeface="Roboto Light"/>
              </a:rPr>
              <a:t>nec</a:t>
            </a:r>
            <a:r>
              <a:rPr lang="en-US" sz="2800" dirty="0">
                <a:solidFill>
                  <a:srgbClr val="57565A"/>
                </a:solidFill>
                <a:latin typeface="Roboto Light"/>
              </a:rPr>
              <a:t> </a:t>
            </a:r>
            <a:r>
              <a:rPr lang="en-US" sz="2800" dirty="0" err="1">
                <a:solidFill>
                  <a:srgbClr val="57565A"/>
                </a:solidFill>
                <a:latin typeface="Roboto Light"/>
              </a:rPr>
              <a:t>erat</a:t>
            </a:r>
            <a:r>
              <a:rPr lang="en-US" sz="2800" dirty="0">
                <a:solidFill>
                  <a:srgbClr val="57565A"/>
                </a:solidFill>
                <a:latin typeface="Roboto Light"/>
              </a:rPr>
              <a:t>. </a:t>
            </a:r>
            <a:r>
              <a:rPr lang="en-US" sz="2800" dirty="0" err="1">
                <a:solidFill>
                  <a:srgbClr val="57565A"/>
                </a:solidFill>
                <a:latin typeface="Roboto Light"/>
              </a:rPr>
              <a:t>Phasellus</a:t>
            </a:r>
            <a:r>
              <a:rPr lang="en-US" sz="2800" dirty="0">
                <a:solidFill>
                  <a:srgbClr val="57565A"/>
                </a:solidFill>
                <a:latin typeface="Roboto Light"/>
              </a:rPr>
              <a:t> </a:t>
            </a:r>
            <a:r>
              <a:rPr lang="en-US" sz="2800" dirty="0" err="1">
                <a:solidFill>
                  <a:srgbClr val="57565A"/>
                </a:solidFill>
                <a:latin typeface="Roboto Light"/>
              </a:rPr>
              <a:t>diam</a:t>
            </a:r>
            <a:r>
              <a:rPr lang="en-US" sz="2800" dirty="0">
                <a:solidFill>
                  <a:srgbClr val="57565A"/>
                </a:solidFill>
                <a:latin typeface="Roboto Light"/>
              </a:rPr>
              <a:t> ex, </a:t>
            </a:r>
            <a:r>
              <a:rPr lang="en-US" sz="2800" dirty="0" err="1">
                <a:solidFill>
                  <a:srgbClr val="57565A"/>
                </a:solidFill>
                <a:latin typeface="Roboto Light"/>
              </a:rPr>
              <a:t>auctor</a:t>
            </a:r>
            <a:r>
              <a:rPr lang="en-US" sz="2800" dirty="0">
                <a:solidFill>
                  <a:srgbClr val="57565A"/>
                </a:solidFill>
                <a:latin typeface="Roboto Light"/>
              </a:rPr>
              <a:t> </a:t>
            </a:r>
            <a:r>
              <a:rPr lang="en-US" sz="2800" dirty="0" err="1">
                <a:solidFill>
                  <a:srgbClr val="57565A"/>
                </a:solidFill>
                <a:latin typeface="Roboto Light"/>
              </a:rPr>
              <a:t>sed</a:t>
            </a:r>
            <a:r>
              <a:rPr lang="en-US" sz="2800" dirty="0">
                <a:solidFill>
                  <a:srgbClr val="57565A"/>
                </a:solidFill>
                <a:latin typeface="Roboto Light"/>
              </a:rPr>
              <a:t> </a:t>
            </a:r>
            <a:r>
              <a:rPr lang="en-US" sz="2800" dirty="0" err="1">
                <a:solidFill>
                  <a:srgbClr val="57565A"/>
                </a:solidFill>
                <a:latin typeface="Roboto Light"/>
              </a:rPr>
              <a:t>luctus</a:t>
            </a:r>
            <a:r>
              <a:rPr lang="en-US" sz="2800" dirty="0">
                <a:solidFill>
                  <a:srgbClr val="57565A"/>
                </a:solidFill>
                <a:latin typeface="Roboto Light"/>
              </a:rPr>
              <a:t> </a:t>
            </a:r>
            <a:r>
              <a:rPr lang="en-US" sz="2800" dirty="0" err="1">
                <a:solidFill>
                  <a:srgbClr val="57565A"/>
                </a:solidFill>
                <a:latin typeface="Roboto Light"/>
              </a:rPr>
              <a:t>eget</a:t>
            </a:r>
            <a:r>
              <a:rPr lang="en-US" sz="2800" dirty="0">
                <a:solidFill>
                  <a:srgbClr val="57565A"/>
                </a:solidFill>
                <a:latin typeface="Roboto Light"/>
              </a:rPr>
              <a:t>, </a:t>
            </a:r>
            <a:r>
              <a:rPr lang="en-US" sz="2800" dirty="0" err="1">
                <a:solidFill>
                  <a:srgbClr val="57565A"/>
                </a:solidFill>
                <a:latin typeface="Roboto Light"/>
              </a:rPr>
              <a:t>mollis</a:t>
            </a:r>
            <a:r>
              <a:rPr lang="en-US" sz="2800" dirty="0">
                <a:solidFill>
                  <a:srgbClr val="57565A"/>
                </a:solidFill>
                <a:latin typeface="Roboto Light"/>
              </a:rPr>
              <a:t> </a:t>
            </a:r>
            <a:r>
              <a:rPr lang="en-US" sz="2800" dirty="0" err="1">
                <a:solidFill>
                  <a:srgbClr val="57565A"/>
                </a:solidFill>
                <a:latin typeface="Roboto Light"/>
              </a:rPr>
              <a:t>vel</a:t>
            </a:r>
            <a:r>
              <a:rPr lang="en-US" sz="2800" dirty="0">
                <a:solidFill>
                  <a:srgbClr val="57565A"/>
                </a:solidFill>
                <a:latin typeface="Roboto Light"/>
              </a:rPr>
              <a:t> magna. Maecenas </a:t>
            </a:r>
            <a:r>
              <a:rPr lang="en-US" sz="2800" dirty="0" err="1">
                <a:solidFill>
                  <a:srgbClr val="57565A"/>
                </a:solidFill>
                <a:latin typeface="Roboto Light"/>
              </a:rPr>
              <a:t>genim</a:t>
            </a:r>
            <a:r>
              <a:rPr lang="en-US" sz="2800" dirty="0">
                <a:solidFill>
                  <a:srgbClr val="57565A"/>
                </a:solidFill>
                <a:latin typeface="Roboto Light"/>
              </a:rPr>
              <a:t> </a:t>
            </a:r>
            <a:r>
              <a:rPr lang="en-US" sz="2800" dirty="0" err="1">
                <a:solidFill>
                  <a:srgbClr val="57565A"/>
                </a:solidFill>
                <a:latin typeface="Roboto Light"/>
              </a:rPr>
              <a:t>eget</a:t>
            </a:r>
            <a:r>
              <a:rPr lang="en-US" sz="2800" dirty="0">
                <a:solidFill>
                  <a:srgbClr val="57565A"/>
                </a:solidFill>
                <a:latin typeface="Roboto Light"/>
              </a:rPr>
              <a:t> </a:t>
            </a:r>
            <a:r>
              <a:rPr lang="en-US" sz="2800" dirty="0" err="1">
                <a:solidFill>
                  <a:srgbClr val="57565A"/>
                </a:solidFill>
                <a:latin typeface="Roboto Light"/>
              </a:rPr>
              <a:t>ultricies</a:t>
            </a:r>
            <a:r>
              <a:rPr lang="en-US" sz="2800" dirty="0">
                <a:solidFill>
                  <a:srgbClr val="57565A"/>
                </a:solidFill>
                <a:latin typeface="Roboto Light"/>
              </a:rPr>
              <a:t> </a:t>
            </a:r>
            <a:r>
              <a:rPr lang="en-US" sz="2800" dirty="0" err="1">
                <a:solidFill>
                  <a:srgbClr val="57565A"/>
                </a:solidFill>
                <a:latin typeface="Roboto Light"/>
              </a:rPr>
              <a:t>convallis</a:t>
            </a:r>
            <a:r>
              <a:rPr lang="en-US" sz="2800" dirty="0">
                <a:solidFill>
                  <a:srgbClr val="57565A"/>
                </a:solidFill>
                <a:latin typeface="Roboto Light"/>
              </a:rPr>
              <a:t>, </a:t>
            </a:r>
          </a:p>
        </p:txBody>
      </p:sp>
      <p:grpSp>
        <p:nvGrpSpPr>
          <p:cNvPr id="103" name="Group 102"/>
          <p:cNvGrpSpPr/>
          <p:nvPr/>
        </p:nvGrpSpPr>
        <p:grpSpPr>
          <a:xfrm>
            <a:off x="10995175" y="2745689"/>
            <a:ext cx="1342445" cy="1225712"/>
            <a:chOff x="5916129" y="2963173"/>
            <a:chExt cx="511175" cy="466725"/>
          </a:xfrm>
        </p:grpSpPr>
        <p:sp>
          <p:nvSpPr>
            <p:cNvPr id="104" name="Freeform 297"/>
            <p:cNvSpPr>
              <a:spLocks/>
            </p:cNvSpPr>
            <p:nvPr/>
          </p:nvSpPr>
          <p:spPr bwMode="auto">
            <a:xfrm>
              <a:off x="5946292" y="3009211"/>
              <a:ext cx="450850" cy="269875"/>
            </a:xfrm>
            <a:custGeom>
              <a:avLst/>
              <a:gdLst>
                <a:gd name="T0" fmla="*/ 120 w 120"/>
                <a:gd name="T1" fmla="*/ 0 h 72"/>
                <a:gd name="T2" fmla="*/ 120 w 120"/>
                <a:gd name="T3" fmla="*/ 68 h 72"/>
                <a:gd name="T4" fmla="*/ 116 w 120"/>
                <a:gd name="T5" fmla="*/ 72 h 72"/>
                <a:gd name="T6" fmla="*/ 4 w 120"/>
                <a:gd name="T7" fmla="*/ 72 h 72"/>
                <a:gd name="T8" fmla="*/ 0 w 120"/>
                <a:gd name="T9" fmla="*/ 68 h 72"/>
                <a:gd name="T10" fmla="*/ 0 w 120"/>
                <a:gd name="T11" fmla="*/ 0 h 72"/>
              </a:gdLst>
              <a:ahLst/>
              <a:cxnLst>
                <a:cxn ang="0">
                  <a:pos x="T0" y="T1"/>
                </a:cxn>
                <a:cxn ang="0">
                  <a:pos x="T2" y="T3"/>
                </a:cxn>
                <a:cxn ang="0">
                  <a:pos x="T4" y="T5"/>
                </a:cxn>
                <a:cxn ang="0">
                  <a:pos x="T6" y="T7"/>
                </a:cxn>
                <a:cxn ang="0">
                  <a:pos x="T8" y="T9"/>
                </a:cxn>
                <a:cxn ang="0">
                  <a:pos x="T10" y="T11"/>
                </a:cxn>
              </a:cxnLst>
              <a:rect l="0" t="0" r="r" b="b"/>
              <a:pathLst>
                <a:path w="120" h="72">
                  <a:moveTo>
                    <a:pt x="120" y="0"/>
                  </a:moveTo>
                  <a:cubicBezTo>
                    <a:pt x="120" y="68"/>
                    <a:pt x="120" y="68"/>
                    <a:pt x="120" y="68"/>
                  </a:cubicBezTo>
                  <a:cubicBezTo>
                    <a:pt x="120" y="70"/>
                    <a:pt x="118" y="72"/>
                    <a:pt x="116" y="72"/>
                  </a:cubicBezTo>
                  <a:cubicBezTo>
                    <a:pt x="4" y="72"/>
                    <a:pt x="4" y="72"/>
                    <a:pt x="4" y="72"/>
                  </a:cubicBezTo>
                  <a:cubicBezTo>
                    <a:pt x="2" y="72"/>
                    <a:pt x="0" y="70"/>
                    <a:pt x="0" y="68"/>
                  </a:cubicBezTo>
                  <a:cubicBezTo>
                    <a:pt x="0" y="0"/>
                    <a:pt x="0" y="0"/>
                    <a:pt x="0" y="0"/>
                  </a:cubicBezTo>
                </a:path>
              </a:pathLst>
            </a:custGeom>
            <a:noFill/>
            <a:ln w="15875" cap="rnd">
              <a:solidFill>
                <a:schemeClr val="tx1">
                  <a:alpha val="7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5" name="Line 298"/>
            <p:cNvSpPr>
              <a:spLocks noChangeShapeType="1"/>
            </p:cNvSpPr>
            <p:nvPr/>
          </p:nvSpPr>
          <p:spPr bwMode="auto">
            <a:xfrm>
              <a:off x="5916129" y="2963173"/>
              <a:ext cx="511175" cy="0"/>
            </a:xfrm>
            <a:prstGeom prst="line">
              <a:avLst/>
            </a:prstGeom>
            <a:noFill/>
            <a:ln w="15875" cap="rnd">
              <a:solidFill>
                <a:schemeClr val="tx1">
                  <a:alpha val="70000"/>
                </a:schemeClr>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6" name="Freeform 299"/>
            <p:cNvSpPr>
              <a:spLocks/>
            </p:cNvSpPr>
            <p:nvPr/>
          </p:nvSpPr>
          <p:spPr bwMode="auto">
            <a:xfrm>
              <a:off x="6020904" y="3053661"/>
              <a:ext cx="300038" cy="120650"/>
            </a:xfrm>
            <a:custGeom>
              <a:avLst/>
              <a:gdLst>
                <a:gd name="T0" fmla="*/ 0 w 189"/>
                <a:gd name="T1" fmla="*/ 66 h 76"/>
                <a:gd name="T2" fmla="*/ 57 w 189"/>
                <a:gd name="T3" fmla="*/ 19 h 76"/>
                <a:gd name="T4" fmla="*/ 114 w 189"/>
                <a:gd name="T5" fmla="*/ 76 h 76"/>
                <a:gd name="T6" fmla="*/ 189 w 189"/>
                <a:gd name="T7" fmla="*/ 0 h 76"/>
              </a:gdLst>
              <a:ahLst/>
              <a:cxnLst>
                <a:cxn ang="0">
                  <a:pos x="T0" y="T1"/>
                </a:cxn>
                <a:cxn ang="0">
                  <a:pos x="T2" y="T3"/>
                </a:cxn>
                <a:cxn ang="0">
                  <a:pos x="T4" y="T5"/>
                </a:cxn>
                <a:cxn ang="0">
                  <a:pos x="T6" y="T7"/>
                </a:cxn>
              </a:cxnLst>
              <a:rect l="0" t="0" r="r" b="b"/>
              <a:pathLst>
                <a:path w="189" h="76">
                  <a:moveTo>
                    <a:pt x="0" y="66"/>
                  </a:moveTo>
                  <a:lnTo>
                    <a:pt x="57" y="19"/>
                  </a:lnTo>
                  <a:lnTo>
                    <a:pt x="114" y="76"/>
                  </a:lnTo>
                  <a:lnTo>
                    <a:pt x="189" y="0"/>
                  </a:lnTo>
                </a:path>
              </a:pathLst>
            </a:custGeom>
            <a:noFill/>
            <a:ln w="15875" cap="rnd">
              <a:solidFill>
                <a:schemeClr val="tx1">
                  <a:alpha val="7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7" name="Freeform 300"/>
            <p:cNvSpPr>
              <a:spLocks/>
            </p:cNvSpPr>
            <p:nvPr/>
          </p:nvSpPr>
          <p:spPr bwMode="auto">
            <a:xfrm>
              <a:off x="6246329" y="3053661"/>
              <a:ext cx="74613" cy="74613"/>
            </a:xfrm>
            <a:custGeom>
              <a:avLst/>
              <a:gdLst>
                <a:gd name="T0" fmla="*/ 0 w 47"/>
                <a:gd name="T1" fmla="*/ 0 h 47"/>
                <a:gd name="T2" fmla="*/ 47 w 47"/>
                <a:gd name="T3" fmla="*/ 0 h 47"/>
                <a:gd name="T4" fmla="*/ 47 w 47"/>
                <a:gd name="T5" fmla="*/ 47 h 47"/>
              </a:gdLst>
              <a:ahLst/>
              <a:cxnLst>
                <a:cxn ang="0">
                  <a:pos x="T0" y="T1"/>
                </a:cxn>
                <a:cxn ang="0">
                  <a:pos x="T2" y="T3"/>
                </a:cxn>
                <a:cxn ang="0">
                  <a:pos x="T4" y="T5"/>
                </a:cxn>
              </a:cxnLst>
              <a:rect l="0" t="0" r="r" b="b"/>
              <a:pathLst>
                <a:path w="47" h="47">
                  <a:moveTo>
                    <a:pt x="0" y="0"/>
                  </a:moveTo>
                  <a:lnTo>
                    <a:pt x="47" y="0"/>
                  </a:lnTo>
                  <a:lnTo>
                    <a:pt x="47" y="47"/>
                  </a:lnTo>
                </a:path>
              </a:pathLst>
            </a:custGeom>
            <a:noFill/>
            <a:ln w="15875" cap="rnd">
              <a:solidFill>
                <a:schemeClr val="tx1">
                  <a:alpha val="7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8" name="Line 301"/>
            <p:cNvSpPr>
              <a:spLocks noChangeShapeType="1"/>
            </p:cNvSpPr>
            <p:nvPr/>
          </p:nvSpPr>
          <p:spPr bwMode="auto">
            <a:xfrm>
              <a:off x="6171717" y="3323536"/>
              <a:ext cx="0" cy="38100"/>
            </a:xfrm>
            <a:prstGeom prst="line">
              <a:avLst/>
            </a:prstGeom>
            <a:noFill/>
            <a:ln w="15875" cap="rnd">
              <a:solidFill>
                <a:schemeClr val="tx1">
                  <a:alpha val="70000"/>
                </a:schemeClr>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9" name="Freeform 302"/>
            <p:cNvSpPr>
              <a:spLocks/>
            </p:cNvSpPr>
            <p:nvPr/>
          </p:nvSpPr>
          <p:spPr bwMode="auto">
            <a:xfrm>
              <a:off x="6066942" y="3372748"/>
              <a:ext cx="209550" cy="57150"/>
            </a:xfrm>
            <a:custGeom>
              <a:avLst/>
              <a:gdLst>
                <a:gd name="T0" fmla="*/ 0 w 132"/>
                <a:gd name="T1" fmla="*/ 36 h 36"/>
                <a:gd name="T2" fmla="*/ 66 w 132"/>
                <a:gd name="T3" fmla="*/ 0 h 36"/>
                <a:gd name="T4" fmla="*/ 132 w 132"/>
                <a:gd name="T5" fmla="*/ 36 h 36"/>
              </a:gdLst>
              <a:ahLst/>
              <a:cxnLst>
                <a:cxn ang="0">
                  <a:pos x="T0" y="T1"/>
                </a:cxn>
                <a:cxn ang="0">
                  <a:pos x="T2" y="T3"/>
                </a:cxn>
                <a:cxn ang="0">
                  <a:pos x="T4" y="T5"/>
                </a:cxn>
              </a:cxnLst>
              <a:rect l="0" t="0" r="r" b="b"/>
              <a:pathLst>
                <a:path w="132" h="36">
                  <a:moveTo>
                    <a:pt x="0" y="36"/>
                  </a:moveTo>
                  <a:lnTo>
                    <a:pt x="66" y="0"/>
                  </a:lnTo>
                  <a:lnTo>
                    <a:pt x="132" y="36"/>
                  </a:lnTo>
                </a:path>
              </a:pathLst>
            </a:custGeom>
            <a:noFill/>
            <a:ln w="15875" cap="rnd">
              <a:solidFill>
                <a:schemeClr val="tx1">
                  <a:alpha val="7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2345020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250"/>
                                        <p:tgtEl>
                                          <p:spTgt spid="52"/>
                                        </p:tgtEl>
                                      </p:cBhvr>
                                    </p:animEffect>
                                  </p:childTnLst>
                                </p:cTn>
                              </p:par>
                              <p:par>
                                <p:cTn id="8" presetID="10" presetClass="entr" presetSubtype="0" fill="hold" nodeType="withEffect">
                                  <p:stCondLst>
                                    <p:cond delay="500"/>
                                  </p:stCondLst>
                                  <p:childTnLst>
                                    <p:set>
                                      <p:cBhvr>
                                        <p:cTn id="9" dur="1" fill="hold">
                                          <p:stCondLst>
                                            <p:cond delay="0"/>
                                          </p:stCondLst>
                                        </p:cTn>
                                        <p:tgtEl>
                                          <p:spTgt spid="71"/>
                                        </p:tgtEl>
                                        <p:attrNameLst>
                                          <p:attrName>style.visibility</p:attrName>
                                        </p:attrNameLst>
                                      </p:cBhvr>
                                      <p:to>
                                        <p:strVal val="visible"/>
                                      </p:to>
                                    </p:set>
                                    <p:animEffect transition="in" filter="fade">
                                      <p:cBhvr>
                                        <p:cTn id="10" dur="250"/>
                                        <p:tgtEl>
                                          <p:spTgt spid="71"/>
                                        </p:tgtEl>
                                      </p:cBhvr>
                                    </p:animEffect>
                                  </p:childTnLst>
                                </p:cTn>
                              </p:par>
                              <p:par>
                                <p:cTn id="11" presetID="10" presetClass="entr" presetSubtype="0" fill="hold" nodeType="withEffect">
                                  <p:stCondLst>
                                    <p:cond delay="750"/>
                                  </p:stCondLst>
                                  <p:childTnLst>
                                    <p:set>
                                      <p:cBhvr>
                                        <p:cTn id="12" dur="1" fill="hold">
                                          <p:stCondLst>
                                            <p:cond delay="0"/>
                                          </p:stCondLst>
                                        </p:cTn>
                                        <p:tgtEl>
                                          <p:spTgt spid="74"/>
                                        </p:tgtEl>
                                        <p:attrNameLst>
                                          <p:attrName>style.visibility</p:attrName>
                                        </p:attrNameLst>
                                      </p:cBhvr>
                                      <p:to>
                                        <p:strVal val="visible"/>
                                      </p:to>
                                    </p:set>
                                    <p:animEffect transition="in" filter="fade">
                                      <p:cBhvr>
                                        <p:cTn id="13" dur="250"/>
                                        <p:tgtEl>
                                          <p:spTgt spid="74"/>
                                        </p:tgtEl>
                                      </p:cBhvr>
                                    </p:animEffect>
                                  </p:childTnLst>
                                </p:cTn>
                              </p:par>
                              <p:par>
                                <p:cTn id="14" presetID="10" presetClass="entr" presetSubtype="0" fill="hold" nodeType="withEffect">
                                  <p:stCondLst>
                                    <p:cond delay="1000"/>
                                  </p:stCondLst>
                                  <p:childTnLst>
                                    <p:set>
                                      <p:cBhvr>
                                        <p:cTn id="15" dur="1" fill="hold">
                                          <p:stCondLst>
                                            <p:cond delay="0"/>
                                          </p:stCondLst>
                                        </p:cTn>
                                        <p:tgtEl>
                                          <p:spTgt spid="77"/>
                                        </p:tgtEl>
                                        <p:attrNameLst>
                                          <p:attrName>style.visibility</p:attrName>
                                        </p:attrNameLst>
                                      </p:cBhvr>
                                      <p:to>
                                        <p:strVal val="visible"/>
                                      </p:to>
                                    </p:set>
                                    <p:animEffect transition="in" filter="fade">
                                      <p:cBhvr>
                                        <p:cTn id="16" dur="25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COMPELLING VISUALS FOR YOUR 5 CHAPTER DATA</a:t>
            </a:r>
          </a:p>
        </p:txBody>
      </p:sp>
      <p:grpSp>
        <p:nvGrpSpPr>
          <p:cNvPr id="67" name="Group 66"/>
          <p:cNvGrpSpPr/>
          <p:nvPr/>
        </p:nvGrpSpPr>
        <p:grpSpPr>
          <a:xfrm>
            <a:off x="7344386" y="3653690"/>
            <a:ext cx="7595327" cy="8232203"/>
            <a:chOff x="7806101" y="1650543"/>
            <a:chExt cx="3797224" cy="4115625"/>
          </a:xfrm>
        </p:grpSpPr>
        <p:grpSp>
          <p:nvGrpSpPr>
            <p:cNvPr id="50" name="Group 49"/>
            <p:cNvGrpSpPr/>
            <p:nvPr/>
          </p:nvGrpSpPr>
          <p:grpSpPr>
            <a:xfrm>
              <a:off x="8817055" y="4954328"/>
              <a:ext cx="1114010" cy="39473"/>
              <a:chOff x="8817055" y="4954328"/>
              <a:chExt cx="1114010" cy="39473"/>
            </a:xfrm>
            <a:solidFill>
              <a:schemeClr val="bg1">
                <a:lumMod val="85000"/>
              </a:schemeClr>
            </a:solidFill>
          </p:grpSpPr>
          <p:sp>
            <p:nvSpPr>
              <p:cNvPr id="33" name="Freeform 32"/>
              <p:cNvSpPr>
                <a:spLocks/>
              </p:cNvSpPr>
              <p:nvPr/>
            </p:nvSpPr>
            <p:spPr bwMode="auto">
              <a:xfrm>
                <a:off x="9131739" y="4954328"/>
                <a:ext cx="799326" cy="39473"/>
              </a:xfrm>
              <a:custGeom>
                <a:avLst/>
                <a:gdLst>
                  <a:gd name="T0" fmla="*/ 234 w 308"/>
                  <a:gd name="T1" fmla="*/ 0 h 15"/>
                  <a:gd name="T2" fmla="*/ 0 w 308"/>
                  <a:gd name="T3" fmla="*/ 7 h 15"/>
                  <a:gd name="T4" fmla="*/ 8 w 308"/>
                  <a:gd name="T5" fmla="*/ 15 h 15"/>
                  <a:gd name="T6" fmla="*/ 305 w 308"/>
                  <a:gd name="T7" fmla="*/ 15 h 15"/>
                  <a:gd name="T8" fmla="*/ 308 w 308"/>
                  <a:gd name="T9" fmla="*/ 1 h 15"/>
                  <a:gd name="T10" fmla="*/ 234 w 308"/>
                  <a:gd name="T11" fmla="*/ 0 h 15"/>
                </a:gdLst>
                <a:ahLst/>
                <a:cxnLst>
                  <a:cxn ang="0">
                    <a:pos x="T0" y="T1"/>
                  </a:cxn>
                  <a:cxn ang="0">
                    <a:pos x="T2" y="T3"/>
                  </a:cxn>
                  <a:cxn ang="0">
                    <a:pos x="T4" y="T5"/>
                  </a:cxn>
                  <a:cxn ang="0">
                    <a:pos x="T6" y="T7"/>
                  </a:cxn>
                  <a:cxn ang="0">
                    <a:pos x="T8" y="T9"/>
                  </a:cxn>
                  <a:cxn ang="0">
                    <a:pos x="T10" y="T11"/>
                  </a:cxn>
                </a:cxnLst>
                <a:rect l="0" t="0" r="r" b="b"/>
                <a:pathLst>
                  <a:path w="308" h="15">
                    <a:moveTo>
                      <a:pt x="234" y="0"/>
                    </a:moveTo>
                    <a:cubicBezTo>
                      <a:pt x="146" y="0"/>
                      <a:pt x="63" y="3"/>
                      <a:pt x="0" y="7"/>
                    </a:cubicBezTo>
                    <a:cubicBezTo>
                      <a:pt x="3" y="9"/>
                      <a:pt x="5" y="12"/>
                      <a:pt x="8" y="15"/>
                    </a:cubicBezTo>
                    <a:cubicBezTo>
                      <a:pt x="305" y="15"/>
                      <a:pt x="305" y="15"/>
                      <a:pt x="305" y="15"/>
                    </a:cubicBezTo>
                    <a:cubicBezTo>
                      <a:pt x="306" y="10"/>
                      <a:pt x="307" y="6"/>
                      <a:pt x="308" y="1"/>
                    </a:cubicBezTo>
                    <a:cubicBezTo>
                      <a:pt x="283" y="1"/>
                      <a:pt x="258" y="0"/>
                      <a:pt x="2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8" name="Freeform 47"/>
              <p:cNvSpPr>
                <a:spLocks/>
              </p:cNvSpPr>
              <p:nvPr/>
            </p:nvSpPr>
            <p:spPr bwMode="auto">
              <a:xfrm>
                <a:off x="8817055" y="4976557"/>
                <a:ext cx="225873" cy="15350"/>
              </a:xfrm>
              <a:custGeom>
                <a:avLst/>
                <a:gdLst>
                  <a:gd name="T0" fmla="*/ 82 w 87"/>
                  <a:gd name="T1" fmla="*/ 0 h 6"/>
                  <a:gd name="T2" fmla="*/ 0 w 87"/>
                  <a:gd name="T3" fmla="*/ 6 h 6"/>
                  <a:gd name="T4" fmla="*/ 87 w 87"/>
                  <a:gd name="T5" fmla="*/ 6 h 6"/>
                  <a:gd name="T6" fmla="*/ 82 w 87"/>
                  <a:gd name="T7" fmla="*/ 0 h 6"/>
                </a:gdLst>
                <a:ahLst/>
                <a:cxnLst>
                  <a:cxn ang="0">
                    <a:pos x="T0" y="T1"/>
                  </a:cxn>
                  <a:cxn ang="0">
                    <a:pos x="T2" y="T3"/>
                  </a:cxn>
                  <a:cxn ang="0">
                    <a:pos x="T4" y="T5"/>
                  </a:cxn>
                  <a:cxn ang="0">
                    <a:pos x="T6" y="T7"/>
                  </a:cxn>
                </a:cxnLst>
                <a:rect l="0" t="0" r="r" b="b"/>
                <a:pathLst>
                  <a:path w="87" h="6">
                    <a:moveTo>
                      <a:pt x="82" y="0"/>
                    </a:moveTo>
                    <a:cubicBezTo>
                      <a:pt x="31" y="3"/>
                      <a:pt x="0" y="6"/>
                      <a:pt x="0" y="6"/>
                    </a:cubicBezTo>
                    <a:cubicBezTo>
                      <a:pt x="87" y="6"/>
                      <a:pt x="87" y="6"/>
                      <a:pt x="87" y="6"/>
                    </a:cubicBezTo>
                    <a:cubicBezTo>
                      <a:pt x="85" y="4"/>
                      <a:pt x="83" y="2"/>
                      <a:pt x="8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19" name="Freeform 18"/>
            <p:cNvSpPr>
              <a:spLocks noEditPoints="1"/>
            </p:cNvSpPr>
            <p:nvPr/>
          </p:nvSpPr>
          <p:spPr bwMode="auto">
            <a:xfrm>
              <a:off x="7806101" y="2896133"/>
              <a:ext cx="1055900" cy="36184"/>
            </a:xfrm>
            <a:custGeom>
              <a:avLst/>
              <a:gdLst>
                <a:gd name="T0" fmla="*/ 83 w 407"/>
                <a:gd name="T1" fmla="*/ 9 h 14"/>
                <a:gd name="T2" fmla="*/ 0 w 407"/>
                <a:gd name="T3" fmla="*/ 14 h 14"/>
                <a:gd name="T4" fmla="*/ 87 w 407"/>
                <a:gd name="T5" fmla="*/ 14 h 14"/>
                <a:gd name="T6" fmla="*/ 83 w 407"/>
                <a:gd name="T7" fmla="*/ 9 h 14"/>
                <a:gd name="T8" fmla="*/ 356 w 407"/>
                <a:gd name="T9" fmla="*/ 0 h 14"/>
                <a:gd name="T10" fmla="*/ 122 w 407"/>
                <a:gd name="T11" fmla="*/ 6 h 14"/>
                <a:gd name="T12" fmla="*/ 130 w 407"/>
                <a:gd name="T13" fmla="*/ 14 h 14"/>
                <a:gd name="T14" fmla="*/ 406 w 407"/>
                <a:gd name="T15" fmla="*/ 14 h 14"/>
                <a:gd name="T16" fmla="*/ 407 w 407"/>
                <a:gd name="T17" fmla="*/ 0 h 14"/>
                <a:gd name="T18" fmla="*/ 356 w 407"/>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7" h="14">
                  <a:moveTo>
                    <a:pt x="83" y="9"/>
                  </a:moveTo>
                  <a:cubicBezTo>
                    <a:pt x="32" y="12"/>
                    <a:pt x="0" y="14"/>
                    <a:pt x="0" y="14"/>
                  </a:cubicBezTo>
                  <a:cubicBezTo>
                    <a:pt x="87" y="14"/>
                    <a:pt x="87" y="14"/>
                    <a:pt x="87" y="14"/>
                  </a:cubicBezTo>
                  <a:cubicBezTo>
                    <a:pt x="86" y="13"/>
                    <a:pt x="84" y="11"/>
                    <a:pt x="83" y="9"/>
                  </a:cubicBezTo>
                  <a:moveTo>
                    <a:pt x="356" y="0"/>
                  </a:moveTo>
                  <a:cubicBezTo>
                    <a:pt x="268" y="0"/>
                    <a:pt x="185" y="3"/>
                    <a:pt x="122" y="6"/>
                  </a:cubicBezTo>
                  <a:cubicBezTo>
                    <a:pt x="124" y="9"/>
                    <a:pt x="127" y="12"/>
                    <a:pt x="130" y="14"/>
                  </a:cubicBezTo>
                  <a:cubicBezTo>
                    <a:pt x="406" y="14"/>
                    <a:pt x="406" y="14"/>
                    <a:pt x="406" y="14"/>
                  </a:cubicBezTo>
                  <a:cubicBezTo>
                    <a:pt x="406" y="10"/>
                    <a:pt x="406" y="5"/>
                    <a:pt x="407" y="0"/>
                  </a:cubicBezTo>
                  <a:cubicBezTo>
                    <a:pt x="390" y="0"/>
                    <a:pt x="373" y="0"/>
                    <a:pt x="356" y="0"/>
                  </a:cubicBezTo>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 name="Freeform 9"/>
            <p:cNvSpPr>
              <a:spLocks noEditPoints="1"/>
            </p:cNvSpPr>
            <p:nvPr/>
          </p:nvSpPr>
          <p:spPr bwMode="auto">
            <a:xfrm>
              <a:off x="10257812" y="4108826"/>
              <a:ext cx="1274098" cy="36184"/>
            </a:xfrm>
            <a:custGeom>
              <a:avLst/>
              <a:gdLst>
                <a:gd name="T0" fmla="*/ 402 w 491"/>
                <a:gd name="T1" fmla="*/ 6 h 14"/>
                <a:gd name="T2" fmla="*/ 395 w 491"/>
                <a:gd name="T3" fmla="*/ 14 h 14"/>
                <a:gd name="T4" fmla="*/ 491 w 491"/>
                <a:gd name="T5" fmla="*/ 14 h 14"/>
                <a:gd name="T6" fmla="*/ 402 w 491"/>
                <a:gd name="T7" fmla="*/ 6 h 14"/>
                <a:gd name="T8" fmla="*/ 202 w 491"/>
                <a:gd name="T9" fmla="*/ 0 h 14"/>
                <a:gd name="T10" fmla="*/ 0 w 491"/>
                <a:gd name="T11" fmla="*/ 5 h 14"/>
                <a:gd name="T12" fmla="*/ 4 w 491"/>
                <a:gd name="T13" fmla="*/ 14 h 14"/>
                <a:gd name="T14" fmla="*/ 353 w 491"/>
                <a:gd name="T15" fmla="*/ 14 h 14"/>
                <a:gd name="T16" fmla="*/ 363 w 491"/>
                <a:gd name="T17" fmla="*/ 4 h 14"/>
                <a:gd name="T18" fmla="*/ 202 w 491"/>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1" h="14">
                  <a:moveTo>
                    <a:pt x="402" y="6"/>
                  </a:moveTo>
                  <a:cubicBezTo>
                    <a:pt x="400" y="9"/>
                    <a:pt x="398" y="11"/>
                    <a:pt x="395" y="14"/>
                  </a:cubicBezTo>
                  <a:cubicBezTo>
                    <a:pt x="491" y="14"/>
                    <a:pt x="491" y="14"/>
                    <a:pt x="491" y="14"/>
                  </a:cubicBezTo>
                  <a:cubicBezTo>
                    <a:pt x="462" y="11"/>
                    <a:pt x="432" y="8"/>
                    <a:pt x="402" y="6"/>
                  </a:cubicBezTo>
                  <a:moveTo>
                    <a:pt x="202" y="0"/>
                  </a:moveTo>
                  <a:cubicBezTo>
                    <a:pt x="128" y="0"/>
                    <a:pt x="58" y="2"/>
                    <a:pt x="0" y="5"/>
                  </a:cubicBezTo>
                  <a:cubicBezTo>
                    <a:pt x="1" y="8"/>
                    <a:pt x="2" y="11"/>
                    <a:pt x="4" y="14"/>
                  </a:cubicBezTo>
                  <a:cubicBezTo>
                    <a:pt x="353" y="14"/>
                    <a:pt x="353" y="14"/>
                    <a:pt x="353" y="14"/>
                  </a:cubicBezTo>
                  <a:cubicBezTo>
                    <a:pt x="357" y="11"/>
                    <a:pt x="360" y="7"/>
                    <a:pt x="363" y="4"/>
                  </a:cubicBezTo>
                  <a:cubicBezTo>
                    <a:pt x="310" y="1"/>
                    <a:pt x="255" y="0"/>
                    <a:pt x="202" y="0"/>
                  </a:cubicBezTo>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2" name="Freeform 31"/>
            <p:cNvSpPr>
              <a:spLocks/>
            </p:cNvSpPr>
            <p:nvPr/>
          </p:nvSpPr>
          <p:spPr bwMode="auto">
            <a:xfrm>
              <a:off x="8858718" y="3710931"/>
              <a:ext cx="1560276" cy="1282869"/>
            </a:xfrm>
            <a:custGeom>
              <a:avLst/>
              <a:gdLst>
                <a:gd name="T0" fmla="*/ 301 w 601"/>
                <a:gd name="T1" fmla="*/ 0 h 494"/>
                <a:gd name="T2" fmla="*/ 0 w 601"/>
                <a:gd name="T3" fmla="*/ 301 h 494"/>
                <a:gd name="T4" fmla="*/ 71 w 601"/>
                <a:gd name="T5" fmla="*/ 494 h 494"/>
                <a:gd name="T6" fmla="*/ 113 w 601"/>
                <a:gd name="T7" fmla="*/ 494 h 494"/>
                <a:gd name="T8" fmla="*/ 31 w 601"/>
                <a:gd name="T9" fmla="*/ 301 h 494"/>
                <a:gd name="T10" fmla="*/ 301 w 601"/>
                <a:gd name="T11" fmla="*/ 31 h 494"/>
                <a:gd name="T12" fmla="*/ 571 w 601"/>
                <a:gd name="T13" fmla="*/ 290 h 494"/>
                <a:gd name="T14" fmla="*/ 601 w 601"/>
                <a:gd name="T15" fmla="*/ 277 h 494"/>
                <a:gd name="T16" fmla="*/ 301 w 601"/>
                <a:gd name="T17"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1" h="494">
                  <a:moveTo>
                    <a:pt x="301" y="0"/>
                  </a:moveTo>
                  <a:cubicBezTo>
                    <a:pt x="135" y="0"/>
                    <a:pt x="0" y="134"/>
                    <a:pt x="0" y="301"/>
                  </a:cubicBezTo>
                  <a:cubicBezTo>
                    <a:pt x="0" y="374"/>
                    <a:pt x="27" y="441"/>
                    <a:pt x="71" y="494"/>
                  </a:cubicBezTo>
                  <a:cubicBezTo>
                    <a:pt x="113" y="494"/>
                    <a:pt x="113" y="494"/>
                    <a:pt x="113" y="494"/>
                  </a:cubicBezTo>
                  <a:cubicBezTo>
                    <a:pt x="63" y="445"/>
                    <a:pt x="31" y="376"/>
                    <a:pt x="31" y="301"/>
                  </a:cubicBezTo>
                  <a:cubicBezTo>
                    <a:pt x="31" y="151"/>
                    <a:pt x="152" y="31"/>
                    <a:pt x="301" y="31"/>
                  </a:cubicBezTo>
                  <a:cubicBezTo>
                    <a:pt x="447" y="31"/>
                    <a:pt x="565" y="146"/>
                    <a:pt x="571" y="290"/>
                  </a:cubicBezTo>
                  <a:cubicBezTo>
                    <a:pt x="581" y="285"/>
                    <a:pt x="591" y="281"/>
                    <a:pt x="601" y="277"/>
                  </a:cubicBezTo>
                  <a:cubicBezTo>
                    <a:pt x="589" y="122"/>
                    <a:pt x="459" y="0"/>
                    <a:pt x="301" y="0"/>
                  </a:cubicBezTo>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 name="Freeform 8"/>
            <p:cNvSpPr>
              <a:spLocks/>
            </p:cNvSpPr>
            <p:nvPr/>
          </p:nvSpPr>
          <p:spPr bwMode="auto">
            <a:xfrm>
              <a:off x="9904750" y="2862142"/>
              <a:ext cx="1562469" cy="1282869"/>
            </a:xfrm>
            <a:custGeom>
              <a:avLst/>
              <a:gdLst>
                <a:gd name="T0" fmla="*/ 301 w 602"/>
                <a:gd name="T1" fmla="*/ 0 h 494"/>
                <a:gd name="T2" fmla="*/ 0 w 602"/>
                <a:gd name="T3" fmla="*/ 301 h 494"/>
                <a:gd name="T4" fmla="*/ 2 w 602"/>
                <a:gd name="T5" fmla="*/ 341 h 494"/>
                <a:gd name="T6" fmla="*/ 38 w 602"/>
                <a:gd name="T7" fmla="*/ 363 h 494"/>
                <a:gd name="T8" fmla="*/ 31 w 602"/>
                <a:gd name="T9" fmla="*/ 301 h 494"/>
                <a:gd name="T10" fmla="*/ 301 w 602"/>
                <a:gd name="T11" fmla="*/ 31 h 494"/>
                <a:gd name="T12" fmla="*/ 571 w 602"/>
                <a:gd name="T13" fmla="*/ 301 h 494"/>
                <a:gd name="T14" fmla="*/ 489 w 602"/>
                <a:gd name="T15" fmla="*/ 494 h 494"/>
                <a:gd name="T16" fmla="*/ 531 w 602"/>
                <a:gd name="T17" fmla="*/ 494 h 494"/>
                <a:gd name="T18" fmla="*/ 602 w 602"/>
                <a:gd name="T19" fmla="*/ 301 h 494"/>
                <a:gd name="T20" fmla="*/ 301 w 602"/>
                <a:gd name="T21"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2" h="494">
                  <a:moveTo>
                    <a:pt x="301" y="0"/>
                  </a:moveTo>
                  <a:cubicBezTo>
                    <a:pt x="135" y="0"/>
                    <a:pt x="0" y="135"/>
                    <a:pt x="0" y="301"/>
                  </a:cubicBezTo>
                  <a:cubicBezTo>
                    <a:pt x="0" y="314"/>
                    <a:pt x="1" y="328"/>
                    <a:pt x="2" y="341"/>
                  </a:cubicBezTo>
                  <a:cubicBezTo>
                    <a:pt x="15" y="347"/>
                    <a:pt x="27" y="355"/>
                    <a:pt x="38" y="363"/>
                  </a:cubicBezTo>
                  <a:cubicBezTo>
                    <a:pt x="33" y="343"/>
                    <a:pt x="31" y="322"/>
                    <a:pt x="31" y="301"/>
                  </a:cubicBezTo>
                  <a:cubicBezTo>
                    <a:pt x="31" y="152"/>
                    <a:pt x="152" y="31"/>
                    <a:pt x="301" y="31"/>
                  </a:cubicBezTo>
                  <a:cubicBezTo>
                    <a:pt x="450" y="31"/>
                    <a:pt x="571" y="152"/>
                    <a:pt x="571" y="301"/>
                  </a:cubicBezTo>
                  <a:cubicBezTo>
                    <a:pt x="571" y="377"/>
                    <a:pt x="539" y="445"/>
                    <a:pt x="489" y="494"/>
                  </a:cubicBezTo>
                  <a:cubicBezTo>
                    <a:pt x="531" y="494"/>
                    <a:pt x="531" y="494"/>
                    <a:pt x="531" y="494"/>
                  </a:cubicBezTo>
                  <a:cubicBezTo>
                    <a:pt x="575" y="442"/>
                    <a:pt x="602" y="374"/>
                    <a:pt x="602" y="301"/>
                  </a:cubicBezTo>
                  <a:cubicBezTo>
                    <a:pt x="602" y="135"/>
                    <a:pt x="467" y="0"/>
                    <a:pt x="301"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 name="Freeform 10"/>
            <p:cNvSpPr>
              <a:spLocks/>
            </p:cNvSpPr>
            <p:nvPr/>
          </p:nvSpPr>
          <p:spPr bwMode="auto">
            <a:xfrm>
              <a:off x="10257812" y="4121985"/>
              <a:ext cx="9868" cy="23026"/>
            </a:xfrm>
            <a:custGeom>
              <a:avLst/>
              <a:gdLst>
                <a:gd name="T0" fmla="*/ 0 w 4"/>
                <a:gd name="T1" fmla="*/ 0 h 9"/>
                <a:gd name="T2" fmla="*/ 0 w 4"/>
                <a:gd name="T3" fmla="*/ 0 h 9"/>
                <a:gd name="T4" fmla="*/ 4 w 4"/>
                <a:gd name="T5" fmla="*/ 9 h 9"/>
                <a:gd name="T6" fmla="*/ 4 w 4"/>
                <a:gd name="T7" fmla="*/ 9 h 9"/>
                <a:gd name="T8" fmla="*/ 0 w 4"/>
                <a:gd name="T9" fmla="*/ 0 h 9"/>
              </a:gdLst>
              <a:ahLst/>
              <a:cxnLst>
                <a:cxn ang="0">
                  <a:pos x="T0" y="T1"/>
                </a:cxn>
                <a:cxn ang="0">
                  <a:pos x="T2" y="T3"/>
                </a:cxn>
                <a:cxn ang="0">
                  <a:pos x="T4" y="T5"/>
                </a:cxn>
                <a:cxn ang="0">
                  <a:pos x="T6" y="T7"/>
                </a:cxn>
                <a:cxn ang="0">
                  <a:pos x="T8" y="T9"/>
                </a:cxn>
              </a:cxnLst>
              <a:rect l="0" t="0" r="r" b="b"/>
              <a:pathLst>
                <a:path w="4" h="9">
                  <a:moveTo>
                    <a:pt x="0" y="0"/>
                  </a:moveTo>
                  <a:cubicBezTo>
                    <a:pt x="0" y="0"/>
                    <a:pt x="0" y="0"/>
                    <a:pt x="0" y="0"/>
                  </a:cubicBezTo>
                  <a:cubicBezTo>
                    <a:pt x="1" y="3"/>
                    <a:pt x="2" y="6"/>
                    <a:pt x="4" y="9"/>
                  </a:cubicBezTo>
                  <a:cubicBezTo>
                    <a:pt x="4" y="9"/>
                    <a:pt x="4" y="9"/>
                    <a:pt x="4" y="9"/>
                  </a:cubicBezTo>
                  <a:cubicBezTo>
                    <a:pt x="2" y="6"/>
                    <a:pt x="1" y="3"/>
                    <a:pt x="0" y="0"/>
                  </a:cubicBezTo>
                </a:path>
              </a:pathLst>
            </a:custGeom>
            <a:solidFill>
              <a:srgbClr val="9CB2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3" name="Freeform 12"/>
            <p:cNvSpPr>
              <a:spLocks/>
            </p:cNvSpPr>
            <p:nvPr/>
          </p:nvSpPr>
          <p:spPr bwMode="auto">
            <a:xfrm>
              <a:off x="8858718" y="2190004"/>
              <a:ext cx="1560276" cy="1282869"/>
            </a:xfrm>
            <a:custGeom>
              <a:avLst/>
              <a:gdLst>
                <a:gd name="T0" fmla="*/ 301 w 601"/>
                <a:gd name="T1" fmla="*/ 0 h 494"/>
                <a:gd name="T2" fmla="*/ 0 w 601"/>
                <a:gd name="T3" fmla="*/ 301 h 494"/>
                <a:gd name="T4" fmla="*/ 71 w 601"/>
                <a:gd name="T5" fmla="*/ 494 h 494"/>
                <a:gd name="T6" fmla="*/ 113 w 601"/>
                <a:gd name="T7" fmla="*/ 494 h 494"/>
                <a:gd name="T8" fmla="*/ 31 w 601"/>
                <a:gd name="T9" fmla="*/ 301 h 494"/>
                <a:gd name="T10" fmla="*/ 301 w 601"/>
                <a:gd name="T11" fmla="*/ 31 h 494"/>
                <a:gd name="T12" fmla="*/ 571 w 601"/>
                <a:gd name="T13" fmla="*/ 290 h 494"/>
                <a:gd name="T14" fmla="*/ 601 w 601"/>
                <a:gd name="T15" fmla="*/ 277 h 494"/>
                <a:gd name="T16" fmla="*/ 301 w 601"/>
                <a:gd name="T17"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1" h="494">
                  <a:moveTo>
                    <a:pt x="301" y="0"/>
                  </a:moveTo>
                  <a:cubicBezTo>
                    <a:pt x="135" y="0"/>
                    <a:pt x="0" y="134"/>
                    <a:pt x="0" y="301"/>
                  </a:cubicBezTo>
                  <a:cubicBezTo>
                    <a:pt x="0" y="374"/>
                    <a:pt x="27" y="441"/>
                    <a:pt x="71" y="494"/>
                  </a:cubicBezTo>
                  <a:cubicBezTo>
                    <a:pt x="113" y="494"/>
                    <a:pt x="113" y="494"/>
                    <a:pt x="113" y="494"/>
                  </a:cubicBezTo>
                  <a:cubicBezTo>
                    <a:pt x="63" y="445"/>
                    <a:pt x="31" y="376"/>
                    <a:pt x="31" y="301"/>
                  </a:cubicBezTo>
                  <a:cubicBezTo>
                    <a:pt x="31" y="151"/>
                    <a:pt x="152" y="31"/>
                    <a:pt x="301" y="31"/>
                  </a:cubicBezTo>
                  <a:cubicBezTo>
                    <a:pt x="447" y="31"/>
                    <a:pt x="565" y="146"/>
                    <a:pt x="571" y="290"/>
                  </a:cubicBezTo>
                  <a:cubicBezTo>
                    <a:pt x="581" y="285"/>
                    <a:pt x="591" y="281"/>
                    <a:pt x="601" y="277"/>
                  </a:cubicBezTo>
                  <a:cubicBezTo>
                    <a:pt x="589" y="122"/>
                    <a:pt x="459" y="0"/>
                    <a:pt x="301"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5" name="Freeform 14"/>
            <p:cNvSpPr>
              <a:spLocks/>
            </p:cNvSpPr>
            <p:nvPr/>
          </p:nvSpPr>
          <p:spPr bwMode="auto">
            <a:xfrm>
              <a:off x="9922296" y="3436691"/>
              <a:ext cx="10964" cy="36184"/>
            </a:xfrm>
            <a:custGeom>
              <a:avLst/>
              <a:gdLst>
                <a:gd name="T0" fmla="*/ 3 w 4"/>
                <a:gd name="T1" fmla="*/ 0 h 14"/>
                <a:gd name="T2" fmla="*/ 0 w 4"/>
                <a:gd name="T3" fmla="*/ 14 h 14"/>
                <a:gd name="T4" fmla="*/ 0 w 4"/>
                <a:gd name="T5" fmla="*/ 14 h 14"/>
                <a:gd name="T6" fmla="*/ 4 w 4"/>
                <a:gd name="T7" fmla="*/ 0 h 14"/>
                <a:gd name="T8" fmla="*/ 3 w 4"/>
                <a:gd name="T9" fmla="*/ 0 h 14"/>
              </a:gdLst>
              <a:ahLst/>
              <a:cxnLst>
                <a:cxn ang="0">
                  <a:pos x="T0" y="T1"/>
                </a:cxn>
                <a:cxn ang="0">
                  <a:pos x="T2" y="T3"/>
                </a:cxn>
                <a:cxn ang="0">
                  <a:pos x="T4" y="T5"/>
                </a:cxn>
                <a:cxn ang="0">
                  <a:pos x="T6" y="T7"/>
                </a:cxn>
                <a:cxn ang="0">
                  <a:pos x="T8" y="T9"/>
                </a:cxn>
              </a:cxnLst>
              <a:rect l="0" t="0" r="r" b="b"/>
              <a:pathLst>
                <a:path w="4" h="14">
                  <a:moveTo>
                    <a:pt x="3" y="0"/>
                  </a:moveTo>
                  <a:cubicBezTo>
                    <a:pt x="2" y="5"/>
                    <a:pt x="1" y="9"/>
                    <a:pt x="0" y="14"/>
                  </a:cubicBezTo>
                  <a:cubicBezTo>
                    <a:pt x="0" y="14"/>
                    <a:pt x="0" y="14"/>
                    <a:pt x="0" y="14"/>
                  </a:cubicBezTo>
                  <a:cubicBezTo>
                    <a:pt x="1" y="9"/>
                    <a:pt x="2" y="5"/>
                    <a:pt x="4" y="0"/>
                  </a:cubicBezTo>
                  <a:cubicBezTo>
                    <a:pt x="4" y="0"/>
                    <a:pt x="3" y="0"/>
                    <a:pt x="3" y="0"/>
                  </a:cubicBezTo>
                </a:path>
              </a:pathLst>
            </a:custGeom>
            <a:solidFill>
              <a:srgbClr val="3E5C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nvGrpSpPr>
            <p:cNvPr id="51" name="Group 50"/>
            <p:cNvGrpSpPr/>
            <p:nvPr/>
          </p:nvGrpSpPr>
          <p:grpSpPr>
            <a:xfrm>
              <a:off x="8817055" y="3433401"/>
              <a:ext cx="1114010" cy="39473"/>
              <a:chOff x="8817055" y="3433401"/>
              <a:chExt cx="1114010" cy="39473"/>
            </a:xfrm>
            <a:solidFill>
              <a:schemeClr val="bg1">
                <a:lumMod val="85000"/>
              </a:schemeClr>
            </a:solidFill>
          </p:grpSpPr>
          <p:sp>
            <p:nvSpPr>
              <p:cNvPr id="14" name="Freeform 13"/>
              <p:cNvSpPr>
                <a:spLocks/>
              </p:cNvSpPr>
              <p:nvPr/>
            </p:nvSpPr>
            <p:spPr bwMode="auto">
              <a:xfrm>
                <a:off x="9131739" y="3433401"/>
                <a:ext cx="799326" cy="39473"/>
              </a:xfrm>
              <a:custGeom>
                <a:avLst/>
                <a:gdLst>
                  <a:gd name="T0" fmla="*/ 234 w 308"/>
                  <a:gd name="T1" fmla="*/ 0 h 15"/>
                  <a:gd name="T2" fmla="*/ 0 w 308"/>
                  <a:gd name="T3" fmla="*/ 7 h 15"/>
                  <a:gd name="T4" fmla="*/ 8 w 308"/>
                  <a:gd name="T5" fmla="*/ 15 h 15"/>
                  <a:gd name="T6" fmla="*/ 305 w 308"/>
                  <a:gd name="T7" fmla="*/ 15 h 15"/>
                  <a:gd name="T8" fmla="*/ 308 w 308"/>
                  <a:gd name="T9" fmla="*/ 1 h 15"/>
                  <a:gd name="T10" fmla="*/ 234 w 308"/>
                  <a:gd name="T11" fmla="*/ 0 h 15"/>
                </a:gdLst>
                <a:ahLst/>
                <a:cxnLst>
                  <a:cxn ang="0">
                    <a:pos x="T0" y="T1"/>
                  </a:cxn>
                  <a:cxn ang="0">
                    <a:pos x="T2" y="T3"/>
                  </a:cxn>
                  <a:cxn ang="0">
                    <a:pos x="T4" y="T5"/>
                  </a:cxn>
                  <a:cxn ang="0">
                    <a:pos x="T6" y="T7"/>
                  </a:cxn>
                  <a:cxn ang="0">
                    <a:pos x="T8" y="T9"/>
                  </a:cxn>
                  <a:cxn ang="0">
                    <a:pos x="T10" y="T11"/>
                  </a:cxn>
                </a:cxnLst>
                <a:rect l="0" t="0" r="r" b="b"/>
                <a:pathLst>
                  <a:path w="308" h="15">
                    <a:moveTo>
                      <a:pt x="234" y="0"/>
                    </a:moveTo>
                    <a:cubicBezTo>
                      <a:pt x="146" y="0"/>
                      <a:pt x="63" y="3"/>
                      <a:pt x="0" y="7"/>
                    </a:cubicBezTo>
                    <a:cubicBezTo>
                      <a:pt x="3" y="9"/>
                      <a:pt x="5" y="12"/>
                      <a:pt x="8" y="15"/>
                    </a:cubicBezTo>
                    <a:cubicBezTo>
                      <a:pt x="305" y="15"/>
                      <a:pt x="305" y="15"/>
                      <a:pt x="305" y="15"/>
                    </a:cubicBezTo>
                    <a:cubicBezTo>
                      <a:pt x="306" y="10"/>
                      <a:pt x="307" y="6"/>
                      <a:pt x="308" y="1"/>
                    </a:cubicBezTo>
                    <a:cubicBezTo>
                      <a:pt x="283" y="1"/>
                      <a:pt x="258" y="0"/>
                      <a:pt x="2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 name="Freeform 15"/>
              <p:cNvSpPr>
                <a:spLocks/>
              </p:cNvSpPr>
              <p:nvPr/>
            </p:nvSpPr>
            <p:spPr bwMode="auto">
              <a:xfrm>
                <a:off x="8817055" y="3457524"/>
                <a:ext cx="225873" cy="15350"/>
              </a:xfrm>
              <a:custGeom>
                <a:avLst/>
                <a:gdLst>
                  <a:gd name="T0" fmla="*/ 82 w 87"/>
                  <a:gd name="T1" fmla="*/ 0 h 6"/>
                  <a:gd name="T2" fmla="*/ 0 w 87"/>
                  <a:gd name="T3" fmla="*/ 6 h 6"/>
                  <a:gd name="T4" fmla="*/ 87 w 87"/>
                  <a:gd name="T5" fmla="*/ 6 h 6"/>
                  <a:gd name="T6" fmla="*/ 82 w 87"/>
                  <a:gd name="T7" fmla="*/ 0 h 6"/>
                </a:gdLst>
                <a:ahLst/>
                <a:cxnLst>
                  <a:cxn ang="0">
                    <a:pos x="T0" y="T1"/>
                  </a:cxn>
                  <a:cxn ang="0">
                    <a:pos x="T2" y="T3"/>
                  </a:cxn>
                  <a:cxn ang="0">
                    <a:pos x="T4" y="T5"/>
                  </a:cxn>
                  <a:cxn ang="0">
                    <a:pos x="T6" y="T7"/>
                  </a:cxn>
                </a:cxnLst>
                <a:rect l="0" t="0" r="r" b="b"/>
                <a:pathLst>
                  <a:path w="87" h="6">
                    <a:moveTo>
                      <a:pt x="82" y="0"/>
                    </a:moveTo>
                    <a:cubicBezTo>
                      <a:pt x="31" y="3"/>
                      <a:pt x="0" y="6"/>
                      <a:pt x="0" y="6"/>
                    </a:cubicBezTo>
                    <a:cubicBezTo>
                      <a:pt x="87" y="6"/>
                      <a:pt x="87" y="6"/>
                      <a:pt x="87" y="6"/>
                    </a:cubicBezTo>
                    <a:cubicBezTo>
                      <a:pt x="85" y="4"/>
                      <a:pt x="83" y="2"/>
                      <a:pt x="8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18" name="Freeform 17"/>
            <p:cNvSpPr>
              <a:spLocks/>
            </p:cNvSpPr>
            <p:nvPr/>
          </p:nvSpPr>
          <p:spPr bwMode="auto">
            <a:xfrm>
              <a:off x="7852160" y="1650543"/>
              <a:ext cx="1536153" cy="1281774"/>
            </a:xfrm>
            <a:custGeom>
              <a:avLst/>
              <a:gdLst>
                <a:gd name="T0" fmla="*/ 301 w 592"/>
                <a:gd name="T1" fmla="*/ 0 h 494"/>
                <a:gd name="T2" fmla="*/ 0 w 592"/>
                <a:gd name="T3" fmla="*/ 301 h 494"/>
                <a:gd name="T4" fmla="*/ 70 w 592"/>
                <a:gd name="T5" fmla="*/ 494 h 494"/>
                <a:gd name="T6" fmla="*/ 113 w 592"/>
                <a:gd name="T7" fmla="*/ 494 h 494"/>
                <a:gd name="T8" fmla="*/ 31 w 592"/>
                <a:gd name="T9" fmla="*/ 301 h 494"/>
                <a:gd name="T10" fmla="*/ 301 w 592"/>
                <a:gd name="T11" fmla="*/ 31 h 494"/>
                <a:gd name="T12" fmla="*/ 563 w 592"/>
                <a:gd name="T13" fmla="*/ 235 h 494"/>
                <a:gd name="T14" fmla="*/ 592 w 592"/>
                <a:gd name="T15" fmla="*/ 224 h 494"/>
                <a:gd name="T16" fmla="*/ 301 w 592"/>
                <a:gd name="T17"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2" h="494">
                  <a:moveTo>
                    <a:pt x="301" y="0"/>
                  </a:moveTo>
                  <a:cubicBezTo>
                    <a:pt x="135" y="0"/>
                    <a:pt x="0" y="135"/>
                    <a:pt x="0" y="301"/>
                  </a:cubicBezTo>
                  <a:cubicBezTo>
                    <a:pt x="0" y="375"/>
                    <a:pt x="27" y="442"/>
                    <a:pt x="70" y="494"/>
                  </a:cubicBezTo>
                  <a:cubicBezTo>
                    <a:pt x="113" y="494"/>
                    <a:pt x="113" y="494"/>
                    <a:pt x="113" y="494"/>
                  </a:cubicBezTo>
                  <a:cubicBezTo>
                    <a:pt x="62" y="445"/>
                    <a:pt x="31" y="377"/>
                    <a:pt x="31" y="301"/>
                  </a:cubicBezTo>
                  <a:cubicBezTo>
                    <a:pt x="31" y="152"/>
                    <a:pt x="152" y="31"/>
                    <a:pt x="301" y="31"/>
                  </a:cubicBezTo>
                  <a:cubicBezTo>
                    <a:pt x="428" y="31"/>
                    <a:pt x="534" y="118"/>
                    <a:pt x="563" y="235"/>
                  </a:cubicBezTo>
                  <a:cubicBezTo>
                    <a:pt x="572" y="231"/>
                    <a:pt x="582" y="227"/>
                    <a:pt x="592" y="224"/>
                  </a:cubicBezTo>
                  <a:cubicBezTo>
                    <a:pt x="558" y="95"/>
                    <a:pt x="441" y="0"/>
                    <a:pt x="301" y="0"/>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0" name="Freeform 19"/>
            <p:cNvSpPr>
              <a:spLocks/>
            </p:cNvSpPr>
            <p:nvPr/>
          </p:nvSpPr>
          <p:spPr bwMode="auto">
            <a:xfrm>
              <a:off x="8862001" y="2896123"/>
              <a:ext cx="2193" cy="36184"/>
            </a:xfrm>
            <a:custGeom>
              <a:avLst/>
              <a:gdLst>
                <a:gd name="T0" fmla="*/ 1 w 1"/>
                <a:gd name="T1" fmla="*/ 0 h 14"/>
                <a:gd name="T2" fmla="*/ 0 w 1"/>
                <a:gd name="T3" fmla="*/ 14 h 14"/>
                <a:gd name="T4" fmla="*/ 0 w 1"/>
                <a:gd name="T5" fmla="*/ 14 h 14"/>
                <a:gd name="T6" fmla="*/ 1 w 1"/>
                <a:gd name="T7" fmla="*/ 0 h 14"/>
                <a:gd name="T8" fmla="*/ 1 w 1"/>
                <a:gd name="T9" fmla="*/ 0 h 14"/>
              </a:gdLst>
              <a:ahLst/>
              <a:cxnLst>
                <a:cxn ang="0">
                  <a:pos x="T0" y="T1"/>
                </a:cxn>
                <a:cxn ang="0">
                  <a:pos x="T2" y="T3"/>
                </a:cxn>
                <a:cxn ang="0">
                  <a:pos x="T4" y="T5"/>
                </a:cxn>
                <a:cxn ang="0">
                  <a:pos x="T6" y="T7"/>
                </a:cxn>
                <a:cxn ang="0">
                  <a:pos x="T8" y="T9"/>
                </a:cxn>
              </a:cxnLst>
              <a:rect l="0" t="0" r="r" b="b"/>
              <a:pathLst>
                <a:path w="1" h="14">
                  <a:moveTo>
                    <a:pt x="1" y="0"/>
                  </a:moveTo>
                  <a:cubicBezTo>
                    <a:pt x="0" y="5"/>
                    <a:pt x="0" y="10"/>
                    <a:pt x="0" y="14"/>
                  </a:cubicBezTo>
                  <a:cubicBezTo>
                    <a:pt x="0" y="14"/>
                    <a:pt x="0" y="14"/>
                    <a:pt x="0" y="14"/>
                  </a:cubicBezTo>
                  <a:cubicBezTo>
                    <a:pt x="0" y="10"/>
                    <a:pt x="0" y="5"/>
                    <a:pt x="1" y="0"/>
                  </a:cubicBezTo>
                  <a:cubicBezTo>
                    <a:pt x="1" y="0"/>
                    <a:pt x="1" y="0"/>
                    <a:pt x="1" y="0"/>
                  </a:cubicBezTo>
                </a:path>
              </a:pathLst>
            </a:custGeom>
            <a:solidFill>
              <a:srgbClr val="0096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3" name="Freeform 22"/>
            <p:cNvSpPr>
              <a:spLocks/>
            </p:cNvSpPr>
            <p:nvPr/>
          </p:nvSpPr>
          <p:spPr bwMode="auto">
            <a:xfrm>
              <a:off x="9814449" y="4357006"/>
              <a:ext cx="1717755" cy="1409162"/>
            </a:xfrm>
            <a:custGeom>
              <a:avLst/>
              <a:gdLst>
                <a:gd name="T0" fmla="*/ 31 w 602"/>
                <a:gd name="T1" fmla="*/ 301 h 494"/>
                <a:gd name="T2" fmla="*/ 301 w 602"/>
                <a:gd name="T3" fmla="*/ 31 h 494"/>
                <a:gd name="T4" fmla="*/ 571 w 602"/>
                <a:gd name="T5" fmla="*/ 301 h 494"/>
                <a:gd name="T6" fmla="*/ 490 w 602"/>
                <a:gd name="T7" fmla="*/ 494 h 494"/>
                <a:gd name="T8" fmla="*/ 532 w 602"/>
                <a:gd name="T9" fmla="*/ 494 h 494"/>
                <a:gd name="T10" fmla="*/ 602 w 602"/>
                <a:gd name="T11" fmla="*/ 301 h 494"/>
                <a:gd name="T12" fmla="*/ 301 w 602"/>
                <a:gd name="T13" fmla="*/ 0 h 494"/>
                <a:gd name="T14" fmla="*/ 0 w 602"/>
                <a:gd name="T15" fmla="*/ 301 h 494"/>
                <a:gd name="T16" fmla="*/ 71 w 602"/>
                <a:gd name="T17" fmla="*/ 494 h 494"/>
                <a:gd name="T18" fmla="*/ 113 w 602"/>
                <a:gd name="T19" fmla="*/ 494 h 494"/>
                <a:gd name="T20" fmla="*/ 31 w 602"/>
                <a:gd name="T21" fmla="*/ 301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2" h="494">
                  <a:moveTo>
                    <a:pt x="31" y="301"/>
                  </a:moveTo>
                  <a:cubicBezTo>
                    <a:pt x="31" y="152"/>
                    <a:pt x="152" y="31"/>
                    <a:pt x="301" y="31"/>
                  </a:cubicBezTo>
                  <a:cubicBezTo>
                    <a:pt x="450" y="31"/>
                    <a:pt x="571" y="152"/>
                    <a:pt x="571" y="301"/>
                  </a:cubicBezTo>
                  <a:cubicBezTo>
                    <a:pt x="571" y="377"/>
                    <a:pt x="540" y="445"/>
                    <a:pt x="490" y="494"/>
                  </a:cubicBezTo>
                  <a:cubicBezTo>
                    <a:pt x="532" y="494"/>
                    <a:pt x="532" y="494"/>
                    <a:pt x="532" y="494"/>
                  </a:cubicBezTo>
                  <a:cubicBezTo>
                    <a:pt x="576" y="442"/>
                    <a:pt x="602" y="375"/>
                    <a:pt x="602" y="301"/>
                  </a:cubicBezTo>
                  <a:cubicBezTo>
                    <a:pt x="602" y="135"/>
                    <a:pt x="468" y="0"/>
                    <a:pt x="301" y="0"/>
                  </a:cubicBezTo>
                  <a:cubicBezTo>
                    <a:pt x="135" y="0"/>
                    <a:pt x="0" y="135"/>
                    <a:pt x="0" y="301"/>
                  </a:cubicBezTo>
                  <a:cubicBezTo>
                    <a:pt x="0" y="375"/>
                    <a:pt x="27" y="442"/>
                    <a:pt x="71" y="494"/>
                  </a:cubicBezTo>
                  <a:cubicBezTo>
                    <a:pt x="113" y="494"/>
                    <a:pt x="113" y="494"/>
                    <a:pt x="113" y="494"/>
                  </a:cubicBezTo>
                  <a:cubicBezTo>
                    <a:pt x="63" y="445"/>
                    <a:pt x="31" y="377"/>
                    <a:pt x="31" y="301"/>
                  </a:cubicBezTo>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4" name="Freeform 23"/>
            <p:cNvSpPr>
              <a:spLocks noEditPoints="1"/>
            </p:cNvSpPr>
            <p:nvPr/>
          </p:nvSpPr>
          <p:spPr bwMode="auto">
            <a:xfrm>
              <a:off x="9768642" y="5726388"/>
              <a:ext cx="1834683" cy="39780"/>
            </a:xfrm>
            <a:custGeom>
              <a:avLst/>
              <a:gdLst>
                <a:gd name="T0" fmla="*/ 82 w 643"/>
                <a:gd name="T1" fmla="*/ 8 h 14"/>
                <a:gd name="T2" fmla="*/ 0 w 643"/>
                <a:gd name="T3" fmla="*/ 14 h 14"/>
                <a:gd name="T4" fmla="*/ 87 w 643"/>
                <a:gd name="T5" fmla="*/ 14 h 14"/>
                <a:gd name="T6" fmla="*/ 82 w 643"/>
                <a:gd name="T7" fmla="*/ 8 h 14"/>
                <a:gd name="T8" fmla="*/ 555 w 643"/>
                <a:gd name="T9" fmla="*/ 6 h 14"/>
                <a:gd name="T10" fmla="*/ 548 w 643"/>
                <a:gd name="T11" fmla="*/ 14 h 14"/>
                <a:gd name="T12" fmla="*/ 643 w 643"/>
                <a:gd name="T13" fmla="*/ 14 h 14"/>
                <a:gd name="T14" fmla="*/ 555 w 643"/>
                <a:gd name="T15" fmla="*/ 6 h 14"/>
                <a:gd name="T16" fmla="*/ 355 w 643"/>
                <a:gd name="T17" fmla="*/ 0 h 14"/>
                <a:gd name="T18" fmla="*/ 121 w 643"/>
                <a:gd name="T19" fmla="*/ 6 h 14"/>
                <a:gd name="T20" fmla="*/ 129 w 643"/>
                <a:gd name="T21" fmla="*/ 14 h 14"/>
                <a:gd name="T22" fmla="*/ 506 w 643"/>
                <a:gd name="T23" fmla="*/ 14 h 14"/>
                <a:gd name="T24" fmla="*/ 516 w 643"/>
                <a:gd name="T25" fmla="*/ 4 h 14"/>
                <a:gd name="T26" fmla="*/ 355 w 643"/>
                <a:gd name="T2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3" h="14">
                  <a:moveTo>
                    <a:pt x="82" y="8"/>
                  </a:moveTo>
                  <a:cubicBezTo>
                    <a:pt x="31" y="12"/>
                    <a:pt x="0" y="14"/>
                    <a:pt x="0" y="14"/>
                  </a:cubicBezTo>
                  <a:cubicBezTo>
                    <a:pt x="87" y="14"/>
                    <a:pt x="87" y="14"/>
                    <a:pt x="87" y="14"/>
                  </a:cubicBezTo>
                  <a:cubicBezTo>
                    <a:pt x="85" y="12"/>
                    <a:pt x="84" y="10"/>
                    <a:pt x="82" y="8"/>
                  </a:cubicBezTo>
                  <a:moveTo>
                    <a:pt x="555" y="6"/>
                  </a:moveTo>
                  <a:cubicBezTo>
                    <a:pt x="552" y="9"/>
                    <a:pt x="550" y="12"/>
                    <a:pt x="548" y="14"/>
                  </a:cubicBezTo>
                  <a:cubicBezTo>
                    <a:pt x="643" y="14"/>
                    <a:pt x="643" y="14"/>
                    <a:pt x="643" y="14"/>
                  </a:cubicBezTo>
                  <a:cubicBezTo>
                    <a:pt x="615" y="11"/>
                    <a:pt x="585" y="8"/>
                    <a:pt x="555" y="6"/>
                  </a:cubicBezTo>
                  <a:moveTo>
                    <a:pt x="355" y="0"/>
                  </a:moveTo>
                  <a:cubicBezTo>
                    <a:pt x="267" y="0"/>
                    <a:pt x="184" y="3"/>
                    <a:pt x="121" y="6"/>
                  </a:cubicBezTo>
                  <a:cubicBezTo>
                    <a:pt x="124" y="9"/>
                    <a:pt x="126" y="12"/>
                    <a:pt x="129" y="14"/>
                  </a:cubicBezTo>
                  <a:cubicBezTo>
                    <a:pt x="506" y="14"/>
                    <a:pt x="506" y="14"/>
                    <a:pt x="506" y="14"/>
                  </a:cubicBezTo>
                  <a:cubicBezTo>
                    <a:pt x="509" y="11"/>
                    <a:pt x="513" y="7"/>
                    <a:pt x="516" y="4"/>
                  </a:cubicBezTo>
                  <a:cubicBezTo>
                    <a:pt x="462" y="1"/>
                    <a:pt x="408" y="0"/>
                    <a:pt x="355" y="0"/>
                  </a:cubicBezTo>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5" name="Freeform 108"/>
            <p:cNvSpPr>
              <a:spLocks noEditPoints="1"/>
            </p:cNvSpPr>
            <p:nvPr/>
          </p:nvSpPr>
          <p:spPr bwMode="auto">
            <a:xfrm>
              <a:off x="10444020" y="3256925"/>
              <a:ext cx="536348" cy="565587"/>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6" name="Freeform 123"/>
            <p:cNvSpPr>
              <a:spLocks noEditPoints="1"/>
            </p:cNvSpPr>
            <p:nvPr/>
          </p:nvSpPr>
          <p:spPr bwMode="auto">
            <a:xfrm>
              <a:off x="10385298" y="4910866"/>
              <a:ext cx="576330" cy="578236"/>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7" name="Freeform 40"/>
            <p:cNvSpPr>
              <a:spLocks noEditPoints="1"/>
            </p:cNvSpPr>
            <p:nvPr/>
          </p:nvSpPr>
          <p:spPr bwMode="auto">
            <a:xfrm>
              <a:off x="9317145" y="2583559"/>
              <a:ext cx="573762" cy="673366"/>
            </a:xfrm>
            <a:custGeom>
              <a:avLst/>
              <a:gdLst>
                <a:gd name="T0" fmla="*/ 372 w 419"/>
                <a:gd name="T1" fmla="*/ 188 h 491"/>
                <a:gd name="T2" fmla="*/ 379 w 419"/>
                <a:gd name="T3" fmla="*/ 158 h 491"/>
                <a:gd name="T4" fmla="*/ 338 w 419"/>
                <a:gd name="T5" fmla="*/ 55 h 491"/>
                <a:gd name="T6" fmla="*/ 0 w 419"/>
                <a:gd name="T7" fmla="*/ 167 h 491"/>
                <a:gd name="T8" fmla="*/ 80 w 419"/>
                <a:gd name="T9" fmla="*/ 310 h 491"/>
                <a:gd name="T10" fmla="*/ 74 w 419"/>
                <a:gd name="T11" fmla="*/ 460 h 491"/>
                <a:gd name="T12" fmla="*/ 256 w 419"/>
                <a:gd name="T13" fmla="*/ 484 h 491"/>
                <a:gd name="T14" fmla="*/ 262 w 419"/>
                <a:gd name="T15" fmla="*/ 396 h 491"/>
                <a:gd name="T16" fmla="*/ 347 w 419"/>
                <a:gd name="T17" fmla="*/ 413 h 491"/>
                <a:gd name="T18" fmla="*/ 379 w 419"/>
                <a:gd name="T19" fmla="*/ 364 h 491"/>
                <a:gd name="T20" fmla="*/ 384 w 419"/>
                <a:gd name="T21" fmla="*/ 348 h 491"/>
                <a:gd name="T22" fmla="*/ 386 w 419"/>
                <a:gd name="T23" fmla="*/ 330 h 491"/>
                <a:gd name="T24" fmla="*/ 390 w 419"/>
                <a:gd name="T25" fmla="*/ 305 h 491"/>
                <a:gd name="T26" fmla="*/ 390 w 419"/>
                <a:gd name="T27" fmla="*/ 294 h 491"/>
                <a:gd name="T28" fmla="*/ 419 w 419"/>
                <a:gd name="T29" fmla="*/ 272 h 491"/>
                <a:gd name="T30" fmla="*/ 405 w 419"/>
                <a:gd name="T31" fmla="*/ 281 h 491"/>
                <a:gd name="T32" fmla="*/ 381 w 419"/>
                <a:gd name="T33" fmla="*/ 290 h 491"/>
                <a:gd name="T34" fmla="*/ 382 w 419"/>
                <a:gd name="T35" fmla="*/ 310 h 491"/>
                <a:gd name="T36" fmla="*/ 377 w 419"/>
                <a:gd name="T37" fmla="*/ 325 h 491"/>
                <a:gd name="T38" fmla="*/ 378 w 419"/>
                <a:gd name="T39" fmla="*/ 338 h 491"/>
                <a:gd name="T40" fmla="*/ 369 w 419"/>
                <a:gd name="T41" fmla="*/ 357 h 491"/>
                <a:gd name="T42" fmla="*/ 369 w 419"/>
                <a:gd name="T43" fmla="*/ 389 h 491"/>
                <a:gd name="T44" fmla="*/ 345 w 419"/>
                <a:gd name="T45" fmla="*/ 404 h 491"/>
                <a:gd name="T46" fmla="*/ 256 w 419"/>
                <a:gd name="T47" fmla="*/ 387 h 491"/>
                <a:gd name="T48" fmla="*/ 83 w 419"/>
                <a:gd name="T49" fmla="*/ 454 h 491"/>
                <a:gd name="T50" fmla="*/ 68 w 419"/>
                <a:gd name="T51" fmla="*/ 282 h 491"/>
                <a:gd name="T52" fmla="*/ 47 w 419"/>
                <a:gd name="T53" fmla="*/ 56 h 491"/>
                <a:gd name="T54" fmla="*/ 331 w 419"/>
                <a:gd name="T55" fmla="*/ 61 h 491"/>
                <a:gd name="T56" fmla="*/ 370 w 419"/>
                <a:gd name="T57" fmla="*/ 158 h 491"/>
                <a:gd name="T58" fmla="*/ 363 w 419"/>
                <a:gd name="T59" fmla="*/ 189 h 491"/>
                <a:gd name="T60" fmla="*/ 409 w 419"/>
                <a:gd name="T61" fmla="*/ 273 h 491"/>
                <a:gd name="T62" fmla="*/ 283 w 419"/>
                <a:gd name="T63" fmla="*/ 74 h 491"/>
                <a:gd name="T64" fmla="*/ 52 w 419"/>
                <a:gd name="T65" fmla="*/ 163 h 491"/>
                <a:gd name="T66" fmla="*/ 96 w 419"/>
                <a:gd name="T67" fmla="*/ 249 h 491"/>
                <a:gd name="T68" fmla="*/ 160 w 419"/>
                <a:gd name="T69" fmla="*/ 240 h 491"/>
                <a:gd name="T70" fmla="*/ 200 w 419"/>
                <a:gd name="T71" fmla="*/ 201 h 491"/>
                <a:gd name="T72" fmla="*/ 240 w 419"/>
                <a:gd name="T73" fmla="*/ 179 h 491"/>
                <a:gd name="T74" fmla="*/ 321 w 419"/>
                <a:gd name="T75" fmla="*/ 137 h 491"/>
                <a:gd name="T76" fmla="*/ 260 w 419"/>
                <a:gd name="T77" fmla="*/ 170 h 491"/>
                <a:gd name="T78" fmla="*/ 232 w 419"/>
                <a:gd name="T79" fmla="*/ 173 h 491"/>
                <a:gd name="T80" fmla="*/ 195 w 419"/>
                <a:gd name="T81" fmla="*/ 189 h 491"/>
                <a:gd name="T82" fmla="*/ 189 w 419"/>
                <a:gd name="T83" fmla="*/ 196 h 491"/>
                <a:gd name="T84" fmla="*/ 156 w 419"/>
                <a:gd name="T85" fmla="*/ 231 h 491"/>
                <a:gd name="T86" fmla="*/ 132 w 419"/>
                <a:gd name="T87" fmla="*/ 257 h 491"/>
                <a:gd name="T88" fmla="*/ 89 w 419"/>
                <a:gd name="T89" fmla="*/ 214 h 491"/>
                <a:gd name="T90" fmla="*/ 61 w 419"/>
                <a:gd name="T91" fmla="*/ 163 h 491"/>
                <a:gd name="T92" fmla="*/ 277 w 419"/>
                <a:gd name="T93" fmla="*/ 82 h 491"/>
                <a:gd name="T94" fmla="*/ 260 w 419"/>
                <a:gd name="T95" fmla="*/ 17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9" h="491">
                  <a:moveTo>
                    <a:pt x="407" y="250"/>
                  </a:moveTo>
                  <a:cubicBezTo>
                    <a:pt x="396" y="233"/>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moveTo>
                    <a:pt x="283" y="74"/>
                  </a:moveTo>
                  <a:cubicBezTo>
                    <a:pt x="257" y="54"/>
                    <a:pt x="225" y="43"/>
                    <a:pt x="192" y="43"/>
                  </a:cubicBezTo>
                  <a:cubicBezTo>
                    <a:pt x="103" y="43"/>
                    <a:pt x="52" y="87"/>
                    <a:pt x="52" y="163"/>
                  </a:cubicBezTo>
                  <a:cubicBezTo>
                    <a:pt x="52" y="204"/>
                    <a:pt x="70" y="215"/>
                    <a:pt x="80" y="218"/>
                  </a:cubicBezTo>
                  <a:cubicBezTo>
                    <a:pt x="82" y="228"/>
                    <a:pt x="90" y="242"/>
                    <a:pt x="96" y="249"/>
                  </a:cubicBezTo>
                  <a:cubicBezTo>
                    <a:pt x="107" y="260"/>
                    <a:pt x="120" y="266"/>
                    <a:pt x="132" y="266"/>
                  </a:cubicBezTo>
                  <a:cubicBezTo>
                    <a:pt x="146" y="266"/>
                    <a:pt x="156" y="257"/>
                    <a:pt x="160" y="240"/>
                  </a:cubicBezTo>
                  <a:cubicBezTo>
                    <a:pt x="176" y="239"/>
                    <a:pt x="188" y="228"/>
                    <a:pt x="194" y="218"/>
                  </a:cubicBezTo>
                  <a:cubicBezTo>
                    <a:pt x="198" y="212"/>
                    <a:pt x="200" y="206"/>
                    <a:pt x="200" y="201"/>
                  </a:cubicBezTo>
                  <a:cubicBezTo>
                    <a:pt x="203" y="202"/>
                    <a:pt x="206" y="202"/>
                    <a:pt x="208" y="202"/>
                  </a:cubicBezTo>
                  <a:cubicBezTo>
                    <a:pt x="224" y="202"/>
                    <a:pt x="236" y="190"/>
                    <a:pt x="240" y="179"/>
                  </a:cubicBezTo>
                  <a:cubicBezTo>
                    <a:pt x="248" y="179"/>
                    <a:pt x="254" y="179"/>
                    <a:pt x="260" y="179"/>
                  </a:cubicBezTo>
                  <a:cubicBezTo>
                    <a:pt x="286" y="179"/>
                    <a:pt x="321" y="175"/>
                    <a:pt x="321" y="137"/>
                  </a:cubicBezTo>
                  <a:cubicBezTo>
                    <a:pt x="321" y="116"/>
                    <a:pt x="307" y="93"/>
                    <a:pt x="283" y="74"/>
                  </a:cubicBezTo>
                  <a:close/>
                  <a:moveTo>
                    <a:pt x="260" y="170"/>
                  </a:moveTo>
                  <a:cubicBezTo>
                    <a:pt x="254" y="170"/>
                    <a:pt x="246" y="170"/>
                    <a:pt x="237" y="169"/>
                  </a:cubicBezTo>
                  <a:cubicBezTo>
                    <a:pt x="234" y="169"/>
                    <a:pt x="232" y="171"/>
                    <a:pt x="232" y="173"/>
                  </a:cubicBezTo>
                  <a:cubicBezTo>
                    <a:pt x="231" y="181"/>
                    <a:pt x="222" y="192"/>
                    <a:pt x="208" y="192"/>
                  </a:cubicBezTo>
                  <a:cubicBezTo>
                    <a:pt x="204" y="192"/>
                    <a:pt x="200" y="191"/>
                    <a:pt x="195" y="189"/>
                  </a:cubicBezTo>
                  <a:cubicBezTo>
                    <a:pt x="194" y="189"/>
                    <a:pt x="191" y="189"/>
                    <a:pt x="190" y="190"/>
                  </a:cubicBezTo>
                  <a:cubicBezTo>
                    <a:pt x="189" y="192"/>
                    <a:pt x="188" y="194"/>
                    <a:pt x="189" y="196"/>
                  </a:cubicBezTo>
                  <a:cubicBezTo>
                    <a:pt x="191" y="200"/>
                    <a:pt x="190" y="206"/>
                    <a:pt x="186" y="213"/>
                  </a:cubicBezTo>
                  <a:cubicBezTo>
                    <a:pt x="180" y="222"/>
                    <a:pt x="169" y="231"/>
                    <a:pt x="156" y="231"/>
                  </a:cubicBezTo>
                  <a:cubicBezTo>
                    <a:pt x="154" y="231"/>
                    <a:pt x="152" y="233"/>
                    <a:pt x="152" y="235"/>
                  </a:cubicBezTo>
                  <a:cubicBezTo>
                    <a:pt x="150" y="245"/>
                    <a:pt x="145" y="257"/>
                    <a:pt x="132" y="257"/>
                  </a:cubicBezTo>
                  <a:cubicBezTo>
                    <a:pt x="123" y="257"/>
                    <a:pt x="112" y="251"/>
                    <a:pt x="103" y="242"/>
                  </a:cubicBezTo>
                  <a:cubicBezTo>
                    <a:pt x="97" y="236"/>
                    <a:pt x="89" y="221"/>
                    <a:pt x="89" y="214"/>
                  </a:cubicBezTo>
                  <a:cubicBezTo>
                    <a:pt x="89" y="211"/>
                    <a:pt x="87" y="209"/>
                    <a:pt x="85" y="209"/>
                  </a:cubicBezTo>
                  <a:cubicBezTo>
                    <a:pt x="80" y="208"/>
                    <a:pt x="61" y="203"/>
                    <a:pt x="61" y="163"/>
                  </a:cubicBezTo>
                  <a:cubicBezTo>
                    <a:pt x="61" y="122"/>
                    <a:pt x="78" y="53"/>
                    <a:pt x="192" y="53"/>
                  </a:cubicBezTo>
                  <a:cubicBezTo>
                    <a:pt x="223" y="53"/>
                    <a:pt x="253" y="63"/>
                    <a:pt x="277" y="82"/>
                  </a:cubicBezTo>
                  <a:cubicBezTo>
                    <a:pt x="299" y="98"/>
                    <a:pt x="312" y="119"/>
                    <a:pt x="312" y="137"/>
                  </a:cubicBezTo>
                  <a:cubicBezTo>
                    <a:pt x="312" y="160"/>
                    <a:pt x="297" y="170"/>
                    <a:pt x="260" y="170"/>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8" name="Freeform 86"/>
            <p:cNvSpPr>
              <a:spLocks noEditPoints="1"/>
            </p:cNvSpPr>
            <p:nvPr/>
          </p:nvSpPr>
          <p:spPr bwMode="auto">
            <a:xfrm>
              <a:off x="9398000" y="4095720"/>
              <a:ext cx="427160" cy="473820"/>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39" name="Group 38"/>
            <p:cNvGrpSpPr/>
            <p:nvPr/>
          </p:nvGrpSpPr>
          <p:grpSpPr>
            <a:xfrm>
              <a:off x="8384907" y="1975691"/>
              <a:ext cx="541101" cy="573811"/>
              <a:chOff x="8768981" y="4523296"/>
              <a:chExt cx="430655" cy="456688"/>
            </a:xfrm>
            <a:solidFill>
              <a:schemeClr val="tx1"/>
            </a:solidFill>
          </p:grpSpPr>
          <p:sp>
            <p:nvSpPr>
              <p:cNvPr id="40" name="Freeform 39"/>
              <p:cNvSpPr>
                <a:spLocks noEditPoints="1"/>
              </p:cNvSpPr>
              <p:nvPr/>
            </p:nvSpPr>
            <p:spPr bwMode="auto">
              <a:xfrm>
                <a:off x="8859120" y="4623444"/>
                <a:ext cx="246375" cy="356540"/>
              </a:xfrm>
              <a:custGeom>
                <a:avLst/>
                <a:gdLst>
                  <a:gd name="T0" fmla="*/ 26 w 52"/>
                  <a:gd name="T1" fmla="*/ 0 h 75"/>
                  <a:gd name="T2" fmla="*/ 0 w 52"/>
                  <a:gd name="T3" fmla="*/ 26 h 75"/>
                  <a:gd name="T4" fmla="*/ 10 w 52"/>
                  <a:gd name="T5" fmla="*/ 46 h 75"/>
                  <a:gd name="T6" fmla="*/ 10 w 52"/>
                  <a:gd name="T7" fmla="*/ 47 h 75"/>
                  <a:gd name="T8" fmla="*/ 14 w 52"/>
                  <a:gd name="T9" fmla="*/ 53 h 75"/>
                  <a:gd name="T10" fmla="*/ 14 w 52"/>
                  <a:gd name="T11" fmla="*/ 54 h 75"/>
                  <a:gd name="T12" fmla="*/ 14 w 52"/>
                  <a:gd name="T13" fmla="*/ 54 h 75"/>
                  <a:gd name="T14" fmla="*/ 18 w 52"/>
                  <a:gd name="T15" fmla="*/ 73 h 75"/>
                  <a:gd name="T16" fmla="*/ 20 w 52"/>
                  <a:gd name="T17" fmla="*/ 75 h 75"/>
                  <a:gd name="T18" fmla="*/ 32 w 52"/>
                  <a:gd name="T19" fmla="*/ 75 h 75"/>
                  <a:gd name="T20" fmla="*/ 34 w 52"/>
                  <a:gd name="T21" fmla="*/ 73 h 75"/>
                  <a:gd name="T22" fmla="*/ 38 w 52"/>
                  <a:gd name="T23" fmla="*/ 54 h 75"/>
                  <a:gd name="T24" fmla="*/ 38 w 52"/>
                  <a:gd name="T25" fmla="*/ 54 h 75"/>
                  <a:gd name="T26" fmla="*/ 38 w 52"/>
                  <a:gd name="T27" fmla="*/ 53 h 75"/>
                  <a:gd name="T28" fmla="*/ 42 w 52"/>
                  <a:gd name="T29" fmla="*/ 47 h 75"/>
                  <a:gd name="T30" fmla="*/ 42 w 52"/>
                  <a:gd name="T31" fmla="*/ 46 h 75"/>
                  <a:gd name="T32" fmla="*/ 52 w 52"/>
                  <a:gd name="T33" fmla="*/ 26 h 75"/>
                  <a:gd name="T34" fmla="*/ 26 w 52"/>
                  <a:gd name="T35" fmla="*/ 0 h 75"/>
                  <a:gd name="T36" fmla="*/ 31 w 52"/>
                  <a:gd name="T37" fmla="*/ 71 h 75"/>
                  <a:gd name="T38" fmla="*/ 21 w 52"/>
                  <a:gd name="T39" fmla="*/ 71 h 75"/>
                  <a:gd name="T40" fmla="*/ 21 w 52"/>
                  <a:gd name="T41" fmla="*/ 70 h 75"/>
                  <a:gd name="T42" fmla="*/ 31 w 52"/>
                  <a:gd name="T43" fmla="*/ 70 h 75"/>
                  <a:gd name="T44" fmla="*/ 31 w 52"/>
                  <a:gd name="T45" fmla="*/ 71 h 75"/>
                  <a:gd name="T46" fmla="*/ 32 w 52"/>
                  <a:gd name="T47" fmla="*/ 66 h 75"/>
                  <a:gd name="T48" fmla="*/ 20 w 52"/>
                  <a:gd name="T49" fmla="*/ 66 h 75"/>
                  <a:gd name="T50" fmla="*/ 20 w 52"/>
                  <a:gd name="T51" fmla="*/ 65 h 75"/>
                  <a:gd name="T52" fmla="*/ 32 w 52"/>
                  <a:gd name="T53" fmla="*/ 65 h 75"/>
                  <a:gd name="T54" fmla="*/ 32 w 52"/>
                  <a:gd name="T55" fmla="*/ 66 h 75"/>
                  <a:gd name="T56" fmla="*/ 33 w 52"/>
                  <a:gd name="T57" fmla="*/ 62 h 75"/>
                  <a:gd name="T58" fmla="*/ 19 w 52"/>
                  <a:gd name="T59" fmla="*/ 62 h 75"/>
                  <a:gd name="T60" fmla="*/ 17 w 52"/>
                  <a:gd name="T61" fmla="*/ 55 h 75"/>
                  <a:gd name="T62" fmla="*/ 35 w 52"/>
                  <a:gd name="T63" fmla="*/ 55 h 75"/>
                  <a:gd name="T64" fmla="*/ 33 w 52"/>
                  <a:gd name="T65" fmla="*/ 62 h 75"/>
                  <a:gd name="T66" fmla="*/ 40 w 52"/>
                  <a:gd name="T67" fmla="*/ 44 h 75"/>
                  <a:gd name="T68" fmla="*/ 39 w 52"/>
                  <a:gd name="T69" fmla="*/ 44 h 75"/>
                  <a:gd name="T70" fmla="*/ 35 w 52"/>
                  <a:gd name="T71" fmla="*/ 52 h 75"/>
                  <a:gd name="T72" fmla="*/ 28 w 52"/>
                  <a:gd name="T73" fmla="*/ 52 h 75"/>
                  <a:gd name="T74" fmla="*/ 28 w 52"/>
                  <a:gd name="T75" fmla="*/ 29 h 75"/>
                  <a:gd name="T76" fmla="*/ 31 w 52"/>
                  <a:gd name="T77" fmla="*/ 26 h 75"/>
                  <a:gd name="T78" fmla="*/ 33 w 52"/>
                  <a:gd name="T79" fmla="*/ 24 h 75"/>
                  <a:gd name="T80" fmla="*/ 31 w 52"/>
                  <a:gd name="T81" fmla="*/ 22 h 75"/>
                  <a:gd name="T82" fmla="*/ 26 w 52"/>
                  <a:gd name="T83" fmla="*/ 25 h 75"/>
                  <a:gd name="T84" fmla="*/ 26 w 52"/>
                  <a:gd name="T85" fmla="*/ 24 h 75"/>
                  <a:gd name="T86" fmla="*/ 21 w 52"/>
                  <a:gd name="T87" fmla="*/ 22 h 75"/>
                  <a:gd name="T88" fmla="*/ 21 w 52"/>
                  <a:gd name="T89" fmla="*/ 22 h 75"/>
                  <a:gd name="T90" fmla="*/ 19 w 52"/>
                  <a:gd name="T91" fmla="*/ 24 h 75"/>
                  <a:gd name="T92" fmla="*/ 21 w 52"/>
                  <a:gd name="T93" fmla="*/ 26 h 75"/>
                  <a:gd name="T94" fmla="*/ 21 w 52"/>
                  <a:gd name="T95" fmla="*/ 26 h 75"/>
                  <a:gd name="T96" fmla="*/ 21 w 52"/>
                  <a:gd name="T97" fmla="*/ 26 h 75"/>
                  <a:gd name="T98" fmla="*/ 23 w 52"/>
                  <a:gd name="T99" fmla="*/ 27 h 75"/>
                  <a:gd name="T100" fmla="*/ 24 w 52"/>
                  <a:gd name="T101" fmla="*/ 29 h 75"/>
                  <a:gd name="T102" fmla="*/ 24 w 52"/>
                  <a:gd name="T103" fmla="*/ 52 h 75"/>
                  <a:gd name="T104" fmla="*/ 17 w 52"/>
                  <a:gd name="T105" fmla="*/ 52 h 75"/>
                  <a:gd name="T106" fmla="*/ 13 w 52"/>
                  <a:gd name="T107" fmla="*/ 44 h 75"/>
                  <a:gd name="T108" fmla="*/ 12 w 52"/>
                  <a:gd name="T109" fmla="*/ 44 h 75"/>
                  <a:gd name="T110" fmla="*/ 3 w 52"/>
                  <a:gd name="T111" fmla="*/ 26 h 75"/>
                  <a:gd name="T112" fmla="*/ 26 w 52"/>
                  <a:gd name="T113" fmla="*/ 3 h 75"/>
                  <a:gd name="T114" fmla="*/ 49 w 52"/>
                  <a:gd name="T115" fmla="*/ 26 h 75"/>
                  <a:gd name="T116" fmla="*/ 40 w 52"/>
                  <a:gd name="T1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75">
                    <a:moveTo>
                      <a:pt x="26" y="0"/>
                    </a:moveTo>
                    <a:cubicBezTo>
                      <a:pt x="12" y="0"/>
                      <a:pt x="0" y="11"/>
                      <a:pt x="0" y="26"/>
                    </a:cubicBezTo>
                    <a:cubicBezTo>
                      <a:pt x="0" y="34"/>
                      <a:pt x="4" y="41"/>
                      <a:pt x="10" y="46"/>
                    </a:cubicBezTo>
                    <a:cubicBezTo>
                      <a:pt x="10" y="46"/>
                      <a:pt x="10" y="47"/>
                      <a:pt x="10" y="47"/>
                    </a:cubicBezTo>
                    <a:cubicBezTo>
                      <a:pt x="10" y="47"/>
                      <a:pt x="14" y="49"/>
                      <a:pt x="14" y="53"/>
                    </a:cubicBezTo>
                    <a:cubicBezTo>
                      <a:pt x="14" y="53"/>
                      <a:pt x="14" y="54"/>
                      <a:pt x="14" y="54"/>
                    </a:cubicBezTo>
                    <a:cubicBezTo>
                      <a:pt x="14" y="54"/>
                      <a:pt x="14" y="54"/>
                      <a:pt x="14" y="54"/>
                    </a:cubicBezTo>
                    <a:cubicBezTo>
                      <a:pt x="18" y="73"/>
                      <a:pt x="18" y="73"/>
                      <a:pt x="18" y="73"/>
                    </a:cubicBezTo>
                    <a:cubicBezTo>
                      <a:pt x="18" y="74"/>
                      <a:pt x="19" y="75"/>
                      <a:pt x="20" y="75"/>
                    </a:cubicBezTo>
                    <a:cubicBezTo>
                      <a:pt x="32" y="75"/>
                      <a:pt x="32" y="75"/>
                      <a:pt x="32" y="75"/>
                    </a:cubicBezTo>
                    <a:cubicBezTo>
                      <a:pt x="33" y="75"/>
                      <a:pt x="34" y="74"/>
                      <a:pt x="34" y="73"/>
                    </a:cubicBezTo>
                    <a:cubicBezTo>
                      <a:pt x="38" y="54"/>
                      <a:pt x="38" y="54"/>
                      <a:pt x="38" y="54"/>
                    </a:cubicBezTo>
                    <a:cubicBezTo>
                      <a:pt x="38" y="54"/>
                      <a:pt x="38" y="54"/>
                      <a:pt x="38" y="54"/>
                    </a:cubicBezTo>
                    <a:cubicBezTo>
                      <a:pt x="38" y="54"/>
                      <a:pt x="38" y="53"/>
                      <a:pt x="38" y="53"/>
                    </a:cubicBezTo>
                    <a:cubicBezTo>
                      <a:pt x="38" y="49"/>
                      <a:pt x="42" y="47"/>
                      <a:pt x="42" y="47"/>
                    </a:cubicBezTo>
                    <a:cubicBezTo>
                      <a:pt x="42" y="47"/>
                      <a:pt x="42" y="47"/>
                      <a:pt x="42" y="46"/>
                    </a:cubicBezTo>
                    <a:cubicBezTo>
                      <a:pt x="48" y="41"/>
                      <a:pt x="52" y="34"/>
                      <a:pt x="52" y="26"/>
                    </a:cubicBezTo>
                    <a:cubicBezTo>
                      <a:pt x="52" y="11"/>
                      <a:pt x="40" y="0"/>
                      <a:pt x="26" y="0"/>
                    </a:cubicBezTo>
                    <a:close/>
                    <a:moveTo>
                      <a:pt x="31" y="71"/>
                    </a:moveTo>
                    <a:cubicBezTo>
                      <a:pt x="21" y="71"/>
                      <a:pt x="21" y="71"/>
                      <a:pt x="21" y="71"/>
                    </a:cubicBezTo>
                    <a:cubicBezTo>
                      <a:pt x="21" y="70"/>
                      <a:pt x="21" y="70"/>
                      <a:pt x="21" y="70"/>
                    </a:cubicBezTo>
                    <a:cubicBezTo>
                      <a:pt x="31" y="70"/>
                      <a:pt x="31" y="70"/>
                      <a:pt x="31" y="70"/>
                    </a:cubicBezTo>
                    <a:lnTo>
                      <a:pt x="31" y="71"/>
                    </a:lnTo>
                    <a:close/>
                    <a:moveTo>
                      <a:pt x="32" y="66"/>
                    </a:moveTo>
                    <a:cubicBezTo>
                      <a:pt x="20" y="66"/>
                      <a:pt x="20" y="66"/>
                      <a:pt x="20" y="66"/>
                    </a:cubicBezTo>
                    <a:cubicBezTo>
                      <a:pt x="20" y="65"/>
                      <a:pt x="20" y="65"/>
                      <a:pt x="20" y="65"/>
                    </a:cubicBezTo>
                    <a:cubicBezTo>
                      <a:pt x="32" y="65"/>
                      <a:pt x="32" y="65"/>
                      <a:pt x="32" y="65"/>
                    </a:cubicBezTo>
                    <a:lnTo>
                      <a:pt x="32" y="66"/>
                    </a:lnTo>
                    <a:close/>
                    <a:moveTo>
                      <a:pt x="33" y="62"/>
                    </a:moveTo>
                    <a:cubicBezTo>
                      <a:pt x="19" y="62"/>
                      <a:pt x="19" y="62"/>
                      <a:pt x="19" y="62"/>
                    </a:cubicBezTo>
                    <a:cubicBezTo>
                      <a:pt x="17" y="55"/>
                      <a:pt x="17" y="55"/>
                      <a:pt x="17" y="55"/>
                    </a:cubicBezTo>
                    <a:cubicBezTo>
                      <a:pt x="35" y="55"/>
                      <a:pt x="35" y="55"/>
                      <a:pt x="35" y="55"/>
                    </a:cubicBezTo>
                    <a:lnTo>
                      <a:pt x="33" y="62"/>
                    </a:lnTo>
                    <a:close/>
                    <a:moveTo>
                      <a:pt x="40" y="44"/>
                    </a:moveTo>
                    <a:cubicBezTo>
                      <a:pt x="40" y="44"/>
                      <a:pt x="39" y="44"/>
                      <a:pt x="39" y="44"/>
                    </a:cubicBezTo>
                    <a:cubicBezTo>
                      <a:pt x="38" y="45"/>
                      <a:pt x="36" y="48"/>
                      <a:pt x="35" y="52"/>
                    </a:cubicBezTo>
                    <a:cubicBezTo>
                      <a:pt x="28" y="52"/>
                      <a:pt x="28" y="52"/>
                      <a:pt x="28" y="52"/>
                    </a:cubicBezTo>
                    <a:cubicBezTo>
                      <a:pt x="28" y="29"/>
                      <a:pt x="28" y="29"/>
                      <a:pt x="28" y="29"/>
                    </a:cubicBezTo>
                    <a:cubicBezTo>
                      <a:pt x="28" y="27"/>
                      <a:pt x="29" y="26"/>
                      <a:pt x="31" y="26"/>
                    </a:cubicBezTo>
                    <a:cubicBezTo>
                      <a:pt x="32" y="26"/>
                      <a:pt x="33" y="25"/>
                      <a:pt x="33" y="24"/>
                    </a:cubicBezTo>
                    <a:cubicBezTo>
                      <a:pt x="33" y="23"/>
                      <a:pt x="32" y="22"/>
                      <a:pt x="31" y="22"/>
                    </a:cubicBezTo>
                    <a:cubicBezTo>
                      <a:pt x="29" y="22"/>
                      <a:pt x="27" y="23"/>
                      <a:pt x="26" y="25"/>
                    </a:cubicBezTo>
                    <a:cubicBezTo>
                      <a:pt x="26" y="25"/>
                      <a:pt x="26" y="24"/>
                      <a:pt x="26" y="24"/>
                    </a:cubicBezTo>
                    <a:cubicBezTo>
                      <a:pt x="24" y="23"/>
                      <a:pt x="23" y="22"/>
                      <a:pt x="21" y="22"/>
                    </a:cubicBezTo>
                    <a:cubicBezTo>
                      <a:pt x="21" y="22"/>
                      <a:pt x="21" y="22"/>
                      <a:pt x="21" y="22"/>
                    </a:cubicBezTo>
                    <a:cubicBezTo>
                      <a:pt x="20" y="22"/>
                      <a:pt x="19" y="23"/>
                      <a:pt x="19" y="24"/>
                    </a:cubicBezTo>
                    <a:cubicBezTo>
                      <a:pt x="19" y="25"/>
                      <a:pt x="20" y="26"/>
                      <a:pt x="21" y="26"/>
                    </a:cubicBezTo>
                    <a:cubicBezTo>
                      <a:pt x="21" y="26"/>
                      <a:pt x="21" y="26"/>
                      <a:pt x="21" y="26"/>
                    </a:cubicBezTo>
                    <a:cubicBezTo>
                      <a:pt x="21" y="26"/>
                      <a:pt x="21" y="26"/>
                      <a:pt x="21" y="26"/>
                    </a:cubicBezTo>
                    <a:cubicBezTo>
                      <a:pt x="22" y="26"/>
                      <a:pt x="23" y="26"/>
                      <a:pt x="23" y="27"/>
                    </a:cubicBezTo>
                    <a:cubicBezTo>
                      <a:pt x="24" y="27"/>
                      <a:pt x="24" y="28"/>
                      <a:pt x="24" y="29"/>
                    </a:cubicBezTo>
                    <a:cubicBezTo>
                      <a:pt x="24" y="52"/>
                      <a:pt x="24" y="52"/>
                      <a:pt x="24" y="52"/>
                    </a:cubicBezTo>
                    <a:cubicBezTo>
                      <a:pt x="17" y="52"/>
                      <a:pt x="17" y="52"/>
                      <a:pt x="17" y="52"/>
                    </a:cubicBezTo>
                    <a:cubicBezTo>
                      <a:pt x="16" y="48"/>
                      <a:pt x="14" y="45"/>
                      <a:pt x="13" y="44"/>
                    </a:cubicBezTo>
                    <a:cubicBezTo>
                      <a:pt x="13" y="44"/>
                      <a:pt x="12" y="44"/>
                      <a:pt x="12" y="44"/>
                    </a:cubicBezTo>
                    <a:cubicBezTo>
                      <a:pt x="6" y="40"/>
                      <a:pt x="3" y="33"/>
                      <a:pt x="3" y="26"/>
                    </a:cubicBezTo>
                    <a:cubicBezTo>
                      <a:pt x="3" y="13"/>
                      <a:pt x="13" y="3"/>
                      <a:pt x="26" y="3"/>
                    </a:cubicBezTo>
                    <a:cubicBezTo>
                      <a:pt x="39" y="3"/>
                      <a:pt x="49" y="13"/>
                      <a:pt x="49" y="26"/>
                    </a:cubicBezTo>
                    <a:cubicBezTo>
                      <a:pt x="49" y="33"/>
                      <a:pt x="46" y="40"/>
                      <a:pt x="4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1" name="Freeform 40"/>
              <p:cNvSpPr>
                <a:spLocks/>
              </p:cNvSpPr>
              <p:nvPr/>
            </p:nvSpPr>
            <p:spPr bwMode="auto">
              <a:xfrm>
                <a:off x="8977298" y="4523296"/>
                <a:ext cx="14022" cy="68103"/>
              </a:xfrm>
              <a:custGeom>
                <a:avLst/>
                <a:gdLst>
                  <a:gd name="T0" fmla="*/ 2 w 3"/>
                  <a:gd name="T1" fmla="*/ 14 h 14"/>
                  <a:gd name="T2" fmla="*/ 3 w 3"/>
                  <a:gd name="T3" fmla="*/ 13 h 14"/>
                  <a:gd name="T4" fmla="*/ 3 w 3"/>
                  <a:gd name="T5" fmla="*/ 2 h 14"/>
                  <a:gd name="T6" fmla="*/ 2 w 3"/>
                  <a:gd name="T7" fmla="*/ 0 h 14"/>
                  <a:gd name="T8" fmla="*/ 0 w 3"/>
                  <a:gd name="T9" fmla="*/ 2 h 14"/>
                  <a:gd name="T10" fmla="*/ 0 w 3"/>
                  <a:gd name="T11" fmla="*/ 13 h 14"/>
                  <a:gd name="T12" fmla="*/ 2 w 3"/>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 h="14">
                    <a:moveTo>
                      <a:pt x="2" y="14"/>
                    </a:moveTo>
                    <a:cubicBezTo>
                      <a:pt x="2" y="14"/>
                      <a:pt x="3" y="14"/>
                      <a:pt x="3" y="13"/>
                    </a:cubicBezTo>
                    <a:cubicBezTo>
                      <a:pt x="3" y="2"/>
                      <a:pt x="3" y="2"/>
                      <a:pt x="3" y="2"/>
                    </a:cubicBezTo>
                    <a:cubicBezTo>
                      <a:pt x="3" y="1"/>
                      <a:pt x="2" y="0"/>
                      <a:pt x="2" y="0"/>
                    </a:cubicBezTo>
                    <a:cubicBezTo>
                      <a:pt x="1" y="0"/>
                      <a:pt x="0" y="1"/>
                      <a:pt x="0" y="2"/>
                    </a:cubicBezTo>
                    <a:cubicBezTo>
                      <a:pt x="0" y="13"/>
                      <a:pt x="0" y="13"/>
                      <a:pt x="0" y="13"/>
                    </a:cubicBezTo>
                    <a:cubicBezTo>
                      <a:pt x="0" y="14"/>
                      <a:pt x="1" y="14"/>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2" name="Freeform 41"/>
              <p:cNvSpPr>
                <a:spLocks/>
              </p:cNvSpPr>
              <p:nvPr/>
            </p:nvSpPr>
            <p:spPr bwMode="auto">
              <a:xfrm>
                <a:off x="8831076" y="4585390"/>
                <a:ext cx="52079" cy="52079"/>
              </a:xfrm>
              <a:custGeom>
                <a:avLst/>
                <a:gdLst>
                  <a:gd name="T0" fmla="*/ 8 w 11"/>
                  <a:gd name="T1" fmla="*/ 10 h 11"/>
                  <a:gd name="T2" fmla="*/ 9 w 11"/>
                  <a:gd name="T3" fmla="*/ 11 h 11"/>
                  <a:gd name="T4" fmla="*/ 10 w 11"/>
                  <a:gd name="T5" fmla="*/ 10 h 11"/>
                  <a:gd name="T6" fmla="*/ 10 w 11"/>
                  <a:gd name="T7" fmla="*/ 8 h 11"/>
                  <a:gd name="T8" fmla="*/ 3 w 11"/>
                  <a:gd name="T9" fmla="*/ 0 h 11"/>
                  <a:gd name="T10" fmla="*/ 0 w 11"/>
                  <a:gd name="T11" fmla="*/ 0 h 11"/>
                  <a:gd name="T12" fmla="*/ 0 w 11"/>
                  <a:gd name="T13" fmla="*/ 3 h 11"/>
                  <a:gd name="T14" fmla="*/ 8 w 11"/>
                  <a:gd name="T15" fmla="*/ 1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0"/>
                    </a:moveTo>
                    <a:cubicBezTo>
                      <a:pt x="8" y="11"/>
                      <a:pt x="9" y="11"/>
                      <a:pt x="9" y="11"/>
                    </a:cubicBezTo>
                    <a:cubicBezTo>
                      <a:pt x="10" y="11"/>
                      <a:pt x="10" y="11"/>
                      <a:pt x="10" y="10"/>
                    </a:cubicBezTo>
                    <a:cubicBezTo>
                      <a:pt x="11" y="10"/>
                      <a:pt x="11" y="9"/>
                      <a:pt x="10" y="8"/>
                    </a:cubicBezTo>
                    <a:cubicBezTo>
                      <a:pt x="3" y="0"/>
                      <a:pt x="3" y="0"/>
                      <a:pt x="3" y="0"/>
                    </a:cubicBezTo>
                    <a:cubicBezTo>
                      <a:pt x="2" y="0"/>
                      <a:pt x="1" y="0"/>
                      <a:pt x="0" y="0"/>
                    </a:cubicBezTo>
                    <a:cubicBezTo>
                      <a:pt x="0" y="1"/>
                      <a:pt x="0" y="2"/>
                      <a:pt x="0" y="3"/>
                    </a:cubicBez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3" name="Freeform 42"/>
              <p:cNvSpPr>
                <a:spLocks/>
              </p:cNvSpPr>
              <p:nvPr/>
            </p:nvSpPr>
            <p:spPr bwMode="auto">
              <a:xfrm>
                <a:off x="8768981" y="4733615"/>
                <a:ext cx="66101" cy="14022"/>
              </a:xfrm>
              <a:custGeom>
                <a:avLst/>
                <a:gdLst>
                  <a:gd name="T0" fmla="*/ 14 w 14"/>
                  <a:gd name="T1" fmla="*/ 2 h 3"/>
                  <a:gd name="T2" fmla="*/ 13 w 14"/>
                  <a:gd name="T3" fmla="*/ 0 h 3"/>
                  <a:gd name="T4" fmla="*/ 2 w 14"/>
                  <a:gd name="T5" fmla="*/ 0 h 3"/>
                  <a:gd name="T6" fmla="*/ 0 w 14"/>
                  <a:gd name="T7" fmla="*/ 2 h 3"/>
                  <a:gd name="T8" fmla="*/ 2 w 14"/>
                  <a:gd name="T9" fmla="*/ 3 h 3"/>
                  <a:gd name="T10" fmla="*/ 13 w 14"/>
                  <a:gd name="T11" fmla="*/ 3 h 3"/>
                  <a:gd name="T12" fmla="*/ 14 w 1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4" y="2"/>
                    </a:moveTo>
                    <a:cubicBezTo>
                      <a:pt x="14" y="1"/>
                      <a:pt x="13" y="0"/>
                      <a:pt x="13" y="0"/>
                    </a:cubicBezTo>
                    <a:cubicBezTo>
                      <a:pt x="2" y="0"/>
                      <a:pt x="2" y="0"/>
                      <a:pt x="2" y="0"/>
                    </a:cubicBezTo>
                    <a:cubicBezTo>
                      <a:pt x="1" y="0"/>
                      <a:pt x="0" y="1"/>
                      <a:pt x="0" y="2"/>
                    </a:cubicBezTo>
                    <a:cubicBezTo>
                      <a:pt x="0" y="3"/>
                      <a:pt x="1" y="3"/>
                      <a:pt x="2" y="3"/>
                    </a:cubicBezTo>
                    <a:cubicBezTo>
                      <a:pt x="13" y="3"/>
                      <a:pt x="13" y="3"/>
                      <a:pt x="13" y="3"/>
                    </a:cubicBezTo>
                    <a:cubicBezTo>
                      <a:pt x="13" y="3"/>
                      <a:pt x="14" y="3"/>
                      <a:pt x="1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4" name="Freeform 43"/>
              <p:cNvSpPr>
                <a:spLocks/>
              </p:cNvSpPr>
              <p:nvPr/>
            </p:nvSpPr>
            <p:spPr bwMode="auto">
              <a:xfrm>
                <a:off x="8831076" y="4841779"/>
                <a:ext cx="52079" cy="52079"/>
              </a:xfrm>
              <a:custGeom>
                <a:avLst/>
                <a:gdLst>
                  <a:gd name="T0" fmla="*/ 8 w 11"/>
                  <a:gd name="T1" fmla="*/ 1 h 11"/>
                  <a:gd name="T2" fmla="*/ 0 w 11"/>
                  <a:gd name="T3" fmla="*/ 9 h 11"/>
                  <a:gd name="T4" fmla="*/ 0 w 11"/>
                  <a:gd name="T5" fmla="*/ 11 h 11"/>
                  <a:gd name="T6" fmla="*/ 1 w 11"/>
                  <a:gd name="T7" fmla="*/ 11 h 11"/>
                  <a:gd name="T8" fmla="*/ 3 w 11"/>
                  <a:gd name="T9" fmla="*/ 11 h 11"/>
                  <a:gd name="T10" fmla="*/ 10 w 11"/>
                  <a:gd name="T11" fmla="*/ 3 h 11"/>
                  <a:gd name="T12" fmla="*/ 10 w 11"/>
                  <a:gd name="T13" fmla="*/ 1 h 11"/>
                  <a:gd name="T14" fmla="*/ 8 w 11"/>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
                    </a:moveTo>
                    <a:cubicBezTo>
                      <a:pt x="0" y="9"/>
                      <a:pt x="0" y="9"/>
                      <a:pt x="0" y="9"/>
                    </a:cubicBezTo>
                    <a:cubicBezTo>
                      <a:pt x="0" y="9"/>
                      <a:pt x="0" y="10"/>
                      <a:pt x="0" y="11"/>
                    </a:cubicBezTo>
                    <a:cubicBezTo>
                      <a:pt x="1" y="11"/>
                      <a:pt x="1" y="11"/>
                      <a:pt x="1" y="11"/>
                    </a:cubicBezTo>
                    <a:cubicBezTo>
                      <a:pt x="2" y="11"/>
                      <a:pt x="2" y="11"/>
                      <a:pt x="3" y="11"/>
                    </a:cubicBezTo>
                    <a:cubicBezTo>
                      <a:pt x="10" y="3"/>
                      <a:pt x="10" y="3"/>
                      <a:pt x="10" y="3"/>
                    </a:cubicBezTo>
                    <a:cubicBezTo>
                      <a:pt x="11" y="3"/>
                      <a:pt x="11" y="1"/>
                      <a:pt x="10" y="1"/>
                    </a:cubicBezTo>
                    <a:cubicBezTo>
                      <a:pt x="10" y="0"/>
                      <a:pt x="9" y="0"/>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5" name="Freeform 44"/>
              <p:cNvSpPr>
                <a:spLocks/>
              </p:cNvSpPr>
              <p:nvPr/>
            </p:nvSpPr>
            <p:spPr bwMode="auto">
              <a:xfrm>
                <a:off x="9087466" y="4851795"/>
                <a:ext cx="56085" cy="52079"/>
              </a:xfrm>
              <a:custGeom>
                <a:avLst/>
                <a:gdLst>
                  <a:gd name="T0" fmla="*/ 3 w 12"/>
                  <a:gd name="T1" fmla="*/ 0 h 11"/>
                  <a:gd name="T2" fmla="*/ 1 w 12"/>
                  <a:gd name="T3" fmla="*/ 0 h 11"/>
                  <a:gd name="T4" fmla="*/ 1 w 12"/>
                  <a:gd name="T5" fmla="*/ 3 h 11"/>
                  <a:gd name="T6" fmla="*/ 9 w 12"/>
                  <a:gd name="T7" fmla="*/ 10 h 11"/>
                  <a:gd name="T8" fmla="*/ 10 w 12"/>
                  <a:gd name="T9" fmla="*/ 11 h 11"/>
                  <a:gd name="T10" fmla="*/ 11 w 12"/>
                  <a:gd name="T11" fmla="*/ 10 h 11"/>
                  <a:gd name="T12" fmla="*/ 11 w 12"/>
                  <a:gd name="T13" fmla="*/ 8 h 11"/>
                  <a:gd name="T14" fmla="*/ 3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3" y="0"/>
                    </a:moveTo>
                    <a:cubicBezTo>
                      <a:pt x="2" y="0"/>
                      <a:pt x="1" y="0"/>
                      <a:pt x="1" y="0"/>
                    </a:cubicBezTo>
                    <a:cubicBezTo>
                      <a:pt x="0" y="1"/>
                      <a:pt x="0" y="2"/>
                      <a:pt x="1" y="3"/>
                    </a:cubicBezTo>
                    <a:cubicBezTo>
                      <a:pt x="9" y="10"/>
                      <a:pt x="9" y="10"/>
                      <a:pt x="9" y="10"/>
                    </a:cubicBezTo>
                    <a:cubicBezTo>
                      <a:pt x="9" y="11"/>
                      <a:pt x="9" y="11"/>
                      <a:pt x="10" y="11"/>
                    </a:cubicBezTo>
                    <a:cubicBezTo>
                      <a:pt x="10" y="11"/>
                      <a:pt x="11" y="11"/>
                      <a:pt x="11" y="10"/>
                    </a:cubicBezTo>
                    <a:cubicBezTo>
                      <a:pt x="12" y="10"/>
                      <a:pt x="12" y="9"/>
                      <a:pt x="11" y="8"/>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6" name="Freeform 45"/>
              <p:cNvSpPr>
                <a:spLocks/>
              </p:cNvSpPr>
              <p:nvPr/>
            </p:nvSpPr>
            <p:spPr bwMode="auto">
              <a:xfrm>
                <a:off x="9133535" y="4733615"/>
                <a:ext cx="66101" cy="14022"/>
              </a:xfrm>
              <a:custGeom>
                <a:avLst/>
                <a:gdLst>
                  <a:gd name="T0" fmla="*/ 13 w 14"/>
                  <a:gd name="T1" fmla="*/ 0 h 3"/>
                  <a:gd name="T2" fmla="*/ 2 w 14"/>
                  <a:gd name="T3" fmla="*/ 0 h 3"/>
                  <a:gd name="T4" fmla="*/ 0 w 14"/>
                  <a:gd name="T5" fmla="*/ 2 h 3"/>
                  <a:gd name="T6" fmla="*/ 2 w 14"/>
                  <a:gd name="T7" fmla="*/ 3 h 3"/>
                  <a:gd name="T8" fmla="*/ 13 w 14"/>
                  <a:gd name="T9" fmla="*/ 3 h 3"/>
                  <a:gd name="T10" fmla="*/ 14 w 14"/>
                  <a:gd name="T11" fmla="*/ 2 h 3"/>
                  <a:gd name="T12" fmla="*/ 13 w 1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3" y="0"/>
                    </a:moveTo>
                    <a:cubicBezTo>
                      <a:pt x="2" y="0"/>
                      <a:pt x="2" y="0"/>
                      <a:pt x="2" y="0"/>
                    </a:cubicBezTo>
                    <a:cubicBezTo>
                      <a:pt x="1" y="0"/>
                      <a:pt x="0" y="1"/>
                      <a:pt x="0" y="2"/>
                    </a:cubicBezTo>
                    <a:cubicBezTo>
                      <a:pt x="0" y="3"/>
                      <a:pt x="1" y="3"/>
                      <a:pt x="2" y="3"/>
                    </a:cubicBezTo>
                    <a:cubicBezTo>
                      <a:pt x="13" y="3"/>
                      <a:pt x="13" y="3"/>
                      <a:pt x="13" y="3"/>
                    </a:cubicBezTo>
                    <a:cubicBezTo>
                      <a:pt x="14" y="3"/>
                      <a:pt x="14" y="3"/>
                      <a:pt x="14" y="2"/>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7" name="Freeform 46"/>
              <p:cNvSpPr>
                <a:spLocks/>
              </p:cNvSpPr>
              <p:nvPr/>
            </p:nvSpPr>
            <p:spPr bwMode="auto">
              <a:xfrm>
                <a:off x="9087466" y="4585390"/>
                <a:ext cx="56085" cy="52079"/>
              </a:xfrm>
              <a:custGeom>
                <a:avLst/>
                <a:gdLst>
                  <a:gd name="T0" fmla="*/ 2 w 12"/>
                  <a:gd name="T1" fmla="*/ 11 h 11"/>
                  <a:gd name="T2" fmla="*/ 3 w 12"/>
                  <a:gd name="T3" fmla="*/ 10 h 11"/>
                  <a:gd name="T4" fmla="*/ 11 w 12"/>
                  <a:gd name="T5" fmla="*/ 3 h 11"/>
                  <a:gd name="T6" fmla="*/ 11 w 12"/>
                  <a:gd name="T7" fmla="*/ 0 h 11"/>
                  <a:gd name="T8" fmla="*/ 9 w 12"/>
                  <a:gd name="T9" fmla="*/ 0 h 11"/>
                  <a:gd name="T10" fmla="*/ 1 w 12"/>
                  <a:gd name="T11" fmla="*/ 8 h 11"/>
                  <a:gd name="T12" fmla="*/ 1 w 12"/>
                  <a:gd name="T13" fmla="*/ 10 h 11"/>
                  <a:gd name="T14" fmla="*/ 2 w 1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2" y="11"/>
                    </a:moveTo>
                    <a:cubicBezTo>
                      <a:pt x="2" y="11"/>
                      <a:pt x="3" y="11"/>
                      <a:pt x="3" y="10"/>
                    </a:cubicBezTo>
                    <a:cubicBezTo>
                      <a:pt x="11" y="3"/>
                      <a:pt x="11" y="3"/>
                      <a:pt x="11" y="3"/>
                    </a:cubicBezTo>
                    <a:cubicBezTo>
                      <a:pt x="12" y="2"/>
                      <a:pt x="12" y="1"/>
                      <a:pt x="11" y="0"/>
                    </a:cubicBezTo>
                    <a:cubicBezTo>
                      <a:pt x="10" y="0"/>
                      <a:pt x="9" y="0"/>
                      <a:pt x="9" y="0"/>
                    </a:cubicBezTo>
                    <a:cubicBezTo>
                      <a:pt x="1" y="8"/>
                      <a:pt x="1" y="8"/>
                      <a:pt x="1" y="8"/>
                    </a:cubicBezTo>
                    <a:cubicBezTo>
                      <a:pt x="0" y="9"/>
                      <a:pt x="0" y="10"/>
                      <a:pt x="1" y="10"/>
                    </a:cubicBezTo>
                    <a:cubicBezTo>
                      <a:pt x="1" y="11"/>
                      <a:pt x="2" y="11"/>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grpSp>
        <p:nvGrpSpPr>
          <p:cNvPr id="53" name="Group 52"/>
          <p:cNvGrpSpPr/>
          <p:nvPr/>
        </p:nvGrpSpPr>
        <p:grpSpPr>
          <a:xfrm>
            <a:off x="4675705" y="6412651"/>
            <a:ext cx="4233838" cy="1387571"/>
            <a:chOff x="2135560" y="1897041"/>
            <a:chExt cx="2116674" cy="693705"/>
          </a:xfrm>
        </p:grpSpPr>
        <p:sp>
          <p:nvSpPr>
            <p:cNvPr id="54" name="Rectangle 53"/>
            <p:cNvSpPr/>
            <p:nvPr/>
          </p:nvSpPr>
          <p:spPr>
            <a:xfrm>
              <a:off x="2911535" y="1897041"/>
              <a:ext cx="1340699" cy="200055"/>
            </a:xfrm>
            <a:prstGeom prst="rect">
              <a:avLst/>
            </a:prstGeom>
          </p:spPr>
          <p:txBody>
            <a:bodyPr wrap="square">
              <a:spAutoFit/>
            </a:bodyPr>
            <a:lstStyle/>
            <a:p>
              <a:pPr algn="r" defTabSz="2438584"/>
              <a:r>
                <a:rPr lang="en-US" sz="2000" spc="600">
                  <a:solidFill>
                    <a:srgbClr val="57565A"/>
                  </a:solidFill>
                  <a:latin typeface="Roboto Light"/>
                </a:rPr>
                <a:t>CHAPTER 02</a:t>
              </a:r>
            </a:p>
          </p:txBody>
        </p:sp>
        <p:sp>
          <p:nvSpPr>
            <p:cNvPr id="55" name="Rectangle 54"/>
            <p:cNvSpPr/>
            <p:nvPr/>
          </p:nvSpPr>
          <p:spPr>
            <a:xfrm>
              <a:off x="2135560" y="2113692"/>
              <a:ext cx="2099058" cy="477054"/>
            </a:xfrm>
            <a:prstGeom prst="rect">
              <a:avLst/>
            </a:prstGeom>
          </p:spPr>
          <p:txBody>
            <a:bodyPr wrap="square">
              <a:spAutoFit/>
            </a:bodyPr>
            <a:lstStyle/>
            <a:p>
              <a:pPr algn="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a:t>
              </a:r>
            </a:p>
          </p:txBody>
        </p:sp>
      </p:grpSp>
      <p:grpSp>
        <p:nvGrpSpPr>
          <p:cNvPr id="56" name="Group 55"/>
          <p:cNvGrpSpPr/>
          <p:nvPr/>
        </p:nvGrpSpPr>
        <p:grpSpPr>
          <a:xfrm>
            <a:off x="4603689" y="9181702"/>
            <a:ext cx="4233838" cy="1387571"/>
            <a:chOff x="2135560" y="1897041"/>
            <a:chExt cx="2116674" cy="693705"/>
          </a:xfrm>
        </p:grpSpPr>
        <p:sp>
          <p:nvSpPr>
            <p:cNvPr id="57" name="Rectangle 56"/>
            <p:cNvSpPr/>
            <p:nvPr/>
          </p:nvSpPr>
          <p:spPr>
            <a:xfrm>
              <a:off x="2911535" y="1897041"/>
              <a:ext cx="1340699" cy="200055"/>
            </a:xfrm>
            <a:prstGeom prst="rect">
              <a:avLst/>
            </a:prstGeom>
          </p:spPr>
          <p:txBody>
            <a:bodyPr wrap="square">
              <a:spAutoFit/>
            </a:bodyPr>
            <a:lstStyle/>
            <a:p>
              <a:pPr algn="r" defTabSz="2438584"/>
              <a:r>
                <a:rPr lang="en-US" sz="2000" spc="600">
                  <a:solidFill>
                    <a:srgbClr val="57565A"/>
                  </a:solidFill>
                  <a:latin typeface="Roboto Light"/>
                </a:rPr>
                <a:t>CHAPTER 04</a:t>
              </a:r>
            </a:p>
          </p:txBody>
        </p:sp>
        <p:sp>
          <p:nvSpPr>
            <p:cNvPr id="58" name="Rectangle 57"/>
            <p:cNvSpPr/>
            <p:nvPr/>
          </p:nvSpPr>
          <p:spPr>
            <a:xfrm>
              <a:off x="2135560" y="2113692"/>
              <a:ext cx="2099058" cy="477054"/>
            </a:xfrm>
            <a:prstGeom prst="rect">
              <a:avLst/>
            </a:prstGeom>
          </p:spPr>
          <p:txBody>
            <a:bodyPr wrap="square">
              <a:spAutoFit/>
            </a:bodyPr>
            <a:lstStyle/>
            <a:p>
              <a:pPr algn="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a:t>
              </a:r>
            </a:p>
          </p:txBody>
        </p:sp>
      </p:grpSp>
      <p:grpSp>
        <p:nvGrpSpPr>
          <p:cNvPr id="59" name="Group 58"/>
          <p:cNvGrpSpPr/>
          <p:nvPr/>
        </p:nvGrpSpPr>
        <p:grpSpPr>
          <a:xfrm>
            <a:off x="11214066" y="3185961"/>
            <a:ext cx="4198602" cy="1412487"/>
            <a:chOff x="2135560" y="1884584"/>
            <a:chExt cx="2099058" cy="706162"/>
          </a:xfrm>
        </p:grpSpPr>
        <p:sp>
          <p:nvSpPr>
            <p:cNvPr id="60" name="Rectangle 59"/>
            <p:cNvSpPr/>
            <p:nvPr/>
          </p:nvSpPr>
          <p:spPr>
            <a:xfrm>
              <a:off x="2137598" y="1884584"/>
              <a:ext cx="1340699" cy="200055"/>
            </a:xfrm>
            <a:prstGeom prst="rect">
              <a:avLst/>
            </a:prstGeom>
          </p:spPr>
          <p:txBody>
            <a:bodyPr wrap="square">
              <a:spAutoFit/>
            </a:bodyPr>
            <a:lstStyle/>
            <a:p>
              <a:pPr defTabSz="2438584"/>
              <a:r>
                <a:rPr lang="en-US" sz="2000" spc="600">
                  <a:solidFill>
                    <a:srgbClr val="57565A"/>
                  </a:solidFill>
                  <a:latin typeface="Roboto Light"/>
                </a:rPr>
                <a:t>CHAPTER 01</a:t>
              </a:r>
            </a:p>
          </p:txBody>
        </p:sp>
        <p:sp>
          <p:nvSpPr>
            <p:cNvPr id="61" name="Rectangle 60"/>
            <p:cNvSpPr/>
            <p:nvPr/>
          </p:nvSpPr>
          <p:spPr>
            <a:xfrm>
              <a:off x="2135560" y="2113692"/>
              <a:ext cx="2099058" cy="477054"/>
            </a:xfrm>
            <a:prstGeom prst="rect">
              <a:avLst/>
            </a:prstGeom>
          </p:spPr>
          <p:txBody>
            <a:bodyPr wrap="square">
              <a:spAutoFit/>
            </a:bodyPr>
            <a:lstStyle/>
            <a:p>
              <a:pPr defTabSz="2438584"/>
              <a:r>
                <a:rPr lang="en-US" sz="2800" dirty="0" err="1">
                  <a:solidFill>
                    <a:srgbClr val="57565A"/>
                  </a:solidFill>
                  <a:latin typeface="Roboto Light"/>
                </a:rPr>
                <a:t>Lorem</a:t>
              </a:r>
              <a:r>
                <a:rPr lang="en-US" sz="2800" dirty="0">
                  <a:solidFill>
                    <a:srgbClr val="57565A"/>
                  </a:solidFill>
                  <a:latin typeface="Roboto Light"/>
                </a:rPr>
                <a:t> </a:t>
              </a:r>
              <a:r>
                <a:rPr lang="en-US" sz="2800" dirty="0" err="1">
                  <a:solidFill>
                    <a:srgbClr val="57565A"/>
                  </a:solidFill>
                  <a:latin typeface="Roboto Light"/>
                </a:rPr>
                <a:t>ipsum</a:t>
              </a:r>
              <a:r>
                <a:rPr lang="en-US" sz="2800" dirty="0">
                  <a:solidFill>
                    <a:srgbClr val="57565A"/>
                  </a:solidFill>
                  <a:latin typeface="Roboto Light"/>
                </a:rPr>
                <a:t> dolor sit del </a:t>
              </a:r>
              <a:r>
                <a:rPr lang="en-US" sz="2800" dirty="0" err="1">
                  <a:solidFill>
                    <a:srgbClr val="57565A"/>
                  </a:solidFill>
                  <a:latin typeface="Roboto Light"/>
                </a:rPr>
                <a:t>ium</a:t>
              </a:r>
              <a:r>
                <a:rPr lang="en-US" sz="2800" dirty="0">
                  <a:solidFill>
                    <a:srgbClr val="57565A"/>
                  </a:solidFill>
                  <a:latin typeface="Roboto Light"/>
                </a:rPr>
                <a:t> </a:t>
              </a:r>
              <a:r>
                <a:rPr lang="en-US" sz="2800" dirty="0" err="1">
                  <a:solidFill>
                    <a:srgbClr val="57565A"/>
                  </a:solidFill>
                  <a:latin typeface="Roboto Light"/>
                </a:rPr>
                <a:t>aut</a:t>
              </a:r>
              <a:r>
                <a:rPr lang="en-US" sz="2800" dirty="0">
                  <a:solidFill>
                    <a:srgbClr val="57565A"/>
                  </a:solidFill>
                  <a:latin typeface="Roboto Light"/>
                </a:rPr>
                <a:t> ex et</a:t>
              </a:r>
            </a:p>
          </p:txBody>
        </p:sp>
      </p:grpSp>
      <p:grpSp>
        <p:nvGrpSpPr>
          <p:cNvPr id="62" name="Group 61"/>
          <p:cNvGrpSpPr/>
          <p:nvPr/>
        </p:nvGrpSpPr>
        <p:grpSpPr>
          <a:xfrm>
            <a:off x="15318997" y="6708229"/>
            <a:ext cx="4198602" cy="1412487"/>
            <a:chOff x="2135560" y="1884584"/>
            <a:chExt cx="2099058" cy="706162"/>
          </a:xfrm>
        </p:grpSpPr>
        <p:sp>
          <p:nvSpPr>
            <p:cNvPr id="63" name="Rectangle 62"/>
            <p:cNvSpPr/>
            <p:nvPr/>
          </p:nvSpPr>
          <p:spPr>
            <a:xfrm>
              <a:off x="2137598" y="1884584"/>
              <a:ext cx="1340699" cy="200055"/>
            </a:xfrm>
            <a:prstGeom prst="rect">
              <a:avLst/>
            </a:prstGeom>
          </p:spPr>
          <p:txBody>
            <a:bodyPr wrap="square">
              <a:spAutoFit/>
            </a:bodyPr>
            <a:lstStyle/>
            <a:p>
              <a:pPr defTabSz="2438584"/>
              <a:r>
                <a:rPr lang="en-US" sz="2000" spc="600">
                  <a:solidFill>
                    <a:srgbClr val="57565A"/>
                  </a:solidFill>
                  <a:latin typeface="Roboto Light"/>
                </a:rPr>
                <a:t>CHAPTER 03</a:t>
              </a:r>
            </a:p>
          </p:txBody>
        </p:sp>
        <p:sp>
          <p:nvSpPr>
            <p:cNvPr id="64" name="Rectangle 63"/>
            <p:cNvSpPr/>
            <p:nvPr/>
          </p:nvSpPr>
          <p:spPr>
            <a:xfrm>
              <a:off x="2135560" y="2113692"/>
              <a:ext cx="2099058" cy="477054"/>
            </a:xfrm>
            <a:prstGeom prst="rect">
              <a:avLst/>
            </a:prstGeom>
          </p:spPr>
          <p:txBody>
            <a:bodyPr wrap="square">
              <a:spAutoFit/>
            </a:bodyPr>
            <a:lstStyle/>
            <a:p>
              <a:pPr defTabSz="2438584"/>
              <a:r>
                <a:rPr lang="en-US" sz="2800" dirty="0" err="1">
                  <a:solidFill>
                    <a:srgbClr val="57565A"/>
                  </a:solidFill>
                  <a:latin typeface="Roboto Light"/>
                </a:rPr>
                <a:t>Lorem</a:t>
              </a:r>
              <a:r>
                <a:rPr lang="en-US" sz="2800" dirty="0">
                  <a:solidFill>
                    <a:srgbClr val="57565A"/>
                  </a:solidFill>
                  <a:latin typeface="Roboto Light"/>
                </a:rPr>
                <a:t> </a:t>
              </a:r>
              <a:r>
                <a:rPr lang="en-US" sz="2800" dirty="0" err="1">
                  <a:solidFill>
                    <a:srgbClr val="57565A"/>
                  </a:solidFill>
                  <a:latin typeface="Roboto Light"/>
                </a:rPr>
                <a:t>ipsum</a:t>
              </a:r>
              <a:r>
                <a:rPr lang="en-US" sz="2800" dirty="0">
                  <a:solidFill>
                    <a:srgbClr val="57565A"/>
                  </a:solidFill>
                  <a:latin typeface="Roboto Light"/>
                </a:rPr>
                <a:t> dolor sit del </a:t>
              </a:r>
              <a:r>
                <a:rPr lang="en-US" sz="2800" dirty="0" err="1">
                  <a:solidFill>
                    <a:srgbClr val="57565A"/>
                  </a:solidFill>
                  <a:latin typeface="Roboto Light"/>
                </a:rPr>
                <a:t>ium</a:t>
              </a:r>
              <a:r>
                <a:rPr lang="en-US" sz="2800" dirty="0">
                  <a:solidFill>
                    <a:srgbClr val="57565A"/>
                  </a:solidFill>
                  <a:latin typeface="Roboto Light"/>
                </a:rPr>
                <a:t> </a:t>
              </a:r>
              <a:r>
                <a:rPr lang="en-US" sz="2800" dirty="0" err="1">
                  <a:solidFill>
                    <a:srgbClr val="57565A"/>
                  </a:solidFill>
                  <a:latin typeface="Roboto Light"/>
                </a:rPr>
                <a:t>aut</a:t>
              </a:r>
              <a:r>
                <a:rPr lang="en-US" sz="2800" dirty="0">
                  <a:solidFill>
                    <a:srgbClr val="57565A"/>
                  </a:solidFill>
                  <a:latin typeface="Roboto Light"/>
                </a:rPr>
                <a:t> ex et</a:t>
              </a:r>
            </a:p>
          </p:txBody>
        </p:sp>
      </p:grpSp>
      <p:grpSp>
        <p:nvGrpSpPr>
          <p:cNvPr id="65" name="Group 64"/>
          <p:cNvGrpSpPr/>
          <p:nvPr/>
        </p:nvGrpSpPr>
        <p:grpSpPr>
          <a:xfrm>
            <a:off x="15484684" y="10476567"/>
            <a:ext cx="4198602" cy="1412487"/>
            <a:chOff x="2135560" y="1884584"/>
            <a:chExt cx="2099058" cy="706162"/>
          </a:xfrm>
        </p:grpSpPr>
        <p:sp>
          <p:nvSpPr>
            <p:cNvPr id="66" name="Rectangle 65"/>
            <p:cNvSpPr/>
            <p:nvPr/>
          </p:nvSpPr>
          <p:spPr>
            <a:xfrm>
              <a:off x="2137598" y="1884584"/>
              <a:ext cx="1340699" cy="200055"/>
            </a:xfrm>
            <a:prstGeom prst="rect">
              <a:avLst/>
            </a:prstGeom>
          </p:spPr>
          <p:txBody>
            <a:bodyPr wrap="square">
              <a:spAutoFit/>
            </a:bodyPr>
            <a:lstStyle/>
            <a:p>
              <a:pPr defTabSz="2438584"/>
              <a:r>
                <a:rPr lang="en-US" sz="2000" spc="600">
                  <a:solidFill>
                    <a:srgbClr val="57565A"/>
                  </a:solidFill>
                  <a:latin typeface="Roboto Light"/>
                </a:rPr>
                <a:t>CHAPTER 05</a:t>
              </a:r>
            </a:p>
          </p:txBody>
        </p:sp>
        <p:sp>
          <p:nvSpPr>
            <p:cNvPr id="68" name="Rectangle 67"/>
            <p:cNvSpPr/>
            <p:nvPr/>
          </p:nvSpPr>
          <p:spPr>
            <a:xfrm>
              <a:off x="2135560" y="2113692"/>
              <a:ext cx="2099058" cy="477054"/>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a:t>
              </a:r>
            </a:p>
          </p:txBody>
        </p:sp>
      </p:grpSp>
    </p:spTree>
    <p:extLst>
      <p:ext uri="{BB962C8B-B14F-4D97-AF65-F5344CB8AC3E}">
        <p14:creationId xmlns:p14="http://schemas.microsoft.com/office/powerpoint/2010/main" val="3348926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250"/>
                                        <p:tgtEl>
                                          <p:spTgt spid="59"/>
                                        </p:tgtEl>
                                      </p:cBhvr>
                                    </p:animEffect>
                                  </p:childTnLst>
                                </p:cTn>
                              </p:par>
                              <p:par>
                                <p:cTn id="8" presetID="10" presetClass="entr" presetSubtype="0" fill="hold" nodeType="withEffect">
                                  <p:stCondLst>
                                    <p:cond delay="50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250"/>
                                        <p:tgtEl>
                                          <p:spTgt spid="53"/>
                                        </p:tgtEl>
                                      </p:cBhvr>
                                    </p:animEffect>
                                  </p:childTnLst>
                                </p:cTn>
                              </p:par>
                              <p:par>
                                <p:cTn id="11" presetID="10" presetClass="entr" presetSubtype="0" fill="hold" nodeType="withEffect">
                                  <p:stCondLst>
                                    <p:cond delay="750"/>
                                  </p:stCondLst>
                                  <p:childTnLst>
                                    <p:set>
                                      <p:cBhvr>
                                        <p:cTn id="12" dur="1" fill="hold">
                                          <p:stCondLst>
                                            <p:cond delay="0"/>
                                          </p:stCondLst>
                                        </p:cTn>
                                        <p:tgtEl>
                                          <p:spTgt spid="62"/>
                                        </p:tgtEl>
                                        <p:attrNameLst>
                                          <p:attrName>style.visibility</p:attrName>
                                        </p:attrNameLst>
                                      </p:cBhvr>
                                      <p:to>
                                        <p:strVal val="visible"/>
                                      </p:to>
                                    </p:set>
                                    <p:animEffect transition="in" filter="fade">
                                      <p:cBhvr>
                                        <p:cTn id="13" dur="250"/>
                                        <p:tgtEl>
                                          <p:spTgt spid="62"/>
                                        </p:tgtEl>
                                      </p:cBhvr>
                                    </p:animEffect>
                                  </p:childTnLst>
                                </p:cTn>
                              </p:par>
                              <p:par>
                                <p:cTn id="14" presetID="10" presetClass="entr" presetSubtype="0" fill="hold" nodeType="withEffect">
                                  <p:stCondLst>
                                    <p:cond delay="1000"/>
                                  </p:stCondLst>
                                  <p:childTnLst>
                                    <p:set>
                                      <p:cBhvr>
                                        <p:cTn id="15" dur="1" fill="hold">
                                          <p:stCondLst>
                                            <p:cond delay="0"/>
                                          </p:stCondLst>
                                        </p:cTn>
                                        <p:tgtEl>
                                          <p:spTgt spid="56"/>
                                        </p:tgtEl>
                                        <p:attrNameLst>
                                          <p:attrName>style.visibility</p:attrName>
                                        </p:attrNameLst>
                                      </p:cBhvr>
                                      <p:to>
                                        <p:strVal val="visible"/>
                                      </p:to>
                                    </p:set>
                                    <p:animEffect transition="in" filter="fade">
                                      <p:cBhvr>
                                        <p:cTn id="16" dur="250"/>
                                        <p:tgtEl>
                                          <p:spTgt spid="56"/>
                                        </p:tgtEl>
                                      </p:cBhvr>
                                    </p:animEffect>
                                  </p:childTnLst>
                                </p:cTn>
                              </p:par>
                              <p:par>
                                <p:cTn id="17" presetID="10" presetClass="entr" presetSubtype="0" fill="hold" nodeType="withEffect">
                                  <p:stCondLst>
                                    <p:cond delay="1250"/>
                                  </p:stCondLst>
                                  <p:childTnLst>
                                    <p:set>
                                      <p:cBhvr>
                                        <p:cTn id="18" dur="1" fill="hold">
                                          <p:stCondLst>
                                            <p:cond delay="0"/>
                                          </p:stCondLst>
                                        </p:cTn>
                                        <p:tgtEl>
                                          <p:spTgt spid="65"/>
                                        </p:tgtEl>
                                        <p:attrNameLst>
                                          <p:attrName>style.visibility</p:attrName>
                                        </p:attrNameLst>
                                      </p:cBhvr>
                                      <p:to>
                                        <p:strVal val="visible"/>
                                      </p:to>
                                    </p:set>
                                    <p:animEffect transition="in" filter="fade">
                                      <p:cBhvr>
                                        <p:cTn id="19" dur="25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Graphic 1">
            <a:extLst>
              <a:ext uri="{FF2B5EF4-FFF2-40B4-BE49-F238E27FC236}">
                <a16:creationId xmlns:a16="http://schemas.microsoft.com/office/drawing/2014/main" id="{4AEACED4-9A3A-4FC7-8E18-79C429EE259A}"/>
              </a:ext>
            </a:extLst>
          </p:cNvPr>
          <p:cNvSpPr/>
          <p:nvPr/>
        </p:nvSpPr>
        <p:spPr>
          <a:xfrm>
            <a:off x="-83065" y="-40221"/>
            <a:ext cx="24549401" cy="13787309"/>
          </a:xfrm>
          <a:custGeom>
            <a:avLst/>
            <a:gdLst>
              <a:gd name="connsiteX0" fmla="*/ 83231 w 24546560"/>
              <a:gd name="connsiteY0" fmla="*/ 69714 h 13752198"/>
              <a:gd name="connsiteX1" fmla="*/ 24467230 w 24546560"/>
              <a:gd name="connsiteY1" fmla="*/ 69714 h 13752198"/>
              <a:gd name="connsiteX2" fmla="*/ 24467230 w 24546560"/>
              <a:gd name="connsiteY2" fmla="*/ 13685752 h 13752198"/>
              <a:gd name="connsiteX3" fmla="*/ 83231 w 24546560"/>
              <a:gd name="connsiteY3" fmla="*/ 13685752 h 13752198"/>
            </a:gdLst>
            <a:ahLst/>
            <a:cxnLst>
              <a:cxn ang="0">
                <a:pos x="connsiteX0" y="connsiteY0"/>
              </a:cxn>
              <a:cxn ang="0">
                <a:pos x="connsiteX1" y="connsiteY1"/>
              </a:cxn>
              <a:cxn ang="0">
                <a:pos x="connsiteX2" y="connsiteY2"/>
              </a:cxn>
              <a:cxn ang="0">
                <a:pos x="connsiteX3" y="connsiteY3"/>
              </a:cxn>
            </a:cxnLst>
            <a:rect l="l" t="t" r="r" b="b"/>
            <a:pathLst>
              <a:path w="24546560" h="13752198">
                <a:moveTo>
                  <a:pt x="83231" y="69714"/>
                </a:moveTo>
                <a:lnTo>
                  <a:pt x="24467230" y="69714"/>
                </a:lnTo>
                <a:lnTo>
                  <a:pt x="24467230" y="13685752"/>
                </a:lnTo>
                <a:lnTo>
                  <a:pt x="83231" y="13685752"/>
                </a:lnTo>
                <a:close/>
              </a:path>
            </a:pathLst>
          </a:custGeom>
          <a:solidFill>
            <a:schemeClr val="bg1"/>
          </a:solidFill>
          <a:ln w="32512" cap="flat">
            <a:noFill/>
            <a:prstDash val="solid"/>
            <a:miter/>
          </a:ln>
        </p:spPr>
        <p:txBody>
          <a:bodyPr rtlCol="0" anchor="ctr"/>
          <a:lstStyle/>
          <a:p>
            <a:endParaRPr lang="en-US"/>
          </a:p>
        </p:txBody>
      </p:sp>
      <p:grpSp>
        <p:nvGrpSpPr>
          <p:cNvPr id="3" name="Graphic 1">
            <a:extLst>
              <a:ext uri="{FF2B5EF4-FFF2-40B4-BE49-F238E27FC236}">
                <a16:creationId xmlns:a16="http://schemas.microsoft.com/office/drawing/2014/main" id="{87180A86-9DBD-45B9-A859-D0F8B1E391E3}"/>
              </a:ext>
            </a:extLst>
          </p:cNvPr>
          <p:cNvGrpSpPr/>
          <p:nvPr/>
        </p:nvGrpSpPr>
        <p:grpSpPr>
          <a:xfrm>
            <a:off x="1219518" y="3027430"/>
            <a:ext cx="22347115" cy="7565596"/>
            <a:chOff x="876300" y="3027080"/>
            <a:chExt cx="22344529" cy="7564720"/>
          </a:xfrm>
        </p:grpSpPr>
        <p:sp>
          <p:nvSpPr>
            <p:cNvPr id="4" name="Freeform: Shape 3">
              <a:extLst>
                <a:ext uri="{FF2B5EF4-FFF2-40B4-BE49-F238E27FC236}">
                  <a16:creationId xmlns:a16="http://schemas.microsoft.com/office/drawing/2014/main" id="{2B2AD923-A32B-42CC-9A1F-972DAF013CB8}"/>
                </a:ext>
              </a:extLst>
            </p:cNvPr>
            <p:cNvSpPr/>
            <p:nvPr/>
          </p:nvSpPr>
          <p:spPr>
            <a:xfrm>
              <a:off x="923659" y="10166841"/>
              <a:ext cx="22217391" cy="95354"/>
            </a:xfrm>
            <a:custGeom>
              <a:avLst/>
              <a:gdLst>
                <a:gd name="connsiteX0" fmla="*/ 23838 w 22217390"/>
                <a:gd name="connsiteY0" fmla="*/ 23839 h 95353"/>
                <a:gd name="connsiteX1" fmla="*/ 22211034 w 22217390"/>
                <a:gd name="connsiteY1" fmla="*/ 23839 h 95353"/>
                <a:gd name="connsiteX2" fmla="*/ 22211034 w 22217390"/>
                <a:gd name="connsiteY2" fmla="*/ 87090 h 95353"/>
                <a:gd name="connsiteX3" fmla="*/ 23838 w 22217390"/>
                <a:gd name="connsiteY3" fmla="*/ 87090 h 95353"/>
              </a:gdLst>
              <a:ahLst/>
              <a:cxnLst>
                <a:cxn ang="0">
                  <a:pos x="connsiteX0" y="connsiteY0"/>
                </a:cxn>
                <a:cxn ang="0">
                  <a:pos x="connsiteX1" y="connsiteY1"/>
                </a:cxn>
                <a:cxn ang="0">
                  <a:pos x="connsiteX2" y="connsiteY2"/>
                </a:cxn>
                <a:cxn ang="0">
                  <a:pos x="connsiteX3" y="connsiteY3"/>
                </a:cxn>
              </a:cxnLst>
              <a:rect l="l" t="t" r="r" b="b"/>
              <a:pathLst>
                <a:path w="22217390" h="95353">
                  <a:moveTo>
                    <a:pt x="23838" y="23839"/>
                  </a:moveTo>
                  <a:lnTo>
                    <a:pt x="22211034" y="23839"/>
                  </a:lnTo>
                  <a:lnTo>
                    <a:pt x="22211034" y="87090"/>
                  </a:lnTo>
                  <a:lnTo>
                    <a:pt x="23838" y="87090"/>
                  </a:lnTo>
                  <a:close/>
                </a:path>
              </a:pathLst>
            </a:custGeom>
            <a:solidFill>
              <a:srgbClr val="7D9196"/>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5692D32A-48B2-4B21-B81C-7D4D84F45ADA}"/>
                </a:ext>
              </a:extLst>
            </p:cNvPr>
            <p:cNvSpPr/>
            <p:nvPr/>
          </p:nvSpPr>
          <p:spPr>
            <a:xfrm>
              <a:off x="923659" y="10230092"/>
              <a:ext cx="22217391" cy="95354"/>
            </a:xfrm>
            <a:custGeom>
              <a:avLst/>
              <a:gdLst>
                <a:gd name="connsiteX0" fmla="*/ 23838 w 22217390"/>
                <a:gd name="connsiteY0" fmla="*/ 23838 h 95353"/>
                <a:gd name="connsiteX1" fmla="*/ 22211034 w 22217390"/>
                <a:gd name="connsiteY1" fmla="*/ 23838 h 95353"/>
                <a:gd name="connsiteX2" fmla="*/ 22211034 w 22217390"/>
                <a:gd name="connsiteY2" fmla="*/ 87090 h 95353"/>
                <a:gd name="connsiteX3" fmla="*/ 23838 w 22217390"/>
                <a:gd name="connsiteY3" fmla="*/ 87090 h 95353"/>
              </a:gdLst>
              <a:ahLst/>
              <a:cxnLst>
                <a:cxn ang="0">
                  <a:pos x="connsiteX0" y="connsiteY0"/>
                </a:cxn>
                <a:cxn ang="0">
                  <a:pos x="connsiteX1" y="connsiteY1"/>
                </a:cxn>
                <a:cxn ang="0">
                  <a:pos x="connsiteX2" y="connsiteY2"/>
                </a:cxn>
                <a:cxn ang="0">
                  <a:pos x="connsiteX3" y="connsiteY3"/>
                </a:cxn>
              </a:cxnLst>
              <a:rect l="l" t="t" r="r" b="b"/>
              <a:pathLst>
                <a:path w="22217390" h="95353">
                  <a:moveTo>
                    <a:pt x="23838" y="23838"/>
                  </a:moveTo>
                  <a:lnTo>
                    <a:pt x="22211034" y="23838"/>
                  </a:lnTo>
                  <a:lnTo>
                    <a:pt x="22211034" y="87090"/>
                  </a:lnTo>
                  <a:lnTo>
                    <a:pt x="23838" y="87090"/>
                  </a:lnTo>
                  <a:close/>
                </a:path>
              </a:pathLst>
            </a:custGeom>
            <a:solidFill>
              <a:srgbClr val="E6EAED"/>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160BF115-FF18-45AD-9297-DA87493FE579}"/>
                </a:ext>
              </a:extLst>
            </p:cNvPr>
            <p:cNvSpPr/>
            <p:nvPr/>
          </p:nvSpPr>
          <p:spPr>
            <a:xfrm>
              <a:off x="797736" y="3748533"/>
              <a:ext cx="4259128" cy="5403371"/>
            </a:xfrm>
            <a:custGeom>
              <a:avLst/>
              <a:gdLst>
                <a:gd name="connsiteX0" fmla="*/ 4199112 w 4259127"/>
                <a:gd name="connsiteY0" fmla="*/ 310274 h 5403371"/>
                <a:gd name="connsiteX1" fmla="*/ 4199112 w 4259127"/>
                <a:gd name="connsiteY1" fmla="*/ 5114507 h 5403371"/>
                <a:gd name="connsiteX2" fmla="*/ 3968356 w 4259127"/>
                <a:gd name="connsiteY2" fmla="*/ 5345262 h 5403371"/>
                <a:gd name="connsiteX3" fmla="*/ 309638 w 4259127"/>
                <a:gd name="connsiteY3" fmla="*/ 5345262 h 5403371"/>
                <a:gd name="connsiteX4" fmla="*/ 96682 w 4259127"/>
                <a:gd name="connsiteY4" fmla="*/ 5202550 h 5403371"/>
                <a:gd name="connsiteX5" fmla="*/ 80789 w 4259127"/>
                <a:gd name="connsiteY5" fmla="*/ 5140252 h 5403371"/>
                <a:gd name="connsiteX6" fmla="*/ 79518 w 4259127"/>
                <a:gd name="connsiteY6" fmla="*/ 5114507 h 5403371"/>
                <a:gd name="connsiteX7" fmla="*/ 79518 w 4259127"/>
                <a:gd name="connsiteY7" fmla="*/ 310274 h 5403371"/>
                <a:gd name="connsiteX8" fmla="*/ 309956 w 4259127"/>
                <a:gd name="connsiteY8" fmla="*/ 79518 h 5403371"/>
                <a:gd name="connsiteX9" fmla="*/ 3968674 w 4259127"/>
                <a:gd name="connsiteY9" fmla="*/ 79518 h 5403371"/>
                <a:gd name="connsiteX10" fmla="*/ 4199112 w 4259127"/>
                <a:gd name="connsiteY10" fmla="*/ 310274 h 5403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9127" h="5403371">
                  <a:moveTo>
                    <a:pt x="4199112" y="310274"/>
                  </a:moveTo>
                  <a:lnTo>
                    <a:pt x="4199112" y="5114507"/>
                  </a:lnTo>
                  <a:cubicBezTo>
                    <a:pt x="4199112" y="5241963"/>
                    <a:pt x="4095812" y="5345262"/>
                    <a:pt x="3968356" y="5345262"/>
                  </a:cubicBezTo>
                  <a:lnTo>
                    <a:pt x="309638" y="5345262"/>
                  </a:lnTo>
                  <a:cubicBezTo>
                    <a:pt x="213331" y="5345262"/>
                    <a:pt x="131009" y="5286143"/>
                    <a:pt x="96682" y="5202550"/>
                  </a:cubicBezTo>
                  <a:cubicBezTo>
                    <a:pt x="88418" y="5183161"/>
                    <a:pt x="83014" y="5162184"/>
                    <a:pt x="80789" y="5140252"/>
                  </a:cubicBezTo>
                  <a:cubicBezTo>
                    <a:pt x="79836" y="5131670"/>
                    <a:pt x="79518" y="5123406"/>
                    <a:pt x="79518" y="5114507"/>
                  </a:cubicBezTo>
                  <a:lnTo>
                    <a:pt x="79518" y="310274"/>
                  </a:lnTo>
                  <a:cubicBezTo>
                    <a:pt x="79518" y="182818"/>
                    <a:pt x="182818" y="79518"/>
                    <a:pt x="309956" y="79518"/>
                  </a:cubicBezTo>
                  <a:lnTo>
                    <a:pt x="3968674" y="79518"/>
                  </a:lnTo>
                  <a:cubicBezTo>
                    <a:pt x="4095812" y="79518"/>
                    <a:pt x="4199112" y="182818"/>
                    <a:pt x="4199112" y="310274"/>
                  </a:cubicBezTo>
                  <a:close/>
                </a:path>
              </a:pathLst>
            </a:custGeom>
            <a:solidFill>
              <a:srgbClr val="EAEAEA"/>
            </a:solidFill>
            <a:ln w="31773"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38831EEE-C7EA-42C3-BBD1-CD4459D4E5A7}"/>
                </a:ext>
              </a:extLst>
            </p:cNvPr>
            <p:cNvSpPr/>
            <p:nvPr/>
          </p:nvSpPr>
          <p:spPr>
            <a:xfrm>
              <a:off x="931231" y="8186608"/>
              <a:ext cx="3941282" cy="190707"/>
            </a:xfrm>
            <a:custGeom>
              <a:avLst/>
              <a:gdLst>
                <a:gd name="connsiteX0" fmla="*/ 79518 w 3941282"/>
                <a:gd name="connsiteY0" fmla="*/ 79518 h 190707"/>
                <a:gd name="connsiteX1" fmla="*/ 3876499 w 3941282"/>
                <a:gd name="connsiteY1" fmla="*/ 79518 h 190707"/>
                <a:gd name="connsiteX2" fmla="*/ 3876499 w 3941282"/>
                <a:gd name="connsiteY2" fmla="*/ 124970 h 190707"/>
                <a:gd name="connsiteX3" fmla="*/ 79518 w 3941282"/>
                <a:gd name="connsiteY3" fmla="*/ 124970 h 190707"/>
              </a:gdLst>
              <a:ahLst/>
              <a:cxnLst>
                <a:cxn ang="0">
                  <a:pos x="connsiteX0" y="connsiteY0"/>
                </a:cxn>
                <a:cxn ang="0">
                  <a:pos x="connsiteX1" y="connsiteY1"/>
                </a:cxn>
                <a:cxn ang="0">
                  <a:pos x="connsiteX2" y="connsiteY2"/>
                </a:cxn>
                <a:cxn ang="0">
                  <a:pos x="connsiteX3" y="connsiteY3"/>
                </a:cxn>
              </a:cxnLst>
              <a:rect l="l" t="t" r="r" b="b"/>
              <a:pathLst>
                <a:path w="3941282" h="190707">
                  <a:moveTo>
                    <a:pt x="79518" y="79518"/>
                  </a:moveTo>
                  <a:lnTo>
                    <a:pt x="3876499" y="79518"/>
                  </a:lnTo>
                  <a:lnTo>
                    <a:pt x="3876499" y="124970"/>
                  </a:lnTo>
                  <a:lnTo>
                    <a:pt x="79518" y="124970"/>
                  </a:lnTo>
                  <a:close/>
                </a:path>
              </a:pathLst>
            </a:custGeom>
            <a:solidFill>
              <a:srgbClr val="B6B7BA"/>
            </a:solidFill>
            <a:ln w="31773"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01B10D32-15A1-4885-B0A9-1530D769F8B6}"/>
                </a:ext>
              </a:extLst>
            </p:cNvPr>
            <p:cNvSpPr/>
            <p:nvPr/>
          </p:nvSpPr>
          <p:spPr>
            <a:xfrm>
              <a:off x="931231" y="8232377"/>
              <a:ext cx="3941282" cy="190707"/>
            </a:xfrm>
            <a:custGeom>
              <a:avLst/>
              <a:gdLst>
                <a:gd name="connsiteX0" fmla="*/ 79518 w 3941282"/>
                <a:gd name="connsiteY0" fmla="*/ 79518 h 190707"/>
                <a:gd name="connsiteX1" fmla="*/ 3876499 w 3941282"/>
                <a:gd name="connsiteY1" fmla="*/ 79518 h 190707"/>
                <a:gd name="connsiteX2" fmla="*/ 3876499 w 3941282"/>
                <a:gd name="connsiteY2" fmla="*/ 124970 h 190707"/>
                <a:gd name="connsiteX3" fmla="*/ 79518 w 3941282"/>
                <a:gd name="connsiteY3" fmla="*/ 124970 h 190707"/>
              </a:gdLst>
              <a:ahLst/>
              <a:cxnLst>
                <a:cxn ang="0">
                  <a:pos x="connsiteX0" y="connsiteY0"/>
                </a:cxn>
                <a:cxn ang="0">
                  <a:pos x="connsiteX1" y="connsiteY1"/>
                </a:cxn>
                <a:cxn ang="0">
                  <a:pos x="connsiteX2" y="connsiteY2"/>
                </a:cxn>
                <a:cxn ang="0">
                  <a:pos x="connsiteX3" y="connsiteY3"/>
                </a:cxn>
              </a:cxnLst>
              <a:rect l="l" t="t" r="r" b="b"/>
              <a:pathLst>
                <a:path w="3941282" h="190707">
                  <a:moveTo>
                    <a:pt x="79518" y="79518"/>
                  </a:moveTo>
                  <a:lnTo>
                    <a:pt x="3876499" y="79518"/>
                  </a:lnTo>
                  <a:lnTo>
                    <a:pt x="3876499" y="124970"/>
                  </a:lnTo>
                  <a:lnTo>
                    <a:pt x="79518" y="124970"/>
                  </a:lnTo>
                  <a:close/>
                </a:path>
              </a:pathLst>
            </a:custGeom>
            <a:solidFill>
              <a:srgbClr val="FFFFFF"/>
            </a:solidFill>
            <a:ln w="31773"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58B896C4-5ABC-4937-9DEC-8D2B145C1AEF}"/>
                </a:ext>
              </a:extLst>
            </p:cNvPr>
            <p:cNvSpPr/>
            <p:nvPr/>
          </p:nvSpPr>
          <p:spPr>
            <a:xfrm>
              <a:off x="797736" y="8677996"/>
              <a:ext cx="4259128" cy="476768"/>
            </a:xfrm>
            <a:custGeom>
              <a:avLst/>
              <a:gdLst>
                <a:gd name="connsiteX0" fmla="*/ 4199112 w 4259127"/>
                <a:gd name="connsiteY0" fmla="*/ 79518 h 476768"/>
                <a:gd name="connsiteX1" fmla="*/ 4199112 w 4259127"/>
                <a:gd name="connsiteY1" fmla="*/ 185043 h 476768"/>
                <a:gd name="connsiteX2" fmla="*/ 3968356 w 4259127"/>
                <a:gd name="connsiteY2" fmla="*/ 415798 h 476768"/>
                <a:gd name="connsiteX3" fmla="*/ 309638 w 4259127"/>
                <a:gd name="connsiteY3" fmla="*/ 415798 h 476768"/>
                <a:gd name="connsiteX4" fmla="*/ 96682 w 4259127"/>
                <a:gd name="connsiteY4" fmla="*/ 273086 h 476768"/>
                <a:gd name="connsiteX5" fmla="*/ 80789 w 4259127"/>
                <a:gd name="connsiteY5" fmla="*/ 210788 h 476768"/>
                <a:gd name="connsiteX6" fmla="*/ 79518 w 4259127"/>
                <a:gd name="connsiteY6" fmla="*/ 185043 h 476768"/>
                <a:gd name="connsiteX7" fmla="*/ 79518 w 4259127"/>
                <a:gd name="connsiteY7" fmla="*/ 79518 h 476768"/>
                <a:gd name="connsiteX8" fmla="*/ 80789 w 4259127"/>
                <a:gd name="connsiteY8" fmla="*/ 105264 h 476768"/>
                <a:gd name="connsiteX9" fmla="*/ 96682 w 4259127"/>
                <a:gd name="connsiteY9" fmla="*/ 167561 h 476768"/>
                <a:gd name="connsiteX10" fmla="*/ 309638 w 4259127"/>
                <a:gd name="connsiteY10" fmla="*/ 310274 h 476768"/>
                <a:gd name="connsiteX11" fmla="*/ 3968356 w 4259127"/>
                <a:gd name="connsiteY11" fmla="*/ 310274 h 476768"/>
                <a:gd name="connsiteX12" fmla="*/ 4199112 w 4259127"/>
                <a:gd name="connsiteY12" fmla="*/ 79518 h 476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59127" h="476768">
                  <a:moveTo>
                    <a:pt x="4199112" y="79518"/>
                  </a:moveTo>
                  <a:lnTo>
                    <a:pt x="4199112" y="185043"/>
                  </a:lnTo>
                  <a:cubicBezTo>
                    <a:pt x="4199112" y="312499"/>
                    <a:pt x="4095812" y="415798"/>
                    <a:pt x="3968356" y="415798"/>
                  </a:cubicBezTo>
                  <a:lnTo>
                    <a:pt x="309638" y="415798"/>
                  </a:lnTo>
                  <a:cubicBezTo>
                    <a:pt x="213331" y="415798"/>
                    <a:pt x="131009" y="356679"/>
                    <a:pt x="96682" y="273086"/>
                  </a:cubicBezTo>
                  <a:cubicBezTo>
                    <a:pt x="88418" y="253697"/>
                    <a:pt x="83014" y="232720"/>
                    <a:pt x="80789" y="210788"/>
                  </a:cubicBezTo>
                  <a:cubicBezTo>
                    <a:pt x="79836" y="202206"/>
                    <a:pt x="79518" y="193942"/>
                    <a:pt x="79518" y="185043"/>
                  </a:cubicBezTo>
                  <a:lnTo>
                    <a:pt x="79518" y="79518"/>
                  </a:lnTo>
                  <a:cubicBezTo>
                    <a:pt x="79518" y="88100"/>
                    <a:pt x="79836" y="96682"/>
                    <a:pt x="80789" y="105264"/>
                  </a:cubicBezTo>
                  <a:cubicBezTo>
                    <a:pt x="83014" y="127195"/>
                    <a:pt x="88735" y="147855"/>
                    <a:pt x="96682" y="167561"/>
                  </a:cubicBezTo>
                  <a:cubicBezTo>
                    <a:pt x="131009" y="251472"/>
                    <a:pt x="213649" y="310274"/>
                    <a:pt x="309638" y="310274"/>
                  </a:cubicBezTo>
                  <a:lnTo>
                    <a:pt x="3968356" y="310274"/>
                  </a:lnTo>
                  <a:cubicBezTo>
                    <a:pt x="4095812" y="310274"/>
                    <a:pt x="4199112" y="206974"/>
                    <a:pt x="4199112" y="79518"/>
                  </a:cubicBezTo>
                  <a:close/>
                </a:path>
              </a:pathLst>
            </a:custGeom>
            <a:solidFill>
              <a:srgbClr val="B6B7BA"/>
            </a:solidFill>
            <a:ln w="31773"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528B95D-AF73-400F-A059-07BAF9F42B26}"/>
                </a:ext>
              </a:extLst>
            </p:cNvPr>
            <p:cNvSpPr/>
            <p:nvPr/>
          </p:nvSpPr>
          <p:spPr>
            <a:xfrm>
              <a:off x="796676" y="2947562"/>
              <a:ext cx="2987746" cy="2224918"/>
            </a:xfrm>
            <a:custGeom>
              <a:avLst/>
              <a:gdLst>
                <a:gd name="connsiteX0" fmla="*/ 2921479 w 2987746"/>
                <a:gd name="connsiteY0" fmla="*/ 814376 h 2224917"/>
                <a:gd name="connsiteX1" fmla="*/ 2921162 w 2987746"/>
                <a:gd name="connsiteY1" fmla="*/ 831858 h 2224917"/>
                <a:gd name="connsiteX2" fmla="*/ 2921162 w 2987746"/>
                <a:gd name="connsiteY2" fmla="*/ 832811 h 2224917"/>
                <a:gd name="connsiteX3" fmla="*/ 2185349 w 2987746"/>
                <a:gd name="connsiteY3" fmla="*/ 1530164 h 2224917"/>
                <a:gd name="connsiteX4" fmla="*/ 1457166 w 2987746"/>
                <a:gd name="connsiteY4" fmla="*/ 1530164 h 2224917"/>
                <a:gd name="connsiteX5" fmla="*/ 1336067 w 2987746"/>
                <a:gd name="connsiteY5" fmla="*/ 1530164 h 2224917"/>
                <a:gd name="connsiteX6" fmla="*/ 79942 w 2987746"/>
                <a:gd name="connsiteY6" fmla="*/ 2158227 h 2224917"/>
                <a:gd name="connsiteX7" fmla="*/ 79942 w 2987746"/>
                <a:gd name="connsiteY7" fmla="*/ 2132481 h 2224917"/>
                <a:gd name="connsiteX8" fmla="*/ 79942 w 2987746"/>
                <a:gd name="connsiteY8" fmla="*/ 835672 h 2224917"/>
                <a:gd name="connsiteX9" fmla="*/ 82802 w 2987746"/>
                <a:gd name="connsiteY9" fmla="*/ 769878 h 2224917"/>
                <a:gd name="connsiteX10" fmla="*/ 836096 w 2987746"/>
                <a:gd name="connsiteY10" fmla="*/ 79518 h 2224917"/>
                <a:gd name="connsiteX11" fmla="*/ 2196156 w 2987746"/>
                <a:gd name="connsiteY11" fmla="*/ 79518 h 2224917"/>
                <a:gd name="connsiteX12" fmla="*/ 2920526 w 2987746"/>
                <a:gd name="connsiteY12" fmla="*/ 769878 h 2224917"/>
                <a:gd name="connsiteX13" fmla="*/ 2920844 w 2987746"/>
                <a:gd name="connsiteY13" fmla="*/ 775917 h 2224917"/>
                <a:gd name="connsiteX14" fmla="*/ 2921479 w 2987746"/>
                <a:gd name="connsiteY14" fmla="*/ 814376 h 2224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87746" h="2224917">
                  <a:moveTo>
                    <a:pt x="2921479" y="814376"/>
                  </a:moveTo>
                  <a:cubicBezTo>
                    <a:pt x="2921479" y="820098"/>
                    <a:pt x="2921162" y="826137"/>
                    <a:pt x="2921162" y="831858"/>
                  </a:cubicBezTo>
                  <a:lnTo>
                    <a:pt x="2921162" y="832811"/>
                  </a:lnTo>
                  <a:cubicBezTo>
                    <a:pt x="2905905" y="1222808"/>
                    <a:pt x="2577888" y="1530164"/>
                    <a:pt x="2185349" y="1530164"/>
                  </a:cubicBezTo>
                  <a:lnTo>
                    <a:pt x="1457166" y="1530164"/>
                  </a:lnTo>
                  <a:cubicBezTo>
                    <a:pt x="1457166" y="1530164"/>
                    <a:pt x="1411078" y="1528575"/>
                    <a:pt x="1336067" y="1530164"/>
                  </a:cubicBezTo>
                  <a:cubicBezTo>
                    <a:pt x="1007414" y="1537475"/>
                    <a:pt x="119672" y="1608354"/>
                    <a:pt x="79942" y="2158227"/>
                  </a:cubicBezTo>
                  <a:cubicBezTo>
                    <a:pt x="78988" y="2149645"/>
                    <a:pt x="79942" y="2141381"/>
                    <a:pt x="79942" y="2132481"/>
                  </a:cubicBezTo>
                  <a:lnTo>
                    <a:pt x="79942" y="835672"/>
                  </a:lnTo>
                  <a:cubicBezTo>
                    <a:pt x="79942" y="813741"/>
                    <a:pt x="80895" y="791492"/>
                    <a:pt x="82802" y="769878"/>
                  </a:cubicBezTo>
                  <a:cubicBezTo>
                    <a:pt x="116176" y="383060"/>
                    <a:pt x="440696" y="79518"/>
                    <a:pt x="836096" y="79518"/>
                  </a:cubicBezTo>
                  <a:lnTo>
                    <a:pt x="2196156" y="79518"/>
                  </a:lnTo>
                  <a:cubicBezTo>
                    <a:pt x="2585199" y="79518"/>
                    <a:pt x="2902409" y="385285"/>
                    <a:pt x="2920526" y="769878"/>
                  </a:cubicBezTo>
                  <a:cubicBezTo>
                    <a:pt x="2920526" y="771785"/>
                    <a:pt x="2920526" y="774010"/>
                    <a:pt x="2920844" y="775917"/>
                  </a:cubicBezTo>
                  <a:cubicBezTo>
                    <a:pt x="2921479" y="788631"/>
                    <a:pt x="2921479" y="801345"/>
                    <a:pt x="2921479" y="814376"/>
                  </a:cubicBezTo>
                  <a:close/>
                </a:path>
              </a:pathLst>
            </a:custGeom>
            <a:solidFill>
              <a:srgbClr val="871D27"/>
            </a:solidFill>
            <a:ln w="31773"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7D940134-D497-405F-8ADC-50156245E343}"/>
                </a:ext>
              </a:extLst>
            </p:cNvPr>
            <p:cNvSpPr/>
            <p:nvPr/>
          </p:nvSpPr>
          <p:spPr>
            <a:xfrm>
              <a:off x="796676" y="3637922"/>
              <a:ext cx="2987746" cy="1525658"/>
            </a:xfrm>
            <a:custGeom>
              <a:avLst/>
              <a:gdLst>
                <a:gd name="connsiteX0" fmla="*/ 2921479 w 2987746"/>
                <a:gd name="connsiteY0" fmla="*/ 124016 h 1525657"/>
                <a:gd name="connsiteX1" fmla="*/ 2921162 w 2987746"/>
                <a:gd name="connsiteY1" fmla="*/ 141498 h 1525657"/>
                <a:gd name="connsiteX2" fmla="*/ 2921162 w 2987746"/>
                <a:gd name="connsiteY2" fmla="*/ 142451 h 1525657"/>
                <a:gd name="connsiteX3" fmla="*/ 2185349 w 2987746"/>
                <a:gd name="connsiteY3" fmla="*/ 839804 h 1525657"/>
                <a:gd name="connsiteX4" fmla="*/ 1457166 w 2987746"/>
                <a:gd name="connsiteY4" fmla="*/ 839804 h 1525657"/>
                <a:gd name="connsiteX5" fmla="*/ 1336067 w 2987746"/>
                <a:gd name="connsiteY5" fmla="*/ 839804 h 1525657"/>
                <a:gd name="connsiteX6" fmla="*/ 79942 w 2987746"/>
                <a:gd name="connsiteY6" fmla="*/ 1467867 h 1525657"/>
                <a:gd name="connsiteX7" fmla="*/ 79942 w 2987746"/>
                <a:gd name="connsiteY7" fmla="*/ 1442121 h 1525657"/>
                <a:gd name="connsiteX8" fmla="*/ 79942 w 2987746"/>
                <a:gd name="connsiteY8" fmla="*/ 1438307 h 1525657"/>
                <a:gd name="connsiteX9" fmla="*/ 1336067 w 2987746"/>
                <a:gd name="connsiteY9" fmla="*/ 771467 h 1525657"/>
                <a:gd name="connsiteX10" fmla="*/ 1457166 w 2987746"/>
                <a:gd name="connsiteY10" fmla="*/ 771467 h 1525657"/>
                <a:gd name="connsiteX11" fmla="*/ 2185349 w 2987746"/>
                <a:gd name="connsiteY11" fmla="*/ 771467 h 1525657"/>
                <a:gd name="connsiteX12" fmla="*/ 2918937 w 2987746"/>
                <a:gd name="connsiteY12" fmla="*/ 105899 h 1525657"/>
                <a:gd name="connsiteX13" fmla="*/ 2920208 w 2987746"/>
                <a:gd name="connsiteY13" fmla="*/ 85557 h 1525657"/>
                <a:gd name="connsiteX14" fmla="*/ 2920526 w 2987746"/>
                <a:gd name="connsiteY14" fmla="*/ 79518 h 1525657"/>
                <a:gd name="connsiteX15" fmla="*/ 2920844 w 2987746"/>
                <a:gd name="connsiteY15" fmla="*/ 85557 h 1525657"/>
                <a:gd name="connsiteX16" fmla="*/ 2921479 w 2987746"/>
                <a:gd name="connsiteY16" fmla="*/ 124016 h 1525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7746" h="1525657">
                  <a:moveTo>
                    <a:pt x="2921479" y="124016"/>
                  </a:moveTo>
                  <a:cubicBezTo>
                    <a:pt x="2921479" y="129737"/>
                    <a:pt x="2921162" y="135777"/>
                    <a:pt x="2921162" y="141498"/>
                  </a:cubicBezTo>
                  <a:lnTo>
                    <a:pt x="2921162" y="142451"/>
                  </a:lnTo>
                  <a:cubicBezTo>
                    <a:pt x="2905905" y="532448"/>
                    <a:pt x="2577888" y="839804"/>
                    <a:pt x="2185349" y="839804"/>
                  </a:cubicBezTo>
                  <a:lnTo>
                    <a:pt x="1457166" y="839804"/>
                  </a:lnTo>
                  <a:cubicBezTo>
                    <a:pt x="1457166" y="839804"/>
                    <a:pt x="1411078" y="838215"/>
                    <a:pt x="1336067" y="839804"/>
                  </a:cubicBezTo>
                  <a:cubicBezTo>
                    <a:pt x="1007414" y="847114"/>
                    <a:pt x="119672" y="917994"/>
                    <a:pt x="79942" y="1467867"/>
                  </a:cubicBezTo>
                  <a:cubicBezTo>
                    <a:pt x="78988" y="1459285"/>
                    <a:pt x="79942" y="1451021"/>
                    <a:pt x="79942" y="1442121"/>
                  </a:cubicBezTo>
                  <a:lnTo>
                    <a:pt x="79942" y="1438307"/>
                  </a:lnTo>
                  <a:cubicBezTo>
                    <a:pt x="79942" y="853154"/>
                    <a:pt x="999786" y="778778"/>
                    <a:pt x="1336067" y="771467"/>
                  </a:cubicBezTo>
                  <a:cubicBezTo>
                    <a:pt x="1411396" y="769878"/>
                    <a:pt x="1457166" y="771467"/>
                    <a:pt x="1457166" y="771467"/>
                  </a:cubicBezTo>
                  <a:lnTo>
                    <a:pt x="2185349" y="771467"/>
                  </a:lnTo>
                  <a:cubicBezTo>
                    <a:pt x="2567082" y="771467"/>
                    <a:pt x="2887788" y="480639"/>
                    <a:pt x="2918937" y="105899"/>
                  </a:cubicBezTo>
                  <a:cubicBezTo>
                    <a:pt x="2919572" y="99224"/>
                    <a:pt x="2919890" y="92232"/>
                    <a:pt x="2920208" y="85557"/>
                  </a:cubicBezTo>
                  <a:cubicBezTo>
                    <a:pt x="2920208" y="83650"/>
                    <a:pt x="2920526" y="81425"/>
                    <a:pt x="2920526" y="79518"/>
                  </a:cubicBezTo>
                  <a:cubicBezTo>
                    <a:pt x="2920526" y="81425"/>
                    <a:pt x="2920526" y="83650"/>
                    <a:pt x="2920844" y="85557"/>
                  </a:cubicBezTo>
                  <a:cubicBezTo>
                    <a:pt x="2921479" y="98271"/>
                    <a:pt x="2921479" y="110985"/>
                    <a:pt x="2921479" y="124016"/>
                  </a:cubicBezTo>
                  <a:close/>
                </a:path>
              </a:pathLst>
            </a:custGeom>
            <a:solidFill>
              <a:srgbClr val="000000">
                <a:alpha val="30000"/>
              </a:srgbClr>
            </a:solidFill>
            <a:ln w="31773"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45274C-40E3-4619-9B13-7BB20D3C3C90}"/>
                </a:ext>
              </a:extLst>
            </p:cNvPr>
            <p:cNvSpPr/>
            <p:nvPr/>
          </p:nvSpPr>
          <p:spPr>
            <a:xfrm>
              <a:off x="1021817" y="9014277"/>
              <a:ext cx="3814144" cy="444984"/>
            </a:xfrm>
            <a:custGeom>
              <a:avLst/>
              <a:gdLst>
                <a:gd name="connsiteX0" fmla="*/ 3453447 w 3814144"/>
                <a:gd name="connsiteY0" fmla="*/ 376386 h 444983"/>
                <a:gd name="connsiteX1" fmla="*/ 376385 w 3814144"/>
                <a:gd name="connsiteY1" fmla="*/ 376386 h 444983"/>
                <a:gd name="connsiteX2" fmla="*/ 79518 w 3814144"/>
                <a:gd name="connsiteY2" fmla="*/ 79518 h 444983"/>
                <a:gd name="connsiteX3" fmla="*/ 79518 w 3814144"/>
                <a:gd name="connsiteY3" fmla="*/ 79518 h 444983"/>
                <a:gd name="connsiteX4" fmla="*/ 3750314 w 3814144"/>
                <a:gd name="connsiteY4" fmla="*/ 79518 h 444983"/>
                <a:gd name="connsiteX5" fmla="*/ 3750314 w 3814144"/>
                <a:gd name="connsiteY5" fmla="*/ 79518 h 444983"/>
                <a:gd name="connsiteX6" fmla="*/ 3453447 w 3814144"/>
                <a:gd name="connsiteY6" fmla="*/ 376386 h 44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4144" h="444983">
                  <a:moveTo>
                    <a:pt x="3453447" y="376386"/>
                  </a:moveTo>
                  <a:lnTo>
                    <a:pt x="376385" y="376386"/>
                  </a:lnTo>
                  <a:cubicBezTo>
                    <a:pt x="212377" y="376386"/>
                    <a:pt x="79518" y="243526"/>
                    <a:pt x="79518" y="79518"/>
                  </a:cubicBezTo>
                  <a:lnTo>
                    <a:pt x="79518" y="79518"/>
                  </a:lnTo>
                  <a:lnTo>
                    <a:pt x="3750314" y="79518"/>
                  </a:lnTo>
                  <a:lnTo>
                    <a:pt x="3750314" y="79518"/>
                  </a:lnTo>
                  <a:cubicBezTo>
                    <a:pt x="3750314" y="243209"/>
                    <a:pt x="3617455" y="376386"/>
                    <a:pt x="3453447" y="376386"/>
                  </a:cubicBezTo>
                  <a:close/>
                </a:path>
              </a:pathLst>
            </a:custGeom>
            <a:solidFill>
              <a:srgbClr val="871D27"/>
            </a:solidFill>
            <a:ln w="31773"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9341826-174D-4C35-BB5C-24E5B9EE119C}"/>
                </a:ext>
              </a:extLst>
            </p:cNvPr>
            <p:cNvSpPr/>
            <p:nvPr/>
          </p:nvSpPr>
          <p:spPr>
            <a:xfrm>
              <a:off x="2419558" y="9704779"/>
              <a:ext cx="1017105" cy="1017105"/>
            </a:xfrm>
            <a:custGeom>
              <a:avLst/>
              <a:gdLst>
                <a:gd name="connsiteX0" fmla="*/ 576664 w 1017105"/>
                <a:gd name="connsiteY0" fmla="*/ 150916 h 1017105"/>
                <a:gd name="connsiteX1" fmla="*/ 883123 w 1017105"/>
                <a:gd name="connsiteY1" fmla="*/ 576664 h 1017105"/>
                <a:gd name="connsiteX2" fmla="*/ 457374 w 1017105"/>
                <a:gd name="connsiteY2" fmla="*/ 883122 h 1017105"/>
                <a:gd name="connsiteX3" fmla="*/ 150916 w 1017105"/>
                <a:gd name="connsiteY3" fmla="*/ 457374 h 1017105"/>
                <a:gd name="connsiteX4" fmla="*/ 576664 w 1017105"/>
                <a:gd name="connsiteY4" fmla="*/ 150916 h 101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105" h="1017105">
                  <a:moveTo>
                    <a:pt x="576664" y="150916"/>
                  </a:moveTo>
                  <a:cubicBezTo>
                    <a:pt x="778857" y="183856"/>
                    <a:pt x="916064" y="374471"/>
                    <a:pt x="883123" y="576664"/>
                  </a:cubicBezTo>
                  <a:cubicBezTo>
                    <a:pt x="850182" y="778857"/>
                    <a:pt x="659568" y="916063"/>
                    <a:pt x="457374" y="883122"/>
                  </a:cubicBezTo>
                  <a:cubicBezTo>
                    <a:pt x="255181" y="850182"/>
                    <a:pt x="117975" y="659568"/>
                    <a:pt x="150916" y="457374"/>
                  </a:cubicBezTo>
                  <a:cubicBezTo>
                    <a:pt x="183857" y="255181"/>
                    <a:pt x="374471" y="117975"/>
                    <a:pt x="576664" y="150916"/>
                  </a:cubicBezTo>
                  <a:close/>
                </a:path>
              </a:pathLst>
            </a:custGeom>
            <a:solidFill>
              <a:srgbClr val="EAEAEA"/>
            </a:solidFill>
            <a:ln w="31773"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1D9A89A3-B841-49A6-8A88-7A76260274EF}"/>
                </a:ext>
              </a:extLst>
            </p:cNvPr>
            <p:cNvSpPr/>
            <p:nvPr/>
          </p:nvSpPr>
          <p:spPr>
            <a:xfrm>
              <a:off x="2567946" y="9852984"/>
              <a:ext cx="731044" cy="731044"/>
            </a:xfrm>
            <a:custGeom>
              <a:avLst/>
              <a:gdLst>
                <a:gd name="connsiteX0" fmla="*/ 407349 w 731044"/>
                <a:gd name="connsiteY0" fmla="*/ 129693 h 731044"/>
                <a:gd name="connsiteX1" fmla="*/ 607938 w 731044"/>
                <a:gd name="connsiteY1" fmla="*/ 407349 h 731044"/>
                <a:gd name="connsiteX2" fmla="*/ 330282 w 731044"/>
                <a:gd name="connsiteY2" fmla="*/ 607938 h 731044"/>
                <a:gd name="connsiteX3" fmla="*/ 129693 w 731044"/>
                <a:gd name="connsiteY3" fmla="*/ 330282 h 731044"/>
                <a:gd name="connsiteX4" fmla="*/ 407349 w 731044"/>
                <a:gd name="connsiteY4" fmla="*/ 129693 h 731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044" h="731044">
                  <a:moveTo>
                    <a:pt x="407349" y="129693"/>
                  </a:moveTo>
                  <a:cubicBezTo>
                    <a:pt x="539413" y="150975"/>
                    <a:pt x="629219" y="275285"/>
                    <a:pt x="607938" y="407349"/>
                  </a:cubicBezTo>
                  <a:cubicBezTo>
                    <a:pt x="586656" y="539413"/>
                    <a:pt x="462345" y="629219"/>
                    <a:pt x="330282" y="607938"/>
                  </a:cubicBezTo>
                  <a:cubicBezTo>
                    <a:pt x="198218" y="586656"/>
                    <a:pt x="108412" y="462345"/>
                    <a:pt x="129693" y="330282"/>
                  </a:cubicBezTo>
                  <a:cubicBezTo>
                    <a:pt x="150975" y="198218"/>
                    <a:pt x="275286" y="108411"/>
                    <a:pt x="407349" y="129693"/>
                  </a:cubicBezTo>
                  <a:close/>
                </a:path>
              </a:pathLst>
            </a:custGeom>
            <a:solidFill>
              <a:srgbClr val="871D27"/>
            </a:solidFill>
            <a:ln w="31773"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E190B29-AC45-4F9A-B786-2E303BFE0C7C}"/>
                </a:ext>
              </a:extLst>
            </p:cNvPr>
            <p:cNvSpPr/>
            <p:nvPr/>
          </p:nvSpPr>
          <p:spPr>
            <a:xfrm>
              <a:off x="2510922" y="9311145"/>
              <a:ext cx="826398" cy="794613"/>
            </a:xfrm>
            <a:custGeom>
              <a:avLst/>
              <a:gdLst>
                <a:gd name="connsiteX0" fmla="*/ 425969 w 826397"/>
                <a:gd name="connsiteY0" fmla="*/ 744132 h 794613"/>
                <a:gd name="connsiteX1" fmla="*/ 79518 w 826397"/>
                <a:gd name="connsiteY1" fmla="*/ 79518 h 794613"/>
                <a:gd name="connsiteX2" fmla="*/ 772103 w 826397"/>
                <a:gd name="connsiteY2" fmla="*/ 79518 h 794613"/>
              </a:gdLst>
              <a:ahLst/>
              <a:cxnLst>
                <a:cxn ang="0">
                  <a:pos x="connsiteX0" y="connsiteY0"/>
                </a:cxn>
                <a:cxn ang="0">
                  <a:pos x="connsiteX1" y="connsiteY1"/>
                </a:cxn>
                <a:cxn ang="0">
                  <a:pos x="connsiteX2" y="connsiteY2"/>
                </a:cxn>
              </a:cxnLst>
              <a:rect l="l" t="t" r="r" b="b"/>
              <a:pathLst>
                <a:path w="826397" h="794613">
                  <a:moveTo>
                    <a:pt x="425969" y="744132"/>
                  </a:moveTo>
                  <a:lnTo>
                    <a:pt x="79518" y="79518"/>
                  </a:lnTo>
                  <a:lnTo>
                    <a:pt x="772103" y="79518"/>
                  </a:lnTo>
                  <a:close/>
                </a:path>
              </a:pathLst>
            </a:custGeom>
            <a:solidFill>
              <a:srgbClr val="871D27"/>
            </a:solidFill>
            <a:ln w="31773"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4D16041B-903C-4DD0-B2E9-F5E8EAF254A1}"/>
                </a:ext>
              </a:extLst>
            </p:cNvPr>
            <p:cNvSpPr/>
            <p:nvPr/>
          </p:nvSpPr>
          <p:spPr>
            <a:xfrm>
              <a:off x="3621156" y="3748215"/>
              <a:ext cx="1430304" cy="5308018"/>
            </a:xfrm>
            <a:custGeom>
              <a:avLst/>
              <a:gdLst>
                <a:gd name="connsiteX0" fmla="*/ 1375691 w 1430304"/>
                <a:gd name="connsiteY0" fmla="*/ 309638 h 5308017"/>
                <a:gd name="connsiteX1" fmla="*/ 1144935 w 1430304"/>
                <a:gd name="connsiteY1" fmla="*/ 79518 h 5308017"/>
                <a:gd name="connsiteX2" fmla="*/ 96364 w 1430304"/>
                <a:gd name="connsiteY2" fmla="*/ 79518 h 5308017"/>
                <a:gd name="connsiteX3" fmla="*/ 96682 w 1430304"/>
                <a:gd name="connsiteY3" fmla="*/ 116388 h 5308017"/>
                <a:gd name="connsiteX4" fmla="*/ 96364 w 1430304"/>
                <a:gd name="connsiteY4" fmla="*/ 133869 h 5308017"/>
                <a:gd name="connsiteX5" fmla="*/ 96364 w 1430304"/>
                <a:gd name="connsiteY5" fmla="*/ 134823 h 5308017"/>
                <a:gd name="connsiteX6" fmla="*/ 79518 w 1430304"/>
                <a:gd name="connsiteY6" fmla="*/ 263550 h 5308017"/>
                <a:gd name="connsiteX7" fmla="*/ 1064839 w 1430304"/>
                <a:gd name="connsiteY7" fmla="*/ 263550 h 5308017"/>
                <a:gd name="connsiteX8" fmla="*/ 1192295 w 1430304"/>
                <a:gd name="connsiteY8" fmla="*/ 391006 h 5308017"/>
                <a:gd name="connsiteX9" fmla="*/ 1191341 w 1430304"/>
                <a:gd name="connsiteY9" fmla="*/ 5236241 h 5308017"/>
                <a:gd name="connsiteX10" fmla="*/ 1375374 w 1430304"/>
                <a:gd name="connsiteY10" fmla="*/ 5052209 h 5308017"/>
                <a:gd name="connsiteX11" fmla="*/ 1375374 w 1430304"/>
                <a:gd name="connsiteY11" fmla="*/ 494624 h 5308017"/>
                <a:gd name="connsiteX12" fmla="*/ 1375374 w 1430304"/>
                <a:gd name="connsiteY12" fmla="*/ 310591 h 5308017"/>
                <a:gd name="connsiteX13" fmla="*/ 1375691 w 1430304"/>
                <a:gd name="connsiteY13" fmla="*/ 309638 h 5308017"/>
                <a:gd name="connsiteX14" fmla="*/ 1375691 w 1430304"/>
                <a:gd name="connsiteY14" fmla="*/ 309638 h 530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30304" h="5308017">
                  <a:moveTo>
                    <a:pt x="1375691" y="309638"/>
                  </a:moveTo>
                  <a:cubicBezTo>
                    <a:pt x="1375374" y="182500"/>
                    <a:pt x="1272074" y="79518"/>
                    <a:pt x="1144935" y="79518"/>
                  </a:cubicBezTo>
                  <a:lnTo>
                    <a:pt x="96364" y="79518"/>
                  </a:lnTo>
                  <a:cubicBezTo>
                    <a:pt x="96682" y="91596"/>
                    <a:pt x="96999" y="103992"/>
                    <a:pt x="96682" y="116388"/>
                  </a:cubicBezTo>
                  <a:cubicBezTo>
                    <a:pt x="96682" y="122109"/>
                    <a:pt x="96364" y="128148"/>
                    <a:pt x="96364" y="133869"/>
                  </a:cubicBezTo>
                  <a:lnTo>
                    <a:pt x="96364" y="134823"/>
                  </a:lnTo>
                  <a:cubicBezTo>
                    <a:pt x="94774" y="179003"/>
                    <a:pt x="89053" y="221913"/>
                    <a:pt x="79518" y="263550"/>
                  </a:cubicBezTo>
                  <a:lnTo>
                    <a:pt x="1064839" y="263550"/>
                  </a:lnTo>
                  <a:cubicBezTo>
                    <a:pt x="1135082" y="263550"/>
                    <a:pt x="1192295" y="320445"/>
                    <a:pt x="1192295" y="391006"/>
                  </a:cubicBezTo>
                  <a:lnTo>
                    <a:pt x="1191341" y="5236241"/>
                  </a:lnTo>
                  <a:cubicBezTo>
                    <a:pt x="1293052" y="5236241"/>
                    <a:pt x="1375374" y="5153919"/>
                    <a:pt x="1375374" y="5052209"/>
                  </a:cubicBezTo>
                  <a:lnTo>
                    <a:pt x="1375374" y="494624"/>
                  </a:lnTo>
                  <a:lnTo>
                    <a:pt x="1375374" y="310591"/>
                  </a:lnTo>
                  <a:lnTo>
                    <a:pt x="1375691" y="309638"/>
                  </a:lnTo>
                  <a:cubicBezTo>
                    <a:pt x="1375691" y="309638"/>
                    <a:pt x="1375691" y="309638"/>
                    <a:pt x="1375691" y="309638"/>
                  </a:cubicBezTo>
                  <a:close/>
                </a:path>
              </a:pathLst>
            </a:custGeom>
            <a:solidFill>
              <a:srgbClr val="FFFFFF"/>
            </a:solidFill>
            <a:ln w="31773"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DF10B93E-1D5E-485F-A025-BE102DFA3138}"/>
                </a:ext>
              </a:extLst>
            </p:cNvPr>
            <p:cNvSpPr/>
            <p:nvPr/>
          </p:nvSpPr>
          <p:spPr>
            <a:xfrm>
              <a:off x="6946746" y="9679004"/>
              <a:ext cx="1080674" cy="1080674"/>
            </a:xfrm>
            <a:custGeom>
              <a:avLst/>
              <a:gdLst>
                <a:gd name="connsiteX0" fmla="*/ 627936 w 1080674"/>
                <a:gd name="connsiteY0" fmla="*/ 181378 h 1080674"/>
                <a:gd name="connsiteX1" fmla="*/ 903200 w 1080674"/>
                <a:gd name="connsiteY1" fmla="*/ 627936 h 1080674"/>
                <a:gd name="connsiteX2" fmla="*/ 456642 w 1080674"/>
                <a:gd name="connsiteY2" fmla="*/ 903199 h 1080674"/>
                <a:gd name="connsiteX3" fmla="*/ 181379 w 1080674"/>
                <a:gd name="connsiteY3" fmla="*/ 456642 h 1080674"/>
                <a:gd name="connsiteX4" fmla="*/ 627936 w 1080674"/>
                <a:gd name="connsiteY4" fmla="*/ 181378 h 10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674" h="1080674">
                  <a:moveTo>
                    <a:pt x="627936" y="181378"/>
                  </a:moveTo>
                  <a:cubicBezTo>
                    <a:pt x="827261" y="228680"/>
                    <a:pt x="950501" y="428610"/>
                    <a:pt x="903200" y="627936"/>
                  </a:cubicBezTo>
                  <a:cubicBezTo>
                    <a:pt x="855898" y="827261"/>
                    <a:pt x="655968" y="950501"/>
                    <a:pt x="456642" y="903199"/>
                  </a:cubicBezTo>
                  <a:cubicBezTo>
                    <a:pt x="257317" y="855898"/>
                    <a:pt x="134077" y="655967"/>
                    <a:pt x="181379" y="456642"/>
                  </a:cubicBezTo>
                  <a:cubicBezTo>
                    <a:pt x="228680" y="257317"/>
                    <a:pt x="428610" y="134077"/>
                    <a:pt x="627936" y="181378"/>
                  </a:cubicBezTo>
                  <a:close/>
                </a:path>
              </a:pathLst>
            </a:custGeom>
            <a:solidFill>
              <a:srgbClr val="EAEAEA"/>
            </a:solidFill>
            <a:ln w="31773"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EA0FDA17-DBCB-4613-9A4D-1CE1878FC924}"/>
                </a:ext>
              </a:extLst>
            </p:cNvPr>
            <p:cNvSpPr/>
            <p:nvPr/>
          </p:nvSpPr>
          <p:spPr>
            <a:xfrm>
              <a:off x="7096364" y="9829345"/>
              <a:ext cx="762829" cy="762829"/>
            </a:xfrm>
            <a:custGeom>
              <a:avLst/>
              <a:gdLst>
                <a:gd name="connsiteX0" fmla="*/ 452658 w 762828"/>
                <a:gd name="connsiteY0" fmla="*/ 157539 h 762828"/>
                <a:gd name="connsiteX1" fmla="*/ 626483 w 762828"/>
                <a:gd name="connsiteY1" fmla="*/ 452657 h 762828"/>
                <a:gd name="connsiteX2" fmla="*/ 331365 w 762828"/>
                <a:gd name="connsiteY2" fmla="*/ 626483 h 762828"/>
                <a:gd name="connsiteX3" fmla="*/ 157539 w 762828"/>
                <a:gd name="connsiteY3" fmla="*/ 331365 h 762828"/>
                <a:gd name="connsiteX4" fmla="*/ 452658 w 762828"/>
                <a:gd name="connsiteY4" fmla="*/ 157539 h 76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828" h="762828">
                  <a:moveTo>
                    <a:pt x="452658" y="157539"/>
                  </a:moveTo>
                  <a:cubicBezTo>
                    <a:pt x="582153" y="191033"/>
                    <a:pt x="659977" y="323162"/>
                    <a:pt x="626483" y="452657"/>
                  </a:cubicBezTo>
                  <a:cubicBezTo>
                    <a:pt x="592989" y="582153"/>
                    <a:pt x="460860" y="659977"/>
                    <a:pt x="331365" y="626483"/>
                  </a:cubicBezTo>
                  <a:cubicBezTo>
                    <a:pt x="201870" y="592989"/>
                    <a:pt x="124045" y="460860"/>
                    <a:pt x="157539" y="331365"/>
                  </a:cubicBezTo>
                  <a:cubicBezTo>
                    <a:pt x="191033" y="201869"/>
                    <a:pt x="323162" y="124045"/>
                    <a:pt x="452658" y="157539"/>
                  </a:cubicBezTo>
                  <a:close/>
                </a:path>
              </a:pathLst>
            </a:custGeom>
            <a:solidFill>
              <a:srgbClr val="AB610A"/>
            </a:solidFill>
            <a:ln w="31773"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CF2CB310-40F2-4EAF-90FE-D8A178AF608D}"/>
                </a:ext>
              </a:extLst>
            </p:cNvPr>
            <p:cNvSpPr/>
            <p:nvPr/>
          </p:nvSpPr>
          <p:spPr>
            <a:xfrm>
              <a:off x="5349917" y="3748533"/>
              <a:ext cx="4259128" cy="5403371"/>
            </a:xfrm>
            <a:custGeom>
              <a:avLst/>
              <a:gdLst>
                <a:gd name="connsiteX0" fmla="*/ 4199111 w 4259127"/>
                <a:gd name="connsiteY0" fmla="*/ 310274 h 5403371"/>
                <a:gd name="connsiteX1" fmla="*/ 4199111 w 4259127"/>
                <a:gd name="connsiteY1" fmla="*/ 5114507 h 5403371"/>
                <a:gd name="connsiteX2" fmla="*/ 3968356 w 4259127"/>
                <a:gd name="connsiteY2" fmla="*/ 5345262 h 5403371"/>
                <a:gd name="connsiteX3" fmla="*/ 309638 w 4259127"/>
                <a:gd name="connsiteY3" fmla="*/ 5345262 h 5403371"/>
                <a:gd name="connsiteX4" fmla="*/ 96681 w 4259127"/>
                <a:gd name="connsiteY4" fmla="*/ 5202550 h 5403371"/>
                <a:gd name="connsiteX5" fmla="*/ 80789 w 4259127"/>
                <a:gd name="connsiteY5" fmla="*/ 5140252 h 5403371"/>
                <a:gd name="connsiteX6" fmla="*/ 79518 w 4259127"/>
                <a:gd name="connsiteY6" fmla="*/ 5114507 h 5403371"/>
                <a:gd name="connsiteX7" fmla="*/ 79518 w 4259127"/>
                <a:gd name="connsiteY7" fmla="*/ 310274 h 5403371"/>
                <a:gd name="connsiteX8" fmla="*/ 309956 w 4259127"/>
                <a:gd name="connsiteY8" fmla="*/ 79518 h 5403371"/>
                <a:gd name="connsiteX9" fmla="*/ 3968356 w 4259127"/>
                <a:gd name="connsiteY9" fmla="*/ 79518 h 5403371"/>
                <a:gd name="connsiteX10" fmla="*/ 4199111 w 4259127"/>
                <a:gd name="connsiteY10" fmla="*/ 310274 h 5403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9127" h="5403371">
                  <a:moveTo>
                    <a:pt x="4199111" y="310274"/>
                  </a:moveTo>
                  <a:lnTo>
                    <a:pt x="4199111" y="5114507"/>
                  </a:lnTo>
                  <a:cubicBezTo>
                    <a:pt x="4199111" y="5241963"/>
                    <a:pt x="4095812" y="5345262"/>
                    <a:pt x="3968356" y="5345262"/>
                  </a:cubicBezTo>
                  <a:lnTo>
                    <a:pt x="309638" y="5345262"/>
                  </a:lnTo>
                  <a:cubicBezTo>
                    <a:pt x="213331" y="5345262"/>
                    <a:pt x="131009" y="5286143"/>
                    <a:pt x="96681" y="5202550"/>
                  </a:cubicBezTo>
                  <a:cubicBezTo>
                    <a:pt x="88417" y="5183161"/>
                    <a:pt x="83014" y="5162184"/>
                    <a:pt x="80789" y="5140252"/>
                  </a:cubicBezTo>
                  <a:cubicBezTo>
                    <a:pt x="79836" y="5131670"/>
                    <a:pt x="79518" y="5123406"/>
                    <a:pt x="79518" y="5114507"/>
                  </a:cubicBezTo>
                  <a:lnTo>
                    <a:pt x="79518" y="310274"/>
                  </a:lnTo>
                  <a:cubicBezTo>
                    <a:pt x="79518" y="182818"/>
                    <a:pt x="182818" y="79518"/>
                    <a:pt x="309956" y="79518"/>
                  </a:cubicBezTo>
                  <a:lnTo>
                    <a:pt x="3968356" y="79518"/>
                  </a:lnTo>
                  <a:cubicBezTo>
                    <a:pt x="4095812" y="79518"/>
                    <a:pt x="4199111" y="182818"/>
                    <a:pt x="4199111" y="310274"/>
                  </a:cubicBezTo>
                  <a:close/>
                </a:path>
              </a:pathLst>
            </a:custGeom>
            <a:solidFill>
              <a:srgbClr val="EAEAEA"/>
            </a:solidFill>
            <a:ln w="31773"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803B299-33C9-4650-ABC2-6BF9195AF512}"/>
                </a:ext>
              </a:extLst>
            </p:cNvPr>
            <p:cNvSpPr/>
            <p:nvPr/>
          </p:nvSpPr>
          <p:spPr>
            <a:xfrm>
              <a:off x="5542270" y="8242287"/>
              <a:ext cx="3814144" cy="63569"/>
            </a:xfrm>
            <a:custGeom>
              <a:avLst/>
              <a:gdLst>
                <a:gd name="connsiteX0" fmla="*/ 23839 w 3814144"/>
                <a:gd name="connsiteY0" fmla="*/ 23838 h 63569"/>
                <a:gd name="connsiteX1" fmla="*/ 3820820 w 3814144"/>
                <a:gd name="connsiteY1" fmla="*/ 23838 h 63569"/>
                <a:gd name="connsiteX2" fmla="*/ 3820820 w 3814144"/>
                <a:gd name="connsiteY2" fmla="*/ 69290 h 63569"/>
                <a:gd name="connsiteX3" fmla="*/ 23839 w 3814144"/>
                <a:gd name="connsiteY3" fmla="*/ 69290 h 63569"/>
              </a:gdLst>
              <a:ahLst/>
              <a:cxnLst>
                <a:cxn ang="0">
                  <a:pos x="connsiteX0" y="connsiteY0"/>
                </a:cxn>
                <a:cxn ang="0">
                  <a:pos x="connsiteX1" y="connsiteY1"/>
                </a:cxn>
                <a:cxn ang="0">
                  <a:pos x="connsiteX2" y="connsiteY2"/>
                </a:cxn>
                <a:cxn ang="0">
                  <a:pos x="connsiteX3" y="connsiteY3"/>
                </a:cxn>
              </a:cxnLst>
              <a:rect l="l" t="t" r="r" b="b"/>
              <a:pathLst>
                <a:path w="3814144" h="63569">
                  <a:moveTo>
                    <a:pt x="23839" y="23838"/>
                  </a:moveTo>
                  <a:lnTo>
                    <a:pt x="3820820" y="23838"/>
                  </a:lnTo>
                  <a:lnTo>
                    <a:pt x="3820820" y="69290"/>
                  </a:lnTo>
                  <a:lnTo>
                    <a:pt x="23839" y="69290"/>
                  </a:lnTo>
                  <a:close/>
                </a:path>
              </a:pathLst>
            </a:custGeom>
            <a:solidFill>
              <a:srgbClr val="B6B7B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9ECBD56D-A0AD-4F09-8C6E-1C547093835D}"/>
                </a:ext>
              </a:extLst>
            </p:cNvPr>
            <p:cNvSpPr/>
            <p:nvPr/>
          </p:nvSpPr>
          <p:spPr>
            <a:xfrm>
              <a:off x="5542270" y="8288057"/>
              <a:ext cx="3814144" cy="63569"/>
            </a:xfrm>
            <a:custGeom>
              <a:avLst/>
              <a:gdLst>
                <a:gd name="connsiteX0" fmla="*/ 23839 w 3814144"/>
                <a:gd name="connsiteY0" fmla="*/ 23839 h 63569"/>
                <a:gd name="connsiteX1" fmla="*/ 3820820 w 3814144"/>
                <a:gd name="connsiteY1" fmla="*/ 23839 h 63569"/>
                <a:gd name="connsiteX2" fmla="*/ 3820820 w 3814144"/>
                <a:gd name="connsiteY2" fmla="*/ 69290 h 63569"/>
                <a:gd name="connsiteX3" fmla="*/ 23839 w 3814144"/>
                <a:gd name="connsiteY3" fmla="*/ 69290 h 63569"/>
              </a:gdLst>
              <a:ahLst/>
              <a:cxnLst>
                <a:cxn ang="0">
                  <a:pos x="connsiteX0" y="connsiteY0"/>
                </a:cxn>
                <a:cxn ang="0">
                  <a:pos x="connsiteX1" y="connsiteY1"/>
                </a:cxn>
                <a:cxn ang="0">
                  <a:pos x="connsiteX2" y="connsiteY2"/>
                </a:cxn>
                <a:cxn ang="0">
                  <a:pos x="connsiteX3" y="connsiteY3"/>
                </a:cxn>
              </a:cxnLst>
              <a:rect l="l" t="t" r="r" b="b"/>
              <a:pathLst>
                <a:path w="3814144" h="63569">
                  <a:moveTo>
                    <a:pt x="23839" y="23839"/>
                  </a:moveTo>
                  <a:lnTo>
                    <a:pt x="3820820" y="23839"/>
                  </a:lnTo>
                  <a:lnTo>
                    <a:pt x="3820820" y="69290"/>
                  </a:lnTo>
                  <a:lnTo>
                    <a:pt x="23839" y="69290"/>
                  </a:lnTo>
                  <a:close/>
                </a:path>
              </a:pathLst>
            </a:custGeom>
            <a:solidFill>
              <a:srgbClr val="FFFFFF"/>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BC94991-B1C2-4B87-9AE1-9CB45245F43D}"/>
                </a:ext>
              </a:extLst>
            </p:cNvPr>
            <p:cNvSpPr/>
            <p:nvPr/>
          </p:nvSpPr>
          <p:spPr>
            <a:xfrm>
              <a:off x="5349917" y="8677996"/>
              <a:ext cx="4259128" cy="476768"/>
            </a:xfrm>
            <a:custGeom>
              <a:avLst/>
              <a:gdLst>
                <a:gd name="connsiteX0" fmla="*/ 4199111 w 4259127"/>
                <a:gd name="connsiteY0" fmla="*/ 79518 h 476768"/>
                <a:gd name="connsiteX1" fmla="*/ 4199111 w 4259127"/>
                <a:gd name="connsiteY1" fmla="*/ 185043 h 476768"/>
                <a:gd name="connsiteX2" fmla="*/ 3968356 w 4259127"/>
                <a:gd name="connsiteY2" fmla="*/ 415798 h 476768"/>
                <a:gd name="connsiteX3" fmla="*/ 309638 w 4259127"/>
                <a:gd name="connsiteY3" fmla="*/ 415798 h 476768"/>
                <a:gd name="connsiteX4" fmla="*/ 96681 w 4259127"/>
                <a:gd name="connsiteY4" fmla="*/ 273086 h 476768"/>
                <a:gd name="connsiteX5" fmla="*/ 80789 w 4259127"/>
                <a:gd name="connsiteY5" fmla="*/ 210788 h 476768"/>
                <a:gd name="connsiteX6" fmla="*/ 79518 w 4259127"/>
                <a:gd name="connsiteY6" fmla="*/ 185043 h 476768"/>
                <a:gd name="connsiteX7" fmla="*/ 79518 w 4259127"/>
                <a:gd name="connsiteY7" fmla="*/ 79518 h 476768"/>
                <a:gd name="connsiteX8" fmla="*/ 80789 w 4259127"/>
                <a:gd name="connsiteY8" fmla="*/ 105264 h 476768"/>
                <a:gd name="connsiteX9" fmla="*/ 96681 w 4259127"/>
                <a:gd name="connsiteY9" fmla="*/ 167561 h 476768"/>
                <a:gd name="connsiteX10" fmla="*/ 309638 w 4259127"/>
                <a:gd name="connsiteY10" fmla="*/ 310274 h 476768"/>
                <a:gd name="connsiteX11" fmla="*/ 3968356 w 4259127"/>
                <a:gd name="connsiteY11" fmla="*/ 310274 h 476768"/>
                <a:gd name="connsiteX12" fmla="*/ 4199111 w 4259127"/>
                <a:gd name="connsiteY12" fmla="*/ 79518 h 476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59127" h="476768">
                  <a:moveTo>
                    <a:pt x="4199111" y="79518"/>
                  </a:moveTo>
                  <a:lnTo>
                    <a:pt x="4199111" y="185043"/>
                  </a:lnTo>
                  <a:cubicBezTo>
                    <a:pt x="4199111" y="312499"/>
                    <a:pt x="4095812" y="415798"/>
                    <a:pt x="3968356" y="415798"/>
                  </a:cubicBezTo>
                  <a:lnTo>
                    <a:pt x="309638" y="415798"/>
                  </a:lnTo>
                  <a:cubicBezTo>
                    <a:pt x="213331" y="415798"/>
                    <a:pt x="131009" y="356679"/>
                    <a:pt x="96681" y="273086"/>
                  </a:cubicBezTo>
                  <a:cubicBezTo>
                    <a:pt x="88417" y="253697"/>
                    <a:pt x="83014" y="232720"/>
                    <a:pt x="80789" y="210788"/>
                  </a:cubicBezTo>
                  <a:cubicBezTo>
                    <a:pt x="79836" y="202206"/>
                    <a:pt x="79518" y="193942"/>
                    <a:pt x="79518" y="185043"/>
                  </a:cubicBezTo>
                  <a:lnTo>
                    <a:pt x="79518" y="79518"/>
                  </a:lnTo>
                  <a:cubicBezTo>
                    <a:pt x="79518" y="88100"/>
                    <a:pt x="79836" y="96682"/>
                    <a:pt x="80789" y="105264"/>
                  </a:cubicBezTo>
                  <a:cubicBezTo>
                    <a:pt x="83014" y="127195"/>
                    <a:pt x="88735" y="147855"/>
                    <a:pt x="96681" y="167561"/>
                  </a:cubicBezTo>
                  <a:cubicBezTo>
                    <a:pt x="131009" y="251472"/>
                    <a:pt x="213649" y="310274"/>
                    <a:pt x="309638" y="310274"/>
                  </a:cubicBezTo>
                  <a:lnTo>
                    <a:pt x="3968356" y="310274"/>
                  </a:lnTo>
                  <a:cubicBezTo>
                    <a:pt x="4095812" y="310274"/>
                    <a:pt x="4199111" y="206974"/>
                    <a:pt x="4199111" y="79518"/>
                  </a:cubicBezTo>
                  <a:close/>
                </a:path>
              </a:pathLst>
            </a:custGeom>
            <a:solidFill>
              <a:srgbClr val="B6B7BA"/>
            </a:solidFill>
            <a:ln w="31773"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1250F38E-6908-413A-BC84-A2EB743878F7}"/>
                </a:ext>
              </a:extLst>
            </p:cNvPr>
            <p:cNvSpPr/>
            <p:nvPr/>
          </p:nvSpPr>
          <p:spPr>
            <a:xfrm>
              <a:off x="5349176" y="2947562"/>
              <a:ext cx="2987746" cy="2224918"/>
            </a:xfrm>
            <a:custGeom>
              <a:avLst/>
              <a:gdLst>
                <a:gd name="connsiteX0" fmla="*/ 2921161 w 2987746"/>
                <a:gd name="connsiteY0" fmla="*/ 814376 h 2224917"/>
                <a:gd name="connsiteX1" fmla="*/ 2920843 w 2987746"/>
                <a:gd name="connsiteY1" fmla="*/ 831858 h 2224917"/>
                <a:gd name="connsiteX2" fmla="*/ 2920843 w 2987746"/>
                <a:gd name="connsiteY2" fmla="*/ 832811 h 2224917"/>
                <a:gd name="connsiteX3" fmla="*/ 2185349 w 2987746"/>
                <a:gd name="connsiteY3" fmla="*/ 1529846 h 2224917"/>
                <a:gd name="connsiteX4" fmla="*/ 1457166 w 2987746"/>
                <a:gd name="connsiteY4" fmla="*/ 1529846 h 2224917"/>
                <a:gd name="connsiteX5" fmla="*/ 1336066 w 2987746"/>
                <a:gd name="connsiteY5" fmla="*/ 1529846 h 2224917"/>
                <a:gd name="connsiteX6" fmla="*/ 79942 w 2987746"/>
                <a:gd name="connsiteY6" fmla="*/ 2157909 h 2224917"/>
                <a:gd name="connsiteX7" fmla="*/ 79942 w 2987746"/>
                <a:gd name="connsiteY7" fmla="*/ 2132163 h 2224917"/>
                <a:gd name="connsiteX8" fmla="*/ 79942 w 2987746"/>
                <a:gd name="connsiteY8" fmla="*/ 835672 h 2224917"/>
                <a:gd name="connsiteX9" fmla="*/ 82802 w 2987746"/>
                <a:gd name="connsiteY9" fmla="*/ 769878 h 2224917"/>
                <a:gd name="connsiteX10" fmla="*/ 835778 w 2987746"/>
                <a:gd name="connsiteY10" fmla="*/ 79518 h 2224917"/>
                <a:gd name="connsiteX11" fmla="*/ 2195838 w 2987746"/>
                <a:gd name="connsiteY11" fmla="*/ 79518 h 2224917"/>
                <a:gd name="connsiteX12" fmla="*/ 2920208 w 2987746"/>
                <a:gd name="connsiteY12" fmla="*/ 769878 h 2224917"/>
                <a:gd name="connsiteX13" fmla="*/ 2920526 w 2987746"/>
                <a:gd name="connsiteY13" fmla="*/ 775917 h 2224917"/>
                <a:gd name="connsiteX14" fmla="*/ 2921161 w 2987746"/>
                <a:gd name="connsiteY14" fmla="*/ 814376 h 2224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87746" h="2224917">
                  <a:moveTo>
                    <a:pt x="2921161" y="814376"/>
                  </a:moveTo>
                  <a:cubicBezTo>
                    <a:pt x="2921161" y="820098"/>
                    <a:pt x="2920843" y="826137"/>
                    <a:pt x="2920843" y="831858"/>
                  </a:cubicBezTo>
                  <a:lnTo>
                    <a:pt x="2920843" y="832811"/>
                  </a:lnTo>
                  <a:cubicBezTo>
                    <a:pt x="2905905" y="1222490"/>
                    <a:pt x="2577888" y="1529846"/>
                    <a:pt x="2185349" y="1529846"/>
                  </a:cubicBezTo>
                  <a:lnTo>
                    <a:pt x="1457166" y="1529846"/>
                  </a:lnTo>
                  <a:cubicBezTo>
                    <a:pt x="1457166" y="1529846"/>
                    <a:pt x="1411078" y="1528257"/>
                    <a:pt x="1336066" y="1529846"/>
                  </a:cubicBezTo>
                  <a:cubicBezTo>
                    <a:pt x="1007414" y="1537475"/>
                    <a:pt x="119990" y="1608354"/>
                    <a:pt x="79942" y="2157909"/>
                  </a:cubicBezTo>
                  <a:cubicBezTo>
                    <a:pt x="78988" y="2149327"/>
                    <a:pt x="79942" y="2141063"/>
                    <a:pt x="79942" y="2132163"/>
                  </a:cubicBezTo>
                  <a:lnTo>
                    <a:pt x="79942" y="835672"/>
                  </a:lnTo>
                  <a:cubicBezTo>
                    <a:pt x="79942" y="813741"/>
                    <a:pt x="80895" y="791492"/>
                    <a:pt x="82802" y="769878"/>
                  </a:cubicBezTo>
                  <a:cubicBezTo>
                    <a:pt x="115858" y="383060"/>
                    <a:pt x="440378" y="79518"/>
                    <a:pt x="835778" y="79518"/>
                  </a:cubicBezTo>
                  <a:lnTo>
                    <a:pt x="2195838" y="79518"/>
                  </a:lnTo>
                  <a:cubicBezTo>
                    <a:pt x="2584881" y="79518"/>
                    <a:pt x="2902091" y="385285"/>
                    <a:pt x="2920208" y="769878"/>
                  </a:cubicBezTo>
                  <a:cubicBezTo>
                    <a:pt x="2920208" y="771785"/>
                    <a:pt x="2920208" y="774010"/>
                    <a:pt x="2920526" y="775917"/>
                  </a:cubicBezTo>
                  <a:cubicBezTo>
                    <a:pt x="2921161" y="788631"/>
                    <a:pt x="2921161" y="801345"/>
                    <a:pt x="2921161" y="814376"/>
                  </a:cubicBezTo>
                  <a:close/>
                </a:path>
              </a:pathLst>
            </a:custGeom>
            <a:solidFill>
              <a:srgbClr val="AB610A"/>
            </a:solidFill>
            <a:ln w="31773"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71B9630F-8E2F-47BC-A238-27EB0133CDA4}"/>
                </a:ext>
              </a:extLst>
            </p:cNvPr>
            <p:cNvSpPr/>
            <p:nvPr/>
          </p:nvSpPr>
          <p:spPr>
            <a:xfrm>
              <a:off x="5349176" y="3637604"/>
              <a:ext cx="2987746" cy="1525658"/>
            </a:xfrm>
            <a:custGeom>
              <a:avLst/>
              <a:gdLst>
                <a:gd name="connsiteX0" fmla="*/ 2921161 w 2987746"/>
                <a:gd name="connsiteY0" fmla="*/ 124334 h 1525657"/>
                <a:gd name="connsiteX1" fmla="*/ 2920843 w 2987746"/>
                <a:gd name="connsiteY1" fmla="*/ 141816 h 1525657"/>
                <a:gd name="connsiteX2" fmla="*/ 2920843 w 2987746"/>
                <a:gd name="connsiteY2" fmla="*/ 142769 h 1525657"/>
                <a:gd name="connsiteX3" fmla="*/ 2185349 w 2987746"/>
                <a:gd name="connsiteY3" fmla="*/ 839804 h 1525657"/>
                <a:gd name="connsiteX4" fmla="*/ 1457166 w 2987746"/>
                <a:gd name="connsiteY4" fmla="*/ 839804 h 1525657"/>
                <a:gd name="connsiteX5" fmla="*/ 1336066 w 2987746"/>
                <a:gd name="connsiteY5" fmla="*/ 839804 h 1525657"/>
                <a:gd name="connsiteX6" fmla="*/ 79942 w 2987746"/>
                <a:gd name="connsiteY6" fmla="*/ 1467867 h 1525657"/>
                <a:gd name="connsiteX7" fmla="*/ 79942 w 2987746"/>
                <a:gd name="connsiteY7" fmla="*/ 1442121 h 1525657"/>
                <a:gd name="connsiteX8" fmla="*/ 79942 w 2987746"/>
                <a:gd name="connsiteY8" fmla="*/ 1438307 h 1525657"/>
                <a:gd name="connsiteX9" fmla="*/ 1336066 w 2987746"/>
                <a:gd name="connsiteY9" fmla="*/ 771467 h 1525657"/>
                <a:gd name="connsiteX10" fmla="*/ 1457166 w 2987746"/>
                <a:gd name="connsiteY10" fmla="*/ 771467 h 1525657"/>
                <a:gd name="connsiteX11" fmla="*/ 2185349 w 2987746"/>
                <a:gd name="connsiteY11" fmla="*/ 771467 h 1525657"/>
                <a:gd name="connsiteX12" fmla="*/ 2918936 w 2987746"/>
                <a:gd name="connsiteY12" fmla="*/ 105899 h 1525657"/>
                <a:gd name="connsiteX13" fmla="*/ 2920208 w 2987746"/>
                <a:gd name="connsiteY13" fmla="*/ 85557 h 1525657"/>
                <a:gd name="connsiteX14" fmla="*/ 2920526 w 2987746"/>
                <a:gd name="connsiteY14" fmla="*/ 79518 h 1525657"/>
                <a:gd name="connsiteX15" fmla="*/ 2920843 w 2987746"/>
                <a:gd name="connsiteY15" fmla="*/ 85557 h 1525657"/>
                <a:gd name="connsiteX16" fmla="*/ 2921161 w 2987746"/>
                <a:gd name="connsiteY16" fmla="*/ 124334 h 1525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7746" h="1525657">
                  <a:moveTo>
                    <a:pt x="2921161" y="124334"/>
                  </a:moveTo>
                  <a:cubicBezTo>
                    <a:pt x="2921161" y="130055"/>
                    <a:pt x="2920843" y="136094"/>
                    <a:pt x="2920843" y="141816"/>
                  </a:cubicBezTo>
                  <a:lnTo>
                    <a:pt x="2920843" y="142769"/>
                  </a:lnTo>
                  <a:cubicBezTo>
                    <a:pt x="2905905" y="532448"/>
                    <a:pt x="2577888" y="839804"/>
                    <a:pt x="2185349" y="839804"/>
                  </a:cubicBezTo>
                  <a:lnTo>
                    <a:pt x="1457166" y="839804"/>
                  </a:lnTo>
                  <a:cubicBezTo>
                    <a:pt x="1457166" y="839804"/>
                    <a:pt x="1411078" y="838215"/>
                    <a:pt x="1336066" y="839804"/>
                  </a:cubicBezTo>
                  <a:cubicBezTo>
                    <a:pt x="1007414" y="847432"/>
                    <a:pt x="119990" y="918312"/>
                    <a:pt x="79942" y="1467867"/>
                  </a:cubicBezTo>
                  <a:cubicBezTo>
                    <a:pt x="78988" y="1459285"/>
                    <a:pt x="79942" y="1451021"/>
                    <a:pt x="79942" y="1442121"/>
                  </a:cubicBezTo>
                  <a:lnTo>
                    <a:pt x="79942" y="1438307"/>
                  </a:lnTo>
                  <a:cubicBezTo>
                    <a:pt x="79942" y="853154"/>
                    <a:pt x="999786" y="778778"/>
                    <a:pt x="1336066" y="771467"/>
                  </a:cubicBezTo>
                  <a:cubicBezTo>
                    <a:pt x="1411396" y="769878"/>
                    <a:pt x="1457166" y="771467"/>
                    <a:pt x="1457166" y="771467"/>
                  </a:cubicBezTo>
                  <a:lnTo>
                    <a:pt x="2185349" y="771467"/>
                  </a:lnTo>
                  <a:cubicBezTo>
                    <a:pt x="2567082" y="771467"/>
                    <a:pt x="2887788" y="480639"/>
                    <a:pt x="2918936" y="105899"/>
                  </a:cubicBezTo>
                  <a:cubicBezTo>
                    <a:pt x="2919572" y="99224"/>
                    <a:pt x="2919890" y="92232"/>
                    <a:pt x="2920208" y="85557"/>
                  </a:cubicBezTo>
                  <a:cubicBezTo>
                    <a:pt x="2920208" y="83650"/>
                    <a:pt x="2920526" y="81425"/>
                    <a:pt x="2920526" y="79518"/>
                  </a:cubicBezTo>
                  <a:cubicBezTo>
                    <a:pt x="2920526" y="81425"/>
                    <a:pt x="2920526" y="83650"/>
                    <a:pt x="2920843" y="85557"/>
                  </a:cubicBezTo>
                  <a:cubicBezTo>
                    <a:pt x="2921161" y="98589"/>
                    <a:pt x="2921161" y="111302"/>
                    <a:pt x="2921161" y="124334"/>
                  </a:cubicBezTo>
                  <a:close/>
                </a:path>
              </a:pathLst>
            </a:custGeom>
            <a:solidFill>
              <a:srgbClr val="000000">
                <a:alpha val="30000"/>
              </a:srgbClr>
            </a:solidFill>
            <a:ln w="31773"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23F3C4C0-FC7A-41D6-A0FB-6D08294ED578}"/>
                </a:ext>
              </a:extLst>
            </p:cNvPr>
            <p:cNvSpPr/>
            <p:nvPr/>
          </p:nvSpPr>
          <p:spPr>
            <a:xfrm>
              <a:off x="5573998" y="9014277"/>
              <a:ext cx="3814144" cy="444984"/>
            </a:xfrm>
            <a:custGeom>
              <a:avLst/>
              <a:gdLst>
                <a:gd name="connsiteX0" fmla="*/ 3453447 w 3814144"/>
                <a:gd name="connsiteY0" fmla="*/ 376386 h 444983"/>
                <a:gd name="connsiteX1" fmla="*/ 376385 w 3814144"/>
                <a:gd name="connsiteY1" fmla="*/ 376386 h 444983"/>
                <a:gd name="connsiteX2" fmla="*/ 79518 w 3814144"/>
                <a:gd name="connsiteY2" fmla="*/ 79518 h 444983"/>
                <a:gd name="connsiteX3" fmla="*/ 79518 w 3814144"/>
                <a:gd name="connsiteY3" fmla="*/ 79518 h 444983"/>
                <a:gd name="connsiteX4" fmla="*/ 3750314 w 3814144"/>
                <a:gd name="connsiteY4" fmla="*/ 79518 h 444983"/>
                <a:gd name="connsiteX5" fmla="*/ 3750314 w 3814144"/>
                <a:gd name="connsiteY5" fmla="*/ 79518 h 444983"/>
                <a:gd name="connsiteX6" fmla="*/ 3453447 w 3814144"/>
                <a:gd name="connsiteY6" fmla="*/ 376386 h 44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4144" h="444983">
                  <a:moveTo>
                    <a:pt x="3453447" y="376386"/>
                  </a:moveTo>
                  <a:lnTo>
                    <a:pt x="376385" y="376386"/>
                  </a:lnTo>
                  <a:cubicBezTo>
                    <a:pt x="212377" y="376386"/>
                    <a:pt x="79518" y="243526"/>
                    <a:pt x="79518" y="79518"/>
                  </a:cubicBezTo>
                  <a:lnTo>
                    <a:pt x="79518" y="79518"/>
                  </a:lnTo>
                  <a:lnTo>
                    <a:pt x="3750314" y="79518"/>
                  </a:lnTo>
                  <a:lnTo>
                    <a:pt x="3750314" y="79518"/>
                  </a:lnTo>
                  <a:cubicBezTo>
                    <a:pt x="3750314" y="243209"/>
                    <a:pt x="3617454" y="376386"/>
                    <a:pt x="3453447" y="376386"/>
                  </a:cubicBezTo>
                  <a:close/>
                </a:path>
              </a:pathLst>
            </a:custGeom>
            <a:solidFill>
              <a:srgbClr val="AB610A"/>
            </a:solidFill>
            <a:ln w="31773"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83D48F04-4882-4C42-8F45-7816EDAE8DFF}"/>
                </a:ext>
              </a:extLst>
            </p:cNvPr>
            <p:cNvSpPr/>
            <p:nvPr/>
          </p:nvSpPr>
          <p:spPr>
            <a:xfrm>
              <a:off x="7063103" y="9311145"/>
              <a:ext cx="826398" cy="794613"/>
            </a:xfrm>
            <a:custGeom>
              <a:avLst/>
              <a:gdLst>
                <a:gd name="connsiteX0" fmla="*/ 425970 w 826397"/>
                <a:gd name="connsiteY0" fmla="*/ 744132 h 794613"/>
                <a:gd name="connsiteX1" fmla="*/ 79518 w 826397"/>
                <a:gd name="connsiteY1" fmla="*/ 79518 h 794613"/>
                <a:gd name="connsiteX2" fmla="*/ 772103 w 826397"/>
                <a:gd name="connsiteY2" fmla="*/ 79518 h 794613"/>
              </a:gdLst>
              <a:ahLst/>
              <a:cxnLst>
                <a:cxn ang="0">
                  <a:pos x="connsiteX0" y="connsiteY0"/>
                </a:cxn>
                <a:cxn ang="0">
                  <a:pos x="connsiteX1" y="connsiteY1"/>
                </a:cxn>
                <a:cxn ang="0">
                  <a:pos x="connsiteX2" y="connsiteY2"/>
                </a:cxn>
              </a:cxnLst>
              <a:rect l="l" t="t" r="r" b="b"/>
              <a:pathLst>
                <a:path w="826397" h="794613">
                  <a:moveTo>
                    <a:pt x="425970" y="744132"/>
                  </a:moveTo>
                  <a:lnTo>
                    <a:pt x="79518" y="79518"/>
                  </a:lnTo>
                  <a:lnTo>
                    <a:pt x="772103" y="79518"/>
                  </a:lnTo>
                  <a:close/>
                </a:path>
              </a:pathLst>
            </a:custGeom>
            <a:solidFill>
              <a:srgbClr val="AB610A"/>
            </a:solidFill>
            <a:ln w="31773"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EEF547D-92D6-4A25-ABAF-C7747F19D38E}"/>
                </a:ext>
              </a:extLst>
            </p:cNvPr>
            <p:cNvSpPr/>
            <p:nvPr/>
          </p:nvSpPr>
          <p:spPr>
            <a:xfrm>
              <a:off x="8173337" y="3748215"/>
              <a:ext cx="1430304" cy="5308018"/>
            </a:xfrm>
            <a:custGeom>
              <a:avLst/>
              <a:gdLst>
                <a:gd name="connsiteX0" fmla="*/ 1375691 w 1430304"/>
                <a:gd name="connsiteY0" fmla="*/ 309638 h 5308017"/>
                <a:gd name="connsiteX1" fmla="*/ 1144936 w 1430304"/>
                <a:gd name="connsiteY1" fmla="*/ 79518 h 5308017"/>
                <a:gd name="connsiteX2" fmla="*/ 96364 w 1430304"/>
                <a:gd name="connsiteY2" fmla="*/ 79518 h 5308017"/>
                <a:gd name="connsiteX3" fmla="*/ 96681 w 1430304"/>
                <a:gd name="connsiteY3" fmla="*/ 116388 h 5308017"/>
                <a:gd name="connsiteX4" fmla="*/ 96364 w 1430304"/>
                <a:gd name="connsiteY4" fmla="*/ 133869 h 5308017"/>
                <a:gd name="connsiteX5" fmla="*/ 96364 w 1430304"/>
                <a:gd name="connsiteY5" fmla="*/ 134823 h 5308017"/>
                <a:gd name="connsiteX6" fmla="*/ 79518 w 1430304"/>
                <a:gd name="connsiteY6" fmla="*/ 263550 h 5308017"/>
                <a:gd name="connsiteX7" fmla="*/ 1064838 w 1430304"/>
                <a:gd name="connsiteY7" fmla="*/ 263550 h 5308017"/>
                <a:gd name="connsiteX8" fmla="*/ 1192294 w 1430304"/>
                <a:gd name="connsiteY8" fmla="*/ 391006 h 5308017"/>
                <a:gd name="connsiteX9" fmla="*/ 1191341 w 1430304"/>
                <a:gd name="connsiteY9" fmla="*/ 5236241 h 5308017"/>
                <a:gd name="connsiteX10" fmla="*/ 1375374 w 1430304"/>
                <a:gd name="connsiteY10" fmla="*/ 5052209 h 5308017"/>
                <a:gd name="connsiteX11" fmla="*/ 1375374 w 1430304"/>
                <a:gd name="connsiteY11" fmla="*/ 494624 h 5308017"/>
                <a:gd name="connsiteX12" fmla="*/ 1375374 w 1430304"/>
                <a:gd name="connsiteY12" fmla="*/ 310591 h 5308017"/>
                <a:gd name="connsiteX13" fmla="*/ 1375691 w 1430304"/>
                <a:gd name="connsiteY13" fmla="*/ 309638 h 5308017"/>
                <a:gd name="connsiteX14" fmla="*/ 1375691 w 1430304"/>
                <a:gd name="connsiteY14" fmla="*/ 309638 h 530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30304" h="5308017">
                  <a:moveTo>
                    <a:pt x="1375691" y="309638"/>
                  </a:moveTo>
                  <a:cubicBezTo>
                    <a:pt x="1375374" y="182500"/>
                    <a:pt x="1272074" y="79518"/>
                    <a:pt x="1144936" y="79518"/>
                  </a:cubicBezTo>
                  <a:lnTo>
                    <a:pt x="96364" y="79518"/>
                  </a:lnTo>
                  <a:cubicBezTo>
                    <a:pt x="96681" y="91596"/>
                    <a:pt x="96999" y="103992"/>
                    <a:pt x="96681" y="116388"/>
                  </a:cubicBezTo>
                  <a:cubicBezTo>
                    <a:pt x="96681" y="122109"/>
                    <a:pt x="96364" y="128148"/>
                    <a:pt x="96364" y="133869"/>
                  </a:cubicBezTo>
                  <a:lnTo>
                    <a:pt x="96364" y="134823"/>
                  </a:lnTo>
                  <a:cubicBezTo>
                    <a:pt x="94774" y="179003"/>
                    <a:pt x="89053" y="221913"/>
                    <a:pt x="79518" y="263550"/>
                  </a:cubicBezTo>
                  <a:lnTo>
                    <a:pt x="1064838" y="263550"/>
                  </a:lnTo>
                  <a:cubicBezTo>
                    <a:pt x="1135083" y="263550"/>
                    <a:pt x="1192294" y="320445"/>
                    <a:pt x="1192294" y="391006"/>
                  </a:cubicBezTo>
                  <a:lnTo>
                    <a:pt x="1191341" y="5236241"/>
                  </a:lnTo>
                  <a:cubicBezTo>
                    <a:pt x="1293052" y="5236241"/>
                    <a:pt x="1375374" y="5153919"/>
                    <a:pt x="1375374" y="5052209"/>
                  </a:cubicBezTo>
                  <a:lnTo>
                    <a:pt x="1375374" y="494624"/>
                  </a:lnTo>
                  <a:lnTo>
                    <a:pt x="1375374" y="310591"/>
                  </a:lnTo>
                  <a:lnTo>
                    <a:pt x="1375691" y="309638"/>
                  </a:lnTo>
                  <a:lnTo>
                    <a:pt x="1375691" y="309638"/>
                  </a:lnTo>
                  <a:close/>
                </a:path>
              </a:pathLst>
            </a:custGeom>
            <a:solidFill>
              <a:srgbClr val="FFFFFF"/>
            </a:solidFill>
            <a:ln w="31773"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7A8448E-007A-438F-88C5-9C4E90993C97}"/>
                </a:ext>
              </a:extLst>
            </p:cNvPr>
            <p:cNvSpPr/>
            <p:nvPr/>
          </p:nvSpPr>
          <p:spPr>
            <a:xfrm>
              <a:off x="9957778" y="3804212"/>
              <a:ext cx="4163774" cy="5308018"/>
            </a:xfrm>
            <a:custGeom>
              <a:avLst/>
              <a:gdLst>
                <a:gd name="connsiteX0" fmla="*/ 4143432 w 4163774"/>
                <a:gd name="connsiteY0" fmla="*/ 254594 h 5308017"/>
                <a:gd name="connsiteX1" fmla="*/ 4143432 w 4163774"/>
                <a:gd name="connsiteY1" fmla="*/ 5058827 h 5308017"/>
                <a:gd name="connsiteX2" fmla="*/ 3912677 w 4163774"/>
                <a:gd name="connsiteY2" fmla="*/ 5289583 h 5308017"/>
                <a:gd name="connsiteX3" fmla="*/ 253958 w 4163774"/>
                <a:gd name="connsiteY3" fmla="*/ 5289583 h 5308017"/>
                <a:gd name="connsiteX4" fmla="*/ 41002 w 4163774"/>
                <a:gd name="connsiteY4" fmla="*/ 5146871 h 5308017"/>
                <a:gd name="connsiteX5" fmla="*/ 25110 w 4163774"/>
                <a:gd name="connsiteY5" fmla="*/ 5084573 h 5308017"/>
                <a:gd name="connsiteX6" fmla="*/ 23838 w 4163774"/>
                <a:gd name="connsiteY6" fmla="*/ 5058827 h 5308017"/>
                <a:gd name="connsiteX7" fmla="*/ 23838 w 4163774"/>
                <a:gd name="connsiteY7" fmla="*/ 254594 h 5308017"/>
                <a:gd name="connsiteX8" fmla="*/ 254276 w 4163774"/>
                <a:gd name="connsiteY8" fmla="*/ 23838 h 5308017"/>
                <a:gd name="connsiteX9" fmla="*/ 3912994 w 4163774"/>
                <a:gd name="connsiteY9" fmla="*/ 23838 h 5308017"/>
                <a:gd name="connsiteX10" fmla="*/ 4143432 w 4163774"/>
                <a:gd name="connsiteY10" fmla="*/ 254594 h 530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3774" h="5308017">
                  <a:moveTo>
                    <a:pt x="4143432" y="254594"/>
                  </a:moveTo>
                  <a:lnTo>
                    <a:pt x="4143432" y="5058827"/>
                  </a:lnTo>
                  <a:cubicBezTo>
                    <a:pt x="4143432" y="5186283"/>
                    <a:pt x="4040132" y="5289583"/>
                    <a:pt x="3912677" y="5289583"/>
                  </a:cubicBezTo>
                  <a:lnTo>
                    <a:pt x="253958" y="5289583"/>
                  </a:lnTo>
                  <a:cubicBezTo>
                    <a:pt x="157651" y="5289583"/>
                    <a:pt x="75329" y="5230464"/>
                    <a:pt x="41002" y="5146871"/>
                  </a:cubicBezTo>
                  <a:cubicBezTo>
                    <a:pt x="32738" y="5127482"/>
                    <a:pt x="27334" y="5106504"/>
                    <a:pt x="25110" y="5084573"/>
                  </a:cubicBezTo>
                  <a:cubicBezTo>
                    <a:pt x="24157" y="5075991"/>
                    <a:pt x="23838" y="5067727"/>
                    <a:pt x="23838" y="5058827"/>
                  </a:cubicBezTo>
                  <a:lnTo>
                    <a:pt x="23838" y="254594"/>
                  </a:lnTo>
                  <a:cubicBezTo>
                    <a:pt x="23838" y="127138"/>
                    <a:pt x="127138" y="23838"/>
                    <a:pt x="254276" y="23838"/>
                  </a:cubicBezTo>
                  <a:lnTo>
                    <a:pt x="3912994" y="23838"/>
                  </a:lnTo>
                  <a:cubicBezTo>
                    <a:pt x="4040132" y="23838"/>
                    <a:pt x="4143432" y="127138"/>
                    <a:pt x="4143432" y="254594"/>
                  </a:cubicBezTo>
                  <a:close/>
                </a:path>
              </a:pathLst>
            </a:custGeom>
            <a:solidFill>
              <a:srgbClr val="EAEAEA"/>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04D2A63E-3F27-4A75-AE24-FF4FD1BD114C}"/>
                </a:ext>
              </a:extLst>
            </p:cNvPr>
            <p:cNvSpPr/>
            <p:nvPr/>
          </p:nvSpPr>
          <p:spPr>
            <a:xfrm>
              <a:off x="10094769" y="8242287"/>
              <a:ext cx="3814144" cy="63569"/>
            </a:xfrm>
            <a:custGeom>
              <a:avLst/>
              <a:gdLst>
                <a:gd name="connsiteX0" fmla="*/ 23838 w 3814144"/>
                <a:gd name="connsiteY0" fmla="*/ 23838 h 63569"/>
                <a:gd name="connsiteX1" fmla="*/ 3820819 w 3814144"/>
                <a:gd name="connsiteY1" fmla="*/ 23838 h 63569"/>
                <a:gd name="connsiteX2" fmla="*/ 3820819 w 3814144"/>
                <a:gd name="connsiteY2" fmla="*/ 69290 h 63569"/>
                <a:gd name="connsiteX3" fmla="*/ 23838 w 3814144"/>
                <a:gd name="connsiteY3" fmla="*/ 69290 h 63569"/>
              </a:gdLst>
              <a:ahLst/>
              <a:cxnLst>
                <a:cxn ang="0">
                  <a:pos x="connsiteX0" y="connsiteY0"/>
                </a:cxn>
                <a:cxn ang="0">
                  <a:pos x="connsiteX1" y="connsiteY1"/>
                </a:cxn>
                <a:cxn ang="0">
                  <a:pos x="connsiteX2" y="connsiteY2"/>
                </a:cxn>
                <a:cxn ang="0">
                  <a:pos x="connsiteX3" y="connsiteY3"/>
                </a:cxn>
              </a:cxnLst>
              <a:rect l="l" t="t" r="r" b="b"/>
              <a:pathLst>
                <a:path w="3814144" h="63569">
                  <a:moveTo>
                    <a:pt x="23838" y="23838"/>
                  </a:moveTo>
                  <a:lnTo>
                    <a:pt x="3820819" y="23838"/>
                  </a:lnTo>
                  <a:lnTo>
                    <a:pt x="3820819" y="69290"/>
                  </a:lnTo>
                  <a:lnTo>
                    <a:pt x="23838" y="69290"/>
                  </a:lnTo>
                  <a:close/>
                </a:path>
              </a:pathLst>
            </a:custGeom>
            <a:solidFill>
              <a:srgbClr val="B6B7BA"/>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D9D610D-91BD-4F44-98E1-9F5E33167F8D}"/>
                </a:ext>
              </a:extLst>
            </p:cNvPr>
            <p:cNvSpPr/>
            <p:nvPr/>
          </p:nvSpPr>
          <p:spPr>
            <a:xfrm>
              <a:off x="10094769" y="8288057"/>
              <a:ext cx="3814144" cy="63569"/>
            </a:xfrm>
            <a:custGeom>
              <a:avLst/>
              <a:gdLst>
                <a:gd name="connsiteX0" fmla="*/ 23838 w 3814144"/>
                <a:gd name="connsiteY0" fmla="*/ 23839 h 63569"/>
                <a:gd name="connsiteX1" fmla="*/ 3820819 w 3814144"/>
                <a:gd name="connsiteY1" fmla="*/ 23839 h 63569"/>
                <a:gd name="connsiteX2" fmla="*/ 3820819 w 3814144"/>
                <a:gd name="connsiteY2" fmla="*/ 69290 h 63569"/>
                <a:gd name="connsiteX3" fmla="*/ 23838 w 3814144"/>
                <a:gd name="connsiteY3" fmla="*/ 69290 h 63569"/>
              </a:gdLst>
              <a:ahLst/>
              <a:cxnLst>
                <a:cxn ang="0">
                  <a:pos x="connsiteX0" y="connsiteY0"/>
                </a:cxn>
                <a:cxn ang="0">
                  <a:pos x="connsiteX1" y="connsiteY1"/>
                </a:cxn>
                <a:cxn ang="0">
                  <a:pos x="connsiteX2" y="connsiteY2"/>
                </a:cxn>
                <a:cxn ang="0">
                  <a:pos x="connsiteX3" y="connsiteY3"/>
                </a:cxn>
              </a:cxnLst>
              <a:rect l="l" t="t" r="r" b="b"/>
              <a:pathLst>
                <a:path w="3814144" h="63569">
                  <a:moveTo>
                    <a:pt x="23838" y="23839"/>
                  </a:moveTo>
                  <a:lnTo>
                    <a:pt x="3820819" y="23839"/>
                  </a:lnTo>
                  <a:lnTo>
                    <a:pt x="3820819" y="69290"/>
                  </a:lnTo>
                  <a:lnTo>
                    <a:pt x="23838" y="69290"/>
                  </a:lnTo>
                  <a:close/>
                </a:path>
              </a:pathLst>
            </a:custGeom>
            <a:solidFill>
              <a:srgbClr val="FFFFFF"/>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66908C45-274A-4720-9608-627C36C2735A}"/>
                </a:ext>
              </a:extLst>
            </p:cNvPr>
            <p:cNvSpPr/>
            <p:nvPr/>
          </p:nvSpPr>
          <p:spPr>
            <a:xfrm>
              <a:off x="9957778" y="8733676"/>
              <a:ext cx="4163774" cy="381414"/>
            </a:xfrm>
            <a:custGeom>
              <a:avLst/>
              <a:gdLst>
                <a:gd name="connsiteX0" fmla="*/ 4143432 w 4163774"/>
                <a:gd name="connsiteY0" fmla="*/ 23838 h 381414"/>
                <a:gd name="connsiteX1" fmla="*/ 4143432 w 4163774"/>
                <a:gd name="connsiteY1" fmla="*/ 129363 h 381414"/>
                <a:gd name="connsiteX2" fmla="*/ 3912677 w 4163774"/>
                <a:gd name="connsiteY2" fmla="*/ 360119 h 381414"/>
                <a:gd name="connsiteX3" fmla="*/ 253958 w 4163774"/>
                <a:gd name="connsiteY3" fmla="*/ 360119 h 381414"/>
                <a:gd name="connsiteX4" fmla="*/ 41002 w 4163774"/>
                <a:gd name="connsiteY4" fmla="*/ 217407 h 381414"/>
                <a:gd name="connsiteX5" fmla="*/ 25110 w 4163774"/>
                <a:gd name="connsiteY5" fmla="*/ 155109 h 381414"/>
                <a:gd name="connsiteX6" fmla="*/ 23838 w 4163774"/>
                <a:gd name="connsiteY6" fmla="*/ 129363 h 381414"/>
                <a:gd name="connsiteX7" fmla="*/ 23838 w 4163774"/>
                <a:gd name="connsiteY7" fmla="*/ 23838 h 381414"/>
                <a:gd name="connsiteX8" fmla="*/ 25110 w 4163774"/>
                <a:gd name="connsiteY8" fmla="*/ 49584 h 381414"/>
                <a:gd name="connsiteX9" fmla="*/ 41002 w 4163774"/>
                <a:gd name="connsiteY9" fmla="*/ 111882 h 381414"/>
                <a:gd name="connsiteX10" fmla="*/ 253958 w 4163774"/>
                <a:gd name="connsiteY10" fmla="*/ 254594 h 381414"/>
                <a:gd name="connsiteX11" fmla="*/ 3912677 w 4163774"/>
                <a:gd name="connsiteY11" fmla="*/ 254594 h 381414"/>
                <a:gd name="connsiteX12" fmla="*/ 4143432 w 4163774"/>
                <a:gd name="connsiteY12" fmla="*/ 23838 h 381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63774" h="381414">
                  <a:moveTo>
                    <a:pt x="4143432" y="23838"/>
                  </a:moveTo>
                  <a:lnTo>
                    <a:pt x="4143432" y="129363"/>
                  </a:lnTo>
                  <a:cubicBezTo>
                    <a:pt x="4143432" y="256819"/>
                    <a:pt x="4040132" y="360119"/>
                    <a:pt x="3912677" y="360119"/>
                  </a:cubicBezTo>
                  <a:lnTo>
                    <a:pt x="253958" y="360119"/>
                  </a:lnTo>
                  <a:cubicBezTo>
                    <a:pt x="157651" y="360119"/>
                    <a:pt x="75329" y="301000"/>
                    <a:pt x="41002" y="217407"/>
                  </a:cubicBezTo>
                  <a:cubicBezTo>
                    <a:pt x="32738" y="198018"/>
                    <a:pt x="27334" y="177040"/>
                    <a:pt x="25110" y="155109"/>
                  </a:cubicBezTo>
                  <a:cubicBezTo>
                    <a:pt x="24157" y="146527"/>
                    <a:pt x="23838" y="138263"/>
                    <a:pt x="23838" y="129363"/>
                  </a:cubicBezTo>
                  <a:lnTo>
                    <a:pt x="23838" y="23838"/>
                  </a:lnTo>
                  <a:cubicBezTo>
                    <a:pt x="23838" y="32420"/>
                    <a:pt x="24157" y="41002"/>
                    <a:pt x="25110" y="49584"/>
                  </a:cubicBezTo>
                  <a:cubicBezTo>
                    <a:pt x="27334" y="71515"/>
                    <a:pt x="33056" y="92175"/>
                    <a:pt x="41002" y="111882"/>
                  </a:cubicBezTo>
                  <a:cubicBezTo>
                    <a:pt x="75329" y="195793"/>
                    <a:pt x="157969" y="254594"/>
                    <a:pt x="253958" y="254594"/>
                  </a:cubicBezTo>
                  <a:lnTo>
                    <a:pt x="3912677" y="254594"/>
                  </a:lnTo>
                  <a:cubicBezTo>
                    <a:pt x="4040132" y="254594"/>
                    <a:pt x="4143432" y="151295"/>
                    <a:pt x="4143432" y="23838"/>
                  </a:cubicBezTo>
                  <a:close/>
                </a:path>
              </a:pathLst>
            </a:custGeom>
            <a:solidFill>
              <a:srgbClr val="B6B7BA"/>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6D2F07F4-5AE6-436B-ABB5-C22AB25B84A4}"/>
                </a:ext>
              </a:extLst>
            </p:cNvPr>
            <p:cNvSpPr/>
            <p:nvPr/>
          </p:nvSpPr>
          <p:spPr>
            <a:xfrm>
              <a:off x="9901039" y="2947562"/>
              <a:ext cx="2987746" cy="2224918"/>
            </a:xfrm>
            <a:custGeom>
              <a:avLst/>
              <a:gdLst>
                <a:gd name="connsiteX0" fmla="*/ 2921479 w 2987746"/>
                <a:gd name="connsiteY0" fmla="*/ 814376 h 2224917"/>
                <a:gd name="connsiteX1" fmla="*/ 2920843 w 2987746"/>
                <a:gd name="connsiteY1" fmla="*/ 831858 h 2224917"/>
                <a:gd name="connsiteX2" fmla="*/ 2920843 w 2987746"/>
                <a:gd name="connsiteY2" fmla="*/ 832811 h 2224917"/>
                <a:gd name="connsiteX3" fmla="*/ 2185349 w 2987746"/>
                <a:gd name="connsiteY3" fmla="*/ 1529846 h 2224917"/>
                <a:gd name="connsiteX4" fmla="*/ 1457165 w 2987746"/>
                <a:gd name="connsiteY4" fmla="*/ 1529846 h 2224917"/>
                <a:gd name="connsiteX5" fmla="*/ 1336066 w 2987746"/>
                <a:gd name="connsiteY5" fmla="*/ 1529846 h 2224917"/>
                <a:gd name="connsiteX6" fmla="*/ 79942 w 2987746"/>
                <a:gd name="connsiteY6" fmla="*/ 2157909 h 2224917"/>
                <a:gd name="connsiteX7" fmla="*/ 79942 w 2987746"/>
                <a:gd name="connsiteY7" fmla="*/ 2132163 h 2224917"/>
                <a:gd name="connsiteX8" fmla="*/ 79942 w 2987746"/>
                <a:gd name="connsiteY8" fmla="*/ 835672 h 2224917"/>
                <a:gd name="connsiteX9" fmla="*/ 82802 w 2987746"/>
                <a:gd name="connsiteY9" fmla="*/ 769878 h 2224917"/>
                <a:gd name="connsiteX10" fmla="*/ 836095 w 2987746"/>
                <a:gd name="connsiteY10" fmla="*/ 79518 h 2224917"/>
                <a:gd name="connsiteX11" fmla="*/ 2196156 w 2987746"/>
                <a:gd name="connsiteY11" fmla="*/ 79518 h 2224917"/>
                <a:gd name="connsiteX12" fmla="*/ 2920526 w 2987746"/>
                <a:gd name="connsiteY12" fmla="*/ 769878 h 2224917"/>
                <a:gd name="connsiteX13" fmla="*/ 2920843 w 2987746"/>
                <a:gd name="connsiteY13" fmla="*/ 775917 h 2224917"/>
                <a:gd name="connsiteX14" fmla="*/ 2921479 w 2987746"/>
                <a:gd name="connsiteY14" fmla="*/ 814376 h 2224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87746" h="2224917">
                  <a:moveTo>
                    <a:pt x="2921479" y="814376"/>
                  </a:moveTo>
                  <a:cubicBezTo>
                    <a:pt x="2921479" y="820098"/>
                    <a:pt x="2921161" y="826137"/>
                    <a:pt x="2920843" y="831858"/>
                  </a:cubicBezTo>
                  <a:lnTo>
                    <a:pt x="2920843" y="832811"/>
                  </a:lnTo>
                  <a:cubicBezTo>
                    <a:pt x="2905904" y="1222490"/>
                    <a:pt x="2577888" y="1529846"/>
                    <a:pt x="2185349" y="1529846"/>
                  </a:cubicBezTo>
                  <a:lnTo>
                    <a:pt x="1457165" y="1529846"/>
                  </a:lnTo>
                  <a:cubicBezTo>
                    <a:pt x="1457165" y="1529846"/>
                    <a:pt x="1411077" y="1528257"/>
                    <a:pt x="1336066" y="1529846"/>
                  </a:cubicBezTo>
                  <a:cubicBezTo>
                    <a:pt x="1007414" y="1537475"/>
                    <a:pt x="119989" y="1608354"/>
                    <a:pt x="79942" y="2157909"/>
                  </a:cubicBezTo>
                  <a:cubicBezTo>
                    <a:pt x="78988" y="2149327"/>
                    <a:pt x="79942" y="2141063"/>
                    <a:pt x="79942" y="2132163"/>
                  </a:cubicBezTo>
                  <a:lnTo>
                    <a:pt x="79942" y="835672"/>
                  </a:lnTo>
                  <a:cubicBezTo>
                    <a:pt x="79942" y="813741"/>
                    <a:pt x="80895" y="791492"/>
                    <a:pt x="82802" y="769878"/>
                  </a:cubicBezTo>
                  <a:cubicBezTo>
                    <a:pt x="116176" y="383060"/>
                    <a:pt x="440695" y="79518"/>
                    <a:pt x="836095" y="79518"/>
                  </a:cubicBezTo>
                  <a:lnTo>
                    <a:pt x="2196156" y="79518"/>
                  </a:lnTo>
                  <a:cubicBezTo>
                    <a:pt x="2585198" y="79518"/>
                    <a:pt x="2902408" y="385285"/>
                    <a:pt x="2920526" y="769878"/>
                  </a:cubicBezTo>
                  <a:cubicBezTo>
                    <a:pt x="2920526" y="771785"/>
                    <a:pt x="2920526" y="774010"/>
                    <a:pt x="2920843" y="775917"/>
                  </a:cubicBezTo>
                  <a:cubicBezTo>
                    <a:pt x="2921479" y="788631"/>
                    <a:pt x="2921796" y="801345"/>
                    <a:pt x="2921479" y="814376"/>
                  </a:cubicBezTo>
                  <a:close/>
                </a:path>
              </a:pathLst>
            </a:custGeom>
            <a:solidFill>
              <a:srgbClr val="005E59"/>
            </a:solidFill>
            <a:ln w="31773"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DEA749BD-9751-49CD-9C0F-041497D1C2BC}"/>
                </a:ext>
              </a:extLst>
            </p:cNvPr>
            <p:cNvSpPr/>
            <p:nvPr/>
          </p:nvSpPr>
          <p:spPr>
            <a:xfrm>
              <a:off x="9901039" y="3637604"/>
              <a:ext cx="2987746" cy="1525658"/>
            </a:xfrm>
            <a:custGeom>
              <a:avLst/>
              <a:gdLst>
                <a:gd name="connsiteX0" fmla="*/ 2921479 w 2987746"/>
                <a:gd name="connsiteY0" fmla="*/ 124334 h 1525657"/>
                <a:gd name="connsiteX1" fmla="*/ 2920843 w 2987746"/>
                <a:gd name="connsiteY1" fmla="*/ 141816 h 1525657"/>
                <a:gd name="connsiteX2" fmla="*/ 2920843 w 2987746"/>
                <a:gd name="connsiteY2" fmla="*/ 142769 h 1525657"/>
                <a:gd name="connsiteX3" fmla="*/ 2185349 w 2987746"/>
                <a:gd name="connsiteY3" fmla="*/ 839804 h 1525657"/>
                <a:gd name="connsiteX4" fmla="*/ 1457165 w 2987746"/>
                <a:gd name="connsiteY4" fmla="*/ 839804 h 1525657"/>
                <a:gd name="connsiteX5" fmla="*/ 1336066 w 2987746"/>
                <a:gd name="connsiteY5" fmla="*/ 839804 h 1525657"/>
                <a:gd name="connsiteX6" fmla="*/ 79942 w 2987746"/>
                <a:gd name="connsiteY6" fmla="*/ 1467867 h 1525657"/>
                <a:gd name="connsiteX7" fmla="*/ 79942 w 2987746"/>
                <a:gd name="connsiteY7" fmla="*/ 1442121 h 1525657"/>
                <a:gd name="connsiteX8" fmla="*/ 79942 w 2987746"/>
                <a:gd name="connsiteY8" fmla="*/ 1438307 h 1525657"/>
                <a:gd name="connsiteX9" fmla="*/ 1336066 w 2987746"/>
                <a:gd name="connsiteY9" fmla="*/ 771467 h 1525657"/>
                <a:gd name="connsiteX10" fmla="*/ 1457165 w 2987746"/>
                <a:gd name="connsiteY10" fmla="*/ 771467 h 1525657"/>
                <a:gd name="connsiteX11" fmla="*/ 2185349 w 2987746"/>
                <a:gd name="connsiteY11" fmla="*/ 771467 h 1525657"/>
                <a:gd name="connsiteX12" fmla="*/ 2918936 w 2987746"/>
                <a:gd name="connsiteY12" fmla="*/ 105899 h 1525657"/>
                <a:gd name="connsiteX13" fmla="*/ 2920207 w 2987746"/>
                <a:gd name="connsiteY13" fmla="*/ 85557 h 1525657"/>
                <a:gd name="connsiteX14" fmla="*/ 2920526 w 2987746"/>
                <a:gd name="connsiteY14" fmla="*/ 79518 h 1525657"/>
                <a:gd name="connsiteX15" fmla="*/ 2920843 w 2987746"/>
                <a:gd name="connsiteY15" fmla="*/ 85557 h 1525657"/>
                <a:gd name="connsiteX16" fmla="*/ 2921479 w 2987746"/>
                <a:gd name="connsiteY16" fmla="*/ 124334 h 1525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7746" h="1525657">
                  <a:moveTo>
                    <a:pt x="2921479" y="124334"/>
                  </a:moveTo>
                  <a:cubicBezTo>
                    <a:pt x="2921479" y="130055"/>
                    <a:pt x="2921161" y="136094"/>
                    <a:pt x="2920843" y="141816"/>
                  </a:cubicBezTo>
                  <a:lnTo>
                    <a:pt x="2920843" y="142769"/>
                  </a:lnTo>
                  <a:cubicBezTo>
                    <a:pt x="2905904" y="532448"/>
                    <a:pt x="2577888" y="839804"/>
                    <a:pt x="2185349" y="839804"/>
                  </a:cubicBezTo>
                  <a:lnTo>
                    <a:pt x="1457165" y="839804"/>
                  </a:lnTo>
                  <a:cubicBezTo>
                    <a:pt x="1457165" y="839804"/>
                    <a:pt x="1411077" y="838215"/>
                    <a:pt x="1336066" y="839804"/>
                  </a:cubicBezTo>
                  <a:cubicBezTo>
                    <a:pt x="1007414" y="847432"/>
                    <a:pt x="119989" y="918312"/>
                    <a:pt x="79942" y="1467867"/>
                  </a:cubicBezTo>
                  <a:cubicBezTo>
                    <a:pt x="78988" y="1459285"/>
                    <a:pt x="79942" y="1451021"/>
                    <a:pt x="79942" y="1442121"/>
                  </a:cubicBezTo>
                  <a:lnTo>
                    <a:pt x="79942" y="1438307"/>
                  </a:lnTo>
                  <a:cubicBezTo>
                    <a:pt x="79942" y="853154"/>
                    <a:pt x="999786" y="778778"/>
                    <a:pt x="1336066" y="771467"/>
                  </a:cubicBezTo>
                  <a:cubicBezTo>
                    <a:pt x="1411395" y="769878"/>
                    <a:pt x="1457165" y="771467"/>
                    <a:pt x="1457165" y="771467"/>
                  </a:cubicBezTo>
                  <a:lnTo>
                    <a:pt x="2185349" y="771467"/>
                  </a:lnTo>
                  <a:cubicBezTo>
                    <a:pt x="2567082" y="771467"/>
                    <a:pt x="2887788" y="480639"/>
                    <a:pt x="2918936" y="105899"/>
                  </a:cubicBezTo>
                  <a:cubicBezTo>
                    <a:pt x="2919572" y="99224"/>
                    <a:pt x="2919889" y="92232"/>
                    <a:pt x="2920207" y="85557"/>
                  </a:cubicBezTo>
                  <a:cubicBezTo>
                    <a:pt x="2920207" y="83650"/>
                    <a:pt x="2920526" y="81425"/>
                    <a:pt x="2920526" y="79518"/>
                  </a:cubicBezTo>
                  <a:cubicBezTo>
                    <a:pt x="2920526" y="81425"/>
                    <a:pt x="2920526" y="83650"/>
                    <a:pt x="2920843" y="85557"/>
                  </a:cubicBezTo>
                  <a:cubicBezTo>
                    <a:pt x="2921479" y="98589"/>
                    <a:pt x="2921796" y="111302"/>
                    <a:pt x="2921479" y="124334"/>
                  </a:cubicBezTo>
                  <a:close/>
                </a:path>
              </a:pathLst>
            </a:custGeom>
            <a:solidFill>
              <a:srgbClr val="000000">
                <a:alpha val="30000"/>
              </a:srgbClr>
            </a:solidFill>
            <a:ln w="31773"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87B5B842-AC41-42BE-BF1F-FEE2E25EA73A}"/>
                </a:ext>
              </a:extLst>
            </p:cNvPr>
            <p:cNvSpPr/>
            <p:nvPr/>
          </p:nvSpPr>
          <p:spPr>
            <a:xfrm>
              <a:off x="10126179" y="9014277"/>
              <a:ext cx="3814144" cy="444984"/>
            </a:xfrm>
            <a:custGeom>
              <a:avLst/>
              <a:gdLst>
                <a:gd name="connsiteX0" fmla="*/ 3453447 w 3814144"/>
                <a:gd name="connsiteY0" fmla="*/ 376386 h 444983"/>
                <a:gd name="connsiteX1" fmla="*/ 376385 w 3814144"/>
                <a:gd name="connsiteY1" fmla="*/ 376386 h 444983"/>
                <a:gd name="connsiteX2" fmla="*/ 79518 w 3814144"/>
                <a:gd name="connsiteY2" fmla="*/ 79518 h 444983"/>
                <a:gd name="connsiteX3" fmla="*/ 79518 w 3814144"/>
                <a:gd name="connsiteY3" fmla="*/ 79518 h 444983"/>
                <a:gd name="connsiteX4" fmla="*/ 3750315 w 3814144"/>
                <a:gd name="connsiteY4" fmla="*/ 79518 h 444983"/>
                <a:gd name="connsiteX5" fmla="*/ 3750315 w 3814144"/>
                <a:gd name="connsiteY5" fmla="*/ 79518 h 444983"/>
                <a:gd name="connsiteX6" fmla="*/ 3453447 w 3814144"/>
                <a:gd name="connsiteY6" fmla="*/ 376386 h 44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4144" h="444983">
                  <a:moveTo>
                    <a:pt x="3453447" y="376386"/>
                  </a:moveTo>
                  <a:lnTo>
                    <a:pt x="376385" y="376386"/>
                  </a:lnTo>
                  <a:cubicBezTo>
                    <a:pt x="212378" y="376386"/>
                    <a:pt x="79518" y="243526"/>
                    <a:pt x="79518" y="79518"/>
                  </a:cubicBezTo>
                  <a:lnTo>
                    <a:pt x="79518" y="79518"/>
                  </a:lnTo>
                  <a:lnTo>
                    <a:pt x="3750315" y="79518"/>
                  </a:lnTo>
                  <a:lnTo>
                    <a:pt x="3750315" y="79518"/>
                  </a:lnTo>
                  <a:cubicBezTo>
                    <a:pt x="3750315" y="243209"/>
                    <a:pt x="3617455" y="376386"/>
                    <a:pt x="3453447" y="376386"/>
                  </a:cubicBezTo>
                  <a:close/>
                </a:path>
              </a:pathLst>
            </a:custGeom>
            <a:solidFill>
              <a:srgbClr val="005E59"/>
            </a:solidFill>
            <a:ln w="31773"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F37C1E6-55B2-4988-9D31-4D5BEE91E639}"/>
                </a:ext>
              </a:extLst>
            </p:cNvPr>
            <p:cNvSpPr/>
            <p:nvPr/>
          </p:nvSpPr>
          <p:spPr>
            <a:xfrm>
              <a:off x="11405509" y="9584910"/>
              <a:ext cx="1271381" cy="1271382"/>
            </a:xfrm>
            <a:custGeom>
              <a:avLst/>
              <a:gdLst>
                <a:gd name="connsiteX0" fmla="*/ 886353 w 1271381"/>
                <a:gd name="connsiteY0" fmla="*/ 362310 h 1271381"/>
                <a:gd name="connsiteX1" fmla="*/ 910463 w 1271381"/>
                <a:gd name="connsiteY1" fmla="*/ 886354 h 1271381"/>
                <a:gd name="connsiteX2" fmla="*/ 386419 w 1271381"/>
                <a:gd name="connsiteY2" fmla="*/ 910464 h 1271381"/>
                <a:gd name="connsiteX3" fmla="*/ 362310 w 1271381"/>
                <a:gd name="connsiteY3" fmla="*/ 386420 h 1271381"/>
                <a:gd name="connsiteX4" fmla="*/ 886353 w 1271381"/>
                <a:gd name="connsiteY4" fmla="*/ 362310 h 1271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381" h="1271381">
                  <a:moveTo>
                    <a:pt x="886353" y="362310"/>
                  </a:moveTo>
                  <a:cubicBezTo>
                    <a:pt x="1037722" y="500362"/>
                    <a:pt x="1048517" y="734984"/>
                    <a:pt x="910463" y="886354"/>
                  </a:cubicBezTo>
                  <a:cubicBezTo>
                    <a:pt x="772410" y="1037722"/>
                    <a:pt x="537788" y="1048517"/>
                    <a:pt x="386419" y="910464"/>
                  </a:cubicBezTo>
                  <a:cubicBezTo>
                    <a:pt x="235051" y="772411"/>
                    <a:pt x="224256" y="537789"/>
                    <a:pt x="362310" y="386420"/>
                  </a:cubicBezTo>
                  <a:cubicBezTo>
                    <a:pt x="500362" y="235052"/>
                    <a:pt x="734985" y="224257"/>
                    <a:pt x="886353" y="362310"/>
                  </a:cubicBezTo>
                  <a:close/>
                </a:path>
              </a:pathLst>
            </a:custGeom>
            <a:solidFill>
              <a:srgbClr val="EAEAEA"/>
            </a:solidFill>
            <a:ln w="31773"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30F4A6C-56CC-4D54-BB67-82785AA5AD49}"/>
                </a:ext>
              </a:extLst>
            </p:cNvPr>
            <p:cNvSpPr/>
            <p:nvPr/>
          </p:nvSpPr>
          <p:spPr>
            <a:xfrm>
              <a:off x="11586074" y="9766561"/>
              <a:ext cx="889967" cy="889967"/>
            </a:xfrm>
            <a:custGeom>
              <a:avLst/>
              <a:gdLst>
                <a:gd name="connsiteX0" fmla="*/ 626230 w 889967"/>
                <a:gd name="connsiteY0" fmla="*/ 283712 h 889967"/>
                <a:gd name="connsiteX1" fmla="*/ 626230 w 889967"/>
                <a:gd name="connsiteY1" fmla="*/ 626229 h 889967"/>
                <a:gd name="connsiteX2" fmla="*/ 283713 w 889967"/>
                <a:gd name="connsiteY2" fmla="*/ 626229 h 889967"/>
                <a:gd name="connsiteX3" fmla="*/ 283713 w 889967"/>
                <a:gd name="connsiteY3" fmla="*/ 283712 h 889967"/>
                <a:gd name="connsiteX4" fmla="*/ 626230 w 889967"/>
                <a:gd name="connsiteY4" fmla="*/ 283712 h 889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967" h="889967">
                  <a:moveTo>
                    <a:pt x="626230" y="283712"/>
                  </a:moveTo>
                  <a:cubicBezTo>
                    <a:pt x="720813" y="378296"/>
                    <a:pt x="720813" y="531646"/>
                    <a:pt x="626230" y="626229"/>
                  </a:cubicBezTo>
                  <a:cubicBezTo>
                    <a:pt x="531646" y="720812"/>
                    <a:pt x="378296" y="720812"/>
                    <a:pt x="283713" y="626229"/>
                  </a:cubicBezTo>
                  <a:cubicBezTo>
                    <a:pt x="189130" y="531646"/>
                    <a:pt x="189130" y="378296"/>
                    <a:pt x="283713" y="283712"/>
                  </a:cubicBezTo>
                  <a:cubicBezTo>
                    <a:pt x="378296" y="189129"/>
                    <a:pt x="531646" y="189129"/>
                    <a:pt x="626230" y="283712"/>
                  </a:cubicBezTo>
                  <a:close/>
                </a:path>
              </a:pathLst>
            </a:custGeom>
            <a:solidFill>
              <a:srgbClr val="005E59"/>
            </a:solidFill>
            <a:ln w="31773"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4CFE4101-A6C8-42DD-BA01-69BDF0FD5F16}"/>
                </a:ext>
              </a:extLst>
            </p:cNvPr>
            <p:cNvSpPr/>
            <p:nvPr/>
          </p:nvSpPr>
          <p:spPr>
            <a:xfrm>
              <a:off x="11615285" y="9311145"/>
              <a:ext cx="826398" cy="794613"/>
            </a:xfrm>
            <a:custGeom>
              <a:avLst/>
              <a:gdLst>
                <a:gd name="connsiteX0" fmla="*/ 425969 w 826397"/>
                <a:gd name="connsiteY0" fmla="*/ 744132 h 794613"/>
                <a:gd name="connsiteX1" fmla="*/ 79518 w 826397"/>
                <a:gd name="connsiteY1" fmla="*/ 79518 h 794613"/>
                <a:gd name="connsiteX2" fmla="*/ 772103 w 826397"/>
                <a:gd name="connsiteY2" fmla="*/ 79518 h 794613"/>
              </a:gdLst>
              <a:ahLst/>
              <a:cxnLst>
                <a:cxn ang="0">
                  <a:pos x="connsiteX0" y="connsiteY0"/>
                </a:cxn>
                <a:cxn ang="0">
                  <a:pos x="connsiteX1" y="connsiteY1"/>
                </a:cxn>
                <a:cxn ang="0">
                  <a:pos x="connsiteX2" y="connsiteY2"/>
                </a:cxn>
              </a:cxnLst>
              <a:rect l="l" t="t" r="r" b="b"/>
              <a:pathLst>
                <a:path w="826397" h="794613">
                  <a:moveTo>
                    <a:pt x="425969" y="744132"/>
                  </a:moveTo>
                  <a:lnTo>
                    <a:pt x="79518" y="79518"/>
                  </a:lnTo>
                  <a:lnTo>
                    <a:pt x="772103" y="79518"/>
                  </a:lnTo>
                  <a:close/>
                </a:path>
              </a:pathLst>
            </a:custGeom>
            <a:solidFill>
              <a:srgbClr val="005E59"/>
            </a:solidFill>
            <a:ln w="31773"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D0E6B06-269D-4349-A602-965345A5D65C}"/>
                </a:ext>
              </a:extLst>
            </p:cNvPr>
            <p:cNvSpPr/>
            <p:nvPr/>
          </p:nvSpPr>
          <p:spPr>
            <a:xfrm>
              <a:off x="12725518" y="3748215"/>
              <a:ext cx="1430304" cy="5308018"/>
            </a:xfrm>
            <a:custGeom>
              <a:avLst/>
              <a:gdLst>
                <a:gd name="connsiteX0" fmla="*/ 1375691 w 1430304"/>
                <a:gd name="connsiteY0" fmla="*/ 309638 h 5308017"/>
                <a:gd name="connsiteX1" fmla="*/ 1144936 w 1430304"/>
                <a:gd name="connsiteY1" fmla="*/ 79518 h 5308017"/>
                <a:gd name="connsiteX2" fmla="*/ 96364 w 1430304"/>
                <a:gd name="connsiteY2" fmla="*/ 79518 h 5308017"/>
                <a:gd name="connsiteX3" fmla="*/ 96682 w 1430304"/>
                <a:gd name="connsiteY3" fmla="*/ 116388 h 5308017"/>
                <a:gd name="connsiteX4" fmla="*/ 96364 w 1430304"/>
                <a:gd name="connsiteY4" fmla="*/ 133869 h 5308017"/>
                <a:gd name="connsiteX5" fmla="*/ 96364 w 1430304"/>
                <a:gd name="connsiteY5" fmla="*/ 134823 h 5308017"/>
                <a:gd name="connsiteX6" fmla="*/ 79518 w 1430304"/>
                <a:gd name="connsiteY6" fmla="*/ 263550 h 5308017"/>
                <a:gd name="connsiteX7" fmla="*/ 1064839 w 1430304"/>
                <a:gd name="connsiteY7" fmla="*/ 263550 h 5308017"/>
                <a:gd name="connsiteX8" fmla="*/ 1192295 w 1430304"/>
                <a:gd name="connsiteY8" fmla="*/ 391006 h 5308017"/>
                <a:gd name="connsiteX9" fmla="*/ 1191341 w 1430304"/>
                <a:gd name="connsiteY9" fmla="*/ 5236241 h 5308017"/>
                <a:gd name="connsiteX10" fmla="*/ 1375374 w 1430304"/>
                <a:gd name="connsiteY10" fmla="*/ 5052209 h 5308017"/>
                <a:gd name="connsiteX11" fmla="*/ 1375374 w 1430304"/>
                <a:gd name="connsiteY11" fmla="*/ 494624 h 5308017"/>
                <a:gd name="connsiteX12" fmla="*/ 1375374 w 1430304"/>
                <a:gd name="connsiteY12" fmla="*/ 310591 h 5308017"/>
                <a:gd name="connsiteX13" fmla="*/ 1375691 w 1430304"/>
                <a:gd name="connsiteY13" fmla="*/ 309638 h 5308017"/>
                <a:gd name="connsiteX14" fmla="*/ 1375691 w 1430304"/>
                <a:gd name="connsiteY14" fmla="*/ 309638 h 530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30304" h="5308017">
                  <a:moveTo>
                    <a:pt x="1375691" y="309638"/>
                  </a:moveTo>
                  <a:cubicBezTo>
                    <a:pt x="1375374" y="182500"/>
                    <a:pt x="1272074" y="79518"/>
                    <a:pt x="1144936" y="79518"/>
                  </a:cubicBezTo>
                  <a:lnTo>
                    <a:pt x="96364" y="79518"/>
                  </a:lnTo>
                  <a:cubicBezTo>
                    <a:pt x="96682" y="91596"/>
                    <a:pt x="97000" y="103992"/>
                    <a:pt x="96682" y="116388"/>
                  </a:cubicBezTo>
                  <a:cubicBezTo>
                    <a:pt x="96682" y="122109"/>
                    <a:pt x="96364" y="128148"/>
                    <a:pt x="96364" y="133869"/>
                  </a:cubicBezTo>
                  <a:lnTo>
                    <a:pt x="96364" y="134823"/>
                  </a:lnTo>
                  <a:cubicBezTo>
                    <a:pt x="94775" y="179003"/>
                    <a:pt x="89054" y="221913"/>
                    <a:pt x="79518" y="263550"/>
                  </a:cubicBezTo>
                  <a:lnTo>
                    <a:pt x="1064839" y="263550"/>
                  </a:lnTo>
                  <a:cubicBezTo>
                    <a:pt x="1135083" y="263550"/>
                    <a:pt x="1192295" y="320445"/>
                    <a:pt x="1192295" y="391006"/>
                  </a:cubicBezTo>
                  <a:lnTo>
                    <a:pt x="1191341" y="5236241"/>
                  </a:lnTo>
                  <a:cubicBezTo>
                    <a:pt x="1293052" y="5236241"/>
                    <a:pt x="1375374" y="5153919"/>
                    <a:pt x="1375374" y="5052209"/>
                  </a:cubicBezTo>
                  <a:lnTo>
                    <a:pt x="1375374" y="494624"/>
                  </a:lnTo>
                  <a:lnTo>
                    <a:pt x="1375374" y="310591"/>
                  </a:lnTo>
                  <a:lnTo>
                    <a:pt x="1375691" y="309638"/>
                  </a:lnTo>
                  <a:lnTo>
                    <a:pt x="1375691" y="309638"/>
                  </a:lnTo>
                  <a:close/>
                </a:path>
              </a:pathLst>
            </a:custGeom>
            <a:solidFill>
              <a:srgbClr val="FFFFFF"/>
            </a:solidFill>
            <a:ln w="31773"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B670B43-C0BD-4F09-ABBA-16805294FF9A}"/>
                </a:ext>
              </a:extLst>
            </p:cNvPr>
            <p:cNvSpPr/>
            <p:nvPr/>
          </p:nvSpPr>
          <p:spPr>
            <a:xfrm>
              <a:off x="16076898" y="9704699"/>
              <a:ext cx="1017105" cy="1017105"/>
            </a:xfrm>
            <a:custGeom>
              <a:avLst/>
              <a:gdLst>
                <a:gd name="connsiteX0" fmla="*/ 576664 w 1017105"/>
                <a:gd name="connsiteY0" fmla="*/ 150915 h 1017105"/>
                <a:gd name="connsiteX1" fmla="*/ 883123 w 1017105"/>
                <a:gd name="connsiteY1" fmla="*/ 576664 h 1017105"/>
                <a:gd name="connsiteX2" fmla="*/ 457374 w 1017105"/>
                <a:gd name="connsiteY2" fmla="*/ 883123 h 1017105"/>
                <a:gd name="connsiteX3" fmla="*/ 150916 w 1017105"/>
                <a:gd name="connsiteY3" fmla="*/ 457374 h 1017105"/>
                <a:gd name="connsiteX4" fmla="*/ 576664 w 1017105"/>
                <a:gd name="connsiteY4" fmla="*/ 150915 h 101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105" h="1017105">
                  <a:moveTo>
                    <a:pt x="576664" y="150915"/>
                  </a:moveTo>
                  <a:cubicBezTo>
                    <a:pt x="778857" y="183856"/>
                    <a:pt x="916064" y="374470"/>
                    <a:pt x="883123" y="576664"/>
                  </a:cubicBezTo>
                  <a:cubicBezTo>
                    <a:pt x="850182" y="778857"/>
                    <a:pt x="659567" y="916064"/>
                    <a:pt x="457374" y="883123"/>
                  </a:cubicBezTo>
                  <a:cubicBezTo>
                    <a:pt x="255181" y="850182"/>
                    <a:pt x="117975" y="659569"/>
                    <a:pt x="150916" y="457374"/>
                  </a:cubicBezTo>
                  <a:cubicBezTo>
                    <a:pt x="183857" y="255181"/>
                    <a:pt x="374471" y="117974"/>
                    <a:pt x="576664" y="150915"/>
                  </a:cubicBezTo>
                  <a:close/>
                </a:path>
              </a:pathLst>
            </a:custGeom>
            <a:solidFill>
              <a:srgbClr val="EAEAEA"/>
            </a:solidFill>
            <a:ln w="31773"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A5BF4DC1-D3DF-4712-9EB7-34DAEE3A55C0}"/>
                </a:ext>
              </a:extLst>
            </p:cNvPr>
            <p:cNvSpPr/>
            <p:nvPr/>
          </p:nvSpPr>
          <p:spPr>
            <a:xfrm>
              <a:off x="16224521" y="9853055"/>
              <a:ext cx="731044" cy="731044"/>
            </a:xfrm>
            <a:custGeom>
              <a:avLst/>
              <a:gdLst>
                <a:gd name="connsiteX0" fmla="*/ 408098 w 731044"/>
                <a:gd name="connsiteY0" fmla="*/ 130152 h 731044"/>
                <a:gd name="connsiteX1" fmla="*/ 608251 w 731044"/>
                <a:gd name="connsiteY1" fmla="*/ 408099 h 731044"/>
                <a:gd name="connsiteX2" fmla="*/ 330304 w 731044"/>
                <a:gd name="connsiteY2" fmla="*/ 608251 h 731044"/>
                <a:gd name="connsiteX3" fmla="*/ 130152 w 731044"/>
                <a:gd name="connsiteY3" fmla="*/ 330305 h 731044"/>
                <a:gd name="connsiteX4" fmla="*/ 408098 w 731044"/>
                <a:gd name="connsiteY4" fmla="*/ 130152 h 731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044" h="731044">
                  <a:moveTo>
                    <a:pt x="408098" y="130152"/>
                  </a:moveTo>
                  <a:cubicBezTo>
                    <a:pt x="540122" y="151634"/>
                    <a:pt x="629733" y="276075"/>
                    <a:pt x="608251" y="408099"/>
                  </a:cubicBezTo>
                  <a:cubicBezTo>
                    <a:pt x="586769" y="540122"/>
                    <a:pt x="462328" y="629733"/>
                    <a:pt x="330304" y="608251"/>
                  </a:cubicBezTo>
                  <a:cubicBezTo>
                    <a:pt x="198281" y="586769"/>
                    <a:pt x="108670" y="462328"/>
                    <a:pt x="130152" y="330305"/>
                  </a:cubicBezTo>
                  <a:cubicBezTo>
                    <a:pt x="151634" y="198281"/>
                    <a:pt x="276075" y="108670"/>
                    <a:pt x="408098" y="130152"/>
                  </a:cubicBezTo>
                  <a:close/>
                </a:path>
              </a:pathLst>
            </a:custGeom>
            <a:solidFill>
              <a:srgbClr val="063D66"/>
            </a:solidFill>
            <a:ln w="31773"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7871C92D-2167-4C0D-8367-C1EE76A29F6D}"/>
                </a:ext>
              </a:extLst>
            </p:cNvPr>
            <p:cNvSpPr/>
            <p:nvPr/>
          </p:nvSpPr>
          <p:spPr>
            <a:xfrm>
              <a:off x="14509959" y="3804212"/>
              <a:ext cx="4163774" cy="5308018"/>
            </a:xfrm>
            <a:custGeom>
              <a:avLst/>
              <a:gdLst>
                <a:gd name="connsiteX0" fmla="*/ 4143432 w 4163774"/>
                <a:gd name="connsiteY0" fmla="*/ 254594 h 5308017"/>
                <a:gd name="connsiteX1" fmla="*/ 4143432 w 4163774"/>
                <a:gd name="connsiteY1" fmla="*/ 5058827 h 5308017"/>
                <a:gd name="connsiteX2" fmla="*/ 3912676 w 4163774"/>
                <a:gd name="connsiteY2" fmla="*/ 5289583 h 5308017"/>
                <a:gd name="connsiteX3" fmla="*/ 253958 w 4163774"/>
                <a:gd name="connsiteY3" fmla="*/ 5289583 h 5308017"/>
                <a:gd name="connsiteX4" fmla="*/ 41002 w 4163774"/>
                <a:gd name="connsiteY4" fmla="*/ 5146871 h 5308017"/>
                <a:gd name="connsiteX5" fmla="*/ 25110 w 4163774"/>
                <a:gd name="connsiteY5" fmla="*/ 5084573 h 5308017"/>
                <a:gd name="connsiteX6" fmla="*/ 23838 w 4163774"/>
                <a:gd name="connsiteY6" fmla="*/ 5058827 h 5308017"/>
                <a:gd name="connsiteX7" fmla="*/ 23838 w 4163774"/>
                <a:gd name="connsiteY7" fmla="*/ 254594 h 5308017"/>
                <a:gd name="connsiteX8" fmla="*/ 254276 w 4163774"/>
                <a:gd name="connsiteY8" fmla="*/ 23838 h 5308017"/>
                <a:gd name="connsiteX9" fmla="*/ 3912994 w 4163774"/>
                <a:gd name="connsiteY9" fmla="*/ 23838 h 5308017"/>
                <a:gd name="connsiteX10" fmla="*/ 4143432 w 4163774"/>
                <a:gd name="connsiteY10" fmla="*/ 254594 h 530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3774" h="5308017">
                  <a:moveTo>
                    <a:pt x="4143432" y="254594"/>
                  </a:moveTo>
                  <a:lnTo>
                    <a:pt x="4143432" y="5058827"/>
                  </a:lnTo>
                  <a:cubicBezTo>
                    <a:pt x="4143432" y="5186283"/>
                    <a:pt x="4040132" y="5289583"/>
                    <a:pt x="3912676" y="5289583"/>
                  </a:cubicBezTo>
                  <a:lnTo>
                    <a:pt x="253958" y="5289583"/>
                  </a:lnTo>
                  <a:cubicBezTo>
                    <a:pt x="157651" y="5289583"/>
                    <a:pt x="75329" y="5230464"/>
                    <a:pt x="41002" y="5146871"/>
                  </a:cubicBezTo>
                  <a:cubicBezTo>
                    <a:pt x="32738" y="5127482"/>
                    <a:pt x="27334" y="5106504"/>
                    <a:pt x="25110" y="5084573"/>
                  </a:cubicBezTo>
                  <a:cubicBezTo>
                    <a:pt x="24157" y="5075991"/>
                    <a:pt x="23838" y="5067727"/>
                    <a:pt x="23838" y="5058827"/>
                  </a:cubicBezTo>
                  <a:lnTo>
                    <a:pt x="23838" y="254594"/>
                  </a:lnTo>
                  <a:cubicBezTo>
                    <a:pt x="23838" y="127138"/>
                    <a:pt x="127138" y="23838"/>
                    <a:pt x="254276" y="23838"/>
                  </a:cubicBezTo>
                  <a:lnTo>
                    <a:pt x="3912994" y="23838"/>
                  </a:lnTo>
                  <a:cubicBezTo>
                    <a:pt x="4040132" y="23838"/>
                    <a:pt x="4143432" y="127138"/>
                    <a:pt x="4143432" y="254594"/>
                  </a:cubicBezTo>
                  <a:close/>
                </a:path>
              </a:pathLst>
            </a:custGeom>
            <a:solidFill>
              <a:srgbClr val="EAEAEA"/>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0C51A6F1-C2A3-4AB3-BE1C-8476D39B2546}"/>
                </a:ext>
              </a:extLst>
            </p:cNvPr>
            <p:cNvSpPr/>
            <p:nvPr/>
          </p:nvSpPr>
          <p:spPr>
            <a:xfrm>
              <a:off x="14645361" y="8242287"/>
              <a:ext cx="3814144" cy="63569"/>
            </a:xfrm>
            <a:custGeom>
              <a:avLst/>
              <a:gdLst>
                <a:gd name="connsiteX0" fmla="*/ 23839 w 3814144"/>
                <a:gd name="connsiteY0" fmla="*/ 23838 h 63569"/>
                <a:gd name="connsiteX1" fmla="*/ 3820820 w 3814144"/>
                <a:gd name="connsiteY1" fmla="*/ 23838 h 63569"/>
                <a:gd name="connsiteX2" fmla="*/ 3820820 w 3814144"/>
                <a:gd name="connsiteY2" fmla="*/ 69290 h 63569"/>
                <a:gd name="connsiteX3" fmla="*/ 23840 w 3814144"/>
                <a:gd name="connsiteY3" fmla="*/ 69290 h 63569"/>
              </a:gdLst>
              <a:ahLst/>
              <a:cxnLst>
                <a:cxn ang="0">
                  <a:pos x="connsiteX0" y="connsiteY0"/>
                </a:cxn>
                <a:cxn ang="0">
                  <a:pos x="connsiteX1" y="connsiteY1"/>
                </a:cxn>
                <a:cxn ang="0">
                  <a:pos x="connsiteX2" y="connsiteY2"/>
                </a:cxn>
                <a:cxn ang="0">
                  <a:pos x="connsiteX3" y="connsiteY3"/>
                </a:cxn>
              </a:cxnLst>
              <a:rect l="l" t="t" r="r" b="b"/>
              <a:pathLst>
                <a:path w="3814144" h="63569">
                  <a:moveTo>
                    <a:pt x="23839" y="23838"/>
                  </a:moveTo>
                  <a:lnTo>
                    <a:pt x="3820820" y="23838"/>
                  </a:lnTo>
                  <a:lnTo>
                    <a:pt x="3820820" y="69290"/>
                  </a:lnTo>
                  <a:lnTo>
                    <a:pt x="23840" y="69290"/>
                  </a:lnTo>
                  <a:close/>
                </a:path>
              </a:pathLst>
            </a:custGeom>
            <a:solidFill>
              <a:srgbClr val="B6B7BA"/>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D49110C4-3CFF-4C59-A41E-D2D681CA21E1}"/>
                </a:ext>
              </a:extLst>
            </p:cNvPr>
            <p:cNvSpPr/>
            <p:nvPr/>
          </p:nvSpPr>
          <p:spPr>
            <a:xfrm>
              <a:off x="14645361" y="8288057"/>
              <a:ext cx="3814144" cy="63569"/>
            </a:xfrm>
            <a:custGeom>
              <a:avLst/>
              <a:gdLst>
                <a:gd name="connsiteX0" fmla="*/ 23839 w 3814144"/>
                <a:gd name="connsiteY0" fmla="*/ 23839 h 63569"/>
                <a:gd name="connsiteX1" fmla="*/ 3820820 w 3814144"/>
                <a:gd name="connsiteY1" fmla="*/ 23839 h 63569"/>
                <a:gd name="connsiteX2" fmla="*/ 3820820 w 3814144"/>
                <a:gd name="connsiteY2" fmla="*/ 69290 h 63569"/>
                <a:gd name="connsiteX3" fmla="*/ 23840 w 3814144"/>
                <a:gd name="connsiteY3" fmla="*/ 69290 h 63569"/>
              </a:gdLst>
              <a:ahLst/>
              <a:cxnLst>
                <a:cxn ang="0">
                  <a:pos x="connsiteX0" y="connsiteY0"/>
                </a:cxn>
                <a:cxn ang="0">
                  <a:pos x="connsiteX1" y="connsiteY1"/>
                </a:cxn>
                <a:cxn ang="0">
                  <a:pos x="connsiteX2" y="connsiteY2"/>
                </a:cxn>
                <a:cxn ang="0">
                  <a:pos x="connsiteX3" y="connsiteY3"/>
                </a:cxn>
              </a:cxnLst>
              <a:rect l="l" t="t" r="r" b="b"/>
              <a:pathLst>
                <a:path w="3814144" h="63569">
                  <a:moveTo>
                    <a:pt x="23839" y="23839"/>
                  </a:moveTo>
                  <a:lnTo>
                    <a:pt x="3820820" y="23839"/>
                  </a:lnTo>
                  <a:lnTo>
                    <a:pt x="3820820" y="69290"/>
                  </a:lnTo>
                  <a:lnTo>
                    <a:pt x="23840" y="69290"/>
                  </a:lnTo>
                  <a:close/>
                </a:path>
              </a:pathLst>
            </a:custGeom>
            <a:solidFill>
              <a:srgbClr val="FFFFFF"/>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2210B40F-FBD0-40AA-B38D-F34971937D5D}"/>
                </a:ext>
              </a:extLst>
            </p:cNvPr>
            <p:cNvSpPr/>
            <p:nvPr/>
          </p:nvSpPr>
          <p:spPr>
            <a:xfrm>
              <a:off x="14509959" y="8733676"/>
              <a:ext cx="4163774" cy="381414"/>
            </a:xfrm>
            <a:custGeom>
              <a:avLst/>
              <a:gdLst>
                <a:gd name="connsiteX0" fmla="*/ 4143432 w 4163774"/>
                <a:gd name="connsiteY0" fmla="*/ 23838 h 381414"/>
                <a:gd name="connsiteX1" fmla="*/ 4143432 w 4163774"/>
                <a:gd name="connsiteY1" fmla="*/ 129363 h 381414"/>
                <a:gd name="connsiteX2" fmla="*/ 3912676 w 4163774"/>
                <a:gd name="connsiteY2" fmla="*/ 360119 h 381414"/>
                <a:gd name="connsiteX3" fmla="*/ 253958 w 4163774"/>
                <a:gd name="connsiteY3" fmla="*/ 360119 h 381414"/>
                <a:gd name="connsiteX4" fmla="*/ 41002 w 4163774"/>
                <a:gd name="connsiteY4" fmla="*/ 217407 h 381414"/>
                <a:gd name="connsiteX5" fmla="*/ 25110 w 4163774"/>
                <a:gd name="connsiteY5" fmla="*/ 155109 h 381414"/>
                <a:gd name="connsiteX6" fmla="*/ 23838 w 4163774"/>
                <a:gd name="connsiteY6" fmla="*/ 129363 h 381414"/>
                <a:gd name="connsiteX7" fmla="*/ 23838 w 4163774"/>
                <a:gd name="connsiteY7" fmla="*/ 23838 h 381414"/>
                <a:gd name="connsiteX8" fmla="*/ 25110 w 4163774"/>
                <a:gd name="connsiteY8" fmla="*/ 49584 h 381414"/>
                <a:gd name="connsiteX9" fmla="*/ 41002 w 4163774"/>
                <a:gd name="connsiteY9" fmla="*/ 111882 h 381414"/>
                <a:gd name="connsiteX10" fmla="*/ 253958 w 4163774"/>
                <a:gd name="connsiteY10" fmla="*/ 254594 h 381414"/>
                <a:gd name="connsiteX11" fmla="*/ 3912676 w 4163774"/>
                <a:gd name="connsiteY11" fmla="*/ 254594 h 381414"/>
                <a:gd name="connsiteX12" fmla="*/ 4143432 w 4163774"/>
                <a:gd name="connsiteY12" fmla="*/ 23838 h 381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63774" h="381414">
                  <a:moveTo>
                    <a:pt x="4143432" y="23838"/>
                  </a:moveTo>
                  <a:lnTo>
                    <a:pt x="4143432" y="129363"/>
                  </a:lnTo>
                  <a:cubicBezTo>
                    <a:pt x="4143432" y="256819"/>
                    <a:pt x="4040132" y="360119"/>
                    <a:pt x="3912676" y="360119"/>
                  </a:cubicBezTo>
                  <a:lnTo>
                    <a:pt x="253958" y="360119"/>
                  </a:lnTo>
                  <a:cubicBezTo>
                    <a:pt x="157651" y="360119"/>
                    <a:pt x="75329" y="301000"/>
                    <a:pt x="41002" y="217407"/>
                  </a:cubicBezTo>
                  <a:cubicBezTo>
                    <a:pt x="32738" y="198018"/>
                    <a:pt x="27334" y="177040"/>
                    <a:pt x="25110" y="155109"/>
                  </a:cubicBezTo>
                  <a:cubicBezTo>
                    <a:pt x="24157" y="146527"/>
                    <a:pt x="23838" y="138263"/>
                    <a:pt x="23838" y="129363"/>
                  </a:cubicBezTo>
                  <a:lnTo>
                    <a:pt x="23838" y="23838"/>
                  </a:lnTo>
                  <a:cubicBezTo>
                    <a:pt x="23838" y="32420"/>
                    <a:pt x="24157" y="41002"/>
                    <a:pt x="25110" y="49584"/>
                  </a:cubicBezTo>
                  <a:cubicBezTo>
                    <a:pt x="27334" y="71515"/>
                    <a:pt x="33056" y="92175"/>
                    <a:pt x="41002" y="111882"/>
                  </a:cubicBezTo>
                  <a:cubicBezTo>
                    <a:pt x="75329" y="195793"/>
                    <a:pt x="157969" y="254594"/>
                    <a:pt x="253958" y="254594"/>
                  </a:cubicBezTo>
                  <a:lnTo>
                    <a:pt x="3912676" y="254594"/>
                  </a:lnTo>
                  <a:cubicBezTo>
                    <a:pt x="4040132" y="254594"/>
                    <a:pt x="4143432" y="151295"/>
                    <a:pt x="4143432" y="23838"/>
                  </a:cubicBezTo>
                  <a:close/>
                </a:path>
              </a:pathLst>
            </a:custGeom>
            <a:solidFill>
              <a:srgbClr val="B6B7BA"/>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5E417F1-1318-4849-BC67-2A29E680E418}"/>
                </a:ext>
              </a:extLst>
            </p:cNvPr>
            <p:cNvSpPr/>
            <p:nvPr/>
          </p:nvSpPr>
          <p:spPr>
            <a:xfrm>
              <a:off x="14453220" y="2947562"/>
              <a:ext cx="2987746" cy="2224918"/>
            </a:xfrm>
            <a:custGeom>
              <a:avLst/>
              <a:gdLst>
                <a:gd name="connsiteX0" fmla="*/ 2921479 w 2987746"/>
                <a:gd name="connsiteY0" fmla="*/ 814376 h 2224917"/>
                <a:gd name="connsiteX1" fmla="*/ 2920843 w 2987746"/>
                <a:gd name="connsiteY1" fmla="*/ 831858 h 2224917"/>
                <a:gd name="connsiteX2" fmla="*/ 2920843 w 2987746"/>
                <a:gd name="connsiteY2" fmla="*/ 832811 h 2224917"/>
                <a:gd name="connsiteX3" fmla="*/ 2185349 w 2987746"/>
                <a:gd name="connsiteY3" fmla="*/ 1529846 h 2224917"/>
                <a:gd name="connsiteX4" fmla="*/ 1457165 w 2987746"/>
                <a:gd name="connsiteY4" fmla="*/ 1529846 h 2224917"/>
                <a:gd name="connsiteX5" fmla="*/ 1336066 w 2987746"/>
                <a:gd name="connsiteY5" fmla="*/ 1529846 h 2224917"/>
                <a:gd name="connsiteX6" fmla="*/ 79942 w 2987746"/>
                <a:gd name="connsiteY6" fmla="*/ 2157909 h 2224917"/>
                <a:gd name="connsiteX7" fmla="*/ 79942 w 2987746"/>
                <a:gd name="connsiteY7" fmla="*/ 2132163 h 2224917"/>
                <a:gd name="connsiteX8" fmla="*/ 79942 w 2987746"/>
                <a:gd name="connsiteY8" fmla="*/ 835672 h 2224917"/>
                <a:gd name="connsiteX9" fmla="*/ 82802 w 2987746"/>
                <a:gd name="connsiteY9" fmla="*/ 769878 h 2224917"/>
                <a:gd name="connsiteX10" fmla="*/ 836095 w 2987746"/>
                <a:gd name="connsiteY10" fmla="*/ 79518 h 2224917"/>
                <a:gd name="connsiteX11" fmla="*/ 2196156 w 2987746"/>
                <a:gd name="connsiteY11" fmla="*/ 79518 h 2224917"/>
                <a:gd name="connsiteX12" fmla="*/ 2920525 w 2987746"/>
                <a:gd name="connsiteY12" fmla="*/ 769878 h 2224917"/>
                <a:gd name="connsiteX13" fmla="*/ 2920843 w 2987746"/>
                <a:gd name="connsiteY13" fmla="*/ 775917 h 2224917"/>
                <a:gd name="connsiteX14" fmla="*/ 2921479 w 2987746"/>
                <a:gd name="connsiteY14" fmla="*/ 814376 h 2224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87746" h="2224917">
                  <a:moveTo>
                    <a:pt x="2921479" y="814376"/>
                  </a:moveTo>
                  <a:cubicBezTo>
                    <a:pt x="2921479" y="820098"/>
                    <a:pt x="2921161" y="826137"/>
                    <a:pt x="2920843" y="831858"/>
                  </a:cubicBezTo>
                  <a:lnTo>
                    <a:pt x="2920843" y="832811"/>
                  </a:lnTo>
                  <a:cubicBezTo>
                    <a:pt x="2905905" y="1222490"/>
                    <a:pt x="2577888" y="1529846"/>
                    <a:pt x="2185349" y="1529846"/>
                  </a:cubicBezTo>
                  <a:lnTo>
                    <a:pt x="1457165" y="1529846"/>
                  </a:lnTo>
                  <a:cubicBezTo>
                    <a:pt x="1457165" y="1529846"/>
                    <a:pt x="1411077" y="1528257"/>
                    <a:pt x="1336066" y="1529846"/>
                  </a:cubicBezTo>
                  <a:cubicBezTo>
                    <a:pt x="1007414" y="1537475"/>
                    <a:pt x="119989" y="1608354"/>
                    <a:pt x="79942" y="2157909"/>
                  </a:cubicBezTo>
                  <a:cubicBezTo>
                    <a:pt x="78988" y="2149327"/>
                    <a:pt x="79942" y="2141063"/>
                    <a:pt x="79942" y="2132163"/>
                  </a:cubicBezTo>
                  <a:lnTo>
                    <a:pt x="79942" y="835672"/>
                  </a:lnTo>
                  <a:cubicBezTo>
                    <a:pt x="79942" y="813741"/>
                    <a:pt x="80895" y="791492"/>
                    <a:pt x="82802" y="769878"/>
                  </a:cubicBezTo>
                  <a:cubicBezTo>
                    <a:pt x="116176" y="383060"/>
                    <a:pt x="440695" y="79518"/>
                    <a:pt x="836095" y="79518"/>
                  </a:cubicBezTo>
                  <a:lnTo>
                    <a:pt x="2196156" y="79518"/>
                  </a:lnTo>
                  <a:cubicBezTo>
                    <a:pt x="2585198" y="79518"/>
                    <a:pt x="2902407" y="385285"/>
                    <a:pt x="2920525" y="769878"/>
                  </a:cubicBezTo>
                  <a:cubicBezTo>
                    <a:pt x="2920525" y="771785"/>
                    <a:pt x="2920525" y="774010"/>
                    <a:pt x="2920843" y="775917"/>
                  </a:cubicBezTo>
                  <a:cubicBezTo>
                    <a:pt x="2921479" y="788631"/>
                    <a:pt x="2921797" y="801345"/>
                    <a:pt x="2921479" y="814376"/>
                  </a:cubicBezTo>
                  <a:close/>
                </a:path>
              </a:pathLst>
            </a:custGeom>
            <a:solidFill>
              <a:srgbClr val="063D66"/>
            </a:solidFill>
            <a:ln w="31773"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88269E7F-C885-4D75-80E8-BE79D572EBF6}"/>
                </a:ext>
              </a:extLst>
            </p:cNvPr>
            <p:cNvSpPr/>
            <p:nvPr/>
          </p:nvSpPr>
          <p:spPr>
            <a:xfrm>
              <a:off x="14453220" y="3637604"/>
              <a:ext cx="2987746" cy="1525658"/>
            </a:xfrm>
            <a:custGeom>
              <a:avLst/>
              <a:gdLst>
                <a:gd name="connsiteX0" fmla="*/ 2921479 w 2987746"/>
                <a:gd name="connsiteY0" fmla="*/ 124334 h 1525657"/>
                <a:gd name="connsiteX1" fmla="*/ 2920843 w 2987746"/>
                <a:gd name="connsiteY1" fmla="*/ 141816 h 1525657"/>
                <a:gd name="connsiteX2" fmla="*/ 2920843 w 2987746"/>
                <a:gd name="connsiteY2" fmla="*/ 142769 h 1525657"/>
                <a:gd name="connsiteX3" fmla="*/ 2185349 w 2987746"/>
                <a:gd name="connsiteY3" fmla="*/ 839804 h 1525657"/>
                <a:gd name="connsiteX4" fmla="*/ 1457165 w 2987746"/>
                <a:gd name="connsiteY4" fmla="*/ 839804 h 1525657"/>
                <a:gd name="connsiteX5" fmla="*/ 1336066 w 2987746"/>
                <a:gd name="connsiteY5" fmla="*/ 839804 h 1525657"/>
                <a:gd name="connsiteX6" fmla="*/ 79942 w 2987746"/>
                <a:gd name="connsiteY6" fmla="*/ 1467867 h 1525657"/>
                <a:gd name="connsiteX7" fmla="*/ 79942 w 2987746"/>
                <a:gd name="connsiteY7" fmla="*/ 1442121 h 1525657"/>
                <a:gd name="connsiteX8" fmla="*/ 79942 w 2987746"/>
                <a:gd name="connsiteY8" fmla="*/ 1438307 h 1525657"/>
                <a:gd name="connsiteX9" fmla="*/ 1336066 w 2987746"/>
                <a:gd name="connsiteY9" fmla="*/ 771467 h 1525657"/>
                <a:gd name="connsiteX10" fmla="*/ 1457165 w 2987746"/>
                <a:gd name="connsiteY10" fmla="*/ 771467 h 1525657"/>
                <a:gd name="connsiteX11" fmla="*/ 2185349 w 2987746"/>
                <a:gd name="connsiteY11" fmla="*/ 771467 h 1525657"/>
                <a:gd name="connsiteX12" fmla="*/ 2918936 w 2987746"/>
                <a:gd name="connsiteY12" fmla="*/ 105899 h 1525657"/>
                <a:gd name="connsiteX13" fmla="*/ 2920208 w 2987746"/>
                <a:gd name="connsiteY13" fmla="*/ 85557 h 1525657"/>
                <a:gd name="connsiteX14" fmla="*/ 2920525 w 2987746"/>
                <a:gd name="connsiteY14" fmla="*/ 79518 h 1525657"/>
                <a:gd name="connsiteX15" fmla="*/ 2920843 w 2987746"/>
                <a:gd name="connsiteY15" fmla="*/ 85557 h 1525657"/>
                <a:gd name="connsiteX16" fmla="*/ 2921479 w 2987746"/>
                <a:gd name="connsiteY16" fmla="*/ 124334 h 1525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7746" h="1525657">
                  <a:moveTo>
                    <a:pt x="2921479" y="124334"/>
                  </a:moveTo>
                  <a:cubicBezTo>
                    <a:pt x="2921479" y="130055"/>
                    <a:pt x="2921161" y="136094"/>
                    <a:pt x="2920843" y="141816"/>
                  </a:cubicBezTo>
                  <a:lnTo>
                    <a:pt x="2920843" y="142769"/>
                  </a:lnTo>
                  <a:cubicBezTo>
                    <a:pt x="2905905" y="532448"/>
                    <a:pt x="2577888" y="839804"/>
                    <a:pt x="2185349" y="839804"/>
                  </a:cubicBezTo>
                  <a:lnTo>
                    <a:pt x="1457165" y="839804"/>
                  </a:lnTo>
                  <a:cubicBezTo>
                    <a:pt x="1457165" y="839804"/>
                    <a:pt x="1411077" y="838215"/>
                    <a:pt x="1336066" y="839804"/>
                  </a:cubicBezTo>
                  <a:cubicBezTo>
                    <a:pt x="1007414" y="847432"/>
                    <a:pt x="119989" y="918312"/>
                    <a:pt x="79942" y="1467867"/>
                  </a:cubicBezTo>
                  <a:cubicBezTo>
                    <a:pt x="78988" y="1459285"/>
                    <a:pt x="79942" y="1451021"/>
                    <a:pt x="79942" y="1442121"/>
                  </a:cubicBezTo>
                  <a:lnTo>
                    <a:pt x="79942" y="1438307"/>
                  </a:lnTo>
                  <a:cubicBezTo>
                    <a:pt x="79942" y="853154"/>
                    <a:pt x="999785" y="778778"/>
                    <a:pt x="1336066" y="771467"/>
                  </a:cubicBezTo>
                  <a:cubicBezTo>
                    <a:pt x="1411395" y="769878"/>
                    <a:pt x="1457165" y="771467"/>
                    <a:pt x="1457165" y="771467"/>
                  </a:cubicBezTo>
                  <a:lnTo>
                    <a:pt x="2185349" y="771467"/>
                  </a:lnTo>
                  <a:cubicBezTo>
                    <a:pt x="2567082" y="771467"/>
                    <a:pt x="2887788" y="480639"/>
                    <a:pt x="2918936" y="105899"/>
                  </a:cubicBezTo>
                  <a:cubicBezTo>
                    <a:pt x="2919572" y="99224"/>
                    <a:pt x="2919890" y="92232"/>
                    <a:pt x="2920208" y="85557"/>
                  </a:cubicBezTo>
                  <a:cubicBezTo>
                    <a:pt x="2920208" y="83650"/>
                    <a:pt x="2920525" y="81425"/>
                    <a:pt x="2920525" y="79518"/>
                  </a:cubicBezTo>
                  <a:cubicBezTo>
                    <a:pt x="2920525" y="81425"/>
                    <a:pt x="2920525" y="83650"/>
                    <a:pt x="2920843" y="85557"/>
                  </a:cubicBezTo>
                  <a:cubicBezTo>
                    <a:pt x="2921479" y="98589"/>
                    <a:pt x="2921797" y="111302"/>
                    <a:pt x="2921479" y="124334"/>
                  </a:cubicBezTo>
                  <a:close/>
                </a:path>
              </a:pathLst>
            </a:custGeom>
            <a:solidFill>
              <a:srgbClr val="000000">
                <a:alpha val="30000"/>
              </a:srgbClr>
            </a:solidFill>
            <a:ln w="31773"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58B402CC-C6AE-424F-A212-A96F25E8F4C9}"/>
                </a:ext>
              </a:extLst>
            </p:cNvPr>
            <p:cNvSpPr/>
            <p:nvPr/>
          </p:nvSpPr>
          <p:spPr>
            <a:xfrm>
              <a:off x="14678678" y="9014277"/>
              <a:ext cx="3814144" cy="444984"/>
            </a:xfrm>
            <a:custGeom>
              <a:avLst/>
              <a:gdLst>
                <a:gd name="connsiteX0" fmla="*/ 3453447 w 3814144"/>
                <a:gd name="connsiteY0" fmla="*/ 376386 h 444983"/>
                <a:gd name="connsiteX1" fmla="*/ 376385 w 3814144"/>
                <a:gd name="connsiteY1" fmla="*/ 376386 h 444983"/>
                <a:gd name="connsiteX2" fmla="*/ 79518 w 3814144"/>
                <a:gd name="connsiteY2" fmla="*/ 79518 h 444983"/>
                <a:gd name="connsiteX3" fmla="*/ 79518 w 3814144"/>
                <a:gd name="connsiteY3" fmla="*/ 79518 h 444983"/>
                <a:gd name="connsiteX4" fmla="*/ 3750314 w 3814144"/>
                <a:gd name="connsiteY4" fmla="*/ 79518 h 444983"/>
                <a:gd name="connsiteX5" fmla="*/ 3750314 w 3814144"/>
                <a:gd name="connsiteY5" fmla="*/ 79518 h 444983"/>
                <a:gd name="connsiteX6" fmla="*/ 3453447 w 3814144"/>
                <a:gd name="connsiteY6" fmla="*/ 376386 h 44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4144" h="444983">
                  <a:moveTo>
                    <a:pt x="3453447" y="376386"/>
                  </a:moveTo>
                  <a:lnTo>
                    <a:pt x="376385" y="376386"/>
                  </a:lnTo>
                  <a:cubicBezTo>
                    <a:pt x="212377" y="376386"/>
                    <a:pt x="79518" y="243526"/>
                    <a:pt x="79518" y="79518"/>
                  </a:cubicBezTo>
                  <a:lnTo>
                    <a:pt x="79518" y="79518"/>
                  </a:lnTo>
                  <a:lnTo>
                    <a:pt x="3750314" y="79518"/>
                  </a:lnTo>
                  <a:lnTo>
                    <a:pt x="3750314" y="79518"/>
                  </a:lnTo>
                  <a:cubicBezTo>
                    <a:pt x="3749996" y="243209"/>
                    <a:pt x="3617136" y="376386"/>
                    <a:pt x="3453447" y="376386"/>
                  </a:cubicBezTo>
                  <a:close/>
                </a:path>
              </a:pathLst>
            </a:custGeom>
            <a:solidFill>
              <a:srgbClr val="063D66"/>
            </a:solidFill>
            <a:ln w="31773"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07B66F4D-4F9C-4F3D-A190-37F387F28CEF}"/>
                </a:ext>
              </a:extLst>
            </p:cNvPr>
            <p:cNvSpPr/>
            <p:nvPr/>
          </p:nvSpPr>
          <p:spPr>
            <a:xfrm>
              <a:off x="16167784" y="9311145"/>
              <a:ext cx="826398" cy="794613"/>
            </a:xfrm>
            <a:custGeom>
              <a:avLst/>
              <a:gdLst>
                <a:gd name="connsiteX0" fmla="*/ 425651 w 826397"/>
                <a:gd name="connsiteY0" fmla="*/ 744132 h 794613"/>
                <a:gd name="connsiteX1" fmla="*/ 79518 w 826397"/>
                <a:gd name="connsiteY1" fmla="*/ 79518 h 794613"/>
                <a:gd name="connsiteX2" fmla="*/ 771785 w 826397"/>
                <a:gd name="connsiteY2" fmla="*/ 79518 h 794613"/>
              </a:gdLst>
              <a:ahLst/>
              <a:cxnLst>
                <a:cxn ang="0">
                  <a:pos x="connsiteX0" y="connsiteY0"/>
                </a:cxn>
                <a:cxn ang="0">
                  <a:pos x="connsiteX1" y="connsiteY1"/>
                </a:cxn>
                <a:cxn ang="0">
                  <a:pos x="connsiteX2" y="connsiteY2"/>
                </a:cxn>
              </a:cxnLst>
              <a:rect l="l" t="t" r="r" b="b"/>
              <a:pathLst>
                <a:path w="826397" h="794613">
                  <a:moveTo>
                    <a:pt x="425651" y="744132"/>
                  </a:moveTo>
                  <a:lnTo>
                    <a:pt x="79518" y="79518"/>
                  </a:lnTo>
                  <a:lnTo>
                    <a:pt x="771785" y="79518"/>
                  </a:lnTo>
                  <a:close/>
                </a:path>
              </a:pathLst>
            </a:custGeom>
            <a:solidFill>
              <a:srgbClr val="063D66"/>
            </a:solidFill>
            <a:ln w="31773"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6297B4E1-B59E-4838-BD76-D739A8DAC41A}"/>
                </a:ext>
              </a:extLst>
            </p:cNvPr>
            <p:cNvSpPr/>
            <p:nvPr/>
          </p:nvSpPr>
          <p:spPr>
            <a:xfrm>
              <a:off x="17277701" y="3748215"/>
              <a:ext cx="1430304" cy="5308018"/>
            </a:xfrm>
            <a:custGeom>
              <a:avLst/>
              <a:gdLst>
                <a:gd name="connsiteX0" fmla="*/ 1375690 w 1430304"/>
                <a:gd name="connsiteY0" fmla="*/ 309638 h 5308017"/>
                <a:gd name="connsiteX1" fmla="*/ 1144934 w 1430304"/>
                <a:gd name="connsiteY1" fmla="*/ 79518 h 5308017"/>
                <a:gd name="connsiteX2" fmla="*/ 96363 w 1430304"/>
                <a:gd name="connsiteY2" fmla="*/ 79518 h 5308017"/>
                <a:gd name="connsiteX3" fmla="*/ 96681 w 1430304"/>
                <a:gd name="connsiteY3" fmla="*/ 116388 h 5308017"/>
                <a:gd name="connsiteX4" fmla="*/ 96363 w 1430304"/>
                <a:gd name="connsiteY4" fmla="*/ 133869 h 5308017"/>
                <a:gd name="connsiteX5" fmla="*/ 96363 w 1430304"/>
                <a:gd name="connsiteY5" fmla="*/ 134823 h 5308017"/>
                <a:gd name="connsiteX6" fmla="*/ 79518 w 1430304"/>
                <a:gd name="connsiteY6" fmla="*/ 263550 h 5308017"/>
                <a:gd name="connsiteX7" fmla="*/ 1064839 w 1430304"/>
                <a:gd name="connsiteY7" fmla="*/ 263550 h 5308017"/>
                <a:gd name="connsiteX8" fmla="*/ 1192295 w 1430304"/>
                <a:gd name="connsiteY8" fmla="*/ 391006 h 5308017"/>
                <a:gd name="connsiteX9" fmla="*/ 1191340 w 1430304"/>
                <a:gd name="connsiteY9" fmla="*/ 5236241 h 5308017"/>
                <a:gd name="connsiteX10" fmla="*/ 1375372 w 1430304"/>
                <a:gd name="connsiteY10" fmla="*/ 5052209 h 5308017"/>
                <a:gd name="connsiteX11" fmla="*/ 1375372 w 1430304"/>
                <a:gd name="connsiteY11" fmla="*/ 494624 h 5308017"/>
                <a:gd name="connsiteX12" fmla="*/ 1375372 w 1430304"/>
                <a:gd name="connsiteY12" fmla="*/ 310591 h 5308017"/>
                <a:gd name="connsiteX13" fmla="*/ 1375690 w 1430304"/>
                <a:gd name="connsiteY13" fmla="*/ 309638 h 5308017"/>
                <a:gd name="connsiteX14" fmla="*/ 1375690 w 1430304"/>
                <a:gd name="connsiteY14" fmla="*/ 309638 h 530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30304" h="5308017">
                  <a:moveTo>
                    <a:pt x="1375690" y="309638"/>
                  </a:moveTo>
                  <a:cubicBezTo>
                    <a:pt x="1375372" y="182500"/>
                    <a:pt x="1272072" y="79518"/>
                    <a:pt x="1144934" y="79518"/>
                  </a:cubicBezTo>
                  <a:lnTo>
                    <a:pt x="96363" y="79518"/>
                  </a:lnTo>
                  <a:cubicBezTo>
                    <a:pt x="96681" y="91596"/>
                    <a:pt x="96999" y="103992"/>
                    <a:pt x="96681" y="116388"/>
                  </a:cubicBezTo>
                  <a:cubicBezTo>
                    <a:pt x="96681" y="122109"/>
                    <a:pt x="96363" y="128148"/>
                    <a:pt x="96363" y="133869"/>
                  </a:cubicBezTo>
                  <a:lnTo>
                    <a:pt x="96363" y="134823"/>
                  </a:lnTo>
                  <a:cubicBezTo>
                    <a:pt x="94774" y="179003"/>
                    <a:pt x="89053" y="221913"/>
                    <a:pt x="79518" y="263550"/>
                  </a:cubicBezTo>
                  <a:lnTo>
                    <a:pt x="1064839" y="263550"/>
                  </a:lnTo>
                  <a:cubicBezTo>
                    <a:pt x="1135081" y="263550"/>
                    <a:pt x="1192295" y="320445"/>
                    <a:pt x="1192295" y="391006"/>
                  </a:cubicBezTo>
                  <a:lnTo>
                    <a:pt x="1191340" y="5236241"/>
                  </a:lnTo>
                  <a:cubicBezTo>
                    <a:pt x="1293051" y="5236241"/>
                    <a:pt x="1375372" y="5153919"/>
                    <a:pt x="1375372" y="5052209"/>
                  </a:cubicBezTo>
                  <a:lnTo>
                    <a:pt x="1375372" y="494624"/>
                  </a:lnTo>
                  <a:lnTo>
                    <a:pt x="1375372" y="310591"/>
                  </a:lnTo>
                  <a:lnTo>
                    <a:pt x="1375690" y="309638"/>
                  </a:lnTo>
                  <a:lnTo>
                    <a:pt x="1375690" y="309638"/>
                  </a:lnTo>
                  <a:close/>
                </a:path>
              </a:pathLst>
            </a:custGeom>
            <a:solidFill>
              <a:srgbClr val="FFFFFF"/>
            </a:solidFill>
            <a:ln w="31773"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1884F818-50A2-4AA4-8A9D-815F492F8ECD}"/>
                </a:ext>
              </a:extLst>
            </p:cNvPr>
            <p:cNvSpPr/>
            <p:nvPr/>
          </p:nvSpPr>
          <p:spPr>
            <a:xfrm>
              <a:off x="19062139" y="3804212"/>
              <a:ext cx="4163774" cy="5308018"/>
            </a:xfrm>
            <a:custGeom>
              <a:avLst/>
              <a:gdLst>
                <a:gd name="connsiteX0" fmla="*/ 4143434 w 4163774"/>
                <a:gd name="connsiteY0" fmla="*/ 254594 h 5308017"/>
                <a:gd name="connsiteX1" fmla="*/ 4143434 w 4163774"/>
                <a:gd name="connsiteY1" fmla="*/ 5058827 h 5308017"/>
                <a:gd name="connsiteX2" fmla="*/ 3912678 w 4163774"/>
                <a:gd name="connsiteY2" fmla="*/ 5289583 h 5308017"/>
                <a:gd name="connsiteX3" fmla="*/ 253960 w 4163774"/>
                <a:gd name="connsiteY3" fmla="*/ 5289583 h 5308017"/>
                <a:gd name="connsiteX4" fmla="*/ 41003 w 4163774"/>
                <a:gd name="connsiteY4" fmla="*/ 5146871 h 5308017"/>
                <a:gd name="connsiteX5" fmla="*/ 25111 w 4163774"/>
                <a:gd name="connsiteY5" fmla="*/ 5084573 h 5308017"/>
                <a:gd name="connsiteX6" fmla="*/ 23838 w 4163774"/>
                <a:gd name="connsiteY6" fmla="*/ 5058827 h 5308017"/>
                <a:gd name="connsiteX7" fmla="*/ 23838 w 4163774"/>
                <a:gd name="connsiteY7" fmla="*/ 254594 h 5308017"/>
                <a:gd name="connsiteX8" fmla="*/ 254276 w 4163774"/>
                <a:gd name="connsiteY8" fmla="*/ 23838 h 5308017"/>
                <a:gd name="connsiteX9" fmla="*/ 3912996 w 4163774"/>
                <a:gd name="connsiteY9" fmla="*/ 23838 h 5308017"/>
                <a:gd name="connsiteX10" fmla="*/ 4143434 w 4163774"/>
                <a:gd name="connsiteY10" fmla="*/ 254594 h 530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3774" h="5308017">
                  <a:moveTo>
                    <a:pt x="4143434" y="254594"/>
                  </a:moveTo>
                  <a:lnTo>
                    <a:pt x="4143434" y="5058827"/>
                  </a:lnTo>
                  <a:cubicBezTo>
                    <a:pt x="4143434" y="5186283"/>
                    <a:pt x="4040134" y="5289583"/>
                    <a:pt x="3912678" y="5289583"/>
                  </a:cubicBezTo>
                  <a:lnTo>
                    <a:pt x="253960" y="5289583"/>
                  </a:lnTo>
                  <a:cubicBezTo>
                    <a:pt x="157652" y="5289583"/>
                    <a:pt x="75331" y="5230464"/>
                    <a:pt x="41003" y="5146871"/>
                  </a:cubicBezTo>
                  <a:cubicBezTo>
                    <a:pt x="32739" y="5127482"/>
                    <a:pt x="27336" y="5106504"/>
                    <a:pt x="25111" y="5084573"/>
                  </a:cubicBezTo>
                  <a:cubicBezTo>
                    <a:pt x="24157" y="5075991"/>
                    <a:pt x="23838" y="5067727"/>
                    <a:pt x="23838" y="5058827"/>
                  </a:cubicBezTo>
                  <a:lnTo>
                    <a:pt x="23838" y="254594"/>
                  </a:lnTo>
                  <a:cubicBezTo>
                    <a:pt x="23838" y="127138"/>
                    <a:pt x="127138" y="23838"/>
                    <a:pt x="254276" y="23838"/>
                  </a:cubicBezTo>
                  <a:lnTo>
                    <a:pt x="3912996" y="23838"/>
                  </a:lnTo>
                  <a:cubicBezTo>
                    <a:pt x="4040134" y="23838"/>
                    <a:pt x="4143434" y="127138"/>
                    <a:pt x="4143434" y="254594"/>
                  </a:cubicBezTo>
                  <a:close/>
                </a:path>
              </a:pathLst>
            </a:custGeom>
            <a:solidFill>
              <a:srgbClr val="EAEAEA"/>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519774C8-C1E6-4ADF-8AC1-95890968CA87}"/>
                </a:ext>
              </a:extLst>
            </p:cNvPr>
            <p:cNvSpPr/>
            <p:nvPr/>
          </p:nvSpPr>
          <p:spPr>
            <a:xfrm>
              <a:off x="19203581" y="8242287"/>
              <a:ext cx="3814144" cy="63569"/>
            </a:xfrm>
            <a:custGeom>
              <a:avLst/>
              <a:gdLst>
                <a:gd name="connsiteX0" fmla="*/ 23838 w 3814144"/>
                <a:gd name="connsiteY0" fmla="*/ 23838 h 63569"/>
                <a:gd name="connsiteX1" fmla="*/ 3820819 w 3814144"/>
                <a:gd name="connsiteY1" fmla="*/ 23838 h 63569"/>
                <a:gd name="connsiteX2" fmla="*/ 3820819 w 3814144"/>
                <a:gd name="connsiteY2" fmla="*/ 69290 h 63569"/>
                <a:gd name="connsiteX3" fmla="*/ 23838 w 3814144"/>
                <a:gd name="connsiteY3" fmla="*/ 69290 h 63569"/>
              </a:gdLst>
              <a:ahLst/>
              <a:cxnLst>
                <a:cxn ang="0">
                  <a:pos x="connsiteX0" y="connsiteY0"/>
                </a:cxn>
                <a:cxn ang="0">
                  <a:pos x="connsiteX1" y="connsiteY1"/>
                </a:cxn>
                <a:cxn ang="0">
                  <a:pos x="connsiteX2" y="connsiteY2"/>
                </a:cxn>
                <a:cxn ang="0">
                  <a:pos x="connsiteX3" y="connsiteY3"/>
                </a:cxn>
              </a:cxnLst>
              <a:rect l="l" t="t" r="r" b="b"/>
              <a:pathLst>
                <a:path w="3814144" h="63569">
                  <a:moveTo>
                    <a:pt x="23838" y="23838"/>
                  </a:moveTo>
                  <a:lnTo>
                    <a:pt x="3820819" y="23838"/>
                  </a:lnTo>
                  <a:lnTo>
                    <a:pt x="3820819" y="69290"/>
                  </a:lnTo>
                  <a:lnTo>
                    <a:pt x="23838" y="69290"/>
                  </a:lnTo>
                  <a:close/>
                </a:path>
              </a:pathLst>
            </a:custGeom>
            <a:solidFill>
              <a:srgbClr val="B6B7BA"/>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15E62A0-282F-41CB-BB57-6DEC886B0C89}"/>
                </a:ext>
              </a:extLst>
            </p:cNvPr>
            <p:cNvSpPr/>
            <p:nvPr/>
          </p:nvSpPr>
          <p:spPr>
            <a:xfrm>
              <a:off x="19203581" y="8288057"/>
              <a:ext cx="3814144" cy="63569"/>
            </a:xfrm>
            <a:custGeom>
              <a:avLst/>
              <a:gdLst>
                <a:gd name="connsiteX0" fmla="*/ 23838 w 3814144"/>
                <a:gd name="connsiteY0" fmla="*/ 23839 h 63569"/>
                <a:gd name="connsiteX1" fmla="*/ 3820819 w 3814144"/>
                <a:gd name="connsiteY1" fmla="*/ 23839 h 63569"/>
                <a:gd name="connsiteX2" fmla="*/ 3820819 w 3814144"/>
                <a:gd name="connsiteY2" fmla="*/ 69290 h 63569"/>
                <a:gd name="connsiteX3" fmla="*/ 23838 w 3814144"/>
                <a:gd name="connsiteY3" fmla="*/ 69290 h 63569"/>
              </a:gdLst>
              <a:ahLst/>
              <a:cxnLst>
                <a:cxn ang="0">
                  <a:pos x="connsiteX0" y="connsiteY0"/>
                </a:cxn>
                <a:cxn ang="0">
                  <a:pos x="connsiteX1" y="connsiteY1"/>
                </a:cxn>
                <a:cxn ang="0">
                  <a:pos x="connsiteX2" y="connsiteY2"/>
                </a:cxn>
                <a:cxn ang="0">
                  <a:pos x="connsiteX3" y="connsiteY3"/>
                </a:cxn>
              </a:cxnLst>
              <a:rect l="l" t="t" r="r" b="b"/>
              <a:pathLst>
                <a:path w="3814144" h="63569">
                  <a:moveTo>
                    <a:pt x="23838" y="23839"/>
                  </a:moveTo>
                  <a:lnTo>
                    <a:pt x="3820819" y="23839"/>
                  </a:lnTo>
                  <a:lnTo>
                    <a:pt x="3820819" y="69290"/>
                  </a:lnTo>
                  <a:lnTo>
                    <a:pt x="23838" y="69290"/>
                  </a:lnTo>
                  <a:close/>
                </a:path>
              </a:pathLst>
            </a:custGeom>
            <a:solidFill>
              <a:srgbClr val="FFFFFF"/>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227CAD20-C9B8-4655-85A9-FC8655E2E686}"/>
                </a:ext>
              </a:extLst>
            </p:cNvPr>
            <p:cNvSpPr/>
            <p:nvPr/>
          </p:nvSpPr>
          <p:spPr>
            <a:xfrm>
              <a:off x="19062139" y="8733676"/>
              <a:ext cx="4163774" cy="381414"/>
            </a:xfrm>
            <a:custGeom>
              <a:avLst/>
              <a:gdLst>
                <a:gd name="connsiteX0" fmla="*/ 4143434 w 4163774"/>
                <a:gd name="connsiteY0" fmla="*/ 23838 h 381414"/>
                <a:gd name="connsiteX1" fmla="*/ 4143434 w 4163774"/>
                <a:gd name="connsiteY1" fmla="*/ 129363 h 381414"/>
                <a:gd name="connsiteX2" fmla="*/ 3912678 w 4163774"/>
                <a:gd name="connsiteY2" fmla="*/ 360119 h 381414"/>
                <a:gd name="connsiteX3" fmla="*/ 253960 w 4163774"/>
                <a:gd name="connsiteY3" fmla="*/ 360119 h 381414"/>
                <a:gd name="connsiteX4" fmla="*/ 41003 w 4163774"/>
                <a:gd name="connsiteY4" fmla="*/ 217407 h 381414"/>
                <a:gd name="connsiteX5" fmla="*/ 25111 w 4163774"/>
                <a:gd name="connsiteY5" fmla="*/ 155109 h 381414"/>
                <a:gd name="connsiteX6" fmla="*/ 23838 w 4163774"/>
                <a:gd name="connsiteY6" fmla="*/ 129363 h 381414"/>
                <a:gd name="connsiteX7" fmla="*/ 23838 w 4163774"/>
                <a:gd name="connsiteY7" fmla="*/ 23838 h 381414"/>
                <a:gd name="connsiteX8" fmla="*/ 25111 w 4163774"/>
                <a:gd name="connsiteY8" fmla="*/ 49584 h 381414"/>
                <a:gd name="connsiteX9" fmla="*/ 41003 w 4163774"/>
                <a:gd name="connsiteY9" fmla="*/ 111882 h 381414"/>
                <a:gd name="connsiteX10" fmla="*/ 253960 w 4163774"/>
                <a:gd name="connsiteY10" fmla="*/ 254594 h 381414"/>
                <a:gd name="connsiteX11" fmla="*/ 3912678 w 4163774"/>
                <a:gd name="connsiteY11" fmla="*/ 254594 h 381414"/>
                <a:gd name="connsiteX12" fmla="*/ 4143434 w 4163774"/>
                <a:gd name="connsiteY12" fmla="*/ 23838 h 381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63774" h="381414">
                  <a:moveTo>
                    <a:pt x="4143434" y="23838"/>
                  </a:moveTo>
                  <a:lnTo>
                    <a:pt x="4143434" y="129363"/>
                  </a:lnTo>
                  <a:cubicBezTo>
                    <a:pt x="4143434" y="256819"/>
                    <a:pt x="4040134" y="360119"/>
                    <a:pt x="3912678" y="360119"/>
                  </a:cubicBezTo>
                  <a:lnTo>
                    <a:pt x="253960" y="360119"/>
                  </a:lnTo>
                  <a:cubicBezTo>
                    <a:pt x="157652" y="360119"/>
                    <a:pt x="75331" y="301000"/>
                    <a:pt x="41003" y="217407"/>
                  </a:cubicBezTo>
                  <a:cubicBezTo>
                    <a:pt x="32739" y="198018"/>
                    <a:pt x="27336" y="177040"/>
                    <a:pt x="25111" y="155109"/>
                  </a:cubicBezTo>
                  <a:cubicBezTo>
                    <a:pt x="24157" y="146527"/>
                    <a:pt x="23838" y="138263"/>
                    <a:pt x="23838" y="129363"/>
                  </a:cubicBezTo>
                  <a:lnTo>
                    <a:pt x="23838" y="23838"/>
                  </a:lnTo>
                  <a:cubicBezTo>
                    <a:pt x="23838" y="32420"/>
                    <a:pt x="24157" y="41002"/>
                    <a:pt x="25111" y="49584"/>
                  </a:cubicBezTo>
                  <a:cubicBezTo>
                    <a:pt x="27336" y="71515"/>
                    <a:pt x="33057" y="92175"/>
                    <a:pt x="41003" y="111882"/>
                  </a:cubicBezTo>
                  <a:cubicBezTo>
                    <a:pt x="75331" y="195793"/>
                    <a:pt x="157970" y="254594"/>
                    <a:pt x="253960" y="254594"/>
                  </a:cubicBezTo>
                  <a:lnTo>
                    <a:pt x="3912678" y="254594"/>
                  </a:lnTo>
                  <a:cubicBezTo>
                    <a:pt x="4040134" y="254594"/>
                    <a:pt x="4143434" y="151295"/>
                    <a:pt x="4143434" y="23838"/>
                  </a:cubicBezTo>
                  <a:close/>
                </a:path>
              </a:pathLst>
            </a:custGeom>
            <a:solidFill>
              <a:srgbClr val="B6B7BA"/>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7497CF4C-62CE-4699-B74C-F710673CEE1D}"/>
                </a:ext>
              </a:extLst>
            </p:cNvPr>
            <p:cNvSpPr/>
            <p:nvPr/>
          </p:nvSpPr>
          <p:spPr>
            <a:xfrm>
              <a:off x="19005401" y="2947562"/>
              <a:ext cx="2987746" cy="2224918"/>
            </a:xfrm>
            <a:custGeom>
              <a:avLst/>
              <a:gdLst>
                <a:gd name="connsiteX0" fmla="*/ 2921479 w 2987746"/>
                <a:gd name="connsiteY0" fmla="*/ 814376 h 2224917"/>
                <a:gd name="connsiteX1" fmla="*/ 2920844 w 2987746"/>
                <a:gd name="connsiteY1" fmla="*/ 831858 h 2224917"/>
                <a:gd name="connsiteX2" fmla="*/ 2920844 w 2987746"/>
                <a:gd name="connsiteY2" fmla="*/ 832811 h 2224917"/>
                <a:gd name="connsiteX3" fmla="*/ 2185350 w 2987746"/>
                <a:gd name="connsiteY3" fmla="*/ 1529846 h 2224917"/>
                <a:gd name="connsiteX4" fmla="*/ 1457165 w 2987746"/>
                <a:gd name="connsiteY4" fmla="*/ 1529846 h 2224917"/>
                <a:gd name="connsiteX5" fmla="*/ 1336066 w 2987746"/>
                <a:gd name="connsiteY5" fmla="*/ 1529846 h 2224917"/>
                <a:gd name="connsiteX6" fmla="*/ 79942 w 2987746"/>
                <a:gd name="connsiteY6" fmla="*/ 2157909 h 2224917"/>
                <a:gd name="connsiteX7" fmla="*/ 79942 w 2987746"/>
                <a:gd name="connsiteY7" fmla="*/ 2132163 h 2224917"/>
                <a:gd name="connsiteX8" fmla="*/ 79942 w 2987746"/>
                <a:gd name="connsiteY8" fmla="*/ 835672 h 2224917"/>
                <a:gd name="connsiteX9" fmla="*/ 82802 w 2987746"/>
                <a:gd name="connsiteY9" fmla="*/ 769878 h 2224917"/>
                <a:gd name="connsiteX10" fmla="*/ 836414 w 2987746"/>
                <a:gd name="connsiteY10" fmla="*/ 79518 h 2224917"/>
                <a:gd name="connsiteX11" fmla="*/ 2196473 w 2987746"/>
                <a:gd name="connsiteY11" fmla="*/ 79518 h 2224917"/>
                <a:gd name="connsiteX12" fmla="*/ 2920844 w 2987746"/>
                <a:gd name="connsiteY12" fmla="*/ 769878 h 2224917"/>
                <a:gd name="connsiteX13" fmla="*/ 2921162 w 2987746"/>
                <a:gd name="connsiteY13" fmla="*/ 775917 h 2224917"/>
                <a:gd name="connsiteX14" fmla="*/ 2921479 w 2987746"/>
                <a:gd name="connsiteY14" fmla="*/ 814376 h 2224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87746" h="2224917">
                  <a:moveTo>
                    <a:pt x="2921479" y="814376"/>
                  </a:moveTo>
                  <a:cubicBezTo>
                    <a:pt x="2921479" y="820098"/>
                    <a:pt x="2921162" y="826137"/>
                    <a:pt x="2920844" y="831858"/>
                  </a:cubicBezTo>
                  <a:lnTo>
                    <a:pt x="2920844" y="832811"/>
                  </a:lnTo>
                  <a:cubicBezTo>
                    <a:pt x="2905904" y="1222490"/>
                    <a:pt x="2577888" y="1529846"/>
                    <a:pt x="2185350" y="1529846"/>
                  </a:cubicBezTo>
                  <a:lnTo>
                    <a:pt x="1457165" y="1529846"/>
                  </a:lnTo>
                  <a:cubicBezTo>
                    <a:pt x="1457165" y="1529846"/>
                    <a:pt x="1411079" y="1528257"/>
                    <a:pt x="1336066" y="1529846"/>
                  </a:cubicBezTo>
                  <a:cubicBezTo>
                    <a:pt x="1007415" y="1537475"/>
                    <a:pt x="119991" y="1608354"/>
                    <a:pt x="79942" y="2157909"/>
                  </a:cubicBezTo>
                  <a:cubicBezTo>
                    <a:pt x="78988" y="2149327"/>
                    <a:pt x="79942" y="2141063"/>
                    <a:pt x="79942" y="2132163"/>
                  </a:cubicBezTo>
                  <a:lnTo>
                    <a:pt x="79942" y="835672"/>
                  </a:lnTo>
                  <a:cubicBezTo>
                    <a:pt x="79942" y="813741"/>
                    <a:pt x="80895" y="791492"/>
                    <a:pt x="82802" y="769878"/>
                  </a:cubicBezTo>
                  <a:cubicBezTo>
                    <a:pt x="116177" y="383060"/>
                    <a:pt x="440696" y="79518"/>
                    <a:pt x="836414" y="79518"/>
                  </a:cubicBezTo>
                  <a:lnTo>
                    <a:pt x="2196473" y="79518"/>
                  </a:lnTo>
                  <a:cubicBezTo>
                    <a:pt x="2585516" y="79518"/>
                    <a:pt x="2902727" y="385285"/>
                    <a:pt x="2920844" y="769878"/>
                  </a:cubicBezTo>
                  <a:cubicBezTo>
                    <a:pt x="2920844" y="771785"/>
                    <a:pt x="2920844" y="774010"/>
                    <a:pt x="2921162" y="775917"/>
                  </a:cubicBezTo>
                  <a:cubicBezTo>
                    <a:pt x="2921479" y="788631"/>
                    <a:pt x="2921797" y="801345"/>
                    <a:pt x="2921479" y="814376"/>
                  </a:cubicBezTo>
                  <a:close/>
                </a:path>
              </a:pathLst>
            </a:custGeom>
            <a:solidFill>
              <a:srgbClr val="14212A"/>
            </a:solidFill>
            <a:ln w="31773"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314E6A5B-4C73-4967-A849-75CC94B24D6A}"/>
                </a:ext>
              </a:extLst>
            </p:cNvPr>
            <p:cNvSpPr/>
            <p:nvPr/>
          </p:nvSpPr>
          <p:spPr>
            <a:xfrm>
              <a:off x="19005401" y="3637604"/>
              <a:ext cx="2987746" cy="1525658"/>
            </a:xfrm>
            <a:custGeom>
              <a:avLst/>
              <a:gdLst>
                <a:gd name="connsiteX0" fmla="*/ 2921479 w 2987746"/>
                <a:gd name="connsiteY0" fmla="*/ 124334 h 1525657"/>
                <a:gd name="connsiteX1" fmla="*/ 2920844 w 2987746"/>
                <a:gd name="connsiteY1" fmla="*/ 141816 h 1525657"/>
                <a:gd name="connsiteX2" fmla="*/ 2920844 w 2987746"/>
                <a:gd name="connsiteY2" fmla="*/ 142769 h 1525657"/>
                <a:gd name="connsiteX3" fmla="*/ 2185350 w 2987746"/>
                <a:gd name="connsiteY3" fmla="*/ 839804 h 1525657"/>
                <a:gd name="connsiteX4" fmla="*/ 1457165 w 2987746"/>
                <a:gd name="connsiteY4" fmla="*/ 839804 h 1525657"/>
                <a:gd name="connsiteX5" fmla="*/ 1336066 w 2987746"/>
                <a:gd name="connsiteY5" fmla="*/ 839804 h 1525657"/>
                <a:gd name="connsiteX6" fmla="*/ 79942 w 2987746"/>
                <a:gd name="connsiteY6" fmla="*/ 1467867 h 1525657"/>
                <a:gd name="connsiteX7" fmla="*/ 79942 w 2987746"/>
                <a:gd name="connsiteY7" fmla="*/ 1442121 h 1525657"/>
                <a:gd name="connsiteX8" fmla="*/ 79942 w 2987746"/>
                <a:gd name="connsiteY8" fmla="*/ 1438307 h 1525657"/>
                <a:gd name="connsiteX9" fmla="*/ 1336066 w 2987746"/>
                <a:gd name="connsiteY9" fmla="*/ 771467 h 1525657"/>
                <a:gd name="connsiteX10" fmla="*/ 1457165 w 2987746"/>
                <a:gd name="connsiteY10" fmla="*/ 771467 h 1525657"/>
                <a:gd name="connsiteX11" fmla="*/ 2185350 w 2987746"/>
                <a:gd name="connsiteY11" fmla="*/ 771467 h 1525657"/>
                <a:gd name="connsiteX12" fmla="*/ 2918937 w 2987746"/>
                <a:gd name="connsiteY12" fmla="*/ 105899 h 1525657"/>
                <a:gd name="connsiteX13" fmla="*/ 2920208 w 2987746"/>
                <a:gd name="connsiteY13" fmla="*/ 85557 h 1525657"/>
                <a:gd name="connsiteX14" fmla="*/ 2920526 w 2987746"/>
                <a:gd name="connsiteY14" fmla="*/ 79518 h 1525657"/>
                <a:gd name="connsiteX15" fmla="*/ 2920844 w 2987746"/>
                <a:gd name="connsiteY15" fmla="*/ 85557 h 1525657"/>
                <a:gd name="connsiteX16" fmla="*/ 2921479 w 2987746"/>
                <a:gd name="connsiteY16" fmla="*/ 124334 h 1525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7746" h="1525657">
                  <a:moveTo>
                    <a:pt x="2921479" y="124334"/>
                  </a:moveTo>
                  <a:cubicBezTo>
                    <a:pt x="2921479" y="130055"/>
                    <a:pt x="2921162" y="136094"/>
                    <a:pt x="2920844" y="141816"/>
                  </a:cubicBezTo>
                  <a:lnTo>
                    <a:pt x="2920844" y="142769"/>
                  </a:lnTo>
                  <a:cubicBezTo>
                    <a:pt x="2905904" y="532448"/>
                    <a:pt x="2577888" y="839804"/>
                    <a:pt x="2185350" y="839804"/>
                  </a:cubicBezTo>
                  <a:lnTo>
                    <a:pt x="1457165" y="839804"/>
                  </a:lnTo>
                  <a:cubicBezTo>
                    <a:pt x="1457165" y="839804"/>
                    <a:pt x="1411079" y="838215"/>
                    <a:pt x="1336066" y="839804"/>
                  </a:cubicBezTo>
                  <a:cubicBezTo>
                    <a:pt x="1007415" y="847432"/>
                    <a:pt x="119991" y="918312"/>
                    <a:pt x="79942" y="1467867"/>
                  </a:cubicBezTo>
                  <a:cubicBezTo>
                    <a:pt x="78988" y="1459285"/>
                    <a:pt x="79942" y="1451021"/>
                    <a:pt x="79942" y="1442121"/>
                  </a:cubicBezTo>
                  <a:lnTo>
                    <a:pt x="79942" y="1438307"/>
                  </a:lnTo>
                  <a:cubicBezTo>
                    <a:pt x="79942" y="853154"/>
                    <a:pt x="999787" y="778778"/>
                    <a:pt x="1336066" y="771467"/>
                  </a:cubicBezTo>
                  <a:cubicBezTo>
                    <a:pt x="1411397" y="769878"/>
                    <a:pt x="1457165" y="771467"/>
                    <a:pt x="1457165" y="771467"/>
                  </a:cubicBezTo>
                  <a:lnTo>
                    <a:pt x="2185350" y="771467"/>
                  </a:lnTo>
                  <a:cubicBezTo>
                    <a:pt x="2567082" y="771467"/>
                    <a:pt x="2887787" y="480639"/>
                    <a:pt x="2918937" y="105899"/>
                  </a:cubicBezTo>
                  <a:cubicBezTo>
                    <a:pt x="2919572" y="99224"/>
                    <a:pt x="2919890" y="92232"/>
                    <a:pt x="2920208" y="85557"/>
                  </a:cubicBezTo>
                  <a:cubicBezTo>
                    <a:pt x="2920208" y="83650"/>
                    <a:pt x="2920526" y="81425"/>
                    <a:pt x="2920526" y="79518"/>
                  </a:cubicBezTo>
                  <a:cubicBezTo>
                    <a:pt x="2920526" y="81425"/>
                    <a:pt x="2920526" y="83650"/>
                    <a:pt x="2920844" y="85557"/>
                  </a:cubicBezTo>
                  <a:cubicBezTo>
                    <a:pt x="2921479" y="98589"/>
                    <a:pt x="2921797" y="111302"/>
                    <a:pt x="2921479" y="124334"/>
                  </a:cubicBezTo>
                  <a:close/>
                </a:path>
              </a:pathLst>
            </a:custGeom>
            <a:solidFill>
              <a:srgbClr val="000000">
                <a:alpha val="30000"/>
              </a:srgbClr>
            </a:solidFill>
            <a:ln w="31773"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65B9CB10-4734-45D0-B19A-C28398B7C9BE}"/>
                </a:ext>
              </a:extLst>
            </p:cNvPr>
            <p:cNvSpPr/>
            <p:nvPr/>
          </p:nvSpPr>
          <p:spPr>
            <a:xfrm>
              <a:off x="19230859" y="9014277"/>
              <a:ext cx="3814144" cy="444984"/>
            </a:xfrm>
            <a:custGeom>
              <a:avLst/>
              <a:gdLst>
                <a:gd name="connsiteX0" fmla="*/ 3453447 w 3814144"/>
                <a:gd name="connsiteY0" fmla="*/ 376386 h 444983"/>
                <a:gd name="connsiteX1" fmla="*/ 376386 w 3814144"/>
                <a:gd name="connsiteY1" fmla="*/ 376386 h 444983"/>
                <a:gd name="connsiteX2" fmla="*/ 79518 w 3814144"/>
                <a:gd name="connsiteY2" fmla="*/ 79518 h 444983"/>
                <a:gd name="connsiteX3" fmla="*/ 79518 w 3814144"/>
                <a:gd name="connsiteY3" fmla="*/ 79518 h 444983"/>
                <a:gd name="connsiteX4" fmla="*/ 3750316 w 3814144"/>
                <a:gd name="connsiteY4" fmla="*/ 79518 h 444983"/>
                <a:gd name="connsiteX5" fmla="*/ 3750316 w 3814144"/>
                <a:gd name="connsiteY5" fmla="*/ 79518 h 444983"/>
                <a:gd name="connsiteX6" fmla="*/ 3453447 w 3814144"/>
                <a:gd name="connsiteY6" fmla="*/ 376386 h 44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4144" h="444983">
                  <a:moveTo>
                    <a:pt x="3453447" y="376386"/>
                  </a:moveTo>
                  <a:lnTo>
                    <a:pt x="376386" y="376386"/>
                  </a:lnTo>
                  <a:cubicBezTo>
                    <a:pt x="212379" y="376386"/>
                    <a:pt x="79518" y="243526"/>
                    <a:pt x="79518" y="79518"/>
                  </a:cubicBezTo>
                  <a:lnTo>
                    <a:pt x="79518" y="79518"/>
                  </a:lnTo>
                  <a:lnTo>
                    <a:pt x="3750316" y="79518"/>
                  </a:lnTo>
                  <a:lnTo>
                    <a:pt x="3750316" y="79518"/>
                  </a:lnTo>
                  <a:cubicBezTo>
                    <a:pt x="3749998" y="243209"/>
                    <a:pt x="3617138" y="376386"/>
                    <a:pt x="3453447" y="376386"/>
                  </a:cubicBezTo>
                  <a:close/>
                </a:path>
              </a:pathLst>
            </a:custGeom>
            <a:solidFill>
              <a:srgbClr val="14212A"/>
            </a:solidFill>
            <a:ln w="31773"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0F300D9C-7C37-4FBD-BEC6-0511408A966C}"/>
                </a:ext>
              </a:extLst>
            </p:cNvPr>
            <p:cNvSpPr/>
            <p:nvPr/>
          </p:nvSpPr>
          <p:spPr>
            <a:xfrm>
              <a:off x="20603308" y="9678811"/>
              <a:ext cx="1080674" cy="1080674"/>
            </a:xfrm>
            <a:custGeom>
              <a:avLst/>
              <a:gdLst>
                <a:gd name="connsiteX0" fmla="*/ 627936 w 1080674"/>
                <a:gd name="connsiteY0" fmla="*/ 181378 h 1080674"/>
                <a:gd name="connsiteX1" fmla="*/ 903200 w 1080674"/>
                <a:gd name="connsiteY1" fmla="*/ 627935 h 1080674"/>
                <a:gd name="connsiteX2" fmla="*/ 456643 w 1080674"/>
                <a:gd name="connsiteY2" fmla="*/ 903198 h 1080674"/>
                <a:gd name="connsiteX3" fmla="*/ 181379 w 1080674"/>
                <a:gd name="connsiteY3" fmla="*/ 456642 h 1080674"/>
                <a:gd name="connsiteX4" fmla="*/ 627936 w 1080674"/>
                <a:gd name="connsiteY4" fmla="*/ 181378 h 108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674" h="1080674">
                  <a:moveTo>
                    <a:pt x="627936" y="181378"/>
                  </a:moveTo>
                  <a:cubicBezTo>
                    <a:pt x="827261" y="228680"/>
                    <a:pt x="950501" y="428611"/>
                    <a:pt x="903200" y="627935"/>
                  </a:cubicBezTo>
                  <a:cubicBezTo>
                    <a:pt x="855898" y="827261"/>
                    <a:pt x="655968" y="950500"/>
                    <a:pt x="456643" y="903198"/>
                  </a:cubicBezTo>
                  <a:cubicBezTo>
                    <a:pt x="257317" y="855897"/>
                    <a:pt x="134078" y="655966"/>
                    <a:pt x="181379" y="456642"/>
                  </a:cubicBezTo>
                  <a:cubicBezTo>
                    <a:pt x="228680" y="257315"/>
                    <a:pt x="428610" y="134077"/>
                    <a:pt x="627936" y="181378"/>
                  </a:cubicBezTo>
                  <a:close/>
                </a:path>
              </a:pathLst>
            </a:custGeom>
            <a:solidFill>
              <a:srgbClr val="EAEAEA"/>
            </a:solidFill>
            <a:ln w="31773"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FD9CF386-9DE6-4F41-8F68-199EA74D724A}"/>
                </a:ext>
              </a:extLst>
            </p:cNvPr>
            <p:cNvSpPr/>
            <p:nvPr/>
          </p:nvSpPr>
          <p:spPr>
            <a:xfrm>
              <a:off x="20776907" y="9853216"/>
              <a:ext cx="731044" cy="731044"/>
            </a:xfrm>
            <a:custGeom>
              <a:avLst/>
              <a:gdLst>
                <a:gd name="connsiteX0" fmla="*/ 408099 w 731044"/>
                <a:gd name="connsiteY0" fmla="*/ 130151 h 731044"/>
                <a:gd name="connsiteX1" fmla="*/ 608251 w 731044"/>
                <a:gd name="connsiteY1" fmla="*/ 408098 h 731044"/>
                <a:gd name="connsiteX2" fmla="*/ 330305 w 731044"/>
                <a:gd name="connsiteY2" fmla="*/ 608250 h 731044"/>
                <a:gd name="connsiteX3" fmla="*/ 130152 w 731044"/>
                <a:gd name="connsiteY3" fmla="*/ 330304 h 731044"/>
                <a:gd name="connsiteX4" fmla="*/ 408099 w 731044"/>
                <a:gd name="connsiteY4" fmla="*/ 130151 h 731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044" h="731044">
                  <a:moveTo>
                    <a:pt x="408099" y="130151"/>
                  </a:moveTo>
                  <a:cubicBezTo>
                    <a:pt x="540122" y="151633"/>
                    <a:pt x="629733" y="276073"/>
                    <a:pt x="608251" y="408098"/>
                  </a:cubicBezTo>
                  <a:cubicBezTo>
                    <a:pt x="586769" y="540122"/>
                    <a:pt x="462328" y="629732"/>
                    <a:pt x="330305" y="608250"/>
                  </a:cubicBezTo>
                  <a:cubicBezTo>
                    <a:pt x="198281" y="586768"/>
                    <a:pt x="108670" y="462328"/>
                    <a:pt x="130152" y="330304"/>
                  </a:cubicBezTo>
                  <a:cubicBezTo>
                    <a:pt x="151635" y="198279"/>
                    <a:pt x="276075" y="108669"/>
                    <a:pt x="408099" y="130151"/>
                  </a:cubicBezTo>
                  <a:close/>
                </a:path>
              </a:pathLst>
            </a:custGeom>
            <a:solidFill>
              <a:srgbClr val="14212A"/>
            </a:solidFill>
            <a:ln w="31773"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2673917-6B94-4825-98FC-590535318CE9}"/>
                </a:ext>
              </a:extLst>
            </p:cNvPr>
            <p:cNvSpPr/>
            <p:nvPr/>
          </p:nvSpPr>
          <p:spPr>
            <a:xfrm>
              <a:off x="20719965" y="9311145"/>
              <a:ext cx="826398" cy="794613"/>
            </a:xfrm>
            <a:custGeom>
              <a:avLst/>
              <a:gdLst>
                <a:gd name="connsiteX0" fmla="*/ 425652 w 826397"/>
                <a:gd name="connsiteY0" fmla="*/ 744132 h 794613"/>
                <a:gd name="connsiteX1" fmla="*/ 79518 w 826397"/>
                <a:gd name="connsiteY1" fmla="*/ 79518 h 794613"/>
                <a:gd name="connsiteX2" fmla="*/ 772102 w 826397"/>
                <a:gd name="connsiteY2" fmla="*/ 79518 h 794613"/>
              </a:gdLst>
              <a:ahLst/>
              <a:cxnLst>
                <a:cxn ang="0">
                  <a:pos x="connsiteX0" y="connsiteY0"/>
                </a:cxn>
                <a:cxn ang="0">
                  <a:pos x="connsiteX1" y="connsiteY1"/>
                </a:cxn>
                <a:cxn ang="0">
                  <a:pos x="connsiteX2" y="connsiteY2"/>
                </a:cxn>
              </a:cxnLst>
              <a:rect l="l" t="t" r="r" b="b"/>
              <a:pathLst>
                <a:path w="826397" h="794613">
                  <a:moveTo>
                    <a:pt x="425652" y="744132"/>
                  </a:moveTo>
                  <a:lnTo>
                    <a:pt x="79518" y="79518"/>
                  </a:lnTo>
                  <a:lnTo>
                    <a:pt x="772102" y="79518"/>
                  </a:lnTo>
                  <a:close/>
                </a:path>
              </a:pathLst>
            </a:custGeom>
            <a:solidFill>
              <a:srgbClr val="14212A"/>
            </a:solidFill>
            <a:ln w="31773"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7CAAF6C2-F8B2-4292-9F6A-60A6410A0A51}"/>
                </a:ext>
              </a:extLst>
            </p:cNvPr>
            <p:cNvSpPr/>
            <p:nvPr/>
          </p:nvSpPr>
          <p:spPr>
            <a:xfrm>
              <a:off x="21829881" y="3748215"/>
              <a:ext cx="1430304" cy="5308018"/>
            </a:xfrm>
            <a:custGeom>
              <a:avLst/>
              <a:gdLst>
                <a:gd name="connsiteX0" fmla="*/ 1375692 w 1430304"/>
                <a:gd name="connsiteY0" fmla="*/ 309638 h 5308017"/>
                <a:gd name="connsiteX1" fmla="*/ 1144936 w 1430304"/>
                <a:gd name="connsiteY1" fmla="*/ 79518 h 5308017"/>
                <a:gd name="connsiteX2" fmla="*/ 96365 w 1430304"/>
                <a:gd name="connsiteY2" fmla="*/ 79518 h 5308017"/>
                <a:gd name="connsiteX3" fmla="*/ 96683 w 1430304"/>
                <a:gd name="connsiteY3" fmla="*/ 116388 h 5308017"/>
                <a:gd name="connsiteX4" fmla="*/ 96365 w 1430304"/>
                <a:gd name="connsiteY4" fmla="*/ 133869 h 5308017"/>
                <a:gd name="connsiteX5" fmla="*/ 96365 w 1430304"/>
                <a:gd name="connsiteY5" fmla="*/ 134823 h 5308017"/>
                <a:gd name="connsiteX6" fmla="*/ 79518 w 1430304"/>
                <a:gd name="connsiteY6" fmla="*/ 263550 h 5308017"/>
                <a:gd name="connsiteX7" fmla="*/ 1064839 w 1430304"/>
                <a:gd name="connsiteY7" fmla="*/ 263550 h 5308017"/>
                <a:gd name="connsiteX8" fmla="*/ 1192295 w 1430304"/>
                <a:gd name="connsiteY8" fmla="*/ 391006 h 5308017"/>
                <a:gd name="connsiteX9" fmla="*/ 1191340 w 1430304"/>
                <a:gd name="connsiteY9" fmla="*/ 5236241 h 5308017"/>
                <a:gd name="connsiteX10" fmla="*/ 1375374 w 1430304"/>
                <a:gd name="connsiteY10" fmla="*/ 5052209 h 5308017"/>
                <a:gd name="connsiteX11" fmla="*/ 1375374 w 1430304"/>
                <a:gd name="connsiteY11" fmla="*/ 494624 h 5308017"/>
                <a:gd name="connsiteX12" fmla="*/ 1375374 w 1430304"/>
                <a:gd name="connsiteY12" fmla="*/ 310591 h 5308017"/>
                <a:gd name="connsiteX13" fmla="*/ 1375692 w 1430304"/>
                <a:gd name="connsiteY13" fmla="*/ 309638 h 5308017"/>
                <a:gd name="connsiteX14" fmla="*/ 1375692 w 1430304"/>
                <a:gd name="connsiteY14" fmla="*/ 309638 h 530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30304" h="5308017">
                  <a:moveTo>
                    <a:pt x="1375692" y="309638"/>
                  </a:moveTo>
                  <a:cubicBezTo>
                    <a:pt x="1375374" y="182500"/>
                    <a:pt x="1272074" y="79518"/>
                    <a:pt x="1144936" y="79518"/>
                  </a:cubicBezTo>
                  <a:lnTo>
                    <a:pt x="96365" y="79518"/>
                  </a:lnTo>
                  <a:cubicBezTo>
                    <a:pt x="96683" y="91596"/>
                    <a:pt x="96999" y="103992"/>
                    <a:pt x="96683" y="116388"/>
                  </a:cubicBezTo>
                  <a:cubicBezTo>
                    <a:pt x="96683" y="122109"/>
                    <a:pt x="96365" y="128148"/>
                    <a:pt x="96365" y="133869"/>
                  </a:cubicBezTo>
                  <a:lnTo>
                    <a:pt x="96365" y="134823"/>
                  </a:lnTo>
                  <a:cubicBezTo>
                    <a:pt x="94774" y="179003"/>
                    <a:pt x="89053" y="221913"/>
                    <a:pt x="79518" y="263550"/>
                  </a:cubicBezTo>
                  <a:lnTo>
                    <a:pt x="1064839" y="263550"/>
                  </a:lnTo>
                  <a:cubicBezTo>
                    <a:pt x="1135083" y="263550"/>
                    <a:pt x="1192295" y="320445"/>
                    <a:pt x="1192295" y="391006"/>
                  </a:cubicBezTo>
                  <a:lnTo>
                    <a:pt x="1191340" y="5236241"/>
                  </a:lnTo>
                  <a:cubicBezTo>
                    <a:pt x="1293051" y="5236241"/>
                    <a:pt x="1375374" y="5153919"/>
                    <a:pt x="1375374" y="5052209"/>
                  </a:cubicBezTo>
                  <a:lnTo>
                    <a:pt x="1375374" y="494624"/>
                  </a:lnTo>
                  <a:lnTo>
                    <a:pt x="1375374" y="310591"/>
                  </a:lnTo>
                  <a:lnTo>
                    <a:pt x="1375692" y="309638"/>
                  </a:lnTo>
                  <a:lnTo>
                    <a:pt x="1375692" y="309638"/>
                  </a:lnTo>
                  <a:close/>
                </a:path>
              </a:pathLst>
            </a:custGeom>
            <a:solidFill>
              <a:srgbClr val="FFFFFF"/>
            </a:solidFill>
            <a:ln w="31773" cap="flat">
              <a:noFill/>
              <a:prstDash val="solid"/>
              <a:miter/>
            </a:ln>
          </p:spPr>
          <p:txBody>
            <a:bodyPr rtlCol="0" anchor="ctr"/>
            <a:lstStyle/>
            <a:p>
              <a:endParaRPr lang="en-US"/>
            </a:p>
          </p:txBody>
        </p:sp>
      </p:grpSp>
      <p:sp>
        <p:nvSpPr>
          <p:cNvPr id="62" name="Rectangle 61">
            <a:extLst>
              <a:ext uri="{FF2B5EF4-FFF2-40B4-BE49-F238E27FC236}">
                <a16:creationId xmlns:a16="http://schemas.microsoft.com/office/drawing/2014/main" id="{C7D5ECF9-05D5-48C2-9D4B-5F7319E4137F}"/>
              </a:ext>
            </a:extLst>
          </p:cNvPr>
          <p:cNvSpPr/>
          <p:nvPr/>
        </p:nvSpPr>
        <p:spPr>
          <a:xfrm>
            <a:off x="1266882" y="5900230"/>
            <a:ext cx="3909577" cy="1569660"/>
          </a:xfrm>
          <a:prstGeom prst="rect">
            <a:avLst/>
          </a:prstGeom>
        </p:spPr>
        <p:txBody>
          <a:bodyPr wrap="square">
            <a:spAutoFit/>
          </a:bodyPr>
          <a:lstStyle/>
          <a:p>
            <a:pPr algn="ctr"/>
            <a:r>
              <a:rPr lang="en-US" sz="2400" b="1" dirty="0"/>
              <a:t>Lorem Ipsum</a:t>
            </a:r>
            <a:r>
              <a:rPr lang="en-US" sz="2400" dirty="0"/>
              <a:t> is simply dummy text of the printing and typesetting industry. </a:t>
            </a:r>
          </a:p>
        </p:txBody>
      </p:sp>
      <p:sp>
        <p:nvSpPr>
          <p:cNvPr id="2" name="Rectangle 1">
            <a:extLst>
              <a:ext uri="{FF2B5EF4-FFF2-40B4-BE49-F238E27FC236}">
                <a16:creationId xmlns:a16="http://schemas.microsoft.com/office/drawing/2014/main" id="{09C8C93B-C48F-4C26-ACBC-06E446FD2560}"/>
              </a:ext>
            </a:extLst>
          </p:cNvPr>
          <p:cNvSpPr/>
          <p:nvPr/>
        </p:nvSpPr>
        <p:spPr>
          <a:xfrm>
            <a:off x="1708870" y="3371584"/>
            <a:ext cx="1624163" cy="830997"/>
          </a:xfrm>
          <a:prstGeom prst="rect">
            <a:avLst/>
          </a:prstGeom>
        </p:spPr>
        <p:txBody>
          <a:bodyPr wrap="none">
            <a:spAutoFit/>
          </a:bodyPr>
          <a:lstStyle/>
          <a:p>
            <a:r>
              <a:rPr lang="en-US" b="1" dirty="0">
                <a:solidFill>
                  <a:schemeClr val="bg1"/>
                </a:solidFill>
              </a:rPr>
              <a:t>2014</a:t>
            </a:r>
            <a:endParaRPr lang="en-US" dirty="0">
              <a:solidFill>
                <a:schemeClr val="bg1"/>
              </a:solidFill>
            </a:endParaRPr>
          </a:p>
        </p:txBody>
      </p:sp>
      <p:sp>
        <p:nvSpPr>
          <p:cNvPr id="64" name="Rectangle 63">
            <a:extLst>
              <a:ext uri="{FF2B5EF4-FFF2-40B4-BE49-F238E27FC236}">
                <a16:creationId xmlns:a16="http://schemas.microsoft.com/office/drawing/2014/main" id="{1C6F648E-423C-44E6-A346-EC714774B777}"/>
              </a:ext>
            </a:extLst>
          </p:cNvPr>
          <p:cNvSpPr/>
          <p:nvPr/>
        </p:nvSpPr>
        <p:spPr>
          <a:xfrm>
            <a:off x="6270575" y="3371584"/>
            <a:ext cx="1564852" cy="830997"/>
          </a:xfrm>
          <a:prstGeom prst="rect">
            <a:avLst/>
          </a:prstGeom>
        </p:spPr>
        <p:txBody>
          <a:bodyPr wrap="none">
            <a:spAutoFit/>
          </a:bodyPr>
          <a:lstStyle/>
          <a:p>
            <a:r>
              <a:rPr lang="en-US" b="1" dirty="0">
                <a:solidFill>
                  <a:schemeClr val="bg1"/>
                </a:solidFill>
              </a:rPr>
              <a:t>2015</a:t>
            </a:r>
            <a:endParaRPr lang="en-US" dirty="0">
              <a:solidFill>
                <a:schemeClr val="bg1"/>
              </a:solidFill>
            </a:endParaRPr>
          </a:p>
        </p:txBody>
      </p:sp>
      <p:sp>
        <p:nvSpPr>
          <p:cNvPr id="65" name="Rectangle 64">
            <a:extLst>
              <a:ext uri="{FF2B5EF4-FFF2-40B4-BE49-F238E27FC236}">
                <a16:creationId xmlns:a16="http://schemas.microsoft.com/office/drawing/2014/main" id="{130E20DD-58A0-451C-B41C-8290DE86E092}"/>
              </a:ext>
            </a:extLst>
          </p:cNvPr>
          <p:cNvSpPr/>
          <p:nvPr/>
        </p:nvSpPr>
        <p:spPr>
          <a:xfrm>
            <a:off x="10956921" y="3408168"/>
            <a:ext cx="1592103" cy="830997"/>
          </a:xfrm>
          <a:prstGeom prst="rect">
            <a:avLst/>
          </a:prstGeom>
        </p:spPr>
        <p:txBody>
          <a:bodyPr wrap="none">
            <a:spAutoFit/>
          </a:bodyPr>
          <a:lstStyle/>
          <a:p>
            <a:r>
              <a:rPr lang="en-US" b="1" dirty="0">
                <a:solidFill>
                  <a:schemeClr val="bg1"/>
                </a:solidFill>
              </a:rPr>
              <a:t>2016</a:t>
            </a:r>
            <a:endParaRPr lang="en-US" dirty="0">
              <a:solidFill>
                <a:schemeClr val="bg1"/>
              </a:solidFill>
            </a:endParaRPr>
          </a:p>
        </p:txBody>
      </p:sp>
      <p:sp>
        <p:nvSpPr>
          <p:cNvPr id="66" name="Rectangle 65">
            <a:extLst>
              <a:ext uri="{FF2B5EF4-FFF2-40B4-BE49-F238E27FC236}">
                <a16:creationId xmlns:a16="http://schemas.microsoft.com/office/drawing/2014/main" id="{82FD5ACB-125E-4F88-800D-89A8DA5B00A4}"/>
              </a:ext>
            </a:extLst>
          </p:cNvPr>
          <p:cNvSpPr/>
          <p:nvPr/>
        </p:nvSpPr>
        <p:spPr>
          <a:xfrm>
            <a:off x="15643267" y="3444752"/>
            <a:ext cx="1577676" cy="830997"/>
          </a:xfrm>
          <a:prstGeom prst="rect">
            <a:avLst/>
          </a:prstGeom>
        </p:spPr>
        <p:txBody>
          <a:bodyPr wrap="none">
            <a:spAutoFit/>
          </a:bodyPr>
          <a:lstStyle/>
          <a:p>
            <a:r>
              <a:rPr lang="en-US" b="1" dirty="0">
                <a:solidFill>
                  <a:schemeClr val="bg1"/>
                </a:solidFill>
              </a:rPr>
              <a:t>2017</a:t>
            </a:r>
            <a:endParaRPr lang="en-US" dirty="0">
              <a:solidFill>
                <a:schemeClr val="bg1"/>
              </a:solidFill>
            </a:endParaRPr>
          </a:p>
        </p:txBody>
      </p:sp>
      <p:sp>
        <p:nvSpPr>
          <p:cNvPr id="67" name="Rectangle 66">
            <a:extLst>
              <a:ext uri="{FF2B5EF4-FFF2-40B4-BE49-F238E27FC236}">
                <a16:creationId xmlns:a16="http://schemas.microsoft.com/office/drawing/2014/main" id="{C55FC001-8954-4502-A953-D71CC0B0DF45}"/>
              </a:ext>
            </a:extLst>
          </p:cNvPr>
          <p:cNvSpPr/>
          <p:nvPr/>
        </p:nvSpPr>
        <p:spPr>
          <a:xfrm>
            <a:off x="20329613" y="3481336"/>
            <a:ext cx="1609736" cy="830997"/>
          </a:xfrm>
          <a:prstGeom prst="rect">
            <a:avLst/>
          </a:prstGeom>
        </p:spPr>
        <p:txBody>
          <a:bodyPr wrap="none">
            <a:spAutoFit/>
          </a:bodyPr>
          <a:lstStyle/>
          <a:p>
            <a:r>
              <a:rPr lang="en-US" b="1" dirty="0">
                <a:solidFill>
                  <a:schemeClr val="bg1"/>
                </a:solidFill>
              </a:rPr>
              <a:t>2018</a:t>
            </a:r>
            <a:endParaRPr lang="en-US" dirty="0">
              <a:solidFill>
                <a:schemeClr val="bg1"/>
              </a:solidFill>
            </a:endParaRPr>
          </a:p>
        </p:txBody>
      </p:sp>
      <p:sp>
        <p:nvSpPr>
          <p:cNvPr id="68" name="Rectangle 67">
            <a:extLst>
              <a:ext uri="{FF2B5EF4-FFF2-40B4-BE49-F238E27FC236}">
                <a16:creationId xmlns:a16="http://schemas.microsoft.com/office/drawing/2014/main" id="{49323C87-93F6-4F60-93CB-7F68BEF785DD}"/>
              </a:ext>
            </a:extLst>
          </p:cNvPr>
          <p:cNvSpPr/>
          <p:nvPr/>
        </p:nvSpPr>
        <p:spPr>
          <a:xfrm>
            <a:off x="5797036" y="5900230"/>
            <a:ext cx="3909577" cy="1569660"/>
          </a:xfrm>
          <a:prstGeom prst="rect">
            <a:avLst/>
          </a:prstGeom>
        </p:spPr>
        <p:txBody>
          <a:bodyPr wrap="square">
            <a:spAutoFit/>
          </a:bodyPr>
          <a:lstStyle/>
          <a:p>
            <a:pPr algn="ctr"/>
            <a:r>
              <a:rPr lang="en-US" sz="2400" b="1" dirty="0"/>
              <a:t>Lorem Ipsum</a:t>
            </a:r>
            <a:r>
              <a:rPr lang="en-US" sz="2400" dirty="0"/>
              <a:t> is simply dummy text of the printing and typesetting industry. </a:t>
            </a:r>
          </a:p>
        </p:txBody>
      </p:sp>
      <p:sp>
        <p:nvSpPr>
          <p:cNvPr id="69" name="Rectangle 68">
            <a:extLst>
              <a:ext uri="{FF2B5EF4-FFF2-40B4-BE49-F238E27FC236}">
                <a16:creationId xmlns:a16="http://schemas.microsoft.com/office/drawing/2014/main" id="{C578C8E6-3BDB-4A63-A996-3C28C9CFCD6C}"/>
              </a:ext>
            </a:extLst>
          </p:cNvPr>
          <p:cNvSpPr/>
          <p:nvPr/>
        </p:nvSpPr>
        <p:spPr>
          <a:xfrm>
            <a:off x="10254595" y="5900230"/>
            <a:ext cx="3909577" cy="1569660"/>
          </a:xfrm>
          <a:prstGeom prst="rect">
            <a:avLst/>
          </a:prstGeom>
        </p:spPr>
        <p:txBody>
          <a:bodyPr wrap="square">
            <a:spAutoFit/>
          </a:bodyPr>
          <a:lstStyle/>
          <a:p>
            <a:pPr algn="ctr"/>
            <a:r>
              <a:rPr lang="en-US" sz="2400" b="1" dirty="0"/>
              <a:t>Lorem Ipsum</a:t>
            </a:r>
            <a:r>
              <a:rPr lang="en-US" sz="2400" dirty="0"/>
              <a:t> is simply dummy text of the printing and typesetting industry. </a:t>
            </a:r>
          </a:p>
        </p:txBody>
      </p:sp>
      <p:sp>
        <p:nvSpPr>
          <p:cNvPr id="70" name="Rectangle 69">
            <a:extLst>
              <a:ext uri="{FF2B5EF4-FFF2-40B4-BE49-F238E27FC236}">
                <a16:creationId xmlns:a16="http://schemas.microsoft.com/office/drawing/2014/main" id="{2910827B-6460-44A6-9693-4BFB78E618DB}"/>
              </a:ext>
            </a:extLst>
          </p:cNvPr>
          <p:cNvSpPr/>
          <p:nvPr/>
        </p:nvSpPr>
        <p:spPr>
          <a:xfrm>
            <a:off x="14902674" y="5900230"/>
            <a:ext cx="3909577" cy="1569660"/>
          </a:xfrm>
          <a:prstGeom prst="rect">
            <a:avLst/>
          </a:prstGeom>
        </p:spPr>
        <p:txBody>
          <a:bodyPr wrap="square">
            <a:spAutoFit/>
          </a:bodyPr>
          <a:lstStyle/>
          <a:p>
            <a:pPr algn="ctr"/>
            <a:r>
              <a:rPr lang="en-US" sz="2400" b="1" dirty="0"/>
              <a:t>Lorem Ipsum</a:t>
            </a:r>
            <a:r>
              <a:rPr lang="en-US" sz="2400" dirty="0"/>
              <a:t> is simply dummy text of the printing and typesetting industry. </a:t>
            </a:r>
          </a:p>
        </p:txBody>
      </p:sp>
      <p:sp>
        <p:nvSpPr>
          <p:cNvPr id="71" name="Rectangle 70">
            <a:extLst>
              <a:ext uri="{FF2B5EF4-FFF2-40B4-BE49-F238E27FC236}">
                <a16:creationId xmlns:a16="http://schemas.microsoft.com/office/drawing/2014/main" id="{68D33B64-A6D0-48C0-8E7E-E6B670B57F73}"/>
              </a:ext>
            </a:extLst>
          </p:cNvPr>
          <p:cNvSpPr/>
          <p:nvPr/>
        </p:nvSpPr>
        <p:spPr>
          <a:xfrm>
            <a:off x="19406978" y="5900230"/>
            <a:ext cx="3909577" cy="1569660"/>
          </a:xfrm>
          <a:prstGeom prst="rect">
            <a:avLst/>
          </a:prstGeom>
        </p:spPr>
        <p:txBody>
          <a:bodyPr wrap="square">
            <a:spAutoFit/>
          </a:bodyPr>
          <a:lstStyle/>
          <a:p>
            <a:pPr algn="ctr"/>
            <a:r>
              <a:rPr lang="en-US" sz="2400" b="1" dirty="0"/>
              <a:t>Lorem Ipsum</a:t>
            </a:r>
            <a:r>
              <a:rPr lang="en-US" sz="2400" dirty="0"/>
              <a:t> is simply dummy text of the printing and typesetting industry. </a:t>
            </a:r>
          </a:p>
        </p:txBody>
      </p:sp>
    </p:spTree>
    <p:extLst>
      <p:ext uri="{BB962C8B-B14F-4D97-AF65-F5344CB8AC3E}">
        <p14:creationId xmlns:p14="http://schemas.microsoft.com/office/powerpoint/2010/main" val="2122047755"/>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p:cNvSpPr>
          <p:nvPr/>
        </p:nvSpPr>
        <p:spPr bwMode="auto">
          <a:xfrm>
            <a:off x="3191546" y="1950209"/>
            <a:ext cx="6703018" cy="9516715"/>
          </a:xfrm>
          <a:custGeom>
            <a:avLst/>
            <a:gdLst>
              <a:gd name="T0" fmla="*/ 830 w 830"/>
              <a:gd name="T1" fmla="*/ 1138 h 1177"/>
              <a:gd name="T2" fmla="*/ 791 w 830"/>
              <a:gd name="T3" fmla="*/ 1177 h 1177"/>
              <a:gd name="T4" fmla="*/ 40 w 830"/>
              <a:gd name="T5" fmla="*/ 1177 h 1177"/>
              <a:gd name="T6" fmla="*/ 0 w 830"/>
              <a:gd name="T7" fmla="*/ 1138 h 1177"/>
              <a:gd name="T8" fmla="*/ 0 w 830"/>
              <a:gd name="T9" fmla="*/ 39 h 1177"/>
              <a:gd name="T10" fmla="*/ 40 w 830"/>
              <a:gd name="T11" fmla="*/ 0 h 1177"/>
              <a:gd name="T12" fmla="*/ 791 w 830"/>
              <a:gd name="T13" fmla="*/ 0 h 1177"/>
              <a:gd name="T14" fmla="*/ 830 w 830"/>
              <a:gd name="T15" fmla="*/ 39 h 1177"/>
              <a:gd name="T16" fmla="*/ 830 w 830"/>
              <a:gd name="T17" fmla="*/ 1138 h 1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0" h="1177">
                <a:moveTo>
                  <a:pt x="830" y="1138"/>
                </a:moveTo>
                <a:cubicBezTo>
                  <a:pt x="830" y="1160"/>
                  <a:pt x="813" y="1177"/>
                  <a:pt x="791" y="1177"/>
                </a:cubicBezTo>
                <a:cubicBezTo>
                  <a:pt x="40" y="1177"/>
                  <a:pt x="40" y="1177"/>
                  <a:pt x="40" y="1177"/>
                </a:cubicBezTo>
                <a:cubicBezTo>
                  <a:pt x="18" y="1177"/>
                  <a:pt x="0" y="1160"/>
                  <a:pt x="0" y="1138"/>
                </a:cubicBezTo>
                <a:cubicBezTo>
                  <a:pt x="0" y="39"/>
                  <a:pt x="0" y="39"/>
                  <a:pt x="0" y="39"/>
                </a:cubicBezTo>
                <a:cubicBezTo>
                  <a:pt x="0" y="17"/>
                  <a:pt x="18" y="0"/>
                  <a:pt x="40" y="0"/>
                </a:cubicBezTo>
                <a:cubicBezTo>
                  <a:pt x="791" y="0"/>
                  <a:pt x="791" y="0"/>
                  <a:pt x="791" y="0"/>
                </a:cubicBezTo>
                <a:cubicBezTo>
                  <a:pt x="813" y="0"/>
                  <a:pt x="830" y="17"/>
                  <a:pt x="830" y="39"/>
                </a:cubicBezTo>
                <a:lnTo>
                  <a:pt x="830" y="1138"/>
                </a:lnTo>
                <a:close/>
              </a:path>
            </a:pathLst>
          </a:custGeom>
          <a:solidFill>
            <a:schemeClr val="tx1">
              <a:lumMod val="40000"/>
              <a:lumOff val="6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 name="Rectangle 6"/>
          <p:cNvSpPr>
            <a:spLocks noChangeArrowheads="1"/>
          </p:cNvSpPr>
          <p:nvPr/>
        </p:nvSpPr>
        <p:spPr bwMode="auto">
          <a:xfrm>
            <a:off x="3516399" y="2127773"/>
            <a:ext cx="6156668" cy="8912315"/>
          </a:xfrm>
          <a:prstGeom prst="rect">
            <a:avLst/>
          </a:pr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 name="Freeform 7"/>
          <p:cNvSpPr>
            <a:spLocks/>
          </p:cNvSpPr>
          <p:nvPr/>
        </p:nvSpPr>
        <p:spPr bwMode="auto">
          <a:xfrm>
            <a:off x="9638462" y="1690693"/>
            <a:ext cx="3858589" cy="9817206"/>
          </a:xfrm>
          <a:custGeom>
            <a:avLst/>
            <a:gdLst>
              <a:gd name="T0" fmla="*/ 0 w 1130"/>
              <a:gd name="T1" fmla="*/ 2738 h 2875"/>
              <a:gd name="T2" fmla="*/ 0 w 1130"/>
              <a:gd name="T3" fmla="*/ 128 h 2875"/>
              <a:gd name="T4" fmla="*/ 1130 w 1130"/>
              <a:gd name="T5" fmla="*/ 0 h 2875"/>
              <a:gd name="T6" fmla="*/ 1130 w 1130"/>
              <a:gd name="T7" fmla="*/ 2875 h 2875"/>
              <a:gd name="T8" fmla="*/ 0 w 1130"/>
              <a:gd name="T9" fmla="*/ 2738 h 2875"/>
            </a:gdLst>
            <a:ahLst/>
            <a:cxnLst>
              <a:cxn ang="0">
                <a:pos x="T0" y="T1"/>
              </a:cxn>
              <a:cxn ang="0">
                <a:pos x="T2" y="T3"/>
              </a:cxn>
              <a:cxn ang="0">
                <a:pos x="T4" y="T5"/>
              </a:cxn>
              <a:cxn ang="0">
                <a:pos x="T6" y="T7"/>
              </a:cxn>
              <a:cxn ang="0">
                <a:pos x="T8" y="T9"/>
              </a:cxn>
            </a:cxnLst>
            <a:rect l="0" t="0" r="r" b="b"/>
            <a:pathLst>
              <a:path w="1130" h="2875">
                <a:moveTo>
                  <a:pt x="0" y="2738"/>
                </a:moveTo>
                <a:lnTo>
                  <a:pt x="0" y="128"/>
                </a:lnTo>
                <a:lnTo>
                  <a:pt x="1130" y="0"/>
                </a:lnTo>
                <a:lnTo>
                  <a:pt x="1130" y="2875"/>
                </a:lnTo>
                <a:lnTo>
                  <a:pt x="0" y="2738"/>
                </a:lnTo>
                <a:close/>
              </a:path>
            </a:pathLst>
          </a:custGeom>
          <a:gradFill flip="none" rotWithShape="1">
            <a:gsLst>
              <a:gs pos="0">
                <a:schemeClr val="bg1">
                  <a:lumMod val="96000"/>
                </a:schemeClr>
              </a:gs>
              <a:gs pos="100000">
                <a:schemeClr val="bg1">
                  <a:lumMod val="96000"/>
                </a:schemeClr>
              </a:gs>
            </a:gsLst>
            <a:lin ang="10800000" scaled="1"/>
            <a:tileRect/>
          </a:gradFill>
          <a:ln>
            <a:noFill/>
          </a:ln>
          <a:effec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 name="Freeform 8"/>
          <p:cNvSpPr>
            <a:spLocks/>
          </p:cNvSpPr>
          <p:nvPr/>
        </p:nvSpPr>
        <p:spPr bwMode="auto">
          <a:xfrm>
            <a:off x="13497050" y="1690693"/>
            <a:ext cx="3790295" cy="9817206"/>
          </a:xfrm>
          <a:custGeom>
            <a:avLst/>
            <a:gdLst>
              <a:gd name="T0" fmla="*/ 0 w 1110"/>
              <a:gd name="T1" fmla="*/ 0 h 2875"/>
              <a:gd name="T2" fmla="*/ 0 w 1110"/>
              <a:gd name="T3" fmla="*/ 2875 h 2875"/>
              <a:gd name="T4" fmla="*/ 1110 w 1110"/>
              <a:gd name="T5" fmla="*/ 2742 h 2875"/>
              <a:gd name="T6" fmla="*/ 1110 w 1110"/>
              <a:gd name="T7" fmla="*/ 128 h 2875"/>
              <a:gd name="T8" fmla="*/ 0 w 1110"/>
              <a:gd name="T9" fmla="*/ 0 h 2875"/>
            </a:gdLst>
            <a:ahLst/>
            <a:cxnLst>
              <a:cxn ang="0">
                <a:pos x="T0" y="T1"/>
              </a:cxn>
              <a:cxn ang="0">
                <a:pos x="T2" y="T3"/>
              </a:cxn>
              <a:cxn ang="0">
                <a:pos x="T4" y="T5"/>
              </a:cxn>
              <a:cxn ang="0">
                <a:pos x="T6" y="T7"/>
              </a:cxn>
              <a:cxn ang="0">
                <a:pos x="T8" y="T9"/>
              </a:cxn>
            </a:cxnLst>
            <a:rect l="0" t="0" r="r" b="b"/>
            <a:pathLst>
              <a:path w="1110" h="2875">
                <a:moveTo>
                  <a:pt x="0" y="0"/>
                </a:moveTo>
                <a:lnTo>
                  <a:pt x="0" y="2875"/>
                </a:lnTo>
                <a:lnTo>
                  <a:pt x="1110" y="2742"/>
                </a:lnTo>
                <a:lnTo>
                  <a:pt x="1110" y="128"/>
                </a:lnTo>
                <a:lnTo>
                  <a:pt x="0" y="0"/>
                </a:lnTo>
                <a:close/>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 name="Freeform 9"/>
          <p:cNvSpPr>
            <a:spLocks/>
          </p:cNvSpPr>
          <p:nvPr/>
        </p:nvSpPr>
        <p:spPr bwMode="auto">
          <a:xfrm>
            <a:off x="17287345" y="1673618"/>
            <a:ext cx="3810783" cy="9875255"/>
          </a:xfrm>
          <a:custGeom>
            <a:avLst/>
            <a:gdLst>
              <a:gd name="T0" fmla="*/ 1116 w 1116"/>
              <a:gd name="T1" fmla="*/ 2892 h 2892"/>
              <a:gd name="T2" fmla="*/ 1116 w 1116"/>
              <a:gd name="T3" fmla="*/ 0 h 2892"/>
              <a:gd name="T4" fmla="*/ 0 w 1116"/>
              <a:gd name="T5" fmla="*/ 133 h 2892"/>
              <a:gd name="T6" fmla="*/ 0 w 1116"/>
              <a:gd name="T7" fmla="*/ 2747 h 2892"/>
              <a:gd name="T8" fmla="*/ 1114 w 1116"/>
              <a:gd name="T9" fmla="*/ 2878 h 2892"/>
              <a:gd name="T10" fmla="*/ 1116 w 1116"/>
              <a:gd name="T11" fmla="*/ 2892 h 2892"/>
            </a:gdLst>
            <a:ahLst/>
            <a:cxnLst>
              <a:cxn ang="0">
                <a:pos x="T0" y="T1"/>
              </a:cxn>
              <a:cxn ang="0">
                <a:pos x="T2" y="T3"/>
              </a:cxn>
              <a:cxn ang="0">
                <a:pos x="T4" y="T5"/>
              </a:cxn>
              <a:cxn ang="0">
                <a:pos x="T6" y="T7"/>
              </a:cxn>
              <a:cxn ang="0">
                <a:pos x="T8" y="T9"/>
              </a:cxn>
              <a:cxn ang="0">
                <a:pos x="T10" y="T11"/>
              </a:cxn>
            </a:cxnLst>
            <a:rect l="0" t="0" r="r" b="b"/>
            <a:pathLst>
              <a:path w="1116" h="2892">
                <a:moveTo>
                  <a:pt x="1116" y="2892"/>
                </a:moveTo>
                <a:lnTo>
                  <a:pt x="1116" y="0"/>
                </a:lnTo>
                <a:lnTo>
                  <a:pt x="0" y="133"/>
                </a:lnTo>
                <a:lnTo>
                  <a:pt x="0" y="2747"/>
                </a:lnTo>
                <a:lnTo>
                  <a:pt x="1114" y="2878"/>
                </a:lnTo>
                <a:lnTo>
                  <a:pt x="1116" y="2892"/>
                </a:lnTo>
                <a:close/>
              </a:path>
            </a:pathLst>
          </a:custGeom>
          <a:gradFill>
            <a:gsLst>
              <a:gs pos="0">
                <a:schemeClr val="bg1">
                  <a:lumMod val="96000"/>
                </a:schemeClr>
              </a:gs>
              <a:gs pos="100000">
                <a:schemeClr val="bg1">
                  <a:lumMod val="96000"/>
                </a:schemeClr>
              </a:gs>
            </a:gsLst>
            <a:lin ang="10800000" scaled="1"/>
          </a:gradFill>
          <a:ln>
            <a:noFill/>
          </a:ln>
          <a:effectLst>
            <a:outerShdw blurRad="50800" dist="38100" algn="l" rotWithShape="0">
              <a:prstClr val="black">
                <a:alpha val="40000"/>
              </a:prstClr>
            </a:outerShdw>
          </a:effec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 name="Freeform 10"/>
          <p:cNvSpPr>
            <a:spLocks/>
          </p:cNvSpPr>
          <p:nvPr/>
        </p:nvSpPr>
        <p:spPr bwMode="auto">
          <a:xfrm>
            <a:off x="17287345" y="1673618"/>
            <a:ext cx="3810783" cy="9875255"/>
          </a:xfrm>
          <a:custGeom>
            <a:avLst/>
            <a:gdLst>
              <a:gd name="T0" fmla="*/ 1116 w 1116"/>
              <a:gd name="T1" fmla="*/ 2892 h 2892"/>
              <a:gd name="T2" fmla="*/ 1116 w 1116"/>
              <a:gd name="T3" fmla="*/ 0 h 2892"/>
              <a:gd name="T4" fmla="*/ 0 w 1116"/>
              <a:gd name="T5" fmla="*/ 133 h 2892"/>
              <a:gd name="T6" fmla="*/ 0 w 1116"/>
              <a:gd name="T7" fmla="*/ 2747 h 2892"/>
              <a:gd name="T8" fmla="*/ 1114 w 1116"/>
              <a:gd name="T9" fmla="*/ 2878 h 2892"/>
            </a:gdLst>
            <a:ahLst/>
            <a:cxnLst>
              <a:cxn ang="0">
                <a:pos x="T0" y="T1"/>
              </a:cxn>
              <a:cxn ang="0">
                <a:pos x="T2" y="T3"/>
              </a:cxn>
              <a:cxn ang="0">
                <a:pos x="T4" y="T5"/>
              </a:cxn>
              <a:cxn ang="0">
                <a:pos x="T6" y="T7"/>
              </a:cxn>
              <a:cxn ang="0">
                <a:pos x="T8" y="T9"/>
              </a:cxn>
            </a:cxnLst>
            <a:rect l="0" t="0" r="r" b="b"/>
            <a:pathLst>
              <a:path w="1116" h="2892">
                <a:moveTo>
                  <a:pt x="1116" y="2892"/>
                </a:moveTo>
                <a:lnTo>
                  <a:pt x="1116" y="0"/>
                </a:lnTo>
                <a:lnTo>
                  <a:pt x="0" y="133"/>
                </a:lnTo>
                <a:lnTo>
                  <a:pt x="0" y="2747"/>
                </a:lnTo>
                <a:lnTo>
                  <a:pt x="1114" y="287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4" name="Oval 14"/>
          <p:cNvSpPr>
            <a:spLocks noChangeArrowheads="1"/>
          </p:cNvSpPr>
          <p:nvPr/>
        </p:nvSpPr>
        <p:spPr bwMode="auto">
          <a:xfrm>
            <a:off x="3642284" y="2233625"/>
            <a:ext cx="300493"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7" name="Oval 17"/>
          <p:cNvSpPr>
            <a:spLocks noChangeArrowheads="1"/>
          </p:cNvSpPr>
          <p:nvPr/>
        </p:nvSpPr>
        <p:spPr bwMode="auto">
          <a:xfrm>
            <a:off x="4079362" y="2233625"/>
            <a:ext cx="290250"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0" name="Oval 20"/>
          <p:cNvSpPr>
            <a:spLocks noChangeArrowheads="1"/>
          </p:cNvSpPr>
          <p:nvPr/>
        </p:nvSpPr>
        <p:spPr bwMode="auto">
          <a:xfrm>
            <a:off x="4506197" y="2233625"/>
            <a:ext cx="293662"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3" name="Oval 23"/>
          <p:cNvSpPr>
            <a:spLocks noChangeArrowheads="1"/>
          </p:cNvSpPr>
          <p:nvPr/>
        </p:nvSpPr>
        <p:spPr bwMode="auto">
          <a:xfrm>
            <a:off x="4936447" y="2233625"/>
            <a:ext cx="290250"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6" name="Oval 26"/>
          <p:cNvSpPr>
            <a:spLocks noChangeArrowheads="1"/>
          </p:cNvSpPr>
          <p:nvPr/>
        </p:nvSpPr>
        <p:spPr bwMode="auto">
          <a:xfrm>
            <a:off x="5363283" y="2233625"/>
            <a:ext cx="300493"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9" name="Oval 29"/>
          <p:cNvSpPr>
            <a:spLocks noChangeArrowheads="1"/>
          </p:cNvSpPr>
          <p:nvPr/>
        </p:nvSpPr>
        <p:spPr bwMode="auto">
          <a:xfrm>
            <a:off x="5793533" y="2233625"/>
            <a:ext cx="297078"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2" name="Oval 32"/>
          <p:cNvSpPr>
            <a:spLocks noChangeArrowheads="1"/>
          </p:cNvSpPr>
          <p:nvPr/>
        </p:nvSpPr>
        <p:spPr bwMode="auto">
          <a:xfrm>
            <a:off x="6227196" y="2233625"/>
            <a:ext cx="290250"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5" name="Oval 35"/>
          <p:cNvSpPr>
            <a:spLocks noChangeArrowheads="1"/>
          </p:cNvSpPr>
          <p:nvPr/>
        </p:nvSpPr>
        <p:spPr bwMode="auto">
          <a:xfrm>
            <a:off x="6657446" y="2233625"/>
            <a:ext cx="290250"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8" name="Oval 38"/>
          <p:cNvSpPr>
            <a:spLocks noChangeArrowheads="1"/>
          </p:cNvSpPr>
          <p:nvPr/>
        </p:nvSpPr>
        <p:spPr bwMode="auto">
          <a:xfrm>
            <a:off x="7084281" y="2233625"/>
            <a:ext cx="300493"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1" name="Oval 41"/>
          <p:cNvSpPr>
            <a:spLocks noChangeArrowheads="1"/>
          </p:cNvSpPr>
          <p:nvPr/>
        </p:nvSpPr>
        <p:spPr bwMode="auto">
          <a:xfrm>
            <a:off x="7511118" y="2233625"/>
            <a:ext cx="300493"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4" name="Oval 44"/>
          <p:cNvSpPr>
            <a:spLocks noChangeArrowheads="1"/>
          </p:cNvSpPr>
          <p:nvPr/>
        </p:nvSpPr>
        <p:spPr bwMode="auto">
          <a:xfrm>
            <a:off x="7948195" y="2233625"/>
            <a:ext cx="290250"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7" name="Oval 47"/>
          <p:cNvSpPr>
            <a:spLocks noChangeArrowheads="1"/>
          </p:cNvSpPr>
          <p:nvPr/>
        </p:nvSpPr>
        <p:spPr bwMode="auto">
          <a:xfrm>
            <a:off x="8375029" y="2233625"/>
            <a:ext cx="293662"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0" name="Oval 50"/>
          <p:cNvSpPr>
            <a:spLocks noChangeArrowheads="1"/>
          </p:cNvSpPr>
          <p:nvPr/>
        </p:nvSpPr>
        <p:spPr bwMode="auto">
          <a:xfrm>
            <a:off x="8805279" y="2233625"/>
            <a:ext cx="290250"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3" name="Oval 53"/>
          <p:cNvSpPr>
            <a:spLocks noChangeArrowheads="1"/>
          </p:cNvSpPr>
          <p:nvPr/>
        </p:nvSpPr>
        <p:spPr bwMode="auto">
          <a:xfrm>
            <a:off x="9232117" y="2233625"/>
            <a:ext cx="300493" cy="290250"/>
          </a:xfrm>
          <a:prstGeom prst="ellipse">
            <a:avLst/>
          </a:prstGeom>
          <a:solidFill>
            <a:schemeClr val="bg1">
              <a:lumMod val="6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nvGrpSpPr>
          <p:cNvPr id="3" name="Group 2"/>
          <p:cNvGrpSpPr/>
          <p:nvPr/>
        </p:nvGrpSpPr>
        <p:grpSpPr>
          <a:xfrm>
            <a:off x="3695569" y="1789718"/>
            <a:ext cx="5781291" cy="587326"/>
            <a:chOff x="1896931" y="918950"/>
            <a:chExt cx="2890311" cy="293629"/>
          </a:xfrm>
          <a:solidFill>
            <a:schemeClr val="bg1">
              <a:lumMod val="85000"/>
            </a:schemeClr>
          </a:solidFill>
        </p:grpSpPr>
        <p:sp>
          <p:nvSpPr>
            <p:cNvPr id="15" name="Rectangle 15"/>
            <p:cNvSpPr>
              <a:spLocks noChangeArrowheads="1"/>
            </p:cNvSpPr>
            <p:nvPr/>
          </p:nvSpPr>
          <p:spPr bwMode="auto">
            <a:xfrm>
              <a:off x="1965217"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 name="Rectangle 16"/>
            <p:cNvSpPr>
              <a:spLocks noChangeArrowheads="1"/>
            </p:cNvSpPr>
            <p:nvPr/>
          </p:nvSpPr>
          <p:spPr bwMode="auto">
            <a:xfrm>
              <a:off x="1896931"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8" name="Rectangle 18"/>
            <p:cNvSpPr>
              <a:spLocks noChangeArrowheads="1"/>
            </p:cNvSpPr>
            <p:nvPr/>
          </p:nvSpPr>
          <p:spPr bwMode="auto">
            <a:xfrm>
              <a:off x="2178610"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9" name="Rectangle 19"/>
            <p:cNvSpPr>
              <a:spLocks noChangeArrowheads="1"/>
            </p:cNvSpPr>
            <p:nvPr/>
          </p:nvSpPr>
          <p:spPr bwMode="auto">
            <a:xfrm>
              <a:off x="2110325"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1" name="Rectangle 21"/>
            <p:cNvSpPr>
              <a:spLocks noChangeArrowheads="1"/>
            </p:cNvSpPr>
            <p:nvPr/>
          </p:nvSpPr>
          <p:spPr bwMode="auto">
            <a:xfrm>
              <a:off x="2393710"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2" name="Rectangle 22"/>
            <p:cNvSpPr>
              <a:spLocks noChangeArrowheads="1"/>
            </p:cNvSpPr>
            <p:nvPr/>
          </p:nvSpPr>
          <p:spPr bwMode="auto">
            <a:xfrm>
              <a:off x="2325425"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4" name="Rectangle 24"/>
            <p:cNvSpPr>
              <a:spLocks noChangeArrowheads="1"/>
            </p:cNvSpPr>
            <p:nvPr/>
          </p:nvSpPr>
          <p:spPr bwMode="auto">
            <a:xfrm>
              <a:off x="2607102"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5" name="Rectangle 25"/>
            <p:cNvSpPr>
              <a:spLocks noChangeArrowheads="1"/>
            </p:cNvSpPr>
            <p:nvPr/>
          </p:nvSpPr>
          <p:spPr bwMode="auto">
            <a:xfrm>
              <a:off x="2542231"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7" name="Rectangle 27"/>
            <p:cNvSpPr>
              <a:spLocks noChangeArrowheads="1"/>
            </p:cNvSpPr>
            <p:nvPr/>
          </p:nvSpPr>
          <p:spPr bwMode="auto">
            <a:xfrm>
              <a:off x="2825617"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8" name="Rectangle 28"/>
            <p:cNvSpPr>
              <a:spLocks noChangeArrowheads="1"/>
            </p:cNvSpPr>
            <p:nvPr/>
          </p:nvSpPr>
          <p:spPr bwMode="auto">
            <a:xfrm>
              <a:off x="2757331"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0" name="Rectangle 30"/>
            <p:cNvSpPr>
              <a:spLocks noChangeArrowheads="1"/>
            </p:cNvSpPr>
            <p:nvPr/>
          </p:nvSpPr>
          <p:spPr bwMode="auto">
            <a:xfrm>
              <a:off x="3039010"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1" name="Rectangle 31"/>
            <p:cNvSpPr>
              <a:spLocks noChangeArrowheads="1"/>
            </p:cNvSpPr>
            <p:nvPr/>
          </p:nvSpPr>
          <p:spPr bwMode="auto">
            <a:xfrm>
              <a:off x="2970724"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3" name="Rectangle 33"/>
            <p:cNvSpPr>
              <a:spLocks noChangeArrowheads="1"/>
            </p:cNvSpPr>
            <p:nvPr/>
          </p:nvSpPr>
          <p:spPr bwMode="auto">
            <a:xfrm>
              <a:off x="3254110"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4" name="Rectangle 34"/>
            <p:cNvSpPr>
              <a:spLocks noChangeArrowheads="1"/>
            </p:cNvSpPr>
            <p:nvPr/>
          </p:nvSpPr>
          <p:spPr bwMode="auto">
            <a:xfrm>
              <a:off x="3184117"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6" name="Rectangle 36"/>
            <p:cNvSpPr>
              <a:spLocks noChangeArrowheads="1"/>
            </p:cNvSpPr>
            <p:nvPr/>
          </p:nvSpPr>
          <p:spPr bwMode="auto">
            <a:xfrm>
              <a:off x="3467502"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7" name="Rectangle 37"/>
            <p:cNvSpPr>
              <a:spLocks noChangeArrowheads="1"/>
            </p:cNvSpPr>
            <p:nvPr/>
          </p:nvSpPr>
          <p:spPr bwMode="auto">
            <a:xfrm>
              <a:off x="3402631"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9" name="Rectangle 39"/>
            <p:cNvSpPr>
              <a:spLocks noChangeArrowheads="1"/>
            </p:cNvSpPr>
            <p:nvPr/>
          </p:nvSpPr>
          <p:spPr bwMode="auto">
            <a:xfrm>
              <a:off x="3686017"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0" name="Rectangle 40"/>
            <p:cNvSpPr>
              <a:spLocks noChangeArrowheads="1"/>
            </p:cNvSpPr>
            <p:nvPr/>
          </p:nvSpPr>
          <p:spPr bwMode="auto">
            <a:xfrm>
              <a:off x="3616024"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2" name="Rectangle 42"/>
            <p:cNvSpPr>
              <a:spLocks noChangeArrowheads="1"/>
            </p:cNvSpPr>
            <p:nvPr/>
          </p:nvSpPr>
          <p:spPr bwMode="auto">
            <a:xfrm>
              <a:off x="3899410"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3" name="Rectangle 43"/>
            <p:cNvSpPr>
              <a:spLocks noChangeArrowheads="1"/>
            </p:cNvSpPr>
            <p:nvPr/>
          </p:nvSpPr>
          <p:spPr bwMode="auto">
            <a:xfrm>
              <a:off x="3831124"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5" name="Rectangle 45"/>
            <p:cNvSpPr>
              <a:spLocks noChangeArrowheads="1"/>
            </p:cNvSpPr>
            <p:nvPr/>
          </p:nvSpPr>
          <p:spPr bwMode="auto">
            <a:xfrm>
              <a:off x="4112802"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6" name="Rectangle 46"/>
            <p:cNvSpPr>
              <a:spLocks noChangeArrowheads="1"/>
            </p:cNvSpPr>
            <p:nvPr/>
          </p:nvSpPr>
          <p:spPr bwMode="auto">
            <a:xfrm>
              <a:off x="4044516"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8" name="Rectangle 48"/>
            <p:cNvSpPr>
              <a:spLocks noChangeArrowheads="1"/>
            </p:cNvSpPr>
            <p:nvPr/>
          </p:nvSpPr>
          <p:spPr bwMode="auto">
            <a:xfrm>
              <a:off x="4327902"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9" name="Rectangle 49"/>
            <p:cNvSpPr>
              <a:spLocks noChangeArrowheads="1"/>
            </p:cNvSpPr>
            <p:nvPr/>
          </p:nvSpPr>
          <p:spPr bwMode="auto">
            <a:xfrm>
              <a:off x="4263031"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1" name="Rectangle 51"/>
            <p:cNvSpPr>
              <a:spLocks noChangeArrowheads="1"/>
            </p:cNvSpPr>
            <p:nvPr/>
          </p:nvSpPr>
          <p:spPr bwMode="auto">
            <a:xfrm>
              <a:off x="4546416"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2" name="Rectangle 52"/>
            <p:cNvSpPr>
              <a:spLocks noChangeArrowheads="1"/>
            </p:cNvSpPr>
            <p:nvPr/>
          </p:nvSpPr>
          <p:spPr bwMode="auto">
            <a:xfrm>
              <a:off x="4476424"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4" name="Rectangle 54"/>
            <p:cNvSpPr>
              <a:spLocks noChangeArrowheads="1"/>
            </p:cNvSpPr>
            <p:nvPr/>
          </p:nvSpPr>
          <p:spPr bwMode="auto">
            <a:xfrm>
              <a:off x="4759810"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5" name="Rectangle 55"/>
            <p:cNvSpPr>
              <a:spLocks noChangeArrowheads="1"/>
            </p:cNvSpPr>
            <p:nvPr/>
          </p:nvSpPr>
          <p:spPr bwMode="auto">
            <a:xfrm>
              <a:off x="4691524" y="918950"/>
              <a:ext cx="27432" cy="293629"/>
            </a:xfrm>
            <a:prstGeom prst="rect">
              <a:avLst/>
            </a:prstGeom>
            <a:grp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63" name="Rectangle 62"/>
          <p:cNvSpPr/>
          <p:nvPr/>
        </p:nvSpPr>
        <p:spPr>
          <a:xfrm>
            <a:off x="3746466" y="6780967"/>
            <a:ext cx="5712011" cy="1569842"/>
          </a:xfrm>
          <a:prstGeom prst="rect">
            <a:avLst/>
          </a:prstGeom>
        </p:spPr>
        <p:txBody>
          <a:bodyPr wrap="square">
            <a:spAutoFit/>
          </a:bodyPr>
          <a:lstStyle/>
          <a:p>
            <a:pPr algn="ctr" defTabSz="2438584"/>
            <a:r>
              <a:rPr lang="en-US" dirty="0">
                <a:solidFill>
                  <a:srgbClr val="57565A"/>
                </a:solidFill>
                <a:latin typeface="Roboto Light"/>
              </a:rPr>
              <a:t>A quick look into the presentation</a:t>
            </a:r>
          </a:p>
        </p:txBody>
      </p:sp>
      <p:sp>
        <p:nvSpPr>
          <p:cNvPr id="163" name="Right Bracket 162"/>
          <p:cNvSpPr/>
          <p:nvPr/>
        </p:nvSpPr>
        <p:spPr>
          <a:xfrm>
            <a:off x="19859521" y="5851169"/>
            <a:ext cx="400428" cy="1391329"/>
          </a:xfrm>
          <a:prstGeom prst="rightBracket">
            <a:avLst>
              <a:gd name="adj" fmla="val 87527"/>
            </a:avLst>
          </a:prstGeom>
          <a:ln w="3175">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cxnSp>
        <p:nvCxnSpPr>
          <p:cNvPr id="85" name="Straight Arrow Connector 84"/>
          <p:cNvCxnSpPr/>
          <p:nvPr/>
        </p:nvCxnSpPr>
        <p:spPr>
          <a:xfrm>
            <a:off x="13081328" y="5851167"/>
            <a:ext cx="91450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Straight Arrow Connector 163"/>
          <p:cNvCxnSpPr/>
          <p:nvPr/>
        </p:nvCxnSpPr>
        <p:spPr>
          <a:xfrm>
            <a:off x="16830091" y="5851167"/>
            <a:ext cx="91450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7" name="Straight Arrow Connector 166"/>
          <p:cNvCxnSpPr/>
          <p:nvPr/>
        </p:nvCxnSpPr>
        <p:spPr>
          <a:xfrm flipH="1" flipV="1">
            <a:off x="12937295" y="7242496"/>
            <a:ext cx="91450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p:cNvCxnSpPr/>
          <p:nvPr/>
        </p:nvCxnSpPr>
        <p:spPr>
          <a:xfrm flipH="1" flipV="1">
            <a:off x="16801488" y="7242496"/>
            <a:ext cx="91450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1537429" y="7799169"/>
            <a:ext cx="0" cy="548199"/>
          </a:xfrm>
          <a:prstGeom prst="line">
            <a:avLst/>
          </a:prstGeom>
          <a:noFill/>
          <a:ln w="9525" cap="flat" cmpd="sng" algn="ctr">
            <a:solidFill>
              <a:schemeClr val="tx1"/>
            </a:solidFill>
            <a:prstDash val="solid"/>
            <a:tailEnd type="oval"/>
          </a:ln>
          <a:effectLst/>
        </p:spPr>
      </p:cxnSp>
      <p:sp>
        <p:nvSpPr>
          <p:cNvPr id="64" name="Freeform 63"/>
          <p:cNvSpPr>
            <a:spLocks noChangeAspect="1"/>
          </p:cNvSpPr>
          <p:nvPr/>
        </p:nvSpPr>
        <p:spPr>
          <a:xfrm>
            <a:off x="11073182" y="5450963"/>
            <a:ext cx="949480" cy="949478"/>
          </a:xfrm>
          <a:custGeom>
            <a:avLst/>
            <a:gdLst>
              <a:gd name="connsiteX0" fmla="*/ 0 w 852383"/>
              <a:gd name="connsiteY0" fmla="*/ 426192 h 852383"/>
              <a:gd name="connsiteX1" fmla="*/ 124829 w 852383"/>
              <a:gd name="connsiteY1" fmla="*/ 124829 h 852383"/>
              <a:gd name="connsiteX2" fmla="*/ 426193 w 852383"/>
              <a:gd name="connsiteY2" fmla="*/ 1 h 852383"/>
              <a:gd name="connsiteX3" fmla="*/ 727556 w 852383"/>
              <a:gd name="connsiteY3" fmla="*/ 124830 h 852383"/>
              <a:gd name="connsiteX4" fmla="*/ 852384 w 852383"/>
              <a:gd name="connsiteY4" fmla="*/ 426194 h 852383"/>
              <a:gd name="connsiteX5" fmla="*/ 727555 w 852383"/>
              <a:gd name="connsiteY5" fmla="*/ 727557 h 852383"/>
              <a:gd name="connsiteX6" fmla="*/ 426192 w 852383"/>
              <a:gd name="connsiteY6" fmla="*/ 852386 h 852383"/>
              <a:gd name="connsiteX7" fmla="*/ 124829 w 852383"/>
              <a:gd name="connsiteY7" fmla="*/ 727557 h 852383"/>
              <a:gd name="connsiteX8" fmla="*/ 1 w 852383"/>
              <a:gd name="connsiteY8" fmla="*/ 426194 h 852383"/>
              <a:gd name="connsiteX9" fmla="*/ 0 w 852383"/>
              <a:gd name="connsiteY9" fmla="*/ 426192 h 85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383" h="852383">
                <a:moveTo>
                  <a:pt x="0" y="426192"/>
                </a:moveTo>
                <a:cubicBezTo>
                  <a:pt x="0" y="313159"/>
                  <a:pt x="44903" y="204755"/>
                  <a:pt x="124829" y="124829"/>
                </a:cubicBezTo>
                <a:cubicBezTo>
                  <a:pt x="204756" y="44903"/>
                  <a:pt x="313159" y="0"/>
                  <a:pt x="426193" y="1"/>
                </a:cubicBezTo>
                <a:cubicBezTo>
                  <a:pt x="539226" y="1"/>
                  <a:pt x="647630" y="44904"/>
                  <a:pt x="727556" y="124830"/>
                </a:cubicBezTo>
                <a:cubicBezTo>
                  <a:pt x="807482" y="204757"/>
                  <a:pt x="852385" y="313160"/>
                  <a:pt x="852384" y="426194"/>
                </a:cubicBezTo>
                <a:cubicBezTo>
                  <a:pt x="852384" y="539227"/>
                  <a:pt x="807482" y="647631"/>
                  <a:pt x="727555" y="727557"/>
                </a:cubicBezTo>
                <a:cubicBezTo>
                  <a:pt x="647628" y="807484"/>
                  <a:pt x="539225" y="852386"/>
                  <a:pt x="426192" y="852386"/>
                </a:cubicBezTo>
                <a:cubicBezTo>
                  <a:pt x="313159" y="852386"/>
                  <a:pt x="204755" y="807484"/>
                  <a:pt x="124829" y="727557"/>
                </a:cubicBezTo>
                <a:cubicBezTo>
                  <a:pt x="44903" y="647630"/>
                  <a:pt x="0" y="539227"/>
                  <a:pt x="1" y="426194"/>
                </a:cubicBezTo>
                <a:cubicBezTo>
                  <a:pt x="1" y="426193"/>
                  <a:pt x="0" y="426193"/>
                  <a:pt x="0" y="426192"/>
                </a:cubicBezTo>
                <a:close/>
              </a:path>
            </a:pathLst>
          </a:custGeom>
          <a:solidFill>
            <a:schemeClr val="accent1"/>
          </a:solidFill>
          <a:ln w="25400" cap="flat" cmpd="sng" algn="ctr">
            <a:noFill/>
            <a:prstDash val="solid"/>
          </a:ln>
          <a:effectLst/>
        </p:spPr>
        <p:txBody>
          <a:bodyPr spcFirstLastPara="0" vert="horz" wrap="square" lIns="297952" tIns="297952" rIns="297952" bIns="297952" numCol="1" spcCol="1270" anchor="ctr" anchorCtr="0">
            <a:noAutofit/>
          </a:bodyPr>
          <a:lstStyle/>
          <a:p>
            <a:pPr algn="ctr" defTabSz="1689269">
              <a:lnSpc>
                <a:spcPct val="90000"/>
              </a:lnSpc>
              <a:spcBef>
                <a:spcPct val="0"/>
              </a:spcBef>
              <a:spcAft>
                <a:spcPct val="35000"/>
              </a:spcAft>
              <a:defRPr/>
            </a:pPr>
            <a:endParaRPr lang="en-US" kern="0">
              <a:solidFill>
                <a:prstClr val="white"/>
              </a:solidFill>
              <a:latin typeface="FontAwesome" pitchFamily="2" charset="0"/>
            </a:endParaRPr>
          </a:p>
        </p:txBody>
      </p:sp>
      <p:sp>
        <p:nvSpPr>
          <p:cNvPr id="144" name="Freeform 143"/>
          <p:cNvSpPr>
            <a:spLocks noChangeAspect="1"/>
          </p:cNvSpPr>
          <p:nvPr/>
        </p:nvSpPr>
        <p:spPr>
          <a:xfrm>
            <a:off x="11073182" y="6849691"/>
            <a:ext cx="949480" cy="949478"/>
          </a:xfrm>
          <a:custGeom>
            <a:avLst/>
            <a:gdLst>
              <a:gd name="connsiteX0" fmla="*/ 0 w 852383"/>
              <a:gd name="connsiteY0" fmla="*/ 426192 h 852383"/>
              <a:gd name="connsiteX1" fmla="*/ 124829 w 852383"/>
              <a:gd name="connsiteY1" fmla="*/ 124829 h 852383"/>
              <a:gd name="connsiteX2" fmla="*/ 426193 w 852383"/>
              <a:gd name="connsiteY2" fmla="*/ 1 h 852383"/>
              <a:gd name="connsiteX3" fmla="*/ 727556 w 852383"/>
              <a:gd name="connsiteY3" fmla="*/ 124830 h 852383"/>
              <a:gd name="connsiteX4" fmla="*/ 852384 w 852383"/>
              <a:gd name="connsiteY4" fmla="*/ 426194 h 852383"/>
              <a:gd name="connsiteX5" fmla="*/ 727555 w 852383"/>
              <a:gd name="connsiteY5" fmla="*/ 727557 h 852383"/>
              <a:gd name="connsiteX6" fmla="*/ 426192 w 852383"/>
              <a:gd name="connsiteY6" fmla="*/ 852386 h 852383"/>
              <a:gd name="connsiteX7" fmla="*/ 124829 w 852383"/>
              <a:gd name="connsiteY7" fmla="*/ 727557 h 852383"/>
              <a:gd name="connsiteX8" fmla="*/ 1 w 852383"/>
              <a:gd name="connsiteY8" fmla="*/ 426194 h 852383"/>
              <a:gd name="connsiteX9" fmla="*/ 0 w 852383"/>
              <a:gd name="connsiteY9" fmla="*/ 426192 h 85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383" h="852383">
                <a:moveTo>
                  <a:pt x="0" y="426192"/>
                </a:moveTo>
                <a:cubicBezTo>
                  <a:pt x="0" y="313159"/>
                  <a:pt x="44903" y="204755"/>
                  <a:pt x="124829" y="124829"/>
                </a:cubicBezTo>
                <a:cubicBezTo>
                  <a:pt x="204756" y="44903"/>
                  <a:pt x="313159" y="0"/>
                  <a:pt x="426193" y="1"/>
                </a:cubicBezTo>
                <a:cubicBezTo>
                  <a:pt x="539226" y="1"/>
                  <a:pt x="647630" y="44904"/>
                  <a:pt x="727556" y="124830"/>
                </a:cubicBezTo>
                <a:cubicBezTo>
                  <a:pt x="807482" y="204757"/>
                  <a:pt x="852385" y="313160"/>
                  <a:pt x="852384" y="426194"/>
                </a:cubicBezTo>
                <a:cubicBezTo>
                  <a:pt x="852384" y="539227"/>
                  <a:pt x="807482" y="647631"/>
                  <a:pt x="727555" y="727557"/>
                </a:cubicBezTo>
                <a:cubicBezTo>
                  <a:pt x="647628" y="807484"/>
                  <a:pt x="539225" y="852386"/>
                  <a:pt x="426192" y="852386"/>
                </a:cubicBezTo>
                <a:cubicBezTo>
                  <a:pt x="313159" y="852386"/>
                  <a:pt x="204755" y="807484"/>
                  <a:pt x="124829" y="727557"/>
                </a:cubicBezTo>
                <a:cubicBezTo>
                  <a:pt x="44903" y="647630"/>
                  <a:pt x="0" y="539227"/>
                  <a:pt x="1" y="426194"/>
                </a:cubicBezTo>
                <a:cubicBezTo>
                  <a:pt x="1" y="426193"/>
                  <a:pt x="0" y="426193"/>
                  <a:pt x="0" y="426192"/>
                </a:cubicBezTo>
                <a:close/>
              </a:path>
            </a:pathLst>
          </a:custGeom>
          <a:solidFill>
            <a:schemeClr val="accent4"/>
          </a:solidFill>
          <a:ln w="25400" cap="flat" cmpd="sng" algn="ctr">
            <a:noFill/>
            <a:prstDash val="solid"/>
          </a:ln>
          <a:effectLst/>
        </p:spPr>
        <p:txBody>
          <a:bodyPr spcFirstLastPara="0" vert="horz" wrap="square" lIns="297952" tIns="297952" rIns="297952" bIns="297952" numCol="1" spcCol="1270" anchor="ctr" anchorCtr="0">
            <a:noAutofit/>
          </a:bodyPr>
          <a:lstStyle/>
          <a:p>
            <a:pPr algn="ctr" defTabSz="1689269">
              <a:lnSpc>
                <a:spcPct val="90000"/>
              </a:lnSpc>
              <a:spcBef>
                <a:spcPct val="0"/>
              </a:spcBef>
              <a:spcAft>
                <a:spcPct val="35000"/>
              </a:spcAft>
              <a:defRPr/>
            </a:pPr>
            <a:endParaRPr lang="en-US" kern="0">
              <a:solidFill>
                <a:prstClr val="white"/>
              </a:solidFill>
              <a:latin typeface="FontAwesome" pitchFamily="2" charset="0"/>
            </a:endParaRPr>
          </a:p>
        </p:txBody>
      </p:sp>
      <p:cxnSp>
        <p:nvCxnSpPr>
          <p:cNvPr id="152" name="Straight Connector 151"/>
          <p:cNvCxnSpPr/>
          <p:nvPr/>
        </p:nvCxnSpPr>
        <p:spPr>
          <a:xfrm flipV="1">
            <a:off x="11537429" y="4902259"/>
            <a:ext cx="0" cy="548704"/>
          </a:xfrm>
          <a:prstGeom prst="line">
            <a:avLst/>
          </a:prstGeom>
          <a:noFill/>
          <a:ln w="9525" cap="flat" cmpd="sng" algn="ctr">
            <a:solidFill>
              <a:schemeClr val="tx1"/>
            </a:solidFill>
            <a:prstDash val="solid"/>
            <a:tailEnd type="oval"/>
          </a:ln>
          <a:effectLst/>
        </p:spPr>
      </p:cxnSp>
      <p:sp>
        <p:nvSpPr>
          <p:cNvPr id="170" name="Rectangle 169"/>
          <p:cNvSpPr/>
          <p:nvPr/>
        </p:nvSpPr>
        <p:spPr>
          <a:xfrm>
            <a:off x="9872670" y="3311387"/>
            <a:ext cx="3345693" cy="954217"/>
          </a:xfrm>
          <a:prstGeom prst="rect">
            <a:avLst/>
          </a:prstGeom>
        </p:spPr>
        <p:txBody>
          <a:bodyPr wrap="square">
            <a:spAutoFit/>
          </a:bodyPr>
          <a:lstStyle/>
          <a:p>
            <a:pPr algn="ctr" defTabSz="2438584"/>
            <a:r>
              <a:rPr lang="da-DK" sz="2800">
                <a:solidFill>
                  <a:srgbClr val="57565A"/>
                </a:solidFill>
                <a:latin typeface="Roboto Light"/>
              </a:rPr>
              <a:t>Lorem ipsum dolor sit amet del ium</a:t>
            </a:r>
          </a:p>
        </p:txBody>
      </p:sp>
      <p:sp>
        <p:nvSpPr>
          <p:cNvPr id="171" name="TextBox 170"/>
          <p:cNvSpPr txBox="1"/>
          <p:nvPr/>
        </p:nvSpPr>
        <p:spPr>
          <a:xfrm>
            <a:off x="9638461" y="3017192"/>
            <a:ext cx="3829535" cy="307813"/>
          </a:xfrm>
          <a:prstGeom prst="rect">
            <a:avLst/>
          </a:prstGeom>
          <a:noFill/>
        </p:spPr>
        <p:txBody>
          <a:bodyPr wrap="square" rtlCol="0">
            <a:spAutoFit/>
          </a:bodyPr>
          <a:lstStyle/>
          <a:p>
            <a:pPr algn="ctr" defTabSz="2438584"/>
            <a:r>
              <a:rPr lang="en-US" sz="1400" spc="600">
                <a:solidFill>
                  <a:srgbClr val="57565A"/>
                </a:solidFill>
                <a:latin typeface="Roboto Light"/>
              </a:rPr>
              <a:t>CHAPTER 01</a:t>
            </a:r>
          </a:p>
        </p:txBody>
      </p:sp>
      <p:sp>
        <p:nvSpPr>
          <p:cNvPr id="98" name="Freeform 110"/>
          <p:cNvSpPr>
            <a:spLocks noEditPoints="1"/>
          </p:cNvSpPr>
          <p:nvPr/>
        </p:nvSpPr>
        <p:spPr bwMode="auto">
          <a:xfrm>
            <a:off x="11336309" y="7065753"/>
            <a:ext cx="447326" cy="501112"/>
          </a:xfrm>
          <a:custGeom>
            <a:avLst/>
            <a:gdLst>
              <a:gd name="T0" fmla="*/ 196 w 577"/>
              <a:gd name="T1" fmla="*/ 432 h 646"/>
              <a:gd name="T2" fmla="*/ 292 w 577"/>
              <a:gd name="T3" fmla="*/ 304 h 646"/>
              <a:gd name="T4" fmla="*/ 361 w 577"/>
              <a:gd name="T5" fmla="*/ 355 h 646"/>
              <a:gd name="T6" fmla="*/ 292 w 577"/>
              <a:gd name="T7" fmla="*/ 318 h 646"/>
              <a:gd name="T8" fmla="*/ 210 w 577"/>
              <a:gd name="T9" fmla="*/ 432 h 646"/>
              <a:gd name="T10" fmla="*/ 351 w 577"/>
              <a:gd name="T11" fmla="*/ 511 h 646"/>
              <a:gd name="T12" fmla="*/ 363 w 577"/>
              <a:gd name="T13" fmla="*/ 519 h 646"/>
              <a:gd name="T14" fmla="*/ 299 w 577"/>
              <a:gd name="T15" fmla="*/ 406 h 646"/>
              <a:gd name="T16" fmla="*/ 169 w 577"/>
              <a:gd name="T17" fmla="*/ 399 h 646"/>
              <a:gd name="T18" fmla="*/ 169 w 577"/>
              <a:gd name="T19" fmla="*/ 413 h 646"/>
              <a:gd name="T20" fmla="*/ 299 w 577"/>
              <a:gd name="T21" fmla="*/ 406 h 646"/>
              <a:gd name="T22" fmla="*/ 299 w 577"/>
              <a:gd name="T23" fmla="*/ 460 h 646"/>
              <a:gd name="T24" fmla="*/ 169 w 577"/>
              <a:gd name="T25" fmla="*/ 453 h 646"/>
              <a:gd name="T26" fmla="*/ 169 w 577"/>
              <a:gd name="T27" fmla="*/ 467 h 646"/>
              <a:gd name="T28" fmla="*/ 364 w 577"/>
              <a:gd name="T29" fmla="*/ 219 h 646"/>
              <a:gd name="T30" fmla="*/ 350 w 577"/>
              <a:gd name="T31" fmla="*/ 216 h 646"/>
              <a:gd name="T32" fmla="*/ 226 w 577"/>
              <a:gd name="T33" fmla="*/ 216 h 646"/>
              <a:gd name="T34" fmla="*/ 213 w 577"/>
              <a:gd name="T35" fmla="*/ 219 h 646"/>
              <a:gd name="T36" fmla="*/ 364 w 577"/>
              <a:gd name="T37" fmla="*/ 219 h 646"/>
              <a:gd name="T38" fmla="*/ 364 w 577"/>
              <a:gd name="T39" fmla="*/ 213 h 646"/>
              <a:gd name="T40" fmla="*/ 447 w 577"/>
              <a:gd name="T41" fmla="*/ 80 h 646"/>
              <a:gd name="T42" fmla="*/ 430 w 577"/>
              <a:gd name="T43" fmla="*/ 37 h 646"/>
              <a:gd name="T44" fmla="*/ 377 w 577"/>
              <a:gd name="T45" fmla="*/ 51 h 646"/>
              <a:gd name="T46" fmla="*/ 341 w 577"/>
              <a:gd name="T47" fmla="*/ 28 h 646"/>
              <a:gd name="T48" fmla="*/ 236 w 577"/>
              <a:gd name="T49" fmla="*/ 28 h 646"/>
              <a:gd name="T50" fmla="*/ 200 w 577"/>
              <a:gd name="T51" fmla="*/ 51 h 646"/>
              <a:gd name="T52" fmla="*/ 185 w 577"/>
              <a:gd name="T53" fmla="*/ 47 h 646"/>
              <a:gd name="T54" fmla="*/ 119 w 577"/>
              <a:gd name="T55" fmla="*/ 51 h 646"/>
              <a:gd name="T56" fmla="*/ 134 w 577"/>
              <a:gd name="T57" fmla="*/ 83 h 646"/>
              <a:gd name="T58" fmla="*/ 0 w 577"/>
              <a:gd name="T59" fmla="*/ 462 h 646"/>
              <a:gd name="T60" fmla="*/ 577 w 577"/>
              <a:gd name="T61" fmla="*/ 462 h 646"/>
              <a:gd name="T62" fmla="*/ 200 w 577"/>
              <a:gd name="T63" fmla="*/ 65 h 646"/>
              <a:gd name="T64" fmla="*/ 243 w 577"/>
              <a:gd name="T65" fmla="*/ 41 h 646"/>
              <a:gd name="T66" fmla="*/ 288 w 577"/>
              <a:gd name="T67" fmla="*/ 14 h 646"/>
              <a:gd name="T68" fmla="*/ 334 w 577"/>
              <a:gd name="T69" fmla="*/ 41 h 646"/>
              <a:gd name="T70" fmla="*/ 398 w 577"/>
              <a:gd name="T71" fmla="*/ 59 h 646"/>
              <a:gd name="T72" fmla="*/ 445 w 577"/>
              <a:gd name="T73" fmla="*/ 56 h 646"/>
              <a:gd name="T74" fmla="*/ 435 w 577"/>
              <a:gd name="T75" fmla="*/ 72 h 646"/>
              <a:gd name="T76" fmla="*/ 355 w 577"/>
              <a:gd name="T77" fmla="*/ 224 h 646"/>
              <a:gd name="T78" fmla="*/ 288 w 577"/>
              <a:gd name="T79" fmla="*/ 632 h 646"/>
              <a:gd name="T80" fmla="*/ 222 w 577"/>
              <a:gd name="T81" fmla="*/ 224 h 646"/>
              <a:gd name="T82" fmla="*/ 142 w 577"/>
              <a:gd name="T83" fmla="*/ 72 h 646"/>
              <a:gd name="T84" fmla="*/ 132 w 577"/>
              <a:gd name="T85" fmla="*/ 56 h 646"/>
              <a:gd name="T86" fmla="*/ 179 w 577"/>
              <a:gd name="T87"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7" h="646">
                <a:moveTo>
                  <a:pt x="292" y="561"/>
                </a:moveTo>
                <a:cubicBezTo>
                  <a:pt x="233" y="561"/>
                  <a:pt x="196" y="510"/>
                  <a:pt x="196" y="432"/>
                </a:cubicBezTo>
                <a:cubicBezTo>
                  <a:pt x="196" y="395"/>
                  <a:pt x="204" y="363"/>
                  <a:pt x="221" y="340"/>
                </a:cubicBezTo>
                <a:cubicBezTo>
                  <a:pt x="238" y="316"/>
                  <a:pt x="263" y="304"/>
                  <a:pt x="292" y="304"/>
                </a:cubicBezTo>
                <a:cubicBezTo>
                  <a:pt x="320" y="304"/>
                  <a:pt x="344" y="317"/>
                  <a:pt x="363" y="345"/>
                </a:cubicBezTo>
                <a:cubicBezTo>
                  <a:pt x="365" y="348"/>
                  <a:pt x="364" y="353"/>
                  <a:pt x="361" y="355"/>
                </a:cubicBezTo>
                <a:cubicBezTo>
                  <a:pt x="358" y="357"/>
                  <a:pt x="354" y="356"/>
                  <a:pt x="351" y="353"/>
                </a:cubicBezTo>
                <a:cubicBezTo>
                  <a:pt x="335" y="329"/>
                  <a:pt x="316" y="318"/>
                  <a:pt x="292" y="318"/>
                </a:cubicBezTo>
                <a:cubicBezTo>
                  <a:pt x="267" y="318"/>
                  <a:pt x="247" y="328"/>
                  <a:pt x="232" y="348"/>
                </a:cubicBezTo>
                <a:cubicBezTo>
                  <a:pt x="218" y="369"/>
                  <a:pt x="210" y="398"/>
                  <a:pt x="210" y="432"/>
                </a:cubicBezTo>
                <a:cubicBezTo>
                  <a:pt x="210" y="502"/>
                  <a:pt x="242" y="547"/>
                  <a:pt x="292" y="547"/>
                </a:cubicBezTo>
                <a:cubicBezTo>
                  <a:pt x="316" y="547"/>
                  <a:pt x="335" y="535"/>
                  <a:pt x="351" y="511"/>
                </a:cubicBezTo>
                <a:cubicBezTo>
                  <a:pt x="354" y="508"/>
                  <a:pt x="358" y="507"/>
                  <a:pt x="361" y="509"/>
                </a:cubicBezTo>
                <a:cubicBezTo>
                  <a:pt x="364" y="512"/>
                  <a:pt x="365" y="516"/>
                  <a:pt x="363" y="519"/>
                </a:cubicBezTo>
                <a:cubicBezTo>
                  <a:pt x="344" y="547"/>
                  <a:pt x="320" y="561"/>
                  <a:pt x="292" y="561"/>
                </a:cubicBezTo>
                <a:close/>
                <a:moveTo>
                  <a:pt x="299" y="406"/>
                </a:moveTo>
                <a:cubicBezTo>
                  <a:pt x="299" y="402"/>
                  <a:pt x="296" y="399"/>
                  <a:pt x="292" y="399"/>
                </a:cubicBezTo>
                <a:cubicBezTo>
                  <a:pt x="169" y="399"/>
                  <a:pt x="169" y="399"/>
                  <a:pt x="169" y="399"/>
                </a:cubicBezTo>
                <a:cubicBezTo>
                  <a:pt x="165" y="399"/>
                  <a:pt x="162" y="402"/>
                  <a:pt x="162" y="406"/>
                </a:cubicBezTo>
                <a:cubicBezTo>
                  <a:pt x="162" y="410"/>
                  <a:pt x="165" y="413"/>
                  <a:pt x="169" y="413"/>
                </a:cubicBezTo>
                <a:cubicBezTo>
                  <a:pt x="292" y="413"/>
                  <a:pt x="292" y="413"/>
                  <a:pt x="292" y="413"/>
                </a:cubicBezTo>
                <a:cubicBezTo>
                  <a:pt x="296" y="413"/>
                  <a:pt x="299" y="410"/>
                  <a:pt x="299" y="406"/>
                </a:cubicBezTo>
                <a:close/>
                <a:moveTo>
                  <a:pt x="292" y="467"/>
                </a:moveTo>
                <a:cubicBezTo>
                  <a:pt x="296" y="467"/>
                  <a:pt x="299" y="464"/>
                  <a:pt x="299" y="460"/>
                </a:cubicBezTo>
                <a:cubicBezTo>
                  <a:pt x="299" y="456"/>
                  <a:pt x="296" y="453"/>
                  <a:pt x="292" y="453"/>
                </a:cubicBezTo>
                <a:cubicBezTo>
                  <a:pt x="169" y="453"/>
                  <a:pt x="169" y="453"/>
                  <a:pt x="169" y="453"/>
                </a:cubicBezTo>
                <a:cubicBezTo>
                  <a:pt x="165" y="453"/>
                  <a:pt x="162" y="456"/>
                  <a:pt x="162" y="460"/>
                </a:cubicBezTo>
                <a:cubicBezTo>
                  <a:pt x="162" y="464"/>
                  <a:pt x="165" y="467"/>
                  <a:pt x="169" y="467"/>
                </a:cubicBezTo>
                <a:lnTo>
                  <a:pt x="292" y="467"/>
                </a:lnTo>
                <a:close/>
                <a:moveTo>
                  <a:pt x="364" y="219"/>
                </a:moveTo>
                <a:cubicBezTo>
                  <a:pt x="350" y="216"/>
                  <a:pt x="350" y="216"/>
                  <a:pt x="350" y="216"/>
                </a:cubicBezTo>
                <a:cubicBezTo>
                  <a:pt x="350" y="216"/>
                  <a:pt x="350" y="216"/>
                  <a:pt x="350" y="216"/>
                </a:cubicBezTo>
                <a:cubicBezTo>
                  <a:pt x="350" y="216"/>
                  <a:pt x="344" y="231"/>
                  <a:pt x="288" y="231"/>
                </a:cubicBezTo>
                <a:cubicBezTo>
                  <a:pt x="233" y="231"/>
                  <a:pt x="227" y="216"/>
                  <a:pt x="226" y="216"/>
                </a:cubicBezTo>
                <a:cubicBezTo>
                  <a:pt x="227" y="216"/>
                  <a:pt x="227" y="216"/>
                  <a:pt x="227"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8"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6" y="57"/>
                  <a:pt x="116" y="67"/>
                  <a:pt x="130" y="80"/>
                </a:cubicBezTo>
                <a:cubicBezTo>
                  <a:pt x="130" y="80"/>
                  <a:pt x="132" y="81"/>
                  <a:pt x="134" y="83"/>
                </a:cubicBezTo>
                <a:cubicBezTo>
                  <a:pt x="196" y="134"/>
                  <a:pt x="211" y="181"/>
                  <a:pt x="213" y="213"/>
                </a:cubicBezTo>
                <a:cubicBezTo>
                  <a:pt x="125" y="245"/>
                  <a:pt x="0" y="344"/>
                  <a:pt x="0" y="462"/>
                </a:cubicBezTo>
                <a:cubicBezTo>
                  <a:pt x="0" y="579"/>
                  <a:pt x="47" y="646"/>
                  <a:pt x="288"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9"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3" y="63"/>
                  <a:pt x="131" y="58"/>
                  <a:pt x="132" y="56"/>
                </a:cubicBezTo>
                <a:cubicBezTo>
                  <a:pt x="133" y="54"/>
                  <a:pt x="138" y="51"/>
                  <a:pt x="147" y="51"/>
                </a:cubicBezTo>
                <a:cubicBezTo>
                  <a:pt x="157" y="51"/>
                  <a:pt x="168" y="54"/>
                  <a:pt x="179" y="5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4" name="Rectangle 103"/>
          <p:cNvSpPr/>
          <p:nvPr/>
        </p:nvSpPr>
        <p:spPr>
          <a:xfrm>
            <a:off x="9872670" y="9295530"/>
            <a:ext cx="3345693" cy="954217"/>
          </a:xfrm>
          <a:prstGeom prst="rect">
            <a:avLst/>
          </a:prstGeom>
        </p:spPr>
        <p:txBody>
          <a:bodyPr wrap="square">
            <a:spAutoFit/>
          </a:bodyPr>
          <a:lstStyle/>
          <a:p>
            <a:pPr algn="ctr" defTabSz="2438584"/>
            <a:r>
              <a:rPr lang="da-DK" sz="2800">
                <a:solidFill>
                  <a:srgbClr val="57565A"/>
                </a:solidFill>
                <a:latin typeface="Roboto Light"/>
              </a:rPr>
              <a:t>Lorem ipsum dolor sit amet del ium</a:t>
            </a:r>
          </a:p>
        </p:txBody>
      </p:sp>
      <p:sp>
        <p:nvSpPr>
          <p:cNvPr id="105" name="TextBox 104"/>
          <p:cNvSpPr txBox="1"/>
          <p:nvPr/>
        </p:nvSpPr>
        <p:spPr>
          <a:xfrm>
            <a:off x="9638461" y="9001334"/>
            <a:ext cx="3829535" cy="307813"/>
          </a:xfrm>
          <a:prstGeom prst="rect">
            <a:avLst/>
          </a:prstGeom>
          <a:noFill/>
        </p:spPr>
        <p:txBody>
          <a:bodyPr wrap="square" rtlCol="0">
            <a:spAutoFit/>
          </a:bodyPr>
          <a:lstStyle/>
          <a:p>
            <a:pPr algn="ctr" defTabSz="2438584"/>
            <a:r>
              <a:rPr lang="en-US" sz="1400" spc="600">
                <a:solidFill>
                  <a:srgbClr val="57565A"/>
                </a:solidFill>
                <a:latin typeface="Roboto Light"/>
              </a:rPr>
              <a:t>CHAPTER 06</a:t>
            </a:r>
          </a:p>
        </p:txBody>
      </p:sp>
      <p:cxnSp>
        <p:nvCxnSpPr>
          <p:cNvPr id="122" name="Straight Connector 121"/>
          <p:cNvCxnSpPr/>
          <p:nvPr/>
        </p:nvCxnSpPr>
        <p:spPr>
          <a:xfrm>
            <a:off x="15404121" y="7799169"/>
            <a:ext cx="0" cy="548199"/>
          </a:xfrm>
          <a:prstGeom prst="line">
            <a:avLst/>
          </a:prstGeom>
          <a:noFill/>
          <a:ln w="9525" cap="flat" cmpd="sng" algn="ctr">
            <a:solidFill>
              <a:schemeClr val="tx1"/>
            </a:solidFill>
            <a:prstDash val="solid"/>
            <a:tailEnd type="oval"/>
          </a:ln>
          <a:effectLst/>
        </p:spPr>
      </p:cxnSp>
      <p:sp>
        <p:nvSpPr>
          <p:cNvPr id="123" name="Freeform 122"/>
          <p:cNvSpPr>
            <a:spLocks noChangeAspect="1"/>
          </p:cNvSpPr>
          <p:nvPr/>
        </p:nvSpPr>
        <p:spPr>
          <a:xfrm>
            <a:off x="14939874" y="5450963"/>
            <a:ext cx="949480" cy="949478"/>
          </a:xfrm>
          <a:custGeom>
            <a:avLst/>
            <a:gdLst>
              <a:gd name="connsiteX0" fmla="*/ 0 w 852383"/>
              <a:gd name="connsiteY0" fmla="*/ 426192 h 852383"/>
              <a:gd name="connsiteX1" fmla="*/ 124829 w 852383"/>
              <a:gd name="connsiteY1" fmla="*/ 124829 h 852383"/>
              <a:gd name="connsiteX2" fmla="*/ 426193 w 852383"/>
              <a:gd name="connsiteY2" fmla="*/ 1 h 852383"/>
              <a:gd name="connsiteX3" fmla="*/ 727556 w 852383"/>
              <a:gd name="connsiteY3" fmla="*/ 124830 h 852383"/>
              <a:gd name="connsiteX4" fmla="*/ 852384 w 852383"/>
              <a:gd name="connsiteY4" fmla="*/ 426194 h 852383"/>
              <a:gd name="connsiteX5" fmla="*/ 727555 w 852383"/>
              <a:gd name="connsiteY5" fmla="*/ 727557 h 852383"/>
              <a:gd name="connsiteX6" fmla="*/ 426192 w 852383"/>
              <a:gd name="connsiteY6" fmla="*/ 852386 h 852383"/>
              <a:gd name="connsiteX7" fmla="*/ 124829 w 852383"/>
              <a:gd name="connsiteY7" fmla="*/ 727557 h 852383"/>
              <a:gd name="connsiteX8" fmla="*/ 1 w 852383"/>
              <a:gd name="connsiteY8" fmla="*/ 426194 h 852383"/>
              <a:gd name="connsiteX9" fmla="*/ 0 w 852383"/>
              <a:gd name="connsiteY9" fmla="*/ 426192 h 85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383" h="852383">
                <a:moveTo>
                  <a:pt x="0" y="426192"/>
                </a:moveTo>
                <a:cubicBezTo>
                  <a:pt x="0" y="313159"/>
                  <a:pt x="44903" y="204755"/>
                  <a:pt x="124829" y="124829"/>
                </a:cubicBezTo>
                <a:cubicBezTo>
                  <a:pt x="204756" y="44903"/>
                  <a:pt x="313159" y="0"/>
                  <a:pt x="426193" y="1"/>
                </a:cubicBezTo>
                <a:cubicBezTo>
                  <a:pt x="539226" y="1"/>
                  <a:pt x="647630" y="44904"/>
                  <a:pt x="727556" y="124830"/>
                </a:cubicBezTo>
                <a:cubicBezTo>
                  <a:pt x="807482" y="204757"/>
                  <a:pt x="852385" y="313160"/>
                  <a:pt x="852384" y="426194"/>
                </a:cubicBezTo>
                <a:cubicBezTo>
                  <a:pt x="852384" y="539227"/>
                  <a:pt x="807482" y="647631"/>
                  <a:pt x="727555" y="727557"/>
                </a:cubicBezTo>
                <a:cubicBezTo>
                  <a:pt x="647628" y="807484"/>
                  <a:pt x="539225" y="852386"/>
                  <a:pt x="426192" y="852386"/>
                </a:cubicBezTo>
                <a:cubicBezTo>
                  <a:pt x="313159" y="852386"/>
                  <a:pt x="204755" y="807484"/>
                  <a:pt x="124829" y="727557"/>
                </a:cubicBezTo>
                <a:cubicBezTo>
                  <a:pt x="44903" y="647630"/>
                  <a:pt x="0" y="539227"/>
                  <a:pt x="1" y="426194"/>
                </a:cubicBezTo>
                <a:cubicBezTo>
                  <a:pt x="1" y="426193"/>
                  <a:pt x="0" y="426193"/>
                  <a:pt x="0" y="426192"/>
                </a:cubicBezTo>
                <a:close/>
              </a:path>
            </a:pathLst>
          </a:custGeom>
          <a:solidFill>
            <a:schemeClr val="accent2"/>
          </a:solidFill>
          <a:ln w="25400" cap="flat" cmpd="sng" algn="ctr">
            <a:noFill/>
            <a:prstDash val="solid"/>
          </a:ln>
          <a:effectLst/>
        </p:spPr>
        <p:txBody>
          <a:bodyPr spcFirstLastPara="0" vert="horz" wrap="square" lIns="297952" tIns="297952" rIns="297952" bIns="297952" numCol="1" spcCol="1270" anchor="ctr" anchorCtr="0">
            <a:noAutofit/>
          </a:bodyPr>
          <a:lstStyle/>
          <a:p>
            <a:pPr algn="ctr" defTabSz="1689269">
              <a:lnSpc>
                <a:spcPct val="90000"/>
              </a:lnSpc>
              <a:spcBef>
                <a:spcPct val="0"/>
              </a:spcBef>
              <a:spcAft>
                <a:spcPct val="35000"/>
              </a:spcAft>
              <a:defRPr/>
            </a:pPr>
            <a:endParaRPr lang="en-US" kern="0">
              <a:solidFill>
                <a:prstClr val="white"/>
              </a:solidFill>
              <a:latin typeface="FontAwesome" pitchFamily="2" charset="0"/>
            </a:endParaRPr>
          </a:p>
        </p:txBody>
      </p:sp>
      <p:sp>
        <p:nvSpPr>
          <p:cNvPr id="124" name="Freeform 123"/>
          <p:cNvSpPr>
            <a:spLocks noChangeAspect="1"/>
          </p:cNvSpPr>
          <p:nvPr/>
        </p:nvSpPr>
        <p:spPr>
          <a:xfrm>
            <a:off x="14939874" y="6849691"/>
            <a:ext cx="949480" cy="949478"/>
          </a:xfrm>
          <a:custGeom>
            <a:avLst/>
            <a:gdLst>
              <a:gd name="connsiteX0" fmla="*/ 0 w 852383"/>
              <a:gd name="connsiteY0" fmla="*/ 426192 h 852383"/>
              <a:gd name="connsiteX1" fmla="*/ 124829 w 852383"/>
              <a:gd name="connsiteY1" fmla="*/ 124829 h 852383"/>
              <a:gd name="connsiteX2" fmla="*/ 426193 w 852383"/>
              <a:gd name="connsiteY2" fmla="*/ 1 h 852383"/>
              <a:gd name="connsiteX3" fmla="*/ 727556 w 852383"/>
              <a:gd name="connsiteY3" fmla="*/ 124830 h 852383"/>
              <a:gd name="connsiteX4" fmla="*/ 852384 w 852383"/>
              <a:gd name="connsiteY4" fmla="*/ 426194 h 852383"/>
              <a:gd name="connsiteX5" fmla="*/ 727555 w 852383"/>
              <a:gd name="connsiteY5" fmla="*/ 727557 h 852383"/>
              <a:gd name="connsiteX6" fmla="*/ 426192 w 852383"/>
              <a:gd name="connsiteY6" fmla="*/ 852386 h 852383"/>
              <a:gd name="connsiteX7" fmla="*/ 124829 w 852383"/>
              <a:gd name="connsiteY7" fmla="*/ 727557 h 852383"/>
              <a:gd name="connsiteX8" fmla="*/ 1 w 852383"/>
              <a:gd name="connsiteY8" fmla="*/ 426194 h 852383"/>
              <a:gd name="connsiteX9" fmla="*/ 0 w 852383"/>
              <a:gd name="connsiteY9" fmla="*/ 426192 h 85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383" h="852383">
                <a:moveTo>
                  <a:pt x="0" y="426192"/>
                </a:moveTo>
                <a:cubicBezTo>
                  <a:pt x="0" y="313159"/>
                  <a:pt x="44903" y="204755"/>
                  <a:pt x="124829" y="124829"/>
                </a:cubicBezTo>
                <a:cubicBezTo>
                  <a:pt x="204756" y="44903"/>
                  <a:pt x="313159" y="0"/>
                  <a:pt x="426193" y="1"/>
                </a:cubicBezTo>
                <a:cubicBezTo>
                  <a:pt x="539226" y="1"/>
                  <a:pt x="647630" y="44904"/>
                  <a:pt x="727556" y="124830"/>
                </a:cubicBezTo>
                <a:cubicBezTo>
                  <a:pt x="807482" y="204757"/>
                  <a:pt x="852385" y="313160"/>
                  <a:pt x="852384" y="426194"/>
                </a:cubicBezTo>
                <a:cubicBezTo>
                  <a:pt x="852384" y="539227"/>
                  <a:pt x="807482" y="647631"/>
                  <a:pt x="727555" y="727557"/>
                </a:cubicBezTo>
                <a:cubicBezTo>
                  <a:pt x="647628" y="807484"/>
                  <a:pt x="539225" y="852386"/>
                  <a:pt x="426192" y="852386"/>
                </a:cubicBezTo>
                <a:cubicBezTo>
                  <a:pt x="313159" y="852386"/>
                  <a:pt x="204755" y="807484"/>
                  <a:pt x="124829" y="727557"/>
                </a:cubicBezTo>
                <a:cubicBezTo>
                  <a:pt x="44903" y="647630"/>
                  <a:pt x="0" y="539227"/>
                  <a:pt x="1" y="426194"/>
                </a:cubicBezTo>
                <a:cubicBezTo>
                  <a:pt x="1" y="426193"/>
                  <a:pt x="0" y="426193"/>
                  <a:pt x="0" y="426192"/>
                </a:cubicBezTo>
                <a:close/>
              </a:path>
            </a:pathLst>
          </a:custGeom>
          <a:solidFill>
            <a:schemeClr val="accent5"/>
          </a:solidFill>
          <a:ln w="25400" cap="flat" cmpd="sng" algn="ctr">
            <a:noFill/>
            <a:prstDash val="solid"/>
          </a:ln>
          <a:effectLst/>
        </p:spPr>
        <p:txBody>
          <a:bodyPr spcFirstLastPara="0" vert="horz" wrap="square" lIns="297952" tIns="297952" rIns="297952" bIns="297952" numCol="1" spcCol="1270" anchor="ctr" anchorCtr="0">
            <a:noAutofit/>
          </a:bodyPr>
          <a:lstStyle/>
          <a:p>
            <a:pPr algn="ctr" defTabSz="1689269">
              <a:lnSpc>
                <a:spcPct val="90000"/>
              </a:lnSpc>
              <a:spcBef>
                <a:spcPct val="0"/>
              </a:spcBef>
              <a:spcAft>
                <a:spcPct val="35000"/>
              </a:spcAft>
              <a:defRPr/>
            </a:pPr>
            <a:endParaRPr lang="en-US" kern="0">
              <a:solidFill>
                <a:prstClr val="white"/>
              </a:solidFill>
              <a:latin typeface="FontAwesome" pitchFamily="2" charset="0"/>
            </a:endParaRPr>
          </a:p>
        </p:txBody>
      </p:sp>
      <p:cxnSp>
        <p:nvCxnSpPr>
          <p:cNvPr id="125" name="Straight Connector 124"/>
          <p:cNvCxnSpPr/>
          <p:nvPr/>
        </p:nvCxnSpPr>
        <p:spPr>
          <a:xfrm flipV="1">
            <a:off x="15404121" y="4902259"/>
            <a:ext cx="0" cy="548704"/>
          </a:xfrm>
          <a:prstGeom prst="line">
            <a:avLst/>
          </a:prstGeom>
          <a:noFill/>
          <a:ln w="9525" cap="flat" cmpd="sng" algn="ctr">
            <a:solidFill>
              <a:schemeClr val="tx1"/>
            </a:solidFill>
            <a:prstDash val="solid"/>
            <a:tailEnd type="oval"/>
          </a:ln>
          <a:effectLst/>
        </p:spPr>
      </p:cxnSp>
      <p:sp>
        <p:nvSpPr>
          <p:cNvPr id="127" name="Rectangle 126"/>
          <p:cNvSpPr/>
          <p:nvPr/>
        </p:nvSpPr>
        <p:spPr>
          <a:xfrm>
            <a:off x="13739361" y="3311387"/>
            <a:ext cx="3345693" cy="954217"/>
          </a:xfrm>
          <a:prstGeom prst="rect">
            <a:avLst/>
          </a:prstGeom>
        </p:spPr>
        <p:txBody>
          <a:bodyPr wrap="square">
            <a:spAutoFit/>
          </a:bodyPr>
          <a:lstStyle/>
          <a:p>
            <a:pPr algn="ctr" defTabSz="2438584"/>
            <a:r>
              <a:rPr lang="da-DK" sz="2800">
                <a:solidFill>
                  <a:srgbClr val="57565A"/>
                </a:solidFill>
                <a:latin typeface="Roboto Light"/>
              </a:rPr>
              <a:t>Lorem ipsum dolor sit amet del ium</a:t>
            </a:r>
          </a:p>
        </p:txBody>
      </p:sp>
      <p:sp>
        <p:nvSpPr>
          <p:cNvPr id="128" name="TextBox 127"/>
          <p:cNvSpPr txBox="1"/>
          <p:nvPr/>
        </p:nvSpPr>
        <p:spPr>
          <a:xfrm>
            <a:off x="13505153" y="3017192"/>
            <a:ext cx="3829535" cy="307813"/>
          </a:xfrm>
          <a:prstGeom prst="rect">
            <a:avLst/>
          </a:prstGeom>
          <a:noFill/>
        </p:spPr>
        <p:txBody>
          <a:bodyPr wrap="square" rtlCol="0">
            <a:spAutoFit/>
          </a:bodyPr>
          <a:lstStyle/>
          <a:p>
            <a:pPr algn="ctr" defTabSz="2438584"/>
            <a:r>
              <a:rPr lang="en-US" sz="1400" spc="600">
                <a:solidFill>
                  <a:srgbClr val="57565A"/>
                </a:solidFill>
                <a:latin typeface="Roboto Light"/>
              </a:rPr>
              <a:t>CHAPTER 02</a:t>
            </a:r>
          </a:p>
        </p:txBody>
      </p:sp>
      <p:sp>
        <p:nvSpPr>
          <p:cNvPr id="140" name="Rectangle 139"/>
          <p:cNvSpPr/>
          <p:nvPr/>
        </p:nvSpPr>
        <p:spPr>
          <a:xfrm>
            <a:off x="13739361" y="9295530"/>
            <a:ext cx="3345693" cy="954217"/>
          </a:xfrm>
          <a:prstGeom prst="rect">
            <a:avLst/>
          </a:prstGeom>
        </p:spPr>
        <p:txBody>
          <a:bodyPr wrap="square">
            <a:spAutoFit/>
          </a:bodyPr>
          <a:lstStyle/>
          <a:p>
            <a:pPr algn="ctr" defTabSz="2438584"/>
            <a:r>
              <a:rPr lang="da-DK" sz="2800">
                <a:solidFill>
                  <a:srgbClr val="57565A"/>
                </a:solidFill>
                <a:latin typeface="Roboto Light"/>
              </a:rPr>
              <a:t>Lorem ipsum dolor sit amet del ium</a:t>
            </a:r>
          </a:p>
        </p:txBody>
      </p:sp>
      <p:sp>
        <p:nvSpPr>
          <p:cNvPr id="141" name="TextBox 140"/>
          <p:cNvSpPr txBox="1"/>
          <p:nvPr/>
        </p:nvSpPr>
        <p:spPr>
          <a:xfrm>
            <a:off x="13505153" y="9001334"/>
            <a:ext cx="3829535" cy="307813"/>
          </a:xfrm>
          <a:prstGeom prst="rect">
            <a:avLst/>
          </a:prstGeom>
          <a:noFill/>
        </p:spPr>
        <p:txBody>
          <a:bodyPr wrap="square" rtlCol="0">
            <a:spAutoFit/>
          </a:bodyPr>
          <a:lstStyle/>
          <a:p>
            <a:pPr algn="ctr" defTabSz="2438584"/>
            <a:r>
              <a:rPr lang="en-US" sz="1400" spc="600">
                <a:solidFill>
                  <a:srgbClr val="57565A"/>
                </a:solidFill>
                <a:latin typeface="Roboto Light"/>
              </a:rPr>
              <a:t>CHAPTER 05</a:t>
            </a:r>
          </a:p>
        </p:txBody>
      </p:sp>
      <p:cxnSp>
        <p:nvCxnSpPr>
          <p:cNvPr id="172" name="Straight Connector 171"/>
          <p:cNvCxnSpPr/>
          <p:nvPr/>
        </p:nvCxnSpPr>
        <p:spPr>
          <a:xfrm>
            <a:off x="19166152" y="7799169"/>
            <a:ext cx="0" cy="548199"/>
          </a:xfrm>
          <a:prstGeom prst="line">
            <a:avLst/>
          </a:prstGeom>
          <a:noFill/>
          <a:ln w="9525" cap="flat" cmpd="sng" algn="ctr">
            <a:solidFill>
              <a:schemeClr val="tx1"/>
            </a:solidFill>
            <a:prstDash val="solid"/>
            <a:tailEnd type="oval"/>
          </a:ln>
          <a:effectLst/>
        </p:spPr>
      </p:cxnSp>
      <p:sp>
        <p:nvSpPr>
          <p:cNvPr id="173" name="Freeform 172"/>
          <p:cNvSpPr>
            <a:spLocks noChangeAspect="1"/>
          </p:cNvSpPr>
          <p:nvPr/>
        </p:nvSpPr>
        <p:spPr>
          <a:xfrm>
            <a:off x="18701905" y="5450963"/>
            <a:ext cx="949480" cy="949478"/>
          </a:xfrm>
          <a:custGeom>
            <a:avLst/>
            <a:gdLst>
              <a:gd name="connsiteX0" fmla="*/ 0 w 852383"/>
              <a:gd name="connsiteY0" fmla="*/ 426192 h 852383"/>
              <a:gd name="connsiteX1" fmla="*/ 124829 w 852383"/>
              <a:gd name="connsiteY1" fmla="*/ 124829 h 852383"/>
              <a:gd name="connsiteX2" fmla="*/ 426193 w 852383"/>
              <a:gd name="connsiteY2" fmla="*/ 1 h 852383"/>
              <a:gd name="connsiteX3" fmla="*/ 727556 w 852383"/>
              <a:gd name="connsiteY3" fmla="*/ 124830 h 852383"/>
              <a:gd name="connsiteX4" fmla="*/ 852384 w 852383"/>
              <a:gd name="connsiteY4" fmla="*/ 426194 h 852383"/>
              <a:gd name="connsiteX5" fmla="*/ 727555 w 852383"/>
              <a:gd name="connsiteY5" fmla="*/ 727557 h 852383"/>
              <a:gd name="connsiteX6" fmla="*/ 426192 w 852383"/>
              <a:gd name="connsiteY6" fmla="*/ 852386 h 852383"/>
              <a:gd name="connsiteX7" fmla="*/ 124829 w 852383"/>
              <a:gd name="connsiteY7" fmla="*/ 727557 h 852383"/>
              <a:gd name="connsiteX8" fmla="*/ 1 w 852383"/>
              <a:gd name="connsiteY8" fmla="*/ 426194 h 852383"/>
              <a:gd name="connsiteX9" fmla="*/ 0 w 852383"/>
              <a:gd name="connsiteY9" fmla="*/ 426192 h 85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383" h="852383">
                <a:moveTo>
                  <a:pt x="0" y="426192"/>
                </a:moveTo>
                <a:cubicBezTo>
                  <a:pt x="0" y="313159"/>
                  <a:pt x="44903" y="204755"/>
                  <a:pt x="124829" y="124829"/>
                </a:cubicBezTo>
                <a:cubicBezTo>
                  <a:pt x="204756" y="44903"/>
                  <a:pt x="313159" y="0"/>
                  <a:pt x="426193" y="1"/>
                </a:cubicBezTo>
                <a:cubicBezTo>
                  <a:pt x="539226" y="1"/>
                  <a:pt x="647630" y="44904"/>
                  <a:pt x="727556" y="124830"/>
                </a:cubicBezTo>
                <a:cubicBezTo>
                  <a:pt x="807482" y="204757"/>
                  <a:pt x="852385" y="313160"/>
                  <a:pt x="852384" y="426194"/>
                </a:cubicBezTo>
                <a:cubicBezTo>
                  <a:pt x="852384" y="539227"/>
                  <a:pt x="807482" y="647631"/>
                  <a:pt x="727555" y="727557"/>
                </a:cubicBezTo>
                <a:cubicBezTo>
                  <a:pt x="647628" y="807484"/>
                  <a:pt x="539225" y="852386"/>
                  <a:pt x="426192" y="852386"/>
                </a:cubicBezTo>
                <a:cubicBezTo>
                  <a:pt x="313159" y="852386"/>
                  <a:pt x="204755" y="807484"/>
                  <a:pt x="124829" y="727557"/>
                </a:cubicBezTo>
                <a:cubicBezTo>
                  <a:pt x="44903" y="647630"/>
                  <a:pt x="0" y="539227"/>
                  <a:pt x="1" y="426194"/>
                </a:cubicBezTo>
                <a:cubicBezTo>
                  <a:pt x="1" y="426193"/>
                  <a:pt x="0" y="426193"/>
                  <a:pt x="0" y="426192"/>
                </a:cubicBezTo>
                <a:close/>
              </a:path>
            </a:pathLst>
          </a:custGeom>
          <a:solidFill>
            <a:schemeClr val="accent3"/>
          </a:solidFill>
          <a:ln w="25400" cap="flat" cmpd="sng" algn="ctr">
            <a:noFill/>
            <a:prstDash val="solid"/>
          </a:ln>
          <a:effectLst/>
        </p:spPr>
        <p:txBody>
          <a:bodyPr spcFirstLastPara="0" vert="horz" wrap="square" lIns="297952" tIns="297952" rIns="297952" bIns="297952" numCol="1" spcCol="1270" anchor="ctr" anchorCtr="0">
            <a:noAutofit/>
          </a:bodyPr>
          <a:lstStyle/>
          <a:p>
            <a:pPr algn="ctr" defTabSz="1689269">
              <a:lnSpc>
                <a:spcPct val="90000"/>
              </a:lnSpc>
              <a:spcBef>
                <a:spcPct val="0"/>
              </a:spcBef>
              <a:spcAft>
                <a:spcPct val="35000"/>
              </a:spcAft>
              <a:defRPr/>
            </a:pPr>
            <a:endParaRPr lang="en-US" kern="0">
              <a:solidFill>
                <a:prstClr val="white"/>
              </a:solidFill>
              <a:latin typeface="FontAwesome" pitchFamily="2" charset="0"/>
            </a:endParaRPr>
          </a:p>
        </p:txBody>
      </p:sp>
      <p:sp>
        <p:nvSpPr>
          <p:cNvPr id="177" name="Freeform 176"/>
          <p:cNvSpPr>
            <a:spLocks noChangeAspect="1"/>
          </p:cNvSpPr>
          <p:nvPr/>
        </p:nvSpPr>
        <p:spPr>
          <a:xfrm>
            <a:off x="18701905" y="6849691"/>
            <a:ext cx="949480" cy="949478"/>
          </a:xfrm>
          <a:custGeom>
            <a:avLst/>
            <a:gdLst>
              <a:gd name="connsiteX0" fmla="*/ 0 w 852383"/>
              <a:gd name="connsiteY0" fmla="*/ 426192 h 852383"/>
              <a:gd name="connsiteX1" fmla="*/ 124829 w 852383"/>
              <a:gd name="connsiteY1" fmla="*/ 124829 h 852383"/>
              <a:gd name="connsiteX2" fmla="*/ 426193 w 852383"/>
              <a:gd name="connsiteY2" fmla="*/ 1 h 852383"/>
              <a:gd name="connsiteX3" fmla="*/ 727556 w 852383"/>
              <a:gd name="connsiteY3" fmla="*/ 124830 h 852383"/>
              <a:gd name="connsiteX4" fmla="*/ 852384 w 852383"/>
              <a:gd name="connsiteY4" fmla="*/ 426194 h 852383"/>
              <a:gd name="connsiteX5" fmla="*/ 727555 w 852383"/>
              <a:gd name="connsiteY5" fmla="*/ 727557 h 852383"/>
              <a:gd name="connsiteX6" fmla="*/ 426192 w 852383"/>
              <a:gd name="connsiteY6" fmla="*/ 852386 h 852383"/>
              <a:gd name="connsiteX7" fmla="*/ 124829 w 852383"/>
              <a:gd name="connsiteY7" fmla="*/ 727557 h 852383"/>
              <a:gd name="connsiteX8" fmla="*/ 1 w 852383"/>
              <a:gd name="connsiteY8" fmla="*/ 426194 h 852383"/>
              <a:gd name="connsiteX9" fmla="*/ 0 w 852383"/>
              <a:gd name="connsiteY9" fmla="*/ 426192 h 85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383" h="852383">
                <a:moveTo>
                  <a:pt x="0" y="426192"/>
                </a:moveTo>
                <a:cubicBezTo>
                  <a:pt x="0" y="313159"/>
                  <a:pt x="44903" y="204755"/>
                  <a:pt x="124829" y="124829"/>
                </a:cubicBezTo>
                <a:cubicBezTo>
                  <a:pt x="204756" y="44903"/>
                  <a:pt x="313159" y="0"/>
                  <a:pt x="426193" y="1"/>
                </a:cubicBezTo>
                <a:cubicBezTo>
                  <a:pt x="539226" y="1"/>
                  <a:pt x="647630" y="44904"/>
                  <a:pt x="727556" y="124830"/>
                </a:cubicBezTo>
                <a:cubicBezTo>
                  <a:pt x="807482" y="204757"/>
                  <a:pt x="852385" y="313160"/>
                  <a:pt x="852384" y="426194"/>
                </a:cubicBezTo>
                <a:cubicBezTo>
                  <a:pt x="852384" y="539227"/>
                  <a:pt x="807482" y="647631"/>
                  <a:pt x="727555" y="727557"/>
                </a:cubicBezTo>
                <a:cubicBezTo>
                  <a:pt x="647628" y="807484"/>
                  <a:pt x="539225" y="852386"/>
                  <a:pt x="426192" y="852386"/>
                </a:cubicBezTo>
                <a:cubicBezTo>
                  <a:pt x="313159" y="852386"/>
                  <a:pt x="204755" y="807484"/>
                  <a:pt x="124829" y="727557"/>
                </a:cubicBezTo>
                <a:cubicBezTo>
                  <a:pt x="44903" y="647630"/>
                  <a:pt x="0" y="539227"/>
                  <a:pt x="1" y="426194"/>
                </a:cubicBezTo>
                <a:cubicBezTo>
                  <a:pt x="1" y="426193"/>
                  <a:pt x="0" y="426193"/>
                  <a:pt x="0" y="426192"/>
                </a:cubicBezTo>
                <a:close/>
              </a:path>
            </a:pathLst>
          </a:custGeom>
          <a:solidFill>
            <a:schemeClr val="accent6"/>
          </a:solidFill>
          <a:ln w="25400" cap="flat" cmpd="sng" algn="ctr">
            <a:noFill/>
            <a:prstDash val="solid"/>
          </a:ln>
          <a:effectLst/>
        </p:spPr>
        <p:txBody>
          <a:bodyPr spcFirstLastPara="0" vert="horz" wrap="square" lIns="297952" tIns="297952" rIns="297952" bIns="297952" numCol="1" spcCol="1270" anchor="ctr" anchorCtr="0">
            <a:noAutofit/>
          </a:bodyPr>
          <a:lstStyle/>
          <a:p>
            <a:pPr algn="ctr" defTabSz="1689269">
              <a:lnSpc>
                <a:spcPct val="90000"/>
              </a:lnSpc>
              <a:spcBef>
                <a:spcPct val="0"/>
              </a:spcBef>
              <a:spcAft>
                <a:spcPct val="35000"/>
              </a:spcAft>
              <a:defRPr/>
            </a:pPr>
            <a:endParaRPr lang="en-US" kern="0">
              <a:solidFill>
                <a:prstClr val="white"/>
              </a:solidFill>
              <a:latin typeface="FontAwesome" pitchFamily="2" charset="0"/>
            </a:endParaRPr>
          </a:p>
        </p:txBody>
      </p:sp>
      <p:cxnSp>
        <p:nvCxnSpPr>
          <p:cNvPr id="178" name="Straight Connector 177"/>
          <p:cNvCxnSpPr/>
          <p:nvPr/>
        </p:nvCxnSpPr>
        <p:spPr>
          <a:xfrm flipV="1">
            <a:off x="19166152" y="4902259"/>
            <a:ext cx="0" cy="548704"/>
          </a:xfrm>
          <a:prstGeom prst="line">
            <a:avLst/>
          </a:prstGeom>
          <a:noFill/>
          <a:ln w="9525" cap="flat" cmpd="sng" algn="ctr">
            <a:solidFill>
              <a:schemeClr val="tx1"/>
            </a:solidFill>
            <a:prstDash val="solid"/>
            <a:tailEnd type="oval"/>
          </a:ln>
          <a:effectLst/>
        </p:spPr>
      </p:cxnSp>
      <p:sp>
        <p:nvSpPr>
          <p:cNvPr id="181" name="Rectangle 180"/>
          <p:cNvSpPr/>
          <p:nvPr/>
        </p:nvSpPr>
        <p:spPr>
          <a:xfrm>
            <a:off x="17501392" y="3311387"/>
            <a:ext cx="3345693" cy="954217"/>
          </a:xfrm>
          <a:prstGeom prst="rect">
            <a:avLst/>
          </a:prstGeom>
        </p:spPr>
        <p:txBody>
          <a:bodyPr wrap="square">
            <a:spAutoFit/>
          </a:bodyPr>
          <a:lstStyle/>
          <a:p>
            <a:pPr algn="ctr" defTabSz="2438584"/>
            <a:r>
              <a:rPr lang="da-DK" sz="2800">
                <a:solidFill>
                  <a:srgbClr val="57565A"/>
                </a:solidFill>
                <a:latin typeface="Roboto Light"/>
              </a:rPr>
              <a:t>Lorem ipsum dolor sit amet del ium</a:t>
            </a:r>
          </a:p>
        </p:txBody>
      </p:sp>
      <p:sp>
        <p:nvSpPr>
          <p:cNvPr id="182" name="TextBox 181"/>
          <p:cNvSpPr txBox="1"/>
          <p:nvPr/>
        </p:nvSpPr>
        <p:spPr>
          <a:xfrm>
            <a:off x="17267184" y="3017192"/>
            <a:ext cx="3829535" cy="307813"/>
          </a:xfrm>
          <a:prstGeom prst="rect">
            <a:avLst/>
          </a:prstGeom>
          <a:noFill/>
        </p:spPr>
        <p:txBody>
          <a:bodyPr wrap="square" rtlCol="0">
            <a:spAutoFit/>
          </a:bodyPr>
          <a:lstStyle/>
          <a:p>
            <a:pPr algn="ctr" defTabSz="2438584"/>
            <a:r>
              <a:rPr lang="en-US" sz="1400" spc="600">
                <a:solidFill>
                  <a:srgbClr val="57565A"/>
                </a:solidFill>
                <a:latin typeface="Roboto Light"/>
              </a:rPr>
              <a:t>CHAPTER 03</a:t>
            </a:r>
          </a:p>
        </p:txBody>
      </p:sp>
      <p:sp>
        <p:nvSpPr>
          <p:cNvPr id="190" name="Rectangle 189"/>
          <p:cNvSpPr/>
          <p:nvPr/>
        </p:nvSpPr>
        <p:spPr>
          <a:xfrm>
            <a:off x="17501392" y="9295530"/>
            <a:ext cx="3345693" cy="954217"/>
          </a:xfrm>
          <a:prstGeom prst="rect">
            <a:avLst/>
          </a:prstGeom>
        </p:spPr>
        <p:txBody>
          <a:bodyPr wrap="square">
            <a:spAutoFit/>
          </a:bodyPr>
          <a:lstStyle/>
          <a:p>
            <a:pPr algn="ctr" defTabSz="2438584"/>
            <a:r>
              <a:rPr lang="da-DK" sz="2800">
                <a:solidFill>
                  <a:srgbClr val="57565A"/>
                </a:solidFill>
                <a:latin typeface="Roboto Light"/>
              </a:rPr>
              <a:t>Lorem ipsum dolor sit amet del ium</a:t>
            </a:r>
          </a:p>
        </p:txBody>
      </p:sp>
      <p:sp>
        <p:nvSpPr>
          <p:cNvPr id="191" name="TextBox 190"/>
          <p:cNvSpPr txBox="1"/>
          <p:nvPr/>
        </p:nvSpPr>
        <p:spPr>
          <a:xfrm>
            <a:off x="17267184" y="9001334"/>
            <a:ext cx="3829535" cy="307813"/>
          </a:xfrm>
          <a:prstGeom prst="rect">
            <a:avLst/>
          </a:prstGeom>
          <a:noFill/>
        </p:spPr>
        <p:txBody>
          <a:bodyPr wrap="square" rtlCol="0">
            <a:spAutoFit/>
          </a:bodyPr>
          <a:lstStyle/>
          <a:p>
            <a:pPr algn="ctr" defTabSz="2438584"/>
            <a:r>
              <a:rPr lang="en-US" sz="1400" spc="600">
                <a:solidFill>
                  <a:srgbClr val="57565A"/>
                </a:solidFill>
                <a:latin typeface="Roboto Light"/>
              </a:rPr>
              <a:t>CHAPTER 04</a:t>
            </a:r>
          </a:p>
        </p:txBody>
      </p:sp>
      <p:sp>
        <p:nvSpPr>
          <p:cNvPr id="194" name="Freeform 114"/>
          <p:cNvSpPr>
            <a:spLocks noEditPoints="1"/>
          </p:cNvSpPr>
          <p:nvPr/>
        </p:nvSpPr>
        <p:spPr bwMode="auto">
          <a:xfrm>
            <a:off x="18933467" y="5622896"/>
            <a:ext cx="451380" cy="486086"/>
          </a:xfrm>
          <a:custGeom>
            <a:avLst/>
            <a:gdLst>
              <a:gd name="T0" fmla="*/ 442 w 548"/>
              <a:gd name="T1" fmla="*/ 53 h 591"/>
              <a:gd name="T2" fmla="*/ 413 w 548"/>
              <a:gd name="T3" fmla="*/ 0 h 591"/>
              <a:gd name="T4" fmla="*/ 384 w 548"/>
              <a:gd name="T5" fmla="*/ 53 h 591"/>
              <a:gd name="T6" fmla="*/ 163 w 548"/>
              <a:gd name="T7" fmla="*/ 29 h 591"/>
              <a:gd name="T8" fmla="*/ 105 w 548"/>
              <a:gd name="T9" fmla="*/ 29 h 591"/>
              <a:gd name="T10" fmla="*/ 7 w 548"/>
              <a:gd name="T11" fmla="*/ 53 h 591"/>
              <a:gd name="T12" fmla="*/ 0 w 548"/>
              <a:gd name="T13" fmla="*/ 584 h 591"/>
              <a:gd name="T14" fmla="*/ 541 w 548"/>
              <a:gd name="T15" fmla="*/ 591 h 591"/>
              <a:gd name="T16" fmla="*/ 548 w 548"/>
              <a:gd name="T17" fmla="*/ 60 h 591"/>
              <a:gd name="T18" fmla="*/ 398 w 548"/>
              <a:gd name="T19" fmla="*/ 29 h 591"/>
              <a:gd name="T20" fmla="*/ 428 w 548"/>
              <a:gd name="T21" fmla="*/ 29 h 591"/>
              <a:gd name="T22" fmla="*/ 413 w 548"/>
              <a:gd name="T23" fmla="*/ 106 h 591"/>
              <a:gd name="T24" fmla="*/ 398 w 548"/>
              <a:gd name="T25" fmla="*/ 29 h 591"/>
              <a:gd name="T26" fmla="*/ 134 w 548"/>
              <a:gd name="T27" fmla="*/ 14 h 591"/>
              <a:gd name="T28" fmla="*/ 149 w 548"/>
              <a:gd name="T29" fmla="*/ 92 h 591"/>
              <a:gd name="T30" fmla="*/ 119 w 548"/>
              <a:gd name="T31" fmla="*/ 92 h 591"/>
              <a:gd name="T32" fmla="*/ 105 w 548"/>
              <a:gd name="T33" fmla="*/ 67 h 591"/>
              <a:gd name="T34" fmla="*/ 134 w 548"/>
              <a:gd name="T35" fmla="*/ 120 h 591"/>
              <a:gd name="T36" fmla="*/ 163 w 548"/>
              <a:gd name="T37" fmla="*/ 67 h 591"/>
              <a:gd name="T38" fmla="*/ 384 w 548"/>
              <a:gd name="T39" fmla="*/ 92 h 591"/>
              <a:gd name="T40" fmla="*/ 442 w 548"/>
              <a:gd name="T41" fmla="*/ 92 h 591"/>
              <a:gd name="T42" fmla="*/ 534 w 548"/>
              <a:gd name="T43" fmla="*/ 67 h 591"/>
              <a:gd name="T44" fmla="*/ 14 w 548"/>
              <a:gd name="T45" fmla="*/ 177 h 591"/>
              <a:gd name="T46" fmla="*/ 105 w 548"/>
              <a:gd name="T47" fmla="*/ 67 h 591"/>
              <a:gd name="T48" fmla="*/ 14 w 548"/>
              <a:gd name="T49" fmla="*/ 191 h 591"/>
              <a:gd name="T50" fmla="*/ 534 w 548"/>
              <a:gd name="T51" fmla="*/ 577 h 591"/>
              <a:gd name="T52" fmla="*/ 436 w 548"/>
              <a:gd name="T53" fmla="*/ 260 h 591"/>
              <a:gd name="T54" fmla="*/ 223 w 548"/>
              <a:gd name="T55" fmla="*/ 521 h 591"/>
              <a:gd name="T56" fmla="*/ 218 w 548"/>
              <a:gd name="T57" fmla="*/ 520 h 591"/>
              <a:gd name="T58" fmla="*/ 113 w 548"/>
              <a:gd name="T59" fmla="*/ 417 h 591"/>
              <a:gd name="T60" fmla="*/ 221 w 548"/>
              <a:gd name="T61" fmla="*/ 504 h 591"/>
              <a:gd name="T62" fmla="*/ 435 w 548"/>
              <a:gd name="T63" fmla="*/ 25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8" h="591">
                <a:moveTo>
                  <a:pt x="541" y="53"/>
                </a:moveTo>
                <a:cubicBezTo>
                  <a:pt x="442" y="53"/>
                  <a:pt x="442" y="53"/>
                  <a:pt x="442" y="53"/>
                </a:cubicBezTo>
                <a:cubicBezTo>
                  <a:pt x="442" y="29"/>
                  <a:pt x="442" y="29"/>
                  <a:pt x="442" y="29"/>
                </a:cubicBezTo>
                <a:cubicBezTo>
                  <a:pt x="442" y="13"/>
                  <a:pt x="429" y="0"/>
                  <a:pt x="413" y="0"/>
                </a:cubicBezTo>
                <a:cubicBezTo>
                  <a:pt x="397" y="0"/>
                  <a:pt x="384" y="13"/>
                  <a:pt x="384" y="29"/>
                </a:cubicBezTo>
                <a:cubicBezTo>
                  <a:pt x="384" y="53"/>
                  <a:pt x="384" y="53"/>
                  <a:pt x="384" y="53"/>
                </a:cubicBezTo>
                <a:cubicBezTo>
                  <a:pt x="163" y="53"/>
                  <a:pt x="163" y="53"/>
                  <a:pt x="163" y="53"/>
                </a:cubicBezTo>
                <a:cubicBezTo>
                  <a:pt x="163" y="29"/>
                  <a:pt x="163" y="29"/>
                  <a:pt x="163" y="29"/>
                </a:cubicBezTo>
                <a:cubicBezTo>
                  <a:pt x="163" y="13"/>
                  <a:pt x="150" y="0"/>
                  <a:pt x="134" y="0"/>
                </a:cubicBezTo>
                <a:cubicBezTo>
                  <a:pt x="118" y="0"/>
                  <a:pt x="105" y="13"/>
                  <a:pt x="105" y="29"/>
                </a:cubicBezTo>
                <a:cubicBezTo>
                  <a:pt x="105" y="53"/>
                  <a:pt x="105" y="53"/>
                  <a:pt x="105" y="53"/>
                </a:cubicBezTo>
                <a:cubicBezTo>
                  <a:pt x="7" y="53"/>
                  <a:pt x="7" y="53"/>
                  <a:pt x="7" y="53"/>
                </a:cubicBezTo>
                <a:cubicBezTo>
                  <a:pt x="3" y="53"/>
                  <a:pt x="0" y="56"/>
                  <a:pt x="0" y="60"/>
                </a:cubicBezTo>
                <a:cubicBezTo>
                  <a:pt x="0" y="584"/>
                  <a:pt x="0" y="584"/>
                  <a:pt x="0" y="584"/>
                </a:cubicBezTo>
                <a:cubicBezTo>
                  <a:pt x="0" y="587"/>
                  <a:pt x="3" y="591"/>
                  <a:pt x="7" y="591"/>
                </a:cubicBezTo>
                <a:cubicBezTo>
                  <a:pt x="541" y="591"/>
                  <a:pt x="541" y="591"/>
                  <a:pt x="541" y="591"/>
                </a:cubicBezTo>
                <a:cubicBezTo>
                  <a:pt x="544" y="591"/>
                  <a:pt x="548" y="587"/>
                  <a:pt x="548" y="584"/>
                </a:cubicBezTo>
                <a:cubicBezTo>
                  <a:pt x="548" y="60"/>
                  <a:pt x="548" y="60"/>
                  <a:pt x="548" y="60"/>
                </a:cubicBezTo>
                <a:cubicBezTo>
                  <a:pt x="548" y="56"/>
                  <a:pt x="544" y="53"/>
                  <a:pt x="541" y="53"/>
                </a:cubicBezTo>
                <a:close/>
                <a:moveTo>
                  <a:pt x="398" y="29"/>
                </a:moveTo>
                <a:cubicBezTo>
                  <a:pt x="398" y="20"/>
                  <a:pt x="405" y="14"/>
                  <a:pt x="413" y="14"/>
                </a:cubicBezTo>
                <a:cubicBezTo>
                  <a:pt x="422" y="14"/>
                  <a:pt x="428" y="20"/>
                  <a:pt x="428" y="29"/>
                </a:cubicBezTo>
                <a:cubicBezTo>
                  <a:pt x="428" y="92"/>
                  <a:pt x="428" y="92"/>
                  <a:pt x="428" y="92"/>
                </a:cubicBezTo>
                <a:cubicBezTo>
                  <a:pt x="428" y="100"/>
                  <a:pt x="422" y="106"/>
                  <a:pt x="413" y="106"/>
                </a:cubicBezTo>
                <a:cubicBezTo>
                  <a:pt x="405" y="106"/>
                  <a:pt x="398" y="100"/>
                  <a:pt x="398" y="92"/>
                </a:cubicBezTo>
                <a:lnTo>
                  <a:pt x="398" y="29"/>
                </a:lnTo>
                <a:close/>
                <a:moveTo>
                  <a:pt x="119" y="29"/>
                </a:moveTo>
                <a:cubicBezTo>
                  <a:pt x="119" y="20"/>
                  <a:pt x="126" y="14"/>
                  <a:pt x="134" y="14"/>
                </a:cubicBezTo>
                <a:cubicBezTo>
                  <a:pt x="142" y="14"/>
                  <a:pt x="149" y="20"/>
                  <a:pt x="149" y="29"/>
                </a:cubicBezTo>
                <a:cubicBezTo>
                  <a:pt x="149" y="92"/>
                  <a:pt x="149" y="92"/>
                  <a:pt x="149" y="92"/>
                </a:cubicBezTo>
                <a:cubicBezTo>
                  <a:pt x="149" y="100"/>
                  <a:pt x="142" y="106"/>
                  <a:pt x="134" y="106"/>
                </a:cubicBezTo>
                <a:cubicBezTo>
                  <a:pt x="126" y="106"/>
                  <a:pt x="119" y="100"/>
                  <a:pt x="119" y="92"/>
                </a:cubicBezTo>
                <a:lnTo>
                  <a:pt x="119" y="29"/>
                </a:lnTo>
                <a:close/>
                <a:moveTo>
                  <a:pt x="105" y="67"/>
                </a:moveTo>
                <a:cubicBezTo>
                  <a:pt x="105" y="92"/>
                  <a:pt x="105" y="92"/>
                  <a:pt x="105" y="92"/>
                </a:cubicBezTo>
                <a:cubicBezTo>
                  <a:pt x="105" y="107"/>
                  <a:pt x="118" y="120"/>
                  <a:pt x="134" y="120"/>
                </a:cubicBezTo>
                <a:cubicBezTo>
                  <a:pt x="150" y="120"/>
                  <a:pt x="163" y="107"/>
                  <a:pt x="163" y="92"/>
                </a:cubicBezTo>
                <a:cubicBezTo>
                  <a:pt x="163" y="67"/>
                  <a:pt x="163" y="67"/>
                  <a:pt x="163" y="67"/>
                </a:cubicBezTo>
                <a:cubicBezTo>
                  <a:pt x="384" y="67"/>
                  <a:pt x="384" y="67"/>
                  <a:pt x="384" y="67"/>
                </a:cubicBezTo>
                <a:cubicBezTo>
                  <a:pt x="384" y="92"/>
                  <a:pt x="384" y="92"/>
                  <a:pt x="384" y="92"/>
                </a:cubicBezTo>
                <a:cubicBezTo>
                  <a:pt x="384" y="107"/>
                  <a:pt x="397" y="120"/>
                  <a:pt x="413" y="120"/>
                </a:cubicBezTo>
                <a:cubicBezTo>
                  <a:pt x="429" y="120"/>
                  <a:pt x="442" y="107"/>
                  <a:pt x="442" y="92"/>
                </a:cubicBezTo>
                <a:cubicBezTo>
                  <a:pt x="442" y="67"/>
                  <a:pt x="442" y="67"/>
                  <a:pt x="442" y="67"/>
                </a:cubicBezTo>
                <a:cubicBezTo>
                  <a:pt x="534" y="67"/>
                  <a:pt x="534" y="67"/>
                  <a:pt x="534" y="67"/>
                </a:cubicBezTo>
                <a:cubicBezTo>
                  <a:pt x="534" y="177"/>
                  <a:pt x="534" y="177"/>
                  <a:pt x="534" y="177"/>
                </a:cubicBezTo>
                <a:cubicBezTo>
                  <a:pt x="14" y="177"/>
                  <a:pt x="14" y="177"/>
                  <a:pt x="14" y="177"/>
                </a:cubicBezTo>
                <a:cubicBezTo>
                  <a:pt x="14" y="67"/>
                  <a:pt x="14" y="67"/>
                  <a:pt x="14" y="67"/>
                </a:cubicBezTo>
                <a:lnTo>
                  <a:pt x="105" y="67"/>
                </a:lnTo>
                <a:close/>
                <a:moveTo>
                  <a:pt x="14" y="577"/>
                </a:moveTo>
                <a:cubicBezTo>
                  <a:pt x="14" y="191"/>
                  <a:pt x="14" y="191"/>
                  <a:pt x="14" y="191"/>
                </a:cubicBezTo>
                <a:cubicBezTo>
                  <a:pt x="534" y="191"/>
                  <a:pt x="534" y="191"/>
                  <a:pt x="534" y="191"/>
                </a:cubicBezTo>
                <a:cubicBezTo>
                  <a:pt x="534" y="577"/>
                  <a:pt x="534" y="577"/>
                  <a:pt x="534" y="577"/>
                </a:cubicBezTo>
                <a:lnTo>
                  <a:pt x="14" y="577"/>
                </a:lnTo>
                <a:close/>
                <a:moveTo>
                  <a:pt x="436" y="260"/>
                </a:moveTo>
                <a:cubicBezTo>
                  <a:pt x="228" y="519"/>
                  <a:pt x="228" y="519"/>
                  <a:pt x="228" y="519"/>
                </a:cubicBezTo>
                <a:cubicBezTo>
                  <a:pt x="226" y="520"/>
                  <a:pt x="225" y="521"/>
                  <a:pt x="223" y="521"/>
                </a:cubicBezTo>
                <a:cubicBezTo>
                  <a:pt x="223" y="521"/>
                  <a:pt x="222" y="521"/>
                  <a:pt x="222" y="521"/>
                </a:cubicBezTo>
                <a:cubicBezTo>
                  <a:pt x="221" y="521"/>
                  <a:pt x="219" y="521"/>
                  <a:pt x="218" y="520"/>
                </a:cubicBezTo>
                <a:cubicBezTo>
                  <a:pt x="114" y="427"/>
                  <a:pt x="114" y="427"/>
                  <a:pt x="114" y="427"/>
                </a:cubicBezTo>
                <a:cubicBezTo>
                  <a:pt x="111" y="424"/>
                  <a:pt x="111" y="420"/>
                  <a:pt x="113" y="417"/>
                </a:cubicBezTo>
                <a:cubicBezTo>
                  <a:pt x="116" y="414"/>
                  <a:pt x="120" y="414"/>
                  <a:pt x="123" y="416"/>
                </a:cubicBezTo>
                <a:cubicBezTo>
                  <a:pt x="221" y="504"/>
                  <a:pt x="221" y="504"/>
                  <a:pt x="221" y="504"/>
                </a:cubicBezTo>
                <a:cubicBezTo>
                  <a:pt x="425" y="251"/>
                  <a:pt x="425" y="251"/>
                  <a:pt x="425" y="251"/>
                </a:cubicBezTo>
                <a:cubicBezTo>
                  <a:pt x="427" y="248"/>
                  <a:pt x="432" y="248"/>
                  <a:pt x="435" y="250"/>
                </a:cubicBezTo>
                <a:cubicBezTo>
                  <a:pt x="438" y="252"/>
                  <a:pt x="438" y="257"/>
                  <a:pt x="436" y="26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5" name="Freeform 40"/>
          <p:cNvSpPr>
            <a:spLocks noEditPoints="1"/>
          </p:cNvSpPr>
          <p:nvPr/>
        </p:nvSpPr>
        <p:spPr bwMode="auto">
          <a:xfrm>
            <a:off x="18919041" y="7003613"/>
            <a:ext cx="510391" cy="598993"/>
          </a:xfrm>
          <a:custGeom>
            <a:avLst/>
            <a:gdLst>
              <a:gd name="T0" fmla="*/ 372 w 419"/>
              <a:gd name="T1" fmla="*/ 188 h 491"/>
              <a:gd name="T2" fmla="*/ 379 w 419"/>
              <a:gd name="T3" fmla="*/ 158 h 491"/>
              <a:gd name="T4" fmla="*/ 338 w 419"/>
              <a:gd name="T5" fmla="*/ 55 h 491"/>
              <a:gd name="T6" fmla="*/ 0 w 419"/>
              <a:gd name="T7" fmla="*/ 167 h 491"/>
              <a:gd name="T8" fmla="*/ 80 w 419"/>
              <a:gd name="T9" fmla="*/ 310 h 491"/>
              <a:gd name="T10" fmla="*/ 74 w 419"/>
              <a:gd name="T11" fmla="*/ 460 h 491"/>
              <a:gd name="T12" fmla="*/ 256 w 419"/>
              <a:gd name="T13" fmla="*/ 484 h 491"/>
              <a:gd name="T14" fmla="*/ 262 w 419"/>
              <a:gd name="T15" fmla="*/ 396 h 491"/>
              <a:gd name="T16" fmla="*/ 347 w 419"/>
              <a:gd name="T17" fmla="*/ 413 h 491"/>
              <a:gd name="T18" fmla="*/ 379 w 419"/>
              <a:gd name="T19" fmla="*/ 364 h 491"/>
              <a:gd name="T20" fmla="*/ 384 w 419"/>
              <a:gd name="T21" fmla="*/ 348 h 491"/>
              <a:gd name="T22" fmla="*/ 386 w 419"/>
              <a:gd name="T23" fmla="*/ 330 h 491"/>
              <a:gd name="T24" fmla="*/ 390 w 419"/>
              <a:gd name="T25" fmla="*/ 305 h 491"/>
              <a:gd name="T26" fmla="*/ 390 w 419"/>
              <a:gd name="T27" fmla="*/ 294 h 491"/>
              <a:gd name="T28" fmla="*/ 419 w 419"/>
              <a:gd name="T29" fmla="*/ 272 h 491"/>
              <a:gd name="T30" fmla="*/ 405 w 419"/>
              <a:gd name="T31" fmla="*/ 281 h 491"/>
              <a:gd name="T32" fmla="*/ 381 w 419"/>
              <a:gd name="T33" fmla="*/ 290 h 491"/>
              <a:gd name="T34" fmla="*/ 382 w 419"/>
              <a:gd name="T35" fmla="*/ 310 h 491"/>
              <a:gd name="T36" fmla="*/ 377 w 419"/>
              <a:gd name="T37" fmla="*/ 325 h 491"/>
              <a:gd name="T38" fmla="*/ 378 w 419"/>
              <a:gd name="T39" fmla="*/ 338 h 491"/>
              <a:gd name="T40" fmla="*/ 369 w 419"/>
              <a:gd name="T41" fmla="*/ 357 h 491"/>
              <a:gd name="T42" fmla="*/ 369 w 419"/>
              <a:gd name="T43" fmla="*/ 389 h 491"/>
              <a:gd name="T44" fmla="*/ 345 w 419"/>
              <a:gd name="T45" fmla="*/ 404 h 491"/>
              <a:gd name="T46" fmla="*/ 256 w 419"/>
              <a:gd name="T47" fmla="*/ 387 h 491"/>
              <a:gd name="T48" fmla="*/ 83 w 419"/>
              <a:gd name="T49" fmla="*/ 454 h 491"/>
              <a:gd name="T50" fmla="*/ 68 w 419"/>
              <a:gd name="T51" fmla="*/ 282 h 491"/>
              <a:gd name="T52" fmla="*/ 47 w 419"/>
              <a:gd name="T53" fmla="*/ 56 h 491"/>
              <a:gd name="T54" fmla="*/ 331 w 419"/>
              <a:gd name="T55" fmla="*/ 61 h 491"/>
              <a:gd name="T56" fmla="*/ 370 w 419"/>
              <a:gd name="T57" fmla="*/ 158 h 491"/>
              <a:gd name="T58" fmla="*/ 363 w 419"/>
              <a:gd name="T59" fmla="*/ 189 h 491"/>
              <a:gd name="T60" fmla="*/ 409 w 419"/>
              <a:gd name="T61" fmla="*/ 273 h 491"/>
              <a:gd name="T62" fmla="*/ 283 w 419"/>
              <a:gd name="T63" fmla="*/ 74 h 491"/>
              <a:gd name="T64" fmla="*/ 52 w 419"/>
              <a:gd name="T65" fmla="*/ 163 h 491"/>
              <a:gd name="T66" fmla="*/ 96 w 419"/>
              <a:gd name="T67" fmla="*/ 249 h 491"/>
              <a:gd name="T68" fmla="*/ 160 w 419"/>
              <a:gd name="T69" fmla="*/ 240 h 491"/>
              <a:gd name="T70" fmla="*/ 200 w 419"/>
              <a:gd name="T71" fmla="*/ 201 h 491"/>
              <a:gd name="T72" fmla="*/ 240 w 419"/>
              <a:gd name="T73" fmla="*/ 179 h 491"/>
              <a:gd name="T74" fmla="*/ 321 w 419"/>
              <a:gd name="T75" fmla="*/ 137 h 491"/>
              <a:gd name="T76" fmla="*/ 260 w 419"/>
              <a:gd name="T77" fmla="*/ 170 h 491"/>
              <a:gd name="T78" fmla="*/ 232 w 419"/>
              <a:gd name="T79" fmla="*/ 173 h 491"/>
              <a:gd name="T80" fmla="*/ 195 w 419"/>
              <a:gd name="T81" fmla="*/ 189 h 491"/>
              <a:gd name="T82" fmla="*/ 189 w 419"/>
              <a:gd name="T83" fmla="*/ 196 h 491"/>
              <a:gd name="T84" fmla="*/ 156 w 419"/>
              <a:gd name="T85" fmla="*/ 231 h 491"/>
              <a:gd name="T86" fmla="*/ 132 w 419"/>
              <a:gd name="T87" fmla="*/ 257 h 491"/>
              <a:gd name="T88" fmla="*/ 89 w 419"/>
              <a:gd name="T89" fmla="*/ 214 h 491"/>
              <a:gd name="T90" fmla="*/ 61 w 419"/>
              <a:gd name="T91" fmla="*/ 163 h 491"/>
              <a:gd name="T92" fmla="*/ 277 w 419"/>
              <a:gd name="T93" fmla="*/ 82 h 491"/>
              <a:gd name="T94" fmla="*/ 260 w 419"/>
              <a:gd name="T95" fmla="*/ 17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9" h="491">
                <a:moveTo>
                  <a:pt x="407" y="250"/>
                </a:moveTo>
                <a:cubicBezTo>
                  <a:pt x="396" y="233"/>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moveTo>
                  <a:pt x="283" y="74"/>
                </a:moveTo>
                <a:cubicBezTo>
                  <a:pt x="257" y="54"/>
                  <a:pt x="225" y="43"/>
                  <a:pt x="192" y="43"/>
                </a:cubicBezTo>
                <a:cubicBezTo>
                  <a:pt x="103" y="43"/>
                  <a:pt x="52" y="87"/>
                  <a:pt x="52" y="163"/>
                </a:cubicBezTo>
                <a:cubicBezTo>
                  <a:pt x="52" y="204"/>
                  <a:pt x="70" y="215"/>
                  <a:pt x="80" y="218"/>
                </a:cubicBezTo>
                <a:cubicBezTo>
                  <a:pt x="82" y="228"/>
                  <a:pt x="90" y="242"/>
                  <a:pt x="96" y="249"/>
                </a:cubicBezTo>
                <a:cubicBezTo>
                  <a:pt x="107" y="260"/>
                  <a:pt x="120" y="266"/>
                  <a:pt x="132" y="266"/>
                </a:cubicBezTo>
                <a:cubicBezTo>
                  <a:pt x="146" y="266"/>
                  <a:pt x="156" y="257"/>
                  <a:pt x="160" y="240"/>
                </a:cubicBezTo>
                <a:cubicBezTo>
                  <a:pt x="176" y="239"/>
                  <a:pt x="188" y="228"/>
                  <a:pt x="194" y="218"/>
                </a:cubicBezTo>
                <a:cubicBezTo>
                  <a:pt x="198" y="212"/>
                  <a:pt x="200" y="206"/>
                  <a:pt x="200" y="201"/>
                </a:cubicBezTo>
                <a:cubicBezTo>
                  <a:pt x="203" y="202"/>
                  <a:pt x="206" y="202"/>
                  <a:pt x="208" y="202"/>
                </a:cubicBezTo>
                <a:cubicBezTo>
                  <a:pt x="224" y="202"/>
                  <a:pt x="236" y="190"/>
                  <a:pt x="240" y="179"/>
                </a:cubicBezTo>
                <a:cubicBezTo>
                  <a:pt x="248" y="179"/>
                  <a:pt x="254" y="179"/>
                  <a:pt x="260" y="179"/>
                </a:cubicBezTo>
                <a:cubicBezTo>
                  <a:pt x="286" y="179"/>
                  <a:pt x="321" y="175"/>
                  <a:pt x="321" y="137"/>
                </a:cubicBezTo>
                <a:cubicBezTo>
                  <a:pt x="321" y="116"/>
                  <a:pt x="307" y="93"/>
                  <a:pt x="283" y="74"/>
                </a:cubicBezTo>
                <a:close/>
                <a:moveTo>
                  <a:pt x="260" y="170"/>
                </a:moveTo>
                <a:cubicBezTo>
                  <a:pt x="254" y="170"/>
                  <a:pt x="246" y="170"/>
                  <a:pt x="237" y="169"/>
                </a:cubicBezTo>
                <a:cubicBezTo>
                  <a:pt x="234" y="169"/>
                  <a:pt x="232" y="171"/>
                  <a:pt x="232" y="173"/>
                </a:cubicBezTo>
                <a:cubicBezTo>
                  <a:pt x="231" y="181"/>
                  <a:pt x="222" y="192"/>
                  <a:pt x="208" y="192"/>
                </a:cubicBezTo>
                <a:cubicBezTo>
                  <a:pt x="204" y="192"/>
                  <a:pt x="200" y="191"/>
                  <a:pt x="195" y="189"/>
                </a:cubicBezTo>
                <a:cubicBezTo>
                  <a:pt x="194" y="189"/>
                  <a:pt x="191" y="189"/>
                  <a:pt x="190" y="190"/>
                </a:cubicBezTo>
                <a:cubicBezTo>
                  <a:pt x="189" y="192"/>
                  <a:pt x="188" y="194"/>
                  <a:pt x="189" y="196"/>
                </a:cubicBezTo>
                <a:cubicBezTo>
                  <a:pt x="191" y="200"/>
                  <a:pt x="190" y="206"/>
                  <a:pt x="186" y="213"/>
                </a:cubicBezTo>
                <a:cubicBezTo>
                  <a:pt x="180" y="222"/>
                  <a:pt x="169" y="231"/>
                  <a:pt x="156" y="231"/>
                </a:cubicBezTo>
                <a:cubicBezTo>
                  <a:pt x="154" y="231"/>
                  <a:pt x="152" y="233"/>
                  <a:pt x="152" y="235"/>
                </a:cubicBezTo>
                <a:cubicBezTo>
                  <a:pt x="150" y="245"/>
                  <a:pt x="145" y="257"/>
                  <a:pt x="132" y="257"/>
                </a:cubicBezTo>
                <a:cubicBezTo>
                  <a:pt x="123" y="257"/>
                  <a:pt x="112" y="251"/>
                  <a:pt x="103" y="242"/>
                </a:cubicBezTo>
                <a:cubicBezTo>
                  <a:pt x="97" y="236"/>
                  <a:pt x="89" y="221"/>
                  <a:pt x="89" y="214"/>
                </a:cubicBezTo>
                <a:cubicBezTo>
                  <a:pt x="89" y="211"/>
                  <a:pt x="87" y="209"/>
                  <a:pt x="85" y="209"/>
                </a:cubicBezTo>
                <a:cubicBezTo>
                  <a:pt x="80" y="208"/>
                  <a:pt x="61" y="203"/>
                  <a:pt x="61" y="163"/>
                </a:cubicBezTo>
                <a:cubicBezTo>
                  <a:pt x="61" y="122"/>
                  <a:pt x="78" y="53"/>
                  <a:pt x="192" y="53"/>
                </a:cubicBezTo>
                <a:cubicBezTo>
                  <a:pt x="223" y="53"/>
                  <a:pt x="253" y="63"/>
                  <a:pt x="277" y="82"/>
                </a:cubicBezTo>
                <a:cubicBezTo>
                  <a:pt x="299" y="98"/>
                  <a:pt x="312" y="119"/>
                  <a:pt x="312" y="137"/>
                </a:cubicBezTo>
                <a:cubicBezTo>
                  <a:pt x="312" y="160"/>
                  <a:pt x="297" y="170"/>
                  <a:pt x="260" y="17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01" name="Group 100"/>
          <p:cNvGrpSpPr/>
          <p:nvPr/>
        </p:nvGrpSpPr>
        <p:grpSpPr>
          <a:xfrm>
            <a:off x="11260915" y="5606136"/>
            <a:ext cx="582731" cy="617966"/>
            <a:chOff x="8768981" y="4523296"/>
            <a:chExt cx="430655" cy="456693"/>
          </a:xfrm>
        </p:grpSpPr>
        <p:sp>
          <p:nvSpPr>
            <p:cNvPr id="102" name="Freeform 101"/>
            <p:cNvSpPr>
              <a:spLocks noEditPoints="1"/>
            </p:cNvSpPr>
            <p:nvPr/>
          </p:nvSpPr>
          <p:spPr bwMode="auto">
            <a:xfrm>
              <a:off x="8859119" y="4623448"/>
              <a:ext cx="246375" cy="356541"/>
            </a:xfrm>
            <a:custGeom>
              <a:avLst/>
              <a:gdLst>
                <a:gd name="T0" fmla="*/ 26 w 52"/>
                <a:gd name="T1" fmla="*/ 0 h 75"/>
                <a:gd name="T2" fmla="*/ 0 w 52"/>
                <a:gd name="T3" fmla="*/ 26 h 75"/>
                <a:gd name="T4" fmla="*/ 10 w 52"/>
                <a:gd name="T5" fmla="*/ 46 h 75"/>
                <a:gd name="T6" fmla="*/ 10 w 52"/>
                <a:gd name="T7" fmla="*/ 47 h 75"/>
                <a:gd name="T8" fmla="*/ 14 w 52"/>
                <a:gd name="T9" fmla="*/ 53 h 75"/>
                <a:gd name="T10" fmla="*/ 14 w 52"/>
                <a:gd name="T11" fmla="*/ 54 h 75"/>
                <a:gd name="T12" fmla="*/ 14 w 52"/>
                <a:gd name="T13" fmla="*/ 54 h 75"/>
                <a:gd name="T14" fmla="*/ 18 w 52"/>
                <a:gd name="T15" fmla="*/ 73 h 75"/>
                <a:gd name="T16" fmla="*/ 20 w 52"/>
                <a:gd name="T17" fmla="*/ 75 h 75"/>
                <a:gd name="T18" fmla="*/ 32 w 52"/>
                <a:gd name="T19" fmla="*/ 75 h 75"/>
                <a:gd name="T20" fmla="*/ 34 w 52"/>
                <a:gd name="T21" fmla="*/ 73 h 75"/>
                <a:gd name="T22" fmla="*/ 38 w 52"/>
                <a:gd name="T23" fmla="*/ 54 h 75"/>
                <a:gd name="T24" fmla="*/ 38 w 52"/>
                <a:gd name="T25" fmla="*/ 54 h 75"/>
                <a:gd name="T26" fmla="*/ 38 w 52"/>
                <a:gd name="T27" fmla="*/ 53 h 75"/>
                <a:gd name="T28" fmla="*/ 42 w 52"/>
                <a:gd name="T29" fmla="*/ 47 h 75"/>
                <a:gd name="T30" fmla="*/ 42 w 52"/>
                <a:gd name="T31" fmla="*/ 46 h 75"/>
                <a:gd name="T32" fmla="*/ 52 w 52"/>
                <a:gd name="T33" fmla="*/ 26 h 75"/>
                <a:gd name="T34" fmla="*/ 26 w 52"/>
                <a:gd name="T35" fmla="*/ 0 h 75"/>
                <a:gd name="T36" fmla="*/ 31 w 52"/>
                <a:gd name="T37" fmla="*/ 71 h 75"/>
                <a:gd name="T38" fmla="*/ 21 w 52"/>
                <a:gd name="T39" fmla="*/ 71 h 75"/>
                <a:gd name="T40" fmla="*/ 21 w 52"/>
                <a:gd name="T41" fmla="*/ 70 h 75"/>
                <a:gd name="T42" fmla="*/ 31 w 52"/>
                <a:gd name="T43" fmla="*/ 70 h 75"/>
                <a:gd name="T44" fmla="*/ 31 w 52"/>
                <a:gd name="T45" fmla="*/ 71 h 75"/>
                <a:gd name="T46" fmla="*/ 32 w 52"/>
                <a:gd name="T47" fmla="*/ 66 h 75"/>
                <a:gd name="T48" fmla="*/ 20 w 52"/>
                <a:gd name="T49" fmla="*/ 66 h 75"/>
                <a:gd name="T50" fmla="*/ 20 w 52"/>
                <a:gd name="T51" fmla="*/ 65 h 75"/>
                <a:gd name="T52" fmla="*/ 32 w 52"/>
                <a:gd name="T53" fmla="*/ 65 h 75"/>
                <a:gd name="T54" fmla="*/ 32 w 52"/>
                <a:gd name="T55" fmla="*/ 66 h 75"/>
                <a:gd name="T56" fmla="*/ 33 w 52"/>
                <a:gd name="T57" fmla="*/ 62 h 75"/>
                <a:gd name="T58" fmla="*/ 19 w 52"/>
                <a:gd name="T59" fmla="*/ 62 h 75"/>
                <a:gd name="T60" fmla="*/ 17 w 52"/>
                <a:gd name="T61" fmla="*/ 55 h 75"/>
                <a:gd name="T62" fmla="*/ 35 w 52"/>
                <a:gd name="T63" fmla="*/ 55 h 75"/>
                <a:gd name="T64" fmla="*/ 33 w 52"/>
                <a:gd name="T65" fmla="*/ 62 h 75"/>
                <a:gd name="T66" fmla="*/ 40 w 52"/>
                <a:gd name="T67" fmla="*/ 44 h 75"/>
                <a:gd name="T68" fmla="*/ 39 w 52"/>
                <a:gd name="T69" fmla="*/ 44 h 75"/>
                <a:gd name="T70" fmla="*/ 35 w 52"/>
                <a:gd name="T71" fmla="*/ 52 h 75"/>
                <a:gd name="T72" fmla="*/ 28 w 52"/>
                <a:gd name="T73" fmla="*/ 52 h 75"/>
                <a:gd name="T74" fmla="*/ 28 w 52"/>
                <a:gd name="T75" fmla="*/ 29 h 75"/>
                <a:gd name="T76" fmla="*/ 31 w 52"/>
                <a:gd name="T77" fmla="*/ 26 h 75"/>
                <a:gd name="T78" fmla="*/ 33 w 52"/>
                <a:gd name="T79" fmla="*/ 24 h 75"/>
                <a:gd name="T80" fmla="*/ 31 w 52"/>
                <a:gd name="T81" fmla="*/ 22 h 75"/>
                <a:gd name="T82" fmla="*/ 26 w 52"/>
                <a:gd name="T83" fmla="*/ 25 h 75"/>
                <a:gd name="T84" fmla="*/ 26 w 52"/>
                <a:gd name="T85" fmla="*/ 24 h 75"/>
                <a:gd name="T86" fmla="*/ 21 w 52"/>
                <a:gd name="T87" fmla="*/ 22 h 75"/>
                <a:gd name="T88" fmla="*/ 21 w 52"/>
                <a:gd name="T89" fmla="*/ 22 h 75"/>
                <a:gd name="T90" fmla="*/ 19 w 52"/>
                <a:gd name="T91" fmla="*/ 24 h 75"/>
                <a:gd name="T92" fmla="*/ 21 w 52"/>
                <a:gd name="T93" fmla="*/ 26 h 75"/>
                <a:gd name="T94" fmla="*/ 21 w 52"/>
                <a:gd name="T95" fmla="*/ 26 h 75"/>
                <a:gd name="T96" fmla="*/ 21 w 52"/>
                <a:gd name="T97" fmla="*/ 26 h 75"/>
                <a:gd name="T98" fmla="*/ 23 w 52"/>
                <a:gd name="T99" fmla="*/ 27 h 75"/>
                <a:gd name="T100" fmla="*/ 24 w 52"/>
                <a:gd name="T101" fmla="*/ 29 h 75"/>
                <a:gd name="T102" fmla="*/ 24 w 52"/>
                <a:gd name="T103" fmla="*/ 52 h 75"/>
                <a:gd name="T104" fmla="*/ 17 w 52"/>
                <a:gd name="T105" fmla="*/ 52 h 75"/>
                <a:gd name="T106" fmla="*/ 13 w 52"/>
                <a:gd name="T107" fmla="*/ 44 h 75"/>
                <a:gd name="T108" fmla="*/ 12 w 52"/>
                <a:gd name="T109" fmla="*/ 44 h 75"/>
                <a:gd name="T110" fmla="*/ 3 w 52"/>
                <a:gd name="T111" fmla="*/ 26 h 75"/>
                <a:gd name="T112" fmla="*/ 26 w 52"/>
                <a:gd name="T113" fmla="*/ 3 h 75"/>
                <a:gd name="T114" fmla="*/ 49 w 52"/>
                <a:gd name="T115" fmla="*/ 26 h 75"/>
                <a:gd name="T116" fmla="*/ 40 w 52"/>
                <a:gd name="T1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75">
                  <a:moveTo>
                    <a:pt x="26" y="0"/>
                  </a:moveTo>
                  <a:cubicBezTo>
                    <a:pt x="12" y="0"/>
                    <a:pt x="0" y="11"/>
                    <a:pt x="0" y="26"/>
                  </a:cubicBezTo>
                  <a:cubicBezTo>
                    <a:pt x="0" y="34"/>
                    <a:pt x="4" y="41"/>
                    <a:pt x="10" y="46"/>
                  </a:cubicBezTo>
                  <a:cubicBezTo>
                    <a:pt x="10" y="46"/>
                    <a:pt x="10" y="47"/>
                    <a:pt x="10" y="47"/>
                  </a:cubicBezTo>
                  <a:cubicBezTo>
                    <a:pt x="10" y="47"/>
                    <a:pt x="14" y="49"/>
                    <a:pt x="14" y="53"/>
                  </a:cubicBezTo>
                  <a:cubicBezTo>
                    <a:pt x="14" y="53"/>
                    <a:pt x="14" y="54"/>
                    <a:pt x="14" y="54"/>
                  </a:cubicBezTo>
                  <a:cubicBezTo>
                    <a:pt x="14" y="54"/>
                    <a:pt x="14" y="54"/>
                    <a:pt x="14" y="54"/>
                  </a:cubicBezTo>
                  <a:cubicBezTo>
                    <a:pt x="18" y="73"/>
                    <a:pt x="18" y="73"/>
                    <a:pt x="18" y="73"/>
                  </a:cubicBezTo>
                  <a:cubicBezTo>
                    <a:pt x="18" y="74"/>
                    <a:pt x="19" y="75"/>
                    <a:pt x="20" y="75"/>
                  </a:cubicBezTo>
                  <a:cubicBezTo>
                    <a:pt x="32" y="75"/>
                    <a:pt x="32" y="75"/>
                    <a:pt x="32" y="75"/>
                  </a:cubicBezTo>
                  <a:cubicBezTo>
                    <a:pt x="33" y="75"/>
                    <a:pt x="34" y="74"/>
                    <a:pt x="34" y="73"/>
                  </a:cubicBezTo>
                  <a:cubicBezTo>
                    <a:pt x="38" y="54"/>
                    <a:pt x="38" y="54"/>
                    <a:pt x="38" y="54"/>
                  </a:cubicBezTo>
                  <a:cubicBezTo>
                    <a:pt x="38" y="54"/>
                    <a:pt x="38" y="54"/>
                    <a:pt x="38" y="54"/>
                  </a:cubicBezTo>
                  <a:cubicBezTo>
                    <a:pt x="38" y="54"/>
                    <a:pt x="38" y="53"/>
                    <a:pt x="38" y="53"/>
                  </a:cubicBezTo>
                  <a:cubicBezTo>
                    <a:pt x="38" y="49"/>
                    <a:pt x="42" y="47"/>
                    <a:pt x="42" y="47"/>
                  </a:cubicBezTo>
                  <a:cubicBezTo>
                    <a:pt x="42" y="47"/>
                    <a:pt x="42" y="47"/>
                    <a:pt x="42" y="46"/>
                  </a:cubicBezTo>
                  <a:cubicBezTo>
                    <a:pt x="48" y="41"/>
                    <a:pt x="52" y="34"/>
                    <a:pt x="52" y="26"/>
                  </a:cubicBezTo>
                  <a:cubicBezTo>
                    <a:pt x="52" y="11"/>
                    <a:pt x="40" y="0"/>
                    <a:pt x="26" y="0"/>
                  </a:cubicBezTo>
                  <a:close/>
                  <a:moveTo>
                    <a:pt x="31" y="71"/>
                  </a:moveTo>
                  <a:cubicBezTo>
                    <a:pt x="21" y="71"/>
                    <a:pt x="21" y="71"/>
                    <a:pt x="21" y="71"/>
                  </a:cubicBezTo>
                  <a:cubicBezTo>
                    <a:pt x="21" y="70"/>
                    <a:pt x="21" y="70"/>
                    <a:pt x="21" y="70"/>
                  </a:cubicBezTo>
                  <a:cubicBezTo>
                    <a:pt x="31" y="70"/>
                    <a:pt x="31" y="70"/>
                    <a:pt x="31" y="70"/>
                  </a:cubicBezTo>
                  <a:lnTo>
                    <a:pt x="31" y="71"/>
                  </a:lnTo>
                  <a:close/>
                  <a:moveTo>
                    <a:pt x="32" y="66"/>
                  </a:moveTo>
                  <a:cubicBezTo>
                    <a:pt x="20" y="66"/>
                    <a:pt x="20" y="66"/>
                    <a:pt x="20" y="66"/>
                  </a:cubicBezTo>
                  <a:cubicBezTo>
                    <a:pt x="20" y="65"/>
                    <a:pt x="20" y="65"/>
                    <a:pt x="20" y="65"/>
                  </a:cubicBezTo>
                  <a:cubicBezTo>
                    <a:pt x="32" y="65"/>
                    <a:pt x="32" y="65"/>
                    <a:pt x="32" y="65"/>
                  </a:cubicBezTo>
                  <a:lnTo>
                    <a:pt x="32" y="66"/>
                  </a:lnTo>
                  <a:close/>
                  <a:moveTo>
                    <a:pt x="33" y="62"/>
                  </a:moveTo>
                  <a:cubicBezTo>
                    <a:pt x="19" y="62"/>
                    <a:pt x="19" y="62"/>
                    <a:pt x="19" y="62"/>
                  </a:cubicBezTo>
                  <a:cubicBezTo>
                    <a:pt x="17" y="55"/>
                    <a:pt x="17" y="55"/>
                    <a:pt x="17" y="55"/>
                  </a:cubicBezTo>
                  <a:cubicBezTo>
                    <a:pt x="35" y="55"/>
                    <a:pt x="35" y="55"/>
                    <a:pt x="35" y="55"/>
                  </a:cubicBezTo>
                  <a:lnTo>
                    <a:pt x="33" y="62"/>
                  </a:lnTo>
                  <a:close/>
                  <a:moveTo>
                    <a:pt x="40" y="44"/>
                  </a:moveTo>
                  <a:cubicBezTo>
                    <a:pt x="40" y="44"/>
                    <a:pt x="39" y="44"/>
                    <a:pt x="39" y="44"/>
                  </a:cubicBezTo>
                  <a:cubicBezTo>
                    <a:pt x="38" y="45"/>
                    <a:pt x="36" y="48"/>
                    <a:pt x="35" y="52"/>
                  </a:cubicBezTo>
                  <a:cubicBezTo>
                    <a:pt x="28" y="52"/>
                    <a:pt x="28" y="52"/>
                    <a:pt x="28" y="52"/>
                  </a:cubicBezTo>
                  <a:cubicBezTo>
                    <a:pt x="28" y="29"/>
                    <a:pt x="28" y="29"/>
                    <a:pt x="28" y="29"/>
                  </a:cubicBezTo>
                  <a:cubicBezTo>
                    <a:pt x="28" y="27"/>
                    <a:pt x="29" y="26"/>
                    <a:pt x="31" y="26"/>
                  </a:cubicBezTo>
                  <a:cubicBezTo>
                    <a:pt x="32" y="26"/>
                    <a:pt x="33" y="25"/>
                    <a:pt x="33" y="24"/>
                  </a:cubicBezTo>
                  <a:cubicBezTo>
                    <a:pt x="33" y="23"/>
                    <a:pt x="32" y="22"/>
                    <a:pt x="31" y="22"/>
                  </a:cubicBezTo>
                  <a:cubicBezTo>
                    <a:pt x="29" y="22"/>
                    <a:pt x="27" y="23"/>
                    <a:pt x="26" y="25"/>
                  </a:cubicBezTo>
                  <a:cubicBezTo>
                    <a:pt x="26" y="25"/>
                    <a:pt x="26" y="24"/>
                    <a:pt x="26" y="24"/>
                  </a:cubicBezTo>
                  <a:cubicBezTo>
                    <a:pt x="24" y="23"/>
                    <a:pt x="23" y="22"/>
                    <a:pt x="21" y="22"/>
                  </a:cubicBezTo>
                  <a:cubicBezTo>
                    <a:pt x="21" y="22"/>
                    <a:pt x="21" y="22"/>
                    <a:pt x="21" y="22"/>
                  </a:cubicBezTo>
                  <a:cubicBezTo>
                    <a:pt x="20" y="22"/>
                    <a:pt x="19" y="23"/>
                    <a:pt x="19" y="24"/>
                  </a:cubicBezTo>
                  <a:cubicBezTo>
                    <a:pt x="19" y="25"/>
                    <a:pt x="20" y="26"/>
                    <a:pt x="21" y="26"/>
                  </a:cubicBezTo>
                  <a:cubicBezTo>
                    <a:pt x="21" y="26"/>
                    <a:pt x="21" y="26"/>
                    <a:pt x="21" y="26"/>
                  </a:cubicBezTo>
                  <a:cubicBezTo>
                    <a:pt x="21" y="26"/>
                    <a:pt x="21" y="26"/>
                    <a:pt x="21" y="26"/>
                  </a:cubicBezTo>
                  <a:cubicBezTo>
                    <a:pt x="22" y="26"/>
                    <a:pt x="23" y="26"/>
                    <a:pt x="23" y="27"/>
                  </a:cubicBezTo>
                  <a:cubicBezTo>
                    <a:pt x="24" y="27"/>
                    <a:pt x="24" y="28"/>
                    <a:pt x="24" y="29"/>
                  </a:cubicBezTo>
                  <a:cubicBezTo>
                    <a:pt x="24" y="52"/>
                    <a:pt x="24" y="52"/>
                    <a:pt x="24" y="52"/>
                  </a:cubicBezTo>
                  <a:cubicBezTo>
                    <a:pt x="17" y="52"/>
                    <a:pt x="17" y="52"/>
                    <a:pt x="17" y="52"/>
                  </a:cubicBezTo>
                  <a:cubicBezTo>
                    <a:pt x="16" y="48"/>
                    <a:pt x="14" y="45"/>
                    <a:pt x="13" y="44"/>
                  </a:cubicBezTo>
                  <a:cubicBezTo>
                    <a:pt x="13" y="44"/>
                    <a:pt x="12" y="44"/>
                    <a:pt x="12" y="44"/>
                  </a:cubicBezTo>
                  <a:cubicBezTo>
                    <a:pt x="6" y="40"/>
                    <a:pt x="3" y="33"/>
                    <a:pt x="3" y="26"/>
                  </a:cubicBezTo>
                  <a:cubicBezTo>
                    <a:pt x="3" y="13"/>
                    <a:pt x="13" y="3"/>
                    <a:pt x="26" y="3"/>
                  </a:cubicBezTo>
                  <a:cubicBezTo>
                    <a:pt x="39" y="3"/>
                    <a:pt x="49" y="13"/>
                    <a:pt x="49" y="26"/>
                  </a:cubicBezTo>
                  <a:cubicBezTo>
                    <a:pt x="49" y="33"/>
                    <a:pt x="46" y="40"/>
                    <a:pt x="40"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6" name="Freeform 105"/>
            <p:cNvSpPr>
              <a:spLocks/>
            </p:cNvSpPr>
            <p:nvPr/>
          </p:nvSpPr>
          <p:spPr bwMode="auto">
            <a:xfrm>
              <a:off x="8977298" y="4523296"/>
              <a:ext cx="14022" cy="68103"/>
            </a:xfrm>
            <a:custGeom>
              <a:avLst/>
              <a:gdLst>
                <a:gd name="T0" fmla="*/ 2 w 3"/>
                <a:gd name="T1" fmla="*/ 14 h 14"/>
                <a:gd name="T2" fmla="*/ 3 w 3"/>
                <a:gd name="T3" fmla="*/ 13 h 14"/>
                <a:gd name="T4" fmla="*/ 3 w 3"/>
                <a:gd name="T5" fmla="*/ 2 h 14"/>
                <a:gd name="T6" fmla="*/ 2 w 3"/>
                <a:gd name="T7" fmla="*/ 0 h 14"/>
                <a:gd name="T8" fmla="*/ 0 w 3"/>
                <a:gd name="T9" fmla="*/ 2 h 14"/>
                <a:gd name="T10" fmla="*/ 0 w 3"/>
                <a:gd name="T11" fmla="*/ 13 h 14"/>
                <a:gd name="T12" fmla="*/ 2 w 3"/>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 h="14">
                  <a:moveTo>
                    <a:pt x="2" y="14"/>
                  </a:moveTo>
                  <a:cubicBezTo>
                    <a:pt x="2" y="14"/>
                    <a:pt x="3" y="14"/>
                    <a:pt x="3" y="13"/>
                  </a:cubicBezTo>
                  <a:cubicBezTo>
                    <a:pt x="3" y="2"/>
                    <a:pt x="3" y="2"/>
                    <a:pt x="3" y="2"/>
                  </a:cubicBezTo>
                  <a:cubicBezTo>
                    <a:pt x="3" y="1"/>
                    <a:pt x="2" y="0"/>
                    <a:pt x="2" y="0"/>
                  </a:cubicBezTo>
                  <a:cubicBezTo>
                    <a:pt x="1" y="0"/>
                    <a:pt x="0" y="1"/>
                    <a:pt x="0" y="2"/>
                  </a:cubicBezTo>
                  <a:cubicBezTo>
                    <a:pt x="0" y="13"/>
                    <a:pt x="0" y="13"/>
                    <a:pt x="0" y="13"/>
                  </a:cubicBezTo>
                  <a:cubicBezTo>
                    <a:pt x="0" y="14"/>
                    <a:pt x="1" y="14"/>
                    <a:pt x="2"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7" name="Freeform 106"/>
            <p:cNvSpPr>
              <a:spLocks/>
            </p:cNvSpPr>
            <p:nvPr/>
          </p:nvSpPr>
          <p:spPr bwMode="auto">
            <a:xfrm>
              <a:off x="8831076" y="4585390"/>
              <a:ext cx="52079" cy="52079"/>
            </a:xfrm>
            <a:custGeom>
              <a:avLst/>
              <a:gdLst>
                <a:gd name="T0" fmla="*/ 8 w 11"/>
                <a:gd name="T1" fmla="*/ 10 h 11"/>
                <a:gd name="T2" fmla="*/ 9 w 11"/>
                <a:gd name="T3" fmla="*/ 11 h 11"/>
                <a:gd name="T4" fmla="*/ 10 w 11"/>
                <a:gd name="T5" fmla="*/ 10 h 11"/>
                <a:gd name="T6" fmla="*/ 10 w 11"/>
                <a:gd name="T7" fmla="*/ 8 h 11"/>
                <a:gd name="T8" fmla="*/ 3 w 11"/>
                <a:gd name="T9" fmla="*/ 0 h 11"/>
                <a:gd name="T10" fmla="*/ 0 w 11"/>
                <a:gd name="T11" fmla="*/ 0 h 11"/>
                <a:gd name="T12" fmla="*/ 0 w 11"/>
                <a:gd name="T13" fmla="*/ 3 h 11"/>
                <a:gd name="T14" fmla="*/ 8 w 11"/>
                <a:gd name="T15" fmla="*/ 1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0"/>
                  </a:moveTo>
                  <a:cubicBezTo>
                    <a:pt x="8" y="11"/>
                    <a:pt x="9" y="11"/>
                    <a:pt x="9" y="11"/>
                  </a:cubicBezTo>
                  <a:cubicBezTo>
                    <a:pt x="10" y="11"/>
                    <a:pt x="10" y="11"/>
                    <a:pt x="10" y="10"/>
                  </a:cubicBezTo>
                  <a:cubicBezTo>
                    <a:pt x="11" y="10"/>
                    <a:pt x="11" y="9"/>
                    <a:pt x="10" y="8"/>
                  </a:cubicBezTo>
                  <a:cubicBezTo>
                    <a:pt x="3" y="0"/>
                    <a:pt x="3" y="0"/>
                    <a:pt x="3" y="0"/>
                  </a:cubicBezTo>
                  <a:cubicBezTo>
                    <a:pt x="2" y="0"/>
                    <a:pt x="1" y="0"/>
                    <a:pt x="0" y="0"/>
                  </a:cubicBezTo>
                  <a:cubicBezTo>
                    <a:pt x="0" y="1"/>
                    <a:pt x="0" y="2"/>
                    <a:pt x="0" y="3"/>
                  </a:cubicBezTo>
                  <a:lnTo>
                    <a:pt x="8"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8" name="Freeform 107"/>
            <p:cNvSpPr>
              <a:spLocks/>
            </p:cNvSpPr>
            <p:nvPr/>
          </p:nvSpPr>
          <p:spPr bwMode="auto">
            <a:xfrm>
              <a:off x="8768981" y="4733615"/>
              <a:ext cx="66101" cy="14022"/>
            </a:xfrm>
            <a:custGeom>
              <a:avLst/>
              <a:gdLst>
                <a:gd name="T0" fmla="*/ 14 w 14"/>
                <a:gd name="T1" fmla="*/ 2 h 3"/>
                <a:gd name="T2" fmla="*/ 13 w 14"/>
                <a:gd name="T3" fmla="*/ 0 h 3"/>
                <a:gd name="T4" fmla="*/ 2 w 14"/>
                <a:gd name="T5" fmla="*/ 0 h 3"/>
                <a:gd name="T6" fmla="*/ 0 w 14"/>
                <a:gd name="T7" fmla="*/ 2 h 3"/>
                <a:gd name="T8" fmla="*/ 2 w 14"/>
                <a:gd name="T9" fmla="*/ 3 h 3"/>
                <a:gd name="T10" fmla="*/ 13 w 14"/>
                <a:gd name="T11" fmla="*/ 3 h 3"/>
                <a:gd name="T12" fmla="*/ 14 w 1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4" y="2"/>
                  </a:moveTo>
                  <a:cubicBezTo>
                    <a:pt x="14" y="1"/>
                    <a:pt x="13" y="0"/>
                    <a:pt x="13" y="0"/>
                  </a:cubicBezTo>
                  <a:cubicBezTo>
                    <a:pt x="2" y="0"/>
                    <a:pt x="2" y="0"/>
                    <a:pt x="2" y="0"/>
                  </a:cubicBezTo>
                  <a:cubicBezTo>
                    <a:pt x="1" y="0"/>
                    <a:pt x="0" y="1"/>
                    <a:pt x="0" y="2"/>
                  </a:cubicBezTo>
                  <a:cubicBezTo>
                    <a:pt x="0" y="3"/>
                    <a:pt x="1" y="3"/>
                    <a:pt x="2" y="3"/>
                  </a:cubicBezTo>
                  <a:cubicBezTo>
                    <a:pt x="13" y="3"/>
                    <a:pt x="13" y="3"/>
                    <a:pt x="13" y="3"/>
                  </a:cubicBezTo>
                  <a:cubicBezTo>
                    <a:pt x="13" y="3"/>
                    <a:pt x="14" y="3"/>
                    <a:pt x="1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9" name="Freeform 108"/>
            <p:cNvSpPr>
              <a:spLocks/>
            </p:cNvSpPr>
            <p:nvPr/>
          </p:nvSpPr>
          <p:spPr bwMode="auto">
            <a:xfrm>
              <a:off x="8831076" y="4841779"/>
              <a:ext cx="52079" cy="52079"/>
            </a:xfrm>
            <a:custGeom>
              <a:avLst/>
              <a:gdLst>
                <a:gd name="T0" fmla="*/ 8 w 11"/>
                <a:gd name="T1" fmla="*/ 1 h 11"/>
                <a:gd name="T2" fmla="*/ 0 w 11"/>
                <a:gd name="T3" fmla="*/ 9 h 11"/>
                <a:gd name="T4" fmla="*/ 0 w 11"/>
                <a:gd name="T5" fmla="*/ 11 h 11"/>
                <a:gd name="T6" fmla="*/ 1 w 11"/>
                <a:gd name="T7" fmla="*/ 11 h 11"/>
                <a:gd name="T8" fmla="*/ 3 w 11"/>
                <a:gd name="T9" fmla="*/ 11 h 11"/>
                <a:gd name="T10" fmla="*/ 10 w 11"/>
                <a:gd name="T11" fmla="*/ 3 h 11"/>
                <a:gd name="T12" fmla="*/ 10 w 11"/>
                <a:gd name="T13" fmla="*/ 1 h 11"/>
                <a:gd name="T14" fmla="*/ 8 w 11"/>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
                  </a:moveTo>
                  <a:cubicBezTo>
                    <a:pt x="0" y="9"/>
                    <a:pt x="0" y="9"/>
                    <a:pt x="0" y="9"/>
                  </a:cubicBezTo>
                  <a:cubicBezTo>
                    <a:pt x="0" y="9"/>
                    <a:pt x="0" y="10"/>
                    <a:pt x="0" y="11"/>
                  </a:cubicBezTo>
                  <a:cubicBezTo>
                    <a:pt x="1" y="11"/>
                    <a:pt x="1" y="11"/>
                    <a:pt x="1" y="11"/>
                  </a:cubicBezTo>
                  <a:cubicBezTo>
                    <a:pt x="2" y="11"/>
                    <a:pt x="2" y="11"/>
                    <a:pt x="3" y="11"/>
                  </a:cubicBezTo>
                  <a:cubicBezTo>
                    <a:pt x="10" y="3"/>
                    <a:pt x="10" y="3"/>
                    <a:pt x="10" y="3"/>
                  </a:cubicBezTo>
                  <a:cubicBezTo>
                    <a:pt x="11" y="3"/>
                    <a:pt x="11" y="1"/>
                    <a:pt x="10" y="1"/>
                  </a:cubicBezTo>
                  <a:cubicBezTo>
                    <a:pt x="10" y="0"/>
                    <a:pt x="9" y="0"/>
                    <a:pt x="8"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0" name="Freeform 109"/>
            <p:cNvSpPr>
              <a:spLocks/>
            </p:cNvSpPr>
            <p:nvPr/>
          </p:nvSpPr>
          <p:spPr bwMode="auto">
            <a:xfrm>
              <a:off x="9087466" y="4851795"/>
              <a:ext cx="56085" cy="52079"/>
            </a:xfrm>
            <a:custGeom>
              <a:avLst/>
              <a:gdLst>
                <a:gd name="T0" fmla="*/ 3 w 12"/>
                <a:gd name="T1" fmla="*/ 0 h 11"/>
                <a:gd name="T2" fmla="*/ 1 w 12"/>
                <a:gd name="T3" fmla="*/ 0 h 11"/>
                <a:gd name="T4" fmla="*/ 1 w 12"/>
                <a:gd name="T5" fmla="*/ 3 h 11"/>
                <a:gd name="T6" fmla="*/ 9 w 12"/>
                <a:gd name="T7" fmla="*/ 10 h 11"/>
                <a:gd name="T8" fmla="*/ 10 w 12"/>
                <a:gd name="T9" fmla="*/ 11 h 11"/>
                <a:gd name="T10" fmla="*/ 11 w 12"/>
                <a:gd name="T11" fmla="*/ 10 h 11"/>
                <a:gd name="T12" fmla="*/ 11 w 12"/>
                <a:gd name="T13" fmla="*/ 8 h 11"/>
                <a:gd name="T14" fmla="*/ 3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3" y="0"/>
                  </a:moveTo>
                  <a:cubicBezTo>
                    <a:pt x="2" y="0"/>
                    <a:pt x="1" y="0"/>
                    <a:pt x="1" y="0"/>
                  </a:cubicBezTo>
                  <a:cubicBezTo>
                    <a:pt x="0" y="1"/>
                    <a:pt x="0" y="2"/>
                    <a:pt x="1" y="3"/>
                  </a:cubicBezTo>
                  <a:cubicBezTo>
                    <a:pt x="9" y="10"/>
                    <a:pt x="9" y="10"/>
                    <a:pt x="9" y="10"/>
                  </a:cubicBezTo>
                  <a:cubicBezTo>
                    <a:pt x="9" y="11"/>
                    <a:pt x="9" y="11"/>
                    <a:pt x="10" y="11"/>
                  </a:cubicBezTo>
                  <a:cubicBezTo>
                    <a:pt x="10" y="11"/>
                    <a:pt x="11" y="11"/>
                    <a:pt x="11" y="10"/>
                  </a:cubicBezTo>
                  <a:cubicBezTo>
                    <a:pt x="12" y="10"/>
                    <a:pt x="12" y="9"/>
                    <a:pt x="11" y="8"/>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1" name="Freeform 110"/>
            <p:cNvSpPr>
              <a:spLocks/>
            </p:cNvSpPr>
            <p:nvPr/>
          </p:nvSpPr>
          <p:spPr bwMode="auto">
            <a:xfrm>
              <a:off x="9133535" y="4733615"/>
              <a:ext cx="66101" cy="14022"/>
            </a:xfrm>
            <a:custGeom>
              <a:avLst/>
              <a:gdLst>
                <a:gd name="T0" fmla="*/ 13 w 14"/>
                <a:gd name="T1" fmla="*/ 0 h 3"/>
                <a:gd name="T2" fmla="*/ 2 w 14"/>
                <a:gd name="T3" fmla="*/ 0 h 3"/>
                <a:gd name="T4" fmla="*/ 0 w 14"/>
                <a:gd name="T5" fmla="*/ 2 h 3"/>
                <a:gd name="T6" fmla="*/ 2 w 14"/>
                <a:gd name="T7" fmla="*/ 3 h 3"/>
                <a:gd name="T8" fmla="*/ 13 w 14"/>
                <a:gd name="T9" fmla="*/ 3 h 3"/>
                <a:gd name="T10" fmla="*/ 14 w 14"/>
                <a:gd name="T11" fmla="*/ 2 h 3"/>
                <a:gd name="T12" fmla="*/ 13 w 1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3" y="0"/>
                  </a:moveTo>
                  <a:cubicBezTo>
                    <a:pt x="2" y="0"/>
                    <a:pt x="2" y="0"/>
                    <a:pt x="2" y="0"/>
                  </a:cubicBezTo>
                  <a:cubicBezTo>
                    <a:pt x="1" y="0"/>
                    <a:pt x="0" y="1"/>
                    <a:pt x="0" y="2"/>
                  </a:cubicBezTo>
                  <a:cubicBezTo>
                    <a:pt x="0" y="3"/>
                    <a:pt x="1" y="3"/>
                    <a:pt x="2" y="3"/>
                  </a:cubicBezTo>
                  <a:cubicBezTo>
                    <a:pt x="13" y="3"/>
                    <a:pt x="13" y="3"/>
                    <a:pt x="13" y="3"/>
                  </a:cubicBezTo>
                  <a:cubicBezTo>
                    <a:pt x="14" y="3"/>
                    <a:pt x="14" y="3"/>
                    <a:pt x="14" y="2"/>
                  </a:cubicBezTo>
                  <a:cubicBezTo>
                    <a:pt x="14" y="1"/>
                    <a:pt x="14" y="0"/>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2" name="Freeform 111"/>
            <p:cNvSpPr>
              <a:spLocks/>
            </p:cNvSpPr>
            <p:nvPr/>
          </p:nvSpPr>
          <p:spPr bwMode="auto">
            <a:xfrm>
              <a:off x="9087466" y="4585390"/>
              <a:ext cx="56085" cy="52079"/>
            </a:xfrm>
            <a:custGeom>
              <a:avLst/>
              <a:gdLst>
                <a:gd name="T0" fmla="*/ 2 w 12"/>
                <a:gd name="T1" fmla="*/ 11 h 11"/>
                <a:gd name="T2" fmla="*/ 3 w 12"/>
                <a:gd name="T3" fmla="*/ 10 h 11"/>
                <a:gd name="T4" fmla="*/ 11 w 12"/>
                <a:gd name="T5" fmla="*/ 3 h 11"/>
                <a:gd name="T6" fmla="*/ 11 w 12"/>
                <a:gd name="T7" fmla="*/ 0 h 11"/>
                <a:gd name="T8" fmla="*/ 9 w 12"/>
                <a:gd name="T9" fmla="*/ 0 h 11"/>
                <a:gd name="T10" fmla="*/ 1 w 12"/>
                <a:gd name="T11" fmla="*/ 8 h 11"/>
                <a:gd name="T12" fmla="*/ 1 w 12"/>
                <a:gd name="T13" fmla="*/ 10 h 11"/>
                <a:gd name="T14" fmla="*/ 2 w 1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2" y="11"/>
                  </a:moveTo>
                  <a:cubicBezTo>
                    <a:pt x="2" y="11"/>
                    <a:pt x="3" y="11"/>
                    <a:pt x="3" y="10"/>
                  </a:cubicBezTo>
                  <a:cubicBezTo>
                    <a:pt x="11" y="3"/>
                    <a:pt x="11" y="3"/>
                    <a:pt x="11" y="3"/>
                  </a:cubicBezTo>
                  <a:cubicBezTo>
                    <a:pt x="12" y="2"/>
                    <a:pt x="12" y="1"/>
                    <a:pt x="11" y="0"/>
                  </a:cubicBezTo>
                  <a:cubicBezTo>
                    <a:pt x="10" y="0"/>
                    <a:pt x="9" y="0"/>
                    <a:pt x="9" y="0"/>
                  </a:cubicBezTo>
                  <a:cubicBezTo>
                    <a:pt x="1" y="8"/>
                    <a:pt x="1" y="8"/>
                    <a:pt x="1" y="8"/>
                  </a:cubicBezTo>
                  <a:cubicBezTo>
                    <a:pt x="0" y="9"/>
                    <a:pt x="0" y="10"/>
                    <a:pt x="1" y="10"/>
                  </a:cubicBezTo>
                  <a:cubicBezTo>
                    <a:pt x="1" y="11"/>
                    <a:pt x="2" y="11"/>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13" name="Freeform 86"/>
          <p:cNvSpPr>
            <a:spLocks noEditPoints="1"/>
          </p:cNvSpPr>
          <p:nvPr/>
        </p:nvSpPr>
        <p:spPr bwMode="auto">
          <a:xfrm>
            <a:off x="15149212" y="5659138"/>
            <a:ext cx="450678" cy="499908"/>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4" name="Freeform 123"/>
          <p:cNvSpPr>
            <a:spLocks noEditPoints="1"/>
          </p:cNvSpPr>
          <p:nvPr/>
        </p:nvSpPr>
        <p:spPr bwMode="auto">
          <a:xfrm>
            <a:off x="15131016" y="7033311"/>
            <a:ext cx="550550" cy="552370"/>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15" name="Group 114"/>
          <p:cNvGrpSpPr/>
          <p:nvPr/>
        </p:nvGrpSpPr>
        <p:grpSpPr>
          <a:xfrm>
            <a:off x="5945748" y="5036589"/>
            <a:ext cx="1286281" cy="1174432"/>
            <a:chOff x="5916129" y="2963173"/>
            <a:chExt cx="511175" cy="466725"/>
          </a:xfrm>
        </p:grpSpPr>
        <p:sp>
          <p:nvSpPr>
            <p:cNvPr id="116" name="Freeform 297"/>
            <p:cNvSpPr>
              <a:spLocks/>
            </p:cNvSpPr>
            <p:nvPr/>
          </p:nvSpPr>
          <p:spPr bwMode="auto">
            <a:xfrm>
              <a:off x="5946292" y="3009211"/>
              <a:ext cx="450850" cy="269875"/>
            </a:xfrm>
            <a:custGeom>
              <a:avLst/>
              <a:gdLst>
                <a:gd name="T0" fmla="*/ 120 w 120"/>
                <a:gd name="T1" fmla="*/ 0 h 72"/>
                <a:gd name="T2" fmla="*/ 120 w 120"/>
                <a:gd name="T3" fmla="*/ 68 h 72"/>
                <a:gd name="T4" fmla="*/ 116 w 120"/>
                <a:gd name="T5" fmla="*/ 72 h 72"/>
                <a:gd name="T6" fmla="*/ 4 w 120"/>
                <a:gd name="T7" fmla="*/ 72 h 72"/>
                <a:gd name="T8" fmla="*/ 0 w 120"/>
                <a:gd name="T9" fmla="*/ 68 h 72"/>
                <a:gd name="T10" fmla="*/ 0 w 120"/>
                <a:gd name="T11" fmla="*/ 0 h 72"/>
              </a:gdLst>
              <a:ahLst/>
              <a:cxnLst>
                <a:cxn ang="0">
                  <a:pos x="T0" y="T1"/>
                </a:cxn>
                <a:cxn ang="0">
                  <a:pos x="T2" y="T3"/>
                </a:cxn>
                <a:cxn ang="0">
                  <a:pos x="T4" y="T5"/>
                </a:cxn>
                <a:cxn ang="0">
                  <a:pos x="T6" y="T7"/>
                </a:cxn>
                <a:cxn ang="0">
                  <a:pos x="T8" y="T9"/>
                </a:cxn>
                <a:cxn ang="0">
                  <a:pos x="T10" y="T11"/>
                </a:cxn>
              </a:cxnLst>
              <a:rect l="0" t="0" r="r" b="b"/>
              <a:pathLst>
                <a:path w="120" h="72">
                  <a:moveTo>
                    <a:pt x="120" y="0"/>
                  </a:moveTo>
                  <a:cubicBezTo>
                    <a:pt x="120" y="68"/>
                    <a:pt x="120" y="68"/>
                    <a:pt x="120" y="68"/>
                  </a:cubicBezTo>
                  <a:cubicBezTo>
                    <a:pt x="120" y="70"/>
                    <a:pt x="118" y="72"/>
                    <a:pt x="116" y="72"/>
                  </a:cubicBezTo>
                  <a:cubicBezTo>
                    <a:pt x="4" y="72"/>
                    <a:pt x="4" y="72"/>
                    <a:pt x="4" y="72"/>
                  </a:cubicBezTo>
                  <a:cubicBezTo>
                    <a:pt x="2" y="72"/>
                    <a:pt x="0" y="70"/>
                    <a:pt x="0" y="68"/>
                  </a:cubicBezTo>
                  <a:cubicBezTo>
                    <a:pt x="0" y="0"/>
                    <a:pt x="0" y="0"/>
                    <a:pt x="0" y="0"/>
                  </a:cubicBezTo>
                </a:path>
              </a:pathLst>
            </a:custGeom>
            <a:noFill/>
            <a:ln w="15875" cap="rnd">
              <a:solidFill>
                <a:schemeClr val="tx1">
                  <a:alpha val="7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7" name="Line 298"/>
            <p:cNvSpPr>
              <a:spLocks noChangeShapeType="1"/>
            </p:cNvSpPr>
            <p:nvPr/>
          </p:nvSpPr>
          <p:spPr bwMode="auto">
            <a:xfrm>
              <a:off x="5916129" y="2963173"/>
              <a:ext cx="511175" cy="0"/>
            </a:xfrm>
            <a:prstGeom prst="line">
              <a:avLst/>
            </a:prstGeom>
            <a:noFill/>
            <a:ln w="15875" cap="rnd">
              <a:solidFill>
                <a:schemeClr val="tx1">
                  <a:alpha val="70000"/>
                </a:schemeClr>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8" name="Freeform 299"/>
            <p:cNvSpPr>
              <a:spLocks/>
            </p:cNvSpPr>
            <p:nvPr/>
          </p:nvSpPr>
          <p:spPr bwMode="auto">
            <a:xfrm>
              <a:off x="6020904" y="3053661"/>
              <a:ext cx="300038" cy="120650"/>
            </a:xfrm>
            <a:custGeom>
              <a:avLst/>
              <a:gdLst>
                <a:gd name="T0" fmla="*/ 0 w 189"/>
                <a:gd name="T1" fmla="*/ 66 h 76"/>
                <a:gd name="T2" fmla="*/ 57 w 189"/>
                <a:gd name="T3" fmla="*/ 19 h 76"/>
                <a:gd name="T4" fmla="*/ 114 w 189"/>
                <a:gd name="T5" fmla="*/ 76 h 76"/>
                <a:gd name="T6" fmla="*/ 189 w 189"/>
                <a:gd name="T7" fmla="*/ 0 h 76"/>
              </a:gdLst>
              <a:ahLst/>
              <a:cxnLst>
                <a:cxn ang="0">
                  <a:pos x="T0" y="T1"/>
                </a:cxn>
                <a:cxn ang="0">
                  <a:pos x="T2" y="T3"/>
                </a:cxn>
                <a:cxn ang="0">
                  <a:pos x="T4" y="T5"/>
                </a:cxn>
                <a:cxn ang="0">
                  <a:pos x="T6" y="T7"/>
                </a:cxn>
              </a:cxnLst>
              <a:rect l="0" t="0" r="r" b="b"/>
              <a:pathLst>
                <a:path w="189" h="76">
                  <a:moveTo>
                    <a:pt x="0" y="66"/>
                  </a:moveTo>
                  <a:lnTo>
                    <a:pt x="57" y="19"/>
                  </a:lnTo>
                  <a:lnTo>
                    <a:pt x="114" y="76"/>
                  </a:lnTo>
                  <a:lnTo>
                    <a:pt x="189" y="0"/>
                  </a:lnTo>
                </a:path>
              </a:pathLst>
            </a:custGeom>
            <a:noFill/>
            <a:ln w="15875" cap="rnd">
              <a:solidFill>
                <a:schemeClr val="tx1">
                  <a:alpha val="7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9" name="Freeform 300"/>
            <p:cNvSpPr>
              <a:spLocks/>
            </p:cNvSpPr>
            <p:nvPr/>
          </p:nvSpPr>
          <p:spPr bwMode="auto">
            <a:xfrm>
              <a:off x="6246329" y="3053661"/>
              <a:ext cx="74613" cy="74613"/>
            </a:xfrm>
            <a:custGeom>
              <a:avLst/>
              <a:gdLst>
                <a:gd name="T0" fmla="*/ 0 w 47"/>
                <a:gd name="T1" fmla="*/ 0 h 47"/>
                <a:gd name="T2" fmla="*/ 47 w 47"/>
                <a:gd name="T3" fmla="*/ 0 h 47"/>
                <a:gd name="T4" fmla="*/ 47 w 47"/>
                <a:gd name="T5" fmla="*/ 47 h 47"/>
              </a:gdLst>
              <a:ahLst/>
              <a:cxnLst>
                <a:cxn ang="0">
                  <a:pos x="T0" y="T1"/>
                </a:cxn>
                <a:cxn ang="0">
                  <a:pos x="T2" y="T3"/>
                </a:cxn>
                <a:cxn ang="0">
                  <a:pos x="T4" y="T5"/>
                </a:cxn>
              </a:cxnLst>
              <a:rect l="0" t="0" r="r" b="b"/>
              <a:pathLst>
                <a:path w="47" h="47">
                  <a:moveTo>
                    <a:pt x="0" y="0"/>
                  </a:moveTo>
                  <a:lnTo>
                    <a:pt x="47" y="0"/>
                  </a:lnTo>
                  <a:lnTo>
                    <a:pt x="47" y="47"/>
                  </a:lnTo>
                </a:path>
              </a:pathLst>
            </a:custGeom>
            <a:noFill/>
            <a:ln w="15875" cap="rnd">
              <a:solidFill>
                <a:schemeClr val="tx1">
                  <a:alpha val="7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0" name="Line 301"/>
            <p:cNvSpPr>
              <a:spLocks noChangeShapeType="1"/>
            </p:cNvSpPr>
            <p:nvPr/>
          </p:nvSpPr>
          <p:spPr bwMode="auto">
            <a:xfrm>
              <a:off x="6171717" y="3323536"/>
              <a:ext cx="0" cy="38100"/>
            </a:xfrm>
            <a:prstGeom prst="line">
              <a:avLst/>
            </a:prstGeom>
            <a:noFill/>
            <a:ln w="15875" cap="rnd">
              <a:solidFill>
                <a:schemeClr val="tx1">
                  <a:alpha val="70000"/>
                </a:schemeClr>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1" name="Freeform 302"/>
            <p:cNvSpPr>
              <a:spLocks/>
            </p:cNvSpPr>
            <p:nvPr/>
          </p:nvSpPr>
          <p:spPr bwMode="auto">
            <a:xfrm>
              <a:off x="6066942" y="3372748"/>
              <a:ext cx="209550" cy="57150"/>
            </a:xfrm>
            <a:custGeom>
              <a:avLst/>
              <a:gdLst>
                <a:gd name="T0" fmla="*/ 0 w 132"/>
                <a:gd name="T1" fmla="*/ 36 h 36"/>
                <a:gd name="T2" fmla="*/ 66 w 132"/>
                <a:gd name="T3" fmla="*/ 0 h 36"/>
                <a:gd name="T4" fmla="*/ 132 w 132"/>
                <a:gd name="T5" fmla="*/ 36 h 36"/>
              </a:gdLst>
              <a:ahLst/>
              <a:cxnLst>
                <a:cxn ang="0">
                  <a:pos x="T0" y="T1"/>
                </a:cxn>
                <a:cxn ang="0">
                  <a:pos x="T2" y="T3"/>
                </a:cxn>
                <a:cxn ang="0">
                  <a:pos x="T4" y="T5"/>
                </a:cxn>
              </a:cxnLst>
              <a:rect l="0" t="0" r="r" b="b"/>
              <a:pathLst>
                <a:path w="132" h="36">
                  <a:moveTo>
                    <a:pt x="0" y="36"/>
                  </a:moveTo>
                  <a:lnTo>
                    <a:pt x="66" y="0"/>
                  </a:lnTo>
                  <a:lnTo>
                    <a:pt x="132" y="36"/>
                  </a:lnTo>
                </a:path>
              </a:pathLst>
            </a:custGeom>
            <a:noFill/>
            <a:ln w="15875" cap="rnd">
              <a:solidFill>
                <a:schemeClr val="tx1">
                  <a:alpha val="7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1809039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withEffect">
                                  <p:stCondLst>
                                    <p:cond delay="0"/>
                                  </p:stCondLst>
                                  <p:childTnLst>
                                    <p:set>
                                      <p:cBhvr>
                                        <p:cTn id="6" dur="1" fill="hold">
                                          <p:stCondLst>
                                            <p:cond delay="0"/>
                                          </p:stCondLst>
                                        </p:cTn>
                                        <p:tgtEl>
                                          <p:spTgt spid="101"/>
                                        </p:tgtEl>
                                        <p:attrNameLst>
                                          <p:attrName>style.visibility</p:attrName>
                                        </p:attrNameLst>
                                      </p:cBhvr>
                                      <p:to>
                                        <p:strVal val="visible"/>
                                      </p:to>
                                    </p:set>
                                    <p:anim calcmode="lin" valueType="num">
                                      <p:cBhvr>
                                        <p:cTn id="7" dur="500" fill="hold"/>
                                        <p:tgtEl>
                                          <p:spTgt spid="101"/>
                                        </p:tgtEl>
                                        <p:attrNameLst>
                                          <p:attrName>ppt_w</p:attrName>
                                        </p:attrNameLst>
                                      </p:cBhvr>
                                      <p:tavLst>
                                        <p:tav tm="0">
                                          <p:val>
                                            <p:strVal val="2/3*#ppt_w"/>
                                          </p:val>
                                        </p:tav>
                                        <p:tav tm="100000">
                                          <p:val>
                                            <p:strVal val="#ppt_w"/>
                                          </p:val>
                                        </p:tav>
                                      </p:tavLst>
                                    </p:anim>
                                    <p:anim calcmode="lin" valueType="num">
                                      <p:cBhvr>
                                        <p:cTn id="8" dur="500" fill="hold"/>
                                        <p:tgtEl>
                                          <p:spTgt spid="101"/>
                                        </p:tgtEl>
                                        <p:attrNameLst>
                                          <p:attrName>ppt_h</p:attrName>
                                        </p:attrNameLst>
                                      </p:cBhvr>
                                      <p:tavLst>
                                        <p:tav tm="0">
                                          <p:val>
                                            <p:strVal val="2/3*#ppt_h"/>
                                          </p:val>
                                        </p:tav>
                                        <p:tav tm="100000">
                                          <p:val>
                                            <p:strVal val="#ppt_h"/>
                                          </p:val>
                                        </p:tav>
                                      </p:tavLst>
                                    </p:anim>
                                  </p:childTnLst>
                                </p:cTn>
                              </p:par>
                              <p:par>
                                <p:cTn id="9" presetID="23" presetClass="entr" presetSubtype="272" fill="hold" grpId="0" nodeType="withEffect">
                                  <p:stCondLst>
                                    <p:cond delay="0"/>
                                  </p:stCondLst>
                                  <p:childTnLst>
                                    <p:set>
                                      <p:cBhvr>
                                        <p:cTn id="10" dur="1" fill="hold">
                                          <p:stCondLst>
                                            <p:cond delay="0"/>
                                          </p:stCondLst>
                                        </p:cTn>
                                        <p:tgtEl>
                                          <p:spTgt spid="64"/>
                                        </p:tgtEl>
                                        <p:attrNameLst>
                                          <p:attrName>style.visibility</p:attrName>
                                        </p:attrNameLst>
                                      </p:cBhvr>
                                      <p:to>
                                        <p:strVal val="visible"/>
                                      </p:to>
                                    </p:set>
                                    <p:anim calcmode="lin" valueType="num">
                                      <p:cBhvr>
                                        <p:cTn id="11" dur="500" fill="hold"/>
                                        <p:tgtEl>
                                          <p:spTgt spid="64"/>
                                        </p:tgtEl>
                                        <p:attrNameLst>
                                          <p:attrName>ppt_w</p:attrName>
                                        </p:attrNameLst>
                                      </p:cBhvr>
                                      <p:tavLst>
                                        <p:tav tm="0">
                                          <p:val>
                                            <p:strVal val="2/3*#ppt_w"/>
                                          </p:val>
                                        </p:tav>
                                        <p:tav tm="100000">
                                          <p:val>
                                            <p:strVal val="#ppt_w"/>
                                          </p:val>
                                        </p:tav>
                                      </p:tavLst>
                                    </p:anim>
                                    <p:anim calcmode="lin" valueType="num">
                                      <p:cBhvr>
                                        <p:cTn id="12" dur="500" fill="hold"/>
                                        <p:tgtEl>
                                          <p:spTgt spid="64"/>
                                        </p:tgtEl>
                                        <p:attrNameLst>
                                          <p:attrName>ppt_h</p:attrName>
                                        </p:attrNameLst>
                                      </p:cBhvr>
                                      <p:tavLst>
                                        <p:tav tm="0">
                                          <p:val>
                                            <p:strVal val="2/3*#ppt_h"/>
                                          </p:val>
                                        </p:tav>
                                        <p:tav tm="100000">
                                          <p:val>
                                            <p:strVal val="#ppt_h"/>
                                          </p:val>
                                        </p:tav>
                                      </p:tavLst>
                                    </p:anim>
                                  </p:childTnLst>
                                </p:cTn>
                              </p:par>
                              <p:par>
                                <p:cTn id="13" presetID="22" presetClass="entr" presetSubtype="4" fill="hold" nodeType="withEffect">
                                  <p:stCondLst>
                                    <p:cond delay="200"/>
                                  </p:stCondLst>
                                  <p:childTnLst>
                                    <p:set>
                                      <p:cBhvr>
                                        <p:cTn id="14" dur="1" fill="hold">
                                          <p:stCondLst>
                                            <p:cond delay="0"/>
                                          </p:stCondLst>
                                        </p:cTn>
                                        <p:tgtEl>
                                          <p:spTgt spid="152"/>
                                        </p:tgtEl>
                                        <p:attrNameLst>
                                          <p:attrName>style.visibility</p:attrName>
                                        </p:attrNameLst>
                                      </p:cBhvr>
                                      <p:to>
                                        <p:strVal val="visible"/>
                                      </p:to>
                                    </p:set>
                                    <p:animEffect transition="in" filter="wipe(down)">
                                      <p:cBhvr>
                                        <p:cTn id="15" dur="250"/>
                                        <p:tgtEl>
                                          <p:spTgt spid="152"/>
                                        </p:tgtEl>
                                      </p:cBhvr>
                                    </p:animEffect>
                                  </p:childTnLst>
                                </p:cTn>
                              </p:par>
                              <p:par>
                                <p:cTn id="16" presetID="10" presetClass="entr" presetSubtype="0" fill="hold" grpId="0" nodeType="withEffect">
                                  <p:stCondLst>
                                    <p:cond delay="300"/>
                                  </p:stCondLst>
                                  <p:childTnLst>
                                    <p:set>
                                      <p:cBhvr>
                                        <p:cTn id="17" dur="1" fill="hold">
                                          <p:stCondLst>
                                            <p:cond delay="0"/>
                                          </p:stCondLst>
                                        </p:cTn>
                                        <p:tgtEl>
                                          <p:spTgt spid="170"/>
                                        </p:tgtEl>
                                        <p:attrNameLst>
                                          <p:attrName>style.visibility</p:attrName>
                                        </p:attrNameLst>
                                      </p:cBhvr>
                                      <p:to>
                                        <p:strVal val="visible"/>
                                      </p:to>
                                    </p:set>
                                    <p:animEffect transition="in" filter="fade">
                                      <p:cBhvr>
                                        <p:cTn id="18" dur="200"/>
                                        <p:tgtEl>
                                          <p:spTgt spid="170"/>
                                        </p:tgtEl>
                                      </p:cBhvr>
                                    </p:animEffect>
                                  </p:childTnLst>
                                </p:cTn>
                              </p:par>
                              <p:par>
                                <p:cTn id="19" presetID="10" presetClass="entr" presetSubtype="0" fill="hold" grpId="0" nodeType="withEffect">
                                  <p:stCondLst>
                                    <p:cond delay="300"/>
                                  </p:stCondLst>
                                  <p:childTnLst>
                                    <p:set>
                                      <p:cBhvr>
                                        <p:cTn id="20" dur="1" fill="hold">
                                          <p:stCondLst>
                                            <p:cond delay="0"/>
                                          </p:stCondLst>
                                        </p:cTn>
                                        <p:tgtEl>
                                          <p:spTgt spid="171"/>
                                        </p:tgtEl>
                                        <p:attrNameLst>
                                          <p:attrName>style.visibility</p:attrName>
                                        </p:attrNameLst>
                                      </p:cBhvr>
                                      <p:to>
                                        <p:strVal val="visible"/>
                                      </p:to>
                                    </p:set>
                                    <p:animEffect transition="in" filter="fade">
                                      <p:cBhvr>
                                        <p:cTn id="21" dur="200"/>
                                        <p:tgtEl>
                                          <p:spTgt spid="171"/>
                                        </p:tgtEl>
                                      </p:cBhvr>
                                    </p:animEffect>
                                  </p:childTnLst>
                                </p:cTn>
                              </p:par>
                            </p:childTnLst>
                          </p:cTn>
                        </p:par>
                        <p:par>
                          <p:cTn id="22" fill="hold">
                            <p:stCondLst>
                              <p:cond delay="500"/>
                            </p:stCondLst>
                            <p:childTnLst>
                              <p:par>
                                <p:cTn id="23" presetID="22" presetClass="entr" presetSubtype="8" fill="hold" nodeType="afterEffect">
                                  <p:stCondLst>
                                    <p:cond delay="0"/>
                                  </p:stCondLst>
                                  <p:childTnLst>
                                    <p:set>
                                      <p:cBhvr>
                                        <p:cTn id="24" dur="1" fill="hold">
                                          <p:stCondLst>
                                            <p:cond delay="0"/>
                                          </p:stCondLst>
                                        </p:cTn>
                                        <p:tgtEl>
                                          <p:spTgt spid="85"/>
                                        </p:tgtEl>
                                        <p:attrNameLst>
                                          <p:attrName>style.visibility</p:attrName>
                                        </p:attrNameLst>
                                      </p:cBhvr>
                                      <p:to>
                                        <p:strVal val="visible"/>
                                      </p:to>
                                    </p:set>
                                    <p:animEffect transition="in" filter="wipe(left)">
                                      <p:cBhvr>
                                        <p:cTn id="25" dur="250"/>
                                        <p:tgtEl>
                                          <p:spTgt spid="85"/>
                                        </p:tgtEl>
                                      </p:cBhvr>
                                    </p:animEffect>
                                  </p:childTnLst>
                                </p:cTn>
                              </p:par>
                              <p:par>
                                <p:cTn id="26" presetID="23" presetClass="entr" presetSubtype="272" fill="hold" grpId="0" nodeType="withEffect">
                                  <p:stCondLst>
                                    <p:cond delay="250"/>
                                  </p:stCondLst>
                                  <p:childTnLst>
                                    <p:set>
                                      <p:cBhvr>
                                        <p:cTn id="27" dur="1" fill="hold">
                                          <p:stCondLst>
                                            <p:cond delay="0"/>
                                          </p:stCondLst>
                                        </p:cTn>
                                        <p:tgtEl>
                                          <p:spTgt spid="123"/>
                                        </p:tgtEl>
                                        <p:attrNameLst>
                                          <p:attrName>style.visibility</p:attrName>
                                        </p:attrNameLst>
                                      </p:cBhvr>
                                      <p:to>
                                        <p:strVal val="visible"/>
                                      </p:to>
                                    </p:set>
                                    <p:anim calcmode="lin" valueType="num">
                                      <p:cBhvr>
                                        <p:cTn id="28" dur="500" fill="hold"/>
                                        <p:tgtEl>
                                          <p:spTgt spid="123"/>
                                        </p:tgtEl>
                                        <p:attrNameLst>
                                          <p:attrName>ppt_w</p:attrName>
                                        </p:attrNameLst>
                                      </p:cBhvr>
                                      <p:tavLst>
                                        <p:tav tm="0">
                                          <p:val>
                                            <p:strVal val="2/3*#ppt_w"/>
                                          </p:val>
                                        </p:tav>
                                        <p:tav tm="100000">
                                          <p:val>
                                            <p:strVal val="#ppt_w"/>
                                          </p:val>
                                        </p:tav>
                                      </p:tavLst>
                                    </p:anim>
                                    <p:anim calcmode="lin" valueType="num">
                                      <p:cBhvr>
                                        <p:cTn id="29" dur="500" fill="hold"/>
                                        <p:tgtEl>
                                          <p:spTgt spid="123"/>
                                        </p:tgtEl>
                                        <p:attrNameLst>
                                          <p:attrName>ppt_h</p:attrName>
                                        </p:attrNameLst>
                                      </p:cBhvr>
                                      <p:tavLst>
                                        <p:tav tm="0">
                                          <p:val>
                                            <p:strVal val="2/3*#ppt_h"/>
                                          </p:val>
                                        </p:tav>
                                        <p:tav tm="100000">
                                          <p:val>
                                            <p:strVal val="#ppt_h"/>
                                          </p:val>
                                        </p:tav>
                                      </p:tavLst>
                                    </p:anim>
                                  </p:childTnLst>
                                </p:cTn>
                              </p:par>
                              <p:par>
                                <p:cTn id="30" presetID="23" presetClass="entr" presetSubtype="272" fill="hold" grpId="0" nodeType="withEffect">
                                  <p:stCondLst>
                                    <p:cond delay="250"/>
                                  </p:stCondLst>
                                  <p:childTnLst>
                                    <p:set>
                                      <p:cBhvr>
                                        <p:cTn id="31" dur="1" fill="hold">
                                          <p:stCondLst>
                                            <p:cond delay="0"/>
                                          </p:stCondLst>
                                        </p:cTn>
                                        <p:tgtEl>
                                          <p:spTgt spid="113"/>
                                        </p:tgtEl>
                                        <p:attrNameLst>
                                          <p:attrName>style.visibility</p:attrName>
                                        </p:attrNameLst>
                                      </p:cBhvr>
                                      <p:to>
                                        <p:strVal val="visible"/>
                                      </p:to>
                                    </p:set>
                                    <p:anim calcmode="lin" valueType="num">
                                      <p:cBhvr>
                                        <p:cTn id="32" dur="500" fill="hold"/>
                                        <p:tgtEl>
                                          <p:spTgt spid="113"/>
                                        </p:tgtEl>
                                        <p:attrNameLst>
                                          <p:attrName>ppt_w</p:attrName>
                                        </p:attrNameLst>
                                      </p:cBhvr>
                                      <p:tavLst>
                                        <p:tav tm="0">
                                          <p:val>
                                            <p:strVal val="2/3*#ppt_w"/>
                                          </p:val>
                                        </p:tav>
                                        <p:tav tm="100000">
                                          <p:val>
                                            <p:strVal val="#ppt_w"/>
                                          </p:val>
                                        </p:tav>
                                      </p:tavLst>
                                    </p:anim>
                                    <p:anim calcmode="lin" valueType="num">
                                      <p:cBhvr>
                                        <p:cTn id="33" dur="500" fill="hold"/>
                                        <p:tgtEl>
                                          <p:spTgt spid="113"/>
                                        </p:tgtEl>
                                        <p:attrNameLst>
                                          <p:attrName>ppt_h</p:attrName>
                                        </p:attrNameLst>
                                      </p:cBhvr>
                                      <p:tavLst>
                                        <p:tav tm="0">
                                          <p:val>
                                            <p:strVal val="2/3*#ppt_h"/>
                                          </p:val>
                                        </p:tav>
                                        <p:tav tm="100000">
                                          <p:val>
                                            <p:strVal val="#ppt_h"/>
                                          </p:val>
                                        </p:tav>
                                      </p:tavLst>
                                    </p:anim>
                                  </p:childTnLst>
                                </p:cTn>
                              </p:par>
                              <p:par>
                                <p:cTn id="34" presetID="22" presetClass="entr" presetSubtype="4" fill="hold" nodeType="withEffect">
                                  <p:stCondLst>
                                    <p:cond delay="500"/>
                                  </p:stCondLst>
                                  <p:childTnLst>
                                    <p:set>
                                      <p:cBhvr>
                                        <p:cTn id="35" dur="1" fill="hold">
                                          <p:stCondLst>
                                            <p:cond delay="0"/>
                                          </p:stCondLst>
                                        </p:cTn>
                                        <p:tgtEl>
                                          <p:spTgt spid="125"/>
                                        </p:tgtEl>
                                        <p:attrNameLst>
                                          <p:attrName>style.visibility</p:attrName>
                                        </p:attrNameLst>
                                      </p:cBhvr>
                                      <p:to>
                                        <p:strVal val="visible"/>
                                      </p:to>
                                    </p:set>
                                    <p:animEffect transition="in" filter="wipe(down)">
                                      <p:cBhvr>
                                        <p:cTn id="36" dur="250"/>
                                        <p:tgtEl>
                                          <p:spTgt spid="125"/>
                                        </p:tgtEl>
                                      </p:cBhvr>
                                    </p:animEffect>
                                  </p:childTnLst>
                                </p:cTn>
                              </p:par>
                              <p:par>
                                <p:cTn id="37" presetID="10" presetClass="entr" presetSubtype="0" fill="hold" grpId="0" nodeType="withEffect">
                                  <p:stCondLst>
                                    <p:cond delay="600"/>
                                  </p:stCondLst>
                                  <p:childTnLst>
                                    <p:set>
                                      <p:cBhvr>
                                        <p:cTn id="38" dur="1" fill="hold">
                                          <p:stCondLst>
                                            <p:cond delay="0"/>
                                          </p:stCondLst>
                                        </p:cTn>
                                        <p:tgtEl>
                                          <p:spTgt spid="127"/>
                                        </p:tgtEl>
                                        <p:attrNameLst>
                                          <p:attrName>style.visibility</p:attrName>
                                        </p:attrNameLst>
                                      </p:cBhvr>
                                      <p:to>
                                        <p:strVal val="visible"/>
                                      </p:to>
                                    </p:set>
                                    <p:animEffect transition="in" filter="fade">
                                      <p:cBhvr>
                                        <p:cTn id="39" dur="200"/>
                                        <p:tgtEl>
                                          <p:spTgt spid="127"/>
                                        </p:tgtEl>
                                      </p:cBhvr>
                                    </p:animEffect>
                                  </p:childTnLst>
                                </p:cTn>
                              </p:par>
                              <p:par>
                                <p:cTn id="40" presetID="10" presetClass="entr" presetSubtype="0" fill="hold" grpId="0" nodeType="withEffect">
                                  <p:stCondLst>
                                    <p:cond delay="600"/>
                                  </p:stCondLst>
                                  <p:childTnLst>
                                    <p:set>
                                      <p:cBhvr>
                                        <p:cTn id="41" dur="1" fill="hold">
                                          <p:stCondLst>
                                            <p:cond delay="0"/>
                                          </p:stCondLst>
                                        </p:cTn>
                                        <p:tgtEl>
                                          <p:spTgt spid="128"/>
                                        </p:tgtEl>
                                        <p:attrNameLst>
                                          <p:attrName>style.visibility</p:attrName>
                                        </p:attrNameLst>
                                      </p:cBhvr>
                                      <p:to>
                                        <p:strVal val="visible"/>
                                      </p:to>
                                    </p:set>
                                    <p:animEffect transition="in" filter="fade">
                                      <p:cBhvr>
                                        <p:cTn id="42" dur="200"/>
                                        <p:tgtEl>
                                          <p:spTgt spid="128"/>
                                        </p:tgtEl>
                                      </p:cBhvr>
                                    </p:animEffect>
                                  </p:childTnLst>
                                </p:cTn>
                              </p:par>
                            </p:childTnLst>
                          </p:cTn>
                        </p:par>
                        <p:par>
                          <p:cTn id="43" fill="hold">
                            <p:stCondLst>
                              <p:cond delay="1300"/>
                            </p:stCondLst>
                            <p:childTnLst>
                              <p:par>
                                <p:cTn id="44" presetID="22" presetClass="entr" presetSubtype="8" fill="hold" nodeType="afterEffect">
                                  <p:stCondLst>
                                    <p:cond delay="0"/>
                                  </p:stCondLst>
                                  <p:childTnLst>
                                    <p:set>
                                      <p:cBhvr>
                                        <p:cTn id="45" dur="1" fill="hold">
                                          <p:stCondLst>
                                            <p:cond delay="0"/>
                                          </p:stCondLst>
                                        </p:cTn>
                                        <p:tgtEl>
                                          <p:spTgt spid="164"/>
                                        </p:tgtEl>
                                        <p:attrNameLst>
                                          <p:attrName>style.visibility</p:attrName>
                                        </p:attrNameLst>
                                      </p:cBhvr>
                                      <p:to>
                                        <p:strVal val="visible"/>
                                      </p:to>
                                    </p:set>
                                    <p:animEffect transition="in" filter="wipe(left)">
                                      <p:cBhvr>
                                        <p:cTn id="46" dur="250"/>
                                        <p:tgtEl>
                                          <p:spTgt spid="164"/>
                                        </p:tgtEl>
                                      </p:cBhvr>
                                    </p:animEffect>
                                  </p:childTnLst>
                                </p:cTn>
                              </p:par>
                              <p:par>
                                <p:cTn id="47" presetID="23" presetClass="entr" presetSubtype="272" fill="hold" grpId="0" nodeType="withEffect">
                                  <p:stCondLst>
                                    <p:cond delay="250"/>
                                  </p:stCondLst>
                                  <p:childTnLst>
                                    <p:set>
                                      <p:cBhvr>
                                        <p:cTn id="48" dur="1" fill="hold">
                                          <p:stCondLst>
                                            <p:cond delay="0"/>
                                          </p:stCondLst>
                                        </p:cTn>
                                        <p:tgtEl>
                                          <p:spTgt spid="173"/>
                                        </p:tgtEl>
                                        <p:attrNameLst>
                                          <p:attrName>style.visibility</p:attrName>
                                        </p:attrNameLst>
                                      </p:cBhvr>
                                      <p:to>
                                        <p:strVal val="visible"/>
                                      </p:to>
                                    </p:set>
                                    <p:anim calcmode="lin" valueType="num">
                                      <p:cBhvr>
                                        <p:cTn id="49" dur="500" fill="hold"/>
                                        <p:tgtEl>
                                          <p:spTgt spid="173"/>
                                        </p:tgtEl>
                                        <p:attrNameLst>
                                          <p:attrName>ppt_w</p:attrName>
                                        </p:attrNameLst>
                                      </p:cBhvr>
                                      <p:tavLst>
                                        <p:tav tm="0">
                                          <p:val>
                                            <p:strVal val="2/3*#ppt_w"/>
                                          </p:val>
                                        </p:tav>
                                        <p:tav tm="100000">
                                          <p:val>
                                            <p:strVal val="#ppt_w"/>
                                          </p:val>
                                        </p:tav>
                                      </p:tavLst>
                                    </p:anim>
                                    <p:anim calcmode="lin" valueType="num">
                                      <p:cBhvr>
                                        <p:cTn id="50" dur="500" fill="hold"/>
                                        <p:tgtEl>
                                          <p:spTgt spid="173"/>
                                        </p:tgtEl>
                                        <p:attrNameLst>
                                          <p:attrName>ppt_h</p:attrName>
                                        </p:attrNameLst>
                                      </p:cBhvr>
                                      <p:tavLst>
                                        <p:tav tm="0">
                                          <p:val>
                                            <p:strVal val="2/3*#ppt_h"/>
                                          </p:val>
                                        </p:tav>
                                        <p:tav tm="100000">
                                          <p:val>
                                            <p:strVal val="#ppt_h"/>
                                          </p:val>
                                        </p:tav>
                                      </p:tavLst>
                                    </p:anim>
                                  </p:childTnLst>
                                </p:cTn>
                              </p:par>
                              <p:par>
                                <p:cTn id="51" presetID="23" presetClass="entr" presetSubtype="272" fill="hold" grpId="0" nodeType="withEffect">
                                  <p:stCondLst>
                                    <p:cond delay="250"/>
                                  </p:stCondLst>
                                  <p:childTnLst>
                                    <p:set>
                                      <p:cBhvr>
                                        <p:cTn id="52" dur="1" fill="hold">
                                          <p:stCondLst>
                                            <p:cond delay="0"/>
                                          </p:stCondLst>
                                        </p:cTn>
                                        <p:tgtEl>
                                          <p:spTgt spid="194"/>
                                        </p:tgtEl>
                                        <p:attrNameLst>
                                          <p:attrName>style.visibility</p:attrName>
                                        </p:attrNameLst>
                                      </p:cBhvr>
                                      <p:to>
                                        <p:strVal val="visible"/>
                                      </p:to>
                                    </p:set>
                                    <p:anim calcmode="lin" valueType="num">
                                      <p:cBhvr>
                                        <p:cTn id="53" dur="500" fill="hold"/>
                                        <p:tgtEl>
                                          <p:spTgt spid="194"/>
                                        </p:tgtEl>
                                        <p:attrNameLst>
                                          <p:attrName>ppt_w</p:attrName>
                                        </p:attrNameLst>
                                      </p:cBhvr>
                                      <p:tavLst>
                                        <p:tav tm="0">
                                          <p:val>
                                            <p:strVal val="2/3*#ppt_w"/>
                                          </p:val>
                                        </p:tav>
                                        <p:tav tm="100000">
                                          <p:val>
                                            <p:strVal val="#ppt_w"/>
                                          </p:val>
                                        </p:tav>
                                      </p:tavLst>
                                    </p:anim>
                                    <p:anim calcmode="lin" valueType="num">
                                      <p:cBhvr>
                                        <p:cTn id="54" dur="500" fill="hold"/>
                                        <p:tgtEl>
                                          <p:spTgt spid="194"/>
                                        </p:tgtEl>
                                        <p:attrNameLst>
                                          <p:attrName>ppt_h</p:attrName>
                                        </p:attrNameLst>
                                      </p:cBhvr>
                                      <p:tavLst>
                                        <p:tav tm="0">
                                          <p:val>
                                            <p:strVal val="2/3*#ppt_h"/>
                                          </p:val>
                                        </p:tav>
                                        <p:tav tm="100000">
                                          <p:val>
                                            <p:strVal val="#ppt_h"/>
                                          </p:val>
                                        </p:tav>
                                      </p:tavLst>
                                    </p:anim>
                                  </p:childTnLst>
                                </p:cTn>
                              </p:par>
                              <p:par>
                                <p:cTn id="55" presetID="22" presetClass="entr" presetSubtype="4" fill="hold" nodeType="withEffect">
                                  <p:stCondLst>
                                    <p:cond delay="500"/>
                                  </p:stCondLst>
                                  <p:childTnLst>
                                    <p:set>
                                      <p:cBhvr>
                                        <p:cTn id="56" dur="1" fill="hold">
                                          <p:stCondLst>
                                            <p:cond delay="0"/>
                                          </p:stCondLst>
                                        </p:cTn>
                                        <p:tgtEl>
                                          <p:spTgt spid="178"/>
                                        </p:tgtEl>
                                        <p:attrNameLst>
                                          <p:attrName>style.visibility</p:attrName>
                                        </p:attrNameLst>
                                      </p:cBhvr>
                                      <p:to>
                                        <p:strVal val="visible"/>
                                      </p:to>
                                    </p:set>
                                    <p:animEffect transition="in" filter="wipe(down)">
                                      <p:cBhvr>
                                        <p:cTn id="57" dur="250"/>
                                        <p:tgtEl>
                                          <p:spTgt spid="178"/>
                                        </p:tgtEl>
                                      </p:cBhvr>
                                    </p:animEffect>
                                  </p:childTnLst>
                                </p:cTn>
                              </p:par>
                              <p:par>
                                <p:cTn id="58" presetID="10" presetClass="entr" presetSubtype="0" fill="hold" grpId="0" nodeType="withEffect">
                                  <p:stCondLst>
                                    <p:cond delay="600"/>
                                  </p:stCondLst>
                                  <p:childTnLst>
                                    <p:set>
                                      <p:cBhvr>
                                        <p:cTn id="59" dur="1" fill="hold">
                                          <p:stCondLst>
                                            <p:cond delay="0"/>
                                          </p:stCondLst>
                                        </p:cTn>
                                        <p:tgtEl>
                                          <p:spTgt spid="181"/>
                                        </p:tgtEl>
                                        <p:attrNameLst>
                                          <p:attrName>style.visibility</p:attrName>
                                        </p:attrNameLst>
                                      </p:cBhvr>
                                      <p:to>
                                        <p:strVal val="visible"/>
                                      </p:to>
                                    </p:set>
                                    <p:animEffect transition="in" filter="fade">
                                      <p:cBhvr>
                                        <p:cTn id="60" dur="200"/>
                                        <p:tgtEl>
                                          <p:spTgt spid="181"/>
                                        </p:tgtEl>
                                      </p:cBhvr>
                                    </p:animEffect>
                                  </p:childTnLst>
                                </p:cTn>
                              </p:par>
                              <p:par>
                                <p:cTn id="61" presetID="10" presetClass="entr" presetSubtype="0" fill="hold" grpId="0" nodeType="withEffect">
                                  <p:stCondLst>
                                    <p:cond delay="600"/>
                                  </p:stCondLst>
                                  <p:childTnLst>
                                    <p:set>
                                      <p:cBhvr>
                                        <p:cTn id="62" dur="1" fill="hold">
                                          <p:stCondLst>
                                            <p:cond delay="0"/>
                                          </p:stCondLst>
                                        </p:cTn>
                                        <p:tgtEl>
                                          <p:spTgt spid="182"/>
                                        </p:tgtEl>
                                        <p:attrNameLst>
                                          <p:attrName>style.visibility</p:attrName>
                                        </p:attrNameLst>
                                      </p:cBhvr>
                                      <p:to>
                                        <p:strVal val="visible"/>
                                      </p:to>
                                    </p:set>
                                    <p:animEffect transition="in" filter="fade">
                                      <p:cBhvr>
                                        <p:cTn id="63" dur="200"/>
                                        <p:tgtEl>
                                          <p:spTgt spid="182"/>
                                        </p:tgtEl>
                                      </p:cBhvr>
                                    </p:animEffect>
                                  </p:childTnLst>
                                </p:cTn>
                              </p:par>
                            </p:childTnLst>
                          </p:cTn>
                        </p:par>
                        <p:par>
                          <p:cTn id="64" fill="hold">
                            <p:stCondLst>
                              <p:cond delay="2100"/>
                            </p:stCondLst>
                            <p:childTnLst>
                              <p:par>
                                <p:cTn id="65" presetID="22" presetClass="entr" presetSubtype="1" fill="hold" grpId="0" nodeType="afterEffect">
                                  <p:stCondLst>
                                    <p:cond delay="0"/>
                                  </p:stCondLst>
                                  <p:childTnLst>
                                    <p:set>
                                      <p:cBhvr>
                                        <p:cTn id="66" dur="1" fill="hold">
                                          <p:stCondLst>
                                            <p:cond delay="0"/>
                                          </p:stCondLst>
                                        </p:cTn>
                                        <p:tgtEl>
                                          <p:spTgt spid="163"/>
                                        </p:tgtEl>
                                        <p:attrNameLst>
                                          <p:attrName>style.visibility</p:attrName>
                                        </p:attrNameLst>
                                      </p:cBhvr>
                                      <p:to>
                                        <p:strVal val="visible"/>
                                      </p:to>
                                    </p:set>
                                    <p:animEffect transition="in" filter="wipe(up)">
                                      <p:cBhvr>
                                        <p:cTn id="67" dur="250"/>
                                        <p:tgtEl>
                                          <p:spTgt spid="163"/>
                                        </p:tgtEl>
                                      </p:cBhvr>
                                    </p:animEffect>
                                  </p:childTnLst>
                                </p:cTn>
                              </p:par>
                              <p:par>
                                <p:cTn id="68" presetID="23" presetClass="entr" presetSubtype="272" fill="hold" grpId="0" nodeType="withEffect">
                                  <p:stCondLst>
                                    <p:cond delay="250"/>
                                  </p:stCondLst>
                                  <p:childTnLst>
                                    <p:set>
                                      <p:cBhvr>
                                        <p:cTn id="69" dur="1" fill="hold">
                                          <p:stCondLst>
                                            <p:cond delay="0"/>
                                          </p:stCondLst>
                                        </p:cTn>
                                        <p:tgtEl>
                                          <p:spTgt spid="177"/>
                                        </p:tgtEl>
                                        <p:attrNameLst>
                                          <p:attrName>style.visibility</p:attrName>
                                        </p:attrNameLst>
                                      </p:cBhvr>
                                      <p:to>
                                        <p:strVal val="visible"/>
                                      </p:to>
                                    </p:set>
                                    <p:anim calcmode="lin" valueType="num">
                                      <p:cBhvr>
                                        <p:cTn id="70" dur="500" fill="hold"/>
                                        <p:tgtEl>
                                          <p:spTgt spid="177"/>
                                        </p:tgtEl>
                                        <p:attrNameLst>
                                          <p:attrName>ppt_w</p:attrName>
                                        </p:attrNameLst>
                                      </p:cBhvr>
                                      <p:tavLst>
                                        <p:tav tm="0">
                                          <p:val>
                                            <p:strVal val="2/3*#ppt_w"/>
                                          </p:val>
                                        </p:tav>
                                        <p:tav tm="100000">
                                          <p:val>
                                            <p:strVal val="#ppt_w"/>
                                          </p:val>
                                        </p:tav>
                                      </p:tavLst>
                                    </p:anim>
                                    <p:anim calcmode="lin" valueType="num">
                                      <p:cBhvr>
                                        <p:cTn id="71" dur="500" fill="hold"/>
                                        <p:tgtEl>
                                          <p:spTgt spid="177"/>
                                        </p:tgtEl>
                                        <p:attrNameLst>
                                          <p:attrName>ppt_h</p:attrName>
                                        </p:attrNameLst>
                                      </p:cBhvr>
                                      <p:tavLst>
                                        <p:tav tm="0">
                                          <p:val>
                                            <p:strVal val="2/3*#ppt_h"/>
                                          </p:val>
                                        </p:tav>
                                        <p:tav tm="100000">
                                          <p:val>
                                            <p:strVal val="#ppt_h"/>
                                          </p:val>
                                        </p:tav>
                                      </p:tavLst>
                                    </p:anim>
                                  </p:childTnLst>
                                </p:cTn>
                              </p:par>
                              <p:par>
                                <p:cTn id="72" presetID="23" presetClass="entr" presetSubtype="272" fill="hold" grpId="0" nodeType="withEffect">
                                  <p:stCondLst>
                                    <p:cond delay="250"/>
                                  </p:stCondLst>
                                  <p:childTnLst>
                                    <p:set>
                                      <p:cBhvr>
                                        <p:cTn id="73" dur="1" fill="hold">
                                          <p:stCondLst>
                                            <p:cond delay="0"/>
                                          </p:stCondLst>
                                        </p:cTn>
                                        <p:tgtEl>
                                          <p:spTgt spid="195"/>
                                        </p:tgtEl>
                                        <p:attrNameLst>
                                          <p:attrName>style.visibility</p:attrName>
                                        </p:attrNameLst>
                                      </p:cBhvr>
                                      <p:to>
                                        <p:strVal val="visible"/>
                                      </p:to>
                                    </p:set>
                                    <p:anim calcmode="lin" valueType="num">
                                      <p:cBhvr>
                                        <p:cTn id="74" dur="500" fill="hold"/>
                                        <p:tgtEl>
                                          <p:spTgt spid="195"/>
                                        </p:tgtEl>
                                        <p:attrNameLst>
                                          <p:attrName>ppt_w</p:attrName>
                                        </p:attrNameLst>
                                      </p:cBhvr>
                                      <p:tavLst>
                                        <p:tav tm="0">
                                          <p:val>
                                            <p:strVal val="2/3*#ppt_w"/>
                                          </p:val>
                                        </p:tav>
                                        <p:tav tm="100000">
                                          <p:val>
                                            <p:strVal val="#ppt_w"/>
                                          </p:val>
                                        </p:tav>
                                      </p:tavLst>
                                    </p:anim>
                                    <p:anim calcmode="lin" valueType="num">
                                      <p:cBhvr>
                                        <p:cTn id="75" dur="500" fill="hold"/>
                                        <p:tgtEl>
                                          <p:spTgt spid="195"/>
                                        </p:tgtEl>
                                        <p:attrNameLst>
                                          <p:attrName>ppt_h</p:attrName>
                                        </p:attrNameLst>
                                      </p:cBhvr>
                                      <p:tavLst>
                                        <p:tav tm="0">
                                          <p:val>
                                            <p:strVal val="2/3*#ppt_h"/>
                                          </p:val>
                                        </p:tav>
                                        <p:tav tm="100000">
                                          <p:val>
                                            <p:strVal val="#ppt_h"/>
                                          </p:val>
                                        </p:tav>
                                      </p:tavLst>
                                    </p:anim>
                                  </p:childTnLst>
                                </p:cTn>
                              </p:par>
                              <p:par>
                                <p:cTn id="76" presetID="22" presetClass="entr" presetSubtype="1" fill="hold" nodeType="withEffect">
                                  <p:stCondLst>
                                    <p:cond delay="500"/>
                                  </p:stCondLst>
                                  <p:childTnLst>
                                    <p:set>
                                      <p:cBhvr>
                                        <p:cTn id="77" dur="1" fill="hold">
                                          <p:stCondLst>
                                            <p:cond delay="0"/>
                                          </p:stCondLst>
                                        </p:cTn>
                                        <p:tgtEl>
                                          <p:spTgt spid="172"/>
                                        </p:tgtEl>
                                        <p:attrNameLst>
                                          <p:attrName>style.visibility</p:attrName>
                                        </p:attrNameLst>
                                      </p:cBhvr>
                                      <p:to>
                                        <p:strVal val="visible"/>
                                      </p:to>
                                    </p:set>
                                    <p:animEffect transition="in" filter="wipe(up)">
                                      <p:cBhvr>
                                        <p:cTn id="78" dur="250"/>
                                        <p:tgtEl>
                                          <p:spTgt spid="172"/>
                                        </p:tgtEl>
                                      </p:cBhvr>
                                    </p:animEffect>
                                  </p:childTnLst>
                                </p:cTn>
                              </p:par>
                              <p:par>
                                <p:cTn id="79" presetID="10" presetClass="entr" presetSubtype="0" fill="hold" grpId="0" nodeType="withEffect">
                                  <p:stCondLst>
                                    <p:cond delay="600"/>
                                  </p:stCondLst>
                                  <p:childTnLst>
                                    <p:set>
                                      <p:cBhvr>
                                        <p:cTn id="80" dur="1" fill="hold">
                                          <p:stCondLst>
                                            <p:cond delay="0"/>
                                          </p:stCondLst>
                                        </p:cTn>
                                        <p:tgtEl>
                                          <p:spTgt spid="190"/>
                                        </p:tgtEl>
                                        <p:attrNameLst>
                                          <p:attrName>style.visibility</p:attrName>
                                        </p:attrNameLst>
                                      </p:cBhvr>
                                      <p:to>
                                        <p:strVal val="visible"/>
                                      </p:to>
                                    </p:set>
                                    <p:animEffect transition="in" filter="fade">
                                      <p:cBhvr>
                                        <p:cTn id="81" dur="200"/>
                                        <p:tgtEl>
                                          <p:spTgt spid="190"/>
                                        </p:tgtEl>
                                      </p:cBhvr>
                                    </p:animEffect>
                                  </p:childTnLst>
                                </p:cTn>
                              </p:par>
                              <p:par>
                                <p:cTn id="82" presetID="10" presetClass="entr" presetSubtype="0" fill="hold" grpId="0" nodeType="withEffect">
                                  <p:stCondLst>
                                    <p:cond delay="600"/>
                                  </p:stCondLst>
                                  <p:childTnLst>
                                    <p:set>
                                      <p:cBhvr>
                                        <p:cTn id="83" dur="1" fill="hold">
                                          <p:stCondLst>
                                            <p:cond delay="0"/>
                                          </p:stCondLst>
                                        </p:cTn>
                                        <p:tgtEl>
                                          <p:spTgt spid="191"/>
                                        </p:tgtEl>
                                        <p:attrNameLst>
                                          <p:attrName>style.visibility</p:attrName>
                                        </p:attrNameLst>
                                      </p:cBhvr>
                                      <p:to>
                                        <p:strVal val="visible"/>
                                      </p:to>
                                    </p:set>
                                    <p:animEffect transition="in" filter="fade">
                                      <p:cBhvr>
                                        <p:cTn id="84" dur="200"/>
                                        <p:tgtEl>
                                          <p:spTgt spid="191"/>
                                        </p:tgtEl>
                                      </p:cBhvr>
                                    </p:animEffect>
                                  </p:childTnLst>
                                </p:cTn>
                              </p:par>
                            </p:childTnLst>
                          </p:cTn>
                        </p:par>
                        <p:par>
                          <p:cTn id="85" fill="hold">
                            <p:stCondLst>
                              <p:cond delay="2900"/>
                            </p:stCondLst>
                            <p:childTnLst>
                              <p:par>
                                <p:cTn id="86" presetID="22" presetClass="entr" presetSubtype="2" fill="hold" nodeType="afterEffect">
                                  <p:stCondLst>
                                    <p:cond delay="0"/>
                                  </p:stCondLst>
                                  <p:childTnLst>
                                    <p:set>
                                      <p:cBhvr>
                                        <p:cTn id="87" dur="1" fill="hold">
                                          <p:stCondLst>
                                            <p:cond delay="0"/>
                                          </p:stCondLst>
                                        </p:cTn>
                                        <p:tgtEl>
                                          <p:spTgt spid="169"/>
                                        </p:tgtEl>
                                        <p:attrNameLst>
                                          <p:attrName>style.visibility</p:attrName>
                                        </p:attrNameLst>
                                      </p:cBhvr>
                                      <p:to>
                                        <p:strVal val="visible"/>
                                      </p:to>
                                    </p:set>
                                    <p:animEffect transition="in" filter="wipe(right)">
                                      <p:cBhvr>
                                        <p:cTn id="88" dur="250"/>
                                        <p:tgtEl>
                                          <p:spTgt spid="169"/>
                                        </p:tgtEl>
                                      </p:cBhvr>
                                    </p:animEffect>
                                  </p:childTnLst>
                                </p:cTn>
                              </p:par>
                              <p:par>
                                <p:cTn id="89" presetID="23" presetClass="entr" presetSubtype="272" fill="hold" grpId="0" nodeType="withEffect">
                                  <p:stCondLst>
                                    <p:cond delay="250"/>
                                  </p:stCondLst>
                                  <p:childTnLst>
                                    <p:set>
                                      <p:cBhvr>
                                        <p:cTn id="90" dur="1" fill="hold">
                                          <p:stCondLst>
                                            <p:cond delay="0"/>
                                          </p:stCondLst>
                                        </p:cTn>
                                        <p:tgtEl>
                                          <p:spTgt spid="124"/>
                                        </p:tgtEl>
                                        <p:attrNameLst>
                                          <p:attrName>style.visibility</p:attrName>
                                        </p:attrNameLst>
                                      </p:cBhvr>
                                      <p:to>
                                        <p:strVal val="visible"/>
                                      </p:to>
                                    </p:set>
                                    <p:anim calcmode="lin" valueType="num">
                                      <p:cBhvr>
                                        <p:cTn id="91" dur="500" fill="hold"/>
                                        <p:tgtEl>
                                          <p:spTgt spid="124"/>
                                        </p:tgtEl>
                                        <p:attrNameLst>
                                          <p:attrName>ppt_w</p:attrName>
                                        </p:attrNameLst>
                                      </p:cBhvr>
                                      <p:tavLst>
                                        <p:tav tm="0">
                                          <p:val>
                                            <p:strVal val="2/3*#ppt_w"/>
                                          </p:val>
                                        </p:tav>
                                        <p:tav tm="100000">
                                          <p:val>
                                            <p:strVal val="#ppt_w"/>
                                          </p:val>
                                        </p:tav>
                                      </p:tavLst>
                                    </p:anim>
                                    <p:anim calcmode="lin" valueType="num">
                                      <p:cBhvr>
                                        <p:cTn id="92" dur="500" fill="hold"/>
                                        <p:tgtEl>
                                          <p:spTgt spid="124"/>
                                        </p:tgtEl>
                                        <p:attrNameLst>
                                          <p:attrName>ppt_h</p:attrName>
                                        </p:attrNameLst>
                                      </p:cBhvr>
                                      <p:tavLst>
                                        <p:tav tm="0">
                                          <p:val>
                                            <p:strVal val="2/3*#ppt_h"/>
                                          </p:val>
                                        </p:tav>
                                        <p:tav tm="100000">
                                          <p:val>
                                            <p:strVal val="#ppt_h"/>
                                          </p:val>
                                        </p:tav>
                                      </p:tavLst>
                                    </p:anim>
                                  </p:childTnLst>
                                </p:cTn>
                              </p:par>
                              <p:par>
                                <p:cTn id="93" presetID="23" presetClass="entr" presetSubtype="272" fill="hold" grpId="0" nodeType="withEffect">
                                  <p:stCondLst>
                                    <p:cond delay="250"/>
                                  </p:stCondLst>
                                  <p:childTnLst>
                                    <p:set>
                                      <p:cBhvr>
                                        <p:cTn id="94" dur="1" fill="hold">
                                          <p:stCondLst>
                                            <p:cond delay="0"/>
                                          </p:stCondLst>
                                        </p:cTn>
                                        <p:tgtEl>
                                          <p:spTgt spid="114"/>
                                        </p:tgtEl>
                                        <p:attrNameLst>
                                          <p:attrName>style.visibility</p:attrName>
                                        </p:attrNameLst>
                                      </p:cBhvr>
                                      <p:to>
                                        <p:strVal val="visible"/>
                                      </p:to>
                                    </p:set>
                                    <p:anim calcmode="lin" valueType="num">
                                      <p:cBhvr>
                                        <p:cTn id="95" dur="500" fill="hold"/>
                                        <p:tgtEl>
                                          <p:spTgt spid="114"/>
                                        </p:tgtEl>
                                        <p:attrNameLst>
                                          <p:attrName>ppt_w</p:attrName>
                                        </p:attrNameLst>
                                      </p:cBhvr>
                                      <p:tavLst>
                                        <p:tav tm="0">
                                          <p:val>
                                            <p:strVal val="2/3*#ppt_w"/>
                                          </p:val>
                                        </p:tav>
                                        <p:tav tm="100000">
                                          <p:val>
                                            <p:strVal val="#ppt_w"/>
                                          </p:val>
                                        </p:tav>
                                      </p:tavLst>
                                    </p:anim>
                                    <p:anim calcmode="lin" valueType="num">
                                      <p:cBhvr>
                                        <p:cTn id="96" dur="500" fill="hold"/>
                                        <p:tgtEl>
                                          <p:spTgt spid="114"/>
                                        </p:tgtEl>
                                        <p:attrNameLst>
                                          <p:attrName>ppt_h</p:attrName>
                                        </p:attrNameLst>
                                      </p:cBhvr>
                                      <p:tavLst>
                                        <p:tav tm="0">
                                          <p:val>
                                            <p:strVal val="2/3*#ppt_h"/>
                                          </p:val>
                                        </p:tav>
                                        <p:tav tm="100000">
                                          <p:val>
                                            <p:strVal val="#ppt_h"/>
                                          </p:val>
                                        </p:tav>
                                      </p:tavLst>
                                    </p:anim>
                                  </p:childTnLst>
                                </p:cTn>
                              </p:par>
                              <p:par>
                                <p:cTn id="97" presetID="22" presetClass="entr" presetSubtype="1" fill="hold" nodeType="withEffect">
                                  <p:stCondLst>
                                    <p:cond delay="500"/>
                                  </p:stCondLst>
                                  <p:childTnLst>
                                    <p:set>
                                      <p:cBhvr>
                                        <p:cTn id="98" dur="1" fill="hold">
                                          <p:stCondLst>
                                            <p:cond delay="0"/>
                                          </p:stCondLst>
                                        </p:cTn>
                                        <p:tgtEl>
                                          <p:spTgt spid="122"/>
                                        </p:tgtEl>
                                        <p:attrNameLst>
                                          <p:attrName>style.visibility</p:attrName>
                                        </p:attrNameLst>
                                      </p:cBhvr>
                                      <p:to>
                                        <p:strVal val="visible"/>
                                      </p:to>
                                    </p:set>
                                    <p:animEffect transition="in" filter="wipe(up)">
                                      <p:cBhvr>
                                        <p:cTn id="99" dur="250"/>
                                        <p:tgtEl>
                                          <p:spTgt spid="122"/>
                                        </p:tgtEl>
                                      </p:cBhvr>
                                    </p:animEffect>
                                  </p:childTnLst>
                                </p:cTn>
                              </p:par>
                              <p:par>
                                <p:cTn id="100" presetID="10" presetClass="entr" presetSubtype="0" fill="hold" grpId="0" nodeType="withEffect">
                                  <p:stCondLst>
                                    <p:cond delay="600"/>
                                  </p:stCondLst>
                                  <p:childTnLst>
                                    <p:set>
                                      <p:cBhvr>
                                        <p:cTn id="101" dur="1" fill="hold">
                                          <p:stCondLst>
                                            <p:cond delay="0"/>
                                          </p:stCondLst>
                                        </p:cTn>
                                        <p:tgtEl>
                                          <p:spTgt spid="141"/>
                                        </p:tgtEl>
                                        <p:attrNameLst>
                                          <p:attrName>style.visibility</p:attrName>
                                        </p:attrNameLst>
                                      </p:cBhvr>
                                      <p:to>
                                        <p:strVal val="visible"/>
                                      </p:to>
                                    </p:set>
                                    <p:animEffect transition="in" filter="fade">
                                      <p:cBhvr>
                                        <p:cTn id="102" dur="200"/>
                                        <p:tgtEl>
                                          <p:spTgt spid="141"/>
                                        </p:tgtEl>
                                      </p:cBhvr>
                                    </p:animEffect>
                                  </p:childTnLst>
                                </p:cTn>
                              </p:par>
                              <p:par>
                                <p:cTn id="103" presetID="10" presetClass="entr" presetSubtype="0" fill="hold" grpId="0" nodeType="withEffect">
                                  <p:stCondLst>
                                    <p:cond delay="600"/>
                                  </p:stCondLst>
                                  <p:childTnLst>
                                    <p:set>
                                      <p:cBhvr>
                                        <p:cTn id="104" dur="1" fill="hold">
                                          <p:stCondLst>
                                            <p:cond delay="0"/>
                                          </p:stCondLst>
                                        </p:cTn>
                                        <p:tgtEl>
                                          <p:spTgt spid="140"/>
                                        </p:tgtEl>
                                        <p:attrNameLst>
                                          <p:attrName>style.visibility</p:attrName>
                                        </p:attrNameLst>
                                      </p:cBhvr>
                                      <p:to>
                                        <p:strVal val="visible"/>
                                      </p:to>
                                    </p:set>
                                    <p:animEffect transition="in" filter="fade">
                                      <p:cBhvr>
                                        <p:cTn id="105" dur="200"/>
                                        <p:tgtEl>
                                          <p:spTgt spid="140"/>
                                        </p:tgtEl>
                                      </p:cBhvr>
                                    </p:animEffect>
                                  </p:childTnLst>
                                </p:cTn>
                              </p:par>
                            </p:childTnLst>
                          </p:cTn>
                        </p:par>
                        <p:par>
                          <p:cTn id="106" fill="hold">
                            <p:stCondLst>
                              <p:cond delay="3700"/>
                            </p:stCondLst>
                            <p:childTnLst>
                              <p:par>
                                <p:cTn id="107" presetID="22" presetClass="entr" presetSubtype="2" fill="hold" nodeType="afterEffect">
                                  <p:stCondLst>
                                    <p:cond delay="0"/>
                                  </p:stCondLst>
                                  <p:childTnLst>
                                    <p:set>
                                      <p:cBhvr>
                                        <p:cTn id="108" dur="1" fill="hold">
                                          <p:stCondLst>
                                            <p:cond delay="0"/>
                                          </p:stCondLst>
                                        </p:cTn>
                                        <p:tgtEl>
                                          <p:spTgt spid="167"/>
                                        </p:tgtEl>
                                        <p:attrNameLst>
                                          <p:attrName>style.visibility</p:attrName>
                                        </p:attrNameLst>
                                      </p:cBhvr>
                                      <p:to>
                                        <p:strVal val="visible"/>
                                      </p:to>
                                    </p:set>
                                    <p:animEffect transition="in" filter="wipe(right)">
                                      <p:cBhvr>
                                        <p:cTn id="109" dur="250"/>
                                        <p:tgtEl>
                                          <p:spTgt spid="167"/>
                                        </p:tgtEl>
                                      </p:cBhvr>
                                    </p:animEffect>
                                  </p:childTnLst>
                                </p:cTn>
                              </p:par>
                              <p:par>
                                <p:cTn id="110" presetID="23" presetClass="entr" presetSubtype="272" fill="hold" grpId="0" nodeType="withEffect">
                                  <p:stCondLst>
                                    <p:cond delay="250"/>
                                  </p:stCondLst>
                                  <p:childTnLst>
                                    <p:set>
                                      <p:cBhvr>
                                        <p:cTn id="111" dur="1" fill="hold">
                                          <p:stCondLst>
                                            <p:cond delay="0"/>
                                          </p:stCondLst>
                                        </p:cTn>
                                        <p:tgtEl>
                                          <p:spTgt spid="144"/>
                                        </p:tgtEl>
                                        <p:attrNameLst>
                                          <p:attrName>style.visibility</p:attrName>
                                        </p:attrNameLst>
                                      </p:cBhvr>
                                      <p:to>
                                        <p:strVal val="visible"/>
                                      </p:to>
                                    </p:set>
                                    <p:anim calcmode="lin" valueType="num">
                                      <p:cBhvr>
                                        <p:cTn id="112" dur="500" fill="hold"/>
                                        <p:tgtEl>
                                          <p:spTgt spid="144"/>
                                        </p:tgtEl>
                                        <p:attrNameLst>
                                          <p:attrName>ppt_w</p:attrName>
                                        </p:attrNameLst>
                                      </p:cBhvr>
                                      <p:tavLst>
                                        <p:tav tm="0">
                                          <p:val>
                                            <p:strVal val="2/3*#ppt_w"/>
                                          </p:val>
                                        </p:tav>
                                        <p:tav tm="100000">
                                          <p:val>
                                            <p:strVal val="#ppt_w"/>
                                          </p:val>
                                        </p:tav>
                                      </p:tavLst>
                                    </p:anim>
                                    <p:anim calcmode="lin" valueType="num">
                                      <p:cBhvr>
                                        <p:cTn id="113" dur="500" fill="hold"/>
                                        <p:tgtEl>
                                          <p:spTgt spid="144"/>
                                        </p:tgtEl>
                                        <p:attrNameLst>
                                          <p:attrName>ppt_h</p:attrName>
                                        </p:attrNameLst>
                                      </p:cBhvr>
                                      <p:tavLst>
                                        <p:tav tm="0">
                                          <p:val>
                                            <p:strVal val="2/3*#ppt_h"/>
                                          </p:val>
                                        </p:tav>
                                        <p:tav tm="100000">
                                          <p:val>
                                            <p:strVal val="#ppt_h"/>
                                          </p:val>
                                        </p:tav>
                                      </p:tavLst>
                                    </p:anim>
                                  </p:childTnLst>
                                </p:cTn>
                              </p:par>
                              <p:par>
                                <p:cTn id="114" presetID="23" presetClass="entr" presetSubtype="272" fill="hold" grpId="0" nodeType="withEffect">
                                  <p:stCondLst>
                                    <p:cond delay="250"/>
                                  </p:stCondLst>
                                  <p:childTnLst>
                                    <p:set>
                                      <p:cBhvr>
                                        <p:cTn id="115" dur="1" fill="hold">
                                          <p:stCondLst>
                                            <p:cond delay="0"/>
                                          </p:stCondLst>
                                        </p:cTn>
                                        <p:tgtEl>
                                          <p:spTgt spid="98"/>
                                        </p:tgtEl>
                                        <p:attrNameLst>
                                          <p:attrName>style.visibility</p:attrName>
                                        </p:attrNameLst>
                                      </p:cBhvr>
                                      <p:to>
                                        <p:strVal val="visible"/>
                                      </p:to>
                                    </p:set>
                                    <p:anim calcmode="lin" valueType="num">
                                      <p:cBhvr>
                                        <p:cTn id="116" dur="500" fill="hold"/>
                                        <p:tgtEl>
                                          <p:spTgt spid="98"/>
                                        </p:tgtEl>
                                        <p:attrNameLst>
                                          <p:attrName>ppt_w</p:attrName>
                                        </p:attrNameLst>
                                      </p:cBhvr>
                                      <p:tavLst>
                                        <p:tav tm="0">
                                          <p:val>
                                            <p:strVal val="2/3*#ppt_w"/>
                                          </p:val>
                                        </p:tav>
                                        <p:tav tm="100000">
                                          <p:val>
                                            <p:strVal val="#ppt_w"/>
                                          </p:val>
                                        </p:tav>
                                      </p:tavLst>
                                    </p:anim>
                                    <p:anim calcmode="lin" valueType="num">
                                      <p:cBhvr>
                                        <p:cTn id="117" dur="500" fill="hold"/>
                                        <p:tgtEl>
                                          <p:spTgt spid="98"/>
                                        </p:tgtEl>
                                        <p:attrNameLst>
                                          <p:attrName>ppt_h</p:attrName>
                                        </p:attrNameLst>
                                      </p:cBhvr>
                                      <p:tavLst>
                                        <p:tav tm="0">
                                          <p:val>
                                            <p:strVal val="2/3*#ppt_h"/>
                                          </p:val>
                                        </p:tav>
                                        <p:tav tm="100000">
                                          <p:val>
                                            <p:strVal val="#ppt_h"/>
                                          </p:val>
                                        </p:tav>
                                      </p:tavLst>
                                    </p:anim>
                                  </p:childTnLst>
                                </p:cTn>
                              </p:par>
                              <p:par>
                                <p:cTn id="118" presetID="22" presetClass="entr" presetSubtype="1" fill="hold" nodeType="withEffect">
                                  <p:stCondLst>
                                    <p:cond delay="500"/>
                                  </p:stCondLst>
                                  <p:childTnLst>
                                    <p:set>
                                      <p:cBhvr>
                                        <p:cTn id="119" dur="1" fill="hold">
                                          <p:stCondLst>
                                            <p:cond delay="0"/>
                                          </p:stCondLst>
                                        </p:cTn>
                                        <p:tgtEl>
                                          <p:spTgt spid="62"/>
                                        </p:tgtEl>
                                        <p:attrNameLst>
                                          <p:attrName>style.visibility</p:attrName>
                                        </p:attrNameLst>
                                      </p:cBhvr>
                                      <p:to>
                                        <p:strVal val="visible"/>
                                      </p:to>
                                    </p:set>
                                    <p:animEffect transition="in" filter="wipe(up)">
                                      <p:cBhvr>
                                        <p:cTn id="120" dur="250"/>
                                        <p:tgtEl>
                                          <p:spTgt spid="62"/>
                                        </p:tgtEl>
                                      </p:cBhvr>
                                    </p:animEffect>
                                  </p:childTnLst>
                                </p:cTn>
                              </p:par>
                              <p:par>
                                <p:cTn id="121" presetID="10" presetClass="entr" presetSubtype="0" fill="hold" grpId="0" nodeType="withEffect">
                                  <p:stCondLst>
                                    <p:cond delay="600"/>
                                  </p:stCondLst>
                                  <p:childTnLst>
                                    <p:set>
                                      <p:cBhvr>
                                        <p:cTn id="122" dur="1" fill="hold">
                                          <p:stCondLst>
                                            <p:cond delay="0"/>
                                          </p:stCondLst>
                                        </p:cTn>
                                        <p:tgtEl>
                                          <p:spTgt spid="105"/>
                                        </p:tgtEl>
                                        <p:attrNameLst>
                                          <p:attrName>style.visibility</p:attrName>
                                        </p:attrNameLst>
                                      </p:cBhvr>
                                      <p:to>
                                        <p:strVal val="visible"/>
                                      </p:to>
                                    </p:set>
                                    <p:animEffect transition="in" filter="fade">
                                      <p:cBhvr>
                                        <p:cTn id="123" dur="200"/>
                                        <p:tgtEl>
                                          <p:spTgt spid="105"/>
                                        </p:tgtEl>
                                      </p:cBhvr>
                                    </p:animEffect>
                                  </p:childTnLst>
                                </p:cTn>
                              </p:par>
                              <p:par>
                                <p:cTn id="124" presetID="10" presetClass="entr" presetSubtype="0" fill="hold" grpId="0" nodeType="withEffect">
                                  <p:stCondLst>
                                    <p:cond delay="600"/>
                                  </p:stCondLst>
                                  <p:childTnLst>
                                    <p:set>
                                      <p:cBhvr>
                                        <p:cTn id="125" dur="1" fill="hold">
                                          <p:stCondLst>
                                            <p:cond delay="0"/>
                                          </p:stCondLst>
                                        </p:cTn>
                                        <p:tgtEl>
                                          <p:spTgt spid="104"/>
                                        </p:tgtEl>
                                        <p:attrNameLst>
                                          <p:attrName>style.visibility</p:attrName>
                                        </p:attrNameLst>
                                      </p:cBhvr>
                                      <p:to>
                                        <p:strVal val="visible"/>
                                      </p:to>
                                    </p:set>
                                    <p:animEffect transition="in" filter="fade">
                                      <p:cBhvr>
                                        <p:cTn id="126" dur="2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 grpId="0" animBg="1"/>
      <p:bldP spid="64" grpId="0" animBg="1"/>
      <p:bldP spid="144" grpId="0" animBg="1"/>
      <p:bldP spid="170" grpId="0"/>
      <p:bldP spid="171" grpId="0"/>
      <p:bldP spid="98" grpId="0" animBg="1"/>
      <p:bldP spid="104" grpId="0"/>
      <p:bldP spid="105" grpId="0"/>
      <p:bldP spid="123" grpId="0" animBg="1"/>
      <p:bldP spid="124" grpId="0" animBg="1"/>
      <p:bldP spid="127" grpId="0"/>
      <p:bldP spid="128" grpId="0"/>
      <p:bldP spid="140" grpId="0"/>
      <p:bldP spid="141" grpId="0"/>
      <p:bldP spid="173" grpId="0" animBg="1"/>
      <p:bldP spid="177" grpId="0" animBg="1"/>
      <p:bldP spid="181" grpId="0"/>
      <p:bldP spid="182" grpId="0"/>
      <p:bldP spid="190" grpId="0"/>
      <p:bldP spid="191" grpId="0"/>
      <p:bldP spid="194" grpId="0" animBg="1"/>
      <p:bldP spid="195" grpId="0" animBg="1"/>
      <p:bldP spid="113" grpId="0" animBg="1"/>
      <p:bldP spid="114" grpId="0" animBg="1"/>
    </p:bld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58"/>
          <p:cNvSpPr>
            <a:spLocks noGrp="1"/>
          </p:cNvSpPr>
          <p:nvPr>
            <p:ph type="title"/>
          </p:nvPr>
        </p:nvSpPr>
        <p:spPr/>
        <p:txBody>
          <a:bodyPr/>
          <a:lstStyle/>
          <a:p>
            <a:r>
              <a:rPr lang="en-US"/>
              <a:t>A QUICK LOOK INTO THE PRESENTATION</a:t>
            </a:r>
          </a:p>
        </p:txBody>
      </p:sp>
      <p:sp>
        <p:nvSpPr>
          <p:cNvPr id="3" name="Oval 2"/>
          <p:cNvSpPr/>
          <p:nvPr/>
        </p:nvSpPr>
        <p:spPr>
          <a:xfrm rot="2700000">
            <a:off x="18236637" y="6080099"/>
            <a:ext cx="2928589" cy="2928589"/>
          </a:xfrm>
          <a:prstGeom prst="ellipse">
            <a:avLst/>
          </a:prstGeom>
          <a:solidFill>
            <a:schemeClr val="accent1">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2" name="Freeform 110"/>
          <p:cNvSpPr>
            <a:spLocks noEditPoints="1"/>
          </p:cNvSpPr>
          <p:nvPr/>
        </p:nvSpPr>
        <p:spPr bwMode="auto">
          <a:xfrm>
            <a:off x="19218068" y="6820933"/>
            <a:ext cx="1036396" cy="1161012"/>
          </a:xfrm>
          <a:custGeom>
            <a:avLst/>
            <a:gdLst>
              <a:gd name="T0" fmla="*/ 196 w 577"/>
              <a:gd name="T1" fmla="*/ 432 h 646"/>
              <a:gd name="T2" fmla="*/ 292 w 577"/>
              <a:gd name="T3" fmla="*/ 304 h 646"/>
              <a:gd name="T4" fmla="*/ 361 w 577"/>
              <a:gd name="T5" fmla="*/ 355 h 646"/>
              <a:gd name="T6" fmla="*/ 292 w 577"/>
              <a:gd name="T7" fmla="*/ 318 h 646"/>
              <a:gd name="T8" fmla="*/ 210 w 577"/>
              <a:gd name="T9" fmla="*/ 432 h 646"/>
              <a:gd name="T10" fmla="*/ 351 w 577"/>
              <a:gd name="T11" fmla="*/ 511 h 646"/>
              <a:gd name="T12" fmla="*/ 363 w 577"/>
              <a:gd name="T13" fmla="*/ 519 h 646"/>
              <a:gd name="T14" fmla="*/ 299 w 577"/>
              <a:gd name="T15" fmla="*/ 406 h 646"/>
              <a:gd name="T16" fmla="*/ 169 w 577"/>
              <a:gd name="T17" fmla="*/ 399 h 646"/>
              <a:gd name="T18" fmla="*/ 169 w 577"/>
              <a:gd name="T19" fmla="*/ 413 h 646"/>
              <a:gd name="T20" fmla="*/ 299 w 577"/>
              <a:gd name="T21" fmla="*/ 406 h 646"/>
              <a:gd name="T22" fmla="*/ 299 w 577"/>
              <a:gd name="T23" fmla="*/ 460 h 646"/>
              <a:gd name="T24" fmla="*/ 169 w 577"/>
              <a:gd name="T25" fmla="*/ 453 h 646"/>
              <a:gd name="T26" fmla="*/ 169 w 577"/>
              <a:gd name="T27" fmla="*/ 467 h 646"/>
              <a:gd name="T28" fmla="*/ 364 w 577"/>
              <a:gd name="T29" fmla="*/ 219 h 646"/>
              <a:gd name="T30" fmla="*/ 350 w 577"/>
              <a:gd name="T31" fmla="*/ 216 h 646"/>
              <a:gd name="T32" fmla="*/ 226 w 577"/>
              <a:gd name="T33" fmla="*/ 216 h 646"/>
              <a:gd name="T34" fmla="*/ 213 w 577"/>
              <a:gd name="T35" fmla="*/ 219 h 646"/>
              <a:gd name="T36" fmla="*/ 364 w 577"/>
              <a:gd name="T37" fmla="*/ 219 h 646"/>
              <a:gd name="T38" fmla="*/ 364 w 577"/>
              <a:gd name="T39" fmla="*/ 213 h 646"/>
              <a:gd name="T40" fmla="*/ 447 w 577"/>
              <a:gd name="T41" fmla="*/ 80 h 646"/>
              <a:gd name="T42" fmla="*/ 430 w 577"/>
              <a:gd name="T43" fmla="*/ 37 h 646"/>
              <a:gd name="T44" fmla="*/ 377 w 577"/>
              <a:gd name="T45" fmla="*/ 51 h 646"/>
              <a:gd name="T46" fmla="*/ 341 w 577"/>
              <a:gd name="T47" fmla="*/ 28 h 646"/>
              <a:gd name="T48" fmla="*/ 236 w 577"/>
              <a:gd name="T49" fmla="*/ 28 h 646"/>
              <a:gd name="T50" fmla="*/ 200 w 577"/>
              <a:gd name="T51" fmla="*/ 51 h 646"/>
              <a:gd name="T52" fmla="*/ 185 w 577"/>
              <a:gd name="T53" fmla="*/ 47 h 646"/>
              <a:gd name="T54" fmla="*/ 119 w 577"/>
              <a:gd name="T55" fmla="*/ 51 h 646"/>
              <a:gd name="T56" fmla="*/ 134 w 577"/>
              <a:gd name="T57" fmla="*/ 83 h 646"/>
              <a:gd name="T58" fmla="*/ 0 w 577"/>
              <a:gd name="T59" fmla="*/ 462 h 646"/>
              <a:gd name="T60" fmla="*/ 577 w 577"/>
              <a:gd name="T61" fmla="*/ 462 h 646"/>
              <a:gd name="T62" fmla="*/ 200 w 577"/>
              <a:gd name="T63" fmla="*/ 65 h 646"/>
              <a:gd name="T64" fmla="*/ 243 w 577"/>
              <a:gd name="T65" fmla="*/ 41 h 646"/>
              <a:gd name="T66" fmla="*/ 288 w 577"/>
              <a:gd name="T67" fmla="*/ 14 h 646"/>
              <a:gd name="T68" fmla="*/ 334 w 577"/>
              <a:gd name="T69" fmla="*/ 41 h 646"/>
              <a:gd name="T70" fmla="*/ 398 w 577"/>
              <a:gd name="T71" fmla="*/ 59 h 646"/>
              <a:gd name="T72" fmla="*/ 445 w 577"/>
              <a:gd name="T73" fmla="*/ 56 h 646"/>
              <a:gd name="T74" fmla="*/ 435 w 577"/>
              <a:gd name="T75" fmla="*/ 72 h 646"/>
              <a:gd name="T76" fmla="*/ 355 w 577"/>
              <a:gd name="T77" fmla="*/ 224 h 646"/>
              <a:gd name="T78" fmla="*/ 288 w 577"/>
              <a:gd name="T79" fmla="*/ 632 h 646"/>
              <a:gd name="T80" fmla="*/ 222 w 577"/>
              <a:gd name="T81" fmla="*/ 224 h 646"/>
              <a:gd name="T82" fmla="*/ 142 w 577"/>
              <a:gd name="T83" fmla="*/ 72 h 646"/>
              <a:gd name="T84" fmla="*/ 132 w 577"/>
              <a:gd name="T85" fmla="*/ 56 h 646"/>
              <a:gd name="T86" fmla="*/ 179 w 577"/>
              <a:gd name="T87"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7" h="646">
                <a:moveTo>
                  <a:pt x="292" y="561"/>
                </a:moveTo>
                <a:cubicBezTo>
                  <a:pt x="233" y="561"/>
                  <a:pt x="196" y="510"/>
                  <a:pt x="196" y="432"/>
                </a:cubicBezTo>
                <a:cubicBezTo>
                  <a:pt x="196" y="395"/>
                  <a:pt x="204" y="363"/>
                  <a:pt x="221" y="340"/>
                </a:cubicBezTo>
                <a:cubicBezTo>
                  <a:pt x="238" y="316"/>
                  <a:pt x="263" y="304"/>
                  <a:pt x="292" y="304"/>
                </a:cubicBezTo>
                <a:cubicBezTo>
                  <a:pt x="320" y="304"/>
                  <a:pt x="344" y="317"/>
                  <a:pt x="363" y="345"/>
                </a:cubicBezTo>
                <a:cubicBezTo>
                  <a:pt x="365" y="348"/>
                  <a:pt x="364" y="353"/>
                  <a:pt x="361" y="355"/>
                </a:cubicBezTo>
                <a:cubicBezTo>
                  <a:pt x="358" y="357"/>
                  <a:pt x="354" y="356"/>
                  <a:pt x="351" y="353"/>
                </a:cubicBezTo>
                <a:cubicBezTo>
                  <a:pt x="335" y="329"/>
                  <a:pt x="316" y="318"/>
                  <a:pt x="292" y="318"/>
                </a:cubicBezTo>
                <a:cubicBezTo>
                  <a:pt x="267" y="318"/>
                  <a:pt x="247" y="328"/>
                  <a:pt x="232" y="348"/>
                </a:cubicBezTo>
                <a:cubicBezTo>
                  <a:pt x="218" y="369"/>
                  <a:pt x="210" y="398"/>
                  <a:pt x="210" y="432"/>
                </a:cubicBezTo>
                <a:cubicBezTo>
                  <a:pt x="210" y="502"/>
                  <a:pt x="242" y="547"/>
                  <a:pt x="292" y="547"/>
                </a:cubicBezTo>
                <a:cubicBezTo>
                  <a:pt x="316" y="547"/>
                  <a:pt x="335" y="535"/>
                  <a:pt x="351" y="511"/>
                </a:cubicBezTo>
                <a:cubicBezTo>
                  <a:pt x="354" y="508"/>
                  <a:pt x="358" y="507"/>
                  <a:pt x="361" y="509"/>
                </a:cubicBezTo>
                <a:cubicBezTo>
                  <a:pt x="364" y="512"/>
                  <a:pt x="365" y="516"/>
                  <a:pt x="363" y="519"/>
                </a:cubicBezTo>
                <a:cubicBezTo>
                  <a:pt x="344" y="547"/>
                  <a:pt x="320" y="561"/>
                  <a:pt x="292" y="561"/>
                </a:cubicBezTo>
                <a:close/>
                <a:moveTo>
                  <a:pt x="299" y="406"/>
                </a:moveTo>
                <a:cubicBezTo>
                  <a:pt x="299" y="402"/>
                  <a:pt x="296" y="399"/>
                  <a:pt x="292" y="399"/>
                </a:cubicBezTo>
                <a:cubicBezTo>
                  <a:pt x="169" y="399"/>
                  <a:pt x="169" y="399"/>
                  <a:pt x="169" y="399"/>
                </a:cubicBezTo>
                <a:cubicBezTo>
                  <a:pt x="165" y="399"/>
                  <a:pt x="162" y="402"/>
                  <a:pt x="162" y="406"/>
                </a:cubicBezTo>
                <a:cubicBezTo>
                  <a:pt x="162" y="410"/>
                  <a:pt x="165" y="413"/>
                  <a:pt x="169" y="413"/>
                </a:cubicBezTo>
                <a:cubicBezTo>
                  <a:pt x="292" y="413"/>
                  <a:pt x="292" y="413"/>
                  <a:pt x="292" y="413"/>
                </a:cubicBezTo>
                <a:cubicBezTo>
                  <a:pt x="296" y="413"/>
                  <a:pt x="299" y="410"/>
                  <a:pt x="299" y="406"/>
                </a:cubicBezTo>
                <a:close/>
                <a:moveTo>
                  <a:pt x="292" y="467"/>
                </a:moveTo>
                <a:cubicBezTo>
                  <a:pt x="296" y="467"/>
                  <a:pt x="299" y="464"/>
                  <a:pt x="299" y="460"/>
                </a:cubicBezTo>
                <a:cubicBezTo>
                  <a:pt x="299" y="456"/>
                  <a:pt x="296" y="453"/>
                  <a:pt x="292" y="453"/>
                </a:cubicBezTo>
                <a:cubicBezTo>
                  <a:pt x="169" y="453"/>
                  <a:pt x="169" y="453"/>
                  <a:pt x="169" y="453"/>
                </a:cubicBezTo>
                <a:cubicBezTo>
                  <a:pt x="165" y="453"/>
                  <a:pt x="162" y="456"/>
                  <a:pt x="162" y="460"/>
                </a:cubicBezTo>
                <a:cubicBezTo>
                  <a:pt x="162" y="464"/>
                  <a:pt x="165" y="467"/>
                  <a:pt x="169" y="467"/>
                </a:cubicBezTo>
                <a:lnTo>
                  <a:pt x="292" y="467"/>
                </a:lnTo>
                <a:close/>
                <a:moveTo>
                  <a:pt x="364" y="219"/>
                </a:moveTo>
                <a:cubicBezTo>
                  <a:pt x="350" y="216"/>
                  <a:pt x="350" y="216"/>
                  <a:pt x="350" y="216"/>
                </a:cubicBezTo>
                <a:cubicBezTo>
                  <a:pt x="350" y="216"/>
                  <a:pt x="350" y="216"/>
                  <a:pt x="350" y="216"/>
                </a:cubicBezTo>
                <a:cubicBezTo>
                  <a:pt x="350" y="216"/>
                  <a:pt x="344" y="231"/>
                  <a:pt x="288" y="231"/>
                </a:cubicBezTo>
                <a:cubicBezTo>
                  <a:pt x="233" y="231"/>
                  <a:pt x="227" y="216"/>
                  <a:pt x="226" y="216"/>
                </a:cubicBezTo>
                <a:cubicBezTo>
                  <a:pt x="227" y="216"/>
                  <a:pt x="227" y="216"/>
                  <a:pt x="227"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8"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6" y="57"/>
                  <a:pt x="116" y="67"/>
                  <a:pt x="130" y="80"/>
                </a:cubicBezTo>
                <a:cubicBezTo>
                  <a:pt x="130" y="80"/>
                  <a:pt x="132" y="81"/>
                  <a:pt x="134" y="83"/>
                </a:cubicBezTo>
                <a:cubicBezTo>
                  <a:pt x="196" y="134"/>
                  <a:pt x="211" y="181"/>
                  <a:pt x="213" y="213"/>
                </a:cubicBezTo>
                <a:cubicBezTo>
                  <a:pt x="125" y="245"/>
                  <a:pt x="0" y="344"/>
                  <a:pt x="0" y="462"/>
                </a:cubicBezTo>
                <a:cubicBezTo>
                  <a:pt x="0" y="579"/>
                  <a:pt x="47" y="646"/>
                  <a:pt x="288"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9"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3" y="63"/>
                  <a:pt x="131" y="58"/>
                  <a:pt x="132" y="56"/>
                </a:cubicBezTo>
                <a:cubicBezTo>
                  <a:pt x="133" y="54"/>
                  <a:pt x="138" y="51"/>
                  <a:pt x="147" y="51"/>
                </a:cubicBezTo>
                <a:cubicBezTo>
                  <a:pt x="157" y="51"/>
                  <a:pt x="168" y="54"/>
                  <a:pt x="179" y="5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 name="Teardrop 5"/>
          <p:cNvSpPr/>
          <p:nvPr/>
        </p:nvSpPr>
        <p:spPr>
          <a:xfrm rot="2700000">
            <a:off x="15134302" y="6005450"/>
            <a:ext cx="2928589" cy="2928589"/>
          </a:xfrm>
          <a:prstGeom prst="teardrop">
            <a:avLst/>
          </a:prstGeom>
          <a:solidFill>
            <a:schemeClr val="accent2">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 name="Teardrop 14"/>
          <p:cNvSpPr/>
          <p:nvPr/>
        </p:nvSpPr>
        <p:spPr>
          <a:xfrm rot="2700000">
            <a:off x="12158990" y="6005452"/>
            <a:ext cx="2928589" cy="2928589"/>
          </a:xfrm>
          <a:prstGeom prst="teardrop">
            <a:avLst/>
          </a:prstGeom>
          <a:solidFill>
            <a:schemeClr val="accent3">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 name="Teardrop 17"/>
          <p:cNvSpPr/>
          <p:nvPr/>
        </p:nvSpPr>
        <p:spPr>
          <a:xfrm rot="2700000">
            <a:off x="9056917" y="6005452"/>
            <a:ext cx="2928589" cy="2928589"/>
          </a:xfrm>
          <a:prstGeom prst="teardrop">
            <a:avLst/>
          </a:prstGeom>
          <a:solidFill>
            <a:schemeClr val="accent6">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3" name="Teardrop 22"/>
          <p:cNvSpPr/>
          <p:nvPr/>
        </p:nvSpPr>
        <p:spPr>
          <a:xfrm rot="2700000">
            <a:off x="6081607" y="6005452"/>
            <a:ext cx="2928589" cy="2928589"/>
          </a:xfrm>
          <a:prstGeom prst="teardrop">
            <a:avLst/>
          </a:prstGeom>
          <a:solidFill>
            <a:schemeClr val="accent5">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cxnSp>
        <p:nvCxnSpPr>
          <p:cNvPr id="25" name="Straight Arrow Connector 24"/>
          <p:cNvCxnSpPr/>
          <p:nvPr/>
        </p:nvCxnSpPr>
        <p:spPr>
          <a:xfrm flipV="1">
            <a:off x="7515812" y="9101960"/>
            <a:ext cx="0" cy="705260"/>
          </a:xfrm>
          <a:prstGeom prst="straightConnector1">
            <a:avLst/>
          </a:prstGeom>
          <a:ln w="12700">
            <a:solidFill>
              <a:schemeClr val="bg1">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V="1">
            <a:off x="13616858" y="9101960"/>
            <a:ext cx="0" cy="705260"/>
          </a:xfrm>
          <a:prstGeom prst="straightConnector1">
            <a:avLst/>
          </a:prstGeom>
          <a:ln w="12700">
            <a:solidFill>
              <a:schemeClr val="bg1">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4437297" y="5075610"/>
            <a:ext cx="0" cy="705260"/>
          </a:xfrm>
          <a:prstGeom prst="straightConnector1">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10510360" y="5075610"/>
            <a:ext cx="0" cy="705260"/>
          </a:xfrm>
          <a:prstGeom prst="straightConnector1">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flipV="1">
            <a:off x="16583423" y="5075610"/>
            <a:ext cx="0" cy="705260"/>
          </a:xfrm>
          <a:prstGeom prst="straightConnector1">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3146032" y="3491978"/>
            <a:ext cx="3417371" cy="954217"/>
          </a:xfrm>
          <a:prstGeom prst="rect">
            <a:avLst/>
          </a:prstGeom>
        </p:spPr>
        <p:txBody>
          <a:bodyPr wrap="square">
            <a:spAutoFit/>
          </a:bodyPr>
          <a:lstStyle/>
          <a:p>
            <a:pPr defTabSz="2438584"/>
            <a:r>
              <a:rPr lang="en-US" sz="2800">
                <a:solidFill>
                  <a:srgbClr val="57565A"/>
                </a:solidFill>
                <a:latin typeface="Roboto Light"/>
              </a:rPr>
              <a:t>Lorem ipsum dolor sit del ium aut ex </a:t>
            </a:r>
          </a:p>
        </p:txBody>
      </p:sp>
      <p:sp>
        <p:nvSpPr>
          <p:cNvPr id="33" name="TextBox 32"/>
          <p:cNvSpPr txBox="1"/>
          <p:nvPr/>
        </p:nvSpPr>
        <p:spPr>
          <a:xfrm>
            <a:off x="3146032" y="3041930"/>
            <a:ext cx="1954607" cy="461718"/>
          </a:xfrm>
          <a:prstGeom prst="rect">
            <a:avLst/>
          </a:prstGeom>
          <a:noFill/>
        </p:spPr>
        <p:txBody>
          <a:bodyPr wrap="none" rtlCol="0">
            <a:spAutoFit/>
          </a:bodyPr>
          <a:lstStyle/>
          <a:p>
            <a:pPr defTabSz="2438584"/>
            <a:r>
              <a:rPr lang="en-US" sz="2400">
                <a:solidFill>
                  <a:srgbClr val="57565A"/>
                </a:solidFill>
                <a:latin typeface="Roboto Light"/>
              </a:rPr>
              <a:t>CHAPTER 01</a:t>
            </a:r>
          </a:p>
        </p:txBody>
      </p:sp>
      <p:sp>
        <p:nvSpPr>
          <p:cNvPr id="35" name="Rectangle 34"/>
          <p:cNvSpPr/>
          <p:nvPr/>
        </p:nvSpPr>
        <p:spPr>
          <a:xfrm>
            <a:off x="9606146" y="3491978"/>
            <a:ext cx="3652861" cy="954217"/>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a:t>
            </a:r>
          </a:p>
        </p:txBody>
      </p:sp>
      <p:sp>
        <p:nvSpPr>
          <p:cNvPr id="36" name="TextBox 35"/>
          <p:cNvSpPr txBox="1"/>
          <p:nvPr/>
        </p:nvSpPr>
        <p:spPr>
          <a:xfrm>
            <a:off x="9606147" y="3041930"/>
            <a:ext cx="1954607" cy="461718"/>
          </a:xfrm>
          <a:prstGeom prst="rect">
            <a:avLst/>
          </a:prstGeom>
          <a:noFill/>
        </p:spPr>
        <p:txBody>
          <a:bodyPr wrap="none" rtlCol="0">
            <a:spAutoFit/>
          </a:bodyPr>
          <a:lstStyle/>
          <a:p>
            <a:pPr defTabSz="2438584"/>
            <a:r>
              <a:rPr lang="en-US" sz="2400">
                <a:solidFill>
                  <a:srgbClr val="57565A"/>
                </a:solidFill>
                <a:latin typeface="Roboto Light"/>
              </a:rPr>
              <a:t>CHAPTER 03</a:t>
            </a:r>
          </a:p>
        </p:txBody>
      </p:sp>
      <p:sp>
        <p:nvSpPr>
          <p:cNvPr id="38" name="Rectangle 37"/>
          <p:cNvSpPr/>
          <p:nvPr/>
        </p:nvSpPr>
        <p:spPr>
          <a:xfrm>
            <a:off x="15343377" y="3491978"/>
            <a:ext cx="3600517" cy="954217"/>
          </a:xfrm>
          <a:prstGeom prst="rect">
            <a:avLst/>
          </a:prstGeom>
        </p:spPr>
        <p:txBody>
          <a:bodyPr wrap="square">
            <a:spAutoFit/>
          </a:bodyPr>
          <a:lstStyle/>
          <a:p>
            <a:pPr defTabSz="2438584"/>
            <a:r>
              <a:rPr lang="en-US" sz="2800">
                <a:solidFill>
                  <a:srgbClr val="57565A"/>
                </a:solidFill>
                <a:latin typeface="Roboto Light"/>
              </a:rPr>
              <a:t>Lorem ipsum dolor sit del ium aut ex </a:t>
            </a:r>
          </a:p>
        </p:txBody>
      </p:sp>
      <p:sp>
        <p:nvSpPr>
          <p:cNvPr id="39" name="TextBox 38"/>
          <p:cNvSpPr txBox="1"/>
          <p:nvPr/>
        </p:nvSpPr>
        <p:spPr>
          <a:xfrm>
            <a:off x="15343377" y="3041930"/>
            <a:ext cx="1954607" cy="461718"/>
          </a:xfrm>
          <a:prstGeom prst="rect">
            <a:avLst/>
          </a:prstGeom>
          <a:noFill/>
        </p:spPr>
        <p:txBody>
          <a:bodyPr wrap="none" rtlCol="0">
            <a:spAutoFit/>
          </a:bodyPr>
          <a:lstStyle/>
          <a:p>
            <a:pPr defTabSz="2438584"/>
            <a:r>
              <a:rPr lang="en-US" sz="2400">
                <a:solidFill>
                  <a:srgbClr val="57565A"/>
                </a:solidFill>
                <a:latin typeface="Roboto Light"/>
              </a:rPr>
              <a:t>CHAPTER 05</a:t>
            </a:r>
          </a:p>
        </p:txBody>
      </p:sp>
      <p:sp>
        <p:nvSpPr>
          <p:cNvPr id="41" name="Rectangle 40"/>
          <p:cNvSpPr/>
          <p:nvPr/>
        </p:nvSpPr>
        <p:spPr>
          <a:xfrm>
            <a:off x="5953448" y="10837644"/>
            <a:ext cx="3663278" cy="954217"/>
          </a:xfrm>
          <a:prstGeom prst="rect">
            <a:avLst/>
          </a:prstGeom>
        </p:spPr>
        <p:txBody>
          <a:bodyPr wrap="square">
            <a:spAutoFit/>
          </a:bodyPr>
          <a:lstStyle/>
          <a:p>
            <a:pPr defTabSz="2438584"/>
            <a:r>
              <a:rPr lang="en-US" sz="2800">
                <a:solidFill>
                  <a:srgbClr val="57565A"/>
                </a:solidFill>
                <a:latin typeface="Roboto Light"/>
              </a:rPr>
              <a:t>Lorem ipsum dolor sit del ium aut ex </a:t>
            </a:r>
          </a:p>
        </p:txBody>
      </p:sp>
      <p:sp>
        <p:nvSpPr>
          <p:cNvPr id="42" name="TextBox 41"/>
          <p:cNvSpPr txBox="1"/>
          <p:nvPr/>
        </p:nvSpPr>
        <p:spPr>
          <a:xfrm>
            <a:off x="5953444" y="10387596"/>
            <a:ext cx="1954607" cy="461718"/>
          </a:xfrm>
          <a:prstGeom prst="rect">
            <a:avLst/>
          </a:prstGeom>
          <a:noFill/>
        </p:spPr>
        <p:txBody>
          <a:bodyPr wrap="none" rtlCol="0">
            <a:spAutoFit/>
          </a:bodyPr>
          <a:lstStyle/>
          <a:p>
            <a:pPr defTabSz="2438584"/>
            <a:r>
              <a:rPr lang="en-US" sz="2400">
                <a:solidFill>
                  <a:srgbClr val="57565A"/>
                </a:solidFill>
                <a:latin typeface="Roboto Light"/>
              </a:rPr>
              <a:t>CHAPTER 02</a:t>
            </a:r>
          </a:p>
        </p:txBody>
      </p:sp>
      <p:sp>
        <p:nvSpPr>
          <p:cNvPr id="44" name="Rectangle 43"/>
          <p:cNvSpPr/>
          <p:nvPr/>
        </p:nvSpPr>
        <p:spPr>
          <a:xfrm>
            <a:off x="12124906" y="10837644"/>
            <a:ext cx="3569203" cy="954217"/>
          </a:xfrm>
          <a:prstGeom prst="rect">
            <a:avLst/>
          </a:prstGeom>
        </p:spPr>
        <p:txBody>
          <a:bodyPr wrap="square">
            <a:spAutoFit/>
          </a:bodyPr>
          <a:lstStyle/>
          <a:p>
            <a:pPr defTabSz="2438584"/>
            <a:r>
              <a:rPr lang="en-US" sz="2800">
                <a:solidFill>
                  <a:srgbClr val="57565A"/>
                </a:solidFill>
                <a:latin typeface="Roboto Light"/>
              </a:rPr>
              <a:t>Lorem ipsum dolor sit del ium aut ex </a:t>
            </a:r>
          </a:p>
        </p:txBody>
      </p:sp>
      <p:sp>
        <p:nvSpPr>
          <p:cNvPr id="45" name="TextBox 44"/>
          <p:cNvSpPr txBox="1"/>
          <p:nvPr/>
        </p:nvSpPr>
        <p:spPr>
          <a:xfrm>
            <a:off x="12124907" y="10387596"/>
            <a:ext cx="1954607" cy="461718"/>
          </a:xfrm>
          <a:prstGeom prst="rect">
            <a:avLst/>
          </a:prstGeom>
          <a:noFill/>
        </p:spPr>
        <p:txBody>
          <a:bodyPr wrap="none" rtlCol="0">
            <a:spAutoFit/>
          </a:bodyPr>
          <a:lstStyle/>
          <a:p>
            <a:pPr defTabSz="2438584"/>
            <a:r>
              <a:rPr lang="en-US" sz="2400">
                <a:solidFill>
                  <a:srgbClr val="57565A"/>
                </a:solidFill>
                <a:latin typeface="Roboto Light"/>
              </a:rPr>
              <a:t>CHAPTER 04</a:t>
            </a:r>
          </a:p>
        </p:txBody>
      </p:sp>
      <p:sp>
        <p:nvSpPr>
          <p:cNvPr id="60" name="Freeform 108"/>
          <p:cNvSpPr>
            <a:spLocks noEditPoints="1"/>
          </p:cNvSpPr>
          <p:nvPr/>
        </p:nvSpPr>
        <p:spPr bwMode="auto">
          <a:xfrm>
            <a:off x="10010037" y="6643783"/>
            <a:ext cx="1288747" cy="1359001"/>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1" name="Freeform 123"/>
          <p:cNvSpPr>
            <a:spLocks noEditPoints="1"/>
          </p:cNvSpPr>
          <p:nvPr/>
        </p:nvSpPr>
        <p:spPr bwMode="auto">
          <a:xfrm>
            <a:off x="16034679" y="6746284"/>
            <a:ext cx="1295410" cy="1299692"/>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3" name="Freeform 40"/>
          <p:cNvSpPr>
            <a:spLocks noEditPoints="1"/>
          </p:cNvSpPr>
          <p:nvPr/>
        </p:nvSpPr>
        <p:spPr bwMode="auto">
          <a:xfrm>
            <a:off x="6989719" y="6555855"/>
            <a:ext cx="1232903" cy="1446931"/>
          </a:xfrm>
          <a:custGeom>
            <a:avLst/>
            <a:gdLst>
              <a:gd name="T0" fmla="*/ 372 w 419"/>
              <a:gd name="T1" fmla="*/ 188 h 491"/>
              <a:gd name="T2" fmla="*/ 379 w 419"/>
              <a:gd name="T3" fmla="*/ 158 h 491"/>
              <a:gd name="T4" fmla="*/ 338 w 419"/>
              <a:gd name="T5" fmla="*/ 55 h 491"/>
              <a:gd name="T6" fmla="*/ 0 w 419"/>
              <a:gd name="T7" fmla="*/ 167 h 491"/>
              <a:gd name="T8" fmla="*/ 80 w 419"/>
              <a:gd name="T9" fmla="*/ 310 h 491"/>
              <a:gd name="T10" fmla="*/ 74 w 419"/>
              <a:gd name="T11" fmla="*/ 460 h 491"/>
              <a:gd name="T12" fmla="*/ 256 w 419"/>
              <a:gd name="T13" fmla="*/ 484 h 491"/>
              <a:gd name="T14" fmla="*/ 262 w 419"/>
              <a:gd name="T15" fmla="*/ 396 h 491"/>
              <a:gd name="T16" fmla="*/ 347 w 419"/>
              <a:gd name="T17" fmla="*/ 413 h 491"/>
              <a:gd name="T18" fmla="*/ 379 w 419"/>
              <a:gd name="T19" fmla="*/ 364 h 491"/>
              <a:gd name="T20" fmla="*/ 384 w 419"/>
              <a:gd name="T21" fmla="*/ 348 h 491"/>
              <a:gd name="T22" fmla="*/ 386 w 419"/>
              <a:gd name="T23" fmla="*/ 330 h 491"/>
              <a:gd name="T24" fmla="*/ 390 w 419"/>
              <a:gd name="T25" fmla="*/ 305 h 491"/>
              <a:gd name="T26" fmla="*/ 390 w 419"/>
              <a:gd name="T27" fmla="*/ 294 h 491"/>
              <a:gd name="T28" fmla="*/ 419 w 419"/>
              <a:gd name="T29" fmla="*/ 272 h 491"/>
              <a:gd name="T30" fmla="*/ 405 w 419"/>
              <a:gd name="T31" fmla="*/ 281 h 491"/>
              <a:gd name="T32" fmla="*/ 381 w 419"/>
              <a:gd name="T33" fmla="*/ 290 h 491"/>
              <a:gd name="T34" fmla="*/ 382 w 419"/>
              <a:gd name="T35" fmla="*/ 310 h 491"/>
              <a:gd name="T36" fmla="*/ 377 w 419"/>
              <a:gd name="T37" fmla="*/ 325 h 491"/>
              <a:gd name="T38" fmla="*/ 378 w 419"/>
              <a:gd name="T39" fmla="*/ 338 h 491"/>
              <a:gd name="T40" fmla="*/ 369 w 419"/>
              <a:gd name="T41" fmla="*/ 357 h 491"/>
              <a:gd name="T42" fmla="*/ 369 w 419"/>
              <a:gd name="T43" fmla="*/ 389 h 491"/>
              <a:gd name="T44" fmla="*/ 345 w 419"/>
              <a:gd name="T45" fmla="*/ 404 h 491"/>
              <a:gd name="T46" fmla="*/ 256 w 419"/>
              <a:gd name="T47" fmla="*/ 387 h 491"/>
              <a:gd name="T48" fmla="*/ 83 w 419"/>
              <a:gd name="T49" fmla="*/ 454 h 491"/>
              <a:gd name="T50" fmla="*/ 68 w 419"/>
              <a:gd name="T51" fmla="*/ 282 h 491"/>
              <a:gd name="T52" fmla="*/ 47 w 419"/>
              <a:gd name="T53" fmla="*/ 56 h 491"/>
              <a:gd name="T54" fmla="*/ 331 w 419"/>
              <a:gd name="T55" fmla="*/ 61 h 491"/>
              <a:gd name="T56" fmla="*/ 370 w 419"/>
              <a:gd name="T57" fmla="*/ 158 h 491"/>
              <a:gd name="T58" fmla="*/ 363 w 419"/>
              <a:gd name="T59" fmla="*/ 189 h 491"/>
              <a:gd name="T60" fmla="*/ 409 w 419"/>
              <a:gd name="T61" fmla="*/ 273 h 491"/>
              <a:gd name="T62" fmla="*/ 283 w 419"/>
              <a:gd name="T63" fmla="*/ 74 h 491"/>
              <a:gd name="T64" fmla="*/ 52 w 419"/>
              <a:gd name="T65" fmla="*/ 163 h 491"/>
              <a:gd name="T66" fmla="*/ 96 w 419"/>
              <a:gd name="T67" fmla="*/ 249 h 491"/>
              <a:gd name="T68" fmla="*/ 160 w 419"/>
              <a:gd name="T69" fmla="*/ 240 h 491"/>
              <a:gd name="T70" fmla="*/ 200 w 419"/>
              <a:gd name="T71" fmla="*/ 201 h 491"/>
              <a:gd name="T72" fmla="*/ 240 w 419"/>
              <a:gd name="T73" fmla="*/ 179 h 491"/>
              <a:gd name="T74" fmla="*/ 321 w 419"/>
              <a:gd name="T75" fmla="*/ 137 h 491"/>
              <a:gd name="T76" fmla="*/ 260 w 419"/>
              <a:gd name="T77" fmla="*/ 170 h 491"/>
              <a:gd name="T78" fmla="*/ 232 w 419"/>
              <a:gd name="T79" fmla="*/ 173 h 491"/>
              <a:gd name="T80" fmla="*/ 195 w 419"/>
              <a:gd name="T81" fmla="*/ 189 h 491"/>
              <a:gd name="T82" fmla="*/ 189 w 419"/>
              <a:gd name="T83" fmla="*/ 196 h 491"/>
              <a:gd name="T84" fmla="*/ 156 w 419"/>
              <a:gd name="T85" fmla="*/ 231 h 491"/>
              <a:gd name="T86" fmla="*/ 132 w 419"/>
              <a:gd name="T87" fmla="*/ 257 h 491"/>
              <a:gd name="T88" fmla="*/ 89 w 419"/>
              <a:gd name="T89" fmla="*/ 214 h 491"/>
              <a:gd name="T90" fmla="*/ 61 w 419"/>
              <a:gd name="T91" fmla="*/ 163 h 491"/>
              <a:gd name="T92" fmla="*/ 277 w 419"/>
              <a:gd name="T93" fmla="*/ 82 h 491"/>
              <a:gd name="T94" fmla="*/ 260 w 419"/>
              <a:gd name="T95" fmla="*/ 17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9" h="491">
                <a:moveTo>
                  <a:pt x="407" y="250"/>
                </a:moveTo>
                <a:cubicBezTo>
                  <a:pt x="396" y="233"/>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moveTo>
                  <a:pt x="283" y="74"/>
                </a:moveTo>
                <a:cubicBezTo>
                  <a:pt x="257" y="54"/>
                  <a:pt x="225" y="43"/>
                  <a:pt x="192" y="43"/>
                </a:cubicBezTo>
                <a:cubicBezTo>
                  <a:pt x="103" y="43"/>
                  <a:pt x="52" y="87"/>
                  <a:pt x="52" y="163"/>
                </a:cubicBezTo>
                <a:cubicBezTo>
                  <a:pt x="52" y="204"/>
                  <a:pt x="70" y="215"/>
                  <a:pt x="80" y="218"/>
                </a:cubicBezTo>
                <a:cubicBezTo>
                  <a:pt x="82" y="228"/>
                  <a:pt x="90" y="242"/>
                  <a:pt x="96" y="249"/>
                </a:cubicBezTo>
                <a:cubicBezTo>
                  <a:pt x="107" y="260"/>
                  <a:pt x="120" y="266"/>
                  <a:pt x="132" y="266"/>
                </a:cubicBezTo>
                <a:cubicBezTo>
                  <a:pt x="146" y="266"/>
                  <a:pt x="156" y="257"/>
                  <a:pt x="160" y="240"/>
                </a:cubicBezTo>
                <a:cubicBezTo>
                  <a:pt x="176" y="239"/>
                  <a:pt x="188" y="228"/>
                  <a:pt x="194" y="218"/>
                </a:cubicBezTo>
                <a:cubicBezTo>
                  <a:pt x="198" y="212"/>
                  <a:pt x="200" y="206"/>
                  <a:pt x="200" y="201"/>
                </a:cubicBezTo>
                <a:cubicBezTo>
                  <a:pt x="203" y="202"/>
                  <a:pt x="206" y="202"/>
                  <a:pt x="208" y="202"/>
                </a:cubicBezTo>
                <a:cubicBezTo>
                  <a:pt x="224" y="202"/>
                  <a:pt x="236" y="190"/>
                  <a:pt x="240" y="179"/>
                </a:cubicBezTo>
                <a:cubicBezTo>
                  <a:pt x="248" y="179"/>
                  <a:pt x="254" y="179"/>
                  <a:pt x="260" y="179"/>
                </a:cubicBezTo>
                <a:cubicBezTo>
                  <a:pt x="286" y="179"/>
                  <a:pt x="321" y="175"/>
                  <a:pt x="321" y="137"/>
                </a:cubicBezTo>
                <a:cubicBezTo>
                  <a:pt x="321" y="116"/>
                  <a:pt x="307" y="93"/>
                  <a:pt x="283" y="74"/>
                </a:cubicBezTo>
                <a:close/>
                <a:moveTo>
                  <a:pt x="260" y="170"/>
                </a:moveTo>
                <a:cubicBezTo>
                  <a:pt x="254" y="170"/>
                  <a:pt x="246" y="170"/>
                  <a:pt x="237" y="169"/>
                </a:cubicBezTo>
                <a:cubicBezTo>
                  <a:pt x="234" y="169"/>
                  <a:pt x="232" y="171"/>
                  <a:pt x="232" y="173"/>
                </a:cubicBezTo>
                <a:cubicBezTo>
                  <a:pt x="231" y="181"/>
                  <a:pt x="222" y="192"/>
                  <a:pt x="208" y="192"/>
                </a:cubicBezTo>
                <a:cubicBezTo>
                  <a:pt x="204" y="192"/>
                  <a:pt x="200" y="191"/>
                  <a:pt x="195" y="189"/>
                </a:cubicBezTo>
                <a:cubicBezTo>
                  <a:pt x="194" y="189"/>
                  <a:pt x="191" y="189"/>
                  <a:pt x="190" y="190"/>
                </a:cubicBezTo>
                <a:cubicBezTo>
                  <a:pt x="189" y="192"/>
                  <a:pt x="188" y="194"/>
                  <a:pt x="189" y="196"/>
                </a:cubicBezTo>
                <a:cubicBezTo>
                  <a:pt x="191" y="200"/>
                  <a:pt x="190" y="206"/>
                  <a:pt x="186" y="213"/>
                </a:cubicBezTo>
                <a:cubicBezTo>
                  <a:pt x="180" y="222"/>
                  <a:pt x="169" y="231"/>
                  <a:pt x="156" y="231"/>
                </a:cubicBezTo>
                <a:cubicBezTo>
                  <a:pt x="154" y="231"/>
                  <a:pt x="152" y="233"/>
                  <a:pt x="152" y="235"/>
                </a:cubicBezTo>
                <a:cubicBezTo>
                  <a:pt x="150" y="245"/>
                  <a:pt x="145" y="257"/>
                  <a:pt x="132" y="257"/>
                </a:cubicBezTo>
                <a:cubicBezTo>
                  <a:pt x="123" y="257"/>
                  <a:pt x="112" y="251"/>
                  <a:pt x="103" y="242"/>
                </a:cubicBezTo>
                <a:cubicBezTo>
                  <a:pt x="97" y="236"/>
                  <a:pt x="89" y="221"/>
                  <a:pt x="89" y="214"/>
                </a:cubicBezTo>
                <a:cubicBezTo>
                  <a:pt x="89" y="211"/>
                  <a:pt x="87" y="209"/>
                  <a:pt x="85" y="209"/>
                </a:cubicBezTo>
                <a:cubicBezTo>
                  <a:pt x="80" y="208"/>
                  <a:pt x="61" y="203"/>
                  <a:pt x="61" y="163"/>
                </a:cubicBezTo>
                <a:cubicBezTo>
                  <a:pt x="61" y="122"/>
                  <a:pt x="78" y="53"/>
                  <a:pt x="192" y="53"/>
                </a:cubicBezTo>
                <a:cubicBezTo>
                  <a:pt x="223" y="53"/>
                  <a:pt x="253" y="63"/>
                  <a:pt x="277" y="82"/>
                </a:cubicBezTo>
                <a:cubicBezTo>
                  <a:pt x="299" y="98"/>
                  <a:pt x="312" y="119"/>
                  <a:pt x="312" y="137"/>
                </a:cubicBezTo>
                <a:cubicBezTo>
                  <a:pt x="312" y="160"/>
                  <a:pt x="297" y="170"/>
                  <a:pt x="260" y="17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4" name="Freeform 86"/>
          <p:cNvSpPr>
            <a:spLocks noEditPoints="1"/>
          </p:cNvSpPr>
          <p:nvPr/>
        </p:nvSpPr>
        <p:spPr bwMode="auto">
          <a:xfrm>
            <a:off x="13259004" y="6745617"/>
            <a:ext cx="987702" cy="1095591"/>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cxnSp>
        <p:nvCxnSpPr>
          <p:cNvPr id="57" name="Straight Arrow Connector 56"/>
          <p:cNvCxnSpPr/>
          <p:nvPr/>
        </p:nvCxnSpPr>
        <p:spPr>
          <a:xfrm flipV="1">
            <a:off x="19655223" y="9101960"/>
            <a:ext cx="0" cy="705260"/>
          </a:xfrm>
          <a:prstGeom prst="straightConnector1">
            <a:avLst/>
          </a:prstGeom>
          <a:ln w="12700">
            <a:solidFill>
              <a:schemeClr val="bg1">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a:xfrm>
            <a:off x="18163281" y="10837644"/>
            <a:ext cx="3608480" cy="954217"/>
          </a:xfrm>
          <a:prstGeom prst="rect">
            <a:avLst/>
          </a:prstGeom>
        </p:spPr>
        <p:txBody>
          <a:bodyPr wrap="square">
            <a:spAutoFit/>
          </a:bodyPr>
          <a:lstStyle/>
          <a:p>
            <a:pPr defTabSz="2438584"/>
            <a:r>
              <a:rPr lang="en-US" sz="2800">
                <a:solidFill>
                  <a:srgbClr val="57565A"/>
                </a:solidFill>
                <a:latin typeface="Roboto Light"/>
              </a:rPr>
              <a:t>Lorem ipsum dolor sit del ium aut ex </a:t>
            </a:r>
          </a:p>
        </p:txBody>
      </p:sp>
      <p:sp>
        <p:nvSpPr>
          <p:cNvPr id="75" name="TextBox 74"/>
          <p:cNvSpPr txBox="1"/>
          <p:nvPr/>
        </p:nvSpPr>
        <p:spPr>
          <a:xfrm>
            <a:off x="18163281" y="10387596"/>
            <a:ext cx="1954607" cy="461718"/>
          </a:xfrm>
          <a:prstGeom prst="rect">
            <a:avLst/>
          </a:prstGeom>
          <a:noFill/>
        </p:spPr>
        <p:txBody>
          <a:bodyPr wrap="none" rtlCol="0">
            <a:spAutoFit/>
          </a:bodyPr>
          <a:lstStyle/>
          <a:p>
            <a:pPr defTabSz="2438584"/>
            <a:r>
              <a:rPr lang="en-US" sz="2400">
                <a:solidFill>
                  <a:srgbClr val="57565A"/>
                </a:solidFill>
                <a:latin typeface="Roboto Light"/>
              </a:rPr>
              <a:t>CHAPTER 06</a:t>
            </a:r>
          </a:p>
        </p:txBody>
      </p:sp>
      <p:sp>
        <p:nvSpPr>
          <p:cNvPr id="50" name="Teardrop 49"/>
          <p:cNvSpPr/>
          <p:nvPr/>
        </p:nvSpPr>
        <p:spPr>
          <a:xfrm rot="2700000">
            <a:off x="3028281" y="6005452"/>
            <a:ext cx="2928589" cy="2928589"/>
          </a:xfrm>
          <a:prstGeom prst="teardrop">
            <a:avLst/>
          </a:prstGeom>
          <a:solidFill>
            <a:schemeClr val="accent4">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nvGrpSpPr>
          <p:cNvPr id="2" name="Group 1"/>
          <p:cNvGrpSpPr/>
          <p:nvPr/>
        </p:nvGrpSpPr>
        <p:grpSpPr>
          <a:xfrm>
            <a:off x="3894912" y="6699582"/>
            <a:ext cx="1252007" cy="1327692"/>
            <a:chOff x="1776737" y="3537289"/>
            <a:chExt cx="625931" cy="663769"/>
          </a:xfrm>
        </p:grpSpPr>
        <p:sp>
          <p:nvSpPr>
            <p:cNvPr id="66" name="Freeform 65"/>
            <p:cNvSpPr>
              <a:spLocks noEditPoints="1"/>
            </p:cNvSpPr>
            <p:nvPr/>
          </p:nvSpPr>
          <p:spPr bwMode="auto">
            <a:xfrm>
              <a:off x="1907749" y="3682848"/>
              <a:ext cx="358091" cy="518210"/>
            </a:xfrm>
            <a:custGeom>
              <a:avLst/>
              <a:gdLst>
                <a:gd name="T0" fmla="*/ 26 w 52"/>
                <a:gd name="T1" fmla="*/ 0 h 75"/>
                <a:gd name="T2" fmla="*/ 0 w 52"/>
                <a:gd name="T3" fmla="*/ 26 h 75"/>
                <a:gd name="T4" fmla="*/ 10 w 52"/>
                <a:gd name="T5" fmla="*/ 46 h 75"/>
                <a:gd name="T6" fmla="*/ 10 w 52"/>
                <a:gd name="T7" fmla="*/ 47 h 75"/>
                <a:gd name="T8" fmla="*/ 14 w 52"/>
                <a:gd name="T9" fmla="*/ 53 h 75"/>
                <a:gd name="T10" fmla="*/ 14 w 52"/>
                <a:gd name="T11" fmla="*/ 54 h 75"/>
                <a:gd name="T12" fmla="*/ 14 w 52"/>
                <a:gd name="T13" fmla="*/ 54 h 75"/>
                <a:gd name="T14" fmla="*/ 18 w 52"/>
                <a:gd name="T15" fmla="*/ 73 h 75"/>
                <a:gd name="T16" fmla="*/ 20 w 52"/>
                <a:gd name="T17" fmla="*/ 75 h 75"/>
                <a:gd name="T18" fmla="*/ 32 w 52"/>
                <a:gd name="T19" fmla="*/ 75 h 75"/>
                <a:gd name="T20" fmla="*/ 34 w 52"/>
                <a:gd name="T21" fmla="*/ 73 h 75"/>
                <a:gd name="T22" fmla="*/ 38 w 52"/>
                <a:gd name="T23" fmla="*/ 54 h 75"/>
                <a:gd name="T24" fmla="*/ 38 w 52"/>
                <a:gd name="T25" fmla="*/ 54 h 75"/>
                <a:gd name="T26" fmla="*/ 38 w 52"/>
                <a:gd name="T27" fmla="*/ 53 h 75"/>
                <a:gd name="T28" fmla="*/ 42 w 52"/>
                <a:gd name="T29" fmla="*/ 47 h 75"/>
                <a:gd name="T30" fmla="*/ 42 w 52"/>
                <a:gd name="T31" fmla="*/ 46 h 75"/>
                <a:gd name="T32" fmla="*/ 52 w 52"/>
                <a:gd name="T33" fmla="*/ 26 h 75"/>
                <a:gd name="T34" fmla="*/ 26 w 52"/>
                <a:gd name="T35" fmla="*/ 0 h 75"/>
                <a:gd name="T36" fmla="*/ 31 w 52"/>
                <a:gd name="T37" fmla="*/ 71 h 75"/>
                <a:gd name="T38" fmla="*/ 21 w 52"/>
                <a:gd name="T39" fmla="*/ 71 h 75"/>
                <a:gd name="T40" fmla="*/ 21 w 52"/>
                <a:gd name="T41" fmla="*/ 70 h 75"/>
                <a:gd name="T42" fmla="*/ 31 w 52"/>
                <a:gd name="T43" fmla="*/ 70 h 75"/>
                <a:gd name="T44" fmla="*/ 31 w 52"/>
                <a:gd name="T45" fmla="*/ 71 h 75"/>
                <a:gd name="T46" fmla="*/ 32 w 52"/>
                <a:gd name="T47" fmla="*/ 66 h 75"/>
                <a:gd name="T48" fmla="*/ 20 w 52"/>
                <a:gd name="T49" fmla="*/ 66 h 75"/>
                <a:gd name="T50" fmla="*/ 20 w 52"/>
                <a:gd name="T51" fmla="*/ 65 h 75"/>
                <a:gd name="T52" fmla="*/ 32 w 52"/>
                <a:gd name="T53" fmla="*/ 65 h 75"/>
                <a:gd name="T54" fmla="*/ 32 w 52"/>
                <a:gd name="T55" fmla="*/ 66 h 75"/>
                <a:gd name="T56" fmla="*/ 33 w 52"/>
                <a:gd name="T57" fmla="*/ 62 h 75"/>
                <a:gd name="T58" fmla="*/ 19 w 52"/>
                <a:gd name="T59" fmla="*/ 62 h 75"/>
                <a:gd name="T60" fmla="*/ 17 w 52"/>
                <a:gd name="T61" fmla="*/ 55 h 75"/>
                <a:gd name="T62" fmla="*/ 35 w 52"/>
                <a:gd name="T63" fmla="*/ 55 h 75"/>
                <a:gd name="T64" fmla="*/ 33 w 52"/>
                <a:gd name="T65" fmla="*/ 62 h 75"/>
                <a:gd name="T66" fmla="*/ 40 w 52"/>
                <a:gd name="T67" fmla="*/ 44 h 75"/>
                <a:gd name="T68" fmla="*/ 39 w 52"/>
                <a:gd name="T69" fmla="*/ 44 h 75"/>
                <a:gd name="T70" fmla="*/ 35 w 52"/>
                <a:gd name="T71" fmla="*/ 52 h 75"/>
                <a:gd name="T72" fmla="*/ 28 w 52"/>
                <a:gd name="T73" fmla="*/ 52 h 75"/>
                <a:gd name="T74" fmla="*/ 28 w 52"/>
                <a:gd name="T75" fmla="*/ 29 h 75"/>
                <a:gd name="T76" fmla="*/ 31 w 52"/>
                <a:gd name="T77" fmla="*/ 26 h 75"/>
                <a:gd name="T78" fmla="*/ 33 w 52"/>
                <a:gd name="T79" fmla="*/ 24 h 75"/>
                <a:gd name="T80" fmla="*/ 31 w 52"/>
                <a:gd name="T81" fmla="*/ 22 h 75"/>
                <a:gd name="T82" fmla="*/ 26 w 52"/>
                <a:gd name="T83" fmla="*/ 25 h 75"/>
                <a:gd name="T84" fmla="*/ 26 w 52"/>
                <a:gd name="T85" fmla="*/ 24 h 75"/>
                <a:gd name="T86" fmla="*/ 21 w 52"/>
                <a:gd name="T87" fmla="*/ 22 h 75"/>
                <a:gd name="T88" fmla="*/ 21 w 52"/>
                <a:gd name="T89" fmla="*/ 22 h 75"/>
                <a:gd name="T90" fmla="*/ 19 w 52"/>
                <a:gd name="T91" fmla="*/ 24 h 75"/>
                <a:gd name="T92" fmla="*/ 21 w 52"/>
                <a:gd name="T93" fmla="*/ 26 h 75"/>
                <a:gd name="T94" fmla="*/ 21 w 52"/>
                <a:gd name="T95" fmla="*/ 26 h 75"/>
                <a:gd name="T96" fmla="*/ 21 w 52"/>
                <a:gd name="T97" fmla="*/ 26 h 75"/>
                <a:gd name="T98" fmla="*/ 23 w 52"/>
                <a:gd name="T99" fmla="*/ 27 h 75"/>
                <a:gd name="T100" fmla="*/ 24 w 52"/>
                <a:gd name="T101" fmla="*/ 29 h 75"/>
                <a:gd name="T102" fmla="*/ 24 w 52"/>
                <a:gd name="T103" fmla="*/ 52 h 75"/>
                <a:gd name="T104" fmla="*/ 17 w 52"/>
                <a:gd name="T105" fmla="*/ 52 h 75"/>
                <a:gd name="T106" fmla="*/ 13 w 52"/>
                <a:gd name="T107" fmla="*/ 44 h 75"/>
                <a:gd name="T108" fmla="*/ 12 w 52"/>
                <a:gd name="T109" fmla="*/ 44 h 75"/>
                <a:gd name="T110" fmla="*/ 3 w 52"/>
                <a:gd name="T111" fmla="*/ 26 h 75"/>
                <a:gd name="T112" fmla="*/ 26 w 52"/>
                <a:gd name="T113" fmla="*/ 3 h 75"/>
                <a:gd name="T114" fmla="*/ 49 w 52"/>
                <a:gd name="T115" fmla="*/ 26 h 75"/>
                <a:gd name="T116" fmla="*/ 40 w 52"/>
                <a:gd name="T1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75">
                  <a:moveTo>
                    <a:pt x="26" y="0"/>
                  </a:moveTo>
                  <a:cubicBezTo>
                    <a:pt x="12" y="0"/>
                    <a:pt x="0" y="11"/>
                    <a:pt x="0" y="26"/>
                  </a:cubicBezTo>
                  <a:cubicBezTo>
                    <a:pt x="0" y="34"/>
                    <a:pt x="4" y="41"/>
                    <a:pt x="10" y="46"/>
                  </a:cubicBezTo>
                  <a:cubicBezTo>
                    <a:pt x="10" y="46"/>
                    <a:pt x="10" y="47"/>
                    <a:pt x="10" y="47"/>
                  </a:cubicBezTo>
                  <a:cubicBezTo>
                    <a:pt x="10" y="47"/>
                    <a:pt x="14" y="49"/>
                    <a:pt x="14" y="53"/>
                  </a:cubicBezTo>
                  <a:cubicBezTo>
                    <a:pt x="14" y="53"/>
                    <a:pt x="14" y="54"/>
                    <a:pt x="14" y="54"/>
                  </a:cubicBezTo>
                  <a:cubicBezTo>
                    <a:pt x="14" y="54"/>
                    <a:pt x="14" y="54"/>
                    <a:pt x="14" y="54"/>
                  </a:cubicBezTo>
                  <a:cubicBezTo>
                    <a:pt x="18" y="73"/>
                    <a:pt x="18" y="73"/>
                    <a:pt x="18" y="73"/>
                  </a:cubicBezTo>
                  <a:cubicBezTo>
                    <a:pt x="18" y="74"/>
                    <a:pt x="19" y="75"/>
                    <a:pt x="20" y="75"/>
                  </a:cubicBezTo>
                  <a:cubicBezTo>
                    <a:pt x="32" y="75"/>
                    <a:pt x="32" y="75"/>
                    <a:pt x="32" y="75"/>
                  </a:cubicBezTo>
                  <a:cubicBezTo>
                    <a:pt x="33" y="75"/>
                    <a:pt x="34" y="74"/>
                    <a:pt x="34" y="73"/>
                  </a:cubicBezTo>
                  <a:cubicBezTo>
                    <a:pt x="38" y="54"/>
                    <a:pt x="38" y="54"/>
                    <a:pt x="38" y="54"/>
                  </a:cubicBezTo>
                  <a:cubicBezTo>
                    <a:pt x="38" y="54"/>
                    <a:pt x="38" y="54"/>
                    <a:pt x="38" y="54"/>
                  </a:cubicBezTo>
                  <a:cubicBezTo>
                    <a:pt x="38" y="54"/>
                    <a:pt x="38" y="53"/>
                    <a:pt x="38" y="53"/>
                  </a:cubicBezTo>
                  <a:cubicBezTo>
                    <a:pt x="38" y="49"/>
                    <a:pt x="42" y="47"/>
                    <a:pt x="42" y="47"/>
                  </a:cubicBezTo>
                  <a:cubicBezTo>
                    <a:pt x="42" y="47"/>
                    <a:pt x="42" y="47"/>
                    <a:pt x="42" y="46"/>
                  </a:cubicBezTo>
                  <a:cubicBezTo>
                    <a:pt x="48" y="41"/>
                    <a:pt x="52" y="34"/>
                    <a:pt x="52" y="26"/>
                  </a:cubicBezTo>
                  <a:cubicBezTo>
                    <a:pt x="52" y="11"/>
                    <a:pt x="40" y="0"/>
                    <a:pt x="26" y="0"/>
                  </a:cubicBezTo>
                  <a:close/>
                  <a:moveTo>
                    <a:pt x="31" y="71"/>
                  </a:moveTo>
                  <a:cubicBezTo>
                    <a:pt x="21" y="71"/>
                    <a:pt x="21" y="71"/>
                    <a:pt x="21" y="71"/>
                  </a:cubicBezTo>
                  <a:cubicBezTo>
                    <a:pt x="21" y="70"/>
                    <a:pt x="21" y="70"/>
                    <a:pt x="21" y="70"/>
                  </a:cubicBezTo>
                  <a:cubicBezTo>
                    <a:pt x="31" y="70"/>
                    <a:pt x="31" y="70"/>
                    <a:pt x="31" y="70"/>
                  </a:cubicBezTo>
                  <a:lnTo>
                    <a:pt x="31" y="71"/>
                  </a:lnTo>
                  <a:close/>
                  <a:moveTo>
                    <a:pt x="32" y="66"/>
                  </a:moveTo>
                  <a:cubicBezTo>
                    <a:pt x="20" y="66"/>
                    <a:pt x="20" y="66"/>
                    <a:pt x="20" y="66"/>
                  </a:cubicBezTo>
                  <a:cubicBezTo>
                    <a:pt x="20" y="65"/>
                    <a:pt x="20" y="65"/>
                    <a:pt x="20" y="65"/>
                  </a:cubicBezTo>
                  <a:cubicBezTo>
                    <a:pt x="32" y="65"/>
                    <a:pt x="32" y="65"/>
                    <a:pt x="32" y="65"/>
                  </a:cubicBezTo>
                  <a:lnTo>
                    <a:pt x="32" y="66"/>
                  </a:lnTo>
                  <a:close/>
                  <a:moveTo>
                    <a:pt x="33" y="62"/>
                  </a:moveTo>
                  <a:cubicBezTo>
                    <a:pt x="19" y="62"/>
                    <a:pt x="19" y="62"/>
                    <a:pt x="19" y="62"/>
                  </a:cubicBezTo>
                  <a:cubicBezTo>
                    <a:pt x="17" y="55"/>
                    <a:pt x="17" y="55"/>
                    <a:pt x="17" y="55"/>
                  </a:cubicBezTo>
                  <a:cubicBezTo>
                    <a:pt x="35" y="55"/>
                    <a:pt x="35" y="55"/>
                    <a:pt x="35" y="55"/>
                  </a:cubicBezTo>
                  <a:lnTo>
                    <a:pt x="33" y="62"/>
                  </a:lnTo>
                  <a:close/>
                  <a:moveTo>
                    <a:pt x="40" y="44"/>
                  </a:moveTo>
                  <a:cubicBezTo>
                    <a:pt x="40" y="44"/>
                    <a:pt x="39" y="44"/>
                    <a:pt x="39" y="44"/>
                  </a:cubicBezTo>
                  <a:cubicBezTo>
                    <a:pt x="38" y="45"/>
                    <a:pt x="36" y="48"/>
                    <a:pt x="35" y="52"/>
                  </a:cubicBezTo>
                  <a:cubicBezTo>
                    <a:pt x="28" y="52"/>
                    <a:pt x="28" y="52"/>
                    <a:pt x="28" y="52"/>
                  </a:cubicBezTo>
                  <a:cubicBezTo>
                    <a:pt x="28" y="29"/>
                    <a:pt x="28" y="29"/>
                    <a:pt x="28" y="29"/>
                  </a:cubicBezTo>
                  <a:cubicBezTo>
                    <a:pt x="28" y="27"/>
                    <a:pt x="29" y="26"/>
                    <a:pt x="31" y="26"/>
                  </a:cubicBezTo>
                  <a:cubicBezTo>
                    <a:pt x="32" y="26"/>
                    <a:pt x="33" y="25"/>
                    <a:pt x="33" y="24"/>
                  </a:cubicBezTo>
                  <a:cubicBezTo>
                    <a:pt x="33" y="23"/>
                    <a:pt x="32" y="22"/>
                    <a:pt x="31" y="22"/>
                  </a:cubicBezTo>
                  <a:cubicBezTo>
                    <a:pt x="29" y="22"/>
                    <a:pt x="27" y="23"/>
                    <a:pt x="26" y="25"/>
                  </a:cubicBezTo>
                  <a:cubicBezTo>
                    <a:pt x="26" y="25"/>
                    <a:pt x="26" y="24"/>
                    <a:pt x="26" y="24"/>
                  </a:cubicBezTo>
                  <a:cubicBezTo>
                    <a:pt x="24" y="23"/>
                    <a:pt x="23" y="22"/>
                    <a:pt x="21" y="22"/>
                  </a:cubicBezTo>
                  <a:cubicBezTo>
                    <a:pt x="21" y="22"/>
                    <a:pt x="21" y="22"/>
                    <a:pt x="21" y="22"/>
                  </a:cubicBezTo>
                  <a:cubicBezTo>
                    <a:pt x="20" y="22"/>
                    <a:pt x="19" y="23"/>
                    <a:pt x="19" y="24"/>
                  </a:cubicBezTo>
                  <a:cubicBezTo>
                    <a:pt x="19" y="25"/>
                    <a:pt x="20" y="26"/>
                    <a:pt x="21" y="26"/>
                  </a:cubicBezTo>
                  <a:cubicBezTo>
                    <a:pt x="21" y="26"/>
                    <a:pt x="21" y="26"/>
                    <a:pt x="21" y="26"/>
                  </a:cubicBezTo>
                  <a:cubicBezTo>
                    <a:pt x="21" y="26"/>
                    <a:pt x="21" y="26"/>
                    <a:pt x="21" y="26"/>
                  </a:cubicBezTo>
                  <a:cubicBezTo>
                    <a:pt x="22" y="26"/>
                    <a:pt x="23" y="26"/>
                    <a:pt x="23" y="27"/>
                  </a:cubicBezTo>
                  <a:cubicBezTo>
                    <a:pt x="24" y="27"/>
                    <a:pt x="24" y="28"/>
                    <a:pt x="24" y="29"/>
                  </a:cubicBezTo>
                  <a:cubicBezTo>
                    <a:pt x="24" y="52"/>
                    <a:pt x="24" y="52"/>
                    <a:pt x="24" y="52"/>
                  </a:cubicBezTo>
                  <a:cubicBezTo>
                    <a:pt x="17" y="52"/>
                    <a:pt x="17" y="52"/>
                    <a:pt x="17" y="52"/>
                  </a:cubicBezTo>
                  <a:cubicBezTo>
                    <a:pt x="16" y="48"/>
                    <a:pt x="14" y="45"/>
                    <a:pt x="13" y="44"/>
                  </a:cubicBezTo>
                  <a:cubicBezTo>
                    <a:pt x="13" y="44"/>
                    <a:pt x="12" y="44"/>
                    <a:pt x="12" y="44"/>
                  </a:cubicBezTo>
                  <a:cubicBezTo>
                    <a:pt x="6" y="40"/>
                    <a:pt x="3" y="33"/>
                    <a:pt x="3" y="26"/>
                  </a:cubicBezTo>
                  <a:cubicBezTo>
                    <a:pt x="3" y="13"/>
                    <a:pt x="13" y="3"/>
                    <a:pt x="26" y="3"/>
                  </a:cubicBezTo>
                  <a:cubicBezTo>
                    <a:pt x="39" y="3"/>
                    <a:pt x="49" y="13"/>
                    <a:pt x="49" y="26"/>
                  </a:cubicBezTo>
                  <a:cubicBezTo>
                    <a:pt x="49" y="33"/>
                    <a:pt x="46" y="40"/>
                    <a:pt x="40" y="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7" name="Freeform 66"/>
            <p:cNvSpPr>
              <a:spLocks/>
            </p:cNvSpPr>
            <p:nvPr/>
          </p:nvSpPr>
          <p:spPr bwMode="auto">
            <a:xfrm>
              <a:off x="2079513" y="3537289"/>
              <a:ext cx="20380" cy="98984"/>
            </a:xfrm>
            <a:custGeom>
              <a:avLst/>
              <a:gdLst>
                <a:gd name="T0" fmla="*/ 2 w 3"/>
                <a:gd name="T1" fmla="*/ 14 h 14"/>
                <a:gd name="T2" fmla="*/ 3 w 3"/>
                <a:gd name="T3" fmla="*/ 13 h 14"/>
                <a:gd name="T4" fmla="*/ 3 w 3"/>
                <a:gd name="T5" fmla="*/ 2 h 14"/>
                <a:gd name="T6" fmla="*/ 2 w 3"/>
                <a:gd name="T7" fmla="*/ 0 h 14"/>
                <a:gd name="T8" fmla="*/ 0 w 3"/>
                <a:gd name="T9" fmla="*/ 2 h 14"/>
                <a:gd name="T10" fmla="*/ 0 w 3"/>
                <a:gd name="T11" fmla="*/ 13 h 14"/>
                <a:gd name="T12" fmla="*/ 2 w 3"/>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 h="14">
                  <a:moveTo>
                    <a:pt x="2" y="14"/>
                  </a:moveTo>
                  <a:cubicBezTo>
                    <a:pt x="2" y="14"/>
                    <a:pt x="3" y="14"/>
                    <a:pt x="3" y="13"/>
                  </a:cubicBezTo>
                  <a:cubicBezTo>
                    <a:pt x="3" y="2"/>
                    <a:pt x="3" y="2"/>
                    <a:pt x="3" y="2"/>
                  </a:cubicBezTo>
                  <a:cubicBezTo>
                    <a:pt x="3" y="1"/>
                    <a:pt x="2" y="0"/>
                    <a:pt x="2" y="0"/>
                  </a:cubicBezTo>
                  <a:cubicBezTo>
                    <a:pt x="1" y="0"/>
                    <a:pt x="0" y="1"/>
                    <a:pt x="0" y="2"/>
                  </a:cubicBezTo>
                  <a:cubicBezTo>
                    <a:pt x="0" y="13"/>
                    <a:pt x="0" y="13"/>
                    <a:pt x="0" y="13"/>
                  </a:cubicBezTo>
                  <a:cubicBezTo>
                    <a:pt x="0" y="14"/>
                    <a:pt x="1" y="14"/>
                    <a:pt x="2" y="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8" name="Freeform 67"/>
            <p:cNvSpPr>
              <a:spLocks/>
            </p:cNvSpPr>
            <p:nvPr/>
          </p:nvSpPr>
          <p:spPr bwMode="auto">
            <a:xfrm>
              <a:off x="1866988" y="3627539"/>
              <a:ext cx="75694" cy="75694"/>
            </a:xfrm>
            <a:custGeom>
              <a:avLst/>
              <a:gdLst>
                <a:gd name="T0" fmla="*/ 8 w 11"/>
                <a:gd name="T1" fmla="*/ 10 h 11"/>
                <a:gd name="T2" fmla="*/ 9 w 11"/>
                <a:gd name="T3" fmla="*/ 11 h 11"/>
                <a:gd name="T4" fmla="*/ 10 w 11"/>
                <a:gd name="T5" fmla="*/ 10 h 11"/>
                <a:gd name="T6" fmla="*/ 10 w 11"/>
                <a:gd name="T7" fmla="*/ 8 h 11"/>
                <a:gd name="T8" fmla="*/ 3 w 11"/>
                <a:gd name="T9" fmla="*/ 0 h 11"/>
                <a:gd name="T10" fmla="*/ 0 w 11"/>
                <a:gd name="T11" fmla="*/ 0 h 11"/>
                <a:gd name="T12" fmla="*/ 0 w 11"/>
                <a:gd name="T13" fmla="*/ 3 h 11"/>
                <a:gd name="T14" fmla="*/ 8 w 11"/>
                <a:gd name="T15" fmla="*/ 1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0"/>
                  </a:moveTo>
                  <a:cubicBezTo>
                    <a:pt x="8" y="11"/>
                    <a:pt x="9" y="11"/>
                    <a:pt x="9" y="11"/>
                  </a:cubicBezTo>
                  <a:cubicBezTo>
                    <a:pt x="10" y="11"/>
                    <a:pt x="10" y="11"/>
                    <a:pt x="10" y="10"/>
                  </a:cubicBezTo>
                  <a:cubicBezTo>
                    <a:pt x="11" y="10"/>
                    <a:pt x="11" y="9"/>
                    <a:pt x="10" y="8"/>
                  </a:cubicBezTo>
                  <a:cubicBezTo>
                    <a:pt x="3" y="0"/>
                    <a:pt x="3" y="0"/>
                    <a:pt x="3" y="0"/>
                  </a:cubicBezTo>
                  <a:cubicBezTo>
                    <a:pt x="2" y="0"/>
                    <a:pt x="1" y="0"/>
                    <a:pt x="0" y="0"/>
                  </a:cubicBezTo>
                  <a:cubicBezTo>
                    <a:pt x="0" y="1"/>
                    <a:pt x="0" y="2"/>
                    <a:pt x="0" y="3"/>
                  </a:cubicBezTo>
                  <a:lnTo>
                    <a:pt x="8" y="1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9" name="Freeform 68"/>
            <p:cNvSpPr>
              <a:spLocks/>
            </p:cNvSpPr>
            <p:nvPr/>
          </p:nvSpPr>
          <p:spPr bwMode="auto">
            <a:xfrm>
              <a:off x="1776737" y="3842975"/>
              <a:ext cx="96074" cy="20380"/>
            </a:xfrm>
            <a:custGeom>
              <a:avLst/>
              <a:gdLst>
                <a:gd name="T0" fmla="*/ 14 w 14"/>
                <a:gd name="T1" fmla="*/ 2 h 3"/>
                <a:gd name="T2" fmla="*/ 13 w 14"/>
                <a:gd name="T3" fmla="*/ 0 h 3"/>
                <a:gd name="T4" fmla="*/ 2 w 14"/>
                <a:gd name="T5" fmla="*/ 0 h 3"/>
                <a:gd name="T6" fmla="*/ 0 w 14"/>
                <a:gd name="T7" fmla="*/ 2 h 3"/>
                <a:gd name="T8" fmla="*/ 2 w 14"/>
                <a:gd name="T9" fmla="*/ 3 h 3"/>
                <a:gd name="T10" fmla="*/ 13 w 14"/>
                <a:gd name="T11" fmla="*/ 3 h 3"/>
                <a:gd name="T12" fmla="*/ 14 w 1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4" y="2"/>
                  </a:moveTo>
                  <a:cubicBezTo>
                    <a:pt x="14" y="1"/>
                    <a:pt x="13" y="0"/>
                    <a:pt x="13" y="0"/>
                  </a:cubicBezTo>
                  <a:cubicBezTo>
                    <a:pt x="2" y="0"/>
                    <a:pt x="2" y="0"/>
                    <a:pt x="2" y="0"/>
                  </a:cubicBezTo>
                  <a:cubicBezTo>
                    <a:pt x="1" y="0"/>
                    <a:pt x="0" y="1"/>
                    <a:pt x="0" y="2"/>
                  </a:cubicBezTo>
                  <a:cubicBezTo>
                    <a:pt x="0" y="3"/>
                    <a:pt x="1" y="3"/>
                    <a:pt x="2" y="3"/>
                  </a:cubicBezTo>
                  <a:cubicBezTo>
                    <a:pt x="13" y="3"/>
                    <a:pt x="13" y="3"/>
                    <a:pt x="13" y="3"/>
                  </a:cubicBezTo>
                  <a:cubicBezTo>
                    <a:pt x="13" y="3"/>
                    <a:pt x="14" y="3"/>
                    <a:pt x="14"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0" name="Freeform 69"/>
            <p:cNvSpPr>
              <a:spLocks/>
            </p:cNvSpPr>
            <p:nvPr/>
          </p:nvSpPr>
          <p:spPr bwMode="auto">
            <a:xfrm>
              <a:off x="1866988" y="4000185"/>
              <a:ext cx="75694" cy="75694"/>
            </a:xfrm>
            <a:custGeom>
              <a:avLst/>
              <a:gdLst>
                <a:gd name="T0" fmla="*/ 8 w 11"/>
                <a:gd name="T1" fmla="*/ 1 h 11"/>
                <a:gd name="T2" fmla="*/ 0 w 11"/>
                <a:gd name="T3" fmla="*/ 9 h 11"/>
                <a:gd name="T4" fmla="*/ 0 w 11"/>
                <a:gd name="T5" fmla="*/ 11 h 11"/>
                <a:gd name="T6" fmla="*/ 1 w 11"/>
                <a:gd name="T7" fmla="*/ 11 h 11"/>
                <a:gd name="T8" fmla="*/ 3 w 11"/>
                <a:gd name="T9" fmla="*/ 11 h 11"/>
                <a:gd name="T10" fmla="*/ 10 w 11"/>
                <a:gd name="T11" fmla="*/ 3 h 11"/>
                <a:gd name="T12" fmla="*/ 10 w 11"/>
                <a:gd name="T13" fmla="*/ 1 h 11"/>
                <a:gd name="T14" fmla="*/ 8 w 11"/>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
                  </a:moveTo>
                  <a:cubicBezTo>
                    <a:pt x="0" y="9"/>
                    <a:pt x="0" y="9"/>
                    <a:pt x="0" y="9"/>
                  </a:cubicBezTo>
                  <a:cubicBezTo>
                    <a:pt x="0" y="9"/>
                    <a:pt x="0" y="10"/>
                    <a:pt x="0" y="11"/>
                  </a:cubicBezTo>
                  <a:cubicBezTo>
                    <a:pt x="1" y="11"/>
                    <a:pt x="1" y="11"/>
                    <a:pt x="1" y="11"/>
                  </a:cubicBezTo>
                  <a:cubicBezTo>
                    <a:pt x="2" y="11"/>
                    <a:pt x="2" y="11"/>
                    <a:pt x="3" y="11"/>
                  </a:cubicBezTo>
                  <a:cubicBezTo>
                    <a:pt x="10" y="3"/>
                    <a:pt x="10" y="3"/>
                    <a:pt x="10" y="3"/>
                  </a:cubicBezTo>
                  <a:cubicBezTo>
                    <a:pt x="11" y="3"/>
                    <a:pt x="11" y="1"/>
                    <a:pt x="10" y="1"/>
                  </a:cubicBezTo>
                  <a:cubicBezTo>
                    <a:pt x="10" y="0"/>
                    <a:pt x="9" y="0"/>
                    <a:pt x="8"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1" name="Freeform 70"/>
            <p:cNvSpPr>
              <a:spLocks/>
            </p:cNvSpPr>
            <p:nvPr/>
          </p:nvSpPr>
          <p:spPr bwMode="auto">
            <a:xfrm>
              <a:off x="2239636" y="4014743"/>
              <a:ext cx="81516" cy="75694"/>
            </a:xfrm>
            <a:custGeom>
              <a:avLst/>
              <a:gdLst>
                <a:gd name="T0" fmla="*/ 3 w 12"/>
                <a:gd name="T1" fmla="*/ 0 h 11"/>
                <a:gd name="T2" fmla="*/ 1 w 12"/>
                <a:gd name="T3" fmla="*/ 0 h 11"/>
                <a:gd name="T4" fmla="*/ 1 w 12"/>
                <a:gd name="T5" fmla="*/ 3 h 11"/>
                <a:gd name="T6" fmla="*/ 9 w 12"/>
                <a:gd name="T7" fmla="*/ 10 h 11"/>
                <a:gd name="T8" fmla="*/ 10 w 12"/>
                <a:gd name="T9" fmla="*/ 11 h 11"/>
                <a:gd name="T10" fmla="*/ 11 w 12"/>
                <a:gd name="T11" fmla="*/ 10 h 11"/>
                <a:gd name="T12" fmla="*/ 11 w 12"/>
                <a:gd name="T13" fmla="*/ 8 h 11"/>
                <a:gd name="T14" fmla="*/ 3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3" y="0"/>
                  </a:moveTo>
                  <a:cubicBezTo>
                    <a:pt x="2" y="0"/>
                    <a:pt x="1" y="0"/>
                    <a:pt x="1" y="0"/>
                  </a:cubicBezTo>
                  <a:cubicBezTo>
                    <a:pt x="0" y="1"/>
                    <a:pt x="0" y="2"/>
                    <a:pt x="1" y="3"/>
                  </a:cubicBezTo>
                  <a:cubicBezTo>
                    <a:pt x="9" y="10"/>
                    <a:pt x="9" y="10"/>
                    <a:pt x="9" y="10"/>
                  </a:cubicBezTo>
                  <a:cubicBezTo>
                    <a:pt x="9" y="11"/>
                    <a:pt x="9" y="11"/>
                    <a:pt x="10" y="11"/>
                  </a:cubicBezTo>
                  <a:cubicBezTo>
                    <a:pt x="10" y="11"/>
                    <a:pt x="11" y="11"/>
                    <a:pt x="11" y="10"/>
                  </a:cubicBezTo>
                  <a:cubicBezTo>
                    <a:pt x="12" y="10"/>
                    <a:pt x="12" y="9"/>
                    <a:pt x="11" y="8"/>
                  </a:cubicBezTo>
                  <a:lnTo>
                    <a:pt x="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2" name="Freeform 71"/>
            <p:cNvSpPr>
              <a:spLocks/>
            </p:cNvSpPr>
            <p:nvPr/>
          </p:nvSpPr>
          <p:spPr bwMode="auto">
            <a:xfrm>
              <a:off x="2306594" y="3842975"/>
              <a:ext cx="96074" cy="20380"/>
            </a:xfrm>
            <a:custGeom>
              <a:avLst/>
              <a:gdLst>
                <a:gd name="T0" fmla="*/ 13 w 14"/>
                <a:gd name="T1" fmla="*/ 0 h 3"/>
                <a:gd name="T2" fmla="*/ 2 w 14"/>
                <a:gd name="T3" fmla="*/ 0 h 3"/>
                <a:gd name="T4" fmla="*/ 0 w 14"/>
                <a:gd name="T5" fmla="*/ 2 h 3"/>
                <a:gd name="T6" fmla="*/ 2 w 14"/>
                <a:gd name="T7" fmla="*/ 3 h 3"/>
                <a:gd name="T8" fmla="*/ 13 w 14"/>
                <a:gd name="T9" fmla="*/ 3 h 3"/>
                <a:gd name="T10" fmla="*/ 14 w 14"/>
                <a:gd name="T11" fmla="*/ 2 h 3"/>
                <a:gd name="T12" fmla="*/ 13 w 1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3" y="0"/>
                  </a:moveTo>
                  <a:cubicBezTo>
                    <a:pt x="2" y="0"/>
                    <a:pt x="2" y="0"/>
                    <a:pt x="2" y="0"/>
                  </a:cubicBezTo>
                  <a:cubicBezTo>
                    <a:pt x="1" y="0"/>
                    <a:pt x="0" y="1"/>
                    <a:pt x="0" y="2"/>
                  </a:cubicBezTo>
                  <a:cubicBezTo>
                    <a:pt x="0" y="3"/>
                    <a:pt x="1" y="3"/>
                    <a:pt x="2" y="3"/>
                  </a:cubicBezTo>
                  <a:cubicBezTo>
                    <a:pt x="13" y="3"/>
                    <a:pt x="13" y="3"/>
                    <a:pt x="13" y="3"/>
                  </a:cubicBezTo>
                  <a:cubicBezTo>
                    <a:pt x="14" y="3"/>
                    <a:pt x="14" y="3"/>
                    <a:pt x="14" y="2"/>
                  </a:cubicBezTo>
                  <a:cubicBezTo>
                    <a:pt x="14" y="1"/>
                    <a:pt x="14" y="0"/>
                    <a:pt x="13"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3" name="Freeform 72"/>
            <p:cNvSpPr>
              <a:spLocks/>
            </p:cNvSpPr>
            <p:nvPr/>
          </p:nvSpPr>
          <p:spPr bwMode="auto">
            <a:xfrm>
              <a:off x="2239636" y="3627539"/>
              <a:ext cx="81516" cy="75694"/>
            </a:xfrm>
            <a:custGeom>
              <a:avLst/>
              <a:gdLst>
                <a:gd name="T0" fmla="*/ 2 w 12"/>
                <a:gd name="T1" fmla="*/ 11 h 11"/>
                <a:gd name="T2" fmla="*/ 3 w 12"/>
                <a:gd name="T3" fmla="*/ 10 h 11"/>
                <a:gd name="T4" fmla="*/ 11 w 12"/>
                <a:gd name="T5" fmla="*/ 3 h 11"/>
                <a:gd name="T6" fmla="*/ 11 w 12"/>
                <a:gd name="T7" fmla="*/ 0 h 11"/>
                <a:gd name="T8" fmla="*/ 9 w 12"/>
                <a:gd name="T9" fmla="*/ 0 h 11"/>
                <a:gd name="T10" fmla="*/ 1 w 12"/>
                <a:gd name="T11" fmla="*/ 8 h 11"/>
                <a:gd name="T12" fmla="*/ 1 w 12"/>
                <a:gd name="T13" fmla="*/ 10 h 11"/>
                <a:gd name="T14" fmla="*/ 2 w 1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2" y="11"/>
                  </a:moveTo>
                  <a:cubicBezTo>
                    <a:pt x="2" y="11"/>
                    <a:pt x="3" y="11"/>
                    <a:pt x="3" y="10"/>
                  </a:cubicBezTo>
                  <a:cubicBezTo>
                    <a:pt x="11" y="3"/>
                    <a:pt x="11" y="3"/>
                    <a:pt x="11" y="3"/>
                  </a:cubicBezTo>
                  <a:cubicBezTo>
                    <a:pt x="12" y="2"/>
                    <a:pt x="12" y="1"/>
                    <a:pt x="11" y="0"/>
                  </a:cubicBezTo>
                  <a:cubicBezTo>
                    <a:pt x="10" y="0"/>
                    <a:pt x="9" y="0"/>
                    <a:pt x="9" y="0"/>
                  </a:cubicBezTo>
                  <a:cubicBezTo>
                    <a:pt x="1" y="8"/>
                    <a:pt x="1" y="8"/>
                    <a:pt x="1" y="8"/>
                  </a:cubicBezTo>
                  <a:cubicBezTo>
                    <a:pt x="0" y="9"/>
                    <a:pt x="0" y="10"/>
                    <a:pt x="1" y="10"/>
                  </a:cubicBezTo>
                  <a:cubicBezTo>
                    <a:pt x="1" y="11"/>
                    <a:pt x="2" y="11"/>
                    <a:pt x="2" y="1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352507722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14:presetBounceEnd="61111">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14:bounceEnd="61111">
                                          <p:cBhvr additive="base">
                                            <p:cTn id="7" dur="900" fill="hold"/>
                                            <p:tgtEl>
                                              <p:spTgt spid="50"/>
                                            </p:tgtEl>
                                            <p:attrNameLst>
                                              <p:attrName>ppt_x</p:attrName>
                                            </p:attrNameLst>
                                          </p:cBhvr>
                                          <p:tavLst>
                                            <p:tav tm="0">
                                              <p:val>
                                                <p:strVal val="0-#ppt_w/2"/>
                                              </p:val>
                                            </p:tav>
                                            <p:tav tm="100000">
                                              <p:val>
                                                <p:strVal val="#ppt_x"/>
                                              </p:val>
                                            </p:tav>
                                          </p:tavLst>
                                        </p:anim>
                                        <p:anim calcmode="lin" valueType="num" p14:bounceEnd="61111">
                                          <p:cBhvr additive="base">
                                            <p:cTn id="8" dur="900" fill="hold"/>
                                            <p:tgtEl>
                                              <p:spTgt spid="50"/>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250"/>
                                            <p:tgtEl>
                                              <p:spTgt spid="2"/>
                                            </p:tgtEl>
                                          </p:cBhvr>
                                        </p:animEffect>
                                      </p:childTnLst>
                                    </p:cTn>
                                  </p:par>
                                  <p:par>
                                    <p:cTn id="12" presetID="2" presetClass="entr" presetSubtype="9" fill="hold" grpId="0" nodeType="withEffect" p14:presetBounceEnd="61111">
                                      <p:stCondLst>
                                        <p:cond delay="100"/>
                                      </p:stCondLst>
                                      <p:childTnLst>
                                        <p:set>
                                          <p:cBhvr>
                                            <p:cTn id="13" dur="1" fill="hold">
                                              <p:stCondLst>
                                                <p:cond delay="0"/>
                                              </p:stCondLst>
                                            </p:cTn>
                                            <p:tgtEl>
                                              <p:spTgt spid="23"/>
                                            </p:tgtEl>
                                            <p:attrNameLst>
                                              <p:attrName>style.visibility</p:attrName>
                                            </p:attrNameLst>
                                          </p:cBhvr>
                                          <p:to>
                                            <p:strVal val="visible"/>
                                          </p:to>
                                        </p:set>
                                        <p:anim calcmode="lin" valueType="num" p14:bounceEnd="61111">
                                          <p:cBhvr additive="base">
                                            <p:cTn id="14" dur="1000" fill="hold"/>
                                            <p:tgtEl>
                                              <p:spTgt spid="23"/>
                                            </p:tgtEl>
                                            <p:attrNameLst>
                                              <p:attrName>ppt_x</p:attrName>
                                            </p:attrNameLst>
                                          </p:cBhvr>
                                          <p:tavLst>
                                            <p:tav tm="0">
                                              <p:val>
                                                <p:strVal val="0-#ppt_w/2"/>
                                              </p:val>
                                            </p:tav>
                                            <p:tav tm="100000">
                                              <p:val>
                                                <p:strVal val="#ppt_x"/>
                                              </p:val>
                                            </p:tav>
                                          </p:tavLst>
                                        </p:anim>
                                        <p:anim calcmode="lin" valueType="num" p14:bounceEnd="61111">
                                          <p:cBhvr additive="base">
                                            <p:cTn id="15" dur="1000" fill="hold"/>
                                            <p:tgtEl>
                                              <p:spTgt spid="23"/>
                                            </p:tgtEl>
                                            <p:attrNameLst>
                                              <p:attrName>ppt_y</p:attrName>
                                            </p:attrNameLst>
                                          </p:cBhvr>
                                          <p:tavLst>
                                            <p:tav tm="0">
                                              <p:val>
                                                <p:strVal val="0-#ppt_h/2"/>
                                              </p:val>
                                            </p:tav>
                                            <p:tav tm="100000">
                                              <p:val>
                                                <p:strVal val="#ppt_y"/>
                                              </p:val>
                                            </p:tav>
                                          </p:tavLst>
                                        </p:anim>
                                      </p:childTnLst>
                                    </p:cTn>
                                  </p:par>
                                  <p:par>
                                    <p:cTn id="16" presetID="10" presetClass="entr" presetSubtype="0" fill="hold" grpId="0" nodeType="withEffect">
                                      <p:stCondLst>
                                        <p:cond delay="500"/>
                                      </p:stCondLst>
                                      <p:childTnLst>
                                        <p:set>
                                          <p:cBhvr>
                                            <p:cTn id="17" dur="1" fill="hold">
                                              <p:stCondLst>
                                                <p:cond delay="0"/>
                                              </p:stCondLst>
                                            </p:cTn>
                                            <p:tgtEl>
                                              <p:spTgt spid="63"/>
                                            </p:tgtEl>
                                            <p:attrNameLst>
                                              <p:attrName>style.visibility</p:attrName>
                                            </p:attrNameLst>
                                          </p:cBhvr>
                                          <p:to>
                                            <p:strVal val="visible"/>
                                          </p:to>
                                        </p:set>
                                        <p:animEffect transition="in" filter="fade">
                                          <p:cBhvr>
                                            <p:cTn id="18" dur="250"/>
                                            <p:tgtEl>
                                              <p:spTgt spid="63"/>
                                            </p:tgtEl>
                                          </p:cBhvr>
                                        </p:animEffect>
                                      </p:childTnLst>
                                    </p:cTn>
                                  </p:par>
                                  <p:par>
                                    <p:cTn id="19" presetID="2" presetClass="entr" presetSubtype="9" fill="hold" grpId="0" nodeType="withEffect" p14:presetBounceEnd="61111">
                                      <p:stCondLst>
                                        <p:cond delay="200"/>
                                      </p:stCondLst>
                                      <p:childTnLst>
                                        <p:set>
                                          <p:cBhvr>
                                            <p:cTn id="20" dur="1" fill="hold">
                                              <p:stCondLst>
                                                <p:cond delay="0"/>
                                              </p:stCondLst>
                                            </p:cTn>
                                            <p:tgtEl>
                                              <p:spTgt spid="18"/>
                                            </p:tgtEl>
                                            <p:attrNameLst>
                                              <p:attrName>style.visibility</p:attrName>
                                            </p:attrNameLst>
                                          </p:cBhvr>
                                          <p:to>
                                            <p:strVal val="visible"/>
                                          </p:to>
                                        </p:set>
                                        <p:anim calcmode="lin" valueType="num" p14:bounceEnd="61111">
                                          <p:cBhvr additive="base">
                                            <p:cTn id="21" dur="1100" fill="hold"/>
                                            <p:tgtEl>
                                              <p:spTgt spid="18"/>
                                            </p:tgtEl>
                                            <p:attrNameLst>
                                              <p:attrName>ppt_x</p:attrName>
                                            </p:attrNameLst>
                                          </p:cBhvr>
                                          <p:tavLst>
                                            <p:tav tm="0">
                                              <p:val>
                                                <p:strVal val="0-#ppt_w/2"/>
                                              </p:val>
                                            </p:tav>
                                            <p:tav tm="100000">
                                              <p:val>
                                                <p:strVal val="#ppt_x"/>
                                              </p:val>
                                            </p:tav>
                                          </p:tavLst>
                                        </p:anim>
                                        <p:anim calcmode="lin" valueType="num" p14:bounceEnd="61111">
                                          <p:cBhvr additive="base">
                                            <p:cTn id="22" dur="1100" fill="hold"/>
                                            <p:tgtEl>
                                              <p:spTgt spid="18"/>
                                            </p:tgtEl>
                                            <p:attrNameLst>
                                              <p:attrName>ppt_y</p:attrName>
                                            </p:attrNameLst>
                                          </p:cBhvr>
                                          <p:tavLst>
                                            <p:tav tm="0">
                                              <p:val>
                                                <p:strVal val="0-#ppt_h/2"/>
                                              </p:val>
                                            </p:tav>
                                            <p:tav tm="100000">
                                              <p:val>
                                                <p:strVal val="#ppt_y"/>
                                              </p:val>
                                            </p:tav>
                                          </p:tavLst>
                                        </p:anim>
                                      </p:childTnLst>
                                    </p:cTn>
                                  </p:par>
                                  <p:par>
                                    <p:cTn id="23" presetID="10" presetClass="entr" presetSubtype="0" fill="hold" grpId="0" nodeType="withEffect">
                                      <p:stCondLst>
                                        <p:cond delay="75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250"/>
                                            <p:tgtEl>
                                              <p:spTgt spid="60"/>
                                            </p:tgtEl>
                                          </p:cBhvr>
                                        </p:animEffect>
                                      </p:childTnLst>
                                    </p:cTn>
                                  </p:par>
                                  <p:par>
                                    <p:cTn id="26" presetID="2" presetClass="entr" presetSubtype="9" fill="hold" grpId="0" nodeType="withEffect" p14:presetBounceEnd="61111">
                                      <p:stCondLst>
                                        <p:cond delay="300"/>
                                      </p:stCondLst>
                                      <p:childTnLst>
                                        <p:set>
                                          <p:cBhvr>
                                            <p:cTn id="27" dur="1" fill="hold">
                                              <p:stCondLst>
                                                <p:cond delay="0"/>
                                              </p:stCondLst>
                                            </p:cTn>
                                            <p:tgtEl>
                                              <p:spTgt spid="15"/>
                                            </p:tgtEl>
                                            <p:attrNameLst>
                                              <p:attrName>style.visibility</p:attrName>
                                            </p:attrNameLst>
                                          </p:cBhvr>
                                          <p:to>
                                            <p:strVal val="visible"/>
                                          </p:to>
                                        </p:set>
                                        <p:anim calcmode="lin" valueType="num" p14:bounceEnd="61111">
                                          <p:cBhvr additive="base">
                                            <p:cTn id="28" dur="1200" fill="hold"/>
                                            <p:tgtEl>
                                              <p:spTgt spid="15"/>
                                            </p:tgtEl>
                                            <p:attrNameLst>
                                              <p:attrName>ppt_x</p:attrName>
                                            </p:attrNameLst>
                                          </p:cBhvr>
                                          <p:tavLst>
                                            <p:tav tm="0">
                                              <p:val>
                                                <p:strVal val="0-#ppt_w/2"/>
                                              </p:val>
                                            </p:tav>
                                            <p:tav tm="100000">
                                              <p:val>
                                                <p:strVal val="#ppt_x"/>
                                              </p:val>
                                            </p:tav>
                                          </p:tavLst>
                                        </p:anim>
                                        <p:anim calcmode="lin" valueType="num" p14:bounceEnd="61111">
                                          <p:cBhvr additive="base">
                                            <p:cTn id="29" dur="1200" fill="hold"/>
                                            <p:tgtEl>
                                              <p:spTgt spid="15"/>
                                            </p:tgtEl>
                                            <p:attrNameLst>
                                              <p:attrName>ppt_y</p:attrName>
                                            </p:attrNameLst>
                                          </p:cBhvr>
                                          <p:tavLst>
                                            <p:tav tm="0">
                                              <p:val>
                                                <p:strVal val="0-#ppt_h/2"/>
                                              </p:val>
                                            </p:tav>
                                            <p:tav tm="100000">
                                              <p:val>
                                                <p:strVal val="#ppt_y"/>
                                              </p:val>
                                            </p:tav>
                                          </p:tavLst>
                                        </p:anim>
                                      </p:childTnLst>
                                    </p:cTn>
                                  </p:par>
                                  <p:par>
                                    <p:cTn id="30" presetID="10" presetClass="entr" presetSubtype="0" fill="hold" grpId="0" nodeType="withEffect">
                                      <p:stCondLst>
                                        <p:cond delay="1000"/>
                                      </p:stCondLst>
                                      <p:childTnLst>
                                        <p:set>
                                          <p:cBhvr>
                                            <p:cTn id="31" dur="1" fill="hold">
                                              <p:stCondLst>
                                                <p:cond delay="0"/>
                                              </p:stCondLst>
                                            </p:cTn>
                                            <p:tgtEl>
                                              <p:spTgt spid="64"/>
                                            </p:tgtEl>
                                            <p:attrNameLst>
                                              <p:attrName>style.visibility</p:attrName>
                                            </p:attrNameLst>
                                          </p:cBhvr>
                                          <p:to>
                                            <p:strVal val="visible"/>
                                          </p:to>
                                        </p:set>
                                        <p:animEffect transition="in" filter="fade">
                                          <p:cBhvr>
                                            <p:cTn id="32" dur="250"/>
                                            <p:tgtEl>
                                              <p:spTgt spid="64"/>
                                            </p:tgtEl>
                                          </p:cBhvr>
                                        </p:animEffect>
                                      </p:childTnLst>
                                    </p:cTn>
                                  </p:par>
                                  <p:par>
                                    <p:cTn id="33" presetID="2" presetClass="entr" presetSubtype="9" fill="hold" grpId="0" nodeType="withEffect" p14:presetBounceEnd="61111">
                                      <p:stCondLst>
                                        <p:cond delay="400"/>
                                      </p:stCondLst>
                                      <p:childTnLst>
                                        <p:set>
                                          <p:cBhvr>
                                            <p:cTn id="34" dur="1" fill="hold">
                                              <p:stCondLst>
                                                <p:cond delay="0"/>
                                              </p:stCondLst>
                                            </p:cTn>
                                            <p:tgtEl>
                                              <p:spTgt spid="6"/>
                                            </p:tgtEl>
                                            <p:attrNameLst>
                                              <p:attrName>style.visibility</p:attrName>
                                            </p:attrNameLst>
                                          </p:cBhvr>
                                          <p:to>
                                            <p:strVal val="visible"/>
                                          </p:to>
                                        </p:set>
                                        <p:anim calcmode="lin" valueType="num" p14:bounceEnd="61111">
                                          <p:cBhvr additive="base">
                                            <p:cTn id="35" dur="1300" fill="hold"/>
                                            <p:tgtEl>
                                              <p:spTgt spid="6"/>
                                            </p:tgtEl>
                                            <p:attrNameLst>
                                              <p:attrName>ppt_x</p:attrName>
                                            </p:attrNameLst>
                                          </p:cBhvr>
                                          <p:tavLst>
                                            <p:tav tm="0">
                                              <p:val>
                                                <p:strVal val="0-#ppt_w/2"/>
                                              </p:val>
                                            </p:tav>
                                            <p:tav tm="100000">
                                              <p:val>
                                                <p:strVal val="#ppt_x"/>
                                              </p:val>
                                            </p:tav>
                                          </p:tavLst>
                                        </p:anim>
                                        <p:anim calcmode="lin" valueType="num" p14:bounceEnd="61111">
                                          <p:cBhvr additive="base">
                                            <p:cTn id="36" dur="1300" fill="hold"/>
                                            <p:tgtEl>
                                              <p:spTgt spid="6"/>
                                            </p:tgtEl>
                                            <p:attrNameLst>
                                              <p:attrName>ppt_y</p:attrName>
                                            </p:attrNameLst>
                                          </p:cBhvr>
                                          <p:tavLst>
                                            <p:tav tm="0">
                                              <p:val>
                                                <p:strVal val="0-#ppt_h/2"/>
                                              </p:val>
                                            </p:tav>
                                            <p:tav tm="100000">
                                              <p:val>
                                                <p:strVal val="#ppt_y"/>
                                              </p:val>
                                            </p:tav>
                                          </p:tavLst>
                                        </p:anim>
                                      </p:childTnLst>
                                    </p:cTn>
                                  </p:par>
                                  <p:par>
                                    <p:cTn id="37" presetID="10" presetClass="entr" presetSubtype="0" fill="hold" grpId="0" nodeType="withEffect">
                                      <p:stCondLst>
                                        <p:cond delay="1100"/>
                                      </p:stCondLst>
                                      <p:childTnLst>
                                        <p:set>
                                          <p:cBhvr>
                                            <p:cTn id="38" dur="1" fill="hold">
                                              <p:stCondLst>
                                                <p:cond delay="0"/>
                                              </p:stCondLst>
                                            </p:cTn>
                                            <p:tgtEl>
                                              <p:spTgt spid="61"/>
                                            </p:tgtEl>
                                            <p:attrNameLst>
                                              <p:attrName>style.visibility</p:attrName>
                                            </p:attrNameLst>
                                          </p:cBhvr>
                                          <p:to>
                                            <p:strVal val="visible"/>
                                          </p:to>
                                        </p:set>
                                        <p:animEffect transition="in" filter="fade">
                                          <p:cBhvr>
                                            <p:cTn id="39" dur="250"/>
                                            <p:tgtEl>
                                              <p:spTgt spid="61"/>
                                            </p:tgtEl>
                                          </p:cBhvr>
                                        </p:animEffect>
                                      </p:childTnLst>
                                    </p:cTn>
                                  </p:par>
                                  <p:par>
                                    <p:cTn id="40" presetID="2" presetClass="entr" presetSubtype="9" fill="hold" grpId="0" nodeType="withEffect" p14:presetBounceEnd="61111">
                                      <p:stCondLst>
                                        <p:cond delay="500"/>
                                      </p:stCondLst>
                                      <p:childTnLst>
                                        <p:set>
                                          <p:cBhvr>
                                            <p:cTn id="41" dur="1" fill="hold">
                                              <p:stCondLst>
                                                <p:cond delay="0"/>
                                              </p:stCondLst>
                                            </p:cTn>
                                            <p:tgtEl>
                                              <p:spTgt spid="3"/>
                                            </p:tgtEl>
                                            <p:attrNameLst>
                                              <p:attrName>style.visibility</p:attrName>
                                            </p:attrNameLst>
                                          </p:cBhvr>
                                          <p:to>
                                            <p:strVal val="visible"/>
                                          </p:to>
                                        </p:set>
                                        <p:anim calcmode="lin" valueType="num" p14:bounceEnd="61111">
                                          <p:cBhvr additive="base">
                                            <p:cTn id="42" dur="1400" fill="hold"/>
                                            <p:tgtEl>
                                              <p:spTgt spid="3"/>
                                            </p:tgtEl>
                                            <p:attrNameLst>
                                              <p:attrName>ppt_x</p:attrName>
                                            </p:attrNameLst>
                                          </p:cBhvr>
                                          <p:tavLst>
                                            <p:tav tm="0">
                                              <p:val>
                                                <p:strVal val="0-#ppt_w/2"/>
                                              </p:val>
                                            </p:tav>
                                            <p:tav tm="100000">
                                              <p:val>
                                                <p:strVal val="#ppt_x"/>
                                              </p:val>
                                            </p:tav>
                                          </p:tavLst>
                                        </p:anim>
                                        <p:anim calcmode="lin" valueType="num" p14:bounceEnd="61111">
                                          <p:cBhvr additive="base">
                                            <p:cTn id="43" dur="1400" fill="hold"/>
                                            <p:tgtEl>
                                              <p:spTgt spid="3"/>
                                            </p:tgtEl>
                                            <p:attrNameLst>
                                              <p:attrName>ppt_y</p:attrName>
                                            </p:attrNameLst>
                                          </p:cBhvr>
                                          <p:tavLst>
                                            <p:tav tm="0">
                                              <p:val>
                                                <p:strVal val="0-#ppt_h/2"/>
                                              </p:val>
                                            </p:tav>
                                            <p:tav tm="100000">
                                              <p:val>
                                                <p:strVal val="#ppt_y"/>
                                              </p:val>
                                            </p:tav>
                                          </p:tavLst>
                                        </p:anim>
                                      </p:childTnLst>
                                    </p:cTn>
                                  </p:par>
                                  <p:par>
                                    <p:cTn id="44" presetID="10" presetClass="entr" presetSubtype="0" fill="hold" grpId="0" nodeType="withEffect">
                                      <p:stCondLst>
                                        <p:cond delay="1200"/>
                                      </p:stCondLst>
                                      <p:childTnLst>
                                        <p:set>
                                          <p:cBhvr>
                                            <p:cTn id="45" dur="1" fill="hold">
                                              <p:stCondLst>
                                                <p:cond delay="0"/>
                                              </p:stCondLst>
                                            </p:cTn>
                                            <p:tgtEl>
                                              <p:spTgt spid="62"/>
                                            </p:tgtEl>
                                            <p:attrNameLst>
                                              <p:attrName>style.visibility</p:attrName>
                                            </p:attrNameLst>
                                          </p:cBhvr>
                                          <p:to>
                                            <p:strVal val="visible"/>
                                          </p:to>
                                        </p:set>
                                        <p:animEffect transition="in" filter="fade">
                                          <p:cBhvr>
                                            <p:cTn id="46" dur="250"/>
                                            <p:tgtEl>
                                              <p:spTgt spid="62"/>
                                            </p:tgtEl>
                                          </p:cBhvr>
                                        </p:animEffect>
                                      </p:childTnLst>
                                    </p:cTn>
                                  </p:par>
                                </p:childTnLst>
                              </p:cTn>
                            </p:par>
                            <p:par>
                              <p:cTn id="47" fill="hold">
                                <p:stCondLst>
                                  <p:cond delay="1900"/>
                                </p:stCondLst>
                                <p:childTnLst>
                                  <p:par>
                                    <p:cTn id="48" presetID="10" presetClass="entr" presetSubtype="0" fill="hold" nodeType="afterEffect">
                                      <p:stCondLst>
                                        <p:cond delay="0"/>
                                      </p:stCondLst>
                                      <p:childTnLst>
                                        <p:set>
                                          <p:cBhvr>
                                            <p:cTn id="49" dur="1" fill="hold">
                                              <p:stCondLst>
                                                <p:cond delay="0"/>
                                              </p:stCondLst>
                                            </p:cTn>
                                            <p:tgtEl>
                                              <p:spTgt spid="28"/>
                                            </p:tgtEl>
                                            <p:attrNameLst>
                                              <p:attrName>style.visibility</p:attrName>
                                            </p:attrNameLst>
                                          </p:cBhvr>
                                          <p:to>
                                            <p:strVal val="visible"/>
                                          </p:to>
                                        </p:set>
                                        <p:animEffect transition="in" filter="fade">
                                          <p:cBhvr>
                                            <p:cTn id="50" dur="250"/>
                                            <p:tgtEl>
                                              <p:spTgt spid="2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250"/>
                                            <p:tgtEl>
                                              <p:spTgt spid="3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3"/>
                                            </p:tgtEl>
                                            <p:attrNameLst>
                                              <p:attrName>style.visibility</p:attrName>
                                            </p:attrNameLst>
                                          </p:cBhvr>
                                          <p:to>
                                            <p:strVal val="visible"/>
                                          </p:to>
                                        </p:set>
                                        <p:animEffect transition="in" filter="fade">
                                          <p:cBhvr>
                                            <p:cTn id="56" dur="250"/>
                                            <p:tgtEl>
                                              <p:spTgt spid="33"/>
                                            </p:tgtEl>
                                          </p:cBhvr>
                                        </p:animEffect>
                                      </p:childTnLst>
                                    </p:cTn>
                                  </p:par>
                                </p:childTnLst>
                              </p:cTn>
                            </p:par>
                            <p:par>
                              <p:cTn id="57" fill="hold">
                                <p:stCondLst>
                                  <p:cond delay="2150"/>
                                </p:stCondLst>
                                <p:childTnLst>
                                  <p:par>
                                    <p:cTn id="58" presetID="10" presetClass="entr" presetSubtype="0" fill="hold" nodeType="after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fade">
                                          <p:cBhvr>
                                            <p:cTn id="60" dur="250"/>
                                            <p:tgtEl>
                                              <p:spTgt spid="2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250"/>
                                            <p:tgtEl>
                                              <p:spTgt spid="4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2"/>
                                            </p:tgtEl>
                                            <p:attrNameLst>
                                              <p:attrName>style.visibility</p:attrName>
                                            </p:attrNameLst>
                                          </p:cBhvr>
                                          <p:to>
                                            <p:strVal val="visible"/>
                                          </p:to>
                                        </p:set>
                                        <p:animEffect transition="in" filter="fade">
                                          <p:cBhvr>
                                            <p:cTn id="66" dur="250"/>
                                            <p:tgtEl>
                                              <p:spTgt spid="42"/>
                                            </p:tgtEl>
                                          </p:cBhvr>
                                        </p:animEffect>
                                      </p:childTnLst>
                                    </p:cTn>
                                  </p:par>
                                </p:childTnLst>
                              </p:cTn>
                            </p:par>
                            <p:par>
                              <p:cTn id="67" fill="hold">
                                <p:stCondLst>
                                  <p:cond delay="2400"/>
                                </p:stCondLst>
                                <p:childTnLst>
                                  <p:par>
                                    <p:cTn id="68" presetID="10" presetClass="entr" presetSubtype="0" fill="hold" nodeType="afterEffect">
                                      <p:stCondLst>
                                        <p:cond delay="0"/>
                                      </p:stCondLst>
                                      <p:childTnLst>
                                        <p:set>
                                          <p:cBhvr>
                                            <p:cTn id="69" dur="1" fill="hold">
                                              <p:stCondLst>
                                                <p:cond delay="0"/>
                                              </p:stCondLst>
                                            </p:cTn>
                                            <p:tgtEl>
                                              <p:spTgt spid="29"/>
                                            </p:tgtEl>
                                            <p:attrNameLst>
                                              <p:attrName>style.visibility</p:attrName>
                                            </p:attrNameLst>
                                          </p:cBhvr>
                                          <p:to>
                                            <p:strVal val="visible"/>
                                          </p:to>
                                        </p:set>
                                        <p:animEffect transition="in" filter="fade">
                                          <p:cBhvr>
                                            <p:cTn id="70" dur="250"/>
                                            <p:tgtEl>
                                              <p:spTgt spid="2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5"/>
                                            </p:tgtEl>
                                            <p:attrNameLst>
                                              <p:attrName>style.visibility</p:attrName>
                                            </p:attrNameLst>
                                          </p:cBhvr>
                                          <p:to>
                                            <p:strVal val="visible"/>
                                          </p:to>
                                        </p:set>
                                        <p:animEffect transition="in" filter="fade">
                                          <p:cBhvr>
                                            <p:cTn id="73" dur="250"/>
                                            <p:tgtEl>
                                              <p:spTgt spid="35"/>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250"/>
                                            <p:tgtEl>
                                              <p:spTgt spid="36"/>
                                            </p:tgtEl>
                                          </p:cBhvr>
                                        </p:animEffect>
                                      </p:childTnLst>
                                    </p:cTn>
                                  </p:par>
                                </p:childTnLst>
                              </p:cTn>
                            </p:par>
                            <p:par>
                              <p:cTn id="77" fill="hold">
                                <p:stCondLst>
                                  <p:cond delay="2650"/>
                                </p:stCondLst>
                                <p:childTnLst>
                                  <p:par>
                                    <p:cTn id="78" presetID="10" presetClass="entr" presetSubtype="0" fill="hold" nodeType="afterEffect">
                                      <p:stCondLst>
                                        <p:cond delay="0"/>
                                      </p:stCondLst>
                                      <p:childTnLst>
                                        <p:set>
                                          <p:cBhvr>
                                            <p:cTn id="79" dur="1" fill="hold">
                                              <p:stCondLst>
                                                <p:cond delay="0"/>
                                              </p:stCondLst>
                                            </p:cTn>
                                            <p:tgtEl>
                                              <p:spTgt spid="26"/>
                                            </p:tgtEl>
                                            <p:attrNameLst>
                                              <p:attrName>style.visibility</p:attrName>
                                            </p:attrNameLst>
                                          </p:cBhvr>
                                          <p:to>
                                            <p:strVal val="visible"/>
                                          </p:to>
                                        </p:set>
                                        <p:animEffect transition="in" filter="fade">
                                          <p:cBhvr>
                                            <p:cTn id="80" dur="250"/>
                                            <p:tgtEl>
                                              <p:spTgt spid="2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44"/>
                                            </p:tgtEl>
                                            <p:attrNameLst>
                                              <p:attrName>style.visibility</p:attrName>
                                            </p:attrNameLst>
                                          </p:cBhvr>
                                          <p:to>
                                            <p:strVal val="visible"/>
                                          </p:to>
                                        </p:set>
                                        <p:animEffect transition="in" filter="fade">
                                          <p:cBhvr>
                                            <p:cTn id="83" dur="250"/>
                                            <p:tgtEl>
                                              <p:spTgt spid="44"/>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5"/>
                                            </p:tgtEl>
                                            <p:attrNameLst>
                                              <p:attrName>style.visibility</p:attrName>
                                            </p:attrNameLst>
                                          </p:cBhvr>
                                          <p:to>
                                            <p:strVal val="visible"/>
                                          </p:to>
                                        </p:set>
                                        <p:animEffect transition="in" filter="fade">
                                          <p:cBhvr>
                                            <p:cTn id="86" dur="250"/>
                                            <p:tgtEl>
                                              <p:spTgt spid="45"/>
                                            </p:tgtEl>
                                          </p:cBhvr>
                                        </p:animEffect>
                                      </p:childTnLst>
                                    </p:cTn>
                                  </p:par>
                                </p:childTnLst>
                              </p:cTn>
                            </p:par>
                            <p:par>
                              <p:cTn id="87" fill="hold">
                                <p:stCondLst>
                                  <p:cond delay="2900"/>
                                </p:stCondLst>
                                <p:childTnLst>
                                  <p:par>
                                    <p:cTn id="88" presetID="10" presetClass="entr" presetSubtype="0" fill="hold" nodeType="afterEffect">
                                      <p:stCondLst>
                                        <p:cond delay="0"/>
                                      </p:stCondLst>
                                      <p:childTnLst>
                                        <p:set>
                                          <p:cBhvr>
                                            <p:cTn id="89" dur="1" fill="hold">
                                              <p:stCondLst>
                                                <p:cond delay="0"/>
                                              </p:stCondLst>
                                            </p:cTn>
                                            <p:tgtEl>
                                              <p:spTgt spid="30"/>
                                            </p:tgtEl>
                                            <p:attrNameLst>
                                              <p:attrName>style.visibility</p:attrName>
                                            </p:attrNameLst>
                                          </p:cBhvr>
                                          <p:to>
                                            <p:strVal val="visible"/>
                                          </p:to>
                                        </p:set>
                                        <p:animEffect transition="in" filter="fade">
                                          <p:cBhvr>
                                            <p:cTn id="90" dur="250"/>
                                            <p:tgtEl>
                                              <p:spTgt spid="30"/>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38"/>
                                            </p:tgtEl>
                                            <p:attrNameLst>
                                              <p:attrName>style.visibility</p:attrName>
                                            </p:attrNameLst>
                                          </p:cBhvr>
                                          <p:to>
                                            <p:strVal val="visible"/>
                                          </p:to>
                                        </p:set>
                                        <p:animEffect transition="in" filter="fade">
                                          <p:cBhvr>
                                            <p:cTn id="93" dur="250"/>
                                            <p:tgtEl>
                                              <p:spTgt spid="38"/>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39"/>
                                            </p:tgtEl>
                                            <p:attrNameLst>
                                              <p:attrName>style.visibility</p:attrName>
                                            </p:attrNameLst>
                                          </p:cBhvr>
                                          <p:to>
                                            <p:strVal val="visible"/>
                                          </p:to>
                                        </p:set>
                                        <p:animEffect transition="in" filter="fade">
                                          <p:cBhvr>
                                            <p:cTn id="96" dur="250"/>
                                            <p:tgtEl>
                                              <p:spTgt spid="39"/>
                                            </p:tgtEl>
                                          </p:cBhvr>
                                        </p:animEffect>
                                      </p:childTnLst>
                                    </p:cTn>
                                  </p:par>
                                </p:childTnLst>
                              </p:cTn>
                            </p:par>
                            <p:par>
                              <p:cTn id="97" fill="hold">
                                <p:stCondLst>
                                  <p:cond delay="3150"/>
                                </p:stCondLst>
                                <p:childTnLst>
                                  <p:par>
                                    <p:cTn id="98" presetID="10" presetClass="entr" presetSubtype="0" fill="hold" nodeType="afterEffect">
                                      <p:stCondLst>
                                        <p:cond delay="0"/>
                                      </p:stCondLst>
                                      <p:childTnLst>
                                        <p:set>
                                          <p:cBhvr>
                                            <p:cTn id="99" dur="1" fill="hold">
                                              <p:stCondLst>
                                                <p:cond delay="0"/>
                                              </p:stCondLst>
                                            </p:cTn>
                                            <p:tgtEl>
                                              <p:spTgt spid="57"/>
                                            </p:tgtEl>
                                            <p:attrNameLst>
                                              <p:attrName>style.visibility</p:attrName>
                                            </p:attrNameLst>
                                          </p:cBhvr>
                                          <p:to>
                                            <p:strVal val="visible"/>
                                          </p:to>
                                        </p:set>
                                        <p:animEffect transition="in" filter="fade">
                                          <p:cBhvr>
                                            <p:cTn id="100" dur="250"/>
                                            <p:tgtEl>
                                              <p:spTgt spid="57"/>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75"/>
                                            </p:tgtEl>
                                            <p:attrNameLst>
                                              <p:attrName>style.visibility</p:attrName>
                                            </p:attrNameLst>
                                          </p:cBhvr>
                                          <p:to>
                                            <p:strVal val="visible"/>
                                          </p:to>
                                        </p:set>
                                        <p:animEffect transition="in" filter="fade">
                                          <p:cBhvr>
                                            <p:cTn id="103" dur="250"/>
                                            <p:tgtEl>
                                              <p:spTgt spid="75"/>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74"/>
                                            </p:tgtEl>
                                            <p:attrNameLst>
                                              <p:attrName>style.visibility</p:attrName>
                                            </p:attrNameLst>
                                          </p:cBhvr>
                                          <p:to>
                                            <p:strVal val="visible"/>
                                          </p:to>
                                        </p:set>
                                        <p:animEffect transition="in" filter="fade">
                                          <p:cBhvr>
                                            <p:cTn id="106" dur="25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2" grpId="0" animBg="1"/>
          <p:bldP spid="6" grpId="0" animBg="1"/>
          <p:bldP spid="15" grpId="0" animBg="1"/>
          <p:bldP spid="18" grpId="0" animBg="1"/>
          <p:bldP spid="23" grpId="0" animBg="1"/>
          <p:bldP spid="32" grpId="0"/>
          <p:bldP spid="33" grpId="0"/>
          <p:bldP spid="35" grpId="0"/>
          <p:bldP spid="36" grpId="0"/>
          <p:bldP spid="38" grpId="0"/>
          <p:bldP spid="39" grpId="0"/>
          <p:bldP spid="41" grpId="0"/>
          <p:bldP spid="42" grpId="0"/>
          <p:bldP spid="44" grpId="0"/>
          <p:bldP spid="45" grpId="0"/>
          <p:bldP spid="60" grpId="0" animBg="1"/>
          <p:bldP spid="61" grpId="0" animBg="1"/>
          <p:bldP spid="63" grpId="0" animBg="1"/>
          <p:bldP spid="64" grpId="0" animBg="1"/>
          <p:bldP spid="74" grpId="0"/>
          <p:bldP spid="75" grpId="0"/>
          <p:bldP spid="5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900" fill="hold"/>
                                            <p:tgtEl>
                                              <p:spTgt spid="50"/>
                                            </p:tgtEl>
                                            <p:attrNameLst>
                                              <p:attrName>ppt_x</p:attrName>
                                            </p:attrNameLst>
                                          </p:cBhvr>
                                          <p:tavLst>
                                            <p:tav tm="0">
                                              <p:val>
                                                <p:strVal val="0-#ppt_w/2"/>
                                              </p:val>
                                            </p:tav>
                                            <p:tav tm="100000">
                                              <p:val>
                                                <p:strVal val="#ppt_x"/>
                                              </p:val>
                                            </p:tav>
                                          </p:tavLst>
                                        </p:anim>
                                        <p:anim calcmode="lin" valueType="num">
                                          <p:cBhvr additive="base">
                                            <p:cTn id="8" dur="900" fill="hold"/>
                                            <p:tgtEl>
                                              <p:spTgt spid="50"/>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250"/>
                                            <p:tgtEl>
                                              <p:spTgt spid="2"/>
                                            </p:tgtEl>
                                          </p:cBhvr>
                                        </p:animEffect>
                                      </p:childTnLst>
                                    </p:cTn>
                                  </p:par>
                                  <p:par>
                                    <p:cTn id="12" presetID="2" presetClass="entr" presetSubtype="9" fill="hold" grpId="0" nodeType="withEffect">
                                      <p:stCondLst>
                                        <p:cond delay="100"/>
                                      </p:stCondLst>
                                      <p:childTnLst>
                                        <p:set>
                                          <p:cBhvr>
                                            <p:cTn id="13" dur="1" fill="hold">
                                              <p:stCondLst>
                                                <p:cond delay="0"/>
                                              </p:stCondLst>
                                            </p:cTn>
                                            <p:tgtEl>
                                              <p:spTgt spid="23"/>
                                            </p:tgtEl>
                                            <p:attrNameLst>
                                              <p:attrName>style.visibility</p:attrName>
                                            </p:attrNameLst>
                                          </p:cBhvr>
                                          <p:to>
                                            <p:strVal val="visible"/>
                                          </p:to>
                                        </p:set>
                                        <p:anim calcmode="lin" valueType="num">
                                          <p:cBhvr additive="base">
                                            <p:cTn id="14" dur="1000" fill="hold"/>
                                            <p:tgtEl>
                                              <p:spTgt spid="23"/>
                                            </p:tgtEl>
                                            <p:attrNameLst>
                                              <p:attrName>ppt_x</p:attrName>
                                            </p:attrNameLst>
                                          </p:cBhvr>
                                          <p:tavLst>
                                            <p:tav tm="0">
                                              <p:val>
                                                <p:strVal val="0-#ppt_w/2"/>
                                              </p:val>
                                            </p:tav>
                                            <p:tav tm="100000">
                                              <p:val>
                                                <p:strVal val="#ppt_x"/>
                                              </p:val>
                                            </p:tav>
                                          </p:tavLst>
                                        </p:anim>
                                        <p:anim calcmode="lin" valueType="num">
                                          <p:cBhvr additive="base">
                                            <p:cTn id="15" dur="1000" fill="hold"/>
                                            <p:tgtEl>
                                              <p:spTgt spid="23"/>
                                            </p:tgtEl>
                                            <p:attrNameLst>
                                              <p:attrName>ppt_y</p:attrName>
                                            </p:attrNameLst>
                                          </p:cBhvr>
                                          <p:tavLst>
                                            <p:tav tm="0">
                                              <p:val>
                                                <p:strVal val="0-#ppt_h/2"/>
                                              </p:val>
                                            </p:tav>
                                            <p:tav tm="100000">
                                              <p:val>
                                                <p:strVal val="#ppt_y"/>
                                              </p:val>
                                            </p:tav>
                                          </p:tavLst>
                                        </p:anim>
                                      </p:childTnLst>
                                    </p:cTn>
                                  </p:par>
                                  <p:par>
                                    <p:cTn id="16" presetID="10" presetClass="entr" presetSubtype="0" fill="hold" grpId="0" nodeType="withEffect">
                                      <p:stCondLst>
                                        <p:cond delay="500"/>
                                      </p:stCondLst>
                                      <p:childTnLst>
                                        <p:set>
                                          <p:cBhvr>
                                            <p:cTn id="17" dur="1" fill="hold">
                                              <p:stCondLst>
                                                <p:cond delay="0"/>
                                              </p:stCondLst>
                                            </p:cTn>
                                            <p:tgtEl>
                                              <p:spTgt spid="63"/>
                                            </p:tgtEl>
                                            <p:attrNameLst>
                                              <p:attrName>style.visibility</p:attrName>
                                            </p:attrNameLst>
                                          </p:cBhvr>
                                          <p:to>
                                            <p:strVal val="visible"/>
                                          </p:to>
                                        </p:set>
                                        <p:animEffect transition="in" filter="fade">
                                          <p:cBhvr>
                                            <p:cTn id="18" dur="250"/>
                                            <p:tgtEl>
                                              <p:spTgt spid="63"/>
                                            </p:tgtEl>
                                          </p:cBhvr>
                                        </p:animEffect>
                                      </p:childTnLst>
                                    </p:cTn>
                                  </p:par>
                                  <p:par>
                                    <p:cTn id="19" presetID="2" presetClass="entr" presetSubtype="9" fill="hold" grpId="0" nodeType="withEffect">
                                      <p:stCondLst>
                                        <p:cond delay="20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1100" fill="hold"/>
                                            <p:tgtEl>
                                              <p:spTgt spid="18"/>
                                            </p:tgtEl>
                                            <p:attrNameLst>
                                              <p:attrName>ppt_x</p:attrName>
                                            </p:attrNameLst>
                                          </p:cBhvr>
                                          <p:tavLst>
                                            <p:tav tm="0">
                                              <p:val>
                                                <p:strVal val="0-#ppt_w/2"/>
                                              </p:val>
                                            </p:tav>
                                            <p:tav tm="100000">
                                              <p:val>
                                                <p:strVal val="#ppt_x"/>
                                              </p:val>
                                            </p:tav>
                                          </p:tavLst>
                                        </p:anim>
                                        <p:anim calcmode="lin" valueType="num">
                                          <p:cBhvr additive="base">
                                            <p:cTn id="22" dur="1100" fill="hold"/>
                                            <p:tgtEl>
                                              <p:spTgt spid="18"/>
                                            </p:tgtEl>
                                            <p:attrNameLst>
                                              <p:attrName>ppt_y</p:attrName>
                                            </p:attrNameLst>
                                          </p:cBhvr>
                                          <p:tavLst>
                                            <p:tav tm="0">
                                              <p:val>
                                                <p:strVal val="0-#ppt_h/2"/>
                                              </p:val>
                                            </p:tav>
                                            <p:tav tm="100000">
                                              <p:val>
                                                <p:strVal val="#ppt_y"/>
                                              </p:val>
                                            </p:tav>
                                          </p:tavLst>
                                        </p:anim>
                                      </p:childTnLst>
                                    </p:cTn>
                                  </p:par>
                                  <p:par>
                                    <p:cTn id="23" presetID="10" presetClass="entr" presetSubtype="0" fill="hold" grpId="0" nodeType="withEffect">
                                      <p:stCondLst>
                                        <p:cond delay="75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250"/>
                                            <p:tgtEl>
                                              <p:spTgt spid="60"/>
                                            </p:tgtEl>
                                          </p:cBhvr>
                                        </p:animEffect>
                                      </p:childTnLst>
                                    </p:cTn>
                                  </p:par>
                                  <p:par>
                                    <p:cTn id="26" presetID="2" presetClass="entr" presetSubtype="9" fill="hold" grpId="0" nodeType="withEffect">
                                      <p:stCondLst>
                                        <p:cond delay="30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1200" fill="hold"/>
                                            <p:tgtEl>
                                              <p:spTgt spid="15"/>
                                            </p:tgtEl>
                                            <p:attrNameLst>
                                              <p:attrName>ppt_x</p:attrName>
                                            </p:attrNameLst>
                                          </p:cBhvr>
                                          <p:tavLst>
                                            <p:tav tm="0">
                                              <p:val>
                                                <p:strVal val="0-#ppt_w/2"/>
                                              </p:val>
                                            </p:tav>
                                            <p:tav tm="100000">
                                              <p:val>
                                                <p:strVal val="#ppt_x"/>
                                              </p:val>
                                            </p:tav>
                                          </p:tavLst>
                                        </p:anim>
                                        <p:anim calcmode="lin" valueType="num">
                                          <p:cBhvr additive="base">
                                            <p:cTn id="29" dur="1200" fill="hold"/>
                                            <p:tgtEl>
                                              <p:spTgt spid="15"/>
                                            </p:tgtEl>
                                            <p:attrNameLst>
                                              <p:attrName>ppt_y</p:attrName>
                                            </p:attrNameLst>
                                          </p:cBhvr>
                                          <p:tavLst>
                                            <p:tav tm="0">
                                              <p:val>
                                                <p:strVal val="0-#ppt_h/2"/>
                                              </p:val>
                                            </p:tav>
                                            <p:tav tm="100000">
                                              <p:val>
                                                <p:strVal val="#ppt_y"/>
                                              </p:val>
                                            </p:tav>
                                          </p:tavLst>
                                        </p:anim>
                                      </p:childTnLst>
                                    </p:cTn>
                                  </p:par>
                                  <p:par>
                                    <p:cTn id="30" presetID="10" presetClass="entr" presetSubtype="0" fill="hold" grpId="0" nodeType="withEffect">
                                      <p:stCondLst>
                                        <p:cond delay="1000"/>
                                      </p:stCondLst>
                                      <p:childTnLst>
                                        <p:set>
                                          <p:cBhvr>
                                            <p:cTn id="31" dur="1" fill="hold">
                                              <p:stCondLst>
                                                <p:cond delay="0"/>
                                              </p:stCondLst>
                                            </p:cTn>
                                            <p:tgtEl>
                                              <p:spTgt spid="64"/>
                                            </p:tgtEl>
                                            <p:attrNameLst>
                                              <p:attrName>style.visibility</p:attrName>
                                            </p:attrNameLst>
                                          </p:cBhvr>
                                          <p:to>
                                            <p:strVal val="visible"/>
                                          </p:to>
                                        </p:set>
                                        <p:animEffect transition="in" filter="fade">
                                          <p:cBhvr>
                                            <p:cTn id="32" dur="250"/>
                                            <p:tgtEl>
                                              <p:spTgt spid="64"/>
                                            </p:tgtEl>
                                          </p:cBhvr>
                                        </p:animEffect>
                                      </p:childTnLst>
                                    </p:cTn>
                                  </p:par>
                                  <p:par>
                                    <p:cTn id="33" presetID="2" presetClass="entr" presetSubtype="9" fill="hold" grpId="0" nodeType="withEffect">
                                      <p:stCondLst>
                                        <p:cond delay="40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1300" fill="hold"/>
                                            <p:tgtEl>
                                              <p:spTgt spid="6"/>
                                            </p:tgtEl>
                                            <p:attrNameLst>
                                              <p:attrName>ppt_x</p:attrName>
                                            </p:attrNameLst>
                                          </p:cBhvr>
                                          <p:tavLst>
                                            <p:tav tm="0">
                                              <p:val>
                                                <p:strVal val="0-#ppt_w/2"/>
                                              </p:val>
                                            </p:tav>
                                            <p:tav tm="100000">
                                              <p:val>
                                                <p:strVal val="#ppt_x"/>
                                              </p:val>
                                            </p:tav>
                                          </p:tavLst>
                                        </p:anim>
                                        <p:anim calcmode="lin" valueType="num">
                                          <p:cBhvr additive="base">
                                            <p:cTn id="36" dur="1300" fill="hold"/>
                                            <p:tgtEl>
                                              <p:spTgt spid="6"/>
                                            </p:tgtEl>
                                            <p:attrNameLst>
                                              <p:attrName>ppt_y</p:attrName>
                                            </p:attrNameLst>
                                          </p:cBhvr>
                                          <p:tavLst>
                                            <p:tav tm="0">
                                              <p:val>
                                                <p:strVal val="0-#ppt_h/2"/>
                                              </p:val>
                                            </p:tav>
                                            <p:tav tm="100000">
                                              <p:val>
                                                <p:strVal val="#ppt_y"/>
                                              </p:val>
                                            </p:tav>
                                          </p:tavLst>
                                        </p:anim>
                                      </p:childTnLst>
                                    </p:cTn>
                                  </p:par>
                                  <p:par>
                                    <p:cTn id="37" presetID="10" presetClass="entr" presetSubtype="0" fill="hold" grpId="0" nodeType="withEffect">
                                      <p:stCondLst>
                                        <p:cond delay="1100"/>
                                      </p:stCondLst>
                                      <p:childTnLst>
                                        <p:set>
                                          <p:cBhvr>
                                            <p:cTn id="38" dur="1" fill="hold">
                                              <p:stCondLst>
                                                <p:cond delay="0"/>
                                              </p:stCondLst>
                                            </p:cTn>
                                            <p:tgtEl>
                                              <p:spTgt spid="61"/>
                                            </p:tgtEl>
                                            <p:attrNameLst>
                                              <p:attrName>style.visibility</p:attrName>
                                            </p:attrNameLst>
                                          </p:cBhvr>
                                          <p:to>
                                            <p:strVal val="visible"/>
                                          </p:to>
                                        </p:set>
                                        <p:animEffect transition="in" filter="fade">
                                          <p:cBhvr>
                                            <p:cTn id="39" dur="250"/>
                                            <p:tgtEl>
                                              <p:spTgt spid="61"/>
                                            </p:tgtEl>
                                          </p:cBhvr>
                                        </p:animEffect>
                                      </p:childTnLst>
                                    </p:cTn>
                                  </p:par>
                                  <p:par>
                                    <p:cTn id="40" presetID="2" presetClass="entr" presetSubtype="9" fill="hold" grpId="0" nodeType="withEffect">
                                      <p:stCondLst>
                                        <p:cond delay="500"/>
                                      </p:stCondLst>
                                      <p:childTnLst>
                                        <p:set>
                                          <p:cBhvr>
                                            <p:cTn id="41" dur="1" fill="hold">
                                              <p:stCondLst>
                                                <p:cond delay="0"/>
                                              </p:stCondLst>
                                            </p:cTn>
                                            <p:tgtEl>
                                              <p:spTgt spid="3"/>
                                            </p:tgtEl>
                                            <p:attrNameLst>
                                              <p:attrName>style.visibility</p:attrName>
                                            </p:attrNameLst>
                                          </p:cBhvr>
                                          <p:to>
                                            <p:strVal val="visible"/>
                                          </p:to>
                                        </p:set>
                                        <p:anim calcmode="lin" valueType="num">
                                          <p:cBhvr additive="base">
                                            <p:cTn id="42" dur="1400" fill="hold"/>
                                            <p:tgtEl>
                                              <p:spTgt spid="3"/>
                                            </p:tgtEl>
                                            <p:attrNameLst>
                                              <p:attrName>ppt_x</p:attrName>
                                            </p:attrNameLst>
                                          </p:cBhvr>
                                          <p:tavLst>
                                            <p:tav tm="0">
                                              <p:val>
                                                <p:strVal val="0-#ppt_w/2"/>
                                              </p:val>
                                            </p:tav>
                                            <p:tav tm="100000">
                                              <p:val>
                                                <p:strVal val="#ppt_x"/>
                                              </p:val>
                                            </p:tav>
                                          </p:tavLst>
                                        </p:anim>
                                        <p:anim calcmode="lin" valueType="num">
                                          <p:cBhvr additive="base">
                                            <p:cTn id="43" dur="1400" fill="hold"/>
                                            <p:tgtEl>
                                              <p:spTgt spid="3"/>
                                            </p:tgtEl>
                                            <p:attrNameLst>
                                              <p:attrName>ppt_y</p:attrName>
                                            </p:attrNameLst>
                                          </p:cBhvr>
                                          <p:tavLst>
                                            <p:tav tm="0">
                                              <p:val>
                                                <p:strVal val="0-#ppt_h/2"/>
                                              </p:val>
                                            </p:tav>
                                            <p:tav tm="100000">
                                              <p:val>
                                                <p:strVal val="#ppt_y"/>
                                              </p:val>
                                            </p:tav>
                                          </p:tavLst>
                                        </p:anim>
                                      </p:childTnLst>
                                    </p:cTn>
                                  </p:par>
                                  <p:par>
                                    <p:cTn id="44" presetID="10" presetClass="entr" presetSubtype="0" fill="hold" grpId="0" nodeType="withEffect">
                                      <p:stCondLst>
                                        <p:cond delay="1200"/>
                                      </p:stCondLst>
                                      <p:childTnLst>
                                        <p:set>
                                          <p:cBhvr>
                                            <p:cTn id="45" dur="1" fill="hold">
                                              <p:stCondLst>
                                                <p:cond delay="0"/>
                                              </p:stCondLst>
                                            </p:cTn>
                                            <p:tgtEl>
                                              <p:spTgt spid="62"/>
                                            </p:tgtEl>
                                            <p:attrNameLst>
                                              <p:attrName>style.visibility</p:attrName>
                                            </p:attrNameLst>
                                          </p:cBhvr>
                                          <p:to>
                                            <p:strVal val="visible"/>
                                          </p:to>
                                        </p:set>
                                        <p:animEffect transition="in" filter="fade">
                                          <p:cBhvr>
                                            <p:cTn id="46" dur="250"/>
                                            <p:tgtEl>
                                              <p:spTgt spid="62"/>
                                            </p:tgtEl>
                                          </p:cBhvr>
                                        </p:animEffect>
                                      </p:childTnLst>
                                    </p:cTn>
                                  </p:par>
                                </p:childTnLst>
                              </p:cTn>
                            </p:par>
                            <p:par>
                              <p:cTn id="47" fill="hold">
                                <p:stCondLst>
                                  <p:cond delay="1900"/>
                                </p:stCondLst>
                                <p:childTnLst>
                                  <p:par>
                                    <p:cTn id="48" presetID="10" presetClass="entr" presetSubtype="0" fill="hold" nodeType="afterEffect">
                                      <p:stCondLst>
                                        <p:cond delay="0"/>
                                      </p:stCondLst>
                                      <p:childTnLst>
                                        <p:set>
                                          <p:cBhvr>
                                            <p:cTn id="49" dur="1" fill="hold">
                                              <p:stCondLst>
                                                <p:cond delay="0"/>
                                              </p:stCondLst>
                                            </p:cTn>
                                            <p:tgtEl>
                                              <p:spTgt spid="28"/>
                                            </p:tgtEl>
                                            <p:attrNameLst>
                                              <p:attrName>style.visibility</p:attrName>
                                            </p:attrNameLst>
                                          </p:cBhvr>
                                          <p:to>
                                            <p:strVal val="visible"/>
                                          </p:to>
                                        </p:set>
                                        <p:animEffect transition="in" filter="fade">
                                          <p:cBhvr>
                                            <p:cTn id="50" dur="250"/>
                                            <p:tgtEl>
                                              <p:spTgt spid="2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250"/>
                                            <p:tgtEl>
                                              <p:spTgt spid="3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3"/>
                                            </p:tgtEl>
                                            <p:attrNameLst>
                                              <p:attrName>style.visibility</p:attrName>
                                            </p:attrNameLst>
                                          </p:cBhvr>
                                          <p:to>
                                            <p:strVal val="visible"/>
                                          </p:to>
                                        </p:set>
                                        <p:animEffect transition="in" filter="fade">
                                          <p:cBhvr>
                                            <p:cTn id="56" dur="250"/>
                                            <p:tgtEl>
                                              <p:spTgt spid="33"/>
                                            </p:tgtEl>
                                          </p:cBhvr>
                                        </p:animEffect>
                                      </p:childTnLst>
                                    </p:cTn>
                                  </p:par>
                                </p:childTnLst>
                              </p:cTn>
                            </p:par>
                            <p:par>
                              <p:cTn id="57" fill="hold">
                                <p:stCondLst>
                                  <p:cond delay="2150"/>
                                </p:stCondLst>
                                <p:childTnLst>
                                  <p:par>
                                    <p:cTn id="58" presetID="10" presetClass="entr" presetSubtype="0" fill="hold" nodeType="after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fade">
                                          <p:cBhvr>
                                            <p:cTn id="60" dur="250"/>
                                            <p:tgtEl>
                                              <p:spTgt spid="2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250"/>
                                            <p:tgtEl>
                                              <p:spTgt spid="4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2"/>
                                            </p:tgtEl>
                                            <p:attrNameLst>
                                              <p:attrName>style.visibility</p:attrName>
                                            </p:attrNameLst>
                                          </p:cBhvr>
                                          <p:to>
                                            <p:strVal val="visible"/>
                                          </p:to>
                                        </p:set>
                                        <p:animEffect transition="in" filter="fade">
                                          <p:cBhvr>
                                            <p:cTn id="66" dur="250"/>
                                            <p:tgtEl>
                                              <p:spTgt spid="42"/>
                                            </p:tgtEl>
                                          </p:cBhvr>
                                        </p:animEffect>
                                      </p:childTnLst>
                                    </p:cTn>
                                  </p:par>
                                </p:childTnLst>
                              </p:cTn>
                            </p:par>
                            <p:par>
                              <p:cTn id="67" fill="hold">
                                <p:stCondLst>
                                  <p:cond delay="2400"/>
                                </p:stCondLst>
                                <p:childTnLst>
                                  <p:par>
                                    <p:cTn id="68" presetID="10" presetClass="entr" presetSubtype="0" fill="hold" nodeType="afterEffect">
                                      <p:stCondLst>
                                        <p:cond delay="0"/>
                                      </p:stCondLst>
                                      <p:childTnLst>
                                        <p:set>
                                          <p:cBhvr>
                                            <p:cTn id="69" dur="1" fill="hold">
                                              <p:stCondLst>
                                                <p:cond delay="0"/>
                                              </p:stCondLst>
                                            </p:cTn>
                                            <p:tgtEl>
                                              <p:spTgt spid="29"/>
                                            </p:tgtEl>
                                            <p:attrNameLst>
                                              <p:attrName>style.visibility</p:attrName>
                                            </p:attrNameLst>
                                          </p:cBhvr>
                                          <p:to>
                                            <p:strVal val="visible"/>
                                          </p:to>
                                        </p:set>
                                        <p:animEffect transition="in" filter="fade">
                                          <p:cBhvr>
                                            <p:cTn id="70" dur="250"/>
                                            <p:tgtEl>
                                              <p:spTgt spid="2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5"/>
                                            </p:tgtEl>
                                            <p:attrNameLst>
                                              <p:attrName>style.visibility</p:attrName>
                                            </p:attrNameLst>
                                          </p:cBhvr>
                                          <p:to>
                                            <p:strVal val="visible"/>
                                          </p:to>
                                        </p:set>
                                        <p:animEffect transition="in" filter="fade">
                                          <p:cBhvr>
                                            <p:cTn id="73" dur="250"/>
                                            <p:tgtEl>
                                              <p:spTgt spid="35"/>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250"/>
                                            <p:tgtEl>
                                              <p:spTgt spid="36"/>
                                            </p:tgtEl>
                                          </p:cBhvr>
                                        </p:animEffect>
                                      </p:childTnLst>
                                    </p:cTn>
                                  </p:par>
                                </p:childTnLst>
                              </p:cTn>
                            </p:par>
                            <p:par>
                              <p:cTn id="77" fill="hold">
                                <p:stCondLst>
                                  <p:cond delay="2650"/>
                                </p:stCondLst>
                                <p:childTnLst>
                                  <p:par>
                                    <p:cTn id="78" presetID="10" presetClass="entr" presetSubtype="0" fill="hold" nodeType="afterEffect">
                                      <p:stCondLst>
                                        <p:cond delay="0"/>
                                      </p:stCondLst>
                                      <p:childTnLst>
                                        <p:set>
                                          <p:cBhvr>
                                            <p:cTn id="79" dur="1" fill="hold">
                                              <p:stCondLst>
                                                <p:cond delay="0"/>
                                              </p:stCondLst>
                                            </p:cTn>
                                            <p:tgtEl>
                                              <p:spTgt spid="26"/>
                                            </p:tgtEl>
                                            <p:attrNameLst>
                                              <p:attrName>style.visibility</p:attrName>
                                            </p:attrNameLst>
                                          </p:cBhvr>
                                          <p:to>
                                            <p:strVal val="visible"/>
                                          </p:to>
                                        </p:set>
                                        <p:animEffect transition="in" filter="fade">
                                          <p:cBhvr>
                                            <p:cTn id="80" dur="250"/>
                                            <p:tgtEl>
                                              <p:spTgt spid="2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44"/>
                                            </p:tgtEl>
                                            <p:attrNameLst>
                                              <p:attrName>style.visibility</p:attrName>
                                            </p:attrNameLst>
                                          </p:cBhvr>
                                          <p:to>
                                            <p:strVal val="visible"/>
                                          </p:to>
                                        </p:set>
                                        <p:animEffect transition="in" filter="fade">
                                          <p:cBhvr>
                                            <p:cTn id="83" dur="250"/>
                                            <p:tgtEl>
                                              <p:spTgt spid="44"/>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5"/>
                                            </p:tgtEl>
                                            <p:attrNameLst>
                                              <p:attrName>style.visibility</p:attrName>
                                            </p:attrNameLst>
                                          </p:cBhvr>
                                          <p:to>
                                            <p:strVal val="visible"/>
                                          </p:to>
                                        </p:set>
                                        <p:animEffect transition="in" filter="fade">
                                          <p:cBhvr>
                                            <p:cTn id="86" dur="250"/>
                                            <p:tgtEl>
                                              <p:spTgt spid="45"/>
                                            </p:tgtEl>
                                          </p:cBhvr>
                                        </p:animEffect>
                                      </p:childTnLst>
                                    </p:cTn>
                                  </p:par>
                                </p:childTnLst>
                              </p:cTn>
                            </p:par>
                            <p:par>
                              <p:cTn id="87" fill="hold">
                                <p:stCondLst>
                                  <p:cond delay="2900"/>
                                </p:stCondLst>
                                <p:childTnLst>
                                  <p:par>
                                    <p:cTn id="88" presetID="10" presetClass="entr" presetSubtype="0" fill="hold" nodeType="afterEffect">
                                      <p:stCondLst>
                                        <p:cond delay="0"/>
                                      </p:stCondLst>
                                      <p:childTnLst>
                                        <p:set>
                                          <p:cBhvr>
                                            <p:cTn id="89" dur="1" fill="hold">
                                              <p:stCondLst>
                                                <p:cond delay="0"/>
                                              </p:stCondLst>
                                            </p:cTn>
                                            <p:tgtEl>
                                              <p:spTgt spid="30"/>
                                            </p:tgtEl>
                                            <p:attrNameLst>
                                              <p:attrName>style.visibility</p:attrName>
                                            </p:attrNameLst>
                                          </p:cBhvr>
                                          <p:to>
                                            <p:strVal val="visible"/>
                                          </p:to>
                                        </p:set>
                                        <p:animEffect transition="in" filter="fade">
                                          <p:cBhvr>
                                            <p:cTn id="90" dur="250"/>
                                            <p:tgtEl>
                                              <p:spTgt spid="30"/>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38"/>
                                            </p:tgtEl>
                                            <p:attrNameLst>
                                              <p:attrName>style.visibility</p:attrName>
                                            </p:attrNameLst>
                                          </p:cBhvr>
                                          <p:to>
                                            <p:strVal val="visible"/>
                                          </p:to>
                                        </p:set>
                                        <p:animEffect transition="in" filter="fade">
                                          <p:cBhvr>
                                            <p:cTn id="93" dur="250"/>
                                            <p:tgtEl>
                                              <p:spTgt spid="38"/>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39"/>
                                            </p:tgtEl>
                                            <p:attrNameLst>
                                              <p:attrName>style.visibility</p:attrName>
                                            </p:attrNameLst>
                                          </p:cBhvr>
                                          <p:to>
                                            <p:strVal val="visible"/>
                                          </p:to>
                                        </p:set>
                                        <p:animEffect transition="in" filter="fade">
                                          <p:cBhvr>
                                            <p:cTn id="96" dur="250"/>
                                            <p:tgtEl>
                                              <p:spTgt spid="39"/>
                                            </p:tgtEl>
                                          </p:cBhvr>
                                        </p:animEffect>
                                      </p:childTnLst>
                                    </p:cTn>
                                  </p:par>
                                </p:childTnLst>
                              </p:cTn>
                            </p:par>
                            <p:par>
                              <p:cTn id="97" fill="hold">
                                <p:stCondLst>
                                  <p:cond delay="3150"/>
                                </p:stCondLst>
                                <p:childTnLst>
                                  <p:par>
                                    <p:cTn id="98" presetID="10" presetClass="entr" presetSubtype="0" fill="hold" nodeType="afterEffect">
                                      <p:stCondLst>
                                        <p:cond delay="0"/>
                                      </p:stCondLst>
                                      <p:childTnLst>
                                        <p:set>
                                          <p:cBhvr>
                                            <p:cTn id="99" dur="1" fill="hold">
                                              <p:stCondLst>
                                                <p:cond delay="0"/>
                                              </p:stCondLst>
                                            </p:cTn>
                                            <p:tgtEl>
                                              <p:spTgt spid="57"/>
                                            </p:tgtEl>
                                            <p:attrNameLst>
                                              <p:attrName>style.visibility</p:attrName>
                                            </p:attrNameLst>
                                          </p:cBhvr>
                                          <p:to>
                                            <p:strVal val="visible"/>
                                          </p:to>
                                        </p:set>
                                        <p:animEffect transition="in" filter="fade">
                                          <p:cBhvr>
                                            <p:cTn id="100" dur="250"/>
                                            <p:tgtEl>
                                              <p:spTgt spid="57"/>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75"/>
                                            </p:tgtEl>
                                            <p:attrNameLst>
                                              <p:attrName>style.visibility</p:attrName>
                                            </p:attrNameLst>
                                          </p:cBhvr>
                                          <p:to>
                                            <p:strVal val="visible"/>
                                          </p:to>
                                        </p:set>
                                        <p:animEffect transition="in" filter="fade">
                                          <p:cBhvr>
                                            <p:cTn id="103" dur="250"/>
                                            <p:tgtEl>
                                              <p:spTgt spid="75"/>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74"/>
                                            </p:tgtEl>
                                            <p:attrNameLst>
                                              <p:attrName>style.visibility</p:attrName>
                                            </p:attrNameLst>
                                          </p:cBhvr>
                                          <p:to>
                                            <p:strVal val="visible"/>
                                          </p:to>
                                        </p:set>
                                        <p:animEffect transition="in" filter="fade">
                                          <p:cBhvr>
                                            <p:cTn id="106" dur="25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2" grpId="0" animBg="1"/>
          <p:bldP spid="6" grpId="0" animBg="1"/>
          <p:bldP spid="15" grpId="0" animBg="1"/>
          <p:bldP spid="18" grpId="0" animBg="1"/>
          <p:bldP spid="23" grpId="0" animBg="1"/>
          <p:bldP spid="32" grpId="0"/>
          <p:bldP spid="33" grpId="0"/>
          <p:bldP spid="35" grpId="0"/>
          <p:bldP spid="36" grpId="0"/>
          <p:bldP spid="38" grpId="0"/>
          <p:bldP spid="39" grpId="0"/>
          <p:bldP spid="41" grpId="0"/>
          <p:bldP spid="42" grpId="0"/>
          <p:bldP spid="44" grpId="0"/>
          <p:bldP spid="45" grpId="0"/>
          <p:bldP spid="60" grpId="0" animBg="1"/>
          <p:bldP spid="61" grpId="0" animBg="1"/>
          <p:bldP spid="63" grpId="0" animBg="1"/>
          <p:bldP spid="64" grpId="0" animBg="1"/>
          <p:bldP spid="74" grpId="0"/>
          <p:bldP spid="75" grpId="0"/>
          <p:bldP spid="50" grpId="0" animBg="1"/>
        </p:bldLst>
      </p:timing>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Title 75"/>
          <p:cNvSpPr>
            <a:spLocks noGrp="1"/>
          </p:cNvSpPr>
          <p:nvPr>
            <p:ph type="title"/>
          </p:nvPr>
        </p:nvSpPr>
        <p:spPr/>
        <p:txBody>
          <a:bodyPr/>
          <a:lstStyle/>
          <a:p>
            <a:r>
              <a:rPr lang="en-US"/>
              <a:t>SLIDES TO GET THE HEART OF YOUR VIEWERS! </a:t>
            </a:r>
            <a:endParaRPr lang="en-US">
              <a:solidFill>
                <a:schemeClr val="tx1"/>
              </a:solidFill>
            </a:endParaRPr>
          </a:p>
        </p:txBody>
      </p:sp>
      <p:sp>
        <p:nvSpPr>
          <p:cNvPr id="2" name="Freeform 16"/>
          <p:cNvSpPr>
            <a:spLocks/>
          </p:cNvSpPr>
          <p:nvPr/>
        </p:nvSpPr>
        <p:spPr bwMode="auto">
          <a:xfrm>
            <a:off x="4129815" y="3978141"/>
            <a:ext cx="17805967" cy="3339174"/>
          </a:xfrm>
          <a:custGeom>
            <a:avLst/>
            <a:gdLst>
              <a:gd name="T0" fmla="*/ 0 w 2472"/>
              <a:gd name="T1" fmla="*/ 579 h 579"/>
              <a:gd name="T2" fmla="*/ 418 w 2472"/>
              <a:gd name="T3" fmla="*/ 416 h 579"/>
              <a:gd name="T4" fmla="*/ 731 w 2472"/>
              <a:gd name="T5" fmla="*/ 421 h 579"/>
              <a:gd name="T6" fmla="*/ 990 w 2472"/>
              <a:gd name="T7" fmla="*/ 416 h 579"/>
              <a:gd name="T8" fmla="*/ 1234 w 2472"/>
              <a:gd name="T9" fmla="*/ 367 h 579"/>
              <a:gd name="T10" fmla="*/ 1567 w 2472"/>
              <a:gd name="T11" fmla="*/ 328 h 579"/>
              <a:gd name="T12" fmla="*/ 1774 w 2472"/>
              <a:gd name="T13" fmla="*/ 260 h 579"/>
              <a:gd name="T14" fmla="*/ 2156 w 2472"/>
              <a:gd name="T15" fmla="*/ 120 h 579"/>
              <a:gd name="T16" fmla="*/ 2472 w 2472"/>
              <a:gd name="T17" fmla="*/ 100 h 579"/>
              <a:gd name="connsiteX0" fmla="*/ 0 w 10000"/>
              <a:gd name="connsiteY0" fmla="*/ 8472 h 8472"/>
              <a:gd name="connsiteX1" fmla="*/ 1691 w 10000"/>
              <a:gd name="connsiteY1" fmla="*/ 5657 h 8472"/>
              <a:gd name="connsiteX2" fmla="*/ 2957 w 10000"/>
              <a:gd name="connsiteY2" fmla="*/ 5743 h 8472"/>
              <a:gd name="connsiteX3" fmla="*/ 4005 w 10000"/>
              <a:gd name="connsiteY3" fmla="*/ 5657 h 8472"/>
              <a:gd name="connsiteX4" fmla="*/ 4992 w 10000"/>
              <a:gd name="connsiteY4" fmla="*/ 4811 h 8472"/>
              <a:gd name="connsiteX5" fmla="*/ 6339 w 10000"/>
              <a:gd name="connsiteY5" fmla="*/ 4137 h 8472"/>
              <a:gd name="connsiteX6" fmla="*/ 7176 w 10000"/>
              <a:gd name="connsiteY6" fmla="*/ 2963 h 8472"/>
              <a:gd name="connsiteX7" fmla="*/ 8722 w 10000"/>
              <a:gd name="connsiteY7" fmla="*/ 545 h 8472"/>
              <a:gd name="connsiteX8" fmla="*/ 10000 w 10000"/>
              <a:gd name="connsiteY8" fmla="*/ 199 h 8472"/>
              <a:gd name="connsiteX0" fmla="*/ 0 w 10000"/>
              <a:gd name="connsiteY0" fmla="*/ 10181 h 10181"/>
              <a:gd name="connsiteX1" fmla="*/ 1691 w 10000"/>
              <a:gd name="connsiteY1" fmla="*/ 6858 h 10181"/>
              <a:gd name="connsiteX2" fmla="*/ 2957 w 10000"/>
              <a:gd name="connsiteY2" fmla="*/ 6960 h 10181"/>
              <a:gd name="connsiteX3" fmla="*/ 4005 w 10000"/>
              <a:gd name="connsiteY3" fmla="*/ 6858 h 10181"/>
              <a:gd name="connsiteX4" fmla="*/ 4992 w 10000"/>
              <a:gd name="connsiteY4" fmla="*/ 5860 h 10181"/>
              <a:gd name="connsiteX5" fmla="*/ 6339 w 10000"/>
              <a:gd name="connsiteY5" fmla="*/ 5064 h 10181"/>
              <a:gd name="connsiteX6" fmla="*/ 7176 w 10000"/>
              <a:gd name="connsiteY6" fmla="*/ 3678 h 10181"/>
              <a:gd name="connsiteX7" fmla="*/ 8722 w 10000"/>
              <a:gd name="connsiteY7" fmla="*/ 824 h 10181"/>
              <a:gd name="connsiteX8" fmla="*/ 10000 w 10000"/>
              <a:gd name="connsiteY8" fmla="*/ 416 h 10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0" h="10181">
                <a:moveTo>
                  <a:pt x="0" y="10181"/>
                </a:moveTo>
                <a:cubicBezTo>
                  <a:pt x="138" y="3719"/>
                  <a:pt x="1290" y="6491"/>
                  <a:pt x="1691" y="6858"/>
                </a:cubicBezTo>
                <a:cubicBezTo>
                  <a:pt x="2023" y="5308"/>
                  <a:pt x="2654" y="8734"/>
                  <a:pt x="2957" y="6960"/>
                </a:cubicBezTo>
                <a:cubicBezTo>
                  <a:pt x="3261" y="5187"/>
                  <a:pt x="3807" y="5757"/>
                  <a:pt x="4005" y="6858"/>
                </a:cubicBezTo>
                <a:cubicBezTo>
                  <a:pt x="4235" y="5574"/>
                  <a:pt x="4713" y="4636"/>
                  <a:pt x="4992" y="5860"/>
                </a:cubicBezTo>
                <a:cubicBezTo>
                  <a:pt x="5271" y="7083"/>
                  <a:pt x="5356" y="3026"/>
                  <a:pt x="6339" y="5064"/>
                </a:cubicBezTo>
                <a:cubicBezTo>
                  <a:pt x="6614" y="4330"/>
                  <a:pt x="6833" y="2597"/>
                  <a:pt x="7176" y="3678"/>
                </a:cubicBezTo>
                <a:cubicBezTo>
                  <a:pt x="7520" y="4758"/>
                  <a:pt x="7597" y="-1623"/>
                  <a:pt x="8722" y="824"/>
                </a:cubicBezTo>
                <a:cubicBezTo>
                  <a:pt x="9066" y="314"/>
                  <a:pt x="9843" y="-504"/>
                  <a:pt x="10000" y="416"/>
                </a:cubicBezTo>
              </a:path>
            </a:pathLst>
          </a:custGeom>
          <a:noFill/>
          <a:ln w="38100" cap="rnd">
            <a:solidFill>
              <a:schemeClr val="bg1">
                <a:lumMod val="65000"/>
              </a:schemeClr>
            </a:solidFill>
            <a:prstDash val="sysDot"/>
            <a:miter lim="800000"/>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algn="ctr" defTabSz="1828983" fontAlgn="base">
              <a:spcBef>
                <a:spcPct val="0"/>
              </a:spcBef>
              <a:spcAft>
                <a:spcPct val="0"/>
              </a:spcAft>
              <a:defRPr/>
            </a:pPr>
            <a:endParaRPr lang="en-US" sz="4200" kern="0">
              <a:solidFill>
                <a:srgbClr val="000000"/>
              </a:solidFill>
              <a:latin typeface="Gill Sans" charset="0"/>
              <a:sym typeface="Gill Sans" charset="0"/>
            </a:endParaRPr>
          </a:p>
        </p:txBody>
      </p:sp>
      <p:sp>
        <p:nvSpPr>
          <p:cNvPr id="4" name="Teardrop 3"/>
          <p:cNvSpPr/>
          <p:nvPr/>
        </p:nvSpPr>
        <p:spPr bwMode="auto">
          <a:xfrm>
            <a:off x="6099339" y="6529737"/>
            <a:ext cx="1496347" cy="1496347"/>
          </a:xfrm>
          <a:prstGeom prst="teardrop">
            <a:avLst/>
          </a:prstGeom>
          <a:noFill/>
          <a:ln w="19050" cap="flat" cmpd="sng" algn="ctr">
            <a:solidFill>
              <a:schemeClr val="bg1">
                <a:lumMod val="65000"/>
              </a:schemeClr>
            </a:solidFill>
            <a:prstDash val="sysDot"/>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5" name="Teardrop 4"/>
          <p:cNvSpPr/>
          <p:nvPr/>
        </p:nvSpPr>
        <p:spPr bwMode="auto">
          <a:xfrm>
            <a:off x="6228741" y="6642041"/>
            <a:ext cx="1236651" cy="1236651"/>
          </a:xfrm>
          <a:prstGeom prst="teardrop">
            <a:avLst/>
          </a:prstGeom>
          <a:solidFill>
            <a:schemeClr val="accent2"/>
          </a:solidFill>
          <a:ln w="19050" cap="flat" cmpd="sng" algn="ctr">
            <a:noFill/>
            <a:prstDash val="solid"/>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21" name="Teardrop 20"/>
          <p:cNvSpPr/>
          <p:nvPr/>
        </p:nvSpPr>
        <p:spPr bwMode="auto">
          <a:xfrm>
            <a:off x="9634556" y="6382344"/>
            <a:ext cx="1496347" cy="1496347"/>
          </a:xfrm>
          <a:prstGeom prst="teardrop">
            <a:avLst/>
          </a:prstGeom>
          <a:noFill/>
          <a:ln w="19050" cap="flat" cmpd="sng" algn="ctr">
            <a:solidFill>
              <a:schemeClr val="bg1">
                <a:lumMod val="65000"/>
              </a:schemeClr>
            </a:solidFill>
            <a:prstDash val="sysDot"/>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22" name="Teardrop 21"/>
          <p:cNvSpPr/>
          <p:nvPr/>
        </p:nvSpPr>
        <p:spPr bwMode="auto">
          <a:xfrm>
            <a:off x="9768560" y="6508103"/>
            <a:ext cx="1236651" cy="1236651"/>
          </a:xfrm>
          <a:prstGeom prst="teardrop">
            <a:avLst/>
          </a:prstGeom>
          <a:solidFill>
            <a:schemeClr val="accent3"/>
          </a:solidFill>
          <a:ln w="19050" cap="flat" cmpd="sng" algn="ctr">
            <a:noFill/>
            <a:prstDash val="solid"/>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34" name="Teardrop 33"/>
          <p:cNvSpPr/>
          <p:nvPr/>
        </p:nvSpPr>
        <p:spPr bwMode="auto">
          <a:xfrm>
            <a:off x="13192668" y="5976269"/>
            <a:ext cx="1496347" cy="1496347"/>
          </a:xfrm>
          <a:prstGeom prst="teardrop">
            <a:avLst/>
          </a:prstGeom>
          <a:noFill/>
          <a:ln w="19050" cap="flat" cmpd="sng" algn="ctr">
            <a:solidFill>
              <a:schemeClr val="bg1">
                <a:lumMod val="65000"/>
              </a:schemeClr>
            </a:solidFill>
            <a:prstDash val="sysDot"/>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35" name="Teardrop 34"/>
          <p:cNvSpPr/>
          <p:nvPr/>
        </p:nvSpPr>
        <p:spPr bwMode="auto">
          <a:xfrm>
            <a:off x="13323804" y="6093824"/>
            <a:ext cx="1236651" cy="1236651"/>
          </a:xfrm>
          <a:prstGeom prst="teardrop">
            <a:avLst/>
          </a:prstGeom>
          <a:solidFill>
            <a:schemeClr val="accent6"/>
          </a:solidFill>
          <a:ln w="19050" cap="flat" cmpd="sng" algn="ctr">
            <a:noFill/>
            <a:prstDash val="solid"/>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46" name="Teardrop 45"/>
          <p:cNvSpPr/>
          <p:nvPr/>
        </p:nvSpPr>
        <p:spPr bwMode="auto">
          <a:xfrm>
            <a:off x="16635644" y="5381638"/>
            <a:ext cx="1496347" cy="1496347"/>
          </a:xfrm>
          <a:prstGeom prst="teardrop">
            <a:avLst/>
          </a:prstGeom>
          <a:noFill/>
          <a:ln w="19050" cap="flat" cmpd="sng" algn="ctr">
            <a:solidFill>
              <a:schemeClr val="bg1">
                <a:lumMod val="65000"/>
              </a:schemeClr>
            </a:solidFill>
            <a:prstDash val="sysDot"/>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47" name="Teardrop 46"/>
          <p:cNvSpPr/>
          <p:nvPr/>
        </p:nvSpPr>
        <p:spPr bwMode="auto">
          <a:xfrm>
            <a:off x="16783968" y="5501477"/>
            <a:ext cx="1236651" cy="1236651"/>
          </a:xfrm>
          <a:prstGeom prst="teardrop">
            <a:avLst/>
          </a:prstGeom>
          <a:solidFill>
            <a:schemeClr val="accent5"/>
          </a:solidFill>
          <a:ln w="19050" cap="flat" cmpd="sng" algn="ctr">
            <a:noFill/>
            <a:prstDash val="solid"/>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66" name="Teardrop 65"/>
          <p:cNvSpPr/>
          <p:nvPr/>
        </p:nvSpPr>
        <p:spPr bwMode="auto">
          <a:xfrm>
            <a:off x="2728199" y="7580205"/>
            <a:ext cx="1496347" cy="1496347"/>
          </a:xfrm>
          <a:prstGeom prst="teardrop">
            <a:avLst/>
          </a:prstGeom>
          <a:noFill/>
          <a:ln w="19050" cap="flat" cmpd="sng" algn="ctr">
            <a:solidFill>
              <a:schemeClr val="bg1">
                <a:lumMod val="65000"/>
              </a:schemeClr>
            </a:solidFill>
            <a:prstDash val="sysDot"/>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67" name="Teardrop 66"/>
          <p:cNvSpPr/>
          <p:nvPr/>
        </p:nvSpPr>
        <p:spPr bwMode="auto">
          <a:xfrm>
            <a:off x="2857601" y="7692509"/>
            <a:ext cx="1236651" cy="1236651"/>
          </a:xfrm>
          <a:prstGeom prst="teardrop">
            <a:avLst/>
          </a:prstGeom>
          <a:solidFill>
            <a:schemeClr val="accent1"/>
          </a:solidFill>
          <a:ln w="19050" cap="flat" cmpd="sng" algn="ctr">
            <a:noFill/>
            <a:prstDash val="solid"/>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73" name="Rectangle 72"/>
          <p:cNvSpPr/>
          <p:nvPr/>
        </p:nvSpPr>
        <p:spPr>
          <a:xfrm>
            <a:off x="887024" y="9496682"/>
            <a:ext cx="2681708" cy="400156"/>
          </a:xfrm>
          <a:prstGeom prst="rect">
            <a:avLst/>
          </a:prstGeom>
        </p:spPr>
        <p:txBody>
          <a:bodyPr wrap="square">
            <a:spAutoFit/>
          </a:bodyPr>
          <a:lstStyle/>
          <a:p>
            <a:pPr defTabSz="2438584"/>
            <a:r>
              <a:rPr lang="en-US" sz="2000" spc="600">
                <a:solidFill>
                  <a:srgbClr val="57565A"/>
                </a:solidFill>
                <a:latin typeface="Roboto Light"/>
              </a:rPr>
              <a:t>CHAPTER 01</a:t>
            </a:r>
          </a:p>
        </p:txBody>
      </p:sp>
      <p:sp>
        <p:nvSpPr>
          <p:cNvPr id="80" name="Rectangle 79"/>
          <p:cNvSpPr/>
          <p:nvPr/>
        </p:nvSpPr>
        <p:spPr>
          <a:xfrm>
            <a:off x="909135" y="9989181"/>
            <a:ext cx="3597792" cy="954217"/>
          </a:xfrm>
          <a:prstGeom prst="rect">
            <a:avLst/>
          </a:prstGeom>
        </p:spPr>
        <p:txBody>
          <a:bodyPr wrap="square">
            <a:spAutoFit/>
          </a:bodyPr>
          <a:lstStyle/>
          <a:p>
            <a:pP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lorem</a:t>
            </a:r>
            <a:endParaRPr lang="en-US" sz="2800">
              <a:solidFill>
                <a:srgbClr val="57565A"/>
              </a:solidFill>
              <a:latin typeface="Roboto Light"/>
            </a:endParaRPr>
          </a:p>
        </p:txBody>
      </p:sp>
      <p:sp>
        <p:nvSpPr>
          <p:cNvPr id="98" name="Rectangle 97"/>
          <p:cNvSpPr/>
          <p:nvPr/>
        </p:nvSpPr>
        <p:spPr>
          <a:xfrm>
            <a:off x="4775906" y="8416437"/>
            <a:ext cx="2681708" cy="400156"/>
          </a:xfrm>
          <a:prstGeom prst="rect">
            <a:avLst/>
          </a:prstGeom>
        </p:spPr>
        <p:txBody>
          <a:bodyPr wrap="square">
            <a:spAutoFit/>
          </a:bodyPr>
          <a:lstStyle/>
          <a:p>
            <a:pPr defTabSz="2438584"/>
            <a:r>
              <a:rPr lang="en-US" sz="2000" spc="600">
                <a:solidFill>
                  <a:srgbClr val="57565A"/>
                </a:solidFill>
                <a:latin typeface="Roboto Light"/>
              </a:rPr>
              <a:t>CHAPTER 02</a:t>
            </a:r>
          </a:p>
        </p:txBody>
      </p:sp>
      <p:sp>
        <p:nvSpPr>
          <p:cNvPr id="99" name="Rectangle 98"/>
          <p:cNvSpPr/>
          <p:nvPr/>
        </p:nvSpPr>
        <p:spPr>
          <a:xfrm>
            <a:off x="4798017" y="8908936"/>
            <a:ext cx="3597792" cy="954217"/>
          </a:xfrm>
          <a:prstGeom prst="rect">
            <a:avLst/>
          </a:prstGeom>
        </p:spPr>
        <p:txBody>
          <a:bodyPr wrap="square">
            <a:spAutoFit/>
          </a:bodyPr>
          <a:lstStyle/>
          <a:p>
            <a:pP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lorem</a:t>
            </a:r>
            <a:endParaRPr lang="en-US" sz="2800">
              <a:solidFill>
                <a:srgbClr val="57565A"/>
              </a:solidFill>
              <a:latin typeface="Roboto Light"/>
            </a:endParaRPr>
          </a:p>
        </p:txBody>
      </p:sp>
      <p:sp>
        <p:nvSpPr>
          <p:cNvPr id="101" name="Rectangle 100"/>
          <p:cNvSpPr/>
          <p:nvPr/>
        </p:nvSpPr>
        <p:spPr>
          <a:xfrm>
            <a:off x="8736804" y="8299122"/>
            <a:ext cx="2681708" cy="400156"/>
          </a:xfrm>
          <a:prstGeom prst="rect">
            <a:avLst/>
          </a:prstGeom>
        </p:spPr>
        <p:txBody>
          <a:bodyPr wrap="square">
            <a:spAutoFit/>
          </a:bodyPr>
          <a:lstStyle/>
          <a:p>
            <a:pPr defTabSz="2438584"/>
            <a:r>
              <a:rPr lang="en-US" sz="2000" spc="600">
                <a:solidFill>
                  <a:srgbClr val="57565A"/>
                </a:solidFill>
                <a:latin typeface="Roboto Light"/>
              </a:rPr>
              <a:t>CHAPTER 03</a:t>
            </a:r>
          </a:p>
        </p:txBody>
      </p:sp>
      <p:sp>
        <p:nvSpPr>
          <p:cNvPr id="102" name="Rectangle 101"/>
          <p:cNvSpPr/>
          <p:nvPr/>
        </p:nvSpPr>
        <p:spPr>
          <a:xfrm>
            <a:off x="8758916" y="8791620"/>
            <a:ext cx="3597792" cy="954217"/>
          </a:xfrm>
          <a:prstGeom prst="rect">
            <a:avLst/>
          </a:prstGeom>
        </p:spPr>
        <p:txBody>
          <a:bodyPr wrap="square">
            <a:spAutoFit/>
          </a:bodyPr>
          <a:lstStyle/>
          <a:p>
            <a:pP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lorem</a:t>
            </a:r>
            <a:endParaRPr lang="en-US" sz="2800">
              <a:solidFill>
                <a:srgbClr val="57565A"/>
              </a:solidFill>
              <a:latin typeface="Roboto Light"/>
            </a:endParaRPr>
          </a:p>
        </p:txBody>
      </p:sp>
      <p:sp>
        <p:nvSpPr>
          <p:cNvPr id="104" name="Rectangle 103"/>
          <p:cNvSpPr/>
          <p:nvPr/>
        </p:nvSpPr>
        <p:spPr>
          <a:xfrm>
            <a:off x="12390549" y="7867024"/>
            <a:ext cx="2681708" cy="400156"/>
          </a:xfrm>
          <a:prstGeom prst="rect">
            <a:avLst/>
          </a:prstGeom>
        </p:spPr>
        <p:txBody>
          <a:bodyPr wrap="square">
            <a:spAutoFit/>
          </a:bodyPr>
          <a:lstStyle/>
          <a:p>
            <a:pPr defTabSz="2438584"/>
            <a:r>
              <a:rPr lang="en-US" sz="2000" spc="600">
                <a:solidFill>
                  <a:srgbClr val="57565A"/>
                </a:solidFill>
                <a:latin typeface="Roboto Light"/>
              </a:rPr>
              <a:t>CHAPTER 04</a:t>
            </a:r>
          </a:p>
        </p:txBody>
      </p:sp>
      <p:sp>
        <p:nvSpPr>
          <p:cNvPr id="105" name="Rectangle 104"/>
          <p:cNvSpPr/>
          <p:nvPr/>
        </p:nvSpPr>
        <p:spPr>
          <a:xfrm>
            <a:off x="12412661" y="8359522"/>
            <a:ext cx="3597792" cy="954217"/>
          </a:xfrm>
          <a:prstGeom prst="rect">
            <a:avLst/>
          </a:prstGeom>
        </p:spPr>
        <p:txBody>
          <a:bodyPr wrap="square">
            <a:spAutoFit/>
          </a:bodyPr>
          <a:lstStyle/>
          <a:p>
            <a:pP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lorem</a:t>
            </a:r>
            <a:endParaRPr lang="en-US" sz="2800">
              <a:solidFill>
                <a:srgbClr val="57565A"/>
              </a:solidFill>
              <a:latin typeface="Roboto Light"/>
            </a:endParaRPr>
          </a:p>
        </p:txBody>
      </p:sp>
      <p:sp>
        <p:nvSpPr>
          <p:cNvPr id="107" name="Rectangle 106"/>
          <p:cNvSpPr/>
          <p:nvPr/>
        </p:nvSpPr>
        <p:spPr>
          <a:xfrm>
            <a:off x="16154487" y="7290893"/>
            <a:ext cx="2681708" cy="400156"/>
          </a:xfrm>
          <a:prstGeom prst="rect">
            <a:avLst/>
          </a:prstGeom>
        </p:spPr>
        <p:txBody>
          <a:bodyPr wrap="square">
            <a:spAutoFit/>
          </a:bodyPr>
          <a:lstStyle/>
          <a:p>
            <a:pPr defTabSz="2438584"/>
            <a:r>
              <a:rPr lang="en-US" sz="2000" spc="600">
                <a:solidFill>
                  <a:srgbClr val="57565A"/>
                </a:solidFill>
                <a:latin typeface="Roboto Light"/>
              </a:rPr>
              <a:t>CHAPTER 05</a:t>
            </a:r>
          </a:p>
        </p:txBody>
      </p:sp>
      <p:sp>
        <p:nvSpPr>
          <p:cNvPr id="108" name="Rectangle 107"/>
          <p:cNvSpPr/>
          <p:nvPr/>
        </p:nvSpPr>
        <p:spPr>
          <a:xfrm>
            <a:off x="16176598" y="7783392"/>
            <a:ext cx="3597792" cy="954217"/>
          </a:xfrm>
          <a:prstGeom prst="rect">
            <a:avLst/>
          </a:prstGeom>
        </p:spPr>
        <p:txBody>
          <a:bodyPr wrap="square">
            <a:spAutoFit/>
          </a:bodyPr>
          <a:lstStyle/>
          <a:p>
            <a:pP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lorem</a:t>
            </a:r>
            <a:endParaRPr lang="en-US" sz="2800">
              <a:solidFill>
                <a:srgbClr val="57565A"/>
              </a:solidFill>
              <a:latin typeface="Roboto Light"/>
            </a:endParaRPr>
          </a:p>
        </p:txBody>
      </p:sp>
      <p:sp>
        <p:nvSpPr>
          <p:cNvPr id="114" name="Freeform 108"/>
          <p:cNvSpPr>
            <a:spLocks noEditPoints="1"/>
          </p:cNvSpPr>
          <p:nvPr/>
        </p:nvSpPr>
        <p:spPr bwMode="auto">
          <a:xfrm>
            <a:off x="10044952" y="6745696"/>
            <a:ext cx="706318" cy="744824"/>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5" name="Freeform 123"/>
          <p:cNvSpPr>
            <a:spLocks noEditPoints="1"/>
          </p:cNvSpPr>
          <p:nvPr/>
        </p:nvSpPr>
        <p:spPr bwMode="auto">
          <a:xfrm>
            <a:off x="16990313" y="5651073"/>
            <a:ext cx="823961" cy="826686"/>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8" name="Teardrop 77"/>
          <p:cNvSpPr/>
          <p:nvPr/>
        </p:nvSpPr>
        <p:spPr bwMode="auto">
          <a:xfrm>
            <a:off x="20236503" y="4398438"/>
            <a:ext cx="1496347" cy="1496347"/>
          </a:xfrm>
          <a:prstGeom prst="teardrop">
            <a:avLst/>
          </a:prstGeom>
          <a:noFill/>
          <a:ln w="19050" cap="flat" cmpd="sng" algn="ctr">
            <a:solidFill>
              <a:schemeClr val="bg1">
                <a:lumMod val="65000"/>
              </a:schemeClr>
            </a:solidFill>
            <a:prstDash val="sysDot"/>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79" name="Teardrop 78"/>
          <p:cNvSpPr/>
          <p:nvPr/>
        </p:nvSpPr>
        <p:spPr bwMode="auto">
          <a:xfrm>
            <a:off x="20366349" y="4518277"/>
            <a:ext cx="1236651" cy="1236651"/>
          </a:xfrm>
          <a:prstGeom prst="teardrop">
            <a:avLst/>
          </a:prstGeom>
          <a:solidFill>
            <a:schemeClr val="accent4"/>
          </a:solidFill>
          <a:ln w="19050" cap="flat" cmpd="sng" algn="ctr">
            <a:noFill/>
            <a:prstDash val="solid"/>
            <a:round/>
            <a:headEnd type="none" w="med" len="med"/>
            <a:tailEnd type="none" w="med" len="med"/>
          </a:ln>
          <a:effectLst/>
        </p:spPr>
        <p:txBody>
          <a:bodyPr vert="horz" wrap="square" lIns="182901" tIns="91451" rIns="182901" bIns="91451" numCol="1" rtlCol="0" anchor="t" anchorCtr="0" compatLnSpc="1">
            <a:prstTxWarp prst="textNoShape">
              <a:avLst/>
            </a:prstTxWarp>
          </a:bodyPr>
          <a:lstStyle/>
          <a:p>
            <a:pPr algn="ctr" defTabSz="1828983" fontAlgn="base">
              <a:spcBef>
                <a:spcPct val="0"/>
              </a:spcBef>
              <a:spcAft>
                <a:spcPct val="0"/>
              </a:spcAft>
              <a:defRPr/>
            </a:pPr>
            <a:endParaRPr lang="en-US" sz="11201" kern="0">
              <a:solidFill>
                <a:srgbClr val="000000"/>
              </a:solidFill>
              <a:latin typeface="Gill Sans" charset="0"/>
              <a:ea typeface="ヒラギノ角ゴ ProN W3" charset="0"/>
              <a:cs typeface="ヒラギノ角ゴ ProN W3" charset="0"/>
              <a:sym typeface="Gill Sans" charset="0"/>
            </a:endParaRPr>
          </a:p>
        </p:txBody>
      </p:sp>
      <p:sp>
        <p:nvSpPr>
          <p:cNvPr id="110" name="Rectangle 109"/>
          <p:cNvSpPr/>
          <p:nvPr/>
        </p:nvSpPr>
        <p:spPr>
          <a:xfrm>
            <a:off x="20229001" y="6282664"/>
            <a:ext cx="2681706" cy="400156"/>
          </a:xfrm>
          <a:prstGeom prst="rect">
            <a:avLst/>
          </a:prstGeom>
        </p:spPr>
        <p:txBody>
          <a:bodyPr wrap="square">
            <a:spAutoFit/>
          </a:bodyPr>
          <a:lstStyle/>
          <a:p>
            <a:pPr defTabSz="2438584"/>
            <a:r>
              <a:rPr lang="en-US" sz="2000" spc="600">
                <a:solidFill>
                  <a:srgbClr val="57565A"/>
                </a:solidFill>
                <a:latin typeface="Roboto Light"/>
              </a:rPr>
              <a:t>CHAPTER 06</a:t>
            </a:r>
          </a:p>
        </p:txBody>
      </p:sp>
      <p:sp>
        <p:nvSpPr>
          <p:cNvPr id="111" name="Rectangle 110"/>
          <p:cNvSpPr/>
          <p:nvPr/>
        </p:nvSpPr>
        <p:spPr>
          <a:xfrm>
            <a:off x="20251115" y="6775164"/>
            <a:ext cx="3259927" cy="954217"/>
          </a:xfrm>
          <a:prstGeom prst="rect">
            <a:avLst/>
          </a:prstGeom>
        </p:spPr>
        <p:txBody>
          <a:bodyPr wrap="square">
            <a:spAutoFit/>
          </a:bodyPr>
          <a:lstStyle/>
          <a:p>
            <a:pPr defTabSz="2438584"/>
            <a:r>
              <a:rPr lang="en-US" sz="2800" err="1">
                <a:solidFill>
                  <a:srgbClr val="57565A"/>
                </a:solidFill>
                <a:latin typeface="Roboto Light"/>
              </a:rPr>
              <a:t>Duis</a:t>
            </a:r>
            <a:r>
              <a:rPr lang="en-US" sz="2800">
                <a:solidFill>
                  <a:srgbClr val="57565A"/>
                </a:solidFill>
                <a:latin typeface="Roboto Light"/>
              </a:rPr>
              <a:t> </a:t>
            </a:r>
            <a:r>
              <a:rPr lang="en-US" sz="2800" err="1">
                <a:solidFill>
                  <a:srgbClr val="57565A"/>
                </a:solidFill>
                <a:latin typeface="Roboto Light"/>
              </a:rPr>
              <a:t>congue</a:t>
            </a:r>
            <a:r>
              <a:rPr lang="en-US" sz="2800">
                <a:solidFill>
                  <a:srgbClr val="57565A"/>
                </a:solidFill>
                <a:latin typeface="Roboto Light"/>
              </a:rPr>
              <a:t> </a:t>
            </a:r>
            <a:r>
              <a:rPr lang="en-US" sz="2800" err="1">
                <a:solidFill>
                  <a:srgbClr val="57565A"/>
                </a:solidFill>
                <a:latin typeface="Roboto Light"/>
              </a:rPr>
              <a:t>nisl</a:t>
            </a:r>
            <a:r>
              <a:rPr lang="en-US" sz="2800">
                <a:solidFill>
                  <a:srgbClr val="57565A"/>
                </a:solidFill>
                <a:latin typeface="Roboto Light"/>
              </a:rPr>
              <a:t> sit </a:t>
            </a:r>
            <a:r>
              <a:rPr lang="en-US" sz="2800" err="1">
                <a:solidFill>
                  <a:srgbClr val="57565A"/>
                </a:solidFill>
                <a:latin typeface="Roboto Light"/>
              </a:rPr>
              <a:t>amet</a:t>
            </a:r>
            <a:r>
              <a:rPr lang="en-US" sz="2800">
                <a:solidFill>
                  <a:srgbClr val="57565A"/>
                </a:solidFill>
                <a:latin typeface="Roboto Light"/>
              </a:rPr>
              <a:t> </a:t>
            </a:r>
            <a:r>
              <a:rPr lang="en-US" sz="2800" err="1">
                <a:solidFill>
                  <a:srgbClr val="57565A"/>
                </a:solidFill>
                <a:latin typeface="Roboto Light"/>
              </a:rPr>
              <a:t>lorem</a:t>
            </a:r>
            <a:endParaRPr lang="en-US" sz="2800">
              <a:solidFill>
                <a:srgbClr val="57565A"/>
              </a:solidFill>
              <a:latin typeface="Roboto Light"/>
            </a:endParaRPr>
          </a:p>
        </p:txBody>
      </p:sp>
      <p:sp>
        <p:nvSpPr>
          <p:cNvPr id="116" name="Freeform 110"/>
          <p:cNvSpPr>
            <a:spLocks noEditPoints="1"/>
          </p:cNvSpPr>
          <p:nvPr/>
        </p:nvSpPr>
        <p:spPr bwMode="auto">
          <a:xfrm>
            <a:off x="20678810" y="4635675"/>
            <a:ext cx="711188" cy="796700"/>
          </a:xfrm>
          <a:custGeom>
            <a:avLst/>
            <a:gdLst>
              <a:gd name="T0" fmla="*/ 196 w 577"/>
              <a:gd name="T1" fmla="*/ 432 h 646"/>
              <a:gd name="T2" fmla="*/ 292 w 577"/>
              <a:gd name="T3" fmla="*/ 304 h 646"/>
              <a:gd name="T4" fmla="*/ 361 w 577"/>
              <a:gd name="T5" fmla="*/ 355 h 646"/>
              <a:gd name="T6" fmla="*/ 292 w 577"/>
              <a:gd name="T7" fmla="*/ 318 h 646"/>
              <a:gd name="T8" fmla="*/ 210 w 577"/>
              <a:gd name="T9" fmla="*/ 432 h 646"/>
              <a:gd name="T10" fmla="*/ 351 w 577"/>
              <a:gd name="T11" fmla="*/ 511 h 646"/>
              <a:gd name="T12" fmla="*/ 363 w 577"/>
              <a:gd name="T13" fmla="*/ 519 h 646"/>
              <a:gd name="T14" fmla="*/ 299 w 577"/>
              <a:gd name="T15" fmla="*/ 406 h 646"/>
              <a:gd name="T16" fmla="*/ 169 w 577"/>
              <a:gd name="T17" fmla="*/ 399 h 646"/>
              <a:gd name="T18" fmla="*/ 169 w 577"/>
              <a:gd name="T19" fmla="*/ 413 h 646"/>
              <a:gd name="T20" fmla="*/ 299 w 577"/>
              <a:gd name="T21" fmla="*/ 406 h 646"/>
              <a:gd name="T22" fmla="*/ 299 w 577"/>
              <a:gd name="T23" fmla="*/ 460 h 646"/>
              <a:gd name="T24" fmla="*/ 169 w 577"/>
              <a:gd name="T25" fmla="*/ 453 h 646"/>
              <a:gd name="T26" fmla="*/ 169 w 577"/>
              <a:gd name="T27" fmla="*/ 467 h 646"/>
              <a:gd name="T28" fmla="*/ 364 w 577"/>
              <a:gd name="T29" fmla="*/ 219 h 646"/>
              <a:gd name="T30" fmla="*/ 350 w 577"/>
              <a:gd name="T31" fmla="*/ 216 h 646"/>
              <a:gd name="T32" fmla="*/ 226 w 577"/>
              <a:gd name="T33" fmla="*/ 216 h 646"/>
              <a:gd name="T34" fmla="*/ 213 w 577"/>
              <a:gd name="T35" fmla="*/ 219 h 646"/>
              <a:gd name="T36" fmla="*/ 364 w 577"/>
              <a:gd name="T37" fmla="*/ 219 h 646"/>
              <a:gd name="T38" fmla="*/ 364 w 577"/>
              <a:gd name="T39" fmla="*/ 213 h 646"/>
              <a:gd name="T40" fmla="*/ 447 w 577"/>
              <a:gd name="T41" fmla="*/ 80 h 646"/>
              <a:gd name="T42" fmla="*/ 430 w 577"/>
              <a:gd name="T43" fmla="*/ 37 h 646"/>
              <a:gd name="T44" fmla="*/ 377 w 577"/>
              <a:gd name="T45" fmla="*/ 51 h 646"/>
              <a:gd name="T46" fmla="*/ 341 w 577"/>
              <a:gd name="T47" fmla="*/ 28 h 646"/>
              <a:gd name="T48" fmla="*/ 236 w 577"/>
              <a:gd name="T49" fmla="*/ 28 h 646"/>
              <a:gd name="T50" fmla="*/ 200 w 577"/>
              <a:gd name="T51" fmla="*/ 51 h 646"/>
              <a:gd name="T52" fmla="*/ 185 w 577"/>
              <a:gd name="T53" fmla="*/ 47 h 646"/>
              <a:gd name="T54" fmla="*/ 119 w 577"/>
              <a:gd name="T55" fmla="*/ 51 h 646"/>
              <a:gd name="T56" fmla="*/ 134 w 577"/>
              <a:gd name="T57" fmla="*/ 83 h 646"/>
              <a:gd name="T58" fmla="*/ 0 w 577"/>
              <a:gd name="T59" fmla="*/ 462 h 646"/>
              <a:gd name="T60" fmla="*/ 577 w 577"/>
              <a:gd name="T61" fmla="*/ 462 h 646"/>
              <a:gd name="T62" fmla="*/ 200 w 577"/>
              <a:gd name="T63" fmla="*/ 65 h 646"/>
              <a:gd name="T64" fmla="*/ 243 w 577"/>
              <a:gd name="T65" fmla="*/ 41 h 646"/>
              <a:gd name="T66" fmla="*/ 288 w 577"/>
              <a:gd name="T67" fmla="*/ 14 h 646"/>
              <a:gd name="T68" fmla="*/ 334 w 577"/>
              <a:gd name="T69" fmla="*/ 41 h 646"/>
              <a:gd name="T70" fmla="*/ 398 w 577"/>
              <a:gd name="T71" fmla="*/ 59 h 646"/>
              <a:gd name="T72" fmla="*/ 445 w 577"/>
              <a:gd name="T73" fmla="*/ 56 h 646"/>
              <a:gd name="T74" fmla="*/ 435 w 577"/>
              <a:gd name="T75" fmla="*/ 72 h 646"/>
              <a:gd name="T76" fmla="*/ 355 w 577"/>
              <a:gd name="T77" fmla="*/ 224 h 646"/>
              <a:gd name="T78" fmla="*/ 288 w 577"/>
              <a:gd name="T79" fmla="*/ 632 h 646"/>
              <a:gd name="T80" fmla="*/ 222 w 577"/>
              <a:gd name="T81" fmla="*/ 224 h 646"/>
              <a:gd name="T82" fmla="*/ 142 w 577"/>
              <a:gd name="T83" fmla="*/ 72 h 646"/>
              <a:gd name="T84" fmla="*/ 132 w 577"/>
              <a:gd name="T85" fmla="*/ 56 h 646"/>
              <a:gd name="T86" fmla="*/ 179 w 577"/>
              <a:gd name="T87"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7" h="646">
                <a:moveTo>
                  <a:pt x="292" y="561"/>
                </a:moveTo>
                <a:cubicBezTo>
                  <a:pt x="233" y="561"/>
                  <a:pt x="196" y="510"/>
                  <a:pt x="196" y="432"/>
                </a:cubicBezTo>
                <a:cubicBezTo>
                  <a:pt x="196" y="395"/>
                  <a:pt x="204" y="363"/>
                  <a:pt x="221" y="340"/>
                </a:cubicBezTo>
                <a:cubicBezTo>
                  <a:pt x="238" y="316"/>
                  <a:pt x="263" y="304"/>
                  <a:pt x="292" y="304"/>
                </a:cubicBezTo>
                <a:cubicBezTo>
                  <a:pt x="320" y="304"/>
                  <a:pt x="344" y="317"/>
                  <a:pt x="363" y="345"/>
                </a:cubicBezTo>
                <a:cubicBezTo>
                  <a:pt x="365" y="348"/>
                  <a:pt x="364" y="353"/>
                  <a:pt x="361" y="355"/>
                </a:cubicBezTo>
                <a:cubicBezTo>
                  <a:pt x="358" y="357"/>
                  <a:pt x="354" y="356"/>
                  <a:pt x="351" y="353"/>
                </a:cubicBezTo>
                <a:cubicBezTo>
                  <a:pt x="335" y="329"/>
                  <a:pt x="316" y="318"/>
                  <a:pt x="292" y="318"/>
                </a:cubicBezTo>
                <a:cubicBezTo>
                  <a:pt x="267" y="318"/>
                  <a:pt x="247" y="328"/>
                  <a:pt x="232" y="348"/>
                </a:cubicBezTo>
                <a:cubicBezTo>
                  <a:pt x="218" y="369"/>
                  <a:pt x="210" y="398"/>
                  <a:pt x="210" y="432"/>
                </a:cubicBezTo>
                <a:cubicBezTo>
                  <a:pt x="210" y="502"/>
                  <a:pt x="242" y="547"/>
                  <a:pt x="292" y="547"/>
                </a:cubicBezTo>
                <a:cubicBezTo>
                  <a:pt x="316" y="547"/>
                  <a:pt x="335" y="535"/>
                  <a:pt x="351" y="511"/>
                </a:cubicBezTo>
                <a:cubicBezTo>
                  <a:pt x="354" y="508"/>
                  <a:pt x="358" y="507"/>
                  <a:pt x="361" y="509"/>
                </a:cubicBezTo>
                <a:cubicBezTo>
                  <a:pt x="364" y="512"/>
                  <a:pt x="365" y="516"/>
                  <a:pt x="363" y="519"/>
                </a:cubicBezTo>
                <a:cubicBezTo>
                  <a:pt x="344" y="547"/>
                  <a:pt x="320" y="561"/>
                  <a:pt x="292" y="561"/>
                </a:cubicBezTo>
                <a:close/>
                <a:moveTo>
                  <a:pt x="299" y="406"/>
                </a:moveTo>
                <a:cubicBezTo>
                  <a:pt x="299" y="402"/>
                  <a:pt x="296" y="399"/>
                  <a:pt x="292" y="399"/>
                </a:cubicBezTo>
                <a:cubicBezTo>
                  <a:pt x="169" y="399"/>
                  <a:pt x="169" y="399"/>
                  <a:pt x="169" y="399"/>
                </a:cubicBezTo>
                <a:cubicBezTo>
                  <a:pt x="165" y="399"/>
                  <a:pt x="162" y="402"/>
                  <a:pt x="162" y="406"/>
                </a:cubicBezTo>
                <a:cubicBezTo>
                  <a:pt x="162" y="410"/>
                  <a:pt x="165" y="413"/>
                  <a:pt x="169" y="413"/>
                </a:cubicBezTo>
                <a:cubicBezTo>
                  <a:pt x="292" y="413"/>
                  <a:pt x="292" y="413"/>
                  <a:pt x="292" y="413"/>
                </a:cubicBezTo>
                <a:cubicBezTo>
                  <a:pt x="296" y="413"/>
                  <a:pt x="299" y="410"/>
                  <a:pt x="299" y="406"/>
                </a:cubicBezTo>
                <a:close/>
                <a:moveTo>
                  <a:pt x="292" y="467"/>
                </a:moveTo>
                <a:cubicBezTo>
                  <a:pt x="296" y="467"/>
                  <a:pt x="299" y="464"/>
                  <a:pt x="299" y="460"/>
                </a:cubicBezTo>
                <a:cubicBezTo>
                  <a:pt x="299" y="456"/>
                  <a:pt x="296" y="453"/>
                  <a:pt x="292" y="453"/>
                </a:cubicBezTo>
                <a:cubicBezTo>
                  <a:pt x="169" y="453"/>
                  <a:pt x="169" y="453"/>
                  <a:pt x="169" y="453"/>
                </a:cubicBezTo>
                <a:cubicBezTo>
                  <a:pt x="165" y="453"/>
                  <a:pt x="162" y="456"/>
                  <a:pt x="162" y="460"/>
                </a:cubicBezTo>
                <a:cubicBezTo>
                  <a:pt x="162" y="464"/>
                  <a:pt x="165" y="467"/>
                  <a:pt x="169" y="467"/>
                </a:cubicBezTo>
                <a:lnTo>
                  <a:pt x="292" y="467"/>
                </a:lnTo>
                <a:close/>
                <a:moveTo>
                  <a:pt x="364" y="219"/>
                </a:moveTo>
                <a:cubicBezTo>
                  <a:pt x="350" y="216"/>
                  <a:pt x="350" y="216"/>
                  <a:pt x="350" y="216"/>
                </a:cubicBezTo>
                <a:cubicBezTo>
                  <a:pt x="350" y="216"/>
                  <a:pt x="350" y="216"/>
                  <a:pt x="350" y="216"/>
                </a:cubicBezTo>
                <a:cubicBezTo>
                  <a:pt x="350" y="216"/>
                  <a:pt x="344" y="231"/>
                  <a:pt x="288" y="231"/>
                </a:cubicBezTo>
                <a:cubicBezTo>
                  <a:pt x="233" y="231"/>
                  <a:pt x="227" y="216"/>
                  <a:pt x="226" y="216"/>
                </a:cubicBezTo>
                <a:cubicBezTo>
                  <a:pt x="227" y="216"/>
                  <a:pt x="227" y="216"/>
                  <a:pt x="227"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8"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6" y="57"/>
                  <a:pt x="116" y="67"/>
                  <a:pt x="130" y="80"/>
                </a:cubicBezTo>
                <a:cubicBezTo>
                  <a:pt x="130" y="80"/>
                  <a:pt x="132" y="81"/>
                  <a:pt x="134" y="83"/>
                </a:cubicBezTo>
                <a:cubicBezTo>
                  <a:pt x="196" y="134"/>
                  <a:pt x="211" y="181"/>
                  <a:pt x="213" y="213"/>
                </a:cubicBezTo>
                <a:cubicBezTo>
                  <a:pt x="125" y="245"/>
                  <a:pt x="0" y="344"/>
                  <a:pt x="0" y="462"/>
                </a:cubicBezTo>
                <a:cubicBezTo>
                  <a:pt x="0" y="579"/>
                  <a:pt x="47" y="646"/>
                  <a:pt x="288"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9"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3" y="63"/>
                  <a:pt x="131" y="58"/>
                  <a:pt x="132" y="56"/>
                </a:cubicBezTo>
                <a:cubicBezTo>
                  <a:pt x="133" y="54"/>
                  <a:pt x="138" y="51"/>
                  <a:pt x="147" y="51"/>
                </a:cubicBezTo>
                <a:cubicBezTo>
                  <a:pt x="157" y="51"/>
                  <a:pt x="168" y="54"/>
                  <a:pt x="179" y="5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7" name="Freeform 40"/>
          <p:cNvSpPr>
            <a:spLocks noEditPoints="1"/>
          </p:cNvSpPr>
          <p:nvPr/>
        </p:nvSpPr>
        <p:spPr bwMode="auto">
          <a:xfrm>
            <a:off x="6583410" y="6820868"/>
            <a:ext cx="748975" cy="878996"/>
          </a:xfrm>
          <a:custGeom>
            <a:avLst/>
            <a:gdLst>
              <a:gd name="T0" fmla="*/ 372 w 419"/>
              <a:gd name="T1" fmla="*/ 188 h 491"/>
              <a:gd name="T2" fmla="*/ 379 w 419"/>
              <a:gd name="T3" fmla="*/ 158 h 491"/>
              <a:gd name="T4" fmla="*/ 338 w 419"/>
              <a:gd name="T5" fmla="*/ 55 h 491"/>
              <a:gd name="T6" fmla="*/ 0 w 419"/>
              <a:gd name="T7" fmla="*/ 167 h 491"/>
              <a:gd name="T8" fmla="*/ 80 w 419"/>
              <a:gd name="T9" fmla="*/ 310 h 491"/>
              <a:gd name="T10" fmla="*/ 74 w 419"/>
              <a:gd name="T11" fmla="*/ 460 h 491"/>
              <a:gd name="T12" fmla="*/ 256 w 419"/>
              <a:gd name="T13" fmla="*/ 484 h 491"/>
              <a:gd name="T14" fmla="*/ 262 w 419"/>
              <a:gd name="T15" fmla="*/ 396 h 491"/>
              <a:gd name="T16" fmla="*/ 347 w 419"/>
              <a:gd name="T17" fmla="*/ 413 h 491"/>
              <a:gd name="T18" fmla="*/ 379 w 419"/>
              <a:gd name="T19" fmla="*/ 364 h 491"/>
              <a:gd name="T20" fmla="*/ 384 w 419"/>
              <a:gd name="T21" fmla="*/ 348 h 491"/>
              <a:gd name="T22" fmla="*/ 386 w 419"/>
              <a:gd name="T23" fmla="*/ 330 h 491"/>
              <a:gd name="T24" fmla="*/ 390 w 419"/>
              <a:gd name="T25" fmla="*/ 305 h 491"/>
              <a:gd name="T26" fmla="*/ 390 w 419"/>
              <a:gd name="T27" fmla="*/ 294 h 491"/>
              <a:gd name="T28" fmla="*/ 419 w 419"/>
              <a:gd name="T29" fmla="*/ 272 h 491"/>
              <a:gd name="T30" fmla="*/ 405 w 419"/>
              <a:gd name="T31" fmla="*/ 281 h 491"/>
              <a:gd name="T32" fmla="*/ 381 w 419"/>
              <a:gd name="T33" fmla="*/ 290 h 491"/>
              <a:gd name="T34" fmla="*/ 382 w 419"/>
              <a:gd name="T35" fmla="*/ 310 h 491"/>
              <a:gd name="T36" fmla="*/ 377 w 419"/>
              <a:gd name="T37" fmla="*/ 325 h 491"/>
              <a:gd name="T38" fmla="*/ 378 w 419"/>
              <a:gd name="T39" fmla="*/ 338 h 491"/>
              <a:gd name="T40" fmla="*/ 369 w 419"/>
              <a:gd name="T41" fmla="*/ 357 h 491"/>
              <a:gd name="T42" fmla="*/ 369 w 419"/>
              <a:gd name="T43" fmla="*/ 389 h 491"/>
              <a:gd name="T44" fmla="*/ 345 w 419"/>
              <a:gd name="T45" fmla="*/ 404 h 491"/>
              <a:gd name="T46" fmla="*/ 256 w 419"/>
              <a:gd name="T47" fmla="*/ 387 h 491"/>
              <a:gd name="T48" fmla="*/ 83 w 419"/>
              <a:gd name="T49" fmla="*/ 454 h 491"/>
              <a:gd name="T50" fmla="*/ 68 w 419"/>
              <a:gd name="T51" fmla="*/ 282 h 491"/>
              <a:gd name="T52" fmla="*/ 47 w 419"/>
              <a:gd name="T53" fmla="*/ 56 h 491"/>
              <a:gd name="T54" fmla="*/ 331 w 419"/>
              <a:gd name="T55" fmla="*/ 61 h 491"/>
              <a:gd name="T56" fmla="*/ 370 w 419"/>
              <a:gd name="T57" fmla="*/ 158 h 491"/>
              <a:gd name="T58" fmla="*/ 363 w 419"/>
              <a:gd name="T59" fmla="*/ 189 h 491"/>
              <a:gd name="T60" fmla="*/ 409 w 419"/>
              <a:gd name="T61" fmla="*/ 273 h 491"/>
              <a:gd name="T62" fmla="*/ 283 w 419"/>
              <a:gd name="T63" fmla="*/ 74 h 491"/>
              <a:gd name="T64" fmla="*/ 52 w 419"/>
              <a:gd name="T65" fmla="*/ 163 h 491"/>
              <a:gd name="T66" fmla="*/ 96 w 419"/>
              <a:gd name="T67" fmla="*/ 249 h 491"/>
              <a:gd name="T68" fmla="*/ 160 w 419"/>
              <a:gd name="T69" fmla="*/ 240 h 491"/>
              <a:gd name="T70" fmla="*/ 200 w 419"/>
              <a:gd name="T71" fmla="*/ 201 h 491"/>
              <a:gd name="T72" fmla="*/ 240 w 419"/>
              <a:gd name="T73" fmla="*/ 179 h 491"/>
              <a:gd name="T74" fmla="*/ 321 w 419"/>
              <a:gd name="T75" fmla="*/ 137 h 491"/>
              <a:gd name="T76" fmla="*/ 260 w 419"/>
              <a:gd name="T77" fmla="*/ 170 h 491"/>
              <a:gd name="T78" fmla="*/ 232 w 419"/>
              <a:gd name="T79" fmla="*/ 173 h 491"/>
              <a:gd name="T80" fmla="*/ 195 w 419"/>
              <a:gd name="T81" fmla="*/ 189 h 491"/>
              <a:gd name="T82" fmla="*/ 189 w 419"/>
              <a:gd name="T83" fmla="*/ 196 h 491"/>
              <a:gd name="T84" fmla="*/ 156 w 419"/>
              <a:gd name="T85" fmla="*/ 231 h 491"/>
              <a:gd name="T86" fmla="*/ 132 w 419"/>
              <a:gd name="T87" fmla="*/ 257 h 491"/>
              <a:gd name="T88" fmla="*/ 89 w 419"/>
              <a:gd name="T89" fmla="*/ 214 h 491"/>
              <a:gd name="T90" fmla="*/ 61 w 419"/>
              <a:gd name="T91" fmla="*/ 163 h 491"/>
              <a:gd name="T92" fmla="*/ 277 w 419"/>
              <a:gd name="T93" fmla="*/ 82 h 491"/>
              <a:gd name="T94" fmla="*/ 260 w 419"/>
              <a:gd name="T95" fmla="*/ 17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9" h="491">
                <a:moveTo>
                  <a:pt x="407" y="250"/>
                </a:moveTo>
                <a:cubicBezTo>
                  <a:pt x="396" y="233"/>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moveTo>
                  <a:pt x="283" y="74"/>
                </a:moveTo>
                <a:cubicBezTo>
                  <a:pt x="257" y="54"/>
                  <a:pt x="225" y="43"/>
                  <a:pt x="192" y="43"/>
                </a:cubicBezTo>
                <a:cubicBezTo>
                  <a:pt x="103" y="43"/>
                  <a:pt x="52" y="87"/>
                  <a:pt x="52" y="163"/>
                </a:cubicBezTo>
                <a:cubicBezTo>
                  <a:pt x="52" y="204"/>
                  <a:pt x="70" y="215"/>
                  <a:pt x="80" y="218"/>
                </a:cubicBezTo>
                <a:cubicBezTo>
                  <a:pt x="82" y="228"/>
                  <a:pt x="90" y="242"/>
                  <a:pt x="96" y="249"/>
                </a:cubicBezTo>
                <a:cubicBezTo>
                  <a:pt x="107" y="260"/>
                  <a:pt x="120" y="266"/>
                  <a:pt x="132" y="266"/>
                </a:cubicBezTo>
                <a:cubicBezTo>
                  <a:pt x="146" y="266"/>
                  <a:pt x="156" y="257"/>
                  <a:pt x="160" y="240"/>
                </a:cubicBezTo>
                <a:cubicBezTo>
                  <a:pt x="176" y="239"/>
                  <a:pt x="188" y="228"/>
                  <a:pt x="194" y="218"/>
                </a:cubicBezTo>
                <a:cubicBezTo>
                  <a:pt x="198" y="212"/>
                  <a:pt x="200" y="206"/>
                  <a:pt x="200" y="201"/>
                </a:cubicBezTo>
                <a:cubicBezTo>
                  <a:pt x="203" y="202"/>
                  <a:pt x="206" y="202"/>
                  <a:pt x="208" y="202"/>
                </a:cubicBezTo>
                <a:cubicBezTo>
                  <a:pt x="224" y="202"/>
                  <a:pt x="236" y="190"/>
                  <a:pt x="240" y="179"/>
                </a:cubicBezTo>
                <a:cubicBezTo>
                  <a:pt x="248" y="179"/>
                  <a:pt x="254" y="179"/>
                  <a:pt x="260" y="179"/>
                </a:cubicBezTo>
                <a:cubicBezTo>
                  <a:pt x="286" y="179"/>
                  <a:pt x="321" y="175"/>
                  <a:pt x="321" y="137"/>
                </a:cubicBezTo>
                <a:cubicBezTo>
                  <a:pt x="321" y="116"/>
                  <a:pt x="307" y="93"/>
                  <a:pt x="283" y="74"/>
                </a:cubicBezTo>
                <a:close/>
                <a:moveTo>
                  <a:pt x="260" y="170"/>
                </a:moveTo>
                <a:cubicBezTo>
                  <a:pt x="254" y="170"/>
                  <a:pt x="246" y="170"/>
                  <a:pt x="237" y="169"/>
                </a:cubicBezTo>
                <a:cubicBezTo>
                  <a:pt x="234" y="169"/>
                  <a:pt x="232" y="171"/>
                  <a:pt x="232" y="173"/>
                </a:cubicBezTo>
                <a:cubicBezTo>
                  <a:pt x="231" y="181"/>
                  <a:pt x="222" y="192"/>
                  <a:pt x="208" y="192"/>
                </a:cubicBezTo>
                <a:cubicBezTo>
                  <a:pt x="204" y="192"/>
                  <a:pt x="200" y="191"/>
                  <a:pt x="195" y="189"/>
                </a:cubicBezTo>
                <a:cubicBezTo>
                  <a:pt x="194" y="189"/>
                  <a:pt x="191" y="189"/>
                  <a:pt x="190" y="190"/>
                </a:cubicBezTo>
                <a:cubicBezTo>
                  <a:pt x="189" y="192"/>
                  <a:pt x="188" y="194"/>
                  <a:pt x="189" y="196"/>
                </a:cubicBezTo>
                <a:cubicBezTo>
                  <a:pt x="191" y="200"/>
                  <a:pt x="190" y="206"/>
                  <a:pt x="186" y="213"/>
                </a:cubicBezTo>
                <a:cubicBezTo>
                  <a:pt x="180" y="222"/>
                  <a:pt x="169" y="231"/>
                  <a:pt x="156" y="231"/>
                </a:cubicBezTo>
                <a:cubicBezTo>
                  <a:pt x="154" y="231"/>
                  <a:pt x="152" y="233"/>
                  <a:pt x="152" y="235"/>
                </a:cubicBezTo>
                <a:cubicBezTo>
                  <a:pt x="150" y="245"/>
                  <a:pt x="145" y="257"/>
                  <a:pt x="132" y="257"/>
                </a:cubicBezTo>
                <a:cubicBezTo>
                  <a:pt x="123" y="257"/>
                  <a:pt x="112" y="251"/>
                  <a:pt x="103" y="242"/>
                </a:cubicBezTo>
                <a:cubicBezTo>
                  <a:pt x="97" y="236"/>
                  <a:pt x="89" y="221"/>
                  <a:pt x="89" y="214"/>
                </a:cubicBezTo>
                <a:cubicBezTo>
                  <a:pt x="89" y="211"/>
                  <a:pt x="87" y="209"/>
                  <a:pt x="85" y="209"/>
                </a:cubicBezTo>
                <a:cubicBezTo>
                  <a:pt x="80" y="208"/>
                  <a:pt x="61" y="203"/>
                  <a:pt x="61" y="163"/>
                </a:cubicBezTo>
                <a:cubicBezTo>
                  <a:pt x="61" y="122"/>
                  <a:pt x="78" y="53"/>
                  <a:pt x="192" y="53"/>
                </a:cubicBezTo>
                <a:cubicBezTo>
                  <a:pt x="223" y="53"/>
                  <a:pt x="253" y="63"/>
                  <a:pt x="277" y="82"/>
                </a:cubicBezTo>
                <a:cubicBezTo>
                  <a:pt x="299" y="98"/>
                  <a:pt x="312" y="119"/>
                  <a:pt x="312" y="137"/>
                </a:cubicBezTo>
                <a:cubicBezTo>
                  <a:pt x="312" y="160"/>
                  <a:pt x="297" y="170"/>
                  <a:pt x="260" y="17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8" name="Freeform 86"/>
          <p:cNvSpPr>
            <a:spLocks noEditPoints="1"/>
          </p:cNvSpPr>
          <p:nvPr/>
        </p:nvSpPr>
        <p:spPr bwMode="auto">
          <a:xfrm>
            <a:off x="13679275" y="6257536"/>
            <a:ext cx="668517" cy="741542"/>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19" name="Group 118"/>
          <p:cNvGrpSpPr/>
          <p:nvPr/>
        </p:nvGrpSpPr>
        <p:grpSpPr>
          <a:xfrm>
            <a:off x="3082249" y="7786932"/>
            <a:ext cx="856491" cy="908267"/>
            <a:chOff x="8768981" y="4523296"/>
            <a:chExt cx="430655" cy="456688"/>
          </a:xfrm>
          <a:solidFill>
            <a:schemeClr val="bg1"/>
          </a:solidFill>
        </p:grpSpPr>
        <p:sp>
          <p:nvSpPr>
            <p:cNvPr id="120" name="Freeform 119"/>
            <p:cNvSpPr>
              <a:spLocks noEditPoints="1"/>
            </p:cNvSpPr>
            <p:nvPr/>
          </p:nvSpPr>
          <p:spPr bwMode="auto">
            <a:xfrm>
              <a:off x="8859120" y="4623444"/>
              <a:ext cx="246375" cy="356540"/>
            </a:xfrm>
            <a:custGeom>
              <a:avLst/>
              <a:gdLst>
                <a:gd name="T0" fmla="*/ 26 w 52"/>
                <a:gd name="T1" fmla="*/ 0 h 75"/>
                <a:gd name="T2" fmla="*/ 0 w 52"/>
                <a:gd name="T3" fmla="*/ 26 h 75"/>
                <a:gd name="T4" fmla="*/ 10 w 52"/>
                <a:gd name="T5" fmla="*/ 46 h 75"/>
                <a:gd name="T6" fmla="*/ 10 w 52"/>
                <a:gd name="T7" fmla="*/ 47 h 75"/>
                <a:gd name="T8" fmla="*/ 14 w 52"/>
                <a:gd name="T9" fmla="*/ 53 h 75"/>
                <a:gd name="T10" fmla="*/ 14 w 52"/>
                <a:gd name="T11" fmla="*/ 54 h 75"/>
                <a:gd name="T12" fmla="*/ 14 w 52"/>
                <a:gd name="T13" fmla="*/ 54 h 75"/>
                <a:gd name="T14" fmla="*/ 18 w 52"/>
                <a:gd name="T15" fmla="*/ 73 h 75"/>
                <a:gd name="T16" fmla="*/ 20 w 52"/>
                <a:gd name="T17" fmla="*/ 75 h 75"/>
                <a:gd name="T18" fmla="*/ 32 w 52"/>
                <a:gd name="T19" fmla="*/ 75 h 75"/>
                <a:gd name="T20" fmla="*/ 34 w 52"/>
                <a:gd name="T21" fmla="*/ 73 h 75"/>
                <a:gd name="T22" fmla="*/ 38 w 52"/>
                <a:gd name="T23" fmla="*/ 54 h 75"/>
                <a:gd name="T24" fmla="*/ 38 w 52"/>
                <a:gd name="T25" fmla="*/ 54 h 75"/>
                <a:gd name="T26" fmla="*/ 38 w 52"/>
                <a:gd name="T27" fmla="*/ 53 h 75"/>
                <a:gd name="T28" fmla="*/ 42 w 52"/>
                <a:gd name="T29" fmla="*/ 47 h 75"/>
                <a:gd name="T30" fmla="*/ 42 w 52"/>
                <a:gd name="T31" fmla="*/ 46 h 75"/>
                <a:gd name="T32" fmla="*/ 52 w 52"/>
                <a:gd name="T33" fmla="*/ 26 h 75"/>
                <a:gd name="T34" fmla="*/ 26 w 52"/>
                <a:gd name="T35" fmla="*/ 0 h 75"/>
                <a:gd name="T36" fmla="*/ 31 w 52"/>
                <a:gd name="T37" fmla="*/ 71 h 75"/>
                <a:gd name="T38" fmla="*/ 21 w 52"/>
                <a:gd name="T39" fmla="*/ 71 h 75"/>
                <a:gd name="T40" fmla="*/ 21 w 52"/>
                <a:gd name="T41" fmla="*/ 70 h 75"/>
                <a:gd name="T42" fmla="*/ 31 w 52"/>
                <a:gd name="T43" fmla="*/ 70 h 75"/>
                <a:gd name="T44" fmla="*/ 31 w 52"/>
                <a:gd name="T45" fmla="*/ 71 h 75"/>
                <a:gd name="T46" fmla="*/ 32 w 52"/>
                <a:gd name="T47" fmla="*/ 66 h 75"/>
                <a:gd name="T48" fmla="*/ 20 w 52"/>
                <a:gd name="T49" fmla="*/ 66 h 75"/>
                <a:gd name="T50" fmla="*/ 20 w 52"/>
                <a:gd name="T51" fmla="*/ 65 h 75"/>
                <a:gd name="T52" fmla="*/ 32 w 52"/>
                <a:gd name="T53" fmla="*/ 65 h 75"/>
                <a:gd name="T54" fmla="*/ 32 w 52"/>
                <a:gd name="T55" fmla="*/ 66 h 75"/>
                <a:gd name="T56" fmla="*/ 33 w 52"/>
                <a:gd name="T57" fmla="*/ 62 h 75"/>
                <a:gd name="T58" fmla="*/ 19 w 52"/>
                <a:gd name="T59" fmla="*/ 62 h 75"/>
                <a:gd name="T60" fmla="*/ 17 w 52"/>
                <a:gd name="T61" fmla="*/ 55 h 75"/>
                <a:gd name="T62" fmla="*/ 35 w 52"/>
                <a:gd name="T63" fmla="*/ 55 h 75"/>
                <a:gd name="T64" fmla="*/ 33 w 52"/>
                <a:gd name="T65" fmla="*/ 62 h 75"/>
                <a:gd name="T66" fmla="*/ 40 w 52"/>
                <a:gd name="T67" fmla="*/ 44 h 75"/>
                <a:gd name="T68" fmla="*/ 39 w 52"/>
                <a:gd name="T69" fmla="*/ 44 h 75"/>
                <a:gd name="T70" fmla="*/ 35 w 52"/>
                <a:gd name="T71" fmla="*/ 52 h 75"/>
                <a:gd name="T72" fmla="*/ 28 w 52"/>
                <a:gd name="T73" fmla="*/ 52 h 75"/>
                <a:gd name="T74" fmla="*/ 28 w 52"/>
                <a:gd name="T75" fmla="*/ 29 h 75"/>
                <a:gd name="T76" fmla="*/ 31 w 52"/>
                <a:gd name="T77" fmla="*/ 26 h 75"/>
                <a:gd name="T78" fmla="*/ 33 w 52"/>
                <a:gd name="T79" fmla="*/ 24 h 75"/>
                <a:gd name="T80" fmla="*/ 31 w 52"/>
                <a:gd name="T81" fmla="*/ 22 h 75"/>
                <a:gd name="T82" fmla="*/ 26 w 52"/>
                <a:gd name="T83" fmla="*/ 25 h 75"/>
                <a:gd name="T84" fmla="*/ 26 w 52"/>
                <a:gd name="T85" fmla="*/ 24 h 75"/>
                <a:gd name="T86" fmla="*/ 21 w 52"/>
                <a:gd name="T87" fmla="*/ 22 h 75"/>
                <a:gd name="T88" fmla="*/ 21 w 52"/>
                <a:gd name="T89" fmla="*/ 22 h 75"/>
                <a:gd name="T90" fmla="*/ 19 w 52"/>
                <a:gd name="T91" fmla="*/ 24 h 75"/>
                <a:gd name="T92" fmla="*/ 21 w 52"/>
                <a:gd name="T93" fmla="*/ 26 h 75"/>
                <a:gd name="T94" fmla="*/ 21 w 52"/>
                <a:gd name="T95" fmla="*/ 26 h 75"/>
                <a:gd name="T96" fmla="*/ 21 w 52"/>
                <a:gd name="T97" fmla="*/ 26 h 75"/>
                <a:gd name="T98" fmla="*/ 23 w 52"/>
                <a:gd name="T99" fmla="*/ 27 h 75"/>
                <a:gd name="T100" fmla="*/ 24 w 52"/>
                <a:gd name="T101" fmla="*/ 29 h 75"/>
                <a:gd name="T102" fmla="*/ 24 w 52"/>
                <a:gd name="T103" fmla="*/ 52 h 75"/>
                <a:gd name="T104" fmla="*/ 17 w 52"/>
                <a:gd name="T105" fmla="*/ 52 h 75"/>
                <a:gd name="T106" fmla="*/ 13 w 52"/>
                <a:gd name="T107" fmla="*/ 44 h 75"/>
                <a:gd name="T108" fmla="*/ 12 w 52"/>
                <a:gd name="T109" fmla="*/ 44 h 75"/>
                <a:gd name="T110" fmla="*/ 3 w 52"/>
                <a:gd name="T111" fmla="*/ 26 h 75"/>
                <a:gd name="T112" fmla="*/ 26 w 52"/>
                <a:gd name="T113" fmla="*/ 3 h 75"/>
                <a:gd name="T114" fmla="*/ 49 w 52"/>
                <a:gd name="T115" fmla="*/ 26 h 75"/>
                <a:gd name="T116" fmla="*/ 40 w 52"/>
                <a:gd name="T1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75">
                  <a:moveTo>
                    <a:pt x="26" y="0"/>
                  </a:moveTo>
                  <a:cubicBezTo>
                    <a:pt x="12" y="0"/>
                    <a:pt x="0" y="11"/>
                    <a:pt x="0" y="26"/>
                  </a:cubicBezTo>
                  <a:cubicBezTo>
                    <a:pt x="0" y="34"/>
                    <a:pt x="4" y="41"/>
                    <a:pt x="10" y="46"/>
                  </a:cubicBezTo>
                  <a:cubicBezTo>
                    <a:pt x="10" y="46"/>
                    <a:pt x="10" y="47"/>
                    <a:pt x="10" y="47"/>
                  </a:cubicBezTo>
                  <a:cubicBezTo>
                    <a:pt x="10" y="47"/>
                    <a:pt x="14" y="49"/>
                    <a:pt x="14" y="53"/>
                  </a:cubicBezTo>
                  <a:cubicBezTo>
                    <a:pt x="14" y="53"/>
                    <a:pt x="14" y="54"/>
                    <a:pt x="14" y="54"/>
                  </a:cubicBezTo>
                  <a:cubicBezTo>
                    <a:pt x="14" y="54"/>
                    <a:pt x="14" y="54"/>
                    <a:pt x="14" y="54"/>
                  </a:cubicBezTo>
                  <a:cubicBezTo>
                    <a:pt x="18" y="73"/>
                    <a:pt x="18" y="73"/>
                    <a:pt x="18" y="73"/>
                  </a:cubicBezTo>
                  <a:cubicBezTo>
                    <a:pt x="18" y="74"/>
                    <a:pt x="19" y="75"/>
                    <a:pt x="20" y="75"/>
                  </a:cubicBezTo>
                  <a:cubicBezTo>
                    <a:pt x="32" y="75"/>
                    <a:pt x="32" y="75"/>
                    <a:pt x="32" y="75"/>
                  </a:cubicBezTo>
                  <a:cubicBezTo>
                    <a:pt x="33" y="75"/>
                    <a:pt x="34" y="74"/>
                    <a:pt x="34" y="73"/>
                  </a:cubicBezTo>
                  <a:cubicBezTo>
                    <a:pt x="38" y="54"/>
                    <a:pt x="38" y="54"/>
                    <a:pt x="38" y="54"/>
                  </a:cubicBezTo>
                  <a:cubicBezTo>
                    <a:pt x="38" y="54"/>
                    <a:pt x="38" y="54"/>
                    <a:pt x="38" y="54"/>
                  </a:cubicBezTo>
                  <a:cubicBezTo>
                    <a:pt x="38" y="54"/>
                    <a:pt x="38" y="53"/>
                    <a:pt x="38" y="53"/>
                  </a:cubicBezTo>
                  <a:cubicBezTo>
                    <a:pt x="38" y="49"/>
                    <a:pt x="42" y="47"/>
                    <a:pt x="42" y="47"/>
                  </a:cubicBezTo>
                  <a:cubicBezTo>
                    <a:pt x="42" y="47"/>
                    <a:pt x="42" y="47"/>
                    <a:pt x="42" y="46"/>
                  </a:cubicBezTo>
                  <a:cubicBezTo>
                    <a:pt x="48" y="41"/>
                    <a:pt x="52" y="34"/>
                    <a:pt x="52" y="26"/>
                  </a:cubicBezTo>
                  <a:cubicBezTo>
                    <a:pt x="52" y="11"/>
                    <a:pt x="40" y="0"/>
                    <a:pt x="26" y="0"/>
                  </a:cubicBezTo>
                  <a:close/>
                  <a:moveTo>
                    <a:pt x="31" y="71"/>
                  </a:moveTo>
                  <a:cubicBezTo>
                    <a:pt x="21" y="71"/>
                    <a:pt x="21" y="71"/>
                    <a:pt x="21" y="71"/>
                  </a:cubicBezTo>
                  <a:cubicBezTo>
                    <a:pt x="21" y="70"/>
                    <a:pt x="21" y="70"/>
                    <a:pt x="21" y="70"/>
                  </a:cubicBezTo>
                  <a:cubicBezTo>
                    <a:pt x="31" y="70"/>
                    <a:pt x="31" y="70"/>
                    <a:pt x="31" y="70"/>
                  </a:cubicBezTo>
                  <a:lnTo>
                    <a:pt x="31" y="71"/>
                  </a:lnTo>
                  <a:close/>
                  <a:moveTo>
                    <a:pt x="32" y="66"/>
                  </a:moveTo>
                  <a:cubicBezTo>
                    <a:pt x="20" y="66"/>
                    <a:pt x="20" y="66"/>
                    <a:pt x="20" y="66"/>
                  </a:cubicBezTo>
                  <a:cubicBezTo>
                    <a:pt x="20" y="65"/>
                    <a:pt x="20" y="65"/>
                    <a:pt x="20" y="65"/>
                  </a:cubicBezTo>
                  <a:cubicBezTo>
                    <a:pt x="32" y="65"/>
                    <a:pt x="32" y="65"/>
                    <a:pt x="32" y="65"/>
                  </a:cubicBezTo>
                  <a:lnTo>
                    <a:pt x="32" y="66"/>
                  </a:lnTo>
                  <a:close/>
                  <a:moveTo>
                    <a:pt x="33" y="62"/>
                  </a:moveTo>
                  <a:cubicBezTo>
                    <a:pt x="19" y="62"/>
                    <a:pt x="19" y="62"/>
                    <a:pt x="19" y="62"/>
                  </a:cubicBezTo>
                  <a:cubicBezTo>
                    <a:pt x="17" y="55"/>
                    <a:pt x="17" y="55"/>
                    <a:pt x="17" y="55"/>
                  </a:cubicBezTo>
                  <a:cubicBezTo>
                    <a:pt x="35" y="55"/>
                    <a:pt x="35" y="55"/>
                    <a:pt x="35" y="55"/>
                  </a:cubicBezTo>
                  <a:lnTo>
                    <a:pt x="33" y="62"/>
                  </a:lnTo>
                  <a:close/>
                  <a:moveTo>
                    <a:pt x="40" y="44"/>
                  </a:moveTo>
                  <a:cubicBezTo>
                    <a:pt x="40" y="44"/>
                    <a:pt x="39" y="44"/>
                    <a:pt x="39" y="44"/>
                  </a:cubicBezTo>
                  <a:cubicBezTo>
                    <a:pt x="38" y="45"/>
                    <a:pt x="36" y="48"/>
                    <a:pt x="35" y="52"/>
                  </a:cubicBezTo>
                  <a:cubicBezTo>
                    <a:pt x="28" y="52"/>
                    <a:pt x="28" y="52"/>
                    <a:pt x="28" y="52"/>
                  </a:cubicBezTo>
                  <a:cubicBezTo>
                    <a:pt x="28" y="29"/>
                    <a:pt x="28" y="29"/>
                    <a:pt x="28" y="29"/>
                  </a:cubicBezTo>
                  <a:cubicBezTo>
                    <a:pt x="28" y="27"/>
                    <a:pt x="29" y="26"/>
                    <a:pt x="31" y="26"/>
                  </a:cubicBezTo>
                  <a:cubicBezTo>
                    <a:pt x="32" y="26"/>
                    <a:pt x="33" y="25"/>
                    <a:pt x="33" y="24"/>
                  </a:cubicBezTo>
                  <a:cubicBezTo>
                    <a:pt x="33" y="23"/>
                    <a:pt x="32" y="22"/>
                    <a:pt x="31" y="22"/>
                  </a:cubicBezTo>
                  <a:cubicBezTo>
                    <a:pt x="29" y="22"/>
                    <a:pt x="27" y="23"/>
                    <a:pt x="26" y="25"/>
                  </a:cubicBezTo>
                  <a:cubicBezTo>
                    <a:pt x="26" y="25"/>
                    <a:pt x="26" y="24"/>
                    <a:pt x="26" y="24"/>
                  </a:cubicBezTo>
                  <a:cubicBezTo>
                    <a:pt x="24" y="23"/>
                    <a:pt x="23" y="22"/>
                    <a:pt x="21" y="22"/>
                  </a:cubicBezTo>
                  <a:cubicBezTo>
                    <a:pt x="21" y="22"/>
                    <a:pt x="21" y="22"/>
                    <a:pt x="21" y="22"/>
                  </a:cubicBezTo>
                  <a:cubicBezTo>
                    <a:pt x="20" y="22"/>
                    <a:pt x="19" y="23"/>
                    <a:pt x="19" y="24"/>
                  </a:cubicBezTo>
                  <a:cubicBezTo>
                    <a:pt x="19" y="25"/>
                    <a:pt x="20" y="26"/>
                    <a:pt x="21" y="26"/>
                  </a:cubicBezTo>
                  <a:cubicBezTo>
                    <a:pt x="21" y="26"/>
                    <a:pt x="21" y="26"/>
                    <a:pt x="21" y="26"/>
                  </a:cubicBezTo>
                  <a:cubicBezTo>
                    <a:pt x="21" y="26"/>
                    <a:pt x="21" y="26"/>
                    <a:pt x="21" y="26"/>
                  </a:cubicBezTo>
                  <a:cubicBezTo>
                    <a:pt x="22" y="26"/>
                    <a:pt x="23" y="26"/>
                    <a:pt x="23" y="27"/>
                  </a:cubicBezTo>
                  <a:cubicBezTo>
                    <a:pt x="24" y="27"/>
                    <a:pt x="24" y="28"/>
                    <a:pt x="24" y="29"/>
                  </a:cubicBezTo>
                  <a:cubicBezTo>
                    <a:pt x="24" y="52"/>
                    <a:pt x="24" y="52"/>
                    <a:pt x="24" y="52"/>
                  </a:cubicBezTo>
                  <a:cubicBezTo>
                    <a:pt x="17" y="52"/>
                    <a:pt x="17" y="52"/>
                    <a:pt x="17" y="52"/>
                  </a:cubicBezTo>
                  <a:cubicBezTo>
                    <a:pt x="16" y="48"/>
                    <a:pt x="14" y="45"/>
                    <a:pt x="13" y="44"/>
                  </a:cubicBezTo>
                  <a:cubicBezTo>
                    <a:pt x="13" y="44"/>
                    <a:pt x="12" y="44"/>
                    <a:pt x="12" y="44"/>
                  </a:cubicBezTo>
                  <a:cubicBezTo>
                    <a:pt x="6" y="40"/>
                    <a:pt x="3" y="33"/>
                    <a:pt x="3" y="26"/>
                  </a:cubicBezTo>
                  <a:cubicBezTo>
                    <a:pt x="3" y="13"/>
                    <a:pt x="13" y="3"/>
                    <a:pt x="26" y="3"/>
                  </a:cubicBezTo>
                  <a:cubicBezTo>
                    <a:pt x="39" y="3"/>
                    <a:pt x="49" y="13"/>
                    <a:pt x="49" y="26"/>
                  </a:cubicBezTo>
                  <a:cubicBezTo>
                    <a:pt x="49" y="33"/>
                    <a:pt x="46" y="40"/>
                    <a:pt x="4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1" name="Freeform 120"/>
            <p:cNvSpPr>
              <a:spLocks/>
            </p:cNvSpPr>
            <p:nvPr/>
          </p:nvSpPr>
          <p:spPr bwMode="auto">
            <a:xfrm>
              <a:off x="8977298" y="4523296"/>
              <a:ext cx="14022" cy="68103"/>
            </a:xfrm>
            <a:custGeom>
              <a:avLst/>
              <a:gdLst>
                <a:gd name="T0" fmla="*/ 2 w 3"/>
                <a:gd name="T1" fmla="*/ 14 h 14"/>
                <a:gd name="T2" fmla="*/ 3 w 3"/>
                <a:gd name="T3" fmla="*/ 13 h 14"/>
                <a:gd name="T4" fmla="*/ 3 w 3"/>
                <a:gd name="T5" fmla="*/ 2 h 14"/>
                <a:gd name="T6" fmla="*/ 2 w 3"/>
                <a:gd name="T7" fmla="*/ 0 h 14"/>
                <a:gd name="T8" fmla="*/ 0 w 3"/>
                <a:gd name="T9" fmla="*/ 2 h 14"/>
                <a:gd name="T10" fmla="*/ 0 w 3"/>
                <a:gd name="T11" fmla="*/ 13 h 14"/>
                <a:gd name="T12" fmla="*/ 2 w 3"/>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 h="14">
                  <a:moveTo>
                    <a:pt x="2" y="14"/>
                  </a:moveTo>
                  <a:cubicBezTo>
                    <a:pt x="2" y="14"/>
                    <a:pt x="3" y="14"/>
                    <a:pt x="3" y="13"/>
                  </a:cubicBezTo>
                  <a:cubicBezTo>
                    <a:pt x="3" y="2"/>
                    <a:pt x="3" y="2"/>
                    <a:pt x="3" y="2"/>
                  </a:cubicBezTo>
                  <a:cubicBezTo>
                    <a:pt x="3" y="1"/>
                    <a:pt x="2" y="0"/>
                    <a:pt x="2" y="0"/>
                  </a:cubicBezTo>
                  <a:cubicBezTo>
                    <a:pt x="1" y="0"/>
                    <a:pt x="0" y="1"/>
                    <a:pt x="0" y="2"/>
                  </a:cubicBezTo>
                  <a:cubicBezTo>
                    <a:pt x="0" y="13"/>
                    <a:pt x="0" y="13"/>
                    <a:pt x="0" y="13"/>
                  </a:cubicBezTo>
                  <a:cubicBezTo>
                    <a:pt x="0" y="14"/>
                    <a:pt x="1" y="14"/>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2" name="Freeform 121"/>
            <p:cNvSpPr>
              <a:spLocks/>
            </p:cNvSpPr>
            <p:nvPr/>
          </p:nvSpPr>
          <p:spPr bwMode="auto">
            <a:xfrm>
              <a:off x="8831076" y="4585390"/>
              <a:ext cx="52079" cy="52079"/>
            </a:xfrm>
            <a:custGeom>
              <a:avLst/>
              <a:gdLst>
                <a:gd name="T0" fmla="*/ 8 w 11"/>
                <a:gd name="T1" fmla="*/ 10 h 11"/>
                <a:gd name="T2" fmla="*/ 9 w 11"/>
                <a:gd name="T3" fmla="*/ 11 h 11"/>
                <a:gd name="T4" fmla="*/ 10 w 11"/>
                <a:gd name="T5" fmla="*/ 10 h 11"/>
                <a:gd name="T6" fmla="*/ 10 w 11"/>
                <a:gd name="T7" fmla="*/ 8 h 11"/>
                <a:gd name="T8" fmla="*/ 3 w 11"/>
                <a:gd name="T9" fmla="*/ 0 h 11"/>
                <a:gd name="T10" fmla="*/ 0 w 11"/>
                <a:gd name="T11" fmla="*/ 0 h 11"/>
                <a:gd name="T12" fmla="*/ 0 w 11"/>
                <a:gd name="T13" fmla="*/ 3 h 11"/>
                <a:gd name="T14" fmla="*/ 8 w 11"/>
                <a:gd name="T15" fmla="*/ 1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0"/>
                  </a:moveTo>
                  <a:cubicBezTo>
                    <a:pt x="8" y="11"/>
                    <a:pt x="9" y="11"/>
                    <a:pt x="9" y="11"/>
                  </a:cubicBezTo>
                  <a:cubicBezTo>
                    <a:pt x="10" y="11"/>
                    <a:pt x="10" y="11"/>
                    <a:pt x="10" y="10"/>
                  </a:cubicBezTo>
                  <a:cubicBezTo>
                    <a:pt x="11" y="10"/>
                    <a:pt x="11" y="9"/>
                    <a:pt x="10" y="8"/>
                  </a:cubicBezTo>
                  <a:cubicBezTo>
                    <a:pt x="3" y="0"/>
                    <a:pt x="3" y="0"/>
                    <a:pt x="3" y="0"/>
                  </a:cubicBezTo>
                  <a:cubicBezTo>
                    <a:pt x="2" y="0"/>
                    <a:pt x="1" y="0"/>
                    <a:pt x="0" y="0"/>
                  </a:cubicBezTo>
                  <a:cubicBezTo>
                    <a:pt x="0" y="1"/>
                    <a:pt x="0" y="2"/>
                    <a:pt x="0" y="3"/>
                  </a:cubicBez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3" name="Freeform 122"/>
            <p:cNvSpPr>
              <a:spLocks/>
            </p:cNvSpPr>
            <p:nvPr/>
          </p:nvSpPr>
          <p:spPr bwMode="auto">
            <a:xfrm>
              <a:off x="8768981" y="4733615"/>
              <a:ext cx="66101" cy="14022"/>
            </a:xfrm>
            <a:custGeom>
              <a:avLst/>
              <a:gdLst>
                <a:gd name="T0" fmla="*/ 14 w 14"/>
                <a:gd name="T1" fmla="*/ 2 h 3"/>
                <a:gd name="T2" fmla="*/ 13 w 14"/>
                <a:gd name="T3" fmla="*/ 0 h 3"/>
                <a:gd name="T4" fmla="*/ 2 w 14"/>
                <a:gd name="T5" fmla="*/ 0 h 3"/>
                <a:gd name="T6" fmla="*/ 0 w 14"/>
                <a:gd name="T7" fmla="*/ 2 h 3"/>
                <a:gd name="T8" fmla="*/ 2 w 14"/>
                <a:gd name="T9" fmla="*/ 3 h 3"/>
                <a:gd name="T10" fmla="*/ 13 w 14"/>
                <a:gd name="T11" fmla="*/ 3 h 3"/>
                <a:gd name="T12" fmla="*/ 14 w 1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4" y="2"/>
                  </a:moveTo>
                  <a:cubicBezTo>
                    <a:pt x="14" y="1"/>
                    <a:pt x="13" y="0"/>
                    <a:pt x="13" y="0"/>
                  </a:cubicBezTo>
                  <a:cubicBezTo>
                    <a:pt x="2" y="0"/>
                    <a:pt x="2" y="0"/>
                    <a:pt x="2" y="0"/>
                  </a:cubicBezTo>
                  <a:cubicBezTo>
                    <a:pt x="1" y="0"/>
                    <a:pt x="0" y="1"/>
                    <a:pt x="0" y="2"/>
                  </a:cubicBezTo>
                  <a:cubicBezTo>
                    <a:pt x="0" y="3"/>
                    <a:pt x="1" y="3"/>
                    <a:pt x="2" y="3"/>
                  </a:cubicBezTo>
                  <a:cubicBezTo>
                    <a:pt x="13" y="3"/>
                    <a:pt x="13" y="3"/>
                    <a:pt x="13" y="3"/>
                  </a:cubicBezTo>
                  <a:cubicBezTo>
                    <a:pt x="13" y="3"/>
                    <a:pt x="14" y="3"/>
                    <a:pt x="1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4" name="Freeform 123"/>
            <p:cNvSpPr>
              <a:spLocks/>
            </p:cNvSpPr>
            <p:nvPr/>
          </p:nvSpPr>
          <p:spPr bwMode="auto">
            <a:xfrm>
              <a:off x="8831076" y="4841779"/>
              <a:ext cx="52079" cy="52079"/>
            </a:xfrm>
            <a:custGeom>
              <a:avLst/>
              <a:gdLst>
                <a:gd name="T0" fmla="*/ 8 w 11"/>
                <a:gd name="T1" fmla="*/ 1 h 11"/>
                <a:gd name="T2" fmla="*/ 0 w 11"/>
                <a:gd name="T3" fmla="*/ 9 h 11"/>
                <a:gd name="T4" fmla="*/ 0 w 11"/>
                <a:gd name="T5" fmla="*/ 11 h 11"/>
                <a:gd name="T6" fmla="*/ 1 w 11"/>
                <a:gd name="T7" fmla="*/ 11 h 11"/>
                <a:gd name="T8" fmla="*/ 3 w 11"/>
                <a:gd name="T9" fmla="*/ 11 h 11"/>
                <a:gd name="T10" fmla="*/ 10 w 11"/>
                <a:gd name="T11" fmla="*/ 3 h 11"/>
                <a:gd name="T12" fmla="*/ 10 w 11"/>
                <a:gd name="T13" fmla="*/ 1 h 11"/>
                <a:gd name="T14" fmla="*/ 8 w 11"/>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
                  </a:moveTo>
                  <a:cubicBezTo>
                    <a:pt x="0" y="9"/>
                    <a:pt x="0" y="9"/>
                    <a:pt x="0" y="9"/>
                  </a:cubicBezTo>
                  <a:cubicBezTo>
                    <a:pt x="0" y="9"/>
                    <a:pt x="0" y="10"/>
                    <a:pt x="0" y="11"/>
                  </a:cubicBezTo>
                  <a:cubicBezTo>
                    <a:pt x="1" y="11"/>
                    <a:pt x="1" y="11"/>
                    <a:pt x="1" y="11"/>
                  </a:cubicBezTo>
                  <a:cubicBezTo>
                    <a:pt x="2" y="11"/>
                    <a:pt x="2" y="11"/>
                    <a:pt x="3" y="11"/>
                  </a:cubicBezTo>
                  <a:cubicBezTo>
                    <a:pt x="10" y="3"/>
                    <a:pt x="10" y="3"/>
                    <a:pt x="10" y="3"/>
                  </a:cubicBezTo>
                  <a:cubicBezTo>
                    <a:pt x="11" y="3"/>
                    <a:pt x="11" y="1"/>
                    <a:pt x="10" y="1"/>
                  </a:cubicBezTo>
                  <a:cubicBezTo>
                    <a:pt x="10" y="0"/>
                    <a:pt x="9" y="0"/>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5" name="Freeform 124"/>
            <p:cNvSpPr>
              <a:spLocks/>
            </p:cNvSpPr>
            <p:nvPr/>
          </p:nvSpPr>
          <p:spPr bwMode="auto">
            <a:xfrm>
              <a:off x="9087466" y="4851795"/>
              <a:ext cx="56085" cy="52079"/>
            </a:xfrm>
            <a:custGeom>
              <a:avLst/>
              <a:gdLst>
                <a:gd name="T0" fmla="*/ 3 w 12"/>
                <a:gd name="T1" fmla="*/ 0 h 11"/>
                <a:gd name="T2" fmla="*/ 1 w 12"/>
                <a:gd name="T3" fmla="*/ 0 h 11"/>
                <a:gd name="T4" fmla="*/ 1 w 12"/>
                <a:gd name="T5" fmla="*/ 3 h 11"/>
                <a:gd name="T6" fmla="*/ 9 w 12"/>
                <a:gd name="T7" fmla="*/ 10 h 11"/>
                <a:gd name="T8" fmla="*/ 10 w 12"/>
                <a:gd name="T9" fmla="*/ 11 h 11"/>
                <a:gd name="T10" fmla="*/ 11 w 12"/>
                <a:gd name="T11" fmla="*/ 10 h 11"/>
                <a:gd name="T12" fmla="*/ 11 w 12"/>
                <a:gd name="T13" fmla="*/ 8 h 11"/>
                <a:gd name="T14" fmla="*/ 3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3" y="0"/>
                  </a:moveTo>
                  <a:cubicBezTo>
                    <a:pt x="2" y="0"/>
                    <a:pt x="1" y="0"/>
                    <a:pt x="1" y="0"/>
                  </a:cubicBezTo>
                  <a:cubicBezTo>
                    <a:pt x="0" y="1"/>
                    <a:pt x="0" y="2"/>
                    <a:pt x="1" y="3"/>
                  </a:cubicBezTo>
                  <a:cubicBezTo>
                    <a:pt x="9" y="10"/>
                    <a:pt x="9" y="10"/>
                    <a:pt x="9" y="10"/>
                  </a:cubicBezTo>
                  <a:cubicBezTo>
                    <a:pt x="9" y="11"/>
                    <a:pt x="9" y="11"/>
                    <a:pt x="10" y="11"/>
                  </a:cubicBezTo>
                  <a:cubicBezTo>
                    <a:pt x="10" y="11"/>
                    <a:pt x="11" y="11"/>
                    <a:pt x="11" y="10"/>
                  </a:cubicBezTo>
                  <a:cubicBezTo>
                    <a:pt x="12" y="10"/>
                    <a:pt x="12" y="9"/>
                    <a:pt x="11" y="8"/>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6" name="Freeform 125"/>
            <p:cNvSpPr>
              <a:spLocks/>
            </p:cNvSpPr>
            <p:nvPr/>
          </p:nvSpPr>
          <p:spPr bwMode="auto">
            <a:xfrm>
              <a:off x="9133535" y="4733615"/>
              <a:ext cx="66101" cy="14022"/>
            </a:xfrm>
            <a:custGeom>
              <a:avLst/>
              <a:gdLst>
                <a:gd name="T0" fmla="*/ 13 w 14"/>
                <a:gd name="T1" fmla="*/ 0 h 3"/>
                <a:gd name="T2" fmla="*/ 2 w 14"/>
                <a:gd name="T3" fmla="*/ 0 h 3"/>
                <a:gd name="T4" fmla="*/ 0 w 14"/>
                <a:gd name="T5" fmla="*/ 2 h 3"/>
                <a:gd name="T6" fmla="*/ 2 w 14"/>
                <a:gd name="T7" fmla="*/ 3 h 3"/>
                <a:gd name="T8" fmla="*/ 13 w 14"/>
                <a:gd name="T9" fmla="*/ 3 h 3"/>
                <a:gd name="T10" fmla="*/ 14 w 14"/>
                <a:gd name="T11" fmla="*/ 2 h 3"/>
                <a:gd name="T12" fmla="*/ 13 w 1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3" y="0"/>
                  </a:moveTo>
                  <a:cubicBezTo>
                    <a:pt x="2" y="0"/>
                    <a:pt x="2" y="0"/>
                    <a:pt x="2" y="0"/>
                  </a:cubicBezTo>
                  <a:cubicBezTo>
                    <a:pt x="1" y="0"/>
                    <a:pt x="0" y="1"/>
                    <a:pt x="0" y="2"/>
                  </a:cubicBezTo>
                  <a:cubicBezTo>
                    <a:pt x="0" y="3"/>
                    <a:pt x="1" y="3"/>
                    <a:pt x="2" y="3"/>
                  </a:cubicBezTo>
                  <a:cubicBezTo>
                    <a:pt x="13" y="3"/>
                    <a:pt x="13" y="3"/>
                    <a:pt x="13" y="3"/>
                  </a:cubicBezTo>
                  <a:cubicBezTo>
                    <a:pt x="14" y="3"/>
                    <a:pt x="14" y="3"/>
                    <a:pt x="14" y="2"/>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7" name="Freeform 126"/>
            <p:cNvSpPr>
              <a:spLocks/>
            </p:cNvSpPr>
            <p:nvPr/>
          </p:nvSpPr>
          <p:spPr bwMode="auto">
            <a:xfrm>
              <a:off x="9087466" y="4585390"/>
              <a:ext cx="56085" cy="52079"/>
            </a:xfrm>
            <a:custGeom>
              <a:avLst/>
              <a:gdLst>
                <a:gd name="T0" fmla="*/ 2 w 12"/>
                <a:gd name="T1" fmla="*/ 11 h 11"/>
                <a:gd name="T2" fmla="*/ 3 w 12"/>
                <a:gd name="T3" fmla="*/ 10 h 11"/>
                <a:gd name="T4" fmla="*/ 11 w 12"/>
                <a:gd name="T5" fmla="*/ 3 h 11"/>
                <a:gd name="T6" fmla="*/ 11 w 12"/>
                <a:gd name="T7" fmla="*/ 0 h 11"/>
                <a:gd name="T8" fmla="*/ 9 w 12"/>
                <a:gd name="T9" fmla="*/ 0 h 11"/>
                <a:gd name="T10" fmla="*/ 1 w 12"/>
                <a:gd name="T11" fmla="*/ 8 h 11"/>
                <a:gd name="T12" fmla="*/ 1 w 12"/>
                <a:gd name="T13" fmla="*/ 10 h 11"/>
                <a:gd name="T14" fmla="*/ 2 w 1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2" y="11"/>
                  </a:moveTo>
                  <a:cubicBezTo>
                    <a:pt x="2" y="11"/>
                    <a:pt x="3" y="11"/>
                    <a:pt x="3" y="10"/>
                  </a:cubicBezTo>
                  <a:cubicBezTo>
                    <a:pt x="11" y="3"/>
                    <a:pt x="11" y="3"/>
                    <a:pt x="11" y="3"/>
                  </a:cubicBezTo>
                  <a:cubicBezTo>
                    <a:pt x="12" y="2"/>
                    <a:pt x="12" y="1"/>
                    <a:pt x="11" y="0"/>
                  </a:cubicBezTo>
                  <a:cubicBezTo>
                    <a:pt x="10" y="0"/>
                    <a:pt x="9" y="0"/>
                    <a:pt x="9" y="0"/>
                  </a:cubicBezTo>
                  <a:cubicBezTo>
                    <a:pt x="1" y="8"/>
                    <a:pt x="1" y="8"/>
                    <a:pt x="1" y="8"/>
                  </a:cubicBezTo>
                  <a:cubicBezTo>
                    <a:pt x="0" y="9"/>
                    <a:pt x="0" y="10"/>
                    <a:pt x="1" y="10"/>
                  </a:cubicBezTo>
                  <a:cubicBezTo>
                    <a:pt x="1" y="11"/>
                    <a:pt x="2" y="11"/>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376890401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500"/>
                                            <p:tgtEl>
                                              <p:spTgt spid="2"/>
                                            </p:tgtEl>
                                          </p:cBhvr>
                                        </p:animEffect>
                                      </p:childTnLst>
                                    </p:cTn>
                                  </p:par>
                                  <p:par>
                                    <p:cTn id="8" presetID="2" presetClass="entr" presetSubtype="12" fill="hold" grpId="0" nodeType="withEffect" p14:presetBounceEnd="61111">
                                      <p:stCondLst>
                                        <p:cond delay="0"/>
                                      </p:stCondLst>
                                      <p:childTnLst>
                                        <p:set>
                                          <p:cBhvr>
                                            <p:cTn id="9" dur="1" fill="hold">
                                              <p:stCondLst>
                                                <p:cond delay="0"/>
                                              </p:stCondLst>
                                            </p:cTn>
                                            <p:tgtEl>
                                              <p:spTgt spid="67"/>
                                            </p:tgtEl>
                                            <p:attrNameLst>
                                              <p:attrName>style.visibility</p:attrName>
                                            </p:attrNameLst>
                                          </p:cBhvr>
                                          <p:to>
                                            <p:strVal val="visible"/>
                                          </p:to>
                                        </p:set>
                                        <p:anim calcmode="lin" valueType="num" p14:bounceEnd="61111">
                                          <p:cBhvr additive="base">
                                            <p:cTn id="10" dur="900" fill="hold"/>
                                            <p:tgtEl>
                                              <p:spTgt spid="67"/>
                                            </p:tgtEl>
                                            <p:attrNameLst>
                                              <p:attrName>ppt_x</p:attrName>
                                            </p:attrNameLst>
                                          </p:cBhvr>
                                          <p:tavLst>
                                            <p:tav tm="0">
                                              <p:val>
                                                <p:strVal val="0-#ppt_w/2"/>
                                              </p:val>
                                            </p:tav>
                                            <p:tav tm="100000">
                                              <p:val>
                                                <p:strVal val="#ppt_x"/>
                                              </p:val>
                                            </p:tav>
                                          </p:tavLst>
                                        </p:anim>
                                        <p:anim calcmode="lin" valueType="num" p14:bounceEnd="61111">
                                          <p:cBhvr additive="base">
                                            <p:cTn id="11" dur="900" fill="hold"/>
                                            <p:tgtEl>
                                              <p:spTgt spid="67"/>
                                            </p:tgtEl>
                                            <p:attrNameLst>
                                              <p:attrName>ppt_y</p:attrName>
                                            </p:attrNameLst>
                                          </p:cBhvr>
                                          <p:tavLst>
                                            <p:tav tm="0">
                                              <p:val>
                                                <p:strVal val="1+#ppt_h/2"/>
                                              </p:val>
                                            </p:tav>
                                            <p:tav tm="100000">
                                              <p:val>
                                                <p:strVal val="#ppt_y"/>
                                              </p:val>
                                            </p:tav>
                                          </p:tavLst>
                                        </p:anim>
                                      </p:childTnLst>
                                    </p:cTn>
                                  </p:par>
                                  <p:par>
                                    <p:cTn id="12" presetID="2" presetClass="entr" presetSubtype="12" fill="hold" grpId="0" nodeType="withEffect" p14:presetBounceEnd="61111">
                                      <p:stCondLst>
                                        <p:cond delay="0"/>
                                      </p:stCondLst>
                                      <p:childTnLst>
                                        <p:set>
                                          <p:cBhvr>
                                            <p:cTn id="13" dur="1" fill="hold">
                                              <p:stCondLst>
                                                <p:cond delay="0"/>
                                              </p:stCondLst>
                                            </p:cTn>
                                            <p:tgtEl>
                                              <p:spTgt spid="66"/>
                                            </p:tgtEl>
                                            <p:attrNameLst>
                                              <p:attrName>style.visibility</p:attrName>
                                            </p:attrNameLst>
                                          </p:cBhvr>
                                          <p:to>
                                            <p:strVal val="visible"/>
                                          </p:to>
                                        </p:set>
                                        <p:anim calcmode="lin" valueType="num" p14:bounceEnd="61111">
                                          <p:cBhvr additive="base">
                                            <p:cTn id="14" dur="900" fill="hold"/>
                                            <p:tgtEl>
                                              <p:spTgt spid="66"/>
                                            </p:tgtEl>
                                            <p:attrNameLst>
                                              <p:attrName>ppt_x</p:attrName>
                                            </p:attrNameLst>
                                          </p:cBhvr>
                                          <p:tavLst>
                                            <p:tav tm="0">
                                              <p:val>
                                                <p:strVal val="0-#ppt_w/2"/>
                                              </p:val>
                                            </p:tav>
                                            <p:tav tm="100000">
                                              <p:val>
                                                <p:strVal val="#ppt_x"/>
                                              </p:val>
                                            </p:tav>
                                          </p:tavLst>
                                        </p:anim>
                                        <p:anim calcmode="lin" valueType="num" p14:bounceEnd="61111">
                                          <p:cBhvr additive="base">
                                            <p:cTn id="15" dur="900" fill="hold"/>
                                            <p:tgtEl>
                                              <p:spTgt spid="66"/>
                                            </p:tgtEl>
                                            <p:attrNameLst>
                                              <p:attrName>ppt_y</p:attrName>
                                            </p:attrNameLst>
                                          </p:cBhvr>
                                          <p:tavLst>
                                            <p:tav tm="0">
                                              <p:val>
                                                <p:strVal val="1+#ppt_h/2"/>
                                              </p:val>
                                            </p:tav>
                                            <p:tav tm="100000">
                                              <p:val>
                                                <p:strVal val="#ppt_y"/>
                                              </p:val>
                                            </p:tav>
                                          </p:tavLst>
                                        </p:anim>
                                      </p:childTnLst>
                                    </p:cTn>
                                  </p:par>
                                  <p:par>
                                    <p:cTn id="16" presetID="10" presetClass="entr" presetSubtype="0" fill="hold" nodeType="withEffect">
                                      <p:stCondLst>
                                        <p:cond delay="250"/>
                                      </p:stCondLst>
                                      <p:childTnLst>
                                        <p:set>
                                          <p:cBhvr>
                                            <p:cTn id="17" dur="1" fill="hold">
                                              <p:stCondLst>
                                                <p:cond delay="0"/>
                                              </p:stCondLst>
                                            </p:cTn>
                                            <p:tgtEl>
                                              <p:spTgt spid="119"/>
                                            </p:tgtEl>
                                            <p:attrNameLst>
                                              <p:attrName>style.visibility</p:attrName>
                                            </p:attrNameLst>
                                          </p:cBhvr>
                                          <p:to>
                                            <p:strVal val="visible"/>
                                          </p:to>
                                        </p:set>
                                        <p:animEffect transition="in" filter="fade">
                                          <p:cBhvr>
                                            <p:cTn id="18" dur="250"/>
                                            <p:tgtEl>
                                              <p:spTgt spid="119"/>
                                            </p:tgtEl>
                                          </p:cBhvr>
                                        </p:animEffect>
                                      </p:childTnLst>
                                    </p:cTn>
                                  </p:par>
                                  <p:par>
                                    <p:cTn id="19" presetID="2" presetClass="entr" presetSubtype="12" fill="hold" grpId="0" nodeType="withEffect" p14:presetBounceEnd="61111">
                                      <p:stCondLst>
                                        <p:cond delay="100"/>
                                      </p:stCondLst>
                                      <p:childTnLst>
                                        <p:set>
                                          <p:cBhvr>
                                            <p:cTn id="20" dur="1" fill="hold">
                                              <p:stCondLst>
                                                <p:cond delay="0"/>
                                              </p:stCondLst>
                                            </p:cTn>
                                            <p:tgtEl>
                                              <p:spTgt spid="4"/>
                                            </p:tgtEl>
                                            <p:attrNameLst>
                                              <p:attrName>style.visibility</p:attrName>
                                            </p:attrNameLst>
                                          </p:cBhvr>
                                          <p:to>
                                            <p:strVal val="visible"/>
                                          </p:to>
                                        </p:set>
                                        <p:anim calcmode="lin" valueType="num" p14:bounceEnd="61111">
                                          <p:cBhvr additive="base">
                                            <p:cTn id="21" dur="1000" fill="hold"/>
                                            <p:tgtEl>
                                              <p:spTgt spid="4"/>
                                            </p:tgtEl>
                                            <p:attrNameLst>
                                              <p:attrName>ppt_x</p:attrName>
                                            </p:attrNameLst>
                                          </p:cBhvr>
                                          <p:tavLst>
                                            <p:tav tm="0">
                                              <p:val>
                                                <p:strVal val="0-#ppt_w/2"/>
                                              </p:val>
                                            </p:tav>
                                            <p:tav tm="100000">
                                              <p:val>
                                                <p:strVal val="#ppt_x"/>
                                              </p:val>
                                            </p:tav>
                                          </p:tavLst>
                                        </p:anim>
                                        <p:anim calcmode="lin" valueType="num" p14:bounceEnd="61111">
                                          <p:cBhvr additive="base">
                                            <p:cTn id="22" dur="1000" fill="hold"/>
                                            <p:tgtEl>
                                              <p:spTgt spid="4"/>
                                            </p:tgtEl>
                                            <p:attrNameLst>
                                              <p:attrName>ppt_y</p:attrName>
                                            </p:attrNameLst>
                                          </p:cBhvr>
                                          <p:tavLst>
                                            <p:tav tm="0">
                                              <p:val>
                                                <p:strVal val="1+#ppt_h/2"/>
                                              </p:val>
                                            </p:tav>
                                            <p:tav tm="100000">
                                              <p:val>
                                                <p:strVal val="#ppt_y"/>
                                              </p:val>
                                            </p:tav>
                                          </p:tavLst>
                                        </p:anim>
                                      </p:childTnLst>
                                    </p:cTn>
                                  </p:par>
                                  <p:par>
                                    <p:cTn id="23" presetID="2" presetClass="entr" presetSubtype="12" fill="hold" grpId="0" nodeType="withEffect" p14:presetBounceEnd="61111">
                                      <p:stCondLst>
                                        <p:cond delay="100"/>
                                      </p:stCondLst>
                                      <p:childTnLst>
                                        <p:set>
                                          <p:cBhvr>
                                            <p:cTn id="24" dur="1" fill="hold">
                                              <p:stCondLst>
                                                <p:cond delay="0"/>
                                              </p:stCondLst>
                                            </p:cTn>
                                            <p:tgtEl>
                                              <p:spTgt spid="5"/>
                                            </p:tgtEl>
                                            <p:attrNameLst>
                                              <p:attrName>style.visibility</p:attrName>
                                            </p:attrNameLst>
                                          </p:cBhvr>
                                          <p:to>
                                            <p:strVal val="visible"/>
                                          </p:to>
                                        </p:set>
                                        <p:anim calcmode="lin" valueType="num" p14:bounceEnd="61111">
                                          <p:cBhvr additive="base">
                                            <p:cTn id="25" dur="1000" fill="hold"/>
                                            <p:tgtEl>
                                              <p:spTgt spid="5"/>
                                            </p:tgtEl>
                                            <p:attrNameLst>
                                              <p:attrName>ppt_x</p:attrName>
                                            </p:attrNameLst>
                                          </p:cBhvr>
                                          <p:tavLst>
                                            <p:tav tm="0">
                                              <p:val>
                                                <p:strVal val="0-#ppt_w/2"/>
                                              </p:val>
                                            </p:tav>
                                            <p:tav tm="100000">
                                              <p:val>
                                                <p:strVal val="#ppt_x"/>
                                              </p:val>
                                            </p:tav>
                                          </p:tavLst>
                                        </p:anim>
                                        <p:anim calcmode="lin" valueType="num" p14:bounceEnd="61111">
                                          <p:cBhvr additive="base">
                                            <p:cTn id="26" dur="1000" fill="hold"/>
                                            <p:tgtEl>
                                              <p:spTgt spid="5"/>
                                            </p:tgtEl>
                                            <p:attrNameLst>
                                              <p:attrName>ppt_y</p:attrName>
                                            </p:attrNameLst>
                                          </p:cBhvr>
                                          <p:tavLst>
                                            <p:tav tm="0">
                                              <p:val>
                                                <p:strVal val="1+#ppt_h/2"/>
                                              </p:val>
                                            </p:tav>
                                            <p:tav tm="100000">
                                              <p:val>
                                                <p:strVal val="#ppt_y"/>
                                              </p:val>
                                            </p:tav>
                                          </p:tavLst>
                                        </p:anim>
                                      </p:childTnLst>
                                    </p:cTn>
                                  </p:par>
                                  <p:par>
                                    <p:cTn id="27" presetID="10" presetClass="entr" presetSubtype="0" fill="hold" grpId="0" nodeType="withEffect">
                                      <p:stCondLst>
                                        <p:cond delay="500"/>
                                      </p:stCondLst>
                                      <p:childTnLst>
                                        <p:set>
                                          <p:cBhvr>
                                            <p:cTn id="28" dur="1" fill="hold">
                                              <p:stCondLst>
                                                <p:cond delay="0"/>
                                              </p:stCondLst>
                                            </p:cTn>
                                            <p:tgtEl>
                                              <p:spTgt spid="117"/>
                                            </p:tgtEl>
                                            <p:attrNameLst>
                                              <p:attrName>style.visibility</p:attrName>
                                            </p:attrNameLst>
                                          </p:cBhvr>
                                          <p:to>
                                            <p:strVal val="visible"/>
                                          </p:to>
                                        </p:set>
                                        <p:animEffect transition="in" filter="fade">
                                          <p:cBhvr>
                                            <p:cTn id="29" dur="250"/>
                                            <p:tgtEl>
                                              <p:spTgt spid="117"/>
                                            </p:tgtEl>
                                          </p:cBhvr>
                                        </p:animEffect>
                                      </p:childTnLst>
                                    </p:cTn>
                                  </p:par>
                                  <p:par>
                                    <p:cTn id="30" presetID="2" presetClass="entr" presetSubtype="12" fill="hold" grpId="0" nodeType="withEffect" p14:presetBounceEnd="61111">
                                      <p:stCondLst>
                                        <p:cond delay="200"/>
                                      </p:stCondLst>
                                      <p:childTnLst>
                                        <p:set>
                                          <p:cBhvr>
                                            <p:cTn id="31" dur="1" fill="hold">
                                              <p:stCondLst>
                                                <p:cond delay="0"/>
                                              </p:stCondLst>
                                            </p:cTn>
                                            <p:tgtEl>
                                              <p:spTgt spid="22"/>
                                            </p:tgtEl>
                                            <p:attrNameLst>
                                              <p:attrName>style.visibility</p:attrName>
                                            </p:attrNameLst>
                                          </p:cBhvr>
                                          <p:to>
                                            <p:strVal val="visible"/>
                                          </p:to>
                                        </p:set>
                                        <p:anim calcmode="lin" valueType="num" p14:bounceEnd="61111">
                                          <p:cBhvr additive="base">
                                            <p:cTn id="32" dur="1100" fill="hold"/>
                                            <p:tgtEl>
                                              <p:spTgt spid="22"/>
                                            </p:tgtEl>
                                            <p:attrNameLst>
                                              <p:attrName>ppt_x</p:attrName>
                                            </p:attrNameLst>
                                          </p:cBhvr>
                                          <p:tavLst>
                                            <p:tav tm="0">
                                              <p:val>
                                                <p:strVal val="0-#ppt_w/2"/>
                                              </p:val>
                                            </p:tav>
                                            <p:tav tm="100000">
                                              <p:val>
                                                <p:strVal val="#ppt_x"/>
                                              </p:val>
                                            </p:tav>
                                          </p:tavLst>
                                        </p:anim>
                                        <p:anim calcmode="lin" valueType="num" p14:bounceEnd="61111">
                                          <p:cBhvr additive="base">
                                            <p:cTn id="33" dur="1100" fill="hold"/>
                                            <p:tgtEl>
                                              <p:spTgt spid="22"/>
                                            </p:tgtEl>
                                            <p:attrNameLst>
                                              <p:attrName>ppt_y</p:attrName>
                                            </p:attrNameLst>
                                          </p:cBhvr>
                                          <p:tavLst>
                                            <p:tav tm="0">
                                              <p:val>
                                                <p:strVal val="1+#ppt_h/2"/>
                                              </p:val>
                                            </p:tav>
                                            <p:tav tm="100000">
                                              <p:val>
                                                <p:strVal val="#ppt_y"/>
                                              </p:val>
                                            </p:tav>
                                          </p:tavLst>
                                        </p:anim>
                                      </p:childTnLst>
                                    </p:cTn>
                                  </p:par>
                                  <p:par>
                                    <p:cTn id="34" presetID="2" presetClass="entr" presetSubtype="12" fill="hold" grpId="0" nodeType="withEffect" p14:presetBounceEnd="61111">
                                      <p:stCondLst>
                                        <p:cond delay="200"/>
                                      </p:stCondLst>
                                      <p:childTnLst>
                                        <p:set>
                                          <p:cBhvr>
                                            <p:cTn id="35" dur="1" fill="hold">
                                              <p:stCondLst>
                                                <p:cond delay="0"/>
                                              </p:stCondLst>
                                            </p:cTn>
                                            <p:tgtEl>
                                              <p:spTgt spid="21"/>
                                            </p:tgtEl>
                                            <p:attrNameLst>
                                              <p:attrName>style.visibility</p:attrName>
                                            </p:attrNameLst>
                                          </p:cBhvr>
                                          <p:to>
                                            <p:strVal val="visible"/>
                                          </p:to>
                                        </p:set>
                                        <p:anim calcmode="lin" valueType="num" p14:bounceEnd="61111">
                                          <p:cBhvr additive="base">
                                            <p:cTn id="36" dur="1100" fill="hold"/>
                                            <p:tgtEl>
                                              <p:spTgt spid="21"/>
                                            </p:tgtEl>
                                            <p:attrNameLst>
                                              <p:attrName>ppt_x</p:attrName>
                                            </p:attrNameLst>
                                          </p:cBhvr>
                                          <p:tavLst>
                                            <p:tav tm="0">
                                              <p:val>
                                                <p:strVal val="0-#ppt_w/2"/>
                                              </p:val>
                                            </p:tav>
                                            <p:tav tm="100000">
                                              <p:val>
                                                <p:strVal val="#ppt_x"/>
                                              </p:val>
                                            </p:tav>
                                          </p:tavLst>
                                        </p:anim>
                                        <p:anim calcmode="lin" valueType="num" p14:bounceEnd="61111">
                                          <p:cBhvr additive="base">
                                            <p:cTn id="37" dur="1100" fill="hold"/>
                                            <p:tgtEl>
                                              <p:spTgt spid="21"/>
                                            </p:tgtEl>
                                            <p:attrNameLst>
                                              <p:attrName>ppt_y</p:attrName>
                                            </p:attrNameLst>
                                          </p:cBhvr>
                                          <p:tavLst>
                                            <p:tav tm="0">
                                              <p:val>
                                                <p:strVal val="1+#ppt_h/2"/>
                                              </p:val>
                                            </p:tav>
                                            <p:tav tm="100000">
                                              <p:val>
                                                <p:strVal val="#ppt_y"/>
                                              </p:val>
                                            </p:tav>
                                          </p:tavLst>
                                        </p:anim>
                                      </p:childTnLst>
                                    </p:cTn>
                                  </p:par>
                                  <p:par>
                                    <p:cTn id="38" presetID="10" presetClass="entr" presetSubtype="0" fill="hold" grpId="0" nodeType="withEffect">
                                      <p:stCondLst>
                                        <p:cond delay="750"/>
                                      </p:stCondLst>
                                      <p:childTnLst>
                                        <p:set>
                                          <p:cBhvr>
                                            <p:cTn id="39" dur="1" fill="hold">
                                              <p:stCondLst>
                                                <p:cond delay="0"/>
                                              </p:stCondLst>
                                            </p:cTn>
                                            <p:tgtEl>
                                              <p:spTgt spid="114"/>
                                            </p:tgtEl>
                                            <p:attrNameLst>
                                              <p:attrName>style.visibility</p:attrName>
                                            </p:attrNameLst>
                                          </p:cBhvr>
                                          <p:to>
                                            <p:strVal val="visible"/>
                                          </p:to>
                                        </p:set>
                                        <p:animEffect transition="in" filter="fade">
                                          <p:cBhvr>
                                            <p:cTn id="40" dur="250"/>
                                            <p:tgtEl>
                                              <p:spTgt spid="114"/>
                                            </p:tgtEl>
                                          </p:cBhvr>
                                        </p:animEffect>
                                      </p:childTnLst>
                                    </p:cTn>
                                  </p:par>
                                  <p:par>
                                    <p:cTn id="41" presetID="2" presetClass="entr" presetSubtype="12" fill="hold" grpId="0" nodeType="withEffect" p14:presetBounceEnd="61111">
                                      <p:stCondLst>
                                        <p:cond delay="300"/>
                                      </p:stCondLst>
                                      <p:childTnLst>
                                        <p:set>
                                          <p:cBhvr>
                                            <p:cTn id="42" dur="1" fill="hold">
                                              <p:stCondLst>
                                                <p:cond delay="0"/>
                                              </p:stCondLst>
                                            </p:cTn>
                                            <p:tgtEl>
                                              <p:spTgt spid="35"/>
                                            </p:tgtEl>
                                            <p:attrNameLst>
                                              <p:attrName>style.visibility</p:attrName>
                                            </p:attrNameLst>
                                          </p:cBhvr>
                                          <p:to>
                                            <p:strVal val="visible"/>
                                          </p:to>
                                        </p:set>
                                        <p:anim calcmode="lin" valueType="num" p14:bounceEnd="61111">
                                          <p:cBhvr additive="base">
                                            <p:cTn id="43" dur="1200" fill="hold"/>
                                            <p:tgtEl>
                                              <p:spTgt spid="35"/>
                                            </p:tgtEl>
                                            <p:attrNameLst>
                                              <p:attrName>ppt_x</p:attrName>
                                            </p:attrNameLst>
                                          </p:cBhvr>
                                          <p:tavLst>
                                            <p:tav tm="0">
                                              <p:val>
                                                <p:strVal val="0-#ppt_w/2"/>
                                              </p:val>
                                            </p:tav>
                                            <p:tav tm="100000">
                                              <p:val>
                                                <p:strVal val="#ppt_x"/>
                                              </p:val>
                                            </p:tav>
                                          </p:tavLst>
                                        </p:anim>
                                        <p:anim calcmode="lin" valueType="num" p14:bounceEnd="61111">
                                          <p:cBhvr additive="base">
                                            <p:cTn id="44" dur="1200" fill="hold"/>
                                            <p:tgtEl>
                                              <p:spTgt spid="35"/>
                                            </p:tgtEl>
                                            <p:attrNameLst>
                                              <p:attrName>ppt_y</p:attrName>
                                            </p:attrNameLst>
                                          </p:cBhvr>
                                          <p:tavLst>
                                            <p:tav tm="0">
                                              <p:val>
                                                <p:strVal val="1+#ppt_h/2"/>
                                              </p:val>
                                            </p:tav>
                                            <p:tav tm="100000">
                                              <p:val>
                                                <p:strVal val="#ppt_y"/>
                                              </p:val>
                                            </p:tav>
                                          </p:tavLst>
                                        </p:anim>
                                      </p:childTnLst>
                                    </p:cTn>
                                  </p:par>
                                  <p:par>
                                    <p:cTn id="45" presetID="2" presetClass="entr" presetSubtype="12" fill="hold" grpId="0" nodeType="withEffect" p14:presetBounceEnd="61111">
                                      <p:stCondLst>
                                        <p:cond delay="300"/>
                                      </p:stCondLst>
                                      <p:childTnLst>
                                        <p:set>
                                          <p:cBhvr>
                                            <p:cTn id="46" dur="1" fill="hold">
                                              <p:stCondLst>
                                                <p:cond delay="0"/>
                                              </p:stCondLst>
                                            </p:cTn>
                                            <p:tgtEl>
                                              <p:spTgt spid="34"/>
                                            </p:tgtEl>
                                            <p:attrNameLst>
                                              <p:attrName>style.visibility</p:attrName>
                                            </p:attrNameLst>
                                          </p:cBhvr>
                                          <p:to>
                                            <p:strVal val="visible"/>
                                          </p:to>
                                        </p:set>
                                        <p:anim calcmode="lin" valueType="num" p14:bounceEnd="61111">
                                          <p:cBhvr additive="base">
                                            <p:cTn id="47" dur="1200" fill="hold"/>
                                            <p:tgtEl>
                                              <p:spTgt spid="34"/>
                                            </p:tgtEl>
                                            <p:attrNameLst>
                                              <p:attrName>ppt_x</p:attrName>
                                            </p:attrNameLst>
                                          </p:cBhvr>
                                          <p:tavLst>
                                            <p:tav tm="0">
                                              <p:val>
                                                <p:strVal val="0-#ppt_w/2"/>
                                              </p:val>
                                            </p:tav>
                                            <p:tav tm="100000">
                                              <p:val>
                                                <p:strVal val="#ppt_x"/>
                                              </p:val>
                                            </p:tav>
                                          </p:tavLst>
                                        </p:anim>
                                        <p:anim calcmode="lin" valueType="num" p14:bounceEnd="61111">
                                          <p:cBhvr additive="base">
                                            <p:cTn id="48" dur="1200" fill="hold"/>
                                            <p:tgtEl>
                                              <p:spTgt spid="34"/>
                                            </p:tgtEl>
                                            <p:attrNameLst>
                                              <p:attrName>ppt_y</p:attrName>
                                            </p:attrNameLst>
                                          </p:cBhvr>
                                          <p:tavLst>
                                            <p:tav tm="0">
                                              <p:val>
                                                <p:strVal val="1+#ppt_h/2"/>
                                              </p:val>
                                            </p:tav>
                                            <p:tav tm="100000">
                                              <p:val>
                                                <p:strVal val="#ppt_y"/>
                                              </p:val>
                                            </p:tav>
                                          </p:tavLst>
                                        </p:anim>
                                      </p:childTnLst>
                                    </p:cTn>
                                  </p:par>
                                  <p:par>
                                    <p:cTn id="49" presetID="10" presetClass="entr" presetSubtype="0" fill="hold" grpId="0" nodeType="withEffect">
                                      <p:stCondLst>
                                        <p:cond delay="1000"/>
                                      </p:stCondLst>
                                      <p:childTnLst>
                                        <p:set>
                                          <p:cBhvr>
                                            <p:cTn id="50" dur="1" fill="hold">
                                              <p:stCondLst>
                                                <p:cond delay="0"/>
                                              </p:stCondLst>
                                            </p:cTn>
                                            <p:tgtEl>
                                              <p:spTgt spid="118"/>
                                            </p:tgtEl>
                                            <p:attrNameLst>
                                              <p:attrName>style.visibility</p:attrName>
                                            </p:attrNameLst>
                                          </p:cBhvr>
                                          <p:to>
                                            <p:strVal val="visible"/>
                                          </p:to>
                                        </p:set>
                                        <p:animEffect transition="in" filter="fade">
                                          <p:cBhvr>
                                            <p:cTn id="51" dur="250"/>
                                            <p:tgtEl>
                                              <p:spTgt spid="118"/>
                                            </p:tgtEl>
                                          </p:cBhvr>
                                        </p:animEffect>
                                      </p:childTnLst>
                                    </p:cTn>
                                  </p:par>
                                  <p:par>
                                    <p:cTn id="52" presetID="2" presetClass="entr" presetSubtype="12" fill="hold" grpId="0" nodeType="withEffect" p14:presetBounceEnd="61111">
                                      <p:stCondLst>
                                        <p:cond delay="400"/>
                                      </p:stCondLst>
                                      <p:childTnLst>
                                        <p:set>
                                          <p:cBhvr>
                                            <p:cTn id="53" dur="1" fill="hold">
                                              <p:stCondLst>
                                                <p:cond delay="0"/>
                                              </p:stCondLst>
                                            </p:cTn>
                                            <p:tgtEl>
                                              <p:spTgt spid="46"/>
                                            </p:tgtEl>
                                            <p:attrNameLst>
                                              <p:attrName>style.visibility</p:attrName>
                                            </p:attrNameLst>
                                          </p:cBhvr>
                                          <p:to>
                                            <p:strVal val="visible"/>
                                          </p:to>
                                        </p:set>
                                        <p:anim calcmode="lin" valueType="num" p14:bounceEnd="61111">
                                          <p:cBhvr additive="base">
                                            <p:cTn id="54" dur="1300" fill="hold"/>
                                            <p:tgtEl>
                                              <p:spTgt spid="46"/>
                                            </p:tgtEl>
                                            <p:attrNameLst>
                                              <p:attrName>ppt_x</p:attrName>
                                            </p:attrNameLst>
                                          </p:cBhvr>
                                          <p:tavLst>
                                            <p:tav tm="0">
                                              <p:val>
                                                <p:strVal val="0-#ppt_w/2"/>
                                              </p:val>
                                            </p:tav>
                                            <p:tav tm="100000">
                                              <p:val>
                                                <p:strVal val="#ppt_x"/>
                                              </p:val>
                                            </p:tav>
                                          </p:tavLst>
                                        </p:anim>
                                        <p:anim calcmode="lin" valueType="num" p14:bounceEnd="61111">
                                          <p:cBhvr additive="base">
                                            <p:cTn id="55" dur="1300" fill="hold"/>
                                            <p:tgtEl>
                                              <p:spTgt spid="46"/>
                                            </p:tgtEl>
                                            <p:attrNameLst>
                                              <p:attrName>ppt_y</p:attrName>
                                            </p:attrNameLst>
                                          </p:cBhvr>
                                          <p:tavLst>
                                            <p:tav tm="0">
                                              <p:val>
                                                <p:strVal val="1+#ppt_h/2"/>
                                              </p:val>
                                            </p:tav>
                                            <p:tav tm="100000">
                                              <p:val>
                                                <p:strVal val="#ppt_y"/>
                                              </p:val>
                                            </p:tav>
                                          </p:tavLst>
                                        </p:anim>
                                      </p:childTnLst>
                                    </p:cTn>
                                  </p:par>
                                  <p:par>
                                    <p:cTn id="56" presetID="2" presetClass="entr" presetSubtype="12" fill="hold" grpId="0" nodeType="withEffect" p14:presetBounceEnd="61111">
                                      <p:stCondLst>
                                        <p:cond delay="400"/>
                                      </p:stCondLst>
                                      <p:childTnLst>
                                        <p:set>
                                          <p:cBhvr>
                                            <p:cTn id="57" dur="1" fill="hold">
                                              <p:stCondLst>
                                                <p:cond delay="0"/>
                                              </p:stCondLst>
                                            </p:cTn>
                                            <p:tgtEl>
                                              <p:spTgt spid="47"/>
                                            </p:tgtEl>
                                            <p:attrNameLst>
                                              <p:attrName>style.visibility</p:attrName>
                                            </p:attrNameLst>
                                          </p:cBhvr>
                                          <p:to>
                                            <p:strVal val="visible"/>
                                          </p:to>
                                        </p:set>
                                        <p:anim calcmode="lin" valueType="num" p14:bounceEnd="61111">
                                          <p:cBhvr additive="base">
                                            <p:cTn id="58" dur="1300" fill="hold"/>
                                            <p:tgtEl>
                                              <p:spTgt spid="47"/>
                                            </p:tgtEl>
                                            <p:attrNameLst>
                                              <p:attrName>ppt_x</p:attrName>
                                            </p:attrNameLst>
                                          </p:cBhvr>
                                          <p:tavLst>
                                            <p:tav tm="0">
                                              <p:val>
                                                <p:strVal val="0-#ppt_w/2"/>
                                              </p:val>
                                            </p:tav>
                                            <p:tav tm="100000">
                                              <p:val>
                                                <p:strVal val="#ppt_x"/>
                                              </p:val>
                                            </p:tav>
                                          </p:tavLst>
                                        </p:anim>
                                        <p:anim calcmode="lin" valueType="num" p14:bounceEnd="61111">
                                          <p:cBhvr additive="base">
                                            <p:cTn id="59" dur="1300" fill="hold"/>
                                            <p:tgtEl>
                                              <p:spTgt spid="47"/>
                                            </p:tgtEl>
                                            <p:attrNameLst>
                                              <p:attrName>ppt_y</p:attrName>
                                            </p:attrNameLst>
                                          </p:cBhvr>
                                          <p:tavLst>
                                            <p:tav tm="0">
                                              <p:val>
                                                <p:strVal val="1+#ppt_h/2"/>
                                              </p:val>
                                            </p:tav>
                                            <p:tav tm="100000">
                                              <p:val>
                                                <p:strVal val="#ppt_y"/>
                                              </p:val>
                                            </p:tav>
                                          </p:tavLst>
                                        </p:anim>
                                      </p:childTnLst>
                                    </p:cTn>
                                  </p:par>
                                  <p:par>
                                    <p:cTn id="60" presetID="10" presetClass="entr" presetSubtype="0" fill="hold" grpId="0" nodeType="withEffect">
                                      <p:stCondLst>
                                        <p:cond delay="1100"/>
                                      </p:stCondLst>
                                      <p:childTnLst>
                                        <p:set>
                                          <p:cBhvr>
                                            <p:cTn id="61" dur="1" fill="hold">
                                              <p:stCondLst>
                                                <p:cond delay="0"/>
                                              </p:stCondLst>
                                            </p:cTn>
                                            <p:tgtEl>
                                              <p:spTgt spid="115"/>
                                            </p:tgtEl>
                                            <p:attrNameLst>
                                              <p:attrName>style.visibility</p:attrName>
                                            </p:attrNameLst>
                                          </p:cBhvr>
                                          <p:to>
                                            <p:strVal val="visible"/>
                                          </p:to>
                                        </p:set>
                                        <p:animEffect transition="in" filter="fade">
                                          <p:cBhvr>
                                            <p:cTn id="62" dur="250"/>
                                            <p:tgtEl>
                                              <p:spTgt spid="115"/>
                                            </p:tgtEl>
                                          </p:cBhvr>
                                        </p:animEffect>
                                      </p:childTnLst>
                                    </p:cTn>
                                  </p:par>
                                  <p:par>
                                    <p:cTn id="63" presetID="2" presetClass="entr" presetSubtype="12" fill="hold" grpId="0" nodeType="withEffect" p14:presetBounceEnd="61111">
                                      <p:stCondLst>
                                        <p:cond delay="500"/>
                                      </p:stCondLst>
                                      <p:childTnLst>
                                        <p:set>
                                          <p:cBhvr>
                                            <p:cTn id="64" dur="1" fill="hold">
                                              <p:stCondLst>
                                                <p:cond delay="0"/>
                                              </p:stCondLst>
                                            </p:cTn>
                                            <p:tgtEl>
                                              <p:spTgt spid="79"/>
                                            </p:tgtEl>
                                            <p:attrNameLst>
                                              <p:attrName>style.visibility</p:attrName>
                                            </p:attrNameLst>
                                          </p:cBhvr>
                                          <p:to>
                                            <p:strVal val="visible"/>
                                          </p:to>
                                        </p:set>
                                        <p:anim calcmode="lin" valueType="num" p14:bounceEnd="61111">
                                          <p:cBhvr additive="base">
                                            <p:cTn id="65" dur="1400" fill="hold"/>
                                            <p:tgtEl>
                                              <p:spTgt spid="79"/>
                                            </p:tgtEl>
                                            <p:attrNameLst>
                                              <p:attrName>ppt_x</p:attrName>
                                            </p:attrNameLst>
                                          </p:cBhvr>
                                          <p:tavLst>
                                            <p:tav tm="0">
                                              <p:val>
                                                <p:strVal val="0-#ppt_w/2"/>
                                              </p:val>
                                            </p:tav>
                                            <p:tav tm="100000">
                                              <p:val>
                                                <p:strVal val="#ppt_x"/>
                                              </p:val>
                                            </p:tav>
                                          </p:tavLst>
                                        </p:anim>
                                        <p:anim calcmode="lin" valueType="num" p14:bounceEnd="61111">
                                          <p:cBhvr additive="base">
                                            <p:cTn id="66" dur="1400" fill="hold"/>
                                            <p:tgtEl>
                                              <p:spTgt spid="79"/>
                                            </p:tgtEl>
                                            <p:attrNameLst>
                                              <p:attrName>ppt_y</p:attrName>
                                            </p:attrNameLst>
                                          </p:cBhvr>
                                          <p:tavLst>
                                            <p:tav tm="0">
                                              <p:val>
                                                <p:strVal val="1+#ppt_h/2"/>
                                              </p:val>
                                            </p:tav>
                                            <p:tav tm="100000">
                                              <p:val>
                                                <p:strVal val="#ppt_y"/>
                                              </p:val>
                                            </p:tav>
                                          </p:tavLst>
                                        </p:anim>
                                      </p:childTnLst>
                                    </p:cTn>
                                  </p:par>
                                  <p:par>
                                    <p:cTn id="67" presetID="2" presetClass="entr" presetSubtype="12" fill="hold" grpId="0" nodeType="withEffect" p14:presetBounceEnd="61111">
                                      <p:stCondLst>
                                        <p:cond delay="500"/>
                                      </p:stCondLst>
                                      <p:childTnLst>
                                        <p:set>
                                          <p:cBhvr>
                                            <p:cTn id="68" dur="1" fill="hold">
                                              <p:stCondLst>
                                                <p:cond delay="0"/>
                                              </p:stCondLst>
                                            </p:cTn>
                                            <p:tgtEl>
                                              <p:spTgt spid="78"/>
                                            </p:tgtEl>
                                            <p:attrNameLst>
                                              <p:attrName>style.visibility</p:attrName>
                                            </p:attrNameLst>
                                          </p:cBhvr>
                                          <p:to>
                                            <p:strVal val="visible"/>
                                          </p:to>
                                        </p:set>
                                        <p:anim calcmode="lin" valueType="num" p14:bounceEnd="61111">
                                          <p:cBhvr additive="base">
                                            <p:cTn id="69" dur="1400" fill="hold"/>
                                            <p:tgtEl>
                                              <p:spTgt spid="78"/>
                                            </p:tgtEl>
                                            <p:attrNameLst>
                                              <p:attrName>ppt_x</p:attrName>
                                            </p:attrNameLst>
                                          </p:cBhvr>
                                          <p:tavLst>
                                            <p:tav tm="0">
                                              <p:val>
                                                <p:strVal val="0-#ppt_w/2"/>
                                              </p:val>
                                            </p:tav>
                                            <p:tav tm="100000">
                                              <p:val>
                                                <p:strVal val="#ppt_x"/>
                                              </p:val>
                                            </p:tav>
                                          </p:tavLst>
                                        </p:anim>
                                        <p:anim calcmode="lin" valueType="num" p14:bounceEnd="61111">
                                          <p:cBhvr additive="base">
                                            <p:cTn id="70" dur="1400" fill="hold"/>
                                            <p:tgtEl>
                                              <p:spTgt spid="78"/>
                                            </p:tgtEl>
                                            <p:attrNameLst>
                                              <p:attrName>ppt_y</p:attrName>
                                            </p:attrNameLst>
                                          </p:cBhvr>
                                          <p:tavLst>
                                            <p:tav tm="0">
                                              <p:val>
                                                <p:strVal val="1+#ppt_h/2"/>
                                              </p:val>
                                            </p:tav>
                                            <p:tav tm="100000">
                                              <p:val>
                                                <p:strVal val="#ppt_y"/>
                                              </p:val>
                                            </p:tav>
                                          </p:tavLst>
                                        </p:anim>
                                      </p:childTnLst>
                                    </p:cTn>
                                  </p:par>
                                  <p:par>
                                    <p:cTn id="71" presetID="10" presetClass="entr" presetSubtype="0" fill="hold" grpId="0" nodeType="withEffect">
                                      <p:stCondLst>
                                        <p:cond delay="1200"/>
                                      </p:stCondLst>
                                      <p:childTnLst>
                                        <p:set>
                                          <p:cBhvr>
                                            <p:cTn id="72" dur="1" fill="hold">
                                              <p:stCondLst>
                                                <p:cond delay="0"/>
                                              </p:stCondLst>
                                            </p:cTn>
                                            <p:tgtEl>
                                              <p:spTgt spid="116"/>
                                            </p:tgtEl>
                                            <p:attrNameLst>
                                              <p:attrName>style.visibility</p:attrName>
                                            </p:attrNameLst>
                                          </p:cBhvr>
                                          <p:to>
                                            <p:strVal val="visible"/>
                                          </p:to>
                                        </p:set>
                                        <p:animEffect transition="in" filter="fade">
                                          <p:cBhvr>
                                            <p:cTn id="73" dur="250"/>
                                            <p:tgtEl>
                                              <p:spTgt spid="116"/>
                                            </p:tgtEl>
                                          </p:cBhvr>
                                        </p:animEffect>
                                      </p:childTnLst>
                                    </p:cTn>
                                  </p:par>
                                </p:childTnLst>
                              </p:cTn>
                            </p:par>
                            <p:par>
                              <p:cTn id="74" fill="hold">
                                <p:stCondLst>
                                  <p:cond delay="1900"/>
                                </p:stCondLst>
                                <p:childTnLst>
                                  <p:par>
                                    <p:cTn id="75" presetID="10" presetClass="entr" presetSubtype="0" fill="hold" grpId="0" nodeType="afterEffect">
                                      <p:stCondLst>
                                        <p:cond delay="0"/>
                                      </p:stCondLst>
                                      <p:childTnLst>
                                        <p:set>
                                          <p:cBhvr>
                                            <p:cTn id="76" dur="1" fill="hold">
                                              <p:stCondLst>
                                                <p:cond delay="0"/>
                                              </p:stCondLst>
                                            </p:cTn>
                                            <p:tgtEl>
                                              <p:spTgt spid="73"/>
                                            </p:tgtEl>
                                            <p:attrNameLst>
                                              <p:attrName>style.visibility</p:attrName>
                                            </p:attrNameLst>
                                          </p:cBhvr>
                                          <p:to>
                                            <p:strVal val="visible"/>
                                          </p:to>
                                        </p:set>
                                        <p:animEffect transition="in" filter="fade">
                                          <p:cBhvr>
                                            <p:cTn id="77" dur="250"/>
                                            <p:tgtEl>
                                              <p:spTgt spid="73"/>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80"/>
                                            </p:tgtEl>
                                            <p:attrNameLst>
                                              <p:attrName>style.visibility</p:attrName>
                                            </p:attrNameLst>
                                          </p:cBhvr>
                                          <p:to>
                                            <p:strVal val="visible"/>
                                          </p:to>
                                        </p:set>
                                        <p:animEffect transition="in" filter="fade">
                                          <p:cBhvr>
                                            <p:cTn id="80" dur="250"/>
                                            <p:tgtEl>
                                              <p:spTgt spid="80"/>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98"/>
                                            </p:tgtEl>
                                            <p:attrNameLst>
                                              <p:attrName>style.visibility</p:attrName>
                                            </p:attrNameLst>
                                          </p:cBhvr>
                                          <p:to>
                                            <p:strVal val="visible"/>
                                          </p:to>
                                        </p:set>
                                        <p:animEffect transition="in" filter="fade">
                                          <p:cBhvr>
                                            <p:cTn id="83" dur="250"/>
                                            <p:tgtEl>
                                              <p:spTgt spid="98"/>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99"/>
                                            </p:tgtEl>
                                            <p:attrNameLst>
                                              <p:attrName>style.visibility</p:attrName>
                                            </p:attrNameLst>
                                          </p:cBhvr>
                                          <p:to>
                                            <p:strVal val="visible"/>
                                          </p:to>
                                        </p:set>
                                        <p:animEffect transition="in" filter="fade">
                                          <p:cBhvr>
                                            <p:cTn id="86" dur="250"/>
                                            <p:tgtEl>
                                              <p:spTgt spid="99"/>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101"/>
                                            </p:tgtEl>
                                            <p:attrNameLst>
                                              <p:attrName>style.visibility</p:attrName>
                                            </p:attrNameLst>
                                          </p:cBhvr>
                                          <p:to>
                                            <p:strVal val="visible"/>
                                          </p:to>
                                        </p:set>
                                        <p:animEffect transition="in" filter="fade">
                                          <p:cBhvr>
                                            <p:cTn id="89" dur="250"/>
                                            <p:tgtEl>
                                              <p:spTgt spid="101"/>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02"/>
                                            </p:tgtEl>
                                            <p:attrNameLst>
                                              <p:attrName>style.visibility</p:attrName>
                                            </p:attrNameLst>
                                          </p:cBhvr>
                                          <p:to>
                                            <p:strVal val="visible"/>
                                          </p:to>
                                        </p:set>
                                        <p:animEffect transition="in" filter="fade">
                                          <p:cBhvr>
                                            <p:cTn id="92" dur="250"/>
                                            <p:tgtEl>
                                              <p:spTgt spid="102"/>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04"/>
                                            </p:tgtEl>
                                            <p:attrNameLst>
                                              <p:attrName>style.visibility</p:attrName>
                                            </p:attrNameLst>
                                          </p:cBhvr>
                                          <p:to>
                                            <p:strVal val="visible"/>
                                          </p:to>
                                        </p:set>
                                        <p:animEffect transition="in" filter="fade">
                                          <p:cBhvr>
                                            <p:cTn id="95" dur="250"/>
                                            <p:tgtEl>
                                              <p:spTgt spid="104"/>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105"/>
                                            </p:tgtEl>
                                            <p:attrNameLst>
                                              <p:attrName>style.visibility</p:attrName>
                                            </p:attrNameLst>
                                          </p:cBhvr>
                                          <p:to>
                                            <p:strVal val="visible"/>
                                          </p:to>
                                        </p:set>
                                        <p:animEffect transition="in" filter="fade">
                                          <p:cBhvr>
                                            <p:cTn id="98" dur="250"/>
                                            <p:tgtEl>
                                              <p:spTgt spid="105"/>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107"/>
                                            </p:tgtEl>
                                            <p:attrNameLst>
                                              <p:attrName>style.visibility</p:attrName>
                                            </p:attrNameLst>
                                          </p:cBhvr>
                                          <p:to>
                                            <p:strVal val="visible"/>
                                          </p:to>
                                        </p:set>
                                        <p:animEffect transition="in" filter="fade">
                                          <p:cBhvr>
                                            <p:cTn id="101" dur="250"/>
                                            <p:tgtEl>
                                              <p:spTgt spid="107"/>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08"/>
                                            </p:tgtEl>
                                            <p:attrNameLst>
                                              <p:attrName>style.visibility</p:attrName>
                                            </p:attrNameLst>
                                          </p:cBhvr>
                                          <p:to>
                                            <p:strVal val="visible"/>
                                          </p:to>
                                        </p:set>
                                        <p:animEffect transition="in" filter="fade">
                                          <p:cBhvr>
                                            <p:cTn id="104" dur="250"/>
                                            <p:tgtEl>
                                              <p:spTgt spid="108"/>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110"/>
                                            </p:tgtEl>
                                            <p:attrNameLst>
                                              <p:attrName>style.visibility</p:attrName>
                                            </p:attrNameLst>
                                          </p:cBhvr>
                                          <p:to>
                                            <p:strVal val="visible"/>
                                          </p:to>
                                        </p:set>
                                        <p:animEffect transition="in" filter="fade">
                                          <p:cBhvr>
                                            <p:cTn id="107" dur="250"/>
                                            <p:tgtEl>
                                              <p:spTgt spid="110"/>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111"/>
                                            </p:tgtEl>
                                            <p:attrNameLst>
                                              <p:attrName>style.visibility</p:attrName>
                                            </p:attrNameLst>
                                          </p:cBhvr>
                                          <p:to>
                                            <p:strVal val="visible"/>
                                          </p:to>
                                        </p:set>
                                        <p:animEffect transition="in" filter="fade">
                                          <p:cBhvr>
                                            <p:cTn id="110" dur="25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21" grpId="0" animBg="1"/>
          <p:bldP spid="22" grpId="0" animBg="1"/>
          <p:bldP spid="34" grpId="0" animBg="1"/>
          <p:bldP spid="35" grpId="0" animBg="1"/>
          <p:bldP spid="46" grpId="0" animBg="1"/>
          <p:bldP spid="47" grpId="0" animBg="1"/>
          <p:bldP spid="66" grpId="0" animBg="1"/>
          <p:bldP spid="67" grpId="0" animBg="1"/>
          <p:bldP spid="73" grpId="0"/>
          <p:bldP spid="80" grpId="0"/>
          <p:bldP spid="98" grpId="0"/>
          <p:bldP spid="99" grpId="0"/>
          <p:bldP spid="101" grpId="0"/>
          <p:bldP spid="102" grpId="0"/>
          <p:bldP spid="104" grpId="0"/>
          <p:bldP spid="105" grpId="0"/>
          <p:bldP spid="107" grpId="0"/>
          <p:bldP spid="108" grpId="0"/>
          <p:bldP spid="114" grpId="0" animBg="1"/>
          <p:bldP spid="115" grpId="0" animBg="1"/>
          <p:bldP spid="78" grpId="0" animBg="1"/>
          <p:bldP spid="79" grpId="0" animBg="1"/>
          <p:bldP spid="110" grpId="0"/>
          <p:bldP spid="111" grpId="0"/>
          <p:bldP spid="116" grpId="0" animBg="1"/>
          <p:bldP spid="117" grpId="0" animBg="1"/>
          <p:bldP spid="11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500"/>
                                            <p:tgtEl>
                                              <p:spTgt spid="2"/>
                                            </p:tgtEl>
                                          </p:cBhvr>
                                        </p:animEffect>
                                      </p:childTnLst>
                                    </p:cTn>
                                  </p:par>
                                  <p:par>
                                    <p:cTn id="8" presetID="2" presetClass="entr" presetSubtype="12" fill="hold" grpId="0" nodeType="withEffect">
                                      <p:stCondLst>
                                        <p:cond delay="0"/>
                                      </p:stCondLst>
                                      <p:childTnLst>
                                        <p:set>
                                          <p:cBhvr>
                                            <p:cTn id="9" dur="1" fill="hold">
                                              <p:stCondLst>
                                                <p:cond delay="0"/>
                                              </p:stCondLst>
                                            </p:cTn>
                                            <p:tgtEl>
                                              <p:spTgt spid="67"/>
                                            </p:tgtEl>
                                            <p:attrNameLst>
                                              <p:attrName>style.visibility</p:attrName>
                                            </p:attrNameLst>
                                          </p:cBhvr>
                                          <p:to>
                                            <p:strVal val="visible"/>
                                          </p:to>
                                        </p:set>
                                        <p:anim calcmode="lin" valueType="num">
                                          <p:cBhvr additive="base">
                                            <p:cTn id="10" dur="900" fill="hold"/>
                                            <p:tgtEl>
                                              <p:spTgt spid="67"/>
                                            </p:tgtEl>
                                            <p:attrNameLst>
                                              <p:attrName>ppt_x</p:attrName>
                                            </p:attrNameLst>
                                          </p:cBhvr>
                                          <p:tavLst>
                                            <p:tav tm="0">
                                              <p:val>
                                                <p:strVal val="0-#ppt_w/2"/>
                                              </p:val>
                                            </p:tav>
                                            <p:tav tm="100000">
                                              <p:val>
                                                <p:strVal val="#ppt_x"/>
                                              </p:val>
                                            </p:tav>
                                          </p:tavLst>
                                        </p:anim>
                                        <p:anim calcmode="lin" valueType="num">
                                          <p:cBhvr additive="base">
                                            <p:cTn id="11" dur="900" fill="hold"/>
                                            <p:tgtEl>
                                              <p:spTgt spid="67"/>
                                            </p:tgtEl>
                                            <p:attrNameLst>
                                              <p:attrName>ppt_y</p:attrName>
                                            </p:attrNameLst>
                                          </p:cBhvr>
                                          <p:tavLst>
                                            <p:tav tm="0">
                                              <p:val>
                                                <p:strVal val="1+#ppt_h/2"/>
                                              </p:val>
                                            </p:tav>
                                            <p:tav tm="100000">
                                              <p:val>
                                                <p:strVal val="#ppt_y"/>
                                              </p:val>
                                            </p:tav>
                                          </p:tavLst>
                                        </p:anim>
                                      </p:childTnLst>
                                    </p:cTn>
                                  </p:par>
                                  <p:par>
                                    <p:cTn id="12" presetID="2" presetClass="entr" presetSubtype="12" fill="hold" grpId="0" nodeType="withEffect">
                                      <p:stCondLst>
                                        <p:cond delay="0"/>
                                      </p:stCondLst>
                                      <p:childTnLst>
                                        <p:set>
                                          <p:cBhvr>
                                            <p:cTn id="13" dur="1" fill="hold">
                                              <p:stCondLst>
                                                <p:cond delay="0"/>
                                              </p:stCondLst>
                                            </p:cTn>
                                            <p:tgtEl>
                                              <p:spTgt spid="66"/>
                                            </p:tgtEl>
                                            <p:attrNameLst>
                                              <p:attrName>style.visibility</p:attrName>
                                            </p:attrNameLst>
                                          </p:cBhvr>
                                          <p:to>
                                            <p:strVal val="visible"/>
                                          </p:to>
                                        </p:set>
                                        <p:anim calcmode="lin" valueType="num">
                                          <p:cBhvr additive="base">
                                            <p:cTn id="14" dur="900" fill="hold"/>
                                            <p:tgtEl>
                                              <p:spTgt spid="66"/>
                                            </p:tgtEl>
                                            <p:attrNameLst>
                                              <p:attrName>ppt_x</p:attrName>
                                            </p:attrNameLst>
                                          </p:cBhvr>
                                          <p:tavLst>
                                            <p:tav tm="0">
                                              <p:val>
                                                <p:strVal val="0-#ppt_w/2"/>
                                              </p:val>
                                            </p:tav>
                                            <p:tav tm="100000">
                                              <p:val>
                                                <p:strVal val="#ppt_x"/>
                                              </p:val>
                                            </p:tav>
                                          </p:tavLst>
                                        </p:anim>
                                        <p:anim calcmode="lin" valueType="num">
                                          <p:cBhvr additive="base">
                                            <p:cTn id="15" dur="900" fill="hold"/>
                                            <p:tgtEl>
                                              <p:spTgt spid="66"/>
                                            </p:tgtEl>
                                            <p:attrNameLst>
                                              <p:attrName>ppt_y</p:attrName>
                                            </p:attrNameLst>
                                          </p:cBhvr>
                                          <p:tavLst>
                                            <p:tav tm="0">
                                              <p:val>
                                                <p:strVal val="1+#ppt_h/2"/>
                                              </p:val>
                                            </p:tav>
                                            <p:tav tm="100000">
                                              <p:val>
                                                <p:strVal val="#ppt_y"/>
                                              </p:val>
                                            </p:tav>
                                          </p:tavLst>
                                        </p:anim>
                                      </p:childTnLst>
                                    </p:cTn>
                                  </p:par>
                                  <p:par>
                                    <p:cTn id="16" presetID="10" presetClass="entr" presetSubtype="0" fill="hold" nodeType="withEffect">
                                      <p:stCondLst>
                                        <p:cond delay="250"/>
                                      </p:stCondLst>
                                      <p:childTnLst>
                                        <p:set>
                                          <p:cBhvr>
                                            <p:cTn id="17" dur="1" fill="hold">
                                              <p:stCondLst>
                                                <p:cond delay="0"/>
                                              </p:stCondLst>
                                            </p:cTn>
                                            <p:tgtEl>
                                              <p:spTgt spid="119"/>
                                            </p:tgtEl>
                                            <p:attrNameLst>
                                              <p:attrName>style.visibility</p:attrName>
                                            </p:attrNameLst>
                                          </p:cBhvr>
                                          <p:to>
                                            <p:strVal val="visible"/>
                                          </p:to>
                                        </p:set>
                                        <p:animEffect transition="in" filter="fade">
                                          <p:cBhvr>
                                            <p:cTn id="18" dur="250"/>
                                            <p:tgtEl>
                                              <p:spTgt spid="119"/>
                                            </p:tgtEl>
                                          </p:cBhvr>
                                        </p:animEffect>
                                      </p:childTnLst>
                                    </p:cTn>
                                  </p:par>
                                  <p:par>
                                    <p:cTn id="19" presetID="2" presetClass="entr" presetSubtype="12" fill="hold" grpId="0" nodeType="withEffect">
                                      <p:stCondLst>
                                        <p:cond delay="10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1000" fill="hold"/>
                                            <p:tgtEl>
                                              <p:spTgt spid="4"/>
                                            </p:tgtEl>
                                            <p:attrNameLst>
                                              <p:attrName>ppt_x</p:attrName>
                                            </p:attrNameLst>
                                          </p:cBhvr>
                                          <p:tavLst>
                                            <p:tav tm="0">
                                              <p:val>
                                                <p:strVal val="0-#ppt_w/2"/>
                                              </p:val>
                                            </p:tav>
                                            <p:tav tm="100000">
                                              <p:val>
                                                <p:strVal val="#ppt_x"/>
                                              </p:val>
                                            </p:tav>
                                          </p:tavLst>
                                        </p:anim>
                                        <p:anim calcmode="lin" valueType="num">
                                          <p:cBhvr additive="base">
                                            <p:cTn id="22" dur="1000" fill="hold"/>
                                            <p:tgtEl>
                                              <p:spTgt spid="4"/>
                                            </p:tgtEl>
                                            <p:attrNameLst>
                                              <p:attrName>ppt_y</p:attrName>
                                            </p:attrNameLst>
                                          </p:cBhvr>
                                          <p:tavLst>
                                            <p:tav tm="0">
                                              <p:val>
                                                <p:strVal val="1+#ppt_h/2"/>
                                              </p:val>
                                            </p:tav>
                                            <p:tav tm="100000">
                                              <p:val>
                                                <p:strVal val="#ppt_y"/>
                                              </p:val>
                                            </p:tav>
                                          </p:tavLst>
                                        </p:anim>
                                      </p:childTnLst>
                                    </p:cTn>
                                  </p:par>
                                  <p:par>
                                    <p:cTn id="23" presetID="2" presetClass="entr" presetSubtype="12" fill="hold" grpId="0" nodeType="withEffect">
                                      <p:stCondLst>
                                        <p:cond delay="10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1000" fill="hold"/>
                                            <p:tgtEl>
                                              <p:spTgt spid="5"/>
                                            </p:tgtEl>
                                            <p:attrNameLst>
                                              <p:attrName>ppt_x</p:attrName>
                                            </p:attrNameLst>
                                          </p:cBhvr>
                                          <p:tavLst>
                                            <p:tav tm="0">
                                              <p:val>
                                                <p:strVal val="0-#ppt_w/2"/>
                                              </p:val>
                                            </p:tav>
                                            <p:tav tm="100000">
                                              <p:val>
                                                <p:strVal val="#ppt_x"/>
                                              </p:val>
                                            </p:tav>
                                          </p:tavLst>
                                        </p:anim>
                                        <p:anim calcmode="lin" valueType="num">
                                          <p:cBhvr additive="base">
                                            <p:cTn id="26" dur="1000" fill="hold"/>
                                            <p:tgtEl>
                                              <p:spTgt spid="5"/>
                                            </p:tgtEl>
                                            <p:attrNameLst>
                                              <p:attrName>ppt_y</p:attrName>
                                            </p:attrNameLst>
                                          </p:cBhvr>
                                          <p:tavLst>
                                            <p:tav tm="0">
                                              <p:val>
                                                <p:strVal val="1+#ppt_h/2"/>
                                              </p:val>
                                            </p:tav>
                                            <p:tav tm="100000">
                                              <p:val>
                                                <p:strVal val="#ppt_y"/>
                                              </p:val>
                                            </p:tav>
                                          </p:tavLst>
                                        </p:anim>
                                      </p:childTnLst>
                                    </p:cTn>
                                  </p:par>
                                  <p:par>
                                    <p:cTn id="27" presetID="10" presetClass="entr" presetSubtype="0" fill="hold" grpId="0" nodeType="withEffect">
                                      <p:stCondLst>
                                        <p:cond delay="500"/>
                                      </p:stCondLst>
                                      <p:childTnLst>
                                        <p:set>
                                          <p:cBhvr>
                                            <p:cTn id="28" dur="1" fill="hold">
                                              <p:stCondLst>
                                                <p:cond delay="0"/>
                                              </p:stCondLst>
                                            </p:cTn>
                                            <p:tgtEl>
                                              <p:spTgt spid="117"/>
                                            </p:tgtEl>
                                            <p:attrNameLst>
                                              <p:attrName>style.visibility</p:attrName>
                                            </p:attrNameLst>
                                          </p:cBhvr>
                                          <p:to>
                                            <p:strVal val="visible"/>
                                          </p:to>
                                        </p:set>
                                        <p:animEffect transition="in" filter="fade">
                                          <p:cBhvr>
                                            <p:cTn id="29" dur="250"/>
                                            <p:tgtEl>
                                              <p:spTgt spid="117"/>
                                            </p:tgtEl>
                                          </p:cBhvr>
                                        </p:animEffect>
                                      </p:childTnLst>
                                    </p:cTn>
                                  </p:par>
                                  <p:par>
                                    <p:cTn id="30" presetID="2" presetClass="entr" presetSubtype="12" fill="hold" grpId="0" nodeType="withEffect">
                                      <p:stCondLst>
                                        <p:cond delay="200"/>
                                      </p:stCondLst>
                                      <p:childTnLst>
                                        <p:set>
                                          <p:cBhvr>
                                            <p:cTn id="31" dur="1" fill="hold">
                                              <p:stCondLst>
                                                <p:cond delay="0"/>
                                              </p:stCondLst>
                                            </p:cTn>
                                            <p:tgtEl>
                                              <p:spTgt spid="22"/>
                                            </p:tgtEl>
                                            <p:attrNameLst>
                                              <p:attrName>style.visibility</p:attrName>
                                            </p:attrNameLst>
                                          </p:cBhvr>
                                          <p:to>
                                            <p:strVal val="visible"/>
                                          </p:to>
                                        </p:set>
                                        <p:anim calcmode="lin" valueType="num">
                                          <p:cBhvr additive="base">
                                            <p:cTn id="32" dur="1100" fill="hold"/>
                                            <p:tgtEl>
                                              <p:spTgt spid="22"/>
                                            </p:tgtEl>
                                            <p:attrNameLst>
                                              <p:attrName>ppt_x</p:attrName>
                                            </p:attrNameLst>
                                          </p:cBhvr>
                                          <p:tavLst>
                                            <p:tav tm="0">
                                              <p:val>
                                                <p:strVal val="0-#ppt_w/2"/>
                                              </p:val>
                                            </p:tav>
                                            <p:tav tm="100000">
                                              <p:val>
                                                <p:strVal val="#ppt_x"/>
                                              </p:val>
                                            </p:tav>
                                          </p:tavLst>
                                        </p:anim>
                                        <p:anim calcmode="lin" valueType="num">
                                          <p:cBhvr additive="base">
                                            <p:cTn id="33" dur="1100" fill="hold"/>
                                            <p:tgtEl>
                                              <p:spTgt spid="22"/>
                                            </p:tgtEl>
                                            <p:attrNameLst>
                                              <p:attrName>ppt_y</p:attrName>
                                            </p:attrNameLst>
                                          </p:cBhvr>
                                          <p:tavLst>
                                            <p:tav tm="0">
                                              <p:val>
                                                <p:strVal val="1+#ppt_h/2"/>
                                              </p:val>
                                            </p:tav>
                                            <p:tav tm="100000">
                                              <p:val>
                                                <p:strVal val="#ppt_y"/>
                                              </p:val>
                                            </p:tav>
                                          </p:tavLst>
                                        </p:anim>
                                      </p:childTnLst>
                                    </p:cTn>
                                  </p:par>
                                  <p:par>
                                    <p:cTn id="34" presetID="2" presetClass="entr" presetSubtype="12" fill="hold" grpId="0" nodeType="withEffect">
                                      <p:stCondLst>
                                        <p:cond delay="200"/>
                                      </p:stCondLst>
                                      <p:childTnLst>
                                        <p:set>
                                          <p:cBhvr>
                                            <p:cTn id="35" dur="1" fill="hold">
                                              <p:stCondLst>
                                                <p:cond delay="0"/>
                                              </p:stCondLst>
                                            </p:cTn>
                                            <p:tgtEl>
                                              <p:spTgt spid="21"/>
                                            </p:tgtEl>
                                            <p:attrNameLst>
                                              <p:attrName>style.visibility</p:attrName>
                                            </p:attrNameLst>
                                          </p:cBhvr>
                                          <p:to>
                                            <p:strVal val="visible"/>
                                          </p:to>
                                        </p:set>
                                        <p:anim calcmode="lin" valueType="num">
                                          <p:cBhvr additive="base">
                                            <p:cTn id="36" dur="1100" fill="hold"/>
                                            <p:tgtEl>
                                              <p:spTgt spid="21"/>
                                            </p:tgtEl>
                                            <p:attrNameLst>
                                              <p:attrName>ppt_x</p:attrName>
                                            </p:attrNameLst>
                                          </p:cBhvr>
                                          <p:tavLst>
                                            <p:tav tm="0">
                                              <p:val>
                                                <p:strVal val="0-#ppt_w/2"/>
                                              </p:val>
                                            </p:tav>
                                            <p:tav tm="100000">
                                              <p:val>
                                                <p:strVal val="#ppt_x"/>
                                              </p:val>
                                            </p:tav>
                                          </p:tavLst>
                                        </p:anim>
                                        <p:anim calcmode="lin" valueType="num">
                                          <p:cBhvr additive="base">
                                            <p:cTn id="37" dur="1100" fill="hold"/>
                                            <p:tgtEl>
                                              <p:spTgt spid="21"/>
                                            </p:tgtEl>
                                            <p:attrNameLst>
                                              <p:attrName>ppt_y</p:attrName>
                                            </p:attrNameLst>
                                          </p:cBhvr>
                                          <p:tavLst>
                                            <p:tav tm="0">
                                              <p:val>
                                                <p:strVal val="1+#ppt_h/2"/>
                                              </p:val>
                                            </p:tav>
                                            <p:tav tm="100000">
                                              <p:val>
                                                <p:strVal val="#ppt_y"/>
                                              </p:val>
                                            </p:tav>
                                          </p:tavLst>
                                        </p:anim>
                                      </p:childTnLst>
                                    </p:cTn>
                                  </p:par>
                                  <p:par>
                                    <p:cTn id="38" presetID="10" presetClass="entr" presetSubtype="0" fill="hold" grpId="0" nodeType="withEffect">
                                      <p:stCondLst>
                                        <p:cond delay="750"/>
                                      </p:stCondLst>
                                      <p:childTnLst>
                                        <p:set>
                                          <p:cBhvr>
                                            <p:cTn id="39" dur="1" fill="hold">
                                              <p:stCondLst>
                                                <p:cond delay="0"/>
                                              </p:stCondLst>
                                            </p:cTn>
                                            <p:tgtEl>
                                              <p:spTgt spid="114"/>
                                            </p:tgtEl>
                                            <p:attrNameLst>
                                              <p:attrName>style.visibility</p:attrName>
                                            </p:attrNameLst>
                                          </p:cBhvr>
                                          <p:to>
                                            <p:strVal val="visible"/>
                                          </p:to>
                                        </p:set>
                                        <p:animEffect transition="in" filter="fade">
                                          <p:cBhvr>
                                            <p:cTn id="40" dur="250"/>
                                            <p:tgtEl>
                                              <p:spTgt spid="114"/>
                                            </p:tgtEl>
                                          </p:cBhvr>
                                        </p:animEffect>
                                      </p:childTnLst>
                                    </p:cTn>
                                  </p:par>
                                  <p:par>
                                    <p:cTn id="41" presetID="2" presetClass="entr" presetSubtype="12" fill="hold" grpId="0" nodeType="withEffect">
                                      <p:stCondLst>
                                        <p:cond delay="30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1200" fill="hold"/>
                                            <p:tgtEl>
                                              <p:spTgt spid="35"/>
                                            </p:tgtEl>
                                            <p:attrNameLst>
                                              <p:attrName>ppt_x</p:attrName>
                                            </p:attrNameLst>
                                          </p:cBhvr>
                                          <p:tavLst>
                                            <p:tav tm="0">
                                              <p:val>
                                                <p:strVal val="0-#ppt_w/2"/>
                                              </p:val>
                                            </p:tav>
                                            <p:tav tm="100000">
                                              <p:val>
                                                <p:strVal val="#ppt_x"/>
                                              </p:val>
                                            </p:tav>
                                          </p:tavLst>
                                        </p:anim>
                                        <p:anim calcmode="lin" valueType="num">
                                          <p:cBhvr additive="base">
                                            <p:cTn id="44" dur="1200" fill="hold"/>
                                            <p:tgtEl>
                                              <p:spTgt spid="35"/>
                                            </p:tgtEl>
                                            <p:attrNameLst>
                                              <p:attrName>ppt_y</p:attrName>
                                            </p:attrNameLst>
                                          </p:cBhvr>
                                          <p:tavLst>
                                            <p:tav tm="0">
                                              <p:val>
                                                <p:strVal val="1+#ppt_h/2"/>
                                              </p:val>
                                            </p:tav>
                                            <p:tav tm="100000">
                                              <p:val>
                                                <p:strVal val="#ppt_y"/>
                                              </p:val>
                                            </p:tav>
                                          </p:tavLst>
                                        </p:anim>
                                      </p:childTnLst>
                                    </p:cTn>
                                  </p:par>
                                  <p:par>
                                    <p:cTn id="45" presetID="2" presetClass="entr" presetSubtype="12" fill="hold" grpId="0" nodeType="withEffect">
                                      <p:stCondLst>
                                        <p:cond delay="300"/>
                                      </p:stCondLst>
                                      <p:childTnLst>
                                        <p:set>
                                          <p:cBhvr>
                                            <p:cTn id="46" dur="1" fill="hold">
                                              <p:stCondLst>
                                                <p:cond delay="0"/>
                                              </p:stCondLst>
                                            </p:cTn>
                                            <p:tgtEl>
                                              <p:spTgt spid="34"/>
                                            </p:tgtEl>
                                            <p:attrNameLst>
                                              <p:attrName>style.visibility</p:attrName>
                                            </p:attrNameLst>
                                          </p:cBhvr>
                                          <p:to>
                                            <p:strVal val="visible"/>
                                          </p:to>
                                        </p:set>
                                        <p:anim calcmode="lin" valueType="num">
                                          <p:cBhvr additive="base">
                                            <p:cTn id="47" dur="1200" fill="hold"/>
                                            <p:tgtEl>
                                              <p:spTgt spid="34"/>
                                            </p:tgtEl>
                                            <p:attrNameLst>
                                              <p:attrName>ppt_x</p:attrName>
                                            </p:attrNameLst>
                                          </p:cBhvr>
                                          <p:tavLst>
                                            <p:tav tm="0">
                                              <p:val>
                                                <p:strVal val="0-#ppt_w/2"/>
                                              </p:val>
                                            </p:tav>
                                            <p:tav tm="100000">
                                              <p:val>
                                                <p:strVal val="#ppt_x"/>
                                              </p:val>
                                            </p:tav>
                                          </p:tavLst>
                                        </p:anim>
                                        <p:anim calcmode="lin" valueType="num">
                                          <p:cBhvr additive="base">
                                            <p:cTn id="48" dur="1200" fill="hold"/>
                                            <p:tgtEl>
                                              <p:spTgt spid="34"/>
                                            </p:tgtEl>
                                            <p:attrNameLst>
                                              <p:attrName>ppt_y</p:attrName>
                                            </p:attrNameLst>
                                          </p:cBhvr>
                                          <p:tavLst>
                                            <p:tav tm="0">
                                              <p:val>
                                                <p:strVal val="1+#ppt_h/2"/>
                                              </p:val>
                                            </p:tav>
                                            <p:tav tm="100000">
                                              <p:val>
                                                <p:strVal val="#ppt_y"/>
                                              </p:val>
                                            </p:tav>
                                          </p:tavLst>
                                        </p:anim>
                                      </p:childTnLst>
                                    </p:cTn>
                                  </p:par>
                                  <p:par>
                                    <p:cTn id="49" presetID="10" presetClass="entr" presetSubtype="0" fill="hold" grpId="0" nodeType="withEffect">
                                      <p:stCondLst>
                                        <p:cond delay="1000"/>
                                      </p:stCondLst>
                                      <p:childTnLst>
                                        <p:set>
                                          <p:cBhvr>
                                            <p:cTn id="50" dur="1" fill="hold">
                                              <p:stCondLst>
                                                <p:cond delay="0"/>
                                              </p:stCondLst>
                                            </p:cTn>
                                            <p:tgtEl>
                                              <p:spTgt spid="118"/>
                                            </p:tgtEl>
                                            <p:attrNameLst>
                                              <p:attrName>style.visibility</p:attrName>
                                            </p:attrNameLst>
                                          </p:cBhvr>
                                          <p:to>
                                            <p:strVal val="visible"/>
                                          </p:to>
                                        </p:set>
                                        <p:animEffect transition="in" filter="fade">
                                          <p:cBhvr>
                                            <p:cTn id="51" dur="250"/>
                                            <p:tgtEl>
                                              <p:spTgt spid="118"/>
                                            </p:tgtEl>
                                          </p:cBhvr>
                                        </p:animEffect>
                                      </p:childTnLst>
                                    </p:cTn>
                                  </p:par>
                                  <p:par>
                                    <p:cTn id="52" presetID="2" presetClass="entr" presetSubtype="12" fill="hold" grpId="0" nodeType="withEffect">
                                      <p:stCondLst>
                                        <p:cond delay="400"/>
                                      </p:stCondLst>
                                      <p:childTnLst>
                                        <p:set>
                                          <p:cBhvr>
                                            <p:cTn id="53" dur="1" fill="hold">
                                              <p:stCondLst>
                                                <p:cond delay="0"/>
                                              </p:stCondLst>
                                            </p:cTn>
                                            <p:tgtEl>
                                              <p:spTgt spid="46"/>
                                            </p:tgtEl>
                                            <p:attrNameLst>
                                              <p:attrName>style.visibility</p:attrName>
                                            </p:attrNameLst>
                                          </p:cBhvr>
                                          <p:to>
                                            <p:strVal val="visible"/>
                                          </p:to>
                                        </p:set>
                                        <p:anim calcmode="lin" valueType="num">
                                          <p:cBhvr additive="base">
                                            <p:cTn id="54" dur="1300" fill="hold"/>
                                            <p:tgtEl>
                                              <p:spTgt spid="46"/>
                                            </p:tgtEl>
                                            <p:attrNameLst>
                                              <p:attrName>ppt_x</p:attrName>
                                            </p:attrNameLst>
                                          </p:cBhvr>
                                          <p:tavLst>
                                            <p:tav tm="0">
                                              <p:val>
                                                <p:strVal val="0-#ppt_w/2"/>
                                              </p:val>
                                            </p:tav>
                                            <p:tav tm="100000">
                                              <p:val>
                                                <p:strVal val="#ppt_x"/>
                                              </p:val>
                                            </p:tav>
                                          </p:tavLst>
                                        </p:anim>
                                        <p:anim calcmode="lin" valueType="num">
                                          <p:cBhvr additive="base">
                                            <p:cTn id="55" dur="1300" fill="hold"/>
                                            <p:tgtEl>
                                              <p:spTgt spid="46"/>
                                            </p:tgtEl>
                                            <p:attrNameLst>
                                              <p:attrName>ppt_y</p:attrName>
                                            </p:attrNameLst>
                                          </p:cBhvr>
                                          <p:tavLst>
                                            <p:tav tm="0">
                                              <p:val>
                                                <p:strVal val="1+#ppt_h/2"/>
                                              </p:val>
                                            </p:tav>
                                            <p:tav tm="100000">
                                              <p:val>
                                                <p:strVal val="#ppt_y"/>
                                              </p:val>
                                            </p:tav>
                                          </p:tavLst>
                                        </p:anim>
                                      </p:childTnLst>
                                    </p:cTn>
                                  </p:par>
                                  <p:par>
                                    <p:cTn id="56" presetID="2" presetClass="entr" presetSubtype="12" fill="hold" grpId="0" nodeType="withEffect">
                                      <p:stCondLst>
                                        <p:cond delay="400"/>
                                      </p:stCondLst>
                                      <p:childTnLst>
                                        <p:set>
                                          <p:cBhvr>
                                            <p:cTn id="57" dur="1" fill="hold">
                                              <p:stCondLst>
                                                <p:cond delay="0"/>
                                              </p:stCondLst>
                                            </p:cTn>
                                            <p:tgtEl>
                                              <p:spTgt spid="47"/>
                                            </p:tgtEl>
                                            <p:attrNameLst>
                                              <p:attrName>style.visibility</p:attrName>
                                            </p:attrNameLst>
                                          </p:cBhvr>
                                          <p:to>
                                            <p:strVal val="visible"/>
                                          </p:to>
                                        </p:set>
                                        <p:anim calcmode="lin" valueType="num">
                                          <p:cBhvr additive="base">
                                            <p:cTn id="58" dur="1300" fill="hold"/>
                                            <p:tgtEl>
                                              <p:spTgt spid="47"/>
                                            </p:tgtEl>
                                            <p:attrNameLst>
                                              <p:attrName>ppt_x</p:attrName>
                                            </p:attrNameLst>
                                          </p:cBhvr>
                                          <p:tavLst>
                                            <p:tav tm="0">
                                              <p:val>
                                                <p:strVal val="0-#ppt_w/2"/>
                                              </p:val>
                                            </p:tav>
                                            <p:tav tm="100000">
                                              <p:val>
                                                <p:strVal val="#ppt_x"/>
                                              </p:val>
                                            </p:tav>
                                          </p:tavLst>
                                        </p:anim>
                                        <p:anim calcmode="lin" valueType="num">
                                          <p:cBhvr additive="base">
                                            <p:cTn id="59" dur="1300" fill="hold"/>
                                            <p:tgtEl>
                                              <p:spTgt spid="47"/>
                                            </p:tgtEl>
                                            <p:attrNameLst>
                                              <p:attrName>ppt_y</p:attrName>
                                            </p:attrNameLst>
                                          </p:cBhvr>
                                          <p:tavLst>
                                            <p:tav tm="0">
                                              <p:val>
                                                <p:strVal val="1+#ppt_h/2"/>
                                              </p:val>
                                            </p:tav>
                                            <p:tav tm="100000">
                                              <p:val>
                                                <p:strVal val="#ppt_y"/>
                                              </p:val>
                                            </p:tav>
                                          </p:tavLst>
                                        </p:anim>
                                      </p:childTnLst>
                                    </p:cTn>
                                  </p:par>
                                  <p:par>
                                    <p:cTn id="60" presetID="10" presetClass="entr" presetSubtype="0" fill="hold" grpId="0" nodeType="withEffect">
                                      <p:stCondLst>
                                        <p:cond delay="1100"/>
                                      </p:stCondLst>
                                      <p:childTnLst>
                                        <p:set>
                                          <p:cBhvr>
                                            <p:cTn id="61" dur="1" fill="hold">
                                              <p:stCondLst>
                                                <p:cond delay="0"/>
                                              </p:stCondLst>
                                            </p:cTn>
                                            <p:tgtEl>
                                              <p:spTgt spid="115"/>
                                            </p:tgtEl>
                                            <p:attrNameLst>
                                              <p:attrName>style.visibility</p:attrName>
                                            </p:attrNameLst>
                                          </p:cBhvr>
                                          <p:to>
                                            <p:strVal val="visible"/>
                                          </p:to>
                                        </p:set>
                                        <p:animEffect transition="in" filter="fade">
                                          <p:cBhvr>
                                            <p:cTn id="62" dur="250"/>
                                            <p:tgtEl>
                                              <p:spTgt spid="115"/>
                                            </p:tgtEl>
                                          </p:cBhvr>
                                        </p:animEffect>
                                      </p:childTnLst>
                                    </p:cTn>
                                  </p:par>
                                  <p:par>
                                    <p:cTn id="63" presetID="2" presetClass="entr" presetSubtype="12" fill="hold" grpId="0" nodeType="withEffect">
                                      <p:stCondLst>
                                        <p:cond delay="500"/>
                                      </p:stCondLst>
                                      <p:childTnLst>
                                        <p:set>
                                          <p:cBhvr>
                                            <p:cTn id="64" dur="1" fill="hold">
                                              <p:stCondLst>
                                                <p:cond delay="0"/>
                                              </p:stCondLst>
                                            </p:cTn>
                                            <p:tgtEl>
                                              <p:spTgt spid="79"/>
                                            </p:tgtEl>
                                            <p:attrNameLst>
                                              <p:attrName>style.visibility</p:attrName>
                                            </p:attrNameLst>
                                          </p:cBhvr>
                                          <p:to>
                                            <p:strVal val="visible"/>
                                          </p:to>
                                        </p:set>
                                        <p:anim calcmode="lin" valueType="num">
                                          <p:cBhvr additive="base">
                                            <p:cTn id="65" dur="1400" fill="hold"/>
                                            <p:tgtEl>
                                              <p:spTgt spid="79"/>
                                            </p:tgtEl>
                                            <p:attrNameLst>
                                              <p:attrName>ppt_x</p:attrName>
                                            </p:attrNameLst>
                                          </p:cBhvr>
                                          <p:tavLst>
                                            <p:tav tm="0">
                                              <p:val>
                                                <p:strVal val="0-#ppt_w/2"/>
                                              </p:val>
                                            </p:tav>
                                            <p:tav tm="100000">
                                              <p:val>
                                                <p:strVal val="#ppt_x"/>
                                              </p:val>
                                            </p:tav>
                                          </p:tavLst>
                                        </p:anim>
                                        <p:anim calcmode="lin" valueType="num">
                                          <p:cBhvr additive="base">
                                            <p:cTn id="66" dur="1400" fill="hold"/>
                                            <p:tgtEl>
                                              <p:spTgt spid="79"/>
                                            </p:tgtEl>
                                            <p:attrNameLst>
                                              <p:attrName>ppt_y</p:attrName>
                                            </p:attrNameLst>
                                          </p:cBhvr>
                                          <p:tavLst>
                                            <p:tav tm="0">
                                              <p:val>
                                                <p:strVal val="1+#ppt_h/2"/>
                                              </p:val>
                                            </p:tav>
                                            <p:tav tm="100000">
                                              <p:val>
                                                <p:strVal val="#ppt_y"/>
                                              </p:val>
                                            </p:tav>
                                          </p:tavLst>
                                        </p:anim>
                                      </p:childTnLst>
                                    </p:cTn>
                                  </p:par>
                                  <p:par>
                                    <p:cTn id="67" presetID="2" presetClass="entr" presetSubtype="12" fill="hold" grpId="0" nodeType="withEffect">
                                      <p:stCondLst>
                                        <p:cond delay="500"/>
                                      </p:stCondLst>
                                      <p:childTnLst>
                                        <p:set>
                                          <p:cBhvr>
                                            <p:cTn id="68" dur="1" fill="hold">
                                              <p:stCondLst>
                                                <p:cond delay="0"/>
                                              </p:stCondLst>
                                            </p:cTn>
                                            <p:tgtEl>
                                              <p:spTgt spid="78"/>
                                            </p:tgtEl>
                                            <p:attrNameLst>
                                              <p:attrName>style.visibility</p:attrName>
                                            </p:attrNameLst>
                                          </p:cBhvr>
                                          <p:to>
                                            <p:strVal val="visible"/>
                                          </p:to>
                                        </p:set>
                                        <p:anim calcmode="lin" valueType="num">
                                          <p:cBhvr additive="base">
                                            <p:cTn id="69" dur="1400" fill="hold"/>
                                            <p:tgtEl>
                                              <p:spTgt spid="78"/>
                                            </p:tgtEl>
                                            <p:attrNameLst>
                                              <p:attrName>ppt_x</p:attrName>
                                            </p:attrNameLst>
                                          </p:cBhvr>
                                          <p:tavLst>
                                            <p:tav tm="0">
                                              <p:val>
                                                <p:strVal val="0-#ppt_w/2"/>
                                              </p:val>
                                            </p:tav>
                                            <p:tav tm="100000">
                                              <p:val>
                                                <p:strVal val="#ppt_x"/>
                                              </p:val>
                                            </p:tav>
                                          </p:tavLst>
                                        </p:anim>
                                        <p:anim calcmode="lin" valueType="num">
                                          <p:cBhvr additive="base">
                                            <p:cTn id="70" dur="1400" fill="hold"/>
                                            <p:tgtEl>
                                              <p:spTgt spid="78"/>
                                            </p:tgtEl>
                                            <p:attrNameLst>
                                              <p:attrName>ppt_y</p:attrName>
                                            </p:attrNameLst>
                                          </p:cBhvr>
                                          <p:tavLst>
                                            <p:tav tm="0">
                                              <p:val>
                                                <p:strVal val="1+#ppt_h/2"/>
                                              </p:val>
                                            </p:tav>
                                            <p:tav tm="100000">
                                              <p:val>
                                                <p:strVal val="#ppt_y"/>
                                              </p:val>
                                            </p:tav>
                                          </p:tavLst>
                                        </p:anim>
                                      </p:childTnLst>
                                    </p:cTn>
                                  </p:par>
                                  <p:par>
                                    <p:cTn id="71" presetID="10" presetClass="entr" presetSubtype="0" fill="hold" grpId="0" nodeType="withEffect">
                                      <p:stCondLst>
                                        <p:cond delay="1200"/>
                                      </p:stCondLst>
                                      <p:childTnLst>
                                        <p:set>
                                          <p:cBhvr>
                                            <p:cTn id="72" dur="1" fill="hold">
                                              <p:stCondLst>
                                                <p:cond delay="0"/>
                                              </p:stCondLst>
                                            </p:cTn>
                                            <p:tgtEl>
                                              <p:spTgt spid="116"/>
                                            </p:tgtEl>
                                            <p:attrNameLst>
                                              <p:attrName>style.visibility</p:attrName>
                                            </p:attrNameLst>
                                          </p:cBhvr>
                                          <p:to>
                                            <p:strVal val="visible"/>
                                          </p:to>
                                        </p:set>
                                        <p:animEffect transition="in" filter="fade">
                                          <p:cBhvr>
                                            <p:cTn id="73" dur="250"/>
                                            <p:tgtEl>
                                              <p:spTgt spid="116"/>
                                            </p:tgtEl>
                                          </p:cBhvr>
                                        </p:animEffect>
                                      </p:childTnLst>
                                    </p:cTn>
                                  </p:par>
                                </p:childTnLst>
                              </p:cTn>
                            </p:par>
                            <p:par>
                              <p:cTn id="74" fill="hold">
                                <p:stCondLst>
                                  <p:cond delay="1900"/>
                                </p:stCondLst>
                                <p:childTnLst>
                                  <p:par>
                                    <p:cTn id="75" presetID="10" presetClass="entr" presetSubtype="0" fill="hold" grpId="0" nodeType="afterEffect">
                                      <p:stCondLst>
                                        <p:cond delay="0"/>
                                      </p:stCondLst>
                                      <p:childTnLst>
                                        <p:set>
                                          <p:cBhvr>
                                            <p:cTn id="76" dur="1" fill="hold">
                                              <p:stCondLst>
                                                <p:cond delay="0"/>
                                              </p:stCondLst>
                                            </p:cTn>
                                            <p:tgtEl>
                                              <p:spTgt spid="73"/>
                                            </p:tgtEl>
                                            <p:attrNameLst>
                                              <p:attrName>style.visibility</p:attrName>
                                            </p:attrNameLst>
                                          </p:cBhvr>
                                          <p:to>
                                            <p:strVal val="visible"/>
                                          </p:to>
                                        </p:set>
                                        <p:animEffect transition="in" filter="fade">
                                          <p:cBhvr>
                                            <p:cTn id="77" dur="250"/>
                                            <p:tgtEl>
                                              <p:spTgt spid="73"/>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80"/>
                                            </p:tgtEl>
                                            <p:attrNameLst>
                                              <p:attrName>style.visibility</p:attrName>
                                            </p:attrNameLst>
                                          </p:cBhvr>
                                          <p:to>
                                            <p:strVal val="visible"/>
                                          </p:to>
                                        </p:set>
                                        <p:animEffect transition="in" filter="fade">
                                          <p:cBhvr>
                                            <p:cTn id="80" dur="250"/>
                                            <p:tgtEl>
                                              <p:spTgt spid="80"/>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98"/>
                                            </p:tgtEl>
                                            <p:attrNameLst>
                                              <p:attrName>style.visibility</p:attrName>
                                            </p:attrNameLst>
                                          </p:cBhvr>
                                          <p:to>
                                            <p:strVal val="visible"/>
                                          </p:to>
                                        </p:set>
                                        <p:animEffect transition="in" filter="fade">
                                          <p:cBhvr>
                                            <p:cTn id="83" dur="250"/>
                                            <p:tgtEl>
                                              <p:spTgt spid="98"/>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99"/>
                                            </p:tgtEl>
                                            <p:attrNameLst>
                                              <p:attrName>style.visibility</p:attrName>
                                            </p:attrNameLst>
                                          </p:cBhvr>
                                          <p:to>
                                            <p:strVal val="visible"/>
                                          </p:to>
                                        </p:set>
                                        <p:animEffect transition="in" filter="fade">
                                          <p:cBhvr>
                                            <p:cTn id="86" dur="250"/>
                                            <p:tgtEl>
                                              <p:spTgt spid="99"/>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101"/>
                                            </p:tgtEl>
                                            <p:attrNameLst>
                                              <p:attrName>style.visibility</p:attrName>
                                            </p:attrNameLst>
                                          </p:cBhvr>
                                          <p:to>
                                            <p:strVal val="visible"/>
                                          </p:to>
                                        </p:set>
                                        <p:animEffect transition="in" filter="fade">
                                          <p:cBhvr>
                                            <p:cTn id="89" dur="250"/>
                                            <p:tgtEl>
                                              <p:spTgt spid="101"/>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02"/>
                                            </p:tgtEl>
                                            <p:attrNameLst>
                                              <p:attrName>style.visibility</p:attrName>
                                            </p:attrNameLst>
                                          </p:cBhvr>
                                          <p:to>
                                            <p:strVal val="visible"/>
                                          </p:to>
                                        </p:set>
                                        <p:animEffect transition="in" filter="fade">
                                          <p:cBhvr>
                                            <p:cTn id="92" dur="250"/>
                                            <p:tgtEl>
                                              <p:spTgt spid="102"/>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04"/>
                                            </p:tgtEl>
                                            <p:attrNameLst>
                                              <p:attrName>style.visibility</p:attrName>
                                            </p:attrNameLst>
                                          </p:cBhvr>
                                          <p:to>
                                            <p:strVal val="visible"/>
                                          </p:to>
                                        </p:set>
                                        <p:animEffect transition="in" filter="fade">
                                          <p:cBhvr>
                                            <p:cTn id="95" dur="250"/>
                                            <p:tgtEl>
                                              <p:spTgt spid="104"/>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105"/>
                                            </p:tgtEl>
                                            <p:attrNameLst>
                                              <p:attrName>style.visibility</p:attrName>
                                            </p:attrNameLst>
                                          </p:cBhvr>
                                          <p:to>
                                            <p:strVal val="visible"/>
                                          </p:to>
                                        </p:set>
                                        <p:animEffect transition="in" filter="fade">
                                          <p:cBhvr>
                                            <p:cTn id="98" dur="250"/>
                                            <p:tgtEl>
                                              <p:spTgt spid="105"/>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107"/>
                                            </p:tgtEl>
                                            <p:attrNameLst>
                                              <p:attrName>style.visibility</p:attrName>
                                            </p:attrNameLst>
                                          </p:cBhvr>
                                          <p:to>
                                            <p:strVal val="visible"/>
                                          </p:to>
                                        </p:set>
                                        <p:animEffect transition="in" filter="fade">
                                          <p:cBhvr>
                                            <p:cTn id="101" dur="250"/>
                                            <p:tgtEl>
                                              <p:spTgt spid="107"/>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08"/>
                                            </p:tgtEl>
                                            <p:attrNameLst>
                                              <p:attrName>style.visibility</p:attrName>
                                            </p:attrNameLst>
                                          </p:cBhvr>
                                          <p:to>
                                            <p:strVal val="visible"/>
                                          </p:to>
                                        </p:set>
                                        <p:animEffect transition="in" filter="fade">
                                          <p:cBhvr>
                                            <p:cTn id="104" dur="250"/>
                                            <p:tgtEl>
                                              <p:spTgt spid="108"/>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110"/>
                                            </p:tgtEl>
                                            <p:attrNameLst>
                                              <p:attrName>style.visibility</p:attrName>
                                            </p:attrNameLst>
                                          </p:cBhvr>
                                          <p:to>
                                            <p:strVal val="visible"/>
                                          </p:to>
                                        </p:set>
                                        <p:animEffect transition="in" filter="fade">
                                          <p:cBhvr>
                                            <p:cTn id="107" dur="250"/>
                                            <p:tgtEl>
                                              <p:spTgt spid="110"/>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111"/>
                                            </p:tgtEl>
                                            <p:attrNameLst>
                                              <p:attrName>style.visibility</p:attrName>
                                            </p:attrNameLst>
                                          </p:cBhvr>
                                          <p:to>
                                            <p:strVal val="visible"/>
                                          </p:to>
                                        </p:set>
                                        <p:animEffect transition="in" filter="fade">
                                          <p:cBhvr>
                                            <p:cTn id="110" dur="25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21" grpId="0" animBg="1"/>
          <p:bldP spid="22" grpId="0" animBg="1"/>
          <p:bldP spid="34" grpId="0" animBg="1"/>
          <p:bldP spid="35" grpId="0" animBg="1"/>
          <p:bldP spid="46" grpId="0" animBg="1"/>
          <p:bldP spid="47" grpId="0" animBg="1"/>
          <p:bldP spid="66" grpId="0" animBg="1"/>
          <p:bldP spid="67" grpId="0" animBg="1"/>
          <p:bldP spid="73" grpId="0"/>
          <p:bldP spid="80" grpId="0"/>
          <p:bldP spid="98" grpId="0"/>
          <p:bldP spid="99" grpId="0"/>
          <p:bldP spid="101" grpId="0"/>
          <p:bldP spid="102" grpId="0"/>
          <p:bldP spid="104" grpId="0"/>
          <p:bldP spid="105" grpId="0"/>
          <p:bldP spid="107" grpId="0"/>
          <p:bldP spid="108" grpId="0"/>
          <p:bldP spid="114" grpId="0" animBg="1"/>
          <p:bldP spid="115" grpId="0" animBg="1"/>
          <p:bldP spid="78" grpId="0" animBg="1"/>
          <p:bldP spid="79" grpId="0" animBg="1"/>
          <p:bldP spid="110" grpId="0"/>
          <p:bldP spid="111" grpId="0"/>
          <p:bldP spid="116" grpId="0" animBg="1"/>
          <p:bldP spid="117" grpId="0" animBg="1"/>
          <p:bldP spid="118" grpId="0" animBg="1"/>
        </p:bldLst>
      </p:timing>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58"/>
          <p:cNvSpPr>
            <a:spLocks noGrp="1"/>
          </p:cNvSpPr>
          <p:nvPr>
            <p:ph type="title"/>
          </p:nvPr>
        </p:nvSpPr>
        <p:spPr/>
        <p:txBody>
          <a:bodyPr/>
          <a:lstStyle/>
          <a:p>
            <a:r>
              <a:rPr lang="en-US"/>
              <a:t>ALL-NEW INTERACTIVE PRESENTATION</a:t>
            </a:r>
          </a:p>
        </p:txBody>
      </p:sp>
      <p:sp>
        <p:nvSpPr>
          <p:cNvPr id="3" name="Oval 2"/>
          <p:cNvSpPr/>
          <p:nvPr/>
        </p:nvSpPr>
        <p:spPr>
          <a:xfrm rot="2700000">
            <a:off x="19219664" y="6284406"/>
            <a:ext cx="2767896" cy="2767896"/>
          </a:xfrm>
          <a:prstGeom prst="ellipse">
            <a:avLst/>
          </a:prstGeom>
          <a:solidFill>
            <a:schemeClr val="accent1">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2" name="Freeform 110"/>
          <p:cNvSpPr>
            <a:spLocks noEditPoints="1"/>
          </p:cNvSpPr>
          <p:nvPr/>
        </p:nvSpPr>
        <p:spPr bwMode="auto">
          <a:xfrm>
            <a:off x="20147246" y="6984591"/>
            <a:ext cx="979529" cy="1097307"/>
          </a:xfrm>
          <a:custGeom>
            <a:avLst/>
            <a:gdLst>
              <a:gd name="T0" fmla="*/ 196 w 577"/>
              <a:gd name="T1" fmla="*/ 432 h 646"/>
              <a:gd name="T2" fmla="*/ 292 w 577"/>
              <a:gd name="T3" fmla="*/ 304 h 646"/>
              <a:gd name="T4" fmla="*/ 361 w 577"/>
              <a:gd name="T5" fmla="*/ 355 h 646"/>
              <a:gd name="T6" fmla="*/ 292 w 577"/>
              <a:gd name="T7" fmla="*/ 318 h 646"/>
              <a:gd name="T8" fmla="*/ 210 w 577"/>
              <a:gd name="T9" fmla="*/ 432 h 646"/>
              <a:gd name="T10" fmla="*/ 351 w 577"/>
              <a:gd name="T11" fmla="*/ 511 h 646"/>
              <a:gd name="T12" fmla="*/ 363 w 577"/>
              <a:gd name="T13" fmla="*/ 519 h 646"/>
              <a:gd name="T14" fmla="*/ 299 w 577"/>
              <a:gd name="T15" fmla="*/ 406 h 646"/>
              <a:gd name="T16" fmla="*/ 169 w 577"/>
              <a:gd name="T17" fmla="*/ 399 h 646"/>
              <a:gd name="T18" fmla="*/ 169 w 577"/>
              <a:gd name="T19" fmla="*/ 413 h 646"/>
              <a:gd name="T20" fmla="*/ 299 w 577"/>
              <a:gd name="T21" fmla="*/ 406 h 646"/>
              <a:gd name="T22" fmla="*/ 299 w 577"/>
              <a:gd name="T23" fmla="*/ 460 h 646"/>
              <a:gd name="T24" fmla="*/ 169 w 577"/>
              <a:gd name="T25" fmla="*/ 453 h 646"/>
              <a:gd name="T26" fmla="*/ 169 w 577"/>
              <a:gd name="T27" fmla="*/ 467 h 646"/>
              <a:gd name="T28" fmla="*/ 364 w 577"/>
              <a:gd name="T29" fmla="*/ 219 h 646"/>
              <a:gd name="T30" fmla="*/ 350 w 577"/>
              <a:gd name="T31" fmla="*/ 216 h 646"/>
              <a:gd name="T32" fmla="*/ 226 w 577"/>
              <a:gd name="T33" fmla="*/ 216 h 646"/>
              <a:gd name="T34" fmla="*/ 213 w 577"/>
              <a:gd name="T35" fmla="*/ 219 h 646"/>
              <a:gd name="T36" fmla="*/ 364 w 577"/>
              <a:gd name="T37" fmla="*/ 219 h 646"/>
              <a:gd name="T38" fmla="*/ 364 w 577"/>
              <a:gd name="T39" fmla="*/ 213 h 646"/>
              <a:gd name="T40" fmla="*/ 447 w 577"/>
              <a:gd name="T41" fmla="*/ 80 h 646"/>
              <a:gd name="T42" fmla="*/ 430 w 577"/>
              <a:gd name="T43" fmla="*/ 37 h 646"/>
              <a:gd name="T44" fmla="*/ 377 w 577"/>
              <a:gd name="T45" fmla="*/ 51 h 646"/>
              <a:gd name="T46" fmla="*/ 341 w 577"/>
              <a:gd name="T47" fmla="*/ 28 h 646"/>
              <a:gd name="T48" fmla="*/ 236 w 577"/>
              <a:gd name="T49" fmla="*/ 28 h 646"/>
              <a:gd name="T50" fmla="*/ 200 w 577"/>
              <a:gd name="T51" fmla="*/ 51 h 646"/>
              <a:gd name="T52" fmla="*/ 185 w 577"/>
              <a:gd name="T53" fmla="*/ 47 h 646"/>
              <a:gd name="T54" fmla="*/ 119 w 577"/>
              <a:gd name="T55" fmla="*/ 51 h 646"/>
              <a:gd name="T56" fmla="*/ 134 w 577"/>
              <a:gd name="T57" fmla="*/ 83 h 646"/>
              <a:gd name="T58" fmla="*/ 0 w 577"/>
              <a:gd name="T59" fmla="*/ 462 h 646"/>
              <a:gd name="T60" fmla="*/ 577 w 577"/>
              <a:gd name="T61" fmla="*/ 462 h 646"/>
              <a:gd name="T62" fmla="*/ 200 w 577"/>
              <a:gd name="T63" fmla="*/ 65 h 646"/>
              <a:gd name="T64" fmla="*/ 243 w 577"/>
              <a:gd name="T65" fmla="*/ 41 h 646"/>
              <a:gd name="T66" fmla="*/ 288 w 577"/>
              <a:gd name="T67" fmla="*/ 14 h 646"/>
              <a:gd name="T68" fmla="*/ 334 w 577"/>
              <a:gd name="T69" fmla="*/ 41 h 646"/>
              <a:gd name="T70" fmla="*/ 398 w 577"/>
              <a:gd name="T71" fmla="*/ 59 h 646"/>
              <a:gd name="T72" fmla="*/ 445 w 577"/>
              <a:gd name="T73" fmla="*/ 56 h 646"/>
              <a:gd name="T74" fmla="*/ 435 w 577"/>
              <a:gd name="T75" fmla="*/ 72 h 646"/>
              <a:gd name="T76" fmla="*/ 355 w 577"/>
              <a:gd name="T77" fmla="*/ 224 h 646"/>
              <a:gd name="T78" fmla="*/ 288 w 577"/>
              <a:gd name="T79" fmla="*/ 632 h 646"/>
              <a:gd name="T80" fmla="*/ 222 w 577"/>
              <a:gd name="T81" fmla="*/ 224 h 646"/>
              <a:gd name="T82" fmla="*/ 142 w 577"/>
              <a:gd name="T83" fmla="*/ 72 h 646"/>
              <a:gd name="T84" fmla="*/ 132 w 577"/>
              <a:gd name="T85" fmla="*/ 56 h 646"/>
              <a:gd name="T86" fmla="*/ 179 w 577"/>
              <a:gd name="T87"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7" h="646">
                <a:moveTo>
                  <a:pt x="292" y="561"/>
                </a:moveTo>
                <a:cubicBezTo>
                  <a:pt x="233" y="561"/>
                  <a:pt x="196" y="510"/>
                  <a:pt x="196" y="432"/>
                </a:cubicBezTo>
                <a:cubicBezTo>
                  <a:pt x="196" y="395"/>
                  <a:pt x="204" y="363"/>
                  <a:pt x="221" y="340"/>
                </a:cubicBezTo>
                <a:cubicBezTo>
                  <a:pt x="238" y="316"/>
                  <a:pt x="263" y="304"/>
                  <a:pt x="292" y="304"/>
                </a:cubicBezTo>
                <a:cubicBezTo>
                  <a:pt x="320" y="304"/>
                  <a:pt x="344" y="317"/>
                  <a:pt x="363" y="345"/>
                </a:cubicBezTo>
                <a:cubicBezTo>
                  <a:pt x="365" y="348"/>
                  <a:pt x="364" y="353"/>
                  <a:pt x="361" y="355"/>
                </a:cubicBezTo>
                <a:cubicBezTo>
                  <a:pt x="358" y="357"/>
                  <a:pt x="354" y="356"/>
                  <a:pt x="351" y="353"/>
                </a:cubicBezTo>
                <a:cubicBezTo>
                  <a:pt x="335" y="329"/>
                  <a:pt x="316" y="318"/>
                  <a:pt x="292" y="318"/>
                </a:cubicBezTo>
                <a:cubicBezTo>
                  <a:pt x="267" y="318"/>
                  <a:pt x="247" y="328"/>
                  <a:pt x="232" y="348"/>
                </a:cubicBezTo>
                <a:cubicBezTo>
                  <a:pt x="218" y="369"/>
                  <a:pt x="210" y="398"/>
                  <a:pt x="210" y="432"/>
                </a:cubicBezTo>
                <a:cubicBezTo>
                  <a:pt x="210" y="502"/>
                  <a:pt x="242" y="547"/>
                  <a:pt x="292" y="547"/>
                </a:cubicBezTo>
                <a:cubicBezTo>
                  <a:pt x="316" y="547"/>
                  <a:pt x="335" y="535"/>
                  <a:pt x="351" y="511"/>
                </a:cubicBezTo>
                <a:cubicBezTo>
                  <a:pt x="354" y="508"/>
                  <a:pt x="358" y="507"/>
                  <a:pt x="361" y="509"/>
                </a:cubicBezTo>
                <a:cubicBezTo>
                  <a:pt x="364" y="512"/>
                  <a:pt x="365" y="516"/>
                  <a:pt x="363" y="519"/>
                </a:cubicBezTo>
                <a:cubicBezTo>
                  <a:pt x="344" y="547"/>
                  <a:pt x="320" y="561"/>
                  <a:pt x="292" y="561"/>
                </a:cubicBezTo>
                <a:close/>
                <a:moveTo>
                  <a:pt x="299" y="406"/>
                </a:moveTo>
                <a:cubicBezTo>
                  <a:pt x="299" y="402"/>
                  <a:pt x="296" y="399"/>
                  <a:pt x="292" y="399"/>
                </a:cubicBezTo>
                <a:cubicBezTo>
                  <a:pt x="169" y="399"/>
                  <a:pt x="169" y="399"/>
                  <a:pt x="169" y="399"/>
                </a:cubicBezTo>
                <a:cubicBezTo>
                  <a:pt x="165" y="399"/>
                  <a:pt x="162" y="402"/>
                  <a:pt x="162" y="406"/>
                </a:cubicBezTo>
                <a:cubicBezTo>
                  <a:pt x="162" y="410"/>
                  <a:pt x="165" y="413"/>
                  <a:pt x="169" y="413"/>
                </a:cubicBezTo>
                <a:cubicBezTo>
                  <a:pt x="292" y="413"/>
                  <a:pt x="292" y="413"/>
                  <a:pt x="292" y="413"/>
                </a:cubicBezTo>
                <a:cubicBezTo>
                  <a:pt x="296" y="413"/>
                  <a:pt x="299" y="410"/>
                  <a:pt x="299" y="406"/>
                </a:cubicBezTo>
                <a:close/>
                <a:moveTo>
                  <a:pt x="292" y="467"/>
                </a:moveTo>
                <a:cubicBezTo>
                  <a:pt x="296" y="467"/>
                  <a:pt x="299" y="464"/>
                  <a:pt x="299" y="460"/>
                </a:cubicBezTo>
                <a:cubicBezTo>
                  <a:pt x="299" y="456"/>
                  <a:pt x="296" y="453"/>
                  <a:pt x="292" y="453"/>
                </a:cubicBezTo>
                <a:cubicBezTo>
                  <a:pt x="169" y="453"/>
                  <a:pt x="169" y="453"/>
                  <a:pt x="169" y="453"/>
                </a:cubicBezTo>
                <a:cubicBezTo>
                  <a:pt x="165" y="453"/>
                  <a:pt x="162" y="456"/>
                  <a:pt x="162" y="460"/>
                </a:cubicBezTo>
                <a:cubicBezTo>
                  <a:pt x="162" y="464"/>
                  <a:pt x="165" y="467"/>
                  <a:pt x="169" y="467"/>
                </a:cubicBezTo>
                <a:lnTo>
                  <a:pt x="292" y="467"/>
                </a:lnTo>
                <a:close/>
                <a:moveTo>
                  <a:pt x="364" y="219"/>
                </a:moveTo>
                <a:cubicBezTo>
                  <a:pt x="350" y="216"/>
                  <a:pt x="350" y="216"/>
                  <a:pt x="350" y="216"/>
                </a:cubicBezTo>
                <a:cubicBezTo>
                  <a:pt x="350" y="216"/>
                  <a:pt x="350" y="216"/>
                  <a:pt x="350" y="216"/>
                </a:cubicBezTo>
                <a:cubicBezTo>
                  <a:pt x="350" y="216"/>
                  <a:pt x="344" y="231"/>
                  <a:pt x="288" y="231"/>
                </a:cubicBezTo>
                <a:cubicBezTo>
                  <a:pt x="233" y="231"/>
                  <a:pt x="227" y="216"/>
                  <a:pt x="226" y="216"/>
                </a:cubicBezTo>
                <a:cubicBezTo>
                  <a:pt x="227" y="216"/>
                  <a:pt x="227" y="216"/>
                  <a:pt x="227"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8"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6" y="57"/>
                  <a:pt x="116" y="67"/>
                  <a:pt x="130" y="80"/>
                </a:cubicBezTo>
                <a:cubicBezTo>
                  <a:pt x="130" y="80"/>
                  <a:pt x="132" y="81"/>
                  <a:pt x="134" y="83"/>
                </a:cubicBezTo>
                <a:cubicBezTo>
                  <a:pt x="196" y="134"/>
                  <a:pt x="211" y="181"/>
                  <a:pt x="213" y="213"/>
                </a:cubicBezTo>
                <a:cubicBezTo>
                  <a:pt x="125" y="245"/>
                  <a:pt x="0" y="344"/>
                  <a:pt x="0" y="462"/>
                </a:cubicBezTo>
                <a:cubicBezTo>
                  <a:pt x="0" y="579"/>
                  <a:pt x="47" y="646"/>
                  <a:pt x="288"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9"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3" y="63"/>
                  <a:pt x="131" y="58"/>
                  <a:pt x="132" y="56"/>
                </a:cubicBezTo>
                <a:cubicBezTo>
                  <a:pt x="133" y="54"/>
                  <a:pt x="138" y="51"/>
                  <a:pt x="147" y="51"/>
                </a:cubicBezTo>
                <a:cubicBezTo>
                  <a:pt x="157" y="51"/>
                  <a:pt x="168" y="54"/>
                  <a:pt x="179" y="5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6" name="Teardrop 55"/>
          <p:cNvSpPr/>
          <p:nvPr/>
        </p:nvSpPr>
        <p:spPr>
          <a:xfrm rot="2700000">
            <a:off x="16350814" y="6137215"/>
            <a:ext cx="2767896" cy="2767896"/>
          </a:xfrm>
          <a:prstGeom prst="teardrop">
            <a:avLst/>
          </a:prstGeom>
          <a:solidFill>
            <a:schemeClr val="accent2">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 name="Teardrop 5"/>
          <p:cNvSpPr/>
          <p:nvPr/>
        </p:nvSpPr>
        <p:spPr>
          <a:xfrm rot="2700000">
            <a:off x="13478164" y="6137215"/>
            <a:ext cx="2767896" cy="2767896"/>
          </a:xfrm>
          <a:prstGeom prst="teardrop">
            <a:avLst/>
          </a:prstGeom>
          <a:solidFill>
            <a:schemeClr val="accent3">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 name="Teardrop 14"/>
          <p:cNvSpPr/>
          <p:nvPr/>
        </p:nvSpPr>
        <p:spPr>
          <a:xfrm rot="2700000">
            <a:off x="10666108" y="6137217"/>
            <a:ext cx="2767896" cy="2767896"/>
          </a:xfrm>
          <a:prstGeom prst="teardrop">
            <a:avLst/>
          </a:prstGeom>
          <a:solidFill>
            <a:schemeClr val="tx2">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8" name="Teardrop 17"/>
          <p:cNvSpPr/>
          <p:nvPr/>
        </p:nvSpPr>
        <p:spPr>
          <a:xfrm rot="2700000">
            <a:off x="7734247" y="6137217"/>
            <a:ext cx="2767896" cy="2767896"/>
          </a:xfrm>
          <a:prstGeom prst="teardrop">
            <a:avLst/>
          </a:prstGeom>
          <a:solidFill>
            <a:schemeClr val="accent6">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3" name="Teardrop 22"/>
          <p:cNvSpPr/>
          <p:nvPr/>
        </p:nvSpPr>
        <p:spPr>
          <a:xfrm rot="2700000">
            <a:off x="4922192" y="6137217"/>
            <a:ext cx="2767896" cy="2767896"/>
          </a:xfrm>
          <a:prstGeom prst="teardrop">
            <a:avLst/>
          </a:prstGeom>
          <a:solidFill>
            <a:schemeClr val="accent5">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cxnSp>
        <p:nvCxnSpPr>
          <p:cNvPr id="25" name="Straight Arrow Connector 24"/>
          <p:cNvCxnSpPr/>
          <p:nvPr/>
        </p:nvCxnSpPr>
        <p:spPr>
          <a:xfrm flipV="1">
            <a:off x="6277702" y="9063819"/>
            <a:ext cx="0" cy="666561"/>
          </a:xfrm>
          <a:prstGeom prst="straightConnector1">
            <a:avLst/>
          </a:prstGeom>
          <a:ln w="12700">
            <a:solidFill>
              <a:schemeClr val="bg1">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V="1">
            <a:off x="12043984" y="9063819"/>
            <a:ext cx="0" cy="666561"/>
          </a:xfrm>
          <a:prstGeom prst="straightConnector1">
            <a:avLst/>
          </a:prstGeom>
          <a:ln w="12700">
            <a:solidFill>
              <a:schemeClr val="bg1">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3368108" y="5258395"/>
            <a:ext cx="0" cy="666561"/>
          </a:xfrm>
          <a:prstGeom prst="straightConnector1">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9107940" y="5258395"/>
            <a:ext cx="0" cy="666561"/>
          </a:xfrm>
          <a:prstGeom prst="straightConnector1">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flipV="1">
            <a:off x="14847772" y="5258395"/>
            <a:ext cx="0" cy="666561"/>
          </a:xfrm>
          <a:prstGeom prst="straightConnector1">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2147693" y="3610658"/>
            <a:ext cx="3658023" cy="954217"/>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 </a:t>
            </a:r>
          </a:p>
        </p:txBody>
      </p:sp>
      <p:sp>
        <p:nvSpPr>
          <p:cNvPr id="33" name="TextBox 32"/>
          <p:cNvSpPr txBox="1"/>
          <p:nvPr/>
        </p:nvSpPr>
        <p:spPr>
          <a:xfrm>
            <a:off x="2147694" y="3185305"/>
            <a:ext cx="1954607" cy="461718"/>
          </a:xfrm>
          <a:prstGeom prst="rect">
            <a:avLst/>
          </a:prstGeom>
          <a:noFill/>
        </p:spPr>
        <p:txBody>
          <a:bodyPr wrap="none" rtlCol="0">
            <a:spAutoFit/>
          </a:bodyPr>
          <a:lstStyle/>
          <a:p>
            <a:pPr defTabSz="2438584"/>
            <a:r>
              <a:rPr lang="en-US" sz="2400">
                <a:solidFill>
                  <a:srgbClr val="57565A"/>
                </a:solidFill>
                <a:latin typeface="Roboto Light"/>
              </a:rPr>
              <a:t>CHAPTER 01</a:t>
            </a:r>
          </a:p>
        </p:txBody>
      </p:sp>
      <p:sp>
        <p:nvSpPr>
          <p:cNvPr id="35" name="Rectangle 34"/>
          <p:cNvSpPr/>
          <p:nvPr/>
        </p:nvSpPr>
        <p:spPr>
          <a:xfrm>
            <a:off x="8253339" y="3610658"/>
            <a:ext cx="3658023" cy="954217"/>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 </a:t>
            </a:r>
          </a:p>
        </p:txBody>
      </p:sp>
      <p:sp>
        <p:nvSpPr>
          <p:cNvPr id="36" name="TextBox 35"/>
          <p:cNvSpPr txBox="1"/>
          <p:nvPr/>
        </p:nvSpPr>
        <p:spPr>
          <a:xfrm>
            <a:off x="8253341" y="3185305"/>
            <a:ext cx="1954607" cy="461718"/>
          </a:xfrm>
          <a:prstGeom prst="rect">
            <a:avLst/>
          </a:prstGeom>
          <a:noFill/>
        </p:spPr>
        <p:txBody>
          <a:bodyPr wrap="none" rtlCol="0">
            <a:spAutoFit/>
          </a:bodyPr>
          <a:lstStyle/>
          <a:p>
            <a:pPr defTabSz="2438584"/>
            <a:r>
              <a:rPr lang="en-US" sz="2400">
                <a:solidFill>
                  <a:srgbClr val="57565A"/>
                </a:solidFill>
                <a:latin typeface="Roboto Light"/>
              </a:rPr>
              <a:t>CHAPTER 03</a:t>
            </a:r>
          </a:p>
        </p:txBody>
      </p:sp>
      <p:sp>
        <p:nvSpPr>
          <p:cNvPr id="38" name="Rectangle 37"/>
          <p:cNvSpPr/>
          <p:nvPr/>
        </p:nvSpPr>
        <p:spPr>
          <a:xfrm>
            <a:off x="13675767" y="3610658"/>
            <a:ext cx="3658023" cy="954217"/>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 </a:t>
            </a:r>
          </a:p>
        </p:txBody>
      </p:sp>
      <p:sp>
        <p:nvSpPr>
          <p:cNvPr id="39" name="TextBox 38"/>
          <p:cNvSpPr txBox="1"/>
          <p:nvPr/>
        </p:nvSpPr>
        <p:spPr>
          <a:xfrm>
            <a:off x="13675768" y="3185305"/>
            <a:ext cx="1954607" cy="461718"/>
          </a:xfrm>
          <a:prstGeom prst="rect">
            <a:avLst/>
          </a:prstGeom>
          <a:noFill/>
        </p:spPr>
        <p:txBody>
          <a:bodyPr wrap="none" rtlCol="0">
            <a:spAutoFit/>
          </a:bodyPr>
          <a:lstStyle/>
          <a:p>
            <a:pPr defTabSz="2438584"/>
            <a:r>
              <a:rPr lang="en-US" sz="2400">
                <a:solidFill>
                  <a:srgbClr val="57565A"/>
                </a:solidFill>
                <a:latin typeface="Roboto Light"/>
              </a:rPr>
              <a:t>CHAPTER 05</a:t>
            </a:r>
          </a:p>
        </p:txBody>
      </p:sp>
      <p:sp>
        <p:nvSpPr>
          <p:cNvPr id="41" name="Rectangle 40"/>
          <p:cNvSpPr/>
          <p:nvPr/>
        </p:nvSpPr>
        <p:spPr>
          <a:xfrm>
            <a:off x="4801066" y="10802390"/>
            <a:ext cx="3658023" cy="954217"/>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 </a:t>
            </a:r>
          </a:p>
        </p:txBody>
      </p:sp>
      <p:sp>
        <p:nvSpPr>
          <p:cNvPr id="42" name="TextBox 41"/>
          <p:cNvSpPr txBox="1"/>
          <p:nvPr/>
        </p:nvSpPr>
        <p:spPr>
          <a:xfrm>
            <a:off x="4801065" y="10377037"/>
            <a:ext cx="1954607" cy="461718"/>
          </a:xfrm>
          <a:prstGeom prst="rect">
            <a:avLst/>
          </a:prstGeom>
          <a:noFill/>
        </p:spPr>
        <p:txBody>
          <a:bodyPr wrap="none" rtlCol="0">
            <a:spAutoFit/>
          </a:bodyPr>
          <a:lstStyle/>
          <a:p>
            <a:pPr defTabSz="2438584"/>
            <a:r>
              <a:rPr lang="en-US" sz="2400">
                <a:solidFill>
                  <a:srgbClr val="57565A"/>
                </a:solidFill>
                <a:latin typeface="Roboto Light"/>
              </a:rPr>
              <a:t>CHAPTER 02</a:t>
            </a:r>
          </a:p>
        </p:txBody>
      </p:sp>
      <p:sp>
        <p:nvSpPr>
          <p:cNvPr id="44" name="Rectangle 43"/>
          <p:cNvSpPr/>
          <p:nvPr/>
        </p:nvSpPr>
        <p:spPr>
          <a:xfrm>
            <a:off x="10633899" y="10802390"/>
            <a:ext cx="3658023" cy="954217"/>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 </a:t>
            </a:r>
          </a:p>
        </p:txBody>
      </p:sp>
      <p:sp>
        <p:nvSpPr>
          <p:cNvPr id="45" name="TextBox 44"/>
          <p:cNvSpPr txBox="1"/>
          <p:nvPr/>
        </p:nvSpPr>
        <p:spPr>
          <a:xfrm>
            <a:off x="10633900" y="10377037"/>
            <a:ext cx="1954607" cy="461718"/>
          </a:xfrm>
          <a:prstGeom prst="rect">
            <a:avLst/>
          </a:prstGeom>
          <a:noFill/>
        </p:spPr>
        <p:txBody>
          <a:bodyPr wrap="none" rtlCol="0">
            <a:spAutoFit/>
          </a:bodyPr>
          <a:lstStyle/>
          <a:p>
            <a:pPr defTabSz="2438584"/>
            <a:r>
              <a:rPr lang="en-US" sz="2400">
                <a:solidFill>
                  <a:srgbClr val="57565A"/>
                </a:solidFill>
                <a:latin typeface="Roboto Light"/>
              </a:rPr>
              <a:t>CHAPTER 04</a:t>
            </a:r>
          </a:p>
        </p:txBody>
      </p:sp>
      <p:sp>
        <p:nvSpPr>
          <p:cNvPr id="50" name="Teardrop 49"/>
          <p:cNvSpPr/>
          <p:nvPr/>
        </p:nvSpPr>
        <p:spPr>
          <a:xfrm rot="2700000">
            <a:off x="2036404" y="6137217"/>
            <a:ext cx="2767896" cy="2767896"/>
          </a:xfrm>
          <a:prstGeom prst="teardrop">
            <a:avLst/>
          </a:prstGeom>
          <a:solidFill>
            <a:schemeClr val="accent4">
              <a:alpha val="88000"/>
            </a:schemeClr>
          </a:solidFill>
          <a:ln w="9525">
            <a:solidFill>
              <a:schemeClr val="bg1">
                <a:alpha val="8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0" name="Freeform 108"/>
          <p:cNvSpPr>
            <a:spLocks noEditPoints="1"/>
          </p:cNvSpPr>
          <p:nvPr/>
        </p:nvSpPr>
        <p:spPr bwMode="auto">
          <a:xfrm>
            <a:off x="8635069" y="6740522"/>
            <a:ext cx="1218033" cy="1284433"/>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1" name="Freeform 123"/>
          <p:cNvSpPr>
            <a:spLocks noEditPoints="1"/>
          </p:cNvSpPr>
          <p:nvPr/>
        </p:nvSpPr>
        <p:spPr bwMode="auto">
          <a:xfrm>
            <a:off x="14329138" y="6837400"/>
            <a:ext cx="1224330" cy="1228378"/>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3" name="Freeform 40"/>
          <p:cNvSpPr>
            <a:spLocks noEditPoints="1"/>
          </p:cNvSpPr>
          <p:nvPr/>
        </p:nvSpPr>
        <p:spPr bwMode="auto">
          <a:xfrm>
            <a:off x="5780478" y="6657419"/>
            <a:ext cx="1165253" cy="1367538"/>
          </a:xfrm>
          <a:custGeom>
            <a:avLst/>
            <a:gdLst>
              <a:gd name="T0" fmla="*/ 372 w 419"/>
              <a:gd name="T1" fmla="*/ 188 h 491"/>
              <a:gd name="T2" fmla="*/ 379 w 419"/>
              <a:gd name="T3" fmla="*/ 158 h 491"/>
              <a:gd name="T4" fmla="*/ 338 w 419"/>
              <a:gd name="T5" fmla="*/ 55 h 491"/>
              <a:gd name="T6" fmla="*/ 0 w 419"/>
              <a:gd name="T7" fmla="*/ 167 h 491"/>
              <a:gd name="T8" fmla="*/ 80 w 419"/>
              <a:gd name="T9" fmla="*/ 310 h 491"/>
              <a:gd name="T10" fmla="*/ 74 w 419"/>
              <a:gd name="T11" fmla="*/ 460 h 491"/>
              <a:gd name="T12" fmla="*/ 256 w 419"/>
              <a:gd name="T13" fmla="*/ 484 h 491"/>
              <a:gd name="T14" fmla="*/ 262 w 419"/>
              <a:gd name="T15" fmla="*/ 396 h 491"/>
              <a:gd name="T16" fmla="*/ 347 w 419"/>
              <a:gd name="T17" fmla="*/ 413 h 491"/>
              <a:gd name="T18" fmla="*/ 379 w 419"/>
              <a:gd name="T19" fmla="*/ 364 h 491"/>
              <a:gd name="T20" fmla="*/ 384 w 419"/>
              <a:gd name="T21" fmla="*/ 348 h 491"/>
              <a:gd name="T22" fmla="*/ 386 w 419"/>
              <a:gd name="T23" fmla="*/ 330 h 491"/>
              <a:gd name="T24" fmla="*/ 390 w 419"/>
              <a:gd name="T25" fmla="*/ 305 h 491"/>
              <a:gd name="T26" fmla="*/ 390 w 419"/>
              <a:gd name="T27" fmla="*/ 294 h 491"/>
              <a:gd name="T28" fmla="*/ 419 w 419"/>
              <a:gd name="T29" fmla="*/ 272 h 491"/>
              <a:gd name="T30" fmla="*/ 405 w 419"/>
              <a:gd name="T31" fmla="*/ 281 h 491"/>
              <a:gd name="T32" fmla="*/ 381 w 419"/>
              <a:gd name="T33" fmla="*/ 290 h 491"/>
              <a:gd name="T34" fmla="*/ 382 w 419"/>
              <a:gd name="T35" fmla="*/ 310 h 491"/>
              <a:gd name="T36" fmla="*/ 377 w 419"/>
              <a:gd name="T37" fmla="*/ 325 h 491"/>
              <a:gd name="T38" fmla="*/ 378 w 419"/>
              <a:gd name="T39" fmla="*/ 338 h 491"/>
              <a:gd name="T40" fmla="*/ 369 w 419"/>
              <a:gd name="T41" fmla="*/ 357 h 491"/>
              <a:gd name="T42" fmla="*/ 369 w 419"/>
              <a:gd name="T43" fmla="*/ 389 h 491"/>
              <a:gd name="T44" fmla="*/ 345 w 419"/>
              <a:gd name="T45" fmla="*/ 404 h 491"/>
              <a:gd name="T46" fmla="*/ 256 w 419"/>
              <a:gd name="T47" fmla="*/ 387 h 491"/>
              <a:gd name="T48" fmla="*/ 83 w 419"/>
              <a:gd name="T49" fmla="*/ 454 h 491"/>
              <a:gd name="T50" fmla="*/ 68 w 419"/>
              <a:gd name="T51" fmla="*/ 282 h 491"/>
              <a:gd name="T52" fmla="*/ 47 w 419"/>
              <a:gd name="T53" fmla="*/ 56 h 491"/>
              <a:gd name="T54" fmla="*/ 331 w 419"/>
              <a:gd name="T55" fmla="*/ 61 h 491"/>
              <a:gd name="T56" fmla="*/ 370 w 419"/>
              <a:gd name="T57" fmla="*/ 158 h 491"/>
              <a:gd name="T58" fmla="*/ 363 w 419"/>
              <a:gd name="T59" fmla="*/ 189 h 491"/>
              <a:gd name="T60" fmla="*/ 409 w 419"/>
              <a:gd name="T61" fmla="*/ 273 h 491"/>
              <a:gd name="T62" fmla="*/ 283 w 419"/>
              <a:gd name="T63" fmla="*/ 74 h 491"/>
              <a:gd name="T64" fmla="*/ 52 w 419"/>
              <a:gd name="T65" fmla="*/ 163 h 491"/>
              <a:gd name="T66" fmla="*/ 96 w 419"/>
              <a:gd name="T67" fmla="*/ 249 h 491"/>
              <a:gd name="T68" fmla="*/ 160 w 419"/>
              <a:gd name="T69" fmla="*/ 240 h 491"/>
              <a:gd name="T70" fmla="*/ 200 w 419"/>
              <a:gd name="T71" fmla="*/ 201 h 491"/>
              <a:gd name="T72" fmla="*/ 240 w 419"/>
              <a:gd name="T73" fmla="*/ 179 h 491"/>
              <a:gd name="T74" fmla="*/ 321 w 419"/>
              <a:gd name="T75" fmla="*/ 137 h 491"/>
              <a:gd name="T76" fmla="*/ 260 w 419"/>
              <a:gd name="T77" fmla="*/ 170 h 491"/>
              <a:gd name="T78" fmla="*/ 232 w 419"/>
              <a:gd name="T79" fmla="*/ 173 h 491"/>
              <a:gd name="T80" fmla="*/ 195 w 419"/>
              <a:gd name="T81" fmla="*/ 189 h 491"/>
              <a:gd name="T82" fmla="*/ 189 w 419"/>
              <a:gd name="T83" fmla="*/ 196 h 491"/>
              <a:gd name="T84" fmla="*/ 156 w 419"/>
              <a:gd name="T85" fmla="*/ 231 h 491"/>
              <a:gd name="T86" fmla="*/ 132 w 419"/>
              <a:gd name="T87" fmla="*/ 257 h 491"/>
              <a:gd name="T88" fmla="*/ 89 w 419"/>
              <a:gd name="T89" fmla="*/ 214 h 491"/>
              <a:gd name="T90" fmla="*/ 61 w 419"/>
              <a:gd name="T91" fmla="*/ 163 h 491"/>
              <a:gd name="T92" fmla="*/ 277 w 419"/>
              <a:gd name="T93" fmla="*/ 82 h 491"/>
              <a:gd name="T94" fmla="*/ 260 w 419"/>
              <a:gd name="T95" fmla="*/ 17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9" h="491">
                <a:moveTo>
                  <a:pt x="407" y="250"/>
                </a:moveTo>
                <a:cubicBezTo>
                  <a:pt x="396" y="233"/>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moveTo>
                  <a:pt x="283" y="74"/>
                </a:moveTo>
                <a:cubicBezTo>
                  <a:pt x="257" y="54"/>
                  <a:pt x="225" y="43"/>
                  <a:pt x="192" y="43"/>
                </a:cubicBezTo>
                <a:cubicBezTo>
                  <a:pt x="103" y="43"/>
                  <a:pt x="52" y="87"/>
                  <a:pt x="52" y="163"/>
                </a:cubicBezTo>
                <a:cubicBezTo>
                  <a:pt x="52" y="204"/>
                  <a:pt x="70" y="215"/>
                  <a:pt x="80" y="218"/>
                </a:cubicBezTo>
                <a:cubicBezTo>
                  <a:pt x="82" y="228"/>
                  <a:pt x="90" y="242"/>
                  <a:pt x="96" y="249"/>
                </a:cubicBezTo>
                <a:cubicBezTo>
                  <a:pt x="107" y="260"/>
                  <a:pt x="120" y="266"/>
                  <a:pt x="132" y="266"/>
                </a:cubicBezTo>
                <a:cubicBezTo>
                  <a:pt x="146" y="266"/>
                  <a:pt x="156" y="257"/>
                  <a:pt x="160" y="240"/>
                </a:cubicBezTo>
                <a:cubicBezTo>
                  <a:pt x="176" y="239"/>
                  <a:pt x="188" y="228"/>
                  <a:pt x="194" y="218"/>
                </a:cubicBezTo>
                <a:cubicBezTo>
                  <a:pt x="198" y="212"/>
                  <a:pt x="200" y="206"/>
                  <a:pt x="200" y="201"/>
                </a:cubicBezTo>
                <a:cubicBezTo>
                  <a:pt x="203" y="202"/>
                  <a:pt x="206" y="202"/>
                  <a:pt x="208" y="202"/>
                </a:cubicBezTo>
                <a:cubicBezTo>
                  <a:pt x="224" y="202"/>
                  <a:pt x="236" y="190"/>
                  <a:pt x="240" y="179"/>
                </a:cubicBezTo>
                <a:cubicBezTo>
                  <a:pt x="248" y="179"/>
                  <a:pt x="254" y="179"/>
                  <a:pt x="260" y="179"/>
                </a:cubicBezTo>
                <a:cubicBezTo>
                  <a:pt x="286" y="179"/>
                  <a:pt x="321" y="175"/>
                  <a:pt x="321" y="137"/>
                </a:cubicBezTo>
                <a:cubicBezTo>
                  <a:pt x="321" y="116"/>
                  <a:pt x="307" y="93"/>
                  <a:pt x="283" y="74"/>
                </a:cubicBezTo>
                <a:close/>
                <a:moveTo>
                  <a:pt x="260" y="170"/>
                </a:moveTo>
                <a:cubicBezTo>
                  <a:pt x="254" y="170"/>
                  <a:pt x="246" y="170"/>
                  <a:pt x="237" y="169"/>
                </a:cubicBezTo>
                <a:cubicBezTo>
                  <a:pt x="234" y="169"/>
                  <a:pt x="232" y="171"/>
                  <a:pt x="232" y="173"/>
                </a:cubicBezTo>
                <a:cubicBezTo>
                  <a:pt x="231" y="181"/>
                  <a:pt x="222" y="192"/>
                  <a:pt x="208" y="192"/>
                </a:cubicBezTo>
                <a:cubicBezTo>
                  <a:pt x="204" y="192"/>
                  <a:pt x="200" y="191"/>
                  <a:pt x="195" y="189"/>
                </a:cubicBezTo>
                <a:cubicBezTo>
                  <a:pt x="194" y="189"/>
                  <a:pt x="191" y="189"/>
                  <a:pt x="190" y="190"/>
                </a:cubicBezTo>
                <a:cubicBezTo>
                  <a:pt x="189" y="192"/>
                  <a:pt x="188" y="194"/>
                  <a:pt x="189" y="196"/>
                </a:cubicBezTo>
                <a:cubicBezTo>
                  <a:pt x="191" y="200"/>
                  <a:pt x="190" y="206"/>
                  <a:pt x="186" y="213"/>
                </a:cubicBezTo>
                <a:cubicBezTo>
                  <a:pt x="180" y="222"/>
                  <a:pt x="169" y="231"/>
                  <a:pt x="156" y="231"/>
                </a:cubicBezTo>
                <a:cubicBezTo>
                  <a:pt x="154" y="231"/>
                  <a:pt x="152" y="233"/>
                  <a:pt x="152" y="235"/>
                </a:cubicBezTo>
                <a:cubicBezTo>
                  <a:pt x="150" y="245"/>
                  <a:pt x="145" y="257"/>
                  <a:pt x="132" y="257"/>
                </a:cubicBezTo>
                <a:cubicBezTo>
                  <a:pt x="123" y="257"/>
                  <a:pt x="112" y="251"/>
                  <a:pt x="103" y="242"/>
                </a:cubicBezTo>
                <a:cubicBezTo>
                  <a:pt x="97" y="236"/>
                  <a:pt x="89" y="221"/>
                  <a:pt x="89" y="214"/>
                </a:cubicBezTo>
                <a:cubicBezTo>
                  <a:pt x="89" y="211"/>
                  <a:pt x="87" y="209"/>
                  <a:pt x="85" y="209"/>
                </a:cubicBezTo>
                <a:cubicBezTo>
                  <a:pt x="80" y="208"/>
                  <a:pt x="61" y="203"/>
                  <a:pt x="61" y="163"/>
                </a:cubicBezTo>
                <a:cubicBezTo>
                  <a:pt x="61" y="122"/>
                  <a:pt x="78" y="53"/>
                  <a:pt x="192" y="53"/>
                </a:cubicBezTo>
                <a:cubicBezTo>
                  <a:pt x="223" y="53"/>
                  <a:pt x="253" y="63"/>
                  <a:pt x="277" y="82"/>
                </a:cubicBezTo>
                <a:cubicBezTo>
                  <a:pt x="299" y="98"/>
                  <a:pt x="312" y="119"/>
                  <a:pt x="312" y="137"/>
                </a:cubicBezTo>
                <a:cubicBezTo>
                  <a:pt x="312" y="160"/>
                  <a:pt x="297" y="170"/>
                  <a:pt x="260" y="17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4" name="Freeform 86"/>
          <p:cNvSpPr>
            <a:spLocks noEditPoints="1"/>
          </p:cNvSpPr>
          <p:nvPr/>
        </p:nvSpPr>
        <p:spPr bwMode="auto">
          <a:xfrm>
            <a:off x="11705766" y="6836769"/>
            <a:ext cx="933506" cy="1035476"/>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65" name="Group 64"/>
          <p:cNvGrpSpPr/>
          <p:nvPr/>
        </p:nvGrpSpPr>
        <p:grpSpPr>
          <a:xfrm>
            <a:off x="2855482" y="6793261"/>
            <a:ext cx="1183309" cy="1254841"/>
            <a:chOff x="8768981" y="4523296"/>
            <a:chExt cx="430655" cy="456688"/>
          </a:xfrm>
          <a:solidFill>
            <a:schemeClr val="bg1"/>
          </a:solidFill>
        </p:grpSpPr>
        <p:sp>
          <p:nvSpPr>
            <p:cNvPr id="66" name="Freeform 65"/>
            <p:cNvSpPr>
              <a:spLocks noEditPoints="1"/>
            </p:cNvSpPr>
            <p:nvPr/>
          </p:nvSpPr>
          <p:spPr bwMode="auto">
            <a:xfrm>
              <a:off x="8859120" y="4623444"/>
              <a:ext cx="246375" cy="356540"/>
            </a:xfrm>
            <a:custGeom>
              <a:avLst/>
              <a:gdLst>
                <a:gd name="T0" fmla="*/ 26 w 52"/>
                <a:gd name="T1" fmla="*/ 0 h 75"/>
                <a:gd name="T2" fmla="*/ 0 w 52"/>
                <a:gd name="T3" fmla="*/ 26 h 75"/>
                <a:gd name="T4" fmla="*/ 10 w 52"/>
                <a:gd name="T5" fmla="*/ 46 h 75"/>
                <a:gd name="T6" fmla="*/ 10 w 52"/>
                <a:gd name="T7" fmla="*/ 47 h 75"/>
                <a:gd name="T8" fmla="*/ 14 w 52"/>
                <a:gd name="T9" fmla="*/ 53 h 75"/>
                <a:gd name="T10" fmla="*/ 14 w 52"/>
                <a:gd name="T11" fmla="*/ 54 h 75"/>
                <a:gd name="T12" fmla="*/ 14 w 52"/>
                <a:gd name="T13" fmla="*/ 54 h 75"/>
                <a:gd name="T14" fmla="*/ 18 w 52"/>
                <a:gd name="T15" fmla="*/ 73 h 75"/>
                <a:gd name="T16" fmla="*/ 20 w 52"/>
                <a:gd name="T17" fmla="*/ 75 h 75"/>
                <a:gd name="T18" fmla="*/ 32 w 52"/>
                <a:gd name="T19" fmla="*/ 75 h 75"/>
                <a:gd name="T20" fmla="*/ 34 w 52"/>
                <a:gd name="T21" fmla="*/ 73 h 75"/>
                <a:gd name="T22" fmla="*/ 38 w 52"/>
                <a:gd name="T23" fmla="*/ 54 h 75"/>
                <a:gd name="T24" fmla="*/ 38 w 52"/>
                <a:gd name="T25" fmla="*/ 54 h 75"/>
                <a:gd name="T26" fmla="*/ 38 w 52"/>
                <a:gd name="T27" fmla="*/ 53 h 75"/>
                <a:gd name="T28" fmla="*/ 42 w 52"/>
                <a:gd name="T29" fmla="*/ 47 h 75"/>
                <a:gd name="T30" fmla="*/ 42 w 52"/>
                <a:gd name="T31" fmla="*/ 46 h 75"/>
                <a:gd name="T32" fmla="*/ 52 w 52"/>
                <a:gd name="T33" fmla="*/ 26 h 75"/>
                <a:gd name="T34" fmla="*/ 26 w 52"/>
                <a:gd name="T35" fmla="*/ 0 h 75"/>
                <a:gd name="T36" fmla="*/ 31 w 52"/>
                <a:gd name="T37" fmla="*/ 71 h 75"/>
                <a:gd name="T38" fmla="*/ 21 w 52"/>
                <a:gd name="T39" fmla="*/ 71 h 75"/>
                <a:gd name="T40" fmla="*/ 21 w 52"/>
                <a:gd name="T41" fmla="*/ 70 h 75"/>
                <a:gd name="T42" fmla="*/ 31 w 52"/>
                <a:gd name="T43" fmla="*/ 70 h 75"/>
                <a:gd name="T44" fmla="*/ 31 w 52"/>
                <a:gd name="T45" fmla="*/ 71 h 75"/>
                <a:gd name="T46" fmla="*/ 32 w 52"/>
                <a:gd name="T47" fmla="*/ 66 h 75"/>
                <a:gd name="T48" fmla="*/ 20 w 52"/>
                <a:gd name="T49" fmla="*/ 66 h 75"/>
                <a:gd name="T50" fmla="*/ 20 w 52"/>
                <a:gd name="T51" fmla="*/ 65 h 75"/>
                <a:gd name="T52" fmla="*/ 32 w 52"/>
                <a:gd name="T53" fmla="*/ 65 h 75"/>
                <a:gd name="T54" fmla="*/ 32 w 52"/>
                <a:gd name="T55" fmla="*/ 66 h 75"/>
                <a:gd name="T56" fmla="*/ 33 w 52"/>
                <a:gd name="T57" fmla="*/ 62 h 75"/>
                <a:gd name="T58" fmla="*/ 19 w 52"/>
                <a:gd name="T59" fmla="*/ 62 h 75"/>
                <a:gd name="T60" fmla="*/ 17 w 52"/>
                <a:gd name="T61" fmla="*/ 55 h 75"/>
                <a:gd name="T62" fmla="*/ 35 w 52"/>
                <a:gd name="T63" fmla="*/ 55 h 75"/>
                <a:gd name="T64" fmla="*/ 33 w 52"/>
                <a:gd name="T65" fmla="*/ 62 h 75"/>
                <a:gd name="T66" fmla="*/ 40 w 52"/>
                <a:gd name="T67" fmla="*/ 44 h 75"/>
                <a:gd name="T68" fmla="*/ 39 w 52"/>
                <a:gd name="T69" fmla="*/ 44 h 75"/>
                <a:gd name="T70" fmla="*/ 35 w 52"/>
                <a:gd name="T71" fmla="*/ 52 h 75"/>
                <a:gd name="T72" fmla="*/ 28 w 52"/>
                <a:gd name="T73" fmla="*/ 52 h 75"/>
                <a:gd name="T74" fmla="*/ 28 w 52"/>
                <a:gd name="T75" fmla="*/ 29 h 75"/>
                <a:gd name="T76" fmla="*/ 31 w 52"/>
                <a:gd name="T77" fmla="*/ 26 h 75"/>
                <a:gd name="T78" fmla="*/ 33 w 52"/>
                <a:gd name="T79" fmla="*/ 24 h 75"/>
                <a:gd name="T80" fmla="*/ 31 w 52"/>
                <a:gd name="T81" fmla="*/ 22 h 75"/>
                <a:gd name="T82" fmla="*/ 26 w 52"/>
                <a:gd name="T83" fmla="*/ 25 h 75"/>
                <a:gd name="T84" fmla="*/ 26 w 52"/>
                <a:gd name="T85" fmla="*/ 24 h 75"/>
                <a:gd name="T86" fmla="*/ 21 w 52"/>
                <a:gd name="T87" fmla="*/ 22 h 75"/>
                <a:gd name="T88" fmla="*/ 21 w 52"/>
                <a:gd name="T89" fmla="*/ 22 h 75"/>
                <a:gd name="T90" fmla="*/ 19 w 52"/>
                <a:gd name="T91" fmla="*/ 24 h 75"/>
                <a:gd name="T92" fmla="*/ 21 w 52"/>
                <a:gd name="T93" fmla="*/ 26 h 75"/>
                <a:gd name="T94" fmla="*/ 21 w 52"/>
                <a:gd name="T95" fmla="*/ 26 h 75"/>
                <a:gd name="T96" fmla="*/ 21 w 52"/>
                <a:gd name="T97" fmla="*/ 26 h 75"/>
                <a:gd name="T98" fmla="*/ 23 w 52"/>
                <a:gd name="T99" fmla="*/ 27 h 75"/>
                <a:gd name="T100" fmla="*/ 24 w 52"/>
                <a:gd name="T101" fmla="*/ 29 h 75"/>
                <a:gd name="T102" fmla="*/ 24 w 52"/>
                <a:gd name="T103" fmla="*/ 52 h 75"/>
                <a:gd name="T104" fmla="*/ 17 w 52"/>
                <a:gd name="T105" fmla="*/ 52 h 75"/>
                <a:gd name="T106" fmla="*/ 13 w 52"/>
                <a:gd name="T107" fmla="*/ 44 h 75"/>
                <a:gd name="T108" fmla="*/ 12 w 52"/>
                <a:gd name="T109" fmla="*/ 44 h 75"/>
                <a:gd name="T110" fmla="*/ 3 w 52"/>
                <a:gd name="T111" fmla="*/ 26 h 75"/>
                <a:gd name="T112" fmla="*/ 26 w 52"/>
                <a:gd name="T113" fmla="*/ 3 h 75"/>
                <a:gd name="T114" fmla="*/ 49 w 52"/>
                <a:gd name="T115" fmla="*/ 26 h 75"/>
                <a:gd name="T116" fmla="*/ 40 w 52"/>
                <a:gd name="T1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75">
                  <a:moveTo>
                    <a:pt x="26" y="0"/>
                  </a:moveTo>
                  <a:cubicBezTo>
                    <a:pt x="12" y="0"/>
                    <a:pt x="0" y="11"/>
                    <a:pt x="0" y="26"/>
                  </a:cubicBezTo>
                  <a:cubicBezTo>
                    <a:pt x="0" y="34"/>
                    <a:pt x="4" y="41"/>
                    <a:pt x="10" y="46"/>
                  </a:cubicBezTo>
                  <a:cubicBezTo>
                    <a:pt x="10" y="46"/>
                    <a:pt x="10" y="47"/>
                    <a:pt x="10" y="47"/>
                  </a:cubicBezTo>
                  <a:cubicBezTo>
                    <a:pt x="10" y="47"/>
                    <a:pt x="14" y="49"/>
                    <a:pt x="14" y="53"/>
                  </a:cubicBezTo>
                  <a:cubicBezTo>
                    <a:pt x="14" y="53"/>
                    <a:pt x="14" y="54"/>
                    <a:pt x="14" y="54"/>
                  </a:cubicBezTo>
                  <a:cubicBezTo>
                    <a:pt x="14" y="54"/>
                    <a:pt x="14" y="54"/>
                    <a:pt x="14" y="54"/>
                  </a:cubicBezTo>
                  <a:cubicBezTo>
                    <a:pt x="18" y="73"/>
                    <a:pt x="18" y="73"/>
                    <a:pt x="18" y="73"/>
                  </a:cubicBezTo>
                  <a:cubicBezTo>
                    <a:pt x="18" y="74"/>
                    <a:pt x="19" y="75"/>
                    <a:pt x="20" y="75"/>
                  </a:cubicBezTo>
                  <a:cubicBezTo>
                    <a:pt x="32" y="75"/>
                    <a:pt x="32" y="75"/>
                    <a:pt x="32" y="75"/>
                  </a:cubicBezTo>
                  <a:cubicBezTo>
                    <a:pt x="33" y="75"/>
                    <a:pt x="34" y="74"/>
                    <a:pt x="34" y="73"/>
                  </a:cubicBezTo>
                  <a:cubicBezTo>
                    <a:pt x="38" y="54"/>
                    <a:pt x="38" y="54"/>
                    <a:pt x="38" y="54"/>
                  </a:cubicBezTo>
                  <a:cubicBezTo>
                    <a:pt x="38" y="54"/>
                    <a:pt x="38" y="54"/>
                    <a:pt x="38" y="54"/>
                  </a:cubicBezTo>
                  <a:cubicBezTo>
                    <a:pt x="38" y="54"/>
                    <a:pt x="38" y="53"/>
                    <a:pt x="38" y="53"/>
                  </a:cubicBezTo>
                  <a:cubicBezTo>
                    <a:pt x="38" y="49"/>
                    <a:pt x="42" y="47"/>
                    <a:pt x="42" y="47"/>
                  </a:cubicBezTo>
                  <a:cubicBezTo>
                    <a:pt x="42" y="47"/>
                    <a:pt x="42" y="47"/>
                    <a:pt x="42" y="46"/>
                  </a:cubicBezTo>
                  <a:cubicBezTo>
                    <a:pt x="48" y="41"/>
                    <a:pt x="52" y="34"/>
                    <a:pt x="52" y="26"/>
                  </a:cubicBezTo>
                  <a:cubicBezTo>
                    <a:pt x="52" y="11"/>
                    <a:pt x="40" y="0"/>
                    <a:pt x="26" y="0"/>
                  </a:cubicBezTo>
                  <a:close/>
                  <a:moveTo>
                    <a:pt x="31" y="71"/>
                  </a:moveTo>
                  <a:cubicBezTo>
                    <a:pt x="21" y="71"/>
                    <a:pt x="21" y="71"/>
                    <a:pt x="21" y="71"/>
                  </a:cubicBezTo>
                  <a:cubicBezTo>
                    <a:pt x="21" y="70"/>
                    <a:pt x="21" y="70"/>
                    <a:pt x="21" y="70"/>
                  </a:cubicBezTo>
                  <a:cubicBezTo>
                    <a:pt x="31" y="70"/>
                    <a:pt x="31" y="70"/>
                    <a:pt x="31" y="70"/>
                  </a:cubicBezTo>
                  <a:lnTo>
                    <a:pt x="31" y="71"/>
                  </a:lnTo>
                  <a:close/>
                  <a:moveTo>
                    <a:pt x="32" y="66"/>
                  </a:moveTo>
                  <a:cubicBezTo>
                    <a:pt x="20" y="66"/>
                    <a:pt x="20" y="66"/>
                    <a:pt x="20" y="66"/>
                  </a:cubicBezTo>
                  <a:cubicBezTo>
                    <a:pt x="20" y="65"/>
                    <a:pt x="20" y="65"/>
                    <a:pt x="20" y="65"/>
                  </a:cubicBezTo>
                  <a:cubicBezTo>
                    <a:pt x="32" y="65"/>
                    <a:pt x="32" y="65"/>
                    <a:pt x="32" y="65"/>
                  </a:cubicBezTo>
                  <a:lnTo>
                    <a:pt x="32" y="66"/>
                  </a:lnTo>
                  <a:close/>
                  <a:moveTo>
                    <a:pt x="33" y="62"/>
                  </a:moveTo>
                  <a:cubicBezTo>
                    <a:pt x="19" y="62"/>
                    <a:pt x="19" y="62"/>
                    <a:pt x="19" y="62"/>
                  </a:cubicBezTo>
                  <a:cubicBezTo>
                    <a:pt x="17" y="55"/>
                    <a:pt x="17" y="55"/>
                    <a:pt x="17" y="55"/>
                  </a:cubicBezTo>
                  <a:cubicBezTo>
                    <a:pt x="35" y="55"/>
                    <a:pt x="35" y="55"/>
                    <a:pt x="35" y="55"/>
                  </a:cubicBezTo>
                  <a:lnTo>
                    <a:pt x="33" y="62"/>
                  </a:lnTo>
                  <a:close/>
                  <a:moveTo>
                    <a:pt x="40" y="44"/>
                  </a:moveTo>
                  <a:cubicBezTo>
                    <a:pt x="40" y="44"/>
                    <a:pt x="39" y="44"/>
                    <a:pt x="39" y="44"/>
                  </a:cubicBezTo>
                  <a:cubicBezTo>
                    <a:pt x="38" y="45"/>
                    <a:pt x="36" y="48"/>
                    <a:pt x="35" y="52"/>
                  </a:cubicBezTo>
                  <a:cubicBezTo>
                    <a:pt x="28" y="52"/>
                    <a:pt x="28" y="52"/>
                    <a:pt x="28" y="52"/>
                  </a:cubicBezTo>
                  <a:cubicBezTo>
                    <a:pt x="28" y="29"/>
                    <a:pt x="28" y="29"/>
                    <a:pt x="28" y="29"/>
                  </a:cubicBezTo>
                  <a:cubicBezTo>
                    <a:pt x="28" y="27"/>
                    <a:pt x="29" y="26"/>
                    <a:pt x="31" y="26"/>
                  </a:cubicBezTo>
                  <a:cubicBezTo>
                    <a:pt x="32" y="26"/>
                    <a:pt x="33" y="25"/>
                    <a:pt x="33" y="24"/>
                  </a:cubicBezTo>
                  <a:cubicBezTo>
                    <a:pt x="33" y="23"/>
                    <a:pt x="32" y="22"/>
                    <a:pt x="31" y="22"/>
                  </a:cubicBezTo>
                  <a:cubicBezTo>
                    <a:pt x="29" y="22"/>
                    <a:pt x="27" y="23"/>
                    <a:pt x="26" y="25"/>
                  </a:cubicBezTo>
                  <a:cubicBezTo>
                    <a:pt x="26" y="25"/>
                    <a:pt x="26" y="24"/>
                    <a:pt x="26" y="24"/>
                  </a:cubicBezTo>
                  <a:cubicBezTo>
                    <a:pt x="24" y="23"/>
                    <a:pt x="23" y="22"/>
                    <a:pt x="21" y="22"/>
                  </a:cubicBezTo>
                  <a:cubicBezTo>
                    <a:pt x="21" y="22"/>
                    <a:pt x="21" y="22"/>
                    <a:pt x="21" y="22"/>
                  </a:cubicBezTo>
                  <a:cubicBezTo>
                    <a:pt x="20" y="22"/>
                    <a:pt x="19" y="23"/>
                    <a:pt x="19" y="24"/>
                  </a:cubicBezTo>
                  <a:cubicBezTo>
                    <a:pt x="19" y="25"/>
                    <a:pt x="20" y="26"/>
                    <a:pt x="21" y="26"/>
                  </a:cubicBezTo>
                  <a:cubicBezTo>
                    <a:pt x="21" y="26"/>
                    <a:pt x="21" y="26"/>
                    <a:pt x="21" y="26"/>
                  </a:cubicBezTo>
                  <a:cubicBezTo>
                    <a:pt x="21" y="26"/>
                    <a:pt x="21" y="26"/>
                    <a:pt x="21" y="26"/>
                  </a:cubicBezTo>
                  <a:cubicBezTo>
                    <a:pt x="22" y="26"/>
                    <a:pt x="23" y="26"/>
                    <a:pt x="23" y="27"/>
                  </a:cubicBezTo>
                  <a:cubicBezTo>
                    <a:pt x="24" y="27"/>
                    <a:pt x="24" y="28"/>
                    <a:pt x="24" y="29"/>
                  </a:cubicBezTo>
                  <a:cubicBezTo>
                    <a:pt x="24" y="52"/>
                    <a:pt x="24" y="52"/>
                    <a:pt x="24" y="52"/>
                  </a:cubicBezTo>
                  <a:cubicBezTo>
                    <a:pt x="17" y="52"/>
                    <a:pt x="17" y="52"/>
                    <a:pt x="17" y="52"/>
                  </a:cubicBezTo>
                  <a:cubicBezTo>
                    <a:pt x="16" y="48"/>
                    <a:pt x="14" y="45"/>
                    <a:pt x="13" y="44"/>
                  </a:cubicBezTo>
                  <a:cubicBezTo>
                    <a:pt x="13" y="44"/>
                    <a:pt x="12" y="44"/>
                    <a:pt x="12" y="44"/>
                  </a:cubicBezTo>
                  <a:cubicBezTo>
                    <a:pt x="6" y="40"/>
                    <a:pt x="3" y="33"/>
                    <a:pt x="3" y="26"/>
                  </a:cubicBezTo>
                  <a:cubicBezTo>
                    <a:pt x="3" y="13"/>
                    <a:pt x="13" y="3"/>
                    <a:pt x="26" y="3"/>
                  </a:cubicBezTo>
                  <a:cubicBezTo>
                    <a:pt x="39" y="3"/>
                    <a:pt x="49" y="13"/>
                    <a:pt x="49" y="26"/>
                  </a:cubicBezTo>
                  <a:cubicBezTo>
                    <a:pt x="49" y="33"/>
                    <a:pt x="46" y="40"/>
                    <a:pt x="4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7" name="Freeform 66"/>
            <p:cNvSpPr>
              <a:spLocks/>
            </p:cNvSpPr>
            <p:nvPr/>
          </p:nvSpPr>
          <p:spPr bwMode="auto">
            <a:xfrm>
              <a:off x="8977298" y="4523296"/>
              <a:ext cx="14022" cy="68103"/>
            </a:xfrm>
            <a:custGeom>
              <a:avLst/>
              <a:gdLst>
                <a:gd name="T0" fmla="*/ 2 w 3"/>
                <a:gd name="T1" fmla="*/ 14 h 14"/>
                <a:gd name="T2" fmla="*/ 3 w 3"/>
                <a:gd name="T3" fmla="*/ 13 h 14"/>
                <a:gd name="T4" fmla="*/ 3 w 3"/>
                <a:gd name="T5" fmla="*/ 2 h 14"/>
                <a:gd name="T6" fmla="*/ 2 w 3"/>
                <a:gd name="T7" fmla="*/ 0 h 14"/>
                <a:gd name="T8" fmla="*/ 0 w 3"/>
                <a:gd name="T9" fmla="*/ 2 h 14"/>
                <a:gd name="T10" fmla="*/ 0 w 3"/>
                <a:gd name="T11" fmla="*/ 13 h 14"/>
                <a:gd name="T12" fmla="*/ 2 w 3"/>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 h="14">
                  <a:moveTo>
                    <a:pt x="2" y="14"/>
                  </a:moveTo>
                  <a:cubicBezTo>
                    <a:pt x="2" y="14"/>
                    <a:pt x="3" y="14"/>
                    <a:pt x="3" y="13"/>
                  </a:cubicBezTo>
                  <a:cubicBezTo>
                    <a:pt x="3" y="2"/>
                    <a:pt x="3" y="2"/>
                    <a:pt x="3" y="2"/>
                  </a:cubicBezTo>
                  <a:cubicBezTo>
                    <a:pt x="3" y="1"/>
                    <a:pt x="2" y="0"/>
                    <a:pt x="2" y="0"/>
                  </a:cubicBezTo>
                  <a:cubicBezTo>
                    <a:pt x="1" y="0"/>
                    <a:pt x="0" y="1"/>
                    <a:pt x="0" y="2"/>
                  </a:cubicBezTo>
                  <a:cubicBezTo>
                    <a:pt x="0" y="13"/>
                    <a:pt x="0" y="13"/>
                    <a:pt x="0" y="13"/>
                  </a:cubicBezTo>
                  <a:cubicBezTo>
                    <a:pt x="0" y="14"/>
                    <a:pt x="1" y="14"/>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8" name="Freeform 67"/>
            <p:cNvSpPr>
              <a:spLocks/>
            </p:cNvSpPr>
            <p:nvPr/>
          </p:nvSpPr>
          <p:spPr bwMode="auto">
            <a:xfrm>
              <a:off x="8831076" y="4585390"/>
              <a:ext cx="52079" cy="52079"/>
            </a:xfrm>
            <a:custGeom>
              <a:avLst/>
              <a:gdLst>
                <a:gd name="T0" fmla="*/ 8 w 11"/>
                <a:gd name="T1" fmla="*/ 10 h 11"/>
                <a:gd name="T2" fmla="*/ 9 w 11"/>
                <a:gd name="T3" fmla="*/ 11 h 11"/>
                <a:gd name="T4" fmla="*/ 10 w 11"/>
                <a:gd name="T5" fmla="*/ 10 h 11"/>
                <a:gd name="T6" fmla="*/ 10 w 11"/>
                <a:gd name="T7" fmla="*/ 8 h 11"/>
                <a:gd name="T8" fmla="*/ 3 w 11"/>
                <a:gd name="T9" fmla="*/ 0 h 11"/>
                <a:gd name="T10" fmla="*/ 0 w 11"/>
                <a:gd name="T11" fmla="*/ 0 h 11"/>
                <a:gd name="T12" fmla="*/ 0 w 11"/>
                <a:gd name="T13" fmla="*/ 3 h 11"/>
                <a:gd name="T14" fmla="*/ 8 w 11"/>
                <a:gd name="T15" fmla="*/ 1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0"/>
                  </a:moveTo>
                  <a:cubicBezTo>
                    <a:pt x="8" y="11"/>
                    <a:pt x="9" y="11"/>
                    <a:pt x="9" y="11"/>
                  </a:cubicBezTo>
                  <a:cubicBezTo>
                    <a:pt x="10" y="11"/>
                    <a:pt x="10" y="11"/>
                    <a:pt x="10" y="10"/>
                  </a:cubicBezTo>
                  <a:cubicBezTo>
                    <a:pt x="11" y="10"/>
                    <a:pt x="11" y="9"/>
                    <a:pt x="10" y="8"/>
                  </a:cubicBezTo>
                  <a:cubicBezTo>
                    <a:pt x="3" y="0"/>
                    <a:pt x="3" y="0"/>
                    <a:pt x="3" y="0"/>
                  </a:cubicBezTo>
                  <a:cubicBezTo>
                    <a:pt x="2" y="0"/>
                    <a:pt x="1" y="0"/>
                    <a:pt x="0" y="0"/>
                  </a:cubicBezTo>
                  <a:cubicBezTo>
                    <a:pt x="0" y="1"/>
                    <a:pt x="0" y="2"/>
                    <a:pt x="0" y="3"/>
                  </a:cubicBez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9" name="Freeform 68"/>
            <p:cNvSpPr>
              <a:spLocks/>
            </p:cNvSpPr>
            <p:nvPr/>
          </p:nvSpPr>
          <p:spPr bwMode="auto">
            <a:xfrm>
              <a:off x="8768981" y="4733615"/>
              <a:ext cx="66101" cy="14022"/>
            </a:xfrm>
            <a:custGeom>
              <a:avLst/>
              <a:gdLst>
                <a:gd name="T0" fmla="*/ 14 w 14"/>
                <a:gd name="T1" fmla="*/ 2 h 3"/>
                <a:gd name="T2" fmla="*/ 13 w 14"/>
                <a:gd name="T3" fmla="*/ 0 h 3"/>
                <a:gd name="T4" fmla="*/ 2 w 14"/>
                <a:gd name="T5" fmla="*/ 0 h 3"/>
                <a:gd name="T6" fmla="*/ 0 w 14"/>
                <a:gd name="T7" fmla="*/ 2 h 3"/>
                <a:gd name="T8" fmla="*/ 2 w 14"/>
                <a:gd name="T9" fmla="*/ 3 h 3"/>
                <a:gd name="T10" fmla="*/ 13 w 14"/>
                <a:gd name="T11" fmla="*/ 3 h 3"/>
                <a:gd name="T12" fmla="*/ 14 w 1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4" y="2"/>
                  </a:moveTo>
                  <a:cubicBezTo>
                    <a:pt x="14" y="1"/>
                    <a:pt x="13" y="0"/>
                    <a:pt x="13" y="0"/>
                  </a:cubicBezTo>
                  <a:cubicBezTo>
                    <a:pt x="2" y="0"/>
                    <a:pt x="2" y="0"/>
                    <a:pt x="2" y="0"/>
                  </a:cubicBezTo>
                  <a:cubicBezTo>
                    <a:pt x="1" y="0"/>
                    <a:pt x="0" y="1"/>
                    <a:pt x="0" y="2"/>
                  </a:cubicBezTo>
                  <a:cubicBezTo>
                    <a:pt x="0" y="3"/>
                    <a:pt x="1" y="3"/>
                    <a:pt x="2" y="3"/>
                  </a:cubicBezTo>
                  <a:cubicBezTo>
                    <a:pt x="13" y="3"/>
                    <a:pt x="13" y="3"/>
                    <a:pt x="13" y="3"/>
                  </a:cubicBezTo>
                  <a:cubicBezTo>
                    <a:pt x="13" y="3"/>
                    <a:pt x="14" y="3"/>
                    <a:pt x="1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0" name="Freeform 69"/>
            <p:cNvSpPr>
              <a:spLocks/>
            </p:cNvSpPr>
            <p:nvPr/>
          </p:nvSpPr>
          <p:spPr bwMode="auto">
            <a:xfrm>
              <a:off x="8831076" y="4841779"/>
              <a:ext cx="52079" cy="52079"/>
            </a:xfrm>
            <a:custGeom>
              <a:avLst/>
              <a:gdLst>
                <a:gd name="T0" fmla="*/ 8 w 11"/>
                <a:gd name="T1" fmla="*/ 1 h 11"/>
                <a:gd name="T2" fmla="*/ 0 w 11"/>
                <a:gd name="T3" fmla="*/ 9 h 11"/>
                <a:gd name="T4" fmla="*/ 0 w 11"/>
                <a:gd name="T5" fmla="*/ 11 h 11"/>
                <a:gd name="T6" fmla="*/ 1 w 11"/>
                <a:gd name="T7" fmla="*/ 11 h 11"/>
                <a:gd name="T8" fmla="*/ 3 w 11"/>
                <a:gd name="T9" fmla="*/ 11 h 11"/>
                <a:gd name="T10" fmla="*/ 10 w 11"/>
                <a:gd name="T11" fmla="*/ 3 h 11"/>
                <a:gd name="T12" fmla="*/ 10 w 11"/>
                <a:gd name="T13" fmla="*/ 1 h 11"/>
                <a:gd name="T14" fmla="*/ 8 w 11"/>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
                  </a:moveTo>
                  <a:cubicBezTo>
                    <a:pt x="0" y="9"/>
                    <a:pt x="0" y="9"/>
                    <a:pt x="0" y="9"/>
                  </a:cubicBezTo>
                  <a:cubicBezTo>
                    <a:pt x="0" y="9"/>
                    <a:pt x="0" y="10"/>
                    <a:pt x="0" y="11"/>
                  </a:cubicBezTo>
                  <a:cubicBezTo>
                    <a:pt x="1" y="11"/>
                    <a:pt x="1" y="11"/>
                    <a:pt x="1" y="11"/>
                  </a:cubicBezTo>
                  <a:cubicBezTo>
                    <a:pt x="2" y="11"/>
                    <a:pt x="2" y="11"/>
                    <a:pt x="3" y="11"/>
                  </a:cubicBezTo>
                  <a:cubicBezTo>
                    <a:pt x="10" y="3"/>
                    <a:pt x="10" y="3"/>
                    <a:pt x="10" y="3"/>
                  </a:cubicBezTo>
                  <a:cubicBezTo>
                    <a:pt x="11" y="3"/>
                    <a:pt x="11" y="1"/>
                    <a:pt x="10" y="1"/>
                  </a:cubicBezTo>
                  <a:cubicBezTo>
                    <a:pt x="10" y="0"/>
                    <a:pt x="9" y="0"/>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1" name="Freeform 70"/>
            <p:cNvSpPr>
              <a:spLocks/>
            </p:cNvSpPr>
            <p:nvPr/>
          </p:nvSpPr>
          <p:spPr bwMode="auto">
            <a:xfrm>
              <a:off x="9087466" y="4851795"/>
              <a:ext cx="56085" cy="52079"/>
            </a:xfrm>
            <a:custGeom>
              <a:avLst/>
              <a:gdLst>
                <a:gd name="T0" fmla="*/ 3 w 12"/>
                <a:gd name="T1" fmla="*/ 0 h 11"/>
                <a:gd name="T2" fmla="*/ 1 w 12"/>
                <a:gd name="T3" fmla="*/ 0 h 11"/>
                <a:gd name="T4" fmla="*/ 1 w 12"/>
                <a:gd name="T5" fmla="*/ 3 h 11"/>
                <a:gd name="T6" fmla="*/ 9 w 12"/>
                <a:gd name="T7" fmla="*/ 10 h 11"/>
                <a:gd name="T8" fmla="*/ 10 w 12"/>
                <a:gd name="T9" fmla="*/ 11 h 11"/>
                <a:gd name="T10" fmla="*/ 11 w 12"/>
                <a:gd name="T11" fmla="*/ 10 h 11"/>
                <a:gd name="T12" fmla="*/ 11 w 12"/>
                <a:gd name="T13" fmla="*/ 8 h 11"/>
                <a:gd name="T14" fmla="*/ 3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3" y="0"/>
                  </a:moveTo>
                  <a:cubicBezTo>
                    <a:pt x="2" y="0"/>
                    <a:pt x="1" y="0"/>
                    <a:pt x="1" y="0"/>
                  </a:cubicBezTo>
                  <a:cubicBezTo>
                    <a:pt x="0" y="1"/>
                    <a:pt x="0" y="2"/>
                    <a:pt x="1" y="3"/>
                  </a:cubicBezTo>
                  <a:cubicBezTo>
                    <a:pt x="9" y="10"/>
                    <a:pt x="9" y="10"/>
                    <a:pt x="9" y="10"/>
                  </a:cubicBezTo>
                  <a:cubicBezTo>
                    <a:pt x="9" y="11"/>
                    <a:pt x="9" y="11"/>
                    <a:pt x="10" y="11"/>
                  </a:cubicBezTo>
                  <a:cubicBezTo>
                    <a:pt x="10" y="11"/>
                    <a:pt x="11" y="11"/>
                    <a:pt x="11" y="10"/>
                  </a:cubicBezTo>
                  <a:cubicBezTo>
                    <a:pt x="12" y="10"/>
                    <a:pt x="12" y="9"/>
                    <a:pt x="11" y="8"/>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2" name="Freeform 71"/>
            <p:cNvSpPr>
              <a:spLocks/>
            </p:cNvSpPr>
            <p:nvPr/>
          </p:nvSpPr>
          <p:spPr bwMode="auto">
            <a:xfrm>
              <a:off x="9133535" y="4733615"/>
              <a:ext cx="66101" cy="14022"/>
            </a:xfrm>
            <a:custGeom>
              <a:avLst/>
              <a:gdLst>
                <a:gd name="T0" fmla="*/ 13 w 14"/>
                <a:gd name="T1" fmla="*/ 0 h 3"/>
                <a:gd name="T2" fmla="*/ 2 w 14"/>
                <a:gd name="T3" fmla="*/ 0 h 3"/>
                <a:gd name="T4" fmla="*/ 0 w 14"/>
                <a:gd name="T5" fmla="*/ 2 h 3"/>
                <a:gd name="T6" fmla="*/ 2 w 14"/>
                <a:gd name="T7" fmla="*/ 3 h 3"/>
                <a:gd name="T8" fmla="*/ 13 w 14"/>
                <a:gd name="T9" fmla="*/ 3 h 3"/>
                <a:gd name="T10" fmla="*/ 14 w 14"/>
                <a:gd name="T11" fmla="*/ 2 h 3"/>
                <a:gd name="T12" fmla="*/ 13 w 1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3" y="0"/>
                  </a:moveTo>
                  <a:cubicBezTo>
                    <a:pt x="2" y="0"/>
                    <a:pt x="2" y="0"/>
                    <a:pt x="2" y="0"/>
                  </a:cubicBezTo>
                  <a:cubicBezTo>
                    <a:pt x="1" y="0"/>
                    <a:pt x="0" y="1"/>
                    <a:pt x="0" y="2"/>
                  </a:cubicBezTo>
                  <a:cubicBezTo>
                    <a:pt x="0" y="3"/>
                    <a:pt x="1" y="3"/>
                    <a:pt x="2" y="3"/>
                  </a:cubicBezTo>
                  <a:cubicBezTo>
                    <a:pt x="13" y="3"/>
                    <a:pt x="13" y="3"/>
                    <a:pt x="13" y="3"/>
                  </a:cubicBezTo>
                  <a:cubicBezTo>
                    <a:pt x="14" y="3"/>
                    <a:pt x="14" y="3"/>
                    <a:pt x="14" y="2"/>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3" name="Freeform 72"/>
            <p:cNvSpPr>
              <a:spLocks/>
            </p:cNvSpPr>
            <p:nvPr/>
          </p:nvSpPr>
          <p:spPr bwMode="auto">
            <a:xfrm>
              <a:off x="9087466" y="4585390"/>
              <a:ext cx="56085" cy="52079"/>
            </a:xfrm>
            <a:custGeom>
              <a:avLst/>
              <a:gdLst>
                <a:gd name="T0" fmla="*/ 2 w 12"/>
                <a:gd name="T1" fmla="*/ 11 h 11"/>
                <a:gd name="T2" fmla="*/ 3 w 12"/>
                <a:gd name="T3" fmla="*/ 10 h 11"/>
                <a:gd name="T4" fmla="*/ 11 w 12"/>
                <a:gd name="T5" fmla="*/ 3 h 11"/>
                <a:gd name="T6" fmla="*/ 11 w 12"/>
                <a:gd name="T7" fmla="*/ 0 h 11"/>
                <a:gd name="T8" fmla="*/ 9 w 12"/>
                <a:gd name="T9" fmla="*/ 0 h 11"/>
                <a:gd name="T10" fmla="*/ 1 w 12"/>
                <a:gd name="T11" fmla="*/ 8 h 11"/>
                <a:gd name="T12" fmla="*/ 1 w 12"/>
                <a:gd name="T13" fmla="*/ 10 h 11"/>
                <a:gd name="T14" fmla="*/ 2 w 1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2" y="11"/>
                  </a:moveTo>
                  <a:cubicBezTo>
                    <a:pt x="2" y="11"/>
                    <a:pt x="3" y="11"/>
                    <a:pt x="3" y="10"/>
                  </a:cubicBezTo>
                  <a:cubicBezTo>
                    <a:pt x="11" y="3"/>
                    <a:pt x="11" y="3"/>
                    <a:pt x="11" y="3"/>
                  </a:cubicBezTo>
                  <a:cubicBezTo>
                    <a:pt x="12" y="2"/>
                    <a:pt x="12" y="1"/>
                    <a:pt x="11" y="0"/>
                  </a:cubicBezTo>
                  <a:cubicBezTo>
                    <a:pt x="10" y="0"/>
                    <a:pt x="9" y="0"/>
                    <a:pt x="9" y="0"/>
                  </a:cubicBezTo>
                  <a:cubicBezTo>
                    <a:pt x="1" y="8"/>
                    <a:pt x="1" y="8"/>
                    <a:pt x="1" y="8"/>
                  </a:cubicBezTo>
                  <a:cubicBezTo>
                    <a:pt x="0" y="9"/>
                    <a:pt x="0" y="10"/>
                    <a:pt x="1" y="10"/>
                  </a:cubicBezTo>
                  <a:cubicBezTo>
                    <a:pt x="1" y="11"/>
                    <a:pt x="2" y="11"/>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cxnSp>
        <p:nvCxnSpPr>
          <p:cNvPr id="57" name="Straight Arrow Connector 56"/>
          <p:cNvCxnSpPr/>
          <p:nvPr/>
        </p:nvCxnSpPr>
        <p:spPr>
          <a:xfrm flipV="1">
            <a:off x="17823407" y="9063819"/>
            <a:ext cx="0" cy="666561"/>
          </a:xfrm>
          <a:prstGeom prst="straightConnector1">
            <a:avLst/>
          </a:prstGeom>
          <a:ln w="12700">
            <a:solidFill>
              <a:schemeClr val="bg1">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a:xfrm>
            <a:off x="16413322" y="10802390"/>
            <a:ext cx="3658023" cy="954217"/>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 </a:t>
            </a:r>
          </a:p>
        </p:txBody>
      </p:sp>
      <p:sp>
        <p:nvSpPr>
          <p:cNvPr id="75" name="TextBox 74"/>
          <p:cNvSpPr txBox="1"/>
          <p:nvPr/>
        </p:nvSpPr>
        <p:spPr>
          <a:xfrm>
            <a:off x="16413323" y="10377037"/>
            <a:ext cx="1954607" cy="461718"/>
          </a:xfrm>
          <a:prstGeom prst="rect">
            <a:avLst/>
          </a:prstGeom>
          <a:noFill/>
        </p:spPr>
        <p:txBody>
          <a:bodyPr wrap="none" rtlCol="0">
            <a:spAutoFit/>
          </a:bodyPr>
          <a:lstStyle/>
          <a:p>
            <a:pPr defTabSz="2438584"/>
            <a:r>
              <a:rPr lang="en-US" sz="2400">
                <a:solidFill>
                  <a:srgbClr val="57565A"/>
                </a:solidFill>
                <a:latin typeface="Roboto Light"/>
              </a:rPr>
              <a:t>CHAPTER 06</a:t>
            </a:r>
          </a:p>
        </p:txBody>
      </p:sp>
      <p:cxnSp>
        <p:nvCxnSpPr>
          <p:cNvPr id="83" name="Straight Arrow Connector 82"/>
          <p:cNvCxnSpPr/>
          <p:nvPr/>
        </p:nvCxnSpPr>
        <p:spPr>
          <a:xfrm flipV="1">
            <a:off x="20613523" y="5258395"/>
            <a:ext cx="0" cy="666561"/>
          </a:xfrm>
          <a:prstGeom prst="straightConnector1">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sp>
        <p:nvSpPr>
          <p:cNvPr id="85" name="Rectangle 84"/>
          <p:cNvSpPr/>
          <p:nvPr/>
        </p:nvSpPr>
        <p:spPr>
          <a:xfrm>
            <a:off x="19441518" y="3610658"/>
            <a:ext cx="3658023" cy="954217"/>
          </a:xfrm>
          <a:prstGeom prst="rect">
            <a:avLst/>
          </a:prstGeom>
        </p:spPr>
        <p:txBody>
          <a:bodyPr wrap="square">
            <a:spAutoFit/>
          </a:bodyPr>
          <a:lstStyle/>
          <a:p>
            <a:pPr defTabSz="2438584"/>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del </a:t>
            </a:r>
            <a:r>
              <a:rPr lang="en-US" sz="2800" err="1">
                <a:solidFill>
                  <a:srgbClr val="57565A"/>
                </a:solidFill>
                <a:latin typeface="Roboto Light"/>
              </a:rPr>
              <a:t>ium</a:t>
            </a:r>
            <a:r>
              <a:rPr lang="en-US" sz="2800">
                <a:solidFill>
                  <a:srgbClr val="57565A"/>
                </a:solidFill>
                <a:latin typeface="Roboto Light"/>
              </a:rPr>
              <a:t> </a:t>
            </a:r>
            <a:r>
              <a:rPr lang="en-US" sz="2800" err="1">
                <a:solidFill>
                  <a:srgbClr val="57565A"/>
                </a:solidFill>
                <a:latin typeface="Roboto Light"/>
              </a:rPr>
              <a:t>aut</a:t>
            </a:r>
            <a:r>
              <a:rPr lang="en-US" sz="2800">
                <a:solidFill>
                  <a:srgbClr val="57565A"/>
                </a:solidFill>
                <a:latin typeface="Roboto Light"/>
              </a:rPr>
              <a:t> ex et </a:t>
            </a:r>
          </a:p>
        </p:txBody>
      </p:sp>
      <p:sp>
        <p:nvSpPr>
          <p:cNvPr id="86" name="TextBox 85"/>
          <p:cNvSpPr txBox="1"/>
          <p:nvPr/>
        </p:nvSpPr>
        <p:spPr>
          <a:xfrm>
            <a:off x="19441519" y="3185305"/>
            <a:ext cx="1954607" cy="461718"/>
          </a:xfrm>
          <a:prstGeom prst="rect">
            <a:avLst/>
          </a:prstGeom>
          <a:noFill/>
        </p:spPr>
        <p:txBody>
          <a:bodyPr wrap="none" rtlCol="0">
            <a:spAutoFit/>
          </a:bodyPr>
          <a:lstStyle/>
          <a:p>
            <a:pPr defTabSz="2438584"/>
            <a:r>
              <a:rPr lang="en-US" sz="2400">
                <a:solidFill>
                  <a:srgbClr val="57565A"/>
                </a:solidFill>
                <a:latin typeface="Roboto Light"/>
              </a:rPr>
              <a:t>CHAPTER 07</a:t>
            </a:r>
          </a:p>
        </p:txBody>
      </p:sp>
      <p:sp>
        <p:nvSpPr>
          <p:cNvPr id="87" name="Freeform 27"/>
          <p:cNvSpPr>
            <a:spLocks noEditPoints="1"/>
          </p:cNvSpPr>
          <p:nvPr/>
        </p:nvSpPr>
        <p:spPr bwMode="auto">
          <a:xfrm>
            <a:off x="17172050" y="6818554"/>
            <a:ext cx="1332116" cy="1337257"/>
          </a:xfrm>
          <a:custGeom>
            <a:avLst/>
            <a:gdLst>
              <a:gd name="T0" fmla="*/ 212 w 642"/>
              <a:gd name="T1" fmla="*/ 376 h 645"/>
              <a:gd name="T2" fmla="*/ 305 w 642"/>
              <a:gd name="T3" fmla="*/ 229 h 645"/>
              <a:gd name="T4" fmla="*/ 219 w 642"/>
              <a:gd name="T5" fmla="*/ 236 h 645"/>
              <a:gd name="T6" fmla="*/ 319 w 642"/>
              <a:gd name="T7" fmla="*/ 229 h 645"/>
              <a:gd name="T8" fmla="*/ 226 w 642"/>
              <a:gd name="T9" fmla="*/ 369 h 645"/>
              <a:gd name="T10" fmla="*/ 312 w 642"/>
              <a:gd name="T11" fmla="*/ 383 h 645"/>
              <a:gd name="T12" fmla="*/ 438 w 642"/>
              <a:gd name="T13" fmla="*/ 324 h 645"/>
              <a:gd name="T14" fmla="*/ 418 w 642"/>
              <a:gd name="T15" fmla="*/ 310 h 645"/>
              <a:gd name="T16" fmla="*/ 405 w 642"/>
              <a:gd name="T17" fmla="*/ 181 h 645"/>
              <a:gd name="T18" fmla="*/ 329 w 642"/>
              <a:gd name="T19" fmla="*/ 324 h 645"/>
              <a:gd name="T20" fmla="*/ 411 w 642"/>
              <a:gd name="T21" fmla="*/ 383 h 645"/>
              <a:gd name="T22" fmla="*/ 404 w 642"/>
              <a:gd name="T23" fmla="*/ 310 h 645"/>
              <a:gd name="T24" fmla="*/ 326 w 642"/>
              <a:gd name="T25" fmla="*/ 55 h 645"/>
              <a:gd name="T26" fmla="*/ 312 w 642"/>
              <a:gd name="T27" fmla="*/ 7 h 645"/>
              <a:gd name="T28" fmla="*/ 326 w 642"/>
              <a:gd name="T29" fmla="*/ 55 h 645"/>
              <a:gd name="T30" fmla="*/ 587 w 642"/>
              <a:gd name="T31" fmla="*/ 316 h 645"/>
              <a:gd name="T32" fmla="*/ 635 w 642"/>
              <a:gd name="T33" fmla="*/ 330 h 645"/>
              <a:gd name="T34" fmla="*/ 596 w 642"/>
              <a:gd name="T35" fmla="*/ 171 h 645"/>
              <a:gd name="T36" fmla="*/ 547 w 642"/>
              <a:gd name="T37" fmla="*/ 183 h 645"/>
              <a:gd name="T38" fmla="*/ 554 w 642"/>
              <a:gd name="T39" fmla="*/ 195 h 645"/>
              <a:gd name="T40" fmla="*/ 481 w 642"/>
              <a:gd name="T41" fmla="*/ 43 h 645"/>
              <a:gd name="T42" fmla="*/ 449 w 642"/>
              <a:gd name="T43" fmla="*/ 97 h 645"/>
              <a:gd name="T44" fmla="*/ 599 w 642"/>
              <a:gd name="T45" fmla="*/ 484 h 645"/>
              <a:gd name="T46" fmla="*/ 545 w 642"/>
              <a:gd name="T47" fmla="*/ 453 h 645"/>
              <a:gd name="T48" fmla="*/ 593 w 642"/>
              <a:gd name="T49" fmla="*/ 488 h 645"/>
              <a:gd name="T50" fmla="*/ 91 w 642"/>
              <a:gd name="T51" fmla="*/ 183 h 645"/>
              <a:gd name="T52" fmla="*/ 42 w 642"/>
              <a:gd name="T53" fmla="*/ 171 h 645"/>
              <a:gd name="T54" fmla="*/ 94 w 642"/>
              <a:gd name="T55" fmla="*/ 192 h 645"/>
              <a:gd name="T56" fmla="*/ 459 w 642"/>
              <a:gd name="T57" fmla="*/ 551 h 645"/>
              <a:gd name="T58" fmla="*/ 471 w 642"/>
              <a:gd name="T59" fmla="*/ 600 h 645"/>
              <a:gd name="T60" fmla="*/ 189 w 642"/>
              <a:gd name="T61" fmla="*/ 97 h 645"/>
              <a:gd name="T62" fmla="*/ 158 w 642"/>
              <a:gd name="T63" fmla="*/ 43 h 645"/>
              <a:gd name="T64" fmla="*/ 185 w 642"/>
              <a:gd name="T65" fmla="*/ 98 h 645"/>
              <a:gd name="T66" fmla="*/ 366 w 642"/>
              <a:gd name="T67" fmla="*/ 575 h 645"/>
              <a:gd name="T68" fmla="*/ 238 w 642"/>
              <a:gd name="T69" fmla="*/ 528 h 645"/>
              <a:gd name="T70" fmla="*/ 105 w 642"/>
              <a:gd name="T71" fmla="*/ 449 h 645"/>
              <a:gd name="T72" fmla="*/ 117 w 642"/>
              <a:gd name="T73" fmla="*/ 334 h 645"/>
              <a:gd name="T74" fmla="*/ 4 w 642"/>
              <a:gd name="T75" fmla="*/ 358 h 645"/>
              <a:gd name="T76" fmla="*/ 300 w 642"/>
              <a:gd name="T77" fmla="*/ 645 h 645"/>
              <a:gd name="T78" fmla="*/ 69 w 642"/>
              <a:gd name="T79" fmla="*/ 301 h 645"/>
              <a:gd name="T80" fmla="*/ 91 w 642"/>
              <a:gd name="T81" fmla="*/ 444 h 645"/>
              <a:gd name="T82" fmla="*/ 210 w 642"/>
              <a:gd name="T83" fmla="*/ 563 h 645"/>
              <a:gd name="T84" fmla="*/ 353 w 642"/>
              <a:gd name="T85" fmla="*/ 582 h 645"/>
              <a:gd name="T86" fmla="*/ 15 w 642"/>
              <a:gd name="T87" fmla="*/ 37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2" h="645">
                <a:moveTo>
                  <a:pt x="312" y="383"/>
                </a:moveTo>
                <a:cubicBezTo>
                  <a:pt x="219" y="383"/>
                  <a:pt x="219" y="383"/>
                  <a:pt x="219" y="383"/>
                </a:cubicBezTo>
                <a:cubicBezTo>
                  <a:pt x="215" y="383"/>
                  <a:pt x="212" y="380"/>
                  <a:pt x="212" y="376"/>
                </a:cubicBezTo>
                <a:cubicBezTo>
                  <a:pt x="212" y="328"/>
                  <a:pt x="230" y="309"/>
                  <a:pt x="257" y="287"/>
                </a:cubicBezTo>
                <a:cubicBezTo>
                  <a:pt x="260" y="284"/>
                  <a:pt x="263" y="282"/>
                  <a:pt x="267" y="279"/>
                </a:cubicBezTo>
                <a:cubicBezTo>
                  <a:pt x="283" y="268"/>
                  <a:pt x="305" y="251"/>
                  <a:pt x="305" y="229"/>
                </a:cubicBezTo>
                <a:cubicBezTo>
                  <a:pt x="305" y="206"/>
                  <a:pt x="290" y="192"/>
                  <a:pt x="266" y="192"/>
                </a:cubicBezTo>
                <a:cubicBezTo>
                  <a:pt x="243" y="192"/>
                  <a:pt x="226" y="208"/>
                  <a:pt x="226" y="229"/>
                </a:cubicBezTo>
                <a:cubicBezTo>
                  <a:pt x="226" y="233"/>
                  <a:pt x="223" y="236"/>
                  <a:pt x="219" y="236"/>
                </a:cubicBezTo>
                <a:cubicBezTo>
                  <a:pt x="215" y="236"/>
                  <a:pt x="212" y="233"/>
                  <a:pt x="212" y="229"/>
                </a:cubicBezTo>
                <a:cubicBezTo>
                  <a:pt x="212" y="200"/>
                  <a:pt x="236" y="178"/>
                  <a:pt x="266" y="178"/>
                </a:cubicBezTo>
                <a:cubicBezTo>
                  <a:pt x="298" y="178"/>
                  <a:pt x="319" y="198"/>
                  <a:pt x="319" y="229"/>
                </a:cubicBezTo>
                <a:cubicBezTo>
                  <a:pt x="319" y="259"/>
                  <a:pt x="293" y="278"/>
                  <a:pt x="275" y="291"/>
                </a:cubicBezTo>
                <a:cubicBezTo>
                  <a:pt x="272" y="293"/>
                  <a:pt x="268" y="296"/>
                  <a:pt x="266" y="298"/>
                </a:cubicBezTo>
                <a:cubicBezTo>
                  <a:pt x="242" y="317"/>
                  <a:pt x="227" y="332"/>
                  <a:pt x="226" y="369"/>
                </a:cubicBezTo>
                <a:cubicBezTo>
                  <a:pt x="312" y="369"/>
                  <a:pt x="312" y="369"/>
                  <a:pt x="312" y="369"/>
                </a:cubicBezTo>
                <a:cubicBezTo>
                  <a:pt x="316" y="369"/>
                  <a:pt x="319" y="372"/>
                  <a:pt x="319" y="376"/>
                </a:cubicBezTo>
                <a:cubicBezTo>
                  <a:pt x="319" y="380"/>
                  <a:pt x="316" y="383"/>
                  <a:pt x="312" y="383"/>
                </a:cubicBezTo>
                <a:close/>
                <a:moveTo>
                  <a:pt x="418" y="376"/>
                </a:moveTo>
                <a:cubicBezTo>
                  <a:pt x="418" y="324"/>
                  <a:pt x="418" y="324"/>
                  <a:pt x="418" y="324"/>
                </a:cubicBezTo>
                <a:cubicBezTo>
                  <a:pt x="438" y="324"/>
                  <a:pt x="438" y="324"/>
                  <a:pt x="438" y="324"/>
                </a:cubicBezTo>
                <a:cubicBezTo>
                  <a:pt x="442" y="324"/>
                  <a:pt x="445" y="321"/>
                  <a:pt x="445" y="317"/>
                </a:cubicBezTo>
                <a:cubicBezTo>
                  <a:pt x="445" y="313"/>
                  <a:pt x="442" y="310"/>
                  <a:pt x="438" y="310"/>
                </a:cubicBezTo>
                <a:cubicBezTo>
                  <a:pt x="418" y="310"/>
                  <a:pt x="418" y="310"/>
                  <a:pt x="418" y="310"/>
                </a:cubicBezTo>
                <a:cubicBezTo>
                  <a:pt x="418" y="185"/>
                  <a:pt x="418" y="185"/>
                  <a:pt x="418" y="185"/>
                </a:cubicBezTo>
                <a:cubicBezTo>
                  <a:pt x="418" y="182"/>
                  <a:pt x="416" y="179"/>
                  <a:pt x="413" y="178"/>
                </a:cubicBezTo>
                <a:cubicBezTo>
                  <a:pt x="410" y="177"/>
                  <a:pt x="407" y="178"/>
                  <a:pt x="405" y="181"/>
                </a:cubicBezTo>
                <a:cubicBezTo>
                  <a:pt x="323" y="313"/>
                  <a:pt x="323" y="313"/>
                  <a:pt x="323" y="313"/>
                </a:cubicBezTo>
                <a:cubicBezTo>
                  <a:pt x="322" y="315"/>
                  <a:pt x="322" y="318"/>
                  <a:pt x="323" y="320"/>
                </a:cubicBezTo>
                <a:cubicBezTo>
                  <a:pt x="324" y="323"/>
                  <a:pt x="327" y="324"/>
                  <a:pt x="329" y="324"/>
                </a:cubicBezTo>
                <a:cubicBezTo>
                  <a:pt x="404" y="324"/>
                  <a:pt x="404" y="324"/>
                  <a:pt x="404" y="324"/>
                </a:cubicBezTo>
                <a:cubicBezTo>
                  <a:pt x="404" y="376"/>
                  <a:pt x="404" y="376"/>
                  <a:pt x="404" y="376"/>
                </a:cubicBezTo>
                <a:cubicBezTo>
                  <a:pt x="404" y="380"/>
                  <a:pt x="408" y="383"/>
                  <a:pt x="411" y="383"/>
                </a:cubicBezTo>
                <a:cubicBezTo>
                  <a:pt x="415" y="383"/>
                  <a:pt x="418" y="380"/>
                  <a:pt x="418" y="376"/>
                </a:cubicBezTo>
                <a:close/>
                <a:moveTo>
                  <a:pt x="404" y="209"/>
                </a:moveTo>
                <a:cubicBezTo>
                  <a:pt x="404" y="310"/>
                  <a:pt x="404" y="310"/>
                  <a:pt x="404" y="310"/>
                </a:cubicBezTo>
                <a:cubicBezTo>
                  <a:pt x="342" y="310"/>
                  <a:pt x="342" y="310"/>
                  <a:pt x="342" y="310"/>
                </a:cubicBezTo>
                <a:lnTo>
                  <a:pt x="404" y="209"/>
                </a:lnTo>
                <a:close/>
                <a:moveTo>
                  <a:pt x="326" y="55"/>
                </a:moveTo>
                <a:cubicBezTo>
                  <a:pt x="326" y="7"/>
                  <a:pt x="326" y="7"/>
                  <a:pt x="326" y="7"/>
                </a:cubicBezTo>
                <a:cubicBezTo>
                  <a:pt x="326" y="3"/>
                  <a:pt x="323" y="0"/>
                  <a:pt x="319" y="0"/>
                </a:cubicBezTo>
                <a:cubicBezTo>
                  <a:pt x="315" y="0"/>
                  <a:pt x="312" y="3"/>
                  <a:pt x="312" y="7"/>
                </a:cubicBezTo>
                <a:cubicBezTo>
                  <a:pt x="312" y="55"/>
                  <a:pt x="312" y="55"/>
                  <a:pt x="312" y="55"/>
                </a:cubicBezTo>
                <a:cubicBezTo>
                  <a:pt x="312" y="59"/>
                  <a:pt x="315" y="62"/>
                  <a:pt x="319" y="62"/>
                </a:cubicBezTo>
                <a:cubicBezTo>
                  <a:pt x="323" y="62"/>
                  <a:pt x="326" y="59"/>
                  <a:pt x="326" y="55"/>
                </a:cubicBezTo>
                <a:close/>
                <a:moveTo>
                  <a:pt x="642" y="323"/>
                </a:moveTo>
                <a:cubicBezTo>
                  <a:pt x="642" y="319"/>
                  <a:pt x="639" y="316"/>
                  <a:pt x="635" y="316"/>
                </a:cubicBezTo>
                <a:cubicBezTo>
                  <a:pt x="587" y="316"/>
                  <a:pt x="587" y="316"/>
                  <a:pt x="587" y="316"/>
                </a:cubicBezTo>
                <a:cubicBezTo>
                  <a:pt x="583" y="316"/>
                  <a:pt x="580" y="319"/>
                  <a:pt x="580" y="323"/>
                </a:cubicBezTo>
                <a:cubicBezTo>
                  <a:pt x="580" y="327"/>
                  <a:pt x="583" y="330"/>
                  <a:pt x="587" y="330"/>
                </a:cubicBezTo>
                <a:cubicBezTo>
                  <a:pt x="635" y="330"/>
                  <a:pt x="635" y="330"/>
                  <a:pt x="635" y="330"/>
                </a:cubicBezTo>
                <a:cubicBezTo>
                  <a:pt x="639" y="330"/>
                  <a:pt x="642" y="327"/>
                  <a:pt x="642" y="323"/>
                </a:cubicBezTo>
                <a:close/>
                <a:moveTo>
                  <a:pt x="554" y="195"/>
                </a:moveTo>
                <a:cubicBezTo>
                  <a:pt x="596" y="171"/>
                  <a:pt x="596" y="171"/>
                  <a:pt x="596" y="171"/>
                </a:cubicBezTo>
                <a:cubicBezTo>
                  <a:pt x="600" y="169"/>
                  <a:pt x="601" y="164"/>
                  <a:pt x="599" y="161"/>
                </a:cubicBezTo>
                <a:cubicBezTo>
                  <a:pt x="597" y="158"/>
                  <a:pt x="593" y="157"/>
                  <a:pt x="589" y="159"/>
                </a:cubicBezTo>
                <a:cubicBezTo>
                  <a:pt x="547" y="183"/>
                  <a:pt x="547" y="183"/>
                  <a:pt x="547" y="183"/>
                </a:cubicBezTo>
                <a:cubicBezTo>
                  <a:pt x="544" y="185"/>
                  <a:pt x="543" y="189"/>
                  <a:pt x="545" y="192"/>
                </a:cubicBezTo>
                <a:cubicBezTo>
                  <a:pt x="546" y="195"/>
                  <a:pt x="548" y="196"/>
                  <a:pt x="551" y="196"/>
                </a:cubicBezTo>
                <a:cubicBezTo>
                  <a:pt x="552" y="196"/>
                  <a:pt x="553" y="196"/>
                  <a:pt x="554" y="195"/>
                </a:cubicBezTo>
                <a:close/>
                <a:moveTo>
                  <a:pt x="459" y="94"/>
                </a:moveTo>
                <a:cubicBezTo>
                  <a:pt x="483" y="52"/>
                  <a:pt x="483" y="52"/>
                  <a:pt x="483" y="52"/>
                </a:cubicBezTo>
                <a:cubicBezTo>
                  <a:pt x="485" y="49"/>
                  <a:pt x="484" y="45"/>
                  <a:pt x="481" y="43"/>
                </a:cubicBezTo>
                <a:cubicBezTo>
                  <a:pt x="477" y="41"/>
                  <a:pt x="473" y="42"/>
                  <a:pt x="471" y="45"/>
                </a:cubicBezTo>
                <a:cubicBezTo>
                  <a:pt x="447" y="87"/>
                  <a:pt x="447" y="87"/>
                  <a:pt x="447" y="87"/>
                </a:cubicBezTo>
                <a:cubicBezTo>
                  <a:pt x="445" y="91"/>
                  <a:pt x="446" y="95"/>
                  <a:pt x="449" y="97"/>
                </a:cubicBezTo>
                <a:cubicBezTo>
                  <a:pt x="451" y="98"/>
                  <a:pt x="452" y="98"/>
                  <a:pt x="453" y="98"/>
                </a:cubicBezTo>
                <a:cubicBezTo>
                  <a:pt x="455" y="98"/>
                  <a:pt x="458" y="97"/>
                  <a:pt x="459" y="94"/>
                </a:cubicBezTo>
                <a:close/>
                <a:moveTo>
                  <a:pt x="599" y="484"/>
                </a:moveTo>
                <a:cubicBezTo>
                  <a:pt x="601" y="481"/>
                  <a:pt x="600" y="477"/>
                  <a:pt x="596" y="475"/>
                </a:cubicBezTo>
                <a:cubicBezTo>
                  <a:pt x="554" y="450"/>
                  <a:pt x="554" y="450"/>
                  <a:pt x="554" y="450"/>
                </a:cubicBezTo>
                <a:cubicBezTo>
                  <a:pt x="551" y="448"/>
                  <a:pt x="547" y="450"/>
                  <a:pt x="545" y="453"/>
                </a:cubicBezTo>
                <a:cubicBezTo>
                  <a:pt x="543" y="456"/>
                  <a:pt x="544" y="461"/>
                  <a:pt x="547" y="462"/>
                </a:cubicBezTo>
                <a:cubicBezTo>
                  <a:pt x="589" y="487"/>
                  <a:pt x="589" y="487"/>
                  <a:pt x="589" y="487"/>
                </a:cubicBezTo>
                <a:cubicBezTo>
                  <a:pt x="591" y="487"/>
                  <a:pt x="592" y="488"/>
                  <a:pt x="593" y="488"/>
                </a:cubicBezTo>
                <a:cubicBezTo>
                  <a:pt x="595" y="488"/>
                  <a:pt x="598" y="486"/>
                  <a:pt x="599" y="484"/>
                </a:cubicBezTo>
                <a:close/>
                <a:moveTo>
                  <a:pt x="94" y="192"/>
                </a:moveTo>
                <a:cubicBezTo>
                  <a:pt x="96" y="189"/>
                  <a:pt x="94" y="185"/>
                  <a:pt x="91" y="183"/>
                </a:cubicBezTo>
                <a:cubicBezTo>
                  <a:pt x="49" y="159"/>
                  <a:pt x="49" y="159"/>
                  <a:pt x="49" y="159"/>
                </a:cubicBezTo>
                <a:cubicBezTo>
                  <a:pt x="46" y="157"/>
                  <a:pt x="41" y="158"/>
                  <a:pt x="39" y="161"/>
                </a:cubicBezTo>
                <a:cubicBezTo>
                  <a:pt x="38" y="164"/>
                  <a:pt x="39" y="169"/>
                  <a:pt x="42" y="171"/>
                </a:cubicBezTo>
                <a:cubicBezTo>
                  <a:pt x="84" y="195"/>
                  <a:pt x="84" y="195"/>
                  <a:pt x="84" y="195"/>
                </a:cubicBezTo>
                <a:cubicBezTo>
                  <a:pt x="85" y="196"/>
                  <a:pt x="86" y="196"/>
                  <a:pt x="88" y="196"/>
                </a:cubicBezTo>
                <a:cubicBezTo>
                  <a:pt x="90" y="196"/>
                  <a:pt x="92" y="195"/>
                  <a:pt x="94" y="192"/>
                </a:cubicBezTo>
                <a:close/>
                <a:moveTo>
                  <a:pt x="481" y="602"/>
                </a:moveTo>
                <a:cubicBezTo>
                  <a:pt x="484" y="600"/>
                  <a:pt x="485" y="596"/>
                  <a:pt x="483" y="593"/>
                </a:cubicBezTo>
                <a:cubicBezTo>
                  <a:pt x="459" y="551"/>
                  <a:pt x="459" y="551"/>
                  <a:pt x="459" y="551"/>
                </a:cubicBezTo>
                <a:cubicBezTo>
                  <a:pt x="457" y="547"/>
                  <a:pt x="453" y="546"/>
                  <a:pt x="449" y="548"/>
                </a:cubicBezTo>
                <a:cubicBezTo>
                  <a:pt x="446" y="550"/>
                  <a:pt x="445" y="554"/>
                  <a:pt x="447" y="558"/>
                </a:cubicBezTo>
                <a:cubicBezTo>
                  <a:pt x="471" y="600"/>
                  <a:pt x="471" y="600"/>
                  <a:pt x="471" y="600"/>
                </a:cubicBezTo>
                <a:cubicBezTo>
                  <a:pt x="472" y="602"/>
                  <a:pt x="475" y="603"/>
                  <a:pt x="477" y="603"/>
                </a:cubicBezTo>
                <a:cubicBezTo>
                  <a:pt x="478" y="603"/>
                  <a:pt x="480" y="603"/>
                  <a:pt x="481" y="602"/>
                </a:cubicBezTo>
                <a:close/>
                <a:moveTo>
                  <a:pt x="189" y="97"/>
                </a:moveTo>
                <a:cubicBezTo>
                  <a:pt x="192" y="95"/>
                  <a:pt x="193" y="91"/>
                  <a:pt x="192" y="87"/>
                </a:cubicBezTo>
                <a:cubicBezTo>
                  <a:pt x="167" y="45"/>
                  <a:pt x="167" y="45"/>
                  <a:pt x="167" y="45"/>
                </a:cubicBezTo>
                <a:cubicBezTo>
                  <a:pt x="165" y="42"/>
                  <a:pt x="161" y="41"/>
                  <a:pt x="158" y="43"/>
                </a:cubicBezTo>
                <a:cubicBezTo>
                  <a:pt x="154" y="45"/>
                  <a:pt x="153" y="49"/>
                  <a:pt x="155" y="52"/>
                </a:cubicBezTo>
                <a:cubicBezTo>
                  <a:pt x="179" y="94"/>
                  <a:pt x="179" y="94"/>
                  <a:pt x="179" y="94"/>
                </a:cubicBezTo>
                <a:cubicBezTo>
                  <a:pt x="181" y="97"/>
                  <a:pt x="183" y="98"/>
                  <a:pt x="185" y="98"/>
                </a:cubicBezTo>
                <a:cubicBezTo>
                  <a:pt x="187" y="98"/>
                  <a:pt x="188" y="98"/>
                  <a:pt x="189" y="97"/>
                </a:cubicBezTo>
                <a:close/>
                <a:moveTo>
                  <a:pt x="324" y="636"/>
                </a:moveTo>
                <a:cubicBezTo>
                  <a:pt x="325" y="636"/>
                  <a:pt x="377" y="591"/>
                  <a:pt x="366" y="575"/>
                </a:cubicBezTo>
                <a:cubicBezTo>
                  <a:pt x="359" y="566"/>
                  <a:pt x="285" y="508"/>
                  <a:pt x="271" y="508"/>
                </a:cubicBezTo>
                <a:cubicBezTo>
                  <a:pt x="270" y="508"/>
                  <a:pt x="269" y="508"/>
                  <a:pt x="269" y="508"/>
                </a:cubicBezTo>
                <a:cubicBezTo>
                  <a:pt x="264" y="509"/>
                  <a:pt x="256" y="515"/>
                  <a:pt x="238" y="528"/>
                </a:cubicBezTo>
                <a:cubicBezTo>
                  <a:pt x="226" y="536"/>
                  <a:pt x="209" y="548"/>
                  <a:pt x="205" y="549"/>
                </a:cubicBezTo>
                <a:cubicBezTo>
                  <a:pt x="198" y="549"/>
                  <a:pt x="176" y="534"/>
                  <a:pt x="148" y="506"/>
                </a:cubicBezTo>
                <a:cubicBezTo>
                  <a:pt x="117" y="475"/>
                  <a:pt x="104" y="454"/>
                  <a:pt x="105" y="449"/>
                </a:cubicBezTo>
                <a:cubicBezTo>
                  <a:pt x="106" y="445"/>
                  <a:pt x="118" y="428"/>
                  <a:pt x="126" y="416"/>
                </a:cubicBezTo>
                <a:cubicBezTo>
                  <a:pt x="139" y="398"/>
                  <a:pt x="145" y="390"/>
                  <a:pt x="146" y="385"/>
                </a:cubicBezTo>
                <a:cubicBezTo>
                  <a:pt x="147" y="382"/>
                  <a:pt x="149" y="376"/>
                  <a:pt x="117" y="334"/>
                </a:cubicBezTo>
                <a:cubicBezTo>
                  <a:pt x="107" y="321"/>
                  <a:pt x="84" y="292"/>
                  <a:pt x="75" y="288"/>
                </a:cubicBezTo>
                <a:cubicBezTo>
                  <a:pt x="73" y="287"/>
                  <a:pt x="71" y="287"/>
                  <a:pt x="69" y="287"/>
                </a:cubicBezTo>
                <a:cubicBezTo>
                  <a:pt x="47" y="287"/>
                  <a:pt x="13" y="337"/>
                  <a:pt x="4" y="358"/>
                </a:cubicBezTo>
                <a:cubicBezTo>
                  <a:pt x="1" y="365"/>
                  <a:pt x="0" y="372"/>
                  <a:pt x="1" y="379"/>
                </a:cubicBezTo>
                <a:cubicBezTo>
                  <a:pt x="27" y="526"/>
                  <a:pt x="149" y="635"/>
                  <a:pt x="297" y="645"/>
                </a:cubicBezTo>
                <a:cubicBezTo>
                  <a:pt x="298" y="645"/>
                  <a:pt x="299" y="645"/>
                  <a:pt x="300" y="645"/>
                </a:cubicBezTo>
                <a:cubicBezTo>
                  <a:pt x="300" y="645"/>
                  <a:pt x="300" y="645"/>
                  <a:pt x="300" y="645"/>
                </a:cubicBezTo>
                <a:cubicBezTo>
                  <a:pt x="309" y="645"/>
                  <a:pt x="317" y="642"/>
                  <a:pt x="324" y="636"/>
                </a:cubicBezTo>
                <a:close/>
                <a:moveTo>
                  <a:pt x="69" y="301"/>
                </a:moveTo>
                <a:cubicBezTo>
                  <a:pt x="79" y="306"/>
                  <a:pt x="127" y="369"/>
                  <a:pt x="132" y="382"/>
                </a:cubicBezTo>
                <a:cubicBezTo>
                  <a:pt x="130" y="387"/>
                  <a:pt x="121" y="399"/>
                  <a:pt x="115" y="408"/>
                </a:cubicBezTo>
                <a:cubicBezTo>
                  <a:pt x="102" y="427"/>
                  <a:pt x="93" y="438"/>
                  <a:pt x="91" y="444"/>
                </a:cubicBezTo>
                <a:cubicBezTo>
                  <a:pt x="89" y="451"/>
                  <a:pt x="92" y="470"/>
                  <a:pt x="138" y="516"/>
                </a:cubicBezTo>
                <a:cubicBezTo>
                  <a:pt x="152" y="530"/>
                  <a:pt x="187" y="563"/>
                  <a:pt x="205" y="563"/>
                </a:cubicBezTo>
                <a:cubicBezTo>
                  <a:pt x="207" y="563"/>
                  <a:pt x="208" y="563"/>
                  <a:pt x="210" y="563"/>
                </a:cubicBezTo>
                <a:cubicBezTo>
                  <a:pt x="216" y="561"/>
                  <a:pt x="227" y="552"/>
                  <a:pt x="246" y="539"/>
                </a:cubicBezTo>
                <a:cubicBezTo>
                  <a:pt x="255" y="533"/>
                  <a:pt x="267" y="524"/>
                  <a:pt x="272" y="522"/>
                </a:cubicBezTo>
                <a:cubicBezTo>
                  <a:pt x="284" y="526"/>
                  <a:pt x="343" y="571"/>
                  <a:pt x="353" y="582"/>
                </a:cubicBezTo>
                <a:cubicBezTo>
                  <a:pt x="351" y="589"/>
                  <a:pt x="334" y="609"/>
                  <a:pt x="315" y="625"/>
                </a:cubicBezTo>
                <a:cubicBezTo>
                  <a:pt x="310" y="629"/>
                  <a:pt x="304" y="631"/>
                  <a:pt x="298" y="631"/>
                </a:cubicBezTo>
                <a:cubicBezTo>
                  <a:pt x="156" y="621"/>
                  <a:pt x="40" y="517"/>
                  <a:pt x="15" y="377"/>
                </a:cubicBezTo>
                <a:cubicBezTo>
                  <a:pt x="14" y="373"/>
                  <a:pt x="15" y="368"/>
                  <a:pt x="17" y="364"/>
                </a:cubicBezTo>
                <a:cubicBezTo>
                  <a:pt x="28" y="337"/>
                  <a:pt x="58" y="301"/>
                  <a:pt x="69" y="301"/>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318624089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14:presetBounceEnd="61111">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14:bounceEnd="61111">
                                          <p:cBhvr additive="base">
                                            <p:cTn id="7" dur="900" fill="hold"/>
                                            <p:tgtEl>
                                              <p:spTgt spid="50"/>
                                            </p:tgtEl>
                                            <p:attrNameLst>
                                              <p:attrName>ppt_x</p:attrName>
                                            </p:attrNameLst>
                                          </p:cBhvr>
                                          <p:tavLst>
                                            <p:tav tm="0">
                                              <p:val>
                                                <p:strVal val="0-#ppt_w/2"/>
                                              </p:val>
                                            </p:tav>
                                            <p:tav tm="100000">
                                              <p:val>
                                                <p:strVal val="#ppt_x"/>
                                              </p:val>
                                            </p:tav>
                                          </p:tavLst>
                                        </p:anim>
                                        <p:anim calcmode="lin" valueType="num" p14:bounceEnd="61111">
                                          <p:cBhvr additive="base">
                                            <p:cTn id="8" dur="900" fill="hold"/>
                                            <p:tgtEl>
                                              <p:spTgt spid="50"/>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65"/>
                                            </p:tgtEl>
                                            <p:attrNameLst>
                                              <p:attrName>style.visibility</p:attrName>
                                            </p:attrNameLst>
                                          </p:cBhvr>
                                          <p:to>
                                            <p:strVal val="visible"/>
                                          </p:to>
                                        </p:set>
                                        <p:animEffect transition="in" filter="fade">
                                          <p:cBhvr>
                                            <p:cTn id="11" dur="250"/>
                                            <p:tgtEl>
                                              <p:spTgt spid="65"/>
                                            </p:tgtEl>
                                          </p:cBhvr>
                                        </p:animEffect>
                                      </p:childTnLst>
                                    </p:cTn>
                                  </p:par>
                                  <p:par>
                                    <p:cTn id="12" presetID="2" presetClass="entr" presetSubtype="9" fill="hold" grpId="0" nodeType="withEffect" p14:presetBounceEnd="61111">
                                      <p:stCondLst>
                                        <p:cond delay="100"/>
                                      </p:stCondLst>
                                      <p:childTnLst>
                                        <p:set>
                                          <p:cBhvr>
                                            <p:cTn id="13" dur="1" fill="hold">
                                              <p:stCondLst>
                                                <p:cond delay="0"/>
                                              </p:stCondLst>
                                            </p:cTn>
                                            <p:tgtEl>
                                              <p:spTgt spid="23"/>
                                            </p:tgtEl>
                                            <p:attrNameLst>
                                              <p:attrName>style.visibility</p:attrName>
                                            </p:attrNameLst>
                                          </p:cBhvr>
                                          <p:to>
                                            <p:strVal val="visible"/>
                                          </p:to>
                                        </p:set>
                                        <p:anim calcmode="lin" valueType="num" p14:bounceEnd="61111">
                                          <p:cBhvr additive="base">
                                            <p:cTn id="14" dur="1000" fill="hold"/>
                                            <p:tgtEl>
                                              <p:spTgt spid="23"/>
                                            </p:tgtEl>
                                            <p:attrNameLst>
                                              <p:attrName>ppt_x</p:attrName>
                                            </p:attrNameLst>
                                          </p:cBhvr>
                                          <p:tavLst>
                                            <p:tav tm="0">
                                              <p:val>
                                                <p:strVal val="0-#ppt_w/2"/>
                                              </p:val>
                                            </p:tav>
                                            <p:tav tm="100000">
                                              <p:val>
                                                <p:strVal val="#ppt_x"/>
                                              </p:val>
                                            </p:tav>
                                          </p:tavLst>
                                        </p:anim>
                                        <p:anim calcmode="lin" valueType="num" p14:bounceEnd="61111">
                                          <p:cBhvr additive="base">
                                            <p:cTn id="15" dur="1000" fill="hold"/>
                                            <p:tgtEl>
                                              <p:spTgt spid="23"/>
                                            </p:tgtEl>
                                            <p:attrNameLst>
                                              <p:attrName>ppt_y</p:attrName>
                                            </p:attrNameLst>
                                          </p:cBhvr>
                                          <p:tavLst>
                                            <p:tav tm="0">
                                              <p:val>
                                                <p:strVal val="0-#ppt_h/2"/>
                                              </p:val>
                                            </p:tav>
                                            <p:tav tm="100000">
                                              <p:val>
                                                <p:strVal val="#ppt_y"/>
                                              </p:val>
                                            </p:tav>
                                          </p:tavLst>
                                        </p:anim>
                                      </p:childTnLst>
                                    </p:cTn>
                                  </p:par>
                                  <p:par>
                                    <p:cTn id="16" presetID="10" presetClass="entr" presetSubtype="0" fill="hold" grpId="0" nodeType="withEffect">
                                      <p:stCondLst>
                                        <p:cond delay="500"/>
                                      </p:stCondLst>
                                      <p:childTnLst>
                                        <p:set>
                                          <p:cBhvr>
                                            <p:cTn id="17" dur="1" fill="hold">
                                              <p:stCondLst>
                                                <p:cond delay="0"/>
                                              </p:stCondLst>
                                            </p:cTn>
                                            <p:tgtEl>
                                              <p:spTgt spid="63"/>
                                            </p:tgtEl>
                                            <p:attrNameLst>
                                              <p:attrName>style.visibility</p:attrName>
                                            </p:attrNameLst>
                                          </p:cBhvr>
                                          <p:to>
                                            <p:strVal val="visible"/>
                                          </p:to>
                                        </p:set>
                                        <p:animEffect transition="in" filter="fade">
                                          <p:cBhvr>
                                            <p:cTn id="18" dur="250"/>
                                            <p:tgtEl>
                                              <p:spTgt spid="63"/>
                                            </p:tgtEl>
                                          </p:cBhvr>
                                        </p:animEffect>
                                      </p:childTnLst>
                                    </p:cTn>
                                  </p:par>
                                  <p:par>
                                    <p:cTn id="19" presetID="2" presetClass="entr" presetSubtype="9" fill="hold" grpId="0" nodeType="withEffect" p14:presetBounceEnd="61111">
                                      <p:stCondLst>
                                        <p:cond delay="200"/>
                                      </p:stCondLst>
                                      <p:childTnLst>
                                        <p:set>
                                          <p:cBhvr>
                                            <p:cTn id="20" dur="1" fill="hold">
                                              <p:stCondLst>
                                                <p:cond delay="0"/>
                                              </p:stCondLst>
                                            </p:cTn>
                                            <p:tgtEl>
                                              <p:spTgt spid="18"/>
                                            </p:tgtEl>
                                            <p:attrNameLst>
                                              <p:attrName>style.visibility</p:attrName>
                                            </p:attrNameLst>
                                          </p:cBhvr>
                                          <p:to>
                                            <p:strVal val="visible"/>
                                          </p:to>
                                        </p:set>
                                        <p:anim calcmode="lin" valueType="num" p14:bounceEnd="61111">
                                          <p:cBhvr additive="base">
                                            <p:cTn id="21" dur="1100" fill="hold"/>
                                            <p:tgtEl>
                                              <p:spTgt spid="18"/>
                                            </p:tgtEl>
                                            <p:attrNameLst>
                                              <p:attrName>ppt_x</p:attrName>
                                            </p:attrNameLst>
                                          </p:cBhvr>
                                          <p:tavLst>
                                            <p:tav tm="0">
                                              <p:val>
                                                <p:strVal val="0-#ppt_w/2"/>
                                              </p:val>
                                            </p:tav>
                                            <p:tav tm="100000">
                                              <p:val>
                                                <p:strVal val="#ppt_x"/>
                                              </p:val>
                                            </p:tav>
                                          </p:tavLst>
                                        </p:anim>
                                        <p:anim calcmode="lin" valueType="num" p14:bounceEnd="61111">
                                          <p:cBhvr additive="base">
                                            <p:cTn id="22" dur="1100" fill="hold"/>
                                            <p:tgtEl>
                                              <p:spTgt spid="18"/>
                                            </p:tgtEl>
                                            <p:attrNameLst>
                                              <p:attrName>ppt_y</p:attrName>
                                            </p:attrNameLst>
                                          </p:cBhvr>
                                          <p:tavLst>
                                            <p:tav tm="0">
                                              <p:val>
                                                <p:strVal val="0-#ppt_h/2"/>
                                              </p:val>
                                            </p:tav>
                                            <p:tav tm="100000">
                                              <p:val>
                                                <p:strVal val="#ppt_y"/>
                                              </p:val>
                                            </p:tav>
                                          </p:tavLst>
                                        </p:anim>
                                      </p:childTnLst>
                                    </p:cTn>
                                  </p:par>
                                  <p:par>
                                    <p:cTn id="23" presetID="10" presetClass="entr" presetSubtype="0" fill="hold" grpId="0" nodeType="withEffect">
                                      <p:stCondLst>
                                        <p:cond delay="75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250"/>
                                            <p:tgtEl>
                                              <p:spTgt spid="60"/>
                                            </p:tgtEl>
                                          </p:cBhvr>
                                        </p:animEffect>
                                      </p:childTnLst>
                                    </p:cTn>
                                  </p:par>
                                  <p:par>
                                    <p:cTn id="26" presetID="2" presetClass="entr" presetSubtype="9" fill="hold" grpId="0" nodeType="withEffect" p14:presetBounceEnd="61111">
                                      <p:stCondLst>
                                        <p:cond delay="300"/>
                                      </p:stCondLst>
                                      <p:childTnLst>
                                        <p:set>
                                          <p:cBhvr>
                                            <p:cTn id="27" dur="1" fill="hold">
                                              <p:stCondLst>
                                                <p:cond delay="0"/>
                                              </p:stCondLst>
                                            </p:cTn>
                                            <p:tgtEl>
                                              <p:spTgt spid="15"/>
                                            </p:tgtEl>
                                            <p:attrNameLst>
                                              <p:attrName>style.visibility</p:attrName>
                                            </p:attrNameLst>
                                          </p:cBhvr>
                                          <p:to>
                                            <p:strVal val="visible"/>
                                          </p:to>
                                        </p:set>
                                        <p:anim calcmode="lin" valueType="num" p14:bounceEnd="61111">
                                          <p:cBhvr additive="base">
                                            <p:cTn id="28" dur="1200" fill="hold"/>
                                            <p:tgtEl>
                                              <p:spTgt spid="15"/>
                                            </p:tgtEl>
                                            <p:attrNameLst>
                                              <p:attrName>ppt_x</p:attrName>
                                            </p:attrNameLst>
                                          </p:cBhvr>
                                          <p:tavLst>
                                            <p:tav tm="0">
                                              <p:val>
                                                <p:strVal val="0-#ppt_w/2"/>
                                              </p:val>
                                            </p:tav>
                                            <p:tav tm="100000">
                                              <p:val>
                                                <p:strVal val="#ppt_x"/>
                                              </p:val>
                                            </p:tav>
                                          </p:tavLst>
                                        </p:anim>
                                        <p:anim calcmode="lin" valueType="num" p14:bounceEnd="61111">
                                          <p:cBhvr additive="base">
                                            <p:cTn id="29" dur="1200" fill="hold"/>
                                            <p:tgtEl>
                                              <p:spTgt spid="15"/>
                                            </p:tgtEl>
                                            <p:attrNameLst>
                                              <p:attrName>ppt_y</p:attrName>
                                            </p:attrNameLst>
                                          </p:cBhvr>
                                          <p:tavLst>
                                            <p:tav tm="0">
                                              <p:val>
                                                <p:strVal val="0-#ppt_h/2"/>
                                              </p:val>
                                            </p:tav>
                                            <p:tav tm="100000">
                                              <p:val>
                                                <p:strVal val="#ppt_y"/>
                                              </p:val>
                                            </p:tav>
                                          </p:tavLst>
                                        </p:anim>
                                      </p:childTnLst>
                                    </p:cTn>
                                  </p:par>
                                  <p:par>
                                    <p:cTn id="30" presetID="10" presetClass="entr" presetSubtype="0" fill="hold" grpId="0" nodeType="withEffect">
                                      <p:stCondLst>
                                        <p:cond delay="1000"/>
                                      </p:stCondLst>
                                      <p:childTnLst>
                                        <p:set>
                                          <p:cBhvr>
                                            <p:cTn id="31" dur="1" fill="hold">
                                              <p:stCondLst>
                                                <p:cond delay="0"/>
                                              </p:stCondLst>
                                            </p:cTn>
                                            <p:tgtEl>
                                              <p:spTgt spid="64"/>
                                            </p:tgtEl>
                                            <p:attrNameLst>
                                              <p:attrName>style.visibility</p:attrName>
                                            </p:attrNameLst>
                                          </p:cBhvr>
                                          <p:to>
                                            <p:strVal val="visible"/>
                                          </p:to>
                                        </p:set>
                                        <p:animEffect transition="in" filter="fade">
                                          <p:cBhvr>
                                            <p:cTn id="32" dur="250"/>
                                            <p:tgtEl>
                                              <p:spTgt spid="64"/>
                                            </p:tgtEl>
                                          </p:cBhvr>
                                        </p:animEffect>
                                      </p:childTnLst>
                                    </p:cTn>
                                  </p:par>
                                  <p:par>
                                    <p:cTn id="33" presetID="2" presetClass="entr" presetSubtype="9" fill="hold" grpId="0" nodeType="withEffect" p14:presetBounceEnd="61111">
                                      <p:stCondLst>
                                        <p:cond delay="400"/>
                                      </p:stCondLst>
                                      <p:childTnLst>
                                        <p:set>
                                          <p:cBhvr>
                                            <p:cTn id="34" dur="1" fill="hold">
                                              <p:stCondLst>
                                                <p:cond delay="0"/>
                                              </p:stCondLst>
                                            </p:cTn>
                                            <p:tgtEl>
                                              <p:spTgt spid="6"/>
                                            </p:tgtEl>
                                            <p:attrNameLst>
                                              <p:attrName>style.visibility</p:attrName>
                                            </p:attrNameLst>
                                          </p:cBhvr>
                                          <p:to>
                                            <p:strVal val="visible"/>
                                          </p:to>
                                        </p:set>
                                        <p:anim calcmode="lin" valueType="num" p14:bounceEnd="61111">
                                          <p:cBhvr additive="base">
                                            <p:cTn id="35" dur="1300" fill="hold"/>
                                            <p:tgtEl>
                                              <p:spTgt spid="6"/>
                                            </p:tgtEl>
                                            <p:attrNameLst>
                                              <p:attrName>ppt_x</p:attrName>
                                            </p:attrNameLst>
                                          </p:cBhvr>
                                          <p:tavLst>
                                            <p:tav tm="0">
                                              <p:val>
                                                <p:strVal val="0-#ppt_w/2"/>
                                              </p:val>
                                            </p:tav>
                                            <p:tav tm="100000">
                                              <p:val>
                                                <p:strVal val="#ppt_x"/>
                                              </p:val>
                                            </p:tav>
                                          </p:tavLst>
                                        </p:anim>
                                        <p:anim calcmode="lin" valueType="num" p14:bounceEnd="61111">
                                          <p:cBhvr additive="base">
                                            <p:cTn id="36" dur="1300" fill="hold"/>
                                            <p:tgtEl>
                                              <p:spTgt spid="6"/>
                                            </p:tgtEl>
                                            <p:attrNameLst>
                                              <p:attrName>ppt_y</p:attrName>
                                            </p:attrNameLst>
                                          </p:cBhvr>
                                          <p:tavLst>
                                            <p:tav tm="0">
                                              <p:val>
                                                <p:strVal val="0-#ppt_h/2"/>
                                              </p:val>
                                            </p:tav>
                                            <p:tav tm="100000">
                                              <p:val>
                                                <p:strVal val="#ppt_y"/>
                                              </p:val>
                                            </p:tav>
                                          </p:tavLst>
                                        </p:anim>
                                      </p:childTnLst>
                                    </p:cTn>
                                  </p:par>
                                  <p:par>
                                    <p:cTn id="37" presetID="10" presetClass="entr" presetSubtype="0" fill="hold" grpId="0" nodeType="withEffect">
                                      <p:stCondLst>
                                        <p:cond delay="1250"/>
                                      </p:stCondLst>
                                      <p:childTnLst>
                                        <p:set>
                                          <p:cBhvr>
                                            <p:cTn id="38" dur="1" fill="hold">
                                              <p:stCondLst>
                                                <p:cond delay="0"/>
                                              </p:stCondLst>
                                            </p:cTn>
                                            <p:tgtEl>
                                              <p:spTgt spid="61"/>
                                            </p:tgtEl>
                                            <p:attrNameLst>
                                              <p:attrName>style.visibility</p:attrName>
                                            </p:attrNameLst>
                                          </p:cBhvr>
                                          <p:to>
                                            <p:strVal val="visible"/>
                                          </p:to>
                                        </p:set>
                                        <p:animEffect transition="in" filter="fade">
                                          <p:cBhvr>
                                            <p:cTn id="39" dur="250"/>
                                            <p:tgtEl>
                                              <p:spTgt spid="61"/>
                                            </p:tgtEl>
                                          </p:cBhvr>
                                        </p:animEffect>
                                      </p:childTnLst>
                                    </p:cTn>
                                  </p:par>
                                  <p:par>
                                    <p:cTn id="40" presetID="2" presetClass="entr" presetSubtype="9" fill="hold" grpId="0" nodeType="withEffect" p14:presetBounceEnd="61111">
                                      <p:stCondLst>
                                        <p:cond delay="500"/>
                                      </p:stCondLst>
                                      <p:childTnLst>
                                        <p:set>
                                          <p:cBhvr>
                                            <p:cTn id="41" dur="1" fill="hold">
                                              <p:stCondLst>
                                                <p:cond delay="0"/>
                                              </p:stCondLst>
                                            </p:cTn>
                                            <p:tgtEl>
                                              <p:spTgt spid="56"/>
                                            </p:tgtEl>
                                            <p:attrNameLst>
                                              <p:attrName>style.visibility</p:attrName>
                                            </p:attrNameLst>
                                          </p:cBhvr>
                                          <p:to>
                                            <p:strVal val="visible"/>
                                          </p:to>
                                        </p:set>
                                        <p:anim calcmode="lin" valueType="num" p14:bounceEnd="61111">
                                          <p:cBhvr additive="base">
                                            <p:cTn id="42" dur="1400" fill="hold"/>
                                            <p:tgtEl>
                                              <p:spTgt spid="56"/>
                                            </p:tgtEl>
                                            <p:attrNameLst>
                                              <p:attrName>ppt_x</p:attrName>
                                            </p:attrNameLst>
                                          </p:cBhvr>
                                          <p:tavLst>
                                            <p:tav tm="0">
                                              <p:val>
                                                <p:strVal val="0-#ppt_w/2"/>
                                              </p:val>
                                            </p:tav>
                                            <p:tav tm="100000">
                                              <p:val>
                                                <p:strVal val="#ppt_x"/>
                                              </p:val>
                                            </p:tav>
                                          </p:tavLst>
                                        </p:anim>
                                        <p:anim calcmode="lin" valueType="num" p14:bounceEnd="61111">
                                          <p:cBhvr additive="base">
                                            <p:cTn id="43" dur="1400" fill="hold"/>
                                            <p:tgtEl>
                                              <p:spTgt spid="56"/>
                                            </p:tgtEl>
                                            <p:attrNameLst>
                                              <p:attrName>ppt_y</p:attrName>
                                            </p:attrNameLst>
                                          </p:cBhvr>
                                          <p:tavLst>
                                            <p:tav tm="0">
                                              <p:val>
                                                <p:strVal val="0-#ppt_h/2"/>
                                              </p:val>
                                            </p:tav>
                                            <p:tav tm="100000">
                                              <p:val>
                                                <p:strVal val="#ppt_y"/>
                                              </p:val>
                                            </p:tav>
                                          </p:tavLst>
                                        </p:anim>
                                      </p:childTnLst>
                                    </p:cTn>
                                  </p:par>
                                  <p:par>
                                    <p:cTn id="44" presetID="10" presetClass="entr" presetSubtype="0" fill="hold" grpId="0" nodeType="withEffect">
                                      <p:stCondLst>
                                        <p:cond delay="1350"/>
                                      </p:stCondLst>
                                      <p:childTnLst>
                                        <p:set>
                                          <p:cBhvr>
                                            <p:cTn id="45" dur="1" fill="hold">
                                              <p:stCondLst>
                                                <p:cond delay="0"/>
                                              </p:stCondLst>
                                            </p:cTn>
                                            <p:tgtEl>
                                              <p:spTgt spid="87"/>
                                            </p:tgtEl>
                                            <p:attrNameLst>
                                              <p:attrName>style.visibility</p:attrName>
                                            </p:attrNameLst>
                                          </p:cBhvr>
                                          <p:to>
                                            <p:strVal val="visible"/>
                                          </p:to>
                                        </p:set>
                                        <p:animEffect transition="in" filter="fade">
                                          <p:cBhvr>
                                            <p:cTn id="46" dur="250"/>
                                            <p:tgtEl>
                                              <p:spTgt spid="87"/>
                                            </p:tgtEl>
                                          </p:cBhvr>
                                        </p:animEffect>
                                      </p:childTnLst>
                                    </p:cTn>
                                  </p:par>
                                  <p:par>
                                    <p:cTn id="47" presetID="2" presetClass="entr" presetSubtype="9" fill="hold" grpId="0" nodeType="withEffect" p14:presetBounceEnd="61111">
                                      <p:stCondLst>
                                        <p:cond delay="600"/>
                                      </p:stCondLst>
                                      <p:childTnLst>
                                        <p:set>
                                          <p:cBhvr>
                                            <p:cTn id="48" dur="1" fill="hold">
                                              <p:stCondLst>
                                                <p:cond delay="0"/>
                                              </p:stCondLst>
                                            </p:cTn>
                                            <p:tgtEl>
                                              <p:spTgt spid="3"/>
                                            </p:tgtEl>
                                            <p:attrNameLst>
                                              <p:attrName>style.visibility</p:attrName>
                                            </p:attrNameLst>
                                          </p:cBhvr>
                                          <p:to>
                                            <p:strVal val="visible"/>
                                          </p:to>
                                        </p:set>
                                        <p:anim calcmode="lin" valueType="num" p14:bounceEnd="61111">
                                          <p:cBhvr additive="base">
                                            <p:cTn id="49" dur="1500" fill="hold"/>
                                            <p:tgtEl>
                                              <p:spTgt spid="3"/>
                                            </p:tgtEl>
                                            <p:attrNameLst>
                                              <p:attrName>ppt_x</p:attrName>
                                            </p:attrNameLst>
                                          </p:cBhvr>
                                          <p:tavLst>
                                            <p:tav tm="0">
                                              <p:val>
                                                <p:strVal val="0-#ppt_w/2"/>
                                              </p:val>
                                            </p:tav>
                                            <p:tav tm="100000">
                                              <p:val>
                                                <p:strVal val="#ppt_x"/>
                                              </p:val>
                                            </p:tav>
                                          </p:tavLst>
                                        </p:anim>
                                        <p:anim calcmode="lin" valueType="num" p14:bounceEnd="61111">
                                          <p:cBhvr additive="base">
                                            <p:cTn id="50" dur="1500" fill="hold"/>
                                            <p:tgtEl>
                                              <p:spTgt spid="3"/>
                                            </p:tgtEl>
                                            <p:attrNameLst>
                                              <p:attrName>ppt_y</p:attrName>
                                            </p:attrNameLst>
                                          </p:cBhvr>
                                          <p:tavLst>
                                            <p:tav tm="0">
                                              <p:val>
                                                <p:strVal val="0-#ppt_h/2"/>
                                              </p:val>
                                            </p:tav>
                                            <p:tav tm="100000">
                                              <p:val>
                                                <p:strVal val="#ppt_y"/>
                                              </p:val>
                                            </p:tav>
                                          </p:tavLst>
                                        </p:anim>
                                      </p:childTnLst>
                                    </p:cTn>
                                  </p:par>
                                  <p:par>
                                    <p:cTn id="51" presetID="10" presetClass="entr" presetSubtype="0" fill="hold" grpId="0" nodeType="withEffect">
                                      <p:stCondLst>
                                        <p:cond delay="1450"/>
                                      </p:stCondLst>
                                      <p:childTnLst>
                                        <p:set>
                                          <p:cBhvr>
                                            <p:cTn id="52" dur="1" fill="hold">
                                              <p:stCondLst>
                                                <p:cond delay="0"/>
                                              </p:stCondLst>
                                            </p:cTn>
                                            <p:tgtEl>
                                              <p:spTgt spid="62"/>
                                            </p:tgtEl>
                                            <p:attrNameLst>
                                              <p:attrName>style.visibility</p:attrName>
                                            </p:attrNameLst>
                                          </p:cBhvr>
                                          <p:to>
                                            <p:strVal val="visible"/>
                                          </p:to>
                                        </p:set>
                                        <p:animEffect transition="in" filter="fade">
                                          <p:cBhvr>
                                            <p:cTn id="53" dur="250"/>
                                            <p:tgtEl>
                                              <p:spTgt spid="62"/>
                                            </p:tgtEl>
                                          </p:cBhvr>
                                        </p:animEffect>
                                      </p:childTnLst>
                                    </p:cTn>
                                  </p:par>
                                </p:childTnLst>
                              </p:cTn>
                            </p:par>
                            <p:par>
                              <p:cTn id="54" fill="hold">
                                <p:stCondLst>
                                  <p:cond delay="2100"/>
                                </p:stCondLst>
                                <p:childTnLst>
                                  <p:par>
                                    <p:cTn id="55" presetID="10" presetClass="entr" presetSubtype="0" fill="hold" nodeType="after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25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fade">
                                          <p:cBhvr>
                                            <p:cTn id="60" dur="250"/>
                                            <p:tgtEl>
                                              <p:spTgt spid="3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fade">
                                          <p:cBhvr>
                                            <p:cTn id="63" dur="250"/>
                                            <p:tgtEl>
                                              <p:spTgt spid="33"/>
                                            </p:tgtEl>
                                          </p:cBhvr>
                                        </p:animEffect>
                                      </p:childTnLst>
                                    </p:cTn>
                                  </p:par>
                                  <p:par>
                                    <p:cTn id="64" presetID="10" presetClass="entr" presetSubtype="0" fill="hold" nodeType="with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fade">
                                          <p:cBhvr>
                                            <p:cTn id="66" dur="250"/>
                                            <p:tgtEl>
                                              <p:spTgt spid="2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42"/>
                                            </p:tgtEl>
                                            <p:attrNameLst>
                                              <p:attrName>style.visibility</p:attrName>
                                            </p:attrNameLst>
                                          </p:cBhvr>
                                          <p:to>
                                            <p:strVal val="visible"/>
                                          </p:to>
                                        </p:set>
                                        <p:animEffect transition="in" filter="fade">
                                          <p:cBhvr>
                                            <p:cTn id="69" dur="250"/>
                                            <p:tgtEl>
                                              <p:spTgt spid="42"/>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fade">
                                          <p:cBhvr>
                                            <p:cTn id="72" dur="250"/>
                                            <p:tgtEl>
                                              <p:spTgt spid="41"/>
                                            </p:tgtEl>
                                          </p:cBhvr>
                                        </p:animEffect>
                                      </p:childTnLst>
                                    </p:cTn>
                                  </p:par>
                                  <p:par>
                                    <p:cTn id="73" presetID="10" presetClass="entr" presetSubtype="0" fill="hold" nodeType="with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fade">
                                          <p:cBhvr>
                                            <p:cTn id="75" dur="250"/>
                                            <p:tgtEl>
                                              <p:spTgt spid="29"/>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6"/>
                                            </p:tgtEl>
                                            <p:attrNameLst>
                                              <p:attrName>style.visibility</p:attrName>
                                            </p:attrNameLst>
                                          </p:cBhvr>
                                          <p:to>
                                            <p:strVal val="visible"/>
                                          </p:to>
                                        </p:set>
                                        <p:animEffect transition="in" filter="fade">
                                          <p:cBhvr>
                                            <p:cTn id="78" dur="250"/>
                                            <p:tgtEl>
                                              <p:spTgt spid="36"/>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35"/>
                                            </p:tgtEl>
                                            <p:attrNameLst>
                                              <p:attrName>style.visibility</p:attrName>
                                            </p:attrNameLst>
                                          </p:cBhvr>
                                          <p:to>
                                            <p:strVal val="visible"/>
                                          </p:to>
                                        </p:set>
                                        <p:animEffect transition="in" filter="fade">
                                          <p:cBhvr>
                                            <p:cTn id="81" dur="250"/>
                                            <p:tgtEl>
                                              <p:spTgt spid="35"/>
                                            </p:tgtEl>
                                          </p:cBhvr>
                                        </p:animEffect>
                                      </p:childTnLst>
                                    </p:cTn>
                                  </p:par>
                                  <p:par>
                                    <p:cTn id="82" presetID="10" presetClass="entr" presetSubtype="0" fill="hold" nodeType="withEffect">
                                      <p:stCondLst>
                                        <p:cond delay="0"/>
                                      </p:stCondLst>
                                      <p:childTnLst>
                                        <p:set>
                                          <p:cBhvr>
                                            <p:cTn id="83" dur="1" fill="hold">
                                              <p:stCondLst>
                                                <p:cond delay="0"/>
                                              </p:stCondLst>
                                            </p:cTn>
                                            <p:tgtEl>
                                              <p:spTgt spid="26"/>
                                            </p:tgtEl>
                                            <p:attrNameLst>
                                              <p:attrName>style.visibility</p:attrName>
                                            </p:attrNameLst>
                                          </p:cBhvr>
                                          <p:to>
                                            <p:strVal val="visible"/>
                                          </p:to>
                                        </p:set>
                                        <p:animEffect transition="in" filter="fade">
                                          <p:cBhvr>
                                            <p:cTn id="84" dur="250"/>
                                            <p:tgtEl>
                                              <p:spTgt spid="26"/>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45"/>
                                            </p:tgtEl>
                                            <p:attrNameLst>
                                              <p:attrName>style.visibility</p:attrName>
                                            </p:attrNameLst>
                                          </p:cBhvr>
                                          <p:to>
                                            <p:strVal val="visible"/>
                                          </p:to>
                                        </p:set>
                                        <p:animEffect transition="in" filter="fade">
                                          <p:cBhvr>
                                            <p:cTn id="87" dur="250"/>
                                            <p:tgtEl>
                                              <p:spTgt spid="45"/>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44"/>
                                            </p:tgtEl>
                                            <p:attrNameLst>
                                              <p:attrName>style.visibility</p:attrName>
                                            </p:attrNameLst>
                                          </p:cBhvr>
                                          <p:to>
                                            <p:strVal val="visible"/>
                                          </p:to>
                                        </p:set>
                                        <p:animEffect transition="in" filter="fade">
                                          <p:cBhvr>
                                            <p:cTn id="90" dur="250"/>
                                            <p:tgtEl>
                                              <p:spTgt spid="44"/>
                                            </p:tgtEl>
                                          </p:cBhvr>
                                        </p:animEffect>
                                      </p:childTnLst>
                                    </p:cTn>
                                  </p:par>
                                  <p:par>
                                    <p:cTn id="91" presetID="10" presetClass="entr" presetSubtype="0" fill="hold" nodeType="withEffect">
                                      <p:stCondLst>
                                        <p:cond delay="0"/>
                                      </p:stCondLst>
                                      <p:childTnLst>
                                        <p:set>
                                          <p:cBhvr>
                                            <p:cTn id="92" dur="1" fill="hold">
                                              <p:stCondLst>
                                                <p:cond delay="0"/>
                                              </p:stCondLst>
                                            </p:cTn>
                                            <p:tgtEl>
                                              <p:spTgt spid="30"/>
                                            </p:tgtEl>
                                            <p:attrNameLst>
                                              <p:attrName>style.visibility</p:attrName>
                                            </p:attrNameLst>
                                          </p:cBhvr>
                                          <p:to>
                                            <p:strVal val="visible"/>
                                          </p:to>
                                        </p:set>
                                        <p:animEffect transition="in" filter="fade">
                                          <p:cBhvr>
                                            <p:cTn id="93" dur="250"/>
                                            <p:tgtEl>
                                              <p:spTgt spid="30"/>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39"/>
                                            </p:tgtEl>
                                            <p:attrNameLst>
                                              <p:attrName>style.visibility</p:attrName>
                                            </p:attrNameLst>
                                          </p:cBhvr>
                                          <p:to>
                                            <p:strVal val="visible"/>
                                          </p:to>
                                        </p:set>
                                        <p:animEffect transition="in" filter="fade">
                                          <p:cBhvr>
                                            <p:cTn id="96" dur="250"/>
                                            <p:tgtEl>
                                              <p:spTgt spid="39"/>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38"/>
                                            </p:tgtEl>
                                            <p:attrNameLst>
                                              <p:attrName>style.visibility</p:attrName>
                                            </p:attrNameLst>
                                          </p:cBhvr>
                                          <p:to>
                                            <p:strVal val="visible"/>
                                          </p:to>
                                        </p:set>
                                        <p:animEffect transition="in" filter="fade">
                                          <p:cBhvr>
                                            <p:cTn id="99" dur="250"/>
                                            <p:tgtEl>
                                              <p:spTgt spid="38"/>
                                            </p:tgtEl>
                                          </p:cBhvr>
                                        </p:animEffect>
                                      </p:childTnLst>
                                    </p:cTn>
                                  </p:par>
                                  <p:par>
                                    <p:cTn id="100" presetID="10" presetClass="entr" presetSubtype="0" fill="hold" nodeType="withEffect">
                                      <p:stCondLst>
                                        <p:cond delay="0"/>
                                      </p:stCondLst>
                                      <p:childTnLst>
                                        <p:set>
                                          <p:cBhvr>
                                            <p:cTn id="101" dur="1" fill="hold">
                                              <p:stCondLst>
                                                <p:cond delay="0"/>
                                              </p:stCondLst>
                                            </p:cTn>
                                            <p:tgtEl>
                                              <p:spTgt spid="57"/>
                                            </p:tgtEl>
                                            <p:attrNameLst>
                                              <p:attrName>style.visibility</p:attrName>
                                            </p:attrNameLst>
                                          </p:cBhvr>
                                          <p:to>
                                            <p:strVal val="visible"/>
                                          </p:to>
                                        </p:set>
                                        <p:animEffect transition="in" filter="fade">
                                          <p:cBhvr>
                                            <p:cTn id="102" dur="250"/>
                                            <p:tgtEl>
                                              <p:spTgt spid="57"/>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75"/>
                                            </p:tgtEl>
                                            <p:attrNameLst>
                                              <p:attrName>style.visibility</p:attrName>
                                            </p:attrNameLst>
                                          </p:cBhvr>
                                          <p:to>
                                            <p:strVal val="visible"/>
                                          </p:to>
                                        </p:set>
                                        <p:animEffect transition="in" filter="fade">
                                          <p:cBhvr>
                                            <p:cTn id="105" dur="250"/>
                                            <p:tgtEl>
                                              <p:spTgt spid="75"/>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74"/>
                                            </p:tgtEl>
                                            <p:attrNameLst>
                                              <p:attrName>style.visibility</p:attrName>
                                            </p:attrNameLst>
                                          </p:cBhvr>
                                          <p:to>
                                            <p:strVal val="visible"/>
                                          </p:to>
                                        </p:set>
                                        <p:animEffect transition="in" filter="fade">
                                          <p:cBhvr>
                                            <p:cTn id="108" dur="250"/>
                                            <p:tgtEl>
                                              <p:spTgt spid="74"/>
                                            </p:tgtEl>
                                          </p:cBhvr>
                                        </p:animEffect>
                                      </p:childTnLst>
                                    </p:cTn>
                                  </p:par>
                                  <p:par>
                                    <p:cTn id="109" presetID="10" presetClass="entr" presetSubtype="0" fill="hold" nodeType="withEffect">
                                      <p:stCondLst>
                                        <p:cond delay="0"/>
                                      </p:stCondLst>
                                      <p:childTnLst>
                                        <p:set>
                                          <p:cBhvr>
                                            <p:cTn id="110" dur="1" fill="hold">
                                              <p:stCondLst>
                                                <p:cond delay="0"/>
                                              </p:stCondLst>
                                            </p:cTn>
                                            <p:tgtEl>
                                              <p:spTgt spid="83"/>
                                            </p:tgtEl>
                                            <p:attrNameLst>
                                              <p:attrName>style.visibility</p:attrName>
                                            </p:attrNameLst>
                                          </p:cBhvr>
                                          <p:to>
                                            <p:strVal val="visible"/>
                                          </p:to>
                                        </p:set>
                                        <p:animEffect transition="in" filter="fade">
                                          <p:cBhvr>
                                            <p:cTn id="111" dur="250"/>
                                            <p:tgtEl>
                                              <p:spTgt spid="83"/>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86"/>
                                            </p:tgtEl>
                                            <p:attrNameLst>
                                              <p:attrName>style.visibility</p:attrName>
                                            </p:attrNameLst>
                                          </p:cBhvr>
                                          <p:to>
                                            <p:strVal val="visible"/>
                                          </p:to>
                                        </p:set>
                                        <p:animEffect transition="in" filter="fade">
                                          <p:cBhvr>
                                            <p:cTn id="114" dur="250"/>
                                            <p:tgtEl>
                                              <p:spTgt spid="86"/>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85"/>
                                            </p:tgtEl>
                                            <p:attrNameLst>
                                              <p:attrName>style.visibility</p:attrName>
                                            </p:attrNameLst>
                                          </p:cBhvr>
                                          <p:to>
                                            <p:strVal val="visible"/>
                                          </p:to>
                                        </p:set>
                                        <p:animEffect transition="in" filter="fade">
                                          <p:cBhvr>
                                            <p:cTn id="117" dur="25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2" grpId="0" animBg="1"/>
          <p:bldP spid="56" grpId="0" animBg="1"/>
          <p:bldP spid="6" grpId="0" animBg="1"/>
          <p:bldP spid="15" grpId="0" animBg="1"/>
          <p:bldP spid="18" grpId="0" animBg="1"/>
          <p:bldP spid="23" grpId="0" animBg="1"/>
          <p:bldP spid="32" grpId="0"/>
          <p:bldP spid="33" grpId="0"/>
          <p:bldP spid="35" grpId="0"/>
          <p:bldP spid="36" grpId="0"/>
          <p:bldP spid="38" grpId="0"/>
          <p:bldP spid="39" grpId="0"/>
          <p:bldP spid="41" grpId="0"/>
          <p:bldP spid="42" grpId="0"/>
          <p:bldP spid="44" grpId="0"/>
          <p:bldP spid="45" grpId="0"/>
          <p:bldP spid="50" grpId="0" animBg="1"/>
          <p:bldP spid="60" grpId="0" animBg="1"/>
          <p:bldP spid="61" grpId="0" animBg="1"/>
          <p:bldP spid="63" grpId="0" animBg="1"/>
          <p:bldP spid="64" grpId="0" animBg="1"/>
          <p:bldP spid="74" grpId="0"/>
          <p:bldP spid="75" grpId="0"/>
          <p:bldP spid="85" grpId="0"/>
          <p:bldP spid="86" grpId="0"/>
          <p:bldP spid="8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900" fill="hold"/>
                                            <p:tgtEl>
                                              <p:spTgt spid="50"/>
                                            </p:tgtEl>
                                            <p:attrNameLst>
                                              <p:attrName>ppt_x</p:attrName>
                                            </p:attrNameLst>
                                          </p:cBhvr>
                                          <p:tavLst>
                                            <p:tav tm="0">
                                              <p:val>
                                                <p:strVal val="0-#ppt_w/2"/>
                                              </p:val>
                                            </p:tav>
                                            <p:tav tm="100000">
                                              <p:val>
                                                <p:strVal val="#ppt_x"/>
                                              </p:val>
                                            </p:tav>
                                          </p:tavLst>
                                        </p:anim>
                                        <p:anim calcmode="lin" valueType="num">
                                          <p:cBhvr additive="base">
                                            <p:cTn id="8" dur="900" fill="hold"/>
                                            <p:tgtEl>
                                              <p:spTgt spid="50"/>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65"/>
                                            </p:tgtEl>
                                            <p:attrNameLst>
                                              <p:attrName>style.visibility</p:attrName>
                                            </p:attrNameLst>
                                          </p:cBhvr>
                                          <p:to>
                                            <p:strVal val="visible"/>
                                          </p:to>
                                        </p:set>
                                        <p:animEffect transition="in" filter="fade">
                                          <p:cBhvr>
                                            <p:cTn id="11" dur="250"/>
                                            <p:tgtEl>
                                              <p:spTgt spid="65"/>
                                            </p:tgtEl>
                                          </p:cBhvr>
                                        </p:animEffect>
                                      </p:childTnLst>
                                    </p:cTn>
                                  </p:par>
                                  <p:par>
                                    <p:cTn id="12" presetID="2" presetClass="entr" presetSubtype="9" fill="hold" grpId="0" nodeType="withEffect">
                                      <p:stCondLst>
                                        <p:cond delay="100"/>
                                      </p:stCondLst>
                                      <p:childTnLst>
                                        <p:set>
                                          <p:cBhvr>
                                            <p:cTn id="13" dur="1" fill="hold">
                                              <p:stCondLst>
                                                <p:cond delay="0"/>
                                              </p:stCondLst>
                                            </p:cTn>
                                            <p:tgtEl>
                                              <p:spTgt spid="23"/>
                                            </p:tgtEl>
                                            <p:attrNameLst>
                                              <p:attrName>style.visibility</p:attrName>
                                            </p:attrNameLst>
                                          </p:cBhvr>
                                          <p:to>
                                            <p:strVal val="visible"/>
                                          </p:to>
                                        </p:set>
                                        <p:anim calcmode="lin" valueType="num">
                                          <p:cBhvr additive="base">
                                            <p:cTn id="14" dur="1000" fill="hold"/>
                                            <p:tgtEl>
                                              <p:spTgt spid="23"/>
                                            </p:tgtEl>
                                            <p:attrNameLst>
                                              <p:attrName>ppt_x</p:attrName>
                                            </p:attrNameLst>
                                          </p:cBhvr>
                                          <p:tavLst>
                                            <p:tav tm="0">
                                              <p:val>
                                                <p:strVal val="0-#ppt_w/2"/>
                                              </p:val>
                                            </p:tav>
                                            <p:tav tm="100000">
                                              <p:val>
                                                <p:strVal val="#ppt_x"/>
                                              </p:val>
                                            </p:tav>
                                          </p:tavLst>
                                        </p:anim>
                                        <p:anim calcmode="lin" valueType="num">
                                          <p:cBhvr additive="base">
                                            <p:cTn id="15" dur="1000" fill="hold"/>
                                            <p:tgtEl>
                                              <p:spTgt spid="23"/>
                                            </p:tgtEl>
                                            <p:attrNameLst>
                                              <p:attrName>ppt_y</p:attrName>
                                            </p:attrNameLst>
                                          </p:cBhvr>
                                          <p:tavLst>
                                            <p:tav tm="0">
                                              <p:val>
                                                <p:strVal val="0-#ppt_h/2"/>
                                              </p:val>
                                            </p:tav>
                                            <p:tav tm="100000">
                                              <p:val>
                                                <p:strVal val="#ppt_y"/>
                                              </p:val>
                                            </p:tav>
                                          </p:tavLst>
                                        </p:anim>
                                      </p:childTnLst>
                                    </p:cTn>
                                  </p:par>
                                  <p:par>
                                    <p:cTn id="16" presetID="10" presetClass="entr" presetSubtype="0" fill="hold" grpId="0" nodeType="withEffect">
                                      <p:stCondLst>
                                        <p:cond delay="500"/>
                                      </p:stCondLst>
                                      <p:childTnLst>
                                        <p:set>
                                          <p:cBhvr>
                                            <p:cTn id="17" dur="1" fill="hold">
                                              <p:stCondLst>
                                                <p:cond delay="0"/>
                                              </p:stCondLst>
                                            </p:cTn>
                                            <p:tgtEl>
                                              <p:spTgt spid="63"/>
                                            </p:tgtEl>
                                            <p:attrNameLst>
                                              <p:attrName>style.visibility</p:attrName>
                                            </p:attrNameLst>
                                          </p:cBhvr>
                                          <p:to>
                                            <p:strVal val="visible"/>
                                          </p:to>
                                        </p:set>
                                        <p:animEffect transition="in" filter="fade">
                                          <p:cBhvr>
                                            <p:cTn id="18" dur="250"/>
                                            <p:tgtEl>
                                              <p:spTgt spid="63"/>
                                            </p:tgtEl>
                                          </p:cBhvr>
                                        </p:animEffect>
                                      </p:childTnLst>
                                    </p:cTn>
                                  </p:par>
                                  <p:par>
                                    <p:cTn id="19" presetID="2" presetClass="entr" presetSubtype="9" fill="hold" grpId="0" nodeType="withEffect">
                                      <p:stCondLst>
                                        <p:cond delay="20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1100" fill="hold"/>
                                            <p:tgtEl>
                                              <p:spTgt spid="18"/>
                                            </p:tgtEl>
                                            <p:attrNameLst>
                                              <p:attrName>ppt_x</p:attrName>
                                            </p:attrNameLst>
                                          </p:cBhvr>
                                          <p:tavLst>
                                            <p:tav tm="0">
                                              <p:val>
                                                <p:strVal val="0-#ppt_w/2"/>
                                              </p:val>
                                            </p:tav>
                                            <p:tav tm="100000">
                                              <p:val>
                                                <p:strVal val="#ppt_x"/>
                                              </p:val>
                                            </p:tav>
                                          </p:tavLst>
                                        </p:anim>
                                        <p:anim calcmode="lin" valueType="num">
                                          <p:cBhvr additive="base">
                                            <p:cTn id="22" dur="1100" fill="hold"/>
                                            <p:tgtEl>
                                              <p:spTgt spid="18"/>
                                            </p:tgtEl>
                                            <p:attrNameLst>
                                              <p:attrName>ppt_y</p:attrName>
                                            </p:attrNameLst>
                                          </p:cBhvr>
                                          <p:tavLst>
                                            <p:tav tm="0">
                                              <p:val>
                                                <p:strVal val="0-#ppt_h/2"/>
                                              </p:val>
                                            </p:tav>
                                            <p:tav tm="100000">
                                              <p:val>
                                                <p:strVal val="#ppt_y"/>
                                              </p:val>
                                            </p:tav>
                                          </p:tavLst>
                                        </p:anim>
                                      </p:childTnLst>
                                    </p:cTn>
                                  </p:par>
                                  <p:par>
                                    <p:cTn id="23" presetID="10" presetClass="entr" presetSubtype="0" fill="hold" grpId="0" nodeType="withEffect">
                                      <p:stCondLst>
                                        <p:cond delay="75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250"/>
                                            <p:tgtEl>
                                              <p:spTgt spid="60"/>
                                            </p:tgtEl>
                                          </p:cBhvr>
                                        </p:animEffect>
                                      </p:childTnLst>
                                    </p:cTn>
                                  </p:par>
                                  <p:par>
                                    <p:cTn id="26" presetID="2" presetClass="entr" presetSubtype="9" fill="hold" grpId="0" nodeType="withEffect">
                                      <p:stCondLst>
                                        <p:cond delay="30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1200" fill="hold"/>
                                            <p:tgtEl>
                                              <p:spTgt spid="15"/>
                                            </p:tgtEl>
                                            <p:attrNameLst>
                                              <p:attrName>ppt_x</p:attrName>
                                            </p:attrNameLst>
                                          </p:cBhvr>
                                          <p:tavLst>
                                            <p:tav tm="0">
                                              <p:val>
                                                <p:strVal val="0-#ppt_w/2"/>
                                              </p:val>
                                            </p:tav>
                                            <p:tav tm="100000">
                                              <p:val>
                                                <p:strVal val="#ppt_x"/>
                                              </p:val>
                                            </p:tav>
                                          </p:tavLst>
                                        </p:anim>
                                        <p:anim calcmode="lin" valueType="num">
                                          <p:cBhvr additive="base">
                                            <p:cTn id="29" dur="1200" fill="hold"/>
                                            <p:tgtEl>
                                              <p:spTgt spid="15"/>
                                            </p:tgtEl>
                                            <p:attrNameLst>
                                              <p:attrName>ppt_y</p:attrName>
                                            </p:attrNameLst>
                                          </p:cBhvr>
                                          <p:tavLst>
                                            <p:tav tm="0">
                                              <p:val>
                                                <p:strVal val="0-#ppt_h/2"/>
                                              </p:val>
                                            </p:tav>
                                            <p:tav tm="100000">
                                              <p:val>
                                                <p:strVal val="#ppt_y"/>
                                              </p:val>
                                            </p:tav>
                                          </p:tavLst>
                                        </p:anim>
                                      </p:childTnLst>
                                    </p:cTn>
                                  </p:par>
                                  <p:par>
                                    <p:cTn id="30" presetID="10" presetClass="entr" presetSubtype="0" fill="hold" grpId="0" nodeType="withEffect">
                                      <p:stCondLst>
                                        <p:cond delay="1000"/>
                                      </p:stCondLst>
                                      <p:childTnLst>
                                        <p:set>
                                          <p:cBhvr>
                                            <p:cTn id="31" dur="1" fill="hold">
                                              <p:stCondLst>
                                                <p:cond delay="0"/>
                                              </p:stCondLst>
                                            </p:cTn>
                                            <p:tgtEl>
                                              <p:spTgt spid="64"/>
                                            </p:tgtEl>
                                            <p:attrNameLst>
                                              <p:attrName>style.visibility</p:attrName>
                                            </p:attrNameLst>
                                          </p:cBhvr>
                                          <p:to>
                                            <p:strVal val="visible"/>
                                          </p:to>
                                        </p:set>
                                        <p:animEffect transition="in" filter="fade">
                                          <p:cBhvr>
                                            <p:cTn id="32" dur="250"/>
                                            <p:tgtEl>
                                              <p:spTgt spid="64"/>
                                            </p:tgtEl>
                                          </p:cBhvr>
                                        </p:animEffect>
                                      </p:childTnLst>
                                    </p:cTn>
                                  </p:par>
                                  <p:par>
                                    <p:cTn id="33" presetID="2" presetClass="entr" presetSubtype="9" fill="hold" grpId="0" nodeType="withEffect">
                                      <p:stCondLst>
                                        <p:cond delay="40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1300" fill="hold"/>
                                            <p:tgtEl>
                                              <p:spTgt spid="6"/>
                                            </p:tgtEl>
                                            <p:attrNameLst>
                                              <p:attrName>ppt_x</p:attrName>
                                            </p:attrNameLst>
                                          </p:cBhvr>
                                          <p:tavLst>
                                            <p:tav tm="0">
                                              <p:val>
                                                <p:strVal val="0-#ppt_w/2"/>
                                              </p:val>
                                            </p:tav>
                                            <p:tav tm="100000">
                                              <p:val>
                                                <p:strVal val="#ppt_x"/>
                                              </p:val>
                                            </p:tav>
                                          </p:tavLst>
                                        </p:anim>
                                        <p:anim calcmode="lin" valueType="num">
                                          <p:cBhvr additive="base">
                                            <p:cTn id="36" dur="1300" fill="hold"/>
                                            <p:tgtEl>
                                              <p:spTgt spid="6"/>
                                            </p:tgtEl>
                                            <p:attrNameLst>
                                              <p:attrName>ppt_y</p:attrName>
                                            </p:attrNameLst>
                                          </p:cBhvr>
                                          <p:tavLst>
                                            <p:tav tm="0">
                                              <p:val>
                                                <p:strVal val="0-#ppt_h/2"/>
                                              </p:val>
                                            </p:tav>
                                            <p:tav tm="100000">
                                              <p:val>
                                                <p:strVal val="#ppt_y"/>
                                              </p:val>
                                            </p:tav>
                                          </p:tavLst>
                                        </p:anim>
                                      </p:childTnLst>
                                    </p:cTn>
                                  </p:par>
                                  <p:par>
                                    <p:cTn id="37" presetID="10" presetClass="entr" presetSubtype="0" fill="hold" grpId="0" nodeType="withEffect">
                                      <p:stCondLst>
                                        <p:cond delay="1250"/>
                                      </p:stCondLst>
                                      <p:childTnLst>
                                        <p:set>
                                          <p:cBhvr>
                                            <p:cTn id="38" dur="1" fill="hold">
                                              <p:stCondLst>
                                                <p:cond delay="0"/>
                                              </p:stCondLst>
                                            </p:cTn>
                                            <p:tgtEl>
                                              <p:spTgt spid="61"/>
                                            </p:tgtEl>
                                            <p:attrNameLst>
                                              <p:attrName>style.visibility</p:attrName>
                                            </p:attrNameLst>
                                          </p:cBhvr>
                                          <p:to>
                                            <p:strVal val="visible"/>
                                          </p:to>
                                        </p:set>
                                        <p:animEffect transition="in" filter="fade">
                                          <p:cBhvr>
                                            <p:cTn id="39" dur="250"/>
                                            <p:tgtEl>
                                              <p:spTgt spid="61"/>
                                            </p:tgtEl>
                                          </p:cBhvr>
                                        </p:animEffect>
                                      </p:childTnLst>
                                    </p:cTn>
                                  </p:par>
                                  <p:par>
                                    <p:cTn id="40" presetID="2" presetClass="entr" presetSubtype="9" fill="hold" grpId="0" nodeType="withEffect">
                                      <p:stCondLst>
                                        <p:cond delay="500"/>
                                      </p:stCondLst>
                                      <p:childTnLst>
                                        <p:set>
                                          <p:cBhvr>
                                            <p:cTn id="41" dur="1" fill="hold">
                                              <p:stCondLst>
                                                <p:cond delay="0"/>
                                              </p:stCondLst>
                                            </p:cTn>
                                            <p:tgtEl>
                                              <p:spTgt spid="56"/>
                                            </p:tgtEl>
                                            <p:attrNameLst>
                                              <p:attrName>style.visibility</p:attrName>
                                            </p:attrNameLst>
                                          </p:cBhvr>
                                          <p:to>
                                            <p:strVal val="visible"/>
                                          </p:to>
                                        </p:set>
                                        <p:anim calcmode="lin" valueType="num">
                                          <p:cBhvr additive="base">
                                            <p:cTn id="42" dur="1400" fill="hold"/>
                                            <p:tgtEl>
                                              <p:spTgt spid="56"/>
                                            </p:tgtEl>
                                            <p:attrNameLst>
                                              <p:attrName>ppt_x</p:attrName>
                                            </p:attrNameLst>
                                          </p:cBhvr>
                                          <p:tavLst>
                                            <p:tav tm="0">
                                              <p:val>
                                                <p:strVal val="0-#ppt_w/2"/>
                                              </p:val>
                                            </p:tav>
                                            <p:tav tm="100000">
                                              <p:val>
                                                <p:strVal val="#ppt_x"/>
                                              </p:val>
                                            </p:tav>
                                          </p:tavLst>
                                        </p:anim>
                                        <p:anim calcmode="lin" valueType="num">
                                          <p:cBhvr additive="base">
                                            <p:cTn id="43" dur="1400" fill="hold"/>
                                            <p:tgtEl>
                                              <p:spTgt spid="56"/>
                                            </p:tgtEl>
                                            <p:attrNameLst>
                                              <p:attrName>ppt_y</p:attrName>
                                            </p:attrNameLst>
                                          </p:cBhvr>
                                          <p:tavLst>
                                            <p:tav tm="0">
                                              <p:val>
                                                <p:strVal val="0-#ppt_h/2"/>
                                              </p:val>
                                            </p:tav>
                                            <p:tav tm="100000">
                                              <p:val>
                                                <p:strVal val="#ppt_y"/>
                                              </p:val>
                                            </p:tav>
                                          </p:tavLst>
                                        </p:anim>
                                      </p:childTnLst>
                                    </p:cTn>
                                  </p:par>
                                  <p:par>
                                    <p:cTn id="44" presetID="10" presetClass="entr" presetSubtype="0" fill="hold" grpId="0" nodeType="withEffect">
                                      <p:stCondLst>
                                        <p:cond delay="1350"/>
                                      </p:stCondLst>
                                      <p:childTnLst>
                                        <p:set>
                                          <p:cBhvr>
                                            <p:cTn id="45" dur="1" fill="hold">
                                              <p:stCondLst>
                                                <p:cond delay="0"/>
                                              </p:stCondLst>
                                            </p:cTn>
                                            <p:tgtEl>
                                              <p:spTgt spid="87"/>
                                            </p:tgtEl>
                                            <p:attrNameLst>
                                              <p:attrName>style.visibility</p:attrName>
                                            </p:attrNameLst>
                                          </p:cBhvr>
                                          <p:to>
                                            <p:strVal val="visible"/>
                                          </p:to>
                                        </p:set>
                                        <p:animEffect transition="in" filter="fade">
                                          <p:cBhvr>
                                            <p:cTn id="46" dur="250"/>
                                            <p:tgtEl>
                                              <p:spTgt spid="87"/>
                                            </p:tgtEl>
                                          </p:cBhvr>
                                        </p:animEffect>
                                      </p:childTnLst>
                                    </p:cTn>
                                  </p:par>
                                  <p:par>
                                    <p:cTn id="47" presetID="2" presetClass="entr" presetSubtype="9" fill="hold" grpId="0" nodeType="withEffect">
                                      <p:stCondLst>
                                        <p:cond delay="600"/>
                                      </p:stCondLst>
                                      <p:childTnLst>
                                        <p:set>
                                          <p:cBhvr>
                                            <p:cTn id="48" dur="1" fill="hold">
                                              <p:stCondLst>
                                                <p:cond delay="0"/>
                                              </p:stCondLst>
                                            </p:cTn>
                                            <p:tgtEl>
                                              <p:spTgt spid="3"/>
                                            </p:tgtEl>
                                            <p:attrNameLst>
                                              <p:attrName>style.visibility</p:attrName>
                                            </p:attrNameLst>
                                          </p:cBhvr>
                                          <p:to>
                                            <p:strVal val="visible"/>
                                          </p:to>
                                        </p:set>
                                        <p:anim calcmode="lin" valueType="num">
                                          <p:cBhvr additive="base">
                                            <p:cTn id="49" dur="1500" fill="hold"/>
                                            <p:tgtEl>
                                              <p:spTgt spid="3"/>
                                            </p:tgtEl>
                                            <p:attrNameLst>
                                              <p:attrName>ppt_x</p:attrName>
                                            </p:attrNameLst>
                                          </p:cBhvr>
                                          <p:tavLst>
                                            <p:tav tm="0">
                                              <p:val>
                                                <p:strVal val="0-#ppt_w/2"/>
                                              </p:val>
                                            </p:tav>
                                            <p:tav tm="100000">
                                              <p:val>
                                                <p:strVal val="#ppt_x"/>
                                              </p:val>
                                            </p:tav>
                                          </p:tavLst>
                                        </p:anim>
                                        <p:anim calcmode="lin" valueType="num">
                                          <p:cBhvr additive="base">
                                            <p:cTn id="50" dur="1500" fill="hold"/>
                                            <p:tgtEl>
                                              <p:spTgt spid="3"/>
                                            </p:tgtEl>
                                            <p:attrNameLst>
                                              <p:attrName>ppt_y</p:attrName>
                                            </p:attrNameLst>
                                          </p:cBhvr>
                                          <p:tavLst>
                                            <p:tav tm="0">
                                              <p:val>
                                                <p:strVal val="0-#ppt_h/2"/>
                                              </p:val>
                                            </p:tav>
                                            <p:tav tm="100000">
                                              <p:val>
                                                <p:strVal val="#ppt_y"/>
                                              </p:val>
                                            </p:tav>
                                          </p:tavLst>
                                        </p:anim>
                                      </p:childTnLst>
                                    </p:cTn>
                                  </p:par>
                                  <p:par>
                                    <p:cTn id="51" presetID="10" presetClass="entr" presetSubtype="0" fill="hold" grpId="0" nodeType="withEffect">
                                      <p:stCondLst>
                                        <p:cond delay="1450"/>
                                      </p:stCondLst>
                                      <p:childTnLst>
                                        <p:set>
                                          <p:cBhvr>
                                            <p:cTn id="52" dur="1" fill="hold">
                                              <p:stCondLst>
                                                <p:cond delay="0"/>
                                              </p:stCondLst>
                                            </p:cTn>
                                            <p:tgtEl>
                                              <p:spTgt spid="62"/>
                                            </p:tgtEl>
                                            <p:attrNameLst>
                                              <p:attrName>style.visibility</p:attrName>
                                            </p:attrNameLst>
                                          </p:cBhvr>
                                          <p:to>
                                            <p:strVal val="visible"/>
                                          </p:to>
                                        </p:set>
                                        <p:animEffect transition="in" filter="fade">
                                          <p:cBhvr>
                                            <p:cTn id="53" dur="250"/>
                                            <p:tgtEl>
                                              <p:spTgt spid="62"/>
                                            </p:tgtEl>
                                          </p:cBhvr>
                                        </p:animEffect>
                                      </p:childTnLst>
                                    </p:cTn>
                                  </p:par>
                                </p:childTnLst>
                              </p:cTn>
                            </p:par>
                            <p:par>
                              <p:cTn id="54" fill="hold">
                                <p:stCondLst>
                                  <p:cond delay="2100"/>
                                </p:stCondLst>
                                <p:childTnLst>
                                  <p:par>
                                    <p:cTn id="55" presetID="10" presetClass="entr" presetSubtype="0" fill="hold" nodeType="after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25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fade">
                                          <p:cBhvr>
                                            <p:cTn id="60" dur="250"/>
                                            <p:tgtEl>
                                              <p:spTgt spid="3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fade">
                                          <p:cBhvr>
                                            <p:cTn id="63" dur="250"/>
                                            <p:tgtEl>
                                              <p:spTgt spid="33"/>
                                            </p:tgtEl>
                                          </p:cBhvr>
                                        </p:animEffect>
                                      </p:childTnLst>
                                    </p:cTn>
                                  </p:par>
                                  <p:par>
                                    <p:cTn id="64" presetID="10" presetClass="entr" presetSubtype="0" fill="hold" nodeType="with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fade">
                                          <p:cBhvr>
                                            <p:cTn id="66" dur="250"/>
                                            <p:tgtEl>
                                              <p:spTgt spid="2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42"/>
                                            </p:tgtEl>
                                            <p:attrNameLst>
                                              <p:attrName>style.visibility</p:attrName>
                                            </p:attrNameLst>
                                          </p:cBhvr>
                                          <p:to>
                                            <p:strVal val="visible"/>
                                          </p:to>
                                        </p:set>
                                        <p:animEffect transition="in" filter="fade">
                                          <p:cBhvr>
                                            <p:cTn id="69" dur="250"/>
                                            <p:tgtEl>
                                              <p:spTgt spid="42"/>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fade">
                                          <p:cBhvr>
                                            <p:cTn id="72" dur="250"/>
                                            <p:tgtEl>
                                              <p:spTgt spid="41"/>
                                            </p:tgtEl>
                                          </p:cBhvr>
                                        </p:animEffect>
                                      </p:childTnLst>
                                    </p:cTn>
                                  </p:par>
                                  <p:par>
                                    <p:cTn id="73" presetID="10" presetClass="entr" presetSubtype="0" fill="hold" nodeType="with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fade">
                                          <p:cBhvr>
                                            <p:cTn id="75" dur="250"/>
                                            <p:tgtEl>
                                              <p:spTgt spid="29"/>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6"/>
                                            </p:tgtEl>
                                            <p:attrNameLst>
                                              <p:attrName>style.visibility</p:attrName>
                                            </p:attrNameLst>
                                          </p:cBhvr>
                                          <p:to>
                                            <p:strVal val="visible"/>
                                          </p:to>
                                        </p:set>
                                        <p:animEffect transition="in" filter="fade">
                                          <p:cBhvr>
                                            <p:cTn id="78" dur="250"/>
                                            <p:tgtEl>
                                              <p:spTgt spid="36"/>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35"/>
                                            </p:tgtEl>
                                            <p:attrNameLst>
                                              <p:attrName>style.visibility</p:attrName>
                                            </p:attrNameLst>
                                          </p:cBhvr>
                                          <p:to>
                                            <p:strVal val="visible"/>
                                          </p:to>
                                        </p:set>
                                        <p:animEffect transition="in" filter="fade">
                                          <p:cBhvr>
                                            <p:cTn id="81" dur="250"/>
                                            <p:tgtEl>
                                              <p:spTgt spid="35"/>
                                            </p:tgtEl>
                                          </p:cBhvr>
                                        </p:animEffect>
                                      </p:childTnLst>
                                    </p:cTn>
                                  </p:par>
                                  <p:par>
                                    <p:cTn id="82" presetID="10" presetClass="entr" presetSubtype="0" fill="hold" nodeType="withEffect">
                                      <p:stCondLst>
                                        <p:cond delay="0"/>
                                      </p:stCondLst>
                                      <p:childTnLst>
                                        <p:set>
                                          <p:cBhvr>
                                            <p:cTn id="83" dur="1" fill="hold">
                                              <p:stCondLst>
                                                <p:cond delay="0"/>
                                              </p:stCondLst>
                                            </p:cTn>
                                            <p:tgtEl>
                                              <p:spTgt spid="26"/>
                                            </p:tgtEl>
                                            <p:attrNameLst>
                                              <p:attrName>style.visibility</p:attrName>
                                            </p:attrNameLst>
                                          </p:cBhvr>
                                          <p:to>
                                            <p:strVal val="visible"/>
                                          </p:to>
                                        </p:set>
                                        <p:animEffect transition="in" filter="fade">
                                          <p:cBhvr>
                                            <p:cTn id="84" dur="250"/>
                                            <p:tgtEl>
                                              <p:spTgt spid="26"/>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45"/>
                                            </p:tgtEl>
                                            <p:attrNameLst>
                                              <p:attrName>style.visibility</p:attrName>
                                            </p:attrNameLst>
                                          </p:cBhvr>
                                          <p:to>
                                            <p:strVal val="visible"/>
                                          </p:to>
                                        </p:set>
                                        <p:animEffect transition="in" filter="fade">
                                          <p:cBhvr>
                                            <p:cTn id="87" dur="250"/>
                                            <p:tgtEl>
                                              <p:spTgt spid="45"/>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44"/>
                                            </p:tgtEl>
                                            <p:attrNameLst>
                                              <p:attrName>style.visibility</p:attrName>
                                            </p:attrNameLst>
                                          </p:cBhvr>
                                          <p:to>
                                            <p:strVal val="visible"/>
                                          </p:to>
                                        </p:set>
                                        <p:animEffect transition="in" filter="fade">
                                          <p:cBhvr>
                                            <p:cTn id="90" dur="250"/>
                                            <p:tgtEl>
                                              <p:spTgt spid="44"/>
                                            </p:tgtEl>
                                          </p:cBhvr>
                                        </p:animEffect>
                                      </p:childTnLst>
                                    </p:cTn>
                                  </p:par>
                                  <p:par>
                                    <p:cTn id="91" presetID="10" presetClass="entr" presetSubtype="0" fill="hold" nodeType="withEffect">
                                      <p:stCondLst>
                                        <p:cond delay="0"/>
                                      </p:stCondLst>
                                      <p:childTnLst>
                                        <p:set>
                                          <p:cBhvr>
                                            <p:cTn id="92" dur="1" fill="hold">
                                              <p:stCondLst>
                                                <p:cond delay="0"/>
                                              </p:stCondLst>
                                            </p:cTn>
                                            <p:tgtEl>
                                              <p:spTgt spid="30"/>
                                            </p:tgtEl>
                                            <p:attrNameLst>
                                              <p:attrName>style.visibility</p:attrName>
                                            </p:attrNameLst>
                                          </p:cBhvr>
                                          <p:to>
                                            <p:strVal val="visible"/>
                                          </p:to>
                                        </p:set>
                                        <p:animEffect transition="in" filter="fade">
                                          <p:cBhvr>
                                            <p:cTn id="93" dur="250"/>
                                            <p:tgtEl>
                                              <p:spTgt spid="30"/>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39"/>
                                            </p:tgtEl>
                                            <p:attrNameLst>
                                              <p:attrName>style.visibility</p:attrName>
                                            </p:attrNameLst>
                                          </p:cBhvr>
                                          <p:to>
                                            <p:strVal val="visible"/>
                                          </p:to>
                                        </p:set>
                                        <p:animEffect transition="in" filter="fade">
                                          <p:cBhvr>
                                            <p:cTn id="96" dur="250"/>
                                            <p:tgtEl>
                                              <p:spTgt spid="39"/>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38"/>
                                            </p:tgtEl>
                                            <p:attrNameLst>
                                              <p:attrName>style.visibility</p:attrName>
                                            </p:attrNameLst>
                                          </p:cBhvr>
                                          <p:to>
                                            <p:strVal val="visible"/>
                                          </p:to>
                                        </p:set>
                                        <p:animEffect transition="in" filter="fade">
                                          <p:cBhvr>
                                            <p:cTn id="99" dur="250"/>
                                            <p:tgtEl>
                                              <p:spTgt spid="38"/>
                                            </p:tgtEl>
                                          </p:cBhvr>
                                        </p:animEffect>
                                      </p:childTnLst>
                                    </p:cTn>
                                  </p:par>
                                  <p:par>
                                    <p:cTn id="100" presetID="10" presetClass="entr" presetSubtype="0" fill="hold" nodeType="withEffect">
                                      <p:stCondLst>
                                        <p:cond delay="0"/>
                                      </p:stCondLst>
                                      <p:childTnLst>
                                        <p:set>
                                          <p:cBhvr>
                                            <p:cTn id="101" dur="1" fill="hold">
                                              <p:stCondLst>
                                                <p:cond delay="0"/>
                                              </p:stCondLst>
                                            </p:cTn>
                                            <p:tgtEl>
                                              <p:spTgt spid="57"/>
                                            </p:tgtEl>
                                            <p:attrNameLst>
                                              <p:attrName>style.visibility</p:attrName>
                                            </p:attrNameLst>
                                          </p:cBhvr>
                                          <p:to>
                                            <p:strVal val="visible"/>
                                          </p:to>
                                        </p:set>
                                        <p:animEffect transition="in" filter="fade">
                                          <p:cBhvr>
                                            <p:cTn id="102" dur="250"/>
                                            <p:tgtEl>
                                              <p:spTgt spid="57"/>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75"/>
                                            </p:tgtEl>
                                            <p:attrNameLst>
                                              <p:attrName>style.visibility</p:attrName>
                                            </p:attrNameLst>
                                          </p:cBhvr>
                                          <p:to>
                                            <p:strVal val="visible"/>
                                          </p:to>
                                        </p:set>
                                        <p:animEffect transition="in" filter="fade">
                                          <p:cBhvr>
                                            <p:cTn id="105" dur="250"/>
                                            <p:tgtEl>
                                              <p:spTgt spid="75"/>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74"/>
                                            </p:tgtEl>
                                            <p:attrNameLst>
                                              <p:attrName>style.visibility</p:attrName>
                                            </p:attrNameLst>
                                          </p:cBhvr>
                                          <p:to>
                                            <p:strVal val="visible"/>
                                          </p:to>
                                        </p:set>
                                        <p:animEffect transition="in" filter="fade">
                                          <p:cBhvr>
                                            <p:cTn id="108" dur="250"/>
                                            <p:tgtEl>
                                              <p:spTgt spid="74"/>
                                            </p:tgtEl>
                                          </p:cBhvr>
                                        </p:animEffect>
                                      </p:childTnLst>
                                    </p:cTn>
                                  </p:par>
                                  <p:par>
                                    <p:cTn id="109" presetID="10" presetClass="entr" presetSubtype="0" fill="hold" nodeType="withEffect">
                                      <p:stCondLst>
                                        <p:cond delay="0"/>
                                      </p:stCondLst>
                                      <p:childTnLst>
                                        <p:set>
                                          <p:cBhvr>
                                            <p:cTn id="110" dur="1" fill="hold">
                                              <p:stCondLst>
                                                <p:cond delay="0"/>
                                              </p:stCondLst>
                                            </p:cTn>
                                            <p:tgtEl>
                                              <p:spTgt spid="83"/>
                                            </p:tgtEl>
                                            <p:attrNameLst>
                                              <p:attrName>style.visibility</p:attrName>
                                            </p:attrNameLst>
                                          </p:cBhvr>
                                          <p:to>
                                            <p:strVal val="visible"/>
                                          </p:to>
                                        </p:set>
                                        <p:animEffect transition="in" filter="fade">
                                          <p:cBhvr>
                                            <p:cTn id="111" dur="250"/>
                                            <p:tgtEl>
                                              <p:spTgt spid="83"/>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86"/>
                                            </p:tgtEl>
                                            <p:attrNameLst>
                                              <p:attrName>style.visibility</p:attrName>
                                            </p:attrNameLst>
                                          </p:cBhvr>
                                          <p:to>
                                            <p:strVal val="visible"/>
                                          </p:to>
                                        </p:set>
                                        <p:animEffect transition="in" filter="fade">
                                          <p:cBhvr>
                                            <p:cTn id="114" dur="250"/>
                                            <p:tgtEl>
                                              <p:spTgt spid="86"/>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85"/>
                                            </p:tgtEl>
                                            <p:attrNameLst>
                                              <p:attrName>style.visibility</p:attrName>
                                            </p:attrNameLst>
                                          </p:cBhvr>
                                          <p:to>
                                            <p:strVal val="visible"/>
                                          </p:to>
                                        </p:set>
                                        <p:animEffect transition="in" filter="fade">
                                          <p:cBhvr>
                                            <p:cTn id="117" dur="25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2" grpId="0" animBg="1"/>
          <p:bldP spid="56" grpId="0" animBg="1"/>
          <p:bldP spid="6" grpId="0" animBg="1"/>
          <p:bldP spid="15" grpId="0" animBg="1"/>
          <p:bldP spid="18" grpId="0" animBg="1"/>
          <p:bldP spid="23" grpId="0" animBg="1"/>
          <p:bldP spid="32" grpId="0"/>
          <p:bldP spid="33" grpId="0"/>
          <p:bldP spid="35" grpId="0"/>
          <p:bldP spid="36" grpId="0"/>
          <p:bldP spid="38" grpId="0"/>
          <p:bldP spid="39" grpId="0"/>
          <p:bldP spid="41" grpId="0"/>
          <p:bldP spid="42" grpId="0"/>
          <p:bldP spid="44" grpId="0"/>
          <p:bldP spid="45" grpId="0"/>
          <p:bldP spid="50" grpId="0" animBg="1"/>
          <p:bldP spid="60" grpId="0" animBg="1"/>
          <p:bldP spid="61" grpId="0" animBg="1"/>
          <p:bldP spid="63" grpId="0" animBg="1"/>
          <p:bldP spid="64" grpId="0" animBg="1"/>
          <p:bldP spid="74" grpId="0"/>
          <p:bldP spid="75" grpId="0"/>
          <p:bldP spid="85" grpId="0"/>
          <p:bldP spid="86" grpId="0"/>
          <p:bldP spid="87" grpId="0" animBg="1"/>
        </p:bldLst>
      </p:timing>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p:cNvCxnSpPr/>
          <p:nvPr/>
        </p:nvCxnSpPr>
        <p:spPr>
          <a:xfrm>
            <a:off x="8407813" y="6122823"/>
            <a:ext cx="1391573" cy="0"/>
          </a:xfrm>
          <a:prstGeom prst="line">
            <a:avLst/>
          </a:prstGeom>
          <a:ln w="12700">
            <a:solidFill>
              <a:schemeClr val="bg1">
                <a:lumMod val="6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a:off x="12122557" y="6122823"/>
            <a:ext cx="1391573" cy="0"/>
          </a:xfrm>
          <a:prstGeom prst="line">
            <a:avLst/>
          </a:prstGeom>
          <a:ln w="12700">
            <a:solidFill>
              <a:schemeClr val="bg1">
                <a:lumMod val="6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flipH="1">
            <a:off x="8407813" y="8883046"/>
            <a:ext cx="1391573" cy="0"/>
          </a:xfrm>
          <a:prstGeom prst="line">
            <a:avLst/>
          </a:prstGeom>
          <a:ln w="12700">
            <a:solidFill>
              <a:schemeClr val="bg1">
                <a:lumMod val="6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a:off x="12094023" y="8883046"/>
            <a:ext cx="1391573" cy="0"/>
          </a:xfrm>
          <a:prstGeom prst="line">
            <a:avLst/>
          </a:prstGeom>
          <a:ln w="12700">
            <a:solidFill>
              <a:schemeClr val="bg1">
                <a:lumMod val="6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 name="Right Bracket 5"/>
          <p:cNvSpPr/>
          <p:nvPr/>
        </p:nvSpPr>
        <p:spPr>
          <a:xfrm>
            <a:off x="19441339" y="6122825"/>
            <a:ext cx="616477" cy="2784190"/>
          </a:xfrm>
          <a:prstGeom prst="rightBracket">
            <a:avLst>
              <a:gd name="adj" fmla="val 91648"/>
            </a:avLst>
          </a:prstGeom>
          <a:ln w="12700">
            <a:solidFill>
              <a:schemeClr val="bg1">
                <a:lumMod val="65000"/>
              </a:schemeClr>
            </a:solidFill>
            <a:prstDash val="solid"/>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cxnSp>
        <p:nvCxnSpPr>
          <p:cNvPr id="7" name="Straight Connector 6"/>
          <p:cNvCxnSpPr/>
          <p:nvPr/>
        </p:nvCxnSpPr>
        <p:spPr>
          <a:xfrm>
            <a:off x="15829838" y="6122823"/>
            <a:ext cx="1391573" cy="0"/>
          </a:xfrm>
          <a:prstGeom prst="line">
            <a:avLst/>
          </a:prstGeom>
          <a:ln w="12700">
            <a:solidFill>
              <a:schemeClr val="bg1">
                <a:lumMod val="6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15801305" y="8883046"/>
            <a:ext cx="1391573" cy="0"/>
          </a:xfrm>
          <a:prstGeom prst="line">
            <a:avLst/>
          </a:prstGeom>
          <a:ln w="12700">
            <a:solidFill>
              <a:schemeClr val="bg1">
                <a:lumMod val="6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4693049" y="8883046"/>
            <a:ext cx="1391573" cy="0"/>
          </a:xfrm>
          <a:prstGeom prst="line">
            <a:avLst/>
          </a:prstGeom>
          <a:ln w="12700">
            <a:solidFill>
              <a:schemeClr val="bg1">
                <a:lumMod val="6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4731153" y="6122823"/>
            <a:ext cx="1391573" cy="0"/>
          </a:xfrm>
          <a:prstGeom prst="line">
            <a:avLst/>
          </a:prstGeom>
          <a:ln w="12700">
            <a:solidFill>
              <a:schemeClr val="bg1">
                <a:lumMod val="6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2" name="Oval 11"/>
          <p:cNvSpPr>
            <a:spLocks noChangeAspect="1"/>
          </p:cNvSpPr>
          <p:nvPr/>
        </p:nvSpPr>
        <p:spPr>
          <a:xfrm>
            <a:off x="3795444" y="5712686"/>
            <a:ext cx="819585" cy="820273"/>
          </a:xfrm>
          <a:prstGeom prst="ellipse">
            <a:avLst/>
          </a:prstGeom>
          <a:solidFill>
            <a:schemeClr val="accent1">
              <a:alpha val="3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sz="2000" b="1">
              <a:solidFill>
                <a:prstClr val="white"/>
              </a:solidFill>
              <a:latin typeface="Roboto Light"/>
            </a:endParaRPr>
          </a:p>
        </p:txBody>
      </p:sp>
      <p:sp>
        <p:nvSpPr>
          <p:cNvPr id="13" name="Oval 12"/>
          <p:cNvSpPr>
            <a:spLocks noChangeAspect="1"/>
          </p:cNvSpPr>
          <p:nvPr/>
        </p:nvSpPr>
        <p:spPr>
          <a:xfrm>
            <a:off x="3890010" y="5807333"/>
            <a:ext cx="630449" cy="630979"/>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sz="2000" b="1">
              <a:solidFill>
                <a:prstClr val="white"/>
              </a:solidFill>
              <a:latin typeface="Roboto Light"/>
            </a:endParaRPr>
          </a:p>
        </p:txBody>
      </p:sp>
      <p:sp>
        <p:nvSpPr>
          <p:cNvPr id="14" name="TextBox 13"/>
          <p:cNvSpPr txBox="1"/>
          <p:nvPr/>
        </p:nvSpPr>
        <p:spPr>
          <a:xfrm>
            <a:off x="3909244" y="5907352"/>
            <a:ext cx="617548" cy="338593"/>
          </a:xfrm>
          <a:prstGeom prst="rect">
            <a:avLst/>
          </a:prstGeom>
          <a:noFill/>
        </p:spPr>
        <p:txBody>
          <a:bodyPr wrap="none" rtlCol="0">
            <a:spAutoFit/>
          </a:bodyPr>
          <a:lstStyle/>
          <a:p>
            <a:pPr algn="ctr" defTabSz="2438584"/>
            <a:r>
              <a:rPr lang="en-US" sz="1600">
                <a:solidFill>
                  <a:prstClr val="white"/>
                </a:solidFill>
                <a:latin typeface="Roboto Light"/>
              </a:rPr>
              <a:t>Start</a:t>
            </a:r>
          </a:p>
        </p:txBody>
      </p:sp>
      <p:sp>
        <p:nvSpPr>
          <p:cNvPr id="16" name="Oval 15"/>
          <p:cNvSpPr>
            <a:spLocks noChangeAspect="1"/>
          </p:cNvSpPr>
          <p:nvPr/>
        </p:nvSpPr>
        <p:spPr>
          <a:xfrm>
            <a:off x="3795444" y="8472908"/>
            <a:ext cx="819585" cy="820273"/>
          </a:xfrm>
          <a:prstGeom prst="ellipse">
            <a:avLst/>
          </a:prstGeom>
          <a:solidFill>
            <a:schemeClr val="accent4">
              <a:alpha val="3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sz="2000" b="1">
              <a:solidFill>
                <a:prstClr val="white"/>
              </a:solidFill>
              <a:latin typeface="Roboto Light"/>
            </a:endParaRPr>
          </a:p>
        </p:txBody>
      </p:sp>
      <p:sp>
        <p:nvSpPr>
          <p:cNvPr id="17" name="Oval 16"/>
          <p:cNvSpPr>
            <a:spLocks noChangeAspect="1"/>
          </p:cNvSpPr>
          <p:nvPr/>
        </p:nvSpPr>
        <p:spPr>
          <a:xfrm>
            <a:off x="3890010" y="8567555"/>
            <a:ext cx="630449" cy="630979"/>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sz="2000" b="1">
              <a:solidFill>
                <a:prstClr val="white"/>
              </a:solidFill>
              <a:latin typeface="Roboto Light"/>
            </a:endParaRPr>
          </a:p>
        </p:txBody>
      </p:sp>
      <p:sp>
        <p:nvSpPr>
          <p:cNvPr id="18" name="TextBox 17"/>
          <p:cNvSpPr txBox="1"/>
          <p:nvPr/>
        </p:nvSpPr>
        <p:spPr>
          <a:xfrm>
            <a:off x="3956969" y="8671384"/>
            <a:ext cx="527770" cy="338593"/>
          </a:xfrm>
          <a:prstGeom prst="rect">
            <a:avLst/>
          </a:prstGeom>
          <a:noFill/>
        </p:spPr>
        <p:txBody>
          <a:bodyPr wrap="none" rtlCol="0">
            <a:spAutoFit/>
          </a:bodyPr>
          <a:lstStyle/>
          <a:p>
            <a:pPr algn="ctr" defTabSz="2438584"/>
            <a:r>
              <a:rPr lang="en-US" sz="1600">
                <a:solidFill>
                  <a:prstClr val="white"/>
                </a:solidFill>
                <a:latin typeface="Roboto Light"/>
              </a:rPr>
              <a:t>End</a:t>
            </a:r>
          </a:p>
        </p:txBody>
      </p:sp>
      <p:sp>
        <p:nvSpPr>
          <p:cNvPr id="19" name="TextBox 18"/>
          <p:cNvSpPr txBox="1"/>
          <p:nvPr/>
        </p:nvSpPr>
        <p:spPr>
          <a:xfrm>
            <a:off x="8062528" y="5634343"/>
            <a:ext cx="1948856" cy="400110"/>
          </a:xfrm>
          <a:prstGeom prst="rect">
            <a:avLst/>
          </a:prstGeom>
          <a:noFill/>
        </p:spPr>
        <p:txBody>
          <a:bodyPr wrap="square" rtlCol="0">
            <a:spAutoFit/>
          </a:bodyPr>
          <a:lstStyle/>
          <a:p>
            <a:pPr algn="ctr" defTabSz="2438584"/>
            <a:r>
              <a:rPr lang="en-US" sz="2000" dirty="0">
                <a:solidFill>
                  <a:srgbClr val="57565A"/>
                </a:solidFill>
                <a:latin typeface="Roboto Light"/>
              </a:rPr>
              <a:t>Chapter-01</a:t>
            </a:r>
          </a:p>
        </p:txBody>
      </p:sp>
      <p:sp>
        <p:nvSpPr>
          <p:cNvPr id="20" name="TextBox 19"/>
          <p:cNvSpPr txBox="1"/>
          <p:nvPr/>
        </p:nvSpPr>
        <p:spPr>
          <a:xfrm>
            <a:off x="11824845" y="5634343"/>
            <a:ext cx="1948856" cy="400110"/>
          </a:xfrm>
          <a:prstGeom prst="rect">
            <a:avLst/>
          </a:prstGeom>
          <a:noFill/>
        </p:spPr>
        <p:txBody>
          <a:bodyPr wrap="square" rtlCol="0">
            <a:spAutoFit/>
          </a:bodyPr>
          <a:lstStyle/>
          <a:p>
            <a:pPr algn="ctr" defTabSz="2438584"/>
            <a:r>
              <a:rPr lang="en-US" sz="2000">
                <a:solidFill>
                  <a:srgbClr val="57565A"/>
                </a:solidFill>
                <a:latin typeface="Roboto Light"/>
              </a:rPr>
              <a:t>Chapter-02</a:t>
            </a:r>
          </a:p>
        </p:txBody>
      </p:sp>
      <p:sp>
        <p:nvSpPr>
          <p:cNvPr id="21" name="TextBox 20"/>
          <p:cNvSpPr txBox="1"/>
          <p:nvPr/>
        </p:nvSpPr>
        <p:spPr>
          <a:xfrm>
            <a:off x="15502569" y="5634343"/>
            <a:ext cx="1948856" cy="400110"/>
          </a:xfrm>
          <a:prstGeom prst="rect">
            <a:avLst/>
          </a:prstGeom>
          <a:noFill/>
        </p:spPr>
        <p:txBody>
          <a:bodyPr wrap="square" rtlCol="0">
            <a:spAutoFit/>
          </a:bodyPr>
          <a:lstStyle/>
          <a:p>
            <a:pPr algn="ctr" defTabSz="2438584"/>
            <a:r>
              <a:rPr lang="en-US" sz="2000">
                <a:solidFill>
                  <a:srgbClr val="57565A"/>
                </a:solidFill>
                <a:latin typeface="Roboto Light"/>
              </a:rPr>
              <a:t>Chapter-03</a:t>
            </a:r>
          </a:p>
        </p:txBody>
      </p:sp>
      <p:sp>
        <p:nvSpPr>
          <p:cNvPr id="22" name="TextBox 21"/>
          <p:cNvSpPr txBox="1"/>
          <p:nvPr/>
        </p:nvSpPr>
        <p:spPr>
          <a:xfrm>
            <a:off x="8062528" y="8401593"/>
            <a:ext cx="1948856" cy="400110"/>
          </a:xfrm>
          <a:prstGeom prst="rect">
            <a:avLst/>
          </a:prstGeom>
          <a:noFill/>
        </p:spPr>
        <p:txBody>
          <a:bodyPr wrap="square" rtlCol="0">
            <a:spAutoFit/>
          </a:bodyPr>
          <a:lstStyle/>
          <a:p>
            <a:pPr algn="ctr" defTabSz="2438584"/>
            <a:r>
              <a:rPr lang="en-US" sz="2000">
                <a:solidFill>
                  <a:srgbClr val="57565A"/>
                </a:solidFill>
                <a:latin typeface="Roboto Light"/>
              </a:rPr>
              <a:t>Chapter-07</a:t>
            </a:r>
          </a:p>
        </p:txBody>
      </p:sp>
      <p:sp>
        <p:nvSpPr>
          <p:cNvPr id="23" name="TextBox 22"/>
          <p:cNvSpPr txBox="1"/>
          <p:nvPr/>
        </p:nvSpPr>
        <p:spPr>
          <a:xfrm>
            <a:off x="11824845" y="8401593"/>
            <a:ext cx="1948856" cy="400110"/>
          </a:xfrm>
          <a:prstGeom prst="rect">
            <a:avLst/>
          </a:prstGeom>
          <a:noFill/>
        </p:spPr>
        <p:txBody>
          <a:bodyPr wrap="square" rtlCol="0">
            <a:spAutoFit/>
          </a:bodyPr>
          <a:lstStyle/>
          <a:p>
            <a:pPr algn="ctr" defTabSz="2438584"/>
            <a:r>
              <a:rPr lang="en-US" sz="2000">
                <a:solidFill>
                  <a:srgbClr val="57565A"/>
                </a:solidFill>
                <a:latin typeface="Roboto Light"/>
              </a:rPr>
              <a:t>Chapter-06</a:t>
            </a:r>
          </a:p>
        </p:txBody>
      </p:sp>
      <p:sp>
        <p:nvSpPr>
          <p:cNvPr id="24" name="TextBox 23"/>
          <p:cNvSpPr txBox="1"/>
          <p:nvPr/>
        </p:nvSpPr>
        <p:spPr>
          <a:xfrm>
            <a:off x="15502569" y="8401593"/>
            <a:ext cx="1948856" cy="400110"/>
          </a:xfrm>
          <a:prstGeom prst="rect">
            <a:avLst/>
          </a:prstGeom>
          <a:noFill/>
        </p:spPr>
        <p:txBody>
          <a:bodyPr wrap="square" rtlCol="0">
            <a:spAutoFit/>
          </a:bodyPr>
          <a:lstStyle/>
          <a:p>
            <a:pPr algn="ctr" defTabSz="2438584"/>
            <a:r>
              <a:rPr lang="en-US" sz="2000">
                <a:solidFill>
                  <a:srgbClr val="57565A"/>
                </a:solidFill>
                <a:latin typeface="Roboto Light"/>
              </a:rPr>
              <a:t>Chapter-05</a:t>
            </a:r>
          </a:p>
        </p:txBody>
      </p:sp>
      <p:sp>
        <p:nvSpPr>
          <p:cNvPr id="25" name="TextBox 24"/>
          <p:cNvSpPr txBox="1"/>
          <p:nvPr/>
        </p:nvSpPr>
        <p:spPr>
          <a:xfrm rot="5400000">
            <a:off x="19341351" y="7270316"/>
            <a:ext cx="1948856" cy="400110"/>
          </a:xfrm>
          <a:prstGeom prst="rect">
            <a:avLst/>
          </a:prstGeom>
          <a:noFill/>
        </p:spPr>
        <p:txBody>
          <a:bodyPr wrap="square" rtlCol="0">
            <a:spAutoFit/>
          </a:bodyPr>
          <a:lstStyle/>
          <a:p>
            <a:pPr algn="ctr" defTabSz="2438584"/>
            <a:r>
              <a:rPr lang="en-US" sz="2000">
                <a:solidFill>
                  <a:srgbClr val="57565A"/>
                </a:solidFill>
                <a:latin typeface="Roboto Light"/>
              </a:rPr>
              <a:t>Chapter-04</a:t>
            </a:r>
          </a:p>
        </p:txBody>
      </p:sp>
      <p:sp>
        <p:nvSpPr>
          <p:cNvPr id="26" name="TextBox 25"/>
          <p:cNvSpPr txBox="1"/>
          <p:nvPr/>
        </p:nvSpPr>
        <p:spPr>
          <a:xfrm>
            <a:off x="4456116" y="8401593"/>
            <a:ext cx="1948856" cy="400110"/>
          </a:xfrm>
          <a:prstGeom prst="rect">
            <a:avLst/>
          </a:prstGeom>
          <a:noFill/>
        </p:spPr>
        <p:txBody>
          <a:bodyPr wrap="square" rtlCol="0">
            <a:spAutoFit/>
          </a:bodyPr>
          <a:lstStyle/>
          <a:p>
            <a:pPr algn="ctr" defTabSz="2438584"/>
            <a:r>
              <a:rPr lang="en-US" sz="2000">
                <a:solidFill>
                  <a:srgbClr val="57565A"/>
                </a:solidFill>
                <a:latin typeface="Roboto Light"/>
              </a:rPr>
              <a:t>Chapter-08</a:t>
            </a:r>
          </a:p>
        </p:txBody>
      </p:sp>
      <p:sp>
        <p:nvSpPr>
          <p:cNvPr id="28" name="Teardrop 27"/>
          <p:cNvSpPr>
            <a:spLocks noChangeAspect="1"/>
          </p:cNvSpPr>
          <p:nvPr/>
        </p:nvSpPr>
        <p:spPr>
          <a:xfrm rot="18900000">
            <a:off x="6138493" y="4995214"/>
            <a:ext cx="2216959" cy="2255221"/>
          </a:xfrm>
          <a:prstGeom prst="teardrop">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9" name="Teardrop 28"/>
          <p:cNvSpPr>
            <a:spLocks noChangeAspect="1"/>
          </p:cNvSpPr>
          <p:nvPr/>
        </p:nvSpPr>
        <p:spPr>
          <a:xfrm rot="18900000">
            <a:off x="6311869" y="5180272"/>
            <a:ext cx="1870208" cy="1885106"/>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30" name="Rectangle 29"/>
          <p:cNvSpPr/>
          <p:nvPr/>
        </p:nvSpPr>
        <p:spPr>
          <a:xfrm>
            <a:off x="5424051" y="3075613"/>
            <a:ext cx="3644370" cy="954217"/>
          </a:xfrm>
          <a:prstGeom prst="rect">
            <a:avLst/>
          </a:prstGeom>
        </p:spPr>
        <p:txBody>
          <a:bodyPr wrap="square">
            <a:spAutoFit/>
          </a:bodyPr>
          <a:lstStyle/>
          <a:p>
            <a:pPr algn="ctr" defTabSz="2438584"/>
            <a:r>
              <a:rPr lang="da-DK" sz="2800">
                <a:solidFill>
                  <a:srgbClr val="57565A"/>
                </a:solidFill>
                <a:latin typeface="Roboto Light"/>
              </a:rPr>
              <a:t>Lorem ipsum dolo amet del iu</a:t>
            </a:r>
          </a:p>
        </p:txBody>
      </p:sp>
      <p:sp>
        <p:nvSpPr>
          <p:cNvPr id="45" name="Teardrop 44"/>
          <p:cNvSpPr>
            <a:spLocks noChangeAspect="1"/>
          </p:cNvSpPr>
          <p:nvPr/>
        </p:nvSpPr>
        <p:spPr>
          <a:xfrm rot="8100000">
            <a:off x="6138493" y="7755434"/>
            <a:ext cx="2216959" cy="2255221"/>
          </a:xfrm>
          <a:prstGeom prst="teardrop">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46" name="Teardrop 45"/>
          <p:cNvSpPr>
            <a:spLocks noChangeAspect="1"/>
          </p:cNvSpPr>
          <p:nvPr/>
        </p:nvSpPr>
        <p:spPr>
          <a:xfrm rot="8100000">
            <a:off x="6311867" y="7940491"/>
            <a:ext cx="1870208" cy="1885106"/>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47" name="Rectangle 46"/>
          <p:cNvSpPr/>
          <p:nvPr/>
        </p:nvSpPr>
        <p:spPr>
          <a:xfrm>
            <a:off x="5271082" y="10781938"/>
            <a:ext cx="3897819" cy="954217"/>
          </a:xfrm>
          <a:prstGeom prst="rect">
            <a:avLst/>
          </a:prstGeom>
        </p:spPr>
        <p:txBody>
          <a:bodyPr wrap="square">
            <a:spAutoFit/>
          </a:bodyPr>
          <a:lstStyle/>
          <a:p>
            <a:pPr algn="ctr" defTabSz="2438584"/>
            <a:r>
              <a:rPr lang="da-DK" sz="2800">
                <a:solidFill>
                  <a:srgbClr val="57565A"/>
                </a:solidFill>
                <a:latin typeface="Roboto Light"/>
              </a:rPr>
              <a:t>Lorem ipsum dolo amet del iu</a:t>
            </a:r>
          </a:p>
        </p:txBody>
      </p:sp>
      <p:sp>
        <p:nvSpPr>
          <p:cNvPr id="50" name="Rounded Rectangle 75"/>
          <p:cNvSpPr>
            <a:spLocks noChangeAspect="1"/>
          </p:cNvSpPr>
          <p:nvPr/>
        </p:nvSpPr>
        <p:spPr>
          <a:xfrm rot="8100000">
            <a:off x="9854987" y="7755434"/>
            <a:ext cx="2216959" cy="2255221"/>
          </a:xfrm>
          <a:prstGeom prst="teardrop">
            <a:avLst/>
          </a:prstGeom>
          <a:solidFill>
            <a:schemeClr val="accent5">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51" name="Teardrop 50"/>
          <p:cNvSpPr>
            <a:spLocks noChangeAspect="1"/>
          </p:cNvSpPr>
          <p:nvPr/>
        </p:nvSpPr>
        <p:spPr>
          <a:xfrm rot="8100000">
            <a:off x="10028361" y="7940491"/>
            <a:ext cx="1870208" cy="1885106"/>
          </a:xfrm>
          <a:prstGeom prst="teardrop">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52" name="Rectangle 51"/>
          <p:cNvSpPr/>
          <p:nvPr/>
        </p:nvSpPr>
        <p:spPr>
          <a:xfrm>
            <a:off x="8947404" y="10781938"/>
            <a:ext cx="4032121" cy="954217"/>
          </a:xfrm>
          <a:prstGeom prst="rect">
            <a:avLst/>
          </a:prstGeom>
        </p:spPr>
        <p:txBody>
          <a:bodyPr wrap="square">
            <a:spAutoFit/>
          </a:bodyPr>
          <a:lstStyle/>
          <a:p>
            <a:pPr algn="ctr" defTabSz="2438584"/>
            <a:r>
              <a:rPr lang="da-DK" sz="2800">
                <a:solidFill>
                  <a:srgbClr val="57565A"/>
                </a:solidFill>
                <a:latin typeface="Roboto Light"/>
              </a:rPr>
              <a:t>Lorem ipsum dolo amet del iu</a:t>
            </a:r>
          </a:p>
        </p:txBody>
      </p:sp>
      <p:sp>
        <p:nvSpPr>
          <p:cNvPr id="55" name="Rounded Rectangle 75"/>
          <p:cNvSpPr>
            <a:spLocks noChangeAspect="1"/>
          </p:cNvSpPr>
          <p:nvPr/>
        </p:nvSpPr>
        <p:spPr>
          <a:xfrm rot="8100000">
            <a:off x="13562268" y="7755434"/>
            <a:ext cx="2216959" cy="2255221"/>
          </a:xfrm>
          <a:prstGeom prst="teardrop">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56" name="Teardrop 55"/>
          <p:cNvSpPr>
            <a:spLocks noChangeAspect="1"/>
          </p:cNvSpPr>
          <p:nvPr/>
        </p:nvSpPr>
        <p:spPr>
          <a:xfrm rot="8100000">
            <a:off x="13735642" y="7940491"/>
            <a:ext cx="1870208" cy="1885106"/>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57" name="Rectangle 56"/>
          <p:cNvSpPr/>
          <p:nvPr/>
        </p:nvSpPr>
        <p:spPr>
          <a:xfrm>
            <a:off x="12891486" y="10781937"/>
            <a:ext cx="3562412" cy="954217"/>
          </a:xfrm>
          <a:prstGeom prst="rect">
            <a:avLst/>
          </a:prstGeom>
        </p:spPr>
        <p:txBody>
          <a:bodyPr wrap="square">
            <a:spAutoFit/>
          </a:bodyPr>
          <a:lstStyle/>
          <a:p>
            <a:pPr algn="ctr" defTabSz="2438584"/>
            <a:r>
              <a:rPr lang="da-DK" sz="2800">
                <a:solidFill>
                  <a:srgbClr val="57565A"/>
                </a:solidFill>
                <a:latin typeface="Roboto Light"/>
              </a:rPr>
              <a:t>Lorem ipsum dolo amet del iu</a:t>
            </a:r>
          </a:p>
        </p:txBody>
      </p:sp>
      <p:sp>
        <p:nvSpPr>
          <p:cNvPr id="60" name="Rounded Rectangle 75"/>
          <p:cNvSpPr>
            <a:spLocks noChangeAspect="1"/>
          </p:cNvSpPr>
          <p:nvPr/>
        </p:nvSpPr>
        <p:spPr>
          <a:xfrm rot="8100000">
            <a:off x="17224380" y="7755436"/>
            <a:ext cx="2216959" cy="2255221"/>
          </a:xfrm>
          <a:prstGeom prst="teardrop">
            <a:avLst/>
          </a:prstGeom>
          <a:solidFill>
            <a:schemeClr val="bg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1" name="Teardrop 60"/>
          <p:cNvSpPr>
            <a:spLocks noChangeAspect="1"/>
          </p:cNvSpPr>
          <p:nvPr/>
        </p:nvSpPr>
        <p:spPr>
          <a:xfrm rot="8100000">
            <a:off x="17397753" y="7940493"/>
            <a:ext cx="1870208" cy="1885106"/>
          </a:xfrm>
          <a:prstGeom prst="teardrop">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2" name="Rectangle 61"/>
          <p:cNvSpPr/>
          <p:nvPr/>
        </p:nvSpPr>
        <p:spPr>
          <a:xfrm>
            <a:off x="16854558" y="10781938"/>
            <a:ext cx="3044778" cy="954217"/>
          </a:xfrm>
          <a:prstGeom prst="rect">
            <a:avLst/>
          </a:prstGeom>
        </p:spPr>
        <p:txBody>
          <a:bodyPr wrap="square">
            <a:spAutoFit/>
          </a:bodyPr>
          <a:lstStyle/>
          <a:p>
            <a:pPr algn="ctr" defTabSz="2438584"/>
            <a:r>
              <a:rPr lang="da-DK" sz="2800">
                <a:solidFill>
                  <a:srgbClr val="57565A"/>
                </a:solidFill>
                <a:latin typeface="Roboto Light"/>
              </a:rPr>
              <a:t>Lorem ipsum dolo amet del iu</a:t>
            </a:r>
          </a:p>
        </p:txBody>
      </p:sp>
      <p:sp>
        <p:nvSpPr>
          <p:cNvPr id="65" name="Rounded Rectangle 75"/>
          <p:cNvSpPr>
            <a:spLocks noChangeAspect="1"/>
          </p:cNvSpPr>
          <p:nvPr/>
        </p:nvSpPr>
        <p:spPr>
          <a:xfrm rot="18900000">
            <a:off x="17224380" y="4995216"/>
            <a:ext cx="2216959" cy="2255221"/>
          </a:xfrm>
          <a:prstGeom prst="teardrop">
            <a:avLst/>
          </a:prstGeom>
          <a:solidFill>
            <a:schemeClr val="tx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6" name="Teardrop 65"/>
          <p:cNvSpPr>
            <a:spLocks noChangeAspect="1"/>
          </p:cNvSpPr>
          <p:nvPr/>
        </p:nvSpPr>
        <p:spPr>
          <a:xfrm rot="18900000">
            <a:off x="17397755" y="5180274"/>
            <a:ext cx="1870208" cy="1885106"/>
          </a:xfrm>
          <a:prstGeom prst="teardrop">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67" name="Rectangle 66"/>
          <p:cNvSpPr/>
          <p:nvPr/>
        </p:nvSpPr>
        <p:spPr>
          <a:xfrm>
            <a:off x="16869237" y="3068693"/>
            <a:ext cx="2927241" cy="954217"/>
          </a:xfrm>
          <a:prstGeom prst="rect">
            <a:avLst/>
          </a:prstGeom>
        </p:spPr>
        <p:txBody>
          <a:bodyPr wrap="square">
            <a:spAutoFit/>
          </a:bodyPr>
          <a:lstStyle/>
          <a:p>
            <a:pPr algn="ctr" defTabSz="2438584"/>
            <a:r>
              <a:rPr lang="da-DK" sz="2800">
                <a:solidFill>
                  <a:srgbClr val="57565A"/>
                </a:solidFill>
                <a:latin typeface="Roboto Light"/>
              </a:rPr>
              <a:t>Lorem ipsum dolo amet del iu</a:t>
            </a:r>
          </a:p>
        </p:txBody>
      </p:sp>
      <p:sp>
        <p:nvSpPr>
          <p:cNvPr id="72" name="Rounded Rectangle 75"/>
          <p:cNvSpPr>
            <a:spLocks noChangeAspect="1"/>
          </p:cNvSpPr>
          <p:nvPr/>
        </p:nvSpPr>
        <p:spPr>
          <a:xfrm rot="18900000">
            <a:off x="9837153" y="4995214"/>
            <a:ext cx="2216959" cy="2255221"/>
          </a:xfrm>
          <a:prstGeom prst="teardrop">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73" name="Teardrop 72"/>
          <p:cNvSpPr>
            <a:spLocks noChangeAspect="1"/>
          </p:cNvSpPr>
          <p:nvPr/>
        </p:nvSpPr>
        <p:spPr>
          <a:xfrm rot="18900000">
            <a:off x="10010529" y="5180272"/>
            <a:ext cx="1870208" cy="188510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74" name="Rectangle 73"/>
          <p:cNvSpPr/>
          <p:nvPr/>
        </p:nvSpPr>
        <p:spPr>
          <a:xfrm>
            <a:off x="9227857" y="3068693"/>
            <a:ext cx="3409477" cy="954217"/>
          </a:xfrm>
          <a:prstGeom prst="rect">
            <a:avLst/>
          </a:prstGeom>
        </p:spPr>
        <p:txBody>
          <a:bodyPr wrap="square">
            <a:spAutoFit/>
          </a:bodyPr>
          <a:lstStyle/>
          <a:p>
            <a:pPr algn="ctr" defTabSz="2438584"/>
            <a:r>
              <a:rPr lang="da-DK" sz="2800">
                <a:solidFill>
                  <a:srgbClr val="57565A"/>
                </a:solidFill>
                <a:latin typeface="Roboto Light"/>
              </a:rPr>
              <a:t>Lorem ipsum dolo amet del iu</a:t>
            </a:r>
          </a:p>
        </p:txBody>
      </p:sp>
      <p:sp>
        <p:nvSpPr>
          <p:cNvPr id="79" name="Rounded Rectangle 75"/>
          <p:cNvSpPr>
            <a:spLocks noChangeAspect="1"/>
          </p:cNvSpPr>
          <p:nvPr/>
        </p:nvSpPr>
        <p:spPr>
          <a:xfrm rot="18900000">
            <a:off x="13544434" y="4995214"/>
            <a:ext cx="2216959" cy="2255221"/>
          </a:xfrm>
          <a:prstGeom prst="teardrop">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80" name="Teardrop 79"/>
          <p:cNvSpPr>
            <a:spLocks noChangeAspect="1"/>
          </p:cNvSpPr>
          <p:nvPr/>
        </p:nvSpPr>
        <p:spPr>
          <a:xfrm rot="18900000">
            <a:off x="13717810" y="5180272"/>
            <a:ext cx="1870208" cy="1885106"/>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81" name="Rectangle 80"/>
          <p:cNvSpPr/>
          <p:nvPr/>
        </p:nvSpPr>
        <p:spPr>
          <a:xfrm>
            <a:off x="12913750" y="3041930"/>
            <a:ext cx="3418612" cy="954217"/>
          </a:xfrm>
          <a:prstGeom prst="rect">
            <a:avLst/>
          </a:prstGeom>
        </p:spPr>
        <p:txBody>
          <a:bodyPr wrap="square">
            <a:spAutoFit/>
          </a:bodyPr>
          <a:lstStyle/>
          <a:p>
            <a:pPr algn="ctr" defTabSz="2438584"/>
            <a:r>
              <a:rPr lang="da-DK" sz="2800">
                <a:solidFill>
                  <a:srgbClr val="57565A"/>
                </a:solidFill>
                <a:latin typeface="Roboto Light"/>
              </a:rPr>
              <a:t>Lorem ipsum dolo amet del iu</a:t>
            </a:r>
          </a:p>
        </p:txBody>
      </p:sp>
      <p:sp>
        <p:nvSpPr>
          <p:cNvPr id="83" name="Freeform 108"/>
          <p:cNvSpPr>
            <a:spLocks noEditPoints="1"/>
          </p:cNvSpPr>
          <p:nvPr/>
        </p:nvSpPr>
        <p:spPr bwMode="auto">
          <a:xfrm>
            <a:off x="10448943" y="8356164"/>
            <a:ext cx="1044749" cy="1101703"/>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4" name="Freeform 123"/>
          <p:cNvSpPr>
            <a:spLocks noEditPoints="1"/>
          </p:cNvSpPr>
          <p:nvPr/>
        </p:nvSpPr>
        <p:spPr bwMode="auto">
          <a:xfrm>
            <a:off x="14115933" y="5454208"/>
            <a:ext cx="1094171" cy="1097789"/>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5" name="Freeform 110"/>
          <p:cNvSpPr>
            <a:spLocks noEditPoints="1"/>
          </p:cNvSpPr>
          <p:nvPr/>
        </p:nvSpPr>
        <p:spPr bwMode="auto">
          <a:xfrm>
            <a:off x="17951223" y="5487659"/>
            <a:ext cx="804753" cy="901516"/>
          </a:xfrm>
          <a:custGeom>
            <a:avLst/>
            <a:gdLst>
              <a:gd name="T0" fmla="*/ 196 w 577"/>
              <a:gd name="T1" fmla="*/ 432 h 646"/>
              <a:gd name="T2" fmla="*/ 292 w 577"/>
              <a:gd name="T3" fmla="*/ 304 h 646"/>
              <a:gd name="T4" fmla="*/ 361 w 577"/>
              <a:gd name="T5" fmla="*/ 355 h 646"/>
              <a:gd name="T6" fmla="*/ 292 w 577"/>
              <a:gd name="T7" fmla="*/ 318 h 646"/>
              <a:gd name="T8" fmla="*/ 210 w 577"/>
              <a:gd name="T9" fmla="*/ 432 h 646"/>
              <a:gd name="T10" fmla="*/ 351 w 577"/>
              <a:gd name="T11" fmla="*/ 511 h 646"/>
              <a:gd name="T12" fmla="*/ 363 w 577"/>
              <a:gd name="T13" fmla="*/ 519 h 646"/>
              <a:gd name="T14" fmla="*/ 299 w 577"/>
              <a:gd name="T15" fmla="*/ 406 h 646"/>
              <a:gd name="T16" fmla="*/ 169 w 577"/>
              <a:gd name="T17" fmla="*/ 399 h 646"/>
              <a:gd name="T18" fmla="*/ 169 w 577"/>
              <a:gd name="T19" fmla="*/ 413 h 646"/>
              <a:gd name="T20" fmla="*/ 299 w 577"/>
              <a:gd name="T21" fmla="*/ 406 h 646"/>
              <a:gd name="T22" fmla="*/ 299 w 577"/>
              <a:gd name="T23" fmla="*/ 460 h 646"/>
              <a:gd name="T24" fmla="*/ 169 w 577"/>
              <a:gd name="T25" fmla="*/ 453 h 646"/>
              <a:gd name="T26" fmla="*/ 169 w 577"/>
              <a:gd name="T27" fmla="*/ 467 h 646"/>
              <a:gd name="T28" fmla="*/ 364 w 577"/>
              <a:gd name="T29" fmla="*/ 219 h 646"/>
              <a:gd name="T30" fmla="*/ 350 w 577"/>
              <a:gd name="T31" fmla="*/ 216 h 646"/>
              <a:gd name="T32" fmla="*/ 226 w 577"/>
              <a:gd name="T33" fmla="*/ 216 h 646"/>
              <a:gd name="T34" fmla="*/ 213 w 577"/>
              <a:gd name="T35" fmla="*/ 219 h 646"/>
              <a:gd name="T36" fmla="*/ 364 w 577"/>
              <a:gd name="T37" fmla="*/ 219 h 646"/>
              <a:gd name="T38" fmla="*/ 364 w 577"/>
              <a:gd name="T39" fmla="*/ 213 h 646"/>
              <a:gd name="T40" fmla="*/ 447 w 577"/>
              <a:gd name="T41" fmla="*/ 80 h 646"/>
              <a:gd name="T42" fmla="*/ 430 w 577"/>
              <a:gd name="T43" fmla="*/ 37 h 646"/>
              <a:gd name="T44" fmla="*/ 377 w 577"/>
              <a:gd name="T45" fmla="*/ 51 h 646"/>
              <a:gd name="T46" fmla="*/ 341 w 577"/>
              <a:gd name="T47" fmla="*/ 28 h 646"/>
              <a:gd name="T48" fmla="*/ 236 w 577"/>
              <a:gd name="T49" fmla="*/ 28 h 646"/>
              <a:gd name="T50" fmla="*/ 200 w 577"/>
              <a:gd name="T51" fmla="*/ 51 h 646"/>
              <a:gd name="T52" fmla="*/ 185 w 577"/>
              <a:gd name="T53" fmla="*/ 47 h 646"/>
              <a:gd name="T54" fmla="*/ 119 w 577"/>
              <a:gd name="T55" fmla="*/ 51 h 646"/>
              <a:gd name="T56" fmla="*/ 134 w 577"/>
              <a:gd name="T57" fmla="*/ 83 h 646"/>
              <a:gd name="T58" fmla="*/ 0 w 577"/>
              <a:gd name="T59" fmla="*/ 462 h 646"/>
              <a:gd name="T60" fmla="*/ 577 w 577"/>
              <a:gd name="T61" fmla="*/ 462 h 646"/>
              <a:gd name="T62" fmla="*/ 200 w 577"/>
              <a:gd name="T63" fmla="*/ 65 h 646"/>
              <a:gd name="T64" fmla="*/ 243 w 577"/>
              <a:gd name="T65" fmla="*/ 41 h 646"/>
              <a:gd name="T66" fmla="*/ 288 w 577"/>
              <a:gd name="T67" fmla="*/ 14 h 646"/>
              <a:gd name="T68" fmla="*/ 334 w 577"/>
              <a:gd name="T69" fmla="*/ 41 h 646"/>
              <a:gd name="T70" fmla="*/ 398 w 577"/>
              <a:gd name="T71" fmla="*/ 59 h 646"/>
              <a:gd name="T72" fmla="*/ 445 w 577"/>
              <a:gd name="T73" fmla="*/ 56 h 646"/>
              <a:gd name="T74" fmla="*/ 435 w 577"/>
              <a:gd name="T75" fmla="*/ 72 h 646"/>
              <a:gd name="T76" fmla="*/ 355 w 577"/>
              <a:gd name="T77" fmla="*/ 224 h 646"/>
              <a:gd name="T78" fmla="*/ 288 w 577"/>
              <a:gd name="T79" fmla="*/ 632 h 646"/>
              <a:gd name="T80" fmla="*/ 222 w 577"/>
              <a:gd name="T81" fmla="*/ 224 h 646"/>
              <a:gd name="T82" fmla="*/ 142 w 577"/>
              <a:gd name="T83" fmla="*/ 72 h 646"/>
              <a:gd name="T84" fmla="*/ 132 w 577"/>
              <a:gd name="T85" fmla="*/ 56 h 646"/>
              <a:gd name="T86" fmla="*/ 179 w 577"/>
              <a:gd name="T87"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7" h="646">
                <a:moveTo>
                  <a:pt x="292" y="561"/>
                </a:moveTo>
                <a:cubicBezTo>
                  <a:pt x="233" y="561"/>
                  <a:pt x="196" y="510"/>
                  <a:pt x="196" y="432"/>
                </a:cubicBezTo>
                <a:cubicBezTo>
                  <a:pt x="196" y="395"/>
                  <a:pt x="204" y="363"/>
                  <a:pt x="221" y="340"/>
                </a:cubicBezTo>
                <a:cubicBezTo>
                  <a:pt x="238" y="316"/>
                  <a:pt x="263" y="304"/>
                  <a:pt x="292" y="304"/>
                </a:cubicBezTo>
                <a:cubicBezTo>
                  <a:pt x="320" y="304"/>
                  <a:pt x="344" y="317"/>
                  <a:pt x="363" y="345"/>
                </a:cubicBezTo>
                <a:cubicBezTo>
                  <a:pt x="365" y="348"/>
                  <a:pt x="364" y="353"/>
                  <a:pt x="361" y="355"/>
                </a:cubicBezTo>
                <a:cubicBezTo>
                  <a:pt x="358" y="357"/>
                  <a:pt x="354" y="356"/>
                  <a:pt x="351" y="353"/>
                </a:cubicBezTo>
                <a:cubicBezTo>
                  <a:pt x="335" y="329"/>
                  <a:pt x="316" y="318"/>
                  <a:pt x="292" y="318"/>
                </a:cubicBezTo>
                <a:cubicBezTo>
                  <a:pt x="267" y="318"/>
                  <a:pt x="247" y="328"/>
                  <a:pt x="232" y="348"/>
                </a:cubicBezTo>
                <a:cubicBezTo>
                  <a:pt x="218" y="369"/>
                  <a:pt x="210" y="398"/>
                  <a:pt x="210" y="432"/>
                </a:cubicBezTo>
                <a:cubicBezTo>
                  <a:pt x="210" y="502"/>
                  <a:pt x="242" y="547"/>
                  <a:pt x="292" y="547"/>
                </a:cubicBezTo>
                <a:cubicBezTo>
                  <a:pt x="316" y="547"/>
                  <a:pt x="335" y="535"/>
                  <a:pt x="351" y="511"/>
                </a:cubicBezTo>
                <a:cubicBezTo>
                  <a:pt x="354" y="508"/>
                  <a:pt x="358" y="507"/>
                  <a:pt x="361" y="509"/>
                </a:cubicBezTo>
                <a:cubicBezTo>
                  <a:pt x="364" y="512"/>
                  <a:pt x="365" y="516"/>
                  <a:pt x="363" y="519"/>
                </a:cubicBezTo>
                <a:cubicBezTo>
                  <a:pt x="344" y="547"/>
                  <a:pt x="320" y="561"/>
                  <a:pt x="292" y="561"/>
                </a:cubicBezTo>
                <a:close/>
                <a:moveTo>
                  <a:pt x="299" y="406"/>
                </a:moveTo>
                <a:cubicBezTo>
                  <a:pt x="299" y="402"/>
                  <a:pt x="296" y="399"/>
                  <a:pt x="292" y="399"/>
                </a:cubicBezTo>
                <a:cubicBezTo>
                  <a:pt x="169" y="399"/>
                  <a:pt x="169" y="399"/>
                  <a:pt x="169" y="399"/>
                </a:cubicBezTo>
                <a:cubicBezTo>
                  <a:pt x="165" y="399"/>
                  <a:pt x="162" y="402"/>
                  <a:pt x="162" y="406"/>
                </a:cubicBezTo>
                <a:cubicBezTo>
                  <a:pt x="162" y="410"/>
                  <a:pt x="165" y="413"/>
                  <a:pt x="169" y="413"/>
                </a:cubicBezTo>
                <a:cubicBezTo>
                  <a:pt x="292" y="413"/>
                  <a:pt x="292" y="413"/>
                  <a:pt x="292" y="413"/>
                </a:cubicBezTo>
                <a:cubicBezTo>
                  <a:pt x="296" y="413"/>
                  <a:pt x="299" y="410"/>
                  <a:pt x="299" y="406"/>
                </a:cubicBezTo>
                <a:close/>
                <a:moveTo>
                  <a:pt x="292" y="467"/>
                </a:moveTo>
                <a:cubicBezTo>
                  <a:pt x="296" y="467"/>
                  <a:pt x="299" y="464"/>
                  <a:pt x="299" y="460"/>
                </a:cubicBezTo>
                <a:cubicBezTo>
                  <a:pt x="299" y="456"/>
                  <a:pt x="296" y="453"/>
                  <a:pt x="292" y="453"/>
                </a:cubicBezTo>
                <a:cubicBezTo>
                  <a:pt x="169" y="453"/>
                  <a:pt x="169" y="453"/>
                  <a:pt x="169" y="453"/>
                </a:cubicBezTo>
                <a:cubicBezTo>
                  <a:pt x="165" y="453"/>
                  <a:pt x="162" y="456"/>
                  <a:pt x="162" y="460"/>
                </a:cubicBezTo>
                <a:cubicBezTo>
                  <a:pt x="162" y="464"/>
                  <a:pt x="165" y="467"/>
                  <a:pt x="169" y="467"/>
                </a:cubicBezTo>
                <a:lnTo>
                  <a:pt x="292" y="467"/>
                </a:lnTo>
                <a:close/>
                <a:moveTo>
                  <a:pt x="364" y="219"/>
                </a:moveTo>
                <a:cubicBezTo>
                  <a:pt x="350" y="216"/>
                  <a:pt x="350" y="216"/>
                  <a:pt x="350" y="216"/>
                </a:cubicBezTo>
                <a:cubicBezTo>
                  <a:pt x="350" y="216"/>
                  <a:pt x="350" y="216"/>
                  <a:pt x="350" y="216"/>
                </a:cubicBezTo>
                <a:cubicBezTo>
                  <a:pt x="350" y="216"/>
                  <a:pt x="344" y="231"/>
                  <a:pt x="288" y="231"/>
                </a:cubicBezTo>
                <a:cubicBezTo>
                  <a:pt x="233" y="231"/>
                  <a:pt x="227" y="216"/>
                  <a:pt x="226" y="216"/>
                </a:cubicBezTo>
                <a:cubicBezTo>
                  <a:pt x="227" y="216"/>
                  <a:pt x="227" y="216"/>
                  <a:pt x="227"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8"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6" y="57"/>
                  <a:pt x="116" y="67"/>
                  <a:pt x="130" y="80"/>
                </a:cubicBezTo>
                <a:cubicBezTo>
                  <a:pt x="130" y="80"/>
                  <a:pt x="132" y="81"/>
                  <a:pt x="134" y="83"/>
                </a:cubicBezTo>
                <a:cubicBezTo>
                  <a:pt x="196" y="134"/>
                  <a:pt x="211" y="181"/>
                  <a:pt x="213" y="213"/>
                </a:cubicBezTo>
                <a:cubicBezTo>
                  <a:pt x="125" y="245"/>
                  <a:pt x="0" y="344"/>
                  <a:pt x="0" y="462"/>
                </a:cubicBezTo>
                <a:cubicBezTo>
                  <a:pt x="0" y="579"/>
                  <a:pt x="47" y="646"/>
                  <a:pt x="288"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9"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3" y="63"/>
                  <a:pt x="131" y="58"/>
                  <a:pt x="132" y="56"/>
                </a:cubicBezTo>
                <a:cubicBezTo>
                  <a:pt x="133" y="54"/>
                  <a:pt x="138" y="51"/>
                  <a:pt x="147" y="51"/>
                </a:cubicBezTo>
                <a:cubicBezTo>
                  <a:pt x="157" y="51"/>
                  <a:pt x="168" y="54"/>
                  <a:pt x="179" y="5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6" name="Freeform 114"/>
          <p:cNvSpPr>
            <a:spLocks noEditPoints="1"/>
          </p:cNvSpPr>
          <p:nvPr/>
        </p:nvSpPr>
        <p:spPr bwMode="auto">
          <a:xfrm>
            <a:off x="14236010" y="8366271"/>
            <a:ext cx="912952" cy="983148"/>
          </a:xfrm>
          <a:custGeom>
            <a:avLst/>
            <a:gdLst>
              <a:gd name="T0" fmla="*/ 442 w 548"/>
              <a:gd name="T1" fmla="*/ 53 h 591"/>
              <a:gd name="T2" fmla="*/ 413 w 548"/>
              <a:gd name="T3" fmla="*/ 0 h 591"/>
              <a:gd name="T4" fmla="*/ 384 w 548"/>
              <a:gd name="T5" fmla="*/ 53 h 591"/>
              <a:gd name="T6" fmla="*/ 163 w 548"/>
              <a:gd name="T7" fmla="*/ 29 h 591"/>
              <a:gd name="T8" fmla="*/ 105 w 548"/>
              <a:gd name="T9" fmla="*/ 29 h 591"/>
              <a:gd name="T10" fmla="*/ 7 w 548"/>
              <a:gd name="T11" fmla="*/ 53 h 591"/>
              <a:gd name="T12" fmla="*/ 0 w 548"/>
              <a:gd name="T13" fmla="*/ 584 h 591"/>
              <a:gd name="T14" fmla="*/ 541 w 548"/>
              <a:gd name="T15" fmla="*/ 591 h 591"/>
              <a:gd name="T16" fmla="*/ 548 w 548"/>
              <a:gd name="T17" fmla="*/ 60 h 591"/>
              <a:gd name="T18" fmla="*/ 398 w 548"/>
              <a:gd name="T19" fmla="*/ 29 h 591"/>
              <a:gd name="T20" fmla="*/ 428 w 548"/>
              <a:gd name="T21" fmla="*/ 29 h 591"/>
              <a:gd name="T22" fmla="*/ 413 w 548"/>
              <a:gd name="T23" fmla="*/ 106 h 591"/>
              <a:gd name="T24" fmla="*/ 398 w 548"/>
              <a:gd name="T25" fmla="*/ 29 h 591"/>
              <a:gd name="T26" fmla="*/ 134 w 548"/>
              <a:gd name="T27" fmla="*/ 14 h 591"/>
              <a:gd name="T28" fmla="*/ 149 w 548"/>
              <a:gd name="T29" fmla="*/ 92 h 591"/>
              <a:gd name="T30" fmla="*/ 119 w 548"/>
              <a:gd name="T31" fmla="*/ 92 h 591"/>
              <a:gd name="T32" fmla="*/ 105 w 548"/>
              <a:gd name="T33" fmla="*/ 67 h 591"/>
              <a:gd name="T34" fmla="*/ 134 w 548"/>
              <a:gd name="T35" fmla="*/ 120 h 591"/>
              <a:gd name="T36" fmla="*/ 163 w 548"/>
              <a:gd name="T37" fmla="*/ 67 h 591"/>
              <a:gd name="T38" fmla="*/ 384 w 548"/>
              <a:gd name="T39" fmla="*/ 92 h 591"/>
              <a:gd name="T40" fmla="*/ 442 w 548"/>
              <a:gd name="T41" fmla="*/ 92 h 591"/>
              <a:gd name="T42" fmla="*/ 534 w 548"/>
              <a:gd name="T43" fmla="*/ 67 h 591"/>
              <a:gd name="T44" fmla="*/ 14 w 548"/>
              <a:gd name="T45" fmla="*/ 177 h 591"/>
              <a:gd name="T46" fmla="*/ 105 w 548"/>
              <a:gd name="T47" fmla="*/ 67 h 591"/>
              <a:gd name="T48" fmla="*/ 14 w 548"/>
              <a:gd name="T49" fmla="*/ 191 h 591"/>
              <a:gd name="T50" fmla="*/ 534 w 548"/>
              <a:gd name="T51" fmla="*/ 577 h 591"/>
              <a:gd name="T52" fmla="*/ 436 w 548"/>
              <a:gd name="T53" fmla="*/ 260 h 591"/>
              <a:gd name="T54" fmla="*/ 223 w 548"/>
              <a:gd name="T55" fmla="*/ 521 h 591"/>
              <a:gd name="T56" fmla="*/ 218 w 548"/>
              <a:gd name="T57" fmla="*/ 520 h 591"/>
              <a:gd name="T58" fmla="*/ 113 w 548"/>
              <a:gd name="T59" fmla="*/ 417 h 591"/>
              <a:gd name="T60" fmla="*/ 221 w 548"/>
              <a:gd name="T61" fmla="*/ 504 h 591"/>
              <a:gd name="T62" fmla="*/ 435 w 548"/>
              <a:gd name="T63" fmla="*/ 25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8" h="591">
                <a:moveTo>
                  <a:pt x="541" y="53"/>
                </a:moveTo>
                <a:cubicBezTo>
                  <a:pt x="442" y="53"/>
                  <a:pt x="442" y="53"/>
                  <a:pt x="442" y="53"/>
                </a:cubicBezTo>
                <a:cubicBezTo>
                  <a:pt x="442" y="29"/>
                  <a:pt x="442" y="29"/>
                  <a:pt x="442" y="29"/>
                </a:cubicBezTo>
                <a:cubicBezTo>
                  <a:pt x="442" y="13"/>
                  <a:pt x="429" y="0"/>
                  <a:pt x="413" y="0"/>
                </a:cubicBezTo>
                <a:cubicBezTo>
                  <a:pt x="397" y="0"/>
                  <a:pt x="384" y="13"/>
                  <a:pt x="384" y="29"/>
                </a:cubicBezTo>
                <a:cubicBezTo>
                  <a:pt x="384" y="53"/>
                  <a:pt x="384" y="53"/>
                  <a:pt x="384" y="53"/>
                </a:cubicBezTo>
                <a:cubicBezTo>
                  <a:pt x="163" y="53"/>
                  <a:pt x="163" y="53"/>
                  <a:pt x="163" y="53"/>
                </a:cubicBezTo>
                <a:cubicBezTo>
                  <a:pt x="163" y="29"/>
                  <a:pt x="163" y="29"/>
                  <a:pt x="163" y="29"/>
                </a:cubicBezTo>
                <a:cubicBezTo>
                  <a:pt x="163" y="13"/>
                  <a:pt x="150" y="0"/>
                  <a:pt x="134" y="0"/>
                </a:cubicBezTo>
                <a:cubicBezTo>
                  <a:pt x="118" y="0"/>
                  <a:pt x="105" y="13"/>
                  <a:pt x="105" y="29"/>
                </a:cubicBezTo>
                <a:cubicBezTo>
                  <a:pt x="105" y="53"/>
                  <a:pt x="105" y="53"/>
                  <a:pt x="105" y="53"/>
                </a:cubicBezTo>
                <a:cubicBezTo>
                  <a:pt x="7" y="53"/>
                  <a:pt x="7" y="53"/>
                  <a:pt x="7" y="53"/>
                </a:cubicBezTo>
                <a:cubicBezTo>
                  <a:pt x="3" y="53"/>
                  <a:pt x="0" y="56"/>
                  <a:pt x="0" y="60"/>
                </a:cubicBezTo>
                <a:cubicBezTo>
                  <a:pt x="0" y="584"/>
                  <a:pt x="0" y="584"/>
                  <a:pt x="0" y="584"/>
                </a:cubicBezTo>
                <a:cubicBezTo>
                  <a:pt x="0" y="587"/>
                  <a:pt x="3" y="591"/>
                  <a:pt x="7" y="591"/>
                </a:cubicBezTo>
                <a:cubicBezTo>
                  <a:pt x="541" y="591"/>
                  <a:pt x="541" y="591"/>
                  <a:pt x="541" y="591"/>
                </a:cubicBezTo>
                <a:cubicBezTo>
                  <a:pt x="544" y="591"/>
                  <a:pt x="548" y="587"/>
                  <a:pt x="548" y="584"/>
                </a:cubicBezTo>
                <a:cubicBezTo>
                  <a:pt x="548" y="60"/>
                  <a:pt x="548" y="60"/>
                  <a:pt x="548" y="60"/>
                </a:cubicBezTo>
                <a:cubicBezTo>
                  <a:pt x="548" y="56"/>
                  <a:pt x="544" y="53"/>
                  <a:pt x="541" y="53"/>
                </a:cubicBezTo>
                <a:close/>
                <a:moveTo>
                  <a:pt x="398" y="29"/>
                </a:moveTo>
                <a:cubicBezTo>
                  <a:pt x="398" y="20"/>
                  <a:pt x="405" y="14"/>
                  <a:pt x="413" y="14"/>
                </a:cubicBezTo>
                <a:cubicBezTo>
                  <a:pt x="422" y="14"/>
                  <a:pt x="428" y="20"/>
                  <a:pt x="428" y="29"/>
                </a:cubicBezTo>
                <a:cubicBezTo>
                  <a:pt x="428" y="92"/>
                  <a:pt x="428" y="92"/>
                  <a:pt x="428" y="92"/>
                </a:cubicBezTo>
                <a:cubicBezTo>
                  <a:pt x="428" y="100"/>
                  <a:pt x="422" y="106"/>
                  <a:pt x="413" y="106"/>
                </a:cubicBezTo>
                <a:cubicBezTo>
                  <a:pt x="405" y="106"/>
                  <a:pt x="398" y="100"/>
                  <a:pt x="398" y="92"/>
                </a:cubicBezTo>
                <a:lnTo>
                  <a:pt x="398" y="29"/>
                </a:lnTo>
                <a:close/>
                <a:moveTo>
                  <a:pt x="119" y="29"/>
                </a:moveTo>
                <a:cubicBezTo>
                  <a:pt x="119" y="20"/>
                  <a:pt x="126" y="14"/>
                  <a:pt x="134" y="14"/>
                </a:cubicBezTo>
                <a:cubicBezTo>
                  <a:pt x="142" y="14"/>
                  <a:pt x="149" y="20"/>
                  <a:pt x="149" y="29"/>
                </a:cubicBezTo>
                <a:cubicBezTo>
                  <a:pt x="149" y="92"/>
                  <a:pt x="149" y="92"/>
                  <a:pt x="149" y="92"/>
                </a:cubicBezTo>
                <a:cubicBezTo>
                  <a:pt x="149" y="100"/>
                  <a:pt x="142" y="106"/>
                  <a:pt x="134" y="106"/>
                </a:cubicBezTo>
                <a:cubicBezTo>
                  <a:pt x="126" y="106"/>
                  <a:pt x="119" y="100"/>
                  <a:pt x="119" y="92"/>
                </a:cubicBezTo>
                <a:lnTo>
                  <a:pt x="119" y="29"/>
                </a:lnTo>
                <a:close/>
                <a:moveTo>
                  <a:pt x="105" y="67"/>
                </a:moveTo>
                <a:cubicBezTo>
                  <a:pt x="105" y="92"/>
                  <a:pt x="105" y="92"/>
                  <a:pt x="105" y="92"/>
                </a:cubicBezTo>
                <a:cubicBezTo>
                  <a:pt x="105" y="107"/>
                  <a:pt x="118" y="120"/>
                  <a:pt x="134" y="120"/>
                </a:cubicBezTo>
                <a:cubicBezTo>
                  <a:pt x="150" y="120"/>
                  <a:pt x="163" y="107"/>
                  <a:pt x="163" y="92"/>
                </a:cubicBezTo>
                <a:cubicBezTo>
                  <a:pt x="163" y="67"/>
                  <a:pt x="163" y="67"/>
                  <a:pt x="163" y="67"/>
                </a:cubicBezTo>
                <a:cubicBezTo>
                  <a:pt x="384" y="67"/>
                  <a:pt x="384" y="67"/>
                  <a:pt x="384" y="67"/>
                </a:cubicBezTo>
                <a:cubicBezTo>
                  <a:pt x="384" y="92"/>
                  <a:pt x="384" y="92"/>
                  <a:pt x="384" y="92"/>
                </a:cubicBezTo>
                <a:cubicBezTo>
                  <a:pt x="384" y="107"/>
                  <a:pt x="397" y="120"/>
                  <a:pt x="413" y="120"/>
                </a:cubicBezTo>
                <a:cubicBezTo>
                  <a:pt x="429" y="120"/>
                  <a:pt x="442" y="107"/>
                  <a:pt x="442" y="92"/>
                </a:cubicBezTo>
                <a:cubicBezTo>
                  <a:pt x="442" y="67"/>
                  <a:pt x="442" y="67"/>
                  <a:pt x="442" y="67"/>
                </a:cubicBezTo>
                <a:cubicBezTo>
                  <a:pt x="534" y="67"/>
                  <a:pt x="534" y="67"/>
                  <a:pt x="534" y="67"/>
                </a:cubicBezTo>
                <a:cubicBezTo>
                  <a:pt x="534" y="177"/>
                  <a:pt x="534" y="177"/>
                  <a:pt x="534" y="177"/>
                </a:cubicBezTo>
                <a:cubicBezTo>
                  <a:pt x="14" y="177"/>
                  <a:pt x="14" y="177"/>
                  <a:pt x="14" y="177"/>
                </a:cubicBezTo>
                <a:cubicBezTo>
                  <a:pt x="14" y="67"/>
                  <a:pt x="14" y="67"/>
                  <a:pt x="14" y="67"/>
                </a:cubicBezTo>
                <a:lnTo>
                  <a:pt x="105" y="67"/>
                </a:lnTo>
                <a:close/>
                <a:moveTo>
                  <a:pt x="14" y="577"/>
                </a:moveTo>
                <a:cubicBezTo>
                  <a:pt x="14" y="191"/>
                  <a:pt x="14" y="191"/>
                  <a:pt x="14" y="191"/>
                </a:cubicBezTo>
                <a:cubicBezTo>
                  <a:pt x="534" y="191"/>
                  <a:pt x="534" y="191"/>
                  <a:pt x="534" y="191"/>
                </a:cubicBezTo>
                <a:cubicBezTo>
                  <a:pt x="534" y="577"/>
                  <a:pt x="534" y="577"/>
                  <a:pt x="534" y="577"/>
                </a:cubicBezTo>
                <a:lnTo>
                  <a:pt x="14" y="577"/>
                </a:lnTo>
                <a:close/>
                <a:moveTo>
                  <a:pt x="436" y="260"/>
                </a:moveTo>
                <a:cubicBezTo>
                  <a:pt x="228" y="519"/>
                  <a:pt x="228" y="519"/>
                  <a:pt x="228" y="519"/>
                </a:cubicBezTo>
                <a:cubicBezTo>
                  <a:pt x="226" y="520"/>
                  <a:pt x="225" y="521"/>
                  <a:pt x="223" y="521"/>
                </a:cubicBezTo>
                <a:cubicBezTo>
                  <a:pt x="223" y="521"/>
                  <a:pt x="222" y="521"/>
                  <a:pt x="222" y="521"/>
                </a:cubicBezTo>
                <a:cubicBezTo>
                  <a:pt x="221" y="521"/>
                  <a:pt x="219" y="521"/>
                  <a:pt x="218" y="520"/>
                </a:cubicBezTo>
                <a:cubicBezTo>
                  <a:pt x="114" y="427"/>
                  <a:pt x="114" y="427"/>
                  <a:pt x="114" y="427"/>
                </a:cubicBezTo>
                <a:cubicBezTo>
                  <a:pt x="111" y="424"/>
                  <a:pt x="111" y="420"/>
                  <a:pt x="113" y="417"/>
                </a:cubicBezTo>
                <a:cubicBezTo>
                  <a:pt x="116" y="414"/>
                  <a:pt x="120" y="414"/>
                  <a:pt x="123" y="416"/>
                </a:cubicBezTo>
                <a:cubicBezTo>
                  <a:pt x="221" y="504"/>
                  <a:pt x="221" y="504"/>
                  <a:pt x="221" y="504"/>
                </a:cubicBezTo>
                <a:cubicBezTo>
                  <a:pt x="425" y="251"/>
                  <a:pt x="425" y="251"/>
                  <a:pt x="425" y="251"/>
                </a:cubicBezTo>
                <a:cubicBezTo>
                  <a:pt x="427" y="248"/>
                  <a:pt x="432" y="248"/>
                  <a:pt x="435" y="250"/>
                </a:cubicBezTo>
                <a:cubicBezTo>
                  <a:pt x="438" y="252"/>
                  <a:pt x="438" y="257"/>
                  <a:pt x="436" y="26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7" name="Freeform 40"/>
          <p:cNvSpPr>
            <a:spLocks noEditPoints="1"/>
          </p:cNvSpPr>
          <p:nvPr/>
        </p:nvSpPr>
        <p:spPr bwMode="auto">
          <a:xfrm>
            <a:off x="6732084" y="8334928"/>
            <a:ext cx="1019504" cy="1196488"/>
          </a:xfrm>
          <a:custGeom>
            <a:avLst/>
            <a:gdLst>
              <a:gd name="T0" fmla="*/ 372 w 419"/>
              <a:gd name="T1" fmla="*/ 188 h 491"/>
              <a:gd name="T2" fmla="*/ 379 w 419"/>
              <a:gd name="T3" fmla="*/ 158 h 491"/>
              <a:gd name="T4" fmla="*/ 338 w 419"/>
              <a:gd name="T5" fmla="*/ 55 h 491"/>
              <a:gd name="T6" fmla="*/ 0 w 419"/>
              <a:gd name="T7" fmla="*/ 167 h 491"/>
              <a:gd name="T8" fmla="*/ 80 w 419"/>
              <a:gd name="T9" fmla="*/ 310 h 491"/>
              <a:gd name="T10" fmla="*/ 74 w 419"/>
              <a:gd name="T11" fmla="*/ 460 h 491"/>
              <a:gd name="T12" fmla="*/ 256 w 419"/>
              <a:gd name="T13" fmla="*/ 484 h 491"/>
              <a:gd name="T14" fmla="*/ 262 w 419"/>
              <a:gd name="T15" fmla="*/ 396 h 491"/>
              <a:gd name="T16" fmla="*/ 347 w 419"/>
              <a:gd name="T17" fmla="*/ 413 h 491"/>
              <a:gd name="T18" fmla="*/ 379 w 419"/>
              <a:gd name="T19" fmla="*/ 364 h 491"/>
              <a:gd name="T20" fmla="*/ 384 w 419"/>
              <a:gd name="T21" fmla="*/ 348 h 491"/>
              <a:gd name="T22" fmla="*/ 386 w 419"/>
              <a:gd name="T23" fmla="*/ 330 h 491"/>
              <a:gd name="T24" fmla="*/ 390 w 419"/>
              <a:gd name="T25" fmla="*/ 305 h 491"/>
              <a:gd name="T26" fmla="*/ 390 w 419"/>
              <a:gd name="T27" fmla="*/ 294 h 491"/>
              <a:gd name="T28" fmla="*/ 419 w 419"/>
              <a:gd name="T29" fmla="*/ 272 h 491"/>
              <a:gd name="T30" fmla="*/ 405 w 419"/>
              <a:gd name="T31" fmla="*/ 281 h 491"/>
              <a:gd name="T32" fmla="*/ 381 w 419"/>
              <a:gd name="T33" fmla="*/ 290 h 491"/>
              <a:gd name="T34" fmla="*/ 382 w 419"/>
              <a:gd name="T35" fmla="*/ 310 h 491"/>
              <a:gd name="T36" fmla="*/ 377 w 419"/>
              <a:gd name="T37" fmla="*/ 325 h 491"/>
              <a:gd name="T38" fmla="*/ 378 w 419"/>
              <a:gd name="T39" fmla="*/ 338 h 491"/>
              <a:gd name="T40" fmla="*/ 369 w 419"/>
              <a:gd name="T41" fmla="*/ 357 h 491"/>
              <a:gd name="T42" fmla="*/ 369 w 419"/>
              <a:gd name="T43" fmla="*/ 389 h 491"/>
              <a:gd name="T44" fmla="*/ 345 w 419"/>
              <a:gd name="T45" fmla="*/ 404 h 491"/>
              <a:gd name="T46" fmla="*/ 256 w 419"/>
              <a:gd name="T47" fmla="*/ 387 h 491"/>
              <a:gd name="T48" fmla="*/ 83 w 419"/>
              <a:gd name="T49" fmla="*/ 454 h 491"/>
              <a:gd name="T50" fmla="*/ 68 w 419"/>
              <a:gd name="T51" fmla="*/ 282 h 491"/>
              <a:gd name="T52" fmla="*/ 47 w 419"/>
              <a:gd name="T53" fmla="*/ 56 h 491"/>
              <a:gd name="T54" fmla="*/ 331 w 419"/>
              <a:gd name="T55" fmla="*/ 61 h 491"/>
              <a:gd name="T56" fmla="*/ 370 w 419"/>
              <a:gd name="T57" fmla="*/ 158 h 491"/>
              <a:gd name="T58" fmla="*/ 363 w 419"/>
              <a:gd name="T59" fmla="*/ 189 h 491"/>
              <a:gd name="T60" fmla="*/ 409 w 419"/>
              <a:gd name="T61" fmla="*/ 273 h 491"/>
              <a:gd name="T62" fmla="*/ 283 w 419"/>
              <a:gd name="T63" fmla="*/ 74 h 491"/>
              <a:gd name="T64" fmla="*/ 52 w 419"/>
              <a:gd name="T65" fmla="*/ 163 h 491"/>
              <a:gd name="T66" fmla="*/ 96 w 419"/>
              <a:gd name="T67" fmla="*/ 249 h 491"/>
              <a:gd name="T68" fmla="*/ 160 w 419"/>
              <a:gd name="T69" fmla="*/ 240 h 491"/>
              <a:gd name="T70" fmla="*/ 200 w 419"/>
              <a:gd name="T71" fmla="*/ 201 h 491"/>
              <a:gd name="T72" fmla="*/ 240 w 419"/>
              <a:gd name="T73" fmla="*/ 179 h 491"/>
              <a:gd name="T74" fmla="*/ 321 w 419"/>
              <a:gd name="T75" fmla="*/ 137 h 491"/>
              <a:gd name="T76" fmla="*/ 260 w 419"/>
              <a:gd name="T77" fmla="*/ 170 h 491"/>
              <a:gd name="T78" fmla="*/ 232 w 419"/>
              <a:gd name="T79" fmla="*/ 173 h 491"/>
              <a:gd name="T80" fmla="*/ 195 w 419"/>
              <a:gd name="T81" fmla="*/ 189 h 491"/>
              <a:gd name="T82" fmla="*/ 189 w 419"/>
              <a:gd name="T83" fmla="*/ 196 h 491"/>
              <a:gd name="T84" fmla="*/ 156 w 419"/>
              <a:gd name="T85" fmla="*/ 231 h 491"/>
              <a:gd name="T86" fmla="*/ 132 w 419"/>
              <a:gd name="T87" fmla="*/ 257 h 491"/>
              <a:gd name="T88" fmla="*/ 89 w 419"/>
              <a:gd name="T89" fmla="*/ 214 h 491"/>
              <a:gd name="T90" fmla="*/ 61 w 419"/>
              <a:gd name="T91" fmla="*/ 163 h 491"/>
              <a:gd name="T92" fmla="*/ 277 w 419"/>
              <a:gd name="T93" fmla="*/ 82 h 491"/>
              <a:gd name="T94" fmla="*/ 260 w 419"/>
              <a:gd name="T95" fmla="*/ 17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9" h="491">
                <a:moveTo>
                  <a:pt x="407" y="250"/>
                </a:moveTo>
                <a:cubicBezTo>
                  <a:pt x="396" y="233"/>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moveTo>
                  <a:pt x="283" y="74"/>
                </a:moveTo>
                <a:cubicBezTo>
                  <a:pt x="257" y="54"/>
                  <a:pt x="225" y="43"/>
                  <a:pt x="192" y="43"/>
                </a:cubicBezTo>
                <a:cubicBezTo>
                  <a:pt x="103" y="43"/>
                  <a:pt x="52" y="87"/>
                  <a:pt x="52" y="163"/>
                </a:cubicBezTo>
                <a:cubicBezTo>
                  <a:pt x="52" y="204"/>
                  <a:pt x="70" y="215"/>
                  <a:pt x="80" y="218"/>
                </a:cubicBezTo>
                <a:cubicBezTo>
                  <a:pt x="82" y="228"/>
                  <a:pt x="90" y="242"/>
                  <a:pt x="96" y="249"/>
                </a:cubicBezTo>
                <a:cubicBezTo>
                  <a:pt x="107" y="260"/>
                  <a:pt x="120" y="266"/>
                  <a:pt x="132" y="266"/>
                </a:cubicBezTo>
                <a:cubicBezTo>
                  <a:pt x="146" y="266"/>
                  <a:pt x="156" y="257"/>
                  <a:pt x="160" y="240"/>
                </a:cubicBezTo>
                <a:cubicBezTo>
                  <a:pt x="176" y="239"/>
                  <a:pt x="188" y="228"/>
                  <a:pt x="194" y="218"/>
                </a:cubicBezTo>
                <a:cubicBezTo>
                  <a:pt x="198" y="212"/>
                  <a:pt x="200" y="206"/>
                  <a:pt x="200" y="201"/>
                </a:cubicBezTo>
                <a:cubicBezTo>
                  <a:pt x="203" y="202"/>
                  <a:pt x="206" y="202"/>
                  <a:pt x="208" y="202"/>
                </a:cubicBezTo>
                <a:cubicBezTo>
                  <a:pt x="224" y="202"/>
                  <a:pt x="236" y="190"/>
                  <a:pt x="240" y="179"/>
                </a:cubicBezTo>
                <a:cubicBezTo>
                  <a:pt x="248" y="179"/>
                  <a:pt x="254" y="179"/>
                  <a:pt x="260" y="179"/>
                </a:cubicBezTo>
                <a:cubicBezTo>
                  <a:pt x="286" y="179"/>
                  <a:pt x="321" y="175"/>
                  <a:pt x="321" y="137"/>
                </a:cubicBezTo>
                <a:cubicBezTo>
                  <a:pt x="321" y="116"/>
                  <a:pt x="307" y="93"/>
                  <a:pt x="283" y="74"/>
                </a:cubicBezTo>
                <a:close/>
                <a:moveTo>
                  <a:pt x="260" y="170"/>
                </a:moveTo>
                <a:cubicBezTo>
                  <a:pt x="254" y="170"/>
                  <a:pt x="246" y="170"/>
                  <a:pt x="237" y="169"/>
                </a:cubicBezTo>
                <a:cubicBezTo>
                  <a:pt x="234" y="169"/>
                  <a:pt x="232" y="171"/>
                  <a:pt x="232" y="173"/>
                </a:cubicBezTo>
                <a:cubicBezTo>
                  <a:pt x="231" y="181"/>
                  <a:pt x="222" y="192"/>
                  <a:pt x="208" y="192"/>
                </a:cubicBezTo>
                <a:cubicBezTo>
                  <a:pt x="204" y="192"/>
                  <a:pt x="200" y="191"/>
                  <a:pt x="195" y="189"/>
                </a:cubicBezTo>
                <a:cubicBezTo>
                  <a:pt x="194" y="189"/>
                  <a:pt x="191" y="189"/>
                  <a:pt x="190" y="190"/>
                </a:cubicBezTo>
                <a:cubicBezTo>
                  <a:pt x="189" y="192"/>
                  <a:pt x="188" y="194"/>
                  <a:pt x="189" y="196"/>
                </a:cubicBezTo>
                <a:cubicBezTo>
                  <a:pt x="191" y="200"/>
                  <a:pt x="190" y="206"/>
                  <a:pt x="186" y="213"/>
                </a:cubicBezTo>
                <a:cubicBezTo>
                  <a:pt x="180" y="222"/>
                  <a:pt x="169" y="231"/>
                  <a:pt x="156" y="231"/>
                </a:cubicBezTo>
                <a:cubicBezTo>
                  <a:pt x="154" y="231"/>
                  <a:pt x="152" y="233"/>
                  <a:pt x="152" y="235"/>
                </a:cubicBezTo>
                <a:cubicBezTo>
                  <a:pt x="150" y="245"/>
                  <a:pt x="145" y="257"/>
                  <a:pt x="132" y="257"/>
                </a:cubicBezTo>
                <a:cubicBezTo>
                  <a:pt x="123" y="257"/>
                  <a:pt x="112" y="251"/>
                  <a:pt x="103" y="242"/>
                </a:cubicBezTo>
                <a:cubicBezTo>
                  <a:pt x="97" y="236"/>
                  <a:pt x="89" y="221"/>
                  <a:pt x="89" y="214"/>
                </a:cubicBezTo>
                <a:cubicBezTo>
                  <a:pt x="89" y="211"/>
                  <a:pt x="87" y="209"/>
                  <a:pt x="85" y="209"/>
                </a:cubicBezTo>
                <a:cubicBezTo>
                  <a:pt x="80" y="208"/>
                  <a:pt x="61" y="203"/>
                  <a:pt x="61" y="163"/>
                </a:cubicBezTo>
                <a:cubicBezTo>
                  <a:pt x="61" y="122"/>
                  <a:pt x="78" y="53"/>
                  <a:pt x="192" y="53"/>
                </a:cubicBezTo>
                <a:cubicBezTo>
                  <a:pt x="223" y="53"/>
                  <a:pt x="253" y="63"/>
                  <a:pt x="277" y="82"/>
                </a:cubicBezTo>
                <a:cubicBezTo>
                  <a:pt x="299" y="98"/>
                  <a:pt x="312" y="119"/>
                  <a:pt x="312" y="137"/>
                </a:cubicBezTo>
                <a:cubicBezTo>
                  <a:pt x="312" y="160"/>
                  <a:pt x="297" y="170"/>
                  <a:pt x="260" y="170"/>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8" name="Freeform 86"/>
          <p:cNvSpPr>
            <a:spLocks noEditPoints="1"/>
          </p:cNvSpPr>
          <p:nvPr/>
        </p:nvSpPr>
        <p:spPr bwMode="auto">
          <a:xfrm>
            <a:off x="10606978" y="5474505"/>
            <a:ext cx="787729" cy="873775"/>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89" name="Group 88"/>
          <p:cNvGrpSpPr/>
          <p:nvPr/>
        </p:nvGrpSpPr>
        <p:grpSpPr>
          <a:xfrm>
            <a:off x="6782745" y="5508001"/>
            <a:ext cx="950846" cy="1008327"/>
            <a:chOff x="8768981" y="4523296"/>
            <a:chExt cx="430655" cy="456688"/>
          </a:xfrm>
          <a:solidFill>
            <a:schemeClr val="bg1"/>
          </a:solidFill>
        </p:grpSpPr>
        <p:sp>
          <p:nvSpPr>
            <p:cNvPr id="90" name="Freeform 89"/>
            <p:cNvSpPr>
              <a:spLocks noEditPoints="1"/>
            </p:cNvSpPr>
            <p:nvPr/>
          </p:nvSpPr>
          <p:spPr bwMode="auto">
            <a:xfrm>
              <a:off x="8859120" y="4623444"/>
              <a:ext cx="246375" cy="356540"/>
            </a:xfrm>
            <a:custGeom>
              <a:avLst/>
              <a:gdLst>
                <a:gd name="T0" fmla="*/ 26 w 52"/>
                <a:gd name="T1" fmla="*/ 0 h 75"/>
                <a:gd name="T2" fmla="*/ 0 w 52"/>
                <a:gd name="T3" fmla="*/ 26 h 75"/>
                <a:gd name="T4" fmla="*/ 10 w 52"/>
                <a:gd name="T5" fmla="*/ 46 h 75"/>
                <a:gd name="T6" fmla="*/ 10 w 52"/>
                <a:gd name="T7" fmla="*/ 47 h 75"/>
                <a:gd name="T8" fmla="*/ 14 w 52"/>
                <a:gd name="T9" fmla="*/ 53 h 75"/>
                <a:gd name="T10" fmla="*/ 14 w 52"/>
                <a:gd name="T11" fmla="*/ 54 h 75"/>
                <a:gd name="T12" fmla="*/ 14 w 52"/>
                <a:gd name="T13" fmla="*/ 54 h 75"/>
                <a:gd name="T14" fmla="*/ 18 w 52"/>
                <a:gd name="T15" fmla="*/ 73 h 75"/>
                <a:gd name="T16" fmla="*/ 20 w 52"/>
                <a:gd name="T17" fmla="*/ 75 h 75"/>
                <a:gd name="T18" fmla="*/ 32 w 52"/>
                <a:gd name="T19" fmla="*/ 75 h 75"/>
                <a:gd name="T20" fmla="*/ 34 w 52"/>
                <a:gd name="T21" fmla="*/ 73 h 75"/>
                <a:gd name="T22" fmla="*/ 38 w 52"/>
                <a:gd name="T23" fmla="*/ 54 h 75"/>
                <a:gd name="T24" fmla="*/ 38 w 52"/>
                <a:gd name="T25" fmla="*/ 54 h 75"/>
                <a:gd name="T26" fmla="*/ 38 w 52"/>
                <a:gd name="T27" fmla="*/ 53 h 75"/>
                <a:gd name="T28" fmla="*/ 42 w 52"/>
                <a:gd name="T29" fmla="*/ 47 h 75"/>
                <a:gd name="T30" fmla="*/ 42 w 52"/>
                <a:gd name="T31" fmla="*/ 46 h 75"/>
                <a:gd name="T32" fmla="*/ 52 w 52"/>
                <a:gd name="T33" fmla="*/ 26 h 75"/>
                <a:gd name="T34" fmla="*/ 26 w 52"/>
                <a:gd name="T35" fmla="*/ 0 h 75"/>
                <a:gd name="T36" fmla="*/ 31 w 52"/>
                <a:gd name="T37" fmla="*/ 71 h 75"/>
                <a:gd name="T38" fmla="*/ 21 w 52"/>
                <a:gd name="T39" fmla="*/ 71 h 75"/>
                <a:gd name="T40" fmla="*/ 21 w 52"/>
                <a:gd name="T41" fmla="*/ 70 h 75"/>
                <a:gd name="T42" fmla="*/ 31 w 52"/>
                <a:gd name="T43" fmla="*/ 70 h 75"/>
                <a:gd name="T44" fmla="*/ 31 w 52"/>
                <a:gd name="T45" fmla="*/ 71 h 75"/>
                <a:gd name="T46" fmla="*/ 32 w 52"/>
                <a:gd name="T47" fmla="*/ 66 h 75"/>
                <a:gd name="T48" fmla="*/ 20 w 52"/>
                <a:gd name="T49" fmla="*/ 66 h 75"/>
                <a:gd name="T50" fmla="*/ 20 w 52"/>
                <a:gd name="T51" fmla="*/ 65 h 75"/>
                <a:gd name="T52" fmla="*/ 32 w 52"/>
                <a:gd name="T53" fmla="*/ 65 h 75"/>
                <a:gd name="T54" fmla="*/ 32 w 52"/>
                <a:gd name="T55" fmla="*/ 66 h 75"/>
                <a:gd name="T56" fmla="*/ 33 w 52"/>
                <a:gd name="T57" fmla="*/ 62 h 75"/>
                <a:gd name="T58" fmla="*/ 19 w 52"/>
                <a:gd name="T59" fmla="*/ 62 h 75"/>
                <a:gd name="T60" fmla="*/ 17 w 52"/>
                <a:gd name="T61" fmla="*/ 55 h 75"/>
                <a:gd name="T62" fmla="*/ 35 w 52"/>
                <a:gd name="T63" fmla="*/ 55 h 75"/>
                <a:gd name="T64" fmla="*/ 33 w 52"/>
                <a:gd name="T65" fmla="*/ 62 h 75"/>
                <a:gd name="T66" fmla="*/ 40 w 52"/>
                <a:gd name="T67" fmla="*/ 44 h 75"/>
                <a:gd name="T68" fmla="*/ 39 w 52"/>
                <a:gd name="T69" fmla="*/ 44 h 75"/>
                <a:gd name="T70" fmla="*/ 35 w 52"/>
                <a:gd name="T71" fmla="*/ 52 h 75"/>
                <a:gd name="T72" fmla="*/ 28 w 52"/>
                <a:gd name="T73" fmla="*/ 52 h 75"/>
                <a:gd name="T74" fmla="*/ 28 w 52"/>
                <a:gd name="T75" fmla="*/ 29 h 75"/>
                <a:gd name="T76" fmla="*/ 31 w 52"/>
                <a:gd name="T77" fmla="*/ 26 h 75"/>
                <a:gd name="T78" fmla="*/ 33 w 52"/>
                <a:gd name="T79" fmla="*/ 24 h 75"/>
                <a:gd name="T80" fmla="*/ 31 w 52"/>
                <a:gd name="T81" fmla="*/ 22 h 75"/>
                <a:gd name="T82" fmla="*/ 26 w 52"/>
                <a:gd name="T83" fmla="*/ 25 h 75"/>
                <a:gd name="T84" fmla="*/ 26 w 52"/>
                <a:gd name="T85" fmla="*/ 24 h 75"/>
                <a:gd name="T86" fmla="*/ 21 w 52"/>
                <a:gd name="T87" fmla="*/ 22 h 75"/>
                <a:gd name="T88" fmla="*/ 21 w 52"/>
                <a:gd name="T89" fmla="*/ 22 h 75"/>
                <a:gd name="T90" fmla="*/ 19 w 52"/>
                <a:gd name="T91" fmla="*/ 24 h 75"/>
                <a:gd name="T92" fmla="*/ 21 w 52"/>
                <a:gd name="T93" fmla="*/ 26 h 75"/>
                <a:gd name="T94" fmla="*/ 21 w 52"/>
                <a:gd name="T95" fmla="*/ 26 h 75"/>
                <a:gd name="T96" fmla="*/ 21 w 52"/>
                <a:gd name="T97" fmla="*/ 26 h 75"/>
                <a:gd name="T98" fmla="*/ 23 w 52"/>
                <a:gd name="T99" fmla="*/ 27 h 75"/>
                <a:gd name="T100" fmla="*/ 24 w 52"/>
                <a:gd name="T101" fmla="*/ 29 h 75"/>
                <a:gd name="T102" fmla="*/ 24 w 52"/>
                <a:gd name="T103" fmla="*/ 52 h 75"/>
                <a:gd name="T104" fmla="*/ 17 w 52"/>
                <a:gd name="T105" fmla="*/ 52 h 75"/>
                <a:gd name="T106" fmla="*/ 13 w 52"/>
                <a:gd name="T107" fmla="*/ 44 h 75"/>
                <a:gd name="T108" fmla="*/ 12 w 52"/>
                <a:gd name="T109" fmla="*/ 44 h 75"/>
                <a:gd name="T110" fmla="*/ 3 w 52"/>
                <a:gd name="T111" fmla="*/ 26 h 75"/>
                <a:gd name="T112" fmla="*/ 26 w 52"/>
                <a:gd name="T113" fmla="*/ 3 h 75"/>
                <a:gd name="T114" fmla="*/ 49 w 52"/>
                <a:gd name="T115" fmla="*/ 26 h 75"/>
                <a:gd name="T116" fmla="*/ 40 w 52"/>
                <a:gd name="T1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75">
                  <a:moveTo>
                    <a:pt x="26" y="0"/>
                  </a:moveTo>
                  <a:cubicBezTo>
                    <a:pt x="12" y="0"/>
                    <a:pt x="0" y="11"/>
                    <a:pt x="0" y="26"/>
                  </a:cubicBezTo>
                  <a:cubicBezTo>
                    <a:pt x="0" y="34"/>
                    <a:pt x="4" y="41"/>
                    <a:pt x="10" y="46"/>
                  </a:cubicBezTo>
                  <a:cubicBezTo>
                    <a:pt x="10" y="46"/>
                    <a:pt x="10" y="47"/>
                    <a:pt x="10" y="47"/>
                  </a:cubicBezTo>
                  <a:cubicBezTo>
                    <a:pt x="10" y="47"/>
                    <a:pt x="14" y="49"/>
                    <a:pt x="14" y="53"/>
                  </a:cubicBezTo>
                  <a:cubicBezTo>
                    <a:pt x="14" y="53"/>
                    <a:pt x="14" y="54"/>
                    <a:pt x="14" y="54"/>
                  </a:cubicBezTo>
                  <a:cubicBezTo>
                    <a:pt x="14" y="54"/>
                    <a:pt x="14" y="54"/>
                    <a:pt x="14" y="54"/>
                  </a:cubicBezTo>
                  <a:cubicBezTo>
                    <a:pt x="18" y="73"/>
                    <a:pt x="18" y="73"/>
                    <a:pt x="18" y="73"/>
                  </a:cubicBezTo>
                  <a:cubicBezTo>
                    <a:pt x="18" y="74"/>
                    <a:pt x="19" y="75"/>
                    <a:pt x="20" y="75"/>
                  </a:cubicBezTo>
                  <a:cubicBezTo>
                    <a:pt x="32" y="75"/>
                    <a:pt x="32" y="75"/>
                    <a:pt x="32" y="75"/>
                  </a:cubicBezTo>
                  <a:cubicBezTo>
                    <a:pt x="33" y="75"/>
                    <a:pt x="34" y="74"/>
                    <a:pt x="34" y="73"/>
                  </a:cubicBezTo>
                  <a:cubicBezTo>
                    <a:pt x="38" y="54"/>
                    <a:pt x="38" y="54"/>
                    <a:pt x="38" y="54"/>
                  </a:cubicBezTo>
                  <a:cubicBezTo>
                    <a:pt x="38" y="54"/>
                    <a:pt x="38" y="54"/>
                    <a:pt x="38" y="54"/>
                  </a:cubicBezTo>
                  <a:cubicBezTo>
                    <a:pt x="38" y="54"/>
                    <a:pt x="38" y="53"/>
                    <a:pt x="38" y="53"/>
                  </a:cubicBezTo>
                  <a:cubicBezTo>
                    <a:pt x="38" y="49"/>
                    <a:pt x="42" y="47"/>
                    <a:pt x="42" y="47"/>
                  </a:cubicBezTo>
                  <a:cubicBezTo>
                    <a:pt x="42" y="47"/>
                    <a:pt x="42" y="47"/>
                    <a:pt x="42" y="46"/>
                  </a:cubicBezTo>
                  <a:cubicBezTo>
                    <a:pt x="48" y="41"/>
                    <a:pt x="52" y="34"/>
                    <a:pt x="52" y="26"/>
                  </a:cubicBezTo>
                  <a:cubicBezTo>
                    <a:pt x="52" y="11"/>
                    <a:pt x="40" y="0"/>
                    <a:pt x="26" y="0"/>
                  </a:cubicBezTo>
                  <a:close/>
                  <a:moveTo>
                    <a:pt x="31" y="71"/>
                  </a:moveTo>
                  <a:cubicBezTo>
                    <a:pt x="21" y="71"/>
                    <a:pt x="21" y="71"/>
                    <a:pt x="21" y="71"/>
                  </a:cubicBezTo>
                  <a:cubicBezTo>
                    <a:pt x="21" y="70"/>
                    <a:pt x="21" y="70"/>
                    <a:pt x="21" y="70"/>
                  </a:cubicBezTo>
                  <a:cubicBezTo>
                    <a:pt x="31" y="70"/>
                    <a:pt x="31" y="70"/>
                    <a:pt x="31" y="70"/>
                  </a:cubicBezTo>
                  <a:lnTo>
                    <a:pt x="31" y="71"/>
                  </a:lnTo>
                  <a:close/>
                  <a:moveTo>
                    <a:pt x="32" y="66"/>
                  </a:moveTo>
                  <a:cubicBezTo>
                    <a:pt x="20" y="66"/>
                    <a:pt x="20" y="66"/>
                    <a:pt x="20" y="66"/>
                  </a:cubicBezTo>
                  <a:cubicBezTo>
                    <a:pt x="20" y="65"/>
                    <a:pt x="20" y="65"/>
                    <a:pt x="20" y="65"/>
                  </a:cubicBezTo>
                  <a:cubicBezTo>
                    <a:pt x="32" y="65"/>
                    <a:pt x="32" y="65"/>
                    <a:pt x="32" y="65"/>
                  </a:cubicBezTo>
                  <a:lnTo>
                    <a:pt x="32" y="66"/>
                  </a:lnTo>
                  <a:close/>
                  <a:moveTo>
                    <a:pt x="33" y="62"/>
                  </a:moveTo>
                  <a:cubicBezTo>
                    <a:pt x="19" y="62"/>
                    <a:pt x="19" y="62"/>
                    <a:pt x="19" y="62"/>
                  </a:cubicBezTo>
                  <a:cubicBezTo>
                    <a:pt x="17" y="55"/>
                    <a:pt x="17" y="55"/>
                    <a:pt x="17" y="55"/>
                  </a:cubicBezTo>
                  <a:cubicBezTo>
                    <a:pt x="35" y="55"/>
                    <a:pt x="35" y="55"/>
                    <a:pt x="35" y="55"/>
                  </a:cubicBezTo>
                  <a:lnTo>
                    <a:pt x="33" y="62"/>
                  </a:lnTo>
                  <a:close/>
                  <a:moveTo>
                    <a:pt x="40" y="44"/>
                  </a:moveTo>
                  <a:cubicBezTo>
                    <a:pt x="40" y="44"/>
                    <a:pt x="39" y="44"/>
                    <a:pt x="39" y="44"/>
                  </a:cubicBezTo>
                  <a:cubicBezTo>
                    <a:pt x="38" y="45"/>
                    <a:pt x="36" y="48"/>
                    <a:pt x="35" y="52"/>
                  </a:cubicBezTo>
                  <a:cubicBezTo>
                    <a:pt x="28" y="52"/>
                    <a:pt x="28" y="52"/>
                    <a:pt x="28" y="52"/>
                  </a:cubicBezTo>
                  <a:cubicBezTo>
                    <a:pt x="28" y="29"/>
                    <a:pt x="28" y="29"/>
                    <a:pt x="28" y="29"/>
                  </a:cubicBezTo>
                  <a:cubicBezTo>
                    <a:pt x="28" y="27"/>
                    <a:pt x="29" y="26"/>
                    <a:pt x="31" y="26"/>
                  </a:cubicBezTo>
                  <a:cubicBezTo>
                    <a:pt x="32" y="26"/>
                    <a:pt x="33" y="25"/>
                    <a:pt x="33" y="24"/>
                  </a:cubicBezTo>
                  <a:cubicBezTo>
                    <a:pt x="33" y="23"/>
                    <a:pt x="32" y="22"/>
                    <a:pt x="31" y="22"/>
                  </a:cubicBezTo>
                  <a:cubicBezTo>
                    <a:pt x="29" y="22"/>
                    <a:pt x="27" y="23"/>
                    <a:pt x="26" y="25"/>
                  </a:cubicBezTo>
                  <a:cubicBezTo>
                    <a:pt x="26" y="25"/>
                    <a:pt x="26" y="24"/>
                    <a:pt x="26" y="24"/>
                  </a:cubicBezTo>
                  <a:cubicBezTo>
                    <a:pt x="24" y="23"/>
                    <a:pt x="23" y="22"/>
                    <a:pt x="21" y="22"/>
                  </a:cubicBezTo>
                  <a:cubicBezTo>
                    <a:pt x="21" y="22"/>
                    <a:pt x="21" y="22"/>
                    <a:pt x="21" y="22"/>
                  </a:cubicBezTo>
                  <a:cubicBezTo>
                    <a:pt x="20" y="22"/>
                    <a:pt x="19" y="23"/>
                    <a:pt x="19" y="24"/>
                  </a:cubicBezTo>
                  <a:cubicBezTo>
                    <a:pt x="19" y="25"/>
                    <a:pt x="20" y="26"/>
                    <a:pt x="21" y="26"/>
                  </a:cubicBezTo>
                  <a:cubicBezTo>
                    <a:pt x="21" y="26"/>
                    <a:pt x="21" y="26"/>
                    <a:pt x="21" y="26"/>
                  </a:cubicBezTo>
                  <a:cubicBezTo>
                    <a:pt x="21" y="26"/>
                    <a:pt x="21" y="26"/>
                    <a:pt x="21" y="26"/>
                  </a:cubicBezTo>
                  <a:cubicBezTo>
                    <a:pt x="22" y="26"/>
                    <a:pt x="23" y="26"/>
                    <a:pt x="23" y="27"/>
                  </a:cubicBezTo>
                  <a:cubicBezTo>
                    <a:pt x="24" y="27"/>
                    <a:pt x="24" y="28"/>
                    <a:pt x="24" y="29"/>
                  </a:cubicBezTo>
                  <a:cubicBezTo>
                    <a:pt x="24" y="52"/>
                    <a:pt x="24" y="52"/>
                    <a:pt x="24" y="52"/>
                  </a:cubicBezTo>
                  <a:cubicBezTo>
                    <a:pt x="17" y="52"/>
                    <a:pt x="17" y="52"/>
                    <a:pt x="17" y="52"/>
                  </a:cubicBezTo>
                  <a:cubicBezTo>
                    <a:pt x="16" y="48"/>
                    <a:pt x="14" y="45"/>
                    <a:pt x="13" y="44"/>
                  </a:cubicBezTo>
                  <a:cubicBezTo>
                    <a:pt x="13" y="44"/>
                    <a:pt x="12" y="44"/>
                    <a:pt x="12" y="44"/>
                  </a:cubicBezTo>
                  <a:cubicBezTo>
                    <a:pt x="6" y="40"/>
                    <a:pt x="3" y="33"/>
                    <a:pt x="3" y="26"/>
                  </a:cubicBezTo>
                  <a:cubicBezTo>
                    <a:pt x="3" y="13"/>
                    <a:pt x="13" y="3"/>
                    <a:pt x="26" y="3"/>
                  </a:cubicBezTo>
                  <a:cubicBezTo>
                    <a:pt x="39" y="3"/>
                    <a:pt x="49" y="13"/>
                    <a:pt x="49" y="26"/>
                  </a:cubicBezTo>
                  <a:cubicBezTo>
                    <a:pt x="49" y="33"/>
                    <a:pt x="46" y="40"/>
                    <a:pt x="4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1" name="Freeform 90"/>
            <p:cNvSpPr>
              <a:spLocks/>
            </p:cNvSpPr>
            <p:nvPr/>
          </p:nvSpPr>
          <p:spPr bwMode="auto">
            <a:xfrm>
              <a:off x="8977298" y="4523296"/>
              <a:ext cx="14022" cy="68103"/>
            </a:xfrm>
            <a:custGeom>
              <a:avLst/>
              <a:gdLst>
                <a:gd name="T0" fmla="*/ 2 w 3"/>
                <a:gd name="T1" fmla="*/ 14 h 14"/>
                <a:gd name="T2" fmla="*/ 3 w 3"/>
                <a:gd name="T3" fmla="*/ 13 h 14"/>
                <a:gd name="T4" fmla="*/ 3 w 3"/>
                <a:gd name="T5" fmla="*/ 2 h 14"/>
                <a:gd name="T6" fmla="*/ 2 w 3"/>
                <a:gd name="T7" fmla="*/ 0 h 14"/>
                <a:gd name="T8" fmla="*/ 0 w 3"/>
                <a:gd name="T9" fmla="*/ 2 h 14"/>
                <a:gd name="T10" fmla="*/ 0 w 3"/>
                <a:gd name="T11" fmla="*/ 13 h 14"/>
                <a:gd name="T12" fmla="*/ 2 w 3"/>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 h="14">
                  <a:moveTo>
                    <a:pt x="2" y="14"/>
                  </a:moveTo>
                  <a:cubicBezTo>
                    <a:pt x="2" y="14"/>
                    <a:pt x="3" y="14"/>
                    <a:pt x="3" y="13"/>
                  </a:cubicBezTo>
                  <a:cubicBezTo>
                    <a:pt x="3" y="2"/>
                    <a:pt x="3" y="2"/>
                    <a:pt x="3" y="2"/>
                  </a:cubicBezTo>
                  <a:cubicBezTo>
                    <a:pt x="3" y="1"/>
                    <a:pt x="2" y="0"/>
                    <a:pt x="2" y="0"/>
                  </a:cubicBezTo>
                  <a:cubicBezTo>
                    <a:pt x="1" y="0"/>
                    <a:pt x="0" y="1"/>
                    <a:pt x="0" y="2"/>
                  </a:cubicBezTo>
                  <a:cubicBezTo>
                    <a:pt x="0" y="13"/>
                    <a:pt x="0" y="13"/>
                    <a:pt x="0" y="13"/>
                  </a:cubicBezTo>
                  <a:cubicBezTo>
                    <a:pt x="0" y="14"/>
                    <a:pt x="1" y="14"/>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2" name="Freeform 91"/>
            <p:cNvSpPr>
              <a:spLocks/>
            </p:cNvSpPr>
            <p:nvPr/>
          </p:nvSpPr>
          <p:spPr bwMode="auto">
            <a:xfrm>
              <a:off x="8831076" y="4585390"/>
              <a:ext cx="52079" cy="52079"/>
            </a:xfrm>
            <a:custGeom>
              <a:avLst/>
              <a:gdLst>
                <a:gd name="T0" fmla="*/ 8 w 11"/>
                <a:gd name="T1" fmla="*/ 10 h 11"/>
                <a:gd name="T2" fmla="*/ 9 w 11"/>
                <a:gd name="T3" fmla="*/ 11 h 11"/>
                <a:gd name="T4" fmla="*/ 10 w 11"/>
                <a:gd name="T5" fmla="*/ 10 h 11"/>
                <a:gd name="T6" fmla="*/ 10 w 11"/>
                <a:gd name="T7" fmla="*/ 8 h 11"/>
                <a:gd name="T8" fmla="*/ 3 w 11"/>
                <a:gd name="T9" fmla="*/ 0 h 11"/>
                <a:gd name="T10" fmla="*/ 0 w 11"/>
                <a:gd name="T11" fmla="*/ 0 h 11"/>
                <a:gd name="T12" fmla="*/ 0 w 11"/>
                <a:gd name="T13" fmla="*/ 3 h 11"/>
                <a:gd name="T14" fmla="*/ 8 w 11"/>
                <a:gd name="T15" fmla="*/ 1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0"/>
                  </a:moveTo>
                  <a:cubicBezTo>
                    <a:pt x="8" y="11"/>
                    <a:pt x="9" y="11"/>
                    <a:pt x="9" y="11"/>
                  </a:cubicBezTo>
                  <a:cubicBezTo>
                    <a:pt x="10" y="11"/>
                    <a:pt x="10" y="11"/>
                    <a:pt x="10" y="10"/>
                  </a:cubicBezTo>
                  <a:cubicBezTo>
                    <a:pt x="11" y="10"/>
                    <a:pt x="11" y="9"/>
                    <a:pt x="10" y="8"/>
                  </a:cubicBezTo>
                  <a:cubicBezTo>
                    <a:pt x="3" y="0"/>
                    <a:pt x="3" y="0"/>
                    <a:pt x="3" y="0"/>
                  </a:cubicBezTo>
                  <a:cubicBezTo>
                    <a:pt x="2" y="0"/>
                    <a:pt x="1" y="0"/>
                    <a:pt x="0" y="0"/>
                  </a:cubicBezTo>
                  <a:cubicBezTo>
                    <a:pt x="0" y="1"/>
                    <a:pt x="0" y="2"/>
                    <a:pt x="0" y="3"/>
                  </a:cubicBez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3" name="Freeform 92"/>
            <p:cNvSpPr>
              <a:spLocks/>
            </p:cNvSpPr>
            <p:nvPr/>
          </p:nvSpPr>
          <p:spPr bwMode="auto">
            <a:xfrm>
              <a:off x="8768981" y="4733615"/>
              <a:ext cx="66101" cy="14022"/>
            </a:xfrm>
            <a:custGeom>
              <a:avLst/>
              <a:gdLst>
                <a:gd name="T0" fmla="*/ 14 w 14"/>
                <a:gd name="T1" fmla="*/ 2 h 3"/>
                <a:gd name="T2" fmla="*/ 13 w 14"/>
                <a:gd name="T3" fmla="*/ 0 h 3"/>
                <a:gd name="T4" fmla="*/ 2 w 14"/>
                <a:gd name="T5" fmla="*/ 0 h 3"/>
                <a:gd name="T6" fmla="*/ 0 w 14"/>
                <a:gd name="T7" fmla="*/ 2 h 3"/>
                <a:gd name="T8" fmla="*/ 2 w 14"/>
                <a:gd name="T9" fmla="*/ 3 h 3"/>
                <a:gd name="T10" fmla="*/ 13 w 14"/>
                <a:gd name="T11" fmla="*/ 3 h 3"/>
                <a:gd name="T12" fmla="*/ 14 w 1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4" y="2"/>
                  </a:moveTo>
                  <a:cubicBezTo>
                    <a:pt x="14" y="1"/>
                    <a:pt x="13" y="0"/>
                    <a:pt x="13" y="0"/>
                  </a:cubicBezTo>
                  <a:cubicBezTo>
                    <a:pt x="2" y="0"/>
                    <a:pt x="2" y="0"/>
                    <a:pt x="2" y="0"/>
                  </a:cubicBezTo>
                  <a:cubicBezTo>
                    <a:pt x="1" y="0"/>
                    <a:pt x="0" y="1"/>
                    <a:pt x="0" y="2"/>
                  </a:cubicBezTo>
                  <a:cubicBezTo>
                    <a:pt x="0" y="3"/>
                    <a:pt x="1" y="3"/>
                    <a:pt x="2" y="3"/>
                  </a:cubicBezTo>
                  <a:cubicBezTo>
                    <a:pt x="13" y="3"/>
                    <a:pt x="13" y="3"/>
                    <a:pt x="13" y="3"/>
                  </a:cubicBezTo>
                  <a:cubicBezTo>
                    <a:pt x="13" y="3"/>
                    <a:pt x="14" y="3"/>
                    <a:pt x="1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4" name="Freeform 93"/>
            <p:cNvSpPr>
              <a:spLocks/>
            </p:cNvSpPr>
            <p:nvPr/>
          </p:nvSpPr>
          <p:spPr bwMode="auto">
            <a:xfrm>
              <a:off x="8831076" y="4841779"/>
              <a:ext cx="52079" cy="52079"/>
            </a:xfrm>
            <a:custGeom>
              <a:avLst/>
              <a:gdLst>
                <a:gd name="T0" fmla="*/ 8 w 11"/>
                <a:gd name="T1" fmla="*/ 1 h 11"/>
                <a:gd name="T2" fmla="*/ 0 w 11"/>
                <a:gd name="T3" fmla="*/ 9 h 11"/>
                <a:gd name="T4" fmla="*/ 0 w 11"/>
                <a:gd name="T5" fmla="*/ 11 h 11"/>
                <a:gd name="T6" fmla="*/ 1 w 11"/>
                <a:gd name="T7" fmla="*/ 11 h 11"/>
                <a:gd name="T8" fmla="*/ 3 w 11"/>
                <a:gd name="T9" fmla="*/ 11 h 11"/>
                <a:gd name="T10" fmla="*/ 10 w 11"/>
                <a:gd name="T11" fmla="*/ 3 h 11"/>
                <a:gd name="T12" fmla="*/ 10 w 11"/>
                <a:gd name="T13" fmla="*/ 1 h 11"/>
                <a:gd name="T14" fmla="*/ 8 w 11"/>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
                  </a:moveTo>
                  <a:cubicBezTo>
                    <a:pt x="0" y="9"/>
                    <a:pt x="0" y="9"/>
                    <a:pt x="0" y="9"/>
                  </a:cubicBezTo>
                  <a:cubicBezTo>
                    <a:pt x="0" y="9"/>
                    <a:pt x="0" y="10"/>
                    <a:pt x="0" y="11"/>
                  </a:cubicBezTo>
                  <a:cubicBezTo>
                    <a:pt x="1" y="11"/>
                    <a:pt x="1" y="11"/>
                    <a:pt x="1" y="11"/>
                  </a:cubicBezTo>
                  <a:cubicBezTo>
                    <a:pt x="2" y="11"/>
                    <a:pt x="2" y="11"/>
                    <a:pt x="3" y="11"/>
                  </a:cubicBezTo>
                  <a:cubicBezTo>
                    <a:pt x="10" y="3"/>
                    <a:pt x="10" y="3"/>
                    <a:pt x="10" y="3"/>
                  </a:cubicBezTo>
                  <a:cubicBezTo>
                    <a:pt x="11" y="3"/>
                    <a:pt x="11" y="1"/>
                    <a:pt x="10" y="1"/>
                  </a:cubicBezTo>
                  <a:cubicBezTo>
                    <a:pt x="10" y="0"/>
                    <a:pt x="9" y="0"/>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5" name="Freeform 94"/>
            <p:cNvSpPr>
              <a:spLocks/>
            </p:cNvSpPr>
            <p:nvPr/>
          </p:nvSpPr>
          <p:spPr bwMode="auto">
            <a:xfrm>
              <a:off x="9087466" y="4851795"/>
              <a:ext cx="56085" cy="52079"/>
            </a:xfrm>
            <a:custGeom>
              <a:avLst/>
              <a:gdLst>
                <a:gd name="T0" fmla="*/ 3 w 12"/>
                <a:gd name="T1" fmla="*/ 0 h 11"/>
                <a:gd name="T2" fmla="*/ 1 w 12"/>
                <a:gd name="T3" fmla="*/ 0 h 11"/>
                <a:gd name="T4" fmla="*/ 1 w 12"/>
                <a:gd name="T5" fmla="*/ 3 h 11"/>
                <a:gd name="T6" fmla="*/ 9 w 12"/>
                <a:gd name="T7" fmla="*/ 10 h 11"/>
                <a:gd name="T8" fmla="*/ 10 w 12"/>
                <a:gd name="T9" fmla="*/ 11 h 11"/>
                <a:gd name="T10" fmla="*/ 11 w 12"/>
                <a:gd name="T11" fmla="*/ 10 h 11"/>
                <a:gd name="T12" fmla="*/ 11 w 12"/>
                <a:gd name="T13" fmla="*/ 8 h 11"/>
                <a:gd name="T14" fmla="*/ 3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3" y="0"/>
                  </a:moveTo>
                  <a:cubicBezTo>
                    <a:pt x="2" y="0"/>
                    <a:pt x="1" y="0"/>
                    <a:pt x="1" y="0"/>
                  </a:cubicBezTo>
                  <a:cubicBezTo>
                    <a:pt x="0" y="1"/>
                    <a:pt x="0" y="2"/>
                    <a:pt x="1" y="3"/>
                  </a:cubicBezTo>
                  <a:cubicBezTo>
                    <a:pt x="9" y="10"/>
                    <a:pt x="9" y="10"/>
                    <a:pt x="9" y="10"/>
                  </a:cubicBezTo>
                  <a:cubicBezTo>
                    <a:pt x="9" y="11"/>
                    <a:pt x="9" y="11"/>
                    <a:pt x="10" y="11"/>
                  </a:cubicBezTo>
                  <a:cubicBezTo>
                    <a:pt x="10" y="11"/>
                    <a:pt x="11" y="11"/>
                    <a:pt x="11" y="10"/>
                  </a:cubicBezTo>
                  <a:cubicBezTo>
                    <a:pt x="12" y="10"/>
                    <a:pt x="12" y="9"/>
                    <a:pt x="11" y="8"/>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6" name="Freeform 95"/>
            <p:cNvSpPr>
              <a:spLocks/>
            </p:cNvSpPr>
            <p:nvPr/>
          </p:nvSpPr>
          <p:spPr bwMode="auto">
            <a:xfrm>
              <a:off x="9133535" y="4733615"/>
              <a:ext cx="66101" cy="14022"/>
            </a:xfrm>
            <a:custGeom>
              <a:avLst/>
              <a:gdLst>
                <a:gd name="T0" fmla="*/ 13 w 14"/>
                <a:gd name="T1" fmla="*/ 0 h 3"/>
                <a:gd name="T2" fmla="*/ 2 w 14"/>
                <a:gd name="T3" fmla="*/ 0 h 3"/>
                <a:gd name="T4" fmla="*/ 0 w 14"/>
                <a:gd name="T5" fmla="*/ 2 h 3"/>
                <a:gd name="T6" fmla="*/ 2 w 14"/>
                <a:gd name="T7" fmla="*/ 3 h 3"/>
                <a:gd name="T8" fmla="*/ 13 w 14"/>
                <a:gd name="T9" fmla="*/ 3 h 3"/>
                <a:gd name="T10" fmla="*/ 14 w 14"/>
                <a:gd name="T11" fmla="*/ 2 h 3"/>
                <a:gd name="T12" fmla="*/ 13 w 1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3" y="0"/>
                  </a:moveTo>
                  <a:cubicBezTo>
                    <a:pt x="2" y="0"/>
                    <a:pt x="2" y="0"/>
                    <a:pt x="2" y="0"/>
                  </a:cubicBezTo>
                  <a:cubicBezTo>
                    <a:pt x="1" y="0"/>
                    <a:pt x="0" y="1"/>
                    <a:pt x="0" y="2"/>
                  </a:cubicBezTo>
                  <a:cubicBezTo>
                    <a:pt x="0" y="3"/>
                    <a:pt x="1" y="3"/>
                    <a:pt x="2" y="3"/>
                  </a:cubicBezTo>
                  <a:cubicBezTo>
                    <a:pt x="13" y="3"/>
                    <a:pt x="13" y="3"/>
                    <a:pt x="13" y="3"/>
                  </a:cubicBezTo>
                  <a:cubicBezTo>
                    <a:pt x="14" y="3"/>
                    <a:pt x="14" y="3"/>
                    <a:pt x="14" y="2"/>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7" name="Freeform 96"/>
            <p:cNvSpPr>
              <a:spLocks/>
            </p:cNvSpPr>
            <p:nvPr/>
          </p:nvSpPr>
          <p:spPr bwMode="auto">
            <a:xfrm>
              <a:off x="9087466" y="4585390"/>
              <a:ext cx="56085" cy="52079"/>
            </a:xfrm>
            <a:custGeom>
              <a:avLst/>
              <a:gdLst>
                <a:gd name="T0" fmla="*/ 2 w 12"/>
                <a:gd name="T1" fmla="*/ 11 h 11"/>
                <a:gd name="T2" fmla="*/ 3 w 12"/>
                <a:gd name="T3" fmla="*/ 10 h 11"/>
                <a:gd name="T4" fmla="*/ 11 w 12"/>
                <a:gd name="T5" fmla="*/ 3 h 11"/>
                <a:gd name="T6" fmla="*/ 11 w 12"/>
                <a:gd name="T7" fmla="*/ 0 h 11"/>
                <a:gd name="T8" fmla="*/ 9 w 12"/>
                <a:gd name="T9" fmla="*/ 0 h 11"/>
                <a:gd name="T10" fmla="*/ 1 w 12"/>
                <a:gd name="T11" fmla="*/ 8 h 11"/>
                <a:gd name="T12" fmla="*/ 1 w 12"/>
                <a:gd name="T13" fmla="*/ 10 h 11"/>
                <a:gd name="T14" fmla="*/ 2 w 1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2" y="11"/>
                  </a:moveTo>
                  <a:cubicBezTo>
                    <a:pt x="2" y="11"/>
                    <a:pt x="3" y="11"/>
                    <a:pt x="3" y="10"/>
                  </a:cubicBezTo>
                  <a:cubicBezTo>
                    <a:pt x="11" y="3"/>
                    <a:pt x="11" y="3"/>
                    <a:pt x="11" y="3"/>
                  </a:cubicBezTo>
                  <a:cubicBezTo>
                    <a:pt x="12" y="2"/>
                    <a:pt x="12" y="1"/>
                    <a:pt x="11" y="0"/>
                  </a:cubicBezTo>
                  <a:cubicBezTo>
                    <a:pt x="10" y="0"/>
                    <a:pt x="9" y="0"/>
                    <a:pt x="9" y="0"/>
                  </a:cubicBezTo>
                  <a:cubicBezTo>
                    <a:pt x="1" y="8"/>
                    <a:pt x="1" y="8"/>
                    <a:pt x="1" y="8"/>
                  </a:cubicBezTo>
                  <a:cubicBezTo>
                    <a:pt x="0" y="9"/>
                    <a:pt x="0" y="10"/>
                    <a:pt x="1" y="10"/>
                  </a:cubicBezTo>
                  <a:cubicBezTo>
                    <a:pt x="1" y="11"/>
                    <a:pt x="2" y="11"/>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98" name="Freeform 27"/>
          <p:cNvSpPr>
            <a:spLocks noEditPoints="1"/>
          </p:cNvSpPr>
          <p:nvPr/>
        </p:nvSpPr>
        <p:spPr bwMode="auto">
          <a:xfrm>
            <a:off x="17855227" y="8368776"/>
            <a:ext cx="946344" cy="949996"/>
          </a:xfrm>
          <a:custGeom>
            <a:avLst/>
            <a:gdLst>
              <a:gd name="T0" fmla="*/ 212 w 642"/>
              <a:gd name="T1" fmla="*/ 376 h 645"/>
              <a:gd name="T2" fmla="*/ 305 w 642"/>
              <a:gd name="T3" fmla="*/ 229 h 645"/>
              <a:gd name="T4" fmla="*/ 219 w 642"/>
              <a:gd name="T5" fmla="*/ 236 h 645"/>
              <a:gd name="T6" fmla="*/ 319 w 642"/>
              <a:gd name="T7" fmla="*/ 229 h 645"/>
              <a:gd name="T8" fmla="*/ 226 w 642"/>
              <a:gd name="T9" fmla="*/ 369 h 645"/>
              <a:gd name="T10" fmla="*/ 312 w 642"/>
              <a:gd name="T11" fmla="*/ 383 h 645"/>
              <a:gd name="T12" fmla="*/ 438 w 642"/>
              <a:gd name="T13" fmla="*/ 324 h 645"/>
              <a:gd name="T14" fmla="*/ 418 w 642"/>
              <a:gd name="T15" fmla="*/ 310 h 645"/>
              <a:gd name="T16" fmla="*/ 405 w 642"/>
              <a:gd name="T17" fmla="*/ 181 h 645"/>
              <a:gd name="T18" fmla="*/ 329 w 642"/>
              <a:gd name="T19" fmla="*/ 324 h 645"/>
              <a:gd name="T20" fmla="*/ 411 w 642"/>
              <a:gd name="T21" fmla="*/ 383 h 645"/>
              <a:gd name="T22" fmla="*/ 404 w 642"/>
              <a:gd name="T23" fmla="*/ 310 h 645"/>
              <a:gd name="T24" fmla="*/ 326 w 642"/>
              <a:gd name="T25" fmla="*/ 55 h 645"/>
              <a:gd name="T26" fmla="*/ 312 w 642"/>
              <a:gd name="T27" fmla="*/ 7 h 645"/>
              <a:gd name="T28" fmla="*/ 326 w 642"/>
              <a:gd name="T29" fmla="*/ 55 h 645"/>
              <a:gd name="T30" fmla="*/ 587 w 642"/>
              <a:gd name="T31" fmla="*/ 316 h 645"/>
              <a:gd name="T32" fmla="*/ 635 w 642"/>
              <a:gd name="T33" fmla="*/ 330 h 645"/>
              <a:gd name="T34" fmla="*/ 596 w 642"/>
              <a:gd name="T35" fmla="*/ 171 h 645"/>
              <a:gd name="T36" fmla="*/ 547 w 642"/>
              <a:gd name="T37" fmla="*/ 183 h 645"/>
              <a:gd name="T38" fmla="*/ 554 w 642"/>
              <a:gd name="T39" fmla="*/ 195 h 645"/>
              <a:gd name="T40" fmla="*/ 481 w 642"/>
              <a:gd name="T41" fmla="*/ 43 h 645"/>
              <a:gd name="T42" fmla="*/ 449 w 642"/>
              <a:gd name="T43" fmla="*/ 97 h 645"/>
              <a:gd name="T44" fmla="*/ 599 w 642"/>
              <a:gd name="T45" fmla="*/ 484 h 645"/>
              <a:gd name="T46" fmla="*/ 545 w 642"/>
              <a:gd name="T47" fmla="*/ 453 h 645"/>
              <a:gd name="T48" fmla="*/ 593 w 642"/>
              <a:gd name="T49" fmla="*/ 488 h 645"/>
              <a:gd name="T50" fmla="*/ 91 w 642"/>
              <a:gd name="T51" fmla="*/ 183 h 645"/>
              <a:gd name="T52" fmla="*/ 42 w 642"/>
              <a:gd name="T53" fmla="*/ 171 h 645"/>
              <a:gd name="T54" fmla="*/ 94 w 642"/>
              <a:gd name="T55" fmla="*/ 192 h 645"/>
              <a:gd name="T56" fmla="*/ 459 w 642"/>
              <a:gd name="T57" fmla="*/ 551 h 645"/>
              <a:gd name="T58" fmla="*/ 471 w 642"/>
              <a:gd name="T59" fmla="*/ 600 h 645"/>
              <a:gd name="T60" fmla="*/ 189 w 642"/>
              <a:gd name="T61" fmla="*/ 97 h 645"/>
              <a:gd name="T62" fmla="*/ 158 w 642"/>
              <a:gd name="T63" fmla="*/ 43 h 645"/>
              <a:gd name="T64" fmla="*/ 185 w 642"/>
              <a:gd name="T65" fmla="*/ 98 h 645"/>
              <a:gd name="T66" fmla="*/ 366 w 642"/>
              <a:gd name="T67" fmla="*/ 575 h 645"/>
              <a:gd name="T68" fmla="*/ 238 w 642"/>
              <a:gd name="T69" fmla="*/ 528 h 645"/>
              <a:gd name="T70" fmla="*/ 105 w 642"/>
              <a:gd name="T71" fmla="*/ 449 h 645"/>
              <a:gd name="T72" fmla="*/ 117 w 642"/>
              <a:gd name="T73" fmla="*/ 334 h 645"/>
              <a:gd name="T74" fmla="*/ 4 w 642"/>
              <a:gd name="T75" fmla="*/ 358 h 645"/>
              <a:gd name="T76" fmla="*/ 300 w 642"/>
              <a:gd name="T77" fmla="*/ 645 h 645"/>
              <a:gd name="T78" fmla="*/ 69 w 642"/>
              <a:gd name="T79" fmla="*/ 301 h 645"/>
              <a:gd name="T80" fmla="*/ 91 w 642"/>
              <a:gd name="T81" fmla="*/ 444 h 645"/>
              <a:gd name="T82" fmla="*/ 210 w 642"/>
              <a:gd name="T83" fmla="*/ 563 h 645"/>
              <a:gd name="T84" fmla="*/ 353 w 642"/>
              <a:gd name="T85" fmla="*/ 582 h 645"/>
              <a:gd name="T86" fmla="*/ 15 w 642"/>
              <a:gd name="T87" fmla="*/ 37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2" h="645">
                <a:moveTo>
                  <a:pt x="312" y="383"/>
                </a:moveTo>
                <a:cubicBezTo>
                  <a:pt x="219" y="383"/>
                  <a:pt x="219" y="383"/>
                  <a:pt x="219" y="383"/>
                </a:cubicBezTo>
                <a:cubicBezTo>
                  <a:pt x="215" y="383"/>
                  <a:pt x="212" y="380"/>
                  <a:pt x="212" y="376"/>
                </a:cubicBezTo>
                <a:cubicBezTo>
                  <a:pt x="212" y="328"/>
                  <a:pt x="230" y="309"/>
                  <a:pt x="257" y="287"/>
                </a:cubicBezTo>
                <a:cubicBezTo>
                  <a:pt x="260" y="284"/>
                  <a:pt x="263" y="282"/>
                  <a:pt x="267" y="279"/>
                </a:cubicBezTo>
                <a:cubicBezTo>
                  <a:pt x="283" y="268"/>
                  <a:pt x="305" y="251"/>
                  <a:pt x="305" y="229"/>
                </a:cubicBezTo>
                <a:cubicBezTo>
                  <a:pt x="305" y="206"/>
                  <a:pt x="290" y="192"/>
                  <a:pt x="266" y="192"/>
                </a:cubicBezTo>
                <a:cubicBezTo>
                  <a:pt x="243" y="192"/>
                  <a:pt x="226" y="208"/>
                  <a:pt x="226" y="229"/>
                </a:cubicBezTo>
                <a:cubicBezTo>
                  <a:pt x="226" y="233"/>
                  <a:pt x="223" y="236"/>
                  <a:pt x="219" y="236"/>
                </a:cubicBezTo>
                <a:cubicBezTo>
                  <a:pt x="215" y="236"/>
                  <a:pt x="212" y="233"/>
                  <a:pt x="212" y="229"/>
                </a:cubicBezTo>
                <a:cubicBezTo>
                  <a:pt x="212" y="200"/>
                  <a:pt x="236" y="178"/>
                  <a:pt x="266" y="178"/>
                </a:cubicBezTo>
                <a:cubicBezTo>
                  <a:pt x="298" y="178"/>
                  <a:pt x="319" y="198"/>
                  <a:pt x="319" y="229"/>
                </a:cubicBezTo>
                <a:cubicBezTo>
                  <a:pt x="319" y="259"/>
                  <a:pt x="293" y="278"/>
                  <a:pt x="275" y="291"/>
                </a:cubicBezTo>
                <a:cubicBezTo>
                  <a:pt x="272" y="293"/>
                  <a:pt x="268" y="296"/>
                  <a:pt x="266" y="298"/>
                </a:cubicBezTo>
                <a:cubicBezTo>
                  <a:pt x="242" y="317"/>
                  <a:pt x="227" y="332"/>
                  <a:pt x="226" y="369"/>
                </a:cubicBezTo>
                <a:cubicBezTo>
                  <a:pt x="312" y="369"/>
                  <a:pt x="312" y="369"/>
                  <a:pt x="312" y="369"/>
                </a:cubicBezTo>
                <a:cubicBezTo>
                  <a:pt x="316" y="369"/>
                  <a:pt x="319" y="372"/>
                  <a:pt x="319" y="376"/>
                </a:cubicBezTo>
                <a:cubicBezTo>
                  <a:pt x="319" y="380"/>
                  <a:pt x="316" y="383"/>
                  <a:pt x="312" y="383"/>
                </a:cubicBezTo>
                <a:close/>
                <a:moveTo>
                  <a:pt x="418" y="376"/>
                </a:moveTo>
                <a:cubicBezTo>
                  <a:pt x="418" y="324"/>
                  <a:pt x="418" y="324"/>
                  <a:pt x="418" y="324"/>
                </a:cubicBezTo>
                <a:cubicBezTo>
                  <a:pt x="438" y="324"/>
                  <a:pt x="438" y="324"/>
                  <a:pt x="438" y="324"/>
                </a:cubicBezTo>
                <a:cubicBezTo>
                  <a:pt x="442" y="324"/>
                  <a:pt x="445" y="321"/>
                  <a:pt x="445" y="317"/>
                </a:cubicBezTo>
                <a:cubicBezTo>
                  <a:pt x="445" y="313"/>
                  <a:pt x="442" y="310"/>
                  <a:pt x="438" y="310"/>
                </a:cubicBezTo>
                <a:cubicBezTo>
                  <a:pt x="418" y="310"/>
                  <a:pt x="418" y="310"/>
                  <a:pt x="418" y="310"/>
                </a:cubicBezTo>
                <a:cubicBezTo>
                  <a:pt x="418" y="185"/>
                  <a:pt x="418" y="185"/>
                  <a:pt x="418" y="185"/>
                </a:cubicBezTo>
                <a:cubicBezTo>
                  <a:pt x="418" y="182"/>
                  <a:pt x="416" y="179"/>
                  <a:pt x="413" y="178"/>
                </a:cubicBezTo>
                <a:cubicBezTo>
                  <a:pt x="410" y="177"/>
                  <a:pt x="407" y="178"/>
                  <a:pt x="405" y="181"/>
                </a:cubicBezTo>
                <a:cubicBezTo>
                  <a:pt x="323" y="313"/>
                  <a:pt x="323" y="313"/>
                  <a:pt x="323" y="313"/>
                </a:cubicBezTo>
                <a:cubicBezTo>
                  <a:pt x="322" y="315"/>
                  <a:pt x="322" y="318"/>
                  <a:pt x="323" y="320"/>
                </a:cubicBezTo>
                <a:cubicBezTo>
                  <a:pt x="324" y="323"/>
                  <a:pt x="327" y="324"/>
                  <a:pt x="329" y="324"/>
                </a:cubicBezTo>
                <a:cubicBezTo>
                  <a:pt x="404" y="324"/>
                  <a:pt x="404" y="324"/>
                  <a:pt x="404" y="324"/>
                </a:cubicBezTo>
                <a:cubicBezTo>
                  <a:pt x="404" y="376"/>
                  <a:pt x="404" y="376"/>
                  <a:pt x="404" y="376"/>
                </a:cubicBezTo>
                <a:cubicBezTo>
                  <a:pt x="404" y="380"/>
                  <a:pt x="408" y="383"/>
                  <a:pt x="411" y="383"/>
                </a:cubicBezTo>
                <a:cubicBezTo>
                  <a:pt x="415" y="383"/>
                  <a:pt x="418" y="380"/>
                  <a:pt x="418" y="376"/>
                </a:cubicBezTo>
                <a:close/>
                <a:moveTo>
                  <a:pt x="404" y="209"/>
                </a:moveTo>
                <a:cubicBezTo>
                  <a:pt x="404" y="310"/>
                  <a:pt x="404" y="310"/>
                  <a:pt x="404" y="310"/>
                </a:cubicBezTo>
                <a:cubicBezTo>
                  <a:pt x="342" y="310"/>
                  <a:pt x="342" y="310"/>
                  <a:pt x="342" y="310"/>
                </a:cubicBezTo>
                <a:lnTo>
                  <a:pt x="404" y="209"/>
                </a:lnTo>
                <a:close/>
                <a:moveTo>
                  <a:pt x="326" y="55"/>
                </a:moveTo>
                <a:cubicBezTo>
                  <a:pt x="326" y="7"/>
                  <a:pt x="326" y="7"/>
                  <a:pt x="326" y="7"/>
                </a:cubicBezTo>
                <a:cubicBezTo>
                  <a:pt x="326" y="3"/>
                  <a:pt x="323" y="0"/>
                  <a:pt x="319" y="0"/>
                </a:cubicBezTo>
                <a:cubicBezTo>
                  <a:pt x="315" y="0"/>
                  <a:pt x="312" y="3"/>
                  <a:pt x="312" y="7"/>
                </a:cubicBezTo>
                <a:cubicBezTo>
                  <a:pt x="312" y="55"/>
                  <a:pt x="312" y="55"/>
                  <a:pt x="312" y="55"/>
                </a:cubicBezTo>
                <a:cubicBezTo>
                  <a:pt x="312" y="59"/>
                  <a:pt x="315" y="62"/>
                  <a:pt x="319" y="62"/>
                </a:cubicBezTo>
                <a:cubicBezTo>
                  <a:pt x="323" y="62"/>
                  <a:pt x="326" y="59"/>
                  <a:pt x="326" y="55"/>
                </a:cubicBezTo>
                <a:close/>
                <a:moveTo>
                  <a:pt x="642" y="323"/>
                </a:moveTo>
                <a:cubicBezTo>
                  <a:pt x="642" y="319"/>
                  <a:pt x="639" y="316"/>
                  <a:pt x="635" y="316"/>
                </a:cubicBezTo>
                <a:cubicBezTo>
                  <a:pt x="587" y="316"/>
                  <a:pt x="587" y="316"/>
                  <a:pt x="587" y="316"/>
                </a:cubicBezTo>
                <a:cubicBezTo>
                  <a:pt x="583" y="316"/>
                  <a:pt x="580" y="319"/>
                  <a:pt x="580" y="323"/>
                </a:cubicBezTo>
                <a:cubicBezTo>
                  <a:pt x="580" y="327"/>
                  <a:pt x="583" y="330"/>
                  <a:pt x="587" y="330"/>
                </a:cubicBezTo>
                <a:cubicBezTo>
                  <a:pt x="635" y="330"/>
                  <a:pt x="635" y="330"/>
                  <a:pt x="635" y="330"/>
                </a:cubicBezTo>
                <a:cubicBezTo>
                  <a:pt x="639" y="330"/>
                  <a:pt x="642" y="327"/>
                  <a:pt x="642" y="323"/>
                </a:cubicBezTo>
                <a:close/>
                <a:moveTo>
                  <a:pt x="554" y="195"/>
                </a:moveTo>
                <a:cubicBezTo>
                  <a:pt x="596" y="171"/>
                  <a:pt x="596" y="171"/>
                  <a:pt x="596" y="171"/>
                </a:cubicBezTo>
                <a:cubicBezTo>
                  <a:pt x="600" y="169"/>
                  <a:pt x="601" y="164"/>
                  <a:pt x="599" y="161"/>
                </a:cubicBezTo>
                <a:cubicBezTo>
                  <a:pt x="597" y="158"/>
                  <a:pt x="593" y="157"/>
                  <a:pt x="589" y="159"/>
                </a:cubicBezTo>
                <a:cubicBezTo>
                  <a:pt x="547" y="183"/>
                  <a:pt x="547" y="183"/>
                  <a:pt x="547" y="183"/>
                </a:cubicBezTo>
                <a:cubicBezTo>
                  <a:pt x="544" y="185"/>
                  <a:pt x="543" y="189"/>
                  <a:pt x="545" y="192"/>
                </a:cubicBezTo>
                <a:cubicBezTo>
                  <a:pt x="546" y="195"/>
                  <a:pt x="548" y="196"/>
                  <a:pt x="551" y="196"/>
                </a:cubicBezTo>
                <a:cubicBezTo>
                  <a:pt x="552" y="196"/>
                  <a:pt x="553" y="196"/>
                  <a:pt x="554" y="195"/>
                </a:cubicBezTo>
                <a:close/>
                <a:moveTo>
                  <a:pt x="459" y="94"/>
                </a:moveTo>
                <a:cubicBezTo>
                  <a:pt x="483" y="52"/>
                  <a:pt x="483" y="52"/>
                  <a:pt x="483" y="52"/>
                </a:cubicBezTo>
                <a:cubicBezTo>
                  <a:pt x="485" y="49"/>
                  <a:pt x="484" y="45"/>
                  <a:pt x="481" y="43"/>
                </a:cubicBezTo>
                <a:cubicBezTo>
                  <a:pt x="477" y="41"/>
                  <a:pt x="473" y="42"/>
                  <a:pt x="471" y="45"/>
                </a:cubicBezTo>
                <a:cubicBezTo>
                  <a:pt x="447" y="87"/>
                  <a:pt x="447" y="87"/>
                  <a:pt x="447" y="87"/>
                </a:cubicBezTo>
                <a:cubicBezTo>
                  <a:pt x="445" y="91"/>
                  <a:pt x="446" y="95"/>
                  <a:pt x="449" y="97"/>
                </a:cubicBezTo>
                <a:cubicBezTo>
                  <a:pt x="451" y="98"/>
                  <a:pt x="452" y="98"/>
                  <a:pt x="453" y="98"/>
                </a:cubicBezTo>
                <a:cubicBezTo>
                  <a:pt x="455" y="98"/>
                  <a:pt x="458" y="97"/>
                  <a:pt x="459" y="94"/>
                </a:cubicBezTo>
                <a:close/>
                <a:moveTo>
                  <a:pt x="599" y="484"/>
                </a:moveTo>
                <a:cubicBezTo>
                  <a:pt x="601" y="481"/>
                  <a:pt x="600" y="477"/>
                  <a:pt x="596" y="475"/>
                </a:cubicBezTo>
                <a:cubicBezTo>
                  <a:pt x="554" y="450"/>
                  <a:pt x="554" y="450"/>
                  <a:pt x="554" y="450"/>
                </a:cubicBezTo>
                <a:cubicBezTo>
                  <a:pt x="551" y="448"/>
                  <a:pt x="547" y="450"/>
                  <a:pt x="545" y="453"/>
                </a:cubicBezTo>
                <a:cubicBezTo>
                  <a:pt x="543" y="456"/>
                  <a:pt x="544" y="461"/>
                  <a:pt x="547" y="462"/>
                </a:cubicBezTo>
                <a:cubicBezTo>
                  <a:pt x="589" y="487"/>
                  <a:pt x="589" y="487"/>
                  <a:pt x="589" y="487"/>
                </a:cubicBezTo>
                <a:cubicBezTo>
                  <a:pt x="591" y="487"/>
                  <a:pt x="592" y="488"/>
                  <a:pt x="593" y="488"/>
                </a:cubicBezTo>
                <a:cubicBezTo>
                  <a:pt x="595" y="488"/>
                  <a:pt x="598" y="486"/>
                  <a:pt x="599" y="484"/>
                </a:cubicBezTo>
                <a:close/>
                <a:moveTo>
                  <a:pt x="94" y="192"/>
                </a:moveTo>
                <a:cubicBezTo>
                  <a:pt x="96" y="189"/>
                  <a:pt x="94" y="185"/>
                  <a:pt x="91" y="183"/>
                </a:cubicBezTo>
                <a:cubicBezTo>
                  <a:pt x="49" y="159"/>
                  <a:pt x="49" y="159"/>
                  <a:pt x="49" y="159"/>
                </a:cubicBezTo>
                <a:cubicBezTo>
                  <a:pt x="46" y="157"/>
                  <a:pt x="41" y="158"/>
                  <a:pt x="39" y="161"/>
                </a:cubicBezTo>
                <a:cubicBezTo>
                  <a:pt x="38" y="164"/>
                  <a:pt x="39" y="169"/>
                  <a:pt x="42" y="171"/>
                </a:cubicBezTo>
                <a:cubicBezTo>
                  <a:pt x="84" y="195"/>
                  <a:pt x="84" y="195"/>
                  <a:pt x="84" y="195"/>
                </a:cubicBezTo>
                <a:cubicBezTo>
                  <a:pt x="85" y="196"/>
                  <a:pt x="86" y="196"/>
                  <a:pt x="88" y="196"/>
                </a:cubicBezTo>
                <a:cubicBezTo>
                  <a:pt x="90" y="196"/>
                  <a:pt x="92" y="195"/>
                  <a:pt x="94" y="192"/>
                </a:cubicBezTo>
                <a:close/>
                <a:moveTo>
                  <a:pt x="481" y="602"/>
                </a:moveTo>
                <a:cubicBezTo>
                  <a:pt x="484" y="600"/>
                  <a:pt x="485" y="596"/>
                  <a:pt x="483" y="593"/>
                </a:cubicBezTo>
                <a:cubicBezTo>
                  <a:pt x="459" y="551"/>
                  <a:pt x="459" y="551"/>
                  <a:pt x="459" y="551"/>
                </a:cubicBezTo>
                <a:cubicBezTo>
                  <a:pt x="457" y="547"/>
                  <a:pt x="453" y="546"/>
                  <a:pt x="449" y="548"/>
                </a:cubicBezTo>
                <a:cubicBezTo>
                  <a:pt x="446" y="550"/>
                  <a:pt x="445" y="554"/>
                  <a:pt x="447" y="558"/>
                </a:cubicBezTo>
                <a:cubicBezTo>
                  <a:pt x="471" y="600"/>
                  <a:pt x="471" y="600"/>
                  <a:pt x="471" y="600"/>
                </a:cubicBezTo>
                <a:cubicBezTo>
                  <a:pt x="472" y="602"/>
                  <a:pt x="475" y="603"/>
                  <a:pt x="477" y="603"/>
                </a:cubicBezTo>
                <a:cubicBezTo>
                  <a:pt x="478" y="603"/>
                  <a:pt x="480" y="603"/>
                  <a:pt x="481" y="602"/>
                </a:cubicBezTo>
                <a:close/>
                <a:moveTo>
                  <a:pt x="189" y="97"/>
                </a:moveTo>
                <a:cubicBezTo>
                  <a:pt x="192" y="95"/>
                  <a:pt x="193" y="91"/>
                  <a:pt x="192" y="87"/>
                </a:cubicBezTo>
                <a:cubicBezTo>
                  <a:pt x="167" y="45"/>
                  <a:pt x="167" y="45"/>
                  <a:pt x="167" y="45"/>
                </a:cubicBezTo>
                <a:cubicBezTo>
                  <a:pt x="165" y="42"/>
                  <a:pt x="161" y="41"/>
                  <a:pt x="158" y="43"/>
                </a:cubicBezTo>
                <a:cubicBezTo>
                  <a:pt x="154" y="45"/>
                  <a:pt x="153" y="49"/>
                  <a:pt x="155" y="52"/>
                </a:cubicBezTo>
                <a:cubicBezTo>
                  <a:pt x="179" y="94"/>
                  <a:pt x="179" y="94"/>
                  <a:pt x="179" y="94"/>
                </a:cubicBezTo>
                <a:cubicBezTo>
                  <a:pt x="181" y="97"/>
                  <a:pt x="183" y="98"/>
                  <a:pt x="185" y="98"/>
                </a:cubicBezTo>
                <a:cubicBezTo>
                  <a:pt x="187" y="98"/>
                  <a:pt x="188" y="98"/>
                  <a:pt x="189" y="97"/>
                </a:cubicBezTo>
                <a:close/>
                <a:moveTo>
                  <a:pt x="324" y="636"/>
                </a:moveTo>
                <a:cubicBezTo>
                  <a:pt x="325" y="636"/>
                  <a:pt x="377" y="591"/>
                  <a:pt x="366" y="575"/>
                </a:cubicBezTo>
                <a:cubicBezTo>
                  <a:pt x="359" y="566"/>
                  <a:pt x="285" y="508"/>
                  <a:pt x="271" y="508"/>
                </a:cubicBezTo>
                <a:cubicBezTo>
                  <a:pt x="270" y="508"/>
                  <a:pt x="269" y="508"/>
                  <a:pt x="269" y="508"/>
                </a:cubicBezTo>
                <a:cubicBezTo>
                  <a:pt x="264" y="509"/>
                  <a:pt x="256" y="515"/>
                  <a:pt x="238" y="528"/>
                </a:cubicBezTo>
                <a:cubicBezTo>
                  <a:pt x="226" y="536"/>
                  <a:pt x="209" y="548"/>
                  <a:pt x="205" y="549"/>
                </a:cubicBezTo>
                <a:cubicBezTo>
                  <a:pt x="198" y="549"/>
                  <a:pt x="176" y="534"/>
                  <a:pt x="148" y="506"/>
                </a:cubicBezTo>
                <a:cubicBezTo>
                  <a:pt x="117" y="475"/>
                  <a:pt x="104" y="454"/>
                  <a:pt x="105" y="449"/>
                </a:cubicBezTo>
                <a:cubicBezTo>
                  <a:pt x="106" y="445"/>
                  <a:pt x="118" y="428"/>
                  <a:pt x="126" y="416"/>
                </a:cubicBezTo>
                <a:cubicBezTo>
                  <a:pt x="139" y="398"/>
                  <a:pt x="145" y="390"/>
                  <a:pt x="146" y="385"/>
                </a:cubicBezTo>
                <a:cubicBezTo>
                  <a:pt x="147" y="382"/>
                  <a:pt x="149" y="376"/>
                  <a:pt x="117" y="334"/>
                </a:cubicBezTo>
                <a:cubicBezTo>
                  <a:pt x="107" y="321"/>
                  <a:pt x="84" y="292"/>
                  <a:pt x="75" y="288"/>
                </a:cubicBezTo>
                <a:cubicBezTo>
                  <a:pt x="73" y="287"/>
                  <a:pt x="71" y="287"/>
                  <a:pt x="69" y="287"/>
                </a:cubicBezTo>
                <a:cubicBezTo>
                  <a:pt x="47" y="287"/>
                  <a:pt x="13" y="337"/>
                  <a:pt x="4" y="358"/>
                </a:cubicBezTo>
                <a:cubicBezTo>
                  <a:pt x="1" y="365"/>
                  <a:pt x="0" y="372"/>
                  <a:pt x="1" y="379"/>
                </a:cubicBezTo>
                <a:cubicBezTo>
                  <a:pt x="27" y="526"/>
                  <a:pt x="149" y="635"/>
                  <a:pt x="297" y="645"/>
                </a:cubicBezTo>
                <a:cubicBezTo>
                  <a:pt x="298" y="645"/>
                  <a:pt x="299" y="645"/>
                  <a:pt x="300" y="645"/>
                </a:cubicBezTo>
                <a:cubicBezTo>
                  <a:pt x="300" y="645"/>
                  <a:pt x="300" y="645"/>
                  <a:pt x="300" y="645"/>
                </a:cubicBezTo>
                <a:cubicBezTo>
                  <a:pt x="309" y="645"/>
                  <a:pt x="317" y="642"/>
                  <a:pt x="324" y="636"/>
                </a:cubicBezTo>
                <a:close/>
                <a:moveTo>
                  <a:pt x="69" y="301"/>
                </a:moveTo>
                <a:cubicBezTo>
                  <a:pt x="79" y="306"/>
                  <a:pt x="127" y="369"/>
                  <a:pt x="132" y="382"/>
                </a:cubicBezTo>
                <a:cubicBezTo>
                  <a:pt x="130" y="387"/>
                  <a:pt x="121" y="399"/>
                  <a:pt x="115" y="408"/>
                </a:cubicBezTo>
                <a:cubicBezTo>
                  <a:pt x="102" y="427"/>
                  <a:pt x="93" y="438"/>
                  <a:pt x="91" y="444"/>
                </a:cubicBezTo>
                <a:cubicBezTo>
                  <a:pt x="89" y="451"/>
                  <a:pt x="92" y="470"/>
                  <a:pt x="138" y="516"/>
                </a:cubicBezTo>
                <a:cubicBezTo>
                  <a:pt x="152" y="530"/>
                  <a:pt x="187" y="563"/>
                  <a:pt x="205" y="563"/>
                </a:cubicBezTo>
                <a:cubicBezTo>
                  <a:pt x="207" y="563"/>
                  <a:pt x="208" y="563"/>
                  <a:pt x="210" y="563"/>
                </a:cubicBezTo>
                <a:cubicBezTo>
                  <a:pt x="216" y="561"/>
                  <a:pt x="227" y="552"/>
                  <a:pt x="246" y="539"/>
                </a:cubicBezTo>
                <a:cubicBezTo>
                  <a:pt x="255" y="533"/>
                  <a:pt x="267" y="524"/>
                  <a:pt x="272" y="522"/>
                </a:cubicBezTo>
                <a:cubicBezTo>
                  <a:pt x="284" y="526"/>
                  <a:pt x="343" y="571"/>
                  <a:pt x="353" y="582"/>
                </a:cubicBezTo>
                <a:cubicBezTo>
                  <a:pt x="351" y="589"/>
                  <a:pt x="334" y="609"/>
                  <a:pt x="315" y="625"/>
                </a:cubicBezTo>
                <a:cubicBezTo>
                  <a:pt x="310" y="629"/>
                  <a:pt x="304" y="631"/>
                  <a:pt x="298" y="631"/>
                </a:cubicBezTo>
                <a:cubicBezTo>
                  <a:pt x="156" y="621"/>
                  <a:pt x="40" y="517"/>
                  <a:pt x="15" y="377"/>
                </a:cubicBezTo>
                <a:cubicBezTo>
                  <a:pt x="14" y="373"/>
                  <a:pt x="15" y="368"/>
                  <a:pt x="17" y="364"/>
                </a:cubicBezTo>
                <a:cubicBezTo>
                  <a:pt x="28" y="337"/>
                  <a:pt x="58" y="301"/>
                  <a:pt x="69" y="301"/>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0" name="Title 99"/>
          <p:cNvSpPr>
            <a:spLocks noGrp="1"/>
          </p:cNvSpPr>
          <p:nvPr>
            <p:ph type="title"/>
          </p:nvPr>
        </p:nvSpPr>
        <p:spPr/>
        <p:txBody>
          <a:bodyPr/>
          <a:lstStyle/>
          <a:p>
            <a:r>
              <a:rPr lang="en-US"/>
              <a:t>SLIDES TO GET THE HEART OF YOUR VIEWERS! </a:t>
            </a:r>
          </a:p>
        </p:txBody>
      </p:sp>
    </p:spTree>
    <p:extLst>
      <p:ext uri="{BB962C8B-B14F-4D97-AF65-F5344CB8AC3E}">
        <p14:creationId xmlns:p14="http://schemas.microsoft.com/office/powerpoint/2010/main" val="326194128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14:presetBounceEnd="61111">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14:bounceEnd="61111">
                                          <p:cBhvr additive="base">
                                            <p:cTn id="7" dur="900" fill="hold"/>
                                            <p:tgtEl>
                                              <p:spTgt spid="13"/>
                                            </p:tgtEl>
                                            <p:attrNameLst>
                                              <p:attrName>ppt_x</p:attrName>
                                            </p:attrNameLst>
                                          </p:cBhvr>
                                          <p:tavLst>
                                            <p:tav tm="0">
                                              <p:val>
                                                <p:strVal val="0-#ppt_w/2"/>
                                              </p:val>
                                            </p:tav>
                                            <p:tav tm="100000">
                                              <p:val>
                                                <p:strVal val="#ppt_x"/>
                                              </p:val>
                                            </p:tav>
                                          </p:tavLst>
                                        </p:anim>
                                        <p:anim calcmode="lin" valueType="num" p14:bounceEnd="61111">
                                          <p:cBhvr additive="base">
                                            <p:cTn id="8" dur="90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9" fill="hold" grpId="0" nodeType="withEffect" p14:presetBounceEnd="61111">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14:bounceEnd="61111">
                                          <p:cBhvr additive="base">
                                            <p:cTn id="11" dur="900" fill="hold"/>
                                            <p:tgtEl>
                                              <p:spTgt spid="12"/>
                                            </p:tgtEl>
                                            <p:attrNameLst>
                                              <p:attrName>ppt_x</p:attrName>
                                            </p:attrNameLst>
                                          </p:cBhvr>
                                          <p:tavLst>
                                            <p:tav tm="0">
                                              <p:val>
                                                <p:strVal val="0-#ppt_w/2"/>
                                              </p:val>
                                            </p:tav>
                                            <p:tav tm="100000">
                                              <p:val>
                                                <p:strVal val="#ppt_x"/>
                                              </p:val>
                                            </p:tav>
                                          </p:tavLst>
                                        </p:anim>
                                        <p:anim calcmode="lin" valueType="num" p14:bounceEnd="61111">
                                          <p:cBhvr additive="base">
                                            <p:cTn id="12" dur="900" fill="hold"/>
                                            <p:tgtEl>
                                              <p:spTgt spid="12"/>
                                            </p:tgtEl>
                                            <p:attrNameLst>
                                              <p:attrName>ppt_y</p:attrName>
                                            </p:attrNameLst>
                                          </p:cBhvr>
                                          <p:tavLst>
                                            <p:tav tm="0">
                                              <p:val>
                                                <p:strVal val="0-#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250"/>
                                            <p:tgtEl>
                                              <p:spTgt spid="14"/>
                                            </p:tgtEl>
                                          </p:cBhvr>
                                        </p:animEffect>
                                      </p:childTnLst>
                                    </p:cTn>
                                  </p:par>
                                  <p:par>
                                    <p:cTn id="16" presetID="10" presetClass="entr" presetSubtype="0" fill="hold" nodeType="withEffect">
                                      <p:stCondLst>
                                        <p:cond delay="35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200"/>
                                            <p:tgtEl>
                                              <p:spTgt spid="10"/>
                                            </p:tgtEl>
                                          </p:cBhvr>
                                        </p:animEffect>
                                      </p:childTnLst>
                                    </p:cTn>
                                  </p:par>
                                  <p:par>
                                    <p:cTn id="19" presetID="2" presetClass="entr" presetSubtype="9" fill="hold" grpId="0" nodeType="withEffect" p14:presetBounceEnd="61111">
                                      <p:stCondLst>
                                        <p:cond delay="100"/>
                                      </p:stCondLst>
                                      <p:childTnLst>
                                        <p:set>
                                          <p:cBhvr>
                                            <p:cTn id="20" dur="1" fill="hold">
                                              <p:stCondLst>
                                                <p:cond delay="0"/>
                                              </p:stCondLst>
                                            </p:cTn>
                                            <p:tgtEl>
                                              <p:spTgt spid="29"/>
                                            </p:tgtEl>
                                            <p:attrNameLst>
                                              <p:attrName>style.visibility</p:attrName>
                                            </p:attrNameLst>
                                          </p:cBhvr>
                                          <p:to>
                                            <p:strVal val="visible"/>
                                          </p:to>
                                        </p:set>
                                        <p:anim calcmode="lin" valueType="num" p14:bounceEnd="61111">
                                          <p:cBhvr additive="base">
                                            <p:cTn id="21" dur="1000" fill="hold"/>
                                            <p:tgtEl>
                                              <p:spTgt spid="29"/>
                                            </p:tgtEl>
                                            <p:attrNameLst>
                                              <p:attrName>ppt_x</p:attrName>
                                            </p:attrNameLst>
                                          </p:cBhvr>
                                          <p:tavLst>
                                            <p:tav tm="0">
                                              <p:val>
                                                <p:strVal val="0-#ppt_w/2"/>
                                              </p:val>
                                            </p:tav>
                                            <p:tav tm="100000">
                                              <p:val>
                                                <p:strVal val="#ppt_x"/>
                                              </p:val>
                                            </p:tav>
                                          </p:tavLst>
                                        </p:anim>
                                        <p:anim calcmode="lin" valueType="num" p14:bounceEnd="61111">
                                          <p:cBhvr additive="base">
                                            <p:cTn id="22" dur="1000" fill="hold"/>
                                            <p:tgtEl>
                                              <p:spTgt spid="29"/>
                                            </p:tgtEl>
                                            <p:attrNameLst>
                                              <p:attrName>ppt_y</p:attrName>
                                            </p:attrNameLst>
                                          </p:cBhvr>
                                          <p:tavLst>
                                            <p:tav tm="0">
                                              <p:val>
                                                <p:strVal val="0-#ppt_h/2"/>
                                              </p:val>
                                            </p:tav>
                                            <p:tav tm="100000">
                                              <p:val>
                                                <p:strVal val="#ppt_y"/>
                                              </p:val>
                                            </p:tav>
                                          </p:tavLst>
                                        </p:anim>
                                      </p:childTnLst>
                                    </p:cTn>
                                  </p:par>
                                  <p:par>
                                    <p:cTn id="23" presetID="2" presetClass="entr" presetSubtype="9" fill="hold" grpId="0" nodeType="withEffect" p14:presetBounceEnd="61111">
                                      <p:stCondLst>
                                        <p:cond delay="100"/>
                                      </p:stCondLst>
                                      <p:childTnLst>
                                        <p:set>
                                          <p:cBhvr>
                                            <p:cTn id="24" dur="1" fill="hold">
                                              <p:stCondLst>
                                                <p:cond delay="0"/>
                                              </p:stCondLst>
                                            </p:cTn>
                                            <p:tgtEl>
                                              <p:spTgt spid="28"/>
                                            </p:tgtEl>
                                            <p:attrNameLst>
                                              <p:attrName>style.visibility</p:attrName>
                                            </p:attrNameLst>
                                          </p:cBhvr>
                                          <p:to>
                                            <p:strVal val="visible"/>
                                          </p:to>
                                        </p:set>
                                        <p:anim calcmode="lin" valueType="num" p14:bounceEnd="61111">
                                          <p:cBhvr additive="base">
                                            <p:cTn id="25" dur="1000" fill="hold"/>
                                            <p:tgtEl>
                                              <p:spTgt spid="28"/>
                                            </p:tgtEl>
                                            <p:attrNameLst>
                                              <p:attrName>ppt_x</p:attrName>
                                            </p:attrNameLst>
                                          </p:cBhvr>
                                          <p:tavLst>
                                            <p:tav tm="0">
                                              <p:val>
                                                <p:strVal val="0-#ppt_w/2"/>
                                              </p:val>
                                            </p:tav>
                                            <p:tav tm="100000">
                                              <p:val>
                                                <p:strVal val="#ppt_x"/>
                                              </p:val>
                                            </p:tav>
                                          </p:tavLst>
                                        </p:anim>
                                        <p:anim calcmode="lin" valueType="num" p14:bounceEnd="61111">
                                          <p:cBhvr additive="base">
                                            <p:cTn id="26" dur="1000" fill="hold"/>
                                            <p:tgtEl>
                                              <p:spTgt spid="28"/>
                                            </p:tgtEl>
                                            <p:attrNameLst>
                                              <p:attrName>ppt_y</p:attrName>
                                            </p:attrNameLst>
                                          </p:cBhvr>
                                          <p:tavLst>
                                            <p:tav tm="0">
                                              <p:val>
                                                <p:strVal val="0-#ppt_h/2"/>
                                              </p:val>
                                            </p:tav>
                                            <p:tav tm="100000">
                                              <p:val>
                                                <p:strVal val="#ppt_y"/>
                                              </p:val>
                                            </p:tav>
                                          </p:tavLst>
                                        </p:anim>
                                      </p:childTnLst>
                                    </p:cTn>
                                  </p:par>
                                  <p:par>
                                    <p:cTn id="27" presetID="10" presetClass="entr" presetSubtype="0" fill="hold" nodeType="withEffect">
                                      <p:stCondLst>
                                        <p:cond delay="450"/>
                                      </p:stCondLst>
                                      <p:childTnLst>
                                        <p:set>
                                          <p:cBhvr>
                                            <p:cTn id="28" dur="1" fill="hold">
                                              <p:stCondLst>
                                                <p:cond delay="0"/>
                                              </p:stCondLst>
                                            </p:cTn>
                                            <p:tgtEl>
                                              <p:spTgt spid="89"/>
                                            </p:tgtEl>
                                            <p:attrNameLst>
                                              <p:attrName>style.visibility</p:attrName>
                                            </p:attrNameLst>
                                          </p:cBhvr>
                                          <p:to>
                                            <p:strVal val="visible"/>
                                          </p:to>
                                        </p:set>
                                        <p:animEffect transition="in" filter="fade">
                                          <p:cBhvr>
                                            <p:cTn id="29" dur="250"/>
                                            <p:tgtEl>
                                              <p:spTgt spid="89"/>
                                            </p:tgtEl>
                                          </p:cBhvr>
                                        </p:animEffect>
                                      </p:childTnLst>
                                    </p:cTn>
                                  </p:par>
                                  <p:par>
                                    <p:cTn id="30" presetID="10" presetClass="entr" presetSubtype="0" fill="hold" nodeType="withEffect">
                                      <p:stCondLst>
                                        <p:cond delay="55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200"/>
                                            <p:tgtEl>
                                              <p:spTgt spid="2"/>
                                            </p:tgtEl>
                                          </p:cBhvr>
                                        </p:animEffect>
                                      </p:childTnLst>
                                    </p:cTn>
                                  </p:par>
                                  <p:par>
                                    <p:cTn id="33" presetID="2" presetClass="entr" presetSubtype="9" fill="hold" grpId="0" nodeType="withEffect" p14:presetBounceEnd="61111">
                                      <p:stCondLst>
                                        <p:cond delay="200"/>
                                      </p:stCondLst>
                                      <p:childTnLst>
                                        <p:set>
                                          <p:cBhvr>
                                            <p:cTn id="34" dur="1" fill="hold">
                                              <p:stCondLst>
                                                <p:cond delay="0"/>
                                              </p:stCondLst>
                                            </p:cTn>
                                            <p:tgtEl>
                                              <p:spTgt spid="73"/>
                                            </p:tgtEl>
                                            <p:attrNameLst>
                                              <p:attrName>style.visibility</p:attrName>
                                            </p:attrNameLst>
                                          </p:cBhvr>
                                          <p:to>
                                            <p:strVal val="visible"/>
                                          </p:to>
                                        </p:set>
                                        <p:anim calcmode="lin" valueType="num" p14:bounceEnd="61111">
                                          <p:cBhvr additive="base">
                                            <p:cTn id="35" dur="1100" fill="hold"/>
                                            <p:tgtEl>
                                              <p:spTgt spid="73"/>
                                            </p:tgtEl>
                                            <p:attrNameLst>
                                              <p:attrName>ppt_x</p:attrName>
                                            </p:attrNameLst>
                                          </p:cBhvr>
                                          <p:tavLst>
                                            <p:tav tm="0">
                                              <p:val>
                                                <p:strVal val="0-#ppt_w/2"/>
                                              </p:val>
                                            </p:tav>
                                            <p:tav tm="100000">
                                              <p:val>
                                                <p:strVal val="#ppt_x"/>
                                              </p:val>
                                            </p:tav>
                                          </p:tavLst>
                                        </p:anim>
                                        <p:anim calcmode="lin" valueType="num" p14:bounceEnd="61111">
                                          <p:cBhvr additive="base">
                                            <p:cTn id="36" dur="1100" fill="hold"/>
                                            <p:tgtEl>
                                              <p:spTgt spid="73"/>
                                            </p:tgtEl>
                                            <p:attrNameLst>
                                              <p:attrName>ppt_y</p:attrName>
                                            </p:attrNameLst>
                                          </p:cBhvr>
                                          <p:tavLst>
                                            <p:tav tm="0">
                                              <p:val>
                                                <p:strVal val="0-#ppt_h/2"/>
                                              </p:val>
                                            </p:tav>
                                            <p:tav tm="100000">
                                              <p:val>
                                                <p:strVal val="#ppt_y"/>
                                              </p:val>
                                            </p:tav>
                                          </p:tavLst>
                                        </p:anim>
                                      </p:childTnLst>
                                    </p:cTn>
                                  </p:par>
                                  <p:par>
                                    <p:cTn id="37" presetID="2" presetClass="entr" presetSubtype="9" fill="hold" grpId="0" nodeType="withEffect" p14:presetBounceEnd="61111">
                                      <p:stCondLst>
                                        <p:cond delay="200"/>
                                      </p:stCondLst>
                                      <p:childTnLst>
                                        <p:set>
                                          <p:cBhvr>
                                            <p:cTn id="38" dur="1" fill="hold">
                                              <p:stCondLst>
                                                <p:cond delay="0"/>
                                              </p:stCondLst>
                                            </p:cTn>
                                            <p:tgtEl>
                                              <p:spTgt spid="72"/>
                                            </p:tgtEl>
                                            <p:attrNameLst>
                                              <p:attrName>style.visibility</p:attrName>
                                            </p:attrNameLst>
                                          </p:cBhvr>
                                          <p:to>
                                            <p:strVal val="visible"/>
                                          </p:to>
                                        </p:set>
                                        <p:anim calcmode="lin" valueType="num" p14:bounceEnd="61111">
                                          <p:cBhvr additive="base">
                                            <p:cTn id="39" dur="1100" fill="hold"/>
                                            <p:tgtEl>
                                              <p:spTgt spid="72"/>
                                            </p:tgtEl>
                                            <p:attrNameLst>
                                              <p:attrName>ppt_x</p:attrName>
                                            </p:attrNameLst>
                                          </p:cBhvr>
                                          <p:tavLst>
                                            <p:tav tm="0">
                                              <p:val>
                                                <p:strVal val="0-#ppt_w/2"/>
                                              </p:val>
                                            </p:tav>
                                            <p:tav tm="100000">
                                              <p:val>
                                                <p:strVal val="#ppt_x"/>
                                              </p:val>
                                            </p:tav>
                                          </p:tavLst>
                                        </p:anim>
                                        <p:anim calcmode="lin" valueType="num" p14:bounceEnd="61111">
                                          <p:cBhvr additive="base">
                                            <p:cTn id="40" dur="1100" fill="hold"/>
                                            <p:tgtEl>
                                              <p:spTgt spid="72"/>
                                            </p:tgtEl>
                                            <p:attrNameLst>
                                              <p:attrName>ppt_y</p:attrName>
                                            </p:attrNameLst>
                                          </p:cBhvr>
                                          <p:tavLst>
                                            <p:tav tm="0">
                                              <p:val>
                                                <p:strVal val="0-#ppt_h/2"/>
                                              </p:val>
                                            </p:tav>
                                            <p:tav tm="100000">
                                              <p:val>
                                                <p:strVal val="#ppt_y"/>
                                              </p:val>
                                            </p:tav>
                                          </p:tavLst>
                                        </p:anim>
                                      </p:childTnLst>
                                    </p:cTn>
                                  </p:par>
                                  <p:par>
                                    <p:cTn id="41" presetID="10" presetClass="entr" presetSubtype="0" fill="hold" grpId="0" nodeType="withEffect">
                                      <p:stCondLst>
                                        <p:cond delay="650"/>
                                      </p:stCondLst>
                                      <p:childTnLst>
                                        <p:set>
                                          <p:cBhvr>
                                            <p:cTn id="42" dur="1" fill="hold">
                                              <p:stCondLst>
                                                <p:cond delay="0"/>
                                              </p:stCondLst>
                                            </p:cTn>
                                            <p:tgtEl>
                                              <p:spTgt spid="88"/>
                                            </p:tgtEl>
                                            <p:attrNameLst>
                                              <p:attrName>style.visibility</p:attrName>
                                            </p:attrNameLst>
                                          </p:cBhvr>
                                          <p:to>
                                            <p:strVal val="visible"/>
                                          </p:to>
                                        </p:set>
                                        <p:animEffect transition="in" filter="fade">
                                          <p:cBhvr>
                                            <p:cTn id="43" dur="250"/>
                                            <p:tgtEl>
                                              <p:spTgt spid="88"/>
                                            </p:tgtEl>
                                          </p:cBhvr>
                                        </p:animEffect>
                                      </p:childTnLst>
                                    </p:cTn>
                                  </p:par>
                                  <p:par>
                                    <p:cTn id="44" presetID="10" presetClass="entr" presetSubtype="0" fill="hold" nodeType="withEffect">
                                      <p:stCondLst>
                                        <p:cond delay="75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200"/>
                                            <p:tgtEl>
                                              <p:spTgt spid="3"/>
                                            </p:tgtEl>
                                          </p:cBhvr>
                                        </p:animEffect>
                                      </p:childTnLst>
                                    </p:cTn>
                                  </p:par>
                                  <p:par>
                                    <p:cTn id="47" presetID="2" presetClass="entr" presetSubtype="9" fill="hold" grpId="0" nodeType="withEffect" p14:presetBounceEnd="61111">
                                      <p:stCondLst>
                                        <p:cond delay="300"/>
                                      </p:stCondLst>
                                      <p:childTnLst>
                                        <p:set>
                                          <p:cBhvr>
                                            <p:cTn id="48" dur="1" fill="hold">
                                              <p:stCondLst>
                                                <p:cond delay="0"/>
                                              </p:stCondLst>
                                            </p:cTn>
                                            <p:tgtEl>
                                              <p:spTgt spid="80"/>
                                            </p:tgtEl>
                                            <p:attrNameLst>
                                              <p:attrName>style.visibility</p:attrName>
                                            </p:attrNameLst>
                                          </p:cBhvr>
                                          <p:to>
                                            <p:strVal val="visible"/>
                                          </p:to>
                                        </p:set>
                                        <p:anim calcmode="lin" valueType="num" p14:bounceEnd="61111">
                                          <p:cBhvr additive="base">
                                            <p:cTn id="49" dur="1200" fill="hold"/>
                                            <p:tgtEl>
                                              <p:spTgt spid="80"/>
                                            </p:tgtEl>
                                            <p:attrNameLst>
                                              <p:attrName>ppt_x</p:attrName>
                                            </p:attrNameLst>
                                          </p:cBhvr>
                                          <p:tavLst>
                                            <p:tav tm="0">
                                              <p:val>
                                                <p:strVal val="0-#ppt_w/2"/>
                                              </p:val>
                                            </p:tav>
                                            <p:tav tm="100000">
                                              <p:val>
                                                <p:strVal val="#ppt_x"/>
                                              </p:val>
                                            </p:tav>
                                          </p:tavLst>
                                        </p:anim>
                                        <p:anim calcmode="lin" valueType="num" p14:bounceEnd="61111">
                                          <p:cBhvr additive="base">
                                            <p:cTn id="50" dur="1200" fill="hold"/>
                                            <p:tgtEl>
                                              <p:spTgt spid="80"/>
                                            </p:tgtEl>
                                            <p:attrNameLst>
                                              <p:attrName>ppt_y</p:attrName>
                                            </p:attrNameLst>
                                          </p:cBhvr>
                                          <p:tavLst>
                                            <p:tav tm="0">
                                              <p:val>
                                                <p:strVal val="0-#ppt_h/2"/>
                                              </p:val>
                                            </p:tav>
                                            <p:tav tm="100000">
                                              <p:val>
                                                <p:strVal val="#ppt_y"/>
                                              </p:val>
                                            </p:tav>
                                          </p:tavLst>
                                        </p:anim>
                                      </p:childTnLst>
                                    </p:cTn>
                                  </p:par>
                                  <p:par>
                                    <p:cTn id="51" presetID="2" presetClass="entr" presetSubtype="9" fill="hold" grpId="0" nodeType="withEffect" p14:presetBounceEnd="61111">
                                      <p:stCondLst>
                                        <p:cond delay="300"/>
                                      </p:stCondLst>
                                      <p:childTnLst>
                                        <p:set>
                                          <p:cBhvr>
                                            <p:cTn id="52" dur="1" fill="hold">
                                              <p:stCondLst>
                                                <p:cond delay="0"/>
                                              </p:stCondLst>
                                            </p:cTn>
                                            <p:tgtEl>
                                              <p:spTgt spid="79"/>
                                            </p:tgtEl>
                                            <p:attrNameLst>
                                              <p:attrName>style.visibility</p:attrName>
                                            </p:attrNameLst>
                                          </p:cBhvr>
                                          <p:to>
                                            <p:strVal val="visible"/>
                                          </p:to>
                                        </p:set>
                                        <p:anim calcmode="lin" valueType="num" p14:bounceEnd="61111">
                                          <p:cBhvr additive="base">
                                            <p:cTn id="53" dur="1200" fill="hold"/>
                                            <p:tgtEl>
                                              <p:spTgt spid="79"/>
                                            </p:tgtEl>
                                            <p:attrNameLst>
                                              <p:attrName>ppt_x</p:attrName>
                                            </p:attrNameLst>
                                          </p:cBhvr>
                                          <p:tavLst>
                                            <p:tav tm="0">
                                              <p:val>
                                                <p:strVal val="0-#ppt_w/2"/>
                                              </p:val>
                                            </p:tav>
                                            <p:tav tm="100000">
                                              <p:val>
                                                <p:strVal val="#ppt_x"/>
                                              </p:val>
                                            </p:tav>
                                          </p:tavLst>
                                        </p:anim>
                                        <p:anim calcmode="lin" valueType="num" p14:bounceEnd="61111">
                                          <p:cBhvr additive="base">
                                            <p:cTn id="54" dur="1200" fill="hold"/>
                                            <p:tgtEl>
                                              <p:spTgt spid="79"/>
                                            </p:tgtEl>
                                            <p:attrNameLst>
                                              <p:attrName>ppt_y</p:attrName>
                                            </p:attrNameLst>
                                          </p:cBhvr>
                                          <p:tavLst>
                                            <p:tav tm="0">
                                              <p:val>
                                                <p:strVal val="0-#ppt_h/2"/>
                                              </p:val>
                                            </p:tav>
                                            <p:tav tm="100000">
                                              <p:val>
                                                <p:strVal val="#ppt_y"/>
                                              </p:val>
                                            </p:tav>
                                          </p:tavLst>
                                        </p:anim>
                                      </p:childTnLst>
                                    </p:cTn>
                                  </p:par>
                                  <p:par>
                                    <p:cTn id="55" presetID="10" presetClass="entr" presetSubtype="0" fill="hold" grpId="0" nodeType="withEffect">
                                      <p:stCondLst>
                                        <p:cond delay="850"/>
                                      </p:stCondLst>
                                      <p:childTnLst>
                                        <p:set>
                                          <p:cBhvr>
                                            <p:cTn id="56" dur="1" fill="hold">
                                              <p:stCondLst>
                                                <p:cond delay="0"/>
                                              </p:stCondLst>
                                            </p:cTn>
                                            <p:tgtEl>
                                              <p:spTgt spid="84"/>
                                            </p:tgtEl>
                                            <p:attrNameLst>
                                              <p:attrName>style.visibility</p:attrName>
                                            </p:attrNameLst>
                                          </p:cBhvr>
                                          <p:to>
                                            <p:strVal val="visible"/>
                                          </p:to>
                                        </p:set>
                                        <p:animEffect transition="in" filter="fade">
                                          <p:cBhvr>
                                            <p:cTn id="57" dur="250"/>
                                            <p:tgtEl>
                                              <p:spTgt spid="84"/>
                                            </p:tgtEl>
                                          </p:cBhvr>
                                        </p:animEffect>
                                      </p:childTnLst>
                                    </p:cTn>
                                  </p:par>
                                  <p:par>
                                    <p:cTn id="58" presetID="10" presetClass="entr" presetSubtype="0" fill="hold" nodeType="withEffect">
                                      <p:stCondLst>
                                        <p:cond delay="950"/>
                                      </p:stCondLst>
                                      <p:childTnLst>
                                        <p:set>
                                          <p:cBhvr>
                                            <p:cTn id="59" dur="1" fill="hold">
                                              <p:stCondLst>
                                                <p:cond delay="0"/>
                                              </p:stCondLst>
                                            </p:cTn>
                                            <p:tgtEl>
                                              <p:spTgt spid="7"/>
                                            </p:tgtEl>
                                            <p:attrNameLst>
                                              <p:attrName>style.visibility</p:attrName>
                                            </p:attrNameLst>
                                          </p:cBhvr>
                                          <p:to>
                                            <p:strVal val="visible"/>
                                          </p:to>
                                        </p:set>
                                        <p:animEffect transition="in" filter="fade">
                                          <p:cBhvr>
                                            <p:cTn id="60" dur="200"/>
                                            <p:tgtEl>
                                              <p:spTgt spid="7"/>
                                            </p:tgtEl>
                                          </p:cBhvr>
                                        </p:animEffect>
                                      </p:childTnLst>
                                    </p:cTn>
                                  </p:par>
                                  <p:par>
                                    <p:cTn id="61" presetID="2" presetClass="entr" presetSubtype="9" fill="hold" grpId="0" nodeType="withEffect" p14:presetBounceEnd="61111">
                                      <p:stCondLst>
                                        <p:cond delay="400"/>
                                      </p:stCondLst>
                                      <p:childTnLst>
                                        <p:set>
                                          <p:cBhvr>
                                            <p:cTn id="62" dur="1" fill="hold">
                                              <p:stCondLst>
                                                <p:cond delay="0"/>
                                              </p:stCondLst>
                                            </p:cTn>
                                            <p:tgtEl>
                                              <p:spTgt spid="66"/>
                                            </p:tgtEl>
                                            <p:attrNameLst>
                                              <p:attrName>style.visibility</p:attrName>
                                            </p:attrNameLst>
                                          </p:cBhvr>
                                          <p:to>
                                            <p:strVal val="visible"/>
                                          </p:to>
                                        </p:set>
                                        <p:anim calcmode="lin" valueType="num" p14:bounceEnd="61111">
                                          <p:cBhvr additive="base">
                                            <p:cTn id="63" dur="1300" fill="hold"/>
                                            <p:tgtEl>
                                              <p:spTgt spid="66"/>
                                            </p:tgtEl>
                                            <p:attrNameLst>
                                              <p:attrName>ppt_x</p:attrName>
                                            </p:attrNameLst>
                                          </p:cBhvr>
                                          <p:tavLst>
                                            <p:tav tm="0">
                                              <p:val>
                                                <p:strVal val="0-#ppt_w/2"/>
                                              </p:val>
                                            </p:tav>
                                            <p:tav tm="100000">
                                              <p:val>
                                                <p:strVal val="#ppt_x"/>
                                              </p:val>
                                            </p:tav>
                                          </p:tavLst>
                                        </p:anim>
                                        <p:anim calcmode="lin" valueType="num" p14:bounceEnd="61111">
                                          <p:cBhvr additive="base">
                                            <p:cTn id="64" dur="1300" fill="hold"/>
                                            <p:tgtEl>
                                              <p:spTgt spid="66"/>
                                            </p:tgtEl>
                                            <p:attrNameLst>
                                              <p:attrName>ppt_y</p:attrName>
                                            </p:attrNameLst>
                                          </p:cBhvr>
                                          <p:tavLst>
                                            <p:tav tm="0">
                                              <p:val>
                                                <p:strVal val="0-#ppt_h/2"/>
                                              </p:val>
                                            </p:tav>
                                            <p:tav tm="100000">
                                              <p:val>
                                                <p:strVal val="#ppt_y"/>
                                              </p:val>
                                            </p:tav>
                                          </p:tavLst>
                                        </p:anim>
                                      </p:childTnLst>
                                    </p:cTn>
                                  </p:par>
                                  <p:par>
                                    <p:cTn id="65" presetID="2" presetClass="entr" presetSubtype="9" fill="hold" grpId="0" nodeType="withEffect" p14:presetBounceEnd="61111">
                                      <p:stCondLst>
                                        <p:cond delay="400"/>
                                      </p:stCondLst>
                                      <p:childTnLst>
                                        <p:set>
                                          <p:cBhvr>
                                            <p:cTn id="66" dur="1" fill="hold">
                                              <p:stCondLst>
                                                <p:cond delay="0"/>
                                              </p:stCondLst>
                                            </p:cTn>
                                            <p:tgtEl>
                                              <p:spTgt spid="65"/>
                                            </p:tgtEl>
                                            <p:attrNameLst>
                                              <p:attrName>style.visibility</p:attrName>
                                            </p:attrNameLst>
                                          </p:cBhvr>
                                          <p:to>
                                            <p:strVal val="visible"/>
                                          </p:to>
                                        </p:set>
                                        <p:anim calcmode="lin" valueType="num" p14:bounceEnd="61111">
                                          <p:cBhvr additive="base">
                                            <p:cTn id="67" dur="1300" fill="hold"/>
                                            <p:tgtEl>
                                              <p:spTgt spid="65"/>
                                            </p:tgtEl>
                                            <p:attrNameLst>
                                              <p:attrName>ppt_x</p:attrName>
                                            </p:attrNameLst>
                                          </p:cBhvr>
                                          <p:tavLst>
                                            <p:tav tm="0">
                                              <p:val>
                                                <p:strVal val="0-#ppt_w/2"/>
                                              </p:val>
                                            </p:tav>
                                            <p:tav tm="100000">
                                              <p:val>
                                                <p:strVal val="#ppt_x"/>
                                              </p:val>
                                            </p:tav>
                                          </p:tavLst>
                                        </p:anim>
                                        <p:anim calcmode="lin" valueType="num" p14:bounceEnd="61111">
                                          <p:cBhvr additive="base">
                                            <p:cTn id="68" dur="1300" fill="hold"/>
                                            <p:tgtEl>
                                              <p:spTgt spid="65"/>
                                            </p:tgtEl>
                                            <p:attrNameLst>
                                              <p:attrName>ppt_y</p:attrName>
                                            </p:attrNameLst>
                                          </p:cBhvr>
                                          <p:tavLst>
                                            <p:tav tm="0">
                                              <p:val>
                                                <p:strVal val="0-#ppt_h/2"/>
                                              </p:val>
                                            </p:tav>
                                            <p:tav tm="100000">
                                              <p:val>
                                                <p:strVal val="#ppt_y"/>
                                              </p:val>
                                            </p:tav>
                                          </p:tavLst>
                                        </p:anim>
                                      </p:childTnLst>
                                    </p:cTn>
                                  </p:par>
                                  <p:par>
                                    <p:cTn id="69" presetID="10" presetClass="entr" presetSubtype="0" fill="hold" grpId="0" nodeType="withEffect">
                                      <p:stCondLst>
                                        <p:cond delay="1050"/>
                                      </p:stCondLst>
                                      <p:childTnLst>
                                        <p:set>
                                          <p:cBhvr>
                                            <p:cTn id="70" dur="1" fill="hold">
                                              <p:stCondLst>
                                                <p:cond delay="0"/>
                                              </p:stCondLst>
                                            </p:cTn>
                                            <p:tgtEl>
                                              <p:spTgt spid="85"/>
                                            </p:tgtEl>
                                            <p:attrNameLst>
                                              <p:attrName>style.visibility</p:attrName>
                                            </p:attrNameLst>
                                          </p:cBhvr>
                                          <p:to>
                                            <p:strVal val="visible"/>
                                          </p:to>
                                        </p:set>
                                        <p:animEffect transition="in" filter="fade">
                                          <p:cBhvr>
                                            <p:cTn id="71" dur="250"/>
                                            <p:tgtEl>
                                              <p:spTgt spid="85"/>
                                            </p:tgtEl>
                                          </p:cBhvr>
                                        </p:animEffect>
                                      </p:childTnLst>
                                    </p:cTn>
                                  </p:par>
                                  <p:par>
                                    <p:cTn id="72" presetID="10" presetClass="entr" presetSubtype="0" fill="hold" grpId="0" nodeType="withEffect">
                                      <p:stCondLst>
                                        <p:cond delay="1150"/>
                                      </p:stCondLst>
                                      <p:childTnLst>
                                        <p:set>
                                          <p:cBhvr>
                                            <p:cTn id="73" dur="1" fill="hold">
                                              <p:stCondLst>
                                                <p:cond delay="0"/>
                                              </p:stCondLst>
                                            </p:cTn>
                                            <p:tgtEl>
                                              <p:spTgt spid="6"/>
                                            </p:tgtEl>
                                            <p:attrNameLst>
                                              <p:attrName>style.visibility</p:attrName>
                                            </p:attrNameLst>
                                          </p:cBhvr>
                                          <p:to>
                                            <p:strVal val="visible"/>
                                          </p:to>
                                        </p:set>
                                        <p:animEffect transition="in" filter="fade">
                                          <p:cBhvr>
                                            <p:cTn id="74" dur="200"/>
                                            <p:tgtEl>
                                              <p:spTgt spid="6"/>
                                            </p:tgtEl>
                                          </p:cBhvr>
                                        </p:animEffect>
                                      </p:childTnLst>
                                    </p:cTn>
                                  </p:par>
                                  <p:par>
                                    <p:cTn id="75" presetID="2" presetClass="entr" presetSubtype="6" fill="hold" grpId="0" nodeType="withEffect" p14:presetBounceEnd="61111">
                                      <p:stCondLst>
                                        <p:cond delay="500"/>
                                      </p:stCondLst>
                                      <p:childTnLst>
                                        <p:set>
                                          <p:cBhvr>
                                            <p:cTn id="76" dur="1" fill="hold">
                                              <p:stCondLst>
                                                <p:cond delay="0"/>
                                              </p:stCondLst>
                                            </p:cTn>
                                            <p:tgtEl>
                                              <p:spTgt spid="61"/>
                                            </p:tgtEl>
                                            <p:attrNameLst>
                                              <p:attrName>style.visibility</p:attrName>
                                            </p:attrNameLst>
                                          </p:cBhvr>
                                          <p:to>
                                            <p:strVal val="visible"/>
                                          </p:to>
                                        </p:set>
                                        <p:anim calcmode="lin" valueType="num" p14:bounceEnd="61111">
                                          <p:cBhvr additive="base">
                                            <p:cTn id="77" dur="1400" fill="hold"/>
                                            <p:tgtEl>
                                              <p:spTgt spid="61"/>
                                            </p:tgtEl>
                                            <p:attrNameLst>
                                              <p:attrName>ppt_x</p:attrName>
                                            </p:attrNameLst>
                                          </p:cBhvr>
                                          <p:tavLst>
                                            <p:tav tm="0">
                                              <p:val>
                                                <p:strVal val="1+#ppt_w/2"/>
                                              </p:val>
                                            </p:tav>
                                            <p:tav tm="100000">
                                              <p:val>
                                                <p:strVal val="#ppt_x"/>
                                              </p:val>
                                            </p:tav>
                                          </p:tavLst>
                                        </p:anim>
                                        <p:anim calcmode="lin" valueType="num" p14:bounceEnd="61111">
                                          <p:cBhvr additive="base">
                                            <p:cTn id="78" dur="1400" fill="hold"/>
                                            <p:tgtEl>
                                              <p:spTgt spid="61"/>
                                            </p:tgtEl>
                                            <p:attrNameLst>
                                              <p:attrName>ppt_y</p:attrName>
                                            </p:attrNameLst>
                                          </p:cBhvr>
                                          <p:tavLst>
                                            <p:tav tm="0">
                                              <p:val>
                                                <p:strVal val="1+#ppt_h/2"/>
                                              </p:val>
                                            </p:tav>
                                            <p:tav tm="100000">
                                              <p:val>
                                                <p:strVal val="#ppt_y"/>
                                              </p:val>
                                            </p:tav>
                                          </p:tavLst>
                                        </p:anim>
                                      </p:childTnLst>
                                    </p:cTn>
                                  </p:par>
                                  <p:par>
                                    <p:cTn id="79" presetID="2" presetClass="entr" presetSubtype="6" fill="hold" grpId="0" nodeType="withEffect" p14:presetBounceEnd="61111">
                                      <p:stCondLst>
                                        <p:cond delay="500"/>
                                      </p:stCondLst>
                                      <p:childTnLst>
                                        <p:set>
                                          <p:cBhvr>
                                            <p:cTn id="80" dur="1" fill="hold">
                                              <p:stCondLst>
                                                <p:cond delay="0"/>
                                              </p:stCondLst>
                                            </p:cTn>
                                            <p:tgtEl>
                                              <p:spTgt spid="60"/>
                                            </p:tgtEl>
                                            <p:attrNameLst>
                                              <p:attrName>style.visibility</p:attrName>
                                            </p:attrNameLst>
                                          </p:cBhvr>
                                          <p:to>
                                            <p:strVal val="visible"/>
                                          </p:to>
                                        </p:set>
                                        <p:anim calcmode="lin" valueType="num" p14:bounceEnd="61111">
                                          <p:cBhvr additive="base">
                                            <p:cTn id="81" dur="1400" fill="hold"/>
                                            <p:tgtEl>
                                              <p:spTgt spid="60"/>
                                            </p:tgtEl>
                                            <p:attrNameLst>
                                              <p:attrName>ppt_x</p:attrName>
                                            </p:attrNameLst>
                                          </p:cBhvr>
                                          <p:tavLst>
                                            <p:tav tm="0">
                                              <p:val>
                                                <p:strVal val="1+#ppt_w/2"/>
                                              </p:val>
                                            </p:tav>
                                            <p:tav tm="100000">
                                              <p:val>
                                                <p:strVal val="#ppt_x"/>
                                              </p:val>
                                            </p:tav>
                                          </p:tavLst>
                                        </p:anim>
                                        <p:anim calcmode="lin" valueType="num" p14:bounceEnd="61111">
                                          <p:cBhvr additive="base">
                                            <p:cTn id="82" dur="1400" fill="hold"/>
                                            <p:tgtEl>
                                              <p:spTgt spid="60"/>
                                            </p:tgtEl>
                                            <p:attrNameLst>
                                              <p:attrName>ppt_y</p:attrName>
                                            </p:attrNameLst>
                                          </p:cBhvr>
                                          <p:tavLst>
                                            <p:tav tm="0">
                                              <p:val>
                                                <p:strVal val="1+#ppt_h/2"/>
                                              </p:val>
                                            </p:tav>
                                            <p:tav tm="100000">
                                              <p:val>
                                                <p:strVal val="#ppt_y"/>
                                              </p:val>
                                            </p:tav>
                                          </p:tavLst>
                                        </p:anim>
                                      </p:childTnLst>
                                    </p:cTn>
                                  </p:par>
                                  <p:par>
                                    <p:cTn id="83" presetID="10" presetClass="entr" presetSubtype="0" fill="hold" grpId="0" nodeType="withEffect">
                                      <p:stCondLst>
                                        <p:cond delay="1250"/>
                                      </p:stCondLst>
                                      <p:childTnLst>
                                        <p:set>
                                          <p:cBhvr>
                                            <p:cTn id="84" dur="1" fill="hold">
                                              <p:stCondLst>
                                                <p:cond delay="0"/>
                                              </p:stCondLst>
                                            </p:cTn>
                                            <p:tgtEl>
                                              <p:spTgt spid="98"/>
                                            </p:tgtEl>
                                            <p:attrNameLst>
                                              <p:attrName>style.visibility</p:attrName>
                                            </p:attrNameLst>
                                          </p:cBhvr>
                                          <p:to>
                                            <p:strVal val="visible"/>
                                          </p:to>
                                        </p:set>
                                        <p:animEffect transition="in" filter="fade">
                                          <p:cBhvr>
                                            <p:cTn id="85" dur="250"/>
                                            <p:tgtEl>
                                              <p:spTgt spid="98"/>
                                            </p:tgtEl>
                                          </p:cBhvr>
                                        </p:animEffect>
                                      </p:childTnLst>
                                    </p:cTn>
                                  </p:par>
                                  <p:par>
                                    <p:cTn id="86" presetID="10" presetClass="entr" presetSubtype="0" fill="hold" nodeType="withEffect">
                                      <p:stCondLst>
                                        <p:cond delay="1350"/>
                                      </p:stCondLst>
                                      <p:childTnLst>
                                        <p:set>
                                          <p:cBhvr>
                                            <p:cTn id="87" dur="1" fill="hold">
                                              <p:stCondLst>
                                                <p:cond delay="0"/>
                                              </p:stCondLst>
                                            </p:cTn>
                                            <p:tgtEl>
                                              <p:spTgt spid="8"/>
                                            </p:tgtEl>
                                            <p:attrNameLst>
                                              <p:attrName>style.visibility</p:attrName>
                                            </p:attrNameLst>
                                          </p:cBhvr>
                                          <p:to>
                                            <p:strVal val="visible"/>
                                          </p:to>
                                        </p:set>
                                        <p:animEffect transition="in" filter="fade">
                                          <p:cBhvr>
                                            <p:cTn id="88" dur="200"/>
                                            <p:tgtEl>
                                              <p:spTgt spid="8"/>
                                            </p:tgtEl>
                                          </p:cBhvr>
                                        </p:animEffect>
                                      </p:childTnLst>
                                    </p:cTn>
                                  </p:par>
                                  <p:par>
                                    <p:cTn id="89" presetID="2" presetClass="entr" presetSubtype="6" fill="hold" grpId="0" nodeType="withEffect" p14:presetBounceEnd="61111">
                                      <p:stCondLst>
                                        <p:cond delay="600"/>
                                      </p:stCondLst>
                                      <p:childTnLst>
                                        <p:set>
                                          <p:cBhvr>
                                            <p:cTn id="90" dur="1" fill="hold">
                                              <p:stCondLst>
                                                <p:cond delay="0"/>
                                              </p:stCondLst>
                                            </p:cTn>
                                            <p:tgtEl>
                                              <p:spTgt spid="56"/>
                                            </p:tgtEl>
                                            <p:attrNameLst>
                                              <p:attrName>style.visibility</p:attrName>
                                            </p:attrNameLst>
                                          </p:cBhvr>
                                          <p:to>
                                            <p:strVal val="visible"/>
                                          </p:to>
                                        </p:set>
                                        <p:anim calcmode="lin" valueType="num" p14:bounceEnd="61111">
                                          <p:cBhvr additive="base">
                                            <p:cTn id="91" dur="1500" fill="hold"/>
                                            <p:tgtEl>
                                              <p:spTgt spid="56"/>
                                            </p:tgtEl>
                                            <p:attrNameLst>
                                              <p:attrName>ppt_x</p:attrName>
                                            </p:attrNameLst>
                                          </p:cBhvr>
                                          <p:tavLst>
                                            <p:tav tm="0">
                                              <p:val>
                                                <p:strVal val="1+#ppt_w/2"/>
                                              </p:val>
                                            </p:tav>
                                            <p:tav tm="100000">
                                              <p:val>
                                                <p:strVal val="#ppt_x"/>
                                              </p:val>
                                            </p:tav>
                                          </p:tavLst>
                                        </p:anim>
                                        <p:anim calcmode="lin" valueType="num" p14:bounceEnd="61111">
                                          <p:cBhvr additive="base">
                                            <p:cTn id="92" dur="1500" fill="hold"/>
                                            <p:tgtEl>
                                              <p:spTgt spid="56"/>
                                            </p:tgtEl>
                                            <p:attrNameLst>
                                              <p:attrName>ppt_y</p:attrName>
                                            </p:attrNameLst>
                                          </p:cBhvr>
                                          <p:tavLst>
                                            <p:tav tm="0">
                                              <p:val>
                                                <p:strVal val="1+#ppt_h/2"/>
                                              </p:val>
                                            </p:tav>
                                            <p:tav tm="100000">
                                              <p:val>
                                                <p:strVal val="#ppt_y"/>
                                              </p:val>
                                            </p:tav>
                                          </p:tavLst>
                                        </p:anim>
                                      </p:childTnLst>
                                    </p:cTn>
                                  </p:par>
                                  <p:par>
                                    <p:cTn id="93" presetID="2" presetClass="entr" presetSubtype="6" fill="hold" grpId="0" nodeType="withEffect" p14:presetBounceEnd="61111">
                                      <p:stCondLst>
                                        <p:cond delay="600"/>
                                      </p:stCondLst>
                                      <p:childTnLst>
                                        <p:set>
                                          <p:cBhvr>
                                            <p:cTn id="94" dur="1" fill="hold">
                                              <p:stCondLst>
                                                <p:cond delay="0"/>
                                              </p:stCondLst>
                                            </p:cTn>
                                            <p:tgtEl>
                                              <p:spTgt spid="55"/>
                                            </p:tgtEl>
                                            <p:attrNameLst>
                                              <p:attrName>style.visibility</p:attrName>
                                            </p:attrNameLst>
                                          </p:cBhvr>
                                          <p:to>
                                            <p:strVal val="visible"/>
                                          </p:to>
                                        </p:set>
                                        <p:anim calcmode="lin" valueType="num" p14:bounceEnd="61111">
                                          <p:cBhvr additive="base">
                                            <p:cTn id="95" dur="1500" fill="hold"/>
                                            <p:tgtEl>
                                              <p:spTgt spid="55"/>
                                            </p:tgtEl>
                                            <p:attrNameLst>
                                              <p:attrName>ppt_x</p:attrName>
                                            </p:attrNameLst>
                                          </p:cBhvr>
                                          <p:tavLst>
                                            <p:tav tm="0">
                                              <p:val>
                                                <p:strVal val="1+#ppt_w/2"/>
                                              </p:val>
                                            </p:tav>
                                            <p:tav tm="100000">
                                              <p:val>
                                                <p:strVal val="#ppt_x"/>
                                              </p:val>
                                            </p:tav>
                                          </p:tavLst>
                                        </p:anim>
                                        <p:anim calcmode="lin" valueType="num" p14:bounceEnd="61111">
                                          <p:cBhvr additive="base">
                                            <p:cTn id="96" dur="1500" fill="hold"/>
                                            <p:tgtEl>
                                              <p:spTgt spid="55"/>
                                            </p:tgtEl>
                                            <p:attrNameLst>
                                              <p:attrName>ppt_y</p:attrName>
                                            </p:attrNameLst>
                                          </p:cBhvr>
                                          <p:tavLst>
                                            <p:tav tm="0">
                                              <p:val>
                                                <p:strVal val="1+#ppt_h/2"/>
                                              </p:val>
                                            </p:tav>
                                            <p:tav tm="100000">
                                              <p:val>
                                                <p:strVal val="#ppt_y"/>
                                              </p:val>
                                            </p:tav>
                                          </p:tavLst>
                                        </p:anim>
                                      </p:childTnLst>
                                    </p:cTn>
                                  </p:par>
                                  <p:par>
                                    <p:cTn id="97" presetID="10" presetClass="entr" presetSubtype="0" fill="hold" grpId="0" nodeType="withEffect">
                                      <p:stCondLst>
                                        <p:cond delay="1450"/>
                                      </p:stCondLst>
                                      <p:childTnLst>
                                        <p:set>
                                          <p:cBhvr>
                                            <p:cTn id="98" dur="1" fill="hold">
                                              <p:stCondLst>
                                                <p:cond delay="0"/>
                                              </p:stCondLst>
                                            </p:cTn>
                                            <p:tgtEl>
                                              <p:spTgt spid="86"/>
                                            </p:tgtEl>
                                            <p:attrNameLst>
                                              <p:attrName>style.visibility</p:attrName>
                                            </p:attrNameLst>
                                          </p:cBhvr>
                                          <p:to>
                                            <p:strVal val="visible"/>
                                          </p:to>
                                        </p:set>
                                        <p:animEffect transition="in" filter="fade">
                                          <p:cBhvr>
                                            <p:cTn id="99" dur="250"/>
                                            <p:tgtEl>
                                              <p:spTgt spid="86"/>
                                            </p:tgtEl>
                                          </p:cBhvr>
                                        </p:animEffect>
                                      </p:childTnLst>
                                    </p:cTn>
                                  </p:par>
                                  <p:par>
                                    <p:cTn id="100" presetID="10" presetClass="entr" presetSubtype="0" fill="hold" nodeType="withEffect">
                                      <p:stCondLst>
                                        <p:cond delay="1550"/>
                                      </p:stCondLst>
                                      <p:childTnLst>
                                        <p:set>
                                          <p:cBhvr>
                                            <p:cTn id="101" dur="1" fill="hold">
                                              <p:stCondLst>
                                                <p:cond delay="0"/>
                                              </p:stCondLst>
                                            </p:cTn>
                                            <p:tgtEl>
                                              <p:spTgt spid="5"/>
                                            </p:tgtEl>
                                            <p:attrNameLst>
                                              <p:attrName>style.visibility</p:attrName>
                                            </p:attrNameLst>
                                          </p:cBhvr>
                                          <p:to>
                                            <p:strVal val="visible"/>
                                          </p:to>
                                        </p:set>
                                        <p:animEffect transition="in" filter="fade">
                                          <p:cBhvr>
                                            <p:cTn id="102" dur="200"/>
                                            <p:tgtEl>
                                              <p:spTgt spid="5"/>
                                            </p:tgtEl>
                                          </p:cBhvr>
                                        </p:animEffect>
                                      </p:childTnLst>
                                    </p:cTn>
                                  </p:par>
                                  <p:par>
                                    <p:cTn id="103" presetID="2" presetClass="entr" presetSubtype="6" fill="hold" grpId="0" nodeType="withEffect" p14:presetBounceEnd="61111">
                                      <p:stCondLst>
                                        <p:cond delay="700"/>
                                      </p:stCondLst>
                                      <p:childTnLst>
                                        <p:set>
                                          <p:cBhvr>
                                            <p:cTn id="104" dur="1" fill="hold">
                                              <p:stCondLst>
                                                <p:cond delay="0"/>
                                              </p:stCondLst>
                                            </p:cTn>
                                            <p:tgtEl>
                                              <p:spTgt spid="51"/>
                                            </p:tgtEl>
                                            <p:attrNameLst>
                                              <p:attrName>style.visibility</p:attrName>
                                            </p:attrNameLst>
                                          </p:cBhvr>
                                          <p:to>
                                            <p:strVal val="visible"/>
                                          </p:to>
                                        </p:set>
                                        <p:anim calcmode="lin" valueType="num" p14:bounceEnd="61111">
                                          <p:cBhvr additive="base">
                                            <p:cTn id="105" dur="1600" fill="hold"/>
                                            <p:tgtEl>
                                              <p:spTgt spid="51"/>
                                            </p:tgtEl>
                                            <p:attrNameLst>
                                              <p:attrName>ppt_x</p:attrName>
                                            </p:attrNameLst>
                                          </p:cBhvr>
                                          <p:tavLst>
                                            <p:tav tm="0">
                                              <p:val>
                                                <p:strVal val="1+#ppt_w/2"/>
                                              </p:val>
                                            </p:tav>
                                            <p:tav tm="100000">
                                              <p:val>
                                                <p:strVal val="#ppt_x"/>
                                              </p:val>
                                            </p:tav>
                                          </p:tavLst>
                                        </p:anim>
                                        <p:anim calcmode="lin" valueType="num" p14:bounceEnd="61111">
                                          <p:cBhvr additive="base">
                                            <p:cTn id="106" dur="1600" fill="hold"/>
                                            <p:tgtEl>
                                              <p:spTgt spid="51"/>
                                            </p:tgtEl>
                                            <p:attrNameLst>
                                              <p:attrName>ppt_y</p:attrName>
                                            </p:attrNameLst>
                                          </p:cBhvr>
                                          <p:tavLst>
                                            <p:tav tm="0">
                                              <p:val>
                                                <p:strVal val="1+#ppt_h/2"/>
                                              </p:val>
                                            </p:tav>
                                            <p:tav tm="100000">
                                              <p:val>
                                                <p:strVal val="#ppt_y"/>
                                              </p:val>
                                            </p:tav>
                                          </p:tavLst>
                                        </p:anim>
                                      </p:childTnLst>
                                    </p:cTn>
                                  </p:par>
                                  <p:par>
                                    <p:cTn id="107" presetID="2" presetClass="entr" presetSubtype="6" fill="hold" grpId="0" nodeType="withEffect" p14:presetBounceEnd="61111">
                                      <p:stCondLst>
                                        <p:cond delay="700"/>
                                      </p:stCondLst>
                                      <p:childTnLst>
                                        <p:set>
                                          <p:cBhvr>
                                            <p:cTn id="108" dur="1" fill="hold">
                                              <p:stCondLst>
                                                <p:cond delay="0"/>
                                              </p:stCondLst>
                                            </p:cTn>
                                            <p:tgtEl>
                                              <p:spTgt spid="50"/>
                                            </p:tgtEl>
                                            <p:attrNameLst>
                                              <p:attrName>style.visibility</p:attrName>
                                            </p:attrNameLst>
                                          </p:cBhvr>
                                          <p:to>
                                            <p:strVal val="visible"/>
                                          </p:to>
                                        </p:set>
                                        <p:anim calcmode="lin" valueType="num" p14:bounceEnd="61111">
                                          <p:cBhvr additive="base">
                                            <p:cTn id="109" dur="1600" fill="hold"/>
                                            <p:tgtEl>
                                              <p:spTgt spid="50"/>
                                            </p:tgtEl>
                                            <p:attrNameLst>
                                              <p:attrName>ppt_x</p:attrName>
                                            </p:attrNameLst>
                                          </p:cBhvr>
                                          <p:tavLst>
                                            <p:tav tm="0">
                                              <p:val>
                                                <p:strVal val="1+#ppt_w/2"/>
                                              </p:val>
                                            </p:tav>
                                            <p:tav tm="100000">
                                              <p:val>
                                                <p:strVal val="#ppt_x"/>
                                              </p:val>
                                            </p:tav>
                                          </p:tavLst>
                                        </p:anim>
                                        <p:anim calcmode="lin" valueType="num" p14:bounceEnd="61111">
                                          <p:cBhvr additive="base">
                                            <p:cTn id="110" dur="1600" fill="hold"/>
                                            <p:tgtEl>
                                              <p:spTgt spid="50"/>
                                            </p:tgtEl>
                                            <p:attrNameLst>
                                              <p:attrName>ppt_y</p:attrName>
                                            </p:attrNameLst>
                                          </p:cBhvr>
                                          <p:tavLst>
                                            <p:tav tm="0">
                                              <p:val>
                                                <p:strVal val="1+#ppt_h/2"/>
                                              </p:val>
                                            </p:tav>
                                            <p:tav tm="100000">
                                              <p:val>
                                                <p:strVal val="#ppt_y"/>
                                              </p:val>
                                            </p:tav>
                                          </p:tavLst>
                                        </p:anim>
                                      </p:childTnLst>
                                    </p:cTn>
                                  </p:par>
                                  <p:par>
                                    <p:cTn id="111" presetID="10" presetClass="entr" presetSubtype="0" fill="hold" grpId="0" nodeType="withEffect">
                                      <p:stCondLst>
                                        <p:cond delay="1650"/>
                                      </p:stCondLst>
                                      <p:childTnLst>
                                        <p:set>
                                          <p:cBhvr>
                                            <p:cTn id="112" dur="1" fill="hold">
                                              <p:stCondLst>
                                                <p:cond delay="0"/>
                                              </p:stCondLst>
                                            </p:cTn>
                                            <p:tgtEl>
                                              <p:spTgt spid="83"/>
                                            </p:tgtEl>
                                            <p:attrNameLst>
                                              <p:attrName>style.visibility</p:attrName>
                                            </p:attrNameLst>
                                          </p:cBhvr>
                                          <p:to>
                                            <p:strVal val="visible"/>
                                          </p:to>
                                        </p:set>
                                        <p:animEffect transition="in" filter="fade">
                                          <p:cBhvr>
                                            <p:cTn id="113" dur="250"/>
                                            <p:tgtEl>
                                              <p:spTgt spid="83"/>
                                            </p:tgtEl>
                                          </p:cBhvr>
                                        </p:animEffect>
                                      </p:childTnLst>
                                    </p:cTn>
                                  </p:par>
                                  <p:par>
                                    <p:cTn id="114" presetID="10" presetClass="entr" presetSubtype="0" fill="hold" nodeType="withEffect">
                                      <p:stCondLst>
                                        <p:cond delay="1650"/>
                                      </p:stCondLst>
                                      <p:childTnLst>
                                        <p:set>
                                          <p:cBhvr>
                                            <p:cTn id="115" dur="1" fill="hold">
                                              <p:stCondLst>
                                                <p:cond delay="0"/>
                                              </p:stCondLst>
                                            </p:cTn>
                                            <p:tgtEl>
                                              <p:spTgt spid="4"/>
                                            </p:tgtEl>
                                            <p:attrNameLst>
                                              <p:attrName>style.visibility</p:attrName>
                                            </p:attrNameLst>
                                          </p:cBhvr>
                                          <p:to>
                                            <p:strVal val="visible"/>
                                          </p:to>
                                        </p:set>
                                        <p:animEffect transition="in" filter="fade">
                                          <p:cBhvr>
                                            <p:cTn id="116" dur="200"/>
                                            <p:tgtEl>
                                              <p:spTgt spid="4"/>
                                            </p:tgtEl>
                                          </p:cBhvr>
                                        </p:animEffect>
                                      </p:childTnLst>
                                    </p:cTn>
                                  </p:par>
                                  <p:par>
                                    <p:cTn id="117" presetID="2" presetClass="entr" presetSubtype="6" fill="hold" grpId="0" nodeType="withEffect" p14:presetBounceEnd="61111">
                                      <p:stCondLst>
                                        <p:cond delay="800"/>
                                      </p:stCondLst>
                                      <p:childTnLst>
                                        <p:set>
                                          <p:cBhvr>
                                            <p:cTn id="118" dur="1" fill="hold">
                                              <p:stCondLst>
                                                <p:cond delay="0"/>
                                              </p:stCondLst>
                                            </p:cTn>
                                            <p:tgtEl>
                                              <p:spTgt spid="45"/>
                                            </p:tgtEl>
                                            <p:attrNameLst>
                                              <p:attrName>style.visibility</p:attrName>
                                            </p:attrNameLst>
                                          </p:cBhvr>
                                          <p:to>
                                            <p:strVal val="visible"/>
                                          </p:to>
                                        </p:set>
                                        <p:anim calcmode="lin" valueType="num" p14:bounceEnd="61111">
                                          <p:cBhvr additive="base">
                                            <p:cTn id="119" dur="1700" fill="hold"/>
                                            <p:tgtEl>
                                              <p:spTgt spid="45"/>
                                            </p:tgtEl>
                                            <p:attrNameLst>
                                              <p:attrName>ppt_x</p:attrName>
                                            </p:attrNameLst>
                                          </p:cBhvr>
                                          <p:tavLst>
                                            <p:tav tm="0">
                                              <p:val>
                                                <p:strVal val="1+#ppt_w/2"/>
                                              </p:val>
                                            </p:tav>
                                            <p:tav tm="100000">
                                              <p:val>
                                                <p:strVal val="#ppt_x"/>
                                              </p:val>
                                            </p:tav>
                                          </p:tavLst>
                                        </p:anim>
                                        <p:anim calcmode="lin" valueType="num" p14:bounceEnd="61111">
                                          <p:cBhvr additive="base">
                                            <p:cTn id="120" dur="1700" fill="hold"/>
                                            <p:tgtEl>
                                              <p:spTgt spid="45"/>
                                            </p:tgtEl>
                                            <p:attrNameLst>
                                              <p:attrName>ppt_y</p:attrName>
                                            </p:attrNameLst>
                                          </p:cBhvr>
                                          <p:tavLst>
                                            <p:tav tm="0">
                                              <p:val>
                                                <p:strVal val="1+#ppt_h/2"/>
                                              </p:val>
                                            </p:tav>
                                            <p:tav tm="100000">
                                              <p:val>
                                                <p:strVal val="#ppt_y"/>
                                              </p:val>
                                            </p:tav>
                                          </p:tavLst>
                                        </p:anim>
                                      </p:childTnLst>
                                    </p:cTn>
                                  </p:par>
                                  <p:par>
                                    <p:cTn id="121" presetID="2" presetClass="entr" presetSubtype="6" fill="hold" grpId="0" nodeType="withEffect" p14:presetBounceEnd="61111">
                                      <p:stCondLst>
                                        <p:cond delay="800"/>
                                      </p:stCondLst>
                                      <p:childTnLst>
                                        <p:set>
                                          <p:cBhvr>
                                            <p:cTn id="122" dur="1" fill="hold">
                                              <p:stCondLst>
                                                <p:cond delay="0"/>
                                              </p:stCondLst>
                                            </p:cTn>
                                            <p:tgtEl>
                                              <p:spTgt spid="46"/>
                                            </p:tgtEl>
                                            <p:attrNameLst>
                                              <p:attrName>style.visibility</p:attrName>
                                            </p:attrNameLst>
                                          </p:cBhvr>
                                          <p:to>
                                            <p:strVal val="visible"/>
                                          </p:to>
                                        </p:set>
                                        <p:anim calcmode="lin" valueType="num" p14:bounceEnd="61111">
                                          <p:cBhvr additive="base">
                                            <p:cTn id="123" dur="1700" fill="hold"/>
                                            <p:tgtEl>
                                              <p:spTgt spid="46"/>
                                            </p:tgtEl>
                                            <p:attrNameLst>
                                              <p:attrName>ppt_x</p:attrName>
                                            </p:attrNameLst>
                                          </p:cBhvr>
                                          <p:tavLst>
                                            <p:tav tm="0">
                                              <p:val>
                                                <p:strVal val="1+#ppt_w/2"/>
                                              </p:val>
                                            </p:tav>
                                            <p:tav tm="100000">
                                              <p:val>
                                                <p:strVal val="#ppt_x"/>
                                              </p:val>
                                            </p:tav>
                                          </p:tavLst>
                                        </p:anim>
                                        <p:anim calcmode="lin" valueType="num" p14:bounceEnd="61111">
                                          <p:cBhvr additive="base">
                                            <p:cTn id="124" dur="1700" fill="hold"/>
                                            <p:tgtEl>
                                              <p:spTgt spid="46"/>
                                            </p:tgtEl>
                                            <p:attrNameLst>
                                              <p:attrName>ppt_y</p:attrName>
                                            </p:attrNameLst>
                                          </p:cBhvr>
                                          <p:tavLst>
                                            <p:tav tm="0">
                                              <p:val>
                                                <p:strVal val="1+#ppt_h/2"/>
                                              </p:val>
                                            </p:tav>
                                            <p:tav tm="100000">
                                              <p:val>
                                                <p:strVal val="#ppt_y"/>
                                              </p:val>
                                            </p:tav>
                                          </p:tavLst>
                                        </p:anim>
                                      </p:childTnLst>
                                    </p:cTn>
                                  </p:par>
                                  <p:par>
                                    <p:cTn id="125" presetID="10" presetClass="entr" presetSubtype="0" fill="hold" nodeType="withEffect">
                                      <p:stCondLst>
                                        <p:cond delay="1850"/>
                                      </p:stCondLst>
                                      <p:childTnLst>
                                        <p:set>
                                          <p:cBhvr>
                                            <p:cTn id="126" dur="1" fill="hold">
                                              <p:stCondLst>
                                                <p:cond delay="0"/>
                                              </p:stCondLst>
                                            </p:cTn>
                                            <p:tgtEl>
                                              <p:spTgt spid="9"/>
                                            </p:tgtEl>
                                            <p:attrNameLst>
                                              <p:attrName>style.visibility</p:attrName>
                                            </p:attrNameLst>
                                          </p:cBhvr>
                                          <p:to>
                                            <p:strVal val="visible"/>
                                          </p:to>
                                        </p:set>
                                        <p:animEffect transition="in" filter="fade">
                                          <p:cBhvr>
                                            <p:cTn id="127" dur="200"/>
                                            <p:tgtEl>
                                              <p:spTgt spid="9"/>
                                            </p:tgtEl>
                                          </p:cBhvr>
                                        </p:animEffect>
                                      </p:childTnLst>
                                    </p:cTn>
                                  </p:par>
                                  <p:par>
                                    <p:cTn id="128" presetID="10" presetClass="entr" presetSubtype="0" fill="hold" grpId="0" nodeType="withEffect">
                                      <p:stCondLst>
                                        <p:cond delay="1850"/>
                                      </p:stCondLst>
                                      <p:childTnLst>
                                        <p:set>
                                          <p:cBhvr>
                                            <p:cTn id="129" dur="1" fill="hold">
                                              <p:stCondLst>
                                                <p:cond delay="0"/>
                                              </p:stCondLst>
                                            </p:cTn>
                                            <p:tgtEl>
                                              <p:spTgt spid="87"/>
                                            </p:tgtEl>
                                            <p:attrNameLst>
                                              <p:attrName>style.visibility</p:attrName>
                                            </p:attrNameLst>
                                          </p:cBhvr>
                                          <p:to>
                                            <p:strVal val="visible"/>
                                          </p:to>
                                        </p:set>
                                        <p:animEffect transition="in" filter="fade">
                                          <p:cBhvr>
                                            <p:cTn id="130" dur="250"/>
                                            <p:tgtEl>
                                              <p:spTgt spid="87"/>
                                            </p:tgtEl>
                                          </p:cBhvr>
                                        </p:animEffect>
                                      </p:childTnLst>
                                    </p:cTn>
                                  </p:par>
                                  <p:par>
                                    <p:cTn id="131" presetID="2" presetClass="entr" presetSubtype="6" fill="hold" grpId="0" nodeType="withEffect" p14:presetBounceEnd="61111">
                                      <p:stCondLst>
                                        <p:cond delay="900"/>
                                      </p:stCondLst>
                                      <p:childTnLst>
                                        <p:set>
                                          <p:cBhvr>
                                            <p:cTn id="132" dur="1" fill="hold">
                                              <p:stCondLst>
                                                <p:cond delay="0"/>
                                              </p:stCondLst>
                                            </p:cTn>
                                            <p:tgtEl>
                                              <p:spTgt spid="17"/>
                                            </p:tgtEl>
                                            <p:attrNameLst>
                                              <p:attrName>style.visibility</p:attrName>
                                            </p:attrNameLst>
                                          </p:cBhvr>
                                          <p:to>
                                            <p:strVal val="visible"/>
                                          </p:to>
                                        </p:set>
                                        <p:anim calcmode="lin" valueType="num" p14:bounceEnd="61111">
                                          <p:cBhvr additive="base">
                                            <p:cTn id="133" dur="1800" fill="hold"/>
                                            <p:tgtEl>
                                              <p:spTgt spid="17"/>
                                            </p:tgtEl>
                                            <p:attrNameLst>
                                              <p:attrName>ppt_x</p:attrName>
                                            </p:attrNameLst>
                                          </p:cBhvr>
                                          <p:tavLst>
                                            <p:tav tm="0">
                                              <p:val>
                                                <p:strVal val="1+#ppt_w/2"/>
                                              </p:val>
                                            </p:tav>
                                            <p:tav tm="100000">
                                              <p:val>
                                                <p:strVal val="#ppt_x"/>
                                              </p:val>
                                            </p:tav>
                                          </p:tavLst>
                                        </p:anim>
                                        <p:anim calcmode="lin" valueType="num" p14:bounceEnd="61111">
                                          <p:cBhvr additive="base">
                                            <p:cTn id="134" dur="1800" fill="hold"/>
                                            <p:tgtEl>
                                              <p:spTgt spid="17"/>
                                            </p:tgtEl>
                                            <p:attrNameLst>
                                              <p:attrName>ppt_y</p:attrName>
                                            </p:attrNameLst>
                                          </p:cBhvr>
                                          <p:tavLst>
                                            <p:tav tm="0">
                                              <p:val>
                                                <p:strVal val="1+#ppt_h/2"/>
                                              </p:val>
                                            </p:tav>
                                            <p:tav tm="100000">
                                              <p:val>
                                                <p:strVal val="#ppt_y"/>
                                              </p:val>
                                            </p:tav>
                                          </p:tavLst>
                                        </p:anim>
                                      </p:childTnLst>
                                    </p:cTn>
                                  </p:par>
                                  <p:par>
                                    <p:cTn id="135" presetID="2" presetClass="entr" presetSubtype="6" fill="hold" grpId="0" nodeType="withEffect" p14:presetBounceEnd="61111">
                                      <p:stCondLst>
                                        <p:cond delay="900"/>
                                      </p:stCondLst>
                                      <p:childTnLst>
                                        <p:set>
                                          <p:cBhvr>
                                            <p:cTn id="136" dur="1" fill="hold">
                                              <p:stCondLst>
                                                <p:cond delay="0"/>
                                              </p:stCondLst>
                                            </p:cTn>
                                            <p:tgtEl>
                                              <p:spTgt spid="16"/>
                                            </p:tgtEl>
                                            <p:attrNameLst>
                                              <p:attrName>style.visibility</p:attrName>
                                            </p:attrNameLst>
                                          </p:cBhvr>
                                          <p:to>
                                            <p:strVal val="visible"/>
                                          </p:to>
                                        </p:set>
                                        <p:anim calcmode="lin" valueType="num" p14:bounceEnd="61111">
                                          <p:cBhvr additive="base">
                                            <p:cTn id="137" dur="1800" fill="hold"/>
                                            <p:tgtEl>
                                              <p:spTgt spid="16"/>
                                            </p:tgtEl>
                                            <p:attrNameLst>
                                              <p:attrName>ppt_x</p:attrName>
                                            </p:attrNameLst>
                                          </p:cBhvr>
                                          <p:tavLst>
                                            <p:tav tm="0">
                                              <p:val>
                                                <p:strVal val="1+#ppt_w/2"/>
                                              </p:val>
                                            </p:tav>
                                            <p:tav tm="100000">
                                              <p:val>
                                                <p:strVal val="#ppt_x"/>
                                              </p:val>
                                            </p:tav>
                                          </p:tavLst>
                                        </p:anim>
                                        <p:anim calcmode="lin" valueType="num" p14:bounceEnd="61111">
                                          <p:cBhvr additive="base">
                                            <p:cTn id="138" dur="1800" fill="hold"/>
                                            <p:tgtEl>
                                              <p:spTgt spid="16"/>
                                            </p:tgtEl>
                                            <p:attrNameLst>
                                              <p:attrName>ppt_y</p:attrName>
                                            </p:attrNameLst>
                                          </p:cBhvr>
                                          <p:tavLst>
                                            <p:tav tm="0">
                                              <p:val>
                                                <p:strVal val="1+#ppt_h/2"/>
                                              </p:val>
                                            </p:tav>
                                            <p:tav tm="100000">
                                              <p:val>
                                                <p:strVal val="#ppt_y"/>
                                              </p:val>
                                            </p:tav>
                                          </p:tavLst>
                                        </p:anim>
                                      </p:childTnLst>
                                    </p:cTn>
                                  </p:par>
                                  <p:par>
                                    <p:cTn id="139" presetID="10" presetClass="entr" presetSubtype="0" fill="hold" grpId="0" nodeType="withEffect">
                                      <p:stCondLst>
                                        <p:cond delay="2050"/>
                                      </p:stCondLst>
                                      <p:childTnLst>
                                        <p:set>
                                          <p:cBhvr>
                                            <p:cTn id="140" dur="1" fill="hold">
                                              <p:stCondLst>
                                                <p:cond delay="0"/>
                                              </p:stCondLst>
                                            </p:cTn>
                                            <p:tgtEl>
                                              <p:spTgt spid="18"/>
                                            </p:tgtEl>
                                            <p:attrNameLst>
                                              <p:attrName>style.visibility</p:attrName>
                                            </p:attrNameLst>
                                          </p:cBhvr>
                                          <p:to>
                                            <p:strVal val="visible"/>
                                          </p:to>
                                        </p:set>
                                        <p:animEffect transition="in" filter="fade">
                                          <p:cBhvr>
                                            <p:cTn id="141" dur="250"/>
                                            <p:tgtEl>
                                              <p:spTgt spid="18"/>
                                            </p:tgtEl>
                                          </p:cBhvr>
                                        </p:animEffect>
                                      </p:childTnLst>
                                    </p:cTn>
                                  </p:par>
                                </p:childTnLst>
                              </p:cTn>
                            </p:par>
                            <p:par>
                              <p:cTn id="142" fill="hold">
                                <p:stCondLst>
                                  <p:cond delay="2700"/>
                                </p:stCondLst>
                                <p:childTnLst>
                                  <p:par>
                                    <p:cTn id="143" presetID="10" presetClass="entr" presetSubtype="0" fill="hold" grpId="0" nodeType="afterEffect">
                                      <p:stCondLst>
                                        <p:cond delay="0"/>
                                      </p:stCondLst>
                                      <p:childTnLst>
                                        <p:set>
                                          <p:cBhvr>
                                            <p:cTn id="144" dur="1" fill="hold">
                                              <p:stCondLst>
                                                <p:cond delay="0"/>
                                              </p:stCondLst>
                                            </p:cTn>
                                            <p:tgtEl>
                                              <p:spTgt spid="30"/>
                                            </p:tgtEl>
                                            <p:attrNameLst>
                                              <p:attrName>style.visibility</p:attrName>
                                            </p:attrNameLst>
                                          </p:cBhvr>
                                          <p:to>
                                            <p:strVal val="visible"/>
                                          </p:to>
                                        </p:set>
                                        <p:animEffect transition="in" filter="fade">
                                          <p:cBhvr>
                                            <p:cTn id="145" dur="250"/>
                                            <p:tgtEl>
                                              <p:spTgt spid="30"/>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19"/>
                                            </p:tgtEl>
                                            <p:attrNameLst>
                                              <p:attrName>style.visibility</p:attrName>
                                            </p:attrNameLst>
                                          </p:cBhvr>
                                          <p:to>
                                            <p:strVal val="visible"/>
                                          </p:to>
                                        </p:set>
                                        <p:animEffect transition="in" filter="fade">
                                          <p:cBhvr>
                                            <p:cTn id="148" dur="250"/>
                                            <p:tgtEl>
                                              <p:spTgt spid="19"/>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74"/>
                                            </p:tgtEl>
                                            <p:attrNameLst>
                                              <p:attrName>style.visibility</p:attrName>
                                            </p:attrNameLst>
                                          </p:cBhvr>
                                          <p:to>
                                            <p:strVal val="visible"/>
                                          </p:to>
                                        </p:set>
                                        <p:animEffect transition="in" filter="fade">
                                          <p:cBhvr>
                                            <p:cTn id="151" dur="250"/>
                                            <p:tgtEl>
                                              <p:spTgt spid="74"/>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20"/>
                                            </p:tgtEl>
                                            <p:attrNameLst>
                                              <p:attrName>style.visibility</p:attrName>
                                            </p:attrNameLst>
                                          </p:cBhvr>
                                          <p:to>
                                            <p:strVal val="visible"/>
                                          </p:to>
                                        </p:set>
                                        <p:animEffect transition="in" filter="fade">
                                          <p:cBhvr>
                                            <p:cTn id="154" dur="250"/>
                                            <p:tgtEl>
                                              <p:spTgt spid="20"/>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81"/>
                                            </p:tgtEl>
                                            <p:attrNameLst>
                                              <p:attrName>style.visibility</p:attrName>
                                            </p:attrNameLst>
                                          </p:cBhvr>
                                          <p:to>
                                            <p:strVal val="visible"/>
                                          </p:to>
                                        </p:set>
                                        <p:animEffect transition="in" filter="fade">
                                          <p:cBhvr>
                                            <p:cTn id="157" dur="250"/>
                                            <p:tgtEl>
                                              <p:spTgt spid="81"/>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21"/>
                                            </p:tgtEl>
                                            <p:attrNameLst>
                                              <p:attrName>style.visibility</p:attrName>
                                            </p:attrNameLst>
                                          </p:cBhvr>
                                          <p:to>
                                            <p:strVal val="visible"/>
                                          </p:to>
                                        </p:set>
                                        <p:animEffect transition="in" filter="fade">
                                          <p:cBhvr>
                                            <p:cTn id="160" dur="250"/>
                                            <p:tgtEl>
                                              <p:spTgt spid="21"/>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67"/>
                                            </p:tgtEl>
                                            <p:attrNameLst>
                                              <p:attrName>style.visibility</p:attrName>
                                            </p:attrNameLst>
                                          </p:cBhvr>
                                          <p:to>
                                            <p:strVal val="visible"/>
                                          </p:to>
                                        </p:set>
                                        <p:animEffect transition="in" filter="fade">
                                          <p:cBhvr>
                                            <p:cTn id="163" dur="250"/>
                                            <p:tgtEl>
                                              <p:spTgt spid="67"/>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25"/>
                                            </p:tgtEl>
                                            <p:attrNameLst>
                                              <p:attrName>style.visibility</p:attrName>
                                            </p:attrNameLst>
                                          </p:cBhvr>
                                          <p:to>
                                            <p:strVal val="visible"/>
                                          </p:to>
                                        </p:set>
                                        <p:animEffect transition="in" filter="fade">
                                          <p:cBhvr>
                                            <p:cTn id="166" dur="250"/>
                                            <p:tgtEl>
                                              <p:spTgt spid="25"/>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62"/>
                                            </p:tgtEl>
                                            <p:attrNameLst>
                                              <p:attrName>style.visibility</p:attrName>
                                            </p:attrNameLst>
                                          </p:cBhvr>
                                          <p:to>
                                            <p:strVal val="visible"/>
                                          </p:to>
                                        </p:set>
                                        <p:animEffect transition="in" filter="fade">
                                          <p:cBhvr>
                                            <p:cTn id="169" dur="250"/>
                                            <p:tgtEl>
                                              <p:spTgt spid="62"/>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24"/>
                                            </p:tgtEl>
                                            <p:attrNameLst>
                                              <p:attrName>style.visibility</p:attrName>
                                            </p:attrNameLst>
                                          </p:cBhvr>
                                          <p:to>
                                            <p:strVal val="visible"/>
                                          </p:to>
                                        </p:set>
                                        <p:animEffect transition="in" filter="fade">
                                          <p:cBhvr>
                                            <p:cTn id="172" dur="250"/>
                                            <p:tgtEl>
                                              <p:spTgt spid="24"/>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57"/>
                                            </p:tgtEl>
                                            <p:attrNameLst>
                                              <p:attrName>style.visibility</p:attrName>
                                            </p:attrNameLst>
                                          </p:cBhvr>
                                          <p:to>
                                            <p:strVal val="visible"/>
                                          </p:to>
                                        </p:set>
                                        <p:animEffect transition="in" filter="fade">
                                          <p:cBhvr>
                                            <p:cTn id="175" dur="250"/>
                                            <p:tgtEl>
                                              <p:spTgt spid="57"/>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23"/>
                                            </p:tgtEl>
                                            <p:attrNameLst>
                                              <p:attrName>style.visibility</p:attrName>
                                            </p:attrNameLst>
                                          </p:cBhvr>
                                          <p:to>
                                            <p:strVal val="visible"/>
                                          </p:to>
                                        </p:set>
                                        <p:animEffect transition="in" filter="fade">
                                          <p:cBhvr>
                                            <p:cTn id="178" dur="250"/>
                                            <p:tgtEl>
                                              <p:spTgt spid="23"/>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52"/>
                                            </p:tgtEl>
                                            <p:attrNameLst>
                                              <p:attrName>style.visibility</p:attrName>
                                            </p:attrNameLst>
                                          </p:cBhvr>
                                          <p:to>
                                            <p:strVal val="visible"/>
                                          </p:to>
                                        </p:set>
                                        <p:animEffect transition="in" filter="fade">
                                          <p:cBhvr>
                                            <p:cTn id="181" dur="250"/>
                                            <p:tgtEl>
                                              <p:spTgt spid="52"/>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22"/>
                                            </p:tgtEl>
                                            <p:attrNameLst>
                                              <p:attrName>style.visibility</p:attrName>
                                            </p:attrNameLst>
                                          </p:cBhvr>
                                          <p:to>
                                            <p:strVal val="visible"/>
                                          </p:to>
                                        </p:set>
                                        <p:animEffect transition="in" filter="fade">
                                          <p:cBhvr>
                                            <p:cTn id="184" dur="250"/>
                                            <p:tgtEl>
                                              <p:spTgt spid="22"/>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47"/>
                                            </p:tgtEl>
                                            <p:attrNameLst>
                                              <p:attrName>style.visibility</p:attrName>
                                            </p:attrNameLst>
                                          </p:cBhvr>
                                          <p:to>
                                            <p:strVal val="visible"/>
                                          </p:to>
                                        </p:set>
                                        <p:animEffect transition="in" filter="fade">
                                          <p:cBhvr>
                                            <p:cTn id="187" dur="250"/>
                                            <p:tgtEl>
                                              <p:spTgt spid="47"/>
                                            </p:tgtEl>
                                          </p:cBhvr>
                                        </p:animEffect>
                                      </p:childTnLst>
                                    </p:cTn>
                                  </p:par>
                                  <p:par>
                                    <p:cTn id="188" presetID="10" presetClass="entr" presetSubtype="0" fill="hold" grpId="0" nodeType="withEffect">
                                      <p:stCondLst>
                                        <p:cond delay="0"/>
                                      </p:stCondLst>
                                      <p:childTnLst>
                                        <p:set>
                                          <p:cBhvr>
                                            <p:cTn id="189" dur="1" fill="hold">
                                              <p:stCondLst>
                                                <p:cond delay="0"/>
                                              </p:stCondLst>
                                            </p:cTn>
                                            <p:tgtEl>
                                              <p:spTgt spid="26"/>
                                            </p:tgtEl>
                                            <p:attrNameLst>
                                              <p:attrName>style.visibility</p:attrName>
                                            </p:attrNameLst>
                                          </p:cBhvr>
                                          <p:to>
                                            <p:strVal val="visible"/>
                                          </p:to>
                                        </p:set>
                                        <p:animEffect transition="in" filter="fade">
                                          <p:cBhvr>
                                            <p:cTn id="190" dur="2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2" grpId="0" animBg="1"/>
          <p:bldP spid="13" grpId="0" animBg="1"/>
          <p:bldP spid="14" grpId="0"/>
          <p:bldP spid="16" grpId="0" animBg="1"/>
          <p:bldP spid="17" grpId="0" animBg="1"/>
          <p:bldP spid="18" grpId="0"/>
          <p:bldP spid="19" grpId="0"/>
          <p:bldP spid="20" grpId="0"/>
          <p:bldP spid="21" grpId="0"/>
          <p:bldP spid="22" grpId="0"/>
          <p:bldP spid="23" grpId="0"/>
          <p:bldP spid="24" grpId="0"/>
          <p:bldP spid="25" grpId="0"/>
          <p:bldP spid="26" grpId="0"/>
          <p:bldP spid="28" grpId="0" animBg="1"/>
          <p:bldP spid="29" grpId="0" animBg="1"/>
          <p:bldP spid="30" grpId="0"/>
          <p:bldP spid="45" grpId="0" animBg="1"/>
          <p:bldP spid="46" grpId="0" animBg="1"/>
          <p:bldP spid="47" grpId="0"/>
          <p:bldP spid="50" grpId="0" animBg="1"/>
          <p:bldP spid="51" grpId="0" animBg="1"/>
          <p:bldP spid="52" grpId="0"/>
          <p:bldP spid="55" grpId="0" animBg="1"/>
          <p:bldP spid="56" grpId="0" animBg="1"/>
          <p:bldP spid="57" grpId="0"/>
          <p:bldP spid="60" grpId="0" animBg="1"/>
          <p:bldP spid="61" grpId="0" animBg="1"/>
          <p:bldP spid="62" grpId="0"/>
          <p:bldP spid="65" grpId="0" animBg="1"/>
          <p:bldP spid="66" grpId="0" animBg="1"/>
          <p:bldP spid="67" grpId="0"/>
          <p:bldP spid="72" grpId="0" animBg="1"/>
          <p:bldP spid="73" grpId="0" animBg="1"/>
          <p:bldP spid="74" grpId="0"/>
          <p:bldP spid="79" grpId="0" animBg="1"/>
          <p:bldP spid="80" grpId="0" animBg="1"/>
          <p:bldP spid="81" grpId="0"/>
          <p:bldP spid="83" grpId="0" animBg="1"/>
          <p:bldP spid="84" grpId="0" animBg="1"/>
          <p:bldP spid="85" grpId="0" animBg="1"/>
          <p:bldP spid="86" grpId="0" animBg="1"/>
          <p:bldP spid="87" grpId="0" animBg="1"/>
          <p:bldP spid="88" grpId="0" animBg="1"/>
          <p:bldP spid="9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900" fill="hold"/>
                                            <p:tgtEl>
                                              <p:spTgt spid="13"/>
                                            </p:tgtEl>
                                            <p:attrNameLst>
                                              <p:attrName>ppt_x</p:attrName>
                                            </p:attrNameLst>
                                          </p:cBhvr>
                                          <p:tavLst>
                                            <p:tav tm="0">
                                              <p:val>
                                                <p:strVal val="0-#ppt_w/2"/>
                                              </p:val>
                                            </p:tav>
                                            <p:tav tm="100000">
                                              <p:val>
                                                <p:strVal val="#ppt_x"/>
                                              </p:val>
                                            </p:tav>
                                          </p:tavLst>
                                        </p:anim>
                                        <p:anim calcmode="lin" valueType="num">
                                          <p:cBhvr additive="base">
                                            <p:cTn id="8" dur="90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9"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900" fill="hold"/>
                                            <p:tgtEl>
                                              <p:spTgt spid="12"/>
                                            </p:tgtEl>
                                            <p:attrNameLst>
                                              <p:attrName>ppt_x</p:attrName>
                                            </p:attrNameLst>
                                          </p:cBhvr>
                                          <p:tavLst>
                                            <p:tav tm="0">
                                              <p:val>
                                                <p:strVal val="0-#ppt_w/2"/>
                                              </p:val>
                                            </p:tav>
                                            <p:tav tm="100000">
                                              <p:val>
                                                <p:strVal val="#ppt_x"/>
                                              </p:val>
                                            </p:tav>
                                          </p:tavLst>
                                        </p:anim>
                                        <p:anim calcmode="lin" valueType="num">
                                          <p:cBhvr additive="base">
                                            <p:cTn id="12" dur="900" fill="hold"/>
                                            <p:tgtEl>
                                              <p:spTgt spid="12"/>
                                            </p:tgtEl>
                                            <p:attrNameLst>
                                              <p:attrName>ppt_y</p:attrName>
                                            </p:attrNameLst>
                                          </p:cBhvr>
                                          <p:tavLst>
                                            <p:tav tm="0">
                                              <p:val>
                                                <p:strVal val="0-#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250"/>
                                            <p:tgtEl>
                                              <p:spTgt spid="14"/>
                                            </p:tgtEl>
                                          </p:cBhvr>
                                        </p:animEffect>
                                      </p:childTnLst>
                                    </p:cTn>
                                  </p:par>
                                  <p:par>
                                    <p:cTn id="16" presetID="10" presetClass="entr" presetSubtype="0" fill="hold" nodeType="withEffect">
                                      <p:stCondLst>
                                        <p:cond delay="35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200"/>
                                            <p:tgtEl>
                                              <p:spTgt spid="10"/>
                                            </p:tgtEl>
                                          </p:cBhvr>
                                        </p:animEffect>
                                      </p:childTnLst>
                                    </p:cTn>
                                  </p:par>
                                  <p:par>
                                    <p:cTn id="19" presetID="2" presetClass="entr" presetSubtype="9" fill="hold" grpId="0" nodeType="withEffect">
                                      <p:stCondLst>
                                        <p:cond delay="100"/>
                                      </p:stCondLst>
                                      <p:childTnLst>
                                        <p:set>
                                          <p:cBhvr>
                                            <p:cTn id="20" dur="1" fill="hold">
                                              <p:stCondLst>
                                                <p:cond delay="0"/>
                                              </p:stCondLst>
                                            </p:cTn>
                                            <p:tgtEl>
                                              <p:spTgt spid="29"/>
                                            </p:tgtEl>
                                            <p:attrNameLst>
                                              <p:attrName>style.visibility</p:attrName>
                                            </p:attrNameLst>
                                          </p:cBhvr>
                                          <p:to>
                                            <p:strVal val="visible"/>
                                          </p:to>
                                        </p:set>
                                        <p:anim calcmode="lin" valueType="num">
                                          <p:cBhvr additive="base">
                                            <p:cTn id="21" dur="1000" fill="hold"/>
                                            <p:tgtEl>
                                              <p:spTgt spid="29"/>
                                            </p:tgtEl>
                                            <p:attrNameLst>
                                              <p:attrName>ppt_x</p:attrName>
                                            </p:attrNameLst>
                                          </p:cBhvr>
                                          <p:tavLst>
                                            <p:tav tm="0">
                                              <p:val>
                                                <p:strVal val="0-#ppt_w/2"/>
                                              </p:val>
                                            </p:tav>
                                            <p:tav tm="100000">
                                              <p:val>
                                                <p:strVal val="#ppt_x"/>
                                              </p:val>
                                            </p:tav>
                                          </p:tavLst>
                                        </p:anim>
                                        <p:anim calcmode="lin" valueType="num">
                                          <p:cBhvr additive="base">
                                            <p:cTn id="22" dur="1000" fill="hold"/>
                                            <p:tgtEl>
                                              <p:spTgt spid="29"/>
                                            </p:tgtEl>
                                            <p:attrNameLst>
                                              <p:attrName>ppt_y</p:attrName>
                                            </p:attrNameLst>
                                          </p:cBhvr>
                                          <p:tavLst>
                                            <p:tav tm="0">
                                              <p:val>
                                                <p:strVal val="0-#ppt_h/2"/>
                                              </p:val>
                                            </p:tav>
                                            <p:tav tm="100000">
                                              <p:val>
                                                <p:strVal val="#ppt_y"/>
                                              </p:val>
                                            </p:tav>
                                          </p:tavLst>
                                        </p:anim>
                                      </p:childTnLst>
                                    </p:cTn>
                                  </p:par>
                                  <p:par>
                                    <p:cTn id="23" presetID="2" presetClass="entr" presetSubtype="9" fill="hold" grpId="0" nodeType="withEffect">
                                      <p:stCondLst>
                                        <p:cond delay="100"/>
                                      </p:stCondLst>
                                      <p:childTnLst>
                                        <p:set>
                                          <p:cBhvr>
                                            <p:cTn id="24" dur="1" fill="hold">
                                              <p:stCondLst>
                                                <p:cond delay="0"/>
                                              </p:stCondLst>
                                            </p:cTn>
                                            <p:tgtEl>
                                              <p:spTgt spid="28"/>
                                            </p:tgtEl>
                                            <p:attrNameLst>
                                              <p:attrName>style.visibility</p:attrName>
                                            </p:attrNameLst>
                                          </p:cBhvr>
                                          <p:to>
                                            <p:strVal val="visible"/>
                                          </p:to>
                                        </p:set>
                                        <p:anim calcmode="lin" valueType="num">
                                          <p:cBhvr additive="base">
                                            <p:cTn id="25" dur="1000" fill="hold"/>
                                            <p:tgtEl>
                                              <p:spTgt spid="28"/>
                                            </p:tgtEl>
                                            <p:attrNameLst>
                                              <p:attrName>ppt_x</p:attrName>
                                            </p:attrNameLst>
                                          </p:cBhvr>
                                          <p:tavLst>
                                            <p:tav tm="0">
                                              <p:val>
                                                <p:strVal val="0-#ppt_w/2"/>
                                              </p:val>
                                            </p:tav>
                                            <p:tav tm="100000">
                                              <p:val>
                                                <p:strVal val="#ppt_x"/>
                                              </p:val>
                                            </p:tav>
                                          </p:tavLst>
                                        </p:anim>
                                        <p:anim calcmode="lin" valueType="num">
                                          <p:cBhvr additive="base">
                                            <p:cTn id="26" dur="1000" fill="hold"/>
                                            <p:tgtEl>
                                              <p:spTgt spid="28"/>
                                            </p:tgtEl>
                                            <p:attrNameLst>
                                              <p:attrName>ppt_y</p:attrName>
                                            </p:attrNameLst>
                                          </p:cBhvr>
                                          <p:tavLst>
                                            <p:tav tm="0">
                                              <p:val>
                                                <p:strVal val="0-#ppt_h/2"/>
                                              </p:val>
                                            </p:tav>
                                            <p:tav tm="100000">
                                              <p:val>
                                                <p:strVal val="#ppt_y"/>
                                              </p:val>
                                            </p:tav>
                                          </p:tavLst>
                                        </p:anim>
                                      </p:childTnLst>
                                    </p:cTn>
                                  </p:par>
                                  <p:par>
                                    <p:cTn id="27" presetID="10" presetClass="entr" presetSubtype="0" fill="hold" nodeType="withEffect">
                                      <p:stCondLst>
                                        <p:cond delay="450"/>
                                      </p:stCondLst>
                                      <p:childTnLst>
                                        <p:set>
                                          <p:cBhvr>
                                            <p:cTn id="28" dur="1" fill="hold">
                                              <p:stCondLst>
                                                <p:cond delay="0"/>
                                              </p:stCondLst>
                                            </p:cTn>
                                            <p:tgtEl>
                                              <p:spTgt spid="89"/>
                                            </p:tgtEl>
                                            <p:attrNameLst>
                                              <p:attrName>style.visibility</p:attrName>
                                            </p:attrNameLst>
                                          </p:cBhvr>
                                          <p:to>
                                            <p:strVal val="visible"/>
                                          </p:to>
                                        </p:set>
                                        <p:animEffect transition="in" filter="fade">
                                          <p:cBhvr>
                                            <p:cTn id="29" dur="250"/>
                                            <p:tgtEl>
                                              <p:spTgt spid="89"/>
                                            </p:tgtEl>
                                          </p:cBhvr>
                                        </p:animEffect>
                                      </p:childTnLst>
                                    </p:cTn>
                                  </p:par>
                                  <p:par>
                                    <p:cTn id="30" presetID="10" presetClass="entr" presetSubtype="0" fill="hold" nodeType="withEffect">
                                      <p:stCondLst>
                                        <p:cond delay="55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200"/>
                                            <p:tgtEl>
                                              <p:spTgt spid="2"/>
                                            </p:tgtEl>
                                          </p:cBhvr>
                                        </p:animEffect>
                                      </p:childTnLst>
                                    </p:cTn>
                                  </p:par>
                                  <p:par>
                                    <p:cTn id="33" presetID="2" presetClass="entr" presetSubtype="9" fill="hold" grpId="0" nodeType="withEffect">
                                      <p:stCondLst>
                                        <p:cond delay="200"/>
                                      </p:stCondLst>
                                      <p:childTnLst>
                                        <p:set>
                                          <p:cBhvr>
                                            <p:cTn id="34" dur="1" fill="hold">
                                              <p:stCondLst>
                                                <p:cond delay="0"/>
                                              </p:stCondLst>
                                            </p:cTn>
                                            <p:tgtEl>
                                              <p:spTgt spid="73"/>
                                            </p:tgtEl>
                                            <p:attrNameLst>
                                              <p:attrName>style.visibility</p:attrName>
                                            </p:attrNameLst>
                                          </p:cBhvr>
                                          <p:to>
                                            <p:strVal val="visible"/>
                                          </p:to>
                                        </p:set>
                                        <p:anim calcmode="lin" valueType="num">
                                          <p:cBhvr additive="base">
                                            <p:cTn id="35" dur="1100" fill="hold"/>
                                            <p:tgtEl>
                                              <p:spTgt spid="73"/>
                                            </p:tgtEl>
                                            <p:attrNameLst>
                                              <p:attrName>ppt_x</p:attrName>
                                            </p:attrNameLst>
                                          </p:cBhvr>
                                          <p:tavLst>
                                            <p:tav tm="0">
                                              <p:val>
                                                <p:strVal val="0-#ppt_w/2"/>
                                              </p:val>
                                            </p:tav>
                                            <p:tav tm="100000">
                                              <p:val>
                                                <p:strVal val="#ppt_x"/>
                                              </p:val>
                                            </p:tav>
                                          </p:tavLst>
                                        </p:anim>
                                        <p:anim calcmode="lin" valueType="num">
                                          <p:cBhvr additive="base">
                                            <p:cTn id="36" dur="1100" fill="hold"/>
                                            <p:tgtEl>
                                              <p:spTgt spid="73"/>
                                            </p:tgtEl>
                                            <p:attrNameLst>
                                              <p:attrName>ppt_y</p:attrName>
                                            </p:attrNameLst>
                                          </p:cBhvr>
                                          <p:tavLst>
                                            <p:tav tm="0">
                                              <p:val>
                                                <p:strVal val="0-#ppt_h/2"/>
                                              </p:val>
                                            </p:tav>
                                            <p:tav tm="100000">
                                              <p:val>
                                                <p:strVal val="#ppt_y"/>
                                              </p:val>
                                            </p:tav>
                                          </p:tavLst>
                                        </p:anim>
                                      </p:childTnLst>
                                    </p:cTn>
                                  </p:par>
                                  <p:par>
                                    <p:cTn id="37" presetID="2" presetClass="entr" presetSubtype="9" fill="hold" grpId="0" nodeType="withEffect">
                                      <p:stCondLst>
                                        <p:cond delay="200"/>
                                      </p:stCondLst>
                                      <p:childTnLst>
                                        <p:set>
                                          <p:cBhvr>
                                            <p:cTn id="38" dur="1" fill="hold">
                                              <p:stCondLst>
                                                <p:cond delay="0"/>
                                              </p:stCondLst>
                                            </p:cTn>
                                            <p:tgtEl>
                                              <p:spTgt spid="72"/>
                                            </p:tgtEl>
                                            <p:attrNameLst>
                                              <p:attrName>style.visibility</p:attrName>
                                            </p:attrNameLst>
                                          </p:cBhvr>
                                          <p:to>
                                            <p:strVal val="visible"/>
                                          </p:to>
                                        </p:set>
                                        <p:anim calcmode="lin" valueType="num">
                                          <p:cBhvr additive="base">
                                            <p:cTn id="39" dur="1100" fill="hold"/>
                                            <p:tgtEl>
                                              <p:spTgt spid="72"/>
                                            </p:tgtEl>
                                            <p:attrNameLst>
                                              <p:attrName>ppt_x</p:attrName>
                                            </p:attrNameLst>
                                          </p:cBhvr>
                                          <p:tavLst>
                                            <p:tav tm="0">
                                              <p:val>
                                                <p:strVal val="0-#ppt_w/2"/>
                                              </p:val>
                                            </p:tav>
                                            <p:tav tm="100000">
                                              <p:val>
                                                <p:strVal val="#ppt_x"/>
                                              </p:val>
                                            </p:tav>
                                          </p:tavLst>
                                        </p:anim>
                                        <p:anim calcmode="lin" valueType="num">
                                          <p:cBhvr additive="base">
                                            <p:cTn id="40" dur="1100" fill="hold"/>
                                            <p:tgtEl>
                                              <p:spTgt spid="72"/>
                                            </p:tgtEl>
                                            <p:attrNameLst>
                                              <p:attrName>ppt_y</p:attrName>
                                            </p:attrNameLst>
                                          </p:cBhvr>
                                          <p:tavLst>
                                            <p:tav tm="0">
                                              <p:val>
                                                <p:strVal val="0-#ppt_h/2"/>
                                              </p:val>
                                            </p:tav>
                                            <p:tav tm="100000">
                                              <p:val>
                                                <p:strVal val="#ppt_y"/>
                                              </p:val>
                                            </p:tav>
                                          </p:tavLst>
                                        </p:anim>
                                      </p:childTnLst>
                                    </p:cTn>
                                  </p:par>
                                  <p:par>
                                    <p:cTn id="41" presetID="10" presetClass="entr" presetSubtype="0" fill="hold" grpId="0" nodeType="withEffect">
                                      <p:stCondLst>
                                        <p:cond delay="650"/>
                                      </p:stCondLst>
                                      <p:childTnLst>
                                        <p:set>
                                          <p:cBhvr>
                                            <p:cTn id="42" dur="1" fill="hold">
                                              <p:stCondLst>
                                                <p:cond delay="0"/>
                                              </p:stCondLst>
                                            </p:cTn>
                                            <p:tgtEl>
                                              <p:spTgt spid="88"/>
                                            </p:tgtEl>
                                            <p:attrNameLst>
                                              <p:attrName>style.visibility</p:attrName>
                                            </p:attrNameLst>
                                          </p:cBhvr>
                                          <p:to>
                                            <p:strVal val="visible"/>
                                          </p:to>
                                        </p:set>
                                        <p:animEffect transition="in" filter="fade">
                                          <p:cBhvr>
                                            <p:cTn id="43" dur="250"/>
                                            <p:tgtEl>
                                              <p:spTgt spid="88"/>
                                            </p:tgtEl>
                                          </p:cBhvr>
                                        </p:animEffect>
                                      </p:childTnLst>
                                    </p:cTn>
                                  </p:par>
                                  <p:par>
                                    <p:cTn id="44" presetID="10" presetClass="entr" presetSubtype="0" fill="hold" nodeType="withEffect">
                                      <p:stCondLst>
                                        <p:cond delay="75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200"/>
                                            <p:tgtEl>
                                              <p:spTgt spid="3"/>
                                            </p:tgtEl>
                                          </p:cBhvr>
                                        </p:animEffect>
                                      </p:childTnLst>
                                    </p:cTn>
                                  </p:par>
                                  <p:par>
                                    <p:cTn id="47" presetID="2" presetClass="entr" presetSubtype="9" fill="hold" grpId="0" nodeType="withEffect">
                                      <p:stCondLst>
                                        <p:cond delay="300"/>
                                      </p:stCondLst>
                                      <p:childTnLst>
                                        <p:set>
                                          <p:cBhvr>
                                            <p:cTn id="48" dur="1" fill="hold">
                                              <p:stCondLst>
                                                <p:cond delay="0"/>
                                              </p:stCondLst>
                                            </p:cTn>
                                            <p:tgtEl>
                                              <p:spTgt spid="80"/>
                                            </p:tgtEl>
                                            <p:attrNameLst>
                                              <p:attrName>style.visibility</p:attrName>
                                            </p:attrNameLst>
                                          </p:cBhvr>
                                          <p:to>
                                            <p:strVal val="visible"/>
                                          </p:to>
                                        </p:set>
                                        <p:anim calcmode="lin" valueType="num">
                                          <p:cBhvr additive="base">
                                            <p:cTn id="49" dur="1200" fill="hold"/>
                                            <p:tgtEl>
                                              <p:spTgt spid="80"/>
                                            </p:tgtEl>
                                            <p:attrNameLst>
                                              <p:attrName>ppt_x</p:attrName>
                                            </p:attrNameLst>
                                          </p:cBhvr>
                                          <p:tavLst>
                                            <p:tav tm="0">
                                              <p:val>
                                                <p:strVal val="0-#ppt_w/2"/>
                                              </p:val>
                                            </p:tav>
                                            <p:tav tm="100000">
                                              <p:val>
                                                <p:strVal val="#ppt_x"/>
                                              </p:val>
                                            </p:tav>
                                          </p:tavLst>
                                        </p:anim>
                                        <p:anim calcmode="lin" valueType="num">
                                          <p:cBhvr additive="base">
                                            <p:cTn id="50" dur="1200" fill="hold"/>
                                            <p:tgtEl>
                                              <p:spTgt spid="80"/>
                                            </p:tgtEl>
                                            <p:attrNameLst>
                                              <p:attrName>ppt_y</p:attrName>
                                            </p:attrNameLst>
                                          </p:cBhvr>
                                          <p:tavLst>
                                            <p:tav tm="0">
                                              <p:val>
                                                <p:strVal val="0-#ppt_h/2"/>
                                              </p:val>
                                            </p:tav>
                                            <p:tav tm="100000">
                                              <p:val>
                                                <p:strVal val="#ppt_y"/>
                                              </p:val>
                                            </p:tav>
                                          </p:tavLst>
                                        </p:anim>
                                      </p:childTnLst>
                                    </p:cTn>
                                  </p:par>
                                  <p:par>
                                    <p:cTn id="51" presetID="2" presetClass="entr" presetSubtype="9" fill="hold" grpId="0" nodeType="withEffect">
                                      <p:stCondLst>
                                        <p:cond delay="300"/>
                                      </p:stCondLst>
                                      <p:childTnLst>
                                        <p:set>
                                          <p:cBhvr>
                                            <p:cTn id="52" dur="1" fill="hold">
                                              <p:stCondLst>
                                                <p:cond delay="0"/>
                                              </p:stCondLst>
                                            </p:cTn>
                                            <p:tgtEl>
                                              <p:spTgt spid="79"/>
                                            </p:tgtEl>
                                            <p:attrNameLst>
                                              <p:attrName>style.visibility</p:attrName>
                                            </p:attrNameLst>
                                          </p:cBhvr>
                                          <p:to>
                                            <p:strVal val="visible"/>
                                          </p:to>
                                        </p:set>
                                        <p:anim calcmode="lin" valueType="num">
                                          <p:cBhvr additive="base">
                                            <p:cTn id="53" dur="1200" fill="hold"/>
                                            <p:tgtEl>
                                              <p:spTgt spid="79"/>
                                            </p:tgtEl>
                                            <p:attrNameLst>
                                              <p:attrName>ppt_x</p:attrName>
                                            </p:attrNameLst>
                                          </p:cBhvr>
                                          <p:tavLst>
                                            <p:tav tm="0">
                                              <p:val>
                                                <p:strVal val="0-#ppt_w/2"/>
                                              </p:val>
                                            </p:tav>
                                            <p:tav tm="100000">
                                              <p:val>
                                                <p:strVal val="#ppt_x"/>
                                              </p:val>
                                            </p:tav>
                                          </p:tavLst>
                                        </p:anim>
                                        <p:anim calcmode="lin" valueType="num">
                                          <p:cBhvr additive="base">
                                            <p:cTn id="54" dur="1200" fill="hold"/>
                                            <p:tgtEl>
                                              <p:spTgt spid="79"/>
                                            </p:tgtEl>
                                            <p:attrNameLst>
                                              <p:attrName>ppt_y</p:attrName>
                                            </p:attrNameLst>
                                          </p:cBhvr>
                                          <p:tavLst>
                                            <p:tav tm="0">
                                              <p:val>
                                                <p:strVal val="0-#ppt_h/2"/>
                                              </p:val>
                                            </p:tav>
                                            <p:tav tm="100000">
                                              <p:val>
                                                <p:strVal val="#ppt_y"/>
                                              </p:val>
                                            </p:tav>
                                          </p:tavLst>
                                        </p:anim>
                                      </p:childTnLst>
                                    </p:cTn>
                                  </p:par>
                                  <p:par>
                                    <p:cTn id="55" presetID="10" presetClass="entr" presetSubtype="0" fill="hold" grpId="0" nodeType="withEffect">
                                      <p:stCondLst>
                                        <p:cond delay="850"/>
                                      </p:stCondLst>
                                      <p:childTnLst>
                                        <p:set>
                                          <p:cBhvr>
                                            <p:cTn id="56" dur="1" fill="hold">
                                              <p:stCondLst>
                                                <p:cond delay="0"/>
                                              </p:stCondLst>
                                            </p:cTn>
                                            <p:tgtEl>
                                              <p:spTgt spid="84"/>
                                            </p:tgtEl>
                                            <p:attrNameLst>
                                              <p:attrName>style.visibility</p:attrName>
                                            </p:attrNameLst>
                                          </p:cBhvr>
                                          <p:to>
                                            <p:strVal val="visible"/>
                                          </p:to>
                                        </p:set>
                                        <p:animEffect transition="in" filter="fade">
                                          <p:cBhvr>
                                            <p:cTn id="57" dur="250"/>
                                            <p:tgtEl>
                                              <p:spTgt spid="84"/>
                                            </p:tgtEl>
                                          </p:cBhvr>
                                        </p:animEffect>
                                      </p:childTnLst>
                                    </p:cTn>
                                  </p:par>
                                  <p:par>
                                    <p:cTn id="58" presetID="10" presetClass="entr" presetSubtype="0" fill="hold" nodeType="withEffect">
                                      <p:stCondLst>
                                        <p:cond delay="950"/>
                                      </p:stCondLst>
                                      <p:childTnLst>
                                        <p:set>
                                          <p:cBhvr>
                                            <p:cTn id="59" dur="1" fill="hold">
                                              <p:stCondLst>
                                                <p:cond delay="0"/>
                                              </p:stCondLst>
                                            </p:cTn>
                                            <p:tgtEl>
                                              <p:spTgt spid="7"/>
                                            </p:tgtEl>
                                            <p:attrNameLst>
                                              <p:attrName>style.visibility</p:attrName>
                                            </p:attrNameLst>
                                          </p:cBhvr>
                                          <p:to>
                                            <p:strVal val="visible"/>
                                          </p:to>
                                        </p:set>
                                        <p:animEffect transition="in" filter="fade">
                                          <p:cBhvr>
                                            <p:cTn id="60" dur="200"/>
                                            <p:tgtEl>
                                              <p:spTgt spid="7"/>
                                            </p:tgtEl>
                                          </p:cBhvr>
                                        </p:animEffect>
                                      </p:childTnLst>
                                    </p:cTn>
                                  </p:par>
                                  <p:par>
                                    <p:cTn id="61" presetID="2" presetClass="entr" presetSubtype="9" fill="hold" grpId="0" nodeType="withEffect">
                                      <p:stCondLst>
                                        <p:cond delay="400"/>
                                      </p:stCondLst>
                                      <p:childTnLst>
                                        <p:set>
                                          <p:cBhvr>
                                            <p:cTn id="62" dur="1" fill="hold">
                                              <p:stCondLst>
                                                <p:cond delay="0"/>
                                              </p:stCondLst>
                                            </p:cTn>
                                            <p:tgtEl>
                                              <p:spTgt spid="66"/>
                                            </p:tgtEl>
                                            <p:attrNameLst>
                                              <p:attrName>style.visibility</p:attrName>
                                            </p:attrNameLst>
                                          </p:cBhvr>
                                          <p:to>
                                            <p:strVal val="visible"/>
                                          </p:to>
                                        </p:set>
                                        <p:anim calcmode="lin" valueType="num">
                                          <p:cBhvr additive="base">
                                            <p:cTn id="63" dur="1300" fill="hold"/>
                                            <p:tgtEl>
                                              <p:spTgt spid="66"/>
                                            </p:tgtEl>
                                            <p:attrNameLst>
                                              <p:attrName>ppt_x</p:attrName>
                                            </p:attrNameLst>
                                          </p:cBhvr>
                                          <p:tavLst>
                                            <p:tav tm="0">
                                              <p:val>
                                                <p:strVal val="0-#ppt_w/2"/>
                                              </p:val>
                                            </p:tav>
                                            <p:tav tm="100000">
                                              <p:val>
                                                <p:strVal val="#ppt_x"/>
                                              </p:val>
                                            </p:tav>
                                          </p:tavLst>
                                        </p:anim>
                                        <p:anim calcmode="lin" valueType="num">
                                          <p:cBhvr additive="base">
                                            <p:cTn id="64" dur="1300" fill="hold"/>
                                            <p:tgtEl>
                                              <p:spTgt spid="66"/>
                                            </p:tgtEl>
                                            <p:attrNameLst>
                                              <p:attrName>ppt_y</p:attrName>
                                            </p:attrNameLst>
                                          </p:cBhvr>
                                          <p:tavLst>
                                            <p:tav tm="0">
                                              <p:val>
                                                <p:strVal val="0-#ppt_h/2"/>
                                              </p:val>
                                            </p:tav>
                                            <p:tav tm="100000">
                                              <p:val>
                                                <p:strVal val="#ppt_y"/>
                                              </p:val>
                                            </p:tav>
                                          </p:tavLst>
                                        </p:anim>
                                      </p:childTnLst>
                                    </p:cTn>
                                  </p:par>
                                  <p:par>
                                    <p:cTn id="65" presetID="2" presetClass="entr" presetSubtype="9" fill="hold" grpId="0" nodeType="withEffect">
                                      <p:stCondLst>
                                        <p:cond delay="400"/>
                                      </p:stCondLst>
                                      <p:childTnLst>
                                        <p:set>
                                          <p:cBhvr>
                                            <p:cTn id="66" dur="1" fill="hold">
                                              <p:stCondLst>
                                                <p:cond delay="0"/>
                                              </p:stCondLst>
                                            </p:cTn>
                                            <p:tgtEl>
                                              <p:spTgt spid="65"/>
                                            </p:tgtEl>
                                            <p:attrNameLst>
                                              <p:attrName>style.visibility</p:attrName>
                                            </p:attrNameLst>
                                          </p:cBhvr>
                                          <p:to>
                                            <p:strVal val="visible"/>
                                          </p:to>
                                        </p:set>
                                        <p:anim calcmode="lin" valueType="num">
                                          <p:cBhvr additive="base">
                                            <p:cTn id="67" dur="1300" fill="hold"/>
                                            <p:tgtEl>
                                              <p:spTgt spid="65"/>
                                            </p:tgtEl>
                                            <p:attrNameLst>
                                              <p:attrName>ppt_x</p:attrName>
                                            </p:attrNameLst>
                                          </p:cBhvr>
                                          <p:tavLst>
                                            <p:tav tm="0">
                                              <p:val>
                                                <p:strVal val="0-#ppt_w/2"/>
                                              </p:val>
                                            </p:tav>
                                            <p:tav tm="100000">
                                              <p:val>
                                                <p:strVal val="#ppt_x"/>
                                              </p:val>
                                            </p:tav>
                                          </p:tavLst>
                                        </p:anim>
                                        <p:anim calcmode="lin" valueType="num">
                                          <p:cBhvr additive="base">
                                            <p:cTn id="68" dur="1300" fill="hold"/>
                                            <p:tgtEl>
                                              <p:spTgt spid="65"/>
                                            </p:tgtEl>
                                            <p:attrNameLst>
                                              <p:attrName>ppt_y</p:attrName>
                                            </p:attrNameLst>
                                          </p:cBhvr>
                                          <p:tavLst>
                                            <p:tav tm="0">
                                              <p:val>
                                                <p:strVal val="0-#ppt_h/2"/>
                                              </p:val>
                                            </p:tav>
                                            <p:tav tm="100000">
                                              <p:val>
                                                <p:strVal val="#ppt_y"/>
                                              </p:val>
                                            </p:tav>
                                          </p:tavLst>
                                        </p:anim>
                                      </p:childTnLst>
                                    </p:cTn>
                                  </p:par>
                                  <p:par>
                                    <p:cTn id="69" presetID="10" presetClass="entr" presetSubtype="0" fill="hold" grpId="0" nodeType="withEffect">
                                      <p:stCondLst>
                                        <p:cond delay="1050"/>
                                      </p:stCondLst>
                                      <p:childTnLst>
                                        <p:set>
                                          <p:cBhvr>
                                            <p:cTn id="70" dur="1" fill="hold">
                                              <p:stCondLst>
                                                <p:cond delay="0"/>
                                              </p:stCondLst>
                                            </p:cTn>
                                            <p:tgtEl>
                                              <p:spTgt spid="85"/>
                                            </p:tgtEl>
                                            <p:attrNameLst>
                                              <p:attrName>style.visibility</p:attrName>
                                            </p:attrNameLst>
                                          </p:cBhvr>
                                          <p:to>
                                            <p:strVal val="visible"/>
                                          </p:to>
                                        </p:set>
                                        <p:animEffect transition="in" filter="fade">
                                          <p:cBhvr>
                                            <p:cTn id="71" dur="250"/>
                                            <p:tgtEl>
                                              <p:spTgt spid="85"/>
                                            </p:tgtEl>
                                          </p:cBhvr>
                                        </p:animEffect>
                                      </p:childTnLst>
                                    </p:cTn>
                                  </p:par>
                                  <p:par>
                                    <p:cTn id="72" presetID="10" presetClass="entr" presetSubtype="0" fill="hold" grpId="0" nodeType="withEffect">
                                      <p:stCondLst>
                                        <p:cond delay="1150"/>
                                      </p:stCondLst>
                                      <p:childTnLst>
                                        <p:set>
                                          <p:cBhvr>
                                            <p:cTn id="73" dur="1" fill="hold">
                                              <p:stCondLst>
                                                <p:cond delay="0"/>
                                              </p:stCondLst>
                                            </p:cTn>
                                            <p:tgtEl>
                                              <p:spTgt spid="6"/>
                                            </p:tgtEl>
                                            <p:attrNameLst>
                                              <p:attrName>style.visibility</p:attrName>
                                            </p:attrNameLst>
                                          </p:cBhvr>
                                          <p:to>
                                            <p:strVal val="visible"/>
                                          </p:to>
                                        </p:set>
                                        <p:animEffect transition="in" filter="fade">
                                          <p:cBhvr>
                                            <p:cTn id="74" dur="200"/>
                                            <p:tgtEl>
                                              <p:spTgt spid="6"/>
                                            </p:tgtEl>
                                          </p:cBhvr>
                                        </p:animEffect>
                                      </p:childTnLst>
                                    </p:cTn>
                                  </p:par>
                                  <p:par>
                                    <p:cTn id="75" presetID="2" presetClass="entr" presetSubtype="6" fill="hold" grpId="0" nodeType="withEffect">
                                      <p:stCondLst>
                                        <p:cond delay="500"/>
                                      </p:stCondLst>
                                      <p:childTnLst>
                                        <p:set>
                                          <p:cBhvr>
                                            <p:cTn id="76" dur="1" fill="hold">
                                              <p:stCondLst>
                                                <p:cond delay="0"/>
                                              </p:stCondLst>
                                            </p:cTn>
                                            <p:tgtEl>
                                              <p:spTgt spid="61"/>
                                            </p:tgtEl>
                                            <p:attrNameLst>
                                              <p:attrName>style.visibility</p:attrName>
                                            </p:attrNameLst>
                                          </p:cBhvr>
                                          <p:to>
                                            <p:strVal val="visible"/>
                                          </p:to>
                                        </p:set>
                                        <p:anim calcmode="lin" valueType="num">
                                          <p:cBhvr additive="base">
                                            <p:cTn id="77" dur="1400" fill="hold"/>
                                            <p:tgtEl>
                                              <p:spTgt spid="61"/>
                                            </p:tgtEl>
                                            <p:attrNameLst>
                                              <p:attrName>ppt_x</p:attrName>
                                            </p:attrNameLst>
                                          </p:cBhvr>
                                          <p:tavLst>
                                            <p:tav tm="0">
                                              <p:val>
                                                <p:strVal val="1+#ppt_w/2"/>
                                              </p:val>
                                            </p:tav>
                                            <p:tav tm="100000">
                                              <p:val>
                                                <p:strVal val="#ppt_x"/>
                                              </p:val>
                                            </p:tav>
                                          </p:tavLst>
                                        </p:anim>
                                        <p:anim calcmode="lin" valueType="num">
                                          <p:cBhvr additive="base">
                                            <p:cTn id="78" dur="1400" fill="hold"/>
                                            <p:tgtEl>
                                              <p:spTgt spid="61"/>
                                            </p:tgtEl>
                                            <p:attrNameLst>
                                              <p:attrName>ppt_y</p:attrName>
                                            </p:attrNameLst>
                                          </p:cBhvr>
                                          <p:tavLst>
                                            <p:tav tm="0">
                                              <p:val>
                                                <p:strVal val="1+#ppt_h/2"/>
                                              </p:val>
                                            </p:tav>
                                            <p:tav tm="100000">
                                              <p:val>
                                                <p:strVal val="#ppt_y"/>
                                              </p:val>
                                            </p:tav>
                                          </p:tavLst>
                                        </p:anim>
                                      </p:childTnLst>
                                    </p:cTn>
                                  </p:par>
                                  <p:par>
                                    <p:cTn id="79" presetID="2" presetClass="entr" presetSubtype="6" fill="hold" grpId="0" nodeType="withEffect">
                                      <p:stCondLst>
                                        <p:cond delay="500"/>
                                      </p:stCondLst>
                                      <p:childTnLst>
                                        <p:set>
                                          <p:cBhvr>
                                            <p:cTn id="80" dur="1" fill="hold">
                                              <p:stCondLst>
                                                <p:cond delay="0"/>
                                              </p:stCondLst>
                                            </p:cTn>
                                            <p:tgtEl>
                                              <p:spTgt spid="60"/>
                                            </p:tgtEl>
                                            <p:attrNameLst>
                                              <p:attrName>style.visibility</p:attrName>
                                            </p:attrNameLst>
                                          </p:cBhvr>
                                          <p:to>
                                            <p:strVal val="visible"/>
                                          </p:to>
                                        </p:set>
                                        <p:anim calcmode="lin" valueType="num">
                                          <p:cBhvr additive="base">
                                            <p:cTn id="81" dur="1400" fill="hold"/>
                                            <p:tgtEl>
                                              <p:spTgt spid="60"/>
                                            </p:tgtEl>
                                            <p:attrNameLst>
                                              <p:attrName>ppt_x</p:attrName>
                                            </p:attrNameLst>
                                          </p:cBhvr>
                                          <p:tavLst>
                                            <p:tav tm="0">
                                              <p:val>
                                                <p:strVal val="1+#ppt_w/2"/>
                                              </p:val>
                                            </p:tav>
                                            <p:tav tm="100000">
                                              <p:val>
                                                <p:strVal val="#ppt_x"/>
                                              </p:val>
                                            </p:tav>
                                          </p:tavLst>
                                        </p:anim>
                                        <p:anim calcmode="lin" valueType="num">
                                          <p:cBhvr additive="base">
                                            <p:cTn id="82" dur="1400" fill="hold"/>
                                            <p:tgtEl>
                                              <p:spTgt spid="60"/>
                                            </p:tgtEl>
                                            <p:attrNameLst>
                                              <p:attrName>ppt_y</p:attrName>
                                            </p:attrNameLst>
                                          </p:cBhvr>
                                          <p:tavLst>
                                            <p:tav tm="0">
                                              <p:val>
                                                <p:strVal val="1+#ppt_h/2"/>
                                              </p:val>
                                            </p:tav>
                                            <p:tav tm="100000">
                                              <p:val>
                                                <p:strVal val="#ppt_y"/>
                                              </p:val>
                                            </p:tav>
                                          </p:tavLst>
                                        </p:anim>
                                      </p:childTnLst>
                                    </p:cTn>
                                  </p:par>
                                  <p:par>
                                    <p:cTn id="83" presetID="10" presetClass="entr" presetSubtype="0" fill="hold" grpId="0" nodeType="withEffect">
                                      <p:stCondLst>
                                        <p:cond delay="1250"/>
                                      </p:stCondLst>
                                      <p:childTnLst>
                                        <p:set>
                                          <p:cBhvr>
                                            <p:cTn id="84" dur="1" fill="hold">
                                              <p:stCondLst>
                                                <p:cond delay="0"/>
                                              </p:stCondLst>
                                            </p:cTn>
                                            <p:tgtEl>
                                              <p:spTgt spid="98"/>
                                            </p:tgtEl>
                                            <p:attrNameLst>
                                              <p:attrName>style.visibility</p:attrName>
                                            </p:attrNameLst>
                                          </p:cBhvr>
                                          <p:to>
                                            <p:strVal val="visible"/>
                                          </p:to>
                                        </p:set>
                                        <p:animEffect transition="in" filter="fade">
                                          <p:cBhvr>
                                            <p:cTn id="85" dur="250"/>
                                            <p:tgtEl>
                                              <p:spTgt spid="98"/>
                                            </p:tgtEl>
                                          </p:cBhvr>
                                        </p:animEffect>
                                      </p:childTnLst>
                                    </p:cTn>
                                  </p:par>
                                  <p:par>
                                    <p:cTn id="86" presetID="10" presetClass="entr" presetSubtype="0" fill="hold" nodeType="withEffect">
                                      <p:stCondLst>
                                        <p:cond delay="1350"/>
                                      </p:stCondLst>
                                      <p:childTnLst>
                                        <p:set>
                                          <p:cBhvr>
                                            <p:cTn id="87" dur="1" fill="hold">
                                              <p:stCondLst>
                                                <p:cond delay="0"/>
                                              </p:stCondLst>
                                            </p:cTn>
                                            <p:tgtEl>
                                              <p:spTgt spid="8"/>
                                            </p:tgtEl>
                                            <p:attrNameLst>
                                              <p:attrName>style.visibility</p:attrName>
                                            </p:attrNameLst>
                                          </p:cBhvr>
                                          <p:to>
                                            <p:strVal val="visible"/>
                                          </p:to>
                                        </p:set>
                                        <p:animEffect transition="in" filter="fade">
                                          <p:cBhvr>
                                            <p:cTn id="88" dur="200"/>
                                            <p:tgtEl>
                                              <p:spTgt spid="8"/>
                                            </p:tgtEl>
                                          </p:cBhvr>
                                        </p:animEffect>
                                      </p:childTnLst>
                                    </p:cTn>
                                  </p:par>
                                  <p:par>
                                    <p:cTn id="89" presetID="2" presetClass="entr" presetSubtype="6" fill="hold" grpId="0" nodeType="withEffect">
                                      <p:stCondLst>
                                        <p:cond delay="600"/>
                                      </p:stCondLst>
                                      <p:childTnLst>
                                        <p:set>
                                          <p:cBhvr>
                                            <p:cTn id="90" dur="1" fill="hold">
                                              <p:stCondLst>
                                                <p:cond delay="0"/>
                                              </p:stCondLst>
                                            </p:cTn>
                                            <p:tgtEl>
                                              <p:spTgt spid="56"/>
                                            </p:tgtEl>
                                            <p:attrNameLst>
                                              <p:attrName>style.visibility</p:attrName>
                                            </p:attrNameLst>
                                          </p:cBhvr>
                                          <p:to>
                                            <p:strVal val="visible"/>
                                          </p:to>
                                        </p:set>
                                        <p:anim calcmode="lin" valueType="num">
                                          <p:cBhvr additive="base">
                                            <p:cTn id="91" dur="1500" fill="hold"/>
                                            <p:tgtEl>
                                              <p:spTgt spid="56"/>
                                            </p:tgtEl>
                                            <p:attrNameLst>
                                              <p:attrName>ppt_x</p:attrName>
                                            </p:attrNameLst>
                                          </p:cBhvr>
                                          <p:tavLst>
                                            <p:tav tm="0">
                                              <p:val>
                                                <p:strVal val="1+#ppt_w/2"/>
                                              </p:val>
                                            </p:tav>
                                            <p:tav tm="100000">
                                              <p:val>
                                                <p:strVal val="#ppt_x"/>
                                              </p:val>
                                            </p:tav>
                                          </p:tavLst>
                                        </p:anim>
                                        <p:anim calcmode="lin" valueType="num">
                                          <p:cBhvr additive="base">
                                            <p:cTn id="92" dur="1500" fill="hold"/>
                                            <p:tgtEl>
                                              <p:spTgt spid="56"/>
                                            </p:tgtEl>
                                            <p:attrNameLst>
                                              <p:attrName>ppt_y</p:attrName>
                                            </p:attrNameLst>
                                          </p:cBhvr>
                                          <p:tavLst>
                                            <p:tav tm="0">
                                              <p:val>
                                                <p:strVal val="1+#ppt_h/2"/>
                                              </p:val>
                                            </p:tav>
                                            <p:tav tm="100000">
                                              <p:val>
                                                <p:strVal val="#ppt_y"/>
                                              </p:val>
                                            </p:tav>
                                          </p:tavLst>
                                        </p:anim>
                                      </p:childTnLst>
                                    </p:cTn>
                                  </p:par>
                                  <p:par>
                                    <p:cTn id="93" presetID="2" presetClass="entr" presetSubtype="6" fill="hold" grpId="0" nodeType="withEffect">
                                      <p:stCondLst>
                                        <p:cond delay="600"/>
                                      </p:stCondLst>
                                      <p:childTnLst>
                                        <p:set>
                                          <p:cBhvr>
                                            <p:cTn id="94" dur="1" fill="hold">
                                              <p:stCondLst>
                                                <p:cond delay="0"/>
                                              </p:stCondLst>
                                            </p:cTn>
                                            <p:tgtEl>
                                              <p:spTgt spid="55"/>
                                            </p:tgtEl>
                                            <p:attrNameLst>
                                              <p:attrName>style.visibility</p:attrName>
                                            </p:attrNameLst>
                                          </p:cBhvr>
                                          <p:to>
                                            <p:strVal val="visible"/>
                                          </p:to>
                                        </p:set>
                                        <p:anim calcmode="lin" valueType="num">
                                          <p:cBhvr additive="base">
                                            <p:cTn id="95" dur="1500" fill="hold"/>
                                            <p:tgtEl>
                                              <p:spTgt spid="55"/>
                                            </p:tgtEl>
                                            <p:attrNameLst>
                                              <p:attrName>ppt_x</p:attrName>
                                            </p:attrNameLst>
                                          </p:cBhvr>
                                          <p:tavLst>
                                            <p:tav tm="0">
                                              <p:val>
                                                <p:strVal val="1+#ppt_w/2"/>
                                              </p:val>
                                            </p:tav>
                                            <p:tav tm="100000">
                                              <p:val>
                                                <p:strVal val="#ppt_x"/>
                                              </p:val>
                                            </p:tav>
                                          </p:tavLst>
                                        </p:anim>
                                        <p:anim calcmode="lin" valueType="num">
                                          <p:cBhvr additive="base">
                                            <p:cTn id="96" dur="1500" fill="hold"/>
                                            <p:tgtEl>
                                              <p:spTgt spid="55"/>
                                            </p:tgtEl>
                                            <p:attrNameLst>
                                              <p:attrName>ppt_y</p:attrName>
                                            </p:attrNameLst>
                                          </p:cBhvr>
                                          <p:tavLst>
                                            <p:tav tm="0">
                                              <p:val>
                                                <p:strVal val="1+#ppt_h/2"/>
                                              </p:val>
                                            </p:tav>
                                            <p:tav tm="100000">
                                              <p:val>
                                                <p:strVal val="#ppt_y"/>
                                              </p:val>
                                            </p:tav>
                                          </p:tavLst>
                                        </p:anim>
                                      </p:childTnLst>
                                    </p:cTn>
                                  </p:par>
                                  <p:par>
                                    <p:cTn id="97" presetID="10" presetClass="entr" presetSubtype="0" fill="hold" grpId="0" nodeType="withEffect">
                                      <p:stCondLst>
                                        <p:cond delay="1450"/>
                                      </p:stCondLst>
                                      <p:childTnLst>
                                        <p:set>
                                          <p:cBhvr>
                                            <p:cTn id="98" dur="1" fill="hold">
                                              <p:stCondLst>
                                                <p:cond delay="0"/>
                                              </p:stCondLst>
                                            </p:cTn>
                                            <p:tgtEl>
                                              <p:spTgt spid="86"/>
                                            </p:tgtEl>
                                            <p:attrNameLst>
                                              <p:attrName>style.visibility</p:attrName>
                                            </p:attrNameLst>
                                          </p:cBhvr>
                                          <p:to>
                                            <p:strVal val="visible"/>
                                          </p:to>
                                        </p:set>
                                        <p:animEffect transition="in" filter="fade">
                                          <p:cBhvr>
                                            <p:cTn id="99" dur="250"/>
                                            <p:tgtEl>
                                              <p:spTgt spid="86"/>
                                            </p:tgtEl>
                                          </p:cBhvr>
                                        </p:animEffect>
                                      </p:childTnLst>
                                    </p:cTn>
                                  </p:par>
                                  <p:par>
                                    <p:cTn id="100" presetID="10" presetClass="entr" presetSubtype="0" fill="hold" nodeType="withEffect">
                                      <p:stCondLst>
                                        <p:cond delay="1550"/>
                                      </p:stCondLst>
                                      <p:childTnLst>
                                        <p:set>
                                          <p:cBhvr>
                                            <p:cTn id="101" dur="1" fill="hold">
                                              <p:stCondLst>
                                                <p:cond delay="0"/>
                                              </p:stCondLst>
                                            </p:cTn>
                                            <p:tgtEl>
                                              <p:spTgt spid="5"/>
                                            </p:tgtEl>
                                            <p:attrNameLst>
                                              <p:attrName>style.visibility</p:attrName>
                                            </p:attrNameLst>
                                          </p:cBhvr>
                                          <p:to>
                                            <p:strVal val="visible"/>
                                          </p:to>
                                        </p:set>
                                        <p:animEffect transition="in" filter="fade">
                                          <p:cBhvr>
                                            <p:cTn id="102" dur="200"/>
                                            <p:tgtEl>
                                              <p:spTgt spid="5"/>
                                            </p:tgtEl>
                                          </p:cBhvr>
                                        </p:animEffect>
                                      </p:childTnLst>
                                    </p:cTn>
                                  </p:par>
                                  <p:par>
                                    <p:cTn id="103" presetID="2" presetClass="entr" presetSubtype="6" fill="hold" grpId="0" nodeType="withEffect">
                                      <p:stCondLst>
                                        <p:cond delay="700"/>
                                      </p:stCondLst>
                                      <p:childTnLst>
                                        <p:set>
                                          <p:cBhvr>
                                            <p:cTn id="104" dur="1" fill="hold">
                                              <p:stCondLst>
                                                <p:cond delay="0"/>
                                              </p:stCondLst>
                                            </p:cTn>
                                            <p:tgtEl>
                                              <p:spTgt spid="51"/>
                                            </p:tgtEl>
                                            <p:attrNameLst>
                                              <p:attrName>style.visibility</p:attrName>
                                            </p:attrNameLst>
                                          </p:cBhvr>
                                          <p:to>
                                            <p:strVal val="visible"/>
                                          </p:to>
                                        </p:set>
                                        <p:anim calcmode="lin" valueType="num">
                                          <p:cBhvr additive="base">
                                            <p:cTn id="105" dur="1600" fill="hold"/>
                                            <p:tgtEl>
                                              <p:spTgt spid="51"/>
                                            </p:tgtEl>
                                            <p:attrNameLst>
                                              <p:attrName>ppt_x</p:attrName>
                                            </p:attrNameLst>
                                          </p:cBhvr>
                                          <p:tavLst>
                                            <p:tav tm="0">
                                              <p:val>
                                                <p:strVal val="1+#ppt_w/2"/>
                                              </p:val>
                                            </p:tav>
                                            <p:tav tm="100000">
                                              <p:val>
                                                <p:strVal val="#ppt_x"/>
                                              </p:val>
                                            </p:tav>
                                          </p:tavLst>
                                        </p:anim>
                                        <p:anim calcmode="lin" valueType="num">
                                          <p:cBhvr additive="base">
                                            <p:cTn id="106" dur="1600" fill="hold"/>
                                            <p:tgtEl>
                                              <p:spTgt spid="51"/>
                                            </p:tgtEl>
                                            <p:attrNameLst>
                                              <p:attrName>ppt_y</p:attrName>
                                            </p:attrNameLst>
                                          </p:cBhvr>
                                          <p:tavLst>
                                            <p:tav tm="0">
                                              <p:val>
                                                <p:strVal val="1+#ppt_h/2"/>
                                              </p:val>
                                            </p:tav>
                                            <p:tav tm="100000">
                                              <p:val>
                                                <p:strVal val="#ppt_y"/>
                                              </p:val>
                                            </p:tav>
                                          </p:tavLst>
                                        </p:anim>
                                      </p:childTnLst>
                                    </p:cTn>
                                  </p:par>
                                  <p:par>
                                    <p:cTn id="107" presetID="2" presetClass="entr" presetSubtype="6" fill="hold" grpId="0" nodeType="withEffect">
                                      <p:stCondLst>
                                        <p:cond delay="700"/>
                                      </p:stCondLst>
                                      <p:childTnLst>
                                        <p:set>
                                          <p:cBhvr>
                                            <p:cTn id="108" dur="1" fill="hold">
                                              <p:stCondLst>
                                                <p:cond delay="0"/>
                                              </p:stCondLst>
                                            </p:cTn>
                                            <p:tgtEl>
                                              <p:spTgt spid="50"/>
                                            </p:tgtEl>
                                            <p:attrNameLst>
                                              <p:attrName>style.visibility</p:attrName>
                                            </p:attrNameLst>
                                          </p:cBhvr>
                                          <p:to>
                                            <p:strVal val="visible"/>
                                          </p:to>
                                        </p:set>
                                        <p:anim calcmode="lin" valueType="num">
                                          <p:cBhvr additive="base">
                                            <p:cTn id="109" dur="1600" fill="hold"/>
                                            <p:tgtEl>
                                              <p:spTgt spid="50"/>
                                            </p:tgtEl>
                                            <p:attrNameLst>
                                              <p:attrName>ppt_x</p:attrName>
                                            </p:attrNameLst>
                                          </p:cBhvr>
                                          <p:tavLst>
                                            <p:tav tm="0">
                                              <p:val>
                                                <p:strVal val="1+#ppt_w/2"/>
                                              </p:val>
                                            </p:tav>
                                            <p:tav tm="100000">
                                              <p:val>
                                                <p:strVal val="#ppt_x"/>
                                              </p:val>
                                            </p:tav>
                                          </p:tavLst>
                                        </p:anim>
                                        <p:anim calcmode="lin" valueType="num">
                                          <p:cBhvr additive="base">
                                            <p:cTn id="110" dur="1600" fill="hold"/>
                                            <p:tgtEl>
                                              <p:spTgt spid="50"/>
                                            </p:tgtEl>
                                            <p:attrNameLst>
                                              <p:attrName>ppt_y</p:attrName>
                                            </p:attrNameLst>
                                          </p:cBhvr>
                                          <p:tavLst>
                                            <p:tav tm="0">
                                              <p:val>
                                                <p:strVal val="1+#ppt_h/2"/>
                                              </p:val>
                                            </p:tav>
                                            <p:tav tm="100000">
                                              <p:val>
                                                <p:strVal val="#ppt_y"/>
                                              </p:val>
                                            </p:tav>
                                          </p:tavLst>
                                        </p:anim>
                                      </p:childTnLst>
                                    </p:cTn>
                                  </p:par>
                                  <p:par>
                                    <p:cTn id="111" presetID="10" presetClass="entr" presetSubtype="0" fill="hold" grpId="0" nodeType="withEffect">
                                      <p:stCondLst>
                                        <p:cond delay="1650"/>
                                      </p:stCondLst>
                                      <p:childTnLst>
                                        <p:set>
                                          <p:cBhvr>
                                            <p:cTn id="112" dur="1" fill="hold">
                                              <p:stCondLst>
                                                <p:cond delay="0"/>
                                              </p:stCondLst>
                                            </p:cTn>
                                            <p:tgtEl>
                                              <p:spTgt spid="83"/>
                                            </p:tgtEl>
                                            <p:attrNameLst>
                                              <p:attrName>style.visibility</p:attrName>
                                            </p:attrNameLst>
                                          </p:cBhvr>
                                          <p:to>
                                            <p:strVal val="visible"/>
                                          </p:to>
                                        </p:set>
                                        <p:animEffect transition="in" filter="fade">
                                          <p:cBhvr>
                                            <p:cTn id="113" dur="250"/>
                                            <p:tgtEl>
                                              <p:spTgt spid="83"/>
                                            </p:tgtEl>
                                          </p:cBhvr>
                                        </p:animEffect>
                                      </p:childTnLst>
                                    </p:cTn>
                                  </p:par>
                                  <p:par>
                                    <p:cTn id="114" presetID="10" presetClass="entr" presetSubtype="0" fill="hold" nodeType="withEffect">
                                      <p:stCondLst>
                                        <p:cond delay="1650"/>
                                      </p:stCondLst>
                                      <p:childTnLst>
                                        <p:set>
                                          <p:cBhvr>
                                            <p:cTn id="115" dur="1" fill="hold">
                                              <p:stCondLst>
                                                <p:cond delay="0"/>
                                              </p:stCondLst>
                                            </p:cTn>
                                            <p:tgtEl>
                                              <p:spTgt spid="4"/>
                                            </p:tgtEl>
                                            <p:attrNameLst>
                                              <p:attrName>style.visibility</p:attrName>
                                            </p:attrNameLst>
                                          </p:cBhvr>
                                          <p:to>
                                            <p:strVal val="visible"/>
                                          </p:to>
                                        </p:set>
                                        <p:animEffect transition="in" filter="fade">
                                          <p:cBhvr>
                                            <p:cTn id="116" dur="200"/>
                                            <p:tgtEl>
                                              <p:spTgt spid="4"/>
                                            </p:tgtEl>
                                          </p:cBhvr>
                                        </p:animEffect>
                                      </p:childTnLst>
                                    </p:cTn>
                                  </p:par>
                                  <p:par>
                                    <p:cTn id="117" presetID="2" presetClass="entr" presetSubtype="6" fill="hold" grpId="0" nodeType="withEffect">
                                      <p:stCondLst>
                                        <p:cond delay="800"/>
                                      </p:stCondLst>
                                      <p:childTnLst>
                                        <p:set>
                                          <p:cBhvr>
                                            <p:cTn id="118" dur="1" fill="hold">
                                              <p:stCondLst>
                                                <p:cond delay="0"/>
                                              </p:stCondLst>
                                            </p:cTn>
                                            <p:tgtEl>
                                              <p:spTgt spid="45"/>
                                            </p:tgtEl>
                                            <p:attrNameLst>
                                              <p:attrName>style.visibility</p:attrName>
                                            </p:attrNameLst>
                                          </p:cBhvr>
                                          <p:to>
                                            <p:strVal val="visible"/>
                                          </p:to>
                                        </p:set>
                                        <p:anim calcmode="lin" valueType="num">
                                          <p:cBhvr additive="base">
                                            <p:cTn id="119" dur="1700" fill="hold"/>
                                            <p:tgtEl>
                                              <p:spTgt spid="45"/>
                                            </p:tgtEl>
                                            <p:attrNameLst>
                                              <p:attrName>ppt_x</p:attrName>
                                            </p:attrNameLst>
                                          </p:cBhvr>
                                          <p:tavLst>
                                            <p:tav tm="0">
                                              <p:val>
                                                <p:strVal val="1+#ppt_w/2"/>
                                              </p:val>
                                            </p:tav>
                                            <p:tav tm="100000">
                                              <p:val>
                                                <p:strVal val="#ppt_x"/>
                                              </p:val>
                                            </p:tav>
                                          </p:tavLst>
                                        </p:anim>
                                        <p:anim calcmode="lin" valueType="num">
                                          <p:cBhvr additive="base">
                                            <p:cTn id="120" dur="1700" fill="hold"/>
                                            <p:tgtEl>
                                              <p:spTgt spid="45"/>
                                            </p:tgtEl>
                                            <p:attrNameLst>
                                              <p:attrName>ppt_y</p:attrName>
                                            </p:attrNameLst>
                                          </p:cBhvr>
                                          <p:tavLst>
                                            <p:tav tm="0">
                                              <p:val>
                                                <p:strVal val="1+#ppt_h/2"/>
                                              </p:val>
                                            </p:tav>
                                            <p:tav tm="100000">
                                              <p:val>
                                                <p:strVal val="#ppt_y"/>
                                              </p:val>
                                            </p:tav>
                                          </p:tavLst>
                                        </p:anim>
                                      </p:childTnLst>
                                    </p:cTn>
                                  </p:par>
                                  <p:par>
                                    <p:cTn id="121" presetID="2" presetClass="entr" presetSubtype="6" fill="hold" grpId="0" nodeType="withEffect">
                                      <p:stCondLst>
                                        <p:cond delay="800"/>
                                      </p:stCondLst>
                                      <p:childTnLst>
                                        <p:set>
                                          <p:cBhvr>
                                            <p:cTn id="122" dur="1" fill="hold">
                                              <p:stCondLst>
                                                <p:cond delay="0"/>
                                              </p:stCondLst>
                                            </p:cTn>
                                            <p:tgtEl>
                                              <p:spTgt spid="46"/>
                                            </p:tgtEl>
                                            <p:attrNameLst>
                                              <p:attrName>style.visibility</p:attrName>
                                            </p:attrNameLst>
                                          </p:cBhvr>
                                          <p:to>
                                            <p:strVal val="visible"/>
                                          </p:to>
                                        </p:set>
                                        <p:anim calcmode="lin" valueType="num">
                                          <p:cBhvr additive="base">
                                            <p:cTn id="123" dur="1700" fill="hold"/>
                                            <p:tgtEl>
                                              <p:spTgt spid="46"/>
                                            </p:tgtEl>
                                            <p:attrNameLst>
                                              <p:attrName>ppt_x</p:attrName>
                                            </p:attrNameLst>
                                          </p:cBhvr>
                                          <p:tavLst>
                                            <p:tav tm="0">
                                              <p:val>
                                                <p:strVal val="1+#ppt_w/2"/>
                                              </p:val>
                                            </p:tav>
                                            <p:tav tm="100000">
                                              <p:val>
                                                <p:strVal val="#ppt_x"/>
                                              </p:val>
                                            </p:tav>
                                          </p:tavLst>
                                        </p:anim>
                                        <p:anim calcmode="lin" valueType="num">
                                          <p:cBhvr additive="base">
                                            <p:cTn id="124" dur="1700" fill="hold"/>
                                            <p:tgtEl>
                                              <p:spTgt spid="46"/>
                                            </p:tgtEl>
                                            <p:attrNameLst>
                                              <p:attrName>ppt_y</p:attrName>
                                            </p:attrNameLst>
                                          </p:cBhvr>
                                          <p:tavLst>
                                            <p:tav tm="0">
                                              <p:val>
                                                <p:strVal val="1+#ppt_h/2"/>
                                              </p:val>
                                            </p:tav>
                                            <p:tav tm="100000">
                                              <p:val>
                                                <p:strVal val="#ppt_y"/>
                                              </p:val>
                                            </p:tav>
                                          </p:tavLst>
                                        </p:anim>
                                      </p:childTnLst>
                                    </p:cTn>
                                  </p:par>
                                  <p:par>
                                    <p:cTn id="125" presetID="10" presetClass="entr" presetSubtype="0" fill="hold" nodeType="withEffect">
                                      <p:stCondLst>
                                        <p:cond delay="1850"/>
                                      </p:stCondLst>
                                      <p:childTnLst>
                                        <p:set>
                                          <p:cBhvr>
                                            <p:cTn id="126" dur="1" fill="hold">
                                              <p:stCondLst>
                                                <p:cond delay="0"/>
                                              </p:stCondLst>
                                            </p:cTn>
                                            <p:tgtEl>
                                              <p:spTgt spid="9"/>
                                            </p:tgtEl>
                                            <p:attrNameLst>
                                              <p:attrName>style.visibility</p:attrName>
                                            </p:attrNameLst>
                                          </p:cBhvr>
                                          <p:to>
                                            <p:strVal val="visible"/>
                                          </p:to>
                                        </p:set>
                                        <p:animEffect transition="in" filter="fade">
                                          <p:cBhvr>
                                            <p:cTn id="127" dur="200"/>
                                            <p:tgtEl>
                                              <p:spTgt spid="9"/>
                                            </p:tgtEl>
                                          </p:cBhvr>
                                        </p:animEffect>
                                      </p:childTnLst>
                                    </p:cTn>
                                  </p:par>
                                  <p:par>
                                    <p:cTn id="128" presetID="10" presetClass="entr" presetSubtype="0" fill="hold" grpId="0" nodeType="withEffect">
                                      <p:stCondLst>
                                        <p:cond delay="1850"/>
                                      </p:stCondLst>
                                      <p:childTnLst>
                                        <p:set>
                                          <p:cBhvr>
                                            <p:cTn id="129" dur="1" fill="hold">
                                              <p:stCondLst>
                                                <p:cond delay="0"/>
                                              </p:stCondLst>
                                            </p:cTn>
                                            <p:tgtEl>
                                              <p:spTgt spid="87"/>
                                            </p:tgtEl>
                                            <p:attrNameLst>
                                              <p:attrName>style.visibility</p:attrName>
                                            </p:attrNameLst>
                                          </p:cBhvr>
                                          <p:to>
                                            <p:strVal val="visible"/>
                                          </p:to>
                                        </p:set>
                                        <p:animEffect transition="in" filter="fade">
                                          <p:cBhvr>
                                            <p:cTn id="130" dur="250"/>
                                            <p:tgtEl>
                                              <p:spTgt spid="87"/>
                                            </p:tgtEl>
                                          </p:cBhvr>
                                        </p:animEffect>
                                      </p:childTnLst>
                                    </p:cTn>
                                  </p:par>
                                  <p:par>
                                    <p:cTn id="131" presetID="2" presetClass="entr" presetSubtype="6" fill="hold" grpId="0" nodeType="withEffect">
                                      <p:stCondLst>
                                        <p:cond delay="900"/>
                                      </p:stCondLst>
                                      <p:childTnLst>
                                        <p:set>
                                          <p:cBhvr>
                                            <p:cTn id="132" dur="1" fill="hold">
                                              <p:stCondLst>
                                                <p:cond delay="0"/>
                                              </p:stCondLst>
                                            </p:cTn>
                                            <p:tgtEl>
                                              <p:spTgt spid="17"/>
                                            </p:tgtEl>
                                            <p:attrNameLst>
                                              <p:attrName>style.visibility</p:attrName>
                                            </p:attrNameLst>
                                          </p:cBhvr>
                                          <p:to>
                                            <p:strVal val="visible"/>
                                          </p:to>
                                        </p:set>
                                        <p:anim calcmode="lin" valueType="num">
                                          <p:cBhvr additive="base">
                                            <p:cTn id="133" dur="1800" fill="hold"/>
                                            <p:tgtEl>
                                              <p:spTgt spid="17"/>
                                            </p:tgtEl>
                                            <p:attrNameLst>
                                              <p:attrName>ppt_x</p:attrName>
                                            </p:attrNameLst>
                                          </p:cBhvr>
                                          <p:tavLst>
                                            <p:tav tm="0">
                                              <p:val>
                                                <p:strVal val="1+#ppt_w/2"/>
                                              </p:val>
                                            </p:tav>
                                            <p:tav tm="100000">
                                              <p:val>
                                                <p:strVal val="#ppt_x"/>
                                              </p:val>
                                            </p:tav>
                                          </p:tavLst>
                                        </p:anim>
                                        <p:anim calcmode="lin" valueType="num">
                                          <p:cBhvr additive="base">
                                            <p:cTn id="134" dur="1800" fill="hold"/>
                                            <p:tgtEl>
                                              <p:spTgt spid="17"/>
                                            </p:tgtEl>
                                            <p:attrNameLst>
                                              <p:attrName>ppt_y</p:attrName>
                                            </p:attrNameLst>
                                          </p:cBhvr>
                                          <p:tavLst>
                                            <p:tav tm="0">
                                              <p:val>
                                                <p:strVal val="1+#ppt_h/2"/>
                                              </p:val>
                                            </p:tav>
                                            <p:tav tm="100000">
                                              <p:val>
                                                <p:strVal val="#ppt_y"/>
                                              </p:val>
                                            </p:tav>
                                          </p:tavLst>
                                        </p:anim>
                                      </p:childTnLst>
                                    </p:cTn>
                                  </p:par>
                                  <p:par>
                                    <p:cTn id="135" presetID="2" presetClass="entr" presetSubtype="6" fill="hold" grpId="0" nodeType="withEffect">
                                      <p:stCondLst>
                                        <p:cond delay="900"/>
                                      </p:stCondLst>
                                      <p:childTnLst>
                                        <p:set>
                                          <p:cBhvr>
                                            <p:cTn id="136" dur="1" fill="hold">
                                              <p:stCondLst>
                                                <p:cond delay="0"/>
                                              </p:stCondLst>
                                            </p:cTn>
                                            <p:tgtEl>
                                              <p:spTgt spid="16"/>
                                            </p:tgtEl>
                                            <p:attrNameLst>
                                              <p:attrName>style.visibility</p:attrName>
                                            </p:attrNameLst>
                                          </p:cBhvr>
                                          <p:to>
                                            <p:strVal val="visible"/>
                                          </p:to>
                                        </p:set>
                                        <p:anim calcmode="lin" valueType="num">
                                          <p:cBhvr additive="base">
                                            <p:cTn id="137" dur="1800" fill="hold"/>
                                            <p:tgtEl>
                                              <p:spTgt spid="16"/>
                                            </p:tgtEl>
                                            <p:attrNameLst>
                                              <p:attrName>ppt_x</p:attrName>
                                            </p:attrNameLst>
                                          </p:cBhvr>
                                          <p:tavLst>
                                            <p:tav tm="0">
                                              <p:val>
                                                <p:strVal val="1+#ppt_w/2"/>
                                              </p:val>
                                            </p:tav>
                                            <p:tav tm="100000">
                                              <p:val>
                                                <p:strVal val="#ppt_x"/>
                                              </p:val>
                                            </p:tav>
                                          </p:tavLst>
                                        </p:anim>
                                        <p:anim calcmode="lin" valueType="num">
                                          <p:cBhvr additive="base">
                                            <p:cTn id="138" dur="1800" fill="hold"/>
                                            <p:tgtEl>
                                              <p:spTgt spid="16"/>
                                            </p:tgtEl>
                                            <p:attrNameLst>
                                              <p:attrName>ppt_y</p:attrName>
                                            </p:attrNameLst>
                                          </p:cBhvr>
                                          <p:tavLst>
                                            <p:tav tm="0">
                                              <p:val>
                                                <p:strVal val="1+#ppt_h/2"/>
                                              </p:val>
                                            </p:tav>
                                            <p:tav tm="100000">
                                              <p:val>
                                                <p:strVal val="#ppt_y"/>
                                              </p:val>
                                            </p:tav>
                                          </p:tavLst>
                                        </p:anim>
                                      </p:childTnLst>
                                    </p:cTn>
                                  </p:par>
                                  <p:par>
                                    <p:cTn id="139" presetID="10" presetClass="entr" presetSubtype="0" fill="hold" grpId="0" nodeType="withEffect">
                                      <p:stCondLst>
                                        <p:cond delay="2050"/>
                                      </p:stCondLst>
                                      <p:childTnLst>
                                        <p:set>
                                          <p:cBhvr>
                                            <p:cTn id="140" dur="1" fill="hold">
                                              <p:stCondLst>
                                                <p:cond delay="0"/>
                                              </p:stCondLst>
                                            </p:cTn>
                                            <p:tgtEl>
                                              <p:spTgt spid="18"/>
                                            </p:tgtEl>
                                            <p:attrNameLst>
                                              <p:attrName>style.visibility</p:attrName>
                                            </p:attrNameLst>
                                          </p:cBhvr>
                                          <p:to>
                                            <p:strVal val="visible"/>
                                          </p:to>
                                        </p:set>
                                        <p:animEffect transition="in" filter="fade">
                                          <p:cBhvr>
                                            <p:cTn id="141" dur="250"/>
                                            <p:tgtEl>
                                              <p:spTgt spid="18"/>
                                            </p:tgtEl>
                                          </p:cBhvr>
                                        </p:animEffect>
                                      </p:childTnLst>
                                    </p:cTn>
                                  </p:par>
                                </p:childTnLst>
                              </p:cTn>
                            </p:par>
                            <p:par>
                              <p:cTn id="142" fill="hold">
                                <p:stCondLst>
                                  <p:cond delay="2700"/>
                                </p:stCondLst>
                                <p:childTnLst>
                                  <p:par>
                                    <p:cTn id="143" presetID="10" presetClass="entr" presetSubtype="0" fill="hold" grpId="0" nodeType="afterEffect">
                                      <p:stCondLst>
                                        <p:cond delay="0"/>
                                      </p:stCondLst>
                                      <p:childTnLst>
                                        <p:set>
                                          <p:cBhvr>
                                            <p:cTn id="144" dur="1" fill="hold">
                                              <p:stCondLst>
                                                <p:cond delay="0"/>
                                              </p:stCondLst>
                                            </p:cTn>
                                            <p:tgtEl>
                                              <p:spTgt spid="30"/>
                                            </p:tgtEl>
                                            <p:attrNameLst>
                                              <p:attrName>style.visibility</p:attrName>
                                            </p:attrNameLst>
                                          </p:cBhvr>
                                          <p:to>
                                            <p:strVal val="visible"/>
                                          </p:to>
                                        </p:set>
                                        <p:animEffect transition="in" filter="fade">
                                          <p:cBhvr>
                                            <p:cTn id="145" dur="250"/>
                                            <p:tgtEl>
                                              <p:spTgt spid="30"/>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19"/>
                                            </p:tgtEl>
                                            <p:attrNameLst>
                                              <p:attrName>style.visibility</p:attrName>
                                            </p:attrNameLst>
                                          </p:cBhvr>
                                          <p:to>
                                            <p:strVal val="visible"/>
                                          </p:to>
                                        </p:set>
                                        <p:animEffect transition="in" filter="fade">
                                          <p:cBhvr>
                                            <p:cTn id="148" dur="250"/>
                                            <p:tgtEl>
                                              <p:spTgt spid="19"/>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74"/>
                                            </p:tgtEl>
                                            <p:attrNameLst>
                                              <p:attrName>style.visibility</p:attrName>
                                            </p:attrNameLst>
                                          </p:cBhvr>
                                          <p:to>
                                            <p:strVal val="visible"/>
                                          </p:to>
                                        </p:set>
                                        <p:animEffect transition="in" filter="fade">
                                          <p:cBhvr>
                                            <p:cTn id="151" dur="250"/>
                                            <p:tgtEl>
                                              <p:spTgt spid="74"/>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20"/>
                                            </p:tgtEl>
                                            <p:attrNameLst>
                                              <p:attrName>style.visibility</p:attrName>
                                            </p:attrNameLst>
                                          </p:cBhvr>
                                          <p:to>
                                            <p:strVal val="visible"/>
                                          </p:to>
                                        </p:set>
                                        <p:animEffect transition="in" filter="fade">
                                          <p:cBhvr>
                                            <p:cTn id="154" dur="250"/>
                                            <p:tgtEl>
                                              <p:spTgt spid="20"/>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81"/>
                                            </p:tgtEl>
                                            <p:attrNameLst>
                                              <p:attrName>style.visibility</p:attrName>
                                            </p:attrNameLst>
                                          </p:cBhvr>
                                          <p:to>
                                            <p:strVal val="visible"/>
                                          </p:to>
                                        </p:set>
                                        <p:animEffect transition="in" filter="fade">
                                          <p:cBhvr>
                                            <p:cTn id="157" dur="250"/>
                                            <p:tgtEl>
                                              <p:spTgt spid="81"/>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21"/>
                                            </p:tgtEl>
                                            <p:attrNameLst>
                                              <p:attrName>style.visibility</p:attrName>
                                            </p:attrNameLst>
                                          </p:cBhvr>
                                          <p:to>
                                            <p:strVal val="visible"/>
                                          </p:to>
                                        </p:set>
                                        <p:animEffect transition="in" filter="fade">
                                          <p:cBhvr>
                                            <p:cTn id="160" dur="250"/>
                                            <p:tgtEl>
                                              <p:spTgt spid="21"/>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67"/>
                                            </p:tgtEl>
                                            <p:attrNameLst>
                                              <p:attrName>style.visibility</p:attrName>
                                            </p:attrNameLst>
                                          </p:cBhvr>
                                          <p:to>
                                            <p:strVal val="visible"/>
                                          </p:to>
                                        </p:set>
                                        <p:animEffect transition="in" filter="fade">
                                          <p:cBhvr>
                                            <p:cTn id="163" dur="250"/>
                                            <p:tgtEl>
                                              <p:spTgt spid="67"/>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25"/>
                                            </p:tgtEl>
                                            <p:attrNameLst>
                                              <p:attrName>style.visibility</p:attrName>
                                            </p:attrNameLst>
                                          </p:cBhvr>
                                          <p:to>
                                            <p:strVal val="visible"/>
                                          </p:to>
                                        </p:set>
                                        <p:animEffect transition="in" filter="fade">
                                          <p:cBhvr>
                                            <p:cTn id="166" dur="250"/>
                                            <p:tgtEl>
                                              <p:spTgt spid="25"/>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62"/>
                                            </p:tgtEl>
                                            <p:attrNameLst>
                                              <p:attrName>style.visibility</p:attrName>
                                            </p:attrNameLst>
                                          </p:cBhvr>
                                          <p:to>
                                            <p:strVal val="visible"/>
                                          </p:to>
                                        </p:set>
                                        <p:animEffect transition="in" filter="fade">
                                          <p:cBhvr>
                                            <p:cTn id="169" dur="250"/>
                                            <p:tgtEl>
                                              <p:spTgt spid="62"/>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24"/>
                                            </p:tgtEl>
                                            <p:attrNameLst>
                                              <p:attrName>style.visibility</p:attrName>
                                            </p:attrNameLst>
                                          </p:cBhvr>
                                          <p:to>
                                            <p:strVal val="visible"/>
                                          </p:to>
                                        </p:set>
                                        <p:animEffect transition="in" filter="fade">
                                          <p:cBhvr>
                                            <p:cTn id="172" dur="250"/>
                                            <p:tgtEl>
                                              <p:spTgt spid="24"/>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57"/>
                                            </p:tgtEl>
                                            <p:attrNameLst>
                                              <p:attrName>style.visibility</p:attrName>
                                            </p:attrNameLst>
                                          </p:cBhvr>
                                          <p:to>
                                            <p:strVal val="visible"/>
                                          </p:to>
                                        </p:set>
                                        <p:animEffect transition="in" filter="fade">
                                          <p:cBhvr>
                                            <p:cTn id="175" dur="250"/>
                                            <p:tgtEl>
                                              <p:spTgt spid="57"/>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23"/>
                                            </p:tgtEl>
                                            <p:attrNameLst>
                                              <p:attrName>style.visibility</p:attrName>
                                            </p:attrNameLst>
                                          </p:cBhvr>
                                          <p:to>
                                            <p:strVal val="visible"/>
                                          </p:to>
                                        </p:set>
                                        <p:animEffect transition="in" filter="fade">
                                          <p:cBhvr>
                                            <p:cTn id="178" dur="250"/>
                                            <p:tgtEl>
                                              <p:spTgt spid="23"/>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52"/>
                                            </p:tgtEl>
                                            <p:attrNameLst>
                                              <p:attrName>style.visibility</p:attrName>
                                            </p:attrNameLst>
                                          </p:cBhvr>
                                          <p:to>
                                            <p:strVal val="visible"/>
                                          </p:to>
                                        </p:set>
                                        <p:animEffect transition="in" filter="fade">
                                          <p:cBhvr>
                                            <p:cTn id="181" dur="250"/>
                                            <p:tgtEl>
                                              <p:spTgt spid="52"/>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22"/>
                                            </p:tgtEl>
                                            <p:attrNameLst>
                                              <p:attrName>style.visibility</p:attrName>
                                            </p:attrNameLst>
                                          </p:cBhvr>
                                          <p:to>
                                            <p:strVal val="visible"/>
                                          </p:to>
                                        </p:set>
                                        <p:animEffect transition="in" filter="fade">
                                          <p:cBhvr>
                                            <p:cTn id="184" dur="250"/>
                                            <p:tgtEl>
                                              <p:spTgt spid="22"/>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47"/>
                                            </p:tgtEl>
                                            <p:attrNameLst>
                                              <p:attrName>style.visibility</p:attrName>
                                            </p:attrNameLst>
                                          </p:cBhvr>
                                          <p:to>
                                            <p:strVal val="visible"/>
                                          </p:to>
                                        </p:set>
                                        <p:animEffect transition="in" filter="fade">
                                          <p:cBhvr>
                                            <p:cTn id="187" dur="250"/>
                                            <p:tgtEl>
                                              <p:spTgt spid="47"/>
                                            </p:tgtEl>
                                          </p:cBhvr>
                                        </p:animEffect>
                                      </p:childTnLst>
                                    </p:cTn>
                                  </p:par>
                                  <p:par>
                                    <p:cTn id="188" presetID="10" presetClass="entr" presetSubtype="0" fill="hold" grpId="0" nodeType="withEffect">
                                      <p:stCondLst>
                                        <p:cond delay="0"/>
                                      </p:stCondLst>
                                      <p:childTnLst>
                                        <p:set>
                                          <p:cBhvr>
                                            <p:cTn id="189" dur="1" fill="hold">
                                              <p:stCondLst>
                                                <p:cond delay="0"/>
                                              </p:stCondLst>
                                            </p:cTn>
                                            <p:tgtEl>
                                              <p:spTgt spid="26"/>
                                            </p:tgtEl>
                                            <p:attrNameLst>
                                              <p:attrName>style.visibility</p:attrName>
                                            </p:attrNameLst>
                                          </p:cBhvr>
                                          <p:to>
                                            <p:strVal val="visible"/>
                                          </p:to>
                                        </p:set>
                                        <p:animEffect transition="in" filter="fade">
                                          <p:cBhvr>
                                            <p:cTn id="190" dur="2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2" grpId="0" animBg="1"/>
          <p:bldP spid="13" grpId="0" animBg="1"/>
          <p:bldP spid="14" grpId="0"/>
          <p:bldP spid="16" grpId="0" animBg="1"/>
          <p:bldP spid="17" grpId="0" animBg="1"/>
          <p:bldP spid="18" grpId="0"/>
          <p:bldP spid="19" grpId="0"/>
          <p:bldP spid="20" grpId="0"/>
          <p:bldP spid="21" grpId="0"/>
          <p:bldP spid="22" grpId="0"/>
          <p:bldP spid="23" grpId="0"/>
          <p:bldP spid="24" grpId="0"/>
          <p:bldP spid="25" grpId="0"/>
          <p:bldP spid="26" grpId="0"/>
          <p:bldP spid="28" grpId="0" animBg="1"/>
          <p:bldP spid="29" grpId="0" animBg="1"/>
          <p:bldP spid="30" grpId="0"/>
          <p:bldP spid="45" grpId="0" animBg="1"/>
          <p:bldP spid="46" grpId="0" animBg="1"/>
          <p:bldP spid="47" grpId="0"/>
          <p:bldP spid="50" grpId="0" animBg="1"/>
          <p:bldP spid="51" grpId="0" animBg="1"/>
          <p:bldP spid="52" grpId="0"/>
          <p:bldP spid="55" grpId="0" animBg="1"/>
          <p:bldP spid="56" grpId="0" animBg="1"/>
          <p:bldP spid="57" grpId="0"/>
          <p:bldP spid="60" grpId="0" animBg="1"/>
          <p:bldP spid="61" grpId="0" animBg="1"/>
          <p:bldP spid="62" grpId="0"/>
          <p:bldP spid="65" grpId="0" animBg="1"/>
          <p:bldP spid="66" grpId="0" animBg="1"/>
          <p:bldP spid="67" grpId="0"/>
          <p:bldP spid="72" grpId="0" animBg="1"/>
          <p:bldP spid="73" grpId="0" animBg="1"/>
          <p:bldP spid="74" grpId="0"/>
          <p:bldP spid="79" grpId="0" animBg="1"/>
          <p:bldP spid="80" grpId="0" animBg="1"/>
          <p:bldP spid="81" grpId="0"/>
          <p:bldP spid="83" grpId="0" animBg="1"/>
          <p:bldP spid="84" grpId="0" animBg="1"/>
          <p:bldP spid="85" grpId="0" animBg="1"/>
          <p:bldP spid="86" grpId="0" animBg="1"/>
          <p:bldP spid="87" grpId="0" animBg="1"/>
          <p:bldP spid="88" grpId="0" animBg="1"/>
          <p:bldP spid="98" grpId="0" animBg="1"/>
        </p:bldLst>
      </p:timing>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0"/>
          <p:cNvSpPr>
            <a:spLocks/>
          </p:cNvSpPr>
          <p:nvPr/>
        </p:nvSpPr>
        <p:spPr bwMode="auto">
          <a:xfrm>
            <a:off x="17231477" y="4732945"/>
            <a:ext cx="2640088" cy="2625110"/>
          </a:xfrm>
          <a:custGeom>
            <a:avLst/>
            <a:gdLst/>
            <a:ahLst/>
            <a:cxnLst>
              <a:cxn ang="0">
                <a:pos x="0" y="397"/>
              </a:cxn>
              <a:cxn ang="0">
                <a:pos x="0" y="345"/>
              </a:cxn>
              <a:cxn ang="0">
                <a:pos x="46" y="299"/>
              </a:cxn>
              <a:cxn ang="0">
                <a:pos x="46" y="98"/>
              </a:cxn>
              <a:cxn ang="0">
                <a:pos x="145" y="0"/>
              </a:cxn>
              <a:cxn ang="0">
                <a:pos x="394" y="0"/>
              </a:cxn>
              <a:cxn ang="0">
                <a:pos x="394" y="52"/>
              </a:cxn>
              <a:cxn ang="0">
                <a:pos x="145" y="52"/>
              </a:cxn>
              <a:cxn ang="0">
                <a:pos x="98" y="98"/>
              </a:cxn>
              <a:cxn ang="0">
                <a:pos x="98" y="299"/>
              </a:cxn>
              <a:cxn ang="0">
                <a:pos x="0" y="397"/>
              </a:cxn>
            </a:cxnLst>
            <a:rect l="0" t="0" r="r" b="b"/>
            <a:pathLst>
              <a:path w="394" h="397">
                <a:moveTo>
                  <a:pt x="0" y="397"/>
                </a:moveTo>
                <a:cubicBezTo>
                  <a:pt x="0" y="345"/>
                  <a:pt x="0" y="345"/>
                  <a:pt x="0" y="345"/>
                </a:cubicBezTo>
                <a:cubicBezTo>
                  <a:pt x="26" y="345"/>
                  <a:pt x="46" y="324"/>
                  <a:pt x="46" y="299"/>
                </a:cubicBezTo>
                <a:cubicBezTo>
                  <a:pt x="46" y="98"/>
                  <a:pt x="46" y="98"/>
                  <a:pt x="46" y="98"/>
                </a:cubicBezTo>
                <a:cubicBezTo>
                  <a:pt x="46" y="44"/>
                  <a:pt x="90" y="0"/>
                  <a:pt x="145" y="0"/>
                </a:cubicBezTo>
                <a:cubicBezTo>
                  <a:pt x="394" y="0"/>
                  <a:pt x="394" y="0"/>
                  <a:pt x="394" y="0"/>
                </a:cubicBezTo>
                <a:cubicBezTo>
                  <a:pt x="394" y="52"/>
                  <a:pt x="394" y="52"/>
                  <a:pt x="394" y="52"/>
                </a:cubicBezTo>
                <a:cubicBezTo>
                  <a:pt x="145" y="52"/>
                  <a:pt x="145" y="52"/>
                  <a:pt x="145" y="52"/>
                </a:cubicBezTo>
                <a:cubicBezTo>
                  <a:pt x="119" y="52"/>
                  <a:pt x="98" y="73"/>
                  <a:pt x="98" y="98"/>
                </a:cubicBezTo>
                <a:cubicBezTo>
                  <a:pt x="98" y="299"/>
                  <a:pt x="98" y="299"/>
                  <a:pt x="98" y="299"/>
                </a:cubicBezTo>
                <a:cubicBezTo>
                  <a:pt x="98" y="353"/>
                  <a:pt x="54" y="397"/>
                  <a:pt x="0" y="397"/>
                </a:cubicBezTo>
              </a:path>
            </a:pathLst>
          </a:custGeom>
          <a:solidFill>
            <a:schemeClr val="accent1"/>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Calibri" panose="020F0502020204030204"/>
            </a:endParaRPr>
          </a:p>
        </p:txBody>
      </p:sp>
      <p:sp>
        <p:nvSpPr>
          <p:cNvPr id="3" name="Freeform 14"/>
          <p:cNvSpPr>
            <a:spLocks/>
          </p:cNvSpPr>
          <p:nvPr/>
        </p:nvSpPr>
        <p:spPr bwMode="auto">
          <a:xfrm>
            <a:off x="10735520" y="6804242"/>
            <a:ext cx="2257881" cy="1521092"/>
          </a:xfrm>
          <a:custGeom>
            <a:avLst/>
            <a:gdLst/>
            <a:ahLst/>
            <a:cxnLst>
              <a:cxn ang="0">
                <a:pos x="0" y="230"/>
              </a:cxn>
              <a:cxn ang="0">
                <a:pos x="0" y="178"/>
              </a:cxn>
              <a:cxn ang="0">
                <a:pos x="46" y="132"/>
              </a:cxn>
              <a:cxn ang="0">
                <a:pos x="46" y="98"/>
              </a:cxn>
              <a:cxn ang="0">
                <a:pos x="144" y="0"/>
              </a:cxn>
              <a:cxn ang="0">
                <a:pos x="320" y="0"/>
              </a:cxn>
              <a:cxn ang="0">
                <a:pos x="320" y="52"/>
              </a:cxn>
              <a:cxn ang="0">
                <a:pos x="144" y="52"/>
              </a:cxn>
              <a:cxn ang="0">
                <a:pos x="98" y="98"/>
              </a:cxn>
              <a:cxn ang="0">
                <a:pos x="98" y="132"/>
              </a:cxn>
              <a:cxn ang="0">
                <a:pos x="0" y="230"/>
              </a:cxn>
            </a:cxnLst>
            <a:rect l="0" t="0" r="r" b="b"/>
            <a:pathLst>
              <a:path w="320" h="230">
                <a:moveTo>
                  <a:pt x="0" y="230"/>
                </a:moveTo>
                <a:cubicBezTo>
                  <a:pt x="0" y="178"/>
                  <a:pt x="0" y="178"/>
                  <a:pt x="0" y="178"/>
                </a:cubicBezTo>
                <a:cubicBezTo>
                  <a:pt x="25" y="178"/>
                  <a:pt x="46" y="157"/>
                  <a:pt x="46" y="132"/>
                </a:cubicBezTo>
                <a:cubicBezTo>
                  <a:pt x="46" y="98"/>
                  <a:pt x="46" y="98"/>
                  <a:pt x="46" y="98"/>
                </a:cubicBezTo>
                <a:cubicBezTo>
                  <a:pt x="46" y="44"/>
                  <a:pt x="90" y="0"/>
                  <a:pt x="144" y="0"/>
                </a:cubicBezTo>
                <a:cubicBezTo>
                  <a:pt x="320" y="0"/>
                  <a:pt x="320" y="0"/>
                  <a:pt x="320" y="0"/>
                </a:cubicBezTo>
                <a:cubicBezTo>
                  <a:pt x="320" y="52"/>
                  <a:pt x="320" y="52"/>
                  <a:pt x="320" y="52"/>
                </a:cubicBezTo>
                <a:cubicBezTo>
                  <a:pt x="144" y="52"/>
                  <a:pt x="144" y="52"/>
                  <a:pt x="144" y="52"/>
                </a:cubicBezTo>
                <a:cubicBezTo>
                  <a:pt x="119" y="52"/>
                  <a:pt x="98" y="73"/>
                  <a:pt x="98" y="98"/>
                </a:cubicBezTo>
                <a:cubicBezTo>
                  <a:pt x="98" y="132"/>
                  <a:pt x="98" y="132"/>
                  <a:pt x="98" y="132"/>
                </a:cubicBezTo>
                <a:cubicBezTo>
                  <a:pt x="98" y="186"/>
                  <a:pt x="54" y="230"/>
                  <a:pt x="0" y="230"/>
                </a:cubicBezTo>
              </a:path>
            </a:pathLst>
          </a:custGeom>
          <a:solidFill>
            <a:schemeClr val="tx2"/>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Calibri" panose="020F0502020204030204"/>
            </a:endParaRPr>
          </a:p>
        </p:txBody>
      </p:sp>
      <p:sp>
        <p:nvSpPr>
          <p:cNvPr id="4" name="Freeform 18"/>
          <p:cNvSpPr>
            <a:spLocks/>
          </p:cNvSpPr>
          <p:nvPr/>
        </p:nvSpPr>
        <p:spPr bwMode="auto">
          <a:xfrm>
            <a:off x="8641144" y="6587530"/>
            <a:ext cx="2150261" cy="1737807"/>
          </a:xfrm>
          <a:custGeom>
            <a:avLst/>
            <a:gdLst/>
            <a:ahLst/>
            <a:cxnLst>
              <a:cxn ang="0">
                <a:pos x="321" y="263"/>
              </a:cxn>
              <a:cxn ang="0">
                <a:pos x="145" y="263"/>
              </a:cxn>
              <a:cxn ang="0">
                <a:pos x="47" y="165"/>
              </a:cxn>
              <a:cxn ang="0">
                <a:pos x="47" y="98"/>
              </a:cxn>
              <a:cxn ang="0">
                <a:pos x="0" y="52"/>
              </a:cxn>
              <a:cxn ang="0">
                <a:pos x="0" y="0"/>
              </a:cxn>
              <a:cxn ang="0">
                <a:pos x="99" y="98"/>
              </a:cxn>
              <a:cxn ang="0">
                <a:pos x="99" y="165"/>
              </a:cxn>
              <a:cxn ang="0">
                <a:pos x="145" y="211"/>
              </a:cxn>
              <a:cxn ang="0">
                <a:pos x="321" y="211"/>
              </a:cxn>
              <a:cxn ang="0">
                <a:pos x="321" y="263"/>
              </a:cxn>
            </a:cxnLst>
            <a:rect l="0" t="0" r="r" b="b"/>
            <a:pathLst>
              <a:path w="321" h="263">
                <a:moveTo>
                  <a:pt x="321" y="263"/>
                </a:moveTo>
                <a:cubicBezTo>
                  <a:pt x="145" y="263"/>
                  <a:pt x="145" y="263"/>
                  <a:pt x="145" y="263"/>
                </a:cubicBezTo>
                <a:cubicBezTo>
                  <a:pt x="91" y="263"/>
                  <a:pt x="47" y="219"/>
                  <a:pt x="47" y="165"/>
                </a:cubicBezTo>
                <a:cubicBezTo>
                  <a:pt x="47" y="98"/>
                  <a:pt x="47" y="98"/>
                  <a:pt x="47" y="98"/>
                </a:cubicBezTo>
                <a:cubicBezTo>
                  <a:pt x="47" y="73"/>
                  <a:pt x="26" y="52"/>
                  <a:pt x="0" y="52"/>
                </a:cubicBezTo>
                <a:cubicBezTo>
                  <a:pt x="0" y="0"/>
                  <a:pt x="0" y="0"/>
                  <a:pt x="0" y="0"/>
                </a:cubicBezTo>
                <a:cubicBezTo>
                  <a:pt x="55" y="0"/>
                  <a:pt x="99" y="44"/>
                  <a:pt x="99" y="98"/>
                </a:cubicBezTo>
                <a:cubicBezTo>
                  <a:pt x="99" y="165"/>
                  <a:pt x="99" y="165"/>
                  <a:pt x="99" y="165"/>
                </a:cubicBezTo>
                <a:cubicBezTo>
                  <a:pt x="99" y="190"/>
                  <a:pt x="119" y="211"/>
                  <a:pt x="145" y="211"/>
                </a:cubicBezTo>
                <a:cubicBezTo>
                  <a:pt x="321" y="211"/>
                  <a:pt x="321" y="211"/>
                  <a:pt x="321" y="211"/>
                </a:cubicBezTo>
                <a:cubicBezTo>
                  <a:pt x="321" y="263"/>
                  <a:pt x="321" y="263"/>
                  <a:pt x="321" y="263"/>
                </a:cubicBezTo>
              </a:path>
            </a:pathLst>
          </a:custGeom>
          <a:solidFill>
            <a:schemeClr val="accent6"/>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Calibri" panose="020F0502020204030204"/>
            </a:endParaRPr>
          </a:p>
        </p:txBody>
      </p:sp>
      <p:sp>
        <p:nvSpPr>
          <p:cNvPr id="5" name="Freeform 26"/>
          <p:cNvSpPr>
            <a:spLocks/>
          </p:cNvSpPr>
          <p:nvPr/>
        </p:nvSpPr>
        <p:spPr bwMode="auto">
          <a:xfrm>
            <a:off x="6495037" y="6587530"/>
            <a:ext cx="2146110" cy="2751868"/>
          </a:xfrm>
          <a:custGeom>
            <a:avLst/>
            <a:gdLst/>
            <a:ahLst/>
            <a:cxnLst>
              <a:cxn ang="0">
                <a:pos x="0" y="417"/>
              </a:cxn>
              <a:cxn ang="0">
                <a:pos x="0" y="365"/>
              </a:cxn>
              <a:cxn ang="0">
                <a:pos x="46" y="319"/>
              </a:cxn>
              <a:cxn ang="0">
                <a:pos x="46" y="98"/>
              </a:cxn>
              <a:cxn ang="0">
                <a:pos x="145" y="0"/>
              </a:cxn>
              <a:cxn ang="0">
                <a:pos x="320" y="0"/>
              </a:cxn>
              <a:cxn ang="0">
                <a:pos x="320" y="52"/>
              </a:cxn>
              <a:cxn ang="0">
                <a:pos x="145" y="52"/>
              </a:cxn>
              <a:cxn ang="0">
                <a:pos x="98" y="98"/>
              </a:cxn>
              <a:cxn ang="0">
                <a:pos x="98" y="319"/>
              </a:cxn>
              <a:cxn ang="0">
                <a:pos x="0" y="417"/>
              </a:cxn>
            </a:cxnLst>
            <a:rect l="0" t="0" r="r" b="b"/>
            <a:pathLst>
              <a:path w="320" h="417">
                <a:moveTo>
                  <a:pt x="0" y="417"/>
                </a:moveTo>
                <a:cubicBezTo>
                  <a:pt x="0" y="365"/>
                  <a:pt x="0" y="365"/>
                  <a:pt x="0" y="365"/>
                </a:cubicBezTo>
                <a:cubicBezTo>
                  <a:pt x="26" y="365"/>
                  <a:pt x="46" y="344"/>
                  <a:pt x="46" y="319"/>
                </a:cubicBezTo>
                <a:cubicBezTo>
                  <a:pt x="46" y="98"/>
                  <a:pt x="46" y="98"/>
                  <a:pt x="46" y="98"/>
                </a:cubicBezTo>
                <a:cubicBezTo>
                  <a:pt x="46" y="44"/>
                  <a:pt x="90" y="0"/>
                  <a:pt x="145" y="0"/>
                </a:cubicBezTo>
                <a:cubicBezTo>
                  <a:pt x="320" y="0"/>
                  <a:pt x="320" y="0"/>
                  <a:pt x="320" y="0"/>
                </a:cubicBezTo>
                <a:cubicBezTo>
                  <a:pt x="320" y="52"/>
                  <a:pt x="320" y="52"/>
                  <a:pt x="320" y="52"/>
                </a:cubicBezTo>
                <a:cubicBezTo>
                  <a:pt x="145" y="52"/>
                  <a:pt x="145" y="52"/>
                  <a:pt x="145" y="52"/>
                </a:cubicBezTo>
                <a:cubicBezTo>
                  <a:pt x="119" y="52"/>
                  <a:pt x="98" y="73"/>
                  <a:pt x="98" y="98"/>
                </a:cubicBezTo>
                <a:cubicBezTo>
                  <a:pt x="98" y="319"/>
                  <a:pt x="98" y="319"/>
                  <a:pt x="98" y="319"/>
                </a:cubicBezTo>
                <a:cubicBezTo>
                  <a:pt x="98" y="373"/>
                  <a:pt x="54" y="417"/>
                  <a:pt x="0" y="417"/>
                </a:cubicBezTo>
              </a:path>
            </a:pathLst>
          </a:custGeom>
          <a:solidFill>
            <a:schemeClr val="accent5"/>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Calibri" panose="020F0502020204030204"/>
            </a:endParaRPr>
          </a:p>
        </p:txBody>
      </p:sp>
      <p:sp>
        <p:nvSpPr>
          <p:cNvPr id="6" name="Freeform 37"/>
          <p:cNvSpPr>
            <a:spLocks/>
          </p:cNvSpPr>
          <p:nvPr/>
        </p:nvSpPr>
        <p:spPr bwMode="auto">
          <a:xfrm>
            <a:off x="4683911" y="8995429"/>
            <a:ext cx="1838931" cy="1864564"/>
          </a:xfrm>
          <a:custGeom>
            <a:avLst/>
            <a:gdLst/>
            <a:ahLst/>
            <a:cxnLst>
              <a:cxn ang="0">
                <a:pos x="52" y="282"/>
              </a:cxn>
              <a:cxn ang="0">
                <a:pos x="0" y="282"/>
              </a:cxn>
              <a:cxn ang="0">
                <a:pos x="0" y="98"/>
              </a:cxn>
              <a:cxn ang="0">
                <a:pos x="98" y="0"/>
              </a:cxn>
              <a:cxn ang="0">
                <a:pos x="274" y="0"/>
              </a:cxn>
              <a:cxn ang="0">
                <a:pos x="274" y="52"/>
              </a:cxn>
              <a:cxn ang="0">
                <a:pos x="98" y="52"/>
              </a:cxn>
              <a:cxn ang="0">
                <a:pos x="52" y="98"/>
              </a:cxn>
              <a:cxn ang="0">
                <a:pos x="52" y="282"/>
              </a:cxn>
            </a:cxnLst>
            <a:rect l="0" t="0" r="r" b="b"/>
            <a:pathLst>
              <a:path w="274" h="282">
                <a:moveTo>
                  <a:pt x="52" y="282"/>
                </a:moveTo>
                <a:cubicBezTo>
                  <a:pt x="0" y="282"/>
                  <a:pt x="0" y="282"/>
                  <a:pt x="0" y="282"/>
                </a:cubicBezTo>
                <a:cubicBezTo>
                  <a:pt x="0" y="98"/>
                  <a:pt x="0" y="98"/>
                  <a:pt x="0" y="98"/>
                </a:cubicBezTo>
                <a:cubicBezTo>
                  <a:pt x="0" y="44"/>
                  <a:pt x="44" y="0"/>
                  <a:pt x="98" y="0"/>
                </a:cubicBezTo>
                <a:cubicBezTo>
                  <a:pt x="274" y="0"/>
                  <a:pt x="274" y="0"/>
                  <a:pt x="274" y="0"/>
                </a:cubicBezTo>
                <a:cubicBezTo>
                  <a:pt x="274" y="52"/>
                  <a:pt x="274" y="52"/>
                  <a:pt x="274" y="52"/>
                </a:cubicBezTo>
                <a:cubicBezTo>
                  <a:pt x="98" y="52"/>
                  <a:pt x="98" y="52"/>
                  <a:pt x="98" y="52"/>
                </a:cubicBezTo>
                <a:cubicBezTo>
                  <a:pt x="73" y="52"/>
                  <a:pt x="52" y="73"/>
                  <a:pt x="52" y="98"/>
                </a:cubicBezTo>
                <a:cubicBezTo>
                  <a:pt x="52" y="282"/>
                  <a:pt x="52" y="282"/>
                  <a:pt x="52" y="282"/>
                </a:cubicBezTo>
              </a:path>
            </a:pathLst>
          </a:custGeom>
          <a:solidFill>
            <a:schemeClr val="accent4"/>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Calibri" panose="020F0502020204030204"/>
            </a:endParaRPr>
          </a:p>
        </p:txBody>
      </p:sp>
      <p:sp>
        <p:nvSpPr>
          <p:cNvPr id="7" name="Freeform 14"/>
          <p:cNvSpPr>
            <a:spLocks/>
          </p:cNvSpPr>
          <p:nvPr/>
        </p:nvSpPr>
        <p:spPr bwMode="auto">
          <a:xfrm>
            <a:off x="12941665" y="5624491"/>
            <a:ext cx="2146110" cy="1521092"/>
          </a:xfrm>
          <a:custGeom>
            <a:avLst/>
            <a:gdLst/>
            <a:ahLst/>
            <a:cxnLst>
              <a:cxn ang="0">
                <a:pos x="0" y="230"/>
              </a:cxn>
              <a:cxn ang="0">
                <a:pos x="0" y="178"/>
              </a:cxn>
              <a:cxn ang="0">
                <a:pos x="46" y="132"/>
              </a:cxn>
              <a:cxn ang="0">
                <a:pos x="46" y="98"/>
              </a:cxn>
              <a:cxn ang="0">
                <a:pos x="144" y="0"/>
              </a:cxn>
              <a:cxn ang="0">
                <a:pos x="320" y="0"/>
              </a:cxn>
              <a:cxn ang="0">
                <a:pos x="320" y="52"/>
              </a:cxn>
              <a:cxn ang="0">
                <a:pos x="144" y="52"/>
              </a:cxn>
              <a:cxn ang="0">
                <a:pos x="98" y="98"/>
              </a:cxn>
              <a:cxn ang="0">
                <a:pos x="98" y="132"/>
              </a:cxn>
              <a:cxn ang="0">
                <a:pos x="0" y="230"/>
              </a:cxn>
            </a:cxnLst>
            <a:rect l="0" t="0" r="r" b="b"/>
            <a:pathLst>
              <a:path w="320" h="230">
                <a:moveTo>
                  <a:pt x="0" y="230"/>
                </a:moveTo>
                <a:cubicBezTo>
                  <a:pt x="0" y="178"/>
                  <a:pt x="0" y="178"/>
                  <a:pt x="0" y="178"/>
                </a:cubicBezTo>
                <a:cubicBezTo>
                  <a:pt x="25" y="178"/>
                  <a:pt x="46" y="157"/>
                  <a:pt x="46" y="132"/>
                </a:cubicBezTo>
                <a:cubicBezTo>
                  <a:pt x="46" y="98"/>
                  <a:pt x="46" y="98"/>
                  <a:pt x="46" y="98"/>
                </a:cubicBezTo>
                <a:cubicBezTo>
                  <a:pt x="46" y="44"/>
                  <a:pt x="90" y="0"/>
                  <a:pt x="144" y="0"/>
                </a:cubicBezTo>
                <a:cubicBezTo>
                  <a:pt x="320" y="0"/>
                  <a:pt x="320" y="0"/>
                  <a:pt x="320" y="0"/>
                </a:cubicBezTo>
                <a:cubicBezTo>
                  <a:pt x="320" y="52"/>
                  <a:pt x="320" y="52"/>
                  <a:pt x="320" y="52"/>
                </a:cubicBezTo>
                <a:cubicBezTo>
                  <a:pt x="144" y="52"/>
                  <a:pt x="144" y="52"/>
                  <a:pt x="144" y="52"/>
                </a:cubicBezTo>
                <a:cubicBezTo>
                  <a:pt x="119" y="52"/>
                  <a:pt x="98" y="73"/>
                  <a:pt x="98" y="98"/>
                </a:cubicBezTo>
                <a:cubicBezTo>
                  <a:pt x="98" y="132"/>
                  <a:pt x="98" y="132"/>
                  <a:pt x="98" y="132"/>
                </a:cubicBezTo>
                <a:cubicBezTo>
                  <a:pt x="98" y="186"/>
                  <a:pt x="54" y="230"/>
                  <a:pt x="0" y="230"/>
                </a:cubicBezTo>
              </a:path>
            </a:pathLst>
          </a:custGeom>
          <a:solidFill>
            <a:schemeClr val="accent3"/>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Calibri" panose="020F0502020204030204"/>
            </a:endParaRPr>
          </a:p>
        </p:txBody>
      </p:sp>
      <p:sp>
        <p:nvSpPr>
          <p:cNvPr id="8" name="Freeform 18"/>
          <p:cNvSpPr>
            <a:spLocks/>
          </p:cNvSpPr>
          <p:nvPr/>
        </p:nvSpPr>
        <p:spPr bwMode="auto">
          <a:xfrm>
            <a:off x="15081217" y="5620248"/>
            <a:ext cx="2150261" cy="1737807"/>
          </a:xfrm>
          <a:custGeom>
            <a:avLst/>
            <a:gdLst/>
            <a:ahLst/>
            <a:cxnLst>
              <a:cxn ang="0">
                <a:pos x="321" y="263"/>
              </a:cxn>
              <a:cxn ang="0">
                <a:pos x="145" y="263"/>
              </a:cxn>
              <a:cxn ang="0">
                <a:pos x="47" y="165"/>
              </a:cxn>
              <a:cxn ang="0">
                <a:pos x="47" y="98"/>
              </a:cxn>
              <a:cxn ang="0">
                <a:pos x="0" y="52"/>
              </a:cxn>
              <a:cxn ang="0">
                <a:pos x="0" y="0"/>
              </a:cxn>
              <a:cxn ang="0">
                <a:pos x="99" y="98"/>
              </a:cxn>
              <a:cxn ang="0">
                <a:pos x="99" y="165"/>
              </a:cxn>
              <a:cxn ang="0">
                <a:pos x="145" y="211"/>
              </a:cxn>
              <a:cxn ang="0">
                <a:pos x="321" y="211"/>
              </a:cxn>
              <a:cxn ang="0">
                <a:pos x="321" y="263"/>
              </a:cxn>
            </a:cxnLst>
            <a:rect l="0" t="0" r="r" b="b"/>
            <a:pathLst>
              <a:path w="321" h="263">
                <a:moveTo>
                  <a:pt x="321" y="263"/>
                </a:moveTo>
                <a:cubicBezTo>
                  <a:pt x="145" y="263"/>
                  <a:pt x="145" y="263"/>
                  <a:pt x="145" y="263"/>
                </a:cubicBezTo>
                <a:cubicBezTo>
                  <a:pt x="91" y="263"/>
                  <a:pt x="47" y="219"/>
                  <a:pt x="47" y="165"/>
                </a:cubicBezTo>
                <a:cubicBezTo>
                  <a:pt x="47" y="98"/>
                  <a:pt x="47" y="98"/>
                  <a:pt x="47" y="98"/>
                </a:cubicBezTo>
                <a:cubicBezTo>
                  <a:pt x="47" y="73"/>
                  <a:pt x="26" y="52"/>
                  <a:pt x="0" y="52"/>
                </a:cubicBezTo>
                <a:cubicBezTo>
                  <a:pt x="0" y="0"/>
                  <a:pt x="0" y="0"/>
                  <a:pt x="0" y="0"/>
                </a:cubicBezTo>
                <a:cubicBezTo>
                  <a:pt x="55" y="0"/>
                  <a:pt x="99" y="44"/>
                  <a:pt x="99" y="98"/>
                </a:cubicBezTo>
                <a:cubicBezTo>
                  <a:pt x="99" y="165"/>
                  <a:pt x="99" y="165"/>
                  <a:pt x="99" y="165"/>
                </a:cubicBezTo>
                <a:cubicBezTo>
                  <a:pt x="99" y="190"/>
                  <a:pt x="119" y="211"/>
                  <a:pt x="145" y="211"/>
                </a:cubicBezTo>
                <a:cubicBezTo>
                  <a:pt x="321" y="211"/>
                  <a:pt x="321" y="211"/>
                  <a:pt x="321" y="211"/>
                </a:cubicBezTo>
                <a:cubicBezTo>
                  <a:pt x="321" y="263"/>
                  <a:pt x="321" y="263"/>
                  <a:pt x="321" y="263"/>
                </a:cubicBezTo>
              </a:path>
            </a:pathLst>
          </a:custGeom>
          <a:solidFill>
            <a:schemeClr val="accent2"/>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prstClr val="black"/>
              </a:solidFill>
              <a:latin typeface="Calibri" panose="020F0502020204030204"/>
            </a:endParaRPr>
          </a:p>
        </p:txBody>
      </p:sp>
      <p:sp>
        <p:nvSpPr>
          <p:cNvPr id="10" name="Content Placeholder 2"/>
          <p:cNvSpPr txBox="1">
            <a:spLocks/>
          </p:cNvSpPr>
          <p:nvPr/>
        </p:nvSpPr>
        <p:spPr>
          <a:xfrm>
            <a:off x="190951" y="10654327"/>
            <a:ext cx="2850176" cy="1356165"/>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defTabSz="1828983">
              <a:buNone/>
            </a:pPr>
            <a:r>
              <a:rPr lang="da-DK" sz="2800" dirty="0">
                <a:solidFill>
                  <a:srgbClr val="57565A"/>
                </a:solidFill>
                <a:latin typeface="Roboto Light"/>
              </a:rPr>
              <a:t>Lorem ipsum dolor sit amet</a:t>
            </a:r>
          </a:p>
        </p:txBody>
      </p:sp>
      <p:sp>
        <p:nvSpPr>
          <p:cNvPr id="11" name="Freeform 30"/>
          <p:cNvSpPr>
            <a:spLocks noEditPoints="1"/>
          </p:cNvSpPr>
          <p:nvPr/>
        </p:nvSpPr>
        <p:spPr bwMode="auto">
          <a:xfrm>
            <a:off x="3118568" y="9931826"/>
            <a:ext cx="1917800" cy="1889097"/>
          </a:xfrm>
          <a:custGeom>
            <a:avLst/>
            <a:gdLst/>
            <a:ahLst/>
            <a:cxnLst>
              <a:cxn ang="0">
                <a:pos x="143" y="286"/>
              </a:cxn>
              <a:cxn ang="0">
                <a:pos x="0" y="143"/>
              </a:cxn>
              <a:cxn ang="0">
                <a:pos x="143" y="0"/>
              </a:cxn>
              <a:cxn ang="0">
                <a:pos x="286" y="143"/>
              </a:cxn>
              <a:cxn ang="0">
                <a:pos x="143" y="286"/>
              </a:cxn>
              <a:cxn ang="0">
                <a:pos x="143" y="52"/>
              </a:cxn>
              <a:cxn ang="0">
                <a:pos x="52" y="143"/>
              </a:cxn>
              <a:cxn ang="0">
                <a:pos x="143" y="234"/>
              </a:cxn>
              <a:cxn ang="0">
                <a:pos x="234" y="143"/>
              </a:cxn>
              <a:cxn ang="0">
                <a:pos x="143" y="52"/>
              </a:cxn>
            </a:cxnLst>
            <a:rect l="0" t="0" r="r" b="b"/>
            <a:pathLst>
              <a:path w="286" h="286">
                <a:moveTo>
                  <a:pt x="143" y="286"/>
                </a:moveTo>
                <a:cubicBezTo>
                  <a:pt x="65" y="286"/>
                  <a:pt x="0" y="222"/>
                  <a:pt x="0" y="143"/>
                </a:cubicBezTo>
                <a:cubicBezTo>
                  <a:pt x="0" y="64"/>
                  <a:pt x="65" y="0"/>
                  <a:pt x="143" y="0"/>
                </a:cubicBezTo>
                <a:cubicBezTo>
                  <a:pt x="222" y="0"/>
                  <a:pt x="286" y="64"/>
                  <a:pt x="286" y="143"/>
                </a:cubicBezTo>
                <a:cubicBezTo>
                  <a:pt x="286" y="222"/>
                  <a:pt x="222" y="286"/>
                  <a:pt x="143" y="286"/>
                </a:cubicBezTo>
                <a:moveTo>
                  <a:pt x="143" y="52"/>
                </a:moveTo>
                <a:cubicBezTo>
                  <a:pt x="93" y="52"/>
                  <a:pt x="52" y="93"/>
                  <a:pt x="52" y="143"/>
                </a:cubicBezTo>
                <a:cubicBezTo>
                  <a:pt x="52" y="193"/>
                  <a:pt x="93" y="234"/>
                  <a:pt x="143" y="234"/>
                </a:cubicBezTo>
                <a:cubicBezTo>
                  <a:pt x="193" y="234"/>
                  <a:pt x="234" y="193"/>
                  <a:pt x="234" y="143"/>
                </a:cubicBezTo>
                <a:cubicBezTo>
                  <a:pt x="234" y="93"/>
                  <a:pt x="193" y="52"/>
                  <a:pt x="143" y="52"/>
                </a:cubicBezTo>
              </a:path>
            </a:pathLst>
          </a:custGeom>
          <a:solidFill>
            <a:schemeClr val="accent4"/>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13" name="TextBox 12"/>
          <p:cNvSpPr txBox="1"/>
          <p:nvPr/>
        </p:nvSpPr>
        <p:spPr>
          <a:xfrm>
            <a:off x="1238501" y="10214595"/>
            <a:ext cx="1662827" cy="400156"/>
          </a:xfrm>
          <a:prstGeom prst="rect">
            <a:avLst/>
          </a:prstGeom>
          <a:noFill/>
        </p:spPr>
        <p:txBody>
          <a:bodyPr wrap="none" rtlCol="0">
            <a:spAutoFit/>
          </a:bodyPr>
          <a:lstStyle/>
          <a:p>
            <a:pPr defTabSz="2438584"/>
            <a:r>
              <a:rPr lang="en-US" sz="2000" dirty="0">
                <a:solidFill>
                  <a:srgbClr val="57565A"/>
                </a:solidFill>
                <a:latin typeface="Roboto Light"/>
              </a:rPr>
              <a:t>CHAPTER 01</a:t>
            </a:r>
          </a:p>
        </p:txBody>
      </p:sp>
      <p:grpSp>
        <p:nvGrpSpPr>
          <p:cNvPr id="17" name="Group 16"/>
          <p:cNvGrpSpPr/>
          <p:nvPr/>
        </p:nvGrpSpPr>
        <p:grpSpPr>
          <a:xfrm rot="5400000">
            <a:off x="5181472" y="7402185"/>
            <a:ext cx="1299290" cy="1283933"/>
            <a:chOff x="2558788" y="3714288"/>
            <a:chExt cx="649570" cy="641892"/>
          </a:xfrm>
        </p:grpSpPr>
        <p:sp>
          <p:nvSpPr>
            <p:cNvPr id="21" name="Rectangle 34"/>
            <p:cNvSpPr>
              <a:spLocks noChangeArrowheads="1"/>
            </p:cNvSpPr>
            <p:nvPr/>
          </p:nvSpPr>
          <p:spPr bwMode="auto">
            <a:xfrm>
              <a:off x="2882535" y="3714288"/>
              <a:ext cx="325823" cy="320946"/>
            </a:xfrm>
            <a:prstGeom prst="rect">
              <a:avLst/>
            </a:prstGeom>
            <a:solidFill>
              <a:schemeClr val="accent4"/>
            </a:solidFill>
            <a:ln w="9525">
              <a:noFill/>
              <a:miter lim="800000"/>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22" name="Oval 35"/>
            <p:cNvSpPr>
              <a:spLocks noChangeArrowheads="1"/>
            </p:cNvSpPr>
            <p:nvPr/>
          </p:nvSpPr>
          <p:spPr bwMode="auto">
            <a:xfrm>
              <a:off x="2591993" y="3749039"/>
              <a:ext cx="583160" cy="574432"/>
            </a:xfrm>
            <a:prstGeom prst="ellipse">
              <a:avLst/>
            </a:prstGeom>
            <a:solidFill>
              <a:schemeClr val="bg1"/>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23" name="Freeform 36"/>
            <p:cNvSpPr>
              <a:spLocks/>
            </p:cNvSpPr>
            <p:nvPr/>
          </p:nvSpPr>
          <p:spPr bwMode="auto">
            <a:xfrm>
              <a:off x="2558788" y="3714288"/>
              <a:ext cx="649570" cy="641892"/>
            </a:xfrm>
            <a:custGeom>
              <a:avLst/>
              <a:gdLst/>
              <a:ahLst/>
              <a:cxnLst>
                <a:cxn ang="0">
                  <a:pos x="184" y="97"/>
                </a:cxn>
                <a:cxn ang="0">
                  <a:pos x="174" y="97"/>
                </a:cxn>
                <a:cxn ang="0">
                  <a:pos x="151" y="152"/>
                </a:cxn>
                <a:cxn ang="0">
                  <a:pos x="97" y="174"/>
                </a:cxn>
                <a:cxn ang="0">
                  <a:pos x="42" y="152"/>
                </a:cxn>
                <a:cxn ang="0">
                  <a:pos x="20" y="97"/>
                </a:cxn>
                <a:cxn ang="0">
                  <a:pos x="42" y="43"/>
                </a:cxn>
                <a:cxn ang="0">
                  <a:pos x="97" y="20"/>
                </a:cxn>
                <a:cxn ang="0">
                  <a:pos x="151" y="43"/>
                </a:cxn>
                <a:cxn ang="0">
                  <a:pos x="174" y="97"/>
                </a:cxn>
                <a:cxn ang="0">
                  <a:pos x="184" y="97"/>
                </a:cxn>
                <a:cxn ang="0">
                  <a:pos x="194" y="97"/>
                </a:cxn>
                <a:cxn ang="0">
                  <a:pos x="97" y="0"/>
                </a:cxn>
                <a:cxn ang="0">
                  <a:pos x="0" y="97"/>
                </a:cxn>
                <a:cxn ang="0">
                  <a:pos x="97" y="194"/>
                </a:cxn>
                <a:cxn ang="0">
                  <a:pos x="194" y="97"/>
                </a:cxn>
                <a:cxn ang="0">
                  <a:pos x="184" y="97"/>
                </a:cxn>
              </a:cxnLst>
              <a:rect l="0" t="0" r="r" b="b"/>
              <a:pathLst>
                <a:path w="194" h="194">
                  <a:moveTo>
                    <a:pt x="184" y="97"/>
                  </a:moveTo>
                  <a:cubicBezTo>
                    <a:pt x="174" y="97"/>
                    <a:pt x="174" y="97"/>
                    <a:pt x="174" y="97"/>
                  </a:cubicBezTo>
                  <a:cubicBezTo>
                    <a:pt x="174" y="119"/>
                    <a:pt x="165" y="138"/>
                    <a:pt x="151" y="152"/>
                  </a:cubicBezTo>
                  <a:cubicBezTo>
                    <a:pt x="137" y="166"/>
                    <a:pt x="118" y="174"/>
                    <a:pt x="97" y="174"/>
                  </a:cubicBezTo>
                  <a:cubicBezTo>
                    <a:pt x="75" y="174"/>
                    <a:pt x="56" y="166"/>
                    <a:pt x="42" y="152"/>
                  </a:cubicBezTo>
                  <a:cubicBezTo>
                    <a:pt x="28" y="138"/>
                    <a:pt x="20" y="119"/>
                    <a:pt x="20" y="97"/>
                  </a:cubicBezTo>
                  <a:cubicBezTo>
                    <a:pt x="20" y="76"/>
                    <a:pt x="28" y="57"/>
                    <a:pt x="42" y="43"/>
                  </a:cubicBezTo>
                  <a:cubicBezTo>
                    <a:pt x="56" y="29"/>
                    <a:pt x="75" y="20"/>
                    <a:pt x="97" y="20"/>
                  </a:cubicBezTo>
                  <a:cubicBezTo>
                    <a:pt x="118" y="20"/>
                    <a:pt x="137" y="29"/>
                    <a:pt x="151" y="43"/>
                  </a:cubicBezTo>
                  <a:cubicBezTo>
                    <a:pt x="165" y="57"/>
                    <a:pt x="174" y="76"/>
                    <a:pt x="174" y="97"/>
                  </a:cubicBezTo>
                  <a:cubicBezTo>
                    <a:pt x="184" y="97"/>
                    <a:pt x="184" y="97"/>
                    <a:pt x="184" y="97"/>
                  </a:cubicBezTo>
                  <a:cubicBezTo>
                    <a:pt x="194" y="97"/>
                    <a:pt x="194" y="97"/>
                    <a:pt x="194" y="97"/>
                  </a:cubicBezTo>
                  <a:cubicBezTo>
                    <a:pt x="194" y="43"/>
                    <a:pt x="150" y="0"/>
                    <a:pt x="97" y="0"/>
                  </a:cubicBezTo>
                  <a:cubicBezTo>
                    <a:pt x="43" y="0"/>
                    <a:pt x="0" y="43"/>
                    <a:pt x="0" y="97"/>
                  </a:cubicBezTo>
                  <a:cubicBezTo>
                    <a:pt x="0" y="151"/>
                    <a:pt x="43" y="194"/>
                    <a:pt x="97" y="194"/>
                  </a:cubicBezTo>
                  <a:cubicBezTo>
                    <a:pt x="150" y="194"/>
                    <a:pt x="194" y="151"/>
                    <a:pt x="194" y="97"/>
                  </a:cubicBezTo>
                  <a:lnTo>
                    <a:pt x="184" y="97"/>
                  </a:lnTo>
                  <a:close/>
                </a:path>
              </a:pathLst>
            </a:custGeom>
            <a:solidFill>
              <a:schemeClr val="accent4"/>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grpSp>
      <p:sp>
        <p:nvSpPr>
          <p:cNvPr id="18" name="Content Placeholder 2"/>
          <p:cNvSpPr txBox="1">
            <a:spLocks/>
          </p:cNvSpPr>
          <p:nvPr/>
        </p:nvSpPr>
        <p:spPr>
          <a:xfrm>
            <a:off x="5154817" y="10032708"/>
            <a:ext cx="2682554" cy="1156084"/>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828983">
              <a:buNone/>
            </a:pPr>
            <a:r>
              <a:rPr lang="da-DK" sz="2800" dirty="0">
                <a:solidFill>
                  <a:srgbClr val="57565A"/>
                </a:solidFill>
                <a:latin typeface="Roboto Light"/>
              </a:rPr>
              <a:t>Lorem ipsum dolor sit amet</a:t>
            </a:r>
          </a:p>
        </p:txBody>
      </p:sp>
      <p:sp>
        <p:nvSpPr>
          <p:cNvPr id="20" name="TextBox 19"/>
          <p:cNvSpPr txBox="1"/>
          <p:nvPr/>
        </p:nvSpPr>
        <p:spPr>
          <a:xfrm>
            <a:off x="5252299" y="9564983"/>
            <a:ext cx="1662827" cy="400156"/>
          </a:xfrm>
          <a:prstGeom prst="rect">
            <a:avLst/>
          </a:prstGeom>
          <a:noFill/>
        </p:spPr>
        <p:txBody>
          <a:bodyPr wrap="none" rtlCol="0">
            <a:spAutoFit/>
          </a:bodyPr>
          <a:lstStyle/>
          <a:p>
            <a:pPr defTabSz="2438584"/>
            <a:r>
              <a:rPr lang="en-US" sz="2000" dirty="0">
                <a:solidFill>
                  <a:srgbClr val="57565A"/>
                </a:solidFill>
                <a:latin typeface="Roboto Light"/>
              </a:rPr>
              <a:t>CHAPTER 02</a:t>
            </a:r>
          </a:p>
        </p:txBody>
      </p:sp>
      <p:grpSp>
        <p:nvGrpSpPr>
          <p:cNvPr id="25" name="Group 24"/>
          <p:cNvGrpSpPr/>
          <p:nvPr/>
        </p:nvGrpSpPr>
        <p:grpSpPr>
          <a:xfrm rot="15300000">
            <a:off x="7408275" y="5058259"/>
            <a:ext cx="1299290" cy="1283933"/>
            <a:chOff x="3631720" y="2512274"/>
            <a:chExt cx="649570" cy="641892"/>
          </a:xfrm>
        </p:grpSpPr>
        <p:sp>
          <p:nvSpPr>
            <p:cNvPr id="34" name="Rectangle 23"/>
            <p:cNvSpPr>
              <a:spLocks noChangeArrowheads="1"/>
            </p:cNvSpPr>
            <p:nvPr/>
          </p:nvSpPr>
          <p:spPr bwMode="auto">
            <a:xfrm>
              <a:off x="3955466" y="2512274"/>
              <a:ext cx="325823" cy="320946"/>
            </a:xfrm>
            <a:prstGeom prst="rect">
              <a:avLst/>
            </a:prstGeom>
            <a:solidFill>
              <a:schemeClr val="accent5"/>
            </a:solidFill>
            <a:ln w="9525">
              <a:noFill/>
              <a:miter lim="800000"/>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35" name="Oval 24"/>
            <p:cNvSpPr>
              <a:spLocks noChangeArrowheads="1"/>
            </p:cNvSpPr>
            <p:nvPr/>
          </p:nvSpPr>
          <p:spPr bwMode="auto">
            <a:xfrm>
              <a:off x="3664924" y="2544982"/>
              <a:ext cx="583160" cy="576476"/>
            </a:xfrm>
            <a:prstGeom prst="ellipse">
              <a:avLst/>
            </a:prstGeom>
            <a:solidFill>
              <a:schemeClr val="bg1"/>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36" name="Freeform 25"/>
            <p:cNvSpPr>
              <a:spLocks/>
            </p:cNvSpPr>
            <p:nvPr/>
          </p:nvSpPr>
          <p:spPr bwMode="auto">
            <a:xfrm>
              <a:off x="3631720" y="2512274"/>
              <a:ext cx="649570" cy="641892"/>
            </a:xfrm>
            <a:custGeom>
              <a:avLst/>
              <a:gdLst/>
              <a:ahLst/>
              <a:cxnLst>
                <a:cxn ang="0">
                  <a:pos x="184" y="97"/>
                </a:cxn>
                <a:cxn ang="0">
                  <a:pos x="174" y="97"/>
                </a:cxn>
                <a:cxn ang="0">
                  <a:pos x="152" y="151"/>
                </a:cxn>
                <a:cxn ang="0">
                  <a:pos x="97" y="174"/>
                </a:cxn>
                <a:cxn ang="0">
                  <a:pos x="43" y="151"/>
                </a:cxn>
                <a:cxn ang="0">
                  <a:pos x="20" y="97"/>
                </a:cxn>
                <a:cxn ang="0">
                  <a:pos x="43" y="42"/>
                </a:cxn>
                <a:cxn ang="0">
                  <a:pos x="97" y="20"/>
                </a:cxn>
                <a:cxn ang="0">
                  <a:pos x="152" y="42"/>
                </a:cxn>
                <a:cxn ang="0">
                  <a:pos x="174" y="97"/>
                </a:cxn>
                <a:cxn ang="0">
                  <a:pos x="184" y="97"/>
                </a:cxn>
                <a:cxn ang="0">
                  <a:pos x="194" y="97"/>
                </a:cxn>
                <a:cxn ang="0">
                  <a:pos x="97" y="0"/>
                </a:cxn>
                <a:cxn ang="0">
                  <a:pos x="0" y="97"/>
                </a:cxn>
                <a:cxn ang="0">
                  <a:pos x="97" y="194"/>
                </a:cxn>
                <a:cxn ang="0">
                  <a:pos x="194" y="97"/>
                </a:cxn>
                <a:cxn ang="0">
                  <a:pos x="184" y="97"/>
                </a:cxn>
              </a:cxnLst>
              <a:rect l="0" t="0" r="r" b="b"/>
              <a:pathLst>
                <a:path w="194" h="194">
                  <a:moveTo>
                    <a:pt x="184" y="97"/>
                  </a:moveTo>
                  <a:cubicBezTo>
                    <a:pt x="174" y="97"/>
                    <a:pt x="174" y="97"/>
                    <a:pt x="174" y="97"/>
                  </a:cubicBezTo>
                  <a:cubicBezTo>
                    <a:pt x="174" y="118"/>
                    <a:pt x="166" y="137"/>
                    <a:pt x="152" y="151"/>
                  </a:cubicBezTo>
                  <a:cubicBezTo>
                    <a:pt x="138" y="165"/>
                    <a:pt x="118" y="174"/>
                    <a:pt x="97" y="174"/>
                  </a:cubicBezTo>
                  <a:cubicBezTo>
                    <a:pt x="76" y="174"/>
                    <a:pt x="57" y="165"/>
                    <a:pt x="43" y="151"/>
                  </a:cubicBezTo>
                  <a:cubicBezTo>
                    <a:pt x="29" y="137"/>
                    <a:pt x="20" y="118"/>
                    <a:pt x="20" y="97"/>
                  </a:cubicBezTo>
                  <a:cubicBezTo>
                    <a:pt x="20" y="75"/>
                    <a:pt x="29" y="56"/>
                    <a:pt x="43" y="42"/>
                  </a:cubicBezTo>
                  <a:cubicBezTo>
                    <a:pt x="57" y="28"/>
                    <a:pt x="76" y="20"/>
                    <a:pt x="97" y="20"/>
                  </a:cubicBezTo>
                  <a:cubicBezTo>
                    <a:pt x="118" y="20"/>
                    <a:pt x="138" y="28"/>
                    <a:pt x="152" y="42"/>
                  </a:cubicBezTo>
                  <a:cubicBezTo>
                    <a:pt x="166" y="56"/>
                    <a:pt x="174" y="75"/>
                    <a:pt x="174" y="97"/>
                  </a:cubicBezTo>
                  <a:cubicBezTo>
                    <a:pt x="184" y="97"/>
                    <a:pt x="184" y="97"/>
                    <a:pt x="184" y="97"/>
                  </a:cubicBezTo>
                  <a:cubicBezTo>
                    <a:pt x="194" y="97"/>
                    <a:pt x="194" y="97"/>
                    <a:pt x="194" y="97"/>
                  </a:cubicBezTo>
                  <a:cubicBezTo>
                    <a:pt x="194" y="43"/>
                    <a:pt x="151" y="0"/>
                    <a:pt x="97" y="0"/>
                  </a:cubicBezTo>
                  <a:cubicBezTo>
                    <a:pt x="43" y="0"/>
                    <a:pt x="0" y="43"/>
                    <a:pt x="0" y="97"/>
                  </a:cubicBezTo>
                  <a:cubicBezTo>
                    <a:pt x="0" y="150"/>
                    <a:pt x="43" y="194"/>
                    <a:pt x="97" y="194"/>
                  </a:cubicBezTo>
                  <a:cubicBezTo>
                    <a:pt x="151" y="194"/>
                    <a:pt x="194" y="150"/>
                    <a:pt x="194" y="97"/>
                  </a:cubicBezTo>
                  <a:lnTo>
                    <a:pt x="184" y="97"/>
                  </a:lnTo>
                  <a:close/>
                </a:path>
              </a:pathLst>
            </a:custGeom>
            <a:solidFill>
              <a:schemeClr val="accent5"/>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grpSp>
      <p:sp>
        <p:nvSpPr>
          <p:cNvPr id="26" name="Content Placeholder 2"/>
          <p:cNvSpPr txBox="1">
            <a:spLocks/>
          </p:cNvSpPr>
          <p:nvPr/>
        </p:nvSpPr>
        <p:spPr>
          <a:xfrm>
            <a:off x="4217619" y="4948516"/>
            <a:ext cx="2850176" cy="1569500"/>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defTabSz="1828983">
              <a:buNone/>
            </a:pPr>
            <a:r>
              <a:rPr lang="da-DK" sz="2800" dirty="0">
                <a:solidFill>
                  <a:srgbClr val="57565A"/>
                </a:solidFill>
                <a:latin typeface="Roboto Light"/>
              </a:rPr>
              <a:t>Lorem ipsum dolor sit amet</a:t>
            </a:r>
          </a:p>
        </p:txBody>
      </p:sp>
      <p:sp>
        <p:nvSpPr>
          <p:cNvPr id="28" name="TextBox 27"/>
          <p:cNvSpPr txBox="1"/>
          <p:nvPr/>
        </p:nvSpPr>
        <p:spPr>
          <a:xfrm>
            <a:off x="5245275" y="4461101"/>
            <a:ext cx="1662827" cy="400156"/>
          </a:xfrm>
          <a:prstGeom prst="rect">
            <a:avLst/>
          </a:prstGeom>
          <a:noFill/>
        </p:spPr>
        <p:txBody>
          <a:bodyPr wrap="none" rtlCol="0">
            <a:spAutoFit/>
          </a:bodyPr>
          <a:lstStyle/>
          <a:p>
            <a:pPr defTabSz="2438584"/>
            <a:r>
              <a:rPr lang="en-US" sz="2000" dirty="0">
                <a:solidFill>
                  <a:srgbClr val="57565A"/>
                </a:solidFill>
                <a:latin typeface="Roboto Light"/>
              </a:rPr>
              <a:t>CHAPTER 03</a:t>
            </a:r>
          </a:p>
        </p:txBody>
      </p:sp>
      <p:grpSp>
        <p:nvGrpSpPr>
          <p:cNvPr id="38" name="Group 37"/>
          <p:cNvGrpSpPr/>
          <p:nvPr/>
        </p:nvGrpSpPr>
        <p:grpSpPr>
          <a:xfrm rot="10800000">
            <a:off x="9604196" y="6456213"/>
            <a:ext cx="1299290" cy="1283933"/>
            <a:chOff x="4729553" y="3211170"/>
            <a:chExt cx="649570" cy="641892"/>
          </a:xfrm>
        </p:grpSpPr>
        <p:sp>
          <p:nvSpPr>
            <p:cNvPr id="42" name="Rectangle 23"/>
            <p:cNvSpPr>
              <a:spLocks noChangeArrowheads="1"/>
            </p:cNvSpPr>
            <p:nvPr/>
          </p:nvSpPr>
          <p:spPr bwMode="auto">
            <a:xfrm>
              <a:off x="5053300" y="3211170"/>
              <a:ext cx="325823" cy="320946"/>
            </a:xfrm>
            <a:prstGeom prst="rect">
              <a:avLst/>
            </a:prstGeom>
            <a:solidFill>
              <a:schemeClr val="accent6"/>
            </a:solidFill>
            <a:ln w="9525">
              <a:noFill/>
              <a:miter lim="800000"/>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43" name="Oval 24"/>
            <p:cNvSpPr>
              <a:spLocks noChangeArrowheads="1"/>
            </p:cNvSpPr>
            <p:nvPr/>
          </p:nvSpPr>
          <p:spPr bwMode="auto">
            <a:xfrm>
              <a:off x="4762758" y="3243878"/>
              <a:ext cx="583160" cy="576476"/>
            </a:xfrm>
            <a:prstGeom prst="ellipse">
              <a:avLst/>
            </a:prstGeom>
            <a:solidFill>
              <a:srgbClr val="FEFEFE"/>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44" name="Freeform 25"/>
            <p:cNvSpPr>
              <a:spLocks/>
            </p:cNvSpPr>
            <p:nvPr/>
          </p:nvSpPr>
          <p:spPr bwMode="auto">
            <a:xfrm>
              <a:off x="4729553" y="3211170"/>
              <a:ext cx="649570" cy="641892"/>
            </a:xfrm>
            <a:custGeom>
              <a:avLst/>
              <a:gdLst/>
              <a:ahLst/>
              <a:cxnLst>
                <a:cxn ang="0">
                  <a:pos x="184" y="97"/>
                </a:cxn>
                <a:cxn ang="0">
                  <a:pos x="174" y="97"/>
                </a:cxn>
                <a:cxn ang="0">
                  <a:pos x="152" y="151"/>
                </a:cxn>
                <a:cxn ang="0">
                  <a:pos x="97" y="174"/>
                </a:cxn>
                <a:cxn ang="0">
                  <a:pos x="43" y="151"/>
                </a:cxn>
                <a:cxn ang="0">
                  <a:pos x="20" y="97"/>
                </a:cxn>
                <a:cxn ang="0">
                  <a:pos x="43" y="42"/>
                </a:cxn>
                <a:cxn ang="0">
                  <a:pos x="97" y="20"/>
                </a:cxn>
                <a:cxn ang="0">
                  <a:pos x="152" y="42"/>
                </a:cxn>
                <a:cxn ang="0">
                  <a:pos x="174" y="97"/>
                </a:cxn>
                <a:cxn ang="0">
                  <a:pos x="184" y="97"/>
                </a:cxn>
                <a:cxn ang="0">
                  <a:pos x="194" y="97"/>
                </a:cxn>
                <a:cxn ang="0">
                  <a:pos x="97" y="0"/>
                </a:cxn>
                <a:cxn ang="0">
                  <a:pos x="0" y="97"/>
                </a:cxn>
                <a:cxn ang="0">
                  <a:pos x="97" y="194"/>
                </a:cxn>
                <a:cxn ang="0">
                  <a:pos x="194" y="97"/>
                </a:cxn>
                <a:cxn ang="0">
                  <a:pos x="184" y="97"/>
                </a:cxn>
              </a:cxnLst>
              <a:rect l="0" t="0" r="r" b="b"/>
              <a:pathLst>
                <a:path w="194" h="194">
                  <a:moveTo>
                    <a:pt x="184" y="97"/>
                  </a:moveTo>
                  <a:cubicBezTo>
                    <a:pt x="174" y="97"/>
                    <a:pt x="174" y="97"/>
                    <a:pt x="174" y="97"/>
                  </a:cubicBezTo>
                  <a:cubicBezTo>
                    <a:pt x="174" y="118"/>
                    <a:pt x="166" y="137"/>
                    <a:pt x="152" y="151"/>
                  </a:cubicBezTo>
                  <a:cubicBezTo>
                    <a:pt x="138" y="165"/>
                    <a:pt x="118" y="174"/>
                    <a:pt x="97" y="174"/>
                  </a:cubicBezTo>
                  <a:cubicBezTo>
                    <a:pt x="76" y="174"/>
                    <a:pt x="57" y="165"/>
                    <a:pt x="43" y="151"/>
                  </a:cubicBezTo>
                  <a:cubicBezTo>
                    <a:pt x="29" y="137"/>
                    <a:pt x="20" y="118"/>
                    <a:pt x="20" y="97"/>
                  </a:cubicBezTo>
                  <a:cubicBezTo>
                    <a:pt x="20" y="75"/>
                    <a:pt x="29" y="56"/>
                    <a:pt x="43" y="42"/>
                  </a:cubicBezTo>
                  <a:cubicBezTo>
                    <a:pt x="57" y="28"/>
                    <a:pt x="76" y="20"/>
                    <a:pt x="97" y="20"/>
                  </a:cubicBezTo>
                  <a:cubicBezTo>
                    <a:pt x="118" y="20"/>
                    <a:pt x="138" y="28"/>
                    <a:pt x="152" y="42"/>
                  </a:cubicBezTo>
                  <a:cubicBezTo>
                    <a:pt x="166" y="56"/>
                    <a:pt x="174" y="75"/>
                    <a:pt x="174" y="97"/>
                  </a:cubicBezTo>
                  <a:cubicBezTo>
                    <a:pt x="184" y="97"/>
                    <a:pt x="184" y="97"/>
                    <a:pt x="184" y="97"/>
                  </a:cubicBezTo>
                  <a:cubicBezTo>
                    <a:pt x="194" y="97"/>
                    <a:pt x="194" y="97"/>
                    <a:pt x="194" y="97"/>
                  </a:cubicBezTo>
                  <a:cubicBezTo>
                    <a:pt x="194" y="43"/>
                    <a:pt x="151" y="0"/>
                    <a:pt x="97" y="0"/>
                  </a:cubicBezTo>
                  <a:cubicBezTo>
                    <a:pt x="43" y="0"/>
                    <a:pt x="0" y="43"/>
                    <a:pt x="0" y="97"/>
                  </a:cubicBezTo>
                  <a:cubicBezTo>
                    <a:pt x="0" y="150"/>
                    <a:pt x="43" y="194"/>
                    <a:pt x="97" y="194"/>
                  </a:cubicBezTo>
                  <a:cubicBezTo>
                    <a:pt x="151" y="194"/>
                    <a:pt x="194" y="150"/>
                    <a:pt x="194" y="97"/>
                  </a:cubicBezTo>
                  <a:lnTo>
                    <a:pt x="184" y="97"/>
                  </a:lnTo>
                  <a:close/>
                </a:path>
              </a:pathLst>
            </a:custGeom>
            <a:solidFill>
              <a:schemeClr val="accent6"/>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grpSp>
      <p:sp>
        <p:nvSpPr>
          <p:cNvPr id="39" name="Content Placeholder 2"/>
          <p:cNvSpPr txBox="1">
            <a:spLocks/>
          </p:cNvSpPr>
          <p:nvPr/>
        </p:nvSpPr>
        <p:spPr>
          <a:xfrm>
            <a:off x="8522589" y="9005988"/>
            <a:ext cx="2850176" cy="1274433"/>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828983">
              <a:buNone/>
            </a:pPr>
            <a:r>
              <a:rPr lang="da-DK" sz="2800" dirty="0">
                <a:solidFill>
                  <a:srgbClr val="57565A"/>
                </a:solidFill>
                <a:latin typeface="Roboto Light"/>
              </a:rPr>
              <a:t>Lorem ipsum dolor sit amet</a:t>
            </a:r>
          </a:p>
        </p:txBody>
      </p:sp>
      <p:sp>
        <p:nvSpPr>
          <p:cNvPr id="41" name="TextBox 40"/>
          <p:cNvSpPr txBox="1"/>
          <p:nvPr/>
        </p:nvSpPr>
        <p:spPr>
          <a:xfrm>
            <a:off x="8550395" y="8504141"/>
            <a:ext cx="1662827" cy="400156"/>
          </a:xfrm>
          <a:prstGeom prst="rect">
            <a:avLst/>
          </a:prstGeom>
          <a:noFill/>
        </p:spPr>
        <p:txBody>
          <a:bodyPr wrap="none" rtlCol="0">
            <a:spAutoFit/>
          </a:bodyPr>
          <a:lstStyle/>
          <a:p>
            <a:pPr defTabSz="2438584"/>
            <a:r>
              <a:rPr lang="en-US" sz="2000" dirty="0">
                <a:solidFill>
                  <a:srgbClr val="57565A"/>
                </a:solidFill>
                <a:latin typeface="Roboto Light"/>
              </a:rPr>
              <a:t>CHAPTER 04</a:t>
            </a:r>
          </a:p>
        </p:txBody>
      </p:sp>
      <p:grpSp>
        <p:nvGrpSpPr>
          <p:cNvPr id="46" name="Group 45"/>
          <p:cNvGrpSpPr/>
          <p:nvPr/>
        </p:nvGrpSpPr>
        <p:grpSpPr>
          <a:xfrm rot="5400000">
            <a:off x="11663132" y="5344018"/>
            <a:ext cx="1299290" cy="1283933"/>
            <a:chOff x="5758902" y="2655137"/>
            <a:chExt cx="649570" cy="641892"/>
          </a:xfrm>
        </p:grpSpPr>
        <p:sp>
          <p:nvSpPr>
            <p:cNvPr id="53" name="Rectangle 23"/>
            <p:cNvSpPr>
              <a:spLocks noChangeArrowheads="1"/>
            </p:cNvSpPr>
            <p:nvPr/>
          </p:nvSpPr>
          <p:spPr bwMode="auto">
            <a:xfrm>
              <a:off x="6082649" y="2655137"/>
              <a:ext cx="325823" cy="320946"/>
            </a:xfrm>
            <a:prstGeom prst="rect">
              <a:avLst/>
            </a:prstGeom>
            <a:solidFill>
              <a:schemeClr val="tx2"/>
            </a:solidFill>
            <a:ln w="9525">
              <a:noFill/>
              <a:miter lim="800000"/>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54" name="Oval 24"/>
            <p:cNvSpPr>
              <a:spLocks noChangeArrowheads="1"/>
            </p:cNvSpPr>
            <p:nvPr/>
          </p:nvSpPr>
          <p:spPr bwMode="auto">
            <a:xfrm>
              <a:off x="5792107" y="2687845"/>
              <a:ext cx="583160" cy="576476"/>
            </a:xfrm>
            <a:prstGeom prst="ellipse">
              <a:avLst/>
            </a:prstGeom>
            <a:solidFill>
              <a:srgbClr val="FEFEFE"/>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55" name="Freeform 25"/>
            <p:cNvSpPr>
              <a:spLocks/>
            </p:cNvSpPr>
            <p:nvPr/>
          </p:nvSpPr>
          <p:spPr bwMode="auto">
            <a:xfrm>
              <a:off x="5758902" y="2655137"/>
              <a:ext cx="649570" cy="641892"/>
            </a:xfrm>
            <a:custGeom>
              <a:avLst/>
              <a:gdLst/>
              <a:ahLst/>
              <a:cxnLst>
                <a:cxn ang="0">
                  <a:pos x="184" y="97"/>
                </a:cxn>
                <a:cxn ang="0">
                  <a:pos x="174" y="97"/>
                </a:cxn>
                <a:cxn ang="0">
                  <a:pos x="152" y="151"/>
                </a:cxn>
                <a:cxn ang="0">
                  <a:pos x="97" y="174"/>
                </a:cxn>
                <a:cxn ang="0">
                  <a:pos x="43" y="151"/>
                </a:cxn>
                <a:cxn ang="0">
                  <a:pos x="20" y="97"/>
                </a:cxn>
                <a:cxn ang="0">
                  <a:pos x="43" y="42"/>
                </a:cxn>
                <a:cxn ang="0">
                  <a:pos x="97" y="20"/>
                </a:cxn>
                <a:cxn ang="0">
                  <a:pos x="152" y="42"/>
                </a:cxn>
                <a:cxn ang="0">
                  <a:pos x="174" y="97"/>
                </a:cxn>
                <a:cxn ang="0">
                  <a:pos x="184" y="97"/>
                </a:cxn>
                <a:cxn ang="0">
                  <a:pos x="194" y="97"/>
                </a:cxn>
                <a:cxn ang="0">
                  <a:pos x="97" y="0"/>
                </a:cxn>
                <a:cxn ang="0">
                  <a:pos x="0" y="97"/>
                </a:cxn>
                <a:cxn ang="0">
                  <a:pos x="97" y="194"/>
                </a:cxn>
                <a:cxn ang="0">
                  <a:pos x="194" y="97"/>
                </a:cxn>
                <a:cxn ang="0">
                  <a:pos x="184" y="97"/>
                </a:cxn>
              </a:cxnLst>
              <a:rect l="0" t="0" r="r" b="b"/>
              <a:pathLst>
                <a:path w="194" h="194">
                  <a:moveTo>
                    <a:pt x="184" y="97"/>
                  </a:moveTo>
                  <a:cubicBezTo>
                    <a:pt x="174" y="97"/>
                    <a:pt x="174" y="97"/>
                    <a:pt x="174" y="97"/>
                  </a:cubicBezTo>
                  <a:cubicBezTo>
                    <a:pt x="174" y="118"/>
                    <a:pt x="166" y="137"/>
                    <a:pt x="152" y="151"/>
                  </a:cubicBezTo>
                  <a:cubicBezTo>
                    <a:pt x="138" y="165"/>
                    <a:pt x="118" y="174"/>
                    <a:pt x="97" y="174"/>
                  </a:cubicBezTo>
                  <a:cubicBezTo>
                    <a:pt x="76" y="174"/>
                    <a:pt x="57" y="165"/>
                    <a:pt x="43" y="151"/>
                  </a:cubicBezTo>
                  <a:cubicBezTo>
                    <a:pt x="29" y="137"/>
                    <a:pt x="20" y="118"/>
                    <a:pt x="20" y="97"/>
                  </a:cubicBezTo>
                  <a:cubicBezTo>
                    <a:pt x="20" y="75"/>
                    <a:pt x="29" y="56"/>
                    <a:pt x="43" y="42"/>
                  </a:cubicBezTo>
                  <a:cubicBezTo>
                    <a:pt x="57" y="28"/>
                    <a:pt x="76" y="20"/>
                    <a:pt x="97" y="20"/>
                  </a:cubicBezTo>
                  <a:cubicBezTo>
                    <a:pt x="118" y="20"/>
                    <a:pt x="138" y="28"/>
                    <a:pt x="152" y="42"/>
                  </a:cubicBezTo>
                  <a:cubicBezTo>
                    <a:pt x="166" y="56"/>
                    <a:pt x="174" y="75"/>
                    <a:pt x="174" y="97"/>
                  </a:cubicBezTo>
                  <a:cubicBezTo>
                    <a:pt x="184" y="97"/>
                    <a:pt x="184" y="97"/>
                    <a:pt x="184" y="97"/>
                  </a:cubicBezTo>
                  <a:cubicBezTo>
                    <a:pt x="194" y="97"/>
                    <a:pt x="194" y="97"/>
                    <a:pt x="194" y="97"/>
                  </a:cubicBezTo>
                  <a:cubicBezTo>
                    <a:pt x="194" y="43"/>
                    <a:pt x="151" y="0"/>
                    <a:pt x="97" y="0"/>
                  </a:cubicBezTo>
                  <a:cubicBezTo>
                    <a:pt x="43" y="0"/>
                    <a:pt x="0" y="43"/>
                    <a:pt x="0" y="97"/>
                  </a:cubicBezTo>
                  <a:cubicBezTo>
                    <a:pt x="0" y="150"/>
                    <a:pt x="43" y="194"/>
                    <a:pt x="97" y="194"/>
                  </a:cubicBezTo>
                  <a:cubicBezTo>
                    <a:pt x="151" y="194"/>
                    <a:pt x="194" y="150"/>
                    <a:pt x="194" y="97"/>
                  </a:cubicBezTo>
                  <a:lnTo>
                    <a:pt x="184" y="97"/>
                  </a:lnTo>
                  <a:close/>
                </a:path>
              </a:pathLst>
            </a:custGeom>
            <a:solidFill>
              <a:schemeClr val="tx2"/>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grpSp>
      <p:sp>
        <p:nvSpPr>
          <p:cNvPr id="47" name="Content Placeholder 2"/>
          <p:cNvSpPr txBox="1">
            <a:spLocks/>
          </p:cNvSpPr>
          <p:nvPr/>
        </p:nvSpPr>
        <p:spPr>
          <a:xfrm>
            <a:off x="11531406" y="7896118"/>
            <a:ext cx="2892883" cy="1563641"/>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defTabSz="1828983">
              <a:buNone/>
            </a:pPr>
            <a:r>
              <a:rPr lang="da-DK" sz="2800" dirty="0">
                <a:solidFill>
                  <a:srgbClr val="57565A"/>
                </a:solidFill>
                <a:latin typeface="Roboto Light"/>
              </a:rPr>
              <a:t>Lorem ipsum dolor sit amet</a:t>
            </a:r>
          </a:p>
        </p:txBody>
      </p:sp>
      <p:sp>
        <p:nvSpPr>
          <p:cNvPr id="49" name="TextBox 48"/>
          <p:cNvSpPr txBox="1"/>
          <p:nvPr/>
        </p:nvSpPr>
        <p:spPr>
          <a:xfrm>
            <a:off x="12635140" y="7425762"/>
            <a:ext cx="1662827" cy="400156"/>
          </a:xfrm>
          <a:prstGeom prst="rect">
            <a:avLst/>
          </a:prstGeom>
          <a:noFill/>
        </p:spPr>
        <p:txBody>
          <a:bodyPr wrap="none" rtlCol="0">
            <a:spAutoFit/>
          </a:bodyPr>
          <a:lstStyle/>
          <a:p>
            <a:pPr defTabSz="2438584"/>
            <a:r>
              <a:rPr lang="en-US" sz="2000" dirty="0">
                <a:solidFill>
                  <a:srgbClr val="57565A"/>
                </a:solidFill>
                <a:latin typeface="Roboto Light"/>
              </a:rPr>
              <a:t>CHAPTER 05</a:t>
            </a:r>
          </a:p>
        </p:txBody>
      </p:sp>
      <p:grpSp>
        <p:nvGrpSpPr>
          <p:cNvPr id="57" name="Group 56"/>
          <p:cNvGrpSpPr/>
          <p:nvPr/>
        </p:nvGrpSpPr>
        <p:grpSpPr>
          <a:xfrm rot="16200000">
            <a:off x="13846416" y="3949219"/>
            <a:ext cx="1299290" cy="1283933"/>
            <a:chOff x="3631720" y="2512274"/>
            <a:chExt cx="649570" cy="641892"/>
          </a:xfrm>
        </p:grpSpPr>
        <p:sp>
          <p:nvSpPr>
            <p:cNvPr id="71" name="Rectangle 23"/>
            <p:cNvSpPr>
              <a:spLocks noChangeArrowheads="1"/>
            </p:cNvSpPr>
            <p:nvPr/>
          </p:nvSpPr>
          <p:spPr bwMode="auto">
            <a:xfrm>
              <a:off x="3955466" y="2512274"/>
              <a:ext cx="325823" cy="320946"/>
            </a:xfrm>
            <a:prstGeom prst="rect">
              <a:avLst/>
            </a:prstGeom>
            <a:solidFill>
              <a:schemeClr val="accent3"/>
            </a:solidFill>
            <a:ln w="9525">
              <a:noFill/>
              <a:miter lim="800000"/>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72" name="Oval 24"/>
            <p:cNvSpPr>
              <a:spLocks noChangeArrowheads="1"/>
            </p:cNvSpPr>
            <p:nvPr/>
          </p:nvSpPr>
          <p:spPr bwMode="auto">
            <a:xfrm>
              <a:off x="3664924" y="2544982"/>
              <a:ext cx="583160" cy="576476"/>
            </a:xfrm>
            <a:prstGeom prst="ellipse">
              <a:avLst/>
            </a:prstGeom>
            <a:solidFill>
              <a:schemeClr val="bg1"/>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73" name="Freeform 25"/>
            <p:cNvSpPr>
              <a:spLocks/>
            </p:cNvSpPr>
            <p:nvPr/>
          </p:nvSpPr>
          <p:spPr bwMode="auto">
            <a:xfrm>
              <a:off x="3631720" y="2512274"/>
              <a:ext cx="649570" cy="641892"/>
            </a:xfrm>
            <a:custGeom>
              <a:avLst/>
              <a:gdLst/>
              <a:ahLst/>
              <a:cxnLst>
                <a:cxn ang="0">
                  <a:pos x="184" y="97"/>
                </a:cxn>
                <a:cxn ang="0">
                  <a:pos x="174" y="97"/>
                </a:cxn>
                <a:cxn ang="0">
                  <a:pos x="152" y="151"/>
                </a:cxn>
                <a:cxn ang="0">
                  <a:pos x="97" y="174"/>
                </a:cxn>
                <a:cxn ang="0">
                  <a:pos x="43" y="151"/>
                </a:cxn>
                <a:cxn ang="0">
                  <a:pos x="20" y="97"/>
                </a:cxn>
                <a:cxn ang="0">
                  <a:pos x="43" y="42"/>
                </a:cxn>
                <a:cxn ang="0">
                  <a:pos x="97" y="20"/>
                </a:cxn>
                <a:cxn ang="0">
                  <a:pos x="152" y="42"/>
                </a:cxn>
                <a:cxn ang="0">
                  <a:pos x="174" y="97"/>
                </a:cxn>
                <a:cxn ang="0">
                  <a:pos x="184" y="97"/>
                </a:cxn>
                <a:cxn ang="0">
                  <a:pos x="194" y="97"/>
                </a:cxn>
                <a:cxn ang="0">
                  <a:pos x="97" y="0"/>
                </a:cxn>
                <a:cxn ang="0">
                  <a:pos x="0" y="97"/>
                </a:cxn>
                <a:cxn ang="0">
                  <a:pos x="97" y="194"/>
                </a:cxn>
                <a:cxn ang="0">
                  <a:pos x="194" y="97"/>
                </a:cxn>
                <a:cxn ang="0">
                  <a:pos x="184" y="97"/>
                </a:cxn>
              </a:cxnLst>
              <a:rect l="0" t="0" r="r" b="b"/>
              <a:pathLst>
                <a:path w="194" h="194">
                  <a:moveTo>
                    <a:pt x="184" y="97"/>
                  </a:moveTo>
                  <a:cubicBezTo>
                    <a:pt x="174" y="97"/>
                    <a:pt x="174" y="97"/>
                    <a:pt x="174" y="97"/>
                  </a:cubicBezTo>
                  <a:cubicBezTo>
                    <a:pt x="174" y="118"/>
                    <a:pt x="166" y="137"/>
                    <a:pt x="152" y="151"/>
                  </a:cubicBezTo>
                  <a:cubicBezTo>
                    <a:pt x="138" y="165"/>
                    <a:pt x="118" y="174"/>
                    <a:pt x="97" y="174"/>
                  </a:cubicBezTo>
                  <a:cubicBezTo>
                    <a:pt x="76" y="174"/>
                    <a:pt x="57" y="165"/>
                    <a:pt x="43" y="151"/>
                  </a:cubicBezTo>
                  <a:cubicBezTo>
                    <a:pt x="29" y="137"/>
                    <a:pt x="20" y="118"/>
                    <a:pt x="20" y="97"/>
                  </a:cubicBezTo>
                  <a:cubicBezTo>
                    <a:pt x="20" y="75"/>
                    <a:pt x="29" y="56"/>
                    <a:pt x="43" y="42"/>
                  </a:cubicBezTo>
                  <a:cubicBezTo>
                    <a:pt x="57" y="28"/>
                    <a:pt x="76" y="20"/>
                    <a:pt x="97" y="20"/>
                  </a:cubicBezTo>
                  <a:cubicBezTo>
                    <a:pt x="118" y="20"/>
                    <a:pt x="138" y="28"/>
                    <a:pt x="152" y="42"/>
                  </a:cubicBezTo>
                  <a:cubicBezTo>
                    <a:pt x="166" y="56"/>
                    <a:pt x="174" y="75"/>
                    <a:pt x="174" y="97"/>
                  </a:cubicBezTo>
                  <a:cubicBezTo>
                    <a:pt x="184" y="97"/>
                    <a:pt x="184" y="97"/>
                    <a:pt x="184" y="97"/>
                  </a:cubicBezTo>
                  <a:cubicBezTo>
                    <a:pt x="194" y="97"/>
                    <a:pt x="194" y="97"/>
                    <a:pt x="194" y="97"/>
                  </a:cubicBezTo>
                  <a:cubicBezTo>
                    <a:pt x="194" y="43"/>
                    <a:pt x="151" y="0"/>
                    <a:pt x="97" y="0"/>
                  </a:cubicBezTo>
                  <a:cubicBezTo>
                    <a:pt x="43" y="0"/>
                    <a:pt x="0" y="43"/>
                    <a:pt x="0" y="97"/>
                  </a:cubicBezTo>
                  <a:cubicBezTo>
                    <a:pt x="0" y="150"/>
                    <a:pt x="43" y="194"/>
                    <a:pt x="97" y="194"/>
                  </a:cubicBezTo>
                  <a:cubicBezTo>
                    <a:pt x="151" y="194"/>
                    <a:pt x="194" y="150"/>
                    <a:pt x="194" y="97"/>
                  </a:cubicBezTo>
                  <a:lnTo>
                    <a:pt x="184" y="97"/>
                  </a:lnTo>
                  <a:close/>
                </a:path>
              </a:pathLst>
            </a:custGeom>
            <a:solidFill>
              <a:schemeClr val="accent3"/>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grpSp>
      <p:sp>
        <p:nvSpPr>
          <p:cNvPr id="58" name="Content Placeholder 2"/>
          <p:cNvSpPr txBox="1">
            <a:spLocks/>
          </p:cNvSpPr>
          <p:nvPr/>
        </p:nvSpPr>
        <p:spPr>
          <a:xfrm>
            <a:off x="10749803" y="3527415"/>
            <a:ext cx="2850176" cy="1569500"/>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defTabSz="1828983">
              <a:buNone/>
            </a:pPr>
            <a:r>
              <a:rPr lang="da-DK" sz="2800" dirty="0">
                <a:solidFill>
                  <a:srgbClr val="57565A"/>
                </a:solidFill>
                <a:latin typeface="Roboto Light"/>
              </a:rPr>
              <a:t>Lorem ipsum dolor sit amet</a:t>
            </a:r>
          </a:p>
        </p:txBody>
      </p:sp>
      <p:sp>
        <p:nvSpPr>
          <p:cNvPr id="60" name="TextBox 59"/>
          <p:cNvSpPr txBox="1"/>
          <p:nvPr/>
        </p:nvSpPr>
        <p:spPr>
          <a:xfrm>
            <a:off x="11806974" y="3043979"/>
            <a:ext cx="1662827" cy="400156"/>
          </a:xfrm>
          <a:prstGeom prst="rect">
            <a:avLst/>
          </a:prstGeom>
          <a:noFill/>
        </p:spPr>
        <p:txBody>
          <a:bodyPr wrap="none" rtlCol="0">
            <a:spAutoFit/>
          </a:bodyPr>
          <a:lstStyle/>
          <a:p>
            <a:pPr defTabSz="2438584"/>
            <a:r>
              <a:rPr lang="en-US" sz="2000" dirty="0">
                <a:solidFill>
                  <a:srgbClr val="57565A"/>
                </a:solidFill>
                <a:latin typeface="Roboto Light"/>
              </a:rPr>
              <a:t>CHAPTER 06</a:t>
            </a:r>
          </a:p>
        </p:txBody>
      </p:sp>
      <p:sp>
        <p:nvSpPr>
          <p:cNvPr id="75" name="Content Placeholder 2"/>
          <p:cNvSpPr txBox="1">
            <a:spLocks/>
          </p:cNvSpPr>
          <p:nvPr/>
        </p:nvSpPr>
        <p:spPr>
          <a:xfrm>
            <a:off x="15422772" y="8117070"/>
            <a:ext cx="3070917" cy="1563641"/>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defTabSz="1828983">
              <a:buNone/>
            </a:pPr>
            <a:r>
              <a:rPr lang="da-DK" sz="2800" dirty="0">
                <a:solidFill>
                  <a:srgbClr val="57565A"/>
                </a:solidFill>
                <a:latin typeface="Roboto Light"/>
              </a:rPr>
              <a:t>Lorem ipsum dolor sit amet</a:t>
            </a:r>
          </a:p>
        </p:txBody>
      </p:sp>
      <p:grpSp>
        <p:nvGrpSpPr>
          <p:cNvPr id="76" name="Group 75"/>
          <p:cNvGrpSpPr/>
          <p:nvPr/>
        </p:nvGrpSpPr>
        <p:grpSpPr>
          <a:xfrm rot="5662871">
            <a:off x="15884900" y="5439794"/>
            <a:ext cx="1299290" cy="1283933"/>
            <a:chOff x="5758902" y="2655137"/>
            <a:chExt cx="649570" cy="641892"/>
          </a:xfrm>
        </p:grpSpPr>
        <p:sp>
          <p:nvSpPr>
            <p:cNvPr id="79" name="Rectangle 23"/>
            <p:cNvSpPr>
              <a:spLocks noChangeArrowheads="1"/>
            </p:cNvSpPr>
            <p:nvPr/>
          </p:nvSpPr>
          <p:spPr bwMode="auto">
            <a:xfrm>
              <a:off x="6082649" y="2655137"/>
              <a:ext cx="325823" cy="320946"/>
            </a:xfrm>
            <a:prstGeom prst="rect">
              <a:avLst/>
            </a:prstGeom>
            <a:solidFill>
              <a:schemeClr val="accent2"/>
            </a:solidFill>
            <a:ln w="9525">
              <a:noFill/>
              <a:miter lim="800000"/>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80" name="Oval 24"/>
            <p:cNvSpPr>
              <a:spLocks noChangeArrowheads="1"/>
            </p:cNvSpPr>
            <p:nvPr/>
          </p:nvSpPr>
          <p:spPr bwMode="auto">
            <a:xfrm>
              <a:off x="5792107" y="2687845"/>
              <a:ext cx="583160" cy="576476"/>
            </a:xfrm>
            <a:prstGeom prst="ellipse">
              <a:avLst/>
            </a:prstGeom>
            <a:solidFill>
              <a:schemeClr val="bg1"/>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81" name="Freeform 25"/>
            <p:cNvSpPr>
              <a:spLocks/>
            </p:cNvSpPr>
            <p:nvPr/>
          </p:nvSpPr>
          <p:spPr bwMode="auto">
            <a:xfrm>
              <a:off x="5758902" y="2655137"/>
              <a:ext cx="649570" cy="641892"/>
            </a:xfrm>
            <a:custGeom>
              <a:avLst/>
              <a:gdLst/>
              <a:ahLst/>
              <a:cxnLst>
                <a:cxn ang="0">
                  <a:pos x="184" y="97"/>
                </a:cxn>
                <a:cxn ang="0">
                  <a:pos x="174" y="97"/>
                </a:cxn>
                <a:cxn ang="0">
                  <a:pos x="152" y="151"/>
                </a:cxn>
                <a:cxn ang="0">
                  <a:pos x="97" y="174"/>
                </a:cxn>
                <a:cxn ang="0">
                  <a:pos x="43" y="151"/>
                </a:cxn>
                <a:cxn ang="0">
                  <a:pos x="20" y="97"/>
                </a:cxn>
                <a:cxn ang="0">
                  <a:pos x="43" y="42"/>
                </a:cxn>
                <a:cxn ang="0">
                  <a:pos x="97" y="20"/>
                </a:cxn>
                <a:cxn ang="0">
                  <a:pos x="152" y="42"/>
                </a:cxn>
                <a:cxn ang="0">
                  <a:pos x="174" y="97"/>
                </a:cxn>
                <a:cxn ang="0">
                  <a:pos x="184" y="97"/>
                </a:cxn>
                <a:cxn ang="0">
                  <a:pos x="194" y="97"/>
                </a:cxn>
                <a:cxn ang="0">
                  <a:pos x="97" y="0"/>
                </a:cxn>
                <a:cxn ang="0">
                  <a:pos x="0" y="97"/>
                </a:cxn>
                <a:cxn ang="0">
                  <a:pos x="97" y="194"/>
                </a:cxn>
                <a:cxn ang="0">
                  <a:pos x="194" y="97"/>
                </a:cxn>
                <a:cxn ang="0">
                  <a:pos x="184" y="97"/>
                </a:cxn>
              </a:cxnLst>
              <a:rect l="0" t="0" r="r" b="b"/>
              <a:pathLst>
                <a:path w="194" h="194">
                  <a:moveTo>
                    <a:pt x="184" y="97"/>
                  </a:moveTo>
                  <a:cubicBezTo>
                    <a:pt x="174" y="97"/>
                    <a:pt x="174" y="97"/>
                    <a:pt x="174" y="97"/>
                  </a:cubicBezTo>
                  <a:cubicBezTo>
                    <a:pt x="174" y="118"/>
                    <a:pt x="166" y="137"/>
                    <a:pt x="152" y="151"/>
                  </a:cubicBezTo>
                  <a:cubicBezTo>
                    <a:pt x="138" y="165"/>
                    <a:pt x="118" y="174"/>
                    <a:pt x="97" y="174"/>
                  </a:cubicBezTo>
                  <a:cubicBezTo>
                    <a:pt x="76" y="174"/>
                    <a:pt x="57" y="165"/>
                    <a:pt x="43" y="151"/>
                  </a:cubicBezTo>
                  <a:cubicBezTo>
                    <a:pt x="29" y="137"/>
                    <a:pt x="20" y="118"/>
                    <a:pt x="20" y="97"/>
                  </a:cubicBezTo>
                  <a:cubicBezTo>
                    <a:pt x="20" y="75"/>
                    <a:pt x="29" y="56"/>
                    <a:pt x="43" y="42"/>
                  </a:cubicBezTo>
                  <a:cubicBezTo>
                    <a:pt x="57" y="28"/>
                    <a:pt x="76" y="20"/>
                    <a:pt x="97" y="20"/>
                  </a:cubicBezTo>
                  <a:cubicBezTo>
                    <a:pt x="118" y="20"/>
                    <a:pt x="138" y="28"/>
                    <a:pt x="152" y="42"/>
                  </a:cubicBezTo>
                  <a:cubicBezTo>
                    <a:pt x="166" y="56"/>
                    <a:pt x="174" y="75"/>
                    <a:pt x="174" y="97"/>
                  </a:cubicBezTo>
                  <a:cubicBezTo>
                    <a:pt x="184" y="97"/>
                    <a:pt x="184" y="97"/>
                    <a:pt x="184" y="97"/>
                  </a:cubicBezTo>
                  <a:cubicBezTo>
                    <a:pt x="194" y="97"/>
                    <a:pt x="194" y="97"/>
                    <a:pt x="194" y="97"/>
                  </a:cubicBezTo>
                  <a:cubicBezTo>
                    <a:pt x="194" y="43"/>
                    <a:pt x="151" y="0"/>
                    <a:pt x="97" y="0"/>
                  </a:cubicBezTo>
                  <a:cubicBezTo>
                    <a:pt x="43" y="0"/>
                    <a:pt x="0" y="43"/>
                    <a:pt x="0" y="97"/>
                  </a:cubicBezTo>
                  <a:cubicBezTo>
                    <a:pt x="0" y="150"/>
                    <a:pt x="43" y="194"/>
                    <a:pt x="97" y="194"/>
                  </a:cubicBezTo>
                  <a:cubicBezTo>
                    <a:pt x="151" y="194"/>
                    <a:pt x="194" y="150"/>
                    <a:pt x="194" y="97"/>
                  </a:cubicBezTo>
                  <a:lnTo>
                    <a:pt x="184" y="97"/>
                  </a:lnTo>
                  <a:close/>
                </a:path>
              </a:pathLst>
            </a:custGeom>
            <a:solidFill>
              <a:schemeClr val="accent2"/>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grpSp>
      <p:sp>
        <p:nvSpPr>
          <p:cNvPr id="78" name="TextBox 77"/>
          <p:cNvSpPr txBox="1"/>
          <p:nvPr/>
        </p:nvSpPr>
        <p:spPr>
          <a:xfrm>
            <a:off x="16691063" y="7611755"/>
            <a:ext cx="1662827" cy="400156"/>
          </a:xfrm>
          <a:prstGeom prst="rect">
            <a:avLst/>
          </a:prstGeom>
          <a:noFill/>
        </p:spPr>
        <p:txBody>
          <a:bodyPr wrap="none" rtlCol="0">
            <a:spAutoFit/>
          </a:bodyPr>
          <a:lstStyle/>
          <a:p>
            <a:pPr defTabSz="2438584"/>
            <a:r>
              <a:rPr lang="en-US" sz="2000">
                <a:solidFill>
                  <a:srgbClr val="57565A"/>
                </a:solidFill>
                <a:latin typeface="Roboto Light"/>
              </a:rPr>
              <a:t>CHAPTER 07</a:t>
            </a:r>
          </a:p>
        </p:txBody>
      </p:sp>
      <p:sp>
        <p:nvSpPr>
          <p:cNvPr id="83" name="Freeform 30"/>
          <p:cNvSpPr>
            <a:spLocks noEditPoints="1"/>
          </p:cNvSpPr>
          <p:nvPr/>
        </p:nvSpPr>
        <p:spPr bwMode="auto">
          <a:xfrm>
            <a:off x="19111597" y="3215685"/>
            <a:ext cx="1917800" cy="1889097"/>
          </a:xfrm>
          <a:custGeom>
            <a:avLst/>
            <a:gdLst/>
            <a:ahLst/>
            <a:cxnLst>
              <a:cxn ang="0">
                <a:pos x="143" y="286"/>
              </a:cxn>
              <a:cxn ang="0">
                <a:pos x="0" y="143"/>
              </a:cxn>
              <a:cxn ang="0">
                <a:pos x="143" y="0"/>
              </a:cxn>
              <a:cxn ang="0">
                <a:pos x="286" y="143"/>
              </a:cxn>
              <a:cxn ang="0">
                <a:pos x="143" y="286"/>
              </a:cxn>
              <a:cxn ang="0">
                <a:pos x="143" y="52"/>
              </a:cxn>
              <a:cxn ang="0">
                <a:pos x="52" y="143"/>
              </a:cxn>
              <a:cxn ang="0">
                <a:pos x="143" y="234"/>
              </a:cxn>
              <a:cxn ang="0">
                <a:pos x="234" y="143"/>
              </a:cxn>
              <a:cxn ang="0">
                <a:pos x="143" y="52"/>
              </a:cxn>
            </a:cxnLst>
            <a:rect l="0" t="0" r="r" b="b"/>
            <a:pathLst>
              <a:path w="286" h="286">
                <a:moveTo>
                  <a:pt x="143" y="286"/>
                </a:moveTo>
                <a:cubicBezTo>
                  <a:pt x="65" y="286"/>
                  <a:pt x="0" y="222"/>
                  <a:pt x="0" y="143"/>
                </a:cubicBezTo>
                <a:cubicBezTo>
                  <a:pt x="0" y="64"/>
                  <a:pt x="65" y="0"/>
                  <a:pt x="143" y="0"/>
                </a:cubicBezTo>
                <a:cubicBezTo>
                  <a:pt x="222" y="0"/>
                  <a:pt x="286" y="64"/>
                  <a:pt x="286" y="143"/>
                </a:cubicBezTo>
                <a:cubicBezTo>
                  <a:pt x="286" y="222"/>
                  <a:pt x="222" y="286"/>
                  <a:pt x="143" y="286"/>
                </a:cubicBezTo>
                <a:moveTo>
                  <a:pt x="143" y="52"/>
                </a:moveTo>
                <a:cubicBezTo>
                  <a:pt x="93" y="52"/>
                  <a:pt x="52" y="93"/>
                  <a:pt x="52" y="143"/>
                </a:cubicBezTo>
                <a:cubicBezTo>
                  <a:pt x="52" y="193"/>
                  <a:pt x="93" y="234"/>
                  <a:pt x="143" y="234"/>
                </a:cubicBezTo>
                <a:cubicBezTo>
                  <a:pt x="193" y="234"/>
                  <a:pt x="234" y="193"/>
                  <a:pt x="234" y="143"/>
                </a:cubicBezTo>
                <a:cubicBezTo>
                  <a:pt x="234" y="93"/>
                  <a:pt x="193" y="52"/>
                  <a:pt x="143" y="52"/>
                </a:cubicBezTo>
              </a:path>
            </a:pathLst>
          </a:custGeom>
          <a:solidFill>
            <a:schemeClr val="accent1"/>
          </a:solidFill>
          <a:ln w="9525">
            <a:noFill/>
            <a:round/>
            <a:headEnd/>
            <a:tailEnd/>
          </a:ln>
        </p:spPr>
        <p:txBody>
          <a:bodyPr vert="horz" wrap="square" lIns="182901" tIns="91451" rIns="182901" bIns="91451" numCol="1" anchor="t" anchorCtr="0" compatLnSpc="1">
            <a:prstTxWarp prst="textNoShape">
              <a:avLst/>
            </a:prstTxWarp>
          </a:bodyPr>
          <a:lstStyle/>
          <a:p>
            <a:pPr defTabSz="1828983">
              <a:defRPr/>
            </a:pPr>
            <a:endParaRPr lang="en-US" sz="3600" kern="0">
              <a:solidFill>
                <a:srgbClr val="57565A"/>
              </a:solidFill>
              <a:latin typeface="Roboto Light"/>
            </a:endParaRPr>
          </a:p>
        </p:txBody>
      </p:sp>
      <p:sp>
        <p:nvSpPr>
          <p:cNvPr id="84" name="Content Placeholder 2"/>
          <p:cNvSpPr txBox="1">
            <a:spLocks/>
          </p:cNvSpPr>
          <p:nvPr/>
        </p:nvSpPr>
        <p:spPr>
          <a:xfrm>
            <a:off x="21072270" y="3451252"/>
            <a:ext cx="3076028" cy="1563641"/>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828983">
              <a:buNone/>
            </a:pPr>
            <a:r>
              <a:rPr lang="da-DK" sz="2800" dirty="0">
                <a:solidFill>
                  <a:srgbClr val="57565A"/>
                </a:solidFill>
                <a:latin typeface="Roboto Light"/>
              </a:rPr>
              <a:t>Lorem ipsum dolor sit amet</a:t>
            </a:r>
          </a:p>
        </p:txBody>
      </p:sp>
      <p:sp>
        <p:nvSpPr>
          <p:cNvPr id="86" name="TextBox 85"/>
          <p:cNvSpPr txBox="1"/>
          <p:nvPr/>
        </p:nvSpPr>
        <p:spPr>
          <a:xfrm>
            <a:off x="21029397" y="2897896"/>
            <a:ext cx="1662827" cy="400156"/>
          </a:xfrm>
          <a:prstGeom prst="rect">
            <a:avLst/>
          </a:prstGeom>
          <a:noFill/>
        </p:spPr>
        <p:txBody>
          <a:bodyPr wrap="none" rtlCol="0">
            <a:spAutoFit/>
          </a:bodyPr>
          <a:lstStyle/>
          <a:p>
            <a:pPr defTabSz="2438584"/>
            <a:r>
              <a:rPr lang="en-US" sz="2000" dirty="0">
                <a:solidFill>
                  <a:srgbClr val="57565A"/>
                </a:solidFill>
                <a:latin typeface="Roboto Light"/>
              </a:rPr>
              <a:t>CHAPTER 08</a:t>
            </a:r>
          </a:p>
        </p:txBody>
      </p:sp>
      <p:sp>
        <p:nvSpPr>
          <p:cNvPr id="87" name="Freeform 108"/>
          <p:cNvSpPr>
            <a:spLocks noEditPoints="1"/>
          </p:cNvSpPr>
          <p:nvPr/>
        </p:nvSpPr>
        <p:spPr bwMode="auto">
          <a:xfrm>
            <a:off x="7751984" y="5402464"/>
            <a:ext cx="593411" cy="625760"/>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8" name="Freeform 123"/>
          <p:cNvSpPr>
            <a:spLocks noEditPoints="1"/>
          </p:cNvSpPr>
          <p:nvPr/>
        </p:nvSpPr>
        <p:spPr bwMode="auto">
          <a:xfrm>
            <a:off x="9917134" y="6740459"/>
            <a:ext cx="659744" cy="661927"/>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9" name="Freeform 110"/>
          <p:cNvSpPr>
            <a:spLocks noEditPoints="1"/>
          </p:cNvSpPr>
          <p:nvPr/>
        </p:nvSpPr>
        <p:spPr bwMode="auto">
          <a:xfrm>
            <a:off x="12062893" y="5734560"/>
            <a:ext cx="478717" cy="536278"/>
          </a:xfrm>
          <a:custGeom>
            <a:avLst/>
            <a:gdLst>
              <a:gd name="T0" fmla="*/ 196 w 577"/>
              <a:gd name="T1" fmla="*/ 432 h 646"/>
              <a:gd name="T2" fmla="*/ 292 w 577"/>
              <a:gd name="T3" fmla="*/ 304 h 646"/>
              <a:gd name="T4" fmla="*/ 361 w 577"/>
              <a:gd name="T5" fmla="*/ 355 h 646"/>
              <a:gd name="T6" fmla="*/ 292 w 577"/>
              <a:gd name="T7" fmla="*/ 318 h 646"/>
              <a:gd name="T8" fmla="*/ 210 w 577"/>
              <a:gd name="T9" fmla="*/ 432 h 646"/>
              <a:gd name="T10" fmla="*/ 351 w 577"/>
              <a:gd name="T11" fmla="*/ 511 h 646"/>
              <a:gd name="T12" fmla="*/ 363 w 577"/>
              <a:gd name="T13" fmla="*/ 519 h 646"/>
              <a:gd name="T14" fmla="*/ 299 w 577"/>
              <a:gd name="T15" fmla="*/ 406 h 646"/>
              <a:gd name="T16" fmla="*/ 169 w 577"/>
              <a:gd name="T17" fmla="*/ 399 h 646"/>
              <a:gd name="T18" fmla="*/ 169 w 577"/>
              <a:gd name="T19" fmla="*/ 413 h 646"/>
              <a:gd name="T20" fmla="*/ 299 w 577"/>
              <a:gd name="T21" fmla="*/ 406 h 646"/>
              <a:gd name="T22" fmla="*/ 299 w 577"/>
              <a:gd name="T23" fmla="*/ 460 h 646"/>
              <a:gd name="T24" fmla="*/ 169 w 577"/>
              <a:gd name="T25" fmla="*/ 453 h 646"/>
              <a:gd name="T26" fmla="*/ 169 w 577"/>
              <a:gd name="T27" fmla="*/ 467 h 646"/>
              <a:gd name="T28" fmla="*/ 364 w 577"/>
              <a:gd name="T29" fmla="*/ 219 h 646"/>
              <a:gd name="T30" fmla="*/ 350 w 577"/>
              <a:gd name="T31" fmla="*/ 216 h 646"/>
              <a:gd name="T32" fmla="*/ 226 w 577"/>
              <a:gd name="T33" fmla="*/ 216 h 646"/>
              <a:gd name="T34" fmla="*/ 213 w 577"/>
              <a:gd name="T35" fmla="*/ 219 h 646"/>
              <a:gd name="T36" fmla="*/ 364 w 577"/>
              <a:gd name="T37" fmla="*/ 219 h 646"/>
              <a:gd name="T38" fmla="*/ 364 w 577"/>
              <a:gd name="T39" fmla="*/ 213 h 646"/>
              <a:gd name="T40" fmla="*/ 447 w 577"/>
              <a:gd name="T41" fmla="*/ 80 h 646"/>
              <a:gd name="T42" fmla="*/ 430 w 577"/>
              <a:gd name="T43" fmla="*/ 37 h 646"/>
              <a:gd name="T44" fmla="*/ 377 w 577"/>
              <a:gd name="T45" fmla="*/ 51 h 646"/>
              <a:gd name="T46" fmla="*/ 341 w 577"/>
              <a:gd name="T47" fmla="*/ 28 h 646"/>
              <a:gd name="T48" fmla="*/ 236 w 577"/>
              <a:gd name="T49" fmla="*/ 28 h 646"/>
              <a:gd name="T50" fmla="*/ 200 w 577"/>
              <a:gd name="T51" fmla="*/ 51 h 646"/>
              <a:gd name="T52" fmla="*/ 185 w 577"/>
              <a:gd name="T53" fmla="*/ 47 h 646"/>
              <a:gd name="T54" fmla="*/ 119 w 577"/>
              <a:gd name="T55" fmla="*/ 51 h 646"/>
              <a:gd name="T56" fmla="*/ 134 w 577"/>
              <a:gd name="T57" fmla="*/ 83 h 646"/>
              <a:gd name="T58" fmla="*/ 0 w 577"/>
              <a:gd name="T59" fmla="*/ 462 h 646"/>
              <a:gd name="T60" fmla="*/ 577 w 577"/>
              <a:gd name="T61" fmla="*/ 462 h 646"/>
              <a:gd name="T62" fmla="*/ 200 w 577"/>
              <a:gd name="T63" fmla="*/ 65 h 646"/>
              <a:gd name="T64" fmla="*/ 243 w 577"/>
              <a:gd name="T65" fmla="*/ 41 h 646"/>
              <a:gd name="T66" fmla="*/ 288 w 577"/>
              <a:gd name="T67" fmla="*/ 14 h 646"/>
              <a:gd name="T68" fmla="*/ 334 w 577"/>
              <a:gd name="T69" fmla="*/ 41 h 646"/>
              <a:gd name="T70" fmla="*/ 398 w 577"/>
              <a:gd name="T71" fmla="*/ 59 h 646"/>
              <a:gd name="T72" fmla="*/ 445 w 577"/>
              <a:gd name="T73" fmla="*/ 56 h 646"/>
              <a:gd name="T74" fmla="*/ 435 w 577"/>
              <a:gd name="T75" fmla="*/ 72 h 646"/>
              <a:gd name="T76" fmla="*/ 355 w 577"/>
              <a:gd name="T77" fmla="*/ 224 h 646"/>
              <a:gd name="T78" fmla="*/ 288 w 577"/>
              <a:gd name="T79" fmla="*/ 632 h 646"/>
              <a:gd name="T80" fmla="*/ 222 w 577"/>
              <a:gd name="T81" fmla="*/ 224 h 646"/>
              <a:gd name="T82" fmla="*/ 142 w 577"/>
              <a:gd name="T83" fmla="*/ 72 h 646"/>
              <a:gd name="T84" fmla="*/ 132 w 577"/>
              <a:gd name="T85" fmla="*/ 56 h 646"/>
              <a:gd name="T86" fmla="*/ 179 w 577"/>
              <a:gd name="T87"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7" h="646">
                <a:moveTo>
                  <a:pt x="292" y="561"/>
                </a:moveTo>
                <a:cubicBezTo>
                  <a:pt x="233" y="561"/>
                  <a:pt x="196" y="510"/>
                  <a:pt x="196" y="432"/>
                </a:cubicBezTo>
                <a:cubicBezTo>
                  <a:pt x="196" y="395"/>
                  <a:pt x="204" y="363"/>
                  <a:pt x="221" y="340"/>
                </a:cubicBezTo>
                <a:cubicBezTo>
                  <a:pt x="238" y="316"/>
                  <a:pt x="263" y="304"/>
                  <a:pt x="292" y="304"/>
                </a:cubicBezTo>
                <a:cubicBezTo>
                  <a:pt x="320" y="304"/>
                  <a:pt x="344" y="317"/>
                  <a:pt x="363" y="345"/>
                </a:cubicBezTo>
                <a:cubicBezTo>
                  <a:pt x="365" y="348"/>
                  <a:pt x="364" y="353"/>
                  <a:pt x="361" y="355"/>
                </a:cubicBezTo>
                <a:cubicBezTo>
                  <a:pt x="358" y="357"/>
                  <a:pt x="354" y="356"/>
                  <a:pt x="351" y="353"/>
                </a:cubicBezTo>
                <a:cubicBezTo>
                  <a:pt x="335" y="329"/>
                  <a:pt x="316" y="318"/>
                  <a:pt x="292" y="318"/>
                </a:cubicBezTo>
                <a:cubicBezTo>
                  <a:pt x="267" y="318"/>
                  <a:pt x="247" y="328"/>
                  <a:pt x="232" y="348"/>
                </a:cubicBezTo>
                <a:cubicBezTo>
                  <a:pt x="218" y="369"/>
                  <a:pt x="210" y="398"/>
                  <a:pt x="210" y="432"/>
                </a:cubicBezTo>
                <a:cubicBezTo>
                  <a:pt x="210" y="502"/>
                  <a:pt x="242" y="547"/>
                  <a:pt x="292" y="547"/>
                </a:cubicBezTo>
                <a:cubicBezTo>
                  <a:pt x="316" y="547"/>
                  <a:pt x="335" y="535"/>
                  <a:pt x="351" y="511"/>
                </a:cubicBezTo>
                <a:cubicBezTo>
                  <a:pt x="354" y="508"/>
                  <a:pt x="358" y="507"/>
                  <a:pt x="361" y="509"/>
                </a:cubicBezTo>
                <a:cubicBezTo>
                  <a:pt x="364" y="512"/>
                  <a:pt x="365" y="516"/>
                  <a:pt x="363" y="519"/>
                </a:cubicBezTo>
                <a:cubicBezTo>
                  <a:pt x="344" y="547"/>
                  <a:pt x="320" y="561"/>
                  <a:pt x="292" y="561"/>
                </a:cubicBezTo>
                <a:close/>
                <a:moveTo>
                  <a:pt x="299" y="406"/>
                </a:moveTo>
                <a:cubicBezTo>
                  <a:pt x="299" y="402"/>
                  <a:pt x="296" y="399"/>
                  <a:pt x="292" y="399"/>
                </a:cubicBezTo>
                <a:cubicBezTo>
                  <a:pt x="169" y="399"/>
                  <a:pt x="169" y="399"/>
                  <a:pt x="169" y="399"/>
                </a:cubicBezTo>
                <a:cubicBezTo>
                  <a:pt x="165" y="399"/>
                  <a:pt x="162" y="402"/>
                  <a:pt x="162" y="406"/>
                </a:cubicBezTo>
                <a:cubicBezTo>
                  <a:pt x="162" y="410"/>
                  <a:pt x="165" y="413"/>
                  <a:pt x="169" y="413"/>
                </a:cubicBezTo>
                <a:cubicBezTo>
                  <a:pt x="292" y="413"/>
                  <a:pt x="292" y="413"/>
                  <a:pt x="292" y="413"/>
                </a:cubicBezTo>
                <a:cubicBezTo>
                  <a:pt x="296" y="413"/>
                  <a:pt x="299" y="410"/>
                  <a:pt x="299" y="406"/>
                </a:cubicBezTo>
                <a:close/>
                <a:moveTo>
                  <a:pt x="292" y="467"/>
                </a:moveTo>
                <a:cubicBezTo>
                  <a:pt x="296" y="467"/>
                  <a:pt x="299" y="464"/>
                  <a:pt x="299" y="460"/>
                </a:cubicBezTo>
                <a:cubicBezTo>
                  <a:pt x="299" y="456"/>
                  <a:pt x="296" y="453"/>
                  <a:pt x="292" y="453"/>
                </a:cubicBezTo>
                <a:cubicBezTo>
                  <a:pt x="169" y="453"/>
                  <a:pt x="169" y="453"/>
                  <a:pt x="169" y="453"/>
                </a:cubicBezTo>
                <a:cubicBezTo>
                  <a:pt x="165" y="453"/>
                  <a:pt x="162" y="456"/>
                  <a:pt x="162" y="460"/>
                </a:cubicBezTo>
                <a:cubicBezTo>
                  <a:pt x="162" y="464"/>
                  <a:pt x="165" y="467"/>
                  <a:pt x="169" y="467"/>
                </a:cubicBezTo>
                <a:lnTo>
                  <a:pt x="292" y="467"/>
                </a:lnTo>
                <a:close/>
                <a:moveTo>
                  <a:pt x="364" y="219"/>
                </a:moveTo>
                <a:cubicBezTo>
                  <a:pt x="350" y="216"/>
                  <a:pt x="350" y="216"/>
                  <a:pt x="350" y="216"/>
                </a:cubicBezTo>
                <a:cubicBezTo>
                  <a:pt x="350" y="216"/>
                  <a:pt x="350" y="216"/>
                  <a:pt x="350" y="216"/>
                </a:cubicBezTo>
                <a:cubicBezTo>
                  <a:pt x="350" y="216"/>
                  <a:pt x="344" y="231"/>
                  <a:pt x="288" y="231"/>
                </a:cubicBezTo>
                <a:cubicBezTo>
                  <a:pt x="233" y="231"/>
                  <a:pt x="227" y="216"/>
                  <a:pt x="226" y="216"/>
                </a:cubicBezTo>
                <a:cubicBezTo>
                  <a:pt x="227" y="216"/>
                  <a:pt x="227" y="216"/>
                  <a:pt x="227"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8"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6" y="57"/>
                  <a:pt x="116" y="67"/>
                  <a:pt x="130" y="80"/>
                </a:cubicBezTo>
                <a:cubicBezTo>
                  <a:pt x="130" y="80"/>
                  <a:pt x="132" y="81"/>
                  <a:pt x="134" y="83"/>
                </a:cubicBezTo>
                <a:cubicBezTo>
                  <a:pt x="196" y="134"/>
                  <a:pt x="211" y="181"/>
                  <a:pt x="213" y="213"/>
                </a:cubicBezTo>
                <a:cubicBezTo>
                  <a:pt x="125" y="245"/>
                  <a:pt x="0" y="344"/>
                  <a:pt x="0" y="462"/>
                </a:cubicBezTo>
                <a:cubicBezTo>
                  <a:pt x="0" y="579"/>
                  <a:pt x="47" y="646"/>
                  <a:pt x="288"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9"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3" y="63"/>
                  <a:pt x="131" y="58"/>
                  <a:pt x="132" y="56"/>
                </a:cubicBezTo>
                <a:cubicBezTo>
                  <a:pt x="133" y="54"/>
                  <a:pt x="138" y="51"/>
                  <a:pt x="147" y="51"/>
                </a:cubicBezTo>
                <a:cubicBezTo>
                  <a:pt x="157" y="51"/>
                  <a:pt x="168" y="54"/>
                  <a:pt x="179" y="59"/>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0" name="Freeform 114"/>
          <p:cNvSpPr>
            <a:spLocks noEditPoints="1"/>
          </p:cNvSpPr>
          <p:nvPr/>
        </p:nvSpPr>
        <p:spPr bwMode="auto">
          <a:xfrm>
            <a:off x="14209351" y="4261870"/>
            <a:ext cx="566656" cy="610225"/>
          </a:xfrm>
          <a:custGeom>
            <a:avLst/>
            <a:gdLst>
              <a:gd name="T0" fmla="*/ 442 w 548"/>
              <a:gd name="T1" fmla="*/ 53 h 591"/>
              <a:gd name="T2" fmla="*/ 413 w 548"/>
              <a:gd name="T3" fmla="*/ 0 h 591"/>
              <a:gd name="T4" fmla="*/ 384 w 548"/>
              <a:gd name="T5" fmla="*/ 53 h 591"/>
              <a:gd name="T6" fmla="*/ 163 w 548"/>
              <a:gd name="T7" fmla="*/ 29 h 591"/>
              <a:gd name="T8" fmla="*/ 105 w 548"/>
              <a:gd name="T9" fmla="*/ 29 h 591"/>
              <a:gd name="T10" fmla="*/ 7 w 548"/>
              <a:gd name="T11" fmla="*/ 53 h 591"/>
              <a:gd name="T12" fmla="*/ 0 w 548"/>
              <a:gd name="T13" fmla="*/ 584 h 591"/>
              <a:gd name="T14" fmla="*/ 541 w 548"/>
              <a:gd name="T15" fmla="*/ 591 h 591"/>
              <a:gd name="T16" fmla="*/ 548 w 548"/>
              <a:gd name="T17" fmla="*/ 60 h 591"/>
              <a:gd name="T18" fmla="*/ 398 w 548"/>
              <a:gd name="T19" fmla="*/ 29 h 591"/>
              <a:gd name="T20" fmla="*/ 428 w 548"/>
              <a:gd name="T21" fmla="*/ 29 h 591"/>
              <a:gd name="T22" fmla="*/ 413 w 548"/>
              <a:gd name="T23" fmla="*/ 106 h 591"/>
              <a:gd name="T24" fmla="*/ 398 w 548"/>
              <a:gd name="T25" fmla="*/ 29 h 591"/>
              <a:gd name="T26" fmla="*/ 134 w 548"/>
              <a:gd name="T27" fmla="*/ 14 h 591"/>
              <a:gd name="T28" fmla="*/ 149 w 548"/>
              <a:gd name="T29" fmla="*/ 92 h 591"/>
              <a:gd name="T30" fmla="*/ 119 w 548"/>
              <a:gd name="T31" fmla="*/ 92 h 591"/>
              <a:gd name="T32" fmla="*/ 105 w 548"/>
              <a:gd name="T33" fmla="*/ 67 h 591"/>
              <a:gd name="T34" fmla="*/ 134 w 548"/>
              <a:gd name="T35" fmla="*/ 120 h 591"/>
              <a:gd name="T36" fmla="*/ 163 w 548"/>
              <a:gd name="T37" fmla="*/ 67 h 591"/>
              <a:gd name="T38" fmla="*/ 384 w 548"/>
              <a:gd name="T39" fmla="*/ 92 h 591"/>
              <a:gd name="T40" fmla="*/ 442 w 548"/>
              <a:gd name="T41" fmla="*/ 92 h 591"/>
              <a:gd name="T42" fmla="*/ 534 w 548"/>
              <a:gd name="T43" fmla="*/ 67 h 591"/>
              <a:gd name="T44" fmla="*/ 14 w 548"/>
              <a:gd name="T45" fmla="*/ 177 h 591"/>
              <a:gd name="T46" fmla="*/ 105 w 548"/>
              <a:gd name="T47" fmla="*/ 67 h 591"/>
              <a:gd name="T48" fmla="*/ 14 w 548"/>
              <a:gd name="T49" fmla="*/ 191 h 591"/>
              <a:gd name="T50" fmla="*/ 534 w 548"/>
              <a:gd name="T51" fmla="*/ 577 h 591"/>
              <a:gd name="T52" fmla="*/ 436 w 548"/>
              <a:gd name="T53" fmla="*/ 260 h 591"/>
              <a:gd name="T54" fmla="*/ 223 w 548"/>
              <a:gd name="T55" fmla="*/ 521 h 591"/>
              <a:gd name="T56" fmla="*/ 218 w 548"/>
              <a:gd name="T57" fmla="*/ 520 h 591"/>
              <a:gd name="T58" fmla="*/ 113 w 548"/>
              <a:gd name="T59" fmla="*/ 417 h 591"/>
              <a:gd name="T60" fmla="*/ 221 w 548"/>
              <a:gd name="T61" fmla="*/ 504 h 591"/>
              <a:gd name="T62" fmla="*/ 435 w 548"/>
              <a:gd name="T63" fmla="*/ 25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8" h="591">
                <a:moveTo>
                  <a:pt x="541" y="53"/>
                </a:moveTo>
                <a:cubicBezTo>
                  <a:pt x="442" y="53"/>
                  <a:pt x="442" y="53"/>
                  <a:pt x="442" y="53"/>
                </a:cubicBezTo>
                <a:cubicBezTo>
                  <a:pt x="442" y="29"/>
                  <a:pt x="442" y="29"/>
                  <a:pt x="442" y="29"/>
                </a:cubicBezTo>
                <a:cubicBezTo>
                  <a:pt x="442" y="13"/>
                  <a:pt x="429" y="0"/>
                  <a:pt x="413" y="0"/>
                </a:cubicBezTo>
                <a:cubicBezTo>
                  <a:pt x="397" y="0"/>
                  <a:pt x="384" y="13"/>
                  <a:pt x="384" y="29"/>
                </a:cubicBezTo>
                <a:cubicBezTo>
                  <a:pt x="384" y="53"/>
                  <a:pt x="384" y="53"/>
                  <a:pt x="384" y="53"/>
                </a:cubicBezTo>
                <a:cubicBezTo>
                  <a:pt x="163" y="53"/>
                  <a:pt x="163" y="53"/>
                  <a:pt x="163" y="53"/>
                </a:cubicBezTo>
                <a:cubicBezTo>
                  <a:pt x="163" y="29"/>
                  <a:pt x="163" y="29"/>
                  <a:pt x="163" y="29"/>
                </a:cubicBezTo>
                <a:cubicBezTo>
                  <a:pt x="163" y="13"/>
                  <a:pt x="150" y="0"/>
                  <a:pt x="134" y="0"/>
                </a:cubicBezTo>
                <a:cubicBezTo>
                  <a:pt x="118" y="0"/>
                  <a:pt x="105" y="13"/>
                  <a:pt x="105" y="29"/>
                </a:cubicBezTo>
                <a:cubicBezTo>
                  <a:pt x="105" y="53"/>
                  <a:pt x="105" y="53"/>
                  <a:pt x="105" y="53"/>
                </a:cubicBezTo>
                <a:cubicBezTo>
                  <a:pt x="7" y="53"/>
                  <a:pt x="7" y="53"/>
                  <a:pt x="7" y="53"/>
                </a:cubicBezTo>
                <a:cubicBezTo>
                  <a:pt x="3" y="53"/>
                  <a:pt x="0" y="56"/>
                  <a:pt x="0" y="60"/>
                </a:cubicBezTo>
                <a:cubicBezTo>
                  <a:pt x="0" y="584"/>
                  <a:pt x="0" y="584"/>
                  <a:pt x="0" y="584"/>
                </a:cubicBezTo>
                <a:cubicBezTo>
                  <a:pt x="0" y="587"/>
                  <a:pt x="3" y="591"/>
                  <a:pt x="7" y="591"/>
                </a:cubicBezTo>
                <a:cubicBezTo>
                  <a:pt x="541" y="591"/>
                  <a:pt x="541" y="591"/>
                  <a:pt x="541" y="591"/>
                </a:cubicBezTo>
                <a:cubicBezTo>
                  <a:pt x="544" y="591"/>
                  <a:pt x="548" y="587"/>
                  <a:pt x="548" y="584"/>
                </a:cubicBezTo>
                <a:cubicBezTo>
                  <a:pt x="548" y="60"/>
                  <a:pt x="548" y="60"/>
                  <a:pt x="548" y="60"/>
                </a:cubicBezTo>
                <a:cubicBezTo>
                  <a:pt x="548" y="56"/>
                  <a:pt x="544" y="53"/>
                  <a:pt x="541" y="53"/>
                </a:cubicBezTo>
                <a:close/>
                <a:moveTo>
                  <a:pt x="398" y="29"/>
                </a:moveTo>
                <a:cubicBezTo>
                  <a:pt x="398" y="20"/>
                  <a:pt x="405" y="14"/>
                  <a:pt x="413" y="14"/>
                </a:cubicBezTo>
                <a:cubicBezTo>
                  <a:pt x="422" y="14"/>
                  <a:pt x="428" y="20"/>
                  <a:pt x="428" y="29"/>
                </a:cubicBezTo>
                <a:cubicBezTo>
                  <a:pt x="428" y="92"/>
                  <a:pt x="428" y="92"/>
                  <a:pt x="428" y="92"/>
                </a:cubicBezTo>
                <a:cubicBezTo>
                  <a:pt x="428" y="100"/>
                  <a:pt x="422" y="106"/>
                  <a:pt x="413" y="106"/>
                </a:cubicBezTo>
                <a:cubicBezTo>
                  <a:pt x="405" y="106"/>
                  <a:pt x="398" y="100"/>
                  <a:pt x="398" y="92"/>
                </a:cubicBezTo>
                <a:lnTo>
                  <a:pt x="398" y="29"/>
                </a:lnTo>
                <a:close/>
                <a:moveTo>
                  <a:pt x="119" y="29"/>
                </a:moveTo>
                <a:cubicBezTo>
                  <a:pt x="119" y="20"/>
                  <a:pt x="126" y="14"/>
                  <a:pt x="134" y="14"/>
                </a:cubicBezTo>
                <a:cubicBezTo>
                  <a:pt x="142" y="14"/>
                  <a:pt x="149" y="20"/>
                  <a:pt x="149" y="29"/>
                </a:cubicBezTo>
                <a:cubicBezTo>
                  <a:pt x="149" y="92"/>
                  <a:pt x="149" y="92"/>
                  <a:pt x="149" y="92"/>
                </a:cubicBezTo>
                <a:cubicBezTo>
                  <a:pt x="149" y="100"/>
                  <a:pt x="142" y="106"/>
                  <a:pt x="134" y="106"/>
                </a:cubicBezTo>
                <a:cubicBezTo>
                  <a:pt x="126" y="106"/>
                  <a:pt x="119" y="100"/>
                  <a:pt x="119" y="92"/>
                </a:cubicBezTo>
                <a:lnTo>
                  <a:pt x="119" y="29"/>
                </a:lnTo>
                <a:close/>
                <a:moveTo>
                  <a:pt x="105" y="67"/>
                </a:moveTo>
                <a:cubicBezTo>
                  <a:pt x="105" y="92"/>
                  <a:pt x="105" y="92"/>
                  <a:pt x="105" y="92"/>
                </a:cubicBezTo>
                <a:cubicBezTo>
                  <a:pt x="105" y="107"/>
                  <a:pt x="118" y="120"/>
                  <a:pt x="134" y="120"/>
                </a:cubicBezTo>
                <a:cubicBezTo>
                  <a:pt x="150" y="120"/>
                  <a:pt x="163" y="107"/>
                  <a:pt x="163" y="92"/>
                </a:cubicBezTo>
                <a:cubicBezTo>
                  <a:pt x="163" y="67"/>
                  <a:pt x="163" y="67"/>
                  <a:pt x="163" y="67"/>
                </a:cubicBezTo>
                <a:cubicBezTo>
                  <a:pt x="384" y="67"/>
                  <a:pt x="384" y="67"/>
                  <a:pt x="384" y="67"/>
                </a:cubicBezTo>
                <a:cubicBezTo>
                  <a:pt x="384" y="92"/>
                  <a:pt x="384" y="92"/>
                  <a:pt x="384" y="92"/>
                </a:cubicBezTo>
                <a:cubicBezTo>
                  <a:pt x="384" y="107"/>
                  <a:pt x="397" y="120"/>
                  <a:pt x="413" y="120"/>
                </a:cubicBezTo>
                <a:cubicBezTo>
                  <a:pt x="429" y="120"/>
                  <a:pt x="442" y="107"/>
                  <a:pt x="442" y="92"/>
                </a:cubicBezTo>
                <a:cubicBezTo>
                  <a:pt x="442" y="67"/>
                  <a:pt x="442" y="67"/>
                  <a:pt x="442" y="67"/>
                </a:cubicBezTo>
                <a:cubicBezTo>
                  <a:pt x="534" y="67"/>
                  <a:pt x="534" y="67"/>
                  <a:pt x="534" y="67"/>
                </a:cubicBezTo>
                <a:cubicBezTo>
                  <a:pt x="534" y="177"/>
                  <a:pt x="534" y="177"/>
                  <a:pt x="534" y="177"/>
                </a:cubicBezTo>
                <a:cubicBezTo>
                  <a:pt x="14" y="177"/>
                  <a:pt x="14" y="177"/>
                  <a:pt x="14" y="177"/>
                </a:cubicBezTo>
                <a:cubicBezTo>
                  <a:pt x="14" y="67"/>
                  <a:pt x="14" y="67"/>
                  <a:pt x="14" y="67"/>
                </a:cubicBezTo>
                <a:lnTo>
                  <a:pt x="105" y="67"/>
                </a:lnTo>
                <a:close/>
                <a:moveTo>
                  <a:pt x="14" y="577"/>
                </a:moveTo>
                <a:cubicBezTo>
                  <a:pt x="14" y="191"/>
                  <a:pt x="14" y="191"/>
                  <a:pt x="14" y="191"/>
                </a:cubicBezTo>
                <a:cubicBezTo>
                  <a:pt x="534" y="191"/>
                  <a:pt x="534" y="191"/>
                  <a:pt x="534" y="191"/>
                </a:cubicBezTo>
                <a:cubicBezTo>
                  <a:pt x="534" y="577"/>
                  <a:pt x="534" y="577"/>
                  <a:pt x="534" y="577"/>
                </a:cubicBezTo>
                <a:lnTo>
                  <a:pt x="14" y="577"/>
                </a:lnTo>
                <a:close/>
                <a:moveTo>
                  <a:pt x="436" y="260"/>
                </a:moveTo>
                <a:cubicBezTo>
                  <a:pt x="228" y="519"/>
                  <a:pt x="228" y="519"/>
                  <a:pt x="228" y="519"/>
                </a:cubicBezTo>
                <a:cubicBezTo>
                  <a:pt x="226" y="520"/>
                  <a:pt x="225" y="521"/>
                  <a:pt x="223" y="521"/>
                </a:cubicBezTo>
                <a:cubicBezTo>
                  <a:pt x="223" y="521"/>
                  <a:pt x="222" y="521"/>
                  <a:pt x="222" y="521"/>
                </a:cubicBezTo>
                <a:cubicBezTo>
                  <a:pt x="221" y="521"/>
                  <a:pt x="219" y="521"/>
                  <a:pt x="218" y="520"/>
                </a:cubicBezTo>
                <a:cubicBezTo>
                  <a:pt x="114" y="427"/>
                  <a:pt x="114" y="427"/>
                  <a:pt x="114" y="427"/>
                </a:cubicBezTo>
                <a:cubicBezTo>
                  <a:pt x="111" y="424"/>
                  <a:pt x="111" y="420"/>
                  <a:pt x="113" y="417"/>
                </a:cubicBezTo>
                <a:cubicBezTo>
                  <a:pt x="116" y="414"/>
                  <a:pt x="120" y="414"/>
                  <a:pt x="123" y="416"/>
                </a:cubicBezTo>
                <a:cubicBezTo>
                  <a:pt x="221" y="504"/>
                  <a:pt x="221" y="504"/>
                  <a:pt x="221" y="504"/>
                </a:cubicBezTo>
                <a:cubicBezTo>
                  <a:pt x="425" y="251"/>
                  <a:pt x="425" y="251"/>
                  <a:pt x="425" y="251"/>
                </a:cubicBezTo>
                <a:cubicBezTo>
                  <a:pt x="427" y="248"/>
                  <a:pt x="432" y="248"/>
                  <a:pt x="435" y="250"/>
                </a:cubicBezTo>
                <a:cubicBezTo>
                  <a:pt x="438" y="252"/>
                  <a:pt x="438" y="257"/>
                  <a:pt x="436" y="260"/>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1" name="Freeform 40"/>
          <p:cNvSpPr>
            <a:spLocks noEditPoints="1"/>
          </p:cNvSpPr>
          <p:nvPr/>
        </p:nvSpPr>
        <p:spPr bwMode="auto">
          <a:xfrm>
            <a:off x="16239452" y="5723976"/>
            <a:ext cx="623926" cy="732239"/>
          </a:xfrm>
          <a:custGeom>
            <a:avLst/>
            <a:gdLst>
              <a:gd name="T0" fmla="*/ 372 w 419"/>
              <a:gd name="T1" fmla="*/ 188 h 491"/>
              <a:gd name="T2" fmla="*/ 379 w 419"/>
              <a:gd name="T3" fmla="*/ 158 h 491"/>
              <a:gd name="T4" fmla="*/ 338 w 419"/>
              <a:gd name="T5" fmla="*/ 55 h 491"/>
              <a:gd name="T6" fmla="*/ 0 w 419"/>
              <a:gd name="T7" fmla="*/ 167 h 491"/>
              <a:gd name="T8" fmla="*/ 80 w 419"/>
              <a:gd name="T9" fmla="*/ 310 h 491"/>
              <a:gd name="T10" fmla="*/ 74 w 419"/>
              <a:gd name="T11" fmla="*/ 460 h 491"/>
              <a:gd name="T12" fmla="*/ 256 w 419"/>
              <a:gd name="T13" fmla="*/ 484 h 491"/>
              <a:gd name="T14" fmla="*/ 262 w 419"/>
              <a:gd name="T15" fmla="*/ 396 h 491"/>
              <a:gd name="T16" fmla="*/ 347 w 419"/>
              <a:gd name="T17" fmla="*/ 413 h 491"/>
              <a:gd name="T18" fmla="*/ 379 w 419"/>
              <a:gd name="T19" fmla="*/ 364 h 491"/>
              <a:gd name="T20" fmla="*/ 384 w 419"/>
              <a:gd name="T21" fmla="*/ 348 h 491"/>
              <a:gd name="T22" fmla="*/ 386 w 419"/>
              <a:gd name="T23" fmla="*/ 330 h 491"/>
              <a:gd name="T24" fmla="*/ 390 w 419"/>
              <a:gd name="T25" fmla="*/ 305 h 491"/>
              <a:gd name="T26" fmla="*/ 390 w 419"/>
              <a:gd name="T27" fmla="*/ 294 h 491"/>
              <a:gd name="T28" fmla="*/ 419 w 419"/>
              <a:gd name="T29" fmla="*/ 272 h 491"/>
              <a:gd name="T30" fmla="*/ 405 w 419"/>
              <a:gd name="T31" fmla="*/ 281 h 491"/>
              <a:gd name="T32" fmla="*/ 381 w 419"/>
              <a:gd name="T33" fmla="*/ 290 h 491"/>
              <a:gd name="T34" fmla="*/ 382 w 419"/>
              <a:gd name="T35" fmla="*/ 310 h 491"/>
              <a:gd name="T36" fmla="*/ 377 w 419"/>
              <a:gd name="T37" fmla="*/ 325 h 491"/>
              <a:gd name="T38" fmla="*/ 378 w 419"/>
              <a:gd name="T39" fmla="*/ 338 h 491"/>
              <a:gd name="T40" fmla="*/ 369 w 419"/>
              <a:gd name="T41" fmla="*/ 357 h 491"/>
              <a:gd name="T42" fmla="*/ 369 w 419"/>
              <a:gd name="T43" fmla="*/ 389 h 491"/>
              <a:gd name="T44" fmla="*/ 345 w 419"/>
              <a:gd name="T45" fmla="*/ 404 h 491"/>
              <a:gd name="T46" fmla="*/ 256 w 419"/>
              <a:gd name="T47" fmla="*/ 387 h 491"/>
              <a:gd name="T48" fmla="*/ 83 w 419"/>
              <a:gd name="T49" fmla="*/ 454 h 491"/>
              <a:gd name="T50" fmla="*/ 68 w 419"/>
              <a:gd name="T51" fmla="*/ 282 h 491"/>
              <a:gd name="T52" fmla="*/ 47 w 419"/>
              <a:gd name="T53" fmla="*/ 56 h 491"/>
              <a:gd name="T54" fmla="*/ 331 w 419"/>
              <a:gd name="T55" fmla="*/ 61 h 491"/>
              <a:gd name="T56" fmla="*/ 370 w 419"/>
              <a:gd name="T57" fmla="*/ 158 h 491"/>
              <a:gd name="T58" fmla="*/ 363 w 419"/>
              <a:gd name="T59" fmla="*/ 189 h 491"/>
              <a:gd name="T60" fmla="*/ 409 w 419"/>
              <a:gd name="T61" fmla="*/ 273 h 491"/>
              <a:gd name="T62" fmla="*/ 283 w 419"/>
              <a:gd name="T63" fmla="*/ 74 h 491"/>
              <a:gd name="T64" fmla="*/ 52 w 419"/>
              <a:gd name="T65" fmla="*/ 163 h 491"/>
              <a:gd name="T66" fmla="*/ 96 w 419"/>
              <a:gd name="T67" fmla="*/ 249 h 491"/>
              <a:gd name="T68" fmla="*/ 160 w 419"/>
              <a:gd name="T69" fmla="*/ 240 h 491"/>
              <a:gd name="T70" fmla="*/ 200 w 419"/>
              <a:gd name="T71" fmla="*/ 201 h 491"/>
              <a:gd name="T72" fmla="*/ 240 w 419"/>
              <a:gd name="T73" fmla="*/ 179 h 491"/>
              <a:gd name="T74" fmla="*/ 321 w 419"/>
              <a:gd name="T75" fmla="*/ 137 h 491"/>
              <a:gd name="T76" fmla="*/ 260 w 419"/>
              <a:gd name="T77" fmla="*/ 170 h 491"/>
              <a:gd name="T78" fmla="*/ 232 w 419"/>
              <a:gd name="T79" fmla="*/ 173 h 491"/>
              <a:gd name="T80" fmla="*/ 195 w 419"/>
              <a:gd name="T81" fmla="*/ 189 h 491"/>
              <a:gd name="T82" fmla="*/ 189 w 419"/>
              <a:gd name="T83" fmla="*/ 196 h 491"/>
              <a:gd name="T84" fmla="*/ 156 w 419"/>
              <a:gd name="T85" fmla="*/ 231 h 491"/>
              <a:gd name="T86" fmla="*/ 132 w 419"/>
              <a:gd name="T87" fmla="*/ 257 h 491"/>
              <a:gd name="T88" fmla="*/ 89 w 419"/>
              <a:gd name="T89" fmla="*/ 214 h 491"/>
              <a:gd name="T90" fmla="*/ 61 w 419"/>
              <a:gd name="T91" fmla="*/ 163 h 491"/>
              <a:gd name="T92" fmla="*/ 277 w 419"/>
              <a:gd name="T93" fmla="*/ 82 h 491"/>
              <a:gd name="T94" fmla="*/ 260 w 419"/>
              <a:gd name="T95" fmla="*/ 17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9" h="491">
                <a:moveTo>
                  <a:pt x="407" y="250"/>
                </a:moveTo>
                <a:cubicBezTo>
                  <a:pt x="396" y="233"/>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moveTo>
                  <a:pt x="283" y="74"/>
                </a:moveTo>
                <a:cubicBezTo>
                  <a:pt x="257" y="54"/>
                  <a:pt x="225" y="43"/>
                  <a:pt x="192" y="43"/>
                </a:cubicBezTo>
                <a:cubicBezTo>
                  <a:pt x="103" y="43"/>
                  <a:pt x="52" y="87"/>
                  <a:pt x="52" y="163"/>
                </a:cubicBezTo>
                <a:cubicBezTo>
                  <a:pt x="52" y="204"/>
                  <a:pt x="70" y="215"/>
                  <a:pt x="80" y="218"/>
                </a:cubicBezTo>
                <a:cubicBezTo>
                  <a:pt x="82" y="228"/>
                  <a:pt x="90" y="242"/>
                  <a:pt x="96" y="249"/>
                </a:cubicBezTo>
                <a:cubicBezTo>
                  <a:pt x="107" y="260"/>
                  <a:pt x="120" y="266"/>
                  <a:pt x="132" y="266"/>
                </a:cubicBezTo>
                <a:cubicBezTo>
                  <a:pt x="146" y="266"/>
                  <a:pt x="156" y="257"/>
                  <a:pt x="160" y="240"/>
                </a:cubicBezTo>
                <a:cubicBezTo>
                  <a:pt x="176" y="239"/>
                  <a:pt x="188" y="228"/>
                  <a:pt x="194" y="218"/>
                </a:cubicBezTo>
                <a:cubicBezTo>
                  <a:pt x="198" y="212"/>
                  <a:pt x="200" y="206"/>
                  <a:pt x="200" y="201"/>
                </a:cubicBezTo>
                <a:cubicBezTo>
                  <a:pt x="203" y="202"/>
                  <a:pt x="206" y="202"/>
                  <a:pt x="208" y="202"/>
                </a:cubicBezTo>
                <a:cubicBezTo>
                  <a:pt x="224" y="202"/>
                  <a:pt x="236" y="190"/>
                  <a:pt x="240" y="179"/>
                </a:cubicBezTo>
                <a:cubicBezTo>
                  <a:pt x="248" y="179"/>
                  <a:pt x="254" y="179"/>
                  <a:pt x="260" y="179"/>
                </a:cubicBezTo>
                <a:cubicBezTo>
                  <a:pt x="286" y="179"/>
                  <a:pt x="321" y="175"/>
                  <a:pt x="321" y="137"/>
                </a:cubicBezTo>
                <a:cubicBezTo>
                  <a:pt x="321" y="116"/>
                  <a:pt x="307" y="93"/>
                  <a:pt x="283" y="74"/>
                </a:cubicBezTo>
                <a:close/>
                <a:moveTo>
                  <a:pt x="260" y="170"/>
                </a:moveTo>
                <a:cubicBezTo>
                  <a:pt x="254" y="170"/>
                  <a:pt x="246" y="170"/>
                  <a:pt x="237" y="169"/>
                </a:cubicBezTo>
                <a:cubicBezTo>
                  <a:pt x="234" y="169"/>
                  <a:pt x="232" y="171"/>
                  <a:pt x="232" y="173"/>
                </a:cubicBezTo>
                <a:cubicBezTo>
                  <a:pt x="231" y="181"/>
                  <a:pt x="222" y="192"/>
                  <a:pt x="208" y="192"/>
                </a:cubicBezTo>
                <a:cubicBezTo>
                  <a:pt x="204" y="192"/>
                  <a:pt x="200" y="191"/>
                  <a:pt x="195" y="189"/>
                </a:cubicBezTo>
                <a:cubicBezTo>
                  <a:pt x="194" y="189"/>
                  <a:pt x="191" y="189"/>
                  <a:pt x="190" y="190"/>
                </a:cubicBezTo>
                <a:cubicBezTo>
                  <a:pt x="189" y="192"/>
                  <a:pt x="188" y="194"/>
                  <a:pt x="189" y="196"/>
                </a:cubicBezTo>
                <a:cubicBezTo>
                  <a:pt x="191" y="200"/>
                  <a:pt x="190" y="206"/>
                  <a:pt x="186" y="213"/>
                </a:cubicBezTo>
                <a:cubicBezTo>
                  <a:pt x="180" y="222"/>
                  <a:pt x="169" y="231"/>
                  <a:pt x="156" y="231"/>
                </a:cubicBezTo>
                <a:cubicBezTo>
                  <a:pt x="154" y="231"/>
                  <a:pt x="152" y="233"/>
                  <a:pt x="152" y="235"/>
                </a:cubicBezTo>
                <a:cubicBezTo>
                  <a:pt x="150" y="245"/>
                  <a:pt x="145" y="257"/>
                  <a:pt x="132" y="257"/>
                </a:cubicBezTo>
                <a:cubicBezTo>
                  <a:pt x="123" y="257"/>
                  <a:pt x="112" y="251"/>
                  <a:pt x="103" y="242"/>
                </a:cubicBezTo>
                <a:cubicBezTo>
                  <a:pt x="97" y="236"/>
                  <a:pt x="89" y="221"/>
                  <a:pt x="89" y="214"/>
                </a:cubicBezTo>
                <a:cubicBezTo>
                  <a:pt x="89" y="211"/>
                  <a:pt x="87" y="209"/>
                  <a:pt x="85" y="209"/>
                </a:cubicBezTo>
                <a:cubicBezTo>
                  <a:pt x="80" y="208"/>
                  <a:pt x="61" y="203"/>
                  <a:pt x="61" y="163"/>
                </a:cubicBezTo>
                <a:cubicBezTo>
                  <a:pt x="61" y="122"/>
                  <a:pt x="78" y="53"/>
                  <a:pt x="192" y="53"/>
                </a:cubicBezTo>
                <a:cubicBezTo>
                  <a:pt x="223" y="53"/>
                  <a:pt x="253" y="63"/>
                  <a:pt x="277" y="82"/>
                </a:cubicBezTo>
                <a:cubicBezTo>
                  <a:pt x="299" y="98"/>
                  <a:pt x="312" y="119"/>
                  <a:pt x="312" y="137"/>
                </a:cubicBezTo>
                <a:cubicBezTo>
                  <a:pt x="312" y="160"/>
                  <a:pt x="297" y="170"/>
                  <a:pt x="260" y="170"/>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2" name="Freeform 86"/>
          <p:cNvSpPr>
            <a:spLocks noEditPoints="1"/>
          </p:cNvSpPr>
          <p:nvPr/>
        </p:nvSpPr>
        <p:spPr bwMode="auto">
          <a:xfrm>
            <a:off x="5515206" y="7693969"/>
            <a:ext cx="600101" cy="665653"/>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93" name="Group 92"/>
          <p:cNvGrpSpPr/>
          <p:nvPr/>
        </p:nvGrpSpPr>
        <p:grpSpPr>
          <a:xfrm>
            <a:off x="3733456" y="10516820"/>
            <a:ext cx="633665" cy="671972"/>
            <a:chOff x="8768981" y="4523296"/>
            <a:chExt cx="430655" cy="456688"/>
          </a:xfrm>
          <a:solidFill>
            <a:schemeClr val="tx1"/>
          </a:solidFill>
        </p:grpSpPr>
        <p:sp>
          <p:nvSpPr>
            <p:cNvPr id="94" name="Freeform 93"/>
            <p:cNvSpPr>
              <a:spLocks noEditPoints="1"/>
            </p:cNvSpPr>
            <p:nvPr/>
          </p:nvSpPr>
          <p:spPr bwMode="auto">
            <a:xfrm>
              <a:off x="8859120" y="4623444"/>
              <a:ext cx="246375" cy="356540"/>
            </a:xfrm>
            <a:custGeom>
              <a:avLst/>
              <a:gdLst>
                <a:gd name="T0" fmla="*/ 26 w 52"/>
                <a:gd name="T1" fmla="*/ 0 h 75"/>
                <a:gd name="T2" fmla="*/ 0 w 52"/>
                <a:gd name="T3" fmla="*/ 26 h 75"/>
                <a:gd name="T4" fmla="*/ 10 w 52"/>
                <a:gd name="T5" fmla="*/ 46 h 75"/>
                <a:gd name="T6" fmla="*/ 10 w 52"/>
                <a:gd name="T7" fmla="*/ 47 h 75"/>
                <a:gd name="T8" fmla="*/ 14 w 52"/>
                <a:gd name="T9" fmla="*/ 53 h 75"/>
                <a:gd name="T10" fmla="*/ 14 w 52"/>
                <a:gd name="T11" fmla="*/ 54 h 75"/>
                <a:gd name="T12" fmla="*/ 14 w 52"/>
                <a:gd name="T13" fmla="*/ 54 h 75"/>
                <a:gd name="T14" fmla="*/ 18 w 52"/>
                <a:gd name="T15" fmla="*/ 73 h 75"/>
                <a:gd name="T16" fmla="*/ 20 w 52"/>
                <a:gd name="T17" fmla="*/ 75 h 75"/>
                <a:gd name="T18" fmla="*/ 32 w 52"/>
                <a:gd name="T19" fmla="*/ 75 h 75"/>
                <a:gd name="T20" fmla="*/ 34 w 52"/>
                <a:gd name="T21" fmla="*/ 73 h 75"/>
                <a:gd name="T22" fmla="*/ 38 w 52"/>
                <a:gd name="T23" fmla="*/ 54 h 75"/>
                <a:gd name="T24" fmla="*/ 38 w 52"/>
                <a:gd name="T25" fmla="*/ 54 h 75"/>
                <a:gd name="T26" fmla="*/ 38 w 52"/>
                <a:gd name="T27" fmla="*/ 53 h 75"/>
                <a:gd name="T28" fmla="*/ 42 w 52"/>
                <a:gd name="T29" fmla="*/ 47 h 75"/>
                <a:gd name="T30" fmla="*/ 42 w 52"/>
                <a:gd name="T31" fmla="*/ 46 h 75"/>
                <a:gd name="T32" fmla="*/ 52 w 52"/>
                <a:gd name="T33" fmla="*/ 26 h 75"/>
                <a:gd name="T34" fmla="*/ 26 w 52"/>
                <a:gd name="T35" fmla="*/ 0 h 75"/>
                <a:gd name="T36" fmla="*/ 31 w 52"/>
                <a:gd name="T37" fmla="*/ 71 h 75"/>
                <a:gd name="T38" fmla="*/ 21 w 52"/>
                <a:gd name="T39" fmla="*/ 71 h 75"/>
                <a:gd name="T40" fmla="*/ 21 w 52"/>
                <a:gd name="T41" fmla="*/ 70 h 75"/>
                <a:gd name="T42" fmla="*/ 31 w 52"/>
                <a:gd name="T43" fmla="*/ 70 h 75"/>
                <a:gd name="T44" fmla="*/ 31 w 52"/>
                <a:gd name="T45" fmla="*/ 71 h 75"/>
                <a:gd name="T46" fmla="*/ 32 w 52"/>
                <a:gd name="T47" fmla="*/ 66 h 75"/>
                <a:gd name="T48" fmla="*/ 20 w 52"/>
                <a:gd name="T49" fmla="*/ 66 h 75"/>
                <a:gd name="T50" fmla="*/ 20 w 52"/>
                <a:gd name="T51" fmla="*/ 65 h 75"/>
                <a:gd name="T52" fmla="*/ 32 w 52"/>
                <a:gd name="T53" fmla="*/ 65 h 75"/>
                <a:gd name="T54" fmla="*/ 32 w 52"/>
                <a:gd name="T55" fmla="*/ 66 h 75"/>
                <a:gd name="T56" fmla="*/ 33 w 52"/>
                <a:gd name="T57" fmla="*/ 62 h 75"/>
                <a:gd name="T58" fmla="*/ 19 w 52"/>
                <a:gd name="T59" fmla="*/ 62 h 75"/>
                <a:gd name="T60" fmla="*/ 17 w 52"/>
                <a:gd name="T61" fmla="*/ 55 h 75"/>
                <a:gd name="T62" fmla="*/ 35 w 52"/>
                <a:gd name="T63" fmla="*/ 55 h 75"/>
                <a:gd name="T64" fmla="*/ 33 w 52"/>
                <a:gd name="T65" fmla="*/ 62 h 75"/>
                <a:gd name="T66" fmla="*/ 40 w 52"/>
                <a:gd name="T67" fmla="*/ 44 h 75"/>
                <a:gd name="T68" fmla="*/ 39 w 52"/>
                <a:gd name="T69" fmla="*/ 44 h 75"/>
                <a:gd name="T70" fmla="*/ 35 w 52"/>
                <a:gd name="T71" fmla="*/ 52 h 75"/>
                <a:gd name="T72" fmla="*/ 28 w 52"/>
                <a:gd name="T73" fmla="*/ 52 h 75"/>
                <a:gd name="T74" fmla="*/ 28 w 52"/>
                <a:gd name="T75" fmla="*/ 29 h 75"/>
                <a:gd name="T76" fmla="*/ 31 w 52"/>
                <a:gd name="T77" fmla="*/ 26 h 75"/>
                <a:gd name="T78" fmla="*/ 33 w 52"/>
                <a:gd name="T79" fmla="*/ 24 h 75"/>
                <a:gd name="T80" fmla="*/ 31 w 52"/>
                <a:gd name="T81" fmla="*/ 22 h 75"/>
                <a:gd name="T82" fmla="*/ 26 w 52"/>
                <a:gd name="T83" fmla="*/ 25 h 75"/>
                <a:gd name="T84" fmla="*/ 26 w 52"/>
                <a:gd name="T85" fmla="*/ 24 h 75"/>
                <a:gd name="T86" fmla="*/ 21 w 52"/>
                <a:gd name="T87" fmla="*/ 22 h 75"/>
                <a:gd name="T88" fmla="*/ 21 w 52"/>
                <a:gd name="T89" fmla="*/ 22 h 75"/>
                <a:gd name="T90" fmla="*/ 19 w 52"/>
                <a:gd name="T91" fmla="*/ 24 h 75"/>
                <a:gd name="T92" fmla="*/ 21 w 52"/>
                <a:gd name="T93" fmla="*/ 26 h 75"/>
                <a:gd name="T94" fmla="*/ 21 w 52"/>
                <a:gd name="T95" fmla="*/ 26 h 75"/>
                <a:gd name="T96" fmla="*/ 21 w 52"/>
                <a:gd name="T97" fmla="*/ 26 h 75"/>
                <a:gd name="T98" fmla="*/ 23 w 52"/>
                <a:gd name="T99" fmla="*/ 27 h 75"/>
                <a:gd name="T100" fmla="*/ 24 w 52"/>
                <a:gd name="T101" fmla="*/ 29 h 75"/>
                <a:gd name="T102" fmla="*/ 24 w 52"/>
                <a:gd name="T103" fmla="*/ 52 h 75"/>
                <a:gd name="T104" fmla="*/ 17 w 52"/>
                <a:gd name="T105" fmla="*/ 52 h 75"/>
                <a:gd name="T106" fmla="*/ 13 w 52"/>
                <a:gd name="T107" fmla="*/ 44 h 75"/>
                <a:gd name="T108" fmla="*/ 12 w 52"/>
                <a:gd name="T109" fmla="*/ 44 h 75"/>
                <a:gd name="T110" fmla="*/ 3 w 52"/>
                <a:gd name="T111" fmla="*/ 26 h 75"/>
                <a:gd name="T112" fmla="*/ 26 w 52"/>
                <a:gd name="T113" fmla="*/ 3 h 75"/>
                <a:gd name="T114" fmla="*/ 49 w 52"/>
                <a:gd name="T115" fmla="*/ 26 h 75"/>
                <a:gd name="T116" fmla="*/ 40 w 52"/>
                <a:gd name="T1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75">
                  <a:moveTo>
                    <a:pt x="26" y="0"/>
                  </a:moveTo>
                  <a:cubicBezTo>
                    <a:pt x="12" y="0"/>
                    <a:pt x="0" y="11"/>
                    <a:pt x="0" y="26"/>
                  </a:cubicBezTo>
                  <a:cubicBezTo>
                    <a:pt x="0" y="34"/>
                    <a:pt x="4" y="41"/>
                    <a:pt x="10" y="46"/>
                  </a:cubicBezTo>
                  <a:cubicBezTo>
                    <a:pt x="10" y="46"/>
                    <a:pt x="10" y="47"/>
                    <a:pt x="10" y="47"/>
                  </a:cubicBezTo>
                  <a:cubicBezTo>
                    <a:pt x="10" y="47"/>
                    <a:pt x="14" y="49"/>
                    <a:pt x="14" y="53"/>
                  </a:cubicBezTo>
                  <a:cubicBezTo>
                    <a:pt x="14" y="53"/>
                    <a:pt x="14" y="54"/>
                    <a:pt x="14" y="54"/>
                  </a:cubicBezTo>
                  <a:cubicBezTo>
                    <a:pt x="14" y="54"/>
                    <a:pt x="14" y="54"/>
                    <a:pt x="14" y="54"/>
                  </a:cubicBezTo>
                  <a:cubicBezTo>
                    <a:pt x="18" y="73"/>
                    <a:pt x="18" y="73"/>
                    <a:pt x="18" y="73"/>
                  </a:cubicBezTo>
                  <a:cubicBezTo>
                    <a:pt x="18" y="74"/>
                    <a:pt x="19" y="75"/>
                    <a:pt x="20" y="75"/>
                  </a:cubicBezTo>
                  <a:cubicBezTo>
                    <a:pt x="32" y="75"/>
                    <a:pt x="32" y="75"/>
                    <a:pt x="32" y="75"/>
                  </a:cubicBezTo>
                  <a:cubicBezTo>
                    <a:pt x="33" y="75"/>
                    <a:pt x="34" y="74"/>
                    <a:pt x="34" y="73"/>
                  </a:cubicBezTo>
                  <a:cubicBezTo>
                    <a:pt x="38" y="54"/>
                    <a:pt x="38" y="54"/>
                    <a:pt x="38" y="54"/>
                  </a:cubicBezTo>
                  <a:cubicBezTo>
                    <a:pt x="38" y="54"/>
                    <a:pt x="38" y="54"/>
                    <a:pt x="38" y="54"/>
                  </a:cubicBezTo>
                  <a:cubicBezTo>
                    <a:pt x="38" y="54"/>
                    <a:pt x="38" y="53"/>
                    <a:pt x="38" y="53"/>
                  </a:cubicBezTo>
                  <a:cubicBezTo>
                    <a:pt x="38" y="49"/>
                    <a:pt x="42" y="47"/>
                    <a:pt x="42" y="47"/>
                  </a:cubicBezTo>
                  <a:cubicBezTo>
                    <a:pt x="42" y="47"/>
                    <a:pt x="42" y="47"/>
                    <a:pt x="42" y="46"/>
                  </a:cubicBezTo>
                  <a:cubicBezTo>
                    <a:pt x="48" y="41"/>
                    <a:pt x="52" y="34"/>
                    <a:pt x="52" y="26"/>
                  </a:cubicBezTo>
                  <a:cubicBezTo>
                    <a:pt x="52" y="11"/>
                    <a:pt x="40" y="0"/>
                    <a:pt x="26" y="0"/>
                  </a:cubicBezTo>
                  <a:close/>
                  <a:moveTo>
                    <a:pt x="31" y="71"/>
                  </a:moveTo>
                  <a:cubicBezTo>
                    <a:pt x="21" y="71"/>
                    <a:pt x="21" y="71"/>
                    <a:pt x="21" y="71"/>
                  </a:cubicBezTo>
                  <a:cubicBezTo>
                    <a:pt x="21" y="70"/>
                    <a:pt x="21" y="70"/>
                    <a:pt x="21" y="70"/>
                  </a:cubicBezTo>
                  <a:cubicBezTo>
                    <a:pt x="31" y="70"/>
                    <a:pt x="31" y="70"/>
                    <a:pt x="31" y="70"/>
                  </a:cubicBezTo>
                  <a:lnTo>
                    <a:pt x="31" y="71"/>
                  </a:lnTo>
                  <a:close/>
                  <a:moveTo>
                    <a:pt x="32" y="66"/>
                  </a:moveTo>
                  <a:cubicBezTo>
                    <a:pt x="20" y="66"/>
                    <a:pt x="20" y="66"/>
                    <a:pt x="20" y="66"/>
                  </a:cubicBezTo>
                  <a:cubicBezTo>
                    <a:pt x="20" y="65"/>
                    <a:pt x="20" y="65"/>
                    <a:pt x="20" y="65"/>
                  </a:cubicBezTo>
                  <a:cubicBezTo>
                    <a:pt x="32" y="65"/>
                    <a:pt x="32" y="65"/>
                    <a:pt x="32" y="65"/>
                  </a:cubicBezTo>
                  <a:lnTo>
                    <a:pt x="32" y="66"/>
                  </a:lnTo>
                  <a:close/>
                  <a:moveTo>
                    <a:pt x="33" y="62"/>
                  </a:moveTo>
                  <a:cubicBezTo>
                    <a:pt x="19" y="62"/>
                    <a:pt x="19" y="62"/>
                    <a:pt x="19" y="62"/>
                  </a:cubicBezTo>
                  <a:cubicBezTo>
                    <a:pt x="17" y="55"/>
                    <a:pt x="17" y="55"/>
                    <a:pt x="17" y="55"/>
                  </a:cubicBezTo>
                  <a:cubicBezTo>
                    <a:pt x="35" y="55"/>
                    <a:pt x="35" y="55"/>
                    <a:pt x="35" y="55"/>
                  </a:cubicBezTo>
                  <a:lnTo>
                    <a:pt x="33" y="62"/>
                  </a:lnTo>
                  <a:close/>
                  <a:moveTo>
                    <a:pt x="40" y="44"/>
                  </a:moveTo>
                  <a:cubicBezTo>
                    <a:pt x="40" y="44"/>
                    <a:pt x="39" y="44"/>
                    <a:pt x="39" y="44"/>
                  </a:cubicBezTo>
                  <a:cubicBezTo>
                    <a:pt x="38" y="45"/>
                    <a:pt x="36" y="48"/>
                    <a:pt x="35" y="52"/>
                  </a:cubicBezTo>
                  <a:cubicBezTo>
                    <a:pt x="28" y="52"/>
                    <a:pt x="28" y="52"/>
                    <a:pt x="28" y="52"/>
                  </a:cubicBezTo>
                  <a:cubicBezTo>
                    <a:pt x="28" y="29"/>
                    <a:pt x="28" y="29"/>
                    <a:pt x="28" y="29"/>
                  </a:cubicBezTo>
                  <a:cubicBezTo>
                    <a:pt x="28" y="27"/>
                    <a:pt x="29" y="26"/>
                    <a:pt x="31" y="26"/>
                  </a:cubicBezTo>
                  <a:cubicBezTo>
                    <a:pt x="32" y="26"/>
                    <a:pt x="33" y="25"/>
                    <a:pt x="33" y="24"/>
                  </a:cubicBezTo>
                  <a:cubicBezTo>
                    <a:pt x="33" y="23"/>
                    <a:pt x="32" y="22"/>
                    <a:pt x="31" y="22"/>
                  </a:cubicBezTo>
                  <a:cubicBezTo>
                    <a:pt x="29" y="22"/>
                    <a:pt x="27" y="23"/>
                    <a:pt x="26" y="25"/>
                  </a:cubicBezTo>
                  <a:cubicBezTo>
                    <a:pt x="26" y="25"/>
                    <a:pt x="26" y="24"/>
                    <a:pt x="26" y="24"/>
                  </a:cubicBezTo>
                  <a:cubicBezTo>
                    <a:pt x="24" y="23"/>
                    <a:pt x="23" y="22"/>
                    <a:pt x="21" y="22"/>
                  </a:cubicBezTo>
                  <a:cubicBezTo>
                    <a:pt x="21" y="22"/>
                    <a:pt x="21" y="22"/>
                    <a:pt x="21" y="22"/>
                  </a:cubicBezTo>
                  <a:cubicBezTo>
                    <a:pt x="20" y="22"/>
                    <a:pt x="19" y="23"/>
                    <a:pt x="19" y="24"/>
                  </a:cubicBezTo>
                  <a:cubicBezTo>
                    <a:pt x="19" y="25"/>
                    <a:pt x="20" y="26"/>
                    <a:pt x="21" y="26"/>
                  </a:cubicBezTo>
                  <a:cubicBezTo>
                    <a:pt x="21" y="26"/>
                    <a:pt x="21" y="26"/>
                    <a:pt x="21" y="26"/>
                  </a:cubicBezTo>
                  <a:cubicBezTo>
                    <a:pt x="21" y="26"/>
                    <a:pt x="21" y="26"/>
                    <a:pt x="21" y="26"/>
                  </a:cubicBezTo>
                  <a:cubicBezTo>
                    <a:pt x="22" y="26"/>
                    <a:pt x="23" y="26"/>
                    <a:pt x="23" y="27"/>
                  </a:cubicBezTo>
                  <a:cubicBezTo>
                    <a:pt x="24" y="27"/>
                    <a:pt x="24" y="28"/>
                    <a:pt x="24" y="29"/>
                  </a:cubicBezTo>
                  <a:cubicBezTo>
                    <a:pt x="24" y="52"/>
                    <a:pt x="24" y="52"/>
                    <a:pt x="24" y="52"/>
                  </a:cubicBezTo>
                  <a:cubicBezTo>
                    <a:pt x="17" y="52"/>
                    <a:pt x="17" y="52"/>
                    <a:pt x="17" y="52"/>
                  </a:cubicBezTo>
                  <a:cubicBezTo>
                    <a:pt x="16" y="48"/>
                    <a:pt x="14" y="45"/>
                    <a:pt x="13" y="44"/>
                  </a:cubicBezTo>
                  <a:cubicBezTo>
                    <a:pt x="13" y="44"/>
                    <a:pt x="12" y="44"/>
                    <a:pt x="12" y="44"/>
                  </a:cubicBezTo>
                  <a:cubicBezTo>
                    <a:pt x="6" y="40"/>
                    <a:pt x="3" y="33"/>
                    <a:pt x="3" y="26"/>
                  </a:cubicBezTo>
                  <a:cubicBezTo>
                    <a:pt x="3" y="13"/>
                    <a:pt x="13" y="3"/>
                    <a:pt x="26" y="3"/>
                  </a:cubicBezTo>
                  <a:cubicBezTo>
                    <a:pt x="39" y="3"/>
                    <a:pt x="49" y="13"/>
                    <a:pt x="49" y="26"/>
                  </a:cubicBezTo>
                  <a:cubicBezTo>
                    <a:pt x="49" y="33"/>
                    <a:pt x="46" y="40"/>
                    <a:pt x="4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5" name="Freeform 94"/>
            <p:cNvSpPr>
              <a:spLocks/>
            </p:cNvSpPr>
            <p:nvPr/>
          </p:nvSpPr>
          <p:spPr bwMode="auto">
            <a:xfrm>
              <a:off x="8977298" y="4523296"/>
              <a:ext cx="14022" cy="68103"/>
            </a:xfrm>
            <a:custGeom>
              <a:avLst/>
              <a:gdLst>
                <a:gd name="T0" fmla="*/ 2 w 3"/>
                <a:gd name="T1" fmla="*/ 14 h 14"/>
                <a:gd name="T2" fmla="*/ 3 w 3"/>
                <a:gd name="T3" fmla="*/ 13 h 14"/>
                <a:gd name="T4" fmla="*/ 3 w 3"/>
                <a:gd name="T5" fmla="*/ 2 h 14"/>
                <a:gd name="T6" fmla="*/ 2 w 3"/>
                <a:gd name="T7" fmla="*/ 0 h 14"/>
                <a:gd name="T8" fmla="*/ 0 w 3"/>
                <a:gd name="T9" fmla="*/ 2 h 14"/>
                <a:gd name="T10" fmla="*/ 0 w 3"/>
                <a:gd name="T11" fmla="*/ 13 h 14"/>
                <a:gd name="T12" fmla="*/ 2 w 3"/>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 h="14">
                  <a:moveTo>
                    <a:pt x="2" y="14"/>
                  </a:moveTo>
                  <a:cubicBezTo>
                    <a:pt x="2" y="14"/>
                    <a:pt x="3" y="14"/>
                    <a:pt x="3" y="13"/>
                  </a:cubicBezTo>
                  <a:cubicBezTo>
                    <a:pt x="3" y="2"/>
                    <a:pt x="3" y="2"/>
                    <a:pt x="3" y="2"/>
                  </a:cubicBezTo>
                  <a:cubicBezTo>
                    <a:pt x="3" y="1"/>
                    <a:pt x="2" y="0"/>
                    <a:pt x="2" y="0"/>
                  </a:cubicBezTo>
                  <a:cubicBezTo>
                    <a:pt x="1" y="0"/>
                    <a:pt x="0" y="1"/>
                    <a:pt x="0" y="2"/>
                  </a:cubicBezTo>
                  <a:cubicBezTo>
                    <a:pt x="0" y="13"/>
                    <a:pt x="0" y="13"/>
                    <a:pt x="0" y="13"/>
                  </a:cubicBezTo>
                  <a:cubicBezTo>
                    <a:pt x="0" y="14"/>
                    <a:pt x="1" y="14"/>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6" name="Freeform 95"/>
            <p:cNvSpPr>
              <a:spLocks/>
            </p:cNvSpPr>
            <p:nvPr/>
          </p:nvSpPr>
          <p:spPr bwMode="auto">
            <a:xfrm>
              <a:off x="8831076" y="4585390"/>
              <a:ext cx="52079" cy="52079"/>
            </a:xfrm>
            <a:custGeom>
              <a:avLst/>
              <a:gdLst>
                <a:gd name="T0" fmla="*/ 8 w 11"/>
                <a:gd name="T1" fmla="*/ 10 h 11"/>
                <a:gd name="T2" fmla="*/ 9 w 11"/>
                <a:gd name="T3" fmla="*/ 11 h 11"/>
                <a:gd name="T4" fmla="*/ 10 w 11"/>
                <a:gd name="T5" fmla="*/ 10 h 11"/>
                <a:gd name="T6" fmla="*/ 10 w 11"/>
                <a:gd name="T7" fmla="*/ 8 h 11"/>
                <a:gd name="T8" fmla="*/ 3 w 11"/>
                <a:gd name="T9" fmla="*/ 0 h 11"/>
                <a:gd name="T10" fmla="*/ 0 w 11"/>
                <a:gd name="T11" fmla="*/ 0 h 11"/>
                <a:gd name="T12" fmla="*/ 0 w 11"/>
                <a:gd name="T13" fmla="*/ 3 h 11"/>
                <a:gd name="T14" fmla="*/ 8 w 11"/>
                <a:gd name="T15" fmla="*/ 1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0"/>
                  </a:moveTo>
                  <a:cubicBezTo>
                    <a:pt x="8" y="11"/>
                    <a:pt x="9" y="11"/>
                    <a:pt x="9" y="11"/>
                  </a:cubicBezTo>
                  <a:cubicBezTo>
                    <a:pt x="10" y="11"/>
                    <a:pt x="10" y="11"/>
                    <a:pt x="10" y="10"/>
                  </a:cubicBezTo>
                  <a:cubicBezTo>
                    <a:pt x="11" y="10"/>
                    <a:pt x="11" y="9"/>
                    <a:pt x="10" y="8"/>
                  </a:cubicBezTo>
                  <a:cubicBezTo>
                    <a:pt x="3" y="0"/>
                    <a:pt x="3" y="0"/>
                    <a:pt x="3" y="0"/>
                  </a:cubicBezTo>
                  <a:cubicBezTo>
                    <a:pt x="2" y="0"/>
                    <a:pt x="1" y="0"/>
                    <a:pt x="0" y="0"/>
                  </a:cubicBezTo>
                  <a:cubicBezTo>
                    <a:pt x="0" y="1"/>
                    <a:pt x="0" y="2"/>
                    <a:pt x="0" y="3"/>
                  </a:cubicBez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7" name="Freeform 96"/>
            <p:cNvSpPr>
              <a:spLocks/>
            </p:cNvSpPr>
            <p:nvPr/>
          </p:nvSpPr>
          <p:spPr bwMode="auto">
            <a:xfrm>
              <a:off x="8768981" y="4733615"/>
              <a:ext cx="66101" cy="14022"/>
            </a:xfrm>
            <a:custGeom>
              <a:avLst/>
              <a:gdLst>
                <a:gd name="T0" fmla="*/ 14 w 14"/>
                <a:gd name="T1" fmla="*/ 2 h 3"/>
                <a:gd name="T2" fmla="*/ 13 w 14"/>
                <a:gd name="T3" fmla="*/ 0 h 3"/>
                <a:gd name="T4" fmla="*/ 2 w 14"/>
                <a:gd name="T5" fmla="*/ 0 h 3"/>
                <a:gd name="T6" fmla="*/ 0 w 14"/>
                <a:gd name="T7" fmla="*/ 2 h 3"/>
                <a:gd name="T8" fmla="*/ 2 w 14"/>
                <a:gd name="T9" fmla="*/ 3 h 3"/>
                <a:gd name="T10" fmla="*/ 13 w 14"/>
                <a:gd name="T11" fmla="*/ 3 h 3"/>
                <a:gd name="T12" fmla="*/ 14 w 1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4" y="2"/>
                  </a:moveTo>
                  <a:cubicBezTo>
                    <a:pt x="14" y="1"/>
                    <a:pt x="13" y="0"/>
                    <a:pt x="13" y="0"/>
                  </a:cubicBezTo>
                  <a:cubicBezTo>
                    <a:pt x="2" y="0"/>
                    <a:pt x="2" y="0"/>
                    <a:pt x="2" y="0"/>
                  </a:cubicBezTo>
                  <a:cubicBezTo>
                    <a:pt x="1" y="0"/>
                    <a:pt x="0" y="1"/>
                    <a:pt x="0" y="2"/>
                  </a:cubicBezTo>
                  <a:cubicBezTo>
                    <a:pt x="0" y="3"/>
                    <a:pt x="1" y="3"/>
                    <a:pt x="2" y="3"/>
                  </a:cubicBezTo>
                  <a:cubicBezTo>
                    <a:pt x="13" y="3"/>
                    <a:pt x="13" y="3"/>
                    <a:pt x="13" y="3"/>
                  </a:cubicBezTo>
                  <a:cubicBezTo>
                    <a:pt x="13" y="3"/>
                    <a:pt x="14" y="3"/>
                    <a:pt x="1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8" name="Freeform 97"/>
            <p:cNvSpPr>
              <a:spLocks/>
            </p:cNvSpPr>
            <p:nvPr/>
          </p:nvSpPr>
          <p:spPr bwMode="auto">
            <a:xfrm>
              <a:off x="8831076" y="4841779"/>
              <a:ext cx="52079" cy="52079"/>
            </a:xfrm>
            <a:custGeom>
              <a:avLst/>
              <a:gdLst>
                <a:gd name="T0" fmla="*/ 8 w 11"/>
                <a:gd name="T1" fmla="*/ 1 h 11"/>
                <a:gd name="T2" fmla="*/ 0 w 11"/>
                <a:gd name="T3" fmla="*/ 9 h 11"/>
                <a:gd name="T4" fmla="*/ 0 w 11"/>
                <a:gd name="T5" fmla="*/ 11 h 11"/>
                <a:gd name="T6" fmla="*/ 1 w 11"/>
                <a:gd name="T7" fmla="*/ 11 h 11"/>
                <a:gd name="T8" fmla="*/ 3 w 11"/>
                <a:gd name="T9" fmla="*/ 11 h 11"/>
                <a:gd name="T10" fmla="*/ 10 w 11"/>
                <a:gd name="T11" fmla="*/ 3 h 11"/>
                <a:gd name="T12" fmla="*/ 10 w 11"/>
                <a:gd name="T13" fmla="*/ 1 h 11"/>
                <a:gd name="T14" fmla="*/ 8 w 11"/>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
                  </a:moveTo>
                  <a:cubicBezTo>
                    <a:pt x="0" y="9"/>
                    <a:pt x="0" y="9"/>
                    <a:pt x="0" y="9"/>
                  </a:cubicBezTo>
                  <a:cubicBezTo>
                    <a:pt x="0" y="9"/>
                    <a:pt x="0" y="10"/>
                    <a:pt x="0" y="11"/>
                  </a:cubicBezTo>
                  <a:cubicBezTo>
                    <a:pt x="1" y="11"/>
                    <a:pt x="1" y="11"/>
                    <a:pt x="1" y="11"/>
                  </a:cubicBezTo>
                  <a:cubicBezTo>
                    <a:pt x="2" y="11"/>
                    <a:pt x="2" y="11"/>
                    <a:pt x="3" y="11"/>
                  </a:cubicBezTo>
                  <a:cubicBezTo>
                    <a:pt x="10" y="3"/>
                    <a:pt x="10" y="3"/>
                    <a:pt x="10" y="3"/>
                  </a:cubicBezTo>
                  <a:cubicBezTo>
                    <a:pt x="11" y="3"/>
                    <a:pt x="11" y="1"/>
                    <a:pt x="10" y="1"/>
                  </a:cubicBezTo>
                  <a:cubicBezTo>
                    <a:pt x="10" y="0"/>
                    <a:pt x="9" y="0"/>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9" name="Freeform 98"/>
            <p:cNvSpPr>
              <a:spLocks/>
            </p:cNvSpPr>
            <p:nvPr/>
          </p:nvSpPr>
          <p:spPr bwMode="auto">
            <a:xfrm>
              <a:off x="9087466" y="4851795"/>
              <a:ext cx="56085" cy="52079"/>
            </a:xfrm>
            <a:custGeom>
              <a:avLst/>
              <a:gdLst>
                <a:gd name="T0" fmla="*/ 3 w 12"/>
                <a:gd name="T1" fmla="*/ 0 h 11"/>
                <a:gd name="T2" fmla="*/ 1 w 12"/>
                <a:gd name="T3" fmla="*/ 0 h 11"/>
                <a:gd name="T4" fmla="*/ 1 w 12"/>
                <a:gd name="T5" fmla="*/ 3 h 11"/>
                <a:gd name="T6" fmla="*/ 9 w 12"/>
                <a:gd name="T7" fmla="*/ 10 h 11"/>
                <a:gd name="T8" fmla="*/ 10 w 12"/>
                <a:gd name="T9" fmla="*/ 11 h 11"/>
                <a:gd name="T10" fmla="*/ 11 w 12"/>
                <a:gd name="T11" fmla="*/ 10 h 11"/>
                <a:gd name="T12" fmla="*/ 11 w 12"/>
                <a:gd name="T13" fmla="*/ 8 h 11"/>
                <a:gd name="T14" fmla="*/ 3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3" y="0"/>
                  </a:moveTo>
                  <a:cubicBezTo>
                    <a:pt x="2" y="0"/>
                    <a:pt x="1" y="0"/>
                    <a:pt x="1" y="0"/>
                  </a:cubicBezTo>
                  <a:cubicBezTo>
                    <a:pt x="0" y="1"/>
                    <a:pt x="0" y="2"/>
                    <a:pt x="1" y="3"/>
                  </a:cubicBezTo>
                  <a:cubicBezTo>
                    <a:pt x="9" y="10"/>
                    <a:pt x="9" y="10"/>
                    <a:pt x="9" y="10"/>
                  </a:cubicBezTo>
                  <a:cubicBezTo>
                    <a:pt x="9" y="11"/>
                    <a:pt x="9" y="11"/>
                    <a:pt x="10" y="11"/>
                  </a:cubicBezTo>
                  <a:cubicBezTo>
                    <a:pt x="10" y="11"/>
                    <a:pt x="11" y="11"/>
                    <a:pt x="11" y="10"/>
                  </a:cubicBezTo>
                  <a:cubicBezTo>
                    <a:pt x="12" y="10"/>
                    <a:pt x="12" y="9"/>
                    <a:pt x="11" y="8"/>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0" name="Freeform 99"/>
            <p:cNvSpPr>
              <a:spLocks/>
            </p:cNvSpPr>
            <p:nvPr/>
          </p:nvSpPr>
          <p:spPr bwMode="auto">
            <a:xfrm>
              <a:off x="9133535" y="4733615"/>
              <a:ext cx="66101" cy="14022"/>
            </a:xfrm>
            <a:custGeom>
              <a:avLst/>
              <a:gdLst>
                <a:gd name="T0" fmla="*/ 13 w 14"/>
                <a:gd name="T1" fmla="*/ 0 h 3"/>
                <a:gd name="T2" fmla="*/ 2 w 14"/>
                <a:gd name="T3" fmla="*/ 0 h 3"/>
                <a:gd name="T4" fmla="*/ 0 w 14"/>
                <a:gd name="T5" fmla="*/ 2 h 3"/>
                <a:gd name="T6" fmla="*/ 2 w 14"/>
                <a:gd name="T7" fmla="*/ 3 h 3"/>
                <a:gd name="T8" fmla="*/ 13 w 14"/>
                <a:gd name="T9" fmla="*/ 3 h 3"/>
                <a:gd name="T10" fmla="*/ 14 w 14"/>
                <a:gd name="T11" fmla="*/ 2 h 3"/>
                <a:gd name="T12" fmla="*/ 13 w 1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3" y="0"/>
                  </a:moveTo>
                  <a:cubicBezTo>
                    <a:pt x="2" y="0"/>
                    <a:pt x="2" y="0"/>
                    <a:pt x="2" y="0"/>
                  </a:cubicBezTo>
                  <a:cubicBezTo>
                    <a:pt x="1" y="0"/>
                    <a:pt x="0" y="1"/>
                    <a:pt x="0" y="2"/>
                  </a:cubicBezTo>
                  <a:cubicBezTo>
                    <a:pt x="0" y="3"/>
                    <a:pt x="1" y="3"/>
                    <a:pt x="2" y="3"/>
                  </a:cubicBezTo>
                  <a:cubicBezTo>
                    <a:pt x="13" y="3"/>
                    <a:pt x="13" y="3"/>
                    <a:pt x="13" y="3"/>
                  </a:cubicBezTo>
                  <a:cubicBezTo>
                    <a:pt x="14" y="3"/>
                    <a:pt x="14" y="3"/>
                    <a:pt x="14" y="2"/>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1" name="Freeform 100"/>
            <p:cNvSpPr>
              <a:spLocks/>
            </p:cNvSpPr>
            <p:nvPr/>
          </p:nvSpPr>
          <p:spPr bwMode="auto">
            <a:xfrm>
              <a:off x="9087466" y="4585390"/>
              <a:ext cx="56085" cy="52079"/>
            </a:xfrm>
            <a:custGeom>
              <a:avLst/>
              <a:gdLst>
                <a:gd name="T0" fmla="*/ 2 w 12"/>
                <a:gd name="T1" fmla="*/ 11 h 11"/>
                <a:gd name="T2" fmla="*/ 3 w 12"/>
                <a:gd name="T3" fmla="*/ 10 h 11"/>
                <a:gd name="T4" fmla="*/ 11 w 12"/>
                <a:gd name="T5" fmla="*/ 3 h 11"/>
                <a:gd name="T6" fmla="*/ 11 w 12"/>
                <a:gd name="T7" fmla="*/ 0 h 11"/>
                <a:gd name="T8" fmla="*/ 9 w 12"/>
                <a:gd name="T9" fmla="*/ 0 h 11"/>
                <a:gd name="T10" fmla="*/ 1 w 12"/>
                <a:gd name="T11" fmla="*/ 8 h 11"/>
                <a:gd name="T12" fmla="*/ 1 w 12"/>
                <a:gd name="T13" fmla="*/ 10 h 11"/>
                <a:gd name="T14" fmla="*/ 2 w 1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2" y="11"/>
                  </a:moveTo>
                  <a:cubicBezTo>
                    <a:pt x="2" y="11"/>
                    <a:pt x="3" y="11"/>
                    <a:pt x="3" y="10"/>
                  </a:cubicBezTo>
                  <a:cubicBezTo>
                    <a:pt x="11" y="3"/>
                    <a:pt x="11" y="3"/>
                    <a:pt x="11" y="3"/>
                  </a:cubicBezTo>
                  <a:cubicBezTo>
                    <a:pt x="12" y="2"/>
                    <a:pt x="12" y="1"/>
                    <a:pt x="11" y="0"/>
                  </a:cubicBezTo>
                  <a:cubicBezTo>
                    <a:pt x="10" y="0"/>
                    <a:pt x="9" y="0"/>
                    <a:pt x="9" y="0"/>
                  </a:cubicBezTo>
                  <a:cubicBezTo>
                    <a:pt x="1" y="8"/>
                    <a:pt x="1" y="8"/>
                    <a:pt x="1" y="8"/>
                  </a:cubicBezTo>
                  <a:cubicBezTo>
                    <a:pt x="0" y="9"/>
                    <a:pt x="0" y="10"/>
                    <a:pt x="1" y="10"/>
                  </a:cubicBezTo>
                  <a:cubicBezTo>
                    <a:pt x="1" y="11"/>
                    <a:pt x="2" y="11"/>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02" name="Freeform 27"/>
          <p:cNvSpPr>
            <a:spLocks noEditPoints="1"/>
          </p:cNvSpPr>
          <p:nvPr/>
        </p:nvSpPr>
        <p:spPr bwMode="auto">
          <a:xfrm>
            <a:off x="19713682" y="3808180"/>
            <a:ext cx="723466" cy="726258"/>
          </a:xfrm>
          <a:custGeom>
            <a:avLst/>
            <a:gdLst>
              <a:gd name="T0" fmla="*/ 212 w 642"/>
              <a:gd name="T1" fmla="*/ 376 h 645"/>
              <a:gd name="T2" fmla="*/ 305 w 642"/>
              <a:gd name="T3" fmla="*/ 229 h 645"/>
              <a:gd name="T4" fmla="*/ 219 w 642"/>
              <a:gd name="T5" fmla="*/ 236 h 645"/>
              <a:gd name="T6" fmla="*/ 319 w 642"/>
              <a:gd name="T7" fmla="*/ 229 h 645"/>
              <a:gd name="T8" fmla="*/ 226 w 642"/>
              <a:gd name="T9" fmla="*/ 369 h 645"/>
              <a:gd name="T10" fmla="*/ 312 w 642"/>
              <a:gd name="T11" fmla="*/ 383 h 645"/>
              <a:gd name="T12" fmla="*/ 438 w 642"/>
              <a:gd name="T13" fmla="*/ 324 h 645"/>
              <a:gd name="T14" fmla="*/ 418 w 642"/>
              <a:gd name="T15" fmla="*/ 310 h 645"/>
              <a:gd name="T16" fmla="*/ 405 w 642"/>
              <a:gd name="T17" fmla="*/ 181 h 645"/>
              <a:gd name="T18" fmla="*/ 329 w 642"/>
              <a:gd name="T19" fmla="*/ 324 h 645"/>
              <a:gd name="T20" fmla="*/ 411 w 642"/>
              <a:gd name="T21" fmla="*/ 383 h 645"/>
              <a:gd name="T22" fmla="*/ 404 w 642"/>
              <a:gd name="T23" fmla="*/ 310 h 645"/>
              <a:gd name="T24" fmla="*/ 326 w 642"/>
              <a:gd name="T25" fmla="*/ 55 h 645"/>
              <a:gd name="T26" fmla="*/ 312 w 642"/>
              <a:gd name="T27" fmla="*/ 7 h 645"/>
              <a:gd name="T28" fmla="*/ 326 w 642"/>
              <a:gd name="T29" fmla="*/ 55 h 645"/>
              <a:gd name="T30" fmla="*/ 587 w 642"/>
              <a:gd name="T31" fmla="*/ 316 h 645"/>
              <a:gd name="T32" fmla="*/ 635 w 642"/>
              <a:gd name="T33" fmla="*/ 330 h 645"/>
              <a:gd name="T34" fmla="*/ 596 w 642"/>
              <a:gd name="T35" fmla="*/ 171 h 645"/>
              <a:gd name="T36" fmla="*/ 547 w 642"/>
              <a:gd name="T37" fmla="*/ 183 h 645"/>
              <a:gd name="T38" fmla="*/ 554 w 642"/>
              <a:gd name="T39" fmla="*/ 195 h 645"/>
              <a:gd name="T40" fmla="*/ 481 w 642"/>
              <a:gd name="T41" fmla="*/ 43 h 645"/>
              <a:gd name="T42" fmla="*/ 449 w 642"/>
              <a:gd name="T43" fmla="*/ 97 h 645"/>
              <a:gd name="T44" fmla="*/ 599 w 642"/>
              <a:gd name="T45" fmla="*/ 484 h 645"/>
              <a:gd name="T46" fmla="*/ 545 w 642"/>
              <a:gd name="T47" fmla="*/ 453 h 645"/>
              <a:gd name="T48" fmla="*/ 593 w 642"/>
              <a:gd name="T49" fmla="*/ 488 h 645"/>
              <a:gd name="T50" fmla="*/ 91 w 642"/>
              <a:gd name="T51" fmla="*/ 183 h 645"/>
              <a:gd name="T52" fmla="*/ 42 w 642"/>
              <a:gd name="T53" fmla="*/ 171 h 645"/>
              <a:gd name="T54" fmla="*/ 94 w 642"/>
              <a:gd name="T55" fmla="*/ 192 h 645"/>
              <a:gd name="T56" fmla="*/ 459 w 642"/>
              <a:gd name="T57" fmla="*/ 551 h 645"/>
              <a:gd name="T58" fmla="*/ 471 w 642"/>
              <a:gd name="T59" fmla="*/ 600 h 645"/>
              <a:gd name="T60" fmla="*/ 189 w 642"/>
              <a:gd name="T61" fmla="*/ 97 h 645"/>
              <a:gd name="T62" fmla="*/ 158 w 642"/>
              <a:gd name="T63" fmla="*/ 43 h 645"/>
              <a:gd name="T64" fmla="*/ 185 w 642"/>
              <a:gd name="T65" fmla="*/ 98 h 645"/>
              <a:gd name="T66" fmla="*/ 366 w 642"/>
              <a:gd name="T67" fmla="*/ 575 h 645"/>
              <a:gd name="T68" fmla="*/ 238 w 642"/>
              <a:gd name="T69" fmla="*/ 528 h 645"/>
              <a:gd name="T70" fmla="*/ 105 w 642"/>
              <a:gd name="T71" fmla="*/ 449 h 645"/>
              <a:gd name="T72" fmla="*/ 117 w 642"/>
              <a:gd name="T73" fmla="*/ 334 h 645"/>
              <a:gd name="T74" fmla="*/ 4 w 642"/>
              <a:gd name="T75" fmla="*/ 358 h 645"/>
              <a:gd name="T76" fmla="*/ 300 w 642"/>
              <a:gd name="T77" fmla="*/ 645 h 645"/>
              <a:gd name="T78" fmla="*/ 69 w 642"/>
              <a:gd name="T79" fmla="*/ 301 h 645"/>
              <a:gd name="T80" fmla="*/ 91 w 642"/>
              <a:gd name="T81" fmla="*/ 444 h 645"/>
              <a:gd name="T82" fmla="*/ 210 w 642"/>
              <a:gd name="T83" fmla="*/ 563 h 645"/>
              <a:gd name="T84" fmla="*/ 353 w 642"/>
              <a:gd name="T85" fmla="*/ 582 h 645"/>
              <a:gd name="T86" fmla="*/ 15 w 642"/>
              <a:gd name="T87" fmla="*/ 37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2" h="645">
                <a:moveTo>
                  <a:pt x="312" y="383"/>
                </a:moveTo>
                <a:cubicBezTo>
                  <a:pt x="219" y="383"/>
                  <a:pt x="219" y="383"/>
                  <a:pt x="219" y="383"/>
                </a:cubicBezTo>
                <a:cubicBezTo>
                  <a:pt x="215" y="383"/>
                  <a:pt x="212" y="380"/>
                  <a:pt x="212" y="376"/>
                </a:cubicBezTo>
                <a:cubicBezTo>
                  <a:pt x="212" y="328"/>
                  <a:pt x="230" y="309"/>
                  <a:pt x="257" y="287"/>
                </a:cubicBezTo>
                <a:cubicBezTo>
                  <a:pt x="260" y="284"/>
                  <a:pt x="263" y="282"/>
                  <a:pt x="267" y="279"/>
                </a:cubicBezTo>
                <a:cubicBezTo>
                  <a:pt x="283" y="268"/>
                  <a:pt x="305" y="251"/>
                  <a:pt x="305" y="229"/>
                </a:cubicBezTo>
                <a:cubicBezTo>
                  <a:pt x="305" y="206"/>
                  <a:pt x="290" y="192"/>
                  <a:pt x="266" y="192"/>
                </a:cubicBezTo>
                <a:cubicBezTo>
                  <a:pt x="243" y="192"/>
                  <a:pt x="226" y="208"/>
                  <a:pt x="226" y="229"/>
                </a:cubicBezTo>
                <a:cubicBezTo>
                  <a:pt x="226" y="233"/>
                  <a:pt x="223" y="236"/>
                  <a:pt x="219" y="236"/>
                </a:cubicBezTo>
                <a:cubicBezTo>
                  <a:pt x="215" y="236"/>
                  <a:pt x="212" y="233"/>
                  <a:pt x="212" y="229"/>
                </a:cubicBezTo>
                <a:cubicBezTo>
                  <a:pt x="212" y="200"/>
                  <a:pt x="236" y="178"/>
                  <a:pt x="266" y="178"/>
                </a:cubicBezTo>
                <a:cubicBezTo>
                  <a:pt x="298" y="178"/>
                  <a:pt x="319" y="198"/>
                  <a:pt x="319" y="229"/>
                </a:cubicBezTo>
                <a:cubicBezTo>
                  <a:pt x="319" y="259"/>
                  <a:pt x="293" y="278"/>
                  <a:pt x="275" y="291"/>
                </a:cubicBezTo>
                <a:cubicBezTo>
                  <a:pt x="272" y="293"/>
                  <a:pt x="268" y="296"/>
                  <a:pt x="266" y="298"/>
                </a:cubicBezTo>
                <a:cubicBezTo>
                  <a:pt x="242" y="317"/>
                  <a:pt x="227" y="332"/>
                  <a:pt x="226" y="369"/>
                </a:cubicBezTo>
                <a:cubicBezTo>
                  <a:pt x="312" y="369"/>
                  <a:pt x="312" y="369"/>
                  <a:pt x="312" y="369"/>
                </a:cubicBezTo>
                <a:cubicBezTo>
                  <a:pt x="316" y="369"/>
                  <a:pt x="319" y="372"/>
                  <a:pt x="319" y="376"/>
                </a:cubicBezTo>
                <a:cubicBezTo>
                  <a:pt x="319" y="380"/>
                  <a:pt x="316" y="383"/>
                  <a:pt x="312" y="383"/>
                </a:cubicBezTo>
                <a:close/>
                <a:moveTo>
                  <a:pt x="418" y="376"/>
                </a:moveTo>
                <a:cubicBezTo>
                  <a:pt x="418" y="324"/>
                  <a:pt x="418" y="324"/>
                  <a:pt x="418" y="324"/>
                </a:cubicBezTo>
                <a:cubicBezTo>
                  <a:pt x="438" y="324"/>
                  <a:pt x="438" y="324"/>
                  <a:pt x="438" y="324"/>
                </a:cubicBezTo>
                <a:cubicBezTo>
                  <a:pt x="442" y="324"/>
                  <a:pt x="445" y="321"/>
                  <a:pt x="445" y="317"/>
                </a:cubicBezTo>
                <a:cubicBezTo>
                  <a:pt x="445" y="313"/>
                  <a:pt x="442" y="310"/>
                  <a:pt x="438" y="310"/>
                </a:cubicBezTo>
                <a:cubicBezTo>
                  <a:pt x="418" y="310"/>
                  <a:pt x="418" y="310"/>
                  <a:pt x="418" y="310"/>
                </a:cubicBezTo>
                <a:cubicBezTo>
                  <a:pt x="418" y="185"/>
                  <a:pt x="418" y="185"/>
                  <a:pt x="418" y="185"/>
                </a:cubicBezTo>
                <a:cubicBezTo>
                  <a:pt x="418" y="182"/>
                  <a:pt x="416" y="179"/>
                  <a:pt x="413" y="178"/>
                </a:cubicBezTo>
                <a:cubicBezTo>
                  <a:pt x="410" y="177"/>
                  <a:pt x="407" y="178"/>
                  <a:pt x="405" y="181"/>
                </a:cubicBezTo>
                <a:cubicBezTo>
                  <a:pt x="323" y="313"/>
                  <a:pt x="323" y="313"/>
                  <a:pt x="323" y="313"/>
                </a:cubicBezTo>
                <a:cubicBezTo>
                  <a:pt x="322" y="315"/>
                  <a:pt x="322" y="318"/>
                  <a:pt x="323" y="320"/>
                </a:cubicBezTo>
                <a:cubicBezTo>
                  <a:pt x="324" y="323"/>
                  <a:pt x="327" y="324"/>
                  <a:pt x="329" y="324"/>
                </a:cubicBezTo>
                <a:cubicBezTo>
                  <a:pt x="404" y="324"/>
                  <a:pt x="404" y="324"/>
                  <a:pt x="404" y="324"/>
                </a:cubicBezTo>
                <a:cubicBezTo>
                  <a:pt x="404" y="376"/>
                  <a:pt x="404" y="376"/>
                  <a:pt x="404" y="376"/>
                </a:cubicBezTo>
                <a:cubicBezTo>
                  <a:pt x="404" y="380"/>
                  <a:pt x="408" y="383"/>
                  <a:pt x="411" y="383"/>
                </a:cubicBezTo>
                <a:cubicBezTo>
                  <a:pt x="415" y="383"/>
                  <a:pt x="418" y="380"/>
                  <a:pt x="418" y="376"/>
                </a:cubicBezTo>
                <a:close/>
                <a:moveTo>
                  <a:pt x="404" y="209"/>
                </a:moveTo>
                <a:cubicBezTo>
                  <a:pt x="404" y="310"/>
                  <a:pt x="404" y="310"/>
                  <a:pt x="404" y="310"/>
                </a:cubicBezTo>
                <a:cubicBezTo>
                  <a:pt x="342" y="310"/>
                  <a:pt x="342" y="310"/>
                  <a:pt x="342" y="310"/>
                </a:cubicBezTo>
                <a:lnTo>
                  <a:pt x="404" y="209"/>
                </a:lnTo>
                <a:close/>
                <a:moveTo>
                  <a:pt x="326" y="55"/>
                </a:moveTo>
                <a:cubicBezTo>
                  <a:pt x="326" y="7"/>
                  <a:pt x="326" y="7"/>
                  <a:pt x="326" y="7"/>
                </a:cubicBezTo>
                <a:cubicBezTo>
                  <a:pt x="326" y="3"/>
                  <a:pt x="323" y="0"/>
                  <a:pt x="319" y="0"/>
                </a:cubicBezTo>
                <a:cubicBezTo>
                  <a:pt x="315" y="0"/>
                  <a:pt x="312" y="3"/>
                  <a:pt x="312" y="7"/>
                </a:cubicBezTo>
                <a:cubicBezTo>
                  <a:pt x="312" y="55"/>
                  <a:pt x="312" y="55"/>
                  <a:pt x="312" y="55"/>
                </a:cubicBezTo>
                <a:cubicBezTo>
                  <a:pt x="312" y="59"/>
                  <a:pt x="315" y="62"/>
                  <a:pt x="319" y="62"/>
                </a:cubicBezTo>
                <a:cubicBezTo>
                  <a:pt x="323" y="62"/>
                  <a:pt x="326" y="59"/>
                  <a:pt x="326" y="55"/>
                </a:cubicBezTo>
                <a:close/>
                <a:moveTo>
                  <a:pt x="642" y="323"/>
                </a:moveTo>
                <a:cubicBezTo>
                  <a:pt x="642" y="319"/>
                  <a:pt x="639" y="316"/>
                  <a:pt x="635" y="316"/>
                </a:cubicBezTo>
                <a:cubicBezTo>
                  <a:pt x="587" y="316"/>
                  <a:pt x="587" y="316"/>
                  <a:pt x="587" y="316"/>
                </a:cubicBezTo>
                <a:cubicBezTo>
                  <a:pt x="583" y="316"/>
                  <a:pt x="580" y="319"/>
                  <a:pt x="580" y="323"/>
                </a:cubicBezTo>
                <a:cubicBezTo>
                  <a:pt x="580" y="327"/>
                  <a:pt x="583" y="330"/>
                  <a:pt x="587" y="330"/>
                </a:cubicBezTo>
                <a:cubicBezTo>
                  <a:pt x="635" y="330"/>
                  <a:pt x="635" y="330"/>
                  <a:pt x="635" y="330"/>
                </a:cubicBezTo>
                <a:cubicBezTo>
                  <a:pt x="639" y="330"/>
                  <a:pt x="642" y="327"/>
                  <a:pt x="642" y="323"/>
                </a:cubicBezTo>
                <a:close/>
                <a:moveTo>
                  <a:pt x="554" y="195"/>
                </a:moveTo>
                <a:cubicBezTo>
                  <a:pt x="596" y="171"/>
                  <a:pt x="596" y="171"/>
                  <a:pt x="596" y="171"/>
                </a:cubicBezTo>
                <a:cubicBezTo>
                  <a:pt x="600" y="169"/>
                  <a:pt x="601" y="164"/>
                  <a:pt x="599" y="161"/>
                </a:cubicBezTo>
                <a:cubicBezTo>
                  <a:pt x="597" y="158"/>
                  <a:pt x="593" y="157"/>
                  <a:pt x="589" y="159"/>
                </a:cubicBezTo>
                <a:cubicBezTo>
                  <a:pt x="547" y="183"/>
                  <a:pt x="547" y="183"/>
                  <a:pt x="547" y="183"/>
                </a:cubicBezTo>
                <a:cubicBezTo>
                  <a:pt x="544" y="185"/>
                  <a:pt x="543" y="189"/>
                  <a:pt x="545" y="192"/>
                </a:cubicBezTo>
                <a:cubicBezTo>
                  <a:pt x="546" y="195"/>
                  <a:pt x="548" y="196"/>
                  <a:pt x="551" y="196"/>
                </a:cubicBezTo>
                <a:cubicBezTo>
                  <a:pt x="552" y="196"/>
                  <a:pt x="553" y="196"/>
                  <a:pt x="554" y="195"/>
                </a:cubicBezTo>
                <a:close/>
                <a:moveTo>
                  <a:pt x="459" y="94"/>
                </a:moveTo>
                <a:cubicBezTo>
                  <a:pt x="483" y="52"/>
                  <a:pt x="483" y="52"/>
                  <a:pt x="483" y="52"/>
                </a:cubicBezTo>
                <a:cubicBezTo>
                  <a:pt x="485" y="49"/>
                  <a:pt x="484" y="45"/>
                  <a:pt x="481" y="43"/>
                </a:cubicBezTo>
                <a:cubicBezTo>
                  <a:pt x="477" y="41"/>
                  <a:pt x="473" y="42"/>
                  <a:pt x="471" y="45"/>
                </a:cubicBezTo>
                <a:cubicBezTo>
                  <a:pt x="447" y="87"/>
                  <a:pt x="447" y="87"/>
                  <a:pt x="447" y="87"/>
                </a:cubicBezTo>
                <a:cubicBezTo>
                  <a:pt x="445" y="91"/>
                  <a:pt x="446" y="95"/>
                  <a:pt x="449" y="97"/>
                </a:cubicBezTo>
                <a:cubicBezTo>
                  <a:pt x="451" y="98"/>
                  <a:pt x="452" y="98"/>
                  <a:pt x="453" y="98"/>
                </a:cubicBezTo>
                <a:cubicBezTo>
                  <a:pt x="455" y="98"/>
                  <a:pt x="458" y="97"/>
                  <a:pt x="459" y="94"/>
                </a:cubicBezTo>
                <a:close/>
                <a:moveTo>
                  <a:pt x="599" y="484"/>
                </a:moveTo>
                <a:cubicBezTo>
                  <a:pt x="601" y="481"/>
                  <a:pt x="600" y="477"/>
                  <a:pt x="596" y="475"/>
                </a:cubicBezTo>
                <a:cubicBezTo>
                  <a:pt x="554" y="450"/>
                  <a:pt x="554" y="450"/>
                  <a:pt x="554" y="450"/>
                </a:cubicBezTo>
                <a:cubicBezTo>
                  <a:pt x="551" y="448"/>
                  <a:pt x="547" y="450"/>
                  <a:pt x="545" y="453"/>
                </a:cubicBezTo>
                <a:cubicBezTo>
                  <a:pt x="543" y="456"/>
                  <a:pt x="544" y="461"/>
                  <a:pt x="547" y="462"/>
                </a:cubicBezTo>
                <a:cubicBezTo>
                  <a:pt x="589" y="487"/>
                  <a:pt x="589" y="487"/>
                  <a:pt x="589" y="487"/>
                </a:cubicBezTo>
                <a:cubicBezTo>
                  <a:pt x="591" y="487"/>
                  <a:pt x="592" y="488"/>
                  <a:pt x="593" y="488"/>
                </a:cubicBezTo>
                <a:cubicBezTo>
                  <a:pt x="595" y="488"/>
                  <a:pt x="598" y="486"/>
                  <a:pt x="599" y="484"/>
                </a:cubicBezTo>
                <a:close/>
                <a:moveTo>
                  <a:pt x="94" y="192"/>
                </a:moveTo>
                <a:cubicBezTo>
                  <a:pt x="96" y="189"/>
                  <a:pt x="94" y="185"/>
                  <a:pt x="91" y="183"/>
                </a:cubicBezTo>
                <a:cubicBezTo>
                  <a:pt x="49" y="159"/>
                  <a:pt x="49" y="159"/>
                  <a:pt x="49" y="159"/>
                </a:cubicBezTo>
                <a:cubicBezTo>
                  <a:pt x="46" y="157"/>
                  <a:pt x="41" y="158"/>
                  <a:pt x="39" y="161"/>
                </a:cubicBezTo>
                <a:cubicBezTo>
                  <a:pt x="38" y="164"/>
                  <a:pt x="39" y="169"/>
                  <a:pt x="42" y="171"/>
                </a:cubicBezTo>
                <a:cubicBezTo>
                  <a:pt x="84" y="195"/>
                  <a:pt x="84" y="195"/>
                  <a:pt x="84" y="195"/>
                </a:cubicBezTo>
                <a:cubicBezTo>
                  <a:pt x="85" y="196"/>
                  <a:pt x="86" y="196"/>
                  <a:pt x="88" y="196"/>
                </a:cubicBezTo>
                <a:cubicBezTo>
                  <a:pt x="90" y="196"/>
                  <a:pt x="92" y="195"/>
                  <a:pt x="94" y="192"/>
                </a:cubicBezTo>
                <a:close/>
                <a:moveTo>
                  <a:pt x="481" y="602"/>
                </a:moveTo>
                <a:cubicBezTo>
                  <a:pt x="484" y="600"/>
                  <a:pt x="485" y="596"/>
                  <a:pt x="483" y="593"/>
                </a:cubicBezTo>
                <a:cubicBezTo>
                  <a:pt x="459" y="551"/>
                  <a:pt x="459" y="551"/>
                  <a:pt x="459" y="551"/>
                </a:cubicBezTo>
                <a:cubicBezTo>
                  <a:pt x="457" y="547"/>
                  <a:pt x="453" y="546"/>
                  <a:pt x="449" y="548"/>
                </a:cubicBezTo>
                <a:cubicBezTo>
                  <a:pt x="446" y="550"/>
                  <a:pt x="445" y="554"/>
                  <a:pt x="447" y="558"/>
                </a:cubicBezTo>
                <a:cubicBezTo>
                  <a:pt x="471" y="600"/>
                  <a:pt x="471" y="600"/>
                  <a:pt x="471" y="600"/>
                </a:cubicBezTo>
                <a:cubicBezTo>
                  <a:pt x="472" y="602"/>
                  <a:pt x="475" y="603"/>
                  <a:pt x="477" y="603"/>
                </a:cubicBezTo>
                <a:cubicBezTo>
                  <a:pt x="478" y="603"/>
                  <a:pt x="480" y="603"/>
                  <a:pt x="481" y="602"/>
                </a:cubicBezTo>
                <a:close/>
                <a:moveTo>
                  <a:pt x="189" y="97"/>
                </a:moveTo>
                <a:cubicBezTo>
                  <a:pt x="192" y="95"/>
                  <a:pt x="193" y="91"/>
                  <a:pt x="192" y="87"/>
                </a:cubicBezTo>
                <a:cubicBezTo>
                  <a:pt x="167" y="45"/>
                  <a:pt x="167" y="45"/>
                  <a:pt x="167" y="45"/>
                </a:cubicBezTo>
                <a:cubicBezTo>
                  <a:pt x="165" y="42"/>
                  <a:pt x="161" y="41"/>
                  <a:pt x="158" y="43"/>
                </a:cubicBezTo>
                <a:cubicBezTo>
                  <a:pt x="154" y="45"/>
                  <a:pt x="153" y="49"/>
                  <a:pt x="155" y="52"/>
                </a:cubicBezTo>
                <a:cubicBezTo>
                  <a:pt x="179" y="94"/>
                  <a:pt x="179" y="94"/>
                  <a:pt x="179" y="94"/>
                </a:cubicBezTo>
                <a:cubicBezTo>
                  <a:pt x="181" y="97"/>
                  <a:pt x="183" y="98"/>
                  <a:pt x="185" y="98"/>
                </a:cubicBezTo>
                <a:cubicBezTo>
                  <a:pt x="187" y="98"/>
                  <a:pt x="188" y="98"/>
                  <a:pt x="189" y="97"/>
                </a:cubicBezTo>
                <a:close/>
                <a:moveTo>
                  <a:pt x="324" y="636"/>
                </a:moveTo>
                <a:cubicBezTo>
                  <a:pt x="325" y="636"/>
                  <a:pt x="377" y="591"/>
                  <a:pt x="366" y="575"/>
                </a:cubicBezTo>
                <a:cubicBezTo>
                  <a:pt x="359" y="566"/>
                  <a:pt x="285" y="508"/>
                  <a:pt x="271" y="508"/>
                </a:cubicBezTo>
                <a:cubicBezTo>
                  <a:pt x="270" y="508"/>
                  <a:pt x="269" y="508"/>
                  <a:pt x="269" y="508"/>
                </a:cubicBezTo>
                <a:cubicBezTo>
                  <a:pt x="264" y="509"/>
                  <a:pt x="256" y="515"/>
                  <a:pt x="238" y="528"/>
                </a:cubicBezTo>
                <a:cubicBezTo>
                  <a:pt x="226" y="536"/>
                  <a:pt x="209" y="548"/>
                  <a:pt x="205" y="549"/>
                </a:cubicBezTo>
                <a:cubicBezTo>
                  <a:pt x="198" y="549"/>
                  <a:pt x="176" y="534"/>
                  <a:pt x="148" y="506"/>
                </a:cubicBezTo>
                <a:cubicBezTo>
                  <a:pt x="117" y="475"/>
                  <a:pt x="104" y="454"/>
                  <a:pt x="105" y="449"/>
                </a:cubicBezTo>
                <a:cubicBezTo>
                  <a:pt x="106" y="445"/>
                  <a:pt x="118" y="428"/>
                  <a:pt x="126" y="416"/>
                </a:cubicBezTo>
                <a:cubicBezTo>
                  <a:pt x="139" y="398"/>
                  <a:pt x="145" y="390"/>
                  <a:pt x="146" y="385"/>
                </a:cubicBezTo>
                <a:cubicBezTo>
                  <a:pt x="147" y="382"/>
                  <a:pt x="149" y="376"/>
                  <a:pt x="117" y="334"/>
                </a:cubicBezTo>
                <a:cubicBezTo>
                  <a:pt x="107" y="321"/>
                  <a:pt x="84" y="292"/>
                  <a:pt x="75" y="288"/>
                </a:cubicBezTo>
                <a:cubicBezTo>
                  <a:pt x="73" y="287"/>
                  <a:pt x="71" y="287"/>
                  <a:pt x="69" y="287"/>
                </a:cubicBezTo>
                <a:cubicBezTo>
                  <a:pt x="47" y="287"/>
                  <a:pt x="13" y="337"/>
                  <a:pt x="4" y="358"/>
                </a:cubicBezTo>
                <a:cubicBezTo>
                  <a:pt x="1" y="365"/>
                  <a:pt x="0" y="372"/>
                  <a:pt x="1" y="379"/>
                </a:cubicBezTo>
                <a:cubicBezTo>
                  <a:pt x="27" y="526"/>
                  <a:pt x="149" y="635"/>
                  <a:pt x="297" y="645"/>
                </a:cubicBezTo>
                <a:cubicBezTo>
                  <a:pt x="298" y="645"/>
                  <a:pt x="299" y="645"/>
                  <a:pt x="300" y="645"/>
                </a:cubicBezTo>
                <a:cubicBezTo>
                  <a:pt x="300" y="645"/>
                  <a:pt x="300" y="645"/>
                  <a:pt x="300" y="645"/>
                </a:cubicBezTo>
                <a:cubicBezTo>
                  <a:pt x="309" y="645"/>
                  <a:pt x="317" y="642"/>
                  <a:pt x="324" y="636"/>
                </a:cubicBezTo>
                <a:close/>
                <a:moveTo>
                  <a:pt x="69" y="301"/>
                </a:moveTo>
                <a:cubicBezTo>
                  <a:pt x="79" y="306"/>
                  <a:pt x="127" y="369"/>
                  <a:pt x="132" y="382"/>
                </a:cubicBezTo>
                <a:cubicBezTo>
                  <a:pt x="130" y="387"/>
                  <a:pt x="121" y="399"/>
                  <a:pt x="115" y="408"/>
                </a:cubicBezTo>
                <a:cubicBezTo>
                  <a:pt x="102" y="427"/>
                  <a:pt x="93" y="438"/>
                  <a:pt x="91" y="444"/>
                </a:cubicBezTo>
                <a:cubicBezTo>
                  <a:pt x="89" y="451"/>
                  <a:pt x="92" y="470"/>
                  <a:pt x="138" y="516"/>
                </a:cubicBezTo>
                <a:cubicBezTo>
                  <a:pt x="152" y="530"/>
                  <a:pt x="187" y="563"/>
                  <a:pt x="205" y="563"/>
                </a:cubicBezTo>
                <a:cubicBezTo>
                  <a:pt x="207" y="563"/>
                  <a:pt x="208" y="563"/>
                  <a:pt x="210" y="563"/>
                </a:cubicBezTo>
                <a:cubicBezTo>
                  <a:pt x="216" y="561"/>
                  <a:pt x="227" y="552"/>
                  <a:pt x="246" y="539"/>
                </a:cubicBezTo>
                <a:cubicBezTo>
                  <a:pt x="255" y="533"/>
                  <a:pt x="267" y="524"/>
                  <a:pt x="272" y="522"/>
                </a:cubicBezTo>
                <a:cubicBezTo>
                  <a:pt x="284" y="526"/>
                  <a:pt x="343" y="571"/>
                  <a:pt x="353" y="582"/>
                </a:cubicBezTo>
                <a:cubicBezTo>
                  <a:pt x="351" y="589"/>
                  <a:pt x="334" y="609"/>
                  <a:pt x="315" y="625"/>
                </a:cubicBezTo>
                <a:cubicBezTo>
                  <a:pt x="310" y="629"/>
                  <a:pt x="304" y="631"/>
                  <a:pt x="298" y="631"/>
                </a:cubicBezTo>
                <a:cubicBezTo>
                  <a:pt x="156" y="621"/>
                  <a:pt x="40" y="517"/>
                  <a:pt x="15" y="377"/>
                </a:cubicBezTo>
                <a:cubicBezTo>
                  <a:pt x="14" y="373"/>
                  <a:pt x="15" y="368"/>
                  <a:pt x="17" y="364"/>
                </a:cubicBezTo>
                <a:cubicBezTo>
                  <a:pt x="28" y="337"/>
                  <a:pt x="58" y="301"/>
                  <a:pt x="69" y="301"/>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 name="Title 8"/>
          <p:cNvSpPr>
            <a:spLocks noGrp="1"/>
          </p:cNvSpPr>
          <p:nvPr>
            <p:ph type="title"/>
          </p:nvPr>
        </p:nvSpPr>
        <p:spPr/>
        <p:txBody>
          <a:bodyPr/>
          <a:lstStyle/>
          <a:p>
            <a:r>
              <a:rPr lang="en-US"/>
              <a:t>COMPELLING VISUALS FOR YOUR 8 CHAPTER DATA</a:t>
            </a:r>
          </a:p>
        </p:txBody>
      </p:sp>
    </p:spTree>
    <p:extLst>
      <p:ext uri="{BB962C8B-B14F-4D97-AF65-F5344CB8AC3E}">
        <p14:creationId xmlns:p14="http://schemas.microsoft.com/office/powerpoint/2010/main" val="3765368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5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250"/>
                                        <p:tgtEl>
                                          <p:spTgt spid="10"/>
                                        </p:tgtEl>
                                      </p:cBhvr>
                                    </p:animEffect>
                                  </p:childTnLst>
                                </p:cTn>
                              </p:par>
                            </p:childTnLst>
                          </p:cTn>
                        </p:par>
                        <p:par>
                          <p:cTn id="11" fill="hold">
                            <p:stCondLst>
                              <p:cond delay="250"/>
                            </p:stCondLst>
                            <p:childTnLst>
                              <p:par>
                                <p:cTn id="12" presetID="10" presetClass="entr" presetSubtype="0" fill="hold" grpId="0"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250"/>
                                        <p:tgtEl>
                                          <p:spTgt spid="2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250"/>
                                        <p:tgtEl>
                                          <p:spTgt spid="18"/>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fade">
                                      <p:cBhvr>
                                        <p:cTn id="21" dur="250"/>
                                        <p:tgtEl>
                                          <p:spTgt spid="2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fade">
                                      <p:cBhvr>
                                        <p:cTn id="24" dur="250"/>
                                        <p:tgtEl>
                                          <p:spTgt spid="26"/>
                                        </p:tgtEl>
                                      </p:cBhvr>
                                    </p:animEffect>
                                  </p:childTnLst>
                                </p:cTn>
                              </p:par>
                            </p:childTnLst>
                          </p:cTn>
                        </p:par>
                        <p:par>
                          <p:cTn id="25" fill="hold">
                            <p:stCondLst>
                              <p:cond delay="750"/>
                            </p:stCondLst>
                            <p:childTnLst>
                              <p:par>
                                <p:cTn id="26" presetID="10" presetClass="entr" presetSubtype="0" fill="hold" grpId="0"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fade">
                                      <p:cBhvr>
                                        <p:cTn id="28" dur="250"/>
                                        <p:tgtEl>
                                          <p:spTgt spid="4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250"/>
                                        <p:tgtEl>
                                          <p:spTgt spid="39"/>
                                        </p:tgtEl>
                                      </p:cBhvr>
                                    </p:animEffect>
                                  </p:childTnLst>
                                </p:cTn>
                              </p:par>
                            </p:childTnLst>
                          </p:cTn>
                        </p:par>
                        <p:par>
                          <p:cTn id="32" fill="hold">
                            <p:stCondLst>
                              <p:cond delay="1000"/>
                            </p:stCondLst>
                            <p:childTnLst>
                              <p:par>
                                <p:cTn id="33" presetID="10" presetClass="entr" presetSubtype="0" fill="hold" grpId="0" nodeType="afterEffect">
                                  <p:stCondLst>
                                    <p:cond delay="0"/>
                                  </p:stCondLst>
                                  <p:childTnLst>
                                    <p:set>
                                      <p:cBhvr>
                                        <p:cTn id="34" dur="1" fill="hold">
                                          <p:stCondLst>
                                            <p:cond delay="0"/>
                                          </p:stCondLst>
                                        </p:cTn>
                                        <p:tgtEl>
                                          <p:spTgt spid="49"/>
                                        </p:tgtEl>
                                        <p:attrNameLst>
                                          <p:attrName>style.visibility</p:attrName>
                                        </p:attrNameLst>
                                      </p:cBhvr>
                                      <p:to>
                                        <p:strVal val="visible"/>
                                      </p:to>
                                    </p:set>
                                    <p:animEffect transition="in" filter="fade">
                                      <p:cBhvr>
                                        <p:cTn id="35" dur="250"/>
                                        <p:tgtEl>
                                          <p:spTgt spid="4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7"/>
                                        </p:tgtEl>
                                        <p:attrNameLst>
                                          <p:attrName>style.visibility</p:attrName>
                                        </p:attrNameLst>
                                      </p:cBhvr>
                                      <p:to>
                                        <p:strVal val="visible"/>
                                      </p:to>
                                    </p:set>
                                    <p:animEffect transition="in" filter="fade">
                                      <p:cBhvr>
                                        <p:cTn id="38" dur="250"/>
                                        <p:tgtEl>
                                          <p:spTgt spid="47"/>
                                        </p:tgtEl>
                                      </p:cBhvr>
                                    </p:animEffect>
                                  </p:childTnLst>
                                </p:cTn>
                              </p:par>
                            </p:childTnLst>
                          </p:cTn>
                        </p:par>
                        <p:par>
                          <p:cTn id="39" fill="hold">
                            <p:stCondLst>
                              <p:cond delay="1250"/>
                            </p:stCondLst>
                            <p:childTnLst>
                              <p:par>
                                <p:cTn id="40" presetID="10" presetClass="entr" presetSubtype="0" fill="hold" grpId="0" nodeType="afterEffect">
                                  <p:stCondLst>
                                    <p:cond delay="0"/>
                                  </p:stCondLst>
                                  <p:childTnLst>
                                    <p:set>
                                      <p:cBhvr>
                                        <p:cTn id="41" dur="1" fill="hold">
                                          <p:stCondLst>
                                            <p:cond delay="0"/>
                                          </p:stCondLst>
                                        </p:cTn>
                                        <p:tgtEl>
                                          <p:spTgt spid="78"/>
                                        </p:tgtEl>
                                        <p:attrNameLst>
                                          <p:attrName>style.visibility</p:attrName>
                                        </p:attrNameLst>
                                      </p:cBhvr>
                                      <p:to>
                                        <p:strVal val="visible"/>
                                      </p:to>
                                    </p:set>
                                    <p:animEffect transition="in" filter="fade">
                                      <p:cBhvr>
                                        <p:cTn id="42" dur="250"/>
                                        <p:tgtEl>
                                          <p:spTgt spid="7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75"/>
                                        </p:tgtEl>
                                        <p:attrNameLst>
                                          <p:attrName>style.visibility</p:attrName>
                                        </p:attrNameLst>
                                      </p:cBhvr>
                                      <p:to>
                                        <p:strVal val="visible"/>
                                      </p:to>
                                    </p:set>
                                    <p:animEffect transition="in" filter="fade">
                                      <p:cBhvr>
                                        <p:cTn id="45" dur="250"/>
                                        <p:tgtEl>
                                          <p:spTgt spid="75"/>
                                        </p:tgtEl>
                                      </p:cBhvr>
                                    </p:animEffect>
                                  </p:childTnLst>
                                </p:cTn>
                              </p:par>
                            </p:childTnLst>
                          </p:cTn>
                        </p:par>
                        <p:par>
                          <p:cTn id="46" fill="hold">
                            <p:stCondLst>
                              <p:cond delay="1500"/>
                            </p:stCondLst>
                            <p:childTnLst>
                              <p:par>
                                <p:cTn id="47" presetID="10" presetClass="entr" presetSubtype="0" fill="hold" grpId="0" nodeType="afterEffect">
                                  <p:stCondLst>
                                    <p:cond delay="0"/>
                                  </p:stCondLst>
                                  <p:childTnLst>
                                    <p:set>
                                      <p:cBhvr>
                                        <p:cTn id="48" dur="1" fill="hold">
                                          <p:stCondLst>
                                            <p:cond delay="0"/>
                                          </p:stCondLst>
                                        </p:cTn>
                                        <p:tgtEl>
                                          <p:spTgt spid="60"/>
                                        </p:tgtEl>
                                        <p:attrNameLst>
                                          <p:attrName>style.visibility</p:attrName>
                                        </p:attrNameLst>
                                      </p:cBhvr>
                                      <p:to>
                                        <p:strVal val="visible"/>
                                      </p:to>
                                    </p:set>
                                    <p:animEffect transition="in" filter="fade">
                                      <p:cBhvr>
                                        <p:cTn id="49" dur="250"/>
                                        <p:tgtEl>
                                          <p:spTgt spid="6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8"/>
                                        </p:tgtEl>
                                        <p:attrNameLst>
                                          <p:attrName>style.visibility</p:attrName>
                                        </p:attrNameLst>
                                      </p:cBhvr>
                                      <p:to>
                                        <p:strVal val="visible"/>
                                      </p:to>
                                    </p:set>
                                    <p:animEffect transition="in" filter="fade">
                                      <p:cBhvr>
                                        <p:cTn id="52" dur="250"/>
                                        <p:tgtEl>
                                          <p:spTgt spid="58"/>
                                        </p:tgtEl>
                                      </p:cBhvr>
                                    </p:animEffect>
                                  </p:childTnLst>
                                </p:cTn>
                              </p:par>
                            </p:childTnLst>
                          </p:cTn>
                        </p:par>
                        <p:par>
                          <p:cTn id="53" fill="hold">
                            <p:stCondLst>
                              <p:cond delay="1750"/>
                            </p:stCondLst>
                            <p:childTnLst>
                              <p:par>
                                <p:cTn id="54" presetID="10" presetClass="entr" presetSubtype="0" fill="hold" grpId="0" nodeType="afterEffect">
                                  <p:stCondLst>
                                    <p:cond delay="0"/>
                                  </p:stCondLst>
                                  <p:childTnLst>
                                    <p:set>
                                      <p:cBhvr>
                                        <p:cTn id="55" dur="1" fill="hold">
                                          <p:stCondLst>
                                            <p:cond delay="0"/>
                                          </p:stCondLst>
                                        </p:cTn>
                                        <p:tgtEl>
                                          <p:spTgt spid="86"/>
                                        </p:tgtEl>
                                        <p:attrNameLst>
                                          <p:attrName>style.visibility</p:attrName>
                                        </p:attrNameLst>
                                      </p:cBhvr>
                                      <p:to>
                                        <p:strVal val="visible"/>
                                      </p:to>
                                    </p:set>
                                    <p:animEffect transition="in" filter="fade">
                                      <p:cBhvr>
                                        <p:cTn id="56" dur="250"/>
                                        <p:tgtEl>
                                          <p:spTgt spid="86"/>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4"/>
                                        </p:tgtEl>
                                        <p:attrNameLst>
                                          <p:attrName>style.visibility</p:attrName>
                                        </p:attrNameLst>
                                      </p:cBhvr>
                                      <p:to>
                                        <p:strVal val="visible"/>
                                      </p:to>
                                    </p:set>
                                    <p:animEffect transition="in" filter="fade">
                                      <p:cBhvr>
                                        <p:cTn id="59" dur="25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P spid="18" grpId="0"/>
      <p:bldP spid="20" grpId="0"/>
      <p:bldP spid="26" grpId="0"/>
      <p:bldP spid="28" grpId="0"/>
      <p:bldP spid="39" grpId="0"/>
      <p:bldP spid="41" grpId="0"/>
      <p:bldP spid="47" grpId="0"/>
      <p:bldP spid="49" grpId="0"/>
      <p:bldP spid="58" grpId="0"/>
      <p:bldP spid="60" grpId="0"/>
      <p:bldP spid="75" grpId="0"/>
      <p:bldP spid="78" grpId="0"/>
      <p:bldP spid="84" grpId="0"/>
      <p:bldP spid="86" grpId="0"/>
    </p:bld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COMPELLING VISUALS FOR YOUR CORE DATA</a:t>
            </a:r>
          </a:p>
        </p:txBody>
      </p:sp>
      <p:sp>
        <p:nvSpPr>
          <p:cNvPr id="11" name="Oval 10"/>
          <p:cNvSpPr>
            <a:spLocks noChangeArrowheads="1"/>
          </p:cNvSpPr>
          <p:nvPr/>
        </p:nvSpPr>
        <p:spPr bwMode="auto">
          <a:xfrm>
            <a:off x="12898521" y="7116000"/>
            <a:ext cx="5020257" cy="5020257"/>
          </a:xfrm>
          <a:prstGeom prst="ellipse">
            <a:avLst/>
          </a:pr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 name="Oval 4"/>
          <p:cNvSpPr>
            <a:spLocks noChangeArrowheads="1"/>
          </p:cNvSpPr>
          <p:nvPr/>
        </p:nvSpPr>
        <p:spPr bwMode="auto">
          <a:xfrm>
            <a:off x="9577086" y="2829254"/>
            <a:ext cx="5296513" cy="5299689"/>
          </a:xfrm>
          <a:prstGeom prst="ellipse">
            <a:avLst/>
          </a:pr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 name="Oval 7"/>
          <p:cNvSpPr>
            <a:spLocks noChangeArrowheads="1"/>
          </p:cNvSpPr>
          <p:nvPr/>
        </p:nvSpPr>
        <p:spPr bwMode="auto">
          <a:xfrm>
            <a:off x="6547786" y="7116000"/>
            <a:ext cx="5020257" cy="5029782"/>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4" name="Freeform 13"/>
          <p:cNvSpPr>
            <a:spLocks/>
          </p:cNvSpPr>
          <p:nvPr/>
        </p:nvSpPr>
        <p:spPr bwMode="auto">
          <a:xfrm>
            <a:off x="11599795" y="8551266"/>
            <a:ext cx="1517826" cy="3381767"/>
          </a:xfrm>
          <a:custGeom>
            <a:avLst/>
            <a:gdLst>
              <a:gd name="T0" fmla="*/ 93 w 202"/>
              <a:gd name="T1" fmla="*/ 447 h 450"/>
              <a:gd name="T2" fmla="*/ 198 w 202"/>
              <a:gd name="T3" fmla="*/ 352 h 450"/>
              <a:gd name="T4" fmla="*/ 151 w 202"/>
              <a:gd name="T5" fmla="*/ 168 h 450"/>
              <a:gd name="T6" fmla="*/ 185 w 202"/>
              <a:gd name="T7" fmla="*/ 0 h 450"/>
              <a:gd name="T8" fmla="*/ 29 w 202"/>
              <a:gd name="T9" fmla="*/ 222 h 450"/>
              <a:gd name="T10" fmla="*/ 19 w 202"/>
              <a:gd name="T11" fmla="*/ 393 h 450"/>
              <a:gd name="T12" fmla="*/ 93 w 202"/>
              <a:gd name="T13" fmla="*/ 447 h 450"/>
            </a:gdLst>
            <a:ahLst/>
            <a:cxnLst>
              <a:cxn ang="0">
                <a:pos x="T0" y="T1"/>
              </a:cxn>
              <a:cxn ang="0">
                <a:pos x="T2" y="T3"/>
              </a:cxn>
              <a:cxn ang="0">
                <a:pos x="T4" y="T5"/>
              </a:cxn>
              <a:cxn ang="0">
                <a:pos x="T6" y="T7"/>
              </a:cxn>
              <a:cxn ang="0">
                <a:pos x="T8" y="T9"/>
              </a:cxn>
              <a:cxn ang="0">
                <a:pos x="T10" y="T11"/>
              </a:cxn>
              <a:cxn ang="0">
                <a:pos x="T12" y="T13"/>
              </a:cxn>
            </a:cxnLst>
            <a:rect l="0" t="0" r="r" b="b"/>
            <a:pathLst>
              <a:path w="202" h="450">
                <a:moveTo>
                  <a:pt x="93" y="447"/>
                </a:moveTo>
                <a:cubicBezTo>
                  <a:pt x="144" y="450"/>
                  <a:pt x="194" y="424"/>
                  <a:pt x="198" y="352"/>
                </a:cubicBezTo>
                <a:cubicBezTo>
                  <a:pt x="202" y="279"/>
                  <a:pt x="153" y="242"/>
                  <a:pt x="151" y="168"/>
                </a:cubicBezTo>
                <a:cubicBezTo>
                  <a:pt x="149" y="93"/>
                  <a:pt x="173" y="27"/>
                  <a:pt x="185" y="0"/>
                </a:cubicBezTo>
                <a:cubicBezTo>
                  <a:pt x="136" y="48"/>
                  <a:pt x="58" y="153"/>
                  <a:pt x="29" y="222"/>
                </a:cubicBezTo>
                <a:cubicBezTo>
                  <a:pt x="0" y="291"/>
                  <a:pt x="2" y="360"/>
                  <a:pt x="19" y="393"/>
                </a:cubicBezTo>
                <a:cubicBezTo>
                  <a:pt x="36" y="427"/>
                  <a:pt x="66" y="445"/>
                  <a:pt x="93" y="447"/>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7" name="Freeform 16"/>
          <p:cNvSpPr>
            <a:spLocks/>
          </p:cNvSpPr>
          <p:nvPr/>
        </p:nvSpPr>
        <p:spPr bwMode="auto">
          <a:xfrm>
            <a:off x="6519207" y="5912536"/>
            <a:ext cx="3397643" cy="1511475"/>
          </a:xfrm>
          <a:custGeom>
            <a:avLst/>
            <a:gdLst>
              <a:gd name="T0" fmla="*/ 0 w 452"/>
              <a:gd name="T1" fmla="*/ 102 h 201"/>
              <a:gd name="T2" fmla="*/ 101 w 452"/>
              <a:gd name="T3" fmla="*/ 201 h 201"/>
              <a:gd name="T4" fmla="*/ 282 w 452"/>
              <a:gd name="T5" fmla="*/ 144 h 201"/>
              <a:gd name="T6" fmla="*/ 452 w 452"/>
              <a:gd name="T7" fmla="*/ 168 h 201"/>
              <a:gd name="T8" fmla="*/ 221 w 452"/>
              <a:gd name="T9" fmla="*/ 25 h 201"/>
              <a:gd name="T10" fmla="*/ 49 w 452"/>
              <a:gd name="T11" fmla="*/ 25 h 201"/>
              <a:gd name="T12" fmla="*/ 0 w 452"/>
              <a:gd name="T13" fmla="*/ 102 h 201"/>
            </a:gdLst>
            <a:ahLst/>
            <a:cxnLst>
              <a:cxn ang="0">
                <a:pos x="T0" y="T1"/>
              </a:cxn>
              <a:cxn ang="0">
                <a:pos x="T2" y="T3"/>
              </a:cxn>
              <a:cxn ang="0">
                <a:pos x="T4" y="T5"/>
              </a:cxn>
              <a:cxn ang="0">
                <a:pos x="T6" y="T7"/>
              </a:cxn>
              <a:cxn ang="0">
                <a:pos x="T8" y="T9"/>
              </a:cxn>
              <a:cxn ang="0">
                <a:pos x="T10" y="T11"/>
              </a:cxn>
              <a:cxn ang="0">
                <a:pos x="T12" y="T13"/>
              </a:cxn>
            </a:cxnLst>
            <a:rect l="0" t="0" r="r" b="b"/>
            <a:pathLst>
              <a:path w="452" h="201">
                <a:moveTo>
                  <a:pt x="0" y="102"/>
                </a:moveTo>
                <a:cubicBezTo>
                  <a:pt x="0" y="153"/>
                  <a:pt x="28" y="201"/>
                  <a:pt x="101" y="201"/>
                </a:cubicBezTo>
                <a:cubicBezTo>
                  <a:pt x="174" y="201"/>
                  <a:pt x="208" y="150"/>
                  <a:pt x="282" y="144"/>
                </a:cubicBezTo>
                <a:cubicBezTo>
                  <a:pt x="356" y="138"/>
                  <a:pt x="424" y="158"/>
                  <a:pt x="452" y="168"/>
                </a:cubicBezTo>
                <a:cubicBezTo>
                  <a:pt x="401" y="122"/>
                  <a:pt x="291" y="50"/>
                  <a:pt x="221" y="25"/>
                </a:cubicBezTo>
                <a:cubicBezTo>
                  <a:pt x="150" y="0"/>
                  <a:pt x="81" y="7"/>
                  <a:pt x="49" y="25"/>
                </a:cubicBezTo>
                <a:cubicBezTo>
                  <a:pt x="17" y="44"/>
                  <a:pt x="0" y="75"/>
                  <a:pt x="0" y="102"/>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0" name="Freeform 19"/>
          <p:cNvSpPr>
            <a:spLocks/>
          </p:cNvSpPr>
          <p:nvPr/>
        </p:nvSpPr>
        <p:spPr bwMode="auto">
          <a:xfrm>
            <a:off x="14378242" y="4000965"/>
            <a:ext cx="2095743" cy="3149965"/>
          </a:xfrm>
          <a:custGeom>
            <a:avLst/>
            <a:gdLst>
              <a:gd name="T0" fmla="*/ 216 w 279"/>
              <a:gd name="T1" fmla="*/ 17 h 419"/>
              <a:gd name="T2" fmla="*/ 89 w 279"/>
              <a:gd name="T3" fmla="*/ 78 h 419"/>
              <a:gd name="T4" fmla="*/ 81 w 279"/>
              <a:gd name="T5" fmla="*/ 268 h 419"/>
              <a:gd name="T6" fmla="*/ 0 w 279"/>
              <a:gd name="T7" fmla="*/ 419 h 419"/>
              <a:gd name="T8" fmla="*/ 213 w 279"/>
              <a:gd name="T9" fmla="*/ 251 h 419"/>
              <a:gd name="T10" fmla="*/ 272 w 279"/>
              <a:gd name="T11" fmla="*/ 89 h 419"/>
              <a:gd name="T12" fmla="*/ 216 w 279"/>
              <a:gd name="T13" fmla="*/ 17 h 419"/>
            </a:gdLst>
            <a:ahLst/>
            <a:cxnLst>
              <a:cxn ang="0">
                <a:pos x="T0" y="T1"/>
              </a:cxn>
              <a:cxn ang="0">
                <a:pos x="T2" y="T3"/>
              </a:cxn>
              <a:cxn ang="0">
                <a:pos x="T4" y="T5"/>
              </a:cxn>
              <a:cxn ang="0">
                <a:pos x="T6" y="T7"/>
              </a:cxn>
              <a:cxn ang="0">
                <a:pos x="T8" y="T9"/>
              </a:cxn>
              <a:cxn ang="0">
                <a:pos x="T10" y="T11"/>
              </a:cxn>
              <a:cxn ang="0">
                <a:pos x="T12" y="T13"/>
              </a:cxn>
            </a:cxnLst>
            <a:rect l="0" t="0" r="r" b="b"/>
            <a:pathLst>
              <a:path w="279" h="419">
                <a:moveTo>
                  <a:pt x="216" y="17"/>
                </a:moveTo>
                <a:cubicBezTo>
                  <a:pt x="169" y="0"/>
                  <a:pt x="114" y="10"/>
                  <a:pt x="89" y="78"/>
                </a:cubicBezTo>
                <a:cubicBezTo>
                  <a:pt x="64" y="147"/>
                  <a:pt x="100" y="196"/>
                  <a:pt x="81" y="268"/>
                </a:cubicBezTo>
                <a:cubicBezTo>
                  <a:pt x="61" y="339"/>
                  <a:pt x="20" y="396"/>
                  <a:pt x="0" y="419"/>
                </a:cubicBezTo>
                <a:cubicBezTo>
                  <a:pt x="61" y="387"/>
                  <a:pt x="166" y="309"/>
                  <a:pt x="213" y="251"/>
                </a:cubicBezTo>
                <a:cubicBezTo>
                  <a:pt x="261" y="193"/>
                  <a:pt x="279" y="126"/>
                  <a:pt x="272" y="89"/>
                </a:cubicBezTo>
                <a:cubicBezTo>
                  <a:pt x="265" y="53"/>
                  <a:pt x="243" y="27"/>
                  <a:pt x="216" y="17"/>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 name="Oval 5"/>
          <p:cNvSpPr>
            <a:spLocks noChangeArrowheads="1"/>
          </p:cNvSpPr>
          <p:nvPr/>
        </p:nvSpPr>
        <p:spPr bwMode="auto">
          <a:xfrm>
            <a:off x="10650361" y="4264521"/>
            <a:ext cx="3689777" cy="3692953"/>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 name="Oval 8"/>
          <p:cNvSpPr>
            <a:spLocks noChangeArrowheads="1"/>
          </p:cNvSpPr>
          <p:nvPr/>
        </p:nvSpPr>
        <p:spPr bwMode="auto">
          <a:xfrm>
            <a:off x="7398785" y="7281119"/>
            <a:ext cx="3689777" cy="3699304"/>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 name="Oval 11"/>
          <p:cNvSpPr>
            <a:spLocks noChangeArrowheads="1"/>
          </p:cNvSpPr>
          <p:nvPr/>
        </p:nvSpPr>
        <p:spPr bwMode="auto">
          <a:xfrm>
            <a:off x="13822553" y="7281119"/>
            <a:ext cx="3689777" cy="3699304"/>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5" name="Freeform 14"/>
          <p:cNvSpPr>
            <a:spLocks/>
          </p:cNvSpPr>
          <p:nvPr/>
        </p:nvSpPr>
        <p:spPr bwMode="auto">
          <a:xfrm>
            <a:off x="11695056" y="10491417"/>
            <a:ext cx="1352707" cy="1352707"/>
          </a:xfrm>
          <a:custGeom>
            <a:avLst/>
            <a:gdLst>
              <a:gd name="T0" fmla="*/ 95 w 180"/>
              <a:gd name="T1" fmla="*/ 3 h 180"/>
              <a:gd name="T2" fmla="*/ 177 w 180"/>
              <a:gd name="T3" fmla="*/ 95 h 180"/>
              <a:gd name="T4" fmla="*/ 85 w 180"/>
              <a:gd name="T5" fmla="*/ 177 h 180"/>
              <a:gd name="T6" fmla="*/ 3 w 180"/>
              <a:gd name="T7" fmla="*/ 85 h 180"/>
              <a:gd name="T8" fmla="*/ 95 w 180"/>
              <a:gd name="T9" fmla="*/ 3 h 180"/>
            </a:gdLst>
            <a:ahLst/>
            <a:cxnLst>
              <a:cxn ang="0">
                <a:pos x="T0" y="T1"/>
              </a:cxn>
              <a:cxn ang="0">
                <a:pos x="T2" y="T3"/>
              </a:cxn>
              <a:cxn ang="0">
                <a:pos x="T4" y="T5"/>
              </a:cxn>
              <a:cxn ang="0">
                <a:pos x="T6" y="T7"/>
              </a:cxn>
              <a:cxn ang="0">
                <a:pos x="T8" y="T9"/>
              </a:cxn>
            </a:cxnLst>
            <a:rect l="0" t="0" r="r" b="b"/>
            <a:pathLst>
              <a:path w="180" h="180">
                <a:moveTo>
                  <a:pt x="95" y="3"/>
                </a:moveTo>
                <a:cubicBezTo>
                  <a:pt x="143" y="5"/>
                  <a:pt x="180" y="47"/>
                  <a:pt x="177" y="95"/>
                </a:cubicBezTo>
                <a:cubicBezTo>
                  <a:pt x="175" y="143"/>
                  <a:pt x="133" y="180"/>
                  <a:pt x="85" y="177"/>
                </a:cubicBezTo>
                <a:cubicBezTo>
                  <a:pt x="37" y="174"/>
                  <a:pt x="0" y="133"/>
                  <a:pt x="3" y="85"/>
                </a:cubicBezTo>
                <a:cubicBezTo>
                  <a:pt x="6" y="37"/>
                  <a:pt x="47" y="0"/>
                  <a:pt x="95" y="3"/>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8" name="Oval 17"/>
          <p:cNvSpPr>
            <a:spLocks noChangeArrowheads="1"/>
          </p:cNvSpPr>
          <p:nvPr/>
        </p:nvSpPr>
        <p:spPr bwMode="auto">
          <a:xfrm>
            <a:off x="6608118" y="6055428"/>
            <a:ext cx="1314602" cy="131460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1" name="Freeform 20"/>
          <p:cNvSpPr>
            <a:spLocks/>
          </p:cNvSpPr>
          <p:nvPr/>
        </p:nvSpPr>
        <p:spPr bwMode="auto">
          <a:xfrm>
            <a:off x="14978386" y="4077174"/>
            <a:ext cx="1482898" cy="1489248"/>
          </a:xfrm>
          <a:custGeom>
            <a:avLst/>
            <a:gdLst>
              <a:gd name="T0" fmla="*/ 69 w 197"/>
              <a:gd name="T1" fmla="*/ 181 h 198"/>
              <a:gd name="T2" fmla="*/ 17 w 197"/>
              <a:gd name="T3" fmla="*/ 69 h 198"/>
              <a:gd name="T4" fmla="*/ 129 w 197"/>
              <a:gd name="T5" fmla="*/ 17 h 198"/>
              <a:gd name="T6" fmla="*/ 181 w 197"/>
              <a:gd name="T7" fmla="*/ 129 h 198"/>
              <a:gd name="T8" fmla="*/ 69 w 197"/>
              <a:gd name="T9" fmla="*/ 181 h 198"/>
            </a:gdLst>
            <a:ahLst/>
            <a:cxnLst>
              <a:cxn ang="0">
                <a:pos x="T0" y="T1"/>
              </a:cxn>
              <a:cxn ang="0">
                <a:pos x="T2" y="T3"/>
              </a:cxn>
              <a:cxn ang="0">
                <a:pos x="T4" y="T5"/>
              </a:cxn>
              <a:cxn ang="0">
                <a:pos x="T6" y="T7"/>
              </a:cxn>
              <a:cxn ang="0">
                <a:pos x="T8" y="T9"/>
              </a:cxn>
            </a:cxnLst>
            <a:rect l="0" t="0" r="r" b="b"/>
            <a:pathLst>
              <a:path w="197" h="198">
                <a:moveTo>
                  <a:pt x="69" y="181"/>
                </a:moveTo>
                <a:cubicBezTo>
                  <a:pt x="23" y="165"/>
                  <a:pt x="0" y="114"/>
                  <a:pt x="17" y="69"/>
                </a:cubicBezTo>
                <a:cubicBezTo>
                  <a:pt x="33" y="24"/>
                  <a:pt x="83" y="0"/>
                  <a:pt x="129" y="17"/>
                </a:cubicBezTo>
                <a:cubicBezTo>
                  <a:pt x="174" y="33"/>
                  <a:pt x="197" y="83"/>
                  <a:pt x="181" y="129"/>
                </a:cubicBezTo>
                <a:cubicBezTo>
                  <a:pt x="164" y="174"/>
                  <a:pt x="114" y="198"/>
                  <a:pt x="69" y="181"/>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 name="Oval 9"/>
          <p:cNvSpPr>
            <a:spLocks noChangeArrowheads="1"/>
          </p:cNvSpPr>
          <p:nvPr/>
        </p:nvSpPr>
        <p:spPr bwMode="auto">
          <a:xfrm>
            <a:off x="7548026" y="7436714"/>
            <a:ext cx="3381767" cy="3384942"/>
          </a:xfrm>
          <a:prstGeom prst="ellipse">
            <a:avLst/>
          </a:pr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3" name="Oval 12"/>
          <p:cNvSpPr>
            <a:spLocks noChangeArrowheads="1"/>
          </p:cNvSpPr>
          <p:nvPr/>
        </p:nvSpPr>
        <p:spPr bwMode="auto">
          <a:xfrm>
            <a:off x="13971795" y="7436714"/>
            <a:ext cx="3381767" cy="3384942"/>
          </a:xfrm>
          <a:prstGeom prst="ellipse">
            <a:avLst/>
          </a:pr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 name="Freeform 15"/>
          <p:cNvSpPr>
            <a:spLocks/>
          </p:cNvSpPr>
          <p:nvPr/>
        </p:nvSpPr>
        <p:spPr bwMode="auto">
          <a:xfrm>
            <a:off x="11755389" y="10551747"/>
            <a:ext cx="1241570" cy="1232043"/>
          </a:xfrm>
          <a:custGeom>
            <a:avLst/>
            <a:gdLst>
              <a:gd name="T0" fmla="*/ 87 w 165"/>
              <a:gd name="T1" fmla="*/ 2 h 164"/>
              <a:gd name="T2" fmla="*/ 162 w 165"/>
              <a:gd name="T3" fmla="*/ 87 h 164"/>
              <a:gd name="T4" fmla="*/ 78 w 165"/>
              <a:gd name="T5" fmla="*/ 162 h 164"/>
              <a:gd name="T6" fmla="*/ 2 w 165"/>
              <a:gd name="T7" fmla="*/ 77 h 164"/>
              <a:gd name="T8" fmla="*/ 87 w 165"/>
              <a:gd name="T9" fmla="*/ 2 h 164"/>
            </a:gdLst>
            <a:ahLst/>
            <a:cxnLst>
              <a:cxn ang="0">
                <a:pos x="T0" y="T1"/>
              </a:cxn>
              <a:cxn ang="0">
                <a:pos x="T2" y="T3"/>
              </a:cxn>
              <a:cxn ang="0">
                <a:pos x="T4" y="T5"/>
              </a:cxn>
              <a:cxn ang="0">
                <a:pos x="T6" y="T7"/>
              </a:cxn>
              <a:cxn ang="0">
                <a:pos x="T8" y="T9"/>
              </a:cxn>
            </a:cxnLst>
            <a:rect l="0" t="0" r="r" b="b"/>
            <a:pathLst>
              <a:path w="165" h="164">
                <a:moveTo>
                  <a:pt x="87" y="2"/>
                </a:moveTo>
                <a:cubicBezTo>
                  <a:pt x="131" y="5"/>
                  <a:pt x="165" y="42"/>
                  <a:pt x="162" y="87"/>
                </a:cubicBezTo>
                <a:cubicBezTo>
                  <a:pt x="159" y="131"/>
                  <a:pt x="122" y="164"/>
                  <a:pt x="78" y="162"/>
                </a:cubicBezTo>
                <a:cubicBezTo>
                  <a:pt x="33" y="159"/>
                  <a:pt x="0" y="122"/>
                  <a:pt x="2" y="77"/>
                </a:cubicBezTo>
                <a:cubicBezTo>
                  <a:pt x="5" y="33"/>
                  <a:pt x="43" y="0"/>
                  <a:pt x="8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9" name="Oval 18"/>
          <p:cNvSpPr>
            <a:spLocks noChangeArrowheads="1"/>
          </p:cNvSpPr>
          <p:nvPr/>
        </p:nvSpPr>
        <p:spPr bwMode="auto">
          <a:xfrm>
            <a:off x="6662100" y="6106233"/>
            <a:ext cx="1203465" cy="120981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2" name="Freeform 21"/>
          <p:cNvSpPr>
            <a:spLocks/>
          </p:cNvSpPr>
          <p:nvPr/>
        </p:nvSpPr>
        <p:spPr bwMode="auto">
          <a:xfrm>
            <a:off x="15038718" y="4143857"/>
            <a:ext cx="1362234" cy="1352707"/>
          </a:xfrm>
          <a:custGeom>
            <a:avLst/>
            <a:gdLst>
              <a:gd name="T0" fmla="*/ 63 w 181"/>
              <a:gd name="T1" fmla="*/ 165 h 180"/>
              <a:gd name="T2" fmla="*/ 16 w 181"/>
              <a:gd name="T3" fmla="*/ 62 h 180"/>
              <a:gd name="T4" fmla="*/ 118 w 181"/>
              <a:gd name="T5" fmla="*/ 15 h 180"/>
              <a:gd name="T6" fmla="*/ 166 w 181"/>
              <a:gd name="T7" fmla="*/ 117 h 180"/>
              <a:gd name="T8" fmla="*/ 63 w 181"/>
              <a:gd name="T9" fmla="*/ 165 h 180"/>
            </a:gdLst>
            <a:ahLst/>
            <a:cxnLst>
              <a:cxn ang="0">
                <a:pos x="T0" y="T1"/>
              </a:cxn>
              <a:cxn ang="0">
                <a:pos x="T2" y="T3"/>
              </a:cxn>
              <a:cxn ang="0">
                <a:pos x="T4" y="T5"/>
              </a:cxn>
              <a:cxn ang="0">
                <a:pos x="T6" y="T7"/>
              </a:cxn>
              <a:cxn ang="0">
                <a:pos x="T8" y="T9"/>
              </a:cxn>
            </a:cxnLst>
            <a:rect l="0" t="0" r="r" b="b"/>
            <a:pathLst>
              <a:path w="181" h="180">
                <a:moveTo>
                  <a:pt x="63" y="165"/>
                </a:moveTo>
                <a:cubicBezTo>
                  <a:pt x="22" y="150"/>
                  <a:pt x="0" y="104"/>
                  <a:pt x="16" y="62"/>
                </a:cubicBezTo>
                <a:cubicBezTo>
                  <a:pt x="31" y="21"/>
                  <a:pt x="77" y="0"/>
                  <a:pt x="118" y="15"/>
                </a:cubicBezTo>
                <a:cubicBezTo>
                  <a:pt x="160" y="30"/>
                  <a:pt x="181" y="76"/>
                  <a:pt x="166" y="117"/>
                </a:cubicBezTo>
                <a:cubicBezTo>
                  <a:pt x="151" y="159"/>
                  <a:pt x="105" y="180"/>
                  <a:pt x="63" y="16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3" name="TextBox 22"/>
          <p:cNvSpPr txBox="1"/>
          <p:nvPr/>
        </p:nvSpPr>
        <p:spPr>
          <a:xfrm>
            <a:off x="11100168" y="3089435"/>
            <a:ext cx="2297690" cy="831093"/>
          </a:xfrm>
          <a:prstGeom prst="rect">
            <a:avLst/>
          </a:prstGeom>
          <a:noFill/>
        </p:spPr>
        <p:txBody>
          <a:bodyPr wrap="none" rtlCol="0">
            <a:spAutoFit/>
          </a:bodyPr>
          <a:lstStyle/>
          <a:p>
            <a:pPr algn="ctr" defTabSz="2438584"/>
            <a:r>
              <a:rPr lang="en-US">
                <a:solidFill>
                  <a:prstClr val="white"/>
                </a:solidFill>
                <a:latin typeface="Roboto Light"/>
              </a:rPr>
              <a:t>Mission</a:t>
            </a:r>
          </a:p>
        </p:txBody>
      </p:sp>
      <p:sp>
        <p:nvSpPr>
          <p:cNvPr id="24" name="TextBox 23"/>
          <p:cNvSpPr txBox="1"/>
          <p:nvPr/>
        </p:nvSpPr>
        <p:spPr>
          <a:xfrm>
            <a:off x="14537399" y="11043384"/>
            <a:ext cx="1834367" cy="831093"/>
          </a:xfrm>
          <a:prstGeom prst="rect">
            <a:avLst/>
          </a:prstGeom>
          <a:noFill/>
        </p:spPr>
        <p:txBody>
          <a:bodyPr wrap="none" rtlCol="0">
            <a:spAutoFit/>
          </a:bodyPr>
          <a:lstStyle/>
          <a:p>
            <a:pPr algn="ctr" defTabSz="2438584"/>
            <a:r>
              <a:rPr lang="en-US">
                <a:solidFill>
                  <a:prstClr val="white"/>
                </a:solidFill>
                <a:latin typeface="Roboto Light"/>
              </a:rPr>
              <a:t>Vision</a:t>
            </a:r>
          </a:p>
        </p:txBody>
      </p:sp>
      <p:sp>
        <p:nvSpPr>
          <p:cNvPr id="25" name="TextBox 24"/>
          <p:cNvSpPr txBox="1"/>
          <p:nvPr/>
        </p:nvSpPr>
        <p:spPr>
          <a:xfrm>
            <a:off x="7879317" y="10956814"/>
            <a:ext cx="1999496" cy="831093"/>
          </a:xfrm>
          <a:prstGeom prst="rect">
            <a:avLst/>
          </a:prstGeom>
          <a:noFill/>
        </p:spPr>
        <p:txBody>
          <a:bodyPr wrap="none" rtlCol="0">
            <a:spAutoFit/>
          </a:bodyPr>
          <a:lstStyle/>
          <a:p>
            <a:pPr algn="ctr" defTabSz="2438584"/>
            <a:r>
              <a:rPr lang="en-US">
                <a:solidFill>
                  <a:prstClr val="white"/>
                </a:solidFill>
                <a:latin typeface="Roboto Light"/>
              </a:rPr>
              <a:t>Values</a:t>
            </a:r>
          </a:p>
        </p:txBody>
      </p:sp>
      <p:cxnSp>
        <p:nvCxnSpPr>
          <p:cNvPr id="28" name="Straight Connector 27"/>
          <p:cNvCxnSpPr/>
          <p:nvPr/>
        </p:nvCxnSpPr>
        <p:spPr>
          <a:xfrm flipH="1">
            <a:off x="5352035" y="9379366"/>
            <a:ext cx="1167171" cy="0"/>
          </a:xfrm>
          <a:prstGeom prst="line">
            <a:avLst/>
          </a:prstGeom>
          <a:ln w="9525" cmpd="sng">
            <a:solidFill>
              <a:schemeClr val="accent1"/>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7054634" y="8306766"/>
            <a:ext cx="4302614" cy="1816092"/>
          </a:xfrm>
          <a:prstGeom prst="rect">
            <a:avLst/>
          </a:prstGeom>
          <a:noFill/>
        </p:spPr>
        <p:txBody>
          <a:bodyPr wrap="square" rtlCol="0">
            <a:spAutoFit/>
          </a:bodyPr>
          <a:lstStyle/>
          <a:p>
            <a:pPr algn="ctr" defTabSz="2438584"/>
            <a:r>
              <a:rPr lang="en-US" sz="5601">
                <a:solidFill>
                  <a:srgbClr val="57565A"/>
                </a:solidFill>
                <a:latin typeface="Roboto Light"/>
              </a:rPr>
              <a:t>Key data point</a:t>
            </a:r>
          </a:p>
        </p:txBody>
      </p:sp>
      <p:sp>
        <p:nvSpPr>
          <p:cNvPr id="34" name="TextBox 33"/>
          <p:cNvSpPr txBox="1"/>
          <p:nvPr/>
        </p:nvSpPr>
        <p:spPr>
          <a:xfrm>
            <a:off x="13971795" y="8312004"/>
            <a:ext cx="3381767" cy="1816092"/>
          </a:xfrm>
          <a:prstGeom prst="rect">
            <a:avLst/>
          </a:prstGeom>
          <a:noFill/>
        </p:spPr>
        <p:txBody>
          <a:bodyPr wrap="square" rtlCol="0">
            <a:spAutoFit/>
          </a:bodyPr>
          <a:lstStyle/>
          <a:p>
            <a:pPr algn="ctr" defTabSz="2438584"/>
            <a:r>
              <a:rPr lang="en-US" sz="5601">
                <a:solidFill>
                  <a:srgbClr val="57565A"/>
                </a:solidFill>
                <a:latin typeface="Roboto Light"/>
              </a:rPr>
              <a:t>Key data point</a:t>
            </a:r>
          </a:p>
        </p:txBody>
      </p:sp>
      <p:cxnSp>
        <p:nvCxnSpPr>
          <p:cNvPr id="35" name="Straight Connector 34"/>
          <p:cNvCxnSpPr/>
          <p:nvPr/>
        </p:nvCxnSpPr>
        <p:spPr>
          <a:xfrm flipH="1">
            <a:off x="8655324" y="4264520"/>
            <a:ext cx="1167171" cy="0"/>
          </a:xfrm>
          <a:prstGeom prst="line">
            <a:avLst/>
          </a:prstGeom>
          <a:ln w="9525" cmpd="sng">
            <a:solidFill>
              <a:schemeClr val="accent4"/>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flipH="1">
            <a:off x="17867972" y="9379366"/>
            <a:ext cx="1167171" cy="0"/>
          </a:xfrm>
          <a:prstGeom prst="line">
            <a:avLst/>
          </a:prstGeom>
          <a:ln w="9525" cmpd="sng">
            <a:solidFill>
              <a:schemeClr val="accent3"/>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cxnSp>
      <p:sp>
        <p:nvSpPr>
          <p:cNvPr id="37" name="Rectangle 36"/>
          <p:cNvSpPr/>
          <p:nvPr/>
        </p:nvSpPr>
        <p:spPr>
          <a:xfrm>
            <a:off x="19249256" y="8659203"/>
            <a:ext cx="4537029" cy="1385155"/>
          </a:xfrm>
          <a:prstGeom prst="rect">
            <a:avLst/>
          </a:prstGeom>
        </p:spPr>
        <p:txBody>
          <a:bodyPr wrap="square">
            <a:spAutoFit/>
          </a:bodyPr>
          <a:lstStyle/>
          <a:p>
            <a:pPr defTabSz="2438584"/>
            <a:r>
              <a:rPr lang="en-US" sz="2800">
                <a:solidFill>
                  <a:srgbClr val="57565A"/>
                </a:solidFill>
                <a:latin typeface="Roboto Light"/>
              </a:rPr>
              <a:t>dolor sit amet, consectetur adipiscing elit. Nunc eget urna purus. Integer</a:t>
            </a:r>
          </a:p>
        </p:txBody>
      </p:sp>
      <p:sp>
        <p:nvSpPr>
          <p:cNvPr id="38" name="Rectangle 37"/>
          <p:cNvSpPr/>
          <p:nvPr/>
        </p:nvSpPr>
        <p:spPr>
          <a:xfrm>
            <a:off x="550878" y="8640618"/>
            <a:ext cx="4537029" cy="1385155"/>
          </a:xfrm>
          <a:prstGeom prst="rect">
            <a:avLst/>
          </a:prstGeom>
        </p:spPr>
        <p:txBody>
          <a:bodyPr wrap="square">
            <a:spAutoFit/>
          </a:bodyPr>
          <a:lstStyle/>
          <a:p>
            <a:pPr algn="r" defTabSz="2438584"/>
            <a:r>
              <a:rPr lang="en-US" sz="2800">
                <a:solidFill>
                  <a:srgbClr val="57565A"/>
                </a:solidFill>
                <a:latin typeface="Roboto Light"/>
              </a:rPr>
              <a:t>Proin et enim scelerisque, sit amet imperdiet diam nec, sollicitudin ante. </a:t>
            </a:r>
          </a:p>
        </p:txBody>
      </p:sp>
      <p:sp>
        <p:nvSpPr>
          <p:cNvPr id="39" name="Rectangle 38"/>
          <p:cNvSpPr/>
          <p:nvPr/>
        </p:nvSpPr>
        <p:spPr>
          <a:xfrm>
            <a:off x="3553002" y="3405108"/>
            <a:ext cx="4877514" cy="1385155"/>
          </a:xfrm>
          <a:prstGeom prst="rect">
            <a:avLst/>
          </a:prstGeom>
        </p:spPr>
        <p:txBody>
          <a:bodyPr wrap="square">
            <a:spAutoFit/>
          </a:bodyPr>
          <a:lstStyle/>
          <a:p>
            <a:pPr algn="r" defTabSz="2438584"/>
            <a:r>
              <a:rPr lang="en-US" sz="2800" dirty="0" err="1">
                <a:solidFill>
                  <a:srgbClr val="57565A"/>
                </a:solidFill>
                <a:latin typeface="Roboto Light"/>
              </a:rPr>
              <a:t>Duis</a:t>
            </a:r>
            <a:r>
              <a:rPr lang="en-US" sz="2800" dirty="0">
                <a:solidFill>
                  <a:srgbClr val="57565A"/>
                </a:solidFill>
                <a:latin typeface="Roboto Light"/>
              </a:rPr>
              <a:t> non </a:t>
            </a:r>
            <a:r>
              <a:rPr lang="en-US" sz="2800" dirty="0" err="1">
                <a:solidFill>
                  <a:srgbClr val="57565A"/>
                </a:solidFill>
                <a:latin typeface="Roboto Light"/>
              </a:rPr>
              <a:t>neque</a:t>
            </a:r>
            <a:r>
              <a:rPr lang="en-US" sz="2800" dirty="0">
                <a:solidFill>
                  <a:srgbClr val="57565A"/>
                </a:solidFill>
                <a:latin typeface="Roboto Light"/>
              </a:rPr>
              <a:t> </a:t>
            </a:r>
            <a:r>
              <a:rPr lang="en-US" sz="2800" dirty="0" err="1">
                <a:solidFill>
                  <a:srgbClr val="57565A"/>
                </a:solidFill>
                <a:latin typeface="Roboto Light"/>
              </a:rPr>
              <a:t>vehicula</a:t>
            </a:r>
            <a:r>
              <a:rPr lang="en-US" sz="2800" dirty="0">
                <a:solidFill>
                  <a:srgbClr val="57565A"/>
                </a:solidFill>
                <a:latin typeface="Roboto Light"/>
              </a:rPr>
              <a:t> </a:t>
            </a:r>
            <a:r>
              <a:rPr lang="en-US" sz="2800" dirty="0" err="1">
                <a:solidFill>
                  <a:srgbClr val="57565A"/>
                </a:solidFill>
                <a:latin typeface="Roboto Light"/>
              </a:rPr>
              <a:t>nibh</a:t>
            </a:r>
            <a:r>
              <a:rPr lang="en-US" sz="2800" dirty="0">
                <a:solidFill>
                  <a:srgbClr val="57565A"/>
                </a:solidFill>
                <a:latin typeface="Roboto Light"/>
              </a:rPr>
              <a:t> </a:t>
            </a:r>
            <a:r>
              <a:rPr lang="en-US" sz="2800" dirty="0" err="1">
                <a:solidFill>
                  <a:srgbClr val="57565A"/>
                </a:solidFill>
                <a:latin typeface="Roboto Light"/>
              </a:rPr>
              <a:t>interdum</a:t>
            </a:r>
            <a:r>
              <a:rPr lang="en-US" sz="2800" dirty="0">
                <a:solidFill>
                  <a:srgbClr val="57565A"/>
                </a:solidFill>
                <a:latin typeface="Roboto Light"/>
              </a:rPr>
              <a:t> </a:t>
            </a:r>
            <a:r>
              <a:rPr lang="en-US" sz="2800" dirty="0" err="1">
                <a:solidFill>
                  <a:srgbClr val="57565A"/>
                </a:solidFill>
                <a:latin typeface="Roboto Light"/>
              </a:rPr>
              <a:t>egestas</a:t>
            </a:r>
            <a:r>
              <a:rPr lang="en-US" sz="2800" dirty="0">
                <a:solidFill>
                  <a:srgbClr val="57565A"/>
                </a:solidFill>
                <a:latin typeface="Roboto Light"/>
              </a:rPr>
              <a:t>. Maecenas </a:t>
            </a:r>
            <a:r>
              <a:rPr lang="en-US" sz="2800" dirty="0" err="1">
                <a:solidFill>
                  <a:srgbClr val="57565A"/>
                </a:solidFill>
                <a:latin typeface="Roboto Light"/>
              </a:rPr>
              <a:t>vulputate</a:t>
            </a:r>
            <a:endParaRPr lang="en-US" sz="2800" dirty="0">
              <a:solidFill>
                <a:srgbClr val="57565A"/>
              </a:solidFill>
              <a:latin typeface="Roboto Light"/>
            </a:endParaRPr>
          </a:p>
        </p:txBody>
      </p:sp>
      <p:sp>
        <p:nvSpPr>
          <p:cNvPr id="59" name="Freeform 123"/>
          <p:cNvSpPr>
            <a:spLocks noEditPoints="1"/>
          </p:cNvSpPr>
          <p:nvPr/>
        </p:nvSpPr>
        <p:spPr bwMode="auto">
          <a:xfrm>
            <a:off x="6861586" y="6337953"/>
            <a:ext cx="774106" cy="776664"/>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0" name="Freeform 96"/>
          <p:cNvSpPr>
            <a:spLocks noEditPoints="1"/>
          </p:cNvSpPr>
          <p:nvPr/>
        </p:nvSpPr>
        <p:spPr bwMode="auto">
          <a:xfrm>
            <a:off x="15300031" y="4371356"/>
            <a:ext cx="839605" cy="897704"/>
          </a:xfrm>
          <a:custGeom>
            <a:avLst/>
            <a:gdLst>
              <a:gd name="T0" fmla="*/ 730 w 730"/>
              <a:gd name="T1" fmla="*/ 386 h 780"/>
              <a:gd name="T2" fmla="*/ 677 w 730"/>
              <a:gd name="T3" fmla="*/ 198 h 780"/>
              <a:gd name="T4" fmla="*/ 476 w 730"/>
              <a:gd name="T5" fmla="*/ 46 h 780"/>
              <a:gd name="T6" fmla="*/ 659 w 730"/>
              <a:gd name="T7" fmla="*/ 195 h 780"/>
              <a:gd name="T8" fmla="*/ 523 w 730"/>
              <a:gd name="T9" fmla="*/ 163 h 780"/>
              <a:gd name="T10" fmla="*/ 510 w 730"/>
              <a:gd name="T11" fmla="*/ 169 h 780"/>
              <a:gd name="T12" fmla="*/ 372 w 730"/>
              <a:gd name="T13" fmla="*/ 195 h 780"/>
              <a:gd name="T14" fmla="*/ 365 w 730"/>
              <a:gd name="T15" fmla="*/ 22 h 780"/>
              <a:gd name="T16" fmla="*/ 52 w 730"/>
              <a:gd name="T17" fmla="*/ 200 h 780"/>
              <a:gd name="T18" fmla="*/ 52 w 730"/>
              <a:gd name="T19" fmla="*/ 574 h 780"/>
              <a:gd name="T20" fmla="*/ 247 w 730"/>
              <a:gd name="T21" fmla="*/ 732 h 780"/>
              <a:gd name="T22" fmla="*/ 256 w 730"/>
              <a:gd name="T23" fmla="*/ 727 h 780"/>
              <a:gd name="T24" fmla="*/ 71 w 730"/>
              <a:gd name="T25" fmla="*/ 577 h 780"/>
              <a:gd name="T26" fmla="*/ 207 w 730"/>
              <a:gd name="T27" fmla="*/ 608 h 780"/>
              <a:gd name="T28" fmla="*/ 216 w 730"/>
              <a:gd name="T29" fmla="*/ 612 h 780"/>
              <a:gd name="T30" fmla="*/ 210 w 730"/>
              <a:gd name="T31" fmla="*/ 577 h 780"/>
              <a:gd name="T32" fmla="*/ 358 w 730"/>
              <a:gd name="T33" fmla="*/ 744 h 780"/>
              <a:gd name="T34" fmla="*/ 677 w 730"/>
              <a:gd name="T35" fmla="*/ 575 h 780"/>
              <a:gd name="T36" fmla="*/ 564 w 730"/>
              <a:gd name="T37" fmla="*/ 393 h 780"/>
              <a:gd name="T38" fmla="*/ 668 w 730"/>
              <a:gd name="T39" fmla="*/ 563 h 780"/>
              <a:gd name="T40" fmla="*/ 564 w 730"/>
              <a:gd name="T41" fmla="*/ 393 h 780"/>
              <a:gd name="T42" fmla="*/ 372 w 730"/>
              <a:gd name="T43" fmla="*/ 563 h 780"/>
              <a:gd name="T44" fmla="*/ 550 w 730"/>
              <a:gd name="T45" fmla="*/ 393 h 780"/>
              <a:gd name="T46" fmla="*/ 668 w 730"/>
              <a:gd name="T47" fmla="*/ 209 h 780"/>
              <a:gd name="T48" fmla="*/ 564 w 730"/>
              <a:gd name="T49" fmla="*/ 379 h 780"/>
              <a:gd name="T50" fmla="*/ 668 w 730"/>
              <a:gd name="T51" fmla="*/ 209 h 780"/>
              <a:gd name="T52" fmla="*/ 550 w 730"/>
              <a:gd name="T53" fmla="*/ 379 h 780"/>
              <a:gd name="T54" fmla="*/ 372 w 730"/>
              <a:gd name="T55" fmla="*/ 209 h 780"/>
              <a:gd name="T56" fmla="*/ 14 w 730"/>
              <a:gd name="T57" fmla="*/ 379 h 780"/>
              <a:gd name="T58" fmla="*/ 191 w 730"/>
              <a:gd name="T59" fmla="*/ 209 h 780"/>
              <a:gd name="T60" fmla="*/ 14 w 730"/>
              <a:gd name="T61" fmla="*/ 379 h 780"/>
              <a:gd name="T62" fmla="*/ 358 w 730"/>
              <a:gd name="T63" fmla="*/ 209 h 780"/>
              <a:gd name="T64" fmla="*/ 180 w 730"/>
              <a:gd name="T65" fmla="*/ 379 h 780"/>
              <a:gd name="T66" fmla="*/ 210 w 730"/>
              <a:gd name="T67" fmla="*/ 195 h 780"/>
              <a:gd name="T68" fmla="*/ 358 w 730"/>
              <a:gd name="T69" fmla="*/ 195 h 780"/>
              <a:gd name="T70" fmla="*/ 299 w 730"/>
              <a:gd name="T71" fmla="*/ 42 h 780"/>
              <a:gd name="T72" fmla="*/ 195 w 730"/>
              <a:gd name="T73" fmla="*/ 195 h 780"/>
              <a:gd name="T74" fmla="*/ 299 w 730"/>
              <a:gd name="T75" fmla="*/ 42 h 780"/>
              <a:gd name="T76" fmla="*/ 14 w 730"/>
              <a:gd name="T77" fmla="*/ 393 h 780"/>
              <a:gd name="T78" fmla="*/ 191 w 730"/>
              <a:gd name="T79" fmla="*/ 563 h 780"/>
              <a:gd name="T80" fmla="*/ 205 w 730"/>
              <a:gd name="T81" fmla="*/ 563 h 780"/>
              <a:gd name="T82" fmla="*/ 358 w 730"/>
              <a:gd name="T83" fmla="*/ 393 h 780"/>
              <a:gd name="T84" fmla="*/ 205 w 730"/>
              <a:gd name="T85" fmla="*/ 563 h 780"/>
              <a:gd name="T86" fmla="*/ 372 w 730"/>
              <a:gd name="T87" fmla="*/ 737 h 780"/>
              <a:gd name="T88" fmla="*/ 520 w 730"/>
              <a:gd name="T89" fmla="*/ 577 h 780"/>
              <a:gd name="T90" fmla="*/ 507 w 730"/>
              <a:gd name="T91" fmla="*/ 643 h 780"/>
              <a:gd name="T92" fmla="*/ 659 w 730"/>
              <a:gd name="T93" fmla="*/ 577 h 780"/>
              <a:gd name="T94" fmla="*/ 324 w 730"/>
              <a:gd name="T95" fmla="*/ 740 h 780"/>
              <a:gd name="T96" fmla="*/ 321 w 730"/>
              <a:gd name="T97" fmla="*/ 752 h 780"/>
              <a:gd name="T98" fmla="*/ 194 w 730"/>
              <a:gd name="T99" fmla="*/ 780 h 780"/>
              <a:gd name="T100" fmla="*/ 193 w 730"/>
              <a:gd name="T101" fmla="*/ 766 h 780"/>
              <a:gd name="T102" fmla="*/ 227 w 730"/>
              <a:gd name="T103" fmla="*/ 653 h 780"/>
              <a:gd name="T104" fmla="*/ 238 w 730"/>
              <a:gd name="T105" fmla="*/ 643 h 780"/>
              <a:gd name="T106" fmla="*/ 416 w 730"/>
              <a:gd name="T107" fmla="*/ 38 h 780"/>
              <a:gd name="T108" fmla="*/ 420 w 730"/>
              <a:gd name="T109" fmla="*/ 27 h 780"/>
              <a:gd name="T110" fmla="*/ 540 w 730"/>
              <a:gd name="T111" fmla="*/ 7 h 780"/>
              <a:gd name="T112" fmla="*/ 435 w 730"/>
              <a:gd name="T113" fmla="*/ 38 h 780"/>
              <a:gd name="T114" fmla="*/ 504 w 730"/>
              <a:gd name="T115" fmla="*/ 125 h 780"/>
              <a:gd name="T116" fmla="*/ 494 w 730"/>
              <a:gd name="T117" fmla="*/ 125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30" h="780">
                <a:moveTo>
                  <a:pt x="678" y="573"/>
                </a:moveTo>
                <a:cubicBezTo>
                  <a:pt x="711" y="518"/>
                  <a:pt x="730" y="454"/>
                  <a:pt x="730" y="386"/>
                </a:cubicBezTo>
                <a:cubicBezTo>
                  <a:pt x="730" y="319"/>
                  <a:pt x="711" y="255"/>
                  <a:pt x="678" y="200"/>
                </a:cubicBezTo>
                <a:cubicBezTo>
                  <a:pt x="678" y="199"/>
                  <a:pt x="678" y="199"/>
                  <a:pt x="677" y="198"/>
                </a:cubicBezTo>
                <a:cubicBezTo>
                  <a:pt x="634" y="127"/>
                  <a:pt x="567" y="70"/>
                  <a:pt x="485" y="42"/>
                </a:cubicBezTo>
                <a:cubicBezTo>
                  <a:pt x="481" y="41"/>
                  <a:pt x="477" y="42"/>
                  <a:pt x="476" y="46"/>
                </a:cubicBezTo>
                <a:cubicBezTo>
                  <a:pt x="475" y="50"/>
                  <a:pt x="476" y="54"/>
                  <a:pt x="480" y="55"/>
                </a:cubicBezTo>
                <a:cubicBezTo>
                  <a:pt x="556" y="81"/>
                  <a:pt x="618" y="131"/>
                  <a:pt x="659" y="195"/>
                </a:cubicBezTo>
                <a:cubicBezTo>
                  <a:pt x="535" y="195"/>
                  <a:pt x="535" y="195"/>
                  <a:pt x="535" y="195"/>
                </a:cubicBezTo>
                <a:cubicBezTo>
                  <a:pt x="531" y="184"/>
                  <a:pt x="527" y="174"/>
                  <a:pt x="523" y="163"/>
                </a:cubicBezTo>
                <a:cubicBezTo>
                  <a:pt x="521" y="160"/>
                  <a:pt x="517" y="158"/>
                  <a:pt x="514" y="159"/>
                </a:cubicBezTo>
                <a:cubicBezTo>
                  <a:pt x="510" y="161"/>
                  <a:pt x="508" y="165"/>
                  <a:pt x="510" y="169"/>
                </a:cubicBezTo>
                <a:cubicBezTo>
                  <a:pt x="514" y="177"/>
                  <a:pt x="517" y="186"/>
                  <a:pt x="520" y="195"/>
                </a:cubicBezTo>
                <a:cubicBezTo>
                  <a:pt x="372" y="195"/>
                  <a:pt x="372" y="195"/>
                  <a:pt x="372" y="195"/>
                </a:cubicBezTo>
                <a:cubicBezTo>
                  <a:pt x="372" y="29"/>
                  <a:pt x="372" y="29"/>
                  <a:pt x="372" y="29"/>
                </a:cubicBezTo>
                <a:cubicBezTo>
                  <a:pt x="372" y="25"/>
                  <a:pt x="369" y="22"/>
                  <a:pt x="365" y="22"/>
                </a:cubicBezTo>
                <a:cubicBezTo>
                  <a:pt x="233" y="22"/>
                  <a:pt x="117" y="92"/>
                  <a:pt x="53" y="198"/>
                </a:cubicBezTo>
                <a:cubicBezTo>
                  <a:pt x="52" y="199"/>
                  <a:pt x="52" y="199"/>
                  <a:pt x="52" y="200"/>
                </a:cubicBezTo>
                <a:cubicBezTo>
                  <a:pt x="19" y="255"/>
                  <a:pt x="0" y="318"/>
                  <a:pt x="0" y="386"/>
                </a:cubicBezTo>
                <a:cubicBezTo>
                  <a:pt x="0" y="454"/>
                  <a:pt x="19" y="519"/>
                  <a:pt x="52" y="574"/>
                </a:cubicBezTo>
                <a:cubicBezTo>
                  <a:pt x="52" y="574"/>
                  <a:pt x="52" y="574"/>
                  <a:pt x="52" y="574"/>
                </a:cubicBezTo>
                <a:cubicBezTo>
                  <a:pt x="96" y="646"/>
                  <a:pt x="164" y="703"/>
                  <a:pt x="247" y="732"/>
                </a:cubicBezTo>
                <a:cubicBezTo>
                  <a:pt x="248" y="732"/>
                  <a:pt x="248" y="732"/>
                  <a:pt x="249" y="732"/>
                </a:cubicBezTo>
                <a:cubicBezTo>
                  <a:pt x="252" y="732"/>
                  <a:pt x="255" y="730"/>
                  <a:pt x="256" y="727"/>
                </a:cubicBezTo>
                <a:cubicBezTo>
                  <a:pt x="257" y="724"/>
                  <a:pt x="255" y="720"/>
                  <a:pt x="251" y="718"/>
                </a:cubicBezTo>
                <a:cubicBezTo>
                  <a:pt x="175" y="692"/>
                  <a:pt x="113" y="642"/>
                  <a:pt x="71" y="577"/>
                </a:cubicBezTo>
                <a:cubicBezTo>
                  <a:pt x="195" y="577"/>
                  <a:pt x="195" y="577"/>
                  <a:pt x="195" y="577"/>
                </a:cubicBezTo>
                <a:cubicBezTo>
                  <a:pt x="199" y="588"/>
                  <a:pt x="202" y="598"/>
                  <a:pt x="207" y="608"/>
                </a:cubicBezTo>
                <a:cubicBezTo>
                  <a:pt x="208" y="611"/>
                  <a:pt x="210" y="612"/>
                  <a:pt x="213" y="612"/>
                </a:cubicBezTo>
                <a:cubicBezTo>
                  <a:pt x="214" y="612"/>
                  <a:pt x="215" y="612"/>
                  <a:pt x="216" y="612"/>
                </a:cubicBezTo>
                <a:cubicBezTo>
                  <a:pt x="219" y="610"/>
                  <a:pt x="221" y="606"/>
                  <a:pt x="219" y="603"/>
                </a:cubicBezTo>
                <a:cubicBezTo>
                  <a:pt x="216" y="594"/>
                  <a:pt x="213" y="586"/>
                  <a:pt x="210" y="577"/>
                </a:cubicBezTo>
                <a:cubicBezTo>
                  <a:pt x="358" y="577"/>
                  <a:pt x="358" y="577"/>
                  <a:pt x="358" y="577"/>
                </a:cubicBezTo>
                <a:cubicBezTo>
                  <a:pt x="358" y="744"/>
                  <a:pt x="358" y="744"/>
                  <a:pt x="358" y="744"/>
                </a:cubicBezTo>
                <a:cubicBezTo>
                  <a:pt x="358" y="748"/>
                  <a:pt x="361" y="751"/>
                  <a:pt x="365" y="751"/>
                </a:cubicBezTo>
                <a:cubicBezTo>
                  <a:pt x="497" y="751"/>
                  <a:pt x="613" y="680"/>
                  <a:pt x="677" y="575"/>
                </a:cubicBezTo>
                <a:cubicBezTo>
                  <a:pt x="678" y="574"/>
                  <a:pt x="678" y="574"/>
                  <a:pt x="678" y="573"/>
                </a:cubicBezTo>
                <a:close/>
                <a:moveTo>
                  <a:pt x="564" y="393"/>
                </a:moveTo>
                <a:cubicBezTo>
                  <a:pt x="716" y="393"/>
                  <a:pt x="716" y="393"/>
                  <a:pt x="716" y="393"/>
                </a:cubicBezTo>
                <a:cubicBezTo>
                  <a:pt x="714" y="455"/>
                  <a:pt x="697" y="513"/>
                  <a:pt x="668" y="563"/>
                </a:cubicBezTo>
                <a:cubicBezTo>
                  <a:pt x="539" y="563"/>
                  <a:pt x="539" y="563"/>
                  <a:pt x="539" y="563"/>
                </a:cubicBezTo>
                <a:cubicBezTo>
                  <a:pt x="555" y="512"/>
                  <a:pt x="564" y="454"/>
                  <a:pt x="564" y="393"/>
                </a:cubicBezTo>
                <a:close/>
                <a:moveTo>
                  <a:pt x="525" y="563"/>
                </a:moveTo>
                <a:cubicBezTo>
                  <a:pt x="372" y="563"/>
                  <a:pt x="372" y="563"/>
                  <a:pt x="372" y="563"/>
                </a:cubicBezTo>
                <a:cubicBezTo>
                  <a:pt x="372" y="393"/>
                  <a:pt x="372" y="393"/>
                  <a:pt x="372" y="393"/>
                </a:cubicBezTo>
                <a:cubicBezTo>
                  <a:pt x="550" y="393"/>
                  <a:pt x="550" y="393"/>
                  <a:pt x="550" y="393"/>
                </a:cubicBezTo>
                <a:cubicBezTo>
                  <a:pt x="550" y="455"/>
                  <a:pt x="540" y="513"/>
                  <a:pt x="525" y="563"/>
                </a:cubicBezTo>
                <a:close/>
                <a:moveTo>
                  <a:pt x="668" y="209"/>
                </a:moveTo>
                <a:cubicBezTo>
                  <a:pt x="697" y="260"/>
                  <a:pt x="714" y="318"/>
                  <a:pt x="716" y="379"/>
                </a:cubicBezTo>
                <a:cubicBezTo>
                  <a:pt x="564" y="379"/>
                  <a:pt x="564" y="379"/>
                  <a:pt x="564" y="379"/>
                </a:cubicBezTo>
                <a:cubicBezTo>
                  <a:pt x="564" y="319"/>
                  <a:pt x="555" y="261"/>
                  <a:pt x="539" y="209"/>
                </a:cubicBezTo>
                <a:lnTo>
                  <a:pt x="668" y="209"/>
                </a:lnTo>
                <a:close/>
                <a:moveTo>
                  <a:pt x="525" y="209"/>
                </a:moveTo>
                <a:cubicBezTo>
                  <a:pt x="541" y="261"/>
                  <a:pt x="550" y="319"/>
                  <a:pt x="550" y="379"/>
                </a:cubicBezTo>
                <a:cubicBezTo>
                  <a:pt x="372" y="379"/>
                  <a:pt x="372" y="379"/>
                  <a:pt x="372" y="379"/>
                </a:cubicBezTo>
                <a:cubicBezTo>
                  <a:pt x="372" y="209"/>
                  <a:pt x="372" y="209"/>
                  <a:pt x="372" y="209"/>
                </a:cubicBezTo>
                <a:lnTo>
                  <a:pt x="525" y="209"/>
                </a:lnTo>
                <a:close/>
                <a:moveTo>
                  <a:pt x="14" y="379"/>
                </a:moveTo>
                <a:cubicBezTo>
                  <a:pt x="16" y="318"/>
                  <a:pt x="33" y="260"/>
                  <a:pt x="62" y="209"/>
                </a:cubicBezTo>
                <a:cubicBezTo>
                  <a:pt x="191" y="209"/>
                  <a:pt x="191" y="209"/>
                  <a:pt x="191" y="209"/>
                </a:cubicBezTo>
                <a:cubicBezTo>
                  <a:pt x="175" y="261"/>
                  <a:pt x="166" y="319"/>
                  <a:pt x="166" y="379"/>
                </a:cubicBezTo>
                <a:lnTo>
                  <a:pt x="14" y="379"/>
                </a:lnTo>
                <a:close/>
                <a:moveTo>
                  <a:pt x="205" y="209"/>
                </a:moveTo>
                <a:cubicBezTo>
                  <a:pt x="358" y="209"/>
                  <a:pt x="358" y="209"/>
                  <a:pt x="358" y="209"/>
                </a:cubicBezTo>
                <a:cubicBezTo>
                  <a:pt x="358" y="379"/>
                  <a:pt x="358" y="379"/>
                  <a:pt x="358" y="379"/>
                </a:cubicBezTo>
                <a:cubicBezTo>
                  <a:pt x="180" y="379"/>
                  <a:pt x="180" y="379"/>
                  <a:pt x="180" y="379"/>
                </a:cubicBezTo>
                <a:cubicBezTo>
                  <a:pt x="180" y="318"/>
                  <a:pt x="190" y="260"/>
                  <a:pt x="205" y="209"/>
                </a:cubicBezTo>
                <a:close/>
                <a:moveTo>
                  <a:pt x="210" y="195"/>
                </a:moveTo>
                <a:cubicBezTo>
                  <a:pt x="242" y="103"/>
                  <a:pt x="296" y="40"/>
                  <a:pt x="358" y="36"/>
                </a:cubicBezTo>
                <a:cubicBezTo>
                  <a:pt x="358" y="195"/>
                  <a:pt x="358" y="195"/>
                  <a:pt x="358" y="195"/>
                </a:cubicBezTo>
                <a:lnTo>
                  <a:pt x="210" y="195"/>
                </a:lnTo>
                <a:close/>
                <a:moveTo>
                  <a:pt x="299" y="42"/>
                </a:moveTo>
                <a:cubicBezTo>
                  <a:pt x="271" y="60"/>
                  <a:pt x="245" y="90"/>
                  <a:pt x="223" y="130"/>
                </a:cubicBezTo>
                <a:cubicBezTo>
                  <a:pt x="212" y="150"/>
                  <a:pt x="203" y="172"/>
                  <a:pt x="195" y="195"/>
                </a:cubicBezTo>
                <a:cubicBezTo>
                  <a:pt x="71" y="195"/>
                  <a:pt x="71" y="195"/>
                  <a:pt x="71" y="195"/>
                </a:cubicBezTo>
                <a:cubicBezTo>
                  <a:pt x="122" y="117"/>
                  <a:pt x="204" y="60"/>
                  <a:pt x="299" y="42"/>
                </a:cubicBezTo>
                <a:close/>
                <a:moveTo>
                  <a:pt x="62" y="563"/>
                </a:moveTo>
                <a:cubicBezTo>
                  <a:pt x="33" y="513"/>
                  <a:pt x="16" y="455"/>
                  <a:pt x="14" y="393"/>
                </a:cubicBezTo>
                <a:cubicBezTo>
                  <a:pt x="166" y="393"/>
                  <a:pt x="166" y="393"/>
                  <a:pt x="166" y="393"/>
                </a:cubicBezTo>
                <a:cubicBezTo>
                  <a:pt x="166" y="454"/>
                  <a:pt x="175" y="512"/>
                  <a:pt x="191" y="563"/>
                </a:cubicBezTo>
                <a:lnTo>
                  <a:pt x="62" y="563"/>
                </a:lnTo>
                <a:close/>
                <a:moveTo>
                  <a:pt x="205" y="563"/>
                </a:moveTo>
                <a:cubicBezTo>
                  <a:pt x="189" y="512"/>
                  <a:pt x="180" y="454"/>
                  <a:pt x="180" y="393"/>
                </a:cubicBezTo>
                <a:cubicBezTo>
                  <a:pt x="358" y="393"/>
                  <a:pt x="358" y="393"/>
                  <a:pt x="358" y="393"/>
                </a:cubicBezTo>
                <a:cubicBezTo>
                  <a:pt x="358" y="563"/>
                  <a:pt x="358" y="563"/>
                  <a:pt x="358" y="563"/>
                </a:cubicBezTo>
                <a:lnTo>
                  <a:pt x="205" y="563"/>
                </a:lnTo>
                <a:close/>
                <a:moveTo>
                  <a:pt x="520" y="577"/>
                </a:moveTo>
                <a:cubicBezTo>
                  <a:pt x="488" y="670"/>
                  <a:pt x="434" y="732"/>
                  <a:pt x="372" y="737"/>
                </a:cubicBezTo>
                <a:cubicBezTo>
                  <a:pt x="372" y="577"/>
                  <a:pt x="372" y="577"/>
                  <a:pt x="372" y="577"/>
                </a:cubicBezTo>
                <a:lnTo>
                  <a:pt x="520" y="577"/>
                </a:lnTo>
                <a:close/>
                <a:moveTo>
                  <a:pt x="431" y="731"/>
                </a:moveTo>
                <a:cubicBezTo>
                  <a:pt x="459" y="713"/>
                  <a:pt x="485" y="683"/>
                  <a:pt x="507" y="643"/>
                </a:cubicBezTo>
                <a:cubicBezTo>
                  <a:pt x="518" y="623"/>
                  <a:pt x="527" y="601"/>
                  <a:pt x="535" y="577"/>
                </a:cubicBezTo>
                <a:cubicBezTo>
                  <a:pt x="659" y="577"/>
                  <a:pt x="659" y="577"/>
                  <a:pt x="659" y="577"/>
                </a:cubicBezTo>
                <a:cubicBezTo>
                  <a:pt x="608" y="656"/>
                  <a:pt x="526" y="713"/>
                  <a:pt x="431" y="731"/>
                </a:cubicBezTo>
                <a:close/>
                <a:moveTo>
                  <a:pt x="324" y="740"/>
                </a:moveTo>
                <a:cubicBezTo>
                  <a:pt x="326" y="742"/>
                  <a:pt x="327" y="745"/>
                  <a:pt x="326" y="747"/>
                </a:cubicBezTo>
                <a:cubicBezTo>
                  <a:pt x="325" y="749"/>
                  <a:pt x="323" y="751"/>
                  <a:pt x="321" y="752"/>
                </a:cubicBezTo>
                <a:cubicBezTo>
                  <a:pt x="196" y="780"/>
                  <a:pt x="196" y="780"/>
                  <a:pt x="196" y="780"/>
                </a:cubicBezTo>
                <a:cubicBezTo>
                  <a:pt x="195" y="780"/>
                  <a:pt x="195" y="780"/>
                  <a:pt x="194" y="780"/>
                </a:cubicBezTo>
                <a:cubicBezTo>
                  <a:pt x="191" y="780"/>
                  <a:pt x="188" y="778"/>
                  <a:pt x="187" y="775"/>
                </a:cubicBezTo>
                <a:cubicBezTo>
                  <a:pt x="186" y="771"/>
                  <a:pt x="189" y="767"/>
                  <a:pt x="193" y="766"/>
                </a:cubicBezTo>
                <a:cubicBezTo>
                  <a:pt x="306" y="741"/>
                  <a:pt x="306" y="741"/>
                  <a:pt x="306" y="741"/>
                </a:cubicBezTo>
                <a:cubicBezTo>
                  <a:pt x="227" y="653"/>
                  <a:pt x="227" y="653"/>
                  <a:pt x="227" y="653"/>
                </a:cubicBezTo>
                <a:cubicBezTo>
                  <a:pt x="225" y="650"/>
                  <a:pt x="225" y="646"/>
                  <a:pt x="228" y="643"/>
                </a:cubicBezTo>
                <a:cubicBezTo>
                  <a:pt x="231" y="640"/>
                  <a:pt x="235" y="641"/>
                  <a:pt x="238" y="643"/>
                </a:cubicBezTo>
                <a:lnTo>
                  <a:pt x="324" y="740"/>
                </a:lnTo>
                <a:close/>
                <a:moveTo>
                  <a:pt x="416" y="38"/>
                </a:moveTo>
                <a:cubicBezTo>
                  <a:pt x="415" y="36"/>
                  <a:pt x="414" y="34"/>
                  <a:pt x="415" y="31"/>
                </a:cubicBezTo>
                <a:cubicBezTo>
                  <a:pt x="415" y="29"/>
                  <a:pt x="417" y="27"/>
                  <a:pt x="420" y="27"/>
                </a:cubicBezTo>
                <a:cubicBezTo>
                  <a:pt x="532" y="1"/>
                  <a:pt x="532" y="1"/>
                  <a:pt x="532" y="1"/>
                </a:cubicBezTo>
                <a:cubicBezTo>
                  <a:pt x="536" y="0"/>
                  <a:pt x="539" y="3"/>
                  <a:pt x="540" y="7"/>
                </a:cubicBezTo>
                <a:cubicBezTo>
                  <a:pt x="541" y="10"/>
                  <a:pt x="539" y="14"/>
                  <a:pt x="535" y="15"/>
                </a:cubicBezTo>
                <a:cubicBezTo>
                  <a:pt x="435" y="38"/>
                  <a:pt x="435" y="38"/>
                  <a:pt x="435" y="38"/>
                </a:cubicBezTo>
                <a:cubicBezTo>
                  <a:pt x="504" y="115"/>
                  <a:pt x="504" y="115"/>
                  <a:pt x="504" y="115"/>
                </a:cubicBezTo>
                <a:cubicBezTo>
                  <a:pt x="507" y="118"/>
                  <a:pt x="506" y="123"/>
                  <a:pt x="504" y="125"/>
                </a:cubicBezTo>
                <a:cubicBezTo>
                  <a:pt x="502" y="127"/>
                  <a:pt x="501" y="127"/>
                  <a:pt x="499" y="127"/>
                </a:cubicBezTo>
                <a:cubicBezTo>
                  <a:pt x="497" y="127"/>
                  <a:pt x="495" y="126"/>
                  <a:pt x="494" y="125"/>
                </a:cubicBezTo>
                <a:lnTo>
                  <a:pt x="416" y="38"/>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1" name="Freeform 144"/>
          <p:cNvSpPr>
            <a:spLocks noEditPoints="1"/>
          </p:cNvSpPr>
          <p:nvPr/>
        </p:nvSpPr>
        <p:spPr bwMode="auto">
          <a:xfrm>
            <a:off x="11998875" y="10863728"/>
            <a:ext cx="776824" cy="681117"/>
          </a:xfrm>
          <a:custGeom>
            <a:avLst/>
            <a:gdLst>
              <a:gd name="T0" fmla="*/ 322 w 544"/>
              <a:gd name="T1" fmla="*/ 0 h 477"/>
              <a:gd name="T2" fmla="*/ 315 w 544"/>
              <a:gd name="T3" fmla="*/ 94 h 477"/>
              <a:gd name="T4" fmla="*/ 227 w 544"/>
              <a:gd name="T5" fmla="*/ 183 h 477"/>
              <a:gd name="T6" fmla="*/ 229 w 544"/>
              <a:gd name="T7" fmla="*/ 7 h 477"/>
              <a:gd name="T8" fmla="*/ 7 w 544"/>
              <a:gd name="T9" fmla="*/ 0 h 477"/>
              <a:gd name="T10" fmla="*/ 0 w 544"/>
              <a:gd name="T11" fmla="*/ 94 h 477"/>
              <a:gd name="T12" fmla="*/ 20 w 544"/>
              <a:gd name="T13" fmla="*/ 375 h 477"/>
              <a:gd name="T14" fmla="*/ 53 w 544"/>
              <a:gd name="T15" fmla="*/ 381 h 477"/>
              <a:gd name="T16" fmla="*/ 60 w 544"/>
              <a:gd name="T17" fmla="*/ 477 h 477"/>
              <a:gd name="T18" fmla="*/ 176 w 544"/>
              <a:gd name="T19" fmla="*/ 470 h 477"/>
              <a:gd name="T20" fmla="*/ 202 w 544"/>
              <a:gd name="T21" fmla="*/ 381 h 477"/>
              <a:gd name="T22" fmla="*/ 216 w 544"/>
              <a:gd name="T23" fmla="*/ 294 h 477"/>
              <a:gd name="T24" fmla="*/ 335 w 544"/>
              <a:gd name="T25" fmla="*/ 375 h 477"/>
              <a:gd name="T26" fmla="*/ 368 w 544"/>
              <a:gd name="T27" fmla="*/ 381 h 477"/>
              <a:gd name="T28" fmla="*/ 375 w 544"/>
              <a:gd name="T29" fmla="*/ 477 h 477"/>
              <a:gd name="T30" fmla="*/ 491 w 544"/>
              <a:gd name="T31" fmla="*/ 470 h 477"/>
              <a:gd name="T32" fmla="*/ 517 w 544"/>
              <a:gd name="T33" fmla="*/ 381 h 477"/>
              <a:gd name="T34" fmla="*/ 544 w 544"/>
              <a:gd name="T35" fmla="*/ 94 h 477"/>
              <a:gd name="T36" fmla="*/ 544 w 544"/>
              <a:gd name="T37" fmla="*/ 7 h 477"/>
              <a:gd name="T38" fmla="*/ 530 w 544"/>
              <a:gd name="T39" fmla="*/ 14 h 477"/>
              <a:gd name="T40" fmla="*/ 329 w 544"/>
              <a:gd name="T41" fmla="*/ 87 h 477"/>
              <a:gd name="T42" fmla="*/ 530 w 544"/>
              <a:gd name="T43" fmla="*/ 14 h 477"/>
              <a:gd name="T44" fmla="*/ 176 w 544"/>
              <a:gd name="T45" fmla="*/ 262 h 477"/>
              <a:gd name="T46" fmla="*/ 193 w 544"/>
              <a:gd name="T47" fmla="*/ 197 h 477"/>
              <a:gd name="T48" fmla="*/ 368 w 544"/>
              <a:gd name="T49" fmla="*/ 214 h 477"/>
              <a:gd name="T50" fmla="*/ 350 w 544"/>
              <a:gd name="T51" fmla="*/ 280 h 477"/>
              <a:gd name="T52" fmla="*/ 215 w 544"/>
              <a:gd name="T53" fmla="*/ 14 h 477"/>
              <a:gd name="T54" fmla="*/ 14 w 544"/>
              <a:gd name="T55" fmla="*/ 87 h 477"/>
              <a:gd name="T56" fmla="*/ 215 w 544"/>
              <a:gd name="T57" fmla="*/ 14 h 477"/>
              <a:gd name="T58" fmla="*/ 67 w 544"/>
              <a:gd name="T59" fmla="*/ 463 h 477"/>
              <a:gd name="T60" fmla="*/ 162 w 544"/>
              <a:gd name="T61" fmla="*/ 381 h 477"/>
              <a:gd name="T62" fmla="*/ 195 w 544"/>
              <a:gd name="T63" fmla="*/ 367 h 477"/>
              <a:gd name="T64" fmla="*/ 14 w 544"/>
              <a:gd name="T65" fmla="*/ 101 h 477"/>
              <a:gd name="T66" fmla="*/ 213 w 544"/>
              <a:gd name="T67" fmla="*/ 183 h 477"/>
              <a:gd name="T68" fmla="*/ 162 w 544"/>
              <a:gd name="T69" fmla="*/ 214 h 477"/>
              <a:gd name="T70" fmla="*/ 193 w 544"/>
              <a:gd name="T71" fmla="*/ 294 h 477"/>
              <a:gd name="T72" fmla="*/ 195 w 544"/>
              <a:gd name="T73" fmla="*/ 367 h 477"/>
              <a:gd name="T74" fmla="*/ 382 w 544"/>
              <a:gd name="T75" fmla="*/ 463 h 477"/>
              <a:gd name="T76" fmla="*/ 477 w 544"/>
              <a:gd name="T77" fmla="*/ 381 h 477"/>
              <a:gd name="T78" fmla="*/ 510 w 544"/>
              <a:gd name="T79" fmla="*/ 367 h 477"/>
              <a:gd name="T80" fmla="*/ 342 w 544"/>
              <a:gd name="T81" fmla="*/ 294 h 477"/>
              <a:gd name="T82" fmla="*/ 382 w 544"/>
              <a:gd name="T83" fmla="*/ 262 h 477"/>
              <a:gd name="T84" fmla="*/ 350 w 544"/>
              <a:gd name="T85" fmla="*/ 183 h 477"/>
              <a:gd name="T86" fmla="*/ 329 w 544"/>
              <a:gd name="T87" fmla="*/ 101 h 477"/>
              <a:gd name="T88" fmla="*/ 510 w 544"/>
              <a:gd name="T89" fmla="*/ 36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44" h="477">
                <a:moveTo>
                  <a:pt x="537" y="0"/>
                </a:moveTo>
                <a:cubicBezTo>
                  <a:pt x="322" y="0"/>
                  <a:pt x="322" y="0"/>
                  <a:pt x="322" y="0"/>
                </a:cubicBezTo>
                <a:cubicBezTo>
                  <a:pt x="318" y="0"/>
                  <a:pt x="315" y="3"/>
                  <a:pt x="315" y="7"/>
                </a:cubicBezTo>
                <a:cubicBezTo>
                  <a:pt x="315" y="94"/>
                  <a:pt x="315" y="94"/>
                  <a:pt x="315" y="94"/>
                </a:cubicBezTo>
                <a:cubicBezTo>
                  <a:pt x="317" y="183"/>
                  <a:pt x="317" y="183"/>
                  <a:pt x="317" y="183"/>
                </a:cubicBezTo>
                <a:cubicBezTo>
                  <a:pt x="227" y="183"/>
                  <a:pt x="227" y="183"/>
                  <a:pt x="227" y="183"/>
                </a:cubicBezTo>
                <a:cubicBezTo>
                  <a:pt x="229" y="94"/>
                  <a:pt x="229" y="94"/>
                  <a:pt x="229" y="94"/>
                </a:cubicBezTo>
                <a:cubicBezTo>
                  <a:pt x="229" y="7"/>
                  <a:pt x="229" y="7"/>
                  <a:pt x="229" y="7"/>
                </a:cubicBezTo>
                <a:cubicBezTo>
                  <a:pt x="229" y="3"/>
                  <a:pt x="226" y="0"/>
                  <a:pt x="222" y="0"/>
                </a:cubicBezTo>
                <a:cubicBezTo>
                  <a:pt x="7" y="0"/>
                  <a:pt x="7" y="0"/>
                  <a:pt x="7" y="0"/>
                </a:cubicBezTo>
                <a:cubicBezTo>
                  <a:pt x="3" y="0"/>
                  <a:pt x="0" y="3"/>
                  <a:pt x="0" y="7"/>
                </a:cubicBezTo>
                <a:cubicBezTo>
                  <a:pt x="0" y="94"/>
                  <a:pt x="0" y="94"/>
                  <a:pt x="0" y="94"/>
                </a:cubicBezTo>
                <a:cubicBezTo>
                  <a:pt x="0" y="94"/>
                  <a:pt x="0" y="94"/>
                  <a:pt x="0" y="94"/>
                </a:cubicBezTo>
                <a:cubicBezTo>
                  <a:pt x="20" y="375"/>
                  <a:pt x="20" y="375"/>
                  <a:pt x="20" y="375"/>
                </a:cubicBezTo>
                <a:cubicBezTo>
                  <a:pt x="20" y="379"/>
                  <a:pt x="23" y="381"/>
                  <a:pt x="27" y="381"/>
                </a:cubicBezTo>
                <a:cubicBezTo>
                  <a:pt x="53" y="381"/>
                  <a:pt x="53" y="381"/>
                  <a:pt x="53" y="381"/>
                </a:cubicBezTo>
                <a:cubicBezTo>
                  <a:pt x="53" y="470"/>
                  <a:pt x="53" y="470"/>
                  <a:pt x="53" y="470"/>
                </a:cubicBezTo>
                <a:cubicBezTo>
                  <a:pt x="53" y="474"/>
                  <a:pt x="56" y="477"/>
                  <a:pt x="60" y="477"/>
                </a:cubicBezTo>
                <a:cubicBezTo>
                  <a:pt x="169" y="477"/>
                  <a:pt x="169" y="477"/>
                  <a:pt x="169" y="477"/>
                </a:cubicBezTo>
                <a:cubicBezTo>
                  <a:pt x="172" y="477"/>
                  <a:pt x="176" y="474"/>
                  <a:pt x="176" y="470"/>
                </a:cubicBezTo>
                <a:cubicBezTo>
                  <a:pt x="176" y="381"/>
                  <a:pt x="176" y="381"/>
                  <a:pt x="176" y="381"/>
                </a:cubicBezTo>
                <a:cubicBezTo>
                  <a:pt x="202" y="381"/>
                  <a:pt x="202" y="381"/>
                  <a:pt x="202" y="381"/>
                </a:cubicBezTo>
                <a:cubicBezTo>
                  <a:pt x="205" y="381"/>
                  <a:pt x="208" y="379"/>
                  <a:pt x="209" y="375"/>
                </a:cubicBezTo>
                <a:cubicBezTo>
                  <a:pt x="216" y="294"/>
                  <a:pt x="216" y="294"/>
                  <a:pt x="216" y="294"/>
                </a:cubicBezTo>
                <a:cubicBezTo>
                  <a:pt x="327" y="294"/>
                  <a:pt x="327" y="294"/>
                  <a:pt x="327" y="294"/>
                </a:cubicBezTo>
                <a:cubicBezTo>
                  <a:pt x="335" y="375"/>
                  <a:pt x="335" y="375"/>
                  <a:pt x="335" y="375"/>
                </a:cubicBezTo>
                <a:cubicBezTo>
                  <a:pt x="335" y="379"/>
                  <a:pt x="338" y="381"/>
                  <a:pt x="342" y="381"/>
                </a:cubicBezTo>
                <a:cubicBezTo>
                  <a:pt x="368" y="381"/>
                  <a:pt x="368" y="381"/>
                  <a:pt x="368" y="381"/>
                </a:cubicBezTo>
                <a:cubicBezTo>
                  <a:pt x="368" y="470"/>
                  <a:pt x="368" y="470"/>
                  <a:pt x="368" y="470"/>
                </a:cubicBezTo>
                <a:cubicBezTo>
                  <a:pt x="368" y="474"/>
                  <a:pt x="371" y="477"/>
                  <a:pt x="375" y="477"/>
                </a:cubicBezTo>
                <a:cubicBezTo>
                  <a:pt x="484" y="477"/>
                  <a:pt x="484" y="477"/>
                  <a:pt x="484" y="477"/>
                </a:cubicBezTo>
                <a:cubicBezTo>
                  <a:pt x="488" y="477"/>
                  <a:pt x="491" y="474"/>
                  <a:pt x="491" y="470"/>
                </a:cubicBezTo>
                <a:cubicBezTo>
                  <a:pt x="491" y="381"/>
                  <a:pt x="491" y="381"/>
                  <a:pt x="491" y="381"/>
                </a:cubicBezTo>
                <a:cubicBezTo>
                  <a:pt x="517" y="381"/>
                  <a:pt x="517" y="381"/>
                  <a:pt x="517" y="381"/>
                </a:cubicBezTo>
                <a:cubicBezTo>
                  <a:pt x="520" y="381"/>
                  <a:pt x="523" y="379"/>
                  <a:pt x="524" y="375"/>
                </a:cubicBezTo>
                <a:cubicBezTo>
                  <a:pt x="544" y="94"/>
                  <a:pt x="544" y="94"/>
                  <a:pt x="544" y="94"/>
                </a:cubicBezTo>
                <a:cubicBezTo>
                  <a:pt x="544" y="94"/>
                  <a:pt x="544" y="94"/>
                  <a:pt x="544" y="94"/>
                </a:cubicBezTo>
                <a:cubicBezTo>
                  <a:pt x="544" y="7"/>
                  <a:pt x="544" y="7"/>
                  <a:pt x="544" y="7"/>
                </a:cubicBezTo>
                <a:cubicBezTo>
                  <a:pt x="544" y="3"/>
                  <a:pt x="541" y="0"/>
                  <a:pt x="537" y="0"/>
                </a:cubicBezTo>
                <a:close/>
                <a:moveTo>
                  <a:pt x="530" y="14"/>
                </a:moveTo>
                <a:cubicBezTo>
                  <a:pt x="530" y="87"/>
                  <a:pt x="530" y="87"/>
                  <a:pt x="530" y="87"/>
                </a:cubicBezTo>
                <a:cubicBezTo>
                  <a:pt x="329" y="87"/>
                  <a:pt x="329" y="87"/>
                  <a:pt x="329" y="87"/>
                </a:cubicBezTo>
                <a:cubicBezTo>
                  <a:pt x="329" y="14"/>
                  <a:pt x="329" y="14"/>
                  <a:pt x="329" y="14"/>
                </a:cubicBezTo>
                <a:lnTo>
                  <a:pt x="530" y="14"/>
                </a:lnTo>
                <a:close/>
                <a:moveTo>
                  <a:pt x="193" y="280"/>
                </a:moveTo>
                <a:cubicBezTo>
                  <a:pt x="183" y="280"/>
                  <a:pt x="176" y="272"/>
                  <a:pt x="176" y="262"/>
                </a:cubicBezTo>
                <a:cubicBezTo>
                  <a:pt x="176" y="214"/>
                  <a:pt x="176" y="214"/>
                  <a:pt x="176" y="214"/>
                </a:cubicBezTo>
                <a:cubicBezTo>
                  <a:pt x="176" y="204"/>
                  <a:pt x="183" y="197"/>
                  <a:pt x="193" y="197"/>
                </a:cubicBezTo>
                <a:cubicBezTo>
                  <a:pt x="350" y="197"/>
                  <a:pt x="350" y="197"/>
                  <a:pt x="350" y="197"/>
                </a:cubicBezTo>
                <a:cubicBezTo>
                  <a:pt x="360" y="197"/>
                  <a:pt x="368" y="204"/>
                  <a:pt x="368" y="214"/>
                </a:cubicBezTo>
                <a:cubicBezTo>
                  <a:pt x="368" y="262"/>
                  <a:pt x="368" y="262"/>
                  <a:pt x="368" y="262"/>
                </a:cubicBezTo>
                <a:cubicBezTo>
                  <a:pt x="368" y="272"/>
                  <a:pt x="360" y="280"/>
                  <a:pt x="350" y="280"/>
                </a:cubicBezTo>
                <a:lnTo>
                  <a:pt x="193" y="280"/>
                </a:lnTo>
                <a:close/>
                <a:moveTo>
                  <a:pt x="215" y="14"/>
                </a:moveTo>
                <a:cubicBezTo>
                  <a:pt x="215" y="87"/>
                  <a:pt x="215" y="87"/>
                  <a:pt x="215" y="87"/>
                </a:cubicBezTo>
                <a:cubicBezTo>
                  <a:pt x="14" y="87"/>
                  <a:pt x="14" y="87"/>
                  <a:pt x="14" y="87"/>
                </a:cubicBezTo>
                <a:cubicBezTo>
                  <a:pt x="14" y="14"/>
                  <a:pt x="14" y="14"/>
                  <a:pt x="14" y="14"/>
                </a:cubicBezTo>
                <a:lnTo>
                  <a:pt x="215" y="14"/>
                </a:lnTo>
                <a:close/>
                <a:moveTo>
                  <a:pt x="162" y="463"/>
                </a:moveTo>
                <a:cubicBezTo>
                  <a:pt x="67" y="463"/>
                  <a:pt x="67" y="463"/>
                  <a:pt x="67" y="463"/>
                </a:cubicBezTo>
                <a:cubicBezTo>
                  <a:pt x="67" y="381"/>
                  <a:pt x="67" y="381"/>
                  <a:pt x="67" y="381"/>
                </a:cubicBezTo>
                <a:cubicBezTo>
                  <a:pt x="162" y="381"/>
                  <a:pt x="162" y="381"/>
                  <a:pt x="162" y="381"/>
                </a:cubicBezTo>
                <a:lnTo>
                  <a:pt x="162" y="463"/>
                </a:lnTo>
                <a:close/>
                <a:moveTo>
                  <a:pt x="195" y="367"/>
                </a:moveTo>
                <a:cubicBezTo>
                  <a:pt x="33" y="367"/>
                  <a:pt x="33" y="367"/>
                  <a:pt x="33" y="367"/>
                </a:cubicBezTo>
                <a:cubicBezTo>
                  <a:pt x="14" y="101"/>
                  <a:pt x="14" y="101"/>
                  <a:pt x="14" y="101"/>
                </a:cubicBezTo>
                <a:cubicBezTo>
                  <a:pt x="214" y="101"/>
                  <a:pt x="214" y="101"/>
                  <a:pt x="214" y="101"/>
                </a:cubicBezTo>
                <a:cubicBezTo>
                  <a:pt x="213" y="183"/>
                  <a:pt x="213" y="183"/>
                  <a:pt x="213" y="183"/>
                </a:cubicBezTo>
                <a:cubicBezTo>
                  <a:pt x="193" y="183"/>
                  <a:pt x="193" y="183"/>
                  <a:pt x="193" y="183"/>
                </a:cubicBezTo>
                <a:cubicBezTo>
                  <a:pt x="176" y="183"/>
                  <a:pt x="162" y="197"/>
                  <a:pt x="162" y="214"/>
                </a:cubicBezTo>
                <a:cubicBezTo>
                  <a:pt x="162" y="262"/>
                  <a:pt x="162" y="262"/>
                  <a:pt x="162" y="262"/>
                </a:cubicBezTo>
                <a:cubicBezTo>
                  <a:pt x="162" y="280"/>
                  <a:pt x="176" y="294"/>
                  <a:pt x="193" y="294"/>
                </a:cubicBezTo>
                <a:cubicBezTo>
                  <a:pt x="202" y="294"/>
                  <a:pt x="202" y="294"/>
                  <a:pt x="202" y="294"/>
                </a:cubicBezTo>
                <a:lnTo>
                  <a:pt x="195" y="367"/>
                </a:lnTo>
                <a:close/>
                <a:moveTo>
                  <a:pt x="477" y="463"/>
                </a:moveTo>
                <a:cubicBezTo>
                  <a:pt x="382" y="463"/>
                  <a:pt x="382" y="463"/>
                  <a:pt x="382" y="463"/>
                </a:cubicBezTo>
                <a:cubicBezTo>
                  <a:pt x="382" y="381"/>
                  <a:pt x="382" y="381"/>
                  <a:pt x="382" y="381"/>
                </a:cubicBezTo>
                <a:cubicBezTo>
                  <a:pt x="477" y="381"/>
                  <a:pt x="477" y="381"/>
                  <a:pt x="477" y="381"/>
                </a:cubicBezTo>
                <a:lnTo>
                  <a:pt x="477" y="463"/>
                </a:lnTo>
                <a:close/>
                <a:moveTo>
                  <a:pt x="510" y="367"/>
                </a:moveTo>
                <a:cubicBezTo>
                  <a:pt x="348" y="367"/>
                  <a:pt x="348" y="367"/>
                  <a:pt x="348" y="367"/>
                </a:cubicBezTo>
                <a:cubicBezTo>
                  <a:pt x="342" y="294"/>
                  <a:pt x="342" y="294"/>
                  <a:pt x="342" y="294"/>
                </a:cubicBezTo>
                <a:cubicBezTo>
                  <a:pt x="350" y="294"/>
                  <a:pt x="350" y="294"/>
                  <a:pt x="350" y="294"/>
                </a:cubicBezTo>
                <a:cubicBezTo>
                  <a:pt x="368" y="294"/>
                  <a:pt x="382" y="280"/>
                  <a:pt x="382" y="262"/>
                </a:cubicBezTo>
                <a:cubicBezTo>
                  <a:pt x="382" y="214"/>
                  <a:pt x="382" y="214"/>
                  <a:pt x="382" y="214"/>
                </a:cubicBezTo>
                <a:cubicBezTo>
                  <a:pt x="382" y="197"/>
                  <a:pt x="368" y="183"/>
                  <a:pt x="350" y="183"/>
                </a:cubicBezTo>
                <a:cubicBezTo>
                  <a:pt x="331" y="183"/>
                  <a:pt x="331" y="183"/>
                  <a:pt x="331" y="183"/>
                </a:cubicBezTo>
                <a:cubicBezTo>
                  <a:pt x="329" y="101"/>
                  <a:pt x="329" y="101"/>
                  <a:pt x="329" y="101"/>
                </a:cubicBezTo>
                <a:cubicBezTo>
                  <a:pt x="529" y="101"/>
                  <a:pt x="529" y="101"/>
                  <a:pt x="529" y="101"/>
                </a:cubicBezTo>
                <a:lnTo>
                  <a:pt x="510" y="367"/>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 name="Oval 6"/>
          <p:cNvSpPr>
            <a:spLocks noChangeArrowheads="1"/>
          </p:cNvSpPr>
          <p:nvPr/>
        </p:nvSpPr>
        <p:spPr bwMode="auto">
          <a:xfrm>
            <a:off x="10809129" y="4423288"/>
            <a:ext cx="3381767" cy="3381767"/>
          </a:xfrm>
          <a:prstGeom prst="ellipse">
            <a:avLst/>
          </a:pr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3" name="TextBox 32"/>
          <p:cNvSpPr txBox="1"/>
          <p:nvPr/>
        </p:nvSpPr>
        <p:spPr>
          <a:xfrm>
            <a:off x="10404652" y="5319110"/>
            <a:ext cx="4302614" cy="1816092"/>
          </a:xfrm>
          <a:prstGeom prst="rect">
            <a:avLst/>
          </a:prstGeom>
          <a:noFill/>
        </p:spPr>
        <p:txBody>
          <a:bodyPr wrap="square" rtlCol="0">
            <a:spAutoFit/>
          </a:bodyPr>
          <a:lstStyle/>
          <a:p>
            <a:pPr algn="ctr" defTabSz="2438584"/>
            <a:r>
              <a:rPr lang="en-US" sz="5601">
                <a:solidFill>
                  <a:srgbClr val="57565A"/>
                </a:solidFill>
                <a:latin typeface="Roboto Light"/>
              </a:rPr>
              <a:t>Key data point</a:t>
            </a:r>
          </a:p>
        </p:txBody>
      </p:sp>
    </p:spTree>
    <p:extLst>
      <p:ext uri="{BB962C8B-B14F-4D97-AF65-F5344CB8AC3E}">
        <p14:creationId xmlns:p14="http://schemas.microsoft.com/office/powerpoint/2010/main" val="3777312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250" fill="hold"/>
                                        <p:tgtEl>
                                          <p:spTgt spid="5"/>
                                        </p:tgtEl>
                                        <p:attrNameLst>
                                          <p:attrName>ppt_w</p:attrName>
                                        </p:attrNameLst>
                                      </p:cBhvr>
                                      <p:tavLst>
                                        <p:tav tm="0">
                                          <p:val>
                                            <p:strVal val="2/3*#ppt_w"/>
                                          </p:val>
                                        </p:tav>
                                        <p:tav tm="100000">
                                          <p:val>
                                            <p:strVal val="#ppt_w"/>
                                          </p:val>
                                        </p:tav>
                                      </p:tavLst>
                                    </p:anim>
                                    <p:anim calcmode="lin" valueType="num">
                                      <p:cBhvr>
                                        <p:cTn id="8" dur="250" fill="hold"/>
                                        <p:tgtEl>
                                          <p:spTgt spid="5"/>
                                        </p:tgtEl>
                                        <p:attrNameLst>
                                          <p:attrName>ppt_h</p:attrName>
                                        </p:attrNameLst>
                                      </p:cBhvr>
                                      <p:tavLst>
                                        <p:tav tm="0">
                                          <p:val>
                                            <p:strVal val="2/3*#ppt_h"/>
                                          </p:val>
                                        </p:tav>
                                        <p:tav tm="100000">
                                          <p:val>
                                            <p:strVal val="#ppt_h"/>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23" presetClass="entr" presetSubtype="272" fill="hold" grpId="0" nodeType="withEffect">
                                  <p:stCondLst>
                                    <p:cond delay="200"/>
                                  </p:stCondLst>
                                  <p:childTnLst>
                                    <p:set>
                                      <p:cBhvr>
                                        <p:cTn id="13" dur="1" fill="hold">
                                          <p:stCondLst>
                                            <p:cond delay="0"/>
                                          </p:stCondLst>
                                        </p:cTn>
                                        <p:tgtEl>
                                          <p:spTgt spid="6"/>
                                        </p:tgtEl>
                                        <p:attrNameLst>
                                          <p:attrName>style.visibility</p:attrName>
                                        </p:attrNameLst>
                                      </p:cBhvr>
                                      <p:to>
                                        <p:strVal val="visible"/>
                                      </p:to>
                                    </p:set>
                                    <p:anim calcmode="lin" valueType="num">
                                      <p:cBhvr>
                                        <p:cTn id="14" dur="250" fill="hold"/>
                                        <p:tgtEl>
                                          <p:spTgt spid="6"/>
                                        </p:tgtEl>
                                        <p:attrNameLst>
                                          <p:attrName>ppt_w</p:attrName>
                                        </p:attrNameLst>
                                      </p:cBhvr>
                                      <p:tavLst>
                                        <p:tav tm="0">
                                          <p:val>
                                            <p:strVal val="2/3*#ppt_w"/>
                                          </p:val>
                                        </p:tav>
                                        <p:tav tm="100000">
                                          <p:val>
                                            <p:strVal val="#ppt_w"/>
                                          </p:val>
                                        </p:tav>
                                      </p:tavLst>
                                    </p:anim>
                                    <p:anim calcmode="lin" valueType="num">
                                      <p:cBhvr>
                                        <p:cTn id="15" dur="250" fill="hold"/>
                                        <p:tgtEl>
                                          <p:spTgt spid="6"/>
                                        </p:tgtEl>
                                        <p:attrNameLst>
                                          <p:attrName>ppt_h</p:attrName>
                                        </p:attrNameLst>
                                      </p:cBhvr>
                                      <p:tavLst>
                                        <p:tav tm="0">
                                          <p:val>
                                            <p:strVal val="2/3*#ppt_h"/>
                                          </p:val>
                                        </p:tav>
                                        <p:tav tm="100000">
                                          <p:val>
                                            <p:strVal val="#ppt_h"/>
                                          </p:val>
                                        </p:tav>
                                      </p:tavLst>
                                    </p:anim>
                                  </p:childTnLst>
                                </p:cTn>
                              </p:par>
                              <p:par>
                                <p:cTn id="16" presetID="10" presetClass="entr" presetSubtype="0" fill="hold" grpId="0" nodeType="withEffect">
                                  <p:stCondLst>
                                    <p:cond delay="20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grpId="0" nodeType="withEffect">
                                  <p:stCondLst>
                                    <p:cond delay="200"/>
                                  </p:stCondLst>
                                  <p:childTnLst>
                                    <p:set>
                                      <p:cBhvr>
                                        <p:cTn id="20" dur="1" fill="hold">
                                          <p:stCondLst>
                                            <p:cond delay="0"/>
                                          </p:stCondLst>
                                        </p:cTn>
                                        <p:tgtEl>
                                          <p:spTgt spid="33"/>
                                        </p:tgtEl>
                                        <p:attrNameLst>
                                          <p:attrName>style.visibility</p:attrName>
                                        </p:attrNameLst>
                                      </p:cBhvr>
                                      <p:to>
                                        <p:strVal val="visible"/>
                                      </p:to>
                                    </p:set>
                                    <p:animEffect transition="in" filter="fade">
                                      <p:cBhvr>
                                        <p:cTn id="21" dur="500"/>
                                        <p:tgtEl>
                                          <p:spTgt spid="33"/>
                                        </p:tgtEl>
                                      </p:cBhvr>
                                    </p:animEffect>
                                  </p:childTnLst>
                                </p:cTn>
                              </p:par>
                            </p:childTnLst>
                          </p:cTn>
                        </p:par>
                        <p:par>
                          <p:cTn id="22" fill="hold">
                            <p:stCondLst>
                              <p:cond delay="700"/>
                            </p:stCondLst>
                            <p:childTnLst>
                              <p:par>
                                <p:cTn id="23" presetID="23" presetClass="entr" presetSubtype="272"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250" fill="hold"/>
                                        <p:tgtEl>
                                          <p:spTgt spid="20"/>
                                        </p:tgtEl>
                                        <p:attrNameLst>
                                          <p:attrName>ppt_w</p:attrName>
                                        </p:attrNameLst>
                                      </p:cBhvr>
                                      <p:tavLst>
                                        <p:tav tm="0">
                                          <p:val>
                                            <p:strVal val="2/3*#ppt_w"/>
                                          </p:val>
                                        </p:tav>
                                        <p:tav tm="100000">
                                          <p:val>
                                            <p:strVal val="#ppt_w"/>
                                          </p:val>
                                        </p:tav>
                                      </p:tavLst>
                                    </p:anim>
                                    <p:anim calcmode="lin" valueType="num">
                                      <p:cBhvr>
                                        <p:cTn id="26" dur="250" fill="hold"/>
                                        <p:tgtEl>
                                          <p:spTgt spid="20"/>
                                        </p:tgtEl>
                                        <p:attrNameLst>
                                          <p:attrName>ppt_h</p:attrName>
                                        </p:attrNameLst>
                                      </p:cBhvr>
                                      <p:tavLst>
                                        <p:tav tm="0">
                                          <p:val>
                                            <p:strVal val="2/3*#ppt_h"/>
                                          </p:val>
                                        </p:tav>
                                        <p:tav tm="100000">
                                          <p:val>
                                            <p:strVal val="#ppt_h"/>
                                          </p:val>
                                        </p:tav>
                                      </p:tavLst>
                                    </p:anim>
                                  </p:childTnLst>
                                </p:cTn>
                              </p:par>
                              <p:par>
                                <p:cTn id="27" presetID="23" presetClass="entr" presetSubtype="272"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p:cTn id="29" dur="250" fill="hold"/>
                                        <p:tgtEl>
                                          <p:spTgt spid="21"/>
                                        </p:tgtEl>
                                        <p:attrNameLst>
                                          <p:attrName>ppt_w</p:attrName>
                                        </p:attrNameLst>
                                      </p:cBhvr>
                                      <p:tavLst>
                                        <p:tav tm="0">
                                          <p:val>
                                            <p:strVal val="2/3*#ppt_w"/>
                                          </p:val>
                                        </p:tav>
                                        <p:tav tm="100000">
                                          <p:val>
                                            <p:strVal val="#ppt_w"/>
                                          </p:val>
                                        </p:tav>
                                      </p:tavLst>
                                    </p:anim>
                                    <p:anim calcmode="lin" valueType="num">
                                      <p:cBhvr>
                                        <p:cTn id="30" dur="250" fill="hold"/>
                                        <p:tgtEl>
                                          <p:spTgt spid="21"/>
                                        </p:tgtEl>
                                        <p:attrNameLst>
                                          <p:attrName>ppt_h</p:attrName>
                                        </p:attrNameLst>
                                      </p:cBhvr>
                                      <p:tavLst>
                                        <p:tav tm="0">
                                          <p:val>
                                            <p:strVal val="2/3*#ppt_h"/>
                                          </p:val>
                                        </p:tav>
                                        <p:tav tm="100000">
                                          <p:val>
                                            <p:strVal val="#ppt_h"/>
                                          </p:val>
                                        </p:tav>
                                      </p:tavLst>
                                    </p:anim>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25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0"/>
                                        </p:tgtEl>
                                        <p:attrNameLst>
                                          <p:attrName>style.visibility</p:attrName>
                                        </p:attrNameLst>
                                      </p:cBhvr>
                                      <p:to>
                                        <p:strVal val="visible"/>
                                      </p:to>
                                    </p:set>
                                    <p:animEffect transition="in" filter="fade">
                                      <p:cBhvr>
                                        <p:cTn id="36" dur="250"/>
                                        <p:tgtEl>
                                          <p:spTgt spid="60"/>
                                        </p:tgtEl>
                                      </p:cBhvr>
                                    </p:animEffect>
                                  </p:childTnLst>
                                </p:cTn>
                              </p:par>
                            </p:childTnLst>
                          </p:cTn>
                        </p:par>
                        <p:par>
                          <p:cTn id="37" fill="hold">
                            <p:stCondLst>
                              <p:cond delay="950"/>
                            </p:stCondLst>
                            <p:childTnLst>
                              <p:par>
                                <p:cTn id="38" presetID="10" presetClass="entr" presetSubtype="0" fill="hold" nodeType="after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250"/>
                                        <p:tgtEl>
                                          <p:spTgt spid="3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fade">
                                      <p:cBhvr>
                                        <p:cTn id="43" dur="250"/>
                                        <p:tgtEl>
                                          <p:spTgt spid="39"/>
                                        </p:tgtEl>
                                      </p:cBhvr>
                                    </p:animEffect>
                                  </p:childTnLst>
                                </p:cTn>
                              </p:par>
                            </p:childTnLst>
                          </p:cTn>
                        </p:par>
                      </p:childTnLst>
                    </p:cTn>
                  </p:par>
                  <p:par>
                    <p:cTn id="44" fill="hold">
                      <p:stCondLst>
                        <p:cond delay="indefinite"/>
                      </p:stCondLst>
                      <p:childTnLst>
                        <p:par>
                          <p:cTn id="45" fill="hold">
                            <p:stCondLst>
                              <p:cond delay="0"/>
                            </p:stCondLst>
                            <p:childTnLst>
                              <p:par>
                                <p:cTn id="46" presetID="23" presetClass="entr" presetSubtype="272"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cBhvr>
                                        <p:cTn id="48" dur="250" fill="hold"/>
                                        <p:tgtEl>
                                          <p:spTgt spid="11"/>
                                        </p:tgtEl>
                                        <p:attrNameLst>
                                          <p:attrName>ppt_w</p:attrName>
                                        </p:attrNameLst>
                                      </p:cBhvr>
                                      <p:tavLst>
                                        <p:tav tm="0">
                                          <p:val>
                                            <p:strVal val="2/3*#ppt_w"/>
                                          </p:val>
                                        </p:tav>
                                        <p:tav tm="100000">
                                          <p:val>
                                            <p:strVal val="#ppt_w"/>
                                          </p:val>
                                        </p:tav>
                                      </p:tavLst>
                                    </p:anim>
                                    <p:anim calcmode="lin" valueType="num">
                                      <p:cBhvr>
                                        <p:cTn id="49" dur="250" fill="hold"/>
                                        <p:tgtEl>
                                          <p:spTgt spid="11"/>
                                        </p:tgtEl>
                                        <p:attrNameLst>
                                          <p:attrName>ppt_h</p:attrName>
                                        </p:attrNameLst>
                                      </p:cBhvr>
                                      <p:tavLst>
                                        <p:tav tm="0">
                                          <p:val>
                                            <p:strVal val="2/3*#ppt_h"/>
                                          </p:val>
                                        </p:tav>
                                        <p:tav tm="100000">
                                          <p:val>
                                            <p:strVal val="#ppt_h"/>
                                          </p:val>
                                        </p:tav>
                                      </p:tavLst>
                                    </p:anim>
                                  </p:childTnLst>
                                </p:cTn>
                              </p:par>
                              <p:par>
                                <p:cTn id="50" presetID="10" presetClass="entr" presetSubtype="0" fill="hold" grpId="0" nodeType="withEffect">
                                  <p:stCondLst>
                                    <p:cond delay="20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par>
                                <p:cTn id="53" presetID="23" presetClass="entr" presetSubtype="272" fill="hold" grpId="0" nodeType="withEffect">
                                  <p:stCondLst>
                                    <p:cond delay="200"/>
                                  </p:stCondLst>
                                  <p:childTnLst>
                                    <p:set>
                                      <p:cBhvr>
                                        <p:cTn id="54" dur="1" fill="hold">
                                          <p:stCondLst>
                                            <p:cond delay="0"/>
                                          </p:stCondLst>
                                        </p:cTn>
                                        <p:tgtEl>
                                          <p:spTgt spid="12"/>
                                        </p:tgtEl>
                                        <p:attrNameLst>
                                          <p:attrName>style.visibility</p:attrName>
                                        </p:attrNameLst>
                                      </p:cBhvr>
                                      <p:to>
                                        <p:strVal val="visible"/>
                                      </p:to>
                                    </p:set>
                                    <p:anim calcmode="lin" valueType="num">
                                      <p:cBhvr>
                                        <p:cTn id="55" dur="250" fill="hold"/>
                                        <p:tgtEl>
                                          <p:spTgt spid="12"/>
                                        </p:tgtEl>
                                        <p:attrNameLst>
                                          <p:attrName>ppt_w</p:attrName>
                                        </p:attrNameLst>
                                      </p:cBhvr>
                                      <p:tavLst>
                                        <p:tav tm="0">
                                          <p:val>
                                            <p:strVal val="2/3*#ppt_w"/>
                                          </p:val>
                                        </p:tav>
                                        <p:tav tm="100000">
                                          <p:val>
                                            <p:strVal val="#ppt_w"/>
                                          </p:val>
                                        </p:tav>
                                      </p:tavLst>
                                    </p:anim>
                                    <p:anim calcmode="lin" valueType="num">
                                      <p:cBhvr>
                                        <p:cTn id="56" dur="250" fill="hold"/>
                                        <p:tgtEl>
                                          <p:spTgt spid="12"/>
                                        </p:tgtEl>
                                        <p:attrNameLst>
                                          <p:attrName>ppt_h</p:attrName>
                                        </p:attrNameLst>
                                      </p:cBhvr>
                                      <p:tavLst>
                                        <p:tav tm="0">
                                          <p:val>
                                            <p:strVal val="2/3*#ppt_h"/>
                                          </p:val>
                                        </p:tav>
                                        <p:tav tm="100000">
                                          <p:val>
                                            <p:strVal val="#ppt_h"/>
                                          </p:val>
                                        </p:tav>
                                      </p:tavLst>
                                    </p:anim>
                                  </p:childTnLst>
                                </p:cTn>
                              </p:par>
                              <p:par>
                                <p:cTn id="57" presetID="10" presetClass="entr" presetSubtype="0" fill="hold" grpId="0" nodeType="withEffect">
                                  <p:stCondLst>
                                    <p:cond delay="20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500"/>
                                        <p:tgtEl>
                                          <p:spTgt spid="13"/>
                                        </p:tgtEl>
                                      </p:cBhvr>
                                    </p:animEffect>
                                  </p:childTnLst>
                                </p:cTn>
                              </p:par>
                              <p:par>
                                <p:cTn id="60" presetID="10" presetClass="entr" presetSubtype="0" fill="hold" grpId="0" nodeType="withEffect">
                                  <p:stCondLst>
                                    <p:cond delay="200"/>
                                  </p:stCondLst>
                                  <p:childTnLst>
                                    <p:set>
                                      <p:cBhvr>
                                        <p:cTn id="61" dur="1" fill="hold">
                                          <p:stCondLst>
                                            <p:cond delay="0"/>
                                          </p:stCondLst>
                                        </p:cTn>
                                        <p:tgtEl>
                                          <p:spTgt spid="34"/>
                                        </p:tgtEl>
                                        <p:attrNameLst>
                                          <p:attrName>style.visibility</p:attrName>
                                        </p:attrNameLst>
                                      </p:cBhvr>
                                      <p:to>
                                        <p:strVal val="visible"/>
                                      </p:to>
                                    </p:set>
                                    <p:animEffect transition="in" filter="fade">
                                      <p:cBhvr>
                                        <p:cTn id="62" dur="500"/>
                                        <p:tgtEl>
                                          <p:spTgt spid="34"/>
                                        </p:tgtEl>
                                      </p:cBhvr>
                                    </p:animEffect>
                                  </p:childTnLst>
                                </p:cTn>
                              </p:par>
                            </p:childTnLst>
                          </p:cTn>
                        </p:par>
                        <p:par>
                          <p:cTn id="63" fill="hold">
                            <p:stCondLst>
                              <p:cond delay="700"/>
                            </p:stCondLst>
                            <p:childTnLst>
                              <p:par>
                                <p:cTn id="64" presetID="23" presetClass="entr" presetSubtype="272" fill="hold" grpId="0" nodeType="afterEffect">
                                  <p:stCondLst>
                                    <p:cond delay="0"/>
                                  </p:stCondLst>
                                  <p:childTnLst>
                                    <p:set>
                                      <p:cBhvr>
                                        <p:cTn id="65" dur="1" fill="hold">
                                          <p:stCondLst>
                                            <p:cond delay="0"/>
                                          </p:stCondLst>
                                        </p:cTn>
                                        <p:tgtEl>
                                          <p:spTgt spid="14"/>
                                        </p:tgtEl>
                                        <p:attrNameLst>
                                          <p:attrName>style.visibility</p:attrName>
                                        </p:attrNameLst>
                                      </p:cBhvr>
                                      <p:to>
                                        <p:strVal val="visible"/>
                                      </p:to>
                                    </p:set>
                                    <p:anim calcmode="lin" valueType="num">
                                      <p:cBhvr>
                                        <p:cTn id="66" dur="250" fill="hold"/>
                                        <p:tgtEl>
                                          <p:spTgt spid="14"/>
                                        </p:tgtEl>
                                        <p:attrNameLst>
                                          <p:attrName>ppt_w</p:attrName>
                                        </p:attrNameLst>
                                      </p:cBhvr>
                                      <p:tavLst>
                                        <p:tav tm="0">
                                          <p:val>
                                            <p:strVal val="2/3*#ppt_w"/>
                                          </p:val>
                                        </p:tav>
                                        <p:tav tm="100000">
                                          <p:val>
                                            <p:strVal val="#ppt_w"/>
                                          </p:val>
                                        </p:tav>
                                      </p:tavLst>
                                    </p:anim>
                                    <p:anim calcmode="lin" valueType="num">
                                      <p:cBhvr>
                                        <p:cTn id="67" dur="250" fill="hold"/>
                                        <p:tgtEl>
                                          <p:spTgt spid="14"/>
                                        </p:tgtEl>
                                        <p:attrNameLst>
                                          <p:attrName>ppt_h</p:attrName>
                                        </p:attrNameLst>
                                      </p:cBhvr>
                                      <p:tavLst>
                                        <p:tav tm="0">
                                          <p:val>
                                            <p:strVal val="2/3*#ppt_h"/>
                                          </p:val>
                                        </p:tav>
                                        <p:tav tm="100000">
                                          <p:val>
                                            <p:strVal val="#ppt_h"/>
                                          </p:val>
                                        </p:tav>
                                      </p:tavLst>
                                    </p:anim>
                                  </p:childTnLst>
                                </p:cTn>
                              </p:par>
                              <p:par>
                                <p:cTn id="68" presetID="10" presetClass="entr" presetSubtype="0" fill="hold" grpId="0" nodeType="withEffect">
                                  <p:stCondLst>
                                    <p:cond delay="0"/>
                                  </p:stCondLst>
                                  <p:childTnLst>
                                    <p:set>
                                      <p:cBhvr>
                                        <p:cTn id="69" dur="1" fill="hold">
                                          <p:stCondLst>
                                            <p:cond delay="0"/>
                                          </p:stCondLst>
                                        </p:cTn>
                                        <p:tgtEl>
                                          <p:spTgt spid="61"/>
                                        </p:tgtEl>
                                        <p:attrNameLst>
                                          <p:attrName>style.visibility</p:attrName>
                                        </p:attrNameLst>
                                      </p:cBhvr>
                                      <p:to>
                                        <p:strVal val="visible"/>
                                      </p:to>
                                    </p:set>
                                    <p:animEffect transition="in" filter="fade">
                                      <p:cBhvr>
                                        <p:cTn id="70" dur="250"/>
                                        <p:tgtEl>
                                          <p:spTgt spid="61"/>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fade">
                                      <p:cBhvr>
                                        <p:cTn id="73" dur="250"/>
                                        <p:tgtEl>
                                          <p:spTgt spid="16"/>
                                        </p:tgtEl>
                                      </p:cBhvr>
                                    </p:animEffect>
                                  </p:childTnLst>
                                </p:cTn>
                              </p:par>
                              <p:par>
                                <p:cTn id="74" presetID="23" presetClass="entr" presetSubtype="272" fill="hold" grpId="0" nodeType="withEffect">
                                  <p:stCondLst>
                                    <p:cond delay="0"/>
                                  </p:stCondLst>
                                  <p:childTnLst>
                                    <p:set>
                                      <p:cBhvr>
                                        <p:cTn id="75" dur="1" fill="hold">
                                          <p:stCondLst>
                                            <p:cond delay="0"/>
                                          </p:stCondLst>
                                        </p:cTn>
                                        <p:tgtEl>
                                          <p:spTgt spid="15"/>
                                        </p:tgtEl>
                                        <p:attrNameLst>
                                          <p:attrName>style.visibility</p:attrName>
                                        </p:attrNameLst>
                                      </p:cBhvr>
                                      <p:to>
                                        <p:strVal val="visible"/>
                                      </p:to>
                                    </p:set>
                                    <p:anim calcmode="lin" valueType="num">
                                      <p:cBhvr>
                                        <p:cTn id="76" dur="250" fill="hold"/>
                                        <p:tgtEl>
                                          <p:spTgt spid="15"/>
                                        </p:tgtEl>
                                        <p:attrNameLst>
                                          <p:attrName>ppt_w</p:attrName>
                                        </p:attrNameLst>
                                      </p:cBhvr>
                                      <p:tavLst>
                                        <p:tav tm="0">
                                          <p:val>
                                            <p:strVal val="2/3*#ppt_w"/>
                                          </p:val>
                                        </p:tav>
                                        <p:tav tm="100000">
                                          <p:val>
                                            <p:strVal val="#ppt_w"/>
                                          </p:val>
                                        </p:tav>
                                      </p:tavLst>
                                    </p:anim>
                                    <p:anim calcmode="lin" valueType="num">
                                      <p:cBhvr>
                                        <p:cTn id="77" dur="250" fill="hold"/>
                                        <p:tgtEl>
                                          <p:spTgt spid="15"/>
                                        </p:tgtEl>
                                        <p:attrNameLst>
                                          <p:attrName>ppt_h</p:attrName>
                                        </p:attrNameLst>
                                      </p:cBhvr>
                                      <p:tavLst>
                                        <p:tav tm="0">
                                          <p:val>
                                            <p:strVal val="2/3*#ppt_h"/>
                                          </p:val>
                                        </p:tav>
                                        <p:tav tm="100000">
                                          <p:val>
                                            <p:strVal val="#ppt_h"/>
                                          </p:val>
                                        </p:tav>
                                      </p:tavLst>
                                    </p:anim>
                                  </p:childTnLst>
                                </p:cTn>
                              </p:par>
                            </p:childTnLst>
                          </p:cTn>
                        </p:par>
                        <p:par>
                          <p:cTn id="78" fill="hold">
                            <p:stCondLst>
                              <p:cond delay="950"/>
                            </p:stCondLst>
                            <p:childTnLst>
                              <p:par>
                                <p:cTn id="79" presetID="10" presetClass="entr" presetSubtype="0" fill="hold" nodeType="afterEffect">
                                  <p:stCondLst>
                                    <p:cond delay="0"/>
                                  </p:stCondLst>
                                  <p:childTnLst>
                                    <p:set>
                                      <p:cBhvr>
                                        <p:cTn id="80" dur="1" fill="hold">
                                          <p:stCondLst>
                                            <p:cond delay="0"/>
                                          </p:stCondLst>
                                        </p:cTn>
                                        <p:tgtEl>
                                          <p:spTgt spid="36"/>
                                        </p:tgtEl>
                                        <p:attrNameLst>
                                          <p:attrName>style.visibility</p:attrName>
                                        </p:attrNameLst>
                                      </p:cBhvr>
                                      <p:to>
                                        <p:strVal val="visible"/>
                                      </p:to>
                                    </p:set>
                                    <p:animEffect transition="in" filter="fade">
                                      <p:cBhvr>
                                        <p:cTn id="81" dur="250"/>
                                        <p:tgtEl>
                                          <p:spTgt spid="36"/>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37"/>
                                        </p:tgtEl>
                                        <p:attrNameLst>
                                          <p:attrName>style.visibility</p:attrName>
                                        </p:attrNameLst>
                                      </p:cBhvr>
                                      <p:to>
                                        <p:strVal val="visible"/>
                                      </p:to>
                                    </p:set>
                                    <p:animEffect transition="in" filter="fade">
                                      <p:cBhvr>
                                        <p:cTn id="84" dur="250"/>
                                        <p:tgtEl>
                                          <p:spTgt spid="37"/>
                                        </p:tgtEl>
                                      </p:cBhvr>
                                    </p:animEffect>
                                  </p:childTnLst>
                                </p:cTn>
                              </p:par>
                            </p:childTnLst>
                          </p:cTn>
                        </p:par>
                      </p:childTnLst>
                    </p:cTn>
                  </p:par>
                  <p:par>
                    <p:cTn id="85" fill="hold">
                      <p:stCondLst>
                        <p:cond delay="indefinite"/>
                      </p:stCondLst>
                      <p:childTnLst>
                        <p:par>
                          <p:cTn id="86" fill="hold">
                            <p:stCondLst>
                              <p:cond delay="0"/>
                            </p:stCondLst>
                            <p:childTnLst>
                              <p:par>
                                <p:cTn id="87" presetID="23" presetClass="entr" presetSubtype="272" fill="hold" grpId="0" nodeType="clickEffect">
                                  <p:stCondLst>
                                    <p:cond delay="0"/>
                                  </p:stCondLst>
                                  <p:childTnLst>
                                    <p:set>
                                      <p:cBhvr>
                                        <p:cTn id="88" dur="1" fill="hold">
                                          <p:stCondLst>
                                            <p:cond delay="0"/>
                                          </p:stCondLst>
                                        </p:cTn>
                                        <p:tgtEl>
                                          <p:spTgt spid="8"/>
                                        </p:tgtEl>
                                        <p:attrNameLst>
                                          <p:attrName>style.visibility</p:attrName>
                                        </p:attrNameLst>
                                      </p:cBhvr>
                                      <p:to>
                                        <p:strVal val="visible"/>
                                      </p:to>
                                    </p:set>
                                    <p:anim calcmode="lin" valueType="num">
                                      <p:cBhvr>
                                        <p:cTn id="89" dur="250" fill="hold"/>
                                        <p:tgtEl>
                                          <p:spTgt spid="8"/>
                                        </p:tgtEl>
                                        <p:attrNameLst>
                                          <p:attrName>ppt_w</p:attrName>
                                        </p:attrNameLst>
                                      </p:cBhvr>
                                      <p:tavLst>
                                        <p:tav tm="0">
                                          <p:val>
                                            <p:strVal val="2/3*#ppt_w"/>
                                          </p:val>
                                        </p:tav>
                                        <p:tav tm="100000">
                                          <p:val>
                                            <p:strVal val="#ppt_w"/>
                                          </p:val>
                                        </p:tav>
                                      </p:tavLst>
                                    </p:anim>
                                    <p:anim calcmode="lin" valueType="num">
                                      <p:cBhvr>
                                        <p:cTn id="90" dur="250" fill="hold"/>
                                        <p:tgtEl>
                                          <p:spTgt spid="8"/>
                                        </p:tgtEl>
                                        <p:attrNameLst>
                                          <p:attrName>ppt_h</p:attrName>
                                        </p:attrNameLst>
                                      </p:cBhvr>
                                      <p:tavLst>
                                        <p:tav tm="0">
                                          <p:val>
                                            <p:strVal val="2/3*#ppt_h"/>
                                          </p:val>
                                        </p:tav>
                                        <p:tav tm="100000">
                                          <p:val>
                                            <p:strVal val="#ppt_h"/>
                                          </p:val>
                                        </p:tav>
                                      </p:tavLst>
                                    </p:anim>
                                  </p:childTnLst>
                                </p:cTn>
                              </p:par>
                              <p:par>
                                <p:cTn id="91" presetID="10" presetClass="entr" presetSubtype="0" fill="hold" grpId="0" nodeType="withEffect">
                                  <p:stCondLst>
                                    <p:cond delay="200"/>
                                  </p:stCondLst>
                                  <p:childTnLst>
                                    <p:set>
                                      <p:cBhvr>
                                        <p:cTn id="92" dur="1" fill="hold">
                                          <p:stCondLst>
                                            <p:cond delay="0"/>
                                          </p:stCondLst>
                                        </p:cTn>
                                        <p:tgtEl>
                                          <p:spTgt spid="25"/>
                                        </p:tgtEl>
                                        <p:attrNameLst>
                                          <p:attrName>style.visibility</p:attrName>
                                        </p:attrNameLst>
                                      </p:cBhvr>
                                      <p:to>
                                        <p:strVal val="visible"/>
                                      </p:to>
                                    </p:set>
                                    <p:animEffect transition="in" filter="fade">
                                      <p:cBhvr>
                                        <p:cTn id="93" dur="500"/>
                                        <p:tgtEl>
                                          <p:spTgt spid="25"/>
                                        </p:tgtEl>
                                      </p:cBhvr>
                                    </p:animEffect>
                                  </p:childTnLst>
                                </p:cTn>
                              </p:par>
                              <p:par>
                                <p:cTn id="94" presetID="23" presetClass="entr" presetSubtype="272" fill="hold" grpId="0" nodeType="withEffect">
                                  <p:stCondLst>
                                    <p:cond delay="200"/>
                                  </p:stCondLst>
                                  <p:childTnLst>
                                    <p:set>
                                      <p:cBhvr>
                                        <p:cTn id="95" dur="1" fill="hold">
                                          <p:stCondLst>
                                            <p:cond delay="0"/>
                                          </p:stCondLst>
                                        </p:cTn>
                                        <p:tgtEl>
                                          <p:spTgt spid="9"/>
                                        </p:tgtEl>
                                        <p:attrNameLst>
                                          <p:attrName>style.visibility</p:attrName>
                                        </p:attrNameLst>
                                      </p:cBhvr>
                                      <p:to>
                                        <p:strVal val="visible"/>
                                      </p:to>
                                    </p:set>
                                    <p:anim calcmode="lin" valueType="num">
                                      <p:cBhvr>
                                        <p:cTn id="96" dur="250" fill="hold"/>
                                        <p:tgtEl>
                                          <p:spTgt spid="9"/>
                                        </p:tgtEl>
                                        <p:attrNameLst>
                                          <p:attrName>ppt_w</p:attrName>
                                        </p:attrNameLst>
                                      </p:cBhvr>
                                      <p:tavLst>
                                        <p:tav tm="0">
                                          <p:val>
                                            <p:strVal val="2/3*#ppt_w"/>
                                          </p:val>
                                        </p:tav>
                                        <p:tav tm="100000">
                                          <p:val>
                                            <p:strVal val="#ppt_w"/>
                                          </p:val>
                                        </p:tav>
                                      </p:tavLst>
                                    </p:anim>
                                    <p:anim calcmode="lin" valueType="num">
                                      <p:cBhvr>
                                        <p:cTn id="97" dur="250" fill="hold"/>
                                        <p:tgtEl>
                                          <p:spTgt spid="9"/>
                                        </p:tgtEl>
                                        <p:attrNameLst>
                                          <p:attrName>ppt_h</p:attrName>
                                        </p:attrNameLst>
                                      </p:cBhvr>
                                      <p:tavLst>
                                        <p:tav tm="0">
                                          <p:val>
                                            <p:strVal val="2/3*#ppt_h"/>
                                          </p:val>
                                        </p:tav>
                                        <p:tav tm="100000">
                                          <p:val>
                                            <p:strVal val="#ppt_h"/>
                                          </p:val>
                                        </p:tav>
                                      </p:tavLst>
                                    </p:anim>
                                  </p:childTnLst>
                                </p:cTn>
                              </p:par>
                              <p:par>
                                <p:cTn id="98" presetID="10" presetClass="entr" presetSubtype="0" fill="hold" grpId="0" nodeType="withEffect">
                                  <p:stCondLst>
                                    <p:cond delay="200"/>
                                  </p:stCondLst>
                                  <p:childTnLst>
                                    <p:set>
                                      <p:cBhvr>
                                        <p:cTn id="99" dur="1" fill="hold">
                                          <p:stCondLst>
                                            <p:cond delay="0"/>
                                          </p:stCondLst>
                                        </p:cTn>
                                        <p:tgtEl>
                                          <p:spTgt spid="10"/>
                                        </p:tgtEl>
                                        <p:attrNameLst>
                                          <p:attrName>style.visibility</p:attrName>
                                        </p:attrNameLst>
                                      </p:cBhvr>
                                      <p:to>
                                        <p:strVal val="visible"/>
                                      </p:to>
                                    </p:set>
                                    <p:animEffect transition="in" filter="fade">
                                      <p:cBhvr>
                                        <p:cTn id="100" dur="500"/>
                                        <p:tgtEl>
                                          <p:spTgt spid="10"/>
                                        </p:tgtEl>
                                      </p:cBhvr>
                                    </p:animEffect>
                                  </p:childTnLst>
                                </p:cTn>
                              </p:par>
                              <p:par>
                                <p:cTn id="101" presetID="10" presetClass="entr" presetSubtype="0" fill="hold" grpId="0" nodeType="withEffect">
                                  <p:stCondLst>
                                    <p:cond delay="200"/>
                                  </p:stCondLst>
                                  <p:childTnLst>
                                    <p:set>
                                      <p:cBhvr>
                                        <p:cTn id="102" dur="1" fill="hold">
                                          <p:stCondLst>
                                            <p:cond delay="0"/>
                                          </p:stCondLst>
                                        </p:cTn>
                                        <p:tgtEl>
                                          <p:spTgt spid="32"/>
                                        </p:tgtEl>
                                        <p:attrNameLst>
                                          <p:attrName>style.visibility</p:attrName>
                                        </p:attrNameLst>
                                      </p:cBhvr>
                                      <p:to>
                                        <p:strVal val="visible"/>
                                      </p:to>
                                    </p:set>
                                    <p:animEffect transition="in" filter="fade">
                                      <p:cBhvr>
                                        <p:cTn id="103" dur="500"/>
                                        <p:tgtEl>
                                          <p:spTgt spid="32"/>
                                        </p:tgtEl>
                                      </p:cBhvr>
                                    </p:animEffect>
                                  </p:childTnLst>
                                </p:cTn>
                              </p:par>
                            </p:childTnLst>
                          </p:cTn>
                        </p:par>
                        <p:par>
                          <p:cTn id="104" fill="hold">
                            <p:stCondLst>
                              <p:cond delay="700"/>
                            </p:stCondLst>
                            <p:childTnLst>
                              <p:par>
                                <p:cTn id="105" presetID="23" presetClass="entr" presetSubtype="272" fill="hold" grpId="0" nodeType="afterEffect">
                                  <p:stCondLst>
                                    <p:cond delay="0"/>
                                  </p:stCondLst>
                                  <p:childTnLst>
                                    <p:set>
                                      <p:cBhvr>
                                        <p:cTn id="106" dur="1" fill="hold">
                                          <p:stCondLst>
                                            <p:cond delay="0"/>
                                          </p:stCondLst>
                                        </p:cTn>
                                        <p:tgtEl>
                                          <p:spTgt spid="17"/>
                                        </p:tgtEl>
                                        <p:attrNameLst>
                                          <p:attrName>style.visibility</p:attrName>
                                        </p:attrNameLst>
                                      </p:cBhvr>
                                      <p:to>
                                        <p:strVal val="visible"/>
                                      </p:to>
                                    </p:set>
                                    <p:anim calcmode="lin" valueType="num">
                                      <p:cBhvr>
                                        <p:cTn id="107" dur="250" fill="hold"/>
                                        <p:tgtEl>
                                          <p:spTgt spid="17"/>
                                        </p:tgtEl>
                                        <p:attrNameLst>
                                          <p:attrName>ppt_w</p:attrName>
                                        </p:attrNameLst>
                                      </p:cBhvr>
                                      <p:tavLst>
                                        <p:tav tm="0">
                                          <p:val>
                                            <p:strVal val="2/3*#ppt_w"/>
                                          </p:val>
                                        </p:tav>
                                        <p:tav tm="100000">
                                          <p:val>
                                            <p:strVal val="#ppt_w"/>
                                          </p:val>
                                        </p:tav>
                                      </p:tavLst>
                                    </p:anim>
                                    <p:anim calcmode="lin" valueType="num">
                                      <p:cBhvr>
                                        <p:cTn id="108" dur="250" fill="hold"/>
                                        <p:tgtEl>
                                          <p:spTgt spid="17"/>
                                        </p:tgtEl>
                                        <p:attrNameLst>
                                          <p:attrName>ppt_h</p:attrName>
                                        </p:attrNameLst>
                                      </p:cBhvr>
                                      <p:tavLst>
                                        <p:tav tm="0">
                                          <p:val>
                                            <p:strVal val="2/3*#ppt_h"/>
                                          </p:val>
                                        </p:tav>
                                        <p:tav tm="100000">
                                          <p:val>
                                            <p:strVal val="#ppt_h"/>
                                          </p:val>
                                        </p:tav>
                                      </p:tavLst>
                                    </p:anim>
                                  </p:childTnLst>
                                </p:cTn>
                              </p:par>
                              <p:par>
                                <p:cTn id="109" presetID="10" presetClass="entr" presetSubtype="0" fill="hold" grpId="0" nodeType="withEffect">
                                  <p:stCondLst>
                                    <p:cond delay="0"/>
                                  </p:stCondLst>
                                  <p:childTnLst>
                                    <p:set>
                                      <p:cBhvr>
                                        <p:cTn id="110" dur="1" fill="hold">
                                          <p:stCondLst>
                                            <p:cond delay="0"/>
                                          </p:stCondLst>
                                        </p:cTn>
                                        <p:tgtEl>
                                          <p:spTgt spid="59"/>
                                        </p:tgtEl>
                                        <p:attrNameLst>
                                          <p:attrName>style.visibility</p:attrName>
                                        </p:attrNameLst>
                                      </p:cBhvr>
                                      <p:to>
                                        <p:strVal val="visible"/>
                                      </p:to>
                                    </p:set>
                                    <p:animEffect transition="in" filter="fade">
                                      <p:cBhvr>
                                        <p:cTn id="111" dur="250"/>
                                        <p:tgtEl>
                                          <p:spTgt spid="59"/>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19"/>
                                        </p:tgtEl>
                                        <p:attrNameLst>
                                          <p:attrName>style.visibility</p:attrName>
                                        </p:attrNameLst>
                                      </p:cBhvr>
                                      <p:to>
                                        <p:strVal val="visible"/>
                                      </p:to>
                                    </p:set>
                                    <p:animEffect transition="in" filter="fade">
                                      <p:cBhvr>
                                        <p:cTn id="114" dur="250"/>
                                        <p:tgtEl>
                                          <p:spTgt spid="19"/>
                                        </p:tgtEl>
                                      </p:cBhvr>
                                    </p:animEffect>
                                  </p:childTnLst>
                                </p:cTn>
                              </p:par>
                              <p:par>
                                <p:cTn id="115" presetID="23" presetClass="entr" presetSubtype="272" fill="hold" grpId="0" nodeType="withEffect">
                                  <p:stCondLst>
                                    <p:cond delay="0"/>
                                  </p:stCondLst>
                                  <p:childTnLst>
                                    <p:set>
                                      <p:cBhvr>
                                        <p:cTn id="116" dur="1" fill="hold">
                                          <p:stCondLst>
                                            <p:cond delay="0"/>
                                          </p:stCondLst>
                                        </p:cTn>
                                        <p:tgtEl>
                                          <p:spTgt spid="18"/>
                                        </p:tgtEl>
                                        <p:attrNameLst>
                                          <p:attrName>style.visibility</p:attrName>
                                        </p:attrNameLst>
                                      </p:cBhvr>
                                      <p:to>
                                        <p:strVal val="visible"/>
                                      </p:to>
                                    </p:set>
                                    <p:anim calcmode="lin" valueType="num">
                                      <p:cBhvr>
                                        <p:cTn id="117" dur="250" fill="hold"/>
                                        <p:tgtEl>
                                          <p:spTgt spid="18"/>
                                        </p:tgtEl>
                                        <p:attrNameLst>
                                          <p:attrName>ppt_w</p:attrName>
                                        </p:attrNameLst>
                                      </p:cBhvr>
                                      <p:tavLst>
                                        <p:tav tm="0">
                                          <p:val>
                                            <p:strVal val="2/3*#ppt_w"/>
                                          </p:val>
                                        </p:tav>
                                        <p:tav tm="100000">
                                          <p:val>
                                            <p:strVal val="#ppt_w"/>
                                          </p:val>
                                        </p:tav>
                                      </p:tavLst>
                                    </p:anim>
                                    <p:anim calcmode="lin" valueType="num">
                                      <p:cBhvr>
                                        <p:cTn id="118" dur="250" fill="hold"/>
                                        <p:tgtEl>
                                          <p:spTgt spid="18"/>
                                        </p:tgtEl>
                                        <p:attrNameLst>
                                          <p:attrName>ppt_h</p:attrName>
                                        </p:attrNameLst>
                                      </p:cBhvr>
                                      <p:tavLst>
                                        <p:tav tm="0">
                                          <p:val>
                                            <p:strVal val="2/3*#ppt_h"/>
                                          </p:val>
                                        </p:tav>
                                        <p:tav tm="100000">
                                          <p:val>
                                            <p:strVal val="#ppt_h"/>
                                          </p:val>
                                        </p:tav>
                                      </p:tavLst>
                                    </p:anim>
                                  </p:childTnLst>
                                </p:cTn>
                              </p:par>
                            </p:childTnLst>
                          </p:cTn>
                        </p:par>
                        <p:par>
                          <p:cTn id="119" fill="hold">
                            <p:stCondLst>
                              <p:cond delay="950"/>
                            </p:stCondLst>
                            <p:childTnLst>
                              <p:par>
                                <p:cTn id="120" presetID="10" presetClass="entr" presetSubtype="0" fill="hold" nodeType="afterEffect">
                                  <p:stCondLst>
                                    <p:cond delay="0"/>
                                  </p:stCondLst>
                                  <p:childTnLst>
                                    <p:set>
                                      <p:cBhvr>
                                        <p:cTn id="121" dur="1" fill="hold">
                                          <p:stCondLst>
                                            <p:cond delay="0"/>
                                          </p:stCondLst>
                                        </p:cTn>
                                        <p:tgtEl>
                                          <p:spTgt spid="28"/>
                                        </p:tgtEl>
                                        <p:attrNameLst>
                                          <p:attrName>style.visibility</p:attrName>
                                        </p:attrNameLst>
                                      </p:cBhvr>
                                      <p:to>
                                        <p:strVal val="visible"/>
                                      </p:to>
                                    </p:set>
                                    <p:animEffect transition="in" filter="fade">
                                      <p:cBhvr>
                                        <p:cTn id="122" dur="250"/>
                                        <p:tgtEl>
                                          <p:spTgt spid="28"/>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38"/>
                                        </p:tgtEl>
                                        <p:attrNameLst>
                                          <p:attrName>style.visibility</p:attrName>
                                        </p:attrNameLst>
                                      </p:cBhvr>
                                      <p:to>
                                        <p:strVal val="visible"/>
                                      </p:to>
                                    </p:set>
                                    <p:animEffect transition="in" filter="fade">
                                      <p:cBhvr>
                                        <p:cTn id="125" dur="25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5" grpId="0" animBg="1"/>
      <p:bldP spid="8" grpId="0" animBg="1"/>
      <p:bldP spid="14" grpId="0" animBg="1"/>
      <p:bldP spid="17" grpId="0" animBg="1"/>
      <p:bldP spid="20" grpId="0" animBg="1"/>
      <p:bldP spid="6" grpId="0" animBg="1"/>
      <p:bldP spid="9" grpId="0" animBg="1"/>
      <p:bldP spid="12" grpId="0" animBg="1"/>
      <p:bldP spid="15" grpId="0" animBg="1"/>
      <p:bldP spid="18" grpId="0" animBg="1"/>
      <p:bldP spid="21" grpId="0" animBg="1"/>
      <p:bldP spid="10" grpId="0" animBg="1"/>
      <p:bldP spid="13" grpId="0" animBg="1"/>
      <p:bldP spid="16" grpId="0" animBg="1"/>
      <p:bldP spid="19" grpId="0" animBg="1"/>
      <p:bldP spid="22" grpId="0" animBg="1"/>
      <p:bldP spid="23" grpId="0"/>
      <p:bldP spid="24" grpId="0"/>
      <p:bldP spid="25" grpId="0"/>
      <p:bldP spid="32" grpId="0"/>
      <p:bldP spid="34" grpId="0"/>
      <p:bldP spid="37" grpId="0"/>
      <p:bldP spid="38" grpId="0"/>
      <p:bldP spid="39" grpId="0"/>
      <p:bldP spid="59" grpId="0" animBg="1"/>
      <p:bldP spid="60" grpId="0" animBg="1"/>
      <p:bldP spid="61" grpId="0" animBg="1"/>
      <p:bldP spid="7" grpId="0" animBg="1"/>
      <p:bldP spid="33" grpId="0"/>
    </p:bld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4" name="Straight Connector 183"/>
          <p:cNvCxnSpPr/>
          <p:nvPr/>
        </p:nvCxnSpPr>
        <p:spPr>
          <a:xfrm>
            <a:off x="8477749" y="6763758"/>
            <a:ext cx="0" cy="1974855"/>
          </a:xfrm>
          <a:prstGeom prst="line">
            <a:avLst/>
          </a:prstGeom>
          <a:ln w="9525" cmpd="sng">
            <a:solidFill>
              <a:schemeClr val="accent1"/>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195" name="Straight Connector 194"/>
          <p:cNvCxnSpPr/>
          <p:nvPr/>
        </p:nvCxnSpPr>
        <p:spPr>
          <a:xfrm flipV="1">
            <a:off x="10714448" y="4166083"/>
            <a:ext cx="0" cy="1860643"/>
          </a:xfrm>
          <a:prstGeom prst="line">
            <a:avLst/>
          </a:prstGeom>
          <a:ln w="9525" cmpd="sng">
            <a:solidFill>
              <a:schemeClr val="accent3"/>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grpSp>
        <p:nvGrpSpPr>
          <p:cNvPr id="174" name="Group 173"/>
          <p:cNvGrpSpPr/>
          <p:nvPr/>
        </p:nvGrpSpPr>
        <p:grpSpPr>
          <a:xfrm>
            <a:off x="18359552" y="3232837"/>
            <a:ext cx="3597938" cy="6205640"/>
            <a:chOff x="9200125" y="1656482"/>
            <a:chExt cx="1798761" cy="3102461"/>
          </a:xfrm>
        </p:grpSpPr>
        <p:sp>
          <p:nvSpPr>
            <p:cNvPr id="22" name="Freeform 21"/>
            <p:cNvSpPr>
              <a:spLocks/>
            </p:cNvSpPr>
            <p:nvPr/>
          </p:nvSpPr>
          <p:spPr bwMode="auto">
            <a:xfrm rot="1292382">
              <a:off x="9872204" y="2856588"/>
              <a:ext cx="399019" cy="751485"/>
            </a:xfrm>
            <a:custGeom>
              <a:avLst/>
              <a:gdLst>
                <a:gd name="T0" fmla="*/ 56 w 67"/>
                <a:gd name="T1" fmla="*/ 119 h 124"/>
                <a:gd name="T2" fmla="*/ 14 w 67"/>
                <a:gd name="T3" fmla="*/ 69 h 124"/>
                <a:gd name="T4" fmla="*/ 11 w 67"/>
                <a:gd name="T5" fmla="*/ 4 h 124"/>
                <a:gd name="T6" fmla="*/ 53 w 67"/>
                <a:gd name="T7" fmla="*/ 54 h 124"/>
                <a:gd name="T8" fmla="*/ 56 w 67"/>
                <a:gd name="T9" fmla="*/ 119 h 124"/>
              </a:gdLst>
              <a:ahLst/>
              <a:cxnLst>
                <a:cxn ang="0">
                  <a:pos x="T0" y="T1"/>
                </a:cxn>
                <a:cxn ang="0">
                  <a:pos x="T2" y="T3"/>
                </a:cxn>
                <a:cxn ang="0">
                  <a:pos x="T4" y="T5"/>
                </a:cxn>
                <a:cxn ang="0">
                  <a:pos x="T6" y="T7"/>
                </a:cxn>
                <a:cxn ang="0">
                  <a:pos x="T8" y="T9"/>
                </a:cxn>
              </a:cxnLst>
              <a:rect l="0" t="0" r="r" b="b"/>
              <a:pathLst>
                <a:path w="67" h="124">
                  <a:moveTo>
                    <a:pt x="56" y="119"/>
                  </a:moveTo>
                  <a:cubicBezTo>
                    <a:pt x="45" y="124"/>
                    <a:pt x="27" y="101"/>
                    <a:pt x="14" y="69"/>
                  </a:cubicBezTo>
                  <a:cubicBezTo>
                    <a:pt x="1" y="37"/>
                    <a:pt x="0" y="8"/>
                    <a:pt x="11" y="4"/>
                  </a:cubicBezTo>
                  <a:cubicBezTo>
                    <a:pt x="21" y="0"/>
                    <a:pt x="40" y="22"/>
                    <a:pt x="53" y="54"/>
                  </a:cubicBezTo>
                  <a:cubicBezTo>
                    <a:pt x="65" y="86"/>
                    <a:pt x="67" y="115"/>
                    <a:pt x="56" y="119"/>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3" name="Freeform 22"/>
            <p:cNvSpPr>
              <a:spLocks/>
            </p:cNvSpPr>
            <p:nvPr/>
          </p:nvSpPr>
          <p:spPr bwMode="auto">
            <a:xfrm rot="1292382">
              <a:off x="10004172" y="3106245"/>
              <a:ext cx="131323" cy="247939"/>
            </a:xfrm>
            <a:custGeom>
              <a:avLst/>
              <a:gdLst>
                <a:gd name="T0" fmla="*/ 18 w 22"/>
                <a:gd name="T1" fmla="*/ 40 h 41"/>
                <a:gd name="T2" fmla="*/ 4 w 22"/>
                <a:gd name="T3" fmla="*/ 24 h 41"/>
                <a:gd name="T4" fmla="*/ 3 w 22"/>
                <a:gd name="T5" fmla="*/ 2 h 41"/>
                <a:gd name="T6" fmla="*/ 18 w 22"/>
                <a:gd name="T7" fmla="*/ 18 h 41"/>
                <a:gd name="T8" fmla="*/ 18 w 22"/>
                <a:gd name="T9" fmla="*/ 40 h 41"/>
              </a:gdLst>
              <a:ahLst/>
              <a:cxnLst>
                <a:cxn ang="0">
                  <a:pos x="T0" y="T1"/>
                </a:cxn>
                <a:cxn ang="0">
                  <a:pos x="T2" y="T3"/>
                </a:cxn>
                <a:cxn ang="0">
                  <a:pos x="T4" y="T5"/>
                </a:cxn>
                <a:cxn ang="0">
                  <a:pos x="T6" y="T7"/>
                </a:cxn>
                <a:cxn ang="0">
                  <a:pos x="T8" y="T9"/>
                </a:cxn>
              </a:cxnLst>
              <a:rect l="0" t="0" r="r" b="b"/>
              <a:pathLst>
                <a:path w="22" h="41">
                  <a:moveTo>
                    <a:pt x="18" y="40"/>
                  </a:moveTo>
                  <a:cubicBezTo>
                    <a:pt x="15" y="41"/>
                    <a:pt x="8" y="34"/>
                    <a:pt x="4" y="24"/>
                  </a:cubicBezTo>
                  <a:cubicBezTo>
                    <a:pt x="0" y="13"/>
                    <a:pt x="0" y="3"/>
                    <a:pt x="3" y="2"/>
                  </a:cubicBezTo>
                  <a:cubicBezTo>
                    <a:pt x="7" y="0"/>
                    <a:pt x="14" y="8"/>
                    <a:pt x="18" y="18"/>
                  </a:cubicBezTo>
                  <a:cubicBezTo>
                    <a:pt x="22" y="29"/>
                    <a:pt x="22" y="38"/>
                    <a:pt x="18" y="40"/>
                  </a:cubicBezTo>
                  <a:close/>
                </a:path>
              </a:pathLst>
            </a:custGeom>
            <a:solidFill>
              <a:schemeClr val="accent4">
                <a:lumMod val="5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71" name="Oval 170"/>
            <p:cNvSpPr/>
            <p:nvPr/>
          </p:nvSpPr>
          <p:spPr>
            <a:xfrm rot="234414">
              <a:off x="9200125" y="1656482"/>
              <a:ext cx="1798761" cy="3102461"/>
            </a:xfrm>
            <a:prstGeom prst="ellipse">
              <a:avLst/>
            </a:prstGeom>
            <a:noFill/>
            <a:ln w="38100">
              <a:solidFill>
                <a:schemeClr val="bg1">
                  <a:lumMod val="85000"/>
                </a:schemeClr>
              </a:solidFill>
            </a:ln>
            <a:effectLst/>
            <a:scene3d>
              <a:camera prst="isometricOffAxis1Left"/>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73" name="Oval 172"/>
            <p:cNvSpPr/>
            <p:nvPr/>
          </p:nvSpPr>
          <p:spPr>
            <a:xfrm rot="234414">
              <a:off x="9538105" y="2245217"/>
              <a:ext cx="1094949" cy="1966356"/>
            </a:xfrm>
            <a:prstGeom prst="ellipse">
              <a:avLst/>
            </a:prstGeom>
            <a:noFill/>
            <a:ln w="38100">
              <a:solidFill>
                <a:schemeClr val="bg1">
                  <a:lumMod val="85000"/>
                </a:schemeClr>
              </a:solidFill>
            </a:ln>
            <a:effectLst/>
            <a:scene3d>
              <a:camera prst="isometricOffAxis1Left"/>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grpSp>
      <p:sp>
        <p:nvSpPr>
          <p:cNvPr id="153" name="Freeform 152"/>
          <p:cNvSpPr>
            <a:spLocks/>
          </p:cNvSpPr>
          <p:nvPr/>
        </p:nvSpPr>
        <p:spPr bwMode="auto">
          <a:xfrm rot="1292382">
            <a:off x="4084495" y="5520389"/>
            <a:ext cx="3263244" cy="1733217"/>
          </a:xfrm>
          <a:custGeom>
            <a:avLst/>
            <a:gdLst>
              <a:gd name="T0" fmla="*/ 253 w 273"/>
              <a:gd name="T1" fmla="*/ 0 h 143"/>
              <a:gd name="T2" fmla="*/ 29 w 273"/>
              <a:gd name="T3" fmla="*/ 92 h 143"/>
              <a:gd name="T4" fmla="*/ 4 w 273"/>
              <a:gd name="T5" fmla="*/ 127 h 143"/>
              <a:gd name="T6" fmla="*/ 46 w 273"/>
              <a:gd name="T7" fmla="*/ 136 h 143"/>
              <a:gd name="T8" fmla="*/ 273 w 273"/>
              <a:gd name="T9" fmla="*/ 50 h 143"/>
              <a:gd name="T10" fmla="*/ 253 w 273"/>
              <a:gd name="T11" fmla="*/ 0 h 143"/>
            </a:gdLst>
            <a:ahLst/>
            <a:cxnLst>
              <a:cxn ang="0">
                <a:pos x="T0" y="T1"/>
              </a:cxn>
              <a:cxn ang="0">
                <a:pos x="T2" y="T3"/>
              </a:cxn>
              <a:cxn ang="0">
                <a:pos x="T4" y="T5"/>
              </a:cxn>
              <a:cxn ang="0">
                <a:pos x="T6" y="T7"/>
              </a:cxn>
              <a:cxn ang="0">
                <a:pos x="T8" y="T9"/>
              </a:cxn>
              <a:cxn ang="0">
                <a:pos x="T10" y="T11"/>
              </a:cxn>
            </a:cxnLst>
            <a:rect l="0" t="0" r="r" b="b"/>
            <a:pathLst>
              <a:path w="273" h="143">
                <a:moveTo>
                  <a:pt x="253" y="0"/>
                </a:moveTo>
                <a:cubicBezTo>
                  <a:pt x="29" y="92"/>
                  <a:pt x="29" y="92"/>
                  <a:pt x="29" y="92"/>
                </a:cubicBezTo>
                <a:cubicBezTo>
                  <a:pt x="11" y="99"/>
                  <a:pt x="0" y="115"/>
                  <a:pt x="4" y="127"/>
                </a:cubicBezTo>
                <a:cubicBezTo>
                  <a:pt x="9" y="139"/>
                  <a:pt x="28" y="143"/>
                  <a:pt x="46" y="136"/>
                </a:cubicBezTo>
                <a:cubicBezTo>
                  <a:pt x="273" y="50"/>
                  <a:pt x="273" y="50"/>
                  <a:pt x="273" y="50"/>
                </a:cubicBezTo>
                <a:cubicBezTo>
                  <a:pt x="268" y="27"/>
                  <a:pt x="259" y="9"/>
                  <a:pt x="253" y="0"/>
                </a:cubicBezTo>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4" name="Freeform 23"/>
          <p:cNvSpPr>
            <a:spLocks/>
          </p:cNvSpPr>
          <p:nvPr/>
        </p:nvSpPr>
        <p:spPr bwMode="auto">
          <a:xfrm rot="1292382">
            <a:off x="17184696" y="5839379"/>
            <a:ext cx="2763148" cy="1186155"/>
          </a:xfrm>
          <a:custGeom>
            <a:avLst/>
            <a:gdLst>
              <a:gd name="T0" fmla="*/ 7 w 231"/>
              <a:gd name="T1" fmla="*/ 98 h 98"/>
              <a:gd name="T2" fmla="*/ 190 w 231"/>
              <a:gd name="T3" fmla="*/ 25 h 98"/>
              <a:gd name="T4" fmla="*/ 231 w 231"/>
              <a:gd name="T5" fmla="*/ 0 h 98"/>
              <a:gd name="T6" fmla="*/ 184 w 231"/>
              <a:gd name="T7" fmla="*/ 9 h 98"/>
              <a:gd name="T8" fmla="*/ 0 w 231"/>
              <a:gd name="T9" fmla="*/ 81 h 98"/>
              <a:gd name="T10" fmla="*/ 7 w 231"/>
              <a:gd name="T11" fmla="*/ 98 h 98"/>
            </a:gdLst>
            <a:ahLst/>
            <a:cxnLst>
              <a:cxn ang="0">
                <a:pos x="T0" y="T1"/>
              </a:cxn>
              <a:cxn ang="0">
                <a:pos x="T2" y="T3"/>
              </a:cxn>
              <a:cxn ang="0">
                <a:pos x="T4" y="T5"/>
              </a:cxn>
              <a:cxn ang="0">
                <a:pos x="T6" y="T7"/>
              </a:cxn>
              <a:cxn ang="0">
                <a:pos x="T8" y="T9"/>
              </a:cxn>
              <a:cxn ang="0">
                <a:pos x="T10" y="T11"/>
              </a:cxn>
            </a:cxnLst>
            <a:rect l="0" t="0" r="r" b="b"/>
            <a:pathLst>
              <a:path w="231" h="98">
                <a:moveTo>
                  <a:pt x="7" y="98"/>
                </a:moveTo>
                <a:cubicBezTo>
                  <a:pt x="7" y="98"/>
                  <a:pt x="162" y="37"/>
                  <a:pt x="190" y="25"/>
                </a:cubicBezTo>
                <a:cubicBezTo>
                  <a:pt x="217" y="11"/>
                  <a:pt x="231" y="0"/>
                  <a:pt x="231" y="0"/>
                </a:cubicBezTo>
                <a:cubicBezTo>
                  <a:pt x="231" y="0"/>
                  <a:pt x="214" y="1"/>
                  <a:pt x="184" y="9"/>
                </a:cubicBezTo>
                <a:cubicBezTo>
                  <a:pt x="155" y="20"/>
                  <a:pt x="0" y="81"/>
                  <a:pt x="0" y="81"/>
                </a:cubicBezTo>
                <a:cubicBezTo>
                  <a:pt x="7" y="98"/>
                  <a:pt x="7" y="98"/>
                  <a:pt x="7" y="98"/>
                </a:cubicBezTo>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nvGrpSpPr>
          <p:cNvPr id="158" name="Group 157"/>
          <p:cNvGrpSpPr/>
          <p:nvPr/>
        </p:nvGrpSpPr>
        <p:grpSpPr>
          <a:xfrm>
            <a:off x="13666711" y="5396251"/>
            <a:ext cx="3504122" cy="1812798"/>
            <a:chOff x="6853977" y="2738064"/>
            <a:chExt cx="1751858" cy="906294"/>
          </a:xfrm>
        </p:grpSpPr>
        <p:sp>
          <p:nvSpPr>
            <p:cNvPr id="25" name="Freeform 24"/>
            <p:cNvSpPr>
              <a:spLocks/>
            </p:cNvSpPr>
            <p:nvPr/>
          </p:nvSpPr>
          <p:spPr bwMode="auto">
            <a:xfrm rot="1292382">
              <a:off x="7329485" y="2903021"/>
              <a:ext cx="292951" cy="659466"/>
            </a:xfrm>
            <a:custGeom>
              <a:avLst/>
              <a:gdLst>
                <a:gd name="T0" fmla="*/ 8 w 49"/>
                <a:gd name="T1" fmla="*/ 0 h 109"/>
                <a:gd name="T2" fmla="*/ 3 w 49"/>
                <a:gd name="T3" fmla="*/ 6 h 109"/>
                <a:gd name="T4" fmla="*/ 0 w 49"/>
                <a:gd name="T5" fmla="*/ 5 h 109"/>
                <a:gd name="T6" fmla="*/ 40 w 49"/>
                <a:gd name="T7" fmla="*/ 109 h 109"/>
                <a:gd name="T8" fmla="*/ 42 w 49"/>
                <a:gd name="T9" fmla="*/ 105 h 109"/>
                <a:gd name="T10" fmla="*/ 49 w 49"/>
                <a:gd name="T11" fmla="*/ 106 h 109"/>
                <a:gd name="T12" fmla="*/ 8 w 49"/>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49" h="109">
                  <a:moveTo>
                    <a:pt x="8" y="0"/>
                  </a:moveTo>
                  <a:cubicBezTo>
                    <a:pt x="6" y="2"/>
                    <a:pt x="4" y="3"/>
                    <a:pt x="3" y="6"/>
                  </a:cubicBezTo>
                  <a:cubicBezTo>
                    <a:pt x="2" y="6"/>
                    <a:pt x="0" y="5"/>
                    <a:pt x="0" y="5"/>
                  </a:cubicBezTo>
                  <a:cubicBezTo>
                    <a:pt x="7" y="15"/>
                    <a:pt x="31" y="50"/>
                    <a:pt x="40" y="109"/>
                  </a:cubicBezTo>
                  <a:cubicBezTo>
                    <a:pt x="40" y="108"/>
                    <a:pt x="41" y="107"/>
                    <a:pt x="42" y="105"/>
                  </a:cubicBezTo>
                  <a:cubicBezTo>
                    <a:pt x="45" y="107"/>
                    <a:pt x="47" y="107"/>
                    <a:pt x="49" y="106"/>
                  </a:cubicBezTo>
                  <a:cubicBezTo>
                    <a:pt x="40" y="43"/>
                    <a:pt x="14" y="8"/>
                    <a:pt x="8" y="0"/>
                  </a:cubicBezTo>
                </a:path>
              </a:pathLst>
            </a:custGeom>
            <a:solidFill>
              <a:srgbClr val="F2D4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6" name="Freeform 25"/>
            <p:cNvSpPr>
              <a:spLocks/>
            </p:cNvSpPr>
            <p:nvPr/>
          </p:nvSpPr>
          <p:spPr bwMode="auto">
            <a:xfrm rot="1292382">
              <a:off x="7379717" y="2909095"/>
              <a:ext cx="320731" cy="659466"/>
            </a:xfrm>
            <a:custGeom>
              <a:avLst/>
              <a:gdLst>
                <a:gd name="T0" fmla="*/ 15 w 54"/>
                <a:gd name="T1" fmla="*/ 0 h 109"/>
                <a:gd name="T2" fmla="*/ 14 w 54"/>
                <a:gd name="T3" fmla="*/ 1 h 109"/>
                <a:gd name="T4" fmla="*/ 0 w 54"/>
                <a:gd name="T5" fmla="*/ 3 h 109"/>
                <a:gd name="T6" fmla="*/ 41 w 54"/>
                <a:gd name="T7" fmla="*/ 109 h 109"/>
                <a:gd name="T8" fmla="*/ 53 w 54"/>
                <a:gd name="T9" fmla="*/ 101 h 109"/>
                <a:gd name="T10" fmla="*/ 54 w 54"/>
                <a:gd name="T11" fmla="*/ 101 h 109"/>
                <a:gd name="T12" fmla="*/ 15 w 54"/>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54" h="109">
                  <a:moveTo>
                    <a:pt x="15" y="0"/>
                  </a:moveTo>
                  <a:cubicBezTo>
                    <a:pt x="14" y="1"/>
                    <a:pt x="14" y="1"/>
                    <a:pt x="14" y="1"/>
                  </a:cubicBezTo>
                  <a:cubicBezTo>
                    <a:pt x="14" y="1"/>
                    <a:pt x="6" y="0"/>
                    <a:pt x="0" y="3"/>
                  </a:cubicBezTo>
                  <a:cubicBezTo>
                    <a:pt x="6" y="11"/>
                    <a:pt x="32" y="46"/>
                    <a:pt x="41" y="109"/>
                  </a:cubicBezTo>
                  <a:cubicBezTo>
                    <a:pt x="48" y="108"/>
                    <a:pt x="53" y="101"/>
                    <a:pt x="53" y="101"/>
                  </a:cubicBezTo>
                  <a:cubicBezTo>
                    <a:pt x="54" y="101"/>
                    <a:pt x="54" y="101"/>
                    <a:pt x="54" y="101"/>
                  </a:cubicBezTo>
                  <a:cubicBezTo>
                    <a:pt x="45" y="44"/>
                    <a:pt x="23" y="11"/>
                    <a:pt x="15" y="0"/>
                  </a:cubicBezTo>
                </a:path>
              </a:pathLst>
            </a:custGeom>
            <a:solidFill>
              <a:srgbClr val="E5BD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7" name="Freeform 26"/>
            <p:cNvSpPr>
              <a:spLocks/>
            </p:cNvSpPr>
            <p:nvPr/>
          </p:nvSpPr>
          <p:spPr bwMode="auto">
            <a:xfrm rot="1292382">
              <a:off x="7140802" y="2904749"/>
              <a:ext cx="275273" cy="659466"/>
            </a:xfrm>
            <a:custGeom>
              <a:avLst/>
              <a:gdLst>
                <a:gd name="T0" fmla="*/ 4 w 46"/>
                <a:gd name="T1" fmla="*/ 0 h 109"/>
                <a:gd name="T2" fmla="*/ 2 w 46"/>
                <a:gd name="T3" fmla="*/ 1 h 109"/>
                <a:gd name="T4" fmla="*/ 0 w 46"/>
                <a:gd name="T5" fmla="*/ 3 h 109"/>
                <a:gd name="T6" fmla="*/ 41 w 46"/>
                <a:gd name="T7" fmla="*/ 109 h 109"/>
                <a:gd name="T8" fmla="*/ 45 w 46"/>
                <a:gd name="T9" fmla="*/ 109 h 109"/>
                <a:gd name="T10" fmla="*/ 46 w 46"/>
                <a:gd name="T11" fmla="*/ 108 h 109"/>
                <a:gd name="T12" fmla="*/ 4 w 46"/>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46" h="109">
                  <a:moveTo>
                    <a:pt x="4" y="0"/>
                  </a:moveTo>
                  <a:cubicBezTo>
                    <a:pt x="2" y="1"/>
                    <a:pt x="2" y="1"/>
                    <a:pt x="2" y="1"/>
                  </a:cubicBezTo>
                  <a:cubicBezTo>
                    <a:pt x="0" y="3"/>
                    <a:pt x="0" y="3"/>
                    <a:pt x="0" y="3"/>
                  </a:cubicBezTo>
                  <a:cubicBezTo>
                    <a:pt x="6" y="11"/>
                    <a:pt x="32" y="46"/>
                    <a:pt x="41" y="109"/>
                  </a:cubicBezTo>
                  <a:cubicBezTo>
                    <a:pt x="45" y="109"/>
                    <a:pt x="45" y="109"/>
                    <a:pt x="45" y="109"/>
                  </a:cubicBezTo>
                  <a:cubicBezTo>
                    <a:pt x="46" y="108"/>
                    <a:pt x="46" y="108"/>
                    <a:pt x="46" y="108"/>
                  </a:cubicBezTo>
                  <a:cubicBezTo>
                    <a:pt x="37" y="42"/>
                    <a:pt x="9" y="6"/>
                    <a:pt x="4" y="0"/>
                  </a:cubicBezTo>
                </a:path>
              </a:pathLst>
            </a:custGeom>
            <a:solidFill>
              <a:srgbClr val="F2D4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8" name="Freeform 27"/>
            <p:cNvSpPr>
              <a:spLocks/>
            </p:cNvSpPr>
            <p:nvPr/>
          </p:nvSpPr>
          <p:spPr bwMode="auto">
            <a:xfrm rot="1292382">
              <a:off x="7168418" y="2886724"/>
              <a:ext cx="358612" cy="695251"/>
            </a:xfrm>
            <a:custGeom>
              <a:avLst/>
              <a:gdLst>
                <a:gd name="T0" fmla="*/ 17 w 60"/>
                <a:gd name="T1" fmla="*/ 0 h 115"/>
                <a:gd name="T2" fmla="*/ 0 w 60"/>
                <a:gd name="T3" fmla="*/ 7 h 115"/>
                <a:gd name="T4" fmla="*/ 42 w 60"/>
                <a:gd name="T5" fmla="*/ 115 h 115"/>
                <a:gd name="T6" fmla="*/ 60 w 60"/>
                <a:gd name="T7" fmla="*/ 108 h 115"/>
                <a:gd name="T8" fmla="*/ 17 w 60"/>
                <a:gd name="T9" fmla="*/ 0 h 115"/>
              </a:gdLst>
              <a:ahLst/>
              <a:cxnLst>
                <a:cxn ang="0">
                  <a:pos x="T0" y="T1"/>
                </a:cxn>
                <a:cxn ang="0">
                  <a:pos x="T2" y="T3"/>
                </a:cxn>
                <a:cxn ang="0">
                  <a:pos x="T4" y="T5"/>
                </a:cxn>
                <a:cxn ang="0">
                  <a:pos x="T6" y="T7"/>
                </a:cxn>
                <a:cxn ang="0">
                  <a:pos x="T8" y="T9"/>
                </a:cxn>
              </a:cxnLst>
              <a:rect l="0" t="0" r="r" b="b"/>
              <a:pathLst>
                <a:path w="60" h="115">
                  <a:moveTo>
                    <a:pt x="17" y="0"/>
                  </a:moveTo>
                  <a:cubicBezTo>
                    <a:pt x="0" y="7"/>
                    <a:pt x="0" y="7"/>
                    <a:pt x="0" y="7"/>
                  </a:cubicBezTo>
                  <a:cubicBezTo>
                    <a:pt x="5" y="13"/>
                    <a:pt x="33" y="49"/>
                    <a:pt x="42" y="115"/>
                  </a:cubicBezTo>
                  <a:cubicBezTo>
                    <a:pt x="60" y="108"/>
                    <a:pt x="60" y="108"/>
                    <a:pt x="60" y="108"/>
                  </a:cubicBezTo>
                  <a:cubicBezTo>
                    <a:pt x="50" y="42"/>
                    <a:pt x="22" y="6"/>
                    <a:pt x="17" y="0"/>
                  </a:cubicBezTo>
                </a:path>
              </a:pathLst>
            </a:custGeom>
            <a:solidFill>
              <a:srgbClr val="E5BD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29" name="Freeform 28"/>
            <p:cNvSpPr>
              <a:spLocks/>
            </p:cNvSpPr>
            <p:nvPr/>
          </p:nvSpPr>
          <p:spPr bwMode="auto">
            <a:xfrm rot="1292382">
              <a:off x="8113616" y="2985166"/>
              <a:ext cx="477308" cy="587896"/>
            </a:xfrm>
            <a:custGeom>
              <a:avLst/>
              <a:gdLst>
                <a:gd name="T0" fmla="*/ 38 w 80"/>
                <a:gd name="T1" fmla="*/ 97 h 97"/>
                <a:gd name="T2" fmla="*/ 80 w 80"/>
                <a:gd name="T3" fmla="*/ 40 h 97"/>
                <a:gd name="T4" fmla="*/ 75 w 80"/>
                <a:gd name="T5" fmla="*/ 26 h 97"/>
                <a:gd name="T6" fmla="*/ 69 w 80"/>
                <a:gd name="T7" fmla="*/ 13 h 97"/>
                <a:gd name="T8" fmla="*/ 0 w 80"/>
                <a:gd name="T9" fmla="*/ 0 h 97"/>
                <a:gd name="T10" fmla="*/ 38 w 80"/>
                <a:gd name="T11" fmla="*/ 97 h 97"/>
              </a:gdLst>
              <a:ahLst/>
              <a:cxnLst>
                <a:cxn ang="0">
                  <a:pos x="T0" y="T1"/>
                </a:cxn>
                <a:cxn ang="0">
                  <a:pos x="T2" y="T3"/>
                </a:cxn>
                <a:cxn ang="0">
                  <a:pos x="T4" y="T5"/>
                </a:cxn>
                <a:cxn ang="0">
                  <a:pos x="T6" y="T7"/>
                </a:cxn>
                <a:cxn ang="0">
                  <a:pos x="T8" y="T9"/>
                </a:cxn>
                <a:cxn ang="0">
                  <a:pos x="T10" y="T11"/>
                </a:cxn>
              </a:cxnLst>
              <a:rect l="0" t="0" r="r" b="b"/>
              <a:pathLst>
                <a:path w="80" h="97">
                  <a:moveTo>
                    <a:pt x="38" y="97"/>
                  </a:moveTo>
                  <a:cubicBezTo>
                    <a:pt x="80" y="40"/>
                    <a:pt x="80" y="40"/>
                    <a:pt x="80" y="40"/>
                  </a:cubicBezTo>
                  <a:cubicBezTo>
                    <a:pt x="75" y="26"/>
                    <a:pt x="75" y="26"/>
                    <a:pt x="75" y="26"/>
                  </a:cubicBezTo>
                  <a:cubicBezTo>
                    <a:pt x="69" y="13"/>
                    <a:pt x="69" y="13"/>
                    <a:pt x="69" y="13"/>
                  </a:cubicBezTo>
                  <a:cubicBezTo>
                    <a:pt x="0" y="0"/>
                    <a:pt x="0" y="0"/>
                    <a:pt x="0" y="0"/>
                  </a:cubicBezTo>
                  <a:cubicBezTo>
                    <a:pt x="9" y="12"/>
                    <a:pt x="29" y="45"/>
                    <a:pt x="38" y="97"/>
                  </a:cubicBezTo>
                </a:path>
              </a:pathLst>
            </a:custGeom>
            <a:solidFill>
              <a:srgbClr val="E5BD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0" name="Freeform 29"/>
            <p:cNvSpPr>
              <a:spLocks/>
            </p:cNvSpPr>
            <p:nvPr/>
          </p:nvSpPr>
          <p:spPr bwMode="auto">
            <a:xfrm rot="1292382">
              <a:off x="6853977" y="2862318"/>
              <a:ext cx="537918" cy="651798"/>
            </a:xfrm>
            <a:custGeom>
              <a:avLst/>
              <a:gdLst>
                <a:gd name="T0" fmla="*/ 49 w 90"/>
                <a:gd name="T1" fmla="*/ 0 h 108"/>
                <a:gd name="T2" fmla="*/ 0 w 90"/>
                <a:gd name="T3" fmla="*/ 42 h 108"/>
                <a:gd name="T4" fmla="*/ 17 w 90"/>
                <a:gd name="T5" fmla="*/ 74 h 108"/>
                <a:gd name="T6" fmla="*/ 26 w 90"/>
                <a:gd name="T7" fmla="*/ 108 h 108"/>
                <a:gd name="T8" fmla="*/ 90 w 90"/>
                <a:gd name="T9" fmla="*/ 106 h 108"/>
                <a:gd name="T10" fmla="*/ 49 w 90"/>
                <a:gd name="T11" fmla="*/ 0 h 108"/>
              </a:gdLst>
              <a:ahLst/>
              <a:cxnLst>
                <a:cxn ang="0">
                  <a:pos x="T0" y="T1"/>
                </a:cxn>
                <a:cxn ang="0">
                  <a:pos x="T2" y="T3"/>
                </a:cxn>
                <a:cxn ang="0">
                  <a:pos x="T4" y="T5"/>
                </a:cxn>
                <a:cxn ang="0">
                  <a:pos x="T6" y="T7"/>
                </a:cxn>
                <a:cxn ang="0">
                  <a:pos x="T8" y="T9"/>
                </a:cxn>
                <a:cxn ang="0">
                  <a:pos x="T10" y="T11"/>
                </a:cxn>
              </a:cxnLst>
              <a:rect l="0" t="0" r="r" b="b"/>
              <a:pathLst>
                <a:path w="90" h="108">
                  <a:moveTo>
                    <a:pt x="49" y="0"/>
                  </a:moveTo>
                  <a:cubicBezTo>
                    <a:pt x="0" y="42"/>
                    <a:pt x="0" y="42"/>
                    <a:pt x="0" y="42"/>
                  </a:cubicBezTo>
                  <a:cubicBezTo>
                    <a:pt x="0" y="42"/>
                    <a:pt x="7" y="50"/>
                    <a:pt x="17" y="74"/>
                  </a:cubicBezTo>
                  <a:cubicBezTo>
                    <a:pt x="26" y="97"/>
                    <a:pt x="26" y="108"/>
                    <a:pt x="26" y="108"/>
                  </a:cubicBezTo>
                  <a:cubicBezTo>
                    <a:pt x="90" y="106"/>
                    <a:pt x="90" y="106"/>
                    <a:pt x="90" y="106"/>
                  </a:cubicBezTo>
                  <a:cubicBezTo>
                    <a:pt x="81" y="43"/>
                    <a:pt x="55" y="8"/>
                    <a:pt x="49" y="0"/>
                  </a:cubicBezTo>
                </a:path>
              </a:pathLst>
            </a:custGeom>
            <a:solidFill>
              <a:srgbClr val="E5BD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1" name="Freeform 30"/>
            <p:cNvSpPr>
              <a:spLocks/>
            </p:cNvSpPr>
            <p:nvPr/>
          </p:nvSpPr>
          <p:spPr bwMode="auto">
            <a:xfrm rot="1292382">
              <a:off x="8078658" y="2925847"/>
              <a:ext cx="267696" cy="623681"/>
            </a:xfrm>
            <a:custGeom>
              <a:avLst/>
              <a:gdLst>
                <a:gd name="T0" fmla="*/ 39 w 45"/>
                <a:gd name="T1" fmla="*/ 103 h 103"/>
                <a:gd name="T2" fmla="*/ 42 w 45"/>
                <a:gd name="T3" fmla="*/ 102 h 103"/>
                <a:gd name="T4" fmla="*/ 45 w 45"/>
                <a:gd name="T5" fmla="*/ 98 h 103"/>
                <a:gd name="T6" fmla="*/ 7 w 45"/>
                <a:gd name="T7" fmla="*/ 1 h 103"/>
                <a:gd name="T8" fmla="*/ 2 w 45"/>
                <a:gd name="T9" fmla="*/ 0 h 103"/>
                <a:gd name="T10" fmla="*/ 0 w 45"/>
                <a:gd name="T11" fmla="*/ 1 h 103"/>
                <a:gd name="T12" fmla="*/ 39 w 45"/>
                <a:gd name="T13" fmla="*/ 103 h 103"/>
              </a:gdLst>
              <a:ahLst/>
              <a:cxnLst>
                <a:cxn ang="0">
                  <a:pos x="T0" y="T1"/>
                </a:cxn>
                <a:cxn ang="0">
                  <a:pos x="T2" y="T3"/>
                </a:cxn>
                <a:cxn ang="0">
                  <a:pos x="T4" y="T5"/>
                </a:cxn>
                <a:cxn ang="0">
                  <a:pos x="T6" y="T7"/>
                </a:cxn>
                <a:cxn ang="0">
                  <a:pos x="T8" y="T9"/>
                </a:cxn>
                <a:cxn ang="0">
                  <a:pos x="T10" y="T11"/>
                </a:cxn>
                <a:cxn ang="0">
                  <a:pos x="T12" y="T13"/>
                </a:cxn>
              </a:cxnLst>
              <a:rect l="0" t="0" r="r" b="b"/>
              <a:pathLst>
                <a:path w="45" h="103">
                  <a:moveTo>
                    <a:pt x="39" y="103"/>
                  </a:moveTo>
                  <a:cubicBezTo>
                    <a:pt x="42" y="102"/>
                    <a:pt x="42" y="102"/>
                    <a:pt x="42" y="102"/>
                  </a:cubicBezTo>
                  <a:cubicBezTo>
                    <a:pt x="45" y="98"/>
                    <a:pt x="45" y="98"/>
                    <a:pt x="45" y="98"/>
                  </a:cubicBezTo>
                  <a:cubicBezTo>
                    <a:pt x="36" y="46"/>
                    <a:pt x="16" y="13"/>
                    <a:pt x="7" y="1"/>
                  </a:cubicBezTo>
                  <a:cubicBezTo>
                    <a:pt x="2" y="0"/>
                    <a:pt x="2" y="0"/>
                    <a:pt x="2" y="0"/>
                  </a:cubicBezTo>
                  <a:cubicBezTo>
                    <a:pt x="0" y="1"/>
                    <a:pt x="0" y="1"/>
                    <a:pt x="0" y="1"/>
                  </a:cubicBezTo>
                  <a:cubicBezTo>
                    <a:pt x="8" y="11"/>
                    <a:pt x="30" y="45"/>
                    <a:pt x="39" y="103"/>
                  </a:cubicBezTo>
                </a:path>
              </a:pathLst>
            </a:custGeom>
            <a:solidFill>
              <a:srgbClr val="F2D4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2" name="Freeform 31"/>
            <p:cNvSpPr>
              <a:spLocks/>
            </p:cNvSpPr>
            <p:nvPr/>
          </p:nvSpPr>
          <p:spPr bwMode="auto">
            <a:xfrm rot="1292382">
              <a:off x="7277141" y="2900389"/>
              <a:ext cx="285374" cy="667135"/>
            </a:xfrm>
            <a:custGeom>
              <a:avLst/>
              <a:gdLst>
                <a:gd name="T0" fmla="*/ 8 w 48"/>
                <a:gd name="T1" fmla="*/ 2 h 110"/>
                <a:gd name="T2" fmla="*/ 5 w 48"/>
                <a:gd name="T3" fmla="*/ 0 h 110"/>
                <a:gd name="T4" fmla="*/ 0 w 48"/>
                <a:gd name="T5" fmla="*/ 2 h 110"/>
                <a:gd name="T6" fmla="*/ 43 w 48"/>
                <a:gd name="T7" fmla="*/ 110 h 110"/>
                <a:gd name="T8" fmla="*/ 48 w 48"/>
                <a:gd name="T9" fmla="*/ 108 h 110"/>
                <a:gd name="T10" fmla="*/ 48 w 48"/>
                <a:gd name="T11" fmla="*/ 106 h 110"/>
                <a:gd name="T12" fmla="*/ 8 w 48"/>
                <a:gd name="T13" fmla="*/ 2 h 110"/>
              </a:gdLst>
              <a:ahLst/>
              <a:cxnLst>
                <a:cxn ang="0">
                  <a:pos x="T0" y="T1"/>
                </a:cxn>
                <a:cxn ang="0">
                  <a:pos x="T2" y="T3"/>
                </a:cxn>
                <a:cxn ang="0">
                  <a:pos x="T4" y="T5"/>
                </a:cxn>
                <a:cxn ang="0">
                  <a:pos x="T6" y="T7"/>
                </a:cxn>
                <a:cxn ang="0">
                  <a:pos x="T8" y="T9"/>
                </a:cxn>
                <a:cxn ang="0">
                  <a:pos x="T10" y="T11"/>
                </a:cxn>
                <a:cxn ang="0">
                  <a:pos x="T12" y="T13"/>
                </a:cxn>
              </a:cxnLst>
              <a:rect l="0" t="0" r="r" b="b"/>
              <a:pathLst>
                <a:path w="48" h="110">
                  <a:moveTo>
                    <a:pt x="8" y="2"/>
                  </a:moveTo>
                  <a:cubicBezTo>
                    <a:pt x="5" y="1"/>
                    <a:pt x="5" y="0"/>
                    <a:pt x="5" y="0"/>
                  </a:cubicBezTo>
                  <a:cubicBezTo>
                    <a:pt x="0" y="2"/>
                    <a:pt x="0" y="2"/>
                    <a:pt x="0" y="2"/>
                  </a:cubicBezTo>
                  <a:cubicBezTo>
                    <a:pt x="5" y="8"/>
                    <a:pt x="33" y="44"/>
                    <a:pt x="43" y="110"/>
                  </a:cubicBezTo>
                  <a:cubicBezTo>
                    <a:pt x="48" y="108"/>
                    <a:pt x="48" y="108"/>
                    <a:pt x="48" y="108"/>
                  </a:cubicBezTo>
                  <a:cubicBezTo>
                    <a:pt x="48" y="108"/>
                    <a:pt x="47" y="108"/>
                    <a:pt x="48" y="106"/>
                  </a:cubicBezTo>
                  <a:cubicBezTo>
                    <a:pt x="39" y="47"/>
                    <a:pt x="15" y="12"/>
                    <a:pt x="8" y="2"/>
                  </a:cubicBezTo>
                </a:path>
              </a:pathLst>
            </a:custGeom>
            <a:solidFill>
              <a:srgbClr val="DBB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3" name="Freeform 32"/>
            <p:cNvSpPr>
              <a:spLocks/>
            </p:cNvSpPr>
            <p:nvPr/>
          </p:nvSpPr>
          <p:spPr bwMode="auto">
            <a:xfrm rot="1292382">
              <a:off x="7887916" y="2919514"/>
              <a:ext cx="255069" cy="623681"/>
            </a:xfrm>
            <a:custGeom>
              <a:avLst/>
              <a:gdLst>
                <a:gd name="T0" fmla="*/ 4 w 43"/>
                <a:gd name="T1" fmla="*/ 0 h 103"/>
                <a:gd name="T2" fmla="*/ 2 w 43"/>
                <a:gd name="T3" fmla="*/ 1 h 103"/>
                <a:gd name="T4" fmla="*/ 0 w 43"/>
                <a:gd name="T5" fmla="*/ 3 h 103"/>
                <a:gd name="T6" fmla="*/ 39 w 43"/>
                <a:gd name="T7" fmla="*/ 102 h 103"/>
                <a:gd name="T8" fmla="*/ 42 w 43"/>
                <a:gd name="T9" fmla="*/ 103 h 103"/>
                <a:gd name="T10" fmla="*/ 43 w 43"/>
                <a:gd name="T11" fmla="*/ 102 h 103"/>
                <a:gd name="T12" fmla="*/ 4 w 43"/>
                <a:gd name="T13" fmla="*/ 0 h 103"/>
              </a:gdLst>
              <a:ahLst/>
              <a:cxnLst>
                <a:cxn ang="0">
                  <a:pos x="T0" y="T1"/>
                </a:cxn>
                <a:cxn ang="0">
                  <a:pos x="T2" y="T3"/>
                </a:cxn>
                <a:cxn ang="0">
                  <a:pos x="T4" y="T5"/>
                </a:cxn>
                <a:cxn ang="0">
                  <a:pos x="T6" y="T7"/>
                </a:cxn>
                <a:cxn ang="0">
                  <a:pos x="T8" y="T9"/>
                </a:cxn>
                <a:cxn ang="0">
                  <a:pos x="T10" y="T11"/>
                </a:cxn>
                <a:cxn ang="0">
                  <a:pos x="T12" y="T13"/>
                </a:cxn>
              </a:cxnLst>
              <a:rect l="0" t="0" r="r" b="b"/>
              <a:pathLst>
                <a:path w="43" h="103">
                  <a:moveTo>
                    <a:pt x="4" y="0"/>
                  </a:moveTo>
                  <a:cubicBezTo>
                    <a:pt x="2" y="1"/>
                    <a:pt x="2" y="1"/>
                    <a:pt x="2" y="1"/>
                  </a:cubicBezTo>
                  <a:cubicBezTo>
                    <a:pt x="0" y="3"/>
                    <a:pt x="0" y="3"/>
                    <a:pt x="0" y="3"/>
                  </a:cubicBezTo>
                  <a:cubicBezTo>
                    <a:pt x="9" y="14"/>
                    <a:pt x="30" y="47"/>
                    <a:pt x="39" y="102"/>
                  </a:cubicBezTo>
                  <a:cubicBezTo>
                    <a:pt x="42" y="103"/>
                    <a:pt x="42" y="103"/>
                    <a:pt x="42" y="103"/>
                  </a:cubicBezTo>
                  <a:cubicBezTo>
                    <a:pt x="43" y="102"/>
                    <a:pt x="43" y="102"/>
                    <a:pt x="43" y="102"/>
                  </a:cubicBezTo>
                  <a:cubicBezTo>
                    <a:pt x="34" y="44"/>
                    <a:pt x="12" y="10"/>
                    <a:pt x="4" y="0"/>
                  </a:cubicBezTo>
                </a:path>
              </a:pathLst>
            </a:custGeom>
            <a:solidFill>
              <a:srgbClr val="DBB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4" name="Freeform 33"/>
            <p:cNvSpPr>
              <a:spLocks/>
            </p:cNvSpPr>
            <p:nvPr/>
          </p:nvSpPr>
          <p:spPr bwMode="auto">
            <a:xfrm rot="1292382">
              <a:off x="7839768" y="2923925"/>
              <a:ext cx="275273" cy="628794"/>
            </a:xfrm>
            <a:custGeom>
              <a:avLst/>
              <a:gdLst>
                <a:gd name="T0" fmla="*/ 7 w 46"/>
                <a:gd name="T1" fmla="*/ 0 h 104"/>
                <a:gd name="T2" fmla="*/ 5 w 46"/>
                <a:gd name="T3" fmla="*/ 3 h 104"/>
                <a:gd name="T4" fmla="*/ 0 w 46"/>
                <a:gd name="T5" fmla="*/ 1 h 104"/>
                <a:gd name="T6" fmla="*/ 41 w 46"/>
                <a:gd name="T7" fmla="*/ 104 h 104"/>
                <a:gd name="T8" fmla="*/ 41 w 46"/>
                <a:gd name="T9" fmla="*/ 104 h 104"/>
                <a:gd name="T10" fmla="*/ 42 w 46"/>
                <a:gd name="T11" fmla="*/ 98 h 104"/>
                <a:gd name="T12" fmla="*/ 46 w 46"/>
                <a:gd name="T13" fmla="*/ 99 h 104"/>
                <a:gd name="T14" fmla="*/ 7 w 46"/>
                <a:gd name="T15" fmla="*/ 0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104">
                  <a:moveTo>
                    <a:pt x="7" y="0"/>
                  </a:moveTo>
                  <a:cubicBezTo>
                    <a:pt x="5" y="3"/>
                    <a:pt x="5" y="3"/>
                    <a:pt x="5" y="3"/>
                  </a:cubicBezTo>
                  <a:cubicBezTo>
                    <a:pt x="0" y="1"/>
                    <a:pt x="0" y="1"/>
                    <a:pt x="0" y="1"/>
                  </a:cubicBezTo>
                  <a:cubicBezTo>
                    <a:pt x="8" y="10"/>
                    <a:pt x="32" y="45"/>
                    <a:pt x="41" y="104"/>
                  </a:cubicBezTo>
                  <a:cubicBezTo>
                    <a:pt x="41" y="104"/>
                    <a:pt x="41" y="104"/>
                    <a:pt x="41" y="104"/>
                  </a:cubicBezTo>
                  <a:cubicBezTo>
                    <a:pt x="42" y="98"/>
                    <a:pt x="42" y="98"/>
                    <a:pt x="42" y="98"/>
                  </a:cubicBezTo>
                  <a:cubicBezTo>
                    <a:pt x="46" y="99"/>
                    <a:pt x="46" y="99"/>
                    <a:pt x="46" y="99"/>
                  </a:cubicBezTo>
                  <a:cubicBezTo>
                    <a:pt x="37" y="44"/>
                    <a:pt x="16" y="11"/>
                    <a:pt x="7" y="0"/>
                  </a:cubicBezTo>
                </a:path>
              </a:pathLst>
            </a:custGeom>
            <a:solidFill>
              <a:srgbClr val="F2D4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5" name="Freeform 34"/>
            <p:cNvSpPr>
              <a:spLocks/>
            </p:cNvSpPr>
            <p:nvPr/>
          </p:nvSpPr>
          <p:spPr bwMode="auto">
            <a:xfrm rot="1292382">
              <a:off x="7777640" y="2906343"/>
              <a:ext cx="305578" cy="654354"/>
            </a:xfrm>
            <a:custGeom>
              <a:avLst/>
              <a:gdLst>
                <a:gd name="T0" fmla="*/ 10 w 51"/>
                <a:gd name="T1" fmla="*/ 1 h 108"/>
                <a:gd name="T2" fmla="*/ 10 w 51"/>
                <a:gd name="T3" fmla="*/ 0 h 108"/>
                <a:gd name="T4" fmla="*/ 0 w 51"/>
                <a:gd name="T5" fmla="*/ 4 h 108"/>
                <a:gd name="T6" fmla="*/ 41 w 51"/>
                <a:gd name="T7" fmla="*/ 108 h 108"/>
                <a:gd name="T8" fmla="*/ 51 w 51"/>
                <a:gd name="T9" fmla="*/ 104 h 108"/>
                <a:gd name="T10" fmla="*/ 10 w 51"/>
                <a:gd name="T11" fmla="*/ 1 h 108"/>
              </a:gdLst>
              <a:ahLst/>
              <a:cxnLst>
                <a:cxn ang="0">
                  <a:pos x="T0" y="T1"/>
                </a:cxn>
                <a:cxn ang="0">
                  <a:pos x="T2" y="T3"/>
                </a:cxn>
                <a:cxn ang="0">
                  <a:pos x="T4" y="T5"/>
                </a:cxn>
                <a:cxn ang="0">
                  <a:pos x="T6" y="T7"/>
                </a:cxn>
                <a:cxn ang="0">
                  <a:pos x="T8" y="T9"/>
                </a:cxn>
                <a:cxn ang="0">
                  <a:pos x="T10" y="T11"/>
                </a:cxn>
              </a:cxnLst>
              <a:rect l="0" t="0" r="r" b="b"/>
              <a:pathLst>
                <a:path w="51" h="108">
                  <a:moveTo>
                    <a:pt x="10" y="1"/>
                  </a:moveTo>
                  <a:cubicBezTo>
                    <a:pt x="10" y="0"/>
                    <a:pt x="10" y="0"/>
                    <a:pt x="10" y="0"/>
                  </a:cubicBezTo>
                  <a:cubicBezTo>
                    <a:pt x="0" y="4"/>
                    <a:pt x="0" y="4"/>
                    <a:pt x="0" y="4"/>
                  </a:cubicBezTo>
                  <a:cubicBezTo>
                    <a:pt x="7" y="13"/>
                    <a:pt x="32" y="48"/>
                    <a:pt x="41" y="108"/>
                  </a:cubicBezTo>
                  <a:cubicBezTo>
                    <a:pt x="51" y="104"/>
                    <a:pt x="51" y="104"/>
                    <a:pt x="51" y="104"/>
                  </a:cubicBezTo>
                  <a:cubicBezTo>
                    <a:pt x="42" y="45"/>
                    <a:pt x="18" y="10"/>
                    <a:pt x="10" y="1"/>
                  </a:cubicBezTo>
                </a:path>
              </a:pathLst>
            </a:custGeom>
            <a:solidFill>
              <a:srgbClr val="E5BD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6" name="Freeform 35"/>
            <p:cNvSpPr>
              <a:spLocks/>
            </p:cNvSpPr>
            <p:nvPr/>
          </p:nvSpPr>
          <p:spPr bwMode="auto">
            <a:xfrm rot="1292382">
              <a:off x="7475721" y="2912518"/>
              <a:ext cx="275273" cy="639018"/>
            </a:xfrm>
            <a:custGeom>
              <a:avLst/>
              <a:gdLst>
                <a:gd name="T0" fmla="*/ 5 w 46"/>
                <a:gd name="T1" fmla="*/ 0 h 106"/>
                <a:gd name="T2" fmla="*/ 1 w 46"/>
                <a:gd name="T3" fmla="*/ 2 h 106"/>
                <a:gd name="T4" fmla="*/ 0 w 46"/>
                <a:gd name="T5" fmla="*/ 4 h 106"/>
                <a:gd name="T6" fmla="*/ 39 w 46"/>
                <a:gd name="T7" fmla="*/ 105 h 106"/>
                <a:gd name="T8" fmla="*/ 42 w 46"/>
                <a:gd name="T9" fmla="*/ 106 h 106"/>
                <a:gd name="T10" fmla="*/ 46 w 46"/>
                <a:gd name="T11" fmla="*/ 105 h 106"/>
                <a:gd name="T12" fmla="*/ 5 w 46"/>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46" h="106">
                  <a:moveTo>
                    <a:pt x="5" y="0"/>
                  </a:moveTo>
                  <a:cubicBezTo>
                    <a:pt x="2" y="1"/>
                    <a:pt x="1" y="2"/>
                    <a:pt x="1" y="2"/>
                  </a:cubicBezTo>
                  <a:cubicBezTo>
                    <a:pt x="0" y="4"/>
                    <a:pt x="0" y="4"/>
                    <a:pt x="0" y="4"/>
                  </a:cubicBezTo>
                  <a:cubicBezTo>
                    <a:pt x="8" y="15"/>
                    <a:pt x="30" y="48"/>
                    <a:pt x="39" y="105"/>
                  </a:cubicBezTo>
                  <a:cubicBezTo>
                    <a:pt x="42" y="106"/>
                    <a:pt x="42" y="106"/>
                    <a:pt x="42" y="106"/>
                  </a:cubicBezTo>
                  <a:cubicBezTo>
                    <a:pt x="42" y="106"/>
                    <a:pt x="43" y="106"/>
                    <a:pt x="46" y="105"/>
                  </a:cubicBezTo>
                  <a:cubicBezTo>
                    <a:pt x="36" y="44"/>
                    <a:pt x="12" y="9"/>
                    <a:pt x="5" y="0"/>
                  </a:cubicBezTo>
                </a:path>
              </a:pathLst>
            </a:custGeom>
            <a:solidFill>
              <a:srgbClr val="F2D4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7" name="Freeform 36"/>
            <p:cNvSpPr>
              <a:spLocks/>
            </p:cNvSpPr>
            <p:nvPr/>
          </p:nvSpPr>
          <p:spPr bwMode="auto">
            <a:xfrm rot="1292382">
              <a:off x="7916583" y="2893405"/>
              <a:ext cx="388917" cy="679915"/>
            </a:xfrm>
            <a:custGeom>
              <a:avLst/>
              <a:gdLst>
                <a:gd name="T0" fmla="*/ 26 w 65"/>
                <a:gd name="T1" fmla="*/ 0 h 112"/>
                <a:gd name="T2" fmla="*/ 0 w 65"/>
                <a:gd name="T3" fmla="*/ 10 h 112"/>
                <a:gd name="T4" fmla="*/ 39 w 65"/>
                <a:gd name="T5" fmla="*/ 112 h 112"/>
                <a:gd name="T6" fmla="*/ 65 w 65"/>
                <a:gd name="T7" fmla="*/ 102 h 112"/>
                <a:gd name="T8" fmla="*/ 26 w 65"/>
                <a:gd name="T9" fmla="*/ 0 h 112"/>
              </a:gdLst>
              <a:ahLst/>
              <a:cxnLst>
                <a:cxn ang="0">
                  <a:pos x="T0" y="T1"/>
                </a:cxn>
                <a:cxn ang="0">
                  <a:pos x="T2" y="T3"/>
                </a:cxn>
                <a:cxn ang="0">
                  <a:pos x="T4" y="T5"/>
                </a:cxn>
                <a:cxn ang="0">
                  <a:pos x="T6" y="T7"/>
                </a:cxn>
                <a:cxn ang="0">
                  <a:pos x="T8" y="T9"/>
                </a:cxn>
              </a:cxnLst>
              <a:rect l="0" t="0" r="r" b="b"/>
              <a:pathLst>
                <a:path w="65" h="112">
                  <a:moveTo>
                    <a:pt x="26" y="0"/>
                  </a:moveTo>
                  <a:cubicBezTo>
                    <a:pt x="0" y="10"/>
                    <a:pt x="0" y="10"/>
                    <a:pt x="0" y="10"/>
                  </a:cubicBezTo>
                  <a:cubicBezTo>
                    <a:pt x="8" y="20"/>
                    <a:pt x="30" y="54"/>
                    <a:pt x="39" y="112"/>
                  </a:cubicBezTo>
                  <a:cubicBezTo>
                    <a:pt x="65" y="102"/>
                    <a:pt x="65" y="102"/>
                    <a:pt x="65" y="102"/>
                  </a:cubicBezTo>
                  <a:cubicBezTo>
                    <a:pt x="56" y="44"/>
                    <a:pt x="34" y="10"/>
                    <a:pt x="26" y="0"/>
                  </a:cubicBezTo>
                </a:path>
              </a:pathLst>
            </a:custGeom>
            <a:solidFill>
              <a:srgbClr val="E5BD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8" name="Freeform 37"/>
            <p:cNvSpPr>
              <a:spLocks/>
            </p:cNvSpPr>
            <p:nvPr/>
          </p:nvSpPr>
          <p:spPr bwMode="auto">
            <a:xfrm rot="1292382">
              <a:off x="7511525" y="2888727"/>
              <a:ext cx="406595" cy="695251"/>
            </a:xfrm>
            <a:custGeom>
              <a:avLst/>
              <a:gdLst>
                <a:gd name="T0" fmla="*/ 28 w 68"/>
                <a:gd name="T1" fmla="*/ 0 h 115"/>
                <a:gd name="T2" fmla="*/ 27 w 68"/>
                <a:gd name="T3" fmla="*/ 0 h 115"/>
                <a:gd name="T4" fmla="*/ 0 w 68"/>
                <a:gd name="T5" fmla="*/ 10 h 115"/>
                <a:gd name="T6" fmla="*/ 41 w 68"/>
                <a:gd name="T7" fmla="*/ 115 h 115"/>
                <a:gd name="T8" fmla="*/ 68 w 68"/>
                <a:gd name="T9" fmla="*/ 104 h 115"/>
                <a:gd name="T10" fmla="*/ 28 w 68"/>
                <a:gd name="T11" fmla="*/ 0 h 115"/>
              </a:gdLst>
              <a:ahLst/>
              <a:cxnLst>
                <a:cxn ang="0">
                  <a:pos x="T0" y="T1"/>
                </a:cxn>
                <a:cxn ang="0">
                  <a:pos x="T2" y="T3"/>
                </a:cxn>
                <a:cxn ang="0">
                  <a:pos x="T4" y="T5"/>
                </a:cxn>
                <a:cxn ang="0">
                  <a:pos x="T6" y="T7"/>
                </a:cxn>
                <a:cxn ang="0">
                  <a:pos x="T8" y="T9"/>
                </a:cxn>
                <a:cxn ang="0">
                  <a:pos x="T10" y="T11"/>
                </a:cxn>
              </a:cxnLst>
              <a:rect l="0" t="0" r="r" b="b"/>
              <a:pathLst>
                <a:path w="68" h="115">
                  <a:moveTo>
                    <a:pt x="28" y="0"/>
                  </a:moveTo>
                  <a:cubicBezTo>
                    <a:pt x="27" y="0"/>
                    <a:pt x="27" y="0"/>
                    <a:pt x="27" y="0"/>
                  </a:cubicBezTo>
                  <a:cubicBezTo>
                    <a:pt x="23" y="1"/>
                    <a:pt x="8" y="7"/>
                    <a:pt x="0" y="10"/>
                  </a:cubicBezTo>
                  <a:cubicBezTo>
                    <a:pt x="7" y="19"/>
                    <a:pt x="31" y="54"/>
                    <a:pt x="41" y="115"/>
                  </a:cubicBezTo>
                  <a:cubicBezTo>
                    <a:pt x="48" y="112"/>
                    <a:pt x="64" y="106"/>
                    <a:pt x="68" y="104"/>
                  </a:cubicBezTo>
                  <a:cubicBezTo>
                    <a:pt x="59" y="43"/>
                    <a:pt x="35" y="9"/>
                    <a:pt x="28" y="0"/>
                  </a:cubicBezTo>
                </a:path>
              </a:pathLst>
            </a:custGeom>
            <a:solidFill>
              <a:srgbClr val="E5BD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39" name="Freeform 38"/>
            <p:cNvSpPr>
              <a:spLocks/>
            </p:cNvSpPr>
            <p:nvPr/>
          </p:nvSpPr>
          <p:spPr bwMode="auto">
            <a:xfrm rot="1292382">
              <a:off x="7685871" y="2914874"/>
              <a:ext cx="270222" cy="641574"/>
            </a:xfrm>
            <a:custGeom>
              <a:avLst/>
              <a:gdLst>
                <a:gd name="T0" fmla="*/ 9 w 45"/>
                <a:gd name="T1" fmla="*/ 4 h 106"/>
                <a:gd name="T2" fmla="*/ 9 w 45"/>
                <a:gd name="T3" fmla="*/ 5 h 106"/>
                <a:gd name="T4" fmla="*/ 0 w 45"/>
                <a:gd name="T5" fmla="*/ 2 h 106"/>
                <a:gd name="T6" fmla="*/ 40 w 45"/>
                <a:gd name="T7" fmla="*/ 106 h 106"/>
                <a:gd name="T8" fmla="*/ 40 w 45"/>
                <a:gd name="T9" fmla="*/ 106 h 106"/>
                <a:gd name="T10" fmla="*/ 45 w 45"/>
                <a:gd name="T11" fmla="*/ 97 h 106"/>
                <a:gd name="T12" fmla="*/ 9 w 45"/>
                <a:gd name="T13" fmla="*/ 4 h 106"/>
              </a:gdLst>
              <a:ahLst/>
              <a:cxnLst>
                <a:cxn ang="0">
                  <a:pos x="T0" y="T1"/>
                </a:cxn>
                <a:cxn ang="0">
                  <a:pos x="T2" y="T3"/>
                </a:cxn>
                <a:cxn ang="0">
                  <a:pos x="T4" y="T5"/>
                </a:cxn>
                <a:cxn ang="0">
                  <a:pos x="T6" y="T7"/>
                </a:cxn>
                <a:cxn ang="0">
                  <a:pos x="T8" y="T9"/>
                </a:cxn>
                <a:cxn ang="0">
                  <a:pos x="T10" y="T11"/>
                </a:cxn>
                <a:cxn ang="0">
                  <a:pos x="T12" y="T13"/>
                </a:cxn>
              </a:cxnLst>
              <a:rect l="0" t="0" r="r" b="b"/>
              <a:pathLst>
                <a:path w="45" h="106">
                  <a:moveTo>
                    <a:pt x="9" y="4"/>
                  </a:moveTo>
                  <a:cubicBezTo>
                    <a:pt x="9" y="5"/>
                    <a:pt x="9" y="5"/>
                    <a:pt x="9" y="5"/>
                  </a:cubicBezTo>
                  <a:cubicBezTo>
                    <a:pt x="9" y="5"/>
                    <a:pt x="5" y="0"/>
                    <a:pt x="0" y="2"/>
                  </a:cubicBezTo>
                  <a:cubicBezTo>
                    <a:pt x="7" y="11"/>
                    <a:pt x="31" y="45"/>
                    <a:pt x="40" y="106"/>
                  </a:cubicBezTo>
                  <a:cubicBezTo>
                    <a:pt x="40" y="106"/>
                    <a:pt x="40" y="106"/>
                    <a:pt x="40" y="106"/>
                  </a:cubicBezTo>
                  <a:cubicBezTo>
                    <a:pt x="45" y="104"/>
                    <a:pt x="45" y="99"/>
                    <a:pt x="45" y="97"/>
                  </a:cubicBezTo>
                  <a:cubicBezTo>
                    <a:pt x="36" y="48"/>
                    <a:pt x="18" y="17"/>
                    <a:pt x="9" y="4"/>
                  </a:cubicBezTo>
                </a:path>
              </a:pathLst>
            </a:custGeom>
            <a:solidFill>
              <a:srgbClr val="DBB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0" name="Freeform 39"/>
            <p:cNvSpPr>
              <a:spLocks/>
            </p:cNvSpPr>
            <p:nvPr/>
          </p:nvSpPr>
          <p:spPr bwMode="auto">
            <a:xfrm rot="1292382">
              <a:off x="7743471" y="2913875"/>
              <a:ext cx="275273" cy="641574"/>
            </a:xfrm>
            <a:custGeom>
              <a:avLst/>
              <a:gdLst>
                <a:gd name="T0" fmla="*/ 5 w 46"/>
                <a:gd name="T1" fmla="*/ 0 h 106"/>
                <a:gd name="T2" fmla="*/ 0 w 46"/>
                <a:gd name="T3" fmla="*/ 2 h 106"/>
                <a:gd name="T4" fmla="*/ 0 w 46"/>
                <a:gd name="T5" fmla="*/ 8 h 106"/>
                <a:gd name="T6" fmla="*/ 36 w 46"/>
                <a:gd name="T7" fmla="*/ 101 h 106"/>
                <a:gd name="T8" fmla="*/ 36 w 46"/>
                <a:gd name="T9" fmla="*/ 101 h 106"/>
                <a:gd name="T10" fmla="*/ 41 w 46"/>
                <a:gd name="T11" fmla="*/ 106 h 106"/>
                <a:gd name="T12" fmla="*/ 46 w 46"/>
                <a:gd name="T13" fmla="*/ 104 h 106"/>
                <a:gd name="T14" fmla="*/ 5 w 46"/>
                <a:gd name="T15" fmla="*/ 0 h 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106">
                  <a:moveTo>
                    <a:pt x="5" y="0"/>
                  </a:moveTo>
                  <a:cubicBezTo>
                    <a:pt x="0" y="2"/>
                    <a:pt x="0" y="2"/>
                    <a:pt x="0" y="2"/>
                  </a:cubicBezTo>
                  <a:cubicBezTo>
                    <a:pt x="0" y="8"/>
                    <a:pt x="0" y="8"/>
                    <a:pt x="0" y="8"/>
                  </a:cubicBezTo>
                  <a:cubicBezTo>
                    <a:pt x="9" y="21"/>
                    <a:pt x="27" y="52"/>
                    <a:pt x="36" y="101"/>
                  </a:cubicBezTo>
                  <a:cubicBezTo>
                    <a:pt x="36" y="101"/>
                    <a:pt x="36" y="101"/>
                    <a:pt x="36" y="101"/>
                  </a:cubicBezTo>
                  <a:cubicBezTo>
                    <a:pt x="41" y="106"/>
                    <a:pt x="41" y="106"/>
                    <a:pt x="41" y="106"/>
                  </a:cubicBezTo>
                  <a:cubicBezTo>
                    <a:pt x="46" y="104"/>
                    <a:pt x="46" y="104"/>
                    <a:pt x="46" y="104"/>
                  </a:cubicBezTo>
                  <a:cubicBezTo>
                    <a:pt x="37" y="44"/>
                    <a:pt x="12" y="9"/>
                    <a:pt x="5" y="0"/>
                  </a:cubicBezTo>
                </a:path>
              </a:pathLst>
            </a:custGeom>
            <a:solidFill>
              <a:srgbClr val="F2D4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1" name="Freeform 40"/>
            <p:cNvSpPr>
              <a:spLocks/>
            </p:cNvSpPr>
            <p:nvPr/>
          </p:nvSpPr>
          <p:spPr bwMode="auto">
            <a:xfrm rot="1292382">
              <a:off x="7978879" y="2919357"/>
              <a:ext cx="525291" cy="145696"/>
            </a:xfrm>
            <a:custGeom>
              <a:avLst/>
              <a:gdLst>
                <a:gd name="T0" fmla="*/ 34 w 88"/>
                <a:gd name="T1" fmla="*/ 0 h 24"/>
                <a:gd name="T2" fmla="*/ 4 w 88"/>
                <a:gd name="T3" fmla="*/ 12 h 24"/>
                <a:gd name="T4" fmla="*/ 0 w 88"/>
                <a:gd name="T5" fmla="*/ 17 h 24"/>
                <a:gd name="T6" fmla="*/ 2 w 88"/>
                <a:gd name="T7" fmla="*/ 14 h 24"/>
                <a:gd name="T8" fmla="*/ 2 w 88"/>
                <a:gd name="T9" fmla="*/ 14 h 24"/>
                <a:gd name="T10" fmla="*/ 4 w 88"/>
                <a:gd name="T11" fmla="*/ 12 h 24"/>
                <a:gd name="T12" fmla="*/ 6 w 88"/>
                <a:gd name="T13" fmla="*/ 11 h 24"/>
                <a:gd name="T14" fmla="*/ 14 w 88"/>
                <a:gd name="T15" fmla="*/ 24 h 24"/>
                <a:gd name="T16" fmla="*/ 14 w 88"/>
                <a:gd name="T17" fmla="*/ 24 h 24"/>
                <a:gd name="T18" fmla="*/ 6 w 88"/>
                <a:gd name="T19" fmla="*/ 11 h 24"/>
                <a:gd name="T20" fmla="*/ 32 w 88"/>
                <a:gd name="T21" fmla="*/ 1 h 24"/>
                <a:gd name="T22" fmla="*/ 32 w 88"/>
                <a:gd name="T23" fmla="*/ 1 h 24"/>
                <a:gd name="T24" fmla="*/ 34 w 88"/>
                <a:gd name="T25" fmla="*/ 0 h 24"/>
                <a:gd name="T26" fmla="*/ 39 w 88"/>
                <a:gd name="T27" fmla="*/ 1 h 24"/>
                <a:gd name="T28" fmla="*/ 39 w 88"/>
                <a:gd name="T29" fmla="*/ 1 h 24"/>
                <a:gd name="T30" fmla="*/ 88 w 88"/>
                <a:gd name="T31" fmla="*/ 10 h 24"/>
                <a:gd name="T32" fmla="*/ 88 w 88"/>
                <a:gd name="T33" fmla="*/ 10 h 24"/>
                <a:gd name="T34" fmla="*/ 34 w 88"/>
                <a:gd name="T3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24">
                  <a:moveTo>
                    <a:pt x="34" y="0"/>
                  </a:moveTo>
                  <a:cubicBezTo>
                    <a:pt x="4" y="12"/>
                    <a:pt x="4" y="12"/>
                    <a:pt x="4" y="12"/>
                  </a:cubicBezTo>
                  <a:cubicBezTo>
                    <a:pt x="0" y="17"/>
                    <a:pt x="0" y="17"/>
                    <a:pt x="0" y="17"/>
                  </a:cubicBezTo>
                  <a:cubicBezTo>
                    <a:pt x="2" y="14"/>
                    <a:pt x="2" y="14"/>
                    <a:pt x="2" y="14"/>
                  </a:cubicBezTo>
                  <a:cubicBezTo>
                    <a:pt x="2" y="14"/>
                    <a:pt x="2" y="14"/>
                    <a:pt x="2" y="14"/>
                  </a:cubicBezTo>
                  <a:cubicBezTo>
                    <a:pt x="4" y="12"/>
                    <a:pt x="4" y="12"/>
                    <a:pt x="4" y="12"/>
                  </a:cubicBezTo>
                  <a:cubicBezTo>
                    <a:pt x="6" y="11"/>
                    <a:pt x="6" y="11"/>
                    <a:pt x="6" y="11"/>
                  </a:cubicBezTo>
                  <a:cubicBezTo>
                    <a:pt x="8" y="14"/>
                    <a:pt x="11" y="18"/>
                    <a:pt x="14" y="24"/>
                  </a:cubicBezTo>
                  <a:cubicBezTo>
                    <a:pt x="14" y="24"/>
                    <a:pt x="14" y="24"/>
                    <a:pt x="14" y="24"/>
                  </a:cubicBezTo>
                  <a:cubicBezTo>
                    <a:pt x="11" y="18"/>
                    <a:pt x="8" y="14"/>
                    <a:pt x="6" y="11"/>
                  </a:cubicBezTo>
                  <a:cubicBezTo>
                    <a:pt x="32" y="1"/>
                    <a:pt x="32" y="1"/>
                    <a:pt x="32" y="1"/>
                  </a:cubicBezTo>
                  <a:cubicBezTo>
                    <a:pt x="32" y="1"/>
                    <a:pt x="32" y="1"/>
                    <a:pt x="32" y="1"/>
                  </a:cubicBezTo>
                  <a:cubicBezTo>
                    <a:pt x="34" y="0"/>
                    <a:pt x="34" y="0"/>
                    <a:pt x="34" y="0"/>
                  </a:cubicBezTo>
                  <a:cubicBezTo>
                    <a:pt x="39" y="1"/>
                    <a:pt x="39" y="1"/>
                    <a:pt x="39" y="1"/>
                  </a:cubicBezTo>
                  <a:cubicBezTo>
                    <a:pt x="39" y="1"/>
                    <a:pt x="39" y="1"/>
                    <a:pt x="39" y="1"/>
                  </a:cubicBezTo>
                  <a:cubicBezTo>
                    <a:pt x="88" y="10"/>
                    <a:pt x="88" y="10"/>
                    <a:pt x="88" y="10"/>
                  </a:cubicBezTo>
                  <a:cubicBezTo>
                    <a:pt x="88" y="10"/>
                    <a:pt x="88" y="10"/>
                    <a:pt x="88" y="10"/>
                  </a:cubicBezTo>
                  <a:cubicBezTo>
                    <a:pt x="34" y="0"/>
                    <a:pt x="34" y="0"/>
                    <a:pt x="34" y="0"/>
                  </a:cubicBezTo>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2" name="Freeform 41"/>
            <p:cNvSpPr>
              <a:spLocks/>
            </p:cNvSpPr>
            <p:nvPr/>
          </p:nvSpPr>
          <p:spPr bwMode="auto">
            <a:xfrm rot="1292382">
              <a:off x="8214368" y="2969263"/>
              <a:ext cx="292951" cy="74126"/>
            </a:xfrm>
            <a:custGeom>
              <a:avLst/>
              <a:gdLst>
                <a:gd name="T0" fmla="*/ 0 w 49"/>
                <a:gd name="T1" fmla="*/ 0 h 12"/>
                <a:gd name="T2" fmla="*/ 8 w 49"/>
                <a:gd name="T3" fmla="*/ 12 h 12"/>
                <a:gd name="T4" fmla="*/ 49 w 49"/>
                <a:gd name="T5" fmla="*/ 9 h 12"/>
                <a:gd name="T6" fmla="*/ 0 w 49"/>
                <a:gd name="T7" fmla="*/ 0 h 12"/>
              </a:gdLst>
              <a:ahLst/>
              <a:cxnLst>
                <a:cxn ang="0">
                  <a:pos x="T0" y="T1"/>
                </a:cxn>
                <a:cxn ang="0">
                  <a:pos x="T2" y="T3"/>
                </a:cxn>
                <a:cxn ang="0">
                  <a:pos x="T4" y="T5"/>
                </a:cxn>
                <a:cxn ang="0">
                  <a:pos x="T6" y="T7"/>
                </a:cxn>
              </a:cxnLst>
              <a:rect l="0" t="0" r="r" b="b"/>
              <a:pathLst>
                <a:path w="49" h="12">
                  <a:moveTo>
                    <a:pt x="0" y="0"/>
                  </a:moveTo>
                  <a:cubicBezTo>
                    <a:pt x="2" y="3"/>
                    <a:pt x="5" y="7"/>
                    <a:pt x="8" y="12"/>
                  </a:cubicBezTo>
                  <a:cubicBezTo>
                    <a:pt x="49" y="9"/>
                    <a:pt x="49" y="9"/>
                    <a:pt x="49" y="9"/>
                  </a:cubicBezTo>
                  <a:cubicBezTo>
                    <a:pt x="0" y="0"/>
                    <a:pt x="0" y="0"/>
                    <a:pt x="0"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3" name="Freeform 42"/>
            <p:cNvSpPr>
              <a:spLocks/>
            </p:cNvSpPr>
            <p:nvPr/>
          </p:nvSpPr>
          <p:spPr bwMode="auto">
            <a:xfrm rot="1292382">
              <a:off x="8184864" y="2911942"/>
              <a:ext cx="88390" cy="79238"/>
            </a:xfrm>
            <a:custGeom>
              <a:avLst/>
              <a:gdLst>
                <a:gd name="T0" fmla="*/ 2 w 15"/>
                <a:gd name="T1" fmla="*/ 0 h 13"/>
                <a:gd name="T2" fmla="*/ 0 w 15"/>
                <a:gd name="T3" fmla="*/ 1 h 13"/>
                <a:gd name="T4" fmla="*/ 8 w 15"/>
                <a:gd name="T5" fmla="*/ 13 h 13"/>
                <a:gd name="T6" fmla="*/ 9 w 15"/>
                <a:gd name="T7" fmla="*/ 13 h 13"/>
                <a:gd name="T8" fmla="*/ 15 w 15"/>
                <a:gd name="T9" fmla="*/ 13 h 13"/>
                <a:gd name="T10" fmla="*/ 7 w 15"/>
                <a:gd name="T11" fmla="*/ 1 h 13"/>
                <a:gd name="T12" fmla="*/ 7 w 15"/>
                <a:gd name="T13" fmla="*/ 1 h 13"/>
                <a:gd name="T14" fmla="*/ 2 w 15"/>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3">
                  <a:moveTo>
                    <a:pt x="2" y="0"/>
                  </a:moveTo>
                  <a:cubicBezTo>
                    <a:pt x="0" y="1"/>
                    <a:pt x="0" y="1"/>
                    <a:pt x="0" y="1"/>
                  </a:cubicBezTo>
                  <a:cubicBezTo>
                    <a:pt x="2" y="3"/>
                    <a:pt x="5" y="8"/>
                    <a:pt x="8" y="13"/>
                  </a:cubicBezTo>
                  <a:cubicBezTo>
                    <a:pt x="9" y="13"/>
                    <a:pt x="9" y="13"/>
                    <a:pt x="9" y="13"/>
                  </a:cubicBezTo>
                  <a:cubicBezTo>
                    <a:pt x="15" y="13"/>
                    <a:pt x="15" y="13"/>
                    <a:pt x="15" y="13"/>
                  </a:cubicBezTo>
                  <a:cubicBezTo>
                    <a:pt x="12" y="8"/>
                    <a:pt x="9" y="4"/>
                    <a:pt x="7" y="1"/>
                  </a:cubicBezTo>
                  <a:cubicBezTo>
                    <a:pt x="7" y="1"/>
                    <a:pt x="7" y="1"/>
                    <a:pt x="7" y="1"/>
                  </a:cubicBezTo>
                  <a:cubicBezTo>
                    <a:pt x="2" y="0"/>
                    <a:pt x="2" y="0"/>
                    <a:pt x="2"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4" name="Freeform 43"/>
            <p:cNvSpPr>
              <a:spLocks/>
            </p:cNvSpPr>
            <p:nvPr/>
          </p:nvSpPr>
          <p:spPr bwMode="auto">
            <a:xfrm rot="1292382">
              <a:off x="7993360" y="2904504"/>
              <a:ext cx="70712" cy="84350"/>
            </a:xfrm>
            <a:custGeom>
              <a:avLst/>
              <a:gdLst>
                <a:gd name="T0" fmla="*/ 4 w 12"/>
                <a:gd name="T1" fmla="*/ 0 h 14"/>
                <a:gd name="T2" fmla="*/ 2 w 12"/>
                <a:gd name="T3" fmla="*/ 1 h 14"/>
                <a:gd name="T4" fmla="*/ 0 w 12"/>
                <a:gd name="T5" fmla="*/ 3 h 14"/>
                <a:gd name="T6" fmla="*/ 8 w 12"/>
                <a:gd name="T7" fmla="*/ 14 h 14"/>
                <a:gd name="T8" fmla="*/ 12 w 12"/>
                <a:gd name="T9" fmla="*/ 13 h 14"/>
                <a:gd name="T10" fmla="*/ 4 w 12"/>
                <a:gd name="T11" fmla="*/ 0 h 14"/>
              </a:gdLst>
              <a:ahLst/>
              <a:cxnLst>
                <a:cxn ang="0">
                  <a:pos x="T0" y="T1"/>
                </a:cxn>
                <a:cxn ang="0">
                  <a:pos x="T2" y="T3"/>
                </a:cxn>
                <a:cxn ang="0">
                  <a:pos x="T4" y="T5"/>
                </a:cxn>
                <a:cxn ang="0">
                  <a:pos x="T6" y="T7"/>
                </a:cxn>
                <a:cxn ang="0">
                  <a:pos x="T8" y="T9"/>
                </a:cxn>
                <a:cxn ang="0">
                  <a:pos x="T10" y="T11"/>
                </a:cxn>
              </a:cxnLst>
              <a:rect l="0" t="0" r="r" b="b"/>
              <a:pathLst>
                <a:path w="12" h="14">
                  <a:moveTo>
                    <a:pt x="4" y="0"/>
                  </a:moveTo>
                  <a:cubicBezTo>
                    <a:pt x="2" y="1"/>
                    <a:pt x="2" y="1"/>
                    <a:pt x="2" y="1"/>
                  </a:cubicBezTo>
                  <a:cubicBezTo>
                    <a:pt x="0" y="3"/>
                    <a:pt x="0" y="3"/>
                    <a:pt x="0" y="3"/>
                  </a:cubicBezTo>
                  <a:cubicBezTo>
                    <a:pt x="2" y="6"/>
                    <a:pt x="5" y="9"/>
                    <a:pt x="8" y="14"/>
                  </a:cubicBezTo>
                  <a:cubicBezTo>
                    <a:pt x="12" y="13"/>
                    <a:pt x="12" y="13"/>
                    <a:pt x="12" y="13"/>
                  </a:cubicBezTo>
                  <a:cubicBezTo>
                    <a:pt x="9" y="7"/>
                    <a:pt x="6" y="3"/>
                    <a:pt x="4" y="0"/>
                  </a:cubicBezTo>
                </a:path>
              </a:pathLst>
            </a:custGeom>
            <a:solidFill>
              <a:srgbClr val="C6A0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5" name="Freeform 44"/>
            <p:cNvSpPr>
              <a:spLocks/>
            </p:cNvSpPr>
            <p:nvPr/>
          </p:nvSpPr>
          <p:spPr bwMode="auto">
            <a:xfrm rot="1292382">
              <a:off x="7946239" y="2908629"/>
              <a:ext cx="88390" cy="84350"/>
            </a:xfrm>
            <a:custGeom>
              <a:avLst/>
              <a:gdLst>
                <a:gd name="T0" fmla="*/ 7 w 15"/>
                <a:gd name="T1" fmla="*/ 0 h 14"/>
                <a:gd name="T2" fmla="*/ 5 w 15"/>
                <a:gd name="T3" fmla="*/ 3 h 14"/>
                <a:gd name="T4" fmla="*/ 0 w 15"/>
                <a:gd name="T5" fmla="*/ 1 h 14"/>
                <a:gd name="T6" fmla="*/ 9 w 15"/>
                <a:gd name="T7" fmla="*/ 14 h 14"/>
                <a:gd name="T8" fmla="*/ 15 w 15"/>
                <a:gd name="T9" fmla="*/ 11 h 14"/>
                <a:gd name="T10" fmla="*/ 7 w 15"/>
                <a:gd name="T11" fmla="*/ 0 h 14"/>
                <a:gd name="T12" fmla="*/ 7 w 15"/>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5" h="14">
                  <a:moveTo>
                    <a:pt x="7" y="0"/>
                  </a:moveTo>
                  <a:cubicBezTo>
                    <a:pt x="5" y="3"/>
                    <a:pt x="5" y="3"/>
                    <a:pt x="5" y="3"/>
                  </a:cubicBezTo>
                  <a:cubicBezTo>
                    <a:pt x="0" y="1"/>
                    <a:pt x="0" y="1"/>
                    <a:pt x="0" y="1"/>
                  </a:cubicBezTo>
                  <a:cubicBezTo>
                    <a:pt x="2" y="3"/>
                    <a:pt x="6" y="8"/>
                    <a:pt x="9" y="14"/>
                  </a:cubicBezTo>
                  <a:cubicBezTo>
                    <a:pt x="15" y="11"/>
                    <a:pt x="15" y="11"/>
                    <a:pt x="15" y="11"/>
                  </a:cubicBezTo>
                  <a:cubicBezTo>
                    <a:pt x="12" y="6"/>
                    <a:pt x="9" y="3"/>
                    <a:pt x="7" y="0"/>
                  </a:cubicBezTo>
                  <a:cubicBezTo>
                    <a:pt x="7" y="0"/>
                    <a:pt x="7" y="0"/>
                    <a:pt x="7"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6" name="Freeform 45"/>
            <p:cNvSpPr>
              <a:spLocks noEditPoints="1"/>
            </p:cNvSpPr>
            <p:nvPr/>
          </p:nvSpPr>
          <p:spPr bwMode="auto">
            <a:xfrm rot="1292382">
              <a:off x="6946653" y="2738064"/>
              <a:ext cx="853598" cy="490766"/>
            </a:xfrm>
            <a:custGeom>
              <a:avLst/>
              <a:gdLst>
                <a:gd name="T0" fmla="*/ 0 w 143"/>
                <a:gd name="T1" fmla="*/ 75 h 81"/>
                <a:gd name="T2" fmla="*/ 4 w 143"/>
                <a:gd name="T3" fmla="*/ 81 h 81"/>
                <a:gd name="T4" fmla="*/ 4 w 143"/>
                <a:gd name="T5" fmla="*/ 81 h 81"/>
                <a:gd name="T6" fmla="*/ 0 w 143"/>
                <a:gd name="T7" fmla="*/ 75 h 81"/>
                <a:gd name="T8" fmla="*/ 81 w 143"/>
                <a:gd name="T9" fmla="*/ 24 h 81"/>
                <a:gd name="T10" fmla="*/ 81 w 143"/>
                <a:gd name="T11" fmla="*/ 24 h 81"/>
                <a:gd name="T12" fmla="*/ 81 w 143"/>
                <a:gd name="T13" fmla="*/ 24 h 81"/>
                <a:gd name="T14" fmla="*/ 80 w 143"/>
                <a:gd name="T15" fmla="*/ 24 h 81"/>
                <a:gd name="T16" fmla="*/ 81 w 143"/>
                <a:gd name="T17" fmla="*/ 24 h 81"/>
                <a:gd name="T18" fmla="*/ 81 w 143"/>
                <a:gd name="T19" fmla="*/ 24 h 81"/>
                <a:gd name="T20" fmla="*/ 81 w 143"/>
                <a:gd name="T21" fmla="*/ 24 h 81"/>
                <a:gd name="T22" fmla="*/ 80 w 143"/>
                <a:gd name="T23" fmla="*/ 24 h 81"/>
                <a:gd name="T24" fmla="*/ 75 w 143"/>
                <a:gd name="T25" fmla="*/ 21 h 81"/>
                <a:gd name="T26" fmla="*/ 51 w 143"/>
                <a:gd name="T27" fmla="*/ 31 h 81"/>
                <a:gd name="T28" fmla="*/ 53 w 143"/>
                <a:gd name="T29" fmla="*/ 30 h 81"/>
                <a:gd name="T30" fmla="*/ 64 w 143"/>
                <a:gd name="T31" fmla="*/ 45 h 81"/>
                <a:gd name="T32" fmla="*/ 64 w 143"/>
                <a:gd name="T33" fmla="*/ 45 h 81"/>
                <a:gd name="T34" fmla="*/ 53 w 143"/>
                <a:gd name="T35" fmla="*/ 30 h 81"/>
                <a:gd name="T36" fmla="*/ 70 w 143"/>
                <a:gd name="T37" fmla="*/ 23 h 81"/>
                <a:gd name="T38" fmla="*/ 81 w 143"/>
                <a:gd name="T39" fmla="*/ 39 h 81"/>
                <a:gd name="T40" fmla="*/ 81 w 143"/>
                <a:gd name="T41" fmla="*/ 39 h 81"/>
                <a:gd name="T42" fmla="*/ 70 w 143"/>
                <a:gd name="T43" fmla="*/ 23 h 81"/>
                <a:gd name="T44" fmla="*/ 75 w 143"/>
                <a:gd name="T45" fmla="*/ 21 h 81"/>
                <a:gd name="T46" fmla="*/ 75 w 143"/>
                <a:gd name="T47" fmla="*/ 21 h 81"/>
                <a:gd name="T48" fmla="*/ 132 w 143"/>
                <a:gd name="T49" fmla="*/ 1 h 81"/>
                <a:gd name="T50" fmla="*/ 102 w 143"/>
                <a:gd name="T51" fmla="*/ 13 h 81"/>
                <a:gd name="T52" fmla="*/ 100 w 143"/>
                <a:gd name="T53" fmla="*/ 16 h 81"/>
                <a:gd name="T54" fmla="*/ 96 w 143"/>
                <a:gd name="T55" fmla="*/ 16 h 81"/>
                <a:gd name="T56" fmla="*/ 81 w 143"/>
                <a:gd name="T57" fmla="*/ 24 h 81"/>
                <a:gd name="T58" fmla="*/ 86 w 143"/>
                <a:gd name="T59" fmla="*/ 18 h 81"/>
                <a:gd name="T60" fmla="*/ 96 w 143"/>
                <a:gd name="T61" fmla="*/ 33 h 81"/>
                <a:gd name="T62" fmla="*/ 96 w 143"/>
                <a:gd name="T63" fmla="*/ 33 h 81"/>
                <a:gd name="T64" fmla="*/ 86 w 143"/>
                <a:gd name="T65" fmla="*/ 18 h 81"/>
                <a:gd name="T66" fmla="*/ 96 w 143"/>
                <a:gd name="T67" fmla="*/ 16 h 81"/>
                <a:gd name="T68" fmla="*/ 100 w 143"/>
                <a:gd name="T69" fmla="*/ 16 h 81"/>
                <a:gd name="T70" fmla="*/ 101 w 143"/>
                <a:gd name="T71" fmla="*/ 15 h 81"/>
                <a:gd name="T72" fmla="*/ 109 w 143"/>
                <a:gd name="T73" fmla="*/ 28 h 81"/>
                <a:gd name="T74" fmla="*/ 109 w 143"/>
                <a:gd name="T75" fmla="*/ 28 h 81"/>
                <a:gd name="T76" fmla="*/ 101 w 143"/>
                <a:gd name="T77" fmla="*/ 15 h 81"/>
                <a:gd name="T78" fmla="*/ 102 w 143"/>
                <a:gd name="T79" fmla="*/ 13 h 81"/>
                <a:gd name="T80" fmla="*/ 106 w 143"/>
                <a:gd name="T81" fmla="*/ 11 h 81"/>
                <a:gd name="T82" fmla="*/ 115 w 143"/>
                <a:gd name="T83" fmla="*/ 25 h 81"/>
                <a:gd name="T84" fmla="*/ 115 w 143"/>
                <a:gd name="T85" fmla="*/ 25 h 81"/>
                <a:gd name="T86" fmla="*/ 106 w 143"/>
                <a:gd name="T87" fmla="*/ 11 h 81"/>
                <a:gd name="T88" fmla="*/ 132 w 143"/>
                <a:gd name="T89" fmla="*/ 1 h 81"/>
                <a:gd name="T90" fmla="*/ 136 w 143"/>
                <a:gd name="T91" fmla="*/ 0 h 81"/>
                <a:gd name="T92" fmla="*/ 133 w 143"/>
                <a:gd name="T93" fmla="*/ 1 h 81"/>
                <a:gd name="T94" fmla="*/ 133 w 143"/>
                <a:gd name="T95" fmla="*/ 1 h 81"/>
                <a:gd name="T96" fmla="*/ 133 w 143"/>
                <a:gd name="T97" fmla="*/ 1 h 81"/>
                <a:gd name="T98" fmla="*/ 134 w 143"/>
                <a:gd name="T99" fmla="*/ 1 h 81"/>
                <a:gd name="T100" fmla="*/ 143 w 143"/>
                <a:gd name="T101" fmla="*/ 14 h 81"/>
                <a:gd name="T102" fmla="*/ 143 w 143"/>
                <a:gd name="T103" fmla="*/ 14 h 81"/>
                <a:gd name="T104" fmla="*/ 134 w 143"/>
                <a:gd name="T105" fmla="*/ 1 h 81"/>
                <a:gd name="T106" fmla="*/ 136 w 143"/>
                <a:gd name="T107" fmla="*/ 0 h 81"/>
                <a:gd name="T108" fmla="*/ 143 w 143"/>
                <a:gd name="T109" fmla="*/ 4 h 81"/>
                <a:gd name="T110" fmla="*/ 143 w 143"/>
                <a:gd name="T111" fmla="*/ 4 h 81"/>
                <a:gd name="T112" fmla="*/ 136 w 143"/>
                <a:gd name="T113"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3" h="81">
                  <a:moveTo>
                    <a:pt x="0" y="75"/>
                  </a:moveTo>
                  <a:cubicBezTo>
                    <a:pt x="0" y="75"/>
                    <a:pt x="2" y="77"/>
                    <a:pt x="4" y="81"/>
                  </a:cubicBezTo>
                  <a:cubicBezTo>
                    <a:pt x="4" y="81"/>
                    <a:pt x="4" y="81"/>
                    <a:pt x="4" y="81"/>
                  </a:cubicBezTo>
                  <a:cubicBezTo>
                    <a:pt x="2" y="77"/>
                    <a:pt x="0" y="75"/>
                    <a:pt x="0" y="75"/>
                  </a:cubicBezTo>
                  <a:moveTo>
                    <a:pt x="81" y="24"/>
                  </a:moveTo>
                  <a:cubicBezTo>
                    <a:pt x="81" y="24"/>
                    <a:pt x="81" y="24"/>
                    <a:pt x="81" y="24"/>
                  </a:cubicBezTo>
                  <a:cubicBezTo>
                    <a:pt x="81" y="24"/>
                    <a:pt x="81" y="24"/>
                    <a:pt x="81" y="24"/>
                  </a:cubicBezTo>
                  <a:moveTo>
                    <a:pt x="80" y="24"/>
                  </a:moveTo>
                  <a:cubicBezTo>
                    <a:pt x="80" y="24"/>
                    <a:pt x="81" y="24"/>
                    <a:pt x="81" y="24"/>
                  </a:cubicBezTo>
                  <a:cubicBezTo>
                    <a:pt x="81" y="24"/>
                    <a:pt x="81" y="24"/>
                    <a:pt x="81" y="24"/>
                  </a:cubicBezTo>
                  <a:cubicBezTo>
                    <a:pt x="81" y="24"/>
                    <a:pt x="81" y="24"/>
                    <a:pt x="81" y="24"/>
                  </a:cubicBezTo>
                  <a:cubicBezTo>
                    <a:pt x="81" y="24"/>
                    <a:pt x="80" y="24"/>
                    <a:pt x="80" y="24"/>
                  </a:cubicBezTo>
                  <a:moveTo>
                    <a:pt x="75" y="21"/>
                  </a:moveTo>
                  <a:cubicBezTo>
                    <a:pt x="51" y="31"/>
                    <a:pt x="51" y="31"/>
                    <a:pt x="51" y="31"/>
                  </a:cubicBezTo>
                  <a:cubicBezTo>
                    <a:pt x="53" y="30"/>
                    <a:pt x="53" y="30"/>
                    <a:pt x="53" y="30"/>
                  </a:cubicBezTo>
                  <a:cubicBezTo>
                    <a:pt x="55" y="32"/>
                    <a:pt x="59" y="37"/>
                    <a:pt x="64" y="45"/>
                  </a:cubicBezTo>
                  <a:cubicBezTo>
                    <a:pt x="64" y="45"/>
                    <a:pt x="64" y="45"/>
                    <a:pt x="64" y="45"/>
                  </a:cubicBezTo>
                  <a:cubicBezTo>
                    <a:pt x="59" y="37"/>
                    <a:pt x="55" y="32"/>
                    <a:pt x="53" y="30"/>
                  </a:cubicBezTo>
                  <a:cubicBezTo>
                    <a:pt x="70" y="23"/>
                    <a:pt x="70" y="23"/>
                    <a:pt x="70" y="23"/>
                  </a:cubicBezTo>
                  <a:cubicBezTo>
                    <a:pt x="72" y="25"/>
                    <a:pt x="76" y="30"/>
                    <a:pt x="81" y="39"/>
                  </a:cubicBezTo>
                  <a:cubicBezTo>
                    <a:pt x="81" y="39"/>
                    <a:pt x="81" y="39"/>
                    <a:pt x="81" y="39"/>
                  </a:cubicBezTo>
                  <a:cubicBezTo>
                    <a:pt x="76" y="30"/>
                    <a:pt x="72" y="25"/>
                    <a:pt x="70" y="23"/>
                  </a:cubicBezTo>
                  <a:cubicBezTo>
                    <a:pt x="75" y="21"/>
                    <a:pt x="75" y="21"/>
                    <a:pt x="75" y="21"/>
                  </a:cubicBezTo>
                  <a:cubicBezTo>
                    <a:pt x="75" y="21"/>
                    <a:pt x="75" y="21"/>
                    <a:pt x="75" y="21"/>
                  </a:cubicBezTo>
                  <a:moveTo>
                    <a:pt x="132" y="1"/>
                  </a:moveTo>
                  <a:cubicBezTo>
                    <a:pt x="124" y="4"/>
                    <a:pt x="102" y="13"/>
                    <a:pt x="102" y="13"/>
                  </a:cubicBezTo>
                  <a:cubicBezTo>
                    <a:pt x="100" y="16"/>
                    <a:pt x="100" y="16"/>
                    <a:pt x="100" y="16"/>
                  </a:cubicBezTo>
                  <a:cubicBezTo>
                    <a:pt x="100" y="16"/>
                    <a:pt x="98" y="16"/>
                    <a:pt x="96" y="16"/>
                  </a:cubicBezTo>
                  <a:cubicBezTo>
                    <a:pt x="91" y="16"/>
                    <a:pt x="84" y="17"/>
                    <a:pt x="81" y="24"/>
                  </a:cubicBezTo>
                  <a:cubicBezTo>
                    <a:pt x="82" y="21"/>
                    <a:pt x="84" y="20"/>
                    <a:pt x="86" y="18"/>
                  </a:cubicBezTo>
                  <a:cubicBezTo>
                    <a:pt x="88" y="21"/>
                    <a:pt x="91" y="26"/>
                    <a:pt x="96" y="33"/>
                  </a:cubicBezTo>
                  <a:cubicBezTo>
                    <a:pt x="96" y="33"/>
                    <a:pt x="96" y="33"/>
                    <a:pt x="96" y="33"/>
                  </a:cubicBezTo>
                  <a:cubicBezTo>
                    <a:pt x="91" y="26"/>
                    <a:pt x="88" y="21"/>
                    <a:pt x="86" y="18"/>
                  </a:cubicBezTo>
                  <a:cubicBezTo>
                    <a:pt x="89" y="16"/>
                    <a:pt x="93" y="16"/>
                    <a:pt x="96" y="16"/>
                  </a:cubicBezTo>
                  <a:cubicBezTo>
                    <a:pt x="98" y="16"/>
                    <a:pt x="100" y="16"/>
                    <a:pt x="100" y="16"/>
                  </a:cubicBezTo>
                  <a:cubicBezTo>
                    <a:pt x="101" y="15"/>
                    <a:pt x="101" y="15"/>
                    <a:pt x="101" y="15"/>
                  </a:cubicBezTo>
                  <a:cubicBezTo>
                    <a:pt x="103" y="18"/>
                    <a:pt x="106" y="22"/>
                    <a:pt x="109" y="28"/>
                  </a:cubicBezTo>
                  <a:cubicBezTo>
                    <a:pt x="109" y="28"/>
                    <a:pt x="109" y="28"/>
                    <a:pt x="109" y="28"/>
                  </a:cubicBezTo>
                  <a:cubicBezTo>
                    <a:pt x="106" y="22"/>
                    <a:pt x="103" y="18"/>
                    <a:pt x="101" y="15"/>
                  </a:cubicBezTo>
                  <a:cubicBezTo>
                    <a:pt x="102" y="13"/>
                    <a:pt x="102" y="13"/>
                    <a:pt x="102" y="13"/>
                  </a:cubicBezTo>
                  <a:cubicBezTo>
                    <a:pt x="102" y="13"/>
                    <a:pt x="103" y="12"/>
                    <a:pt x="106" y="11"/>
                  </a:cubicBezTo>
                  <a:cubicBezTo>
                    <a:pt x="108" y="14"/>
                    <a:pt x="111" y="19"/>
                    <a:pt x="115" y="25"/>
                  </a:cubicBezTo>
                  <a:cubicBezTo>
                    <a:pt x="115" y="25"/>
                    <a:pt x="115" y="25"/>
                    <a:pt x="115" y="25"/>
                  </a:cubicBezTo>
                  <a:cubicBezTo>
                    <a:pt x="111" y="19"/>
                    <a:pt x="108" y="14"/>
                    <a:pt x="106" y="11"/>
                  </a:cubicBezTo>
                  <a:cubicBezTo>
                    <a:pt x="113" y="9"/>
                    <a:pt x="126" y="3"/>
                    <a:pt x="132" y="1"/>
                  </a:cubicBezTo>
                  <a:moveTo>
                    <a:pt x="136" y="0"/>
                  </a:moveTo>
                  <a:cubicBezTo>
                    <a:pt x="135" y="0"/>
                    <a:pt x="134" y="0"/>
                    <a:pt x="133" y="1"/>
                  </a:cubicBezTo>
                  <a:cubicBezTo>
                    <a:pt x="133" y="1"/>
                    <a:pt x="133" y="1"/>
                    <a:pt x="133" y="1"/>
                  </a:cubicBezTo>
                  <a:cubicBezTo>
                    <a:pt x="133" y="1"/>
                    <a:pt x="133" y="1"/>
                    <a:pt x="133" y="1"/>
                  </a:cubicBezTo>
                  <a:cubicBezTo>
                    <a:pt x="134" y="1"/>
                    <a:pt x="134" y="1"/>
                    <a:pt x="134" y="1"/>
                  </a:cubicBezTo>
                  <a:cubicBezTo>
                    <a:pt x="136" y="3"/>
                    <a:pt x="139" y="8"/>
                    <a:pt x="143" y="14"/>
                  </a:cubicBezTo>
                  <a:cubicBezTo>
                    <a:pt x="143" y="14"/>
                    <a:pt x="143" y="14"/>
                    <a:pt x="143" y="14"/>
                  </a:cubicBezTo>
                  <a:cubicBezTo>
                    <a:pt x="139" y="8"/>
                    <a:pt x="136" y="3"/>
                    <a:pt x="134" y="1"/>
                  </a:cubicBezTo>
                  <a:cubicBezTo>
                    <a:pt x="135" y="0"/>
                    <a:pt x="135" y="0"/>
                    <a:pt x="136" y="0"/>
                  </a:cubicBezTo>
                  <a:cubicBezTo>
                    <a:pt x="140" y="0"/>
                    <a:pt x="143" y="4"/>
                    <a:pt x="143" y="4"/>
                  </a:cubicBezTo>
                  <a:cubicBezTo>
                    <a:pt x="143" y="4"/>
                    <a:pt x="143" y="4"/>
                    <a:pt x="143" y="4"/>
                  </a:cubicBezTo>
                  <a:cubicBezTo>
                    <a:pt x="143" y="4"/>
                    <a:pt x="140" y="0"/>
                    <a:pt x="136" y="0"/>
                  </a:cubicBezTo>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7" name="Freeform 46"/>
            <p:cNvSpPr>
              <a:spLocks/>
            </p:cNvSpPr>
            <p:nvPr/>
          </p:nvSpPr>
          <p:spPr bwMode="auto">
            <a:xfrm rot="1292382">
              <a:off x="7436894" y="2887904"/>
              <a:ext cx="106068" cy="109911"/>
            </a:xfrm>
            <a:custGeom>
              <a:avLst/>
              <a:gdLst>
                <a:gd name="T0" fmla="*/ 8 w 18"/>
                <a:gd name="T1" fmla="*/ 0 h 18"/>
                <a:gd name="T2" fmla="*/ 3 w 18"/>
                <a:gd name="T3" fmla="*/ 6 h 18"/>
                <a:gd name="T4" fmla="*/ 3 w 18"/>
                <a:gd name="T5" fmla="*/ 6 h 18"/>
                <a:gd name="T6" fmla="*/ 3 w 18"/>
                <a:gd name="T7" fmla="*/ 6 h 18"/>
                <a:gd name="T8" fmla="*/ 3 w 18"/>
                <a:gd name="T9" fmla="*/ 6 h 18"/>
                <a:gd name="T10" fmla="*/ 3 w 18"/>
                <a:gd name="T11" fmla="*/ 6 h 18"/>
                <a:gd name="T12" fmla="*/ 2 w 18"/>
                <a:gd name="T13" fmla="*/ 6 h 18"/>
                <a:gd name="T14" fmla="*/ 0 w 18"/>
                <a:gd name="T15" fmla="*/ 5 h 18"/>
                <a:gd name="T16" fmla="*/ 9 w 18"/>
                <a:gd name="T17" fmla="*/ 18 h 18"/>
                <a:gd name="T18" fmla="*/ 18 w 18"/>
                <a:gd name="T19" fmla="*/ 15 h 18"/>
                <a:gd name="T20" fmla="*/ 8 w 18"/>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8">
                  <a:moveTo>
                    <a:pt x="8" y="0"/>
                  </a:moveTo>
                  <a:cubicBezTo>
                    <a:pt x="6" y="2"/>
                    <a:pt x="4" y="3"/>
                    <a:pt x="3" y="6"/>
                  </a:cubicBezTo>
                  <a:cubicBezTo>
                    <a:pt x="3" y="6"/>
                    <a:pt x="3" y="6"/>
                    <a:pt x="3" y="6"/>
                  </a:cubicBezTo>
                  <a:cubicBezTo>
                    <a:pt x="3" y="6"/>
                    <a:pt x="3" y="6"/>
                    <a:pt x="3" y="6"/>
                  </a:cubicBezTo>
                  <a:cubicBezTo>
                    <a:pt x="3" y="6"/>
                    <a:pt x="3" y="6"/>
                    <a:pt x="3" y="6"/>
                  </a:cubicBezTo>
                  <a:cubicBezTo>
                    <a:pt x="3" y="6"/>
                    <a:pt x="3" y="6"/>
                    <a:pt x="3" y="6"/>
                  </a:cubicBezTo>
                  <a:cubicBezTo>
                    <a:pt x="3" y="6"/>
                    <a:pt x="2" y="6"/>
                    <a:pt x="2" y="6"/>
                  </a:cubicBezTo>
                  <a:cubicBezTo>
                    <a:pt x="1" y="6"/>
                    <a:pt x="0" y="5"/>
                    <a:pt x="0" y="5"/>
                  </a:cubicBezTo>
                  <a:cubicBezTo>
                    <a:pt x="2" y="8"/>
                    <a:pt x="5" y="12"/>
                    <a:pt x="9" y="18"/>
                  </a:cubicBezTo>
                  <a:cubicBezTo>
                    <a:pt x="18" y="15"/>
                    <a:pt x="18" y="15"/>
                    <a:pt x="18" y="15"/>
                  </a:cubicBezTo>
                  <a:cubicBezTo>
                    <a:pt x="13" y="8"/>
                    <a:pt x="10" y="3"/>
                    <a:pt x="8"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8" name="Freeform 47"/>
            <p:cNvSpPr>
              <a:spLocks/>
            </p:cNvSpPr>
            <p:nvPr/>
          </p:nvSpPr>
          <p:spPr bwMode="auto">
            <a:xfrm rot="1292382">
              <a:off x="7487038" y="2894442"/>
              <a:ext cx="136374" cy="109911"/>
            </a:xfrm>
            <a:custGeom>
              <a:avLst/>
              <a:gdLst>
                <a:gd name="T0" fmla="*/ 15 w 23"/>
                <a:gd name="T1" fmla="*/ 0 h 18"/>
                <a:gd name="T2" fmla="*/ 14 w 23"/>
                <a:gd name="T3" fmla="*/ 1 h 18"/>
                <a:gd name="T4" fmla="*/ 10 w 23"/>
                <a:gd name="T5" fmla="*/ 1 h 18"/>
                <a:gd name="T6" fmla="*/ 0 w 23"/>
                <a:gd name="T7" fmla="*/ 3 h 18"/>
                <a:gd name="T8" fmla="*/ 10 w 23"/>
                <a:gd name="T9" fmla="*/ 18 h 18"/>
                <a:gd name="T10" fmla="*/ 23 w 23"/>
                <a:gd name="T11" fmla="*/ 13 h 18"/>
                <a:gd name="T12" fmla="*/ 15 w 23"/>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3" h="18">
                  <a:moveTo>
                    <a:pt x="15" y="0"/>
                  </a:moveTo>
                  <a:cubicBezTo>
                    <a:pt x="14" y="1"/>
                    <a:pt x="14" y="1"/>
                    <a:pt x="14" y="1"/>
                  </a:cubicBezTo>
                  <a:cubicBezTo>
                    <a:pt x="14" y="1"/>
                    <a:pt x="12" y="1"/>
                    <a:pt x="10" y="1"/>
                  </a:cubicBezTo>
                  <a:cubicBezTo>
                    <a:pt x="7" y="1"/>
                    <a:pt x="3" y="1"/>
                    <a:pt x="0" y="3"/>
                  </a:cubicBezTo>
                  <a:cubicBezTo>
                    <a:pt x="2" y="6"/>
                    <a:pt x="5" y="11"/>
                    <a:pt x="10" y="18"/>
                  </a:cubicBezTo>
                  <a:cubicBezTo>
                    <a:pt x="23" y="13"/>
                    <a:pt x="23" y="13"/>
                    <a:pt x="23" y="13"/>
                  </a:cubicBezTo>
                  <a:cubicBezTo>
                    <a:pt x="20" y="7"/>
                    <a:pt x="17" y="3"/>
                    <a:pt x="15"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49" name="Freeform 48"/>
            <p:cNvSpPr>
              <a:spLocks/>
            </p:cNvSpPr>
            <p:nvPr/>
          </p:nvSpPr>
          <p:spPr bwMode="auto">
            <a:xfrm rot="1292382">
              <a:off x="7249619" y="2889899"/>
              <a:ext cx="88390" cy="102243"/>
            </a:xfrm>
            <a:custGeom>
              <a:avLst/>
              <a:gdLst>
                <a:gd name="T0" fmla="*/ 4 w 15"/>
                <a:gd name="T1" fmla="*/ 0 h 17"/>
                <a:gd name="T2" fmla="*/ 2 w 15"/>
                <a:gd name="T3" fmla="*/ 1 h 17"/>
                <a:gd name="T4" fmla="*/ 0 w 15"/>
                <a:gd name="T5" fmla="*/ 3 h 17"/>
                <a:gd name="T6" fmla="*/ 10 w 15"/>
                <a:gd name="T7" fmla="*/ 17 h 17"/>
                <a:gd name="T8" fmla="*/ 10 w 15"/>
                <a:gd name="T9" fmla="*/ 17 h 17"/>
                <a:gd name="T10" fmla="*/ 15 w 15"/>
                <a:gd name="T11" fmla="*/ 15 h 17"/>
                <a:gd name="T12" fmla="*/ 4 w 1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5" h="17">
                  <a:moveTo>
                    <a:pt x="4" y="0"/>
                  </a:moveTo>
                  <a:cubicBezTo>
                    <a:pt x="2" y="1"/>
                    <a:pt x="2" y="1"/>
                    <a:pt x="2" y="1"/>
                  </a:cubicBezTo>
                  <a:cubicBezTo>
                    <a:pt x="0" y="3"/>
                    <a:pt x="0" y="3"/>
                    <a:pt x="0" y="3"/>
                  </a:cubicBezTo>
                  <a:cubicBezTo>
                    <a:pt x="2" y="5"/>
                    <a:pt x="5" y="10"/>
                    <a:pt x="10" y="17"/>
                  </a:cubicBezTo>
                  <a:cubicBezTo>
                    <a:pt x="10" y="17"/>
                    <a:pt x="10" y="17"/>
                    <a:pt x="10" y="17"/>
                  </a:cubicBezTo>
                  <a:cubicBezTo>
                    <a:pt x="15" y="15"/>
                    <a:pt x="15" y="15"/>
                    <a:pt x="15" y="15"/>
                  </a:cubicBezTo>
                  <a:cubicBezTo>
                    <a:pt x="10" y="7"/>
                    <a:pt x="6" y="2"/>
                    <a:pt x="4"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0" name="Freeform 49"/>
            <p:cNvSpPr>
              <a:spLocks/>
            </p:cNvSpPr>
            <p:nvPr/>
          </p:nvSpPr>
          <p:spPr bwMode="auto">
            <a:xfrm rot="1292382">
              <a:off x="7278261" y="2871590"/>
              <a:ext cx="169204" cy="132916"/>
            </a:xfrm>
            <a:custGeom>
              <a:avLst/>
              <a:gdLst>
                <a:gd name="T0" fmla="*/ 17 w 28"/>
                <a:gd name="T1" fmla="*/ 0 h 22"/>
                <a:gd name="T2" fmla="*/ 0 w 28"/>
                <a:gd name="T3" fmla="*/ 7 h 22"/>
                <a:gd name="T4" fmla="*/ 11 w 28"/>
                <a:gd name="T5" fmla="*/ 22 h 22"/>
                <a:gd name="T6" fmla="*/ 28 w 28"/>
                <a:gd name="T7" fmla="*/ 16 h 22"/>
                <a:gd name="T8" fmla="*/ 17 w 28"/>
                <a:gd name="T9" fmla="*/ 0 h 22"/>
              </a:gdLst>
              <a:ahLst/>
              <a:cxnLst>
                <a:cxn ang="0">
                  <a:pos x="T0" y="T1"/>
                </a:cxn>
                <a:cxn ang="0">
                  <a:pos x="T2" y="T3"/>
                </a:cxn>
                <a:cxn ang="0">
                  <a:pos x="T4" y="T5"/>
                </a:cxn>
                <a:cxn ang="0">
                  <a:pos x="T6" y="T7"/>
                </a:cxn>
                <a:cxn ang="0">
                  <a:pos x="T8" y="T9"/>
                </a:cxn>
              </a:cxnLst>
              <a:rect l="0" t="0" r="r" b="b"/>
              <a:pathLst>
                <a:path w="28" h="22">
                  <a:moveTo>
                    <a:pt x="17" y="0"/>
                  </a:moveTo>
                  <a:cubicBezTo>
                    <a:pt x="0" y="7"/>
                    <a:pt x="0" y="7"/>
                    <a:pt x="0" y="7"/>
                  </a:cubicBezTo>
                  <a:cubicBezTo>
                    <a:pt x="2" y="9"/>
                    <a:pt x="6" y="14"/>
                    <a:pt x="11" y="22"/>
                  </a:cubicBezTo>
                  <a:cubicBezTo>
                    <a:pt x="28" y="16"/>
                    <a:pt x="28" y="16"/>
                    <a:pt x="28" y="16"/>
                  </a:cubicBezTo>
                  <a:cubicBezTo>
                    <a:pt x="23" y="7"/>
                    <a:pt x="19" y="2"/>
                    <a:pt x="17"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1" name="Freeform 50"/>
            <p:cNvSpPr>
              <a:spLocks/>
            </p:cNvSpPr>
            <p:nvPr/>
          </p:nvSpPr>
          <p:spPr bwMode="auto">
            <a:xfrm rot="1292382">
              <a:off x="6927044" y="2841149"/>
              <a:ext cx="353561" cy="288836"/>
            </a:xfrm>
            <a:custGeom>
              <a:avLst/>
              <a:gdLst>
                <a:gd name="T0" fmla="*/ 49 w 59"/>
                <a:gd name="T1" fmla="*/ 0 h 48"/>
                <a:gd name="T2" fmla="*/ 0 w 59"/>
                <a:gd name="T3" fmla="*/ 42 h 48"/>
                <a:gd name="T4" fmla="*/ 0 w 59"/>
                <a:gd name="T5" fmla="*/ 42 h 48"/>
                <a:gd name="T6" fmla="*/ 0 w 59"/>
                <a:gd name="T7" fmla="*/ 42 h 48"/>
                <a:gd name="T8" fmla="*/ 4 w 59"/>
                <a:gd name="T9" fmla="*/ 48 h 48"/>
                <a:gd name="T10" fmla="*/ 59 w 59"/>
                <a:gd name="T11" fmla="*/ 14 h 48"/>
                <a:gd name="T12" fmla="*/ 49 w 59"/>
                <a:gd name="T13" fmla="*/ 0 h 48"/>
              </a:gdLst>
              <a:ahLst/>
              <a:cxnLst>
                <a:cxn ang="0">
                  <a:pos x="T0" y="T1"/>
                </a:cxn>
                <a:cxn ang="0">
                  <a:pos x="T2" y="T3"/>
                </a:cxn>
                <a:cxn ang="0">
                  <a:pos x="T4" y="T5"/>
                </a:cxn>
                <a:cxn ang="0">
                  <a:pos x="T6" y="T7"/>
                </a:cxn>
                <a:cxn ang="0">
                  <a:pos x="T8" y="T9"/>
                </a:cxn>
                <a:cxn ang="0">
                  <a:pos x="T10" y="T11"/>
                </a:cxn>
                <a:cxn ang="0">
                  <a:pos x="T12" y="T13"/>
                </a:cxn>
              </a:cxnLst>
              <a:rect l="0" t="0" r="r" b="b"/>
              <a:pathLst>
                <a:path w="59" h="48">
                  <a:moveTo>
                    <a:pt x="49" y="0"/>
                  </a:moveTo>
                  <a:cubicBezTo>
                    <a:pt x="0" y="42"/>
                    <a:pt x="0" y="42"/>
                    <a:pt x="0" y="42"/>
                  </a:cubicBezTo>
                  <a:cubicBezTo>
                    <a:pt x="0" y="42"/>
                    <a:pt x="0" y="42"/>
                    <a:pt x="0" y="42"/>
                  </a:cubicBezTo>
                  <a:cubicBezTo>
                    <a:pt x="0" y="42"/>
                    <a:pt x="0" y="42"/>
                    <a:pt x="0" y="42"/>
                  </a:cubicBezTo>
                  <a:cubicBezTo>
                    <a:pt x="0" y="42"/>
                    <a:pt x="2" y="44"/>
                    <a:pt x="4" y="48"/>
                  </a:cubicBezTo>
                  <a:cubicBezTo>
                    <a:pt x="59" y="14"/>
                    <a:pt x="59" y="14"/>
                    <a:pt x="59" y="14"/>
                  </a:cubicBezTo>
                  <a:cubicBezTo>
                    <a:pt x="54" y="7"/>
                    <a:pt x="51" y="2"/>
                    <a:pt x="49"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2" name="Freeform 51"/>
            <p:cNvSpPr>
              <a:spLocks/>
            </p:cNvSpPr>
            <p:nvPr/>
          </p:nvSpPr>
          <p:spPr bwMode="auto">
            <a:xfrm rot="1292382">
              <a:off x="7385869" y="2886003"/>
              <a:ext cx="101018" cy="109911"/>
            </a:xfrm>
            <a:custGeom>
              <a:avLst/>
              <a:gdLst>
                <a:gd name="T0" fmla="*/ 5 w 17"/>
                <a:gd name="T1" fmla="*/ 0 h 18"/>
                <a:gd name="T2" fmla="*/ 0 w 17"/>
                <a:gd name="T3" fmla="*/ 2 h 18"/>
                <a:gd name="T4" fmla="*/ 11 w 17"/>
                <a:gd name="T5" fmla="*/ 18 h 18"/>
                <a:gd name="T6" fmla="*/ 17 w 17"/>
                <a:gd name="T7" fmla="*/ 15 h 18"/>
                <a:gd name="T8" fmla="*/ 8 w 17"/>
                <a:gd name="T9" fmla="*/ 2 h 18"/>
                <a:gd name="T10" fmla="*/ 5 w 17"/>
                <a:gd name="T11" fmla="*/ 0 h 18"/>
              </a:gdLst>
              <a:ahLst/>
              <a:cxnLst>
                <a:cxn ang="0">
                  <a:pos x="T0" y="T1"/>
                </a:cxn>
                <a:cxn ang="0">
                  <a:pos x="T2" y="T3"/>
                </a:cxn>
                <a:cxn ang="0">
                  <a:pos x="T4" y="T5"/>
                </a:cxn>
                <a:cxn ang="0">
                  <a:pos x="T6" y="T7"/>
                </a:cxn>
                <a:cxn ang="0">
                  <a:pos x="T8" y="T9"/>
                </a:cxn>
                <a:cxn ang="0">
                  <a:pos x="T10" y="T11"/>
                </a:cxn>
              </a:cxnLst>
              <a:rect l="0" t="0" r="r" b="b"/>
              <a:pathLst>
                <a:path w="17" h="18">
                  <a:moveTo>
                    <a:pt x="5" y="0"/>
                  </a:moveTo>
                  <a:cubicBezTo>
                    <a:pt x="0" y="2"/>
                    <a:pt x="0" y="2"/>
                    <a:pt x="0" y="2"/>
                  </a:cubicBezTo>
                  <a:cubicBezTo>
                    <a:pt x="2" y="4"/>
                    <a:pt x="6" y="9"/>
                    <a:pt x="11" y="18"/>
                  </a:cubicBezTo>
                  <a:cubicBezTo>
                    <a:pt x="17" y="15"/>
                    <a:pt x="17" y="15"/>
                    <a:pt x="17" y="15"/>
                  </a:cubicBezTo>
                  <a:cubicBezTo>
                    <a:pt x="13" y="9"/>
                    <a:pt x="10" y="5"/>
                    <a:pt x="8" y="2"/>
                  </a:cubicBezTo>
                  <a:cubicBezTo>
                    <a:pt x="5" y="1"/>
                    <a:pt x="5" y="0"/>
                    <a:pt x="5" y="0"/>
                  </a:cubicBezTo>
                </a:path>
              </a:pathLst>
            </a:custGeom>
            <a:solidFill>
              <a:srgbClr val="C6A0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3" name="Freeform 52"/>
            <p:cNvSpPr>
              <a:spLocks/>
            </p:cNvSpPr>
            <p:nvPr/>
          </p:nvSpPr>
          <p:spPr bwMode="auto">
            <a:xfrm rot="1292382">
              <a:off x="7884287" y="2890120"/>
              <a:ext cx="113645" cy="109911"/>
            </a:xfrm>
            <a:custGeom>
              <a:avLst/>
              <a:gdLst>
                <a:gd name="T0" fmla="*/ 10 w 19"/>
                <a:gd name="T1" fmla="*/ 0 h 18"/>
                <a:gd name="T2" fmla="*/ 10 w 19"/>
                <a:gd name="T3" fmla="*/ 0 h 18"/>
                <a:gd name="T4" fmla="*/ 0 w 19"/>
                <a:gd name="T5" fmla="*/ 4 h 18"/>
                <a:gd name="T6" fmla="*/ 9 w 19"/>
                <a:gd name="T7" fmla="*/ 18 h 18"/>
                <a:gd name="T8" fmla="*/ 19 w 19"/>
                <a:gd name="T9" fmla="*/ 14 h 18"/>
                <a:gd name="T10" fmla="*/ 10 w 19"/>
                <a:gd name="T11" fmla="*/ 1 h 18"/>
                <a:gd name="T12" fmla="*/ 10 w 1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9" h="18">
                  <a:moveTo>
                    <a:pt x="10" y="0"/>
                  </a:moveTo>
                  <a:cubicBezTo>
                    <a:pt x="10" y="0"/>
                    <a:pt x="10" y="0"/>
                    <a:pt x="10" y="0"/>
                  </a:cubicBezTo>
                  <a:cubicBezTo>
                    <a:pt x="0" y="4"/>
                    <a:pt x="0" y="4"/>
                    <a:pt x="0" y="4"/>
                  </a:cubicBezTo>
                  <a:cubicBezTo>
                    <a:pt x="2" y="6"/>
                    <a:pt x="5" y="11"/>
                    <a:pt x="9" y="18"/>
                  </a:cubicBezTo>
                  <a:cubicBezTo>
                    <a:pt x="19" y="14"/>
                    <a:pt x="19" y="14"/>
                    <a:pt x="19" y="14"/>
                  </a:cubicBezTo>
                  <a:cubicBezTo>
                    <a:pt x="16" y="8"/>
                    <a:pt x="12" y="3"/>
                    <a:pt x="10" y="1"/>
                  </a:cubicBezTo>
                  <a:cubicBezTo>
                    <a:pt x="10" y="0"/>
                    <a:pt x="10" y="0"/>
                    <a:pt x="10"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4" name="Freeform 53"/>
            <p:cNvSpPr>
              <a:spLocks/>
            </p:cNvSpPr>
            <p:nvPr/>
          </p:nvSpPr>
          <p:spPr bwMode="auto">
            <a:xfrm rot="1292382">
              <a:off x="7580961" y="2896028"/>
              <a:ext cx="83339" cy="102243"/>
            </a:xfrm>
            <a:custGeom>
              <a:avLst/>
              <a:gdLst>
                <a:gd name="T0" fmla="*/ 5 w 14"/>
                <a:gd name="T1" fmla="*/ 0 h 17"/>
                <a:gd name="T2" fmla="*/ 1 w 14"/>
                <a:gd name="T3" fmla="*/ 2 h 17"/>
                <a:gd name="T4" fmla="*/ 0 w 14"/>
                <a:gd name="T5" fmla="*/ 4 h 17"/>
                <a:gd name="T6" fmla="*/ 8 w 14"/>
                <a:gd name="T7" fmla="*/ 17 h 17"/>
                <a:gd name="T8" fmla="*/ 14 w 14"/>
                <a:gd name="T9" fmla="*/ 14 h 17"/>
                <a:gd name="T10" fmla="*/ 5 w 14"/>
                <a:gd name="T11" fmla="*/ 0 h 17"/>
              </a:gdLst>
              <a:ahLst/>
              <a:cxnLst>
                <a:cxn ang="0">
                  <a:pos x="T0" y="T1"/>
                </a:cxn>
                <a:cxn ang="0">
                  <a:pos x="T2" y="T3"/>
                </a:cxn>
                <a:cxn ang="0">
                  <a:pos x="T4" y="T5"/>
                </a:cxn>
                <a:cxn ang="0">
                  <a:pos x="T6" y="T7"/>
                </a:cxn>
                <a:cxn ang="0">
                  <a:pos x="T8" y="T9"/>
                </a:cxn>
                <a:cxn ang="0">
                  <a:pos x="T10" y="T11"/>
                </a:cxn>
              </a:cxnLst>
              <a:rect l="0" t="0" r="r" b="b"/>
              <a:pathLst>
                <a:path w="14" h="17">
                  <a:moveTo>
                    <a:pt x="5" y="0"/>
                  </a:moveTo>
                  <a:cubicBezTo>
                    <a:pt x="2" y="1"/>
                    <a:pt x="1" y="2"/>
                    <a:pt x="1" y="2"/>
                  </a:cubicBezTo>
                  <a:cubicBezTo>
                    <a:pt x="0" y="4"/>
                    <a:pt x="0" y="4"/>
                    <a:pt x="0" y="4"/>
                  </a:cubicBezTo>
                  <a:cubicBezTo>
                    <a:pt x="2" y="7"/>
                    <a:pt x="5" y="11"/>
                    <a:pt x="8" y="17"/>
                  </a:cubicBezTo>
                  <a:cubicBezTo>
                    <a:pt x="14" y="14"/>
                    <a:pt x="14" y="14"/>
                    <a:pt x="14" y="14"/>
                  </a:cubicBezTo>
                  <a:cubicBezTo>
                    <a:pt x="10" y="8"/>
                    <a:pt x="7" y="3"/>
                    <a:pt x="5"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5" name="Freeform 54"/>
            <p:cNvSpPr>
              <a:spLocks/>
            </p:cNvSpPr>
            <p:nvPr/>
          </p:nvSpPr>
          <p:spPr bwMode="auto">
            <a:xfrm rot="1292382">
              <a:off x="8022116" y="2877931"/>
              <a:ext cx="202035" cy="140584"/>
            </a:xfrm>
            <a:custGeom>
              <a:avLst/>
              <a:gdLst>
                <a:gd name="T0" fmla="*/ 26 w 34"/>
                <a:gd name="T1" fmla="*/ 0 h 23"/>
                <a:gd name="T2" fmla="*/ 0 w 34"/>
                <a:gd name="T3" fmla="*/ 10 h 23"/>
                <a:gd name="T4" fmla="*/ 8 w 34"/>
                <a:gd name="T5" fmla="*/ 23 h 23"/>
                <a:gd name="T6" fmla="*/ 34 w 34"/>
                <a:gd name="T7" fmla="*/ 12 h 23"/>
                <a:gd name="T8" fmla="*/ 26 w 34"/>
                <a:gd name="T9" fmla="*/ 0 h 23"/>
                <a:gd name="T10" fmla="*/ 26 w 34"/>
                <a:gd name="T11" fmla="*/ 0 h 23"/>
              </a:gdLst>
              <a:ahLst/>
              <a:cxnLst>
                <a:cxn ang="0">
                  <a:pos x="T0" y="T1"/>
                </a:cxn>
                <a:cxn ang="0">
                  <a:pos x="T2" y="T3"/>
                </a:cxn>
                <a:cxn ang="0">
                  <a:pos x="T4" y="T5"/>
                </a:cxn>
                <a:cxn ang="0">
                  <a:pos x="T6" y="T7"/>
                </a:cxn>
                <a:cxn ang="0">
                  <a:pos x="T8" y="T9"/>
                </a:cxn>
                <a:cxn ang="0">
                  <a:pos x="T10" y="T11"/>
                </a:cxn>
              </a:cxnLst>
              <a:rect l="0" t="0" r="r" b="b"/>
              <a:pathLst>
                <a:path w="34" h="23">
                  <a:moveTo>
                    <a:pt x="26" y="0"/>
                  </a:moveTo>
                  <a:cubicBezTo>
                    <a:pt x="0" y="10"/>
                    <a:pt x="0" y="10"/>
                    <a:pt x="0" y="10"/>
                  </a:cubicBezTo>
                  <a:cubicBezTo>
                    <a:pt x="2" y="13"/>
                    <a:pt x="5" y="17"/>
                    <a:pt x="8" y="23"/>
                  </a:cubicBezTo>
                  <a:cubicBezTo>
                    <a:pt x="34" y="12"/>
                    <a:pt x="34" y="12"/>
                    <a:pt x="34" y="12"/>
                  </a:cubicBezTo>
                  <a:cubicBezTo>
                    <a:pt x="31" y="7"/>
                    <a:pt x="28" y="2"/>
                    <a:pt x="26" y="0"/>
                  </a:cubicBezTo>
                  <a:cubicBezTo>
                    <a:pt x="26" y="0"/>
                    <a:pt x="26" y="0"/>
                    <a:pt x="26"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6" name="Freeform 55"/>
            <p:cNvSpPr>
              <a:spLocks/>
            </p:cNvSpPr>
            <p:nvPr/>
          </p:nvSpPr>
          <p:spPr bwMode="auto">
            <a:xfrm rot="1292382">
              <a:off x="7618934" y="2873610"/>
              <a:ext cx="219713" cy="145696"/>
            </a:xfrm>
            <a:custGeom>
              <a:avLst/>
              <a:gdLst>
                <a:gd name="T0" fmla="*/ 28 w 37"/>
                <a:gd name="T1" fmla="*/ 0 h 24"/>
                <a:gd name="T2" fmla="*/ 27 w 37"/>
                <a:gd name="T3" fmla="*/ 0 h 24"/>
                <a:gd name="T4" fmla="*/ 27 w 37"/>
                <a:gd name="T5" fmla="*/ 0 h 24"/>
                <a:gd name="T6" fmla="*/ 26 w 37"/>
                <a:gd name="T7" fmla="*/ 0 h 24"/>
                <a:gd name="T8" fmla="*/ 0 w 37"/>
                <a:gd name="T9" fmla="*/ 10 h 24"/>
                <a:gd name="T10" fmla="*/ 9 w 37"/>
                <a:gd name="T11" fmla="*/ 24 h 24"/>
                <a:gd name="T12" fmla="*/ 37 w 37"/>
                <a:gd name="T13" fmla="*/ 13 h 24"/>
                <a:gd name="T14" fmla="*/ 28 w 37"/>
                <a:gd name="T15" fmla="*/ 0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24">
                  <a:moveTo>
                    <a:pt x="28" y="0"/>
                  </a:moveTo>
                  <a:cubicBezTo>
                    <a:pt x="27" y="0"/>
                    <a:pt x="27" y="0"/>
                    <a:pt x="27" y="0"/>
                  </a:cubicBezTo>
                  <a:cubicBezTo>
                    <a:pt x="27" y="0"/>
                    <a:pt x="27" y="0"/>
                    <a:pt x="27" y="0"/>
                  </a:cubicBezTo>
                  <a:cubicBezTo>
                    <a:pt x="27" y="0"/>
                    <a:pt x="26" y="0"/>
                    <a:pt x="26" y="0"/>
                  </a:cubicBezTo>
                  <a:cubicBezTo>
                    <a:pt x="20" y="2"/>
                    <a:pt x="7" y="8"/>
                    <a:pt x="0" y="10"/>
                  </a:cubicBezTo>
                  <a:cubicBezTo>
                    <a:pt x="2" y="13"/>
                    <a:pt x="5" y="18"/>
                    <a:pt x="9" y="24"/>
                  </a:cubicBezTo>
                  <a:cubicBezTo>
                    <a:pt x="37" y="13"/>
                    <a:pt x="37" y="13"/>
                    <a:pt x="37" y="13"/>
                  </a:cubicBezTo>
                  <a:cubicBezTo>
                    <a:pt x="33" y="7"/>
                    <a:pt x="30" y="2"/>
                    <a:pt x="28"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7" name="Freeform 56"/>
            <p:cNvSpPr>
              <a:spLocks/>
            </p:cNvSpPr>
            <p:nvPr/>
          </p:nvSpPr>
          <p:spPr bwMode="auto">
            <a:xfrm rot="1292382">
              <a:off x="7792077" y="2906082"/>
              <a:ext cx="90916" cy="86906"/>
            </a:xfrm>
            <a:custGeom>
              <a:avLst/>
              <a:gdLst>
                <a:gd name="T0" fmla="*/ 2 w 15"/>
                <a:gd name="T1" fmla="*/ 0 h 14"/>
                <a:gd name="T2" fmla="*/ 0 w 15"/>
                <a:gd name="T3" fmla="*/ 1 h 14"/>
                <a:gd name="T4" fmla="*/ 9 w 15"/>
                <a:gd name="T5" fmla="*/ 14 h 14"/>
                <a:gd name="T6" fmla="*/ 15 w 15"/>
                <a:gd name="T7" fmla="*/ 12 h 14"/>
                <a:gd name="T8" fmla="*/ 9 w 15"/>
                <a:gd name="T9" fmla="*/ 3 h 14"/>
                <a:gd name="T10" fmla="*/ 9 w 15"/>
                <a:gd name="T11" fmla="*/ 4 h 14"/>
                <a:gd name="T12" fmla="*/ 2 w 15"/>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5" h="14">
                  <a:moveTo>
                    <a:pt x="2" y="0"/>
                  </a:moveTo>
                  <a:cubicBezTo>
                    <a:pt x="1" y="0"/>
                    <a:pt x="1" y="0"/>
                    <a:pt x="0" y="1"/>
                  </a:cubicBezTo>
                  <a:cubicBezTo>
                    <a:pt x="2" y="3"/>
                    <a:pt x="5" y="8"/>
                    <a:pt x="9" y="14"/>
                  </a:cubicBezTo>
                  <a:cubicBezTo>
                    <a:pt x="15" y="12"/>
                    <a:pt x="15" y="12"/>
                    <a:pt x="15" y="12"/>
                  </a:cubicBezTo>
                  <a:cubicBezTo>
                    <a:pt x="13" y="8"/>
                    <a:pt x="11" y="5"/>
                    <a:pt x="9" y="3"/>
                  </a:cubicBezTo>
                  <a:cubicBezTo>
                    <a:pt x="9" y="4"/>
                    <a:pt x="9" y="4"/>
                    <a:pt x="9" y="4"/>
                  </a:cubicBezTo>
                  <a:cubicBezTo>
                    <a:pt x="9" y="4"/>
                    <a:pt x="6" y="0"/>
                    <a:pt x="2" y="0"/>
                  </a:cubicBezTo>
                </a:path>
              </a:pathLst>
            </a:custGeom>
            <a:solidFill>
              <a:srgbClr val="C6A0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8" name="Freeform 57"/>
            <p:cNvSpPr>
              <a:spLocks/>
            </p:cNvSpPr>
            <p:nvPr/>
          </p:nvSpPr>
          <p:spPr bwMode="auto">
            <a:xfrm rot="1292382">
              <a:off x="7849092" y="2897937"/>
              <a:ext cx="85865" cy="102243"/>
            </a:xfrm>
            <a:custGeom>
              <a:avLst/>
              <a:gdLst>
                <a:gd name="T0" fmla="*/ 5 w 14"/>
                <a:gd name="T1" fmla="*/ 0 h 17"/>
                <a:gd name="T2" fmla="*/ 0 w 14"/>
                <a:gd name="T3" fmla="*/ 2 h 17"/>
                <a:gd name="T4" fmla="*/ 0 w 14"/>
                <a:gd name="T5" fmla="*/ 8 h 17"/>
                <a:gd name="T6" fmla="*/ 6 w 14"/>
                <a:gd name="T7" fmla="*/ 17 h 17"/>
                <a:gd name="T8" fmla="*/ 14 w 14"/>
                <a:gd name="T9" fmla="*/ 14 h 17"/>
                <a:gd name="T10" fmla="*/ 5 w 14"/>
                <a:gd name="T11" fmla="*/ 0 h 17"/>
              </a:gdLst>
              <a:ahLst/>
              <a:cxnLst>
                <a:cxn ang="0">
                  <a:pos x="T0" y="T1"/>
                </a:cxn>
                <a:cxn ang="0">
                  <a:pos x="T2" y="T3"/>
                </a:cxn>
                <a:cxn ang="0">
                  <a:pos x="T4" y="T5"/>
                </a:cxn>
                <a:cxn ang="0">
                  <a:pos x="T6" y="T7"/>
                </a:cxn>
                <a:cxn ang="0">
                  <a:pos x="T8" y="T9"/>
                </a:cxn>
                <a:cxn ang="0">
                  <a:pos x="T10" y="T11"/>
                </a:cxn>
              </a:cxnLst>
              <a:rect l="0" t="0" r="r" b="b"/>
              <a:pathLst>
                <a:path w="14" h="17">
                  <a:moveTo>
                    <a:pt x="5" y="0"/>
                  </a:moveTo>
                  <a:cubicBezTo>
                    <a:pt x="0" y="2"/>
                    <a:pt x="0" y="2"/>
                    <a:pt x="0" y="2"/>
                  </a:cubicBezTo>
                  <a:cubicBezTo>
                    <a:pt x="0" y="8"/>
                    <a:pt x="0" y="8"/>
                    <a:pt x="0" y="8"/>
                  </a:cubicBezTo>
                  <a:cubicBezTo>
                    <a:pt x="2" y="10"/>
                    <a:pt x="4" y="13"/>
                    <a:pt x="6" y="17"/>
                  </a:cubicBezTo>
                  <a:cubicBezTo>
                    <a:pt x="14" y="14"/>
                    <a:pt x="14" y="14"/>
                    <a:pt x="14" y="14"/>
                  </a:cubicBezTo>
                  <a:cubicBezTo>
                    <a:pt x="10" y="7"/>
                    <a:pt x="7" y="2"/>
                    <a:pt x="5"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59" name="Freeform 58"/>
            <p:cNvSpPr>
              <a:spLocks/>
            </p:cNvSpPr>
            <p:nvPr/>
          </p:nvSpPr>
          <p:spPr bwMode="auto">
            <a:xfrm rot="1292382">
              <a:off x="8258140" y="3327344"/>
              <a:ext cx="202035" cy="260719"/>
            </a:xfrm>
            <a:custGeom>
              <a:avLst/>
              <a:gdLst>
                <a:gd name="T0" fmla="*/ 34 w 34"/>
                <a:gd name="T1" fmla="*/ 0 h 43"/>
                <a:gd name="T2" fmla="*/ 0 w 34"/>
                <a:gd name="T3" fmla="*/ 28 h 43"/>
                <a:gd name="T4" fmla="*/ 3 w 34"/>
                <a:gd name="T5" fmla="*/ 43 h 43"/>
                <a:gd name="T6" fmla="*/ 34 w 34"/>
                <a:gd name="T7" fmla="*/ 0 h 43"/>
              </a:gdLst>
              <a:ahLst/>
              <a:cxnLst>
                <a:cxn ang="0">
                  <a:pos x="T0" y="T1"/>
                </a:cxn>
                <a:cxn ang="0">
                  <a:pos x="T2" y="T3"/>
                </a:cxn>
                <a:cxn ang="0">
                  <a:pos x="T4" y="T5"/>
                </a:cxn>
                <a:cxn ang="0">
                  <a:pos x="T6" y="T7"/>
                </a:cxn>
              </a:cxnLst>
              <a:rect l="0" t="0" r="r" b="b"/>
              <a:pathLst>
                <a:path w="34" h="43">
                  <a:moveTo>
                    <a:pt x="34" y="0"/>
                  </a:moveTo>
                  <a:cubicBezTo>
                    <a:pt x="0" y="28"/>
                    <a:pt x="0" y="28"/>
                    <a:pt x="0" y="28"/>
                  </a:cubicBezTo>
                  <a:cubicBezTo>
                    <a:pt x="1" y="33"/>
                    <a:pt x="2" y="38"/>
                    <a:pt x="3" y="43"/>
                  </a:cubicBezTo>
                  <a:cubicBezTo>
                    <a:pt x="34" y="0"/>
                    <a:pt x="34" y="0"/>
                    <a:pt x="34"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0" name="Freeform 59"/>
            <p:cNvSpPr>
              <a:spLocks/>
            </p:cNvSpPr>
            <p:nvPr/>
          </p:nvSpPr>
          <p:spPr bwMode="auto">
            <a:xfrm rot="1292382">
              <a:off x="8193387" y="3451216"/>
              <a:ext cx="53034" cy="120135"/>
            </a:xfrm>
            <a:custGeom>
              <a:avLst/>
              <a:gdLst>
                <a:gd name="T0" fmla="*/ 6 w 9"/>
                <a:gd name="T1" fmla="*/ 0 h 20"/>
                <a:gd name="T2" fmla="*/ 1 w 9"/>
                <a:gd name="T3" fmla="*/ 4 h 20"/>
                <a:gd name="T4" fmla="*/ 0 w 9"/>
                <a:gd name="T5" fmla="*/ 4 h 20"/>
                <a:gd name="T6" fmla="*/ 3 w 9"/>
                <a:gd name="T7" fmla="*/ 20 h 20"/>
                <a:gd name="T8" fmla="*/ 6 w 9"/>
                <a:gd name="T9" fmla="*/ 19 h 20"/>
                <a:gd name="T10" fmla="*/ 9 w 9"/>
                <a:gd name="T11" fmla="*/ 15 h 20"/>
                <a:gd name="T12" fmla="*/ 6 w 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9" h="20">
                  <a:moveTo>
                    <a:pt x="6" y="0"/>
                  </a:moveTo>
                  <a:cubicBezTo>
                    <a:pt x="1" y="4"/>
                    <a:pt x="1" y="4"/>
                    <a:pt x="1" y="4"/>
                  </a:cubicBezTo>
                  <a:cubicBezTo>
                    <a:pt x="0" y="4"/>
                    <a:pt x="0" y="4"/>
                    <a:pt x="0" y="4"/>
                  </a:cubicBezTo>
                  <a:cubicBezTo>
                    <a:pt x="2" y="9"/>
                    <a:pt x="3" y="14"/>
                    <a:pt x="3" y="20"/>
                  </a:cubicBezTo>
                  <a:cubicBezTo>
                    <a:pt x="6" y="19"/>
                    <a:pt x="6" y="19"/>
                    <a:pt x="6" y="19"/>
                  </a:cubicBezTo>
                  <a:cubicBezTo>
                    <a:pt x="9" y="15"/>
                    <a:pt x="9" y="15"/>
                    <a:pt x="9" y="15"/>
                  </a:cubicBezTo>
                  <a:cubicBezTo>
                    <a:pt x="8" y="10"/>
                    <a:pt x="7" y="5"/>
                    <a:pt x="6"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1" name="Freeform 60"/>
            <p:cNvSpPr>
              <a:spLocks/>
            </p:cNvSpPr>
            <p:nvPr/>
          </p:nvSpPr>
          <p:spPr bwMode="auto">
            <a:xfrm rot="1292382">
              <a:off x="7999360" y="3462151"/>
              <a:ext cx="40407" cy="102243"/>
            </a:xfrm>
            <a:custGeom>
              <a:avLst/>
              <a:gdLst>
                <a:gd name="T0" fmla="*/ 4 w 7"/>
                <a:gd name="T1" fmla="*/ 0 h 17"/>
                <a:gd name="T2" fmla="*/ 0 w 7"/>
                <a:gd name="T3" fmla="*/ 2 h 17"/>
                <a:gd name="T4" fmla="*/ 3 w 7"/>
                <a:gd name="T5" fmla="*/ 16 h 17"/>
                <a:gd name="T6" fmla="*/ 6 w 7"/>
                <a:gd name="T7" fmla="*/ 17 h 17"/>
                <a:gd name="T8" fmla="*/ 7 w 7"/>
                <a:gd name="T9" fmla="*/ 16 h 17"/>
                <a:gd name="T10" fmla="*/ 4 w 7"/>
                <a:gd name="T11" fmla="*/ 0 h 17"/>
              </a:gdLst>
              <a:ahLst/>
              <a:cxnLst>
                <a:cxn ang="0">
                  <a:pos x="T0" y="T1"/>
                </a:cxn>
                <a:cxn ang="0">
                  <a:pos x="T2" y="T3"/>
                </a:cxn>
                <a:cxn ang="0">
                  <a:pos x="T4" y="T5"/>
                </a:cxn>
                <a:cxn ang="0">
                  <a:pos x="T6" y="T7"/>
                </a:cxn>
                <a:cxn ang="0">
                  <a:pos x="T8" y="T9"/>
                </a:cxn>
                <a:cxn ang="0">
                  <a:pos x="T10" y="T11"/>
                </a:cxn>
              </a:cxnLst>
              <a:rect l="0" t="0" r="r" b="b"/>
              <a:pathLst>
                <a:path w="7" h="17">
                  <a:moveTo>
                    <a:pt x="4" y="0"/>
                  </a:moveTo>
                  <a:cubicBezTo>
                    <a:pt x="0" y="2"/>
                    <a:pt x="0" y="2"/>
                    <a:pt x="0" y="2"/>
                  </a:cubicBezTo>
                  <a:cubicBezTo>
                    <a:pt x="1" y="6"/>
                    <a:pt x="2" y="11"/>
                    <a:pt x="3" y="16"/>
                  </a:cubicBezTo>
                  <a:cubicBezTo>
                    <a:pt x="6" y="17"/>
                    <a:pt x="6" y="17"/>
                    <a:pt x="6" y="17"/>
                  </a:cubicBezTo>
                  <a:cubicBezTo>
                    <a:pt x="7" y="16"/>
                    <a:pt x="7" y="16"/>
                    <a:pt x="7" y="16"/>
                  </a:cubicBezTo>
                  <a:cubicBezTo>
                    <a:pt x="7" y="11"/>
                    <a:pt x="6" y="5"/>
                    <a:pt x="4" y="0"/>
                  </a:cubicBezTo>
                </a:path>
              </a:pathLst>
            </a:custGeom>
            <a:solidFill>
              <a:srgbClr val="C6A0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2" name="Freeform 61"/>
            <p:cNvSpPr>
              <a:spLocks/>
            </p:cNvSpPr>
            <p:nvPr/>
          </p:nvSpPr>
          <p:spPr bwMode="auto">
            <a:xfrm rot="1292382">
              <a:off x="7959932" y="3460552"/>
              <a:ext cx="53034" cy="115023"/>
            </a:xfrm>
            <a:custGeom>
              <a:avLst/>
              <a:gdLst>
                <a:gd name="T0" fmla="*/ 6 w 9"/>
                <a:gd name="T1" fmla="*/ 0 h 19"/>
                <a:gd name="T2" fmla="*/ 0 w 9"/>
                <a:gd name="T3" fmla="*/ 2 h 19"/>
                <a:gd name="T4" fmla="*/ 4 w 9"/>
                <a:gd name="T5" fmla="*/ 19 h 19"/>
                <a:gd name="T6" fmla="*/ 4 w 9"/>
                <a:gd name="T7" fmla="*/ 19 h 19"/>
                <a:gd name="T8" fmla="*/ 5 w 9"/>
                <a:gd name="T9" fmla="*/ 13 h 19"/>
                <a:gd name="T10" fmla="*/ 9 w 9"/>
                <a:gd name="T11" fmla="*/ 14 h 19"/>
                <a:gd name="T12" fmla="*/ 6 w 9"/>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9" h="19">
                  <a:moveTo>
                    <a:pt x="6" y="0"/>
                  </a:moveTo>
                  <a:cubicBezTo>
                    <a:pt x="0" y="2"/>
                    <a:pt x="0" y="2"/>
                    <a:pt x="0" y="2"/>
                  </a:cubicBezTo>
                  <a:cubicBezTo>
                    <a:pt x="2" y="8"/>
                    <a:pt x="3" y="13"/>
                    <a:pt x="4" y="19"/>
                  </a:cubicBezTo>
                  <a:cubicBezTo>
                    <a:pt x="4" y="19"/>
                    <a:pt x="4" y="19"/>
                    <a:pt x="4" y="19"/>
                  </a:cubicBezTo>
                  <a:cubicBezTo>
                    <a:pt x="5" y="13"/>
                    <a:pt x="5" y="13"/>
                    <a:pt x="5" y="13"/>
                  </a:cubicBezTo>
                  <a:cubicBezTo>
                    <a:pt x="9" y="14"/>
                    <a:pt x="9" y="14"/>
                    <a:pt x="9" y="14"/>
                  </a:cubicBezTo>
                  <a:cubicBezTo>
                    <a:pt x="8" y="9"/>
                    <a:pt x="7" y="4"/>
                    <a:pt x="6"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3" name="Freeform 62"/>
            <p:cNvSpPr>
              <a:spLocks noEditPoints="1"/>
            </p:cNvSpPr>
            <p:nvPr/>
          </p:nvSpPr>
          <p:spPr bwMode="auto">
            <a:xfrm rot="1292382">
              <a:off x="6917429" y="3312069"/>
              <a:ext cx="1010175" cy="332289"/>
            </a:xfrm>
            <a:custGeom>
              <a:avLst/>
              <a:gdLst>
                <a:gd name="T0" fmla="*/ 22 w 169"/>
                <a:gd name="T1" fmla="*/ 54 h 55"/>
                <a:gd name="T2" fmla="*/ 22 w 169"/>
                <a:gd name="T3" fmla="*/ 54 h 55"/>
                <a:gd name="T4" fmla="*/ 22 w 169"/>
                <a:gd name="T5" fmla="*/ 54 h 55"/>
                <a:gd name="T6" fmla="*/ 22 w 169"/>
                <a:gd name="T7" fmla="*/ 54 h 55"/>
                <a:gd name="T8" fmla="*/ 22 w 169"/>
                <a:gd name="T9" fmla="*/ 54 h 55"/>
                <a:gd name="T10" fmla="*/ 69 w 169"/>
                <a:gd name="T11" fmla="*/ 53 h 55"/>
                <a:gd name="T12" fmla="*/ 65 w 169"/>
                <a:gd name="T13" fmla="*/ 53 h 55"/>
                <a:gd name="T14" fmla="*/ 65 w 169"/>
                <a:gd name="T15" fmla="*/ 53 h 55"/>
                <a:gd name="T16" fmla="*/ 23 w 169"/>
                <a:gd name="T17" fmla="*/ 54 h 55"/>
                <a:gd name="T18" fmla="*/ 23 w 169"/>
                <a:gd name="T19" fmla="*/ 54 h 55"/>
                <a:gd name="T20" fmla="*/ 69 w 169"/>
                <a:gd name="T21" fmla="*/ 53 h 55"/>
                <a:gd name="T22" fmla="*/ 0 w 169"/>
                <a:gd name="T23" fmla="*/ 48 h 55"/>
                <a:gd name="T24" fmla="*/ 0 w 169"/>
                <a:gd name="T25" fmla="*/ 48 h 55"/>
                <a:gd name="T26" fmla="*/ 1 w 169"/>
                <a:gd name="T27" fmla="*/ 55 h 55"/>
                <a:gd name="T28" fmla="*/ 1 w 169"/>
                <a:gd name="T29" fmla="*/ 55 h 55"/>
                <a:gd name="T30" fmla="*/ 0 w 169"/>
                <a:gd name="T31" fmla="*/ 48 h 55"/>
                <a:gd name="T32" fmla="*/ 95 w 169"/>
                <a:gd name="T33" fmla="*/ 37 h 55"/>
                <a:gd name="T34" fmla="*/ 94 w 169"/>
                <a:gd name="T35" fmla="*/ 38 h 55"/>
                <a:gd name="T36" fmla="*/ 95 w 169"/>
                <a:gd name="T37" fmla="*/ 37 h 55"/>
                <a:gd name="T38" fmla="*/ 99 w 169"/>
                <a:gd name="T39" fmla="*/ 20 h 55"/>
                <a:gd name="T40" fmla="*/ 99 w 169"/>
                <a:gd name="T41" fmla="*/ 20 h 55"/>
                <a:gd name="T42" fmla="*/ 102 w 169"/>
                <a:gd name="T43" fmla="*/ 38 h 55"/>
                <a:gd name="T44" fmla="*/ 100 w 169"/>
                <a:gd name="T45" fmla="*/ 39 h 55"/>
                <a:gd name="T46" fmla="*/ 96 w 169"/>
                <a:gd name="T47" fmla="*/ 38 h 55"/>
                <a:gd name="T48" fmla="*/ 100 w 169"/>
                <a:gd name="T49" fmla="*/ 39 h 55"/>
                <a:gd name="T50" fmla="*/ 114 w 169"/>
                <a:gd name="T51" fmla="*/ 30 h 55"/>
                <a:gd name="T52" fmla="*/ 102 w 169"/>
                <a:gd name="T53" fmla="*/ 38 h 55"/>
                <a:gd name="T54" fmla="*/ 99 w 169"/>
                <a:gd name="T55" fmla="*/ 20 h 55"/>
                <a:gd name="T56" fmla="*/ 169 w 169"/>
                <a:gd name="T57" fmla="*/ 11 h 55"/>
                <a:gd name="T58" fmla="*/ 164 w 169"/>
                <a:gd name="T59" fmla="*/ 13 h 55"/>
                <a:gd name="T60" fmla="*/ 164 w 169"/>
                <a:gd name="T61" fmla="*/ 13 h 55"/>
                <a:gd name="T62" fmla="*/ 159 w 169"/>
                <a:gd name="T63" fmla="*/ 15 h 55"/>
                <a:gd name="T64" fmla="*/ 169 w 169"/>
                <a:gd name="T65" fmla="*/ 11 h 55"/>
                <a:gd name="T66" fmla="*/ 152 w 169"/>
                <a:gd name="T67" fmla="*/ 0 h 55"/>
                <a:gd name="T68" fmla="*/ 152 w 169"/>
                <a:gd name="T69" fmla="*/ 0 h 55"/>
                <a:gd name="T70" fmla="*/ 154 w 169"/>
                <a:gd name="T71" fmla="*/ 10 h 55"/>
                <a:gd name="T72" fmla="*/ 154 w 169"/>
                <a:gd name="T73" fmla="*/ 11 h 55"/>
                <a:gd name="T74" fmla="*/ 154 w 169"/>
                <a:gd name="T75" fmla="*/ 10 h 55"/>
                <a:gd name="T76" fmla="*/ 154 w 169"/>
                <a:gd name="T77" fmla="*/ 10 h 55"/>
                <a:gd name="T78" fmla="*/ 154 w 169"/>
                <a:gd name="T79" fmla="*/ 10 h 55"/>
                <a:gd name="T80" fmla="*/ 152 w 169"/>
                <a:gd name="T81"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9" h="55">
                  <a:moveTo>
                    <a:pt x="22" y="54"/>
                  </a:moveTo>
                  <a:cubicBezTo>
                    <a:pt x="22" y="54"/>
                    <a:pt x="22" y="54"/>
                    <a:pt x="22" y="54"/>
                  </a:cubicBezTo>
                  <a:cubicBezTo>
                    <a:pt x="22" y="54"/>
                    <a:pt x="22" y="54"/>
                    <a:pt x="22" y="54"/>
                  </a:cubicBezTo>
                  <a:cubicBezTo>
                    <a:pt x="22" y="54"/>
                    <a:pt x="22" y="54"/>
                    <a:pt x="22" y="54"/>
                  </a:cubicBezTo>
                  <a:cubicBezTo>
                    <a:pt x="22" y="54"/>
                    <a:pt x="22" y="54"/>
                    <a:pt x="22" y="54"/>
                  </a:cubicBezTo>
                  <a:moveTo>
                    <a:pt x="69" y="53"/>
                  </a:moveTo>
                  <a:cubicBezTo>
                    <a:pt x="65" y="53"/>
                    <a:pt x="65" y="53"/>
                    <a:pt x="65" y="53"/>
                  </a:cubicBezTo>
                  <a:cubicBezTo>
                    <a:pt x="65" y="53"/>
                    <a:pt x="65" y="53"/>
                    <a:pt x="65" y="53"/>
                  </a:cubicBezTo>
                  <a:cubicBezTo>
                    <a:pt x="23" y="54"/>
                    <a:pt x="23" y="54"/>
                    <a:pt x="23" y="54"/>
                  </a:cubicBezTo>
                  <a:cubicBezTo>
                    <a:pt x="23" y="54"/>
                    <a:pt x="23" y="54"/>
                    <a:pt x="23" y="54"/>
                  </a:cubicBezTo>
                  <a:cubicBezTo>
                    <a:pt x="69" y="53"/>
                    <a:pt x="69" y="53"/>
                    <a:pt x="69" y="53"/>
                  </a:cubicBezTo>
                  <a:moveTo>
                    <a:pt x="0" y="48"/>
                  </a:moveTo>
                  <a:cubicBezTo>
                    <a:pt x="0" y="48"/>
                    <a:pt x="0" y="48"/>
                    <a:pt x="0" y="48"/>
                  </a:cubicBezTo>
                  <a:cubicBezTo>
                    <a:pt x="1" y="52"/>
                    <a:pt x="1" y="54"/>
                    <a:pt x="1" y="55"/>
                  </a:cubicBezTo>
                  <a:cubicBezTo>
                    <a:pt x="1" y="55"/>
                    <a:pt x="1" y="55"/>
                    <a:pt x="1" y="55"/>
                  </a:cubicBezTo>
                  <a:cubicBezTo>
                    <a:pt x="1" y="54"/>
                    <a:pt x="1" y="52"/>
                    <a:pt x="0" y="48"/>
                  </a:cubicBezTo>
                  <a:moveTo>
                    <a:pt x="95" y="37"/>
                  </a:moveTo>
                  <a:cubicBezTo>
                    <a:pt x="95" y="38"/>
                    <a:pt x="95" y="38"/>
                    <a:pt x="94" y="38"/>
                  </a:cubicBezTo>
                  <a:cubicBezTo>
                    <a:pt x="95" y="38"/>
                    <a:pt x="95" y="38"/>
                    <a:pt x="95" y="37"/>
                  </a:cubicBezTo>
                  <a:moveTo>
                    <a:pt x="99" y="20"/>
                  </a:moveTo>
                  <a:cubicBezTo>
                    <a:pt x="99" y="20"/>
                    <a:pt x="99" y="20"/>
                    <a:pt x="99" y="20"/>
                  </a:cubicBezTo>
                  <a:cubicBezTo>
                    <a:pt x="100" y="26"/>
                    <a:pt x="101" y="32"/>
                    <a:pt x="102" y="38"/>
                  </a:cubicBezTo>
                  <a:cubicBezTo>
                    <a:pt x="101" y="38"/>
                    <a:pt x="101" y="39"/>
                    <a:pt x="100" y="39"/>
                  </a:cubicBezTo>
                  <a:cubicBezTo>
                    <a:pt x="99" y="39"/>
                    <a:pt x="97" y="38"/>
                    <a:pt x="96" y="38"/>
                  </a:cubicBezTo>
                  <a:cubicBezTo>
                    <a:pt x="97" y="38"/>
                    <a:pt x="99" y="39"/>
                    <a:pt x="100" y="39"/>
                  </a:cubicBezTo>
                  <a:cubicBezTo>
                    <a:pt x="108" y="39"/>
                    <a:pt x="114" y="30"/>
                    <a:pt x="114" y="30"/>
                  </a:cubicBezTo>
                  <a:cubicBezTo>
                    <a:pt x="114" y="30"/>
                    <a:pt x="109" y="37"/>
                    <a:pt x="102" y="38"/>
                  </a:cubicBezTo>
                  <a:cubicBezTo>
                    <a:pt x="101" y="32"/>
                    <a:pt x="100" y="26"/>
                    <a:pt x="99" y="20"/>
                  </a:cubicBezTo>
                  <a:moveTo>
                    <a:pt x="169" y="11"/>
                  </a:moveTo>
                  <a:cubicBezTo>
                    <a:pt x="164" y="13"/>
                    <a:pt x="164" y="13"/>
                    <a:pt x="164" y="13"/>
                  </a:cubicBezTo>
                  <a:cubicBezTo>
                    <a:pt x="164" y="13"/>
                    <a:pt x="164" y="13"/>
                    <a:pt x="164" y="13"/>
                  </a:cubicBezTo>
                  <a:cubicBezTo>
                    <a:pt x="159" y="15"/>
                    <a:pt x="159" y="15"/>
                    <a:pt x="159" y="15"/>
                  </a:cubicBezTo>
                  <a:cubicBezTo>
                    <a:pt x="169" y="11"/>
                    <a:pt x="169" y="11"/>
                    <a:pt x="169" y="11"/>
                  </a:cubicBezTo>
                  <a:moveTo>
                    <a:pt x="152" y="0"/>
                  </a:moveTo>
                  <a:cubicBezTo>
                    <a:pt x="152" y="0"/>
                    <a:pt x="152" y="0"/>
                    <a:pt x="152" y="0"/>
                  </a:cubicBezTo>
                  <a:cubicBezTo>
                    <a:pt x="153" y="3"/>
                    <a:pt x="153" y="7"/>
                    <a:pt x="154" y="10"/>
                  </a:cubicBezTo>
                  <a:cubicBezTo>
                    <a:pt x="154" y="11"/>
                    <a:pt x="154" y="11"/>
                    <a:pt x="154" y="11"/>
                  </a:cubicBezTo>
                  <a:cubicBezTo>
                    <a:pt x="154" y="10"/>
                    <a:pt x="154" y="10"/>
                    <a:pt x="154" y="10"/>
                  </a:cubicBezTo>
                  <a:cubicBezTo>
                    <a:pt x="154" y="10"/>
                    <a:pt x="154" y="10"/>
                    <a:pt x="154" y="10"/>
                  </a:cubicBezTo>
                  <a:cubicBezTo>
                    <a:pt x="154" y="10"/>
                    <a:pt x="154" y="10"/>
                    <a:pt x="154" y="10"/>
                  </a:cubicBezTo>
                  <a:cubicBezTo>
                    <a:pt x="153" y="7"/>
                    <a:pt x="153" y="3"/>
                    <a:pt x="152" y="0"/>
                  </a:cubicBezTo>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7" name="Freeform 66"/>
            <p:cNvSpPr>
              <a:spLocks/>
            </p:cNvSpPr>
            <p:nvPr/>
          </p:nvSpPr>
          <p:spPr bwMode="auto">
            <a:xfrm rot="1292382">
              <a:off x="7443927" y="3456453"/>
              <a:ext cx="73238" cy="127804"/>
            </a:xfrm>
            <a:custGeom>
              <a:avLst/>
              <a:gdLst>
                <a:gd name="T0" fmla="*/ 9 w 12"/>
                <a:gd name="T1" fmla="*/ 0 h 21"/>
                <a:gd name="T2" fmla="*/ 0 w 12"/>
                <a:gd name="T3" fmla="*/ 4 h 21"/>
                <a:gd name="T4" fmla="*/ 3 w 12"/>
                <a:gd name="T5" fmla="*/ 21 h 21"/>
                <a:gd name="T6" fmla="*/ 4 w 12"/>
                <a:gd name="T7" fmla="*/ 18 h 21"/>
                <a:gd name="T8" fmla="*/ 5 w 12"/>
                <a:gd name="T9" fmla="*/ 17 h 21"/>
                <a:gd name="T10" fmla="*/ 5 w 12"/>
                <a:gd name="T11" fmla="*/ 17 h 21"/>
                <a:gd name="T12" fmla="*/ 6 w 12"/>
                <a:gd name="T13" fmla="*/ 18 h 21"/>
                <a:gd name="T14" fmla="*/ 10 w 12"/>
                <a:gd name="T15" fmla="*/ 19 h 21"/>
                <a:gd name="T16" fmla="*/ 12 w 12"/>
                <a:gd name="T17" fmla="*/ 18 h 21"/>
                <a:gd name="T18" fmla="*/ 9 w 12"/>
                <a:gd name="T1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21">
                  <a:moveTo>
                    <a:pt x="9" y="0"/>
                  </a:moveTo>
                  <a:cubicBezTo>
                    <a:pt x="0" y="4"/>
                    <a:pt x="0" y="4"/>
                    <a:pt x="0" y="4"/>
                  </a:cubicBezTo>
                  <a:cubicBezTo>
                    <a:pt x="1" y="9"/>
                    <a:pt x="2" y="15"/>
                    <a:pt x="3" y="21"/>
                  </a:cubicBezTo>
                  <a:cubicBezTo>
                    <a:pt x="3" y="20"/>
                    <a:pt x="4" y="20"/>
                    <a:pt x="4" y="18"/>
                  </a:cubicBezTo>
                  <a:cubicBezTo>
                    <a:pt x="5" y="18"/>
                    <a:pt x="5" y="18"/>
                    <a:pt x="5" y="17"/>
                  </a:cubicBezTo>
                  <a:cubicBezTo>
                    <a:pt x="5" y="17"/>
                    <a:pt x="5" y="17"/>
                    <a:pt x="5" y="17"/>
                  </a:cubicBezTo>
                  <a:cubicBezTo>
                    <a:pt x="5" y="18"/>
                    <a:pt x="6" y="18"/>
                    <a:pt x="6" y="18"/>
                  </a:cubicBezTo>
                  <a:cubicBezTo>
                    <a:pt x="7" y="18"/>
                    <a:pt x="9" y="19"/>
                    <a:pt x="10" y="19"/>
                  </a:cubicBezTo>
                  <a:cubicBezTo>
                    <a:pt x="11" y="19"/>
                    <a:pt x="11" y="18"/>
                    <a:pt x="12" y="18"/>
                  </a:cubicBezTo>
                  <a:cubicBezTo>
                    <a:pt x="11" y="12"/>
                    <a:pt x="10" y="6"/>
                    <a:pt x="9"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8" name="Freeform 67"/>
            <p:cNvSpPr>
              <a:spLocks/>
            </p:cNvSpPr>
            <p:nvPr/>
          </p:nvSpPr>
          <p:spPr bwMode="auto">
            <a:xfrm rot="1292382">
              <a:off x="7500910" y="3453586"/>
              <a:ext cx="95967" cy="138028"/>
            </a:xfrm>
            <a:custGeom>
              <a:avLst/>
              <a:gdLst>
                <a:gd name="T0" fmla="*/ 13 w 16"/>
                <a:gd name="T1" fmla="*/ 0 h 23"/>
                <a:gd name="T2" fmla="*/ 0 w 16"/>
                <a:gd name="T3" fmla="*/ 5 h 23"/>
                <a:gd name="T4" fmla="*/ 3 w 16"/>
                <a:gd name="T5" fmla="*/ 23 h 23"/>
                <a:gd name="T6" fmla="*/ 15 w 16"/>
                <a:gd name="T7" fmla="*/ 15 h 23"/>
                <a:gd name="T8" fmla="*/ 15 w 16"/>
                <a:gd name="T9" fmla="*/ 15 h 23"/>
                <a:gd name="T10" fmla="*/ 16 w 16"/>
                <a:gd name="T11" fmla="*/ 15 h 23"/>
                <a:gd name="T12" fmla="*/ 13 w 16"/>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16" h="23">
                  <a:moveTo>
                    <a:pt x="13" y="0"/>
                  </a:moveTo>
                  <a:cubicBezTo>
                    <a:pt x="0" y="5"/>
                    <a:pt x="0" y="5"/>
                    <a:pt x="0" y="5"/>
                  </a:cubicBezTo>
                  <a:cubicBezTo>
                    <a:pt x="1" y="11"/>
                    <a:pt x="2" y="17"/>
                    <a:pt x="3" y="23"/>
                  </a:cubicBezTo>
                  <a:cubicBezTo>
                    <a:pt x="10" y="22"/>
                    <a:pt x="15" y="15"/>
                    <a:pt x="15" y="15"/>
                  </a:cubicBezTo>
                  <a:cubicBezTo>
                    <a:pt x="15" y="15"/>
                    <a:pt x="15" y="15"/>
                    <a:pt x="15" y="15"/>
                  </a:cubicBezTo>
                  <a:cubicBezTo>
                    <a:pt x="16" y="15"/>
                    <a:pt x="16" y="15"/>
                    <a:pt x="16" y="15"/>
                  </a:cubicBezTo>
                  <a:cubicBezTo>
                    <a:pt x="15" y="10"/>
                    <a:pt x="14" y="5"/>
                    <a:pt x="13"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69" name="Freeform 68"/>
            <p:cNvSpPr>
              <a:spLocks/>
            </p:cNvSpPr>
            <p:nvPr/>
          </p:nvSpPr>
          <p:spPr bwMode="auto">
            <a:xfrm rot="1292382">
              <a:off x="7261617" y="3464504"/>
              <a:ext cx="47983" cy="122691"/>
            </a:xfrm>
            <a:custGeom>
              <a:avLst/>
              <a:gdLst>
                <a:gd name="T0" fmla="*/ 5 w 8"/>
                <a:gd name="T1" fmla="*/ 0 h 20"/>
                <a:gd name="T2" fmla="*/ 1 w 8"/>
                <a:gd name="T3" fmla="*/ 2 h 20"/>
                <a:gd name="T4" fmla="*/ 0 w 8"/>
                <a:gd name="T5" fmla="*/ 2 h 20"/>
                <a:gd name="T6" fmla="*/ 3 w 8"/>
                <a:gd name="T7" fmla="*/ 20 h 20"/>
                <a:gd name="T8" fmla="*/ 3 w 8"/>
                <a:gd name="T9" fmla="*/ 20 h 20"/>
                <a:gd name="T10" fmla="*/ 3 w 8"/>
                <a:gd name="T11" fmla="*/ 20 h 20"/>
                <a:gd name="T12" fmla="*/ 7 w 8"/>
                <a:gd name="T13" fmla="*/ 20 h 20"/>
                <a:gd name="T14" fmla="*/ 8 w 8"/>
                <a:gd name="T15" fmla="*/ 19 h 20"/>
                <a:gd name="T16" fmla="*/ 5 w 8"/>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20">
                  <a:moveTo>
                    <a:pt x="5" y="0"/>
                  </a:moveTo>
                  <a:cubicBezTo>
                    <a:pt x="1" y="2"/>
                    <a:pt x="1" y="2"/>
                    <a:pt x="1" y="2"/>
                  </a:cubicBezTo>
                  <a:cubicBezTo>
                    <a:pt x="0" y="2"/>
                    <a:pt x="0" y="2"/>
                    <a:pt x="0" y="2"/>
                  </a:cubicBezTo>
                  <a:cubicBezTo>
                    <a:pt x="1" y="8"/>
                    <a:pt x="2" y="14"/>
                    <a:pt x="3" y="20"/>
                  </a:cubicBezTo>
                  <a:cubicBezTo>
                    <a:pt x="3" y="20"/>
                    <a:pt x="3" y="20"/>
                    <a:pt x="3" y="20"/>
                  </a:cubicBezTo>
                  <a:cubicBezTo>
                    <a:pt x="3" y="20"/>
                    <a:pt x="3" y="20"/>
                    <a:pt x="3" y="20"/>
                  </a:cubicBezTo>
                  <a:cubicBezTo>
                    <a:pt x="7" y="20"/>
                    <a:pt x="7" y="20"/>
                    <a:pt x="7" y="20"/>
                  </a:cubicBezTo>
                  <a:cubicBezTo>
                    <a:pt x="8" y="19"/>
                    <a:pt x="8" y="19"/>
                    <a:pt x="8" y="19"/>
                  </a:cubicBezTo>
                  <a:cubicBezTo>
                    <a:pt x="7" y="12"/>
                    <a:pt x="6" y="6"/>
                    <a:pt x="5"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0" name="Freeform 69"/>
            <p:cNvSpPr>
              <a:spLocks/>
            </p:cNvSpPr>
            <p:nvPr/>
          </p:nvSpPr>
          <p:spPr bwMode="auto">
            <a:xfrm rot="1292382">
              <a:off x="7296076" y="3450338"/>
              <a:ext cx="123746" cy="155920"/>
            </a:xfrm>
            <a:custGeom>
              <a:avLst/>
              <a:gdLst>
                <a:gd name="T0" fmla="*/ 17 w 21"/>
                <a:gd name="T1" fmla="*/ 0 h 26"/>
                <a:gd name="T2" fmla="*/ 0 w 21"/>
                <a:gd name="T3" fmla="*/ 7 h 26"/>
                <a:gd name="T4" fmla="*/ 3 w 21"/>
                <a:gd name="T5" fmla="*/ 26 h 26"/>
                <a:gd name="T6" fmla="*/ 21 w 21"/>
                <a:gd name="T7" fmla="*/ 19 h 26"/>
                <a:gd name="T8" fmla="*/ 17 w 21"/>
                <a:gd name="T9" fmla="*/ 0 h 26"/>
              </a:gdLst>
              <a:ahLst/>
              <a:cxnLst>
                <a:cxn ang="0">
                  <a:pos x="T0" y="T1"/>
                </a:cxn>
                <a:cxn ang="0">
                  <a:pos x="T2" y="T3"/>
                </a:cxn>
                <a:cxn ang="0">
                  <a:pos x="T4" y="T5"/>
                </a:cxn>
                <a:cxn ang="0">
                  <a:pos x="T6" y="T7"/>
                </a:cxn>
                <a:cxn ang="0">
                  <a:pos x="T8" y="T9"/>
                </a:cxn>
              </a:cxnLst>
              <a:rect l="0" t="0" r="r" b="b"/>
              <a:pathLst>
                <a:path w="21" h="26">
                  <a:moveTo>
                    <a:pt x="17" y="0"/>
                  </a:moveTo>
                  <a:cubicBezTo>
                    <a:pt x="0" y="7"/>
                    <a:pt x="0" y="7"/>
                    <a:pt x="0" y="7"/>
                  </a:cubicBezTo>
                  <a:cubicBezTo>
                    <a:pt x="1" y="13"/>
                    <a:pt x="2" y="19"/>
                    <a:pt x="3" y="26"/>
                  </a:cubicBezTo>
                  <a:cubicBezTo>
                    <a:pt x="21" y="19"/>
                    <a:pt x="21" y="19"/>
                    <a:pt x="21" y="19"/>
                  </a:cubicBezTo>
                  <a:cubicBezTo>
                    <a:pt x="20" y="13"/>
                    <a:pt x="18" y="6"/>
                    <a:pt x="17"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1" name="Freeform 70"/>
            <p:cNvSpPr>
              <a:spLocks/>
            </p:cNvSpPr>
            <p:nvPr/>
          </p:nvSpPr>
          <p:spPr bwMode="auto">
            <a:xfrm rot="1292382">
              <a:off x="6900176" y="3402769"/>
              <a:ext cx="388917" cy="120135"/>
            </a:xfrm>
            <a:custGeom>
              <a:avLst/>
              <a:gdLst>
                <a:gd name="T0" fmla="*/ 62 w 65"/>
                <a:gd name="T1" fmla="*/ 0 h 20"/>
                <a:gd name="T2" fmla="*/ 0 w 65"/>
                <a:gd name="T3" fmla="*/ 13 h 20"/>
                <a:gd name="T4" fmla="*/ 1 w 65"/>
                <a:gd name="T5" fmla="*/ 20 h 20"/>
                <a:gd name="T6" fmla="*/ 1 w 65"/>
                <a:gd name="T7" fmla="*/ 20 h 20"/>
                <a:gd name="T8" fmla="*/ 1 w 65"/>
                <a:gd name="T9" fmla="*/ 20 h 20"/>
                <a:gd name="T10" fmla="*/ 1 w 65"/>
                <a:gd name="T11" fmla="*/ 20 h 20"/>
                <a:gd name="T12" fmla="*/ 1 w 65"/>
                <a:gd name="T13" fmla="*/ 20 h 20"/>
                <a:gd name="T14" fmla="*/ 1 w 65"/>
                <a:gd name="T15" fmla="*/ 20 h 20"/>
                <a:gd name="T16" fmla="*/ 1 w 65"/>
                <a:gd name="T17" fmla="*/ 20 h 20"/>
                <a:gd name="T18" fmla="*/ 22 w 65"/>
                <a:gd name="T19" fmla="*/ 19 h 20"/>
                <a:gd name="T20" fmla="*/ 22 w 65"/>
                <a:gd name="T21" fmla="*/ 19 h 20"/>
                <a:gd name="T22" fmla="*/ 23 w 65"/>
                <a:gd name="T23" fmla="*/ 19 h 20"/>
                <a:gd name="T24" fmla="*/ 65 w 65"/>
                <a:gd name="T25" fmla="*/ 18 h 20"/>
                <a:gd name="T26" fmla="*/ 62 w 65"/>
                <a:gd name="T2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20">
                  <a:moveTo>
                    <a:pt x="62" y="0"/>
                  </a:moveTo>
                  <a:cubicBezTo>
                    <a:pt x="0" y="13"/>
                    <a:pt x="0" y="13"/>
                    <a:pt x="0" y="13"/>
                  </a:cubicBezTo>
                  <a:cubicBezTo>
                    <a:pt x="1" y="17"/>
                    <a:pt x="1" y="19"/>
                    <a:pt x="1" y="20"/>
                  </a:cubicBezTo>
                  <a:cubicBezTo>
                    <a:pt x="1" y="20"/>
                    <a:pt x="1" y="20"/>
                    <a:pt x="1" y="20"/>
                  </a:cubicBezTo>
                  <a:cubicBezTo>
                    <a:pt x="1" y="20"/>
                    <a:pt x="1" y="20"/>
                    <a:pt x="1" y="20"/>
                  </a:cubicBezTo>
                  <a:cubicBezTo>
                    <a:pt x="1" y="20"/>
                    <a:pt x="1" y="20"/>
                    <a:pt x="1" y="20"/>
                  </a:cubicBezTo>
                  <a:cubicBezTo>
                    <a:pt x="1" y="20"/>
                    <a:pt x="1" y="20"/>
                    <a:pt x="1" y="20"/>
                  </a:cubicBezTo>
                  <a:cubicBezTo>
                    <a:pt x="1" y="20"/>
                    <a:pt x="1" y="20"/>
                    <a:pt x="1" y="20"/>
                  </a:cubicBezTo>
                  <a:cubicBezTo>
                    <a:pt x="1" y="20"/>
                    <a:pt x="1" y="20"/>
                    <a:pt x="1" y="20"/>
                  </a:cubicBezTo>
                  <a:cubicBezTo>
                    <a:pt x="22" y="19"/>
                    <a:pt x="22" y="19"/>
                    <a:pt x="22" y="19"/>
                  </a:cubicBezTo>
                  <a:cubicBezTo>
                    <a:pt x="22" y="19"/>
                    <a:pt x="22" y="19"/>
                    <a:pt x="22" y="19"/>
                  </a:cubicBezTo>
                  <a:cubicBezTo>
                    <a:pt x="23" y="19"/>
                    <a:pt x="23" y="19"/>
                    <a:pt x="23" y="19"/>
                  </a:cubicBezTo>
                  <a:cubicBezTo>
                    <a:pt x="65" y="18"/>
                    <a:pt x="65" y="18"/>
                    <a:pt x="65" y="18"/>
                  </a:cubicBezTo>
                  <a:cubicBezTo>
                    <a:pt x="64" y="12"/>
                    <a:pt x="63" y="6"/>
                    <a:pt x="62"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2" name="Freeform 71"/>
            <p:cNvSpPr>
              <a:spLocks/>
            </p:cNvSpPr>
            <p:nvPr/>
          </p:nvSpPr>
          <p:spPr bwMode="auto">
            <a:xfrm rot="1292382">
              <a:off x="7402361" y="3463539"/>
              <a:ext cx="53034" cy="127804"/>
            </a:xfrm>
            <a:custGeom>
              <a:avLst/>
              <a:gdLst>
                <a:gd name="T0" fmla="*/ 6 w 9"/>
                <a:gd name="T1" fmla="*/ 0 h 21"/>
                <a:gd name="T2" fmla="*/ 0 w 9"/>
                <a:gd name="T3" fmla="*/ 2 h 21"/>
                <a:gd name="T4" fmla="*/ 4 w 9"/>
                <a:gd name="T5" fmla="*/ 21 h 21"/>
                <a:gd name="T6" fmla="*/ 9 w 9"/>
                <a:gd name="T7" fmla="*/ 19 h 21"/>
                <a:gd name="T8" fmla="*/ 9 w 9"/>
                <a:gd name="T9" fmla="*/ 19 h 21"/>
                <a:gd name="T10" fmla="*/ 9 w 9"/>
                <a:gd name="T11" fmla="*/ 17 h 21"/>
                <a:gd name="T12" fmla="*/ 6 w 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9" h="21">
                  <a:moveTo>
                    <a:pt x="6" y="0"/>
                  </a:moveTo>
                  <a:cubicBezTo>
                    <a:pt x="0" y="2"/>
                    <a:pt x="0" y="2"/>
                    <a:pt x="0" y="2"/>
                  </a:cubicBezTo>
                  <a:cubicBezTo>
                    <a:pt x="1" y="8"/>
                    <a:pt x="3" y="15"/>
                    <a:pt x="4" y="21"/>
                  </a:cubicBezTo>
                  <a:cubicBezTo>
                    <a:pt x="9" y="19"/>
                    <a:pt x="9" y="19"/>
                    <a:pt x="9" y="19"/>
                  </a:cubicBezTo>
                  <a:cubicBezTo>
                    <a:pt x="9" y="19"/>
                    <a:pt x="9" y="19"/>
                    <a:pt x="9" y="19"/>
                  </a:cubicBezTo>
                  <a:cubicBezTo>
                    <a:pt x="9" y="19"/>
                    <a:pt x="8" y="19"/>
                    <a:pt x="9" y="17"/>
                  </a:cubicBezTo>
                  <a:cubicBezTo>
                    <a:pt x="8" y="11"/>
                    <a:pt x="7" y="5"/>
                    <a:pt x="6" y="0"/>
                  </a:cubicBezTo>
                </a:path>
              </a:pathLst>
            </a:custGeom>
            <a:solidFill>
              <a:srgbClr val="C6A0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3" name="Freeform 72"/>
            <p:cNvSpPr>
              <a:spLocks/>
            </p:cNvSpPr>
            <p:nvPr/>
          </p:nvSpPr>
          <p:spPr bwMode="auto">
            <a:xfrm rot="1292382">
              <a:off x="7674733" y="3548874"/>
              <a:ext cx="95967" cy="43453"/>
            </a:xfrm>
            <a:custGeom>
              <a:avLst/>
              <a:gdLst>
                <a:gd name="T0" fmla="*/ 16 w 16"/>
                <a:gd name="T1" fmla="*/ 0 h 7"/>
                <a:gd name="T2" fmla="*/ 0 w 16"/>
                <a:gd name="T3" fmla="*/ 7 h 7"/>
                <a:gd name="T4" fmla="*/ 16 w 16"/>
                <a:gd name="T5" fmla="*/ 0 h 7"/>
              </a:gdLst>
              <a:ahLst/>
              <a:cxnLst>
                <a:cxn ang="0">
                  <a:pos x="T0" y="T1"/>
                </a:cxn>
                <a:cxn ang="0">
                  <a:pos x="T2" y="T3"/>
                </a:cxn>
                <a:cxn ang="0">
                  <a:pos x="T4" y="T5"/>
                </a:cxn>
              </a:cxnLst>
              <a:rect l="0" t="0" r="r" b="b"/>
              <a:pathLst>
                <a:path w="16" h="7">
                  <a:moveTo>
                    <a:pt x="16" y="0"/>
                  </a:moveTo>
                  <a:cubicBezTo>
                    <a:pt x="12" y="2"/>
                    <a:pt x="6" y="5"/>
                    <a:pt x="0" y="7"/>
                  </a:cubicBezTo>
                  <a:cubicBezTo>
                    <a:pt x="6" y="5"/>
                    <a:pt x="12" y="2"/>
                    <a:pt x="16" y="0"/>
                  </a:cubicBezTo>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4" name="Freeform 73"/>
            <p:cNvSpPr>
              <a:spLocks/>
            </p:cNvSpPr>
            <p:nvPr/>
          </p:nvSpPr>
          <p:spPr bwMode="auto">
            <a:xfrm rot="1292382">
              <a:off x="7900333" y="3456231"/>
              <a:ext cx="78289" cy="127804"/>
            </a:xfrm>
            <a:custGeom>
              <a:avLst/>
              <a:gdLst>
                <a:gd name="T0" fmla="*/ 9 w 13"/>
                <a:gd name="T1" fmla="*/ 0 h 21"/>
                <a:gd name="T2" fmla="*/ 0 w 13"/>
                <a:gd name="T3" fmla="*/ 4 h 21"/>
                <a:gd name="T4" fmla="*/ 3 w 13"/>
                <a:gd name="T5" fmla="*/ 21 h 21"/>
                <a:gd name="T6" fmla="*/ 3 w 13"/>
                <a:gd name="T7" fmla="*/ 21 h 21"/>
                <a:gd name="T8" fmla="*/ 3 w 13"/>
                <a:gd name="T9" fmla="*/ 21 h 21"/>
                <a:gd name="T10" fmla="*/ 8 w 13"/>
                <a:gd name="T11" fmla="*/ 19 h 21"/>
                <a:gd name="T12" fmla="*/ 13 w 13"/>
                <a:gd name="T13" fmla="*/ 17 h 21"/>
                <a:gd name="T14" fmla="*/ 9 w 13"/>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1">
                  <a:moveTo>
                    <a:pt x="9" y="0"/>
                  </a:moveTo>
                  <a:cubicBezTo>
                    <a:pt x="0" y="4"/>
                    <a:pt x="0" y="4"/>
                    <a:pt x="0" y="4"/>
                  </a:cubicBezTo>
                  <a:cubicBezTo>
                    <a:pt x="1" y="10"/>
                    <a:pt x="2" y="15"/>
                    <a:pt x="3" y="21"/>
                  </a:cubicBezTo>
                  <a:cubicBezTo>
                    <a:pt x="3" y="21"/>
                    <a:pt x="3" y="21"/>
                    <a:pt x="3" y="21"/>
                  </a:cubicBezTo>
                  <a:cubicBezTo>
                    <a:pt x="3" y="21"/>
                    <a:pt x="3" y="21"/>
                    <a:pt x="3" y="21"/>
                  </a:cubicBezTo>
                  <a:cubicBezTo>
                    <a:pt x="8" y="19"/>
                    <a:pt x="8" y="19"/>
                    <a:pt x="8" y="19"/>
                  </a:cubicBezTo>
                  <a:cubicBezTo>
                    <a:pt x="13" y="17"/>
                    <a:pt x="13" y="17"/>
                    <a:pt x="13" y="17"/>
                  </a:cubicBezTo>
                  <a:cubicBezTo>
                    <a:pt x="12" y="11"/>
                    <a:pt x="11" y="6"/>
                    <a:pt x="9"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5" name="Freeform 74"/>
            <p:cNvSpPr>
              <a:spLocks/>
            </p:cNvSpPr>
            <p:nvPr/>
          </p:nvSpPr>
          <p:spPr bwMode="auto">
            <a:xfrm rot="1292382">
              <a:off x="7585289" y="3465023"/>
              <a:ext cx="60611" cy="107355"/>
            </a:xfrm>
            <a:custGeom>
              <a:avLst/>
              <a:gdLst>
                <a:gd name="T0" fmla="*/ 6 w 10"/>
                <a:gd name="T1" fmla="*/ 0 h 18"/>
                <a:gd name="T2" fmla="*/ 0 w 10"/>
                <a:gd name="T3" fmla="*/ 2 h 18"/>
                <a:gd name="T4" fmla="*/ 3 w 10"/>
                <a:gd name="T5" fmla="*/ 17 h 18"/>
                <a:gd name="T6" fmla="*/ 6 w 10"/>
                <a:gd name="T7" fmla="*/ 18 h 18"/>
                <a:gd name="T8" fmla="*/ 10 w 10"/>
                <a:gd name="T9" fmla="*/ 17 h 18"/>
                <a:gd name="T10" fmla="*/ 6 w 10"/>
                <a:gd name="T11" fmla="*/ 0 h 18"/>
              </a:gdLst>
              <a:ahLst/>
              <a:cxnLst>
                <a:cxn ang="0">
                  <a:pos x="T0" y="T1"/>
                </a:cxn>
                <a:cxn ang="0">
                  <a:pos x="T2" y="T3"/>
                </a:cxn>
                <a:cxn ang="0">
                  <a:pos x="T4" y="T5"/>
                </a:cxn>
                <a:cxn ang="0">
                  <a:pos x="T6" y="T7"/>
                </a:cxn>
                <a:cxn ang="0">
                  <a:pos x="T8" y="T9"/>
                </a:cxn>
                <a:cxn ang="0">
                  <a:pos x="T10" y="T11"/>
                </a:cxn>
              </a:cxnLst>
              <a:rect l="0" t="0" r="r" b="b"/>
              <a:pathLst>
                <a:path w="10" h="18">
                  <a:moveTo>
                    <a:pt x="6" y="0"/>
                  </a:moveTo>
                  <a:cubicBezTo>
                    <a:pt x="0" y="2"/>
                    <a:pt x="0" y="2"/>
                    <a:pt x="0" y="2"/>
                  </a:cubicBezTo>
                  <a:cubicBezTo>
                    <a:pt x="1" y="7"/>
                    <a:pt x="2" y="12"/>
                    <a:pt x="3" y="17"/>
                  </a:cubicBezTo>
                  <a:cubicBezTo>
                    <a:pt x="6" y="18"/>
                    <a:pt x="6" y="18"/>
                    <a:pt x="6" y="18"/>
                  </a:cubicBezTo>
                  <a:cubicBezTo>
                    <a:pt x="6" y="18"/>
                    <a:pt x="7" y="18"/>
                    <a:pt x="10" y="17"/>
                  </a:cubicBezTo>
                  <a:cubicBezTo>
                    <a:pt x="9" y="11"/>
                    <a:pt x="8" y="5"/>
                    <a:pt x="6"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6" name="Freeform 75"/>
            <p:cNvSpPr>
              <a:spLocks/>
            </p:cNvSpPr>
            <p:nvPr/>
          </p:nvSpPr>
          <p:spPr bwMode="auto">
            <a:xfrm rot="1292382">
              <a:off x="8028028" y="3436042"/>
              <a:ext cx="174255" cy="158476"/>
            </a:xfrm>
            <a:custGeom>
              <a:avLst/>
              <a:gdLst>
                <a:gd name="T0" fmla="*/ 26 w 29"/>
                <a:gd name="T1" fmla="*/ 0 h 26"/>
                <a:gd name="T2" fmla="*/ 0 w 29"/>
                <a:gd name="T3" fmla="*/ 10 h 26"/>
                <a:gd name="T4" fmla="*/ 3 w 29"/>
                <a:gd name="T5" fmla="*/ 26 h 26"/>
                <a:gd name="T6" fmla="*/ 29 w 29"/>
                <a:gd name="T7" fmla="*/ 16 h 26"/>
                <a:gd name="T8" fmla="*/ 26 w 29"/>
                <a:gd name="T9" fmla="*/ 0 h 26"/>
              </a:gdLst>
              <a:ahLst/>
              <a:cxnLst>
                <a:cxn ang="0">
                  <a:pos x="T0" y="T1"/>
                </a:cxn>
                <a:cxn ang="0">
                  <a:pos x="T2" y="T3"/>
                </a:cxn>
                <a:cxn ang="0">
                  <a:pos x="T4" y="T5"/>
                </a:cxn>
                <a:cxn ang="0">
                  <a:pos x="T6" y="T7"/>
                </a:cxn>
                <a:cxn ang="0">
                  <a:pos x="T8" y="T9"/>
                </a:cxn>
              </a:cxnLst>
              <a:rect l="0" t="0" r="r" b="b"/>
              <a:pathLst>
                <a:path w="29" h="26">
                  <a:moveTo>
                    <a:pt x="26" y="0"/>
                  </a:moveTo>
                  <a:cubicBezTo>
                    <a:pt x="0" y="10"/>
                    <a:pt x="0" y="10"/>
                    <a:pt x="0" y="10"/>
                  </a:cubicBezTo>
                  <a:cubicBezTo>
                    <a:pt x="2" y="15"/>
                    <a:pt x="3" y="21"/>
                    <a:pt x="3" y="26"/>
                  </a:cubicBezTo>
                  <a:cubicBezTo>
                    <a:pt x="29" y="16"/>
                    <a:pt x="29" y="16"/>
                    <a:pt x="29" y="16"/>
                  </a:cubicBezTo>
                  <a:cubicBezTo>
                    <a:pt x="29" y="10"/>
                    <a:pt x="28" y="5"/>
                    <a:pt x="26"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7" name="Freeform 76"/>
            <p:cNvSpPr>
              <a:spLocks/>
            </p:cNvSpPr>
            <p:nvPr/>
          </p:nvSpPr>
          <p:spPr bwMode="auto">
            <a:xfrm rot="1292382">
              <a:off x="7626905" y="3437225"/>
              <a:ext cx="186882" cy="168701"/>
            </a:xfrm>
            <a:custGeom>
              <a:avLst/>
              <a:gdLst>
                <a:gd name="T0" fmla="*/ 28 w 31"/>
                <a:gd name="T1" fmla="*/ 0 h 28"/>
                <a:gd name="T2" fmla="*/ 0 w 31"/>
                <a:gd name="T3" fmla="*/ 11 h 28"/>
                <a:gd name="T4" fmla="*/ 4 w 31"/>
                <a:gd name="T5" fmla="*/ 28 h 28"/>
                <a:gd name="T6" fmla="*/ 11 w 31"/>
                <a:gd name="T7" fmla="*/ 25 h 28"/>
                <a:gd name="T8" fmla="*/ 27 w 31"/>
                <a:gd name="T9" fmla="*/ 18 h 28"/>
                <a:gd name="T10" fmla="*/ 31 w 31"/>
                <a:gd name="T11" fmla="*/ 17 h 28"/>
                <a:gd name="T12" fmla="*/ 28 w 31"/>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31" h="28">
                  <a:moveTo>
                    <a:pt x="28" y="0"/>
                  </a:moveTo>
                  <a:cubicBezTo>
                    <a:pt x="0" y="11"/>
                    <a:pt x="0" y="11"/>
                    <a:pt x="0" y="11"/>
                  </a:cubicBezTo>
                  <a:cubicBezTo>
                    <a:pt x="2" y="16"/>
                    <a:pt x="3" y="22"/>
                    <a:pt x="4" y="28"/>
                  </a:cubicBezTo>
                  <a:cubicBezTo>
                    <a:pt x="6" y="27"/>
                    <a:pt x="8" y="26"/>
                    <a:pt x="11" y="25"/>
                  </a:cubicBezTo>
                  <a:cubicBezTo>
                    <a:pt x="17" y="23"/>
                    <a:pt x="23" y="20"/>
                    <a:pt x="27" y="18"/>
                  </a:cubicBezTo>
                  <a:cubicBezTo>
                    <a:pt x="29" y="18"/>
                    <a:pt x="30" y="17"/>
                    <a:pt x="31" y="17"/>
                  </a:cubicBezTo>
                  <a:cubicBezTo>
                    <a:pt x="30" y="11"/>
                    <a:pt x="29" y="5"/>
                    <a:pt x="28" y="0"/>
                  </a:cubicBezTo>
                </a:path>
              </a:pathLst>
            </a:custGeom>
            <a:solidFill>
              <a:srgbClr val="CFAC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8" name="Freeform 77"/>
            <p:cNvSpPr>
              <a:spLocks/>
            </p:cNvSpPr>
            <p:nvPr/>
          </p:nvSpPr>
          <p:spPr bwMode="auto">
            <a:xfrm rot="1292382">
              <a:off x="7803689" y="3463836"/>
              <a:ext cx="47983" cy="115023"/>
            </a:xfrm>
            <a:custGeom>
              <a:avLst/>
              <a:gdLst>
                <a:gd name="T0" fmla="*/ 6 w 8"/>
                <a:gd name="T1" fmla="*/ 0 h 19"/>
                <a:gd name="T2" fmla="*/ 0 w 8"/>
                <a:gd name="T3" fmla="*/ 2 h 19"/>
                <a:gd name="T4" fmla="*/ 3 w 8"/>
                <a:gd name="T5" fmla="*/ 19 h 19"/>
                <a:gd name="T6" fmla="*/ 3 w 8"/>
                <a:gd name="T7" fmla="*/ 19 h 19"/>
                <a:gd name="T8" fmla="*/ 8 w 8"/>
                <a:gd name="T9" fmla="*/ 11 h 19"/>
                <a:gd name="T10" fmla="*/ 8 w 8"/>
                <a:gd name="T11" fmla="*/ 10 h 19"/>
                <a:gd name="T12" fmla="*/ 6 w 8"/>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8" h="19">
                  <a:moveTo>
                    <a:pt x="6" y="0"/>
                  </a:moveTo>
                  <a:cubicBezTo>
                    <a:pt x="0" y="2"/>
                    <a:pt x="0" y="2"/>
                    <a:pt x="0" y="2"/>
                  </a:cubicBezTo>
                  <a:cubicBezTo>
                    <a:pt x="1" y="7"/>
                    <a:pt x="2" y="13"/>
                    <a:pt x="3" y="19"/>
                  </a:cubicBezTo>
                  <a:cubicBezTo>
                    <a:pt x="3" y="19"/>
                    <a:pt x="3" y="19"/>
                    <a:pt x="3" y="19"/>
                  </a:cubicBezTo>
                  <a:cubicBezTo>
                    <a:pt x="7" y="17"/>
                    <a:pt x="8" y="14"/>
                    <a:pt x="8" y="11"/>
                  </a:cubicBezTo>
                  <a:cubicBezTo>
                    <a:pt x="8" y="11"/>
                    <a:pt x="8" y="11"/>
                    <a:pt x="8" y="10"/>
                  </a:cubicBezTo>
                  <a:cubicBezTo>
                    <a:pt x="7" y="7"/>
                    <a:pt x="7" y="3"/>
                    <a:pt x="6" y="0"/>
                  </a:cubicBezTo>
                </a:path>
              </a:pathLst>
            </a:custGeom>
            <a:solidFill>
              <a:srgbClr val="C6A0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79" name="Freeform 78"/>
            <p:cNvSpPr>
              <a:spLocks/>
            </p:cNvSpPr>
            <p:nvPr/>
          </p:nvSpPr>
          <p:spPr bwMode="auto">
            <a:xfrm rot="1292382">
              <a:off x="7844228" y="3459591"/>
              <a:ext cx="70712" cy="115023"/>
            </a:xfrm>
            <a:custGeom>
              <a:avLst/>
              <a:gdLst>
                <a:gd name="T0" fmla="*/ 9 w 12"/>
                <a:gd name="T1" fmla="*/ 0 h 19"/>
                <a:gd name="T2" fmla="*/ 0 w 12"/>
                <a:gd name="T3" fmla="*/ 4 h 19"/>
                <a:gd name="T4" fmla="*/ 2 w 12"/>
                <a:gd name="T5" fmla="*/ 14 h 19"/>
                <a:gd name="T6" fmla="*/ 2 w 12"/>
                <a:gd name="T7" fmla="*/ 14 h 19"/>
                <a:gd name="T8" fmla="*/ 2 w 12"/>
                <a:gd name="T9" fmla="*/ 14 h 19"/>
                <a:gd name="T10" fmla="*/ 7 w 12"/>
                <a:gd name="T11" fmla="*/ 19 h 19"/>
                <a:gd name="T12" fmla="*/ 12 w 12"/>
                <a:gd name="T13" fmla="*/ 17 h 19"/>
                <a:gd name="T14" fmla="*/ 9 w 12"/>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9">
                  <a:moveTo>
                    <a:pt x="9" y="0"/>
                  </a:moveTo>
                  <a:cubicBezTo>
                    <a:pt x="0" y="4"/>
                    <a:pt x="0" y="4"/>
                    <a:pt x="0" y="4"/>
                  </a:cubicBezTo>
                  <a:cubicBezTo>
                    <a:pt x="1" y="7"/>
                    <a:pt x="1" y="11"/>
                    <a:pt x="2" y="14"/>
                  </a:cubicBezTo>
                  <a:cubicBezTo>
                    <a:pt x="2" y="14"/>
                    <a:pt x="2" y="14"/>
                    <a:pt x="2" y="14"/>
                  </a:cubicBezTo>
                  <a:cubicBezTo>
                    <a:pt x="2" y="14"/>
                    <a:pt x="2" y="14"/>
                    <a:pt x="2" y="14"/>
                  </a:cubicBezTo>
                  <a:cubicBezTo>
                    <a:pt x="7" y="19"/>
                    <a:pt x="7" y="19"/>
                    <a:pt x="7" y="19"/>
                  </a:cubicBezTo>
                  <a:cubicBezTo>
                    <a:pt x="12" y="17"/>
                    <a:pt x="12" y="17"/>
                    <a:pt x="12" y="17"/>
                  </a:cubicBezTo>
                  <a:cubicBezTo>
                    <a:pt x="11" y="11"/>
                    <a:pt x="10" y="6"/>
                    <a:pt x="9" y="0"/>
                  </a:cubicBezTo>
                </a:path>
              </a:pathLst>
            </a:custGeom>
            <a:solidFill>
              <a:srgbClr val="DAC0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4" name="Freeform 83"/>
            <p:cNvSpPr>
              <a:spLocks/>
            </p:cNvSpPr>
            <p:nvPr/>
          </p:nvSpPr>
          <p:spPr bwMode="auto">
            <a:xfrm rot="1292382">
              <a:off x="8252274" y="3115379"/>
              <a:ext cx="353561" cy="247939"/>
            </a:xfrm>
            <a:custGeom>
              <a:avLst/>
              <a:gdLst>
                <a:gd name="T0" fmla="*/ 51 w 59"/>
                <a:gd name="T1" fmla="*/ 0 h 41"/>
                <a:gd name="T2" fmla="*/ 0 w 59"/>
                <a:gd name="T3" fmla="*/ 19 h 41"/>
                <a:gd name="T4" fmla="*/ 8 w 59"/>
                <a:gd name="T5" fmla="*/ 41 h 41"/>
                <a:gd name="T6" fmla="*/ 59 w 59"/>
                <a:gd name="T7" fmla="*/ 21 h 41"/>
                <a:gd name="T8" fmla="*/ 58 w 59"/>
                <a:gd name="T9" fmla="*/ 19 h 41"/>
                <a:gd name="T10" fmla="*/ 55 w 59"/>
                <a:gd name="T11" fmla="*/ 9 h 41"/>
                <a:gd name="T12" fmla="*/ 51 w 59"/>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59" h="41">
                  <a:moveTo>
                    <a:pt x="51" y="0"/>
                  </a:moveTo>
                  <a:cubicBezTo>
                    <a:pt x="0" y="19"/>
                    <a:pt x="0" y="19"/>
                    <a:pt x="0" y="19"/>
                  </a:cubicBezTo>
                  <a:cubicBezTo>
                    <a:pt x="3" y="26"/>
                    <a:pt x="6" y="33"/>
                    <a:pt x="8" y="41"/>
                  </a:cubicBezTo>
                  <a:cubicBezTo>
                    <a:pt x="59" y="21"/>
                    <a:pt x="59" y="21"/>
                    <a:pt x="59" y="21"/>
                  </a:cubicBezTo>
                  <a:cubicBezTo>
                    <a:pt x="58" y="19"/>
                    <a:pt x="58" y="19"/>
                    <a:pt x="58" y="19"/>
                  </a:cubicBezTo>
                  <a:cubicBezTo>
                    <a:pt x="55" y="9"/>
                    <a:pt x="55" y="9"/>
                    <a:pt x="55" y="9"/>
                  </a:cubicBezTo>
                  <a:cubicBezTo>
                    <a:pt x="51" y="0"/>
                    <a:pt x="51" y="0"/>
                    <a:pt x="51" y="0"/>
                  </a:cubicBezTo>
                </a:path>
              </a:pathLst>
            </a:custGeom>
            <a:solidFill>
              <a:srgbClr val="D8B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5" name="Freeform 84"/>
            <p:cNvSpPr>
              <a:spLocks/>
            </p:cNvSpPr>
            <p:nvPr/>
          </p:nvSpPr>
          <p:spPr bwMode="auto">
            <a:xfrm rot="1292382">
              <a:off x="8213143" y="3164833"/>
              <a:ext cx="75763" cy="143140"/>
            </a:xfrm>
            <a:custGeom>
              <a:avLst/>
              <a:gdLst>
                <a:gd name="T0" fmla="*/ 5 w 13"/>
                <a:gd name="T1" fmla="*/ 0 h 24"/>
                <a:gd name="T2" fmla="*/ 0 w 13"/>
                <a:gd name="T3" fmla="*/ 3 h 24"/>
                <a:gd name="T4" fmla="*/ 8 w 13"/>
                <a:gd name="T5" fmla="*/ 24 h 24"/>
                <a:gd name="T6" fmla="*/ 13 w 13"/>
                <a:gd name="T7" fmla="*/ 22 h 24"/>
                <a:gd name="T8" fmla="*/ 5 w 13"/>
                <a:gd name="T9" fmla="*/ 0 h 24"/>
              </a:gdLst>
              <a:ahLst/>
              <a:cxnLst>
                <a:cxn ang="0">
                  <a:pos x="T0" y="T1"/>
                </a:cxn>
                <a:cxn ang="0">
                  <a:pos x="T2" y="T3"/>
                </a:cxn>
                <a:cxn ang="0">
                  <a:pos x="T4" y="T5"/>
                </a:cxn>
                <a:cxn ang="0">
                  <a:pos x="T6" y="T7"/>
                </a:cxn>
                <a:cxn ang="0">
                  <a:pos x="T8" y="T9"/>
                </a:cxn>
              </a:cxnLst>
              <a:rect l="0" t="0" r="r" b="b"/>
              <a:pathLst>
                <a:path w="13" h="24">
                  <a:moveTo>
                    <a:pt x="5" y="0"/>
                  </a:moveTo>
                  <a:cubicBezTo>
                    <a:pt x="0" y="3"/>
                    <a:pt x="0" y="3"/>
                    <a:pt x="0" y="3"/>
                  </a:cubicBezTo>
                  <a:cubicBezTo>
                    <a:pt x="2" y="9"/>
                    <a:pt x="5" y="16"/>
                    <a:pt x="8" y="24"/>
                  </a:cubicBezTo>
                  <a:cubicBezTo>
                    <a:pt x="13" y="22"/>
                    <a:pt x="13" y="22"/>
                    <a:pt x="13" y="22"/>
                  </a:cubicBezTo>
                  <a:cubicBezTo>
                    <a:pt x="11" y="14"/>
                    <a:pt x="8" y="7"/>
                    <a:pt x="5" y="0"/>
                  </a:cubicBezTo>
                </a:path>
              </a:pathLst>
            </a:custGeom>
            <a:solidFill>
              <a:srgbClr val="E4C9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6" name="Freeform 85"/>
            <p:cNvSpPr>
              <a:spLocks/>
            </p:cNvSpPr>
            <p:nvPr/>
          </p:nvSpPr>
          <p:spPr bwMode="auto">
            <a:xfrm rot="1292382">
              <a:off x="8011539" y="3168100"/>
              <a:ext cx="78289" cy="140584"/>
            </a:xfrm>
            <a:custGeom>
              <a:avLst/>
              <a:gdLst>
                <a:gd name="T0" fmla="*/ 5 w 13"/>
                <a:gd name="T1" fmla="*/ 0 h 23"/>
                <a:gd name="T2" fmla="*/ 0 w 13"/>
                <a:gd name="T3" fmla="*/ 2 h 23"/>
                <a:gd name="T4" fmla="*/ 8 w 13"/>
                <a:gd name="T5" fmla="*/ 23 h 23"/>
                <a:gd name="T6" fmla="*/ 13 w 13"/>
                <a:gd name="T7" fmla="*/ 21 h 23"/>
                <a:gd name="T8" fmla="*/ 5 w 13"/>
                <a:gd name="T9" fmla="*/ 0 h 23"/>
              </a:gdLst>
              <a:ahLst/>
              <a:cxnLst>
                <a:cxn ang="0">
                  <a:pos x="T0" y="T1"/>
                </a:cxn>
                <a:cxn ang="0">
                  <a:pos x="T2" y="T3"/>
                </a:cxn>
                <a:cxn ang="0">
                  <a:pos x="T4" y="T5"/>
                </a:cxn>
                <a:cxn ang="0">
                  <a:pos x="T6" y="T7"/>
                </a:cxn>
                <a:cxn ang="0">
                  <a:pos x="T8" y="T9"/>
                </a:cxn>
              </a:cxnLst>
              <a:rect l="0" t="0" r="r" b="b"/>
              <a:pathLst>
                <a:path w="13" h="23">
                  <a:moveTo>
                    <a:pt x="5" y="0"/>
                  </a:moveTo>
                  <a:cubicBezTo>
                    <a:pt x="0" y="2"/>
                    <a:pt x="0" y="2"/>
                    <a:pt x="0" y="2"/>
                  </a:cubicBezTo>
                  <a:cubicBezTo>
                    <a:pt x="3" y="8"/>
                    <a:pt x="6" y="15"/>
                    <a:pt x="8" y="23"/>
                  </a:cubicBezTo>
                  <a:cubicBezTo>
                    <a:pt x="13" y="21"/>
                    <a:pt x="13" y="21"/>
                    <a:pt x="13" y="21"/>
                  </a:cubicBezTo>
                  <a:cubicBezTo>
                    <a:pt x="10" y="14"/>
                    <a:pt x="7" y="6"/>
                    <a:pt x="5" y="0"/>
                  </a:cubicBezTo>
                </a:path>
              </a:pathLst>
            </a:custGeom>
            <a:solidFill>
              <a:srgbClr val="CFA6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7" name="Freeform 86"/>
            <p:cNvSpPr>
              <a:spLocks/>
            </p:cNvSpPr>
            <p:nvPr/>
          </p:nvSpPr>
          <p:spPr bwMode="auto">
            <a:xfrm rot="1292382">
              <a:off x="7978658" y="3168861"/>
              <a:ext cx="78289" cy="140584"/>
            </a:xfrm>
            <a:custGeom>
              <a:avLst/>
              <a:gdLst>
                <a:gd name="T0" fmla="*/ 5 w 13"/>
                <a:gd name="T1" fmla="*/ 0 h 23"/>
                <a:gd name="T2" fmla="*/ 0 w 13"/>
                <a:gd name="T3" fmla="*/ 2 h 23"/>
                <a:gd name="T4" fmla="*/ 8 w 13"/>
                <a:gd name="T5" fmla="*/ 23 h 23"/>
                <a:gd name="T6" fmla="*/ 13 w 13"/>
                <a:gd name="T7" fmla="*/ 21 h 23"/>
                <a:gd name="T8" fmla="*/ 5 w 13"/>
                <a:gd name="T9" fmla="*/ 0 h 23"/>
              </a:gdLst>
              <a:ahLst/>
              <a:cxnLst>
                <a:cxn ang="0">
                  <a:pos x="T0" y="T1"/>
                </a:cxn>
                <a:cxn ang="0">
                  <a:pos x="T2" y="T3"/>
                </a:cxn>
                <a:cxn ang="0">
                  <a:pos x="T4" y="T5"/>
                </a:cxn>
                <a:cxn ang="0">
                  <a:pos x="T6" y="T7"/>
                </a:cxn>
                <a:cxn ang="0">
                  <a:pos x="T8" y="T9"/>
                </a:cxn>
              </a:cxnLst>
              <a:rect l="0" t="0" r="r" b="b"/>
              <a:pathLst>
                <a:path w="13" h="23">
                  <a:moveTo>
                    <a:pt x="5" y="0"/>
                  </a:moveTo>
                  <a:cubicBezTo>
                    <a:pt x="0" y="2"/>
                    <a:pt x="0" y="2"/>
                    <a:pt x="0" y="2"/>
                  </a:cubicBezTo>
                  <a:cubicBezTo>
                    <a:pt x="2" y="8"/>
                    <a:pt x="5" y="15"/>
                    <a:pt x="8" y="23"/>
                  </a:cubicBezTo>
                  <a:cubicBezTo>
                    <a:pt x="13" y="21"/>
                    <a:pt x="13" y="21"/>
                    <a:pt x="13" y="21"/>
                  </a:cubicBezTo>
                  <a:cubicBezTo>
                    <a:pt x="11" y="13"/>
                    <a:pt x="8" y="6"/>
                    <a:pt x="5" y="0"/>
                  </a:cubicBezTo>
                </a:path>
              </a:pathLst>
            </a:custGeom>
            <a:solidFill>
              <a:srgbClr val="E4C9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89" name="Freeform 88"/>
            <p:cNvSpPr>
              <a:spLocks/>
            </p:cNvSpPr>
            <p:nvPr/>
          </p:nvSpPr>
          <p:spPr bwMode="auto">
            <a:xfrm rot="1292382">
              <a:off x="7460685" y="3164388"/>
              <a:ext cx="101018" cy="150808"/>
            </a:xfrm>
            <a:custGeom>
              <a:avLst/>
              <a:gdLst>
                <a:gd name="T0" fmla="*/ 9 w 17"/>
                <a:gd name="T1" fmla="*/ 0 h 25"/>
                <a:gd name="T2" fmla="*/ 0 w 17"/>
                <a:gd name="T3" fmla="*/ 4 h 25"/>
                <a:gd name="T4" fmla="*/ 8 w 17"/>
                <a:gd name="T5" fmla="*/ 25 h 25"/>
                <a:gd name="T6" fmla="*/ 17 w 17"/>
                <a:gd name="T7" fmla="*/ 22 h 25"/>
                <a:gd name="T8" fmla="*/ 9 w 17"/>
                <a:gd name="T9" fmla="*/ 0 h 25"/>
              </a:gdLst>
              <a:ahLst/>
              <a:cxnLst>
                <a:cxn ang="0">
                  <a:pos x="T0" y="T1"/>
                </a:cxn>
                <a:cxn ang="0">
                  <a:pos x="T2" y="T3"/>
                </a:cxn>
                <a:cxn ang="0">
                  <a:pos x="T4" y="T5"/>
                </a:cxn>
                <a:cxn ang="0">
                  <a:pos x="T6" y="T7"/>
                </a:cxn>
                <a:cxn ang="0">
                  <a:pos x="T8" y="T9"/>
                </a:cxn>
              </a:cxnLst>
              <a:rect l="0" t="0" r="r" b="b"/>
              <a:pathLst>
                <a:path w="17" h="25">
                  <a:moveTo>
                    <a:pt x="9" y="0"/>
                  </a:moveTo>
                  <a:cubicBezTo>
                    <a:pt x="0" y="4"/>
                    <a:pt x="0" y="4"/>
                    <a:pt x="0" y="4"/>
                  </a:cubicBezTo>
                  <a:cubicBezTo>
                    <a:pt x="3" y="10"/>
                    <a:pt x="5" y="17"/>
                    <a:pt x="8" y="25"/>
                  </a:cubicBezTo>
                  <a:cubicBezTo>
                    <a:pt x="17" y="22"/>
                    <a:pt x="17" y="22"/>
                    <a:pt x="17" y="22"/>
                  </a:cubicBezTo>
                  <a:cubicBezTo>
                    <a:pt x="15" y="14"/>
                    <a:pt x="12" y="6"/>
                    <a:pt x="9" y="0"/>
                  </a:cubicBezTo>
                </a:path>
              </a:pathLst>
            </a:custGeom>
            <a:solidFill>
              <a:srgbClr val="E4C9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0" name="Freeform 89"/>
            <p:cNvSpPr>
              <a:spLocks/>
            </p:cNvSpPr>
            <p:nvPr/>
          </p:nvSpPr>
          <p:spPr bwMode="auto">
            <a:xfrm rot="1292382">
              <a:off x="7517873" y="3160445"/>
              <a:ext cx="131323" cy="163589"/>
            </a:xfrm>
            <a:custGeom>
              <a:avLst/>
              <a:gdLst>
                <a:gd name="T0" fmla="*/ 14 w 22"/>
                <a:gd name="T1" fmla="*/ 0 h 27"/>
                <a:gd name="T2" fmla="*/ 0 w 22"/>
                <a:gd name="T3" fmla="*/ 5 h 27"/>
                <a:gd name="T4" fmla="*/ 8 w 22"/>
                <a:gd name="T5" fmla="*/ 27 h 27"/>
                <a:gd name="T6" fmla="*/ 22 w 22"/>
                <a:gd name="T7" fmla="*/ 21 h 27"/>
                <a:gd name="T8" fmla="*/ 14 w 22"/>
                <a:gd name="T9" fmla="*/ 0 h 27"/>
              </a:gdLst>
              <a:ahLst/>
              <a:cxnLst>
                <a:cxn ang="0">
                  <a:pos x="T0" y="T1"/>
                </a:cxn>
                <a:cxn ang="0">
                  <a:pos x="T2" y="T3"/>
                </a:cxn>
                <a:cxn ang="0">
                  <a:pos x="T4" y="T5"/>
                </a:cxn>
                <a:cxn ang="0">
                  <a:pos x="T6" y="T7"/>
                </a:cxn>
                <a:cxn ang="0">
                  <a:pos x="T8" y="T9"/>
                </a:cxn>
              </a:cxnLst>
              <a:rect l="0" t="0" r="r" b="b"/>
              <a:pathLst>
                <a:path w="22" h="27">
                  <a:moveTo>
                    <a:pt x="14" y="0"/>
                  </a:moveTo>
                  <a:cubicBezTo>
                    <a:pt x="0" y="5"/>
                    <a:pt x="0" y="5"/>
                    <a:pt x="0" y="5"/>
                  </a:cubicBezTo>
                  <a:cubicBezTo>
                    <a:pt x="3" y="11"/>
                    <a:pt x="6" y="19"/>
                    <a:pt x="8" y="27"/>
                  </a:cubicBezTo>
                  <a:cubicBezTo>
                    <a:pt x="22" y="21"/>
                    <a:pt x="22" y="21"/>
                    <a:pt x="22" y="21"/>
                  </a:cubicBezTo>
                  <a:cubicBezTo>
                    <a:pt x="19" y="13"/>
                    <a:pt x="16" y="6"/>
                    <a:pt x="14" y="0"/>
                  </a:cubicBezTo>
                </a:path>
              </a:pathLst>
            </a:custGeom>
            <a:solidFill>
              <a:srgbClr val="D8B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1" name="Freeform 90"/>
            <p:cNvSpPr>
              <a:spLocks/>
            </p:cNvSpPr>
            <p:nvPr/>
          </p:nvSpPr>
          <p:spPr bwMode="auto">
            <a:xfrm rot="1292382">
              <a:off x="7277345" y="3172243"/>
              <a:ext cx="78289" cy="138028"/>
            </a:xfrm>
            <a:custGeom>
              <a:avLst/>
              <a:gdLst>
                <a:gd name="T0" fmla="*/ 5 w 13"/>
                <a:gd name="T1" fmla="*/ 0 h 23"/>
                <a:gd name="T2" fmla="*/ 0 w 13"/>
                <a:gd name="T3" fmla="*/ 2 h 23"/>
                <a:gd name="T4" fmla="*/ 8 w 13"/>
                <a:gd name="T5" fmla="*/ 23 h 23"/>
                <a:gd name="T6" fmla="*/ 13 w 13"/>
                <a:gd name="T7" fmla="*/ 21 h 23"/>
                <a:gd name="T8" fmla="*/ 5 w 13"/>
                <a:gd name="T9" fmla="*/ 0 h 23"/>
              </a:gdLst>
              <a:ahLst/>
              <a:cxnLst>
                <a:cxn ang="0">
                  <a:pos x="T0" y="T1"/>
                </a:cxn>
                <a:cxn ang="0">
                  <a:pos x="T2" y="T3"/>
                </a:cxn>
                <a:cxn ang="0">
                  <a:pos x="T4" y="T5"/>
                </a:cxn>
                <a:cxn ang="0">
                  <a:pos x="T6" y="T7"/>
                </a:cxn>
                <a:cxn ang="0">
                  <a:pos x="T8" y="T9"/>
                </a:cxn>
              </a:cxnLst>
              <a:rect l="0" t="0" r="r" b="b"/>
              <a:pathLst>
                <a:path w="13" h="23">
                  <a:moveTo>
                    <a:pt x="5" y="0"/>
                  </a:moveTo>
                  <a:cubicBezTo>
                    <a:pt x="0" y="2"/>
                    <a:pt x="0" y="2"/>
                    <a:pt x="0" y="2"/>
                  </a:cubicBezTo>
                  <a:cubicBezTo>
                    <a:pt x="3" y="8"/>
                    <a:pt x="6" y="15"/>
                    <a:pt x="8" y="23"/>
                  </a:cubicBezTo>
                  <a:cubicBezTo>
                    <a:pt x="13" y="21"/>
                    <a:pt x="13" y="21"/>
                    <a:pt x="13" y="21"/>
                  </a:cubicBezTo>
                  <a:cubicBezTo>
                    <a:pt x="10" y="13"/>
                    <a:pt x="8" y="6"/>
                    <a:pt x="5" y="0"/>
                  </a:cubicBezTo>
                </a:path>
              </a:pathLst>
            </a:custGeom>
            <a:solidFill>
              <a:srgbClr val="E4C9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2" name="Freeform 91"/>
            <p:cNvSpPr>
              <a:spLocks/>
            </p:cNvSpPr>
            <p:nvPr/>
          </p:nvSpPr>
          <p:spPr bwMode="auto">
            <a:xfrm rot="1292382">
              <a:off x="7312919" y="3154772"/>
              <a:ext cx="149001" cy="171257"/>
            </a:xfrm>
            <a:custGeom>
              <a:avLst/>
              <a:gdLst>
                <a:gd name="T0" fmla="*/ 17 w 25"/>
                <a:gd name="T1" fmla="*/ 0 h 28"/>
                <a:gd name="T2" fmla="*/ 0 w 25"/>
                <a:gd name="T3" fmla="*/ 7 h 28"/>
                <a:gd name="T4" fmla="*/ 8 w 25"/>
                <a:gd name="T5" fmla="*/ 28 h 28"/>
                <a:gd name="T6" fmla="*/ 25 w 25"/>
                <a:gd name="T7" fmla="*/ 21 h 28"/>
                <a:gd name="T8" fmla="*/ 17 w 25"/>
                <a:gd name="T9" fmla="*/ 0 h 28"/>
              </a:gdLst>
              <a:ahLst/>
              <a:cxnLst>
                <a:cxn ang="0">
                  <a:pos x="T0" y="T1"/>
                </a:cxn>
                <a:cxn ang="0">
                  <a:pos x="T2" y="T3"/>
                </a:cxn>
                <a:cxn ang="0">
                  <a:pos x="T4" y="T5"/>
                </a:cxn>
                <a:cxn ang="0">
                  <a:pos x="T6" y="T7"/>
                </a:cxn>
                <a:cxn ang="0">
                  <a:pos x="T8" y="T9"/>
                </a:cxn>
              </a:cxnLst>
              <a:rect l="0" t="0" r="r" b="b"/>
              <a:pathLst>
                <a:path w="25" h="28">
                  <a:moveTo>
                    <a:pt x="17" y="0"/>
                  </a:moveTo>
                  <a:cubicBezTo>
                    <a:pt x="0" y="7"/>
                    <a:pt x="0" y="7"/>
                    <a:pt x="0" y="7"/>
                  </a:cubicBezTo>
                  <a:cubicBezTo>
                    <a:pt x="3" y="13"/>
                    <a:pt x="5" y="20"/>
                    <a:pt x="8" y="28"/>
                  </a:cubicBezTo>
                  <a:cubicBezTo>
                    <a:pt x="25" y="21"/>
                    <a:pt x="25" y="21"/>
                    <a:pt x="25" y="21"/>
                  </a:cubicBezTo>
                  <a:cubicBezTo>
                    <a:pt x="23" y="13"/>
                    <a:pt x="20" y="6"/>
                    <a:pt x="17" y="0"/>
                  </a:cubicBezTo>
                </a:path>
              </a:pathLst>
            </a:custGeom>
            <a:solidFill>
              <a:srgbClr val="D8B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3" name="Freeform 92"/>
            <p:cNvSpPr>
              <a:spLocks/>
            </p:cNvSpPr>
            <p:nvPr/>
          </p:nvSpPr>
          <p:spPr bwMode="auto">
            <a:xfrm rot="1292382">
              <a:off x="6911472" y="3109664"/>
              <a:ext cx="399019" cy="265831"/>
            </a:xfrm>
            <a:custGeom>
              <a:avLst/>
              <a:gdLst>
                <a:gd name="T0" fmla="*/ 59 w 67"/>
                <a:gd name="T1" fmla="*/ 0 h 44"/>
                <a:gd name="T2" fmla="*/ 0 w 67"/>
                <a:gd name="T3" fmla="*/ 23 h 44"/>
                <a:gd name="T4" fmla="*/ 0 w 67"/>
                <a:gd name="T5" fmla="*/ 24 h 44"/>
                <a:gd name="T6" fmla="*/ 5 w 67"/>
                <a:gd name="T7" fmla="*/ 36 h 44"/>
                <a:gd name="T8" fmla="*/ 7 w 67"/>
                <a:gd name="T9" fmla="*/ 40 h 44"/>
                <a:gd name="T10" fmla="*/ 8 w 67"/>
                <a:gd name="T11" fmla="*/ 44 h 44"/>
                <a:gd name="T12" fmla="*/ 67 w 67"/>
                <a:gd name="T13" fmla="*/ 21 h 44"/>
                <a:gd name="T14" fmla="*/ 59 w 67"/>
                <a:gd name="T15" fmla="*/ 0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44">
                  <a:moveTo>
                    <a:pt x="59" y="0"/>
                  </a:moveTo>
                  <a:cubicBezTo>
                    <a:pt x="0" y="23"/>
                    <a:pt x="0" y="23"/>
                    <a:pt x="0" y="23"/>
                  </a:cubicBezTo>
                  <a:cubicBezTo>
                    <a:pt x="0" y="23"/>
                    <a:pt x="0" y="24"/>
                    <a:pt x="0" y="24"/>
                  </a:cubicBezTo>
                  <a:cubicBezTo>
                    <a:pt x="2" y="28"/>
                    <a:pt x="4" y="32"/>
                    <a:pt x="5" y="36"/>
                  </a:cubicBezTo>
                  <a:cubicBezTo>
                    <a:pt x="6" y="38"/>
                    <a:pt x="6" y="39"/>
                    <a:pt x="7" y="40"/>
                  </a:cubicBezTo>
                  <a:cubicBezTo>
                    <a:pt x="7" y="42"/>
                    <a:pt x="8" y="43"/>
                    <a:pt x="8" y="44"/>
                  </a:cubicBezTo>
                  <a:cubicBezTo>
                    <a:pt x="67" y="21"/>
                    <a:pt x="67" y="21"/>
                    <a:pt x="67" y="21"/>
                  </a:cubicBezTo>
                  <a:cubicBezTo>
                    <a:pt x="65" y="13"/>
                    <a:pt x="62" y="6"/>
                    <a:pt x="59" y="0"/>
                  </a:cubicBezTo>
                </a:path>
              </a:pathLst>
            </a:custGeom>
            <a:solidFill>
              <a:srgbClr val="D8B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4" name="Freeform 93"/>
            <p:cNvSpPr>
              <a:spLocks/>
            </p:cNvSpPr>
            <p:nvPr/>
          </p:nvSpPr>
          <p:spPr bwMode="auto">
            <a:xfrm rot="1292382">
              <a:off x="7418940" y="3171920"/>
              <a:ext cx="85865" cy="138028"/>
            </a:xfrm>
            <a:custGeom>
              <a:avLst/>
              <a:gdLst>
                <a:gd name="T0" fmla="*/ 6 w 14"/>
                <a:gd name="T1" fmla="*/ 0 h 23"/>
                <a:gd name="T2" fmla="*/ 0 w 14"/>
                <a:gd name="T3" fmla="*/ 2 h 23"/>
                <a:gd name="T4" fmla="*/ 8 w 14"/>
                <a:gd name="T5" fmla="*/ 23 h 23"/>
                <a:gd name="T6" fmla="*/ 14 w 14"/>
                <a:gd name="T7" fmla="*/ 21 h 23"/>
                <a:gd name="T8" fmla="*/ 6 w 14"/>
                <a:gd name="T9" fmla="*/ 0 h 23"/>
              </a:gdLst>
              <a:ahLst/>
              <a:cxnLst>
                <a:cxn ang="0">
                  <a:pos x="T0" y="T1"/>
                </a:cxn>
                <a:cxn ang="0">
                  <a:pos x="T2" y="T3"/>
                </a:cxn>
                <a:cxn ang="0">
                  <a:pos x="T4" y="T5"/>
                </a:cxn>
                <a:cxn ang="0">
                  <a:pos x="T6" y="T7"/>
                </a:cxn>
                <a:cxn ang="0">
                  <a:pos x="T8" y="T9"/>
                </a:cxn>
              </a:cxnLst>
              <a:rect l="0" t="0" r="r" b="b"/>
              <a:pathLst>
                <a:path w="14" h="23">
                  <a:moveTo>
                    <a:pt x="6" y="0"/>
                  </a:moveTo>
                  <a:cubicBezTo>
                    <a:pt x="0" y="2"/>
                    <a:pt x="0" y="2"/>
                    <a:pt x="0" y="2"/>
                  </a:cubicBezTo>
                  <a:cubicBezTo>
                    <a:pt x="3" y="8"/>
                    <a:pt x="6" y="15"/>
                    <a:pt x="8" y="23"/>
                  </a:cubicBezTo>
                  <a:cubicBezTo>
                    <a:pt x="14" y="21"/>
                    <a:pt x="14" y="21"/>
                    <a:pt x="14" y="21"/>
                  </a:cubicBezTo>
                  <a:cubicBezTo>
                    <a:pt x="11" y="13"/>
                    <a:pt x="9" y="6"/>
                    <a:pt x="6" y="0"/>
                  </a:cubicBezTo>
                </a:path>
              </a:pathLst>
            </a:custGeom>
            <a:solidFill>
              <a:srgbClr val="CFA6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5" name="Freeform 94"/>
            <p:cNvSpPr>
              <a:spLocks/>
            </p:cNvSpPr>
            <p:nvPr/>
          </p:nvSpPr>
          <p:spPr bwMode="auto">
            <a:xfrm rot="1292382">
              <a:off x="7917090" y="3164166"/>
              <a:ext cx="106068" cy="150808"/>
            </a:xfrm>
            <a:custGeom>
              <a:avLst/>
              <a:gdLst>
                <a:gd name="T0" fmla="*/ 10 w 18"/>
                <a:gd name="T1" fmla="*/ 0 h 25"/>
                <a:gd name="T2" fmla="*/ 0 w 18"/>
                <a:gd name="T3" fmla="*/ 4 h 25"/>
                <a:gd name="T4" fmla="*/ 8 w 18"/>
                <a:gd name="T5" fmla="*/ 25 h 25"/>
                <a:gd name="T6" fmla="*/ 18 w 18"/>
                <a:gd name="T7" fmla="*/ 21 h 25"/>
                <a:gd name="T8" fmla="*/ 10 w 18"/>
                <a:gd name="T9" fmla="*/ 0 h 25"/>
              </a:gdLst>
              <a:ahLst/>
              <a:cxnLst>
                <a:cxn ang="0">
                  <a:pos x="T0" y="T1"/>
                </a:cxn>
                <a:cxn ang="0">
                  <a:pos x="T2" y="T3"/>
                </a:cxn>
                <a:cxn ang="0">
                  <a:pos x="T4" y="T5"/>
                </a:cxn>
                <a:cxn ang="0">
                  <a:pos x="T6" y="T7"/>
                </a:cxn>
                <a:cxn ang="0">
                  <a:pos x="T8" y="T9"/>
                </a:cxn>
              </a:cxnLst>
              <a:rect l="0" t="0" r="r" b="b"/>
              <a:pathLst>
                <a:path w="18" h="25">
                  <a:moveTo>
                    <a:pt x="10" y="0"/>
                  </a:moveTo>
                  <a:cubicBezTo>
                    <a:pt x="0" y="4"/>
                    <a:pt x="0" y="4"/>
                    <a:pt x="0" y="4"/>
                  </a:cubicBezTo>
                  <a:cubicBezTo>
                    <a:pt x="2" y="10"/>
                    <a:pt x="5" y="17"/>
                    <a:pt x="8" y="25"/>
                  </a:cubicBezTo>
                  <a:cubicBezTo>
                    <a:pt x="18" y="21"/>
                    <a:pt x="18" y="21"/>
                    <a:pt x="18" y="21"/>
                  </a:cubicBezTo>
                  <a:cubicBezTo>
                    <a:pt x="15" y="13"/>
                    <a:pt x="12" y="6"/>
                    <a:pt x="10" y="0"/>
                  </a:cubicBezTo>
                </a:path>
              </a:pathLst>
            </a:custGeom>
            <a:solidFill>
              <a:srgbClr val="D8B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6" name="Freeform 95"/>
            <p:cNvSpPr>
              <a:spLocks/>
            </p:cNvSpPr>
            <p:nvPr/>
          </p:nvSpPr>
          <p:spPr bwMode="auto">
            <a:xfrm rot="1292382">
              <a:off x="7606921" y="3166216"/>
              <a:ext cx="83339" cy="145696"/>
            </a:xfrm>
            <a:custGeom>
              <a:avLst/>
              <a:gdLst>
                <a:gd name="T0" fmla="*/ 6 w 14"/>
                <a:gd name="T1" fmla="*/ 0 h 24"/>
                <a:gd name="T2" fmla="*/ 0 w 14"/>
                <a:gd name="T3" fmla="*/ 3 h 24"/>
                <a:gd name="T4" fmla="*/ 8 w 14"/>
                <a:gd name="T5" fmla="*/ 24 h 24"/>
                <a:gd name="T6" fmla="*/ 14 w 14"/>
                <a:gd name="T7" fmla="*/ 22 h 24"/>
                <a:gd name="T8" fmla="*/ 6 w 14"/>
                <a:gd name="T9" fmla="*/ 0 h 24"/>
              </a:gdLst>
              <a:ahLst/>
              <a:cxnLst>
                <a:cxn ang="0">
                  <a:pos x="T0" y="T1"/>
                </a:cxn>
                <a:cxn ang="0">
                  <a:pos x="T2" y="T3"/>
                </a:cxn>
                <a:cxn ang="0">
                  <a:pos x="T4" y="T5"/>
                </a:cxn>
                <a:cxn ang="0">
                  <a:pos x="T6" y="T7"/>
                </a:cxn>
                <a:cxn ang="0">
                  <a:pos x="T8" y="T9"/>
                </a:cxn>
              </a:cxnLst>
              <a:rect l="0" t="0" r="r" b="b"/>
              <a:pathLst>
                <a:path w="14" h="24">
                  <a:moveTo>
                    <a:pt x="6" y="0"/>
                  </a:moveTo>
                  <a:cubicBezTo>
                    <a:pt x="0" y="3"/>
                    <a:pt x="0" y="3"/>
                    <a:pt x="0" y="3"/>
                  </a:cubicBezTo>
                  <a:cubicBezTo>
                    <a:pt x="2" y="9"/>
                    <a:pt x="5" y="16"/>
                    <a:pt x="8" y="24"/>
                  </a:cubicBezTo>
                  <a:cubicBezTo>
                    <a:pt x="14" y="22"/>
                    <a:pt x="14" y="22"/>
                    <a:pt x="14" y="22"/>
                  </a:cubicBezTo>
                  <a:cubicBezTo>
                    <a:pt x="11" y="14"/>
                    <a:pt x="8" y="7"/>
                    <a:pt x="6" y="0"/>
                  </a:cubicBezTo>
                </a:path>
              </a:pathLst>
            </a:custGeom>
            <a:solidFill>
              <a:srgbClr val="E4C9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7" name="Freeform 96"/>
            <p:cNvSpPr>
              <a:spLocks/>
            </p:cNvSpPr>
            <p:nvPr/>
          </p:nvSpPr>
          <p:spPr bwMode="auto">
            <a:xfrm rot="1292382">
              <a:off x="8048457" y="3146116"/>
              <a:ext cx="204560" cy="186593"/>
            </a:xfrm>
            <a:custGeom>
              <a:avLst/>
              <a:gdLst>
                <a:gd name="T0" fmla="*/ 26 w 34"/>
                <a:gd name="T1" fmla="*/ 0 h 31"/>
                <a:gd name="T2" fmla="*/ 0 w 34"/>
                <a:gd name="T3" fmla="*/ 10 h 31"/>
                <a:gd name="T4" fmla="*/ 8 w 34"/>
                <a:gd name="T5" fmla="*/ 31 h 31"/>
                <a:gd name="T6" fmla="*/ 34 w 34"/>
                <a:gd name="T7" fmla="*/ 21 h 31"/>
                <a:gd name="T8" fmla="*/ 26 w 34"/>
                <a:gd name="T9" fmla="*/ 0 h 31"/>
              </a:gdLst>
              <a:ahLst/>
              <a:cxnLst>
                <a:cxn ang="0">
                  <a:pos x="T0" y="T1"/>
                </a:cxn>
                <a:cxn ang="0">
                  <a:pos x="T2" y="T3"/>
                </a:cxn>
                <a:cxn ang="0">
                  <a:pos x="T4" y="T5"/>
                </a:cxn>
                <a:cxn ang="0">
                  <a:pos x="T6" y="T7"/>
                </a:cxn>
                <a:cxn ang="0">
                  <a:pos x="T8" y="T9"/>
                </a:cxn>
              </a:cxnLst>
              <a:rect l="0" t="0" r="r" b="b"/>
              <a:pathLst>
                <a:path w="34" h="31">
                  <a:moveTo>
                    <a:pt x="26" y="0"/>
                  </a:moveTo>
                  <a:cubicBezTo>
                    <a:pt x="0" y="10"/>
                    <a:pt x="0" y="10"/>
                    <a:pt x="0" y="10"/>
                  </a:cubicBezTo>
                  <a:cubicBezTo>
                    <a:pt x="2" y="16"/>
                    <a:pt x="5" y="24"/>
                    <a:pt x="8" y="31"/>
                  </a:cubicBezTo>
                  <a:cubicBezTo>
                    <a:pt x="34" y="21"/>
                    <a:pt x="34" y="21"/>
                    <a:pt x="34" y="21"/>
                  </a:cubicBezTo>
                  <a:cubicBezTo>
                    <a:pt x="31" y="13"/>
                    <a:pt x="28" y="6"/>
                    <a:pt x="26" y="0"/>
                  </a:cubicBezTo>
                </a:path>
              </a:pathLst>
            </a:custGeom>
            <a:solidFill>
              <a:srgbClr val="D8B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8" name="Freeform 97"/>
            <p:cNvSpPr>
              <a:spLocks/>
            </p:cNvSpPr>
            <p:nvPr/>
          </p:nvSpPr>
          <p:spPr bwMode="auto">
            <a:xfrm rot="1292382">
              <a:off x="7649945" y="3138686"/>
              <a:ext cx="209611" cy="199374"/>
            </a:xfrm>
            <a:custGeom>
              <a:avLst/>
              <a:gdLst>
                <a:gd name="T0" fmla="*/ 27 w 35"/>
                <a:gd name="T1" fmla="*/ 0 h 33"/>
                <a:gd name="T2" fmla="*/ 0 w 35"/>
                <a:gd name="T3" fmla="*/ 11 h 33"/>
                <a:gd name="T4" fmla="*/ 8 w 35"/>
                <a:gd name="T5" fmla="*/ 33 h 33"/>
                <a:gd name="T6" fmla="*/ 35 w 35"/>
                <a:gd name="T7" fmla="*/ 22 h 33"/>
                <a:gd name="T8" fmla="*/ 27 w 35"/>
                <a:gd name="T9" fmla="*/ 0 h 33"/>
              </a:gdLst>
              <a:ahLst/>
              <a:cxnLst>
                <a:cxn ang="0">
                  <a:pos x="T0" y="T1"/>
                </a:cxn>
                <a:cxn ang="0">
                  <a:pos x="T2" y="T3"/>
                </a:cxn>
                <a:cxn ang="0">
                  <a:pos x="T4" y="T5"/>
                </a:cxn>
                <a:cxn ang="0">
                  <a:pos x="T6" y="T7"/>
                </a:cxn>
                <a:cxn ang="0">
                  <a:pos x="T8" y="T9"/>
                </a:cxn>
              </a:cxnLst>
              <a:rect l="0" t="0" r="r" b="b"/>
              <a:pathLst>
                <a:path w="35" h="33">
                  <a:moveTo>
                    <a:pt x="27" y="0"/>
                  </a:moveTo>
                  <a:cubicBezTo>
                    <a:pt x="0" y="11"/>
                    <a:pt x="0" y="11"/>
                    <a:pt x="0" y="11"/>
                  </a:cubicBezTo>
                  <a:cubicBezTo>
                    <a:pt x="2" y="18"/>
                    <a:pt x="5" y="25"/>
                    <a:pt x="8" y="33"/>
                  </a:cubicBezTo>
                  <a:cubicBezTo>
                    <a:pt x="35" y="22"/>
                    <a:pt x="35" y="22"/>
                    <a:pt x="35" y="22"/>
                  </a:cubicBezTo>
                  <a:cubicBezTo>
                    <a:pt x="33" y="14"/>
                    <a:pt x="30" y="7"/>
                    <a:pt x="27" y="0"/>
                  </a:cubicBezTo>
                </a:path>
              </a:pathLst>
            </a:custGeom>
            <a:solidFill>
              <a:srgbClr val="D8B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99" name="Freeform 98"/>
            <p:cNvSpPr>
              <a:spLocks/>
            </p:cNvSpPr>
            <p:nvPr/>
          </p:nvSpPr>
          <p:spPr bwMode="auto">
            <a:xfrm rot="1292382">
              <a:off x="7819241" y="3164834"/>
              <a:ext cx="83339" cy="145696"/>
            </a:xfrm>
            <a:custGeom>
              <a:avLst/>
              <a:gdLst>
                <a:gd name="T0" fmla="*/ 6 w 14"/>
                <a:gd name="T1" fmla="*/ 0 h 24"/>
                <a:gd name="T2" fmla="*/ 0 w 14"/>
                <a:gd name="T3" fmla="*/ 2 h 24"/>
                <a:gd name="T4" fmla="*/ 8 w 14"/>
                <a:gd name="T5" fmla="*/ 24 h 24"/>
                <a:gd name="T6" fmla="*/ 14 w 14"/>
                <a:gd name="T7" fmla="*/ 22 h 24"/>
                <a:gd name="T8" fmla="*/ 6 w 14"/>
                <a:gd name="T9" fmla="*/ 0 h 24"/>
              </a:gdLst>
              <a:ahLst/>
              <a:cxnLst>
                <a:cxn ang="0">
                  <a:pos x="T0" y="T1"/>
                </a:cxn>
                <a:cxn ang="0">
                  <a:pos x="T2" y="T3"/>
                </a:cxn>
                <a:cxn ang="0">
                  <a:pos x="T4" y="T5"/>
                </a:cxn>
                <a:cxn ang="0">
                  <a:pos x="T6" y="T7"/>
                </a:cxn>
                <a:cxn ang="0">
                  <a:pos x="T8" y="T9"/>
                </a:cxn>
              </a:cxnLst>
              <a:rect l="0" t="0" r="r" b="b"/>
              <a:pathLst>
                <a:path w="14" h="24">
                  <a:moveTo>
                    <a:pt x="6" y="0"/>
                  </a:moveTo>
                  <a:cubicBezTo>
                    <a:pt x="0" y="2"/>
                    <a:pt x="0" y="2"/>
                    <a:pt x="0" y="2"/>
                  </a:cubicBezTo>
                  <a:cubicBezTo>
                    <a:pt x="3" y="9"/>
                    <a:pt x="6" y="16"/>
                    <a:pt x="8" y="24"/>
                  </a:cubicBezTo>
                  <a:cubicBezTo>
                    <a:pt x="14" y="22"/>
                    <a:pt x="14" y="22"/>
                    <a:pt x="14" y="22"/>
                  </a:cubicBezTo>
                  <a:cubicBezTo>
                    <a:pt x="11" y="14"/>
                    <a:pt x="9" y="7"/>
                    <a:pt x="6" y="0"/>
                  </a:cubicBezTo>
                </a:path>
              </a:pathLst>
            </a:custGeom>
            <a:solidFill>
              <a:srgbClr val="CFA6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0" name="Freeform 99"/>
            <p:cNvSpPr>
              <a:spLocks/>
            </p:cNvSpPr>
            <p:nvPr/>
          </p:nvSpPr>
          <p:spPr bwMode="auto">
            <a:xfrm rot="1292382">
              <a:off x="7856584" y="3164612"/>
              <a:ext cx="103543" cy="153364"/>
            </a:xfrm>
            <a:custGeom>
              <a:avLst/>
              <a:gdLst>
                <a:gd name="T0" fmla="*/ 9 w 17"/>
                <a:gd name="T1" fmla="*/ 0 h 25"/>
                <a:gd name="T2" fmla="*/ 0 w 17"/>
                <a:gd name="T3" fmla="*/ 3 h 25"/>
                <a:gd name="T4" fmla="*/ 8 w 17"/>
                <a:gd name="T5" fmla="*/ 25 h 25"/>
                <a:gd name="T6" fmla="*/ 17 w 17"/>
                <a:gd name="T7" fmla="*/ 21 h 25"/>
                <a:gd name="T8" fmla="*/ 9 w 17"/>
                <a:gd name="T9" fmla="*/ 0 h 25"/>
              </a:gdLst>
              <a:ahLst/>
              <a:cxnLst>
                <a:cxn ang="0">
                  <a:pos x="T0" y="T1"/>
                </a:cxn>
                <a:cxn ang="0">
                  <a:pos x="T2" y="T3"/>
                </a:cxn>
                <a:cxn ang="0">
                  <a:pos x="T4" y="T5"/>
                </a:cxn>
                <a:cxn ang="0">
                  <a:pos x="T6" y="T7"/>
                </a:cxn>
                <a:cxn ang="0">
                  <a:pos x="T8" y="T9"/>
                </a:cxn>
              </a:cxnLst>
              <a:rect l="0" t="0" r="r" b="b"/>
              <a:pathLst>
                <a:path w="17" h="25">
                  <a:moveTo>
                    <a:pt x="9" y="0"/>
                  </a:moveTo>
                  <a:cubicBezTo>
                    <a:pt x="0" y="3"/>
                    <a:pt x="0" y="3"/>
                    <a:pt x="0" y="3"/>
                  </a:cubicBezTo>
                  <a:cubicBezTo>
                    <a:pt x="3" y="10"/>
                    <a:pt x="5" y="17"/>
                    <a:pt x="8" y="25"/>
                  </a:cubicBezTo>
                  <a:cubicBezTo>
                    <a:pt x="17" y="21"/>
                    <a:pt x="17" y="21"/>
                    <a:pt x="17" y="21"/>
                  </a:cubicBezTo>
                  <a:cubicBezTo>
                    <a:pt x="14" y="13"/>
                    <a:pt x="11" y="6"/>
                    <a:pt x="9" y="0"/>
                  </a:cubicBezTo>
                </a:path>
              </a:pathLst>
            </a:custGeom>
            <a:solidFill>
              <a:srgbClr val="E4C9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101" name="Freeform 100"/>
          <p:cNvSpPr>
            <a:spLocks/>
          </p:cNvSpPr>
          <p:nvPr/>
        </p:nvSpPr>
        <p:spPr bwMode="auto">
          <a:xfrm rot="1292382">
            <a:off x="11752825" y="5641810"/>
            <a:ext cx="2096357" cy="1487806"/>
          </a:xfrm>
          <a:custGeom>
            <a:avLst/>
            <a:gdLst>
              <a:gd name="T0" fmla="*/ 24 w 175"/>
              <a:gd name="T1" fmla="*/ 123 h 123"/>
              <a:gd name="T2" fmla="*/ 175 w 175"/>
              <a:gd name="T3" fmla="*/ 66 h 123"/>
              <a:gd name="T4" fmla="*/ 149 w 175"/>
              <a:gd name="T5" fmla="*/ 0 h 123"/>
              <a:gd name="T6" fmla="*/ 0 w 175"/>
              <a:gd name="T7" fmla="*/ 62 h 123"/>
              <a:gd name="T8" fmla="*/ 24 w 175"/>
              <a:gd name="T9" fmla="*/ 123 h 123"/>
            </a:gdLst>
            <a:ahLst/>
            <a:cxnLst>
              <a:cxn ang="0">
                <a:pos x="T0" y="T1"/>
              </a:cxn>
              <a:cxn ang="0">
                <a:pos x="T2" y="T3"/>
              </a:cxn>
              <a:cxn ang="0">
                <a:pos x="T4" y="T5"/>
              </a:cxn>
              <a:cxn ang="0">
                <a:pos x="T6" y="T7"/>
              </a:cxn>
              <a:cxn ang="0">
                <a:pos x="T8" y="T9"/>
              </a:cxn>
            </a:cxnLst>
            <a:rect l="0" t="0" r="r" b="b"/>
            <a:pathLst>
              <a:path w="175" h="123">
                <a:moveTo>
                  <a:pt x="24" y="123"/>
                </a:moveTo>
                <a:cubicBezTo>
                  <a:pt x="175" y="66"/>
                  <a:pt x="175" y="66"/>
                  <a:pt x="175" y="66"/>
                </a:cubicBezTo>
                <a:cubicBezTo>
                  <a:pt x="169" y="26"/>
                  <a:pt x="149" y="0"/>
                  <a:pt x="149" y="0"/>
                </a:cubicBezTo>
                <a:cubicBezTo>
                  <a:pt x="0" y="62"/>
                  <a:pt x="0" y="62"/>
                  <a:pt x="0" y="62"/>
                </a:cubicBezTo>
                <a:cubicBezTo>
                  <a:pt x="5" y="68"/>
                  <a:pt x="19" y="91"/>
                  <a:pt x="24" y="123"/>
                </a:cubicBezTo>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3" name="Freeform 102"/>
          <p:cNvSpPr>
            <a:spLocks/>
          </p:cNvSpPr>
          <p:nvPr/>
        </p:nvSpPr>
        <p:spPr bwMode="auto">
          <a:xfrm rot="1292382">
            <a:off x="9619438" y="5643590"/>
            <a:ext cx="2273157" cy="1513369"/>
          </a:xfrm>
          <a:custGeom>
            <a:avLst/>
            <a:gdLst>
              <a:gd name="T0" fmla="*/ 166 w 190"/>
              <a:gd name="T1" fmla="*/ 0 h 125"/>
              <a:gd name="T2" fmla="*/ 0 w 190"/>
              <a:gd name="T3" fmla="*/ 68 h 125"/>
              <a:gd name="T4" fmla="*/ 21 w 190"/>
              <a:gd name="T5" fmla="*/ 125 h 125"/>
              <a:gd name="T6" fmla="*/ 190 w 190"/>
              <a:gd name="T7" fmla="*/ 61 h 125"/>
              <a:gd name="T8" fmla="*/ 166 w 190"/>
              <a:gd name="T9" fmla="*/ 0 h 125"/>
            </a:gdLst>
            <a:ahLst/>
            <a:cxnLst>
              <a:cxn ang="0">
                <a:pos x="T0" y="T1"/>
              </a:cxn>
              <a:cxn ang="0">
                <a:pos x="T2" y="T3"/>
              </a:cxn>
              <a:cxn ang="0">
                <a:pos x="T4" y="T5"/>
              </a:cxn>
              <a:cxn ang="0">
                <a:pos x="T6" y="T7"/>
              </a:cxn>
              <a:cxn ang="0">
                <a:pos x="T8" y="T9"/>
              </a:cxn>
            </a:cxnLst>
            <a:rect l="0" t="0" r="r" b="b"/>
            <a:pathLst>
              <a:path w="190" h="125">
                <a:moveTo>
                  <a:pt x="166" y="0"/>
                </a:moveTo>
                <a:cubicBezTo>
                  <a:pt x="0" y="68"/>
                  <a:pt x="0" y="68"/>
                  <a:pt x="0" y="68"/>
                </a:cubicBezTo>
                <a:cubicBezTo>
                  <a:pt x="5" y="77"/>
                  <a:pt x="16" y="97"/>
                  <a:pt x="21" y="125"/>
                </a:cubicBezTo>
                <a:cubicBezTo>
                  <a:pt x="190" y="61"/>
                  <a:pt x="190" y="61"/>
                  <a:pt x="190" y="61"/>
                </a:cubicBezTo>
                <a:cubicBezTo>
                  <a:pt x="185" y="29"/>
                  <a:pt x="171" y="6"/>
                  <a:pt x="166" y="0"/>
                </a:cubicBezTo>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04" name="Freeform 103"/>
          <p:cNvSpPr>
            <a:spLocks/>
          </p:cNvSpPr>
          <p:nvPr/>
        </p:nvSpPr>
        <p:spPr bwMode="auto">
          <a:xfrm rot="1292382">
            <a:off x="7301248" y="5641442"/>
            <a:ext cx="2414597" cy="1513369"/>
          </a:xfrm>
          <a:custGeom>
            <a:avLst/>
            <a:gdLst>
              <a:gd name="T0" fmla="*/ 181 w 202"/>
              <a:gd name="T1" fmla="*/ 0 h 125"/>
              <a:gd name="T2" fmla="*/ 0 w 202"/>
              <a:gd name="T3" fmla="*/ 75 h 125"/>
              <a:gd name="T4" fmla="*/ 20 w 202"/>
              <a:gd name="T5" fmla="*/ 125 h 125"/>
              <a:gd name="T6" fmla="*/ 202 w 202"/>
              <a:gd name="T7" fmla="*/ 57 h 125"/>
              <a:gd name="T8" fmla="*/ 181 w 202"/>
              <a:gd name="T9" fmla="*/ 0 h 125"/>
            </a:gdLst>
            <a:ahLst/>
            <a:cxnLst>
              <a:cxn ang="0">
                <a:pos x="T0" y="T1"/>
              </a:cxn>
              <a:cxn ang="0">
                <a:pos x="T2" y="T3"/>
              </a:cxn>
              <a:cxn ang="0">
                <a:pos x="T4" y="T5"/>
              </a:cxn>
              <a:cxn ang="0">
                <a:pos x="T6" y="T7"/>
              </a:cxn>
              <a:cxn ang="0">
                <a:pos x="T8" y="T9"/>
              </a:cxn>
            </a:cxnLst>
            <a:rect l="0" t="0" r="r" b="b"/>
            <a:pathLst>
              <a:path w="202" h="125">
                <a:moveTo>
                  <a:pt x="181" y="0"/>
                </a:moveTo>
                <a:cubicBezTo>
                  <a:pt x="0" y="75"/>
                  <a:pt x="0" y="75"/>
                  <a:pt x="0" y="75"/>
                </a:cubicBezTo>
                <a:cubicBezTo>
                  <a:pt x="6" y="84"/>
                  <a:pt x="15" y="102"/>
                  <a:pt x="20" y="125"/>
                </a:cubicBezTo>
                <a:cubicBezTo>
                  <a:pt x="202" y="57"/>
                  <a:pt x="202" y="57"/>
                  <a:pt x="202" y="57"/>
                </a:cubicBezTo>
                <a:cubicBezTo>
                  <a:pt x="197" y="29"/>
                  <a:pt x="186" y="9"/>
                  <a:pt x="181" y="0"/>
                </a:cubicBezTo>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nvGrpSpPr>
          <p:cNvPr id="156" name="Group 155"/>
          <p:cNvGrpSpPr/>
          <p:nvPr/>
        </p:nvGrpSpPr>
        <p:grpSpPr>
          <a:xfrm>
            <a:off x="4111544" y="5735177"/>
            <a:ext cx="9637103" cy="1344650"/>
            <a:chOff x="2076946" y="2907507"/>
            <a:chExt cx="4817994" cy="672247"/>
          </a:xfrm>
          <a:solidFill>
            <a:schemeClr val="bg1">
              <a:alpha val="20000"/>
            </a:schemeClr>
          </a:solidFill>
        </p:grpSpPr>
        <p:sp>
          <p:nvSpPr>
            <p:cNvPr id="117" name="Freeform 116"/>
            <p:cNvSpPr>
              <a:spLocks/>
            </p:cNvSpPr>
            <p:nvPr/>
          </p:nvSpPr>
          <p:spPr bwMode="auto">
            <a:xfrm rot="1292382">
              <a:off x="5980732" y="3005783"/>
              <a:ext cx="914208" cy="403859"/>
            </a:xfrm>
            <a:custGeom>
              <a:avLst/>
              <a:gdLst>
                <a:gd name="T0" fmla="*/ 150 w 153"/>
                <a:gd name="T1" fmla="*/ 0 h 67"/>
                <a:gd name="T2" fmla="*/ 0 w 153"/>
                <a:gd name="T3" fmla="*/ 60 h 67"/>
                <a:gd name="T4" fmla="*/ 3 w 153"/>
                <a:gd name="T5" fmla="*/ 67 h 67"/>
                <a:gd name="T6" fmla="*/ 153 w 153"/>
                <a:gd name="T7" fmla="*/ 7 h 67"/>
                <a:gd name="T8" fmla="*/ 150 w 153"/>
                <a:gd name="T9" fmla="*/ 0 h 67"/>
              </a:gdLst>
              <a:ahLst/>
              <a:cxnLst>
                <a:cxn ang="0">
                  <a:pos x="T0" y="T1"/>
                </a:cxn>
                <a:cxn ang="0">
                  <a:pos x="T2" y="T3"/>
                </a:cxn>
                <a:cxn ang="0">
                  <a:pos x="T4" y="T5"/>
                </a:cxn>
                <a:cxn ang="0">
                  <a:pos x="T6" y="T7"/>
                </a:cxn>
                <a:cxn ang="0">
                  <a:pos x="T8" y="T9"/>
                </a:cxn>
              </a:cxnLst>
              <a:rect l="0" t="0" r="r" b="b"/>
              <a:pathLst>
                <a:path w="153" h="67">
                  <a:moveTo>
                    <a:pt x="150" y="0"/>
                  </a:moveTo>
                  <a:cubicBezTo>
                    <a:pt x="0" y="60"/>
                    <a:pt x="0" y="60"/>
                    <a:pt x="0" y="60"/>
                  </a:cubicBezTo>
                  <a:cubicBezTo>
                    <a:pt x="1" y="63"/>
                    <a:pt x="2" y="65"/>
                    <a:pt x="3" y="67"/>
                  </a:cubicBezTo>
                  <a:cubicBezTo>
                    <a:pt x="153" y="7"/>
                    <a:pt x="153" y="7"/>
                    <a:pt x="153" y="7"/>
                  </a:cubicBezTo>
                  <a:cubicBezTo>
                    <a:pt x="150" y="0"/>
                    <a:pt x="150" y="0"/>
                    <a:pt x="15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8" name="Freeform 117"/>
            <p:cNvSpPr>
              <a:spLocks/>
            </p:cNvSpPr>
            <p:nvPr/>
          </p:nvSpPr>
          <p:spPr bwMode="auto">
            <a:xfrm rot="1292382">
              <a:off x="2076946" y="2907507"/>
              <a:ext cx="1567077" cy="672247"/>
            </a:xfrm>
            <a:custGeom>
              <a:avLst/>
              <a:gdLst>
                <a:gd name="T0" fmla="*/ 260 w 263"/>
                <a:gd name="T1" fmla="*/ 0 h 111"/>
                <a:gd name="T2" fmla="*/ 0 w 263"/>
                <a:gd name="T3" fmla="*/ 104 h 111"/>
                <a:gd name="T4" fmla="*/ 1 w 263"/>
                <a:gd name="T5" fmla="*/ 109 h 111"/>
                <a:gd name="T6" fmla="*/ 1 w 263"/>
                <a:gd name="T7" fmla="*/ 110 h 111"/>
                <a:gd name="T8" fmla="*/ 2 w 263"/>
                <a:gd name="T9" fmla="*/ 111 h 111"/>
                <a:gd name="T10" fmla="*/ 263 w 263"/>
                <a:gd name="T11" fmla="*/ 7 h 111"/>
                <a:gd name="T12" fmla="*/ 260 w 263"/>
                <a:gd name="T13" fmla="*/ 0 h 111"/>
              </a:gdLst>
              <a:ahLst/>
              <a:cxnLst>
                <a:cxn ang="0">
                  <a:pos x="T0" y="T1"/>
                </a:cxn>
                <a:cxn ang="0">
                  <a:pos x="T2" y="T3"/>
                </a:cxn>
                <a:cxn ang="0">
                  <a:pos x="T4" y="T5"/>
                </a:cxn>
                <a:cxn ang="0">
                  <a:pos x="T6" y="T7"/>
                </a:cxn>
                <a:cxn ang="0">
                  <a:pos x="T8" y="T9"/>
                </a:cxn>
                <a:cxn ang="0">
                  <a:pos x="T10" y="T11"/>
                </a:cxn>
                <a:cxn ang="0">
                  <a:pos x="T12" y="T13"/>
                </a:cxn>
              </a:cxnLst>
              <a:rect l="0" t="0" r="r" b="b"/>
              <a:pathLst>
                <a:path w="263" h="111">
                  <a:moveTo>
                    <a:pt x="260" y="0"/>
                  </a:moveTo>
                  <a:cubicBezTo>
                    <a:pt x="0" y="104"/>
                    <a:pt x="0" y="104"/>
                    <a:pt x="0" y="104"/>
                  </a:cubicBezTo>
                  <a:cubicBezTo>
                    <a:pt x="0" y="106"/>
                    <a:pt x="1" y="107"/>
                    <a:pt x="1" y="109"/>
                  </a:cubicBezTo>
                  <a:cubicBezTo>
                    <a:pt x="1" y="110"/>
                    <a:pt x="1" y="110"/>
                    <a:pt x="1" y="110"/>
                  </a:cubicBezTo>
                  <a:cubicBezTo>
                    <a:pt x="2" y="110"/>
                    <a:pt x="2" y="111"/>
                    <a:pt x="2" y="111"/>
                  </a:cubicBezTo>
                  <a:cubicBezTo>
                    <a:pt x="263" y="7"/>
                    <a:pt x="263" y="7"/>
                    <a:pt x="263" y="7"/>
                  </a:cubicBezTo>
                  <a:cubicBezTo>
                    <a:pt x="262" y="5"/>
                    <a:pt x="261" y="2"/>
                    <a:pt x="26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19" name="Freeform 118"/>
            <p:cNvSpPr>
              <a:spLocks/>
            </p:cNvSpPr>
            <p:nvPr/>
          </p:nvSpPr>
          <p:spPr bwMode="auto">
            <a:xfrm rot="1292382">
              <a:off x="4899836" y="2992609"/>
              <a:ext cx="1022802" cy="452425"/>
            </a:xfrm>
            <a:custGeom>
              <a:avLst/>
              <a:gdLst>
                <a:gd name="T0" fmla="*/ 168 w 171"/>
                <a:gd name="T1" fmla="*/ 0 h 75"/>
                <a:gd name="T2" fmla="*/ 0 w 171"/>
                <a:gd name="T3" fmla="*/ 68 h 75"/>
                <a:gd name="T4" fmla="*/ 3 w 171"/>
                <a:gd name="T5" fmla="*/ 75 h 75"/>
                <a:gd name="T6" fmla="*/ 171 w 171"/>
                <a:gd name="T7" fmla="*/ 7 h 75"/>
                <a:gd name="T8" fmla="*/ 168 w 171"/>
                <a:gd name="T9" fmla="*/ 0 h 75"/>
              </a:gdLst>
              <a:ahLst/>
              <a:cxnLst>
                <a:cxn ang="0">
                  <a:pos x="T0" y="T1"/>
                </a:cxn>
                <a:cxn ang="0">
                  <a:pos x="T2" y="T3"/>
                </a:cxn>
                <a:cxn ang="0">
                  <a:pos x="T4" y="T5"/>
                </a:cxn>
                <a:cxn ang="0">
                  <a:pos x="T6" y="T7"/>
                </a:cxn>
                <a:cxn ang="0">
                  <a:pos x="T8" y="T9"/>
                </a:cxn>
              </a:cxnLst>
              <a:rect l="0" t="0" r="r" b="b"/>
              <a:pathLst>
                <a:path w="171" h="75">
                  <a:moveTo>
                    <a:pt x="168" y="0"/>
                  </a:moveTo>
                  <a:cubicBezTo>
                    <a:pt x="0" y="68"/>
                    <a:pt x="0" y="68"/>
                    <a:pt x="0" y="68"/>
                  </a:cubicBezTo>
                  <a:cubicBezTo>
                    <a:pt x="1" y="70"/>
                    <a:pt x="2" y="72"/>
                    <a:pt x="3" y="75"/>
                  </a:cubicBezTo>
                  <a:cubicBezTo>
                    <a:pt x="171" y="7"/>
                    <a:pt x="171" y="7"/>
                    <a:pt x="171" y="7"/>
                  </a:cubicBezTo>
                  <a:cubicBezTo>
                    <a:pt x="170" y="5"/>
                    <a:pt x="169" y="3"/>
                    <a:pt x="16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0" name="Freeform 119"/>
            <p:cNvSpPr>
              <a:spLocks/>
            </p:cNvSpPr>
            <p:nvPr/>
          </p:nvSpPr>
          <p:spPr bwMode="auto">
            <a:xfrm rot="1292382">
              <a:off x="3736005" y="2991570"/>
              <a:ext cx="1098565" cy="477985"/>
            </a:xfrm>
            <a:custGeom>
              <a:avLst/>
              <a:gdLst>
                <a:gd name="T0" fmla="*/ 181 w 184"/>
                <a:gd name="T1" fmla="*/ 0 h 79"/>
                <a:gd name="T2" fmla="*/ 0 w 184"/>
                <a:gd name="T3" fmla="*/ 72 h 79"/>
                <a:gd name="T4" fmla="*/ 3 w 184"/>
                <a:gd name="T5" fmla="*/ 79 h 79"/>
                <a:gd name="T6" fmla="*/ 184 w 184"/>
                <a:gd name="T7" fmla="*/ 7 h 79"/>
                <a:gd name="T8" fmla="*/ 181 w 184"/>
                <a:gd name="T9" fmla="*/ 0 h 79"/>
              </a:gdLst>
              <a:ahLst/>
              <a:cxnLst>
                <a:cxn ang="0">
                  <a:pos x="T0" y="T1"/>
                </a:cxn>
                <a:cxn ang="0">
                  <a:pos x="T2" y="T3"/>
                </a:cxn>
                <a:cxn ang="0">
                  <a:pos x="T4" y="T5"/>
                </a:cxn>
                <a:cxn ang="0">
                  <a:pos x="T6" y="T7"/>
                </a:cxn>
                <a:cxn ang="0">
                  <a:pos x="T8" y="T9"/>
                </a:cxn>
              </a:cxnLst>
              <a:rect l="0" t="0" r="r" b="b"/>
              <a:pathLst>
                <a:path w="184" h="79">
                  <a:moveTo>
                    <a:pt x="181" y="0"/>
                  </a:moveTo>
                  <a:cubicBezTo>
                    <a:pt x="0" y="72"/>
                    <a:pt x="0" y="72"/>
                    <a:pt x="0" y="72"/>
                  </a:cubicBezTo>
                  <a:cubicBezTo>
                    <a:pt x="1" y="74"/>
                    <a:pt x="2" y="77"/>
                    <a:pt x="3" y="79"/>
                  </a:cubicBezTo>
                  <a:cubicBezTo>
                    <a:pt x="184" y="7"/>
                    <a:pt x="184" y="7"/>
                    <a:pt x="184" y="7"/>
                  </a:cubicBezTo>
                  <a:cubicBezTo>
                    <a:pt x="183" y="4"/>
                    <a:pt x="182" y="2"/>
                    <a:pt x="18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grpSp>
        <p:nvGrpSpPr>
          <p:cNvPr id="157" name="Group 156"/>
          <p:cNvGrpSpPr/>
          <p:nvPr/>
        </p:nvGrpSpPr>
        <p:grpSpPr>
          <a:xfrm>
            <a:off x="4184913" y="5999636"/>
            <a:ext cx="9546575" cy="1221943"/>
            <a:chOff x="2113626" y="3039721"/>
            <a:chExt cx="4772735" cy="610901"/>
          </a:xfrm>
          <a:solidFill>
            <a:schemeClr val="tx1">
              <a:alpha val="15000"/>
            </a:schemeClr>
          </a:solidFill>
        </p:grpSpPr>
        <p:sp>
          <p:nvSpPr>
            <p:cNvPr id="121" name="Freeform 120"/>
            <p:cNvSpPr>
              <a:spLocks/>
            </p:cNvSpPr>
            <p:nvPr/>
          </p:nvSpPr>
          <p:spPr bwMode="auto">
            <a:xfrm rot="1292382">
              <a:off x="5964576" y="3170160"/>
              <a:ext cx="921785" cy="447313"/>
            </a:xfrm>
            <a:custGeom>
              <a:avLst/>
              <a:gdLst>
                <a:gd name="T0" fmla="*/ 150 w 154"/>
                <a:gd name="T1" fmla="*/ 0 h 74"/>
                <a:gd name="T2" fmla="*/ 0 w 154"/>
                <a:gd name="T3" fmla="*/ 58 h 74"/>
                <a:gd name="T4" fmla="*/ 3 w 154"/>
                <a:gd name="T5" fmla="*/ 73 h 74"/>
                <a:gd name="T6" fmla="*/ 3 w 154"/>
                <a:gd name="T7" fmla="*/ 73 h 74"/>
                <a:gd name="T8" fmla="*/ 3 w 154"/>
                <a:gd name="T9" fmla="*/ 73 h 74"/>
                <a:gd name="T10" fmla="*/ 3 w 154"/>
                <a:gd name="T11" fmla="*/ 74 h 74"/>
                <a:gd name="T12" fmla="*/ 3 w 154"/>
                <a:gd name="T13" fmla="*/ 74 h 74"/>
                <a:gd name="T14" fmla="*/ 3 w 154"/>
                <a:gd name="T15" fmla="*/ 74 h 74"/>
                <a:gd name="T16" fmla="*/ 3 w 154"/>
                <a:gd name="T17" fmla="*/ 74 h 74"/>
                <a:gd name="T18" fmla="*/ 3 w 154"/>
                <a:gd name="T19" fmla="*/ 74 h 74"/>
                <a:gd name="T20" fmla="*/ 3 w 154"/>
                <a:gd name="T21" fmla="*/ 74 h 74"/>
                <a:gd name="T22" fmla="*/ 3 w 154"/>
                <a:gd name="T23" fmla="*/ 74 h 74"/>
                <a:gd name="T24" fmla="*/ 154 w 154"/>
                <a:gd name="T25" fmla="*/ 17 h 74"/>
                <a:gd name="T26" fmla="*/ 154 w 154"/>
                <a:gd name="T27" fmla="*/ 17 h 74"/>
                <a:gd name="T28" fmla="*/ 150 w 154"/>
                <a:gd name="T2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4" h="74">
                  <a:moveTo>
                    <a:pt x="150" y="0"/>
                  </a:moveTo>
                  <a:cubicBezTo>
                    <a:pt x="0" y="58"/>
                    <a:pt x="0" y="58"/>
                    <a:pt x="0" y="58"/>
                  </a:cubicBezTo>
                  <a:cubicBezTo>
                    <a:pt x="1" y="63"/>
                    <a:pt x="2" y="68"/>
                    <a:pt x="3" y="73"/>
                  </a:cubicBezTo>
                  <a:cubicBezTo>
                    <a:pt x="3" y="73"/>
                    <a:pt x="3" y="73"/>
                    <a:pt x="3" y="73"/>
                  </a:cubicBezTo>
                  <a:cubicBezTo>
                    <a:pt x="3" y="73"/>
                    <a:pt x="3" y="73"/>
                    <a:pt x="3" y="73"/>
                  </a:cubicBezTo>
                  <a:cubicBezTo>
                    <a:pt x="3" y="73"/>
                    <a:pt x="3" y="73"/>
                    <a:pt x="3" y="74"/>
                  </a:cubicBezTo>
                  <a:cubicBezTo>
                    <a:pt x="3" y="74"/>
                    <a:pt x="3" y="74"/>
                    <a:pt x="3" y="74"/>
                  </a:cubicBezTo>
                  <a:cubicBezTo>
                    <a:pt x="3" y="74"/>
                    <a:pt x="3" y="74"/>
                    <a:pt x="3" y="74"/>
                  </a:cubicBezTo>
                  <a:cubicBezTo>
                    <a:pt x="3" y="74"/>
                    <a:pt x="3" y="74"/>
                    <a:pt x="3" y="74"/>
                  </a:cubicBezTo>
                  <a:cubicBezTo>
                    <a:pt x="3" y="74"/>
                    <a:pt x="3" y="74"/>
                    <a:pt x="3" y="74"/>
                  </a:cubicBezTo>
                  <a:cubicBezTo>
                    <a:pt x="3" y="74"/>
                    <a:pt x="3" y="74"/>
                    <a:pt x="3" y="74"/>
                  </a:cubicBezTo>
                  <a:cubicBezTo>
                    <a:pt x="3" y="74"/>
                    <a:pt x="3" y="74"/>
                    <a:pt x="3" y="74"/>
                  </a:cubicBezTo>
                  <a:cubicBezTo>
                    <a:pt x="154" y="17"/>
                    <a:pt x="154" y="17"/>
                    <a:pt x="154" y="17"/>
                  </a:cubicBezTo>
                  <a:cubicBezTo>
                    <a:pt x="154" y="17"/>
                    <a:pt x="154" y="17"/>
                    <a:pt x="154" y="17"/>
                  </a:cubicBezTo>
                  <a:cubicBezTo>
                    <a:pt x="153" y="11"/>
                    <a:pt x="152" y="5"/>
                    <a:pt x="15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4" name="Freeform 123"/>
            <p:cNvSpPr>
              <a:spLocks/>
            </p:cNvSpPr>
            <p:nvPr/>
          </p:nvSpPr>
          <p:spPr bwMode="auto">
            <a:xfrm rot="1292382">
              <a:off x="2113626" y="3039721"/>
              <a:ext cx="1540517" cy="610901"/>
            </a:xfrm>
            <a:custGeom>
              <a:avLst/>
              <a:gdLst>
                <a:gd name="T0" fmla="*/ 255 w 258"/>
                <a:gd name="T1" fmla="*/ 0 h 101"/>
                <a:gd name="T2" fmla="*/ 0 w 258"/>
                <a:gd name="T3" fmla="*/ 99 h 101"/>
                <a:gd name="T4" fmla="*/ 13 w 258"/>
                <a:gd name="T5" fmla="*/ 101 h 101"/>
                <a:gd name="T6" fmla="*/ 24 w 258"/>
                <a:gd name="T7" fmla="*/ 100 h 101"/>
                <a:gd name="T8" fmla="*/ 24 w 258"/>
                <a:gd name="T9" fmla="*/ 100 h 101"/>
                <a:gd name="T10" fmla="*/ 24 w 258"/>
                <a:gd name="T11" fmla="*/ 100 h 101"/>
                <a:gd name="T12" fmla="*/ 31 w 258"/>
                <a:gd name="T13" fmla="*/ 98 h 101"/>
                <a:gd name="T14" fmla="*/ 31 w 258"/>
                <a:gd name="T15" fmla="*/ 98 h 101"/>
                <a:gd name="T16" fmla="*/ 244 w 258"/>
                <a:gd name="T17" fmla="*/ 16 h 101"/>
                <a:gd name="T18" fmla="*/ 244 w 258"/>
                <a:gd name="T19" fmla="*/ 17 h 101"/>
                <a:gd name="T20" fmla="*/ 258 w 258"/>
                <a:gd name="T21" fmla="*/ 12 h 101"/>
                <a:gd name="T22" fmla="*/ 255 w 258"/>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8" h="101">
                  <a:moveTo>
                    <a:pt x="255" y="0"/>
                  </a:moveTo>
                  <a:cubicBezTo>
                    <a:pt x="0" y="99"/>
                    <a:pt x="0" y="99"/>
                    <a:pt x="0" y="99"/>
                  </a:cubicBezTo>
                  <a:cubicBezTo>
                    <a:pt x="4" y="100"/>
                    <a:pt x="8" y="101"/>
                    <a:pt x="13" y="101"/>
                  </a:cubicBezTo>
                  <a:cubicBezTo>
                    <a:pt x="16" y="101"/>
                    <a:pt x="20" y="101"/>
                    <a:pt x="24" y="100"/>
                  </a:cubicBezTo>
                  <a:cubicBezTo>
                    <a:pt x="24" y="100"/>
                    <a:pt x="24" y="100"/>
                    <a:pt x="24" y="100"/>
                  </a:cubicBezTo>
                  <a:cubicBezTo>
                    <a:pt x="24" y="100"/>
                    <a:pt x="24" y="100"/>
                    <a:pt x="24" y="100"/>
                  </a:cubicBezTo>
                  <a:cubicBezTo>
                    <a:pt x="27" y="99"/>
                    <a:pt x="29" y="98"/>
                    <a:pt x="31" y="98"/>
                  </a:cubicBezTo>
                  <a:cubicBezTo>
                    <a:pt x="31" y="98"/>
                    <a:pt x="31" y="98"/>
                    <a:pt x="31" y="98"/>
                  </a:cubicBezTo>
                  <a:cubicBezTo>
                    <a:pt x="244" y="16"/>
                    <a:pt x="244" y="16"/>
                    <a:pt x="244" y="16"/>
                  </a:cubicBezTo>
                  <a:cubicBezTo>
                    <a:pt x="244" y="16"/>
                    <a:pt x="244" y="17"/>
                    <a:pt x="244" y="17"/>
                  </a:cubicBezTo>
                  <a:cubicBezTo>
                    <a:pt x="258" y="12"/>
                    <a:pt x="258" y="12"/>
                    <a:pt x="258" y="12"/>
                  </a:cubicBezTo>
                  <a:cubicBezTo>
                    <a:pt x="257" y="8"/>
                    <a:pt x="256" y="4"/>
                    <a:pt x="25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27" name="Freeform 126"/>
            <p:cNvSpPr>
              <a:spLocks/>
            </p:cNvSpPr>
            <p:nvPr/>
          </p:nvSpPr>
          <p:spPr bwMode="auto">
            <a:xfrm rot="1292382">
              <a:off x="4885638" y="3143137"/>
              <a:ext cx="1027853" cy="485654"/>
            </a:xfrm>
            <a:custGeom>
              <a:avLst/>
              <a:gdLst>
                <a:gd name="T0" fmla="*/ 169 w 172"/>
                <a:gd name="T1" fmla="*/ 0 h 80"/>
                <a:gd name="T2" fmla="*/ 0 w 172"/>
                <a:gd name="T3" fmla="*/ 66 h 80"/>
                <a:gd name="T4" fmla="*/ 3 w 172"/>
                <a:gd name="T5" fmla="*/ 76 h 80"/>
                <a:gd name="T6" fmla="*/ 3 w 172"/>
                <a:gd name="T7" fmla="*/ 80 h 80"/>
                <a:gd name="T8" fmla="*/ 3 w 172"/>
                <a:gd name="T9" fmla="*/ 80 h 80"/>
                <a:gd name="T10" fmla="*/ 3 w 172"/>
                <a:gd name="T11" fmla="*/ 80 h 80"/>
                <a:gd name="T12" fmla="*/ 172 w 172"/>
                <a:gd name="T13" fmla="*/ 16 h 80"/>
                <a:gd name="T14" fmla="*/ 172 w 172"/>
                <a:gd name="T15" fmla="*/ 16 h 80"/>
                <a:gd name="T16" fmla="*/ 172 w 172"/>
                <a:gd name="T17" fmla="*/ 16 h 80"/>
                <a:gd name="T18" fmla="*/ 172 w 172"/>
                <a:gd name="T19" fmla="*/ 16 h 80"/>
                <a:gd name="T20" fmla="*/ 172 w 172"/>
                <a:gd name="T21" fmla="*/ 16 h 80"/>
                <a:gd name="T22" fmla="*/ 172 w 172"/>
                <a:gd name="T23" fmla="*/ 15 h 80"/>
                <a:gd name="T24" fmla="*/ 172 w 172"/>
                <a:gd name="T25" fmla="*/ 15 h 80"/>
                <a:gd name="T26" fmla="*/ 172 w 172"/>
                <a:gd name="T27" fmla="*/ 15 h 80"/>
                <a:gd name="T28" fmla="*/ 169 w 172"/>
                <a:gd name="T29" fmla="*/ 0 h 80"/>
                <a:gd name="T30" fmla="*/ 169 w 172"/>
                <a:gd name="T3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 h="80">
                  <a:moveTo>
                    <a:pt x="169" y="0"/>
                  </a:moveTo>
                  <a:cubicBezTo>
                    <a:pt x="0" y="66"/>
                    <a:pt x="0" y="66"/>
                    <a:pt x="0" y="66"/>
                  </a:cubicBezTo>
                  <a:cubicBezTo>
                    <a:pt x="1" y="69"/>
                    <a:pt x="2" y="73"/>
                    <a:pt x="3" y="76"/>
                  </a:cubicBezTo>
                  <a:cubicBezTo>
                    <a:pt x="3" y="77"/>
                    <a:pt x="3" y="78"/>
                    <a:pt x="3" y="80"/>
                  </a:cubicBezTo>
                  <a:cubicBezTo>
                    <a:pt x="3" y="80"/>
                    <a:pt x="3" y="80"/>
                    <a:pt x="3" y="80"/>
                  </a:cubicBezTo>
                  <a:cubicBezTo>
                    <a:pt x="3" y="80"/>
                    <a:pt x="3" y="80"/>
                    <a:pt x="3" y="80"/>
                  </a:cubicBezTo>
                  <a:cubicBezTo>
                    <a:pt x="172" y="16"/>
                    <a:pt x="172" y="16"/>
                    <a:pt x="172" y="16"/>
                  </a:cubicBezTo>
                  <a:cubicBezTo>
                    <a:pt x="172" y="16"/>
                    <a:pt x="172" y="16"/>
                    <a:pt x="172" y="16"/>
                  </a:cubicBezTo>
                  <a:cubicBezTo>
                    <a:pt x="172" y="16"/>
                    <a:pt x="172" y="16"/>
                    <a:pt x="172" y="16"/>
                  </a:cubicBezTo>
                  <a:cubicBezTo>
                    <a:pt x="172" y="16"/>
                    <a:pt x="172" y="16"/>
                    <a:pt x="172" y="16"/>
                  </a:cubicBezTo>
                  <a:cubicBezTo>
                    <a:pt x="172" y="16"/>
                    <a:pt x="172" y="16"/>
                    <a:pt x="172" y="16"/>
                  </a:cubicBezTo>
                  <a:cubicBezTo>
                    <a:pt x="172" y="15"/>
                    <a:pt x="172" y="15"/>
                    <a:pt x="172" y="15"/>
                  </a:cubicBezTo>
                  <a:cubicBezTo>
                    <a:pt x="172" y="15"/>
                    <a:pt x="172" y="15"/>
                    <a:pt x="172" y="15"/>
                  </a:cubicBezTo>
                  <a:cubicBezTo>
                    <a:pt x="172" y="15"/>
                    <a:pt x="172" y="15"/>
                    <a:pt x="172" y="15"/>
                  </a:cubicBezTo>
                  <a:cubicBezTo>
                    <a:pt x="171" y="10"/>
                    <a:pt x="170" y="5"/>
                    <a:pt x="169" y="0"/>
                  </a:cubicBezTo>
                  <a:cubicBezTo>
                    <a:pt x="169" y="0"/>
                    <a:pt x="169" y="0"/>
                    <a:pt x="16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31" name="Freeform 130"/>
            <p:cNvSpPr>
              <a:spLocks/>
            </p:cNvSpPr>
            <p:nvPr/>
          </p:nvSpPr>
          <p:spPr bwMode="auto">
            <a:xfrm rot="1292382">
              <a:off x="3721242" y="3130804"/>
              <a:ext cx="1106142" cy="495878"/>
            </a:xfrm>
            <a:custGeom>
              <a:avLst/>
              <a:gdLst>
                <a:gd name="T0" fmla="*/ 182 w 185"/>
                <a:gd name="T1" fmla="*/ 0 h 82"/>
                <a:gd name="T2" fmla="*/ 0 w 185"/>
                <a:gd name="T3" fmla="*/ 70 h 82"/>
                <a:gd name="T4" fmla="*/ 3 w 185"/>
                <a:gd name="T5" fmla="*/ 82 h 82"/>
                <a:gd name="T6" fmla="*/ 185 w 185"/>
                <a:gd name="T7" fmla="*/ 14 h 82"/>
                <a:gd name="T8" fmla="*/ 185 w 185"/>
                <a:gd name="T9" fmla="*/ 10 h 82"/>
                <a:gd name="T10" fmla="*/ 182 w 185"/>
                <a:gd name="T11" fmla="*/ 0 h 82"/>
                <a:gd name="T12" fmla="*/ 182 w 185"/>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185" h="82">
                  <a:moveTo>
                    <a:pt x="182" y="0"/>
                  </a:moveTo>
                  <a:cubicBezTo>
                    <a:pt x="0" y="70"/>
                    <a:pt x="0" y="70"/>
                    <a:pt x="0" y="70"/>
                  </a:cubicBezTo>
                  <a:cubicBezTo>
                    <a:pt x="1" y="74"/>
                    <a:pt x="2" y="78"/>
                    <a:pt x="3" y="82"/>
                  </a:cubicBezTo>
                  <a:cubicBezTo>
                    <a:pt x="185" y="14"/>
                    <a:pt x="185" y="14"/>
                    <a:pt x="185" y="14"/>
                  </a:cubicBezTo>
                  <a:cubicBezTo>
                    <a:pt x="185" y="12"/>
                    <a:pt x="185" y="11"/>
                    <a:pt x="185" y="10"/>
                  </a:cubicBezTo>
                  <a:cubicBezTo>
                    <a:pt x="184" y="7"/>
                    <a:pt x="183" y="3"/>
                    <a:pt x="182" y="0"/>
                  </a:cubicBezTo>
                  <a:cubicBezTo>
                    <a:pt x="182" y="0"/>
                    <a:pt x="182" y="0"/>
                    <a:pt x="18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grpSp>
        <p:nvGrpSpPr>
          <p:cNvPr id="164" name="Group 163"/>
          <p:cNvGrpSpPr/>
          <p:nvPr/>
        </p:nvGrpSpPr>
        <p:grpSpPr>
          <a:xfrm>
            <a:off x="3652654" y="4145456"/>
            <a:ext cx="3705505" cy="5001727"/>
            <a:chOff x="1847528" y="2112739"/>
            <a:chExt cx="1852538" cy="2500574"/>
          </a:xfrm>
        </p:grpSpPr>
        <p:sp>
          <p:nvSpPr>
            <p:cNvPr id="165" name="Freeform 164"/>
            <p:cNvSpPr>
              <a:spLocks/>
            </p:cNvSpPr>
            <p:nvPr/>
          </p:nvSpPr>
          <p:spPr bwMode="auto">
            <a:xfrm rot="1292382">
              <a:off x="1886802" y="2112739"/>
              <a:ext cx="1813264" cy="1244807"/>
            </a:xfrm>
            <a:custGeom>
              <a:avLst/>
              <a:gdLst>
                <a:gd name="T0" fmla="*/ 303 w 303"/>
                <a:gd name="T1" fmla="*/ 122 h 206"/>
                <a:gd name="T2" fmla="*/ 162 w 303"/>
                <a:gd name="T3" fmla="*/ 23 h 206"/>
                <a:gd name="T4" fmla="*/ 54 w 303"/>
                <a:gd name="T5" fmla="*/ 23 h 206"/>
                <a:gd name="T6" fmla="*/ 11 w 303"/>
                <a:gd name="T7" fmla="*/ 121 h 206"/>
                <a:gd name="T8" fmla="*/ 101 w 303"/>
                <a:gd name="T9" fmla="*/ 206 h 206"/>
                <a:gd name="T10" fmla="*/ 303 w 303"/>
                <a:gd name="T11" fmla="*/ 122 h 206"/>
              </a:gdLst>
              <a:ahLst/>
              <a:cxnLst>
                <a:cxn ang="0">
                  <a:pos x="T0" y="T1"/>
                </a:cxn>
                <a:cxn ang="0">
                  <a:pos x="T2" y="T3"/>
                </a:cxn>
                <a:cxn ang="0">
                  <a:pos x="T4" y="T5"/>
                </a:cxn>
                <a:cxn ang="0">
                  <a:pos x="T6" y="T7"/>
                </a:cxn>
                <a:cxn ang="0">
                  <a:pos x="T8" y="T9"/>
                </a:cxn>
                <a:cxn ang="0">
                  <a:pos x="T10" y="T11"/>
                </a:cxn>
              </a:cxnLst>
              <a:rect l="0" t="0" r="r" b="b"/>
              <a:pathLst>
                <a:path w="303" h="206">
                  <a:moveTo>
                    <a:pt x="303" y="122"/>
                  </a:moveTo>
                  <a:cubicBezTo>
                    <a:pt x="303" y="122"/>
                    <a:pt x="179" y="34"/>
                    <a:pt x="162" y="23"/>
                  </a:cubicBezTo>
                  <a:cubicBezTo>
                    <a:pt x="145" y="13"/>
                    <a:pt x="98" y="0"/>
                    <a:pt x="54" y="23"/>
                  </a:cubicBezTo>
                  <a:cubicBezTo>
                    <a:pt x="10" y="46"/>
                    <a:pt x="0" y="93"/>
                    <a:pt x="11" y="121"/>
                  </a:cubicBezTo>
                  <a:cubicBezTo>
                    <a:pt x="22" y="149"/>
                    <a:pt x="45" y="172"/>
                    <a:pt x="101" y="206"/>
                  </a:cubicBezTo>
                  <a:cubicBezTo>
                    <a:pt x="151" y="186"/>
                    <a:pt x="303" y="122"/>
                    <a:pt x="303" y="122"/>
                  </a:cubicBezTo>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6" name="Freeform 165"/>
            <p:cNvSpPr>
              <a:spLocks/>
            </p:cNvSpPr>
            <p:nvPr/>
          </p:nvSpPr>
          <p:spPr bwMode="auto">
            <a:xfrm rot="1292382">
              <a:off x="1847528" y="2544913"/>
              <a:ext cx="1770332" cy="805163"/>
            </a:xfrm>
            <a:custGeom>
              <a:avLst/>
              <a:gdLst>
                <a:gd name="T0" fmla="*/ 94 w 296"/>
                <a:gd name="T1" fmla="*/ 133 h 133"/>
                <a:gd name="T2" fmla="*/ 296 w 296"/>
                <a:gd name="T3" fmla="*/ 49 h 133"/>
                <a:gd name="T4" fmla="*/ 187 w 296"/>
                <a:gd name="T5" fmla="*/ 12 h 133"/>
                <a:gd name="T6" fmla="*/ 69 w 296"/>
                <a:gd name="T7" fmla="*/ 25 h 133"/>
                <a:gd name="T8" fmla="*/ 28 w 296"/>
                <a:gd name="T9" fmla="*/ 100 h 133"/>
                <a:gd name="T10" fmla="*/ 94 w 296"/>
                <a:gd name="T11" fmla="*/ 133 h 133"/>
              </a:gdLst>
              <a:ahLst/>
              <a:cxnLst>
                <a:cxn ang="0">
                  <a:pos x="T0" y="T1"/>
                </a:cxn>
                <a:cxn ang="0">
                  <a:pos x="T2" y="T3"/>
                </a:cxn>
                <a:cxn ang="0">
                  <a:pos x="T4" y="T5"/>
                </a:cxn>
                <a:cxn ang="0">
                  <a:pos x="T6" y="T7"/>
                </a:cxn>
                <a:cxn ang="0">
                  <a:pos x="T8" y="T9"/>
                </a:cxn>
                <a:cxn ang="0">
                  <a:pos x="T10" y="T11"/>
                </a:cxn>
              </a:cxnLst>
              <a:rect l="0" t="0" r="r" b="b"/>
              <a:pathLst>
                <a:path w="296" h="133">
                  <a:moveTo>
                    <a:pt x="94" y="133"/>
                  </a:moveTo>
                  <a:cubicBezTo>
                    <a:pt x="144" y="113"/>
                    <a:pt x="296" y="49"/>
                    <a:pt x="296" y="49"/>
                  </a:cubicBezTo>
                  <a:cubicBezTo>
                    <a:pt x="296" y="49"/>
                    <a:pt x="232" y="23"/>
                    <a:pt x="187" y="12"/>
                  </a:cubicBezTo>
                  <a:cubicBezTo>
                    <a:pt x="143" y="0"/>
                    <a:pt x="94" y="10"/>
                    <a:pt x="69" y="25"/>
                  </a:cubicBezTo>
                  <a:cubicBezTo>
                    <a:pt x="44" y="40"/>
                    <a:pt x="0" y="74"/>
                    <a:pt x="28" y="100"/>
                  </a:cubicBezTo>
                  <a:cubicBezTo>
                    <a:pt x="57" y="126"/>
                    <a:pt x="94" y="133"/>
                    <a:pt x="94" y="133"/>
                  </a:cubicBezTo>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7" name="Freeform 166"/>
            <p:cNvSpPr>
              <a:spLocks/>
            </p:cNvSpPr>
            <p:nvPr/>
          </p:nvSpPr>
          <p:spPr bwMode="auto">
            <a:xfrm rot="1292382">
              <a:off x="2030727" y="3105231"/>
              <a:ext cx="1338482" cy="1508082"/>
            </a:xfrm>
            <a:custGeom>
              <a:avLst/>
              <a:gdLst>
                <a:gd name="T0" fmla="*/ 224 w 224"/>
                <a:gd name="T1" fmla="*/ 0 h 249"/>
                <a:gd name="T2" fmla="*/ 187 w 224"/>
                <a:gd name="T3" fmla="*/ 168 h 249"/>
                <a:gd name="T4" fmla="*/ 113 w 224"/>
                <a:gd name="T5" fmla="*/ 239 h 249"/>
                <a:gd name="T6" fmla="*/ 19 w 224"/>
                <a:gd name="T7" fmla="*/ 208 h 249"/>
                <a:gd name="T8" fmla="*/ 11 w 224"/>
                <a:gd name="T9" fmla="*/ 82 h 249"/>
                <a:gd name="T10" fmla="*/ 224 w 224"/>
                <a:gd name="T11" fmla="*/ 0 h 249"/>
              </a:gdLst>
              <a:ahLst/>
              <a:cxnLst>
                <a:cxn ang="0">
                  <a:pos x="T0" y="T1"/>
                </a:cxn>
                <a:cxn ang="0">
                  <a:pos x="T2" y="T3"/>
                </a:cxn>
                <a:cxn ang="0">
                  <a:pos x="T4" y="T5"/>
                </a:cxn>
                <a:cxn ang="0">
                  <a:pos x="T6" y="T7"/>
                </a:cxn>
                <a:cxn ang="0">
                  <a:pos x="T8" y="T9"/>
                </a:cxn>
                <a:cxn ang="0">
                  <a:pos x="T10" y="T11"/>
                </a:cxn>
              </a:cxnLst>
              <a:rect l="0" t="0" r="r" b="b"/>
              <a:pathLst>
                <a:path w="224" h="249">
                  <a:moveTo>
                    <a:pt x="224" y="0"/>
                  </a:moveTo>
                  <a:cubicBezTo>
                    <a:pt x="224" y="0"/>
                    <a:pt x="199" y="135"/>
                    <a:pt x="187" y="168"/>
                  </a:cubicBezTo>
                  <a:cubicBezTo>
                    <a:pt x="175" y="200"/>
                    <a:pt x="145" y="228"/>
                    <a:pt x="113" y="239"/>
                  </a:cubicBezTo>
                  <a:cubicBezTo>
                    <a:pt x="81" y="249"/>
                    <a:pt x="38" y="236"/>
                    <a:pt x="19" y="208"/>
                  </a:cubicBezTo>
                  <a:cubicBezTo>
                    <a:pt x="0" y="179"/>
                    <a:pt x="11" y="82"/>
                    <a:pt x="11" y="82"/>
                  </a:cubicBezTo>
                  <a:cubicBezTo>
                    <a:pt x="224" y="0"/>
                    <a:pt x="224" y="0"/>
                    <a:pt x="224" y="0"/>
                  </a:cubicBezTo>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sp>
          <p:nvSpPr>
            <p:cNvPr id="168" name="Freeform 167"/>
            <p:cNvSpPr>
              <a:spLocks/>
            </p:cNvSpPr>
            <p:nvPr/>
          </p:nvSpPr>
          <p:spPr bwMode="auto">
            <a:xfrm rot="1292382">
              <a:off x="1871261" y="2970082"/>
              <a:ext cx="1621331" cy="879289"/>
            </a:xfrm>
            <a:custGeom>
              <a:avLst/>
              <a:gdLst>
                <a:gd name="T0" fmla="*/ 271 w 271"/>
                <a:gd name="T1" fmla="*/ 0 h 145"/>
                <a:gd name="T2" fmla="*/ 155 w 271"/>
                <a:gd name="T3" fmla="*/ 72 h 145"/>
                <a:gd name="T4" fmla="*/ 8 w 271"/>
                <a:gd name="T5" fmla="*/ 132 h 145"/>
                <a:gd name="T6" fmla="*/ 57 w 271"/>
                <a:gd name="T7" fmla="*/ 82 h 145"/>
                <a:gd name="T8" fmla="*/ 271 w 271"/>
                <a:gd name="T9" fmla="*/ 0 h 145"/>
              </a:gdLst>
              <a:ahLst/>
              <a:cxnLst>
                <a:cxn ang="0">
                  <a:pos x="T0" y="T1"/>
                </a:cxn>
                <a:cxn ang="0">
                  <a:pos x="T2" y="T3"/>
                </a:cxn>
                <a:cxn ang="0">
                  <a:pos x="T4" y="T5"/>
                </a:cxn>
                <a:cxn ang="0">
                  <a:pos x="T6" y="T7"/>
                </a:cxn>
                <a:cxn ang="0">
                  <a:pos x="T8" y="T9"/>
                </a:cxn>
              </a:cxnLst>
              <a:rect l="0" t="0" r="r" b="b"/>
              <a:pathLst>
                <a:path w="271" h="145">
                  <a:moveTo>
                    <a:pt x="271" y="0"/>
                  </a:moveTo>
                  <a:cubicBezTo>
                    <a:pt x="271" y="0"/>
                    <a:pt x="233" y="30"/>
                    <a:pt x="155" y="72"/>
                  </a:cubicBezTo>
                  <a:cubicBezTo>
                    <a:pt x="77" y="114"/>
                    <a:pt x="15" y="145"/>
                    <a:pt x="8" y="132"/>
                  </a:cubicBezTo>
                  <a:cubicBezTo>
                    <a:pt x="0" y="120"/>
                    <a:pt x="57" y="82"/>
                    <a:pt x="57" y="82"/>
                  </a:cubicBezTo>
                  <a:lnTo>
                    <a:pt x="271" y="0"/>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prstClr val="black"/>
                </a:solidFill>
                <a:latin typeface="Roboto Light"/>
              </a:endParaRPr>
            </a:p>
          </p:txBody>
        </p:sp>
      </p:grpSp>
      <p:sp>
        <p:nvSpPr>
          <p:cNvPr id="170" name="TextBox 169"/>
          <p:cNvSpPr txBox="1"/>
          <p:nvPr/>
        </p:nvSpPr>
        <p:spPr>
          <a:xfrm>
            <a:off x="15802502" y="3983025"/>
            <a:ext cx="3575432" cy="954217"/>
          </a:xfrm>
          <a:prstGeom prst="rect">
            <a:avLst/>
          </a:prstGeom>
          <a:noFill/>
        </p:spPr>
        <p:txBody>
          <a:bodyPr wrap="none" rtlCol="0">
            <a:spAutoFit/>
          </a:bodyPr>
          <a:lstStyle/>
          <a:p>
            <a:pPr algn="ctr" defTabSz="2438584"/>
            <a:r>
              <a:rPr lang="en-US" sz="5601">
                <a:solidFill>
                  <a:srgbClr val="57565A"/>
                </a:solidFill>
                <a:latin typeface="Roboto Light"/>
              </a:rPr>
              <a:t>OUR GOAL</a:t>
            </a:r>
          </a:p>
        </p:txBody>
      </p:sp>
      <p:grpSp>
        <p:nvGrpSpPr>
          <p:cNvPr id="180" name="Group 179"/>
          <p:cNvGrpSpPr/>
          <p:nvPr/>
        </p:nvGrpSpPr>
        <p:grpSpPr>
          <a:xfrm>
            <a:off x="15736672" y="3842933"/>
            <a:ext cx="4315937" cy="2447347"/>
            <a:chOff x="5856422" y="704645"/>
            <a:chExt cx="2157719" cy="1223532"/>
          </a:xfrm>
        </p:grpSpPr>
        <p:cxnSp>
          <p:nvCxnSpPr>
            <p:cNvPr id="176" name="Straight Connector 175"/>
            <p:cNvCxnSpPr/>
            <p:nvPr/>
          </p:nvCxnSpPr>
          <p:spPr>
            <a:xfrm>
              <a:off x="7697979" y="704645"/>
              <a:ext cx="316162" cy="122353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flipH="1" flipV="1">
              <a:off x="5856422" y="704645"/>
              <a:ext cx="184632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0" name="Rectangle 199"/>
          <p:cNvSpPr/>
          <p:nvPr/>
        </p:nvSpPr>
        <p:spPr>
          <a:xfrm>
            <a:off x="6271328" y="9204477"/>
            <a:ext cx="4470917" cy="1557401"/>
          </a:xfrm>
          <a:prstGeom prst="rect">
            <a:avLst/>
          </a:prstGeom>
        </p:spPr>
        <p:txBody>
          <a:bodyPr wrap="square" lIns="243868" rIns="243868" bIns="121934">
            <a:spAutoFit/>
          </a:bodyPr>
          <a:lstStyle/>
          <a:p>
            <a:pPr algn="ctr" defTabSz="2438584">
              <a:lnSpc>
                <a:spcPct val="89000"/>
              </a:lnSpc>
            </a:pPr>
            <a:r>
              <a:rPr lang="en-US" sz="4266">
                <a:solidFill>
                  <a:srgbClr val="57565A"/>
                </a:solidFill>
                <a:latin typeface="Roboto Light"/>
              </a:rPr>
              <a:t>Goal 01</a:t>
            </a:r>
          </a:p>
          <a:p>
            <a:pPr algn="ctr" defTabSz="2438584">
              <a:lnSpc>
                <a:spcPct val="89000"/>
              </a:lnSpc>
            </a:pPr>
            <a:r>
              <a:rPr lang="en-US" sz="2934" err="1">
                <a:solidFill>
                  <a:srgbClr val="57565A"/>
                </a:solidFill>
                <a:latin typeface="Roboto Light"/>
              </a:rPr>
              <a:t>Donec</a:t>
            </a:r>
            <a:r>
              <a:rPr lang="en-US" sz="2934">
                <a:solidFill>
                  <a:srgbClr val="57565A"/>
                </a:solidFill>
                <a:latin typeface="Roboto Light"/>
              </a:rPr>
              <a:t> dapibus ex tort, sit amet pellentes</a:t>
            </a:r>
          </a:p>
        </p:txBody>
      </p:sp>
      <p:sp>
        <p:nvSpPr>
          <p:cNvPr id="201" name="Rectangle 200"/>
          <p:cNvSpPr/>
          <p:nvPr/>
        </p:nvSpPr>
        <p:spPr>
          <a:xfrm>
            <a:off x="8494633" y="2177734"/>
            <a:ext cx="4470917" cy="1557401"/>
          </a:xfrm>
          <a:prstGeom prst="rect">
            <a:avLst/>
          </a:prstGeom>
        </p:spPr>
        <p:txBody>
          <a:bodyPr wrap="square" lIns="243868" rIns="243868" bIns="121934">
            <a:spAutoFit/>
          </a:bodyPr>
          <a:lstStyle/>
          <a:p>
            <a:pPr algn="ctr" defTabSz="2438584">
              <a:lnSpc>
                <a:spcPct val="89000"/>
              </a:lnSpc>
            </a:pPr>
            <a:r>
              <a:rPr lang="en-US" sz="4266">
                <a:solidFill>
                  <a:srgbClr val="57565A"/>
                </a:solidFill>
                <a:latin typeface="Roboto Light"/>
              </a:rPr>
              <a:t>Goal 02</a:t>
            </a:r>
          </a:p>
          <a:p>
            <a:pPr algn="ctr" defTabSz="2438584">
              <a:lnSpc>
                <a:spcPct val="89000"/>
              </a:lnSpc>
            </a:pPr>
            <a:r>
              <a:rPr lang="fr-FR" sz="2934">
                <a:solidFill>
                  <a:srgbClr val="57565A"/>
                </a:solidFill>
                <a:latin typeface="Roboto Light"/>
              </a:rPr>
              <a:t>Donec dapibus ex tort, sit amet pellentes</a:t>
            </a:r>
          </a:p>
        </p:txBody>
      </p:sp>
      <p:cxnSp>
        <p:nvCxnSpPr>
          <p:cNvPr id="205" name="Straight Connector 204"/>
          <p:cNvCxnSpPr/>
          <p:nvPr/>
        </p:nvCxnSpPr>
        <p:spPr>
          <a:xfrm>
            <a:off x="12845822" y="6763758"/>
            <a:ext cx="0" cy="1974855"/>
          </a:xfrm>
          <a:prstGeom prst="line">
            <a:avLst/>
          </a:prstGeom>
          <a:ln w="9525" cmpd="sng">
            <a:solidFill>
              <a:schemeClr val="accent4"/>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206" name="Rectangle 205"/>
          <p:cNvSpPr/>
          <p:nvPr/>
        </p:nvSpPr>
        <p:spPr>
          <a:xfrm>
            <a:off x="10639401" y="9204477"/>
            <a:ext cx="4470917" cy="1557401"/>
          </a:xfrm>
          <a:prstGeom prst="rect">
            <a:avLst/>
          </a:prstGeom>
        </p:spPr>
        <p:txBody>
          <a:bodyPr wrap="square" lIns="243868" rIns="243868" bIns="121934">
            <a:spAutoFit/>
          </a:bodyPr>
          <a:lstStyle/>
          <a:p>
            <a:pPr algn="ctr" defTabSz="2438584">
              <a:lnSpc>
                <a:spcPct val="89000"/>
              </a:lnSpc>
            </a:pPr>
            <a:r>
              <a:rPr lang="en-US" sz="4266">
                <a:solidFill>
                  <a:srgbClr val="57565A"/>
                </a:solidFill>
                <a:latin typeface="Roboto Light"/>
              </a:rPr>
              <a:t>Goal 03</a:t>
            </a:r>
          </a:p>
          <a:p>
            <a:pPr algn="ctr" defTabSz="2438584">
              <a:lnSpc>
                <a:spcPct val="89000"/>
              </a:lnSpc>
            </a:pPr>
            <a:r>
              <a:rPr lang="fr-FR" sz="2934">
                <a:solidFill>
                  <a:srgbClr val="57565A"/>
                </a:solidFill>
                <a:latin typeface="Roboto Light"/>
              </a:rPr>
              <a:t>Donec dapibus ex tort, sit amet pellentes</a:t>
            </a:r>
          </a:p>
        </p:txBody>
      </p:sp>
      <p:sp>
        <p:nvSpPr>
          <p:cNvPr id="207" name="Freeform 86"/>
          <p:cNvSpPr>
            <a:spLocks noEditPoints="1"/>
          </p:cNvSpPr>
          <p:nvPr/>
        </p:nvSpPr>
        <p:spPr bwMode="auto">
          <a:xfrm>
            <a:off x="12280182" y="11020160"/>
            <a:ext cx="1021432" cy="1133007"/>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tx1">
              <a:lumMod val="60000"/>
              <a:lumOff val="4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8" name="Freeform 149"/>
          <p:cNvSpPr>
            <a:spLocks noEditPoints="1"/>
          </p:cNvSpPr>
          <p:nvPr/>
        </p:nvSpPr>
        <p:spPr bwMode="auto">
          <a:xfrm>
            <a:off x="10232543" y="722427"/>
            <a:ext cx="963810" cy="1175026"/>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chemeClr val="tx1">
              <a:lumMod val="60000"/>
              <a:lumOff val="4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11" name="Freeform 96"/>
          <p:cNvSpPr>
            <a:spLocks noEditPoints="1"/>
          </p:cNvSpPr>
          <p:nvPr/>
        </p:nvSpPr>
        <p:spPr bwMode="auto">
          <a:xfrm>
            <a:off x="7890823" y="10936086"/>
            <a:ext cx="1247784" cy="1251917"/>
          </a:xfrm>
          <a:custGeom>
            <a:avLst/>
            <a:gdLst>
              <a:gd name="T0" fmla="*/ 64 w 128"/>
              <a:gd name="T1" fmla="*/ 128 h 128"/>
              <a:gd name="T2" fmla="*/ 20 w 128"/>
              <a:gd name="T3" fmla="*/ 24 h 128"/>
              <a:gd name="T4" fmla="*/ 48 w 128"/>
              <a:gd name="T5" fmla="*/ 7 h 128"/>
              <a:gd name="T6" fmla="*/ 33 w 128"/>
              <a:gd name="T7" fmla="*/ 30 h 128"/>
              <a:gd name="T8" fmla="*/ 21 w 128"/>
              <a:gd name="T9" fmla="*/ 26 h 128"/>
              <a:gd name="T10" fmla="*/ 5 w 128"/>
              <a:gd name="T11" fmla="*/ 60 h 128"/>
              <a:gd name="T12" fmla="*/ 16 w 128"/>
              <a:gd name="T13" fmla="*/ 29 h 128"/>
              <a:gd name="T14" fmla="*/ 30 w 128"/>
              <a:gd name="T15" fmla="*/ 35 h 128"/>
              <a:gd name="T16" fmla="*/ 24 w 128"/>
              <a:gd name="T17" fmla="*/ 62 h 128"/>
              <a:gd name="T18" fmla="*/ 17 w 128"/>
              <a:gd name="T19" fmla="*/ 98 h 128"/>
              <a:gd name="T20" fmla="*/ 9 w 128"/>
              <a:gd name="T21" fmla="*/ 87 h 128"/>
              <a:gd name="T22" fmla="*/ 24 w 128"/>
              <a:gd name="T23" fmla="*/ 66 h 128"/>
              <a:gd name="T24" fmla="*/ 30 w 128"/>
              <a:gd name="T25" fmla="*/ 93 h 128"/>
              <a:gd name="T26" fmla="*/ 48 w 128"/>
              <a:gd name="T27" fmla="*/ 121 h 128"/>
              <a:gd name="T28" fmla="*/ 20 w 128"/>
              <a:gd name="T29" fmla="*/ 104 h 128"/>
              <a:gd name="T30" fmla="*/ 31 w 128"/>
              <a:gd name="T31" fmla="*/ 98 h 128"/>
              <a:gd name="T32" fmla="*/ 49 w 128"/>
              <a:gd name="T33" fmla="*/ 119 h 128"/>
              <a:gd name="T34" fmla="*/ 62 w 128"/>
              <a:gd name="T35" fmla="*/ 122 h 128"/>
              <a:gd name="T36" fmla="*/ 37 w 128"/>
              <a:gd name="T37" fmla="*/ 97 h 128"/>
              <a:gd name="T38" fmla="*/ 60 w 128"/>
              <a:gd name="T39" fmla="*/ 92 h 128"/>
              <a:gd name="T40" fmla="*/ 62 w 128"/>
              <a:gd name="T41" fmla="*/ 88 h 128"/>
              <a:gd name="T42" fmla="*/ 34 w 128"/>
              <a:gd name="T43" fmla="*/ 92 h 128"/>
              <a:gd name="T44" fmla="*/ 29 w 128"/>
              <a:gd name="T45" fmla="*/ 66 h 128"/>
              <a:gd name="T46" fmla="*/ 62 w 128"/>
              <a:gd name="T47" fmla="*/ 62 h 128"/>
              <a:gd name="T48" fmla="*/ 34 w 128"/>
              <a:gd name="T49" fmla="*/ 38 h 128"/>
              <a:gd name="T50" fmla="*/ 60 w 128"/>
              <a:gd name="T51" fmla="*/ 40 h 128"/>
              <a:gd name="T52" fmla="*/ 62 w 128"/>
              <a:gd name="T53" fmla="*/ 36 h 128"/>
              <a:gd name="T54" fmla="*/ 36 w 128"/>
              <a:gd name="T55" fmla="*/ 32 h 128"/>
              <a:gd name="T56" fmla="*/ 60 w 128"/>
              <a:gd name="T57" fmla="*/ 7 h 128"/>
              <a:gd name="T58" fmla="*/ 111 w 128"/>
              <a:gd name="T59" fmla="*/ 30 h 128"/>
              <a:gd name="T60" fmla="*/ 119 w 128"/>
              <a:gd name="T61" fmla="*/ 41 h 128"/>
              <a:gd name="T62" fmla="*/ 104 w 128"/>
              <a:gd name="T63" fmla="*/ 62 h 128"/>
              <a:gd name="T64" fmla="*/ 98 w 128"/>
              <a:gd name="T65" fmla="*/ 35 h 128"/>
              <a:gd name="T66" fmla="*/ 80 w 128"/>
              <a:gd name="T67" fmla="*/ 7 h 128"/>
              <a:gd name="T68" fmla="*/ 108 w 128"/>
              <a:gd name="T69" fmla="*/ 24 h 128"/>
              <a:gd name="T70" fmla="*/ 97 w 128"/>
              <a:gd name="T71" fmla="*/ 30 h 128"/>
              <a:gd name="T72" fmla="*/ 79 w 128"/>
              <a:gd name="T73" fmla="*/ 9 h 128"/>
              <a:gd name="T74" fmla="*/ 66 w 128"/>
              <a:gd name="T75" fmla="*/ 6 h 128"/>
              <a:gd name="T76" fmla="*/ 91 w 128"/>
              <a:gd name="T77" fmla="*/ 31 h 128"/>
              <a:gd name="T78" fmla="*/ 68 w 128"/>
              <a:gd name="T79" fmla="*/ 36 h 128"/>
              <a:gd name="T80" fmla="*/ 66 w 128"/>
              <a:gd name="T81" fmla="*/ 40 h 128"/>
              <a:gd name="T82" fmla="*/ 94 w 128"/>
              <a:gd name="T83" fmla="*/ 36 h 128"/>
              <a:gd name="T84" fmla="*/ 99 w 128"/>
              <a:gd name="T85" fmla="*/ 62 h 128"/>
              <a:gd name="T86" fmla="*/ 66 w 128"/>
              <a:gd name="T87" fmla="*/ 66 h 128"/>
              <a:gd name="T88" fmla="*/ 94 w 128"/>
              <a:gd name="T89" fmla="*/ 90 h 128"/>
              <a:gd name="T90" fmla="*/ 68 w 128"/>
              <a:gd name="T91" fmla="*/ 88 h 128"/>
              <a:gd name="T92" fmla="*/ 66 w 128"/>
              <a:gd name="T93" fmla="*/ 122 h 128"/>
              <a:gd name="T94" fmla="*/ 90 w 128"/>
              <a:gd name="T95" fmla="*/ 95 h 128"/>
              <a:gd name="T96" fmla="*/ 80 w 128"/>
              <a:gd name="T97" fmla="*/ 112 h 128"/>
              <a:gd name="T98" fmla="*/ 108 w 128"/>
              <a:gd name="T99" fmla="*/ 104 h 128"/>
              <a:gd name="T100" fmla="*/ 80 w 128"/>
              <a:gd name="T101" fmla="*/ 121 h 128"/>
              <a:gd name="T102" fmla="*/ 95 w 128"/>
              <a:gd name="T103" fmla="*/ 98 h 128"/>
              <a:gd name="T104" fmla="*/ 107 w 128"/>
              <a:gd name="T105" fmla="*/ 102 h 128"/>
              <a:gd name="T106" fmla="*/ 123 w 128"/>
              <a:gd name="T107" fmla="*/ 68 h 128"/>
              <a:gd name="T108" fmla="*/ 112 w 128"/>
              <a:gd name="T109" fmla="*/ 99 h 128"/>
              <a:gd name="T110" fmla="*/ 98 w 128"/>
              <a:gd name="T111" fmla="*/ 93 h 128"/>
              <a:gd name="T112" fmla="*/ 104 w 128"/>
              <a:gd name="T113" fmla="*/ 6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20" y="24"/>
                </a:moveTo>
                <a:cubicBezTo>
                  <a:pt x="21" y="23"/>
                  <a:pt x="21" y="23"/>
                  <a:pt x="22" y="22"/>
                </a:cubicBezTo>
                <a:cubicBezTo>
                  <a:pt x="27" y="17"/>
                  <a:pt x="34" y="12"/>
                  <a:pt x="41" y="9"/>
                </a:cubicBezTo>
                <a:cubicBezTo>
                  <a:pt x="43" y="8"/>
                  <a:pt x="46" y="7"/>
                  <a:pt x="48" y="7"/>
                </a:cubicBezTo>
                <a:cubicBezTo>
                  <a:pt x="54" y="5"/>
                  <a:pt x="54" y="5"/>
                  <a:pt x="54" y="5"/>
                </a:cubicBezTo>
                <a:cubicBezTo>
                  <a:pt x="49" y="9"/>
                  <a:pt x="49" y="9"/>
                  <a:pt x="49" y="9"/>
                </a:cubicBezTo>
                <a:cubicBezTo>
                  <a:pt x="43" y="15"/>
                  <a:pt x="37" y="22"/>
                  <a:pt x="33" y="30"/>
                </a:cubicBezTo>
                <a:cubicBezTo>
                  <a:pt x="32" y="31"/>
                  <a:pt x="32" y="31"/>
                  <a:pt x="32" y="31"/>
                </a:cubicBezTo>
                <a:cubicBezTo>
                  <a:pt x="31" y="30"/>
                  <a:pt x="31" y="30"/>
                  <a:pt x="31" y="30"/>
                </a:cubicBezTo>
                <a:cubicBezTo>
                  <a:pt x="27" y="29"/>
                  <a:pt x="24" y="28"/>
                  <a:pt x="21" y="26"/>
                </a:cubicBezTo>
                <a:cubicBezTo>
                  <a:pt x="19" y="25"/>
                  <a:pt x="19" y="25"/>
                  <a:pt x="19" y="25"/>
                </a:cubicBezTo>
                <a:lnTo>
                  <a:pt x="20" y="24"/>
                </a:lnTo>
                <a:close/>
                <a:moveTo>
                  <a:pt x="5" y="60"/>
                </a:moveTo>
                <a:cubicBezTo>
                  <a:pt x="5" y="54"/>
                  <a:pt x="7" y="47"/>
                  <a:pt x="9" y="41"/>
                </a:cubicBezTo>
                <a:cubicBezTo>
                  <a:pt x="11" y="37"/>
                  <a:pt x="13" y="33"/>
                  <a:pt x="15" y="30"/>
                </a:cubicBezTo>
                <a:cubicBezTo>
                  <a:pt x="16" y="29"/>
                  <a:pt x="16" y="29"/>
                  <a:pt x="16" y="29"/>
                </a:cubicBezTo>
                <a:cubicBezTo>
                  <a:pt x="17" y="30"/>
                  <a:pt x="17" y="30"/>
                  <a:pt x="17" y="30"/>
                </a:cubicBezTo>
                <a:cubicBezTo>
                  <a:pt x="21" y="31"/>
                  <a:pt x="25" y="33"/>
                  <a:pt x="29" y="34"/>
                </a:cubicBezTo>
                <a:cubicBezTo>
                  <a:pt x="30" y="35"/>
                  <a:pt x="30" y="35"/>
                  <a:pt x="30" y="35"/>
                </a:cubicBezTo>
                <a:cubicBezTo>
                  <a:pt x="29" y="36"/>
                  <a:pt x="29" y="36"/>
                  <a:pt x="29" y="36"/>
                </a:cubicBezTo>
                <a:cubicBezTo>
                  <a:pt x="26" y="44"/>
                  <a:pt x="24" y="52"/>
                  <a:pt x="24" y="60"/>
                </a:cubicBezTo>
                <a:cubicBezTo>
                  <a:pt x="24" y="62"/>
                  <a:pt x="24" y="62"/>
                  <a:pt x="24" y="62"/>
                </a:cubicBezTo>
                <a:cubicBezTo>
                  <a:pt x="5" y="62"/>
                  <a:pt x="5" y="62"/>
                  <a:pt x="5" y="62"/>
                </a:cubicBezTo>
                <a:lnTo>
                  <a:pt x="5" y="60"/>
                </a:lnTo>
                <a:close/>
                <a:moveTo>
                  <a:pt x="17" y="98"/>
                </a:moveTo>
                <a:cubicBezTo>
                  <a:pt x="16" y="99"/>
                  <a:pt x="16" y="99"/>
                  <a:pt x="16" y="99"/>
                </a:cubicBezTo>
                <a:cubicBezTo>
                  <a:pt x="15" y="98"/>
                  <a:pt x="15" y="98"/>
                  <a:pt x="15" y="98"/>
                </a:cubicBezTo>
                <a:cubicBezTo>
                  <a:pt x="13" y="95"/>
                  <a:pt x="11" y="91"/>
                  <a:pt x="9" y="87"/>
                </a:cubicBezTo>
                <a:cubicBezTo>
                  <a:pt x="7" y="81"/>
                  <a:pt x="5" y="74"/>
                  <a:pt x="5" y="68"/>
                </a:cubicBezTo>
                <a:cubicBezTo>
                  <a:pt x="5" y="66"/>
                  <a:pt x="5" y="66"/>
                  <a:pt x="5" y="66"/>
                </a:cubicBezTo>
                <a:cubicBezTo>
                  <a:pt x="24" y="66"/>
                  <a:pt x="24" y="66"/>
                  <a:pt x="24" y="66"/>
                </a:cubicBezTo>
                <a:cubicBezTo>
                  <a:pt x="24" y="68"/>
                  <a:pt x="24" y="68"/>
                  <a:pt x="24" y="68"/>
                </a:cubicBezTo>
                <a:cubicBezTo>
                  <a:pt x="24" y="76"/>
                  <a:pt x="26" y="84"/>
                  <a:pt x="29" y="92"/>
                </a:cubicBezTo>
                <a:cubicBezTo>
                  <a:pt x="30" y="93"/>
                  <a:pt x="30" y="93"/>
                  <a:pt x="30" y="93"/>
                </a:cubicBezTo>
                <a:cubicBezTo>
                  <a:pt x="29" y="94"/>
                  <a:pt x="29" y="94"/>
                  <a:pt x="29" y="94"/>
                </a:cubicBezTo>
                <a:cubicBezTo>
                  <a:pt x="25" y="95"/>
                  <a:pt x="21" y="97"/>
                  <a:pt x="17" y="98"/>
                </a:cubicBezTo>
                <a:close/>
                <a:moveTo>
                  <a:pt x="48" y="121"/>
                </a:moveTo>
                <a:cubicBezTo>
                  <a:pt x="46" y="121"/>
                  <a:pt x="43" y="120"/>
                  <a:pt x="41" y="119"/>
                </a:cubicBezTo>
                <a:cubicBezTo>
                  <a:pt x="34" y="116"/>
                  <a:pt x="27" y="112"/>
                  <a:pt x="22" y="106"/>
                </a:cubicBezTo>
                <a:cubicBezTo>
                  <a:pt x="21" y="105"/>
                  <a:pt x="21" y="105"/>
                  <a:pt x="20" y="104"/>
                </a:cubicBezTo>
                <a:cubicBezTo>
                  <a:pt x="19" y="103"/>
                  <a:pt x="19" y="103"/>
                  <a:pt x="19" y="103"/>
                </a:cubicBezTo>
                <a:cubicBezTo>
                  <a:pt x="21" y="102"/>
                  <a:pt x="21" y="102"/>
                  <a:pt x="21" y="102"/>
                </a:cubicBezTo>
                <a:cubicBezTo>
                  <a:pt x="24" y="100"/>
                  <a:pt x="27" y="99"/>
                  <a:pt x="31" y="98"/>
                </a:cubicBezTo>
                <a:cubicBezTo>
                  <a:pt x="32" y="97"/>
                  <a:pt x="32" y="97"/>
                  <a:pt x="32" y="97"/>
                </a:cubicBezTo>
                <a:cubicBezTo>
                  <a:pt x="33" y="98"/>
                  <a:pt x="33" y="98"/>
                  <a:pt x="33" y="98"/>
                </a:cubicBezTo>
                <a:cubicBezTo>
                  <a:pt x="37" y="106"/>
                  <a:pt x="43" y="113"/>
                  <a:pt x="49" y="119"/>
                </a:cubicBezTo>
                <a:cubicBezTo>
                  <a:pt x="54" y="123"/>
                  <a:pt x="54" y="123"/>
                  <a:pt x="54" y="123"/>
                </a:cubicBezTo>
                <a:lnTo>
                  <a:pt x="48" y="121"/>
                </a:lnTo>
                <a:close/>
                <a:moveTo>
                  <a:pt x="62" y="122"/>
                </a:moveTo>
                <a:cubicBezTo>
                  <a:pt x="60" y="121"/>
                  <a:pt x="60" y="121"/>
                  <a:pt x="60" y="121"/>
                </a:cubicBezTo>
                <a:cubicBezTo>
                  <a:pt x="55" y="118"/>
                  <a:pt x="52" y="115"/>
                  <a:pt x="48" y="112"/>
                </a:cubicBezTo>
                <a:cubicBezTo>
                  <a:pt x="44" y="107"/>
                  <a:pt x="40" y="103"/>
                  <a:pt x="37" y="97"/>
                </a:cubicBezTo>
                <a:cubicBezTo>
                  <a:pt x="36" y="96"/>
                  <a:pt x="36" y="96"/>
                  <a:pt x="36" y="96"/>
                </a:cubicBezTo>
                <a:cubicBezTo>
                  <a:pt x="38" y="95"/>
                  <a:pt x="38" y="95"/>
                  <a:pt x="38" y="95"/>
                </a:cubicBezTo>
                <a:cubicBezTo>
                  <a:pt x="45" y="94"/>
                  <a:pt x="53" y="93"/>
                  <a:pt x="60" y="92"/>
                </a:cubicBezTo>
                <a:cubicBezTo>
                  <a:pt x="62" y="92"/>
                  <a:pt x="62" y="92"/>
                  <a:pt x="62" y="92"/>
                </a:cubicBezTo>
                <a:lnTo>
                  <a:pt x="62" y="122"/>
                </a:lnTo>
                <a:close/>
                <a:moveTo>
                  <a:pt x="62" y="88"/>
                </a:moveTo>
                <a:cubicBezTo>
                  <a:pt x="60" y="88"/>
                  <a:pt x="60" y="88"/>
                  <a:pt x="60" y="88"/>
                </a:cubicBezTo>
                <a:cubicBezTo>
                  <a:pt x="52" y="88"/>
                  <a:pt x="44" y="89"/>
                  <a:pt x="36" y="91"/>
                </a:cubicBezTo>
                <a:cubicBezTo>
                  <a:pt x="34" y="92"/>
                  <a:pt x="34" y="92"/>
                  <a:pt x="34" y="92"/>
                </a:cubicBezTo>
                <a:cubicBezTo>
                  <a:pt x="34" y="90"/>
                  <a:pt x="34" y="90"/>
                  <a:pt x="34" y="90"/>
                </a:cubicBezTo>
                <a:cubicBezTo>
                  <a:pt x="31" y="83"/>
                  <a:pt x="29" y="76"/>
                  <a:pt x="29" y="68"/>
                </a:cubicBezTo>
                <a:cubicBezTo>
                  <a:pt x="29" y="66"/>
                  <a:pt x="29" y="66"/>
                  <a:pt x="29" y="66"/>
                </a:cubicBezTo>
                <a:cubicBezTo>
                  <a:pt x="62" y="66"/>
                  <a:pt x="62" y="66"/>
                  <a:pt x="62" y="66"/>
                </a:cubicBezTo>
                <a:lnTo>
                  <a:pt x="62" y="88"/>
                </a:lnTo>
                <a:close/>
                <a:moveTo>
                  <a:pt x="62" y="62"/>
                </a:moveTo>
                <a:cubicBezTo>
                  <a:pt x="29" y="62"/>
                  <a:pt x="29" y="62"/>
                  <a:pt x="29" y="62"/>
                </a:cubicBezTo>
                <a:cubicBezTo>
                  <a:pt x="29" y="60"/>
                  <a:pt x="29" y="60"/>
                  <a:pt x="29" y="60"/>
                </a:cubicBezTo>
                <a:cubicBezTo>
                  <a:pt x="29" y="52"/>
                  <a:pt x="31" y="45"/>
                  <a:pt x="34" y="38"/>
                </a:cubicBezTo>
                <a:cubicBezTo>
                  <a:pt x="34" y="37"/>
                  <a:pt x="34" y="37"/>
                  <a:pt x="34" y="37"/>
                </a:cubicBezTo>
                <a:cubicBezTo>
                  <a:pt x="36" y="37"/>
                  <a:pt x="36" y="37"/>
                  <a:pt x="36" y="37"/>
                </a:cubicBezTo>
                <a:cubicBezTo>
                  <a:pt x="44" y="39"/>
                  <a:pt x="52" y="40"/>
                  <a:pt x="60" y="40"/>
                </a:cubicBezTo>
                <a:cubicBezTo>
                  <a:pt x="62" y="40"/>
                  <a:pt x="62" y="40"/>
                  <a:pt x="62" y="40"/>
                </a:cubicBezTo>
                <a:lnTo>
                  <a:pt x="62" y="62"/>
                </a:lnTo>
                <a:close/>
                <a:moveTo>
                  <a:pt x="62" y="36"/>
                </a:moveTo>
                <a:cubicBezTo>
                  <a:pt x="60" y="36"/>
                  <a:pt x="60" y="36"/>
                  <a:pt x="60" y="36"/>
                </a:cubicBezTo>
                <a:cubicBezTo>
                  <a:pt x="53" y="35"/>
                  <a:pt x="45" y="34"/>
                  <a:pt x="38" y="33"/>
                </a:cubicBezTo>
                <a:cubicBezTo>
                  <a:pt x="36" y="32"/>
                  <a:pt x="36" y="32"/>
                  <a:pt x="36" y="32"/>
                </a:cubicBezTo>
                <a:cubicBezTo>
                  <a:pt x="37" y="31"/>
                  <a:pt x="37" y="31"/>
                  <a:pt x="37" y="31"/>
                </a:cubicBezTo>
                <a:cubicBezTo>
                  <a:pt x="40" y="25"/>
                  <a:pt x="44" y="21"/>
                  <a:pt x="48" y="17"/>
                </a:cubicBezTo>
                <a:cubicBezTo>
                  <a:pt x="52" y="13"/>
                  <a:pt x="55" y="10"/>
                  <a:pt x="60" y="7"/>
                </a:cubicBezTo>
                <a:cubicBezTo>
                  <a:pt x="62" y="6"/>
                  <a:pt x="62" y="6"/>
                  <a:pt x="62" y="6"/>
                </a:cubicBezTo>
                <a:lnTo>
                  <a:pt x="62" y="36"/>
                </a:lnTo>
                <a:close/>
                <a:moveTo>
                  <a:pt x="111" y="30"/>
                </a:moveTo>
                <a:cubicBezTo>
                  <a:pt x="112" y="29"/>
                  <a:pt x="112" y="29"/>
                  <a:pt x="112" y="29"/>
                </a:cubicBezTo>
                <a:cubicBezTo>
                  <a:pt x="113" y="30"/>
                  <a:pt x="113" y="30"/>
                  <a:pt x="113" y="30"/>
                </a:cubicBezTo>
                <a:cubicBezTo>
                  <a:pt x="115" y="33"/>
                  <a:pt x="117" y="37"/>
                  <a:pt x="119" y="41"/>
                </a:cubicBezTo>
                <a:cubicBezTo>
                  <a:pt x="121" y="47"/>
                  <a:pt x="123" y="54"/>
                  <a:pt x="123" y="60"/>
                </a:cubicBezTo>
                <a:cubicBezTo>
                  <a:pt x="123" y="62"/>
                  <a:pt x="123" y="62"/>
                  <a:pt x="123" y="62"/>
                </a:cubicBezTo>
                <a:cubicBezTo>
                  <a:pt x="104" y="62"/>
                  <a:pt x="104" y="62"/>
                  <a:pt x="104" y="62"/>
                </a:cubicBezTo>
                <a:cubicBezTo>
                  <a:pt x="104" y="60"/>
                  <a:pt x="104" y="60"/>
                  <a:pt x="104" y="60"/>
                </a:cubicBezTo>
                <a:cubicBezTo>
                  <a:pt x="104" y="52"/>
                  <a:pt x="102" y="44"/>
                  <a:pt x="98" y="36"/>
                </a:cubicBezTo>
                <a:cubicBezTo>
                  <a:pt x="98" y="35"/>
                  <a:pt x="98" y="35"/>
                  <a:pt x="98" y="35"/>
                </a:cubicBezTo>
                <a:cubicBezTo>
                  <a:pt x="99" y="34"/>
                  <a:pt x="99" y="34"/>
                  <a:pt x="99" y="34"/>
                </a:cubicBezTo>
                <a:cubicBezTo>
                  <a:pt x="103" y="33"/>
                  <a:pt x="107" y="31"/>
                  <a:pt x="111" y="30"/>
                </a:cubicBezTo>
                <a:close/>
                <a:moveTo>
                  <a:pt x="80" y="7"/>
                </a:moveTo>
                <a:cubicBezTo>
                  <a:pt x="82" y="7"/>
                  <a:pt x="85" y="8"/>
                  <a:pt x="87" y="9"/>
                </a:cubicBezTo>
                <a:cubicBezTo>
                  <a:pt x="94" y="12"/>
                  <a:pt x="101" y="17"/>
                  <a:pt x="106" y="22"/>
                </a:cubicBezTo>
                <a:cubicBezTo>
                  <a:pt x="107" y="23"/>
                  <a:pt x="107" y="23"/>
                  <a:pt x="108" y="24"/>
                </a:cubicBezTo>
                <a:cubicBezTo>
                  <a:pt x="109" y="25"/>
                  <a:pt x="109" y="25"/>
                  <a:pt x="109" y="25"/>
                </a:cubicBezTo>
                <a:cubicBezTo>
                  <a:pt x="107" y="26"/>
                  <a:pt x="107" y="26"/>
                  <a:pt x="107" y="26"/>
                </a:cubicBezTo>
                <a:cubicBezTo>
                  <a:pt x="104" y="28"/>
                  <a:pt x="101" y="29"/>
                  <a:pt x="97" y="30"/>
                </a:cubicBezTo>
                <a:cubicBezTo>
                  <a:pt x="96" y="31"/>
                  <a:pt x="96" y="31"/>
                  <a:pt x="96" y="31"/>
                </a:cubicBezTo>
                <a:cubicBezTo>
                  <a:pt x="95" y="30"/>
                  <a:pt x="95" y="30"/>
                  <a:pt x="95" y="30"/>
                </a:cubicBezTo>
                <a:cubicBezTo>
                  <a:pt x="91" y="22"/>
                  <a:pt x="85" y="15"/>
                  <a:pt x="79" y="9"/>
                </a:cubicBezTo>
                <a:cubicBezTo>
                  <a:pt x="74" y="5"/>
                  <a:pt x="74" y="5"/>
                  <a:pt x="74" y="5"/>
                </a:cubicBezTo>
                <a:lnTo>
                  <a:pt x="80" y="7"/>
                </a:lnTo>
                <a:close/>
                <a:moveTo>
                  <a:pt x="66" y="6"/>
                </a:moveTo>
                <a:cubicBezTo>
                  <a:pt x="68" y="7"/>
                  <a:pt x="68" y="7"/>
                  <a:pt x="68" y="7"/>
                </a:cubicBezTo>
                <a:cubicBezTo>
                  <a:pt x="73" y="10"/>
                  <a:pt x="76" y="13"/>
                  <a:pt x="80" y="16"/>
                </a:cubicBezTo>
                <a:cubicBezTo>
                  <a:pt x="84" y="21"/>
                  <a:pt x="88" y="25"/>
                  <a:pt x="91" y="31"/>
                </a:cubicBezTo>
                <a:cubicBezTo>
                  <a:pt x="91" y="32"/>
                  <a:pt x="91" y="32"/>
                  <a:pt x="91" y="32"/>
                </a:cubicBezTo>
                <a:cubicBezTo>
                  <a:pt x="90" y="33"/>
                  <a:pt x="90" y="33"/>
                  <a:pt x="90" y="33"/>
                </a:cubicBezTo>
                <a:cubicBezTo>
                  <a:pt x="83" y="34"/>
                  <a:pt x="75" y="35"/>
                  <a:pt x="68" y="36"/>
                </a:cubicBezTo>
                <a:cubicBezTo>
                  <a:pt x="66" y="36"/>
                  <a:pt x="66" y="36"/>
                  <a:pt x="66" y="36"/>
                </a:cubicBezTo>
                <a:lnTo>
                  <a:pt x="66" y="6"/>
                </a:lnTo>
                <a:close/>
                <a:moveTo>
                  <a:pt x="66" y="40"/>
                </a:moveTo>
                <a:cubicBezTo>
                  <a:pt x="68" y="40"/>
                  <a:pt x="68" y="40"/>
                  <a:pt x="68" y="40"/>
                </a:cubicBezTo>
                <a:cubicBezTo>
                  <a:pt x="76" y="40"/>
                  <a:pt x="84" y="39"/>
                  <a:pt x="92" y="37"/>
                </a:cubicBezTo>
                <a:cubicBezTo>
                  <a:pt x="94" y="36"/>
                  <a:pt x="94" y="36"/>
                  <a:pt x="94" y="36"/>
                </a:cubicBezTo>
                <a:cubicBezTo>
                  <a:pt x="94" y="38"/>
                  <a:pt x="94" y="38"/>
                  <a:pt x="94" y="38"/>
                </a:cubicBezTo>
                <a:cubicBezTo>
                  <a:pt x="97" y="45"/>
                  <a:pt x="99" y="52"/>
                  <a:pt x="99" y="60"/>
                </a:cubicBezTo>
                <a:cubicBezTo>
                  <a:pt x="99" y="62"/>
                  <a:pt x="99" y="62"/>
                  <a:pt x="99" y="62"/>
                </a:cubicBezTo>
                <a:cubicBezTo>
                  <a:pt x="66" y="62"/>
                  <a:pt x="66" y="62"/>
                  <a:pt x="66" y="62"/>
                </a:cubicBezTo>
                <a:lnTo>
                  <a:pt x="66" y="40"/>
                </a:lnTo>
                <a:close/>
                <a:moveTo>
                  <a:pt x="66" y="66"/>
                </a:moveTo>
                <a:cubicBezTo>
                  <a:pt x="99" y="66"/>
                  <a:pt x="99" y="66"/>
                  <a:pt x="99" y="66"/>
                </a:cubicBezTo>
                <a:cubicBezTo>
                  <a:pt x="99" y="68"/>
                  <a:pt x="99" y="68"/>
                  <a:pt x="99" y="68"/>
                </a:cubicBezTo>
                <a:cubicBezTo>
                  <a:pt x="99" y="76"/>
                  <a:pt x="97" y="83"/>
                  <a:pt x="94" y="90"/>
                </a:cubicBezTo>
                <a:cubicBezTo>
                  <a:pt x="94" y="91"/>
                  <a:pt x="94" y="91"/>
                  <a:pt x="94" y="91"/>
                </a:cubicBezTo>
                <a:cubicBezTo>
                  <a:pt x="92" y="91"/>
                  <a:pt x="92" y="91"/>
                  <a:pt x="92" y="91"/>
                </a:cubicBezTo>
                <a:cubicBezTo>
                  <a:pt x="84" y="89"/>
                  <a:pt x="76" y="88"/>
                  <a:pt x="68" y="88"/>
                </a:cubicBezTo>
                <a:cubicBezTo>
                  <a:pt x="66" y="88"/>
                  <a:pt x="66" y="88"/>
                  <a:pt x="66" y="88"/>
                </a:cubicBezTo>
                <a:lnTo>
                  <a:pt x="66" y="66"/>
                </a:lnTo>
                <a:close/>
                <a:moveTo>
                  <a:pt x="66" y="122"/>
                </a:moveTo>
                <a:cubicBezTo>
                  <a:pt x="66" y="92"/>
                  <a:pt x="66" y="92"/>
                  <a:pt x="66" y="92"/>
                </a:cubicBezTo>
                <a:cubicBezTo>
                  <a:pt x="68" y="92"/>
                  <a:pt x="68" y="92"/>
                  <a:pt x="68" y="92"/>
                </a:cubicBezTo>
                <a:cubicBezTo>
                  <a:pt x="75" y="93"/>
                  <a:pt x="83" y="94"/>
                  <a:pt x="90" y="95"/>
                </a:cubicBezTo>
                <a:cubicBezTo>
                  <a:pt x="91" y="96"/>
                  <a:pt x="91" y="96"/>
                  <a:pt x="91" y="96"/>
                </a:cubicBezTo>
                <a:cubicBezTo>
                  <a:pt x="91" y="97"/>
                  <a:pt x="91" y="97"/>
                  <a:pt x="91" y="97"/>
                </a:cubicBezTo>
                <a:cubicBezTo>
                  <a:pt x="88" y="103"/>
                  <a:pt x="84" y="107"/>
                  <a:pt x="80" y="112"/>
                </a:cubicBezTo>
                <a:cubicBezTo>
                  <a:pt x="76" y="115"/>
                  <a:pt x="73" y="118"/>
                  <a:pt x="68" y="121"/>
                </a:cubicBezTo>
                <a:lnTo>
                  <a:pt x="66" y="122"/>
                </a:lnTo>
                <a:close/>
                <a:moveTo>
                  <a:pt x="108" y="104"/>
                </a:moveTo>
                <a:cubicBezTo>
                  <a:pt x="107" y="105"/>
                  <a:pt x="107" y="105"/>
                  <a:pt x="106" y="106"/>
                </a:cubicBezTo>
                <a:cubicBezTo>
                  <a:pt x="101" y="112"/>
                  <a:pt x="94" y="116"/>
                  <a:pt x="87" y="119"/>
                </a:cubicBezTo>
                <a:cubicBezTo>
                  <a:pt x="85" y="120"/>
                  <a:pt x="82" y="121"/>
                  <a:pt x="80" y="121"/>
                </a:cubicBezTo>
                <a:cubicBezTo>
                  <a:pt x="74" y="123"/>
                  <a:pt x="74" y="123"/>
                  <a:pt x="74" y="123"/>
                </a:cubicBezTo>
                <a:cubicBezTo>
                  <a:pt x="79" y="119"/>
                  <a:pt x="79" y="119"/>
                  <a:pt x="79" y="119"/>
                </a:cubicBezTo>
                <a:cubicBezTo>
                  <a:pt x="85" y="113"/>
                  <a:pt x="91" y="106"/>
                  <a:pt x="95" y="98"/>
                </a:cubicBezTo>
                <a:cubicBezTo>
                  <a:pt x="96" y="97"/>
                  <a:pt x="96" y="97"/>
                  <a:pt x="96" y="97"/>
                </a:cubicBezTo>
                <a:cubicBezTo>
                  <a:pt x="97" y="98"/>
                  <a:pt x="97" y="98"/>
                  <a:pt x="97" y="98"/>
                </a:cubicBezTo>
                <a:cubicBezTo>
                  <a:pt x="101" y="99"/>
                  <a:pt x="104" y="100"/>
                  <a:pt x="107" y="102"/>
                </a:cubicBezTo>
                <a:cubicBezTo>
                  <a:pt x="109" y="103"/>
                  <a:pt x="109" y="103"/>
                  <a:pt x="109" y="103"/>
                </a:cubicBezTo>
                <a:lnTo>
                  <a:pt x="108" y="104"/>
                </a:lnTo>
                <a:close/>
                <a:moveTo>
                  <a:pt x="123" y="68"/>
                </a:moveTo>
                <a:cubicBezTo>
                  <a:pt x="123" y="74"/>
                  <a:pt x="121" y="81"/>
                  <a:pt x="119" y="87"/>
                </a:cubicBezTo>
                <a:cubicBezTo>
                  <a:pt x="117" y="91"/>
                  <a:pt x="115" y="95"/>
                  <a:pt x="113" y="98"/>
                </a:cubicBezTo>
                <a:cubicBezTo>
                  <a:pt x="112" y="99"/>
                  <a:pt x="112" y="99"/>
                  <a:pt x="112" y="99"/>
                </a:cubicBezTo>
                <a:cubicBezTo>
                  <a:pt x="111" y="98"/>
                  <a:pt x="111" y="98"/>
                  <a:pt x="111" y="98"/>
                </a:cubicBezTo>
                <a:cubicBezTo>
                  <a:pt x="107" y="97"/>
                  <a:pt x="103" y="95"/>
                  <a:pt x="99" y="94"/>
                </a:cubicBezTo>
                <a:cubicBezTo>
                  <a:pt x="98" y="93"/>
                  <a:pt x="98" y="93"/>
                  <a:pt x="98" y="93"/>
                </a:cubicBezTo>
                <a:cubicBezTo>
                  <a:pt x="98" y="92"/>
                  <a:pt x="98" y="92"/>
                  <a:pt x="98" y="92"/>
                </a:cubicBezTo>
                <a:cubicBezTo>
                  <a:pt x="102" y="84"/>
                  <a:pt x="104" y="76"/>
                  <a:pt x="104" y="68"/>
                </a:cubicBezTo>
                <a:cubicBezTo>
                  <a:pt x="104" y="66"/>
                  <a:pt x="104" y="66"/>
                  <a:pt x="104" y="66"/>
                </a:cubicBezTo>
                <a:cubicBezTo>
                  <a:pt x="123" y="66"/>
                  <a:pt x="123" y="66"/>
                  <a:pt x="123" y="66"/>
                </a:cubicBezTo>
                <a:lnTo>
                  <a:pt x="123" y="68"/>
                </a:lnTo>
                <a:close/>
              </a:path>
            </a:pathLst>
          </a:custGeom>
          <a:solidFill>
            <a:schemeClr val="tx1">
              <a:lumMod val="60000"/>
              <a:lumOff val="4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1174329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4"/>
                                        </p:tgtEl>
                                        <p:attrNameLst>
                                          <p:attrName>style.visibility</p:attrName>
                                        </p:attrNameLst>
                                      </p:cBhvr>
                                      <p:to>
                                        <p:strVal val="visible"/>
                                      </p:to>
                                    </p:set>
                                    <p:animEffect transition="in" filter="fade">
                                      <p:cBhvr>
                                        <p:cTn id="7" dur="200"/>
                                        <p:tgtEl>
                                          <p:spTgt spid="184"/>
                                        </p:tgtEl>
                                      </p:cBhvr>
                                    </p:animEffect>
                                  </p:childTnLst>
                                </p:cTn>
                              </p:par>
                              <p:par>
                                <p:cTn id="8" presetID="42" presetClass="path" presetSubtype="0" accel="50000" decel="50000" fill="hold" nodeType="withEffect">
                                  <p:stCondLst>
                                    <p:cond delay="0"/>
                                  </p:stCondLst>
                                  <p:childTnLst>
                                    <p:animMotion origin="layout" path="M 3.75E-6 -0.0507 L 3.75E-6 3.7037E-6 " pathEditMode="relative" rAng="0" ptsTypes="AA">
                                      <p:cBhvr>
                                        <p:cTn id="9" dur="700" fill="hold"/>
                                        <p:tgtEl>
                                          <p:spTgt spid="184"/>
                                        </p:tgtEl>
                                        <p:attrNameLst>
                                          <p:attrName>ppt_x</p:attrName>
                                          <p:attrName>ppt_y</p:attrName>
                                        </p:attrNameLst>
                                      </p:cBhvr>
                                      <p:rCtr x="0" y="2523"/>
                                    </p:animMotion>
                                  </p:childTnLst>
                                </p:cTn>
                              </p:par>
                              <p:par>
                                <p:cTn id="10" presetID="10" presetClass="entr" presetSubtype="0" fill="hold" grpId="0" nodeType="withEffect">
                                  <p:stCondLst>
                                    <p:cond delay="500"/>
                                  </p:stCondLst>
                                  <p:childTnLst>
                                    <p:set>
                                      <p:cBhvr>
                                        <p:cTn id="11" dur="1" fill="hold">
                                          <p:stCondLst>
                                            <p:cond delay="0"/>
                                          </p:stCondLst>
                                        </p:cTn>
                                        <p:tgtEl>
                                          <p:spTgt spid="200"/>
                                        </p:tgtEl>
                                        <p:attrNameLst>
                                          <p:attrName>style.visibility</p:attrName>
                                        </p:attrNameLst>
                                      </p:cBhvr>
                                      <p:to>
                                        <p:strVal val="visible"/>
                                      </p:to>
                                    </p:set>
                                    <p:animEffect transition="in" filter="fade">
                                      <p:cBhvr>
                                        <p:cTn id="12" dur="300"/>
                                        <p:tgtEl>
                                          <p:spTgt spid="200"/>
                                        </p:tgtEl>
                                      </p:cBhvr>
                                    </p:animEffect>
                                  </p:childTnLst>
                                </p:cTn>
                              </p:par>
                              <p:par>
                                <p:cTn id="13" presetID="10" presetClass="entr" presetSubtype="0" fill="hold" grpId="0" nodeType="withEffect">
                                  <p:stCondLst>
                                    <p:cond delay="500"/>
                                  </p:stCondLst>
                                  <p:childTnLst>
                                    <p:set>
                                      <p:cBhvr>
                                        <p:cTn id="14" dur="1" fill="hold">
                                          <p:stCondLst>
                                            <p:cond delay="0"/>
                                          </p:stCondLst>
                                        </p:cTn>
                                        <p:tgtEl>
                                          <p:spTgt spid="211"/>
                                        </p:tgtEl>
                                        <p:attrNameLst>
                                          <p:attrName>style.visibility</p:attrName>
                                        </p:attrNameLst>
                                      </p:cBhvr>
                                      <p:to>
                                        <p:strVal val="visible"/>
                                      </p:to>
                                    </p:set>
                                    <p:animEffect transition="in" filter="fade">
                                      <p:cBhvr>
                                        <p:cTn id="15" dur="300"/>
                                        <p:tgtEl>
                                          <p:spTgt spid="2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95"/>
                                        </p:tgtEl>
                                        <p:attrNameLst>
                                          <p:attrName>style.visibility</p:attrName>
                                        </p:attrNameLst>
                                      </p:cBhvr>
                                      <p:to>
                                        <p:strVal val="visible"/>
                                      </p:to>
                                    </p:set>
                                    <p:animEffect transition="in" filter="fade">
                                      <p:cBhvr>
                                        <p:cTn id="20" dur="200"/>
                                        <p:tgtEl>
                                          <p:spTgt spid="195"/>
                                        </p:tgtEl>
                                      </p:cBhvr>
                                    </p:animEffect>
                                  </p:childTnLst>
                                </p:cTn>
                              </p:par>
                              <p:par>
                                <p:cTn id="21" presetID="42" presetClass="path" presetSubtype="0" accel="50000" decel="50000" fill="hold" nodeType="withEffect">
                                  <p:stCondLst>
                                    <p:cond delay="0"/>
                                  </p:stCondLst>
                                  <p:childTnLst>
                                    <p:animMotion origin="layout" path="M -2.91667E-6 0.05208 L -2.91667E-6 2.22222E-6 " pathEditMode="relative" rAng="0" ptsTypes="AA">
                                      <p:cBhvr>
                                        <p:cTn id="22" dur="700" fill="hold"/>
                                        <p:tgtEl>
                                          <p:spTgt spid="195"/>
                                        </p:tgtEl>
                                        <p:attrNameLst>
                                          <p:attrName>ppt_x</p:attrName>
                                          <p:attrName>ppt_y</p:attrName>
                                        </p:attrNameLst>
                                      </p:cBhvr>
                                      <p:rCtr x="0" y="-2616"/>
                                    </p:animMotion>
                                  </p:childTnLst>
                                </p:cTn>
                              </p:par>
                              <p:par>
                                <p:cTn id="23" presetID="10" presetClass="entr" presetSubtype="0" fill="hold" grpId="0" nodeType="withEffect">
                                  <p:stCondLst>
                                    <p:cond delay="500"/>
                                  </p:stCondLst>
                                  <p:childTnLst>
                                    <p:set>
                                      <p:cBhvr>
                                        <p:cTn id="24" dur="1" fill="hold">
                                          <p:stCondLst>
                                            <p:cond delay="0"/>
                                          </p:stCondLst>
                                        </p:cTn>
                                        <p:tgtEl>
                                          <p:spTgt spid="201"/>
                                        </p:tgtEl>
                                        <p:attrNameLst>
                                          <p:attrName>style.visibility</p:attrName>
                                        </p:attrNameLst>
                                      </p:cBhvr>
                                      <p:to>
                                        <p:strVal val="visible"/>
                                      </p:to>
                                    </p:set>
                                    <p:animEffect transition="in" filter="fade">
                                      <p:cBhvr>
                                        <p:cTn id="25" dur="300"/>
                                        <p:tgtEl>
                                          <p:spTgt spid="201"/>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208"/>
                                        </p:tgtEl>
                                        <p:attrNameLst>
                                          <p:attrName>style.visibility</p:attrName>
                                        </p:attrNameLst>
                                      </p:cBhvr>
                                      <p:to>
                                        <p:strVal val="visible"/>
                                      </p:to>
                                    </p:set>
                                    <p:animEffect transition="in" filter="fade">
                                      <p:cBhvr>
                                        <p:cTn id="28" dur="300"/>
                                        <p:tgtEl>
                                          <p:spTgt spid="20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05"/>
                                        </p:tgtEl>
                                        <p:attrNameLst>
                                          <p:attrName>style.visibility</p:attrName>
                                        </p:attrNameLst>
                                      </p:cBhvr>
                                      <p:to>
                                        <p:strVal val="visible"/>
                                      </p:to>
                                    </p:set>
                                    <p:animEffect transition="in" filter="fade">
                                      <p:cBhvr>
                                        <p:cTn id="33" dur="200"/>
                                        <p:tgtEl>
                                          <p:spTgt spid="205"/>
                                        </p:tgtEl>
                                      </p:cBhvr>
                                    </p:animEffect>
                                  </p:childTnLst>
                                </p:cTn>
                              </p:par>
                              <p:par>
                                <p:cTn id="34" presetID="42" presetClass="path" presetSubtype="0" accel="50000" decel="50000" fill="hold" nodeType="withEffect">
                                  <p:stCondLst>
                                    <p:cond delay="0"/>
                                  </p:stCondLst>
                                  <p:childTnLst>
                                    <p:animMotion origin="layout" path="M 3.75E-6 -0.0507 L 3.75E-6 3.7037E-6 " pathEditMode="relative" rAng="0" ptsTypes="AA">
                                      <p:cBhvr>
                                        <p:cTn id="35" dur="700" fill="hold"/>
                                        <p:tgtEl>
                                          <p:spTgt spid="205"/>
                                        </p:tgtEl>
                                        <p:attrNameLst>
                                          <p:attrName>ppt_x</p:attrName>
                                          <p:attrName>ppt_y</p:attrName>
                                        </p:attrNameLst>
                                      </p:cBhvr>
                                      <p:rCtr x="0" y="2523"/>
                                    </p:animMotion>
                                  </p:childTnLst>
                                </p:cTn>
                              </p:par>
                              <p:par>
                                <p:cTn id="36" presetID="10" presetClass="entr" presetSubtype="0" fill="hold" grpId="0" nodeType="withEffect">
                                  <p:stCondLst>
                                    <p:cond delay="500"/>
                                  </p:stCondLst>
                                  <p:childTnLst>
                                    <p:set>
                                      <p:cBhvr>
                                        <p:cTn id="37" dur="1" fill="hold">
                                          <p:stCondLst>
                                            <p:cond delay="0"/>
                                          </p:stCondLst>
                                        </p:cTn>
                                        <p:tgtEl>
                                          <p:spTgt spid="206"/>
                                        </p:tgtEl>
                                        <p:attrNameLst>
                                          <p:attrName>style.visibility</p:attrName>
                                        </p:attrNameLst>
                                      </p:cBhvr>
                                      <p:to>
                                        <p:strVal val="visible"/>
                                      </p:to>
                                    </p:set>
                                    <p:animEffect transition="in" filter="fade">
                                      <p:cBhvr>
                                        <p:cTn id="38" dur="300"/>
                                        <p:tgtEl>
                                          <p:spTgt spid="206"/>
                                        </p:tgtEl>
                                      </p:cBhvr>
                                    </p:animEffect>
                                  </p:childTnLst>
                                </p:cTn>
                              </p:par>
                              <p:par>
                                <p:cTn id="39" presetID="10" presetClass="entr" presetSubtype="0" fill="hold" grpId="0" nodeType="withEffect">
                                  <p:stCondLst>
                                    <p:cond delay="500"/>
                                  </p:stCondLst>
                                  <p:childTnLst>
                                    <p:set>
                                      <p:cBhvr>
                                        <p:cTn id="40" dur="1" fill="hold">
                                          <p:stCondLst>
                                            <p:cond delay="0"/>
                                          </p:stCondLst>
                                        </p:cTn>
                                        <p:tgtEl>
                                          <p:spTgt spid="207"/>
                                        </p:tgtEl>
                                        <p:attrNameLst>
                                          <p:attrName>style.visibility</p:attrName>
                                        </p:attrNameLst>
                                      </p:cBhvr>
                                      <p:to>
                                        <p:strVal val="visible"/>
                                      </p:to>
                                    </p:set>
                                    <p:animEffect transition="in" filter="fade">
                                      <p:cBhvr>
                                        <p:cTn id="41" dur="300"/>
                                        <p:tgtEl>
                                          <p:spTgt spid="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P spid="201" grpId="0"/>
      <p:bldP spid="206" grpId="0"/>
      <p:bldP spid="207" grpId="0" animBg="1"/>
      <p:bldP spid="208" grpId="0" animBg="1"/>
      <p:bldP spid="211" grpId="0" animBg="1"/>
    </p:bld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Rectangle 114"/>
          <p:cNvSpPr/>
          <p:nvPr/>
        </p:nvSpPr>
        <p:spPr>
          <a:xfrm>
            <a:off x="4468146" y="6800977"/>
            <a:ext cx="1149807" cy="1138905"/>
          </a:xfrm>
          <a:prstGeom prst="rect">
            <a:avLst/>
          </a:prstGeom>
        </p:spPr>
        <p:txBody>
          <a:bodyPr wrap="none">
            <a:spAutoFit/>
          </a:bodyPr>
          <a:lstStyle/>
          <a:p>
            <a:pPr algn="ctr" defTabSz="2438584"/>
            <a:r>
              <a:rPr lang="en-US" sz="6801">
                <a:solidFill>
                  <a:prstClr val="white">
                    <a:lumMod val="75000"/>
                  </a:prstClr>
                </a:solidFill>
                <a:latin typeface="Roboto Light"/>
              </a:rPr>
              <a:t>01</a:t>
            </a:r>
          </a:p>
        </p:txBody>
      </p:sp>
      <p:sp>
        <p:nvSpPr>
          <p:cNvPr id="128" name="Rectangle 127"/>
          <p:cNvSpPr/>
          <p:nvPr/>
        </p:nvSpPr>
        <p:spPr>
          <a:xfrm>
            <a:off x="6563911" y="5649767"/>
            <a:ext cx="1149807" cy="1138905"/>
          </a:xfrm>
          <a:prstGeom prst="rect">
            <a:avLst/>
          </a:prstGeom>
        </p:spPr>
        <p:txBody>
          <a:bodyPr wrap="none">
            <a:spAutoFit/>
          </a:bodyPr>
          <a:lstStyle/>
          <a:p>
            <a:pPr algn="ctr" defTabSz="2438584"/>
            <a:r>
              <a:rPr lang="en-US" sz="6801">
                <a:solidFill>
                  <a:prstClr val="white">
                    <a:lumMod val="75000"/>
                  </a:prstClr>
                </a:solidFill>
                <a:latin typeface="Roboto Light"/>
              </a:rPr>
              <a:t>02</a:t>
            </a:r>
          </a:p>
        </p:txBody>
      </p:sp>
      <p:sp>
        <p:nvSpPr>
          <p:cNvPr id="172" name="Rectangle 171"/>
          <p:cNvSpPr/>
          <p:nvPr/>
        </p:nvSpPr>
        <p:spPr>
          <a:xfrm>
            <a:off x="8649034" y="4565162"/>
            <a:ext cx="1149807" cy="1138905"/>
          </a:xfrm>
          <a:prstGeom prst="rect">
            <a:avLst/>
          </a:prstGeom>
        </p:spPr>
        <p:txBody>
          <a:bodyPr wrap="none">
            <a:spAutoFit/>
          </a:bodyPr>
          <a:lstStyle/>
          <a:p>
            <a:pPr algn="ctr" defTabSz="2438584"/>
            <a:r>
              <a:rPr lang="en-US" sz="6801">
                <a:solidFill>
                  <a:prstClr val="white">
                    <a:lumMod val="75000"/>
                  </a:prstClr>
                </a:solidFill>
                <a:latin typeface="Roboto Light"/>
              </a:rPr>
              <a:t>03</a:t>
            </a:r>
          </a:p>
        </p:txBody>
      </p:sp>
      <p:sp>
        <p:nvSpPr>
          <p:cNvPr id="3" name="Title 2"/>
          <p:cNvSpPr>
            <a:spLocks noGrp="1"/>
          </p:cNvSpPr>
          <p:nvPr>
            <p:ph type="title"/>
          </p:nvPr>
        </p:nvSpPr>
        <p:spPr/>
        <p:txBody>
          <a:bodyPr/>
          <a:lstStyle/>
          <a:p>
            <a:r>
              <a:rPr lang="en-US"/>
              <a:t>STEP-BASED INFOGRAPHIC</a:t>
            </a:r>
          </a:p>
        </p:txBody>
      </p:sp>
      <p:grpSp>
        <p:nvGrpSpPr>
          <p:cNvPr id="2" name="Group 1"/>
          <p:cNvGrpSpPr/>
          <p:nvPr/>
        </p:nvGrpSpPr>
        <p:grpSpPr>
          <a:xfrm>
            <a:off x="3851356" y="7460515"/>
            <a:ext cx="8423661" cy="4211829"/>
            <a:chOff x="2618551" y="3700966"/>
            <a:chExt cx="4211343" cy="2105671"/>
          </a:xfrm>
        </p:grpSpPr>
        <p:sp>
          <p:nvSpPr>
            <p:cNvPr id="116" name="Line 5"/>
            <p:cNvSpPr>
              <a:spLocks noChangeShapeType="1"/>
            </p:cNvSpPr>
            <p:nvPr/>
          </p:nvSpPr>
          <p:spPr bwMode="auto">
            <a:xfrm>
              <a:off x="6614337" y="3700966"/>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7" name="Line 6"/>
            <p:cNvSpPr>
              <a:spLocks noChangeShapeType="1"/>
            </p:cNvSpPr>
            <p:nvPr/>
          </p:nvSpPr>
          <p:spPr bwMode="auto">
            <a:xfrm>
              <a:off x="6530509" y="3742880"/>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8" name="Line 7"/>
            <p:cNvSpPr>
              <a:spLocks noChangeShapeType="1"/>
            </p:cNvSpPr>
            <p:nvPr/>
          </p:nvSpPr>
          <p:spPr bwMode="auto">
            <a:xfrm>
              <a:off x="6448677" y="3784794"/>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9" name="Line 8"/>
            <p:cNvSpPr>
              <a:spLocks noChangeShapeType="1"/>
            </p:cNvSpPr>
            <p:nvPr/>
          </p:nvSpPr>
          <p:spPr bwMode="auto">
            <a:xfrm>
              <a:off x="6364850" y="3832695"/>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0" name="Line 9"/>
            <p:cNvSpPr>
              <a:spLocks noChangeShapeType="1"/>
            </p:cNvSpPr>
            <p:nvPr/>
          </p:nvSpPr>
          <p:spPr bwMode="auto">
            <a:xfrm>
              <a:off x="6281022" y="3874609"/>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1" name="Line 10"/>
            <p:cNvSpPr>
              <a:spLocks noChangeShapeType="1"/>
            </p:cNvSpPr>
            <p:nvPr/>
          </p:nvSpPr>
          <p:spPr bwMode="auto">
            <a:xfrm>
              <a:off x="6199190" y="3920515"/>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2" name="Line 11"/>
            <p:cNvSpPr>
              <a:spLocks noChangeShapeType="1"/>
            </p:cNvSpPr>
            <p:nvPr/>
          </p:nvSpPr>
          <p:spPr bwMode="auto">
            <a:xfrm>
              <a:off x="6115362" y="3962429"/>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3" name="Line 12"/>
            <p:cNvSpPr>
              <a:spLocks noChangeShapeType="1"/>
            </p:cNvSpPr>
            <p:nvPr/>
          </p:nvSpPr>
          <p:spPr bwMode="auto">
            <a:xfrm>
              <a:off x="6115362" y="3962429"/>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4" name="Line 13"/>
            <p:cNvSpPr>
              <a:spLocks noChangeShapeType="1"/>
            </p:cNvSpPr>
            <p:nvPr/>
          </p:nvSpPr>
          <p:spPr bwMode="auto">
            <a:xfrm>
              <a:off x="6029539" y="4004342"/>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5" name="Line 14"/>
            <p:cNvSpPr>
              <a:spLocks noChangeShapeType="1"/>
            </p:cNvSpPr>
            <p:nvPr/>
          </p:nvSpPr>
          <p:spPr bwMode="auto">
            <a:xfrm>
              <a:off x="5949703" y="4052244"/>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6" name="Line 15"/>
            <p:cNvSpPr>
              <a:spLocks noChangeShapeType="1"/>
            </p:cNvSpPr>
            <p:nvPr/>
          </p:nvSpPr>
          <p:spPr bwMode="auto">
            <a:xfrm>
              <a:off x="5865875" y="4094158"/>
              <a:ext cx="5987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7" name="Line 16"/>
            <p:cNvSpPr>
              <a:spLocks noChangeShapeType="1"/>
            </p:cNvSpPr>
            <p:nvPr/>
          </p:nvSpPr>
          <p:spPr bwMode="auto">
            <a:xfrm>
              <a:off x="5784044" y="4140063"/>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9" name="Line 18"/>
            <p:cNvSpPr>
              <a:spLocks noChangeShapeType="1"/>
            </p:cNvSpPr>
            <p:nvPr/>
          </p:nvSpPr>
          <p:spPr bwMode="auto">
            <a:xfrm>
              <a:off x="5614392" y="4223891"/>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0" name="Line 19"/>
            <p:cNvSpPr>
              <a:spLocks noChangeShapeType="1"/>
            </p:cNvSpPr>
            <p:nvPr/>
          </p:nvSpPr>
          <p:spPr bwMode="auto">
            <a:xfrm>
              <a:off x="5614392" y="4223891"/>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1" name="Line 20"/>
            <p:cNvSpPr>
              <a:spLocks noChangeShapeType="1"/>
            </p:cNvSpPr>
            <p:nvPr/>
          </p:nvSpPr>
          <p:spPr bwMode="auto">
            <a:xfrm>
              <a:off x="5534557" y="4271793"/>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2" name="Line 21"/>
            <p:cNvSpPr>
              <a:spLocks noChangeShapeType="1"/>
            </p:cNvSpPr>
            <p:nvPr/>
          </p:nvSpPr>
          <p:spPr bwMode="auto">
            <a:xfrm>
              <a:off x="5450729" y="4313706"/>
              <a:ext cx="5987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3" name="Line 22"/>
            <p:cNvSpPr>
              <a:spLocks noChangeShapeType="1"/>
            </p:cNvSpPr>
            <p:nvPr/>
          </p:nvSpPr>
          <p:spPr bwMode="auto">
            <a:xfrm>
              <a:off x="5364905" y="4359612"/>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4" name="Line 23"/>
            <p:cNvSpPr>
              <a:spLocks noChangeShapeType="1"/>
            </p:cNvSpPr>
            <p:nvPr/>
          </p:nvSpPr>
          <p:spPr bwMode="auto">
            <a:xfrm>
              <a:off x="5285069" y="4401526"/>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5" name="Line 24"/>
            <p:cNvSpPr>
              <a:spLocks noChangeShapeType="1"/>
            </p:cNvSpPr>
            <p:nvPr/>
          </p:nvSpPr>
          <p:spPr bwMode="auto">
            <a:xfrm>
              <a:off x="5199246" y="4443440"/>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6" name="Line 25"/>
            <p:cNvSpPr>
              <a:spLocks noChangeShapeType="1"/>
            </p:cNvSpPr>
            <p:nvPr/>
          </p:nvSpPr>
          <p:spPr bwMode="auto">
            <a:xfrm>
              <a:off x="5115418" y="4491341"/>
              <a:ext cx="219549"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7" name="Line 26"/>
            <p:cNvSpPr>
              <a:spLocks noChangeShapeType="1"/>
            </p:cNvSpPr>
            <p:nvPr/>
          </p:nvSpPr>
          <p:spPr bwMode="auto">
            <a:xfrm>
              <a:off x="5115418" y="4491341"/>
              <a:ext cx="219549"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8" name="Line 27"/>
            <p:cNvSpPr>
              <a:spLocks noChangeShapeType="1"/>
            </p:cNvSpPr>
            <p:nvPr/>
          </p:nvSpPr>
          <p:spPr bwMode="auto">
            <a:xfrm>
              <a:off x="5033586" y="4533255"/>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9" name="Line 28"/>
            <p:cNvSpPr>
              <a:spLocks noChangeShapeType="1"/>
            </p:cNvSpPr>
            <p:nvPr/>
          </p:nvSpPr>
          <p:spPr bwMode="auto">
            <a:xfrm>
              <a:off x="4949759" y="4579161"/>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0" name="Line 29"/>
            <p:cNvSpPr>
              <a:spLocks noChangeShapeType="1"/>
            </p:cNvSpPr>
            <p:nvPr/>
          </p:nvSpPr>
          <p:spPr bwMode="auto">
            <a:xfrm>
              <a:off x="4869923" y="4621074"/>
              <a:ext cx="55885"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1" name="Line 30"/>
            <p:cNvSpPr>
              <a:spLocks noChangeShapeType="1"/>
            </p:cNvSpPr>
            <p:nvPr/>
          </p:nvSpPr>
          <p:spPr bwMode="auto">
            <a:xfrm>
              <a:off x="4784099" y="4662988"/>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2" name="Line 31"/>
            <p:cNvSpPr>
              <a:spLocks noChangeShapeType="1"/>
            </p:cNvSpPr>
            <p:nvPr/>
          </p:nvSpPr>
          <p:spPr bwMode="auto">
            <a:xfrm>
              <a:off x="4700272" y="4710890"/>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3" name="Line 32"/>
            <p:cNvSpPr>
              <a:spLocks noChangeShapeType="1"/>
            </p:cNvSpPr>
            <p:nvPr/>
          </p:nvSpPr>
          <p:spPr bwMode="auto">
            <a:xfrm>
              <a:off x="4618440" y="4752804"/>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4" name="Line 33"/>
            <p:cNvSpPr>
              <a:spLocks noChangeShapeType="1"/>
            </p:cNvSpPr>
            <p:nvPr/>
          </p:nvSpPr>
          <p:spPr bwMode="auto">
            <a:xfrm>
              <a:off x="4618440" y="4752804"/>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5" name="Line 34"/>
            <p:cNvSpPr>
              <a:spLocks noChangeShapeType="1"/>
            </p:cNvSpPr>
            <p:nvPr/>
          </p:nvSpPr>
          <p:spPr bwMode="auto">
            <a:xfrm>
              <a:off x="4534612" y="4798709"/>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6" name="Line 35"/>
            <p:cNvSpPr>
              <a:spLocks noChangeShapeType="1"/>
            </p:cNvSpPr>
            <p:nvPr/>
          </p:nvSpPr>
          <p:spPr bwMode="auto">
            <a:xfrm>
              <a:off x="4450785" y="4840623"/>
              <a:ext cx="5987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7" name="Line 36"/>
            <p:cNvSpPr>
              <a:spLocks noChangeShapeType="1"/>
            </p:cNvSpPr>
            <p:nvPr/>
          </p:nvSpPr>
          <p:spPr bwMode="auto">
            <a:xfrm>
              <a:off x="4368953" y="4882537"/>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8" name="Line 37"/>
            <p:cNvSpPr>
              <a:spLocks noChangeShapeType="1"/>
            </p:cNvSpPr>
            <p:nvPr/>
          </p:nvSpPr>
          <p:spPr bwMode="auto">
            <a:xfrm>
              <a:off x="4285125" y="4928443"/>
              <a:ext cx="5987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9" name="Line 38"/>
            <p:cNvSpPr>
              <a:spLocks noChangeShapeType="1"/>
            </p:cNvSpPr>
            <p:nvPr/>
          </p:nvSpPr>
          <p:spPr bwMode="auto">
            <a:xfrm>
              <a:off x="4199302" y="4972352"/>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0" name="Line 39"/>
            <p:cNvSpPr>
              <a:spLocks noChangeShapeType="1"/>
            </p:cNvSpPr>
            <p:nvPr/>
          </p:nvSpPr>
          <p:spPr bwMode="auto">
            <a:xfrm>
              <a:off x="4119466" y="5018258"/>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1" name="Line 40"/>
            <p:cNvSpPr>
              <a:spLocks noChangeShapeType="1"/>
            </p:cNvSpPr>
            <p:nvPr/>
          </p:nvSpPr>
          <p:spPr bwMode="auto">
            <a:xfrm>
              <a:off x="4119466" y="5018258"/>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2" name="Line 41"/>
            <p:cNvSpPr>
              <a:spLocks noChangeShapeType="1"/>
            </p:cNvSpPr>
            <p:nvPr/>
          </p:nvSpPr>
          <p:spPr bwMode="auto">
            <a:xfrm>
              <a:off x="4033642" y="5060172"/>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3" name="Line 42"/>
            <p:cNvSpPr>
              <a:spLocks noChangeShapeType="1"/>
            </p:cNvSpPr>
            <p:nvPr/>
          </p:nvSpPr>
          <p:spPr bwMode="auto">
            <a:xfrm>
              <a:off x="3953806" y="5102086"/>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4" name="Line 43"/>
            <p:cNvSpPr>
              <a:spLocks noChangeShapeType="1"/>
            </p:cNvSpPr>
            <p:nvPr/>
          </p:nvSpPr>
          <p:spPr bwMode="auto">
            <a:xfrm>
              <a:off x="3869979" y="5147991"/>
              <a:ext cx="5987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5" name="Line 44"/>
            <p:cNvSpPr>
              <a:spLocks noChangeShapeType="1"/>
            </p:cNvSpPr>
            <p:nvPr/>
          </p:nvSpPr>
          <p:spPr bwMode="auto">
            <a:xfrm>
              <a:off x="3784155" y="5191901"/>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6" name="Line 45"/>
            <p:cNvSpPr>
              <a:spLocks noChangeShapeType="1"/>
            </p:cNvSpPr>
            <p:nvPr/>
          </p:nvSpPr>
          <p:spPr bwMode="auto">
            <a:xfrm>
              <a:off x="3704319" y="5237807"/>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7" name="Line 46"/>
            <p:cNvSpPr>
              <a:spLocks noChangeShapeType="1"/>
            </p:cNvSpPr>
            <p:nvPr/>
          </p:nvSpPr>
          <p:spPr bwMode="auto">
            <a:xfrm>
              <a:off x="3618496" y="5279720"/>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8" name="Line 47"/>
            <p:cNvSpPr>
              <a:spLocks noChangeShapeType="1"/>
            </p:cNvSpPr>
            <p:nvPr/>
          </p:nvSpPr>
          <p:spPr bwMode="auto">
            <a:xfrm>
              <a:off x="3618496" y="5279720"/>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9" name="Line 48"/>
            <p:cNvSpPr>
              <a:spLocks noChangeShapeType="1"/>
            </p:cNvSpPr>
            <p:nvPr/>
          </p:nvSpPr>
          <p:spPr bwMode="auto">
            <a:xfrm>
              <a:off x="3534668" y="5321634"/>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0" name="Line 49"/>
            <p:cNvSpPr>
              <a:spLocks noChangeShapeType="1"/>
            </p:cNvSpPr>
            <p:nvPr/>
          </p:nvSpPr>
          <p:spPr bwMode="auto">
            <a:xfrm>
              <a:off x="3452836" y="5367540"/>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1" name="Line 50"/>
            <p:cNvSpPr>
              <a:spLocks noChangeShapeType="1"/>
            </p:cNvSpPr>
            <p:nvPr/>
          </p:nvSpPr>
          <p:spPr bwMode="auto">
            <a:xfrm>
              <a:off x="3369009" y="5411450"/>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2" name="Line 51"/>
            <p:cNvSpPr>
              <a:spLocks noChangeShapeType="1"/>
            </p:cNvSpPr>
            <p:nvPr/>
          </p:nvSpPr>
          <p:spPr bwMode="auto">
            <a:xfrm>
              <a:off x="3285181" y="5457355"/>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3" name="Line 52"/>
            <p:cNvSpPr>
              <a:spLocks noChangeShapeType="1"/>
            </p:cNvSpPr>
            <p:nvPr/>
          </p:nvSpPr>
          <p:spPr bwMode="auto">
            <a:xfrm>
              <a:off x="3203349" y="5499269"/>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4" name="Line 53"/>
            <p:cNvSpPr>
              <a:spLocks noChangeShapeType="1"/>
            </p:cNvSpPr>
            <p:nvPr/>
          </p:nvSpPr>
          <p:spPr bwMode="auto">
            <a:xfrm>
              <a:off x="3119522" y="5541183"/>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5" name="Line 54"/>
            <p:cNvSpPr>
              <a:spLocks noChangeShapeType="1"/>
            </p:cNvSpPr>
            <p:nvPr/>
          </p:nvSpPr>
          <p:spPr bwMode="auto">
            <a:xfrm>
              <a:off x="3119522" y="5541183"/>
              <a:ext cx="21555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6" name="Line 55"/>
            <p:cNvSpPr>
              <a:spLocks noChangeShapeType="1"/>
            </p:cNvSpPr>
            <p:nvPr/>
          </p:nvSpPr>
          <p:spPr bwMode="auto">
            <a:xfrm>
              <a:off x="3037690" y="5587088"/>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7" name="Line 56"/>
            <p:cNvSpPr>
              <a:spLocks noChangeShapeType="1"/>
            </p:cNvSpPr>
            <p:nvPr/>
          </p:nvSpPr>
          <p:spPr bwMode="auto">
            <a:xfrm>
              <a:off x="2953862" y="5630998"/>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8" name="Line 57"/>
            <p:cNvSpPr>
              <a:spLocks noChangeShapeType="1"/>
            </p:cNvSpPr>
            <p:nvPr/>
          </p:nvSpPr>
          <p:spPr bwMode="auto">
            <a:xfrm>
              <a:off x="2870034" y="5676904"/>
              <a:ext cx="59877"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9" name="Line 58"/>
            <p:cNvSpPr>
              <a:spLocks noChangeShapeType="1"/>
            </p:cNvSpPr>
            <p:nvPr/>
          </p:nvSpPr>
          <p:spPr bwMode="auto">
            <a:xfrm>
              <a:off x="2788203" y="5718818"/>
              <a:ext cx="57881"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0" name="Line 59"/>
            <p:cNvSpPr>
              <a:spLocks noChangeShapeType="1"/>
            </p:cNvSpPr>
            <p:nvPr/>
          </p:nvSpPr>
          <p:spPr bwMode="auto">
            <a:xfrm>
              <a:off x="2704375" y="5760731"/>
              <a:ext cx="61873"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1" name="Line 60"/>
            <p:cNvSpPr>
              <a:spLocks noChangeShapeType="1"/>
            </p:cNvSpPr>
            <p:nvPr/>
          </p:nvSpPr>
          <p:spPr bwMode="auto">
            <a:xfrm>
              <a:off x="2618551" y="5806637"/>
              <a:ext cx="219549" cy="0"/>
            </a:xfrm>
            <a:prstGeom prst="line">
              <a:avLst/>
            </a:prstGeom>
            <a:noFill/>
            <a:ln w="3175" cap="flat">
              <a:solidFill>
                <a:schemeClr val="tx1">
                  <a:lumMod val="40000"/>
                  <a:lumOff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78" name="Freeform 177"/>
          <p:cNvSpPr>
            <a:spLocks/>
          </p:cNvSpPr>
          <p:nvPr/>
        </p:nvSpPr>
        <p:spPr bwMode="auto">
          <a:xfrm>
            <a:off x="7331655" y="10385724"/>
            <a:ext cx="1175722" cy="1060163"/>
          </a:xfrm>
          <a:custGeom>
            <a:avLst/>
            <a:gdLst>
              <a:gd name="T0" fmla="*/ 84 w 87"/>
              <a:gd name="T1" fmla="*/ 0 h 92"/>
              <a:gd name="T2" fmla="*/ 0 w 87"/>
              <a:gd name="T3" fmla="*/ 0 h 92"/>
              <a:gd name="T4" fmla="*/ 0 w 87"/>
              <a:gd name="T5" fmla="*/ 92 h 92"/>
              <a:gd name="T6" fmla="*/ 84 w 87"/>
              <a:gd name="T7" fmla="*/ 92 h 92"/>
              <a:gd name="T8" fmla="*/ 87 w 87"/>
              <a:gd name="T9" fmla="*/ 89 h 92"/>
              <a:gd name="T10" fmla="*/ 87 w 87"/>
              <a:gd name="T11" fmla="*/ 3 h 92"/>
              <a:gd name="T12" fmla="*/ 84 w 87"/>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87" h="92">
                <a:moveTo>
                  <a:pt x="84" y="0"/>
                </a:moveTo>
                <a:cubicBezTo>
                  <a:pt x="0" y="0"/>
                  <a:pt x="0" y="0"/>
                  <a:pt x="0" y="0"/>
                </a:cubicBezTo>
                <a:cubicBezTo>
                  <a:pt x="0" y="92"/>
                  <a:pt x="0" y="92"/>
                  <a:pt x="0" y="92"/>
                </a:cubicBezTo>
                <a:cubicBezTo>
                  <a:pt x="84" y="92"/>
                  <a:pt x="84" y="92"/>
                  <a:pt x="84" y="92"/>
                </a:cubicBezTo>
                <a:cubicBezTo>
                  <a:pt x="86" y="92"/>
                  <a:pt x="87" y="91"/>
                  <a:pt x="87" y="89"/>
                </a:cubicBezTo>
                <a:cubicBezTo>
                  <a:pt x="87" y="3"/>
                  <a:pt x="87" y="3"/>
                  <a:pt x="87" y="3"/>
                </a:cubicBezTo>
                <a:cubicBezTo>
                  <a:pt x="87" y="1"/>
                  <a:pt x="86" y="0"/>
                  <a:pt x="84" y="0"/>
                </a:cubicBezTo>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4" name="Freeform 183"/>
          <p:cNvSpPr>
            <a:spLocks/>
          </p:cNvSpPr>
          <p:nvPr/>
        </p:nvSpPr>
        <p:spPr bwMode="auto">
          <a:xfrm>
            <a:off x="9560282" y="7823810"/>
            <a:ext cx="1221629" cy="291434"/>
          </a:xfrm>
          <a:custGeom>
            <a:avLst/>
            <a:gdLst>
              <a:gd name="T0" fmla="*/ 306 w 306"/>
              <a:gd name="T1" fmla="*/ 0 h 73"/>
              <a:gd name="T2" fmla="*/ 139 w 306"/>
              <a:gd name="T3" fmla="*/ 0 h 73"/>
              <a:gd name="T4" fmla="*/ 0 w 306"/>
              <a:gd name="T5" fmla="*/ 73 h 73"/>
              <a:gd name="T6" fmla="*/ 170 w 306"/>
              <a:gd name="T7" fmla="*/ 73 h 73"/>
              <a:gd name="T8" fmla="*/ 306 w 306"/>
              <a:gd name="T9" fmla="*/ 0 h 73"/>
            </a:gdLst>
            <a:ahLst/>
            <a:cxnLst>
              <a:cxn ang="0">
                <a:pos x="T0" y="T1"/>
              </a:cxn>
              <a:cxn ang="0">
                <a:pos x="T2" y="T3"/>
              </a:cxn>
              <a:cxn ang="0">
                <a:pos x="T4" y="T5"/>
              </a:cxn>
              <a:cxn ang="0">
                <a:pos x="T6" y="T7"/>
              </a:cxn>
              <a:cxn ang="0">
                <a:pos x="T8" y="T9"/>
              </a:cxn>
            </a:cxnLst>
            <a:rect l="0" t="0" r="r" b="b"/>
            <a:pathLst>
              <a:path w="306" h="73">
                <a:moveTo>
                  <a:pt x="306" y="0"/>
                </a:moveTo>
                <a:lnTo>
                  <a:pt x="139" y="0"/>
                </a:lnTo>
                <a:lnTo>
                  <a:pt x="0" y="73"/>
                </a:lnTo>
                <a:lnTo>
                  <a:pt x="170" y="73"/>
                </a:lnTo>
                <a:lnTo>
                  <a:pt x="306" y="0"/>
                </a:lnTo>
                <a:close/>
              </a:path>
            </a:pathLst>
          </a:custGeom>
          <a:gradFill>
            <a:gsLst>
              <a:gs pos="55000">
                <a:schemeClr val="accent5"/>
              </a:gs>
              <a:gs pos="100000">
                <a:schemeClr val="accent4"/>
              </a:gs>
            </a:gsLst>
            <a:lin ang="0" scaled="1"/>
          </a:gra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5" name="Freeform 184"/>
          <p:cNvSpPr>
            <a:spLocks/>
          </p:cNvSpPr>
          <p:nvPr/>
        </p:nvSpPr>
        <p:spPr bwMode="auto">
          <a:xfrm>
            <a:off x="10115205" y="3168840"/>
            <a:ext cx="1844421" cy="4654969"/>
          </a:xfrm>
          <a:custGeom>
            <a:avLst/>
            <a:gdLst>
              <a:gd name="T0" fmla="*/ 462 w 462"/>
              <a:gd name="T1" fmla="*/ 180 h 1166"/>
              <a:gd name="T2" fmla="*/ 325 w 462"/>
              <a:gd name="T3" fmla="*/ 0 h 1166"/>
              <a:gd name="T4" fmla="*/ 112 w 462"/>
              <a:gd name="T5" fmla="*/ 180 h 1166"/>
              <a:gd name="T6" fmla="*/ 202 w 462"/>
              <a:gd name="T7" fmla="*/ 180 h 1166"/>
              <a:gd name="T8" fmla="*/ 0 w 462"/>
              <a:gd name="T9" fmla="*/ 1166 h 1166"/>
              <a:gd name="T10" fmla="*/ 167 w 462"/>
              <a:gd name="T11" fmla="*/ 1166 h 1166"/>
              <a:gd name="T12" fmla="*/ 370 w 462"/>
              <a:gd name="T13" fmla="*/ 180 h 1166"/>
              <a:gd name="T14" fmla="*/ 462 w 462"/>
              <a:gd name="T15" fmla="*/ 180 h 11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2" h="1166">
                <a:moveTo>
                  <a:pt x="462" y="180"/>
                </a:moveTo>
                <a:lnTo>
                  <a:pt x="325" y="0"/>
                </a:lnTo>
                <a:lnTo>
                  <a:pt x="112" y="180"/>
                </a:lnTo>
                <a:lnTo>
                  <a:pt x="202" y="180"/>
                </a:lnTo>
                <a:lnTo>
                  <a:pt x="0" y="1166"/>
                </a:lnTo>
                <a:lnTo>
                  <a:pt x="167" y="1166"/>
                </a:lnTo>
                <a:lnTo>
                  <a:pt x="370" y="180"/>
                </a:lnTo>
                <a:lnTo>
                  <a:pt x="462" y="180"/>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6" name="Freeform 185"/>
          <p:cNvSpPr>
            <a:spLocks/>
          </p:cNvSpPr>
          <p:nvPr/>
        </p:nvSpPr>
        <p:spPr bwMode="auto">
          <a:xfrm>
            <a:off x="9204972" y="5404502"/>
            <a:ext cx="1033994" cy="2710742"/>
          </a:xfrm>
          <a:custGeom>
            <a:avLst/>
            <a:gdLst>
              <a:gd name="T0" fmla="*/ 89 w 259"/>
              <a:gd name="T1" fmla="*/ 679 h 679"/>
              <a:gd name="T2" fmla="*/ 259 w 259"/>
              <a:gd name="T3" fmla="*/ 679 h 679"/>
              <a:gd name="T4" fmla="*/ 170 w 259"/>
              <a:gd name="T5" fmla="*/ 0 h 679"/>
              <a:gd name="T6" fmla="*/ 0 w 259"/>
              <a:gd name="T7" fmla="*/ 0 h 679"/>
              <a:gd name="T8" fmla="*/ 89 w 259"/>
              <a:gd name="T9" fmla="*/ 679 h 679"/>
            </a:gdLst>
            <a:ahLst/>
            <a:cxnLst>
              <a:cxn ang="0">
                <a:pos x="T0" y="T1"/>
              </a:cxn>
              <a:cxn ang="0">
                <a:pos x="T2" y="T3"/>
              </a:cxn>
              <a:cxn ang="0">
                <a:pos x="T4" y="T5"/>
              </a:cxn>
              <a:cxn ang="0">
                <a:pos x="T6" y="T7"/>
              </a:cxn>
              <a:cxn ang="0">
                <a:pos x="T8" y="T9"/>
              </a:cxn>
            </a:cxnLst>
            <a:rect l="0" t="0" r="r" b="b"/>
            <a:pathLst>
              <a:path w="259" h="679">
                <a:moveTo>
                  <a:pt x="89" y="679"/>
                </a:moveTo>
                <a:lnTo>
                  <a:pt x="259" y="679"/>
                </a:lnTo>
                <a:lnTo>
                  <a:pt x="170" y="0"/>
                </a:lnTo>
                <a:lnTo>
                  <a:pt x="0" y="0"/>
                </a:lnTo>
                <a:lnTo>
                  <a:pt x="89" y="679"/>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7" name="Freeform 186"/>
          <p:cNvSpPr>
            <a:spLocks/>
          </p:cNvSpPr>
          <p:nvPr/>
        </p:nvSpPr>
        <p:spPr bwMode="auto">
          <a:xfrm>
            <a:off x="7436402" y="8933657"/>
            <a:ext cx="1225622" cy="283451"/>
          </a:xfrm>
          <a:custGeom>
            <a:avLst/>
            <a:gdLst>
              <a:gd name="T0" fmla="*/ 0 w 307"/>
              <a:gd name="T1" fmla="*/ 71 h 71"/>
              <a:gd name="T2" fmla="*/ 168 w 307"/>
              <a:gd name="T3" fmla="*/ 71 h 71"/>
              <a:gd name="T4" fmla="*/ 307 w 307"/>
              <a:gd name="T5" fmla="*/ 0 h 71"/>
              <a:gd name="T6" fmla="*/ 139 w 307"/>
              <a:gd name="T7" fmla="*/ 0 h 71"/>
              <a:gd name="T8" fmla="*/ 0 w 307"/>
              <a:gd name="T9" fmla="*/ 71 h 71"/>
            </a:gdLst>
            <a:ahLst/>
            <a:cxnLst>
              <a:cxn ang="0">
                <a:pos x="T0" y="T1"/>
              </a:cxn>
              <a:cxn ang="0">
                <a:pos x="T2" y="T3"/>
              </a:cxn>
              <a:cxn ang="0">
                <a:pos x="T4" y="T5"/>
              </a:cxn>
              <a:cxn ang="0">
                <a:pos x="T6" y="T7"/>
              </a:cxn>
              <a:cxn ang="0">
                <a:pos x="T8" y="T9"/>
              </a:cxn>
            </a:cxnLst>
            <a:rect l="0" t="0" r="r" b="b"/>
            <a:pathLst>
              <a:path w="307" h="71">
                <a:moveTo>
                  <a:pt x="0" y="71"/>
                </a:moveTo>
                <a:lnTo>
                  <a:pt x="168" y="71"/>
                </a:lnTo>
                <a:lnTo>
                  <a:pt x="307" y="0"/>
                </a:lnTo>
                <a:lnTo>
                  <a:pt x="139" y="0"/>
                </a:lnTo>
                <a:lnTo>
                  <a:pt x="0" y="71"/>
                </a:lnTo>
                <a:close/>
              </a:path>
            </a:pathLst>
          </a:custGeom>
          <a:gradFill flip="none" rotWithShape="1">
            <a:gsLst>
              <a:gs pos="55000">
                <a:schemeClr val="bg2"/>
              </a:gs>
              <a:gs pos="100000">
                <a:schemeClr val="accent5"/>
              </a:gs>
            </a:gsLst>
            <a:lin ang="0" scaled="1"/>
            <a:tileRect/>
          </a:gra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8" name="Freeform 187"/>
          <p:cNvSpPr>
            <a:spLocks/>
          </p:cNvSpPr>
          <p:nvPr/>
        </p:nvSpPr>
        <p:spPr bwMode="auto">
          <a:xfrm>
            <a:off x="7991325" y="5660008"/>
            <a:ext cx="1361360" cy="3273649"/>
          </a:xfrm>
          <a:custGeom>
            <a:avLst/>
            <a:gdLst>
              <a:gd name="T0" fmla="*/ 171 w 341"/>
              <a:gd name="T1" fmla="*/ 0 h 820"/>
              <a:gd name="T2" fmla="*/ 341 w 341"/>
              <a:gd name="T3" fmla="*/ 0 h 820"/>
              <a:gd name="T4" fmla="*/ 168 w 341"/>
              <a:gd name="T5" fmla="*/ 820 h 820"/>
              <a:gd name="T6" fmla="*/ 0 w 341"/>
              <a:gd name="T7" fmla="*/ 820 h 820"/>
              <a:gd name="T8" fmla="*/ 171 w 341"/>
              <a:gd name="T9" fmla="*/ 0 h 820"/>
            </a:gdLst>
            <a:ahLst/>
            <a:cxnLst>
              <a:cxn ang="0">
                <a:pos x="T0" y="T1"/>
              </a:cxn>
              <a:cxn ang="0">
                <a:pos x="T2" y="T3"/>
              </a:cxn>
              <a:cxn ang="0">
                <a:pos x="T4" y="T5"/>
              </a:cxn>
              <a:cxn ang="0">
                <a:pos x="T6" y="T7"/>
              </a:cxn>
              <a:cxn ang="0">
                <a:pos x="T8" y="T9"/>
              </a:cxn>
            </a:cxnLst>
            <a:rect l="0" t="0" r="r" b="b"/>
            <a:pathLst>
              <a:path w="341" h="820">
                <a:moveTo>
                  <a:pt x="171" y="0"/>
                </a:moveTo>
                <a:lnTo>
                  <a:pt x="341" y="0"/>
                </a:lnTo>
                <a:lnTo>
                  <a:pt x="168" y="820"/>
                </a:lnTo>
                <a:lnTo>
                  <a:pt x="0" y="820"/>
                </a:lnTo>
                <a:lnTo>
                  <a:pt x="171" y="0"/>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9" name="Freeform 188"/>
          <p:cNvSpPr>
            <a:spLocks/>
          </p:cNvSpPr>
          <p:nvPr/>
        </p:nvSpPr>
        <p:spPr bwMode="auto">
          <a:xfrm>
            <a:off x="8674003" y="5404502"/>
            <a:ext cx="1209654" cy="255504"/>
          </a:xfrm>
          <a:custGeom>
            <a:avLst/>
            <a:gdLst>
              <a:gd name="T0" fmla="*/ 0 w 303"/>
              <a:gd name="T1" fmla="*/ 64 h 64"/>
              <a:gd name="T2" fmla="*/ 170 w 303"/>
              <a:gd name="T3" fmla="*/ 64 h 64"/>
              <a:gd name="T4" fmla="*/ 303 w 303"/>
              <a:gd name="T5" fmla="*/ 0 h 64"/>
              <a:gd name="T6" fmla="*/ 133 w 303"/>
              <a:gd name="T7" fmla="*/ 0 h 64"/>
              <a:gd name="T8" fmla="*/ 0 w 303"/>
              <a:gd name="T9" fmla="*/ 64 h 64"/>
            </a:gdLst>
            <a:ahLst/>
            <a:cxnLst>
              <a:cxn ang="0">
                <a:pos x="T0" y="T1"/>
              </a:cxn>
              <a:cxn ang="0">
                <a:pos x="T2" y="T3"/>
              </a:cxn>
              <a:cxn ang="0">
                <a:pos x="T4" y="T5"/>
              </a:cxn>
              <a:cxn ang="0">
                <a:pos x="T6" y="T7"/>
              </a:cxn>
              <a:cxn ang="0">
                <a:pos x="T8" y="T9"/>
              </a:cxn>
            </a:cxnLst>
            <a:rect l="0" t="0" r="r" b="b"/>
            <a:pathLst>
              <a:path w="303" h="64">
                <a:moveTo>
                  <a:pt x="0" y="64"/>
                </a:moveTo>
                <a:lnTo>
                  <a:pt x="170" y="64"/>
                </a:lnTo>
                <a:lnTo>
                  <a:pt x="303" y="0"/>
                </a:lnTo>
                <a:lnTo>
                  <a:pt x="133" y="0"/>
                </a:lnTo>
                <a:lnTo>
                  <a:pt x="0" y="64"/>
                </a:lnTo>
                <a:close/>
              </a:path>
            </a:pathLst>
          </a:custGeom>
          <a:gradFill>
            <a:gsLst>
              <a:gs pos="0">
                <a:schemeClr val="accent5"/>
              </a:gs>
              <a:gs pos="30000">
                <a:schemeClr val="accent4"/>
              </a:gs>
            </a:gsLst>
            <a:lin ang="16200000" scaled="1"/>
          </a:gra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0" name="Freeform 189"/>
          <p:cNvSpPr>
            <a:spLocks/>
          </p:cNvSpPr>
          <p:nvPr/>
        </p:nvSpPr>
        <p:spPr bwMode="auto">
          <a:xfrm>
            <a:off x="7113029" y="6506365"/>
            <a:ext cx="994071" cy="2710742"/>
          </a:xfrm>
          <a:custGeom>
            <a:avLst/>
            <a:gdLst>
              <a:gd name="T0" fmla="*/ 81 w 249"/>
              <a:gd name="T1" fmla="*/ 679 h 679"/>
              <a:gd name="T2" fmla="*/ 249 w 249"/>
              <a:gd name="T3" fmla="*/ 679 h 679"/>
              <a:gd name="T4" fmla="*/ 168 w 249"/>
              <a:gd name="T5" fmla="*/ 0 h 679"/>
              <a:gd name="T6" fmla="*/ 0 w 249"/>
              <a:gd name="T7" fmla="*/ 0 h 679"/>
              <a:gd name="T8" fmla="*/ 81 w 249"/>
              <a:gd name="T9" fmla="*/ 679 h 679"/>
            </a:gdLst>
            <a:ahLst/>
            <a:cxnLst>
              <a:cxn ang="0">
                <a:pos x="T0" y="T1"/>
              </a:cxn>
              <a:cxn ang="0">
                <a:pos x="T2" y="T3"/>
              </a:cxn>
              <a:cxn ang="0">
                <a:pos x="T4" y="T5"/>
              </a:cxn>
              <a:cxn ang="0">
                <a:pos x="T6" y="T7"/>
              </a:cxn>
              <a:cxn ang="0">
                <a:pos x="T8" y="T9"/>
              </a:cxn>
            </a:cxnLst>
            <a:rect l="0" t="0" r="r" b="b"/>
            <a:pathLst>
              <a:path w="249" h="679">
                <a:moveTo>
                  <a:pt x="81" y="679"/>
                </a:moveTo>
                <a:lnTo>
                  <a:pt x="249" y="679"/>
                </a:lnTo>
                <a:lnTo>
                  <a:pt x="168" y="0"/>
                </a:lnTo>
                <a:lnTo>
                  <a:pt x="0" y="0"/>
                </a:lnTo>
                <a:lnTo>
                  <a:pt x="81" y="679"/>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2" name="Freeform 191"/>
          <p:cNvSpPr>
            <a:spLocks/>
          </p:cNvSpPr>
          <p:nvPr/>
        </p:nvSpPr>
        <p:spPr bwMode="auto">
          <a:xfrm>
            <a:off x="5320506" y="10031528"/>
            <a:ext cx="1225622" cy="287443"/>
          </a:xfrm>
          <a:custGeom>
            <a:avLst/>
            <a:gdLst>
              <a:gd name="T0" fmla="*/ 307 w 307"/>
              <a:gd name="T1" fmla="*/ 0 h 72"/>
              <a:gd name="T2" fmla="*/ 139 w 307"/>
              <a:gd name="T3" fmla="*/ 0 h 72"/>
              <a:gd name="T4" fmla="*/ 0 w 307"/>
              <a:gd name="T5" fmla="*/ 72 h 72"/>
              <a:gd name="T6" fmla="*/ 168 w 307"/>
              <a:gd name="T7" fmla="*/ 72 h 72"/>
              <a:gd name="T8" fmla="*/ 307 w 307"/>
              <a:gd name="T9" fmla="*/ 0 h 72"/>
            </a:gdLst>
            <a:ahLst/>
            <a:cxnLst>
              <a:cxn ang="0">
                <a:pos x="T0" y="T1"/>
              </a:cxn>
              <a:cxn ang="0">
                <a:pos x="T2" y="T3"/>
              </a:cxn>
              <a:cxn ang="0">
                <a:pos x="T4" y="T5"/>
              </a:cxn>
              <a:cxn ang="0">
                <a:pos x="T6" y="T7"/>
              </a:cxn>
              <a:cxn ang="0">
                <a:pos x="T8" y="T9"/>
              </a:cxn>
            </a:cxnLst>
            <a:rect l="0" t="0" r="r" b="b"/>
            <a:pathLst>
              <a:path w="307" h="72">
                <a:moveTo>
                  <a:pt x="307" y="0"/>
                </a:moveTo>
                <a:lnTo>
                  <a:pt x="139" y="0"/>
                </a:lnTo>
                <a:lnTo>
                  <a:pt x="0" y="72"/>
                </a:lnTo>
                <a:lnTo>
                  <a:pt x="168" y="72"/>
                </a:lnTo>
                <a:lnTo>
                  <a:pt x="307" y="0"/>
                </a:lnTo>
                <a:close/>
              </a:path>
            </a:pathLst>
          </a:custGeom>
          <a:gradFill>
            <a:gsLst>
              <a:gs pos="55000">
                <a:schemeClr val="accent3"/>
              </a:gs>
              <a:gs pos="100000">
                <a:schemeClr val="accent2"/>
              </a:gs>
            </a:gsLst>
            <a:lin ang="0" scaled="1"/>
          </a:gra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7" name="Freeform 196"/>
          <p:cNvSpPr>
            <a:spLocks/>
          </p:cNvSpPr>
          <p:nvPr/>
        </p:nvSpPr>
        <p:spPr bwMode="auto">
          <a:xfrm>
            <a:off x="5875431" y="6765862"/>
            <a:ext cx="1345390" cy="3265664"/>
          </a:xfrm>
          <a:custGeom>
            <a:avLst/>
            <a:gdLst>
              <a:gd name="T0" fmla="*/ 170 w 337"/>
              <a:gd name="T1" fmla="*/ 0 h 818"/>
              <a:gd name="T2" fmla="*/ 337 w 337"/>
              <a:gd name="T3" fmla="*/ 0 h 818"/>
              <a:gd name="T4" fmla="*/ 168 w 337"/>
              <a:gd name="T5" fmla="*/ 818 h 818"/>
              <a:gd name="T6" fmla="*/ 0 w 337"/>
              <a:gd name="T7" fmla="*/ 818 h 818"/>
              <a:gd name="T8" fmla="*/ 170 w 337"/>
              <a:gd name="T9" fmla="*/ 0 h 818"/>
            </a:gdLst>
            <a:ahLst/>
            <a:cxnLst>
              <a:cxn ang="0">
                <a:pos x="T0" y="T1"/>
              </a:cxn>
              <a:cxn ang="0">
                <a:pos x="T2" y="T3"/>
              </a:cxn>
              <a:cxn ang="0">
                <a:pos x="T4" y="T5"/>
              </a:cxn>
              <a:cxn ang="0">
                <a:pos x="T6" y="T7"/>
              </a:cxn>
              <a:cxn ang="0">
                <a:pos x="T8" y="T9"/>
              </a:cxn>
            </a:cxnLst>
            <a:rect l="0" t="0" r="r" b="b"/>
            <a:pathLst>
              <a:path w="337" h="818">
                <a:moveTo>
                  <a:pt x="170" y="0"/>
                </a:moveTo>
                <a:lnTo>
                  <a:pt x="337" y="0"/>
                </a:lnTo>
                <a:lnTo>
                  <a:pt x="168" y="818"/>
                </a:lnTo>
                <a:lnTo>
                  <a:pt x="0" y="818"/>
                </a:lnTo>
                <a:lnTo>
                  <a:pt x="170" y="0"/>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8" name="Freeform 197"/>
          <p:cNvSpPr>
            <a:spLocks/>
          </p:cNvSpPr>
          <p:nvPr/>
        </p:nvSpPr>
        <p:spPr bwMode="auto">
          <a:xfrm>
            <a:off x="6554115" y="6506366"/>
            <a:ext cx="1229614" cy="259496"/>
          </a:xfrm>
          <a:custGeom>
            <a:avLst/>
            <a:gdLst>
              <a:gd name="T0" fmla="*/ 167 w 308"/>
              <a:gd name="T1" fmla="*/ 65 h 65"/>
              <a:gd name="T2" fmla="*/ 0 w 308"/>
              <a:gd name="T3" fmla="*/ 65 h 65"/>
              <a:gd name="T4" fmla="*/ 140 w 308"/>
              <a:gd name="T5" fmla="*/ 0 h 65"/>
              <a:gd name="T6" fmla="*/ 308 w 308"/>
              <a:gd name="T7" fmla="*/ 0 h 65"/>
              <a:gd name="T8" fmla="*/ 167 w 308"/>
              <a:gd name="T9" fmla="*/ 65 h 65"/>
            </a:gdLst>
            <a:ahLst/>
            <a:cxnLst>
              <a:cxn ang="0">
                <a:pos x="T0" y="T1"/>
              </a:cxn>
              <a:cxn ang="0">
                <a:pos x="T2" y="T3"/>
              </a:cxn>
              <a:cxn ang="0">
                <a:pos x="T4" y="T5"/>
              </a:cxn>
              <a:cxn ang="0">
                <a:pos x="T6" y="T7"/>
              </a:cxn>
              <a:cxn ang="0">
                <a:pos x="T8" y="T9"/>
              </a:cxn>
            </a:cxnLst>
            <a:rect l="0" t="0" r="r" b="b"/>
            <a:pathLst>
              <a:path w="308" h="65">
                <a:moveTo>
                  <a:pt x="167" y="65"/>
                </a:moveTo>
                <a:lnTo>
                  <a:pt x="0" y="65"/>
                </a:lnTo>
                <a:lnTo>
                  <a:pt x="140" y="0"/>
                </a:lnTo>
                <a:lnTo>
                  <a:pt x="308" y="0"/>
                </a:lnTo>
                <a:lnTo>
                  <a:pt x="167" y="65"/>
                </a:lnTo>
                <a:close/>
              </a:path>
            </a:pathLst>
          </a:custGeom>
          <a:gradFill flip="none" rotWithShape="1">
            <a:gsLst>
              <a:gs pos="0">
                <a:schemeClr val="accent2"/>
              </a:gs>
              <a:gs pos="33000">
                <a:schemeClr val="accent1"/>
              </a:gs>
            </a:gsLst>
            <a:lin ang="16200000" scaled="1"/>
            <a:tileRect/>
          </a:gra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9" name="Freeform 198"/>
          <p:cNvSpPr>
            <a:spLocks/>
          </p:cNvSpPr>
          <p:nvPr/>
        </p:nvSpPr>
        <p:spPr bwMode="auto">
          <a:xfrm>
            <a:off x="4977172" y="7608227"/>
            <a:ext cx="1014033" cy="2710742"/>
          </a:xfrm>
          <a:custGeom>
            <a:avLst/>
            <a:gdLst>
              <a:gd name="T0" fmla="*/ 0 w 254"/>
              <a:gd name="T1" fmla="*/ 0 h 679"/>
              <a:gd name="T2" fmla="*/ 169 w 254"/>
              <a:gd name="T3" fmla="*/ 0 h 679"/>
              <a:gd name="T4" fmla="*/ 254 w 254"/>
              <a:gd name="T5" fmla="*/ 679 h 679"/>
              <a:gd name="T6" fmla="*/ 86 w 254"/>
              <a:gd name="T7" fmla="*/ 679 h 679"/>
              <a:gd name="T8" fmla="*/ 0 w 254"/>
              <a:gd name="T9" fmla="*/ 0 h 679"/>
            </a:gdLst>
            <a:ahLst/>
            <a:cxnLst>
              <a:cxn ang="0">
                <a:pos x="T0" y="T1"/>
              </a:cxn>
              <a:cxn ang="0">
                <a:pos x="T2" y="T3"/>
              </a:cxn>
              <a:cxn ang="0">
                <a:pos x="T4" y="T5"/>
              </a:cxn>
              <a:cxn ang="0">
                <a:pos x="T6" y="T7"/>
              </a:cxn>
              <a:cxn ang="0">
                <a:pos x="T8" y="T9"/>
              </a:cxn>
            </a:cxnLst>
            <a:rect l="0" t="0" r="r" b="b"/>
            <a:pathLst>
              <a:path w="254" h="679">
                <a:moveTo>
                  <a:pt x="0" y="0"/>
                </a:moveTo>
                <a:lnTo>
                  <a:pt x="169" y="0"/>
                </a:lnTo>
                <a:lnTo>
                  <a:pt x="254" y="679"/>
                </a:lnTo>
                <a:lnTo>
                  <a:pt x="86" y="679"/>
                </a:lnTo>
                <a:lnTo>
                  <a:pt x="0" y="0"/>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0" name="Freeform 199"/>
          <p:cNvSpPr>
            <a:spLocks/>
          </p:cNvSpPr>
          <p:nvPr/>
        </p:nvSpPr>
        <p:spPr bwMode="auto">
          <a:xfrm>
            <a:off x="4430235" y="7608228"/>
            <a:ext cx="1221629" cy="259496"/>
          </a:xfrm>
          <a:custGeom>
            <a:avLst/>
            <a:gdLst>
              <a:gd name="T0" fmla="*/ 169 w 306"/>
              <a:gd name="T1" fmla="*/ 65 h 65"/>
              <a:gd name="T2" fmla="*/ 0 w 306"/>
              <a:gd name="T3" fmla="*/ 65 h 65"/>
              <a:gd name="T4" fmla="*/ 137 w 306"/>
              <a:gd name="T5" fmla="*/ 0 h 65"/>
              <a:gd name="T6" fmla="*/ 306 w 306"/>
              <a:gd name="T7" fmla="*/ 0 h 65"/>
              <a:gd name="T8" fmla="*/ 169 w 306"/>
              <a:gd name="T9" fmla="*/ 65 h 65"/>
            </a:gdLst>
            <a:ahLst/>
            <a:cxnLst>
              <a:cxn ang="0">
                <a:pos x="T0" y="T1"/>
              </a:cxn>
              <a:cxn ang="0">
                <a:pos x="T2" y="T3"/>
              </a:cxn>
              <a:cxn ang="0">
                <a:pos x="T4" y="T5"/>
              </a:cxn>
              <a:cxn ang="0">
                <a:pos x="T6" y="T7"/>
              </a:cxn>
              <a:cxn ang="0">
                <a:pos x="T8" y="T9"/>
              </a:cxn>
            </a:cxnLst>
            <a:rect l="0" t="0" r="r" b="b"/>
            <a:pathLst>
              <a:path w="306" h="65">
                <a:moveTo>
                  <a:pt x="169" y="65"/>
                </a:moveTo>
                <a:lnTo>
                  <a:pt x="0" y="65"/>
                </a:lnTo>
                <a:lnTo>
                  <a:pt x="137" y="0"/>
                </a:lnTo>
                <a:lnTo>
                  <a:pt x="306" y="0"/>
                </a:lnTo>
                <a:lnTo>
                  <a:pt x="169" y="65"/>
                </a:lnTo>
                <a:close/>
              </a:path>
            </a:pathLst>
          </a:custGeom>
          <a:gradFill>
            <a:gsLst>
              <a:gs pos="0">
                <a:schemeClr val="accent1"/>
              </a:gs>
              <a:gs pos="28000">
                <a:schemeClr val="accent1">
                  <a:lumMod val="75000"/>
                </a:schemeClr>
              </a:gs>
            </a:gsLst>
            <a:lin ang="16200000" scaled="1"/>
          </a:gra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1" name="Freeform 200"/>
          <p:cNvSpPr>
            <a:spLocks/>
          </p:cNvSpPr>
          <p:nvPr/>
        </p:nvSpPr>
        <p:spPr bwMode="auto">
          <a:xfrm>
            <a:off x="3759536" y="7867725"/>
            <a:ext cx="1345390" cy="3257681"/>
          </a:xfrm>
          <a:custGeom>
            <a:avLst/>
            <a:gdLst>
              <a:gd name="T0" fmla="*/ 0 w 337"/>
              <a:gd name="T1" fmla="*/ 816 h 816"/>
              <a:gd name="T2" fmla="*/ 168 w 337"/>
              <a:gd name="T3" fmla="*/ 816 h 816"/>
              <a:gd name="T4" fmla="*/ 337 w 337"/>
              <a:gd name="T5" fmla="*/ 0 h 816"/>
              <a:gd name="T6" fmla="*/ 168 w 337"/>
              <a:gd name="T7" fmla="*/ 0 h 816"/>
              <a:gd name="T8" fmla="*/ 0 w 337"/>
              <a:gd name="T9" fmla="*/ 816 h 816"/>
            </a:gdLst>
            <a:ahLst/>
            <a:cxnLst>
              <a:cxn ang="0">
                <a:pos x="T0" y="T1"/>
              </a:cxn>
              <a:cxn ang="0">
                <a:pos x="T2" y="T3"/>
              </a:cxn>
              <a:cxn ang="0">
                <a:pos x="T4" y="T5"/>
              </a:cxn>
              <a:cxn ang="0">
                <a:pos x="T6" y="T7"/>
              </a:cxn>
              <a:cxn ang="0">
                <a:pos x="T8" y="T9"/>
              </a:cxn>
            </a:cxnLst>
            <a:rect l="0" t="0" r="r" b="b"/>
            <a:pathLst>
              <a:path w="337" h="816">
                <a:moveTo>
                  <a:pt x="0" y="816"/>
                </a:moveTo>
                <a:lnTo>
                  <a:pt x="168" y="816"/>
                </a:lnTo>
                <a:lnTo>
                  <a:pt x="337" y="0"/>
                </a:lnTo>
                <a:lnTo>
                  <a:pt x="168" y="0"/>
                </a:lnTo>
                <a:lnTo>
                  <a:pt x="0" y="816"/>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0" name="Freeform 79"/>
          <p:cNvSpPr>
            <a:spLocks/>
          </p:cNvSpPr>
          <p:nvPr/>
        </p:nvSpPr>
        <p:spPr bwMode="auto">
          <a:xfrm>
            <a:off x="10169174" y="8744722"/>
            <a:ext cx="1175722" cy="1060163"/>
          </a:xfrm>
          <a:custGeom>
            <a:avLst/>
            <a:gdLst>
              <a:gd name="T0" fmla="*/ 84 w 87"/>
              <a:gd name="T1" fmla="*/ 0 h 92"/>
              <a:gd name="T2" fmla="*/ 0 w 87"/>
              <a:gd name="T3" fmla="*/ 0 h 92"/>
              <a:gd name="T4" fmla="*/ 0 w 87"/>
              <a:gd name="T5" fmla="*/ 92 h 92"/>
              <a:gd name="T6" fmla="*/ 84 w 87"/>
              <a:gd name="T7" fmla="*/ 92 h 92"/>
              <a:gd name="T8" fmla="*/ 87 w 87"/>
              <a:gd name="T9" fmla="*/ 89 h 92"/>
              <a:gd name="T10" fmla="*/ 87 w 87"/>
              <a:gd name="T11" fmla="*/ 3 h 92"/>
              <a:gd name="T12" fmla="*/ 84 w 87"/>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87" h="92">
                <a:moveTo>
                  <a:pt x="84" y="0"/>
                </a:moveTo>
                <a:cubicBezTo>
                  <a:pt x="0" y="0"/>
                  <a:pt x="0" y="0"/>
                  <a:pt x="0" y="0"/>
                </a:cubicBezTo>
                <a:cubicBezTo>
                  <a:pt x="0" y="92"/>
                  <a:pt x="0" y="92"/>
                  <a:pt x="0" y="92"/>
                </a:cubicBezTo>
                <a:cubicBezTo>
                  <a:pt x="84" y="92"/>
                  <a:pt x="84" y="92"/>
                  <a:pt x="84" y="92"/>
                </a:cubicBezTo>
                <a:cubicBezTo>
                  <a:pt x="86" y="92"/>
                  <a:pt x="87" y="91"/>
                  <a:pt x="87" y="89"/>
                </a:cubicBezTo>
                <a:cubicBezTo>
                  <a:pt x="87" y="3"/>
                  <a:pt x="87" y="3"/>
                  <a:pt x="87" y="3"/>
                </a:cubicBezTo>
                <a:cubicBezTo>
                  <a:pt x="87" y="1"/>
                  <a:pt x="86" y="0"/>
                  <a:pt x="84" y="0"/>
                </a:cubicBezTo>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5" name="Freeform 84"/>
          <p:cNvSpPr>
            <a:spLocks/>
          </p:cNvSpPr>
          <p:nvPr/>
        </p:nvSpPr>
        <p:spPr bwMode="auto">
          <a:xfrm>
            <a:off x="12958543" y="7116644"/>
            <a:ext cx="1175722" cy="1060163"/>
          </a:xfrm>
          <a:custGeom>
            <a:avLst/>
            <a:gdLst>
              <a:gd name="T0" fmla="*/ 84 w 87"/>
              <a:gd name="T1" fmla="*/ 0 h 92"/>
              <a:gd name="T2" fmla="*/ 0 w 87"/>
              <a:gd name="T3" fmla="*/ 0 h 92"/>
              <a:gd name="T4" fmla="*/ 0 w 87"/>
              <a:gd name="T5" fmla="*/ 92 h 92"/>
              <a:gd name="T6" fmla="*/ 84 w 87"/>
              <a:gd name="T7" fmla="*/ 92 h 92"/>
              <a:gd name="T8" fmla="*/ 87 w 87"/>
              <a:gd name="T9" fmla="*/ 89 h 92"/>
              <a:gd name="T10" fmla="*/ 87 w 87"/>
              <a:gd name="T11" fmla="*/ 3 h 92"/>
              <a:gd name="T12" fmla="*/ 84 w 87"/>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87" h="92">
                <a:moveTo>
                  <a:pt x="84" y="0"/>
                </a:moveTo>
                <a:cubicBezTo>
                  <a:pt x="0" y="0"/>
                  <a:pt x="0" y="0"/>
                  <a:pt x="0" y="0"/>
                </a:cubicBezTo>
                <a:cubicBezTo>
                  <a:pt x="0" y="92"/>
                  <a:pt x="0" y="92"/>
                  <a:pt x="0" y="92"/>
                </a:cubicBezTo>
                <a:cubicBezTo>
                  <a:pt x="84" y="92"/>
                  <a:pt x="84" y="92"/>
                  <a:pt x="84" y="92"/>
                </a:cubicBezTo>
                <a:cubicBezTo>
                  <a:pt x="86" y="92"/>
                  <a:pt x="87" y="91"/>
                  <a:pt x="87" y="89"/>
                </a:cubicBezTo>
                <a:cubicBezTo>
                  <a:pt x="87" y="3"/>
                  <a:pt x="87" y="3"/>
                  <a:pt x="87" y="3"/>
                </a:cubicBezTo>
                <a:cubicBezTo>
                  <a:pt x="87" y="1"/>
                  <a:pt x="86" y="0"/>
                  <a:pt x="84" y="0"/>
                </a:cubicBezTo>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 name="Rectangle 9"/>
          <p:cNvSpPr/>
          <p:nvPr/>
        </p:nvSpPr>
        <p:spPr>
          <a:xfrm>
            <a:off x="9636135" y="10781361"/>
            <a:ext cx="7036774" cy="954217"/>
          </a:xfrm>
          <a:prstGeom prst="rect">
            <a:avLst/>
          </a:prstGeom>
        </p:spPr>
        <p:txBody>
          <a:bodyPr wrap="square">
            <a:spAutoFit/>
          </a:bodyPr>
          <a:lstStyle/>
          <a:p>
            <a:pPr defTabSz="2438584"/>
            <a:r>
              <a:rPr lang="en-US" sz="2800">
                <a:solidFill>
                  <a:srgbClr val="57565A"/>
                </a:solidFill>
                <a:latin typeface="Roboto Light"/>
              </a:rPr>
              <a:t>Lorem ipsum dolor sit amet, consectetur adipiscing elit adipiscing sit amet</a:t>
            </a:r>
          </a:p>
        </p:txBody>
      </p:sp>
      <p:sp>
        <p:nvSpPr>
          <p:cNvPr id="98" name="Rectangle 97"/>
          <p:cNvSpPr/>
          <p:nvPr/>
        </p:nvSpPr>
        <p:spPr>
          <a:xfrm>
            <a:off x="12379831" y="9098958"/>
            <a:ext cx="7036774" cy="954217"/>
          </a:xfrm>
          <a:prstGeom prst="rect">
            <a:avLst/>
          </a:prstGeom>
        </p:spPr>
        <p:txBody>
          <a:bodyPr wrap="square">
            <a:spAutoFit/>
          </a:bodyPr>
          <a:lstStyle/>
          <a:p>
            <a:pPr defTabSz="2438584"/>
            <a:r>
              <a:rPr lang="en-US" sz="2800">
                <a:solidFill>
                  <a:srgbClr val="57565A"/>
                </a:solidFill>
                <a:latin typeface="Roboto Light"/>
              </a:rPr>
              <a:t>Lorem ipsum dolor sit amet, consectetur adipiscing elit adipiscing sit amet</a:t>
            </a:r>
          </a:p>
        </p:txBody>
      </p:sp>
      <p:sp>
        <p:nvSpPr>
          <p:cNvPr id="100" name="Rectangle 99"/>
          <p:cNvSpPr/>
          <p:nvPr/>
        </p:nvSpPr>
        <p:spPr>
          <a:xfrm>
            <a:off x="15065538" y="7496252"/>
            <a:ext cx="7036774" cy="954217"/>
          </a:xfrm>
          <a:prstGeom prst="rect">
            <a:avLst/>
          </a:prstGeom>
        </p:spPr>
        <p:txBody>
          <a:bodyPr wrap="square">
            <a:spAutoFit/>
          </a:bodyPr>
          <a:lstStyle/>
          <a:p>
            <a:pPr defTabSz="2438584"/>
            <a:r>
              <a:rPr lang="en-US" sz="2800">
                <a:solidFill>
                  <a:srgbClr val="57565A"/>
                </a:solidFill>
                <a:latin typeface="Roboto Light"/>
              </a:rPr>
              <a:t>Lorem ipsum dolor sit amet, consectetur adipiscing elit adipiscing sit amet</a:t>
            </a:r>
          </a:p>
        </p:txBody>
      </p:sp>
      <p:grpSp>
        <p:nvGrpSpPr>
          <p:cNvPr id="173" name="Group 172"/>
          <p:cNvGrpSpPr/>
          <p:nvPr/>
        </p:nvGrpSpPr>
        <p:grpSpPr>
          <a:xfrm>
            <a:off x="7576131" y="10605414"/>
            <a:ext cx="702661" cy="595633"/>
            <a:chOff x="5373688" y="4992688"/>
            <a:chExt cx="479425" cy="406400"/>
          </a:xfrm>
          <a:solidFill>
            <a:schemeClr val="bg1"/>
          </a:solidFill>
        </p:grpSpPr>
        <p:sp>
          <p:nvSpPr>
            <p:cNvPr id="174" name="Oval 46"/>
            <p:cNvSpPr>
              <a:spLocks noChangeArrowheads="1"/>
            </p:cNvSpPr>
            <p:nvPr/>
          </p:nvSpPr>
          <p:spPr bwMode="auto">
            <a:xfrm>
              <a:off x="5770563" y="5210175"/>
              <a:ext cx="26988" cy="269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5" name="Freeform 47"/>
            <p:cNvSpPr>
              <a:spLocks/>
            </p:cNvSpPr>
            <p:nvPr/>
          </p:nvSpPr>
          <p:spPr bwMode="auto">
            <a:xfrm>
              <a:off x="5426075" y="5207000"/>
              <a:ext cx="36513" cy="38100"/>
            </a:xfrm>
            <a:custGeom>
              <a:avLst/>
              <a:gdLst>
                <a:gd name="T0" fmla="*/ 4 w 10"/>
                <a:gd name="T1" fmla="*/ 9 h 10"/>
                <a:gd name="T2" fmla="*/ 10 w 10"/>
                <a:gd name="T3" fmla="*/ 4 h 10"/>
                <a:gd name="T4" fmla="*/ 10 w 10"/>
                <a:gd name="T5" fmla="*/ 1 h 10"/>
                <a:gd name="T6" fmla="*/ 8 w 10"/>
                <a:gd name="T7" fmla="*/ 0 h 10"/>
                <a:gd name="T8" fmla="*/ 6 w 10"/>
                <a:gd name="T9" fmla="*/ 1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10" y="4"/>
                    <a:pt x="10" y="4"/>
                    <a:pt x="10" y="4"/>
                  </a:cubicBezTo>
                  <a:cubicBezTo>
                    <a:pt x="10" y="3"/>
                    <a:pt x="10" y="1"/>
                    <a:pt x="10" y="1"/>
                  </a:cubicBezTo>
                  <a:cubicBezTo>
                    <a:pt x="9" y="0"/>
                    <a:pt x="9" y="0"/>
                    <a:pt x="8" y="0"/>
                  </a:cubicBezTo>
                  <a:cubicBezTo>
                    <a:pt x="7" y="0"/>
                    <a:pt x="7" y="0"/>
                    <a:pt x="6" y="1"/>
                  </a:cubicBezTo>
                  <a:cubicBezTo>
                    <a:pt x="1" y="6"/>
                    <a:pt x="1" y="6"/>
                    <a:pt x="1" y="6"/>
                  </a:cubicBezTo>
                  <a:cubicBezTo>
                    <a:pt x="1" y="6"/>
                    <a:pt x="0" y="7"/>
                    <a:pt x="0" y="7"/>
                  </a:cubicBezTo>
                  <a:cubicBezTo>
                    <a:pt x="0" y="8"/>
                    <a:pt x="1" y="9"/>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6" name="Freeform 48"/>
            <p:cNvSpPr>
              <a:spLocks/>
            </p:cNvSpPr>
            <p:nvPr/>
          </p:nvSpPr>
          <p:spPr bwMode="auto">
            <a:xfrm>
              <a:off x="5492750" y="5207000"/>
              <a:ext cx="38100" cy="38100"/>
            </a:xfrm>
            <a:custGeom>
              <a:avLst/>
              <a:gdLst>
                <a:gd name="T0" fmla="*/ 4 w 10"/>
                <a:gd name="T1" fmla="*/ 9 h 10"/>
                <a:gd name="T2" fmla="*/ 9 w 10"/>
                <a:gd name="T3" fmla="*/ 4 h 10"/>
                <a:gd name="T4" fmla="*/ 9 w 10"/>
                <a:gd name="T5" fmla="*/ 1 h 10"/>
                <a:gd name="T6" fmla="*/ 8 w 10"/>
                <a:gd name="T7" fmla="*/ 0 h 10"/>
                <a:gd name="T8" fmla="*/ 6 w 10"/>
                <a:gd name="T9" fmla="*/ 1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10" y="3"/>
                    <a:pt x="10" y="1"/>
                    <a:pt x="9" y="1"/>
                  </a:cubicBezTo>
                  <a:cubicBezTo>
                    <a:pt x="9" y="0"/>
                    <a:pt x="8" y="0"/>
                    <a:pt x="8" y="0"/>
                  </a:cubicBezTo>
                  <a:cubicBezTo>
                    <a:pt x="7" y="0"/>
                    <a:pt x="7" y="0"/>
                    <a:pt x="6" y="1"/>
                  </a:cubicBezTo>
                  <a:cubicBezTo>
                    <a:pt x="1" y="6"/>
                    <a:pt x="1" y="6"/>
                    <a:pt x="1" y="6"/>
                  </a:cubicBezTo>
                  <a:cubicBezTo>
                    <a:pt x="1" y="6"/>
                    <a:pt x="0" y="7"/>
                    <a:pt x="0" y="7"/>
                  </a:cubicBezTo>
                  <a:cubicBezTo>
                    <a:pt x="0" y="8"/>
                    <a:pt x="1" y="9"/>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7" name="Oval 49"/>
            <p:cNvSpPr>
              <a:spLocks noChangeArrowheads="1"/>
            </p:cNvSpPr>
            <p:nvPr/>
          </p:nvSpPr>
          <p:spPr bwMode="auto">
            <a:xfrm>
              <a:off x="5770563" y="5322888"/>
              <a:ext cx="26988" cy="269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9" name="Freeform 50"/>
            <p:cNvSpPr>
              <a:spLocks/>
            </p:cNvSpPr>
            <p:nvPr/>
          </p:nvSpPr>
          <p:spPr bwMode="auto">
            <a:xfrm>
              <a:off x="5426075" y="5319713"/>
              <a:ext cx="36513" cy="38100"/>
            </a:xfrm>
            <a:custGeom>
              <a:avLst/>
              <a:gdLst>
                <a:gd name="T0" fmla="*/ 4 w 10"/>
                <a:gd name="T1" fmla="*/ 9 h 10"/>
                <a:gd name="T2" fmla="*/ 10 w 10"/>
                <a:gd name="T3" fmla="*/ 3 h 10"/>
                <a:gd name="T4" fmla="*/ 10 w 10"/>
                <a:gd name="T5" fmla="*/ 0 h 10"/>
                <a:gd name="T6" fmla="*/ 8 w 10"/>
                <a:gd name="T7" fmla="*/ 0 h 10"/>
                <a:gd name="T8" fmla="*/ 6 w 10"/>
                <a:gd name="T9" fmla="*/ 0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10" y="3"/>
                    <a:pt x="10" y="3"/>
                    <a:pt x="10" y="3"/>
                  </a:cubicBezTo>
                  <a:cubicBezTo>
                    <a:pt x="10" y="3"/>
                    <a:pt x="10" y="1"/>
                    <a:pt x="10" y="0"/>
                  </a:cubicBezTo>
                  <a:cubicBezTo>
                    <a:pt x="9" y="0"/>
                    <a:pt x="9" y="0"/>
                    <a:pt x="8" y="0"/>
                  </a:cubicBezTo>
                  <a:cubicBezTo>
                    <a:pt x="7" y="0"/>
                    <a:pt x="7" y="0"/>
                    <a:pt x="6" y="0"/>
                  </a:cubicBezTo>
                  <a:cubicBezTo>
                    <a:pt x="1" y="6"/>
                    <a:pt x="1" y="6"/>
                    <a:pt x="1" y="6"/>
                  </a:cubicBezTo>
                  <a:cubicBezTo>
                    <a:pt x="1" y="6"/>
                    <a:pt x="0" y="7"/>
                    <a:pt x="0" y="7"/>
                  </a:cubicBezTo>
                  <a:cubicBezTo>
                    <a:pt x="0" y="8"/>
                    <a:pt x="1" y="8"/>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0" name="Freeform 51"/>
            <p:cNvSpPr>
              <a:spLocks/>
            </p:cNvSpPr>
            <p:nvPr/>
          </p:nvSpPr>
          <p:spPr bwMode="auto">
            <a:xfrm>
              <a:off x="5492750" y="5319713"/>
              <a:ext cx="38100" cy="38100"/>
            </a:xfrm>
            <a:custGeom>
              <a:avLst/>
              <a:gdLst>
                <a:gd name="T0" fmla="*/ 4 w 10"/>
                <a:gd name="T1" fmla="*/ 9 h 10"/>
                <a:gd name="T2" fmla="*/ 9 w 10"/>
                <a:gd name="T3" fmla="*/ 3 h 10"/>
                <a:gd name="T4" fmla="*/ 9 w 10"/>
                <a:gd name="T5" fmla="*/ 0 h 10"/>
                <a:gd name="T6" fmla="*/ 8 w 10"/>
                <a:gd name="T7" fmla="*/ 0 h 10"/>
                <a:gd name="T8" fmla="*/ 6 w 10"/>
                <a:gd name="T9" fmla="*/ 0 h 10"/>
                <a:gd name="T10" fmla="*/ 1 w 10"/>
                <a:gd name="T11" fmla="*/ 6 h 10"/>
                <a:gd name="T12" fmla="*/ 0 w 10"/>
                <a:gd name="T13" fmla="*/ 7 h 10"/>
                <a:gd name="T14" fmla="*/ 1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3"/>
                    <a:pt x="9" y="3"/>
                    <a:pt x="9" y="3"/>
                  </a:cubicBezTo>
                  <a:cubicBezTo>
                    <a:pt x="10" y="3"/>
                    <a:pt x="10" y="1"/>
                    <a:pt x="9" y="0"/>
                  </a:cubicBezTo>
                  <a:cubicBezTo>
                    <a:pt x="9" y="0"/>
                    <a:pt x="8" y="0"/>
                    <a:pt x="8" y="0"/>
                  </a:cubicBezTo>
                  <a:cubicBezTo>
                    <a:pt x="7" y="0"/>
                    <a:pt x="7" y="0"/>
                    <a:pt x="6" y="0"/>
                  </a:cubicBezTo>
                  <a:cubicBezTo>
                    <a:pt x="1" y="6"/>
                    <a:pt x="1" y="6"/>
                    <a:pt x="1" y="6"/>
                  </a:cubicBezTo>
                  <a:cubicBezTo>
                    <a:pt x="1" y="6"/>
                    <a:pt x="0" y="7"/>
                    <a:pt x="0" y="7"/>
                  </a:cubicBezTo>
                  <a:cubicBezTo>
                    <a:pt x="0" y="8"/>
                    <a:pt x="1" y="8"/>
                    <a:pt x="1" y="9"/>
                  </a:cubicBezTo>
                  <a:cubicBezTo>
                    <a:pt x="2" y="10"/>
                    <a:pt x="3" y="10"/>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1" name="Oval 52"/>
            <p:cNvSpPr>
              <a:spLocks noChangeArrowheads="1"/>
            </p:cNvSpPr>
            <p:nvPr/>
          </p:nvSpPr>
          <p:spPr bwMode="auto">
            <a:xfrm>
              <a:off x="5770563" y="5097463"/>
              <a:ext cx="26988" cy="269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2" name="Freeform 53"/>
            <p:cNvSpPr>
              <a:spLocks/>
            </p:cNvSpPr>
            <p:nvPr/>
          </p:nvSpPr>
          <p:spPr bwMode="auto">
            <a:xfrm>
              <a:off x="5429250" y="5094288"/>
              <a:ext cx="38100" cy="36512"/>
            </a:xfrm>
            <a:custGeom>
              <a:avLst/>
              <a:gdLst>
                <a:gd name="T0" fmla="*/ 4 w 10"/>
                <a:gd name="T1" fmla="*/ 9 h 10"/>
                <a:gd name="T2" fmla="*/ 9 w 10"/>
                <a:gd name="T3" fmla="*/ 4 h 10"/>
                <a:gd name="T4" fmla="*/ 10 w 10"/>
                <a:gd name="T5" fmla="*/ 2 h 10"/>
                <a:gd name="T6" fmla="*/ 9 w 10"/>
                <a:gd name="T7" fmla="*/ 1 h 10"/>
                <a:gd name="T8" fmla="*/ 7 w 10"/>
                <a:gd name="T9" fmla="*/ 0 h 10"/>
                <a:gd name="T10" fmla="*/ 6 w 10"/>
                <a:gd name="T11" fmla="*/ 0 h 10"/>
                <a:gd name="T12" fmla="*/ 0 w 10"/>
                <a:gd name="T13" fmla="*/ 6 h 10"/>
                <a:gd name="T14" fmla="*/ 0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9" y="3"/>
                    <a:pt x="10" y="3"/>
                    <a:pt x="10" y="2"/>
                  </a:cubicBezTo>
                  <a:cubicBezTo>
                    <a:pt x="10" y="2"/>
                    <a:pt x="9" y="1"/>
                    <a:pt x="9" y="1"/>
                  </a:cubicBezTo>
                  <a:cubicBezTo>
                    <a:pt x="9" y="0"/>
                    <a:pt x="8" y="0"/>
                    <a:pt x="7" y="0"/>
                  </a:cubicBezTo>
                  <a:cubicBezTo>
                    <a:pt x="7" y="0"/>
                    <a:pt x="6" y="0"/>
                    <a:pt x="6" y="0"/>
                  </a:cubicBezTo>
                  <a:cubicBezTo>
                    <a:pt x="0" y="6"/>
                    <a:pt x="0" y="6"/>
                    <a:pt x="0" y="6"/>
                  </a:cubicBezTo>
                  <a:cubicBezTo>
                    <a:pt x="0" y="7"/>
                    <a:pt x="0" y="8"/>
                    <a:pt x="0" y="9"/>
                  </a:cubicBezTo>
                  <a:cubicBezTo>
                    <a:pt x="1" y="10"/>
                    <a:pt x="3" y="10"/>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3" name="Freeform 54"/>
            <p:cNvSpPr>
              <a:spLocks/>
            </p:cNvSpPr>
            <p:nvPr/>
          </p:nvSpPr>
          <p:spPr bwMode="auto">
            <a:xfrm>
              <a:off x="5497513" y="5094288"/>
              <a:ext cx="36513" cy="36512"/>
            </a:xfrm>
            <a:custGeom>
              <a:avLst/>
              <a:gdLst>
                <a:gd name="T0" fmla="*/ 4 w 10"/>
                <a:gd name="T1" fmla="*/ 9 h 10"/>
                <a:gd name="T2" fmla="*/ 9 w 10"/>
                <a:gd name="T3" fmla="*/ 4 h 10"/>
                <a:gd name="T4" fmla="*/ 10 w 10"/>
                <a:gd name="T5" fmla="*/ 2 h 10"/>
                <a:gd name="T6" fmla="*/ 9 w 10"/>
                <a:gd name="T7" fmla="*/ 1 h 10"/>
                <a:gd name="T8" fmla="*/ 7 w 10"/>
                <a:gd name="T9" fmla="*/ 0 h 10"/>
                <a:gd name="T10" fmla="*/ 6 w 10"/>
                <a:gd name="T11" fmla="*/ 0 h 10"/>
                <a:gd name="T12" fmla="*/ 0 w 10"/>
                <a:gd name="T13" fmla="*/ 6 h 10"/>
                <a:gd name="T14" fmla="*/ 0 w 10"/>
                <a:gd name="T15" fmla="*/ 9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9" y="4"/>
                    <a:pt x="9" y="4"/>
                    <a:pt x="9" y="4"/>
                  </a:cubicBezTo>
                  <a:cubicBezTo>
                    <a:pt x="9" y="3"/>
                    <a:pt x="10" y="3"/>
                    <a:pt x="10" y="2"/>
                  </a:cubicBezTo>
                  <a:cubicBezTo>
                    <a:pt x="10" y="2"/>
                    <a:pt x="9" y="1"/>
                    <a:pt x="9" y="1"/>
                  </a:cubicBezTo>
                  <a:cubicBezTo>
                    <a:pt x="8" y="0"/>
                    <a:pt x="8" y="0"/>
                    <a:pt x="7" y="0"/>
                  </a:cubicBezTo>
                  <a:cubicBezTo>
                    <a:pt x="7" y="0"/>
                    <a:pt x="6" y="0"/>
                    <a:pt x="6" y="0"/>
                  </a:cubicBezTo>
                  <a:cubicBezTo>
                    <a:pt x="0" y="6"/>
                    <a:pt x="0" y="6"/>
                    <a:pt x="0" y="6"/>
                  </a:cubicBezTo>
                  <a:cubicBezTo>
                    <a:pt x="0" y="7"/>
                    <a:pt x="0" y="8"/>
                    <a:pt x="0" y="9"/>
                  </a:cubicBezTo>
                  <a:cubicBezTo>
                    <a:pt x="1" y="10"/>
                    <a:pt x="3" y="10"/>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2" name="Freeform 55"/>
            <p:cNvSpPr>
              <a:spLocks noEditPoints="1"/>
            </p:cNvSpPr>
            <p:nvPr/>
          </p:nvSpPr>
          <p:spPr bwMode="auto">
            <a:xfrm>
              <a:off x="5373688" y="4992688"/>
              <a:ext cx="479425" cy="406400"/>
            </a:xfrm>
            <a:custGeom>
              <a:avLst/>
              <a:gdLst>
                <a:gd name="T0" fmla="*/ 126 w 128"/>
                <a:gd name="T1" fmla="*/ 17 h 108"/>
                <a:gd name="T2" fmla="*/ 111 w 128"/>
                <a:gd name="T3" fmla="*/ 1 h 108"/>
                <a:gd name="T4" fmla="*/ 110 w 128"/>
                <a:gd name="T5" fmla="*/ 0 h 108"/>
                <a:gd name="T6" fmla="*/ 18 w 128"/>
                <a:gd name="T7" fmla="*/ 0 h 108"/>
                <a:gd name="T8" fmla="*/ 17 w 128"/>
                <a:gd name="T9" fmla="*/ 1 h 108"/>
                <a:gd name="T10" fmla="*/ 2 w 128"/>
                <a:gd name="T11" fmla="*/ 17 h 108"/>
                <a:gd name="T12" fmla="*/ 0 w 128"/>
                <a:gd name="T13" fmla="*/ 21 h 108"/>
                <a:gd name="T14" fmla="*/ 0 w 128"/>
                <a:gd name="T15" fmla="*/ 102 h 108"/>
                <a:gd name="T16" fmla="*/ 6 w 128"/>
                <a:gd name="T17" fmla="*/ 108 h 108"/>
                <a:gd name="T18" fmla="*/ 122 w 128"/>
                <a:gd name="T19" fmla="*/ 108 h 108"/>
                <a:gd name="T20" fmla="*/ 128 w 128"/>
                <a:gd name="T21" fmla="*/ 103 h 108"/>
                <a:gd name="T22" fmla="*/ 128 w 128"/>
                <a:gd name="T23" fmla="*/ 102 h 108"/>
                <a:gd name="T24" fmla="*/ 128 w 128"/>
                <a:gd name="T25" fmla="*/ 21 h 108"/>
                <a:gd name="T26" fmla="*/ 126 w 128"/>
                <a:gd name="T27" fmla="*/ 17 h 108"/>
                <a:gd name="T28" fmla="*/ 10 w 128"/>
                <a:gd name="T29" fmla="*/ 15 h 108"/>
                <a:gd name="T30" fmla="*/ 19 w 128"/>
                <a:gd name="T31" fmla="*/ 4 h 108"/>
                <a:gd name="T32" fmla="*/ 109 w 128"/>
                <a:gd name="T33" fmla="*/ 4 h 108"/>
                <a:gd name="T34" fmla="*/ 118 w 128"/>
                <a:gd name="T35" fmla="*/ 15 h 108"/>
                <a:gd name="T36" fmla="*/ 10 w 128"/>
                <a:gd name="T37" fmla="*/ 15 h 108"/>
                <a:gd name="T38" fmla="*/ 123 w 128"/>
                <a:gd name="T39" fmla="*/ 104 h 108"/>
                <a:gd name="T40" fmla="*/ 5 w 128"/>
                <a:gd name="T41" fmla="*/ 104 h 108"/>
                <a:gd name="T42" fmla="*/ 5 w 128"/>
                <a:gd name="T43" fmla="*/ 79 h 108"/>
                <a:gd name="T44" fmla="*/ 123 w 128"/>
                <a:gd name="T45" fmla="*/ 79 h 108"/>
                <a:gd name="T46" fmla="*/ 123 w 128"/>
                <a:gd name="T47" fmla="*/ 104 h 108"/>
                <a:gd name="T48" fmla="*/ 123 w 128"/>
                <a:gd name="T49" fmla="*/ 74 h 108"/>
                <a:gd name="T50" fmla="*/ 5 w 128"/>
                <a:gd name="T51" fmla="*/ 74 h 108"/>
                <a:gd name="T52" fmla="*/ 5 w 128"/>
                <a:gd name="T53" fmla="*/ 49 h 108"/>
                <a:gd name="T54" fmla="*/ 123 w 128"/>
                <a:gd name="T55" fmla="*/ 49 h 108"/>
                <a:gd name="T56" fmla="*/ 123 w 128"/>
                <a:gd name="T57" fmla="*/ 74 h 108"/>
                <a:gd name="T58" fmla="*/ 123 w 128"/>
                <a:gd name="T59" fmla="*/ 44 h 108"/>
                <a:gd name="T60" fmla="*/ 5 w 128"/>
                <a:gd name="T61" fmla="*/ 44 h 108"/>
                <a:gd name="T62" fmla="*/ 5 w 128"/>
                <a:gd name="T63" fmla="*/ 19 h 108"/>
                <a:gd name="T64" fmla="*/ 123 w 128"/>
                <a:gd name="T65" fmla="*/ 19 h 108"/>
                <a:gd name="T66" fmla="*/ 123 w 128"/>
                <a:gd name="T67"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08">
                  <a:moveTo>
                    <a:pt x="126" y="17"/>
                  </a:moveTo>
                  <a:cubicBezTo>
                    <a:pt x="111" y="1"/>
                    <a:pt x="111" y="1"/>
                    <a:pt x="111" y="1"/>
                  </a:cubicBezTo>
                  <a:cubicBezTo>
                    <a:pt x="111" y="0"/>
                    <a:pt x="110" y="0"/>
                    <a:pt x="110" y="0"/>
                  </a:cubicBezTo>
                  <a:cubicBezTo>
                    <a:pt x="18" y="0"/>
                    <a:pt x="18" y="0"/>
                    <a:pt x="18" y="0"/>
                  </a:cubicBezTo>
                  <a:cubicBezTo>
                    <a:pt x="18" y="0"/>
                    <a:pt x="17" y="0"/>
                    <a:pt x="17" y="1"/>
                  </a:cubicBezTo>
                  <a:cubicBezTo>
                    <a:pt x="2" y="17"/>
                    <a:pt x="2" y="17"/>
                    <a:pt x="2" y="17"/>
                  </a:cubicBezTo>
                  <a:cubicBezTo>
                    <a:pt x="1" y="18"/>
                    <a:pt x="0" y="19"/>
                    <a:pt x="0" y="21"/>
                  </a:cubicBezTo>
                  <a:cubicBezTo>
                    <a:pt x="0" y="102"/>
                    <a:pt x="0" y="102"/>
                    <a:pt x="0" y="102"/>
                  </a:cubicBezTo>
                  <a:cubicBezTo>
                    <a:pt x="0" y="106"/>
                    <a:pt x="3" y="108"/>
                    <a:pt x="6" y="108"/>
                  </a:cubicBezTo>
                  <a:cubicBezTo>
                    <a:pt x="122" y="108"/>
                    <a:pt x="122" y="108"/>
                    <a:pt x="122" y="108"/>
                  </a:cubicBezTo>
                  <a:cubicBezTo>
                    <a:pt x="125" y="108"/>
                    <a:pt x="128" y="106"/>
                    <a:pt x="128" y="103"/>
                  </a:cubicBezTo>
                  <a:cubicBezTo>
                    <a:pt x="128" y="102"/>
                    <a:pt x="128" y="102"/>
                    <a:pt x="128" y="102"/>
                  </a:cubicBezTo>
                  <a:cubicBezTo>
                    <a:pt x="128" y="21"/>
                    <a:pt x="128" y="21"/>
                    <a:pt x="128" y="21"/>
                  </a:cubicBezTo>
                  <a:cubicBezTo>
                    <a:pt x="128" y="19"/>
                    <a:pt x="127" y="18"/>
                    <a:pt x="126" y="17"/>
                  </a:cubicBezTo>
                  <a:close/>
                  <a:moveTo>
                    <a:pt x="10" y="15"/>
                  </a:moveTo>
                  <a:cubicBezTo>
                    <a:pt x="19" y="4"/>
                    <a:pt x="19" y="4"/>
                    <a:pt x="19" y="4"/>
                  </a:cubicBezTo>
                  <a:cubicBezTo>
                    <a:pt x="109" y="4"/>
                    <a:pt x="109" y="4"/>
                    <a:pt x="109" y="4"/>
                  </a:cubicBezTo>
                  <a:cubicBezTo>
                    <a:pt x="118" y="15"/>
                    <a:pt x="118" y="15"/>
                    <a:pt x="118" y="15"/>
                  </a:cubicBezTo>
                  <a:cubicBezTo>
                    <a:pt x="10" y="15"/>
                    <a:pt x="10" y="15"/>
                    <a:pt x="10" y="15"/>
                  </a:cubicBezTo>
                  <a:close/>
                  <a:moveTo>
                    <a:pt x="123" y="104"/>
                  </a:moveTo>
                  <a:cubicBezTo>
                    <a:pt x="5" y="104"/>
                    <a:pt x="5" y="104"/>
                    <a:pt x="5" y="104"/>
                  </a:cubicBezTo>
                  <a:cubicBezTo>
                    <a:pt x="5" y="79"/>
                    <a:pt x="5" y="79"/>
                    <a:pt x="5" y="79"/>
                  </a:cubicBezTo>
                  <a:cubicBezTo>
                    <a:pt x="123" y="79"/>
                    <a:pt x="123" y="79"/>
                    <a:pt x="123" y="79"/>
                  </a:cubicBezTo>
                  <a:lnTo>
                    <a:pt x="123" y="104"/>
                  </a:lnTo>
                  <a:close/>
                  <a:moveTo>
                    <a:pt x="123" y="74"/>
                  </a:moveTo>
                  <a:cubicBezTo>
                    <a:pt x="5" y="74"/>
                    <a:pt x="5" y="74"/>
                    <a:pt x="5" y="74"/>
                  </a:cubicBezTo>
                  <a:cubicBezTo>
                    <a:pt x="5" y="49"/>
                    <a:pt x="5" y="49"/>
                    <a:pt x="5" y="49"/>
                  </a:cubicBezTo>
                  <a:cubicBezTo>
                    <a:pt x="123" y="49"/>
                    <a:pt x="123" y="49"/>
                    <a:pt x="123" y="49"/>
                  </a:cubicBezTo>
                  <a:lnTo>
                    <a:pt x="123" y="74"/>
                  </a:lnTo>
                  <a:close/>
                  <a:moveTo>
                    <a:pt x="123" y="44"/>
                  </a:moveTo>
                  <a:cubicBezTo>
                    <a:pt x="5" y="44"/>
                    <a:pt x="5" y="44"/>
                    <a:pt x="5" y="44"/>
                  </a:cubicBezTo>
                  <a:cubicBezTo>
                    <a:pt x="5" y="19"/>
                    <a:pt x="5" y="19"/>
                    <a:pt x="5" y="19"/>
                  </a:cubicBezTo>
                  <a:cubicBezTo>
                    <a:pt x="123" y="19"/>
                    <a:pt x="123" y="19"/>
                    <a:pt x="123" y="19"/>
                  </a:cubicBezTo>
                  <a:lnTo>
                    <a:pt x="123"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203" name="Freeform 122"/>
          <p:cNvSpPr>
            <a:spLocks noEditPoints="1"/>
          </p:cNvSpPr>
          <p:nvPr/>
        </p:nvSpPr>
        <p:spPr bwMode="auto">
          <a:xfrm>
            <a:off x="10374884" y="8904416"/>
            <a:ext cx="728250" cy="730623"/>
          </a:xfrm>
          <a:custGeom>
            <a:avLst/>
            <a:gdLst>
              <a:gd name="T0" fmla="*/ 128 w 130"/>
              <a:gd name="T1" fmla="*/ 128 h 130"/>
              <a:gd name="T2" fmla="*/ 129 w 130"/>
              <a:gd name="T3" fmla="*/ 106 h 130"/>
              <a:gd name="T4" fmla="*/ 128 w 130"/>
              <a:gd name="T5" fmla="*/ 104 h 130"/>
              <a:gd name="T6" fmla="*/ 127 w 130"/>
              <a:gd name="T7" fmla="*/ 27 h 130"/>
              <a:gd name="T8" fmla="*/ 111 w 130"/>
              <a:gd name="T9" fmla="*/ 3 h 130"/>
              <a:gd name="T10" fmla="*/ 65 w 130"/>
              <a:gd name="T11" fmla="*/ 41 h 130"/>
              <a:gd name="T12" fmla="*/ 18 w 130"/>
              <a:gd name="T13" fmla="*/ 1 h 130"/>
              <a:gd name="T14" fmla="*/ 1 w 130"/>
              <a:gd name="T15" fmla="*/ 18 h 130"/>
              <a:gd name="T16" fmla="*/ 41 w 130"/>
              <a:gd name="T17" fmla="*/ 65 h 130"/>
              <a:gd name="T18" fmla="*/ 3 w 130"/>
              <a:gd name="T19" fmla="*/ 111 h 130"/>
              <a:gd name="T20" fmla="*/ 27 w 130"/>
              <a:gd name="T21" fmla="*/ 127 h 130"/>
              <a:gd name="T22" fmla="*/ 104 w 130"/>
              <a:gd name="T23" fmla="*/ 128 h 130"/>
              <a:gd name="T24" fmla="*/ 127 w 130"/>
              <a:gd name="T25" fmla="*/ 129 h 130"/>
              <a:gd name="T26" fmla="*/ 85 w 130"/>
              <a:gd name="T27" fmla="*/ 40 h 130"/>
              <a:gd name="T28" fmla="*/ 88 w 130"/>
              <a:gd name="T29" fmla="*/ 37 h 130"/>
              <a:gd name="T30" fmla="*/ 94 w 130"/>
              <a:gd name="T31" fmla="*/ 18 h 130"/>
              <a:gd name="T32" fmla="*/ 104 w 130"/>
              <a:gd name="T33" fmla="*/ 24 h 130"/>
              <a:gd name="T34" fmla="*/ 104 w 130"/>
              <a:gd name="T35" fmla="*/ 21 h 130"/>
              <a:gd name="T36" fmla="*/ 107 w 130"/>
              <a:gd name="T37" fmla="*/ 5 h 130"/>
              <a:gd name="T38" fmla="*/ 86 w 130"/>
              <a:gd name="T39" fmla="*/ 62 h 130"/>
              <a:gd name="T40" fmla="*/ 78 w 130"/>
              <a:gd name="T41" fmla="*/ 34 h 130"/>
              <a:gd name="T42" fmla="*/ 9 w 130"/>
              <a:gd name="T43" fmla="*/ 27 h 130"/>
              <a:gd name="T44" fmla="*/ 9 w 130"/>
              <a:gd name="T45" fmla="*/ 9 h 130"/>
              <a:gd name="T46" fmla="*/ 31 w 130"/>
              <a:gd name="T47" fmla="*/ 13 h 130"/>
              <a:gd name="T48" fmla="*/ 10 w 130"/>
              <a:gd name="T49" fmla="*/ 28 h 130"/>
              <a:gd name="T50" fmla="*/ 34 w 130"/>
              <a:gd name="T51" fmla="*/ 16 h 130"/>
              <a:gd name="T52" fmla="*/ 23 w 130"/>
              <a:gd name="T53" fmla="*/ 41 h 130"/>
              <a:gd name="T54" fmla="*/ 23 w 130"/>
              <a:gd name="T55" fmla="*/ 125 h 130"/>
              <a:gd name="T56" fmla="*/ 15 w 130"/>
              <a:gd name="T57" fmla="*/ 97 h 130"/>
              <a:gd name="T58" fmla="*/ 24 w 130"/>
              <a:gd name="T59" fmla="*/ 104 h 130"/>
              <a:gd name="T60" fmla="*/ 18 w 130"/>
              <a:gd name="T61" fmla="*/ 94 h 130"/>
              <a:gd name="T62" fmla="*/ 37 w 130"/>
              <a:gd name="T63" fmla="*/ 88 h 130"/>
              <a:gd name="T64" fmla="*/ 40 w 130"/>
              <a:gd name="T65" fmla="*/ 85 h 130"/>
              <a:gd name="T66" fmla="*/ 44 w 130"/>
              <a:gd name="T67" fmla="*/ 68 h 130"/>
              <a:gd name="T68" fmla="*/ 23 w 130"/>
              <a:gd name="T69" fmla="*/ 125 h 130"/>
              <a:gd name="T70" fmla="*/ 107 w 130"/>
              <a:gd name="T71" fmla="*/ 124 h 130"/>
              <a:gd name="T72" fmla="*/ 44 w 130"/>
              <a:gd name="T73" fmla="*/ 27 h 130"/>
              <a:gd name="T74" fmla="*/ 124 w 130"/>
              <a:gd name="T75" fmla="*/ 10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30">
                <a:moveTo>
                  <a:pt x="127" y="129"/>
                </a:moveTo>
                <a:cubicBezTo>
                  <a:pt x="127" y="129"/>
                  <a:pt x="128" y="129"/>
                  <a:pt x="128" y="128"/>
                </a:cubicBezTo>
                <a:cubicBezTo>
                  <a:pt x="129" y="128"/>
                  <a:pt x="129" y="127"/>
                  <a:pt x="129" y="127"/>
                </a:cubicBezTo>
                <a:cubicBezTo>
                  <a:pt x="129" y="106"/>
                  <a:pt x="129" y="106"/>
                  <a:pt x="129" y="106"/>
                </a:cubicBezTo>
                <a:cubicBezTo>
                  <a:pt x="129" y="106"/>
                  <a:pt x="129" y="106"/>
                  <a:pt x="129" y="106"/>
                </a:cubicBezTo>
                <a:cubicBezTo>
                  <a:pt x="129" y="105"/>
                  <a:pt x="129" y="105"/>
                  <a:pt x="128" y="104"/>
                </a:cubicBezTo>
                <a:cubicBezTo>
                  <a:pt x="89" y="65"/>
                  <a:pt x="89" y="65"/>
                  <a:pt x="89" y="65"/>
                </a:cubicBezTo>
                <a:cubicBezTo>
                  <a:pt x="127" y="27"/>
                  <a:pt x="127" y="27"/>
                  <a:pt x="127" y="27"/>
                </a:cubicBezTo>
                <a:cubicBezTo>
                  <a:pt x="130" y="25"/>
                  <a:pt x="130" y="21"/>
                  <a:pt x="127" y="19"/>
                </a:cubicBezTo>
                <a:cubicBezTo>
                  <a:pt x="111" y="3"/>
                  <a:pt x="111" y="3"/>
                  <a:pt x="111" y="3"/>
                </a:cubicBezTo>
                <a:cubicBezTo>
                  <a:pt x="109" y="0"/>
                  <a:pt x="105" y="0"/>
                  <a:pt x="103" y="3"/>
                </a:cubicBezTo>
                <a:cubicBezTo>
                  <a:pt x="65" y="41"/>
                  <a:pt x="65" y="41"/>
                  <a:pt x="65" y="41"/>
                </a:cubicBezTo>
                <a:cubicBezTo>
                  <a:pt x="30" y="6"/>
                  <a:pt x="30" y="6"/>
                  <a:pt x="30" y="6"/>
                </a:cubicBezTo>
                <a:cubicBezTo>
                  <a:pt x="27" y="3"/>
                  <a:pt x="23" y="1"/>
                  <a:pt x="18" y="1"/>
                </a:cubicBezTo>
                <a:cubicBezTo>
                  <a:pt x="14" y="1"/>
                  <a:pt x="9" y="3"/>
                  <a:pt x="6" y="6"/>
                </a:cubicBezTo>
                <a:cubicBezTo>
                  <a:pt x="3" y="9"/>
                  <a:pt x="1" y="14"/>
                  <a:pt x="1" y="18"/>
                </a:cubicBezTo>
                <a:cubicBezTo>
                  <a:pt x="1" y="23"/>
                  <a:pt x="3" y="27"/>
                  <a:pt x="6" y="30"/>
                </a:cubicBezTo>
                <a:cubicBezTo>
                  <a:pt x="41" y="65"/>
                  <a:pt x="41" y="65"/>
                  <a:pt x="41" y="65"/>
                </a:cubicBezTo>
                <a:cubicBezTo>
                  <a:pt x="3" y="103"/>
                  <a:pt x="3" y="103"/>
                  <a:pt x="3" y="103"/>
                </a:cubicBezTo>
                <a:cubicBezTo>
                  <a:pt x="0" y="105"/>
                  <a:pt x="0" y="109"/>
                  <a:pt x="3" y="111"/>
                </a:cubicBezTo>
                <a:cubicBezTo>
                  <a:pt x="19" y="127"/>
                  <a:pt x="19" y="127"/>
                  <a:pt x="19" y="127"/>
                </a:cubicBezTo>
                <a:cubicBezTo>
                  <a:pt x="21" y="130"/>
                  <a:pt x="25" y="130"/>
                  <a:pt x="27" y="127"/>
                </a:cubicBezTo>
                <a:cubicBezTo>
                  <a:pt x="65" y="89"/>
                  <a:pt x="65" y="89"/>
                  <a:pt x="65" y="89"/>
                </a:cubicBezTo>
                <a:cubicBezTo>
                  <a:pt x="104" y="128"/>
                  <a:pt x="104" y="128"/>
                  <a:pt x="104" y="128"/>
                </a:cubicBezTo>
                <a:cubicBezTo>
                  <a:pt x="105" y="129"/>
                  <a:pt x="105" y="129"/>
                  <a:pt x="106" y="129"/>
                </a:cubicBezTo>
                <a:cubicBezTo>
                  <a:pt x="127" y="129"/>
                  <a:pt x="127" y="129"/>
                  <a:pt x="127" y="129"/>
                </a:cubicBezTo>
                <a:close/>
                <a:moveTo>
                  <a:pt x="78" y="34"/>
                </a:moveTo>
                <a:cubicBezTo>
                  <a:pt x="85" y="40"/>
                  <a:pt x="85" y="40"/>
                  <a:pt x="85" y="40"/>
                </a:cubicBezTo>
                <a:cubicBezTo>
                  <a:pt x="85" y="41"/>
                  <a:pt x="87" y="41"/>
                  <a:pt x="88" y="40"/>
                </a:cubicBezTo>
                <a:cubicBezTo>
                  <a:pt x="89" y="39"/>
                  <a:pt x="89" y="38"/>
                  <a:pt x="88" y="37"/>
                </a:cubicBezTo>
                <a:cubicBezTo>
                  <a:pt x="82" y="31"/>
                  <a:pt x="82" y="31"/>
                  <a:pt x="82" y="31"/>
                </a:cubicBezTo>
                <a:cubicBezTo>
                  <a:pt x="94" y="18"/>
                  <a:pt x="94" y="18"/>
                  <a:pt x="94" y="18"/>
                </a:cubicBezTo>
                <a:cubicBezTo>
                  <a:pt x="100" y="24"/>
                  <a:pt x="100" y="24"/>
                  <a:pt x="100" y="24"/>
                </a:cubicBezTo>
                <a:cubicBezTo>
                  <a:pt x="101" y="25"/>
                  <a:pt x="103" y="25"/>
                  <a:pt x="104" y="24"/>
                </a:cubicBezTo>
                <a:cubicBezTo>
                  <a:pt x="104" y="24"/>
                  <a:pt x="104" y="23"/>
                  <a:pt x="104" y="23"/>
                </a:cubicBezTo>
                <a:cubicBezTo>
                  <a:pt x="104" y="22"/>
                  <a:pt x="104" y="21"/>
                  <a:pt x="104" y="21"/>
                </a:cubicBezTo>
                <a:cubicBezTo>
                  <a:pt x="97" y="15"/>
                  <a:pt x="97" y="15"/>
                  <a:pt x="97" y="15"/>
                </a:cubicBezTo>
                <a:cubicBezTo>
                  <a:pt x="107" y="5"/>
                  <a:pt x="107" y="5"/>
                  <a:pt x="107" y="5"/>
                </a:cubicBezTo>
                <a:cubicBezTo>
                  <a:pt x="125" y="23"/>
                  <a:pt x="125" y="23"/>
                  <a:pt x="125" y="23"/>
                </a:cubicBezTo>
                <a:cubicBezTo>
                  <a:pt x="86" y="62"/>
                  <a:pt x="86" y="62"/>
                  <a:pt x="86" y="62"/>
                </a:cubicBezTo>
                <a:cubicBezTo>
                  <a:pt x="68" y="44"/>
                  <a:pt x="68" y="44"/>
                  <a:pt x="68" y="44"/>
                </a:cubicBezTo>
                <a:lnTo>
                  <a:pt x="78" y="34"/>
                </a:lnTo>
                <a:close/>
                <a:moveTo>
                  <a:pt x="10" y="28"/>
                </a:moveTo>
                <a:cubicBezTo>
                  <a:pt x="10" y="27"/>
                  <a:pt x="9" y="27"/>
                  <a:pt x="9" y="27"/>
                </a:cubicBezTo>
                <a:cubicBezTo>
                  <a:pt x="7" y="25"/>
                  <a:pt x="6" y="21"/>
                  <a:pt x="6" y="18"/>
                </a:cubicBezTo>
                <a:cubicBezTo>
                  <a:pt x="6" y="15"/>
                  <a:pt x="7" y="12"/>
                  <a:pt x="9" y="9"/>
                </a:cubicBezTo>
                <a:cubicBezTo>
                  <a:pt x="14" y="4"/>
                  <a:pt x="22" y="4"/>
                  <a:pt x="27" y="9"/>
                </a:cubicBezTo>
                <a:cubicBezTo>
                  <a:pt x="31" y="13"/>
                  <a:pt x="31" y="13"/>
                  <a:pt x="31" y="13"/>
                </a:cubicBezTo>
                <a:cubicBezTo>
                  <a:pt x="13" y="31"/>
                  <a:pt x="13" y="31"/>
                  <a:pt x="13" y="31"/>
                </a:cubicBezTo>
                <a:lnTo>
                  <a:pt x="10" y="28"/>
                </a:lnTo>
                <a:close/>
                <a:moveTo>
                  <a:pt x="16" y="34"/>
                </a:moveTo>
                <a:cubicBezTo>
                  <a:pt x="34" y="16"/>
                  <a:pt x="34" y="16"/>
                  <a:pt x="34" y="16"/>
                </a:cubicBezTo>
                <a:cubicBezTo>
                  <a:pt x="41" y="23"/>
                  <a:pt x="41" y="23"/>
                  <a:pt x="41" y="23"/>
                </a:cubicBezTo>
                <a:cubicBezTo>
                  <a:pt x="23" y="41"/>
                  <a:pt x="23" y="41"/>
                  <a:pt x="23" y="41"/>
                </a:cubicBezTo>
                <a:lnTo>
                  <a:pt x="16" y="34"/>
                </a:lnTo>
                <a:close/>
                <a:moveTo>
                  <a:pt x="23" y="125"/>
                </a:moveTo>
                <a:cubicBezTo>
                  <a:pt x="5" y="107"/>
                  <a:pt x="5" y="107"/>
                  <a:pt x="5" y="107"/>
                </a:cubicBezTo>
                <a:cubicBezTo>
                  <a:pt x="15" y="97"/>
                  <a:pt x="15" y="97"/>
                  <a:pt x="15" y="97"/>
                </a:cubicBezTo>
                <a:cubicBezTo>
                  <a:pt x="21" y="104"/>
                  <a:pt x="21" y="104"/>
                  <a:pt x="21" y="104"/>
                </a:cubicBezTo>
                <a:cubicBezTo>
                  <a:pt x="22" y="105"/>
                  <a:pt x="23" y="105"/>
                  <a:pt x="24" y="104"/>
                </a:cubicBezTo>
                <a:cubicBezTo>
                  <a:pt x="25" y="103"/>
                  <a:pt x="25" y="101"/>
                  <a:pt x="24" y="100"/>
                </a:cubicBezTo>
                <a:cubicBezTo>
                  <a:pt x="18" y="94"/>
                  <a:pt x="18" y="94"/>
                  <a:pt x="18" y="94"/>
                </a:cubicBezTo>
                <a:cubicBezTo>
                  <a:pt x="31" y="82"/>
                  <a:pt x="31" y="82"/>
                  <a:pt x="31" y="82"/>
                </a:cubicBezTo>
                <a:cubicBezTo>
                  <a:pt x="37" y="88"/>
                  <a:pt x="37" y="88"/>
                  <a:pt x="37" y="88"/>
                </a:cubicBezTo>
                <a:cubicBezTo>
                  <a:pt x="38" y="89"/>
                  <a:pt x="39" y="89"/>
                  <a:pt x="40" y="88"/>
                </a:cubicBezTo>
                <a:cubicBezTo>
                  <a:pt x="41" y="87"/>
                  <a:pt x="41" y="85"/>
                  <a:pt x="40" y="85"/>
                </a:cubicBezTo>
                <a:cubicBezTo>
                  <a:pt x="34" y="78"/>
                  <a:pt x="34" y="78"/>
                  <a:pt x="34" y="78"/>
                </a:cubicBezTo>
                <a:cubicBezTo>
                  <a:pt x="44" y="68"/>
                  <a:pt x="44" y="68"/>
                  <a:pt x="44" y="68"/>
                </a:cubicBezTo>
                <a:cubicBezTo>
                  <a:pt x="62" y="86"/>
                  <a:pt x="62" y="86"/>
                  <a:pt x="62" y="86"/>
                </a:cubicBezTo>
                <a:lnTo>
                  <a:pt x="23" y="125"/>
                </a:lnTo>
                <a:close/>
                <a:moveTo>
                  <a:pt x="124" y="124"/>
                </a:moveTo>
                <a:cubicBezTo>
                  <a:pt x="107" y="124"/>
                  <a:pt x="107" y="124"/>
                  <a:pt x="107" y="124"/>
                </a:cubicBezTo>
                <a:cubicBezTo>
                  <a:pt x="27" y="44"/>
                  <a:pt x="27" y="44"/>
                  <a:pt x="27" y="44"/>
                </a:cubicBezTo>
                <a:cubicBezTo>
                  <a:pt x="44" y="27"/>
                  <a:pt x="44" y="27"/>
                  <a:pt x="44" y="27"/>
                </a:cubicBezTo>
                <a:cubicBezTo>
                  <a:pt x="45" y="28"/>
                  <a:pt x="45" y="28"/>
                  <a:pt x="45" y="28"/>
                </a:cubicBezTo>
                <a:cubicBezTo>
                  <a:pt x="124" y="107"/>
                  <a:pt x="124" y="107"/>
                  <a:pt x="124" y="107"/>
                </a:cubicBezTo>
                <a:lnTo>
                  <a:pt x="124" y="124"/>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205" name="Group 204"/>
          <p:cNvGrpSpPr/>
          <p:nvPr/>
        </p:nvGrpSpPr>
        <p:grpSpPr>
          <a:xfrm>
            <a:off x="13166172" y="7279100"/>
            <a:ext cx="752927" cy="682165"/>
            <a:chOff x="6262219" y="359155"/>
            <a:chExt cx="422275" cy="382588"/>
          </a:xfrm>
          <a:solidFill>
            <a:schemeClr val="bg1"/>
          </a:solidFill>
        </p:grpSpPr>
        <p:sp>
          <p:nvSpPr>
            <p:cNvPr id="206" name="Oval 21"/>
            <p:cNvSpPr>
              <a:spLocks noChangeArrowheads="1"/>
            </p:cNvSpPr>
            <p:nvPr/>
          </p:nvSpPr>
          <p:spPr bwMode="auto">
            <a:xfrm>
              <a:off x="6546381" y="563943"/>
              <a:ext cx="25400" cy="222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7" name="Freeform 22"/>
            <p:cNvSpPr>
              <a:spLocks noEditPoints="1"/>
            </p:cNvSpPr>
            <p:nvPr/>
          </p:nvSpPr>
          <p:spPr bwMode="auto">
            <a:xfrm>
              <a:off x="6262219" y="359155"/>
              <a:ext cx="422275" cy="382588"/>
            </a:xfrm>
            <a:custGeom>
              <a:avLst/>
              <a:gdLst>
                <a:gd name="T0" fmla="*/ 122 w 128"/>
                <a:gd name="T1" fmla="*/ 15 h 116"/>
                <a:gd name="T2" fmla="*/ 10 w 128"/>
                <a:gd name="T3" fmla="*/ 15 h 116"/>
                <a:gd name="T4" fmla="*/ 5 w 128"/>
                <a:gd name="T5" fmla="*/ 10 h 116"/>
                <a:gd name="T6" fmla="*/ 10 w 128"/>
                <a:gd name="T7" fmla="*/ 5 h 116"/>
                <a:gd name="T8" fmla="*/ 126 w 128"/>
                <a:gd name="T9" fmla="*/ 5 h 116"/>
                <a:gd name="T10" fmla="*/ 128 w 128"/>
                <a:gd name="T11" fmla="*/ 3 h 116"/>
                <a:gd name="T12" fmla="*/ 126 w 128"/>
                <a:gd name="T13" fmla="*/ 0 h 116"/>
                <a:gd name="T14" fmla="*/ 10 w 128"/>
                <a:gd name="T15" fmla="*/ 0 h 116"/>
                <a:gd name="T16" fmla="*/ 0 w 128"/>
                <a:gd name="T17" fmla="*/ 10 h 116"/>
                <a:gd name="T18" fmla="*/ 0 w 128"/>
                <a:gd name="T19" fmla="*/ 110 h 116"/>
                <a:gd name="T20" fmla="*/ 6 w 128"/>
                <a:gd name="T21" fmla="*/ 116 h 116"/>
                <a:gd name="T22" fmla="*/ 122 w 128"/>
                <a:gd name="T23" fmla="*/ 116 h 116"/>
                <a:gd name="T24" fmla="*/ 128 w 128"/>
                <a:gd name="T25" fmla="*/ 110 h 116"/>
                <a:gd name="T26" fmla="*/ 128 w 128"/>
                <a:gd name="T27" fmla="*/ 21 h 116"/>
                <a:gd name="T28" fmla="*/ 122 w 128"/>
                <a:gd name="T29" fmla="*/ 15 h 116"/>
                <a:gd name="T30" fmla="*/ 123 w 128"/>
                <a:gd name="T31" fmla="*/ 78 h 116"/>
                <a:gd name="T32" fmla="*/ 76 w 128"/>
                <a:gd name="T33" fmla="*/ 78 h 116"/>
                <a:gd name="T34" fmla="*/ 76 w 128"/>
                <a:gd name="T35" fmla="*/ 53 h 116"/>
                <a:gd name="T36" fmla="*/ 123 w 128"/>
                <a:gd name="T37" fmla="*/ 53 h 116"/>
                <a:gd name="T38" fmla="*/ 123 w 128"/>
                <a:gd name="T39" fmla="*/ 78 h 116"/>
                <a:gd name="T40" fmla="*/ 123 w 128"/>
                <a:gd name="T41" fmla="*/ 49 h 116"/>
                <a:gd name="T42" fmla="*/ 78 w 128"/>
                <a:gd name="T43" fmla="*/ 49 h 116"/>
                <a:gd name="T44" fmla="*/ 72 w 128"/>
                <a:gd name="T45" fmla="*/ 55 h 116"/>
                <a:gd name="T46" fmla="*/ 72 w 128"/>
                <a:gd name="T47" fmla="*/ 77 h 116"/>
                <a:gd name="T48" fmla="*/ 78 w 128"/>
                <a:gd name="T49" fmla="*/ 83 h 116"/>
                <a:gd name="T50" fmla="*/ 123 w 128"/>
                <a:gd name="T51" fmla="*/ 83 h 116"/>
                <a:gd name="T52" fmla="*/ 123 w 128"/>
                <a:gd name="T53" fmla="*/ 112 h 116"/>
                <a:gd name="T54" fmla="*/ 5 w 128"/>
                <a:gd name="T55" fmla="*/ 112 h 116"/>
                <a:gd name="T56" fmla="*/ 5 w 128"/>
                <a:gd name="T57" fmla="*/ 18 h 116"/>
                <a:gd name="T58" fmla="*/ 6 w 128"/>
                <a:gd name="T59" fmla="*/ 19 h 116"/>
                <a:gd name="T60" fmla="*/ 10 w 128"/>
                <a:gd name="T61" fmla="*/ 20 h 116"/>
                <a:gd name="T62" fmla="*/ 48 w 128"/>
                <a:gd name="T63" fmla="*/ 20 h 116"/>
                <a:gd name="T64" fmla="*/ 48 w 128"/>
                <a:gd name="T65" fmla="*/ 20 h 116"/>
                <a:gd name="T66" fmla="*/ 123 w 128"/>
                <a:gd name="T67" fmla="*/ 20 h 116"/>
                <a:gd name="T68" fmla="*/ 123 w 128"/>
                <a:gd name="T69" fmla="*/ 4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16">
                  <a:moveTo>
                    <a:pt x="122" y="15"/>
                  </a:moveTo>
                  <a:cubicBezTo>
                    <a:pt x="10" y="15"/>
                    <a:pt x="10" y="15"/>
                    <a:pt x="10" y="15"/>
                  </a:cubicBezTo>
                  <a:cubicBezTo>
                    <a:pt x="7" y="15"/>
                    <a:pt x="5" y="13"/>
                    <a:pt x="5" y="10"/>
                  </a:cubicBezTo>
                  <a:cubicBezTo>
                    <a:pt x="5" y="7"/>
                    <a:pt x="7" y="5"/>
                    <a:pt x="10" y="5"/>
                  </a:cubicBezTo>
                  <a:cubicBezTo>
                    <a:pt x="126" y="5"/>
                    <a:pt x="126" y="5"/>
                    <a:pt x="126" y="5"/>
                  </a:cubicBezTo>
                  <a:cubicBezTo>
                    <a:pt x="127" y="5"/>
                    <a:pt x="128" y="4"/>
                    <a:pt x="128" y="3"/>
                  </a:cubicBezTo>
                  <a:cubicBezTo>
                    <a:pt x="128" y="1"/>
                    <a:pt x="127" y="0"/>
                    <a:pt x="126" y="0"/>
                  </a:cubicBezTo>
                  <a:cubicBezTo>
                    <a:pt x="10" y="0"/>
                    <a:pt x="10" y="0"/>
                    <a:pt x="10" y="0"/>
                  </a:cubicBezTo>
                  <a:cubicBezTo>
                    <a:pt x="4" y="0"/>
                    <a:pt x="0" y="5"/>
                    <a:pt x="0" y="10"/>
                  </a:cubicBezTo>
                  <a:cubicBezTo>
                    <a:pt x="0" y="110"/>
                    <a:pt x="0" y="110"/>
                    <a:pt x="0" y="110"/>
                  </a:cubicBezTo>
                  <a:cubicBezTo>
                    <a:pt x="0" y="113"/>
                    <a:pt x="3" y="116"/>
                    <a:pt x="6" y="116"/>
                  </a:cubicBezTo>
                  <a:cubicBezTo>
                    <a:pt x="122" y="116"/>
                    <a:pt x="122" y="116"/>
                    <a:pt x="122" y="116"/>
                  </a:cubicBezTo>
                  <a:cubicBezTo>
                    <a:pt x="125" y="116"/>
                    <a:pt x="128" y="113"/>
                    <a:pt x="128" y="110"/>
                  </a:cubicBezTo>
                  <a:cubicBezTo>
                    <a:pt x="128" y="21"/>
                    <a:pt x="128" y="21"/>
                    <a:pt x="128" y="21"/>
                  </a:cubicBezTo>
                  <a:cubicBezTo>
                    <a:pt x="128" y="18"/>
                    <a:pt x="125" y="15"/>
                    <a:pt x="122" y="15"/>
                  </a:cubicBezTo>
                  <a:close/>
                  <a:moveTo>
                    <a:pt x="123" y="78"/>
                  </a:moveTo>
                  <a:cubicBezTo>
                    <a:pt x="76" y="78"/>
                    <a:pt x="76" y="78"/>
                    <a:pt x="76" y="78"/>
                  </a:cubicBezTo>
                  <a:cubicBezTo>
                    <a:pt x="76" y="53"/>
                    <a:pt x="76" y="53"/>
                    <a:pt x="76" y="53"/>
                  </a:cubicBezTo>
                  <a:cubicBezTo>
                    <a:pt x="123" y="53"/>
                    <a:pt x="123" y="53"/>
                    <a:pt x="123" y="53"/>
                  </a:cubicBezTo>
                  <a:lnTo>
                    <a:pt x="123" y="78"/>
                  </a:lnTo>
                  <a:close/>
                  <a:moveTo>
                    <a:pt x="123" y="49"/>
                  </a:moveTo>
                  <a:cubicBezTo>
                    <a:pt x="78" y="49"/>
                    <a:pt x="78" y="49"/>
                    <a:pt x="78" y="49"/>
                  </a:cubicBezTo>
                  <a:cubicBezTo>
                    <a:pt x="74" y="49"/>
                    <a:pt x="72" y="51"/>
                    <a:pt x="72" y="55"/>
                  </a:cubicBezTo>
                  <a:cubicBezTo>
                    <a:pt x="72" y="77"/>
                    <a:pt x="72" y="77"/>
                    <a:pt x="72" y="77"/>
                  </a:cubicBezTo>
                  <a:cubicBezTo>
                    <a:pt x="72" y="80"/>
                    <a:pt x="74" y="83"/>
                    <a:pt x="78" y="83"/>
                  </a:cubicBezTo>
                  <a:cubicBezTo>
                    <a:pt x="123" y="83"/>
                    <a:pt x="123" y="83"/>
                    <a:pt x="123" y="83"/>
                  </a:cubicBezTo>
                  <a:cubicBezTo>
                    <a:pt x="123" y="112"/>
                    <a:pt x="123" y="112"/>
                    <a:pt x="123" y="112"/>
                  </a:cubicBezTo>
                  <a:cubicBezTo>
                    <a:pt x="5" y="112"/>
                    <a:pt x="5" y="112"/>
                    <a:pt x="5" y="112"/>
                  </a:cubicBezTo>
                  <a:cubicBezTo>
                    <a:pt x="5" y="18"/>
                    <a:pt x="5" y="18"/>
                    <a:pt x="5" y="18"/>
                  </a:cubicBezTo>
                  <a:cubicBezTo>
                    <a:pt x="6" y="19"/>
                    <a:pt x="6" y="19"/>
                    <a:pt x="6" y="19"/>
                  </a:cubicBezTo>
                  <a:cubicBezTo>
                    <a:pt x="7" y="20"/>
                    <a:pt x="9" y="20"/>
                    <a:pt x="10" y="20"/>
                  </a:cubicBezTo>
                  <a:cubicBezTo>
                    <a:pt x="48" y="20"/>
                    <a:pt x="48" y="20"/>
                    <a:pt x="48" y="20"/>
                  </a:cubicBezTo>
                  <a:cubicBezTo>
                    <a:pt x="48" y="20"/>
                    <a:pt x="48" y="20"/>
                    <a:pt x="48" y="20"/>
                  </a:cubicBezTo>
                  <a:cubicBezTo>
                    <a:pt x="123" y="20"/>
                    <a:pt x="123" y="20"/>
                    <a:pt x="123" y="20"/>
                  </a:cubicBezTo>
                  <a:lnTo>
                    <a:pt x="123"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custDataLst>
      <p:tags r:id="rId1"/>
    </p:custDataLst>
    <p:extLst>
      <p:ext uri="{BB962C8B-B14F-4D97-AF65-F5344CB8AC3E}">
        <p14:creationId xmlns:p14="http://schemas.microsoft.com/office/powerpoint/2010/main" val="1449450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01"/>
                                        </p:tgtEl>
                                        <p:attrNameLst>
                                          <p:attrName>style.visibility</p:attrName>
                                        </p:attrNameLst>
                                      </p:cBhvr>
                                      <p:to>
                                        <p:strVal val="visible"/>
                                      </p:to>
                                    </p:set>
                                    <p:animEffect transition="in" filter="wipe(down)">
                                      <p:cBhvr>
                                        <p:cTn id="7" dur="120"/>
                                        <p:tgtEl>
                                          <p:spTgt spid="201"/>
                                        </p:tgtEl>
                                      </p:cBhvr>
                                    </p:animEffect>
                                  </p:childTnLst>
                                </p:cTn>
                              </p:par>
                            </p:childTnLst>
                          </p:cTn>
                        </p:par>
                        <p:par>
                          <p:cTn id="8" fill="hold">
                            <p:stCondLst>
                              <p:cond delay="120"/>
                            </p:stCondLst>
                            <p:childTnLst>
                              <p:par>
                                <p:cTn id="9" presetID="22" presetClass="entr" presetSubtype="4" fill="hold" grpId="0" nodeType="afterEffect">
                                  <p:stCondLst>
                                    <p:cond delay="0"/>
                                  </p:stCondLst>
                                  <p:childTnLst>
                                    <p:set>
                                      <p:cBhvr>
                                        <p:cTn id="10" dur="1" fill="hold">
                                          <p:stCondLst>
                                            <p:cond delay="0"/>
                                          </p:stCondLst>
                                        </p:cTn>
                                        <p:tgtEl>
                                          <p:spTgt spid="200"/>
                                        </p:tgtEl>
                                        <p:attrNameLst>
                                          <p:attrName>style.visibility</p:attrName>
                                        </p:attrNameLst>
                                      </p:cBhvr>
                                      <p:to>
                                        <p:strVal val="visible"/>
                                      </p:to>
                                    </p:set>
                                    <p:animEffect transition="in" filter="wipe(down)">
                                      <p:cBhvr>
                                        <p:cTn id="11" dur="120"/>
                                        <p:tgtEl>
                                          <p:spTgt spid="200"/>
                                        </p:tgtEl>
                                      </p:cBhvr>
                                    </p:animEffect>
                                  </p:childTnLst>
                                </p:cTn>
                              </p:par>
                            </p:childTnLst>
                          </p:cTn>
                        </p:par>
                        <p:par>
                          <p:cTn id="12" fill="hold">
                            <p:stCondLst>
                              <p:cond delay="240"/>
                            </p:stCondLst>
                            <p:childTnLst>
                              <p:par>
                                <p:cTn id="13" presetID="22" presetClass="entr" presetSubtype="1" fill="hold" grpId="0" nodeType="afterEffect">
                                  <p:stCondLst>
                                    <p:cond delay="0"/>
                                  </p:stCondLst>
                                  <p:childTnLst>
                                    <p:set>
                                      <p:cBhvr>
                                        <p:cTn id="14" dur="1" fill="hold">
                                          <p:stCondLst>
                                            <p:cond delay="0"/>
                                          </p:stCondLst>
                                        </p:cTn>
                                        <p:tgtEl>
                                          <p:spTgt spid="199"/>
                                        </p:tgtEl>
                                        <p:attrNameLst>
                                          <p:attrName>style.visibility</p:attrName>
                                        </p:attrNameLst>
                                      </p:cBhvr>
                                      <p:to>
                                        <p:strVal val="visible"/>
                                      </p:to>
                                    </p:set>
                                    <p:animEffect transition="in" filter="wipe(up)">
                                      <p:cBhvr>
                                        <p:cTn id="15" dur="120"/>
                                        <p:tgtEl>
                                          <p:spTgt spid="199"/>
                                        </p:tgtEl>
                                      </p:cBhvr>
                                    </p:animEffect>
                                  </p:childTnLst>
                                </p:cTn>
                              </p:par>
                            </p:childTnLst>
                          </p:cTn>
                        </p:par>
                        <p:par>
                          <p:cTn id="16" fill="hold">
                            <p:stCondLst>
                              <p:cond delay="360"/>
                            </p:stCondLst>
                            <p:childTnLst>
                              <p:par>
                                <p:cTn id="17" presetID="22" presetClass="entr" presetSubtype="4" fill="hold" grpId="0" nodeType="afterEffect">
                                  <p:stCondLst>
                                    <p:cond delay="0"/>
                                  </p:stCondLst>
                                  <p:childTnLst>
                                    <p:set>
                                      <p:cBhvr>
                                        <p:cTn id="18" dur="1" fill="hold">
                                          <p:stCondLst>
                                            <p:cond delay="0"/>
                                          </p:stCondLst>
                                        </p:cTn>
                                        <p:tgtEl>
                                          <p:spTgt spid="192"/>
                                        </p:tgtEl>
                                        <p:attrNameLst>
                                          <p:attrName>style.visibility</p:attrName>
                                        </p:attrNameLst>
                                      </p:cBhvr>
                                      <p:to>
                                        <p:strVal val="visible"/>
                                      </p:to>
                                    </p:set>
                                    <p:animEffect transition="in" filter="wipe(down)">
                                      <p:cBhvr>
                                        <p:cTn id="19" dur="120"/>
                                        <p:tgtEl>
                                          <p:spTgt spid="192"/>
                                        </p:tgtEl>
                                      </p:cBhvr>
                                    </p:animEffect>
                                  </p:childTnLst>
                                </p:cTn>
                              </p:par>
                            </p:childTnLst>
                          </p:cTn>
                        </p:par>
                        <p:par>
                          <p:cTn id="20" fill="hold">
                            <p:stCondLst>
                              <p:cond delay="480"/>
                            </p:stCondLst>
                            <p:childTnLst>
                              <p:par>
                                <p:cTn id="21" presetID="22" presetClass="entr" presetSubtype="4" fill="hold" grpId="0" nodeType="afterEffect">
                                  <p:stCondLst>
                                    <p:cond delay="0"/>
                                  </p:stCondLst>
                                  <p:childTnLst>
                                    <p:set>
                                      <p:cBhvr>
                                        <p:cTn id="22" dur="1" fill="hold">
                                          <p:stCondLst>
                                            <p:cond delay="0"/>
                                          </p:stCondLst>
                                        </p:cTn>
                                        <p:tgtEl>
                                          <p:spTgt spid="197"/>
                                        </p:tgtEl>
                                        <p:attrNameLst>
                                          <p:attrName>style.visibility</p:attrName>
                                        </p:attrNameLst>
                                      </p:cBhvr>
                                      <p:to>
                                        <p:strVal val="visible"/>
                                      </p:to>
                                    </p:set>
                                    <p:animEffect transition="in" filter="wipe(down)">
                                      <p:cBhvr>
                                        <p:cTn id="23" dur="120"/>
                                        <p:tgtEl>
                                          <p:spTgt spid="197"/>
                                        </p:tgtEl>
                                      </p:cBhvr>
                                    </p:animEffect>
                                  </p:childTnLst>
                                </p:cTn>
                              </p:par>
                            </p:childTnLst>
                          </p:cTn>
                        </p:par>
                        <p:par>
                          <p:cTn id="24" fill="hold">
                            <p:stCondLst>
                              <p:cond delay="600"/>
                            </p:stCondLst>
                            <p:childTnLst>
                              <p:par>
                                <p:cTn id="25" presetID="22" presetClass="entr" presetSubtype="4" fill="hold" grpId="0" nodeType="afterEffect">
                                  <p:stCondLst>
                                    <p:cond delay="0"/>
                                  </p:stCondLst>
                                  <p:childTnLst>
                                    <p:set>
                                      <p:cBhvr>
                                        <p:cTn id="26" dur="1" fill="hold">
                                          <p:stCondLst>
                                            <p:cond delay="0"/>
                                          </p:stCondLst>
                                        </p:cTn>
                                        <p:tgtEl>
                                          <p:spTgt spid="198"/>
                                        </p:tgtEl>
                                        <p:attrNameLst>
                                          <p:attrName>style.visibility</p:attrName>
                                        </p:attrNameLst>
                                      </p:cBhvr>
                                      <p:to>
                                        <p:strVal val="visible"/>
                                      </p:to>
                                    </p:set>
                                    <p:animEffect transition="in" filter="wipe(down)">
                                      <p:cBhvr>
                                        <p:cTn id="27" dur="120"/>
                                        <p:tgtEl>
                                          <p:spTgt spid="198"/>
                                        </p:tgtEl>
                                      </p:cBhvr>
                                    </p:animEffect>
                                  </p:childTnLst>
                                </p:cTn>
                              </p:par>
                            </p:childTnLst>
                          </p:cTn>
                        </p:par>
                        <p:par>
                          <p:cTn id="28" fill="hold">
                            <p:stCondLst>
                              <p:cond delay="720"/>
                            </p:stCondLst>
                            <p:childTnLst>
                              <p:par>
                                <p:cTn id="29" presetID="22" presetClass="entr" presetSubtype="1" fill="hold" grpId="0" nodeType="afterEffect">
                                  <p:stCondLst>
                                    <p:cond delay="0"/>
                                  </p:stCondLst>
                                  <p:childTnLst>
                                    <p:set>
                                      <p:cBhvr>
                                        <p:cTn id="30" dur="1" fill="hold">
                                          <p:stCondLst>
                                            <p:cond delay="0"/>
                                          </p:stCondLst>
                                        </p:cTn>
                                        <p:tgtEl>
                                          <p:spTgt spid="190"/>
                                        </p:tgtEl>
                                        <p:attrNameLst>
                                          <p:attrName>style.visibility</p:attrName>
                                        </p:attrNameLst>
                                      </p:cBhvr>
                                      <p:to>
                                        <p:strVal val="visible"/>
                                      </p:to>
                                    </p:set>
                                    <p:animEffect transition="in" filter="wipe(up)">
                                      <p:cBhvr>
                                        <p:cTn id="31" dur="120"/>
                                        <p:tgtEl>
                                          <p:spTgt spid="190"/>
                                        </p:tgtEl>
                                      </p:cBhvr>
                                    </p:animEffect>
                                  </p:childTnLst>
                                </p:cTn>
                              </p:par>
                            </p:childTnLst>
                          </p:cTn>
                        </p:par>
                        <p:par>
                          <p:cTn id="32" fill="hold">
                            <p:stCondLst>
                              <p:cond delay="840"/>
                            </p:stCondLst>
                            <p:childTnLst>
                              <p:par>
                                <p:cTn id="33" presetID="22" presetClass="entr" presetSubtype="4" fill="hold" grpId="0" nodeType="afterEffect">
                                  <p:stCondLst>
                                    <p:cond delay="0"/>
                                  </p:stCondLst>
                                  <p:childTnLst>
                                    <p:set>
                                      <p:cBhvr>
                                        <p:cTn id="34" dur="1" fill="hold">
                                          <p:stCondLst>
                                            <p:cond delay="0"/>
                                          </p:stCondLst>
                                        </p:cTn>
                                        <p:tgtEl>
                                          <p:spTgt spid="187"/>
                                        </p:tgtEl>
                                        <p:attrNameLst>
                                          <p:attrName>style.visibility</p:attrName>
                                        </p:attrNameLst>
                                      </p:cBhvr>
                                      <p:to>
                                        <p:strVal val="visible"/>
                                      </p:to>
                                    </p:set>
                                    <p:animEffect transition="in" filter="wipe(down)">
                                      <p:cBhvr>
                                        <p:cTn id="35" dur="120"/>
                                        <p:tgtEl>
                                          <p:spTgt spid="187"/>
                                        </p:tgtEl>
                                      </p:cBhvr>
                                    </p:animEffect>
                                  </p:childTnLst>
                                </p:cTn>
                              </p:par>
                            </p:childTnLst>
                          </p:cTn>
                        </p:par>
                        <p:par>
                          <p:cTn id="36" fill="hold">
                            <p:stCondLst>
                              <p:cond delay="960"/>
                            </p:stCondLst>
                            <p:childTnLst>
                              <p:par>
                                <p:cTn id="37" presetID="22" presetClass="entr" presetSubtype="4" fill="hold" grpId="0" nodeType="afterEffect">
                                  <p:stCondLst>
                                    <p:cond delay="0"/>
                                  </p:stCondLst>
                                  <p:childTnLst>
                                    <p:set>
                                      <p:cBhvr>
                                        <p:cTn id="38" dur="1" fill="hold">
                                          <p:stCondLst>
                                            <p:cond delay="0"/>
                                          </p:stCondLst>
                                        </p:cTn>
                                        <p:tgtEl>
                                          <p:spTgt spid="188"/>
                                        </p:tgtEl>
                                        <p:attrNameLst>
                                          <p:attrName>style.visibility</p:attrName>
                                        </p:attrNameLst>
                                      </p:cBhvr>
                                      <p:to>
                                        <p:strVal val="visible"/>
                                      </p:to>
                                    </p:set>
                                    <p:animEffect transition="in" filter="wipe(down)">
                                      <p:cBhvr>
                                        <p:cTn id="39" dur="120"/>
                                        <p:tgtEl>
                                          <p:spTgt spid="188"/>
                                        </p:tgtEl>
                                      </p:cBhvr>
                                    </p:animEffect>
                                  </p:childTnLst>
                                </p:cTn>
                              </p:par>
                            </p:childTnLst>
                          </p:cTn>
                        </p:par>
                        <p:par>
                          <p:cTn id="40" fill="hold">
                            <p:stCondLst>
                              <p:cond delay="1080"/>
                            </p:stCondLst>
                            <p:childTnLst>
                              <p:par>
                                <p:cTn id="41" presetID="22" presetClass="entr" presetSubtype="4" fill="hold" grpId="0" nodeType="afterEffect">
                                  <p:stCondLst>
                                    <p:cond delay="0"/>
                                  </p:stCondLst>
                                  <p:childTnLst>
                                    <p:set>
                                      <p:cBhvr>
                                        <p:cTn id="42" dur="1" fill="hold">
                                          <p:stCondLst>
                                            <p:cond delay="0"/>
                                          </p:stCondLst>
                                        </p:cTn>
                                        <p:tgtEl>
                                          <p:spTgt spid="189"/>
                                        </p:tgtEl>
                                        <p:attrNameLst>
                                          <p:attrName>style.visibility</p:attrName>
                                        </p:attrNameLst>
                                      </p:cBhvr>
                                      <p:to>
                                        <p:strVal val="visible"/>
                                      </p:to>
                                    </p:set>
                                    <p:animEffect transition="in" filter="wipe(down)">
                                      <p:cBhvr>
                                        <p:cTn id="43" dur="120"/>
                                        <p:tgtEl>
                                          <p:spTgt spid="189"/>
                                        </p:tgtEl>
                                      </p:cBhvr>
                                    </p:animEffect>
                                  </p:childTnLst>
                                </p:cTn>
                              </p:par>
                            </p:childTnLst>
                          </p:cTn>
                        </p:par>
                        <p:par>
                          <p:cTn id="44" fill="hold">
                            <p:stCondLst>
                              <p:cond delay="1200"/>
                            </p:stCondLst>
                            <p:childTnLst>
                              <p:par>
                                <p:cTn id="45" presetID="22" presetClass="entr" presetSubtype="1" fill="hold" grpId="0" nodeType="afterEffect">
                                  <p:stCondLst>
                                    <p:cond delay="0"/>
                                  </p:stCondLst>
                                  <p:childTnLst>
                                    <p:set>
                                      <p:cBhvr>
                                        <p:cTn id="46" dur="1" fill="hold">
                                          <p:stCondLst>
                                            <p:cond delay="0"/>
                                          </p:stCondLst>
                                        </p:cTn>
                                        <p:tgtEl>
                                          <p:spTgt spid="186"/>
                                        </p:tgtEl>
                                        <p:attrNameLst>
                                          <p:attrName>style.visibility</p:attrName>
                                        </p:attrNameLst>
                                      </p:cBhvr>
                                      <p:to>
                                        <p:strVal val="visible"/>
                                      </p:to>
                                    </p:set>
                                    <p:animEffect transition="in" filter="wipe(up)">
                                      <p:cBhvr>
                                        <p:cTn id="47" dur="120"/>
                                        <p:tgtEl>
                                          <p:spTgt spid="186"/>
                                        </p:tgtEl>
                                      </p:cBhvr>
                                    </p:animEffect>
                                  </p:childTnLst>
                                </p:cTn>
                              </p:par>
                            </p:childTnLst>
                          </p:cTn>
                        </p:par>
                        <p:par>
                          <p:cTn id="48" fill="hold">
                            <p:stCondLst>
                              <p:cond delay="1320"/>
                            </p:stCondLst>
                            <p:childTnLst>
                              <p:par>
                                <p:cTn id="49" presetID="22" presetClass="entr" presetSubtype="4" fill="hold" grpId="0" nodeType="afterEffect">
                                  <p:stCondLst>
                                    <p:cond delay="0"/>
                                  </p:stCondLst>
                                  <p:childTnLst>
                                    <p:set>
                                      <p:cBhvr>
                                        <p:cTn id="50" dur="1" fill="hold">
                                          <p:stCondLst>
                                            <p:cond delay="0"/>
                                          </p:stCondLst>
                                        </p:cTn>
                                        <p:tgtEl>
                                          <p:spTgt spid="184"/>
                                        </p:tgtEl>
                                        <p:attrNameLst>
                                          <p:attrName>style.visibility</p:attrName>
                                        </p:attrNameLst>
                                      </p:cBhvr>
                                      <p:to>
                                        <p:strVal val="visible"/>
                                      </p:to>
                                    </p:set>
                                    <p:animEffect transition="in" filter="wipe(down)">
                                      <p:cBhvr>
                                        <p:cTn id="51" dur="120"/>
                                        <p:tgtEl>
                                          <p:spTgt spid="184"/>
                                        </p:tgtEl>
                                      </p:cBhvr>
                                    </p:animEffect>
                                  </p:childTnLst>
                                </p:cTn>
                              </p:par>
                            </p:childTnLst>
                          </p:cTn>
                        </p:par>
                        <p:par>
                          <p:cTn id="52" fill="hold">
                            <p:stCondLst>
                              <p:cond delay="1440"/>
                            </p:stCondLst>
                            <p:childTnLst>
                              <p:par>
                                <p:cTn id="53" presetID="22" presetClass="entr" presetSubtype="4" fill="hold" grpId="0" nodeType="afterEffect">
                                  <p:stCondLst>
                                    <p:cond delay="0"/>
                                  </p:stCondLst>
                                  <p:childTnLst>
                                    <p:set>
                                      <p:cBhvr>
                                        <p:cTn id="54" dur="1" fill="hold">
                                          <p:stCondLst>
                                            <p:cond delay="0"/>
                                          </p:stCondLst>
                                        </p:cTn>
                                        <p:tgtEl>
                                          <p:spTgt spid="185"/>
                                        </p:tgtEl>
                                        <p:attrNameLst>
                                          <p:attrName>style.visibility</p:attrName>
                                        </p:attrNameLst>
                                      </p:cBhvr>
                                      <p:to>
                                        <p:strVal val="visible"/>
                                      </p:to>
                                    </p:set>
                                    <p:animEffect transition="in" filter="wipe(down)">
                                      <p:cBhvr>
                                        <p:cTn id="55" dur="120"/>
                                        <p:tgtEl>
                                          <p:spTgt spid="185"/>
                                        </p:tgtEl>
                                      </p:cBhvr>
                                    </p:animEffect>
                                  </p:childTnLst>
                                </p:cTn>
                              </p:par>
                            </p:childTnLst>
                          </p:cTn>
                        </p:par>
                        <p:par>
                          <p:cTn id="56" fill="hold">
                            <p:stCondLst>
                              <p:cond delay="1560"/>
                            </p:stCondLst>
                            <p:childTnLst>
                              <p:par>
                                <p:cTn id="57" presetID="10" presetClass="entr" presetSubtype="0" fill="hold" grpId="0" nodeType="afterEffect">
                                  <p:stCondLst>
                                    <p:cond delay="0"/>
                                  </p:stCondLst>
                                  <p:childTnLst>
                                    <p:set>
                                      <p:cBhvr>
                                        <p:cTn id="58" dur="1" fill="hold">
                                          <p:stCondLst>
                                            <p:cond delay="0"/>
                                          </p:stCondLst>
                                        </p:cTn>
                                        <p:tgtEl>
                                          <p:spTgt spid="178"/>
                                        </p:tgtEl>
                                        <p:attrNameLst>
                                          <p:attrName>style.visibility</p:attrName>
                                        </p:attrNameLst>
                                      </p:cBhvr>
                                      <p:to>
                                        <p:strVal val="visible"/>
                                      </p:to>
                                    </p:set>
                                    <p:animEffect transition="in" filter="fade">
                                      <p:cBhvr>
                                        <p:cTn id="59" dur="200"/>
                                        <p:tgtEl>
                                          <p:spTgt spid="178"/>
                                        </p:tgtEl>
                                      </p:cBhvr>
                                    </p:animEffect>
                                  </p:childTnLst>
                                </p:cTn>
                              </p:par>
                              <p:par>
                                <p:cTn id="60" presetID="10" presetClass="entr" presetSubtype="0" fill="hold" nodeType="withEffect">
                                  <p:stCondLst>
                                    <p:cond delay="0"/>
                                  </p:stCondLst>
                                  <p:childTnLst>
                                    <p:set>
                                      <p:cBhvr>
                                        <p:cTn id="61" dur="1" fill="hold">
                                          <p:stCondLst>
                                            <p:cond delay="0"/>
                                          </p:stCondLst>
                                        </p:cTn>
                                        <p:tgtEl>
                                          <p:spTgt spid="173"/>
                                        </p:tgtEl>
                                        <p:attrNameLst>
                                          <p:attrName>style.visibility</p:attrName>
                                        </p:attrNameLst>
                                      </p:cBhvr>
                                      <p:to>
                                        <p:strVal val="visible"/>
                                      </p:to>
                                    </p:set>
                                    <p:animEffect transition="in" filter="fade">
                                      <p:cBhvr>
                                        <p:cTn id="62" dur="200"/>
                                        <p:tgtEl>
                                          <p:spTgt spid="17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80"/>
                                        </p:tgtEl>
                                        <p:attrNameLst>
                                          <p:attrName>style.visibility</p:attrName>
                                        </p:attrNameLst>
                                      </p:cBhvr>
                                      <p:to>
                                        <p:strVal val="visible"/>
                                      </p:to>
                                    </p:set>
                                    <p:animEffect transition="in" filter="fade">
                                      <p:cBhvr>
                                        <p:cTn id="65" dur="200"/>
                                        <p:tgtEl>
                                          <p:spTgt spid="80"/>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0"/>
                                        </p:tgtEl>
                                        <p:attrNameLst>
                                          <p:attrName>style.visibility</p:attrName>
                                        </p:attrNameLst>
                                      </p:cBhvr>
                                      <p:to>
                                        <p:strVal val="visible"/>
                                      </p:to>
                                    </p:set>
                                    <p:animEffect transition="in" filter="fade">
                                      <p:cBhvr>
                                        <p:cTn id="68" dur="200"/>
                                        <p:tgtEl>
                                          <p:spTgt spid="10"/>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03"/>
                                        </p:tgtEl>
                                        <p:attrNameLst>
                                          <p:attrName>style.visibility</p:attrName>
                                        </p:attrNameLst>
                                      </p:cBhvr>
                                      <p:to>
                                        <p:strVal val="visible"/>
                                      </p:to>
                                    </p:set>
                                    <p:animEffect transition="in" filter="fade">
                                      <p:cBhvr>
                                        <p:cTn id="71" dur="200"/>
                                        <p:tgtEl>
                                          <p:spTgt spid="203"/>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98"/>
                                        </p:tgtEl>
                                        <p:attrNameLst>
                                          <p:attrName>style.visibility</p:attrName>
                                        </p:attrNameLst>
                                      </p:cBhvr>
                                      <p:to>
                                        <p:strVal val="visible"/>
                                      </p:to>
                                    </p:set>
                                    <p:animEffect transition="in" filter="fade">
                                      <p:cBhvr>
                                        <p:cTn id="74" dur="200"/>
                                        <p:tgtEl>
                                          <p:spTgt spid="98"/>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85"/>
                                        </p:tgtEl>
                                        <p:attrNameLst>
                                          <p:attrName>style.visibility</p:attrName>
                                        </p:attrNameLst>
                                      </p:cBhvr>
                                      <p:to>
                                        <p:strVal val="visible"/>
                                      </p:to>
                                    </p:set>
                                    <p:animEffect transition="in" filter="fade">
                                      <p:cBhvr>
                                        <p:cTn id="77" dur="200"/>
                                        <p:tgtEl>
                                          <p:spTgt spid="8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00"/>
                                        </p:tgtEl>
                                        <p:attrNameLst>
                                          <p:attrName>style.visibility</p:attrName>
                                        </p:attrNameLst>
                                      </p:cBhvr>
                                      <p:to>
                                        <p:strVal val="visible"/>
                                      </p:to>
                                    </p:set>
                                    <p:animEffect transition="in" filter="fade">
                                      <p:cBhvr>
                                        <p:cTn id="80" dur="200"/>
                                        <p:tgtEl>
                                          <p:spTgt spid="100"/>
                                        </p:tgtEl>
                                      </p:cBhvr>
                                    </p:animEffect>
                                  </p:childTnLst>
                                </p:cTn>
                              </p:par>
                              <p:par>
                                <p:cTn id="81" presetID="10" presetClass="entr" presetSubtype="0" fill="hold" nodeType="withEffect">
                                  <p:stCondLst>
                                    <p:cond delay="0"/>
                                  </p:stCondLst>
                                  <p:childTnLst>
                                    <p:set>
                                      <p:cBhvr>
                                        <p:cTn id="82" dur="1" fill="hold">
                                          <p:stCondLst>
                                            <p:cond delay="0"/>
                                          </p:stCondLst>
                                        </p:cTn>
                                        <p:tgtEl>
                                          <p:spTgt spid="205"/>
                                        </p:tgtEl>
                                        <p:attrNameLst>
                                          <p:attrName>style.visibility</p:attrName>
                                        </p:attrNameLst>
                                      </p:cBhvr>
                                      <p:to>
                                        <p:strVal val="visible"/>
                                      </p:to>
                                    </p:set>
                                    <p:animEffect transition="in" filter="fade">
                                      <p:cBhvr>
                                        <p:cTn id="83" dur="200"/>
                                        <p:tgtEl>
                                          <p:spTgt spid="205"/>
                                        </p:tgtEl>
                                      </p:cBhvr>
                                    </p:animEffect>
                                  </p:childTnLst>
                                </p:cTn>
                              </p:par>
                              <p:par>
                                <p:cTn id="84" presetID="10" presetClass="entr" presetSubtype="0" fill="hold" nodeType="withEffect">
                                  <p:stCondLst>
                                    <p:cond delay="0"/>
                                  </p:stCondLst>
                                  <p:childTnLst>
                                    <p:set>
                                      <p:cBhvr>
                                        <p:cTn id="85" dur="1" fill="hold">
                                          <p:stCondLst>
                                            <p:cond delay="0"/>
                                          </p:stCondLst>
                                        </p:cTn>
                                        <p:tgtEl>
                                          <p:spTgt spid="2"/>
                                        </p:tgtEl>
                                        <p:attrNameLst>
                                          <p:attrName>style.visibility</p:attrName>
                                        </p:attrNameLst>
                                      </p:cBhvr>
                                      <p:to>
                                        <p:strVal val="visible"/>
                                      </p:to>
                                    </p:set>
                                    <p:animEffect transition="in" filter="fade">
                                      <p:cBhvr>
                                        <p:cTn id="86" dur="200"/>
                                        <p:tgtEl>
                                          <p:spTgt spid="2"/>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115"/>
                                        </p:tgtEl>
                                        <p:attrNameLst>
                                          <p:attrName>style.visibility</p:attrName>
                                        </p:attrNameLst>
                                      </p:cBhvr>
                                      <p:to>
                                        <p:strVal val="visible"/>
                                      </p:to>
                                    </p:set>
                                    <p:animEffect transition="in" filter="fade">
                                      <p:cBhvr>
                                        <p:cTn id="89" dur="200"/>
                                        <p:tgtEl>
                                          <p:spTgt spid="115"/>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28"/>
                                        </p:tgtEl>
                                        <p:attrNameLst>
                                          <p:attrName>style.visibility</p:attrName>
                                        </p:attrNameLst>
                                      </p:cBhvr>
                                      <p:to>
                                        <p:strVal val="visible"/>
                                      </p:to>
                                    </p:set>
                                    <p:animEffect transition="in" filter="fade">
                                      <p:cBhvr>
                                        <p:cTn id="92" dur="200"/>
                                        <p:tgtEl>
                                          <p:spTgt spid="12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72"/>
                                        </p:tgtEl>
                                        <p:attrNameLst>
                                          <p:attrName>style.visibility</p:attrName>
                                        </p:attrNameLst>
                                      </p:cBhvr>
                                      <p:to>
                                        <p:strVal val="visible"/>
                                      </p:to>
                                    </p:set>
                                    <p:animEffect transition="in" filter="fade">
                                      <p:cBhvr>
                                        <p:cTn id="95" dur="200"/>
                                        <p:tgtEl>
                                          <p:spTgt spid="1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128" grpId="0"/>
      <p:bldP spid="172" grpId="0"/>
      <p:bldP spid="178" grpId="0" animBg="1"/>
      <p:bldP spid="184" grpId="0" animBg="1"/>
      <p:bldP spid="185" grpId="0" animBg="1"/>
      <p:bldP spid="186" grpId="0" animBg="1"/>
      <p:bldP spid="187" grpId="0" animBg="1"/>
      <p:bldP spid="188" grpId="0" animBg="1"/>
      <p:bldP spid="189" grpId="0" animBg="1"/>
      <p:bldP spid="190" grpId="0" animBg="1"/>
      <p:bldP spid="192" grpId="0" animBg="1"/>
      <p:bldP spid="197" grpId="0" animBg="1"/>
      <p:bldP spid="198" grpId="0" animBg="1"/>
      <p:bldP spid="199" grpId="0" animBg="1"/>
      <p:bldP spid="200" grpId="0" animBg="1"/>
      <p:bldP spid="201" grpId="0" animBg="1"/>
      <p:bldP spid="80" grpId="0" animBg="1"/>
      <p:bldP spid="85" grpId="0" animBg="1"/>
      <p:bldP spid="10" grpId="0"/>
      <p:bldP spid="98" grpId="0"/>
      <p:bldP spid="100" grpId="0"/>
      <p:bldP spid="203" grpId="0" animBg="1"/>
    </p:bld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4 STEP PROCESS WITH ICONS</a:t>
            </a:r>
          </a:p>
        </p:txBody>
      </p:sp>
      <p:sp>
        <p:nvSpPr>
          <p:cNvPr id="40" name="Rectangle 39"/>
          <p:cNvSpPr/>
          <p:nvPr/>
        </p:nvSpPr>
        <p:spPr>
          <a:xfrm>
            <a:off x="13202519" y="3089067"/>
            <a:ext cx="2236769" cy="831093"/>
          </a:xfrm>
          <a:prstGeom prst="rect">
            <a:avLst/>
          </a:prstGeom>
        </p:spPr>
        <p:txBody>
          <a:bodyPr wrap="none">
            <a:spAutoFit/>
          </a:bodyPr>
          <a:lstStyle/>
          <a:p>
            <a:pPr algn="r" defTabSz="2438584"/>
            <a:r>
              <a:rPr lang="en-US">
                <a:solidFill>
                  <a:srgbClr val="1798D2"/>
                </a:solidFill>
                <a:latin typeface="Roboto Light"/>
              </a:rPr>
              <a:t>Step 01</a:t>
            </a:r>
          </a:p>
        </p:txBody>
      </p:sp>
      <p:sp>
        <p:nvSpPr>
          <p:cNvPr id="44" name="Rectangle 43"/>
          <p:cNvSpPr/>
          <p:nvPr/>
        </p:nvSpPr>
        <p:spPr>
          <a:xfrm>
            <a:off x="12996583" y="3977365"/>
            <a:ext cx="6258394" cy="995516"/>
          </a:xfrm>
          <a:prstGeom prst="rect">
            <a:avLst/>
          </a:prstGeom>
        </p:spPr>
        <p:txBody>
          <a:bodyPr wrap="square">
            <a:spAutoFit/>
          </a:bodyPr>
          <a:lstStyle/>
          <a:p>
            <a:pPr defTabSz="2438584"/>
            <a:r>
              <a:rPr lang="en-US" sz="2934">
                <a:solidFill>
                  <a:srgbClr val="57565A"/>
                </a:solidFill>
                <a:latin typeface="Roboto Light"/>
              </a:rPr>
              <a:t>Lorem ipsum dolor sit Lorem con dolor sit dove sit Lorem ipsum</a:t>
            </a:r>
          </a:p>
        </p:txBody>
      </p:sp>
      <p:sp>
        <p:nvSpPr>
          <p:cNvPr id="45" name="Rectangle 44"/>
          <p:cNvSpPr/>
          <p:nvPr/>
        </p:nvSpPr>
        <p:spPr>
          <a:xfrm>
            <a:off x="7944626" y="9988035"/>
            <a:ext cx="3465527" cy="831093"/>
          </a:xfrm>
          <a:prstGeom prst="rect">
            <a:avLst/>
          </a:prstGeom>
        </p:spPr>
        <p:txBody>
          <a:bodyPr wrap="square">
            <a:spAutoFit/>
          </a:bodyPr>
          <a:lstStyle/>
          <a:p>
            <a:pPr algn="r" defTabSz="2438584"/>
            <a:r>
              <a:rPr lang="en-US">
                <a:solidFill>
                  <a:srgbClr val="BFDB7F"/>
                </a:solidFill>
                <a:latin typeface="Roboto Light"/>
              </a:rPr>
              <a:t>Step 03</a:t>
            </a:r>
          </a:p>
        </p:txBody>
      </p:sp>
      <p:sp>
        <p:nvSpPr>
          <p:cNvPr id="46" name="Rectangle 45"/>
          <p:cNvSpPr/>
          <p:nvPr/>
        </p:nvSpPr>
        <p:spPr>
          <a:xfrm>
            <a:off x="5151759" y="10876334"/>
            <a:ext cx="6258394" cy="995516"/>
          </a:xfrm>
          <a:prstGeom prst="rect">
            <a:avLst/>
          </a:prstGeom>
        </p:spPr>
        <p:txBody>
          <a:bodyPr wrap="square">
            <a:spAutoFit/>
          </a:bodyPr>
          <a:lstStyle/>
          <a:p>
            <a:pPr algn="r" defTabSz="2438584"/>
            <a:r>
              <a:rPr lang="en-US" sz="2934">
                <a:solidFill>
                  <a:srgbClr val="57565A"/>
                </a:solidFill>
                <a:latin typeface="Roboto Light"/>
              </a:rPr>
              <a:t>Lorem ipsum dolor sit Lorem con dolor sit dove sit Lorem ipsum</a:t>
            </a:r>
          </a:p>
        </p:txBody>
      </p:sp>
      <p:sp>
        <p:nvSpPr>
          <p:cNvPr id="50" name="Rectangle 49"/>
          <p:cNvSpPr/>
          <p:nvPr/>
        </p:nvSpPr>
        <p:spPr>
          <a:xfrm>
            <a:off x="15509859" y="7994513"/>
            <a:ext cx="2236769" cy="831093"/>
          </a:xfrm>
          <a:prstGeom prst="rect">
            <a:avLst/>
          </a:prstGeom>
        </p:spPr>
        <p:txBody>
          <a:bodyPr wrap="none">
            <a:spAutoFit/>
          </a:bodyPr>
          <a:lstStyle/>
          <a:p>
            <a:pPr defTabSz="2438584"/>
            <a:r>
              <a:rPr lang="en-US">
                <a:solidFill>
                  <a:srgbClr val="7ECEF2"/>
                </a:solidFill>
                <a:latin typeface="Roboto Light"/>
              </a:rPr>
              <a:t>Step 02</a:t>
            </a:r>
          </a:p>
        </p:txBody>
      </p:sp>
      <p:sp>
        <p:nvSpPr>
          <p:cNvPr id="51" name="Rectangle 50"/>
          <p:cNvSpPr/>
          <p:nvPr/>
        </p:nvSpPr>
        <p:spPr>
          <a:xfrm>
            <a:off x="15520675" y="8882811"/>
            <a:ext cx="6258394" cy="995516"/>
          </a:xfrm>
          <a:prstGeom prst="rect">
            <a:avLst/>
          </a:prstGeom>
        </p:spPr>
        <p:txBody>
          <a:bodyPr wrap="square">
            <a:spAutoFit/>
          </a:bodyPr>
          <a:lstStyle/>
          <a:p>
            <a:pPr defTabSz="2438584"/>
            <a:r>
              <a:rPr lang="en-US" sz="2934">
                <a:solidFill>
                  <a:srgbClr val="57565A"/>
                </a:solidFill>
                <a:latin typeface="Roboto Light"/>
              </a:rPr>
              <a:t>Lorem ipsum dolor sit Lorem con dolor sit dove sit Lorem ipsum</a:t>
            </a:r>
          </a:p>
        </p:txBody>
      </p:sp>
      <p:sp>
        <p:nvSpPr>
          <p:cNvPr id="52" name="Rectangle 51"/>
          <p:cNvSpPr/>
          <p:nvPr/>
        </p:nvSpPr>
        <p:spPr>
          <a:xfrm>
            <a:off x="5486612" y="4979991"/>
            <a:ext cx="3465527" cy="831093"/>
          </a:xfrm>
          <a:prstGeom prst="rect">
            <a:avLst/>
          </a:prstGeom>
        </p:spPr>
        <p:txBody>
          <a:bodyPr wrap="square">
            <a:spAutoFit/>
          </a:bodyPr>
          <a:lstStyle/>
          <a:p>
            <a:pPr algn="r" defTabSz="2438584"/>
            <a:r>
              <a:rPr lang="en-US">
                <a:solidFill>
                  <a:srgbClr val="9DC93C"/>
                </a:solidFill>
                <a:latin typeface="Roboto Light"/>
              </a:rPr>
              <a:t>Step 04</a:t>
            </a:r>
          </a:p>
        </p:txBody>
      </p:sp>
      <p:sp>
        <p:nvSpPr>
          <p:cNvPr id="53" name="Rectangle 52"/>
          <p:cNvSpPr/>
          <p:nvPr/>
        </p:nvSpPr>
        <p:spPr>
          <a:xfrm>
            <a:off x="2693745" y="5868290"/>
            <a:ext cx="6258394" cy="995516"/>
          </a:xfrm>
          <a:prstGeom prst="rect">
            <a:avLst/>
          </a:prstGeom>
        </p:spPr>
        <p:txBody>
          <a:bodyPr wrap="square">
            <a:spAutoFit/>
          </a:bodyPr>
          <a:lstStyle/>
          <a:p>
            <a:pPr algn="r" defTabSz="2438584"/>
            <a:r>
              <a:rPr lang="en-US" sz="2934">
                <a:solidFill>
                  <a:srgbClr val="57565A"/>
                </a:solidFill>
                <a:latin typeface="Roboto Light"/>
              </a:rPr>
              <a:t>Lorem ipsum dolor sit Lorem con dolor sit dove sit Lorem ipsum</a:t>
            </a:r>
          </a:p>
        </p:txBody>
      </p:sp>
      <p:sp>
        <p:nvSpPr>
          <p:cNvPr id="70" name="Freeform 5"/>
          <p:cNvSpPr>
            <a:spLocks/>
          </p:cNvSpPr>
          <p:nvPr/>
        </p:nvSpPr>
        <p:spPr bwMode="auto">
          <a:xfrm flipH="1">
            <a:off x="13247520" y="5273208"/>
            <a:ext cx="1188952" cy="1192976"/>
          </a:xfrm>
          <a:custGeom>
            <a:avLst/>
            <a:gdLst>
              <a:gd name="T0" fmla="*/ 20 w 503"/>
              <a:gd name="T1" fmla="*/ 505 h 505"/>
              <a:gd name="T2" fmla="*/ 503 w 503"/>
              <a:gd name="T3" fmla="*/ 20 h 505"/>
              <a:gd name="T4" fmla="*/ 499 w 503"/>
              <a:gd name="T5" fmla="*/ 0 h 505"/>
              <a:gd name="T6" fmla="*/ 0 w 503"/>
              <a:gd name="T7" fmla="*/ 500 h 505"/>
              <a:gd name="T8" fmla="*/ 20 w 503"/>
              <a:gd name="T9" fmla="*/ 505 h 505"/>
            </a:gdLst>
            <a:ahLst/>
            <a:cxnLst>
              <a:cxn ang="0">
                <a:pos x="T0" y="T1"/>
              </a:cxn>
              <a:cxn ang="0">
                <a:pos x="T2" y="T3"/>
              </a:cxn>
              <a:cxn ang="0">
                <a:pos x="T4" y="T5"/>
              </a:cxn>
              <a:cxn ang="0">
                <a:pos x="T6" y="T7"/>
              </a:cxn>
              <a:cxn ang="0">
                <a:pos x="T8" y="T9"/>
              </a:cxn>
            </a:cxnLst>
            <a:rect l="0" t="0" r="r" b="b"/>
            <a:pathLst>
              <a:path w="503" h="505">
                <a:moveTo>
                  <a:pt x="20" y="505"/>
                </a:moveTo>
                <a:cubicBezTo>
                  <a:pt x="120" y="292"/>
                  <a:pt x="291" y="121"/>
                  <a:pt x="503" y="20"/>
                </a:cubicBezTo>
                <a:cubicBezTo>
                  <a:pt x="499" y="0"/>
                  <a:pt x="499" y="0"/>
                  <a:pt x="499" y="0"/>
                </a:cubicBezTo>
                <a:cubicBezTo>
                  <a:pt x="280" y="103"/>
                  <a:pt x="103" y="280"/>
                  <a:pt x="0" y="500"/>
                </a:cubicBezTo>
                <a:lnTo>
                  <a:pt x="20" y="505"/>
                </a:lnTo>
                <a:close/>
              </a:path>
            </a:pathLst>
          </a:custGeom>
          <a:gradFill>
            <a:gsLst>
              <a:gs pos="0">
                <a:schemeClr val="accent1"/>
              </a:gs>
              <a:gs pos="100000">
                <a:schemeClr val="accent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71" name="Freeform 6"/>
          <p:cNvSpPr>
            <a:spLocks/>
          </p:cNvSpPr>
          <p:nvPr/>
        </p:nvSpPr>
        <p:spPr bwMode="auto">
          <a:xfrm flipH="1">
            <a:off x="10015581" y="5269486"/>
            <a:ext cx="1200115" cy="1191114"/>
          </a:xfrm>
          <a:custGeom>
            <a:avLst/>
            <a:gdLst>
              <a:gd name="T0" fmla="*/ 0 w 508"/>
              <a:gd name="T1" fmla="*/ 20 h 505"/>
              <a:gd name="T2" fmla="*/ 488 w 508"/>
              <a:gd name="T3" fmla="*/ 505 h 505"/>
              <a:gd name="T4" fmla="*/ 508 w 508"/>
              <a:gd name="T5" fmla="*/ 501 h 505"/>
              <a:gd name="T6" fmla="*/ 5 w 508"/>
              <a:gd name="T7" fmla="*/ 0 h 505"/>
              <a:gd name="T8" fmla="*/ 0 w 508"/>
              <a:gd name="T9" fmla="*/ 20 h 505"/>
            </a:gdLst>
            <a:ahLst/>
            <a:cxnLst>
              <a:cxn ang="0">
                <a:pos x="T0" y="T1"/>
              </a:cxn>
              <a:cxn ang="0">
                <a:pos x="T2" y="T3"/>
              </a:cxn>
              <a:cxn ang="0">
                <a:pos x="T4" y="T5"/>
              </a:cxn>
              <a:cxn ang="0">
                <a:pos x="T6" y="T7"/>
              </a:cxn>
              <a:cxn ang="0">
                <a:pos x="T8" y="T9"/>
              </a:cxn>
            </a:cxnLst>
            <a:rect l="0" t="0" r="r" b="b"/>
            <a:pathLst>
              <a:path w="508" h="505">
                <a:moveTo>
                  <a:pt x="0" y="20"/>
                </a:moveTo>
                <a:cubicBezTo>
                  <a:pt x="214" y="120"/>
                  <a:pt x="387" y="292"/>
                  <a:pt x="488" y="505"/>
                </a:cubicBezTo>
                <a:cubicBezTo>
                  <a:pt x="508" y="501"/>
                  <a:pt x="508" y="501"/>
                  <a:pt x="508" y="501"/>
                </a:cubicBezTo>
                <a:cubicBezTo>
                  <a:pt x="404" y="280"/>
                  <a:pt x="226" y="102"/>
                  <a:pt x="5" y="0"/>
                </a:cubicBezTo>
                <a:lnTo>
                  <a:pt x="0" y="20"/>
                </a:lnTo>
                <a:close/>
              </a:path>
            </a:pathLst>
          </a:custGeom>
          <a:gradFill>
            <a:gsLst>
              <a:gs pos="0">
                <a:schemeClr val="accent1"/>
              </a:gs>
              <a:gs pos="100000">
                <a:schemeClr val="accent4"/>
              </a:gs>
            </a:gsLst>
            <a:lin ang="5400000" scaled="0"/>
          </a:gradFill>
          <a:ln>
            <a:noFill/>
          </a:ln>
        </p:spPr>
        <p:style>
          <a:lnRef idx="2">
            <a:schemeClr val="accent4">
              <a:shade val="50000"/>
            </a:schemeClr>
          </a:lnRef>
          <a:fillRef idx="1">
            <a:schemeClr val="accent4"/>
          </a:fillRef>
          <a:effectRef idx="0">
            <a:schemeClr val="accent4"/>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72" name="Freeform 7"/>
          <p:cNvSpPr>
            <a:spLocks/>
          </p:cNvSpPr>
          <p:nvPr/>
        </p:nvSpPr>
        <p:spPr bwMode="auto">
          <a:xfrm flipH="1">
            <a:off x="10015581" y="8498522"/>
            <a:ext cx="1200115" cy="1198559"/>
          </a:xfrm>
          <a:custGeom>
            <a:avLst/>
            <a:gdLst>
              <a:gd name="T0" fmla="*/ 488 w 508"/>
              <a:gd name="T1" fmla="*/ 0 h 507"/>
              <a:gd name="T2" fmla="*/ 0 w 508"/>
              <a:gd name="T3" fmla="*/ 486 h 507"/>
              <a:gd name="T4" fmla="*/ 5 w 508"/>
              <a:gd name="T5" fmla="*/ 507 h 507"/>
              <a:gd name="T6" fmla="*/ 508 w 508"/>
              <a:gd name="T7" fmla="*/ 5 h 507"/>
              <a:gd name="T8" fmla="*/ 488 w 508"/>
              <a:gd name="T9" fmla="*/ 0 h 507"/>
            </a:gdLst>
            <a:ahLst/>
            <a:cxnLst>
              <a:cxn ang="0">
                <a:pos x="T0" y="T1"/>
              </a:cxn>
              <a:cxn ang="0">
                <a:pos x="T2" y="T3"/>
              </a:cxn>
              <a:cxn ang="0">
                <a:pos x="T4" y="T5"/>
              </a:cxn>
              <a:cxn ang="0">
                <a:pos x="T6" y="T7"/>
              </a:cxn>
              <a:cxn ang="0">
                <a:pos x="T8" y="T9"/>
              </a:cxn>
            </a:cxnLst>
            <a:rect l="0" t="0" r="r" b="b"/>
            <a:pathLst>
              <a:path w="508" h="507">
                <a:moveTo>
                  <a:pt x="488" y="0"/>
                </a:moveTo>
                <a:cubicBezTo>
                  <a:pt x="387" y="214"/>
                  <a:pt x="215" y="386"/>
                  <a:pt x="0" y="486"/>
                </a:cubicBezTo>
                <a:cubicBezTo>
                  <a:pt x="5" y="507"/>
                  <a:pt x="5" y="507"/>
                  <a:pt x="5" y="507"/>
                </a:cubicBezTo>
                <a:cubicBezTo>
                  <a:pt x="227" y="404"/>
                  <a:pt x="405" y="226"/>
                  <a:pt x="508" y="5"/>
                </a:cubicBezTo>
                <a:lnTo>
                  <a:pt x="488" y="0"/>
                </a:lnTo>
                <a:close/>
              </a:path>
            </a:pathLst>
          </a:custGeom>
          <a:gradFill>
            <a:gsLst>
              <a:gs pos="0">
                <a:schemeClr val="accent4"/>
              </a:gs>
              <a:gs pos="100000">
                <a:schemeClr val="accent6"/>
              </a:gs>
            </a:gsLst>
            <a:lin ang="5400000" scaled="0"/>
          </a:gradFill>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73" name="Freeform 8"/>
          <p:cNvSpPr>
            <a:spLocks/>
          </p:cNvSpPr>
          <p:nvPr/>
        </p:nvSpPr>
        <p:spPr bwMode="auto">
          <a:xfrm flipH="1">
            <a:off x="13247520" y="8504108"/>
            <a:ext cx="1194532" cy="1185531"/>
          </a:xfrm>
          <a:custGeom>
            <a:avLst/>
            <a:gdLst>
              <a:gd name="T0" fmla="*/ 506 w 506"/>
              <a:gd name="T1" fmla="*/ 482 h 502"/>
              <a:gd name="T2" fmla="*/ 20 w 506"/>
              <a:gd name="T3" fmla="*/ 0 h 502"/>
              <a:gd name="T4" fmla="*/ 0 w 506"/>
              <a:gd name="T5" fmla="*/ 4 h 502"/>
              <a:gd name="T6" fmla="*/ 501 w 506"/>
              <a:gd name="T7" fmla="*/ 502 h 502"/>
              <a:gd name="T8" fmla="*/ 506 w 506"/>
              <a:gd name="T9" fmla="*/ 482 h 502"/>
            </a:gdLst>
            <a:ahLst/>
            <a:cxnLst>
              <a:cxn ang="0">
                <a:pos x="T0" y="T1"/>
              </a:cxn>
              <a:cxn ang="0">
                <a:pos x="T2" y="T3"/>
              </a:cxn>
              <a:cxn ang="0">
                <a:pos x="T4" y="T5"/>
              </a:cxn>
              <a:cxn ang="0">
                <a:pos x="T6" y="T7"/>
              </a:cxn>
              <a:cxn ang="0">
                <a:pos x="T8" y="T9"/>
              </a:cxn>
            </a:cxnLst>
            <a:rect l="0" t="0" r="r" b="b"/>
            <a:pathLst>
              <a:path w="506" h="502">
                <a:moveTo>
                  <a:pt x="506" y="482"/>
                </a:moveTo>
                <a:cubicBezTo>
                  <a:pt x="290" y="380"/>
                  <a:pt x="119" y="209"/>
                  <a:pt x="20" y="0"/>
                </a:cubicBezTo>
                <a:cubicBezTo>
                  <a:pt x="0" y="4"/>
                  <a:pt x="0" y="4"/>
                  <a:pt x="0" y="4"/>
                </a:cubicBezTo>
                <a:cubicBezTo>
                  <a:pt x="100" y="221"/>
                  <a:pt x="278" y="397"/>
                  <a:pt x="501" y="502"/>
                </a:cubicBezTo>
                <a:lnTo>
                  <a:pt x="506" y="482"/>
                </a:lnTo>
                <a:close/>
              </a:path>
            </a:pathLst>
          </a:custGeom>
          <a:gradFill>
            <a:gsLst>
              <a:gs pos="0">
                <a:schemeClr val="accent3"/>
              </a:gs>
              <a:gs pos="100000">
                <a:schemeClr val="accent6"/>
              </a:gs>
            </a:gsLst>
            <a:lin ang="5400000" scaled="0"/>
          </a:gradFill>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74" name="Freeform 9"/>
          <p:cNvSpPr>
            <a:spLocks noEditPoints="1"/>
          </p:cNvSpPr>
          <p:nvPr/>
        </p:nvSpPr>
        <p:spPr bwMode="auto">
          <a:xfrm flipH="1">
            <a:off x="11204533" y="8848412"/>
            <a:ext cx="2074616" cy="2291033"/>
          </a:xfrm>
          <a:custGeom>
            <a:avLst/>
            <a:gdLst>
              <a:gd name="T0" fmla="*/ 874 w 879"/>
              <a:gd name="T1" fmla="*/ 338 h 970"/>
              <a:gd name="T2" fmla="*/ 725 w 879"/>
              <a:gd name="T3" fmla="*/ 101 h 970"/>
              <a:gd name="T4" fmla="*/ 444 w 879"/>
              <a:gd name="T5" fmla="*/ 0 h 970"/>
              <a:gd name="T6" fmla="*/ 13 w 879"/>
              <a:gd name="T7" fmla="*/ 336 h 970"/>
              <a:gd name="T8" fmla="*/ 8 w 879"/>
              <a:gd name="T9" fmla="*/ 356 h 970"/>
              <a:gd name="T10" fmla="*/ 0 w 879"/>
              <a:gd name="T11" fmla="*/ 444 h 970"/>
              <a:gd name="T12" fmla="*/ 435 w 879"/>
              <a:gd name="T13" fmla="*/ 888 h 970"/>
              <a:gd name="T14" fmla="*/ 435 w 879"/>
              <a:gd name="T15" fmla="*/ 970 h 970"/>
              <a:gd name="T16" fmla="*/ 592 w 879"/>
              <a:gd name="T17" fmla="*/ 879 h 970"/>
              <a:gd name="T18" fmla="*/ 435 w 879"/>
              <a:gd name="T19" fmla="*/ 788 h 970"/>
              <a:gd name="T20" fmla="*/ 435 w 879"/>
              <a:gd name="T21" fmla="*/ 868 h 970"/>
              <a:gd name="T22" fmla="*/ 20 w 879"/>
              <a:gd name="T23" fmla="*/ 444 h 970"/>
              <a:gd name="T24" fmla="*/ 444 w 879"/>
              <a:gd name="T25" fmla="*/ 20 h 970"/>
              <a:gd name="T26" fmla="*/ 712 w 879"/>
              <a:gd name="T27" fmla="*/ 116 h 970"/>
              <a:gd name="T28" fmla="*/ 856 w 879"/>
              <a:gd name="T29" fmla="*/ 347 h 970"/>
              <a:gd name="T30" fmla="*/ 861 w 879"/>
              <a:gd name="T31" fmla="*/ 366 h 970"/>
              <a:gd name="T32" fmla="*/ 872 w 879"/>
              <a:gd name="T33" fmla="*/ 362 h 970"/>
              <a:gd name="T34" fmla="*/ 879 w 879"/>
              <a:gd name="T35" fmla="*/ 359 h 970"/>
              <a:gd name="T36" fmla="*/ 874 w 879"/>
              <a:gd name="T37" fmla="*/ 338 h 970"/>
              <a:gd name="T38" fmla="*/ 455 w 879"/>
              <a:gd name="T39" fmla="*/ 823 h 970"/>
              <a:gd name="T40" fmla="*/ 552 w 879"/>
              <a:gd name="T41" fmla="*/ 879 h 970"/>
              <a:gd name="T42" fmla="*/ 455 w 879"/>
              <a:gd name="T43" fmla="*/ 935 h 970"/>
              <a:gd name="T44" fmla="*/ 455 w 879"/>
              <a:gd name="T45" fmla="*/ 8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9" h="970">
                <a:moveTo>
                  <a:pt x="874" y="338"/>
                </a:moveTo>
                <a:cubicBezTo>
                  <a:pt x="852" y="246"/>
                  <a:pt x="799" y="162"/>
                  <a:pt x="725" y="101"/>
                </a:cubicBezTo>
                <a:cubicBezTo>
                  <a:pt x="646" y="36"/>
                  <a:pt x="546" y="0"/>
                  <a:pt x="444" y="0"/>
                </a:cubicBezTo>
                <a:cubicBezTo>
                  <a:pt x="236" y="0"/>
                  <a:pt x="61" y="143"/>
                  <a:pt x="13" y="336"/>
                </a:cubicBezTo>
                <a:cubicBezTo>
                  <a:pt x="8" y="356"/>
                  <a:pt x="8" y="356"/>
                  <a:pt x="8" y="356"/>
                </a:cubicBezTo>
                <a:cubicBezTo>
                  <a:pt x="3" y="385"/>
                  <a:pt x="0" y="414"/>
                  <a:pt x="0" y="444"/>
                </a:cubicBezTo>
                <a:cubicBezTo>
                  <a:pt x="0" y="686"/>
                  <a:pt x="194" y="883"/>
                  <a:pt x="435" y="888"/>
                </a:cubicBezTo>
                <a:cubicBezTo>
                  <a:pt x="435" y="970"/>
                  <a:pt x="435" y="970"/>
                  <a:pt x="435" y="970"/>
                </a:cubicBezTo>
                <a:cubicBezTo>
                  <a:pt x="592" y="879"/>
                  <a:pt x="592" y="879"/>
                  <a:pt x="592" y="879"/>
                </a:cubicBezTo>
                <a:cubicBezTo>
                  <a:pt x="435" y="788"/>
                  <a:pt x="435" y="788"/>
                  <a:pt x="435" y="788"/>
                </a:cubicBezTo>
                <a:cubicBezTo>
                  <a:pt x="435" y="868"/>
                  <a:pt x="435" y="868"/>
                  <a:pt x="435" y="868"/>
                </a:cubicBezTo>
                <a:cubicBezTo>
                  <a:pt x="205" y="863"/>
                  <a:pt x="20" y="675"/>
                  <a:pt x="20" y="444"/>
                </a:cubicBezTo>
                <a:cubicBezTo>
                  <a:pt x="20" y="211"/>
                  <a:pt x="210" y="20"/>
                  <a:pt x="444" y="20"/>
                </a:cubicBezTo>
                <a:cubicBezTo>
                  <a:pt x="541" y="20"/>
                  <a:pt x="637" y="54"/>
                  <a:pt x="712" y="116"/>
                </a:cubicBezTo>
                <a:cubicBezTo>
                  <a:pt x="784" y="175"/>
                  <a:pt x="835" y="257"/>
                  <a:pt x="856" y="347"/>
                </a:cubicBezTo>
                <a:cubicBezTo>
                  <a:pt x="856" y="347"/>
                  <a:pt x="861" y="366"/>
                  <a:pt x="861" y="366"/>
                </a:cubicBezTo>
                <a:cubicBezTo>
                  <a:pt x="872" y="362"/>
                  <a:pt x="872" y="362"/>
                  <a:pt x="872" y="362"/>
                </a:cubicBezTo>
                <a:cubicBezTo>
                  <a:pt x="874" y="361"/>
                  <a:pt x="876" y="360"/>
                  <a:pt x="879" y="359"/>
                </a:cubicBezTo>
                <a:lnTo>
                  <a:pt x="874" y="338"/>
                </a:lnTo>
                <a:close/>
                <a:moveTo>
                  <a:pt x="455" y="823"/>
                </a:moveTo>
                <a:cubicBezTo>
                  <a:pt x="475" y="835"/>
                  <a:pt x="532" y="867"/>
                  <a:pt x="552" y="879"/>
                </a:cubicBezTo>
                <a:cubicBezTo>
                  <a:pt x="532" y="891"/>
                  <a:pt x="475" y="924"/>
                  <a:pt x="455" y="935"/>
                </a:cubicBezTo>
                <a:lnTo>
                  <a:pt x="455" y="823"/>
                </a:lnTo>
                <a:close/>
              </a:path>
            </a:pathLst>
          </a:custGeom>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75" name="Freeform 10"/>
          <p:cNvSpPr>
            <a:spLocks noEditPoints="1"/>
          </p:cNvSpPr>
          <p:nvPr/>
        </p:nvSpPr>
        <p:spPr bwMode="auto">
          <a:xfrm flipH="1">
            <a:off x="11185926" y="3823399"/>
            <a:ext cx="2072756" cy="2289173"/>
          </a:xfrm>
          <a:custGeom>
            <a:avLst/>
            <a:gdLst>
              <a:gd name="T0" fmla="*/ 443 w 878"/>
              <a:gd name="T1" fmla="*/ 81 h 969"/>
              <a:gd name="T2" fmla="*/ 443 w 878"/>
              <a:gd name="T3" fmla="*/ 0 h 969"/>
              <a:gd name="T4" fmla="*/ 428 w 878"/>
              <a:gd name="T5" fmla="*/ 8 h 969"/>
              <a:gd name="T6" fmla="*/ 286 w 878"/>
              <a:gd name="T7" fmla="*/ 90 h 969"/>
              <a:gd name="T8" fmla="*/ 443 w 878"/>
              <a:gd name="T9" fmla="*/ 181 h 969"/>
              <a:gd name="T10" fmla="*/ 443 w 878"/>
              <a:gd name="T11" fmla="*/ 101 h 969"/>
              <a:gd name="T12" fmla="*/ 858 w 878"/>
              <a:gd name="T13" fmla="*/ 525 h 969"/>
              <a:gd name="T14" fmla="*/ 434 w 878"/>
              <a:gd name="T15" fmla="*/ 949 h 969"/>
              <a:gd name="T16" fmla="*/ 21 w 878"/>
              <a:gd name="T17" fmla="*/ 618 h 969"/>
              <a:gd name="T18" fmla="*/ 18 w 878"/>
              <a:gd name="T19" fmla="*/ 606 h 969"/>
              <a:gd name="T20" fmla="*/ 7 w 878"/>
              <a:gd name="T21" fmla="*/ 611 h 969"/>
              <a:gd name="T22" fmla="*/ 0 w 878"/>
              <a:gd name="T23" fmla="*/ 614 h 969"/>
              <a:gd name="T24" fmla="*/ 4 w 878"/>
              <a:gd name="T25" fmla="*/ 634 h 969"/>
              <a:gd name="T26" fmla="*/ 434 w 878"/>
              <a:gd name="T27" fmla="*/ 969 h 969"/>
              <a:gd name="T28" fmla="*/ 865 w 878"/>
              <a:gd name="T29" fmla="*/ 632 h 969"/>
              <a:gd name="T30" fmla="*/ 870 w 878"/>
              <a:gd name="T31" fmla="*/ 612 h 969"/>
              <a:gd name="T32" fmla="*/ 878 w 878"/>
              <a:gd name="T33" fmla="*/ 525 h 969"/>
              <a:gd name="T34" fmla="*/ 443 w 878"/>
              <a:gd name="T35" fmla="*/ 81 h 969"/>
              <a:gd name="T36" fmla="*/ 423 w 878"/>
              <a:gd name="T37" fmla="*/ 146 h 969"/>
              <a:gd name="T38" fmla="*/ 326 w 878"/>
              <a:gd name="T39" fmla="*/ 90 h 969"/>
              <a:gd name="T40" fmla="*/ 423 w 878"/>
              <a:gd name="T41" fmla="*/ 34 h 969"/>
              <a:gd name="T42" fmla="*/ 423 w 878"/>
              <a:gd name="T43" fmla="*/ 146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8" h="969">
                <a:moveTo>
                  <a:pt x="443" y="81"/>
                </a:moveTo>
                <a:cubicBezTo>
                  <a:pt x="443" y="0"/>
                  <a:pt x="443" y="0"/>
                  <a:pt x="443" y="0"/>
                </a:cubicBezTo>
                <a:cubicBezTo>
                  <a:pt x="428" y="8"/>
                  <a:pt x="428" y="8"/>
                  <a:pt x="428" y="8"/>
                </a:cubicBezTo>
                <a:cubicBezTo>
                  <a:pt x="286" y="90"/>
                  <a:pt x="286" y="90"/>
                  <a:pt x="286" y="90"/>
                </a:cubicBezTo>
                <a:cubicBezTo>
                  <a:pt x="443" y="181"/>
                  <a:pt x="443" y="181"/>
                  <a:pt x="443" y="181"/>
                </a:cubicBezTo>
                <a:cubicBezTo>
                  <a:pt x="443" y="101"/>
                  <a:pt x="443" y="101"/>
                  <a:pt x="443" y="101"/>
                </a:cubicBezTo>
                <a:cubicBezTo>
                  <a:pt x="673" y="106"/>
                  <a:pt x="858" y="294"/>
                  <a:pt x="858" y="525"/>
                </a:cubicBezTo>
                <a:cubicBezTo>
                  <a:pt x="858" y="759"/>
                  <a:pt x="668" y="949"/>
                  <a:pt x="434" y="949"/>
                </a:cubicBezTo>
                <a:cubicBezTo>
                  <a:pt x="232" y="949"/>
                  <a:pt x="62" y="813"/>
                  <a:pt x="21" y="618"/>
                </a:cubicBezTo>
                <a:cubicBezTo>
                  <a:pt x="18" y="606"/>
                  <a:pt x="18" y="606"/>
                  <a:pt x="18" y="606"/>
                </a:cubicBezTo>
                <a:cubicBezTo>
                  <a:pt x="7" y="611"/>
                  <a:pt x="7" y="611"/>
                  <a:pt x="7" y="611"/>
                </a:cubicBezTo>
                <a:cubicBezTo>
                  <a:pt x="5" y="612"/>
                  <a:pt x="3" y="613"/>
                  <a:pt x="0" y="614"/>
                </a:cubicBezTo>
                <a:cubicBezTo>
                  <a:pt x="4" y="634"/>
                  <a:pt x="4" y="634"/>
                  <a:pt x="4" y="634"/>
                </a:cubicBezTo>
                <a:cubicBezTo>
                  <a:pt x="52" y="832"/>
                  <a:pt x="227" y="969"/>
                  <a:pt x="434" y="969"/>
                </a:cubicBezTo>
                <a:cubicBezTo>
                  <a:pt x="642" y="969"/>
                  <a:pt x="817" y="825"/>
                  <a:pt x="865" y="632"/>
                </a:cubicBezTo>
                <a:cubicBezTo>
                  <a:pt x="870" y="612"/>
                  <a:pt x="870" y="612"/>
                  <a:pt x="870" y="612"/>
                </a:cubicBezTo>
                <a:cubicBezTo>
                  <a:pt x="875" y="584"/>
                  <a:pt x="878" y="555"/>
                  <a:pt x="878" y="525"/>
                </a:cubicBezTo>
                <a:cubicBezTo>
                  <a:pt x="878" y="283"/>
                  <a:pt x="684" y="86"/>
                  <a:pt x="443" y="81"/>
                </a:cubicBezTo>
                <a:close/>
                <a:moveTo>
                  <a:pt x="423" y="146"/>
                </a:moveTo>
                <a:cubicBezTo>
                  <a:pt x="403" y="135"/>
                  <a:pt x="346" y="102"/>
                  <a:pt x="326" y="90"/>
                </a:cubicBezTo>
                <a:cubicBezTo>
                  <a:pt x="346" y="79"/>
                  <a:pt x="403" y="46"/>
                  <a:pt x="423" y="34"/>
                </a:cubicBezTo>
                <a:lnTo>
                  <a:pt x="423" y="14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76" name="Freeform 11"/>
          <p:cNvSpPr>
            <a:spLocks noEditPoints="1"/>
          </p:cNvSpPr>
          <p:nvPr/>
        </p:nvSpPr>
        <p:spPr bwMode="auto">
          <a:xfrm flipH="1">
            <a:off x="13601041" y="6432684"/>
            <a:ext cx="2288591" cy="2080727"/>
          </a:xfrm>
          <a:custGeom>
            <a:avLst/>
            <a:gdLst>
              <a:gd name="T0" fmla="*/ 636 w 970"/>
              <a:gd name="T1" fmla="*/ 14 h 881"/>
              <a:gd name="T2" fmla="*/ 616 w 970"/>
              <a:gd name="T3" fmla="*/ 9 h 881"/>
              <a:gd name="T4" fmla="*/ 526 w 970"/>
              <a:gd name="T5" fmla="*/ 0 h 881"/>
              <a:gd name="T6" fmla="*/ 82 w 970"/>
              <a:gd name="T7" fmla="*/ 435 h 881"/>
              <a:gd name="T8" fmla="*/ 0 w 970"/>
              <a:gd name="T9" fmla="*/ 435 h 881"/>
              <a:gd name="T10" fmla="*/ 91 w 970"/>
              <a:gd name="T11" fmla="*/ 592 h 881"/>
              <a:gd name="T12" fmla="*/ 182 w 970"/>
              <a:gd name="T13" fmla="*/ 435 h 881"/>
              <a:gd name="T14" fmla="*/ 102 w 970"/>
              <a:gd name="T15" fmla="*/ 435 h 881"/>
              <a:gd name="T16" fmla="*/ 526 w 970"/>
              <a:gd name="T17" fmla="*/ 20 h 881"/>
              <a:gd name="T18" fmla="*/ 950 w 970"/>
              <a:gd name="T19" fmla="*/ 444 h 881"/>
              <a:gd name="T20" fmla="*/ 855 w 970"/>
              <a:gd name="T21" fmla="*/ 714 h 881"/>
              <a:gd name="T22" fmla="*/ 617 w 970"/>
              <a:gd name="T23" fmla="*/ 861 h 881"/>
              <a:gd name="T24" fmla="*/ 605 w 970"/>
              <a:gd name="T25" fmla="*/ 863 h 881"/>
              <a:gd name="T26" fmla="*/ 610 w 970"/>
              <a:gd name="T27" fmla="*/ 874 h 881"/>
              <a:gd name="T28" fmla="*/ 613 w 970"/>
              <a:gd name="T29" fmla="*/ 881 h 881"/>
              <a:gd name="T30" fmla="*/ 633 w 970"/>
              <a:gd name="T31" fmla="*/ 877 h 881"/>
              <a:gd name="T32" fmla="*/ 871 w 970"/>
              <a:gd name="T33" fmla="*/ 726 h 881"/>
              <a:gd name="T34" fmla="*/ 970 w 970"/>
              <a:gd name="T35" fmla="*/ 444 h 881"/>
              <a:gd name="T36" fmla="*/ 636 w 970"/>
              <a:gd name="T37" fmla="*/ 14 h 881"/>
              <a:gd name="T38" fmla="*/ 147 w 970"/>
              <a:gd name="T39" fmla="*/ 455 h 881"/>
              <a:gd name="T40" fmla="*/ 91 w 970"/>
              <a:gd name="T41" fmla="*/ 552 h 881"/>
              <a:gd name="T42" fmla="*/ 35 w 970"/>
              <a:gd name="T43" fmla="*/ 455 h 881"/>
              <a:gd name="T44" fmla="*/ 147 w 970"/>
              <a:gd name="T45" fmla="*/ 455 h 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70" h="881">
                <a:moveTo>
                  <a:pt x="636" y="14"/>
                </a:moveTo>
                <a:cubicBezTo>
                  <a:pt x="616" y="9"/>
                  <a:pt x="616" y="9"/>
                  <a:pt x="616" y="9"/>
                </a:cubicBezTo>
                <a:cubicBezTo>
                  <a:pt x="587" y="3"/>
                  <a:pt x="557" y="0"/>
                  <a:pt x="526" y="0"/>
                </a:cubicBezTo>
                <a:cubicBezTo>
                  <a:pt x="284" y="0"/>
                  <a:pt x="87" y="194"/>
                  <a:pt x="82" y="435"/>
                </a:cubicBezTo>
                <a:cubicBezTo>
                  <a:pt x="0" y="435"/>
                  <a:pt x="0" y="435"/>
                  <a:pt x="0" y="435"/>
                </a:cubicBezTo>
                <a:cubicBezTo>
                  <a:pt x="91" y="592"/>
                  <a:pt x="91" y="592"/>
                  <a:pt x="91" y="592"/>
                </a:cubicBezTo>
                <a:cubicBezTo>
                  <a:pt x="182" y="435"/>
                  <a:pt x="182" y="435"/>
                  <a:pt x="182" y="435"/>
                </a:cubicBezTo>
                <a:cubicBezTo>
                  <a:pt x="102" y="435"/>
                  <a:pt x="102" y="435"/>
                  <a:pt x="102" y="435"/>
                </a:cubicBezTo>
                <a:cubicBezTo>
                  <a:pt x="107" y="205"/>
                  <a:pt x="295" y="20"/>
                  <a:pt x="526" y="20"/>
                </a:cubicBezTo>
                <a:cubicBezTo>
                  <a:pt x="760" y="20"/>
                  <a:pt x="950" y="210"/>
                  <a:pt x="950" y="444"/>
                </a:cubicBezTo>
                <a:cubicBezTo>
                  <a:pt x="950" y="542"/>
                  <a:pt x="916" y="638"/>
                  <a:pt x="855" y="714"/>
                </a:cubicBezTo>
                <a:cubicBezTo>
                  <a:pt x="795" y="789"/>
                  <a:pt x="710" y="841"/>
                  <a:pt x="617" y="861"/>
                </a:cubicBezTo>
                <a:cubicBezTo>
                  <a:pt x="605" y="863"/>
                  <a:pt x="605" y="863"/>
                  <a:pt x="605" y="863"/>
                </a:cubicBezTo>
                <a:cubicBezTo>
                  <a:pt x="610" y="874"/>
                  <a:pt x="610" y="874"/>
                  <a:pt x="610" y="874"/>
                </a:cubicBezTo>
                <a:cubicBezTo>
                  <a:pt x="611" y="877"/>
                  <a:pt x="612" y="879"/>
                  <a:pt x="613" y="881"/>
                </a:cubicBezTo>
                <a:cubicBezTo>
                  <a:pt x="633" y="877"/>
                  <a:pt x="633" y="877"/>
                  <a:pt x="633" y="877"/>
                </a:cubicBezTo>
                <a:cubicBezTo>
                  <a:pt x="726" y="854"/>
                  <a:pt x="810" y="801"/>
                  <a:pt x="871" y="726"/>
                </a:cubicBezTo>
                <a:cubicBezTo>
                  <a:pt x="935" y="647"/>
                  <a:pt x="970" y="547"/>
                  <a:pt x="970" y="444"/>
                </a:cubicBezTo>
                <a:cubicBezTo>
                  <a:pt x="970" y="237"/>
                  <a:pt x="828" y="63"/>
                  <a:pt x="636" y="14"/>
                </a:cubicBezTo>
                <a:close/>
                <a:moveTo>
                  <a:pt x="147" y="455"/>
                </a:moveTo>
                <a:cubicBezTo>
                  <a:pt x="136" y="475"/>
                  <a:pt x="103" y="532"/>
                  <a:pt x="91" y="552"/>
                </a:cubicBezTo>
                <a:cubicBezTo>
                  <a:pt x="79" y="532"/>
                  <a:pt x="47" y="475"/>
                  <a:pt x="35" y="455"/>
                </a:cubicBezTo>
                <a:lnTo>
                  <a:pt x="147" y="455"/>
                </a:ln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77" name="Freeform 12"/>
          <p:cNvSpPr>
            <a:spLocks noEditPoints="1"/>
          </p:cNvSpPr>
          <p:nvPr/>
        </p:nvSpPr>
        <p:spPr bwMode="auto">
          <a:xfrm flipH="1">
            <a:off x="8573585" y="6451296"/>
            <a:ext cx="2290451" cy="2078867"/>
          </a:xfrm>
          <a:custGeom>
            <a:avLst/>
            <a:gdLst>
              <a:gd name="T0" fmla="*/ 879 w 970"/>
              <a:gd name="T1" fmla="*/ 288 h 880"/>
              <a:gd name="T2" fmla="*/ 870 w 970"/>
              <a:gd name="T3" fmla="*/ 303 h 880"/>
              <a:gd name="T4" fmla="*/ 788 w 970"/>
              <a:gd name="T5" fmla="*/ 445 h 880"/>
              <a:gd name="T6" fmla="*/ 868 w 970"/>
              <a:gd name="T7" fmla="*/ 445 h 880"/>
              <a:gd name="T8" fmla="*/ 444 w 970"/>
              <a:gd name="T9" fmla="*/ 860 h 880"/>
              <a:gd name="T10" fmla="*/ 20 w 970"/>
              <a:gd name="T11" fmla="*/ 436 h 880"/>
              <a:gd name="T12" fmla="*/ 116 w 970"/>
              <a:gd name="T13" fmla="*/ 167 h 880"/>
              <a:gd name="T14" fmla="*/ 355 w 970"/>
              <a:gd name="T15" fmla="*/ 21 h 880"/>
              <a:gd name="T16" fmla="*/ 367 w 970"/>
              <a:gd name="T17" fmla="*/ 18 h 880"/>
              <a:gd name="T18" fmla="*/ 361 w 970"/>
              <a:gd name="T19" fmla="*/ 5 h 880"/>
              <a:gd name="T20" fmla="*/ 359 w 970"/>
              <a:gd name="T21" fmla="*/ 0 h 880"/>
              <a:gd name="T22" fmla="*/ 339 w 970"/>
              <a:gd name="T23" fmla="*/ 4 h 880"/>
              <a:gd name="T24" fmla="*/ 100 w 970"/>
              <a:gd name="T25" fmla="*/ 154 h 880"/>
              <a:gd name="T26" fmla="*/ 0 w 970"/>
              <a:gd name="T27" fmla="*/ 436 h 880"/>
              <a:gd name="T28" fmla="*/ 339 w 970"/>
              <a:gd name="T29" fmla="*/ 867 h 880"/>
              <a:gd name="T30" fmla="*/ 359 w 970"/>
              <a:gd name="T31" fmla="*/ 872 h 880"/>
              <a:gd name="T32" fmla="*/ 444 w 970"/>
              <a:gd name="T33" fmla="*/ 880 h 880"/>
              <a:gd name="T34" fmla="*/ 888 w 970"/>
              <a:gd name="T35" fmla="*/ 445 h 880"/>
              <a:gd name="T36" fmla="*/ 970 w 970"/>
              <a:gd name="T37" fmla="*/ 445 h 880"/>
              <a:gd name="T38" fmla="*/ 879 w 970"/>
              <a:gd name="T39" fmla="*/ 288 h 880"/>
              <a:gd name="T40" fmla="*/ 823 w 970"/>
              <a:gd name="T41" fmla="*/ 425 h 880"/>
              <a:gd name="T42" fmla="*/ 879 w 970"/>
              <a:gd name="T43" fmla="*/ 328 h 880"/>
              <a:gd name="T44" fmla="*/ 935 w 970"/>
              <a:gd name="T45" fmla="*/ 425 h 880"/>
              <a:gd name="T46" fmla="*/ 823 w 970"/>
              <a:gd name="T47" fmla="*/ 425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0" h="880">
                <a:moveTo>
                  <a:pt x="879" y="288"/>
                </a:moveTo>
                <a:cubicBezTo>
                  <a:pt x="870" y="303"/>
                  <a:pt x="870" y="303"/>
                  <a:pt x="870" y="303"/>
                </a:cubicBezTo>
                <a:cubicBezTo>
                  <a:pt x="788" y="445"/>
                  <a:pt x="788" y="445"/>
                  <a:pt x="788" y="445"/>
                </a:cubicBezTo>
                <a:cubicBezTo>
                  <a:pt x="868" y="445"/>
                  <a:pt x="868" y="445"/>
                  <a:pt x="868" y="445"/>
                </a:cubicBezTo>
                <a:cubicBezTo>
                  <a:pt x="863" y="674"/>
                  <a:pt x="675" y="860"/>
                  <a:pt x="444" y="860"/>
                </a:cubicBezTo>
                <a:cubicBezTo>
                  <a:pt x="210" y="860"/>
                  <a:pt x="20" y="669"/>
                  <a:pt x="20" y="436"/>
                </a:cubicBezTo>
                <a:cubicBezTo>
                  <a:pt x="20" y="338"/>
                  <a:pt x="54" y="242"/>
                  <a:pt x="116" y="167"/>
                </a:cubicBezTo>
                <a:cubicBezTo>
                  <a:pt x="176" y="93"/>
                  <a:pt x="261" y="41"/>
                  <a:pt x="355" y="21"/>
                </a:cubicBezTo>
                <a:cubicBezTo>
                  <a:pt x="367" y="18"/>
                  <a:pt x="367" y="18"/>
                  <a:pt x="367" y="18"/>
                </a:cubicBezTo>
                <a:cubicBezTo>
                  <a:pt x="361" y="5"/>
                  <a:pt x="361" y="5"/>
                  <a:pt x="361" y="5"/>
                </a:cubicBezTo>
                <a:cubicBezTo>
                  <a:pt x="360" y="4"/>
                  <a:pt x="360" y="2"/>
                  <a:pt x="359" y="0"/>
                </a:cubicBezTo>
                <a:cubicBezTo>
                  <a:pt x="339" y="4"/>
                  <a:pt x="339" y="4"/>
                  <a:pt x="339" y="4"/>
                </a:cubicBezTo>
                <a:cubicBezTo>
                  <a:pt x="245" y="27"/>
                  <a:pt x="161" y="80"/>
                  <a:pt x="100" y="154"/>
                </a:cubicBezTo>
                <a:cubicBezTo>
                  <a:pt x="36" y="233"/>
                  <a:pt x="0" y="333"/>
                  <a:pt x="0" y="436"/>
                </a:cubicBezTo>
                <a:cubicBezTo>
                  <a:pt x="0" y="644"/>
                  <a:pt x="145" y="820"/>
                  <a:pt x="339" y="867"/>
                </a:cubicBezTo>
                <a:cubicBezTo>
                  <a:pt x="359" y="872"/>
                  <a:pt x="359" y="872"/>
                  <a:pt x="359" y="872"/>
                </a:cubicBezTo>
                <a:cubicBezTo>
                  <a:pt x="387" y="877"/>
                  <a:pt x="415" y="880"/>
                  <a:pt x="444" y="880"/>
                </a:cubicBezTo>
                <a:cubicBezTo>
                  <a:pt x="686" y="880"/>
                  <a:pt x="883" y="685"/>
                  <a:pt x="888" y="445"/>
                </a:cubicBezTo>
                <a:cubicBezTo>
                  <a:pt x="970" y="445"/>
                  <a:pt x="970" y="445"/>
                  <a:pt x="970" y="445"/>
                </a:cubicBezTo>
                <a:lnTo>
                  <a:pt x="879" y="288"/>
                </a:lnTo>
                <a:close/>
                <a:moveTo>
                  <a:pt x="823" y="425"/>
                </a:moveTo>
                <a:cubicBezTo>
                  <a:pt x="834" y="404"/>
                  <a:pt x="867" y="348"/>
                  <a:pt x="879" y="328"/>
                </a:cubicBezTo>
                <a:cubicBezTo>
                  <a:pt x="891" y="348"/>
                  <a:pt x="923" y="404"/>
                  <a:pt x="935" y="425"/>
                </a:cubicBezTo>
                <a:lnTo>
                  <a:pt x="823" y="425"/>
                </a:lnTo>
                <a:close/>
              </a:path>
            </a:pathLst>
          </a:custGeom>
          <a:ln>
            <a:noFill/>
          </a:ln>
        </p:spPr>
        <p:style>
          <a:lnRef idx="2">
            <a:schemeClr val="accent4">
              <a:shade val="50000"/>
            </a:schemeClr>
          </a:lnRef>
          <a:fillRef idx="1">
            <a:schemeClr val="accent4"/>
          </a:fillRef>
          <a:effectRef idx="0">
            <a:schemeClr val="accent4"/>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grpSp>
        <p:nvGrpSpPr>
          <p:cNvPr id="87" name="Group 15"/>
          <p:cNvGrpSpPr>
            <a:grpSpLocks noChangeAspect="1"/>
          </p:cNvGrpSpPr>
          <p:nvPr/>
        </p:nvGrpSpPr>
        <p:grpSpPr bwMode="auto">
          <a:xfrm>
            <a:off x="14216457" y="6946654"/>
            <a:ext cx="892287" cy="978017"/>
            <a:chOff x="4477" y="2221"/>
            <a:chExt cx="281" cy="308"/>
          </a:xfrm>
          <a:solidFill>
            <a:srgbClr val="5CAFFA"/>
          </a:solidFill>
        </p:grpSpPr>
        <p:sp>
          <p:nvSpPr>
            <p:cNvPr id="89" name="Freeform 16"/>
            <p:cNvSpPr>
              <a:spLocks noEditPoints="1"/>
            </p:cNvSpPr>
            <p:nvPr/>
          </p:nvSpPr>
          <p:spPr bwMode="auto">
            <a:xfrm>
              <a:off x="4477" y="2221"/>
              <a:ext cx="281" cy="195"/>
            </a:xfrm>
            <a:custGeom>
              <a:avLst/>
              <a:gdLst>
                <a:gd name="T0" fmla="*/ 111 w 116"/>
                <a:gd name="T1" fmla="*/ 34 h 81"/>
                <a:gd name="T2" fmla="*/ 99 w 116"/>
                <a:gd name="T3" fmla="*/ 23 h 81"/>
                <a:gd name="T4" fmla="*/ 98 w 116"/>
                <a:gd name="T5" fmla="*/ 23 h 81"/>
                <a:gd name="T6" fmla="*/ 98 w 116"/>
                <a:gd name="T7" fmla="*/ 23 h 81"/>
                <a:gd name="T8" fmla="*/ 87 w 116"/>
                <a:gd name="T9" fmla="*/ 7 h 81"/>
                <a:gd name="T10" fmla="*/ 67 w 116"/>
                <a:gd name="T11" fmla="*/ 0 h 81"/>
                <a:gd name="T12" fmla="*/ 42 w 116"/>
                <a:gd name="T13" fmla="*/ 12 h 81"/>
                <a:gd name="T14" fmla="*/ 42 w 116"/>
                <a:gd name="T15" fmla="*/ 13 h 81"/>
                <a:gd name="T16" fmla="*/ 41 w 116"/>
                <a:gd name="T17" fmla="*/ 12 h 81"/>
                <a:gd name="T18" fmla="*/ 32 w 116"/>
                <a:gd name="T19" fmla="*/ 10 h 81"/>
                <a:gd name="T20" fmla="*/ 13 w 116"/>
                <a:gd name="T21" fmla="*/ 28 h 81"/>
                <a:gd name="T22" fmla="*/ 14 w 116"/>
                <a:gd name="T23" fmla="*/ 31 h 81"/>
                <a:gd name="T24" fmla="*/ 14 w 116"/>
                <a:gd name="T25" fmla="*/ 32 h 81"/>
                <a:gd name="T26" fmla="*/ 13 w 116"/>
                <a:gd name="T27" fmla="*/ 32 h 81"/>
                <a:gd name="T28" fmla="*/ 0 w 116"/>
                <a:gd name="T29" fmla="*/ 55 h 81"/>
                <a:gd name="T30" fmla="*/ 26 w 116"/>
                <a:gd name="T31" fmla="*/ 81 h 81"/>
                <a:gd name="T32" fmla="*/ 86 w 116"/>
                <a:gd name="T33" fmla="*/ 81 h 81"/>
                <a:gd name="T34" fmla="*/ 107 w 116"/>
                <a:gd name="T35" fmla="*/ 72 h 81"/>
                <a:gd name="T36" fmla="*/ 116 w 116"/>
                <a:gd name="T37" fmla="*/ 51 h 81"/>
                <a:gd name="T38" fmla="*/ 111 w 116"/>
                <a:gd name="T39" fmla="*/ 34 h 81"/>
                <a:gd name="T40" fmla="*/ 104 w 116"/>
                <a:gd name="T41" fmla="*/ 69 h 81"/>
                <a:gd name="T42" fmla="*/ 86 w 116"/>
                <a:gd name="T43" fmla="*/ 77 h 81"/>
                <a:gd name="T44" fmla="*/ 26 w 116"/>
                <a:gd name="T45" fmla="*/ 77 h 81"/>
                <a:gd name="T46" fmla="*/ 5 w 116"/>
                <a:gd name="T47" fmla="*/ 55 h 81"/>
                <a:gd name="T48" fmla="*/ 15 w 116"/>
                <a:gd name="T49" fmla="*/ 36 h 81"/>
                <a:gd name="T50" fmla="*/ 19 w 116"/>
                <a:gd name="T51" fmla="*/ 34 h 81"/>
                <a:gd name="T52" fmla="*/ 18 w 116"/>
                <a:gd name="T53" fmla="*/ 30 h 81"/>
                <a:gd name="T54" fmla="*/ 18 w 116"/>
                <a:gd name="T55" fmla="*/ 28 h 81"/>
                <a:gd name="T56" fmla="*/ 32 w 116"/>
                <a:gd name="T57" fmla="*/ 14 h 81"/>
                <a:gd name="T58" fmla="*/ 38 w 116"/>
                <a:gd name="T59" fmla="*/ 16 h 81"/>
                <a:gd name="T60" fmla="*/ 43 w 116"/>
                <a:gd name="T61" fmla="*/ 19 h 81"/>
                <a:gd name="T62" fmla="*/ 46 w 116"/>
                <a:gd name="T63" fmla="*/ 15 h 81"/>
                <a:gd name="T64" fmla="*/ 67 w 116"/>
                <a:gd name="T65" fmla="*/ 5 h 81"/>
                <a:gd name="T66" fmla="*/ 84 w 116"/>
                <a:gd name="T67" fmla="*/ 10 h 81"/>
                <a:gd name="T68" fmla="*/ 94 w 116"/>
                <a:gd name="T69" fmla="*/ 24 h 81"/>
                <a:gd name="T70" fmla="*/ 95 w 116"/>
                <a:gd name="T71" fmla="*/ 26 h 81"/>
                <a:gd name="T72" fmla="*/ 97 w 116"/>
                <a:gd name="T73" fmla="*/ 27 h 81"/>
                <a:gd name="T74" fmla="*/ 107 w 116"/>
                <a:gd name="T75" fmla="*/ 36 h 81"/>
                <a:gd name="T76" fmla="*/ 111 w 116"/>
                <a:gd name="T77" fmla="*/ 51 h 81"/>
                <a:gd name="T78" fmla="*/ 104 w 116"/>
                <a:gd name="T79"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6" h="81">
                  <a:moveTo>
                    <a:pt x="111" y="34"/>
                  </a:moveTo>
                  <a:cubicBezTo>
                    <a:pt x="108" y="29"/>
                    <a:pt x="104" y="26"/>
                    <a:pt x="99" y="23"/>
                  </a:cubicBezTo>
                  <a:cubicBezTo>
                    <a:pt x="98" y="23"/>
                    <a:pt x="98" y="23"/>
                    <a:pt x="98" y="23"/>
                  </a:cubicBezTo>
                  <a:cubicBezTo>
                    <a:pt x="98" y="23"/>
                    <a:pt x="98" y="23"/>
                    <a:pt x="98" y="23"/>
                  </a:cubicBezTo>
                  <a:cubicBezTo>
                    <a:pt x="96" y="16"/>
                    <a:pt x="92" y="11"/>
                    <a:pt x="87" y="7"/>
                  </a:cubicBezTo>
                  <a:cubicBezTo>
                    <a:pt x="81" y="2"/>
                    <a:pt x="75" y="0"/>
                    <a:pt x="67" y="0"/>
                  </a:cubicBezTo>
                  <a:cubicBezTo>
                    <a:pt x="58" y="0"/>
                    <a:pt x="49" y="4"/>
                    <a:pt x="42" y="12"/>
                  </a:cubicBezTo>
                  <a:cubicBezTo>
                    <a:pt x="42" y="13"/>
                    <a:pt x="42" y="13"/>
                    <a:pt x="42" y="13"/>
                  </a:cubicBezTo>
                  <a:cubicBezTo>
                    <a:pt x="41" y="12"/>
                    <a:pt x="41" y="12"/>
                    <a:pt x="41" y="12"/>
                  </a:cubicBezTo>
                  <a:cubicBezTo>
                    <a:pt x="38" y="11"/>
                    <a:pt x="35" y="10"/>
                    <a:pt x="32" y="10"/>
                  </a:cubicBezTo>
                  <a:cubicBezTo>
                    <a:pt x="22" y="10"/>
                    <a:pt x="13" y="18"/>
                    <a:pt x="13" y="28"/>
                  </a:cubicBezTo>
                  <a:cubicBezTo>
                    <a:pt x="13" y="29"/>
                    <a:pt x="14" y="30"/>
                    <a:pt x="14" y="31"/>
                  </a:cubicBezTo>
                  <a:cubicBezTo>
                    <a:pt x="14" y="32"/>
                    <a:pt x="14" y="32"/>
                    <a:pt x="14" y="32"/>
                  </a:cubicBezTo>
                  <a:cubicBezTo>
                    <a:pt x="13" y="32"/>
                    <a:pt x="13" y="32"/>
                    <a:pt x="13" y="32"/>
                  </a:cubicBezTo>
                  <a:cubicBezTo>
                    <a:pt x="5" y="37"/>
                    <a:pt x="0" y="46"/>
                    <a:pt x="0" y="55"/>
                  </a:cubicBezTo>
                  <a:cubicBezTo>
                    <a:pt x="0" y="70"/>
                    <a:pt x="12" y="81"/>
                    <a:pt x="26" y="81"/>
                  </a:cubicBezTo>
                  <a:cubicBezTo>
                    <a:pt x="86" y="81"/>
                    <a:pt x="86" y="81"/>
                    <a:pt x="86" y="81"/>
                  </a:cubicBezTo>
                  <a:cubicBezTo>
                    <a:pt x="94" y="81"/>
                    <a:pt x="102" y="78"/>
                    <a:pt x="107" y="72"/>
                  </a:cubicBezTo>
                  <a:cubicBezTo>
                    <a:pt x="113" y="67"/>
                    <a:pt x="116" y="59"/>
                    <a:pt x="116" y="51"/>
                  </a:cubicBezTo>
                  <a:cubicBezTo>
                    <a:pt x="116" y="45"/>
                    <a:pt x="114" y="39"/>
                    <a:pt x="111" y="34"/>
                  </a:cubicBezTo>
                  <a:close/>
                  <a:moveTo>
                    <a:pt x="104" y="69"/>
                  </a:moveTo>
                  <a:cubicBezTo>
                    <a:pt x="99" y="74"/>
                    <a:pt x="93" y="77"/>
                    <a:pt x="86" y="77"/>
                  </a:cubicBezTo>
                  <a:cubicBezTo>
                    <a:pt x="26" y="77"/>
                    <a:pt x="26" y="77"/>
                    <a:pt x="26" y="77"/>
                  </a:cubicBezTo>
                  <a:cubicBezTo>
                    <a:pt x="14" y="77"/>
                    <a:pt x="5" y="67"/>
                    <a:pt x="5" y="55"/>
                  </a:cubicBezTo>
                  <a:cubicBezTo>
                    <a:pt x="5" y="47"/>
                    <a:pt x="9" y="40"/>
                    <a:pt x="15" y="36"/>
                  </a:cubicBezTo>
                  <a:cubicBezTo>
                    <a:pt x="19" y="34"/>
                    <a:pt x="19" y="34"/>
                    <a:pt x="19" y="34"/>
                  </a:cubicBezTo>
                  <a:cubicBezTo>
                    <a:pt x="18" y="30"/>
                    <a:pt x="18" y="30"/>
                    <a:pt x="18" y="30"/>
                  </a:cubicBezTo>
                  <a:cubicBezTo>
                    <a:pt x="18" y="30"/>
                    <a:pt x="18" y="29"/>
                    <a:pt x="18" y="28"/>
                  </a:cubicBezTo>
                  <a:cubicBezTo>
                    <a:pt x="18" y="21"/>
                    <a:pt x="24" y="14"/>
                    <a:pt x="32" y="14"/>
                  </a:cubicBezTo>
                  <a:cubicBezTo>
                    <a:pt x="34" y="14"/>
                    <a:pt x="36" y="15"/>
                    <a:pt x="38" y="16"/>
                  </a:cubicBezTo>
                  <a:cubicBezTo>
                    <a:pt x="43" y="19"/>
                    <a:pt x="43" y="19"/>
                    <a:pt x="43" y="19"/>
                  </a:cubicBezTo>
                  <a:cubicBezTo>
                    <a:pt x="46" y="15"/>
                    <a:pt x="46" y="15"/>
                    <a:pt x="46" y="15"/>
                  </a:cubicBezTo>
                  <a:cubicBezTo>
                    <a:pt x="51" y="8"/>
                    <a:pt x="59" y="5"/>
                    <a:pt x="67" y="5"/>
                  </a:cubicBezTo>
                  <a:cubicBezTo>
                    <a:pt x="74" y="5"/>
                    <a:pt x="79" y="7"/>
                    <a:pt x="84" y="10"/>
                  </a:cubicBezTo>
                  <a:cubicBezTo>
                    <a:pt x="89" y="14"/>
                    <a:pt x="92" y="19"/>
                    <a:pt x="94" y="24"/>
                  </a:cubicBezTo>
                  <a:cubicBezTo>
                    <a:pt x="95" y="26"/>
                    <a:pt x="95" y="26"/>
                    <a:pt x="95" y="26"/>
                  </a:cubicBezTo>
                  <a:cubicBezTo>
                    <a:pt x="97" y="27"/>
                    <a:pt x="97" y="27"/>
                    <a:pt x="97" y="27"/>
                  </a:cubicBezTo>
                  <a:cubicBezTo>
                    <a:pt x="101" y="29"/>
                    <a:pt x="105" y="32"/>
                    <a:pt x="107" y="36"/>
                  </a:cubicBezTo>
                  <a:cubicBezTo>
                    <a:pt x="110" y="41"/>
                    <a:pt x="111" y="46"/>
                    <a:pt x="111" y="51"/>
                  </a:cubicBezTo>
                  <a:cubicBezTo>
                    <a:pt x="111" y="58"/>
                    <a:pt x="109" y="64"/>
                    <a:pt x="104" y="69"/>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90" name="Freeform 17"/>
            <p:cNvSpPr>
              <a:spLocks/>
            </p:cNvSpPr>
            <p:nvPr/>
          </p:nvSpPr>
          <p:spPr bwMode="auto">
            <a:xfrm>
              <a:off x="4615" y="2457"/>
              <a:ext cx="12" cy="12"/>
            </a:xfrm>
            <a:custGeom>
              <a:avLst/>
              <a:gdLst>
                <a:gd name="T0" fmla="*/ 3 w 5"/>
                <a:gd name="T1" fmla="*/ 0 h 5"/>
                <a:gd name="T2" fmla="*/ 2 w 5"/>
                <a:gd name="T3" fmla="*/ 0 h 5"/>
                <a:gd name="T4" fmla="*/ 0 w 5"/>
                <a:gd name="T5" fmla="*/ 1 h 5"/>
                <a:gd name="T6" fmla="*/ 0 w 5"/>
                <a:gd name="T7" fmla="*/ 3 h 5"/>
                <a:gd name="T8" fmla="*/ 1 w 5"/>
                <a:gd name="T9" fmla="*/ 4 h 5"/>
                <a:gd name="T10" fmla="*/ 4 w 5"/>
                <a:gd name="T11" fmla="*/ 3 h 5"/>
                <a:gd name="T12" fmla="*/ 3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3" y="0"/>
                  </a:moveTo>
                  <a:cubicBezTo>
                    <a:pt x="3" y="0"/>
                    <a:pt x="2" y="0"/>
                    <a:pt x="2" y="0"/>
                  </a:cubicBezTo>
                  <a:cubicBezTo>
                    <a:pt x="1" y="0"/>
                    <a:pt x="0" y="0"/>
                    <a:pt x="0" y="1"/>
                  </a:cubicBezTo>
                  <a:cubicBezTo>
                    <a:pt x="0" y="1"/>
                    <a:pt x="0" y="2"/>
                    <a:pt x="0" y="3"/>
                  </a:cubicBezTo>
                  <a:cubicBezTo>
                    <a:pt x="0" y="3"/>
                    <a:pt x="0" y="4"/>
                    <a:pt x="1" y="4"/>
                  </a:cubicBezTo>
                  <a:cubicBezTo>
                    <a:pt x="2" y="5"/>
                    <a:pt x="3" y="4"/>
                    <a:pt x="4" y="3"/>
                  </a:cubicBezTo>
                  <a:cubicBezTo>
                    <a:pt x="5" y="2"/>
                    <a:pt x="4" y="1"/>
                    <a:pt x="3" y="0"/>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91" name="Freeform 18"/>
            <p:cNvSpPr>
              <a:spLocks/>
            </p:cNvSpPr>
            <p:nvPr/>
          </p:nvSpPr>
          <p:spPr bwMode="auto">
            <a:xfrm>
              <a:off x="4596" y="2488"/>
              <a:ext cx="12" cy="10"/>
            </a:xfrm>
            <a:custGeom>
              <a:avLst/>
              <a:gdLst>
                <a:gd name="T0" fmla="*/ 4 w 5"/>
                <a:gd name="T1" fmla="*/ 0 h 4"/>
                <a:gd name="T2" fmla="*/ 2 w 5"/>
                <a:gd name="T3" fmla="*/ 0 h 4"/>
                <a:gd name="T4" fmla="*/ 0 w 5"/>
                <a:gd name="T5" fmla="*/ 1 h 4"/>
                <a:gd name="T6" fmla="*/ 1 w 5"/>
                <a:gd name="T7" fmla="*/ 4 h 4"/>
                <a:gd name="T8" fmla="*/ 2 w 5"/>
                <a:gd name="T9" fmla="*/ 4 h 4"/>
                <a:gd name="T10" fmla="*/ 4 w 5"/>
                <a:gd name="T11" fmla="*/ 3 h 4"/>
                <a:gd name="T12" fmla="*/ 4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4" y="0"/>
                  </a:moveTo>
                  <a:cubicBezTo>
                    <a:pt x="3" y="0"/>
                    <a:pt x="3" y="0"/>
                    <a:pt x="2" y="0"/>
                  </a:cubicBezTo>
                  <a:cubicBezTo>
                    <a:pt x="2" y="0"/>
                    <a:pt x="1" y="0"/>
                    <a:pt x="0" y="1"/>
                  </a:cubicBezTo>
                  <a:cubicBezTo>
                    <a:pt x="0" y="2"/>
                    <a:pt x="0" y="3"/>
                    <a:pt x="1" y="4"/>
                  </a:cubicBezTo>
                  <a:cubicBezTo>
                    <a:pt x="2" y="4"/>
                    <a:pt x="2" y="4"/>
                    <a:pt x="2" y="4"/>
                  </a:cubicBezTo>
                  <a:cubicBezTo>
                    <a:pt x="3" y="4"/>
                    <a:pt x="4" y="4"/>
                    <a:pt x="4" y="3"/>
                  </a:cubicBezTo>
                  <a:cubicBezTo>
                    <a:pt x="5" y="2"/>
                    <a:pt x="5" y="1"/>
                    <a:pt x="4" y="0"/>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92" name="Freeform 19"/>
            <p:cNvSpPr>
              <a:spLocks/>
            </p:cNvSpPr>
            <p:nvPr/>
          </p:nvSpPr>
          <p:spPr bwMode="auto">
            <a:xfrm>
              <a:off x="4577" y="2517"/>
              <a:ext cx="12" cy="12"/>
            </a:xfrm>
            <a:custGeom>
              <a:avLst/>
              <a:gdLst>
                <a:gd name="T0" fmla="*/ 4 w 5"/>
                <a:gd name="T1" fmla="*/ 1 h 5"/>
                <a:gd name="T2" fmla="*/ 3 w 5"/>
                <a:gd name="T3" fmla="*/ 0 h 5"/>
                <a:gd name="T4" fmla="*/ 1 w 5"/>
                <a:gd name="T5" fmla="*/ 2 h 5"/>
                <a:gd name="T6" fmla="*/ 2 w 5"/>
                <a:gd name="T7" fmla="*/ 5 h 5"/>
                <a:gd name="T8" fmla="*/ 3 w 5"/>
                <a:gd name="T9" fmla="*/ 5 h 5"/>
                <a:gd name="T10" fmla="*/ 5 w 5"/>
                <a:gd name="T11" fmla="*/ 4 h 5"/>
                <a:gd name="T12" fmla="*/ 5 w 5"/>
                <a:gd name="T13" fmla="*/ 2 h 5"/>
                <a:gd name="T14" fmla="*/ 4 w 5"/>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4" y="1"/>
                  </a:moveTo>
                  <a:cubicBezTo>
                    <a:pt x="4" y="1"/>
                    <a:pt x="3" y="0"/>
                    <a:pt x="3" y="0"/>
                  </a:cubicBezTo>
                  <a:cubicBezTo>
                    <a:pt x="2" y="0"/>
                    <a:pt x="1" y="1"/>
                    <a:pt x="1" y="2"/>
                  </a:cubicBezTo>
                  <a:cubicBezTo>
                    <a:pt x="0" y="3"/>
                    <a:pt x="1" y="4"/>
                    <a:pt x="2" y="5"/>
                  </a:cubicBezTo>
                  <a:cubicBezTo>
                    <a:pt x="2" y="5"/>
                    <a:pt x="3" y="5"/>
                    <a:pt x="3" y="5"/>
                  </a:cubicBezTo>
                  <a:cubicBezTo>
                    <a:pt x="4" y="5"/>
                    <a:pt x="5" y="5"/>
                    <a:pt x="5" y="4"/>
                  </a:cubicBezTo>
                  <a:cubicBezTo>
                    <a:pt x="5" y="3"/>
                    <a:pt x="5" y="3"/>
                    <a:pt x="5" y="2"/>
                  </a:cubicBezTo>
                  <a:cubicBezTo>
                    <a:pt x="5" y="2"/>
                    <a:pt x="5" y="1"/>
                    <a:pt x="4" y="1"/>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93" name="Freeform 20"/>
            <p:cNvSpPr>
              <a:spLocks/>
            </p:cNvSpPr>
            <p:nvPr/>
          </p:nvSpPr>
          <p:spPr bwMode="auto">
            <a:xfrm>
              <a:off x="4664" y="2442"/>
              <a:ext cx="12" cy="13"/>
            </a:xfrm>
            <a:custGeom>
              <a:avLst/>
              <a:gdLst>
                <a:gd name="T0" fmla="*/ 3 w 5"/>
                <a:gd name="T1" fmla="*/ 1 h 5"/>
                <a:gd name="T2" fmla="*/ 2 w 5"/>
                <a:gd name="T3" fmla="*/ 0 h 5"/>
                <a:gd name="T4" fmla="*/ 0 w 5"/>
                <a:gd name="T5" fmla="*/ 2 h 5"/>
                <a:gd name="T6" fmla="*/ 0 w 5"/>
                <a:gd name="T7" fmla="*/ 3 h 5"/>
                <a:gd name="T8" fmla="*/ 1 w 5"/>
                <a:gd name="T9" fmla="*/ 5 h 5"/>
                <a:gd name="T10" fmla="*/ 4 w 5"/>
                <a:gd name="T11" fmla="*/ 4 h 5"/>
                <a:gd name="T12" fmla="*/ 3 w 5"/>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3" y="1"/>
                  </a:moveTo>
                  <a:cubicBezTo>
                    <a:pt x="3" y="0"/>
                    <a:pt x="3" y="0"/>
                    <a:pt x="2" y="0"/>
                  </a:cubicBezTo>
                  <a:cubicBezTo>
                    <a:pt x="1" y="0"/>
                    <a:pt x="1" y="1"/>
                    <a:pt x="0" y="2"/>
                  </a:cubicBezTo>
                  <a:cubicBezTo>
                    <a:pt x="0" y="2"/>
                    <a:pt x="0" y="3"/>
                    <a:pt x="0" y="3"/>
                  </a:cubicBezTo>
                  <a:cubicBezTo>
                    <a:pt x="0" y="4"/>
                    <a:pt x="1" y="4"/>
                    <a:pt x="1" y="5"/>
                  </a:cubicBezTo>
                  <a:cubicBezTo>
                    <a:pt x="2" y="5"/>
                    <a:pt x="4" y="5"/>
                    <a:pt x="4" y="4"/>
                  </a:cubicBezTo>
                  <a:cubicBezTo>
                    <a:pt x="5" y="3"/>
                    <a:pt x="4" y="1"/>
                    <a:pt x="3" y="1"/>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94" name="Freeform 21"/>
            <p:cNvSpPr>
              <a:spLocks/>
            </p:cNvSpPr>
            <p:nvPr/>
          </p:nvSpPr>
          <p:spPr bwMode="auto">
            <a:xfrm>
              <a:off x="4644" y="2474"/>
              <a:ext cx="12" cy="12"/>
            </a:xfrm>
            <a:custGeom>
              <a:avLst/>
              <a:gdLst>
                <a:gd name="T0" fmla="*/ 4 w 5"/>
                <a:gd name="T1" fmla="*/ 1 h 5"/>
                <a:gd name="T2" fmla="*/ 3 w 5"/>
                <a:gd name="T3" fmla="*/ 0 h 5"/>
                <a:gd name="T4" fmla="*/ 1 w 5"/>
                <a:gd name="T5" fmla="*/ 1 h 5"/>
                <a:gd name="T6" fmla="*/ 2 w 5"/>
                <a:gd name="T7" fmla="*/ 4 h 5"/>
                <a:gd name="T8" fmla="*/ 3 w 5"/>
                <a:gd name="T9" fmla="*/ 5 h 5"/>
                <a:gd name="T10" fmla="*/ 3 w 5"/>
                <a:gd name="T11" fmla="*/ 5 h 5"/>
                <a:gd name="T12" fmla="*/ 5 w 5"/>
                <a:gd name="T13" fmla="*/ 4 h 5"/>
                <a:gd name="T14" fmla="*/ 5 w 5"/>
                <a:gd name="T15" fmla="*/ 2 h 5"/>
                <a:gd name="T16" fmla="*/ 4 w 5"/>
                <a:gd name="T17"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
                  <a:moveTo>
                    <a:pt x="4" y="1"/>
                  </a:moveTo>
                  <a:cubicBezTo>
                    <a:pt x="4" y="0"/>
                    <a:pt x="3" y="0"/>
                    <a:pt x="3" y="0"/>
                  </a:cubicBezTo>
                  <a:cubicBezTo>
                    <a:pt x="2" y="0"/>
                    <a:pt x="1" y="1"/>
                    <a:pt x="1" y="1"/>
                  </a:cubicBezTo>
                  <a:cubicBezTo>
                    <a:pt x="0" y="2"/>
                    <a:pt x="1" y="4"/>
                    <a:pt x="2" y="4"/>
                  </a:cubicBezTo>
                  <a:cubicBezTo>
                    <a:pt x="2" y="5"/>
                    <a:pt x="2" y="5"/>
                    <a:pt x="3" y="5"/>
                  </a:cubicBezTo>
                  <a:cubicBezTo>
                    <a:pt x="3" y="5"/>
                    <a:pt x="3" y="5"/>
                    <a:pt x="3" y="5"/>
                  </a:cubicBezTo>
                  <a:cubicBezTo>
                    <a:pt x="4" y="5"/>
                    <a:pt x="4" y="4"/>
                    <a:pt x="5" y="4"/>
                  </a:cubicBezTo>
                  <a:cubicBezTo>
                    <a:pt x="5" y="3"/>
                    <a:pt x="5" y="3"/>
                    <a:pt x="5" y="2"/>
                  </a:cubicBezTo>
                  <a:cubicBezTo>
                    <a:pt x="5" y="1"/>
                    <a:pt x="4" y="1"/>
                    <a:pt x="4" y="1"/>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95" name="Freeform 22"/>
            <p:cNvSpPr>
              <a:spLocks/>
            </p:cNvSpPr>
            <p:nvPr/>
          </p:nvSpPr>
          <p:spPr bwMode="auto">
            <a:xfrm>
              <a:off x="4627" y="2505"/>
              <a:ext cx="12" cy="12"/>
            </a:xfrm>
            <a:custGeom>
              <a:avLst/>
              <a:gdLst>
                <a:gd name="T0" fmla="*/ 3 w 5"/>
                <a:gd name="T1" fmla="*/ 0 h 5"/>
                <a:gd name="T2" fmla="*/ 2 w 5"/>
                <a:gd name="T3" fmla="*/ 0 h 5"/>
                <a:gd name="T4" fmla="*/ 0 w 5"/>
                <a:gd name="T5" fmla="*/ 1 h 5"/>
                <a:gd name="T6" fmla="*/ 1 w 5"/>
                <a:gd name="T7" fmla="*/ 4 h 5"/>
                <a:gd name="T8" fmla="*/ 4 w 5"/>
                <a:gd name="T9" fmla="*/ 3 h 5"/>
                <a:gd name="T10" fmla="*/ 4 w 5"/>
                <a:gd name="T11" fmla="*/ 2 h 5"/>
                <a:gd name="T12" fmla="*/ 3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3" y="0"/>
                  </a:moveTo>
                  <a:cubicBezTo>
                    <a:pt x="3" y="0"/>
                    <a:pt x="3" y="0"/>
                    <a:pt x="2" y="0"/>
                  </a:cubicBezTo>
                  <a:cubicBezTo>
                    <a:pt x="1" y="0"/>
                    <a:pt x="1" y="0"/>
                    <a:pt x="0" y="1"/>
                  </a:cubicBezTo>
                  <a:cubicBezTo>
                    <a:pt x="0" y="2"/>
                    <a:pt x="0" y="4"/>
                    <a:pt x="1" y="4"/>
                  </a:cubicBezTo>
                  <a:cubicBezTo>
                    <a:pt x="2" y="5"/>
                    <a:pt x="4" y="5"/>
                    <a:pt x="4" y="3"/>
                  </a:cubicBezTo>
                  <a:cubicBezTo>
                    <a:pt x="5" y="3"/>
                    <a:pt x="5" y="2"/>
                    <a:pt x="4" y="2"/>
                  </a:cubicBezTo>
                  <a:cubicBezTo>
                    <a:pt x="4" y="1"/>
                    <a:pt x="4" y="1"/>
                    <a:pt x="3" y="0"/>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96" name="Freeform 23"/>
            <p:cNvSpPr>
              <a:spLocks/>
            </p:cNvSpPr>
            <p:nvPr/>
          </p:nvSpPr>
          <p:spPr bwMode="auto">
            <a:xfrm>
              <a:off x="4531" y="2457"/>
              <a:ext cx="12" cy="12"/>
            </a:xfrm>
            <a:custGeom>
              <a:avLst/>
              <a:gdLst>
                <a:gd name="T0" fmla="*/ 4 w 5"/>
                <a:gd name="T1" fmla="*/ 0 h 5"/>
                <a:gd name="T2" fmla="*/ 3 w 5"/>
                <a:gd name="T3" fmla="*/ 0 h 5"/>
                <a:gd name="T4" fmla="*/ 1 w 5"/>
                <a:gd name="T5" fmla="*/ 1 h 5"/>
                <a:gd name="T6" fmla="*/ 0 w 5"/>
                <a:gd name="T7" fmla="*/ 3 h 5"/>
                <a:gd name="T8" fmla="*/ 2 w 5"/>
                <a:gd name="T9" fmla="*/ 4 h 5"/>
                <a:gd name="T10" fmla="*/ 5 w 5"/>
                <a:gd name="T11" fmla="*/ 3 h 5"/>
                <a:gd name="T12" fmla="*/ 5 w 5"/>
                <a:gd name="T13" fmla="*/ 1 h 5"/>
                <a:gd name="T14" fmla="*/ 4 w 5"/>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4" y="0"/>
                  </a:moveTo>
                  <a:cubicBezTo>
                    <a:pt x="3" y="0"/>
                    <a:pt x="3" y="0"/>
                    <a:pt x="3" y="0"/>
                  </a:cubicBezTo>
                  <a:cubicBezTo>
                    <a:pt x="2" y="0"/>
                    <a:pt x="1" y="0"/>
                    <a:pt x="1" y="1"/>
                  </a:cubicBezTo>
                  <a:cubicBezTo>
                    <a:pt x="0" y="1"/>
                    <a:pt x="0" y="2"/>
                    <a:pt x="0" y="3"/>
                  </a:cubicBezTo>
                  <a:cubicBezTo>
                    <a:pt x="1" y="3"/>
                    <a:pt x="1" y="4"/>
                    <a:pt x="2" y="4"/>
                  </a:cubicBezTo>
                  <a:cubicBezTo>
                    <a:pt x="3" y="5"/>
                    <a:pt x="4" y="4"/>
                    <a:pt x="5" y="3"/>
                  </a:cubicBezTo>
                  <a:cubicBezTo>
                    <a:pt x="5" y="3"/>
                    <a:pt x="5" y="2"/>
                    <a:pt x="5" y="1"/>
                  </a:cubicBezTo>
                  <a:cubicBezTo>
                    <a:pt x="5" y="1"/>
                    <a:pt x="4" y="0"/>
                    <a:pt x="4" y="0"/>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97" name="Freeform 24"/>
            <p:cNvSpPr>
              <a:spLocks/>
            </p:cNvSpPr>
            <p:nvPr/>
          </p:nvSpPr>
          <p:spPr bwMode="auto">
            <a:xfrm>
              <a:off x="4514" y="2488"/>
              <a:ext cx="12" cy="10"/>
            </a:xfrm>
            <a:custGeom>
              <a:avLst/>
              <a:gdLst>
                <a:gd name="T0" fmla="*/ 3 w 5"/>
                <a:gd name="T1" fmla="*/ 0 h 4"/>
                <a:gd name="T2" fmla="*/ 2 w 5"/>
                <a:gd name="T3" fmla="*/ 0 h 4"/>
                <a:gd name="T4" fmla="*/ 0 w 5"/>
                <a:gd name="T5" fmla="*/ 1 h 4"/>
                <a:gd name="T6" fmla="*/ 1 w 5"/>
                <a:gd name="T7" fmla="*/ 4 h 4"/>
                <a:gd name="T8" fmla="*/ 2 w 5"/>
                <a:gd name="T9" fmla="*/ 4 h 4"/>
                <a:gd name="T10" fmla="*/ 4 w 5"/>
                <a:gd name="T11" fmla="*/ 3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3" y="0"/>
                    <a:pt x="3" y="0"/>
                    <a:pt x="2" y="0"/>
                  </a:cubicBezTo>
                  <a:cubicBezTo>
                    <a:pt x="1" y="0"/>
                    <a:pt x="1" y="0"/>
                    <a:pt x="0" y="1"/>
                  </a:cubicBezTo>
                  <a:cubicBezTo>
                    <a:pt x="0" y="2"/>
                    <a:pt x="0" y="3"/>
                    <a:pt x="1" y="4"/>
                  </a:cubicBezTo>
                  <a:cubicBezTo>
                    <a:pt x="1" y="4"/>
                    <a:pt x="2" y="4"/>
                    <a:pt x="2" y="4"/>
                  </a:cubicBezTo>
                  <a:cubicBezTo>
                    <a:pt x="3" y="4"/>
                    <a:pt x="4" y="4"/>
                    <a:pt x="4" y="3"/>
                  </a:cubicBezTo>
                  <a:cubicBezTo>
                    <a:pt x="5" y="2"/>
                    <a:pt x="4" y="1"/>
                    <a:pt x="3" y="0"/>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98" name="Freeform 25"/>
            <p:cNvSpPr>
              <a:spLocks/>
            </p:cNvSpPr>
            <p:nvPr/>
          </p:nvSpPr>
          <p:spPr bwMode="auto">
            <a:xfrm>
              <a:off x="4494" y="2517"/>
              <a:ext cx="12" cy="12"/>
            </a:xfrm>
            <a:custGeom>
              <a:avLst/>
              <a:gdLst>
                <a:gd name="T0" fmla="*/ 4 w 5"/>
                <a:gd name="T1" fmla="*/ 1 h 5"/>
                <a:gd name="T2" fmla="*/ 3 w 5"/>
                <a:gd name="T3" fmla="*/ 0 h 5"/>
                <a:gd name="T4" fmla="*/ 1 w 5"/>
                <a:gd name="T5" fmla="*/ 2 h 5"/>
                <a:gd name="T6" fmla="*/ 2 w 5"/>
                <a:gd name="T7" fmla="*/ 5 h 5"/>
                <a:gd name="T8" fmla="*/ 3 w 5"/>
                <a:gd name="T9" fmla="*/ 5 h 5"/>
                <a:gd name="T10" fmla="*/ 3 w 5"/>
                <a:gd name="T11" fmla="*/ 5 h 5"/>
                <a:gd name="T12" fmla="*/ 5 w 5"/>
                <a:gd name="T13" fmla="*/ 4 h 5"/>
                <a:gd name="T14" fmla="*/ 5 w 5"/>
                <a:gd name="T15" fmla="*/ 2 h 5"/>
                <a:gd name="T16" fmla="*/ 4 w 5"/>
                <a:gd name="T17"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
                  <a:moveTo>
                    <a:pt x="4" y="1"/>
                  </a:moveTo>
                  <a:cubicBezTo>
                    <a:pt x="4" y="1"/>
                    <a:pt x="3" y="0"/>
                    <a:pt x="3" y="0"/>
                  </a:cubicBezTo>
                  <a:cubicBezTo>
                    <a:pt x="2" y="0"/>
                    <a:pt x="1" y="1"/>
                    <a:pt x="1" y="2"/>
                  </a:cubicBezTo>
                  <a:cubicBezTo>
                    <a:pt x="0" y="3"/>
                    <a:pt x="1" y="4"/>
                    <a:pt x="2" y="5"/>
                  </a:cubicBezTo>
                  <a:cubicBezTo>
                    <a:pt x="2" y="5"/>
                    <a:pt x="2" y="5"/>
                    <a:pt x="3" y="5"/>
                  </a:cubicBezTo>
                  <a:cubicBezTo>
                    <a:pt x="3" y="5"/>
                    <a:pt x="3" y="5"/>
                    <a:pt x="3" y="5"/>
                  </a:cubicBezTo>
                  <a:cubicBezTo>
                    <a:pt x="4" y="5"/>
                    <a:pt x="4" y="5"/>
                    <a:pt x="5" y="4"/>
                  </a:cubicBezTo>
                  <a:cubicBezTo>
                    <a:pt x="5" y="3"/>
                    <a:pt x="5" y="3"/>
                    <a:pt x="5" y="2"/>
                  </a:cubicBezTo>
                  <a:cubicBezTo>
                    <a:pt x="5" y="2"/>
                    <a:pt x="4" y="1"/>
                    <a:pt x="4" y="1"/>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99" name="Freeform 26"/>
            <p:cNvSpPr>
              <a:spLocks/>
            </p:cNvSpPr>
            <p:nvPr/>
          </p:nvSpPr>
          <p:spPr bwMode="auto">
            <a:xfrm>
              <a:off x="4581" y="2442"/>
              <a:ext cx="12" cy="13"/>
            </a:xfrm>
            <a:custGeom>
              <a:avLst/>
              <a:gdLst>
                <a:gd name="T0" fmla="*/ 3 w 5"/>
                <a:gd name="T1" fmla="*/ 1 h 5"/>
                <a:gd name="T2" fmla="*/ 2 w 5"/>
                <a:gd name="T3" fmla="*/ 0 h 5"/>
                <a:gd name="T4" fmla="*/ 0 w 5"/>
                <a:gd name="T5" fmla="*/ 2 h 5"/>
                <a:gd name="T6" fmla="*/ 0 w 5"/>
                <a:gd name="T7" fmla="*/ 3 h 5"/>
                <a:gd name="T8" fmla="*/ 1 w 5"/>
                <a:gd name="T9" fmla="*/ 5 h 5"/>
                <a:gd name="T10" fmla="*/ 4 w 5"/>
                <a:gd name="T11" fmla="*/ 4 h 5"/>
                <a:gd name="T12" fmla="*/ 3 w 5"/>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3" y="1"/>
                  </a:moveTo>
                  <a:cubicBezTo>
                    <a:pt x="3" y="0"/>
                    <a:pt x="2" y="0"/>
                    <a:pt x="2" y="0"/>
                  </a:cubicBezTo>
                  <a:cubicBezTo>
                    <a:pt x="1" y="0"/>
                    <a:pt x="0" y="1"/>
                    <a:pt x="0" y="2"/>
                  </a:cubicBezTo>
                  <a:cubicBezTo>
                    <a:pt x="0" y="2"/>
                    <a:pt x="0" y="3"/>
                    <a:pt x="0" y="3"/>
                  </a:cubicBezTo>
                  <a:cubicBezTo>
                    <a:pt x="0" y="4"/>
                    <a:pt x="0" y="4"/>
                    <a:pt x="1" y="5"/>
                  </a:cubicBezTo>
                  <a:cubicBezTo>
                    <a:pt x="2" y="5"/>
                    <a:pt x="3" y="5"/>
                    <a:pt x="4" y="4"/>
                  </a:cubicBezTo>
                  <a:cubicBezTo>
                    <a:pt x="5" y="3"/>
                    <a:pt x="4" y="1"/>
                    <a:pt x="3" y="1"/>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00" name="Freeform 27"/>
            <p:cNvSpPr>
              <a:spLocks/>
            </p:cNvSpPr>
            <p:nvPr/>
          </p:nvSpPr>
          <p:spPr bwMode="auto">
            <a:xfrm>
              <a:off x="4562" y="2474"/>
              <a:ext cx="12" cy="12"/>
            </a:xfrm>
            <a:custGeom>
              <a:avLst/>
              <a:gdLst>
                <a:gd name="T0" fmla="*/ 4 w 5"/>
                <a:gd name="T1" fmla="*/ 1 h 5"/>
                <a:gd name="T2" fmla="*/ 3 w 5"/>
                <a:gd name="T3" fmla="*/ 0 h 5"/>
                <a:gd name="T4" fmla="*/ 1 w 5"/>
                <a:gd name="T5" fmla="*/ 1 h 5"/>
                <a:gd name="T6" fmla="*/ 1 w 5"/>
                <a:gd name="T7" fmla="*/ 4 h 5"/>
                <a:gd name="T8" fmla="*/ 3 w 5"/>
                <a:gd name="T9" fmla="*/ 5 h 5"/>
                <a:gd name="T10" fmla="*/ 4 w 5"/>
                <a:gd name="T11" fmla="*/ 4 h 5"/>
                <a:gd name="T12" fmla="*/ 4 w 5"/>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4" y="1"/>
                  </a:moveTo>
                  <a:cubicBezTo>
                    <a:pt x="3" y="0"/>
                    <a:pt x="3" y="0"/>
                    <a:pt x="3" y="0"/>
                  </a:cubicBezTo>
                  <a:cubicBezTo>
                    <a:pt x="2" y="0"/>
                    <a:pt x="1" y="1"/>
                    <a:pt x="1" y="1"/>
                  </a:cubicBezTo>
                  <a:cubicBezTo>
                    <a:pt x="0" y="2"/>
                    <a:pt x="0" y="4"/>
                    <a:pt x="1" y="4"/>
                  </a:cubicBezTo>
                  <a:cubicBezTo>
                    <a:pt x="2" y="5"/>
                    <a:pt x="2" y="5"/>
                    <a:pt x="3" y="5"/>
                  </a:cubicBezTo>
                  <a:cubicBezTo>
                    <a:pt x="3" y="5"/>
                    <a:pt x="4" y="4"/>
                    <a:pt x="4" y="4"/>
                  </a:cubicBezTo>
                  <a:cubicBezTo>
                    <a:pt x="5" y="3"/>
                    <a:pt x="5" y="1"/>
                    <a:pt x="4" y="1"/>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01" name="Freeform 28"/>
            <p:cNvSpPr>
              <a:spLocks/>
            </p:cNvSpPr>
            <p:nvPr/>
          </p:nvSpPr>
          <p:spPr bwMode="auto">
            <a:xfrm>
              <a:off x="4543" y="2505"/>
              <a:ext cx="12" cy="12"/>
            </a:xfrm>
            <a:custGeom>
              <a:avLst/>
              <a:gdLst>
                <a:gd name="T0" fmla="*/ 4 w 5"/>
                <a:gd name="T1" fmla="*/ 0 h 5"/>
                <a:gd name="T2" fmla="*/ 3 w 5"/>
                <a:gd name="T3" fmla="*/ 0 h 5"/>
                <a:gd name="T4" fmla="*/ 1 w 5"/>
                <a:gd name="T5" fmla="*/ 1 h 5"/>
                <a:gd name="T6" fmla="*/ 2 w 5"/>
                <a:gd name="T7" fmla="*/ 4 h 5"/>
                <a:gd name="T8" fmla="*/ 5 w 5"/>
                <a:gd name="T9" fmla="*/ 3 h 5"/>
                <a:gd name="T10" fmla="*/ 5 w 5"/>
                <a:gd name="T11" fmla="*/ 2 h 5"/>
                <a:gd name="T12" fmla="*/ 4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4" y="0"/>
                  </a:moveTo>
                  <a:cubicBezTo>
                    <a:pt x="4" y="0"/>
                    <a:pt x="3" y="0"/>
                    <a:pt x="3" y="0"/>
                  </a:cubicBezTo>
                  <a:cubicBezTo>
                    <a:pt x="2" y="0"/>
                    <a:pt x="2" y="0"/>
                    <a:pt x="1" y="1"/>
                  </a:cubicBezTo>
                  <a:cubicBezTo>
                    <a:pt x="0" y="2"/>
                    <a:pt x="1" y="4"/>
                    <a:pt x="2" y="4"/>
                  </a:cubicBezTo>
                  <a:cubicBezTo>
                    <a:pt x="3" y="5"/>
                    <a:pt x="4" y="5"/>
                    <a:pt x="5" y="3"/>
                  </a:cubicBezTo>
                  <a:cubicBezTo>
                    <a:pt x="5" y="3"/>
                    <a:pt x="5" y="2"/>
                    <a:pt x="5" y="2"/>
                  </a:cubicBezTo>
                  <a:cubicBezTo>
                    <a:pt x="5" y="1"/>
                    <a:pt x="5" y="1"/>
                    <a:pt x="4" y="0"/>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grpSp>
      <p:sp>
        <p:nvSpPr>
          <p:cNvPr id="104" name="Freeform 32"/>
          <p:cNvSpPr>
            <a:spLocks noEditPoints="1"/>
          </p:cNvSpPr>
          <p:nvPr/>
        </p:nvSpPr>
        <p:spPr bwMode="auto">
          <a:xfrm>
            <a:off x="9345273" y="7013307"/>
            <a:ext cx="984362" cy="984364"/>
          </a:xfrm>
          <a:custGeom>
            <a:avLst/>
            <a:gdLst>
              <a:gd name="T0" fmla="*/ 122 w 128"/>
              <a:gd name="T1" fmla="*/ 37 h 128"/>
              <a:gd name="T2" fmla="*/ 109 w 128"/>
              <a:gd name="T3" fmla="*/ 26 h 128"/>
              <a:gd name="T4" fmla="*/ 109 w 128"/>
              <a:gd name="T5" fmla="*/ 25 h 128"/>
              <a:gd name="T6" fmla="*/ 109 w 128"/>
              <a:gd name="T7" fmla="*/ 25 h 128"/>
              <a:gd name="T8" fmla="*/ 96 w 128"/>
              <a:gd name="T9" fmla="*/ 8 h 128"/>
              <a:gd name="T10" fmla="*/ 74 w 128"/>
              <a:gd name="T11" fmla="*/ 0 h 128"/>
              <a:gd name="T12" fmla="*/ 47 w 128"/>
              <a:gd name="T13" fmla="*/ 13 h 128"/>
              <a:gd name="T14" fmla="*/ 46 w 128"/>
              <a:gd name="T15" fmla="*/ 14 h 128"/>
              <a:gd name="T16" fmla="*/ 45 w 128"/>
              <a:gd name="T17" fmla="*/ 14 h 128"/>
              <a:gd name="T18" fmla="*/ 35 w 128"/>
              <a:gd name="T19" fmla="*/ 11 h 128"/>
              <a:gd name="T20" fmla="*/ 15 w 128"/>
              <a:gd name="T21" fmla="*/ 32 h 128"/>
              <a:gd name="T22" fmla="*/ 15 w 128"/>
              <a:gd name="T23" fmla="*/ 34 h 128"/>
              <a:gd name="T24" fmla="*/ 15 w 128"/>
              <a:gd name="T25" fmla="*/ 35 h 128"/>
              <a:gd name="T26" fmla="*/ 14 w 128"/>
              <a:gd name="T27" fmla="*/ 36 h 128"/>
              <a:gd name="T28" fmla="*/ 0 w 128"/>
              <a:gd name="T29" fmla="*/ 61 h 128"/>
              <a:gd name="T30" fmla="*/ 28 w 128"/>
              <a:gd name="T31" fmla="*/ 90 h 128"/>
              <a:gd name="T32" fmla="*/ 62 w 128"/>
              <a:gd name="T33" fmla="*/ 90 h 128"/>
              <a:gd name="T34" fmla="*/ 62 w 128"/>
              <a:gd name="T35" fmla="*/ 120 h 128"/>
              <a:gd name="T36" fmla="*/ 45 w 128"/>
              <a:gd name="T37" fmla="*/ 103 h 128"/>
              <a:gd name="T38" fmla="*/ 43 w 128"/>
              <a:gd name="T39" fmla="*/ 102 h 128"/>
              <a:gd name="T40" fmla="*/ 41 w 128"/>
              <a:gd name="T41" fmla="*/ 103 h 128"/>
              <a:gd name="T42" fmla="*/ 41 w 128"/>
              <a:gd name="T43" fmla="*/ 105 h 128"/>
              <a:gd name="T44" fmla="*/ 41 w 128"/>
              <a:gd name="T45" fmla="*/ 106 h 128"/>
              <a:gd name="T46" fmla="*/ 62 w 128"/>
              <a:gd name="T47" fmla="*/ 127 h 128"/>
              <a:gd name="T48" fmla="*/ 66 w 128"/>
              <a:gd name="T49" fmla="*/ 127 h 128"/>
              <a:gd name="T50" fmla="*/ 87 w 128"/>
              <a:gd name="T51" fmla="*/ 106 h 128"/>
              <a:gd name="T52" fmla="*/ 87 w 128"/>
              <a:gd name="T53" fmla="*/ 105 h 128"/>
              <a:gd name="T54" fmla="*/ 87 w 128"/>
              <a:gd name="T55" fmla="*/ 103 h 128"/>
              <a:gd name="T56" fmla="*/ 83 w 128"/>
              <a:gd name="T57" fmla="*/ 103 h 128"/>
              <a:gd name="T58" fmla="*/ 66 w 128"/>
              <a:gd name="T59" fmla="*/ 120 h 128"/>
              <a:gd name="T60" fmla="*/ 66 w 128"/>
              <a:gd name="T61" fmla="*/ 90 h 128"/>
              <a:gd name="T62" fmla="*/ 95 w 128"/>
              <a:gd name="T63" fmla="*/ 90 h 128"/>
              <a:gd name="T64" fmla="*/ 118 w 128"/>
              <a:gd name="T65" fmla="*/ 80 h 128"/>
              <a:gd name="T66" fmla="*/ 128 w 128"/>
              <a:gd name="T67" fmla="*/ 56 h 128"/>
              <a:gd name="T68" fmla="*/ 122 w 128"/>
              <a:gd name="T69" fmla="*/ 37 h 128"/>
              <a:gd name="T70" fmla="*/ 95 w 128"/>
              <a:gd name="T71" fmla="*/ 85 h 128"/>
              <a:gd name="T72" fmla="*/ 66 w 128"/>
              <a:gd name="T73" fmla="*/ 85 h 128"/>
              <a:gd name="T74" fmla="*/ 66 w 128"/>
              <a:gd name="T75" fmla="*/ 59 h 128"/>
              <a:gd name="T76" fmla="*/ 64 w 128"/>
              <a:gd name="T77" fmla="*/ 57 h 128"/>
              <a:gd name="T78" fmla="*/ 62 w 128"/>
              <a:gd name="T79" fmla="*/ 59 h 128"/>
              <a:gd name="T80" fmla="*/ 62 w 128"/>
              <a:gd name="T81" fmla="*/ 85 h 128"/>
              <a:gd name="T82" fmla="*/ 28 w 128"/>
              <a:gd name="T83" fmla="*/ 85 h 128"/>
              <a:gd name="T84" fmla="*/ 5 w 128"/>
              <a:gd name="T85" fmla="*/ 61 h 128"/>
              <a:gd name="T86" fmla="*/ 19 w 128"/>
              <a:gd name="T87" fmla="*/ 39 h 128"/>
              <a:gd name="T88" fmla="*/ 20 w 128"/>
              <a:gd name="T89" fmla="*/ 38 h 128"/>
              <a:gd name="T90" fmla="*/ 20 w 128"/>
              <a:gd name="T91" fmla="*/ 36 h 128"/>
              <a:gd name="T92" fmla="*/ 19 w 128"/>
              <a:gd name="T93" fmla="*/ 32 h 128"/>
              <a:gd name="T94" fmla="*/ 35 w 128"/>
              <a:gd name="T95" fmla="*/ 15 h 128"/>
              <a:gd name="T96" fmla="*/ 45 w 128"/>
              <a:gd name="T97" fmla="*/ 19 h 128"/>
              <a:gd name="T98" fmla="*/ 47 w 128"/>
              <a:gd name="T99" fmla="*/ 21 h 128"/>
              <a:gd name="T100" fmla="*/ 48 w 128"/>
              <a:gd name="T101" fmla="*/ 19 h 128"/>
              <a:gd name="T102" fmla="*/ 74 w 128"/>
              <a:gd name="T103" fmla="*/ 5 h 128"/>
              <a:gd name="T104" fmla="*/ 93 w 128"/>
              <a:gd name="T105" fmla="*/ 11 h 128"/>
              <a:gd name="T106" fmla="*/ 105 w 128"/>
              <a:gd name="T107" fmla="*/ 28 h 128"/>
              <a:gd name="T108" fmla="*/ 105 w 128"/>
              <a:gd name="T109" fmla="*/ 29 h 128"/>
              <a:gd name="T110" fmla="*/ 106 w 128"/>
              <a:gd name="T111" fmla="*/ 29 h 128"/>
              <a:gd name="T112" fmla="*/ 123 w 128"/>
              <a:gd name="T113" fmla="*/ 56 h 128"/>
              <a:gd name="T114" fmla="*/ 95 w 128"/>
              <a:gd name="T115"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8" h="128">
                <a:moveTo>
                  <a:pt x="122" y="37"/>
                </a:moveTo>
                <a:cubicBezTo>
                  <a:pt x="119" y="32"/>
                  <a:pt x="115" y="28"/>
                  <a:pt x="109" y="26"/>
                </a:cubicBezTo>
                <a:cubicBezTo>
                  <a:pt x="109" y="25"/>
                  <a:pt x="109" y="25"/>
                  <a:pt x="109" y="25"/>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2"/>
                  <a:pt x="15" y="33"/>
                  <a:pt x="15" y="34"/>
                </a:cubicBezTo>
                <a:cubicBezTo>
                  <a:pt x="15" y="35"/>
                  <a:pt x="15" y="35"/>
                  <a:pt x="15" y="35"/>
                </a:cubicBezTo>
                <a:cubicBezTo>
                  <a:pt x="14" y="36"/>
                  <a:pt x="14" y="36"/>
                  <a:pt x="14" y="36"/>
                </a:cubicBezTo>
                <a:cubicBezTo>
                  <a:pt x="5" y="41"/>
                  <a:pt x="0" y="50"/>
                  <a:pt x="0" y="61"/>
                </a:cubicBezTo>
                <a:cubicBezTo>
                  <a:pt x="0" y="77"/>
                  <a:pt x="13" y="90"/>
                  <a:pt x="28" y="90"/>
                </a:cubicBezTo>
                <a:cubicBezTo>
                  <a:pt x="62" y="90"/>
                  <a:pt x="62" y="90"/>
                  <a:pt x="62" y="90"/>
                </a:cubicBezTo>
                <a:cubicBezTo>
                  <a:pt x="62" y="120"/>
                  <a:pt x="62" y="120"/>
                  <a:pt x="62" y="120"/>
                </a:cubicBezTo>
                <a:cubicBezTo>
                  <a:pt x="45" y="103"/>
                  <a:pt x="45" y="103"/>
                  <a:pt x="45" y="103"/>
                </a:cubicBezTo>
                <a:cubicBezTo>
                  <a:pt x="44" y="103"/>
                  <a:pt x="44" y="102"/>
                  <a:pt x="43" y="102"/>
                </a:cubicBezTo>
                <a:cubicBezTo>
                  <a:pt x="42" y="102"/>
                  <a:pt x="42" y="103"/>
                  <a:pt x="41" y="103"/>
                </a:cubicBezTo>
                <a:cubicBezTo>
                  <a:pt x="41" y="104"/>
                  <a:pt x="41" y="104"/>
                  <a:pt x="41" y="105"/>
                </a:cubicBezTo>
                <a:cubicBezTo>
                  <a:pt x="41" y="105"/>
                  <a:pt x="41" y="106"/>
                  <a:pt x="41" y="106"/>
                </a:cubicBezTo>
                <a:cubicBezTo>
                  <a:pt x="62" y="127"/>
                  <a:pt x="62" y="127"/>
                  <a:pt x="62" y="127"/>
                </a:cubicBezTo>
                <a:cubicBezTo>
                  <a:pt x="63" y="128"/>
                  <a:pt x="65" y="128"/>
                  <a:pt x="66" y="127"/>
                </a:cubicBezTo>
                <a:cubicBezTo>
                  <a:pt x="87" y="106"/>
                  <a:pt x="87" y="106"/>
                  <a:pt x="87" y="106"/>
                </a:cubicBezTo>
                <a:cubicBezTo>
                  <a:pt x="87" y="106"/>
                  <a:pt x="87" y="105"/>
                  <a:pt x="87" y="105"/>
                </a:cubicBezTo>
                <a:cubicBezTo>
                  <a:pt x="87" y="104"/>
                  <a:pt x="87" y="104"/>
                  <a:pt x="87" y="103"/>
                </a:cubicBezTo>
                <a:cubicBezTo>
                  <a:pt x="86" y="102"/>
                  <a:pt x="84" y="102"/>
                  <a:pt x="83" y="103"/>
                </a:cubicBezTo>
                <a:cubicBezTo>
                  <a:pt x="66" y="120"/>
                  <a:pt x="66" y="120"/>
                  <a:pt x="66" y="120"/>
                </a:cubicBezTo>
                <a:cubicBezTo>
                  <a:pt x="66" y="90"/>
                  <a:pt x="66" y="90"/>
                  <a:pt x="66"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66" y="85"/>
                  <a:pt x="66" y="85"/>
                  <a:pt x="66" y="85"/>
                </a:cubicBezTo>
                <a:cubicBezTo>
                  <a:pt x="66" y="59"/>
                  <a:pt x="66" y="59"/>
                  <a:pt x="66" y="59"/>
                </a:cubicBezTo>
                <a:cubicBezTo>
                  <a:pt x="66" y="58"/>
                  <a:pt x="65" y="57"/>
                  <a:pt x="64" y="57"/>
                </a:cubicBezTo>
                <a:cubicBezTo>
                  <a:pt x="63" y="57"/>
                  <a:pt x="62" y="58"/>
                  <a:pt x="62" y="59"/>
                </a:cubicBezTo>
                <a:cubicBezTo>
                  <a:pt x="62" y="85"/>
                  <a:pt x="62" y="85"/>
                  <a:pt x="62" y="85"/>
                </a:cubicBezTo>
                <a:cubicBezTo>
                  <a:pt x="28" y="85"/>
                  <a:pt x="28" y="85"/>
                  <a:pt x="28" y="85"/>
                </a:cubicBezTo>
                <a:cubicBezTo>
                  <a:pt x="15" y="85"/>
                  <a:pt x="5" y="74"/>
                  <a:pt x="5" y="61"/>
                </a:cubicBezTo>
                <a:cubicBezTo>
                  <a:pt x="5" y="51"/>
                  <a:pt x="10" y="42"/>
                  <a:pt x="19" y="39"/>
                </a:cubicBezTo>
                <a:cubicBezTo>
                  <a:pt x="20" y="38"/>
                  <a:pt x="20" y="38"/>
                  <a:pt x="20" y="38"/>
                </a:cubicBezTo>
                <a:cubicBezTo>
                  <a:pt x="20" y="36"/>
                  <a:pt x="20" y="36"/>
                  <a:pt x="20" y="36"/>
                </a:cubicBezTo>
                <a:cubicBezTo>
                  <a:pt x="20" y="34"/>
                  <a:pt x="19" y="33"/>
                  <a:pt x="19" y="32"/>
                </a:cubicBezTo>
                <a:cubicBezTo>
                  <a:pt x="19" y="23"/>
                  <a:pt x="26" y="15"/>
                  <a:pt x="35" y="15"/>
                </a:cubicBezTo>
                <a:cubicBezTo>
                  <a:pt x="39" y="15"/>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ln>
            <a:noFill/>
          </a:ln>
        </p:spPr>
        <p:style>
          <a:lnRef idx="2">
            <a:schemeClr val="accent4">
              <a:shade val="50000"/>
            </a:schemeClr>
          </a:lnRef>
          <a:fillRef idx="1">
            <a:schemeClr val="accent4"/>
          </a:fillRef>
          <a:effectRef idx="0">
            <a:schemeClr val="accent4"/>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grpSp>
        <p:nvGrpSpPr>
          <p:cNvPr id="105" name="Group 35"/>
          <p:cNvGrpSpPr>
            <a:grpSpLocks noChangeAspect="1"/>
          </p:cNvGrpSpPr>
          <p:nvPr/>
        </p:nvGrpSpPr>
        <p:grpSpPr bwMode="auto">
          <a:xfrm>
            <a:off x="11752213" y="9563142"/>
            <a:ext cx="984364" cy="708108"/>
            <a:chOff x="3701" y="3045"/>
            <a:chExt cx="310" cy="223"/>
          </a:xfrm>
        </p:grpSpPr>
        <p:sp>
          <p:nvSpPr>
            <p:cNvPr id="107" name="Freeform 36"/>
            <p:cNvSpPr>
              <a:spLocks noEditPoints="1"/>
            </p:cNvSpPr>
            <p:nvPr/>
          </p:nvSpPr>
          <p:spPr bwMode="auto">
            <a:xfrm>
              <a:off x="3701" y="3045"/>
              <a:ext cx="310" cy="223"/>
            </a:xfrm>
            <a:custGeom>
              <a:avLst/>
              <a:gdLst>
                <a:gd name="T0" fmla="*/ 123 w 128"/>
                <a:gd name="T1" fmla="*/ 28 h 92"/>
                <a:gd name="T2" fmla="*/ 113 w 128"/>
                <a:gd name="T3" fmla="*/ 8 h 92"/>
                <a:gd name="T4" fmla="*/ 92 w 128"/>
                <a:gd name="T5" fmla="*/ 0 h 92"/>
                <a:gd name="T6" fmla="*/ 36 w 128"/>
                <a:gd name="T7" fmla="*/ 0 h 92"/>
                <a:gd name="T8" fmla="*/ 15 w 128"/>
                <a:gd name="T9" fmla="*/ 8 h 92"/>
                <a:gd name="T10" fmla="*/ 5 w 128"/>
                <a:gd name="T11" fmla="*/ 28 h 92"/>
                <a:gd name="T12" fmla="*/ 0 w 128"/>
                <a:gd name="T13" fmla="*/ 75 h 92"/>
                <a:gd name="T14" fmla="*/ 17 w 128"/>
                <a:gd name="T15" fmla="*/ 92 h 92"/>
                <a:gd name="T16" fmla="*/ 32 w 128"/>
                <a:gd name="T17" fmla="*/ 82 h 92"/>
                <a:gd name="T18" fmla="*/ 45 w 128"/>
                <a:gd name="T19" fmla="*/ 62 h 92"/>
                <a:gd name="T20" fmla="*/ 83 w 128"/>
                <a:gd name="T21" fmla="*/ 62 h 92"/>
                <a:gd name="T22" fmla="*/ 96 w 128"/>
                <a:gd name="T23" fmla="*/ 82 h 92"/>
                <a:gd name="T24" fmla="*/ 111 w 128"/>
                <a:gd name="T25" fmla="*/ 92 h 92"/>
                <a:gd name="T26" fmla="*/ 128 w 128"/>
                <a:gd name="T27" fmla="*/ 75 h 92"/>
                <a:gd name="T28" fmla="*/ 123 w 128"/>
                <a:gd name="T29" fmla="*/ 28 h 92"/>
                <a:gd name="T30" fmla="*/ 111 w 128"/>
                <a:gd name="T31" fmla="*/ 87 h 92"/>
                <a:gd name="T32" fmla="*/ 100 w 128"/>
                <a:gd name="T33" fmla="*/ 80 h 92"/>
                <a:gd name="T34" fmla="*/ 86 w 128"/>
                <a:gd name="T35" fmla="*/ 58 h 92"/>
                <a:gd name="T36" fmla="*/ 42 w 128"/>
                <a:gd name="T37" fmla="*/ 58 h 92"/>
                <a:gd name="T38" fmla="*/ 28 w 128"/>
                <a:gd name="T39" fmla="*/ 80 h 92"/>
                <a:gd name="T40" fmla="*/ 17 w 128"/>
                <a:gd name="T41" fmla="*/ 87 h 92"/>
                <a:gd name="T42" fmla="*/ 5 w 128"/>
                <a:gd name="T43" fmla="*/ 75 h 92"/>
                <a:gd name="T44" fmla="*/ 10 w 128"/>
                <a:gd name="T45" fmla="*/ 29 h 92"/>
                <a:gd name="T46" fmla="*/ 18 w 128"/>
                <a:gd name="T47" fmla="*/ 12 h 92"/>
                <a:gd name="T48" fmla="*/ 36 w 128"/>
                <a:gd name="T49" fmla="*/ 5 h 92"/>
                <a:gd name="T50" fmla="*/ 92 w 128"/>
                <a:gd name="T51" fmla="*/ 5 h 92"/>
                <a:gd name="T52" fmla="*/ 110 w 128"/>
                <a:gd name="T53" fmla="*/ 12 h 92"/>
                <a:gd name="T54" fmla="*/ 118 w 128"/>
                <a:gd name="T55" fmla="*/ 29 h 92"/>
                <a:gd name="T56" fmla="*/ 123 w 128"/>
                <a:gd name="T57" fmla="*/ 75 h 92"/>
                <a:gd name="T58" fmla="*/ 111 w 128"/>
                <a:gd name="T59" fmla="*/ 8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92">
                  <a:moveTo>
                    <a:pt x="123" y="28"/>
                  </a:moveTo>
                  <a:cubicBezTo>
                    <a:pt x="122" y="21"/>
                    <a:pt x="119" y="14"/>
                    <a:pt x="113" y="8"/>
                  </a:cubicBezTo>
                  <a:cubicBezTo>
                    <a:pt x="107" y="3"/>
                    <a:pt x="100" y="0"/>
                    <a:pt x="92" y="0"/>
                  </a:cubicBezTo>
                  <a:cubicBezTo>
                    <a:pt x="36" y="0"/>
                    <a:pt x="36" y="0"/>
                    <a:pt x="36" y="0"/>
                  </a:cubicBezTo>
                  <a:cubicBezTo>
                    <a:pt x="28" y="0"/>
                    <a:pt x="21" y="3"/>
                    <a:pt x="15" y="8"/>
                  </a:cubicBezTo>
                  <a:cubicBezTo>
                    <a:pt x="9" y="14"/>
                    <a:pt x="6" y="21"/>
                    <a:pt x="5" y="28"/>
                  </a:cubicBezTo>
                  <a:cubicBezTo>
                    <a:pt x="2" y="57"/>
                    <a:pt x="0" y="74"/>
                    <a:pt x="0" y="75"/>
                  </a:cubicBezTo>
                  <a:cubicBezTo>
                    <a:pt x="0" y="84"/>
                    <a:pt x="7" y="92"/>
                    <a:pt x="17" y="92"/>
                  </a:cubicBezTo>
                  <a:cubicBezTo>
                    <a:pt x="23" y="92"/>
                    <a:pt x="29" y="88"/>
                    <a:pt x="32" y="82"/>
                  </a:cubicBezTo>
                  <a:cubicBezTo>
                    <a:pt x="45" y="62"/>
                    <a:pt x="45" y="62"/>
                    <a:pt x="45" y="62"/>
                  </a:cubicBezTo>
                  <a:cubicBezTo>
                    <a:pt x="83" y="62"/>
                    <a:pt x="83" y="62"/>
                    <a:pt x="83" y="62"/>
                  </a:cubicBezTo>
                  <a:cubicBezTo>
                    <a:pt x="96" y="82"/>
                    <a:pt x="96" y="82"/>
                    <a:pt x="96" y="82"/>
                  </a:cubicBezTo>
                  <a:cubicBezTo>
                    <a:pt x="99" y="88"/>
                    <a:pt x="105" y="92"/>
                    <a:pt x="111" y="92"/>
                  </a:cubicBezTo>
                  <a:cubicBezTo>
                    <a:pt x="121" y="92"/>
                    <a:pt x="128" y="84"/>
                    <a:pt x="128" y="75"/>
                  </a:cubicBezTo>
                  <a:cubicBezTo>
                    <a:pt x="128" y="74"/>
                    <a:pt x="126" y="57"/>
                    <a:pt x="123" y="28"/>
                  </a:cubicBezTo>
                  <a:close/>
                  <a:moveTo>
                    <a:pt x="111" y="87"/>
                  </a:moveTo>
                  <a:cubicBezTo>
                    <a:pt x="107" y="87"/>
                    <a:pt x="102" y="84"/>
                    <a:pt x="100" y="80"/>
                  </a:cubicBezTo>
                  <a:cubicBezTo>
                    <a:pt x="86" y="58"/>
                    <a:pt x="86" y="58"/>
                    <a:pt x="86" y="58"/>
                  </a:cubicBezTo>
                  <a:cubicBezTo>
                    <a:pt x="42" y="58"/>
                    <a:pt x="42" y="58"/>
                    <a:pt x="42" y="58"/>
                  </a:cubicBezTo>
                  <a:cubicBezTo>
                    <a:pt x="28" y="80"/>
                    <a:pt x="28" y="80"/>
                    <a:pt x="28" y="80"/>
                  </a:cubicBezTo>
                  <a:cubicBezTo>
                    <a:pt x="26" y="84"/>
                    <a:pt x="21" y="87"/>
                    <a:pt x="17" y="87"/>
                  </a:cubicBezTo>
                  <a:cubicBezTo>
                    <a:pt x="10" y="87"/>
                    <a:pt x="5" y="82"/>
                    <a:pt x="5" y="75"/>
                  </a:cubicBezTo>
                  <a:cubicBezTo>
                    <a:pt x="5" y="73"/>
                    <a:pt x="8" y="44"/>
                    <a:pt x="10" y="29"/>
                  </a:cubicBezTo>
                  <a:cubicBezTo>
                    <a:pt x="10" y="22"/>
                    <a:pt x="13" y="16"/>
                    <a:pt x="18" y="12"/>
                  </a:cubicBezTo>
                  <a:cubicBezTo>
                    <a:pt x="23" y="7"/>
                    <a:pt x="29" y="5"/>
                    <a:pt x="36" y="5"/>
                  </a:cubicBezTo>
                  <a:cubicBezTo>
                    <a:pt x="92" y="5"/>
                    <a:pt x="92" y="5"/>
                    <a:pt x="92" y="5"/>
                  </a:cubicBezTo>
                  <a:cubicBezTo>
                    <a:pt x="99" y="5"/>
                    <a:pt x="105" y="7"/>
                    <a:pt x="110" y="12"/>
                  </a:cubicBezTo>
                  <a:cubicBezTo>
                    <a:pt x="115" y="16"/>
                    <a:pt x="118" y="22"/>
                    <a:pt x="118" y="29"/>
                  </a:cubicBezTo>
                  <a:cubicBezTo>
                    <a:pt x="120" y="46"/>
                    <a:pt x="123" y="73"/>
                    <a:pt x="123" y="75"/>
                  </a:cubicBezTo>
                  <a:cubicBezTo>
                    <a:pt x="123" y="82"/>
                    <a:pt x="118" y="87"/>
                    <a:pt x="111" y="87"/>
                  </a:cubicBezTo>
                  <a:close/>
                </a:path>
              </a:pathLst>
            </a:custGeom>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08" name="Freeform 37"/>
            <p:cNvSpPr>
              <a:spLocks/>
            </p:cNvSpPr>
            <p:nvPr/>
          </p:nvSpPr>
          <p:spPr bwMode="auto">
            <a:xfrm>
              <a:off x="3762" y="3094"/>
              <a:ext cx="65" cy="65"/>
            </a:xfrm>
            <a:custGeom>
              <a:avLst/>
              <a:gdLst>
                <a:gd name="T0" fmla="*/ 24 w 27"/>
                <a:gd name="T1" fmla="*/ 11 h 27"/>
                <a:gd name="T2" fmla="*/ 15 w 27"/>
                <a:gd name="T3" fmla="*/ 11 h 27"/>
                <a:gd name="T4" fmla="*/ 15 w 27"/>
                <a:gd name="T5" fmla="*/ 2 h 27"/>
                <a:gd name="T6" fmla="*/ 13 w 27"/>
                <a:gd name="T7" fmla="*/ 0 h 27"/>
                <a:gd name="T8" fmla="*/ 11 w 27"/>
                <a:gd name="T9" fmla="*/ 2 h 27"/>
                <a:gd name="T10" fmla="*/ 11 w 27"/>
                <a:gd name="T11" fmla="*/ 11 h 27"/>
                <a:gd name="T12" fmla="*/ 2 w 27"/>
                <a:gd name="T13" fmla="*/ 11 h 27"/>
                <a:gd name="T14" fmla="*/ 0 w 27"/>
                <a:gd name="T15" fmla="*/ 13 h 27"/>
                <a:gd name="T16" fmla="*/ 2 w 27"/>
                <a:gd name="T17" fmla="*/ 15 h 27"/>
                <a:gd name="T18" fmla="*/ 11 w 27"/>
                <a:gd name="T19" fmla="*/ 15 h 27"/>
                <a:gd name="T20" fmla="*/ 11 w 27"/>
                <a:gd name="T21" fmla="*/ 24 h 27"/>
                <a:gd name="T22" fmla="*/ 13 w 27"/>
                <a:gd name="T23" fmla="*/ 27 h 27"/>
                <a:gd name="T24" fmla="*/ 15 w 27"/>
                <a:gd name="T25" fmla="*/ 24 h 27"/>
                <a:gd name="T26" fmla="*/ 15 w 27"/>
                <a:gd name="T27" fmla="*/ 15 h 27"/>
                <a:gd name="T28" fmla="*/ 24 w 27"/>
                <a:gd name="T29" fmla="*/ 15 h 27"/>
                <a:gd name="T30" fmla="*/ 27 w 27"/>
                <a:gd name="T31" fmla="*/ 13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4"/>
                    <a:pt x="1" y="15"/>
                    <a:pt x="2" y="15"/>
                  </a:cubicBezTo>
                  <a:cubicBezTo>
                    <a:pt x="11" y="15"/>
                    <a:pt x="11" y="15"/>
                    <a:pt x="11" y="15"/>
                  </a:cubicBezTo>
                  <a:cubicBezTo>
                    <a:pt x="11" y="24"/>
                    <a:pt x="11" y="24"/>
                    <a:pt x="11" y="24"/>
                  </a:cubicBezTo>
                  <a:cubicBezTo>
                    <a:pt x="11" y="26"/>
                    <a:pt x="12" y="27"/>
                    <a:pt x="13" y="27"/>
                  </a:cubicBezTo>
                  <a:cubicBezTo>
                    <a:pt x="14" y="27"/>
                    <a:pt x="15" y="26"/>
                    <a:pt x="15" y="24"/>
                  </a:cubicBezTo>
                  <a:cubicBezTo>
                    <a:pt x="15" y="15"/>
                    <a:pt x="15" y="15"/>
                    <a:pt x="15" y="15"/>
                  </a:cubicBezTo>
                  <a:cubicBezTo>
                    <a:pt x="24" y="15"/>
                    <a:pt x="24" y="15"/>
                    <a:pt x="24" y="15"/>
                  </a:cubicBezTo>
                  <a:cubicBezTo>
                    <a:pt x="26" y="15"/>
                    <a:pt x="27" y="14"/>
                    <a:pt x="27" y="13"/>
                  </a:cubicBezTo>
                  <a:cubicBezTo>
                    <a:pt x="27" y="12"/>
                    <a:pt x="26" y="11"/>
                    <a:pt x="24" y="11"/>
                  </a:cubicBezTo>
                  <a:close/>
                </a:path>
              </a:pathLst>
            </a:custGeom>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09" name="Oval 38"/>
            <p:cNvSpPr>
              <a:spLocks noChangeArrowheads="1"/>
            </p:cNvSpPr>
            <p:nvPr/>
          </p:nvSpPr>
          <p:spPr bwMode="auto">
            <a:xfrm>
              <a:off x="3909" y="3094"/>
              <a:ext cx="17" cy="17"/>
            </a:xfrm>
            <a:prstGeom prst="ellipse">
              <a:avLst/>
            </a:prstGeom>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10" name="Oval 39"/>
            <p:cNvSpPr>
              <a:spLocks noChangeArrowheads="1"/>
            </p:cNvSpPr>
            <p:nvPr/>
          </p:nvSpPr>
          <p:spPr bwMode="auto">
            <a:xfrm>
              <a:off x="3909" y="3140"/>
              <a:ext cx="17" cy="19"/>
            </a:xfrm>
            <a:prstGeom prst="ellipse">
              <a:avLst/>
            </a:prstGeom>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11" name="Oval 40"/>
            <p:cNvSpPr>
              <a:spLocks noChangeArrowheads="1"/>
            </p:cNvSpPr>
            <p:nvPr/>
          </p:nvSpPr>
          <p:spPr bwMode="auto">
            <a:xfrm>
              <a:off x="3933" y="3118"/>
              <a:ext cx="17" cy="17"/>
            </a:xfrm>
            <a:prstGeom prst="ellipse">
              <a:avLst/>
            </a:prstGeom>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12" name="Oval 41"/>
            <p:cNvSpPr>
              <a:spLocks noChangeArrowheads="1"/>
            </p:cNvSpPr>
            <p:nvPr/>
          </p:nvSpPr>
          <p:spPr bwMode="auto">
            <a:xfrm>
              <a:off x="3885" y="3118"/>
              <a:ext cx="19" cy="17"/>
            </a:xfrm>
            <a:prstGeom prst="ellipse">
              <a:avLst/>
            </a:prstGeom>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grpSp>
      <p:grpSp>
        <p:nvGrpSpPr>
          <p:cNvPr id="114" name="Group 44"/>
          <p:cNvGrpSpPr>
            <a:grpSpLocks noChangeAspect="1"/>
          </p:cNvGrpSpPr>
          <p:nvPr/>
        </p:nvGrpSpPr>
        <p:grpSpPr bwMode="auto">
          <a:xfrm>
            <a:off x="11730122" y="4690531"/>
            <a:ext cx="984364" cy="749387"/>
            <a:chOff x="3686" y="2042"/>
            <a:chExt cx="310" cy="236"/>
          </a:xfrm>
        </p:grpSpPr>
        <p:sp>
          <p:nvSpPr>
            <p:cNvPr id="116" name="Freeform 45"/>
            <p:cNvSpPr>
              <a:spLocks noEditPoints="1"/>
            </p:cNvSpPr>
            <p:nvPr/>
          </p:nvSpPr>
          <p:spPr bwMode="auto">
            <a:xfrm>
              <a:off x="3824" y="2105"/>
              <a:ext cx="136" cy="136"/>
            </a:xfrm>
            <a:custGeom>
              <a:avLst/>
              <a:gdLst>
                <a:gd name="T0" fmla="*/ 28 w 56"/>
                <a:gd name="T1" fmla="*/ 56 h 56"/>
                <a:gd name="T2" fmla="*/ 56 w 56"/>
                <a:gd name="T3" fmla="*/ 28 h 56"/>
                <a:gd name="T4" fmla="*/ 28 w 56"/>
                <a:gd name="T5" fmla="*/ 0 h 56"/>
                <a:gd name="T6" fmla="*/ 0 w 56"/>
                <a:gd name="T7" fmla="*/ 28 h 56"/>
                <a:gd name="T8" fmla="*/ 28 w 56"/>
                <a:gd name="T9" fmla="*/ 56 h 56"/>
                <a:gd name="T10" fmla="*/ 11 w 56"/>
                <a:gd name="T11" fmla="*/ 11 h 56"/>
                <a:gd name="T12" fmla="*/ 28 w 56"/>
                <a:gd name="T13" fmla="*/ 5 h 56"/>
                <a:gd name="T14" fmla="*/ 45 w 56"/>
                <a:gd name="T15" fmla="*/ 11 h 56"/>
                <a:gd name="T16" fmla="*/ 52 w 56"/>
                <a:gd name="T17" fmla="*/ 28 h 56"/>
                <a:gd name="T18" fmla="*/ 45 w 56"/>
                <a:gd name="T19" fmla="*/ 45 h 56"/>
                <a:gd name="T20" fmla="*/ 28 w 56"/>
                <a:gd name="T21" fmla="*/ 52 h 56"/>
                <a:gd name="T22" fmla="*/ 11 w 56"/>
                <a:gd name="T23" fmla="*/ 45 h 56"/>
                <a:gd name="T24" fmla="*/ 4 w 56"/>
                <a:gd name="T25" fmla="*/ 28 h 56"/>
                <a:gd name="T26" fmla="*/ 11 w 56"/>
                <a:gd name="T27" fmla="*/ 1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56">
                  <a:moveTo>
                    <a:pt x="28" y="56"/>
                  </a:moveTo>
                  <a:cubicBezTo>
                    <a:pt x="44" y="56"/>
                    <a:pt x="56" y="44"/>
                    <a:pt x="56" y="28"/>
                  </a:cubicBezTo>
                  <a:cubicBezTo>
                    <a:pt x="56" y="13"/>
                    <a:pt x="44" y="0"/>
                    <a:pt x="28" y="0"/>
                  </a:cubicBezTo>
                  <a:cubicBezTo>
                    <a:pt x="12" y="0"/>
                    <a:pt x="0" y="13"/>
                    <a:pt x="0" y="28"/>
                  </a:cubicBezTo>
                  <a:cubicBezTo>
                    <a:pt x="0" y="44"/>
                    <a:pt x="12" y="56"/>
                    <a:pt x="28" y="56"/>
                  </a:cubicBezTo>
                  <a:close/>
                  <a:moveTo>
                    <a:pt x="11" y="11"/>
                  </a:moveTo>
                  <a:cubicBezTo>
                    <a:pt x="16" y="7"/>
                    <a:pt x="22" y="5"/>
                    <a:pt x="28" y="5"/>
                  </a:cubicBezTo>
                  <a:cubicBezTo>
                    <a:pt x="34" y="5"/>
                    <a:pt x="40" y="7"/>
                    <a:pt x="45" y="11"/>
                  </a:cubicBezTo>
                  <a:cubicBezTo>
                    <a:pt x="49" y="16"/>
                    <a:pt x="52" y="22"/>
                    <a:pt x="52" y="28"/>
                  </a:cubicBezTo>
                  <a:cubicBezTo>
                    <a:pt x="52" y="35"/>
                    <a:pt x="49" y="40"/>
                    <a:pt x="45" y="45"/>
                  </a:cubicBezTo>
                  <a:cubicBezTo>
                    <a:pt x="40" y="49"/>
                    <a:pt x="34" y="52"/>
                    <a:pt x="28" y="52"/>
                  </a:cubicBezTo>
                  <a:cubicBezTo>
                    <a:pt x="22" y="52"/>
                    <a:pt x="16" y="49"/>
                    <a:pt x="11" y="45"/>
                  </a:cubicBezTo>
                  <a:cubicBezTo>
                    <a:pt x="7" y="40"/>
                    <a:pt x="4" y="35"/>
                    <a:pt x="4" y="28"/>
                  </a:cubicBezTo>
                  <a:cubicBezTo>
                    <a:pt x="4" y="22"/>
                    <a:pt x="7" y="16"/>
                    <a:pt x="11" y="1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17" name="Freeform 46"/>
            <p:cNvSpPr>
              <a:spLocks noEditPoints="1"/>
            </p:cNvSpPr>
            <p:nvPr/>
          </p:nvSpPr>
          <p:spPr bwMode="auto">
            <a:xfrm>
              <a:off x="3868" y="2152"/>
              <a:ext cx="48" cy="46"/>
            </a:xfrm>
            <a:custGeom>
              <a:avLst/>
              <a:gdLst>
                <a:gd name="T0" fmla="*/ 10 w 20"/>
                <a:gd name="T1" fmla="*/ 19 h 19"/>
                <a:gd name="T2" fmla="*/ 20 w 20"/>
                <a:gd name="T3" fmla="*/ 9 h 19"/>
                <a:gd name="T4" fmla="*/ 10 w 20"/>
                <a:gd name="T5" fmla="*/ 0 h 19"/>
                <a:gd name="T6" fmla="*/ 0 w 20"/>
                <a:gd name="T7" fmla="*/ 9 h 19"/>
                <a:gd name="T8" fmla="*/ 10 w 20"/>
                <a:gd name="T9" fmla="*/ 19 h 19"/>
                <a:gd name="T10" fmla="*/ 10 w 20"/>
                <a:gd name="T11" fmla="*/ 4 h 19"/>
                <a:gd name="T12" fmla="*/ 15 w 20"/>
                <a:gd name="T13" fmla="*/ 9 h 19"/>
                <a:gd name="T14" fmla="*/ 10 w 20"/>
                <a:gd name="T15" fmla="*/ 14 h 19"/>
                <a:gd name="T16" fmla="*/ 5 w 20"/>
                <a:gd name="T17" fmla="*/ 9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15" y="19"/>
                    <a:pt x="20" y="15"/>
                    <a:pt x="20" y="9"/>
                  </a:cubicBezTo>
                  <a:cubicBezTo>
                    <a:pt x="20" y="4"/>
                    <a:pt x="15" y="0"/>
                    <a:pt x="10" y="0"/>
                  </a:cubicBezTo>
                  <a:cubicBezTo>
                    <a:pt x="5" y="0"/>
                    <a:pt x="0" y="4"/>
                    <a:pt x="0" y="9"/>
                  </a:cubicBezTo>
                  <a:cubicBezTo>
                    <a:pt x="0" y="15"/>
                    <a:pt x="5" y="19"/>
                    <a:pt x="10" y="19"/>
                  </a:cubicBezTo>
                  <a:close/>
                  <a:moveTo>
                    <a:pt x="10" y="4"/>
                  </a:moveTo>
                  <a:cubicBezTo>
                    <a:pt x="13" y="4"/>
                    <a:pt x="15" y="6"/>
                    <a:pt x="15" y="9"/>
                  </a:cubicBezTo>
                  <a:cubicBezTo>
                    <a:pt x="15" y="12"/>
                    <a:pt x="13" y="14"/>
                    <a:pt x="10" y="14"/>
                  </a:cubicBezTo>
                  <a:cubicBezTo>
                    <a:pt x="7" y="14"/>
                    <a:pt x="5" y="12"/>
                    <a:pt x="5" y="9"/>
                  </a:cubicBezTo>
                  <a:cubicBezTo>
                    <a:pt x="5" y="6"/>
                    <a:pt x="7" y="4"/>
                    <a:pt x="10" y="4"/>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18" name="Freeform 47"/>
            <p:cNvSpPr>
              <a:spLocks/>
            </p:cNvSpPr>
            <p:nvPr/>
          </p:nvSpPr>
          <p:spPr bwMode="auto">
            <a:xfrm>
              <a:off x="3723" y="2122"/>
              <a:ext cx="65" cy="13"/>
            </a:xfrm>
            <a:custGeom>
              <a:avLst/>
              <a:gdLst>
                <a:gd name="T0" fmla="*/ 24 w 27"/>
                <a:gd name="T1" fmla="*/ 0 h 5"/>
                <a:gd name="T2" fmla="*/ 2 w 27"/>
                <a:gd name="T3" fmla="*/ 0 h 5"/>
                <a:gd name="T4" fmla="*/ 0 w 27"/>
                <a:gd name="T5" fmla="*/ 3 h 5"/>
                <a:gd name="T6" fmla="*/ 2 w 27"/>
                <a:gd name="T7" fmla="*/ 5 h 5"/>
                <a:gd name="T8" fmla="*/ 24 w 27"/>
                <a:gd name="T9" fmla="*/ 5 h 5"/>
                <a:gd name="T10" fmla="*/ 27 w 27"/>
                <a:gd name="T11" fmla="*/ 3 h 5"/>
                <a:gd name="T12" fmla="*/ 24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4" y="0"/>
                  </a:moveTo>
                  <a:cubicBezTo>
                    <a:pt x="2" y="0"/>
                    <a:pt x="2" y="0"/>
                    <a:pt x="2" y="0"/>
                  </a:cubicBezTo>
                  <a:cubicBezTo>
                    <a:pt x="1" y="0"/>
                    <a:pt x="0" y="1"/>
                    <a:pt x="0" y="3"/>
                  </a:cubicBezTo>
                  <a:cubicBezTo>
                    <a:pt x="0" y="4"/>
                    <a:pt x="1" y="5"/>
                    <a:pt x="2" y="5"/>
                  </a:cubicBezTo>
                  <a:cubicBezTo>
                    <a:pt x="24" y="5"/>
                    <a:pt x="24" y="5"/>
                    <a:pt x="24" y="5"/>
                  </a:cubicBezTo>
                  <a:cubicBezTo>
                    <a:pt x="26" y="5"/>
                    <a:pt x="27" y="4"/>
                    <a:pt x="27" y="3"/>
                  </a:cubicBezTo>
                  <a:cubicBezTo>
                    <a:pt x="27" y="1"/>
                    <a:pt x="26" y="0"/>
                    <a:pt x="24"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19" name="Freeform 48"/>
            <p:cNvSpPr>
              <a:spLocks noEditPoints="1"/>
            </p:cNvSpPr>
            <p:nvPr/>
          </p:nvSpPr>
          <p:spPr bwMode="auto">
            <a:xfrm>
              <a:off x="3686" y="2042"/>
              <a:ext cx="310" cy="236"/>
            </a:xfrm>
            <a:custGeom>
              <a:avLst/>
              <a:gdLst>
                <a:gd name="T0" fmla="*/ 122 w 128"/>
                <a:gd name="T1" fmla="*/ 11 h 97"/>
                <a:gd name="T2" fmla="*/ 49 w 128"/>
                <a:gd name="T3" fmla="*/ 11 h 97"/>
                <a:gd name="T4" fmla="*/ 49 w 128"/>
                <a:gd name="T5" fmla="*/ 6 h 97"/>
                <a:gd name="T6" fmla="*/ 43 w 128"/>
                <a:gd name="T7" fmla="*/ 0 h 97"/>
                <a:gd name="T8" fmla="*/ 21 w 128"/>
                <a:gd name="T9" fmla="*/ 0 h 97"/>
                <a:gd name="T10" fmla="*/ 15 w 128"/>
                <a:gd name="T11" fmla="*/ 6 h 97"/>
                <a:gd name="T12" fmla="*/ 15 w 128"/>
                <a:gd name="T13" fmla="*/ 11 h 97"/>
                <a:gd name="T14" fmla="*/ 6 w 128"/>
                <a:gd name="T15" fmla="*/ 11 h 97"/>
                <a:gd name="T16" fmla="*/ 0 w 128"/>
                <a:gd name="T17" fmla="*/ 17 h 97"/>
                <a:gd name="T18" fmla="*/ 0 w 128"/>
                <a:gd name="T19" fmla="*/ 91 h 97"/>
                <a:gd name="T20" fmla="*/ 6 w 128"/>
                <a:gd name="T21" fmla="*/ 97 h 97"/>
                <a:gd name="T22" fmla="*/ 122 w 128"/>
                <a:gd name="T23" fmla="*/ 97 h 97"/>
                <a:gd name="T24" fmla="*/ 128 w 128"/>
                <a:gd name="T25" fmla="*/ 91 h 97"/>
                <a:gd name="T26" fmla="*/ 128 w 128"/>
                <a:gd name="T27" fmla="*/ 17 h 97"/>
                <a:gd name="T28" fmla="*/ 122 w 128"/>
                <a:gd name="T29" fmla="*/ 11 h 97"/>
                <a:gd name="T30" fmla="*/ 123 w 128"/>
                <a:gd name="T31" fmla="*/ 93 h 97"/>
                <a:gd name="T32" fmla="*/ 5 w 128"/>
                <a:gd name="T33" fmla="*/ 93 h 97"/>
                <a:gd name="T34" fmla="*/ 5 w 128"/>
                <a:gd name="T35" fmla="*/ 16 h 97"/>
                <a:gd name="T36" fmla="*/ 19 w 128"/>
                <a:gd name="T37" fmla="*/ 16 h 97"/>
                <a:gd name="T38" fmla="*/ 19 w 128"/>
                <a:gd name="T39" fmla="*/ 4 h 97"/>
                <a:gd name="T40" fmla="*/ 44 w 128"/>
                <a:gd name="T41" fmla="*/ 4 h 97"/>
                <a:gd name="T42" fmla="*/ 44 w 128"/>
                <a:gd name="T43" fmla="*/ 16 h 97"/>
                <a:gd name="T44" fmla="*/ 123 w 128"/>
                <a:gd name="T45" fmla="*/ 16 h 97"/>
                <a:gd name="T46" fmla="*/ 123 w 128"/>
                <a:gd name="T47" fmla="*/ 9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97">
                  <a:moveTo>
                    <a:pt x="122" y="11"/>
                  </a:moveTo>
                  <a:cubicBezTo>
                    <a:pt x="49" y="11"/>
                    <a:pt x="49" y="11"/>
                    <a:pt x="49" y="11"/>
                  </a:cubicBezTo>
                  <a:cubicBezTo>
                    <a:pt x="49" y="6"/>
                    <a:pt x="49" y="6"/>
                    <a:pt x="49" y="6"/>
                  </a:cubicBezTo>
                  <a:cubicBezTo>
                    <a:pt x="49" y="3"/>
                    <a:pt x="46" y="0"/>
                    <a:pt x="43" y="0"/>
                  </a:cubicBezTo>
                  <a:cubicBezTo>
                    <a:pt x="21" y="0"/>
                    <a:pt x="21" y="0"/>
                    <a:pt x="21" y="0"/>
                  </a:cubicBezTo>
                  <a:cubicBezTo>
                    <a:pt x="18" y="0"/>
                    <a:pt x="15" y="3"/>
                    <a:pt x="15" y="6"/>
                  </a:cubicBezTo>
                  <a:cubicBezTo>
                    <a:pt x="15" y="11"/>
                    <a:pt x="15" y="11"/>
                    <a:pt x="15" y="11"/>
                  </a:cubicBezTo>
                  <a:cubicBezTo>
                    <a:pt x="6" y="11"/>
                    <a:pt x="6" y="11"/>
                    <a:pt x="6" y="11"/>
                  </a:cubicBezTo>
                  <a:cubicBezTo>
                    <a:pt x="3" y="11"/>
                    <a:pt x="0" y="14"/>
                    <a:pt x="0" y="17"/>
                  </a:cubicBezTo>
                  <a:cubicBezTo>
                    <a:pt x="0" y="91"/>
                    <a:pt x="0" y="91"/>
                    <a:pt x="0" y="91"/>
                  </a:cubicBezTo>
                  <a:cubicBezTo>
                    <a:pt x="0" y="95"/>
                    <a:pt x="3" y="97"/>
                    <a:pt x="6" y="97"/>
                  </a:cubicBezTo>
                  <a:cubicBezTo>
                    <a:pt x="122" y="97"/>
                    <a:pt x="122" y="97"/>
                    <a:pt x="122" y="97"/>
                  </a:cubicBezTo>
                  <a:cubicBezTo>
                    <a:pt x="125" y="97"/>
                    <a:pt x="128" y="95"/>
                    <a:pt x="128" y="91"/>
                  </a:cubicBezTo>
                  <a:cubicBezTo>
                    <a:pt x="128" y="17"/>
                    <a:pt x="128" y="17"/>
                    <a:pt x="128" y="17"/>
                  </a:cubicBezTo>
                  <a:cubicBezTo>
                    <a:pt x="128" y="14"/>
                    <a:pt x="125" y="11"/>
                    <a:pt x="122" y="11"/>
                  </a:cubicBezTo>
                  <a:close/>
                  <a:moveTo>
                    <a:pt x="123" y="93"/>
                  </a:moveTo>
                  <a:cubicBezTo>
                    <a:pt x="5" y="93"/>
                    <a:pt x="5" y="93"/>
                    <a:pt x="5" y="93"/>
                  </a:cubicBezTo>
                  <a:cubicBezTo>
                    <a:pt x="5" y="16"/>
                    <a:pt x="5" y="16"/>
                    <a:pt x="5" y="16"/>
                  </a:cubicBezTo>
                  <a:cubicBezTo>
                    <a:pt x="19" y="16"/>
                    <a:pt x="19" y="16"/>
                    <a:pt x="19" y="16"/>
                  </a:cubicBezTo>
                  <a:cubicBezTo>
                    <a:pt x="19" y="4"/>
                    <a:pt x="19" y="4"/>
                    <a:pt x="19" y="4"/>
                  </a:cubicBezTo>
                  <a:cubicBezTo>
                    <a:pt x="44" y="4"/>
                    <a:pt x="44" y="4"/>
                    <a:pt x="44" y="4"/>
                  </a:cubicBezTo>
                  <a:cubicBezTo>
                    <a:pt x="44" y="16"/>
                    <a:pt x="44" y="16"/>
                    <a:pt x="44" y="16"/>
                  </a:cubicBezTo>
                  <a:cubicBezTo>
                    <a:pt x="123" y="16"/>
                    <a:pt x="123" y="16"/>
                    <a:pt x="123" y="16"/>
                  </a:cubicBezTo>
                  <a:lnTo>
                    <a:pt x="123" y="9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grpSp>
    </p:spTree>
    <p:extLst>
      <p:ext uri="{BB962C8B-B14F-4D97-AF65-F5344CB8AC3E}">
        <p14:creationId xmlns:p14="http://schemas.microsoft.com/office/powerpoint/2010/main" val="476224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cBhvr>
                                        <p:cTn id="7" dur="300" fill="hold"/>
                                        <p:tgtEl>
                                          <p:spTgt spid="75"/>
                                        </p:tgtEl>
                                        <p:attrNameLst>
                                          <p:attrName>ppt_w</p:attrName>
                                        </p:attrNameLst>
                                      </p:cBhvr>
                                      <p:tavLst>
                                        <p:tav tm="0">
                                          <p:val>
                                            <p:strVal val="2/3*#ppt_w"/>
                                          </p:val>
                                        </p:tav>
                                        <p:tav tm="100000">
                                          <p:val>
                                            <p:strVal val="#ppt_w"/>
                                          </p:val>
                                        </p:tav>
                                      </p:tavLst>
                                    </p:anim>
                                    <p:anim calcmode="lin" valueType="num">
                                      <p:cBhvr>
                                        <p:cTn id="8" dur="300" fill="hold"/>
                                        <p:tgtEl>
                                          <p:spTgt spid="75"/>
                                        </p:tgtEl>
                                        <p:attrNameLst>
                                          <p:attrName>ppt_h</p:attrName>
                                        </p:attrNameLst>
                                      </p:cBhvr>
                                      <p:tavLst>
                                        <p:tav tm="0">
                                          <p:val>
                                            <p:strVal val="2/3*#ppt_h"/>
                                          </p:val>
                                        </p:tav>
                                        <p:tav tm="100000">
                                          <p:val>
                                            <p:strVal val="#ppt_h"/>
                                          </p:val>
                                        </p:tav>
                                      </p:tavLst>
                                    </p:anim>
                                  </p:childTnLst>
                                </p:cTn>
                              </p:par>
                              <p:par>
                                <p:cTn id="9" presetID="23" presetClass="entr" presetSubtype="272" fill="hold" nodeType="withEffect">
                                  <p:stCondLst>
                                    <p:cond delay="0"/>
                                  </p:stCondLst>
                                  <p:childTnLst>
                                    <p:set>
                                      <p:cBhvr>
                                        <p:cTn id="10" dur="1" fill="hold">
                                          <p:stCondLst>
                                            <p:cond delay="0"/>
                                          </p:stCondLst>
                                        </p:cTn>
                                        <p:tgtEl>
                                          <p:spTgt spid="114"/>
                                        </p:tgtEl>
                                        <p:attrNameLst>
                                          <p:attrName>style.visibility</p:attrName>
                                        </p:attrNameLst>
                                      </p:cBhvr>
                                      <p:to>
                                        <p:strVal val="visible"/>
                                      </p:to>
                                    </p:set>
                                    <p:anim calcmode="lin" valueType="num">
                                      <p:cBhvr>
                                        <p:cTn id="11" dur="300" fill="hold"/>
                                        <p:tgtEl>
                                          <p:spTgt spid="114"/>
                                        </p:tgtEl>
                                        <p:attrNameLst>
                                          <p:attrName>ppt_w</p:attrName>
                                        </p:attrNameLst>
                                      </p:cBhvr>
                                      <p:tavLst>
                                        <p:tav tm="0">
                                          <p:val>
                                            <p:strVal val="2/3*#ppt_w"/>
                                          </p:val>
                                        </p:tav>
                                        <p:tav tm="100000">
                                          <p:val>
                                            <p:strVal val="#ppt_w"/>
                                          </p:val>
                                        </p:tav>
                                      </p:tavLst>
                                    </p:anim>
                                    <p:anim calcmode="lin" valueType="num">
                                      <p:cBhvr>
                                        <p:cTn id="12" dur="300" fill="hold"/>
                                        <p:tgtEl>
                                          <p:spTgt spid="114"/>
                                        </p:tgtEl>
                                        <p:attrNameLst>
                                          <p:attrName>ppt_h</p:attrName>
                                        </p:attrNameLst>
                                      </p:cBhvr>
                                      <p:tavLst>
                                        <p:tav tm="0">
                                          <p:val>
                                            <p:strVal val="2/3*#ppt_h"/>
                                          </p:val>
                                        </p:tav>
                                        <p:tav tm="100000">
                                          <p:val>
                                            <p:strVal val="#ppt_h"/>
                                          </p:val>
                                        </p:tav>
                                      </p:tavLst>
                                    </p:anim>
                                  </p:childTnLst>
                                </p:cTn>
                              </p:par>
                              <p:par>
                                <p:cTn id="13" presetID="10" presetClass="entr" presetSubtype="0" fill="hold" grpId="0" nodeType="withEffect">
                                  <p:stCondLst>
                                    <p:cond delay="10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300"/>
                                        <p:tgtEl>
                                          <p:spTgt spid="44"/>
                                        </p:tgtEl>
                                      </p:cBhvr>
                                    </p:animEffect>
                                  </p:childTnLst>
                                </p:cTn>
                              </p:par>
                              <p:par>
                                <p:cTn id="16" presetID="10" presetClass="entr" presetSubtype="0" fill="hold" grpId="0" nodeType="withEffect">
                                  <p:stCondLst>
                                    <p:cond delay="100"/>
                                  </p:stCondLst>
                                  <p:childTnLst>
                                    <p:set>
                                      <p:cBhvr>
                                        <p:cTn id="17" dur="1" fill="hold">
                                          <p:stCondLst>
                                            <p:cond delay="0"/>
                                          </p:stCondLst>
                                        </p:cTn>
                                        <p:tgtEl>
                                          <p:spTgt spid="40"/>
                                        </p:tgtEl>
                                        <p:attrNameLst>
                                          <p:attrName>style.visibility</p:attrName>
                                        </p:attrNameLst>
                                      </p:cBhvr>
                                      <p:to>
                                        <p:strVal val="visible"/>
                                      </p:to>
                                    </p:set>
                                    <p:animEffect transition="in" filter="fade">
                                      <p:cBhvr>
                                        <p:cTn id="18" dur="300"/>
                                        <p:tgtEl>
                                          <p:spTgt spid="40"/>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animEffect transition="in" filter="wipe(up)">
                                      <p:cBhvr>
                                        <p:cTn id="23" dur="300"/>
                                        <p:tgtEl>
                                          <p:spTgt spid="70"/>
                                        </p:tgtEl>
                                      </p:cBhvr>
                                    </p:animEffect>
                                  </p:childTnLst>
                                </p:cTn>
                              </p:par>
                              <p:par>
                                <p:cTn id="24" presetID="23" presetClass="entr" presetSubtype="272" fill="hold" grpId="0" nodeType="withEffect">
                                  <p:stCondLst>
                                    <p:cond delay="0"/>
                                  </p:stCondLst>
                                  <p:childTnLst>
                                    <p:set>
                                      <p:cBhvr>
                                        <p:cTn id="25" dur="1" fill="hold">
                                          <p:stCondLst>
                                            <p:cond delay="0"/>
                                          </p:stCondLst>
                                        </p:cTn>
                                        <p:tgtEl>
                                          <p:spTgt spid="76"/>
                                        </p:tgtEl>
                                        <p:attrNameLst>
                                          <p:attrName>style.visibility</p:attrName>
                                        </p:attrNameLst>
                                      </p:cBhvr>
                                      <p:to>
                                        <p:strVal val="visible"/>
                                      </p:to>
                                    </p:set>
                                    <p:anim calcmode="lin" valueType="num">
                                      <p:cBhvr>
                                        <p:cTn id="26" dur="300" fill="hold"/>
                                        <p:tgtEl>
                                          <p:spTgt spid="76"/>
                                        </p:tgtEl>
                                        <p:attrNameLst>
                                          <p:attrName>ppt_w</p:attrName>
                                        </p:attrNameLst>
                                      </p:cBhvr>
                                      <p:tavLst>
                                        <p:tav tm="0">
                                          <p:val>
                                            <p:strVal val="2/3*#ppt_w"/>
                                          </p:val>
                                        </p:tav>
                                        <p:tav tm="100000">
                                          <p:val>
                                            <p:strVal val="#ppt_w"/>
                                          </p:val>
                                        </p:tav>
                                      </p:tavLst>
                                    </p:anim>
                                    <p:anim calcmode="lin" valueType="num">
                                      <p:cBhvr>
                                        <p:cTn id="27" dur="300" fill="hold"/>
                                        <p:tgtEl>
                                          <p:spTgt spid="76"/>
                                        </p:tgtEl>
                                        <p:attrNameLst>
                                          <p:attrName>ppt_h</p:attrName>
                                        </p:attrNameLst>
                                      </p:cBhvr>
                                      <p:tavLst>
                                        <p:tav tm="0">
                                          <p:val>
                                            <p:strVal val="2/3*#ppt_h"/>
                                          </p:val>
                                        </p:tav>
                                        <p:tav tm="100000">
                                          <p:val>
                                            <p:strVal val="#ppt_h"/>
                                          </p:val>
                                        </p:tav>
                                      </p:tavLst>
                                    </p:anim>
                                  </p:childTnLst>
                                </p:cTn>
                              </p:par>
                              <p:par>
                                <p:cTn id="28" presetID="23" presetClass="entr" presetSubtype="272" fill="hold" nodeType="withEffect">
                                  <p:stCondLst>
                                    <p:cond delay="0"/>
                                  </p:stCondLst>
                                  <p:childTnLst>
                                    <p:set>
                                      <p:cBhvr>
                                        <p:cTn id="29" dur="1" fill="hold">
                                          <p:stCondLst>
                                            <p:cond delay="0"/>
                                          </p:stCondLst>
                                        </p:cTn>
                                        <p:tgtEl>
                                          <p:spTgt spid="87"/>
                                        </p:tgtEl>
                                        <p:attrNameLst>
                                          <p:attrName>style.visibility</p:attrName>
                                        </p:attrNameLst>
                                      </p:cBhvr>
                                      <p:to>
                                        <p:strVal val="visible"/>
                                      </p:to>
                                    </p:set>
                                    <p:anim calcmode="lin" valueType="num">
                                      <p:cBhvr>
                                        <p:cTn id="30" dur="300" fill="hold"/>
                                        <p:tgtEl>
                                          <p:spTgt spid="87"/>
                                        </p:tgtEl>
                                        <p:attrNameLst>
                                          <p:attrName>ppt_w</p:attrName>
                                        </p:attrNameLst>
                                      </p:cBhvr>
                                      <p:tavLst>
                                        <p:tav tm="0">
                                          <p:val>
                                            <p:strVal val="2/3*#ppt_w"/>
                                          </p:val>
                                        </p:tav>
                                        <p:tav tm="100000">
                                          <p:val>
                                            <p:strVal val="#ppt_w"/>
                                          </p:val>
                                        </p:tav>
                                      </p:tavLst>
                                    </p:anim>
                                    <p:anim calcmode="lin" valueType="num">
                                      <p:cBhvr>
                                        <p:cTn id="31" dur="300" fill="hold"/>
                                        <p:tgtEl>
                                          <p:spTgt spid="87"/>
                                        </p:tgtEl>
                                        <p:attrNameLst>
                                          <p:attrName>ppt_h</p:attrName>
                                        </p:attrNameLst>
                                      </p:cBhvr>
                                      <p:tavLst>
                                        <p:tav tm="0">
                                          <p:val>
                                            <p:strVal val="2/3*#ppt_h"/>
                                          </p:val>
                                        </p:tav>
                                        <p:tav tm="100000">
                                          <p:val>
                                            <p:strVal val="#ppt_h"/>
                                          </p:val>
                                        </p:tav>
                                      </p:tavLst>
                                    </p:anim>
                                  </p:childTnLst>
                                </p:cTn>
                              </p:par>
                              <p:par>
                                <p:cTn id="32" presetID="10" presetClass="entr" presetSubtype="0" fill="hold" grpId="0" nodeType="withEffect">
                                  <p:stCondLst>
                                    <p:cond delay="200"/>
                                  </p:stCondLst>
                                  <p:childTnLst>
                                    <p:set>
                                      <p:cBhvr>
                                        <p:cTn id="33" dur="1" fill="hold">
                                          <p:stCondLst>
                                            <p:cond delay="0"/>
                                          </p:stCondLst>
                                        </p:cTn>
                                        <p:tgtEl>
                                          <p:spTgt spid="50"/>
                                        </p:tgtEl>
                                        <p:attrNameLst>
                                          <p:attrName>style.visibility</p:attrName>
                                        </p:attrNameLst>
                                      </p:cBhvr>
                                      <p:to>
                                        <p:strVal val="visible"/>
                                      </p:to>
                                    </p:set>
                                    <p:animEffect transition="in" filter="fade">
                                      <p:cBhvr>
                                        <p:cTn id="34" dur="300"/>
                                        <p:tgtEl>
                                          <p:spTgt spid="50"/>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51"/>
                                        </p:tgtEl>
                                        <p:attrNameLst>
                                          <p:attrName>style.visibility</p:attrName>
                                        </p:attrNameLst>
                                      </p:cBhvr>
                                      <p:to>
                                        <p:strVal val="visible"/>
                                      </p:to>
                                    </p:set>
                                    <p:animEffect transition="in" filter="fade">
                                      <p:cBhvr>
                                        <p:cTn id="37" dur="300"/>
                                        <p:tgtEl>
                                          <p:spTgt spid="51"/>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2" fill="hold" grpId="0" nodeType="clickEffect">
                                  <p:stCondLst>
                                    <p:cond delay="0"/>
                                  </p:stCondLst>
                                  <p:childTnLst>
                                    <p:set>
                                      <p:cBhvr>
                                        <p:cTn id="41" dur="1" fill="hold">
                                          <p:stCondLst>
                                            <p:cond delay="0"/>
                                          </p:stCondLst>
                                        </p:cTn>
                                        <p:tgtEl>
                                          <p:spTgt spid="73"/>
                                        </p:tgtEl>
                                        <p:attrNameLst>
                                          <p:attrName>style.visibility</p:attrName>
                                        </p:attrNameLst>
                                      </p:cBhvr>
                                      <p:to>
                                        <p:strVal val="visible"/>
                                      </p:to>
                                    </p:set>
                                    <p:animEffect transition="in" filter="wipe(right)">
                                      <p:cBhvr>
                                        <p:cTn id="42" dur="300"/>
                                        <p:tgtEl>
                                          <p:spTgt spid="73"/>
                                        </p:tgtEl>
                                      </p:cBhvr>
                                    </p:animEffect>
                                  </p:childTnLst>
                                </p:cTn>
                              </p:par>
                              <p:par>
                                <p:cTn id="43" presetID="23" presetClass="entr" presetSubtype="272" fill="hold" grpId="0" nodeType="withEffect">
                                  <p:stCondLst>
                                    <p:cond delay="0"/>
                                  </p:stCondLst>
                                  <p:childTnLst>
                                    <p:set>
                                      <p:cBhvr>
                                        <p:cTn id="44" dur="1" fill="hold">
                                          <p:stCondLst>
                                            <p:cond delay="0"/>
                                          </p:stCondLst>
                                        </p:cTn>
                                        <p:tgtEl>
                                          <p:spTgt spid="74"/>
                                        </p:tgtEl>
                                        <p:attrNameLst>
                                          <p:attrName>style.visibility</p:attrName>
                                        </p:attrNameLst>
                                      </p:cBhvr>
                                      <p:to>
                                        <p:strVal val="visible"/>
                                      </p:to>
                                    </p:set>
                                    <p:anim calcmode="lin" valueType="num">
                                      <p:cBhvr>
                                        <p:cTn id="45" dur="300" fill="hold"/>
                                        <p:tgtEl>
                                          <p:spTgt spid="74"/>
                                        </p:tgtEl>
                                        <p:attrNameLst>
                                          <p:attrName>ppt_w</p:attrName>
                                        </p:attrNameLst>
                                      </p:cBhvr>
                                      <p:tavLst>
                                        <p:tav tm="0">
                                          <p:val>
                                            <p:strVal val="2/3*#ppt_w"/>
                                          </p:val>
                                        </p:tav>
                                        <p:tav tm="100000">
                                          <p:val>
                                            <p:strVal val="#ppt_w"/>
                                          </p:val>
                                        </p:tav>
                                      </p:tavLst>
                                    </p:anim>
                                    <p:anim calcmode="lin" valueType="num">
                                      <p:cBhvr>
                                        <p:cTn id="46" dur="300" fill="hold"/>
                                        <p:tgtEl>
                                          <p:spTgt spid="74"/>
                                        </p:tgtEl>
                                        <p:attrNameLst>
                                          <p:attrName>ppt_h</p:attrName>
                                        </p:attrNameLst>
                                      </p:cBhvr>
                                      <p:tavLst>
                                        <p:tav tm="0">
                                          <p:val>
                                            <p:strVal val="2/3*#ppt_h"/>
                                          </p:val>
                                        </p:tav>
                                        <p:tav tm="100000">
                                          <p:val>
                                            <p:strVal val="#ppt_h"/>
                                          </p:val>
                                        </p:tav>
                                      </p:tavLst>
                                    </p:anim>
                                  </p:childTnLst>
                                </p:cTn>
                              </p:par>
                              <p:par>
                                <p:cTn id="47" presetID="23" presetClass="entr" presetSubtype="272" fill="hold" nodeType="withEffect">
                                  <p:stCondLst>
                                    <p:cond delay="0"/>
                                  </p:stCondLst>
                                  <p:childTnLst>
                                    <p:set>
                                      <p:cBhvr>
                                        <p:cTn id="48" dur="1" fill="hold">
                                          <p:stCondLst>
                                            <p:cond delay="0"/>
                                          </p:stCondLst>
                                        </p:cTn>
                                        <p:tgtEl>
                                          <p:spTgt spid="105"/>
                                        </p:tgtEl>
                                        <p:attrNameLst>
                                          <p:attrName>style.visibility</p:attrName>
                                        </p:attrNameLst>
                                      </p:cBhvr>
                                      <p:to>
                                        <p:strVal val="visible"/>
                                      </p:to>
                                    </p:set>
                                    <p:anim calcmode="lin" valueType="num">
                                      <p:cBhvr>
                                        <p:cTn id="49" dur="300" fill="hold"/>
                                        <p:tgtEl>
                                          <p:spTgt spid="105"/>
                                        </p:tgtEl>
                                        <p:attrNameLst>
                                          <p:attrName>ppt_w</p:attrName>
                                        </p:attrNameLst>
                                      </p:cBhvr>
                                      <p:tavLst>
                                        <p:tav tm="0">
                                          <p:val>
                                            <p:strVal val="2/3*#ppt_w"/>
                                          </p:val>
                                        </p:tav>
                                        <p:tav tm="100000">
                                          <p:val>
                                            <p:strVal val="#ppt_w"/>
                                          </p:val>
                                        </p:tav>
                                      </p:tavLst>
                                    </p:anim>
                                    <p:anim calcmode="lin" valueType="num">
                                      <p:cBhvr>
                                        <p:cTn id="50" dur="300" fill="hold"/>
                                        <p:tgtEl>
                                          <p:spTgt spid="105"/>
                                        </p:tgtEl>
                                        <p:attrNameLst>
                                          <p:attrName>ppt_h</p:attrName>
                                        </p:attrNameLst>
                                      </p:cBhvr>
                                      <p:tavLst>
                                        <p:tav tm="0">
                                          <p:val>
                                            <p:strVal val="2/3*#ppt_h"/>
                                          </p:val>
                                        </p:tav>
                                        <p:tav tm="100000">
                                          <p:val>
                                            <p:strVal val="#ppt_h"/>
                                          </p:val>
                                        </p:tav>
                                      </p:tavLst>
                                    </p:anim>
                                  </p:childTnLst>
                                </p:cTn>
                              </p:par>
                              <p:par>
                                <p:cTn id="51" presetID="10" presetClass="entr" presetSubtype="0" fill="hold" grpId="0" nodeType="withEffect">
                                  <p:stCondLst>
                                    <p:cond delay="200"/>
                                  </p:stCondLst>
                                  <p:childTnLst>
                                    <p:set>
                                      <p:cBhvr>
                                        <p:cTn id="52" dur="1" fill="hold">
                                          <p:stCondLst>
                                            <p:cond delay="0"/>
                                          </p:stCondLst>
                                        </p:cTn>
                                        <p:tgtEl>
                                          <p:spTgt spid="45"/>
                                        </p:tgtEl>
                                        <p:attrNameLst>
                                          <p:attrName>style.visibility</p:attrName>
                                        </p:attrNameLst>
                                      </p:cBhvr>
                                      <p:to>
                                        <p:strVal val="visible"/>
                                      </p:to>
                                    </p:set>
                                    <p:animEffect transition="in" filter="fade">
                                      <p:cBhvr>
                                        <p:cTn id="53" dur="300"/>
                                        <p:tgtEl>
                                          <p:spTgt spid="45"/>
                                        </p:tgtEl>
                                      </p:cBhvr>
                                    </p:animEffect>
                                  </p:childTnLst>
                                </p:cTn>
                              </p:par>
                              <p:par>
                                <p:cTn id="54" presetID="10" presetClass="entr" presetSubtype="0" fill="hold" grpId="0" nodeType="withEffect">
                                  <p:stCondLst>
                                    <p:cond delay="200"/>
                                  </p:stCondLst>
                                  <p:childTnLst>
                                    <p:set>
                                      <p:cBhvr>
                                        <p:cTn id="55" dur="1" fill="hold">
                                          <p:stCondLst>
                                            <p:cond delay="0"/>
                                          </p:stCondLst>
                                        </p:cTn>
                                        <p:tgtEl>
                                          <p:spTgt spid="46"/>
                                        </p:tgtEl>
                                        <p:attrNameLst>
                                          <p:attrName>style.visibility</p:attrName>
                                        </p:attrNameLst>
                                      </p:cBhvr>
                                      <p:to>
                                        <p:strVal val="visible"/>
                                      </p:to>
                                    </p:set>
                                    <p:animEffect transition="in" filter="fade">
                                      <p:cBhvr>
                                        <p:cTn id="56" dur="300"/>
                                        <p:tgtEl>
                                          <p:spTgt spid="46"/>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grpId="0" nodeType="clickEffect">
                                  <p:stCondLst>
                                    <p:cond delay="0"/>
                                  </p:stCondLst>
                                  <p:childTnLst>
                                    <p:set>
                                      <p:cBhvr>
                                        <p:cTn id="60" dur="1" fill="hold">
                                          <p:stCondLst>
                                            <p:cond delay="0"/>
                                          </p:stCondLst>
                                        </p:cTn>
                                        <p:tgtEl>
                                          <p:spTgt spid="72"/>
                                        </p:tgtEl>
                                        <p:attrNameLst>
                                          <p:attrName>style.visibility</p:attrName>
                                        </p:attrNameLst>
                                      </p:cBhvr>
                                      <p:to>
                                        <p:strVal val="visible"/>
                                      </p:to>
                                    </p:set>
                                    <p:animEffect transition="in" filter="wipe(down)">
                                      <p:cBhvr>
                                        <p:cTn id="61" dur="300"/>
                                        <p:tgtEl>
                                          <p:spTgt spid="72"/>
                                        </p:tgtEl>
                                      </p:cBhvr>
                                    </p:animEffect>
                                  </p:childTnLst>
                                </p:cTn>
                              </p:par>
                              <p:par>
                                <p:cTn id="62" presetID="23" presetClass="entr" presetSubtype="272" fill="hold" grpId="0" nodeType="withEffect">
                                  <p:stCondLst>
                                    <p:cond delay="0"/>
                                  </p:stCondLst>
                                  <p:childTnLst>
                                    <p:set>
                                      <p:cBhvr>
                                        <p:cTn id="63" dur="1" fill="hold">
                                          <p:stCondLst>
                                            <p:cond delay="0"/>
                                          </p:stCondLst>
                                        </p:cTn>
                                        <p:tgtEl>
                                          <p:spTgt spid="77"/>
                                        </p:tgtEl>
                                        <p:attrNameLst>
                                          <p:attrName>style.visibility</p:attrName>
                                        </p:attrNameLst>
                                      </p:cBhvr>
                                      <p:to>
                                        <p:strVal val="visible"/>
                                      </p:to>
                                    </p:set>
                                    <p:anim calcmode="lin" valueType="num">
                                      <p:cBhvr>
                                        <p:cTn id="64" dur="300" fill="hold"/>
                                        <p:tgtEl>
                                          <p:spTgt spid="77"/>
                                        </p:tgtEl>
                                        <p:attrNameLst>
                                          <p:attrName>ppt_w</p:attrName>
                                        </p:attrNameLst>
                                      </p:cBhvr>
                                      <p:tavLst>
                                        <p:tav tm="0">
                                          <p:val>
                                            <p:strVal val="2/3*#ppt_w"/>
                                          </p:val>
                                        </p:tav>
                                        <p:tav tm="100000">
                                          <p:val>
                                            <p:strVal val="#ppt_w"/>
                                          </p:val>
                                        </p:tav>
                                      </p:tavLst>
                                    </p:anim>
                                    <p:anim calcmode="lin" valueType="num">
                                      <p:cBhvr>
                                        <p:cTn id="65" dur="300" fill="hold"/>
                                        <p:tgtEl>
                                          <p:spTgt spid="77"/>
                                        </p:tgtEl>
                                        <p:attrNameLst>
                                          <p:attrName>ppt_h</p:attrName>
                                        </p:attrNameLst>
                                      </p:cBhvr>
                                      <p:tavLst>
                                        <p:tav tm="0">
                                          <p:val>
                                            <p:strVal val="2/3*#ppt_h"/>
                                          </p:val>
                                        </p:tav>
                                        <p:tav tm="100000">
                                          <p:val>
                                            <p:strVal val="#ppt_h"/>
                                          </p:val>
                                        </p:tav>
                                      </p:tavLst>
                                    </p:anim>
                                  </p:childTnLst>
                                </p:cTn>
                              </p:par>
                              <p:par>
                                <p:cTn id="66" presetID="23" presetClass="entr" presetSubtype="272" fill="hold" grpId="0" nodeType="withEffect">
                                  <p:stCondLst>
                                    <p:cond delay="0"/>
                                  </p:stCondLst>
                                  <p:childTnLst>
                                    <p:set>
                                      <p:cBhvr>
                                        <p:cTn id="67" dur="1" fill="hold">
                                          <p:stCondLst>
                                            <p:cond delay="0"/>
                                          </p:stCondLst>
                                        </p:cTn>
                                        <p:tgtEl>
                                          <p:spTgt spid="104"/>
                                        </p:tgtEl>
                                        <p:attrNameLst>
                                          <p:attrName>style.visibility</p:attrName>
                                        </p:attrNameLst>
                                      </p:cBhvr>
                                      <p:to>
                                        <p:strVal val="visible"/>
                                      </p:to>
                                    </p:set>
                                    <p:anim calcmode="lin" valueType="num">
                                      <p:cBhvr>
                                        <p:cTn id="68" dur="300" fill="hold"/>
                                        <p:tgtEl>
                                          <p:spTgt spid="104"/>
                                        </p:tgtEl>
                                        <p:attrNameLst>
                                          <p:attrName>ppt_w</p:attrName>
                                        </p:attrNameLst>
                                      </p:cBhvr>
                                      <p:tavLst>
                                        <p:tav tm="0">
                                          <p:val>
                                            <p:strVal val="2/3*#ppt_w"/>
                                          </p:val>
                                        </p:tav>
                                        <p:tav tm="100000">
                                          <p:val>
                                            <p:strVal val="#ppt_w"/>
                                          </p:val>
                                        </p:tav>
                                      </p:tavLst>
                                    </p:anim>
                                    <p:anim calcmode="lin" valueType="num">
                                      <p:cBhvr>
                                        <p:cTn id="69" dur="300" fill="hold"/>
                                        <p:tgtEl>
                                          <p:spTgt spid="104"/>
                                        </p:tgtEl>
                                        <p:attrNameLst>
                                          <p:attrName>ppt_h</p:attrName>
                                        </p:attrNameLst>
                                      </p:cBhvr>
                                      <p:tavLst>
                                        <p:tav tm="0">
                                          <p:val>
                                            <p:strVal val="2/3*#ppt_h"/>
                                          </p:val>
                                        </p:tav>
                                        <p:tav tm="100000">
                                          <p:val>
                                            <p:strVal val="#ppt_h"/>
                                          </p:val>
                                        </p:tav>
                                      </p:tavLst>
                                    </p:anim>
                                  </p:childTnLst>
                                </p:cTn>
                              </p:par>
                              <p:par>
                                <p:cTn id="70" presetID="10" presetClass="entr" presetSubtype="0" fill="hold" grpId="0" nodeType="withEffect">
                                  <p:stCondLst>
                                    <p:cond delay="200"/>
                                  </p:stCondLst>
                                  <p:childTnLst>
                                    <p:set>
                                      <p:cBhvr>
                                        <p:cTn id="71" dur="1" fill="hold">
                                          <p:stCondLst>
                                            <p:cond delay="0"/>
                                          </p:stCondLst>
                                        </p:cTn>
                                        <p:tgtEl>
                                          <p:spTgt spid="52"/>
                                        </p:tgtEl>
                                        <p:attrNameLst>
                                          <p:attrName>style.visibility</p:attrName>
                                        </p:attrNameLst>
                                      </p:cBhvr>
                                      <p:to>
                                        <p:strVal val="visible"/>
                                      </p:to>
                                    </p:set>
                                    <p:animEffect transition="in" filter="fade">
                                      <p:cBhvr>
                                        <p:cTn id="72" dur="300"/>
                                        <p:tgtEl>
                                          <p:spTgt spid="52"/>
                                        </p:tgtEl>
                                      </p:cBhvr>
                                    </p:animEffect>
                                  </p:childTnLst>
                                </p:cTn>
                              </p:par>
                              <p:par>
                                <p:cTn id="73" presetID="10" presetClass="entr" presetSubtype="0" fill="hold" grpId="0" nodeType="withEffect">
                                  <p:stCondLst>
                                    <p:cond delay="200"/>
                                  </p:stCondLst>
                                  <p:childTnLst>
                                    <p:set>
                                      <p:cBhvr>
                                        <p:cTn id="74" dur="1" fill="hold">
                                          <p:stCondLst>
                                            <p:cond delay="0"/>
                                          </p:stCondLst>
                                        </p:cTn>
                                        <p:tgtEl>
                                          <p:spTgt spid="53"/>
                                        </p:tgtEl>
                                        <p:attrNameLst>
                                          <p:attrName>style.visibility</p:attrName>
                                        </p:attrNameLst>
                                      </p:cBhvr>
                                      <p:to>
                                        <p:strVal val="visible"/>
                                      </p:to>
                                    </p:set>
                                    <p:animEffect transition="in" filter="fade">
                                      <p:cBhvr>
                                        <p:cTn id="75" dur="300"/>
                                        <p:tgtEl>
                                          <p:spTgt spid="53"/>
                                        </p:tgtEl>
                                      </p:cBhvr>
                                    </p:animEffect>
                                  </p:childTnLst>
                                </p:cTn>
                              </p:par>
                            </p:childTnLst>
                          </p:cTn>
                        </p:par>
                        <p:par>
                          <p:cTn id="76" fill="hold">
                            <p:stCondLst>
                              <p:cond delay="500"/>
                            </p:stCondLst>
                            <p:childTnLst>
                              <p:par>
                                <p:cTn id="77" presetID="22" presetClass="entr" presetSubtype="8" fill="hold" grpId="0" nodeType="afterEffect">
                                  <p:stCondLst>
                                    <p:cond delay="0"/>
                                  </p:stCondLst>
                                  <p:childTnLst>
                                    <p:set>
                                      <p:cBhvr>
                                        <p:cTn id="78" dur="1" fill="hold">
                                          <p:stCondLst>
                                            <p:cond delay="0"/>
                                          </p:stCondLst>
                                        </p:cTn>
                                        <p:tgtEl>
                                          <p:spTgt spid="71"/>
                                        </p:tgtEl>
                                        <p:attrNameLst>
                                          <p:attrName>style.visibility</p:attrName>
                                        </p:attrNameLst>
                                      </p:cBhvr>
                                      <p:to>
                                        <p:strVal val="visible"/>
                                      </p:to>
                                    </p:set>
                                    <p:animEffect transition="in" filter="wipe(left)">
                                      <p:cBhvr>
                                        <p:cTn id="79" dur="3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4" grpId="0"/>
      <p:bldP spid="45" grpId="0"/>
      <p:bldP spid="46" grpId="0"/>
      <p:bldP spid="50" grpId="0"/>
      <p:bldP spid="51" grpId="0"/>
      <p:bldP spid="52" grpId="0"/>
      <p:bldP spid="53" grpId="0"/>
      <p:bldP spid="70" grpId="0" animBg="1"/>
      <p:bldP spid="71" grpId="0" animBg="1"/>
      <p:bldP spid="72" grpId="0" animBg="1"/>
      <p:bldP spid="73" grpId="0" animBg="1"/>
      <p:bldP spid="74" grpId="0" animBg="1"/>
      <p:bldP spid="75" grpId="0" animBg="1"/>
      <p:bldP spid="76" grpId="0" animBg="1"/>
      <p:bldP spid="77" grpId="0" animBg="1"/>
      <p:bldP spid="10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0BD09DA-13CD-4A53-8602-916F42418952}"/>
              </a:ext>
            </a:extLst>
          </p:cNvPr>
          <p:cNvGrpSpPr/>
          <p:nvPr/>
        </p:nvGrpSpPr>
        <p:grpSpPr>
          <a:xfrm>
            <a:off x="1824435" y="4338514"/>
            <a:ext cx="21473353" cy="7031836"/>
            <a:chOff x="513322" y="4559182"/>
            <a:chExt cx="23438617" cy="7675397"/>
          </a:xfrm>
        </p:grpSpPr>
        <p:sp>
          <p:nvSpPr>
            <p:cNvPr id="4" name="Freeform: Shape 3">
              <a:extLst>
                <a:ext uri="{FF2B5EF4-FFF2-40B4-BE49-F238E27FC236}">
                  <a16:creationId xmlns:a16="http://schemas.microsoft.com/office/drawing/2014/main" id="{AE5D45FE-87AF-4213-9ED5-B80C5D393BE6}"/>
                </a:ext>
              </a:extLst>
            </p:cNvPr>
            <p:cNvSpPr/>
            <p:nvPr/>
          </p:nvSpPr>
          <p:spPr>
            <a:xfrm>
              <a:off x="904225" y="4675116"/>
              <a:ext cx="3391986" cy="3109320"/>
            </a:xfrm>
            <a:custGeom>
              <a:avLst/>
              <a:gdLst>
                <a:gd name="connsiteX0" fmla="*/ 330739 w 3391592"/>
                <a:gd name="connsiteY0" fmla="*/ 2564245 h 3108960"/>
                <a:gd name="connsiteX1" fmla="*/ 1441486 w 3391592"/>
                <a:gd name="connsiteY1" fmla="*/ 2564245 h 3108960"/>
                <a:gd name="connsiteX2" fmla="*/ 1705041 w 3391592"/>
                <a:gd name="connsiteY2" fmla="*/ 3020697 h 3108960"/>
                <a:gd name="connsiteX3" fmla="*/ 1968596 w 3391592"/>
                <a:gd name="connsiteY3" fmla="*/ 2564245 h 3108960"/>
                <a:gd name="connsiteX4" fmla="*/ 3079343 w 3391592"/>
                <a:gd name="connsiteY4" fmla="*/ 2564245 h 3108960"/>
                <a:gd name="connsiteX5" fmla="*/ 3311808 w 3391592"/>
                <a:gd name="connsiteY5" fmla="*/ 2331779 h 3108960"/>
                <a:gd name="connsiteX6" fmla="*/ 3311808 w 3391592"/>
                <a:gd name="connsiteY6" fmla="*/ 330739 h 3108960"/>
                <a:gd name="connsiteX7" fmla="*/ 3079343 w 3391592"/>
                <a:gd name="connsiteY7" fmla="*/ 98274 h 3108960"/>
                <a:gd name="connsiteX8" fmla="*/ 330739 w 3391592"/>
                <a:gd name="connsiteY8" fmla="*/ 98274 h 3108960"/>
                <a:gd name="connsiteX9" fmla="*/ 98274 w 3391592"/>
                <a:gd name="connsiteY9" fmla="*/ 330739 h 3108960"/>
                <a:gd name="connsiteX10" fmla="*/ 98274 w 3391592"/>
                <a:gd name="connsiteY10" fmla="*/ 2331779 h 3108960"/>
                <a:gd name="connsiteX11" fmla="*/ 330739 w 3391592"/>
                <a:gd name="connsiteY11" fmla="*/ 2564245 h 3108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1592" h="3108960">
                  <a:moveTo>
                    <a:pt x="330739" y="2564245"/>
                  </a:moveTo>
                  <a:lnTo>
                    <a:pt x="1441486" y="2564245"/>
                  </a:lnTo>
                  <a:lnTo>
                    <a:pt x="1705041" y="3020697"/>
                  </a:lnTo>
                  <a:lnTo>
                    <a:pt x="1968596" y="2564245"/>
                  </a:lnTo>
                  <a:lnTo>
                    <a:pt x="3079343" y="2564245"/>
                  </a:lnTo>
                  <a:cubicBezTo>
                    <a:pt x="3207588" y="2564245"/>
                    <a:pt x="3311808" y="2460024"/>
                    <a:pt x="3311808" y="2331779"/>
                  </a:cubicBezTo>
                  <a:lnTo>
                    <a:pt x="3311808" y="330739"/>
                  </a:lnTo>
                  <a:cubicBezTo>
                    <a:pt x="3311808" y="202495"/>
                    <a:pt x="3207588" y="98274"/>
                    <a:pt x="3079343" y="98274"/>
                  </a:cubicBezTo>
                  <a:lnTo>
                    <a:pt x="330739" y="98274"/>
                  </a:lnTo>
                  <a:cubicBezTo>
                    <a:pt x="202495" y="98274"/>
                    <a:pt x="98274" y="202495"/>
                    <a:pt x="98274" y="330739"/>
                  </a:cubicBezTo>
                  <a:lnTo>
                    <a:pt x="98274" y="2331779"/>
                  </a:lnTo>
                  <a:cubicBezTo>
                    <a:pt x="98274" y="2460024"/>
                    <a:pt x="202495" y="2564245"/>
                    <a:pt x="330739" y="2564245"/>
                  </a:cubicBezTo>
                  <a:close/>
                </a:path>
              </a:pathLst>
            </a:custGeom>
            <a:solidFill>
              <a:srgbClr val="97EDD4"/>
            </a:solidFill>
            <a:ln w="35327"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2516EC4F-3F70-4966-BBD9-ED96DDF6B8E1}"/>
                </a:ext>
              </a:extLst>
            </p:cNvPr>
            <p:cNvSpPr/>
            <p:nvPr/>
          </p:nvSpPr>
          <p:spPr>
            <a:xfrm>
              <a:off x="5622264" y="8699919"/>
              <a:ext cx="3391986" cy="3109320"/>
            </a:xfrm>
            <a:custGeom>
              <a:avLst/>
              <a:gdLst>
                <a:gd name="connsiteX0" fmla="*/ 331093 w 3391592"/>
                <a:gd name="connsiteY0" fmla="*/ 554726 h 3108960"/>
                <a:gd name="connsiteX1" fmla="*/ 1441839 w 3391592"/>
                <a:gd name="connsiteY1" fmla="*/ 554726 h 3108960"/>
                <a:gd name="connsiteX2" fmla="*/ 1705395 w 3391592"/>
                <a:gd name="connsiteY2" fmla="*/ 98274 h 3108960"/>
                <a:gd name="connsiteX3" fmla="*/ 1968949 w 3391592"/>
                <a:gd name="connsiteY3" fmla="*/ 554726 h 3108960"/>
                <a:gd name="connsiteX4" fmla="*/ 3079696 w 3391592"/>
                <a:gd name="connsiteY4" fmla="*/ 554726 h 3108960"/>
                <a:gd name="connsiteX5" fmla="*/ 3312162 w 3391592"/>
                <a:gd name="connsiteY5" fmla="*/ 787191 h 3108960"/>
                <a:gd name="connsiteX6" fmla="*/ 3312162 w 3391592"/>
                <a:gd name="connsiteY6" fmla="*/ 2788231 h 3108960"/>
                <a:gd name="connsiteX7" fmla="*/ 3079696 w 3391592"/>
                <a:gd name="connsiteY7" fmla="*/ 3020697 h 3108960"/>
                <a:gd name="connsiteX8" fmla="*/ 330740 w 3391592"/>
                <a:gd name="connsiteY8" fmla="*/ 3020697 h 3108960"/>
                <a:gd name="connsiteX9" fmla="*/ 98274 w 3391592"/>
                <a:gd name="connsiteY9" fmla="*/ 2788231 h 3108960"/>
                <a:gd name="connsiteX10" fmla="*/ 98274 w 3391592"/>
                <a:gd name="connsiteY10" fmla="*/ 787191 h 3108960"/>
                <a:gd name="connsiteX11" fmla="*/ 331093 w 3391592"/>
                <a:gd name="connsiteY11" fmla="*/ 554726 h 3108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1592" h="3108960">
                  <a:moveTo>
                    <a:pt x="331093" y="554726"/>
                  </a:moveTo>
                  <a:lnTo>
                    <a:pt x="1441839" y="554726"/>
                  </a:lnTo>
                  <a:lnTo>
                    <a:pt x="1705395" y="98274"/>
                  </a:lnTo>
                  <a:lnTo>
                    <a:pt x="1968949" y="554726"/>
                  </a:lnTo>
                  <a:lnTo>
                    <a:pt x="3079696" y="554726"/>
                  </a:lnTo>
                  <a:cubicBezTo>
                    <a:pt x="3207941" y="554726"/>
                    <a:pt x="3312162" y="658947"/>
                    <a:pt x="3312162" y="787191"/>
                  </a:cubicBezTo>
                  <a:lnTo>
                    <a:pt x="3312162" y="2788231"/>
                  </a:lnTo>
                  <a:cubicBezTo>
                    <a:pt x="3312162" y="2916475"/>
                    <a:pt x="3207941" y="3020697"/>
                    <a:pt x="3079696" y="3020697"/>
                  </a:cubicBezTo>
                  <a:lnTo>
                    <a:pt x="330740" y="3020697"/>
                  </a:lnTo>
                  <a:cubicBezTo>
                    <a:pt x="202495" y="3020697"/>
                    <a:pt x="98274" y="2916475"/>
                    <a:pt x="98274" y="2788231"/>
                  </a:cubicBezTo>
                  <a:lnTo>
                    <a:pt x="98274" y="787191"/>
                  </a:lnTo>
                  <a:cubicBezTo>
                    <a:pt x="98627" y="658593"/>
                    <a:pt x="202848" y="554726"/>
                    <a:pt x="331093" y="554726"/>
                  </a:cubicBezTo>
                  <a:close/>
                </a:path>
              </a:pathLst>
            </a:custGeom>
            <a:solidFill>
              <a:srgbClr val="97EDD4"/>
            </a:solidFill>
            <a:ln w="35327"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526174A1-FBCE-4DD5-AE7A-F21CAB6E3C8E}"/>
                </a:ext>
              </a:extLst>
            </p:cNvPr>
            <p:cNvSpPr/>
            <p:nvPr/>
          </p:nvSpPr>
          <p:spPr>
            <a:xfrm>
              <a:off x="15174942" y="8699919"/>
              <a:ext cx="3391986" cy="3109320"/>
            </a:xfrm>
            <a:custGeom>
              <a:avLst/>
              <a:gdLst>
                <a:gd name="connsiteX0" fmla="*/ 331094 w 3391592"/>
                <a:gd name="connsiteY0" fmla="*/ 554726 h 3108960"/>
                <a:gd name="connsiteX1" fmla="*/ 1441840 w 3391592"/>
                <a:gd name="connsiteY1" fmla="*/ 554726 h 3108960"/>
                <a:gd name="connsiteX2" fmla="*/ 1705395 w 3391592"/>
                <a:gd name="connsiteY2" fmla="*/ 98274 h 3108960"/>
                <a:gd name="connsiteX3" fmla="*/ 1968950 w 3391592"/>
                <a:gd name="connsiteY3" fmla="*/ 554726 h 3108960"/>
                <a:gd name="connsiteX4" fmla="*/ 3079697 w 3391592"/>
                <a:gd name="connsiteY4" fmla="*/ 554726 h 3108960"/>
                <a:gd name="connsiteX5" fmla="*/ 3312162 w 3391592"/>
                <a:gd name="connsiteY5" fmla="*/ 787191 h 3108960"/>
                <a:gd name="connsiteX6" fmla="*/ 3312162 w 3391592"/>
                <a:gd name="connsiteY6" fmla="*/ 2788231 h 3108960"/>
                <a:gd name="connsiteX7" fmla="*/ 3079697 w 3391592"/>
                <a:gd name="connsiteY7" fmla="*/ 3020697 h 3108960"/>
                <a:gd name="connsiteX8" fmla="*/ 330740 w 3391592"/>
                <a:gd name="connsiteY8" fmla="*/ 3020697 h 3108960"/>
                <a:gd name="connsiteX9" fmla="*/ 98274 w 3391592"/>
                <a:gd name="connsiteY9" fmla="*/ 2788231 h 3108960"/>
                <a:gd name="connsiteX10" fmla="*/ 98274 w 3391592"/>
                <a:gd name="connsiteY10" fmla="*/ 787191 h 3108960"/>
                <a:gd name="connsiteX11" fmla="*/ 331094 w 3391592"/>
                <a:gd name="connsiteY11" fmla="*/ 554726 h 3108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1592" h="3108960">
                  <a:moveTo>
                    <a:pt x="331094" y="554726"/>
                  </a:moveTo>
                  <a:lnTo>
                    <a:pt x="1441840" y="554726"/>
                  </a:lnTo>
                  <a:lnTo>
                    <a:pt x="1705395" y="98274"/>
                  </a:lnTo>
                  <a:lnTo>
                    <a:pt x="1968950" y="554726"/>
                  </a:lnTo>
                  <a:lnTo>
                    <a:pt x="3079697" y="554726"/>
                  </a:lnTo>
                  <a:cubicBezTo>
                    <a:pt x="3207941" y="554726"/>
                    <a:pt x="3312162" y="658947"/>
                    <a:pt x="3312162" y="787191"/>
                  </a:cubicBezTo>
                  <a:lnTo>
                    <a:pt x="3312162" y="2788231"/>
                  </a:lnTo>
                  <a:cubicBezTo>
                    <a:pt x="3312162" y="2916475"/>
                    <a:pt x="3207941" y="3020697"/>
                    <a:pt x="3079697" y="3020697"/>
                  </a:cubicBezTo>
                  <a:lnTo>
                    <a:pt x="330740" y="3020697"/>
                  </a:lnTo>
                  <a:cubicBezTo>
                    <a:pt x="202495" y="3020697"/>
                    <a:pt x="98274" y="2916475"/>
                    <a:pt x="98274" y="2788231"/>
                  </a:cubicBezTo>
                  <a:lnTo>
                    <a:pt x="98274" y="787191"/>
                  </a:lnTo>
                  <a:cubicBezTo>
                    <a:pt x="98628" y="658593"/>
                    <a:pt x="202849" y="554726"/>
                    <a:pt x="331094" y="554726"/>
                  </a:cubicBezTo>
                  <a:close/>
                </a:path>
              </a:pathLst>
            </a:custGeom>
            <a:solidFill>
              <a:srgbClr val="97EDD4"/>
            </a:solidFill>
            <a:ln w="35327"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7CDFCBAE-DA02-415A-959E-86E2AF9E80B0}"/>
                </a:ext>
              </a:extLst>
            </p:cNvPr>
            <p:cNvSpPr/>
            <p:nvPr/>
          </p:nvSpPr>
          <p:spPr>
            <a:xfrm>
              <a:off x="10456550" y="4675116"/>
              <a:ext cx="3391986" cy="3109320"/>
            </a:xfrm>
            <a:custGeom>
              <a:avLst/>
              <a:gdLst>
                <a:gd name="connsiteX0" fmla="*/ 331093 w 3391592"/>
                <a:gd name="connsiteY0" fmla="*/ 2564245 h 3108960"/>
                <a:gd name="connsiteX1" fmla="*/ 1441839 w 3391592"/>
                <a:gd name="connsiteY1" fmla="*/ 2564245 h 3108960"/>
                <a:gd name="connsiteX2" fmla="*/ 1705394 w 3391592"/>
                <a:gd name="connsiteY2" fmla="*/ 3020697 h 3108960"/>
                <a:gd name="connsiteX3" fmla="*/ 1968949 w 3391592"/>
                <a:gd name="connsiteY3" fmla="*/ 2564245 h 3108960"/>
                <a:gd name="connsiteX4" fmla="*/ 3079696 w 3391592"/>
                <a:gd name="connsiteY4" fmla="*/ 2564245 h 3108960"/>
                <a:gd name="connsiteX5" fmla="*/ 3312162 w 3391592"/>
                <a:gd name="connsiteY5" fmla="*/ 2331779 h 3108960"/>
                <a:gd name="connsiteX6" fmla="*/ 3312162 w 3391592"/>
                <a:gd name="connsiteY6" fmla="*/ 330739 h 3108960"/>
                <a:gd name="connsiteX7" fmla="*/ 3079696 w 3391592"/>
                <a:gd name="connsiteY7" fmla="*/ 98274 h 3108960"/>
                <a:gd name="connsiteX8" fmla="*/ 330739 w 3391592"/>
                <a:gd name="connsiteY8" fmla="*/ 98274 h 3108960"/>
                <a:gd name="connsiteX9" fmla="*/ 98274 w 3391592"/>
                <a:gd name="connsiteY9" fmla="*/ 330739 h 3108960"/>
                <a:gd name="connsiteX10" fmla="*/ 98274 w 3391592"/>
                <a:gd name="connsiteY10" fmla="*/ 2331779 h 3108960"/>
                <a:gd name="connsiteX11" fmla="*/ 331093 w 3391592"/>
                <a:gd name="connsiteY11" fmla="*/ 2564245 h 3108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1592" h="3108960">
                  <a:moveTo>
                    <a:pt x="331093" y="2564245"/>
                  </a:moveTo>
                  <a:lnTo>
                    <a:pt x="1441839" y="2564245"/>
                  </a:lnTo>
                  <a:lnTo>
                    <a:pt x="1705394" y="3020697"/>
                  </a:lnTo>
                  <a:lnTo>
                    <a:pt x="1968949" y="2564245"/>
                  </a:lnTo>
                  <a:lnTo>
                    <a:pt x="3079696" y="2564245"/>
                  </a:lnTo>
                  <a:cubicBezTo>
                    <a:pt x="3207940" y="2564245"/>
                    <a:pt x="3312162" y="2460024"/>
                    <a:pt x="3312162" y="2331779"/>
                  </a:cubicBezTo>
                  <a:lnTo>
                    <a:pt x="3312162" y="330739"/>
                  </a:lnTo>
                  <a:cubicBezTo>
                    <a:pt x="3312162" y="202495"/>
                    <a:pt x="3207940" y="98274"/>
                    <a:pt x="3079696" y="98274"/>
                  </a:cubicBezTo>
                  <a:lnTo>
                    <a:pt x="330739" y="98274"/>
                  </a:lnTo>
                  <a:cubicBezTo>
                    <a:pt x="202494" y="98274"/>
                    <a:pt x="98274" y="202495"/>
                    <a:pt x="98274" y="330739"/>
                  </a:cubicBezTo>
                  <a:lnTo>
                    <a:pt x="98274" y="2331779"/>
                  </a:lnTo>
                  <a:cubicBezTo>
                    <a:pt x="98627" y="2460024"/>
                    <a:pt x="202494" y="2564245"/>
                    <a:pt x="331093" y="2564245"/>
                  </a:cubicBezTo>
                  <a:close/>
                </a:path>
              </a:pathLst>
            </a:custGeom>
            <a:solidFill>
              <a:srgbClr val="97EDD4"/>
            </a:solidFill>
            <a:ln w="35327"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57A7A84E-1E8F-404B-837B-19030B3E411E}"/>
                </a:ext>
              </a:extLst>
            </p:cNvPr>
            <p:cNvSpPr/>
            <p:nvPr/>
          </p:nvSpPr>
          <p:spPr>
            <a:xfrm>
              <a:off x="19824082" y="4675116"/>
              <a:ext cx="3391986" cy="3109320"/>
            </a:xfrm>
            <a:custGeom>
              <a:avLst/>
              <a:gdLst>
                <a:gd name="connsiteX0" fmla="*/ 331094 w 3391592"/>
                <a:gd name="connsiteY0" fmla="*/ 2564245 h 3108960"/>
                <a:gd name="connsiteX1" fmla="*/ 1441838 w 3391592"/>
                <a:gd name="connsiteY1" fmla="*/ 2564245 h 3108960"/>
                <a:gd name="connsiteX2" fmla="*/ 1705394 w 3391592"/>
                <a:gd name="connsiteY2" fmla="*/ 3020697 h 3108960"/>
                <a:gd name="connsiteX3" fmla="*/ 1968950 w 3391592"/>
                <a:gd name="connsiteY3" fmla="*/ 2564245 h 3108960"/>
                <a:gd name="connsiteX4" fmla="*/ 3079697 w 3391592"/>
                <a:gd name="connsiteY4" fmla="*/ 2564245 h 3108960"/>
                <a:gd name="connsiteX5" fmla="*/ 3312160 w 3391592"/>
                <a:gd name="connsiteY5" fmla="*/ 2331779 h 3108960"/>
                <a:gd name="connsiteX6" fmla="*/ 3312160 w 3391592"/>
                <a:gd name="connsiteY6" fmla="*/ 330739 h 3108960"/>
                <a:gd name="connsiteX7" fmla="*/ 3079697 w 3391592"/>
                <a:gd name="connsiteY7" fmla="*/ 98274 h 3108960"/>
                <a:gd name="connsiteX8" fmla="*/ 330740 w 3391592"/>
                <a:gd name="connsiteY8" fmla="*/ 98274 h 3108960"/>
                <a:gd name="connsiteX9" fmla="*/ 98274 w 3391592"/>
                <a:gd name="connsiteY9" fmla="*/ 330739 h 3108960"/>
                <a:gd name="connsiteX10" fmla="*/ 98274 w 3391592"/>
                <a:gd name="connsiteY10" fmla="*/ 2331779 h 3108960"/>
                <a:gd name="connsiteX11" fmla="*/ 331094 w 3391592"/>
                <a:gd name="connsiteY11" fmla="*/ 2564245 h 3108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1592" h="3108960">
                  <a:moveTo>
                    <a:pt x="331094" y="2564245"/>
                  </a:moveTo>
                  <a:lnTo>
                    <a:pt x="1441838" y="2564245"/>
                  </a:lnTo>
                  <a:lnTo>
                    <a:pt x="1705394" y="3020697"/>
                  </a:lnTo>
                  <a:lnTo>
                    <a:pt x="1968950" y="2564245"/>
                  </a:lnTo>
                  <a:lnTo>
                    <a:pt x="3079697" y="2564245"/>
                  </a:lnTo>
                  <a:cubicBezTo>
                    <a:pt x="3207941" y="2564245"/>
                    <a:pt x="3312160" y="2460024"/>
                    <a:pt x="3312160" y="2331779"/>
                  </a:cubicBezTo>
                  <a:lnTo>
                    <a:pt x="3312160" y="330739"/>
                  </a:lnTo>
                  <a:cubicBezTo>
                    <a:pt x="3312160" y="202495"/>
                    <a:pt x="3207941" y="98274"/>
                    <a:pt x="3079697" y="98274"/>
                  </a:cubicBezTo>
                  <a:lnTo>
                    <a:pt x="330740" y="98274"/>
                  </a:lnTo>
                  <a:cubicBezTo>
                    <a:pt x="202495" y="98274"/>
                    <a:pt x="98274" y="202495"/>
                    <a:pt x="98274" y="330739"/>
                  </a:cubicBezTo>
                  <a:lnTo>
                    <a:pt x="98274" y="2331779"/>
                  </a:lnTo>
                  <a:cubicBezTo>
                    <a:pt x="98628" y="2460024"/>
                    <a:pt x="202849" y="2564245"/>
                    <a:pt x="331094" y="2564245"/>
                  </a:cubicBezTo>
                  <a:close/>
                </a:path>
              </a:pathLst>
            </a:custGeom>
            <a:solidFill>
              <a:srgbClr val="97EDD4"/>
            </a:solidFill>
            <a:ln w="35327"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4AA2AAB-A8FC-4913-BDFE-3478A11E02FE}"/>
                </a:ext>
              </a:extLst>
            </p:cNvPr>
            <p:cNvSpPr/>
            <p:nvPr/>
          </p:nvSpPr>
          <p:spPr>
            <a:xfrm>
              <a:off x="4280987" y="7897827"/>
              <a:ext cx="15899931" cy="565330"/>
            </a:xfrm>
            <a:custGeom>
              <a:avLst/>
              <a:gdLst>
                <a:gd name="connsiteX0" fmla="*/ 147411 w 15898090"/>
                <a:gd name="connsiteY0" fmla="*/ 147411 h 565265"/>
                <a:gd name="connsiteX1" fmla="*/ 15762869 w 15898090"/>
                <a:gd name="connsiteY1" fmla="*/ 147411 h 565265"/>
                <a:gd name="connsiteX2" fmla="*/ 15762869 w 15898090"/>
                <a:gd name="connsiteY2" fmla="*/ 430044 h 565265"/>
                <a:gd name="connsiteX3" fmla="*/ 147411 w 15898090"/>
                <a:gd name="connsiteY3" fmla="*/ 430044 h 565265"/>
              </a:gdLst>
              <a:ahLst/>
              <a:cxnLst>
                <a:cxn ang="0">
                  <a:pos x="connsiteX0" y="connsiteY0"/>
                </a:cxn>
                <a:cxn ang="0">
                  <a:pos x="connsiteX1" y="connsiteY1"/>
                </a:cxn>
                <a:cxn ang="0">
                  <a:pos x="connsiteX2" y="connsiteY2"/>
                </a:cxn>
                <a:cxn ang="0">
                  <a:pos x="connsiteX3" y="connsiteY3"/>
                </a:cxn>
              </a:cxnLst>
              <a:rect l="l" t="t" r="r" b="b"/>
              <a:pathLst>
                <a:path w="15898090" h="565265">
                  <a:moveTo>
                    <a:pt x="147411" y="147411"/>
                  </a:moveTo>
                  <a:lnTo>
                    <a:pt x="15762869" y="147411"/>
                  </a:lnTo>
                  <a:lnTo>
                    <a:pt x="15762869" y="430044"/>
                  </a:lnTo>
                  <a:lnTo>
                    <a:pt x="147411" y="430044"/>
                  </a:lnTo>
                  <a:close/>
                </a:path>
              </a:pathLst>
            </a:custGeom>
            <a:solidFill>
              <a:srgbClr val="5E5E5E"/>
            </a:solidFill>
            <a:ln w="52991" cap="flat">
              <a:solidFill>
                <a:srgbClr val="5E5E5E"/>
              </a:solid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7195B29-7D96-41E3-B5D9-F24517043EAF}"/>
                </a:ext>
              </a:extLst>
            </p:cNvPr>
            <p:cNvSpPr/>
            <p:nvPr/>
          </p:nvSpPr>
          <p:spPr>
            <a:xfrm>
              <a:off x="513322" y="7651113"/>
              <a:ext cx="4345981" cy="1095329"/>
            </a:xfrm>
            <a:custGeom>
              <a:avLst/>
              <a:gdLst>
                <a:gd name="connsiteX0" fmla="*/ 4037232 w 4345478"/>
                <a:gd name="connsiteY0" fmla="*/ 1078774 h 1095201"/>
                <a:gd name="connsiteX1" fmla="*/ 317432 w 4345478"/>
                <a:gd name="connsiteY1" fmla="*/ 1078774 h 1095201"/>
                <a:gd name="connsiteX2" fmla="*/ 39745 w 4345478"/>
                <a:gd name="connsiteY2" fmla="*/ 801087 h 1095201"/>
                <a:gd name="connsiteX3" fmla="*/ 39745 w 4345478"/>
                <a:gd name="connsiteY3" fmla="*/ 317432 h 1095201"/>
                <a:gd name="connsiteX4" fmla="*/ 317432 w 4345478"/>
                <a:gd name="connsiteY4" fmla="*/ 39745 h 1095201"/>
                <a:gd name="connsiteX5" fmla="*/ 4037232 w 4345478"/>
                <a:gd name="connsiteY5" fmla="*/ 39745 h 1095201"/>
                <a:gd name="connsiteX6" fmla="*/ 4314919 w 4345478"/>
                <a:gd name="connsiteY6" fmla="*/ 317432 h 1095201"/>
                <a:gd name="connsiteX7" fmla="*/ 4314919 w 4345478"/>
                <a:gd name="connsiteY7" fmla="*/ 801087 h 1095201"/>
                <a:gd name="connsiteX8" fmla="*/ 4037232 w 4345478"/>
                <a:gd name="connsiteY8" fmla="*/ 1078774 h 109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5478" h="1095201">
                  <a:moveTo>
                    <a:pt x="4037232" y="1078774"/>
                  </a:moveTo>
                  <a:lnTo>
                    <a:pt x="317432" y="1078774"/>
                  </a:lnTo>
                  <a:cubicBezTo>
                    <a:pt x="164104" y="1078774"/>
                    <a:pt x="39745" y="954415"/>
                    <a:pt x="39745" y="801087"/>
                  </a:cubicBezTo>
                  <a:lnTo>
                    <a:pt x="39745" y="317432"/>
                  </a:lnTo>
                  <a:cubicBezTo>
                    <a:pt x="39745" y="164104"/>
                    <a:pt x="164104" y="39745"/>
                    <a:pt x="317432" y="39745"/>
                  </a:cubicBezTo>
                  <a:lnTo>
                    <a:pt x="4037232" y="39745"/>
                  </a:lnTo>
                  <a:cubicBezTo>
                    <a:pt x="4190560" y="39745"/>
                    <a:pt x="4314919" y="164104"/>
                    <a:pt x="4314919" y="317432"/>
                  </a:cubicBezTo>
                  <a:lnTo>
                    <a:pt x="4314919" y="801087"/>
                  </a:lnTo>
                  <a:cubicBezTo>
                    <a:pt x="4314919" y="954415"/>
                    <a:pt x="4190560" y="1078774"/>
                    <a:pt x="4037232" y="1078774"/>
                  </a:cubicBezTo>
                  <a:close/>
                </a:path>
              </a:pathLst>
            </a:custGeom>
            <a:solidFill>
              <a:srgbClr val="5E5E5E"/>
            </a:solidFill>
            <a:ln w="14288" cap="flat">
              <a:solidFill>
                <a:srgbClr val="5E5E5E"/>
              </a:solid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EA954958-B7D0-4E65-8384-94A64BA7D917}"/>
                </a:ext>
              </a:extLst>
            </p:cNvPr>
            <p:cNvSpPr/>
            <p:nvPr/>
          </p:nvSpPr>
          <p:spPr>
            <a:xfrm>
              <a:off x="628862" y="7776900"/>
              <a:ext cx="212000" cy="282666"/>
            </a:xfrm>
            <a:custGeom>
              <a:avLst/>
              <a:gdLst>
                <a:gd name="connsiteX0" fmla="*/ 39745 w 211974"/>
                <a:gd name="connsiteY0" fmla="*/ 256666 h 282632"/>
                <a:gd name="connsiteX1" fmla="*/ 39745 w 211974"/>
                <a:gd name="connsiteY1" fmla="*/ 256666 h 282632"/>
                <a:gd name="connsiteX2" fmla="*/ 173289 w 211974"/>
                <a:gd name="connsiteY2" fmla="*/ 39745 h 282632"/>
              </a:gdLst>
              <a:ahLst/>
              <a:cxnLst>
                <a:cxn ang="0">
                  <a:pos x="connsiteX0" y="connsiteY0"/>
                </a:cxn>
                <a:cxn ang="0">
                  <a:pos x="connsiteX1" y="connsiteY1"/>
                </a:cxn>
                <a:cxn ang="0">
                  <a:pos x="connsiteX2" y="connsiteY2"/>
                </a:cxn>
              </a:cxnLst>
              <a:rect l="l" t="t" r="r" b="b"/>
              <a:pathLst>
                <a:path w="211974" h="282632">
                  <a:moveTo>
                    <a:pt x="39745" y="256666"/>
                  </a:moveTo>
                  <a:lnTo>
                    <a:pt x="39745" y="256666"/>
                  </a:lnTo>
                  <a:cubicBezTo>
                    <a:pt x="39745" y="161984"/>
                    <a:pt x="94152" y="79667"/>
                    <a:pt x="173289" y="39745"/>
                  </a:cubicBezTo>
                </a:path>
              </a:pathLst>
            </a:custGeom>
            <a:noFill/>
            <a:ln w="14288" cap="rnd">
              <a:solidFill>
                <a:srgbClr val="FFFFFF"/>
              </a:solid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84D0CD3E-3F05-430A-9672-312C197F02A1}"/>
                </a:ext>
              </a:extLst>
            </p:cNvPr>
            <p:cNvSpPr/>
            <p:nvPr/>
          </p:nvSpPr>
          <p:spPr>
            <a:xfrm>
              <a:off x="630628" y="8131645"/>
              <a:ext cx="70666" cy="353332"/>
            </a:xfrm>
            <a:custGeom>
              <a:avLst/>
              <a:gdLst>
                <a:gd name="connsiteX0" fmla="*/ 39745 w 70658"/>
                <a:gd name="connsiteY0" fmla="*/ 39745 h 353290"/>
                <a:gd name="connsiteX1" fmla="*/ 39745 w 70658"/>
                <a:gd name="connsiteY1" fmla="*/ 337216 h 353290"/>
              </a:gdLst>
              <a:ahLst/>
              <a:cxnLst>
                <a:cxn ang="0">
                  <a:pos x="connsiteX0" y="connsiteY0"/>
                </a:cxn>
                <a:cxn ang="0">
                  <a:pos x="connsiteX1" y="connsiteY1"/>
                </a:cxn>
              </a:cxnLst>
              <a:rect l="l" t="t" r="r" b="b"/>
              <a:pathLst>
                <a:path w="70658" h="353290">
                  <a:moveTo>
                    <a:pt x="39745" y="39745"/>
                  </a:moveTo>
                  <a:lnTo>
                    <a:pt x="39745" y="337216"/>
                  </a:lnTo>
                </a:path>
              </a:pathLst>
            </a:custGeom>
            <a:ln w="14288" cap="rnd">
              <a:solidFill>
                <a:srgbClr val="FFFFFF"/>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0B8DEE90-CA58-459C-A992-3DF3567C02AD}"/>
                </a:ext>
              </a:extLst>
            </p:cNvPr>
            <p:cNvSpPr/>
            <p:nvPr/>
          </p:nvSpPr>
          <p:spPr>
            <a:xfrm>
              <a:off x="5286481" y="7651113"/>
              <a:ext cx="4345981" cy="1095329"/>
            </a:xfrm>
            <a:custGeom>
              <a:avLst/>
              <a:gdLst>
                <a:gd name="connsiteX0" fmla="*/ 4037232 w 4345478"/>
                <a:gd name="connsiteY0" fmla="*/ 1078774 h 1095201"/>
                <a:gd name="connsiteX1" fmla="*/ 317432 w 4345478"/>
                <a:gd name="connsiteY1" fmla="*/ 1078774 h 1095201"/>
                <a:gd name="connsiteX2" fmla="*/ 39745 w 4345478"/>
                <a:gd name="connsiteY2" fmla="*/ 801087 h 1095201"/>
                <a:gd name="connsiteX3" fmla="*/ 39745 w 4345478"/>
                <a:gd name="connsiteY3" fmla="*/ 317432 h 1095201"/>
                <a:gd name="connsiteX4" fmla="*/ 317432 w 4345478"/>
                <a:gd name="connsiteY4" fmla="*/ 39745 h 1095201"/>
                <a:gd name="connsiteX5" fmla="*/ 4036879 w 4345478"/>
                <a:gd name="connsiteY5" fmla="*/ 39745 h 1095201"/>
                <a:gd name="connsiteX6" fmla="*/ 4314565 w 4345478"/>
                <a:gd name="connsiteY6" fmla="*/ 317432 h 1095201"/>
                <a:gd name="connsiteX7" fmla="*/ 4314565 w 4345478"/>
                <a:gd name="connsiteY7" fmla="*/ 801087 h 1095201"/>
                <a:gd name="connsiteX8" fmla="*/ 4037232 w 4345478"/>
                <a:gd name="connsiteY8" fmla="*/ 1078774 h 109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5478" h="1095201">
                  <a:moveTo>
                    <a:pt x="4037232" y="1078774"/>
                  </a:moveTo>
                  <a:lnTo>
                    <a:pt x="317432" y="1078774"/>
                  </a:lnTo>
                  <a:cubicBezTo>
                    <a:pt x="164104" y="1078774"/>
                    <a:pt x="39745" y="954415"/>
                    <a:pt x="39745" y="801087"/>
                  </a:cubicBezTo>
                  <a:lnTo>
                    <a:pt x="39745" y="317432"/>
                  </a:lnTo>
                  <a:cubicBezTo>
                    <a:pt x="39745" y="164104"/>
                    <a:pt x="164104" y="39745"/>
                    <a:pt x="317432" y="39745"/>
                  </a:cubicBezTo>
                  <a:lnTo>
                    <a:pt x="4036879" y="39745"/>
                  </a:lnTo>
                  <a:cubicBezTo>
                    <a:pt x="4190207" y="39745"/>
                    <a:pt x="4314565" y="164104"/>
                    <a:pt x="4314565" y="317432"/>
                  </a:cubicBezTo>
                  <a:lnTo>
                    <a:pt x="4314565" y="801087"/>
                  </a:lnTo>
                  <a:cubicBezTo>
                    <a:pt x="4314919" y="954415"/>
                    <a:pt x="4190560" y="1078774"/>
                    <a:pt x="4037232" y="1078774"/>
                  </a:cubicBezTo>
                  <a:close/>
                </a:path>
              </a:pathLst>
            </a:custGeom>
            <a:solidFill>
              <a:srgbClr val="FFFFFF"/>
            </a:solidFill>
            <a:ln w="14288" cap="flat">
              <a:solidFill>
                <a:srgbClr val="5E5E5E"/>
              </a:solid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669AE70B-5CF6-4417-B667-46447C85945F}"/>
                </a:ext>
              </a:extLst>
            </p:cNvPr>
            <p:cNvSpPr/>
            <p:nvPr/>
          </p:nvSpPr>
          <p:spPr>
            <a:xfrm>
              <a:off x="5432761" y="7776900"/>
              <a:ext cx="212000" cy="282666"/>
            </a:xfrm>
            <a:custGeom>
              <a:avLst/>
              <a:gdLst>
                <a:gd name="connsiteX0" fmla="*/ 39745 w 211974"/>
                <a:gd name="connsiteY0" fmla="*/ 256666 h 282632"/>
                <a:gd name="connsiteX1" fmla="*/ 39745 w 211974"/>
                <a:gd name="connsiteY1" fmla="*/ 256666 h 282632"/>
                <a:gd name="connsiteX2" fmla="*/ 173289 w 211974"/>
                <a:gd name="connsiteY2" fmla="*/ 39745 h 282632"/>
              </a:gdLst>
              <a:ahLst/>
              <a:cxnLst>
                <a:cxn ang="0">
                  <a:pos x="connsiteX0" y="connsiteY0"/>
                </a:cxn>
                <a:cxn ang="0">
                  <a:pos x="connsiteX1" y="connsiteY1"/>
                </a:cxn>
                <a:cxn ang="0">
                  <a:pos x="connsiteX2" y="connsiteY2"/>
                </a:cxn>
              </a:cxnLst>
              <a:rect l="l" t="t" r="r" b="b"/>
              <a:pathLst>
                <a:path w="211974" h="282632">
                  <a:moveTo>
                    <a:pt x="39745" y="256666"/>
                  </a:moveTo>
                  <a:lnTo>
                    <a:pt x="39745" y="256666"/>
                  </a:lnTo>
                  <a:cubicBezTo>
                    <a:pt x="39745" y="161984"/>
                    <a:pt x="94152" y="79667"/>
                    <a:pt x="173289" y="39745"/>
                  </a:cubicBezTo>
                </a:path>
              </a:pathLst>
            </a:custGeom>
            <a:solidFill>
              <a:srgbClr val="FFFFFF"/>
            </a:solidFill>
            <a:ln w="14288" cap="rnd">
              <a:solidFill>
                <a:srgbClr val="5E5E5E"/>
              </a:solidFill>
              <a:prstDash val="solid"/>
              <a:round/>
            </a:ln>
          </p:spPr>
          <p:txBody>
            <a:bodyPr rtlCol="0" anchor="ctr"/>
            <a:lstStyle/>
            <a:p>
              <a:endParaRPr lang="en-US"/>
            </a:p>
          </p:txBody>
        </p:sp>
        <p:sp>
          <p:nvSpPr>
            <p:cNvPr id="20" name="Freeform: Shape 19">
              <a:extLst>
                <a:ext uri="{FF2B5EF4-FFF2-40B4-BE49-F238E27FC236}">
                  <a16:creationId xmlns:a16="http://schemas.microsoft.com/office/drawing/2014/main" id="{E31E18C4-8E9B-48EC-8265-BD4A5CC97B75}"/>
                </a:ext>
              </a:extLst>
            </p:cNvPr>
            <p:cNvSpPr/>
            <p:nvPr/>
          </p:nvSpPr>
          <p:spPr>
            <a:xfrm>
              <a:off x="5434527" y="8131645"/>
              <a:ext cx="70666" cy="353332"/>
            </a:xfrm>
            <a:custGeom>
              <a:avLst/>
              <a:gdLst>
                <a:gd name="connsiteX0" fmla="*/ 39745 w 70658"/>
                <a:gd name="connsiteY0" fmla="*/ 39745 h 353290"/>
                <a:gd name="connsiteX1" fmla="*/ 39745 w 70658"/>
                <a:gd name="connsiteY1" fmla="*/ 337216 h 353290"/>
              </a:gdLst>
              <a:ahLst/>
              <a:cxnLst>
                <a:cxn ang="0">
                  <a:pos x="connsiteX0" y="connsiteY0"/>
                </a:cxn>
                <a:cxn ang="0">
                  <a:pos x="connsiteX1" y="connsiteY1"/>
                </a:cxn>
              </a:cxnLst>
              <a:rect l="l" t="t" r="r" b="b"/>
              <a:pathLst>
                <a:path w="70658" h="353290">
                  <a:moveTo>
                    <a:pt x="39745" y="39745"/>
                  </a:moveTo>
                  <a:lnTo>
                    <a:pt x="39745" y="337216"/>
                  </a:lnTo>
                </a:path>
              </a:pathLst>
            </a:custGeom>
            <a:ln w="14288" cap="rnd">
              <a:solidFill>
                <a:srgbClr val="5E5E5E"/>
              </a:solidFill>
              <a:prstDash val="solid"/>
              <a:round/>
            </a:ln>
          </p:spPr>
          <p:txBody>
            <a:bodyPr rtlCol="0" anchor="ctr"/>
            <a:lstStyle/>
            <a:p>
              <a:endParaRPr lang="en-US"/>
            </a:p>
          </p:txBody>
        </p:sp>
        <p:sp>
          <p:nvSpPr>
            <p:cNvPr id="21" name="Freeform: Shape 20">
              <a:extLst>
                <a:ext uri="{FF2B5EF4-FFF2-40B4-BE49-F238E27FC236}">
                  <a16:creationId xmlns:a16="http://schemas.microsoft.com/office/drawing/2014/main" id="{0C02A6CA-BBB3-4679-A002-7E46A68FEA75}"/>
                </a:ext>
              </a:extLst>
            </p:cNvPr>
            <p:cNvSpPr/>
            <p:nvPr/>
          </p:nvSpPr>
          <p:spPr>
            <a:xfrm>
              <a:off x="10059640" y="7651113"/>
              <a:ext cx="4345981" cy="1095329"/>
            </a:xfrm>
            <a:custGeom>
              <a:avLst/>
              <a:gdLst>
                <a:gd name="connsiteX0" fmla="*/ 4037232 w 4345478"/>
                <a:gd name="connsiteY0" fmla="*/ 1078774 h 1095201"/>
                <a:gd name="connsiteX1" fmla="*/ 317432 w 4345478"/>
                <a:gd name="connsiteY1" fmla="*/ 1078774 h 1095201"/>
                <a:gd name="connsiteX2" fmla="*/ 39745 w 4345478"/>
                <a:gd name="connsiteY2" fmla="*/ 801087 h 1095201"/>
                <a:gd name="connsiteX3" fmla="*/ 39745 w 4345478"/>
                <a:gd name="connsiteY3" fmla="*/ 317432 h 1095201"/>
                <a:gd name="connsiteX4" fmla="*/ 317432 w 4345478"/>
                <a:gd name="connsiteY4" fmla="*/ 39745 h 1095201"/>
                <a:gd name="connsiteX5" fmla="*/ 4036879 w 4345478"/>
                <a:gd name="connsiteY5" fmla="*/ 39745 h 1095201"/>
                <a:gd name="connsiteX6" fmla="*/ 4314565 w 4345478"/>
                <a:gd name="connsiteY6" fmla="*/ 317432 h 1095201"/>
                <a:gd name="connsiteX7" fmla="*/ 4314565 w 4345478"/>
                <a:gd name="connsiteY7" fmla="*/ 801087 h 1095201"/>
                <a:gd name="connsiteX8" fmla="*/ 4037232 w 4345478"/>
                <a:gd name="connsiteY8" fmla="*/ 1078774 h 109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5478" h="1095201">
                  <a:moveTo>
                    <a:pt x="4037232" y="1078774"/>
                  </a:moveTo>
                  <a:lnTo>
                    <a:pt x="317432" y="1078774"/>
                  </a:lnTo>
                  <a:cubicBezTo>
                    <a:pt x="164104" y="1078774"/>
                    <a:pt x="39745" y="954415"/>
                    <a:pt x="39745" y="801087"/>
                  </a:cubicBezTo>
                  <a:lnTo>
                    <a:pt x="39745" y="317432"/>
                  </a:lnTo>
                  <a:cubicBezTo>
                    <a:pt x="39745" y="164104"/>
                    <a:pt x="164104" y="39745"/>
                    <a:pt x="317432" y="39745"/>
                  </a:cubicBezTo>
                  <a:lnTo>
                    <a:pt x="4036879" y="39745"/>
                  </a:lnTo>
                  <a:cubicBezTo>
                    <a:pt x="4190207" y="39745"/>
                    <a:pt x="4314565" y="164104"/>
                    <a:pt x="4314565" y="317432"/>
                  </a:cubicBezTo>
                  <a:lnTo>
                    <a:pt x="4314565" y="801087"/>
                  </a:lnTo>
                  <a:cubicBezTo>
                    <a:pt x="4314919" y="954415"/>
                    <a:pt x="4190561" y="1078774"/>
                    <a:pt x="4037232" y="1078774"/>
                  </a:cubicBezTo>
                  <a:close/>
                </a:path>
              </a:pathLst>
            </a:custGeom>
            <a:solidFill>
              <a:srgbClr val="5E5E5E"/>
            </a:solidFill>
            <a:ln w="14288" cap="flat">
              <a:solidFill>
                <a:srgbClr val="5E5E5E"/>
              </a:solid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CE1D79DA-C68D-4A6B-BA68-CC8E89680C9C}"/>
                </a:ext>
              </a:extLst>
            </p:cNvPr>
            <p:cNvSpPr/>
            <p:nvPr/>
          </p:nvSpPr>
          <p:spPr>
            <a:xfrm>
              <a:off x="10171647" y="7776900"/>
              <a:ext cx="212000" cy="282666"/>
            </a:xfrm>
            <a:custGeom>
              <a:avLst/>
              <a:gdLst>
                <a:gd name="connsiteX0" fmla="*/ 39745 w 211974"/>
                <a:gd name="connsiteY0" fmla="*/ 256666 h 282632"/>
                <a:gd name="connsiteX1" fmla="*/ 39745 w 211974"/>
                <a:gd name="connsiteY1" fmla="*/ 256666 h 282632"/>
                <a:gd name="connsiteX2" fmla="*/ 173289 w 211974"/>
                <a:gd name="connsiteY2" fmla="*/ 39745 h 282632"/>
              </a:gdLst>
              <a:ahLst/>
              <a:cxnLst>
                <a:cxn ang="0">
                  <a:pos x="connsiteX0" y="connsiteY0"/>
                </a:cxn>
                <a:cxn ang="0">
                  <a:pos x="connsiteX1" y="connsiteY1"/>
                </a:cxn>
                <a:cxn ang="0">
                  <a:pos x="connsiteX2" y="connsiteY2"/>
                </a:cxn>
              </a:cxnLst>
              <a:rect l="l" t="t" r="r" b="b"/>
              <a:pathLst>
                <a:path w="211974" h="282632">
                  <a:moveTo>
                    <a:pt x="39745" y="256666"/>
                  </a:moveTo>
                  <a:lnTo>
                    <a:pt x="39745" y="256666"/>
                  </a:lnTo>
                  <a:cubicBezTo>
                    <a:pt x="39745" y="161984"/>
                    <a:pt x="94152" y="79667"/>
                    <a:pt x="173289" y="39745"/>
                  </a:cubicBezTo>
                </a:path>
              </a:pathLst>
            </a:custGeom>
            <a:noFill/>
            <a:ln w="14288" cap="rnd">
              <a:solidFill>
                <a:srgbClr val="FFFFFF"/>
              </a:solid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DBC61676-2653-4C64-8C56-C5A9372F364F}"/>
                </a:ext>
              </a:extLst>
            </p:cNvPr>
            <p:cNvSpPr/>
            <p:nvPr/>
          </p:nvSpPr>
          <p:spPr>
            <a:xfrm>
              <a:off x="10173413" y="8131645"/>
              <a:ext cx="70666" cy="353332"/>
            </a:xfrm>
            <a:custGeom>
              <a:avLst/>
              <a:gdLst>
                <a:gd name="connsiteX0" fmla="*/ 39745 w 70658"/>
                <a:gd name="connsiteY0" fmla="*/ 39745 h 353290"/>
                <a:gd name="connsiteX1" fmla="*/ 39745 w 70658"/>
                <a:gd name="connsiteY1" fmla="*/ 337216 h 353290"/>
              </a:gdLst>
              <a:ahLst/>
              <a:cxnLst>
                <a:cxn ang="0">
                  <a:pos x="connsiteX0" y="connsiteY0"/>
                </a:cxn>
                <a:cxn ang="0">
                  <a:pos x="connsiteX1" y="connsiteY1"/>
                </a:cxn>
              </a:cxnLst>
              <a:rect l="l" t="t" r="r" b="b"/>
              <a:pathLst>
                <a:path w="70658" h="353290">
                  <a:moveTo>
                    <a:pt x="39745" y="39745"/>
                  </a:moveTo>
                  <a:lnTo>
                    <a:pt x="39745" y="337216"/>
                  </a:lnTo>
                </a:path>
              </a:pathLst>
            </a:custGeom>
            <a:ln w="14288" cap="rnd">
              <a:solidFill>
                <a:srgbClr val="FFFFFF"/>
              </a:solid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D60A8395-8678-4EF5-8102-09C4FFD80EB5}"/>
                </a:ext>
              </a:extLst>
            </p:cNvPr>
            <p:cNvSpPr/>
            <p:nvPr/>
          </p:nvSpPr>
          <p:spPr>
            <a:xfrm>
              <a:off x="14832799" y="7651113"/>
              <a:ext cx="4345981" cy="1095329"/>
            </a:xfrm>
            <a:custGeom>
              <a:avLst/>
              <a:gdLst>
                <a:gd name="connsiteX0" fmla="*/ 4037232 w 4345478"/>
                <a:gd name="connsiteY0" fmla="*/ 1078774 h 1095201"/>
                <a:gd name="connsiteX1" fmla="*/ 317432 w 4345478"/>
                <a:gd name="connsiteY1" fmla="*/ 1078774 h 1095201"/>
                <a:gd name="connsiteX2" fmla="*/ 39745 w 4345478"/>
                <a:gd name="connsiteY2" fmla="*/ 801087 h 1095201"/>
                <a:gd name="connsiteX3" fmla="*/ 39745 w 4345478"/>
                <a:gd name="connsiteY3" fmla="*/ 317432 h 1095201"/>
                <a:gd name="connsiteX4" fmla="*/ 317432 w 4345478"/>
                <a:gd name="connsiteY4" fmla="*/ 39745 h 1095201"/>
                <a:gd name="connsiteX5" fmla="*/ 4036878 w 4345478"/>
                <a:gd name="connsiteY5" fmla="*/ 39745 h 1095201"/>
                <a:gd name="connsiteX6" fmla="*/ 4314567 w 4345478"/>
                <a:gd name="connsiteY6" fmla="*/ 317432 h 1095201"/>
                <a:gd name="connsiteX7" fmla="*/ 4314567 w 4345478"/>
                <a:gd name="connsiteY7" fmla="*/ 801087 h 1095201"/>
                <a:gd name="connsiteX8" fmla="*/ 4037232 w 4345478"/>
                <a:gd name="connsiteY8" fmla="*/ 1078774 h 109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5478" h="1095201">
                  <a:moveTo>
                    <a:pt x="4037232" y="1078774"/>
                  </a:moveTo>
                  <a:lnTo>
                    <a:pt x="317432" y="1078774"/>
                  </a:lnTo>
                  <a:cubicBezTo>
                    <a:pt x="164104" y="1078774"/>
                    <a:pt x="39745" y="954415"/>
                    <a:pt x="39745" y="801087"/>
                  </a:cubicBezTo>
                  <a:lnTo>
                    <a:pt x="39745" y="317432"/>
                  </a:lnTo>
                  <a:cubicBezTo>
                    <a:pt x="39745" y="164104"/>
                    <a:pt x="164104" y="39745"/>
                    <a:pt x="317432" y="39745"/>
                  </a:cubicBezTo>
                  <a:lnTo>
                    <a:pt x="4036878" y="39745"/>
                  </a:lnTo>
                  <a:cubicBezTo>
                    <a:pt x="4190207" y="39745"/>
                    <a:pt x="4314567" y="164104"/>
                    <a:pt x="4314567" y="317432"/>
                  </a:cubicBezTo>
                  <a:lnTo>
                    <a:pt x="4314567" y="801087"/>
                  </a:lnTo>
                  <a:cubicBezTo>
                    <a:pt x="4314920" y="954415"/>
                    <a:pt x="4190561" y="1078774"/>
                    <a:pt x="4037232" y="1078774"/>
                  </a:cubicBezTo>
                  <a:close/>
                </a:path>
              </a:pathLst>
            </a:custGeom>
            <a:solidFill>
              <a:srgbClr val="FFFFFF"/>
            </a:solidFill>
            <a:ln w="14288" cap="flat">
              <a:solidFill>
                <a:srgbClr val="5E5E5E"/>
              </a:solid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F8AF90B-45C4-4B42-9D40-4B74456A40A8}"/>
                </a:ext>
              </a:extLst>
            </p:cNvPr>
            <p:cNvSpPr/>
            <p:nvPr/>
          </p:nvSpPr>
          <p:spPr>
            <a:xfrm>
              <a:off x="14951873" y="7776900"/>
              <a:ext cx="212000" cy="282666"/>
            </a:xfrm>
            <a:custGeom>
              <a:avLst/>
              <a:gdLst>
                <a:gd name="connsiteX0" fmla="*/ 39745 w 211974"/>
                <a:gd name="connsiteY0" fmla="*/ 256666 h 282632"/>
                <a:gd name="connsiteX1" fmla="*/ 39745 w 211974"/>
                <a:gd name="connsiteY1" fmla="*/ 256666 h 282632"/>
                <a:gd name="connsiteX2" fmla="*/ 173289 w 211974"/>
                <a:gd name="connsiteY2" fmla="*/ 39745 h 282632"/>
              </a:gdLst>
              <a:ahLst/>
              <a:cxnLst>
                <a:cxn ang="0">
                  <a:pos x="connsiteX0" y="connsiteY0"/>
                </a:cxn>
                <a:cxn ang="0">
                  <a:pos x="connsiteX1" y="connsiteY1"/>
                </a:cxn>
                <a:cxn ang="0">
                  <a:pos x="connsiteX2" y="connsiteY2"/>
                </a:cxn>
              </a:cxnLst>
              <a:rect l="l" t="t" r="r" b="b"/>
              <a:pathLst>
                <a:path w="211974" h="282632">
                  <a:moveTo>
                    <a:pt x="39745" y="256666"/>
                  </a:moveTo>
                  <a:lnTo>
                    <a:pt x="39745" y="256666"/>
                  </a:lnTo>
                  <a:cubicBezTo>
                    <a:pt x="39745" y="161984"/>
                    <a:pt x="94151" y="79667"/>
                    <a:pt x="173289" y="39745"/>
                  </a:cubicBezTo>
                </a:path>
              </a:pathLst>
            </a:custGeom>
            <a:solidFill>
              <a:srgbClr val="FFFFFF"/>
            </a:solidFill>
            <a:ln w="14288" cap="rnd">
              <a:solidFill>
                <a:srgbClr val="5E5E5E"/>
              </a:solidFill>
              <a:prstDash val="solid"/>
              <a:round/>
            </a:ln>
          </p:spPr>
          <p:txBody>
            <a:bodyPr rtlCol="0" anchor="ctr"/>
            <a:lstStyle/>
            <a:p>
              <a:endParaRPr lang="en-US"/>
            </a:p>
          </p:txBody>
        </p:sp>
        <p:sp>
          <p:nvSpPr>
            <p:cNvPr id="26" name="Freeform: Shape 25">
              <a:extLst>
                <a:ext uri="{FF2B5EF4-FFF2-40B4-BE49-F238E27FC236}">
                  <a16:creationId xmlns:a16="http://schemas.microsoft.com/office/drawing/2014/main" id="{4D31EF43-DDED-480D-89A5-7B948997CE13}"/>
                </a:ext>
              </a:extLst>
            </p:cNvPr>
            <p:cNvSpPr/>
            <p:nvPr/>
          </p:nvSpPr>
          <p:spPr>
            <a:xfrm>
              <a:off x="14953640" y="8131645"/>
              <a:ext cx="70666" cy="353332"/>
            </a:xfrm>
            <a:custGeom>
              <a:avLst/>
              <a:gdLst>
                <a:gd name="connsiteX0" fmla="*/ 39745 w 70658"/>
                <a:gd name="connsiteY0" fmla="*/ 39745 h 353290"/>
                <a:gd name="connsiteX1" fmla="*/ 39745 w 70658"/>
                <a:gd name="connsiteY1" fmla="*/ 337216 h 353290"/>
              </a:gdLst>
              <a:ahLst/>
              <a:cxnLst>
                <a:cxn ang="0">
                  <a:pos x="connsiteX0" y="connsiteY0"/>
                </a:cxn>
                <a:cxn ang="0">
                  <a:pos x="connsiteX1" y="connsiteY1"/>
                </a:cxn>
              </a:cxnLst>
              <a:rect l="l" t="t" r="r" b="b"/>
              <a:pathLst>
                <a:path w="70658" h="353290">
                  <a:moveTo>
                    <a:pt x="39745" y="39745"/>
                  </a:moveTo>
                  <a:lnTo>
                    <a:pt x="39745" y="337216"/>
                  </a:lnTo>
                </a:path>
              </a:pathLst>
            </a:custGeom>
            <a:ln w="14288" cap="rnd">
              <a:solidFill>
                <a:srgbClr val="5E5E5E"/>
              </a:solidFill>
              <a:prstDash val="solid"/>
              <a:round/>
            </a:ln>
          </p:spPr>
          <p:txBody>
            <a:bodyPr rtlCol="0" anchor="ctr"/>
            <a:lstStyle/>
            <a:p>
              <a:endParaRPr lang="en-US"/>
            </a:p>
          </p:txBody>
        </p:sp>
        <p:sp>
          <p:nvSpPr>
            <p:cNvPr id="27" name="Freeform: Shape 26">
              <a:extLst>
                <a:ext uri="{FF2B5EF4-FFF2-40B4-BE49-F238E27FC236}">
                  <a16:creationId xmlns:a16="http://schemas.microsoft.com/office/drawing/2014/main" id="{A45D7518-05DB-4C0D-B229-02555A55BE70}"/>
                </a:ext>
              </a:extLst>
            </p:cNvPr>
            <p:cNvSpPr/>
            <p:nvPr/>
          </p:nvSpPr>
          <p:spPr>
            <a:xfrm>
              <a:off x="19605958" y="7651113"/>
              <a:ext cx="4345981" cy="1095329"/>
            </a:xfrm>
            <a:custGeom>
              <a:avLst/>
              <a:gdLst>
                <a:gd name="connsiteX0" fmla="*/ 4037233 w 4345478"/>
                <a:gd name="connsiteY0" fmla="*/ 1078774 h 1095201"/>
                <a:gd name="connsiteX1" fmla="*/ 317431 w 4345478"/>
                <a:gd name="connsiteY1" fmla="*/ 1078774 h 1095201"/>
                <a:gd name="connsiteX2" fmla="*/ 39745 w 4345478"/>
                <a:gd name="connsiteY2" fmla="*/ 801087 h 1095201"/>
                <a:gd name="connsiteX3" fmla="*/ 39745 w 4345478"/>
                <a:gd name="connsiteY3" fmla="*/ 317432 h 1095201"/>
                <a:gd name="connsiteX4" fmla="*/ 317431 w 4345478"/>
                <a:gd name="connsiteY4" fmla="*/ 39745 h 1095201"/>
                <a:gd name="connsiteX5" fmla="*/ 4036879 w 4345478"/>
                <a:gd name="connsiteY5" fmla="*/ 39745 h 1095201"/>
                <a:gd name="connsiteX6" fmla="*/ 4314565 w 4345478"/>
                <a:gd name="connsiteY6" fmla="*/ 317432 h 1095201"/>
                <a:gd name="connsiteX7" fmla="*/ 4314565 w 4345478"/>
                <a:gd name="connsiteY7" fmla="*/ 801087 h 1095201"/>
                <a:gd name="connsiteX8" fmla="*/ 4037233 w 4345478"/>
                <a:gd name="connsiteY8" fmla="*/ 1078774 h 109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5478" h="1095201">
                  <a:moveTo>
                    <a:pt x="4037233" y="1078774"/>
                  </a:moveTo>
                  <a:lnTo>
                    <a:pt x="317431" y="1078774"/>
                  </a:lnTo>
                  <a:cubicBezTo>
                    <a:pt x="164104" y="1078774"/>
                    <a:pt x="39745" y="954415"/>
                    <a:pt x="39745" y="801087"/>
                  </a:cubicBezTo>
                  <a:lnTo>
                    <a:pt x="39745" y="317432"/>
                  </a:lnTo>
                  <a:cubicBezTo>
                    <a:pt x="39745" y="164104"/>
                    <a:pt x="164104" y="39745"/>
                    <a:pt x="317431" y="39745"/>
                  </a:cubicBezTo>
                  <a:lnTo>
                    <a:pt x="4036879" y="39745"/>
                  </a:lnTo>
                  <a:cubicBezTo>
                    <a:pt x="4190208" y="39745"/>
                    <a:pt x="4314565" y="164104"/>
                    <a:pt x="4314565" y="317432"/>
                  </a:cubicBezTo>
                  <a:lnTo>
                    <a:pt x="4314565" y="801087"/>
                  </a:lnTo>
                  <a:cubicBezTo>
                    <a:pt x="4314919" y="954415"/>
                    <a:pt x="4190560" y="1078774"/>
                    <a:pt x="4037233" y="1078774"/>
                  </a:cubicBezTo>
                  <a:close/>
                </a:path>
              </a:pathLst>
            </a:custGeom>
            <a:solidFill>
              <a:srgbClr val="5E5E5E"/>
            </a:solidFill>
            <a:ln w="14288" cap="flat">
              <a:solidFill>
                <a:srgbClr val="5E5E5E"/>
              </a:solid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BB3DB708-E0B3-43CA-ADD6-5C51B4EF6F23}"/>
                </a:ext>
              </a:extLst>
            </p:cNvPr>
            <p:cNvSpPr/>
            <p:nvPr/>
          </p:nvSpPr>
          <p:spPr>
            <a:xfrm>
              <a:off x="19748706" y="7776900"/>
              <a:ext cx="212000" cy="282666"/>
            </a:xfrm>
            <a:custGeom>
              <a:avLst/>
              <a:gdLst>
                <a:gd name="connsiteX0" fmla="*/ 39745 w 211974"/>
                <a:gd name="connsiteY0" fmla="*/ 256666 h 282632"/>
                <a:gd name="connsiteX1" fmla="*/ 39745 w 211974"/>
                <a:gd name="connsiteY1" fmla="*/ 256666 h 282632"/>
                <a:gd name="connsiteX2" fmla="*/ 173288 w 211974"/>
                <a:gd name="connsiteY2" fmla="*/ 39745 h 282632"/>
              </a:gdLst>
              <a:ahLst/>
              <a:cxnLst>
                <a:cxn ang="0">
                  <a:pos x="connsiteX0" y="connsiteY0"/>
                </a:cxn>
                <a:cxn ang="0">
                  <a:pos x="connsiteX1" y="connsiteY1"/>
                </a:cxn>
                <a:cxn ang="0">
                  <a:pos x="connsiteX2" y="connsiteY2"/>
                </a:cxn>
              </a:cxnLst>
              <a:rect l="l" t="t" r="r" b="b"/>
              <a:pathLst>
                <a:path w="211974" h="282632">
                  <a:moveTo>
                    <a:pt x="39745" y="256666"/>
                  </a:moveTo>
                  <a:lnTo>
                    <a:pt x="39745" y="256666"/>
                  </a:lnTo>
                  <a:cubicBezTo>
                    <a:pt x="39745" y="161984"/>
                    <a:pt x="94151" y="79667"/>
                    <a:pt x="173288" y="39745"/>
                  </a:cubicBezTo>
                </a:path>
              </a:pathLst>
            </a:custGeom>
            <a:noFill/>
            <a:ln w="14288" cap="rnd">
              <a:solidFill>
                <a:srgbClr val="FFFFFF"/>
              </a:solid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17E4E637-24C1-42E5-9160-334EA596A66A}"/>
                </a:ext>
              </a:extLst>
            </p:cNvPr>
            <p:cNvSpPr/>
            <p:nvPr/>
          </p:nvSpPr>
          <p:spPr>
            <a:xfrm>
              <a:off x="19750472" y="8131645"/>
              <a:ext cx="70666" cy="353332"/>
            </a:xfrm>
            <a:custGeom>
              <a:avLst/>
              <a:gdLst>
                <a:gd name="connsiteX0" fmla="*/ 39746 w 70658"/>
                <a:gd name="connsiteY0" fmla="*/ 39745 h 353290"/>
                <a:gd name="connsiteX1" fmla="*/ 39746 w 70658"/>
                <a:gd name="connsiteY1" fmla="*/ 337216 h 353290"/>
              </a:gdLst>
              <a:ahLst/>
              <a:cxnLst>
                <a:cxn ang="0">
                  <a:pos x="connsiteX0" y="connsiteY0"/>
                </a:cxn>
                <a:cxn ang="0">
                  <a:pos x="connsiteX1" y="connsiteY1"/>
                </a:cxn>
              </a:cxnLst>
              <a:rect l="l" t="t" r="r" b="b"/>
              <a:pathLst>
                <a:path w="70658" h="353290">
                  <a:moveTo>
                    <a:pt x="39746" y="39745"/>
                  </a:moveTo>
                  <a:lnTo>
                    <a:pt x="39746" y="337216"/>
                  </a:lnTo>
                </a:path>
              </a:pathLst>
            </a:custGeom>
            <a:ln w="14288" cap="rnd">
              <a:solidFill>
                <a:srgbClr val="FFFFFF"/>
              </a:solid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B80A93AF-FCCE-445A-962F-6AF37067D017}"/>
                </a:ext>
              </a:extLst>
            </p:cNvPr>
            <p:cNvSpPr/>
            <p:nvPr/>
          </p:nvSpPr>
          <p:spPr>
            <a:xfrm>
              <a:off x="5750170" y="8692146"/>
              <a:ext cx="3391986" cy="3109320"/>
            </a:xfrm>
            <a:custGeom>
              <a:avLst/>
              <a:gdLst>
                <a:gd name="connsiteX0" fmla="*/ 3079343 w 3391592"/>
                <a:gd name="connsiteY0" fmla="*/ 554726 h 3108960"/>
                <a:gd name="connsiteX1" fmla="*/ 1968596 w 3391592"/>
                <a:gd name="connsiteY1" fmla="*/ 554726 h 3108960"/>
                <a:gd name="connsiteX2" fmla="*/ 1705042 w 3391592"/>
                <a:gd name="connsiteY2" fmla="*/ 98274 h 3108960"/>
                <a:gd name="connsiteX3" fmla="*/ 1441486 w 3391592"/>
                <a:gd name="connsiteY3" fmla="*/ 554726 h 3108960"/>
                <a:gd name="connsiteX4" fmla="*/ 330740 w 3391592"/>
                <a:gd name="connsiteY4" fmla="*/ 554726 h 3108960"/>
                <a:gd name="connsiteX5" fmla="*/ 98274 w 3391592"/>
                <a:gd name="connsiteY5" fmla="*/ 787191 h 3108960"/>
                <a:gd name="connsiteX6" fmla="*/ 98274 w 3391592"/>
                <a:gd name="connsiteY6" fmla="*/ 2788231 h 3108960"/>
                <a:gd name="connsiteX7" fmla="*/ 330740 w 3391592"/>
                <a:gd name="connsiteY7" fmla="*/ 3020697 h 3108960"/>
                <a:gd name="connsiteX8" fmla="*/ 3079343 w 3391592"/>
                <a:gd name="connsiteY8" fmla="*/ 3020697 h 3108960"/>
                <a:gd name="connsiteX9" fmla="*/ 3311808 w 3391592"/>
                <a:gd name="connsiteY9" fmla="*/ 2788231 h 3108960"/>
                <a:gd name="connsiteX10" fmla="*/ 3311808 w 3391592"/>
                <a:gd name="connsiteY10" fmla="*/ 787191 h 3108960"/>
                <a:gd name="connsiteX11" fmla="*/ 3079343 w 3391592"/>
                <a:gd name="connsiteY11" fmla="*/ 554726 h 3108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1592" h="3108960">
                  <a:moveTo>
                    <a:pt x="3079343" y="554726"/>
                  </a:moveTo>
                  <a:lnTo>
                    <a:pt x="1968596" y="554726"/>
                  </a:lnTo>
                  <a:lnTo>
                    <a:pt x="1705042" y="98274"/>
                  </a:lnTo>
                  <a:lnTo>
                    <a:pt x="1441486" y="554726"/>
                  </a:lnTo>
                  <a:lnTo>
                    <a:pt x="330740" y="554726"/>
                  </a:lnTo>
                  <a:cubicBezTo>
                    <a:pt x="202495" y="554726"/>
                    <a:pt x="98274" y="658947"/>
                    <a:pt x="98274" y="787191"/>
                  </a:cubicBezTo>
                  <a:lnTo>
                    <a:pt x="98274" y="2788231"/>
                  </a:lnTo>
                  <a:cubicBezTo>
                    <a:pt x="98274" y="2916475"/>
                    <a:pt x="202495" y="3020697"/>
                    <a:pt x="330740" y="3020697"/>
                  </a:cubicBezTo>
                  <a:lnTo>
                    <a:pt x="3079343" y="3020697"/>
                  </a:lnTo>
                  <a:cubicBezTo>
                    <a:pt x="3207588" y="3020697"/>
                    <a:pt x="3311808" y="2916475"/>
                    <a:pt x="3311808" y="2788231"/>
                  </a:cubicBezTo>
                  <a:lnTo>
                    <a:pt x="3311808" y="787191"/>
                  </a:lnTo>
                  <a:cubicBezTo>
                    <a:pt x="3311808" y="658593"/>
                    <a:pt x="3207941" y="554726"/>
                    <a:pt x="3079343" y="554726"/>
                  </a:cubicBezTo>
                  <a:close/>
                </a:path>
              </a:pathLst>
            </a:custGeom>
            <a:noFill/>
            <a:ln w="35327" cap="flat">
              <a:solidFill>
                <a:srgbClr val="6B6260"/>
              </a:solid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E1154332-48A5-4FC1-ACFA-68B29DC1EAFF}"/>
                </a:ext>
              </a:extLst>
            </p:cNvPr>
            <p:cNvSpPr/>
            <p:nvPr/>
          </p:nvSpPr>
          <p:spPr>
            <a:xfrm>
              <a:off x="15291542" y="8692146"/>
              <a:ext cx="3391986" cy="3109320"/>
            </a:xfrm>
            <a:custGeom>
              <a:avLst/>
              <a:gdLst>
                <a:gd name="connsiteX0" fmla="*/ 3079343 w 3391592"/>
                <a:gd name="connsiteY0" fmla="*/ 554726 h 3108960"/>
                <a:gd name="connsiteX1" fmla="*/ 1968596 w 3391592"/>
                <a:gd name="connsiteY1" fmla="*/ 554726 h 3108960"/>
                <a:gd name="connsiteX2" fmla="*/ 1705042 w 3391592"/>
                <a:gd name="connsiteY2" fmla="*/ 98274 h 3108960"/>
                <a:gd name="connsiteX3" fmla="*/ 1441486 w 3391592"/>
                <a:gd name="connsiteY3" fmla="*/ 554726 h 3108960"/>
                <a:gd name="connsiteX4" fmla="*/ 330739 w 3391592"/>
                <a:gd name="connsiteY4" fmla="*/ 554726 h 3108960"/>
                <a:gd name="connsiteX5" fmla="*/ 98274 w 3391592"/>
                <a:gd name="connsiteY5" fmla="*/ 787191 h 3108960"/>
                <a:gd name="connsiteX6" fmla="*/ 98274 w 3391592"/>
                <a:gd name="connsiteY6" fmla="*/ 2788231 h 3108960"/>
                <a:gd name="connsiteX7" fmla="*/ 330739 w 3391592"/>
                <a:gd name="connsiteY7" fmla="*/ 3020697 h 3108960"/>
                <a:gd name="connsiteX8" fmla="*/ 3079696 w 3391592"/>
                <a:gd name="connsiteY8" fmla="*/ 3020697 h 3108960"/>
                <a:gd name="connsiteX9" fmla="*/ 3312162 w 3391592"/>
                <a:gd name="connsiteY9" fmla="*/ 2788231 h 3108960"/>
                <a:gd name="connsiteX10" fmla="*/ 3312162 w 3391592"/>
                <a:gd name="connsiteY10" fmla="*/ 787191 h 3108960"/>
                <a:gd name="connsiteX11" fmla="*/ 3079343 w 3391592"/>
                <a:gd name="connsiteY11" fmla="*/ 554726 h 3108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1592" h="3108960">
                  <a:moveTo>
                    <a:pt x="3079343" y="554726"/>
                  </a:moveTo>
                  <a:lnTo>
                    <a:pt x="1968596" y="554726"/>
                  </a:lnTo>
                  <a:lnTo>
                    <a:pt x="1705042" y="98274"/>
                  </a:lnTo>
                  <a:lnTo>
                    <a:pt x="1441486" y="554726"/>
                  </a:lnTo>
                  <a:lnTo>
                    <a:pt x="330739" y="554726"/>
                  </a:lnTo>
                  <a:cubicBezTo>
                    <a:pt x="202494" y="554726"/>
                    <a:pt x="98274" y="658947"/>
                    <a:pt x="98274" y="787191"/>
                  </a:cubicBezTo>
                  <a:lnTo>
                    <a:pt x="98274" y="2788231"/>
                  </a:lnTo>
                  <a:cubicBezTo>
                    <a:pt x="98274" y="2916475"/>
                    <a:pt x="202494" y="3020697"/>
                    <a:pt x="330739" y="3020697"/>
                  </a:cubicBezTo>
                  <a:lnTo>
                    <a:pt x="3079696" y="3020697"/>
                  </a:lnTo>
                  <a:cubicBezTo>
                    <a:pt x="3207940" y="3020697"/>
                    <a:pt x="3312162" y="2916475"/>
                    <a:pt x="3312162" y="2788231"/>
                  </a:cubicBezTo>
                  <a:lnTo>
                    <a:pt x="3312162" y="787191"/>
                  </a:lnTo>
                  <a:cubicBezTo>
                    <a:pt x="3311808" y="658593"/>
                    <a:pt x="3207940" y="554726"/>
                    <a:pt x="3079343" y="554726"/>
                  </a:cubicBezTo>
                  <a:close/>
                </a:path>
              </a:pathLst>
            </a:custGeom>
            <a:noFill/>
            <a:ln w="35327" cap="flat">
              <a:solidFill>
                <a:srgbClr val="6B6260"/>
              </a:solid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88FB3D6-E815-49AA-AA8C-7B0B3B544963}"/>
                </a:ext>
              </a:extLst>
            </p:cNvPr>
            <p:cNvSpPr/>
            <p:nvPr/>
          </p:nvSpPr>
          <p:spPr>
            <a:xfrm>
              <a:off x="10560782" y="4628830"/>
              <a:ext cx="3391986" cy="3109320"/>
            </a:xfrm>
            <a:custGeom>
              <a:avLst/>
              <a:gdLst>
                <a:gd name="connsiteX0" fmla="*/ 331093 w 3391592"/>
                <a:gd name="connsiteY0" fmla="*/ 2564245 h 3108960"/>
                <a:gd name="connsiteX1" fmla="*/ 1441839 w 3391592"/>
                <a:gd name="connsiteY1" fmla="*/ 2564245 h 3108960"/>
                <a:gd name="connsiteX2" fmla="*/ 1705395 w 3391592"/>
                <a:gd name="connsiteY2" fmla="*/ 3020697 h 3108960"/>
                <a:gd name="connsiteX3" fmla="*/ 1968950 w 3391592"/>
                <a:gd name="connsiteY3" fmla="*/ 2564245 h 3108960"/>
                <a:gd name="connsiteX4" fmla="*/ 3079697 w 3391592"/>
                <a:gd name="connsiteY4" fmla="*/ 2564245 h 3108960"/>
                <a:gd name="connsiteX5" fmla="*/ 3312162 w 3391592"/>
                <a:gd name="connsiteY5" fmla="*/ 2331780 h 3108960"/>
                <a:gd name="connsiteX6" fmla="*/ 3312162 w 3391592"/>
                <a:gd name="connsiteY6" fmla="*/ 330740 h 3108960"/>
                <a:gd name="connsiteX7" fmla="*/ 3079697 w 3391592"/>
                <a:gd name="connsiteY7" fmla="*/ 98274 h 3108960"/>
                <a:gd name="connsiteX8" fmla="*/ 330740 w 3391592"/>
                <a:gd name="connsiteY8" fmla="*/ 98274 h 3108960"/>
                <a:gd name="connsiteX9" fmla="*/ 98274 w 3391592"/>
                <a:gd name="connsiteY9" fmla="*/ 330740 h 3108960"/>
                <a:gd name="connsiteX10" fmla="*/ 98274 w 3391592"/>
                <a:gd name="connsiteY10" fmla="*/ 2331780 h 3108960"/>
                <a:gd name="connsiteX11" fmla="*/ 331093 w 3391592"/>
                <a:gd name="connsiteY11" fmla="*/ 2564245 h 3108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1592" h="3108960">
                  <a:moveTo>
                    <a:pt x="331093" y="2564245"/>
                  </a:moveTo>
                  <a:lnTo>
                    <a:pt x="1441839" y="2564245"/>
                  </a:lnTo>
                  <a:lnTo>
                    <a:pt x="1705395" y="3020697"/>
                  </a:lnTo>
                  <a:lnTo>
                    <a:pt x="1968950" y="2564245"/>
                  </a:lnTo>
                  <a:lnTo>
                    <a:pt x="3079697" y="2564245"/>
                  </a:lnTo>
                  <a:cubicBezTo>
                    <a:pt x="3207941" y="2564245"/>
                    <a:pt x="3312162" y="2460024"/>
                    <a:pt x="3312162" y="2331780"/>
                  </a:cubicBezTo>
                  <a:lnTo>
                    <a:pt x="3312162" y="330740"/>
                  </a:lnTo>
                  <a:cubicBezTo>
                    <a:pt x="3312162" y="202495"/>
                    <a:pt x="3207941" y="98274"/>
                    <a:pt x="3079697" y="98274"/>
                  </a:cubicBezTo>
                  <a:lnTo>
                    <a:pt x="330740" y="98274"/>
                  </a:lnTo>
                  <a:cubicBezTo>
                    <a:pt x="202495" y="98274"/>
                    <a:pt x="98274" y="202495"/>
                    <a:pt x="98274" y="330740"/>
                  </a:cubicBezTo>
                  <a:lnTo>
                    <a:pt x="98274" y="2331780"/>
                  </a:lnTo>
                  <a:cubicBezTo>
                    <a:pt x="98628" y="2460024"/>
                    <a:pt x="202849" y="2564245"/>
                    <a:pt x="331093" y="2564245"/>
                  </a:cubicBezTo>
                  <a:close/>
                </a:path>
              </a:pathLst>
            </a:custGeom>
            <a:noFill/>
            <a:ln w="35327" cap="flat">
              <a:solidFill>
                <a:srgbClr val="6B6260"/>
              </a:solid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979B989D-0B3C-45B9-97B4-B0B2AE43A202}"/>
                </a:ext>
              </a:extLst>
            </p:cNvPr>
            <p:cNvSpPr/>
            <p:nvPr/>
          </p:nvSpPr>
          <p:spPr>
            <a:xfrm>
              <a:off x="19946335" y="4628830"/>
              <a:ext cx="3391986" cy="3109320"/>
            </a:xfrm>
            <a:custGeom>
              <a:avLst/>
              <a:gdLst>
                <a:gd name="connsiteX0" fmla="*/ 331092 w 3391592"/>
                <a:gd name="connsiteY0" fmla="*/ 2564245 h 3108960"/>
                <a:gd name="connsiteX1" fmla="*/ 1441838 w 3391592"/>
                <a:gd name="connsiteY1" fmla="*/ 2564245 h 3108960"/>
                <a:gd name="connsiteX2" fmla="*/ 1705394 w 3391592"/>
                <a:gd name="connsiteY2" fmla="*/ 3020697 h 3108960"/>
                <a:gd name="connsiteX3" fmla="*/ 1968948 w 3391592"/>
                <a:gd name="connsiteY3" fmla="*/ 2564245 h 3108960"/>
                <a:gd name="connsiteX4" fmla="*/ 3079694 w 3391592"/>
                <a:gd name="connsiteY4" fmla="*/ 2564245 h 3108960"/>
                <a:gd name="connsiteX5" fmla="*/ 3312160 w 3391592"/>
                <a:gd name="connsiteY5" fmla="*/ 2331780 h 3108960"/>
                <a:gd name="connsiteX6" fmla="*/ 3312160 w 3391592"/>
                <a:gd name="connsiteY6" fmla="*/ 330740 h 3108960"/>
                <a:gd name="connsiteX7" fmla="*/ 3079694 w 3391592"/>
                <a:gd name="connsiteY7" fmla="*/ 98274 h 3108960"/>
                <a:gd name="connsiteX8" fmla="*/ 330738 w 3391592"/>
                <a:gd name="connsiteY8" fmla="*/ 98274 h 3108960"/>
                <a:gd name="connsiteX9" fmla="*/ 98274 w 3391592"/>
                <a:gd name="connsiteY9" fmla="*/ 330740 h 3108960"/>
                <a:gd name="connsiteX10" fmla="*/ 98274 w 3391592"/>
                <a:gd name="connsiteY10" fmla="*/ 2331780 h 3108960"/>
                <a:gd name="connsiteX11" fmla="*/ 331092 w 3391592"/>
                <a:gd name="connsiteY11" fmla="*/ 2564245 h 3108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1592" h="3108960">
                  <a:moveTo>
                    <a:pt x="331092" y="2564245"/>
                  </a:moveTo>
                  <a:lnTo>
                    <a:pt x="1441838" y="2564245"/>
                  </a:lnTo>
                  <a:lnTo>
                    <a:pt x="1705394" y="3020697"/>
                  </a:lnTo>
                  <a:lnTo>
                    <a:pt x="1968948" y="2564245"/>
                  </a:lnTo>
                  <a:lnTo>
                    <a:pt x="3079694" y="2564245"/>
                  </a:lnTo>
                  <a:cubicBezTo>
                    <a:pt x="3207939" y="2564245"/>
                    <a:pt x="3312160" y="2460024"/>
                    <a:pt x="3312160" y="2331780"/>
                  </a:cubicBezTo>
                  <a:lnTo>
                    <a:pt x="3312160" y="330740"/>
                  </a:lnTo>
                  <a:cubicBezTo>
                    <a:pt x="3312160" y="202495"/>
                    <a:pt x="3207939" y="98274"/>
                    <a:pt x="3079694" y="98274"/>
                  </a:cubicBezTo>
                  <a:lnTo>
                    <a:pt x="330738" y="98274"/>
                  </a:lnTo>
                  <a:cubicBezTo>
                    <a:pt x="202493" y="98274"/>
                    <a:pt x="98274" y="202495"/>
                    <a:pt x="98274" y="330740"/>
                  </a:cubicBezTo>
                  <a:lnTo>
                    <a:pt x="98274" y="2331780"/>
                  </a:lnTo>
                  <a:cubicBezTo>
                    <a:pt x="98626" y="2460024"/>
                    <a:pt x="202847" y="2564245"/>
                    <a:pt x="331092" y="2564245"/>
                  </a:cubicBezTo>
                  <a:close/>
                </a:path>
              </a:pathLst>
            </a:custGeom>
            <a:noFill/>
            <a:ln w="35327" cap="flat">
              <a:solidFill>
                <a:srgbClr val="6B6260"/>
              </a:solid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33B40594-7496-42B3-8DD3-6609F01873C1}"/>
                </a:ext>
              </a:extLst>
            </p:cNvPr>
            <p:cNvSpPr/>
            <p:nvPr/>
          </p:nvSpPr>
          <p:spPr>
            <a:xfrm>
              <a:off x="1019764" y="4628830"/>
              <a:ext cx="3391986" cy="3109320"/>
            </a:xfrm>
            <a:custGeom>
              <a:avLst/>
              <a:gdLst>
                <a:gd name="connsiteX0" fmla="*/ 330739 w 3391592"/>
                <a:gd name="connsiteY0" fmla="*/ 2564245 h 3108960"/>
                <a:gd name="connsiteX1" fmla="*/ 1441486 w 3391592"/>
                <a:gd name="connsiteY1" fmla="*/ 2564245 h 3108960"/>
                <a:gd name="connsiteX2" fmla="*/ 1705041 w 3391592"/>
                <a:gd name="connsiteY2" fmla="*/ 3020697 h 3108960"/>
                <a:gd name="connsiteX3" fmla="*/ 1968596 w 3391592"/>
                <a:gd name="connsiteY3" fmla="*/ 2564245 h 3108960"/>
                <a:gd name="connsiteX4" fmla="*/ 3079343 w 3391592"/>
                <a:gd name="connsiteY4" fmla="*/ 2564245 h 3108960"/>
                <a:gd name="connsiteX5" fmla="*/ 3311808 w 3391592"/>
                <a:gd name="connsiteY5" fmla="*/ 2331780 h 3108960"/>
                <a:gd name="connsiteX6" fmla="*/ 3311808 w 3391592"/>
                <a:gd name="connsiteY6" fmla="*/ 330740 h 3108960"/>
                <a:gd name="connsiteX7" fmla="*/ 3079343 w 3391592"/>
                <a:gd name="connsiteY7" fmla="*/ 98274 h 3108960"/>
                <a:gd name="connsiteX8" fmla="*/ 330739 w 3391592"/>
                <a:gd name="connsiteY8" fmla="*/ 98274 h 3108960"/>
                <a:gd name="connsiteX9" fmla="*/ 98274 w 3391592"/>
                <a:gd name="connsiteY9" fmla="*/ 330740 h 3108960"/>
                <a:gd name="connsiteX10" fmla="*/ 98274 w 3391592"/>
                <a:gd name="connsiteY10" fmla="*/ 2331780 h 3108960"/>
                <a:gd name="connsiteX11" fmla="*/ 330739 w 3391592"/>
                <a:gd name="connsiteY11" fmla="*/ 2564245 h 3108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1592" h="3108960">
                  <a:moveTo>
                    <a:pt x="330739" y="2564245"/>
                  </a:moveTo>
                  <a:lnTo>
                    <a:pt x="1441486" y="2564245"/>
                  </a:lnTo>
                  <a:lnTo>
                    <a:pt x="1705041" y="3020697"/>
                  </a:lnTo>
                  <a:lnTo>
                    <a:pt x="1968596" y="2564245"/>
                  </a:lnTo>
                  <a:lnTo>
                    <a:pt x="3079343" y="2564245"/>
                  </a:lnTo>
                  <a:cubicBezTo>
                    <a:pt x="3207587" y="2564245"/>
                    <a:pt x="3311808" y="2460024"/>
                    <a:pt x="3311808" y="2331780"/>
                  </a:cubicBezTo>
                  <a:lnTo>
                    <a:pt x="3311808" y="330740"/>
                  </a:lnTo>
                  <a:cubicBezTo>
                    <a:pt x="3311808" y="202495"/>
                    <a:pt x="3207587" y="98274"/>
                    <a:pt x="3079343" y="98274"/>
                  </a:cubicBezTo>
                  <a:lnTo>
                    <a:pt x="330739" y="98274"/>
                  </a:lnTo>
                  <a:cubicBezTo>
                    <a:pt x="202495" y="98274"/>
                    <a:pt x="98274" y="202495"/>
                    <a:pt x="98274" y="330740"/>
                  </a:cubicBezTo>
                  <a:lnTo>
                    <a:pt x="98274" y="2331780"/>
                  </a:lnTo>
                  <a:cubicBezTo>
                    <a:pt x="98274" y="2460024"/>
                    <a:pt x="202495" y="2564245"/>
                    <a:pt x="330739" y="2564245"/>
                  </a:cubicBezTo>
                  <a:close/>
                </a:path>
              </a:pathLst>
            </a:custGeom>
            <a:noFill/>
            <a:ln w="35327" cap="flat">
              <a:solidFill>
                <a:srgbClr val="6B6260"/>
              </a:solid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CCF26F27-E099-400A-8CB4-766844831999}"/>
                </a:ext>
              </a:extLst>
            </p:cNvPr>
            <p:cNvSpPr/>
            <p:nvPr/>
          </p:nvSpPr>
          <p:spPr>
            <a:xfrm>
              <a:off x="1829660" y="9628534"/>
              <a:ext cx="1731325" cy="1554660"/>
            </a:xfrm>
            <a:custGeom>
              <a:avLst/>
              <a:gdLst>
                <a:gd name="connsiteX0" fmla="*/ 1576031 w 1731125"/>
                <a:gd name="connsiteY0" fmla="*/ 1222740 h 1554480"/>
                <a:gd name="connsiteX1" fmla="*/ 1507492 w 1731125"/>
                <a:gd name="connsiteY1" fmla="*/ 1199069 h 1554480"/>
                <a:gd name="connsiteX2" fmla="*/ 1570731 w 1731125"/>
                <a:gd name="connsiteY2" fmla="*/ 1068705 h 1554480"/>
                <a:gd name="connsiteX3" fmla="*/ 1570731 w 1731125"/>
                <a:gd name="connsiteY3" fmla="*/ 1018537 h 1554480"/>
                <a:gd name="connsiteX4" fmla="*/ 1567552 w 1731125"/>
                <a:gd name="connsiteY4" fmla="*/ 985328 h 1554480"/>
                <a:gd name="connsiteX5" fmla="*/ 1537875 w 1731125"/>
                <a:gd name="connsiteY5" fmla="*/ 965544 h 1554480"/>
                <a:gd name="connsiteX6" fmla="*/ 1518091 w 1731125"/>
                <a:gd name="connsiteY6" fmla="*/ 995220 h 1554480"/>
                <a:gd name="connsiteX7" fmla="*/ 1520564 w 1731125"/>
                <a:gd name="connsiteY7" fmla="*/ 1018184 h 1554480"/>
                <a:gd name="connsiteX8" fmla="*/ 1520564 w 1731125"/>
                <a:gd name="connsiteY8" fmla="*/ 1068351 h 1554480"/>
                <a:gd name="connsiteX9" fmla="*/ 1404685 w 1731125"/>
                <a:gd name="connsiteY9" fmla="*/ 1184231 h 1554480"/>
                <a:gd name="connsiteX10" fmla="*/ 1288805 w 1731125"/>
                <a:gd name="connsiteY10" fmla="*/ 1068351 h 1554480"/>
                <a:gd name="connsiteX11" fmla="*/ 1288805 w 1731125"/>
                <a:gd name="connsiteY11" fmla="*/ 1018184 h 1554480"/>
                <a:gd name="connsiteX12" fmla="*/ 1404685 w 1731125"/>
                <a:gd name="connsiteY12" fmla="*/ 902305 h 1554480"/>
                <a:gd name="connsiteX13" fmla="*/ 1463684 w 1731125"/>
                <a:gd name="connsiteY13" fmla="*/ 918556 h 1554480"/>
                <a:gd name="connsiteX14" fmla="*/ 1498307 w 1731125"/>
                <a:gd name="connsiteY14" fmla="*/ 909724 h 1554480"/>
                <a:gd name="connsiteX15" fmla="*/ 1489475 w 1731125"/>
                <a:gd name="connsiteY15" fmla="*/ 875101 h 1554480"/>
                <a:gd name="connsiteX16" fmla="*/ 1429768 w 1731125"/>
                <a:gd name="connsiteY16" fmla="*/ 853904 h 1554480"/>
                <a:gd name="connsiteX17" fmla="*/ 1429768 w 1731125"/>
                <a:gd name="connsiteY17" fmla="*/ 551487 h 1554480"/>
                <a:gd name="connsiteX18" fmla="*/ 1203309 w 1731125"/>
                <a:gd name="connsiteY18" fmla="*/ 325028 h 1554480"/>
                <a:gd name="connsiteX19" fmla="*/ 1105801 w 1731125"/>
                <a:gd name="connsiteY19" fmla="*/ 325028 h 1554480"/>
                <a:gd name="connsiteX20" fmla="*/ 1182465 w 1731125"/>
                <a:gd name="connsiteY20" fmla="*/ 280866 h 1554480"/>
                <a:gd name="connsiteX21" fmla="*/ 1191650 w 1731125"/>
                <a:gd name="connsiteY21" fmla="*/ 246597 h 1554480"/>
                <a:gd name="connsiteX22" fmla="*/ 1124525 w 1731125"/>
                <a:gd name="connsiteY22" fmla="*/ 130364 h 1554480"/>
                <a:gd name="connsiteX23" fmla="*/ 1109333 w 1731125"/>
                <a:gd name="connsiteY23" fmla="*/ 118706 h 1554480"/>
                <a:gd name="connsiteX24" fmla="*/ 1090256 w 1731125"/>
                <a:gd name="connsiteY24" fmla="*/ 121179 h 1554480"/>
                <a:gd name="connsiteX25" fmla="*/ 1010765 w 1731125"/>
                <a:gd name="connsiteY25" fmla="*/ 167106 h 1554480"/>
                <a:gd name="connsiteX26" fmla="*/ 970137 w 1731125"/>
                <a:gd name="connsiteY26" fmla="*/ 143436 h 1554480"/>
                <a:gd name="connsiteX27" fmla="*/ 970137 w 1731125"/>
                <a:gd name="connsiteY27" fmla="*/ 51580 h 1554480"/>
                <a:gd name="connsiteX28" fmla="*/ 945053 w 1731125"/>
                <a:gd name="connsiteY28" fmla="*/ 26497 h 1554480"/>
                <a:gd name="connsiteX29" fmla="*/ 810803 w 1731125"/>
                <a:gd name="connsiteY29" fmla="*/ 26497 h 1554480"/>
                <a:gd name="connsiteX30" fmla="*/ 785719 w 1731125"/>
                <a:gd name="connsiteY30" fmla="*/ 51580 h 1554480"/>
                <a:gd name="connsiteX31" fmla="*/ 785719 w 1731125"/>
                <a:gd name="connsiteY31" fmla="*/ 143436 h 1554480"/>
                <a:gd name="connsiteX32" fmla="*/ 745091 w 1731125"/>
                <a:gd name="connsiteY32" fmla="*/ 167106 h 1554480"/>
                <a:gd name="connsiteX33" fmla="*/ 665600 w 1731125"/>
                <a:gd name="connsiteY33" fmla="*/ 121179 h 1554480"/>
                <a:gd name="connsiteX34" fmla="*/ 646522 w 1731125"/>
                <a:gd name="connsiteY34" fmla="*/ 118706 h 1554480"/>
                <a:gd name="connsiteX35" fmla="*/ 631331 w 1731125"/>
                <a:gd name="connsiteY35" fmla="*/ 130364 h 1554480"/>
                <a:gd name="connsiteX36" fmla="*/ 564206 w 1731125"/>
                <a:gd name="connsiteY36" fmla="*/ 246597 h 1554480"/>
                <a:gd name="connsiteX37" fmla="*/ 573391 w 1731125"/>
                <a:gd name="connsiteY37" fmla="*/ 280866 h 1554480"/>
                <a:gd name="connsiteX38" fmla="*/ 650055 w 1731125"/>
                <a:gd name="connsiteY38" fmla="*/ 325028 h 1554480"/>
                <a:gd name="connsiteX39" fmla="*/ 551840 w 1731125"/>
                <a:gd name="connsiteY39" fmla="*/ 325028 h 1554480"/>
                <a:gd name="connsiteX40" fmla="*/ 325381 w 1731125"/>
                <a:gd name="connsiteY40" fmla="*/ 551487 h 1554480"/>
                <a:gd name="connsiteX41" fmla="*/ 325381 w 1731125"/>
                <a:gd name="connsiteY41" fmla="*/ 853904 h 1554480"/>
                <a:gd name="connsiteX42" fmla="*/ 265675 w 1731125"/>
                <a:gd name="connsiteY42" fmla="*/ 875101 h 1554480"/>
                <a:gd name="connsiteX43" fmla="*/ 256843 w 1731125"/>
                <a:gd name="connsiteY43" fmla="*/ 909724 h 1554480"/>
                <a:gd name="connsiteX44" fmla="*/ 291465 w 1731125"/>
                <a:gd name="connsiteY44" fmla="*/ 918556 h 1554480"/>
                <a:gd name="connsiteX45" fmla="*/ 350465 w 1731125"/>
                <a:gd name="connsiteY45" fmla="*/ 902305 h 1554480"/>
                <a:gd name="connsiteX46" fmla="*/ 466344 w 1731125"/>
                <a:gd name="connsiteY46" fmla="*/ 1018184 h 1554480"/>
                <a:gd name="connsiteX47" fmla="*/ 466344 w 1731125"/>
                <a:gd name="connsiteY47" fmla="*/ 1068351 h 1554480"/>
                <a:gd name="connsiteX48" fmla="*/ 350465 w 1731125"/>
                <a:gd name="connsiteY48" fmla="*/ 1184231 h 1554480"/>
                <a:gd name="connsiteX49" fmla="*/ 234585 w 1731125"/>
                <a:gd name="connsiteY49" fmla="*/ 1068351 h 1554480"/>
                <a:gd name="connsiteX50" fmla="*/ 234585 w 1731125"/>
                <a:gd name="connsiteY50" fmla="*/ 1018184 h 1554480"/>
                <a:gd name="connsiteX51" fmla="*/ 236705 w 1731125"/>
                <a:gd name="connsiteY51" fmla="*/ 995220 h 1554480"/>
                <a:gd name="connsiteX52" fmla="*/ 216921 w 1731125"/>
                <a:gd name="connsiteY52" fmla="*/ 965544 h 1554480"/>
                <a:gd name="connsiteX53" fmla="*/ 187244 w 1731125"/>
                <a:gd name="connsiteY53" fmla="*/ 985328 h 1554480"/>
                <a:gd name="connsiteX54" fmla="*/ 184065 w 1731125"/>
                <a:gd name="connsiteY54" fmla="*/ 1018537 h 1554480"/>
                <a:gd name="connsiteX55" fmla="*/ 184065 w 1731125"/>
                <a:gd name="connsiteY55" fmla="*/ 1068705 h 1554480"/>
                <a:gd name="connsiteX56" fmla="*/ 247304 w 1731125"/>
                <a:gd name="connsiteY56" fmla="*/ 1199069 h 1554480"/>
                <a:gd name="connsiteX57" fmla="*/ 178765 w 1731125"/>
                <a:gd name="connsiteY57" fmla="*/ 1222740 h 1554480"/>
                <a:gd name="connsiteX58" fmla="*/ 26497 w 1731125"/>
                <a:gd name="connsiteY58" fmla="*/ 1436834 h 1554480"/>
                <a:gd name="connsiteX59" fmla="*/ 26497 w 1731125"/>
                <a:gd name="connsiteY59" fmla="*/ 1535402 h 1554480"/>
                <a:gd name="connsiteX60" fmla="*/ 51580 w 1731125"/>
                <a:gd name="connsiteY60" fmla="*/ 1560485 h 1554480"/>
                <a:gd name="connsiteX61" fmla="*/ 744737 w 1731125"/>
                <a:gd name="connsiteY61" fmla="*/ 1560485 h 1554480"/>
                <a:gd name="connsiteX62" fmla="*/ 769821 w 1731125"/>
                <a:gd name="connsiteY62" fmla="*/ 1535402 h 1554480"/>
                <a:gd name="connsiteX63" fmla="*/ 744737 w 1731125"/>
                <a:gd name="connsiteY63" fmla="*/ 1510319 h 1554480"/>
                <a:gd name="connsiteX64" fmla="*/ 603774 w 1731125"/>
                <a:gd name="connsiteY64" fmla="*/ 1510319 h 1554480"/>
                <a:gd name="connsiteX65" fmla="*/ 603774 w 1731125"/>
                <a:gd name="connsiteY65" fmla="*/ 1437187 h 1554480"/>
                <a:gd name="connsiteX66" fmla="*/ 722127 w 1731125"/>
                <a:gd name="connsiteY66" fmla="*/ 1270788 h 1554480"/>
                <a:gd name="connsiteX67" fmla="*/ 751450 w 1731125"/>
                <a:gd name="connsiteY67" fmla="*/ 1260542 h 1554480"/>
                <a:gd name="connsiteX68" fmla="*/ 855317 w 1731125"/>
                <a:gd name="connsiteY68" fmla="*/ 1440720 h 1554480"/>
                <a:gd name="connsiteX69" fmla="*/ 877221 w 1731125"/>
                <a:gd name="connsiteY69" fmla="*/ 1453438 h 1554480"/>
                <a:gd name="connsiteX70" fmla="*/ 899125 w 1731125"/>
                <a:gd name="connsiteY70" fmla="*/ 1440720 h 1554480"/>
                <a:gd name="connsiteX71" fmla="*/ 1002993 w 1731125"/>
                <a:gd name="connsiteY71" fmla="*/ 1260542 h 1554480"/>
                <a:gd name="connsiteX72" fmla="*/ 1032316 w 1731125"/>
                <a:gd name="connsiteY72" fmla="*/ 1270788 h 1554480"/>
                <a:gd name="connsiteX73" fmla="*/ 1150668 w 1731125"/>
                <a:gd name="connsiteY73" fmla="*/ 1437187 h 1554480"/>
                <a:gd name="connsiteX74" fmla="*/ 1150668 w 1731125"/>
                <a:gd name="connsiteY74" fmla="*/ 1510319 h 1554480"/>
                <a:gd name="connsiteX75" fmla="*/ 862383 w 1731125"/>
                <a:gd name="connsiteY75" fmla="*/ 1510319 h 1554480"/>
                <a:gd name="connsiteX76" fmla="*/ 837300 w 1731125"/>
                <a:gd name="connsiteY76" fmla="*/ 1535402 h 1554480"/>
                <a:gd name="connsiteX77" fmla="*/ 862383 w 1731125"/>
                <a:gd name="connsiteY77" fmla="*/ 1560485 h 1554480"/>
                <a:gd name="connsiteX78" fmla="*/ 1702862 w 1731125"/>
                <a:gd name="connsiteY78" fmla="*/ 1560485 h 1554480"/>
                <a:gd name="connsiteX79" fmla="*/ 1727946 w 1731125"/>
                <a:gd name="connsiteY79" fmla="*/ 1535402 h 1554480"/>
                <a:gd name="connsiteX80" fmla="*/ 1727946 w 1731125"/>
                <a:gd name="connsiteY80" fmla="*/ 1436834 h 1554480"/>
                <a:gd name="connsiteX81" fmla="*/ 1576031 w 1731125"/>
                <a:gd name="connsiteY81" fmla="*/ 1222740 h 1554480"/>
                <a:gd name="connsiteX82" fmla="*/ 1576031 w 1731125"/>
                <a:gd name="connsiteY82" fmla="*/ 1222740 h 1554480"/>
                <a:gd name="connsiteX83" fmla="*/ 1456972 w 1731125"/>
                <a:gd name="connsiteY83" fmla="*/ 1234752 h 1554480"/>
                <a:gd name="connsiteX84" fmla="*/ 1481349 w 1731125"/>
                <a:gd name="connsiteY84" fmla="*/ 1243230 h 1554480"/>
                <a:gd name="connsiteX85" fmla="*/ 1403978 w 1731125"/>
                <a:gd name="connsiteY85" fmla="*/ 1377481 h 1554480"/>
                <a:gd name="connsiteX86" fmla="*/ 1326607 w 1731125"/>
                <a:gd name="connsiteY86" fmla="*/ 1243230 h 1554480"/>
                <a:gd name="connsiteX87" fmla="*/ 1350985 w 1731125"/>
                <a:gd name="connsiteY87" fmla="*/ 1234752 h 1554480"/>
                <a:gd name="connsiteX88" fmla="*/ 1456972 w 1731125"/>
                <a:gd name="connsiteY88" fmla="*/ 1234752 h 1554480"/>
                <a:gd name="connsiteX89" fmla="*/ 661361 w 1731125"/>
                <a:gd name="connsiteY89" fmla="*/ 177352 h 1554480"/>
                <a:gd name="connsiteX90" fmla="*/ 733785 w 1731125"/>
                <a:gd name="connsiteY90" fmla="*/ 219393 h 1554480"/>
                <a:gd name="connsiteX91" fmla="*/ 762755 w 1731125"/>
                <a:gd name="connsiteY91" fmla="*/ 216567 h 1554480"/>
                <a:gd name="connsiteX92" fmla="*/ 818575 w 1731125"/>
                <a:gd name="connsiteY92" fmla="*/ 184418 h 1554480"/>
                <a:gd name="connsiteX93" fmla="*/ 835533 w 1731125"/>
                <a:gd name="connsiteY93" fmla="*/ 160747 h 1554480"/>
                <a:gd name="connsiteX94" fmla="*/ 835533 w 1731125"/>
                <a:gd name="connsiteY94" fmla="*/ 77017 h 1554480"/>
                <a:gd name="connsiteX95" fmla="*/ 919616 w 1731125"/>
                <a:gd name="connsiteY95" fmla="*/ 77017 h 1554480"/>
                <a:gd name="connsiteX96" fmla="*/ 919616 w 1731125"/>
                <a:gd name="connsiteY96" fmla="*/ 160747 h 1554480"/>
                <a:gd name="connsiteX97" fmla="*/ 936221 w 1731125"/>
                <a:gd name="connsiteY97" fmla="*/ 184418 h 1554480"/>
                <a:gd name="connsiteX98" fmla="*/ 992041 w 1731125"/>
                <a:gd name="connsiteY98" fmla="*/ 216567 h 1554480"/>
                <a:gd name="connsiteX99" fmla="*/ 1021011 w 1731125"/>
                <a:gd name="connsiteY99" fmla="*/ 219393 h 1554480"/>
                <a:gd name="connsiteX100" fmla="*/ 1093435 w 1731125"/>
                <a:gd name="connsiteY100" fmla="*/ 177352 h 1554480"/>
                <a:gd name="connsiteX101" fmla="*/ 1135477 w 1731125"/>
                <a:gd name="connsiteY101" fmla="*/ 250129 h 1554480"/>
                <a:gd name="connsiteX102" fmla="*/ 1063052 w 1731125"/>
                <a:gd name="connsiteY102" fmla="*/ 291818 h 1554480"/>
                <a:gd name="connsiteX103" fmla="*/ 1051040 w 1731125"/>
                <a:gd name="connsiteY103" fmla="*/ 318315 h 1554480"/>
                <a:gd name="connsiteX104" fmla="*/ 1053867 w 1731125"/>
                <a:gd name="connsiteY104" fmla="*/ 350465 h 1554480"/>
                <a:gd name="connsiteX105" fmla="*/ 1051040 w 1731125"/>
                <a:gd name="connsiteY105" fmla="*/ 382614 h 1554480"/>
                <a:gd name="connsiteX106" fmla="*/ 1063052 w 1731125"/>
                <a:gd name="connsiteY106" fmla="*/ 409110 h 1554480"/>
                <a:gd name="connsiteX107" fmla="*/ 1135477 w 1731125"/>
                <a:gd name="connsiteY107" fmla="*/ 450799 h 1554480"/>
                <a:gd name="connsiteX108" fmla="*/ 1093435 w 1731125"/>
                <a:gd name="connsiteY108" fmla="*/ 523577 h 1554480"/>
                <a:gd name="connsiteX109" fmla="*/ 1021011 w 1731125"/>
                <a:gd name="connsiteY109" fmla="*/ 481535 h 1554480"/>
                <a:gd name="connsiteX110" fmla="*/ 992041 w 1731125"/>
                <a:gd name="connsiteY110" fmla="*/ 484362 h 1554480"/>
                <a:gd name="connsiteX111" fmla="*/ 936221 w 1731125"/>
                <a:gd name="connsiteY111" fmla="*/ 516511 h 1554480"/>
                <a:gd name="connsiteX112" fmla="*/ 919616 w 1731125"/>
                <a:gd name="connsiteY112" fmla="*/ 540182 h 1554480"/>
                <a:gd name="connsiteX113" fmla="*/ 919616 w 1731125"/>
                <a:gd name="connsiteY113" fmla="*/ 623911 h 1554480"/>
                <a:gd name="connsiteX114" fmla="*/ 835533 w 1731125"/>
                <a:gd name="connsiteY114" fmla="*/ 623911 h 1554480"/>
                <a:gd name="connsiteX115" fmla="*/ 835533 w 1731125"/>
                <a:gd name="connsiteY115" fmla="*/ 540182 h 1554480"/>
                <a:gd name="connsiteX116" fmla="*/ 818575 w 1731125"/>
                <a:gd name="connsiteY116" fmla="*/ 516511 h 1554480"/>
                <a:gd name="connsiteX117" fmla="*/ 762755 w 1731125"/>
                <a:gd name="connsiteY117" fmla="*/ 484362 h 1554480"/>
                <a:gd name="connsiteX118" fmla="*/ 733785 w 1731125"/>
                <a:gd name="connsiteY118" fmla="*/ 481535 h 1554480"/>
                <a:gd name="connsiteX119" fmla="*/ 661361 w 1731125"/>
                <a:gd name="connsiteY119" fmla="*/ 523577 h 1554480"/>
                <a:gd name="connsiteX120" fmla="*/ 619319 w 1731125"/>
                <a:gd name="connsiteY120" fmla="*/ 450799 h 1554480"/>
                <a:gd name="connsiteX121" fmla="*/ 691744 w 1731125"/>
                <a:gd name="connsiteY121" fmla="*/ 409110 h 1554480"/>
                <a:gd name="connsiteX122" fmla="*/ 703755 w 1731125"/>
                <a:gd name="connsiteY122" fmla="*/ 382614 h 1554480"/>
                <a:gd name="connsiteX123" fmla="*/ 700929 w 1731125"/>
                <a:gd name="connsiteY123" fmla="*/ 350465 h 1554480"/>
                <a:gd name="connsiteX124" fmla="*/ 703755 w 1731125"/>
                <a:gd name="connsiteY124" fmla="*/ 318315 h 1554480"/>
                <a:gd name="connsiteX125" fmla="*/ 691744 w 1731125"/>
                <a:gd name="connsiteY125" fmla="*/ 291818 h 1554480"/>
                <a:gd name="connsiteX126" fmla="*/ 619319 w 1731125"/>
                <a:gd name="connsiteY126" fmla="*/ 250129 h 1554480"/>
                <a:gd name="connsiteX127" fmla="*/ 661361 w 1731125"/>
                <a:gd name="connsiteY127" fmla="*/ 177352 h 1554480"/>
                <a:gd name="connsiteX128" fmla="*/ 877221 w 1731125"/>
                <a:gd name="connsiteY128" fmla="*/ 1184584 h 1554480"/>
                <a:gd name="connsiteX129" fmla="*/ 761342 w 1731125"/>
                <a:gd name="connsiteY129" fmla="*/ 1068705 h 1554480"/>
                <a:gd name="connsiteX130" fmla="*/ 761342 w 1731125"/>
                <a:gd name="connsiteY130" fmla="*/ 1018537 h 1554480"/>
                <a:gd name="connsiteX131" fmla="*/ 877221 w 1731125"/>
                <a:gd name="connsiteY131" fmla="*/ 902658 h 1554480"/>
                <a:gd name="connsiteX132" fmla="*/ 993101 w 1731125"/>
                <a:gd name="connsiteY132" fmla="*/ 1018537 h 1554480"/>
                <a:gd name="connsiteX133" fmla="*/ 993101 w 1731125"/>
                <a:gd name="connsiteY133" fmla="*/ 1068705 h 1554480"/>
                <a:gd name="connsiteX134" fmla="*/ 877221 w 1731125"/>
                <a:gd name="connsiteY134" fmla="*/ 1184584 h 1554480"/>
                <a:gd name="connsiteX135" fmla="*/ 877221 w 1731125"/>
                <a:gd name="connsiteY135" fmla="*/ 1184584 h 1554480"/>
                <a:gd name="connsiteX136" fmla="*/ 403105 w 1731125"/>
                <a:gd name="connsiteY136" fmla="*/ 1234752 h 1554480"/>
                <a:gd name="connsiteX137" fmla="*/ 427482 w 1731125"/>
                <a:gd name="connsiteY137" fmla="*/ 1243230 h 1554480"/>
                <a:gd name="connsiteX138" fmla="*/ 350111 w 1731125"/>
                <a:gd name="connsiteY138" fmla="*/ 1377481 h 1554480"/>
                <a:gd name="connsiteX139" fmla="*/ 272741 w 1731125"/>
                <a:gd name="connsiteY139" fmla="*/ 1243230 h 1554480"/>
                <a:gd name="connsiteX140" fmla="*/ 297118 w 1731125"/>
                <a:gd name="connsiteY140" fmla="*/ 1234752 h 1554480"/>
                <a:gd name="connsiteX141" fmla="*/ 403105 w 1731125"/>
                <a:gd name="connsiteY141" fmla="*/ 1234752 h 1554480"/>
                <a:gd name="connsiteX142" fmla="*/ 76664 w 1731125"/>
                <a:gd name="connsiteY142" fmla="*/ 1509965 h 1554480"/>
                <a:gd name="connsiteX143" fmla="*/ 76664 w 1731125"/>
                <a:gd name="connsiteY143" fmla="*/ 1436834 h 1554480"/>
                <a:gd name="connsiteX144" fmla="*/ 195017 w 1731125"/>
                <a:gd name="connsiteY144" fmla="*/ 1270434 h 1554480"/>
                <a:gd name="connsiteX145" fmla="*/ 224340 w 1731125"/>
                <a:gd name="connsiteY145" fmla="*/ 1260189 h 1554480"/>
                <a:gd name="connsiteX146" fmla="*/ 328207 w 1731125"/>
                <a:gd name="connsiteY146" fmla="*/ 1440367 h 1554480"/>
                <a:gd name="connsiteX147" fmla="*/ 350111 w 1731125"/>
                <a:gd name="connsiteY147" fmla="*/ 1453086 h 1554480"/>
                <a:gd name="connsiteX148" fmla="*/ 372015 w 1731125"/>
                <a:gd name="connsiteY148" fmla="*/ 1440367 h 1554480"/>
                <a:gd name="connsiteX149" fmla="*/ 475883 w 1731125"/>
                <a:gd name="connsiteY149" fmla="*/ 1260189 h 1554480"/>
                <a:gd name="connsiteX150" fmla="*/ 505206 w 1731125"/>
                <a:gd name="connsiteY150" fmla="*/ 1270434 h 1554480"/>
                <a:gd name="connsiteX151" fmla="*/ 582930 w 1731125"/>
                <a:gd name="connsiteY151" fmla="*/ 1324487 h 1554480"/>
                <a:gd name="connsiteX152" fmla="*/ 552900 w 1731125"/>
                <a:gd name="connsiteY152" fmla="*/ 1436834 h 1554480"/>
                <a:gd name="connsiteX153" fmla="*/ 552900 w 1731125"/>
                <a:gd name="connsiteY153" fmla="*/ 1509965 h 1554480"/>
                <a:gd name="connsiteX154" fmla="*/ 76664 w 1731125"/>
                <a:gd name="connsiteY154" fmla="*/ 1509965 h 1554480"/>
                <a:gd name="connsiteX155" fmla="*/ 705522 w 1731125"/>
                <a:gd name="connsiteY155" fmla="*/ 1222740 h 1554480"/>
                <a:gd name="connsiteX156" fmla="*/ 613666 w 1731125"/>
                <a:gd name="connsiteY156" fmla="*/ 1282799 h 1554480"/>
                <a:gd name="connsiteX157" fmla="*/ 521811 w 1731125"/>
                <a:gd name="connsiteY157" fmla="*/ 1222740 h 1554480"/>
                <a:gd name="connsiteX158" fmla="*/ 453272 w 1731125"/>
                <a:gd name="connsiteY158" fmla="*/ 1199069 h 1554480"/>
                <a:gd name="connsiteX159" fmla="*/ 516511 w 1731125"/>
                <a:gd name="connsiteY159" fmla="*/ 1068705 h 1554480"/>
                <a:gd name="connsiteX160" fmla="*/ 516511 w 1731125"/>
                <a:gd name="connsiteY160" fmla="*/ 1018537 h 1554480"/>
                <a:gd name="connsiteX161" fmla="*/ 375548 w 1731125"/>
                <a:gd name="connsiteY161" fmla="*/ 854257 h 1554480"/>
                <a:gd name="connsiteX162" fmla="*/ 375548 w 1731125"/>
                <a:gd name="connsiteY162" fmla="*/ 551840 h 1554480"/>
                <a:gd name="connsiteX163" fmla="*/ 551840 w 1731125"/>
                <a:gd name="connsiteY163" fmla="*/ 375548 h 1554480"/>
                <a:gd name="connsiteX164" fmla="*/ 649349 w 1731125"/>
                <a:gd name="connsiteY164" fmla="*/ 375548 h 1554480"/>
                <a:gd name="connsiteX165" fmla="*/ 572685 w 1731125"/>
                <a:gd name="connsiteY165" fmla="*/ 419709 h 1554480"/>
                <a:gd name="connsiteX166" fmla="*/ 563499 w 1731125"/>
                <a:gd name="connsiteY166" fmla="*/ 453979 h 1554480"/>
                <a:gd name="connsiteX167" fmla="*/ 630624 w 1731125"/>
                <a:gd name="connsiteY167" fmla="*/ 570212 h 1554480"/>
                <a:gd name="connsiteX168" fmla="*/ 645816 w 1731125"/>
                <a:gd name="connsiteY168" fmla="*/ 581870 h 1554480"/>
                <a:gd name="connsiteX169" fmla="*/ 664894 w 1731125"/>
                <a:gd name="connsiteY169" fmla="*/ 579397 h 1554480"/>
                <a:gd name="connsiteX170" fmla="*/ 744384 w 1731125"/>
                <a:gd name="connsiteY170" fmla="*/ 533469 h 1554480"/>
                <a:gd name="connsiteX171" fmla="*/ 785012 w 1731125"/>
                <a:gd name="connsiteY171" fmla="*/ 557139 h 1554480"/>
                <a:gd name="connsiteX172" fmla="*/ 785012 w 1731125"/>
                <a:gd name="connsiteY172" fmla="*/ 648995 h 1554480"/>
                <a:gd name="connsiteX173" fmla="*/ 810096 w 1731125"/>
                <a:gd name="connsiteY173" fmla="*/ 674079 h 1554480"/>
                <a:gd name="connsiteX174" fmla="*/ 852138 w 1731125"/>
                <a:gd name="connsiteY174" fmla="*/ 674079 h 1554480"/>
                <a:gd name="connsiteX175" fmla="*/ 852138 w 1731125"/>
                <a:gd name="connsiteY175" fmla="*/ 853904 h 1554480"/>
                <a:gd name="connsiteX176" fmla="*/ 711175 w 1731125"/>
                <a:gd name="connsiteY176" fmla="*/ 1018184 h 1554480"/>
                <a:gd name="connsiteX177" fmla="*/ 711175 w 1731125"/>
                <a:gd name="connsiteY177" fmla="*/ 1068351 h 1554480"/>
                <a:gd name="connsiteX178" fmla="*/ 774414 w 1731125"/>
                <a:gd name="connsiteY178" fmla="*/ 1198716 h 1554480"/>
                <a:gd name="connsiteX179" fmla="*/ 705522 w 1731125"/>
                <a:gd name="connsiteY179" fmla="*/ 1222740 h 1554480"/>
                <a:gd name="connsiteX180" fmla="*/ 877221 w 1731125"/>
                <a:gd name="connsiteY180" fmla="*/ 1377481 h 1554480"/>
                <a:gd name="connsiteX181" fmla="*/ 799851 w 1731125"/>
                <a:gd name="connsiteY181" fmla="*/ 1243230 h 1554480"/>
                <a:gd name="connsiteX182" fmla="*/ 824228 w 1731125"/>
                <a:gd name="connsiteY182" fmla="*/ 1234752 h 1554480"/>
                <a:gd name="connsiteX183" fmla="*/ 929862 w 1731125"/>
                <a:gd name="connsiteY183" fmla="*/ 1234752 h 1554480"/>
                <a:gd name="connsiteX184" fmla="*/ 954239 w 1731125"/>
                <a:gd name="connsiteY184" fmla="*/ 1243230 h 1554480"/>
                <a:gd name="connsiteX185" fmla="*/ 877221 w 1731125"/>
                <a:gd name="connsiteY185" fmla="*/ 1377481 h 1554480"/>
                <a:gd name="connsiteX186" fmla="*/ 1048921 w 1731125"/>
                <a:gd name="connsiteY186" fmla="*/ 1222740 h 1554480"/>
                <a:gd name="connsiteX187" fmla="*/ 980382 w 1731125"/>
                <a:gd name="connsiteY187" fmla="*/ 1199069 h 1554480"/>
                <a:gd name="connsiteX188" fmla="*/ 1043621 w 1731125"/>
                <a:gd name="connsiteY188" fmla="*/ 1068705 h 1554480"/>
                <a:gd name="connsiteX189" fmla="*/ 1043621 w 1731125"/>
                <a:gd name="connsiteY189" fmla="*/ 1018537 h 1554480"/>
                <a:gd name="connsiteX190" fmla="*/ 902658 w 1731125"/>
                <a:gd name="connsiteY190" fmla="*/ 854257 h 1554480"/>
                <a:gd name="connsiteX191" fmla="*/ 902658 w 1731125"/>
                <a:gd name="connsiteY191" fmla="*/ 674432 h 1554480"/>
                <a:gd name="connsiteX192" fmla="*/ 944700 w 1731125"/>
                <a:gd name="connsiteY192" fmla="*/ 674432 h 1554480"/>
                <a:gd name="connsiteX193" fmla="*/ 969784 w 1731125"/>
                <a:gd name="connsiteY193" fmla="*/ 649348 h 1554480"/>
                <a:gd name="connsiteX194" fmla="*/ 969784 w 1731125"/>
                <a:gd name="connsiteY194" fmla="*/ 557493 h 1554480"/>
                <a:gd name="connsiteX195" fmla="*/ 1010412 w 1731125"/>
                <a:gd name="connsiteY195" fmla="*/ 533823 h 1554480"/>
                <a:gd name="connsiteX196" fmla="*/ 1089903 w 1731125"/>
                <a:gd name="connsiteY196" fmla="*/ 579750 h 1554480"/>
                <a:gd name="connsiteX197" fmla="*/ 1108980 w 1731125"/>
                <a:gd name="connsiteY197" fmla="*/ 582223 h 1554480"/>
                <a:gd name="connsiteX198" fmla="*/ 1124172 w 1731125"/>
                <a:gd name="connsiteY198" fmla="*/ 570565 h 1554480"/>
                <a:gd name="connsiteX199" fmla="*/ 1191297 w 1731125"/>
                <a:gd name="connsiteY199" fmla="*/ 454332 h 1554480"/>
                <a:gd name="connsiteX200" fmla="*/ 1182111 w 1731125"/>
                <a:gd name="connsiteY200" fmla="*/ 420063 h 1554480"/>
                <a:gd name="connsiteX201" fmla="*/ 1105447 w 1731125"/>
                <a:gd name="connsiteY201" fmla="*/ 375902 h 1554480"/>
                <a:gd name="connsiteX202" fmla="*/ 1202956 w 1731125"/>
                <a:gd name="connsiteY202" fmla="*/ 375902 h 1554480"/>
                <a:gd name="connsiteX203" fmla="*/ 1379248 w 1731125"/>
                <a:gd name="connsiteY203" fmla="*/ 552193 h 1554480"/>
                <a:gd name="connsiteX204" fmla="*/ 1379248 w 1731125"/>
                <a:gd name="connsiteY204" fmla="*/ 854610 h 1554480"/>
                <a:gd name="connsiteX205" fmla="*/ 1238285 w 1731125"/>
                <a:gd name="connsiteY205" fmla="*/ 1018891 h 1554480"/>
                <a:gd name="connsiteX206" fmla="*/ 1238285 w 1731125"/>
                <a:gd name="connsiteY206" fmla="*/ 1069058 h 1554480"/>
                <a:gd name="connsiteX207" fmla="*/ 1301524 w 1731125"/>
                <a:gd name="connsiteY207" fmla="*/ 1199423 h 1554480"/>
                <a:gd name="connsiteX208" fmla="*/ 1232985 w 1731125"/>
                <a:gd name="connsiteY208" fmla="*/ 1223093 h 1554480"/>
                <a:gd name="connsiteX209" fmla="*/ 1141130 w 1731125"/>
                <a:gd name="connsiteY209" fmla="*/ 1283152 h 1554480"/>
                <a:gd name="connsiteX210" fmla="*/ 1048921 w 1731125"/>
                <a:gd name="connsiteY210" fmla="*/ 1222740 h 1554480"/>
                <a:gd name="connsiteX211" fmla="*/ 1048921 w 1731125"/>
                <a:gd name="connsiteY211" fmla="*/ 1222740 h 1554480"/>
                <a:gd name="connsiteX212" fmla="*/ 1677779 w 1731125"/>
                <a:gd name="connsiteY212" fmla="*/ 1509965 h 1554480"/>
                <a:gd name="connsiteX213" fmla="*/ 1201189 w 1731125"/>
                <a:gd name="connsiteY213" fmla="*/ 1509965 h 1554480"/>
                <a:gd name="connsiteX214" fmla="*/ 1201189 w 1731125"/>
                <a:gd name="connsiteY214" fmla="*/ 1436834 h 1554480"/>
                <a:gd name="connsiteX215" fmla="*/ 1171159 w 1731125"/>
                <a:gd name="connsiteY215" fmla="*/ 1324487 h 1554480"/>
                <a:gd name="connsiteX216" fmla="*/ 1248883 w 1731125"/>
                <a:gd name="connsiteY216" fmla="*/ 1270434 h 1554480"/>
                <a:gd name="connsiteX217" fmla="*/ 1278206 w 1731125"/>
                <a:gd name="connsiteY217" fmla="*/ 1260189 h 1554480"/>
                <a:gd name="connsiteX218" fmla="*/ 1382074 w 1731125"/>
                <a:gd name="connsiteY218" fmla="*/ 1440367 h 1554480"/>
                <a:gd name="connsiteX219" fmla="*/ 1403978 w 1731125"/>
                <a:gd name="connsiteY219" fmla="*/ 1453086 h 1554480"/>
                <a:gd name="connsiteX220" fmla="*/ 1425882 w 1731125"/>
                <a:gd name="connsiteY220" fmla="*/ 1440367 h 1554480"/>
                <a:gd name="connsiteX221" fmla="*/ 1529750 w 1731125"/>
                <a:gd name="connsiteY221" fmla="*/ 1260189 h 1554480"/>
                <a:gd name="connsiteX222" fmla="*/ 1559073 w 1731125"/>
                <a:gd name="connsiteY222" fmla="*/ 1270434 h 1554480"/>
                <a:gd name="connsiteX223" fmla="*/ 1677425 w 1731125"/>
                <a:gd name="connsiteY223" fmla="*/ 1436834 h 1554480"/>
                <a:gd name="connsiteX224" fmla="*/ 1677425 w 1731125"/>
                <a:gd name="connsiteY224" fmla="*/ 1509965 h 1554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Lst>
              <a:rect l="l" t="t" r="r" b="b"/>
              <a:pathLst>
                <a:path w="1731125" h="1554480">
                  <a:moveTo>
                    <a:pt x="1576031" y="1222740"/>
                  </a:moveTo>
                  <a:lnTo>
                    <a:pt x="1507492" y="1199069"/>
                  </a:lnTo>
                  <a:cubicBezTo>
                    <a:pt x="1546001" y="1168686"/>
                    <a:pt x="1570731" y="1121699"/>
                    <a:pt x="1570731" y="1068705"/>
                  </a:cubicBezTo>
                  <a:lnTo>
                    <a:pt x="1570731" y="1018537"/>
                  </a:lnTo>
                  <a:cubicBezTo>
                    <a:pt x="1570731" y="1007585"/>
                    <a:pt x="1569671" y="996280"/>
                    <a:pt x="1567552" y="985328"/>
                  </a:cubicBezTo>
                  <a:cubicBezTo>
                    <a:pt x="1564725" y="971550"/>
                    <a:pt x="1551654" y="962718"/>
                    <a:pt x="1537875" y="965544"/>
                  </a:cubicBezTo>
                  <a:cubicBezTo>
                    <a:pt x="1524097" y="968370"/>
                    <a:pt x="1515618" y="981442"/>
                    <a:pt x="1518091" y="995220"/>
                  </a:cubicBezTo>
                  <a:cubicBezTo>
                    <a:pt x="1519504" y="1002639"/>
                    <a:pt x="1520564" y="1010412"/>
                    <a:pt x="1520564" y="1018184"/>
                  </a:cubicBezTo>
                  <a:lnTo>
                    <a:pt x="1520564" y="1068351"/>
                  </a:lnTo>
                  <a:cubicBezTo>
                    <a:pt x="1520564" y="1132297"/>
                    <a:pt x="1468630" y="1184231"/>
                    <a:pt x="1404685" y="1184231"/>
                  </a:cubicBezTo>
                  <a:cubicBezTo>
                    <a:pt x="1340739" y="1184231"/>
                    <a:pt x="1288805" y="1132297"/>
                    <a:pt x="1288805" y="1068351"/>
                  </a:cubicBezTo>
                  <a:lnTo>
                    <a:pt x="1288805" y="1018184"/>
                  </a:lnTo>
                  <a:cubicBezTo>
                    <a:pt x="1288805" y="954239"/>
                    <a:pt x="1340739" y="902305"/>
                    <a:pt x="1404685" y="902305"/>
                  </a:cubicBezTo>
                  <a:cubicBezTo>
                    <a:pt x="1425529" y="902305"/>
                    <a:pt x="1446020" y="907958"/>
                    <a:pt x="1463684" y="918556"/>
                  </a:cubicBezTo>
                  <a:cubicBezTo>
                    <a:pt x="1475696" y="925622"/>
                    <a:pt x="1491241" y="921736"/>
                    <a:pt x="1498307" y="909724"/>
                  </a:cubicBezTo>
                  <a:cubicBezTo>
                    <a:pt x="1505372" y="897712"/>
                    <a:pt x="1501486" y="882167"/>
                    <a:pt x="1489475" y="875101"/>
                  </a:cubicBezTo>
                  <a:cubicBezTo>
                    <a:pt x="1471103" y="864149"/>
                    <a:pt x="1450966" y="857084"/>
                    <a:pt x="1429768" y="853904"/>
                  </a:cubicBezTo>
                  <a:lnTo>
                    <a:pt x="1429768" y="551487"/>
                  </a:lnTo>
                  <a:cubicBezTo>
                    <a:pt x="1429768" y="426422"/>
                    <a:pt x="1328021" y="325028"/>
                    <a:pt x="1203309" y="325028"/>
                  </a:cubicBezTo>
                  <a:lnTo>
                    <a:pt x="1105801" y="325028"/>
                  </a:lnTo>
                  <a:lnTo>
                    <a:pt x="1182465" y="280866"/>
                  </a:lnTo>
                  <a:cubicBezTo>
                    <a:pt x="1194477" y="273800"/>
                    <a:pt x="1198716" y="258609"/>
                    <a:pt x="1191650" y="246597"/>
                  </a:cubicBezTo>
                  <a:lnTo>
                    <a:pt x="1124525" y="130364"/>
                  </a:lnTo>
                  <a:cubicBezTo>
                    <a:pt x="1121345" y="124712"/>
                    <a:pt x="1115693" y="120472"/>
                    <a:pt x="1109333" y="118706"/>
                  </a:cubicBezTo>
                  <a:cubicBezTo>
                    <a:pt x="1102974" y="116939"/>
                    <a:pt x="1095908" y="117999"/>
                    <a:pt x="1090256" y="121179"/>
                  </a:cubicBezTo>
                  <a:lnTo>
                    <a:pt x="1010765" y="167106"/>
                  </a:lnTo>
                  <a:cubicBezTo>
                    <a:pt x="998047" y="157921"/>
                    <a:pt x="984268" y="149795"/>
                    <a:pt x="970137" y="143436"/>
                  </a:cubicBezTo>
                  <a:lnTo>
                    <a:pt x="970137" y="51580"/>
                  </a:lnTo>
                  <a:cubicBezTo>
                    <a:pt x="970137" y="37802"/>
                    <a:pt x="958831" y="26497"/>
                    <a:pt x="945053" y="26497"/>
                  </a:cubicBezTo>
                  <a:lnTo>
                    <a:pt x="810803" y="26497"/>
                  </a:lnTo>
                  <a:cubicBezTo>
                    <a:pt x="797024" y="26497"/>
                    <a:pt x="785719" y="37802"/>
                    <a:pt x="785719" y="51580"/>
                  </a:cubicBezTo>
                  <a:lnTo>
                    <a:pt x="785719" y="143436"/>
                  </a:lnTo>
                  <a:cubicBezTo>
                    <a:pt x="771234" y="149795"/>
                    <a:pt x="757809" y="157567"/>
                    <a:pt x="745091" y="167106"/>
                  </a:cubicBezTo>
                  <a:lnTo>
                    <a:pt x="665600" y="121179"/>
                  </a:lnTo>
                  <a:cubicBezTo>
                    <a:pt x="659947" y="117999"/>
                    <a:pt x="652882" y="116939"/>
                    <a:pt x="646522" y="118706"/>
                  </a:cubicBezTo>
                  <a:cubicBezTo>
                    <a:pt x="640163" y="120472"/>
                    <a:pt x="634510" y="124712"/>
                    <a:pt x="631331" y="130364"/>
                  </a:cubicBezTo>
                  <a:lnTo>
                    <a:pt x="564206" y="246597"/>
                  </a:lnTo>
                  <a:cubicBezTo>
                    <a:pt x="557140" y="258609"/>
                    <a:pt x="561379" y="274154"/>
                    <a:pt x="573391" y="280866"/>
                  </a:cubicBezTo>
                  <a:lnTo>
                    <a:pt x="650055" y="325028"/>
                  </a:lnTo>
                  <a:lnTo>
                    <a:pt x="551840" y="325028"/>
                  </a:lnTo>
                  <a:cubicBezTo>
                    <a:pt x="426775" y="325028"/>
                    <a:pt x="325381" y="426775"/>
                    <a:pt x="325381" y="551487"/>
                  </a:cubicBezTo>
                  <a:lnTo>
                    <a:pt x="325381" y="853904"/>
                  </a:lnTo>
                  <a:cubicBezTo>
                    <a:pt x="304537" y="857084"/>
                    <a:pt x="284046" y="864149"/>
                    <a:pt x="265675" y="875101"/>
                  </a:cubicBezTo>
                  <a:cubicBezTo>
                    <a:pt x="253663" y="882167"/>
                    <a:pt x="249777" y="897712"/>
                    <a:pt x="256843" y="909724"/>
                  </a:cubicBezTo>
                  <a:cubicBezTo>
                    <a:pt x="263908" y="921736"/>
                    <a:pt x="279453" y="925622"/>
                    <a:pt x="291465" y="918556"/>
                  </a:cubicBezTo>
                  <a:cubicBezTo>
                    <a:pt x="309130" y="907958"/>
                    <a:pt x="329620" y="902305"/>
                    <a:pt x="350465" y="902305"/>
                  </a:cubicBezTo>
                  <a:cubicBezTo>
                    <a:pt x="414410" y="902305"/>
                    <a:pt x="466344" y="954239"/>
                    <a:pt x="466344" y="1018184"/>
                  </a:cubicBezTo>
                  <a:lnTo>
                    <a:pt x="466344" y="1068351"/>
                  </a:lnTo>
                  <a:cubicBezTo>
                    <a:pt x="466344" y="1132297"/>
                    <a:pt x="414410" y="1184231"/>
                    <a:pt x="350465" y="1184231"/>
                  </a:cubicBezTo>
                  <a:cubicBezTo>
                    <a:pt x="286519" y="1184231"/>
                    <a:pt x="234585" y="1132297"/>
                    <a:pt x="234585" y="1068351"/>
                  </a:cubicBezTo>
                  <a:lnTo>
                    <a:pt x="234585" y="1018184"/>
                  </a:lnTo>
                  <a:cubicBezTo>
                    <a:pt x="234585" y="1010412"/>
                    <a:pt x="235292" y="1002639"/>
                    <a:pt x="236705" y="995220"/>
                  </a:cubicBezTo>
                  <a:cubicBezTo>
                    <a:pt x="239531" y="981442"/>
                    <a:pt x="230699" y="968370"/>
                    <a:pt x="216921" y="965544"/>
                  </a:cubicBezTo>
                  <a:cubicBezTo>
                    <a:pt x="203142" y="962718"/>
                    <a:pt x="190070" y="971550"/>
                    <a:pt x="187244" y="985328"/>
                  </a:cubicBezTo>
                  <a:cubicBezTo>
                    <a:pt x="185124" y="996280"/>
                    <a:pt x="184065" y="1007232"/>
                    <a:pt x="184065" y="1018537"/>
                  </a:cubicBezTo>
                  <a:lnTo>
                    <a:pt x="184065" y="1068705"/>
                  </a:lnTo>
                  <a:cubicBezTo>
                    <a:pt x="184065" y="1121345"/>
                    <a:pt x="208795" y="1168333"/>
                    <a:pt x="247304" y="1199069"/>
                  </a:cubicBezTo>
                  <a:lnTo>
                    <a:pt x="178765" y="1222740"/>
                  </a:lnTo>
                  <a:cubicBezTo>
                    <a:pt x="87616" y="1254183"/>
                    <a:pt x="26497" y="1340385"/>
                    <a:pt x="26497" y="1436834"/>
                  </a:cubicBezTo>
                  <a:lnTo>
                    <a:pt x="26497" y="1535402"/>
                  </a:lnTo>
                  <a:cubicBezTo>
                    <a:pt x="26497" y="1549181"/>
                    <a:pt x="37802" y="1560485"/>
                    <a:pt x="51580" y="1560485"/>
                  </a:cubicBezTo>
                  <a:lnTo>
                    <a:pt x="744737" y="1560485"/>
                  </a:lnTo>
                  <a:cubicBezTo>
                    <a:pt x="758516" y="1560485"/>
                    <a:pt x="769821" y="1549181"/>
                    <a:pt x="769821" y="1535402"/>
                  </a:cubicBezTo>
                  <a:cubicBezTo>
                    <a:pt x="769821" y="1521624"/>
                    <a:pt x="758516" y="1510319"/>
                    <a:pt x="744737" y="1510319"/>
                  </a:cubicBezTo>
                  <a:lnTo>
                    <a:pt x="603774" y="1510319"/>
                  </a:lnTo>
                  <a:lnTo>
                    <a:pt x="603774" y="1437187"/>
                  </a:lnTo>
                  <a:cubicBezTo>
                    <a:pt x="603774" y="1362290"/>
                    <a:pt x="651468" y="1295164"/>
                    <a:pt x="722127" y="1270788"/>
                  </a:cubicBezTo>
                  <a:lnTo>
                    <a:pt x="751450" y="1260542"/>
                  </a:lnTo>
                  <a:lnTo>
                    <a:pt x="855317" y="1440720"/>
                  </a:lnTo>
                  <a:cubicBezTo>
                    <a:pt x="859910" y="1448493"/>
                    <a:pt x="868036" y="1453438"/>
                    <a:pt x="877221" y="1453438"/>
                  </a:cubicBezTo>
                  <a:cubicBezTo>
                    <a:pt x="886054" y="1453438"/>
                    <a:pt x="894533" y="1448493"/>
                    <a:pt x="899125" y="1440720"/>
                  </a:cubicBezTo>
                  <a:lnTo>
                    <a:pt x="1002993" y="1260542"/>
                  </a:lnTo>
                  <a:lnTo>
                    <a:pt x="1032316" y="1270788"/>
                  </a:lnTo>
                  <a:cubicBezTo>
                    <a:pt x="1102974" y="1295518"/>
                    <a:pt x="1150668" y="1362290"/>
                    <a:pt x="1150668" y="1437187"/>
                  </a:cubicBezTo>
                  <a:lnTo>
                    <a:pt x="1150668" y="1510319"/>
                  </a:lnTo>
                  <a:lnTo>
                    <a:pt x="862383" y="1510319"/>
                  </a:lnTo>
                  <a:cubicBezTo>
                    <a:pt x="848605" y="1510319"/>
                    <a:pt x="837300" y="1521624"/>
                    <a:pt x="837300" y="1535402"/>
                  </a:cubicBezTo>
                  <a:cubicBezTo>
                    <a:pt x="837300" y="1549181"/>
                    <a:pt x="848605" y="1560485"/>
                    <a:pt x="862383" y="1560485"/>
                  </a:cubicBezTo>
                  <a:lnTo>
                    <a:pt x="1702862" y="1560485"/>
                  </a:lnTo>
                  <a:cubicBezTo>
                    <a:pt x="1716641" y="1560485"/>
                    <a:pt x="1727946" y="1549181"/>
                    <a:pt x="1727946" y="1535402"/>
                  </a:cubicBezTo>
                  <a:lnTo>
                    <a:pt x="1727946" y="1436834"/>
                  </a:lnTo>
                  <a:cubicBezTo>
                    <a:pt x="1728299" y="1340385"/>
                    <a:pt x="1666826" y="1254536"/>
                    <a:pt x="1576031" y="1222740"/>
                  </a:cubicBezTo>
                  <a:lnTo>
                    <a:pt x="1576031" y="1222740"/>
                  </a:lnTo>
                  <a:close/>
                  <a:moveTo>
                    <a:pt x="1456972" y="1234752"/>
                  </a:moveTo>
                  <a:lnTo>
                    <a:pt x="1481349" y="1243230"/>
                  </a:lnTo>
                  <a:lnTo>
                    <a:pt x="1403978" y="1377481"/>
                  </a:lnTo>
                  <a:lnTo>
                    <a:pt x="1326607" y="1243230"/>
                  </a:lnTo>
                  <a:lnTo>
                    <a:pt x="1350985" y="1234752"/>
                  </a:lnTo>
                  <a:lnTo>
                    <a:pt x="1456972" y="1234752"/>
                  </a:lnTo>
                  <a:close/>
                  <a:moveTo>
                    <a:pt x="661361" y="177352"/>
                  </a:moveTo>
                  <a:lnTo>
                    <a:pt x="733785" y="219393"/>
                  </a:lnTo>
                  <a:cubicBezTo>
                    <a:pt x="742971" y="224693"/>
                    <a:pt x="754629" y="223633"/>
                    <a:pt x="762755" y="216567"/>
                  </a:cubicBezTo>
                  <a:cubicBezTo>
                    <a:pt x="779360" y="202436"/>
                    <a:pt x="798084" y="191484"/>
                    <a:pt x="818575" y="184418"/>
                  </a:cubicBezTo>
                  <a:cubicBezTo>
                    <a:pt x="828820" y="180885"/>
                    <a:pt x="835533" y="171346"/>
                    <a:pt x="835533" y="160747"/>
                  </a:cubicBezTo>
                  <a:lnTo>
                    <a:pt x="835533" y="77017"/>
                  </a:lnTo>
                  <a:lnTo>
                    <a:pt x="919616" y="77017"/>
                  </a:lnTo>
                  <a:lnTo>
                    <a:pt x="919616" y="160747"/>
                  </a:lnTo>
                  <a:cubicBezTo>
                    <a:pt x="919616" y="171346"/>
                    <a:pt x="926329" y="180885"/>
                    <a:pt x="936221" y="184418"/>
                  </a:cubicBezTo>
                  <a:cubicBezTo>
                    <a:pt x="956712" y="191484"/>
                    <a:pt x="975436" y="202436"/>
                    <a:pt x="992041" y="216567"/>
                  </a:cubicBezTo>
                  <a:cubicBezTo>
                    <a:pt x="1000167" y="223633"/>
                    <a:pt x="1011825" y="224693"/>
                    <a:pt x="1021011" y="219393"/>
                  </a:cubicBezTo>
                  <a:lnTo>
                    <a:pt x="1093435" y="177352"/>
                  </a:lnTo>
                  <a:lnTo>
                    <a:pt x="1135477" y="250129"/>
                  </a:lnTo>
                  <a:lnTo>
                    <a:pt x="1063052" y="291818"/>
                  </a:lnTo>
                  <a:cubicBezTo>
                    <a:pt x="1053867" y="297117"/>
                    <a:pt x="1048921" y="307716"/>
                    <a:pt x="1051040" y="318315"/>
                  </a:cubicBezTo>
                  <a:cubicBezTo>
                    <a:pt x="1053160" y="328914"/>
                    <a:pt x="1053867" y="339866"/>
                    <a:pt x="1053867" y="350465"/>
                  </a:cubicBezTo>
                  <a:cubicBezTo>
                    <a:pt x="1053867" y="361063"/>
                    <a:pt x="1052807" y="372015"/>
                    <a:pt x="1051040" y="382614"/>
                  </a:cubicBezTo>
                  <a:cubicBezTo>
                    <a:pt x="1049274" y="393212"/>
                    <a:pt x="1053867" y="403811"/>
                    <a:pt x="1063052" y="409110"/>
                  </a:cubicBezTo>
                  <a:lnTo>
                    <a:pt x="1135477" y="450799"/>
                  </a:lnTo>
                  <a:lnTo>
                    <a:pt x="1093435" y="523577"/>
                  </a:lnTo>
                  <a:lnTo>
                    <a:pt x="1021011" y="481535"/>
                  </a:lnTo>
                  <a:cubicBezTo>
                    <a:pt x="1011825" y="476236"/>
                    <a:pt x="1000167" y="477296"/>
                    <a:pt x="992041" y="484362"/>
                  </a:cubicBezTo>
                  <a:cubicBezTo>
                    <a:pt x="975436" y="498494"/>
                    <a:pt x="956712" y="509445"/>
                    <a:pt x="936221" y="516511"/>
                  </a:cubicBezTo>
                  <a:cubicBezTo>
                    <a:pt x="926329" y="520044"/>
                    <a:pt x="919616" y="529583"/>
                    <a:pt x="919616" y="540182"/>
                  </a:cubicBezTo>
                  <a:lnTo>
                    <a:pt x="919616" y="623911"/>
                  </a:lnTo>
                  <a:lnTo>
                    <a:pt x="835533" y="623911"/>
                  </a:lnTo>
                  <a:lnTo>
                    <a:pt x="835533" y="540182"/>
                  </a:lnTo>
                  <a:cubicBezTo>
                    <a:pt x="835533" y="529583"/>
                    <a:pt x="828820" y="520044"/>
                    <a:pt x="818575" y="516511"/>
                  </a:cubicBezTo>
                  <a:cubicBezTo>
                    <a:pt x="798084" y="509445"/>
                    <a:pt x="779360" y="498494"/>
                    <a:pt x="762755" y="484362"/>
                  </a:cubicBezTo>
                  <a:cubicBezTo>
                    <a:pt x="754629" y="477296"/>
                    <a:pt x="742971" y="476236"/>
                    <a:pt x="733785" y="481535"/>
                  </a:cubicBezTo>
                  <a:lnTo>
                    <a:pt x="661361" y="523577"/>
                  </a:lnTo>
                  <a:lnTo>
                    <a:pt x="619319" y="450799"/>
                  </a:lnTo>
                  <a:lnTo>
                    <a:pt x="691744" y="409110"/>
                  </a:lnTo>
                  <a:cubicBezTo>
                    <a:pt x="700929" y="403811"/>
                    <a:pt x="705875" y="393212"/>
                    <a:pt x="703755" y="382614"/>
                  </a:cubicBezTo>
                  <a:cubicBezTo>
                    <a:pt x="701636" y="372015"/>
                    <a:pt x="700929" y="361063"/>
                    <a:pt x="700929" y="350465"/>
                  </a:cubicBezTo>
                  <a:cubicBezTo>
                    <a:pt x="700929" y="339866"/>
                    <a:pt x="701989" y="328914"/>
                    <a:pt x="703755" y="318315"/>
                  </a:cubicBezTo>
                  <a:cubicBezTo>
                    <a:pt x="705875" y="307716"/>
                    <a:pt x="700929" y="297117"/>
                    <a:pt x="691744" y="291818"/>
                  </a:cubicBezTo>
                  <a:lnTo>
                    <a:pt x="619319" y="250129"/>
                  </a:lnTo>
                  <a:lnTo>
                    <a:pt x="661361" y="177352"/>
                  </a:lnTo>
                  <a:close/>
                  <a:moveTo>
                    <a:pt x="877221" y="1184584"/>
                  </a:moveTo>
                  <a:cubicBezTo>
                    <a:pt x="813276" y="1184584"/>
                    <a:pt x="761342" y="1132651"/>
                    <a:pt x="761342" y="1068705"/>
                  </a:cubicBezTo>
                  <a:lnTo>
                    <a:pt x="761342" y="1018537"/>
                  </a:lnTo>
                  <a:cubicBezTo>
                    <a:pt x="761342" y="954592"/>
                    <a:pt x="813276" y="902658"/>
                    <a:pt x="877221" y="902658"/>
                  </a:cubicBezTo>
                  <a:cubicBezTo>
                    <a:pt x="941167" y="902658"/>
                    <a:pt x="993101" y="954592"/>
                    <a:pt x="993101" y="1018537"/>
                  </a:cubicBezTo>
                  <a:lnTo>
                    <a:pt x="993101" y="1068705"/>
                  </a:lnTo>
                  <a:cubicBezTo>
                    <a:pt x="993101" y="1132651"/>
                    <a:pt x="941167" y="1184584"/>
                    <a:pt x="877221" y="1184584"/>
                  </a:cubicBezTo>
                  <a:lnTo>
                    <a:pt x="877221" y="1184584"/>
                  </a:lnTo>
                  <a:close/>
                  <a:moveTo>
                    <a:pt x="403105" y="1234752"/>
                  </a:moveTo>
                  <a:lnTo>
                    <a:pt x="427482" y="1243230"/>
                  </a:lnTo>
                  <a:lnTo>
                    <a:pt x="350111" y="1377481"/>
                  </a:lnTo>
                  <a:lnTo>
                    <a:pt x="272741" y="1243230"/>
                  </a:lnTo>
                  <a:lnTo>
                    <a:pt x="297118" y="1234752"/>
                  </a:lnTo>
                  <a:lnTo>
                    <a:pt x="403105" y="1234752"/>
                  </a:lnTo>
                  <a:close/>
                  <a:moveTo>
                    <a:pt x="76664" y="1509965"/>
                  </a:moveTo>
                  <a:lnTo>
                    <a:pt x="76664" y="1436834"/>
                  </a:lnTo>
                  <a:cubicBezTo>
                    <a:pt x="76664" y="1361936"/>
                    <a:pt x="124358" y="1294811"/>
                    <a:pt x="195017" y="1270434"/>
                  </a:cubicBezTo>
                  <a:lnTo>
                    <a:pt x="224340" y="1260189"/>
                  </a:lnTo>
                  <a:lnTo>
                    <a:pt x="328207" y="1440367"/>
                  </a:lnTo>
                  <a:cubicBezTo>
                    <a:pt x="332800" y="1448139"/>
                    <a:pt x="340926" y="1453086"/>
                    <a:pt x="350111" y="1453086"/>
                  </a:cubicBezTo>
                  <a:cubicBezTo>
                    <a:pt x="359297" y="1453086"/>
                    <a:pt x="367422" y="1448139"/>
                    <a:pt x="372015" y="1440367"/>
                  </a:cubicBezTo>
                  <a:lnTo>
                    <a:pt x="475883" y="1260189"/>
                  </a:lnTo>
                  <a:lnTo>
                    <a:pt x="505206" y="1270434"/>
                  </a:lnTo>
                  <a:cubicBezTo>
                    <a:pt x="535942" y="1281033"/>
                    <a:pt x="562439" y="1299757"/>
                    <a:pt x="582930" y="1324487"/>
                  </a:cubicBezTo>
                  <a:cubicBezTo>
                    <a:pt x="563852" y="1358050"/>
                    <a:pt x="552900" y="1396559"/>
                    <a:pt x="552900" y="1436834"/>
                  </a:cubicBezTo>
                  <a:lnTo>
                    <a:pt x="552900" y="1509965"/>
                  </a:lnTo>
                  <a:lnTo>
                    <a:pt x="76664" y="1509965"/>
                  </a:lnTo>
                  <a:close/>
                  <a:moveTo>
                    <a:pt x="705522" y="1222740"/>
                  </a:moveTo>
                  <a:cubicBezTo>
                    <a:pt x="669486" y="1235105"/>
                    <a:pt x="638397" y="1256302"/>
                    <a:pt x="613666" y="1282799"/>
                  </a:cubicBezTo>
                  <a:cubicBezTo>
                    <a:pt x="588583" y="1255596"/>
                    <a:pt x="557493" y="1235105"/>
                    <a:pt x="521811" y="1222740"/>
                  </a:cubicBezTo>
                  <a:lnTo>
                    <a:pt x="453272" y="1199069"/>
                  </a:lnTo>
                  <a:cubicBezTo>
                    <a:pt x="491781" y="1168686"/>
                    <a:pt x="516511" y="1121699"/>
                    <a:pt x="516511" y="1068705"/>
                  </a:cubicBezTo>
                  <a:lnTo>
                    <a:pt x="516511" y="1018537"/>
                  </a:lnTo>
                  <a:cubicBezTo>
                    <a:pt x="516511" y="935514"/>
                    <a:pt x="455392" y="866623"/>
                    <a:pt x="375548" y="854257"/>
                  </a:cubicBezTo>
                  <a:lnTo>
                    <a:pt x="375548" y="551840"/>
                  </a:lnTo>
                  <a:cubicBezTo>
                    <a:pt x="375548" y="454685"/>
                    <a:pt x="454685" y="375548"/>
                    <a:pt x="551840" y="375548"/>
                  </a:cubicBezTo>
                  <a:lnTo>
                    <a:pt x="649349" y="375548"/>
                  </a:lnTo>
                  <a:lnTo>
                    <a:pt x="572685" y="419709"/>
                  </a:lnTo>
                  <a:cubicBezTo>
                    <a:pt x="560673" y="426775"/>
                    <a:pt x="556433" y="441967"/>
                    <a:pt x="563499" y="453979"/>
                  </a:cubicBezTo>
                  <a:lnTo>
                    <a:pt x="630624" y="570212"/>
                  </a:lnTo>
                  <a:cubicBezTo>
                    <a:pt x="633804" y="575864"/>
                    <a:pt x="639457" y="580104"/>
                    <a:pt x="645816" y="581870"/>
                  </a:cubicBezTo>
                  <a:cubicBezTo>
                    <a:pt x="652175" y="583636"/>
                    <a:pt x="659241" y="582576"/>
                    <a:pt x="664894" y="579397"/>
                  </a:cubicBezTo>
                  <a:lnTo>
                    <a:pt x="744384" y="533469"/>
                  </a:lnTo>
                  <a:cubicBezTo>
                    <a:pt x="757102" y="542655"/>
                    <a:pt x="770881" y="550780"/>
                    <a:pt x="785012" y="557139"/>
                  </a:cubicBezTo>
                  <a:lnTo>
                    <a:pt x="785012" y="648995"/>
                  </a:lnTo>
                  <a:cubicBezTo>
                    <a:pt x="785012" y="662774"/>
                    <a:pt x="796318" y="674079"/>
                    <a:pt x="810096" y="674079"/>
                  </a:cubicBezTo>
                  <a:lnTo>
                    <a:pt x="852138" y="674079"/>
                  </a:lnTo>
                  <a:lnTo>
                    <a:pt x="852138" y="853904"/>
                  </a:lnTo>
                  <a:cubicBezTo>
                    <a:pt x="772294" y="865916"/>
                    <a:pt x="711175" y="935161"/>
                    <a:pt x="711175" y="1018184"/>
                  </a:cubicBezTo>
                  <a:lnTo>
                    <a:pt x="711175" y="1068351"/>
                  </a:lnTo>
                  <a:cubicBezTo>
                    <a:pt x="711175" y="1120992"/>
                    <a:pt x="735905" y="1167980"/>
                    <a:pt x="774414" y="1198716"/>
                  </a:cubicBezTo>
                  <a:lnTo>
                    <a:pt x="705522" y="1222740"/>
                  </a:lnTo>
                  <a:close/>
                  <a:moveTo>
                    <a:pt x="877221" y="1377481"/>
                  </a:moveTo>
                  <a:lnTo>
                    <a:pt x="799851" y="1243230"/>
                  </a:lnTo>
                  <a:lnTo>
                    <a:pt x="824228" y="1234752"/>
                  </a:lnTo>
                  <a:lnTo>
                    <a:pt x="929862" y="1234752"/>
                  </a:lnTo>
                  <a:lnTo>
                    <a:pt x="954239" y="1243230"/>
                  </a:lnTo>
                  <a:lnTo>
                    <a:pt x="877221" y="1377481"/>
                  </a:lnTo>
                  <a:close/>
                  <a:moveTo>
                    <a:pt x="1048921" y="1222740"/>
                  </a:moveTo>
                  <a:lnTo>
                    <a:pt x="980382" y="1199069"/>
                  </a:lnTo>
                  <a:cubicBezTo>
                    <a:pt x="1018891" y="1168686"/>
                    <a:pt x="1043621" y="1121699"/>
                    <a:pt x="1043621" y="1068705"/>
                  </a:cubicBezTo>
                  <a:lnTo>
                    <a:pt x="1043621" y="1018537"/>
                  </a:lnTo>
                  <a:cubicBezTo>
                    <a:pt x="1043621" y="935514"/>
                    <a:pt x="982502" y="866623"/>
                    <a:pt x="902658" y="854257"/>
                  </a:cubicBezTo>
                  <a:lnTo>
                    <a:pt x="902658" y="674432"/>
                  </a:lnTo>
                  <a:lnTo>
                    <a:pt x="944700" y="674432"/>
                  </a:lnTo>
                  <a:cubicBezTo>
                    <a:pt x="958478" y="674432"/>
                    <a:pt x="969784" y="663127"/>
                    <a:pt x="969784" y="649348"/>
                  </a:cubicBezTo>
                  <a:lnTo>
                    <a:pt x="969784" y="557493"/>
                  </a:lnTo>
                  <a:cubicBezTo>
                    <a:pt x="984268" y="551134"/>
                    <a:pt x="997694" y="543361"/>
                    <a:pt x="1010412" y="533823"/>
                  </a:cubicBezTo>
                  <a:lnTo>
                    <a:pt x="1089903" y="579750"/>
                  </a:lnTo>
                  <a:cubicBezTo>
                    <a:pt x="1095555" y="582930"/>
                    <a:pt x="1102621" y="583990"/>
                    <a:pt x="1108980" y="582223"/>
                  </a:cubicBezTo>
                  <a:cubicBezTo>
                    <a:pt x="1115339" y="580457"/>
                    <a:pt x="1120992" y="576217"/>
                    <a:pt x="1124172" y="570565"/>
                  </a:cubicBezTo>
                  <a:lnTo>
                    <a:pt x="1191297" y="454332"/>
                  </a:lnTo>
                  <a:cubicBezTo>
                    <a:pt x="1198363" y="442320"/>
                    <a:pt x="1194123" y="426775"/>
                    <a:pt x="1182111" y="420063"/>
                  </a:cubicBezTo>
                  <a:lnTo>
                    <a:pt x="1105447" y="375902"/>
                  </a:lnTo>
                  <a:lnTo>
                    <a:pt x="1202956" y="375902"/>
                  </a:lnTo>
                  <a:cubicBezTo>
                    <a:pt x="1300111" y="375902"/>
                    <a:pt x="1379248" y="455038"/>
                    <a:pt x="1379248" y="552193"/>
                  </a:cubicBezTo>
                  <a:lnTo>
                    <a:pt x="1379248" y="854610"/>
                  </a:lnTo>
                  <a:cubicBezTo>
                    <a:pt x="1299404" y="866623"/>
                    <a:pt x="1238285" y="935867"/>
                    <a:pt x="1238285" y="1018891"/>
                  </a:cubicBezTo>
                  <a:lnTo>
                    <a:pt x="1238285" y="1069058"/>
                  </a:lnTo>
                  <a:cubicBezTo>
                    <a:pt x="1238285" y="1121699"/>
                    <a:pt x="1263015" y="1168686"/>
                    <a:pt x="1301524" y="1199423"/>
                  </a:cubicBezTo>
                  <a:lnTo>
                    <a:pt x="1232985" y="1223093"/>
                  </a:lnTo>
                  <a:cubicBezTo>
                    <a:pt x="1197303" y="1235458"/>
                    <a:pt x="1166213" y="1255949"/>
                    <a:pt x="1141130" y="1283152"/>
                  </a:cubicBezTo>
                  <a:cubicBezTo>
                    <a:pt x="1116046" y="1256302"/>
                    <a:pt x="1084956" y="1235458"/>
                    <a:pt x="1048921" y="1222740"/>
                  </a:cubicBezTo>
                  <a:lnTo>
                    <a:pt x="1048921" y="1222740"/>
                  </a:lnTo>
                  <a:close/>
                  <a:moveTo>
                    <a:pt x="1677779" y="1509965"/>
                  </a:moveTo>
                  <a:lnTo>
                    <a:pt x="1201189" y="1509965"/>
                  </a:lnTo>
                  <a:lnTo>
                    <a:pt x="1201189" y="1436834"/>
                  </a:lnTo>
                  <a:cubicBezTo>
                    <a:pt x="1201189" y="1396559"/>
                    <a:pt x="1190237" y="1358050"/>
                    <a:pt x="1171159" y="1324487"/>
                  </a:cubicBezTo>
                  <a:cubicBezTo>
                    <a:pt x="1191650" y="1299757"/>
                    <a:pt x="1218147" y="1281033"/>
                    <a:pt x="1248883" y="1270434"/>
                  </a:cubicBezTo>
                  <a:lnTo>
                    <a:pt x="1278206" y="1260189"/>
                  </a:lnTo>
                  <a:lnTo>
                    <a:pt x="1382074" y="1440367"/>
                  </a:lnTo>
                  <a:cubicBezTo>
                    <a:pt x="1386667" y="1448139"/>
                    <a:pt x="1394793" y="1453086"/>
                    <a:pt x="1403978" y="1453086"/>
                  </a:cubicBezTo>
                  <a:cubicBezTo>
                    <a:pt x="1413164" y="1453086"/>
                    <a:pt x="1421289" y="1448139"/>
                    <a:pt x="1425882" y="1440367"/>
                  </a:cubicBezTo>
                  <a:lnTo>
                    <a:pt x="1529750" y="1260189"/>
                  </a:lnTo>
                  <a:lnTo>
                    <a:pt x="1559073" y="1270434"/>
                  </a:lnTo>
                  <a:cubicBezTo>
                    <a:pt x="1630084" y="1295164"/>
                    <a:pt x="1677425" y="1361936"/>
                    <a:pt x="1677425" y="1436834"/>
                  </a:cubicBezTo>
                  <a:lnTo>
                    <a:pt x="1677425" y="1509965"/>
                  </a:lnTo>
                  <a:close/>
                </a:path>
              </a:pathLst>
            </a:custGeom>
            <a:solidFill>
              <a:srgbClr val="5E5E5E"/>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A0144DB1-DC91-4BB6-BF81-52A27FF136DC}"/>
                </a:ext>
              </a:extLst>
            </p:cNvPr>
            <p:cNvSpPr/>
            <p:nvPr/>
          </p:nvSpPr>
          <p:spPr>
            <a:xfrm>
              <a:off x="2588263" y="9860321"/>
              <a:ext cx="212000" cy="212000"/>
            </a:xfrm>
            <a:custGeom>
              <a:avLst/>
              <a:gdLst>
                <a:gd name="connsiteX0" fmla="*/ 118706 w 211974"/>
                <a:gd name="connsiteY0" fmla="*/ 210915 h 211974"/>
                <a:gd name="connsiteX1" fmla="*/ 210915 w 211974"/>
                <a:gd name="connsiteY1" fmla="*/ 118706 h 211974"/>
                <a:gd name="connsiteX2" fmla="*/ 118706 w 211974"/>
                <a:gd name="connsiteY2" fmla="*/ 26497 h 211974"/>
                <a:gd name="connsiteX3" fmla="*/ 26497 w 211974"/>
                <a:gd name="connsiteY3" fmla="*/ 118706 h 211974"/>
                <a:gd name="connsiteX4" fmla="*/ 118706 w 211974"/>
                <a:gd name="connsiteY4" fmla="*/ 210915 h 211974"/>
                <a:gd name="connsiteX5" fmla="*/ 118706 w 211974"/>
                <a:gd name="connsiteY5" fmla="*/ 210915 h 211974"/>
                <a:gd name="connsiteX6" fmla="*/ 118706 w 211974"/>
                <a:gd name="connsiteY6" fmla="*/ 76664 h 211974"/>
                <a:gd name="connsiteX7" fmla="*/ 160747 w 211974"/>
                <a:gd name="connsiteY7" fmla="*/ 118706 h 211974"/>
                <a:gd name="connsiteX8" fmla="*/ 118706 w 211974"/>
                <a:gd name="connsiteY8" fmla="*/ 160747 h 211974"/>
                <a:gd name="connsiteX9" fmla="*/ 76664 w 211974"/>
                <a:gd name="connsiteY9" fmla="*/ 118706 h 211974"/>
                <a:gd name="connsiteX10" fmla="*/ 118706 w 211974"/>
                <a:gd name="connsiteY10" fmla="*/ 76664 h 211974"/>
                <a:gd name="connsiteX11" fmla="*/ 118706 w 211974"/>
                <a:gd name="connsiteY11" fmla="*/ 76664 h 21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974" h="211974">
                  <a:moveTo>
                    <a:pt x="118706" y="210915"/>
                  </a:moveTo>
                  <a:cubicBezTo>
                    <a:pt x="169580" y="210915"/>
                    <a:pt x="210915" y="169580"/>
                    <a:pt x="210915" y="118706"/>
                  </a:cubicBezTo>
                  <a:cubicBezTo>
                    <a:pt x="210915" y="67832"/>
                    <a:pt x="169580" y="26497"/>
                    <a:pt x="118706" y="26497"/>
                  </a:cubicBezTo>
                  <a:cubicBezTo>
                    <a:pt x="67832" y="26497"/>
                    <a:pt x="26497" y="67832"/>
                    <a:pt x="26497" y="118706"/>
                  </a:cubicBezTo>
                  <a:cubicBezTo>
                    <a:pt x="26497" y="169580"/>
                    <a:pt x="67832" y="210915"/>
                    <a:pt x="118706" y="210915"/>
                  </a:cubicBezTo>
                  <a:lnTo>
                    <a:pt x="118706" y="210915"/>
                  </a:lnTo>
                  <a:close/>
                  <a:moveTo>
                    <a:pt x="118706" y="76664"/>
                  </a:moveTo>
                  <a:cubicBezTo>
                    <a:pt x="142023" y="76664"/>
                    <a:pt x="160747" y="95388"/>
                    <a:pt x="160747" y="118706"/>
                  </a:cubicBezTo>
                  <a:cubicBezTo>
                    <a:pt x="160747" y="141669"/>
                    <a:pt x="142023" y="160747"/>
                    <a:pt x="118706" y="160747"/>
                  </a:cubicBezTo>
                  <a:cubicBezTo>
                    <a:pt x="95742" y="160747"/>
                    <a:pt x="76664" y="142023"/>
                    <a:pt x="76664" y="118706"/>
                  </a:cubicBezTo>
                  <a:cubicBezTo>
                    <a:pt x="76664" y="95388"/>
                    <a:pt x="95742" y="76664"/>
                    <a:pt x="118706" y="76664"/>
                  </a:cubicBezTo>
                  <a:lnTo>
                    <a:pt x="118706" y="76664"/>
                  </a:lnTo>
                  <a:close/>
                </a:path>
              </a:pathLst>
            </a:custGeom>
            <a:solidFill>
              <a:srgbClr val="5E5E5E"/>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2741615-40D9-448E-9187-5DE87CB1C770}"/>
                </a:ext>
              </a:extLst>
            </p:cNvPr>
            <p:cNvSpPr/>
            <p:nvPr/>
          </p:nvSpPr>
          <p:spPr>
            <a:xfrm>
              <a:off x="6638860" y="5152527"/>
              <a:ext cx="1660659" cy="1660659"/>
            </a:xfrm>
            <a:custGeom>
              <a:avLst/>
              <a:gdLst>
                <a:gd name="connsiteX0" fmla="*/ 1396559 w 1660467"/>
                <a:gd name="connsiteY0" fmla="*/ 1130178 h 1660467"/>
                <a:gd name="connsiteX1" fmla="*/ 1375714 w 1660467"/>
                <a:gd name="connsiteY1" fmla="*/ 1131238 h 1660467"/>
                <a:gd name="connsiteX2" fmla="*/ 1375714 w 1660467"/>
                <a:gd name="connsiteY2" fmla="*/ 1051394 h 1660467"/>
                <a:gd name="connsiteX3" fmla="*/ 1351691 w 1660467"/>
                <a:gd name="connsiteY3" fmla="*/ 1027370 h 1660467"/>
                <a:gd name="connsiteX4" fmla="*/ 1074711 w 1660467"/>
                <a:gd name="connsiteY4" fmla="*/ 1027370 h 1660467"/>
                <a:gd name="connsiteX5" fmla="*/ 1132297 w 1660467"/>
                <a:gd name="connsiteY5" fmla="*/ 946820 h 1660467"/>
                <a:gd name="connsiteX6" fmla="*/ 1204369 w 1660467"/>
                <a:gd name="connsiteY6" fmla="*/ 946820 h 1660467"/>
                <a:gd name="connsiteX7" fmla="*/ 1228392 w 1660467"/>
                <a:gd name="connsiteY7" fmla="*/ 922796 h 1660467"/>
                <a:gd name="connsiteX8" fmla="*/ 1228392 w 1660467"/>
                <a:gd name="connsiteY8" fmla="*/ 739438 h 1660467"/>
                <a:gd name="connsiteX9" fmla="*/ 1285626 w 1660467"/>
                <a:gd name="connsiteY9" fmla="*/ 739438 h 1660467"/>
                <a:gd name="connsiteX10" fmla="*/ 1309649 w 1660467"/>
                <a:gd name="connsiteY10" fmla="*/ 715414 h 1660467"/>
                <a:gd name="connsiteX11" fmla="*/ 1301524 w 1660467"/>
                <a:gd name="connsiteY11" fmla="*/ 697396 h 1660467"/>
                <a:gd name="connsiteX12" fmla="*/ 1184584 w 1660467"/>
                <a:gd name="connsiteY12" fmla="*/ 580457 h 1660467"/>
                <a:gd name="connsiteX13" fmla="*/ 1012531 w 1660467"/>
                <a:gd name="connsiteY13" fmla="*/ 308423 h 1660467"/>
                <a:gd name="connsiteX14" fmla="*/ 721773 w 1660467"/>
                <a:gd name="connsiteY14" fmla="*/ 197490 h 1660467"/>
                <a:gd name="connsiteX15" fmla="*/ 721773 w 1660467"/>
                <a:gd name="connsiteY15" fmla="*/ 50521 h 1660467"/>
                <a:gd name="connsiteX16" fmla="*/ 697750 w 1660467"/>
                <a:gd name="connsiteY16" fmla="*/ 26497 h 1660467"/>
                <a:gd name="connsiteX17" fmla="*/ 26497 w 1660467"/>
                <a:gd name="connsiteY17" fmla="*/ 697750 h 1660467"/>
                <a:gd name="connsiteX18" fmla="*/ 50520 w 1660467"/>
                <a:gd name="connsiteY18" fmla="*/ 721773 h 1660467"/>
                <a:gd name="connsiteX19" fmla="*/ 197489 w 1660467"/>
                <a:gd name="connsiteY19" fmla="*/ 721773 h 1660467"/>
                <a:gd name="connsiteX20" fmla="*/ 230699 w 1660467"/>
                <a:gd name="connsiteY20" fmla="*/ 878988 h 1660467"/>
                <a:gd name="connsiteX21" fmla="*/ 253310 w 1660467"/>
                <a:gd name="connsiteY21" fmla="*/ 894533 h 1660467"/>
                <a:gd name="connsiteX22" fmla="*/ 262142 w 1660467"/>
                <a:gd name="connsiteY22" fmla="*/ 892766 h 1660467"/>
                <a:gd name="connsiteX23" fmla="*/ 275920 w 1660467"/>
                <a:gd name="connsiteY23" fmla="*/ 861677 h 1660467"/>
                <a:gd name="connsiteX24" fmla="*/ 245890 w 1660467"/>
                <a:gd name="connsiteY24" fmla="*/ 722127 h 1660467"/>
                <a:gd name="connsiteX25" fmla="*/ 697750 w 1660467"/>
                <a:gd name="connsiteY25" fmla="*/ 722127 h 1660467"/>
                <a:gd name="connsiteX26" fmla="*/ 721773 w 1660467"/>
                <a:gd name="connsiteY26" fmla="*/ 698103 h 1660467"/>
                <a:gd name="connsiteX27" fmla="*/ 721773 w 1660467"/>
                <a:gd name="connsiteY27" fmla="*/ 245537 h 1660467"/>
                <a:gd name="connsiteX28" fmla="*/ 1128764 w 1660467"/>
                <a:gd name="connsiteY28" fmla="*/ 560319 h 1660467"/>
                <a:gd name="connsiteX29" fmla="*/ 991334 w 1660467"/>
                <a:gd name="connsiteY29" fmla="*/ 697750 h 1660467"/>
                <a:gd name="connsiteX30" fmla="*/ 986035 w 1660467"/>
                <a:gd name="connsiteY30" fmla="*/ 724246 h 1660467"/>
                <a:gd name="connsiteX31" fmla="*/ 1008292 w 1660467"/>
                <a:gd name="connsiteY31" fmla="*/ 739085 h 1660467"/>
                <a:gd name="connsiteX32" fmla="*/ 1065525 w 1660467"/>
                <a:gd name="connsiteY32" fmla="*/ 739085 h 1660467"/>
                <a:gd name="connsiteX33" fmla="*/ 1065525 w 1660467"/>
                <a:gd name="connsiteY33" fmla="*/ 922443 h 1660467"/>
                <a:gd name="connsiteX34" fmla="*/ 1077184 w 1660467"/>
                <a:gd name="connsiteY34" fmla="*/ 942934 h 1660467"/>
                <a:gd name="connsiteX35" fmla="*/ 1006879 w 1660467"/>
                <a:gd name="connsiteY35" fmla="*/ 1027017 h 1660467"/>
                <a:gd name="connsiteX36" fmla="*/ 945406 w 1660467"/>
                <a:gd name="connsiteY36" fmla="*/ 1027017 h 1660467"/>
                <a:gd name="connsiteX37" fmla="*/ 921383 w 1660467"/>
                <a:gd name="connsiteY37" fmla="*/ 1051041 h 1660467"/>
                <a:gd name="connsiteX38" fmla="*/ 921383 w 1660467"/>
                <a:gd name="connsiteY38" fmla="*/ 1090256 h 1660467"/>
                <a:gd name="connsiteX39" fmla="*/ 697750 w 1660467"/>
                <a:gd name="connsiteY39" fmla="*/ 1149255 h 1660467"/>
                <a:gd name="connsiteX40" fmla="*/ 327147 w 1660467"/>
                <a:gd name="connsiteY40" fmla="*/ 956359 h 1660467"/>
                <a:gd name="connsiteX41" fmla="*/ 293585 w 1660467"/>
                <a:gd name="connsiteY41" fmla="*/ 950353 h 1660467"/>
                <a:gd name="connsiteX42" fmla="*/ 287579 w 1660467"/>
                <a:gd name="connsiteY42" fmla="*/ 983915 h 1660467"/>
                <a:gd name="connsiteX43" fmla="*/ 697750 w 1660467"/>
                <a:gd name="connsiteY43" fmla="*/ 1197656 h 1660467"/>
                <a:gd name="connsiteX44" fmla="*/ 921383 w 1660467"/>
                <a:gd name="connsiteY44" fmla="*/ 1145016 h 1660467"/>
                <a:gd name="connsiteX45" fmla="*/ 921383 w 1660467"/>
                <a:gd name="connsiteY45" fmla="*/ 1258776 h 1660467"/>
                <a:gd name="connsiteX46" fmla="*/ 539828 w 1660467"/>
                <a:gd name="connsiteY46" fmla="*/ 1258776 h 1660467"/>
                <a:gd name="connsiteX47" fmla="*/ 515804 w 1660467"/>
                <a:gd name="connsiteY47" fmla="*/ 1282800 h 1660467"/>
                <a:gd name="connsiteX48" fmla="*/ 515804 w 1660467"/>
                <a:gd name="connsiteY48" fmla="*/ 1374655 h 1660467"/>
                <a:gd name="connsiteX49" fmla="*/ 299944 w 1660467"/>
                <a:gd name="connsiteY49" fmla="*/ 1374655 h 1660467"/>
                <a:gd name="connsiteX50" fmla="*/ 275920 w 1660467"/>
                <a:gd name="connsiteY50" fmla="*/ 1398679 h 1660467"/>
                <a:gd name="connsiteX51" fmla="*/ 299944 w 1660467"/>
                <a:gd name="connsiteY51" fmla="*/ 1422703 h 1660467"/>
                <a:gd name="connsiteX52" fmla="*/ 515804 w 1660467"/>
                <a:gd name="connsiteY52" fmla="*/ 1422703 h 1660467"/>
                <a:gd name="connsiteX53" fmla="*/ 515804 w 1660467"/>
                <a:gd name="connsiteY53" fmla="*/ 1490181 h 1660467"/>
                <a:gd name="connsiteX54" fmla="*/ 155095 w 1660467"/>
                <a:gd name="connsiteY54" fmla="*/ 1490181 h 1660467"/>
                <a:gd name="connsiteX55" fmla="*/ 155095 w 1660467"/>
                <a:gd name="connsiteY55" fmla="*/ 1422703 h 1660467"/>
                <a:gd name="connsiteX56" fmla="*/ 187244 w 1660467"/>
                <a:gd name="connsiteY56" fmla="*/ 1422703 h 1660467"/>
                <a:gd name="connsiteX57" fmla="*/ 211268 w 1660467"/>
                <a:gd name="connsiteY57" fmla="*/ 1398679 h 1660467"/>
                <a:gd name="connsiteX58" fmla="*/ 187244 w 1660467"/>
                <a:gd name="connsiteY58" fmla="*/ 1374655 h 1660467"/>
                <a:gd name="connsiteX59" fmla="*/ 131071 w 1660467"/>
                <a:gd name="connsiteY59" fmla="*/ 1374655 h 1660467"/>
                <a:gd name="connsiteX60" fmla="*/ 107047 w 1660467"/>
                <a:gd name="connsiteY60" fmla="*/ 1398679 h 1660467"/>
                <a:gd name="connsiteX61" fmla="*/ 107047 w 1660467"/>
                <a:gd name="connsiteY61" fmla="*/ 1630438 h 1660467"/>
                <a:gd name="connsiteX62" fmla="*/ 131071 w 1660467"/>
                <a:gd name="connsiteY62" fmla="*/ 1654461 h 1660467"/>
                <a:gd name="connsiteX63" fmla="*/ 1351338 w 1660467"/>
                <a:gd name="connsiteY63" fmla="*/ 1654461 h 1660467"/>
                <a:gd name="connsiteX64" fmla="*/ 1361583 w 1660467"/>
                <a:gd name="connsiteY64" fmla="*/ 1651988 h 1660467"/>
                <a:gd name="connsiteX65" fmla="*/ 1396205 w 1660467"/>
                <a:gd name="connsiteY65" fmla="*/ 1654461 h 1660467"/>
                <a:gd name="connsiteX66" fmla="*/ 1658701 w 1660467"/>
                <a:gd name="connsiteY66" fmla="*/ 1391967 h 1660467"/>
                <a:gd name="connsiteX67" fmla="*/ 1396559 w 1660467"/>
                <a:gd name="connsiteY67" fmla="*/ 1130178 h 1660467"/>
                <a:gd name="connsiteX68" fmla="*/ 1396559 w 1660467"/>
                <a:gd name="connsiteY68" fmla="*/ 1130178 h 1660467"/>
                <a:gd name="connsiteX69" fmla="*/ 673372 w 1660467"/>
                <a:gd name="connsiteY69" fmla="*/ 673019 h 1660467"/>
                <a:gd name="connsiteX70" fmla="*/ 74898 w 1660467"/>
                <a:gd name="connsiteY70" fmla="*/ 673019 h 1660467"/>
                <a:gd name="connsiteX71" fmla="*/ 673372 w 1660467"/>
                <a:gd name="connsiteY71" fmla="*/ 74544 h 1660467"/>
                <a:gd name="connsiteX72" fmla="*/ 673372 w 1660467"/>
                <a:gd name="connsiteY72" fmla="*/ 673019 h 1660467"/>
                <a:gd name="connsiteX73" fmla="*/ 1066585 w 1660467"/>
                <a:gd name="connsiteY73" fmla="*/ 690684 h 1660467"/>
                <a:gd name="connsiteX74" fmla="*/ 1146782 w 1660467"/>
                <a:gd name="connsiteY74" fmla="*/ 610487 h 1660467"/>
                <a:gd name="connsiteX75" fmla="*/ 1226979 w 1660467"/>
                <a:gd name="connsiteY75" fmla="*/ 690684 h 1660467"/>
                <a:gd name="connsiteX76" fmla="*/ 1204016 w 1660467"/>
                <a:gd name="connsiteY76" fmla="*/ 690684 h 1660467"/>
                <a:gd name="connsiteX77" fmla="*/ 1179991 w 1660467"/>
                <a:gd name="connsiteY77" fmla="*/ 714708 h 1660467"/>
                <a:gd name="connsiteX78" fmla="*/ 1179991 w 1660467"/>
                <a:gd name="connsiteY78" fmla="*/ 898065 h 1660467"/>
                <a:gd name="connsiteX79" fmla="*/ 1117812 w 1660467"/>
                <a:gd name="connsiteY79" fmla="*/ 898065 h 1660467"/>
                <a:gd name="connsiteX80" fmla="*/ 1117459 w 1660467"/>
                <a:gd name="connsiteY80" fmla="*/ 898065 h 1660467"/>
                <a:gd name="connsiteX81" fmla="*/ 1113926 w 1660467"/>
                <a:gd name="connsiteY81" fmla="*/ 898065 h 1660467"/>
                <a:gd name="connsiteX82" fmla="*/ 1113926 w 1660467"/>
                <a:gd name="connsiteY82" fmla="*/ 714708 h 1660467"/>
                <a:gd name="connsiteX83" fmla="*/ 1089902 w 1660467"/>
                <a:gd name="connsiteY83" fmla="*/ 690684 h 1660467"/>
                <a:gd name="connsiteX84" fmla="*/ 1066585 w 1660467"/>
                <a:gd name="connsiteY84" fmla="*/ 690684 h 1660467"/>
                <a:gd name="connsiteX85" fmla="*/ 564206 w 1660467"/>
                <a:gd name="connsiteY85" fmla="*/ 1423409 h 1660467"/>
                <a:gd name="connsiteX86" fmla="*/ 921736 w 1660467"/>
                <a:gd name="connsiteY86" fmla="*/ 1423409 h 1660467"/>
                <a:gd name="connsiteX87" fmla="*/ 921736 w 1660467"/>
                <a:gd name="connsiteY87" fmla="*/ 1490888 h 1660467"/>
                <a:gd name="connsiteX88" fmla="*/ 564206 w 1660467"/>
                <a:gd name="connsiteY88" fmla="*/ 1490888 h 1660467"/>
                <a:gd name="connsiteX89" fmla="*/ 564206 w 1660467"/>
                <a:gd name="connsiteY89" fmla="*/ 1423409 h 1660467"/>
                <a:gd name="connsiteX90" fmla="*/ 969783 w 1660467"/>
                <a:gd name="connsiteY90" fmla="*/ 1423409 h 1660467"/>
                <a:gd name="connsiteX91" fmla="*/ 1135830 w 1660467"/>
                <a:gd name="connsiteY91" fmla="*/ 1423409 h 1660467"/>
                <a:gd name="connsiteX92" fmla="*/ 1153142 w 1660467"/>
                <a:gd name="connsiteY92" fmla="*/ 1490888 h 1660467"/>
                <a:gd name="connsiteX93" fmla="*/ 969783 w 1660467"/>
                <a:gd name="connsiteY93" fmla="*/ 1490888 h 1660467"/>
                <a:gd name="connsiteX94" fmla="*/ 969783 w 1660467"/>
                <a:gd name="connsiteY94" fmla="*/ 1423409 h 1660467"/>
                <a:gd name="connsiteX95" fmla="*/ 1134770 w 1660467"/>
                <a:gd name="connsiteY95" fmla="*/ 1375008 h 1660467"/>
                <a:gd name="connsiteX96" fmla="*/ 969783 w 1660467"/>
                <a:gd name="connsiteY96" fmla="*/ 1375008 h 1660467"/>
                <a:gd name="connsiteX97" fmla="*/ 969783 w 1660467"/>
                <a:gd name="connsiteY97" fmla="*/ 1307530 h 1660467"/>
                <a:gd name="connsiteX98" fmla="*/ 1148196 w 1660467"/>
                <a:gd name="connsiteY98" fmla="*/ 1307530 h 1660467"/>
                <a:gd name="connsiteX99" fmla="*/ 1134770 w 1660467"/>
                <a:gd name="connsiteY99" fmla="*/ 1375008 h 1660467"/>
                <a:gd name="connsiteX100" fmla="*/ 1134770 w 1660467"/>
                <a:gd name="connsiteY100" fmla="*/ 1375008 h 1660467"/>
                <a:gd name="connsiteX101" fmla="*/ 1170806 w 1660467"/>
                <a:gd name="connsiteY101" fmla="*/ 1259129 h 1660467"/>
                <a:gd name="connsiteX102" fmla="*/ 969783 w 1660467"/>
                <a:gd name="connsiteY102" fmla="*/ 1259129 h 1660467"/>
                <a:gd name="connsiteX103" fmla="*/ 969783 w 1660467"/>
                <a:gd name="connsiteY103" fmla="*/ 1191650 h 1660467"/>
                <a:gd name="connsiteX104" fmla="*/ 1228392 w 1660467"/>
                <a:gd name="connsiteY104" fmla="*/ 1191650 h 1660467"/>
                <a:gd name="connsiteX105" fmla="*/ 1170806 w 1660467"/>
                <a:gd name="connsiteY105" fmla="*/ 1259129 h 1660467"/>
                <a:gd name="connsiteX106" fmla="*/ 1170806 w 1660467"/>
                <a:gd name="connsiteY106" fmla="*/ 1259129 h 1660467"/>
                <a:gd name="connsiteX107" fmla="*/ 969783 w 1660467"/>
                <a:gd name="connsiteY107" fmla="*/ 1075418 h 1660467"/>
                <a:gd name="connsiteX108" fmla="*/ 1327314 w 1660467"/>
                <a:gd name="connsiteY108" fmla="*/ 1075418 h 1660467"/>
                <a:gd name="connsiteX109" fmla="*/ 1327314 w 1660467"/>
                <a:gd name="connsiteY109" fmla="*/ 1139363 h 1660467"/>
                <a:gd name="connsiteX110" fmla="*/ 1315302 w 1660467"/>
                <a:gd name="connsiteY110" fmla="*/ 1142896 h 1660467"/>
                <a:gd name="connsiteX111" fmla="*/ 969783 w 1660467"/>
                <a:gd name="connsiteY111" fmla="*/ 1142896 h 1660467"/>
                <a:gd name="connsiteX112" fmla="*/ 969783 w 1660467"/>
                <a:gd name="connsiteY112" fmla="*/ 1075418 h 1660467"/>
                <a:gd name="connsiteX113" fmla="*/ 564206 w 1660467"/>
                <a:gd name="connsiteY113" fmla="*/ 1307530 h 1660467"/>
                <a:gd name="connsiteX114" fmla="*/ 921736 w 1660467"/>
                <a:gd name="connsiteY114" fmla="*/ 1307530 h 1660467"/>
                <a:gd name="connsiteX115" fmla="*/ 921736 w 1660467"/>
                <a:gd name="connsiteY115" fmla="*/ 1375008 h 1660467"/>
                <a:gd name="connsiteX116" fmla="*/ 564206 w 1660467"/>
                <a:gd name="connsiteY116" fmla="*/ 1375008 h 1660467"/>
                <a:gd name="connsiteX117" fmla="*/ 564206 w 1660467"/>
                <a:gd name="connsiteY117" fmla="*/ 1307530 h 1660467"/>
                <a:gd name="connsiteX118" fmla="*/ 155095 w 1660467"/>
                <a:gd name="connsiteY118" fmla="*/ 1539289 h 1660467"/>
                <a:gd name="connsiteX119" fmla="*/ 515804 w 1660467"/>
                <a:gd name="connsiteY119" fmla="*/ 1539289 h 1660467"/>
                <a:gd name="connsiteX120" fmla="*/ 515804 w 1660467"/>
                <a:gd name="connsiteY120" fmla="*/ 1606767 h 1660467"/>
                <a:gd name="connsiteX121" fmla="*/ 155095 w 1660467"/>
                <a:gd name="connsiteY121" fmla="*/ 1606767 h 1660467"/>
                <a:gd name="connsiteX122" fmla="*/ 155095 w 1660467"/>
                <a:gd name="connsiteY122" fmla="*/ 1539289 h 1660467"/>
                <a:gd name="connsiteX123" fmla="*/ 564206 w 1660467"/>
                <a:gd name="connsiteY123" fmla="*/ 1539289 h 1660467"/>
                <a:gd name="connsiteX124" fmla="*/ 921736 w 1660467"/>
                <a:gd name="connsiteY124" fmla="*/ 1539289 h 1660467"/>
                <a:gd name="connsiteX125" fmla="*/ 921736 w 1660467"/>
                <a:gd name="connsiteY125" fmla="*/ 1606767 h 1660467"/>
                <a:gd name="connsiteX126" fmla="*/ 564206 w 1660467"/>
                <a:gd name="connsiteY126" fmla="*/ 1606767 h 1660467"/>
                <a:gd name="connsiteX127" fmla="*/ 564206 w 1660467"/>
                <a:gd name="connsiteY127" fmla="*/ 1539289 h 1660467"/>
                <a:gd name="connsiteX128" fmla="*/ 969783 w 1660467"/>
                <a:gd name="connsiteY128" fmla="*/ 1606767 h 1660467"/>
                <a:gd name="connsiteX129" fmla="*/ 969783 w 1660467"/>
                <a:gd name="connsiteY129" fmla="*/ 1539289 h 1660467"/>
                <a:gd name="connsiteX130" fmla="*/ 1178932 w 1660467"/>
                <a:gd name="connsiteY130" fmla="*/ 1539289 h 1660467"/>
                <a:gd name="connsiteX131" fmla="*/ 1244997 w 1660467"/>
                <a:gd name="connsiteY131" fmla="*/ 1606767 h 1660467"/>
                <a:gd name="connsiteX132" fmla="*/ 969783 w 1660467"/>
                <a:gd name="connsiteY132" fmla="*/ 1606767 h 1660467"/>
                <a:gd name="connsiteX133" fmla="*/ 1396559 w 1660467"/>
                <a:gd name="connsiteY133" fmla="*/ 1606767 h 1660467"/>
                <a:gd name="connsiteX134" fmla="*/ 1182465 w 1660467"/>
                <a:gd name="connsiteY134" fmla="*/ 1392673 h 1660467"/>
                <a:gd name="connsiteX135" fmla="*/ 1396559 w 1660467"/>
                <a:gd name="connsiteY135" fmla="*/ 1178579 h 1660467"/>
                <a:gd name="connsiteX136" fmla="*/ 1610653 w 1660467"/>
                <a:gd name="connsiteY136" fmla="*/ 1392673 h 1660467"/>
                <a:gd name="connsiteX137" fmla="*/ 1396559 w 1660467"/>
                <a:gd name="connsiteY137" fmla="*/ 1606767 h 1660467"/>
                <a:gd name="connsiteX138" fmla="*/ 1396559 w 1660467"/>
                <a:gd name="connsiteY138" fmla="*/ 1606767 h 1660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1660467" h="1660467">
                  <a:moveTo>
                    <a:pt x="1396559" y="1130178"/>
                  </a:moveTo>
                  <a:cubicBezTo>
                    <a:pt x="1389493" y="1130178"/>
                    <a:pt x="1382427" y="1130531"/>
                    <a:pt x="1375714" y="1131238"/>
                  </a:cubicBezTo>
                  <a:lnTo>
                    <a:pt x="1375714" y="1051394"/>
                  </a:lnTo>
                  <a:cubicBezTo>
                    <a:pt x="1375714" y="1037969"/>
                    <a:pt x="1364762" y="1027370"/>
                    <a:pt x="1351691" y="1027370"/>
                  </a:cubicBezTo>
                  <a:lnTo>
                    <a:pt x="1074711" y="1027370"/>
                  </a:lnTo>
                  <a:cubicBezTo>
                    <a:pt x="1096615" y="1002640"/>
                    <a:pt x="1115693" y="975790"/>
                    <a:pt x="1132297" y="946820"/>
                  </a:cubicBezTo>
                  <a:lnTo>
                    <a:pt x="1204369" y="946820"/>
                  </a:lnTo>
                  <a:cubicBezTo>
                    <a:pt x="1217794" y="946820"/>
                    <a:pt x="1228392" y="935868"/>
                    <a:pt x="1228392" y="922796"/>
                  </a:cubicBezTo>
                  <a:lnTo>
                    <a:pt x="1228392" y="739438"/>
                  </a:lnTo>
                  <a:lnTo>
                    <a:pt x="1285626" y="739438"/>
                  </a:lnTo>
                  <a:cubicBezTo>
                    <a:pt x="1299050" y="739438"/>
                    <a:pt x="1309649" y="728486"/>
                    <a:pt x="1309649" y="715414"/>
                  </a:cubicBezTo>
                  <a:cubicBezTo>
                    <a:pt x="1309649" y="708348"/>
                    <a:pt x="1306470" y="701636"/>
                    <a:pt x="1301524" y="697396"/>
                  </a:cubicBezTo>
                  <a:lnTo>
                    <a:pt x="1184584" y="580457"/>
                  </a:lnTo>
                  <a:cubicBezTo>
                    <a:pt x="1159147" y="474116"/>
                    <a:pt x="1098028" y="377668"/>
                    <a:pt x="1012531" y="308423"/>
                  </a:cubicBezTo>
                  <a:cubicBezTo>
                    <a:pt x="930215" y="241651"/>
                    <a:pt x="827760" y="202789"/>
                    <a:pt x="721773" y="197490"/>
                  </a:cubicBezTo>
                  <a:lnTo>
                    <a:pt x="721773" y="50521"/>
                  </a:lnTo>
                  <a:cubicBezTo>
                    <a:pt x="721773" y="37096"/>
                    <a:pt x="710821" y="26497"/>
                    <a:pt x="697750" y="26497"/>
                  </a:cubicBezTo>
                  <a:cubicBezTo>
                    <a:pt x="327500" y="26497"/>
                    <a:pt x="26497" y="327501"/>
                    <a:pt x="26497" y="697750"/>
                  </a:cubicBezTo>
                  <a:cubicBezTo>
                    <a:pt x="26497" y="711175"/>
                    <a:pt x="37449" y="721773"/>
                    <a:pt x="50520" y="721773"/>
                  </a:cubicBezTo>
                  <a:lnTo>
                    <a:pt x="197489" y="721773"/>
                  </a:lnTo>
                  <a:cubicBezTo>
                    <a:pt x="199962" y="775827"/>
                    <a:pt x="211268" y="828467"/>
                    <a:pt x="230699" y="878988"/>
                  </a:cubicBezTo>
                  <a:cubicBezTo>
                    <a:pt x="234585" y="888527"/>
                    <a:pt x="243417" y="894533"/>
                    <a:pt x="253310" y="894533"/>
                  </a:cubicBezTo>
                  <a:cubicBezTo>
                    <a:pt x="256136" y="894533"/>
                    <a:pt x="259315" y="893826"/>
                    <a:pt x="262142" y="892766"/>
                  </a:cubicBezTo>
                  <a:cubicBezTo>
                    <a:pt x="274507" y="887820"/>
                    <a:pt x="280866" y="874042"/>
                    <a:pt x="275920" y="861677"/>
                  </a:cubicBezTo>
                  <a:cubicBezTo>
                    <a:pt x="258609" y="816809"/>
                    <a:pt x="248363" y="770174"/>
                    <a:pt x="245890" y="722127"/>
                  </a:cubicBezTo>
                  <a:lnTo>
                    <a:pt x="697750" y="722127"/>
                  </a:lnTo>
                  <a:cubicBezTo>
                    <a:pt x="711174" y="722127"/>
                    <a:pt x="721773" y="711175"/>
                    <a:pt x="721773" y="698103"/>
                  </a:cubicBezTo>
                  <a:lnTo>
                    <a:pt x="721773" y="245537"/>
                  </a:lnTo>
                  <a:cubicBezTo>
                    <a:pt x="908664" y="255783"/>
                    <a:pt x="1072238" y="382968"/>
                    <a:pt x="1128764" y="560319"/>
                  </a:cubicBezTo>
                  <a:lnTo>
                    <a:pt x="991334" y="697750"/>
                  </a:lnTo>
                  <a:cubicBezTo>
                    <a:pt x="984269" y="704816"/>
                    <a:pt x="982502" y="715061"/>
                    <a:pt x="986035" y="724246"/>
                  </a:cubicBezTo>
                  <a:cubicBezTo>
                    <a:pt x="989921" y="733432"/>
                    <a:pt x="998400" y="739085"/>
                    <a:pt x="1008292" y="739085"/>
                  </a:cubicBezTo>
                  <a:lnTo>
                    <a:pt x="1065525" y="739085"/>
                  </a:lnTo>
                  <a:lnTo>
                    <a:pt x="1065525" y="922443"/>
                  </a:lnTo>
                  <a:cubicBezTo>
                    <a:pt x="1065525" y="931275"/>
                    <a:pt x="1070118" y="938694"/>
                    <a:pt x="1077184" y="942934"/>
                  </a:cubicBezTo>
                  <a:cubicBezTo>
                    <a:pt x="1057399" y="973670"/>
                    <a:pt x="1033729" y="1001580"/>
                    <a:pt x="1006879" y="1027017"/>
                  </a:cubicBezTo>
                  <a:lnTo>
                    <a:pt x="945406" y="1027017"/>
                  </a:lnTo>
                  <a:cubicBezTo>
                    <a:pt x="931981" y="1027017"/>
                    <a:pt x="921383" y="1037969"/>
                    <a:pt x="921383" y="1051041"/>
                  </a:cubicBezTo>
                  <a:lnTo>
                    <a:pt x="921383" y="1090256"/>
                  </a:lnTo>
                  <a:cubicBezTo>
                    <a:pt x="853550" y="1129118"/>
                    <a:pt x="776533" y="1149255"/>
                    <a:pt x="697750" y="1149255"/>
                  </a:cubicBezTo>
                  <a:cubicBezTo>
                    <a:pt x="550427" y="1149255"/>
                    <a:pt x="411584" y="1077184"/>
                    <a:pt x="327147" y="956359"/>
                  </a:cubicBezTo>
                  <a:cubicBezTo>
                    <a:pt x="319375" y="945407"/>
                    <a:pt x="304537" y="942934"/>
                    <a:pt x="293585" y="950353"/>
                  </a:cubicBezTo>
                  <a:cubicBezTo>
                    <a:pt x="282633" y="958125"/>
                    <a:pt x="280159" y="972963"/>
                    <a:pt x="287579" y="983915"/>
                  </a:cubicBezTo>
                  <a:cubicBezTo>
                    <a:pt x="381201" y="1117812"/>
                    <a:pt x="534882" y="1197656"/>
                    <a:pt x="697750" y="1197656"/>
                  </a:cubicBezTo>
                  <a:cubicBezTo>
                    <a:pt x="775827" y="1197656"/>
                    <a:pt x="852491" y="1179638"/>
                    <a:pt x="921383" y="1145016"/>
                  </a:cubicBezTo>
                  <a:lnTo>
                    <a:pt x="921383" y="1258776"/>
                  </a:lnTo>
                  <a:lnTo>
                    <a:pt x="539828" y="1258776"/>
                  </a:lnTo>
                  <a:cubicBezTo>
                    <a:pt x="526403" y="1258776"/>
                    <a:pt x="515804" y="1269728"/>
                    <a:pt x="515804" y="1282800"/>
                  </a:cubicBezTo>
                  <a:lnTo>
                    <a:pt x="515804" y="1374655"/>
                  </a:lnTo>
                  <a:lnTo>
                    <a:pt x="299944" y="1374655"/>
                  </a:lnTo>
                  <a:cubicBezTo>
                    <a:pt x="286519" y="1374655"/>
                    <a:pt x="275920" y="1385607"/>
                    <a:pt x="275920" y="1398679"/>
                  </a:cubicBezTo>
                  <a:cubicBezTo>
                    <a:pt x="275920" y="1412104"/>
                    <a:pt x="286872" y="1422703"/>
                    <a:pt x="299944" y="1422703"/>
                  </a:cubicBezTo>
                  <a:lnTo>
                    <a:pt x="515804" y="1422703"/>
                  </a:lnTo>
                  <a:lnTo>
                    <a:pt x="515804" y="1490181"/>
                  </a:lnTo>
                  <a:lnTo>
                    <a:pt x="155095" y="1490181"/>
                  </a:lnTo>
                  <a:lnTo>
                    <a:pt x="155095" y="1422703"/>
                  </a:lnTo>
                  <a:lnTo>
                    <a:pt x="187244" y="1422703"/>
                  </a:lnTo>
                  <a:cubicBezTo>
                    <a:pt x="200669" y="1422703"/>
                    <a:pt x="211268" y="1411751"/>
                    <a:pt x="211268" y="1398679"/>
                  </a:cubicBezTo>
                  <a:cubicBezTo>
                    <a:pt x="211268" y="1385254"/>
                    <a:pt x="200316" y="1374655"/>
                    <a:pt x="187244" y="1374655"/>
                  </a:cubicBezTo>
                  <a:lnTo>
                    <a:pt x="131071" y="1374655"/>
                  </a:lnTo>
                  <a:cubicBezTo>
                    <a:pt x="117646" y="1374655"/>
                    <a:pt x="107047" y="1385607"/>
                    <a:pt x="107047" y="1398679"/>
                  </a:cubicBezTo>
                  <a:lnTo>
                    <a:pt x="107047" y="1630438"/>
                  </a:lnTo>
                  <a:cubicBezTo>
                    <a:pt x="107047" y="1643863"/>
                    <a:pt x="117999" y="1654461"/>
                    <a:pt x="131071" y="1654461"/>
                  </a:cubicBezTo>
                  <a:lnTo>
                    <a:pt x="1351338" y="1654461"/>
                  </a:lnTo>
                  <a:cubicBezTo>
                    <a:pt x="1355224" y="1654461"/>
                    <a:pt x="1358403" y="1653755"/>
                    <a:pt x="1361583" y="1651988"/>
                  </a:cubicBezTo>
                  <a:cubicBezTo>
                    <a:pt x="1372889" y="1653402"/>
                    <a:pt x="1384547" y="1654461"/>
                    <a:pt x="1396205" y="1654461"/>
                  </a:cubicBezTo>
                  <a:cubicBezTo>
                    <a:pt x="1541055" y="1654461"/>
                    <a:pt x="1658701" y="1536816"/>
                    <a:pt x="1658701" y="1391967"/>
                  </a:cubicBezTo>
                  <a:cubicBezTo>
                    <a:pt x="1658701" y="1248177"/>
                    <a:pt x="1541055" y="1130178"/>
                    <a:pt x="1396559" y="1130178"/>
                  </a:cubicBezTo>
                  <a:lnTo>
                    <a:pt x="1396559" y="1130178"/>
                  </a:lnTo>
                  <a:close/>
                  <a:moveTo>
                    <a:pt x="673372" y="673019"/>
                  </a:moveTo>
                  <a:lnTo>
                    <a:pt x="74898" y="673019"/>
                  </a:lnTo>
                  <a:cubicBezTo>
                    <a:pt x="87263" y="348698"/>
                    <a:pt x="349051" y="86910"/>
                    <a:pt x="673372" y="74544"/>
                  </a:cubicBezTo>
                  <a:lnTo>
                    <a:pt x="673372" y="673019"/>
                  </a:lnTo>
                  <a:close/>
                  <a:moveTo>
                    <a:pt x="1066585" y="690684"/>
                  </a:moveTo>
                  <a:lnTo>
                    <a:pt x="1146782" y="610487"/>
                  </a:lnTo>
                  <a:lnTo>
                    <a:pt x="1226979" y="690684"/>
                  </a:lnTo>
                  <a:lnTo>
                    <a:pt x="1204016" y="690684"/>
                  </a:lnTo>
                  <a:cubicBezTo>
                    <a:pt x="1190590" y="690684"/>
                    <a:pt x="1179991" y="701636"/>
                    <a:pt x="1179991" y="714708"/>
                  </a:cubicBezTo>
                  <a:lnTo>
                    <a:pt x="1179991" y="898065"/>
                  </a:lnTo>
                  <a:lnTo>
                    <a:pt x="1117812" y="898065"/>
                  </a:lnTo>
                  <a:cubicBezTo>
                    <a:pt x="1117812" y="898065"/>
                    <a:pt x="1117812" y="898065"/>
                    <a:pt x="1117459" y="898065"/>
                  </a:cubicBezTo>
                  <a:lnTo>
                    <a:pt x="1113926" y="898065"/>
                  </a:lnTo>
                  <a:lnTo>
                    <a:pt x="1113926" y="714708"/>
                  </a:lnTo>
                  <a:cubicBezTo>
                    <a:pt x="1113926" y="701282"/>
                    <a:pt x="1102974" y="690684"/>
                    <a:pt x="1089902" y="690684"/>
                  </a:cubicBezTo>
                  <a:lnTo>
                    <a:pt x="1066585" y="690684"/>
                  </a:lnTo>
                  <a:close/>
                  <a:moveTo>
                    <a:pt x="564206" y="1423409"/>
                  </a:moveTo>
                  <a:lnTo>
                    <a:pt x="921736" y="1423409"/>
                  </a:lnTo>
                  <a:lnTo>
                    <a:pt x="921736" y="1490888"/>
                  </a:lnTo>
                  <a:lnTo>
                    <a:pt x="564206" y="1490888"/>
                  </a:lnTo>
                  <a:lnTo>
                    <a:pt x="564206" y="1423409"/>
                  </a:lnTo>
                  <a:close/>
                  <a:moveTo>
                    <a:pt x="969783" y="1423409"/>
                  </a:moveTo>
                  <a:lnTo>
                    <a:pt x="1135830" y="1423409"/>
                  </a:lnTo>
                  <a:cubicBezTo>
                    <a:pt x="1138656" y="1447080"/>
                    <a:pt x="1144662" y="1469690"/>
                    <a:pt x="1153142" y="1490888"/>
                  </a:cubicBezTo>
                  <a:lnTo>
                    <a:pt x="969783" y="1490888"/>
                  </a:lnTo>
                  <a:lnTo>
                    <a:pt x="969783" y="1423409"/>
                  </a:lnTo>
                  <a:close/>
                  <a:moveTo>
                    <a:pt x="1134770" y="1375008"/>
                  </a:moveTo>
                  <a:lnTo>
                    <a:pt x="969783" y="1375008"/>
                  </a:lnTo>
                  <a:lnTo>
                    <a:pt x="969783" y="1307530"/>
                  </a:lnTo>
                  <a:lnTo>
                    <a:pt x="1148196" y="1307530"/>
                  </a:lnTo>
                  <a:cubicBezTo>
                    <a:pt x="1140776" y="1328727"/>
                    <a:pt x="1136183" y="1351338"/>
                    <a:pt x="1134770" y="1375008"/>
                  </a:cubicBezTo>
                  <a:lnTo>
                    <a:pt x="1134770" y="1375008"/>
                  </a:lnTo>
                  <a:close/>
                  <a:moveTo>
                    <a:pt x="1170806" y="1259129"/>
                  </a:moveTo>
                  <a:lnTo>
                    <a:pt x="969783" y="1259129"/>
                  </a:lnTo>
                  <a:lnTo>
                    <a:pt x="969783" y="1191650"/>
                  </a:lnTo>
                  <a:lnTo>
                    <a:pt x="1228392" y="1191650"/>
                  </a:lnTo>
                  <a:cubicBezTo>
                    <a:pt x="1205428" y="1210728"/>
                    <a:pt x="1185997" y="1233339"/>
                    <a:pt x="1170806" y="1259129"/>
                  </a:cubicBezTo>
                  <a:lnTo>
                    <a:pt x="1170806" y="1259129"/>
                  </a:lnTo>
                  <a:close/>
                  <a:moveTo>
                    <a:pt x="969783" y="1075418"/>
                  </a:moveTo>
                  <a:lnTo>
                    <a:pt x="1327314" y="1075418"/>
                  </a:lnTo>
                  <a:lnTo>
                    <a:pt x="1327314" y="1139363"/>
                  </a:lnTo>
                  <a:cubicBezTo>
                    <a:pt x="1323427" y="1140423"/>
                    <a:pt x="1319541" y="1141483"/>
                    <a:pt x="1315302" y="1142896"/>
                  </a:cubicBezTo>
                  <a:lnTo>
                    <a:pt x="969783" y="1142896"/>
                  </a:lnTo>
                  <a:lnTo>
                    <a:pt x="969783" y="1075418"/>
                  </a:lnTo>
                  <a:close/>
                  <a:moveTo>
                    <a:pt x="564206" y="1307530"/>
                  </a:moveTo>
                  <a:lnTo>
                    <a:pt x="921736" y="1307530"/>
                  </a:lnTo>
                  <a:lnTo>
                    <a:pt x="921736" y="1375008"/>
                  </a:lnTo>
                  <a:lnTo>
                    <a:pt x="564206" y="1375008"/>
                  </a:lnTo>
                  <a:lnTo>
                    <a:pt x="564206" y="1307530"/>
                  </a:lnTo>
                  <a:close/>
                  <a:moveTo>
                    <a:pt x="155095" y="1539289"/>
                  </a:moveTo>
                  <a:lnTo>
                    <a:pt x="515804" y="1539289"/>
                  </a:lnTo>
                  <a:lnTo>
                    <a:pt x="515804" y="1606767"/>
                  </a:lnTo>
                  <a:lnTo>
                    <a:pt x="155095" y="1606767"/>
                  </a:lnTo>
                  <a:lnTo>
                    <a:pt x="155095" y="1539289"/>
                  </a:lnTo>
                  <a:close/>
                  <a:moveTo>
                    <a:pt x="564206" y="1539289"/>
                  </a:moveTo>
                  <a:lnTo>
                    <a:pt x="921736" y="1539289"/>
                  </a:lnTo>
                  <a:lnTo>
                    <a:pt x="921736" y="1606767"/>
                  </a:lnTo>
                  <a:lnTo>
                    <a:pt x="564206" y="1606767"/>
                  </a:lnTo>
                  <a:lnTo>
                    <a:pt x="564206" y="1539289"/>
                  </a:lnTo>
                  <a:close/>
                  <a:moveTo>
                    <a:pt x="969783" y="1606767"/>
                  </a:moveTo>
                  <a:lnTo>
                    <a:pt x="969783" y="1539289"/>
                  </a:lnTo>
                  <a:lnTo>
                    <a:pt x="1178932" y="1539289"/>
                  </a:lnTo>
                  <a:cubicBezTo>
                    <a:pt x="1196596" y="1565786"/>
                    <a:pt x="1219207" y="1588396"/>
                    <a:pt x="1244997" y="1606767"/>
                  </a:cubicBezTo>
                  <a:lnTo>
                    <a:pt x="969783" y="1606767"/>
                  </a:lnTo>
                  <a:close/>
                  <a:moveTo>
                    <a:pt x="1396559" y="1606767"/>
                  </a:moveTo>
                  <a:cubicBezTo>
                    <a:pt x="1278559" y="1606767"/>
                    <a:pt x="1182465" y="1510672"/>
                    <a:pt x="1182465" y="1392673"/>
                  </a:cubicBezTo>
                  <a:cubicBezTo>
                    <a:pt x="1182465" y="1274674"/>
                    <a:pt x="1278559" y="1178579"/>
                    <a:pt x="1396559" y="1178579"/>
                  </a:cubicBezTo>
                  <a:cubicBezTo>
                    <a:pt x="1514558" y="1178579"/>
                    <a:pt x="1610653" y="1274674"/>
                    <a:pt x="1610653" y="1392673"/>
                  </a:cubicBezTo>
                  <a:cubicBezTo>
                    <a:pt x="1610653" y="1510672"/>
                    <a:pt x="1514558" y="1606767"/>
                    <a:pt x="1396559" y="1606767"/>
                  </a:cubicBezTo>
                  <a:lnTo>
                    <a:pt x="1396559" y="1606767"/>
                  </a:lnTo>
                  <a:close/>
                </a:path>
              </a:pathLst>
            </a:custGeom>
            <a:solidFill>
              <a:srgbClr val="5E5E5E"/>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4D9FE0C7-8157-4A8D-92BF-6EE7F7981295}"/>
                </a:ext>
              </a:extLst>
            </p:cNvPr>
            <p:cNvSpPr/>
            <p:nvPr/>
          </p:nvSpPr>
          <p:spPr>
            <a:xfrm>
              <a:off x="7920747" y="6330889"/>
              <a:ext cx="212000" cy="388665"/>
            </a:xfrm>
            <a:custGeom>
              <a:avLst/>
              <a:gdLst>
                <a:gd name="connsiteX0" fmla="*/ 114820 w 211974"/>
                <a:gd name="connsiteY0" fmla="*/ 106694 h 388620"/>
                <a:gd name="connsiteX1" fmla="*/ 155095 w 211974"/>
                <a:gd name="connsiteY1" fmla="*/ 146969 h 388620"/>
                <a:gd name="connsiteX2" fmla="*/ 179118 w 211974"/>
                <a:gd name="connsiteY2" fmla="*/ 170993 h 388620"/>
                <a:gd name="connsiteX3" fmla="*/ 203142 w 211974"/>
                <a:gd name="connsiteY3" fmla="*/ 146969 h 388620"/>
                <a:gd name="connsiteX4" fmla="*/ 138843 w 211974"/>
                <a:gd name="connsiteY4" fmla="*/ 61826 h 388620"/>
                <a:gd name="connsiteX5" fmla="*/ 138843 w 211974"/>
                <a:gd name="connsiteY5" fmla="*/ 50521 h 388620"/>
                <a:gd name="connsiteX6" fmla="*/ 114820 w 211974"/>
                <a:gd name="connsiteY6" fmla="*/ 26497 h 388620"/>
                <a:gd name="connsiteX7" fmla="*/ 90795 w 211974"/>
                <a:gd name="connsiteY7" fmla="*/ 50521 h 388620"/>
                <a:gd name="connsiteX8" fmla="*/ 90795 w 211974"/>
                <a:gd name="connsiteY8" fmla="*/ 61826 h 388620"/>
                <a:gd name="connsiteX9" fmla="*/ 26497 w 211974"/>
                <a:gd name="connsiteY9" fmla="*/ 146969 h 388620"/>
                <a:gd name="connsiteX10" fmla="*/ 26497 w 211974"/>
                <a:gd name="connsiteY10" fmla="*/ 150149 h 388620"/>
                <a:gd name="connsiteX11" fmla="*/ 108460 w 211974"/>
                <a:gd name="connsiteY11" fmla="*/ 232112 h 388620"/>
                <a:gd name="connsiteX12" fmla="*/ 121179 w 211974"/>
                <a:gd name="connsiteY12" fmla="*/ 232112 h 388620"/>
                <a:gd name="connsiteX13" fmla="*/ 155095 w 211974"/>
                <a:gd name="connsiteY13" fmla="*/ 266028 h 388620"/>
                <a:gd name="connsiteX14" fmla="*/ 155095 w 211974"/>
                <a:gd name="connsiteY14" fmla="*/ 272387 h 388620"/>
                <a:gd name="connsiteX15" fmla="*/ 114820 w 211974"/>
                <a:gd name="connsiteY15" fmla="*/ 312662 h 388620"/>
                <a:gd name="connsiteX16" fmla="*/ 74544 w 211974"/>
                <a:gd name="connsiteY16" fmla="*/ 272387 h 388620"/>
                <a:gd name="connsiteX17" fmla="*/ 50520 w 211974"/>
                <a:gd name="connsiteY17" fmla="*/ 248364 h 388620"/>
                <a:gd name="connsiteX18" fmla="*/ 26497 w 211974"/>
                <a:gd name="connsiteY18" fmla="*/ 272387 h 388620"/>
                <a:gd name="connsiteX19" fmla="*/ 90795 w 211974"/>
                <a:gd name="connsiteY19" fmla="*/ 357531 h 388620"/>
                <a:gd name="connsiteX20" fmla="*/ 90795 w 211974"/>
                <a:gd name="connsiteY20" fmla="*/ 368836 h 388620"/>
                <a:gd name="connsiteX21" fmla="*/ 114820 w 211974"/>
                <a:gd name="connsiteY21" fmla="*/ 392860 h 388620"/>
                <a:gd name="connsiteX22" fmla="*/ 138843 w 211974"/>
                <a:gd name="connsiteY22" fmla="*/ 368836 h 388620"/>
                <a:gd name="connsiteX23" fmla="*/ 138843 w 211974"/>
                <a:gd name="connsiteY23" fmla="*/ 357531 h 388620"/>
                <a:gd name="connsiteX24" fmla="*/ 203142 w 211974"/>
                <a:gd name="connsiteY24" fmla="*/ 272387 h 388620"/>
                <a:gd name="connsiteX25" fmla="*/ 203142 w 211974"/>
                <a:gd name="connsiteY25" fmla="*/ 266028 h 388620"/>
                <a:gd name="connsiteX26" fmla="*/ 121179 w 211974"/>
                <a:gd name="connsiteY26" fmla="*/ 184065 h 388620"/>
                <a:gd name="connsiteX27" fmla="*/ 108460 w 211974"/>
                <a:gd name="connsiteY27" fmla="*/ 184065 h 388620"/>
                <a:gd name="connsiteX28" fmla="*/ 74544 w 211974"/>
                <a:gd name="connsiteY28" fmla="*/ 150149 h 388620"/>
                <a:gd name="connsiteX29" fmla="*/ 74544 w 211974"/>
                <a:gd name="connsiteY29" fmla="*/ 146969 h 388620"/>
                <a:gd name="connsiteX30" fmla="*/ 114820 w 211974"/>
                <a:gd name="connsiteY30" fmla="*/ 106694 h 388620"/>
                <a:gd name="connsiteX31" fmla="*/ 114820 w 211974"/>
                <a:gd name="connsiteY31" fmla="*/ 106694 h 388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11974" h="388620">
                  <a:moveTo>
                    <a:pt x="114820" y="106694"/>
                  </a:moveTo>
                  <a:cubicBezTo>
                    <a:pt x="137077" y="106694"/>
                    <a:pt x="155095" y="124712"/>
                    <a:pt x="155095" y="146969"/>
                  </a:cubicBezTo>
                  <a:cubicBezTo>
                    <a:pt x="155095" y="160394"/>
                    <a:pt x="166047" y="170993"/>
                    <a:pt x="179118" y="170993"/>
                  </a:cubicBezTo>
                  <a:cubicBezTo>
                    <a:pt x="192543" y="170993"/>
                    <a:pt x="203142" y="160041"/>
                    <a:pt x="203142" y="146969"/>
                  </a:cubicBezTo>
                  <a:cubicBezTo>
                    <a:pt x="203142" y="106694"/>
                    <a:pt x="175939" y="72425"/>
                    <a:pt x="138843" y="61826"/>
                  </a:cubicBezTo>
                  <a:lnTo>
                    <a:pt x="138843" y="50521"/>
                  </a:lnTo>
                  <a:cubicBezTo>
                    <a:pt x="138843" y="37096"/>
                    <a:pt x="127891" y="26497"/>
                    <a:pt x="114820" y="26497"/>
                  </a:cubicBezTo>
                  <a:cubicBezTo>
                    <a:pt x="101394" y="26497"/>
                    <a:pt x="90795" y="37449"/>
                    <a:pt x="90795" y="50521"/>
                  </a:cubicBezTo>
                  <a:lnTo>
                    <a:pt x="90795" y="61826"/>
                  </a:lnTo>
                  <a:cubicBezTo>
                    <a:pt x="53700" y="72425"/>
                    <a:pt x="26497" y="106694"/>
                    <a:pt x="26497" y="146969"/>
                  </a:cubicBezTo>
                  <a:lnTo>
                    <a:pt x="26497" y="150149"/>
                  </a:lnTo>
                  <a:cubicBezTo>
                    <a:pt x="26497" y="195370"/>
                    <a:pt x="63239" y="232112"/>
                    <a:pt x="108460" y="232112"/>
                  </a:cubicBezTo>
                  <a:lnTo>
                    <a:pt x="121179" y="232112"/>
                  </a:lnTo>
                  <a:cubicBezTo>
                    <a:pt x="139903" y="232112"/>
                    <a:pt x="155095" y="247304"/>
                    <a:pt x="155095" y="266028"/>
                  </a:cubicBezTo>
                  <a:lnTo>
                    <a:pt x="155095" y="272387"/>
                  </a:lnTo>
                  <a:cubicBezTo>
                    <a:pt x="155095" y="294645"/>
                    <a:pt x="137077" y="312662"/>
                    <a:pt x="114820" y="312662"/>
                  </a:cubicBezTo>
                  <a:cubicBezTo>
                    <a:pt x="92562" y="312662"/>
                    <a:pt x="74544" y="294645"/>
                    <a:pt x="74544" y="272387"/>
                  </a:cubicBezTo>
                  <a:cubicBezTo>
                    <a:pt x="74544" y="258963"/>
                    <a:pt x="63592" y="248364"/>
                    <a:pt x="50520" y="248364"/>
                  </a:cubicBezTo>
                  <a:cubicBezTo>
                    <a:pt x="37096" y="248364"/>
                    <a:pt x="26497" y="259316"/>
                    <a:pt x="26497" y="272387"/>
                  </a:cubicBezTo>
                  <a:cubicBezTo>
                    <a:pt x="26497" y="313016"/>
                    <a:pt x="53700" y="346932"/>
                    <a:pt x="90795" y="357531"/>
                  </a:cubicBezTo>
                  <a:lnTo>
                    <a:pt x="90795" y="368836"/>
                  </a:lnTo>
                  <a:cubicBezTo>
                    <a:pt x="90795" y="382261"/>
                    <a:pt x="101747" y="392860"/>
                    <a:pt x="114820" y="392860"/>
                  </a:cubicBezTo>
                  <a:cubicBezTo>
                    <a:pt x="128244" y="392860"/>
                    <a:pt x="138843" y="381908"/>
                    <a:pt x="138843" y="368836"/>
                  </a:cubicBezTo>
                  <a:lnTo>
                    <a:pt x="138843" y="357531"/>
                  </a:lnTo>
                  <a:cubicBezTo>
                    <a:pt x="175939" y="346932"/>
                    <a:pt x="203142" y="312662"/>
                    <a:pt x="203142" y="272387"/>
                  </a:cubicBezTo>
                  <a:lnTo>
                    <a:pt x="203142" y="266028"/>
                  </a:lnTo>
                  <a:cubicBezTo>
                    <a:pt x="203142" y="220807"/>
                    <a:pt x="166400" y="184065"/>
                    <a:pt x="121179" y="184065"/>
                  </a:cubicBezTo>
                  <a:lnTo>
                    <a:pt x="108460" y="184065"/>
                  </a:lnTo>
                  <a:cubicBezTo>
                    <a:pt x="89736" y="184065"/>
                    <a:pt x="74544" y="168873"/>
                    <a:pt x="74544" y="150149"/>
                  </a:cubicBezTo>
                  <a:lnTo>
                    <a:pt x="74544" y="146969"/>
                  </a:lnTo>
                  <a:cubicBezTo>
                    <a:pt x="74544" y="124712"/>
                    <a:pt x="92562" y="106694"/>
                    <a:pt x="114820" y="106694"/>
                  </a:cubicBezTo>
                  <a:lnTo>
                    <a:pt x="114820" y="106694"/>
                  </a:lnTo>
                  <a:close/>
                </a:path>
              </a:pathLst>
            </a:custGeom>
            <a:solidFill>
              <a:srgbClr val="5E5E5E"/>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9B102C79-F8C0-4EA9-8062-D9F43FD6099F}"/>
                </a:ext>
              </a:extLst>
            </p:cNvPr>
            <p:cNvSpPr/>
            <p:nvPr/>
          </p:nvSpPr>
          <p:spPr>
            <a:xfrm>
              <a:off x="11825417" y="10233792"/>
              <a:ext cx="282666" cy="282666"/>
            </a:xfrm>
            <a:custGeom>
              <a:avLst/>
              <a:gdLst>
                <a:gd name="connsiteX0" fmla="*/ 47694 w 282632"/>
                <a:gd name="connsiteY0" fmla="*/ 26497 h 282632"/>
                <a:gd name="connsiteX1" fmla="*/ 26497 w 282632"/>
                <a:gd name="connsiteY1" fmla="*/ 47694 h 282632"/>
                <a:gd name="connsiteX2" fmla="*/ 26497 w 282632"/>
                <a:gd name="connsiteY2" fmla="*/ 241298 h 282632"/>
                <a:gd name="connsiteX3" fmla="*/ 47694 w 282632"/>
                <a:gd name="connsiteY3" fmla="*/ 262495 h 282632"/>
                <a:gd name="connsiteX4" fmla="*/ 241297 w 282632"/>
                <a:gd name="connsiteY4" fmla="*/ 262495 h 282632"/>
                <a:gd name="connsiteX5" fmla="*/ 262495 w 282632"/>
                <a:gd name="connsiteY5" fmla="*/ 241298 h 282632"/>
                <a:gd name="connsiteX6" fmla="*/ 262495 w 282632"/>
                <a:gd name="connsiteY6" fmla="*/ 47694 h 282632"/>
                <a:gd name="connsiteX7" fmla="*/ 241297 w 282632"/>
                <a:gd name="connsiteY7" fmla="*/ 26497 h 282632"/>
                <a:gd name="connsiteX8" fmla="*/ 47694 w 282632"/>
                <a:gd name="connsiteY8" fmla="*/ 26497 h 282632"/>
                <a:gd name="connsiteX9" fmla="*/ 220101 w 282632"/>
                <a:gd name="connsiteY9" fmla="*/ 220101 h 282632"/>
                <a:gd name="connsiteX10" fmla="*/ 69245 w 282632"/>
                <a:gd name="connsiteY10" fmla="*/ 220101 h 282632"/>
                <a:gd name="connsiteX11" fmla="*/ 69245 w 282632"/>
                <a:gd name="connsiteY11" fmla="*/ 69245 h 282632"/>
                <a:gd name="connsiteX12" fmla="*/ 220101 w 282632"/>
                <a:gd name="connsiteY12" fmla="*/ 69245 h 282632"/>
                <a:gd name="connsiteX13" fmla="*/ 220101 w 282632"/>
                <a:gd name="connsiteY13" fmla="*/ 220101 h 28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2632" h="282632">
                  <a:moveTo>
                    <a:pt x="47694" y="26497"/>
                  </a:moveTo>
                  <a:cubicBezTo>
                    <a:pt x="36035" y="26497"/>
                    <a:pt x="26497" y="36036"/>
                    <a:pt x="26497" y="47694"/>
                  </a:cubicBezTo>
                  <a:lnTo>
                    <a:pt x="26497" y="241298"/>
                  </a:lnTo>
                  <a:cubicBezTo>
                    <a:pt x="26497" y="252956"/>
                    <a:pt x="36035" y="262495"/>
                    <a:pt x="47694" y="262495"/>
                  </a:cubicBezTo>
                  <a:lnTo>
                    <a:pt x="241297" y="262495"/>
                  </a:lnTo>
                  <a:cubicBezTo>
                    <a:pt x="252956" y="262495"/>
                    <a:pt x="262495" y="252956"/>
                    <a:pt x="262495" y="241298"/>
                  </a:cubicBezTo>
                  <a:lnTo>
                    <a:pt x="262495" y="47694"/>
                  </a:lnTo>
                  <a:cubicBezTo>
                    <a:pt x="262495" y="36036"/>
                    <a:pt x="252956" y="26497"/>
                    <a:pt x="241297" y="26497"/>
                  </a:cubicBezTo>
                  <a:lnTo>
                    <a:pt x="47694" y="26497"/>
                  </a:lnTo>
                  <a:close/>
                  <a:moveTo>
                    <a:pt x="220101" y="220101"/>
                  </a:moveTo>
                  <a:lnTo>
                    <a:pt x="69245" y="220101"/>
                  </a:lnTo>
                  <a:lnTo>
                    <a:pt x="69245" y="69245"/>
                  </a:lnTo>
                  <a:lnTo>
                    <a:pt x="220101" y="69245"/>
                  </a:lnTo>
                  <a:lnTo>
                    <a:pt x="220101" y="220101"/>
                  </a:lnTo>
                  <a:close/>
                </a:path>
              </a:pathLst>
            </a:custGeom>
            <a:solidFill>
              <a:srgbClr val="5E5E5E"/>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98071F21-D550-47F6-8275-1E32C8C9B12D}"/>
                </a:ext>
              </a:extLst>
            </p:cNvPr>
            <p:cNvSpPr/>
            <p:nvPr/>
          </p:nvSpPr>
          <p:spPr>
            <a:xfrm>
              <a:off x="12113029" y="10242272"/>
              <a:ext cx="459331" cy="70666"/>
            </a:xfrm>
            <a:custGeom>
              <a:avLst/>
              <a:gdLst>
                <a:gd name="connsiteX0" fmla="*/ 417943 w 459278"/>
                <a:gd name="connsiteY0" fmla="*/ 26497 h 70658"/>
                <a:gd name="connsiteX1" fmla="*/ 47693 w 459278"/>
                <a:gd name="connsiteY1" fmla="*/ 26497 h 70658"/>
                <a:gd name="connsiteX2" fmla="*/ 26497 w 459278"/>
                <a:gd name="connsiteY2" fmla="*/ 47694 h 70658"/>
                <a:gd name="connsiteX3" fmla="*/ 47693 w 459278"/>
                <a:gd name="connsiteY3" fmla="*/ 68892 h 70658"/>
                <a:gd name="connsiteX4" fmla="*/ 417943 w 459278"/>
                <a:gd name="connsiteY4" fmla="*/ 68892 h 70658"/>
                <a:gd name="connsiteX5" fmla="*/ 439140 w 459278"/>
                <a:gd name="connsiteY5" fmla="*/ 47694 h 70658"/>
                <a:gd name="connsiteX6" fmla="*/ 417943 w 459278"/>
                <a:gd name="connsiteY6" fmla="*/ 26497 h 70658"/>
                <a:gd name="connsiteX7" fmla="*/ 417943 w 459278"/>
                <a:gd name="connsiteY7" fmla="*/ 26497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278" h="70658">
                  <a:moveTo>
                    <a:pt x="417943" y="26497"/>
                  </a:moveTo>
                  <a:lnTo>
                    <a:pt x="47693" y="26497"/>
                  </a:lnTo>
                  <a:cubicBezTo>
                    <a:pt x="36035" y="26497"/>
                    <a:pt x="26497" y="36036"/>
                    <a:pt x="26497" y="47694"/>
                  </a:cubicBezTo>
                  <a:cubicBezTo>
                    <a:pt x="26497" y="59353"/>
                    <a:pt x="36035" y="68892"/>
                    <a:pt x="47693" y="68892"/>
                  </a:cubicBezTo>
                  <a:lnTo>
                    <a:pt x="417943" y="68892"/>
                  </a:lnTo>
                  <a:cubicBezTo>
                    <a:pt x="429601" y="68892"/>
                    <a:pt x="439140" y="59353"/>
                    <a:pt x="439140" y="47694"/>
                  </a:cubicBezTo>
                  <a:cubicBezTo>
                    <a:pt x="439140" y="36036"/>
                    <a:pt x="429601" y="26497"/>
                    <a:pt x="417943" y="26497"/>
                  </a:cubicBezTo>
                  <a:lnTo>
                    <a:pt x="417943" y="26497"/>
                  </a:lnTo>
                  <a:close/>
                </a:path>
              </a:pathLst>
            </a:custGeom>
            <a:solidFill>
              <a:srgbClr val="5E5E5E"/>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0C3CBCC1-F9CC-4A1C-B973-7E929E17851D}"/>
                </a:ext>
              </a:extLst>
            </p:cNvPr>
            <p:cNvSpPr/>
            <p:nvPr/>
          </p:nvSpPr>
          <p:spPr>
            <a:xfrm>
              <a:off x="12113029" y="10336612"/>
              <a:ext cx="459331" cy="70666"/>
            </a:xfrm>
            <a:custGeom>
              <a:avLst/>
              <a:gdLst>
                <a:gd name="connsiteX0" fmla="*/ 439140 w 459278"/>
                <a:gd name="connsiteY0" fmla="*/ 47694 h 70658"/>
                <a:gd name="connsiteX1" fmla="*/ 417943 w 459278"/>
                <a:gd name="connsiteY1" fmla="*/ 26497 h 70658"/>
                <a:gd name="connsiteX2" fmla="*/ 47693 w 459278"/>
                <a:gd name="connsiteY2" fmla="*/ 26497 h 70658"/>
                <a:gd name="connsiteX3" fmla="*/ 26497 w 459278"/>
                <a:gd name="connsiteY3" fmla="*/ 47694 h 70658"/>
                <a:gd name="connsiteX4" fmla="*/ 47693 w 459278"/>
                <a:gd name="connsiteY4" fmla="*/ 68892 h 70658"/>
                <a:gd name="connsiteX5" fmla="*/ 417943 w 459278"/>
                <a:gd name="connsiteY5" fmla="*/ 68892 h 70658"/>
                <a:gd name="connsiteX6" fmla="*/ 439140 w 459278"/>
                <a:gd name="connsiteY6" fmla="*/ 47694 h 70658"/>
                <a:gd name="connsiteX7" fmla="*/ 439140 w 459278"/>
                <a:gd name="connsiteY7" fmla="*/ 47694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278" h="70658">
                  <a:moveTo>
                    <a:pt x="439140" y="47694"/>
                  </a:moveTo>
                  <a:cubicBezTo>
                    <a:pt x="439140" y="36036"/>
                    <a:pt x="429601" y="26497"/>
                    <a:pt x="417943" y="26497"/>
                  </a:cubicBezTo>
                  <a:lnTo>
                    <a:pt x="47693" y="26497"/>
                  </a:lnTo>
                  <a:cubicBezTo>
                    <a:pt x="36035" y="26497"/>
                    <a:pt x="26497" y="36036"/>
                    <a:pt x="26497" y="47694"/>
                  </a:cubicBezTo>
                  <a:cubicBezTo>
                    <a:pt x="26497" y="59353"/>
                    <a:pt x="36035" y="68892"/>
                    <a:pt x="47693" y="68892"/>
                  </a:cubicBezTo>
                  <a:lnTo>
                    <a:pt x="417943" y="68892"/>
                  </a:lnTo>
                  <a:cubicBezTo>
                    <a:pt x="429601" y="68892"/>
                    <a:pt x="439140" y="59353"/>
                    <a:pt x="439140" y="47694"/>
                  </a:cubicBezTo>
                  <a:lnTo>
                    <a:pt x="439140" y="47694"/>
                  </a:lnTo>
                  <a:close/>
                </a:path>
              </a:pathLst>
            </a:custGeom>
            <a:solidFill>
              <a:srgbClr val="5E5E5E"/>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9218DB94-B51A-46D2-856A-74D0C707E493}"/>
                </a:ext>
              </a:extLst>
            </p:cNvPr>
            <p:cNvSpPr/>
            <p:nvPr/>
          </p:nvSpPr>
          <p:spPr>
            <a:xfrm>
              <a:off x="12113029" y="10427418"/>
              <a:ext cx="353332" cy="70666"/>
            </a:xfrm>
            <a:custGeom>
              <a:avLst/>
              <a:gdLst>
                <a:gd name="connsiteX0" fmla="*/ 47693 w 353290"/>
                <a:gd name="connsiteY0" fmla="*/ 26497 h 70658"/>
                <a:gd name="connsiteX1" fmla="*/ 26497 w 353290"/>
                <a:gd name="connsiteY1" fmla="*/ 47694 h 70658"/>
                <a:gd name="connsiteX2" fmla="*/ 47693 w 353290"/>
                <a:gd name="connsiteY2" fmla="*/ 68892 h 70658"/>
                <a:gd name="connsiteX3" fmla="*/ 332446 w 353290"/>
                <a:gd name="connsiteY3" fmla="*/ 68892 h 70658"/>
                <a:gd name="connsiteX4" fmla="*/ 353643 w 353290"/>
                <a:gd name="connsiteY4" fmla="*/ 47694 h 70658"/>
                <a:gd name="connsiteX5" fmla="*/ 332446 w 353290"/>
                <a:gd name="connsiteY5" fmla="*/ 26497 h 70658"/>
                <a:gd name="connsiteX6" fmla="*/ 47693 w 353290"/>
                <a:gd name="connsiteY6" fmla="*/ 26497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3290" h="70658">
                  <a:moveTo>
                    <a:pt x="47693" y="26497"/>
                  </a:moveTo>
                  <a:cubicBezTo>
                    <a:pt x="36035" y="26497"/>
                    <a:pt x="26497" y="36035"/>
                    <a:pt x="26497" y="47694"/>
                  </a:cubicBezTo>
                  <a:cubicBezTo>
                    <a:pt x="26497" y="59353"/>
                    <a:pt x="36035" y="68892"/>
                    <a:pt x="47693" y="68892"/>
                  </a:cubicBezTo>
                  <a:lnTo>
                    <a:pt x="332446" y="68892"/>
                  </a:lnTo>
                  <a:cubicBezTo>
                    <a:pt x="344105" y="68892"/>
                    <a:pt x="353643" y="59353"/>
                    <a:pt x="353643" y="47694"/>
                  </a:cubicBezTo>
                  <a:cubicBezTo>
                    <a:pt x="353643" y="36035"/>
                    <a:pt x="344105" y="26497"/>
                    <a:pt x="332446" y="26497"/>
                  </a:cubicBezTo>
                  <a:lnTo>
                    <a:pt x="47693" y="26497"/>
                  </a:lnTo>
                  <a:close/>
                </a:path>
              </a:pathLst>
            </a:custGeom>
            <a:solidFill>
              <a:srgbClr val="5E5E5E"/>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3934C50-EB01-49CF-B765-3395F8459870}"/>
                </a:ext>
              </a:extLst>
            </p:cNvPr>
            <p:cNvSpPr/>
            <p:nvPr/>
          </p:nvSpPr>
          <p:spPr>
            <a:xfrm>
              <a:off x="11596104" y="9701321"/>
              <a:ext cx="1201328" cy="1483994"/>
            </a:xfrm>
            <a:custGeom>
              <a:avLst/>
              <a:gdLst>
                <a:gd name="connsiteX0" fmla="*/ 1135476 w 1201189"/>
                <a:gd name="connsiteY0" fmla="*/ 183004 h 1483821"/>
                <a:gd name="connsiteX1" fmla="*/ 1185291 w 1201189"/>
                <a:gd name="connsiteY1" fmla="*/ 133190 h 1483821"/>
                <a:gd name="connsiteX2" fmla="*/ 1185291 w 1201189"/>
                <a:gd name="connsiteY2" fmla="*/ 76311 h 1483821"/>
                <a:gd name="connsiteX3" fmla="*/ 1135476 w 1201189"/>
                <a:gd name="connsiteY3" fmla="*/ 26497 h 1483821"/>
                <a:gd name="connsiteX4" fmla="*/ 330327 w 1201189"/>
                <a:gd name="connsiteY4" fmla="*/ 26497 h 1483821"/>
                <a:gd name="connsiteX5" fmla="*/ 309130 w 1201189"/>
                <a:gd name="connsiteY5" fmla="*/ 47694 h 1483821"/>
                <a:gd name="connsiteX6" fmla="*/ 330327 w 1201189"/>
                <a:gd name="connsiteY6" fmla="*/ 68892 h 1483821"/>
                <a:gd name="connsiteX7" fmla="*/ 1135476 w 1201189"/>
                <a:gd name="connsiteY7" fmla="*/ 68892 h 1483821"/>
                <a:gd name="connsiteX8" fmla="*/ 1142543 w 1201189"/>
                <a:gd name="connsiteY8" fmla="*/ 75957 h 1483821"/>
                <a:gd name="connsiteX9" fmla="*/ 1142543 w 1201189"/>
                <a:gd name="connsiteY9" fmla="*/ 132837 h 1483821"/>
                <a:gd name="connsiteX10" fmla="*/ 1135476 w 1201189"/>
                <a:gd name="connsiteY10" fmla="*/ 139903 h 1483821"/>
                <a:gd name="connsiteX11" fmla="*/ 76311 w 1201189"/>
                <a:gd name="connsiteY11" fmla="*/ 139903 h 1483821"/>
                <a:gd name="connsiteX12" fmla="*/ 69245 w 1201189"/>
                <a:gd name="connsiteY12" fmla="*/ 132837 h 1483821"/>
                <a:gd name="connsiteX13" fmla="*/ 69245 w 1201189"/>
                <a:gd name="connsiteY13" fmla="*/ 75957 h 1483821"/>
                <a:gd name="connsiteX14" fmla="*/ 76311 w 1201189"/>
                <a:gd name="connsiteY14" fmla="*/ 68892 h 1483821"/>
                <a:gd name="connsiteX15" fmla="*/ 231759 w 1201189"/>
                <a:gd name="connsiteY15" fmla="*/ 68892 h 1483821"/>
                <a:gd name="connsiteX16" fmla="*/ 252956 w 1201189"/>
                <a:gd name="connsiteY16" fmla="*/ 47694 h 1483821"/>
                <a:gd name="connsiteX17" fmla="*/ 231759 w 1201189"/>
                <a:gd name="connsiteY17" fmla="*/ 26497 h 1483821"/>
                <a:gd name="connsiteX18" fmla="*/ 76311 w 1201189"/>
                <a:gd name="connsiteY18" fmla="*/ 26497 h 1483821"/>
                <a:gd name="connsiteX19" fmla="*/ 26497 w 1201189"/>
                <a:gd name="connsiteY19" fmla="*/ 76311 h 1483821"/>
                <a:gd name="connsiteX20" fmla="*/ 26497 w 1201189"/>
                <a:gd name="connsiteY20" fmla="*/ 133190 h 1483821"/>
                <a:gd name="connsiteX21" fmla="*/ 76311 w 1201189"/>
                <a:gd name="connsiteY21" fmla="*/ 183004 h 1483821"/>
                <a:gd name="connsiteX22" fmla="*/ 89029 w 1201189"/>
                <a:gd name="connsiteY22" fmla="*/ 183004 h 1483821"/>
                <a:gd name="connsiteX23" fmla="*/ 89029 w 1201189"/>
                <a:gd name="connsiteY23" fmla="*/ 414057 h 1483821"/>
                <a:gd name="connsiteX24" fmla="*/ 110227 w 1201189"/>
                <a:gd name="connsiteY24" fmla="*/ 435254 h 1483821"/>
                <a:gd name="connsiteX25" fmla="*/ 131424 w 1201189"/>
                <a:gd name="connsiteY25" fmla="*/ 414057 h 1483821"/>
                <a:gd name="connsiteX26" fmla="*/ 131424 w 1201189"/>
                <a:gd name="connsiteY26" fmla="*/ 183004 h 1483821"/>
                <a:gd name="connsiteX27" fmla="*/ 1079657 w 1201189"/>
                <a:gd name="connsiteY27" fmla="*/ 183004 h 1483821"/>
                <a:gd name="connsiteX28" fmla="*/ 1079657 w 1201189"/>
                <a:gd name="connsiteY28" fmla="*/ 860617 h 1483821"/>
                <a:gd name="connsiteX29" fmla="*/ 131424 w 1201189"/>
                <a:gd name="connsiteY29" fmla="*/ 860617 h 1483821"/>
                <a:gd name="connsiteX30" fmla="*/ 131424 w 1201189"/>
                <a:gd name="connsiteY30" fmla="*/ 513685 h 1483821"/>
                <a:gd name="connsiteX31" fmla="*/ 110227 w 1201189"/>
                <a:gd name="connsiteY31" fmla="*/ 492488 h 1483821"/>
                <a:gd name="connsiteX32" fmla="*/ 89029 w 1201189"/>
                <a:gd name="connsiteY32" fmla="*/ 513685 h 1483821"/>
                <a:gd name="connsiteX33" fmla="*/ 89029 w 1201189"/>
                <a:gd name="connsiteY33" fmla="*/ 860617 h 1483821"/>
                <a:gd name="connsiteX34" fmla="*/ 76311 w 1201189"/>
                <a:gd name="connsiteY34" fmla="*/ 860617 h 1483821"/>
                <a:gd name="connsiteX35" fmla="*/ 26497 w 1201189"/>
                <a:gd name="connsiteY35" fmla="*/ 910430 h 1483821"/>
                <a:gd name="connsiteX36" fmla="*/ 26497 w 1201189"/>
                <a:gd name="connsiteY36" fmla="*/ 967310 h 1483821"/>
                <a:gd name="connsiteX37" fmla="*/ 76311 w 1201189"/>
                <a:gd name="connsiteY37" fmla="*/ 1017124 h 1483821"/>
                <a:gd name="connsiteX38" fmla="*/ 402045 w 1201189"/>
                <a:gd name="connsiteY38" fmla="*/ 1017124 h 1483821"/>
                <a:gd name="connsiteX39" fmla="*/ 213387 w 1201189"/>
                <a:gd name="connsiteY39" fmla="*/ 1439661 h 1483821"/>
                <a:gd name="connsiteX40" fmla="*/ 214800 w 1201189"/>
                <a:gd name="connsiteY40" fmla="*/ 1460151 h 1483821"/>
                <a:gd name="connsiteX41" fmla="*/ 232819 w 1201189"/>
                <a:gd name="connsiteY41" fmla="*/ 1470043 h 1483821"/>
                <a:gd name="connsiteX42" fmla="*/ 346578 w 1201189"/>
                <a:gd name="connsiteY42" fmla="*/ 1470043 h 1483821"/>
                <a:gd name="connsiteX43" fmla="*/ 366009 w 1201189"/>
                <a:gd name="connsiteY43" fmla="*/ 1457325 h 1483821"/>
                <a:gd name="connsiteX44" fmla="*/ 527463 w 1201189"/>
                <a:gd name="connsiteY44" fmla="*/ 1096262 h 1483821"/>
                <a:gd name="connsiteX45" fmla="*/ 527463 w 1201189"/>
                <a:gd name="connsiteY45" fmla="*/ 1448846 h 1483821"/>
                <a:gd name="connsiteX46" fmla="*/ 548661 w 1201189"/>
                <a:gd name="connsiteY46" fmla="*/ 1470043 h 1483821"/>
                <a:gd name="connsiteX47" fmla="*/ 662420 w 1201189"/>
                <a:gd name="connsiteY47" fmla="*/ 1470043 h 1483821"/>
                <a:gd name="connsiteX48" fmla="*/ 683618 w 1201189"/>
                <a:gd name="connsiteY48" fmla="*/ 1448846 h 1483821"/>
                <a:gd name="connsiteX49" fmla="*/ 683618 w 1201189"/>
                <a:gd name="connsiteY49" fmla="*/ 1096262 h 1483821"/>
                <a:gd name="connsiteX50" fmla="*/ 845071 w 1201189"/>
                <a:gd name="connsiteY50" fmla="*/ 1457325 h 1483821"/>
                <a:gd name="connsiteX51" fmla="*/ 864503 w 1201189"/>
                <a:gd name="connsiteY51" fmla="*/ 1470043 h 1483821"/>
                <a:gd name="connsiteX52" fmla="*/ 978969 w 1201189"/>
                <a:gd name="connsiteY52" fmla="*/ 1470043 h 1483821"/>
                <a:gd name="connsiteX53" fmla="*/ 1000166 w 1201189"/>
                <a:gd name="connsiteY53" fmla="*/ 1448846 h 1483821"/>
                <a:gd name="connsiteX54" fmla="*/ 997693 w 1201189"/>
                <a:gd name="connsiteY54" fmla="*/ 1438601 h 1483821"/>
                <a:gd name="connsiteX55" fmla="*/ 809742 w 1201189"/>
                <a:gd name="connsiteY55" fmla="*/ 1017478 h 1483821"/>
                <a:gd name="connsiteX56" fmla="*/ 971550 w 1201189"/>
                <a:gd name="connsiteY56" fmla="*/ 1017478 h 1483821"/>
                <a:gd name="connsiteX57" fmla="*/ 992748 w 1201189"/>
                <a:gd name="connsiteY57" fmla="*/ 996280 h 1483821"/>
                <a:gd name="connsiteX58" fmla="*/ 971550 w 1201189"/>
                <a:gd name="connsiteY58" fmla="*/ 975083 h 1483821"/>
                <a:gd name="connsiteX59" fmla="*/ 76311 w 1201189"/>
                <a:gd name="connsiteY59" fmla="*/ 975083 h 1483821"/>
                <a:gd name="connsiteX60" fmla="*/ 69245 w 1201189"/>
                <a:gd name="connsiteY60" fmla="*/ 968017 h 1483821"/>
                <a:gd name="connsiteX61" fmla="*/ 69245 w 1201189"/>
                <a:gd name="connsiteY61" fmla="*/ 911137 h 1483821"/>
                <a:gd name="connsiteX62" fmla="*/ 76311 w 1201189"/>
                <a:gd name="connsiteY62" fmla="*/ 904071 h 1483821"/>
                <a:gd name="connsiteX63" fmla="*/ 1135476 w 1201189"/>
                <a:gd name="connsiteY63" fmla="*/ 904071 h 1483821"/>
                <a:gd name="connsiteX64" fmla="*/ 1142543 w 1201189"/>
                <a:gd name="connsiteY64" fmla="*/ 911137 h 1483821"/>
                <a:gd name="connsiteX65" fmla="*/ 1142543 w 1201189"/>
                <a:gd name="connsiteY65" fmla="*/ 968017 h 1483821"/>
                <a:gd name="connsiteX66" fmla="*/ 1135476 w 1201189"/>
                <a:gd name="connsiteY66" fmla="*/ 975083 h 1483821"/>
                <a:gd name="connsiteX67" fmla="*/ 1071885 w 1201189"/>
                <a:gd name="connsiteY67" fmla="*/ 975083 h 1483821"/>
                <a:gd name="connsiteX68" fmla="*/ 1050687 w 1201189"/>
                <a:gd name="connsiteY68" fmla="*/ 996280 h 1483821"/>
                <a:gd name="connsiteX69" fmla="*/ 1071885 w 1201189"/>
                <a:gd name="connsiteY69" fmla="*/ 1017478 h 1483821"/>
                <a:gd name="connsiteX70" fmla="*/ 1135476 w 1201189"/>
                <a:gd name="connsiteY70" fmla="*/ 1017478 h 1483821"/>
                <a:gd name="connsiteX71" fmla="*/ 1185291 w 1201189"/>
                <a:gd name="connsiteY71" fmla="*/ 967664 h 1483821"/>
                <a:gd name="connsiteX72" fmla="*/ 1185291 w 1201189"/>
                <a:gd name="connsiteY72" fmla="*/ 910784 h 1483821"/>
                <a:gd name="connsiteX73" fmla="*/ 1135476 w 1201189"/>
                <a:gd name="connsiteY73" fmla="*/ 860970 h 1483821"/>
                <a:gd name="connsiteX74" fmla="*/ 1122759 w 1201189"/>
                <a:gd name="connsiteY74" fmla="*/ 860970 h 1483821"/>
                <a:gd name="connsiteX75" fmla="*/ 1122759 w 1201189"/>
                <a:gd name="connsiteY75" fmla="*/ 183358 h 1483821"/>
                <a:gd name="connsiteX76" fmla="*/ 1135476 w 1201189"/>
                <a:gd name="connsiteY76" fmla="*/ 183358 h 1483821"/>
                <a:gd name="connsiteX77" fmla="*/ 763109 w 1201189"/>
                <a:gd name="connsiteY77" fmla="*/ 1017478 h 1483821"/>
                <a:gd name="connsiteX78" fmla="*/ 946113 w 1201189"/>
                <a:gd name="connsiteY78" fmla="*/ 1427649 h 1483821"/>
                <a:gd name="connsiteX79" fmla="*/ 878988 w 1201189"/>
                <a:gd name="connsiteY79" fmla="*/ 1427649 h 1483821"/>
                <a:gd name="connsiteX80" fmla="*/ 695982 w 1201189"/>
                <a:gd name="connsiteY80" fmla="*/ 1017478 h 1483821"/>
                <a:gd name="connsiteX81" fmla="*/ 763109 w 1201189"/>
                <a:gd name="connsiteY81" fmla="*/ 1017478 h 1483821"/>
                <a:gd name="connsiteX82" fmla="*/ 641576 w 1201189"/>
                <a:gd name="connsiteY82" fmla="*/ 1017478 h 1483821"/>
                <a:gd name="connsiteX83" fmla="*/ 641576 w 1201189"/>
                <a:gd name="connsiteY83" fmla="*/ 1427649 h 1483821"/>
                <a:gd name="connsiteX84" fmla="*/ 570565 w 1201189"/>
                <a:gd name="connsiteY84" fmla="*/ 1427649 h 1483821"/>
                <a:gd name="connsiteX85" fmla="*/ 570565 w 1201189"/>
                <a:gd name="connsiteY85" fmla="*/ 1017478 h 1483821"/>
                <a:gd name="connsiteX86" fmla="*/ 641576 w 1201189"/>
                <a:gd name="connsiteY86" fmla="*/ 1017478 h 1483821"/>
                <a:gd name="connsiteX87" fmla="*/ 516158 w 1201189"/>
                <a:gd name="connsiteY87" fmla="*/ 1017478 h 1483821"/>
                <a:gd name="connsiteX88" fmla="*/ 333153 w 1201189"/>
                <a:gd name="connsiteY88" fmla="*/ 1427649 h 1483821"/>
                <a:gd name="connsiteX89" fmla="*/ 266028 w 1201189"/>
                <a:gd name="connsiteY89" fmla="*/ 1427649 h 1483821"/>
                <a:gd name="connsiteX90" fmla="*/ 449032 w 1201189"/>
                <a:gd name="connsiteY90" fmla="*/ 1017478 h 1483821"/>
                <a:gd name="connsiteX91" fmla="*/ 516158 w 1201189"/>
                <a:gd name="connsiteY91" fmla="*/ 1017478 h 148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1201189" h="1483821">
                  <a:moveTo>
                    <a:pt x="1135476" y="183004"/>
                  </a:moveTo>
                  <a:cubicBezTo>
                    <a:pt x="1163033" y="183004"/>
                    <a:pt x="1185291" y="160747"/>
                    <a:pt x="1185291" y="133190"/>
                  </a:cubicBezTo>
                  <a:lnTo>
                    <a:pt x="1185291" y="76311"/>
                  </a:lnTo>
                  <a:cubicBezTo>
                    <a:pt x="1185291" y="48754"/>
                    <a:pt x="1163033" y="26497"/>
                    <a:pt x="1135476" y="26497"/>
                  </a:cubicBezTo>
                  <a:lnTo>
                    <a:pt x="330327" y="26497"/>
                  </a:lnTo>
                  <a:cubicBezTo>
                    <a:pt x="318668" y="26497"/>
                    <a:pt x="309130" y="36035"/>
                    <a:pt x="309130" y="47694"/>
                  </a:cubicBezTo>
                  <a:cubicBezTo>
                    <a:pt x="309130" y="59353"/>
                    <a:pt x="318668" y="68892"/>
                    <a:pt x="330327" y="68892"/>
                  </a:cubicBezTo>
                  <a:lnTo>
                    <a:pt x="1135476" y="68892"/>
                  </a:lnTo>
                  <a:cubicBezTo>
                    <a:pt x="1139363" y="68892"/>
                    <a:pt x="1142543" y="72071"/>
                    <a:pt x="1142543" y="75957"/>
                  </a:cubicBezTo>
                  <a:lnTo>
                    <a:pt x="1142543" y="132837"/>
                  </a:lnTo>
                  <a:cubicBezTo>
                    <a:pt x="1142543" y="136723"/>
                    <a:pt x="1139363" y="139903"/>
                    <a:pt x="1135476" y="139903"/>
                  </a:cubicBezTo>
                  <a:lnTo>
                    <a:pt x="76311" y="139903"/>
                  </a:lnTo>
                  <a:cubicBezTo>
                    <a:pt x="72424" y="139903"/>
                    <a:pt x="69245" y="136723"/>
                    <a:pt x="69245" y="132837"/>
                  </a:cubicBezTo>
                  <a:lnTo>
                    <a:pt x="69245" y="75957"/>
                  </a:lnTo>
                  <a:cubicBezTo>
                    <a:pt x="69245" y="72071"/>
                    <a:pt x="72424" y="68892"/>
                    <a:pt x="76311" y="68892"/>
                  </a:cubicBezTo>
                  <a:lnTo>
                    <a:pt x="231759" y="68892"/>
                  </a:lnTo>
                  <a:cubicBezTo>
                    <a:pt x="243417" y="68892"/>
                    <a:pt x="252956" y="59353"/>
                    <a:pt x="252956" y="47694"/>
                  </a:cubicBezTo>
                  <a:cubicBezTo>
                    <a:pt x="252956" y="36035"/>
                    <a:pt x="243417" y="26497"/>
                    <a:pt x="231759" y="26497"/>
                  </a:cubicBezTo>
                  <a:lnTo>
                    <a:pt x="76311" y="26497"/>
                  </a:lnTo>
                  <a:cubicBezTo>
                    <a:pt x="48754" y="26497"/>
                    <a:pt x="26497" y="48754"/>
                    <a:pt x="26497" y="76311"/>
                  </a:cubicBezTo>
                  <a:lnTo>
                    <a:pt x="26497" y="133190"/>
                  </a:lnTo>
                  <a:cubicBezTo>
                    <a:pt x="26497" y="160747"/>
                    <a:pt x="48754" y="183004"/>
                    <a:pt x="76311" y="183004"/>
                  </a:cubicBezTo>
                  <a:lnTo>
                    <a:pt x="89029" y="183004"/>
                  </a:lnTo>
                  <a:lnTo>
                    <a:pt x="89029" y="414057"/>
                  </a:lnTo>
                  <a:cubicBezTo>
                    <a:pt x="89029" y="425716"/>
                    <a:pt x="98567" y="435254"/>
                    <a:pt x="110227" y="435254"/>
                  </a:cubicBezTo>
                  <a:cubicBezTo>
                    <a:pt x="121885" y="435254"/>
                    <a:pt x="131424" y="425716"/>
                    <a:pt x="131424" y="414057"/>
                  </a:cubicBezTo>
                  <a:lnTo>
                    <a:pt x="131424" y="183004"/>
                  </a:lnTo>
                  <a:lnTo>
                    <a:pt x="1079657" y="183004"/>
                  </a:lnTo>
                  <a:lnTo>
                    <a:pt x="1079657" y="860617"/>
                  </a:lnTo>
                  <a:lnTo>
                    <a:pt x="131424" y="860617"/>
                  </a:lnTo>
                  <a:lnTo>
                    <a:pt x="131424" y="513685"/>
                  </a:lnTo>
                  <a:cubicBezTo>
                    <a:pt x="131424" y="502026"/>
                    <a:pt x="121885" y="492488"/>
                    <a:pt x="110227" y="492488"/>
                  </a:cubicBezTo>
                  <a:cubicBezTo>
                    <a:pt x="98567" y="492488"/>
                    <a:pt x="89029" y="502026"/>
                    <a:pt x="89029" y="513685"/>
                  </a:cubicBezTo>
                  <a:lnTo>
                    <a:pt x="89029" y="860617"/>
                  </a:lnTo>
                  <a:lnTo>
                    <a:pt x="76311" y="860617"/>
                  </a:lnTo>
                  <a:cubicBezTo>
                    <a:pt x="48754" y="860617"/>
                    <a:pt x="26497" y="882874"/>
                    <a:pt x="26497" y="910430"/>
                  </a:cubicBezTo>
                  <a:lnTo>
                    <a:pt x="26497" y="967310"/>
                  </a:lnTo>
                  <a:cubicBezTo>
                    <a:pt x="26497" y="994867"/>
                    <a:pt x="48754" y="1017124"/>
                    <a:pt x="76311" y="1017124"/>
                  </a:cubicBezTo>
                  <a:lnTo>
                    <a:pt x="402045" y="1017124"/>
                  </a:lnTo>
                  <a:lnTo>
                    <a:pt x="213387" y="1439661"/>
                  </a:lnTo>
                  <a:cubicBezTo>
                    <a:pt x="210561" y="1446373"/>
                    <a:pt x="210915" y="1453792"/>
                    <a:pt x="214800" y="1460151"/>
                  </a:cubicBezTo>
                  <a:cubicBezTo>
                    <a:pt x="218687" y="1466157"/>
                    <a:pt x="225400" y="1470043"/>
                    <a:pt x="232819" y="1470043"/>
                  </a:cubicBezTo>
                  <a:lnTo>
                    <a:pt x="346578" y="1470043"/>
                  </a:lnTo>
                  <a:cubicBezTo>
                    <a:pt x="355057" y="1470043"/>
                    <a:pt x="362476" y="1465098"/>
                    <a:pt x="366009" y="1457325"/>
                  </a:cubicBezTo>
                  <a:lnTo>
                    <a:pt x="527463" y="1096262"/>
                  </a:lnTo>
                  <a:lnTo>
                    <a:pt x="527463" y="1448846"/>
                  </a:lnTo>
                  <a:cubicBezTo>
                    <a:pt x="527463" y="1460505"/>
                    <a:pt x="537002" y="1470043"/>
                    <a:pt x="548661" y="1470043"/>
                  </a:cubicBezTo>
                  <a:lnTo>
                    <a:pt x="662420" y="1470043"/>
                  </a:lnTo>
                  <a:cubicBezTo>
                    <a:pt x="674079" y="1470043"/>
                    <a:pt x="683618" y="1460505"/>
                    <a:pt x="683618" y="1448846"/>
                  </a:cubicBezTo>
                  <a:lnTo>
                    <a:pt x="683618" y="1096262"/>
                  </a:lnTo>
                  <a:lnTo>
                    <a:pt x="845071" y="1457325"/>
                  </a:lnTo>
                  <a:cubicBezTo>
                    <a:pt x="848604" y="1465098"/>
                    <a:pt x="856023" y="1470043"/>
                    <a:pt x="864503" y="1470043"/>
                  </a:cubicBezTo>
                  <a:lnTo>
                    <a:pt x="978969" y="1470043"/>
                  </a:lnTo>
                  <a:cubicBezTo>
                    <a:pt x="990627" y="1470043"/>
                    <a:pt x="1000166" y="1460505"/>
                    <a:pt x="1000166" y="1448846"/>
                  </a:cubicBezTo>
                  <a:cubicBezTo>
                    <a:pt x="1000166" y="1445313"/>
                    <a:pt x="999107" y="1441780"/>
                    <a:pt x="997693" y="1438601"/>
                  </a:cubicBezTo>
                  <a:lnTo>
                    <a:pt x="809742" y="1017478"/>
                  </a:lnTo>
                  <a:lnTo>
                    <a:pt x="971550" y="1017478"/>
                  </a:lnTo>
                  <a:cubicBezTo>
                    <a:pt x="983208" y="1017478"/>
                    <a:pt x="992748" y="1007939"/>
                    <a:pt x="992748" y="996280"/>
                  </a:cubicBezTo>
                  <a:cubicBezTo>
                    <a:pt x="992748" y="984622"/>
                    <a:pt x="983208" y="975083"/>
                    <a:pt x="971550" y="975083"/>
                  </a:cubicBezTo>
                  <a:lnTo>
                    <a:pt x="76311" y="975083"/>
                  </a:lnTo>
                  <a:cubicBezTo>
                    <a:pt x="72424" y="975083"/>
                    <a:pt x="69245" y="971903"/>
                    <a:pt x="69245" y="968017"/>
                  </a:cubicBezTo>
                  <a:lnTo>
                    <a:pt x="69245" y="911137"/>
                  </a:lnTo>
                  <a:cubicBezTo>
                    <a:pt x="69245" y="907251"/>
                    <a:pt x="72424" y="904071"/>
                    <a:pt x="76311" y="904071"/>
                  </a:cubicBezTo>
                  <a:lnTo>
                    <a:pt x="1135476" y="904071"/>
                  </a:lnTo>
                  <a:cubicBezTo>
                    <a:pt x="1139363" y="904071"/>
                    <a:pt x="1142543" y="907251"/>
                    <a:pt x="1142543" y="911137"/>
                  </a:cubicBezTo>
                  <a:lnTo>
                    <a:pt x="1142543" y="968017"/>
                  </a:lnTo>
                  <a:cubicBezTo>
                    <a:pt x="1142543" y="971903"/>
                    <a:pt x="1139363" y="975083"/>
                    <a:pt x="1135476" y="975083"/>
                  </a:cubicBezTo>
                  <a:lnTo>
                    <a:pt x="1071885" y="975083"/>
                  </a:lnTo>
                  <a:cubicBezTo>
                    <a:pt x="1060225" y="975083"/>
                    <a:pt x="1050687" y="984622"/>
                    <a:pt x="1050687" y="996280"/>
                  </a:cubicBezTo>
                  <a:cubicBezTo>
                    <a:pt x="1050687" y="1007939"/>
                    <a:pt x="1060225" y="1017478"/>
                    <a:pt x="1071885" y="1017478"/>
                  </a:cubicBezTo>
                  <a:lnTo>
                    <a:pt x="1135476" y="1017478"/>
                  </a:lnTo>
                  <a:cubicBezTo>
                    <a:pt x="1163033" y="1017478"/>
                    <a:pt x="1185291" y="995220"/>
                    <a:pt x="1185291" y="967664"/>
                  </a:cubicBezTo>
                  <a:lnTo>
                    <a:pt x="1185291" y="910784"/>
                  </a:lnTo>
                  <a:cubicBezTo>
                    <a:pt x="1185291" y="883227"/>
                    <a:pt x="1163033" y="860970"/>
                    <a:pt x="1135476" y="860970"/>
                  </a:cubicBezTo>
                  <a:lnTo>
                    <a:pt x="1122759" y="860970"/>
                  </a:lnTo>
                  <a:lnTo>
                    <a:pt x="1122759" y="183358"/>
                  </a:lnTo>
                  <a:lnTo>
                    <a:pt x="1135476" y="183358"/>
                  </a:lnTo>
                  <a:close/>
                  <a:moveTo>
                    <a:pt x="763109" y="1017478"/>
                  </a:moveTo>
                  <a:lnTo>
                    <a:pt x="946113" y="1427649"/>
                  </a:lnTo>
                  <a:lnTo>
                    <a:pt x="878988" y="1427649"/>
                  </a:lnTo>
                  <a:lnTo>
                    <a:pt x="695982" y="1017478"/>
                  </a:lnTo>
                  <a:lnTo>
                    <a:pt x="763109" y="1017478"/>
                  </a:lnTo>
                  <a:close/>
                  <a:moveTo>
                    <a:pt x="641576" y="1017478"/>
                  </a:moveTo>
                  <a:lnTo>
                    <a:pt x="641576" y="1427649"/>
                  </a:lnTo>
                  <a:lnTo>
                    <a:pt x="570565" y="1427649"/>
                  </a:lnTo>
                  <a:lnTo>
                    <a:pt x="570565" y="1017478"/>
                  </a:lnTo>
                  <a:lnTo>
                    <a:pt x="641576" y="1017478"/>
                  </a:lnTo>
                  <a:close/>
                  <a:moveTo>
                    <a:pt x="516158" y="1017478"/>
                  </a:moveTo>
                  <a:lnTo>
                    <a:pt x="333153" y="1427649"/>
                  </a:lnTo>
                  <a:lnTo>
                    <a:pt x="266028" y="1427649"/>
                  </a:lnTo>
                  <a:lnTo>
                    <a:pt x="449032" y="1017478"/>
                  </a:lnTo>
                  <a:lnTo>
                    <a:pt x="516158" y="1017478"/>
                  </a:lnTo>
                  <a:close/>
                </a:path>
              </a:pathLst>
            </a:custGeom>
            <a:solidFill>
              <a:srgbClr val="5E5E5E"/>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D3EA2746-6C54-484D-A097-2F0CAE789698}"/>
                </a:ext>
              </a:extLst>
            </p:cNvPr>
            <p:cNvSpPr/>
            <p:nvPr/>
          </p:nvSpPr>
          <p:spPr>
            <a:xfrm>
              <a:off x="11752685" y="9929058"/>
              <a:ext cx="847996" cy="282666"/>
            </a:xfrm>
            <a:custGeom>
              <a:avLst/>
              <a:gdLst>
                <a:gd name="connsiteX0" fmla="*/ 388211 w 847898"/>
                <a:gd name="connsiteY0" fmla="*/ 101911 h 282632"/>
                <a:gd name="connsiteX1" fmla="*/ 367014 w 847898"/>
                <a:gd name="connsiteY1" fmla="*/ 99437 h 282632"/>
                <a:gd name="connsiteX2" fmla="*/ 39513 w 847898"/>
                <a:gd name="connsiteY2" fmla="*/ 238987 h 282632"/>
                <a:gd name="connsiteX3" fmla="*/ 28208 w 847898"/>
                <a:gd name="connsiteY3" fmla="*/ 266897 h 282632"/>
                <a:gd name="connsiteX4" fmla="*/ 47992 w 847898"/>
                <a:gd name="connsiteY4" fmla="*/ 279969 h 282632"/>
                <a:gd name="connsiteX5" fmla="*/ 56472 w 847898"/>
                <a:gd name="connsiteY5" fmla="*/ 278202 h 282632"/>
                <a:gd name="connsiteX6" fmla="*/ 372666 w 847898"/>
                <a:gd name="connsiteY6" fmla="*/ 143599 h 282632"/>
                <a:gd name="connsiteX7" fmla="*/ 507977 w 847898"/>
                <a:gd name="connsiteY7" fmla="*/ 244640 h 282632"/>
                <a:gd name="connsiteX8" fmla="*/ 529881 w 847898"/>
                <a:gd name="connsiteY8" fmla="*/ 246760 h 282632"/>
                <a:gd name="connsiteX9" fmla="*/ 796616 w 847898"/>
                <a:gd name="connsiteY9" fmla="*/ 119575 h 282632"/>
                <a:gd name="connsiteX10" fmla="*/ 782130 w 847898"/>
                <a:gd name="connsiteY10" fmla="*/ 167269 h 282632"/>
                <a:gd name="connsiteX11" fmla="*/ 796263 w 847898"/>
                <a:gd name="connsiteY11" fmla="*/ 193766 h 282632"/>
                <a:gd name="connsiteX12" fmla="*/ 802622 w 847898"/>
                <a:gd name="connsiteY12" fmla="*/ 194826 h 282632"/>
                <a:gd name="connsiteX13" fmla="*/ 823112 w 847898"/>
                <a:gd name="connsiteY13" fmla="*/ 179635 h 282632"/>
                <a:gd name="connsiteX14" fmla="*/ 851729 w 847898"/>
                <a:gd name="connsiteY14" fmla="*/ 85659 h 282632"/>
                <a:gd name="connsiteX15" fmla="*/ 838305 w 847898"/>
                <a:gd name="connsiteY15" fmla="*/ 59162 h 282632"/>
                <a:gd name="connsiteX16" fmla="*/ 749982 w 847898"/>
                <a:gd name="connsiteY16" fmla="*/ 27719 h 282632"/>
                <a:gd name="connsiteX17" fmla="*/ 722778 w 847898"/>
                <a:gd name="connsiteY17" fmla="*/ 40791 h 282632"/>
                <a:gd name="connsiteX18" fmla="*/ 735849 w 847898"/>
                <a:gd name="connsiteY18" fmla="*/ 67994 h 282632"/>
                <a:gd name="connsiteX19" fmla="*/ 775772 w 847898"/>
                <a:gd name="connsiteY19" fmla="*/ 82126 h 282632"/>
                <a:gd name="connsiteX20" fmla="*/ 523522 w 847898"/>
                <a:gd name="connsiteY20" fmla="*/ 202245 h 282632"/>
                <a:gd name="connsiteX21" fmla="*/ 388211 w 847898"/>
                <a:gd name="connsiteY21" fmla="*/ 101911 h 28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47898" h="282632">
                  <a:moveTo>
                    <a:pt x="388211" y="101911"/>
                  </a:moveTo>
                  <a:cubicBezTo>
                    <a:pt x="382206" y="97318"/>
                    <a:pt x="374080" y="96258"/>
                    <a:pt x="367014" y="99437"/>
                  </a:cubicBezTo>
                  <a:lnTo>
                    <a:pt x="39513" y="238987"/>
                  </a:lnTo>
                  <a:cubicBezTo>
                    <a:pt x="28561" y="243580"/>
                    <a:pt x="23616" y="256299"/>
                    <a:pt x="28208" y="266897"/>
                  </a:cubicBezTo>
                  <a:cubicBezTo>
                    <a:pt x="31741" y="275023"/>
                    <a:pt x="39513" y="279969"/>
                    <a:pt x="47992" y="279969"/>
                  </a:cubicBezTo>
                  <a:cubicBezTo>
                    <a:pt x="50819" y="279969"/>
                    <a:pt x="53645" y="279262"/>
                    <a:pt x="56472" y="278202"/>
                  </a:cubicBezTo>
                  <a:lnTo>
                    <a:pt x="372666" y="143599"/>
                  </a:lnTo>
                  <a:lnTo>
                    <a:pt x="507977" y="244640"/>
                  </a:lnTo>
                  <a:cubicBezTo>
                    <a:pt x="514336" y="249233"/>
                    <a:pt x="522815" y="250293"/>
                    <a:pt x="529881" y="246760"/>
                  </a:cubicBezTo>
                  <a:lnTo>
                    <a:pt x="796616" y="119575"/>
                  </a:lnTo>
                  <a:lnTo>
                    <a:pt x="782130" y="167269"/>
                  </a:lnTo>
                  <a:cubicBezTo>
                    <a:pt x="778598" y="178575"/>
                    <a:pt x="784957" y="190586"/>
                    <a:pt x="796263" y="193766"/>
                  </a:cubicBezTo>
                  <a:cubicBezTo>
                    <a:pt x="798383" y="194473"/>
                    <a:pt x="800502" y="194826"/>
                    <a:pt x="802622" y="194826"/>
                  </a:cubicBezTo>
                  <a:cubicBezTo>
                    <a:pt x="811808" y="194826"/>
                    <a:pt x="820287" y="188820"/>
                    <a:pt x="823112" y="179635"/>
                  </a:cubicBezTo>
                  <a:lnTo>
                    <a:pt x="851729" y="85659"/>
                  </a:lnTo>
                  <a:cubicBezTo>
                    <a:pt x="854909" y="74707"/>
                    <a:pt x="849257" y="63048"/>
                    <a:pt x="838305" y="59162"/>
                  </a:cubicBezTo>
                  <a:lnTo>
                    <a:pt x="749982" y="27719"/>
                  </a:lnTo>
                  <a:cubicBezTo>
                    <a:pt x="739030" y="23833"/>
                    <a:pt x="726665" y="29486"/>
                    <a:pt x="722778" y="40791"/>
                  </a:cubicBezTo>
                  <a:cubicBezTo>
                    <a:pt x="718892" y="51743"/>
                    <a:pt x="724545" y="64108"/>
                    <a:pt x="735849" y="67994"/>
                  </a:cubicBezTo>
                  <a:lnTo>
                    <a:pt x="775772" y="82126"/>
                  </a:lnTo>
                  <a:lnTo>
                    <a:pt x="523522" y="202245"/>
                  </a:lnTo>
                  <a:lnTo>
                    <a:pt x="388211" y="101911"/>
                  </a:lnTo>
                  <a:close/>
                </a:path>
              </a:pathLst>
            </a:custGeom>
            <a:solidFill>
              <a:srgbClr val="5E5E5E"/>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DBD0A7A8-4493-4982-BCE8-06BF6791AC35}"/>
                </a:ext>
              </a:extLst>
            </p:cNvPr>
            <p:cNvSpPr/>
            <p:nvPr/>
          </p:nvSpPr>
          <p:spPr>
            <a:xfrm>
              <a:off x="16766762" y="5270894"/>
              <a:ext cx="105999" cy="105999"/>
            </a:xfrm>
            <a:custGeom>
              <a:avLst/>
              <a:gdLst>
                <a:gd name="connsiteX0" fmla="*/ 114112 w 105987"/>
                <a:gd name="connsiteY0" fmla="*/ 70305 h 105987"/>
                <a:gd name="connsiteX1" fmla="*/ 70305 w 105987"/>
                <a:gd name="connsiteY1" fmla="*/ 114113 h 105987"/>
                <a:gd name="connsiteX2" fmla="*/ 26497 w 105987"/>
                <a:gd name="connsiteY2" fmla="*/ 70305 h 105987"/>
                <a:gd name="connsiteX3" fmla="*/ 70305 w 105987"/>
                <a:gd name="connsiteY3" fmla="*/ 26497 h 105987"/>
                <a:gd name="connsiteX4" fmla="*/ 114112 w 105987"/>
                <a:gd name="connsiteY4" fmla="*/ 70305 h 105987"/>
                <a:gd name="connsiteX5" fmla="*/ 114112 w 105987"/>
                <a:gd name="connsiteY5" fmla="*/ 70305 h 105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987" h="105987">
                  <a:moveTo>
                    <a:pt x="114112" y="70305"/>
                  </a:moveTo>
                  <a:cubicBezTo>
                    <a:pt x="114112" y="94329"/>
                    <a:pt x="94682" y="114113"/>
                    <a:pt x="70305" y="114113"/>
                  </a:cubicBezTo>
                  <a:cubicBezTo>
                    <a:pt x="46281" y="114113"/>
                    <a:pt x="26497" y="94329"/>
                    <a:pt x="26497" y="70305"/>
                  </a:cubicBezTo>
                  <a:cubicBezTo>
                    <a:pt x="26497" y="46281"/>
                    <a:pt x="46281" y="26497"/>
                    <a:pt x="70305" y="26497"/>
                  </a:cubicBezTo>
                  <a:cubicBezTo>
                    <a:pt x="94682" y="26497"/>
                    <a:pt x="114112" y="46281"/>
                    <a:pt x="114112" y="70305"/>
                  </a:cubicBezTo>
                  <a:lnTo>
                    <a:pt x="114112" y="70305"/>
                  </a:lnTo>
                  <a:close/>
                </a:path>
              </a:pathLst>
            </a:custGeom>
            <a:solidFill>
              <a:srgbClr val="5E5E5E"/>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238AD735-1082-4D9F-BC50-8BD79EAF0117}"/>
                </a:ext>
              </a:extLst>
            </p:cNvPr>
            <p:cNvSpPr/>
            <p:nvPr/>
          </p:nvSpPr>
          <p:spPr>
            <a:xfrm>
              <a:off x="16274216" y="5181854"/>
              <a:ext cx="1095329" cy="1625326"/>
            </a:xfrm>
            <a:custGeom>
              <a:avLst/>
              <a:gdLst>
                <a:gd name="connsiteX0" fmla="*/ 1013238 w 1095201"/>
                <a:gd name="connsiteY0" fmla="*/ 245537 h 1625138"/>
                <a:gd name="connsiteX1" fmla="*/ 705168 w 1095201"/>
                <a:gd name="connsiteY1" fmla="*/ 245537 h 1625138"/>
                <a:gd name="connsiteX2" fmla="*/ 705168 w 1095201"/>
                <a:gd name="connsiteY2" fmla="*/ 168873 h 1625138"/>
                <a:gd name="connsiteX3" fmla="*/ 562792 w 1095201"/>
                <a:gd name="connsiteY3" fmla="*/ 26497 h 1625138"/>
                <a:gd name="connsiteX4" fmla="*/ 420416 w 1095201"/>
                <a:gd name="connsiteY4" fmla="*/ 168873 h 1625138"/>
                <a:gd name="connsiteX5" fmla="*/ 420416 w 1095201"/>
                <a:gd name="connsiteY5" fmla="*/ 245537 h 1625138"/>
                <a:gd name="connsiteX6" fmla="*/ 112346 w 1095201"/>
                <a:gd name="connsiteY6" fmla="*/ 245537 h 1625138"/>
                <a:gd name="connsiteX7" fmla="*/ 26497 w 1095201"/>
                <a:gd name="connsiteY7" fmla="*/ 331740 h 1625138"/>
                <a:gd name="connsiteX8" fmla="*/ 26497 w 1095201"/>
                <a:gd name="connsiteY8" fmla="*/ 1526923 h 1625138"/>
                <a:gd name="connsiteX9" fmla="*/ 112346 w 1095201"/>
                <a:gd name="connsiteY9" fmla="*/ 1613126 h 1625138"/>
                <a:gd name="connsiteX10" fmla="*/ 1013238 w 1095201"/>
                <a:gd name="connsiteY10" fmla="*/ 1613126 h 1625138"/>
                <a:gd name="connsiteX11" fmla="*/ 1099441 w 1095201"/>
                <a:gd name="connsiteY11" fmla="*/ 1526923 h 1625138"/>
                <a:gd name="connsiteX12" fmla="*/ 1099441 w 1095201"/>
                <a:gd name="connsiteY12" fmla="*/ 1049981 h 1625138"/>
                <a:gd name="connsiteX13" fmla="*/ 1076124 w 1095201"/>
                <a:gd name="connsiteY13" fmla="*/ 1026663 h 1625138"/>
                <a:gd name="connsiteX14" fmla="*/ 1052807 w 1095201"/>
                <a:gd name="connsiteY14" fmla="*/ 1049981 h 1625138"/>
                <a:gd name="connsiteX15" fmla="*/ 1052807 w 1095201"/>
                <a:gd name="connsiteY15" fmla="*/ 1526923 h 1625138"/>
                <a:gd name="connsiteX16" fmla="*/ 1013592 w 1095201"/>
                <a:gd name="connsiteY16" fmla="*/ 1566139 h 1625138"/>
                <a:gd name="connsiteX17" fmla="*/ 112700 w 1095201"/>
                <a:gd name="connsiteY17" fmla="*/ 1566139 h 1625138"/>
                <a:gd name="connsiteX18" fmla="*/ 73484 w 1095201"/>
                <a:gd name="connsiteY18" fmla="*/ 1526923 h 1625138"/>
                <a:gd name="connsiteX19" fmla="*/ 73484 w 1095201"/>
                <a:gd name="connsiteY19" fmla="*/ 331387 h 1625138"/>
                <a:gd name="connsiteX20" fmla="*/ 112700 w 1095201"/>
                <a:gd name="connsiteY20" fmla="*/ 292171 h 1625138"/>
                <a:gd name="connsiteX21" fmla="*/ 1013592 w 1095201"/>
                <a:gd name="connsiteY21" fmla="*/ 292171 h 1625138"/>
                <a:gd name="connsiteX22" fmla="*/ 1052807 w 1095201"/>
                <a:gd name="connsiteY22" fmla="*/ 331387 h 1625138"/>
                <a:gd name="connsiteX23" fmla="*/ 1052807 w 1095201"/>
                <a:gd name="connsiteY23" fmla="*/ 940461 h 1625138"/>
                <a:gd name="connsiteX24" fmla="*/ 1076124 w 1095201"/>
                <a:gd name="connsiteY24" fmla="*/ 963778 h 1625138"/>
                <a:gd name="connsiteX25" fmla="*/ 1099441 w 1095201"/>
                <a:gd name="connsiteY25" fmla="*/ 940461 h 1625138"/>
                <a:gd name="connsiteX26" fmla="*/ 1099441 w 1095201"/>
                <a:gd name="connsiteY26" fmla="*/ 331387 h 1625138"/>
                <a:gd name="connsiteX27" fmla="*/ 1013238 w 1095201"/>
                <a:gd name="connsiteY27" fmla="*/ 245537 h 1625138"/>
                <a:gd name="connsiteX28" fmla="*/ 1013238 w 1095201"/>
                <a:gd name="connsiteY28" fmla="*/ 245537 h 1625138"/>
                <a:gd name="connsiteX29" fmla="*/ 467404 w 1095201"/>
                <a:gd name="connsiteY29" fmla="*/ 168873 h 1625138"/>
                <a:gd name="connsiteX30" fmla="*/ 562792 w 1095201"/>
                <a:gd name="connsiteY30" fmla="*/ 73485 h 1625138"/>
                <a:gd name="connsiteX31" fmla="*/ 658181 w 1095201"/>
                <a:gd name="connsiteY31" fmla="*/ 168873 h 1625138"/>
                <a:gd name="connsiteX32" fmla="*/ 658181 w 1095201"/>
                <a:gd name="connsiteY32" fmla="*/ 245537 h 1625138"/>
                <a:gd name="connsiteX33" fmla="*/ 467404 w 1095201"/>
                <a:gd name="connsiteY33" fmla="*/ 245537 h 1625138"/>
                <a:gd name="connsiteX34" fmla="*/ 467404 w 1095201"/>
                <a:gd name="connsiteY34" fmla="*/ 168873 h 1625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95201" h="1625138">
                  <a:moveTo>
                    <a:pt x="1013238" y="245537"/>
                  </a:moveTo>
                  <a:lnTo>
                    <a:pt x="705168" y="245537"/>
                  </a:lnTo>
                  <a:lnTo>
                    <a:pt x="705168" y="168873"/>
                  </a:lnTo>
                  <a:cubicBezTo>
                    <a:pt x="705168" y="90442"/>
                    <a:pt x="641223" y="26497"/>
                    <a:pt x="562792" y="26497"/>
                  </a:cubicBezTo>
                  <a:cubicBezTo>
                    <a:pt x="484362" y="26497"/>
                    <a:pt x="420416" y="90442"/>
                    <a:pt x="420416" y="168873"/>
                  </a:cubicBezTo>
                  <a:lnTo>
                    <a:pt x="420416" y="245537"/>
                  </a:lnTo>
                  <a:lnTo>
                    <a:pt x="112346" y="245537"/>
                  </a:lnTo>
                  <a:cubicBezTo>
                    <a:pt x="65005" y="245537"/>
                    <a:pt x="26497" y="284046"/>
                    <a:pt x="26497" y="331740"/>
                  </a:cubicBezTo>
                  <a:lnTo>
                    <a:pt x="26497" y="1526923"/>
                  </a:lnTo>
                  <a:cubicBezTo>
                    <a:pt x="26497" y="1574264"/>
                    <a:pt x="65005" y="1613126"/>
                    <a:pt x="112346" y="1613126"/>
                  </a:cubicBezTo>
                  <a:lnTo>
                    <a:pt x="1013238" y="1613126"/>
                  </a:lnTo>
                  <a:cubicBezTo>
                    <a:pt x="1060579" y="1613126"/>
                    <a:pt x="1099441" y="1574618"/>
                    <a:pt x="1099441" y="1526923"/>
                  </a:cubicBezTo>
                  <a:lnTo>
                    <a:pt x="1099441" y="1049981"/>
                  </a:lnTo>
                  <a:cubicBezTo>
                    <a:pt x="1099441" y="1036909"/>
                    <a:pt x="1088843" y="1026663"/>
                    <a:pt x="1076124" y="1026663"/>
                  </a:cubicBezTo>
                  <a:cubicBezTo>
                    <a:pt x="1063406" y="1026663"/>
                    <a:pt x="1052807" y="1037262"/>
                    <a:pt x="1052807" y="1049981"/>
                  </a:cubicBezTo>
                  <a:lnTo>
                    <a:pt x="1052807" y="1526923"/>
                  </a:lnTo>
                  <a:cubicBezTo>
                    <a:pt x="1052807" y="1548474"/>
                    <a:pt x="1035142" y="1566139"/>
                    <a:pt x="1013592" y="1566139"/>
                  </a:cubicBezTo>
                  <a:lnTo>
                    <a:pt x="112700" y="1566139"/>
                  </a:lnTo>
                  <a:cubicBezTo>
                    <a:pt x="91149" y="1566139"/>
                    <a:pt x="73484" y="1548474"/>
                    <a:pt x="73484" y="1526923"/>
                  </a:cubicBezTo>
                  <a:lnTo>
                    <a:pt x="73484" y="331387"/>
                  </a:lnTo>
                  <a:cubicBezTo>
                    <a:pt x="73484" y="309836"/>
                    <a:pt x="91149" y="292171"/>
                    <a:pt x="112700" y="292171"/>
                  </a:cubicBezTo>
                  <a:lnTo>
                    <a:pt x="1013592" y="292171"/>
                  </a:lnTo>
                  <a:cubicBezTo>
                    <a:pt x="1035142" y="292171"/>
                    <a:pt x="1052807" y="309836"/>
                    <a:pt x="1052807" y="331387"/>
                  </a:cubicBezTo>
                  <a:lnTo>
                    <a:pt x="1052807" y="940461"/>
                  </a:lnTo>
                  <a:cubicBezTo>
                    <a:pt x="1052807" y="953532"/>
                    <a:pt x="1063406" y="963778"/>
                    <a:pt x="1076124" y="963778"/>
                  </a:cubicBezTo>
                  <a:cubicBezTo>
                    <a:pt x="1088843" y="963778"/>
                    <a:pt x="1099441" y="953179"/>
                    <a:pt x="1099441" y="940461"/>
                  </a:cubicBezTo>
                  <a:lnTo>
                    <a:pt x="1099441" y="331387"/>
                  </a:lnTo>
                  <a:cubicBezTo>
                    <a:pt x="1099441" y="284046"/>
                    <a:pt x="1060933" y="245537"/>
                    <a:pt x="1013238" y="245537"/>
                  </a:cubicBezTo>
                  <a:lnTo>
                    <a:pt x="1013238" y="245537"/>
                  </a:lnTo>
                  <a:close/>
                  <a:moveTo>
                    <a:pt x="467404" y="168873"/>
                  </a:moveTo>
                  <a:cubicBezTo>
                    <a:pt x="467404" y="116233"/>
                    <a:pt x="510152" y="73485"/>
                    <a:pt x="562792" y="73485"/>
                  </a:cubicBezTo>
                  <a:cubicBezTo>
                    <a:pt x="615432" y="73485"/>
                    <a:pt x="658181" y="116233"/>
                    <a:pt x="658181" y="168873"/>
                  </a:cubicBezTo>
                  <a:lnTo>
                    <a:pt x="658181" y="245537"/>
                  </a:lnTo>
                  <a:lnTo>
                    <a:pt x="467404" y="245537"/>
                  </a:lnTo>
                  <a:lnTo>
                    <a:pt x="467404" y="168873"/>
                  </a:lnTo>
                  <a:close/>
                </a:path>
              </a:pathLst>
            </a:custGeom>
            <a:solidFill>
              <a:srgbClr val="5E5E5E"/>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5F50E904-DDAC-4673-B7EC-FF51B1109672}"/>
                </a:ext>
              </a:extLst>
            </p:cNvPr>
            <p:cNvSpPr/>
            <p:nvPr/>
          </p:nvSpPr>
          <p:spPr>
            <a:xfrm>
              <a:off x="16574550" y="5632352"/>
              <a:ext cx="494664" cy="70666"/>
            </a:xfrm>
            <a:custGeom>
              <a:avLst/>
              <a:gdLst>
                <a:gd name="connsiteX0" fmla="*/ 475177 w 494607"/>
                <a:gd name="connsiteY0" fmla="*/ 26497 h 70658"/>
                <a:gd name="connsiteX1" fmla="*/ 49814 w 494607"/>
                <a:gd name="connsiteY1" fmla="*/ 26497 h 70658"/>
                <a:gd name="connsiteX2" fmla="*/ 26497 w 494607"/>
                <a:gd name="connsiteY2" fmla="*/ 49814 h 70658"/>
                <a:gd name="connsiteX3" fmla="*/ 49814 w 494607"/>
                <a:gd name="connsiteY3" fmla="*/ 73131 h 70658"/>
                <a:gd name="connsiteX4" fmla="*/ 475177 w 494607"/>
                <a:gd name="connsiteY4" fmla="*/ 73131 h 70658"/>
                <a:gd name="connsiteX5" fmla="*/ 498493 w 494607"/>
                <a:gd name="connsiteY5" fmla="*/ 49814 h 70658"/>
                <a:gd name="connsiteX6" fmla="*/ 475177 w 494607"/>
                <a:gd name="connsiteY6" fmla="*/ 26497 h 70658"/>
                <a:gd name="connsiteX7" fmla="*/ 475177 w 494607"/>
                <a:gd name="connsiteY7" fmla="*/ 26497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607" h="70658">
                  <a:moveTo>
                    <a:pt x="475177" y="26497"/>
                  </a:moveTo>
                  <a:lnTo>
                    <a:pt x="49814" y="26497"/>
                  </a:lnTo>
                  <a:cubicBezTo>
                    <a:pt x="36743" y="26497"/>
                    <a:pt x="26497" y="37096"/>
                    <a:pt x="26497" y="49814"/>
                  </a:cubicBezTo>
                  <a:cubicBezTo>
                    <a:pt x="26497" y="62886"/>
                    <a:pt x="37095" y="73131"/>
                    <a:pt x="49814" y="73131"/>
                  </a:cubicBezTo>
                  <a:lnTo>
                    <a:pt x="475177" y="73131"/>
                  </a:lnTo>
                  <a:cubicBezTo>
                    <a:pt x="488248" y="73131"/>
                    <a:pt x="498493" y="62532"/>
                    <a:pt x="498493" y="49814"/>
                  </a:cubicBezTo>
                  <a:cubicBezTo>
                    <a:pt x="498847" y="37096"/>
                    <a:pt x="488248" y="26497"/>
                    <a:pt x="475177" y="26497"/>
                  </a:cubicBezTo>
                  <a:lnTo>
                    <a:pt x="475177" y="26497"/>
                  </a:lnTo>
                  <a:close/>
                </a:path>
              </a:pathLst>
            </a:custGeom>
            <a:solidFill>
              <a:srgbClr val="5E5E5E"/>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1A3DC77D-EDBE-4AA4-B95F-D15991B87818}"/>
                </a:ext>
              </a:extLst>
            </p:cNvPr>
            <p:cNvSpPr/>
            <p:nvPr/>
          </p:nvSpPr>
          <p:spPr>
            <a:xfrm>
              <a:off x="16374209" y="5500912"/>
              <a:ext cx="918662" cy="1201328"/>
            </a:xfrm>
            <a:custGeom>
              <a:avLst/>
              <a:gdLst>
                <a:gd name="connsiteX0" fmla="*/ 49814 w 918556"/>
                <a:gd name="connsiteY0" fmla="*/ 425716 h 1201189"/>
                <a:gd name="connsiteX1" fmla="*/ 26497 w 918556"/>
                <a:gd name="connsiteY1" fmla="*/ 449033 h 1201189"/>
                <a:gd name="connsiteX2" fmla="*/ 26497 w 918556"/>
                <a:gd name="connsiteY2" fmla="*/ 1169746 h 1201189"/>
                <a:gd name="connsiteX3" fmla="*/ 49814 w 918556"/>
                <a:gd name="connsiteY3" fmla="*/ 1193064 h 1201189"/>
                <a:gd name="connsiteX4" fmla="*/ 875808 w 918556"/>
                <a:gd name="connsiteY4" fmla="*/ 1193064 h 1201189"/>
                <a:gd name="connsiteX5" fmla="*/ 899126 w 918556"/>
                <a:gd name="connsiteY5" fmla="*/ 1169746 h 1201189"/>
                <a:gd name="connsiteX6" fmla="*/ 899126 w 918556"/>
                <a:gd name="connsiteY6" fmla="*/ 49814 h 1201189"/>
                <a:gd name="connsiteX7" fmla="*/ 875808 w 918556"/>
                <a:gd name="connsiteY7" fmla="*/ 26497 h 1201189"/>
                <a:gd name="connsiteX8" fmla="*/ 49814 w 918556"/>
                <a:gd name="connsiteY8" fmla="*/ 26497 h 1201189"/>
                <a:gd name="connsiteX9" fmla="*/ 26497 w 918556"/>
                <a:gd name="connsiteY9" fmla="*/ 49814 h 1201189"/>
                <a:gd name="connsiteX10" fmla="*/ 26497 w 918556"/>
                <a:gd name="connsiteY10" fmla="*/ 339513 h 1201189"/>
                <a:gd name="connsiteX11" fmla="*/ 49814 w 918556"/>
                <a:gd name="connsiteY11" fmla="*/ 362830 h 1201189"/>
                <a:gd name="connsiteX12" fmla="*/ 73131 w 918556"/>
                <a:gd name="connsiteY12" fmla="*/ 339513 h 1201189"/>
                <a:gd name="connsiteX13" fmla="*/ 73131 w 918556"/>
                <a:gd name="connsiteY13" fmla="*/ 73131 h 1201189"/>
                <a:gd name="connsiteX14" fmla="*/ 852139 w 918556"/>
                <a:gd name="connsiteY14" fmla="*/ 73131 h 1201189"/>
                <a:gd name="connsiteX15" fmla="*/ 852139 w 918556"/>
                <a:gd name="connsiteY15" fmla="*/ 1146076 h 1201189"/>
                <a:gd name="connsiteX16" fmla="*/ 73485 w 918556"/>
                <a:gd name="connsiteY16" fmla="*/ 1146076 h 1201189"/>
                <a:gd name="connsiteX17" fmla="*/ 73485 w 918556"/>
                <a:gd name="connsiteY17" fmla="*/ 448680 h 1201189"/>
                <a:gd name="connsiteX18" fmla="*/ 49814 w 918556"/>
                <a:gd name="connsiteY18" fmla="*/ 425716 h 1201189"/>
                <a:gd name="connsiteX19" fmla="*/ 49814 w 918556"/>
                <a:gd name="connsiteY19" fmla="*/ 425716 h 120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18556" h="1201189">
                  <a:moveTo>
                    <a:pt x="49814" y="425716"/>
                  </a:moveTo>
                  <a:cubicBezTo>
                    <a:pt x="36743" y="425716"/>
                    <a:pt x="26497" y="436314"/>
                    <a:pt x="26497" y="449033"/>
                  </a:cubicBezTo>
                  <a:lnTo>
                    <a:pt x="26497" y="1169746"/>
                  </a:lnTo>
                  <a:cubicBezTo>
                    <a:pt x="26497" y="1182818"/>
                    <a:pt x="37096" y="1193064"/>
                    <a:pt x="49814" y="1193064"/>
                  </a:cubicBezTo>
                  <a:lnTo>
                    <a:pt x="875808" y="1193064"/>
                  </a:lnTo>
                  <a:cubicBezTo>
                    <a:pt x="888880" y="1193064"/>
                    <a:pt x="899126" y="1182465"/>
                    <a:pt x="899126" y="1169746"/>
                  </a:cubicBezTo>
                  <a:lnTo>
                    <a:pt x="899126" y="49814"/>
                  </a:lnTo>
                  <a:cubicBezTo>
                    <a:pt x="899126" y="36742"/>
                    <a:pt x="888528" y="26497"/>
                    <a:pt x="875808" y="26497"/>
                  </a:cubicBezTo>
                  <a:lnTo>
                    <a:pt x="49814" y="26497"/>
                  </a:lnTo>
                  <a:cubicBezTo>
                    <a:pt x="36743" y="26497"/>
                    <a:pt x="26497" y="37096"/>
                    <a:pt x="26497" y="49814"/>
                  </a:cubicBezTo>
                  <a:lnTo>
                    <a:pt x="26497" y="339513"/>
                  </a:lnTo>
                  <a:cubicBezTo>
                    <a:pt x="26497" y="352584"/>
                    <a:pt x="37096" y="362830"/>
                    <a:pt x="49814" y="362830"/>
                  </a:cubicBezTo>
                  <a:cubicBezTo>
                    <a:pt x="62886" y="362830"/>
                    <a:pt x="73131" y="352231"/>
                    <a:pt x="73131" y="339513"/>
                  </a:cubicBezTo>
                  <a:lnTo>
                    <a:pt x="73131" y="73131"/>
                  </a:lnTo>
                  <a:lnTo>
                    <a:pt x="852139" y="73131"/>
                  </a:lnTo>
                  <a:lnTo>
                    <a:pt x="852139" y="1146076"/>
                  </a:lnTo>
                  <a:lnTo>
                    <a:pt x="73485" y="1146076"/>
                  </a:lnTo>
                  <a:lnTo>
                    <a:pt x="73485" y="448680"/>
                  </a:lnTo>
                  <a:cubicBezTo>
                    <a:pt x="73485" y="436314"/>
                    <a:pt x="62886" y="425716"/>
                    <a:pt x="49814" y="425716"/>
                  </a:cubicBezTo>
                  <a:lnTo>
                    <a:pt x="49814" y="425716"/>
                  </a:lnTo>
                  <a:close/>
                </a:path>
              </a:pathLst>
            </a:custGeom>
            <a:solidFill>
              <a:srgbClr val="5E5E5E"/>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D31C3E35-7549-4F12-9FB6-1FB4128B569B}"/>
                </a:ext>
              </a:extLst>
            </p:cNvPr>
            <p:cNvSpPr/>
            <p:nvPr/>
          </p:nvSpPr>
          <p:spPr>
            <a:xfrm>
              <a:off x="16490102" y="5795238"/>
              <a:ext cx="212000" cy="212000"/>
            </a:xfrm>
            <a:custGeom>
              <a:avLst/>
              <a:gdLst>
                <a:gd name="connsiteX0" fmla="*/ 26497 w 211974"/>
                <a:gd name="connsiteY0" fmla="*/ 49814 h 211974"/>
                <a:gd name="connsiteX1" fmla="*/ 26497 w 211974"/>
                <a:gd name="connsiteY1" fmla="*/ 174879 h 211974"/>
                <a:gd name="connsiteX2" fmla="*/ 49814 w 211974"/>
                <a:gd name="connsiteY2" fmla="*/ 198196 h 211974"/>
                <a:gd name="connsiteX3" fmla="*/ 178059 w 211974"/>
                <a:gd name="connsiteY3" fmla="*/ 198196 h 211974"/>
                <a:gd name="connsiteX4" fmla="*/ 201376 w 211974"/>
                <a:gd name="connsiteY4" fmla="*/ 174879 h 211974"/>
                <a:gd name="connsiteX5" fmla="*/ 201376 w 211974"/>
                <a:gd name="connsiteY5" fmla="*/ 49814 h 211974"/>
                <a:gd name="connsiteX6" fmla="*/ 178059 w 211974"/>
                <a:gd name="connsiteY6" fmla="*/ 26497 h 211974"/>
                <a:gd name="connsiteX7" fmla="*/ 49814 w 211974"/>
                <a:gd name="connsiteY7" fmla="*/ 26497 h 211974"/>
                <a:gd name="connsiteX8" fmla="*/ 26497 w 211974"/>
                <a:gd name="connsiteY8" fmla="*/ 49814 h 211974"/>
                <a:gd name="connsiteX9" fmla="*/ 26497 w 211974"/>
                <a:gd name="connsiteY9" fmla="*/ 49814 h 211974"/>
                <a:gd name="connsiteX10" fmla="*/ 73131 w 211974"/>
                <a:gd name="connsiteY10" fmla="*/ 73131 h 211974"/>
                <a:gd name="connsiteX11" fmla="*/ 154389 w 211974"/>
                <a:gd name="connsiteY11" fmla="*/ 73131 h 211974"/>
                <a:gd name="connsiteX12" fmla="*/ 154389 w 211974"/>
                <a:gd name="connsiteY12" fmla="*/ 151208 h 211974"/>
                <a:gd name="connsiteX13" fmla="*/ 73131 w 211974"/>
                <a:gd name="connsiteY13" fmla="*/ 151208 h 211974"/>
                <a:gd name="connsiteX14" fmla="*/ 73131 w 211974"/>
                <a:gd name="connsiteY14" fmla="*/ 73131 h 21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1974" h="211974">
                  <a:moveTo>
                    <a:pt x="26497" y="49814"/>
                  </a:moveTo>
                  <a:lnTo>
                    <a:pt x="26497" y="174879"/>
                  </a:lnTo>
                  <a:cubicBezTo>
                    <a:pt x="26497" y="187951"/>
                    <a:pt x="37096" y="198196"/>
                    <a:pt x="49814" y="198196"/>
                  </a:cubicBezTo>
                  <a:lnTo>
                    <a:pt x="178059" y="198196"/>
                  </a:lnTo>
                  <a:cubicBezTo>
                    <a:pt x="191131" y="198196"/>
                    <a:pt x="201376" y="187597"/>
                    <a:pt x="201376" y="174879"/>
                  </a:cubicBezTo>
                  <a:lnTo>
                    <a:pt x="201376" y="49814"/>
                  </a:lnTo>
                  <a:cubicBezTo>
                    <a:pt x="201376" y="36742"/>
                    <a:pt x="190778" y="26497"/>
                    <a:pt x="178059" y="26497"/>
                  </a:cubicBezTo>
                  <a:lnTo>
                    <a:pt x="49814" y="26497"/>
                  </a:lnTo>
                  <a:cubicBezTo>
                    <a:pt x="36743" y="26497"/>
                    <a:pt x="26497" y="36742"/>
                    <a:pt x="26497" y="49814"/>
                  </a:cubicBezTo>
                  <a:lnTo>
                    <a:pt x="26497" y="49814"/>
                  </a:lnTo>
                  <a:close/>
                  <a:moveTo>
                    <a:pt x="73131" y="73131"/>
                  </a:moveTo>
                  <a:lnTo>
                    <a:pt x="154389" y="73131"/>
                  </a:lnTo>
                  <a:lnTo>
                    <a:pt x="154389" y="151208"/>
                  </a:lnTo>
                  <a:lnTo>
                    <a:pt x="73131" y="151208"/>
                  </a:lnTo>
                  <a:lnTo>
                    <a:pt x="73131" y="73131"/>
                  </a:lnTo>
                  <a:close/>
                </a:path>
              </a:pathLst>
            </a:custGeom>
            <a:solidFill>
              <a:srgbClr val="5E5E5E"/>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C2D14FE7-9F38-4A76-A20A-BECD07EA9357}"/>
                </a:ext>
              </a:extLst>
            </p:cNvPr>
            <p:cNvSpPr/>
            <p:nvPr/>
          </p:nvSpPr>
          <p:spPr>
            <a:xfrm>
              <a:off x="16703161" y="5798064"/>
              <a:ext cx="459331" cy="70666"/>
            </a:xfrm>
            <a:custGeom>
              <a:avLst/>
              <a:gdLst>
                <a:gd name="connsiteX0" fmla="*/ 431369 w 459278"/>
                <a:gd name="connsiteY0" fmla="*/ 26497 h 70658"/>
                <a:gd name="connsiteX1" fmla="*/ 49814 w 459278"/>
                <a:gd name="connsiteY1" fmla="*/ 26497 h 70658"/>
                <a:gd name="connsiteX2" fmla="*/ 26497 w 459278"/>
                <a:gd name="connsiteY2" fmla="*/ 49814 h 70658"/>
                <a:gd name="connsiteX3" fmla="*/ 49814 w 459278"/>
                <a:gd name="connsiteY3" fmla="*/ 73131 h 70658"/>
                <a:gd name="connsiteX4" fmla="*/ 431369 w 459278"/>
                <a:gd name="connsiteY4" fmla="*/ 73131 h 70658"/>
                <a:gd name="connsiteX5" fmla="*/ 454686 w 459278"/>
                <a:gd name="connsiteY5" fmla="*/ 49814 h 70658"/>
                <a:gd name="connsiteX6" fmla="*/ 431369 w 459278"/>
                <a:gd name="connsiteY6" fmla="*/ 26497 h 70658"/>
                <a:gd name="connsiteX7" fmla="*/ 431369 w 459278"/>
                <a:gd name="connsiteY7" fmla="*/ 26497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278" h="70658">
                  <a:moveTo>
                    <a:pt x="431369" y="26497"/>
                  </a:moveTo>
                  <a:lnTo>
                    <a:pt x="49814" y="26497"/>
                  </a:lnTo>
                  <a:cubicBezTo>
                    <a:pt x="36743" y="26497"/>
                    <a:pt x="26497" y="37095"/>
                    <a:pt x="26497" y="49814"/>
                  </a:cubicBezTo>
                  <a:cubicBezTo>
                    <a:pt x="26497" y="62886"/>
                    <a:pt x="37096" y="73131"/>
                    <a:pt x="49814" y="73131"/>
                  </a:cubicBezTo>
                  <a:lnTo>
                    <a:pt x="431369" y="73131"/>
                  </a:lnTo>
                  <a:cubicBezTo>
                    <a:pt x="444441" y="73131"/>
                    <a:pt x="454686" y="62532"/>
                    <a:pt x="454686" y="49814"/>
                  </a:cubicBezTo>
                  <a:cubicBezTo>
                    <a:pt x="454686" y="37095"/>
                    <a:pt x="444087" y="26497"/>
                    <a:pt x="431369" y="26497"/>
                  </a:cubicBezTo>
                  <a:lnTo>
                    <a:pt x="431369" y="26497"/>
                  </a:lnTo>
                  <a:close/>
                </a:path>
              </a:pathLst>
            </a:custGeom>
            <a:solidFill>
              <a:srgbClr val="5E5E5E"/>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DC01CFB9-D1A8-4A63-898D-BEE57672BA2A}"/>
                </a:ext>
              </a:extLst>
            </p:cNvPr>
            <p:cNvSpPr/>
            <p:nvPr/>
          </p:nvSpPr>
          <p:spPr>
            <a:xfrm>
              <a:off x="16702808" y="5920671"/>
              <a:ext cx="317999" cy="70666"/>
            </a:xfrm>
            <a:custGeom>
              <a:avLst/>
              <a:gdLst>
                <a:gd name="connsiteX0" fmla="*/ 49814 w 317961"/>
                <a:gd name="connsiteY0" fmla="*/ 73131 h 70658"/>
                <a:gd name="connsiteX1" fmla="*/ 275213 w 317961"/>
                <a:gd name="connsiteY1" fmla="*/ 73131 h 70658"/>
                <a:gd name="connsiteX2" fmla="*/ 298530 w 317961"/>
                <a:gd name="connsiteY2" fmla="*/ 49814 h 70658"/>
                <a:gd name="connsiteX3" fmla="*/ 275213 w 317961"/>
                <a:gd name="connsiteY3" fmla="*/ 26497 h 70658"/>
                <a:gd name="connsiteX4" fmla="*/ 49814 w 317961"/>
                <a:gd name="connsiteY4" fmla="*/ 26497 h 70658"/>
                <a:gd name="connsiteX5" fmla="*/ 26497 w 317961"/>
                <a:gd name="connsiteY5" fmla="*/ 49814 h 70658"/>
                <a:gd name="connsiteX6" fmla="*/ 49814 w 317961"/>
                <a:gd name="connsiteY6" fmla="*/ 73131 h 70658"/>
                <a:gd name="connsiteX7" fmla="*/ 49814 w 317961"/>
                <a:gd name="connsiteY7" fmla="*/ 73131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961" h="70658">
                  <a:moveTo>
                    <a:pt x="49814" y="73131"/>
                  </a:moveTo>
                  <a:lnTo>
                    <a:pt x="275213" y="73131"/>
                  </a:lnTo>
                  <a:cubicBezTo>
                    <a:pt x="288286" y="73131"/>
                    <a:pt x="298530" y="62532"/>
                    <a:pt x="298530" y="49814"/>
                  </a:cubicBezTo>
                  <a:cubicBezTo>
                    <a:pt x="298530" y="36742"/>
                    <a:pt x="287932" y="26497"/>
                    <a:pt x="275213" y="26497"/>
                  </a:cubicBezTo>
                  <a:lnTo>
                    <a:pt x="49814" y="26497"/>
                  </a:lnTo>
                  <a:cubicBezTo>
                    <a:pt x="36741" y="26497"/>
                    <a:pt x="26497" y="37095"/>
                    <a:pt x="26497" y="49814"/>
                  </a:cubicBezTo>
                  <a:cubicBezTo>
                    <a:pt x="26497" y="62532"/>
                    <a:pt x="36741" y="73131"/>
                    <a:pt x="49814" y="73131"/>
                  </a:cubicBezTo>
                  <a:lnTo>
                    <a:pt x="49814" y="73131"/>
                  </a:lnTo>
                  <a:close/>
                </a:path>
              </a:pathLst>
            </a:custGeom>
            <a:solidFill>
              <a:srgbClr val="5E5E5E"/>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CEF9FAAA-1FBA-4BB8-A328-7575623CDC10}"/>
                </a:ext>
              </a:extLst>
            </p:cNvPr>
            <p:cNvSpPr/>
            <p:nvPr/>
          </p:nvSpPr>
          <p:spPr>
            <a:xfrm>
              <a:off x="16490102" y="6073663"/>
              <a:ext cx="212000" cy="212000"/>
            </a:xfrm>
            <a:custGeom>
              <a:avLst/>
              <a:gdLst>
                <a:gd name="connsiteX0" fmla="*/ 26497 w 211974"/>
                <a:gd name="connsiteY0" fmla="*/ 174879 h 211974"/>
                <a:gd name="connsiteX1" fmla="*/ 49814 w 211974"/>
                <a:gd name="connsiteY1" fmla="*/ 198196 h 211974"/>
                <a:gd name="connsiteX2" fmla="*/ 178059 w 211974"/>
                <a:gd name="connsiteY2" fmla="*/ 198196 h 211974"/>
                <a:gd name="connsiteX3" fmla="*/ 201376 w 211974"/>
                <a:gd name="connsiteY3" fmla="*/ 174879 h 211974"/>
                <a:gd name="connsiteX4" fmla="*/ 201376 w 211974"/>
                <a:gd name="connsiteY4" fmla="*/ 49814 h 211974"/>
                <a:gd name="connsiteX5" fmla="*/ 178059 w 211974"/>
                <a:gd name="connsiteY5" fmla="*/ 26497 h 211974"/>
                <a:gd name="connsiteX6" fmla="*/ 49814 w 211974"/>
                <a:gd name="connsiteY6" fmla="*/ 26497 h 211974"/>
                <a:gd name="connsiteX7" fmla="*/ 26497 w 211974"/>
                <a:gd name="connsiteY7" fmla="*/ 49814 h 211974"/>
                <a:gd name="connsiteX8" fmla="*/ 26497 w 211974"/>
                <a:gd name="connsiteY8" fmla="*/ 174879 h 211974"/>
                <a:gd name="connsiteX9" fmla="*/ 73131 w 211974"/>
                <a:gd name="connsiteY9" fmla="*/ 73485 h 211974"/>
                <a:gd name="connsiteX10" fmla="*/ 154389 w 211974"/>
                <a:gd name="connsiteY10" fmla="*/ 73485 h 211974"/>
                <a:gd name="connsiteX11" fmla="*/ 154389 w 211974"/>
                <a:gd name="connsiteY11" fmla="*/ 151562 h 211974"/>
                <a:gd name="connsiteX12" fmla="*/ 73131 w 211974"/>
                <a:gd name="connsiteY12" fmla="*/ 151562 h 211974"/>
                <a:gd name="connsiteX13" fmla="*/ 73131 w 211974"/>
                <a:gd name="connsiteY13" fmla="*/ 73485 h 21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1974" h="211974">
                  <a:moveTo>
                    <a:pt x="26497" y="174879"/>
                  </a:moveTo>
                  <a:cubicBezTo>
                    <a:pt x="26497" y="187951"/>
                    <a:pt x="37096" y="198196"/>
                    <a:pt x="49814" y="198196"/>
                  </a:cubicBezTo>
                  <a:lnTo>
                    <a:pt x="178059" y="198196"/>
                  </a:lnTo>
                  <a:cubicBezTo>
                    <a:pt x="191131" y="198196"/>
                    <a:pt x="201376" y="187598"/>
                    <a:pt x="201376" y="174879"/>
                  </a:cubicBezTo>
                  <a:lnTo>
                    <a:pt x="201376" y="49814"/>
                  </a:lnTo>
                  <a:cubicBezTo>
                    <a:pt x="201376" y="36742"/>
                    <a:pt x="190778" y="26497"/>
                    <a:pt x="178059" y="26497"/>
                  </a:cubicBezTo>
                  <a:lnTo>
                    <a:pt x="49814" y="26497"/>
                  </a:lnTo>
                  <a:cubicBezTo>
                    <a:pt x="36743" y="26497"/>
                    <a:pt x="26497" y="37096"/>
                    <a:pt x="26497" y="49814"/>
                  </a:cubicBezTo>
                  <a:lnTo>
                    <a:pt x="26497" y="174879"/>
                  </a:lnTo>
                  <a:close/>
                  <a:moveTo>
                    <a:pt x="73131" y="73485"/>
                  </a:moveTo>
                  <a:lnTo>
                    <a:pt x="154389" y="73485"/>
                  </a:lnTo>
                  <a:lnTo>
                    <a:pt x="154389" y="151562"/>
                  </a:lnTo>
                  <a:lnTo>
                    <a:pt x="73131" y="151562"/>
                  </a:lnTo>
                  <a:lnTo>
                    <a:pt x="73131" y="73485"/>
                  </a:lnTo>
                  <a:close/>
                </a:path>
              </a:pathLst>
            </a:custGeom>
            <a:solidFill>
              <a:srgbClr val="5E5E5E"/>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F28E4EF2-2C9E-41B8-9CF6-FDDE815ED363}"/>
                </a:ext>
              </a:extLst>
            </p:cNvPr>
            <p:cNvSpPr/>
            <p:nvPr/>
          </p:nvSpPr>
          <p:spPr>
            <a:xfrm>
              <a:off x="16703161" y="6076844"/>
              <a:ext cx="459331" cy="70666"/>
            </a:xfrm>
            <a:custGeom>
              <a:avLst/>
              <a:gdLst>
                <a:gd name="connsiteX0" fmla="*/ 431369 w 459278"/>
                <a:gd name="connsiteY0" fmla="*/ 26497 h 70658"/>
                <a:gd name="connsiteX1" fmla="*/ 49814 w 459278"/>
                <a:gd name="connsiteY1" fmla="*/ 26497 h 70658"/>
                <a:gd name="connsiteX2" fmla="*/ 26497 w 459278"/>
                <a:gd name="connsiteY2" fmla="*/ 49814 h 70658"/>
                <a:gd name="connsiteX3" fmla="*/ 49814 w 459278"/>
                <a:gd name="connsiteY3" fmla="*/ 73131 h 70658"/>
                <a:gd name="connsiteX4" fmla="*/ 431369 w 459278"/>
                <a:gd name="connsiteY4" fmla="*/ 73131 h 70658"/>
                <a:gd name="connsiteX5" fmla="*/ 454686 w 459278"/>
                <a:gd name="connsiteY5" fmla="*/ 49814 h 70658"/>
                <a:gd name="connsiteX6" fmla="*/ 431369 w 459278"/>
                <a:gd name="connsiteY6" fmla="*/ 26497 h 70658"/>
                <a:gd name="connsiteX7" fmla="*/ 431369 w 459278"/>
                <a:gd name="connsiteY7" fmla="*/ 26497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278" h="70658">
                  <a:moveTo>
                    <a:pt x="431369" y="26497"/>
                  </a:moveTo>
                  <a:lnTo>
                    <a:pt x="49814" y="26497"/>
                  </a:lnTo>
                  <a:cubicBezTo>
                    <a:pt x="36743" y="26497"/>
                    <a:pt x="26497" y="37095"/>
                    <a:pt x="26497" y="49814"/>
                  </a:cubicBezTo>
                  <a:cubicBezTo>
                    <a:pt x="26497" y="62886"/>
                    <a:pt x="37096" y="73131"/>
                    <a:pt x="49814" y="73131"/>
                  </a:cubicBezTo>
                  <a:lnTo>
                    <a:pt x="431369" y="73131"/>
                  </a:lnTo>
                  <a:cubicBezTo>
                    <a:pt x="444441" y="73131"/>
                    <a:pt x="454686" y="62532"/>
                    <a:pt x="454686" y="49814"/>
                  </a:cubicBezTo>
                  <a:cubicBezTo>
                    <a:pt x="454686" y="36742"/>
                    <a:pt x="444087" y="26497"/>
                    <a:pt x="431369" y="26497"/>
                  </a:cubicBezTo>
                  <a:lnTo>
                    <a:pt x="431369" y="26497"/>
                  </a:lnTo>
                  <a:close/>
                </a:path>
              </a:pathLst>
            </a:custGeom>
            <a:solidFill>
              <a:srgbClr val="5E5E5E"/>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5E3FB4EE-43EA-48A8-99F3-4699EC0D7ADC}"/>
                </a:ext>
              </a:extLst>
            </p:cNvPr>
            <p:cNvSpPr/>
            <p:nvPr/>
          </p:nvSpPr>
          <p:spPr>
            <a:xfrm>
              <a:off x="16702808" y="6199096"/>
              <a:ext cx="317999" cy="70666"/>
            </a:xfrm>
            <a:custGeom>
              <a:avLst/>
              <a:gdLst>
                <a:gd name="connsiteX0" fmla="*/ 49814 w 317961"/>
                <a:gd name="connsiteY0" fmla="*/ 73131 h 70658"/>
                <a:gd name="connsiteX1" fmla="*/ 275213 w 317961"/>
                <a:gd name="connsiteY1" fmla="*/ 73131 h 70658"/>
                <a:gd name="connsiteX2" fmla="*/ 298530 w 317961"/>
                <a:gd name="connsiteY2" fmla="*/ 49814 h 70658"/>
                <a:gd name="connsiteX3" fmla="*/ 275213 w 317961"/>
                <a:gd name="connsiteY3" fmla="*/ 26497 h 70658"/>
                <a:gd name="connsiteX4" fmla="*/ 49814 w 317961"/>
                <a:gd name="connsiteY4" fmla="*/ 26497 h 70658"/>
                <a:gd name="connsiteX5" fmla="*/ 26497 w 317961"/>
                <a:gd name="connsiteY5" fmla="*/ 49814 h 70658"/>
                <a:gd name="connsiteX6" fmla="*/ 49814 w 317961"/>
                <a:gd name="connsiteY6" fmla="*/ 73131 h 70658"/>
                <a:gd name="connsiteX7" fmla="*/ 49814 w 317961"/>
                <a:gd name="connsiteY7" fmla="*/ 73131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961" h="70658">
                  <a:moveTo>
                    <a:pt x="49814" y="73131"/>
                  </a:moveTo>
                  <a:lnTo>
                    <a:pt x="275213" y="73131"/>
                  </a:lnTo>
                  <a:cubicBezTo>
                    <a:pt x="288286" y="73131"/>
                    <a:pt x="298530" y="62532"/>
                    <a:pt x="298530" y="49814"/>
                  </a:cubicBezTo>
                  <a:cubicBezTo>
                    <a:pt x="298530" y="36742"/>
                    <a:pt x="287932" y="26497"/>
                    <a:pt x="275213" y="26497"/>
                  </a:cubicBezTo>
                  <a:lnTo>
                    <a:pt x="49814" y="26497"/>
                  </a:lnTo>
                  <a:cubicBezTo>
                    <a:pt x="36741" y="26497"/>
                    <a:pt x="26497" y="37095"/>
                    <a:pt x="26497" y="49814"/>
                  </a:cubicBezTo>
                  <a:cubicBezTo>
                    <a:pt x="26497" y="62532"/>
                    <a:pt x="36741" y="73131"/>
                    <a:pt x="49814" y="73131"/>
                  </a:cubicBezTo>
                  <a:lnTo>
                    <a:pt x="49814" y="73131"/>
                  </a:lnTo>
                  <a:close/>
                </a:path>
              </a:pathLst>
            </a:custGeom>
            <a:solidFill>
              <a:srgbClr val="5E5E5E"/>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2D41FD71-92D7-4CCF-A3AD-BC3243CC461B}"/>
                </a:ext>
              </a:extLst>
            </p:cNvPr>
            <p:cNvSpPr/>
            <p:nvPr/>
          </p:nvSpPr>
          <p:spPr>
            <a:xfrm>
              <a:off x="16490102" y="6352442"/>
              <a:ext cx="212000" cy="212000"/>
            </a:xfrm>
            <a:custGeom>
              <a:avLst/>
              <a:gdLst>
                <a:gd name="connsiteX0" fmla="*/ 26497 w 211974"/>
                <a:gd name="connsiteY0" fmla="*/ 174879 h 211974"/>
                <a:gd name="connsiteX1" fmla="*/ 49814 w 211974"/>
                <a:gd name="connsiteY1" fmla="*/ 198196 h 211974"/>
                <a:gd name="connsiteX2" fmla="*/ 178059 w 211974"/>
                <a:gd name="connsiteY2" fmla="*/ 198196 h 211974"/>
                <a:gd name="connsiteX3" fmla="*/ 201376 w 211974"/>
                <a:gd name="connsiteY3" fmla="*/ 174879 h 211974"/>
                <a:gd name="connsiteX4" fmla="*/ 201376 w 211974"/>
                <a:gd name="connsiteY4" fmla="*/ 49814 h 211974"/>
                <a:gd name="connsiteX5" fmla="*/ 178059 w 211974"/>
                <a:gd name="connsiteY5" fmla="*/ 26497 h 211974"/>
                <a:gd name="connsiteX6" fmla="*/ 49814 w 211974"/>
                <a:gd name="connsiteY6" fmla="*/ 26497 h 211974"/>
                <a:gd name="connsiteX7" fmla="*/ 26497 w 211974"/>
                <a:gd name="connsiteY7" fmla="*/ 49814 h 211974"/>
                <a:gd name="connsiteX8" fmla="*/ 26497 w 211974"/>
                <a:gd name="connsiteY8" fmla="*/ 174879 h 211974"/>
                <a:gd name="connsiteX9" fmla="*/ 73131 w 211974"/>
                <a:gd name="connsiteY9" fmla="*/ 73131 h 211974"/>
                <a:gd name="connsiteX10" fmla="*/ 154389 w 211974"/>
                <a:gd name="connsiteY10" fmla="*/ 73131 h 211974"/>
                <a:gd name="connsiteX11" fmla="*/ 154389 w 211974"/>
                <a:gd name="connsiteY11" fmla="*/ 151209 h 211974"/>
                <a:gd name="connsiteX12" fmla="*/ 73131 w 211974"/>
                <a:gd name="connsiteY12" fmla="*/ 151209 h 211974"/>
                <a:gd name="connsiteX13" fmla="*/ 73131 w 211974"/>
                <a:gd name="connsiteY13" fmla="*/ 73131 h 21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1974" h="211974">
                  <a:moveTo>
                    <a:pt x="26497" y="174879"/>
                  </a:moveTo>
                  <a:cubicBezTo>
                    <a:pt x="26497" y="187951"/>
                    <a:pt x="37096" y="198196"/>
                    <a:pt x="49814" y="198196"/>
                  </a:cubicBezTo>
                  <a:lnTo>
                    <a:pt x="178059" y="198196"/>
                  </a:lnTo>
                  <a:cubicBezTo>
                    <a:pt x="191131" y="198196"/>
                    <a:pt x="201376" y="187598"/>
                    <a:pt x="201376" y="174879"/>
                  </a:cubicBezTo>
                  <a:lnTo>
                    <a:pt x="201376" y="49814"/>
                  </a:lnTo>
                  <a:cubicBezTo>
                    <a:pt x="201376" y="36742"/>
                    <a:pt x="190778" y="26497"/>
                    <a:pt x="178059" y="26497"/>
                  </a:cubicBezTo>
                  <a:lnTo>
                    <a:pt x="49814" y="26497"/>
                  </a:lnTo>
                  <a:cubicBezTo>
                    <a:pt x="36743" y="26497"/>
                    <a:pt x="26497" y="37096"/>
                    <a:pt x="26497" y="49814"/>
                  </a:cubicBezTo>
                  <a:lnTo>
                    <a:pt x="26497" y="174879"/>
                  </a:lnTo>
                  <a:close/>
                  <a:moveTo>
                    <a:pt x="73131" y="73131"/>
                  </a:moveTo>
                  <a:lnTo>
                    <a:pt x="154389" y="73131"/>
                  </a:lnTo>
                  <a:lnTo>
                    <a:pt x="154389" y="151209"/>
                  </a:lnTo>
                  <a:lnTo>
                    <a:pt x="73131" y="151209"/>
                  </a:lnTo>
                  <a:lnTo>
                    <a:pt x="73131" y="73131"/>
                  </a:lnTo>
                  <a:close/>
                </a:path>
              </a:pathLst>
            </a:custGeom>
            <a:solidFill>
              <a:srgbClr val="5E5E5E"/>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55D135B-6AF6-4DAA-AEB6-2721BE6481BC}"/>
                </a:ext>
              </a:extLst>
            </p:cNvPr>
            <p:cNvSpPr/>
            <p:nvPr/>
          </p:nvSpPr>
          <p:spPr>
            <a:xfrm>
              <a:off x="16703161" y="6355269"/>
              <a:ext cx="459331" cy="70666"/>
            </a:xfrm>
            <a:custGeom>
              <a:avLst/>
              <a:gdLst>
                <a:gd name="connsiteX0" fmla="*/ 454686 w 459278"/>
                <a:gd name="connsiteY0" fmla="*/ 49814 h 70658"/>
                <a:gd name="connsiteX1" fmla="*/ 431369 w 459278"/>
                <a:gd name="connsiteY1" fmla="*/ 26497 h 70658"/>
                <a:gd name="connsiteX2" fmla="*/ 49814 w 459278"/>
                <a:gd name="connsiteY2" fmla="*/ 26497 h 70658"/>
                <a:gd name="connsiteX3" fmla="*/ 26497 w 459278"/>
                <a:gd name="connsiteY3" fmla="*/ 49814 h 70658"/>
                <a:gd name="connsiteX4" fmla="*/ 49814 w 459278"/>
                <a:gd name="connsiteY4" fmla="*/ 73131 h 70658"/>
                <a:gd name="connsiteX5" fmla="*/ 431369 w 459278"/>
                <a:gd name="connsiteY5" fmla="*/ 73131 h 70658"/>
                <a:gd name="connsiteX6" fmla="*/ 454686 w 459278"/>
                <a:gd name="connsiteY6" fmla="*/ 49814 h 70658"/>
                <a:gd name="connsiteX7" fmla="*/ 454686 w 459278"/>
                <a:gd name="connsiteY7" fmla="*/ 49814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278" h="70658">
                  <a:moveTo>
                    <a:pt x="454686" y="49814"/>
                  </a:moveTo>
                  <a:cubicBezTo>
                    <a:pt x="454686" y="36742"/>
                    <a:pt x="444087" y="26497"/>
                    <a:pt x="431369" y="26497"/>
                  </a:cubicBezTo>
                  <a:lnTo>
                    <a:pt x="49814" y="26497"/>
                  </a:lnTo>
                  <a:cubicBezTo>
                    <a:pt x="36743" y="26497"/>
                    <a:pt x="26497" y="37096"/>
                    <a:pt x="26497" y="49814"/>
                  </a:cubicBezTo>
                  <a:cubicBezTo>
                    <a:pt x="26497" y="62886"/>
                    <a:pt x="37096" y="73131"/>
                    <a:pt x="49814" y="73131"/>
                  </a:cubicBezTo>
                  <a:lnTo>
                    <a:pt x="431369" y="73131"/>
                  </a:lnTo>
                  <a:cubicBezTo>
                    <a:pt x="444087" y="73485"/>
                    <a:pt x="454686" y="62886"/>
                    <a:pt x="454686" y="49814"/>
                  </a:cubicBezTo>
                  <a:lnTo>
                    <a:pt x="454686" y="49814"/>
                  </a:lnTo>
                  <a:close/>
                </a:path>
              </a:pathLst>
            </a:custGeom>
            <a:solidFill>
              <a:srgbClr val="5E5E5E"/>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2A05F731-11EB-4417-BAAB-F539F19EBE32}"/>
                </a:ext>
              </a:extLst>
            </p:cNvPr>
            <p:cNvSpPr/>
            <p:nvPr/>
          </p:nvSpPr>
          <p:spPr>
            <a:xfrm>
              <a:off x="16702808" y="6477168"/>
              <a:ext cx="317999" cy="70666"/>
            </a:xfrm>
            <a:custGeom>
              <a:avLst/>
              <a:gdLst>
                <a:gd name="connsiteX0" fmla="*/ 49814 w 317961"/>
                <a:gd name="connsiteY0" fmla="*/ 26497 h 70658"/>
                <a:gd name="connsiteX1" fmla="*/ 26497 w 317961"/>
                <a:gd name="connsiteY1" fmla="*/ 49814 h 70658"/>
                <a:gd name="connsiteX2" fmla="*/ 49814 w 317961"/>
                <a:gd name="connsiteY2" fmla="*/ 73131 h 70658"/>
                <a:gd name="connsiteX3" fmla="*/ 275213 w 317961"/>
                <a:gd name="connsiteY3" fmla="*/ 73131 h 70658"/>
                <a:gd name="connsiteX4" fmla="*/ 298530 w 317961"/>
                <a:gd name="connsiteY4" fmla="*/ 49814 h 70658"/>
                <a:gd name="connsiteX5" fmla="*/ 275213 w 317961"/>
                <a:gd name="connsiteY5" fmla="*/ 26497 h 70658"/>
                <a:gd name="connsiteX6" fmla="*/ 49814 w 317961"/>
                <a:gd name="connsiteY6" fmla="*/ 26497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961" h="70658">
                  <a:moveTo>
                    <a:pt x="49814" y="26497"/>
                  </a:moveTo>
                  <a:cubicBezTo>
                    <a:pt x="36741" y="26497"/>
                    <a:pt x="26497" y="37095"/>
                    <a:pt x="26497" y="49814"/>
                  </a:cubicBezTo>
                  <a:cubicBezTo>
                    <a:pt x="26497" y="62886"/>
                    <a:pt x="37095" y="73131"/>
                    <a:pt x="49814" y="73131"/>
                  </a:cubicBezTo>
                  <a:lnTo>
                    <a:pt x="275213" y="73131"/>
                  </a:lnTo>
                  <a:cubicBezTo>
                    <a:pt x="288286" y="73131"/>
                    <a:pt x="298530" y="62532"/>
                    <a:pt x="298530" y="49814"/>
                  </a:cubicBezTo>
                  <a:cubicBezTo>
                    <a:pt x="298530" y="36742"/>
                    <a:pt x="287932" y="26497"/>
                    <a:pt x="275213" y="26497"/>
                  </a:cubicBezTo>
                  <a:lnTo>
                    <a:pt x="49814" y="26497"/>
                  </a:lnTo>
                  <a:close/>
                </a:path>
              </a:pathLst>
            </a:custGeom>
            <a:solidFill>
              <a:srgbClr val="5E5E5E"/>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F1CE8552-7BD2-4D0E-8390-4E5933F428F5}"/>
                </a:ext>
              </a:extLst>
            </p:cNvPr>
            <p:cNvSpPr/>
            <p:nvPr/>
          </p:nvSpPr>
          <p:spPr>
            <a:xfrm>
              <a:off x="17431733" y="5400919"/>
              <a:ext cx="282666" cy="1307327"/>
            </a:xfrm>
            <a:custGeom>
              <a:avLst/>
              <a:gdLst>
                <a:gd name="connsiteX0" fmla="*/ 190777 w 282632"/>
                <a:gd name="connsiteY0" fmla="*/ 26497 h 1307176"/>
                <a:gd name="connsiteX1" fmla="*/ 96801 w 282632"/>
                <a:gd name="connsiteY1" fmla="*/ 26497 h 1307176"/>
                <a:gd name="connsiteX2" fmla="*/ 26497 w 282632"/>
                <a:gd name="connsiteY2" fmla="*/ 96802 h 1307176"/>
                <a:gd name="connsiteX3" fmla="*/ 26497 w 282632"/>
                <a:gd name="connsiteY3" fmla="*/ 1141837 h 1307176"/>
                <a:gd name="connsiteX4" fmla="*/ 31796 w 282632"/>
                <a:gd name="connsiteY4" fmla="*/ 1156675 h 1307176"/>
                <a:gd name="connsiteX5" fmla="*/ 125771 w 282632"/>
                <a:gd name="connsiteY5" fmla="*/ 1272554 h 1307176"/>
                <a:gd name="connsiteX6" fmla="*/ 144142 w 282632"/>
                <a:gd name="connsiteY6" fmla="*/ 1281386 h 1307176"/>
                <a:gd name="connsiteX7" fmla="*/ 162513 w 282632"/>
                <a:gd name="connsiteY7" fmla="*/ 1272554 h 1307176"/>
                <a:gd name="connsiteX8" fmla="*/ 256488 w 282632"/>
                <a:gd name="connsiteY8" fmla="*/ 1156675 h 1307176"/>
                <a:gd name="connsiteX9" fmla="*/ 261788 w 282632"/>
                <a:gd name="connsiteY9" fmla="*/ 1141837 h 1307176"/>
                <a:gd name="connsiteX10" fmla="*/ 261788 w 282632"/>
                <a:gd name="connsiteY10" fmla="*/ 455039 h 1307176"/>
                <a:gd name="connsiteX11" fmla="*/ 238471 w 282632"/>
                <a:gd name="connsiteY11" fmla="*/ 431722 h 1307176"/>
                <a:gd name="connsiteX12" fmla="*/ 215154 w 282632"/>
                <a:gd name="connsiteY12" fmla="*/ 455039 h 1307176"/>
                <a:gd name="connsiteX13" fmla="*/ 215154 w 282632"/>
                <a:gd name="connsiteY13" fmla="*/ 1133357 h 1307176"/>
                <a:gd name="connsiteX14" fmla="*/ 144848 w 282632"/>
                <a:gd name="connsiteY14" fmla="*/ 1220267 h 1307176"/>
                <a:gd name="connsiteX15" fmla="*/ 74544 w 282632"/>
                <a:gd name="connsiteY15" fmla="*/ 1133357 h 1307176"/>
                <a:gd name="connsiteX16" fmla="*/ 74544 w 282632"/>
                <a:gd name="connsiteY16" fmla="*/ 251543 h 1307176"/>
                <a:gd name="connsiteX17" fmla="*/ 121532 w 282632"/>
                <a:gd name="connsiteY17" fmla="*/ 251543 h 1307176"/>
                <a:gd name="connsiteX18" fmla="*/ 121532 w 282632"/>
                <a:gd name="connsiteY18" fmla="*/ 1141483 h 1307176"/>
                <a:gd name="connsiteX19" fmla="*/ 144848 w 282632"/>
                <a:gd name="connsiteY19" fmla="*/ 1164800 h 1307176"/>
                <a:gd name="connsiteX20" fmla="*/ 168166 w 282632"/>
                <a:gd name="connsiteY20" fmla="*/ 1141483 h 1307176"/>
                <a:gd name="connsiteX21" fmla="*/ 168166 w 282632"/>
                <a:gd name="connsiteY21" fmla="*/ 251543 h 1307176"/>
                <a:gd name="connsiteX22" fmla="*/ 215154 w 282632"/>
                <a:gd name="connsiteY22" fmla="*/ 251543 h 1307176"/>
                <a:gd name="connsiteX23" fmla="*/ 215154 w 282632"/>
                <a:gd name="connsiteY23" fmla="*/ 345519 h 1307176"/>
                <a:gd name="connsiteX24" fmla="*/ 238471 w 282632"/>
                <a:gd name="connsiteY24" fmla="*/ 368836 h 1307176"/>
                <a:gd name="connsiteX25" fmla="*/ 261788 w 282632"/>
                <a:gd name="connsiteY25" fmla="*/ 345519 h 1307176"/>
                <a:gd name="connsiteX26" fmla="*/ 261788 w 282632"/>
                <a:gd name="connsiteY26" fmla="*/ 96449 h 1307176"/>
                <a:gd name="connsiteX27" fmla="*/ 190777 w 282632"/>
                <a:gd name="connsiteY27" fmla="*/ 26497 h 1307176"/>
                <a:gd name="connsiteX28" fmla="*/ 190777 w 282632"/>
                <a:gd name="connsiteY28" fmla="*/ 26497 h 1307176"/>
                <a:gd name="connsiteX29" fmla="*/ 73484 w 282632"/>
                <a:gd name="connsiteY29" fmla="*/ 204909 h 1307176"/>
                <a:gd name="connsiteX30" fmla="*/ 73484 w 282632"/>
                <a:gd name="connsiteY30" fmla="*/ 96802 h 1307176"/>
                <a:gd name="connsiteX31" fmla="*/ 96801 w 282632"/>
                <a:gd name="connsiteY31" fmla="*/ 73485 h 1307176"/>
                <a:gd name="connsiteX32" fmla="*/ 190777 w 282632"/>
                <a:gd name="connsiteY32" fmla="*/ 73485 h 1307176"/>
                <a:gd name="connsiteX33" fmla="*/ 214094 w 282632"/>
                <a:gd name="connsiteY33" fmla="*/ 96802 h 1307176"/>
                <a:gd name="connsiteX34" fmla="*/ 214094 w 282632"/>
                <a:gd name="connsiteY34" fmla="*/ 204909 h 1307176"/>
                <a:gd name="connsiteX35" fmla="*/ 73484 w 282632"/>
                <a:gd name="connsiteY35" fmla="*/ 204909 h 1307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82632" h="1307176">
                  <a:moveTo>
                    <a:pt x="190777" y="26497"/>
                  </a:moveTo>
                  <a:lnTo>
                    <a:pt x="96801" y="26497"/>
                  </a:lnTo>
                  <a:cubicBezTo>
                    <a:pt x="57939" y="26497"/>
                    <a:pt x="26497" y="57940"/>
                    <a:pt x="26497" y="96802"/>
                  </a:cubicBezTo>
                  <a:lnTo>
                    <a:pt x="26497" y="1141837"/>
                  </a:lnTo>
                  <a:cubicBezTo>
                    <a:pt x="26497" y="1147136"/>
                    <a:pt x="28263" y="1152435"/>
                    <a:pt x="31796" y="1156675"/>
                  </a:cubicBezTo>
                  <a:lnTo>
                    <a:pt x="125771" y="1272554"/>
                  </a:lnTo>
                  <a:cubicBezTo>
                    <a:pt x="130364" y="1278207"/>
                    <a:pt x="137076" y="1281386"/>
                    <a:pt x="144142" y="1281386"/>
                  </a:cubicBezTo>
                  <a:cubicBezTo>
                    <a:pt x="151208" y="1281386"/>
                    <a:pt x="157921" y="1278207"/>
                    <a:pt x="162513" y="1272554"/>
                  </a:cubicBezTo>
                  <a:lnTo>
                    <a:pt x="256488" y="1156675"/>
                  </a:lnTo>
                  <a:cubicBezTo>
                    <a:pt x="260022" y="1152435"/>
                    <a:pt x="261788" y="1147136"/>
                    <a:pt x="261788" y="1141837"/>
                  </a:cubicBezTo>
                  <a:lnTo>
                    <a:pt x="261788" y="455039"/>
                  </a:lnTo>
                  <a:cubicBezTo>
                    <a:pt x="261788" y="441967"/>
                    <a:pt x="251189" y="431722"/>
                    <a:pt x="238471" y="431722"/>
                  </a:cubicBezTo>
                  <a:cubicBezTo>
                    <a:pt x="225399" y="431722"/>
                    <a:pt x="215154" y="442320"/>
                    <a:pt x="215154" y="455039"/>
                  </a:cubicBezTo>
                  <a:lnTo>
                    <a:pt x="215154" y="1133357"/>
                  </a:lnTo>
                  <a:lnTo>
                    <a:pt x="144848" y="1220267"/>
                  </a:lnTo>
                  <a:lnTo>
                    <a:pt x="74544" y="1133357"/>
                  </a:lnTo>
                  <a:lnTo>
                    <a:pt x="74544" y="251543"/>
                  </a:lnTo>
                  <a:lnTo>
                    <a:pt x="121532" y="251543"/>
                  </a:lnTo>
                  <a:lnTo>
                    <a:pt x="121532" y="1141483"/>
                  </a:lnTo>
                  <a:cubicBezTo>
                    <a:pt x="121532" y="1154555"/>
                    <a:pt x="132130" y="1164800"/>
                    <a:pt x="144848" y="1164800"/>
                  </a:cubicBezTo>
                  <a:cubicBezTo>
                    <a:pt x="157921" y="1164800"/>
                    <a:pt x="168166" y="1154201"/>
                    <a:pt x="168166" y="1141483"/>
                  </a:cubicBezTo>
                  <a:lnTo>
                    <a:pt x="168166" y="251543"/>
                  </a:lnTo>
                  <a:lnTo>
                    <a:pt x="215154" y="251543"/>
                  </a:lnTo>
                  <a:lnTo>
                    <a:pt x="215154" y="345519"/>
                  </a:lnTo>
                  <a:cubicBezTo>
                    <a:pt x="215154" y="358590"/>
                    <a:pt x="225752" y="368836"/>
                    <a:pt x="238471" y="368836"/>
                  </a:cubicBezTo>
                  <a:cubicBezTo>
                    <a:pt x="251543" y="368836"/>
                    <a:pt x="261788" y="358237"/>
                    <a:pt x="261788" y="345519"/>
                  </a:cubicBezTo>
                  <a:lnTo>
                    <a:pt x="261788" y="96449"/>
                  </a:lnTo>
                  <a:cubicBezTo>
                    <a:pt x="261081" y="57940"/>
                    <a:pt x="229639" y="26497"/>
                    <a:pt x="190777" y="26497"/>
                  </a:cubicBezTo>
                  <a:lnTo>
                    <a:pt x="190777" y="26497"/>
                  </a:lnTo>
                  <a:close/>
                  <a:moveTo>
                    <a:pt x="73484" y="204909"/>
                  </a:moveTo>
                  <a:lnTo>
                    <a:pt x="73484" y="96802"/>
                  </a:lnTo>
                  <a:cubicBezTo>
                    <a:pt x="73484" y="83730"/>
                    <a:pt x="84082" y="73485"/>
                    <a:pt x="96801" y="73485"/>
                  </a:cubicBezTo>
                  <a:lnTo>
                    <a:pt x="190777" y="73485"/>
                  </a:lnTo>
                  <a:cubicBezTo>
                    <a:pt x="203848" y="73485"/>
                    <a:pt x="214094" y="84083"/>
                    <a:pt x="214094" y="96802"/>
                  </a:cubicBezTo>
                  <a:lnTo>
                    <a:pt x="214094" y="204909"/>
                  </a:lnTo>
                  <a:lnTo>
                    <a:pt x="73484" y="204909"/>
                  </a:lnTo>
                  <a:close/>
                </a:path>
              </a:pathLst>
            </a:custGeom>
            <a:solidFill>
              <a:srgbClr val="5E5E5E"/>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0D1FE27B-1D71-4764-90EA-0AC575319BC0}"/>
                </a:ext>
              </a:extLst>
            </p:cNvPr>
            <p:cNvSpPr/>
            <p:nvPr/>
          </p:nvSpPr>
          <p:spPr>
            <a:xfrm>
              <a:off x="20855869" y="9851133"/>
              <a:ext cx="1554660" cy="1413328"/>
            </a:xfrm>
            <a:custGeom>
              <a:avLst/>
              <a:gdLst>
                <a:gd name="connsiteX0" fmla="*/ 1466157 w 1554479"/>
                <a:gd name="connsiteY0" fmla="*/ 26497 h 1413163"/>
                <a:gd name="connsiteX1" fmla="*/ 1314596 w 1554479"/>
                <a:gd name="connsiteY1" fmla="*/ 26497 h 1413163"/>
                <a:gd name="connsiteX2" fmla="*/ 1291985 w 1554479"/>
                <a:gd name="connsiteY2" fmla="*/ 49107 h 1413163"/>
                <a:gd name="connsiteX3" fmla="*/ 1314596 w 1554479"/>
                <a:gd name="connsiteY3" fmla="*/ 71718 h 1413163"/>
                <a:gd name="connsiteX4" fmla="*/ 1466157 w 1554479"/>
                <a:gd name="connsiteY4" fmla="*/ 71718 h 1413163"/>
                <a:gd name="connsiteX5" fmla="*/ 1503606 w 1554479"/>
                <a:gd name="connsiteY5" fmla="*/ 109167 h 1413163"/>
                <a:gd name="connsiteX6" fmla="*/ 1503606 w 1554479"/>
                <a:gd name="connsiteY6" fmla="*/ 961658 h 1413163"/>
                <a:gd name="connsiteX7" fmla="*/ 1466157 w 1554479"/>
                <a:gd name="connsiteY7" fmla="*/ 999107 h 1413163"/>
                <a:gd name="connsiteX8" fmla="*/ 109168 w 1554479"/>
                <a:gd name="connsiteY8" fmla="*/ 999107 h 1413163"/>
                <a:gd name="connsiteX9" fmla="*/ 71719 w 1554479"/>
                <a:gd name="connsiteY9" fmla="*/ 961658 h 1413163"/>
                <a:gd name="connsiteX10" fmla="*/ 71719 w 1554479"/>
                <a:gd name="connsiteY10" fmla="*/ 109167 h 1413163"/>
                <a:gd name="connsiteX11" fmla="*/ 109168 w 1554479"/>
                <a:gd name="connsiteY11" fmla="*/ 71718 h 1413163"/>
                <a:gd name="connsiteX12" fmla="*/ 1209668 w 1554479"/>
                <a:gd name="connsiteY12" fmla="*/ 71718 h 1413163"/>
                <a:gd name="connsiteX13" fmla="*/ 1232279 w 1554479"/>
                <a:gd name="connsiteY13" fmla="*/ 49107 h 1413163"/>
                <a:gd name="connsiteX14" fmla="*/ 1209668 w 1554479"/>
                <a:gd name="connsiteY14" fmla="*/ 26497 h 1413163"/>
                <a:gd name="connsiteX15" fmla="*/ 109168 w 1554479"/>
                <a:gd name="connsiteY15" fmla="*/ 26497 h 1413163"/>
                <a:gd name="connsiteX16" fmla="*/ 26497 w 1554479"/>
                <a:gd name="connsiteY16" fmla="*/ 109167 h 1413163"/>
                <a:gd name="connsiteX17" fmla="*/ 26497 w 1554479"/>
                <a:gd name="connsiteY17" fmla="*/ 961658 h 1413163"/>
                <a:gd name="connsiteX18" fmla="*/ 109168 w 1554479"/>
                <a:gd name="connsiteY18" fmla="*/ 1044328 h 1413163"/>
                <a:gd name="connsiteX19" fmla="*/ 609073 w 1554479"/>
                <a:gd name="connsiteY19" fmla="*/ 1044328 h 1413163"/>
                <a:gd name="connsiteX20" fmla="*/ 609073 w 1554479"/>
                <a:gd name="connsiteY20" fmla="*/ 1113573 h 1413163"/>
                <a:gd name="connsiteX21" fmla="*/ 527463 w 1554479"/>
                <a:gd name="connsiteY21" fmla="*/ 1251709 h 1413163"/>
                <a:gd name="connsiteX22" fmla="*/ 500615 w 1554479"/>
                <a:gd name="connsiteY22" fmla="*/ 1266548 h 1413163"/>
                <a:gd name="connsiteX23" fmla="*/ 488956 w 1554479"/>
                <a:gd name="connsiteY23" fmla="*/ 1286332 h 1413163"/>
                <a:gd name="connsiteX24" fmla="*/ 488956 w 1554479"/>
                <a:gd name="connsiteY24" fmla="*/ 1376421 h 1413163"/>
                <a:gd name="connsiteX25" fmla="*/ 511567 w 1554479"/>
                <a:gd name="connsiteY25" fmla="*/ 1399032 h 1413163"/>
                <a:gd name="connsiteX26" fmla="*/ 1062700 w 1554479"/>
                <a:gd name="connsiteY26" fmla="*/ 1399032 h 1413163"/>
                <a:gd name="connsiteX27" fmla="*/ 1085311 w 1554479"/>
                <a:gd name="connsiteY27" fmla="*/ 1376421 h 1413163"/>
                <a:gd name="connsiteX28" fmla="*/ 1085311 w 1554479"/>
                <a:gd name="connsiteY28" fmla="*/ 1286332 h 1413163"/>
                <a:gd name="connsiteX29" fmla="*/ 1073652 w 1554479"/>
                <a:gd name="connsiteY29" fmla="*/ 1266548 h 1413163"/>
                <a:gd name="connsiteX30" fmla="*/ 1046801 w 1554479"/>
                <a:gd name="connsiteY30" fmla="*/ 1251709 h 1413163"/>
                <a:gd name="connsiteX31" fmla="*/ 965191 w 1554479"/>
                <a:gd name="connsiteY31" fmla="*/ 1113573 h 1413163"/>
                <a:gd name="connsiteX32" fmla="*/ 965191 w 1554479"/>
                <a:gd name="connsiteY32" fmla="*/ 1044328 h 1413163"/>
                <a:gd name="connsiteX33" fmla="*/ 1466511 w 1554479"/>
                <a:gd name="connsiteY33" fmla="*/ 1044328 h 1413163"/>
                <a:gd name="connsiteX34" fmla="*/ 1549182 w 1554479"/>
                <a:gd name="connsiteY34" fmla="*/ 961658 h 1413163"/>
                <a:gd name="connsiteX35" fmla="*/ 1549182 w 1554479"/>
                <a:gd name="connsiteY35" fmla="*/ 109167 h 1413163"/>
                <a:gd name="connsiteX36" fmla="*/ 1466157 w 1554479"/>
                <a:gd name="connsiteY36" fmla="*/ 26497 h 1413163"/>
                <a:gd name="connsiteX37" fmla="*/ 1466157 w 1554479"/>
                <a:gd name="connsiteY37" fmla="*/ 26497 h 1413163"/>
                <a:gd name="connsiteX38" fmla="*/ 1024897 w 1554479"/>
                <a:gd name="connsiteY38" fmla="*/ 1290925 h 1413163"/>
                <a:gd name="connsiteX39" fmla="*/ 1040089 w 1554479"/>
                <a:gd name="connsiteY39" fmla="*/ 1299404 h 1413163"/>
                <a:gd name="connsiteX40" fmla="*/ 1040089 w 1554479"/>
                <a:gd name="connsiteY40" fmla="*/ 1353811 h 1413163"/>
                <a:gd name="connsiteX41" fmla="*/ 534176 w 1554479"/>
                <a:gd name="connsiteY41" fmla="*/ 1353811 h 1413163"/>
                <a:gd name="connsiteX42" fmla="*/ 534176 w 1554479"/>
                <a:gd name="connsiteY42" fmla="*/ 1299404 h 1413163"/>
                <a:gd name="connsiteX43" fmla="*/ 549367 w 1554479"/>
                <a:gd name="connsiteY43" fmla="*/ 1290925 h 1413163"/>
                <a:gd name="connsiteX44" fmla="*/ 654295 w 1554479"/>
                <a:gd name="connsiteY44" fmla="*/ 1113220 h 1413163"/>
                <a:gd name="connsiteX45" fmla="*/ 654295 w 1554479"/>
                <a:gd name="connsiteY45" fmla="*/ 1043975 h 1413163"/>
                <a:gd name="connsiteX46" fmla="*/ 919971 w 1554479"/>
                <a:gd name="connsiteY46" fmla="*/ 1043975 h 1413163"/>
                <a:gd name="connsiteX47" fmla="*/ 919971 w 1554479"/>
                <a:gd name="connsiteY47" fmla="*/ 1113220 h 1413163"/>
                <a:gd name="connsiteX48" fmla="*/ 1024897 w 1554479"/>
                <a:gd name="connsiteY48" fmla="*/ 1290925 h 1413163"/>
                <a:gd name="connsiteX49" fmla="*/ 1024897 w 1554479"/>
                <a:gd name="connsiteY49" fmla="*/ 1290925 h 1413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554479" h="1413163">
                  <a:moveTo>
                    <a:pt x="1466157" y="26497"/>
                  </a:moveTo>
                  <a:lnTo>
                    <a:pt x="1314596" y="26497"/>
                  </a:lnTo>
                  <a:cubicBezTo>
                    <a:pt x="1302230" y="26497"/>
                    <a:pt x="1291985" y="36743"/>
                    <a:pt x="1291985" y="49107"/>
                  </a:cubicBezTo>
                  <a:cubicBezTo>
                    <a:pt x="1291985" y="61473"/>
                    <a:pt x="1302230" y="71718"/>
                    <a:pt x="1314596" y="71718"/>
                  </a:cubicBezTo>
                  <a:lnTo>
                    <a:pt x="1466157" y="71718"/>
                  </a:lnTo>
                  <a:cubicBezTo>
                    <a:pt x="1487002" y="71718"/>
                    <a:pt x="1503606" y="88676"/>
                    <a:pt x="1503606" y="109167"/>
                  </a:cubicBezTo>
                  <a:lnTo>
                    <a:pt x="1503606" y="961658"/>
                  </a:lnTo>
                  <a:cubicBezTo>
                    <a:pt x="1503606" y="982503"/>
                    <a:pt x="1486649" y="999107"/>
                    <a:pt x="1466157" y="999107"/>
                  </a:cubicBezTo>
                  <a:lnTo>
                    <a:pt x="109168" y="999107"/>
                  </a:lnTo>
                  <a:cubicBezTo>
                    <a:pt x="88323" y="999107"/>
                    <a:pt x="71719" y="982149"/>
                    <a:pt x="71719" y="961658"/>
                  </a:cubicBezTo>
                  <a:lnTo>
                    <a:pt x="71719" y="109167"/>
                  </a:lnTo>
                  <a:cubicBezTo>
                    <a:pt x="71719" y="88323"/>
                    <a:pt x="88676" y="71718"/>
                    <a:pt x="109168" y="71718"/>
                  </a:cubicBezTo>
                  <a:lnTo>
                    <a:pt x="1209668" y="71718"/>
                  </a:lnTo>
                  <a:cubicBezTo>
                    <a:pt x="1222034" y="71718"/>
                    <a:pt x="1232279" y="61473"/>
                    <a:pt x="1232279" y="49107"/>
                  </a:cubicBezTo>
                  <a:cubicBezTo>
                    <a:pt x="1232279" y="36743"/>
                    <a:pt x="1222034" y="26497"/>
                    <a:pt x="1209668" y="26497"/>
                  </a:cubicBezTo>
                  <a:lnTo>
                    <a:pt x="109168" y="26497"/>
                  </a:lnTo>
                  <a:cubicBezTo>
                    <a:pt x="63592" y="26497"/>
                    <a:pt x="26497" y="63592"/>
                    <a:pt x="26497" y="109167"/>
                  </a:cubicBezTo>
                  <a:lnTo>
                    <a:pt x="26497" y="961658"/>
                  </a:lnTo>
                  <a:cubicBezTo>
                    <a:pt x="26497" y="1007233"/>
                    <a:pt x="63592" y="1044328"/>
                    <a:pt x="109168" y="1044328"/>
                  </a:cubicBezTo>
                  <a:lnTo>
                    <a:pt x="609073" y="1044328"/>
                  </a:lnTo>
                  <a:lnTo>
                    <a:pt x="609073" y="1113573"/>
                  </a:lnTo>
                  <a:cubicBezTo>
                    <a:pt x="609073" y="1171160"/>
                    <a:pt x="577632" y="1223800"/>
                    <a:pt x="527463" y="1251709"/>
                  </a:cubicBezTo>
                  <a:lnTo>
                    <a:pt x="500615" y="1266548"/>
                  </a:lnTo>
                  <a:cubicBezTo>
                    <a:pt x="493549" y="1270434"/>
                    <a:pt x="488956" y="1278206"/>
                    <a:pt x="488956" y="1286332"/>
                  </a:cubicBezTo>
                  <a:lnTo>
                    <a:pt x="488956" y="1376421"/>
                  </a:lnTo>
                  <a:cubicBezTo>
                    <a:pt x="488956" y="1388787"/>
                    <a:pt x="499200" y="1399032"/>
                    <a:pt x="511567" y="1399032"/>
                  </a:cubicBezTo>
                  <a:lnTo>
                    <a:pt x="1062700" y="1399032"/>
                  </a:lnTo>
                  <a:cubicBezTo>
                    <a:pt x="1075064" y="1399032"/>
                    <a:pt x="1085311" y="1388787"/>
                    <a:pt x="1085311" y="1376421"/>
                  </a:cubicBezTo>
                  <a:lnTo>
                    <a:pt x="1085311" y="1286332"/>
                  </a:lnTo>
                  <a:cubicBezTo>
                    <a:pt x="1085311" y="1278206"/>
                    <a:pt x="1080718" y="1270434"/>
                    <a:pt x="1073652" y="1266548"/>
                  </a:cubicBezTo>
                  <a:lnTo>
                    <a:pt x="1046801" y="1251709"/>
                  </a:lnTo>
                  <a:cubicBezTo>
                    <a:pt x="996281" y="1224153"/>
                    <a:pt x="965191" y="1171160"/>
                    <a:pt x="965191" y="1113573"/>
                  </a:cubicBezTo>
                  <a:lnTo>
                    <a:pt x="965191" y="1044328"/>
                  </a:lnTo>
                  <a:lnTo>
                    <a:pt x="1466511" y="1044328"/>
                  </a:lnTo>
                  <a:cubicBezTo>
                    <a:pt x="1512085" y="1044328"/>
                    <a:pt x="1549182" y="1007233"/>
                    <a:pt x="1549182" y="961658"/>
                  </a:cubicBezTo>
                  <a:lnTo>
                    <a:pt x="1549182" y="109167"/>
                  </a:lnTo>
                  <a:cubicBezTo>
                    <a:pt x="1548828" y="63239"/>
                    <a:pt x="1511733" y="26497"/>
                    <a:pt x="1466157" y="26497"/>
                  </a:cubicBezTo>
                  <a:lnTo>
                    <a:pt x="1466157" y="26497"/>
                  </a:lnTo>
                  <a:close/>
                  <a:moveTo>
                    <a:pt x="1024897" y="1290925"/>
                  </a:moveTo>
                  <a:lnTo>
                    <a:pt x="1040089" y="1299404"/>
                  </a:lnTo>
                  <a:lnTo>
                    <a:pt x="1040089" y="1353811"/>
                  </a:lnTo>
                  <a:lnTo>
                    <a:pt x="534176" y="1353811"/>
                  </a:lnTo>
                  <a:lnTo>
                    <a:pt x="534176" y="1299404"/>
                  </a:lnTo>
                  <a:lnTo>
                    <a:pt x="549367" y="1290925"/>
                  </a:lnTo>
                  <a:cubicBezTo>
                    <a:pt x="614020" y="1255243"/>
                    <a:pt x="654295" y="1187411"/>
                    <a:pt x="654295" y="1113220"/>
                  </a:cubicBezTo>
                  <a:lnTo>
                    <a:pt x="654295" y="1043975"/>
                  </a:lnTo>
                  <a:lnTo>
                    <a:pt x="919971" y="1043975"/>
                  </a:lnTo>
                  <a:lnTo>
                    <a:pt x="919971" y="1113220"/>
                  </a:lnTo>
                  <a:cubicBezTo>
                    <a:pt x="919971" y="1187058"/>
                    <a:pt x="960244" y="1255243"/>
                    <a:pt x="1024897" y="1290925"/>
                  </a:cubicBezTo>
                  <a:lnTo>
                    <a:pt x="1024897" y="1290925"/>
                  </a:lnTo>
                  <a:close/>
                </a:path>
              </a:pathLst>
            </a:custGeom>
            <a:solidFill>
              <a:srgbClr val="5E5E5E"/>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65D33C2-40BC-4029-8DBC-E221CCD172E1}"/>
                </a:ext>
              </a:extLst>
            </p:cNvPr>
            <p:cNvSpPr/>
            <p:nvPr/>
          </p:nvSpPr>
          <p:spPr>
            <a:xfrm>
              <a:off x="20957984" y="9953246"/>
              <a:ext cx="1342660" cy="847996"/>
            </a:xfrm>
            <a:custGeom>
              <a:avLst/>
              <a:gdLst>
                <a:gd name="connsiteX0" fmla="*/ 49108 w 1342505"/>
                <a:gd name="connsiteY0" fmla="*/ 658534 h 847898"/>
                <a:gd name="connsiteX1" fmla="*/ 26497 w 1342505"/>
                <a:gd name="connsiteY1" fmla="*/ 681145 h 847898"/>
                <a:gd name="connsiteX2" fmla="*/ 26497 w 1342505"/>
                <a:gd name="connsiteY2" fmla="*/ 817515 h 847898"/>
                <a:gd name="connsiteX3" fmla="*/ 49108 w 1342505"/>
                <a:gd name="connsiteY3" fmla="*/ 840126 h 847898"/>
                <a:gd name="connsiteX4" fmla="*/ 1322014 w 1342505"/>
                <a:gd name="connsiteY4" fmla="*/ 840126 h 847898"/>
                <a:gd name="connsiteX5" fmla="*/ 1344625 w 1342505"/>
                <a:gd name="connsiteY5" fmla="*/ 817515 h 847898"/>
                <a:gd name="connsiteX6" fmla="*/ 1344625 w 1342505"/>
                <a:gd name="connsiteY6" fmla="*/ 49107 h 847898"/>
                <a:gd name="connsiteX7" fmla="*/ 1322014 w 1342505"/>
                <a:gd name="connsiteY7" fmla="*/ 26497 h 847898"/>
                <a:gd name="connsiteX8" fmla="*/ 49108 w 1342505"/>
                <a:gd name="connsiteY8" fmla="*/ 26497 h 847898"/>
                <a:gd name="connsiteX9" fmla="*/ 26497 w 1342505"/>
                <a:gd name="connsiteY9" fmla="*/ 49107 h 847898"/>
                <a:gd name="connsiteX10" fmla="*/ 26497 w 1342505"/>
                <a:gd name="connsiteY10" fmla="*/ 576571 h 847898"/>
                <a:gd name="connsiteX11" fmla="*/ 49108 w 1342505"/>
                <a:gd name="connsiteY11" fmla="*/ 599182 h 847898"/>
                <a:gd name="connsiteX12" fmla="*/ 71719 w 1342505"/>
                <a:gd name="connsiteY12" fmla="*/ 576571 h 847898"/>
                <a:gd name="connsiteX13" fmla="*/ 71719 w 1342505"/>
                <a:gd name="connsiteY13" fmla="*/ 71719 h 847898"/>
                <a:gd name="connsiteX14" fmla="*/ 1299757 w 1342505"/>
                <a:gd name="connsiteY14" fmla="*/ 71719 h 847898"/>
                <a:gd name="connsiteX15" fmla="*/ 1299757 w 1342505"/>
                <a:gd name="connsiteY15" fmla="*/ 795258 h 847898"/>
                <a:gd name="connsiteX16" fmla="*/ 699162 w 1342505"/>
                <a:gd name="connsiteY16" fmla="*/ 795258 h 847898"/>
                <a:gd name="connsiteX17" fmla="*/ 699162 w 1342505"/>
                <a:gd name="connsiteY17" fmla="*/ 703756 h 847898"/>
                <a:gd name="connsiteX18" fmla="*/ 536295 w 1342505"/>
                <a:gd name="connsiteY18" fmla="*/ 505206 h 847898"/>
                <a:gd name="connsiteX19" fmla="*/ 558199 w 1342505"/>
                <a:gd name="connsiteY19" fmla="*/ 427835 h 847898"/>
                <a:gd name="connsiteX20" fmla="*/ 558199 w 1342505"/>
                <a:gd name="connsiteY20" fmla="*/ 361770 h 847898"/>
                <a:gd name="connsiteX21" fmla="*/ 409465 w 1342505"/>
                <a:gd name="connsiteY21" fmla="*/ 213035 h 847898"/>
                <a:gd name="connsiteX22" fmla="*/ 260729 w 1342505"/>
                <a:gd name="connsiteY22" fmla="*/ 361770 h 847898"/>
                <a:gd name="connsiteX23" fmla="*/ 260729 w 1342505"/>
                <a:gd name="connsiteY23" fmla="*/ 427835 h 847898"/>
                <a:gd name="connsiteX24" fmla="*/ 282633 w 1342505"/>
                <a:gd name="connsiteY24" fmla="*/ 505206 h 847898"/>
                <a:gd name="connsiteX25" fmla="*/ 119766 w 1342505"/>
                <a:gd name="connsiteY25" fmla="*/ 703756 h 847898"/>
                <a:gd name="connsiteX26" fmla="*/ 119766 w 1342505"/>
                <a:gd name="connsiteY26" fmla="*/ 795258 h 847898"/>
                <a:gd name="connsiteX27" fmla="*/ 71719 w 1342505"/>
                <a:gd name="connsiteY27" fmla="*/ 795258 h 847898"/>
                <a:gd name="connsiteX28" fmla="*/ 71719 w 1342505"/>
                <a:gd name="connsiteY28" fmla="*/ 681498 h 847898"/>
                <a:gd name="connsiteX29" fmla="*/ 49108 w 1342505"/>
                <a:gd name="connsiteY29" fmla="*/ 658534 h 847898"/>
                <a:gd name="connsiteX30" fmla="*/ 49108 w 1342505"/>
                <a:gd name="connsiteY30" fmla="*/ 658534 h 847898"/>
                <a:gd name="connsiteX31" fmla="*/ 305949 w 1342505"/>
                <a:gd name="connsiteY31" fmla="*/ 361063 h 847898"/>
                <a:gd name="connsiteX32" fmla="*/ 409465 w 1342505"/>
                <a:gd name="connsiteY32" fmla="*/ 257549 h 847898"/>
                <a:gd name="connsiteX33" fmla="*/ 512979 w 1342505"/>
                <a:gd name="connsiteY33" fmla="*/ 361063 h 847898"/>
                <a:gd name="connsiteX34" fmla="*/ 512979 w 1342505"/>
                <a:gd name="connsiteY34" fmla="*/ 427129 h 847898"/>
                <a:gd name="connsiteX35" fmla="*/ 409465 w 1342505"/>
                <a:gd name="connsiteY35" fmla="*/ 530643 h 847898"/>
                <a:gd name="connsiteX36" fmla="*/ 305949 w 1342505"/>
                <a:gd name="connsiteY36" fmla="*/ 427129 h 847898"/>
                <a:gd name="connsiteX37" fmla="*/ 305949 w 1342505"/>
                <a:gd name="connsiteY37" fmla="*/ 361063 h 847898"/>
                <a:gd name="connsiteX38" fmla="*/ 164633 w 1342505"/>
                <a:gd name="connsiteY38" fmla="*/ 703402 h 847898"/>
                <a:gd name="connsiteX39" fmla="*/ 320081 w 1342505"/>
                <a:gd name="connsiteY39" fmla="*/ 545835 h 847898"/>
                <a:gd name="connsiteX40" fmla="*/ 409465 w 1342505"/>
                <a:gd name="connsiteY40" fmla="*/ 575864 h 847898"/>
                <a:gd name="connsiteX41" fmla="*/ 498847 w 1342505"/>
                <a:gd name="connsiteY41" fmla="*/ 545835 h 847898"/>
                <a:gd name="connsiteX42" fmla="*/ 654295 w 1342505"/>
                <a:gd name="connsiteY42" fmla="*/ 703402 h 847898"/>
                <a:gd name="connsiteX43" fmla="*/ 654295 w 1342505"/>
                <a:gd name="connsiteY43" fmla="*/ 794905 h 847898"/>
                <a:gd name="connsiteX44" fmla="*/ 164986 w 1342505"/>
                <a:gd name="connsiteY44" fmla="*/ 794905 h 847898"/>
                <a:gd name="connsiteX45" fmla="*/ 164986 w 1342505"/>
                <a:gd name="connsiteY45" fmla="*/ 703402 h 847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342505" h="847898">
                  <a:moveTo>
                    <a:pt x="49108" y="658534"/>
                  </a:moveTo>
                  <a:cubicBezTo>
                    <a:pt x="36741" y="658534"/>
                    <a:pt x="26497" y="668780"/>
                    <a:pt x="26497" y="681145"/>
                  </a:cubicBezTo>
                  <a:lnTo>
                    <a:pt x="26497" y="817515"/>
                  </a:lnTo>
                  <a:cubicBezTo>
                    <a:pt x="26497" y="829881"/>
                    <a:pt x="36741" y="840126"/>
                    <a:pt x="49108" y="840126"/>
                  </a:cubicBezTo>
                  <a:lnTo>
                    <a:pt x="1322014" y="840126"/>
                  </a:lnTo>
                  <a:cubicBezTo>
                    <a:pt x="1334381" y="840126"/>
                    <a:pt x="1344625" y="829881"/>
                    <a:pt x="1344625" y="817515"/>
                  </a:cubicBezTo>
                  <a:lnTo>
                    <a:pt x="1344625" y="49107"/>
                  </a:lnTo>
                  <a:cubicBezTo>
                    <a:pt x="1344625" y="36743"/>
                    <a:pt x="1334381" y="26497"/>
                    <a:pt x="1322014" y="26497"/>
                  </a:cubicBezTo>
                  <a:lnTo>
                    <a:pt x="49108" y="26497"/>
                  </a:lnTo>
                  <a:cubicBezTo>
                    <a:pt x="36741" y="26497"/>
                    <a:pt x="26497" y="36743"/>
                    <a:pt x="26497" y="49107"/>
                  </a:cubicBezTo>
                  <a:lnTo>
                    <a:pt x="26497" y="576571"/>
                  </a:lnTo>
                  <a:cubicBezTo>
                    <a:pt x="26497" y="588936"/>
                    <a:pt x="36741" y="599182"/>
                    <a:pt x="49108" y="599182"/>
                  </a:cubicBezTo>
                  <a:cubicBezTo>
                    <a:pt x="61472" y="599182"/>
                    <a:pt x="71719" y="588936"/>
                    <a:pt x="71719" y="576571"/>
                  </a:cubicBezTo>
                  <a:lnTo>
                    <a:pt x="71719" y="71719"/>
                  </a:lnTo>
                  <a:lnTo>
                    <a:pt x="1299757" y="71719"/>
                  </a:lnTo>
                  <a:lnTo>
                    <a:pt x="1299757" y="795258"/>
                  </a:lnTo>
                  <a:lnTo>
                    <a:pt x="699162" y="795258"/>
                  </a:lnTo>
                  <a:lnTo>
                    <a:pt x="699162" y="703756"/>
                  </a:lnTo>
                  <a:cubicBezTo>
                    <a:pt x="699162" y="605541"/>
                    <a:pt x="628857" y="523577"/>
                    <a:pt x="536295" y="505206"/>
                  </a:cubicBezTo>
                  <a:cubicBezTo>
                    <a:pt x="550074" y="482596"/>
                    <a:pt x="558199" y="456099"/>
                    <a:pt x="558199" y="427835"/>
                  </a:cubicBezTo>
                  <a:lnTo>
                    <a:pt x="558199" y="361770"/>
                  </a:lnTo>
                  <a:cubicBezTo>
                    <a:pt x="558199" y="279807"/>
                    <a:pt x="491427" y="213035"/>
                    <a:pt x="409465" y="213035"/>
                  </a:cubicBezTo>
                  <a:cubicBezTo>
                    <a:pt x="327501" y="213035"/>
                    <a:pt x="260729" y="279807"/>
                    <a:pt x="260729" y="361770"/>
                  </a:cubicBezTo>
                  <a:lnTo>
                    <a:pt x="260729" y="427835"/>
                  </a:lnTo>
                  <a:cubicBezTo>
                    <a:pt x="260729" y="456099"/>
                    <a:pt x="268854" y="482596"/>
                    <a:pt x="282633" y="505206"/>
                  </a:cubicBezTo>
                  <a:cubicBezTo>
                    <a:pt x="189717" y="523577"/>
                    <a:pt x="119766" y="605894"/>
                    <a:pt x="119766" y="703756"/>
                  </a:cubicBezTo>
                  <a:lnTo>
                    <a:pt x="119766" y="795258"/>
                  </a:lnTo>
                  <a:lnTo>
                    <a:pt x="71719" y="795258"/>
                  </a:lnTo>
                  <a:lnTo>
                    <a:pt x="71719" y="681498"/>
                  </a:lnTo>
                  <a:cubicBezTo>
                    <a:pt x="71719" y="668427"/>
                    <a:pt x="61472" y="658534"/>
                    <a:pt x="49108" y="658534"/>
                  </a:cubicBezTo>
                  <a:lnTo>
                    <a:pt x="49108" y="658534"/>
                  </a:lnTo>
                  <a:close/>
                  <a:moveTo>
                    <a:pt x="305949" y="361063"/>
                  </a:moveTo>
                  <a:cubicBezTo>
                    <a:pt x="305949" y="303830"/>
                    <a:pt x="352584" y="257549"/>
                    <a:pt x="409465" y="257549"/>
                  </a:cubicBezTo>
                  <a:cubicBezTo>
                    <a:pt x="466698" y="257549"/>
                    <a:pt x="512979" y="304184"/>
                    <a:pt x="512979" y="361063"/>
                  </a:cubicBezTo>
                  <a:lnTo>
                    <a:pt x="512979" y="427129"/>
                  </a:lnTo>
                  <a:cubicBezTo>
                    <a:pt x="512979" y="484362"/>
                    <a:pt x="466344" y="530643"/>
                    <a:pt x="409465" y="530643"/>
                  </a:cubicBezTo>
                  <a:cubicBezTo>
                    <a:pt x="352230" y="530643"/>
                    <a:pt x="305949" y="484009"/>
                    <a:pt x="305949" y="427129"/>
                  </a:cubicBezTo>
                  <a:lnTo>
                    <a:pt x="305949" y="361063"/>
                  </a:lnTo>
                  <a:close/>
                  <a:moveTo>
                    <a:pt x="164633" y="703402"/>
                  </a:moveTo>
                  <a:cubicBezTo>
                    <a:pt x="164633" y="617199"/>
                    <a:pt x="234232" y="547248"/>
                    <a:pt x="320081" y="545835"/>
                  </a:cubicBezTo>
                  <a:cubicBezTo>
                    <a:pt x="344812" y="564559"/>
                    <a:pt x="375902" y="575864"/>
                    <a:pt x="409465" y="575864"/>
                  </a:cubicBezTo>
                  <a:cubicBezTo>
                    <a:pt x="443026" y="575864"/>
                    <a:pt x="474116" y="564559"/>
                    <a:pt x="498847" y="545835"/>
                  </a:cubicBezTo>
                  <a:cubicBezTo>
                    <a:pt x="584696" y="547248"/>
                    <a:pt x="654295" y="617199"/>
                    <a:pt x="654295" y="703402"/>
                  </a:cubicBezTo>
                  <a:lnTo>
                    <a:pt x="654295" y="794905"/>
                  </a:lnTo>
                  <a:lnTo>
                    <a:pt x="164986" y="794905"/>
                  </a:lnTo>
                  <a:lnTo>
                    <a:pt x="164986" y="703402"/>
                  </a:lnTo>
                  <a:close/>
                </a:path>
              </a:pathLst>
            </a:custGeom>
            <a:solidFill>
              <a:srgbClr val="5E5E5E"/>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83694310-1DD6-4183-B2DD-4B54D25F5884}"/>
                </a:ext>
              </a:extLst>
            </p:cNvPr>
            <p:cNvSpPr/>
            <p:nvPr/>
          </p:nvSpPr>
          <p:spPr>
            <a:xfrm>
              <a:off x="21666766" y="10076205"/>
              <a:ext cx="317999" cy="317999"/>
            </a:xfrm>
            <a:custGeom>
              <a:avLst/>
              <a:gdLst>
                <a:gd name="connsiteX0" fmla="*/ 289345 w 317961"/>
                <a:gd name="connsiteY0" fmla="*/ 26497 h 317961"/>
                <a:gd name="connsiteX1" fmla="*/ 49108 w 317961"/>
                <a:gd name="connsiteY1" fmla="*/ 26497 h 317961"/>
                <a:gd name="connsiteX2" fmla="*/ 26497 w 317961"/>
                <a:gd name="connsiteY2" fmla="*/ 49107 h 317961"/>
                <a:gd name="connsiteX3" fmla="*/ 26497 w 317961"/>
                <a:gd name="connsiteY3" fmla="*/ 289345 h 317961"/>
                <a:gd name="connsiteX4" fmla="*/ 49108 w 317961"/>
                <a:gd name="connsiteY4" fmla="*/ 311956 h 317961"/>
                <a:gd name="connsiteX5" fmla="*/ 289345 w 317961"/>
                <a:gd name="connsiteY5" fmla="*/ 311956 h 317961"/>
                <a:gd name="connsiteX6" fmla="*/ 311956 w 317961"/>
                <a:gd name="connsiteY6" fmla="*/ 289345 h 317961"/>
                <a:gd name="connsiteX7" fmla="*/ 311956 w 317961"/>
                <a:gd name="connsiteY7" fmla="*/ 49107 h 317961"/>
                <a:gd name="connsiteX8" fmla="*/ 289345 w 317961"/>
                <a:gd name="connsiteY8" fmla="*/ 26497 h 317961"/>
                <a:gd name="connsiteX9" fmla="*/ 289345 w 317961"/>
                <a:gd name="connsiteY9" fmla="*/ 26497 h 317961"/>
                <a:gd name="connsiteX10" fmla="*/ 266734 w 317961"/>
                <a:gd name="connsiteY10" fmla="*/ 266735 h 317961"/>
                <a:gd name="connsiteX11" fmla="*/ 71719 w 317961"/>
                <a:gd name="connsiteY11" fmla="*/ 266735 h 317961"/>
                <a:gd name="connsiteX12" fmla="*/ 71719 w 317961"/>
                <a:gd name="connsiteY12" fmla="*/ 71718 h 317961"/>
                <a:gd name="connsiteX13" fmla="*/ 266734 w 317961"/>
                <a:gd name="connsiteY13" fmla="*/ 71718 h 317961"/>
                <a:gd name="connsiteX14" fmla="*/ 266734 w 317961"/>
                <a:gd name="connsiteY14" fmla="*/ 266735 h 317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7961" h="317961">
                  <a:moveTo>
                    <a:pt x="289345" y="26497"/>
                  </a:moveTo>
                  <a:lnTo>
                    <a:pt x="49108" y="26497"/>
                  </a:lnTo>
                  <a:cubicBezTo>
                    <a:pt x="36741" y="26497"/>
                    <a:pt x="26497" y="36742"/>
                    <a:pt x="26497" y="49107"/>
                  </a:cubicBezTo>
                  <a:lnTo>
                    <a:pt x="26497" y="289345"/>
                  </a:lnTo>
                  <a:cubicBezTo>
                    <a:pt x="26497" y="301710"/>
                    <a:pt x="36741" y="311956"/>
                    <a:pt x="49108" y="311956"/>
                  </a:cubicBezTo>
                  <a:lnTo>
                    <a:pt x="289345" y="311956"/>
                  </a:lnTo>
                  <a:cubicBezTo>
                    <a:pt x="301710" y="311956"/>
                    <a:pt x="311956" y="301710"/>
                    <a:pt x="311956" y="289345"/>
                  </a:cubicBezTo>
                  <a:lnTo>
                    <a:pt x="311956" y="49107"/>
                  </a:lnTo>
                  <a:cubicBezTo>
                    <a:pt x="311603" y="36742"/>
                    <a:pt x="301710" y="26497"/>
                    <a:pt x="289345" y="26497"/>
                  </a:cubicBezTo>
                  <a:lnTo>
                    <a:pt x="289345" y="26497"/>
                  </a:lnTo>
                  <a:close/>
                  <a:moveTo>
                    <a:pt x="266734" y="266735"/>
                  </a:moveTo>
                  <a:lnTo>
                    <a:pt x="71719" y="266735"/>
                  </a:lnTo>
                  <a:lnTo>
                    <a:pt x="71719" y="71718"/>
                  </a:lnTo>
                  <a:lnTo>
                    <a:pt x="266734" y="71718"/>
                  </a:lnTo>
                  <a:lnTo>
                    <a:pt x="266734" y="266735"/>
                  </a:lnTo>
                  <a:close/>
                </a:path>
              </a:pathLst>
            </a:custGeom>
            <a:solidFill>
              <a:srgbClr val="5E5E5E"/>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D181979B-2FC9-4FF0-A539-5F02B9135325}"/>
                </a:ext>
              </a:extLst>
            </p:cNvPr>
            <p:cNvSpPr/>
            <p:nvPr/>
          </p:nvSpPr>
          <p:spPr>
            <a:xfrm>
              <a:off x="21669594" y="10439430"/>
              <a:ext cx="529997" cy="70666"/>
            </a:xfrm>
            <a:custGeom>
              <a:avLst/>
              <a:gdLst>
                <a:gd name="connsiteX0" fmla="*/ 26497 w 529936"/>
                <a:gd name="connsiteY0" fmla="*/ 49107 h 70658"/>
                <a:gd name="connsiteX1" fmla="*/ 49108 w 529936"/>
                <a:gd name="connsiteY1" fmla="*/ 71718 h 70658"/>
                <a:gd name="connsiteX2" fmla="*/ 508386 w 529936"/>
                <a:gd name="connsiteY2" fmla="*/ 71718 h 70658"/>
                <a:gd name="connsiteX3" fmla="*/ 530995 w 529936"/>
                <a:gd name="connsiteY3" fmla="*/ 49107 h 70658"/>
                <a:gd name="connsiteX4" fmla="*/ 508386 w 529936"/>
                <a:gd name="connsiteY4" fmla="*/ 26497 h 70658"/>
                <a:gd name="connsiteX5" fmla="*/ 49108 w 529936"/>
                <a:gd name="connsiteY5" fmla="*/ 26497 h 70658"/>
                <a:gd name="connsiteX6" fmla="*/ 26497 w 529936"/>
                <a:gd name="connsiteY6" fmla="*/ 49107 h 70658"/>
                <a:gd name="connsiteX7" fmla="*/ 26497 w 529936"/>
                <a:gd name="connsiteY7" fmla="*/ 49107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9936" h="70658">
                  <a:moveTo>
                    <a:pt x="26497" y="49107"/>
                  </a:moveTo>
                  <a:cubicBezTo>
                    <a:pt x="26497" y="61472"/>
                    <a:pt x="36741" y="71718"/>
                    <a:pt x="49108" y="71718"/>
                  </a:cubicBezTo>
                  <a:lnTo>
                    <a:pt x="508386" y="71718"/>
                  </a:lnTo>
                  <a:cubicBezTo>
                    <a:pt x="520750" y="71718"/>
                    <a:pt x="530995" y="61472"/>
                    <a:pt x="530995" y="49107"/>
                  </a:cubicBezTo>
                  <a:cubicBezTo>
                    <a:pt x="530995" y="36742"/>
                    <a:pt x="520750" y="26497"/>
                    <a:pt x="508386" y="26497"/>
                  </a:cubicBezTo>
                  <a:lnTo>
                    <a:pt x="49108" y="26497"/>
                  </a:lnTo>
                  <a:cubicBezTo>
                    <a:pt x="36741" y="26497"/>
                    <a:pt x="26497" y="36742"/>
                    <a:pt x="26497" y="49107"/>
                  </a:cubicBezTo>
                  <a:lnTo>
                    <a:pt x="26497" y="49107"/>
                  </a:lnTo>
                  <a:close/>
                </a:path>
              </a:pathLst>
            </a:custGeom>
            <a:solidFill>
              <a:srgbClr val="5E5E5E"/>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AB553546-2C8C-47D8-B6B6-A2E9C1C5BBBE}"/>
                </a:ext>
              </a:extLst>
            </p:cNvPr>
            <p:cNvSpPr/>
            <p:nvPr/>
          </p:nvSpPr>
          <p:spPr>
            <a:xfrm>
              <a:off x="21999958" y="10316118"/>
              <a:ext cx="212000" cy="70666"/>
            </a:xfrm>
            <a:custGeom>
              <a:avLst/>
              <a:gdLst>
                <a:gd name="connsiteX0" fmla="*/ 49108 w 211974"/>
                <a:gd name="connsiteY0" fmla="*/ 71718 h 70658"/>
                <a:gd name="connsiteX1" fmla="*/ 178060 w 211974"/>
                <a:gd name="connsiteY1" fmla="*/ 71718 h 70658"/>
                <a:gd name="connsiteX2" fmla="*/ 200669 w 211974"/>
                <a:gd name="connsiteY2" fmla="*/ 49107 h 70658"/>
                <a:gd name="connsiteX3" fmla="*/ 178060 w 211974"/>
                <a:gd name="connsiteY3" fmla="*/ 26497 h 70658"/>
                <a:gd name="connsiteX4" fmla="*/ 49108 w 211974"/>
                <a:gd name="connsiteY4" fmla="*/ 26497 h 70658"/>
                <a:gd name="connsiteX5" fmla="*/ 26497 w 211974"/>
                <a:gd name="connsiteY5" fmla="*/ 49107 h 70658"/>
                <a:gd name="connsiteX6" fmla="*/ 49108 w 211974"/>
                <a:gd name="connsiteY6" fmla="*/ 71718 h 70658"/>
                <a:gd name="connsiteX7" fmla="*/ 49108 w 211974"/>
                <a:gd name="connsiteY7" fmla="*/ 71718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974" h="70658">
                  <a:moveTo>
                    <a:pt x="49108" y="71718"/>
                  </a:moveTo>
                  <a:lnTo>
                    <a:pt x="178060" y="71718"/>
                  </a:lnTo>
                  <a:cubicBezTo>
                    <a:pt x="190424" y="71718"/>
                    <a:pt x="200669" y="61473"/>
                    <a:pt x="200669" y="49107"/>
                  </a:cubicBezTo>
                  <a:cubicBezTo>
                    <a:pt x="200669" y="36743"/>
                    <a:pt x="190424" y="26497"/>
                    <a:pt x="178060" y="26497"/>
                  </a:cubicBezTo>
                  <a:lnTo>
                    <a:pt x="49108" y="26497"/>
                  </a:lnTo>
                  <a:cubicBezTo>
                    <a:pt x="36744" y="26497"/>
                    <a:pt x="26497" y="36743"/>
                    <a:pt x="26497" y="49107"/>
                  </a:cubicBezTo>
                  <a:cubicBezTo>
                    <a:pt x="26497" y="61826"/>
                    <a:pt x="36744" y="71718"/>
                    <a:pt x="49108" y="71718"/>
                  </a:cubicBezTo>
                  <a:lnTo>
                    <a:pt x="49108" y="71718"/>
                  </a:lnTo>
                  <a:close/>
                </a:path>
              </a:pathLst>
            </a:custGeom>
            <a:solidFill>
              <a:srgbClr val="5E5E5E"/>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B6FB2DAF-CE36-4442-8C17-92F1355D81B0}"/>
                </a:ext>
              </a:extLst>
            </p:cNvPr>
            <p:cNvSpPr/>
            <p:nvPr/>
          </p:nvSpPr>
          <p:spPr>
            <a:xfrm>
              <a:off x="21999958" y="10195985"/>
              <a:ext cx="212000" cy="70666"/>
            </a:xfrm>
            <a:custGeom>
              <a:avLst/>
              <a:gdLst>
                <a:gd name="connsiteX0" fmla="*/ 49108 w 211974"/>
                <a:gd name="connsiteY0" fmla="*/ 71718 h 70658"/>
                <a:gd name="connsiteX1" fmla="*/ 178060 w 211974"/>
                <a:gd name="connsiteY1" fmla="*/ 71718 h 70658"/>
                <a:gd name="connsiteX2" fmla="*/ 200669 w 211974"/>
                <a:gd name="connsiteY2" fmla="*/ 49107 h 70658"/>
                <a:gd name="connsiteX3" fmla="*/ 178060 w 211974"/>
                <a:gd name="connsiteY3" fmla="*/ 26497 h 70658"/>
                <a:gd name="connsiteX4" fmla="*/ 49108 w 211974"/>
                <a:gd name="connsiteY4" fmla="*/ 26497 h 70658"/>
                <a:gd name="connsiteX5" fmla="*/ 26497 w 211974"/>
                <a:gd name="connsiteY5" fmla="*/ 49107 h 70658"/>
                <a:gd name="connsiteX6" fmla="*/ 49108 w 211974"/>
                <a:gd name="connsiteY6" fmla="*/ 71718 h 70658"/>
                <a:gd name="connsiteX7" fmla="*/ 49108 w 211974"/>
                <a:gd name="connsiteY7" fmla="*/ 71718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974" h="70658">
                  <a:moveTo>
                    <a:pt x="49108" y="71718"/>
                  </a:moveTo>
                  <a:lnTo>
                    <a:pt x="178060" y="71718"/>
                  </a:lnTo>
                  <a:cubicBezTo>
                    <a:pt x="190424" y="71718"/>
                    <a:pt x="200669" y="61472"/>
                    <a:pt x="200669" y="49107"/>
                  </a:cubicBezTo>
                  <a:cubicBezTo>
                    <a:pt x="200669" y="36742"/>
                    <a:pt x="190424" y="26497"/>
                    <a:pt x="178060" y="26497"/>
                  </a:cubicBezTo>
                  <a:lnTo>
                    <a:pt x="49108" y="26497"/>
                  </a:lnTo>
                  <a:cubicBezTo>
                    <a:pt x="36744" y="26497"/>
                    <a:pt x="26497" y="36742"/>
                    <a:pt x="26497" y="49107"/>
                  </a:cubicBezTo>
                  <a:cubicBezTo>
                    <a:pt x="26497" y="61826"/>
                    <a:pt x="36744" y="71718"/>
                    <a:pt x="49108" y="71718"/>
                  </a:cubicBezTo>
                  <a:lnTo>
                    <a:pt x="49108" y="71718"/>
                  </a:lnTo>
                  <a:close/>
                </a:path>
              </a:pathLst>
            </a:custGeom>
            <a:solidFill>
              <a:srgbClr val="5E5E5E"/>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83EE02D0-8D5D-4039-AA56-825FF6040D82}"/>
                </a:ext>
              </a:extLst>
            </p:cNvPr>
            <p:cNvSpPr/>
            <p:nvPr/>
          </p:nvSpPr>
          <p:spPr>
            <a:xfrm>
              <a:off x="21999958" y="10075852"/>
              <a:ext cx="212000" cy="70666"/>
            </a:xfrm>
            <a:custGeom>
              <a:avLst/>
              <a:gdLst>
                <a:gd name="connsiteX0" fmla="*/ 49108 w 211974"/>
                <a:gd name="connsiteY0" fmla="*/ 71718 h 70658"/>
                <a:gd name="connsiteX1" fmla="*/ 178060 w 211974"/>
                <a:gd name="connsiteY1" fmla="*/ 71718 h 70658"/>
                <a:gd name="connsiteX2" fmla="*/ 200669 w 211974"/>
                <a:gd name="connsiteY2" fmla="*/ 49107 h 70658"/>
                <a:gd name="connsiteX3" fmla="*/ 178060 w 211974"/>
                <a:gd name="connsiteY3" fmla="*/ 26497 h 70658"/>
                <a:gd name="connsiteX4" fmla="*/ 49108 w 211974"/>
                <a:gd name="connsiteY4" fmla="*/ 26497 h 70658"/>
                <a:gd name="connsiteX5" fmla="*/ 26497 w 211974"/>
                <a:gd name="connsiteY5" fmla="*/ 49107 h 70658"/>
                <a:gd name="connsiteX6" fmla="*/ 49108 w 211974"/>
                <a:gd name="connsiteY6" fmla="*/ 71718 h 70658"/>
                <a:gd name="connsiteX7" fmla="*/ 49108 w 211974"/>
                <a:gd name="connsiteY7" fmla="*/ 71718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974" h="70658">
                  <a:moveTo>
                    <a:pt x="49108" y="71718"/>
                  </a:moveTo>
                  <a:lnTo>
                    <a:pt x="178060" y="71718"/>
                  </a:lnTo>
                  <a:cubicBezTo>
                    <a:pt x="190424" y="71718"/>
                    <a:pt x="200669" y="61473"/>
                    <a:pt x="200669" y="49107"/>
                  </a:cubicBezTo>
                  <a:cubicBezTo>
                    <a:pt x="200669" y="36743"/>
                    <a:pt x="190424" y="26497"/>
                    <a:pt x="178060" y="26497"/>
                  </a:cubicBezTo>
                  <a:lnTo>
                    <a:pt x="49108" y="26497"/>
                  </a:lnTo>
                  <a:cubicBezTo>
                    <a:pt x="36744" y="26497"/>
                    <a:pt x="26497" y="36743"/>
                    <a:pt x="26497" y="49107"/>
                  </a:cubicBezTo>
                  <a:cubicBezTo>
                    <a:pt x="26497" y="61826"/>
                    <a:pt x="36744" y="71718"/>
                    <a:pt x="49108" y="71718"/>
                  </a:cubicBezTo>
                  <a:lnTo>
                    <a:pt x="49108" y="71718"/>
                  </a:lnTo>
                  <a:close/>
                </a:path>
              </a:pathLst>
            </a:custGeom>
            <a:solidFill>
              <a:srgbClr val="5E5E5E"/>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DCC19BC-DB82-469D-B241-AEDCEDA9D322}"/>
                </a:ext>
              </a:extLst>
            </p:cNvPr>
            <p:cNvSpPr/>
            <p:nvPr/>
          </p:nvSpPr>
          <p:spPr>
            <a:xfrm>
              <a:off x="21669594" y="10562744"/>
              <a:ext cx="529997" cy="70666"/>
            </a:xfrm>
            <a:custGeom>
              <a:avLst/>
              <a:gdLst>
                <a:gd name="connsiteX0" fmla="*/ 508386 w 529936"/>
                <a:gd name="connsiteY0" fmla="*/ 26497 h 70658"/>
                <a:gd name="connsiteX1" fmla="*/ 49108 w 529936"/>
                <a:gd name="connsiteY1" fmla="*/ 26497 h 70658"/>
                <a:gd name="connsiteX2" fmla="*/ 26497 w 529936"/>
                <a:gd name="connsiteY2" fmla="*/ 49107 h 70658"/>
                <a:gd name="connsiteX3" fmla="*/ 49108 w 529936"/>
                <a:gd name="connsiteY3" fmla="*/ 71719 h 70658"/>
                <a:gd name="connsiteX4" fmla="*/ 508386 w 529936"/>
                <a:gd name="connsiteY4" fmla="*/ 71719 h 70658"/>
                <a:gd name="connsiteX5" fmla="*/ 530995 w 529936"/>
                <a:gd name="connsiteY5" fmla="*/ 49107 h 70658"/>
                <a:gd name="connsiteX6" fmla="*/ 508386 w 529936"/>
                <a:gd name="connsiteY6" fmla="*/ 26497 h 70658"/>
                <a:gd name="connsiteX7" fmla="*/ 508386 w 529936"/>
                <a:gd name="connsiteY7" fmla="*/ 26497 h 7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9936" h="70658">
                  <a:moveTo>
                    <a:pt x="508386" y="26497"/>
                  </a:moveTo>
                  <a:lnTo>
                    <a:pt x="49108" y="26497"/>
                  </a:lnTo>
                  <a:cubicBezTo>
                    <a:pt x="36741" y="26497"/>
                    <a:pt x="26497" y="36743"/>
                    <a:pt x="26497" y="49107"/>
                  </a:cubicBezTo>
                  <a:cubicBezTo>
                    <a:pt x="26497" y="61473"/>
                    <a:pt x="36741" y="71719"/>
                    <a:pt x="49108" y="71719"/>
                  </a:cubicBezTo>
                  <a:lnTo>
                    <a:pt x="508386" y="71719"/>
                  </a:lnTo>
                  <a:cubicBezTo>
                    <a:pt x="520750" y="71719"/>
                    <a:pt x="530995" y="61473"/>
                    <a:pt x="530995" y="49107"/>
                  </a:cubicBezTo>
                  <a:cubicBezTo>
                    <a:pt x="530995" y="36389"/>
                    <a:pt x="521104" y="26497"/>
                    <a:pt x="508386" y="26497"/>
                  </a:cubicBezTo>
                  <a:lnTo>
                    <a:pt x="508386" y="26497"/>
                  </a:lnTo>
                  <a:close/>
                </a:path>
              </a:pathLst>
            </a:custGeom>
            <a:solidFill>
              <a:srgbClr val="5E5E5E"/>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755E80DE-B0F5-40A3-889C-B75AAFCC1C31}"/>
                </a:ext>
              </a:extLst>
            </p:cNvPr>
            <p:cNvSpPr/>
            <p:nvPr/>
          </p:nvSpPr>
          <p:spPr>
            <a:xfrm>
              <a:off x="1463166" y="9323168"/>
              <a:ext cx="2508655" cy="2508655"/>
            </a:xfrm>
            <a:custGeom>
              <a:avLst/>
              <a:gdLst>
                <a:gd name="connsiteX0" fmla="*/ 2376677 w 2508365"/>
                <a:gd name="connsiteY0" fmla="*/ 1262044 h 2508365"/>
                <a:gd name="connsiteX1" fmla="*/ 1262044 w 2508365"/>
                <a:gd name="connsiteY1" fmla="*/ 2376676 h 2508365"/>
                <a:gd name="connsiteX2" fmla="*/ 147411 w 2508365"/>
                <a:gd name="connsiteY2" fmla="*/ 1262043 h 2508365"/>
                <a:gd name="connsiteX3" fmla="*/ 1262044 w 2508365"/>
                <a:gd name="connsiteY3" fmla="*/ 147410 h 2508365"/>
                <a:gd name="connsiteX4" fmla="*/ 2376677 w 2508365"/>
                <a:gd name="connsiteY4" fmla="*/ 1262044 h 2508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365" h="2508365">
                  <a:moveTo>
                    <a:pt x="2376677" y="1262044"/>
                  </a:moveTo>
                  <a:cubicBezTo>
                    <a:pt x="2376677" y="1877639"/>
                    <a:pt x="1877638" y="2376676"/>
                    <a:pt x="1262044" y="2376676"/>
                  </a:cubicBezTo>
                  <a:cubicBezTo>
                    <a:pt x="646449" y="2376676"/>
                    <a:pt x="147411" y="1877638"/>
                    <a:pt x="147411" y="1262043"/>
                  </a:cubicBezTo>
                  <a:cubicBezTo>
                    <a:pt x="147411" y="646448"/>
                    <a:pt x="646449" y="147410"/>
                    <a:pt x="1262044" y="147410"/>
                  </a:cubicBezTo>
                  <a:cubicBezTo>
                    <a:pt x="1877639" y="147410"/>
                    <a:pt x="2376677" y="646448"/>
                    <a:pt x="2376677" y="1262044"/>
                  </a:cubicBezTo>
                  <a:close/>
                </a:path>
              </a:pathLst>
            </a:custGeom>
            <a:noFill/>
            <a:ln w="52991" cap="flat">
              <a:solidFill>
                <a:srgbClr val="5E5E5E"/>
              </a:solid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F0D412C9-772F-44DB-A53F-AEB56464D8B7}"/>
                </a:ext>
              </a:extLst>
            </p:cNvPr>
            <p:cNvSpPr/>
            <p:nvPr/>
          </p:nvSpPr>
          <p:spPr>
            <a:xfrm>
              <a:off x="6193219" y="4803701"/>
              <a:ext cx="2508655" cy="2508655"/>
            </a:xfrm>
            <a:custGeom>
              <a:avLst/>
              <a:gdLst>
                <a:gd name="connsiteX0" fmla="*/ 2376677 w 2508365"/>
                <a:gd name="connsiteY0" fmla="*/ 1262044 h 2508365"/>
                <a:gd name="connsiteX1" fmla="*/ 1262044 w 2508365"/>
                <a:gd name="connsiteY1" fmla="*/ 2376677 h 2508365"/>
                <a:gd name="connsiteX2" fmla="*/ 147411 w 2508365"/>
                <a:gd name="connsiteY2" fmla="*/ 1262044 h 2508365"/>
                <a:gd name="connsiteX3" fmla="*/ 1262044 w 2508365"/>
                <a:gd name="connsiteY3" fmla="*/ 147411 h 2508365"/>
                <a:gd name="connsiteX4" fmla="*/ 2376677 w 2508365"/>
                <a:gd name="connsiteY4" fmla="*/ 1262044 h 2508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365" h="2508365">
                  <a:moveTo>
                    <a:pt x="2376677" y="1262044"/>
                  </a:moveTo>
                  <a:cubicBezTo>
                    <a:pt x="2376677" y="1877638"/>
                    <a:pt x="1877639" y="2376677"/>
                    <a:pt x="1262044" y="2376677"/>
                  </a:cubicBezTo>
                  <a:cubicBezTo>
                    <a:pt x="646449" y="2376677"/>
                    <a:pt x="147411" y="1877638"/>
                    <a:pt x="147411" y="1262044"/>
                  </a:cubicBezTo>
                  <a:cubicBezTo>
                    <a:pt x="147411" y="646449"/>
                    <a:pt x="646449" y="147411"/>
                    <a:pt x="1262044" y="147411"/>
                  </a:cubicBezTo>
                  <a:cubicBezTo>
                    <a:pt x="1877639" y="147411"/>
                    <a:pt x="2376677" y="646449"/>
                    <a:pt x="2376677" y="1262044"/>
                  </a:cubicBezTo>
                  <a:close/>
                </a:path>
              </a:pathLst>
            </a:custGeom>
            <a:noFill/>
            <a:ln w="52991" cap="flat">
              <a:solidFill>
                <a:srgbClr val="5E5E5E"/>
              </a:solid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F96102D1-0383-486D-8A79-FB6570B82225}"/>
                </a:ext>
              </a:extLst>
            </p:cNvPr>
            <p:cNvSpPr/>
            <p:nvPr/>
          </p:nvSpPr>
          <p:spPr>
            <a:xfrm>
              <a:off x="10767586" y="8952181"/>
              <a:ext cx="2861987" cy="2861987"/>
            </a:xfrm>
            <a:custGeom>
              <a:avLst/>
              <a:gdLst>
                <a:gd name="connsiteX0" fmla="*/ 2539913 w 2861656"/>
                <a:gd name="connsiteY0" fmla="*/ 1269789 h 2861656"/>
                <a:gd name="connsiteX1" fmla="*/ 1606408 w 2861656"/>
                <a:gd name="connsiteY1" fmla="*/ 2539914 h 2861656"/>
                <a:gd name="connsiteX2" fmla="*/ 336285 w 2861656"/>
                <a:gd name="connsiteY2" fmla="*/ 1606408 h 2861656"/>
                <a:gd name="connsiteX3" fmla="*/ 1269789 w 2861656"/>
                <a:gd name="connsiteY3" fmla="*/ 336284 h 2861656"/>
                <a:gd name="connsiteX4" fmla="*/ 2539913 w 2861656"/>
                <a:gd name="connsiteY4" fmla="*/ 1269789 h 2861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1656" h="2861656">
                  <a:moveTo>
                    <a:pt x="2539913" y="1269789"/>
                  </a:moveTo>
                  <a:cubicBezTo>
                    <a:pt x="2632868" y="1878305"/>
                    <a:pt x="2214923" y="2446959"/>
                    <a:pt x="1606408" y="2539914"/>
                  </a:cubicBezTo>
                  <a:cubicBezTo>
                    <a:pt x="997893" y="2632869"/>
                    <a:pt x="429240" y="2214924"/>
                    <a:pt x="336285" y="1606408"/>
                  </a:cubicBezTo>
                  <a:cubicBezTo>
                    <a:pt x="243330" y="997893"/>
                    <a:pt x="661275" y="429239"/>
                    <a:pt x="1269789" y="336284"/>
                  </a:cubicBezTo>
                  <a:cubicBezTo>
                    <a:pt x="1878305" y="243329"/>
                    <a:pt x="2446958" y="661274"/>
                    <a:pt x="2539913" y="1269789"/>
                  </a:cubicBezTo>
                  <a:close/>
                </a:path>
              </a:pathLst>
            </a:custGeom>
            <a:noFill/>
            <a:ln w="52991" cap="flat">
              <a:solidFill>
                <a:srgbClr val="5E5E5E"/>
              </a:solid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71636C08-059D-4D43-8BA3-5B68EE41A535}"/>
                </a:ext>
              </a:extLst>
            </p:cNvPr>
            <p:cNvSpPr/>
            <p:nvPr/>
          </p:nvSpPr>
          <p:spPr>
            <a:xfrm>
              <a:off x="15475315" y="4559182"/>
              <a:ext cx="3038654" cy="3038654"/>
            </a:xfrm>
            <a:custGeom>
              <a:avLst/>
              <a:gdLst>
                <a:gd name="connsiteX0" fmla="*/ 2605248 w 3038301"/>
                <a:gd name="connsiteY0" fmla="*/ 1261670 h 3038301"/>
                <a:gd name="connsiteX1" fmla="*/ 1780866 w 3038301"/>
                <a:gd name="connsiteY1" fmla="*/ 2605248 h 3038301"/>
                <a:gd name="connsiteX2" fmla="*/ 437288 w 3038301"/>
                <a:gd name="connsiteY2" fmla="*/ 1780866 h 3038301"/>
                <a:gd name="connsiteX3" fmla="*/ 1261670 w 3038301"/>
                <a:gd name="connsiteY3" fmla="*/ 437287 h 3038301"/>
                <a:gd name="connsiteX4" fmla="*/ 2605248 w 3038301"/>
                <a:gd name="connsiteY4" fmla="*/ 1261670 h 3038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8301" h="3038301">
                  <a:moveTo>
                    <a:pt x="2605248" y="1261670"/>
                  </a:moveTo>
                  <a:cubicBezTo>
                    <a:pt x="2748620" y="1860336"/>
                    <a:pt x="2379531" y="2461876"/>
                    <a:pt x="1780866" y="2605248"/>
                  </a:cubicBezTo>
                  <a:cubicBezTo>
                    <a:pt x="1182200" y="2748620"/>
                    <a:pt x="580660" y="2379532"/>
                    <a:pt x="437288" y="1780866"/>
                  </a:cubicBezTo>
                  <a:cubicBezTo>
                    <a:pt x="293916" y="1182200"/>
                    <a:pt x="663005" y="580659"/>
                    <a:pt x="1261670" y="437287"/>
                  </a:cubicBezTo>
                  <a:cubicBezTo>
                    <a:pt x="1860336" y="293915"/>
                    <a:pt x="2461876" y="663004"/>
                    <a:pt x="2605248" y="1261670"/>
                  </a:cubicBezTo>
                  <a:close/>
                </a:path>
              </a:pathLst>
            </a:custGeom>
            <a:noFill/>
            <a:ln w="52991" cap="flat">
              <a:solidFill>
                <a:srgbClr val="5E5E5E"/>
              </a:solid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9ACCCA35-3D20-4625-9572-6983FFD5FF89}"/>
                </a:ext>
              </a:extLst>
            </p:cNvPr>
            <p:cNvSpPr/>
            <p:nvPr/>
          </p:nvSpPr>
          <p:spPr>
            <a:xfrm>
              <a:off x="19866846" y="8665928"/>
              <a:ext cx="3568651" cy="3568651"/>
            </a:xfrm>
            <a:custGeom>
              <a:avLst/>
              <a:gdLst>
                <a:gd name="connsiteX0" fmla="*/ 2572939 w 3568238"/>
                <a:gd name="connsiteY0" fmla="*/ 996625 h 3568238"/>
                <a:gd name="connsiteX1" fmla="*/ 2572939 w 3568238"/>
                <a:gd name="connsiteY1" fmla="*/ 2572939 h 3568238"/>
                <a:gd name="connsiteX2" fmla="*/ 996626 w 3568238"/>
                <a:gd name="connsiteY2" fmla="*/ 2572938 h 3568238"/>
                <a:gd name="connsiteX3" fmla="*/ 996625 w 3568238"/>
                <a:gd name="connsiteY3" fmla="*/ 996625 h 3568238"/>
                <a:gd name="connsiteX4" fmla="*/ 2572939 w 3568238"/>
                <a:gd name="connsiteY4" fmla="*/ 996625 h 356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8238" h="3568238">
                  <a:moveTo>
                    <a:pt x="2572939" y="996625"/>
                  </a:moveTo>
                  <a:cubicBezTo>
                    <a:pt x="3008227" y="1431913"/>
                    <a:pt x="3008226" y="2137652"/>
                    <a:pt x="2572939" y="2572939"/>
                  </a:cubicBezTo>
                  <a:cubicBezTo>
                    <a:pt x="2137653" y="3008225"/>
                    <a:pt x="1431913" y="3008225"/>
                    <a:pt x="996626" y="2572938"/>
                  </a:cubicBezTo>
                  <a:cubicBezTo>
                    <a:pt x="561339" y="2137651"/>
                    <a:pt x="561339" y="1431911"/>
                    <a:pt x="996625" y="996625"/>
                  </a:cubicBezTo>
                  <a:cubicBezTo>
                    <a:pt x="1431912" y="561338"/>
                    <a:pt x="2137652" y="561338"/>
                    <a:pt x="2572939" y="996625"/>
                  </a:cubicBezTo>
                  <a:close/>
                </a:path>
              </a:pathLst>
            </a:custGeom>
            <a:noFill/>
            <a:ln w="52991" cap="flat">
              <a:solidFill>
                <a:srgbClr val="5E5E5E"/>
              </a:solidFill>
              <a:prstDash val="solid"/>
              <a:miter/>
            </a:ln>
          </p:spPr>
          <p:txBody>
            <a:bodyPr rtlCol="0" anchor="ctr"/>
            <a:lstStyle/>
            <a:p>
              <a:endParaRPr lang="en-US"/>
            </a:p>
          </p:txBody>
        </p:sp>
      </p:grpSp>
      <p:sp>
        <p:nvSpPr>
          <p:cNvPr id="3" name="Title 2">
            <a:extLst>
              <a:ext uri="{FF2B5EF4-FFF2-40B4-BE49-F238E27FC236}">
                <a16:creationId xmlns:a16="http://schemas.microsoft.com/office/drawing/2014/main" id="{2959F29B-5B5F-4623-A5E2-89F73EB2D8F1}"/>
              </a:ext>
            </a:extLst>
          </p:cNvPr>
          <p:cNvSpPr>
            <a:spLocks noGrp="1"/>
          </p:cNvSpPr>
          <p:nvPr>
            <p:ph type="title"/>
          </p:nvPr>
        </p:nvSpPr>
        <p:spPr/>
        <p:txBody>
          <a:bodyPr/>
          <a:lstStyle/>
          <a:p>
            <a:r>
              <a:rPr lang="en-US" dirty="0"/>
              <a:t>TITLE HERE</a:t>
            </a:r>
          </a:p>
        </p:txBody>
      </p:sp>
      <p:sp>
        <p:nvSpPr>
          <p:cNvPr id="74" name="Rectangle 73">
            <a:extLst>
              <a:ext uri="{FF2B5EF4-FFF2-40B4-BE49-F238E27FC236}">
                <a16:creationId xmlns:a16="http://schemas.microsoft.com/office/drawing/2014/main" id="{E562BD4E-9408-4B0A-9944-78A675020BC6}"/>
              </a:ext>
            </a:extLst>
          </p:cNvPr>
          <p:cNvSpPr/>
          <p:nvPr/>
        </p:nvSpPr>
        <p:spPr>
          <a:xfrm>
            <a:off x="2400499" y="4987339"/>
            <a:ext cx="2875694" cy="1200329"/>
          </a:xfrm>
          <a:prstGeom prst="rect">
            <a:avLst/>
          </a:prstGeom>
        </p:spPr>
        <p:txBody>
          <a:bodyPr wrap="square">
            <a:spAutoFit/>
          </a:bodyPr>
          <a:lstStyle/>
          <a:p>
            <a:pPr algn="ctr"/>
            <a:r>
              <a:rPr lang="en-US" sz="2400" b="1" dirty="0"/>
              <a:t>Lorem Ipsum</a:t>
            </a:r>
            <a:r>
              <a:rPr lang="en-US" sz="2400" dirty="0"/>
              <a:t> is simply dummy text of the</a:t>
            </a:r>
          </a:p>
        </p:txBody>
      </p:sp>
      <p:sp>
        <p:nvSpPr>
          <p:cNvPr id="75" name="Rectangle 74">
            <a:extLst>
              <a:ext uri="{FF2B5EF4-FFF2-40B4-BE49-F238E27FC236}">
                <a16:creationId xmlns:a16="http://schemas.microsoft.com/office/drawing/2014/main" id="{50E31ABF-AC33-48EC-87BB-0A3939200611}"/>
              </a:ext>
            </a:extLst>
          </p:cNvPr>
          <p:cNvSpPr/>
          <p:nvPr/>
        </p:nvSpPr>
        <p:spPr>
          <a:xfrm>
            <a:off x="11145384" y="5087662"/>
            <a:ext cx="2875694" cy="1200329"/>
          </a:xfrm>
          <a:prstGeom prst="rect">
            <a:avLst/>
          </a:prstGeom>
        </p:spPr>
        <p:txBody>
          <a:bodyPr wrap="square">
            <a:spAutoFit/>
          </a:bodyPr>
          <a:lstStyle/>
          <a:p>
            <a:pPr algn="ctr"/>
            <a:r>
              <a:rPr lang="en-US" sz="2400" b="1" dirty="0"/>
              <a:t>Lorem Ipsum</a:t>
            </a:r>
            <a:r>
              <a:rPr lang="en-US" sz="2400" dirty="0"/>
              <a:t> is simply dummy text of the</a:t>
            </a:r>
          </a:p>
        </p:txBody>
      </p:sp>
      <p:sp>
        <p:nvSpPr>
          <p:cNvPr id="76" name="Rectangle 75">
            <a:extLst>
              <a:ext uri="{FF2B5EF4-FFF2-40B4-BE49-F238E27FC236}">
                <a16:creationId xmlns:a16="http://schemas.microsoft.com/office/drawing/2014/main" id="{9CD425DE-6DE8-44FA-8297-6024903CEBC4}"/>
              </a:ext>
            </a:extLst>
          </p:cNvPr>
          <p:cNvSpPr/>
          <p:nvPr/>
        </p:nvSpPr>
        <p:spPr>
          <a:xfrm>
            <a:off x="19743984" y="5064989"/>
            <a:ext cx="2875694" cy="1200329"/>
          </a:xfrm>
          <a:prstGeom prst="rect">
            <a:avLst/>
          </a:prstGeom>
        </p:spPr>
        <p:txBody>
          <a:bodyPr wrap="square">
            <a:spAutoFit/>
          </a:bodyPr>
          <a:lstStyle/>
          <a:p>
            <a:pPr algn="ctr"/>
            <a:r>
              <a:rPr lang="en-US" sz="2400" b="1" dirty="0"/>
              <a:t>Lorem Ipsum</a:t>
            </a:r>
            <a:r>
              <a:rPr lang="en-US" sz="2400" dirty="0"/>
              <a:t> is simply dummy text of the</a:t>
            </a:r>
          </a:p>
        </p:txBody>
      </p:sp>
      <p:sp>
        <p:nvSpPr>
          <p:cNvPr id="77" name="Rectangle 76">
            <a:extLst>
              <a:ext uri="{FF2B5EF4-FFF2-40B4-BE49-F238E27FC236}">
                <a16:creationId xmlns:a16="http://schemas.microsoft.com/office/drawing/2014/main" id="{BF8AFC98-8975-4636-8859-2211AC76006B}"/>
              </a:ext>
            </a:extLst>
          </p:cNvPr>
          <p:cNvSpPr/>
          <p:nvPr/>
        </p:nvSpPr>
        <p:spPr>
          <a:xfrm>
            <a:off x="6706835" y="9157924"/>
            <a:ext cx="2875694" cy="1200329"/>
          </a:xfrm>
          <a:prstGeom prst="rect">
            <a:avLst/>
          </a:prstGeom>
        </p:spPr>
        <p:txBody>
          <a:bodyPr wrap="square">
            <a:spAutoFit/>
          </a:bodyPr>
          <a:lstStyle/>
          <a:p>
            <a:pPr algn="ctr"/>
            <a:r>
              <a:rPr lang="en-US" sz="2400" b="1" dirty="0"/>
              <a:t>Lorem Ipsum</a:t>
            </a:r>
            <a:r>
              <a:rPr lang="en-US" sz="2400" dirty="0"/>
              <a:t> is simply dummy text of the</a:t>
            </a:r>
          </a:p>
        </p:txBody>
      </p:sp>
      <p:sp>
        <p:nvSpPr>
          <p:cNvPr id="78" name="Rectangle 77">
            <a:extLst>
              <a:ext uri="{FF2B5EF4-FFF2-40B4-BE49-F238E27FC236}">
                <a16:creationId xmlns:a16="http://schemas.microsoft.com/office/drawing/2014/main" id="{40629CC9-F93D-4984-B698-15E409FAF79D}"/>
              </a:ext>
            </a:extLst>
          </p:cNvPr>
          <p:cNvSpPr/>
          <p:nvPr/>
        </p:nvSpPr>
        <p:spPr>
          <a:xfrm>
            <a:off x="15502519" y="9233996"/>
            <a:ext cx="2875694" cy="1200329"/>
          </a:xfrm>
          <a:prstGeom prst="rect">
            <a:avLst/>
          </a:prstGeom>
        </p:spPr>
        <p:txBody>
          <a:bodyPr wrap="square">
            <a:spAutoFit/>
          </a:bodyPr>
          <a:lstStyle/>
          <a:p>
            <a:pPr algn="ctr"/>
            <a:r>
              <a:rPr lang="en-US" sz="2400" b="1" dirty="0"/>
              <a:t>Lorem Ipsum</a:t>
            </a:r>
            <a:r>
              <a:rPr lang="en-US" sz="2400" dirty="0"/>
              <a:t> is simply dummy text of the</a:t>
            </a:r>
          </a:p>
        </p:txBody>
      </p:sp>
      <p:sp>
        <p:nvSpPr>
          <p:cNvPr id="72" name="TextBox 71">
            <a:extLst>
              <a:ext uri="{FF2B5EF4-FFF2-40B4-BE49-F238E27FC236}">
                <a16:creationId xmlns:a16="http://schemas.microsoft.com/office/drawing/2014/main" id="{5687976B-4FC6-496A-9070-E54AA417CB8C}"/>
              </a:ext>
            </a:extLst>
          </p:cNvPr>
          <p:cNvSpPr txBox="1"/>
          <p:nvPr/>
        </p:nvSpPr>
        <p:spPr>
          <a:xfrm>
            <a:off x="2426158" y="7374229"/>
            <a:ext cx="2745624" cy="707886"/>
          </a:xfrm>
          <a:prstGeom prst="rect">
            <a:avLst/>
          </a:prstGeom>
          <a:noFill/>
        </p:spPr>
        <p:txBody>
          <a:bodyPr wrap="square" rtlCol="0">
            <a:spAutoFit/>
          </a:bodyPr>
          <a:lstStyle/>
          <a:p>
            <a:pPr algn="ctr"/>
            <a:r>
              <a:rPr lang="en-US" sz="4000" dirty="0">
                <a:solidFill>
                  <a:schemeClr val="bg1"/>
                </a:solidFill>
              </a:rPr>
              <a:t>2016</a:t>
            </a:r>
          </a:p>
        </p:txBody>
      </p:sp>
      <p:sp>
        <p:nvSpPr>
          <p:cNvPr id="80" name="TextBox 79">
            <a:extLst>
              <a:ext uri="{FF2B5EF4-FFF2-40B4-BE49-F238E27FC236}">
                <a16:creationId xmlns:a16="http://schemas.microsoft.com/office/drawing/2014/main" id="{C09A0CD3-0D0D-4E30-8499-13AAB7D09D92}"/>
              </a:ext>
            </a:extLst>
          </p:cNvPr>
          <p:cNvSpPr txBox="1"/>
          <p:nvPr/>
        </p:nvSpPr>
        <p:spPr>
          <a:xfrm>
            <a:off x="6824259" y="7334110"/>
            <a:ext cx="2745624" cy="707886"/>
          </a:xfrm>
          <a:prstGeom prst="rect">
            <a:avLst/>
          </a:prstGeom>
          <a:noFill/>
        </p:spPr>
        <p:txBody>
          <a:bodyPr wrap="square" rtlCol="0">
            <a:spAutoFit/>
          </a:bodyPr>
          <a:lstStyle/>
          <a:p>
            <a:pPr algn="ctr"/>
            <a:r>
              <a:rPr lang="en-US" sz="4000" dirty="0"/>
              <a:t>2017</a:t>
            </a:r>
          </a:p>
        </p:txBody>
      </p:sp>
      <p:sp>
        <p:nvSpPr>
          <p:cNvPr id="81" name="TextBox 80">
            <a:extLst>
              <a:ext uri="{FF2B5EF4-FFF2-40B4-BE49-F238E27FC236}">
                <a16:creationId xmlns:a16="http://schemas.microsoft.com/office/drawing/2014/main" id="{0C086F7A-FC77-40DF-BFFC-29C4B0935AE7}"/>
              </a:ext>
            </a:extLst>
          </p:cNvPr>
          <p:cNvSpPr txBox="1"/>
          <p:nvPr/>
        </p:nvSpPr>
        <p:spPr>
          <a:xfrm>
            <a:off x="11205617" y="7334110"/>
            <a:ext cx="2745624" cy="707886"/>
          </a:xfrm>
          <a:prstGeom prst="rect">
            <a:avLst/>
          </a:prstGeom>
          <a:noFill/>
        </p:spPr>
        <p:txBody>
          <a:bodyPr wrap="square" rtlCol="0">
            <a:spAutoFit/>
          </a:bodyPr>
          <a:lstStyle/>
          <a:p>
            <a:pPr algn="ctr"/>
            <a:r>
              <a:rPr lang="en-US" sz="4000" dirty="0">
                <a:solidFill>
                  <a:schemeClr val="bg1"/>
                </a:solidFill>
              </a:rPr>
              <a:t>2018</a:t>
            </a:r>
          </a:p>
        </p:txBody>
      </p:sp>
      <p:sp>
        <p:nvSpPr>
          <p:cNvPr id="82" name="TextBox 81">
            <a:extLst>
              <a:ext uri="{FF2B5EF4-FFF2-40B4-BE49-F238E27FC236}">
                <a16:creationId xmlns:a16="http://schemas.microsoft.com/office/drawing/2014/main" id="{FC75511D-E674-4EB1-9630-C81CDA8247A8}"/>
              </a:ext>
            </a:extLst>
          </p:cNvPr>
          <p:cNvSpPr txBox="1"/>
          <p:nvPr/>
        </p:nvSpPr>
        <p:spPr>
          <a:xfrm>
            <a:off x="15601180" y="7334110"/>
            <a:ext cx="2745624" cy="707886"/>
          </a:xfrm>
          <a:prstGeom prst="rect">
            <a:avLst/>
          </a:prstGeom>
          <a:noFill/>
        </p:spPr>
        <p:txBody>
          <a:bodyPr wrap="square" rtlCol="0">
            <a:spAutoFit/>
          </a:bodyPr>
          <a:lstStyle/>
          <a:p>
            <a:pPr algn="ctr"/>
            <a:r>
              <a:rPr lang="en-US" sz="4000" dirty="0"/>
              <a:t>2019</a:t>
            </a:r>
          </a:p>
        </p:txBody>
      </p:sp>
      <p:sp>
        <p:nvSpPr>
          <p:cNvPr id="83" name="TextBox 82">
            <a:extLst>
              <a:ext uri="{FF2B5EF4-FFF2-40B4-BE49-F238E27FC236}">
                <a16:creationId xmlns:a16="http://schemas.microsoft.com/office/drawing/2014/main" id="{8E34ED9F-CCCE-4B08-BB73-1C0D234D832D}"/>
              </a:ext>
            </a:extLst>
          </p:cNvPr>
          <p:cNvSpPr txBox="1"/>
          <p:nvPr/>
        </p:nvSpPr>
        <p:spPr>
          <a:xfrm>
            <a:off x="20096686" y="7369058"/>
            <a:ext cx="2745624" cy="707886"/>
          </a:xfrm>
          <a:prstGeom prst="rect">
            <a:avLst/>
          </a:prstGeom>
          <a:noFill/>
        </p:spPr>
        <p:txBody>
          <a:bodyPr wrap="square" rtlCol="0">
            <a:spAutoFit/>
          </a:bodyPr>
          <a:lstStyle/>
          <a:p>
            <a:pPr algn="ctr"/>
            <a:r>
              <a:rPr lang="en-US" sz="4000" dirty="0">
                <a:solidFill>
                  <a:schemeClr val="bg1"/>
                </a:solidFill>
              </a:rPr>
              <a:t>2020</a:t>
            </a:r>
          </a:p>
        </p:txBody>
      </p:sp>
    </p:spTree>
    <p:extLst>
      <p:ext uri="{BB962C8B-B14F-4D97-AF65-F5344CB8AC3E}">
        <p14:creationId xmlns:p14="http://schemas.microsoft.com/office/powerpoint/2010/main" val="265656954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TONS OF EASILY CUSTOMIZED INFOGRAPHICS</a:t>
            </a:r>
          </a:p>
        </p:txBody>
      </p:sp>
      <p:grpSp>
        <p:nvGrpSpPr>
          <p:cNvPr id="2" name="Group 1"/>
          <p:cNvGrpSpPr/>
          <p:nvPr/>
        </p:nvGrpSpPr>
        <p:grpSpPr>
          <a:xfrm>
            <a:off x="3335579" y="9083506"/>
            <a:ext cx="2990524" cy="2960465"/>
            <a:chOff x="1667508" y="4541227"/>
            <a:chExt cx="1495089" cy="1480061"/>
          </a:xfrm>
        </p:grpSpPr>
        <p:sp>
          <p:nvSpPr>
            <p:cNvPr id="58" name="Rectangle 57"/>
            <p:cNvSpPr>
              <a:spLocks noChangeArrowheads="1"/>
            </p:cNvSpPr>
            <p:nvPr/>
          </p:nvSpPr>
          <p:spPr bwMode="auto">
            <a:xfrm>
              <a:off x="2369974" y="5243692"/>
              <a:ext cx="792621" cy="777596"/>
            </a:xfrm>
            <a:prstGeom prst="rect">
              <a:avLst/>
            </a:prstGeom>
            <a:gradFill>
              <a:gsLst>
                <a:gs pos="0">
                  <a:schemeClr val="tx1">
                    <a:lumMod val="15000"/>
                    <a:lumOff val="85000"/>
                  </a:schemeClr>
                </a:gs>
                <a:gs pos="100000">
                  <a:schemeClr val="tx1">
                    <a:lumMod val="15000"/>
                    <a:lumOff val="85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59" name="Freeform 58"/>
            <p:cNvSpPr>
              <a:spLocks/>
            </p:cNvSpPr>
            <p:nvPr/>
          </p:nvSpPr>
          <p:spPr bwMode="auto">
            <a:xfrm>
              <a:off x="1667508" y="4541227"/>
              <a:ext cx="1495089" cy="702466"/>
            </a:xfrm>
            <a:custGeom>
              <a:avLst/>
              <a:gdLst>
                <a:gd name="T0" fmla="*/ 211 w 398"/>
                <a:gd name="T1" fmla="*/ 0 h 187"/>
                <a:gd name="T2" fmla="*/ 0 w 398"/>
                <a:gd name="T3" fmla="*/ 0 h 187"/>
                <a:gd name="T4" fmla="*/ 187 w 398"/>
                <a:gd name="T5" fmla="*/ 187 h 187"/>
                <a:gd name="T6" fmla="*/ 398 w 398"/>
                <a:gd name="T7" fmla="*/ 187 h 187"/>
                <a:gd name="T8" fmla="*/ 211 w 398"/>
                <a:gd name="T9" fmla="*/ 0 h 187"/>
              </a:gdLst>
              <a:ahLst/>
              <a:cxnLst>
                <a:cxn ang="0">
                  <a:pos x="T0" y="T1"/>
                </a:cxn>
                <a:cxn ang="0">
                  <a:pos x="T2" y="T3"/>
                </a:cxn>
                <a:cxn ang="0">
                  <a:pos x="T4" y="T5"/>
                </a:cxn>
                <a:cxn ang="0">
                  <a:pos x="T6" y="T7"/>
                </a:cxn>
                <a:cxn ang="0">
                  <a:pos x="T8" y="T9"/>
                </a:cxn>
              </a:cxnLst>
              <a:rect l="0" t="0" r="r" b="b"/>
              <a:pathLst>
                <a:path w="398" h="187">
                  <a:moveTo>
                    <a:pt x="211" y="0"/>
                  </a:moveTo>
                  <a:lnTo>
                    <a:pt x="0" y="0"/>
                  </a:lnTo>
                  <a:lnTo>
                    <a:pt x="187" y="187"/>
                  </a:lnTo>
                  <a:lnTo>
                    <a:pt x="398" y="187"/>
                  </a:lnTo>
                  <a:lnTo>
                    <a:pt x="211" y="0"/>
                  </a:lnTo>
                  <a:close/>
                </a:path>
              </a:pathLst>
            </a:cu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60" name="Freeform 59"/>
            <p:cNvSpPr>
              <a:spLocks/>
            </p:cNvSpPr>
            <p:nvPr/>
          </p:nvSpPr>
          <p:spPr bwMode="auto">
            <a:xfrm>
              <a:off x="1667508" y="4541227"/>
              <a:ext cx="702466" cy="1480061"/>
            </a:xfrm>
            <a:custGeom>
              <a:avLst/>
              <a:gdLst>
                <a:gd name="T0" fmla="*/ 0 w 187"/>
                <a:gd name="T1" fmla="*/ 206 h 394"/>
                <a:gd name="T2" fmla="*/ 0 w 187"/>
                <a:gd name="T3" fmla="*/ 0 h 394"/>
                <a:gd name="T4" fmla="*/ 187 w 187"/>
                <a:gd name="T5" fmla="*/ 187 h 394"/>
                <a:gd name="T6" fmla="*/ 187 w 187"/>
                <a:gd name="T7" fmla="*/ 394 h 394"/>
                <a:gd name="T8" fmla="*/ 0 w 187"/>
                <a:gd name="T9" fmla="*/ 206 h 394"/>
              </a:gdLst>
              <a:ahLst/>
              <a:cxnLst>
                <a:cxn ang="0">
                  <a:pos x="T0" y="T1"/>
                </a:cxn>
                <a:cxn ang="0">
                  <a:pos x="T2" y="T3"/>
                </a:cxn>
                <a:cxn ang="0">
                  <a:pos x="T4" y="T5"/>
                </a:cxn>
                <a:cxn ang="0">
                  <a:pos x="T6" y="T7"/>
                </a:cxn>
                <a:cxn ang="0">
                  <a:pos x="T8" y="T9"/>
                </a:cxn>
              </a:cxnLst>
              <a:rect l="0" t="0" r="r" b="b"/>
              <a:pathLst>
                <a:path w="187" h="394">
                  <a:moveTo>
                    <a:pt x="0" y="206"/>
                  </a:moveTo>
                  <a:lnTo>
                    <a:pt x="0" y="0"/>
                  </a:lnTo>
                  <a:lnTo>
                    <a:pt x="187" y="187"/>
                  </a:lnTo>
                  <a:lnTo>
                    <a:pt x="187" y="394"/>
                  </a:lnTo>
                  <a:lnTo>
                    <a:pt x="0" y="206"/>
                  </a:lnTo>
                  <a:close/>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61" name="Rectangle 60"/>
            <p:cNvSpPr>
              <a:spLocks noChangeArrowheads="1"/>
            </p:cNvSpPr>
            <p:nvPr/>
          </p:nvSpPr>
          <p:spPr bwMode="auto">
            <a:xfrm>
              <a:off x="2456374" y="5326335"/>
              <a:ext cx="623580" cy="608552"/>
            </a:xfrm>
            <a:prstGeom prst="rect">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4" name="Group 3"/>
          <p:cNvGrpSpPr/>
          <p:nvPr/>
        </p:nvGrpSpPr>
        <p:grpSpPr>
          <a:xfrm>
            <a:off x="4905982" y="7265145"/>
            <a:ext cx="3463897" cy="3441354"/>
            <a:chOff x="2452619" y="3632152"/>
            <a:chExt cx="1731748" cy="1720478"/>
          </a:xfrm>
        </p:grpSpPr>
        <p:sp>
          <p:nvSpPr>
            <p:cNvPr id="62" name="Rectangle 61"/>
            <p:cNvSpPr>
              <a:spLocks noChangeArrowheads="1"/>
            </p:cNvSpPr>
            <p:nvPr/>
          </p:nvSpPr>
          <p:spPr bwMode="auto">
            <a:xfrm>
              <a:off x="3264022" y="4454826"/>
              <a:ext cx="920342" cy="897804"/>
            </a:xfrm>
            <a:prstGeom prst="rect">
              <a:avLst/>
            </a:prstGeom>
            <a:gradFill>
              <a:gsLst>
                <a:gs pos="0">
                  <a:schemeClr val="tx1">
                    <a:lumMod val="15000"/>
                    <a:lumOff val="85000"/>
                  </a:schemeClr>
                </a:gs>
                <a:gs pos="100000">
                  <a:schemeClr val="tx1">
                    <a:lumMod val="15000"/>
                    <a:lumOff val="85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63" name="Freeform 62"/>
            <p:cNvSpPr>
              <a:spLocks/>
            </p:cNvSpPr>
            <p:nvPr/>
          </p:nvSpPr>
          <p:spPr bwMode="auto">
            <a:xfrm>
              <a:off x="2452619" y="3632152"/>
              <a:ext cx="1731748" cy="822674"/>
            </a:xfrm>
            <a:custGeom>
              <a:avLst/>
              <a:gdLst>
                <a:gd name="T0" fmla="*/ 244 w 461"/>
                <a:gd name="T1" fmla="*/ 0 h 219"/>
                <a:gd name="T2" fmla="*/ 0 w 461"/>
                <a:gd name="T3" fmla="*/ 0 h 219"/>
                <a:gd name="T4" fmla="*/ 216 w 461"/>
                <a:gd name="T5" fmla="*/ 219 h 219"/>
                <a:gd name="T6" fmla="*/ 461 w 461"/>
                <a:gd name="T7" fmla="*/ 219 h 219"/>
                <a:gd name="T8" fmla="*/ 244 w 461"/>
                <a:gd name="T9" fmla="*/ 0 h 219"/>
              </a:gdLst>
              <a:ahLst/>
              <a:cxnLst>
                <a:cxn ang="0">
                  <a:pos x="T0" y="T1"/>
                </a:cxn>
                <a:cxn ang="0">
                  <a:pos x="T2" y="T3"/>
                </a:cxn>
                <a:cxn ang="0">
                  <a:pos x="T4" y="T5"/>
                </a:cxn>
                <a:cxn ang="0">
                  <a:pos x="T6" y="T7"/>
                </a:cxn>
                <a:cxn ang="0">
                  <a:pos x="T8" y="T9"/>
                </a:cxn>
              </a:cxnLst>
              <a:rect l="0" t="0" r="r" b="b"/>
              <a:pathLst>
                <a:path w="461" h="219">
                  <a:moveTo>
                    <a:pt x="244" y="0"/>
                  </a:moveTo>
                  <a:lnTo>
                    <a:pt x="0" y="0"/>
                  </a:lnTo>
                  <a:lnTo>
                    <a:pt x="216" y="219"/>
                  </a:lnTo>
                  <a:lnTo>
                    <a:pt x="461" y="219"/>
                  </a:lnTo>
                  <a:lnTo>
                    <a:pt x="244" y="0"/>
                  </a:lnTo>
                  <a:close/>
                </a:path>
              </a:pathLst>
            </a:cu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64" name="Freeform 63"/>
            <p:cNvSpPr>
              <a:spLocks/>
            </p:cNvSpPr>
            <p:nvPr/>
          </p:nvSpPr>
          <p:spPr bwMode="auto">
            <a:xfrm>
              <a:off x="2452619" y="3632152"/>
              <a:ext cx="811406" cy="1720477"/>
            </a:xfrm>
            <a:custGeom>
              <a:avLst/>
              <a:gdLst>
                <a:gd name="T0" fmla="*/ 0 w 216"/>
                <a:gd name="T1" fmla="*/ 239 h 458"/>
                <a:gd name="T2" fmla="*/ 0 w 216"/>
                <a:gd name="T3" fmla="*/ 0 h 458"/>
                <a:gd name="T4" fmla="*/ 216 w 216"/>
                <a:gd name="T5" fmla="*/ 219 h 458"/>
                <a:gd name="T6" fmla="*/ 216 w 216"/>
                <a:gd name="T7" fmla="*/ 458 h 458"/>
                <a:gd name="T8" fmla="*/ 0 w 216"/>
                <a:gd name="T9" fmla="*/ 239 h 458"/>
              </a:gdLst>
              <a:ahLst/>
              <a:cxnLst>
                <a:cxn ang="0">
                  <a:pos x="T0" y="T1"/>
                </a:cxn>
                <a:cxn ang="0">
                  <a:pos x="T2" y="T3"/>
                </a:cxn>
                <a:cxn ang="0">
                  <a:pos x="T4" y="T5"/>
                </a:cxn>
                <a:cxn ang="0">
                  <a:pos x="T6" y="T7"/>
                </a:cxn>
                <a:cxn ang="0">
                  <a:pos x="T8" y="T9"/>
                </a:cxn>
              </a:cxnLst>
              <a:rect l="0" t="0" r="r" b="b"/>
              <a:pathLst>
                <a:path w="216" h="458">
                  <a:moveTo>
                    <a:pt x="0" y="239"/>
                  </a:moveTo>
                  <a:lnTo>
                    <a:pt x="0" y="0"/>
                  </a:lnTo>
                  <a:lnTo>
                    <a:pt x="216" y="219"/>
                  </a:lnTo>
                  <a:lnTo>
                    <a:pt x="216" y="458"/>
                  </a:lnTo>
                  <a:lnTo>
                    <a:pt x="0" y="239"/>
                  </a:lnTo>
                  <a:close/>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65" name="Rectangle 64"/>
            <p:cNvSpPr>
              <a:spLocks noChangeArrowheads="1"/>
            </p:cNvSpPr>
            <p:nvPr/>
          </p:nvSpPr>
          <p:spPr bwMode="auto">
            <a:xfrm>
              <a:off x="3365449" y="4548740"/>
              <a:ext cx="725005" cy="706221"/>
            </a:xfrm>
            <a:prstGeom prst="rect">
              <a:avLst/>
            </a:prstGeom>
            <a:solidFill>
              <a:schemeClr val="accent3"/>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5" name="Group 4"/>
          <p:cNvGrpSpPr/>
          <p:nvPr/>
        </p:nvGrpSpPr>
        <p:grpSpPr>
          <a:xfrm>
            <a:off x="6761906" y="5251429"/>
            <a:ext cx="3922246" cy="3884676"/>
            <a:chOff x="3380474" y="2625410"/>
            <a:chExt cx="1960896" cy="1942113"/>
          </a:xfrm>
        </p:grpSpPr>
        <p:sp>
          <p:nvSpPr>
            <p:cNvPr id="66" name="Rectangle 65"/>
            <p:cNvSpPr>
              <a:spLocks noChangeArrowheads="1"/>
            </p:cNvSpPr>
            <p:nvPr/>
          </p:nvSpPr>
          <p:spPr bwMode="auto">
            <a:xfrm>
              <a:off x="4304575" y="3553267"/>
              <a:ext cx="1036795" cy="1014256"/>
            </a:xfrm>
            <a:prstGeom prst="rect">
              <a:avLst/>
            </a:prstGeom>
            <a:gradFill>
              <a:gsLst>
                <a:gs pos="0">
                  <a:schemeClr val="tx1">
                    <a:lumMod val="15000"/>
                    <a:lumOff val="85000"/>
                  </a:schemeClr>
                </a:gs>
                <a:gs pos="100000">
                  <a:schemeClr val="tx1">
                    <a:lumMod val="15000"/>
                    <a:lumOff val="85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67" name="Freeform 66"/>
            <p:cNvSpPr>
              <a:spLocks/>
            </p:cNvSpPr>
            <p:nvPr/>
          </p:nvSpPr>
          <p:spPr bwMode="auto">
            <a:xfrm>
              <a:off x="3380474" y="2625410"/>
              <a:ext cx="1960895" cy="927855"/>
            </a:xfrm>
            <a:custGeom>
              <a:avLst/>
              <a:gdLst>
                <a:gd name="T0" fmla="*/ 277 w 522"/>
                <a:gd name="T1" fmla="*/ 0 h 247"/>
                <a:gd name="T2" fmla="*/ 0 w 522"/>
                <a:gd name="T3" fmla="*/ 0 h 247"/>
                <a:gd name="T4" fmla="*/ 246 w 522"/>
                <a:gd name="T5" fmla="*/ 247 h 247"/>
                <a:gd name="T6" fmla="*/ 522 w 522"/>
                <a:gd name="T7" fmla="*/ 247 h 247"/>
                <a:gd name="T8" fmla="*/ 277 w 522"/>
                <a:gd name="T9" fmla="*/ 0 h 247"/>
              </a:gdLst>
              <a:ahLst/>
              <a:cxnLst>
                <a:cxn ang="0">
                  <a:pos x="T0" y="T1"/>
                </a:cxn>
                <a:cxn ang="0">
                  <a:pos x="T2" y="T3"/>
                </a:cxn>
                <a:cxn ang="0">
                  <a:pos x="T4" y="T5"/>
                </a:cxn>
                <a:cxn ang="0">
                  <a:pos x="T6" y="T7"/>
                </a:cxn>
                <a:cxn ang="0">
                  <a:pos x="T8" y="T9"/>
                </a:cxn>
              </a:cxnLst>
              <a:rect l="0" t="0" r="r" b="b"/>
              <a:pathLst>
                <a:path w="522" h="247">
                  <a:moveTo>
                    <a:pt x="277" y="0"/>
                  </a:moveTo>
                  <a:lnTo>
                    <a:pt x="0" y="0"/>
                  </a:lnTo>
                  <a:lnTo>
                    <a:pt x="246" y="247"/>
                  </a:lnTo>
                  <a:lnTo>
                    <a:pt x="522" y="247"/>
                  </a:lnTo>
                  <a:lnTo>
                    <a:pt x="277" y="0"/>
                  </a:lnTo>
                  <a:close/>
                </a:path>
              </a:pathLst>
            </a:cu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68" name="Freeform 67"/>
            <p:cNvSpPr>
              <a:spLocks/>
            </p:cNvSpPr>
            <p:nvPr/>
          </p:nvSpPr>
          <p:spPr bwMode="auto">
            <a:xfrm>
              <a:off x="3380474" y="2625410"/>
              <a:ext cx="924100" cy="1942112"/>
            </a:xfrm>
            <a:custGeom>
              <a:avLst/>
              <a:gdLst>
                <a:gd name="T0" fmla="*/ 0 w 246"/>
                <a:gd name="T1" fmla="*/ 270 h 517"/>
                <a:gd name="T2" fmla="*/ 0 w 246"/>
                <a:gd name="T3" fmla="*/ 0 h 517"/>
                <a:gd name="T4" fmla="*/ 246 w 246"/>
                <a:gd name="T5" fmla="*/ 247 h 517"/>
                <a:gd name="T6" fmla="*/ 246 w 246"/>
                <a:gd name="T7" fmla="*/ 517 h 517"/>
                <a:gd name="T8" fmla="*/ 0 w 246"/>
                <a:gd name="T9" fmla="*/ 270 h 517"/>
              </a:gdLst>
              <a:ahLst/>
              <a:cxnLst>
                <a:cxn ang="0">
                  <a:pos x="T0" y="T1"/>
                </a:cxn>
                <a:cxn ang="0">
                  <a:pos x="T2" y="T3"/>
                </a:cxn>
                <a:cxn ang="0">
                  <a:pos x="T4" y="T5"/>
                </a:cxn>
                <a:cxn ang="0">
                  <a:pos x="T6" y="T7"/>
                </a:cxn>
                <a:cxn ang="0">
                  <a:pos x="T8" y="T9"/>
                </a:cxn>
              </a:cxnLst>
              <a:rect l="0" t="0" r="r" b="b"/>
              <a:pathLst>
                <a:path w="246" h="517">
                  <a:moveTo>
                    <a:pt x="0" y="270"/>
                  </a:moveTo>
                  <a:lnTo>
                    <a:pt x="0" y="0"/>
                  </a:lnTo>
                  <a:lnTo>
                    <a:pt x="246" y="247"/>
                  </a:lnTo>
                  <a:lnTo>
                    <a:pt x="246" y="517"/>
                  </a:lnTo>
                  <a:lnTo>
                    <a:pt x="0" y="270"/>
                  </a:lnTo>
                  <a:close/>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69" name="Rectangle 68"/>
            <p:cNvSpPr>
              <a:spLocks noChangeArrowheads="1"/>
            </p:cNvSpPr>
            <p:nvPr/>
          </p:nvSpPr>
          <p:spPr bwMode="auto">
            <a:xfrm>
              <a:off x="4413514" y="3658449"/>
              <a:ext cx="822674" cy="803893"/>
            </a:xfrm>
            <a:prstGeom prst="rect">
              <a:avLst/>
            </a:prstGeom>
            <a:solidFill>
              <a:schemeClr val="accent6"/>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6" name="Group 5"/>
          <p:cNvGrpSpPr/>
          <p:nvPr/>
        </p:nvGrpSpPr>
        <p:grpSpPr>
          <a:xfrm>
            <a:off x="8835736" y="3034835"/>
            <a:ext cx="4252860" cy="4207767"/>
            <a:chOff x="4417269" y="1517242"/>
            <a:chExt cx="2126184" cy="2103640"/>
          </a:xfrm>
        </p:grpSpPr>
        <p:sp>
          <p:nvSpPr>
            <p:cNvPr id="70" name="Rectangle 69"/>
            <p:cNvSpPr>
              <a:spLocks noChangeArrowheads="1"/>
            </p:cNvSpPr>
            <p:nvPr/>
          </p:nvSpPr>
          <p:spPr bwMode="auto">
            <a:xfrm>
              <a:off x="5420257" y="2520227"/>
              <a:ext cx="1123196" cy="1100654"/>
            </a:xfrm>
            <a:prstGeom prst="rect">
              <a:avLst/>
            </a:prstGeom>
            <a:gradFill>
              <a:gsLst>
                <a:gs pos="0">
                  <a:schemeClr val="tx1">
                    <a:lumMod val="15000"/>
                    <a:lumOff val="85000"/>
                  </a:schemeClr>
                </a:gs>
                <a:gs pos="100000">
                  <a:schemeClr val="tx1">
                    <a:lumMod val="15000"/>
                    <a:lumOff val="85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71" name="Freeform 70"/>
            <p:cNvSpPr>
              <a:spLocks/>
            </p:cNvSpPr>
            <p:nvPr/>
          </p:nvSpPr>
          <p:spPr bwMode="auto">
            <a:xfrm>
              <a:off x="4417269" y="1517242"/>
              <a:ext cx="2126181" cy="1002985"/>
            </a:xfrm>
            <a:custGeom>
              <a:avLst/>
              <a:gdLst>
                <a:gd name="T0" fmla="*/ 300 w 566"/>
                <a:gd name="T1" fmla="*/ 0 h 267"/>
                <a:gd name="T2" fmla="*/ 0 w 566"/>
                <a:gd name="T3" fmla="*/ 0 h 267"/>
                <a:gd name="T4" fmla="*/ 267 w 566"/>
                <a:gd name="T5" fmla="*/ 267 h 267"/>
                <a:gd name="T6" fmla="*/ 566 w 566"/>
                <a:gd name="T7" fmla="*/ 267 h 267"/>
                <a:gd name="T8" fmla="*/ 300 w 566"/>
                <a:gd name="T9" fmla="*/ 0 h 267"/>
              </a:gdLst>
              <a:ahLst/>
              <a:cxnLst>
                <a:cxn ang="0">
                  <a:pos x="T0" y="T1"/>
                </a:cxn>
                <a:cxn ang="0">
                  <a:pos x="T2" y="T3"/>
                </a:cxn>
                <a:cxn ang="0">
                  <a:pos x="T4" y="T5"/>
                </a:cxn>
                <a:cxn ang="0">
                  <a:pos x="T6" y="T7"/>
                </a:cxn>
                <a:cxn ang="0">
                  <a:pos x="T8" y="T9"/>
                </a:cxn>
              </a:cxnLst>
              <a:rect l="0" t="0" r="r" b="b"/>
              <a:pathLst>
                <a:path w="566" h="267">
                  <a:moveTo>
                    <a:pt x="300" y="0"/>
                  </a:moveTo>
                  <a:lnTo>
                    <a:pt x="0" y="0"/>
                  </a:lnTo>
                  <a:lnTo>
                    <a:pt x="267" y="267"/>
                  </a:lnTo>
                  <a:lnTo>
                    <a:pt x="566" y="267"/>
                  </a:lnTo>
                  <a:lnTo>
                    <a:pt x="300" y="0"/>
                  </a:lnTo>
                  <a:close/>
                </a:path>
              </a:pathLst>
            </a:cu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72" name="Freeform 71"/>
            <p:cNvSpPr>
              <a:spLocks/>
            </p:cNvSpPr>
            <p:nvPr/>
          </p:nvSpPr>
          <p:spPr bwMode="auto">
            <a:xfrm>
              <a:off x="4417269" y="1517242"/>
              <a:ext cx="1002988" cy="2103640"/>
            </a:xfrm>
            <a:custGeom>
              <a:avLst/>
              <a:gdLst>
                <a:gd name="T0" fmla="*/ 0 w 267"/>
                <a:gd name="T1" fmla="*/ 293 h 560"/>
                <a:gd name="T2" fmla="*/ 0 w 267"/>
                <a:gd name="T3" fmla="*/ 0 h 560"/>
                <a:gd name="T4" fmla="*/ 267 w 267"/>
                <a:gd name="T5" fmla="*/ 267 h 560"/>
                <a:gd name="T6" fmla="*/ 267 w 267"/>
                <a:gd name="T7" fmla="*/ 560 h 560"/>
                <a:gd name="T8" fmla="*/ 0 w 267"/>
                <a:gd name="T9" fmla="*/ 293 h 560"/>
              </a:gdLst>
              <a:ahLst/>
              <a:cxnLst>
                <a:cxn ang="0">
                  <a:pos x="T0" y="T1"/>
                </a:cxn>
                <a:cxn ang="0">
                  <a:pos x="T2" y="T3"/>
                </a:cxn>
                <a:cxn ang="0">
                  <a:pos x="T4" y="T5"/>
                </a:cxn>
                <a:cxn ang="0">
                  <a:pos x="T6" y="T7"/>
                </a:cxn>
                <a:cxn ang="0">
                  <a:pos x="T8" y="T9"/>
                </a:cxn>
              </a:cxnLst>
              <a:rect l="0" t="0" r="r" b="b"/>
              <a:pathLst>
                <a:path w="267" h="560">
                  <a:moveTo>
                    <a:pt x="0" y="293"/>
                  </a:moveTo>
                  <a:lnTo>
                    <a:pt x="0" y="0"/>
                  </a:lnTo>
                  <a:lnTo>
                    <a:pt x="267" y="267"/>
                  </a:lnTo>
                  <a:lnTo>
                    <a:pt x="267" y="560"/>
                  </a:lnTo>
                  <a:lnTo>
                    <a:pt x="0" y="293"/>
                  </a:lnTo>
                  <a:close/>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73" name="Rectangle 72"/>
            <p:cNvSpPr>
              <a:spLocks noChangeArrowheads="1"/>
            </p:cNvSpPr>
            <p:nvPr/>
          </p:nvSpPr>
          <p:spPr bwMode="auto">
            <a:xfrm>
              <a:off x="5536708" y="2640435"/>
              <a:ext cx="890290" cy="867752"/>
            </a:xfrm>
            <a:prstGeom prst="rect">
              <a:avLst/>
            </a:pr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sp>
        <p:nvSpPr>
          <p:cNvPr id="147" name="Rectangle 146"/>
          <p:cNvSpPr/>
          <p:nvPr/>
        </p:nvSpPr>
        <p:spPr>
          <a:xfrm>
            <a:off x="6952066" y="10999398"/>
            <a:ext cx="7753391" cy="1109021"/>
          </a:xfrm>
          <a:prstGeom prst="rect">
            <a:avLst/>
          </a:prstGeom>
        </p:spPr>
        <p:txBody>
          <a:bodyPr wrap="square" lIns="0" tIns="0" rIns="0" bIns="0">
            <a:spAutoFit/>
          </a:bodyPr>
          <a:lstStyle/>
          <a:p>
            <a:pPr defTabSz="2438584"/>
            <a:r>
              <a:rPr lang="en-US" sz="4266">
                <a:solidFill>
                  <a:srgbClr val="1798D2"/>
                </a:solidFill>
                <a:latin typeface="Roboto Light"/>
              </a:rPr>
              <a:t>2 Months</a:t>
            </a:r>
          </a:p>
          <a:p>
            <a:pPr defTabSz="2438584"/>
            <a:r>
              <a:rPr lang="en-US" sz="2940">
                <a:solidFill>
                  <a:srgbClr val="57565A"/>
                </a:solidFill>
                <a:latin typeface="Roboto Light"/>
              </a:rPr>
              <a:t>Ria qui del ium aut Lorem ipsum dolor ium aut </a:t>
            </a:r>
          </a:p>
        </p:txBody>
      </p:sp>
      <p:sp>
        <p:nvSpPr>
          <p:cNvPr id="168" name="Rectangle 167"/>
          <p:cNvSpPr/>
          <p:nvPr/>
        </p:nvSpPr>
        <p:spPr>
          <a:xfrm>
            <a:off x="9139226" y="9428060"/>
            <a:ext cx="8014786" cy="1109021"/>
          </a:xfrm>
          <a:prstGeom prst="rect">
            <a:avLst/>
          </a:prstGeom>
        </p:spPr>
        <p:txBody>
          <a:bodyPr wrap="square" lIns="0" tIns="0" rIns="0" bIns="0">
            <a:spAutoFit/>
          </a:bodyPr>
          <a:lstStyle/>
          <a:p>
            <a:pPr defTabSz="2438584"/>
            <a:r>
              <a:rPr lang="en-US" sz="4266">
                <a:solidFill>
                  <a:srgbClr val="7ECEF2"/>
                </a:solidFill>
                <a:latin typeface="Roboto Light"/>
              </a:rPr>
              <a:t>4 Months</a:t>
            </a:r>
          </a:p>
          <a:p>
            <a:pPr defTabSz="2438584"/>
            <a:r>
              <a:rPr lang="en-US" sz="2940">
                <a:solidFill>
                  <a:srgbClr val="57565A"/>
                </a:solidFill>
                <a:latin typeface="Roboto Light"/>
              </a:rPr>
              <a:t>Ria qui del ium aut Lorem ipsum dolor ium aut </a:t>
            </a:r>
          </a:p>
        </p:txBody>
      </p:sp>
      <p:sp>
        <p:nvSpPr>
          <p:cNvPr id="169" name="Rectangle 168"/>
          <p:cNvSpPr/>
          <p:nvPr/>
        </p:nvSpPr>
        <p:spPr>
          <a:xfrm>
            <a:off x="11429288" y="7691343"/>
            <a:ext cx="8029247" cy="1109021"/>
          </a:xfrm>
          <a:prstGeom prst="rect">
            <a:avLst/>
          </a:prstGeom>
        </p:spPr>
        <p:txBody>
          <a:bodyPr wrap="square" lIns="0" tIns="0" rIns="0" bIns="0">
            <a:spAutoFit/>
          </a:bodyPr>
          <a:lstStyle/>
          <a:p>
            <a:pPr defTabSz="2438584"/>
            <a:r>
              <a:rPr lang="en-US" sz="4266">
                <a:solidFill>
                  <a:srgbClr val="BFDB7F"/>
                </a:solidFill>
                <a:latin typeface="Roboto Light"/>
              </a:rPr>
              <a:t>6 Months</a:t>
            </a:r>
          </a:p>
          <a:p>
            <a:pPr defTabSz="2438584"/>
            <a:r>
              <a:rPr lang="en-US" sz="2940">
                <a:solidFill>
                  <a:srgbClr val="57565A">
                    <a:lumMod val="75000"/>
                  </a:srgbClr>
                </a:solidFill>
                <a:latin typeface="Roboto Light"/>
              </a:rPr>
              <a:t>Ria qui del ium aut Lorem ipsum dolor ium aut </a:t>
            </a:r>
          </a:p>
        </p:txBody>
      </p:sp>
      <p:sp>
        <p:nvSpPr>
          <p:cNvPr id="170" name="Rectangle 169"/>
          <p:cNvSpPr/>
          <p:nvPr/>
        </p:nvSpPr>
        <p:spPr>
          <a:xfrm>
            <a:off x="13805398" y="5607378"/>
            <a:ext cx="8152830" cy="1109021"/>
          </a:xfrm>
          <a:prstGeom prst="rect">
            <a:avLst/>
          </a:prstGeom>
        </p:spPr>
        <p:txBody>
          <a:bodyPr wrap="square" lIns="0" tIns="0" rIns="0" bIns="0">
            <a:spAutoFit/>
          </a:bodyPr>
          <a:lstStyle/>
          <a:p>
            <a:pPr defTabSz="2438584"/>
            <a:r>
              <a:rPr lang="en-US" sz="4266">
                <a:solidFill>
                  <a:srgbClr val="9DC93C"/>
                </a:solidFill>
                <a:latin typeface="Roboto Light"/>
              </a:rPr>
              <a:t>8 Months</a:t>
            </a:r>
          </a:p>
          <a:p>
            <a:pPr defTabSz="2438584"/>
            <a:r>
              <a:rPr lang="en-US" sz="2940">
                <a:solidFill>
                  <a:srgbClr val="57565A">
                    <a:lumMod val="75000"/>
                  </a:srgbClr>
                </a:solidFill>
                <a:latin typeface="Roboto Light"/>
              </a:rPr>
              <a:t>Ria qui del ium aut Lorem ipsum ium aut dolor sit </a:t>
            </a:r>
          </a:p>
        </p:txBody>
      </p:sp>
      <p:grpSp>
        <p:nvGrpSpPr>
          <p:cNvPr id="193" name="Group 192"/>
          <p:cNvGrpSpPr/>
          <p:nvPr/>
        </p:nvGrpSpPr>
        <p:grpSpPr>
          <a:xfrm>
            <a:off x="9255433" y="7691343"/>
            <a:ext cx="899368" cy="851877"/>
            <a:chOff x="8358188" y="303213"/>
            <a:chExt cx="481012" cy="455612"/>
          </a:xfrm>
          <a:solidFill>
            <a:schemeClr val="bg1"/>
          </a:solidFill>
        </p:grpSpPr>
        <p:sp>
          <p:nvSpPr>
            <p:cNvPr id="194" name="Freeform 99"/>
            <p:cNvSpPr>
              <a:spLocks/>
            </p:cNvSpPr>
            <p:nvPr/>
          </p:nvSpPr>
          <p:spPr bwMode="auto">
            <a:xfrm>
              <a:off x="8434388" y="303213"/>
              <a:ext cx="404812" cy="327025"/>
            </a:xfrm>
            <a:custGeom>
              <a:avLst/>
              <a:gdLst>
                <a:gd name="T0" fmla="*/ 107 w 108"/>
                <a:gd name="T1" fmla="*/ 1 h 87"/>
                <a:gd name="T2" fmla="*/ 104 w 108"/>
                <a:gd name="T3" fmla="*/ 1 h 87"/>
                <a:gd name="T4" fmla="*/ 23 w 108"/>
                <a:gd name="T5" fmla="*/ 82 h 87"/>
                <a:gd name="T6" fmla="*/ 4 w 108"/>
                <a:gd name="T7" fmla="*/ 63 h 87"/>
                <a:gd name="T8" fmla="*/ 2 w 108"/>
                <a:gd name="T9" fmla="*/ 62 h 87"/>
                <a:gd name="T10" fmla="*/ 1 w 108"/>
                <a:gd name="T11" fmla="*/ 63 h 87"/>
                <a:gd name="T12" fmla="*/ 1 w 108"/>
                <a:gd name="T13" fmla="*/ 66 h 87"/>
                <a:gd name="T14" fmla="*/ 22 w 108"/>
                <a:gd name="T15" fmla="*/ 87 h 87"/>
                <a:gd name="T16" fmla="*/ 23 w 108"/>
                <a:gd name="T17" fmla="*/ 87 h 87"/>
                <a:gd name="T18" fmla="*/ 25 w 108"/>
                <a:gd name="T19" fmla="*/ 87 h 87"/>
                <a:gd name="T20" fmla="*/ 107 w 108"/>
                <a:gd name="T21" fmla="*/ 4 h 87"/>
                <a:gd name="T22" fmla="*/ 107 w 108"/>
                <a:gd name="T23" fmla="*/ 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 h="87">
                  <a:moveTo>
                    <a:pt x="107" y="1"/>
                  </a:moveTo>
                  <a:cubicBezTo>
                    <a:pt x="106" y="0"/>
                    <a:pt x="105" y="0"/>
                    <a:pt x="104" y="1"/>
                  </a:cubicBezTo>
                  <a:cubicBezTo>
                    <a:pt x="23" y="82"/>
                    <a:pt x="23" y="82"/>
                    <a:pt x="23" y="82"/>
                  </a:cubicBezTo>
                  <a:cubicBezTo>
                    <a:pt x="4" y="63"/>
                    <a:pt x="4" y="63"/>
                    <a:pt x="4" y="63"/>
                  </a:cubicBezTo>
                  <a:cubicBezTo>
                    <a:pt x="3" y="62"/>
                    <a:pt x="3" y="62"/>
                    <a:pt x="2" y="62"/>
                  </a:cubicBezTo>
                  <a:cubicBezTo>
                    <a:pt x="2" y="62"/>
                    <a:pt x="1" y="62"/>
                    <a:pt x="1" y="63"/>
                  </a:cubicBezTo>
                  <a:cubicBezTo>
                    <a:pt x="0" y="64"/>
                    <a:pt x="0" y="65"/>
                    <a:pt x="1" y="66"/>
                  </a:cubicBezTo>
                  <a:cubicBezTo>
                    <a:pt x="22" y="87"/>
                    <a:pt x="22" y="87"/>
                    <a:pt x="22" y="87"/>
                  </a:cubicBezTo>
                  <a:cubicBezTo>
                    <a:pt x="22" y="87"/>
                    <a:pt x="23" y="87"/>
                    <a:pt x="23" y="87"/>
                  </a:cubicBezTo>
                  <a:cubicBezTo>
                    <a:pt x="24" y="87"/>
                    <a:pt x="24" y="87"/>
                    <a:pt x="25" y="87"/>
                  </a:cubicBezTo>
                  <a:cubicBezTo>
                    <a:pt x="107" y="4"/>
                    <a:pt x="107" y="4"/>
                    <a:pt x="107" y="4"/>
                  </a:cubicBezTo>
                  <a:cubicBezTo>
                    <a:pt x="108" y="3"/>
                    <a:pt x="108" y="2"/>
                    <a:pt x="10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5" name="Freeform 100"/>
            <p:cNvSpPr>
              <a:spLocks/>
            </p:cNvSpPr>
            <p:nvPr/>
          </p:nvSpPr>
          <p:spPr bwMode="auto">
            <a:xfrm>
              <a:off x="8358188" y="434975"/>
              <a:ext cx="323850" cy="323850"/>
            </a:xfrm>
            <a:custGeom>
              <a:avLst/>
              <a:gdLst>
                <a:gd name="T0" fmla="*/ 84 w 86"/>
                <a:gd name="T1" fmla="*/ 31 h 86"/>
                <a:gd name="T2" fmla="*/ 82 w 86"/>
                <a:gd name="T3" fmla="*/ 33 h 86"/>
                <a:gd name="T4" fmla="*/ 82 w 86"/>
                <a:gd name="T5" fmla="*/ 81 h 86"/>
                <a:gd name="T6" fmla="*/ 5 w 86"/>
                <a:gd name="T7" fmla="*/ 81 h 86"/>
                <a:gd name="T8" fmla="*/ 5 w 86"/>
                <a:gd name="T9" fmla="*/ 4 h 86"/>
                <a:gd name="T10" fmla="*/ 67 w 86"/>
                <a:gd name="T11" fmla="*/ 4 h 86"/>
                <a:gd name="T12" fmla="*/ 70 w 86"/>
                <a:gd name="T13" fmla="*/ 2 h 86"/>
                <a:gd name="T14" fmla="*/ 67 w 86"/>
                <a:gd name="T15" fmla="*/ 0 h 86"/>
                <a:gd name="T16" fmla="*/ 6 w 86"/>
                <a:gd name="T17" fmla="*/ 0 h 86"/>
                <a:gd name="T18" fmla="*/ 0 w 86"/>
                <a:gd name="T19" fmla="*/ 6 h 86"/>
                <a:gd name="T20" fmla="*/ 0 w 86"/>
                <a:gd name="T21" fmla="*/ 80 h 86"/>
                <a:gd name="T22" fmla="*/ 6 w 86"/>
                <a:gd name="T23" fmla="*/ 86 h 86"/>
                <a:gd name="T24" fmla="*/ 80 w 86"/>
                <a:gd name="T25" fmla="*/ 86 h 86"/>
                <a:gd name="T26" fmla="*/ 86 w 86"/>
                <a:gd name="T27" fmla="*/ 80 h 86"/>
                <a:gd name="T28" fmla="*/ 86 w 86"/>
                <a:gd name="T29" fmla="*/ 33 h 86"/>
                <a:gd name="T30" fmla="*/ 84 w 86"/>
                <a:gd name="T31" fmla="*/ 3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 h="86">
                  <a:moveTo>
                    <a:pt x="84" y="31"/>
                  </a:moveTo>
                  <a:cubicBezTo>
                    <a:pt x="83" y="31"/>
                    <a:pt x="82" y="32"/>
                    <a:pt x="82" y="33"/>
                  </a:cubicBezTo>
                  <a:cubicBezTo>
                    <a:pt x="82" y="81"/>
                    <a:pt x="82" y="81"/>
                    <a:pt x="82" y="81"/>
                  </a:cubicBezTo>
                  <a:cubicBezTo>
                    <a:pt x="5" y="81"/>
                    <a:pt x="5" y="81"/>
                    <a:pt x="5" y="81"/>
                  </a:cubicBezTo>
                  <a:cubicBezTo>
                    <a:pt x="5" y="4"/>
                    <a:pt x="5" y="4"/>
                    <a:pt x="5" y="4"/>
                  </a:cubicBezTo>
                  <a:cubicBezTo>
                    <a:pt x="67" y="4"/>
                    <a:pt x="67" y="4"/>
                    <a:pt x="67" y="4"/>
                  </a:cubicBezTo>
                  <a:cubicBezTo>
                    <a:pt x="69" y="4"/>
                    <a:pt x="70" y="3"/>
                    <a:pt x="70" y="2"/>
                  </a:cubicBezTo>
                  <a:cubicBezTo>
                    <a:pt x="70" y="1"/>
                    <a:pt x="69" y="0"/>
                    <a:pt x="67" y="0"/>
                  </a:cubicBezTo>
                  <a:cubicBezTo>
                    <a:pt x="6" y="0"/>
                    <a:pt x="6" y="0"/>
                    <a:pt x="6" y="0"/>
                  </a:cubicBezTo>
                  <a:cubicBezTo>
                    <a:pt x="3" y="0"/>
                    <a:pt x="0" y="2"/>
                    <a:pt x="0" y="6"/>
                  </a:cubicBezTo>
                  <a:cubicBezTo>
                    <a:pt x="0" y="80"/>
                    <a:pt x="0" y="80"/>
                    <a:pt x="0" y="80"/>
                  </a:cubicBezTo>
                  <a:cubicBezTo>
                    <a:pt x="0" y="83"/>
                    <a:pt x="3" y="86"/>
                    <a:pt x="6" y="86"/>
                  </a:cubicBezTo>
                  <a:cubicBezTo>
                    <a:pt x="80" y="86"/>
                    <a:pt x="80" y="86"/>
                    <a:pt x="80" y="86"/>
                  </a:cubicBezTo>
                  <a:cubicBezTo>
                    <a:pt x="83" y="86"/>
                    <a:pt x="86" y="83"/>
                    <a:pt x="86" y="80"/>
                  </a:cubicBezTo>
                  <a:cubicBezTo>
                    <a:pt x="86" y="33"/>
                    <a:pt x="86" y="33"/>
                    <a:pt x="86" y="33"/>
                  </a:cubicBezTo>
                  <a:cubicBezTo>
                    <a:pt x="86" y="32"/>
                    <a:pt x="85" y="31"/>
                    <a:pt x="8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97" name="Group 4"/>
          <p:cNvGrpSpPr>
            <a:grpSpLocks noChangeAspect="1"/>
          </p:cNvGrpSpPr>
          <p:nvPr/>
        </p:nvGrpSpPr>
        <p:grpSpPr bwMode="auto">
          <a:xfrm>
            <a:off x="5158490" y="10887996"/>
            <a:ext cx="733003" cy="713991"/>
            <a:chOff x="1565" y="2765"/>
            <a:chExt cx="347" cy="338"/>
          </a:xfrm>
          <a:solidFill>
            <a:schemeClr val="bg1"/>
          </a:solidFill>
        </p:grpSpPr>
        <p:sp>
          <p:nvSpPr>
            <p:cNvPr id="199" name="Freeform 5"/>
            <p:cNvSpPr>
              <a:spLocks noEditPoints="1"/>
            </p:cNvSpPr>
            <p:nvPr/>
          </p:nvSpPr>
          <p:spPr bwMode="auto">
            <a:xfrm>
              <a:off x="1590" y="2765"/>
              <a:ext cx="322" cy="313"/>
            </a:xfrm>
            <a:custGeom>
              <a:avLst/>
              <a:gdLst>
                <a:gd name="T0" fmla="*/ 520 w 540"/>
                <a:gd name="T1" fmla="*/ 8 h 527"/>
                <a:gd name="T2" fmla="*/ 488 w 540"/>
                <a:gd name="T3" fmla="*/ 0 h 527"/>
                <a:gd name="T4" fmla="*/ 293 w 540"/>
                <a:gd name="T5" fmla="*/ 89 h 527"/>
                <a:gd name="T6" fmla="*/ 195 w 540"/>
                <a:gd name="T7" fmla="*/ 196 h 527"/>
                <a:gd name="T8" fmla="*/ 75 w 540"/>
                <a:gd name="T9" fmla="*/ 205 h 527"/>
                <a:gd name="T10" fmla="*/ 2 w 540"/>
                <a:gd name="T11" fmla="*/ 285 h 527"/>
                <a:gd name="T12" fmla="*/ 3 w 540"/>
                <a:gd name="T13" fmla="*/ 293 h 527"/>
                <a:gd name="T14" fmla="*/ 10 w 540"/>
                <a:gd name="T15" fmla="*/ 295 h 527"/>
                <a:gd name="T16" fmla="*/ 103 w 540"/>
                <a:gd name="T17" fmla="*/ 297 h 527"/>
                <a:gd name="T18" fmla="*/ 96 w 540"/>
                <a:gd name="T19" fmla="*/ 305 h 527"/>
                <a:gd name="T20" fmla="*/ 96 w 540"/>
                <a:gd name="T21" fmla="*/ 332 h 527"/>
                <a:gd name="T22" fmla="*/ 67 w 540"/>
                <a:gd name="T23" fmla="*/ 362 h 527"/>
                <a:gd name="T24" fmla="*/ 97 w 540"/>
                <a:gd name="T25" fmla="*/ 431 h 527"/>
                <a:gd name="T26" fmla="*/ 155 w 540"/>
                <a:gd name="T27" fmla="*/ 466 h 527"/>
                <a:gd name="T28" fmla="*/ 166 w 540"/>
                <a:gd name="T29" fmla="*/ 461 h 527"/>
                <a:gd name="T30" fmla="*/ 196 w 540"/>
                <a:gd name="T31" fmla="*/ 432 h 527"/>
                <a:gd name="T32" fmla="*/ 212 w 540"/>
                <a:gd name="T33" fmla="*/ 436 h 527"/>
                <a:gd name="T34" fmla="*/ 223 w 540"/>
                <a:gd name="T35" fmla="*/ 432 h 527"/>
                <a:gd name="T36" fmla="*/ 232 w 540"/>
                <a:gd name="T37" fmla="*/ 424 h 527"/>
                <a:gd name="T38" fmla="*/ 233 w 540"/>
                <a:gd name="T39" fmla="*/ 518 h 527"/>
                <a:gd name="T40" fmla="*/ 235 w 540"/>
                <a:gd name="T41" fmla="*/ 526 h 527"/>
                <a:gd name="T42" fmla="*/ 240 w 540"/>
                <a:gd name="T43" fmla="*/ 527 h 527"/>
                <a:gd name="T44" fmla="*/ 243 w 540"/>
                <a:gd name="T45" fmla="*/ 527 h 527"/>
                <a:gd name="T46" fmla="*/ 324 w 540"/>
                <a:gd name="T47" fmla="*/ 454 h 527"/>
                <a:gd name="T48" fmla="*/ 332 w 540"/>
                <a:gd name="T49" fmla="*/ 333 h 527"/>
                <a:gd name="T50" fmla="*/ 439 w 540"/>
                <a:gd name="T51" fmla="*/ 235 h 527"/>
                <a:gd name="T52" fmla="*/ 520 w 540"/>
                <a:gd name="T53" fmla="*/ 8 h 527"/>
                <a:gd name="T54" fmla="*/ 21 w 540"/>
                <a:gd name="T55" fmla="*/ 278 h 527"/>
                <a:gd name="T56" fmla="*/ 79 w 540"/>
                <a:gd name="T57" fmla="*/ 218 h 527"/>
                <a:gd name="T58" fmla="*/ 183 w 540"/>
                <a:gd name="T59" fmla="*/ 210 h 527"/>
                <a:gd name="T60" fmla="*/ 114 w 540"/>
                <a:gd name="T61" fmla="*/ 286 h 527"/>
                <a:gd name="T62" fmla="*/ 21 w 540"/>
                <a:gd name="T63" fmla="*/ 278 h 527"/>
                <a:gd name="T64" fmla="*/ 157 w 540"/>
                <a:gd name="T65" fmla="*/ 451 h 527"/>
                <a:gd name="T66" fmla="*/ 107 w 540"/>
                <a:gd name="T67" fmla="*/ 421 h 527"/>
                <a:gd name="T68" fmla="*/ 77 w 540"/>
                <a:gd name="T69" fmla="*/ 372 h 527"/>
                <a:gd name="T70" fmla="*/ 103 w 540"/>
                <a:gd name="T71" fmla="*/ 345 h 527"/>
                <a:gd name="T72" fmla="*/ 139 w 540"/>
                <a:gd name="T73" fmla="*/ 389 h 527"/>
                <a:gd name="T74" fmla="*/ 183 w 540"/>
                <a:gd name="T75" fmla="*/ 425 h 527"/>
                <a:gd name="T76" fmla="*/ 157 w 540"/>
                <a:gd name="T77" fmla="*/ 451 h 527"/>
                <a:gd name="T78" fmla="*/ 311 w 540"/>
                <a:gd name="T79" fmla="*/ 449 h 527"/>
                <a:gd name="T80" fmla="*/ 251 w 540"/>
                <a:gd name="T81" fmla="*/ 507 h 527"/>
                <a:gd name="T82" fmla="*/ 243 w 540"/>
                <a:gd name="T83" fmla="*/ 414 h 527"/>
                <a:gd name="T84" fmla="*/ 319 w 540"/>
                <a:gd name="T85" fmla="*/ 345 h 527"/>
                <a:gd name="T86" fmla="*/ 311 w 540"/>
                <a:gd name="T87" fmla="*/ 449 h 527"/>
                <a:gd name="T88" fmla="*/ 231 w 540"/>
                <a:gd name="T89" fmla="*/ 406 h 527"/>
                <a:gd name="T90" fmla="*/ 229 w 540"/>
                <a:gd name="T91" fmla="*/ 407 h 527"/>
                <a:gd name="T92" fmla="*/ 214 w 540"/>
                <a:gd name="T93" fmla="*/ 421 h 527"/>
                <a:gd name="T94" fmla="*/ 212 w 540"/>
                <a:gd name="T95" fmla="*/ 422 h 527"/>
                <a:gd name="T96" fmla="*/ 149 w 540"/>
                <a:gd name="T97" fmla="*/ 379 h 527"/>
                <a:gd name="T98" fmla="*/ 107 w 540"/>
                <a:gd name="T99" fmla="*/ 314 h 527"/>
                <a:gd name="T100" fmla="*/ 120 w 540"/>
                <a:gd name="T101" fmla="*/ 299 h 527"/>
                <a:gd name="T102" fmla="*/ 121 w 540"/>
                <a:gd name="T103" fmla="*/ 298 h 527"/>
                <a:gd name="T104" fmla="*/ 303 w 540"/>
                <a:gd name="T105" fmla="*/ 98 h 527"/>
                <a:gd name="T106" fmla="*/ 488 w 540"/>
                <a:gd name="T107" fmla="*/ 14 h 527"/>
                <a:gd name="T108" fmla="*/ 510 w 540"/>
                <a:gd name="T109" fmla="*/ 18 h 527"/>
                <a:gd name="T110" fmla="*/ 430 w 540"/>
                <a:gd name="T111" fmla="*/ 225 h 527"/>
                <a:gd name="T112" fmla="*/ 231 w 540"/>
                <a:gd name="T113" fmla="*/ 406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0" h="527">
                  <a:moveTo>
                    <a:pt x="520" y="8"/>
                  </a:moveTo>
                  <a:cubicBezTo>
                    <a:pt x="514" y="3"/>
                    <a:pt x="504" y="0"/>
                    <a:pt x="488" y="0"/>
                  </a:cubicBezTo>
                  <a:cubicBezTo>
                    <a:pt x="451" y="0"/>
                    <a:pt x="363" y="19"/>
                    <a:pt x="293" y="89"/>
                  </a:cubicBezTo>
                  <a:cubicBezTo>
                    <a:pt x="195" y="196"/>
                    <a:pt x="195" y="196"/>
                    <a:pt x="195" y="196"/>
                  </a:cubicBezTo>
                  <a:cubicBezTo>
                    <a:pt x="179" y="195"/>
                    <a:pt x="111" y="191"/>
                    <a:pt x="75" y="205"/>
                  </a:cubicBezTo>
                  <a:cubicBezTo>
                    <a:pt x="32" y="220"/>
                    <a:pt x="3" y="283"/>
                    <a:pt x="2" y="285"/>
                  </a:cubicBezTo>
                  <a:cubicBezTo>
                    <a:pt x="0" y="288"/>
                    <a:pt x="1" y="291"/>
                    <a:pt x="3" y="293"/>
                  </a:cubicBezTo>
                  <a:cubicBezTo>
                    <a:pt x="4" y="295"/>
                    <a:pt x="7" y="296"/>
                    <a:pt x="10" y="295"/>
                  </a:cubicBezTo>
                  <a:cubicBezTo>
                    <a:pt x="48" y="283"/>
                    <a:pt x="86" y="292"/>
                    <a:pt x="103" y="297"/>
                  </a:cubicBezTo>
                  <a:cubicBezTo>
                    <a:pt x="96" y="305"/>
                    <a:pt x="96" y="305"/>
                    <a:pt x="96" y="305"/>
                  </a:cubicBezTo>
                  <a:cubicBezTo>
                    <a:pt x="91" y="311"/>
                    <a:pt x="92" y="321"/>
                    <a:pt x="96" y="332"/>
                  </a:cubicBezTo>
                  <a:cubicBezTo>
                    <a:pt x="67" y="362"/>
                    <a:pt x="67" y="362"/>
                    <a:pt x="67" y="362"/>
                  </a:cubicBezTo>
                  <a:cubicBezTo>
                    <a:pt x="54" y="376"/>
                    <a:pt x="73" y="407"/>
                    <a:pt x="97" y="431"/>
                  </a:cubicBezTo>
                  <a:cubicBezTo>
                    <a:pt x="116" y="449"/>
                    <a:pt x="139" y="466"/>
                    <a:pt x="155" y="466"/>
                  </a:cubicBezTo>
                  <a:cubicBezTo>
                    <a:pt x="159" y="466"/>
                    <a:pt x="163" y="464"/>
                    <a:pt x="166" y="461"/>
                  </a:cubicBezTo>
                  <a:cubicBezTo>
                    <a:pt x="196" y="432"/>
                    <a:pt x="196" y="432"/>
                    <a:pt x="196" y="432"/>
                  </a:cubicBezTo>
                  <a:cubicBezTo>
                    <a:pt x="202" y="434"/>
                    <a:pt x="208" y="436"/>
                    <a:pt x="212" y="436"/>
                  </a:cubicBezTo>
                  <a:cubicBezTo>
                    <a:pt x="218" y="436"/>
                    <a:pt x="221" y="433"/>
                    <a:pt x="223" y="432"/>
                  </a:cubicBezTo>
                  <a:cubicBezTo>
                    <a:pt x="232" y="424"/>
                    <a:pt x="232" y="424"/>
                    <a:pt x="232" y="424"/>
                  </a:cubicBezTo>
                  <a:cubicBezTo>
                    <a:pt x="237" y="442"/>
                    <a:pt x="245" y="480"/>
                    <a:pt x="233" y="518"/>
                  </a:cubicBezTo>
                  <a:cubicBezTo>
                    <a:pt x="233" y="521"/>
                    <a:pt x="233" y="524"/>
                    <a:pt x="235" y="526"/>
                  </a:cubicBezTo>
                  <a:cubicBezTo>
                    <a:pt x="237" y="527"/>
                    <a:pt x="238" y="527"/>
                    <a:pt x="240" y="527"/>
                  </a:cubicBezTo>
                  <a:cubicBezTo>
                    <a:pt x="241" y="527"/>
                    <a:pt x="242" y="527"/>
                    <a:pt x="243" y="527"/>
                  </a:cubicBezTo>
                  <a:cubicBezTo>
                    <a:pt x="246" y="526"/>
                    <a:pt x="308" y="496"/>
                    <a:pt x="324" y="454"/>
                  </a:cubicBezTo>
                  <a:cubicBezTo>
                    <a:pt x="337" y="417"/>
                    <a:pt x="333" y="349"/>
                    <a:pt x="332" y="333"/>
                  </a:cubicBezTo>
                  <a:cubicBezTo>
                    <a:pt x="439" y="235"/>
                    <a:pt x="439" y="235"/>
                    <a:pt x="439" y="235"/>
                  </a:cubicBezTo>
                  <a:cubicBezTo>
                    <a:pt x="523" y="151"/>
                    <a:pt x="540" y="28"/>
                    <a:pt x="520" y="8"/>
                  </a:cubicBezTo>
                  <a:close/>
                  <a:moveTo>
                    <a:pt x="21" y="278"/>
                  </a:moveTo>
                  <a:cubicBezTo>
                    <a:pt x="32" y="259"/>
                    <a:pt x="53" y="227"/>
                    <a:pt x="79" y="218"/>
                  </a:cubicBezTo>
                  <a:cubicBezTo>
                    <a:pt x="108" y="207"/>
                    <a:pt x="158" y="208"/>
                    <a:pt x="183" y="210"/>
                  </a:cubicBezTo>
                  <a:cubicBezTo>
                    <a:pt x="114" y="286"/>
                    <a:pt x="114" y="286"/>
                    <a:pt x="114" y="286"/>
                  </a:cubicBezTo>
                  <a:cubicBezTo>
                    <a:pt x="101" y="281"/>
                    <a:pt x="63" y="270"/>
                    <a:pt x="21" y="278"/>
                  </a:cubicBezTo>
                  <a:close/>
                  <a:moveTo>
                    <a:pt x="157" y="451"/>
                  </a:moveTo>
                  <a:cubicBezTo>
                    <a:pt x="153" y="454"/>
                    <a:pt x="132" y="446"/>
                    <a:pt x="107" y="421"/>
                  </a:cubicBezTo>
                  <a:cubicBezTo>
                    <a:pt x="82" y="396"/>
                    <a:pt x="74" y="375"/>
                    <a:pt x="77" y="372"/>
                  </a:cubicBezTo>
                  <a:cubicBezTo>
                    <a:pt x="103" y="345"/>
                    <a:pt x="103" y="345"/>
                    <a:pt x="103" y="345"/>
                  </a:cubicBezTo>
                  <a:cubicBezTo>
                    <a:pt x="113" y="361"/>
                    <a:pt x="127" y="377"/>
                    <a:pt x="139" y="389"/>
                  </a:cubicBezTo>
                  <a:cubicBezTo>
                    <a:pt x="154" y="404"/>
                    <a:pt x="170" y="417"/>
                    <a:pt x="183" y="425"/>
                  </a:cubicBezTo>
                  <a:lnTo>
                    <a:pt x="157" y="451"/>
                  </a:lnTo>
                  <a:close/>
                  <a:moveTo>
                    <a:pt x="311" y="449"/>
                  </a:moveTo>
                  <a:cubicBezTo>
                    <a:pt x="301" y="475"/>
                    <a:pt x="269" y="496"/>
                    <a:pt x="251" y="507"/>
                  </a:cubicBezTo>
                  <a:cubicBezTo>
                    <a:pt x="259" y="465"/>
                    <a:pt x="248" y="427"/>
                    <a:pt x="243" y="414"/>
                  </a:cubicBezTo>
                  <a:cubicBezTo>
                    <a:pt x="319" y="345"/>
                    <a:pt x="319" y="345"/>
                    <a:pt x="319" y="345"/>
                  </a:cubicBezTo>
                  <a:cubicBezTo>
                    <a:pt x="320" y="370"/>
                    <a:pt x="321" y="421"/>
                    <a:pt x="311" y="449"/>
                  </a:cubicBezTo>
                  <a:close/>
                  <a:moveTo>
                    <a:pt x="231" y="406"/>
                  </a:moveTo>
                  <a:cubicBezTo>
                    <a:pt x="230" y="406"/>
                    <a:pt x="230" y="407"/>
                    <a:pt x="229" y="407"/>
                  </a:cubicBezTo>
                  <a:cubicBezTo>
                    <a:pt x="214" y="421"/>
                    <a:pt x="214" y="421"/>
                    <a:pt x="214" y="421"/>
                  </a:cubicBezTo>
                  <a:cubicBezTo>
                    <a:pt x="214" y="421"/>
                    <a:pt x="213" y="422"/>
                    <a:pt x="212" y="422"/>
                  </a:cubicBezTo>
                  <a:cubicBezTo>
                    <a:pt x="202" y="422"/>
                    <a:pt x="177" y="407"/>
                    <a:pt x="149" y="379"/>
                  </a:cubicBezTo>
                  <a:cubicBezTo>
                    <a:pt x="116" y="346"/>
                    <a:pt x="104" y="319"/>
                    <a:pt x="107" y="314"/>
                  </a:cubicBezTo>
                  <a:cubicBezTo>
                    <a:pt x="120" y="299"/>
                    <a:pt x="120" y="299"/>
                    <a:pt x="120" y="299"/>
                  </a:cubicBezTo>
                  <a:cubicBezTo>
                    <a:pt x="121" y="299"/>
                    <a:pt x="121" y="299"/>
                    <a:pt x="121" y="298"/>
                  </a:cubicBezTo>
                  <a:cubicBezTo>
                    <a:pt x="303" y="98"/>
                    <a:pt x="303" y="98"/>
                    <a:pt x="303" y="98"/>
                  </a:cubicBezTo>
                  <a:cubicBezTo>
                    <a:pt x="365" y="37"/>
                    <a:pt x="448" y="14"/>
                    <a:pt x="488" y="14"/>
                  </a:cubicBezTo>
                  <a:cubicBezTo>
                    <a:pt x="502" y="14"/>
                    <a:pt x="508" y="17"/>
                    <a:pt x="510" y="18"/>
                  </a:cubicBezTo>
                  <a:cubicBezTo>
                    <a:pt x="523" y="31"/>
                    <a:pt x="510" y="144"/>
                    <a:pt x="430" y="225"/>
                  </a:cubicBezTo>
                  <a:lnTo>
                    <a:pt x="231" y="4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0" name="Freeform 6"/>
            <p:cNvSpPr>
              <a:spLocks noEditPoints="1"/>
            </p:cNvSpPr>
            <p:nvPr/>
          </p:nvSpPr>
          <p:spPr bwMode="auto">
            <a:xfrm>
              <a:off x="1770" y="2840"/>
              <a:ext cx="63" cy="56"/>
            </a:xfrm>
            <a:custGeom>
              <a:avLst/>
              <a:gdLst>
                <a:gd name="T0" fmla="*/ 52 w 105"/>
                <a:gd name="T1" fmla="*/ 0 h 95"/>
                <a:gd name="T2" fmla="*/ 19 w 105"/>
                <a:gd name="T3" fmla="*/ 14 h 95"/>
                <a:gd name="T4" fmla="*/ 19 w 105"/>
                <a:gd name="T5" fmla="*/ 81 h 95"/>
                <a:gd name="T6" fmla="*/ 52 w 105"/>
                <a:gd name="T7" fmla="*/ 95 h 95"/>
                <a:gd name="T8" fmla="*/ 86 w 105"/>
                <a:gd name="T9" fmla="*/ 81 h 95"/>
                <a:gd name="T10" fmla="*/ 86 w 105"/>
                <a:gd name="T11" fmla="*/ 14 h 95"/>
                <a:gd name="T12" fmla="*/ 52 w 105"/>
                <a:gd name="T13" fmla="*/ 0 h 95"/>
                <a:gd name="T14" fmla="*/ 76 w 105"/>
                <a:gd name="T15" fmla="*/ 71 h 95"/>
                <a:gd name="T16" fmla="*/ 52 w 105"/>
                <a:gd name="T17" fmla="*/ 81 h 95"/>
                <a:gd name="T18" fmla="*/ 29 w 105"/>
                <a:gd name="T19" fmla="*/ 71 h 95"/>
                <a:gd name="T20" fmla="*/ 29 w 105"/>
                <a:gd name="T21" fmla="*/ 24 h 95"/>
                <a:gd name="T22" fmla="*/ 52 w 105"/>
                <a:gd name="T23" fmla="*/ 14 h 95"/>
                <a:gd name="T24" fmla="*/ 76 w 105"/>
                <a:gd name="T25" fmla="*/ 24 h 95"/>
                <a:gd name="T26" fmla="*/ 76 w 105"/>
                <a:gd name="T27" fmla="*/ 7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5" h="95">
                  <a:moveTo>
                    <a:pt x="52" y="0"/>
                  </a:moveTo>
                  <a:cubicBezTo>
                    <a:pt x="40" y="0"/>
                    <a:pt x="28" y="5"/>
                    <a:pt x="19" y="14"/>
                  </a:cubicBezTo>
                  <a:cubicBezTo>
                    <a:pt x="0" y="32"/>
                    <a:pt x="0" y="63"/>
                    <a:pt x="19" y="81"/>
                  </a:cubicBezTo>
                  <a:cubicBezTo>
                    <a:pt x="28" y="90"/>
                    <a:pt x="40" y="95"/>
                    <a:pt x="52" y="95"/>
                  </a:cubicBezTo>
                  <a:cubicBezTo>
                    <a:pt x="65" y="95"/>
                    <a:pt x="77" y="90"/>
                    <a:pt x="86" y="81"/>
                  </a:cubicBezTo>
                  <a:cubicBezTo>
                    <a:pt x="105" y="63"/>
                    <a:pt x="105" y="32"/>
                    <a:pt x="86" y="14"/>
                  </a:cubicBezTo>
                  <a:cubicBezTo>
                    <a:pt x="77" y="5"/>
                    <a:pt x="65" y="0"/>
                    <a:pt x="52" y="0"/>
                  </a:cubicBezTo>
                  <a:close/>
                  <a:moveTo>
                    <a:pt x="76" y="71"/>
                  </a:moveTo>
                  <a:cubicBezTo>
                    <a:pt x="70" y="78"/>
                    <a:pt x="61" y="81"/>
                    <a:pt x="52" y="81"/>
                  </a:cubicBezTo>
                  <a:cubicBezTo>
                    <a:pt x="43" y="81"/>
                    <a:pt x="35" y="78"/>
                    <a:pt x="29" y="71"/>
                  </a:cubicBezTo>
                  <a:cubicBezTo>
                    <a:pt x="15" y="58"/>
                    <a:pt x="15" y="37"/>
                    <a:pt x="29" y="24"/>
                  </a:cubicBezTo>
                  <a:cubicBezTo>
                    <a:pt x="35" y="17"/>
                    <a:pt x="43" y="14"/>
                    <a:pt x="52" y="14"/>
                  </a:cubicBezTo>
                  <a:cubicBezTo>
                    <a:pt x="61" y="14"/>
                    <a:pt x="70" y="17"/>
                    <a:pt x="76" y="24"/>
                  </a:cubicBezTo>
                  <a:cubicBezTo>
                    <a:pt x="89" y="37"/>
                    <a:pt x="89" y="58"/>
                    <a:pt x="76"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1" name="Freeform 7"/>
            <p:cNvSpPr>
              <a:spLocks/>
            </p:cNvSpPr>
            <p:nvPr/>
          </p:nvSpPr>
          <p:spPr bwMode="auto">
            <a:xfrm>
              <a:off x="1565" y="3012"/>
              <a:ext cx="92" cy="91"/>
            </a:xfrm>
            <a:custGeom>
              <a:avLst/>
              <a:gdLst>
                <a:gd name="T0" fmla="*/ 140 w 154"/>
                <a:gd name="T1" fmla="*/ 47 h 153"/>
                <a:gd name="T2" fmla="*/ 135 w 154"/>
                <a:gd name="T3" fmla="*/ 56 h 153"/>
                <a:gd name="T4" fmla="*/ 118 w 154"/>
                <a:gd name="T5" fmla="*/ 106 h 153"/>
                <a:gd name="T6" fmla="*/ 51 w 154"/>
                <a:gd name="T7" fmla="*/ 130 h 153"/>
                <a:gd name="T8" fmla="*/ 18 w 154"/>
                <a:gd name="T9" fmla="*/ 136 h 153"/>
                <a:gd name="T10" fmla="*/ 22 w 154"/>
                <a:gd name="T11" fmla="*/ 109 h 153"/>
                <a:gd name="T12" fmla="*/ 48 w 154"/>
                <a:gd name="T13" fmla="*/ 36 h 153"/>
                <a:gd name="T14" fmla="*/ 98 w 154"/>
                <a:gd name="T15" fmla="*/ 19 h 153"/>
                <a:gd name="T16" fmla="*/ 107 w 154"/>
                <a:gd name="T17" fmla="*/ 14 h 153"/>
                <a:gd name="T18" fmla="*/ 102 w 154"/>
                <a:gd name="T19" fmla="*/ 6 h 153"/>
                <a:gd name="T20" fmla="*/ 38 w 154"/>
                <a:gd name="T21" fmla="*/ 26 h 153"/>
                <a:gd name="T22" fmla="*/ 8 w 154"/>
                <a:gd name="T23" fmla="*/ 107 h 153"/>
                <a:gd name="T24" fmla="*/ 1 w 154"/>
                <a:gd name="T25" fmla="*/ 144 h 153"/>
                <a:gd name="T26" fmla="*/ 3 w 154"/>
                <a:gd name="T27" fmla="*/ 151 h 153"/>
                <a:gd name="T28" fmla="*/ 8 w 154"/>
                <a:gd name="T29" fmla="*/ 153 h 153"/>
                <a:gd name="T30" fmla="*/ 10 w 154"/>
                <a:gd name="T31" fmla="*/ 153 h 153"/>
                <a:gd name="T32" fmla="*/ 53 w 154"/>
                <a:gd name="T33" fmla="*/ 144 h 153"/>
                <a:gd name="T34" fmla="*/ 128 w 154"/>
                <a:gd name="T35" fmla="*/ 116 h 153"/>
                <a:gd name="T36" fmla="*/ 149 w 154"/>
                <a:gd name="T37" fmla="*/ 52 h 153"/>
                <a:gd name="T38" fmla="*/ 140 w 154"/>
                <a:gd name="T39" fmla="*/ 4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4" h="153">
                  <a:moveTo>
                    <a:pt x="140" y="47"/>
                  </a:moveTo>
                  <a:cubicBezTo>
                    <a:pt x="136" y="48"/>
                    <a:pt x="134" y="52"/>
                    <a:pt x="135" y="56"/>
                  </a:cubicBezTo>
                  <a:cubicBezTo>
                    <a:pt x="140" y="73"/>
                    <a:pt x="134" y="90"/>
                    <a:pt x="118" y="106"/>
                  </a:cubicBezTo>
                  <a:cubicBezTo>
                    <a:pt x="101" y="122"/>
                    <a:pt x="77" y="126"/>
                    <a:pt x="51" y="130"/>
                  </a:cubicBezTo>
                  <a:cubicBezTo>
                    <a:pt x="40" y="132"/>
                    <a:pt x="29" y="133"/>
                    <a:pt x="18" y="136"/>
                  </a:cubicBezTo>
                  <a:cubicBezTo>
                    <a:pt x="19" y="127"/>
                    <a:pt x="21" y="118"/>
                    <a:pt x="22" y="109"/>
                  </a:cubicBezTo>
                  <a:cubicBezTo>
                    <a:pt x="26" y="82"/>
                    <a:pt x="30" y="54"/>
                    <a:pt x="48" y="36"/>
                  </a:cubicBezTo>
                  <a:cubicBezTo>
                    <a:pt x="64" y="20"/>
                    <a:pt x="81" y="15"/>
                    <a:pt x="98" y="19"/>
                  </a:cubicBezTo>
                  <a:cubicBezTo>
                    <a:pt x="102" y="20"/>
                    <a:pt x="106" y="18"/>
                    <a:pt x="107" y="14"/>
                  </a:cubicBezTo>
                  <a:cubicBezTo>
                    <a:pt x="108" y="10"/>
                    <a:pt x="105" y="7"/>
                    <a:pt x="102" y="6"/>
                  </a:cubicBezTo>
                  <a:cubicBezTo>
                    <a:pt x="80" y="0"/>
                    <a:pt x="57" y="7"/>
                    <a:pt x="38" y="26"/>
                  </a:cubicBezTo>
                  <a:cubicBezTo>
                    <a:pt x="17" y="47"/>
                    <a:pt x="13" y="78"/>
                    <a:pt x="8" y="107"/>
                  </a:cubicBezTo>
                  <a:cubicBezTo>
                    <a:pt x="6" y="120"/>
                    <a:pt x="4" y="133"/>
                    <a:pt x="1" y="144"/>
                  </a:cubicBezTo>
                  <a:cubicBezTo>
                    <a:pt x="0" y="147"/>
                    <a:pt x="1" y="150"/>
                    <a:pt x="3" y="151"/>
                  </a:cubicBezTo>
                  <a:cubicBezTo>
                    <a:pt x="4" y="153"/>
                    <a:pt x="6" y="153"/>
                    <a:pt x="8" y="153"/>
                  </a:cubicBezTo>
                  <a:cubicBezTo>
                    <a:pt x="9" y="153"/>
                    <a:pt x="9" y="153"/>
                    <a:pt x="10" y="153"/>
                  </a:cubicBezTo>
                  <a:cubicBezTo>
                    <a:pt x="23" y="148"/>
                    <a:pt x="38" y="146"/>
                    <a:pt x="53" y="144"/>
                  </a:cubicBezTo>
                  <a:cubicBezTo>
                    <a:pt x="80" y="140"/>
                    <a:pt x="108" y="136"/>
                    <a:pt x="128" y="116"/>
                  </a:cubicBezTo>
                  <a:cubicBezTo>
                    <a:pt x="147" y="97"/>
                    <a:pt x="154" y="74"/>
                    <a:pt x="149" y="52"/>
                  </a:cubicBezTo>
                  <a:cubicBezTo>
                    <a:pt x="148" y="49"/>
                    <a:pt x="144" y="46"/>
                    <a:pt x="14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205" name="Freeform 11"/>
          <p:cNvSpPr>
            <a:spLocks noEditPoints="1"/>
          </p:cNvSpPr>
          <p:nvPr/>
        </p:nvSpPr>
        <p:spPr bwMode="auto">
          <a:xfrm>
            <a:off x="6905862" y="9494822"/>
            <a:ext cx="1060573" cy="654126"/>
          </a:xfrm>
          <a:custGeom>
            <a:avLst/>
            <a:gdLst>
              <a:gd name="T0" fmla="*/ 38 w 99"/>
              <a:gd name="T1" fmla="*/ 0 h 60"/>
              <a:gd name="T2" fmla="*/ 11 w 99"/>
              <a:gd name="T3" fmla="*/ 6 h 60"/>
              <a:gd name="T4" fmla="*/ 0 w 99"/>
              <a:gd name="T5" fmla="*/ 36 h 60"/>
              <a:gd name="T6" fmla="*/ 11 w 99"/>
              <a:gd name="T7" fmla="*/ 47 h 60"/>
              <a:gd name="T8" fmla="*/ 13 w 99"/>
              <a:gd name="T9" fmla="*/ 60 h 60"/>
              <a:gd name="T10" fmla="*/ 60 w 99"/>
              <a:gd name="T11" fmla="*/ 47 h 60"/>
              <a:gd name="T12" fmla="*/ 73 w 99"/>
              <a:gd name="T13" fmla="*/ 41 h 60"/>
              <a:gd name="T14" fmla="*/ 87 w 99"/>
              <a:gd name="T15" fmla="*/ 54 h 60"/>
              <a:gd name="T16" fmla="*/ 87 w 99"/>
              <a:gd name="T17" fmla="*/ 41 h 60"/>
              <a:gd name="T18" fmla="*/ 99 w 99"/>
              <a:gd name="T19" fmla="*/ 11 h 60"/>
              <a:gd name="T20" fmla="*/ 69 w 99"/>
              <a:gd name="T21" fmla="*/ 36 h 60"/>
              <a:gd name="T22" fmla="*/ 25 w 99"/>
              <a:gd name="T23" fmla="*/ 45 h 60"/>
              <a:gd name="T24" fmla="*/ 25 w 99"/>
              <a:gd name="T25" fmla="*/ 45 h 60"/>
              <a:gd name="T26" fmla="*/ 14 w 99"/>
              <a:gd name="T27" fmla="*/ 45 h 60"/>
              <a:gd name="T28" fmla="*/ 13 w 99"/>
              <a:gd name="T29" fmla="*/ 45 h 60"/>
              <a:gd name="T30" fmla="*/ 2 w 99"/>
              <a:gd name="T31" fmla="*/ 36 h 60"/>
              <a:gd name="T32" fmla="*/ 11 w 99"/>
              <a:gd name="T33" fmla="*/ 8 h 60"/>
              <a:gd name="T34" fmla="*/ 69 w 99"/>
              <a:gd name="T35" fmla="*/ 17 h 60"/>
              <a:gd name="T36" fmla="*/ 96 w 99"/>
              <a:gd name="T37" fmla="*/ 30 h 60"/>
              <a:gd name="T38" fmla="*/ 86 w 99"/>
              <a:gd name="T39" fmla="*/ 39 h 60"/>
              <a:gd name="T40" fmla="*/ 85 w 99"/>
              <a:gd name="T41" fmla="*/ 39 h 60"/>
              <a:gd name="T42" fmla="*/ 74 w 99"/>
              <a:gd name="T43" fmla="*/ 39 h 60"/>
              <a:gd name="T44" fmla="*/ 74 w 99"/>
              <a:gd name="T45" fmla="*/ 39 h 60"/>
              <a:gd name="T46" fmla="*/ 72 w 99"/>
              <a:gd name="T47" fmla="*/ 36 h 60"/>
              <a:gd name="T48" fmla="*/ 60 w 99"/>
              <a:gd name="T49" fmla="*/ 6 h 60"/>
              <a:gd name="T50" fmla="*/ 38 w 99"/>
              <a:gd name="T51" fmla="*/ 2 h 60"/>
              <a:gd name="T52" fmla="*/ 96 w 99"/>
              <a:gd name="T53" fmla="*/ 11 h 60"/>
              <a:gd name="T54" fmla="*/ 12 w 99"/>
              <a:gd name="T55" fmla="*/ 18 h 60"/>
              <a:gd name="T56" fmla="*/ 59 w 99"/>
              <a:gd name="T57" fmla="*/ 20 h 60"/>
              <a:gd name="T58" fmla="*/ 12 w 99"/>
              <a:gd name="T59" fmla="*/ 18 h 60"/>
              <a:gd name="T60" fmla="*/ 59 w 99"/>
              <a:gd name="T61" fmla="*/ 24 h 60"/>
              <a:gd name="T62" fmla="*/ 12 w 99"/>
              <a:gd name="T63" fmla="*/ 26 h 60"/>
              <a:gd name="T64" fmla="*/ 12 w 99"/>
              <a:gd name="T65" fmla="*/ 30 h 60"/>
              <a:gd name="T66" fmla="*/ 37 w 99"/>
              <a:gd name="T67" fmla="*/ 32 h 60"/>
              <a:gd name="T68" fmla="*/ 12 w 99"/>
              <a:gd name="T69" fmla="*/ 3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60">
                <a:moveTo>
                  <a:pt x="87" y="0"/>
                </a:moveTo>
                <a:cubicBezTo>
                  <a:pt x="38" y="0"/>
                  <a:pt x="38" y="0"/>
                  <a:pt x="38" y="0"/>
                </a:cubicBezTo>
                <a:cubicBezTo>
                  <a:pt x="34" y="0"/>
                  <a:pt x="30" y="2"/>
                  <a:pt x="28" y="6"/>
                </a:cubicBezTo>
                <a:cubicBezTo>
                  <a:pt x="11" y="6"/>
                  <a:pt x="11" y="6"/>
                  <a:pt x="11" y="6"/>
                </a:cubicBezTo>
                <a:cubicBezTo>
                  <a:pt x="5" y="6"/>
                  <a:pt x="0" y="11"/>
                  <a:pt x="0" y="17"/>
                </a:cubicBezTo>
                <a:cubicBezTo>
                  <a:pt x="0" y="36"/>
                  <a:pt x="0" y="36"/>
                  <a:pt x="0" y="36"/>
                </a:cubicBezTo>
                <a:cubicBezTo>
                  <a:pt x="0" y="42"/>
                  <a:pt x="5" y="47"/>
                  <a:pt x="11" y="47"/>
                </a:cubicBezTo>
                <a:cubicBezTo>
                  <a:pt x="11" y="47"/>
                  <a:pt x="11" y="47"/>
                  <a:pt x="11" y="47"/>
                </a:cubicBezTo>
                <a:cubicBezTo>
                  <a:pt x="11" y="60"/>
                  <a:pt x="11" y="60"/>
                  <a:pt x="11" y="60"/>
                </a:cubicBezTo>
                <a:cubicBezTo>
                  <a:pt x="13" y="60"/>
                  <a:pt x="13" y="60"/>
                  <a:pt x="13" y="60"/>
                </a:cubicBezTo>
                <a:cubicBezTo>
                  <a:pt x="26" y="47"/>
                  <a:pt x="26" y="47"/>
                  <a:pt x="26" y="47"/>
                </a:cubicBezTo>
                <a:cubicBezTo>
                  <a:pt x="60" y="47"/>
                  <a:pt x="60" y="47"/>
                  <a:pt x="60" y="47"/>
                </a:cubicBezTo>
                <a:cubicBezTo>
                  <a:pt x="65" y="47"/>
                  <a:pt x="68" y="44"/>
                  <a:pt x="70" y="41"/>
                </a:cubicBezTo>
                <a:cubicBezTo>
                  <a:pt x="73" y="41"/>
                  <a:pt x="73" y="41"/>
                  <a:pt x="73" y="41"/>
                </a:cubicBezTo>
                <a:cubicBezTo>
                  <a:pt x="85" y="54"/>
                  <a:pt x="85" y="54"/>
                  <a:pt x="85" y="54"/>
                </a:cubicBezTo>
                <a:cubicBezTo>
                  <a:pt x="87" y="54"/>
                  <a:pt x="87" y="54"/>
                  <a:pt x="87" y="54"/>
                </a:cubicBezTo>
                <a:cubicBezTo>
                  <a:pt x="87" y="41"/>
                  <a:pt x="87" y="41"/>
                  <a:pt x="87" y="41"/>
                </a:cubicBezTo>
                <a:cubicBezTo>
                  <a:pt x="87" y="41"/>
                  <a:pt x="87" y="41"/>
                  <a:pt x="87" y="41"/>
                </a:cubicBezTo>
                <a:cubicBezTo>
                  <a:pt x="94" y="41"/>
                  <a:pt x="99" y="36"/>
                  <a:pt x="99" y="30"/>
                </a:cubicBezTo>
                <a:cubicBezTo>
                  <a:pt x="99" y="11"/>
                  <a:pt x="99" y="11"/>
                  <a:pt x="99" y="11"/>
                </a:cubicBezTo>
                <a:cubicBezTo>
                  <a:pt x="99" y="5"/>
                  <a:pt x="94" y="0"/>
                  <a:pt x="87" y="0"/>
                </a:cubicBezTo>
                <a:close/>
                <a:moveTo>
                  <a:pt x="69" y="36"/>
                </a:moveTo>
                <a:cubicBezTo>
                  <a:pt x="69" y="40"/>
                  <a:pt x="65" y="45"/>
                  <a:pt x="60" y="45"/>
                </a:cubicBezTo>
                <a:cubicBezTo>
                  <a:pt x="25" y="45"/>
                  <a:pt x="25" y="45"/>
                  <a:pt x="25" y="45"/>
                </a:cubicBezTo>
                <a:cubicBezTo>
                  <a:pt x="25" y="45"/>
                  <a:pt x="25" y="45"/>
                  <a:pt x="25" y="45"/>
                </a:cubicBezTo>
                <a:cubicBezTo>
                  <a:pt x="25" y="45"/>
                  <a:pt x="25" y="45"/>
                  <a:pt x="25" y="45"/>
                </a:cubicBezTo>
                <a:cubicBezTo>
                  <a:pt x="13" y="57"/>
                  <a:pt x="13" y="57"/>
                  <a:pt x="13" y="57"/>
                </a:cubicBezTo>
                <a:cubicBezTo>
                  <a:pt x="14" y="45"/>
                  <a:pt x="14" y="45"/>
                  <a:pt x="14" y="45"/>
                </a:cubicBezTo>
                <a:cubicBezTo>
                  <a:pt x="13" y="45"/>
                  <a:pt x="13" y="45"/>
                  <a:pt x="13" y="45"/>
                </a:cubicBezTo>
                <a:cubicBezTo>
                  <a:pt x="13" y="45"/>
                  <a:pt x="13" y="45"/>
                  <a:pt x="13" y="45"/>
                </a:cubicBezTo>
                <a:cubicBezTo>
                  <a:pt x="11" y="45"/>
                  <a:pt x="11" y="45"/>
                  <a:pt x="11" y="45"/>
                </a:cubicBezTo>
                <a:cubicBezTo>
                  <a:pt x="6" y="45"/>
                  <a:pt x="2" y="40"/>
                  <a:pt x="2" y="36"/>
                </a:cubicBezTo>
                <a:cubicBezTo>
                  <a:pt x="2" y="17"/>
                  <a:pt x="2" y="17"/>
                  <a:pt x="2" y="17"/>
                </a:cubicBezTo>
                <a:cubicBezTo>
                  <a:pt x="2" y="12"/>
                  <a:pt x="6" y="8"/>
                  <a:pt x="11" y="8"/>
                </a:cubicBezTo>
                <a:cubicBezTo>
                  <a:pt x="60" y="8"/>
                  <a:pt x="60" y="8"/>
                  <a:pt x="60" y="8"/>
                </a:cubicBezTo>
                <a:cubicBezTo>
                  <a:pt x="65" y="8"/>
                  <a:pt x="69" y="12"/>
                  <a:pt x="69" y="17"/>
                </a:cubicBezTo>
                <a:lnTo>
                  <a:pt x="69" y="36"/>
                </a:lnTo>
                <a:close/>
                <a:moveTo>
                  <a:pt x="96" y="30"/>
                </a:moveTo>
                <a:cubicBezTo>
                  <a:pt x="96" y="35"/>
                  <a:pt x="92" y="39"/>
                  <a:pt x="87" y="39"/>
                </a:cubicBezTo>
                <a:cubicBezTo>
                  <a:pt x="86" y="39"/>
                  <a:pt x="86" y="39"/>
                  <a:pt x="86" y="39"/>
                </a:cubicBezTo>
                <a:cubicBezTo>
                  <a:pt x="86" y="39"/>
                  <a:pt x="86" y="39"/>
                  <a:pt x="86" y="39"/>
                </a:cubicBezTo>
                <a:cubicBezTo>
                  <a:pt x="85" y="39"/>
                  <a:pt x="85" y="39"/>
                  <a:pt x="85" y="39"/>
                </a:cubicBezTo>
                <a:cubicBezTo>
                  <a:pt x="85" y="51"/>
                  <a:pt x="85" y="51"/>
                  <a:pt x="85" y="51"/>
                </a:cubicBezTo>
                <a:cubicBezTo>
                  <a:pt x="74" y="39"/>
                  <a:pt x="74" y="39"/>
                  <a:pt x="74" y="39"/>
                </a:cubicBezTo>
                <a:cubicBezTo>
                  <a:pt x="74" y="39"/>
                  <a:pt x="74" y="39"/>
                  <a:pt x="74" y="39"/>
                </a:cubicBezTo>
                <a:cubicBezTo>
                  <a:pt x="74" y="39"/>
                  <a:pt x="74" y="39"/>
                  <a:pt x="74" y="39"/>
                </a:cubicBezTo>
                <a:cubicBezTo>
                  <a:pt x="71" y="39"/>
                  <a:pt x="71" y="39"/>
                  <a:pt x="71" y="39"/>
                </a:cubicBezTo>
                <a:cubicBezTo>
                  <a:pt x="71" y="38"/>
                  <a:pt x="72" y="37"/>
                  <a:pt x="72" y="36"/>
                </a:cubicBezTo>
                <a:cubicBezTo>
                  <a:pt x="72" y="17"/>
                  <a:pt x="72" y="17"/>
                  <a:pt x="72" y="17"/>
                </a:cubicBezTo>
                <a:cubicBezTo>
                  <a:pt x="72" y="11"/>
                  <a:pt x="67" y="6"/>
                  <a:pt x="60" y="6"/>
                </a:cubicBezTo>
                <a:cubicBezTo>
                  <a:pt x="31" y="6"/>
                  <a:pt x="31" y="6"/>
                  <a:pt x="31" y="6"/>
                </a:cubicBezTo>
                <a:cubicBezTo>
                  <a:pt x="33" y="4"/>
                  <a:pt x="35" y="2"/>
                  <a:pt x="38" y="2"/>
                </a:cubicBezTo>
                <a:cubicBezTo>
                  <a:pt x="87" y="2"/>
                  <a:pt x="87" y="2"/>
                  <a:pt x="87" y="2"/>
                </a:cubicBezTo>
                <a:cubicBezTo>
                  <a:pt x="92" y="2"/>
                  <a:pt x="96" y="6"/>
                  <a:pt x="96" y="11"/>
                </a:cubicBezTo>
                <a:lnTo>
                  <a:pt x="96" y="30"/>
                </a:lnTo>
                <a:close/>
                <a:moveTo>
                  <a:pt x="12" y="18"/>
                </a:moveTo>
                <a:cubicBezTo>
                  <a:pt x="59" y="18"/>
                  <a:pt x="59" y="18"/>
                  <a:pt x="59" y="18"/>
                </a:cubicBezTo>
                <a:cubicBezTo>
                  <a:pt x="59" y="20"/>
                  <a:pt x="59" y="20"/>
                  <a:pt x="59" y="20"/>
                </a:cubicBezTo>
                <a:cubicBezTo>
                  <a:pt x="12" y="20"/>
                  <a:pt x="12" y="20"/>
                  <a:pt x="12" y="20"/>
                </a:cubicBezTo>
                <a:lnTo>
                  <a:pt x="12" y="18"/>
                </a:lnTo>
                <a:close/>
                <a:moveTo>
                  <a:pt x="12" y="24"/>
                </a:moveTo>
                <a:cubicBezTo>
                  <a:pt x="59" y="24"/>
                  <a:pt x="59" y="24"/>
                  <a:pt x="59" y="24"/>
                </a:cubicBezTo>
                <a:cubicBezTo>
                  <a:pt x="59" y="26"/>
                  <a:pt x="59" y="26"/>
                  <a:pt x="59" y="26"/>
                </a:cubicBezTo>
                <a:cubicBezTo>
                  <a:pt x="12" y="26"/>
                  <a:pt x="12" y="26"/>
                  <a:pt x="12" y="26"/>
                </a:cubicBezTo>
                <a:lnTo>
                  <a:pt x="12" y="24"/>
                </a:lnTo>
                <a:close/>
                <a:moveTo>
                  <a:pt x="12" y="30"/>
                </a:moveTo>
                <a:cubicBezTo>
                  <a:pt x="37" y="30"/>
                  <a:pt x="37" y="30"/>
                  <a:pt x="37" y="30"/>
                </a:cubicBezTo>
                <a:cubicBezTo>
                  <a:pt x="37" y="32"/>
                  <a:pt x="37" y="32"/>
                  <a:pt x="37" y="32"/>
                </a:cubicBezTo>
                <a:cubicBezTo>
                  <a:pt x="12" y="32"/>
                  <a:pt x="12" y="32"/>
                  <a:pt x="12" y="32"/>
                </a:cubicBezTo>
                <a:lnTo>
                  <a:pt x="12" y="30"/>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6" name="Rectangle 205"/>
          <p:cNvSpPr/>
          <p:nvPr/>
        </p:nvSpPr>
        <p:spPr>
          <a:xfrm>
            <a:off x="4164137" y="8893993"/>
            <a:ext cx="1207522" cy="1200468"/>
          </a:xfrm>
          <a:prstGeom prst="rect">
            <a:avLst/>
          </a:prstGeom>
        </p:spPr>
        <p:txBody>
          <a:bodyPr wrap="none">
            <a:spAutoFit/>
          </a:bodyPr>
          <a:lstStyle/>
          <a:p>
            <a:pPr algn="ctr" defTabSz="2438584"/>
            <a:r>
              <a:rPr lang="en-US" sz="7201">
                <a:solidFill>
                  <a:srgbClr val="57565A"/>
                </a:solidFill>
                <a:latin typeface="Roboto Light"/>
              </a:rPr>
              <a:t>01</a:t>
            </a:r>
          </a:p>
        </p:txBody>
      </p:sp>
      <p:sp>
        <p:nvSpPr>
          <p:cNvPr id="207" name="Rectangle 206"/>
          <p:cNvSpPr/>
          <p:nvPr/>
        </p:nvSpPr>
        <p:spPr>
          <a:xfrm>
            <a:off x="5874949" y="7106316"/>
            <a:ext cx="1207522" cy="1200468"/>
          </a:xfrm>
          <a:prstGeom prst="rect">
            <a:avLst/>
          </a:prstGeom>
        </p:spPr>
        <p:txBody>
          <a:bodyPr wrap="none">
            <a:spAutoFit/>
          </a:bodyPr>
          <a:lstStyle/>
          <a:p>
            <a:pPr algn="ctr" defTabSz="2438584"/>
            <a:r>
              <a:rPr lang="en-US" sz="7201">
                <a:solidFill>
                  <a:srgbClr val="57565A"/>
                </a:solidFill>
                <a:latin typeface="Roboto Light"/>
              </a:rPr>
              <a:t>02</a:t>
            </a:r>
          </a:p>
        </p:txBody>
      </p:sp>
      <p:sp>
        <p:nvSpPr>
          <p:cNvPr id="208" name="Rectangle 207"/>
          <p:cNvSpPr/>
          <p:nvPr/>
        </p:nvSpPr>
        <p:spPr>
          <a:xfrm>
            <a:off x="7980338" y="5220736"/>
            <a:ext cx="1207522" cy="1200468"/>
          </a:xfrm>
          <a:prstGeom prst="rect">
            <a:avLst/>
          </a:prstGeom>
        </p:spPr>
        <p:txBody>
          <a:bodyPr wrap="none">
            <a:spAutoFit/>
          </a:bodyPr>
          <a:lstStyle/>
          <a:p>
            <a:pPr algn="ctr" defTabSz="2438584"/>
            <a:r>
              <a:rPr lang="en-US" sz="7201">
                <a:solidFill>
                  <a:srgbClr val="57565A"/>
                </a:solidFill>
                <a:latin typeface="Roboto Light"/>
              </a:rPr>
              <a:t>03</a:t>
            </a:r>
          </a:p>
        </p:txBody>
      </p:sp>
      <p:sp>
        <p:nvSpPr>
          <p:cNvPr id="209" name="Rectangle 208"/>
          <p:cNvSpPr/>
          <p:nvPr/>
        </p:nvSpPr>
        <p:spPr>
          <a:xfrm>
            <a:off x="10069358" y="3040428"/>
            <a:ext cx="1207522" cy="1200468"/>
          </a:xfrm>
          <a:prstGeom prst="rect">
            <a:avLst/>
          </a:prstGeom>
        </p:spPr>
        <p:txBody>
          <a:bodyPr wrap="none">
            <a:spAutoFit/>
          </a:bodyPr>
          <a:lstStyle/>
          <a:p>
            <a:pPr algn="ctr" defTabSz="2438584"/>
            <a:r>
              <a:rPr lang="en-US" sz="7201">
                <a:solidFill>
                  <a:srgbClr val="57565A"/>
                </a:solidFill>
                <a:latin typeface="Roboto Light"/>
              </a:rPr>
              <a:t>04</a:t>
            </a:r>
          </a:p>
        </p:txBody>
      </p:sp>
      <p:sp>
        <p:nvSpPr>
          <p:cNvPr id="210" name="Freeform 86"/>
          <p:cNvSpPr>
            <a:spLocks noEditPoints="1"/>
          </p:cNvSpPr>
          <p:nvPr/>
        </p:nvSpPr>
        <p:spPr bwMode="auto">
          <a:xfrm>
            <a:off x="11430810" y="5545718"/>
            <a:ext cx="1013947" cy="1124706"/>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333315145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14:presetBounceEnd="68182">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68182">
                                          <p:cBhvr additive="base">
                                            <p:cTn id="7" dur="1100" fill="hold"/>
                                            <p:tgtEl>
                                              <p:spTgt spid="2"/>
                                            </p:tgtEl>
                                            <p:attrNameLst>
                                              <p:attrName>ppt_x</p:attrName>
                                            </p:attrNameLst>
                                          </p:cBhvr>
                                          <p:tavLst>
                                            <p:tav tm="0">
                                              <p:val>
                                                <p:strVal val="0-#ppt_w/2"/>
                                              </p:val>
                                            </p:tav>
                                            <p:tav tm="100000">
                                              <p:val>
                                                <p:strVal val="#ppt_x"/>
                                              </p:val>
                                            </p:tav>
                                          </p:tavLst>
                                        </p:anim>
                                        <p:anim calcmode="lin" valueType="num" p14:bounceEnd="68182">
                                          <p:cBhvr additive="base">
                                            <p:cTn id="8" dur="1100" fill="hold"/>
                                            <p:tgtEl>
                                              <p:spTgt spid="2"/>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300"/>
                                      </p:stCondLst>
                                      <p:childTnLst>
                                        <p:set>
                                          <p:cBhvr>
                                            <p:cTn id="10" dur="1" fill="hold">
                                              <p:stCondLst>
                                                <p:cond delay="0"/>
                                              </p:stCondLst>
                                            </p:cTn>
                                            <p:tgtEl>
                                              <p:spTgt spid="206"/>
                                            </p:tgtEl>
                                            <p:attrNameLst>
                                              <p:attrName>style.visibility</p:attrName>
                                            </p:attrNameLst>
                                          </p:cBhvr>
                                          <p:to>
                                            <p:strVal val="visible"/>
                                          </p:to>
                                        </p:set>
                                        <p:animEffect transition="in" filter="fade">
                                          <p:cBhvr>
                                            <p:cTn id="11" dur="500"/>
                                            <p:tgtEl>
                                              <p:spTgt spid="206"/>
                                            </p:tgtEl>
                                          </p:cBhvr>
                                        </p:animEffect>
                                      </p:childTnLst>
                                    </p:cTn>
                                  </p:par>
                                  <p:par>
                                    <p:cTn id="12" presetID="10" presetClass="entr" presetSubtype="0" fill="hold" nodeType="withEffect">
                                      <p:stCondLst>
                                        <p:cond delay="300"/>
                                      </p:stCondLst>
                                      <p:childTnLst>
                                        <p:set>
                                          <p:cBhvr>
                                            <p:cTn id="13" dur="1" fill="hold">
                                              <p:stCondLst>
                                                <p:cond delay="0"/>
                                              </p:stCondLst>
                                            </p:cTn>
                                            <p:tgtEl>
                                              <p:spTgt spid="197"/>
                                            </p:tgtEl>
                                            <p:attrNameLst>
                                              <p:attrName>style.visibility</p:attrName>
                                            </p:attrNameLst>
                                          </p:cBhvr>
                                          <p:to>
                                            <p:strVal val="visible"/>
                                          </p:to>
                                        </p:set>
                                        <p:animEffect transition="in" filter="fade">
                                          <p:cBhvr>
                                            <p:cTn id="14" dur="500"/>
                                            <p:tgtEl>
                                              <p:spTgt spid="197"/>
                                            </p:tgtEl>
                                          </p:cBhvr>
                                        </p:animEffect>
                                      </p:childTnLst>
                                    </p:cTn>
                                  </p:par>
                                  <p:par>
                                    <p:cTn id="15" presetID="10" presetClass="entr" presetSubtype="0" fill="hold" grpId="0" nodeType="withEffect">
                                      <p:stCondLst>
                                        <p:cond delay="300"/>
                                      </p:stCondLst>
                                      <p:childTnLst>
                                        <p:set>
                                          <p:cBhvr>
                                            <p:cTn id="16" dur="1" fill="hold">
                                              <p:stCondLst>
                                                <p:cond delay="0"/>
                                              </p:stCondLst>
                                            </p:cTn>
                                            <p:tgtEl>
                                              <p:spTgt spid="147"/>
                                            </p:tgtEl>
                                            <p:attrNameLst>
                                              <p:attrName>style.visibility</p:attrName>
                                            </p:attrNameLst>
                                          </p:cBhvr>
                                          <p:to>
                                            <p:strVal val="visible"/>
                                          </p:to>
                                        </p:set>
                                        <p:animEffect transition="in" filter="fade">
                                          <p:cBhvr>
                                            <p:cTn id="17" dur="500"/>
                                            <p:tgtEl>
                                              <p:spTgt spid="147"/>
                                            </p:tgtEl>
                                          </p:cBhvr>
                                        </p:animEffect>
                                      </p:childTnLst>
                                    </p:cTn>
                                  </p:par>
                                  <p:par>
                                    <p:cTn id="18" presetID="2" presetClass="entr" presetSubtype="12" fill="hold" nodeType="withEffect" p14:presetBounceEnd="68182">
                                      <p:stCondLst>
                                        <p:cond delay="750"/>
                                      </p:stCondLst>
                                      <p:childTnLst>
                                        <p:set>
                                          <p:cBhvr>
                                            <p:cTn id="19" dur="1" fill="hold">
                                              <p:stCondLst>
                                                <p:cond delay="0"/>
                                              </p:stCondLst>
                                            </p:cTn>
                                            <p:tgtEl>
                                              <p:spTgt spid="4"/>
                                            </p:tgtEl>
                                            <p:attrNameLst>
                                              <p:attrName>style.visibility</p:attrName>
                                            </p:attrNameLst>
                                          </p:cBhvr>
                                          <p:to>
                                            <p:strVal val="visible"/>
                                          </p:to>
                                        </p:set>
                                        <p:anim calcmode="lin" valueType="num" p14:bounceEnd="68182">
                                          <p:cBhvr additive="base">
                                            <p:cTn id="20" dur="1100" fill="hold"/>
                                            <p:tgtEl>
                                              <p:spTgt spid="4"/>
                                            </p:tgtEl>
                                            <p:attrNameLst>
                                              <p:attrName>ppt_x</p:attrName>
                                            </p:attrNameLst>
                                          </p:cBhvr>
                                          <p:tavLst>
                                            <p:tav tm="0">
                                              <p:val>
                                                <p:strVal val="0-#ppt_w/2"/>
                                              </p:val>
                                            </p:tav>
                                            <p:tav tm="100000">
                                              <p:val>
                                                <p:strVal val="#ppt_x"/>
                                              </p:val>
                                            </p:tav>
                                          </p:tavLst>
                                        </p:anim>
                                        <p:anim calcmode="lin" valueType="num" p14:bounceEnd="68182">
                                          <p:cBhvr additive="base">
                                            <p:cTn id="21" dur="1100" fill="hold"/>
                                            <p:tgtEl>
                                              <p:spTgt spid="4"/>
                                            </p:tgtEl>
                                            <p:attrNameLst>
                                              <p:attrName>ppt_y</p:attrName>
                                            </p:attrNameLst>
                                          </p:cBhvr>
                                          <p:tavLst>
                                            <p:tav tm="0">
                                              <p:val>
                                                <p:strVal val="1+#ppt_h/2"/>
                                              </p:val>
                                            </p:tav>
                                            <p:tav tm="100000">
                                              <p:val>
                                                <p:strVal val="#ppt_y"/>
                                              </p:val>
                                            </p:tav>
                                          </p:tavLst>
                                        </p:anim>
                                      </p:childTnLst>
                                    </p:cTn>
                                  </p:par>
                                  <p:par>
                                    <p:cTn id="22" presetID="10" presetClass="entr" presetSubtype="0" fill="hold" grpId="0" nodeType="withEffect">
                                      <p:stCondLst>
                                        <p:cond delay="1050"/>
                                      </p:stCondLst>
                                      <p:childTnLst>
                                        <p:set>
                                          <p:cBhvr>
                                            <p:cTn id="23" dur="1" fill="hold">
                                              <p:stCondLst>
                                                <p:cond delay="0"/>
                                              </p:stCondLst>
                                            </p:cTn>
                                            <p:tgtEl>
                                              <p:spTgt spid="205"/>
                                            </p:tgtEl>
                                            <p:attrNameLst>
                                              <p:attrName>style.visibility</p:attrName>
                                            </p:attrNameLst>
                                          </p:cBhvr>
                                          <p:to>
                                            <p:strVal val="visible"/>
                                          </p:to>
                                        </p:set>
                                        <p:animEffect transition="in" filter="fade">
                                          <p:cBhvr>
                                            <p:cTn id="24" dur="500"/>
                                            <p:tgtEl>
                                              <p:spTgt spid="205"/>
                                            </p:tgtEl>
                                          </p:cBhvr>
                                        </p:animEffect>
                                      </p:childTnLst>
                                    </p:cTn>
                                  </p:par>
                                  <p:par>
                                    <p:cTn id="25" presetID="10" presetClass="entr" presetSubtype="0" fill="hold" grpId="0" nodeType="withEffect">
                                      <p:stCondLst>
                                        <p:cond delay="1050"/>
                                      </p:stCondLst>
                                      <p:childTnLst>
                                        <p:set>
                                          <p:cBhvr>
                                            <p:cTn id="26" dur="1" fill="hold">
                                              <p:stCondLst>
                                                <p:cond delay="0"/>
                                              </p:stCondLst>
                                            </p:cTn>
                                            <p:tgtEl>
                                              <p:spTgt spid="207"/>
                                            </p:tgtEl>
                                            <p:attrNameLst>
                                              <p:attrName>style.visibility</p:attrName>
                                            </p:attrNameLst>
                                          </p:cBhvr>
                                          <p:to>
                                            <p:strVal val="visible"/>
                                          </p:to>
                                        </p:set>
                                        <p:animEffect transition="in" filter="fade">
                                          <p:cBhvr>
                                            <p:cTn id="27" dur="500"/>
                                            <p:tgtEl>
                                              <p:spTgt spid="207"/>
                                            </p:tgtEl>
                                          </p:cBhvr>
                                        </p:animEffect>
                                      </p:childTnLst>
                                    </p:cTn>
                                  </p:par>
                                  <p:par>
                                    <p:cTn id="28" presetID="10" presetClass="entr" presetSubtype="0" fill="hold" grpId="0" nodeType="withEffect">
                                      <p:stCondLst>
                                        <p:cond delay="1050"/>
                                      </p:stCondLst>
                                      <p:childTnLst>
                                        <p:set>
                                          <p:cBhvr>
                                            <p:cTn id="29" dur="1" fill="hold">
                                              <p:stCondLst>
                                                <p:cond delay="0"/>
                                              </p:stCondLst>
                                            </p:cTn>
                                            <p:tgtEl>
                                              <p:spTgt spid="168"/>
                                            </p:tgtEl>
                                            <p:attrNameLst>
                                              <p:attrName>style.visibility</p:attrName>
                                            </p:attrNameLst>
                                          </p:cBhvr>
                                          <p:to>
                                            <p:strVal val="visible"/>
                                          </p:to>
                                        </p:set>
                                        <p:animEffect transition="in" filter="fade">
                                          <p:cBhvr>
                                            <p:cTn id="30" dur="500"/>
                                            <p:tgtEl>
                                              <p:spTgt spid="168"/>
                                            </p:tgtEl>
                                          </p:cBhvr>
                                        </p:animEffect>
                                      </p:childTnLst>
                                    </p:cTn>
                                  </p:par>
                                  <p:par>
                                    <p:cTn id="31" presetID="2" presetClass="entr" presetSubtype="12" fill="hold" nodeType="withEffect" p14:presetBounceEnd="68182">
                                      <p:stCondLst>
                                        <p:cond delay="1500"/>
                                      </p:stCondLst>
                                      <p:childTnLst>
                                        <p:set>
                                          <p:cBhvr>
                                            <p:cTn id="32" dur="1" fill="hold">
                                              <p:stCondLst>
                                                <p:cond delay="0"/>
                                              </p:stCondLst>
                                            </p:cTn>
                                            <p:tgtEl>
                                              <p:spTgt spid="5"/>
                                            </p:tgtEl>
                                            <p:attrNameLst>
                                              <p:attrName>style.visibility</p:attrName>
                                            </p:attrNameLst>
                                          </p:cBhvr>
                                          <p:to>
                                            <p:strVal val="visible"/>
                                          </p:to>
                                        </p:set>
                                        <p:anim calcmode="lin" valueType="num" p14:bounceEnd="68182">
                                          <p:cBhvr additive="base">
                                            <p:cTn id="33" dur="1100" fill="hold"/>
                                            <p:tgtEl>
                                              <p:spTgt spid="5"/>
                                            </p:tgtEl>
                                            <p:attrNameLst>
                                              <p:attrName>ppt_x</p:attrName>
                                            </p:attrNameLst>
                                          </p:cBhvr>
                                          <p:tavLst>
                                            <p:tav tm="0">
                                              <p:val>
                                                <p:strVal val="0-#ppt_w/2"/>
                                              </p:val>
                                            </p:tav>
                                            <p:tav tm="100000">
                                              <p:val>
                                                <p:strVal val="#ppt_x"/>
                                              </p:val>
                                            </p:tav>
                                          </p:tavLst>
                                        </p:anim>
                                        <p:anim calcmode="lin" valueType="num" p14:bounceEnd="68182">
                                          <p:cBhvr additive="base">
                                            <p:cTn id="34" dur="1100" fill="hold"/>
                                            <p:tgtEl>
                                              <p:spTgt spid="5"/>
                                            </p:tgtEl>
                                            <p:attrNameLst>
                                              <p:attrName>ppt_y</p:attrName>
                                            </p:attrNameLst>
                                          </p:cBhvr>
                                          <p:tavLst>
                                            <p:tav tm="0">
                                              <p:val>
                                                <p:strVal val="1+#ppt_h/2"/>
                                              </p:val>
                                            </p:tav>
                                            <p:tav tm="100000">
                                              <p:val>
                                                <p:strVal val="#ppt_y"/>
                                              </p:val>
                                            </p:tav>
                                          </p:tavLst>
                                        </p:anim>
                                      </p:childTnLst>
                                    </p:cTn>
                                  </p:par>
                                  <p:par>
                                    <p:cTn id="35" presetID="10" presetClass="entr" presetSubtype="0" fill="hold" grpId="0" nodeType="withEffect">
                                      <p:stCondLst>
                                        <p:cond delay="1800"/>
                                      </p:stCondLst>
                                      <p:childTnLst>
                                        <p:set>
                                          <p:cBhvr>
                                            <p:cTn id="36" dur="1" fill="hold">
                                              <p:stCondLst>
                                                <p:cond delay="0"/>
                                              </p:stCondLst>
                                            </p:cTn>
                                            <p:tgtEl>
                                              <p:spTgt spid="208"/>
                                            </p:tgtEl>
                                            <p:attrNameLst>
                                              <p:attrName>style.visibility</p:attrName>
                                            </p:attrNameLst>
                                          </p:cBhvr>
                                          <p:to>
                                            <p:strVal val="visible"/>
                                          </p:to>
                                        </p:set>
                                        <p:animEffect transition="in" filter="fade">
                                          <p:cBhvr>
                                            <p:cTn id="37" dur="500"/>
                                            <p:tgtEl>
                                              <p:spTgt spid="208"/>
                                            </p:tgtEl>
                                          </p:cBhvr>
                                        </p:animEffect>
                                      </p:childTnLst>
                                    </p:cTn>
                                  </p:par>
                                  <p:par>
                                    <p:cTn id="38" presetID="10" presetClass="entr" presetSubtype="0" fill="hold" nodeType="withEffect">
                                      <p:stCondLst>
                                        <p:cond delay="1800"/>
                                      </p:stCondLst>
                                      <p:childTnLst>
                                        <p:set>
                                          <p:cBhvr>
                                            <p:cTn id="39" dur="1" fill="hold">
                                              <p:stCondLst>
                                                <p:cond delay="0"/>
                                              </p:stCondLst>
                                            </p:cTn>
                                            <p:tgtEl>
                                              <p:spTgt spid="193"/>
                                            </p:tgtEl>
                                            <p:attrNameLst>
                                              <p:attrName>style.visibility</p:attrName>
                                            </p:attrNameLst>
                                          </p:cBhvr>
                                          <p:to>
                                            <p:strVal val="visible"/>
                                          </p:to>
                                        </p:set>
                                        <p:animEffect transition="in" filter="fade">
                                          <p:cBhvr>
                                            <p:cTn id="40" dur="500"/>
                                            <p:tgtEl>
                                              <p:spTgt spid="193"/>
                                            </p:tgtEl>
                                          </p:cBhvr>
                                        </p:animEffect>
                                      </p:childTnLst>
                                    </p:cTn>
                                  </p:par>
                                  <p:par>
                                    <p:cTn id="41" presetID="10" presetClass="entr" presetSubtype="0" fill="hold" grpId="0" nodeType="withEffect">
                                      <p:stCondLst>
                                        <p:cond delay="1800"/>
                                      </p:stCondLst>
                                      <p:childTnLst>
                                        <p:set>
                                          <p:cBhvr>
                                            <p:cTn id="42" dur="1" fill="hold">
                                              <p:stCondLst>
                                                <p:cond delay="0"/>
                                              </p:stCondLst>
                                            </p:cTn>
                                            <p:tgtEl>
                                              <p:spTgt spid="169"/>
                                            </p:tgtEl>
                                            <p:attrNameLst>
                                              <p:attrName>style.visibility</p:attrName>
                                            </p:attrNameLst>
                                          </p:cBhvr>
                                          <p:to>
                                            <p:strVal val="visible"/>
                                          </p:to>
                                        </p:set>
                                        <p:animEffect transition="in" filter="fade">
                                          <p:cBhvr>
                                            <p:cTn id="43" dur="500"/>
                                            <p:tgtEl>
                                              <p:spTgt spid="169"/>
                                            </p:tgtEl>
                                          </p:cBhvr>
                                        </p:animEffect>
                                      </p:childTnLst>
                                    </p:cTn>
                                  </p:par>
                                  <p:par>
                                    <p:cTn id="44" presetID="2" presetClass="entr" presetSubtype="12" fill="hold" nodeType="withEffect" p14:presetBounceEnd="68182">
                                      <p:stCondLst>
                                        <p:cond delay="2250"/>
                                      </p:stCondLst>
                                      <p:childTnLst>
                                        <p:set>
                                          <p:cBhvr>
                                            <p:cTn id="45" dur="1" fill="hold">
                                              <p:stCondLst>
                                                <p:cond delay="0"/>
                                              </p:stCondLst>
                                            </p:cTn>
                                            <p:tgtEl>
                                              <p:spTgt spid="6"/>
                                            </p:tgtEl>
                                            <p:attrNameLst>
                                              <p:attrName>style.visibility</p:attrName>
                                            </p:attrNameLst>
                                          </p:cBhvr>
                                          <p:to>
                                            <p:strVal val="visible"/>
                                          </p:to>
                                        </p:set>
                                        <p:anim calcmode="lin" valueType="num" p14:bounceEnd="68182">
                                          <p:cBhvr additive="base">
                                            <p:cTn id="46" dur="1100" fill="hold"/>
                                            <p:tgtEl>
                                              <p:spTgt spid="6"/>
                                            </p:tgtEl>
                                            <p:attrNameLst>
                                              <p:attrName>ppt_x</p:attrName>
                                            </p:attrNameLst>
                                          </p:cBhvr>
                                          <p:tavLst>
                                            <p:tav tm="0">
                                              <p:val>
                                                <p:strVal val="0-#ppt_w/2"/>
                                              </p:val>
                                            </p:tav>
                                            <p:tav tm="100000">
                                              <p:val>
                                                <p:strVal val="#ppt_x"/>
                                              </p:val>
                                            </p:tav>
                                          </p:tavLst>
                                        </p:anim>
                                        <p:anim calcmode="lin" valueType="num" p14:bounceEnd="68182">
                                          <p:cBhvr additive="base">
                                            <p:cTn id="47" dur="1100" fill="hold"/>
                                            <p:tgtEl>
                                              <p:spTgt spid="6"/>
                                            </p:tgtEl>
                                            <p:attrNameLst>
                                              <p:attrName>ppt_y</p:attrName>
                                            </p:attrNameLst>
                                          </p:cBhvr>
                                          <p:tavLst>
                                            <p:tav tm="0">
                                              <p:val>
                                                <p:strVal val="1+#ppt_h/2"/>
                                              </p:val>
                                            </p:tav>
                                            <p:tav tm="100000">
                                              <p:val>
                                                <p:strVal val="#ppt_y"/>
                                              </p:val>
                                            </p:tav>
                                          </p:tavLst>
                                        </p:anim>
                                      </p:childTnLst>
                                    </p:cTn>
                                  </p:par>
                                  <p:par>
                                    <p:cTn id="48" presetID="10" presetClass="entr" presetSubtype="0" fill="hold" grpId="0" nodeType="withEffect">
                                      <p:stCondLst>
                                        <p:cond delay="2550"/>
                                      </p:stCondLst>
                                      <p:childTnLst>
                                        <p:set>
                                          <p:cBhvr>
                                            <p:cTn id="49" dur="1" fill="hold">
                                              <p:stCondLst>
                                                <p:cond delay="0"/>
                                              </p:stCondLst>
                                            </p:cTn>
                                            <p:tgtEl>
                                              <p:spTgt spid="209"/>
                                            </p:tgtEl>
                                            <p:attrNameLst>
                                              <p:attrName>style.visibility</p:attrName>
                                            </p:attrNameLst>
                                          </p:cBhvr>
                                          <p:to>
                                            <p:strVal val="visible"/>
                                          </p:to>
                                        </p:set>
                                        <p:animEffect transition="in" filter="fade">
                                          <p:cBhvr>
                                            <p:cTn id="50" dur="500"/>
                                            <p:tgtEl>
                                              <p:spTgt spid="209"/>
                                            </p:tgtEl>
                                          </p:cBhvr>
                                        </p:animEffect>
                                      </p:childTnLst>
                                    </p:cTn>
                                  </p:par>
                                  <p:par>
                                    <p:cTn id="51" presetID="10" presetClass="entr" presetSubtype="0" fill="hold" grpId="0" nodeType="withEffect">
                                      <p:stCondLst>
                                        <p:cond delay="2550"/>
                                      </p:stCondLst>
                                      <p:childTnLst>
                                        <p:set>
                                          <p:cBhvr>
                                            <p:cTn id="52" dur="1" fill="hold">
                                              <p:stCondLst>
                                                <p:cond delay="0"/>
                                              </p:stCondLst>
                                            </p:cTn>
                                            <p:tgtEl>
                                              <p:spTgt spid="210"/>
                                            </p:tgtEl>
                                            <p:attrNameLst>
                                              <p:attrName>style.visibility</p:attrName>
                                            </p:attrNameLst>
                                          </p:cBhvr>
                                          <p:to>
                                            <p:strVal val="visible"/>
                                          </p:to>
                                        </p:set>
                                        <p:animEffect transition="in" filter="fade">
                                          <p:cBhvr>
                                            <p:cTn id="53" dur="500"/>
                                            <p:tgtEl>
                                              <p:spTgt spid="210"/>
                                            </p:tgtEl>
                                          </p:cBhvr>
                                        </p:animEffect>
                                      </p:childTnLst>
                                    </p:cTn>
                                  </p:par>
                                  <p:par>
                                    <p:cTn id="54" presetID="10" presetClass="entr" presetSubtype="0" fill="hold" grpId="0" nodeType="withEffect">
                                      <p:stCondLst>
                                        <p:cond delay="2550"/>
                                      </p:stCondLst>
                                      <p:childTnLst>
                                        <p:set>
                                          <p:cBhvr>
                                            <p:cTn id="55" dur="1" fill="hold">
                                              <p:stCondLst>
                                                <p:cond delay="0"/>
                                              </p:stCondLst>
                                            </p:cTn>
                                            <p:tgtEl>
                                              <p:spTgt spid="170"/>
                                            </p:tgtEl>
                                            <p:attrNameLst>
                                              <p:attrName>style.visibility</p:attrName>
                                            </p:attrNameLst>
                                          </p:cBhvr>
                                          <p:to>
                                            <p:strVal val="visible"/>
                                          </p:to>
                                        </p:set>
                                        <p:animEffect transition="in" filter="fade">
                                          <p:cBhvr>
                                            <p:cTn id="56" dur="500"/>
                                            <p:tgtEl>
                                              <p:spTgt spid="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7" grpId="0"/>
          <p:bldP spid="168" grpId="0"/>
          <p:bldP spid="169" grpId="0"/>
          <p:bldP spid="170" grpId="0"/>
          <p:bldP spid="205" grpId="0" animBg="1"/>
          <p:bldP spid="206" grpId="0"/>
          <p:bldP spid="207" grpId="0"/>
          <p:bldP spid="208" grpId="0"/>
          <p:bldP spid="209" grpId="0"/>
          <p:bldP spid="21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100" fill="hold"/>
                                            <p:tgtEl>
                                              <p:spTgt spid="2"/>
                                            </p:tgtEl>
                                            <p:attrNameLst>
                                              <p:attrName>ppt_x</p:attrName>
                                            </p:attrNameLst>
                                          </p:cBhvr>
                                          <p:tavLst>
                                            <p:tav tm="0">
                                              <p:val>
                                                <p:strVal val="0-#ppt_w/2"/>
                                              </p:val>
                                            </p:tav>
                                            <p:tav tm="100000">
                                              <p:val>
                                                <p:strVal val="#ppt_x"/>
                                              </p:val>
                                            </p:tav>
                                          </p:tavLst>
                                        </p:anim>
                                        <p:anim calcmode="lin" valueType="num">
                                          <p:cBhvr additive="base">
                                            <p:cTn id="8" dur="1100" fill="hold"/>
                                            <p:tgtEl>
                                              <p:spTgt spid="2"/>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300"/>
                                      </p:stCondLst>
                                      <p:childTnLst>
                                        <p:set>
                                          <p:cBhvr>
                                            <p:cTn id="10" dur="1" fill="hold">
                                              <p:stCondLst>
                                                <p:cond delay="0"/>
                                              </p:stCondLst>
                                            </p:cTn>
                                            <p:tgtEl>
                                              <p:spTgt spid="206"/>
                                            </p:tgtEl>
                                            <p:attrNameLst>
                                              <p:attrName>style.visibility</p:attrName>
                                            </p:attrNameLst>
                                          </p:cBhvr>
                                          <p:to>
                                            <p:strVal val="visible"/>
                                          </p:to>
                                        </p:set>
                                        <p:animEffect transition="in" filter="fade">
                                          <p:cBhvr>
                                            <p:cTn id="11" dur="500"/>
                                            <p:tgtEl>
                                              <p:spTgt spid="206"/>
                                            </p:tgtEl>
                                          </p:cBhvr>
                                        </p:animEffect>
                                      </p:childTnLst>
                                    </p:cTn>
                                  </p:par>
                                  <p:par>
                                    <p:cTn id="12" presetID="10" presetClass="entr" presetSubtype="0" fill="hold" nodeType="withEffect">
                                      <p:stCondLst>
                                        <p:cond delay="300"/>
                                      </p:stCondLst>
                                      <p:childTnLst>
                                        <p:set>
                                          <p:cBhvr>
                                            <p:cTn id="13" dur="1" fill="hold">
                                              <p:stCondLst>
                                                <p:cond delay="0"/>
                                              </p:stCondLst>
                                            </p:cTn>
                                            <p:tgtEl>
                                              <p:spTgt spid="197"/>
                                            </p:tgtEl>
                                            <p:attrNameLst>
                                              <p:attrName>style.visibility</p:attrName>
                                            </p:attrNameLst>
                                          </p:cBhvr>
                                          <p:to>
                                            <p:strVal val="visible"/>
                                          </p:to>
                                        </p:set>
                                        <p:animEffect transition="in" filter="fade">
                                          <p:cBhvr>
                                            <p:cTn id="14" dur="500"/>
                                            <p:tgtEl>
                                              <p:spTgt spid="197"/>
                                            </p:tgtEl>
                                          </p:cBhvr>
                                        </p:animEffect>
                                      </p:childTnLst>
                                    </p:cTn>
                                  </p:par>
                                  <p:par>
                                    <p:cTn id="15" presetID="10" presetClass="entr" presetSubtype="0" fill="hold" grpId="0" nodeType="withEffect">
                                      <p:stCondLst>
                                        <p:cond delay="300"/>
                                      </p:stCondLst>
                                      <p:childTnLst>
                                        <p:set>
                                          <p:cBhvr>
                                            <p:cTn id="16" dur="1" fill="hold">
                                              <p:stCondLst>
                                                <p:cond delay="0"/>
                                              </p:stCondLst>
                                            </p:cTn>
                                            <p:tgtEl>
                                              <p:spTgt spid="147"/>
                                            </p:tgtEl>
                                            <p:attrNameLst>
                                              <p:attrName>style.visibility</p:attrName>
                                            </p:attrNameLst>
                                          </p:cBhvr>
                                          <p:to>
                                            <p:strVal val="visible"/>
                                          </p:to>
                                        </p:set>
                                        <p:animEffect transition="in" filter="fade">
                                          <p:cBhvr>
                                            <p:cTn id="17" dur="500"/>
                                            <p:tgtEl>
                                              <p:spTgt spid="147"/>
                                            </p:tgtEl>
                                          </p:cBhvr>
                                        </p:animEffect>
                                      </p:childTnLst>
                                    </p:cTn>
                                  </p:par>
                                  <p:par>
                                    <p:cTn id="18" presetID="2" presetClass="entr" presetSubtype="12" fill="hold" nodeType="withEffect">
                                      <p:stCondLst>
                                        <p:cond delay="75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100" fill="hold"/>
                                            <p:tgtEl>
                                              <p:spTgt spid="4"/>
                                            </p:tgtEl>
                                            <p:attrNameLst>
                                              <p:attrName>ppt_x</p:attrName>
                                            </p:attrNameLst>
                                          </p:cBhvr>
                                          <p:tavLst>
                                            <p:tav tm="0">
                                              <p:val>
                                                <p:strVal val="0-#ppt_w/2"/>
                                              </p:val>
                                            </p:tav>
                                            <p:tav tm="100000">
                                              <p:val>
                                                <p:strVal val="#ppt_x"/>
                                              </p:val>
                                            </p:tav>
                                          </p:tavLst>
                                        </p:anim>
                                        <p:anim calcmode="lin" valueType="num">
                                          <p:cBhvr additive="base">
                                            <p:cTn id="21" dur="1100" fill="hold"/>
                                            <p:tgtEl>
                                              <p:spTgt spid="4"/>
                                            </p:tgtEl>
                                            <p:attrNameLst>
                                              <p:attrName>ppt_y</p:attrName>
                                            </p:attrNameLst>
                                          </p:cBhvr>
                                          <p:tavLst>
                                            <p:tav tm="0">
                                              <p:val>
                                                <p:strVal val="1+#ppt_h/2"/>
                                              </p:val>
                                            </p:tav>
                                            <p:tav tm="100000">
                                              <p:val>
                                                <p:strVal val="#ppt_y"/>
                                              </p:val>
                                            </p:tav>
                                          </p:tavLst>
                                        </p:anim>
                                      </p:childTnLst>
                                    </p:cTn>
                                  </p:par>
                                  <p:par>
                                    <p:cTn id="22" presetID="10" presetClass="entr" presetSubtype="0" fill="hold" grpId="0" nodeType="withEffect">
                                      <p:stCondLst>
                                        <p:cond delay="1050"/>
                                      </p:stCondLst>
                                      <p:childTnLst>
                                        <p:set>
                                          <p:cBhvr>
                                            <p:cTn id="23" dur="1" fill="hold">
                                              <p:stCondLst>
                                                <p:cond delay="0"/>
                                              </p:stCondLst>
                                            </p:cTn>
                                            <p:tgtEl>
                                              <p:spTgt spid="205"/>
                                            </p:tgtEl>
                                            <p:attrNameLst>
                                              <p:attrName>style.visibility</p:attrName>
                                            </p:attrNameLst>
                                          </p:cBhvr>
                                          <p:to>
                                            <p:strVal val="visible"/>
                                          </p:to>
                                        </p:set>
                                        <p:animEffect transition="in" filter="fade">
                                          <p:cBhvr>
                                            <p:cTn id="24" dur="500"/>
                                            <p:tgtEl>
                                              <p:spTgt spid="205"/>
                                            </p:tgtEl>
                                          </p:cBhvr>
                                        </p:animEffect>
                                      </p:childTnLst>
                                    </p:cTn>
                                  </p:par>
                                  <p:par>
                                    <p:cTn id="25" presetID="10" presetClass="entr" presetSubtype="0" fill="hold" grpId="0" nodeType="withEffect">
                                      <p:stCondLst>
                                        <p:cond delay="1050"/>
                                      </p:stCondLst>
                                      <p:childTnLst>
                                        <p:set>
                                          <p:cBhvr>
                                            <p:cTn id="26" dur="1" fill="hold">
                                              <p:stCondLst>
                                                <p:cond delay="0"/>
                                              </p:stCondLst>
                                            </p:cTn>
                                            <p:tgtEl>
                                              <p:spTgt spid="207"/>
                                            </p:tgtEl>
                                            <p:attrNameLst>
                                              <p:attrName>style.visibility</p:attrName>
                                            </p:attrNameLst>
                                          </p:cBhvr>
                                          <p:to>
                                            <p:strVal val="visible"/>
                                          </p:to>
                                        </p:set>
                                        <p:animEffect transition="in" filter="fade">
                                          <p:cBhvr>
                                            <p:cTn id="27" dur="500"/>
                                            <p:tgtEl>
                                              <p:spTgt spid="207"/>
                                            </p:tgtEl>
                                          </p:cBhvr>
                                        </p:animEffect>
                                      </p:childTnLst>
                                    </p:cTn>
                                  </p:par>
                                  <p:par>
                                    <p:cTn id="28" presetID="10" presetClass="entr" presetSubtype="0" fill="hold" grpId="0" nodeType="withEffect">
                                      <p:stCondLst>
                                        <p:cond delay="1050"/>
                                      </p:stCondLst>
                                      <p:childTnLst>
                                        <p:set>
                                          <p:cBhvr>
                                            <p:cTn id="29" dur="1" fill="hold">
                                              <p:stCondLst>
                                                <p:cond delay="0"/>
                                              </p:stCondLst>
                                            </p:cTn>
                                            <p:tgtEl>
                                              <p:spTgt spid="168"/>
                                            </p:tgtEl>
                                            <p:attrNameLst>
                                              <p:attrName>style.visibility</p:attrName>
                                            </p:attrNameLst>
                                          </p:cBhvr>
                                          <p:to>
                                            <p:strVal val="visible"/>
                                          </p:to>
                                        </p:set>
                                        <p:animEffect transition="in" filter="fade">
                                          <p:cBhvr>
                                            <p:cTn id="30" dur="500"/>
                                            <p:tgtEl>
                                              <p:spTgt spid="168"/>
                                            </p:tgtEl>
                                          </p:cBhvr>
                                        </p:animEffect>
                                      </p:childTnLst>
                                    </p:cTn>
                                  </p:par>
                                  <p:par>
                                    <p:cTn id="31" presetID="2" presetClass="entr" presetSubtype="12" fill="hold" nodeType="withEffect">
                                      <p:stCondLst>
                                        <p:cond delay="1500"/>
                                      </p:stCondLst>
                                      <p:childTnLst>
                                        <p:set>
                                          <p:cBhvr>
                                            <p:cTn id="32" dur="1" fill="hold">
                                              <p:stCondLst>
                                                <p:cond delay="0"/>
                                              </p:stCondLst>
                                            </p:cTn>
                                            <p:tgtEl>
                                              <p:spTgt spid="5"/>
                                            </p:tgtEl>
                                            <p:attrNameLst>
                                              <p:attrName>style.visibility</p:attrName>
                                            </p:attrNameLst>
                                          </p:cBhvr>
                                          <p:to>
                                            <p:strVal val="visible"/>
                                          </p:to>
                                        </p:set>
                                        <p:anim calcmode="lin" valueType="num">
                                          <p:cBhvr additive="base">
                                            <p:cTn id="33" dur="1100" fill="hold"/>
                                            <p:tgtEl>
                                              <p:spTgt spid="5"/>
                                            </p:tgtEl>
                                            <p:attrNameLst>
                                              <p:attrName>ppt_x</p:attrName>
                                            </p:attrNameLst>
                                          </p:cBhvr>
                                          <p:tavLst>
                                            <p:tav tm="0">
                                              <p:val>
                                                <p:strVal val="0-#ppt_w/2"/>
                                              </p:val>
                                            </p:tav>
                                            <p:tav tm="100000">
                                              <p:val>
                                                <p:strVal val="#ppt_x"/>
                                              </p:val>
                                            </p:tav>
                                          </p:tavLst>
                                        </p:anim>
                                        <p:anim calcmode="lin" valueType="num">
                                          <p:cBhvr additive="base">
                                            <p:cTn id="34" dur="1100" fill="hold"/>
                                            <p:tgtEl>
                                              <p:spTgt spid="5"/>
                                            </p:tgtEl>
                                            <p:attrNameLst>
                                              <p:attrName>ppt_y</p:attrName>
                                            </p:attrNameLst>
                                          </p:cBhvr>
                                          <p:tavLst>
                                            <p:tav tm="0">
                                              <p:val>
                                                <p:strVal val="1+#ppt_h/2"/>
                                              </p:val>
                                            </p:tav>
                                            <p:tav tm="100000">
                                              <p:val>
                                                <p:strVal val="#ppt_y"/>
                                              </p:val>
                                            </p:tav>
                                          </p:tavLst>
                                        </p:anim>
                                      </p:childTnLst>
                                    </p:cTn>
                                  </p:par>
                                  <p:par>
                                    <p:cTn id="35" presetID="10" presetClass="entr" presetSubtype="0" fill="hold" grpId="0" nodeType="withEffect">
                                      <p:stCondLst>
                                        <p:cond delay="1800"/>
                                      </p:stCondLst>
                                      <p:childTnLst>
                                        <p:set>
                                          <p:cBhvr>
                                            <p:cTn id="36" dur="1" fill="hold">
                                              <p:stCondLst>
                                                <p:cond delay="0"/>
                                              </p:stCondLst>
                                            </p:cTn>
                                            <p:tgtEl>
                                              <p:spTgt spid="208"/>
                                            </p:tgtEl>
                                            <p:attrNameLst>
                                              <p:attrName>style.visibility</p:attrName>
                                            </p:attrNameLst>
                                          </p:cBhvr>
                                          <p:to>
                                            <p:strVal val="visible"/>
                                          </p:to>
                                        </p:set>
                                        <p:animEffect transition="in" filter="fade">
                                          <p:cBhvr>
                                            <p:cTn id="37" dur="500"/>
                                            <p:tgtEl>
                                              <p:spTgt spid="208"/>
                                            </p:tgtEl>
                                          </p:cBhvr>
                                        </p:animEffect>
                                      </p:childTnLst>
                                    </p:cTn>
                                  </p:par>
                                  <p:par>
                                    <p:cTn id="38" presetID="10" presetClass="entr" presetSubtype="0" fill="hold" nodeType="withEffect">
                                      <p:stCondLst>
                                        <p:cond delay="1800"/>
                                      </p:stCondLst>
                                      <p:childTnLst>
                                        <p:set>
                                          <p:cBhvr>
                                            <p:cTn id="39" dur="1" fill="hold">
                                              <p:stCondLst>
                                                <p:cond delay="0"/>
                                              </p:stCondLst>
                                            </p:cTn>
                                            <p:tgtEl>
                                              <p:spTgt spid="193"/>
                                            </p:tgtEl>
                                            <p:attrNameLst>
                                              <p:attrName>style.visibility</p:attrName>
                                            </p:attrNameLst>
                                          </p:cBhvr>
                                          <p:to>
                                            <p:strVal val="visible"/>
                                          </p:to>
                                        </p:set>
                                        <p:animEffect transition="in" filter="fade">
                                          <p:cBhvr>
                                            <p:cTn id="40" dur="500"/>
                                            <p:tgtEl>
                                              <p:spTgt spid="193"/>
                                            </p:tgtEl>
                                          </p:cBhvr>
                                        </p:animEffect>
                                      </p:childTnLst>
                                    </p:cTn>
                                  </p:par>
                                  <p:par>
                                    <p:cTn id="41" presetID="10" presetClass="entr" presetSubtype="0" fill="hold" grpId="0" nodeType="withEffect">
                                      <p:stCondLst>
                                        <p:cond delay="1800"/>
                                      </p:stCondLst>
                                      <p:childTnLst>
                                        <p:set>
                                          <p:cBhvr>
                                            <p:cTn id="42" dur="1" fill="hold">
                                              <p:stCondLst>
                                                <p:cond delay="0"/>
                                              </p:stCondLst>
                                            </p:cTn>
                                            <p:tgtEl>
                                              <p:spTgt spid="169"/>
                                            </p:tgtEl>
                                            <p:attrNameLst>
                                              <p:attrName>style.visibility</p:attrName>
                                            </p:attrNameLst>
                                          </p:cBhvr>
                                          <p:to>
                                            <p:strVal val="visible"/>
                                          </p:to>
                                        </p:set>
                                        <p:animEffect transition="in" filter="fade">
                                          <p:cBhvr>
                                            <p:cTn id="43" dur="500"/>
                                            <p:tgtEl>
                                              <p:spTgt spid="169"/>
                                            </p:tgtEl>
                                          </p:cBhvr>
                                        </p:animEffect>
                                      </p:childTnLst>
                                    </p:cTn>
                                  </p:par>
                                  <p:par>
                                    <p:cTn id="44" presetID="2" presetClass="entr" presetSubtype="12" fill="hold" nodeType="withEffect">
                                      <p:stCondLst>
                                        <p:cond delay="2250"/>
                                      </p:stCondLst>
                                      <p:childTnLst>
                                        <p:set>
                                          <p:cBhvr>
                                            <p:cTn id="45" dur="1" fill="hold">
                                              <p:stCondLst>
                                                <p:cond delay="0"/>
                                              </p:stCondLst>
                                            </p:cTn>
                                            <p:tgtEl>
                                              <p:spTgt spid="6"/>
                                            </p:tgtEl>
                                            <p:attrNameLst>
                                              <p:attrName>style.visibility</p:attrName>
                                            </p:attrNameLst>
                                          </p:cBhvr>
                                          <p:to>
                                            <p:strVal val="visible"/>
                                          </p:to>
                                        </p:set>
                                        <p:anim calcmode="lin" valueType="num">
                                          <p:cBhvr additive="base">
                                            <p:cTn id="46" dur="1100" fill="hold"/>
                                            <p:tgtEl>
                                              <p:spTgt spid="6"/>
                                            </p:tgtEl>
                                            <p:attrNameLst>
                                              <p:attrName>ppt_x</p:attrName>
                                            </p:attrNameLst>
                                          </p:cBhvr>
                                          <p:tavLst>
                                            <p:tav tm="0">
                                              <p:val>
                                                <p:strVal val="0-#ppt_w/2"/>
                                              </p:val>
                                            </p:tav>
                                            <p:tav tm="100000">
                                              <p:val>
                                                <p:strVal val="#ppt_x"/>
                                              </p:val>
                                            </p:tav>
                                          </p:tavLst>
                                        </p:anim>
                                        <p:anim calcmode="lin" valueType="num">
                                          <p:cBhvr additive="base">
                                            <p:cTn id="47" dur="1100" fill="hold"/>
                                            <p:tgtEl>
                                              <p:spTgt spid="6"/>
                                            </p:tgtEl>
                                            <p:attrNameLst>
                                              <p:attrName>ppt_y</p:attrName>
                                            </p:attrNameLst>
                                          </p:cBhvr>
                                          <p:tavLst>
                                            <p:tav tm="0">
                                              <p:val>
                                                <p:strVal val="1+#ppt_h/2"/>
                                              </p:val>
                                            </p:tav>
                                            <p:tav tm="100000">
                                              <p:val>
                                                <p:strVal val="#ppt_y"/>
                                              </p:val>
                                            </p:tav>
                                          </p:tavLst>
                                        </p:anim>
                                      </p:childTnLst>
                                    </p:cTn>
                                  </p:par>
                                  <p:par>
                                    <p:cTn id="48" presetID="10" presetClass="entr" presetSubtype="0" fill="hold" grpId="0" nodeType="withEffect">
                                      <p:stCondLst>
                                        <p:cond delay="2550"/>
                                      </p:stCondLst>
                                      <p:childTnLst>
                                        <p:set>
                                          <p:cBhvr>
                                            <p:cTn id="49" dur="1" fill="hold">
                                              <p:stCondLst>
                                                <p:cond delay="0"/>
                                              </p:stCondLst>
                                            </p:cTn>
                                            <p:tgtEl>
                                              <p:spTgt spid="209"/>
                                            </p:tgtEl>
                                            <p:attrNameLst>
                                              <p:attrName>style.visibility</p:attrName>
                                            </p:attrNameLst>
                                          </p:cBhvr>
                                          <p:to>
                                            <p:strVal val="visible"/>
                                          </p:to>
                                        </p:set>
                                        <p:animEffect transition="in" filter="fade">
                                          <p:cBhvr>
                                            <p:cTn id="50" dur="500"/>
                                            <p:tgtEl>
                                              <p:spTgt spid="209"/>
                                            </p:tgtEl>
                                          </p:cBhvr>
                                        </p:animEffect>
                                      </p:childTnLst>
                                    </p:cTn>
                                  </p:par>
                                  <p:par>
                                    <p:cTn id="51" presetID="10" presetClass="entr" presetSubtype="0" fill="hold" grpId="0" nodeType="withEffect">
                                      <p:stCondLst>
                                        <p:cond delay="2550"/>
                                      </p:stCondLst>
                                      <p:childTnLst>
                                        <p:set>
                                          <p:cBhvr>
                                            <p:cTn id="52" dur="1" fill="hold">
                                              <p:stCondLst>
                                                <p:cond delay="0"/>
                                              </p:stCondLst>
                                            </p:cTn>
                                            <p:tgtEl>
                                              <p:spTgt spid="210"/>
                                            </p:tgtEl>
                                            <p:attrNameLst>
                                              <p:attrName>style.visibility</p:attrName>
                                            </p:attrNameLst>
                                          </p:cBhvr>
                                          <p:to>
                                            <p:strVal val="visible"/>
                                          </p:to>
                                        </p:set>
                                        <p:animEffect transition="in" filter="fade">
                                          <p:cBhvr>
                                            <p:cTn id="53" dur="500"/>
                                            <p:tgtEl>
                                              <p:spTgt spid="210"/>
                                            </p:tgtEl>
                                          </p:cBhvr>
                                        </p:animEffect>
                                      </p:childTnLst>
                                    </p:cTn>
                                  </p:par>
                                  <p:par>
                                    <p:cTn id="54" presetID="10" presetClass="entr" presetSubtype="0" fill="hold" grpId="0" nodeType="withEffect">
                                      <p:stCondLst>
                                        <p:cond delay="2550"/>
                                      </p:stCondLst>
                                      <p:childTnLst>
                                        <p:set>
                                          <p:cBhvr>
                                            <p:cTn id="55" dur="1" fill="hold">
                                              <p:stCondLst>
                                                <p:cond delay="0"/>
                                              </p:stCondLst>
                                            </p:cTn>
                                            <p:tgtEl>
                                              <p:spTgt spid="170"/>
                                            </p:tgtEl>
                                            <p:attrNameLst>
                                              <p:attrName>style.visibility</p:attrName>
                                            </p:attrNameLst>
                                          </p:cBhvr>
                                          <p:to>
                                            <p:strVal val="visible"/>
                                          </p:to>
                                        </p:set>
                                        <p:animEffect transition="in" filter="fade">
                                          <p:cBhvr>
                                            <p:cTn id="56" dur="500"/>
                                            <p:tgtEl>
                                              <p:spTgt spid="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7" grpId="0"/>
          <p:bldP spid="168" grpId="0"/>
          <p:bldP spid="169" grpId="0"/>
          <p:bldP spid="170" grpId="0"/>
          <p:bldP spid="205" grpId="0" animBg="1"/>
          <p:bldP spid="206" grpId="0"/>
          <p:bldP spid="207" grpId="0"/>
          <p:bldP spid="208" grpId="0"/>
          <p:bldP spid="209" grpId="0"/>
          <p:bldP spid="210" grpId="0" animBg="1"/>
        </p:bldLst>
      </p:timing>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itle 95"/>
          <p:cNvSpPr>
            <a:spLocks noGrp="1"/>
          </p:cNvSpPr>
          <p:nvPr>
            <p:ph type="title"/>
          </p:nvPr>
        </p:nvSpPr>
        <p:spPr/>
        <p:txBody>
          <a:bodyPr/>
          <a:lstStyle/>
          <a:p>
            <a:r>
              <a:rPr lang="en-US"/>
              <a:t>FEATURING TONS OF CUSTOM ICONS</a:t>
            </a:r>
          </a:p>
        </p:txBody>
      </p:sp>
      <p:sp>
        <p:nvSpPr>
          <p:cNvPr id="7" name="Freeform 6"/>
          <p:cNvSpPr>
            <a:spLocks/>
          </p:cNvSpPr>
          <p:nvPr/>
        </p:nvSpPr>
        <p:spPr bwMode="auto">
          <a:xfrm>
            <a:off x="14874676" y="4978152"/>
            <a:ext cx="2369372" cy="2366946"/>
          </a:xfrm>
          <a:custGeom>
            <a:avLst/>
            <a:gdLst>
              <a:gd name="T0" fmla="*/ 156 w 471"/>
              <a:gd name="T1" fmla="*/ 426 h 470"/>
              <a:gd name="T2" fmla="*/ 44 w 471"/>
              <a:gd name="T3" fmla="*/ 156 h 470"/>
              <a:gd name="T4" fmla="*/ 315 w 471"/>
              <a:gd name="T5" fmla="*/ 44 h 470"/>
              <a:gd name="T6" fmla="*/ 427 w 471"/>
              <a:gd name="T7" fmla="*/ 315 h 470"/>
              <a:gd name="T8" fmla="*/ 156 w 471"/>
              <a:gd name="T9" fmla="*/ 426 h 470"/>
            </a:gdLst>
            <a:ahLst/>
            <a:cxnLst>
              <a:cxn ang="0">
                <a:pos x="T0" y="T1"/>
              </a:cxn>
              <a:cxn ang="0">
                <a:pos x="T2" y="T3"/>
              </a:cxn>
              <a:cxn ang="0">
                <a:pos x="T4" y="T5"/>
              </a:cxn>
              <a:cxn ang="0">
                <a:pos x="T6" y="T7"/>
              </a:cxn>
              <a:cxn ang="0">
                <a:pos x="T8" y="T9"/>
              </a:cxn>
            </a:cxnLst>
            <a:rect l="0" t="0" r="r" b="b"/>
            <a:pathLst>
              <a:path w="471" h="470">
                <a:moveTo>
                  <a:pt x="156" y="426"/>
                </a:moveTo>
                <a:cubicBezTo>
                  <a:pt x="50" y="383"/>
                  <a:pt x="0" y="261"/>
                  <a:pt x="44" y="156"/>
                </a:cubicBezTo>
                <a:cubicBezTo>
                  <a:pt x="88" y="50"/>
                  <a:pt x="209" y="0"/>
                  <a:pt x="315" y="44"/>
                </a:cubicBezTo>
                <a:cubicBezTo>
                  <a:pt x="421" y="88"/>
                  <a:pt x="471" y="209"/>
                  <a:pt x="427" y="315"/>
                </a:cubicBezTo>
                <a:cubicBezTo>
                  <a:pt x="383" y="420"/>
                  <a:pt x="262" y="470"/>
                  <a:pt x="156" y="426"/>
                </a:cubicBezTo>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 name="Freeform 10"/>
          <p:cNvSpPr>
            <a:spLocks noEditPoints="1"/>
          </p:cNvSpPr>
          <p:nvPr/>
        </p:nvSpPr>
        <p:spPr bwMode="auto">
          <a:xfrm>
            <a:off x="6661983" y="4346968"/>
            <a:ext cx="11205969" cy="6760966"/>
          </a:xfrm>
          <a:custGeom>
            <a:avLst/>
            <a:gdLst>
              <a:gd name="T0" fmla="*/ 1990 w 2228"/>
              <a:gd name="T1" fmla="*/ 68 h 1342"/>
              <a:gd name="T2" fmla="*/ 1576 w 2228"/>
              <a:gd name="T3" fmla="*/ 239 h 1342"/>
              <a:gd name="T4" fmla="*/ 1555 w 2228"/>
              <a:gd name="T5" fmla="*/ 315 h 1342"/>
              <a:gd name="T6" fmla="*/ 1487 w 2228"/>
              <a:gd name="T7" fmla="*/ 276 h 1342"/>
              <a:gd name="T8" fmla="*/ 1073 w 2228"/>
              <a:gd name="T9" fmla="*/ 447 h 1342"/>
              <a:gd name="T10" fmla="*/ 1053 w 2228"/>
              <a:gd name="T11" fmla="*/ 522 h 1342"/>
              <a:gd name="T12" fmla="*/ 985 w 2228"/>
              <a:gd name="T13" fmla="*/ 484 h 1342"/>
              <a:gd name="T14" fmla="*/ 571 w 2228"/>
              <a:gd name="T15" fmla="*/ 655 h 1342"/>
              <a:gd name="T16" fmla="*/ 550 w 2228"/>
              <a:gd name="T17" fmla="*/ 730 h 1342"/>
              <a:gd name="T18" fmla="*/ 481 w 2228"/>
              <a:gd name="T19" fmla="*/ 690 h 1342"/>
              <a:gd name="T20" fmla="*/ 67 w 2228"/>
              <a:gd name="T21" fmla="*/ 861 h 1342"/>
              <a:gd name="T22" fmla="*/ 238 w 2228"/>
              <a:gd name="T23" fmla="*/ 1275 h 1342"/>
              <a:gd name="T24" fmla="*/ 652 w 2228"/>
              <a:gd name="T25" fmla="*/ 1104 h 1342"/>
              <a:gd name="T26" fmla="*/ 673 w 2228"/>
              <a:gd name="T27" fmla="*/ 1029 h 1342"/>
              <a:gd name="T28" fmla="*/ 742 w 2228"/>
              <a:gd name="T29" fmla="*/ 1069 h 1342"/>
              <a:gd name="T30" fmla="*/ 1156 w 2228"/>
              <a:gd name="T31" fmla="*/ 898 h 1342"/>
              <a:gd name="T32" fmla="*/ 1177 w 2228"/>
              <a:gd name="T33" fmla="*/ 823 h 1342"/>
              <a:gd name="T34" fmla="*/ 1244 w 2228"/>
              <a:gd name="T35" fmla="*/ 861 h 1342"/>
              <a:gd name="T36" fmla="*/ 1658 w 2228"/>
              <a:gd name="T37" fmla="*/ 690 h 1342"/>
              <a:gd name="T38" fmla="*/ 1679 w 2228"/>
              <a:gd name="T39" fmla="*/ 614 h 1342"/>
              <a:gd name="T40" fmla="*/ 1747 w 2228"/>
              <a:gd name="T41" fmla="*/ 653 h 1342"/>
              <a:gd name="T42" fmla="*/ 2161 w 2228"/>
              <a:gd name="T43" fmla="*/ 482 h 1342"/>
              <a:gd name="T44" fmla="*/ 1990 w 2228"/>
              <a:gd name="T45" fmla="*/ 68 h 1342"/>
              <a:gd name="T46" fmla="*/ 280 w 2228"/>
              <a:gd name="T47" fmla="*/ 1174 h 1342"/>
              <a:gd name="T48" fmla="*/ 168 w 2228"/>
              <a:gd name="T49" fmla="*/ 903 h 1342"/>
              <a:gd name="T50" fmla="*/ 439 w 2228"/>
              <a:gd name="T51" fmla="*/ 791 h 1342"/>
              <a:gd name="T52" fmla="*/ 551 w 2228"/>
              <a:gd name="T53" fmla="*/ 1062 h 1342"/>
              <a:gd name="T54" fmla="*/ 280 w 2228"/>
              <a:gd name="T55" fmla="*/ 1174 h 1342"/>
              <a:gd name="T56" fmla="*/ 784 w 2228"/>
              <a:gd name="T57" fmla="*/ 967 h 1342"/>
              <a:gd name="T58" fmla="*/ 672 w 2228"/>
              <a:gd name="T59" fmla="*/ 697 h 1342"/>
              <a:gd name="T60" fmla="*/ 943 w 2228"/>
              <a:gd name="T61" fmla="*/ 585 h 1342"/>
              <a:gd name="T62" fmla="*/ 1055 w 2228"/>
              <a:gd name="T63" fmla="*/ 856 h 1342"/>
              <a:gd name="T64" fmla="*/ 784 w 2228"/>
              <a:gd name="T65" fmla="*/ 967 h 1342"/>
              <a:gd name="T66" fmla="*/ 1286 w 2228"/>
              <a:gd name="T67" fmla="*/ 760 h 1342"/>
              <a:gd name="T68" fmla="*/ 1175 w 2228"/>
              <a:gd name="T69" fmla="*/ 489 h 1342"/>
              <a:gd name="T70" fmla="*/ 1445 w 2228"/>
              <a:gd name="T71" fmla="*/ 377 h 1342"/>
              <a:gd name="T72" fmla="*/ 1557 w 2228"/>
              <a:gd name="T73" fmla="*/ 648 h 1342"/>
              <a:gd name="T74" fmla="*/ 1286 w 2228"/>
              <a:gd name="T75" fmla="*/ 760 h 1342"/>
              <a:gd name="T76" fmla="*/ 1789 w 2228"/>
              <a:gd name="T77" fmla="*/ 551 h 1342"/>
              <a:gd name="T78" fmla="*/ 1677 w 2228"/>
              <a:gd name="T79" fmla="*/ 281 h 1342"/>
              <a:gd name="T80" fmla="*/ 1948 w 2228"/>
              <a:gd name="T81" fmla="*/ 169 h 1342"/>
              <a:gd name="T82" fmla="*/ 2060 w 2228"/>
              <a:gd name="T83" fmla="*/ 440 h 1342"/>
              <a:gd name="T84" fmla="*/ 1789 w 2228"/>
              <a:gd name="T85" fmla="*/ 551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28" h="1342">
                <a:moveTo>
                  <a:pt x="1990" y="68"/>
                </a:moveTo>
                <a:cubicBezTo>
                  <a:pt x="1828" y="0"/>
                  <a:pt x="1643" y="77"/>
                  <a:pt x="1576" y="239"/>
                </a:cubicBezTo>
                <a:cubicBezTo>
                  <a:pt x="1566" y="264"/>
                  <a:pt x="1559" y="289"/>
                  <a:pt x="1555" y="315"/>
                </a:cubicBezTo>
                <a:cubicBezTo>
                  <a:pt x="1534" y="299"/>
                  <a:pt x="1512" y="286"/>
                  <a:pt x="1487" y="276"/>
                </a:cubicBezTo>
                <a:cubicBezTo>
                  <a:pt x="1326" y="209"/>
                  <a:pt x="1140" y="286"/>
                  <a:pt x="1073" y="447"/>
                </a:cubicBezTo>
                <a:cubicBezTo>
                  <a:pt x="1063" y="472"/>
                  <a:pt x="1056" y="497"/>
                  <a:pt x="1053" y="522"/>
                </a:cubicBezTo>
                <a:cubicBezTo>
                  <a:pt x="1032" y="507"/>
                  <a:pt x="1010" y="494"/>
                  <a:pt x="985" y="484"/>
                </a:cubicBezTo>
                <a:cubicBezTo>
                  <a:pt x="824" y="417"/>
                  <a:pt x="638" y="493"/>
                  <a:pt x="571" y="655"/>
                </a:cubicBezTo>
                <a:cubicBezTo>
                  <a:pt x="561" y="679"/>
                  <a:pt x="554" y="705"/>
                  <a:pt x="550" y="730"/>
                </a:cubicBezTo>
                <a:cubicBezTo>
                  <a:pt x="530" y="714"/>
                  <a:pt x="506" y="701"/>
                  <a:pt x="481" y="690"/>
                </a:cubicBezTo>
                <a:cubicBezTo>
                  <a:pt x="320" y="623"/>
                  <a:pt x="134" y="700"/>
                  <a:pt x="67" y="861"/>
                </a:cubicBezTo>
                <a:cubicBezTo>
                  <a:pt x="0" y="1023"/>
                  <a:pt x="77" y="1208"/>
                  <a:pt x="238" y="1275"/>
                </a:cubicBezTo>
                <a:cubicBezTo>
                  <a:pt x="400" y="1342"/>
                  <a:pt x="585" y="1266"/>
                  <a:pt x="652" y="1104"/>
                </a:cubicBezTo>
                <a:cubicBezTo>
                  <a:pt x="663" y="1080"/>
                  <a:pt x="669" y="1054"/>
                  <a:pt x="673" y="1029"/>
                </a:cubicBezTo>
                <a:cubicBezTo>
                  <a:pt x="694" y="1045"/>
                  <a:pt x="717" y="1058"/>
                  <a:pt x="742" y="1069"/>
                </a:cubicBezTo>
                <a:cubicBezTo>
                  <a:pt x="904" y="1136"/>
                  <a:pt x="1089" y="1059"/>
                  <a:pt x="1156" y="898"/>
                </a:cubicBezTo>
                <a:cubicBezTo>
                  <a:pt x="1166" y="873"/>
                  <a:pt x="1173" y="848"/>
                  <a:pt x="1177" y="823"/>
                </a:cubicBezTo>
                <a:cubicBezTo>
                  <a:pt x="1197" y="838"/>
                  <a:pt x="1220" y="851"/>
                  <a:pt x="1244" y="861"/>
                </a:cubicBezTo>
                <a:cubicBezTo>
                  <a:pt x="1406" y="928"/>
                  <a:pt x="1591" y="852"/>
                  <a:pt x="1658" y="690"/>
                </a:cubicBezTo>
                <a:cubicBezTo>
                  <a:pt x="1669" y="665"/>
                  <a:pt x="1676" y="640"/>
                  <a:pt x="1679" y="614"/>
                </a:cubicBezTo>
                <a:cubicBezTo>
                  <a:pt x="1700" y="629"/>
                  <a:pt x="1722" y="642"/>
                  <a:pt x="1747" y="653"/>
                </a:cubicBezTo>
                <a:cubicBezTo>
                  <a:pt x="1909" y="720"/>
                  <a:pt x="2094" y="643"/>
                  <a:pt x="2161" y="482"/>
                </a:cubicBezTo>
                <a:cubicBezTo>
                  <a:pt x="2228" y="320"/>
                  <a:pt x="2151" y="135"/>
                  <a:pt x="1990" y="68"/>
                </a:cubicBezTo>
                <a:moveTo>
                  <a:pt x="280" y="1174"/>
                </a:moveTo>
                <a:cubicBezTo>
                  <a:pt x="175" y="1130"/>
                  <a:pt x="125" y="1009"/>
                  <a:pt x="168" y="903"/>
                </a:cubicBezTo>
                <a:cubicBezTo>
                  <a:pt x="212" y="798"/>
                  <a:pt x="334" y="748"/>
                  <a:pt x="439" y="791"/>
                </a:cubicBezTo>
                <a:cubicBezTo>
                  <a:pt x="545" y="835"/>
                  <a:pt x="595" y="957"/>
                  <a:pt x="551" y="1062"/>
                </a:cubicBezTo>
                <a:cubicBezTo>
                  <a:pt x="507" y="1168"/>
                  <a:pt x="386" y="1218"/>
                  <a:pt x="280" y="1174"/>
                </a:cubicBezTo>
                <a:moveTo>
                  <a:pt x="784" y="967"/>
                </a:moveTo>
                <a:cubicBezTo>
                  <a:pt x="679" y="924"/>
                  <a:pt x="629" y="802"/>
                  <a:pt x="672" y="697"/>
                </a:cubicBezTo>
                <a:cubicBezTo>
                  <a:pt x="716" y="591"/>
                  <a:pt x="838" y="541"/>
                  <a:pt x="943" y="585"/>
                </a:cubicBezTo>
                <a:cubicBezTo>
                  <a:pt x="1049" y="629"/>
                  <a:pt x="1099" y="750"/>
                  <a:pt x="1055" y="856"/>
                </a:cubicBezTo>
                <a:cubicBezTo>
                  <a:pt x="1011" y="961"/>
                  <a:pt x="890" y="1011"/>
                  <a:pt x="784" y="967"/>
                </a:cubicBezTo>
                <a:moveTo>
                  <a:pt x="1286" y="760"/>
                </a:moveTo>
                <a:cubicBezTo>
                  <a:pt x="1181" y="716"/>
                  <a:pt x="1131" y="595"/>
                  <a:pt x="1175" y="489"/>
                </a:cubicBezTo>
                <a:cubicBezTo>
                  <a:pt x="1218" y="384"/>
                  <a:pt x="1340" y="333"/>
                  <a:pt x="1445" y="377"/>
                </a:cubicBezTo>
                <a:cubicBezTo>
                  <a:pt x="1551" y="421"/>
                  <a:pt x="1601" y="542"/>
                  <a:pt x="1557" y="648"/>
                </a:cubicBezTo>
                <a:cubicBezTo>
                  <a:pt x="1513" y="754"/>
                  <a:pt x="1392" y="804"/>
                  <a:pt x="1286" y="760"/>
                </a:cubicBezTo>
                <a:moveTo>
                  <a:pt x="1789" y="551"/>
                </a:moveTo>
                <a:cubicBezTo>
                  <a:pt x="1683" y="508"/>
                  <a:pt x="1633" y="386"/>
                  <a:pt x="1677" y="281"/>
                </a:cubicBezTo>
                <a:cubicBezTo>
                  <a:pt x="1721" y="175"/>
                  <a:pt x="1842" y="125"/>
                  <a:pt x="1948" y="169"/>
                </a:cubicBezTo>
                <a:cubicBezTo>
                  <a:pt x="2054" y="213"/>
                  <a:pt x="2104" y="334"/>
                  <a:pt x="2060" y="440"/>
                </a:cubicBezTo>
                <a:cubicBezTo>
                  <a:pt x="2016" y="545"/>
                  <a:pt x="1895" y="595"/>
                  <a:pt x="1789" y="551"/>
                </a:cubicBezTo>
              </a:path>
            </a:pathLst>
          </a:custGeom>
          <a:solidFill>
            <a:schemeClr val="bg1">
              <a:lumMod val="8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 name="Freeform 4"/>
          <p:cNvSpPr>
            <a:spLocks/>
          </p:cNvSpPr>
          <p:nvPr/>
        </p:nvSpPr>
        <p:spPr bwMode="auto">
          <a:xfrm>
            <a:off x="9825191" y="7073203"/>
            <a:ext cx="2364518" cy="2366946"/>
          </a:xfrm>
          <a:custGeom>
            <a:avLst/>
            <a:gdLst>
              <a:gd name="T0" fmla="*/ 155 w 470"/>
              <a:gd name="T1" fmla="*/ 426 h 470"/>
              <a:gd name="T2" fmla="*/ 43 w 470"/>
              <a:gd name="T3" fmla="*/ 156 h 470"/>
              <a:gd name="T4" fmla="*/ 314 w 470"/>
              <a:gd name="T5" fmla="*/ 44 h 470"/>
              <a:gd name="T6" fmla="*/ 426 w 470"/>
              <a:gd name="T7" fmla="*/ 315 h 470"/>
              <a:gd name="T8" fmla="*/ 155 w 470"/>
              <a:gd name="T9" fmla="*/ 426 h 470"/>
            </a:gdLst>
            <a:ahLst/>
            <a:cxnLst>
              <a:cxn ang="0">
                <a:pos x="T0" y="T1"/>
              </a:cxn>
              <a:cxn ang="0">
                <a:pos x="T2" y="T3"/>
              </a:cxn>
              <a:cxn ang="0">
                <a:pos x="T4" y="T5"/>
              </a:cxn>
              <a:cxn ang="0">
                <a:pos x="T6" y="T7"/>
              </a:cxn>
              <a:cxn ang="0">
                <a:pos x="T8" y="T9"/>
              </a:cxn>
            </a:cxnLst>
            <a:rect l="0" t="0" r="r" b="b"/>
            <a:pathLst>
              <a:path w="470" h="470">
                <a:moveTo>
                  <a:pt x="155" y="426"/>
                </a:moveTo>
                <a:cubicBezTo>
                  <a:pt x="50" y="383"/>
                  <a:pt x="0" y="261"/>
                  <a:pt x="43" y="156"/>
                </a:cubicBezTo>
                <a:cubicBezTo>
                  <a:pt x="87" y="50"/>
                  <a:pt x="209" y="0"/>
                  <a:pt x="314" y="44"/>
                </a:cubicBezTo>
                <a:cubicBezTo>
                  <a:pt x="420" y="88"/>
                  <a:pt x="470" y="209"/>
                  <a:pt x="426" y="315"/>
                </a:cubicBezTo>
                <a:cubicBezTo>
                  <a:pt x="382" y="420"/>
                  <a:pt x="261" y="470"/>
                  <a:pt x="155" y="426"/>
                </a:cubicBezTo>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 name="Freeform 3"/>
          <p:cNvSpPr>
            <a:spLocks/>
          </p:cNvSpPr>
          <p:nvPr/>
        </p:nvSpPr>
        <p:spPr bwMode="auto">
          <a:xfrm>
            <a:off x="7290739" y="8114657"/>
            <a:ext cx="2364518" cy="2366946"/>
          </a:xfrm>
          <a:custGeom>
            <a:avLst/>
            <a:gdLst>
              <a:gd name="T0" fmla="*/ 155 w 470"/>
              <a:gd name="T1" fmla="*/ 426 h 470"/>
              <a:gd name="T2" fmla="*/ 43 w 470"/>
              <a:gd name="T3" fmla="*/ 155 h 470"/>
              <a:gd name="T4" fmla="*/ 314 w 470"/>
              <a:gd name="T5" fmla="*/ 43 h 470"/>
              <a:gd name="T6" fmla="*/ 426 w 470"/>
              <a:gd name="T7" fmla="*/ 314 h 470"/>
              <a:gd name="T8" fmla="*/ 155 w 470"/>
              <a:gd name="T9" fmla="*/ 426 h 470"/>
            </a:gdLst>
            <a:ahLst/>
            <a:cxnLst>
              <a:cxn ang="0">
                <a:pos x="T0" y="T1"/>
              </a:cxn>
              <a:cxn ang="0">
                <a:pos x="T2" y="T3"/>
              </a:cxn>
              <a:cxn ang="0">
                <a:pos x="T4" y="T5"/>
              </a:cxn>
              <a:cxn ang="0">
                <a:pos x="T6" y="T7"/>
              </a:cxn>
              <a:cxn ang="0">
                <a:pos x="T8" y="T9"/>
              </a:cxn>
            </a:cxnLst>
            <a:rect l="0" t="0" r="r" b="b"/>
            <a:pathLst>
              <a:path w="470" h="470">
                <a:moveTo>
                  <a:pt x="155" y="426"/>
                </a:moveTo>
                <a:cubicBezTo>
                  <a:pt x="50" y="382"/>
                  <a:pt x="0" y="261"/>
                  <a:pt x="43" y="155"/>
                </a:cubicBezTo>
                <a:cubicBezTo>
                  <a:pt x="87" y="50"/>
                  <a:pt x="209" y="0"/>
                  <a:pt x="314" y="43"/>
                </a:cubicBezTo>
                <a:cubicBezTo>
                  <a:pt x="420" y="87"/>
                  <a:pt x="470" y="209"/>
                  <a:pt x="426" y="314"/>
                </a:cubicBezTo>
                <a:cubicBezTo>
                  <a:pt x="382" y="420"/>
                  <a:pt x="261" y="470"/>
                  <a:pt x="155" y="426"/>
                </a:cubicBezTo>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 name="Freeform 5"/>
          <p:cNvSpPr>
            <a:spLocks/>
          </p:cNvSpPr>
          <p:nvPr/>
        </p:nvSpPr>
        <p:spPr bwMode="auto">
          <a:xfrm>
            <a:off x="12349933" y="6024465"/>
            <a:ext cx="2364518" cy="2371800"/>
          </a:xfrm>
          <a:custGeom>
            <a:avLst/>
            <a:gdLst>
              <a:gd name="T0" fmla="*/ 155 w 470"/>
              <a:gd name="T1" fmla="*/ 427 h 471"/>
              <a:gd name="T2" fmla="*/ 44 w 470"/>
              <a:gd name="T3" fmla="*/ 156 h 471"/>
              <a:gd name="T4" fmla="*/ 314 w 470"/>
              <a:gd name="T5" fmla="*/ 44 h 471"/>
              <a:gd name="T6" fmla="*/ 426 w 470"/>
              <a:gd name="T7" fmla="*/ 315 h 471"/>
              <a:gd name="T8" fmla="*/ 155 w 470"/>
              <a:gd name="T9" fmla="*/ 427 h 471"/>
            </a:gdLst>
            <a:ahLst/>
            <a:cxnLst>
              <a:cxn ang="0">
                <a:pos x="T0" y="T1"/>
              </a:cxn>
              <a:cxn ang="0">
                <a:pos x="T2" y="T3"/>
              </a:cxn>
              <a:cxn ang="0">
                <a:pos x="T4" y="T5"/>
              </a:cxn>
              <a:cxn ang="0">
                <a:pos x="T6" y="T7"/>
              </a:cxn>
              <a:cxn ang="0">
                <a:pos x="T8" y="T9"/>
              </a:cxn>
            </a:cxnLst>
            <a:rect l="0" t="0" r="r" b="b"/>
            <a:pathLst>
              <a:path w="470" h="471">
                <a:moveTo>
                  <a:pt x="155" y="427"/>
                </a:moveTo>
                <a:cubicBezTo>
                  <a:pt x="50" y="383"/>
                  <a:pt x="0" y="262"/>
                  <a:pt x="44" y="156"/>
                </a:cubicBezTo>
                <a:cubicBezTo>
                  <a:pt x="87" y="51"/>
                  <a:pt x="209" y="0"/>
                  <a:pt x="314" y="44"/>
                </a:cubicBezTo>
                <a:cubicBezTo>
                  <a:pt x="420" y="88"/>
                  <a:pt x="470" y="209"/>
                  <a:pt x="426" y="315"/>
                </a:cubicBezTo>
                <a:cubicBezTo>
                  <a:pt x="382" y="421"/>
                  <a:pt x="261" y="471"/>
                  <a:pt x="155" y="427"/>
                </a:cubicBezTo>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 name="Freeform 12"/>
          <p:cNvSpPr>
            <a:spLocks noEditPoints="1"/>
          </p:cNvSpPr>
          <p:nvPr/>
        </p:nvSpPr>
        <p:spPr bwMode="auto">
          <a:xfrm>
            <a:off x="7883083" y="8330719"/>
            <a:ext cx="1594959" cy="1995517"/>
          </a:xfrm>
          <a:custGeom>
            <a:avLst/>
            <a:gdLst>
              <a:gd name="T0" fmla="*/ 0 w 317"/>
              <a:gd name="T1" fmla="*/ 363 h 396"/>
              <a:gd name="T2" fmla="*/ 37 w 317"/>
              <a:gd name="T3" fmla="*/ 383 h 396"/>
              <a:gd name="T4" fmla="*/ 84 w 317"/>
              <a:gd name="T5" fmla="*/ 396 h 396"/>
              <a:gd name="T6" fmla="*/ 37 w 317"/>
              <a:gd name="T7" fmla="*/ 383 h 396"/>
              <a:gd name="T8" fmla="*/ 0 w 317"/>
              <a:gd name="T9" fmla="*/ 363 h 396"/>
              <a:gd name="T10" fmla="*/ 317 w 317"/>
              <a:gd name="T11" fmla="*/ 245 h 396"/>
              <a:gd name="T12" fmla="*/ 308 w 317"/>
              <a:gd name="T13" fmla="*/ 271 h 396"/>
              <a:gd name="T14" fmla="*/ 289 w 317"/>
              <a:gd name="T15" fmla="*/ 308 h 396"/>
              <a:gd name="T16" fmla="*/ 308 w 317"/>
              <a:gd name="T17" fmla="*/ 271 h 396"/>
              <a:gd name="T18" fmla="*/ 317 w 317"/>
              <a:gd name="T19" fmla="*/ 245 h 396"/>
              <a:gd name="T20" fmla="*/ 196 w 317"/>
              <a:gd name="T21" fmla="*/ 0 h 396"/>
              <a:gd name="T22" fmla="*/ 196 w 317"/>
              <a:gd name="T23" fmla="*/ 0 h 396"/>
              <a:gd name="T24" fmla="*/ 196 w 317"/>
              <a:gd name="T25" fmla="*/ 0 h 396"/>
              <a:gd name="T26" fmla="*/ 196 w 317"/>
              <a:gd name="T27" fmla="*/ 0 h 396"/>
              <a:gd name="T28" fmla="*/ 196 w 317"/>
              <a:gd name="T29" fmla="*/ 0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7" h="396">
                <a:moveTo>
                  <a:pt x="0" y="363"/>
                </a:moveTo>
                <a:cubicBezTo>
                  <a:pt x="11" y="371"/>
                  <a:pt x="24" y="377"/>
                  <a:pt x="37" y="383"/>
                </a:cubicBezTo>
                <a:cubicBezTo>
                  <a:pt x="53" y="389"/>
                  <a:pt x="68" y="394"/>
                  <a:pt x="84" y="396"/>
                </a:cubicBezTo>
                <a:cubicBezTo>
                  <a:pt x="68" y="394"/>
                  <a:pt x="53" y="389"/>
                  <a:pt x="37" y="383"/>
                </a:cubicBezTo>
                <a:cubicBezTo>
                  <a:pt x="24" y="377"/>
                  <a:pt x="11" y="371"/>
                  <a:pt x="0" y="363"/>
                </a:cubicBezTo>
                <a:moveTo>
                  <a:pt x="317" y="245"/>
                </a:moveTo>
                <a:cubicBezTo>
                  <a:pt x="315" y="254"/>
                  <a:pt x="312" y="263"/>
                  <a:pt x="308" y="271"/>
                </a:cubicBezTo>
                <a:cubicBezTo>
                  <a:pt x="303" y="284"/>
                  <a:pt x="296" y="296"/>
                  <a:pt x="289" y="308"/>
                </a:cubicBezTo>
                <a:cubicBezTo>
                  <a:pt x="296" y="296"/>
                  <a:pt x="303" y="284"/>
                  <a:pt x="308" y="271"/>
                </a:cubicBezTo>
                <a:cubicBezTo>
                  <a:pt x="312" y="263"/>
                  <a:pt x="315" y="254"/>
                  <a:pt x="317" y="245"/>
                </a:cubicBezTo>
                <a:moveTo>
                  <a:pt x="196" y="0"/>
                </a:moveTo>
                <a:cubicBezTo>
                  <a:pt x="196" y="0"/>
                  <a:pt x="196" y="0"/>
                  <a:pt x="196" y="0"/>
                </a:cubicBezTo>
                <a:cubicBezTo>
                  <a:pt x="196" y="0"/>
                  <a:pt x="196" y="0"/>
                  <a:pt x="196" y="0"/>
                </a:cubicBezTo>
                <a:cubicBezTo>
                  <a:pt x="196" y="0"/>
                  <a:pt x="196" y="0"/>
                  <a:pt x="196" y="0"/>
                </a:cubicBezTo>
                <a:cubicBezTo>
                  <a:pt x="196" y="0"/>
                  <a:pt x="196" y="0"/>
                  <a:pt x="196" y="0"/>
                </a:cubicBezTo>
              </a:path>
            </a:pathLst>
          </a:custGeom>
          <a:solidFill>
            <a:srgbClr val="CACB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 name="Freeform 13"/>
          <p:cNvSpPr>
            <a:spLocks noEditPoints="1"/>
          </p:cNvSpPr>
          <p:nvPr/>
        </p:nvSpPr>
        <p:spPr bwMode="auto">
          <a:xfrm>
            <a:off x="13884200" y="5657892"/>
            <a:ext cx="599627" cy="276750"/>
          </a:xfrm>
          <a:custGeom>
            <a:avLst/>
            <a:gdLst>
              <a:gd name="T0" fmla="*/ 50 w 119"/>
              <a:gd name="T1" fmla="*/ 16 h 55"/>
              <a:gd name="T2" fmla="*/ 51 w 119"/>
              <a:gd name="T3" fmla="*/ 16 h 55"/>
              <a:gd name="T4" fmla="*/ 119 w 119"/>
              <a:gd name="T5" fmla="*/ 55 h 55"/>
              <a:gd name="T6" fmla="*/ 119 w 119"/>
              <a:gd name="T7" fmla="*/ 55 h 55"/>
              <a:gd name="T8" fmla="*/ 51 w 119"/>
              <a:gd name="T9" fmla="*/ 16 h 55"/>
              <a:gd name="T10" fmla="*/ 50 w 119"/>
              <a:gd name="T11" fmla="*/ 16 h 55"/>
              <a:gd name="T12" fmla="*/ 46 w 119"/>
              <a:gd name="T13" fmla="*/ 14 h 55"/>
              <a:gd name="T14" fmla="*/ 47 w 119"/>
              <a:gd name="T15" fmla="*/ 14 h 55"/>
              <a:gd name="T16" fmla="*/ 46 w 119"/>
              <a:gd name="T17" fmla="*/ 14 h 55"/>
              <a:gd name="T18" fmla="*/ 0 w 119"/>
              <a:gd name="T19" fmla="*/ 0 h 55"/>
              <a:gd name="T20" fmla="*/ 46 w 119"/>
              <a:gd name="T21" fmla="*/ 14 h 55"/>
              <a:gd name="T22" fmla="*/ 0 w 119"/>
              <a:gd name="T23"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9" h="55">
                <a:moveTo>
                  <a:pt x="50" y="16"/>
                </a:moveTo>
                <a:cubicBezTo>
                  <a:pt x="50" y="16"/>
                  <a:pt x="51" y="16"/>
                  <a:pt x="51" y="16"/>
                </a:cubicBezTo>
                <a:cubicBezTo>
                  <a:pt x="76" y="26"/>
                  <a:pt x="98" y="39"/>
                  <a:pt x="119" y="55"/>
                </a:cubicBezTo>
                <a:cubicBezTo>
                  <a:pt x="119" y="55"/>
                  <a:pt x="119" y="55"/>
                  <a:pt x="119" y="55"/>
                </a:cubicBezTo>
                <a:cubicBezTo>
                  <a:pt x="98" y="39"/>
                  <a:pt x="76" y="26"/>
                  <a:pt x="51" y="16"/>
                </a:cubicBezTo>
                <a:cubicBezTo>
                  <a:pt x="51" y="16"/>
                  <a:pt x="50" y="16"/>
                  <a:pt x="50" y="16"/>
                </a:cubicBezTo>
                <a:moveTo>
                  <a:pt x="46" y="14"/>
                </a:moveTo>
                <a:cubicBezTo>
                  <a:pt x="47" y="14"/>
                  <a:pt x="47" y="14"/>
                  <a:pt x="47" y="14"/>
                </a:cubicBezTo>
                <a:cubicBezTo>
                  <a:pt x="47" y="14"/>
                  <a:pt x="47" y="14"/>
                  <a:pt x="46" y="14"/>
                </a:cubicBezTo>
                <a:moveTo>
                  <a:pt x="0" y="0"/>
                </a:moveTo>
                <a:cubicBezTo>
                  <a:pt x="15" y="3"/>
                  <a:pt x="31" y="8"/>
                  <a:pt x="46" y="14"/>
                </a:cubicBezTo>
                <a:cubicBezTo>
                  <a:pt x="31" y="8"/>
                  <a:pt x="15" y="3"/>
                  <a:pt x="0" y="0"/>
                </a:cubicBezTo>
              </a:path>
            </a:pathLst>
          </a:custGeom>
          <a:solidFill>
            <a:srgbClr val="DCDD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 name="Freeform 15"/>
          <p:cNvSpPr>
            <a:spLocks noEditPoints="1"/>
          </p:cNvSpPr>
          <p:nvPr/>
        </p:nvSpPr>
        <p:spPr bwMode="auto">
          <a:xfrm>
            <a:off x="15000912" y="7828197"/>
            <a:ext cx="0" cy="4855"/>
          </a:xfrm>
          <a:custGeom>
            <a:avLst/>
            <a:gdLst>
              <a:gd name="T0" fmla="*/ 1 h 1"/>
              <a:gd name="T1" fmla="*/ 1 h 1"/>
              <a:gd name="T2" fmla="*/ 1 h 1"/>
              <a:gd name="T3" fmla="*/ 0 h 1"/>
              <a:gd name="T4" fmla="*/ 0 h 1"/>
              <a:gd name="T5" fmla="*/ 0 h 1"/>
              <a:gd name="T6" fmla="*/ 0 h 1"/>
              <a:gd name="T7" fmla="*/ 0 h 1"/>
              <a:gd name="T8" fmla="*/ 0 h 1"/>
              <a:gd name="T9" fmla="*/ 0 h 1"/>
              <a:gd name="T10" fmla="*/ 0 h 1"/>
              <a:gd name="T11"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Lst>
            <a:rect l="0" t="0" r="r" b="b"/>
            <a:pathLst>
              <a:path h="1">
                <a:moveTo>
                  <a:pt x="0" y="1"/>
                </a:moveTo>
                <a:cubicBezTo>
                  <a:pt x="0" y="1"/>
                  <a:pt x="0" y="1"/>
                  <a:pt x="0" y="1"/>
                </a:cubicBezTo>
                <a:cubicBezTo>
                  <a:pt x="0" y="1"/>
                  <a:pt x="0" y="1"/>
                  <a:pt x="0" y="1"/>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DCDD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 name="Freeform 19"/>
          <p:cNvSpPr>
            <a:spLocks/>
          </p:cNvSpPr>
          <p:nvPr/>
        </p:nvSpPr>
        <p:spPr bwMode="auto">
          <a:xfrm>
            <a:off x="9961140" y="6660505"/>
            <a:ext cx="1046311" cy="390849"/>
          </a:xfrm>
          <a:custGeom>
            <a:avLst/>
            <a:gdLst>
              <a:gd name="T0" fmla="*/ 208 w 208"/>
              <a:gd name="T1" fmla="*/ 0 h 78"/>
              <a:gd name="T2" fmla="*/ 0 w 208"/>
              <a:gd name="T3" fmla="*/ 78 h 78"/>
              <a:gd name="T4" fmla="*/ 208 w 208"/>
              <a:gd name="T5" fmla="*/ 0 h 78"/>
              <a:gd name="T6" fmla="*/ 208 w 208"/>
              <a:gd name="T7" fmla="*/ 0 h 78"/>
            </a:gdLst>
            <a:ahLst/>
            <a:cxnLst>
              <a:cxn ang="0">
                <a:pos x="T0" y="T1"/>
              </a:cxn>
              <a:cxn ang="0">
                <a:pos x="T2" y="T3"/>
              </a:cxn>
              <a:cxn ang="0">
                <a:pos x="T4" y="T5"/>
              </a:cxn>
              <a:cxn ang="0">
                <a:pos x="T6" y="T7"/>
              </a:cxn>
            </a:cxnLst>
            <a:rect l="0" t="0" r="r" b="b"/>
            <a:pathLst>
              <a:path w="208" h="78">
                <a:moveTo>
                  <a:pt x="208" y="0"/>
                </a:moveTo>
                <a:cubicBezTo>
                  <a:pt x="132" y="0"/>
                  <a:pt x="58" y="28"/>
                  <a:pt x="0" y="78"/>
                </a:cubicBezTo>
                <a:cubicBezTo>
                  <a:pt x="58" y="28"/>
                  <a:pt x="132" y="0"/>
                  <a:pt x="208" y="0"/>
                </a:cubicBezTo>
                <a:cubicBezTo>
                  <a:pt x="208" y="0"/>
                  <a:pt x="208" y="0"/>
                  <a:pt x="208" y="0"/>
                </a:cubicBezTo>
              </a:path>
            </a:pathLst>
          </a:custGeom>
          <a:solidFill>
            <a:srgbClr val="DCDD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5" name="Freeform 24"/>
          <p:cNvSpPr>
            <a:spLocks/>
          </p:cNvSpPr>
          <p:nvPr/>
        </p:nvSpPr>
        <p:spPr bwMode="auto">
          <a:xfrm>
            <a:off x="16207449" y="4575166"/>
            <a:ext cx="1444445" cy="1585247"/>
          </a:xfrm>
          <a:custGeom>
            <a:avLst/>
            <a:gdLst>
              <a:gd name="T0" fmla="*/ 0 w 287"/>
              <a:gd name="T1" fmla="*/ 0 h 315"/>
              <a:gd name="T2" fmla="*/ 92 w 287"/>
              <a:gd name="T3" fmla="*/ 23 h 315"/>
              <a:gd name="T4" fmla="*/ 287 w 287"/>
              <a:gd name="T5" fmla="*/ 315 h 315"/>
              <a:gd name="T6" fmla="*/ 92 w 287"/>
              <a:gd name="T7" fmla="*/ 23 h 315"/>
              <a:gd name="T8" fmla="*/ 0 w 287"/>
              <a:gd name="T9" fmla="*/ 0 h 315"/>
            </a:gdLst>
            <a:ahLst/>
            <a:cxnLst>
              <a:cxn ang="0">
                <a:pos x="T0" y="T1"/>
              </a:cxn>
              <a:cxn ang="0">
                <a:pos x="T2" y="T3"/>
              </a:cxn>
              <a:cxn ang="0">
                <a:pos x="T4" y="T5"/>
              </a:cxn>
              <a:cxn ang="0">
                <a:pos x="T6" y="T7"/>
              </a:cxn>
              <a:cxn ang="0">
                <a:pos x="T8" y="T9"/>
              </a:cxn>
            </a:cxnLst>
            <a:rect l="0" t="0" r="r" b="b"/>
            <a:pathLst>
              <a:path w="287" h="315">
                <a:moveTo>
                  <a:pt x="0" y="0"/>
                </a:moveTo>
                <a:cubicBezTo>
                  <a:pt x="31" y="3"/>
                  <a:pt x="62" y="10"/>
                  <a:pt x="92" y="23"/>
                </a:cubicBezTo>
                <a:cubicBezTo>
                  <a:pt x="214" y="73"/>
                  <a:pt x="287" y="191"/>
                  <a:pt x="287" y="315"/>
                </a:cubicBezTo>
                <a:cubicBezTo>
                  <a:pt x="287" y="191"/>
                  <a:pt x="214" y="73"/>
                  <a:pt x="92" y="23"/>
                </a:cubicBezTo>
                <a:cubicBezTo>
                  <a:pt x="62" y="10"/>
                  <a:pt x="31" y="3"/>
                  <a:pt x="0" y="0"/>
                </a:cubicBezTo>
              </a:path>
            </a:pathLst>
          </a:custGeom>
          <a:solidFill>
            <a:srgbClr val="DCDD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 name="Freeform 33"/>
          <p:cNvSpPr>
            <a:spLocks/>
          </p:cNvSpPr>
          <p:nvPr/>
        </p:nvSpPr>
        <p:spPr bwMode="auto">
          <a:xfrm>
            <a:off x="16644422" y="6512419"/>
            <a:ext cx="167507" cy="594771"/>
          </a:xfrm>
          <a:custGeom>
            <a:avLst/>
            <a:gdLst>
              <a:gd name="T0" fmla="*/ 0 w 69"/>
              <a:gd name="T1" fmla="*/ 0 h 245"/>
              <a:gd name="T2" fmla="*/ 0 w 69"/>
              <a:gd name="T3" fmla="*/ 0 h 245"/>
              <a:gd name="T4" fmla="*/ 44 w 69"/>
              <a:gd name="T5" fmla="*/ 156 h 245"/>
              <a:gd name="T6" fmla="*/ 48 w 69"/>
              <a:gd name="T7" fmla="*/ 173 h 245"/>
              <a:gd name="T8" fmla="*/ 48 w 69"/>
              <a:gd name="T9" fmla="*/ 173 h 245"/>
              <a:gd name="T10" fmla="*/ 69 w 69"/>
              <a:gd name="T11" fmla="*/ 245 h 245"/>
              <a:gd name="T12" fmla="*/ 0 w 69"/>
              <a:gd name="T13" fmla="*/ 0 h 245"/>
            </a:gdLst>
            <a:ahLst/>
            <a:cxnLst>
              <a:cxn ang="0">
                <a:pos x="T0" y="T1"/>
              </a:cxn>
              <a:cxn ang="0">
                <a:pos x="T2" y="T3"/>
              </a:cxn>
              <a:cxn ang="0">
                <a:pos x="T4" y="T5"/>
              </a:cxn>
              <a:cxn ang="0">
                <a:pos x="T6" y="T7"/>
              </a:cxn>
              <a:cxn ang="0">
                <a:pos x="T8" y="T9"/>
              </a:cxn>
              <a:cxn ang="0">
                <a:pos x="T10" y="T11"/>
              </a:cxn>
              <a:cxn ang="0">
                <a:pos x="T12" y="T13"/>
              </a:cxn>
            </a:cxnLst>
            <a:rect l="0" t="0" r="r" b="b"/>
            <a:pathLst>
              <a:path w="69" h="245">
                <a:moveTo>
                  <a:pt x="0" y="0"/>
                </a:moveTo>
                <a:lnTo>
                  <a:pt x="0" y="0"/>
                </a:lnTo>
                <a:lnTo>
                  <a:pt x="44" y="156"/>
                </a:lnTo>
                <a:lnTo>
                  <a:pt x="48" y="173"/>
                </a:lnTo>
                <a:lnTo>
                  <a:pt x="48" y="173"/>
                </a:lnTo>
                <a:lnTo>
                  <a:pt x="69" y="245"/>
                </a:lnTo>
                <a:lnTo>
                  <a:pt x="0" y="0"/>
                </a:lnTo>
                <a:close/>
              </a:path>
            </a:pathLst>
          </a:custGeom>
          <a:solidFill>
            <a:srgbClr val="D0D1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5" name="Freeform 34"/>
          <p:cNvSpPr>
            <a:spLocks/>
          </p:cNvSpPr>
          <p:nvPr/>
        </p:nvSpPr>
        <p:spPr bwMode="auto">
          <a:xfrm>
            <a:off x="16644422" y="6512419"/>
            <a:ext cx="167507" cy="594771"/>
          </a:xfrm>
          <a:custGeom>
            <a:avLst/>
            <a:gdLst>
              <a:gd name="T0" fmla="*/ 0 w 69"/>
              <a:gd name="T1" fmla="*/ 0 h 245"/>
              <a:gd name="T2" fmla="*/ 0 w 69"/>
              <a:gd name="T3" fmla="*/ 0 h 245"/>
              <a:gd name="T4" fmla="*/ 44 w 69"/>
              <a:gd name="T5" fmla="*/ 156 h 245"/>
              <a:gd name="T6" fmla="*/ 48 w 69"/>
              <a:gd name="T7" fmla="*/ 173 h 245"/>
              <a:gd name="T8" fmla="*/ 48 w 69"/>
              <a:gd name="T9" fmla="*/ 173 h 245"/>
              <a:gd name="T10" fmla="*/ 69 w 69"/>
              <a:gd name="T11" fmla="*/ 245 h 245"/>
              <a:gd name="T12" fmla="*/ 0 w 69"/>
              <a:gd name="T13" fmla="*/ 0 h 245"/>
            </a:gdLst>
            <a:ahLst/>
            <a:cxnLst>
              <a:cxn ang="0">
                <a:pos x="T0" y="T1"/>
              </a:cxn>
              <a:cxn ang="0">
                <a:pos x="T2" y="T3"/>
              </a:cxn>
              <a:cxn ang="0">
                <a:pos x="T4" y="T5"/>
              </a:cxn>
              <a:cxn ang="0">
                <a:pos x="T6" y="T7"/>
              </a:cxn>
              <a:cxn ang="0">
                <a:pos x="T8" y="T9"/>
              </a:cxn>
              <a:cxn ang="0">
                <a:pos x="T10" y="T11"/>
              </a:cxn>
              <a:cxn ang="0">
                <a:pos x="T12" y="T13"/>
              </a:cxn>
            </a:cxnLst>
            <a:rect l="0" t="0" r="r" b="b"/>
            <a:pathLst>
              <a:path w="69" h="245">
                <a:moveTo>
                  <a:pt x="0" y="0"/>
                </a:moveTo>
                <a:lnTo>
                  <a:pt x="0" y="0"/>
                </a:lnTo>
                <a:lnTo>
                  <a:pt x="44" y="156"/>
                </a:lnTo>
                <a:lnTo>
                  <a:pt x="48" y="173"/>
                </a:lnTo>
                <a:lnTo>
                  <a:pt x="48" y="173"/>
                </a:lnTo>
                <a:lnTo>
                  <a:pt x="69" y="24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4" name="Freeform 53"/>
          <p:cNvSpPr>
            <a:spLocks/>
          </p:cNvSpPr>
          <p:nvPr/>
        </p:nvSpPr>
        <p:spPr bwMode="auto">
          <a:xfrm>
            <a:off x="12087749" y="5143231"/>
            <a:ext cx="1284221" cy="1456581"/>
          </a:xfrm>
          <a:custGeom>
            <a:avLst/>
            <a:gdLst>
              <a:gd name="T0" fmla="*/ 162 w 255"/>
              <a:gd name="T1" fmla="*/ 0 h 289"/>
              <a:gd name="T2" fmla="*/ 255 w 255"/>
              <a:gd name="T3" fmla="*/ 176 h 289"/>
              <a:gd name="T4" fmla="*/ 211 w 255"/>
              <a:gd name="T5" fmla="*/ 289 h 289"/>
              <a:gd name="T6" fmla="*/ 92 w 255"/>
              <a:gd name="T7" fmla="*/ 261 h 289"/>
              <a:gd name="T8" fmla="*/ 0 w 255"/>
              <a:gd name="T9" fmla="*/ 94 h 289"/>
              <a:gd name="T10" fmla="*/ 99 w 255"/>
              <a:gd name="T11" fmla="*/ 22 h 289"/>
              <a:gd name="T12" fmla="*/ 162 w 255"/>
              <a:gd name="T13" fmla="*/ 0 h 289"/>
            </a:gdLst>
            <a:ahLst/>
            <a:cxnLst>
              <a:cxn ang="0">
                <a:pos x="T0" y="T1"/>
              </a:cxn>
              <a:cxn ang="0">
                <a:pos x="T2" y="T3"/>
              </a:cxn>
              <a:cxn ang="0">
                <a:pos x="T4" y="T5"/>
              </a:cxn>
              <a:cxn ang="0">
                <a:pos x="T6" y="T7"/>
              </a:cxn>
              <a:cxn ang="0">
                <a:pos x="T8" y="T9"/>
              </a:cxn>
              <a:cxn ang="0">
                <a:pos x="T10" y="T11"/>
              </a:cxn>
              <a:cxn ang="0">
                <a:pos x="T12" y="T13"/>
              </a:cxn>
            </a:cxnLst>
            <a:rect l="0" t="0" r="r" b="b"/>
            <a:pathLst>
              <a:path w="255" h="289">
                <a:moveTo>
                  <a:pt x="162" y="0"/>
                </a:moveTo>
                <a:cubicBezTo>
                  <a:pt x="255" y="176"/>
                  <a:pt x="255" y="176"/>
                  <a:pt x="255" y="176"/>
                </a:cubicBezTo>
                <a:cubicBezTo>
                  <a:pt x="211" y="289"/>
                  <a:pt x="211" y="289"/>
                  <a:pt x="211" y="289"/>
                </a:cubicBezTo>
                <a:cubicBezTo>
                  <a:pt x="92" y="261"/>
                  <a:pt x="92" y="261"/>
                  <a:pt x="92" y="261"/>
                </a:cubicBezTo>
                <a:cubicBezTo>
                  <a:pt x="0" y="94"/>
                  <a:pt x="0" y="94"/>
                  <a:pt x="0" y="94"/>
                </a:cubicBezTo>
                <a:cubicBezTo>
                  <a:pt x="27" y="65"/>
                  <a:pt x="61" y="40"/>
                  <a:pt x="99" y="22"/>
                </a:cubicBezTo>
                <a:cubicBezTo>
                  <a:pt x="120" y="13"/>
                  <a:pt x="141" y="5"/>
                  <a:pt x="162" y="0"/>
                </a:cubicBezTo>
              </a:path>
            </a:pathLst>
          </a:custGeom>
          <a:solidFill>
            <a:schemeClr val="bg1">
              <a:lumMod val="9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6" name="Freeform 65"/>
          <p:cNvSpPr>
            <a:spLocks noEditPoints="1"/>
          </p:cNvSpPr>
          <p:nvPr/>
        </p:nvSpPr>
        <p:spPr bwMode="auto">
          <a:xfrm>
            <a:off x="12087750" y="5143231"/>
            <a:ext cx="849672" cy="543791"/>
          </a:xfrm>
          <a:custGeom>
            <a:avLst/>
            <a:gdLst>
              <a:gd name="T0" fmla="*/ 0 w 350"/>
              <a:gd name="T1" fmla="*/ 195 h 224"/>
              <a:gd name="T2" fmla="*/ 0 w 350"/>
              <a:gd name="T3" fmla="*/ 195 h 224"/>
              <a:gd name="T4" fmla="*/ 17 w 350"/>
              <a:gd name="T5" fmla="*/ 224 h 224"/>
              <a:gd name="T6" fmla="*/ 17 w 350"/>
              <a:gd name="T7" fmla="*/ 224 h 224"/>
              <a:gd name="T8" fmla="*/ 0 w 350"/>
              <a:gd name="T9" fmla="*/ 195 h 224"/>
              <a:gd name="T10" fmla="*/ 336 w 350"/>
              <a:gd name="T11" fmla="*/ 0 h 224"/>
              <a:gd name="T12" fmla="*/ 350 w 350"/>
              <a:gd name="T13" fmla="*/ 31 h 224"/>
              <a:gd name="T14" fmla="*/ 350 w 350"/>
              <a:gd name="T15" fmla="*/ 31 h 224"/>
              <a:gd name="T16" fmla="*/ 336 w 350"/>
              <a:gd name="T17" fmla="*/ 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 h="224">
                <a:moveTo>
                  <a:pt x="0" y="195"/>
                </a:moveTo>
                <a:lnTo>
                  <a:pt x="0" y="195"/>
                </a:lnTo>
                <a:lnTo>
                  <a:pt x="17" y="224"/>
                </a:lnTo>
                <a:lnTo>
                  <a:pt x="17" y="224"/>
                </a:lnTo>
                <a:lnTo>
                  <a:pt x="0" y="195"/>
                </a:lnTo>
                <a:close/>
                <a:moveTo>
                  <a:pt x="336" y="0"/>
                </a:moveTo>
                <a:lnTo>
                  <a:pt x="350" y="31"/>
                </a:lnTo>
                <a:lnTo>
                  <a:pt x="350" y="31"/>
                </a:lnTo>
                <a:lnTo>
                  <a:pt x="336" y="0"/>
                </a:lnTo>
                <a:close/>
              </a:path>
            </a:pathLst>
          </a:custGeom>
          <a:solidFill>
            <a:srgbClr val="D0D1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7" name="Freeform 66"/>
          <p:cNvSpPr>
            <a:spLocks noEditPoints="1"/>
          </p:cNvSpPr>
          <p:nvPr/>
        </p:nvSpPr>
        <p:spPr bwMode="auto">
          <a:xfrm>
            <a:off x="12087750" y="5143231"/>
            <a:ext cx="849672" cy="543791"/>
          </a:xfrm>
          <a:custGeom>
            <a:avLst/>
            <a:gdLst>
              <a:gd name="T0" fmla="*/ 0 w 350"/>
              <a:gd name="T1" fmla="*/ 195 h 224"/>
              <a:gd name="T2" fmla="*/ 0 w 350"/>
              <a:gd name="T3" fmla="*/ 195 h 224"/>
              <a:gd name="T4" fmla="*/ 17 w 350"/>
              <a:gd name="T5" fmla="*/ 224 h 224"/>
              <a:gd name="T6" fmla="*/ 17 w 350"/>
              <a:gd name="T7" fmla="*/ 224 h 224"/>
              <a:gd name="T8" fmla="*/ 0 w 350"/>
              <a:gd name="T9" fmla="*/ 195 h 224"/>
              <a:gd name="T10" fmla="*/ 336 w 350"/>
              <a:gd name="T11" fmla="*/ 0 h 224"/>
              <a:gd name="T12" fmla="*/ 350 w 350"/>
              <a:gd name="T13" fmla="*/ 31 h 224"/>
              <a:gd name="T14" fmla="*/ 350 w 350"/>
              <a:gd name="T15" fmla="*/ 31 h 224"/>
              <a:gd name="T16" fmla="*/ 336 w 350"/>
              <a:gd name="T17" fmla="*/ 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 h="224">
                <a:moveTo>
                  <a:pt x="0" y="195"/>
                </a:moveTo>
                <a:lnTo>
                  <a:pt x="0" y="195"/>
                </a:lnTo>
                <a:lnTo>
                  <a:pt x="17" y="224"/>
                </a:lnTo>
                <a:lnTo>
                  <a:pt x="17" y="224"/>
                </a:lnTo>
                <a:lnTo>
                  <a:pt x="0" y="195"/>
                </a:lnTo>
                <a:moveTo>
                  <a:pt x="336" y="0"/>
                </a:moveTo>
                <a:lnTo>
                  <a:pt x="350" y="31"/>
                </a:lnTo>
                <a:lnTo>
                  <a:pt x="350" y="31"/>
                </a:lnTo>
                <a:lnTo>
                  <a:pt x="3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9" name="Freeform 68"/>
          <p:cNvSpPr>
            <a:spLocks/>
          </p:cNvSpPr>
          <p:nvPr/>
        </p:nvSpPr>
        <p:spPr bwMode="auto">
          <a:xfrm>
            <a:off x="6431356" y="7869468"/>
            <a:ext cx="1412884" cy="1308497"/>
          </a:xfrm>
          <a:custGeom>
            <a:avLst/>
            <a:gdLst>
              <a:gd name="T0" fmla="*/ 91 w 281"/>
              <a:gd name="T1" fmla="*/ 0 h 260"/>
              <a:gd name="T2" fmla="*/ 261 w 281"/>
              <a:gd name="T3" fmla="*/ 104 h 260"/>
              <a:gd name="T4" fmla="*/ 281 w 281"/>
              <a:gd name="T5" fmla="*/ 223 h 260"/>
              <a:gd name="T6" fmla="*/ 164 w 281"/>
              <a:gd name="T7" fmla="*/ 260 h 260"/>
              <a:gd name="T8" fmla="*/ 0 w 281"/>
              <a:gd name="T9" fmla="*/ 164 h 260"/>
              <a:gd name="T10" fmla="*/ 48 w 281"/>
              <a:gd name="T11" fmla="*/ 51 h 260"/>
              <a:gd name="T12" fmla="*/ 91 w 281"/>
              <a:gd name="T13" fmla="*/ 0 h 260"/>
            </a:gdLst>
            <a:ahLst/>
            <a:cxnLst>
              <a:cxn ang="0">
                <a:pos x="T0" y="T1"/>
              </a:cxn>
              <a:cxn ang="0">
                <a:pos x="T2" y="T3"/>
              </a:cxn>
              <a:cxn ang="0">
                <a:pos x="T4" y="T5"/>
              </a:cxn>
              <a:cxn ang="0">
                <a:pos x="T6" y="T7"/>
              </a:cxn>
              <a:cxn ang="0">
                <a:pos x="T8" y="T9"/>
              </a:cxn>
              <a:cxn ang="0">
                <a:pos x="T10" y="T11"/>
              </a:cxn>
              <a:cxn ang="0">
                <a:pos x="T12" y="T13"/>
              </a:cxn>
            </a:cxnLst>
            <a:rect l="0" t="0" r="r" b="b"/>
            <a:pathLst>
              <a:path w="281" h="260">
                <a:moveTo>
                  <a:pt x="91" y="0"/>
                </a:moveTo>
                <a:cubicBezTo>
                  <a:pt x="261" y="104"/>
                  <a:pt x="261" y="104"/>
                  <a:pt x="261" y="104"/>
                </a:cubicBezTo>
                <a:cubicBezTo>
                  <a:pt x="281" y="223"/>
                  <a:pt x="281" y="223"/>
                  <a:pt x="281" y="223"/>
                </a:cubicBezTo>
                <a:cubicBezTo>
                  <a:pt x="164" y="260"/>
                  <a:pt x="164" y="260"/>
                  <a:pt x="164" y="260"/>
                </a:cubicBezTo>
                <a:cubicBezTo>
                  <a:pt x="0" y="164"/>
                  <a:pt x="0" y="164"/>
                  <a:pt x="0" y="164"/>
                </a:cubicBezTo>
                <a:cubicBezTo>
                  <a:pt x="9" y="125"/>
                  <a:pt x="25" y="86"/>
                  <a:pt x="48" y="51"/>
                </a:cubicBezTo>
                <a:cubicBezTo>
                  <a:pt x="61" y="32"/>
                  <a:pt x="75" y="15"/>
                  <a:pt x="91" y="0"/>
                </a:cubicBezTo>
              </a:path>
            </a:pathLst>
          </a:custGeom>
          <a:solidFill>
            <a:schemeClr val="bg1">
              <a:lumMod val="9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0" name="Freeform 69"/>
          <p:cNvSpPr>
            <a:spLocks noEditPoints="1"/>
          </p:cNvSpPr>
          <p:nvPr/>
        </p:nvSpPr>
        <p:spPr bwMode="auto">
          <a:xfrm>
            <a:off x="6501758" y="7913166"/>
            <a:ext cx="526797" cy="861812"/>
          </a:xfrm>
          <a:custGeom>
            <a:avLst/>
            <a:gdLst>
              <a:gd name="T0" fmla="*/ 0 w 105"/>
              <a:gd name="T1" fmla="*/ 163 h 171"/>
              <a:gd name="T2" fmla="*/ 0 w 105"/>
              <a:gd name="T3" fmla="*/ 163 h 171"/>
              <a:gd name="T4" fmla="*/ 8 w 105"/>
              <a:gd name="T5" fmla="*/ 168 h 171"/>
              <a:gd name="T6" fmla="*/ 13 w 105"/>
              <a:gd name="T7" fmla="*/ 171 h 171"/>
              <a:gd name="T8" fmla="*/ 13 w 105"/>
              <a:gd name="T9" fmla="*/ 171 h 171"/>
              <a:gd name="T10" fmla="*/ 0 w 105"/>
              <a:gd name="T11" fmla="*/ 163 h 171"/>
              <a:gd name="T12" fmla="*/ 91 w 105"/>
              <a:gd name="T13" fmla="*/ 0 h 171"/>
              <a:gd name="T14" fmla="*/ 91 w 105"/>
              <a:gd name="T15" fmla="*/ 0 h 171"/>
              <a:gd name="T16" fmla="*/ 105 w 105"/>
              <a:gd name="T17" fmla="*/ 8 h 171"/>
              <a:gd name="T18" fmla="*/ 105 w 105"/>
              <a:gd name="T19" fmla="*/ 8 h 171"/>
              <a:gd name="T20" fmla="*/ 91 w 105"/>
              <a:gd name="T21"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5" h="171">
                <a:moveTo>
                  <a:pt x="0" y="163"/>
                </a:moveTo>
                <a:cubicBezTo>
                  <a:pt x="0" y="163"/>
                  <a:pt x="0" y="163"/>
                  <a:pt x="0" y="163"/>
                </a:cubicBezTo>
                <a:cubicBezTo>
                  <a:pt x="8" y="168"/>
                  <a:pt x="8" y="168"/>
                  <a:pt x="8" y="168"/>
                </a:cubicBezTo>
                <a:cubicBezTo>
                  <a:pt x="13" y="171"/>
                  <a:pt x="13" y="171"/>
                  <a:pt x="13" y="171"/>
                </a:cubicBezTo>
                <a:cubicBezTo>
                  <a:pt x="13" y="171"/>
                  <a:pt x="13" y="171"/>
                  <a:pt x="13" y="171"/>
                </a:cubicBezTo>
                <a:cubicBezTo>
                  <a:pt x="0" y="163"/>
                  <a:pt x="0" y="163"/>
                  <a:pt x="0" y="163"/>
                </a:cubicBezTo>
                <a:moveTo>
                  <a:pt x="91" y="0"/>
                </a:moveTo>
                <a:cubicBezTo>
                  <a:pt x="91" y="0"/>
                  <a:pt x="91" y="0"/>
                  <a:pt x="91" y="0"/>
                </a:cubicBezTo>
                <a:cubicBezTo>
                  <a:pt x="105" y="8"/>
                  <a:pt x="105" y="8"/>
                  <a:pt x="105" y="8"/>
                </a:cubicBezTo>
                <a:cubicBezTo>
                  <a:pt x="105" y="8"/>
                  <a:pt x="105" y="8"/>
                  <a:pt x="105" y="8"/>
                </a:cubicBezTo>
                <a:cubicBezTo>
                  <a:pt x="91" y="0"/>
                  <a:pt x="91" y="0"/>
                  <a:pt x="91" y="0"/>
                </a:cubicBezTo>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0" name="Freeform 79"/>
          <p:cNvSpPr>
            <a:spLocks noEditPoints="1"/>
          </p:cNvSpPr>
          <p:nvPr/>
        </p:nvSpPr>
        <p:spPr bwMode="auto">
          <a:xfrm>
            <a:off x="6431356" y="7869468"/>
            <a:ext cx="526797" cy="864238"/>
          </a:xfrm>
          <a:custGeom>
            <a:avLst/>
            <a:gdLst>
              <a:gd name="T0" fmla="*/ 0 w 105"/>
              <a:gd name="T1" fmla="*/ 164 h 172"/>
              <a:gd name="T2" fmla="*/ 14 w 105"/>
              <a:gd name="T3" fmla="*/ 172 h 172"/>
              <a:gd name="T4" fmla="*/ 14 w 105"/>
              <a:gd name="T5" fmla="*/ 172 h 172"/>
              <a:gd name="T6" fmla="*/ 0 w 105"/>
              <a:gd name="T7" fmla="*/ 164 h 172"/>
              <a:gd name="T8" fmla="*/ 91 w 105"/>
              <a:gd name="T9" fmla="*/ 0 h 172"/>
              <a:gd name="T10" fmla="*/ 48 w 105"/>
              <a:gd name="T11" fmla="*/ 51 h 172"/>
              <a:gd name="T12" fmla="*/ 0 w 105"/>
              <a:gd name="T13" fmla="*/ 164 h 172"/>
              <a:gd name="T14" fmla="*/ 0 w 105"/>
              <a:gd name="T15" fmla="*/ 164 h 172"/>
              <a:gd name="T16" fmla="*/ 48 w 105"/>
              <a:gd name="T17" fmla="*/ 51 h 172"/>
              <a:gd name="T18" fmla="*/ 91 w 105"/>
              <a:gd name="T19" fmla="*/ 0 h 172"/>
              <a:gd name="T20" fmla="*/ 105 w 105"/>
              <a:gd name="T21" fmla="*/ 9 h 172"/>
              <a:gd name="T22" fmla="*/ 105 w 105"/>
              <a:gd name="T23" fmla="*/ 9 h 172"/>
              <a:gd name="T24" fmla="*/ 91 w 105"/>
              <a:gd name="T25"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5" h="172">
                <a:moveTo>
                  <a:pt x="0" y="164"/>
                </a:moveTo>
                <a:cubicBezTo>
                  <a:pt x="14" y="172"/>
                  <a:pt x="14" y="172"/>
                  <a:pt x="14" y="172"/>
                </a:cubicBezTo>
                <a:cubicBezTo>
                  <a:pt x="14" y="172"/>
                  <a:pt x="14" y="172"/>
                  <a:pt x="14" y="172"/>
                </a:cubicBezTo>
                <a:cubicBezTo>
                  <a:pt x="0" y="164"/>
                  <a:pt x="0" y="164"/>
                  <a:pt x="0" y="164"/>
                </a:cubicBezTo>
                <a:moveTo>
                  <a:pt x="91" y="0"/>
                </a:moveTo>
                <a:cubicBezTo>
                  <a:pt x="75" y="15"/>
                  <a:pt x="61" y="32"/>
                  <a:pt x="48" y="51"/>
                </a:cubicBezTo>
                <a:cubicBezTo>
                  <a:pt x="25" y="86"/>
                  <a:pt x="9" y="125"/>
                  <a:pt x="0" y="164"/>
                </a:cubicBezTo>
                <a:cubicBezTo>
                  <a:pt x="0" y="164"/>
                  <a:pt x="0" y="164"/>
                  <a:pt x="0" y="164"/>
                </a:cubicBezTo>
                <a:cubicBezTo>
                  <a:pt x="9" y="125"/>
                  <a:pt x="25" y="86"/>
                  <a:pt x="48" y="51"/>
                </a:cubicBezTo>
                <a:cubicBezTo>
                  <a:pt x="61" y="32"/>
                  <a:pt x="75" y="15"/>
                  <a:pt x="91" y="0"/>
                </a:cubicBezTo>
                <a:cubicBezTo>
                  <a:pt x="105" y="9"/>
                  <a:pt x="105" y="9"/>
                  <a:pt x="105" y="9"/>
                </a:cubicBezTo>
                <a:cubicBezTo>
                  <a:pt x="105" y="9"/>
                  <a:pt x="105" y="9"/>
                  <a:pt x="105" y="9"/>
                </a:cubicBezTo>
                <a:cubicBezTo>
                  <a:pt x="91" y="0"/>
                  <a:pt x="91" y="0"/>
                  <a:pt x="91" y="0"/>
                </a:cubicBezTo>
              </a:path>
            </a:pathLst>
          </a:custGeom>
          <a:solidFill>
            <a:srgbClr val="CACB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3" name="Rectangle 102"/>
          <p:cNvSpPr/>
          <p:nvPr/>
        </p:nvSpPr>
        <p:spPr>
          <a:xfrm>
            <a:off x="10887842" y="3587642"/>
            <a:ext cx="4096730" cy="1034249"/>
          </a:xfrm>
          <a:prstGeom prst="rect">
            <a:avLst/>
          </a:prstGeom>
        </p:spPr>
        <p:txBody>
          <a:bodyPr wrap="square">
            <a:spAutoFit/>
          </a:bodyPr>
          <a:lstStyle/>
          <a:p>
            <a:pPr algn="r" defTabSz="2438584">
              <a:lnSpc>
                <a:spcPct val="85000"/>
              </a:lnSpc>
            </a:pPr>
            <a:r>
              <a:rPr lang="en-US" sz="4266">
                <a:solidFill>
                  <a:srgbClr val="57565A"/>
                </a:solidFill>
                <a:latin typeface="Roboto Light"/>
              </a:rPr>
              <a:t>Infographic</a:t>
            </a:r>
          </a:p>
          <a:p>
            <a:pPr algn="r" defTabSz="2438584">
              <a:lnSpc>
                <a:spcPct val="85000"/>
              </a:lnSpc>
            </a:pPr>
            <a:r>
              <a:rPr lang="en-US" sz="2934">
                <a:solidFill>
                  <a:srgbClr val="57565A"/>
                </a:solidFill>
                <a:latin typeface="Roboto Light"/>
              </a:rPr>
              <a:t>Sample text</a:t>
            </a:r>
          </a:p>
        </p:txBody>
      </p:sp>
      <p:sp>
        <p:nvSpPr>
          <p:cNvPr id="104" name="Rectangle 103"/>
          <p:cNvSpPr/>
          <p:nvPr/>
        </p:nvSpPr>
        <p:spPr>
          <a:xfrm>
            <a:off x="14766593" y="8298417"/>
            <a:ext cx="4096730" cy="1034249"/>
          </a:xfrm>
          <a:prstGeom prst="rect">
            <a:avLst/>
          </a:prstGeom>
        </p:spPr>
        <p:txBody>
          <a:bodyPr wrap="square">
            <a:spAutoFit/>
          </a:bodyPr>
          <a:lstStyle/>
          <a:p>
            <a:pPr defTabSz="2438584">
              <a:lnSpc>
                <a:spcPct val="85000"/>
              </a:lnSpc>
            </a:pPr>
            <a:r>
              <a:rPr lang="en-US" sz="4266">
                <a:solidFill>
                  <a:srgbClr val="57565A"/>
                </a:solidFill>
                <a:latin typeface="Roboto Light"/>
              </a:rPr>
              <a:t>Infographic</a:t>
            </a:r>
          </a:p>
          <a:p>
            <a:pPr defTabSz="2438584">
              <a:lnSpc>
                <a:spcPct val="85000"/>
              </a:lnSpc>
            </a:pPr>
            <a:r>
              <a:rPr lang="en-US" sz="2934">
                <a:solidFill>
                  <a:srgbClr val="57565A"/>
                </a:solidFill>
                <a:latin typeface="Roboto Light"/>
              </a:rPr>
              <a:t>Sample text</a:t>
            </a:r>
          </a:p>
        </p:txBody>
      </p:sp>
      <p:sp>
        <p:nvSpPr>
          <p:cNvPr id="105" name="Rectangle 104"/>
          <p:cNvSpPr/>
          <p:nvPr/>
        </p:nvSpPr>
        <p:spPr>
          <a:xfrm>
            <a:off x="5944786" y="5850628"/>
            <a:ext cx="4096730" cy="1034249"/>
          </a:xfrm>
          <a:prstGeom prst="rect">
            <a:avLst/>
          </a:prstGeom>
        </p:spPr>
        <p:txBody>
          <a:bodyPr wrap="square">
            <a:spAutoFit/>
          </a:bodyPr>
          <a:lstStyle/>
          <a:p>
            <a:pPr algn="r" defTabSz="2438584">
              <a:lnSpc>
                <a:spcPct val="85000"/>
              </a:lnSpc>
            </a:pPr>
            <a:r>
              <a:rPr lang="en-US" sz="4266">
                <a:solidFill>
                  <a:srgbClr val="57565A"/>
                </a:solidFill>
                <a:latin typeface="Roboto Light"/>
              </a:rPr>
              <a:t>Infographic</a:t>
            </a:r>
          </a:p>
          <a:p>
            <a:pPr algn="r" defTabSz="2438584">
              <a:lnSpc>
                <a:spcPct val="85000"/>
              </a:lnSpc>
            </a:pPr>
            <a:r>
              <a:rPr lang="en-US" sz="2934">
                <a:solidFill>
                  <a:srgbClr val="57565A"/>
                </a:solidFill>
                <a:latin typeface="Roboto Light"/>
              </a:rPr>
              <a:t>Sample text</a:t>
            </a:r>
          </a:p>
        </p:txBody>
      </p:sp>
      <p:sp>
        <p:nvSpPr>
          <p:cNvPr id="106" name="Rectangle 105"/>
          <p:cNvSpPr/>
          <p:nvPr/>
        </p:nvSpPr>
        <p:spPr>
          <a:xfrm>
            <a:off x="9291487" y="10736809"/>
            <a:ext cx="4096730" cy="1034249"/>
          </a:xfrm>
          <a:prstGeom prst="rect">
            <a:avLst/>
          </a:prstGeom>
        </p:spPr>
        <p:txBody>
          <a:bodyPr wrap="square">
            <a:spAutoFit/>
          </a:bodyPr>
          <a:lstStyle/>
          <a:p>
            <a:pPr defTabSz="2438584">
              <a:lnSpc>
                <a:spcPct val="85000"/>
              </a:lnSpc>
            </a:pPr>
            <a:r>
              <a:rPr lang="en-US" sz="4266">
                <a:solidFill>
                  <a:srgbClr val="57565A"/>
                </a:solidFill>
                <a:latin typeface="Roboto Light"/>
              </a:rPr>
              <a:t>Infographic</a:t>
            </a:r>
          </a:p>
          <a:p>
            <a:pPr defTabSz="2438584">
              <a:lnSpc>
                <a:spcPct val="85000"/>
              </a:lnSpc>
            </a:pPr>
            <a:r>
              <a:rPr lang="en-US" sz="2934">
                <a:solidFill>
                  <a:srgbClr val="57565A"/>
                </a:solidFill>
                <a:latin typeface="Roboto Light"/>
              </a:rPr>
              <a:t>Sample text</a:t>
            </a:r>
          </a:p>
        </p:txBody>
      </p:sp>
      <p:sp>
        <p:nvSpPr>
          <p:cNvPr id="108" name="Rectangle 107"/>
          <p:cNvSpPr/>
          <p:nvPr/>
        </p:nvSpPr>
        <p:spPr>
          <a:xfrm>
            <a:off x="16629856" y="9035363"/>
            <a:ext cx="6705084" cy="2978533"/>
          </a:xfrm>
          <a:prstGeom prst="rect">
            <a:avLst/>
          </a:prstGeom>
        </p:spPr>
        <p:txBody>
          <a:bodyPr wrap="square" lIns="0" tIns="0" rIns="0" bIns="0">
            <a:spAutoFit/>
          </a:bodyPr>
          <a:lstStyle/>
          <a:p>
            <a:pPr algn="r" defTabSz="2438584">
              <a:lnSpc>
                <a:spcPct val="85000"/>
              </a:lnSpc>
            </a:pPr>
            <a:r>
              <a:rPr lang="en-US" sz="7467">
                <a:solidFill>
                  <a:srgbClr val="57565A"/>
                </a:solidFill>
                <a:latin typeface="Roboto Light"/>
              </a:rPr>
              <a:t>30% lorem</a:t>
            </a:r>
          </a:p>
          <a:p>
            <a:pPr algn="r" defTabSz="2438584">
              <a:lnSpc>
                <a:spcPct val="110000"/>
              </a:lnSpc>
            </a:pPr>
            <a:r>
              <a:rPr lang="en-US" sz="3200">
                <a:solidFill>
                  <a:srgbClr val="57565A"/>
                </a:solidFill>
                <a:latin typeface="Roboto Light"/>
              </a:rPr>
              <a:t>L</a:t>
            </a:r>
            <a:r>
              <a:rPr lang="en-US" sz="2934">
                <a:solidFill>
                  <a:srgbClr val="57565A"/>
                </a:solidFill>
                <a:latin typeface="Roboto Light"/>
              </a:rPr>
              <a:t>orem ipsum dolor sit amet, </a:t>
            </a:r>
            <a:r>
              <a:rPr lang="en-US" sz="2934" err="1">
                <a:solidFill>
                  <a:srgbClr val="57565A"/>
                </a:solidFill>
                <a:latin typeface="Roboto Light"/>
              </a:rPr>
              <a:t>consectetur</a:t>
            </a:r>
            <a:r>
              <a:rPr lang="en-US" sz="2934">
                <a:solidFill>
                  <a:srgbClr val="57565A"/>
                </a:solidFill>
                <a:latin typeface="Roboto Light"/>
              </a:rPr>
              <a:t> </a:t>
            </a:r>
            <a:r>
              <a:rPr lang="en-US" sz="2934" err="1">
                <a:solidFill>
                  <a:srgbClr val="57565A"/>
                </a:solidFill>
                <a:latin typeface="Roboto Light"/>
              </a:rPr>
              <a:t>adipiscing</a:t>
            </a:r>
            <a:r>
              <a:rPr lang="en-US" sz="2934">
                <a:solidFill>
                  <a:srgbClr val="57565A"/>
                </a:solidFill>
                <a:latin typeface="Roboto Light"/>
              </a:rPr>
              <a:t> </a:t>
            </a:r>
            <a:r>
              <a:rPr lang="en-US" sz="2934" err="1">
                <a:solidFill>
                  <a:srgbClr val="57565A"/>
                </a:solidFill>
                <a:latin typeface="Roboto Light"/>
              </a:rPr>
              <a:t>elit</a:t>
            </a:r>
            <a:r>
              <a:rPr lang="en-US" sz="2934">
                <a:solidFill>
                  <a:srgbClr val="57565A"/>
                </a:solidFill>
                <a:latin typeface="Roboto Light"/>
              </a:rPr>
              <a:t>. </a:t>
            </a:r>
            <a:r>
              <a:rPr lang="en-US" sz="2934" err="1">
                <a:solidFill>
                  <a:srgbClr val="57565A"/>
                </a:solidFill>
                <a:latin typeface="Roboto Light"/>
              </a:rPr>
              <a:t>Nullam</a:t>
            </a:r>
            <a:r>
              <a:rPr lang="en-US" sz="2934">
                <a:solidFill>
                  <a:srgbClr val="57565A"/>
                </a:solidFill>
                <a:latin typeface="Roboto Light"/>
              </a:rPr>
              <a:t> ligula </a:t>
            </a:r>
            <a:r>
              <a:rPr lang="en-US" sz="2934" err="1">
                <a:solidFill>
                  <a:srgbClr val="57565A"/>
                </a:solidFill>
                <a:latin typeface="Roboto Light"/>
              </a:rPr>
              <a:t>risus</a:t>
            </a:r>
            <a:r>
              <a:rPr lang="en-US" sz="2934">
                <a:solidFill>
                  <a:srgbClr val="57565A"/>
                </a:solidFill>
                <a:latin typeface="Roboto Light"/>
              </a:rPr>
              <a:t>, </a:t>
            </a:r>
            <a:r>
              <a:rPr lang="en-US" sz="2934" err="1">
                <a:solidFill>
                  <a:srgbClr val="57565A"/>
                </a:solidFill>
                <a:latin typeface="Roboto Light"/>
              </a:rPr>
              <a:t>elementum</a:t>
            </a:r>
            <a:r>
              <a:rPr lang="en-US" sz="2934">
                <a:solidFill>
                  <a:srgbClr val="57565A"/>
                </a:solidFill>
                <a:latin typeface="Roboto Light"/>
              </a:rPr>
              <a:t> </a:t>
            </a:r>
            <a:r>
              <a:rPr lang="en-US" sz="2934" err="1">
                <a:solidFill>
                  <a:srgbClr val="57565A"/>
                </a:solidFill>
                <a:latin typeface="Roboto Light"/>
              </a:rPr>
              <a:t>ut</a:t>
            </a:r>
            <a:r>
              <a:rPr lang="en-US" sz="2934">
                <a:solidFill>
                  <a:srgbClr val="57565A"/>
                </a:solidFill>
                <a:latin typeface="Roboto Light"/>
              </a:rPr>
              <a:t> </a:t>
            </a:r>
            <a:r>
              <a:rPr lang="en-US" sz="2934" err="1">
                <a:solidFill>
                  <a:srgbClr val="57565A"/>
                </a:solidFill>
                <a:latin typeface="Roboto Light"/>
              </a:rPr>
              <a:t>ornare</a:t>
            </a:r>
            <a:r>
              <a:rPr lang="en-US" sz="2934">
                <a:solidFill>
                  <a:srgbClr val="57565A"/>
                </a:solidFill>
                <a:latin typeface="Roboto Light"/>
              </a:rPr>
              <a:t> </a:t>
            </a:r>
            <a:r>
              <a:rPr lang="en-US" sz="2934" err="1">
                <a:solidFill>
                  <a:srgbClr val="57565A"/>
                </a:solidFill>
                <a:latin typeface="Roboto Light"/>
              </a:rPr>
              <a:t>ut</a:t>
            </a:r>
            <a:r>
              <a:rPr lang="en-US" sz="2934">
                <a:solidFill>
                  <a:srgbClr val="57565A"/>
                </a:solidFill>
                <a:latin typeface="Roboto Light"/>
              </a:rPr>
              <a:t>, </a:t>
            </a:r>
            <a:r>
              <a:rPr lang="en-US" sz="2934" err="1">
                <a:solidFill>
                  <a:srgbClr val="57565A"/>
                </a:solidFill>
                <a:latin typeface="Roboto Light"/>
              </a:rPr>
              <a:t>consectetur</a:t>
            </a:r>
            <a:r>
              <a:rPr lang="en-US" sz="2934">
                <a:solidFill>
                  <a:srgbClr val="57565A"/>
                </a:solidFill>
                <a:latin typeface="Roboto Light"/>
              </a:rPr>
              <a:t> Donec vitae </a:t>
            </a:r>
            <a:r>
              <a:rPr lang="en-US" sz="2934" err="1">
                <a:solidFill>
                  <a:srgbClr val="57565A"/>
                </a:solidFill>
                <a:latin typeface="Roboto Light"/>
              </a:rPr>
              <a:t>faucibus</a:t>
            </a:r>
            <a:r>
              <a:rPr lang="en-US" sz="2934">
                <a:solidFill>
                  <a:srgbClr val="57565A"/>
                </a:solidFill>
                <a:latin typeface="Roboto Light"/>
              </a:rPr>
              <a:t> </a:t>
            </a:r>
            <a:r>
              <a:rPr lang="en-US" sz="2934" err="1">
                <a:solidFill>
                  <a:srgbClr val="57565A"/>
                </a:solidFill>
                <a:latin typeface="Roboto Light"/>
              </a:rPr>
              <a:t>tellus</a:t>
            </a:r>
            <a:r>
              <a:rPr lang="en-US" sz="2934">
                <a:solidFill>
                  <a:srgbClr val="57565A"/>
                </a:solidFill>
                <a:latin typeface="Roboto Light"/>
              </a:rPr>
              <a:t>. </a:t>
            </a:r>
          </a:p>
        </p:txBody>
      </p:sp>
      <p:sp>
        <p:nvSpPr>
          <p:cNvPr id="109" name="Rectangle 108"/>
          <p:cNvSpPr/>
          <p:nvPr/>
        </p:nvSpPr>
        <p:spPr>
          <a:xfrm>
            <a:off x="1035151" y="2792038"/>
            <a:ext cx="6909472" cy="2978533"/>
          </a:xfrm>
          <a:prstGeom prst="rect">
            <a:avLst/>
          </a:prstGeom>
        </p:spPr>
        <p:txBody>
          <a:bodyPr wrap="square" lIns="0" tIns="0" rIns="0" bIns="0">
            <a:spAutoFit/>
          </a:bodyPr>
          <a:lstStyle/>
          <a:p>
            <a:pPr defTabSz="2438584">
              <a:lnSpc>
                <a:spcPct val="85000"/>
              </a:lnSpc>
            </a:pPr>
            <a:r>
              <a:rPr lang="en-US" sz="7467" dirty="0">
                <a:solidFill>
                  <a:srgbClr val="57565A"/>
                </a:solidFill>
                <a:latin typeface="Roboto Light"/>
              </a:rPr>
              <a:t>70% </a:t>
            </a:r>
            <a:r>
              <a:rPr lang="en-US" sz="7467" dirty="0" err="1">
                <a:solidFill>
                  <a:srgbClr val="57565A"/>
                </a:solidFill>
                <a:latin typeface="Roboto Light"/>
              </a:rPr>
              <a:t>ipsum</a:t>
            </a:r>
            <a:endParaRPr lang="en-US" sz="7467" dirty="0">
              <a:solidFill>
                <a:srgbClr val="57565A"/>
              </a:solidFill>
              <a:latin typeface="Roboto Light"/>
            </a:endParaRPr>
          </a:p>
          <a:p>
            <a:pPr defTabSz="2438584">
              <a:lnSpc>
                <a:spcPct val="110000"/>
              </a:lnSpc>
            </a:pPr>
            <a:r>
              <a:rPr lang="en-US" sz="3200" dirty="0" err="1">
                <a:solidFill>
                  <a:srgbClr val="57565A"/>
                </a:solidFill>
                <a:latin typeface="Roboto Light"/>
              </a:rPr>
              <a:t>L</a:t>
            </a:r>
            <a:r>
              <a:rPr lang="en-US" sz="2934" dirty="0" err="1">
                <a:solidFill>
                  <a:srgbClr val="57565A"/>
                </a:solidFill>
                <a:latin typeface="Roboto Light"/>
              </a:rPr>
              <a:t>orem</a:t>
            </a:r>
            <a:r>
              <a:rPr lang="en-US" sz="2934" dirty="0">
                <a:solidFill>
                  <a:srgbClr val="57565A"/>
                </a:solidFill>
                <a:latin typeface="Roboto Light"/>
              </a:rPr>
              <a:t> </a:t>
            </a:r>
            <a:r>
              <a:rPr lang="en-US" sz="2934" dirty="0" err="1">
                <a:solidFill>
                  <a:srgbClr val="57565A"/>
                </a:solidFill>
                <a:latin typeface="Roboto Light"/>
              </a:rPr>
              <a:t>ipsum</a:t>
            </a:r>
            <a:r>
              <a:rPr lang="en-US" sz="2934" dirty="0">
                <a:solidFill>
                  <a:srgbClr val="57565A"/>
                </a:solidFill>
                <a:latin typeface="Roboto Light"/>
              </a:rPr>
              <a:t> dolor sit </a:t>
            </a:r>
            <a:r>
              <a:rPr lang="en-US" sz="2934" dirty="0" err="1">
                <a:solidFill>
                  <a:srgbClr val="57565A"/>
                </a:solidFill>
                <a:latin typeface="Roboto Light"/>
              </a:rPr>
              <a:t>amet</a:t>
            </a:r>
            <a:r>
              <a:rPr lang="en-US" sz="2934" dirty="0">
                <a:solidFill>
                  <a:srgbClr val="57565A"/>
                </a:solidFill>
                <a:latin typeface="Roboto Light"/>
              </a:rPr>
              <a:t>, </a:t>
            </a:r>
            <a:r>
              <a:rPr lang="en-US" sz="2934" dirty="0" err="1">
                <a:solidFill>
                  <a:srgbClr val="57565A"/>
                </a:solidFill>
                <a:latin typeface="Roboto Light"/>
              </a:rPr>
              <a:t>consectetur</a:t>
            </a:r>
            <a:r>
              <a:rPr lang="en-US" sz="2934" dirty="0">
                <a:solidFill>
                  <a:srgbClr val="57565A"/>
                </a:solidFill>
                <a:latin typeface="Roboto Light"/>
              </a:rPr>
              <a:t> </a:t>
            </a:r>
            <a:r>
              <a:rPr lang="en-US" sz="2934" dirty="0" err="1">
                <a:solidFill>
                  <a:srgbClr val="57565A"/>
                </a:solidFill>
                <a:latin typeface="Roboto Light"/>
              </a:rPr>
              <a:t>adipiscing</a:t>
            </a:r>
            <a:r>
              <a:rPr lang="en-US" sz="2934" dirty="0">
                <a:solidFill>
                  <a:srgbClr val="57565A"/>
                </a:solidFill>
                <a:latin typeface="Roboto Light"/>
              </a:rPr>
              <a:t> </a:t>
            </a:r>
            <a:r>
              <a:rPr lang="en-US" sz="2934" dirty="0" err="1">
                <a:solidFill>
                  <a:srgbClr val="57565A"/>
                </a:solidFill>
                <a:latin typeface="Roboto Light"/>
              </a:rPr>
              <a:t>elit</a:t>
            </a:r>
            <a:r>
              <a:rPr lang="en-US" sz="2934" dirty="0">
                <a:solidFill>
                  <a:srgbClr val="57565A"/>
                </a:solidFill>
                <a:latin typeface="Roboto Light"/>
              </a:rPr>
              <a:t>. </a:t>
            </a:r>
            <a:r>
              <a:rPr lang="en-US" sz="2934" dirty="0" err="1">
                <a:solidFill>
                  <a:srgbClr val="57565A"/>
                </a:solidFill>
                <a:latin typeface="Roboto Light"/>
              </a:rPr>
              <a:t>Nullam</a:t>
            </a:r>
            <a:r>
              <a:rPr lang="en-US" sz="2934" dirty="0">
                <a:solidFill>
                  <a:srgbClr val="57565A"/>
                </a:solidFill>
                <a:latin typeface="Roboto Light"/>
              </a:rPr>
              <a:t> ligula </a:t>
            </a:r>
            <a:r>
              <a:rPr lang="en-US" sz="2934" dirty="0" err="1">
                <a:solidFill>
                  <a:srgbClr val="57565A"/>
                </a:solidFill>
                <a:latin typeface="Roboto Light"/>
              </a:rPr>
              <a:t>risus</a:t>
            </a:r>
            <a:r>
              <a:rPr lang="en-US" sz="2934" dirty="0">
                <a:solidFill>
                  <a:srgbClr val="57565A"/>
                </a:solidFill>
                <a:latin typeface="Roboto Light"/>
              </a:rPr>
              <a:t>, sit </a:t>
            </a:r>
            <a:r>
              <a:rPr lang="en-US" sz="2934" dirty="0" err="1">
                <a:solidFill>
                  <a:srgbClr val="57565A"/>
                </a:solidFill>
                <a:latin typeface="Roboto Light"/>
              </a:rPr>
              <a:t>elementum</a:t>
            </a:r>
            <a:r>
              <a:rPr lang="en-US" sz="2934" dirty="0">
                <a:solidFill>
                  <a:srgbClr val="57565A"/>
                </a:solidFill>
                <a:latin typeface="Roboto Light"/>
              </a:rPr>
              <a:t> </a:t>
            </a:r>
            <a:r>
              <a:rPr lang="en-US" sz="2934" dirty="0" err="1">
                <a:solidFill>
                  <a:srgbClr val="57565A"/>
                </a:solidFill>
                <a:latin typeface="Roboto Light"/>
              </a:rPr>
              <a:t>ut</a:t>
            </a:r>
            <a:r>
              <a:rPr lang="en-US" sz="2934" dirty="0">
                <a:solidFill>
                  <a:srgbClr val="57565A"/>
                </a:solidFill>
                <a:latin typeface="Roboto Light"/>
              </a:rPr>
              <a:t> </a:t>
            </a:r>
            <a:r>
              <a:rPr lang="en-US" sz="2934" dirty="0" err="1">
                <a:solidFill>
                  <a:srgbClr val="57565A"/>
                </a:solidFill>
                <a:latin typeface="Roboto Light"/>
              </a:rPr>
              <a:t>ornare</a:t>
            </a:r>
            <a:r>
              <a:rPr lang="en-US" sz="2934" dirty="0">
                <a:solidFill>
                  <a:srgbClr val="57565A"/>
                </a:solidFill>
                <a:latin typeface="Roboto Light"/>
              </a:rPr>
              <a:t> </a:t>
            </a:r>
            <a:r>
              <a:rPr lang="en-US" sz="2934" dirty="0" err="1">
                <a:solidFill>
                  <a:srgbClr val="57565A"/>
                </a:solidFill>
                <a:latin typeface="Roboto Light"/>
              </a:rPr>
              <a:t>ut</a:t>
            </a:r>
            <a:r>
              <a:rPr lang="en-US" sz="2934" dirty="0">
                <a:solidFill>
                  <a:srgbClr val="57565A"/>
                </a:solidFill>
                <a:latin typeface="Roboto Light"/>
              </a:rPr>
              <a:t>, </a:t>
            </a:r>
            <a:r>
              <a:rPr lang="en-US" sz="2934" dirty="0" err="1">
                <a:solidFill>
                  <a:srgbClr val="57565A"/>
                </a:solidFill>
                <a:latin typeface="Roboto Light"/>
              </a:rPr>
              <a:t>conse</a:t>
            </a:r>
            <a:endParaRPr lang="en-US" sz="2934" dirty="0">
              <a:solidFill>
                <a:srgbClr val="57565A"/>
              </a:solidFill>
              <a:latin typeface="Roboto Light"/>
            </a:endParaRPr>
          </a:p>
          <a:p>
            <a:pPr defTabSz="2438584">
              <a:lnSpc>
                <a:spcPct val="110000"/>
              </a:lnSpc>
            </a:pPr>
            <a:r>
              <a:rPr lang="en-US" sz="2934" dirty="0" err="1">
                <a:solidFill>
                  <a:srgbClr val="57565A"/>
                </a:solidFill>
                <a:latin typeface="Roboto Light"/>
              </a:rPr>
              <a:t>tellus</a:t>
            </a:r>
            <a:r>
              <a:rPr lang="en-US" sz="2934" dirty="0">
                <a:solidFill>
                  <a:srgbClr val="57565A"/>
                </a:solidFill>
                <a:latin typeface="Roboto Light"/>
              </a:rPr>
              <a:t>. </a:t>
            </a:r>
            <a:r>
              <a:rPr lang="en-US" sz="2934" dirty="0" err="1">
                <a:solidFill>
                  <a:srgbClr val="57565A"/>
                </a:solidFill>
                <a:latin typeface="Roboto Light"/>
              </a:rPr>
              <a:t>Donec</a:t>
            </a:r>
            <a:r>
              <a:rPr lang="en-US" sz="2934" dirty="0">
                <a:solidFill>
                  <a:srgbClr val="57565A"/>
                </a:solidFill>
                <a:latin typeface="Roboto Light"/>
              </a:rPr>
              <a:t> vitae. </a:t>
            </a:r>
            <a:r>
              <a:rPr lang="en-US" sz="2934" dirty="0" err="1">
                <a:solidFill>
                  <a:srgbClr val="57565A"/>
                </a:solidFill>
                <a:latin typeface="Roboto Light"/>
              </a:rPr>
              <a:t>amet</a:t>
            </a:r>
            <a:endParaRPr lang="en-US" sz="2934" dirty="0">
              <a:solidFill>
                <a:srgbClr val="57565A"/>
              </a:solidFill>
              <a:latin typeface="Roboto Light"/>
            </a:endParaRPr>
          </a:p>
        </p:txBody>
      </p:sp>
      <p:sp>
        <p:nvSpPr>
          <p:cNvPr id="27" name="Freeform 26"/>
          <p:cNvSpPr>
            <a:spLocks/>
          </p:cNvSpPr>
          <p:nvPr/>
        </p:nvSpPr>
        <p:spPr bwMode="auto">
          <a:xfrm>
            <a:off x="16637136" y="6284448"/>
            <a:ext cx="1459011" cy="1264798"/>
          </a:xfrm>
          <a:custGeom>
            <a:avLst/>
            <a:gdLst>
              <a:gd name="T0" fmla="*/ 290 w 290"/>
              <a:gd name="T1" fmla="*/ 85 h 251"/>
              <a:gd name="T2" fmla="*/ 110 w 290"/>
              <a:gd name="T3" fmla="*/ 0 h 251"/>
              <a:gd name="T4" fmla="*/ 0 w 290"/>
              <a:gd name="T5" fmla="*/ 49 h 251"/>
              <a:gd name="T6" fmla="*/ 33 w 290"/>
              <a:gd name="T7" fmla="*/ 167 h 251"/>
              <a:gd name="T8" fmla="*/ 204 w 290"/>
              <a:gd name="T9" fmla="*/ 251 h 251"/>
              <a:gd name="T10" fmla="*/ 271 w 290"/>
              <a:gd name="T11" fmla="*/ 149 h 251"/>
              <a:gd name="T12" fmla="*/ 290 w 290"/>
              <a:gd name="T13" fmla="*/ 85 h 251"/>
            </a:gdLst>
            <a:ahLst/>
            <a:cxnLst>
              <a:cxn ang="0">
                <a:pos x="T0" y="T1"/>
              </a:cxn>
              <a:cxn ang="0">
                <a:pos x="T2" y="T3"/>
              </a:cxn>
              <a:cxn ang="0">
                <a:pos x="T4" y="T5"/>
              </a:cxn>
              <a:cxn ang="0">
                <a:pos x="T6" y="T7"/>
              </a:cxn>
              <a:cxn ang="0">
                <a:pos x="T8" y="T9"/>
              </a:cxn>
              <a:cxn ang="0">
                <a:pos x="T10" y="T11"/>
              </a:cxn>
              <a:cxn ang="0">
                <a:pos x="T12" y="T13"/>
              </a:cxn>
            </a:cxnLst>
            <a:rect l="0" t="0" r="r" b="b"/>
            <a:pathLst>
              <a:path w="290" h="251">
                <a:moveTo>
                  <a:pt x="290" y="85"/>
                </a:moveTo>
                <a:cubicBezTo>
                  <a:pt x="110" y="0"/>
                  <a:pt x="110" y="0"/>
                  <a:pt x="110" y="0"/>
                </a:cubicBezTo>
                <a:cubicBezTo>
                  <a:pt x="0" y="49"/>
                  <a:pt x="0" y="49"/>
                  <a:pt x="0" y="49"/>
                </a:cubicBezTo>
                <a:cubicBezTo>
                  <a:pt x="33" y="167"/>
                  <a:pt x="33" y="167"/>
                  <a:pt x="33" y="167"/>
                </a:cubicBezTo>
                <a:cubicBezTo>
                  <a:pt x="204" y="251"/>
                  <a:pt x="204" y="251"/>
                  <a:pt x="204" y="251"/>
                </a:cubicBezTo>
                <a:cubicBezTo>
                  <a:pt x="232" y="223"/>
                  <a:pt x="255" y="188"/>
                  <a:pt x="271" y="149"/>
                </a:cubicBezTo>
                <a:cubicBezTo>
                  <a:pt x="280" y="128"/>
                  <a:pt x="286" y="107"/>
                  <a:pt x="290" y="85"/>
                </a:cubicBezTo>
              </a:path>
            </a:pathLst>
          </a:custGeom>
          <a:solidFill>
            <a:schemeClr val="bg1">
              <a:lumMod val="9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9" name="Rectangle 158"/>
          <p:cNvSpPr/>
          <p:nvPr/>
        </p:nvSpPr>
        <p:spPr>
          <a:xfrm>
            <a:off x="6793374" y="8163065"/>
            <a:ext cx="896503" cy="861874"/>
          </a:xfrm>
          <a:prstGeom prst="rect">
            <a:avLst/>
          </a:prstGeom>
        </p:spPr>
        <p:txBody>
          <a:bodyPr wrap="none">
            <a:spAutoFit/>
          </a:bodyPr>
          <a:lstStyle/>
          <a:p>
            <a:pPr algn="ctr" defTabSz="2438584"/>
            <a:r>
              <a:rPr lang="en-US" sz="5001">
                <a:solidFill>
                  <a:srgbClr val="57565A"/>
                </a:solidFill>
                <a:latin typeface="Roboto Light"/>
              </a:rPr>
              <a:t>01</a:t>
            </a:r>
          </a:p>
        </p:txBody>
      </p:sp>
      <p:sp>
        <p:nvSpPr>
          <p:cNvPr id="162" name="Rectangle 161"/>
          <p:cNvSpPr/>
          <p:nvPr/>
        </p:nvSpPr>
        <p:spPr>
          <a:xfrm>
            <a:off x="12314713" y="5431999"/>
            <a:ext cx="896503" cy="861874"/>
          </a:xfrm>
          <a:prstGeom prst="rect">
            <a:avLst/>
          </a:prstGeom>
        </p:spPr>
        <p:txBody>
          <a:bodyPr wrap="none">
            <a:spAutoFit/>
          </a:bodyPr>
          <a:lstStyle/>
          <a:p>
            <a:pPr algn="ctr" defTabSz="2438584"/>
            <a:r>
              <a:rPr lang="en-US" sz="5001">
                <a:solidFill>
                  <a:srgbClr val="57565A"/>
                </a:solidFill>
                <a:latin typeface="Roboto Light"/>
              </a:rPr>
              <a:t>03</a:t>
            </a:r>
          </a:p>
        </p:txBody>
      </p:sp>
      <p:sp>
        <p:nvSpPr>
          <p:cNvPr id="163" name="Rectangle 162"/>
          <p:cNvSpPr/>
          <p:nvPr/>
        </p:nvSpPr>
        <p:spPr>
          <a:xfrm>
            <a:off x="16826590" y="6339970"/>
            <a:ext cx="896503" cy="861874"/>
          </a:xfrm>
          <a:prstGeom prst="rect">
            <a:avLst/>
          </a:prstGeom>
        </p:spPr>
        <p:txBody>
          <a:bodyPr wrap="none">
            <a:spAutoFit/>
          </a:bodyPr>
          <a:lstStyle/>
          <a:p>
            <a:pPr algn="ctr" defTabSz="2438584"/>
            <a:r>
              <a:rPr lang="en-US" sz="5001">
                <a:solidFill>
                  <a:srgbClr val="57565A"/>
                </a:solidFill>
                <a:latin typeface="Roboto Light"/>
              </a:rPr>
              <a:t>04</a:t>
            </a:r>
          </a:p>
        </p:txBody>
      </p:sp>
      <p:sp>
        <p:nvSpPr>
          <p:cNvPr id="23" name="Freeform 22"/>
          <p:cNvSpPr>
            <a:spLocks noEditPoints="1"/>
          </p:cNvSpPr>
          <p:nvPr/>
        </p:nvSpPr>
        <p:spPr bwMode="auto">
          <a:xfrm>
            <a:off x="9941718" y="991353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DCDD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1" name="Freeform 40"/>
          <p:cNvSpPr>
            <a:spLocks/>
          </p:cNvSpPr>
          <p:nvPr/>
        </p:nvSpPr>
        <p:spPr bwMode="auto">
          <a:xfrm>
            <a:off x="10992884" y="8952193"/>
            <a:ext cx="1247804" cy="1439589"/>
          </a:xfrm>
          <a:custGeom>
            <a:avLst/>
            <a:gdLst>
              <a:gd name="T0" fmla="*/ 248 w 248"/>
              <a:gd name="T1" fmla="*/ 218 h 286"/>
              <a:gd name="T2" fmla="*/ 169 w 248"/>
              <a:gd name="T3" fmla="*/ 36 h 286"/>
              <a:gd name="T4" fmla="*/ 54 w 248"/>
              <a:gd name="T5" fmla="*/ 0 h 286"/>
              <a:gd name="T6" fmla="*/ 0 w 248"/>
              <a:gd name="T7" fmla="*/ 110 h 286"/>
              <a:gd name="T8" fmla="*/ 73 w 248"/>
              <a:gd name="T9" fmla="*/ 286 h 286"/>
              <a:gd name="T10" fmla="*/ 192 w 248"/>
              <a:gd name="T11" fmla="*/ 254 h 286"/>
              <a:gd name="T12" fmla="*/ 248 w 248"/>
              <a:gd name="T13" fmla="*/ 218 h 286"/>
            </a:gdLst>
            <a:ahLst/>
            <a:cxnLst>
              <a:cxn ang="0">
                <a:pos x="T0" y="T1"/>
              </a:cxn>
              <a:cxn ang="0">
                <a:pos x="T2" y="T3"/>
              </a:cxn>
              <a:cxn ang="0">
                <a:pos x="T4" y="T5"/>
              </a:cxn>
              <a:cxn ang="0">
                <a:pos x="T6" y="T7"/>
              </a:cxn>
              <a:cxn ang="0">
                <a:pos x="T8" y="T9"/>
              </a:cxn>
              <a:cxn ang="0">
                <a:pos x="T10" y="T11"/>
              </a:cxn>
              <a:cxn ang="0">
                <a:pos x="T12" y="T13"/>
              </a:cxn>
            </a:cxnLst>
            <a:rect l="0" t="0" r="r" b="b"/>
            <a:pathLst>
              <a:path w="248" h="286">
                <a:moveTo>
                  <a:pt x="248" y="218"/>
                </a:moveTo>
                <a:cubicBezTo>
                  <a:pt x="169" y="36"/>
                  <a:pt x="169" y="36"/>
                  <a:pt x="169" y="36"/>
                </a:cubicBezTo>
                <a:cubicBezTo>
                  <a:pt x="54" y="0"/>
                  <a:pt x="54" y="0"/>
                  <a:pt x="54" y="0"/>
                </a:cubicBezTo>
                <a:cubicBezTo>
                  <a:pt x="0" y="110"/>
                  <a:pt x="0" y="110"/>
                  <a:pt x="0" y="110"/>
                </a:cubicBezTo>
                <a:cubicBezTo>
                  <a:pt x="73" y="286"/>
                  <a:pt x="73" y="286"/>
                  <a:pt x="73" y="286"/>
                </a:cubicBezTo>
                <a:cubicBezTo>
                  <a:pt x="113" y="283"/>
                  <a:pt x="153" y="272"/>
                  <a:pt x="192" y="254"/>
                </a:cubicBezTo>
                <a:cubicBezTo>
                  <a:pt x="212" y="244"/>
                  <a:pt x="231" y="232"/>
                  <a:pt x="248" y="218"/>
                </a:cubicBezTo>
              </a:path>
            </a:pathLst>
          </a:custGeom>
          <a:solidFill>
            <a:schemeClr val="bg1">
              <a:lumMod val="9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2" name="Freeform 41"/>
          <p:cNvSpPr>
            <a:spLocks noEditPoints="1"/>
          </p:cNvSpPr>
          <p:nvPr/>
        </p:nvSpPr>
        <p:spPr bwMode="auto">
          <a:xfrm>
            <a:off x="11298769" y="9903827"/>
            <a:ext cx="910363" cy="412698"/>
          </a:xfrm>
          <a:custGeom>
            <a:avLst/>
            <a:gdLst>
              <a:gd name="T0" fmla="*/ 0 w 181"/>
              <a:gd name="T1" fmla="*/ 68 h 82"/>
              <a:gd name="T2" fmla="*/ 0 w 181"/>
              <a:gd name="T3" fmla="*/ 68 h 82"/>
              <a:gd name="T4" fmla="*/ 2 w 181"/>
              <a:gd name="T5" fmla="*/ 71 h 82"/>
              <a:gd name="T6" fmla="*/ 6 w 181"/>
              <a:gd name="T7" fmla="*/ 82 h 82"/>
              <a:gd name="T8" fmla="*/ 6 w 181"/>
              <a:gd name="T9" fmla="*/ 82 h 82"/>
              <a:gd name="T10" fmla="*/ 0 w 181"/>
              <a:gd name="T11" fmla="*/ 68 h 82"/>
              <a:gd name="T12" fmla="*/ 174 w 181"/>
              <a:gd name="T13" fmla="*/ 0 h 82"/>
              <a:gd name="T14" fmla="*/ 174 w 181"/>
              <a:gd name="T15" fmla="*/ 0 h 82"/>
              <a:gd name="T16" fmla="*/ 181 w 181"/>
              <a:gd name="T17" fmla="*/ 14 h 82"/>
              <a:gd name="T18" fmla="*/ 181 w 181"/>
              <a:gd name="T19" fmla="*/ 14 h 82"/>
              <a:gd name="T20" fmla="*/ 174 w 181"/>
              <a:gd name="T21"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82">
                <a:moveTo>
                  <a:pt x="0" y="68"/>
                </a:moveTo>
                <a:cubicBezTo>
                  <a:pt x="0" y="68"/>
                  <a:pt x="0" y="68"/>
                  <a:pt x="0" y="68"/>
                </a:cubicBezTo>
                <a:cubicBezTo>
                  <a:pt x="2" y="71"/>
                  <a:pt x="2" y="71"/>
                  <a:pt x="2" y="71"/>
                </a:cubicBezTo>
                <a:cubicBezTo>
                  <a:pt x="6" y="82"/>
                  <a:pt x="6" y="82"/>
                  <a:pt x="6" y="82"/>
                </a:cubicBezTo>
                <a:cubicBezTo>
                  <a:pt x="6" y="82"/>
                  <a:pt x="6" y="82"/>
                  <a:pt x="6" y="82"/>
                </a:cubicBezTo>
                <a:cubicBezTo>
                  <a:pt x="0" y="68"/>
                  <a:pt x="0" y="68"/>
                  <a:pt x="0" y="68"/>
                </a:cubicBezTo>
                <a:moveTo>
                  <a:pt x="174" y="0"/>
                </a:moveTo>
                <a:cubicBezTo>
                  <a:pt x="174" y="0"/>
                  <a:pt x="174" y="0"/>
                  <a:pt x="174" y="0"/>
                </a:cubicBezTo>
                <a:cubicBezTo>
                  <a:pt x="181" y="14"/>
                  <a:pt x="181" y="14"/>
                  <a:pt x="181" y="14"/>
                </a:cubicBezTo>
                <a:cubicBezTo>
                  <a:pt x="181" y="14"/>
                  <a:pt x="181" y="14"/>
                  <a:pt x="181" y="14"/>
                </a:cubicBezTo>
                <a:cubicBezTo>
                  <a:pt x="174" y="0"/>
                  <a:pt x="174" y="0"/>
                  <a:pt x="174" y="0"/>
                </a:cubicBezTo>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1" name="Freeform 50"/>
          <p:cNvSpPr>
            <a:spLocks noEditPoints="1"/>
          </p:cNvSpPr>
          <p:nvPr/>
        </p:nvSpPr>
        <p:spPr bwMode="auto">
          <a:xfrm>
            <a:off x="11330326" y="9974228"/>
            <a:ext cx="910363" cy="417554"/>
          </a:xfrm>
          <a:custGeom>
            <a:avLst/>
            <a:gdLst>
              <a:gd name="T0" fmla="*/ 0 w 375"/>
              <a:gd name="T1" fmla="*/ 141 h 172"/>
              <a:gd name="T2" fmla="*/ 0 w 375"/>
              <a:gd name="T3" fmla="*/ 141 h 172"/>
              <a:gd name="T4" fmla="*/ 12 w 375"/>
              <a:gd name="T5" fmla="*/ 172 h 172"/>
              <a:gd name="T6" fmla="*/ 0 w 375"/>
              <a:gd name="T7" fmla="*/ 141 h 172"/>
              <a:gd name="T8" fmla="*/ 362 w 375"/>
              <a:gd name="T9" fmla="*/ 0 h 172"/>
              <a:gd name="T10" fmla="*/ 362 w 375"/>
              <a:gd name="T11" fmla="*/ 0 h 172"/>
              <a:gd name="T12" fmla="*/ 375 w 375"/>
              <a:gd name="T13" fmla="*/ 31 h 172"/>
              <a:gd name="T14" fmla="*/ 375 w 375"/>
              <a:gd name="T15" fmla="*/ 31 h 172"/>
              <a:gd name="T16" fmla="*/ 362 w 375"/>
              <a:gd name="T17"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172">
                <a:moveTo>
                  <a:pt x="0" y="141"/>
                </a:moveTo>
                <a:lnTo>
                  <a:pt x="0" y="141"/>
                </a:lnTo>
                <a:lnTo>
                  <a:pt x="12" y="172"/>
                </a:lnTo>
                <a:lnTo>
                  <a:pt x="0" y="141"/>
                </a:lnTo>
                <a:close/>
                <a:moveTo>
                  <a:pt x="362" y="0"/>
                </a:moveTo>
                <a:lnTo>
                  <a:pt x="362" y="0"/>
                </a:lnTo>
                <a:lnTo>
                  <a:pt x="375" y="31"/>
                </a:lnTo>
                <a:lnTo>
                  <a:pt x="375" y="31"/>
                </a:lnTo>
                <a:lnTo>
                  <a:pt x="362" y="0"/>
                </a:lnTo>
                <a:close/>
              </a:path>
            </a:pathLst>
          </a:custGeom>
          <a:solidFill>
            <a:srgbClr val="CACB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2" name="Freeform 51"/>
          <p:cNvSpPr>
            <a:spLocks noEditPoints="1"/>
          </p:cNvSpPr>
          <p:nvPr/>
        </p:nvSpPr>
        <p:spPr bwMode="auto">
          <a:xfrm>
            <a:off x="11330326" y="9974228"/>
            <a:ext cx="910363" cy="417554"/>
          </a:xfrm>
          <a:custGeom>
            <a:avLst/>
            <a:gdLst>
              <a:gd name="T0" fmla="*/ 0 w 375"/>
              <a:gd name="T1" fmla="*/ 141 h 172"/>
              <a:gd name="T2" fmla="*/ 0 w 375"/>
              <a:gd name="T3" fmla="*/ 141 h 172"/>
              <a:gd name="T4" fmla="*/ 12 w 375"/>
              <a:gd name="T5" fmla="*/ 172 h 172"/>
              <a:gd name="T6" fmla="*/ 0 w 375"/>
              <a:gd name="T7" fmla="*/ 141 h 172"/>
              <a:gd name="T8" fmla="*/ 362 w 375"/>
              <a:gd name="T9" fmla="*/ 0 h 172"/>
              <a:gd name="T10" fmla="*/ 362 w 375"/>
              <a:gd name="T11" fmla="*/ 0 h 172"/>
              <a:gd name="T12" fmla="*/ 375 w 375"/>
              <a:gd name="T13" fmla="*/ 31 h 172"/>
              <a:gd name="T14" fmla="*/ 375 w 375"/>
              <a:gd name="T15" fmla="*/ 31 h 172"/>
              <a:gd name="T16" fmla="*/ 362 w 375"/>
              <a:gd name="T17"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172">
                <a:moveTo>
                  <a:pt x="0" y="141"/>
                </a:moveTo>
                <a:lnTo>
                  <a:pt x="0" y="141"/>
                </a:lnTo>
                <a:lnTo>
                  <a:pt x="12" y="172"/>
                </a:lnTo>
                <a:lnTo>
                  <a:pt x="0" y="141"/>
                </a:lnTo>
                <a:moveTo>
                  <a:pt x="362" y="0"/>
                </a:moveTo>
                <a:lnTo>
                  <a:pt x="362" y="0"/>
                </a:lnTo>
                <a:lnTo>
                  <a:pt x="375" y="31"/>
                </a:lnTo>
                <a:lnTo>
                  <a:pt x="375" y="31"/>
                </a:lnTo>
                <a:lnTo>
                  <a:pt x="3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1" name="Rectangle 160"/>
          <p:cNvSpPr/>
          <p:nvPr/>
        </p:nvSpPr>
        <p:spPr>
          <a:xfrm>
            <a:off x="11079332" y="9137412"/>
            <a:ext cx="896503" cy="861874"/>
          </a:xfrm>
          <a:prstGeom prst="rect">
            <a:avLst/>
          </a:prstGeom>
        </p:spPr>
        <p:txBody>
          <a:bodyPr wrap="none">
            <a:spAutoFit/>
          </a:bodyPr>
          <a:lstStyle/>
          <a:p>
            <a:pPr algn="ctr" defTabSz="2438584"/>
            <a:r>
              <a:rPr lang="en-US" sz="5001">
                <a:solidFill>
                  <a:srgbClr val="57565A"/>
                </a:solidFill>
                <a:latin typeface="Roboto Light"/>
              </a:rPr>
              <a:t>02</a:t>
            </a:r>
          </a:p>
        </p:txBody>
      </p:sp>
      <p:grpSp>
        <p:nvGrpSpPr>
          <p:cNvPr id="158" name="Group 157"/>
          <p:cNvGrpSpPr/>
          <p:nvPr/>
        </p:nvGrpSpPr>
        <p:grpSpPr>
          <a:xfrm>
            <a:off x="6309975" y="5097109"/>
            <a:ext cx="11909984" cy="5299527"/>
            <a:chOff x="3154534" y="2507883"/>
            <a:chExt cx="5954303" cy="2649457"/>
          </a:xfrm>
          <a:solidFill>
            <a:schemeClr val="bg1">
              <a:lumMod val="85000"/>
            </a:schemeClr>
          </a:solidFill>
        </p:grpSpPr>
        <p:sp>
          <p:nvSpPr>
            <p:cNvPr id="43" name="Freeform 42"/>
            <p:cNvSpPr>
              <a:spLocks noEditPoints="1"/>
            </p:cNvSpPr>
            <p:nvPr/>
          </p:nvSpPr>
          <p:spPr bwMode="auto">
            <a:xfrm>
              <a:off x="5648642" y="4910964"/>
              <a:ext cx="455129" cy="206325"/>
            </a:xfrm>
            <a:custGeom>
              <a:avLst/>
              <a:gdLst>
                <a:gd name="T0" fmla="*/ 129 w 181"/>
                <a:gd name="T1" fmla="*/ 66 h 82"/>
                <a:gd name="T2" fmla="*/ 129 w 181"/>
                <a:gd name="T3" fmla="*/ 66 h 82"/>
                <a:gd name="T4" fmla="*/ 129 w 181"/>
                <a:gd name="T5" fmla="*/ 66 h 82"/>
                <a:gd name="T6" fmla="*/ 129 w 181"/>
                <a:gd name="T7" fmla="*/ 65 h 82"/>
                <a:gd name="T8" fmla="*/ 129 w 181"/>
                <a:gd name="T9" fmla="*/ 65 h 82"/>
                <a:gd name="T10" fmla="*/ 129 w 181"/>
                <a:gd name="T11" fmla="*/ 65 h 82"/>
                <a:gd name="T12" fmla="*/ 130 w 181"/>
                <a:gd name="T13" fmla="*/ 65 h 82"/>
                <a:gd name="T14" fmla="*/ 130 w 181"/>
                <a:gd name="T15" fmla="*/ 65 h 82"/>
                <a:gd name="T16" fmla="*/ 130 w 181"/>
                <a:gd name="T17" fmla="*/ 65 h 82"/>
                <a:gd name="T18" fmla="*/ 134 w 181"/>
                <a:gd name="T19" fmla="*/ 63 h 82"/>
                <a:gd name="T20" fmla="*/ 131 w 181"/>
                <a:gd name="T21" fmla="*/ 65 h 82"/>
                <a:gd name="T22" fmla="*/ 130 w 181"/>
                <a:gd name="T23" fmla="*/ 65 h 82"/>
                <a:gd name="T24" fmla="*/ 131 w 181"/>
                <a:gd name="T25" fmla="*/ 65 h 82"/>
                <a:gd name="T26" fmla="*/ 134 w 181"/>
                <a:gd name="T27" fmla="*/ 63 h 82"/>
                <a:gd name="T28" fmla="*/ 174 w 181"/>
                <a:gd name="T29" fmla="*/ 0 h 82"/>
                <a:gd name="T30" fmla="*/ 119 w 181"/>
                <a:gd name="T31" fmla="*/ 34 h 82"/>
                <a:gd name="T32" fmla="*/ 0 w 181"/>
                <a:gd name="T33" fmla="*/ 68 h 82"/>
                <a:gd name="T34" fmla="*/ 6 w 181"/>
                <a:gd name="T35" fmla="*/ 82 h 82"/>
                <a:gd name="T36" fmla="*/ 126 w 181"/>
                <a:gd name="T37" fmla="*/ 48 h 82"/>
                <a:gd name="T38" fmla="*/ 181 w 181"/>
                <a:gd name="T39" fmla="*/ 14 h 82"/>
                <a:gd name="T40" fmla="*/ 174 w 181"/>
                <a:gd name="T41"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82">
                  <a:moveTo>
                    <a:pt x="129" y="66"/>
                  </a:moveTo>
                  <a:cubicBezTo>
                    <a:pt x="129" y="66"/>
                    <a:pt x="129" y="66"/>
                    <a:pt x="129" y="66"/>
                  </a:cubicBezTo>
                  <a:cubicBezTo>
                    <a:pt x="129" y="66"/>
                    <a:pt x="129" y="66"/>
                    <a:pt x="129" y="66"/>
                  </a:cubicBezTo>
                  <a:moveTo>
                    <a:pt x="129" y="65"/>
                  </a:moveTo>
                  <a:cubicBezTo>
                    <a:pt x="129" y="65"/>
                    <a:pt x="129" y="65"/>
                    <a:pt x="129" y="65"/>
                  </a:cubicBezTo>
                  <a:cubicBezTo>
                    <a:pt x="129" y="65"/>
                    <a:pt x="129" y="65"/>
                    <a:pt x="129" y="65"/>
                  </a:cubicBezTo>
                  <a:moveTo>
                    <a:pt x="130" y="65"/>
                  </a:moveTo>
                  <a:cubicBezTo>
                    <a:pt x="130" y="65"/>
                    <a:pt x="130" y="65"/>
                    <a:pt x="130" y="65"/>
                  </a:cubicBezTo>
                  <a:cubicBezTo>
                    <a:pt x="130" y="65"/>
                    <a:pt x="130" y="65"/>
                    <a:pt x="130" y="65"/>
                  </a:cubicBezTo>
                  <a:moveTo>
                    <a:pt x="134" y="63"/>
                  </a:moveTo>
                  <a:cubicBezTo>
                    <a:pt x="133" y="64"/>
                    <a:pt x="132" y="64"/>
                    <a:pt x="131" y="65"/>
                  </a:cubicBezTo>
                  <a:cubicBezTo>
                    <a:pt x="131" y="65"/>
                    <a:pt x="130" y="65"/>
                    <a:pt x="130" y="65"/>
                  </a:cubicBezTo>
                  <a:cubicBezTo>
                    <a:pt x="130" y="65"/>
                    <a:pt x="131" y="65"/>
                    <a:pt x="131" y="65"/>
                  </a:cubicBezTo>
                  <a:cubicBezTo>
                    <a:pt x="132" y="64"/>
                    <a:pt x="133" y="64"/>
                    <a:pt x="134" y="63"/>
                  </a:cubicBezTo>
                  <a:moveTo>
                    <a:pt x="174" y="0"/>
                  </a:moveTo>
                  <a:cubicBezTo>
                    <a:pt x="157" y="12"/>
                    <a:pt x="139" y="24"/>
                    <a:pt x="119" y="34"/>
                  </a:cubicBezTo>
                  <a:cubicBezTo>
                    <a:pt x="80" y="52"/>
                    <a:pt x="40" y="64"/>
                    <a:pt x="0" y="68"/>
                  </a:cubicBezTo>
                  <a:cubicBezTo>
                    <a:pt x="6" y="82"/>
                    <a:pt x="6" y="82"/>
                    <a:pt x="6" y="82"/>
                  </a:cubicBezTo>
                  <a:cubicBezTo>
                    <a:pt x="46" y="78"/>
                    <a:pt x="87" y="67"/>
                    <a:pt x="126" y="48"/>
                  </a:cubicBezTo>
                  <a:cubicBezTo>
                    <a:pt x="145" y="38"/>
                    <a:pt x="164" y="27"/>
                    <a:pt x="181" y="14"/>
                  </a:cubicBezTo>
                  <a:cubicBezTo>
                    <a:pt x="174" y="0"/>
                    <a:pt x="174" y="0"/>
                    <a:pt x="174"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0" name="Freeform 49"/>
            <p:cNvSpPr>
              <a:spLocks noEditPoints="1"/>
            </p:cNvSpPr>
            <p:nvPr/>
          </p:nvSpPr>
          <p:spPr bwMode="auto">
            <a:xfrm>
              <a:off x="5127974" y="4487390"/>
              <a:ext cx="1294994" cy="669950"/>
            </a:xfrm>
            <a:custGeom>
              <a:avLst/>
              <a:gdLst>
                <a:gd name="T0" fmla="*/ 336 w 515"/>
                <a:gd name="T1" fmla="*/ 233 h 266"/>
                <a:gd name="T2" fmla="*/ 336 w 515"/>
                <a:gd name="T3" fmla="*/ 234 h 266"/>
                <a:gd name="T4" fmla="*/ 336 w 515"/>
                <a:gd name="T5" fmla="*/ 233 h 266"/>
                <a:gd name="T6" fmla="*/ 337 w 515"/>
                <a:gd name="T7" fmla="*/ 233 h 266"/>
                <a:gd name="T8" fmla="*/ 336 w 515"/>
                <a:gd name="T9" fmla="*/ 233 h 266"/>
                <a:gd name="T10" fmla="*/ 337 w 515"/>
                <a:gd name="T11" fmla="*/ 233 h 266"/>
                <a:gd name="T12" fmla="*/ 337 w 515"/>
                <a:gd name="T13" fmla="*/ 233 h 266"/>
                <a:gd name="T14" fmla="*/ 337 w 515"/>
                <a:gd name="T15" fmla="*/ 233 h 266"/>
                <a:gd name="T16" fmla="*/ 337 w 515"/>
                <a:gd name="T17" fmla="*/ 233 h 266"/>
                <a:gd name="T18" fmla="*/ 0 w 515"/>
                <a:gd name="T19" fmla="*/ 201 h 266"/>
                <a:gd name="T20" fmla="*/ 194 w 515"/>
                <a:gd name="T21" fmla="*/ 266 h 266"/>
                <a:gd name="T22" fmla="*/ 336 w 515"/>
                <a:gd name="T23" fmla="*/ 234 h 266"/>
                <a:gd name="T24" fmla="*/ 219 w 515"/>
                <a:gd name="T25" fmla="*/ 265 h 266"/>
                <a:gd name="T26" fmla="*/ 219 w 515"/>
                <a:gd name="T27" fmla="*/ 265 h 266"/>
                <a:gd name="T28" fmla="*/ 213 w 515"/>
                <a:gd name="T29" fmla="*/ 250 h 266"/>
                <a:gd name="T30" fmla="*/ 178 w 515"/>
                <a:gd name="T31" fmla="*/ 252 h 266"/>
                <a:gd name="T32" fmla="*/ 0 w 515"/>
                <a:gd name="T33" fmla="*/ 201 h 266"/>
                <a:gd name="T34" fmla="*/ 515 w 515"/>
                <a:gd name="T35" fmla="*/ 0 h 266"/>
                <a:gd name="T36" fmla="*/ 388 w 515"/>
                <a:gd name="T37" fmla="*/ 182 h 266"/>
                <a:gd name="T38" fmla="*/ 394 w 515"/>
                <a:gd name="T39" fmla="*/ 197 h 266"/>
                <a:gd name="T40" fmla="*/ 394 w 515"/>
                <a:gd name="T41" fmla="*/ 197 h 266"/>
                <a:gd name="T42" fmla="*/ 341 w 515"/>
                <a:gd name="T43" fmla="*/ 231 h 266"/>
                <a:gd name="T44" fmla="*/ 515 w 515"/>
                <a:gd name="T4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5" h="266">
                  <a:moveTo>
                    <a:pt x="336" y="233"/>
                  </a:moveTo>
                  <a:cubicBezTo>
                    <a:pt x="336" y="233"/>
                    <a:pt x="336" y="233"/>
                    <a:pt x="336" y="234"/>
                  </a:cubicBezTo>
                  <a:cubicBezTo>
                    <a:pt x="336" y="233"/>
                    <a:pt x="336" y="233"/>
                    <a:pt x="336" y="233"/>
                  </a:cubicBezTo>
                  <a:moveTo>
                    <a:pt x="337" y="233"/>
                  </a:moveTo>
                  <a:cubicBezTo>
                    <a:pt x="337" y="233"/>
                    <a:pt x="337" y="233"/>
                    <a:pt x="336" y="233"/>
                  </a:cubicBezTo>
                  <a:cubicBezTo>
                    <a:pt x="337" y="233"/>
                    <a:pt x="337" y="233"/>
                    <a:pt x="337" y="233"/>
                  </a:cubicBezTo>
                  <a:moveTo>
                    <a:pt x="337" y="233"/>
                  </a:moveTo>
                  <a:cubicBezTo>
                    <a:pt x="337" y="233"/>
                    <a:pt x="337" y="233"/>
                    <a:pt x="337" y="233"/>
                  </a:cubicBezTo>
                  <a:cubicBezTo>
                    <a:pt x="337" y="233"/>
                    <a:pt x="337" y="233"/>
                    <a:pt x="337" y="233"/>
                  </a:cubicBezTo>
                  <a:moveTo>
                    <a:pt x="0" y="201"/>
                  </a:moveTo>
                  <a:cubicBezTo>
                    <a:pt x="56" y="243"/>
                    <a:pt x="124" y="266"/>
                    <a:pt x="194" y="266"/>
                  </a:cubicBezTo>
                  <a:cubicBezTo>
                    <a:pt x="242" y="266"/>
                    <a:pt x="290" y="256"/>
                    <a:pt x="336" y="234"/>
                  </a:cubicBezTo>
                  <a:cubicBezTo>
                    <a:pt x="298" y="252"/>
                    <a:pt x="259" y="262"/>
                    <a:pt x="219" y="265"/>
                  </a:cubicBezTo>
                  <a:cubicBezTo>
                    <a:pt x="219" y="265"/>
                    <a:pt x="219" y="265"/>
                    <a:pt x="219" y="265"/>
                  </a:cubicBezTo>
                  <a:cubicBezTo>
                    <a:pt x="213" y="250"/>
                    <a:pt x="213" y="250"/>
                    <a:pt x="213" y="250"/>
                  </a:cubicBezTo>
                  <a:cubicBezTo>
                    <a:pt x="201" y="251"/>
                    <a:pt x="189" y="252"/>
                    <a:pt x="178" y="252"/>
                  </a:cubicBezTo>
                  <a:cubicBezTo>
                    <a:pt x="114" y="252"/>
                    <a:pt x="52" y="234"/>
                    <a:pt x="0" y="201"/>
                  </a:cubicBezTo>
                  <a:moveTo>
                    <a:pt x="515" y="0"/>
                  </a:moveTo>
                  <a:cubicBezTo>
                    <a:pt x="495" y="71"/>
                    <a:pt x="451" y="136"/>
                    <a:pt x="388" y="182"/>
                  </a:cubicBezTo>
                  <a:cubicBezTo>
                    <a:pt x="394" y="197"/>
                    <a:pt x="394" y="197"/>
                    <a:pt x="394" y="197"/>
                  </a:cubicBezTo>
                  <a:cubicBezTo>
                    <a:pt x="394" y="197"/>
                    <a:pt x="394" y="197"/>
                    <a:pt x="394" y="197"/>
                  </a:cubicBezTo>
                  <a:cubicBezTo>
                    <a:pt x="378" y="210"/>
                    <a:pt x="360" y="221"/>
                    <a:pt x="341" y="231"/>
                  </a:cubicBezTo>
                  <a:cubicBezTo>
                    <a:pt x="435" y="183"/>
                    <a:pt x="497" y="96"/>
                    <a:pt x="515"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5" name="Freeform 54"/>
            <p:cNvSpPr>
              <a:spLocks noEditPoints="1"/>
            </p:cNvSpPr>
            <p:nvPr/>
          </p:nvSpPr>
          <p:spPr bwMode="auto">
            <a:xfrm>
              <a:off x="6063720" y="2568567"/>
              <a:ext cx="424787" cy="269436"/>
            </a:xfrm>
            <a:custGeom>
              <a:avLst/>
              <a:gdLst>
                <a:gd name="T0" fmla="*/ 92 w 169"/>
                <a:gd name="T1" fmla="*/ 7 h 107"/>
                <a:gd name="T2" fmla="*/ 91 w 169"/>
                <a:gd name="T3" fmla="*/ 7 h 107"/>
                <a:gd name="T4" fmla="*/ 92 w 169"/>
                <a:gd name="T5" fmla="*/ 7 h 107"/>
                <a:gd name="T6" fmla="*/ 161 w 169"/>
                <a:gd name="T7" fmla="*/ 0 h 107"/>
                <a:gd name="T8" fmla="*/ 101 w 169"/>
                <a:gd name="T9" fmla="*/ 22 h 107"/>
                <a:gd name="T10" fmla="*/ 0 w 169"/>
                <a:gd name="T11" fmla="*/ 93 h 107"/>
                <a:gd name="T12" fmla="*/ 0 w 169"/>
                <a:gd name="T13" fmla="*/ 94 h 107"/>
                <a:gd name="T14" fmla="*/ 0 w 169"/>
                <a:gd name="T15" fmla="*/ 94 h 107"/>
                <a:gd name="T16" fmla="*/ 6 w 169"/>
                <a:gd name="T17" fmla="*/ 104 h 107"/>
                <a:gd name="T18" fmla="*/ 7 w 169"/>
                <a:gd name="T19" fmla="*/ 107 h 107"/>
                <a:gd name="T20" fmla="*/ 108 w 169"/>
                <a:gd name="T21" fmla="*/ 36 h 107"/>
                <a:gd name="T22" fmla="*/ 169 w 169"/>
                <a:gd name="T23" fmla="*/ 14 h 107"/>
                <a:gd name="T24" fmla="*/ 161 w 169"/>
                <a:gd name="T25"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 h="107">
                  <a:moveTo>
                    <a:pt x="92" y="7"/>
                  </a:moveTo>
                  <a:cubicBezTo>
                    <a:pt x="91" y="7"/>
                    <a:pt x="91" y="7"/>
                    <a:pt x="91" y="7"/>
                  </a:cubicBezTo>
                  <a:cubicBezTo>
                    <a:pt x="91" y="7"/>
                    <a:pt x="91" y="7"/>
                    <a:pt x="92" y="7"/>
                  </a:cubicBezTo>
                  <a:moveTo>
                    <a:pt x="161" y="0"/>
                  </a:moveTo>
                  <a:cubicBezTo>
                    <a:pt x="141" y="5"/>
                    <a:pt x="121" y="12"/>
                    <a:pt x="101" y="22"/>
                  </a:cubicBezTo>
                  <a:cubicBezTo>
                    <a:pt x="62" y="40"/>
                    <a:pt x="28" y="65"/>
                    <a:pt x="0" y="93"/>
                  </a:cubicBezTo>
                  <a:cubicBezTo>
                    <a:pt x="0" y="94"/>
                    <a:pt x="0" y="94"/>
                    <a:pt x="0" y="94"/>
                  </a:cubicBezTo>
                  <a:cubicBezTo>
                    <a:pt x="0" y="94"/>
                    <a:pt x="0" y="94"/>
                    <a:pt x="0" y="94"/>
                  </a:cubicBezTo>
                  <a:cubicBezTo>
                    <a:pt x="6" y="104"/>
                    <a:pt x="6" y="104"/>
                    <a:pt x="6" y="104"/>
                  </a:cubicBezTo>
                  <a:cubicBezTo>
                    <a:pt x="7" y="107"/>
                    <a:pt x="7" y="107"/>
                    <a:pt x="7" y="107"/>
                  </a:cubicBezTo>
                  <a:cubicBezTo>
                    <a:pt x="35" y="78"/>
                    <a:pt x="69" y="54"/>
                    <a:pt x="108" y="36"/>
                  </a:cubicBezTo>
                  <a:cubicBezTo>
                    <a:pt x="128" y="26"/>
                    <a:pt x="148" y="19"/>
                    <a:pt x="169" y="14"/>
                  </a:cubicBezTo>
                  <a:cubicBezTo>
                    <a:pt x="161" y="0"/>
                    <a:pt x="161" y="0"/>
                    <a:pt x="161"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5" name="Freeform 64"/>
            <p:cNvSpPr>
              <a:spLocks noEditPoints="1"/>
            </p:cNvSpPr>
            <p:nvPr/>
          </p:nvSpPr>
          <p:spPr bwMode="auto">
            <a:xfrm>
              <a:off x="5822197" y="2507883"/>
              <a:ext cx="1203968" cy="791318"/>
            </a:xfrm>
            <a:custGeom>
              <a:avLst/>
              <a:gdLst>
                <a:gd name="T0" fmla="*/ 187 w 479"/>
                <a:gd name="T1" fmla="*/ 31 h 314"/>
                <a:gd name="T2" fmla="*/ 187 w 479"/>
                <a:gd name="T3" fmla="*/ 31 h 314"/>
                <a:gd name="T4" fmla="*/ 0 w 479"/>
                <a:gd name="T5" fmla="*/ 314 h 314"/>
                <a:gd name="T6" fmla="*/ 96 w 479"/>
                <a:gd name="T7" fmla="*/ 117 h 314"/>
                <a:gd name="T8" fmla="*/ 88 w 479"/>
                <a:gd name="T9" fmla="*/ 103 h 314"/>
                <a:gd name="T10" fmla="*/ 88 w 479"/>
                <a:gd name="T11" fmla="*/ 103 h 314"/>
                <a:gd name="T12" fmla="*/ 187 w 479"/>
                <a:gd name="T13" fmla="*/ 31 h 314"/>
                <a:gd name="T14" fmla="*/ 187 w 479"/>
                <a:gd name="T15" fmla="*/ 31 h 314"/>
                <a:gd name="T16" fmla="*/ 326 w 479"/>
                <a:gd name="T17" fmla="*/ 0 h 314"/>
                <a:gd name="T18" fmla="*/ 188 w 479"/>
                <a:gd name="T19" fmla="*/ 31 h 314"/>
                <a:gd name="T20" fmla="*/ 250 w 479"/>
                <a:gd name="T21" fmla="*/ 9 h 314"/>
                <a:gd name="T22" fmla="*/ 250 w 479"/>
                <a:gd name="T23" fmla="*/ 9 h 314"/>
                <a:gd name="T24" fmla="*/ 257 w 479"/>
                <a:gd name="T25" fmla="*/ 24 h 314"/>
                <a:gd name="T26" fmla="*/ 347 w 479"/>
                <a:gd name="T27" fmla="*/ 12 h 314"/>
                <a:gd name="T28" fmla="*/ 479 w 479"/>
                <a:gd name="T29" fmla="*/ 38 h 314"/>
                <a:gd name="T30" fmla="*/ 326 w 479"/>
                <a:gd name="T31"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9" h="314">
                  <a:moveTo>
                    <a:pt x="187" y="31"/>
                  </a:moveTo>
                  <a:cubicBezTo>
                    <a:pt x="187" y="31"/>
                    <a:pt x="187" y="31"/>
                    <a:pt x="187" y="31"/>
                  </a:cubicBezTo>
                  <a:cubicBezTo>
                    <a:pt x="73" y="85"/>
                    <a:pt x="4" y="197"/>
                    <a:pt x="0" y="314"/>
                  </a:cubicBezTo>
                  <a:cubicBezTo>
                    <a:pt x="9" y="241"/>
                    <a:pt x="42" y="172"/>
                    <a:pt x="96" y="117"/>
                  </a:cubicBezTo>
                  <a:cubicBezTo>
                    <a:pt x="88" y="103"/>
                    <a:pt x="88" y="103"/>
                    <a:pt x="88" y="103"/>
                  </a:cubicBezTo>
                  <a:cubicBezTo>
                    <a:pt x="88" y="103"/>
                    <a:pt x="88" y="103"/>
                    <a:pt x="88" y="103"/>
                  </a:cubicBezTo>
                  <a:cubicBezTo>
                    <a:pt x="115" y="74"/>
                    <a:pt x="149" y="49"/>
                    <a:pt x="187" y="31"/>
                  </a:cubicBezTo>
                  <a:cubicBezTo>
                    <a:pt x="187" y="31"/>
                    <a:pt x="187" y="31"/>
                    <a:pt x="187" y="31"/>
                  </a:cubicBezTo>
                  <a:moveTo>
                    <a:pt x="326" y="0"/>
                  </a:moveTo>
                  <a:cubicBezTo>
                    <a:pt x="280" y="0"/>
                    <a:pt x="232" y="10"/>
                    <a:pt x="188" y="31"/>
                  </a:cubicBezTo>
                  <a:cubicBezTo>
                    <a:pt x="208" y="21"/>
                    <a:pt x="229" y="14"/>
                    <a:pt x="250" y="9"/>
                  </a:cubicBezTo>
                  <a:cubicBezTo>
                    <a:pt x="250" y="9"/>
                    <a:pt x="250" y="9"/>
                    <a:pt x="250" y="9"/>
                  </a:cubicBezTo>
                  <a:cubicBezTo>
                    <a:pt x="257" y="24"/>
                    <a:pt x="257" y="24"/>
                    <a:pt x="257" y="24"/>
                  </a:cubicBezTo>
                  <a:cubicBezTo>
                    <a:pt x="287" y="16"/>
                    <a:pt x="318" y="12"/>
                    <a:pt x="347" y="12"/>
                  </a:cubicBezTo>
                  <a:cubicBezTo>
                    <a:pt x="393" y="12"/>
                    <a:pt x="438" y="21"/>
                    <a:pt x="479" y="38"/>
                  </a:cubicBezTo>
                  <a:cubicBezTo>
                    <a:pt x="433" y="13"/>
                    <a:pt x="380" y="0"/>
                    <a:pt x="326"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1" name="Freeform 70"/>
            <p:cNvSpPr>
              <a:spLocks/>
            </p:cNvSpPr>
            <p:nvPr/>
          </p:nvSpPr>
          <p:spPr bwMode="auto">
            <a:xfrm>
              <a:off x="3250415" y="3915749"/>
              <a:ext cx="263368" cy="430856"/>
            </a:xfrm>
            <a:custGeom>
              <a:avLst/>
              <a:gdLst>
                <a:gd name="T0" fmla="*/ 91 w 105"/>
                <a:gd name="T1" fmla="*/ 0 h 171"/>
                <a:gd name="T2" fmla="*/ 51 w 105"/>
                <a:gd name="T3" fmla="*/ 49 h 171"/>
                <a:gd name="T4" fmla="*/ 0 w 105"/>
                <a:gd name="T5" fmla="*/ 163 h 171"/>
                <a:gd name="T6" fmla="*/ 13 w 105"/>
                <a:gd name="T7" fmla="*/ 171 h 171"/>
                <a:gd name="T8" fmla="*/ 63 w 105"/>
                <a:gd name="T9" fmla="*/ 58 h 171"/>
                <a:gd name="T10" fmla="*/ 105 w 105"/>
                <a:gd name="T11" fmla="*/ 8 h 171"/>
                <a:gd name="T12" fmla="*/ 91 w 105"/>
                <a:gd name="T13" fmla="*/ 0 h 171"/>
              </a:gdLst>
              <a:ahLst/>
              <a:cxnLst>
                <a:cxn ang="0">
                  <a:pos x="T0" y="T1"/>
                </a:cxn>
                <a:cxn ang="0">
                  <a:pos x="T2" y="T3"/>
                </a:cxn>
                <a:cxn ang="0">
                  <a:pos x="T4" y="T5"/>
                </a:cxn>
                <a:cxn ang="0">
                  <a:pos x="T6" y="T7"/>
                </a:cxn>
                <a:cxn ang="0">
                  <a:pos x="T8" y="T9"/>
                </a:cxn>
                <a:cxn ang="0">
                  <a:pos x="T10" y="T11"/>
                </a:cxn>
                <a:cxn ang="0">
                  <a:pos x="T12" y="T13"/>
                </a:cxn>
              </a:cxnLst>
              <a:rect l="0" t="0" r="r" b="b"/>
              <a:pathLst>
                <a:path w="105" h="171">
                  <a:moveTo>
                    <a:pt x="91" y="0"/>
                  </a:moveTo>
                  <a:cubicBezTo>
                    <a:pt x="76" y="15"/>
                    <a:pt x="63" y="31"/>
                    <a:pt x="51" y="49"/>
                  </a:cubicBezTo>
                  <a:cubicBezTo>
                    <a:pt x="26" y="85"/>
                    <a:pt x="10" y="124"/>
                    <a:pt x="0" y="163"/>
                  </a:cubicBezTo>
                  <a:cubicBezTo>
                    <a:pt x="13" y="171"/>
                    <a:pt x="13" y="171"/>
                    <a:pt x="13" y="171"/>
                  </a:cubicBezTo>
                  <a:cubicBezTo>
                    <a:pt x="23" y="132"/>
                    <a:pt x="39" y="94"/>
                    <a:pt x="63" y="58"/>
                  </a:cubicBezTo>
                  <a:cubicBezTo>
                    <a:pt x="76" y="40"/>
                    <a:pt x="90" y="23"/>
                    <a:pt x="105" y="8"/>
                  </a:cubicBezTo>
                  <a:cubicBezTo>
                    <a:pt x="91" y="0"/>
                    <a:pt x="91" y="0"/>
                    <a:pt x="91"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9" name="Freeform 78"/>
            <p:cNvSpPr>
              <a:spLocks/>
            </p:cNvSpPr>
            <p:nvPr/>
          </p:nvSpPr>
          <p:spPr bwMode="auto">
            <a:xfrm>
              <a:off x="3154534" y="3662090"/>
              <a:ext cx="821660" cy="1213677"/>
            </a:xfrm>
            <a:custGeom>
              <a:avLst/>
              <a:gdLst>
                <a:gd name="T0" fmla="*/ 327 w 327"/>
                <a:gd name="T1" fmla="*/ 0 h 482"/>
                <a:gd name="T2" fmla="*/ 72 w 327"/>
                <a:gd name="T3" fmla="*/ 143 h 482"/>
                <a:gd name="T4" fmla="*/ 56 w 327"/>
                <a:gd name="T5" fmla="*/ 482 h 482"/>
                <a:gd name="T6" fmla="*/ 38 w 327"/>
                <a:gd name="T7" fmla="*/ 264 h 482"/>
                <a:gd name="T8" fmla="*/ 24 w 327"/>
                <a:gd name="T9" fmla="*/ 256 h 482"/>
                <a:gd name="T10" fmla="*/ 24 w 327"/>
                <a:gd name="T11" fmla="*/ 256 h 482"/>
                <a:gd name="T12" fmla="*/ 72 w 327"/>
                <a:gd name="T13" fmla="*/ 143 h 482"/>
                <a:gd name="T14" fmla="*/ 115 w 327"/>
                <a:gd name="T15" fmla="*/ 92 h 482"/>
                <a:gd name="T16" fmla="*/ 129 w 327"/>
                <a:gd name="T17" fmla="*/ 101 h 482"/>
                <a:gd name="T18" fmla="*/ 327 w 327"/>
                <a:gd name="T19" fmla="*/ 0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7" h="482">
                  <a:moveTo>
                    <a:pt x="327" y="0"/>
                  </a:moveTo>
                  <a:cubicBezTo>
                    <a:pt x="228" y="4"/>
                    <a:pt x="132" y="54"/>
                    <a:pt x="72" y="143"/>
                  </a:cubicBezTo>
                  <a:cubicBezTo>
                    <a:pt x="2" y="248"/>
                    <a:pt x="0" y="379"/>
                    <a:pt x="56" y="482"/>
                  </a:cubicBezTo>
                  <a:cubicBezTo>
                    <a:pt x="26" y="415"/>
                    <a:pt x="20" y="338"/>
                    <a:pt x="38" y="264"/>
                  </a:cubicBezTo>
                  <a:cubicBezTo>
                    <a:pt x="24" y="256"/>
                    <a:pt x="24" y="256"/>
                    <a:pt x="24" y="256"/>
                  </a:cubicBezTo>
                  <a:cubicBezTo>
                    <a:pt x="24" y="256"/>
                    <a:pt x="24" y="256"/>
                    <a:pt x="24" y="256"/>
                  </a:cubicBezTo>
                  <a:cubicBezTo>
                    <a:pt x="33" y="217"/>
                    <a:pt x="49" y="178"/>
                    <a:pt x="72" y="143"/>
                  </a:cubicBezTo>
                  <a:cubicBezTo>
                    <a:pt x="85" y="124"/>
                    <a:pt x="99" y="107"/>
                    <a:pt x="115" y="92"/>
                  </a:cubicBezTo>
                  <a:cubicBezTo>
                    <a:pt x="129" y="101"/>
                    <a:pt x="129" y="101"/>
                    <a:pt x="129" y="101"/>
                  </a:cubicBezTo>
                  <a:cubicBezTo>
                    <a:pt x="184" y="44"/>
                    <a:pt x="254" y="10"/>
                    <a:pt x="327"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6" name="Freeform 35"/>
            <p:cNvSpPr>
              <a:spLocks noEditPoints="1"/>
            </p:cNvSpPr>
            <p:nvPr/>
          </p:nvSpPr>
          <p:spPr bwMode="auto">
            <a:xfrm>
              <a:off x="8313878" y="2732413"/>
              <a:ext cx="794959" cy="1239165"/>
            </a:xfrm>
            <a:custGeom>
              <a:avLst/>
              <a:gdLst>
                <a:gd name="T0" fmla="*/ 274 w 316"/>
                <a:gd name="T1" fmla="*/ 292 h 492"/>
                <a:gd name="T2" fmla="*/ 207 w 316"/>
                <a:gd name="T3" fmla="*/ 394 h 492"/>
                <a:gd name="T4" fmla="*/ 192 w 316"/>
                <a:gd name="T5" fmla="*/ 387 h 492"/>
                <a:gd name="T6" fmla="*/ 0 w 316"/>
                <a:gd name="T7" fmla="*/ 492 h 492"/>
                <a:gd name="T8" fmla="*/ 274 w 316"/>
                <a:gd name="T9" fmla="*/ 292 h 492"/>
                <a:gd name="T10" fmla="*/ 254 w 316"/>
                <a:gd name="T11" fmla="*/ 0 h 492"/>
                <a:gd name="T12" fmla="*/ 279 w 316"/>
                <a:gd name="T13" fmla="*/ 221 h 492"/>
                <a:gd name="T14" fmla="*/ 293 w 316"/>
                <a:gd name="T15" fmla="*/ 228 h 492"/>
                <a:gd name="T16" fmla="*/ 293 w 316"/>
                <a:gd name="T17" fmla="*/ 228 h 492"/>
                <a:gd name="T18" fmla="*/ 274 w 316"/>
                <a:gd name="T19" fmla="*/ 292 h 492"/>
                <a:gd name="T20" fmla="*/ 254 w 316"/>
                <a:gd name="T21" fmla="*/ 0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6" h="492">
                  <a:moveTo>
                    <a:pt x="274" y="292"/>
                  </a:moveTo>
                  <a:cubicBezTo>
                    <a:pt x="258" y="331"/>
                    <a:pt x="235" y="366"/>
                    <a:pt x="207" y="394"/>
                  </a:cubicBezTo>
                  <a:cubicBezTo>
                    <a:pt x="192" y="387"/>
                    <a:pt x="192" y="387"/>
                    <a:pt x="192" y="387"/>
                  </a:cubicBezTo>
                  <a:cubicBezTo>
                    <a:pt x="141" y="443"/>
                    <a:pt x="73" y="480"/>
                    <a:pt x="0" y="492"/>
                  </a:cubicBezTo>
                  <a:cubicBezTo>
                    <a:pt x="118" y="482"/>
                    <a:pt x="226" y="409"/>
                    <a:pt x="274" y="292"/>
                  </a:cubicBezTo>
                  <a:moveTo>
                    <a:pt x="254" y="0"/>
                  </a:moveTo>
                  <a:cubicBezTo>
                    <a:pt x="285" y="66"/>
                    <a:pt x="295" y="144"/>
                    <a:pt x="279" y="221"/>
                  </a:cubicBezTo>
                  <a:cubicBezTo>
                    <a:pt x="293" y="228"/>
                    <a:pt x="293" y="228"/>
                    <a:pt x="293" y="228"/>
                  </a:cubicBezTo>
                  <a:cubicBezTo>
                    <a:pt x="293" y="228"/>
                    <a:pt x="293" y="228"/>
                    <a:pt x="293" y="228"/>
                  </a:cubicBezTo>
                  <a:cubicBezTo>
                    <a:pt x="289" y="250"/>
                    <a:pt x="283" y="271"/>
                    <a:pt x="274" y="292"/>
                  </a:cubicBezTo>
                  <a:cubicBezTo>
                    <a:pt x="316" y="193"/>
                    <a:pt x="304" y="85"/>
                    <a:pt x="254"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 name="Freeform 28"/>
            <p:cNvSpPr>
              <a:spLocks/>
            </p:cNvSpPr>
            <p:nvPr/>
          </p:nvSpPr>
          <p:spPr bwMode="auto">
            <a:xfrm>
              <a:off x="8763794" y="3273462"/>
              <a:ext cx="251232" cy="435711"/>
            </a:xfrm>
            <a:custGeom>
              <a:avLst/>
              <a:gdLst>
                <a:gd name="T0" fmla="*/ 85 w 100"/>
                <a:gd name="T1" fmla="*/ 0 h 173"/>
                <a:gd name="T2" fmla="*/ 66 w 100"/>
                <a:gd name="T3" fmla="*/ 62 h 173"/>
                <a:gd name="T4" fmla="*/ 0 w 100"/>
                <a:gd name="T5" fmla="*/ 166 h 173"/>
                <a:gd name="T6" fmla="*/ 13 w 100"/>
                <a:gd name="T7" fmla="*/ 173 h 173"/>
                <a:gd name="T8" fmla="*/ 80 w 100"/>
                <a:gd name="T9" fmla="*/ 68 h 173"/>
                <a:gd name="T10" fmla="*/ 100 w 100"/>
                <a:gd name="T11" fmla="*/ 7 h 173"/>
                <a:gd name="T12" fmla="*/ 85 w 100"/>
                <a:gd name="T13" fmla="*/ 0 h 173"/>
              </a:gdLst>
              <a:ahLst/>
              <a:cxnLst>
                <a:cxn ang="0">
                  <a:pos x="T0" y="T1"/>
                </a:cxn>
                <a:cxn ang="0">
                  <a:pos x="T2" y="T3"/>
                </a:cxn>
                <a:cxn ang="0">
                  <a:pos x="T4" y="T5"/>
                </a:cxn>
                <a:cxn ang="0">
                  <a:pos x="T6" y="T7"/>
                </a:cxn>
                <a:cxn ang="0">
                  <a:pos x="T8" y="T9"/>
                </a:cxn>
                <a:cxn ang="0">
                  <a:pos x="T10" y="T11"/>
                </a:cxn>
                <a:cxn ang="0">
                  <a:pos x="T12" y="T13"/>
                </a:cxn>
              </a:cxnLst>
              <a:rect l="0" t="0" r="r" b="b"/>
              <a:pathLst>
                <a:path w="100" h="173">
                  <a:moveTo>
                    <a:pt x="85" y="0"/>
                  </a:moveTo>
                  <a:cubicBezTo>
                    <a:pt x="81" y="21"/>
                    <a:pt x="74" y="42"/>
                    <a:pt x="66" y="62"/>
                  </a:cubicBezTo>
                  <a:cubicBezTo>
                    <a:pt x="49" y="102"/>
                    <a:pt x="27" y="137"/>
                    <a:pt x="0" y="166"/>
                  </a:cubicBezTo>
                  <a:cubicBezTo>
                    <a:pt x="13" y="173"/>
                    <a:pt x="13" y="173"/>
                    <a:pt x="13" y="173"/>
                  </a:cubicBezTo>
                  <a:cubicBezTo>
                    <a:pt x="41" y="144"/>
                    <a:pt x="64" y="108"/>
                    <a:pt x="80" y="68"/>
                  </a:cubicBezTo>
                  <a:cubicBezTo>
                    <a:pt x="89" y="48"/>
                    <a:pt x="95" y="28"/>
                    <a:pt x="100" y="7"/>
                  </a:cubicBezTo>
                  <a:cubicBezTo>
                    <a:pt x="85" y="0"/>
                    <a:pt x="85" y="0"/>
                    <a:pt x="8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57" name="Group 156"/>
          <p:cNvGrpSpPr/>
          <p:nvPr/>
        </p:nvGrpSpPr>
        <p:grpSpPr>
          <a:xfrm>
            <a:off x="6431356" y="4563029"/>
            <a:ext cx="11672075" cy="5828753"/>
            <a:chOff x="3215218" y="2240874"/>
            <a:chExt cx="5835362" cy="2914039"/>
          </a:xfrm>
          <a:solidFill>
            <a:schemeClr val="bg1">
              <a:lumMod val="75000"/>
            </a:schemeClr>
          </a:solidFill>
        </p:grpSpPr>
        <p:sp>
          <p:nvSpPr>
            <p:cNvPr id="53" name="Freeform 52"/>
            <p:cNvSpPr>
              <a:spLocks/>
            </p:cNvSpPr>
            <p:nvPr/>
          </p:nvSpPr>
          <p:spPr bwMode="auto">
            <a:xfrm>
              <a:off x="5664419" y="4946160"/>
              <a:ext cx="455129" cy="208753"/>
            </a:xfrm>
            <a:custGeom>
              <a:avLst/>
              <a:gdLst>
                <a:gd name="T0" fmla="*/ 175 w 181"/>
                <a:gd name="T1" fmla="*/ 0 h 83"/>
                <a:gd name="T2" fmla="*/ 120 w 181"/>
                <a:gd name="T3" fmla="*/ 34 h 83"/>
                <a:gd name="T4" fmla="*/ 0 w 181"/>
                <a:gd name="T5" fmla="*/ 68 h 83"/>
                <a:gd name="T6" fmla="*/ 6 w 181"/>
                <a:gd name="T7" fmla="*/ 83 h 83"/>
                <a:gd name="T8" fmla="*/ 123 w 181"/>
                <a:gd name="T9" fmla="*/ 52 h 83"/>
                <a:gd name="T10" fmla="*/ 123 w 181"/>
                <a:gd name="T11" fmla="*/ 52 h 83"/>
                <a:gd name="T12" fmla="*/ 123 w 181"/>
                <a:gd name="T13" fmla="*/ 51 h 83"/>
                <a:gd name="T14" fmla="*/ 123 w 181"/>
                <a:gd name="T15" fmla="*/ 51 h 83"/>
                <a:gd name="T16" fmla="*/ 124 w 181"/>
                <a:gd name="T17" fmla="*/ 51 h 83"/>
                <a:gd name="T18" fmla="*/ 124 w 181"/>
                <a:gd name="T19" fmla="*/ 51 h 83"/>
                <a:gd name="T20" fmla="*/ 124 w 181"/>
                <a:gd name="T21" fmla="*/ 51 h 83"/>
                <a:gd name="T22" fmla="*/ 125 w 181"/>
                <a:gd name="T23" fmla="*/ 51 h 83"/>
                <a:gd name="T24" fmla="*/ 128 w 181"/>
                <a:gd name="T25" fmla="*/ 49 h 83"/>
                <a:gd name="T26" fmla="*/ 181 w 181"/>
                <a:gd name="T27" fmla="*/ 15 h 83"/>
                <a:gd name="T28" fmla="*/ 175 w 181"/>
                <a:gd name="T2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1" h="83">
                  <a:moveTo>
                    <a:pt x="175" y="0"/>
                  </a:moveTo>
                  <a:cubicBezTo>
                    <a:pt x="158" y="13"/>
                    <a:pt x="139" y="24"/>
                    <a:pt x="120" y="34"/>
                  </a:cubicBezTo>
                  <a:cubicBezTo>
                    <a:pt x="81" y="53"/>
                    <a:pt x="40" y="64"/>
                    <a:pt x="0" y="68"/>
                  </a:cubicBezTo>
                  <a:cubicBezTo>
                    <a:pt x="6" y="83"/>
                    <a:pt x="6" y="83"/>
                    <a:pt x="6" y="83"/>
                  </a:cubicBezTo>
                  <a:cubicBezTo>
                    <a:pt x="46" y="80"/>
                    <a:pt x="85" y="70"/>
                    <a:pt x="123" y="52"/>
                  </a:cubicBezTo>
                  <a:cubicBezTo>
                    <a:pt x="123" y="52"/>
                    <a:pt x="123" y="52"/>
                    <a:pt x="123" y="52"/>
                  </a:cubicBezTo>
                  <a:cubicBezTo>
                    <a:pt x="123" y="51"/>
                    <a:pt x="123" y="51"/>
                    <a:pt x="123" y="51"/>
                  </a:cubicBezTo>
                  <a:cubicBezTo>
                    <a:pt x="123" y="51"/>
                    <a:pt x="123" y="51"/>
                    <a:pt x="123" y="51"/>
                  </a:cubicBezTo>
                  <a:cubicBezTo>
                    <a:pt x="124" y="51"/>
                    <a:pt x="124" y="51"/>
                    <a:pt x="124" y="51"/>
                  </a:cubicBezTo>
                  <a:cubicBezTo>
                    <a:pt x="124" y="51"/>
                    <a:pt x="124" y="51"/>
                    <a:pt x="124" y="51"/>
                  </a:cubicBezTo>
                  <a:cubicBezTo>
                    <a:pt x="124" y="51"/>
                    <a:pt x="124" y="51"/>
                    <a:pt x="124" y="51"/>
                  </a:cubicBezTo>
                  <a:cubicBezTo>
                    <a:pt x="124" y="51"/>
                    <a:pt x="125" y="51"/>
                    <a:pt x="125" y="51"/>
                  </a:cubicBezTo>
                  <a:cubicBezTo>
                    <a:pt x="126" y="50"/>
                    <a:pt x="127" y="50"/>
                    <a:pt x="128" y="49"/>
                  </a:cubicBezTo>
                  <a:cubicBezTo>
                    <a:pt x="147" y="39"/>
                    <a:pt x="165" y="28"/>
                    <a:pt x="181" y="15"/>
                  </a:cubicBezTo>
                  <a:cubicBezTo>
                    <a:pt x="175" y="0"/>
                    <a:pt x="175" y="0"/>
                    <a:pt x="175"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56" name="Group 155"/>
            <p:cNvGrpSpPr/>
            <p:nvPr/>
          </p:nvGrpSpPr>
          <p:grpSpPr>
            <a:xfrm>
              <a:off x="3215218" y="2240874"/>
              <a:ext cx="5835362" cy="2909185"/>
              <a:chOff x="3215218" y="2240874"/>
              <a:chExt cx="5835362" cy="2909185"/>
            </a:xfrm>
            <a:grpFill/>
          </p:grpSpPr>
          <p:sp>
            <p:nvSpPr>
              <p:cNvPr id="40" name="Freeform 39"/>
              <p:cNvSpPr>
                <a:spLocks/>
              </p:cNvSpPr>
              <p:nvPr/>
            </p:nvSpPr>
            <p:spPr bwMode="auto">
              <a:xfrm>
                <a:off x="8796921" y="3289491"/>
                <a:ext cx="253659" cy="435711"/>
              </a:xfrm>
              <a:custGeom>
                <a:avLst/>
                <a:gdLst>
                  <a:gd name="T0" fmla="*/ 87 w 101"/>
                  <a:gd name="T1" fmla="*/ 0 h 173"/>
                  <a:gd name="T2" fmla="*/ 67 w 101"/>
                  <a:gd name="T3" fmla="*/ 61 h 173"/>
                  <a:gd name="T4" fmla="*/ 0 w 101"/>
                  <a:gd name="T5" fmla="*/ 166 h 173"/>
                  <a:gd name="T6" fmla="*/ 15 w 101"/>
                  <a:gd name="T7" fmla="*/ 173 h 173"/>
                  <a:gd name="T8" fmla="*/ 82 w 101"/>
                  <a:gd name="T9" fmla="*/ 71 h 173"/>
                  <a:gd name="T10" fmla="*/ 82 w 101"/>
                  <a:gd name="T11" fmla="*/ 71 h 173"/>
                  <a:gd name="T12" fmla="*/ 82 w 101"/>
                  <a:gd name="T13" fmla="*/ 71 h 173"/>
                  <a:gd name="T14" fmla="*/ 101 w 101"/>
                  <a:gd name="T15" fmla="*/ 7 h 173"/>
                  <a:gd name="T16" fmla="*/ 87 w 101"/>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 h="173">
                    <a:moveTo>
                      <a:pt x="87" y="0"/>
                    </a:moveTo>
                    <a:cubicBezTo>
                      <a:pt x="82" y="21"/>
                      <a:pt x="76" y="41"/>
                      <a:pt x="67" y="61"/>
                    </a:cubicBezTo>
                    <a:cubicBezTo>
                      <a:pt x="51" y="101"/>
                      <a:pt x="28" y="137"/>
                      <a:pt x="0" y="166"/>
                    </a:cubicBezTo>
                    <a:cubicBezTo>
                      <a:pt x="15" y="173"/>
                      <a:pt x="15" y="173"/>
                      <a:pt x="15" y="173"/>
                    </a:cubicBezTo>
                    <a:cubicBezTo>
                      <a:pt x="43" y="145"/>
                      <a:pt x="66" y="110"/>
                      <a:pt x="82" y="71"/>
                    </a:cubicBezTo>
                    <a:cubicBezTo>
                      <a:pt x="82" y="71"/>
                      <a:pt x="82" y="71"/>
                      <a:pt x="82" y="71"/>
                    </a:cubicBezTo>
                    <a:cubicBezTo>
                      <a:pt x="82" y="71"/>
                      <a:pt x="82" y="71"/>
                      <a:pt x="82" y="71"/>
                    </a:cubicBezTo>
                    <a:cubicBezTo>
                      <a:pt x="91" y="50"/>
                      <a:pt x="97" y="29"/>
                      <a:pt x="101" y="7"/>
                    </a:cubicBezTo>
                    <a:cubicBezTo>
                      <a:pt x="87" y="0"/>
                      <a:pt x="87" y="0"/>
                      <a:pt x="87"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8" name="Freeform 67"/>
              <p:cNvSpPr>
                <a:spLocks/>
              </p:cNvSpPr>
              <p:nvPr/>
            </p:nvSpPr>
            <p:spPr bwMode="auto">
              <a:xfrm>
                <a:off x="6043087" y="2530942"/>
                <a:ext cx="424787" cy="271864"/>
              </a:xfrm>
              <a:custGeom>
                <a:avLst/>
                <a:gdLst>
                  <a:gd name="T0" fmla="*/ 162 w 169"/>
                  <a:gd name="T1" fmla="*/ 0 h 108"/>
                  <a:gd name="T2" fmla="*/ 100 w 169"/>
                  <a:gd name="T3" fmla="*/ 22 h 108"/>
                  <a:gd name="T4" fmla="*/ 99 w 169"/>
                  <a:gd name="T5" fmla="*/ 22 h 108"/>
                  <a:gd name="T6" fmla="*/ 99 w 169"/>
                  <a:gd name="T7" fmla="*/ 22 h 108"/>
                  <a:gd name="T8" fmla="*/ 0 w 169"/>
                  <a:gd name="T9" fmla="*/ 94 h 108"/>
                  <a:gd name="T10" fmla="*/ 8 w 169"/>
                  <a:gd name="T11" fmla="*/ 108 h 108"/>
                  <a:gd name="T12" fmla="*/ 109 w 169"/>
                  <a:gd name="T13" fmla="*/ 37 h 108"/>
                  <a:gd name="T14" fmla="*/ 169 w 169"/>
                  <a:gd name="T15" fmla="*/ 15 h 108"/>
                  <a:gd name="T16" fmla="*/ 162 w 169"/>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9" h="108">
                    <a:moveTo>
                      <a:pt x="162" y="0"/>
                    </a:moveTo>
                    <a:cubicBezTo>
                      <a:pt x="141" y="5"/>
                      <a:pt x="120" y="12"/>
                      <a:pt x="100" y="22"/>
                    </a:cubicBezTo>
                    <a:cubicBezTo>
                      <a:pt x="99" y="22"/>
                      <a:pt x="99" y="22"/>
                      <a:pt x="99" y="22"/>
                    </a:cubicBezTo>
                    <a:cubicBezTo>
                      <a:pt x="99" y="22"/>
                      <a:pt x="99" y="22"/>
                      <a:pt x="99" y="22"/>
                    </a:cubicBezTo>
                    <a:cubicBezTo>
                      <a:pt x="61" y="40"/>
                      <a:pt x="27" y="65"/>
                      <a:pt x="0" y="94"/>
                    </a:cubicBezTo>
                    <a:cubicBezTo>
                      <a:pt x="8" y="108"/>
                      <a:pt x="8" y="108"/>
                      <a:pt x="8" y="108"/>
                    </a:cubicBezTo>
                    <a:cubicBezTo>
                      <a:pt x="36" y="80"/>
                      <a:pt x="70" y="55"/>
                      <a:pt x="109" y="37"/>
                    </a:cubicBezTo>
                    <a:cubicBezTo>
                      <a:pt x="129" y="27"/>
                      <a:pt x="149" y="20"/>
                      <a:pt x="169" y="15"/>
                    </a:cubicBezTo>
                    <a:cubicBezTo>
                      <a:pt x="162" y="0"/>
                      <a:pt x="162" y="0"/>
                      <a:pt x="162"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1" name="Freeform 80"/>
              <p:cNvSpPr>
                <a:spLocks/>
              </p:cNvSpPr>
              <p:nvPr/>
            </p:nvSpPr>
            <p:spPr bwMode="auto">
              <a:xfrm>
                <a:off x="3215218" y="3893902"/>
                <a:ext cx="263368" cy="432069"/>
              </a:xfrm>
              <a:custGeom>
                <a:avLst/>
                <a:gdLst>
                  <a:gd name="T0" fmla="*/ 91 w 105"/>
                  <a:gd name="T1" fmla="*/ 0 h 172"/>
                  <a:gd name="T2" fmla="*/ 48 w 105"/>
                  <a:gd name="T3" fmla="*/ 51 h 172"/>
                  <a:gd name="T4" fmla="*/ 0 w 105"/>
                  <a:gd name="T5" fmla="*/ 164 h 172"/>
                  <a:gd name="T6" fmla="*/ 0 w 105"/>
                  <a:gd name="T7" fmla="*/ 164 h 172"/>
                  <a:gd name="T8" fmla="*/ 14 w 105"/>
                  <a:gd name="T9" fmla="*/ 172 h 172"/>
                  <a:gd name="T10" fmla="*/ 65 w 105"/>
                  <a:gd name="T11" fmla="*/ 58 h 172"/>
                  <a:gd name="T12" fmla="*/ 105 w 105"/>
                  <a:gd name="T13" fmla="*/ 9 h 172"/>
                  <a:gd name="T14" fmla="*/ 91 w 105"/>
                  <a:gd name="T15" fmla="*/ 0 h 1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72">
                    <a:moveTo>
                      <a:pt x="91" y="0"/>
                    </a:moveTo>
                    <a:cubicBezTo>
                      <a:pt x="75" y="15"/>
                      <a:pt x="61" y="32"/>
                      <a:pt x="48" y="51"/>
                    </a:cubicBezTo>
                    <a:cubicBezTo>
                      <a:pt x="25" y="86"/>
                      <a:pt x="9" y="125"/>
                      <a:pt x="0" y="164"/>
                    </a:cubicBezTo>
                    <a:cubicBezTo>
                      <a:pt x="0" y="164"/>
                      <a:pt x="0" y="164"/>
                      <a:pt x="0" y="164"/>
                    </a:cubicBezTo>
                    <a:cubicBezTo>
                      <a:pt x="14" y="172"/>
                      <a:pt x="14" y="172"/>
                      <a:pt x="14" y="172"/>
                    </a:cubicBezTo>
                    <a:cubicBezTo>
                      <a:pt x="24" y="133"/>
                      <a:pt x="40" y="94"/>
                      <a:pt x="65" y="58"/>
                    </a:cubicBezTo>
                    <a:cubicBezTo>
                      <a:pt x="77" y="40"/>
                      <a:pt x="90" y="24"/>
                      <a:pt x="105" y="9"/>
                    </a:cubicBezTo>
                    <a:cubicBezTo>
                      <a:pt x="91" y="0"/>
                      <a:pt x="91" y="0"/>
                      <a:pt x="91"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12" name="Group 111"/>
              <p:cNvGrpSpPr/>
              <p:nvPr/>
            </p:nvGrpSpPr>
            <p:grpSpPr>
              <a:xfrm>
                <a:off x="3247988" y="2240874"/>
                <a:ext cx="5588985" cy="2909185"/>
                <a:chOff x="3247988" y="2240874"/>
                <a:chExt cx="5588985" cy="2909185"/>
              </a:xfrm>
              <a:grpFill/>
            </p:grpSpPr>
            <p:sp>
              <p:nvSpPr>
                <p:cNvPr id="113" name="Freeform 112"/>
                <p:cNvSpPr>
                  <a:spLocks/>
                </p:cNvSpPr>
                <p:nvPr/>
              </p:nvSpPr>
              <p:spPr bwMode="auto">
                <a:xfrm>
                  <a:off x="7453314" y="2511330"/>
                  <a:ext cx="1138236" cy="1062766"/>
                </a:xfrm>
                <a:custGeom>
                  <a:avLst/>
                  <a:gdLst>
                    <a:gd name="T0" fmla="*/ 226 w 444"/>
                    <a:gd name="T1" fmla="*/ 0 h 414"/>
                    <a:gd name="T2" fmla="*/ 44 w 444"/>
                    <a:gd name="T3" fmla="*/ 106 h 414"/>
                    <a:gd name="T4" fmla="*/ 34 w 444"/>
                    <a:gd name="T5" fmla="*/ 128 h 414"/>
                    <a:gd name="T6" fmla="*/ 25 w 444"/>
                    <a:gd name="T7" fmla="*/ 154 h 414"/>
                    <a:gd name="T8" fmla="*/ 107 w 444"/>
                    <a:gd name="T9" fmla="*/ 377 h 414"/>
                    <a:gd name="T10" fmla="*/ 146 w 444"/>
                    <a:gd name="T11" fmla="*/ 398 h 414"/>
                    <a:gd name="T12" fmla="*/ 188 w 444"/>
                    <a:gd name="T13" fmla="*/ 411 h 414"/>
                    <a:gd name="T14" fmla="*/ 225 w 444"/>
                    <a:gd name="T15" fmla="*/ 414 h 414"/>
                    <a:gd name="T16" fmla="*/ 356 w 444"/>
                    <a:gd name="T17" fmla="*/ 368 h 414"/>
                    <a:gd name="T18" fmla="*/ 354 w 444"/>
                    <a:gd name="T19" fmla="*/ 361 h 414"/>
                    <a:gd name="T20" fmla="*/ 343 w 444"/>
                    <a:gd name="T21" fmla="*/ 371 h 414"/>
                    <a:gd name="T22" fmla="*/ 225 w 444"/>
                    <a:gd name="T23" fmla="*/ 408 h 414"/>
                    <a:gd name="T24" fmla="*/ 148 w 444"/>
                    <a:gd name="T25" fmla="*/ 393 h 414"/>
                    <a:gd name="T26" fmla="*/ 35 w 444"/>
                    <a:gd name="T27" fmla="*/ 141 h 414"/>
                    <a:gd name="T28" fmla="*/ 36 w 444"/>
                    <a:gd name="T29" fmla="*/ 139 h 414"/>
                    <a:gd name="T30" fmla="*/ 219 w 444"/>
                    <a:gd name="T31" fmla="*/ 17 h 414"/>
                    <a:gd name="T32" fmla="*/ 295 w 444"/>
                    <a:gd name="T33" fmla="*/ 32 h 414"/>
                    <a:gd name="T34" fmla="*/ 416 w 444"/>
                    <a:gd name="T35" fmla="*/ 244 h 414"/>
                    <a:gd name="T36" fmla="*/ 430 w 444"/>
                    <a:gd name="T37" fmla="*/ 238 h 414"/>
                    <a:gd name="T38" fmla="*/ 306 w 444"/>
                    <a:gd name="T39" fmla="*/ 16 h 414"/>
                    <a:gd name="T40" fmla="*/ 305 w 444"/>
                    <a:gd name="T41" fmla="*/ 16 h 414"/>
                    <a:gd name="T42" fmla="*/ 304 w 444"/>
                    <a:gd name="T43" fmla="*/ 15 h 414"/>
                    <a:gd name="T44" fmla="*/ 226 w 444"/>
                    <a:gd name="T45"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4" h="414">
                      <a:moveTo>
                        <a:pt x="226" y="0"/>
                      </a:moveTo>
                      <a:cubicBezTo>
                        <a:pt x="152" y="0"/>
                        <a:pt x="81" y="40"/>
                        <a:pt x="44" y="106"/>
                      </a:cubicBezTo>
                      <a:cubicBezTo>
                        <a:pt x="41" y="113"/>
                        <a:pt x="37" y="120"/>
                        <a:pt x="34" y="128"/>
                      </a:cubicBezTo>
                      <a:cubicBezTo>
                        <a:pt x="31" y="136"/>
                        <a:pt x="28" y="145"/>
                        <a:pt x="25" y="154"/>
                      </a:cubicBezTo>
                      <a:cubicBezTo>
                        <a:pt x="3" y="238"/>
                        <a:pt x="36" y="328"/>
                        <a:pt x="107" y="377"/>
                      </a:cubicBezTo>
                      <a:cubicBezTo>
                        <a:pt x="119" y="385"/>
                        <a:pt x="132" y="393"/>
                        <a:pt x="146" y="398"/>
                      </a:cubicBezTo>
                      <a:cubicBezTo>
                        <a:pt x="160" y="404"/>
                        <a:pt x="174" y="408"/>
                        <a:pt x="188" y="411"/>
                      </a:cubicBezTo>
                      <a:cubicBezTo>
                        <a:pt x="200" y="413"/>
                        <a:pt x="213" y="414"/>
                        <a:pt x="225" y="414"/>
                      </a:cubicBezTo>
                      <a:cubicBezTo>
                        <a:pt x="273" y="414"/>
                        <a:pt x="319" y="398"/>
                        <a:pt x="356" y="368"/>
                      </a:cubicBezTo>
                      <a:cubicBezTo>
                        <a:pt x="354" y="361"/>
                        <a:pt x="354" y="361"/>
                        <a:pt x="354" y="361"/>
                      </a:cubicBezTo>
                      <a:cubicBezTo>
                        <a:pt x="351" y="364"/>
                        <a:pt x="347" y="368"/>
                        <a:pt x="343" y="371"/>
                      </a:cubicBezTo>
                      <a:cubicBezTo>
                        <a:pt x="309" y="395"/>
                        <a:pt x="267" y="408"/>
                        <a:pt x="225" y="408"/>
                      </a:cubicBezTo>
                      <a:cubicBezTo>
                        <a:pt x="199" y="408"/>
                        <a:pt x="173" y="404"/>
                        <a:pt x="148" y="393"/>
                      </a:cubicBezTo>
                      <a:cubicBezTo>
                        <a:pt x="49" y="352"/>
                        <a:pt x="0" y="241"/>
                        <a:pt x="35" y="141"/>
                      </a:cubicBezTo>
                      <a:cubicBezTo>
                        <a:pt x="35" y="140"/>
                        <a:pt x="36" y="140"/>
                        <a:pt x="36" y="139"/>
                      </a:cubicBezTo>
                      <a:cubicBezTo>
                        <a:pt x="68" y="63"/>
                        <a:pt x="142" y="17"/>
                        <a:pt x="219" y="17"/>
                      </a:cubicBezTo>
                      <a:cubicBezTo>
                        <a:pt x="245" y="17"/>
                        <a:pt x="271" y="22"/>
                        <a:pt x="295" y="32"/>
                      </a:cubicBezTo>
                      <a:cubicBezTo>
                        <a:pt x="381" y="68"/>
                        <a:pt x="429" y="156"/>
                        <a:pt x="416" y="244"/>
                      </a:cubicBezTo>
                      <a:cubicBezTo>
                        <a:pt x="430" y="238"/>
                        <a:pt x="430" y="238"/>
                        <a:pt x="430" y="238"/>
                      </a:cubicBezTo>
                      <a:cubicBezTo>
                        <a:pt x="444" y="147"/>
                        <a:pt x="395" y="54"/>
                        <a:pt x="306" y="16"/>
                      </a:cubicBezTo>
                      <a:cubicBezTo>
                        <a:pt x="306" y="16"/>
                        <a:pt x="305" y="16"/>
                        <a:pt x="305" y="16"/>
                      </a:cubicBezTo>
                      <a:cubicBezTo>
                        <a:pt x="305" y="16"/>
                        <a:pt x="304" y="15"/>
                        <a:pt x="304" y="15"/>
                      </a:cubicBezTo>
                      <a:cubicBezTo>
                        <a:pt x="278" y="5"/>
                        <a:pt x="252" y="0"/>
                        <a:pt x="226"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4" name="Freeform 113"/>
                <p:cNvSpPr>
                  <a:spLocks/>
                </p:cNvSpPr>
                <p:nvPr/>
              </p:nvSpPr>
              <p:spPr bwMode="auto">
                <a:xfrm>
                  <a:off x="3685108" y="4077352"/>
                  <a:ext cx="1124276" cy="1056623"/>
                </a:xfrm>
                <a:custGeom>
                  <a:avLst/>
                  <a:gdLst>
                    <a:gd name="T0" fmla="*/ 215 w 441"/>
                    <a:gd name="T1" fmla="*/ 0 h 414"/>
                    <a:gd name="T2" fmla="*/ 75 w 441"/>
                    <a:gd name="T3" fmla="*/ 54 h 414"/>
                    <a:gd name="T4" fmla="*/ 77 w 441"/>
                    <a:gd name="T5" fmla="*/ 66 h 414"/>
                    <a:gd name="T6" fmla="*/ 209 w 441"/>
                    <a:gd name="T7" fmla="*/ 16 h 414"/>
                    <a:gd name="T8" fmla="*/ 285 w 441"/>
                    <a:gd name="T9" fmla="*/ 32 h 414"/>
                    <a:gd name="T10" fmla="*/ 392 w 441"/>
                    <a:gd name="T11" fmla="*/ 291 h 414"/>
                    <a:gd name="T12" fmla="*/ 332 w 441"/>
                    <a:gd name="T13" fmla="*/ 370 h 414"/>
                    <a:gd name="T14" fmla="*/ 214 w 441"/>
                    <a:gd name="T15" fmla="*/ 408 h 414"/>
                    <a:gd name="T16" fmla="*/ 138 w 441"/>
                    <a:gd name="T17" fmla="*/ 393 h 414"/>
                    <a:gd name="T18" fmla="*/ 15 w 441"/>
                    <a:gd name="T19" fmla="*/ 180 h 414"/>
                    <a:gd name="T20" fmla="*/ 9 w 441"/>
                    <a:gd name="T21" fmla="*/ 183 h 414"/>
                    <a:gd name="T22" fmla="*/ 98 w 441"/>
                    <a:gd name="T23" fmla="*/ 378 h 414"/>
                    <a:gd name="T24" fmla="*/ 135 w 441"/>
                    <a:gd name="T25" fmla="*/ 398 h 414"/>
                    <a:gd name="T26" fmla="*/ 182 w 441"/>
                    <a:gd name="T27" fmla="*/ 411 h 414"/>
                    <a:gd name="T28" fmla="*/ 215 w 441"/>
                    <a:gd name="T29" fmla="*/ 414 h 414"/>
                    <a:gd name="T30" fmla="*/ 387 w 441"/>
                    <a:gd name="T31" fmla="*/ 323 h 414"/>
                    <a:gd name="T32" fmla="*/ 406 w 441"/>
                    <a:gd name="T33" fmla="*/ 286 h 414"/>
                    <a:gd name="T34" fmla="*/ 415 w 441"/>
                    <a:gd name="T35" fmla="*/ 260 h 414"/>
                    <a:gd name="T36" fmla="*/ 294 w 441"/>
                    <a:gd name="T37" fmla="*/ 15 h 414"/>
                    <a:gd name="T38" fmla="*/ 294 w 441"/>
                    <a:gd name="T39" fmla="*/ 15 h 414"/>
                    <a:gd name="T40" fmla="*/ 294 w 441"/>
                    <a:gd name="T41" fmla="*/ 15 h 414"/>
                    <a:gd name="T42" fmla="*/ 215 w 441"/>
                    <a:gd name="T43"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1" h="414">
                      <a:moveTo>
                        <a:pt x="215" y="0"/>
                      </a:moveTo>
                      <a:cubicBezTo>
                        <a:pt x="163" y="0"/>
                        <a:pt x="113" y="19"/>
                        <a:pt x="75" y="54"/>
                      </a:cubicBezTo>
                      <a:cubicBezTo>
                        <a:pt x="77" y="66"/>
                        <a:pt x="77" y="66"/>
                        <a:pt x="77" y="66"/>
                      </a:cubicBezTo>
                      <a:cubicBezTo>
                        <a:pt x="113" y="34"/>
                        <a:pt x="160" y="16"/>
                        <a:pt x="209" y="16"/>
                      </a:cubicBezTo>
                      <a:cubicBezTo>
                        <a:pt x="234" y="16"/>
                        <a:pt x="260" y="21"/>
                        <a:pt x="285" y="32"/>
                      </a:cubicBezTo>
                      <a:cubicBezTo>
                        <a:pt x="386" y="74"/>
                        <a:pt x="434" y="190"/>
                        <a:pt x="392" y="291"/>
                      </a:cubicBezTo>
                      <a:cubicBezTo>
                        <a:pt x="379" y="323"/>
                        <a:pt x="358" y="350"/>
                        <a:pt x="332" y="370"/>
                      </a:cubicBezTo>
                      <a:cubicBezTo>
                        <a:pt x="298" y="395"/>
                        <a:pt x="257" y="408"/>
                        <a:pt x="214" y="408"/>
                      </a:cubicBezTo>
                      <a:cubicBezTo>
                        <a:pt x="189" y="408"/>
                        <a:pt x="163" y="403"/>
                        <a:pt x="138" y="393"/>
                      </a:cubicBezTo>
                      <a:cubicBezTo>
                        <a:pt x="52" y="357"/>
                        <a:pt x="4" y="269"/>
                        <a:pt x="15" y="180"/>
                      </a:cubicBezTo>
                      <a:cubicBezTo>
                        <a:pt x="9" y="183"/>
                        <a:pt x="9" y="183"/>
                        <a:pt x="9" y="183"/>
                      </a:cubicBezTo>
                      <a:cubicBezTo>
                        <a:pt x="0" y="259"/>
                        <a:pt x="34" y="334"/>
                        <a:pt x="98" y="378"/>
                      </a:cubicBezTo>
                      <a:cubicBezTo>
                        <a:pt x="109" y="386"/>
                        <a:pt x="122" y="392"/>
                        <a:pt x="135" y="398"/>
                      </a:cubicBezTo>
                      <a:cubicBezTo>
                        <a:pt x="151" y="404"/>
                        <a:pt x="166" y="409"/>
                        <a:pt x="182" y="411"/>
                      </a:cubicBezTo>
                      <a:cubicBezTo>
                        <a:pt x="193" y="413"/>
                        <a:pt x="204" y="414"/>
                        <a:pt x="215" y="414"/>
                      </a:cubicBezTo>
                      <a:cubicBezTo>
                        <a:pt x="282" y="414"/>
                        <a:pt x="348" y="380"/>
                        <a:pt x="387" y="323"/>
                      </a:cubicBezTo>
                      <a:cubicBezTo>
                        <a:pt x="394" y="311"/>
                        <a:pt x="401" y="299"/>
                        <a:pt x="406" y="286"/>
                      </a:cubicBezTo>
                      <a:cubicBezTo>
                        <a:pt x="410" y="278"/>
                        <a:pt x="413" y="269"/>
                        <a:pt x="415" y="260"/>
                      </a:cubicBezTo>
                      <a:cubicBezTo>
                        <a:pt x="441" y="161"/>
                        <a:pt x="391" y="56"/>
                        <a:pt x="294" y="15"/>
                      </a:cubicBezTo>
                      <a:cubicBezTo>
                        <a:pt x="294" y="15"/>
                        <a:pt x="294" y="15"/>
                        <a:pt x="294" y="15"/>
                      </a:cubicBezTo>
                      <a:cubicBezTo>
                        <a:pt x="294" y="15"/>
                        <a:pt x="294" y="15"/>
                        <a:pt x="294" y="15"/>
                      </a:cubicBezTo>
                      <a:cubicBezTo>
                        <a:pt x="268" y="5"/>
                        <a:pt x="241" y="0"/>
                        <a:pt x="215"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5" name="Freeform 114"/>
                <p:cNvSpPr>
                  <a:spLocks/>
                </p:cNvSpPr>
                <p:nvPr/>
              </p:nvSpPr>
              <p:spPr bwMode="auto">
                <a:xfrm>
                  <a:off x="7349004" y="3662090"/>
                  <a:ext cx="202685" cy="445420"/>
                </a:xfrm>
                <a:custGeom>
                  <a:avLst/>
                  <a:gdLst>
                    <a:gd name="T0" fmla="*/ 72 w 81"/>
                    <a:gd name="T1" fmla="*/ 0 h 177"/>
                    <a:gd name="T2" fmla="*/ 49 w 81"/>
                    <a:gd name="T3" fmla="*/ 96 h 177"/>
                    <a:gd name="T4" fmla="*/ 0 w 81"/>
                    <a:gd name="T5" fmla="*/ 177 h 177"/>
                    <a:gd name="T6" fmla="*/ 60 w 81"/>
                    <a:gd name="T7" fmla="*/ 85 h 177"/>
                    <a:gd name="T8" fmla="*/ 60 w 81"/>
                    <a:gd name="T9" fmla="*/ 85 h 177"/>
                    <a:gd name="T10" fmla="*/ 60 w 81"/>
                    <a:gd name="T11" fmla="*/ 84 h 177"/>
                    <a:gd name="T12" fmla="*/ 60 w 81"/>
                    <a:gd name="T13" fmla="*/ 84 h 177"/>
                    <a:gd name="T14" fmla="*/ 60 w 81"/>
                    <a:gd name="T15" fmla="*/ 84 h 177"/>
                    <a:gd name="T16" fmla="*/ 60 w 81"/>
                    <a:gd name="T17" fmla="*/ 84 h 177"/>
                    <a:gd name="T18" fmla="*/ 60 w 81"/>
                    <a:gd name="T19" fmla="*/ 84 h 177"/>
                    <a:gd name="T20" fmla="*/ 60 w 81"/>
                    <a:gd name="T21" fmla="*/ 84 h 177"/>
                    <a:gd name="T22" fmla="*/ 60 w 81"/>
                    <a:gd name="T23" fmla="*/ 83 h 177"/>
                    <a:gd name="T24" fmla="*/ 81 w 81"/>
                    <a:gd name="T25" fmla="*/ 7 h 177"/>
                    <a:gd name="T26" fmla="*/ 72 w 81"/>
                    <a:gd name="T27"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 h="177">
                      <a:moveTo>
                        <a:pt x="72" y="0"/>
                      </a:moveTo>
                      <a:cubicBezTo>
                        <a:pt x="69" y="32"/>
                        <a:pt x="62" y="65"/>
                        <a:pt x="49" y="96"/>
                      </a:cubicBezTo>
                      <a:cubicBezTo>
                        <a:pt x="36" y="126"/>
                        <a:pt x="20" y="153"/>
                        <a:pt x="0" y="177"/>
                      </a:cubicBezTo>
                      <a:cubicBezTo>
                        <a:pt x="24" y="151"/>
                        <a:pt x="45" y="120"/>
                        <a:pt x="60" y="85"/>
                      </a:cubicBezTo>
                      <a:cubicBezTo>
                        <a:pt x="60" y="85"/>
                        <a:pt x="60" y="85"/>
                        <a:pt x="60" y="85"/>
                      </a:cubicBezTo>
                      <a:cubicBezTo>
                        <a:pt x="60" y="85"/>
                        <a:pt x="60" y="85"/>
                        <a:pt x="60" y="84"/>
                      </a:cubicBezTo>
                      <a:cubicBezTo>
                        <a:pt x="60" y="84"/>
                        <a:pt x="60" y="84"/>
                        <a:pt x="60" y="84"/>
                      </a:cubicBezTo>
                      <a:cubicBezTo>
                        <a:pt x="60" y="84"/>
                        <a:pt x="60" y="84"/>
                        <a:pt x="60" y="84"/>
                      </a:cubicBezTo>
                      <a:cubicBezTo>
                        <a:pt x="60" y="84"/>
                        <a:pt x="60" y="84"/>
                        <a:pt x="60" y="84"/>
                      </a:cubicBezTo>
                      <a:cubicBezTo>
                        <a:pt x="60" y="84"/>
                        <a:pt x="60" y="84"/>
                        <a:pt x="60" y="84"/>
                      </a:cubicBezTo>
                      <a:cubicBezTo>
                        <a:pt x="60" y="84"/>
                        <a:pt x="60" y="84"/>
                        <a:pt x="60" y="84"/>
                      </a:cubicBezTo>
                      <a:cubicBezTo>
                        <a:pt x="60" y="83"/>
                        <a:pt x="60" y="83"/>
                        <a:pt x="60" y="83"/>
                      </a:cubicBezTo>
                      <a:cubicBezTo>
                        <a:pt x="71" y="58"/>
                        <a:pt x="78" y="33"/>
                        <a:pt x="81" y="7"/>
                      </a:cubicBezTo>
                      <a:cubicBezTo>
                        <a:pt x="78" y="5"/>
                        <a:pt x="75" y="2"/>
                        <a:pt x="72"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6" name="Freeform 115"/>
                <p:cNvSpPr>
                  <a:spLocks/>
                </p:cNvSpPr>
                <p:nvPr/>
              </p:nvSpPr>
              <p:spPr bwMode="auto">
                <a:xfrm>
                  <a:off x="6086779" y="4187612"/>
                  <a:ext cx="202685" cy="442993"/>
                </a:xfrm>
                <a:custGeom>
                  <a:avLst/>
                  <a:gdLst>
                    <a:gd name="T0" fmla="*/ 72 w 81"/>
                    <a:gd name="T1" fmla="*/ 0 h 176"/>
                    <a:gd name="T2" fmla="*/ 48 w 81"/>
                    <a:gd name="T3" fmla="*/ 95 h 176"/>
                    <a:gd name="T4" fmla="*/ 0 w 81"/>
                    <a:gd name="T5" fmla="*/ 176 h 176"/>
                    <a:gd name="T6" fmla="*/ 50 w 81"/>
                    <a:gd name="T7" fmla="*/ 104 h 176"/>
                    <a:gd name="T8" fmla="*/ 50 w 81"/>
                    <a:gd name="T9" fmla="*/ 104 h 176"/>
                    <a:gd name="T10" fmla="*/ 50 w 81"/>
                    <a:gd name="T11" fmla="*/ 103 h 176"/>
                    <a:gd name="T12" fmla="*/ 50 w 81"/>
                    <a:gd name="T13" fmla="*/ 103 h 176"/>
                    <a:gd name="T14" fmla="*/ 50 w 81"/>
                    <a:gd name="T15" fmla="*/ 103 h 176"/>
                    <a:gd name="T16" fmla="*/ 60 w 81"/>
                    <a:gd name="T17" fmla="*/ 82 h 176"/>
                    <a:gd name="T18" fmla="*/ 60 w 81"/>
                    <a:gd name="T19" fmla="*/ 82 h 176"/>
                    <a:gd name="T20" fmla="*/ 60 w 81"/>
                    <a:gd name="T21" fmla="*/ 82 h 176"/>
                    <a:gd name="T22" fmla="*/ 60 w 81"/>
                    <a:gd name="T23" fmla="*/ 82 h 176"/>
                    <a:gd name="T24" fmla="*/ 81 w 81"/>
                    <a:gd name="T25" fmla="*/ 7 h 176"/>
                    <a:gd name="T26" fmla="*/ 72 w 81"/>
                    <a:gd name="T27"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 h="176">
                      <a:moveTo>
                        <a:pt x="72" y="0"/>
                      </a:moveTo>
                      <a:cubicBezTo>
                        <a:pt x="69" y="32"/>
                        <a:pt x="61" y="64"/>
                        <a:pt x="48" y="95"/>
                      </a:cubicBezTo>
                      <a:cubicBezTo>
                        <a:pt x="36" y="125"/>
                        <a:pt x="20" y="152"/>
                        <a:pt x="0" y="176"/>
                      </a:cubicBezTo>
                      <a:cubicBezTo>
                        <a:pt x="20" y="155"/>
                        <a:pt x="37" y="130"/>
                        <a:pt x="50" y="104"/>
                      </a:cubicBezTo>
                      <a:cubicBezTo>
                        <a:pt x="50" y="104"/>
                        <a:pt x="50" y="104"/>
                        <a:pt x="50" y="104"/>
                      </a:cubicBezTo>
                      <a:cubicBezTo>
                        <a:pt x="50" y="104"/>
                        <a:pt x="50" y="103"/>
                        <a:pt x="50" y="103"/>
                      </a:cubicBezTo>
                      <a:cubicBezTo>
                        <a:pt x="50" y="103"/>
                        <a:pt x="50" y="103"/>
                        <a:pt x="50" y="103"/>
                      </a:cubicBezTo>
                      <a:cubicBezTo>
                        <a:pt x="50" y="103"/>
                        <a:pt x="50" y="103"/>
                        <a:pt x="50" y="103"/>
                      </a:cubicBezTo>
                      <a:cubicBezTo>
                        <a:pt x="54" y="96"/>
                        <a:pt x="57" y="89"/>
                        <a:pt x="60" y="82"/>
                      </a:cubicBezTo>
                      <a:cubicBezTo>
                        <a:pt x="60" y="82"/>
                        <a:pt x="60" y="82"/>
                        <a:pt x="60" y="82"/>
                      </a:cubicBezTo>
                      <a:cubicBezTo>
                        <a:pt x="60" y="82"/>
                        <a:pt x="60" y="82"/>
                        <a:pt x="60" y="82"/>
                      </a:cubicBezTo>
                      <a:cubicBezTo>
                        <a:pt x="60" y="82"/>
                        <a:pt x="60" y="82"/>
                        <a:pt x="60" y="82"/>
                      </a:cubicBezTo>
                      <a:cubicBezTo>
                        <a:pt x="70" y="57"/>
                        <a:pt x="77" y="32"/>
                        <a:pt x="81" y="7"/>
                      </a:cubicBezTo>
                      <a:cubicBezTo>
                        <a:pt x="78" y="5"/>
                        <a:pt x="75" y="2"/>
                        <a:pt x="72"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7" name="Freeform 116"/>
                <p:cNvSpPr>
                  <a:spLocks/>
                </p:cNvSpPr>
                <p:nvPr/>
              </p:nvSpPr>
              <p:spPr bwMode="auto">
                <a:xfrm>
                  <a:off x="4818486" y="4707066"/>
                  <a:ext cx="203898" cy="442993"/>
                </a:xfrm>
                <a:custGeom>
                  <a:avLst/>
                  <a:gdLst>
                    <a:gd name="T0" fmla="*/ 72 w 81"/>
                    <a:gd name="T1" fmla="*/ 0 h 176"/>
                    <a:gd name="T2" fmla="*/ 48 w 81"/>
                    <a:gd name="T3" fmla="*/ 95 h 176"/>
                    <a:gd name="T4" fmla="*/ 0 w 81"/>
                    <a:gd name="T5" fmla="*/ 176 h 176"/>
                    <a:gd name="T6" fmla="*/ 60 w 81"/>
                    <a:gd name="T7" fmla="*/ 83 h 176"/>
                    <a:gd name="T8" fmla="*/ 60 w 81"/>
                    <a:gd name="T9" fmla="*/ 83 h 176"/>
                    <a:gd name="T10" fmla="*/ 60 w 81"/>
                    <a:gd name="T11" fmla="*/ 83 h 176"/>
                    <a:gd name="T12" fmla="*/ 60 w 81"/>
                    <a:gd name="T13" fmla="*/ 83 h 176"/>
                    <a:gd name="T14" fmla="*/ 60 w 81"/>
                    <a:gd name="T15" fmla="*/ 82 h 176"/>
                    <a:gd name="T16" fmla="*/ 81 w 81"/>
                    <a:gd name="T17" fmla="*/ 7 h 176"/>
                    <a:gd name="T18" fmla="*/ 72 w 81"/>
                    <a:gd name="T19"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 h="176">
                      <a:moveTo>
                        <a:pt x="72" y="0"/>
                      </a:moveTo>
                      <a:cubicBezTo>
                        <a:pt x="69" y="32"/>
                        <a:pt x="61" y="64"/>
                        <a:pt x="48" y="95"/>
                      </a:cubicBezTo>
                      <a:cubicBezTo>
                        <a:pt x="36" y="126"/>
                        <a:pt x="19" y="153"/>
                        <a:pt x="0" y="176"/>
                      </a:cubicBezTo>
                      <a:cubicBezTo>
                        <a:pt x="25" y="150"/>
                        <a:pt x="45" y="118"/>
                        <a:pt x="60" y="83"/>
                      </a:cubicBezTo>
                      <a:cubicBezTo>
                        <a:pt x="60" y="83"/>
                        <a:pt x="60" y="83"/>
                        <a:pt x="60" y="83"/>
                      </a:cubicBezTo>
                      <a:cubicBezTo>
                        <a:pt x="60" y="83"/>
                        <a:pt x="60" y="83"/>
                        <a:pt x="60" y="83"/>
                      </a:cubicBezTo>
                      <a:cubicBezTo>
                        <a:pt x="60" y="83"/>
                        <a:pt x="60" y="83"/>
                        <a:pt x="60" y="83"/>
                      </a:cubicBezTo>
                      <a:cubicBezTo>
                        <a:pt x="60" y="82"/>
                        <a:pt x="60" y="82"/>
                        <a:pt x="60" y="82"/>
                      </a:cubicBezTo>
                      <a:cubicBezTo>
                        <a:pt x="71" y="58"/>
                        <a:pt x="77" y="32"/>
                        <a:pt x="81" y="7"/>
                      </a:cubicBezTo>
                      <a:cubicBezTo>
                        <a:pt x="78" y="5"/>
                        <a:pt x="75" y="2"/>
                        <a:pt x="72"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18" name="Group 117"/>
                <p:cNvGrpSpPr/>
                <p:nvPr/>
              </p:nvGrpSpPr>
              <p:grpSpPr>
                <a:xfrm>
                  <a:off x="3680057" y="2240874"/>
                  <a:ext cx="5156916" cy="1805951"/>
                  <a:chOff x="3680057" y="2240874"/>
                  <a:chExt cx="5156916" cy="1805951"/>
                </a:xfrm>
                <a:grpFill/>
              </p:grpSpPr>
              <p:sp>
                <p:nvSpPr>
                  <p:cNvPr id="152" name="Freeform 151"/>
                  <p:cNvSpPr>
                    <a:spLocks noEditPoints="1"/>
                  </p:cNvSpPr>
                  <p:nvPr/>
                </p:nvSpPr>
                <p:spPr bwMode="auto">
                  <a:xfrm>
                    <a:off x="6021240" y="2767610"/>
                    <a:ext cx="1219746" cy="510959"/>
                  </a:xfrm>
                  <a:custGeom>
                    <a:avLst/>
                    <a:gdLst>
                      <a:gd name="T0" fmla="*/ 56 w 485"/>
                      <a:gd name="T1" fmla="*/ 110 h 203"/>
                      <a:gd name="T2" fmla="*/ 3 w 485"/>
                      <a:gd name="T3" fmla="*/ 195 h 203"/>
                      <a:gd name="T4" fmla="*/ 0 w 485"/>
                      <a:gd name="T5" fmla="*/ 203 h 203"/>
                      <a:gd name="T6" fmla="*/ 58 w 485"/>
                      <a:gd name="T7" fmla="*/ 115 h 203"/>
                      <a:gd name="T8" fmla="*/ 56 w 485"/>
                      <a:gd name="T9" fmla="*/ 110 h 203"/>
                      <a:gd name="T10" fmla="*/ 296 w 485"/>
                      <a:gd name="T11" fmla="*/ 0 h 203"/>
                      <a:gd name="T12" fmla="*/ 225 w 485"/>
                      <a:gd name="T13" fmla="*/ 8 h 203"/>
                      <a:gd name="T14" fmla="*/ 231 w 485"/>
                      <a:gd name="T15" fmla="*/ 20 h 203"/>
                      <a:gd name="T16" fmla="*/ 289 w 485"/>
                      <a:gd name="T17" fmla="*/ 15 h 203"/>
                      <a:gd name="T18" fmla="*/ 408 w 485"/>
                      <a:gd name="T19" fmla="*/ 39 h 203"/>
                      <a:gd name="T20" fmla="*/ 483 w 485"/>
                      <a:gd name="T21" fmla="*/ 83 h 203"/>
                      <a:gd name="T22" fmla="*/ 485 w 485"/>
                      <a:gd name="T23" fmla="*/ 63 h 203"/>
                      <a:gd name="T24" fmla="*/ 417 w 485"/>
                      <a:gd name="T25" fmla="*/ 24 h 203"/>
                      <a:gd name="T26" fmla="*/ 416 w 485"/>
                      <a:gd name="T27" fmla="*/ 24 h 203"/>
                      <a:gd name="T28" fmla="*/ 413 w 485"/>
                      <a:gd name="T29" fmla="*/ 22 h 203"/>
                      <a:gd name="T30" fmla="*/ 412 w 485"/>
                      <a:gd name="T31" fmla="*/ 22 h 203"/>
                      <a:gd name="T32" fmla="*/ 412 w 485"/>
                      <a:gd name="T33" fmla="*/ 22 h 203"/>
                      <a:gd name="T34" fmla="*/ 366 w 485"/>
                      <a:gd name="T35" fmla="*/ 8 h 203"/>
                      <a:gd name="T36" fmla="*/ 296 w 485"/>
                      <a:gd name="T37"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5" h="203">
                        <a:moveTo>
                          <a:pt x="56" y="110"/>
                        </a:moveTo>
                        <a:cubicBezTo>
                          <a:pt x="35" y="135"/>
                          <a:pt x="17" y="163"/>
                          <a:pt x="3" y="195"/>
                        </a:cubicBezTo>
                        <a:cubicBezTo>
                          <a:pt x="2" y="198"/>
                          <a:pt x="1" y="200"/>
                          <a:pt x="0" y="203"/>
                        </a:cubicBezTo>
                        <a:cubicBezTo>
                          <a:pt x="15" y="170"/>
                          <a:pt x="35" y="140"/>
                          <a:pt x="58" y="115"/>
                        </a:cubicBezTo>
                        <a:cubicBezTo>
                          <a:pt x="56" y="110"/>
                          <a:pt x="56" y="110"/>
                          <a:pt x="56" y="110"/>
                        </a:cubicBezTo>
                        <a:moveTo>
                          <a:pt x="296" y="0"/>
                        </a:moveTo>
                        <a:cubicBezTo>
                          <a:pt x="272" y="0"/>
                          <a:pt x="248" y="3"/>
                          <a:pt x="225" y="8"/>
                        </a:cubicBezTo>
                        <a:cubicBezTo>
                          <a:pt x="231" y="20"/>
                          <a:pt x="231" y="20"/>
                          <a:pt x="231" y="20"/>
                        </a:cubicBezTo>
                        <a:cubicBezTo>
                          <a:pt x="250" y="17"/>
                          <a:pt x="269" y="15"/>
                          <a:pt x="289" y="15"/>
                        </a:cubicBezTo>
                        <a:cubicBezTo>
                          <a:pt x="329" y="15"/>
                          <a:pt x="369" y="22"/>
                          <a:pt x="408" y="39"/>
                        </a:cubicBezTo>
                        <a:cubicBezTo>
                          <a:pt x="436" y="50"/>
                          <a:pt x="461" y="65"/>
                          <a:pt x="483" y="83"/>
                        </a:cubicBezTo>
                        <a:cubicBezTo>
                          <a:pt x="483" y="76"/>
                          <a:pt x="484" y="69"/>
                          <a:pt x="485" y="63"/>
                        </a:cubicBezTo>
                        <a:cubicBezTo>
                          <a:pt x="464" y="47"/>
                          <a:pt x="442" y="34"/>
                          <a:pt x="417" y="24"/>
                        </a:cubicBezTo>
                        <a:cubicBezTo>
                          <a:pt x="417" y="24"/>
                          <a:pt x="416" y="24"/>
                          <a:pt x="416" y="24"/>
                        </a:cubicBezTo>
                        <a:cubicBezTo>
                          <a:pt x="415" y="23"/>
                          <a:pt x="414" y="23"/>
                          <a:pt x="413" y="22"/>
                        </a:cubicBezTo>
                        <a:cubicBezTo>
                          <a:pt x="413" y="22"/>
                          <a:pt x="413" y="22"/>
                          <a:pt x="412" y="22"/>
                        </a:cubicBezTo>
                        <a:cubicBezTo>
                          <a:pt x="412" y="22"/>
                          <a:pt x="412" y="22"/>
                          <a:pt x="412" y="22"/>
                        </a:cubicBezTo>
                        <a:cubicBezTo>
                          <a:pt x="397" y="16"/>
                          <a:pt x="381" y="11"/>
                          <a:pt x="366" y="8"/>
                        </a:cubicBezTo>
                        <a:cubicBezTo>
                          <a:pt x="343" y="2"/>
                          <a:pt x="319" y="0"/>
                          <a:pt x="296"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3" name="Freeform 152"/>
                  <p:cNvSpPr>
                    <a:spLocks/>
                  </p:cNvSpPr>
                  <p:nvPr/>
                </p:nvSpPr>
                <p:spPr bwMode="auto">
                  <a:xfrm>
                    <a:off x="4759016" y="3289491"/>
                    <a:ext cx="1219746" cy="510959"/>
                  </a:xfrm>
                  <a:custGeom>
                    <a:avLst/>
                    <a:gdLst>
                      <a:gd name="T0" fmla="*/ 296 w 485"/>
                      <a:gd name="T1" fmla="*/ 0 h 203"/>
                      <a:gd name="T2" fmla="*/ 88 w 485"/>
                      <a:gd name="T3" fmla="*/ 78 h 203"/>
                      <a:gd name="T4" fmla="*/ 3 w 485"/>
                      <a:gd name="T5" fmla="*/ 196 h 203"/>
                      <a:gd name="T6" fmla="*/ 0 w 485"/>
                      <a:gd name="T7" fmla="*/ 203 h 203"/>
                      <a:gd name="T8" fmla="*/ 289 w 485"/>
                      <a:gd name="T9" fmla="*/ 15 h 203"/>
                      <a:gd name="T10" fmla="*/ 408 w 485"/>
                      <a:gd name="T11" fmla="*/ 39 h 203"/>
                      <a:gd name="T12" fmla="*/ 482 w 485"/>
                      <a:gd name="T13" fmla="*/ 83 h 203"/>
                      <a:gd name="T14" fmla="*/ 485 w 485"/>
                      <a:gd name="T15" fmla="*/ 63 h 203"/>
                      <a:gd name="T16" fmla="*/ 417 w 485"/>
                      <a:gd name="T17" fmla="*/ 25 h 203"/>
                      <a:gd name="T18" fmla="*/ 417 w 485"/>
                      <a:gd name="T19" fmla="*/ 25 h 203"/>
                      <a:gd name="T20" fmla="*/ 296 w 485"/>
                      <a:gd name="T21"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5" h="203">
                        <a:moveTo>
                          <a:pt x="296" y="0"/>
                        </a:moveTo>
                        <a:cubicBezTo>
                          <a:pt x="220" y="0"/>
                          <a:pt x="146" y="28"/>
                          <a:pt x="88" y="78"/>
                        </a:cubicBezTo>
                        <a:cubicBezTo>
                          <a:pt x="52" y="109"/>
                          <a:pt x="23" y="149"/>
                          <a:pt x="3" y="196"/>
                        </a:cubicBezTo>
                        <a:cubicBezTo>
                          <a:pt x="2" y="198"/>
                          <a:pt x="1" y="201"/>
                          <a:pt x="0" y="203"/>
                        </a:cubicBezTo>
                        <a:cubicBezTo>
                          <a:pt x="53" y="86"/>
                          <a:pt x="168" y="15"/>
                          <a:pt x="289" y="15"/>
                        </a:cubicBezTo>
                        <a:cubicBezTo>
                          <a:pt x="329" y="15"/>
                          <a:pt x="369" y="23"/>
                          <a:pt x="408" y="39"/>
                        </a:cubicBezTo>
                        <a:cubicBezTo>
                          <a:pt x="435" y="50"/>
                          <a:pt x="460" y="65"/>
                          <a:pt x="482" y="83"/>
                        </a:cubicBezTo>
                        <a:cubicBezTo>
                          <a:pt x="483" y="76"/>
                          <a:pt x="484" y="69"/>
                          <a:pt x="485" y="63"/>
                        </a:cubicBezTo>
                        <a:cubicBezTo>
                          <a:pt x="464" y="48"/>
                          <a:pt x="442" y="35"/>
                          <a:pt x="417" y="25"/>
                        </a:cubicBezTo>
                        <a:cubicBezTo>
                          <a:pt x="417" y="25"/>
                          <a:pt x="417" y="25"/>
                          <a:pt x="417" y="25"/>
                        </a:cubicBezTo>
                        <a:cubicBezTo>
                          <a:pt x="378" y="8"/>
                          <a:pt x="336" y="0"/>
                          <a:pt x="296"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4" name="Freeform 153"/>
                  <p:cNvSpPr>
                    <a:spLocks/>
                  </p:cNvSpPr>
                  <p:nvPr/>
                </p:nvSpPr>
                <p:spPr bwMode="auto">
                  <a:xfrm>
                    <a:off x="3680057" y="3810158"/>
                    <a:ext cx="1032840" cy="236667"/>
                  </a:xfrm>
                  <a:custGeom>
                    <a:avLst/>
                    <a:gdLst>
                      <a:gd name="T0" fmla="*/ 221 w 411"/>
                      <a:gd name="T1" fmla="*/ 0 h 94"/>
                      <a:gd name="T2" fmla="*/ 0 w 411"/>
                      <a:gd name="T3" fmla="*/ 90 h 94"/>
                      <a:gd name="T4" fmla="*/ 6 w 411"/>
                      <a:gd name="T5" fmla="*/ 94 h 94"/>
                      <a:gd name="T6" fmla="*/ 214 w 411"/>
                      <a:gd name="T7" fmla="*/ 15 h 94"/>
                      <a:gd name="T8" fmla="*/ 333 w 411"/>
                      <a:gd name="T9" fmla="*/ 39 h 94"/>
                      <a:gd name="T10" fmla="*/ 409 w 411"/>
                      <a:gd name="T11" fmla="*/ 84 h 94"/>
                      <a:gd name="T12" fmla="*/ 411 w 411"/>
                      <a:gd name="T13" fmla="*/ 64 h 94"/>
                      <a:gd name="T14" fmla="*/ 342 w 411"/>
                      <a:gd name="T15" fmla="*/ 24 h 94"/>
                      <a:gd name="T16" fmla="*/ 342 w 411"/>
                      <a:gd name="T17" fmla="*/ 24 h 94"/>
                      <a:gd name="T18" fmla="*/ 221 w 411"/>
                      <a:gd name="T1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1" h="94">
                        <a:moveTo>
                          <a:pt x="221" y="0"/>
                        </a:moveTo>
                        <a:cubicBezTo>
                          <a:pt x="138" y="0"/>
                          <a:pt x="59" y="32"/>
                          <a:pt x="0" y="90"/>
                        </a:cubicBezTo>
                        <a:cubicBezTo>
                          <a:pt x="6" y="94"/>
                          <a:pt x="6" y="94"/>
                          <a:pt x="6" y="94"/>
                        </a:cubicBezTo>
                        <a:cubicBezTo>
                          <a:pt x="63" y="43"/>
                          <a:pt x="137" y="15"/>
                          <a:pt x="214" y="15"/>
                        </a:cubicBezTo>
                        <a:cubicBezTo>
                          <a:pt x="254" y="15"/>
                          <a:pt x="294" y="22"/>
                          <a:pt x="333" y="39"/>
                        </a:cubicBezTo>
                        <a:cubicBezTo>
                          <a:pt x="361" y="50"/>
                          <a:pt x="387" y="66"/>
                          <a:pt x="409" y="84"/>
                        </a:cubicBezTo>
                        <a:cubicBezTo>
                          <a:pt x="410" y="77"/>
                          <a:pt x="410" y="70"/>
                          <a:pt x="411" y="64"/>
                        </a:cubicBezTo>
                        <a:cubicBezTo>
                          <a:pt x="391" y="48"/>
                          <a:pt x="367" y="35"/>
                          <a:pt x="342" y="24"/>
                        </a:cubicBezTo>
                        <a:cubicBezTo>
                          <a:pt x="342" y="24"/>
                          <a:pt x="342" y="24"/>
                          <a:pt x="342" y="24"/>
                        </a:cubicBezTo>
                        <a:cubicBezTo>
                          <a:pt x="303" y="8"/>
                          <a:pt x="261" y="0"/>
                          <a:pt x="221"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5" name="Freeform 154"/>
                  <p:cNvSpPr>
                    <a:spLocks/>
                  </p:cNvSpPr>
                  <p:nvPr/>
                </p:nvSpPr>
                <p:spPr bwMode="auto">
                  <a:xfrm>
                    <a:off x="7285893" y="2240874"/>
                    <a:ext cx="1551080" cy="952737"/>
                  </a:xfrm>
                  <a:custGeom>
                    <a:avLst/>
                    <a:gdLst>
                      <a:gd name="T0" fmla="*/ 296 w 617"/>
                      <a:gd name="T1" fmla="*/ 0 h 378"/>
                      <a:gd name="T2" fmla="*/ 3 w 617"/>
                      <a:gd name="T3" fmla="*/ 196 h 378"/>
                      <a:gd name="T4" fmla="*/ 0 w 617"/>
                      <a:gd name="T5" fmla="*/ 203 h 378"/>
                      <a:gd name="T6" fmla="*/ 289 w 617"/>
                      <a:gd name="T7" fmla="*/ 15 h 378"/>
                      <a:gd name="T8" fmla="*/ 408 w 617"/>
                      <a:gd name="T9" fmla="*/ 39 h 378"/>
                      <a:gd name="T10" fmla="*/ 598 w 617"/>
                      <a:gd name="T11" fmla="*/ 374 h 378"/>
                      <a:gd name="T12" fmla="*/ 606 w 617"/>
                      <a:gd name="T13" fmla="*/ 378 h 378"/>
                      <a:gd name="T14" fmla="*/ 612 w 617"/>
                      <a:gd name="T15" fmla="*/ 317 h 378"/>
                      <a:gd name="T16" fmla="*/ 417 w 617"/>
                      <a:gd name="T17" fmla="*/ 25 h 378"/>
                      <a:gd name="T18" fmla="*/ 325 w 617"/>
                      <a:gd name="T19" fmla="*/ 2 h 378"/>
                      <a:gd name="T20" fmla="*/ 296 w 617"/>
                      <a:gd name="T21"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7" h="378">
                        <a:moveTo>
                          <a:pt x="296" y="0"/>
                        </a:moveTo>
                        <a:cubicBezTo>
                          <a:pt x="171" y="0"/>
                          <a:pt x="54" y="74"/>
                          <a:pt x="3" y="196"/>
                        </a:cubicBezTo>
                        <a:cubicBezTo>
                          <a:pt x="2" y="198"/>
                          <a:pt x="1" y="201"/>
                          <a:pt x="0" y="203"/>
                        </a:cubicBezTo>
                        <a:cubicBezTo>
                          <a:pt x="52" y="86"/>
                          <a:pt x="168" y="15"/>
                          <a:pt x="289" y="15"/>
                        </a:cubicBezTo>
                        <a:cubicBezTo>
                          <a:pt x="328" y="15"/>
                          <a:pt x="369" y="23"/>
                          <a:pt x="408" y="39"/>
                        </a:cubicBezTo>
                        <a:cubicBezTo>
                          <a:pt x="542" y="95"/>
                          <a:pt x="617" y="235"/>
                          <a:pt x="598" y="374"/>
                        </a:cubicBezTo>
                        <a:cubicBezTo>
                          <a:pt x="606" y="378"/>
                          <a:pt x="606" y="378"/>
                          <a:pt x="606" y="378"/>
                        </a:cubicBezTo>
                        <a:cubicBezTo>
                          <a:pt x="610" y="358"/>
                          <a:pt x="612" y="337"/>
                          <a:pt x="612" y="317"/>
                        </a:cubicBezTo>
                        <a:cubicBezTo>
                          <a:pt x="612" y="193"/>
                          <a:pt x="539" y="75"/>
                          <a:pt x="417" y="25"/>
                        </a:cubicBezTo>
                        <a:cubicBezTo>
                          <a:pt x="387" y="12"/>
                          <a:pt x="356" y="5"/>
                          <a:pt x="325" y="2"/>
                        </a:cubicBezTo>
                        <a:cubicBezTo>
                          <a:pt x="315" y="1"/>
                          <a:pt x="305" y="0"/>
                          <a:pt x="296"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19" name="Group 118"/>
                <p:cNvGrpSpPr/>
                <p:nvPr/>
              </p:nvGrpSpPr>
              <p:grpSpPr>
                <a:xfrm>
                  <a:off x="8321160" y="3215456"/>
                  <a:ext cx="475761" cy="498822"/>
                  <a:chOff x="8321160" y="3215456"/>
                  <a:chExt cx="475761" cy="498822"/>
                </a:xfrm>
                <a:grpFill/>
              </p:grpSpPr>
              <p:sp>
                <p:nvSpPr>
                  <p:cNvPr id="147" name="Freeform 146"/>
                  <p:cNvSpPr>
                    <a:spLocks/>
                  </p:cNvSpPr>
                  <p:nvPr/>
                </p:nvSpPr>
                <p:spPr bwMode="auto">
                  <a:xfrm>
                    <a:off x="8351501" y="3404790"/>
                    <a:ext cx="27915" cy="40052"/>
                  </a:xfrm>
                  <a:custGeom>
                    <a:avLst/>
                    <a:gdLst>
                      <a:gd name="T0" fmla="*/ 9 w 11"/>
                      <a:gd name="T1" fmla="*/ 0 h 16"/>
                      <a:gd name="T2" fmla="*/ 0 w 11"/>
                      <a:gd name="T3" fmla="*/ 9 h 16"/>
                      <a:gd name="T4" fmla="*/ 2 w 11"/>
                      <a:gd name="T5" fmla="*/ 16 h 16"/>
                      <a:gd name="T6" fmla="*/ 11 w 11"/>
                      <a:gd name="T7" fmla="*/ 8 h 16"/>
                      <a:gd name="T8" fmla="*/ 9 w 11"/>
                      <a:gd name="T9" fmla="*/ 0 h 16"/>
                    </a:gdLst>
                    <a:ahLst/>
                    <a:cxnLst>
                      <a:cxn ang="0">
                        <a:pos x="T0" y="T1"/>
                      </a:cxn>
                      <a:cxn ang="0">
                        <a:pos x="T2" y="T3"/>
                      </a:cxn>
                      <a:cxn ang="0">
                        <a:pos x="T4" y="T5"/>
                      </a:cxn>
                      <a:cxn ang="0">
                        <a:pos x="T6" y="T7"/>
                      </a:cxn>
                      <a:cxn ang="0">
                        <a:pos x="T8" y="T9"/>
                      </a:cxn>
                    </a:cxnLst>
                    <a:rect l="0" t="0" r="r" b="b"/>
                    <a:pathLst>
                      <a:path w="11" h="16">
                        <a:moveTo>
                          <a:pt x="9" y="0"/>
                        </a:moveTo>
                        <a:cubicBezTo>
                          <a:pt x="6" y="3"/>
                          <a:pt x="3" y="6"/>
                          <a:pt x="0" y="9"/>
                        </a:cubicBezTo>
                        <a:cubicBezTo>
                          <a:pt x="2" y="16"/>
                          <a:pt x="2" y="16"/>
                          <a:pt x="2" y="16"/>
                        </a:cubicBezTo>
                        <a:cubicBezTo>
                          <a:pt x="5" y="14"/>
                          <a:pt x="8" y="11"/>
                          <a:pt x="11" y="8"/>
                        </a:cubicBez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48" name="Group 147"/>
                  <p:cNvGrpSpPr/>
                  <p:nvPr/>
                </p:nvGrpSpPr>
                <p:grpSpPr>
                  <a:xfrm>
                    <a:off x="8321160" y="3215456"/>
                    <a:ext cx="475761" cy="498822"/>
                    <a:chOff x="8321160" y="3215456"/>
                    <a:chExt cx="475761" cy="498822"/>
                  </a:xfrm>
                  <a:grpFill/>
                </p:grpSpPr>
                <p:sp>
                  <p:nvSpPr>
                    <p:cNvPr id="149" name="Freeform 148"/>
                    <p:cNvSpPr>
                      <a:spLocks/>
                    </p:cNvSpPr>
                    <p:nvPr/>
                  </p:nvSpPr>
                  <p:spPr bwMode="auto">
                    <a:xfrm>
                      <a:off x="8567536" y="3606260"/>
                      <a:ext cx="229385" cy="108018"/>
                    </a:xfrm>
                    <a:custGeom>
                      <a:avLst/>
                      <a:gdLst>
                        <a:gd name="T0" fmla="*/ 9 w 91"/>
                        <a:gd name="T1" fmla="*/ 0 h 43"/>
                        <a:gd name="T2" fmla="*/ 0 w 91"/>
                        <a:gd name="T3" fmla="*/ 8 h 43"/>
                        <a:gd name="T4" fmla="*/ 88 w 91"/>
                        <a:gd name="T5" fmla="*/ 43 h 43"/>
                        <a:gd name="T6" fmla="*/ 91 w 91"/>
                        <a:gd name="T7" fmla="*/ 40 h 43"/>
                        <a:gd name="T8" fmla="*/ 9 w 91"/>
                        <a:gd name="T9" fmla="*/ 0 h 43"/>
                      </a:gdLst>
                      <a:ahLst/>
                      <a:cxnLst>
                        <a:cxn ang="0">
                          <a:pos x="T0" y="T1"/>
                        </a:cxn>
                        <a:cxn ang="0">
                          <a:pos x="T2" y="T3"/>
                        </a:cxn>
                        <a:cxn ang="0">
                          <a:pos x="T4" y="T5"/>
                        </a:cxn>
                        <a:cxn ang="0">
                          <a:pos x="T6" y="T7"/>
                        </a:cxn>
                        <a:cxn ang="0">
                          <a:pos x="T8" y="T9"/>
                        </a:cxn>
                      </a:cxnLst>
                      <a:rect l="0" t="0" r="r" b="b"/>
                      <a:pathLst>
                        <a:path w="91" h="43">
                          <a:moveTo>
                            <a:pt x="9" y="0"/>
                          </a:moveTo>
                          <a:cubicBezTo>
                            <a:pt x="6" y="2"/>
                            <a:pt x="3" y="5"/>
                            <a:pt x="0" y="8"/>
                          </a:cubicBezTo>
                          <a:cubicBezTo>
                            <a:pt x="88" y="43"/>
                            <a:pt x="88" y="43"/>
                            <a:pt x="88" y="43"/>
                          </a:cubicBezTo>
                          <a:cubicBezTo>
                            <a:pt x="89" y="42"/>
                            <a:pt x="90" y="41"/>
                            <a:pt x="91" y="40"/>
                          </a:cubicBez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0" name="Freeform 149"/>
                    <p:cNvSpPr>
                      <a:spLocks noEditPoints="1"/>
                    </p:cNvSpPr>
                    <p:nvPr/>
                  </p:nvSpPr>
                  <p:spPr bwMode="auto">
                    <a:xfrm>
                      <a:off x="8321160" y="3215456"/>
                      <a:ext cx="58257" cy="229385"/>
                    </a:xfrm>
                    <a:custGeom>
                      <a:avLst/>
                      <a:gdLst>
                        <a:gd name="T0" fmla="*/ 23 w 23"/>
                        <a:gd name="T1" fmla="*/ 83 h 91"/>
                        <a:gd name="T2" fmla="*/ 14 w 23"/>
                        <a:gd name="T3" fmla="*/ 91 h 91"/>
                        <a:gd name="T4" fmla="*/ 14 w 23"/>
                        <a:gd name="T5" fmla="*/ 91 h 91"/>
                        <a:gd name="T6" fmla="*/ 23 w 23"/>
                        <a:gd name="T7" fmla="*/ 83 h 91"/>
                        <a:gd name="T8" fmla="*/ 23 w 23"/>
                        <a:gd name="T9" fmla="*/ 83 h 91"/>
                        <a:gd name="T10" fmla="*/ 0 w 23"/>
                        <a:gd name="T11" fmla="*/ 0 h 91"/>
                        <a:gd name="T12" fmla="*/ 12 w 23"/>
                        <a:gd name="T13" fmla="*/ 84 h 91"/>
                        <a:gd name="T14" fmla="*/ 21 w 23"/>
                        <a:gd name="T15" fmla="*/ 75 h 91"/>
                        <a:gd name="T16" fmla="*/ 0 w 23"/>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91">
                          <a:moveTo>
                            <a:pt x="23" y="83"/>
                          </a:moveTo>
                          <a:cubicBezTo>
                            <a:pt x="20" y="86"/>
                            <a:pt x="17" y="89"/>
                            <a:pt x="14" y="91"/>
                          </a:cubicBezTo>
                          <a:cubicBezTo>
                            <a:pt x="14" y="91"/>
                            <a:pt x="14" y="91"/>
                            <a:pt x="14" y="91"/>
                          </a:cubicBezTo>
                          <a:cubicBezTo>
                            <a:pt x="17" y="89"/>
                            <a:pt x="20" y="86"/>
                            <a:pt x="23" y="83"/>
                          </a:cubicBezTo>
                          <a:cubicBezTo>
                            <a:pt x="23" y="83"/>
                            <a:pt x="23" y="83"/>
                            <a:pt x="23" y="83"/>
                          </a:cubicBezTo>
                          <a:moveTo>
                            <a:pt x="0" y="0"/>
                          </a:moveTo>
                          <a:cubicBezTo>
                            <a:pt x="12" y="84"/>
                            <a:pt x="12" y="84"/>
                            <a:pt x="12" y="84"/>
                          </a:cubicBezTo>
                          <a:cubicBezTo>
                            <a:pt x="15" y="81"/>
                            <a:pt x="18" y="78"/>
                            <a:pt x="21" y="75"/>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1" name="Freeform 150"/>
                    <p:cNvSpPr>
                      <a:spLocks/>
                    </p:cNvSpPr>
                    <p:nvPr/>
                  </p:nvSpPr>
                  <p:spPr bwMode="auto">
                    <a:xfrm>
                      <a:off x="8356356" y="3425423"/>
                      <a:ext cx="234240" cy="201470"/>
                    </a:xfrm>
                    <a:custGeom>
                      <a:avLst/>
                      <a:gdLst>
                        <a:gd name="T0" fmla="*/ 9 w 93"/>
                        <a:gd name="T1" fmla="*/ 0 h 80"/>
                        <a:gd name="T2" fmla="*/ 0 w 93"/>
                        <a:gd name="T3" fmla="*/ 8 h 80"/>
                        <a:gd name="T4" fmla="*/ 5 w 93"/>
                        <a:gd name="T5" fmla="*/ 48 h 80"/>
                        <a:gd name="T6" fmla="*/ 84 w 93"/>
                        <a:gd name="T7" fmla="*/ 80 h 80"/>
                        <a:gd name="T8" fmla="*/ 93 w 93"/>
                        <a:gd name="T9" fmla="*/ 72 h 80"/>
                        <a:gd name="T10" fmla="*/ 19 w 93"/>
                        <a:gd name="T11" fmla="*/ 35 h 80"/>
                        <a:gd name="T12" fmla="*/ 9 w 93"/>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93" h="80">
                          <a:moveTo>
                            <a:pt x="9" y="0"/>
                          </a:moveTo>
                          <a:cubicBezTo>
                            <a:pt x="6" y="3"/>
                            <a:pt x="3" y="6"/>
                            <a:pt x="0" y="8"/>
                          </a:cubicBezTo>
                          <a:cubicBezTo>
                            <a:pt x="5" y="48"/>
                            <a:pt x="5" y="48"/>
                            <a:pt x="5" y="48"/>
                          </a:cubicBezTo>
                          <a:cubicBezTo>
                            <a:pt x="84" y="80"/>
                            <a:pt x="84" y="80"/>
                            <a:pt x="84" y="80"/>
                          </a:cubicBezTo>
                          <a:cubicBezTo>
                            <a:pt x="87" y="77"/>
                            <a:pt x="90" y="74"/>
                            <a:pt x="93" y="72"/>
                          </a:cubicBezTo>
                          <a:cubicBezTo>
                            <a:pt x="19" y="35"/>
                            <a:pt x="19" y="35"/>
                            <a:pt x="19" y="35"/>
                          </a:cubicBez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grpSp>
              <p:nvGrpSpPr>
                <p:cNvPr id="120" name="Group 119"/>
                <p:cNvGrpSpPr/>
                <p:nvPr/>
              </p:nvGrpSpPr>
              <p:grpSpPr>
                <a:xfrm>
                  <a:off x="5454362" y="4435202"/>
                  <a:ext cx="214820" cy="682087"/>
                  <a:chOff x="5449599" y="4435202"/>
                  <a:chExt cx="214820" cy="682087"/>
                </a:xfrm>
                <a:grpFill/>
              </p:grpSpPr>
              <p:sp>
                <p:nvSpPr>
                  <p:cNvPr id="141" name="Freeform 140"/>
                  <p:cNvSpPr>
                    <a:spLocks/>
                  </p:cNvSpPr>
                  <p:nvPr/>
                </p:nvSpPr>
                <p:spPr bwMode="auto">
                  <a:xfrm>
                    <a:off x="5535769" y="4883049"/>
                    <a:ext cx="128650" cy="234240"/>
                  </a:xfrm>
                  <a:custGeom>
                    <a:avLst/>
                    <a:gdLst>
                      <a:gd name="T0" fmla="*/ 13 w 51"/>
                      <a:gd name="T1" fmla="*/ 0 h 93"/>
                      <a:gd name="T2" fmla="*/ 0 w 51"/>
                      <a:gd name="T3" fmla="*/ 1 h 93"/>
                      <a:gd name="T4" fmla="*/ 47 w 51"/>
                      <a:gd name="T5" fmla="*/ 93 h 93"/>
                      <a:gd name="T6" fmla="*/ 51 w 51"/>
                      <a:gd name="T7" fmla="*/ 93 h 93"/>
                      <a:gd name="T8" fmla="*/ 47 w 51"/>
                      <a:gd name="T9" fmla="*/ 82 h 93"/>
                      <a:gd name="T10" fmla="*/ 45 w 51"/>
                      <a:gd name="T11" fmla="*/ 79 h 93"/>
                      <a:gd name="T12" fmla="*/ 45 w 51"/>
                      <a:gd name="T13" fmla="*/ 79 h 93"/>
                      <a:gd name="T14" fmla="*/ 13 w 51"/>
                      <a:gd name="T15" fmla="*/ 0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93">
                        <a:moveTo>
                          <a:pt x="13" y="0"/>
                        </a:moveTo>
                        <a:cubicBezTo>
                          <a:pt x="9" y="0"/>
                          <a:pt x="4" y="0"/>
                          <a:pt x="0" y="1"/>
                        </a:cubicBezTo>
                        <a:cubicBezTo>
                          <a:pt x="47" y="93"/>
                          <a:pt x="47" y="93"/>
                          <a:pt x="47" y="93"/>
                        </a:cubicBezTo>
                        <a:cubicBezTo>
                          <a:pt x="48" y="93"/>
                          <a:pt x="50" y="93"/>
                          <a:pt x="51" y="93"/>
                        </a:cubicBezTo>
                        <a:cubicBezTo>
                          <a:pt x="47" y="82"/>
                          <a:pt x="47" y="82"/>
                          <a:pt x="47" y="82"/>
                        </a:cubicBezTo>
                        <a:cubicBezTo>
                          <a:pt x="45" y="79"/>
                          <a:pt x="45" y="79"/>
                          <a:pt x="45" y="79"/>
                        </a:cubicBezTo>
                        <a:cubicBezTo>
                          <a:pt x="45" y="79"/>
                          <a:pt x="45" y="79"/>
                          <a:pt x="45" y="79"/>
                        </a:cubicBez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2" name="Freeform 141"/>
                  <p:cNvSpPr>
                    <a:spLocks noEditPoints="1"/>
                  </p:cNvSpPr>
                  <p:nvPr/>
                </p:nvSpPr>
                <p:spPr bwMode="auto">
                  <a:xfrm>
                    <a:off x="5517565" y="4435202"/>
                    <a:ext cx="114086" cy="173556"/>
                  </a:xfrm>
                  <a:custGeom>
                    <a:avLst/>
                    <a:gdLst>
                      <a:gd name="T0" fmla="*/ 11 w 45"/>
                      <a:gd name="T1" fmla="*/ 69 h 69"/>
                      <a:gd name="T2" fmla="*/ 0 w 45"/>
                      <a:gd name="T3" fmla="*/ 69 h 69"/>
                      <a:gd name="T4" fmla="*/ 0 w 45"/>
                      <a:gd name="T5" fmla="*/ 69 h 69"/>
                      <a:gd name="T6" fmla="*/ 11 w 45"/>
                      <a:gd name="T7" fmla="*/ 69 h 69"/>
                      <a:gd name="T8" fmla="*/ 11 w 45"/>
                      <a:gd name="T9" fmla="*/ 69 h 69"/>
                      <a:gd name="T10" fmla="*/ 45 w 45"/>
                      <a:gd name="T11" fmla="*/ 0 h 69"/>
                      <a:gd name="T12" fmla="*/ 4 w 45"/>
                      <a:gd name="T13" fmla="*/ 63 h 69"/>
                      <a:gd name="T14" fmla="*/ 14 w 45"/>
                      <a:gd name="T15" fmla="*/ 62 h 69"/>
                      <a:gd name="T16" fmla="*/ 45 w 45"/>
                      <a:gd name="T1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69">
                        <a:moveTo>
                          <a:pt x="11" y="69"/>
                        </a:moveTo>
                        <a:cubicBezTo>
                          <a:pt x="8" y="69"/>
                          <a:pt x="4" y="69"/>
                          <a:pt x="0" y="69"/>
                        </a:cubicBezTo>
                        <a:cubicBezTo>
                          <a:pt x="0" y="69"/>
                          <a:pt x="0" y="69"/>
                          <a:pt x="0" y="69"/>
                        </a:cubicBezTo>
                        <a:cubicBezTo>
                          <a:pt x="4" y="69"/>
                          <a:pt x="8" y="69"/>
                          <a:pt x="11" y="69"/>
                        </a:cubicBezTo>
                        <a:cubicBezTo>
                          <a:pt x="11" y="69"/>
                          <a:pt x="11" y="69"/>
                          <a:pt x="11" y="69"/>
                        </a:cubicBezTo>
                        <a:moveTo>
                          <a:pt x="45" y="0"/>
                        </a:moveTo>
                        <a:cubicBezTo>
                          <a:pt x="4" y="63"/>
                          <a:pt x="4" y="63"/>
                          <a:pt x="4" y="63"/>
                        </a:cubicBezTo>
                        <a:cubicBezTo>
                          <a:pt x="7" y="63"/>
                          <a:pt x="11" y="63"/>
                          <a:pt x="14" y="62"/>
                        </a:cubicBezTo>
                        <a:cubicBezTo>
                          <a:pt x="45" y="0"/>
                          <a:pt x="45" y="0"/>
                          <a:pt x="4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3" name="Freeform 142"/>
                  <p:cNvSpPr>
                    <a:spLocks/>
                  </p:cNvSpPr>
                  <p:nvPr/>
                </p:nvSpPr>
                <p:spPr bwMode="auto">
                  <a:xfrm>
                    <a:off x="5517565" y="4590553"/>
                    <a:ext cx="35197" cy="18206"/>
                  </a:xfrm>
                  <a:custGeom>
                    <a:avLst/>
                    <a:gdLst>
                      <a:gd name="T0" fmla="*/ 14 w 14"/>
                      <a:gd name="T1" fmla="*/ 0 h 7"/>
                      <a:gd name="T2" fmla="*/ 4 w 14"/>
                      <a:gd name="T3" fmla="*/ 1 h 7"/>
                      <a:gd name="T4" fmla="*/ 0 w 14"/>
                      <a:gd name="T5" fmla="*/ 7 h 7"/>
                      <a:gd name="T6" fmla="*/ 11 w 14"/>
                      <a:gd name="T7" fmla="*/ 7 h 7"/>
                      <a:gd name="T8" fmla="*/ 14 w 14"/>
                      <a:gd name="T9" fmla="*/ 0 h 7"/>
                    </a:gdLst>
                    <a:ahLst/>
                    <a:cxnLst>
                      <a:cxn ang="0">
                        <a:pos x="T0" y="T1"/>
                      </a:cxn>
                      <a:cxn ang="0">
                        <a:pos x="T2" y="T3"/>
                      </a:cxn>
                      <a:cxn ang="0">
                        <a:pos x="T4" y="T5"/>
                      </a:cxn>
                      <a:cxn ang="0">
                        <a:pos x="T6" y="T7"/>
                      </a:cxn>
                      <a:cxn ang="0">
                        <a:pos x="T8" y="T9"/>
                      </a:cxn>
                    </a:cxnLst>
                    <a:rect l="0" t="0" r="r" b="b"/>
                    <a:pathLst>
                      <a:path w="14" h="7">
                        <a:moveTo>
                          <a:pt x="14" y="0"/>
                        </a:moveTo>
                        <a:cubicBezTo>
                          <a:pt x="11" y="1"/>
                          <a:pt x="7" y="1"/>
                          <a:pt x="4" y="1"/>
                        </a:cubicBezTo>
                        <a:cubicBezTo>
                          <a:pt x="0" y="7"/>
                          <a:pt x="0" y="7"/>
                          <a:pt x="0" y="7"/>
                        </a:cubicBezTo>
                        <a:cubicBezTo>
                          <a:pt x="4" y="7"/>
                          <a:pt x="8" y="7"/>
                          <a:pt x="11" y="7"/>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4" name="Freeform 143"/>
                  <p:cNvSpPr>
                    <a:spLocks/>
                  </p:cNvSpPr>
                  <p:nvPr/>
                </p:nvSpPr>
                <p:spPr bwMode="auto">
                  <a:xfrm>
                    <a:off x="5449599" y="4608758"/>
                    <a:ext cx="118940" cy="276718"/>
                  </a:xfrm>
                  <a:custGeom>
                    <a:avLst/>
                    <a:gdLst>
                      <a:gd name="T0" fmla="*/ 38 w 47"/>
                      <a:gd name="T1" fmla="*/ 0 h 110"/>
                      <a:gd name="T2" fmla="*/ 27 w 47"/>
                      <a:gd name="T3" fmla="*/ 0 h 110"/>
                      <a:gd name="T4" fmla="*/ 0 w 47"/>
                      <a:gd name="T5" fmla="*/ 41 h 110"/>
                      <a:gd name="T6" fmla="*/ 34 w 47"/>
                      <a:gd name="T7" fmla="*/ 110 h 110"/>
                      <a:gd name="T8" fmla="*/ 47 w 47"/>
                      <a:gd name="T9" fmla="*/ 109 h 110"/>
                      <a:gd name="T10" fmla="*/ 18 w 47"/>
                      <a:gd name="T11" fmla="*/ 41 h 110"/>
                      <a:gd name="T12" fmla="*/ 38 w 47"/>
                      <a:gd name="T13" fmla="*/ 0 h 110"/>
                    </a:gdLst>
                    <a:ahLst/>
                    <a:cxnLst>
                      <a:cxn ang="0">
                        <a:pos x="T0" y="T1"/>
                      </a:cxn>
                      <a:cxn ang="0">
                        <a:pos x="T2" y="T3"/>
                      </a:cxn>
                      <a:cxn ang="0">
                        <a:pos x="T4" y="T5"/>
                      </a:cxn>
                      <a:cxn ang="0">
                        <a:pos x="T6" y="T7"/>
                      </a:cxn>
                      <a:cxn ang="0">
                        <a:pos x="T8" y="T9"/>
                      </a:cxn>
                      <a:cxn ang="0">
                        <a:pos x="T10" y="T11"/>
                      </a:cxn>
                      <a:cxn ang="0">
                        <a:pos x="T12" y="T13"/>
                      </a:cxn>
                    </a:cxnLst>
                    <a:rect l="0" t="0" r="r" b="b"/>
                    <a:pathLst>
                      <a:path w="47" h="110">
                        <a:moveTo>
                          <a:pt x="38" y="0"/>
                        </a:moveTo>
                        <a:cubicBezTo>
                          <a:pt x="35" y="0"/>
                          <a:pt x="31" y="0"/>
                          <a:pt x="27" y="0"/>
                        </a:cubicBezTo>
                        <a:cubicBezTo>
                          <a:pt x="0" y="41"/>
                          <a:pt x="0" y="41"/>
                          <a:pt x="0" y="41"/>
                        </a:cubicBezTo>
                        <a:cubicBezTo>
                          <a:pt x="34" y="110"/>
                          <a:pt x="34" y="110"/>
                          <a:pt x="34" y="110"/>
                        </a:cubicBezTo>
                        <a:cubicBezTo>
                          <a:pt x="38" y="109"/>
                          <a:pt x="43" y="109"/>
                          <a:pt x="47" y="109"/>
                        </a:cubicBezTo>
                        <a:cubicBezTo>
                          <a:pt x="18" y="41"/>
                          <a:pt x="18" y="41"/>
                          <a:pt x="18" y="41"/>
                        </a:cubicBezTo>
                        <a:cubicBezTo>
                          <a:pt x="38" y="0"/>
                          <a:pt x="38" y="0"/>
                          <a:pt x="3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5" name="Freeform 144"/>
                  <p:cNvSpPr>
                    <a:spLocks/>
                  </p:cNvSpPr>
                  <p:nvPr/>
                </p:nvSpPr>
                <p:spPr bwMode="auto">
                  <a:xfrm>
                    <a:off x="5648642" y="5082092"/>
                    <a:ext cx="4855" cy="7282"/>
                  </a:xfrm>
                  <a:custGeom>
                    <a:avLst/>
                    <a:gdLst>
                      <a:gd name="T0" fmla="*/ 0 w 4"/>
                      <a:gd name="T1" fmla="*/ 0 h 6"/>
                      <a:gd name="T2" fmla="*/ 0 w 4"/>
                      <a:gd name="T3" fmla="*/ 0 h 6"/>
                      <a:gd name="T4" fmla="*/ 4 w 4"/>
                      <a:gd name="T5" fmla="*/ 6 h 6"/>
                      <a:gd name="T6" fmla="*/ 0 w 4"/>
                      <a:gd name="T7" fmla="*/ 0 h 6"/>
                    </a:gdLst>
                    <a:ahLst/>
                    <a:cxnLst>
                      <a:cxn ang="0">
                        <a:pos x="T0" y="T1"/>
                      </a:cxn>
                      <a:cxn ang="0">
                        <a:pos x="T2" y="T3"/>
                      </a:cxn>
                      <a:cxn ang="0">
                        <a:pos x="T4" y="T5"/>
                      </a:cxn>
                      <a:cxn ang="0">
                        <a:pos x="T6" y="T7"/>
                      </a:cxn>
                    </a:cxnLst>
                    <a:rect l="0" t="0" r="r" b="b"/>
                    <a:pathLst>
                      <a:path w="4" h="6">
                        <a:moveTo>
                          <a:pt x="0" y="0"/>
                        </a:moveTo>
                        <a:lnTo>
                          <a:pt x="0" y="0"/>
                        </a:lnTo>
                        <a:lnTo>
                          <a:pt x="4" y="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6" name="Freeform 145"/>
                  <p:cNvSpPr>
                    <a:spLocks/>
                  </p:cNvSpPr>
                  <p:nvPr/>
                </p:nvSpPr>
                <p:spPr bwMode="auto">
                  <a:xfrm>
                    <a:off x="5648642" y="5082092"/>
                    <a:ext cx="4855" cy="7282"/>
                  </a:xfrm>
                  <a:custGeom>
                    <a:avLst/>
                    <a:gdLst>
                      <a:gd name="T0" fmla="*/ 0 w 4"/>
                      <a:gd name="T1" fmla="*/ 0 h 6"/>
                      <a:gd name="T2" fmla="*/ 0 w 4"/>
                      <a:gd name="T3" fmla="*/ 0 h 6"/>
                      <a:gd name="T4" fmla="*/ 4 w 4"/>
                      <a:gd name="T5" fmla="*/ 6 h 6"/>
                      <a:gd name="T6" fmla="*/ 0 w 4"/>
                      <a:gd name="T7" fmla="*/ 0 h 6"/>
                    </a:gdLst>
                    <a:ahLst/>
                    <a:cxnLst>
                      <a:cxn ang="0">
                        <a:pos x="T0" y="T1"/>
                      </a:cxn>
                      <a:cxn ang="0">
                        <a:pos x="T2" y="T3"/>
                      </a:cxn>
                      <a:cxn ang="0">
                        <a:pos x="T4" y="T5"/>
                      </a:cxn>
                      <a:cxn ang="0">
                        <a:pos x="T6" y="T7"/>
                      </a:cxn>
                    </a:cxnLst>
                    <a:rect l="0" t="0" r="r" b="b"/>
                    <a:pathLst>
                      <a:path w="4" h="6">
                        <a:moveTo>
                          <a:pt x="0" y="0"/>
                        </a:moveTo>
                        <a:lnTo>
                          <a:pt x="0" y="0"/>
                        </a:lnTo>
                        <a:lnTo>
                          <a:pt x="4" y="6"/>
                        </a:lnTo>
                        <a:lnTo>
                          <a:pt x="0"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21" name="Group 120"/>
                <p:cNvGrpSpPr/>
                <p:nvPr/>
              </p:nvGrpSpPr>
              <p:grpSpPr>
                <a:xfrm>
                  <a:off x="6056437" y="2805233"/>
                  <a:ext cx="518242" cy="453916"/>
                  <a:chOff x="6056437" y="2805233"/>
                  <a:chExt cx="518242" cy="453916"/>
                </a:xfrm>
                <a:grpFill/>
              </p:grpSpPr>
              <p:sp>
                <p:nvSpPr>
                  <p:cNvPr id="132" name="Freeform 131"/>
                  <p:cNvSpPr>
                    <a:spLocks/>
                  </p:cNvSpPr>
                  <p:nvPr/>
                </p:nvSpPr>
                <p:spPr bwMode="auto">
                  <a:xfrm>
                    <a:off x="6056437" y="2805233"/>
                    <a:ext cx="125009" cy="239095"/>
                  </a:xfrm>
                  <a:custGeom>
                    <a:avLst/>
                    <a:gdLst>
                      <a:gd name="T0" fmla="*/ 3 w 50"/>
                      <a:gd name="T1" fmla="*/ 0 h 95"/>
                      <a:gd name="T2" fmla="*/ 0 w 50"/>
                      <a:gd name="T3" fmla="*/ 3 h 95"/>
                      <a:gd name="T4" fmla="*/ 42 w 50"/>
                      <a:gd name="T5" fmla="*/ 95 h 95"/>
                      <a:gd name="T6" fmla="*/ 50 w 50"/>
                      <a:gd name="T7" fmla="*/ 86 h 95"/>
                      <a:gd name="T8" fmla="*/ 3 w 50"/>
                      <a:gd name="T9" fmla="*/ 0 h 95"/>
                    </a:gdLst>
                    <a:ahLst/>
                    <a:cxnLst>
                      <a:cxn ang="0">
                        <a:pos x="T0" y="T1"/>
                      </a:cxn>
                      <a:cxn ang="0">
                        <a:pos x="T2" y="T3"/>
                      </a:cxn>
                      <a:cxn ang="0">
                        <a:pos x="T4" y="T5"/>
                      </a:cxn>
                      <a:cxn ang="0">
                        <a:pos x="T6" y="T7"/>
                      </a:cxn>
                      <a:cxn ang="0">
                        <a:pos x="T8" y="T9"/>
                      </a:cxn>
                    </a:cxnLst>
                    <a:rect l="0" t="0" r="r" b="b"/>
                    <a:pathLst>
                      <a:path w="50" h="95">
                        <a:moveTo>
                          <a:pt x="3" y="0"/>
                        </a:moveTo>
                        <a:cubicBezTo>
                          <a:pt x="2" y="1"/>
                          <a:pt x="1" y="2"/>
                          <a:pt x="0" y="3"/>
                        </a:cubicBezTo>
                        <a:cubicBezTo>
                          <a:pt x="42" y="95"/>
                          <a:pt x="42" y="95"/>
                          <a:pt x="42" y="95"/>
                        </a:cubicBezTo>
                        <a:cubicBezTo>
                          <a:pt x="45" y="92"/>
                          <a:pt x="47" y="89"/>
                          <a:pt x="50" y="86"/>
                        </a:cubicBez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3" name="Freeform 132"/>
                  <p:cNvSpPr>
                    <a:spLocks/>
                  </p:cNvSpPr>
                  <p:nvPr/>
                </p:nvSpPr>
                <p:spPr bwMode="auto">
                  <a:xfrm>
                    <a:off x="6162027" y="3022482"/>
                    <a:ext cx="19419" cy="21846"/>
                  </a:xfrm>
                  <a:custGeom>
                    <a:avLst/>
                    <a:gdLst>
                      <a:gd name="T0" fmla="*/ 8 w 8"/>
                      <a:gd name="T1" fmla="*/ 0 h 9"/>
                      <a:gd name="T2" fmla="*/ 0 w 8"/>
                      <a:gd name="T3" fmla="*/ 9 h 9"/>
                      <a:gd name="T4" fmla="*/ 0 w 8"/>
                      <a:gd name="T5" fmla="*/ 9 h 9"/>
                      <a:gd name="T6" fmla="*/ 8 w 8"/>
                      <a:gd name="T7" fmla="*/ 0 h 9"/>
                      <a:gd name="T8" fmla="*/ 8 w 8"/>
                      <a:gd name="T9" fmla="*/ 0 h 9"/>
                    </a:gdLst>
                    <a:ahLst/>
                    <a:cxnLst>
                      <a:cxn ang="0">
                        <a:pos x="T0" y="T1"/>
                      </a:cxn>
                      <a:cxn ang="0">
                        <a:pos x="T2" y="T3"/>
                      </a:cxn>
                      <a:cxn ang="0">
                        <a:pos x="T4" y="T5"/>
                      </a:cxn>
                      <a:cxn ang="0">
                        <a:pos x="T6" y="T7"/>
                      </a:cxn>
                      <a:cxn ang="0">
                        <a:pos x="T8" y="T9"/>
                      </a:cxn>
                    </a:cxnLst>
                    <a:rect l="0" t="0" r="r" b="b"/>
                    <a:pathLst>
                      <a:path w="8" h="9">
                        <a:moveTo>
                          <a:pt x="8" y="0"/>
                        </a:moveTo>
                        <a:cubicBezTo>
                          <a:pt x="5" y="3"/>
                          <a:pt x="3" y="6"/>
                          <a:pt x="0" y="9"/>
                        </a:cubicBezTo>
                        <a:cubicBezTo>
                          <a:pt x="0" y="9"/>
                          <a:pt x="0" y="9"/>
                          <a:pt x="0" y="9"/>
                        </a:cubicBezTo>
                        <a:cubicBezTo>
                          <a:pt x="3" y="6"/>
                          <a:pt x="5" y="3"/>
                          <a:pt x="8" y="0"/>
                        </a:cubicBez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4" name="Freeform 133"/>
                  <p:cNvSpPr>
                    <a:spLocks noEditPoints="1"/>
                  </p:cNvSpPr>
                  <p:nvPr/>
                </p:nvSpPr>
                <p:spPr bwMode="auto">
                  <a:xfrm>
                    <a:off x="6359857" y="3213029"/>
                    <a:ext cx="214821" cy="46120"/>
                  </a:xfrm>
                  <a:custGeom>
                    <a:avLst/>
                    <a:gdLst>
                      <a:gd name="T0" fmla="*/ 19 w 85"/>
                      <a:gd name="T1" fmla="*/ 3 h 18"/>
                      <a:gd name="T2" fmla="*/ 12 w 85"/>
                      <a:gd name="T3" fmla="*/ 10 h 18"/>
                      <a:gd name="T4" fmla="*/ 85 w 85"/>
                      <a:gd name="T5" fmla="*/ 18 h 18"/>
                      <a:gd name="T6" fmla="*/ 19 w 85"/>
                      <a:gd name="T7" fmla="*/ 3 h 18"/>
                      <a:gd name="T8" fmla="*/ 8 w 85"/>
                      <a:gd name="T9" fmla="*/ 0 h 18"/>
                      <a:gd name="T10" fmla="*/ 0 w 85"/>
                      <a:gd name="T11" fmla="*/ 9 h 18"/>
                      <a:gd name="T12" fmla="*/ 0 w 85"/>
                      <a:gd name="T13" fmla="*/ 9 h 18"/>
                      <a:gd name="T14" fmla="*/ 8 w 85"/>
                      <a:gd name="T15" fmla="*/ 0 h 18"/>
                      <a:gd name="T16" fmla="*/ 8 w 85"/>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18">
                        <a:moveTo>
                          <a:pt x="19" y="3"/>
                        </a:moveTo>
                        <a:cubicBezTo>
                          <a:pt x="17" y="5"/>
                          <a:pt x="14" y="8"/>
                          <a:pt x="12" y="10"/>
                        </a:cubicBezTo>
                        <a:cubicBezTo>
                          <a:pt x="85" y="18"/>
                          <a:pt x="85" y="18"/>
                          <a:pt x="85" y="18"/>
                        </a:cubicBezTo>
                        <a:cubicBezTo>
                          <a:pt x="19" y="3"/>
                          <a:pt x="19" y="3"/>
                          <a:pt x="19" y="3"/>
                        </a:cubicBezTo>
                        <a:moveTo>
                          <a:pt x="8" y="0"/>
                        </a:moveTo>
                        <a:cubicBezTo>
                          <a:pt x="5" y="3"/>
                          <a:pt x="3" y="6"/>
                          <a:pt x="0" y="9"/>
                        </a:cubicBezTo>
                        <a:cubicBezTo>
                          <a:pt x="0" y="9"/>
                          <a:pt x="0" y="9"/>
                          <a:pt x="0" y="9"/>
                        </a:cubicBezTo>
                        <a:cubicBezTo>
                          <a:pt x="3" y="6"/>
                          <a:pt x="5" y="3"/>
                          <a:pt x="8" y="0"/>
                        </a:cubicBez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5" name="Freeform 134"/>
                  <p:cNvSpPr>
                    <a:spLocks/>
                  </p:cNvSpPr>
                  <p:nvPr/>
                </p:nvSpPr>
                <p:spPr bwMode="auto">
                  <a:xfrm>
                    <a:off x="6359857" y="3213029"/>
                    <a:ext cx="48547" cy="25488"/>
                  </a:xfrm>
                  <a:custGeom>
                    <a:avLst/>
                    <a:gdLst>
                      <a:gd name="T0" fmla="*/ 8 w 19"/>
                      <a:gd name="T1" fmla="*/ 0 h 10"/>
                      <a:gd name="T2" fmla="*/ 0 w 19"/>
                      <a:gd name="T3" fmla="*/ 9 h 10"/>
                      <a:gd name="T4" fmla="*/ 12 w 19"/>
                      <a:gd name="T5" fmla="*/ 10 h 10"/>
                      <a:gd name="T6" fmla="*/ 19 w 19"/>
                      <a:gd name="T7" fmla="*/ 3 h 10"/>
                      <a:gd name="T8" fmla="*/ 8 w 19"/>
                      <a:gd name="T9" fmla="*/ 0 h 10"/>
                    </a:gdLst>
                    <a:ahLst/>
                    <a:cxnLst>
                      <a:cxn ang="0">
                        <a:pos x="T0" y="T1"/>
                      </a:cxn>
                      <a:cxn ang="0">
                        <a:pos x="T2" y="T3"/>
                      </a:cxn>
                      <a:cxn ang="0">
                        <a:pos x="T4" y="T5"/>
                      </a:cxn>
                      <a:cxn ang="0">
                        <a:pos x="T6" y="T7"/>
                      </a:cxn>
                      <a:cxn ang="0">
                        <a:pos x="T8" y="T9"/>
                      </a:cxn>
                    </a:cxnLst>
                    <a:rect l="0" t="0" r="r" b="b"/>
                    <a:pathLst>
                      <a:path w="19" h="10">
                        <a:moveTo>
                          <a:pt x="8" y="0"/>
                        </a:moveTo>
                        <a:cubicBezTo>
                          <a:pt x="5" y="3"/>
                          <a:pt x="3" y="6"/>
                          <a:pt x="0" y="9"/>
                        </a:cubicBezTo>
                        <a:cubicBezTo>
                          <a:pt x="12" y="10"/>
                          <a:pt x="12" y="10"/>
                          <a:pt x="12" y="10"/>
                        </a:cubicBezTo>
                        <a:cubicBezTo>
                          <a:pt x="14" y="8"/>
                          <a:pt x="17" y="5"/>
                          <a:pt x="19" y="3"/>
                        </a:cubicBez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6" name="Freeform 135"/>
                  <p:cNvSpPr>
                    <a:spLocks/>
                  </p:cNvSpPr>
                  <p:nvPr/>
                </p:nvSpPr>
                <p:spPr bwMode="auto">
                  <a:xfrm>
                    <a:off x="6166882" y="3034619"/>
                    <a:ext cx="213607" cy="201470"/>
                  </a:xfrm>
                  <a:custGeom>
                    <a:avLst/>
                    <a:gdLst>
                      <a:gd name="T0" fmla="*/ 9 w 85"/>
                      <a:gd name="T1" fmla="*/ 0 h 80"/>
                      <a:gd name="T2" fmla="*/ 0 w 85"/>
                      <a:gd name="T3" fmla="*/ 9 h 80"/>
                      <a:gd name="T4" fmla="*/ 31 w 85"/>
                      <a:gd name="T5" fmla="*/ 75 h 80"/>
                      <a:gd name="T6" fmla="*/ 77 w 85"/>
                      <a:gd name="T7" fmla="*/ 80 h 80"/>
                      <a:gd name="T8" fmla="*/ 85 w 85"/>
                      <a:gd name="T9" fmla="*/ 71 h 80"/>
                      <a:gd name="T10" fmla="*/ 43 w 85"/>
                      <a:gd name="T11" fmla="*/ 61 h 80"/>
                      <a:gd name="T12" fmla="*/ 9 w 85"/>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85" h="80">
                        <a:moveTo>
                          <a:pt x="9" y="0"/>
                        </a:moveTo>
                        <a:cubicBezTo>
                          <a:pt x="6" y="3"/>
                          <a:pt x="3" y="6"/>
                          <a:pt x="0" y="9"/>
                        </a:cubicBezTo>
                        <a:cubicBezTo>
                          <a:pt x="31" y="75"/>
                          <a:pt x="31" y="75"/>
                          <a:pt x="31" y="75"/>
                        </a:cubicBezTo>
                        <a:cubicBezTo>
                          <a:pt x="77" y="80"/>
                          <a:pt x="77" y="80"/>
                          <a:pt x="77" y="80"/>
                        </a:cubicBezTo>
                        <a:cubicBezTo>
                          <a:pt x="80" y="77"/>
                          <a:pt x="82" y="74"/>
                          <a:pt x="85" y="71"/>
                        </a:cubicBezTo>
                        <a:cubicBezTo>
                          <a:pt x="43" y="61"/>
                          <a:pt x="43" y="61"/>
                          <a:pt x="43" y="61"/>
                        </a:cubicBez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7" name="Freeform 136"/>
                  <p:cNvSpPr>
                    <a:spLocks/>
                  </p:cNvSpPr>
                  <p:nvPr/>
                </p:nvSpPr>
                <p:spPr bwMode="auto">
                  <a:xfrm>
                    <a:off x="6162027" y="3022482"/>
                    <a:ext cx="27915" cy="35197"/>
                  </a:xfrm>
                  <a:custGeom>
                    <a:avLst/>
                    <a:gdLst>
                      <a:gd name="T0" fmla="*/ 8 w 11"/>
                      <a:gd name="T1" fmla="*/ 0 h 14"/>
                      <a:gd name="T2" fmla="*/ 0 w 11"/>
                      <a:gd name="T3" fmla="*/ 9 h 14"/>
                      <a:gd name="T4" fmla="*/ 2 w 11"/>
                      <a:gd name="T5" fmla="*/ 14 h 14"/>
                      <a:gd name="T6" fmla="*/ 11 w 11"/>
                      <a:gd name="T7" fmla="*/ 5 h 14"/>
                      <a:gd name="T8" fmla="*/ 8 w 11"/>
                      <a:gd name="T9" fmla="*/ 0 h 14"/>
                    </a:gdLst>
                    <a:ahLst/>
                    <a:cxnLst>
                      <a:cxn ang="0">
                        <a:pos x="T0" y="T1"/>
                      </a:cxn>
                      <a:cxn ang="0">
                        <a:pos x="T2" y="T3"/>
                      </a:cxn>
                      <a:cxn ang="0">
                        <a:pos x="T4" y="T5"/>
                      </a:cxn>
                      <a:cxn ang="0">
                        <a:pos x="T6" y="T7"/>
                      </a:cxn>
                      <a:cxn ang="0">
                        <a:pos x="T8" y="T9"/>
                      </a:cxn>
                    </a:cxnLst>
                    <a:rect l="0" t="0" r="r" b="b"/>
                    <a:pathLst>
                      <a:path w="11" h="14">
                        <a:moveTo>
                          <a:pt x="8" y="0"/>
                        </a:moveTo>
                        <a:cubicBezTo>
                          <a:pt x="5" y="3"/>
                          <a:pt x="3" y="6"/>
                          <a:pt x="0" y="9"/>
                        </a:cubicBezTo>
                        <a:cubicBezTo>
                          <a:pt x="2" y="14"/>
                          <a:pt x="2" y="14"/>
                          <a:pt x="2" y="14"/>
                        </a:cubicBezTo>
                        <a:cubicBezTo>
                          <a:pt x="5" y="11"/>
                          <a:pt x="8" y="8"/>
                          <a:pt x="11" y="5"/>
                        </a:cubicBez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8" name="Freeform 137"/>
                  <p:cNvSpPr>
                    <a:spLocks/>
                  </p:cNvSpPr>
                  <p:nvPr/>
                </p:nvSpPr>
                <p:spPr bwMode="auto">
                  <a:xfrm>
                    <a:off x="6063720" y="2805233"/>
                    <a:ext cx="510959" cy="453915"/>
                  </a:xfrm>
                  <a:custGeom>
                    <a:avLst/>
                    <a:gdLst>
                      <a:gd name="T0" fmla="*/ 0 w 203"/>
                      <a:gd name="T1" fmla="*/ 0 h 180"/>
                      <a:gd name="T2" fmla="*/ 0 w 203"/>
                      <a:gd name="T3" fmla="*/ 0 h 180"/>
                      <a:gd name="T4" fmla="*/ 47 w 203"/>
                      <a:gd name="T5" fmla="*/ 86 h 180"/>
                      <a:gd name="T6" fmla="*/ 47 w 203"/>
                      <a:gd name="T7" fmla="*/ 86 h 180"/>
                      <a:gd name="T8" fmla="*/ 50 w 203"/>
                      <a:gd name="T9" fmla="*/ 91 h 180"/>
                      <a:gd name="T10" fmla="*/ 84 w 203"/>
                      <a:gd name="T11" fmla="*/ 152 h 180"/>
                      <a:gd name="T12" fmla="*/ 126 w 203"/>
                      <a:gd name="T13" fmla="*/ 162 h 180"/>
                      <a:gd name="T14" fmla="*/ 126 w 203"/>
                      <a:gd name="T15" fmla="*/ 162 h 180"/>
                      <a:gd name="T16" fmla="*/ 137 w 203"/>
                      <a:gd name="T17" fmla="*/ 165 h 180"/>
                      <a:gd name="T18" fmla="*/ 203 w 203"/>
                      <a:gd name="T19" fmla="*/ 180 h 180"/>
                      <a:gd name="T20" fmla="*/ 84 w 203"/>
                      <a:gd name="T21" fmla="*/ 152 h 180"/>
                      <a:gd name="T22" fmla="*/ 6 w 203"/>
                      <a:gd name="T23" fmla="*/ 10 h 180"/>
                      <a:gd name="T24" fmla="*/ 0 w 203"/>
                      <a:gd name="T25"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3" h="180">
                        <a:moveTo>
                          <a:pt x="0" y="0"/>
                        </a:moveTo>
                        <a:cubicBezTo>
                          <a:pt x="0" y="0"/>
                          <a:pt x="0" y="0"/>
                          <a:pt x="0" y="0"/>
                        </a:cubicBezTo>
                        <a:cubicBezTo>
                          <a:pt x="47" y="86"/>
                          <a:pt x="47" y="86"/>
                          <a:pt x="47" y="86"/>
                        </a:cubicBezTo>
                        <a:cubicBezTo>
                          <a:pt x="47" y="86"/>
                          <a:pt x="47" y="86"/>
                          <a:pt x="47" y="86"/>
                        </a:cubicBezTo>
                        <a:cubicBezTo>
                          <a:pt x="50" y="91"/>
                          <a:pt x="50" y="91"/>
                          <a:pt x="50" y="91"/>
                        </a:cubicBezTo>
                        <a:cubicBezTo>
                          <a:pt x="84" y="152"/>
                          <a:pt x="84" y="152"/>
                          <a:pt x="84" y="152"/>
                        </a:cubicBezTo>
                        <a:cubicBezTo>
                          <a:pt x="126" y="162"/>
                          <a:pt x="126" y="162"/>
                          <a:pt x="126" y="162"/>
                        </a:cubicBezTo>
                        <a:cubicBezTo>
                          <a:pt x="126" y="162"/>
                          <a:pt x="126" y="162"/>
                          <a:pt x="126" y="162"/>
                        </a:cubicBezTo>
                        <a:cubicBezTo>
                          <a:pt x="137" y="165"/>
                          <a:pt x="137" y="165"/>
                          <a:pt x="137" y="165"/>
                        </a:cubicBezTo>
                        <a:cubicBezTo>
                          <a:pt x="203" y="180"/>
                          <a:pt x="203" y="180"/>
                          <a:pt x="203" y="180"/>
                        </a:cubicBezTo>
                        <a:cubicBezTo>
                          <a:pt x="84" y="152"/>
                          <a:pt x="84" y="152"/>
                          <a:pt x="84" y="152"/>
                        </a:cubicBezTo>
                        <a:cubicBezTo>
                          <a:pt x="6" y="10"/>
                          <a:pt x="6" y="10"/>
                          <a:pt x="6" y="1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9" name="Freeform 138"/>
                  <p:cNvSpPr>
                    <a:spLocks/>
                  </p:cNvSpPr>
                  <p:nvPr/>
                </p:nvSpPr>
                <p:spPr bwMode="auto">
                  <a:xfrm>
                    <a:off x="6063720" y="2805233"/>
                    <a:ext cx="14564" cy="25488"/>
                  </a:xfrm>
                  <a:custGeom>
                    <a:avLst/>
                    <a:gdLst>
                      <a:gd name="T0" fmla="*/ 0 w 12"/>
                      <a:gd name="T1" fmla="*/ 0 h 21"/>
                      <a:gd name="T2" fmla="*/ 0 w 12"/>
                      <a:gd name="T3" fmla="*/ 0 h 21"/>
                      <a:gd name="T4" fmla="*/ 12 w 12"/>
                      <a:gd name="T5" fmla="*/ 21 h 21"/>
                      <a:gd name="T6" fmla="*/ 0 w 12"/>
                      <a:gd name="T7" fmla="*/ 0 h 21"/>
                    </a:gdLst>
                    <a:ahLst/>
                    <a:cxnLst>
                      <a:cxn ang="0">
                        <a:pos x="T0" y="T1"/>
                      </a:cxn>
                      <a:cxn ang="0">
                        <a:pos x="T2" y="T3"/>
                      </a:cxn>
                      <a:cxn ang="0">
                        <a:pos x="T4" y="T5"/>
                      </a:cxn>
                      <a:cxn ang="0">
                        <a:pos x="T6" y="T7"/>
                      </a:cxn>
                    </a:cxnLst>
                    <a:rect l="0" t="0" r="r" b="b"/>
                    <a:pathLst>
                      <a:path w="12" h="21">
                        <a:moveTo>
                          <a:pt x="0" y="0"/>
                        </a:moveTo>
                        <a:lnTo>
                          <a:pt x="0" y="0"/>
                        </a:lnTo>
                        <a:lnTo>
                          <a:pt x="12" y="2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0" name="Freeform 139"/>
                  <p:cNvSpPr>
                    <a:spLocks/>
                  </p:cNvSpPr>
                  <p:nvPr/>
                </p:nvSpPr>
                <p:spPr bwMode="auto">
                  <a:xfrm>
                    <a:off x="6063720" y="2805233"/>
                    <a:ext cx="14564" cy="25488"/>
                  </a:xfrm>
                  <a:custGeom>
                    <a:avLst/>
                    <a:gdLst>
                      <a:gd name="T0" fmla="*/ 0 w 12"/>
                      <a:gd name="T1" fmla="*/ 0 h 21"/>
                      <a:gd name="T2" fmla="*/ 0 w 12"/>
                      <a:gd name="T3" fmla="*/ 0 h 21"/>
                      <a:gd name="T4" fmla="*/ 12 w 12"/>
                      <a:gd name="T5" fmla="*/ 21 h 21"/>
                      <a:gd name="T6" fmla="*/ 0 w 12"/>
                      <a:gd name="T7" fmla="*/ 0 h 21"/>
                    </a:gdLst>
                    <a:ahLst/>
                    <a:cxnLst>
                      <a:cxn ang="0">
                        <a:pos x="T0" y="T1"/>
                      </a:cxn>
                      <a:cxn ang="0">
                        <a:pos x="T2" y="T3"/>
                      </a:cxn>
                      <a:cxn ang="0">
                        <a:pos x="T4" y="T5"/>
                      </a:cxn>
                      <a:cxn ang="0">
                        <a:pos x="T6" y="T7"/>
                      </a:cxn>
                    </a:cxnLst>
                    <a:rect l="0" t="0" r="r" b="b"/>
                    <a:pathLst>
                      <a:path w="12" h="21">
                        <a:moveTo>
                          <a:pt x="0" y="0"/>
                        </a:moveTo>
                        <a:lnTo>
                          <a:pt x="0" y="0"/>
                        </a:lnTo>
                        <a:lnTo>
                          <a:pt x="12" y="21"/>
                        </a:lnTo>
                        <a:lnTo>
                          <a:pt x="0"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23" name="Freeform 122"/>
                <p:cNvSpPr>
                  <a:spLocks/>
                </p:cNvSpPr>
                <p:nvPr/>
              </p:nvSpPr>
              <p:spPr bwMode="auto">
                <a:xfrm>
                  <a:off x="4927313" y="3548064"/>
                  <a:ext cx="1165121" cy="1071562"/>
                </a:xfrm>
                <a:custGeom>
                  <a:avLst/>
                  <a:gdLst>
                    <a:gd name="T0" fmla="*/ 225 w 451"/>
                    <a:gd name="T1" fmla="*/ 0 h 414"/>
                    <a:gd name="T2" fmla="*/ 50 w 451"/>
                    <a:gd name="T3" fmla="*/ 96 h 414"/>
                    <a:gd name="T4" fmla="*/ 33 w 451"/>
                    <a:gd name="T5" fmla="*/ 128 h 414"/>
                    <a:gd name="T6" fmla="*/ 21 w 451"/>
                    <a:gd name="T7" fmla="*/ 168 h 414"/>
                    <a:gd name="T8" fmla="*/ 104 w 451"/>
                    <a:gd name="T9" fmla="*/ 375 h 414"/>
                    <a:gd name="T10" fmla="*/ 145 w 451"/>
                    <a:gd name="T11" fmla="*/ 398 h 414"/>
                    <a:gd name="T12" fmla="*/ 191 w 451"/>
                    <a:gd name="T13" fmla="*/ 412 h 414"/>
                    <a:gd name="T14" fmla="*/ 225 w 451"/>
                    <a:gd name="T15" fmla="*/ 414 h 414"/>
                    <a:gd name="T16" fmla="*/ 231 w 451"/>
                    <a:gd name="T17" fmla="*/ 414 h 414"/>
                    <a:gd name="T18" fmla="*/ 235 w 451"/>
                    <a:gd name="T19" fmla="*/ 408 h 414"/>
                    <a:gd name="T20" fmla="*/ 225 w 451"/>
                    <a:gd name="T21" fmla="*/ 409 h 414"/>
                    <a:gd name="T22" fmla="*/ 148 w 451"/>
                    <a:gd name="T23" fmla="*/ 393 h 414"/>
                    <a:gd name="T24" fmla="*/ 35 w 451"/>
                    <a:gd name="T25" fmla="*/ 141 h 414"/>
                    <a:gd name="T26" fmla="*/ 35 w 451"/>
                    <a:gd name="T27" fmla="*/ 139 h 414"/>
                    <a:gd name="T28" fmla="*/ 219 w 451"/>
                    <a:gd name="T29" fmla="*/ 17 h 414"/>
                    <a:gd name="T30" fmla="*/ 295 w 451"/>
                    <a:gd name="T31" fmla="*/ 32 h 414"/>
                    <a:gd name="T32" fmla="*/ 402 w 451"/>
                    <a:gd name="T33" fmla="*/ 291 h 414"/>
                    <a:gd name="T34" fmla="*/ 347 w 451"/>
                    <a:gd name="T35" fmla="*/ 367 h 414"/>
                    <a:gd name="T36" fmla="*/ 354 w 451"/>
                    <a:gd name="T37" fmla="*/ 369 h 414"/>
                    <a:gd name="T38" fmla="*/ 401 w 451"/>
                    <a:gd name="T39" fmla="*/ 315 h 414"/>
                    <a:gd name="T40" fmla="*/ 416 w 451"/>
                    <a:gd name="T41" fmla="*/ 287 h 414"/>
                    <a:gd name="T42" fmla="*/ 425 w 451"/>
                    <a:gd name="T43" fmla="*/ 259 h 414"/>
                    <a:gd name="T44" fmla="*/ 305 w 451"/>
                    <a:gd name="T45" fmla="*/ 16 h 414"/>
                    <a:gd name="T46" fmla="*/ 304 w 451"/>
                    <a:gd name="T47" fmla="*/ 16 h 414"/>
                    <a:gd name="T48" fmla="*/ 304 w 451"/>
                    <a:gd name="T49" fmla="*/ 16 h 414"/>
                    <a:gd name="T50" fmla="*/ 225 w 451"/>
                    <a:gd name="T51"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1" h="414">
                      <a:moveTo>
                        <a:pt x="225" y="0"/>
                      </a:moveTo>
                      <a:cubicBezTo>
                        <a:pt x="155" y="0"/>
                        <a:pt x="88" y="36"/>
                        <a:pt x="50" y="96"/>
                      </a:cubicBezTo>
                      <a:cubicBezTo>
                        <a:pt x="43" y="106"/>
                        <a:pt x="38" y="117"/>
                        <a:pt x="33" y="128"/>
                      </a:cubicBezTo>
                      <a:cubicBezTo>
                        <a:pt x="28" y="141"/>
                        <a:pt x="24" y="154"/>
                        <a:pt x="21" y="168"/>
                      </a:cubicBezTo>
                      <a:cubicBezTo>
                        <a:pt x="6" y="247"/>
                        <a:pt x="39" y="328"/>
                        <a:pt x="104" y="375"/>
                      </a:cubicBezTo>
                      <a:cubicBezTo>
                        <a:pt x="117" y="384"/>
                        <a:pt x="130" y="392"/>
                        <a:pt x="145" y="398"/>
                      </a:cubicBezTo>
                      <a:cubicBezTo>
                        <a:pt x="160" y="405"/>
                        <a:pt x="176" y="409"/>
                        <a:pt x="191" y="412"/>
                      </a:cubicBezTo>
                      <a:cubicBezTo>
                        <a:pt x="202" y="413"/>
                        <a:pt x="213" y="414"/>
                        <a:pt x="225" y="414"/>
                      </a:cubicBezTo>
                      <a:cubicBezTo>
                        <a:pt x="227" y="414"/>
                        <a:pt x="229" y="414"/>
                        <a:pt x="231" y="414"/>
                      </a:cubicBezTo>
                      <a:cubicBezTo>
                        <a:pt x="235" y="408"/>
                        <a:pt x="235" y="408"/>
                        <a:pt x="235" y="408"/>
                      </a:cubicBezTo>
                      <a:cubicBezTo>
                        <a:pt x="231" y="408"/>
                        <a:pt x="228" y="409"/>
                        <a:pt x="225" y="409"/>
                      </a:cubicBezTo>
                      <a:cubicBezTo>
                        <a:pt x="199" y="409"/>
                        <a:pt x="173" y="404"/>
                        <a:pt x="148" y="393"/>
                      </a:cubicBezTo>
                      <a:cubicBezTo>
                        <a:pt x="49" y="352"/>
                        <a:pt x="0" y="241"/>
                        <a:pt x="35" y="141"/>
                      </a:cubicBezTo>
                      <a:cubicBezTo>
                        <a:pt x="35" y="140"/>
                        <a:pt x="35" y="140"/>
                        <a:pt x="35" y="139"/>
                      </a:cubicBezTo>
                      <a:cubicBezTo>
                        <a:pt x="67" y="63"/>
                        <a:pt x="141" y="17"/>
                        <a:pt x="219" y="17"/>
                      </a:cubicBezTo>
                      <a:cubicBezTo>
                        <a:pt x="244" y="17"/>
                        <a:pt x="270" y="22"/>
                        <a:pt x="295" y="32"/>
                      </a:cubicBezTo>
                      <a:cubicBezTo>
                        <a:pt x="396" y="74"/>
                        <a:pt x="444" y="190"/>
                        <a:pt x="402" y="291"/>
                      </a:cubicBezTo>
                      <a:cubicBezTo>
                        <a:pt x="390" y="322"/>
                        <a:pt x="370" y="347"/>
                        <a:pt x="347" y="367"/>
                      </a:cubicBezTo>
                      <a:cubicBezTo>
                        <a:pt x="354" y="369"/>
                        <a:pt x="354" y="369"/>
                        <a:pt x="354" y="369"/>
                      </a:cubicBezTo>
                      <a:cubicBezTo>
                        <a:pt x="373" y="354"/>
                        <a:pt x="389" y="336"/>
                        <a:pt x="401" y="315"/>
                      </a:cubicBezTo>
                      <a:cubicBezTo>
                        <a:pt x="407" y="306"/>
                        <a:pt x="412" y="297"/>
                        <a:pt x="416" y="287"/>
                      </a:cubicBezTo>
                      <a:cubicBezTo>
                        <a:pt x="420" y="277"/>
                        <a:pt x="423" y="268"/>
                        <a:pt x="425" y="259"/>
                      </a:cubicBezTo>
                      <a:cubicBezTo>
                        <a:pt x="451" y="161"/>
                        <a:pt x="401" y="56"/>
                        <a:pt x="305" y="16"/>
                      </a:cubicBezTo>
                      <a:cubicBezTo>
                        <a:pt x="305" y="16"/>
                        <a:pt x="304" y="16"/>
                        <a:pt x="304" y="16"/>
                      </a:cubicBezTo>
                      <a:cubicBezTo>
                        <a:pt x="304" y="16"/>
                        <a:pt x="304" y="16"/>
                        <a:pt x="304" y="16"/>
                      </a:cubicBezTo>
                      <a:cubicBezTo>
                        <a:pt x="278" y="5"/>
                        <a:pt x="252" y="0"/>
                        <a:pt x="225"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22" name="Group 121"/>
                <p:cNvGrpSpPr/>
                <p:nvPr/>
              </p:nvGrpSpPr>
              <p:grpSpPr>
                <a:xfrm>
                  <a:off x="3247988" y="4321208"/>
                  <a:ext cx="673591" cy="267009"/>
                  <a:chOff x="3247988" y="4325971"/>
                  <a:chExt cx="673591" cy="267009"/>
                </a:xfrm>
                <a:grpFill/>
              </p:grpSpPr>
              <p:sp>
                <p:nvSpPr>
                  <p:cNvPr id="125" name="Freeform 124"/>
                  <p:cNvSpPr>
                    <a:spLocks/>
                  </p:cNvSpPr>
                  <p:nvPr/>
                </p:nvSpPr>
                <p:spPr bwMode="auto">
                  <a:xfrm>
                    <a:off x="3247988" y="4325971"/>
                    <a:ext cx="208753" cy="151710"/>
                  </a:xfrm>
                  <a:custGeom>
                    <a:avLst/>
                    <a:gdLst>
                      <a:gd name="T0" fmla="*/ 1 w 83"/>
                      <a:gd name="T1" fmla="*/ 0 h 60"/>
                      <a:gd name="T2" fmla="*/ 0 w 83"/>
                      <a:gd name="T3" fmla="*/ 4 h 60"/>
                      <a:gd name="T4" fmla="*/ 80 w 83"/>
                      <a:gd name="T5" fmla="*/ 60 h 60"/>
                      <a:gd name="T6" fmla="*/ 83 w 83"/>
                      <a:gd name="T7" fmla="*/ 48 h 60"/>
                      <a:gd name="T8" fmla="*/ 14 w 83"/>
                      <a:gd name="T9" fmla="*/ 8 h 60"/>
                      <a:gd name="T10" fmla="*/ 14 w 83"/>
                      <a:gd name="T11" fmla="*/ 8 h 60"/>
                      <a:gd name="T12" fmla="*/ 9 w 83"/>
                      <a:gd name="T13" fmla="*/ 5 h 60"/>
                      <a:gd name="T14" fmla="*/ 1 w 83"/>
                      <a:gd name="T15" fmla="*/ 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0">
                        <a:moveTo>
                          <a:pt x="1" y="0"/>
                        </a:moveTo>
                        <a:cubicBezTo>
                          <a:pt x="1" y="1"/>
                          <a:pt x="0" y="3"/>
                          <a:pt x="0" y="4"/>
                        </a:cubicBezTo>
                        <a:cubicBezTo>
                          <a:pt x="80" y="60"/>
                          <a:pt x="80" y="60"/>
                          <a:pt x="80" y="60"/>
                        </a:cubicBezTo>
                        <a:cubicBezTo>
                          <a:pt x="81" y="56"/>
                          <a:pt x="82" y="52"/>
                          <a:pt x="83" y="48"/>
                        </a:cubicBezTo>
                        <a:cubicBezTo>
                          <a:pt x="14" y="8"/>
                          <a:pt x="14" y="8"/>
                          <a:pt x="14" y="8"/>
                        </a:cubicBezTo>
                        <a:cubicBezTo>
                          <a:pt x="14" y="8"/>
                          <a:pt x="14" y="8"/>
                          <a:pt x="14" y="8"/>
                        </a:cubicBezTo>
                        <a:cubicBezTo>
                          <a:pt x="9" y="5"/>
                          <a:pt x="9" y="5"/>
                          <a:pt x="9" y="5"/>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6" name="Freeform 125"/>
                  <p:cNvSpPr>
                    <a:spLocks/>
                  </p:cNvSpPr>
                  <p:nvPr/>
                </p:nvSpPr>
                <p:spPr bwMode="auto">
                  <a:xfrm>
                    <a:off x="3717680" y="4517733"/>
                    <a:ext cx="4855" cy="30342"/>
                  </a:xfrm>
                  <a:custGeom>
                    <a:avLst/>
                    <a:gdLst>
                      <a:gd name="T0" fmla="*/ 2 w 2"/>
                      <a:gd name="T1" fmla="*/ 0 h 12"/>
                      <a:gd name="T2" fmla="*/ 2 w 2"/>
                      <a:gd name="T3" fmla="*/ 0 h 12"/>
                      <a:gd name="T4" fmla="*/ 0 w 2"/>
                      <a:gd name="T5" fmla="*/ 12 h 12"/>
                      <a:gd name="T6" fmla="*/ 0 w 2"/>
                      <a:gd name="T7" fmla="*/ 12 h 12"/>
                      <a:gd name="T8" fmla="*/ 2 w 2"/>
                      <a:gd name="T9" fmla="*/ 0 h 12"/>
                    </a:gdLst>
                    <a:ahLst/>
                    <a:cxnLst>
                      <a:cxn ang="0">
                        <a:pos x="T0" y="T1"/>
                      </a:cxn>
                      <a:cxn ang="0">
                        <a:pos x="T2" y="T3"/>
                      </a:cxn>
                      <a:cxn ang="0">
                        <a:pos x="T4" y="T5"/>
                      </a:cxn>
                      <a:cxn ang="0">
                        <a:pos x="T6" y="T7"/>
                      </a:cxn>
                      <a:cxn ang="0">
                        <a:pos x="T8" y="T9"/>
                      </a:cxn>
                    </a:cxnLst>
                    <a:rect l="0" t="0" r="r" b="b"/>
                    <a:pathLst>
                      <a:path w="2" h="12">
                        <a:moveTo>
                          <a:pt x="2" y="0"/>
                        </a:moveTo>
                        <a:cubicBezTo>
                          <a:pt x="2" y="0"/>
                          <a:pt x="2" y="0"/>
                          <a:pt x="2" y="0"/>
                        </a:cubicBezTo>
                        <a:cubicBezTo>
                          <a:pt x="1" y="4"/>
                          <a:pt x="0" y="8"/>
                          <a:pt x="0" y="12"/>
                        </a:cubicBezTo>
                        <a:cubicBezTo>
                          <a:pt x="0" y="12"/>
                          <a:pt x="0" y="12"/>
                          <a:pt x="0" y="12"/>
                        </a:cubicBezTo>
                        <a:cubicBezTo>
                          <a:pt x="0" y="8"/>
                          <a:pt x="1"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7" name="Freeform 126"/>
                  <p:cNvSpPr>
                    <a:spLocks/>
                  </p:cNvSpPr>
                  <p:nvPr/>
                </p:nvSpPr>
                <p:spPr bwMode="auto">
                  <a:xfrm>
                    <a:off x="3448244" y="4447339"/>
                    <a:ext cx="274291" cy="145641"/>
                  </a:xfrm>
                  <a:custGeom>
                    <a:avLst/>
                    <a:gdLst>
                      <a:gd name="T0" fmla="*/ 3 w 109"/>
                      <a:gd name="T1" fmla="*/ 0 h 58"/>
                      <a:gd name="T2" fmla="*/ 0 w 109"/>
                      <a:gd name="T3" fmla="*/ 12 h 58"/>
                      <a:gd name="T4" fmla="*/ 68 w 109"/>
                      <a:gd name="T5" fmla="*/ 58 h 58"/>
                      <a:gd name="T6" fmla="*/ 107 w 109"/>
                      <a:gd name="T7" fmla="*/ 40 h 58"/>
                      <a:gd name="T8" fmla="*/ 109 w 109"/>
                      <a:gd name="T9" fmla="*/ 28 h 58"/>
                      <a:gd name="T10" fmla="*/ 71 w 109"/>
                      <a:gd name="T11" fmla="*/ 40 h 58"/>
                      <a:gd name="T12" fmla="*/ 3 w 109"/>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9" h="58">
                        <a:moveTo>
                          <a:pt x="3" y="0"/>
                        </a:moveTo>
                        <a:cubicBezTo>
                          <a:pt x="2" y="4"/>
                          <a:pt x="1" y="8"/>
                          <a:pt x="0" y="12"/>
                        </a:cubicBezTo>
                        <a:cubicBezTo>
                          <a:pt x="68" y="58"/>
                          <a:pt x="68" y="58"/>
                          <a:pt x="68" y="58"/>
                        </a:cubicBezTo>
                        <a:cubicBezTo>
                          <a:pt x="107" y="40"/>
                          <a:pt x="107" y="40"/>
                          <a:pt x="107" y="40"/>
                        </a:cubicBezTo>
                        <a:cubicBezTo>
                          <a:pt x="107" y="36"/>
                          <a:pt x="108" y="32"/>
                          <a:pt x="109" y="28"/>
                        </a:cubicBezTo>
                        <a:cubicBezTo>
                          <a:pt x="71" y="40"/>
                          <a:pt x="71" y="40"/>
                          <a:pt x="71" y="40"/>
                        </a:cubicBez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8" name="Freeform 127"/>
                  <p:cNvSpPr>
                    <a:spLocks/>
                  </p:cNvSpPr>
                  <p:nvPr/>
                </p:nvSpPr>
                <p:spPr bwMode="auto">
                  <a:xfrm>
                    <a:off x="3732245" y="4454621"/>
                    <a:ext cx="189334" cy="86171"/>
                  </a:xfrm>
                  <a:custGeom>
                    <a:avLst/>
                    <a:gdLst>
                      <a:gd name="T0" fmla="*/ 75 w 75"/>
                      <a:gd name="T1" fmla="*/ 0 h 34"/>
                      <a:gd name="T2" fmla="*/ 2 w 75"/>
                      <a:gd name="T3" fmla="*/ 23 h 34"/>
                      <a:gd name="T4" fmla="*/ 0 w 75"/>
                      <a:gd name="T5" fmla="*/ 34 h 34"/>
                      <a:gd name="T6" fmla="*/ 75 w 75"/>
                      <a:gd name="T7" fmla="*/ 0 h 34"/>
                    </a:gdLst>
                    <a:ahLst/>
                    <a:cxnLst>
                      <a:cxn ang="0">
                        <a:pos x="T0" y="T1"/>
                      </a:cxn>
                      <a:cxn ang="0">
                        <a:pos x="T2" y="T3"/>
                      </a:cxn>
                      <a:cxn ang="0">
                        <a:pos x="T4" y="T5"/>
                      </a:cxn>
                      <a:cxn ang="0">
                        <a:pos x="T6" y="T7"/>
                      </a:cxn>
                    </a:cxnLst>
                    <a:rect l="0" t="0" r="r" b="b"/>
                    <a:pathLst>
                      <a:path w="75" h="34">
                        <a:moveTo>
                          <a:pt x="75" y="0"/>
                        </a:moveTo>
                        <a:cubicBezTo>
                          <a:pt x="2" y="23"/>
                          <a:pt x="2" y="23"/>
                          <a:pt x="2" y="23"/>
                        </a:cubicBezTo>
                        <a:cubicBezTo>
                          <a:pt x="1" y="27"/>
                          <a:pt x="1" y="31"/>
                          <a:pt x="0" y="34"/>
                        </a:cubicBezTo>
                        <a:cubicBezTo>
                          <a:pt x="75" y="0"/>
                          <a:pt x="75" y="0"/>
                          <a:pt x="7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9" name="Freeform 128"/>
                  <p:cNvSpPr>
                    <a:spLocks/>
                  </p:cNvSpPr>
                  <p:nvPr/>
                </p:nvSpPr>
                <p:spPr bwMode="auto">
                  <a:xfrm>
                    <a:off x="3717680" y="4512878"/>
                    <a:ext cx="20633" cy="35197"/>
                  </a:xfrm>
                  <a:custGeom>
                    <a:avLst/>
                    <a:gdLst>
                      <a:gd name="T0" fmla="*/ 8 w 8"/>
                      <a:gd name="T1" fmla="*/ 0 h 14"/>
                      <a:gd name="T2" fmla="*/ 2 w 8"/>
                      <a:gd name="T3" fmla="*/ 2 h 14"/>
                      <a:gd name="T4" fmla="*/ 0 w 8"/>
                      <a:gd name="T5" fmla="*/ 14 h 14"/>
                      <a:gd name="T6" fmla="*/ 6 w 8"/>
                      <a:gd name="T7" fmla="*/ 11 h 14"/>
                      <a:gd name="T8" fmla="*/ 8 w 8"/>
                      <a:gd name="T9" fmla="*/ 0 h 14"/>
                    </a:gdLst>
                    <a:ahLst/>
                    <a:cxnLst>
                      <a:cxn ang="0">
                        <a:pos x="T0" y="T1"/>
                      </a:cxn>
                      <a:cxn ang="0">
                        <a:pos x="T2" y="T3"/>
                      </a:cxn>
                      <a:cxn ang="0">
                        <a:pos x="T4" y="T5"/>
                      </a:cxn>
                      <a:cxn ang="0">
                        <a:pos x="T6" y="T7"/>
                      </a:cxn>
                      <a:cxn ang="0">
                        <a:pos x="T8" y="T9"/>
                      </a:cxn>
                    </a:cxnLst>
                    <a:rect l="0" t="0" r="r" b="b"/>
                    <a:pathLst>
                      <a:path w="8" h="14">
                        <a:moveTo>
                          <a:pt x="8" y="0"/>
                        </a:moveTo>
                        <a:cubicBezTo>
                          <a:pt x="2" y="2"/>
                          <a:pt x="2" y="2"/>
                          <a:pt x="2" y="2"/>
                        </a:cubicBezTo>
                        <a:cubicBezTo>
                          <a:pt x="1" y="6"/>
                          <a:pt x="0" y="10"/>
                          <a:pt x="0" y="14"/>
                        </a:cubicBezTo>
                        <a:cubicBezTo>
                          <a:pt x="6" y="11"/>
                          <a:pt x="6" y="11"/>
                          <a:pt x="6" y="11"/>
                        </a:cubicBezTo>
                        <a:cubicBezTo>
                          <a:pt x="7" y="8"/>
                          <a:pt x="7" y="4"/>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0" name="Freeform 129"/>
                  <p:cNvSpPr>
                    <a:spLocks/>
                  </p:cNvSpPr>
                  <p:nvPr/>
                </p:nvSpPr>
                <p:spPr bwMode="auto">
                  <a:xfrm>
                    <a:off x="3626655" y="4454621"/>
                    <a:ext cx="294924" cy="93454"/>
                  </a:xfrm>
                  <a:custGeom>
                    <a:avLst/>
                    <a:gdLst>
                      <a:gd name="T0" fmla="*/ 243 w 243"/>
                      <a:gd name="T1" fmla="*/ 0 h 77"/>
                      <a:gd name="T2" fmla="*/ 0 w 243"/>
                      <a:gd name="T3" fmla="*/ 77 h 77"/>
                      <a:gd name="T4" fmla="*/ 79 w 243"/>
                      <a:gd name="T5" fmla="*/ 52 h 77"/>
                      <a:gd name="T6" fmla="*/ 79 w 243"/>
                      <a:gd name="T7" fmla="*/ 52 h 77"/>
                      <a:gd name="T8" fmla="*/ 92 w 243"/>
                      <a:gd name="T9" fmla="*/ 48 h 77"/>
                      <a:gd name="T10" fmla="*/ 243 w 243"/>
                      <a:gd name="T11" fmla="*/ 0 h 77"/>
                    </a:gdLst>
                    <a:ahLst/>
                    <a:cxnLst>
                      <a:cxn ang="0">
                        <a:pos x="T0" y="T1"/>
                      </a:cxn>
                      <a:cxn ang="0">
                        <a:pos x="T2" y="T3"/>
                      </a:cxn>
                      <a:cxn ang="0">
                        <a:pos x="T4" y="T5"/>
                      </a:cxn>
                      <a:cxn ang="0">
                        <a:pos x="T6" y="T7"/>
                      </a:cxn>
                      <a:cxn ang="0">
                        <a:pos x="T8" y="T9"/>
                      </a:cxn>
                      <a:cxn ang="0">
                        <a:pos x="T10" y="T11"/>
                      </a:cxn>
                    </a:cxnLst>
                    <a:rect l="0" t="0" r="r" b="b"/>
                    <a:pathLst>
                      <a:path w="243" h="77">
                        <a:moveTo>
                          <a:pt x="243" y="0"/>
                        </a:moveTo>
                        <a:lnTo>
                          <a:pt x="0" y="77"/>
                        </a:lnTo>
                        <a:lnTo>
                          <a:pt x="79" y="52"/>
                        </a:lnTo>
                        <a:lnTo>
                          <a:pt x="79" y="52"/>
                        </a:lnTo>
                        <a:lnTo>
                          <a:pt x="92" y="48"/>
                        </a:lnTo>
                        <a:lnTo>
                          <a:pt x="2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1" name="Freeform 130"/>
                  <p:cNvSpPr>
                    <a:spLocks/>
                  </p:cNvSpPr>
                  <p:nvPr/>
                </p:nvSpPr>
                <p:spPr bwMode="auto">
                  <a:xfrm>
                    <a:off x="3626655" y="4454621"/>
                    <a:ext cx="294924" cy="93454"/>
                  </a:xfrm>
                  <a:custGeom>
                    <a:avLst/>
                    <a:gdLst>
                      <a:gd name="T0" fmla="*/ 243 w 243"/>
                      <a:gd name="T1" fmla="*/ 0 h 77"/>
                      <a:gd name="T2" fmla="*/ 0 w 243"/>
                      <a:gd name="T3" fmla="*/ 77 h 77"/>
                      <a:gd name="T4" fmla="*/ 79 w 243"/>
                      <a:gd name="T5" fmla="*/ 52 h 77"/>
                      <a:gd name="T6" fmla="*/ 79 w 243"/>
                      <a:gd name="T7" fmla="*/ 52 h 77"/>
                      <a:gd name="T8" fmla="*/ 92 w 243"/>
                      <a:gd name="T9" fmla="*/ 48 h 77"/>
                      <a:gd name="T10" fmla="*/ 243 w 243"/>
                      <a:gd name="T11" fmla="*/ 0 h 77"/>
                    </a:gdLst>
                    <a:ahLst/>
                    <a:cxnLst>
                      <a:cxn ang="0">
                        <a:pos x="T0" y="T1"/>
                      </a:cxn>
                      <a:cxn ang="0">
                        <a:pos x="T2" y="T3"/>
                      </a:cxn>
                      <a:cxn ang="0">
                        <a:pos x="T4" y="T5"/>
                      </a:cxn>
                      <a:cxn ang="0">
                        <a:pos x="T6" y="T7"/>
                      </a:cxn>
                      <a:cxn ang="0">
                        <a:pos x="T8" y="T9"/>
                      </a:cxn>
                      <a:cxn ang="0">
                        <a:pos x="T10" y="T11"/>
                      </a:cxn>
                    </a:cxnLst>
                    <a:rect l="0" t="0" r="r" b="b"/>
                    <a:pathLst>
                      <a:path w="243" h="77">
                        <a:moveTo>
                          <a:pt x="243" y="0"/>
                        </a:moveTo>
                        <a:lnTo>
                          <a:pt x="0" y="77"/>
                        </a:lnTo>
                        <a:lnTo>
                          <a:pt x="79" y="52"/>
                        </a:lnTo>
                        <a:lnTo>
                          <a:pt x="79" y="52"/>
                        </a:lnTo>
                        <a:lnTo>
                          <a:pt x="92" y="48"/>
                        </a:lnTo>
                        <a:lnTo>
                          <a:pt x="243"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24" name="Freeform 123"/>
                <p:cNvSpPr>
                  <a:spLocks/>
                </p:cNvSpPr>
                <p:nvPr/>
              </p:nvSpPr>
              <p:spPr bwMode="auto">
                <a:xfrm>
                  <a:off x="6197212" y="3037139"/>
                  <a:ext cx="1138303" cy="1053849"/>
                </a:xfrm>
                <a:custGeom>
                  <a:avLst/>
                  <a:gdLst>
                    <a:gd name="T0" fmla="*/ 225 w 449"/>
                    <a:gd name="T1" fmla="*/ 0 h 415"/>
                    <a:gd name="T2" fmla="*/ 180 w 449"/>
                    <a:gd name="T3" fmla="*/ 5 h 415"/>
                    <a:gd name="T4" fmla="*/ 174 w 449"/>
                    <a:gd name="T5" fmla="*/ 22 h 415"/>
                    <a:gd name="T6" fmla="*/ 219 w 449"/>
                    <a:gd name="T7" fmla="*/ 17 h 415"/>
                    <a:gd name="T8" fmla="*/ 295 w 449"/>
                    <a:gd name="T9" fmla="*/ 32 h 415"/>
                    <a:gd name="T10" fmla="*/ 402 w 449"/>
                    <a:gd name="T11" fmla="*/ 292 h 415"/>
                    <a:gd name="T12" fmla="*/ 342 w 449"/>
                    <a:gd name="T13" fmla="*/ 371 h 415"/>
                    <a:gd name="T14" fmla="*/ 225 w 449"/>
                    <a:gd name="T15" fmla="*/ 409 h 415"/>
                    <a:gd name="T16" fmla="*/ 148 w 449"/>
                    <a:gd name="T17" fmla="*/ 394 h 415"/>
                    <a:gd name="T18" fmla="*/ 35 w 449"/>
                    <a:gd name="T19" fmla="*/ 142 h 415"/>
                    <a:gd name="T20" fmla="*/ 35 w 449"/>
                    <a:gd name="T21" fmla="*/ 140 h 415"/>
                    <a:gd name="T22" fmla="*/ 76 w 449"/>
                    <a:gd name="T23" fmla="*/ 78 h 415"/>
                    <a:gd name="T24" fmla="*/ 64 w 449"/>
                    <a:gd name="T25" fmla="*/ 77 h 415"/>
                    <a:gd name="T26" fmla="*/ 46 w 449"/>
                    <a:gd name="T27" fmla="*/ 103 h 415"/>
                    <a:gd name="T28" fmla="*/ 34 w 449"/>
                    <a:gd name="T29" fmla="*/ 128 h 415"/>
                    <a:gd name="T30" fmla="*/ 22 w 449"/>
                    <a:gd name="T31" fmla="*/ 164 h 415"/>
                    <a:gd name="T32" fmla="*/ 100 w 449"/>
                    <a:gd name="T33" fmla="*/ 373 h 415"/>
                    <a:gd name="T34" fmla="*/ 145 w 449"/>
                    <a:gd name="T35" fmla="*/ 399 h 415"/>
                    <a:gd name="T36" fmla="*/ 189 w 449"/>
                    <a:gd name="T37" fmla="*/ 412 h 415"/>
                    <a:gd name="T38" fmla="*/ 225 w 449"/>
                    <a:gd name="T39" fmla="*/ 415 h 415"/>
                    <a:gd name="T40" fmla="*/ 398 w 449"/>
                    <a:gd name="T41" fmla="*/ 322 h 415"/>
                    <a:gd name="T42" fmla="*/ 416 w 449"/>
                    <a:gd name="T43" fmla="*/ 287 h 415"/>
                    <a:gd name="T44" fmla="*/ 427 w 449"/>
                    <a:gd name="T45" fmla="*/ 255 h 415"/>
                    <a:gd name="T46" fmla="*/ 304 w 449"/>
                    <a:gd name="T47" fmla="*/ 16 h 415"/>
                    <a:gd name="T48" fmla="*/ 304 w 449"/>
                    <a:gd name="T49" fmla="*/ 16 h 415"/>
                    <a:gd name="T50" fmla="*/ 302 w 449"/>
                    <a:gd name="T51" fmla="*/ 15 h 415"/>
                    <a:gd name="T52" fmla="*/ 225 w 449"/>
                    <a:gd name="T53" fmla="*/ 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9" h="415">
                      <a:moveTo>
                        <a:pt x="225" y="0"/>
                      </a:moveTo>
                      <a:cubicBezTo>
                        <a:pt x="210" y="0"/>
                        <a:pt x="195" y="2"/>
                        <a:pt x="180" y="5"/>
                      </a:cubicBezTo>
                      <a:cubicBezTo>
                        <a:pt x="174" y="22"/>
                        <a:pt x="174" y="22"/>
                        <a:pt x="174" y="22"/>
                      </a:cubicBezTo>
                      <a:cubicBezTo>
                        <a:pt x="188" y="19"/>
                        <a:pt x="204" y="17"/>
                        <a:pt x="219" y="17"/>
                      </a:cubicBezTo>
                      <a:cubicBezTo>
                        <a:pt x="244" y="17"/>
                        <a:pt x="270" y="22"/>
                        <a:pt x="295" y="32"/>
                      </a:cubicBezTo>
                      <a:cubicBezTo>
                        <a:pt x="396" y="75"/>
                        <a:pt x="444" y="191"/>
                        <a:pt x="402" y="292"/>
                      </a:cubicBezTo>
                      <a:cubicBezTo>
                        <a:pt x="389" y="324"/>
                        <a:pt x="368" y="351"/>
                        <a:pt x="342" y="371"/>
                      </a:cubicBezTo>
                      <a:cubicBezTo>
                        <a:pt x="308" y="396"/>
                        <a:pt x="267" y="409"/>
                        <a:pt x="225" y="409"/>
                      </a:cubicBezTo>
                      <a:cubicBezTo>
                        <a:pt x="199" y="409"/>
                        <a:pt x="173" y="404"/>
                        <a:pt x="148" y="394"/>
                      </a:cubicBezTo>
                      <a:cubicBezTo>
                        <a:pt x="49" y="353"/>
                        <a:pt x="0" y="241"/>
                        <a:pt x="35" y="142"/>
                      </a:cubicBezTo>
                      <a:cubicBezTo>
                        <a:pt x="35" y="141"/>
                        <a:pt x="35" y="140"/>
                        <a:pt x="35" y="140"/>
                      </a:cubicBezTo>
                      <a:cubicBezTo>
                        <a:pt x="45" y="116"/>
                        <a:pt x="59" y="96"/>
                        <a:pt x="76" y="78"/>
                      </a:cubicBezTo>
                      <a:cubicBezTo>
                        <a:pt x="64" y="77"/>
                        <a:pt x="64" y="77"/>
                        <a:pt x="64" y="77"/>
                      </a:cubicBezTo>
                      <a:cubicBezTo>
                        <a:pt x="57" y="85"/>
                        <a:pt x="51" y="94"/>
                        <a:pt x="46" y="103"/>
                      </a:cubicBezTo>
                      <a:cubicBezTo>
                        <a:pt x="41" y="111"/>
                        <a:pt x="37" y="120"/>
                        <a:pt x="34" y="128"/>
                      </a:cubicBezTo>
                      <a:cubicBezTo>
                        <a:pt x="29" y="140"/>
                        <a:pt x="25" y="152"/>
                        <a:pt x="22" y="164"/>
                      </a:cubicBezTo>
                      <a:cubicBezTo>
                        <a:pt x="5" y="243"/>
                        <a:pt x="36" y="325"/>
                        <a:pt x="100" y="373"/>
                      </a:cubicBezTo>
                      <a:cubicBezTo>
                        <a:pt x="114" y="384"/>
                        <a:pt x="129" y="392"/>
                        <a:pt x="145" y="399"/>
                      </a:cubicBezTo>
                      <a:cubicBezTo>
                        <a:pt x="160" y="405"/>
                        <a:pt x="174" y="409"/>
                        <a:pt x="189" y="412"/>
                      </a:cubicBezTo>
                      <a:cubicBezTo>
                        <a:pt x="201" y="414"/>
                        <a:pt x="213" y="415"/>
                        <a:pt x="225" y="415"/>
                      </a:cubicBezTo>
                      <a:cubicBezTo>
                        <a:pt x="293" y="415"/>
                        <a:pt x="359" y="381"/>
                        <a:pt x="398" y="322"/>
                      </a:cubicBezTo>
                      <a:cubicBezTo>
                        <a:pt x="405" y="311"/>
                        <a:pt x="411" y="299"/>
                        <a:pt x="416" y="287"/>
                      </a:cubicBezTo>
                      <a:cubicBezTo>
                        <a:pt x="421" y="277"/>
                        <a:pt x="424" y="266"/>
                        <a:pt x="427" y="255"/>
                      </a:cubicBezTo>
                      <a:cubicBezTo>
                        <a:pt x="449" y="158"/>
                        <a:pt x="399" y="56"/>
                        <a:pt x="304" y="16"/>
                      </a:cubicBezTo>
                      <a:cubicBezTo>
                        <a:pt x="304" y="16"/>
                        <a:pt x="304" y="16"/>
                        <a:pt x="304" y="16"/>
                      </a:cubicBezTo>
                      <a:cubicBezTo>
                        <a:pt x="303" y="16"/>
                        <a:pt x="303" y="16"/>
                        <a:pt x="302" y="15"/>
                      </a:cubicBezTo>
                      <a:cubicBezTo>
                        <a:pt x="277" y="5"/>
                        <a:pt x="251" y="0"/>
                        <a:pt x="225" y="0"/>
                      </a:cubicBezTo>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grpSp>
      <p:grpSp>
        <p:nvGrpSpPr>
          <p:cNvPr id="164" name="Group 163"/>
          <p:cNvGrpSpPr/>
          <p:nvPr/>
        </p:nvGrpSpPr>
        <p:grpSpPr>
          <a:xfrm>
            <a:off x="15508828" y="5662070"/>
            <a:ext cx="1038490" cy="1038492"/>
            <a:chOff x="10996613" y="5110163"/>
            <a:chExt cx="481012" cy="481013"/>
          </a:xfrm>
          <a:solidFill>
            <a:schemeClr val="bg1"/>
          </a:solidFill>
        </p:grpSpPr>
        <p:sp>
          <p:nvSpPr>
            <p:cNvPr id="165" name="Freeform 27"/>
            <p:cNvSpPr>
              <a:spLocks noEditPoints="1"/>
            </p:cNvSpPr>
            <p:nvPr/>
          </p:nvSpPr>
          <p:spPr bwMode="auto">
            <a:xfrm>
              <a:off x="10996613" y="5110163"/>
              <a:ext cx="481012" cy="481013"/>
            </a:xfrm>
            <a:custGeom>
              <a:avLst/>
              <a:gdLst>
                <a:gd name="T0" fmla="*/ 101 w 128"/>
                <a:gd name="T1" fmla="*/ 65 h 128"/>
                <a:gd name="T2" fmla="*/ 128 w 128"/>
                <a:gd name="T3" fmla="*/ 17 h 128"/>
                <a:gd name="T4" fmla="*/ 107 w 128"/>
                <a:gd name="T5" fmla="*/ 14 h 128"/>
                <a:gd name="T6" fmla="*/ 105 w 128"/>
                <a:gd name="T7" fmla="*/ 0 h 128"/>
                <a:gd name="T8" fmla="*/ 21 w 128"/>
                <a:gd name="T9" fmla="*/ 2 h 128"/>
                <a:gd name="T10" fmla="*/ 2 w 128"/>
                <a:gd name="T11" fmla="*/ 14 h 128"/>
                <a:gd name="T12" fmla="*/ 27 w 128"/>
                <a:gd name="T13" fmla="*/ 65 h 128"/>
                <a:gd name="T14" fmla="*/ 53 w 128"/>
                <a:gd name="T15" fmla="*/ 84 h 128"/>
                <a:gd name="T16" fmla="*/ 54 w 128"/>
                <a:gd name="T17" fmla="*/ 108 h 128"/>
                <a:gd name="T18" fmla="*/ 32 w 128"/>
                <a:gd name="T19" fmla="*/ 114 h 128"/>
                <a:gd name="T20" fmla="*/ 27 w 128"/>
                <a:gd name="T21" fmla="*/ 123 h 128"/>
                <a:gd name="T22" fmla="*/ 27 w 128"/>
                <a:gd name="T23" fmla="*/ 128 h 128"/>
                <a:gd name="T24" fmla="*/ 103 w 128"/>
                <a:gd name="T25" fmla="*/ 125 h 128"/>
                <a:gd name="T26" fmla="*/ 96 w 128"/>
                <a:gd name="T27" fmla="*/ 123 h 128"/>
                <a:gd name="T28" fmla="*/ 90 w 128"/>
                <a:gd name="T29" fmla="*/ 108 h 128"/>
                <a:gd name="T30" fmla="*/ 74 w 128"/>
                <a:gd name="T31" fmla="*/ 85 h 128"/>
                <a:gd name="T32" fmla="*/ 106 w 128"/>
                <a:gd name="T33" fmla="*/ 51 h 128"/>
                <a:gd name="T34" fmla="*/ 107 w 128"/>
                <a:gd name="T35" fmla="*/ 19 h 128"/>
                <a:gd name="T36" fmla="*/ 123 w 128"/>
                <a:gd name="T37" fmla="*/ 21 h 128"/>
                <a:gd name="T38" fmla="*/ 109 w 128"/>
                <a:gd name="T39" fmla="*/ 52 h 128"/>
                <a:gd name="T40" fmla="*/ 106 w 128"/>
                <a:gd name="T41" fmla="*/ 51 h 128"/>
                <a:gd name="T42" fmla="*/ 9 w 128"/>
                <a:gd name="T43" fmla="*/ 36 h 128"/>
                <a:gd name="T44" fmla="*/ 5 w 128"/>
                <a:gd name="T45" fmla="*/ 19 h 128"/>
                <a:gd name="T46" fmla="*/ 21 w 128"/>
                <a:gd name="T47" fmla="*/ 43 h 128"/>
                <a:gd name="T48" fmla="*/ 23 w 128"/>
                <a:gd name="T49" fmla="*/ 56 h 128"/>
                <a:gd name="T50" fmla="*/ 91 w 128"/>
                <a:gd name="T51" fmla="*/ 113 h 128"/>
                <a:gd name="T52" fmla="*/ 37 w 128"/>
                <a:gd name="T53" fmla="*/ 123 h 128"/>
                <a:gd name="T54" fmla="*/ 91 w 128"/>
                <a:gd name="T55" fmla="*/ 113 h 128"/>
                <a:gd name="T56" fmla="*/ 59 w 128"/>
                <a:gd name="T57" fmla="*/ 85 h 128"/>
                <a:gd name="T58" fmla="*/ 68 w 128"/>
                <a:gd name="T59" fmla="*/ 86 h 128"/>
                <a:gd name="T60" fmla="*/ 69 w 128"/>
                <a:gd name="T61" fmla="*/ 108 h 128"/>
                <a:gd name="T62" fmla="*/ 64 w 128"/>
                <a:gd name="T63" fmla="*/ 81 h 128"/>
                <a:gd name="T64" fmla="*/ 37 w 128"/>
                <a:gd name="T65" fmla="*/ 70 h 128"/>
                <a:gd name="T66" fmla="*/ 25 w 128"/>
                <a:gd name="T67" fmla="*/ 43 h 128"/>
                <a:gd name="T68" fmla="*/ 103 w 128"/>
                <a:gd name="T69" fmla="*/ 4 h 128"/>
                <a:gd name="T70" fmla="*/ 100 w 128"/>
                <a:gd name="T71" fmla="*/ 58 h 128"/>
                <a:gd name="T72" fmla="*/ 79 w 128"/>
                <a:gd name="T73" fmla="*/ 7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75" y="84"/>
                  </a:moveTo>
                  <a:cubicBezTo>
                    <a:pt x="86" y="82"/>
                    <a:pt x="95" y="75"/>
                    <a:pt x="101" y="65"/>
                  </a:cubicBezTo>
                  <a:cubicBezTo>
                    <a:pt x="101" y="65"/>
                    <a:pt x="101" y="65"/>
                    <a:pt x="101" y="65"/>
                  </a:cubicBezTo>
                  <a:cubicBezTo>
                    <a:pt x="117" y="54"/>
                    <a:pt x="127" y="36"/>
                    <a:pt x="128" y="17"/>
                  </a:cubicBezTo>
                  <a:cubicBezTo>
                    <a:pt x="128" y="15"/>
                    <a:pt x="127" y="14"/>
                    <a:pt x="126" y="14"/>
                  </a:cubicBezTo>
                  <a:cubicBezTo>
                    <a:pt x="107" y="14"/>
                    <a:pt x="107" y="14"/>
                    <a:pt x="107" y="14"/>
                  </a:cubicBezTo>
                  <a:cubicBezTo>
                    <a:pt x="107" y="2"/>
                    <a:pt x="107" y="2"/>
                    <a:pt x="107" y="2"/>
                  </a:cubicBezTo>
                  <a:cubicBezTo>
                    <a:pt x="107" y="1"/>
                    <a:pt x="106" y="0"/>
                    <a:pt x="105" y="0"/>
                  </a:cubicBezTo>
                  <a:cubicBezTo>
                    <a:pt x="23" y="0"/>
                    <a:pt x="23" y="0"/>
                    <a:pt x="23" y="0"/>
                  </a:cubicBezTo>
                  <a:cubicBezTo>
                    <a:pt x="22" y="0"/>
                    <a:pt x="21" y="1"/>
                    <a:pt x="21" y="2"/>
                  </a:cubicBezTo>
                  <a:cubicBezTo>
                    <a:pt x="21" y="14"/>
                    <a:pt x="21" y="14"/>
                    <a:pt x="21" y="14"/>
                  </a:cubicBezTo>
                  <a:cubicBezTo>
                    <a:pt x="2" y="14"/>
                    <a:pt x="2" y="14"/>
                    <a:pt x="2" y="14"/>
                  </a:cubicBezTo>
                  <a:cubicBezTo>
                    <a:pt x="1" y="14"/>
                    <a:pt x="0" y="15"/>
                    <a:pt x="0" y="17"/>
                  </a:cubicBezTo>
                  <a:cubicBezTo>
                    <a:pt x="1" y="36"/>
                    <a:pt x="11" y="54"/>
                    <a:pt x="27" y="65"/>
                  </a:cubicBezTo>
                  <a:cubicBezTo>
                    <a:pt x="27" y="65"/>
                    <a:pt x="27" y="65"/>
                    <a:pt x="27" y="65"/>
                  </a:cubicBezTo>
                  <a:cubicBezTo>
                    <a:pt x="33" y="75"/>
                    <a:pt x="42" y="82"/>
                    <a:pt x="53" y="84"/>
                  </a:cubicBezTo>
                  <a:cubicBezTo>
                    <a:pt x="54" y="85"/>
                    <a:pt x="54" y="85"/>
                    <a:pt x="54" y="85"/>
                  </a:cubicBezTo>
                  <a:cubicBezTo>
                    <a:pt x="54" y="108"/>
                    <a:pt x="54" y="108"/>
                    <a:pt x="54" y="108"/>
                  </a:cubicBezTo>
                  <a:cubicBezTo>
                    <a:pt x="38" y="108"/>
                    <a:pt x="38" y="108"/>
                    <a:pt x="38" y="108"/>
                  </a:cubicBezTo>
                  <a:cubicBezTo>
                    <a:pt x="35" y="108"/>
                    <a:pt x="32" y="111"/>
                    <a:pt x="32" y="114"/>
                  </a:cubicBezTo>
                  <a:cubicBezTo>
                    <a:pt x="32" y="123"/>
                    <a:pt x="32" y="123"/>
                    <a:pt x="32" y="123"/>
                  </a:cubicBezTo>
                  <a:cubicBezTo>
                    <a:pt x="27" y="123"/>
                    <a:pt x="27" y="123"/>
                    <a:pt x="27" y="123"/>
                  </a:cubicBezTo>
                  <a:cubicBezTo>
                    <a:pt x="26" y="123"/>
                    <a:pt x="25" y="124"/>
                    <a:pt x="25" y="125"/>
                  </a:cubicBezTo>
                  <a:cubicBezTo>
                    <a:pt x="25" y="127"/>
                    <a:pt x="26" y="128"/>
                    <a:pt x="27" y="128"/>
                  </a:cubicBezTo>
                  <a:cubicBezTo>
                    <a:pt x="101" y="128"/>
                    <a:pt x="101" y="128"/>
                    <a:pt x="101" y="128"/>
                  </a:cubicBezTo>
                  <a:cubicBezTo>
                    <a:pt x="102" y="128"/>
                    <a:pt x="103" y="127"/>
                    <a:pt x="103" y="125"/>
                  </a:cubicBezTo>
                  <a:cubicBezTo>
                    <a:pt x="103" y="124"/>
                    <a:pt x="102" y="123"/>
                    <a:pt x="101" y="123"/>
                  </a:cubicBezTo>
                  <a:cubicBezTo>
                    <a:pt x="96" y="123"/>
                    <a:pt x="96" y="123"/>
                    <a:pt x="96" y="123"/>
                  </a:cubicBezTo>
                  <a:cubicBezTo>
                    <a:pt x="96" y="114"/>
                    <a:pt x="96" y="114"/>
                    <a:pt x="96" y="114"/>
                  </a:cubicBezTo>
                  <a:cubicBezTo>
                    <a:pt x="96" y="111"/>
                    <a:pt x="93" y="108"/>
                    <a:pt x="90" y="108"/>
                  </a:cubicBezTo>
                  <a:cubicBezTo>
                    <a:pt x="74" y="108"/>
                    <a:pt x="74" y="108"/>
                    <a:pt x="74" y="108"/>
                  </a:cubicBezTo>
                  <a:cubicBezTo>
                    <a:pt x="74" y="85"/>
                    <a:pt x="74" y="85"/>
                    <a:pt x="74" y="85"/>
                  </a:cubicBezTo>
                  <a:lnTo>
                    <a:pt x="75" y="84"/>
                  </a:lnTo>
                  <a:close/>
                  <a:moveTo>
                    <a:pt x="106" y="51"/>
                  </a:moveTo>
                  <a:cubicBezTo>
                    <a:pt x="107" y="48"/>
                    <a:pt x="107" y="45"/>
                    <a:pt x="107" y="43"/>
                  </a:cubicBezTo>
                  <a:cubicBezTo>
                    <a:pt x="107" y="19"/>
                    <a:pt x="107" y="19"/>
                    <a:pt x="107" y="19"/>
                  </a:cubicBezTo>
                  <a:cubicBezTo>
                    <a:pt x="123" y="19"/>
                    <a:pt x="123" y="19"/>
                    <a:pt x="123" y="19"/>
                  </a:cubicBezTo>
                  <a:cubicBezTo>
                    <a:pt x="123" y="21"/>
                    <a:pt x="123" y="21"/>
                    <a:pt x="123" y="21"/>
                  </a:cubicBezTo>
                  <a:cubicBezTo>
                    <a:pt x="122" y="26"/>
                    <a:pt x="121" y="31"/>
                    <a:pt x="119" y="36"/>
                  </a:cubicBezTo>
                  <a:cubicBezTo>
                    <a:pt x="116" y="42"/>
                    <a:pt x="113" y="47"/>
                    <a:pt x="109" y="52"/>
                  </a:cubicBezTo>
                  <a:cubicBezTo>
                    <a:pt x="105" y="56"/>
                    <a:pt x="105" y="56"/>
                    <a:pt x="105" y="56"/>
                  </a:cubicBezTo>
                  <a:lnTo>
                    <a:pt x="106" y="51"/>
                  </a:lnTo>
                  <a:close/>
                  <a:moveTo>
                    <a:pt x="19" y="52"/>
                  </a:moveTo>
                  <a:cubicBezTo>
                    <a:pt x="15" y="47"/>
                    <a:pt x="12" y="42"/>
                    <a:pt x="9" y="36"/>
                  </a:cubicBezTo>
                  <a:cubicBezTo>
                    <a:pt x="7" y="31"/>
                    <a:pt x="6" y="26"/>
                    <a:pt x="5" y="21"/>
                  </a:cubicBezTo>
                  <a:cubicBezTo>
                    <a:pt x="5" y="19"/>
                    <a:pt x="5" y="19"/>
                    <a:pt x="5" y="19"/>
                  </a:cubicBezTo>
                  <a:cubicBezTo>
                    <a:pt x="21" y="19"/>
                    <a:pt x="21" y="19"/>
                    <a:pt x="21" y="19"/>
                  </a:cubicBezTo>
                  <a:cubicBezTo>
                    <a:pt x="21" y="43"/>
                    <a:pt x="21" y="43"/>
                    <a:pt x="21" y="43"/>
                  </a:cubicBezTo>
                  <a:cubicBezTo>
                    <a:pt x="21" y="45"/>
                    <a:pt x="21" y="48"/>
                    <a:pt x="22" y="51"/>
                  </a:cubicBezTo>
                  <a:cubicBezTo>
                    <a:pt x="23" y="56"/>
                    <a:pt x="23" y="56"/>
                    <a:pt x="23" y="56"/>
                  </a:cubicBezTo>
                  <a:lnTo>
                    <a:pt x="19" y="52"/>
                  </a:lnTo>
                  <a:close/>
                  <a:moveTo>
                    <a:pt x="91" y="113"/>
                  </a:moveTo>
                  <a:cubicBezTo>
                    <a:pt x="91" y="123"/>
                    <a:pt x="91" y="123"/>
                    <a:pt x="91" y="123"/>
                  </a:cubicBezTo>
                  <a:cubicBezTo>
                    <a:pt x="37" y="123"/>
                    <a:pt x="37" y="123"/>
                    <a:pt x="37" y="123"/>
                  </a:cubicBezTo>
                  <a:cubicBezTo>
                    <a:pt x="37" y="113"/>
                    <a:pt x="37" y="113"/>
                    <a:pt x="37" y="113"/>
                  </a:cubicBezTo>
                  <a:lnTo>
                    <a:pt x="91" y="113"/>
                  </a:lnTo>
                  <a:close/>
                  <a:moveTo>
                    <a:pt x="59" y="108"/>
                  </a:moveTo>
                  <a:cubicBezTo>
                    <a:pt x="59" y="85"/>
                    <a:pt x="59" y="85"/>
                    <a:pt x="59" y="85"/>
                  </a:cubicBezTo>
                  <a:cubicBezTo>
                    <a:pt x="60" y="86"/>
                    <a:pt x="60" y="86"/>
                    <a:pt x="60" y="86"/>
                  </a:cubicBezTo>
                  <a:cubicBezTo>
                    <a:pt x="63" y="86"/>
                    <a:pt x="65" y="86"/>
                    <a:pt x="68" y="86"/>
                  </a:cubicBezTo>
                  <a:cubicBezTo>
                    <a:pt x="69" y="85"/>
                    <a:pt x="69" y="85"/>
                    <a:pt x="69" y="85"/>
                  </a:cubicBezTo>
                  <a:cubicBezTo>
                    <a:pt x="69" y="108"/>
                    <a:pt x="69" y="108"/>
                    <a:pt x="69" y="108"/>
                  </a:cubicBezTo>
                  <a:lnTo>
                    <a:pt x="59" y="108"/>
                  </a:lnTo>
                  <a:close/>
                  <a:moveTo>
                    <a:pt x="64" y="81"/>
                  </a:moveTo>
                  <a:cubicBezTo>
                    <a:pt x="59" y="81"/>
                    <a:pt x="54" y="80"/>
                    <a:pt x="49" y="78"/>
                  </a:cubicBezTo>
                  <a:cubicBezTo>
                    <a:pt x="44" y="76"/>
                    <a:pt x="40" y="73"/>
                    <a:pt x="37" y="70"/>
                  </a:cubicBezTo>
                  <a:cubicBezTo>
                    <a:pt x="33" y="66"/>
                    <a:pt x="30" y="62"/>
                    <a:pt x="28" y="58"/>
                  </a:cubicBezTo>
                  <a:cubicBezTo>
                    <a:pt x="26" y="53"/>
                    <a:pt x="25" y="48"/>
                    <a:pt x="25" y="43"/>
                  </a:cubicBezTo>
                  <a:cubicBezTo>
                    <a:pt x="25" y="4"/>
                    <a:pt x="25" y="4"/>
                    <a:pt x="25" y="4"/>
                  </a:cubicBezTo>
                  <a:cubicBezTo>
                    <a:pt x="103" y="4"/>
                    <a:pt x="103" y="4"/>
                    <a:pt x="103" y="4"/>
                  </a:cubicBezTo>
                  <a:cubicBezTo>
                    <a:pt x="103" y="43"/>
                    <a:pt x="103" y="43"/>
                    <a:pt x="103" y="43"/>
                  </a:cubicBezTo>
                  <a:cubicBezTo>
                    <a:pt x="103" y="48"/>
                    <a:pt x="102" y="53"/>
                    <a:pt x="100" y="58"/>
                  </a:cubicBezTo>
                  <a:cubicBezTo>
                    <a:pt x="98" y="62"/>
                    <a:pt x="95" y="66"/>
                    <a:pt x="91" y="70"/>
                  </a:cubicBezTo>
                  <a:cubicBezTo>
                    <a:pt x="88" y="73"/>
                    <a:pt x="84" y="76"/>
                    <a:pt x="79" y="78"/>
                  </a:cubicBezTo>
                  <a:cubicBezTo>
                    <a:pt x="74" y="80"/>
                    <a:pt x="69" y="81"/>
                    <a:pt x="64"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6" name="Freeform 28"/>
            <p:cNvSpPr>
              <a:spLocks noEditPoints="1"/>
            </p:cNvSpPr>
            <p:nvPr/>
          </p:nvSpPr>
          <p:spPr bwMode="auto">
            <a:xfrm>
              <a:off x="11161713" y="5189538"/>
              <a:ext cx="150812" cy="146050"/>
            </a:xfrm>
            <a:custGeom>
              <a:avLst/>
              <a:gdLst>
                <a:gd name="T0" fmla="*/ 39 w 40"/>
                <a:gd name="T1" fmla="*/ 17 h 39"/>
                <a:gd name="T2" fmla="*/ 40 w 40"/>
                <a:gd name="T3" fmla="*/ 15 h 39"/>
                <a:gd name="T4" fmla="*/ 38 w 40"/>
                <a:gd name="T5" fmla="*/ 13 h 39"/>
                <a:gd name="T6" fmla="*/ 27 w 40"/>
                <a:gd name="T7" fmla="*/ 12 h 39"/>
                <a:gd name="T8" fmla="*/ 22 w 40"/>
                <a:gd name="T9" fmla="*/ 2 h 39"/>
                <a:gd name="T10" fmla="*/ 18 w 40"/>
                <a:gd name="T11" fmla="*/ 2 h 39"/>
                <a:gd name="T12" fmla="*/ 13 w 40"/>
                <a:gd name="T13" fmla="*/ 12 h 39"/>
                <a:gd name="T14" fmla="*/ 2 w 40"/>
                <a:gd name="T15" fmla="*/ 13 h 39"/>
                <a:gd name="T16" fmla="*/ 0 w 40"/>
                <a:gd name="T17" fmla="*/ 15 h 39"/>
                <a:gd name="T18" fmla="*/ 1 w 40"/>
                <a:gd name="T19" fmla="*/ 17 h 39"/>
                <a:gd name="T20" fmla="*/ 9 w 40"/>
                <a:gd name="T21" fmla="*/ 25 h 39"/>
                <a:gd name="T22" fmla="*/ 7 w 40"/>
                <a:gd name="T23" fmla="*/ 36 h 39"/>
                <a:gd name="T24" fmla="*/ 10 w 40"/>
                <a:gd name="T25" fmla="*/ 38 h 39"/>
                <a:gd name="T26" fmla="*/ 20 w 40"/>
                <a:gd name="T27" fmla="*/ 33 h 39"/>
                <a:gd name="T28" fmla="*/ 30 w 40"/>
                <a:gd name="T29" fmla="*/ 38 h 39"/>
                <a:gd name="T30" fmla="*/ 33 w 40"/>
                <a:gd name="T31" fmla="*/ 36 h 39"/>
                <a:gd name="T32" fmla="*/ 31 w 40"/>
                <a:gd name="T33" fmla="*/ 25 h 39"/>
                <a:gd name="T34" fmla="*/ 39 w 40"/>
                <a:gd name="T35" fmla="*/ 17 h 39"/>
                <a:gd name="T36" fmla="*/ 26 w 40"/>
                <a:gd name="T37" fmla="*/ 23 h 39"/>
                <a:gd name="T38" fmla="*/ 28 w 40"/>
                <a:gd name="T39" fmla="*/ 32 h 39"/>
                <a:gd name="T40" fmla="*/ 20 w 40"/>
                <a:gd name="T41" fmla="*/ 28 h 39"/>
                <a:gd name="T42" fmla="*/ 12 w 40"/>
                <a:gd name="T43" fmla="*/ 32 h 39"/>
                <a:gd name="T44" fmla="*/ 14 w 40"/>
                <a:gd name="T45" fmla="*/ 23 h 39"/>
                <a:gd name="T46" fmla="*/ 7 w 40"/>
                <a:gd name="T47" fmla="*/ 17 h 39"/>
                <a:gd name="T48" fmla="*/ 16 w 40"/>
                <a:gd name="T49" fmla="*/ 16 h 39"/>
                <a:gd name="T50" fmla="*/ 20 w 40"/>
                <a:gd name="T51" fmla="*/ 8 h 39"/>
                <a:gd name="T52" fmla="*/ 24 w 40"/>
                <a:gd name="T53" fmla="*/ 16 h 39"/>
                <a:gd name="T54" fmla="*/ 33 w 40"/>
                <a:gd name="T55" fmla="*/ 17 h 39"/>
                <a:gd name="T56" fmla="*/ 26 w 40"/>
                <a:gd name="T57"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 h="39">
                  <a:moveTo>
                    <a:pt x="39" y="17"/>
                  </a:moveTo>
                  <a:cubicBezTo>
                    <a:pt x="40" y="17"/>
                    <a:pt x="40" y="16"/>
                    <a:pt x="40" y="15"/>
                  </a:cubicBezTo>
                  <a:cubicBezTo>
                    <a:pt x="40" y="14"/>
                    <a:pt x="39" y="13"/>
                    <a:pt x="38" y="13"/>
                  </a:cubicBezTo>
                  <a:cubicBezTo>
                    <a:pt x="27" y="12"/>
                    <a:pt x="27" y="12"/>
                    <a:pt x="27" y="12"/>
                  </a:cubicBezTo>
                  <a:cubicBezTo>
                    <a:pt x="22" y="2"/>
                    <a:pt x="22" y="2"/>
                    <a:pt x="22" y="2"/>
                  </a:cubicBezTo>
                  <a:cubicBezTo>
                    <a:pt x="21" y="0"/>
                    <a:pt x="19" y="0"/>
                    <a:pt x="18" y="2"/>
                  </a:cubicBezTo>
                  <a:cubicBezTo>
                    <a:pt x="13" y="12"/>
                    <a:pt x="13" y="12"/>
                    <a:pt x="13" y="12"/>
                  </a:cubicBezTo>
                  <a:cubicBezTo>
                    <a:pt x="2" y="13"/>
                    <a:pt x="2" y="13"/>
                    <a:pt x="2" y="13"/>
                  </a:cubicBezTo>
                  <a:cubicBezTo>
                    <a:pt x="1" y="13"/>
                    <a:pt x="0" y="14"/>
                    <a:pt x="0" y="15"/>
                  </a:cubicBezTo>
                  <a:cubicBezTo>
                    <a:pt x="0" y="16"/>
                    <a:pt x="0" y="17"/>
                    <a:pt x="1" y="17"/>
                  </a:cubicBezTo>
                  <a:cubicBezTo>
                    <a:pt x="9" y="25"/>
                    <a:pt x="9" y="25"/>
                    <a:pt x="9" y="25"/>
                  </a:cubicBezTo>
                  <a:cubicBezTo>
                    <a:pt x="7" y="36"/>
                    <a:pt x="7" y="36"/>
                    <a:pt x="7" y="36"/>
                  </a:cubicBezTo>
                  <a:cubicBezTo>
                    <a:pt x="7" y="38"/>
                    <a:pt x="9" y="39"/>
                    <a:pt x="10" y="38"/>
                  </a:cubicBezTo>
                  <a:cubicBezTo>
                    <a:pt x="20" y="33"/>
                    <a:pt x="20" y="33"/>
                    <a:pt x="20" y="33"/>
                  </a:cubicBezTo>
                  <a:cubicBezTo>
                    <a:pt x="30" y="38"/>
                    <a:pt x="30" y="38"/>
                    <a:pt x="30" y="38"/>
                  </a:cubicBezTo>
                  <a:cubicBezTo>
                    <a:pt x="31" y="39"/>
                    <a:pt x="33" y="38"/>
                    <a:pt x="33" y="36"/>
                  </a:cubicBezTo>
                  <a:cubicBezTo>
                    <a:pt x="31" y="25"/>
                    <a:pt x="31" y="25"/>
                    <a:pt x="31" y="25"/>
                  </a:cubicBezTo>
                  <a:lnTo>
                    <a:pt x="39" y="17"/>
                  </a:lnTo>
                  <a:close/>
                  <a:moveTo>
                    <a:pt x="26" y="23"/>
                  </a:moveTo>
                  <a:cubicBezTo>
                    <a:pt x="28" y="32"/>
                    <a:pt x="28" y="32"/>
                    <a:pt x="28" y="32"/>
                  </a:cubicBezTo>
                  <a:cubicBezTo>
                    <a:pt x="20" y="28"/>
                    <a:pt x="20" y="28"/>
                    <a:pt x="20" y="28"/>
                  </a:cubicBezTo>
                  <a:cubicBezTo>
                    <a:pt x="12" y="32"/>
                    <a:pt x="12" y="32"/>
                    <a:pt x="12" y="32"/>
                  </a:cubicBezTo>
                  <a:cubicBezTo>
                    <a:pt x="14" y="23"/>
                    <a:pt x="14" y="23"/>
                    <a:pt x="14" y="23"/>
                  </a:cubicBezTo>
                  <a:cubicBezTo>
                    <a:pt x="7" y="17"/>
                    <a:pt x="7" y="17"/>
                    <a:pt x="7" y="17"/>
                  </a:cubicBezTo>
                  <a:cubicBezTo>
                    <a:pt x="16" y="16"/>
                    <a:pt x="16" y="16"/>
                    <a:pt x="16" y="16"/>
                  </a:cubicBezTo>
                  <a:cubicBezTo>
                    <a:pt x="20" y="8"/>
                    <a:pt x="20" y="8"/>
                    <a:pt x="20" y="8"/>
                  </a:cubicBezTo>
                  <a:cubicBezTo>
                    <a:pt x="24" y="16"/>
                    <a:pt x="24" y="16"/>
                    <a:pt x="24" y="16"/>
                  </a:cubicBezTo>
                  <a:cubicBezTo>
                    <a:pt x="33" y="17"/>
                    <a:pt x="33" y="17"/>
                    <a:pt x="33" y="17"/>
                  </a:cubicBezTo>
                  <a:lnTo>
                    <a:pt x="2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67" name="Freeform 58"/>
          <p:cNvSpPr>
            <a:spLocks noEditPoints="1"/>
          </p:cNvSpPr>
          <p:nvPr/>
        </p:nvSpPr>
        <p:spPr bwMode="auto">
          <a:xfrm>
            <a:off x="12968517" y="6561723"/>
            <a:ext cx="1178332" cy="1193940"/>
          </a:xfrm>
          <a:custGeom>
            <a:avLst/>
            <a:gdLst>
              <a:gd name="T0" fmla="*/ 3 w 128"/>
              <a:gd name="T1" fmla="*/ 91 h 129"/>
              <a:gd name="T2" fmla="*/ 0 w 128"/>
              <a:gd name="T3" fmla="*/ 98 h 129"/>
              <a:gd name="T4" fmla="*/ 0 w 128"/>
              <a:gd name="T5" fmla="*/ 106 h 129"/>
              <a:gd name="T6" fmla="*/ 8 w 128"/>
              <a:gd name="T7" fmla="*/ 120 h 129"/>
              <a:gd name="T8" fmla="*/ 16 w 128"/>
              <a:gd name="T9" fmla="*/ 126 h 129"/>
              <a:gd name="T10" fmla="*/ 37 w 128"/>
              <a:gd name="T11" fmla="*/ 125 h 129"/>
              <a:gd name="T12" fmla="*/ 119 w 128"/>
              <a:gd name="T13" fmla="*/ 85 h 129"/>
              <a:gd name="T14" fmla="*/ 123 w 128"/>
              <a:gd name="T15" fmla="*/ 82 h 129"/>
              <a:gd name="T16" fmla="*/ 128 w 128"/>
              <a:gd name="T17" fmla="*/ 71 h 129"/>
              <a:gd name="T18" fmla="*/ 123 w 128"/>
              <a:gd name="T19" fmla="*/ 59 h 129"/>
              <a:gd name="T20" fmla="*/ 115 w 128"/>
              <a:gd name="T21" fmla="*/ 55 h 129"/>
              <a:gd name="T22" fmla="*/ 114 w 128"/>
              <a:gd name="T23" fmla="*/ 55 h 129"/>
              <a:gd name="T24" fmla="*/ 114 w 128"/>
              <a:gd name="T25" fmla="*/ 54 h 129"/>
              <a:gd name="T26" fmla="*/ 110 w 128"/>
              <a:gd name="T27" fmla="*/ 46 h 129"/>
              <a:gd name="T28" fmla="*/ 102 w 128"/>
              <a:gd name="T29" fmla="*/ 41 h 129"/>
              <a:gd name="T30" fmla="*/ 101 w 128"/>
              <a:gd name="T31" fmla="*/ 41 h 129"/>
              <a:gd name="T32" fmla="*/ 100 w 128"/>
              <a:gd name="T33" fmla="*/ 40 h 129"/>
              <a:gd name="T34" fmla="*/ 96 w 128"/>
              <a:gd name="T35" fmla="*/ 32 h 129"/>
              <a:gd name="T36" fmla="*/ 88 w 128"/>
              <a:gd name="T37" fmla="*/ 28 h 129"/>
              <a:gd name="T38" fmla="*/ 87 w 128"/>
              <a:gd name="T39" fmla="*/ 27 h 129"/>
              <a:gd name="T40" fmla="*/ 87 w 128"/>
              <a:gd name="T41" fmla="*/ 27 h 129"/>
              <a:gd name="T42" fmla="*/ 82 w 128"/>
              <a:gd name="T43" fmla="*/ 18 h 129"/>
              <a:gd name="T44" fmla="*/ 74 w 128"/>
              <a:gd name="T45" fmla="*/ 14 h 129"/>
              <a:gd name="T46" fmla="*/ 73 w 128"/>
              <a:gd name="T47" fmla="*/ 14 h 129"/>
              <a:gd name="T48" fmla="*/ 73 w 128"/>
              <a:gd name="T49" fmla="*/ 13 h 129"/>
              <a:gd name="T50" fmla="*/ 69 w 128"/>
              <a:gd name="T51" fmla="*/ 5 h 129"/>
              <a:gd name="T52" fmla="*/ 58 w 128"/>
              <a:gd name="T53" fmla="*/ 0 h 129"/>
              <a:gd name="T54" fmla="*/ 46 w 128"/>
              <a:gd name="T55" fmla="*/ 5 h 129"/>
              <a:gd name="T56" fmla="*/ 43 w 128"/>
              <a:gd name="T57" fmla="*/ 9 h 129"/>
              <a:gd name="T58" fmla="*/ 3 w 128"/>
              <a:gd name="T59" fmla="*/ 91 h 129"/>
              <a:gd name="T60" fmla="*/ 35 w 128"/>
              <a:gd name="T61" fmla="*/ 121 h 129"/>
              <a:gd name="T62" fmla="*/ 26 w 128"/>
              <a:gd name="T63" fmla="*/ 123 h 129"/>
              <a:gd name="T64" fmla="*/ 11 w 128"/>
              <a:gd name="T65" fmla="*/ 117 h 129"/>
              <a:gd name="T66" fmla="*/ 7 w 128"/>
              <a:gd name="T67" fmla="*/ 93 h 129"/>
              <a:gd name="T68" fmla="*/ 8 w 128"/>
              <a:gd name="T69" fmla="*/ 90 h 129"/>
              <a:gd name="T70" fmla="*/ 38 w 128"/>
              <a:gd name="T71" fmla="*/ 120 h 129"/>
              <a:gd name="T72" fmla="*/ 35 w 128"/>
              <a:gd name="T73" fmla="*/ 121 h 129"/>
              <a:gd name="T74" fmla="*/ 43 w 128"/>
              <a:gd name="T75" fmla="*/ 118 h 129"/>
              <a:gd name="T76" fmla="*/ 10 w 128"/>
              <a:gd name="T77" fmla="*/ 85 h 129"/>
              <a:gd name="T78" fmla="*/ 40 w 128"/>
              <a:gd name="T79" fmla="*/ 25 h 129"/>
              <a:gd name="T80" fmla="*/ 103 w 128"/>
              <a:gd name="T81" fmla="*/ 88 h 129"/>
              <a:gd name="T82" fmla="*/ 43 w 128"/>
              <a:gd name="T83" fmla="*/ 118 h 129"/>
              <a:gd name="T84" fmla="*/ 47 w 128"/>
              <a:gd name="T85" fmla="*/ 11 h 129"/>
              <a:gd name="T86" fmla="*/ 50 w 128"/>
              <a:gd name="T87" fmla="*/ 8 h 129"/>
              <a:gd name="T88" fmla="*/ 65 w 128"/>
              <a:gd name="T89" fmla="*/ 8 h 129"/>
              <a:gd name="T90" fmla="*/ 68 w 128"/>
              <a:gd name="T91" fmla="*/ 19 h 129"/>
              <a:gd name="T92" fmla="*/ 79 w 128"/>
              <a:gd name="T93" fmla="*/ 22 h 129"/>
              <a:gd name="T94" fmla="*/ 82 w 128"/>
              <a:gd name="T95" fmla="*/ 32 h 129"/>
              <a:gd name="T96" fmla="*/ 93 w 128"/>
              <a:gd name="T97" fmla="*/ 35 h 129"/>
              <a:gd name="T98" fmla="*/ 96 w 128"/>
              <a:gd name="T99" fmla="*/ 46 h 129"/>
              <a:gd name="T100" fmla="*/ 106 w 128"/>
              <a:gd name="T101" fmla="*/ 49 h 129"/>
              <a:gd name="T102" fmla="*/ 109 w 128"/>
              <a:gd name="T103" fmla="*/ 60 h 129"/>
              <a:gd name="T104" fmla="*/ 120 w 128"/>
              <a:gd name="T105" fmla="*/ 63 h 129"/>
              <a:gd name="T106" fmla="*/ 120 w 128"/>
              <a:gd name="T107" fmla="*/ 79 h 129"/>
              <a:gd name="T108" fmla="*/ 117 w 128"/>
              <a:gd name="T109" fmla="*/ 81 h 129"/>
              <a:gd name="T110" fmla="*/ 107 w 128"/>
              <a:gd name="T111" fmla="*/ 85 h 129"/>
              <a:gd name="T112" fmla="*/ 107 w 128"/>
              <a:gd name="T113" fmla="*/ 85 h 129"/>
              <a:gd name="T114" fmla="*/ 43 w 128"/>
              <a:gd name="T115" fmla="*/ 21 h 129"/>
              <a:gd name="T116" fmla="*/ 47 w 128"/>
              <a:gd name="T117" fmla="*/ 11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29">
                <a:moveTo>
                  <a:pt x="3" y="91"/>
                </a:moveTo>
                <a:cubicBezTo>
                  <a:pt x="1" y="93"/>
                  <a:pt x="1" y="96"/>
                  <a:pt x="0" y="98"/>
                </a:cubicBezTo>
                <a:cubicBezTo>
                  <a:pt x="0" y="101"/>
                  <a:pt x="0" y="104"/>
                  <a:pt x="0" y="106"/>
                </a:cubicBezTo>
                <a:cubicBezTo>
                  <a:pt x="1" y="112"/>
                  <a:pt x="4" y="117"/>
                  <a:pt x="8" y="120"/>
                </a:cubicBezTo>
                <a:cubicBezTo>
                  <a:pt x="10" y="123"/>
                  <a:pt x="13" y="125"/>
                  <a:pt x="16" y="126"/>
                </a:cubicBezTo>
                <a:cubicBezTo>
                  <a:pt x="23" y="129"/>
                  <a:pt x="31" y="129"/>
                  <a:pt x="37" y="125"/>
                </a:cubicBezTo>
                <a:cubicBezTo>
                  <a:pt x="119" y="85"/>
                  <a:pt x="119" y="85"/>
                  <a:pt x="119" y="85"/>
                </a:cubicBezTo>
                <a:cubicBezTo>
                  <a:pt x="121" y="84"/>
                  <a:pt x="122" y="83"/>
                  <a:pt x="123" y="82"/>
                </a:cubicBezTo>
                <a:cubicBezTo>
                  <a:pt x="126" y="79"/>
                  <a:pt x="128" y="75"/>
                  <a:pt x="128" y="71"/>
                </a:cubicBezTo>
                <a:cubicBezTo>
                  <a:pt x="128" y="66"/>
                  <a:pt x="126" y="62"/>
                  <a:pt x="123" y="59"/>
                </a:cubicBezTo>
                <a:cubicBezTo>
                  <a:pt x="121" y="57"/>
                  <a:pt x="118" y="56"/>
                  <a:pt x="115" y="55"/>
                </a:cubicBezTo>
                <a:cubicBezTo>
                  <a:pt x="114" y="55"/>
                  <a:pt x="114" y="55"/>
                  <a:pt x="114" y="55"/>
                </a:cubicBezTo>
                <a:cubicBezTo>
                  <a:pt x="114" y="54"/>
                  <a:pt x="114" y="54"/>
                  <a:pt x="114" y="54"/>
                </a:cubicBezTo>
                <a:cubicBezTo>
                  <a:pt x="113" y="51"/>
                  <a:pt x="112" y="48"/>
                  <a:pt x="110" y="46"/>
                </a:cubicBezTo>
                <a:cubicBezTo>
                  <a:pt x="107" y="43"/>
                  <a:pt x="105" y="42"/>
                  <a:pt x="102" y="41"/>
                </a:cubicBezTo>
                <a:cubicBezTo>
                  <a:pt x="101" y="41"/>
                  <a:pt x="101" y="41"/>
                  <a:pt x="101" y="41"/>
                </a:cubicBezTo>
                <a:cubicBezTo>
                  <a:pt x="100" y="40"/>
                  <a:pt x="100" y="40"/>
                  <a:pt x="100" y="40"/>
                </a:cubicBezTo>
                <a:cubicBezTo>
                  <a:pt x="100" y="37"/>
                  <a:pt x="98" y="34"/>
                  <a:pt x="96" y="32"/>
                </a:cubicBezTo>
                <a:cubicBezTo>
                  <a:pt x="94" y="30"/>
                  <a:pt x="91" y="28"/>
                  <a:pt x="88" y="28"/>
                </a:cubicBezTo>
                <a:cubicBezTo>
                  <a:pt x="87" y="27"/>
                  <a:pt x="87" y="27"/>
                  <a:pt x="87" y="27"/>
                </a:cubicBezTo>
                <a:cubicBezTo>
                  <a:pt x="87" y="27"/>
                  <a:pt x="87" y="27"/>
                  <a:pt x="87" y="27"/>
                </a:cubicBezTo>
                <a:cubicBezTo>
                  <a:pt x="86" y="23"/>
                  <a:pt x="85" y="21"/>
                  <a:pt x="82" y="18"/>
                </a:cubicBezTo>
                <a:cubicBezTo>
                  <a:pt x="80" y="16"/>
                  <a:pt x="77" y="15"/>
                  <a:pt x="74" y="14"/>
                </a:cubicBezTo>
                <a:cubicBezTo>
                  <a:pt x="73" y="14"/>
                  <a:pt x="73" y="14"/>
                  <a:pt x="73" y="14"/>
                </a:cubicBezTo>
                <a:cubicBezTo>
                  <a:pt x="73" y="13"/>
                  <a:pt x="73" y="13"/>
                  <a:pt x="73" y="13"/>
                </a:cubicBezTo>
                <a:cubicBezTo>
                  <a:pt x="72" y="10"/>
                  <a:pt x="71" y="7"/>
                  <a:pt x="69" y="5"/>
                </a:cubicBezTo>
                <a:cubicBezTo>
                  <a:pt x="66" y="2"/>
                  <a:pt x="62" y="0"/>
                  <a:pt x="58" y="0"/>
                </a:cubicBezTo>
                <a:cubicBezTo>
                  <a:pt x="53" y="0"/>
                  <a:pt x="49" y="2"/>
                  <a:pt x="46" y="5"/>
                </a:cubicBezTo>
                <a:cubicBezTo>
                  <a:pt x="45" y="6"/>
                  <a:pt x="43" y="9"/>
                  <a:pt x="43" y="9"/>
                </a:cubicBezTo>
                <a:lnTo>
                  <a:pt x="3" y="91"/>
                </a:lnTo>
                <a:close/>
                <a:moveTo>
                  <a:pt x="35" y="121"/>
                </a:moveTo>
                <a:cubicBezTo>
                  <a:pt x="32" y="123"/>
                  <a:pt x="29" y="123"/>
                  <a:pt x="26" y="123"/>
                </a:cubicBezTo>
                <a:cubicBezTo>
                  <a:pt x="20" y="123"/>
                  <a:pt x="15" y="121"/>
                  <a:pt x="11" y="117"/>
                </a:cubicBezTo>
                <a:cubicBezTo>
                  <a:pt x="4" y="111"/>
                  <a:pt x="3" y="101"/>
                  <a:pt x="7" y="93"/>
                </a:cubicBezTo>
                <a:cubicBezTo>
                  <a:pt x="8" y="90"/>
                  <a:pt x="8" y="90"/>
                  <a:pt x="8" y="90"/>
                </a:cubicBezTo>
                <a:cubicBezTo>
                  <a:pt x="38" y="120"/>
                  <a:pt x="38" y="120"/>
                  <a:pt x="38" y="120"/>
                </a:cubicBezTo>
                <a:lnTo>
                  <a:pt x="35" y="121"/>
                </a:lnTo>
                <a:close/>
                <a:moveTo>
                  <a:pt x="43" y="118"/>
                </a:moveTo>
                <a:cubicBezTo>
                  <a:pt x="10" y="85"/>
                  <a:pt x="10" y="85"/>
                  <a:pt x="10" y="85"/>
                </a:cubicBezTo>
                <a:cubicBezTo>
                  <a:pt x="40" y="25"/>
                  <a:pt x="40" y="25"/>
                  <a:pt x="40" y="25"/>
                </a:cubicBezTo>
                <a:cubicBezTo>
                  <a:pt x="103" y="88"/>
                  <a:pt x="103" y="88"/>
                  <a:pt x="103" y="88"/>
                </a:cubicBezTo>
                <a:lnTo>
                  <a:pt x="43" y="118"/>
                </a:lnTo>
                <a:close/>
                <a:moveTo>
                  <a:pt x="47" y="11"/>
                </a:moveTo>
                <a:cubicBezTo>
                  <a:pt x="48" y="11"/>
                  <a:pt x="49" y="9"/>
                  <a:pt x="50" y="8"/>
                </a:cubicBezTo>
                <a:cubicBezTo>
                  <a:pt x="54" y="4"/>
                  <a:pt x="61" y="4"/>
                  <a:pt x="65" y="8"/>
                </a:cubicBezTo>
                <a:cubicBezTo>
                  <a:pt x="68" y="11"/>
                  <a:pt x="69" y="15"/>
                  <a:pt x="68" y="19"/>
                </a:cubicBezTo>
                <a:cubicBezTo>
                  <a:pt x="72" y="18"/>
                  <a:pt x="76" y="19"/>
                  <a:pt x="79" y="22"/>
                </a:cubicBezTo>
                <a:cubicBezTo>
                  <a:pt x="82" y="24"/>
                  <a:pt x="83" y="28"/>
                  <a:pt x="82" y="32"/>
                </a:cubicBezTo>
                <a:cubicBezTo>
                  <a:pt x="86" y="31"/>
                  <a:pt x="90" y="32"/>
                  <a:pt x="93" y="35"/>
                </a:cubicBezTo>
                <a:cubicBezTo>
                  <a:pt x="96" y="38"/>
                  <a:pt x="97" y="42"/>
                  <a:pt x="96" y="46"/>
                </a:cubicBezTo>
                <a:cubicBezTo>
                  <a:pt x="100" y="45"/>
                  <a:pt x="104" y="46"/>
                  <a:pt x="106" y="49"/>
                </a:cubicBezTo>
                <a:cubicBezTo>
                  <a:pt x="109" y="52"/>
                  <a:pt x="110" y="56"/>
                  <a:pt x="109" y="60"/>
                </a:cubicBezTo>
                <a:cubicBezTo>
                  <a:pt x="113" y="59"/>
                  <a:pt x="117" y="60"/>
                  <a:pt x="120" y="63"/>
                </a:cubicBezTo>
                <a:cubicBezTo>
                  <a:pt x="125" y="67"/>
                  <a:pt x="125" y="74"/>
                  <a:pt x="120" y="79"/>
                </a:cubicBezTo>
                <a:cubicBezTo>
                  <a:pt x="119" y="79"/>
                  <a:pt x="118" y="80"/>
                  <a:pt x="117" y="81"/>
                </a:cubicBezTo>
                <a:cubicBezTo>
                  <a:pt x="107" y="85"/>
                  <a:pt x="107" y="85"/>
                  <a:pt x="107" y="85"/>
                </a:cubicBezTo>
                <a:cubicBezTo>
                  <a:pt x="107" y="85"/>
                  <a:pt x="107" y="85"/>
                  <a:pt x="107" y="85"/>
                </a:cubicBezTo>
                <a:cubicBezTo>
                  <a:pt x="43" y="21"/>
                  <a:pt x="43" y="21"/>
                  <a:pt x="43" y="21"/>
                </a:cubicBezTo>
                <a:lnTo>
                  <a:pt x="47" y="11"/>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68" name="Group 167"/>
          <p:cNvGrpSpPr/>
          <p:nvPr/>
        </p:nvGrpSpPr>
        <p:grpSpPr>
          <a:xfrm>
            <a:off x="10396374" y="7650980"/>
            <a:ext cx="1238341" cy="1125646"/>
            <a:chOff x="5476875" y="2732088"/>
            <a:chExt cx="1500188" cy="1363663"/>
          </a:xfrm>
          <a:solidFill>
            <a:schemeClr val="bg1"/>
          </a:solidFill>
        </p:grpSpPr>
        <p:sp>
          <p:nvSpPr>
            <p:cNvPr id="169" name="Freeform 82"/>
            <p:cNvSpPr>
              <a:spLocks noEditPoints="1"/>
            </p:cNvSpPr>
            <p:nvPr/>
          </p:nvSpPr>
          <p:spPr bwMode="auto">
            <a:xfrm>
              <a:off x="5476875" y="3668713"/>
              <a:ext cx="1500188" cy="246063"/>
            </a:xfrm>
            <a:custGeom>
              <a:avLst/>
              <a:gdLst>
                <a:gd name="T0" fmla="*/ 370 w 400"/>
                <a:gd name="T1" fmla="*/ 65 h 65"/>
                <a:gd name="T2" fmla="*/ 30 w 400"/>
                <a:gd name="T3" fmla="*/ 65 h 65"/>
                <a:gd name="T4" fmla="*/ 0 w 400"/>
                <a:gd name="T5" fmla="*/ 35 h 65"/>
                <a:gd name="T6" fmla="*/ 0 w 400"/>
                <a:gd name="T7" fmla="*/ 30 h 65"/>
                <a:gd name="T8" fmla="*/ 30 w 400"/>
                <a:gd name="T9" fmla="*/ 0 h 65"/>
                <a:gd name="T10" fmla="*/ 370 w 400"/>
                <a:gd name="T11" fmla="*/ 0 h 65"/>
                <a:gd name="T12" fmla="*/ 400 w 400"/>
                <a:gd name="T13" fmla="*/ 30 h 65"/>
                <a:gd name="T14" fmla="*/ 400 w 400"/>
                <a:gd name="T15" fmla="*/ 35 h 65"/>
                <a:gd name="T16" fmla="*/ 370 w 400"/>
                <a:gd name="T17" fmla="*/ 65 h 65"/>
                <a:gd name="T18" fmla="*/ 30 w 400"/>
                <a:gd name="T19" fmla="*/ 12 h 65"/>
                <a:gd name="T20" fmla="*/ 12 w 400"/>
                <a:gd name="T21" fmla="*/ 30 h 65"/>
                <a:gd name="T22" fmla="*/ 12 w 400"/>
                <a:gd name="T23" fmla="*/ 35 h 65"/>
                <a:gd name="T24" fmla="*/ 30 w 400"/>
                <a:gd name="T25" fmla="*/ 53 h 65"/>
                <a:gd name="T26" fmla="*/ 370 w 400"/>
                <a:gd name="T27" fmla="*/ 53 h 65"/>
                <a:gd name="T28" fmla="*/ 388 w 400"/>
                <a:gd name="T29" fmla="*/ 35 h 65"/>
                <a:gd name="T30" fmla="*/ 388 w 400"/>
                <a:gd name="T31" fmla="*/ 30 h 65"/>
                <a:gd name="T32" fmla="*/ 370 w 400"/>
                <a:gd name="T33" fmla="*/ 12 h 65"/>
                <a:gd name="T34" fmla="*/ 30 w 400"/>
                <a:gd name="T35"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65">
                  <a:moveTo>
                    <a:pt x="370" y="65"/>
                  </a:moveTo>
                  <a:cubicBezTo>
                    <a:pt x="30" y="65"/>
                    <a:pt x="30" y="65"/>
                    <a:pt x="30" y="65"/>
                  </a:cubicBezTo>
                  <a:cubicBezTo>
                    <a:pt x="13" y="65"/>
                    <a:pt x="0" y="52"/>
                    <a:pt x="0" y="35"/>
                  </a:cubicBezTo>
                  <a:cubicBezTo>
                    <a:pt x="0" y="30"/>
                    <a:pt x="0" y="30"/>
                    <a:pt x="0" y="30"/>
                  </a:cubicBezTo>
                  <a:cubicBezTo>
                    <a:pt x="0" y="14"/>
                    <a:pt x="13" y="0"/>
                    <a:pt x="30" y="0"/>
                  </a:cubicBezTo>
                  <a:cubicBezTo>
                    <a:pt x="370" y="0"/>
                    <a:pt x="370" y="0"/>
                    <a:pt x="370" y="0"/>
                  </a:cubicBezTo>
                  <a:cubicBezTo>
                    <a:pt x="386" y="0"/>
                    <a:pt x="400" y="14"/>
                    <a:pt x="400" y="30"/>
                  </a:cubicBezTo>
                  <a:cubicBezTo>
                    <a:pt x="400" y="35"/>
                    <a:pt x="400" y="35"/>
                    <a:pt x="400" y="35"/>
                  </a:cubicBezTo>
                  <a:cubicBezTo>
                    <a:pt x="400" y="52"/>
                    <a:pt x="386" y="65"/>
                    <a:pt x="370" y="65"/>
                  </a:cubicBezTo>
                  <a:close/>
                  <a:moveTo>
                    <a:pt x="30" y="12"/>
                  </a:moveTo>
                  <a:cubicBezTo>
                    <a:pt x="20" y="12"/>
                    <a:pt x="12" y="20"/>
                    <a:pt x="12" y="30"/>
                  </a:cubicBezTo>
                  <a:cubicBezTo>
                    <a:pt x="12" y="35"/>
                    <a:pt x="12" y="35"/>
                    <a:pt x="12" y="35"/>
                  </a:cubicBezTo>
                  <a:cubicBezTo>
                    <a:pt x="12" y="45"/>
                    <a:pt x="20" y="53"/>
                    <a:pt x="30" y="53"/>
                  </a:cubicBezTo>
                  <a:cubicBezTo>
                    <a:pt x="370" y="53"/>
                    <a:pt x="370" y="53"/>
                    <a:pt x="370" y="53"/>
                  </a:cubicBezTo>
                  <a:cubicBezTo>
                    <a:pt x="380" y="53"/>
                    <a:pt x="388" y="45"/>
                    <a:pt x="388" y="35"/>
                  </a:cubicBezTo>
                  <a:cubicBezTo>
                    <a:pt x="388" y="30"/>
                    <a:pt x="388" y="30"/>
                    <a:pt x="388" y="30"/>
                  </a:cubicBezTo>
                  <a:cubicBezTo>
                    <a:pt x="388" y="20"/>
                    <a:pt x="380" y="12"/>
                    <a:pt x="370" y="12"/>
                  </a:cubicBezTo>
                  <a:lnTo>
                    <a:pt x="30"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0" name="Freeform 83"/>
            <p:cNvSpPr>
              <a:spLocks noEditPoints="1"/>
            </p:cNvSpPr>
            <p:nvPr/>
          </p:nvSpPr>
          <p:spPr bwMode="auto">
            <a:xfrm>
              <a:off x="5476875" y="3302001"/>
              <a:ext cx="1500188" cy="246063"/>
            </a:xfrm>
            <a:custGeom>
              <a:avLst/>
              <a:gdLst>
                <a:gd name="T0" fmla="*/ 370 w 400"/>
                <a:gd name="T1" fmla="*/ 65 h 65"/>
                <a:gd name="T2" fmla="*/ 30 w 400"/>
                <a:gd name="T3" fmla="*/ 65 h 65"/>
                <a:gd name="T4" fmla="*/ 0 w 400"/>
                <a:gd name="T5" fmla="*/ 35 h 65"/>
                <a:gd name="T6" fmla="*/ 0 w 400"/>
                <a:gd name="T7" fmla="*/ 30 h 65"/>
                <a:gd name="T8" fmla="*/ 30 w 400"/>
                <a:gd name="T9" fmla="*/ 0 h 65"/>
                <a:gd name="T10" fmla="*/ 370 w 400"/>
                <a:gd name="T11" fmla="*/ 0 h 65"/>
                <a:gd name="T12" fmla="*/ 400 w 400"/>
                <a:gd name="T13" fmla="*/ 30 h 65"/>
                <a:gd name="T14" fmla="*/ 400 w 400"/>
                <a:gd name="T15" fmla="*/ 35 h 65"/>
                <a:gd name="T16" fmla="*/ 370 w 400"/>
                <a:gd name="T17" fmla="*/ 65 h 65"/>
                <a:gd name="T18" fmla="*/ 30 w 400"/>
                <a:gd name="T19" fmla="*/ 12 h 65"/>
                <a:gd name="T20" fmla="*/ 12 w 400"/>
                <a:gd name="T21" fmla="*/ 30 h 65"/>
                <a:gd name="T22" fmla="*/ 12 w 400"/>
                <a:gd name="T23" fmla="*/ 35 h 65"/>
                <a:gd name="T24" fmla="*/ 30 w 400"/>
                <a:gd name="T25" fmla="*/ 53 h 65"/>
                <a:gd name="T26" fmla="*/ 370 w 400"/>
                <a:gd name="T27" fmla="*/ 53 h 65"/>
                <a:gd name="T28" fmla="*/ 388 w 400"/>
                <a:gd name="T29" fmla="*/ 35 h 65"/>
                <a:gd name="T30" fmla="*/ 388 w 400"/>
                <a:gd name="T31" fmla="*/ 30 h 65"/>
                <a:gd name="T32" fmla="*/ 370 w 400"/>
                <a:gd name="T33" fmla="*/ 12 h 65"/>
                <a:gd name="T34" fmla="*/ 30 w 400"/>
                <a:gd name="T35"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65">
                  <a:moveTo>
                    <a:pt x="370" y="65"/>
                  </a:moveTo>
                  <a:cubicBezTo>
                    <a:pt x="30" y="65"/>
                    <a:pt x="30" y="65"/>
                    <a:pt x="30" y="65"/>
                  </a:cubicBezTo>
                  <a:cubicBezTo>
                    <a:pt x="13" y="65"/>
                    <a:pt x="0" y="52"/>
                    <a:pt x="0" y="35"/>
                  </a:cubicBezTo>
                  <a:cubicBezTo>
                    <a:pt x="0" y="30"/>
                    <a:pt x="0" y="30"/>
                    <a:pt x="0" y="30"/>
                  </a:cubicBezTo>
                  <a:cubicBezTo>
                    <a:pt x="0" y="14"/>
                    <a:pt x="13" y="0"/>
                    <a:pt x="30" y="0"/>
                  </a:cubicBezTo>
                  <a:cubicBezTo>
                    <a:pt x="370" y="0"/>
                    <a:pt x="370" y="0"/>
                    <a:pt x="370" y="0"/>
                  </a:cubicBezTo>
                  <a:cubicBezTo>
                    <a:pt x="386" y="0"/>
                    <a:pt x="400" y="14"/>
                    <a:pt x="400" y="30"/>
                  </a:cubicBezTo>
                  <a:cubicBezTo>
                    <a:pt x="400" y="35"/>
                    <a:pt x="400" y="35"/>
                    <a:pt x="400" y="35"/>
                  </a:cubicBezTo>
                  <a:cubicBezTo>
                    <a:pt x="400" y="52"/>
                    <a:pt x="386" y="65"/>
                    <a:pt x="370" y="65"/>
                  </a:cubicBezTo>
                  <a:close/>
                  <a:moveTo>
                    <a:pt x="30" y="12"/>
                  </a:moveTo>
                  <a:cubicBezTo>
                    <a:pt x="20" y="12"/>
                    <a:pt x="12" y="21"/>
                    <a:pt x="12" y="30"/>
                  </a:cubicBezTo>
                  <a:cubicBezTo>
                    <a:pt x="12" y="35"/>
                    <a:pt x="12" y="35"/>
                    <a:pt x="12" y="35"/>
                  </a:cubicBezTo>
                  <a:cubicBezTo>
                    <a:pt x="12" y="45"/>
                    <a:pt x="20" y="53"/>
                    <a:pt x="30" y="53"/>
                  </a:cubicBezTo>
                  <a:cubicBezTo>
                    <a:pt x="370" y="53"/>
                    <a:pt x="370" y="53"/>
                    <a:pt x="370" y="53"/>
                  </a:cubicBezTo>
                  <a:cubicBezTo>
                    <a:pt x="380" y="53"/>
                    <a:pt x="388" y="45"/>
                    <a:pt x="388" y="35"/>
                  </a:cubicBezTo>
                  <a:cubicBezTo>
                    <a:pt x="388" y="30"/>
                    <a:pt x="388" y="30"/>
                    <a:pt x="388" y="30"/>
                  </a:cubicBezTo>
                  <a:cubicBezTo>
                    <a:pt x="388" y="21"/>
                    <a:pt x="380" y="12"/>
                    <a:pt x="370" y="12"/>
                  </a:cubicBezTo>
                  <a:lnTo>
                    <a:pt x="30"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1" name="Freeform 84"/>
            <p:cNvSpPr>
              <a:spLocks/>
            </p:cNvSpPr>
            <p:nvPr/>
          </p:nvSpPr>
          <p:spPr bwMode="auto">
            <a:xfrm>
              <a:off x="5562600" y="3873501"/>
              <a:ext cx="1339850" cy="222250"/>
            </a:xfrm>
            <a:custGeom>
              <a:avLst/>
              <a:gdLst>
                <a:gd name="T0" fmla="*/ 45 w 357"/>
                <a:gd name="T1" fmla="*/ 59 h 59"/>
                <a:gd name="T2" fmla="*/ 13 w 357"/>
                <a:gd name="T3" fmla="*/ 47 h 59"/>
                <a:gd name="T4" fmla="*/ 0 w 357"/>
                <a:gd name="T5" fmla="*/ 11 h 59"/>
                <a:gd name="T6" fmla="*/ 6 w 357"/>
                <a:gd name="T7" fmla="*/ 5 h 59"/>
                <a:gd name="T8" fmla="*/ 12 w 357"/>
                <a:gd name="T9" fmla="*/ 11 h 59"/>
                <a:gd name="T10" fmla="*/ 21 w 357"/>
                <a:gd name="T11" fmla="*/ 38 h 59"/>
                <a:gd name="T12" fmla="*/ 47 w 357"/>
                <a:gd name="T13" fmla="*/ 47 h 59"/>
                <a:gd name="T14" fmla="*/ 47 w 357"/>
                <a:gd name="T15" fmla="*/ 47 h 59"/>
                <a:gd name="T16" fmla="*/ 301 w 357"/>
                <a:gd name="T17" fmla="*/ 47 h 59"/>
                <a:gd name="T18" fmla="*/ 334 w 357"/>
                <a:gd name="T19" fmla="*/ 35 h 59"/>
                <a:gd name="T20" fmla="*/ 341 w 357"/>
                <a:gd name="T21" fmla="*/ 8 h 59"/>
                <a:gd name="T22" fmla="*/ 346 w 357"/>
                <a:gd name="T23" fmla="*/ 1 h 59"/>
                <a:gd name="T24" fmla="*/ 353 w 357"/>
                <a:gd name="T25" fmla="*/ 6 h 59"/>
                <a:gd name="T26" fmla="*/ 344 w 357"/>
                <a:gd name="T27" fmla="*/ 43 h 59"/>
                <a:gd name="T28" fmla="*/ 301 w 357"/>
                <a:gd name="T29" fmla="*/ 59 h 59"/>
                <a:gd name="T30" fmla="*/ 48 w 357"/>
                <a:gd name="T31" fmla="*/ 59 h 59"/>
                <a:gd name="T32" fmla="*/ 45 w 357"/>
                <a:gd name="T33"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7" h="59">
                  <a:moveTo>
                    <a:pt x="45" y="59"/>
                  </a:moveTo>
                  <a:cubicBezTo>
                    <a:pt x="40" y="59"/>
                    <a:pt x="25" y="58"/>
                    <a:pt x="13" y="47"/>
                  </a:cubicBezTo>
                  <a:cubicBezTo>
                    <a:pt x="4" y="39"/>
                    <a:pt x="0" y="27"/>
                    <a:pt x="0" y="11"/>
                  </a:cubicBezTo>
                  <a:cubicBezTo>
                    <a:pt x="0" y="8"/>
                    <a:pt x="2" y="5"/>
                    <a:pt x="6" y="5"/>
                  </a:cubicBezTo>
                  <a:cubicBezTo>
                    <a:pt x="9" y="5"/>
                    <a:pt x="12" y="8"/>
                    <a:pt x="12" y="11"/>
                  </a:cubicBezTo>
                  <a:cubicBezTo>
                    <a:pt x="12" y="23"/>
                    <a:pt x="15" y="32"/>
                    <a:pt x="21" y="38"/>
                  </a:cubicBezTo>
                  <a:cubicBezTo>
                    <a:pt x="32" y="48"/>
                    <a:pt x="47" y="47"/>
                    <a:pt x="47" y="47"/>
                  </a:cubicBezTo>
                  <a:cubicBezTo>
                    <a:pt x="47" y="47"/>
                    <a:pt x="47" y="47"/>
                    <a:pt x="47" y="47"/>
                  </a:cubicBezTo>
                  <a:cubicBezTo>
                    <a:pt x="301" y="47"/>
                    <a:pt x="301" y="47"/>
                    <a:pt x="301" y="47"/>
                  </a:cubicBezTo>
                  <a:cubicBezTo>
                    <a:pt x="317" y="47"/>
                    <a:pt x="328" y="43"/>
                    <a:pt x="334" y="35"/>
                  </a:cubicBezTo>
                  <a:cubicBezTo>
                    <a:pt x="344" y="24"/>
                    <a:pt x="341" y="8"/>
                    <a:pt x="341" y="8"/>
                  </a:cubicBezTo>
                  <a:cubicBezTo>
                    <a:pt x="341" y="5"/>
                    <a:pt x="343" y="1"/>
                    <a:pt x="346" y="1"/>
                  </a:cubicBezTo>
                  <a:cubicBezTo>
                    <a:pt x="350" y="0"/>
                    <a:pt x="353" y="3"/>
                    <a:pt x="353" y="6"/>
                  </a:cubicBezTo>
                  <a:cubicBezTo>
                    <a:pt x="353" y="7"/>
                    <a:pt x="357" y="27"/>
                    <a:pt x="344" y="43"/>
                  </a:cubicBezTo>
                  <a:cubicBezTo>
                    <a:pt x="335" y="53"/>
                    <a:pt x="320" y="59"/>
                    <a:pt x="301" y="59"/>
                  </a:cubicBezTo>
                  <a:cubicBezTo>
                    <a:pt x="48" y="59"/>
                    <a:pt x="48" y="59"/>
                    <a:pt x="48" y="59"/>
                  </a:cubicBezTo>
                  <a:cubicBezTo>
                    <a:pt x="47" y="59"/>
                    <a:pt x="46" y="59"/>
                    <a:pt x="45"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2" name="Freeform 85"/>
            <p:cNvSpPr>
              <a:spLocks/>
            </p:cNvSpPr>
            <p:nvPr/>
          </p:nvSpPr>
          <p:spPr bwMode="auto">
            <a:xfrm>
              <a:off x="5559425" y="2732088"/>
              <a:ext cx="701675" cy="600075"/>
            </a:xfrm>
            <a:custGeom>
              <a:avLst/>
              <a:gdLst>
                <a:gd name="T0" fmla="*/ 12 w 187"/>
                <a:gd name="T1" fmla="*/ 159 h 159"/>
                <a:gd name="T2" fmla="*/ 6 w 187"/>
                <a:gd name="T3" fmla="*/ 153 h 159"/>
                <a:gd name="T4" fmla="*/ 40 w 187"/>
                <a:gd name="T5" fmla="*/ 51 h 159"/>
                <a:gd name="T6" fmla="*/ 181 w 187"/>
                <a:gd name="T7" fmla="*/ 0 h 159"/>
                <a:gd name="T8" fmla="*/ 187 w 187"/>
                <a:gd name="T9" fmla="*/ 6 h 159"/>
                <a:gd name="T10" fmla="*/ 181 w 187"/>
                <a:gd name="T11" fmla="*/ 12 h 159"/>
                <a:gd name="T12" fmla="*/ 49 w 187"/>
                <a:gd name="T13" fmla="*/ 59 h 159"/>
                <a:gd name="T14" fmla="*/ 18 w 187"/>
                <a:gd name="T15" fmla="*/ 152 h 159"/>
                <a:gd name="T16" fmla="*/ 13 w 187"/>
                <a:gd name="T17" fmla="*/ 159 h 159"/>
                <a:gd name="T18" fmla="*/ 12 w 187"/>
                <a:gd name="T1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59">
                  <a:moveTo>
                    <a:pt x="12" y="159"/>
                  </a:moveTo>
                  <a:cubicBezTo>
                    <a:pt x="9" y="159"/>
                    <a:pt x="6" y="156"/>
                    <a:pt x="6" y="153"/>
                  </a:cubicBezTo>
                  <a:cubicBezTo>
                    <a:pt x="6" y="151"/>
                    <a:pt x="0" y="95"/>
                    <a:pt x="40" y="51"/>
                  </a:cubicBezTo>
                  <a:cubicBezTo>
                    <a:pt x="70" y="18"/>
                    <a:pt x="117" y="0"/>
                    <a:pt x="181" y="0"/>
                  </a:cubicBezTo>
                  <a:cubicBezTo>
                    <a:pt x="185" y="0"/>
                    <a:pt x="187" y="3"/>
                    <a:pt x="187" y="6"/>
                  </a:cubicBezTo>
                  <a:cubicBezTo>
                    <a:pt x="187" y="10"/>
                    <a:pt x="185" y="12"/>
                    <a:pt x="181" y="12"/>
                  </a:cubicBezTo>
                  <a:cubicBezTo>
                    <a:pt x="121" y="12"/>
                    <a:pt x="76" y="28"/>
                    <a:pt x="49" y="59"/>
                  </a:cubicBezTo>
                  <a:cubicBezTo>
                    <a:pt x="13" y="99"/>
                    <a:pt x="18" y="152"/>
                    <a:pt x="18" y="152"/>
                  </a:cubicBezTo>
                  <a:cubicBezTo>
                    <a:pt x="18" y="155"/>
                    <a:pt x="16" y="158"/>
                    <a:pt x="13" y="159"/>
                  </a:cubicBezTo>
                  <a:cubicBezTo>
                    <a:pt x="12" y="159"/>
                    <a:pt x="12" y="159"/>
                    <a:pt x="12"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3" name="Freeform 86"/>
            <p:cNvSpPr>
              <a:spLocks/>
            </p:cNvSpPr>
            <p:nvPr/>
          </p:nvSpPr>
          <p:spPr bwMode="auto">
            <a:xfrm>
              <a:off x="6208713" y="2732088"/>
              <a:ext cx="698500" cy="600075"/>
            </a:xfrm>
            <a:custGeom>
              <a:avLst/>
              <a:gdLst>
                <a:gd name="T0" fmla="*/ 173 w 186"/>
                <a:gd name="T1" fmla="*/ 159 h 159"/>
                <a:gd name="T2" fmla="*/ 172 w 186"/>
                <a:gd name="T3" fmla="*/ 159 h 159"/>
                <a:gd name="T4" fmla="*/ 167 w 186"/>
                <a:gd name="T5" fmla="*/ 152 h 159"/>
                <a:gd name="T6" fmla="*/ 138 w 186"/>
                <a:gd name="T7" fmla="*/ 59 h 159"/>
                <a:gd name="T8" fmla="*/ 6 w 186"/>
                <a:gd name="T9" fmla="*/ 12 h 159"/>
                <a:gd name="T10" fmla="*/ 0 w 186"/>
                <a:gd name="T11" fmla="*/ 6 h 159"/>
                <a:gd name="T12" fmla="*/ 6 w 186"/>
                <a:gd name="T13" fmla="*/ 0 h 159"/>
                <a:gd name="T14" fmla="*/ 147 w 186"/>
                <a:gd name="T15" fmla="*/ 51 h 159"/>
                <a:gd name="T16" fmla="*/ 179 w 186"/>
                <a:gd name="T17" fmla="*/ 153 h 159"/>
                <a:gd name="T18" fmla="*/ 173 w 186"/>
                <a:gd name="T19"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59">
                  <a:moveTo>
                    <a:pt x="173" y="159"/>
                  </a:moveTo>
                  <a:cubicBezTo>
                    <a:pt x="173" y="159"/>
                    <a:pt x="172" y="159"/>
                    <a:pt x="172" y="159"/>
                  </a:cubicBezTo>
                  <a:cubicBezTo>
                    <a:pt x="169" y="158"/>
                    <a:pt x="167" y="155"/>
                    <a:pt x="167" y="152"/>
                  </a:cubicBezTo>
                  <a:cubicBezTo>
                    <a:pt x="167" y="151"/>
                    <a:pt x="173" y="99"/>
                    <a:pt x="138" y="59"/>
                  </a:cubicBezTo>
                  <a:cubicBezTo>
                    <a:pt x="110" y="28"/>
                    <a:pt x="66" y="12"/>
                    <a:pt x="6" y="12"/>
                  </a:cubicBezTo>
                  <a:cubicBezTo>
                    <a:pt x="3" y="12"/>
                    <a:pt x="0" y="10"/>
                    <a:pt x="0" y="6"/>
                  </a:cubicBezTo>
                  <a:cubicBezTo>
                    <a:pt x="0" y="3"/>
                    <a:pt x="3" y="0"/>
                    <a:pt x="6" y="0"/>
                  </a:cubicBezTo>
                  <a:cubicBezTo>
                    <a:pt x="70" y="0"/>
                    <a:pt x="117" y="17"/>
                    <a:pt x="147" y="51"/>
                  </a:cubicBezTo>
                  <a:cubicBezTo>
                    <a:pt x="186" y="95"/>
                    <a:pt x="179" y="151"/>
                    <a:pt x="179" y="153"/>
                  </a:cubicBezTo>
                  <a:cubicBezTo>
                    <a:pt x="179" y="157"/>
                    <a:pt x="176" y="159"/>
                    <a:pt x="173"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4" name="Oval 87"/>
            <p:cNvSpPr>
              <a:spLocks noChangeArrowheads="1"/>
            </p:cNvSpPr>
            <p:nvPr/>
          </p:nvSpPr>
          <p:spPr bwMode="auto">
            <a:xfrm>
              <a:off x="6151563" y="3087688"/>
              <a:ext cx="49213" cy="476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5" name="Oval 88"/>
            <p:cNvSpPr>
              <a:spLocks noChangeArrowheads="1"/>
            </p:cNvSpPr>
            <p:nvPr/>
          </p:nvSpPr>
          <p:spPr bwMode="auto">
            <a:xfrm>
              <a:off x="5919787" y="3151188"/>
              <a:ext cx="49213" cy="492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6" name="Oval 89"/>
            <p:cNvSpPr>
              <a:spLocks noChangeArrowheads="1"/>
            </p:cNvSpPr>
            <p:nvPr/>
          </p:nvSpPr>
          <p:spPr bwMode="auto">
            <a:xfrm>
              <a:off x="5897562" y="2959101"/>
              <a:ext cx="47625" cy="492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7" name="Oval 90"/>
            <p:cNvSpPr>
              <a:spLocks noChangeArrowheads="1"/>
            </p:cNvSpPr>
            <p:nvPr/>
          </p:nvSpPr>
          <p:spPr bwMode="auto">
            <a:xfrm>
              <a:off x="6126163" y="2894013"/>
              <a:ext cx="49213" cy="492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8" name="Oval 91"/>
            <p:cNvSpPr>
              <a:spLocks noChangeArrowheads="1"/>
            </p:cNvSpPr>
            <p:nvPr/>
          </p:nvSpPr>
          <p:spPr bwMode="auto">
            <a:xfrm>
              <a:off x="5738812" y="3087688"/>
              <a:ext cx="49213" cy="476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9" name="Oval 92"/>
            <p:cNvSpPr>
              <a:spLocks noChangeArrowheads="1"/>
            </p:cNvSpPr>
            <p:nvPr/>
          </p:nvSpPr>
          <p:spPr bwMode="auto">
            <a:xfrm>
              <a:off x="6335713" y="2909888"/>
              <a:ext cx="49213" cy="492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0" name="Oval 93"/>
            <p:cNvSpPr>
              <a:spLocks noChangeArrowheads="1"/>
            </p:cNvSpPr>
            <p:nvPr/>
          </p:nvSpPr>
          <p:spPr bwMode="auto">
            <a:xfrm>
              <a:off x="6335713" y="3151188"/>
              <a:ext cx="49213" cy="492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1" name="Oval 94"/>
            <p:cNvSpPr>
              <a:spLocks noChangeArrowheads="1"/>
            </p:cNvSpPr>
            <p:nvPr/>
          </p:nvSpPr>
          <p:spPr bwMode="auto">
            <a:xfrm>
              <a:off x="6569075" y="3178176"/>
              <a:ext cx="49213" cy="492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2" name="Oval 95"/>
            <p:cNvSpPr>
              <a:spLocks noChangeArrowheads="1"/>
            </p:cNvSpPr>
            <p:nvPr/>
          </p:nvSpPr>
          <p:spPr bwMode="auto">
            <a:xfrm>
              <a:off x="6437313" y="3060701"/>
              <a:ext cx="49213" cy="492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3" name="Oval 96"/>
            <p:cNvSpPr>
              <a:spLocks noChangeArrowheads="1"/>
            </p:cNvSpPr>
            <p:nvPr/>
          </p:nvSpPr>
          <p:spPr bwMode="auto">
            <a:xfrm>
              <a:off x="6640513" y="3033713"/>
              <a:ext cx="47625" cy="492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4" name="Oval 97"/>
            <p:cNvSpPr>
              <a:spLocks noChangeArrowheads="1"/>
            </p:cNvSpPr>
            <p:nvPr/>
          </p:nvSpPr>
          <p:spPr bwMode="auto">
            <a:xfrm>
              <a:off x="6519863" y="2909888"/>
              <a:ext cx="49213" cy="492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5" name="Freeform 98"/>
            <p:cNvSpPr>
              <a:spLocks/>
            </p:cNvSpPr>
            <p:nvPr/>
          </p:nvSpPr>
          <p:spPr bwMode="auto">
            <a:xfrm>
              <a:off x="5567362" y="3502026"/>
              <a:ext cx="1316038" cy="201613"/>
            </a:xfrm>
            <a:custGeom>
              <a:avLst/>
              <a:gdLst>
                <a:gd name="T0" fmla="*/ 6 w 351"/>
                <a:gd name="T1" fmla="*/ 53 h 53"/>
                <a:gd name="T2" fmla="*/ 0 w 351"/>
                <a:gd name="T3" fmla="*/ 47 h 53"/>
                <a:gd name="T4" fmla="*/ 0 w 351"/>
                <a:gd name="T5" fmla="*/ 6 h 53"/>
                <a:gd name="T6" fmla="*/ 6 w 351"/>
                <a:gd name="T7" fmla="*/ 0 h 53"/>
                <a:gd name="T8" fmla="*/ 345 w 351"/>
                <a:gd name="T9" fmla="*/ 0 h 53"/>
                <a:gd name="T10" fmla="*/ 351 w 351"/>
                <a:gd name="T11" fmla="*/ 6 h 53"/>
                <a:gd name="T12" fmla="*/ 351 w 351"/>
                <a:gd name="T13" fmla="*/ 42 h 53"/>
                <a:gd name="T14" fmla="*/ 345 w 351"/>
                <a:gd name="T15" fmla="*/ 48 h 53"/>
                <a:gd name="T16" fmla="*/ 339 w 351"/>
                <a:gd name="T17" fmla="*/ 42 h 53"/>
                <a:gd name="T18" fmla="*/ 339 w 351"/>
                <a:gd name="T19" fmla="*/ 12 h 53"/>
                <a:gd name="T20" fmla="*/ 12 w 351"/>
                <a:gd name="T21" fmla="*/ 12 h 53"/>
                <a:gd name="T22" fmla="*/ 12 w 351"/>
                <a:gd name="T23" fmla="*/ 47 h 53"/>
                <a:gd name="T24" fmla="*/ 6 w 351"/>
                <a:gd name="T25"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1" h="53">
                  <a:moveTo>
                    <a:pt x="6" y="53"/>
                  </a:moveTo>
                  <a:cubicBezTo>
                    <a:pt x="3" y="53"/>
                    <a:pt x="0" y="51"/>
                    <a:pt x="0" y="47"/>
                  </a:cubicBezTo>
                  <a:cubicBezTo>
                    <a:pt x="0" y="6"/>
                    <a:pt x="0" y="6"/>
                    <a:pt x="0" y="6"/>
                  </a:cubicBezTo>
                  <a:cubicBezTo>
                    <a:pt x="0" y="3"/>
                    <a:pt x="3" y="0"/>
                    <a:pt x="6" y="0"/>
                  </a:cubicBezTo>
                  <a:cubicBezTo>
                    <a:pt x="345" y="0"/>
                    <a:pt x="345" y="0"/>
                    <a:pt x="345" y="0"/>
                  </a:cubicBezTo>
                  <a:cubicBezTo>
                    <a:pt x="348" y="0"/>
                    <a:pt x="351" y="3"/>
                    <a:pt x="351" y="6"/>
                  </a:cubicBezTo>
                  <a:cubicBezTo>
                    <a:pt x="351" y="42"/>
                    <a:pt x="351" y="42"/>
                    <a:pt x="351" y="42"/>
                  </a:cubicBezTo>
                  <a:cubicBezTo>
                    <a:pt x="351" y="46"/>
                    <a:pt x="348" y="48"/>
                    <a:pt x="345" y="48"/>
                  </a:cubicBezTo>
                  <a:cubicBezTo>
                    <a:pt x="342" y="48"/>
                    <a:pt x="339" y="46"/>
                    <a:pt x="339" y="42"/>
                  </a:cubicBezTo>
                  <a:cubicBezTo>
                    <a:pt x="339" y="12"/>
                    <a:pt x="339" y="12"/>
                    <a:pt x="339" y="12"/>
                  </a:cubicBezTo>
                  <a:cubicBezTo>
                    <a:pt x="12" y="12"/>
                    <a:pt x="12" y="12"/>
                    <a:pt x="12" y="12"/>
                  </a:cubicBezTo>
                  <a:cubicBezTo>
                    <a:pt x="12" y="47"/>
                    <a:pt x="12" y="47"/>
                    <a:pt x="12" y="47"/>
                  </a:cubicBezTo>
                  <a:cubicBezTo>
                    <a:pt x="12" y="51"/>
                    <a:pt x="10" y="53"/>
                    <a:pt x="6"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86" name="Group 185"/>
          <p:cNvGrpSpPr/>
          <p:nvPr/>
        </p:nvGrpSpPr>
        <p:grpSpPr>
          <a:xfrm>
            <a:off x="7842986" y="8646642"/>
            <a:ext cx="1201347" cy="1201349"/>
            <a:chOff x="7165975" y="1927225"/>
            <a:chExt cx="481012" cy="481013"/>
          </a:xfrm>
          <a:solidFill>
            <a:schemeClr val="bg1"/>
          </a:solidFill>
        </p:grpSpPr>
        <p:sp>
          <p:nvSpPr>
            <p:cNvPr id="187" name="Freeform 118"/>
            <p:cNvSpPr>
              <a:spLocks noEditPoints="1"/>
            </p:cNvSpPr>
            <p:nvPr/>
          </p:nvSpPr>
          <p:spPr bwMode="auto">
            <a:xfrm>
              <a:off x="7165975" y="2039938"/>
              <a:ext cx="481012" cy="368300"/>
            </a:xfrm>
            <a:custGeom>
              <a:avLst/>
              <a:gdLst>
                <a:gd name="T0" fmla="*/ 121 w 128"/>
                <a:gd name="T1" fmla="*/ 93 h 98"/>
                <a:gd name="T2" fmla="*/ 115 w 128"/>
                <a:gd name="T3" fmla="*/ 56 h 98"/>
                <a:gd name="T4" fmla="*/ 103 w 128"/>
                <a:gd name="T5" fmla="*/ 33 h 98"/>
                <a:gd name="T6" fmla="*/ 74 w 128"/>
                <a:gd name="T7" fmla="*/ 27 h 98"/>
                <a:gd name="T8" fmla="*/ 68 w 128"/>
                <a:gd name="T9" fmla="*/ 0 h 98"/>
                <a:gd name="T10" fmla="*/ 54 w 128"/>
                <a:gd name="T11" fmla="*/ 6 h 98"/>
                <a:gd name="T12" fmla="*/ 31 w 128"/>
                <a:gd name="T13" fmla="*/ 27 h 98"/>
                <a:gd name="T14" fmla="*/ 25 w 128"/>
                <a:gd name="T15" fmla="*/ 56 h 98"/>
                <a:gd name="T16" fmla="*/ 7 w 128"/>
                <a:gd name="T17" fmla="*/ 62 h 98"/>
                <a:gd name="T18" fmla="*/ 2 w 128"/>
                <a:gd name="T19" fmla="*/ 93 h 98"/>
                <a:gd name="T20" fmla="*/ 2 w 128"/>
                <a:gd name="T21" fmla="*/ 98 h 98"/>
                <a:gd name="T22" fmla="*/ 128 w 128"/>
                <a:gd name="T23" fmla="*/ 96 h 98"/>
                <a:gd name="T24" fmla="*/ 116 w 128"/>
                <a:gd name="T25" fmla="*/ 61 h 98"/>
                <a:gd name="T26" fmla="*/ 101 w 128"/>
                <a:gd name="T27" fmla="*/ 71 h 98"/>
                <a:gd name="T28" fmla="*/ 85 w 128"/>
                <a:gd name="T29" fmla="*/ 61 h 98"/>
                <a:gd name="T30" fmla="*/ 99 w 128"/>
                <a:gd name="T31" fmla="*/ 31 h 98"/>
                <a:gd name="T32" fmla="*/ 97 w 128"/>
                <a:gd name="T33" fmla="*/ 41 h 98"/>
                <a:gd name="T34" fmla="*/ 86 w 128"/>
                <a:gd name="T35" fmla="*/ 31 h 98"/>
                <a:gd name="T36" fmla="*/ 59 w 128"/>
                <a:gd name="T37" fmla="*/ 4 h 98"/>
                <a:gd name="T38" fmla="*/ 69 w 128"/>
                <a:gd name="T39" fmla="*/ 27 h 98"/>
                <a:gd name="T40" fmla="*/ 59 w 128"/>
                <a:gd name="T41" fmla="*/ 4 h 98"/>
                <a:gd name="T42" fmla="*/ 79 w 128"/>
                <a:gd name="T43" fmla="*/ 33 h 98"/>
                <a:gd name="T44" fmla="*/ 50 w 128"/>
                <a:gd name="T45" fmla="*/ 33 h 98"/>
                <a:gd name="T46" fmla="*/ 80 w 128"/>
                <a:gd name="T47" fmla="*/ 31 h 98"/>
                <a:gd name="T48" fmla="*/ 43 w 128"/>
                <a:gd name="T49" fmla="*/ 31 h 98"/>
                <a:gd name="T50" fmla="*/ 31 w 128"/>
                <a:gd name="T51" fmla="*/ 41 h 98"/>
                <a:gd name="T52" fmla="*/ 29 w 128"/>
                <a:gd name="T53" fmla="*/ 31 h 98"/>
                <a:gd name="T54" fmla="*/ 30 w 128"/>
                <a:gd name="T55" fmla="*/ 46 h 98"/>
                <a:gd name="T56" fmla="*/ 46 w 128"/>
                <a:gd name="T57" fmla="*/ 35 h 98"/>
                <a:gd name="T58" fmla="*/ 64 w 128"/>
                <a:gd name="T59" fmla="*/ 46 h 98"/>
                <a:gd name="T60" fmla="*/ 83 w 128"/>
                <a:gd name="T61" fmla="*/ 35 h 98"/>
                <a:gd name="T62" fmla="*/ 98 w 128"/>
                <a:gd name="T63" fmla="*/ 46 h 98"/>
                <a:gd name="T64" fmla="*/ 99 w 128"/>
                <a:gd name="T65" fmla="*/ 56 h 98"/>
                <a:gd name="T66" fmla="*/ 29 w 128"/>
                <a:gd name="T67" fmla="*/ 46 h 98"/>
                <a:gd name="T68" fmla="*/ 78 w 128"/>
                <a:gd name="T69" fmla="*/ 63 h 98"/>
                <a:gd name="T70" fmla="*/ 49 w 128"/>
                <a:gd name="T71" fmla="*/ 63 h 98"/>
                <a:gd name="T72" fmla="*/ 79 w 128"/>
                <a:gd name="T73" fmla="*/ 61 h 98"/>
                <a:gd name="T74" fmla="*/ 41 w 128"/>
                <a:gd name="T75" fmla="*/ 63 h 98"/>
                <a:gd name="T76" fmla="*/ 12 w 128"/>
                <a:gd name="T77" fmla="*/ 63 h 98"/>
                <a:gd name="T78" fmla="*/ 42 w 128"/>
                <a:gd name="T79" fmla="*/ 61 h 98"/>
                <a:gd name="T80" fmla="*/ 12 w 128"/>
                <a:gd name="T81" fmla="*/ 93 h 98"/>
                <a:gd name="T82" fmla="*/ 14 w 128"/>
                <a:gd name="T83" fmla="*/ 72 h 98"/>
                <a:gd name="T84" fmla="*/ 44 w 128"/>
                <a:gd name="T85" fmla="*/ 66 h 98"/>
                <a:gd name="T86" fmla="*/ 46 w 128"/>
                <a:gd name="T87" fmla="*/ 66 h 98"/>
                <a:gd name="T88" fmla="*/ 81 w 128"/>
                <a:gd name="T89" fmla="*/ 66 h 98"/>
                <a:gd name="T90" fmla="*/ 83 w 128"/>
                <a:gd name="T91" fmla="*/ 66 h 98"/>
                <a:gd name="T92" fmla="*/ 114 w 128"/>
                <a:gd name="T93" fmla="*/ 71 h 98"/>
                <a:gd name="T94" fmla="*/ 116 w 128"/>
                <a:gd name="T95" fmla="*/ 9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98">
                  <a:moveTo>
                    <a:pt x="126" y="93"/>
                  </a:moveTo>
                  <a:cubicBezTo>
                    <a:pt x="121" y="93"/>
                    <a:pt x="121" y="93"/>
                    <a:pt x="121" y="93"/>
                  </a:cubicBezTo>
                  <a:cubicBezTo>
                    <a:pt x="121" y="62"/>
                    <a:pt x="121" y="62"/>
                    <a:pt x="121" y="62"/>
                  </a:cubicBezTo>
                  <a:cubicBezTo>
                    <a:pt x="121" y="59"/>
                    <a:pt x="118" y="56"/>
                    <a:pt x="115" y="56"/>
                  </a:cubicBezTo>
                  <a:cubicBezTo>
                    <a:pt x="103" y="56"/>
                    <a:pt x="103" y="56"/>
                    <a:pt x="103" y="56"/>
                  </a:cubicBezTo>
                  <a:cubicBezTo>
                    <a:pt x="103" y="33"/>
                    <a:pt x="103" y="33"/>
                    <a:pt x="103" y="33"/>
                  </a:cubicBezTo>
                  <a:cubicBezTo>
                    <a:pt x="103" y="29"/>
                    <a:pt x="101" y="27"/>
                    <a:pt x="97" y="27"/>
                  </a:cubicBezTo>
                  <a:cubicBezTo>
                    <a:pt x="74" y="27"/>
                    <a:pt x="74" y="27"/>
                    <a:pt x="74" y="27"/>
                  </a:cubicBezTo>
                  <a:cubicBezTo>
                    <a:pt x="74" y="6"/>
                    <a:pt x="74" y="6"/>
                    <a:pt x="74" y="6"/>
                  </a:cubicBezTo>
                  <a:cubicBezTo>
                    <a:pt x="74" y="3"/>
                    <a:pt x="71" y="0"/>
                    <a:pt x="68" y="0"/>
                  </a:cubicBezTo>
                  <a:cubicBezTo>
                    <a:pt x="60" y="0"/>
                    <a:pt x="60" y="0"/>
                    <a:pt x="60" y="0"/>
                  </a:cubicBezTo>
                  <a:cubicBezTo>
                    <a:pt x="57" y="0"/>
                    <a:pt x="54" y="3"/>
                    <a:pt x="54" y="6"/>
                  </a:cubicBezTo>
                  <a:cubicBezTo>
                    <a:pt x="54" y="27"/>
                    <a:pt x="54" y="27"/>
                    <a:pt x="54" y="27"/>
                  </a:cubicBezTo>
                  <a:cubicBezTo>
                    <a:pt x="31" y="27"/>
                    <a:pt x="31" y="27"/>
                    <a:pt x="31" y="27"/>
                  </a:cubicBezTo>
                  <a:cubicBezTo>
                    <a:pt x="27" y="27"/>
                    <a:pt x="25" y="29"/>
                    <a:pt x="25" y="33"/>
                  </a:cubicBezTo>
                  <a:cubicBezTo>
                    <a:pt x="25" y="56"/>
                    <a:pt x="25" y="56"/>
                    <a:pt x="25" y="56"/>
                  </a:cubicBezTo>
                  <a:cubicBezTo>
                    <a:pt x="13" y="56"/>
                    <a:pt x="13" y="56"/>
                    <a:pt x="13" y="56"/>
                  </a:cubicBezTo>
                  <a:cubicBezTo>
                    <a:pt x="10" y="56"/>
                    <a:pt x="7" y="59"/>
                    <a:pt x="7" y="62"/>
                  </a:cubicBezTo>
                  <a:cubicBezTo>
                    <a:pt x="7" y="93"/>
                    <a:pt x="7" y="93"/>
                    <a:pt x="7" y="93"/>
                  </a:cubicBezTo>
                  <a:cubicBezTo>
                    <a:pt x="2" y="93"/>
                    <a:pt x="2" y="93"/>
                    <a:pt x="2" y="93"/>
                  </a:cubicBezTo>
                  <a:cubicBezTo>
                    <a:pt x="1" y="93"/>
                    <a:pt x="0" y="94"/>
                    <a:pt x="0" y="96"/>
                  </a:cubicBezTo>
                  <a:cubicBezTo>
                    <a:pt x="0" y="97"/>
                    <a:pt x="1" y="98"/>
                    <a:pt x="2" y="98"/>
                  </a:cubicBezTo>
                  <a:cubicBezTo>
                    <a:pt x="126" y="98"/>
                    <a:pt x="126" y="98"/>
                    <a:pt x="126" y="98"/>
                  </a:cubicBezTo>
                  <a:cubicBezTo>
                    <a:pt x="127" y="98"/>
                    <a:pt x="128" y="97"/>
                    <a:pt x="128" y="96"/>
                  </a:cubicBezTo>
                  <a:cubicBezTo>
                    <a:pt x="128" y="94"/>
                    <a:pt x="127" y="93"/>
                    <a:pt x="126" y="93"/>
                  </a:cubicBezTo>
                  <a:close/>
                  <a:moveTo>
                    <a:pt x="116" y="61"/>
                  </a:moveTo>
                  <a:cubicBezTo>
                    <a:pt x="115" y="63"/>
                    <a:pt x="115" y="63"/>
                    <a:pt x="115" y="63"/>
                  </a:cubicBezTo>
                  <a:cubicBezTo>
                    <a:pt x="112" y="68"/>
                    <a:pt x="106" y="71"/>
                    <a:pt x="101" y="71"/>
                  </a:cubicBezTo>
                  <a:cubicBezTo>
                    <a:pt x="95" y="71"/>
                    <a:pt x="89" y="68"/>
                    <a:pt x="87" y="63"/>
                  </a:cubicBezTo>
                  <a:cubicBezTo>
                    <a:pt x="85" y="61"/>
                    <a:pt x="85" y="61"/>
                    <a:pt x="85" y="61"/>
                  </a:cubicBezTo>
                  <a:lnTo>
                    <a:pt x="116" y="61"/>
                  </a:lnTo>
                  <a:close/>
                  <a:moveTo>
                    <a:pt x="99" y="31"/>
                  </a:moveTo>
                  <a:cubicBezTo>
                    <a:pt x="99" y="41"/>
                    <a:pt x="99" y="41"/>
                    <a:pt x="99" y="41"/>
                  </a:cubicBezTo>
                  <a:cubicBezTo>
                    <a:pt x="97" y="41"/>
                    <a:pt x="97" y="41"/>
                    <a:pt x="97" y="41"/>
                  </a:cubicBezTo>
                  <a:cubicBezTo>
                    <a:pt x="93" y="40"/>
                    <a:pt x="90" y="37"/>
                    <a:pt x="87" y="33"/>
                  </a:cubicBezTo>
                  <a:cubicBezTo>
                    <a:pt x="86" y="31"/>
                    <a:pt x="86" y="31"/>
                    <a:pt x="86" y="31"/>
                  </a:cubicBezTo>
                  <a:lnTo>
                    <a:pt x="99" y="31"/>
                  </a:lnTo>
                  <a:close/>
                  <a:moveTo>
                    <a:pt x="59" y="4"/>
                  </a:moveTo>
                  <a:cubicBezTo>
                    <a:pt x="69" y="4"/>
                    <a:pt x="69" y="4"/>
                    <a:pt x="69" y="4"/>
                  </a:cubicBezTo>
                  <a:cubicBezTo>
                    <a:pt x="69" y="27"/>
                    <a:pt x="69" y="27"/>
                    <a:pt x="69" y="27"/>
                  </a:cubicBezTo>
                  <a:cubicBezTo>
                    <a:pt x="59" y="27"/>
                    <a:pt x="59" y="27"/>
                    <a:pt x="59" y="27"/>
                  </a:cubicBezTo>
                  <a:lnTo>
                    <a:pt x="59" y="4"/>
                  </a:lnTo>
                  <a:close/>
                  <a:moveTo>
                    <a:pt x="80" y="31"/>
                  </a:moveTo>
                  <a:cubicBezTo>
                    <a:pt x="79" y="33"/>
                    <a:pt x="79" y="33"/>
                    <a:pt x="79" y="33"/>
                  </a:cubicBezTo>
                  <a:cubicBezTo>
                    <a:pt x="76" y="38"/>
                    <a:pt x="70" y="42"/>
                    <a:pt x="64" y="42"/>
                  </a:cubicBezTo>
                  <a:cubicBezTo>
                    <a:pt x="59" y="42"/>
                    <a:pt x="53" y="38"/>
                    <a:pt x="50" y="33"/>
                  </a:cubicBezTo>
                  <a:cubicBezTo>
                    <a:pt x="49" y="31"/>
                    <a:pt x="49" y="31"/>
                    <a:pt x="49" y="31"/>
                  </a:cubicBezTo>
                  <a:lnTo>
                    <a:pt x="80" y="31"/>
                  </a:lnTo>
                  <a:close/>
                  <a:moveTo>
                    <a:pt x="29" y="31"/>
                  </a:moveTo>
                  <a:cubicBezTo>
                    <a:pt x="43" y="31"/>
                    <a:pt x="43" y="31"/>
                    <a:pt x="43" y="31"/>
                  </a:cubicBezTo>
                  <a:cubicBezTo>
                    <a:pt x="41" y="33"/>
                    <a:pt x="41" y="33"/>
                    <a:pt x="41" y="33"/>
                  </a:cubicBezTo>
                  <a:cubicBezTo>
                    <a:pt x="39" y="37"/>
                    <a:pt x="35" y="40"/>
                    <a:pt x="31" y="41"/>
                  </a:cubicBezTo>
                  <a:cubicBezTo>
                    <a:pt x="29" y="42"/>
                    <a:pt x="29" y="42"/>
                    <a:pt x="29" y="42"/>
                  </a:cubicBezTo>
                  <a:lnTo>
                    <a:pt x="29" y="31"/>
                  </a:lnTo>
                  <a:close/>
                  <a:moveTo>
                    <a:pt x="29" y="46"/>
                  </a:moveTo>
                  <a:cubicBezTo>
                    <a:pt x="30" y="46"/>
                    <a:pt x="30" y="46"/>
                    <a:pt x="30" y="46"/>
                  </a:cubicBezTo>
                  <a:cubicBezTo>
                    <a:pt x="36" y="45"/>
                    <a:pt x="41" y="42"/>
                    <a:pt x="45" y="37"/>
                  </a:cubicBezTo>
                  <a:cubicBezTo>
                    <a:pt x="46" y="35"/>
                    <a:pt x="46" y="35"/>
                    <a:pt x="46" y="35"/>
                  </a:cubicBezTo>
                  <a:cubicBezTo>
                    <a:pt x="47" y="37"/>
                    <a:pt x="47" y="37"/>
                    <a:pt x="47" y="37"/>
                  </a:cubicBezTo>
                  <a:cubicBezTo>
                    <a:pt x="51" y="43"/>
                    <a:pt x="57" y="46"/>
                    <a:pt x="64" y="46"/>
                  </a:cubicBezTo>
                  <a:cubicBezTo>
                    <a:pt x="71" y="46"/>
                    <a:pt x="78" y="43"/>
                    <a:pt x="82" y="37"/>
                  </a:cubicBezTo>
                  <a:cubicBezTo>
                    <a:pt x="83" y="35"/>
                    <a:pt x="83" y="35"/>
                    <a:pt x="83" y="35"/>
                  </a:cubicBezTo>
                  <a:cubicBezTo>
                    <a:pt x="84" y="37"/>
                    <a:pt x="84" y="37"/>
                    <a:pt x="84" y="37"/>
                  </a:cubicBezTo>
                  <a:cubicBezTo>
                    <a:pt x="87" y="41"/>
                    <a:pt x="92" y="45"/>
                    <a:pt x="98" y="46"/>
                  </a:cubicBezTo>
                  <a:cubicBezTo>
                    <a:pt x="99" y="46"/>
                    <a:pt x="99" y="46"/>
                    <a:pt x="99" y="46"/>
                  </a:cubicBezTo>
                  <a:cubicBezTo>
                    <a:pt x="99" y="56"/>
                    <a:pt x="99" y="56"/>
                    <a:pt x="99" y="56"/>
                  </a:cubicBezTo>
                  <a:cubicBezTo>
                    <a:pt x="29" y="56"/>
                    <a:pt x="29" y="56"/>
                    <a:pt x="29" y="56"/>
                  </a:cubicBezTo>
                  <a:lnTo>
                    <a:pt x="29" y="46"/>
                  </a:lnTo>
                  <a:close/>
                  <a:moveTo>
                    <a:pt x="79" y="61"/>
                  </a:moveTo>
                  <a:cubicBezTo>
                    <a:pt x="78" y="63"/>
                    <a:pt x="78" y="63"/>
                    <a:pt x="78" y="63"/>
                  </a:cubicBezTo>
                  <a:cubicBezTo>
                    <a:pt x="75" y="68"/>
                    <a:pt x="69" y="71"/>
                    <a:pt x="64" y="71"/>
                  </a:cubicBezTo>
                  <a:cubicBezTo>
                    <a:pt x="58" y="71"/>
                    <a:pt x="52" y="68"/>
                    <a:pt x="49" y="63"/>
                  </a:cubicBezTo>
                  <a:cubicBezTo>
                    <a:pt x="48" y="61"/>
                    <a:pt x="48" y="61"/>
                    <a:pt x="48" y="61"/>
                  </a:cubicBezTo>
                  <a:lnTo>
                    <a:pt x="79" y="61"/>
                  </a:lnTo>
                  <a:close/>
                  <a:moveTo>
                    <a:pt x="42" y="61"/>
                  </a:moveTo>
                  <a:cubicBezTo>
                    <a:pt x="41" y="63"/>
                    <a:pt x="41" y="63"/>
                    <a:pt x="41" y="63"/>
                  </a:cubicBezTo>
                  <a:cubicBezTo>
                    <a:pt x="38" y="68"/>
                    <a:pt x="32" y="71"/>
                    <a:pt x="26" y="71"/>
                  </a:cubicBezTo>
                  <a:cubicBezTo>
                    <a:pt x="21" y="71"/>
                    <a:pt x="15" y="68"/>
                    <a:pt x="12" y="63"/>
                  </a:cubicBezTo>
                  <a:cubicBezTo>
                    <a:pt x="11" y="61"/>
                    <a:pt x="11" y="61"/>
                    <a:pt x="11" y="61"/>
                  </a:cubicBezTo>
                  <a:lnTo>
                    <a:pt x="42" y="61"/>
                  </a:lnTo>
                  <a:close/>
                  <a:moveTo>
                    <a:pt x="116" y="93"/>
                  </a:moveTo>
                  <a:cubicBezTo>
                    <a:pt x="12" y="93"/>
                    <a:pt x="12" y="93"/>
                    <a:pt x="12" y="93"/>
                  </a:cubicBezTo>
                  <a:cubicBezTo>
                    <a:pt x="12" y="70"/>
                    <a:pt x="12" y="70"/>
                    <a:pt x="12" y="70"/>
                  </a:cubicBezTo>
                  <a:cubicBezTo>
                    <a:pt x="14" y="72"/>
                    <a:pt x="14" y="72"/>
                    <a:pt x="14" y="72"/>
                  </a:cubicBezTo>
                  <a:cubicBezTo>
                    <a:pt x="18" y="74"/>
                    <a:pt x="22" y="76"/>
                    <a:pt x="26" y="76"/>
                  </a:cubicBezTo>
                  <a:cubicBezTo>
                    <a:pt x="33" y="76"/>
                    <a:pt x="40" y="72"/>
                    <a:pt x="44" y="66"/>
                  </a:cubicBezTo>
                  <a:cubicBezTo>
                    <a:pt x="45" y="65"/>
                    <a:pt x="45" y="65"/>
                    <a:pt x="45" y="65"/>
                  </a:cubicBezTo>
                  <a:cubicBezTo>
                    <a:pt x="46" y="66"/>
                    <a:pt x="46" y="66"/>
                    <a:pt x="46" y="66"/>
                  </a:cubicBezTo>
                  <a:cubicBezTo>
                    <a:pt x="50" y="72"/>
                    <a:pt x="57" y="76"/>
                    <a:pt x="64" y="76"/>
                  </a:cubicBezTo>
                  <a:cubicBezTo>
                    <a:pt x="71" y="76"/>
                    <a:pt x="77" y="72"/>
                    <a:pt x="81" y="66"/>
                  </a:cubicBezTo>
                  <a:cubicBezTo>
                    <a:pt x="82" y="65"/>
                    <a:pt x="82" y="65"/>
                    <a:pt x="82" y="65"/>
                  </a:cubicBezTo>
                  <a:cubicBezTo>
                    <a:pt x="83" y="66"/>
                    <a:pt x="83" y="66"/>
                    <a:pt x="83" y="66"/>
                  </a:cubicBezTo>
                  <a:cubicBezTo>
                    <a:pt x="87" y="72"/>
                    <a:pt x="94" y="76"/>
                    <a:pt x="101" y="76"/>
                  </a:cubicBezTo>
                  <a:cubicBezTo>
                    <a:pt x="105" y="76"/>
                    <a:pt x="110" y="74"/>
                    <a:pt x="114" y="71"/>
                  </a:cubicBezTo>
                  <a:cubicBezTo>
                    <a:pt x="116" y="69"/>
                    <a:pt x="116" y="69"/>
                    <a:pt x="116" y="69"/>
                  </a:cubicBezTo>
                  <a:lnTo>
                    <a:pt x="116"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8" name="Freeform 119"/>
            <p:cNvSpPr>
              <a:spLocks noEditPoints="1"/>
            </p:cNvSpPr>
            <p:nvPr/>
          </p:nvSpPr>
          <p:spPr bwMode="auto">
            <a:xfrm>
              <a:off x="7369175" y="1927225"/>
              <a:ext cx="74612" cy="101600"/>
            </a:xfrm>
            <a:custGeom>
              <a:avLst/>
              <a:gdLst>
                <a:gd name="T0" fmla="*/ 10 w 20"/>
                <a:gd name="T1" fmla="*/ 27 h 27"/>
                <a:gd name="T2" fmla="*/ 10 w 20"/>
                <a:gd name="T3" fmla="*/ 27 h 27"/>
                <a:gd name="T4" fmla="*/ 11 w 20"/>
                <a:gd name="T5" fmla="*/ 27 h 27"/>
                <a:gd name="T6" fmla="*/ 20 w 20"/>
                <a:gd name="T7" fmla="*/ 17 h 27"/>
                <a:gd name="T8" fmla="*/ 18 w 20"/>
                <a:gd name="T9" fmla="*/ 12 h 27"/>
                <a:gd name="T10" fmla="*/ 12 w 20"/>
                <a:gd name="T11" fmla="*/ 1 h 27"/>
                <a:gd name="T12" fmla="*/ 8 w 20"/>
                <a:gd name="T13" fmla="*/ 1 h 27"/>
                <a:gd name="T14" fmla="*/ 2 w 20"/>
                <a:gd name="T15" fmla="*/ 12 h 27"/>
                <a:gd name="T16" fmla="*/ 0 w 20"/>
                <a:gd name="T17" fmla="*/ 17 h 27"/>
                <a:gd name="T18" fmla="*/ 10 w 20"/>
                <a:gd name="T19" fmla="*/ 27 h 27"/>
                <a:gd name="T20" fmla="*/ 6 w 20"/>
                <a:gd name="T21" fmla="*/ 15 h 27"/>
                <a:gd name="T22" fmla="*/ 10 w 20"/>
                <a:gd name="T23" fmla="*/ 7 h 27"/>
                <a:gd name="T24" fmla="*/ 14 w 20"/>
                <a:gd name="T25" fmla="*/ 15 h 27"/>
                <a:gd name="T26" fmla="*/ 15 w 20"/>
                <a:gd name="T27" fmla="*/ 17 h 27"/>
                <a:gd name="T28" fmla="*/ 10 w 20"/>
                <a:gd name="T29" fmla="*/ 22 h 27"/>
                <a:gd name="T30" fmla="*/ 10 w 20"/>
                <a:gd name="T31" fmla="*/ 22 h 27"/>
                <a:gd name="T32" fmla="*/ 5 w 20"/>
                <a:gd name="T33" fmla="*/ 17 h 27"/>
                <a:gd name="T34" fmla="*/ 6 w 20"/>
                <a:gd name="T3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7">
                  <a:moveTo>
                    <a:pt x="10" y="27"/>
                  </a:moveTo>
                  <a:cubicBezTo>
                    <a:pt x="10" y="27"/>
                    <a:pt x="10" y="27"/>
                    <a:pt x="10" y="27"/>
                  </a:cubicBezTo>
                  <a:cubicBezTo>
                    <a:pt x="10" y="27"/>
                    <a:pt x="11" y="27"/>
                    <a:pt x="11" y="27"/>
                  </a:cubicBezTo>
                  <a:cubicBezTo>
                    <a:pt x="16" y="27"/>
                    <a:pt x="20" y="22"/>
                    <a:pt x="20" y="17"/>
                  </a:cubicBezTo>
                  <a:cubicBezTo>
                    <a:pt x="20" y="16"/>
                    <a:pt x="19" y="14"/>
                    <a:pt x="18" y="12"/>
                  </a:cubicBezTo>
                  <a:cubicBezTo>
                    <a:pt x="12" y="1"/>
                    <a:pt x="12" y="1"/>
                    <a:pt x="12" y="1"/>
                  </a:cubicBezTo>
                  <a:cubicBezTo>
                    <a:pt x="11" y="0"/>
                    <a:pt x="9" y="0"/>
                    <a:pt x="8" y="1"/>
                  </a:cubicBezTo>
                  <a:cubicBezTo>
                    <a:pt x="2" y="12"/>
                    <a:pt x="2" y="12"/>
                    <a:pt x="2" y="12"/>
                  </a:cubicBezTo>
                  <a:cubicBezTo>
                    <a:pt x="1" y="14"/>
                    <a:pt x="0" y="16"/>
                    <a:pt x="0" y="17"/>
                  </a:cubicBezTo>
                  <a:cubicBezTo>
                    <a:pt x="0" y="23"/>
                    <a:pt x="5" y="27"/>
                    <a:pt x="10" y="27"/>
                  </a:cubicBezTo>
                  <a:close/>
                  <a:moveTo>
                    <a:pt x="6" y="15"/>
                  </a:moveTo>
                  <a:cubicBezTo>
                    <a:pt x="10" y="7"/>
                    <a:pt x="10" y="7"/>
                    <a:pt x="10" y="7"/>
                  </a:cubicBezTo>
                  <a:cubicBezTo>
                    <a:pt x="14" y="15"/>
                    <a:pt x="14" y="15"/>
                    <a:pt x="14" y="15"/>
                  </a:cubicBezTo>
                  <a:cubicBezTo>
                    <a:pt x="15" y="15"/>
                    <a:pt x="15" y="16"/>
                    <a:pt x="15" y="17"/>
                  </a:cubicBezTo>
                  <a:cubicBezTo>
                    <a:pt x="15" y="20"/>
                    <a:pt x="13" y="22"/>
                    <a:pt x="10" y="22"/>
                  </a:cubicBezTo>
                  <a:cubicBezTo>
                    <a:pt x="10" y="22"/>
                    <a:pt x="10" y="22"/>
                    <a:pt x="10" y="22"/>
                  </a:cubicBezTo>
                  <a:cubicBezTo>
                    <a:pt x="7" y="22"/>
                    <a:pt x="5" y="20"/>
                    <a:pt x="5" y="17"/>
                  </a:cubicBezTo>
                  <a:cubicBezTo>
                    <a:pt x="5" y="16"/>
                    <a:pt x="5" y="15"/>
                    <a:pt x="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3551796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250"/>
                                        <p:tgtEl>
                                          <p:spTgt spid="106"/>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05"/>
                                        </p:tgtEl>
                                        <p:attrNameLst>
                                          <p:attrName>style.visibility</p:attrName>
                                        </p:attrNameLst>
                                      </p:cBhvr>
                                      <p:to>
                                        <p:strVal val="visible"/>
                                      </p:to>
                                    </p:set>
                                    <p:animEffect transition="in" filter="fade">
                                      <p:cBhvr>
                                        <p:cTn id="11" dur="250"/>
                                        <p:tgtEl>
                                          <p:spTgt spid="105"/>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104"/>
                                        </p:tgtEl>
                                        <p:attrNameLst>
                                          <p:attrName>style.visibility</p:attrName>
                                        </p:attrNameLst>
                                      </p:cBhvr>
                                      <p:to>
                                        <p:strVal val="visible"/>
                                      </p:to>
                                    </p:set>
                                    <p:animEffect transition="in" filter="fade">
                                      <p:cBhvr>
                                        <p:cTn id="15" dur="250"/>
                                        <p:tgtEl>
                                          <p:spTgt spid="104"/>
                                        </p:tgtEl>
                                      </p:cBhvr>
                                    </p:animEffect>
                                  </p:childTnLst>
                                </p:cTn>
                              </p:par>
                            </p:childTnLst>
                          </p:cTn>
                        </p:par>
                        <p:par>
                          <p:cTn id="16" fill="hold">
                            <p:stCondLst>
                              <p:cond delay="750"/>
                            </p:stCondLst>
                            <p:childTnLst>
                              <p:par>
                                <p:cTn id="17" presetID="10" presetClass="entr" presetSubtype="0" fill="hold" grpId="0" nodeType="afterEffect">
                                  <p:stCondLst>
                                    <p:cond delay="0"/>
                                  </p:stCondLst>
                                  <p:childTnLst>
                                    <p:set>
                                      <p:cBhvr>
                                        <p:cTn id="18" dur="1" fill="hold">
                                          <p:stCondLst>
                                            <p:cond delay="0"/>
                                          </p:stCondLst>
                                        </p:cTn>
                                        <p:tgtEl>
                                          <p:spTgt spid="103"/>
                                        </p:tgtEl>
                                        <p:attrNameLst>
                                          <p:attrName>style.visibility</p:attrName>
                                        </p:attrNameLst>
                                      </p:cBhvr>
                                      <p:to>
                                        <p:strVal val="visible"/>
                                      </p:to>
                                    </p:set>
                                    <p:animEffect transition="in" filter="fade">
                                      <p:cBhvr>
                                        <p:cTn id="19" dur="250"/>
                                        <p:tgtEl>
                                          <p:spTgt spid="103"/>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09"/>
                                        </p:tgtEl>
                                        <p:attrNameLst>
                                          <p:attrName>style.visibility</p:attrName>
                                        </p:attrNameLst>
                                      </p:cBhvr>
                                      <p:to>
                                        <p:strVal val="visible"/>
                                      </p:to>
                                    </p:set>
                                    <p:animEffect transition="in" filter="fade">
                                      <p:cBhvr>
                                        <p:cTn id="23" dur="250"/>
                                        <p:tgtEl>
                                          <p:spTgt spid="109"/>
                                        </p:tgtEl>
                                      </p:cBhvr>
                                    </p:animEffect>
                                  </p:childTnLst>
                                </p:cTn>
                              </p:par>
                            </p:childTnLst>
                          </p:cTn>
                        </p:par>
                        <p:par>
                          <p:cTn id="24" fill="hold">
                            <p:stCondLst>
                              <p:cond delay="1250"/>
                            </p:stCondLst>
                            <p:childTnLst>
                              <p:par>
                                <p:cTn id="25" presetID="10" presetClass="entr" presetSubtype="0" fill="hold" grpId="0" nodeType="afterEffect">
                                  <p:stCondLst>
                                    <p:cond delay="0"/>
                                  </p:stCondLst>
                                  <p:childTnLst>
                                    <p:set>
                                      <p:cBhvr>
                                        <p:cTn id="26" dur="1" fill="hold">
                                          <p:stCondLst>
                                            <p:cond delay="0"/>
                                          </p:stCondLst>
                                        </p:cTn>
                                        <p:tgtEl>
                                          <p:spTgt spid="108"/>
                                        </p:tgtEl>
                                        <p:attrNameLst>
                                          <p:attrName>style.visibility</p:attrName>
                                        </p:attrNameLst>
                                      </p:cBhvr>
                                      <p:to>
                                        <p:strVal val="visible"/>
                                      </p:to>
                                    </p:set>
                                    <p:animEffect transition="in" filter="fade">
                                      <p:cBhvr>
                                        <p:cTn id="27" dur="25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P spid="104" grpId="0"/>
      <p:bldP spid="105" grpId="0"/>
      <p:bldP spid="106" grpId="0"/>
      <p:bldP spid="108" grpId="0"/>
      <p:bldP spid="109" grpId="0"/>
    </p:bld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BEAUTIFUL ART FOR YOUR 4 DATA</a:t>
            </a:r>
          </a:p>
        </p:txBody>
      </p:sp>
      <p:sp>
        <p:nvSpPr>
          <p:cNvPr id="69" name="Freeform 7"/>
          <p:cNvSpPr>
            <a:spLocks noEditPoints="1"/>
          </p:cNvSpPr>
          <p:nvPr/>
        </p:nvSpPr>
        <p:spPr bwMode="auto">
          <a:xfrm>
            <a:off x="11784458" y="3852772"/>
            <a:ext cx="3088137" cy="3088137"/>
          </a:xfrm>
          <a:custGeom>
            <a:avLst/>
            <a:gdLst>
              <a:gd name="T0" fmla="*/ 226 w 452"/>
              <a:gd name="T1" fmla="*/ 0 h 452"/>
              <a:gd name="T2" fmla="*/ 0 w 452"/>
              <a:gd name="T3" fmla="*/ 226 h 452"/>
              <a:gd name="T4" fmla="*/ 226 w 452"/>
              <a:gd name="T5" fmla="*/ 452 h 452"/>
              <a:gd name="T6" fmla="*/ 452 w 452"/>
              <a:gd name="T7" fmla="*/ 226 h 452"/>
              <a:gd name="T8" fmla="*/ 226 w 452"/>
              <a:gd name="T9" fmla="*/ 0 h 452"/>
              <a:gd name="T10" fmla="*/ 226 w 452"/>
              <a:gd name="T11" fmla="*/ 422 h 452"/>
              <a:gd name="T12" fmla="*/ 30 w 452"/>
              <a:gd name="T13" fmla="*/ 226 h 452"/>
              <a:gd name="T14" fmla="*/ 226 w 452"/>
              <a:gd name="T15" fmla="*/ 30 h 452"/>
              <a:gd name="T16" fmla="*/ 422 w 452"/>
              <a:gd name="T17" fmla="*/ 226 h 452"/>
              <a:gd name="T18" fmla="*/ 226 w 452"/>
              <a:gd name="T19" fmla="*/ 422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2">
                <a:moveTo>
                  <a:pt x="226" y="0"/>
                </a:moveTo>
                <a:cubicBezTo>
                  <a:pt x="101" y="0"/>
                  <a:pt x="0" y="101"/>
                  <a:pt x="0" y="226"/>
                </a:cubicBezTo>
                <a:cubicBezTo>
                  <a:pt x="0" y="351"/>
                  <a:pt x="101" y="452"/>
                  <a:pt x="226" y="452"/>
                </a:cubicBezTo>
                <a:cubicBezTo>
                  <a:pt x="351" y="452"/>
                  <a:pt x="452" y="351"/>
                  <a:pt x="452" y="226"/>
                </a:cubicBezTo>
                <a:cubicBezTo>
                  <a:pt x="452" y="101"/>
                  <a:pt x="351" y="0"/>
                  <a:pt x="226" y="0"/>
                </a:cubicBezTo>
                <a:moveTo>
                  <a:pt x="226" y="422"/>
                </a:moveTo>
                <a:cubicBezTo>
                  <a:pt x="118" y="422"/>
                  <a:pt x="30" y="334"/>
                  <a:pt x="30" y="226"/>
                </a:cubicBezTo>
                <a:cubicBezTo>
                  <a:pt x="30" y="118"/>
                  <a:pt x="118" y="30"/>
                  <a:pt x="226" y="30"/>
                </a:cubicBezTo>
                <a:cubicBezTo>
                  <a:pt x="334" y="30"/>
                  <a:pt x="422" y="118"/>
                  <a:pt x="422" y="226"/>
                </a:cubicBezTo>
                <a:cubicBezTo>
                  <a:pt x="422" y="334"/>
                  <a:pt x="334" y="422"/>
                  <a:pt x="226" y="422"/>
                </a:cubicBezTo>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sp>
        <p:nvSpPr>
          <p:cNvPr id="71" name="Freeform 9"/>
          <p:cNvSpPr>
            <a:spLocks noEditPoints="1"/>
          </p:cNvSpPr>
          <p:nvPr/>
        </p:nvSpPr>
        <p:spPr bwMode="auto">
          <a:xfrm>
            <a:off x="20208763" y="8659994"/>
            <a:ext cx="3049241" cy="3049241"/>
          </a:xfrm>
          <a:custGeom>
            <a:avLst/>
            <a:gdLst>
              <a:gd name="T0" fmla="*/ 223 w 446"/>
              <a:gd name="T1" fmla="*/ 0 h 446"/>
              <a:gd name="T2" fmla="*/ 0 w 446"/>
              <a:gd name="T3" fmla="*/ 223 h 446"/>
              <a:gd name="T4" fmla="*/ 223 w 446"/>
              <a:gd name="T5" fmla="*/ 446 h 446"/>
              <a:gd name="T6" fmla="*/ 446 w 446"/>
              <a:gd name="T7" fmla="*/ 223 h 446"/>
              <a:gd name="T8" fmla="*/ 223 w 446"/>
              <a:gd name="T9" fmla="*/ 0 h 446"/>
              <a:gd name="T10" fmla="*/ 223 w 446"/>
              <a:gd name="T11" fmla="*/ 418 h 446"/>
              <a:gd name="T12" fmla="*/ 27 w 446"/>
              <a:gd name="T13" fmla="*/ 223 h 446"/>
              <a:gd name="T14" fmla="*/ 223 w 446"/>
              <a:gd name="T15" fmla="*/ 27 h 446"/>
              <a:gd name="T16" fmla="*/ 419 w 446"/>
              <a:gd name="T17" fmla="*/ 223 h 446"/>
              <a:gd name="T18" fmla="*/ 223 w 446"/>
              <a:gd name="T19" fmla="*/ 418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6" h="446">
                <a:moveTo>
                  <a:pt x="223" y="0"/>
                </a:moveTo>
                <a:cubicBezTo>
                  <a:pt x="100" y="0"/>
                  <a:pt x="0" y="100"/>
                  <a:pt x="0" y="223"/>
                </a:cubicBezTo>
                <a:cubicBezTo>
                  <a:pt x="0" y="346"/>
                  <a:pt x="100" y="446"/>
                  <a:pt x="223" y="446"/>
                </a:cubicBezTo>
                <a:cubicBezTo>
                  <a:pt x="346" y="446"/>
                  <a:pt x="446" y="346"/>
                  <a:pt x="446" y="223"/>
                </a:cubicBezTo>
                <a:cubicBezTo>
                  <a:pt x="446" y="100"/>
                  <a:pt x="346" y="0"/>
                  <a:pt x="223" y="0"/>
                </a:cubicBezTo>
                <a:moveTo>
                  <a:pt x="223" y="418"/>
                </a:moveTo>
                <a:cubicBezTo>
                  <a:pt x="115" y="418"/>
                  <a:pt x="27" y="331"/>
                  <a:pt x="27" y="223"/>
                </a:cubicBezTo>
                <a:cubicBezTo>
                  <a:pt x="27" y="115"/>
                  <a:pt x="115" y="27"/>
                  <a:pt x="223" y="27"/>
                </a:cubicBezTo>
                <a:cubicBezTo>
                  <a:pt x="331" y="27"/>
                  <a:pt x="419" y="115"/>
                  <a:pt x="419" y="223"/>
                </a:cubicBezTo>
                <a:cubicBezTo>
                  <a:pt x="419" y="331"/>
                  <a:pt x="331" y="418"/>
                  <a:pt x="223" y="418"/>
                </a:cubicBezTo>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sp>
        <p:nvSpPr>
          <p:cNvPr id="124" name="Freeform 244"/>
          <p:cNvSpPr>
            <a:spLocks/>
          </p:cNvSpPr>
          <p:nvPr/>
        </p:nvSpPr>
        <p:spPr bwMode="auto">
          <a:xfrm>
            <a:off x="5234809" y="4949563"/>
            <a:ext cx="8253177" cy="2084685"/>
          </a:xfrm>
          <a:custGeom>
            <a:avLst/>
            <a:gdLst>
              <a:gd name="T0" fmla="*/ 1085 w 1207"/>
              <a:gd name="T1" fmla="*/ 268 h 305"/>
              <a:gd name="T2" fmla="*/ 152 w 1207"/>
              <a:gd name="T3" fmla="*/ 125 h 305"/>
              <a:gd name="T4" fmla="*/ 2 w 1207"/>
              <a:gd name="T5" fmla="*/ 0 h 305"/>
              <a:gd name="T6" fmla="*/ 0 w 1207"/>
              <a:gd name="T7" fmla="*/ 10 h 305"/>
              <a:gd name="T8" fmla="*/ 6 w 1207"/>
              <a:gd name="T9" fmla="*/ 50 h 305"/>
              <a:gd name="T10" fmla="*/ 134 w 1207"/>
              <a:gd name="T11" fmla="*/ 147 h 305"/>
              <a:gd name="T12" fmla="*/ 511 w 1207"/>
              <a:gd name="T13" fmla="*/ 265 h 305"/>
              <a:gd name="T14" fmla="*/ 1207 w 1207"/>
              <a:gd name="T15" fmla="*/ 291 h 305"/>
              <a:gd name="T16" fmla="*/ 1207 w 1207"/>
              <a:gd name="T17" fmla="*/ 290 h 305"/>
              <a:gd name="T18" fmla="*/ 1184 w 1207"/>
              <a:gd name="T19" fmla="*/ 291 h 305"/>
              <a:gd name="T20" fmla="*/ 1085 w 1207"/>
              <a:gd name="T21" fmla="*/ 2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07" h="305">
                <a:moveTo>
                  <a:pt x="1085" y="268"/>
                </a:moveTo>
                <a:cubicBezTo>
                  <a:pt x="562" y="282"/>
                  <a:pt x="290" y="200"/>
                  <a:pt x="152" y="125"/>
                </a:cubicBezTo>
                <a:cubicBezTo>
                  <a:pt x="70" y="81"/>
                  <a:pt x="26" y="35"/>
                  <a:pt x="2" y="0"/>
                </a:cubicBezTo>
                <a:cubicBezTo>
                  <a:pt x="1" y="4"/>
                  <a:pt x="1" y="7"/>
                  <a:pt x="0" y="10"/>
                </a:cubicBezTo>
                <a:cubicBezTo>
                  <a:pt x="3" y="23"/>
                  <a:pt x="5" y="36"/>
                  <a:pt x="6" y="50"/>
                </a:cubicBezTo>
                <a:cubicBezTo>
                  <a:pt x="33" y="80"/>
                  <a:pt x="74" y="114"/>
                  <a:pt x="134" y="147"/>
                </a:cubicBezTo>
                <a:cubicBezTo>
                  <a:pt x="230" y="200"/>
                  <a:pt x="357" y="240"/>
                  <a:pt x="511" y="265"/>
                </a:cubicBezTo>
                <a:cubicBezTo>
                  <a:pt x="702" y="297"/>
                  <a:pt x="937" y="305"/>
                  <a:pt x="1207" y="291"/>
                </a:cubicBezTo>
                <a:cubicBezTo>
                  <a:pt x="1207" y="290"/>
                  <a:pt x="1207" y="290"/>
                  <a:pt x="1207" y="290"/>
                </a:cubicBezTo>
                <a:cubicBezTo>
                  <a:pt x="1199" y="291"/>
                  <a:pt x="1192" y="291"/>
                  <a:pt x="1184" y="291"/>
                </a:cubicBezTo>
                <a:cubicBezTo>
                  <a:pt x="1149" y="291"/>
                  <a:pt x="1115" y="283"/>
                  <a:pt x="1085" y="268"/>
                </a:cubicBez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sp>
        <p:nvSpPr>
          <p:cNvPr id="125" name="Freeform 245"/>
          <p:cNvSpPr>
            <a:spLocks/>
          </p:cNvSpPr>
          <p:nvPr/>
        </p:nvSpPr>
        <p:spPr bwMode="auto">
          <a:xfrm>
            <a:off x="5141466" y="3261594"/>
            <a:ext cx="2131357" cy="1687975"/>
          </a:xfrm>
          <a:custGeom>
            <a:avLst/>
            <a:gdLst>
              <a:gd name="T0" fmla="*/ 15 w 311"/>
              <a:gd name="T1" fmla="*/ 247 h 247"/>
              <a:gd name="T2" fmla="*/ 54 w 311"/>
              <a:gd name="T3" fmla="*/ 159 h 247"/>
              <a:gd name="T4" fmla="*/ 251 w 311"/>
              <a:gd name="T5" fmla="*/ 34 h 247"/>
              <a:gd name="T6" fmla="*/ 311 w 311"/>
              <a:gd name="T7" fmla="*/ 0 h 247"/>
              <a:gd name="T8" fmla="*/ 33 w 311"/>
              <a:gd name="T9" fmla="*/ 147 h 247"/>
              <a:gd name="T10" fmla="*/ 0 w 311"/>
              <a:gd name="T11" fmla="*/ 212 h 247"/>
              <a:gd name="T12" fmla="*/ 8 w 311"/>
              <a:gd name="T13" fmla="*/ 237 h 247"/>
              <a:gd name="T14" fmla="*/ 15 w 311"/>
              <a:gd name="T15" fmla="*/ 247 h 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1" h="247">
                <a:moveTo>
                  <a:pt x="15" y="247"/>
                </a:moveTo>
                <a:cubicBezTo>
                  <a:pt x="21" y="224"/>
                  <a:pt x="32" y="192"/>
                  <a:pt x="54" y="159"/>
                </a:cubicBezTo>
                <a:cubicBezTo>
                  <a:pt x="97" y="96"/>
                  <a:pt x="163" y="55"/>
                  <a:pt x="251" y="34"/>
                </a:cubicBezTo>
                <a:cubicBezTo>
                  <a:pt x="268" y="18"/>
                  <a:pt x="288" y="6"/>
                  <a:pt x="311" y="0"/>
                </a:cubicBezTo>
                <a:cubicBezTo>
                  <a:pt x="152" y="18"/>
                  <a:pt x="72" y="89"/>
                  <a:pt x="33" y="147"/>
                </a:cubicBezTo>
                <a:cubicBezTo>
                  <a:pt x="18" y="170"/>
                  <a:pt x="7" y="192"/>
                  <a:pt x="0" y="212"/>
                </a:cubicBezTo>
                <a:cubicBezTo>
                  <a:pt x="3" y="220"/>
                  <a:pt x="6" y="229"/>
                  <a:pt x="8" y="237"/>
                </a:cubicBezTo>
                <a:cubicBezTo>
                  <a:pt x="10" y="240"/>
                  <a:pt x="13" y="244"/>
                  <a:pt x="15" y="247"/>
                </a:cubicBez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grpSp>
        <p:nvGrpSpPr>
          <p:cNvPr id="133" name="Group 132"/>
          <p:cNvGrpSpPr/>
          <p:nvPr/>
        </p:nvGrpSpPr>
        <p:grpSpPr>
          <a:xfrm>
            <a:off x="1103072" y="3331605"/>
            <a:ext cx="4239381" cy="4239381"/>
            <a:chOff x="613912" y="1665609"/>
            <a:chExt cx="2119445" cy="2119445"/>
          </a:xfrm>
          <a:solidFill>
            <a:schemeClr val="tx2">
              <a:lumMod val="20000"/>
              <a:lumOff val="80000"/>
            </a:schemeClr>
          </a:solidFill>
        </p:grpSpPr>
        <p:sp>
          <p:nvSpPr>
            <p:cNvPr id="68" name="Freeform 6"/>
            <p:cNvSpPr>
              <a:spLocks noEditPoints="1"/>
            </p:cNvSpPr>
            <p:nvPr/>
          </p:nvSpPr>
          <p:spPr bwMode="auto">
            <a:xfrm>
              <a:off x="613912" y="1665609"/>
              <a:ext cx="2119445" cy="2119445"/>
            </a:xfrm>
            <a:custGeom>
              <a:avLst/>
              <a:gdLst>
                <a:gd name="T0" fmla="*/ 310 w 620"/>
                <a:gd name="T1" fmla="*/ 0 h 620"/>
                <a:gd name="T2" fmla="*/ 0 w 620"/>
                <a:gd name="T3" fmla="*/ 310 h 620"/>
                <a:gd name="T4" fmla="*/ 310 w 620"/>
                <a:gd name="T5" fmla="*/ 620 h 620"/>
                <a:gd name="T6" fmla="*/ 620 w 620"/>
                <a:gd name="T7" fmla="*/ 310 h 620"/>
                <a:gd name="T8" fmla="*/ 310 w 620"/>
                <a:gd name="T9" fmla="*/ 0 h 620"/>
                <a:gd name="T10" fmla="*/ 310 w 620"/>
                <a:gd name="T11" fmla="*/ 584 h 620"/>
                <a:gd name="T12" fmla="*/ 36 w 620"/>
                <a:gd name="T13" fmla="*/ 310 h 620"/>
                <a:gd name="T14" fmla="*/ 310 w 620"/>
                <a:gd name="T15" fmla="*/ 36 h 620"/>
                <a:gd name="T16" fmla="*/ 584 w 620"/>
                <a:gd name="T17" fmla="*/ 310 h 620"/>
                <a:gd name="T18" fmla="*/ 310 w 620"/>
                <a:gd name="T19" fmla="*/ 58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0" h="620">
                  <a:moveTo>
                    <a:pt x="310" y="0"/>
                  </a:moveTo>
                  <a:cubicBezTo>
                    <a:pt x="139" y="0"/>
                    <a:pt x="0" y="139"/>
                    <a:pt x="0" y="310"/>
                  </a:cubicBezTo>
                  <a:cubicBezTo>
                    <a:pt x="0" y="481"/>
                    <a:pt x="139" y="620"/>
                    <a:pt x="310" y="620"/>
                  </a:cubicBezTo>
                  <a:cubicBezTo>
                    <a:pt x="481" y="620"/>
                    <a:pt x="620" y="481"/>
                    <a:pt x="620" y="310"/>
                  </a:cubicBezTo>
                  <a:cubicBezTo>
                    <a:pt x="620" y="139"/>
                    <a:pt x="481" y="0"/>
                    <a:pt x="310" y="0"/>
                  </a:cubicBezTo>
                  <a:moveTo>
                    <a:pt x="310" y="584"/>
                  </a:moveTo>
                  <a:cubicBezTo>
                    <a:pt x="159" y="584"/>
                    <a:pt x="36" y="461"/>
                    <a:pt x="36" y="310"/>
                  </a:cubicBezTo>
                  <a:cubicBezTo>
                    <a:pt x="36" y="159"/>
                    <a:pt x="159" y="36"/>
                    <a:pt x="310" y="36"/>
                  </a:cubicBezTo>
                  <a:cubicBezTo>
                    <a:pt x="461" y="36"/>
                    <a:pt x="584" y="159"/>
                    <a:pt x="584" y="310"/>
                  </a:cubicBezTo>
                  <a:cubicBezTo>
                    <a:pt x="584" y="461"/>
                    <a:pt x="461" y="584"/>
                    <a:pt x="310" y="5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sp>
          <p:nvSpPr>
            <p:cNvPr id="126" name="Freeform 246"/>
            <p:cNvSpPr>
              <a:spLocks/>
            </p:cNvSpPr>
            <p:nvPr/>
          </p:nvSpPr>
          <p:spPr bwMode="auto">
            <a:xfrm>
              <a:off x="2660098" y="2439496"/>
              <a:ext cx="23333" cy="70000"/>
            </a:xfrm>
            <a:custGeom>
              <a:avLst/>
              <a:gdLst>
                <a:gd name="T0" fmla="*/ 5 w 7"/>
                <a:gd name="T1" fmla="*/ 20 h 20"/>
                <a:gd name="T2" fmla="*/ 7 w 7"/>
                <a:gd name="T3" fmla="*/ 10 h 20"/>
                <a:gd name="T4" fmla="*/ 0 w 7"/>
                <a:gd name="T5" fmla="*/ 0 h 20"/>
                <a:gd name="T6" fmla="*/ 5 w 7"/>
                <a:gd name="T7" fmla="*/ 20 h 20"/>
              </a:gdLst>
              <a:ahLst/>
              <a:cxnLst>
                <a:cxn ang="0">
                  <a:pos x="T0" y="T1"/>
                </a:cxn>
                <a:cxn ang="0">
                  <a:pos x="T2" y="T3"/>
                </a:cxn>
                <a:cxn ang="0">
                  <a:pos x="T4" y="T5"/>
                </a:cxn>
                <a:cxn ang="0">
                  <a:pos x="T6" y="T7"/>
                </a:cxn>
              </a:cxnLst>
              <a:rect l="0" t="0" r="r" b="b"/>
              <a:pathLst>
                <a:path w="7" h="20">
                  <a:moveTo>
                    <a:pt x="5" y="20"/>
                  </a:moveTo>
                  <a:cubicBezTo>
                    <a:pt x="6" y="17"/>
                    <a:pt x="6" y="14"/>
                    <a:pt x="7" y="10"/>
                  </a:cubicBezTo>
                  <a:cubicBezTo>
                    <a:pt x="5" y="7"/>
                    <a:pt x="2" y="3"/>
                    <a:pt x="0" y="0"/>
                  </a:cubicBezTo>
                  <a:cubicBezTo>
                    <a:pt x="2" y="6"/>
                    <a:pt x="4" y="13"/>
                    <a:pt x="5"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grpSp>
      <p:sp>
        <p:nvSpPr>
          <p:cNvPr id="127" name="Freeform 247"/>
          <p:cNvSpPr>
            <a:spLocks/>
          </p:cNvSpPr>
          <p:nvPr/>
        </p:nvSpPr>
        <p:spPr bwMode="auto">
          <a:xfrm>
            <a:off x="10819898" y="5509628"/>
            <a:ext cx="4068251" cy="2341383"/>
          </a:xfrm>
          <a:custGeom>
            <a:avLst/>
            <a:gdLst>
              <a:gd name="T0" fmla="*/ 144 w 595"/>
              <a:gd name="T1" fmla="*/ 306 h 342"/>
              <a:gd name="T2" fmla="*/ 222 w 595"/>
              <a:gd name="T3" fmla="*/ 292 h 342"/>
              <a:gd name="T4" fmla="*/ 393 w 595"/>
              <a:gd name="T5" fmla="*/ 257 h 342"/>
              <a:gd name="T6" fmla="*/ 572 w 595"/>
              <a:gd name="T7" fmla="*/ 108 h 342"/>
              <a:gd name="T8" fmla="*/ 593 w 595"/>
              <a:gd name="T9" fmla="*/ 0 h 342"/>
              <a:gd name="T10" fmla="*/ 592 w 595"/>
              <a:gd name="T11" fmla="*/ 0 h 342"/>
              <a:gd name="T12" fmla="*/ 507 w 595"/>
              <a:gd name="T13" fmla="*/ 160 h 342"/>
              <a:gd name="T14" fmla="*/ 386 w 595"/>
              <a:gd name="T15" fmla="*/ 230 h 342"/>
              <a:gd name="T16" fmla="*/ 217 w 595"/>
              <a:gd name="T17" fmla="*/ 264 h 342"/>
              <a:gd name="T18" fmla="*/ 0 w 595"/>
              <a:gd name="T19" fmla="*/ 341 h 342"/>
              <a:gd name="T20" fmla="*/ 0 w 595"/>
              <a:gd name="T21" fmla="*/ 342 h 342"/>
              <a:gd name="T22" fmla="*/ 137 w 595"/>
              <a:gd name="T23" fmla="*/ 306 h 342"/>
              <a:gd name="T24" fmla="*/ 144 w 595"/>
              <a:gd name="T25" fmla="*/ 306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5" h="342">
                <a:moveTo>
                  <a:pt x="144" y="306"/>
                </a:moveTo>
                <a:cubicBezTo>
                  <a:pt x="167" y="301"/>
                  <a:pt x="192" y="297"/>
                  <a:pt x="222" y="292"/>
                </a:cubicBezTo>
                <a:cubicBezTo>
                  <a:pt x="267" y="284"/>
                  <a:pt x="323" y="275"/>
                  <a:pt x="393" y="257"/>
                </a:cubicBezTo>
                <a:cubicBezTo>
                  <a:pt x="502" y="229"/>
                  <a:pt x="550" y="161"/>
                  <a:pt x="572" y="108"/>
                </a:cubicBezTo>
                <a:cubicBezTo>
                  <a:pt x="595" y="52"/>
                  <a:pt x="593" y="2"/>
                  <a:pt x="593" y="0"/>
                </a:cubicBezTo>
                <a:cubicBezTo>
                  <a:pt x="592" y="0"/>
                  <a:pt x="592" y="0"/>
                  <a:pt x="592" y="0"/>
                </a:cubicBezTo>
                <a:cubicBezTo>
                  <a:pt x="588" y="65"/>
                  <a:pt x="556" y="122"/>
                  <a:pt x="507" y="160"/>
                </a:cubicBezTo>
                <a:cubicBezTo>
                  <a:pt x="481" y="190"/>
                  <a:pt x="442" y="215"/>
                  <a:pt x="386" y="230"/>
                </a:cubicBezTo>
                <a:cubicBezTo>
                  <a:pt x="317" y="247"/>
                  <a:pt x="264" y="256"/>
                  <a:pt x="217" y="264"/>
                </a:cubicBezTo>
                <a:cubicBezTo>
                  <a:pt x="129" y="279"/>
                  <a:pt x="70" y="289"/>
                  <a:pt x="0" y="341"/>
                </a:cubicBezTo>
                <a:cubicBezTo>
                  <a:pt x="0" y="342"/>
                  <a:pt x="0" y="342"/>
                  <a:pt x="0" y="342"/>
                </a:cubicBezTo>
                <a:cubicBezTo>
                  <a:pt x="40" y="319"/>
                  <a:pt x="87" y="306"/>
                  <a:pt x="137" y="306"/>
                </a:cubicBezTo>
                <a:cubicBezTo>
                  <a:pt x="139" y="306"/>
                  <a:pt x="141" y="306"/>
                  <a:pt x="144" y="306"/>
                </a:cubicBez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sp>
        <p:nvSpPr>
          <p:cNvPr id="128" name="Freeform 248"/>
          <p:cNvSpPr>
            <a:spLocks/>
          </p:cNvSpPr>
          <p:nvPr/>
        </p:nvSpPr>
        <p:spPr bwMode="auto">
          <a:xfrm>
            <a:off x="12111159" y="8387738"/>
            <a:ext cx="9956706" cy="3383726"/>
          </a:xfrm>
          <a:custGeom>
            <a:avLst/>
            <a:gdLst>
              <a:gd name="T0" fmla="*/ 1456 w 1456"/>
              <a:gd name="T1" fmla="*/ 44 h 495"/>
              <a:gd name="T2" fmla="*/ 1456 w 1456"/>
              <a:gd name="T3" fmla="*/ 44 h 495"/>
              <a:gd name="T4" fmla="*/ 1190 w 1456"/>
              <a:gd name="T5" fmla="*/ 2 h 495"/>
              <a:gd name="T6" fmla="*/ 624 w 1456"/>
              <a:gd name="T7" fmla="*/ 182 h 495"/>
              <a:gd name="T8" fmla="*/ 169 w 1456"/>
              <a:gd name="T9" fmla="*/ 406 h 495"/>
              <a:gd name="T10" fmla="*/ 68 w 1456"/>
              <a:gd name="T11" fmla="*/ 420 h 495"/>
              <a:gd name="T12" fmla="*/ 0 w 1456"/>
              <a:gd name="T13" fmla="*/ 442 h 495"/>
              <a:gd name="T14" fmla="*/ 0 w 1456"/>
              <a:gd name="T15" fmla="*/ 444 h 495"/>
              <a:gd name="T16" fmla="*/ 641 w 1456"/>
              <a:gd name="T17" fmla="*/ 204 h 495"/>
              <a:gd name="T18" fmla="*/ 1188 w 1456"/>
              <a:gd name="T19" fmla="*/ 30 h 495"/>
              <a:gd name="T20" fmla="*/ 1350 w 1456"/>
              <a:gd name="T21" fmla="*/ 46 h 495"/>
              <a:gd name="T22" fmla="*/ 1407 w 1456"/>
              <a:gd name="T23" fmla="*/ 39 h 495"/>
              <a:gd name="T24" fmla="*/ 1456 w 1456"/>
              <a:gd name="T25" fmla="*/ 44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6" h="495">
                <a:moveTo>
                  <a:pt x="1456" y="44"/>
                </a:moveTo>
                <a:cubicBezTo>
                  <a:pt x="1456" y="44"/>
                  <a:pt x="1456" y="44"/>
                  <a:pt x="1456" y="44"/>
                </a:cubicBezTo>
                <a:cubicBezTo>
                  <a:pt x="1451" y="42"/>
                  <a:pt x="1346" y="4"/>
                  <a:pt x="1190" y="2"/>
                </a:cubicBezTo>
                <a:cubicBezTo>
                  <a:pt x="1046" y="0"/>
                  <a:pt x="831" y="29"/>
                  <a:pt x="624" y="182"/>
                </a:cubicBezTo>
                <a:cubicBezTo>
                  <a:pt x="423" y="330"/>
                  <a:pt x="266" y="386"/>
                  <a:pt x="169" y="406"/>
                </a:cubicBezTo>
                <a:cubicBezTo>
                  <a:pt x="128" y="415"/>
                  <a:pt x="94" y="419"/>
                  <a:pt x="68" y="420"/>
                </a:cubicBezTo>
                <a:cubicBezTo>
                  <a:pt x="47" y="430"/>
                  <a:pt x="24" y="437"/>
                  <a:pt x="0" y="442"/>
                </a:cubicBezTo>
                <a:cubicBezTo>
                  <a:pt x="0" y="444"/>
                  <a:pt x="0" y="444"/>
                  <a:pt x="0" y="444"/>
                </a:cubicBezTo>
                <a:cubicBezTo>
                  <a:pt x="10" y="446"/>
                  <a:pt x="245" y="495"/>
                  <a:pt x="641" y="204"/>
                </a:cubicBezTo>
                <a:cubicBezTo>
                  <a:pt x="841" y="57"/>
                  <a:pt x="1049" y="28"/>
                  <a:pt x="1188" y="30"/>
                </a:cubicBezTo>
                <a:cubicBezTo>
                  <a:pt x="1252" y="31"/>
                  <a:pt x="1307" y="38"/>
                  <a:pt x="1350" y="46"/>
                </a:cubicBezTo>
                <a:cubicBezTo>
                  <a:pt x="1368" y="41"/>
                  <a:pt x="1387" y="39"/>
                  <a:pt x="1407" y="39"/>
                </a:cubicBezTo>
                <a:cubicBezTo>
                  <a:pt x="1424" y="39"/>
                  <a:pt x="1440" y="41"/>
                  <a:pt x="1456" y="44"/>
                </a:cubicBez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sp>
        <p:nvSpPr>
          <p:cNvPr id="129" name="Freeform 249"/>
          <p:cNvSpPr>
            <a:spLocks/>
          </p:cNvSpPr>
          <p:nvPr/>
        </p:nvSpPr>
        <p:spPr bwMode="auto">
          <a:xfrm>
            <a:off x="14787023" y="4871776"/>
            <a:ext cx="2388056" cy="1532401"/>
          </a:xfrm>
          <a:custGeom>
            <a:avLst/>
            <a:gdLst>
              <a:gd name="T0" fmla="*/ 350 w 350"/>
              <a:gd name="T1" fmla="*/ 202 h 224"/>
              <a:gd name="T2" fmla="*/ 350 w 350"/>
              <a:gd name="T3" fmla="*/ 200 h 224"/>
              <a:gd name="T4" fmla="*/ 336 w 350"/>
              <a:gd name="T5" fmla="*/ 201 h 224"/>
              <a:gd name="T6" fmla="*/ 253 w 350"/>
              <a:gd name="T7" fmla="*/ 173 h 224"/>
              <a:gd name="T8" fmla="*/ 0 w 350"/>
              <a:gd name="T9" fmla="*/ 0 h 224"/>
              <a:gd name="T10" fmla="*/ 11 w 350"/>
              <a:gd name="T11" fmla="*/ 48 h 224"/>
              <a:gd name="T12" fmla="*/ 350 w 350"/>
              <a:gd name="T13" fmla="*/ 202 h 224"/>
            </a:gdLst>
            <a:ahLst/>
            <a:cxnLst>
              <a:cxn ang="0">
                <a:pos x="T0" y="T1"/>
              </a:cxn>
              <a:cxn ang="0">
                <a:pos x="T2" y="T3"/>
              </a:cxn>
              <a:cxn ang="0">
                <a:pos x="T4" y="T5"/>
              </a:cxn>
              <a:cxn ang="0">
                <a:pos x="T6" y="T7"/>
              </a:cxn>
              <a:cxn ang="0">
                <a:pos x="T8" y="T9"/>
              </a:cxn>
              <a:cxn ang="0">
                <a:pos x="T10" y="T11"/>
              </a:cxn>
              <a:cxn ang="0">
                <a:pos x="T12" y="T13"/>
              </a:cxn>
            </a:cxnLst>
            <a:rect l="0" t="0" r="r" b="b"/>
            <a:pathLst>
              <a:path w="350" h="224">
                <a:moveTo>
                  <a:pt x="350" y="202"/>
                </a:moveTo>
                <a:cubicBezTo>
                  <a:pt x="350" y="200"/>
                  <a:pt x="350" y="200"/>
                  <a:pt x="350" y="200"/>
                </a:cubicBezTo>
                <a:cubicBezTo>
                  <a:pt x="345" y="201"/>
                  <a:pt x="340" y="201"/>
                  <a:pt x="336" y="201"/>
                </a:cubicBezTo>
                <a:cubicBezTo>
                  <a:pt x="304" y="201"/>
                  <a:pt x="276" y="190"/>
                  <a:pt x="253" y="173"/>
                </a:cubicBezTo>
                <a:cubicBezTo>
                  <a:pt x="131" y="143"/>
                  <a:pt x="28" y="33"/>
                  <a:pt x="0" y="0"/>
                </a:cubicBezTo>
                <a:cubicBezTo>
                  <a:pt x="5" y="15"/>
                  <a:pt x="9" y="31"/>
                  <a:pt x="11" y="48"/>
                </a:cubicBezTo>
                <a:cubicBezTo>
                  <a:pt x="74" y="112"/>
                  <a:pt x="205" y="224"/>
                  <a:pt x="350" y="202"/>
                </a:cubicBez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sp>
        <p:nvSpPr>
          <p:cNvPr id="130" name="Freeform 250"/>
          <p:cNvSpPr>
            <a:spLocks/>
          </p:cNvSpPr>
          <p:nvPr/>
        </p:nvSpPr>
        <p:spPr bwMode="auto">
          <a:xfrm>
            <a:off x="8361837" y="8792231"/>
            <a:ext cx="2559186" cy="2465843"/>
          </a:xfrm>
          <a:custGeom>
            <a:avLst/>
            <a:gdLst>
              <a:gd name="T0" fmla="*/ 275 w 374"/>
              <a:gd name="T1" fmla="*/ 280 h 360"/>
              <a:gd name="T2" fmla="*/ 139 w 374"/>
              <a:gd name="T3" fmla="*/ 102 h 360"/>
              <a:gd name="T4" fmla="*/ 132 w 374"/>
              <a:gd name="T5" fmla="*/ 88 h 360"/>
              <a:gd name="T6" fmla="*/ 0 w 374"/>
              <a:gd name="T7" fmla="*/ 0 h 360"/>
              <a:gd name="T8" fmla="*/ 77 w 374"/>
              <a:gd name="T9" fmla="*/ 56 h 360"/>
              <a:gd name="T10" fmla="*/ 111 w 374"/>
              <a:gd name="T11" fmla="*/ 100 h 360"/>
              <a:gd name="T12" fmla="*/ 118 w 374"/>
              <a:gd name="T13" fmla="*/ 113 h 360"/>
              <a:gd name="T14" fmla="*/ 374 w 374"/>
              <a:gd name="T15" fmla="*/ 360 h 360"/>
              <a:gd name="T16" fmla="*/ 275 w 374"/>
              <a:gd name="T17" fmla="*/ 2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4" h="360">
                <a:moveTo>
                  <a:pt x="275" y="280"/>
                </a:moveTo>
                <a:cubicBezTo>
                  <a:pt x="205" y="227"/>
                  <a:pt x="170" y="160"/>
                  <a:pt x="139" y="102"/>
                </a:cubicBezTo>
                <a:cubicBezTo>
                  <a:pt x="132" y="88"/>
                  <a:pt x="132" y="88"/>
                  <a:pt x="132" y="88"/>
                </a:cubicBezTo>
                <a:cubicBezTo>
                  <a:pt x="95" y="17"/>
                  <a:pt x="32" y="3"/>
                  <a:pt x="0" y="0"/>
                </a:cubicBezTo>
                <a:cubicBezTo>
                  <a:pt x="32" y="9"/>
                  <a:pt x="59" y="29"/>
                  <a:pt x="77" y="56"/>
                </a:cubicBezTo>
                <a:cubicBezTo>
                  <a:pt x="89" y="67"/>
                  <a:pt x="101" y="81"/>
                  <a:pt x="111" y="100"/>
                </a:cubicBezTo>
                <a:cubicBezTo>
                  <a:pt x="118" y="113"/>
                  <a:pt x="118" y="113"/>
                  <a:pt x="118" y="113"/>
                </a:cubicBezTo>
                <a:cubicBezTo>
                  <a:pt x="161" y="194"/>
                  <a:pt x="218" y="304"/>
                  <a:pt x="374" y="360"/>
                </a:cubicBezTo>
                <a:cubicBezTo>
                  <a:pt x="335" y="341"/>
                  <a:pt x="301" y="314"/>
                  <a:pt x="275" y="280"/>
                </a:cubicBez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sp>
        <p:nvSpPr>
          <p:cNvPr id="131" name="Freeform 251"/>
          <p:cNvSpPr>
            <a:spLocks/>
          </p:cNvSpPr>
          <p:nvPr/>
        </p:nvSpPr>
        <p:spPr bwMode="auto">
          <a:xfrm>
            <a:off x="19034181" y="9476754"/>
            <a:ext cx="2613634" cy="2419170"/>
          </a:xfrm>
          <a:custGeom>
            <a:avLst/>
            <a:gdLst>
              <a:gd name="T0" fmla="*/ 207 w 383"/>
              <a:gd name="T1" fmla="*/ 280 h 354"/>
              <a:gd name="T2" fmla="*/ 98 w 383"/>
              <a:gd name="T3" fmla="*/ 163 h 354"/>
              <a:gd name="T4" fmla="*/ 0 w 383"/>
              <a:gd name="T5" fmla="*/ 0 h 354"/>
              <a:gd name="T6" fmla="*/ 31 w 383"/>
              <a:gd name="T7" fmla="*/ 77 h 354"/>
              <a:gd name="T8" fmla="*/ 76 w 383"/>
              <a:gd name="T9" fmla="*/ 171 h 354"/>
              <a:gd name="T10" fmla="*/ 383 w 383"/>
              <a:gd name="T11" fmla="*/ 326 h 354"/>
              <a:gd name="T12" fmla="*/ 383 w 383"/>
              <a:gd name="T13" fmla="*/ 326 h 354"/>
              <a:gd name="T14" fmla="*/ 305 w 383"/>
              <a:gd name="T15" fmla="*/ 307 h 354"/>
              <a:gd name="T16" fmla="*/ 207 w 383"/>
              <a:gd name="T17" fmla="*/ 28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3" h="354">
                <a:moveTo>
                  <a:pt x="207" y="280"/>
                </a:moveTo>
                <a:cubicBezTo>
                  <a:pt x="154" y="254"/>
                  <a:pt x="116" y="212"/>
                  <a:pt x="98" y="163"/>
                </a:cubicBezTo>
                <a:cubicBezTo>
                  <a:pt x="67" y="73"/>
                  <a:pt x="26" y="24"/>
                  <a:pt x="0" y="0"/>
                </a:cubicBezTo>
                <a:cubicBezTo>
                  <a:pt x="17" y="21"/>
                  <a:pt x="29" y="48"/>
                  <a:pt x="31" y="77"/>
                </a:cubicBezTo>
                <a:cubicBezTo>
                  <a:pt x="46" y="101"/>
                  <a:pt x="62" y="132"/>
                  <a:pt x="76" y="171"/>
                </a:cubicBezTo>
                <a:cubicBezTo>
                  <a:pt x="116" y="285"/>
                  <a:pt x="253" y="354"/>
                  <a:pt x="383" y="326"/>
                </a:cubicBezTo>
                <a:cubicBezTo>
                  <a:pt x="383" y="326"/>
                  <a:pt x="383" y="326"/>
                  <a:pt x="383" y="326"/>
                </a:cubicBezTo>
                <a:cubicBezTo>
                  <a:pt x="355" y="324"/>
                  <a:pt x="329" y="318"/>
                  <a:pt x="305" y="307"/>
                </a:cubicBezTo>
                <a:cubicBezTo>
                  <a:pt x="272" y="305"/>
                  <a:pt x="238" y="296"/>
                  <a:pt x="207" y="280"/>
                </a:cubicBez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sp>
        <p:nvSpPr>
          <p:cNvPr id="134" name="Freeform 8"/>
          <p:cNvSpPr>
            <a:spLocks noEditPoints="1"/>
          </p:cNvSpPr>
          <p:nvPr/>
        </p:nvSpPr>
        <p:spPr bwMode="auto">
          <a:xfrm>
            <a:off x="9832009" y="7602095"/>
            <a:ext cx="3842667" cy="3842667"/>
          </a:xfrm>
          <a:custGeom>
            <a:avLst/>
            <a:gdLst>
              <a:gd name="T0" fmla="*/ 281 w 562"/>
              <a:gd name="T1" fmla="*/ 0 h 562"/>
              <a:gd name="T2" fmla="*/ 0 w 562"/>
              <a:gd name="T3" fmla="*/ 281 h 562"/>
              <a:gd name="T4" fmla="*/ 281 w 562"/>
              <a:gd name="T5" fmla="*/ 562 h 562"/>
              <a:gd name="T6" fmla="*/ 562 w 562"/>
              <a:gd name="T7" fmla="*/ 281 h 562"/>
              <a:gd name="T8" fmla="*/ 281 w 562"/>
              <a:gd name="T9" fmla="*/ 0 h 562"/>
              <a:gd name="T10" fmla="*/ 281 w 562"/>
              <a:gd name="T11" fmla="*/ 532 h 562"/>
              <a:gd name="T12" fmla="*/ 30 w 562"/>
              <a:gd name="T13" fmla="*/ 281 h 562"/>
              <a:gd name="T14" fmla="*/ 281 w 562"/>
              <a:gd name="T15" fmla="*/ 30 h 562"/>
              <a:gd name="T16" fmla="*/ 532 w 562"/>
              <a:gd name="T17" fmla="*/ 281 h 562"/>
              <a:gd name="T18" fmla="*/ 281 w 562"/>
              <a:gd name="T19" fmla="*/ 532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2" h="562">
                <a:moveTo>
                  <a:pt x="281" y="0"/>
                </a:moveTo>
                <a:cubicBezTo>
                  <a:pt x="126" y="0"/>
                  <a:pt x="0" y="126"/>
                  <a:pt x="0" y="281"/>
                </a:cubicBezTo>
                <a:cubicBezTo>
                  <a:pt x="0" y="436"/>
                  <a:pt x="126" y="562"/>
                  <a:pt x="281" y="562"/>
                </a:cubicBezTo>
                <a:cubicBezTo>
                  <a:pt x="436" y="562"/>
                  <a:pt x="562" y="436"/>
                  <a:pt x="562" y="281"/>
                </a:cubicBezTo>
                <a:cubicBezTo>
                  <a:pt x="562" y="126"/>
                  <a:pt x="436" y="0"/>
                  <a:pt x="281" y="0"/>
                </a:cubicBezTo>
                <a:moveTo>
                  <a:pt x="281" y="532"/>
                </a:moveTo>
                <a:cubicBezTo>
                  <a:pt x="142" y="532"/>
                  <a:pt x="30" y="420"/>
                  <a:pt x="30" y="281"/>
                </a:cubicBezTo>
                <a:cubicBezTo>
                  <a:pt x="30" y="142"/>
                  <a:pt x="142" y="30"/>
                  <a:pt x="281" y="30"/>
                </a:cubicBezTo>
                <a:cubicBezTo>
                  <a:pt x="420" y="30"/>
                  <a:pt x="532" y="142"/>
                  <a:pt x="532" y="281"/>
                </a:cubicBezTo>
                <a:cubicBezTo>
                  <a:pt x="532" y="420"/>
                  <a:pt x="420" y="532"/>
                  <a:pt x="281" y="532"/>
                </a:cubicBezTo>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srgbClr val="57565A"/>
              </a:solidFill>
              <a:latin typeface="Roboto Light"/>
            </a:endParaRPr>
          </a:p>
        </p:txBody>
      </p:sp>
      <p:sp>
        <p:nvSpPr>
          <p:cNvPr id="137" name="Oval 136"/>
          <p:cNvSpPr/>
          <p:nvPr/>
        </p:nvSpPr>
        <p:spPr>
          <a:xfrm>
            <a:off x="6572150" y="3222693"/>
            <a:ext cx="1865592" cy="1865592"/>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srgbClr val="57565A"/>
              </a:solidFill>
              <a:latin typeface="Roboto Light"/>
            </a:endParaRPr>
          </a:p>
        </p:txBody>
      </p:sp>
      <p:sp>
        <p:nvSpPr>
          <p:cNvPr id="142" name="Oval 141"/>
          <p:cNvSpPr/>
          <p:nvPr/>
        </p:nvSpPr>
        <p:spPr>
          <a:xfrm>
            <a:off x="7161905" y="8749707"/>
            <a:ext cx="1865592" cy="1865592"/>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srgbClr val="57565A"/>
              </a:solidFill>
              <a:latin typeface="Roboto Light"/>
            </a:endParaRPr>
          </a:p>
        </p:txBody>
      </p:sp>
      <p:sp>
        <p:nvSpPr>
          <p:cNvPr id="143" name="Oval 142"/>
          <p:cNvSpPr/>
          <p:nvPr/>
        </p:nvSpPr>
        <p:spPr>
          <a:xfrm>
            <a:off x="16127772" y="4381883"/>
            <a:ext cx="1865592" cy="1865592"/>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srgbClr val="57565A"/>
              </a:solidFill>
              <a:latin typeface="Roboto Light"/>
            </a:endParaRPr>
          </a:p>
        </p:txBody>
      </p:sp>
      <p:sp>
        <p:nvSpPr>
          <p:cNvPr id="144" name="Oval 143"/>
          <p:cNvSpPr/>
          <p:nvPr/>
        </p:nvSpPr>
        <p:spPr>
          <a:xfrm>
            <a:off x="17370974" y="9143566"/>
            <a:ext cx="1865592" cy="1865592"/>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srgbClr val="57565A"/>
              </a:solidFill>
              <a:latin typeface="Roboto Light"/>
            </a:endParaRPr>
          </a:p>
        </p:txBody>
      </p:sp>
      <p:sp>
        <p:nvSpPr>
          <p:cNvPr id="155" name="Freeform 70"/>
          <p:cNvSpPr>
            <a:spLocks noEditPoints="1"/>
          </p:cNvSpPr>
          <p:nvPr/>
        </p:nvSpPr>
        <p:spPr bwMode="auto">
          <a:xfrm>
            <a:off x="7637981" y="9156839"/>
            <a:ext cx="913440" cy="1246722"/>
          </a:xfrm>
          <a:custGeom>
            <a:avLst/>
            <a:gdLst>
              <a:gd name="T0" fmla="*/ 51 w 94"/>
              <a:gd name="T1" fmla="*/ 93 h 128"/>
              <a:gd name="T2" fmla="*/ 94 w 94"/>
              <a:gd name="T3" fmla="*/ 47 h 128"/>
              <a:gd name="T4" fmla="*/ 47 w 94"/>
              <a:gd name="T5" fmla="*/ 0 h 128"/>
              <a:gd name="T6" fmla="*/ 0 w 94"/>
              <a:gd name="T7" fmla="*/ 47 h 128"/>
              <a:gd name="T8" fmla="*/ 43 w 94"/>
              <a:gd name="T9" fmla="*/ 93 h 128"/>
              <a:gd name="T10" fmla="*/ 45 w 94"/>
              <a:gd name="T11" fmla="*/ 94 h 128"/>
              <a:gd name="T12" fmla="*/ 45 w 94"/>
              <a:gd name="T13" fmla="*/ 109 h 128"/>
              <a:gd name="T14" fmla="*/ 32 w 94"/>
              <a:gd name="T15" fmla="*/ 109 h 128"/>
              <a:gd name="T16" fmla="*/ 30 w 94"/>
              <a:gd name="T17" fmla="*/ 111 h 128"/>
              <a:gd name="T18" fmla="*/ 32 w 94"/>
              <a:gd name="T19" fmla="*/ 113 h 128"/>
              <a:gd name="T20" fmla="*/ 45 w 94"/>
              <a:gd name="T21" fmla="*/ 113 h 128"/>
              <a:gd name="T22" fmla="*/ 45 w 94"/>
              <a:gd name="T23" fmla="*/ 126 h 128"/>
              <a:gd name="T24" fmla="*/ 47 w 94"/>
              <a:gd name="T25" fmla="*/ 128 h 128"/>
              <a:gd name="T26" fmla="*/ 49 w 94"/>
              <a:gd name="T27" fmla="*/ 126 h 128"/>
              <a:gd name="T28" fmla="*/ 49 w 94"/>
              <a:gd name="T29" fmla="*/ 113 h 128"/>
              <a:gd name="T30" fmla="*/ 62 w 94"/>
              <a:gd name="T31" fmla="*/ 113 h 128"/>
              <a:gd name="T32" fmla="*/ 64 w 94"/>
              <a:gd name="T33" fmla="*/ 111 h 128"/>
              <a:gd name="T34" fmla="*/ 62 w 94"/>
              <a:gd name="T35" fmla="*/ 109 h 128"/>
              <a:gd name="T36" fmla="*/ 49 w 94"/>
              <a:gd name="T37" fmla="*/ 109 h 128"/>
              <a:gd name="T38" fmla="*/ 49 w 94"/>
              <a:gd name="T39" fmla="*/ 94 h 128"/>
              <a:gd name="T40" fmla="*/ 51 w 94"/>
              <a:gd name="T41" fmla="*/ 93 h 128"/>
              <a:gd name="T42" fmla="*/ 47 w 94"/>
              <a:gd name="T43" fmla="*/ 89 h 128"/>
              <a:gd name="T44" fmla="*/ 31 w 94"/>
              <a:gd name="T45" fmla="*/ 86 h 128"/>
              <a:gd name="T46" fmla="*/ 17 w 94"/>
              <a:gd name="T47" fmla="*/ 77 h 128"/>
              <a:gd name="T48" fmla="*/ 8 w 94"/>
              <a:gd name="T49" fmla="*/ 63 h 128"/>
              <a:gd name="T50" fmla="*/ 5 w 94"/>
              <a:gd name="T51" fmla="*/ 47 h 128"/>
              <a:gd name="T52" fmla="*/ 8 w 94"/>
              <a:gd name="T53" fmla="*/ 30 h 128"/>
              <a:gd name="T54" fmla="*/ 17 w 94"/>
              <a:gd name="T55" fmla="*/ 17 h 128"/>
              <a:gd name="T56" fmla="*/ 31 w 94"/>
              <a:gd name="T57" fmla="*/ 8 h 128"/>
              <a:gd name="T58" fmla="*/ 63 w 94"/>
              <a:gd name="T59" fmla="*/ 8 h 128"/>
              <a:gd name="T60" fmla="*/ 77 w 94"/>
              <a:gd name="T61" fmla="*/ 17 h 128"/>
              <a:gd name="T62" fmla="*/ 86 w 94"/>
              <a:gd name="T63" fmla="*/ 30 h 128"/>
              <a:gd name="T64" fmla="*/ 89 w 94"/>
              <a:gd name="T65" fmla="*/ 47 h 128"/>
              <a:gd name="T66" fmla="*/ 86 w 94"/>
              <a:gd name="T67" fmla="*/ 63 h 128"/>
              <a:gd name="T68" fmla="*/ 77 w 94"/>
              <a:gd name="T69" fmla="*/ 77 h 128"/>
              <a:gd name="T70" fmla="*/ 63 w 94"/>
              <a:gd name="T71" fmla="*/ 86 h 128"/>
              <a:gd name="T72" fmla="*/ 47 w 94"/>
              <a:gd name="T73" fmla="*/ 8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 h="128">
                <a:moveTo>
                  <a:pt x="51" y="93"/>
                </a:moveTo>
                <a:cubicBezTo>
                  <a:pt x="75" y="92"/>
                  <a:pt x="94" y="71"/>
                  <a:pt x="94" y="47"/>
                </a:cubicBezTo>
                <a:cubicBezTo>
                  <a:pt x="94" y="21"/>
                  <a:pt x="73" y="0"/>
                  <a:pt x="47" y="0"/>
                </a:cubicBezTo>
                <a:cubicBezTo>
                  <a:pt x="21" y="0"/>
                  <a:pt x="0" y="21"/>
                  <a:pt x="0" y="47"/>
                </a:cubicBezTo>
                <a:cubicBezTo>
                  <a:pt x="0" y="71"/>
                  <a:pt x="19" y="92"/>
                  <a:pt x="43" y="93"/>
                </a:cubicBezTo>
                <a:cubicBezTo>
                  <a:pt x="45" y="94"/>
                  <a:pt x="45" y="94"/>
                  <a:pt x="45" y="94"/>
                </a:cubicBezTo>
                <a:cubicBezTo>
                  <a:pt x="45" y="109"/>
                  <a:pt x="45" y="109"/>
                  <a:pt x="45" y="109"/>
                </a:cubicBezTo>
                <a:cubicBezTo>
                  <a:pt x="32" y="109"/>
                  <a:pt x="32" y="109"/>
                  <a:pt x="32" y="109"/>
                </a:cubicBezTo>
                <a:cubicBezTo>
                  <a:pt x="31" y="109"/>
                  <a:pt x="30" y="110"/>
                  <a:pt x="30" y="111"/>
                </a:cubicBezTo>
                <a:cubicBezTo>
                  <a:pt x="30" y="112"/>
                  <a:pt x="31" y="113"/>
                  <a:pt x="32" y="113"/>
                </a:cubicBezTo>
                <a:cubicBezTo>
                  <a:pt x="45" y="113"/>
                  <a:pt x="45" y="113"/>
                  <a:pt x="45" y="113"/>
                </a:cubicBezTo>
                <a:cubicBezTo>
                  <a:pt x="45" y="126"/>
                  <a:pt x="45" y="126"/>
                  <a:pt x="45" y="126"/>
                </a:cubicBezTo>
                <a:cubicBezTo>
                  <a:pt x="45" y="127"/>
                  <a:pt x="46" y="128"/>
                  <a:pt x="47" y="128"/>
                </a:cubicBezTo>
                <a:cubicBezTo>
                  <a:pt x="48" y="128"/>
                  <a:pt x="49" y="127"/>
                  <a:pt x="49" y="126"/>
                </a:cubicBezTo>
                <a:cubicBezTo>
                  <a:pt x="49" y="113"/>
                  <a:pt x="49" y="113"/>
                  <a:pt x="49" y="113"/>
                </a:cubicBezTo>
                <a:cubicBezTo>
                  <a:pt x="62" y="113"/>
                  <a:pt x="62" y="113"/>
                  <a:pt x="62" y="113"/>
                </a:cubicBezTo>
                <a:cubicBezTo>
                  <a:pt x="63" y="113"/>
                  <a:pt x="64" y="112"/>
                  <a:pt x="64" y="111"/>
                </a:cubicBezTo>
                <a:cubicBezTo>
                  <a:pt x="64" y="110"/>
                  <a:pt x="63" y="109"/>
                  <a:pt x="62" y="109"/>
                </a:cubicBezTo>
                <a:cubicBezTo>
                  <a:pt x="49" y="109"/>
                  <a:pt x="49" y="109"/>
                  <a:pt x="49" y="109"/>
                </a:cubicBezTo>
                <a:cubicBezTo>
                  <a:pt x="49" y="94"/>
                  <a:pt x="49" y="94"/>
                  <a:pt x="49" y="94"/>
                </a:cubicBezTo>
                <a:lnTo>
                  <a:pt x="51" y="93"/>
                </a:lnTo>
                <a:close/>
                <a:moveTo>
                  <a:pt x="47" y="89"/>
                </a:moveTo>
                <a:cubicBezTo>
                  <a:pt x="41" y="89"/>
                  <a:pt x="36" y="88"/>
                  <a:pt x="31" y="86"/>
                </a:cubicBezTo>
                <a:cubicBezTo>
                  <a:pt x="26" y="84"/>
                  <a:pt x="21" y="80"/>
                  <a:pt x="17" y="77"/>
                </a:cubicBezTo>
                <a:cubicBezTo>
                  <a:pt x="13" y="73"/>
                  <a:pt x="10" y="68"/>
                  <a:pt x="8" y="63"/>
                </a:cubicBezTo>
                <a:cubicBezTo>
                  <a:pt x="6" y="58"/>
                  <a:pt x="5" y="52"/>
                  <a:pt x="5" y="47"/>
                </a:cubicBezTo>
                <a:cubicBezTo>
                  <a:pt x="5" y="41"/>
                  <a:pt x="6" y="36"/>
                  <a:pt x="8" y="30"/>
                </a:cubicBezTo>
                <a:cubicBezTo>
                  <a:pt x="10" y="25"/>
                  <a:pt x="13" y="21"/>
                  <a:pt x="17" y="17"/>
                </a:cubicBezTo>
                <a:cubicBezTo>
                  <a:pt x="21" y="13"/>
                  <a:pt x="26" y="10"/>
                  <a:pt x="31" y="8"/>
                </a:cubicBezTo>
                <a:cubicBezTo>
                  <a:pt x="41" y="3"/>
                  <a:pt x="53" y="3"/>
                  <a:pt x="63" y="8"/>
                </a:cubicBezTo>
                <a:cubicBezTo>
                  <a:pt x="68" y="10"/>
                  <a:pt x="73" y="13"/>
                  <a:pt x="77" y="17"/>
                </a:cubicBezTo>
                <a:cubicBezTo>
                  <a:pt x="81" y="21"/>
                  <a:pt x="84" y="25"/>
                  <a:pt x="86" y="30"/>
                </a:cubicBezTo>
                <a:cubicBezTo>
                  <a:pt x="88" y="36"/>
                  <a:pt x="89" y="41"/>
                  <a:pt x="89" y="47"/>
                </a:cubicBezTo>
                <a:cubicBezTo>
                  <a:pt x="89" y="52"/>
                  <a:pt x="88" y="58"/>
                  <a:pt x="86" y="63"/>
                </a:cubicBezTo>
                <a:cubicBezTo>
                  <a:pt x="84" y="68"/>
                  <a:pt x="81" y="73"/>
                  <a:pt x="77" y="77"/>
                </a:cubicBezTo>
                <a:cubicBezTo>
                  <a:pt x="73" y="80"/>
                  <a:pt x="68" y="84"/>
                  <a:pt x="63" y="86"/>
                </a:cubicBezTo>
                <a:cubicBezTo>
                  <a:pt x="58" y="88"/>
                  <a:pt x="53" y="89"/>
                  <a:pt x="47" y="8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58" name="Group 4"/>
          <p:cNvGrpSpPr>
            <a:grpSpLocks noChangeAspect="1"/>
          </p:cNvGrpSpPr>
          <p:nvPr/>
        </p:nvGrpSpPr>
        <p:grpSpPr bwMode="auto">
          <a:xfrm>
            <a:off x="17668994" y="9606773"/>
            <a:ext cx="1269553" cy="939179"/>
            <a:chOff x="3535" y="1933"/>
            <a:chExt cx="611" cy="452"/>
          </a:xfrm>
          <a:solidFill>
            <a:schemeClr val="bg1"/>
          </a:solidFill>
        </p:grpSpPr>
        <p:sp>
          <p:nvSpPr>
            <p:cNvPr id="160" name="Freeform 5"/>
            <p:cNvSpPr>
              <a:spLocks noEditPoints="1"/>
            </p:cNvSpPr>
            <p:nvPr/>
          </p:nvSpPr>
          <p:spPr bwMode="auto">
            <a:xfrm>
              <a:off x="3754" y="2048"/>
              <a:ext cx="232" cy="337"/>
            </a:xfrm>
            <a:custGeom>
              <a:avLst/>
              <a:gdLst>
                <a:gd name="T0" fmla="*/ 87 w 97"/>
                <a:gd name="T1" fmla="*/ 44 h 140"/>
                <a:gd name="T2" fmla="*/ 75 w 97"/>
                <a:gd name="T3" fmla="*/ 12 h 140"/>
                <a:gd name="T4" fmla="*/ 44 w 97"/>
                <a:gd name="T5" fmla="*/ 0 h 140"/>
                <a:gd name="T6" fmla="*/ 0 w 97"/>
                <a:gd name="T7" fmla="*/ 44 h 140"/>
                <a:gd name="T8" fmla="*/ 44 w 97"/>
                <a:gd name="T9" fmla="*/ 88 h 140"/>
                <a:gd name="T10" fmla="*/ 44 w 97"/>
                <a:gd name="T11" fmla="*/ 88 h 140"/>
                <a:gd name="T12" fmla="*/ 58 w 97"/>
                <a:gd name="T13" fmla="*/ 86 h 140"/>
                <a:gd name="T14" fmla="*/ 89 w 97"/>
                <a:gd name="T15" fmla="*/ 138 h 140"/>
                <a:gd name="T16" fmla="*/ 92 w 97"/>
                <a:gd name="T17" fmla="*/ 140 h 140"/>
                <a:gd name="T18" fmla="*/ 94 w 97"/>
                <a:gd name="T19" fmla="*/ 139 h 140"/>
                <a:gd name="T20" fmla="*/ 96 w 97"/>
                <a:gd name="T21" fmla="*/ 134 h 140"/>
                <a:gd name="T22" fmla="*/ 65 w 97"/>
                <a:gd name="T23" fmla="*/ 82 h 140"/>
                <a:gd name="T24" fmla="*/ 87 w 97"/>
                <a:gd name="T25" fmla="*/ 44 h 140"/>
                <a:gd name="T26" fmla="*/ 44 w 97"/>
                <a:gd name="T27" fmla="*/ 79 h 140"/>
                <a:gd name="T28" fmla="*/ 44 w 97"/>
                <a:gd name="T29" fmla="*/ 83 h 140"/>
                <a:gd name="T30" fmla="*/ 44 w 97"/>
                <a:gd name="T31" fmla="*/ 79 h 140"/>
                <a:gd name="T32" fmla="*/ 8 w 97"/>
                <a:gd name="T33" fmla="*/ 43 h 140"/>
                <a:gd name="T34" fmla="*/ 44 w 97"/>
                <a:gd name="T35" fmla="*/ 7 h 140"/>
                <a:gd name="T36" fmla="*/ 69 w 97"/>
                <a:gd name="T37" fmla="*/ 18 h 140"/>
                <a:gd name="T38" fmla="*/ 79 w 97"/>
                <a:gd name="T39" fmla="*/ 43 h 140"/>
                <a:gd name="T40" fmla="*/ 44 w 97"/>
                <a:gd name="T41" fmla="*/ 7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 h="140">
                  <a:moveTo>
                    <a:pt x="87" y="44"/>
                  </a:moveTo>
                  <a:cubicBezTo>
                    <a:pt x="87" y="32"/>
                    <a:pt x="83" y="21"/>
                    <a:pt x="75" y="12"/>
                  </a:cubicBezTo>
                  <a:cubicBezTo>
                    <a:pt x="66" y="4"/>
                    <a:pt x="55" y="0"/>
                    <a:pt x="44" y="0"/>
                  </a:cubicBezTo>
                  <a:cubicBezTo>
                    <a:pt x="20" y="0"/>
                    <a:pt x="0" y="20"/>
                    <a:pt x="0" y="44"/>
                  </a:cubicBezTo>
                  <a:cubicBezTo>
                    <a:pt x="0" y="68"/>
                    <a:pt x="20" y="88"/>
                    <a:pt x="44" y="88"/>
                  </a:cubicBezTo>
                  <a:cubicBezTo>
                    <a:pt x="44" y="88"/>
                    <a:pt x="44" y="88"/>
                    <a:pt x="44" y="88"/>
                  </a:cubicBezTo>
                  <a:cubicBezTo>
                    <a:pt x="49" y="88"/>
                    <a:pt x="53" y="87"/>
                    <a:pt x="58" y="86"/>
                  </a:cubicBezTo>
                  <a:cubicBezTo>
                    <a:pt x="89" y="138"/>
                    <a:pt x="89" y="138"/>
                    <a:pt x="89" y="138"/>
                  </a:cubicBezTo>
                  <a:cubicBezTo>
                    <a:pt x="90" y="139"/>
                    <a:pt x="91" y="140"/>
                    <a:pt x="92" y="140"/>
                  </a:cubicBezTo>
                  <a:cubicBezTo>
                    <a:pt x="93" y="140"/>
                    <a:pt x="94" y="140"/>
                    <a:pt x="94" y="139"/>
                  </a:cubicBezTo>
                  <a:cubicBezTo>
                    <a:pt x="96" y="138"/>
                    <a:pt x="97" y="136"/>
                    <a:pt x="96" y="134"/>
                  </a:cubicBezTo>
                  <a:cubicBezTo>
                    <a:pt x="65" y="82"/>
                    <a:pt x="65" y="82"/>
                    <a:pt x="65" y="82"/>
                  </a:cubicBezTo>
                  <a:cubicBezTo>
                    <a:pt x="78" y="75"/>
                    <a:pt x="87" y="60"/>
                    <a:pt x="87" y="44"/>
                  </a:cubicBezTo>
                  <a:close/>
                  <a:moveTo>
                    <a:pt x="44" y="79"/>
                  </a:moveTo>
                  <a:cubicBezTo>
                    <a:pt x="44" y="83"/>
                    <a:pt x="44" y="83"/>
                    <a:pt x="44" y="83"/>
                  </a:cubicBezTo>
                  <a:cubicBezTo>
                    <a:pt x="44" y="79"/>
                    <a:pt x="44" y="79"/>
                    <a:pt x="44" y="79"/>
                  </a:cubicBezTo>
                  <a:cubicBezTo>
                    <a:pt x="24" y="79"/>
                    <a:pt x="8" y="63"/>
                    <a:pt x="8" y="43"/>
                  </a:cubicBezTo>
                  <a:cubicBezTo>
                    <a:pt x="8" y="23"/>
                    <a:pt x="24" y="7"/>
                    <a:pt x="44" y="7"/>
                  </a:cubicBezTo>
                  <a:cubicBezTo>
                    <a:pt x="53" y="7"/>
                    <a:pt x="62" y="11"/>
                    <a:pt x="69" y="18"/>
                  </a:cubicBezTo>
                  <a:cubicBezTo>
                    <a:pt x="76" y="25"/>
                    <a:pt x="79" y="34"/>
                    <a:pt x="79" y="43"/>
                  </a:cubicBezTo>
                  <a:cubicBezTo>
                    <a:pt x="79" y="63"/>
                    <a:pt x="64" y="79"/>
                    <a:pt x="44"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1" name="Freeform 6"/>
            <p:cNvSpPr>
              <a:spLocks/>
            </p:cNvSpPr>
            <p:nvPr/>
          </p:nvSpPr>
          <p:spPr bwMode="auto">
            <a:xfrm>
              <a:off x="3535" y="1933"/>
              <a:ext cx="611" cy="365"/>
            </a:xfrm>
            <a:custGeom>
              <a:avLst/>
              <a:gdLst>
                <a:gd name="T0" fmla="*/ 44 w 256"/>
                <a:gd name="T1" fmla="*/ 152 h 152"/>
                <a:gd name="T2" fmla="*/ 116 w 256"/>
                <a:gd name="T3" fmla="*/ 152 h 152"/>
                <a:gd name="T4" fmla="*/ 120 w 256"/>
                <a:gd name="T5" fmla="*/ 148 h 152"/>
                <a:gd name="T6" fmla="*/ 116 w 256"/>
                <a:gd name="T7" fmla="*/ 144 h 152"/>
                <a:gd name="T8" fmla="*/ 44 w 256"/>
                <a:gd name="T9" fmla="*/ 144 h 152"/>
                <a:gd name="T10" fmla="*/ 8 w 256"/>
                <a:gd name="T11" fmla="*/ 108 h 152"/>
                <a:gd name="T12" fmla="*/ 45 w 256"/>
                <a:gd name="T13" fmla="*/ 72 h 152"/>
                <a:gd name="T14" fmla="*/ 55 w 256"/>
                <a:gd name="T15" fmla="*/ 72 h 152"/>
                <a:gd name="T16" fmla="*/ 56 w 256"/>
                <a:gd name="T17" fmla="*/ 69 h 152"/>
                <a:gd name="T18" fmla="*/ 136 w 256"/>
                <a:gd name="T19" fmla="*/ 8 h 152"/>
                <a:gd name="T20" fmla="*/ 216 w 256"/>
                <a:gd name="T21" fmla="*/ 84 h 152"/>
                <a:gd name="T22" fmla="*/ 216 w 256"/>
                <a:gd name="T23" fmla="*/ 88 h 152"/>
                <a:gd name="T24" fmla="*/ 220 w 256"/>
                <a:gd name="T25" fmla="*/ 88 h 152"/>
                <a:gd name="T26" fmla="*/ 248 w 256"/>
                <a:gd name="T27" fmla="*/ 116 h 152"/>
                <a:gd name="T28" fmla="*/ 220 w 256"/>
                <a:gd name="T29" fmla="*/ 144 h 152"/>
                <a:gd name="T30" fmla="*/ 196 w 256"/>
                <a:gd name="T31" fmla="*/ 144 h 152"/>
                <a:gd name="T32" fmla="*/ 192 w 256"/>
                <a:gd name="T33" fmla="*/ 148 h 152"/>
                <a:gd name="T34" fmla="*/ 196 w 256"/>
                <a:gd name="T35" fmla="*/ 152 h 152"/>
                <a:gd name="T36" fmla="*/ 220 w 256"/>
                <a:gd name="T37" fmla="*/ 152 h 152"/>
                <a:gd name="T38" fmla="*/ 256 w 256"/>
                <a:gd name="T39" fmla="*/ 116 h 152"/>
                <a:gd name="T40" fmla="*/ 224 w 256"/>
                <a:gd name="T41" fmla="*/ 80 h 152"/>
                <a:gd name="T42" fmla="*/ 136 w 256"/>
                <a:gd name="T43" fmla="*/ 0 h 152"/>
                <a:gd name="T44" fmla="*/ 49 w 256"/>
                <a:gd name="T45" fmla="*/ 64 h 152"/>
                <a:gd name="T46" fmla="*/ 45 w 256"/>
                <a:gd name="T47" fmla="*/ 64 h 152"/>
                <a:gd name="T48" fmla="*/ 0 w 256"/>
                <a:gd name="T49" fmla="*/ 108 h 152"/>
                <a:gd name="T50" fmla="*/ 44 w 256"/>
                <a:gd name="T51"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6" h="152">
                  <a:moveTo>
                    <a:pt x="44" y="152"/>
                  </a:moveTo>
                  <a:cubicBezTo>
                    <a:pt x="116" y="152"/>
                    <a:pt x="116" y="152"/>
                    <a:pt x="116" y="152"/>
                  </a:cubicBezTo>
                  <a:cubicBezTo>
                    <a:pt x="118" y="152"/>
                    <a:pt x="120" y="150"/>
                    <a:pt x="120" y="148"/>
                  </a:cubicBezTo>
                  <a:cubicBezTo>
                    <a:pt x="120" y="146"/>
                    <a:pt x="118" y="144"/>
                    <a:pt x="116" y="144"/>
                  </a:cubicBezTo>
                  <a:cubicBezTo>
                    <a:pt x="44" y="144"/>
                    <a:pt x="44" y="144"/>
                    <a:pt x="44" y="144"/>
                  </a:cubicBezTo>
                  <a:cubicBezTo>
                    <a:pt x="24" y="144"/>
                    <a:pt x="8" y="128"/>
                    <a:pt x="8" y="108"/>
                  </a:cubicBezTo>
                  <a:cubicBezTo>
                    <a:pt x="8" y="88"/>
                    <a:pt x="25" y="72"/>
                    <a:pt x="45" y="72"/>
                  </a:cubicBezTo>
                  <a:cubicBezTo>
                    <a:pt x="55" y="72"/>
                    <a:pt x="55" y="72"/>
                    <a:pt x="55" y="72"/>
                  </a:cubicBezTo>
                  <a:cubicBezTo>
                    <a:pt x="56" y="69"/>
                    <a:pt x="56" y="69"/>
                    <a:pt x="56" y="69"/>
                  </a:cubicBezTo>
                  <a:cubicBezTo>
                    <a:pt x="63" y="34"/>
                    <a:pt x="97" y="8"/>
                    <a:pt x="136" y="8"/>
                  </a:cubicBezTo>
                  <a:cubicBezTo>
                    <a:pt x="180" y="8"/>
                    <a:pt x="216" y="42"/>
                    <a:pt x="216" y="84"/>
                  </a:cubicBezTo>
                  <a:cubicBezTo>
                    <a:pt x="216" y="88"/>
                    <a:pt x="216" y="88"/>
                    <a:pt x="216" y="88"/>
                  </a:cubicBezTo>
                  <a:cubicBezTo>
                    <a:pt x="220" y="88"/>
                    <a:pt x="220" y="88"/>
                    <a:pt x="220" y="88"/>
                  </a:cubicBezTo>
                  <a:cubicBezTo>
                    <a:pt x="236" y="88"/>
                    <a:pt x="248" y="100"/>
                    <a:pt x="248" y="116"/>
                  </a:cubicBezTo>
                  <a:cubicBezTo>
                    <a:pt x="248" y="132"/>
                    <a:pt x="236" y="144"/>
                    <a:pt x="220" y="144"/>
                  </a:cubicBezTo>
                  <a:cubicBezTo>
                    <a:pt x="196" y="144"/>
                    <a:pt x="196" y="144"/>
                    <a:pt x="196" y="144"/>
                  </a:cubicBezTo>
                  <a:cubicBezTo>
                    <a:pt x="194" y="144"/>
                    <a:pt x="192" y="146"/>
                    <a:pt x="192" y="148"/>
                  </a:cubicBezTo>
                  <a:cubicBezTo>
                    <a:pt x="192" y="150"/>
                    <a:pt x="194" y="152"/>
                    <a:pt x="196" y="152"/>
                  </a:cubicBezTo>
                  <a:cubicBezTo>
                    <a:pt x="220" y="152"/>
                    <a:pt x="220" y="152"/>
                    <a:pt x="220" y="152"/>
                  </a:cubicBezTo>
                  <a:cubicBezTo>
                    <a:pt x="240" y="152"/>
                    <a:pt x="256" y="136"/>
                    <a:pt x="256" y="116"/>
                  </a:cubicBezTo>
                  <a:cubicBezTo>
                    <a:pt x="256" y="97"/>
                    <a:pt x="242" y="82"/>
                    <a:pt x="224" y="80"/>
                  </a:cubicBezTo>
                  <a:cubicBezTo>
                    <a:pt x="222" y="36"/>
                    <a:pt x="183" y="0"/>
                    <a:pt x="136" y="0"/>
                  </a:cubicBezTo>
                  <a:cubicBezTo>
                    <a:pt x="95" y="0"/>
                    <a:pt x="58" y="27"/>
                    <a:pt x="49" y="64"/>
                  </a:cubicBezTo>
                  <a:cubicBezTo>
                    <a:pt x="45" y="64"/>
                    <a:pt x="45" y="64"/>
                    <a:pt x="45" y="64"/>
                  </a:cubicBezTo>
                  <a:cubicBezTo>
                    <a:pt x="20" y="64"/>
                    <a:pt x="0" y="84"/>
                    <a:pt x="0" y="108"/>
                  </a:cubicBezTo>
                  <a:cubicBezTo>
                    <a:pt x="0" y="133"/>
                    <a:pt x="19" y="152"/>
                    <a:pt x="4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63" name="Group 9"/>
          <p:cNvGrpSpPr>
            <a:grpSpLocks noChangeAspect="1"/>
          </p:cNvGrpSpPr>
          <p:nvPr/>
        </p:nvGrpSpPr>
        <p:grpSpPr bwMode="auto">
          <a:xfrm>
            <a:off x="16468508" y="4720549"/>
            <a:ext cx="1184121" cy="1186701"/>
            <a:chOff x="5195" y="1559"/>
            <a:chExt cx="459" cy="460"/>
          </a:xfrm>
          <a:solidFill>
            <a:schemeClr val="bg1"/>
          </a:solidFill>
        </p:grpSpPr>
        <p:sp>
          <p:nvSpPr>
            <p:cNvPr id="165" name="Freeform 10"/>
            <p:cNvSpPr>
              <a:spLocks noEditPoints="1"/>
            </p:cNvSpPr>
            <p:nvPr/>
          </p:nvSpPr>
          <p:spPr bwMode="auto">
            <a:xfrm>
              <a:off x="5195" y="1559"/>
              <a:ext cx="459" cy="460"/>
            </a:xfrm>
            <a:custGeom>
              <a:avLst/>
              <a:gdLst>
                <a:gd name="T0" fmla="*/ 39 w 256"/>
                <a:gd name="T1" fmla="*/ 161 h 256"/>
                <a:gd name="T2" fmla="*/ 30 w 256"/>
                <a:gd name="T3" fmla="*/ 189 h 256"/>
                <a:gd name="T4" fmla="*/ 45 w 256"/>
                <a:gd name="T5" fmla="*/ 226 h 256"/>
                <a:gd name="T6" fmla="*/ 78 w 256"/>
                <a:gd name="T7" fmla="*/ 216 h 256"/>
                <a:gd name="T8" fmla="*/ 100 w 256"/>
                <a:gd name="T9" fmla="*/ 225 h 256"/>
                <a:gd name="T10" fmla="*/ 140 w 256"/>
                <a:gd name="T11" fmla="*/ 256 h 256"/>
                <a:gd name="T12" fmla="*/ 161 w 256"/>
                <a:gd name="T13" fmla="*/ 217 h 256"/>
                <a:gd name="T14" fmla="*/ 189 w 256"/>
                <a:gd name="T15" fmla="*/ 226 h 256"/>
                <a:gd name="T16" fmla="*/ 226 w 256"/>
                <a:gd name="T17" fmla="*/ 211 h 256"/>
                <a:gd name="T18" fmla="*/ 216 w 256"/>
                <a:gd name="T19" fmla="*/ 178 h 256"/>
                <a:gd name="T20" fmla="*/ 225 w 256"/>
                <a:gd name="T21" fmla="*/ 156 h 256"/>
                <a:gd name="T22" fmla="*/ 256 w 256"/>
                <a:gd name="T23" fmla="*/ 116 h 256"/>
                <a:gd name="T24" fmla="*/ 217 w 256"/>
                <a:gd name="T25" fmla="*/ 95 h 256"/>
                <a:gd name="T26" fmla="*/ 226 w 256"/>
                <a:gd name="T27" fmla="*/ 67 h 256"/>
                <a:gd name="T28" fmla="*/ 211 w 256"/>
                <a:gd name="T29" fmla="*/ 30 h 256"/>
                <a:gd name="T30" fmla="*/ 178 w 256"/>
                <a:gd name="T31" fmla="*/ 40 h 256"/>
                <a:gd name="T32" fmla="*/ 156 w 256"/>
                <a:gd name="T33" fmla="*/ 31 h 256"/>
                <a:gd name="T34" fmla="*/ 116 w 256"/>
                <a:gd name="T35" fmla="*/ 0 h 256"/>
                <a:gd name="T36" fmla="*/ 95 w 256"/>
                <a:gd name="T37" fmla="*/ 39 h 256"/>
                <a:gd name="T38" fmla="*/ 67 w 256"/>
                <a:gd name="T39" fmla="*/ 30 h 256"/>
                <a:gd name="T40" fmla="*/ 30 w 256"/>
                <a:gd name="T41" fmla="*/ 45 h 256"/>
                <a:gd name="T42" fmla="*/ 40 w 256"/>
                <a:gd name="T43" fmla="*/ 78 h 256"/>
                <a:gd name="T44" fmla="*/ 31 w 256"/>
                <a:gd name="T45" fmla="*/ 100 h 256"/>
                <a:gd name="T46" fmla="*/ 0 w 256"/>
                <a:gd name="T47" fmla="*/ 140 h 256"/>
                <a:gd name="T48" fmla="*/ 16 w 256"/>
                <a:gd name="T49" fmla="*/ 108 h 256"/>
                <a:gd name="T50" fmla="*/ 49 w 256"/>
                <a:gd name="T51" fmla="*/ 88 h 256"/>
                <a:gd name="T52" fmla="*/ 33 w 256"/>
                <a:gd name="T53" fmla="*/ 56 h 256"/>
                <a:gd name="T54" fmla="*/ 62 w 256"/>
                <a:gd name="T55" fmla="*/ 35 h 256"/>
                <a:gd name="T56" fmla="*/ 97 w 256"/>
                <a:gd name="T57" fmla="*/ 47 h 256"/>
                <a:gd name="T58" fmla="*/ 116 w 256"/>
                <a:gd name="T59" fmla="*/ 8 h 256"/>
                <a:gd name="T60" fmla="*/ 148 w 256"/>
                <a:gd name="T61" fmla="*/ 31 h 256"/>
                <a:gd name="T62" fmla="*/ 184 w 256"/>
                <a:gd name="T63" fmla="*/ 46 h 256"/>
                <a:gd name="T64" fmla="*/ 221 w 256"/>
                <a:gd name="T65" fmla="*/ 50 h 256"/>
                <a:gd name="T66" fmla="*/ 210 w 256"/>
                <a:gd name="T67" fmla="*/ 72 h 256"/>
                <a:gd name="T68" fmla="*/ 225 w 256"/>
                <a:gd name="T69" fmla="*/ 108 h 256"/>
                <a:gd name="T70" fmla="*/ 248 w 256"/>
                <a:gd name="T71" fmla="*/ 140 h 256"/>
                <a:gd name="T72" fmla="*/ 209 w 256"/>
                <a:gd name="T73" fmla="*/ 159 h 256"/>
                <a:gd name="T74" fmla="*/ 221 w 256"/>
                <a:gd name="T75" fmla="*/ 194 h 256"/>
                <a:gd name="T76" fmla="*/ 206 w 256"/>
                <a:gd name="T77" fmla="*/ 221 h 256"/>
                <a:gd name="T78" fmla="*/ 168 w 256"/>
                <a:gd name="T79" fmla="*/ 207 h 256"/>
                <a:gd name="T80" fmla="*/ 148 w 256"/>
                <a:gd name="T81" fmla="*/ 240 h 256"/>
                <a:gd name="T82" fmla="*/ 108 w 256"/>
                <a:gd name="T83" fmla="*/ 240 h 256"/>
                <a:gd name="T84" fmla="*/ 88 w 256"/>
                <a:gd name="T85" fmla="*/ 207 h 256"/>
                <a:gd name="T86" fmla="*/ 62 w 256"/>
                <a:gd name="T87" fmla="*/ 221 h 256"/>
                <a:gd name="T88" fmla="*/ 33 w 256"/>
                <a:gd name="T89" fmla="*/ 200 h 256"/>
                <a:gd name="T90" fmla="*/ 49 w 256"/>
                <a:gd name="T91" fmla="*/ 168 h 256"/>
                <a:gd name="T92" fmla="*/ 16 w 256"/>
                <a:gd name="T93" fmla="*/ 14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56" h="256">
                  <a:moveTo>
                    <a:pt x="16" y="156"/>
                  </a:moveTo>
                  <a:cubicBezTo>
                    <a:pt x="31" y="156"/>
                    <a:pt x="31" y="156"/>
                    <a:pt x="31" y="156"/>
                  </a:cubicBezTo>
                  <a:cubicBezTo>
                    <a:pt x="35" y="156"/>
                    <a:pt x="38" y="158"/>
                    <a:pt x="39" y="161"/>
                  </a:cubicBezTo>
                  <a:cubicBezTo>
                    <a:pt x="42" y="170"/>
                    <a:pt x="42" y="170"/>
                    <a:pt x="42" y="170"/>
                  </a:cubicBezTo>
                  <a:cubicBezTo>
                    <a:pt x="43" y="173"/>
                    <a:pt x="42" y="176"/>
                    <a:pt x="40" y="178"/>
                  </a:cubicBezTo>
                  <a:cubicBezTo>
                    <a:pt x="30" y="189"/>
                    <a:pt x="30" y="189"/>
                    <a:pt x="30" y="189"/>
                  </a:cubicBezTo>
                  <a:cubicBezTo>
                    <a:pt x="27" y="192"/>
                    <a:pt x="25" y="196"/>
                    <a:pt x="25" y="200"/>
                  </a:cubicBezTo>
                  <a:cubicBezTo>
                    <a:pt x="25" y="204"/>
                    <a:pt x="27" y="208"/>
                    <a:pt x="30" y="211"/>
                  </a:cubicBezTo>
                  <a:cubicBezTo>
                    <a:pt x="45" y="226"/>
                    <a:pt x="45" y="226"/>
                    <a:pt x="45" y="226"/>
                  </a:cubicBezTo>
                  <a:cubicBezTo>
                    <a:pt x="48" y="229"/>
                    <a:pt x="52" y="231"/>
                    <a:pt x="56" y="231"/>
                  </a:cubicBezTo>
                  <a:cubicBezTo>
                    <a:pt x="60" y="231"/>
                    <a:pt x="64" y="229"/>
                    <a:pt x="67" y="226"/>
                  </a:cubicBezTo>
                  <a:cubicBezTo>
                    <a:pt x="78" y="216"/>
                    <a:pt x="78" y="216"/>
                    <a:pt x="78" y="216"/>
                  </a:cubicBezTo>
                  <a:cubicBezTo>
                    <a:pt x="80" y="214"/>
                    <a:pt x="83" y="213"/>
                    <a:pt x="86" y="214"/>
                  </a:cubicBezTo>
                  <a:cubicBezTo>
                    <a:pt x="95" y="217"/>
                    <a:pt x="95" y="217"/>
                    <a:pt x="95" y="217"/>
                  </a:cubicBezTo>
                  <a:cubicBezTo>
                    <a:pt x="98" y="218"/>
                    <a:pt x="100" y="221"/>
                    <a:pt x="100" y="225"/>
                  </a:cubicBezTo>
                  <a:cubicBezTo>
                    <a:pt x="100" y="240"/>
                    <a:pt x="100" y="240"/>
                    <a:pt x="100" y="240"/>
                  </a:cubicBezTo>
                  <a:cubicBezTo>
                    <a:pt x="100" y="249"/>
                    <a:pt x="107" y="256"/>
                    <a:pt x="116" y="256"/>
                  </a:cubicBezTo>
                  <a:cubicBezTo>
                    <a:pt x="140" y="256"/>
                    <a:pt x="140" y="256"/>
                    <a:pt x="140" y="256"/>
                  </a:cubicBezTo>
                  <a:cubicBezTo>
                    <a:pt x="149" y="256"/>
                    <a:pt x="156" y="249"/>
                    <a:pt x="156" y="240"/>
                  </a:cubicBezTo>
                  <a:cubicBezTo>
                    <a:pt x="156" y="225"/>
                    <a:pt x="156" y="225"/>
                    <a:pt x="156" y="225"/>
                  </a:cubicBezTo>
                  <a:cubicBezTo>
                    <a:pt x="156" y="221"/>
                    <a:pt x="158" y="218"/>
                    <a:pt x="161" y="217"/>
                  </a:cubicBezTo>
                  <a:cubicBezTo>
                    <a:pt x="170" y="214"/>
                    <a:pt x="170" y="214"/>
                    <a:pt x="170" y="214"/>
                  </a:cubicBezTo>
                  <a:cubicBezTo>
                    <a:pt x="173" y="213"/>
                    <a:pt x="176" y="214"/>
                    <a:pt x="178" y="216"/>
                  </a:cubicBezTo>
                  <a:cubicBezTo>
                    <a:pt x="189" y="226"/>
                    <a:pt x="189" y="226"/>
                    <a:pt x="189" y="226"/>
                  </a:cubicBezTo>
                  <a:cubicBezTo>
                    <a:pt x="192" y="229"/>
                    <a:pt x="196" y="231"/>
                    <a:pt x="200" y="231"/>
                  </a:cubicBezTo>
                  <a:cubicBezTo>
                    <a:pt x="204" y="231"/>
                    <a:pt x="208" y="229"/>
                    <a:pt x="211" y="226"/>
                  </a:cubicBezTo>
                  <a:cubicBezTo>
                    <a:pt x="226" y="211"/>
                    <a:pt x="226" y="211"/>
                    <a:pt x="226" y="211"/>
                  </a:cubicBezTo>
                  <a:cubicBezTo>
                    <a:pt x="229" y="208"/>
                    <a:pt x="231" y="204"/>
                    <a:pt x="231" y="200"/>
                  </a:cubicBezTo>
                  <a:cubicBezTo>
                    <a:pt x="231" y="196"/>
                    <a:pt x="229" y="192"/>
                    <a:pt x="226" y="189"/>
                  </a:cubicBezTo>
                  <a:cubicBezTo>
                    <a:pt x="216" y="178"/>
                    <a:pt x="216" y="178"/>
                    <a:pt x="216" y="178"/>
                  </a:cubicBezTo>
                  <a:cubicBezTo>
                    <a:pt x="214" y="176"/>
                    <a:pt x="213" y="173"/>
                    <a:pt x="214" y="170"/>
                  </a:cubicBezTo>
                  <a:cubicBezTo>
                    <a:pt x="217" y="161"/>
                    <a:pt x="217" y="161"/>
                    <a:pt x="217" y="161"/>
                  </a:cubicBezTo>
                  <a:cubicBezTo>
                    <a:pt x="218" y="158"/>
                    <a:pt x="221" y="156"/>
                    <a:pt x="225" y="156"/>
                  </a:cubicBezTo>
                  <a:cubicBezTo>
                    <a:pt x="240" y="156"/>
                    <a:pt x="240" y="156"/>
                    <a:pt x="240" y="156"/>
                  </a:cubicBezTo>
                  <a:cubicBezTo>
                    <a:pt x="249" y="156"/>
                    <a:pt x="256" y="149"/>
                    <a:pt x="256" y="140"/>
                  </a:cubicBezTo>
                  <a:cubicBezTo>
                    <a:pt x="256" y="116"/>
                    <a:pt x="256" y="116"/>
                    <a:pt x="256" y="116"/>
                  </a:cubicBezTo>
                  <a:cubicBezTo>
                    <a:pt x="256" y="107"/>
                    <a:pt x="249" y="100"/>
                    <a:pt x="240" y="100"/>
                  </a:cubicBezTo>
                  <a:cubicBezTo>
                    <a:pt x="225" y="100"/>
                    <a:pt x="225" y="100"/>
                    <a:pt x="225" y="100"/>
                  </a:cubicBezTo>
                  <a:cubicBezTo>
                    <a:pt x="221" y="100"/>
                    <a:pt x="218" y="98"/>
                    <a:pt x="217" y="95"/>
                  </a:cubicBezTo>
                  <a:cubicBezTo>
                    <a:pt x="214" y="86"/>
                    <a:pt x="214" y="86"/>
                    <a:pt x="214" y="86"/>
                  </a:cubicBezTo>
                  <a:cubicBezTo>
                    <a:pt x="213" y="83"/>
                    <a:pt x="214" y="80"/>
                    <a:pt x="216" y="78"/>
                  </a:cubicBezTo>
                  <a:cubicBezTo>
                    <a:pt x="226" y="67"/>
                    <a:pt x="226" y="67"/>
                    <a:pt x="226" y="67"/>
                  </a:cubicBezTo>
                  <a:cubicBezTo>
                    <a:pt x="229" y="64"/>
                    <a:pt x="231" y="60"/>
                    <a:pt x="231" y="56"/>
                  </a:cubicBezTo>
                  <a:cubicBezTo>
                    <a:pt x="231" y="52"/>
                    <a:pt x="229" y="48"/>
                    <a:pt x="226" y="45"/>
                  </a:cubicBezTo>
                  <a:cubicBezTo>
                    <a:pt x="211" y="30"/>
                    <a:pt x="211" y="30"/>
                    <a:pt x="211" y="30"/>
                  </a:cubicBezTo>
                  <a:cubicBezTo>
                    <a:pt x="208" y="27"/>
                    <a:pt x="204" y="25"/>
                    <a:pt x="200" y="25"/>
                  </a:cubicBezTo>
                  <a:cubicBezTo>
                    <a:pt x="196" y="25"/>
                    <a:pt x="192" y="27"/>
                    <a:pt x="189" y="30"/>
                  </a:cubicBezTo>
                  <a:cubicBezTo>
                    <a:pt x="178" y="40"/>
                    <a:pt x="178" y="40"/>
                    <a:pt x="178" y="40"/>
                  </a:cubicBezTo>
                  <a:cubicBezTo>
                    <a:pt x="176" y="42"/>
                    <a:pt x="173" y="43"/>
                    <a:pt x="170" y="42"/>
                  </a:cubicBezTo>
                  <a:cubicBezTo>
                    <a:pt x="161" y="39"/>
                    <a:pt x="161" y="39"/>
                    <a:pt x="161" y="39"/>
                  </a:cubicBezTo>
                  <a:cubicBezTo>
                    <a:pt x="158" y="38"/>
                    <a:pt x="156" y="35"/>
                    <a:pt x="156" y="31"/>
                  </a:cubicBezTo>
                  <a:cubicBezTo>
                    <a:pt x="156" y="16"/>
                    <a:pt x="156" y="16"/>
                    <a:pt x="156" y="16"/>
                  </a:cubicBezTo>
                  <a:cubicBezTo>
                    <a:pt x="156" y="7"/>
                    <a:pt x="149" y="0"/>
                    <a:pt x="140" y="0"/>
                  </a:cubicBezTo>
                  <a:cubicBezTo>
                    <a:pt x="116" y="0"/>
                    <a:pt x="116" y="0"/>
                    <a:pt x="116" y="0"/>
                  </a:cubicBezTo>
                  <a:cubicBezTo>
                    <a:pt x="107" y="0"/>
                    <a:pt x="100" y="7"/>
                    <a:pt x="100" y="16"/>
                  </a:cubicBezTo>
                  <a:cubicBezTo>
                    <a:pt x="100" y="31"/>
                    <a:pt x="100" y="31"/>
                    <a:pt x="100" y="31"/>
                  </a:cubicBezTo>
                  <a:cubicBezTo>
                    <a:pt x="100" y="35"/>
                    <a:pt x="98" y="38"/>
                    <a:pt x="95" y="39"/>
                  </a:cubicBezTo>
                  <a:cubicBezTo>
                    <a:pt x="86" y="42"/>
                    <a:pt x="86" y="42"/>
                    <a:pt x="86" y="42"/>
                  </a:cubicBezTo>
                  <a:cubicBezTo>
                    <a:pt x="83" y="43"/>
                    <a:pt x="80" y="42"/>
                    <a:pt x="78" y="40"/>
                  </a:cubicBezTo>
                  <a:cubicBezTo>
                    <a:pt x="67" y="30"/>
                    <a:pt x="67" y="30"/>
                    <a:pt x="67" y="30"/>
                  </a:cubicBezTo>
                  <a:cubicBezTo>
                    <a:pt x="64" y="27"/>
                    <a:pt x="60" y="25"/>
                    <a:pt x="56" y="25"/>
                  </a:cubicBezTo>
                  <a:cubicBezTo>
                    <a:pt x="52" y="25"/>
                    <a:pt x="48" y="27"/>
                    <a:pt x="45" y="30"/>
                  </a:cubicBezTo>
                  <a:cubicBezTo>
                    <a:pt x="30" y="45"/>
                    <a:pt x="30" y="45"/>
                    <a:pt x="30" y="45"/>
                  </a:cubicBezTo>
                  <a:cubicBezTo>
                    <a:pt x="27" y="48"/>
                    <a:pt x="25" y="52"/>
                    <a:pt x="25" y="56"/>
                  </a:cubicBezTo>
                  <a:cubicBezTo>
                    <a:pt x="25" y="60"/>
                    <a:pt x="27" y="64"/>
                    <a:pt x="30" y="67"/>
                  </a:cubicBezTo>
                  <a:cubicBezTo>
                    <a:pt x="40" y="78"/>
                    <a:pt x="40" y="78"/>
                    <a:pt x="40" y="78"/>
                  </a:cubicBezTo>
                  <a:cubicBezTo>
                    <a:pt x="42" y="80"/>
                    <a:pt x="43" y="83"/>
                    <a:pt x="42" y="86"/>
                  </a:cubicBezTo>
                  <a:cubicBezTo>
                    <a:pt x="39" y="95"/>
                    <a:pt x="39" y="95"/>
                    <a:pt x="39" y="95"/>
                  </a:cubicBezTo>
                  <a:cubicBezTo>
                    <a:pt x="38" y="98"/>
                    <a:pt x="35" y="100"/>
                    <a:pt x="31" y="100"/>
                  </a:cubicBezTo>
                  <a:cubicBezTo>
                    <a:pt x="16" y="100"/>
                    <a:pt x="16" y="100"/>
                    <a:pt x="16" y="100"/>
                  </a:cubicBezTo>
                  <a:cubicBezTo>
                    <a:pt x="7" y="100"/>
                    <a:pt x="0" y="107"/>
                    <a:pt x="0" y="116"/>
                  </a:cubicBezTo>
                  <a:cubicBezTo>
                    <a:pt x="0" y="140"/>
                    <a:pt x="0" y="140"/>
                    <a:pt x="0" y="140"/>
                  </a:cubicBezTo>
                  <a:cubicBezTo>
                    <a:pt x="0" y="149"/>
                    <a:pt x="7" y="156"/>
                    <a:pt x="16" y="156"/>
                  </a:cubicBezTo>
                  <a:close/>
                  <a:moveTo>
                    <a:pt x="8" y="116"/>
                  </a:moveTo>
                  <a:cubicBezTo>
                    <a:pt x="8" y="112"/>
                    <a:pt x="12" y="108"/>
                    <a:pt x="16" y="108"/>
                  </a:cubicBezTo>
                  <a:cubicBezTo>
                    <a:pt x="31" y="108"/>
                    <a:pt x="31" y="108"/>
                    <a:pt x="31" y="108"/>
                  </a:cubicBezTo>
                  <a:cubicBezTo>
                    <a:pt x="38" y="108"/>
                    <a:pt x="44" y="104"/>
                    <a:pt x="47" y="97"/>
                  </a:cubicBezTo>
                  <a:cubicBezTo>
                    <a:pt x="49" y="88"/>
                    <a:pt x="49" y="88"/>
                    <a:pt x="49" y="88"/>
                  </a:cubicBezTo>
                  <a:cubicBezTo>
                    <a:pt x="51" y="83"/>
                    <a:pt x="50" y="76"/>
                    <a:pt x="46" y="72"/>
                  </a:cubicBezTo>
                  <a:cubicBezTo>
                    <a:pt x="35" y="62"/>
                    <a:pt x="35" y="62"/>
                    <a:pt x="35" y="62"/>
                  </a:cubicBezTo>
                  <a:cubicBezTo>
                    <a:pt x="34" y="60"/>
                    <a:pt x="33" y="58"/>
                    <a:pt x="33" y="56"/>
                  </a:cubicBezTo>
                  <a:cubicBezTo>
                    <a:pt x="33" y="54"/>
                    <a:pt x="34" y="52"/>
                    <a:pt x="35" y="50"/>
                  </a:cubicBezTo>
                  <a:cubicBezTo>
                    <a:pt x="50" y="35"/>
                    <a:pt x="50" y="35"/>
                    <a:pt x="50" y="35"/>
                  </a:cubicBezTo>
                  <a:cubicBezTo>
                    <a:pt x="53" y="32"/>
                    <a:pt x="59" y="32"/>
                    <a:pt x="62" y="35"/>
                  </a:cubicBezTo>
                  <a:cubicBezTo>
                    <a:pt x="72" y="46"/>
                    <a:pt x="72" y="46"/>
                    <a:pt x="72" y="46"/>
                  </a:cubicBezTo>
                  <a:cubicBezTo>
                    <a:pt x="76" y="50"/>
                    <a:pt x="83" y="51"/>
                    <a:pt x="88" y="49"/>
                  </a:cubicBezTo>
                  <a:cubicBezTo>
                    <a:pt x="97" y="47"/>
                    <a:pt x="97" y="47"/>
                    <a:pt x="97" y="47"/>
                  </a:cubicBezTo>
                  <a:cubicBezTo>
                    <a:pt x="104" y="44"/>
                    <a:pt x="108" y="38"/>
                    <a:pt x="108" y="31"/>
                  </a:cubicBezTo>
                  <a:cubicBezTo>
                    <a:pt x="108" y="16"/>
                    <a:pt x="108" y="16"/>
                    <a:pt x="108" y="16"/>
                  </a:cubicBezTo>
                  <a:cubicBezTo>
                    <a:pt x="108" y="12"/>
                    <a:pt x="112" y="8"/>
                    <a:pt x="116" y="8"/>
                  </a:cubicBezTo>
                  <a:cubicBezTo>
                    <a:pt x="140" y="8"/>
                    <a:pt x="140" y="8"/>
                    <a:pt x="140" y="8"/>
                  </a:cubicBezTo>
                  <a:cubicBezTo>
                    <a:pt x="144" y="8"/>
                    <a:pt x="148" y="12"/>
                    <a:pt x="148" y="16"/>
                  </a:cubicBezTo>
                  <a:cubicBezTo>
                    <a:pt x="148" y="31"/>
                    <a:pt x="148" y="31"/>
                    <a:pt x="148" y="31"/>
                  </a:cubicBezTo>
                  <a:cubicBezTo>
                    <a:pt x="148" y="38"/>
                    <a:pt x="152" y="44"/>
                    <a:pt x="159" y="47"/>
                  </a:cubicBezTo>
                  <a:cubicBezTo>
                    <a:pt x="168" y="49"/>
                    <a:pt x="168" y="49"/>
                    <a:pt x="168" y="49"/>
                  </a:cubicBezTo>
                  <a:cubicBezTo>
                    <a:pt x="173" y="51"/>
                    <a:pt x="180" y="50"/>
                    <a:pt x="184" y="46"/>
                  </a:cubicBezTo>
                  <a:cubicBezTo>
                    <a:pt x="194" y="35"/>
                    <a:pt x="194" y="35"/>
                    <a:pt x="194" y="35"/>
                  </a:cubicBezTo>
                  <a:cubicBezTo>
                    <a:pt x="197" y="32"/>
                    <a:pt x="203" y="32"/>
                    <a:pt x="206" y="35"/>
                  </a:cubicBezTo>
                  <a:cubicBezTo>
                    <a:pt x="221" y="50"/>
                    <a:pt x="221" y="50"/>
                    <a:pt x="221" y="50"/>
                  </a:cubicBezTo>
                  <a:cubicBezTo>
                    <a:pt x="222" y="52"/>
                    <a:pt x="223" y="54"/>
                    <a:pt x="223" y="56"/>
                  </a:cubicBezTo>
                  <a:cubicBezTo>
                    <a:pt x="223" y="58"/>
                    <a:pt x="222" y="60"/>
                    <a:pt x="221" y="62"/>
                  </a:cubicBezTo>
                  <a:cubicBezTo>
                    <a:pt x="210" y="72"/>
                    <a:pt x="210" y="72"/>
                    <a:pt x="210" y="72"/>
                  </a:cubicBezTo>
                  <a:cubicBezTo>
                    <a:pt x="206" y="76"/>
                    <a:pt x="205" y="83"/>
                    <a:pt x="207" y="88"/>
                  </a:cubicBezTo>
                  <a:cubicBezTo>
                    <a:pt x="209" y="97"/>
                    <a:pt x="209" y="97"/>
                    <a:pt x="209" y="97"/>
                  </a:cubicBezTo>
                  <a:cubicBezTo>
                    <a:pt x="212" y="104"/>
                    <a:pt x="218" y="108"/>
                    <a:pt x="225" y="108"/>
                  </a:cubicBezTo>
                  <a:cubicBezTo>
                    <a:pt x="240" y="108"/>
                    <a:pt x="240" y="108"/>
                    <a:pt x="240" y="108"/>
                  </a:cubicBezTo>
                  <a:cubicBezTo>
                    <a:pt x="244" y="108"/>
                    <a:pt x="248" y="112"/>
                    <a:pt x="248" y="116"/>
                  </a:cubicBezTo>
                  <a:cubicBezTo>
                    <a:pt x="248" y="140"/>
                    <a:pt x="248" y="140"/>
                    <a:pt x="248" y="140"/>
                  </a:cubicBezTo>
                  <a:cubicBezTo>
                    <a:pt x="248" y="144"/>
                    <a:pt x="244" y="148"/>
                    <a:pt x="240" y="148"/>
                  </a:cubicBezTo>
                  <a:cubicBezTo>
                    <a:pt x="225" y="148"/>
                    <a:pt x="225" y="148"/>
                    <a:pt x="225" y="148"/>
                  </a:cubicBezTo>
                  <a:cubicBezTo>
                    <a:pt x="218" y="148"/>
                    <a:pt x="212" y="152"/>
                    <a:pt x="209" y="159"/>
                  </a:cubicBezTo>
                  <a:cubicBezTo>
                    <a:pt x="207" y="168"/>
                    <a:pt x="207" y="168"/>
                    <a:pt x="207" y="168"/>
                  </a:cubicBezTo>
                  <a:cubicBezTo>
                    <a:pt x="205" y="173"/>
                    <a:pt x="206" y="180"/>
                    <a:pt x="210" y="184"/>
                  </a:cubicBezTo>
                  <a:cubicBezTo>
                    <a:pt x="221" y="194"/>
                    <a:pt x="221" y="194"/>
                    <a:pt x="221" y="194"/>
                  </a:cubicBezTo>
                  <a:cubicBezTo>
                    <a:pt x="222" y="196"/>
                    <a:pt x="223" y="198"/>
                    <a:pt x="223" y="200"/>
                  </a:cubicBezTo>
                  <a:cubicBezTo>
                    <a:pt x="223" y="202"/>
                    <a:pt x="222" y="204"/>
                    <a:pt x="221" y="206"/>
                  </a:cubicBezTo>
                  <a:cubicBezTo>
                    <a:pt x="206" y="221"/>
                    <a:pt x="206" y="221"/>
                    <a:pt x="206" y="221"/>
                  </a:cubicBezTo>
                  <a:cubicBezTo>
                    <a:pt x="203" y="224"/>
                    <a:pt x="197" y="224"/>
                    <a:pt x="194" y="221"/>
                  </a:cubicBezTo>
                  <a:cubicBezTo>
                    <a:pt x="184" y="210"/>
                    <a:pt x="184" y="210"/>
                    <a:pt x="184" y="210"/>
                  </a:cubicBezTo>
                  <a:cubicBezTo>
                    <a:pt x="180" y="206"/>
                    <a:pt x="173" y="205"/>
                    <a:pt x="168" y="207"/>
                  </a:cubicBezTo>
                  <a:cubicBezTo>
                    <a:pt x="159" y="209"/>
                    <a:pt x="159" y="209"/>
                    <a:pt x="159" y="209"/>
                  </a:cubicBezTo>
                  <a:cubicBezTo>
                    <a:pt x="152" y="212"/>
                    <a:pt x="148" y="218"/>
                    <a:pt x="148" y="225"/>
                  </a:cubicBezTo>
                  <a:cubicBezTo>
                    <a:pt x="148" y="240"/>
                    <a:pt x="148" y="240"/>
                    <a:pt x="148" y="240"/>
                  </a:cubicBezTo>
                  <a:cubicBezTo>
                    <a:pt x="148" y="244"/>
                    <a:pt x="144" y="248"/>
                    <a:pt x="140" y="248"/>
                  </a:cubicBezTo>
                  <a:cubicBezTo>
                    <a:pt x="116" y="248"/>
                    <a:pt x="116" y="248"/>
                    <a:pt x="116" y="248"/>
                  </a:cubicBezTo>
                  <a:cubicBezTo>
                    <a:pt x="112" y="248"/>
                    <a:pt x="108" y="244"/>
                    <a:pt x="108" y="240"/>
                  </a:cubicBezTo>
                  <a:cubicBezTo>
                    <a:pt x="108" y="225"/>
                    <a:pt x="108" y="225"/>
                    <a:pt x="108" y="225"/>
                  </a:cubicBezTo>
                  <a:cubicBezTo>
                    <a:pt x="108" y="218"/>
                    <a:pt x="104" y="212"/>
                    <a:pt x="97" y="209"/>
                  </a:cubicBezTo>
                  <a:cubicBezTo>
                    <a:pt x="88" y="207"/>
                    <a:pt x="88" y="207"/>
                    <a:pt x="88" y="207"/>
                  </a:cubicBezTo>
                  <a:cubicBezTo>
                    <a:pt x="87" y="206"/>
                    <a:pt x="85" y="206"/>
                    <a:pt x="83" y="206"/>
                  </a:cubicBezTo>
                  <a:cubicBezTo>
                    <a:pt x="79" y="206"/>
                    <a:pt x="75" y="207"/>
                    <a:pt x="72" y="210"/>
                  </a:cubicBezTo>
                  <a:cubicBezTo>
                    <a:pt x="62" y="221"/>
                    <a:pt x="62" y="221"/>
                    <a:pt x="62" y="221"/>
                  </a:cubicBezTo>
                  <a:cubicBezTo>
                    <a:pt x="59" y="224"/>
                    <a:pt x="53" y="224"/>
                    <a:pt x="50" y="221"/>
                  </a:cubicBezTo>
                  <a:cubicBezTo>
                    <a:pt x="35" y="206"/>
                    <a:pt x="35" y="206"/>
                    <a:pt x="35" y="206"/>
                  </a:cubicBezTo>
                  <a:cubicBezTo>
                    <a:pt x="34" y="204"/>
                    <a:pt x="33" y="202"/>
                    <a:pt x="33" y="200"/>
                  </a:cubicBezTo>
                  <a:cubicBezTo>
                    <a:pt x="33" y="198"/>
                    <a:pt x="34" y="196"/>
                    <a:pt x="35" y="194"/>
                  </a:cubicBezTo>
                  <a:cubicBezTo>
                    <a:pt x="46" y="184"/>
                    <a:pt x="46" y="184"/>
                    <a:pt x="46" y="184"/>
                  </a:cubicBezTo>
                  <a:cubicBezTo>
                    <a:pt x="50" y="180"/>
                    <a:pt x="51" y="173"/>
                    <a:pt x="49" y="168"/>
                  </a:cubicBezTo>
                  <a:cubicBezTo>
                    <a:pt x="47" y="159"/>
                    <a:pt x="47" y="159"/>
                    <a:pt x="47" y="159"/>
                  </a:cubicBezTo>
                  <a:cubicBezTo>
                    <a:pt x="44" y="152"/>
                    <a:pt x="38" y="148"/>
                    <a:pt x="31" y="148"/>
                  </a:cubicBezTo>
                  <a:cubicBezTo>
                    <a:pt x="16" y="148"/>
                    <a:pt x="16" y="148"/>
                    <a:pt x="16" y="148"/>
                  </a:cubicBezTo>
                  <a:cubicBezTo>
                    <a:pt x="12" y="148"/>
                    <a:pt x="8" y="144"/>
                    <a:pt x="8" y="140"/>
                  </a:cubicBezTo>
                  <a:lnTo>
                    <a:pt x="8" y="1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6" name="Freeform 11"/>
            <p:cNvSpPr>
              <a:spLocks noEditPoints="1"/>
            </p:cNvSpPr>
            <p:nvPr/>
          </p:nvSpPr>
          <p:spPr bwMode="auto">
            <a:xfrm>
              <a:off x="5373" y="1735"/>
              <a:ext cx="104" cy="104"/>
            </a:xfrm>
            <a:custGeom>
              <a:avLst/>
              <a:gdLst>
                <a:gd name="T0" fmla="*/ 29 w 58"/>
                <a:gd name="T1" fmla="*/ 58 h 58"/>
                <a:gd name="T2" fmla="*/ 29 w 58"/>
                <a:gd name="T3" fmla="*/ 58 h 58"/>
                <a:gd name="T4" fmla="*/ 35 w 58"/>
                <a:gd name="T5" fmla="*/ 57 h 58"/>
                <a:gd name="T6" fmla="*/ 56 w 58"/>
                <a:gd name="T7" fmla="*/ 36 h 58"/>
                <a:gd name="T8" fmla="*/ 51 w 58"/>
                <a:gd name="T9" fmla="*/ 12 h 58"/>
                <a:gd name="T10" fmla="*/ 23 w 58"/>
                <a:gd name="T11" fmla="*/ 3 h 58"/>
                <a:gd name="T12" fmla="*/ 2 w 58"/>
                <a:gd name="T13" fmla="*/ 24 h 58"/>
                <a:gd name="T14" fmla="*/ 7 w 58"/>
                <a:gd name="T15" fmla="*/ 48 h 58"/>
                <a:gd name="T16" fmla="*/ 29 w 58"/>
                <a:gd name="T17" fmla="*/ 58 h 58"/>
                <a:gd name="T18" fmla="*/ 10 w 58"/>
                <a:gd name="T19" fmla="*/ 25 h 58"/>
                <a:gd name="T20" fmla="*/ 24 w 58"/>
                <a:gd name="T21" fmla="*/ 11 h 58"/>
                <a:gd name="T22" fmla="*/ 29 w 58"/>
                <a:gd name="T23" fmla="*/ 10 h 58"/>
                <a:gd name="T24" fmla="*/ 45 w 58"/>
                <a:gd name="T25" fmla="*/ 17 h 58"/>
                <a:gd name="T26" fmla="*/ 48 w 58"/>
                <a:gd name="T27" fmla="*/ 35 h 58"/>
                <a:gd name="T28" fmla="*/ 34 w 58"/>
                <a:gd name="T29" fmla="*/ 49 h 58"/>
                <a:gd name="T30" fmla="*/ 29 w 58"/>
                <a:gd name="T31" fmla="*/ 50 h 58"/>
                <a:gd name="T32" fmla="*/ 29 w 58"/>
                <a:gd name="T33" fmla="*/ 50 h 58"/>
                <a:gd name="T34" fmla="*/ 13 w 58"/>
                <a:gd name="T35" fmla="*/ 43 h 58"/>
                <a:gd name="T36" fmla="*/ 10 w 58"/>
                <a:gd name="T37" fmla="*/ 2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8" h="58">
                  <a:moveTo>
                    <a:pt x="29" y="58"/>
                  </a:moveTo>
                  <a:cubicBezTo>
                    <a:pt x="29" y="58"/>
                    <a:pt x="29" y="58"/>
                    <a:pt x="29" y="58"/>
                  </a:cubicBezTo>
                  <a:cubicBezTo>
                    <a:pt x="31" y="58"/>
                    <a:pt x="33" y="58"/>
                    <a:pt x="35" y="57"/>
                  </a:cubicBezTo>
                  <a:cubicBezTo>
                    <a:pt x="46" y="55"/>
                    <a:pt x="54" y="47"/>
                    <a:pt x="56" y="36"/>
                  </a:cubicBezTo>
                  <a:cubicBezTo>
                    <a:pt x="58" y="28"/>
                    <a:pt x="56" y="19"/>
                    <a:pt x="51" y="12"/>
                  </a:cubicBezTo>
                  <a:cubicBezTo>
                    <a:pt x="44" y="4"/>
                    <a:pt x="33" y="0"/>
                    <a:pt x="23" y="3"/>
                  </a:cubicBezTo>
                  <a:cubicBezTo>
                    <a:pt x="12" y="5"/>
                    <a:pt x="4" y="13"/>
                    <a:pt x="2" y="24"/>
                  </a:cubicBezTo>
                  <a:cubicBezTo>
                    <a:pt x="0" y="32"/>
                    <a:pt x="2" y="41"/>
                    <a:pt x="7" y="48"/>
                  </a:cubicBezTo>
                  <a:cubicBezTo>
                    <a:pt x="13" y="54"/>
                    <a:pt x="20" y="58"/>
                    <a:pt x="29" y="58"/>
                  </a:cubicBezTo>
                  <a:close/>
                  <a:moveTo>
                    <a:pt x="10" y="25"/>
                  </a:moveTo>
                  <a:cubicBezTo>
                    <a:pt x="11" y="18"/>
                    <a:pt x="17" y="12"/>
                    <a:pt x="24" y="11"/>
                  </a:cubicBezTo>
                  <a:cubicBezTo>
                    <a:pt x="26" y="10"/>
                    <a:pt x="27" y="10"/>
                    <a:pt x="29" y="10"/>
                  </a:cubicBezTo>
                  <a:cubicBezTo>
                    <a:pt x="35" y="10"/>
                    <a:pt x="41" y="13"/>
                    <a:pt x="45" y="17"/>
                  </a:cubicBezTo>
                  <a:cubicBezTo>
                    <a:pt x="48" y="22"/>
                    <a:pt x="50" y="29"/>
                    <a:pt x="48" y="35"/>
                  </a:cubicBezTo>
                  <a:cubicBezTo>
                    <a:pt x="47" y="42"/>
                    <a:pt x="41" y="48"/>
                    <a:pt x="34" y="49"/>
                  </a:cubicBezTo>
                  <a:cubicBezTo>
                    <a:pt x="32" y="50"/>
                    <a:pt x="31" y="50"/>
                    <a:pt x="29" y="50"/>
                  </a:cubicBezTo>
                  <a:cubicBezTo>
                    <a:pt x="29" y="50"/>
                    <a:pt x="29" y="50"/>
                    <a:pt x="29" y="50"/>
                  </a:cubicBezTo>
                  <a:cubicBezTo>
                    <a:pt x="23" y="50"/>
                    <a:pt x="17" y="47"/>
                    <a:pt x="13" y="43"/>
                  </a:cubicBezTo>
                  <a:cubicBezTo>
                    <a:pt x="10" y="38"/>
                    <a:pt x="8" y="31"/>
                    <a:pt x="10"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201" name="Freeform 46"/>
          <p:cNvSpPr>
            <a:spLocks noEditPoints="1"/>
          </p:cNvSpPr>
          <p:nvPr/>
        </p:nvSpPr>
        <p:spPr bwMode="auto">
          <a:xfrm>
            <a:off x="6925424" y="3536050"/>
            <a:ext cx="1156628" cy="1158518"/>
          </a:xfrm>
          <a:custGeom>
            <a:avLst/>
            <a:gdLst>
              <a:gd name="T0" fmla="*/ 162 w 256"/>
              <a:gd name="T1" fmla="*/ 167 h 256"/>
              <a:gd name="T2" fmla="*/ 126 w 256"/>
              <a:gd name="T3" fmla="*/ 130 h 256"/>
              <a:gd name="T4" fmla="*/ 126 w 256"/>
              <a:gd name="T5" fmla="*/ 48 h 256"/>
              <a:gd name="T6" fmla="*/ 130 w 256"/>
              <a:gd name="T7" fmla="*/ 44 h 256"/>
              <a:gd name="T8" fmla="*/ 134 w 256"/>
              <a:gd name="T9" fmla="*/ 48 h 256"/>
              <a:gd name="T10" fmla="*/ 134 w 256"/>
              <a:gd name="T11" fmla="*/ 126 h 256"/>
              <a:gd name="T12" fmla="*/ 168 w 256"/>
              <a:gd name="T13" fmla="*/ 161 h 256"/>
              <a:gd name="T14" fmla="*/ 167 w 256"/>
              <a:gd name="T15" fmla="*/ 167 h 256"/>
              <a:gd name="T16" fmla="*/ 164 w 256"/>
              <a:gd name="T17" fmla="*/ 168 h 256"/>
              <a:gd name="T18" fmla="*/ 162 w 256"/>
              <a:gd name="T19" fmla="*/ 167 h 256"/>
              <a:gd name="T20" fmla="*/ 16 w 256"/>
              <a:gd name="T21" fmla="*/ 124 h 256"/>
              <a:gd name="T22" fmla="*/ 12 w 256"/>
              <a:gd name="T23" fmla="*/ 128 h 256"/>
              <a:gd name="T24" fmla="*/ 16 w 256"/>
              <a:gd name="T25" fmla="*/ 132 h 256"/>
              <a:gd name="T26" fmla="*/ 32 w 256"/>
              <a:gd name="T27" fmla="*/ 132 h 256"/>
              <a:gd name="T28" fmla="*/ 36 w 256"/>
              <a:gd name="T29" fmla="*/ 128 h 256"/>
              <a:gd name="T30" fmla="*/ 32 w 256"/>
              <a:gd name="T31" fmla="*/ 124 h 256"/>
              <a:gd name="T32" fmla="*/ 16 w 256"/>
              <a:gd name="T33" fmla="*/ 124 h 256"/>
              <a:gd name="T34" fmla="*/ 240 w 256"/>
              <a:gd name="T35" fmla="*/ 132 h 256"/>
              <a:gd name="T36" fmla="*/ 244 w 256"/>
              <a:gd name="T37" fmla="*/ 128 h 256"/>
              <a:gd name="T38" fmla="*/ 240 w 256"/>
              <a:gd name="T39" fmla="*/ 124 h 256"/>
              <a:gd name="T40" fmla="*/ 224 w 256"/>
              <a:gd name="T41" fmla="*/ 124 h 256"/>
              <a:gd name="T42" fmla="*/ 220 w 256"/>
              <a:gd name="T43" fmla="*/ 128 h 256"/>
              <a:gd name="T44" fmla="*/ 224 w 256"/>
              <a:gd name="T45" fmla="*/ 132 h 256"/>
              <a:gd name="T46" fmla="*/ 240 w 256"/>
              <a:gd name="T47" fmla="*/ 132 h 256"/>
              <a:gd name="T48" fmla="*/ 126 w 256"/>
              <a:gd name="T49" fmla="*/ 224 h 256"/>
              <a:gd name="T50" fmla="*/ 126 w 256"/>
              <a:gd name="T51" fmla="*/ 240 h 256"/>
              <a:gd name="T52" fmla="*/ 130 w 256"/>
              <a:gd name="T53" fmla="*/ 244 h 256"/>
              <a:gd name="T54" fmla="*/ 134 w 256"/>
              <a:gd name="T55" fmla="*/ 240 h 256"/>
              <a:gd name="T56" fmla="*/ 134 w 256"/>
              <a:gd name="T57" fmla="*/ 224 h 256"/>
              <a:gd name="T58" fmla="*/ 130 w 256"/>
              <a:gd name="T59" fmla="*/ 220 h 256"/>
              <a:gd name="T60" fmla="*/ 126 w 256"/>
              <a:gd name="T61" fmla="*/ 224 h 256"/>
              <a:gd name="T62" fmla="*/ 130 w 256"/>
              <a:gd name="T63" fmla="*/ 36 h 256"/>
              <a:gd name="T64" fmla="*/ 134 w 256"/>
              <a:gd name="T65" fmla="*/ 32 h 256"/>
              <a:gd name="T66" fmla="*/ 134 w 256"/>
              <a:gd name="T67" fmla="*/ 16 h 256"/>
              <a:gd name="T68" fmla="*/ 130 w 256"/>
              <a:gd name="T69" fmla="*/ 12 h 256"/>
              <a:gd name="T70" fmla="*/ 126 w 256"/>
              <a:gd name="T71" fmla="*/ 16 h 256"/>
              <a:gd name="T72" fmla="*/ 126 w 256"/>
              <a:gd name="T73" fmla="*/ 32 h 256"/>
              <a:gd name="T74" fmla="*/ 130 w 256"/>
              <a:gd name="T75" fmla="*/ 36 h 256"/>
              <a:gd name="T76" fmla="*/ 215 w 256"/>
              <a:gd name="T77" fmla="*/ 36 h 256"/>
              <a:gd name="T78" fmla="*/ 248 w 256"/>
              <a:gd name="T79" fmla="*/ 36 h 256"/>
              <a:gd name="T80" fmla="*/ 252 w 256"/>
              <a:gd name="T81" fmla="*/ 32 h 256"/>
              <a:gd name="T82" fmla="*/ 248 w 256"/>
              <a:gd name="T83" fmla="*/ 28 h 256"/>
              <a:gd name="T84" fmla="*/ 204 w 256"/>
              <a:gd name="T85" fmla="*/ 28 h 256"/>
              <a:gd name="T86" fmla="*/ 202 w 256"/>
              <a:gd name="T87" fmla="*/ 32 h 256"/>
              <a:gd name="T88" fmla="*/ 202 w 256"/>
              <a:gd name="T89" fmla="*/ 76 h 256"/>
              <a:gd name="T90" fmla="*/ 206 w 256"/>
              <a:gd name="T91" fmla="*/ 80 h 256"/>
              <a:gd name="T92" fmla="*/ 210 w 256"/>
              <a:gd name="T93" fmla="*/ 76 h 256"/>
              <a:gd name="T94" fmla="*/ 210 w 256"/>
              <a:gd name="T95" fmla="*/ 41 h 256"/>
              <a:gd name="T96" fmla="*/ 227 w 256"/>
              <a:gd name="T97" fmla="*/ 59 h 256"/>
              <a:gd name="T98" fmla="*/ 249 w 256"/>
              <a:gd name="T99" fmla="*/ 128 h 256"/>
              <a:gd name="T100" fmla="*/ 129 w 256"/>
              <a:gd name="T101" fmla="*/ 248 h 256"/>
              <a:gd name="T102" fmla="*/ 8 w 256"/>
              <a:gd name="T103" fmla="*/ 128 h 256"/>
              <a:gd name="T104" fmla="*/ 128 w 256"/>
              <a:gd name="T105" fmla="*/ 8 h 256"/>
              <a:gd name="T106" fmla="*/ 132 w 256"/>
              <a:gd name="T107" fmla="*/ 4 h 256"/>
              <a:gd name="T108" fmla="*/ 128 w 256"/>
              <a:gd name="T109" fmla="*/ 0 h 256"/>
              <a:gd name="T110" fmla="*/ 0 w 256"/>
              <a:gd name="T111" fmla="*/ 128 h 256"/>
              <a:gd name="T112" fmla="*/ 128 w 256"/>
              <a:gd name="T113" fmla="*/ 256 h 256"/>
              <a:gd name="T114" fmla="*/ 256 w 256"/>
              <a:gd name="T115" fmla="*/ 128 h 256"/>
              <a:gd name="T116" fmla="*/ 233 w 256"/>
              <a:gd name="T117" fmla="*/ 54 h 256"/>
              <a:gd name="T118" fmla="*/ 215 w 256"/>
              <a:gd name="T119" fmla="*/ 3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6" h="256">
                <a:moveTo>
                  <a:pt x="162" y="167"/>
                </a:moveTo>
                <a:cubicBezTo>
                  <a:pt x="126" y="130"/>
                  <a:pt x="126" y="130"/>
                  <a:pt x="126" y="130"/>
                </a:cubicBezTo>
                <a:cubicBezTo>
                  <a:pt x="126" y="48"/>
                  <a:pt x="126" y="48"/>
                  <a:pt x="126" y="48"/>
                </a:cubicBezTo>
                <a:cubicBezTo>
                  <a:pt x="126" y="46"/>
                  <a:pt x="128" y="44"/>
                  <a:pt x="130" y="44"/>
                </a:cubicBezTo>
                <a:cubicBezTo>
                  <a:pt x="132" y="44"/>
                  <a:pt x="134" y="46"/>
                  <a:pt x="134" y="48"/>
                </a:cubicBezTo>
                <a:cubicBezTo>
                  <a:pt x="134" y="126"/>
                  <a:pt x="134" y="126"/>
                  <a:pt x="134" y="126"/>
                </a:cubicBezTo>
                <a:cubicBezTo>
                  <a:pt x="168" y="161"/>
                  <a:pt x="168" y="161"/>
                  <a:pt x="168" y="161"/>
                </a:cubicBezTo>
                <a:cubicBezTo>
                  <a:pt x="170" y="163"/>
                  <a:pt x="169" y="165"/>
                  <a:pt x="167" y="167"/>
                </a:cubicBezTo>
                <a:cubicBezTo>
                  <a:pt x="166" y="168"/>
                  <a:pt x="165" y="168"/>
                  <a:pt x="164" y="168"/>
                </a:cubicBezTo>
                <a:cubicBezTo>
                  <a:pt x="163" y="168"/>
                  <a:pt x="163" y="168"/>
                  <a:pt x="162" y="167"/>
                </a:cubicBezTo>
                <a:close/>
                <a:moveTo>
                  <a:pt x="16" y="124"/>
                </a:moveTo>
                <a:cubicBezTo>
                  <a:pt x="14" y="124"/>
                  <a:pt x="12" y="126"/>
                  <a:pt x="12" y="128"/>
                </a:cubicBezTo>
                <a:cubicBezTo>
                  <a:pt x="12" y="130"/>
                  <a:pt x="14" y="132"/>
                  <a:pt x="16" y="132"/>
                </a:cubicBezTo>
                <a:cubicBezTo>
                  <a:pt x="32" y="132"/>
                  <a:pt x="32" y="132"/>
                  <a:pt x="32" y="132"/>
                </a:cubicBezTo>
                <a:cubicBezTo>
                  <a:pt x="35" y="132"/>
                  <a:pt x="36" y="130"/>
                  <a:pt x="36" y="128"/>
                </a:cubicBezTo>
                <a:cubicBezTo>
                  <a:pt x="36" y="126"/>
                  <a:pt x="35" y="124"/>
                  <a:pt x="32" y="124"/>
                </a:cubicBezTo>
                <a:lnTo>
                  <a:pt x="16" y="124"/>
                </a:lnTo>
                <a:close/>
                <a:moveTo>
                  <a:pt x="240" y="132"/>
                </a:moveTo>
                <a:cubicBezTo>
                  <a:pt x="243" y="132"/>
                  <a:pt x="244" y="130"/>
                  <a:pt x="244" y="128"/>
                </a:cubicBezTo>
                <a:cubicBezTo>
                  <a:pt x="244" y="126"/>
                  <a:pt x="243" y="124"/>
                  <a:pt x="240" y="124"/>
                </a:cubicBezTo>
                <a:cubicBezTo>
                  <a:pt x="224" y="124"/>
                  <a:pt x="224" y="124"/>
                  <a:pt x="224" y="124"/>
                </a:cubicBezTo>
                <a:cubicBezTo>
                  <a:pt x="222" y="124"/>
                  <a:pt x="220" y="126"/>
                  <a:pt x="220" y="128"/>
                </a:cubicBezTo>
                <a:cubicBezTo>
                  <a:pt x="220" y="130"/>
                  <a:pt x="222" y="132"/>
                  <a:pt x="224" y="132"/>
                </a:cubicBezTo>
                <a:lnTo>
                  <a:pt x="240" y="132"/>
                </a:lnTo>
                <a:close/>
                <a:moveTo>
                  <a:pt x="126" y="224"/>
                </a:moveTo>
                <a:cubicBezTo>
                  <a:pt x="126" y="240"/>
                  <a:pt x="126" y="240"/>
                  <a:pt x="126" y="240"/>
                </a:cubicBezTo>
                <a:cubicBezTo>
                  <a:pt x="126" y="242"/>
                  <a:pt x="128" y="244"/>
                  <a:pt x="130" y="244"/>
                </a:cubicBezTo>
                <a:cubicBezTo>
                  <a:pt x="132" y="244"/>
                  <a:pt x="134" y="242"/>
                  <a:pt x="134" y="240"/>
                </a:cubicBezTo>
                <a:cubicBezTo>
                  <a:pt x="134" y="224"/>
                  <a:pt x="134" y="224"/>
                  <a:pt x="134" y="224"/>
                </a:cubicBezTo>
                <a:cubicBezTo>
                  <a:pt x="134" y="222"/>
                  <a:pt x="132" y="220"/>
                  <a:pt x="130" y="220"/>
                </a:cubicBezTo>
                <a:cubicBezTo>
                  <a:pt x="128" y="220"/>
                  <a:pt x="126" y="222"/>
                  <a:pt x="126" y="224"/>
                </a:cubicBezTo>
                <a:close/>
                <a:moveTo>
                  <a:pt x="130" y="36"/>
                </a:moveTo>
                <a:cubicBezTo>
                  <a:pt x="132" y="36"/>
                  <a:pt x="134" y="34"/>
                  <a:pt x="134" y="32"/>
                </a:cubicBezTo>
                <a:cubicBezTo>
                  <a:pt x="134" y="16"/>
                  <a:pt x="134" y="16"/>
                  <a:pt x="134" y="16"/>
                </a:cubicBezTo>
                <a:cubicBezTo>
                  <a:pt x="134" y="14"/>
                  <a:pt x="132" y="12"/>
                  <a:pt x="130" y="12"/>
                </a:cubicBezTo>
                <a:cubicBezTo>
                  <a:pt x="128" y="12"/>
                  <a:pt x="126" y="14"/>
                  <a:pt x="126" y="16"/>
                </a:cubicBezTo>
                <a:cubicBezTo>
                  <a:pt x="126" y="32"/>
                  <a:pt x="126" y="32"/>
                  <a:pt x="126" y="32"/>
                </a:cubicBezTo>
                <a:cubicBezTo>
                  <a:pt x="126" y="34"/>
                  <a:pt x="128" y="36"/>
                  <a:pt x="130" y="36"/>
                </a:cubicBezTo>
                <a:close/>
                <a:moveTo>
                  <a:pt x="215" y="36"/>
                </a:moveTo>
                <a:cubicBezTo>
                  <a:pt x="248" y="36"/>
                  <a:pt x="248" y="36"/>
                  <a:pt x="248" y="36"/>
                </a:cubicBezTo>
                <a:cubicBezTo>
                  <a:pt x="251" y="36"/>
                  <a:pt x="252" y="34"/>
                  <a:pt x="252" y="32"/>
                </a:cubicBezTo>
                <a:cubicBezTo>
                  <a:pt x="252" y="30"/>
                  <a:pt x="251" y="28"/>
                  <a:pt x="248" y="28"/>
                </a:cubicBezTo>
                <a:cubicBezTo>
                  <a:pt x="204" y="28"/>
                  <a:pt x="204" y="28"/>
                  <a:pt x="204" y="28"/>
                </a:cubicBezTo>
                <a:cubicBezTo>
                  <a:pt x="202" y="32"/>
                  <a:pt x="202" y="32"/>
                  <a:pt x="202" y="32"/>
                </a:cubicBezTo>
                <a:cubicBezTo>
                  <a:pt x="202" y="76"/>
                  <a:pt x="202" y="76"/>
                  <a:pt x="202" y="76"/>
                </a:cubicBezTo>
                <a:cubicBezTo>
                  <a:pt x="202" y="78"/>
                  <a:pt x="204" y="80"/>
                  <a:pt x="206" y="80"/>
                </a:cubicBezTo>
                <a:cubicBezTo>
                  <a:pt x="208" y="80"/>
                  <a:pt x="210" y="78"/>
                  <a:pt x="210" y="76"/>
                </a:cubicBezTo>
                <a:cubicBezTo>
                  <a:pt x="210" y="41"/>
                  <a:pt x="210" y="41"/>
                  <a:pt x="210" y="41"/>
                </a:cubicBezTo>
                <a:cubicBezTo>
                  <a:pt x="227" y="59"/>
                  <a:pt x="227" y="59"/>
                  <a:pt x="227" y="59"/>
                </a:cubicBezTo>
                <a:cubicBezTo>
                  <a:pt x="242" y="79"/>
                  <a:pt x="249" y="103"/>
                  <a:pt x="249" y="128"/>
                </a:cubicBezTo>
                <a:cubicBezTo>
                  <a:pt x="249" y="194"/>
                  <a:pt x="195" y="248"/>
                  <a:pt x="129" y="248"/>
                </a:cubicBezTo>
                <a:cubicBezTo>
                  <a:pt x="62" y="248"/>
                  <a:pt x="8" y="194"/>
                  <a:pt x="8" y="128"/>
                </a:cubicBezTo>
                <a:cubicBezTo>
                  <a:pt x="8" y="62"/>
                  <a:pt x="62" y="8"/>
                  <a:pt x="128" y="8"/>
                </a:cubicBezTo>
                <a:cubicBezTo>
                  <a:pt x="131" y="8"/>
                  <a:pt x="132" y="6"/>
                  <a:pt x="132" y="4"/>
                </a:cubicBezTo>
                <a:cubicBezTo>
                  <a:pt x="132" y="2"/>
                  <a:pt x="131" y="0"/>
                  <a:pt x="128" y="0"/>
                </a:cubicBezTo>
                <a:cubicBezTo>
                  <a:pt x="58" y="0"/>
                  <a:pt x="0" y="57"/>
                  <a:pt x="0" y="128"/>
                </a:cubicBezTo>
                <a:cubicBezTo>
                  <a:pt x="0" y="199"/>
                  <a:pt x="58" y="256"/>
                  <a:pt x="128" y="256"/>
                </a:cubicBezTo>
                <a:cubicBezTo>
                  <a:pt x="199" y="256"/>
                  <a:pt x="256" y="199"/>
                  <a:pt x="256" y="128"/>
                </a:cubicBezTo>
                <a:cubicBezTo>
                  <a:pt x="256" y="101"/>
                  <a:pt x="248" y="75"/>
                  <a:pt x="233" y="54"/>
                </a:cubicBezTo>
                <a:lnTo>
                  <a:pt x="215" y="36"/>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 name="Rectangle 33"/>
          <p:cNvSpPr/>
          <p:nvPr/>
        </p:nvSpPr>
        <p:spPr>
          <a:xfrm>
            <a:off x="1404315" y="4243487"/>
            <a:ext cx="3614966" cy="2144553"/>
          </a:xfrm>
          <a:prstGeom prst="rect">
            <a:avLst/>
          </a:prstGeom>
        </p:spPr>
        <p:txBody>
          <a:bodyPr wrap="square">
            <a:spAutoFit/>
          </a:bodyPr>
          <a:lstStyle/>
          <a:p>
            <a:pPr algn="ctr" defTabSz="2438584"/>
            <a:r>
              <a:rPr lang="en-US" sz="7467">
                <a:solidFill>
                  <a:srgbClr val="57565A"/>
                </a:solidFill>
                <a:latin typeface="Roboto Light"/>
                <a:ea typeface="Open Sans" panose="020B0606030504020204" pitchFamily="34" charset="0"/>
                <a:cs typeface="Open Sans" panose="020B0606030504020204" pitchFamily="34" charset="0"/>
              </a:rPr>
              <a:t>600+</a:t>
            </a:r>
          </a:p>
          <a:p>
            <a:pPr algn="ctr" defTabSz="2438584"/>
            <a:r>
              <a:rPr lang="da-DK" sz="2934">
                <a:solidFill>
                  <a:srgbClr val="57565A"/>
                </a:solidFill>
                <a:latin typeface="Roboto Light"/>
                <a:ea typeface="Open Sans" panose="020B0606030504020204" pitchFamily="34" charset="0"/>
                <a:cs typeface="Open Sans" panose="020B0606030504020204" pitchFamily="34" charset="0"/>
              </a:rPr>
              <a:t>Lorem ipsum dolor sit amet do</a:t>
            </a:r>
          </a:p>
        </p:txBody>
      </p:sp>
      <p:sp>
        <p:nvSpPr>
          <p:cNvPr id="35" name="Rectangle 34"/>
          <p:cNvSpPr/>
          <p:nvPr/>
        </p:nvSpPr>
        <p:spPr>
          <a:xfrm>
            <a:off x="11726579" y="4266718"/>
            <a:ext cx="3240647" cy="2062342"/>
          </a:xfrm>
          <a:prstGeom prst="rect">
            <a:avLst/>
          </a:prstGeom>
        </p:spPr>
        <p:txBody>
          <a:bodyPr wrap="square">
            <a:spAutoFit/>
          </a:bodyPr>
          <a:lstStyle/>
          <a:p>
            <a:pPr algn="ctr" defTabSz="2438584"/>
            <a:r>
              <a:rPr lang="en-US" sz="7201">
                <a:solidFill>
                  <a:srgbClr val="57565A"/>
                </a:solidFill>
                <a:latin typeface="Roboto Light"/>
                <a:ea typeface="Open Sans" panose="020B0606030504020204" pitchFamily="34" charset="0"/>
                <a:cs typeface="Open Sans" panose="020B0606030504020204" pitchFamily="34" charset="0"/>
              </a:rPr>
              <a:t>50%</a:t>
            </a:r>
          </a:p>
          <a:p>
            <a:pPr algn="ctr" defTabSz="2438584"/>
            <a:r>
              <a:rPr lang="en-US" sz="2800">
                <a:solidFill>
                  <a:srgbClr val="57565A"/>
                </a:solidFill>
                <a:latin typeface="Roboto Light"/>
                <a:ea typeface="Open Sans" panose="020B0606030504020204" pitchFamily="34" charset="0"/>
                <a:cs typeface="Open Sans" panose="020B0606030504020204" pitchFamily="34" charset="0"/>
              </a:rPr>
              <a:t>Lorem ipsum amet do</a:t>
            </a:r>
            <a:endParaRPr lang="en-US" sz="2800">
              <a:solidFill>
                <a:srgbClr val="57565A"/>
              </a:solidFill>
              <a:latin typeface="Roboto Light"/>
            </a:endParaRPr>
          </a:p>
        </p:txBody>
      </p:sp>
      <p:sp>
        <p:nvSpPr>
          <p:cNvPr id="36" name="Rectangle 35"/>
          <p:cNvSpPr/>
          <p:nvPr/>
        </p:nvSpPr>
        <p:spPr>
          <a:xfrm>
            <a:off x="9972754" y="8335953"/>
            <a:ext cx="3614966" cy="2144553"/>
          </a:xfrm>
          <a:prstGeom prst="rect">
            <a:avLst/>
          </a:prstGeom>
        </p:spPr>
        <p:txBody>
          <a:bodyPr wrap="square">
            <a:spAutoFit/>
          </a:bodyPr>
          <a:lstStyle/>
          <a:p>
            <a:pPr algn="ctr" defTabSz="2438584"/>
            <a:r>
              <a:rPr lang="en-US" sz="7467">
                <a:solidFill>
                  <a:srgbClr val="57565A"/>
                </a:solidFill>
                <a:latin typeface="Roboto Light"/>
                <a:ea typeface="Open Sans" panose="020B0606030504020204" pitchFamily="34" charset="0"/>
                <a:cs typeface="Open Sans" panose="020B0606030504020204" pitchFamily="34" charset="0"/>
              </a:rPr>
              <a:t>$20M+ </a:t>
            </a:r>
          </a:p>
          <a:p>
            <a:pPr algn="ctr" defTabSz="2438584"/>
            <a:r>
              <a:rPr lang="en-US" sz="2934">
                <a:solidFill>
                  <a:srgbClr val="57565A"/>
                </a:solidFill>
                <a:latin typeface="Roboto Light"/>
                <a:ea typeface="Open Sans" panose="020B0606030504020204" pitchFamily="34" charset="0"/>
                <a:cs typeface="Open Sans" panose="020B0606030504020204" pitchFamily="34" charset="0"/>
              </a:rPr>
              <a:t>Lorem ipsum dolor sit amet do</a:t>
            </a:r>
            <a:endParaRPr lang="en-US" sz="2934">
              <a:solidFill>
                <a:srgbClr val="57565A"/>
              </a:solidFill>
              <a:latin typeface="Roboto Light"/>
            </a:endParaRPr>
          </a:p>
        </p:txBody>
      </p:sp>
      <p:sp>
        <p:nvSpPr>
          <p:cNvPr id="37" name="Rectangle 36"/>
          <p:cNvSpPr/>
          <p:nvPr/>
        </p:nvSpPr>
        <p:spPr>
          <a:xfrm>
            <a:off x="20113060" y="9046181"/>
            <a:ext cx="3240647" cy="2062342"/>
          </a:xfrm>
          <a:prstGeom prst="rect">
            <a:avLst/>
          </a:prstGeom>
        </p:spPr>
        <p:txBody>
          <a:bodyPr wrap="square">
            <a:spAutoFit/>
          </a:bodyPr>
          <a:lstStyle/>
          <a:p>
            <a:pPr algn="ctr" defTabSz="2438584"/>
            <a:r>
              <a:rPr lang="en-US" sz="7201">
                <a:solidFill>
                  <a:srgbClr val="57565A"/>
                </a:solidFill>
                <a:latin typeface="Roboto Light"/>
                <a:ea typeface="Open Sans" panose="020B0606030504020204" pitchFamily="34" charset="0"/>
                <a:cs typeface="Open Sans" panose="020B0606030504020204" pitchFamily="34" charset="0"/>
              </a:rPr>
              <a:t>40%</a:t>
            </a:r>
          </a:p>
          <a:p>
            <a:pPr algn="ctr" defTabSz="2438584"/>
            <a:r>
              <a:rPr lang="en-US" sz="2800">
                <a:solidFill>
                  <a:srgbClr val="57565A"/>
                </a:solidFill>
                <a:latin typeface="Roboto Light"/>
                <a:ea typeface="Open Sans" panose="020B0606030504020204" pitchFamily="34" charset="0"/>
                <a:cs typeface="Open Sans" panose="020B0606030504020204" pitchFamily="34" charset="0"/>
              </a:rPr>
              <a:t>Lorem ipsum amet do</a:t>
            </a:r>
            <a:endParaRPr lang="en-US" sz="2800">
              <a:solidFill>
                <a:srgbClr val="57565A"/>
              </a:solidFill>
              <a:latin typeface="Roboto Light"/>
            </a:endParaRPr>
          </a:p>
        </p:txBody>
      </p:sp>
    </p:spTree>
    <p:extLst>
      <p:ext uri="{BB962C8B-B14F-4D97-AF65-F5344CB8AC3E}">
        <p14:creationId xmlns:p14="http://schemas.microsoft.com/office/powerpoint/2010/main" val="3288459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nodeType="afterEffect">
                                  <p:stCondLst>
                                    <p:cond delay="0"/>
                                  </p:stCondLst>
                                  <p:childTnLst>
                                    <p:set>
                                      <p:cBhvr>
                                        <p:cTn id="6" dur="1" fill="hold">
                                          <p:stCondLst>
                                            <p:cond delay="0"/>
                                          </p:stCondLst>
                                        </p:cTn>
                                        <p:tgtEl>
                                          <p:spTgt spid="133"/>
                                        </p:tgtEl>
                                        <p:attrNameLst>
                                          <p:attrName>style.visibility</p:attrName>
                                        </p:attrNameLst>
                                      </p:cBhvr>
                                      <p:to>
                                        <p:strVal val="visible"/>
                                      </p:to>
                                    </p:set>
                                    <p:anim calcmode="lin" valueType="num">
                                      <p:cBhvr>
                                        <p:cTn id="7" dur="300" fill="hold"/>
                                        <p:tgtEl>
                                          <p:spTgt spid="133"/>
                                        </p:tgtEl>
                                        <p:attrNameLst>
                                          <p:attrName>ppt_w</p:attrName>
                                        </p:attrNameLst>
                                      </p:cBhvr>
                                      <p:tavLst>
                                        <p:tav tm="0">
                                          <p:val>
                                            <p:strVal val="2/3*#ppt_w"/>
                                          </p:val>
                                        </p:tav>
                                        <p:tav tm="100000">
                                          <p:val>
                                            <p:strVal val="#ppt_w"/>
                                          </p:val>
                                        </p:tav>
                                      </p:tavLst>
                                    </p:anim>
                                    <p:anim calcmode="lin" valueType="num">
                                      <p:cBhvr>
                                        <p:cTn id="8" dur="300" fill="hold"/>
                                        <p:tgtEl>
                                          <p:spTgt spid="133"/>
                                        </p:tgtEl>
                                        <p:attrNameLst>
                                          <p:attrName>ppt_h</p:attrName>
                                        </p:attrNameLst>
                                      </p:cBhvr>
                                      <p:tavLst>
                                        <p:tav tm="0">
                                          <p:val>
                                            <p:strVal val="2/3*#ppt_h"/>
                                          </p:val>
                                        </p:tav>
                                        <p:tav tm="100000">
                                          <p:val>
                                            <p:strVal val="#ppt_h"/>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300"/>
                                        <p:tgtEl>
                                          <p:spTgt spid="34"/>
                                        </p:tgtEl>
                                      </p:cBhvr>
                                    </p:animEffect>
                                  </p:childTnLst>
                                </p:cTn>
                              </p:par>
                              <p:par>
                                <p:cTn id="12" presetID="22" presetClass="entr" presetSubtype="8" fill="hold" grpId="0" nodeType="withEffect">
                                  <p:stCondLst>
                                    <p:cond delay="400"/>
                                  </p:stCondLst>
                                  <p:childTnLst>
                                    <p:set>
                                      <p:cBhvr>
                                        <p:cTn id="13" dur="1" fill="hold">
                                          <p:stCondLst>
                                            <p:cond delay="0"/>
                                          </p:stCondLst>
                                        </p:cTn>
                                        <p:tgtEl>
                                          <p:spTgt spid="125"/>
                                        </p:tgtEl>
                                        <p:attrNameLst>
                                          <p:attrName>style.visibility</p:attrName>
                                        </p:attrNameLst>
                                      </p:cBhvr>
                                      <p:to>
                                        <p:strVal val="visible"/>
                                      </p:to>
                                    </p:set>
                                    <p:animEffect transition="in" filter="wipe(left)">
                                      <p:cBhvr>
                                        <p:cTn id="14" dur="300"/>
                                        <p:tgtEl>
                                          <p:spTgt spid="125"/>
                                        </p:tgtEl>
                                      </p:cBhvr>
                                    </p:animEffect>
                                  </p:childTnLst>
                                </p:cTn>
                              </p:par>
                              <p:par>
                                <p:cTn id="15" presetID="10" presetClass="entr" presetSubtype="0" fill="hold" grpId="0" nodeType="withEffect">
                                  <p:stCondLst>
                                    <p:cond delay="700"/>
                                  </p:stCondLst>
                                  <p:childTnLst>
                                    <p:set>
                                      <p:cBhvr>
                                        <p:cTn id="16" dur="1" fill="hold">
                                          <p:stCondLst>
                                            <p:cond delay="0"/>
                                          </p:stCondLst>
                                        </p:cTn>
                                        <p:tgtEl>
                                          <p:spTgt spid="137"/>
                                        </p:tgtEl>
                                        <p:attrNameLst>
                                          <p:attrName>style.visibility</p:attrName>
                                        </p:attrNameLst>
                                      </p:cBhvr>
                                      <p:to>
                                        <p:strVal val="visible"/>
                                      </p:to>
                                    </p:set>
                                    <p:animEffect transition="in" filter="fade">
                                      <p:cBhvr>
                                        <p:cTn id="17" dur="300"/>
                                        <p:tgtEl>
                                          <p:spTgt spid="137"/>
                                        </p:tgtEl>
                                      </p:cBhvr>
                                    </p:animEffect>
                                  </p:childTnLst>
                                </p:cTn>
                              </p:par>
                              <p:par>
                                <p:cTn id="18" presetID="10" presetClass="entr" presetSubtype="0" fill="hold" grpId="0" nodeType="withEffect">
                                  <p:stCondLst>
                                    <p:cond delay="700"/>
                                  </p:stCondLst>
                                  <p:childTnLst>
                                    <p:set>
                                      <p:cBhvr>
                                        <p:cTn id="19" dur="1" fill="hold">
                                          <p:stCondLst>
                                            <p:cond delay="0"/>
                                          </p:stCondLst>
                                        </p:cTn>
                                        <p:tgtEl>
                                          <p:spTgt spid="201"/>
                                        </p:tgtEl>
                                        <p:attrNameLst>
                                          <p:attrName>style.visibility</p:attrName>
                                        </p:attrNameLst>
                                      </p:cBhvr>
                                      <p:to>
                                        <p:strVal val="visible"/>
                                      </p:to>
                                    </p:set>
                                    <p:animEffect transition="in" filter="fade">
                                      <p:cBhvr>
                                        <p:cTn id="20" dur="300"/>
                                        <p:tgtEl>
                                          <p:spTgt spid="201"/>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124"/>
                                        </p:tgtEl>
                                        <p:attrNameLst>
                                          <p:attrName>style.visibility</p:attrName>
                                        </p:attrNameLst>
                                      </p:cBhvr>
                                      <p:to>
                                        <p:strVal val="visible"/>
                                      </p:to>
                                    </p:set>
                                    <p:animEffect transition="in" filter="wipe(left)">
                                      <p:cBhvr>
                                        <p:cTn id="25" dur="300"/>
                                        <p:tgtEl>
                                          <p:spTgt spid="124"/>
                                        </p:tgtEl>
                                      </p:cBhvr>
                                    </p:animEffect>
                                  </p:childTnLst>
                                </p:cTn>
                              </p:par>
                              <p:par>
                                <p:cTn id="26" presetID="23" presetClass="entr" presetSubtype="272" fill="hold" grpId="0" nodeType="withEffect">
                                  <p:stCondLst>
                                    <p:cond delay="0"/>
                                  </p:stCondLst>
                                  <p:childTnLst>
                                    <p:set>
                                      <p:cBhvr>
                                        <p:cTn id="27" dur="1" fill="hold">
                                          <p:stCondLst>
                                            <p:cond delay="0"/>
                                          </p:stCondLst>
                                        </p:cTn>
                                        <p:tgtEl>
                                          <p:spTgt spid="69"/>
                                        </p:tgtEl>
                                        <p:attrNameLst>
                                          <p:attrName>style.visibility</p:attrName>
                                        </p:attrNameLst>
                                      </p:cBhvr>
                                      <p:to>
                                        <p:strVal val="visible"/>
                                      </p:to>
                                    </p:set>
                                    <p:anim calcmode="lin" valueType="num">
                                      <p:cBhvr>
                                        <p:cTn id="28" dur="300" fill="hold"/>
                                        <p:tgtEl>
                                          <p:spTgt spid="69"/>
                                        </p:tgtEl>
                                        <p:attrNameLst>
                                          <p:attrName>ppt_w</p:attrName>
                                        </p:attrNameLst>
                                      </p:cBhvr>
                                      <p:tavLst>
                                        <p:tav tm="0">
                                          <p:val>
                                            <p:strVal val="2/3*#ppt_w"/>
                                          </p:val>
                                        </p:tav>
                                        <p:tav tm="100000">
                                          <p:val>
                                            <p:strVal val="#ppt_w"/>
                                          </p:val>
                                        </p:tav>
                                      </p:tavLst>
                                    </p:anim>
                                    <p:anim calcmode="lin" valueType="num">
                                      <p:cBhvr>
                                        <p:cTn id="29" dur="300" fill="hold"/>
                                        <p:tgtEl>
                                          <p:spTgt spid="69"/>
                                        </p:tgtEl>
                                        <p:attrNameLst>
                                          <p:attrName>ppt_h</p:attrName>
                                        </p:attrNameLst>
                                      </p:cBhvr>
                                      <p:tavLst>
                                        <p:tav tm="0">
                                          <p:val>
                                            <p:strVal val="2/3*#ppt_h"/>
                                          </p:val>
                                        </p:tav>
                                        <p:tav tm="100000">
                                          <p:val>
                                            <p:strVal val="#ppt_h"/>
                                          </p:val>
                                        </p:tav>
                                      </p:tavLst>
                                    </p:anim>
                                  </p:childTnLst>
                                </p:cTn>
                              </p:par>
                              <p:par>
                                <p:cTn id="30" presetID="23" presetClass="entr" presetSubtype="272" fill="hold" grpId="0" nodeType="withEffect">
                                  <p:stCondLst>
                                    <p:cond delay="0"/>
                                  </p:stCondLst>
                                  <p:childTnLst>
                                    <p:set>
                                      <p:cBhvr>
                                        <p:cTn id="31" dur="1" fill="hold">
                                          <p:stCondLst>
                                            <p:cond delay="0"/>
                                          </p:stCondLst>
                                        </p:cTn>
                                        <p:tgtEl>
                                          <p:spTgt spid="35"/>
                                        </p:tgtEl>
                                        <p:attrNameLst>
                                          <p:attrName>style.visibility</p:attrName>
                                        </p:attrNameLst>
                                      </p:cBhvr>
                                      <p:to>
                                        <p:strVal val="visible"/>
                                      </p:to>
                                    </p:set>
                                    <p:anim calcmode="lin" valueType="num">
                                      <p:cBhvr>
                                        <p:cTn id="32" dur="300" fill="hold"/>
                                        <p:tgtEl>
                                          <p:spTgt spid="35"/>
                                        </p:tgtEl>
                                        <p:attrNameLst>
                                          <p:attrName>ppt_w</p:attrName>
                                        </p:attrNameLst>
                                      </p:cBhvr>
                                      <p:tavLst>
                                        <p:tav tm="0">
                                          <p:val>
                                            <p:strVal val="2/3*#ppt_w"/>
                                          </p:val>
                                        </p:tav>
                                        <p:tav tm="100000">
                                          <p:val>
                                            <p:strVal val="#ppt_w"/>
                                          </p:val>
                                        </p:tav>
                                      </p:tavLst>
                                    </p:anim>
                                    <p:anim calcmode="lin" valueType="num">
                                      <p:cBhvr>
                                        <p:cTn id="33" dur="300" fill="hold"/>
                                        <p:tgtEl>
                                          <p:spTgt spid="35"/>
                                        </p:tgtEl>
                                        <p:attrNameLst>
                                          <p:attrName>ppt_h</p:attrName>
                                        </p:attrNameLst>
                                      </p:cBhvr>
                                      <p:tavLst>
                                        <p:tav tm="0">
                                          <p:val>
                                            <p:strVal val="2/3*#ppt_h"/>
                                          </p:val>
                                        </p:tav>
                                        <p:tav tm="100000">
                                          <p:val>
                                            <p:strVal val="#ppt_h"/>
                                          </p:val>
                                        </p:tav>
                                      </p:tavLst>
                                    </p:anim>
                                  </p:childTnLst>
                                </p:cTn>
                              </p:par>
                              <p:par>
                                <p:cTn id="34" presetID="22" presetClass="entr" presetSubtype="8" fill="hold" grpId="0" nodeType="withEffect">
                                  <p:stCondLst>
                                    <p:cond delay="400"/>
                                  </p:stCondLst>
                                  <p:childTnLst>
                                    <p:set>
                                      <p:cBhvr>
                                        <p:cTn id="35" dur="1" fill="hold">
                                          <p:stCondLst>
                                            <p:cond delay="0"/>
                                          </p:stCondLst>
                                        </p:cTn>
                                        <p:tgtEl>
                                          <p:spTgt spid="129"/>
                                        </p:tgtEl>
                                        <p:attrNameLst>
                                          <p:attrName>style.visibility</p:attrName>
                                        </p:attrNameLst>
                                      </p:cBhvr>
                                      <p:to>
                                        <p:strVal val="visible"/>
                                      </p:to>
                                    </p:set>
                                    <p:animEffect transition="in" filter="wipe(left)">
                                      <p:cBhvr>
                                        <p:cTn id="36" dur="300"/>
                                        <p:tgtEl>
                                          <p:spTgt spid="129"/>
                                        </p:tgtEl>
                                      </p:cBhvr>
                                    </p:animEffect>
                                  </p:childTnLst>
                                </p:cTn>
                              </p:par>
                              <p:par>
                                <p:cTn id="37" presetID="10" presetClass="entr" presetSubtype="0" fill="hold" nodeType="withEffect">
                                  <p:stCondLst>
                                    <p:cond delay="700"/>
                                  </p:stCondLst>
                                  <p:childTnLst>
                                    <p:set>
                                      <p:cBhvr>
                                        <p:cTn id="38" dur="1" fill="hold">
                                          <p:stCondLst>
                                            <p:cond delay="0"/>
                                          </p:stCondLst>
                                        </p:cTn>
                                        <p:tgtEl>
                                          <p:spTgt spid="163"/>
                                        </p:tgtEl>
                                        <p:attrNameLst>
                                          <p:attrName>style.visibility</p:attrName>
                                        </p:attrNameLst>
                                      </p:cBhvr>
                                      <p:to>
                                        <p:strVal val="visible"/>
                                      </p:to>
                                    </p:set>
                                    <p:animEffect transition="in" filter="fade">
                                      <p:cBhvr>
                                        <p:cTn id="39" dur="300"/>
                                        <p:tgtEl>
                                          <p:spTgt spid="163"/>
                                        </p:tgtEl>
                                      </p:cBhvr>
                                    </p:animEffect>
                                  </p:childTnLst>
                                </p:cTn>
                              </p:par>
                              <p:par>
                                <p:cTn id="40" presetID="10" presetClass="entr" presetSubtype="0" fill="hold" grpId="0" nodeType="withEffect">
                                  <p:stCondLst>
                                    <p:cond delay="700"/>
                                  </p:stCondLst>
                                  <p:childTnLst>
                                    <p:set>
                                      <p:cBhvr>
                                        <p:cTn id="41" dur="1" fill="hold">
                                          <p:stCondLst>
                                            <p:cond delay="0"/>
                                          </p:stCondLst>
                                        </p:cTn>
                                        <p:tgtEl>
                                          <p:spTgt spid="143"/>
                                        </p:tgtEl>
                                        <p:attrNameLst>
                                          <p:attrName>style.visibility</p:attrName>
                                        </p:attrNameLst>
                                      </p:cBhvr>
                                      <p:to>
                                        <p:strVal val="visible"/>
                                      </p:to>
                                    </p:set>
                                    <p:animEffect transition="in" filter="fade">
                                      <p:cBhvr>
                                        <p:cTn id="42" dur="300"/>
                                        <p:tgtEl>
                                          <p:spTgt spid="14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grpId="0" nodeType="clickEffect">
                                  <p:stCondLst>
                                    <p:cond delay="0"/>
                                  </p:stCondLst>
                                  <p:childTnLst>
                                    <p:set>
                                      <p:cBhvr>
                                        <p:cTn id="46" dur="1" fill="hold">
                                          <p:stCondLst>
                                            <p:cond delay="0"/>
                                          </p:stCondLst>
                                        </p:cTn>
                                        <p:tgtEl>
                                          <p:spTgt spid="127"/>
                                        </p:tgtEl>
                                        <p:attrNameLst>
                                          <p:attrName>style.visibility</p:attrName>
                                        </p:attrNameLst>
                                      </p:cBhvr>
                                      <p:to>
                                        <p:strVal val="visible"/>
                                      </p:to>
                                    </p:set>
                                    <p:animEffect transition="in" filter="wipe(up)">
                                      <p:cBhvr>
                                        <p:cTn id="47" dur="300"/>
                                        <p:tgtEl>
                                          <p:spTgt spid="127"/>
                                        </p:tgtEl>
                                      </p:cBhvr>
                                    </p:animEffect>
                                  </p:childTnLst>
                                </p:cTn>
                              </p:par>
                              <p:par>
                                <p:cTn id="48" presetID="23" presetClass="entr" presetSubtype="272" fill="hold" grpId="0" nodeType="withEffect">
                                  <p:stCondLst>
                                    <p:cond delay="0"/>
                                  </p:stCondLst>
                                  <p:childTnLst>
                                    <p:set>
                                      <p:cBhvr>
                                        <p:cTn id="49" dur="1" fill="hold">
                                          <p:stCondLst>
                                            <p:cond delay="0"/>
                                          </p:stCondLst>
                                        </p:cTn>
                                        <p:tgtEl>
                                          <p:spTgt spid="134"/>
                                        </p:tgtEl>
                                        <p:attrNameLst>
                                          <p:attrName>style.visibility</p:attrName>
                                        </p:attrNameLst>
                                      </p:cBhvr>
                                      <p:to>
                                        <p:strVal val="visible"/>
                                      </p:to>
                                    </p:set>
                                    <p:anim calcmode="lin" valueType="num">
                                      <p:cBhvr>
                                        <p:cTn id="50" dur="300" fill="hold"/>
                                        <p:tgtEl>
                                          <p:spTgt spid="134"/>
                                        </p:tgtEl>
                                        <p:attrNameLst>
                                          <p:attrName>ppt_w</p:attrName>
                                        </p:attrNameLst>
                                      </p:cBhvr>
                                      <p:tavLst>
                                        <p:tav tm="0">
                                          <p:val>
                                            <p:strVal val="2/3*#ppt_w"/>
                                          </p:val>
                                        </p:tav>
                                        <p:tav tm="100000">
                                          <p:val>
                                            <p:strVal val="#ppt_w"/>
                                          </p:val>
                                        </p:tav>
                                      </p:tavLst>
                                    </p:anim>
                                    <p:anim calcmode="lin" valueType="num">
                                      <p:cBhvr>
                                        <p:cTn id="51" dur="300" fill="hold"/>
                                        <p:tgtEl>
                                          <p:spTgt spid="134"/>
                                        </p:tgtEl>
                                        <p:attrNameLst>
                                          <p:attrName>ppt_h</p:attrName>
                                        </p:attrNameLst>
                                      </p:cBhvr>
                                      <p:tavLst>
                                        <p:tav tm="0">
                                          <p:val>
                                            <p:strVal val="2/3*#ppt_h"/>
                                          </p:val>
                                        </p:tav>
                                        <p:tav tm="100000">
                                          <p:val>
                                            <p:strVal val="#ppt_h"/>
                                          </p:val>
                                        </p:tav>
                                      </p:tavLst>
                                    </p:anim>
                                  </p:childTnLst>
                                </p:cTn>
                              </p:par>
                              <p:par>
                                <p:cTn id="52" presetID="23" presetClass="entr" presetSubtype="272" fill="hold" grpId="0" nodeType="withEffect">
                                  <p:stCondLst>
                                    <p:cond delay="0"/>
                                  </p:stCondLst>
                                  <p:childTnLst>
                                    <p:set>
                                      <p:cBhvr>
                                        <p:cTn id="53" dur="1" fill="hold">
                                          <p:stCondLst>
                                            <p:cond delay="0"/>
                                          </p:stCondLst>
                                        </p:cTn>
                                        <p:tgtEl>
                                          <p:spTgt spid="36"/>
                                        </p:tgtEl>
                                        <p:attrNameLst>
                                          <p:attrName>style.visibility</p:attrName>
                                        </p:attrNameLst>
                                      </p:cBhvr>
                                      <p:to>
                                        <p:strVal val="visible"/>
                                      </p:to>
                                    </p:set>
                                    <p:anim calcmode="lin" valueType="num">
                                      <p:cBhvr>
                                        <p:cTn id="54" dur="300" fill="hold"/>
                                        <p:tgtEl>
                                          <p:spTgt spid="36"/>
                                        </p:tgtEl>
                                        <p:attrNameLst>
                                          <p:attrName>ppt_w</p:attrName>
                                        </p:attrNameLst>
                                      </p:cBhvr>
                                      <p:tavLst>
                                        <p:tav tm="0">
                                          <p:val>
                                            <p:strVal val="2/3*#ppt_w"/>
                                          </p:val>
                                        </p:tav>
                                        <p:tav tm="100000">
                                          <p:val>
                                            <p:strVal val="#ppt_w"/>
                                          </p:val>
                                        </p:tav>
                                      </p:tavLst>
                                    </p:anim>
                                    <p:anim calcmode="lin" valueType="num">
                                      <p:cBhvr>
                                        <p:cTn id="55" dur="300" fill="hold"/>
                                        <p:tgtEl>
                                          <p:spTgt spid="36"/>
                                        </p:tgtEl>
                                        <p:attrNameLst>
                                          <p:attrName>ppt_h</p:attrName>
                                        </p:attrNameLst>
                                      </p:cBhvr>
                                      <p:tavLst>
                                        <p:tav tm="0">
                                          <p:val>
                                            <p:strVal val="2/3*#ppt_h"/>
                                          </p:val>
                                        </p:tav>
                                        <p:tav tm="100000">
                                          <p:val>
                                            <p:strVal val="#ppt_h"/>
                                          </p:val>
                                        </p:tav>
                                      </p:tavLst>
                                    </p:anim>
                                  </p:childTnLst>
                                </p:cTn>
                              </p:par>
                              <p:par>
                                <p:cTn id="56" presetID="22" presetClass="entr" presetSubtype="2" fill="hold" grpId="0" nodeType="withEffect">
                                  <p:stCondLst>
                                    <p:cond delay="400"/>
                                  </p:stCondLst>
                                  <p:childTnLst>
                                    <p:set>
                                      <p:cBhvr>
                                        <p:cTn id="57" dur="1" fill="hold">
                                          <p:stCondLst>
                                            <p:cond delay="0"/>
                                          </p:stCondLst>
                                        </p:cTn>
                                        <p:tgtEl>
                                          <p:spTgt spid="130"/>
                                        </p:tgtEl>
                                        <p:attrNameLst>
                                          <p:attrName>style.visibility</p:attrName>
                                        </p:attrNameLst>
                                      </p:cBhvr>
                                      <p:to>
                                        <p:strVal val="visible"/>
                                      </p:to>
                                    </p:set>
                                    <p:animEffect transition="in" filter="wipe(right)">
                                      <p:cBhvr>
                                        <p:cTn id="58" dur="300"/>
                                        <p:tgtEl>
                                          <p:spTgt spid="130"/>
                                        </p:tgtEl>
                                      </p:cBhvr>
                                    </p:animEffect>
                                  </p:childTnLst>
                                </p:cTn>
                              </p:par>
                              <p:par>
                                <p:cTn id="59" presetID="10" presetClass="entr" presetSubtype="0" fill="hold" grpId="0" nodeType="withEffect">
                                  <p:stCondLst>
                                    <p:cond delay="700"/>
                                  </p:stCondLst>
                                  <p:childTnLst>
                                    <p:set>
                                      <p:cBhvr>
                                        <p:cTn id="60" dur="1" fill="hold">
                                          <p:stCondLst>
                                            <p:cond delay="0"/>
                                          </p:stCondLst>
                                        </p:cTn>
                                        <p:tgtEl>
                                          <p:spTgt spid="142"/>
                                        </p:tgtEl>
                                        <p:attrNameLst>
                                          <p:attrName>style.visibility</p:attrName>
                                        </p:attrNameLst>
                                      </p:cBhvr>
                                      <p:to>
                                        <p:strVal val="visible"/>
                                      </p:to>
                                    </p:set>
                                    <p:animEffect transition="in" filter="fade">
                                      <p:cBhvr>
                                        <p:cTn id="61" dur="300"/>
                                        <p:tgtEl>
                                          <p:spTgt spid="142"/>
                                        </p:tgtEl>
                                      </p:cBhvr>
                                    </p:animEffect>
                                  </p:childTnLst>
                                </p:cTn>
                              </p:par>
                              <p:par>
                                <p:cTn id="62" presetID="10" presetClass="entr" presetSubtype="0" fill="hold" grpId="0" nodeType="withEffect">
                                  <p:stCondLst>
                                    <p:cond delay="700"/>
                                  </p:stCondLst>
                                  <p:childTnLst>
                                    <p:set>
                                      <p:cBhvr>
                                        <p:cTn id="63" dur="1" fill="hold">
                                          <p:stCondLst>
                                            <p:cond delay="0"/>
                                          </p:stCondLst>
                                        </p:cTn>
                                        <p:tgtEl>
                                          <p:spTgt spid="155"/>
                                        </p:tgtEl>
                                        <p:attrNameLst>
                                          <p:attrName>style.visibility</p:attrName>
                                        </p:attrNameLst>
                                      </p:cBhvr>
                                      <p:to>
                                        <p:strVal val="visible"/>
                                      </p:to>
                                    </p:set>
                                    <p:animEffect transition="in" filter="fade">
                                      <p:cBhvr>
                                        <p:cTn id="64" dur="300"/>
                                        <p:tgtEl>
                                          <p:spTgt spid="155"/>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128"/>
                                        </p:tgtEl>
                                        <p:attrNameLst>
                                          <p:attrName>style.visibility</p:attrName>
                                        </p:attrNameLst>
                                      </p:cBhvr>
                                      <p:to>
                                        <p:strVal val="visible"/>
                                      </p:to>
                                    </p:set>
                                    <p:animEffect transition="in" filter="wipe(left)">
                                      <p:cBhvr>
                                        <p:cTn id="69" dur="300"/>
                                        <p:tgtEl>
                                          <p:spTgt spid="128"/>
                                        </p:tgtEl>
                                      </p:cBhvr>
                                    </p:animEffect>
                                  </p:childTnLst>
                                </p:cTn>
                              </p:par>
                              <p:par>
                                <p:cTn id="70" presetID="23" presetClass="entr" presetSubtype="272" fill="hold" grpId="0" nodeType="withEffect">
                                  <p:stCondLst>
                                    <p:cond delay="0"/>
                                  </p:stCondLst>
                                  <p:childTnLst>
                                    <p:set>
                                      <p:cBhvr>
                                        <p:cTn id="71" dur="1" fill="hold">
                                          <p:stCondLst>
                                            <p:cond delay="0"/>
                                          </p:stCondLst>
                                        </p:cTn>
                                        <p:tgtEl>
                                          <p:spTgt spid="37"/>
                                        </p:tgtEl>
                                        <p:attrNameLst>
                                          <p:attrName>style.visibility</p:attrName>
                                        </p:attrNameLst>
                                      </p:cBhvr>
                                      <p:to>
                                        <p:strVal val="visible"/>
                                      </p:to>
                                    </p:set>
                                    <p:anim calcmode="lin" valueType="num">
                                      <p:cBhvr>
                                        <p:cTn id="72" dur="300" fill="hold"/>
                                        <p:tgtEl>
                                          <p:spTgt spid="37"/>
                                        </p:tgtEl>
                                        <p:attrNameLst>
                                          <p:attrName>ppt_w</p:attrName>
                                        </p:attrNameLst>
                                      </p:cBhvr>
                                      <p:tavLst>
                                        <p:tav tm="0">
                                          <p:val>
                                            <p:strVal val="2/3*#ppt_w"/>
                                          </p:val>
                                        </p:tav>
                                        <p:tav tm="100000">
                                          <p:val>
                                            <p:strVal val="#ppt_w"/>
                                          </p:val>
                                        </p:tav>
                                      </p:tavLst>
                                    </p:anim>
                                    <p:anim calcmode="lin" valueType="num">
                                      <p:cBhvr>
                                        <p:cTn id="73" dur="300" fill="hold"/>
                                        <p:tgtEl>
                                          <p:spTgt spid="37"/>
                                        </p:tgtEl>
                                        <p:attrNameLst>
                                          <p:attrName>ppt_h</p:attrName>
                                        </p:attrNameLst>
                                      </p:cBhvr>
                                      <p:tavLst>
                                        <p:tav tm="0">
                                          <p:val>
                                            <p:strVal val="2/3*#ppt_h"/>
                                          </p:val>
                                        </p:tav>
                                        <p:tav tm="100000">
                                          <p:val>
                                            <p:strVal val="#ppt_h"/>
                                          </p:val>
                                        </p:tav>
                                      </p:tavLst>
                                    </p:anim>
                                  </p:childTnLst>
                                </p:cTn>
                              </p:par>
                              <p:par>
                                <p:cTn id="74" presetID="23" presetClass="entr" presetSubtype="272" fill="hold" grpId="0" nodeType="withEffect">
                                  <p:stCondLst>
                                    <p:cond delay="0"/>
                                  </p:stCondLst>
                                  <p:childTnLst>
                                    <p:set>
                                      <p:cBhvr>
                                        <p:cTn id="75" dur="1" fill="hold">
                                          <p:stCondLst>
                                            <p:cond delay="0"/>
                                          </p:stCondLst>
                                        </p:cTn>
                                        <p:tgtEl>
                                          <p:spTgt spid="71"/>
                                        </p:tgtEl>
                                        <p:attrNameLst>
                                          <p:attrName>style.visibility</p:attrName>
                                        </p:attrNameLst>
                                      </p:cBhvr>
                                      <p:to>
                                        <p:strVal val="visible"/>
                                      </p:to>
                                    </p:set>
                                    <p:anim calcmode="lin" valueType="num">
                                      <p:cBhvr>
                                        <p:cTn id="76" dur="300" fill="hold"/>
                                        <p:tgtEl>
                                          <p:spTgt spid="71"/>
                                        </p:tgtEl>
                                        <p:attrNameLst>
                                          <p:attrName>ppt_w</p:attrName>
                                        </p:attrNameLst>
                                      </p:cBhvr>
                                      <p:tavLst>
                                        <p:tav tm="0">
                                          <p:val>
                                            <p:strVal val="2/3*#ppt_w"/>
                                          </p:val>
                                        </p:tav>
                                        <p:tav tm="100000">
                                          <p:val>
                                            <p:strVal val="#ppt_w"/>
                                          </p:val>
                                        </p:tav>
                                      </p:tavLst>
                                    </p:anim>
                                    <p:anim calcmode="lin" valueType="num">
                                      <p:cBhvr>
                                        <p:cTn id="77" dur="300" fill="hold"/>
                                        <p:tgtEl>
                                          <p:spTgt spid="71"/>
                                        </p:tgtEl>
                                        <p:attrNameLst>
                                          <p:attrName>ppt_h</p:attrName>
                                        </p:attrNameLst>
                                      </p:cBhvr>
                                      <p:tavLst>
                                        <p:tav tm="0">
                                          <p:val>
                                            <p:strVal val="2/3*#ppt_h"/>
                                          </p:val>
                                        </p:tav>
                                        <p:tav tm="100000">
                                          <p:val>
                                            <p:strVal val="#ppt_h"/>
                                          </p:val>
                                        </p:tav>
                                      </p:tavLst>
                                    </p:anim>
                                  </p:childTnLst>
                                </p:cTn>
                              </p:par>
                              <p:par>
                                <p:cTn id="78" presetID="22" presetClass="entr" presetSubtype="2" fill="hold" grpId="0" nodeType="withEffect">
                                  <p:stCondLst>
                                    <p:cond delay="400"/>
                                  </p:stCondLst>
                                  <p:childTnLst>
                                    <p:set>
                                      <p:cBhvr>
                                        <p:cTn id="79" dur="1" fill="hold">
                                          <p:stCondLst>
                                            <p:cond delay="0"/>
                                          </p:stCondLst>
                                        </p:cTn>
                                        <p:tgtEl>
                                          <p:spTgt spid="131"/>
                                        </p:tgtEl>
                                        <p:attrNameLst>
                                          <p:attrName>style.visibility</p:attrName>
                                        </p:attrNameLst>
                                      </p:cBhvr>
                                      <p:to>
                                        <p:strVal val="visible"/>
                                      </p:to>
                                    </p:set>
                                    <p:animEffect transition="in" filter="wipe(right)">
                                      <p:cBhvr>
                                        <p:cTn id="80" dur="300"/>
                                        <p:tgtEl>
                                          <p:spTgt spid="131"/>
                                        </p:tgtEl>
                                      </p:cBhvr>
                                    </p:animEffect>
                                  </p:childTnLst>
                                </p:cTn>
                              </p:par>
                              <p:par>
                                <p:cTn id="81" presetID="10" presetClass="entr" presetSubtype="0" fill="hold" grpId="0" nodeType="withEffect">
                                  <p:stCondLst>
                                    <p:cond delay="700"/>
                                  </p:stCondLst>
                                  <p:childTnLst>
                                    <p:set>
                                      <p:cBhvr>
                                        <p:cTn id="82" dur="1" fill="hold">
                                          <p:stCondLst>
                                            <p:cond delay="0"/>
                                          </p:stCondLst>
                                        </p:cTn>
                                        <p:tgtEl>
                                          <p:spTgt spid="144"/>
                                        </p:tgtEl>
                                        <p:attrNameLst>
                                          <p:attrName>style.visibility</p:attrName>
                                        </p:attrNameLst>
                                      </p:cBhvr>
                                      <p:to>
                                        <p:strVal val="visible"/>
                                      </p:to>
                                    </p:set>
                                    <p:animEffect transition="in" filter="fade">
                                      <p:cBhvr>
                                        <p:cTn id="83" dur="300"/>
                                        <p:tgtEl>
                                          <p:spTgt spid="144"/>
                                        </p:tgtEl>
                                      </p:cBhvr>
                                    </p:animEffect>
                                  </p:childTnLst>
                                </p:cTn>
                              </p:par>
                              <p:par>
                                <p:cTn id="84" presetID="10" presetClass="entr" presetSubtype="0" fill="hold" nodeType="withEffect">
                                  <p:stCondLst>
                                    <p:cond delay="700"/>
                                  </p:stCondLst>
                                  <p:childTnLst>
                                    <p:set>
                                      <p:cBhvr>
                                        <p:cTn id="85" dur="1" fill="hold">
                                          <p:stCondLst>
                                            <p:cond delay="0"/>
                                          </p:stCondLst>
                                        </p:cTn>
                                        <p:tgtEl>
                                          <p:spTgt spid="158"/>
                                        </p:tgtEl>
                                        <p:attrNameLst>
                                          <p:attrName>style.visibility</p:attrName>
                                        </p:attrNameLst>
                                      </p:cBhvr>
                                      <p:to>
                                        <p:strVal val="visible"/>
                                      </p:to>
                                    </p:set>
                                    <p:animEffect transition="in" filter="fade">
                                      <p:cBhvr>
                                        <p:cTn id="86" dur="300"/>
                                        <p:tgtEl>
                                          <p:spTgt spid="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1" grpId="0" animBg="1"/>
      <p:bldP spid="124" grpId="0" animBg="1"/>
      <p:bldP spid="125" grpId="0" animBg="1"/>
      <p:bldP spid="127" grpId="0" animBg="1"/>
      <p:bldP spid="128" grpId="0" animBg="1"/>
      <p:bldP spid="129" grpId="0" animBg="1"/>
      <p:bldP spid="130" grpId="0" animBg="1"/>
      <p:bldP spid="131" grpId="0" animBg="1"/>
      <p:bldP spid="134" grpId="0" animBg="1"/>
      <p:bldP spid="137" grpId="0" animBg="1"/>
      <p:bldP spid="142" grpId="0" animBg="1"/>
      <p:bldP spid="143" grpId="0" animBg="1"/>
      <p:bldP spid="144" grpId="0" animBg="1"/>
      <p:bldP spid="155" grpId="0" animBg="1"/>
      <p:bldP spid="201" grpId="0" animBg="1"/>
      <p:bldP spid="34" grpId="0"/>
      <p:bldP spid="35" grpId="0"/>
      <p:bldP spid="36" grpId="0"/>
      <p:bldP spid="37" grpId="0"/>
    </p:bld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LOTS OF EASILY CUSTOMIZED INFOGRAPHICS</a:t>
            </a:r>
          </a:p>
        </p:txBody>
      </p:sp>
      <p:sp>
        <p:nvSpPr>
          <p:cNvPr id="14" name="Freeform 13"/>
          <p:cNvSpPr>
            <a:spLocks/>
          </p:cNvSpPr>
          <p:nvPr/>
        </p:nvSpPr>
        <p:spPr bwMode="auto">
          <a:xfrm rot="5400000">
            <a:off x="789605" y="5160690"/>
            <a:ext cx="5242959" cy="4886405"/>
          </a:xfrm>
          <a:custGeom>
            <a:avLst/>
            <a:gdLst>
              <a:gd name="T0" fmla="*/ 2231 w 2231"/>
              <a:gd name="T1" fmla="*/ 135 h 278"/>
              <a:gd name="T2" fmla="*/ 2146 w 2231"/>
              <a:gd name="T3" fmla="*/ 75 h 278"/>
              <a:gd name="T4" fmla="*/ 2146 w 2231"/>
              <a:gd name="T5" fmla="*/ 0 h 278"/>
              <a:gd name="T6" fmla="*/ 0 w 2231"/>
              <a:gd name="T7" fmla="*/ 0 h 278"/>
              <a:gd name="T8" fmla="*/ 0 w 2231"/>
              <a:gd name="T9" fmla="*/ 71 h 278"/>
              <a:gd name="T10" fmla="*/ 89 w 2231"/>
              <a:gd name="T11" fmla="*/ 135 h 278"/>
              <a:gd name="T12" fmla="*/ 0 w 2231"/>
              <a:gd name="T13" fmla="*/ 197 h 278"/>
              <a:gd name="T14" fmla="*/ 0 w 2231"/>
              <a:gd name="T15" fmla="*/ 278 h 278"/>
              <a:gd name="T16" fmla="*/ 2146 w 2231"/>
              <a:gd name="T17" fmla="*/ 278 h 278"/>
              <a:gd name="T18" fmla="*/ 2146 w 2231"/>
              <a:gd name="T19" fmla="*/ 195 h 278"/>
              <a:gd name="T20" fmla="*/ 2231 w 2231"/>
              <a:gd name="T21" fmla="*/ 135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31" h="278">
                <a:moveTo>
                  <a:pt x="2231" y="135"/>
                </a:moveTo>
                <a:lnTo>
                  <a:pt x="2146" y="75"/>
                </a:lnTo>
                <a:lnTo>
                  <a:pt x="2146" y="0"/>
                </a:lnTo>
                <a:lnTo>
                  <a:pt x="0" y="0"/>
                </a:lnTo>
                <a:lnTo>
                  <a:pt x="0" y="71"/>
                </a:lnTo>
                <a:lnTo>
                  <a:pt x="89" y="135"/>
                </a:lnTo>
                <a:lnTo>
                  <a:pt x="0" y="197"/>
                </a:lnTo>
                <a:lnTo>
                  <a:pt x="0" y="278"/>
                </a:lnTo>
                <a:lnTo>
                  <a:pt x="2146" y="278"/>
                </a:lnTo>
                <a:lnTo>
                  <a:pt x="2146" y="195"/>
                </a:lnTo>
                <a:lnTo>
                  <a:pt x="2231" y="135"/>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 name="Freeform 14"/>
          <p:cNvSpPr>
            <a:spLocks/>
          </p:cNvSpPr>
          <p:nvPr/>
        </p:nvSpPr>
        <p:spPr bwMode="auto">
          <a:xfrm rot="5400000">
            <a:off x="2465617" y="1989049"/>
            <a:ext cx="1890935" cy="5336188"/>
          </a:xfrm>
          <a:custGeom>
            <a:avLst/>
            <a:gdLst>
              <a:gd name="T0" fmla="*/ 0 w 419"/>
              <a:gd name="T1" fmla="*/ 314 h 314"/>
              <a:gd name="T2" fmla="*/ 0 w 419"/>
              <a:gd name="T3" fmla="*/ 0 h 314"/>
              <a:gd name="T4" fmla="*/ 330 w 419"/>
              <a:gd name="T5" fmla="*/ 0 h 314"/>
              <a:gd name="T6" fmla="*/ 330 w 419"/>
              <a:gd name="T7" fmla="*/ 92 h 314"/>
              <a:gd name="T8" fmla="*/ 419 w 419"/>
              <a:gd name="T9" fmla="*/ 156 h 314"/>
              <a:gd name="T10" fmla="*/ 330 w 419"/>
              <a:gd name="T11" fmla="*/ 218 h 314"/>
              <a:gd name="T12" fmla="*/ 330 w 419"/>
              <a:gd name="T13" fmla="*/ 314 h 314"/>
              <a:gd name="T14" fmla="*/ 0 w 419"/>
              <a:gd name="T15" fmla="*/ 314 h 3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9" h="314">
                <a:moveTo>
                  <a:pt x="0" y="314"/>
                </a:moveTo>
                <a:lnTo>
                  <a:pt x="0" y="0"/>
                </a:lnTo>
                <a:lnTo>
                  <a:pt x="330" y="0"/>
                </a:lnTo>
                <a:lnTo>
                  <a:pt x="330" y="92"/>
                </a:lnTo>
                <a:lnTo>
                  <a:pt x="419" y="156"/>
                </a:lnTo>
                <a:lnTo>
                  <a:pt x="330" y="218"/>
                </a:lnTo>
                <a:lnTo>
                  <a:pt x="330" y="314"/>
                </a:lnTo>
                <a:lnTo>
                  <a:pt x="0" y="314"/>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 name="Freeform 15"/>
          <p:cNvSpPr>
            <a:spLocks/>
          </p:cNvSpPr>
          <p:nvPr/>
        </p:nvSpPr>
        <p:spPr bwMode="auto">
          <a:xfrm rot="5400000">
            <a:off x="2703496" y="7880566"/>
            <a:ext cx="1396136" cy="5317143"/>
          </a:xfrm>
          <a:custGeom>
            <a:avLst/>
            <a:gdLst>
              <a:gd name="T0" fmla="*/ 342 w 342"/>
              <a:gd name="T1" fmla="*/ 314 h 314"/>
              <a:gd name="T2" fmla="*/ 342 w 342"/>
              <a:gd name="T3" fmla="*/ 0 h 314"/>
              <a:gd name="T4" fmla="*/ 0 w 342"/>
              <a:gd name="T5" fmla="*/ 0 h 314"/>
              <a:gd name="T6" fmla="*/ 0 w 342"/>
              <a:gd name="T7" fmla="*/ 92 h 314"/>
              <a:gd name="T8" fmla="*/ 90 w 342"/>
              <a:gd name="T9" fmla="*/ 156 h 314"/>
              <a:gd name="T10" fmla="*/ 0 w 342"/>
              <a:gd name="T11" fmla="*/ 218 h 314"/>
              <a:gd name="T12" fmla="*/ 0 w 342"/>
              <a:gd name="T13" fmla="*/ 314 h 314"/>
              <a:gd name="T14" fmla="*/ 342 w 342"/>
              <a:gd name="T15" fmla="*/ 314 h 3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2" h="314">
                <a:moveTo>
                  <a:pt x="342" y="314"/>
                </a:moveTo>
                <a:lnTo>
                  <a:pt x="342" y="0"/>
                </a:lnTo>
                <a:lnTo>
                  <a:pt x="0" y="0"/>
                </a:lnTo>
                <a:lnTo>
                  <a:pt x="0" y="92"/>
                </a:lnTo>
                <a:lnTo>
                  <a:pt x="90" y="156"/>
                </a:lnTo>
                <a:lnTo>
                  <a:pt x="0" y="218"/>
                </a:lnTo>
                <a:lnTo>
                  <a:pt x="0" y="314"/>
                </a:lnTo>
                <a:lnTo>
                  <a:pt x="342" y="314"/>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44" name="Group 43"/>
          <p:cNvGrpSpPr/>
          <p:nvPr/>
        </p:nvGrpSpPr>
        <p:grpSpPr>
          <a:xfrm>
            <a:off x="926563" y="10387595"/>
            <a:ext cx="680623" cy="680617"/>
            <a:chOff x="6564979" y="4358506"/>
            <a:chExt cx="674638" cy="674638"/>
          </a:xfrm>
        </p:grpSpPr>
        <p:sp>
          <p:nvSpPr>
            <p:cNvPr id="45" name="Oval 44"/>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46"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sp>
        <p:nvSpPr>
          <p:cNvPr id="47" name="TextBox 46"/>
          <p:cNvSpPr txBox="1"/>
          <p:nvPr/>
        </p:nvSpPr>
        <p:spPr>
          <a:xfrm>
            <a:off x="4275939" y="9711096"/>
            <a:ext cx="2084325" cy="1323592"/>
          </a:xfrm>
          <a:prstGeom prst="rect">
            <a:avLst/>
          </a:prstGeom>
          <a:noFill/>
        </p:spPr>
        <p:txBody>
          <a:bodyPr wrap="square" rtlCol="0">
            <a:spAutoFit/>
          </a:bodyPr>
          <a:lstStyle/>
          <a:p>
            <a:pPr algn="ctr" defTabSz="2438584"/>
            <a:r>
              <a:rPr lang="en-US" sz="8001">
                <a:solidFill>
                  <a:prstClr val="white"/>
                </a:solidFill>
                <a:latin typeface="Roboto Light"/>
              </a:rPr>
              <a:t>01</a:t>
            </a:r>
          </a:p>
        </p:txBody>
      </p:sp>
      <p:sp>
        <p:nvSpPr>
          <p:cNvPr id="4" name="Rectangle 3"/>
          <p:cNvSpPr/>
          <p:nvPr/>
        </p:nvSpPr>
        <p:spPr>
          <a:xfrm>
            <a:off x="1086063" y="5718983"/>
            <a:ext cx="5091155" cy="3079019"/>
          </a:xfrm>
          <a:prstGeom prst="rect">
            <a:avLst/>
          </a:prstGeom>
        </p:spPr>
        <p:txBody>
          <a:bodyPr wrap="square">
            <a:spAutoFit/>
          </a:bodyPr>
          <a:lstStyle/>
          <a:p>
            <a:pPr defTabSz="1778134">
              <a:lnSpc>
                <a:spcPct val="90000"/>
              </a:lnSpc>
              <a:spcBef>
                <a:spcPct val="0"/>
              </a:spcBef>
              <a:spcAft>
                <a:spcPts val="534"/>
              </a:spcAft>
            </a:pPr>
            <a:r>
              <a:rPr lang="en-US" sz="6401">
                <a:solidFill>
                  <a:prstClr val="white"/>
                </a:solidFill>
                <a:latin typeface="Roboto Light"/>
              </a:rPr>
              <a:t>Option one</a:t>
            </a:r>
          </a:p>
          <a:p>
            <a:pPr defTabSz="1778134">
              <a:lnSpc>
                <a:spcPct val="90000"/>
              </a:lnSpc>
              <a:spcBef>
                <a:spcPct val="0"/>
              </a:spcBef>
              <a:spcAft>
                <a:spcPts val="534"/>
              </a:spcAft>
            </a:pPr>
            <a:r>
              <a:rPr lang="en-US" sz="2940">
                <a:solidFill>
                  <a:prstClr val="white"/>
                </a:solidFill>
                <a:latin typeface="Roboto Light"/>
              </a:rPr>
              <a:t>To edit the hyperlink, right-click and select “edit hyperlink”, then you can chose any other location in your presentation, </a:t>
            </a:r>
          </a:p>
        </p:txBody>
      </p:sp>
      <p:grpSp>
        <p:nvGrpSpPr>
          <p:cNvPr id="147" name="Group 146"/>
          <p:cNvGrpSpPr/>
          <p:nvPr/>
        </p:nvGrpSpPr>
        <p:grpSpPr>
          <a:xfrm>
            <a:off x="2825707" y="3996080"/>
            <a:ext cx="976373" cy="942871"/>
            <a:chOff x="-3048000" y="4887913"/>
            <a:chExt cx="971550" cy="938213"/>
          </a:xfrm>
          <a:solidFill>
            <a:schemeClr val="bg1"/>
          </a:solidFill>
        </p:grpSpPr>
        <p:sp>
          <p:nvSpPr>
            <p:cNvPr id="148" name="Freeform 135"/>
            <p:cNvSpPr>
              <a:spLocks noEditPoints="1"/>
            </p:cNvSpPr>
            <p:nvPr/>
          </p:nvSpPr>
          <p:spPr bwMode="auto">
            <a:xfrm>
              <a:off x="-3048000" y="4887913"/>
              <a:ext cx="971550" cy="938213"/>
            </a:xfrm>
            <a:custGeom>
              <a:avLst/>
              <a:gdLst>
                <a:gd name="T0" fmla="*/ 106 w 259"/>
                <a:gd name="T1" fmla="*/ 194 h 250"/>
                <a:gd name="T2" fmla="*/ 171 w 259"/>
                <a:gd name="T3" fmla="*/ 168 h 250"/>
                <a:gd name="T4" fmla="*/ 252 w 259"/>
                <a:gd name="T5" fmla="*/ 249 h 250"/>
                <a:gd name="T6" fmla="*/ 254 w 259"/>
                <a:gd name="T7" fmla="*/ 250 h 250"/>
                <a:gd name="T8" fmla="*/ 257 w 259"/>
                <a:gd name="T9" fmla="*/ 249 h 250"/>
                <a:gd name="T10" fmla="*/ 257 w 259"/>
                <a:gd name="T11" fmla="*/ 243 h 250"/>
                <a:gd name="T12" fmla="*/ 177 w 259"/>
                <a:gd name="T13" fmla="*/ 163 h 250"/>
                <a:gd name="T14" fmla="*/ 174 w 259"/>
                <a:gd name="T15" fmla="*/ 28 h 250"/>
                <a:gd name="T16" fmla="*/ 106 w 259"/>
                <a:gd name="T17" fmla="*/ 0 h 250"/>
                <a:gd name="T18" fmla="*/ 37 w 259"/>
                <a:gd name="T19" fmla="*/ 28 h 250"/>
                <a:gd name="T20" fmla="*/ 37 w 259"/>
                <a:gd name="T21" fmla="*/ 165 h 250"/>
                <a:gd name="T22" fmla="*/ 106 w 259"/>
                <a:gd name="T23" fmla="*/ 194 h 250"/>
                <a:gd name="T24" fmla="*/ 43 w 259"/>
                <a:gd name="T25" fmla="*/ 34 h 250"/>
                <a:gd name="T26" fmla="*/ 106 w 259"/>
                <a:gd name="T27" fmla="*/ 8 h 250"/>
                <a:gd name="T28" fmla="*/ 169 w 259"/>
                <a:gd name="T29" fmla="*/ 34 h 250"/>
                <a:gd name="T30" fmla="*/ 169 w 259"/>
                <a:gd name="T31" fmla="*/ 160 h 250"/>
                <a:gd name="T32" fmla="*/ 106 w 259"/>
                <a:gd name="T33" fmla="*/ 186 h 250"/>
                <a:gd name="T34" fmla="*/ 43 w 259"/>
                <a:gd name="T35" fmla="*/ 160 h 250"/>
                <a:gd name="T36" fmla="*/ 43 w 259"/>
                <a:gd name="T37" fmla="*/ 34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9" h="250">
                  <a:moveTo>
                    <a:pt x="106" y="194"/>
                  </a:moveTo>
                  <a:cubicBezTo>
                    <a:pt x="130" y="194"/>
                    <a:pt x="153" y="185"/>
                    <a:pt x="171" y="168"/>
                  </a:cubicBezTo>
                  <a:cubicBezTo>
                    <a:pt x="252" y="249"/>
                    <a:pt x="252" y="249"/>
                    <a:pt x="252" y="249"/>
                  </a:cubicBezTo>
                  <a:cubicBezTo>
                    <a:pt x="252" y="250"/>
                    <a:pt x="253" y="250"/>
                    <a:pt x="254" y="250"/>
                  </a:cubicBezTo>
                  <a:cubicBezTo>
                    <a:pt x="255" y="250"/>
                    <a:pt x="256" y="250"/>
                    <a:pt x="257" y="249"/>
                  </a:cubicBezTo>
                  <a:cubicBezTo>
                    <a:pt x="259" y="247"/>
                    <a:pt x="259" y="245"/>
                    <a:pt x="257" y="243"/>
                  </a:cubicBezTo>
                  <a:cubicBezTo>
                    <a:pt x="177" y="163"/>
                    <a:pt x="177" y="163"/>
                    <a:pt x="177" y="163"/>
                  </a:cubicBezTo>
                  <a:cubicBezTo>
                    <a:pt x="212" y="125"/>
                    <a:pt x="211" y="65"/>
                    <a:pt x="174" y="28"/>
                  </a:cubicBezTo>
                  <a:cubicBezTo>
                    <a:pt x="156" y="10"/>
                    <a:pt x="132" y="0"/>
                    <a:pt x="106" y="0"/>
                  </a:cubicBezTo>
                  <a:cubicBezTo>
                    <a:pt x="80" y="0"/>
                    <a:pt x="56" y="10"/>
                    <a:pt x="37" y="28"/>
                  </a:cubicBezTo>
                  <a:cubicBezTo>
                    <a:pt x="0" y="66"/>
                    <a:pt x="0" y="128"/>
                    <a:pt x="37" y="165"/>
                  </a:cubicBezTo>
                  <a:cubicBezTo>
                    <a:pt x="56" y="184"/>
                    <a:pt x="80" y="194"/>
                    <a:pt x="106" y="194"/>
                  </a:cubicBezTo>
                  <a:close/>
                  <a:moveTo>
                    <a:pt x="43" y="34"/>
                  </a:moveTo>
                  <a:cubicBezTo>
                    <a:pt x="60" y="17"/>
                    <a:pt x="82" y="8"/>
                    <a:pt x="106" y="8"/>
                  </a:cubicBezTo>
                  <a:cubicBezTo>
                    <a:pt x="130" y="8"/>
                    <a:pt x="152" y="17"/>
                    <a:pt x="169" y="34"/>
                  </a:cubicBezTo>
                  <a:cubicBezTo>
                    <a:pt x="203" y="69"/>
                    <a:pt x="203" y="125"/>
                    <a:pt x="169" y="160"/>
                  </a:cubicBezTo>
                  <a:cubicBezTo>
                    <a:pt x="152" y="177"/>
                    <a:pt x="130" y="186"/>
                    <a:pt x="106" y="186"/>
                  </a:cubicBezTo>
                  <a:cubicBezTo>
                    <a:pt x="82" y="186"/>
                    <a:pt x="60" y="177"/>
                    <a:pt x="43" y="160"/>
                  </a:cubicBezTo>
                  <a:cubicBezTo>
                    <a:pt x="8" y="125"/>
                    <a:pt x="8" y="69"/>
                    <a:pt x="43" y="34"/>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FF0000"/>
                </a:solidFill>
                <a:latin typeface="Roboto Light"/>
              </a:endParaRPr>
            </a:p>
          </p:txBody>
        </p:sp>
        <p:sp>
          <p:nvSpPr>
            <p:cNvPr id="149" name="Freeform 136"/>
            <p:cNvSpPr>
              <a:spLocks/>
            </p:cNvSpPr>
            <p:nvPr/>
          </p:nvSpPr>
          <p:spPr bwMode="auto">
            <a:xfrm>
              <a:off x="-2789238" y="5119688"/>
              <a:ext cx="269875" cy="271463"/>
            </a:xfrm>
            <a:custGeom>
              <a:avLst/>
              <a:gdLst>
                <a:gd name="T0" fmla="*/ 4 w 72"/>
                <a:gd name="T1" fmla="*/ 40 h 72"/>
                <a:gd name="T2" fmla="*/ 32 w 72"/>
                <a:gd name="T3" fmla="*/ 40 h 72"/>
                <a:gd name="T4" fmla="*/ 32 w 72"/>
                <a:gd name="T5" fmla="*/ 68 h 72"/>
                <a:gd name="T6" fmla="*/ 36 w 72"/>
                <a:gd name="T7" fmla="*/ 72 h 72"/>
                <a:gd name="T8" fmla="*/ 40 w 72"/>
                <a:gd name="T9" fmla="*/ 68 h 72"/>
                <a:gd name="T10" fmla="*/ 40 w 72"/>
                <a:gd name="T11" fmla="*/ 40 h 72"/>
                <a:gd name="T12" fmla="*/ 68 w 72"/>
                <a:gd name="T13" fmla="*/ 40 h 72"/>
                <a:gd name="T14" fmla="*/ 72 w 72"/>
                <a:gd name="T15" fmla="*/ 36 h 72"/>
                <a:gd name="T16" fmla="*/ 68 w 72"/>
                <a:gd name="T17" fmla="*/ 32 h 72"/>
                <a:gd name="T18" fmla="*/ 40 w 72"/>
                <a:gd name="T19" fmla="*/ 32 h 72"/>
                <a:gd name="T20" fmla="*/ 40 w 72"/>
                <a:gd name="T21" fmla="*/ 4 h 72"/>
                <a:gd name="T22" fmla="*/ 36 w 72"/>
                <a:gd name="T23" fmla="*/ 0 h 72"/>
                <a:gd name="T24" fmla="*/ 32 w 72"/>
                <a:gd name="T25" fmla="*/ 4 h 72"/>
                <a:gd name="T26" fmla="*/ 32 w 72"/>
                <a:gd name="T27" fmla="*/ 32 h 72"/>
                <a:gd name="T28" fmla="*/ 4 w 72"/>
                <a:gd name="T29" fmla="*/ 32 h 72"/>
                <a:gd name="T30" fmla="*/ 0 w 72"/>
                <a:gd name="T31" fmla="*/ 36 h 72"/>
                <a:gd name="T32" fmla="*/ 4 w 72"/>
                <a:gd name="T33"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2">
                  <a:moveTo>
                    <a:pt x="4" y="40"/>
                  </a:moveTo>
                  <a:cubicBezTo>
                    <a:pt x="32" y="40"/>
                    <a:pt x="32" y="40"/>
                    <a:pt x="32" y="40"/>
                  </a:cubicBezTo>
                  <a:cubicBezTo>
                    <a:pt x="32" y="68"/>
                    <a:pt x="32" y="68"/>
                    <a:pt x="32" y="68"/>
                  </a:cubicBezTo>
                  <a:cubicBezTo>
                    <a:pt x="32" y="70"/>
                    <a:pt x="34" y="72"/>
                    <a:pt x="36" y="72"/>
                  </a:cubicBezTo>
                  <a:cubicBezTo>
                    <a:pt x="38" y="72"/>
                    <a:pt x="40" y="70"/>
                    <a:pt x="40" y="68"/>
                  </a:cubicBezTo>
                  <a:cubicBezTo>
                    <a:pt x="40" y="40"/>
                    <a:pt x="40" y="40"/>
                    <a:pt x="40" y="40"/>
                  </a:cubicBezTo>
                  <a:cubicBezTo>
                    <a:pt x="68" y="40"/>
                    <a:pt x="68" y="40"/>
                    <a:pt x="68" y="40"/>
                  </a:cubicBezTo>
                  <a:cubicBezTo>
                    <a:pt x="70" y="40"/>
                    <a:pt x="72" y="38"/>
                    <a:pt x="72" y="36"/>
                  </a:cubicBezTo>
                  <a:cubicBezTo>
                    <a:pt x="72" y="34"/>
                    <a:pt x="70" y="32"/>
                    <a:pt x="68" y="32"/>
                  </a:cubicBezTo>
                  <a:cubicBezTo>
                    <a:pt x="40" y="32"/>
                    <a:pt x="40" y="32"/>
                    <a:pt x="40" y="32"/>
                  </a:cubicBezTo>
                  <a:cubicBezTo>
                    <a:pt x="40" y="4"/>
                    <a:pt x="40" y="4"/>
                    <a:pt x="40" y="4"/>
                  </a:cubicBezTo>
                  <a:cubicBezTo>
                    <a:pt x="40" y="2"/>
                    <a:pt x="38" y="0"/>
                    <a:pt x="36" y="0"/>
                  </a:cubicBezTo>
                  <a:cubicBezTo>
                    <a:pt x="34" y="0"/>
                    <a:pt x="32" y="2"/>
                    <a:pt x="32" y="4"/>
                  </a:cubicBezTo>
                  <a:cubicBezTo>
                    <a:pt x="32" y="32"/>
                    <a:pt x="32" y="32"/>
                    <a:pt x="32" y="32"/>
                  </a:cubicBezTo>
                  <a:cubicBezTo>
                    <a:pt x="4" y="32"/>
                    <a:pt x="4" y="32"/>
                    <a:pt x="4" y="32"/>
                  </a:cubicBezTo>
                  <a:cubicBezTo>
                    <a:pt x="2" y="32"/>
                    <a:pt x="0" y="34"/>
                    <a:pt x="0" y="36"/>
                  </a:cubicBezTo>
                  <a:cubicBezTo>
                    <a:pt x="0" y="38"/>
                    <a:pt x="2" y="40"/>
                    <a:pt x="4" y="40"/>
                  </a:cubicBezTo>
                  <a:close/>
                </a:path>
              </a:pathLst>
            </a:custGeom>
            <a:grp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FF0000"/>
                </a:solidFill>
                <a:latin typeface="Roboto Light"/>
              </a:endParaRPr>
            </a:p>
          </p:txBody>
        </p:sp>
      </p:grpSp>
      <p:sp>
        <p:nvSpPr>
          <p:cNvPr id="188" name="Freeform 187"/>
          <p:cNvSpPr>
            <a:spLocks/>
          </p:cNvSpPr>
          <p:nvPr/>
        </p:nvSpPr>
        <p:spPr bwMode="auto">
          <a:xfrm rot="5400000">
            <a:off x="6622928" y="5160690"/>
            <a:ext cx="5242959" cy="4886405"/>
          </a:xfrm>
          <a:custGeom>
            <a:avLst/>
            <a:gdLst>
              <a:gd name="T0" fmla="*/ 2231 w 2231"/>
              <a:gd name="T1" fmla="*/ 135 h 278"/>
              <a:gd name="T2" fmla="*/ 2146 w 2231"/>
              <a:gd name="T3" fmla="*/ 75 h 278"/>
              <a:gd name="T4" fmla="*/ 2146 w 2231"/>
              <a:gd name="T5" fmla="*/ 0 h 278"/>
              <a:gd name="T6" fmla="*/ 0 w 2231"/>
              <a:gd name="T7" fmla="*/ 0 h 278"/>
              <a:gd name="T8" fmla="*/ 0 w 2231"/>
              <a:gd name="T9" fmla="*/ 71 h 278"/>
              <a:gd name="T10" fmla="*/ 89 w 2231"/>
              <a:gd name="T11" fmla="*/ 135 h 278"/>
              <a:gd name="T12" fmla="*/ 0 w 2231"/>
              <a:gd name="T13" fmla="*/ 197 h 278"/>
              <a:gd name="T14" fmla="*/ 0 w 2231"/>
              <a:gd name="T15" fmla="*/ 278 h 278"/>
              <a:gd name="T16" fmla="*/ 2146 w 2231"/>
              <a:gd name="T17" fmla="*/ 278 h 278"/>
              <a:gd name="T18" fmla="*/ 2146 w 2231"/>
              <a:gd name="T19" fmla="*/ 195 h 278"/>
              <a:gd name="T20" fmla="*/ 2231 w 2231"/>
              <a:gd name="T21" fmla="*/ 135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31" h="278">
                <a:moveTo>
                  <a:pt x="2231" y="135"/>
                </a:moveTo>
                <a:lnTo>
                  <a:pt x="2146" y="75"/>
                </a:lnTo>
                <a:lnTo>
                  <a:pt x="2146" y="0"/>
                </a:lnTo>
                <a:lnTo>
                  <a:pt x="0" y="0"/>
                </a:lnTo>
                <a:lnTo>
                  <a:pt x="0" y="71"/>
                </a:lnTo>
                <a:lnTo>
                  <a:pt x="89" y="135"/>
                </a:lnTo>
                <a:lnTo>
                  <a:pt x="0" y="197"/>
                </a:lnTo>
                <a:lnTo>
                  <a:pt x="0" y="278"/>
                </a:lnTo>
                <a:lnTo>
                  <a:pt x="2146" y="278"/>
                </a:lnTo>
                <a:lnTo>
                  <a:pt x="2146" y="195"/>
                </a:lnTo>
                <a:lnTo>
                  <a:pt x="2231" y="135"/>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9" name="Freeform 188"/>
          <p:cNvSpPr>
            <a:spLocks/>
          </p:cNvSpPr>
          <p:nvPr/>
        </p:nvSpPr>
        <p:spPr bwMode="auto">
          <a:xfrm rot="5400000">
            <a:off x="8298940" y="1989049"/>
            <a:ext cx="1890935" cy="5336188"/>
          </a:xfrm>
          <a:custGeom>
            <a:avLst/>
            <a:gdLst>
              <a:gd name="T0" fmla="*/ 0 w 419"/>
              <a:gd name="T1" fmla="*/ 314 h 314"/>
              <a:gd name="T2" fmla="*/ 0 w 419"/>
              <a:gd name="T3" fmla="*/ 0 h 314"/>
              <a:gd name="T4" fmla="*/ 330 w 419"/>
              <a:gd name="T5" fmla="*/ 0 h 314"/>
              <a:gd name="T6" fmla="*/ 330 w 419"/>
              <a:gd name="T7" fmla="*/ 92 h 314"/>
              <a:gd name="T8" fmla="*/ 419 w 419"/>
              <a:gd name="T9" fmla="*/ 156 h 314"/>
              <a:gd name="T10" fmla="*/ 330 w 419"/>
              <a:gd name="T11" fmla="*/ 218 h 314"/>
              <a:gd name="T12" fmla="*/ 330 w 419"/>
              <a:gd name="T13" fmla="*/ 314 h 314"/>
              <a:gd name="T14" fmla="*/ 0 w 419"/>
              <a:gd name="T15" fmla="*/ 314 h 3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9" h="314">
                <a:moveTo>
                  <a:pt x="0" y="314"/>
                </a:moveTo>
                <a:lnTo>
                  <a:pt x="0" y="0"/>
                </a:lnTo>
                <a:lnTo>
                  <a:pt x="330" y="0"/>
                </a:lnTo>
                <a:lnTo>
                  <a:pt x="330" y="92"/>
                </a:lnTo>
                <a:lnTo>
                  <a:pt x="419" y="156"/>
                </a:lnTo>
                <a:lnTo>
                  <a:pt x="330" y="218"/>
                </a:lnTo>
                <a:lnTo>
                  <a:pt x="330" y="314"/>
                </a:lnTo>
                <a:lnTo>
                  <a:pt x="0" y="314"/>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0" name="Freeform 189"/>
          <p:cNvSpPr>
            <a:spLocks/>
          </p:cNvSpPr>
          <p:nvPr/>
        </p:nvSpPr>
        <p:spPr bwMode="auto">
          <a:xfrm rot="5400000">
            <a:off x="8536819" y="7880566"/>
            <a:ext cx="1396136" cy="5317143"/>
          </a:xfrm>
          <a:custGeom>
            <a:avLst/>
            <a:gdLst>
              <a:gd name="T0" fmla="*/ 342 w 342"/>
              <a:gd name="T1" fmla="*/ 314 h 314"/>
              <a:gd name="T2" fmla="*/ 342 w 342"/>
              <a:gd name="T3" fmla="*/ 0 h 314"/>
              <a:gd name="T4" fmla="*/ 0 w 342"/>
              <a:gd name="T5" fmla="*/ 0 h 314"/>
              <a:gd name="T6" fmla="*/ 0 w 342"/>
              <a:gd name="T7" fmla="*/ 92 h 314"/>
              <a:gd name="T8" fmla="*/ 90 w 342"/>
              <a:gd name="T9" fmla="*/ 156 h 314"/>
              <a:gd name="T10" fmla="*/ 0 w 342"/>
              <a:gd name="T11" fmla="*/ 218 h 314"/>
              <a:gd name="T12" fmla="*/ 0 w 342"/>
              <a:gd name="T13" fmla="*/ 314 h 314"/>
              <a:gd name="T14" fmla="*/ 342 w 342"/>
              <a:gd name="T15" fmla="*/ 314 h 3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2" h="314">
                <a:moveTo>
                  <a:pt x="342" y="314"/>
                </a:moveTo>
                <a:lnTo>
                  <a:pt x="342" y="0"/>
                </a:lnTo>
                <a:lnTo>
                  <a:pt x="0" y="0"/>
                </a:lnTo>
                <a:lnTo>
                  <a:pt x="0" y="92"/>
                </a:lnTo>
                <a:lnTo>
                  <a:pt x="90" y="156"/>
                </a:lnTo>
                <a:lnTo>
                  <a:pt x="0" y="218"/>
                </a:lnTo>
                <a:lnTo>
                  <a:pt x="0" y="314"/>
                </a:lnTo>
                <a:lnTo>
                  <a:pt x="342" y="314"/>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4" name="TextBox 193"/>
          <p:cNvSpPr txBox="1"/>
          <p:nvPr/>
        </p:nvSpPr>
        <p:spPr>
          <a:xfrm>
            <a:off x="10109262" y="9711096"/>
            <a:ext cx="2084325" cy="1323592"/>
          </a:xfrm>
          <a:prstGeom prst="rect">
            <a:avLst/>
          </a:prstGeom>
          <a:noFill/>
        </p:spPr>
        <p:txBody>
          <a:bodyPr wrap="square" rtlCol="0">
            <a:spAutoFit/>
          </a:bodyPr>
          <a:lstStyle/>
          <a:p>
            <a:pPr algn="ctr" defTabSz="2438584"/>
            <a:r>
              <a:rPr lang="en-US" sz="8001">
                <a:solidFill>
                  <a:prstClr val="white"/>
                </a:solidFill>
                <a:latin typeface="Roboto Light"/>
              </a:rPr>
              <a:t>02</a:t>
            </a:r>
          </a:p>
        </p:txBody>
      </p:sp>
      <p:sp>
        <p:nvSpPr>
          <p:cNvPr id="195" name="Rectangle 194"/>
          <p:cNvSpPr/>
          <p:nvPr/>
        </p:nvSpPr>
        <p:spPr>
          <a:xfrm>
            <a:off x="6919386" y="5718983"/>
            <a:ext cx="5091155" cy="3079019"/>
          </a:xfrm>
          <a:prstGeom prst="rect">
            <a:avLst/>
          </a:prstGeom>
        </p:spPr>
        <p:txBody>
          <a:bodyPr wrap="square">
            <a:spAutoFit/>
          </a:bodyPr>
          <a:lstStyle/>
          <a:p>
            <a:pPr defTabSz="1778134">
              <a:lnSpc>
                <a:spcPct val="90000"/>
              </a:lnSpc>
              <a:spcBef>
                <a:spcPct val="0"/>
              </a:spcBef>
              <a:spcAft>
                <a:spcPts val="534"/>
              </a:spcAft>
            </a:pPr>
            <a:r>
              <a:rPr lang="en-US" sz="6401">
                <a:solidFill>
                  <a:prstClr val="white"/>
                </a:solidFill>
                <a:latin typeface="Roboto Light"/>
              </a:rPr>
              <a:t>Option one</a:t>
            </a:r>
          </a:p>
          <a:p>
            <a:pPr defTabSz="1778134">
              <a:lnSpc>
                <a:spcPct val="90000"/>
              </a:lnSpc>
              <a:spcBef>
                <a:spcPct val="0"/>
              </a:spcBef>
              <a:spcAft>
                <a:spcPts val="534"/>
              </a:spcAft>
            </a:pPr>
            <a:r>
              <a:rPr lang="en-US" sz="2940">
                <a:solidFill>
                  <a:prstClr val="white"/>
                </a:solidFill>
                <a:latin typeface="Roboto Light"/>
              </a:rPr>
              <a:t>To edit the hyperlink, right-click and select “edit hyperlink”, then you can chose any other location in your presentation, </a:t>
            </a:r>
          </a:p>
        </p:txBody>
      </p:sp>
      <p:sp>
        <p:nvSpPr>
          <p:cNvPr id="201" name="Freeform 200"/>
          <p:cNvSpPr>
            <a:spLocks/>
          </p:cNvSpPr>
          <p:nvPr/>
        </p:nvSpPr>
        <p:spPr bwMode="auto">
          <a:xfrm rot="5400000">
            <a:off x="12528268" y="5160690"/>
            <a:ext cx="5242959" cy="4886405"/>
          </a:xfrm>
          <a:custGeom>
            <a:avLst/>
            <a:gdLst>
              <a:gd name="T0" fmla="*/ 2231 w 2231"/>
              <a:gd name="T1" fmla="*/ 135 h 278"/>
              <a:gd name="T2" fmla="*/ 2146 w 2231"/>
              <a:gd name="T3" fmla="*/ 75 h 278"/>
              <a:gd name="T4" fmla="*/ 2146 w 2231"/>
              <a:gd name="T5" fmla="*/ 0 h 278"/>
              <a:gd name="T6" fmla="*/ 0 w 2231"/>
              <a:gd name="T7" fmla="*/ 0 h 278"/>
              <a:gd name="T8" fmla="*/ 0 w 2231"/>
              <a:gd name="T9" fmla="*/ 71 h 278"/>
              <a:gd name="T10" fmla="*/ 89 w 2231"/>
              <a:gd name="T11" fmla="*/ 135 h 278"/>
              <a:gd name="T12" fmla="*/ 0 w 2231"/>
              <a:gd name="T13" fmla="*/ 197 h 278"/>
              <a:gd name="T14" fmla="*/ 0 w 2231"/>
              <a:gd name="T15" fmla="*/ 278 h 278"/>
              <a:gd name="T16" fmla="*/ 2146 w 2231"/>
              <a:gd name="T17" fmla="*/ 278 h 278"/>
              <a:gd name="T18" fmla="*/ 2146 w 2231"/>
              <a:gd name="T19" fmla="*/ 195 h 278"/>
              <a:gd name="T20" fmla="*/ 2231 w 2231"/>
              <a:gd name="T21" fmla="*/ 135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31" h="278">
                <a:moveTo>
                  <a:pt x="2231" y="135"/>
                </a:moveTo>
                <a:lnTo>
                  <a:pt x="2146" y="75"/>
                </a:lnTo>
                <a:lnTo>
                  <a:pt x="2146" y="0"/>
                </a:lnTo>
                <a:lnTo>
                  <a:pt x="0" y="0"/>
                </a:lnTo>
                <a:lnTo>
                  <a:pt x="0" y="71"/>
                </a:lnTo>
                <a:lnTo>
                  <a:pt x="89" y="135"/>
                </a:lnTo>
                <a:lnTo>
                  <a:pt x="0" y="197"/>
                </a:lnTo>
                <a:lnTo>
                  <a:pt x="0" y="278"/>
                </a:lnTo>
                <a:lnTo>
                  <a:pt x="2146" y="278"/>
                </a:lnTo>
                <a:lnTo>
                  <a:pt x="2146" y="195"/>
                </a:lnTo>
                <a:lnTo>
                  <a:pt x="2231" y="135"/>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2" name="Freeform 201"/>
          <p:cNvSpPr>
            <a:spLocks/>
          </p:cNvSpPr>
          <p:nvPr/>
        </p:nvSpPr>
        <p:spPr bwMode="auto">
          <a:xfrm rot="5400000">
            <a:off x="14204280" y="1989049"/>
            <a:ext cx="1890935" cy="5336188"/>
          </a:xfrm>
          <a:custGeom>
            <a:avLst/>
            <a:gdLst>
              <a:gd name="T0" fmla="*/ 0 w 419"/>
              <a:gd name="T1" fmla="*/ 314 h 314"/>
              <a:gd name="T2" fmla="*/ 0 w 419"/>
              <a:gd name="T3" fmla="*/ 0 h 314"/>
              <a:gd name="T4" fmla="*/ 330 w 419"/>
              <a:gd name="T5" fmla="*/ 0 h 314"/>
              <a:gd name="T6" fmla="*/ 330 w 419"/>
              <a:gd name="T7" fmla="*/ 92 h 314"/>
              <a:gd name="T8" fmla="*/ 419 w 419"/>
              <a:gd name="T9" fmla="*/ 156 h 314"/>
              <a:gd name="T10" fmla="*/ 330 w 419"/>
              <a:gd name="T11" fmla="*/ 218 h 314"/>
              <a:gd name="T12" fmla="*/ 330 w 419"/>
              <a:gd name="T13" fmla="*/ 314 h 314"/>
              <a:gd name="T14" fmla="*/ 0 w 419"/>
              <a:gd name="T15" fmla="*/ 314 h 3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9" h="314">
                <a:moveTo>
                  <a:pt x="0" y="314"/>
                </a:moveTo>
                <a:lnTo>
                  <a:pt x="0" y="0"/>
                </a:lnTo>
                <a:lnTo>
                  <a:pt x="330" y="0"/>
                </a:lnTo>
                <a:lnTo>
                  <a:pt x="330" y="92"/>
                </a:lnTo>
                <a:lnTo>
                  <a:pt x="419" y="156"/>
                </a:lnTo>
                <a:lnTo>
                  <a:pt x="330" y="218"/>
                </a:lnTo>
                <a:lnTo>
                  <a:pt x="330" y="314"/>
                </a:lnTo>
                <a:lnTo>
                  <a:pt x="0" y="314"/>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3" name="Freeform 202"/>
          <p:cNvSpPr>
            <a:spLocks/>
          </p:cNvSpPr>
          <p:nvPr/>
        </p:nvSpPr>
        <p:spPr bwMode="auto">
          <a:xfrm rot="5400000">
            <a:off x="14442158" y="7880566"/>
            <a:ext cx="1396136" cy="5317143"/>
          </a:xfrm>
          <a:custGeom>
            <a:avLst/>
            <a:gdLst>
              <a:gd name="T0" fmla="*/ 342 w 342"/>
              <a:gd name="T1" fmla="*/ 314 h 314"/>
              <a:gd name="T2" fmla="*/ 342 w 342"/>
              <a:gd name="T3" fmla="*/ 0 h 314"/>
              <a:gd name="T4" fmla="*/ 0 w 342"/>
              <a:gd name="T5" fmla="*/ 0 h 314"/>
              <a:gd name="T6" fmla="*/ 0 w 342"/>
              <a:gd name="T7" fmla="*/ 92 h 314"/>
              <a:gd name="T8" fmla="*/ 90 w 342"/>
              <a:gd name="T9" fmla="*/ 156 h 314"/>
              <a:gd name="T10" fmla="*/ 0 w 342"/>
              <a:gd name="T11" fmla="*/ 218 h 314"/>
              <a:gd name="T12" fmla="*/ 0 w 342"/>
              <a:gd name="T13" fmla="*/ 314 h 314"/>
              <a:gd name="T14" fmla="*/ 342 w 342"/>
              <a:gd name="T15" fmla="*/ 314 h 3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2" h="314">
                <a:moveTo>
                  <a:pt x="342" y="314"/>
                </a:moveTo>
                <a:lnTo>
                  <a:pt x="342" y="0"/>
                </a:lnTo>
                <a:lnTo>
                  <a:pt x="0" y="0"/>
                </a:lnTo>
                <a:lnTo>
                  <a:pt x="0" y="92"/>
                </a:lnTo>
                <a:lnTo>
                  <a:pt x="90" y="156"/>
                </a:lnTo>
                <a:lnTo>
                  <a:pt x="0" y="218"/>
                </a:lnTo>
                <a:lnTo>
                  <a:pt x="0" y="314"/>
                </a:lnTo>
                <a:lnTo>
                  <a:pt x="342" y="314"/>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07" name="TextBox 206"/>
          <p:cNvSpPr txBox="1"/>
          <p:nvPr/>
        </p:nvSpPr>
        <p:spPr>
          <a:xfrm>
            <a:off x="16014601" y="9711096"/>
            <a:ext cx="2084325" cy="1323592"/>
          </a:xfrm>
          <a:prstGeom prst="rect">
            <a:avLst/>
          </a:prstGeom>
          <a:noFill/>
        </p:spPr>
        <p:txBody>
          <a:bodyPr wrap="square" rtlCol="0">
            <a:spAutoFit/>
          </a:bodyPr>
          <a:lstStyle/>
          <a:p>
            <a:pPr algn="ctr" defTabSz="2438584"/>
            <a:r>
              <a:rPr lang="en-US" sz="8001">
                <a:solidFill>
                  <a:prstClr val="white"/>
                </a:solidFill>
                <a:latin typeface="Roboto Light"/>
              </a:rPr>
              <a:t>03</a:t>
            </a:r>
          </a:p>
        </p:txBody>
      </p:sp>
      <p:sp>
        <p:nvSpPr>
          <p:cNvPr id="208" name="Rectangle 207"/>
          <p:cNvSpPr/>
          <p:nvPr/>
        </p:nvSpPr>
        <p:spPr>
          <a:xfrm>
            <a:off x="12824725" y="5718983"/>
            <a:ext cx="5091155" cy="3079019"/>
          </a:xfrm>
          <a:prstGeom prst="rect">
            <a:avLst/>
          </a:prstGeom>
        </p:spPr>
        <p:txBody>
          <a:bodyPr wrap="square">
            <a:spAutoFit/>
          </a:bodyPr>
          <a:lstStyle/>
          <a:p>
            <a:pPr defTabSz="1778134">
              <a:lnSpc>
                <a:spcPct val="90000"/>
              </a:lnSpc>
              <a:spcBef>
                <a:spcPct val="0"/>
              </a:spcBef>
              <a:spcAft>
                <a:spcPts val="534"/>
              </a:spcAft>
            </a:pPr>
            <a:r>
              <a:rPr lang="en-US" sz="6401">
                <a:solidFill>
                  <a:prstClr val="white"/>
                </a:solidFill>
                <a:latin typeface="Roboto Light"/>
              </a:rPr>
              <a:t>Option one</a:t>
            </a:r>
          </a:p>
          <a:p>
            <a:pPr defTabSz="1778134">
              <a:lnSpc>
                <a:spcPct val="90000"/>
              </a:lnSpc>
              <a:spcBef>
                <a:spcPct val="0"/>
              </a:spcBef>
              <a:spcAft>
                <a:spcPts val="534"/>
              </a:spcAft>
            </a:pPr>
            <a:r>
              <a:rPr lang="en-US" sz="2940">
                <a:solidFill>
                  <a:prstClr val="white"/>
                </a:solidFill>
                <a:latin typeface="Roboto Light"/>
              </a:rPr>
              <a:t>To edit the hyperlink, right-click and select “edit hyperlink”, then you can chose any other location in your presentation, </a:t>
            </a:r>
          </a:p>
        </p:txBody>
      </p:sp>
      <p:sp>
        <p:nvSpPr>
          <p:cNvPr id="214" name="Freeform 213"/>
          <p:cNvSpPr>
            <a:spLocks/>
          </p:cNvSpPr>
          <p:nvPr/>
        </p:nvSpPr>
        <p:spPr bwMode="auto">
          <a:xfrm rot="5400000">
            <a:off x="18289574" y="5160690"/>
            <a:ext cx="5242959" cy="4886405"/>
          </a:xfrm>
          <a:custGeom>
            <a:avLst/>
            <a:gdLst>
              <a:gd name="T0" fmla="*/ 2231 w 2231"/>
              <a:gd name="T1" fmla="*/ 135 h 278"/>
              <a:gd name="T2" fmla="*/ 2146 w 2231"/>
              <a:gd name="T3" fmla="*/ 75 h 278"/>
              <a:gd name="T4" fmla="*/ 2146 w 2231"/>
              <a:gd name="T5" fmla="*/ 0 h 278"/>
              <a:gd name="T6" fmla="*/ 0 w 2231"/>
              <a:gd name="T7" fmla="*/ 0 h 278"/>
              <a:gd name="T8" fmla="*/ 0 w 2231"/>
              <a:gd name="T9" fmla="*/ 71 h 278"/>
              <a:gd name="T10" fmla="*/ 89 w 2231"/>
              <a:gd name="T11" fmla="*/ 135 h 278"/>
              <a:gd name="T12" fmla="*/ 0 w 2231"/>
              <a:gd name="T13" fmla="*/ 197 h 278"/>
              <a:gd name="T14" fmla="*/ 0 w 2231"/>
              <a:gd name="T15" fmla="*/ 278 h 278"/>
              <a:gd name="T16" fmla="*/ 2146 w 2231"/>
              <a:gd name="T17" fmla="*/ 278 h 278"/>
              <a:gd name="T18" fmla="*/ 2146 w 2231"/>
              <a:gd name="T19" fmla="*/ 195 h 278"/>
              <a:gd name="T20" fmla="*/ 2231 w 2231"/>
              <a:gd name="T21" fmla="*/ 135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31" h="278">
                <a:moveTo>
                  <a:pt x="2231" y="135"/>
                </a:moveTo>
                <a:lnTo>
                  <a:pt x="2146" y="75"/>
                </a:lnTo>
                <a:lnTo>
                  <a:pt x="2146" y="0"/>
                </a:lnTo>
                <a:lnTo>
                  <a:pt x="0" y="0"/>
                </a:lnTo>
                <a:lnTo>
                  <a:pt x="0" y="71"/>
                </a:lnTo>
                <a:lnTo>
                  <a:pt x="89" y="135"/>
                </a:lnTo>
                <a:lnTo>
                  <a:pt x="0" y="197"/>
                </a:lnTo>
                <a:lnTo>
                  <a:pt x="0" y="278"/>
                </a:lnTo>
                <a:lnTo>
                  <a:pt x="2146" y="278"/>
                </a:lnTo>
                <a:lnTo>
                  <a:pt x="2146" y="195"/>
                </a:lnTo>
                <a:lnTo>
                  <a:pt x="2231" y="135"/>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15" name="Freeform 214"/>
          <p:cNvSpPr>
            <a:spLocks/>
          </p:cNvSpPr>
          <p:nvPr/>
        </p:nvSpPr>
        <p:spPr bwMode="auto">
          <a:xfrm rot="5400000">
            <a:off x="19965586" y="1989049"/>
            <a:ext cx="1890935" cy="5336188"/>
          </a:xfrm>
          <a:custGeom>
            <a:avLst/>
            <a:gdLst>
              <a:gd name="T0" fmla="*/ 0 w 419"/>
              <a:gd name="T1" fmla="*/ 314 h 314"/>
              <a:gd name="T2" fmla="*/ 0 w 419"/>
              <a:gd name="T3" fmla="*/ 0 h 314"/>
              <a:gd name="T4" fmla="*/ 330 w 419"/>
              <a:gd name="T5" fmla="*/ 0 h 314"/>
              <a:gd name="T6" fmla="*/ 330 w 419"/>
              <a:gd name="T7" fmla="*/ 92 h 314"/>
              <a:gd name="T8" fmla="*/ 419 w 419"/>
              <a:gd name="T9" fmla="*/ 156 h 314"/>
              <a:gd name="T10" fmla="*/ 330 w 419"/>
              <a:gd name="T11" fmla="*/ 218 h 314"/>
              <a:gd name="T12" fmla="*/ 330 w 419"/>
              <a:gd name="T13" fmla="*/ 314 h 314"/>
              <a:gd name="T14" fmla="*/ 0 w 419"/>
              <a:gd name="T15" fmla="*/ 314 h 3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9" h="314">
                <a:moveTo>
                  <a:pt x="0" y="314"/>
                </a:moveTo>
                <a:lnTo>
                  <a:pt x="0" y="0"/>
                </a:lnTo>
                <a:lnTo>
                  <a:pt x="330" y="0"/>
                </a:lnTo>
                <a:lnTo>
                  <a:pt x="330" y="92"/>
                </a:lnTo>
                <a:lnTo>
                  <a:pt x="419" y="156"/>
                </a:lnTo>
                <a:lnTo>
                  <a:pt x="330" y="218"/>
                </a:lnTo>
                <a:lnTo>
                  <a:pt x="330" y="314"/>
                </a:lnTo>
                <a:lnTo>
                  <a:pt x="0" y="314"/>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16" name="Freeform 215"/>
          <p:cNvSpPr>
            <a:spLocks/>
          </p:cNvSpPr>
          <p:nvPr/>
        </p:nvSpPr>
        <p:spPr bwMode="auto">
          <a:xfrm rot="5400000">
            <a:off x="20203465" y="7880566"/>
            <a:ext cx="1396136" cy="5317143"/>
          </a:xfrm>
          <a:custGeom>
            <a:avLst/>
            <a:gdLst>
              <a:gd name="T0" fmla="*/ 342 w 342"/>
              <a:gd name="T1" fmla="*/ 314 h 314"/>
              <a:gd name="T2" fmla="*/ 342 w 342"/>
              <a:gd name="T3" fmla="*/ 0 h 314"/>
              <a:gd name="T4" fmla="*/ 0 w 342"/>
              <a:gd name="T5" fmla="*/ 0 h 314"/>
              <a:gd name="T6" fmla="*/ 0 w 342"/>
              <a:gd name="T7" fmla="*/ 92 h 314"/>
              <a:gd name="T8" fmla="*/ 90 w 342"/>
              <a:gd name="T9" fmla="*/ 156 h 314"/>
              <a:gd name="T10" fmla="*/ 0 w 342"/>
              <a:gd name="T11" fmla="*/ 218 h 314"/>
              <a:gd name="T12" fmla="*/ 0 w 342"/>
              <a:gd name="T13" fmla="*/ 314 h 314"/>
              <a:gd name="T14" fmla="*/ 342 w 342"/>
              <a:gd name="T15" fmla="*/ 314 h 3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2" h="314">
                <a:moveTo>
                  <a:pt x="342" y="314"/>
                </a:moveTo>
                <a:lnTo>
                  <a:pt x="342" y="0"/>
                </a:lnTo>
                <a:lnTo>
                  <a:pt x="0" y="0"/>
                </a:lnTo>
                <a:lnTo>
                  <a:pt x="0" y="92"/>
                </a:lnTo>
                <a:lnTo>
                  <a:pt x="90" y="156"/>
                </a:lnTo>
                <a:lnTo>
                  <a:pt x="0" y="218"/>
                </a:lnTo>
                <a:lnTo>
                  <a:pt x="0" y="314"/>
                </a:lnTo>
                <a:lnTo>
                  <a:pt x="342" y="314"/>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0" name="TextBox 219"/>
          <p:cNvSpPr txBox="1"/>
          <p:nvPr/>
        </p:nvSpPr>
        <p:spPr>
          <a:xfrm>
            <a:off x="21775908" y="9711096"/>
            <a:ext cx="2084325" cy="1323592"/>
          </a:xfrm>
          <a:prstGeom prst="rect">
            <a:avLst/>
          </a:prstGeom>
          <a:noFill/>
        </p:spPr>
        <p:txBody>
          <a:bodyPr wrap="square" rtlCol="0">
            <a:spAutoFit/>
          </a:bodyPr>
          <a:lstStyle/>
          <a:p>
            <a:pPr algn="ctr" defTabSz="2438584"/>
            <a:r>
              <a:rPr lang="en-US" sz="8001">
                <a:solidFill>
                  <a:prstClr val="white"/>
                </a:solidFill>
                <a:latin typeface="Roboto Light"/>
              </a:rPr>
              <a:t>04</a:t>
            </a:r>
          </a:p>
        </p:txBody>
      </p:sp>
      <p:sp>
        <p:nvSpPr>
          <p:cNvPr id="221" name="Rectangle 220"/>
          <p:cNvSpPr/>
          <p:nvPr/>
        </p:nvSpPr>
        <p:spPr>
          <a:xfrm>
            <a:off x="18586032" y="5718983"/>
            <a:ext cx="5091155" cy="3079019"/>
          </a:xfrm>
          <a:prstGeom prst="rect">
            <a:avLst/>
          </a:prstGeom>
        </p:spPr>
        <p:txBody>
          <a:bodyPr wrap="square">
            <a:spAutoFit/>
          </a:bodyPr>
          <a:lstStyle/>
          <a:p>
            <a:pPr defTabSz="1778134">
              <a:lnSpc>
                <a:spcPct val="90000"/>
              </a:lnSpc>
              <a:spcBef>
                <a:spcPct val="0"/>
              </a:spcBef>
              <a:spcAft>
                <a:spcPts val="534"/>
              </a:spcAft>
            </a:pPr>
            <a:r>
              <a:rPr lang="en-US" sz="6401">
                <a:solidFill>
                  <a:prstClr val="white"/>
                </a:solidFill>
                <a:latin typeface="Roboto Light"/>
              </a:rPr>
              <a:t>Option one</a:t>
            </a:r>
          </a:p>
          <a:p>
            <a:pPr defTabSz="1778134">
              <a:lnSpc>
                <a:spcPct val="90000"/>
              </a:lnSpc>
              <a:spcBef>
                <a:spcPct val="0"/>
              </a:spcBef>
              <a:spcAft>
                <a:spcPts val="534"/>
              </a:spcAft>
            </a:pPr>
            <a:r>
              <a:rPr lang="en-US" sz="2940">
                <a:solidFill>
                  <a:prstClr val="white"/>
                </a:solidFill>
                <a:latin typeface="Roboto Light"/>
              </a:rPr>
              <a:t>To edit the hyperlink, right-click and select “edit hyperlink”, then you can chose any other location in your presentation, </a:t>
            </a:r>
          </a:p>
        </p:txBody>
      </p:sp>
      <p:sp>
        <p:nvSpPr>
          <p:cNvPr id="225" name="Freeform 200"/>
          <p:cNvSpPr>
            <a:spLocks noEditPoints="1"/>
          </p:cNvSpPr>
          <p:nvPr/>
        </p:nvSpPr>
        <p:spPr bwMode="auto">
          <a:xfrm>
            <a:off x="8736803" y="4064547"/>
            <a:ext cx="1012425" cy="849806"/>
          </a:xfrm>
          <a:custGeom>
            <a:avLst/>
            <a:gdLst>
              <a:gd name="T0" fmla="*/ 242 w 262"/>
              <a:gd name="T1" fmla="*/ 0 h 221"/>
              <a:gd name="T2" fmla="*/ 233 w 262"/>
              <a:gd name="T3" fmla="*/ 7 h 221"/>
              <a:gd name="T4" fmla="*/ 230 w 262"/>
              <a:gd name="T5" fmla="*/ 25 h 221"/>
              <a:gd name="T6" fmla="*/ 2 w 262"/>
              <a:gd name="T7" fmla="*/ 27 h 221"/>
              <a:gd name="T8" fmla="*/ 25 w 262"/>
              <a:gd name="T9" fmla="*/ 134 h 221"/>
              <a:gd name="T10" fmla="*/ 201 w 262"/>
              <a:gd name="T11" fmla="*/ 143 h 221"/>
              <a:gd name="T12" fmla="*/ 206 w 262"/>
              <a:gd name="T13" fmla="*/ 142 h 221"/>
              <a:gd name="T14" fmla="*/ 189 w 262"/>
              <a:gd name="T15" fmla="*/ 172 h 221"/>
              <a:gd name="T16" fmla="*/ 71 w 262"/>
              <a:gd name="T17" fmla="*/ 194 h 221"/>
              <a:gd name="T18" fmla="*/ 22 w 262"/>
              <a:gd name="T19" fmla="*/ 196 h 221"/>
              <a:gd name="T20" fmla="*/ 71 w 262"/>
              <a:gd name="T21" fmla="*/ 198 h 221"/>
              <a:gd name="T22" fmla="*/ 189 w 262"/>
              <a:gd name="T23" fmla="*/ 221 h 221"/>
              <a:gd name="T24" fmla="*/ 203 w 262"/>
              <a:gd name="T25" fmla="*/ 176 h 221"/>
              <a:gd name="T26" fmla="*/ 212 w 262"/>
              <a:gd name="T27" fmla="*/ 129 h 221"/>
              <a:gd name="T28" fmla="*/ 234 w 262"/>
              <a:gd name="T29" fmla="*/ 27 h 221"/>
              <a:gd name="T30" fmla="*/ 237 w 262"/>
              <a:gd name="T31" fmla="*/ 8 h 221"/>
              <a:gd name="T32" fmla="*/ 260 w 262"/>
              <a:gd name="T33" fmla="*/ 4 h 221"/>
              <a:gd name="T34" fmla="*/ 260 w 262"/>
              <a:gd name="T35" fmla="*/ 0 h 221"/>
              <a:gd name="T36" fmla="*/ 26 w 262"/>
              <a:gd name="T37" fmla="*/ 196 h 221"/>
              <a:gd name="T38" fmla="*/ 67 w 262"/>
              <a:gd name="T39" fmla="*/ 196 h 221"/>
              <a:gd name="T40" fmla="*/ 209 w 262"/>
              <a:gd name="T41" fmla="*/ 196 h 221"/>
              <a:gd name="T42" fmla="*/ 169 w 262"/>
              <a:gd name="T43" fmla="*/ 196 h 221"/>
              <a:gd name="T44" fmla="*/ 209 w 262"/>
              <a:gd name="T45" fmla="*/ 196 h 221"/>
              <a:gd name="T46" fmla="*/ 201 w 262"/>
              <a:gd name="T47" fmla="*/ 139 h 221"/>
              <a:gd name="T48" fmla="*/ 29 w 262"/>
              <a:gd name="T49" fmla="*/ 133 h 221"/>
              <a:gd name="T50" fmla="*/ 222 w 262"/>
              <a:gd name="T51" fmla="*/ 62 h 221"/>
              <a:gd name="T52" fmla="*/ 208 w 262"/>
              <a:gd name="T53" fmla="*/ 129 h 221"/>
              <a:gd name="T54" fmla="*/ 207 w 262"/>
              <a:gd name="T55" fmla="*/ 134 h 221"/>
              <a:gd name="T56" fmla="*/ 11 w 262"/>
              <a:gd name="T57" fmla="*/ 58 h 221"/>
              <a:gd name="T58" fmla="*/ 5 w 262"/>
              <a:gd name="T59" fmla="*/ 32 h 221"/>
              <a:gd name="T60" fmla="*/ 9 w 262"/>
              <a:gd name="T61" fmla="*/ 29 h 221"/>
              <a:gd name="T62" fmla="*/ 223 w 262"/>
              <a:gd name="T63" fmla="*/ 5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2" h="221">
                <a:moveTo>
                  <a:pt x="260" y="0"/>
                </a:moveTo>
                <a:cubicBezTo>
                  <a:pt x="242" y="0"/>
                  <a:pt x="242" y="0"/>
                  <a:pt x="242" y="0"/>
                </a:cubicBezTo>
                <a:cubicBezTo>
                  <a:pt x="238" y="0"/>
                  <a:pt x="235" y="2"/>
                  <a:pt x="234" y="4"/>
                </a:cubicBezTo>
                <a:cubicBezTo>
                  <a:pt x="233" y="5"/>
                  <a:pt x="233" y="7"/>
                  <a:pt x="233" y="7"/>
                </a:cubicBezTo>
                <a:cubicBezTo>
                  <a:pt x="233" y="7"/>
                  <a:pt x="233" y="7"/>
                  <a:pt x="233" y="7"/>
                </a:cubicBezTo>
                <a:cubicBezTo>
                  <a:pt x="230" y="25"/>
                  <a:pt x="230" y="25"/>
                  <a:pt x="230" y="25"/>
                </a:cubicBezTo>
                <a:cubicBezTo>
                  <a:pt x="9" y="25"/>
                  <a:pt x="9" y="25"/>
                  <a:pt x="9" y="25"/>
                </a:cubicBezTo>
                <a:cubicBezTo>
                  <a:pt x="6" y="25"/>
                  <a:pt x="4" y="25"/>
                  <a:pt x="2" y="27"/>
                </a:cubicBezTo>
                <a:cubicBezTo>
                  <a:pt x="1" y="28"/>
                  <a:pt x="0" y="30"/>
                  <a:pt x="1" y="33"/>
                </a:cubicBezTo>
                <a:cubicBezTo>
                  <a:pt x="25" y="134"/>
                  <a:pt x="25" y="134"/>
                  <a:pt x="25" y="134"/>
                </a:cubicBezTo>
                <a:cubicBezTo>
                  <a:pt x="26" y="138"/>
                  <a:pt x="30" y="143"/>
                  <a:pt x="36" y="143"/>
                </a:cubicBezTo>
                <a:cubicBezTo>
                  <a:pt x="201" y="143"/>
                  <a:pt x="201" y="143"/>
                  <a:pt x="201" y="143"/>
                </a:cubicBezTo>
                <a:cubicBezTo>
                  <a:pt x="201" y="143"/>
                  <a:pt x="201" y="143"/>
                  <a:pt x="201" y="143"/>
                </a:cubicBezTo>
                <a:cubicBezTo>
                  <a:pt x="203" y="142"/>
                  <a:pt x="204" y="142"/>
                  <a:pt x="206" y="142"/>
                </a:cubicBezTo>
                <a:cubicBezTo>
                  <a:pt x="199" y="174"/>
                  <a:pt x="199" y="174"/>
                  <a:pt x="199" y="174"/>
                </a:cubicBezTo>
                <a:cubicBezTo>
                  <a:pt x="196" y="173"/>
                  <a:pt x="192" y="172"/>
                  <a:pt x="189" y="172"/>
                </a:cubicBezTo>
                <a:cubicBezTo>
                  <a:pt x="176" y="172"/>
                  <a:pt x="166" y="182"/>
                  <a:pt x="165" y="194"/>
                </a:cubicBezTo>
                <a:cubicBezTo>
                  <a:pt x="71" y="194"/>
                  <a:pt x="71" y="194"/>
                  <a:pt x="71" y="194"/>
                </a:cubicBezTo>
                <a:cubicBezTo>
                  <a:pt x="69" y="182"/>
                  <a:pt x="59" y="172"/>
                  <a:pt x="46" y="172"/>
                </a:cubicBezTo>
                <a:cubicBezTo>
                  <a:pt x="33" y="172"/>
                  <a:pt x="22" y="183"/>
                  <a:pt x="22" y="196"/>
                </a:cubicBezTo>
                <a:cubicBezTo>
                  <a:pt x="22" y="210"/>
                  <a:pt x="33" y="221"/>
                  <a:pt x="46" y="221"/>
                </a:cubicBezTo>
                <a:cubicBezTo>
                  <a:pt x="59" y="221"/>
                  <a:pt x="69" y="211"/>
                  <a:pt x="71" y="198"/>
                </a:cubicBezTo>
                <a:cubicBezTo>
                  <a:pt x="165" y="198"/>
                  <a:pt x="165" y="198"/>
                  <a:pt x="165" y="198"/>
                </a:cubicBezTo>
                <a:cubicBezTo>
                  <a:pt x="166" y="211"/>
                  <a:pt x="176" y="221"/>
                  <a:pt x="189" y="221"/>
                </a:cubicBezTo>
                <a:cubicBezTo>
                  <a:pt x="202" y="221"/>
                  <a:pt x="213" y="210"/>
                  <a:pt x="213" y="196"/>
                </a:cubicBezTo>
                <a:cubicBezTo>
                  <a:pt x="213" y="188"/>
                  <a:pt x="209" y="181"/>
                  <a:pt x="203" y="176"/>
                </a:cubicBezTo>
                <a:cubicBezTo>
                  <a:pt x="212" y="129"/>
                  <a:pt x="212" y="129"/>
                  <a:pt x="212" y="129"/>
                </a:cubicBezTo>
                <a:cubicBezTo>
                  <a:pt x="212" y="129"/>
                  <a:pt x="212" y="129"/>
                  <a:pt x="212" y="129"/>
                </a:cubicBezTo>
                <a:cubicBezTo>
                  <a:pt x="234" y="27"/>
                  <a:pt x="234" y="27"/>
                  <a:pt x="234" y="27"/>
                </a:cubicBezTo>
                <a:cubicBezTo>
                  <a:pt x="234" y="27"/>
                  <a:pt x="234" y="27"/>
                  <a:pt x="234" y="27"/>
                </a:cubicBezTo>
                <a:cubicBezTo>
                  <a:pt x="234" y="27"/>
                  <a:pt x="234" y="27"/>
                  <a:pt x="234" y="27"/>
                </a:cubicBezTo>
                <a:cubicBezTo>
                  <a:pt x="237" y="8"/>
                  <a:pt x="237" y="8"/>
                  <a:pt x="237" y="8"/>
                </a:cubicBezTo>
                <a:cubicBezTo>
                  <a:pt x="237" y="7"/>
                  <a:pt x="237" y="4"/>
                  <a:pt x="242" y="4"/>
                </a:cubicBezTo>
                <a:cubicBezTo>
                  <a:pt x="260" y="4"/>
                  <a:pt x="260" y="4"/>
                  <a:pt x="260" y="4"/>
                </a:cubicBezTo>
                <a:cubicBezTo>
                  <a:pt x="261" y="4"/>
                  <a:pt x="262" y="3"/>
                  <a:pt x="262" y="2"/>
                </a:cubicBezTo>
                <a:cubicBezTo>
                  <a:pt x="262" y="1"/>
                  <a:pt x="261" y="0"/>
                  <a:pt x="260" y="0"/>
                </a:cubicBezTo>
                <a:close/>
                <a:moveTo>
                  <a:pt x="46" y="217"/>
                </a:moveTo>
                <a:cubicBezTo>
                  <a:pt x="35" y="217"/>
                  <a:pt x="26" y="207"/>
                  <a:pt x="26" y="196"/>
                </a:cubicBezTo>
                <a:cubicBezTo>
                  <a:pt x="26" y="185"/>
                  <a:pt x="35" y="176"/>
                  <a:pt x="46" y="176"/>
                </a:cubicBezTo>
                <a:cubicBezTo>
                  <a:pt x="58" y="176"/>
                  <a:pt x="67" y="185"/>
                  <a:pt x="67" y="196"/>
                </a:cubicBezTo>
                <a:cubicBezTo>
                  <a:pt x="67" y="207"/>
                  <a:pt x="58" y="217"/>
                  <a:pt x="46" y="217"/>
                </a:cubicBezTo>
                <a:close/>
                <a:moveTo>
                  <a:pt x="209" y="196"/>
                </a:moveTo>
                <a:cubicBezTo>
                  <a:pt x="209" y="207"/>
                  <a:pt x="200" y="217"/>
                  <a:pt x="189" y="217"/>
                </a:cubicBezTo>
                <a:cubicBezTo>
                  <a:pt x="178" y="217"/>
                  <a:pt x="169" y="207"/>
                  <a:pt x="169" y="196"/>
                </a:cubicBezTo>
                <a:cubicBezTo>
                  <a:pt x="169" y="185"/>
                  <a:pt x="178" y="176"/>
                  <a:pt x="189" y="176"/>
                </a:cubicBezTo>
                <a:cubicBezTo>
                  <a:pt x="200" y="176"/>
                  <a:pt x="209" y="185"/>
                  <a:pt x="209" y="196"/>
                </a:cubicBezTo>
                <a:close/>
                <a:moveTo>
                  <a:pt x="207" y="134"/>
                </a:moveTo>
                <a:cubicBezTo>
                  <a:pt x="206" y="138"/>
                  <a:pt x="202" y="138"/>
                  <a:pt x="201" y="139"/>
                </a:cubicBezTo>
                <a:cubicBezTo>
                  <a:pt x="36" y="139"/>
                  <a:pt x="36" y="139"/>
                  <a:pt x="36" y="139"/>
                </a:cubicBezTo>
                <a:cubicBezTo>
                  <a:pt x="31" y="139"/>
                  <a:pt x="29" y="134"/>
                  <a:pt x="29" y="133"/>
                </a:cubicBezTo>
                <a:cubicBezTo>
                  <a:pt x="12" y="62"/>
                  <a:pt x="12" y="62"/>
                  <a:pt x="12" y="62"/>
                </a:cubicBezTo>
                <a:cubicBezTo>
                  <a:pt x="222" y="62"/>
                  <a:pt x="222" y="62"/>
                  <a:pt x="222" y="62"/>
                </a:cubicBezTo>
                <a:cubicBezTo>
                  <a:pt x="208" y="129"/>
                  <a:pt x="208" y="129"/>
                  <a:pt x="208" y="129"/>
                </a:cubicBezTo>
                <a:cubicBezTo>
                  <a:pt x="208" y="129"/>
                  <a:pt x="208" y="129"/>
                  <a:pt x="208" y="129"/>
                </a:cubicBezTo>
                <a:cubicBezTo>
                  <a:pt x="208" y="129"/>
                  <a:pt x="208" y="129"/>
                  <a:pt x="208" y="129"/>
                </a:cubicBezTo>
                <a:lnTo>
                  <a:pt x="207" y="134"/>
                </a:lnTo>
                <a:close/>
                <a:moveTo>
                  <a:pt x="223" y="58"/>
                </a:moveTo>
                <a:cubicBezTo>
                  <a:pt x="11" y="58"/>
                  <a:pt x="11" y="58"/>
                  <a:pt x="11" y="58"/>
                </a:cubicBezTo>
                <a:cubicBezTo>
                  <a:pt x="5" y="34"/>
                  <a:pt x="5" y="34"/>
                  <a:pt x="5" y="34"/>
                </a:cubicBezTo>
                <a:cubicBezTo>
                  <a:pt x="5" y="32"/>
                  <a:pt x="5" y="32"/>
                  <a:pt x="5" y="32"/>
                </a:cubicBezTo>
                <a:cubicBezTo>
                  <a:pt x="4" y="31"/>
                  <a:pt x="5" y="30"/>
                  <a:pt x="5" y="30"/>
                </a:cubicBezTo>
                <a:cubicBezTo>
                  <a:pt x="6" y="29"/>
                  <a:pt x="7" y="29"/>
                  <a:pt x="9" y="29"/>
                </a:cubicBezTo>
                <a:cubicBezTo>
                  <a:pt x="229" y="29"/>
                  <a:pt x="229" y="29"/>
                  <a:pt x="229" y="29"/>
                </a:cubicBezTo>
                <a:lnTo>
                  <a:pt x="223" y="58"/>
                </a:lnTo>
                <a:close/>
              </a:path>
            </a:pathLst>
          </a:custGeom>
          <a:solidFill>
            <a:schemeClr val="bg1"/>
          </a:solidFill>
          <a:ln w="9525">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226" name="Group 225"/>
          <p:cNvGrpSpPr/>
          <p:nvPr/>
        </p:nvGrpSpPr>
        <p:grpSpPr>
          <a:xfrm>
            <a:off x="20547483" y="4056317"/>
            <a:ext cx="734191" cy="1002070"/>
            <a:chOff x="7359650" y="5916613"/>
            <a:chExt cx="352425" cy="481012"/>
          </a:xfrm>
          <a:solidFill>
            <a:schemeClr val="bg1"/>
          </a:solidFill>
        </p:grpSpPr>
        <p:sp>
          <p:nvSpPr>
            <p:cNvPr id="227" name="Freeform 14"/>
            <p:cNvSpPr>
              <a:spLocks noEditPoints="1"/>
            </p:cNvSpPr>
            <p:nvPr/>
          </p:nvSpPr>
          <p:spPr bwMode="auto">
            <a:xfrm>
              <a:off x="7359650" y="5916613"/>
              <a:ext cx="352425" cy="481012"/>
            </a:xfrm>
            <a:custGeom>
              <a:avLst/>
              <a:gdLst>
                <a:gd name="T0" fmla="*/ 94 w 94"/>
                <a:gd name="T1" fmla="*/ 29 h 128"/>
                <a:gd name="T2" fmla="*/ 93 w 94"/>
                <a:gd name="T3" fmla="*/ 28 h 128"/>
                <a:gd name="T4" fmla="*/ 66 w 94"/>
                <a:gd name="T5" fmla="*/ 0 h 128"/>
                <a:gd name="T6" fmla="*/ 64 w 94"/>
                <a:gd name="T7" fmla="*/ 0 h 128"/>
                <a:gd name="T8" fmla="*/ 6 w 94"/>
                <a:gd name="T9" fmla="*/ 0 h 128"/>
                <a:gd name="T10" fmla="*/ 0 w 94"/>
                <a:gd name="T11" fmla="*/ 6 h 128"/>
                <a:gd name="T12" fmla="*/ 0 w 94"/>
                <a:gd name="T13" fmla="*/ 122 h 128"/>
                <a:gd name="T14" fmla="*/ 6 w 94"/>
                <a:gd name="T15" fmla="*/ 128 h 128"/>
                <a:gd name="T16" fmla="*/ 88 w 94"/>
                <a:gd name="T17" fmla="*/ 128 h 128"/>
                <a:gd name="T18" fmla="*/ 94 w 94"/>
                <a:gd name="T19" fmla="*/ 122 h 128"/>
                <a:gd name="T20" fmla="*/ 94 w 94"/>
                <a:gd name="T21" fmla="*/ 29 h 128"/>
                <a:gd name="T22" fmla="*/ 88 w 94"/>
                <a:gd name="T23" fmla="*/ 29 h 128"/>
                <a:gd name="T24" fmla="*/ 64 w 94"/>
                <a:gd name="T25" fmla="*/ 29 h 128"/>
                <a:gd name="T26" fmla="*/ 64 w 94"/>
                <a:gd name="T27" fmla="*/ 5 h 128"/>
                <a:gd name="T28" fmla="*/ 88 w 94"/>
                <a:gd name="T29" fmla="*/ 29 h 128"/>
                <a:gd name="T30" fmla="*/ 89 w 94"/>
                <a:gd name="T31" fmla="*/ 123 h 128"/>
                <a:gd name="T32" fmla="*/ 5 w 94"/>
                <a:gd name="T33" fmla="*/ 123 h 128"/>
                <a:gd name="T34" fmla="*/ 5 w 94"/>
                <a:gd name="T35" fmla="*/ 4 h 128"/>
                <a:gd name="T36" fmla="*/ 60 w 94"/>
                <a:gd name="T37" fmla="*/ 4 h 128"/>
                <a:gd name="T38" fmla="*/ 60 w 94"/>
                <a:gd name="T39" fmla="*/ 28 h 128"/>
                <a:gd name="T40" fmla="*/ 66 w 94"/>
                <a:gd name="T41" fmla="*/ 34 h 128"/>
                <a:gd name="T42" fmla="*/ 89 w 94"/>
                <a:gd name="T43" fmla="*/ 34 h 128"/>
                <a:gd name="T44" fmla="*/ 89 w 94"/>
                <a:gd name="T45"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28">
                  <a:moveTo>
                    <a:pt x="94" y="29"/>
                  </a:moveTo>
                  <a:cubicBezTo>
                    <a:pt x="94" y="29"/>
                    <a:pt x="93" y="28"/>
                    <a:pt x="93" y="28"/>
                  </a:cubicBezTo>
                  <a:cubicBezTo>
                    <a:pt x="66" y="0"/>
                    <a:pt x="66" y="0"/>
                    <a:pt x="66" y="0"/>
                  </a:cubicBezTo>
                  <a:cubicBezTo>
                    <a:pt x="65" y="0"/>
                    <a:pt x="65" y="0"/>
                    <a:pt x="64" y="0"/>
                  </a:cubicBezTo>
                  <a:cubicBezTo>
                    <a:pt x="6" y="0"/>
                    <a:pt x="6" y="0"/>
                    <a:pt x="6" y="0"/>
                  </a:cubicBezTo>
                  <a:cubicBezTo>
                    <a:pt x="3" y="0"/>
                    <a:pt x="0" y="2"/>
                    <a:pt x="0" y="6"/>
                  </a:cubicBezTo>
                  <a:cubicBezTo>
                    <a:pt x="0" y="122"/>
                    <a:pt x="0" y="122"/>
                    <a:pt x="0" y="122"/>
                  </a:cubicBezTo>
                  <a:cubicBezTo>
                    <a:pt x="0" y="125"/>
                    <a:pt x="3" y="128"/>
                    <a:pt x="6" y="128"/>
                  </a:cubicBezTo>
                  <a:cubicBezTo>
                    <a:pt x="88" y="128"/>
                    <a:pt x="88" y="128"/>
                    <a:pt x="88" y="128"/>
                  </a:cubicBezTo>
                  <a:cubicBezTo>
                    <a:pt x="91" y="128"/>
                    <a:pt x="94" y="125"/>
                    <a:pt x="94" y="122"/>
                  </a:cubicBezTo>
                  <a:lnTo>
                    <a:pt x="94" y="29"/>
                  </a:lnTo>
                  <a:close/>
                  <a:moveTo>
                    <a:pt x="88" y="29"/>
                  </a:moveTo>
                  <a:cubicBezTo>
                    <a:pt x="64" y="29"/>
                    <a:pt x="64" y="29"/>
                    <a:pt x="64" y="29"/>
                  </a:cubicBezTo>
                  <a:cubicBezTo>
                    <a:pt x="64" y="5"/>
                    <a:pt x="64" y="5"/>
                    <a:pt x="64" y="5"/>
                  </a:cubicBezTo>
                  <a:lnTo>
                    <a:pt x="88" y="29"/>
                  </a:lnTo>
                  <a:close/>
                  <a:moveTo>
                    <a:pt x="89" y="123"/>
                  </a:moveTo>
                  <a:cubicBezTo>
                    <a:pt x="5" y="123"/>
                    <a:pt x="5" y="123"/>
                    <a:pt x="5" y="123"/>
                  </a:cubicBezTo>
                  <a:cubicBezTo>
                    <a:pt x="5" y="4"/>
                    <a:pt x="5" y="4"/>
                    <a:pt x="5" y="4"/>
                  </a:cubicBezTo>
                  <a:cubicBezTo>
                    <a:pt x="60" y="4"/>
                    <a:pt x="60" y="4"/>
                    <a:pt x="60" y="4"/>
                  </a:cubicBezTo>
                  <a:cubicBezTo>
                    <a:pt x="60" y="28"/>
                    <a:pt x="60" y="28"/>
                    <a:pt x="60" y="28"/>
                  </a:cubicBezTo>
                  <a:cubicBezTo>
                    <a:pt x="60" y="31"/>
                    <a:pt x="62" y="34"/>
                    <a:pt x="66" y="34"/>
                  </a:cubicBezTo>
                  <a:cubicBezTo>
                    <a:pt x="89" y="34"/>
                    <a:pt x="89" y="34"/>
                    <a:pt x="89" y="34"/>
                  </a:cubicBezTo>
                  <a:lnTo>
                    <a:pt x="89" y="1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8" name="Freeform 15"/>
            <p:cNvSpPr>
              <a:spLocks/>
            </p:cNvSpPr>
            <p:nvPr/>
          </p:nvSpPr>
          <p:spPr bwMode="auto">
            <a:xfrm>
              <a:off x="7431088" y="6127750"/>
              <a:ext cx="104775" cy="19050"/>
            </a:xfrm>
            <a:custGeom>
              <a:avLst/>
              <a:gdLst>
                <a:gd name="T0" fmla="*/ 2 w 28"/>
                <a:gd name="T1" fmla="*/ 5 h 5"/>
                <a:gd name="T2" fmla="*/ 26 w 28"/>
                <a:gd name="T3" fmla="*/ 5 h 5"/>
                <a:gd name="T4" fmla="*/ 28 w 28"/>
                <a:gd name="T5" fmla="*/ 3 h 5"/>
                <a:gd name="T6" fmla="*/ 26 w 28"/>
                <a:gd name="T7" fmla="*/ 0 h 5"/>
                <a:gd name="T8" fmla="*/ 2 w 28"/>
                <a:gd name="T9" fmla="*/ 0 h 5"/>
                <a:gd name="T10" fmla="*/ 0 w 28"/>
                <a:gd name="T11" fmla="*/ 3 h 5"/>
                <a:gd name="T12" fmla="*/ 2 w 2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28" h="5">
                  <a:moveTo>
                    <a:pt x="2" y="5"/>
                  </a:moveTo>
                  <a:cubicBezTo>
                    <a:pt x="26" y="5"/>
                    <a:pt x="26" y="5"/>
                    <a:pt x="26" y="5"/>
                  </a:cubicBezTo>
                  <a:cubicBezTo>
                    <a:pt x="27" y="5"/>
                    <a:pt x="28" y="4"/>
                    <a:pt x="28" y="3"/>
                  </a:cubicBezTo>
                  <a:cubicBezTo>
                    <a:pt x="28" y="1"/>
                    <a:pt x="27" y="0"/>
                    <a:pt x="26" y="0"/>
                  </a:cubicBezTo>
                  <a:cubicBezTo>
                    <a:pt x="2" y="0"/>
                    <a:pt x="2" y="0"/>
                    <a:pt x="2" y="0"/>
                  </a:cubicBezTo>
                  <a:cubicBezTo>
                    <a:pt x="1" y="0"/>
                    <a:pt x="0" y="1"/>
                    <a:pt x="0"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9" name="Freeform 16"/>
            <p:cNvSpPr>
              <a:spLocks/>
            </p:cNvSpPr>
            <p:nvPr/>
          </p:nvSpPr>
          <p:spPr bwMode="auto">
            <a:xfrm>
              <a:off x="7431088" y="6199188"/>
              <a:ext cx="209550" cy="19050"/>
            </a:xfrm>
            <a:custGeom>
              <a:avLst/>
              <a:gdLst>
                <a:gd name="T0" fmla="*/ 0 w 56"/>
                <a:gd name="T1" fmla="*/ 2 h 5"/>
                <a:gd name="T2" fmla="*/ 2 w 56"/>
                <a:gd name="T3" fmla="*/ 5 h 5"/>
                <a:gd name="T4" fmla="*/ 54 w 56"/>
                <a:gd name="T5" fmla="*/ 5 h 5"/>
                <a:gd name="T6" fmla="*/ 56 w 56"/>
                <a:gd name="T7" fmla="*/ 2 h 5"/>
                <a:gd name="T8" fmla="*/ 54 w 56"/>
                <a:gd name="T9" fmla="*/ 0 h 5"/>
                <a:gd name="T10" fmla="*/ 2 w 56"/>
                <a:gd name="T11" fmla="*/ 0 h 5"/>
                <a:gd name="T12" fmla="*/ 0 w 56"/>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56" h="5">
                  <a:moveTo>
                    <a:pt x="0" y="2"/>
                  </a:moveTo>
                  <a:cubicBezTo>
                    <a:pt x="0" y="4"/>
                    <a:pt x="1" y="5"/>
                    <a:pt x="2" y="5"/>
                  </a:cubicBezTo>
                  <a:cubicBezTo>
                    <a:pt x="54" y="5"/>
                    <a:pt x="54" y="5"/>
                    <a:pt x="54" y="5"/>
                  </a:cubicBezTo>
                  <a:cubicBezTo>
                    <a:pt x="55" y="5"/>
                    <a:pt x="56" y="4"/>
                    <a:pt x="56" y="2"/>
                  </a:cubicBezTo>
                  <a:cubicBezTo>
                    <a:pt x="56" y="1"/>
                    <a:pt x="55" y="0"/>
                    <a:pt x="54"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0" name="Freeform 17"/>
            <p:cNvSpPr>
              <a:spLocks/>
            </p:cNvSpPr>
            <p:nvPr/>
          </p:nvSpPr>
          <p:spPr bwMode="auto">
            <a:xfrm>
              <a:off x="7431088" y="6270625"/>
              <a:ext cx="209550" cy="14287"/>
            </a:xfrm>
            <a:custGeom>
              <a:avLst/>
              <a:gdLst>
                <a:gd name="T0" fmla="*/ 54 w 56"/>
                <a:gd name="T1" fmla="*/ 0 h 4"/>
                <a:gd name="T2" fmla="*/ 2 w 56"/>
                <a:gd name="T3" fmla="*/ 0 h 4"/>
                <a:gd name="T4" fmla="*/ 0 w 56"/>
                <a:gd name="T5" fmla="*/ 2 h 4"/>
                <a:gd name="T6" fmla="*/ 2 w 56"/>
                <a:gd name="T7" fmla="*/ 4 h 4"/>
                <a:gd name="T8" fmla="*/ 54 w 56"/>
                <a:gd name="T9" fmla="*/ 4 h 4"/>
                <a:gd name="T10" fmla="*/ 56 w 56"/>
                <a:gd name="T11" fmla="*/ 2 h 4"/>
                <a:gd name="T12" fmla="*/ 54 w 5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6" h="4">
                  <a:moveTo>
                    <a:pt x="54" y="0"/>
                  </a:moveTo>
                  <a:cubicBezTo>
                    <a:pt x="2" y="0"/>
                    <a:pt x="2" y="0"/>
                    <a:pt x="2" y="0"/>
                  </a:cubicBezTo>
                  <a:cubicBezTo>
                    <a:pt x="1" y="0"/>
                    <a:pt x="0" y="1"/>
                    <a:pt x="0" y="2"/>
                  </a:cubicBezTo>
                  <a:cubicBezTo>
                    <a:pt x="0" y="3"/>
                    <a:pt x="1" y="4"/>
                    <a:pt x="2" y="4"/>
                  </a:cubicBezTo>
                  <a:cubicBezTo>
                    <a:pt x="54" y="4"/>
                    <a:pt x="54" y="4"/>
                    <a:pt x="54" y="4"/>
                  </a:cubicBezTo>
                  <a:cubicBezTo>
                    <a:pt x="55" y="4"/>
                    <a:pt x="56" y="3"/>
                    <a:pt x="56" y="2"/>
                  </a:cubicBezTo>
                  <a:cubicBezTo>
                    <a:pt x="56" y="1"/>
                    <a:pt x="55" y="0"/>
                    <a:pt x="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231" name="Freeform 64"/>
          <p:cNvSpPr>
            <a:spLocks noEditPoints="1"/>
          </p:cNvSpPr>
          <p:nvPr/>
        </p:nvSpPr>
        <p:spPr bwMode="auto">
          <a:xfrm>
            <a:off x="14699862" y="4150635"/>
            <a:ext cx="838279" cy="788315"/>
          </a:xfrm>
          <a:custGeom>
            <a:avLst/>
            <a:gdLst>
              <a:gd name="T0" fmla="*/ 128 w 128"/>
              <a:gd name="T1" fmla="*/ 99 h 120"/>
              <a:gd name="T2" fmla="*/ 128 w 128"/>
              <a:gd name="T3" fmla="*/ 21 h 120"/>
              <a:gd name="T4" fmla="*/ 64 w 128"/>
              <a:gd name="T5" fmla="*/ 0 h 120"/>
              <a:gd name="T6" fmla="*/ 0 w 128"/>
              <a:gd name="T7" fmla="*/ 21 h 120"/>
              <a:gd name="T8" fmla="*/ 0 w 128"/>
              <a:gd name="T9" fmla="*/ 99 h 120"/>
              <a:gd name="T10" fmla="*/ 64 w 128"/>
              <a:gd name="T11" fmla="*/ 120 h 120"/>
              <a:gd name="T12" fmla="*/ 128 w 128"/>
              <a:gd name="T13" fmla="*/ 99 h 120"/>
              <a:gd name="T14" fmla="*/ 123 w 128"/>
              <a:gd name="T15" fmla="*/ 99 h 120"/>
              <a:gd name="T16" fmla="*/ 120 w 128"/>
              <a:gd name="T17" fmla="*/ 104 h 120"/>
              <a:gd name="T18" fmla="*/ 107 w 128"/>
              <a:gd name="T19" fmla="*/ 110 h 120"/>
              <a:gd name="T20" fmla="*/ 64 w 128"/>
              <a:gd name="T21" fmla="*/ 116 h 120"/>
              <a:gd name="T22" fmla="*/ 21 w 128"/>
              <a:gd name="T23" fmla="*/ 110 h 120"/>
              <a:gd name="T24" fmla="*/ 5 w 128"/>
              <a:gd name="T25" fmla="*/ 99 h 120"/>
              <a:gd name="T26" fmla="*/ 5 w 128"/>
              <a:gd name="T27" fmla="*/ 81 h 120"/>
              <a:gd name="T28" fmla="*/ 7 w 128"/>
              <a:gd name="T29" fmla="*/ 83 h 120"/>
              <a:gd name="T30" fmla="*/ 64 w 128"/>
              <a:gd name="T31" fmla="*/ 94 h 120"/>
              <a:gd name="T32" fmla="*/ 121 w 128"/>
              <a:gd name="T33" fmla="*/ 83 h 120"/>
              <a:gd name="T34" fmla="*/ 123 w 128"/>
              <a:gd name="T35" fmla="*/ 81 h 120"/>
              <a:gd name="T36" fmla="*/ 123 w 128"/>
              <a:gd name="T37" fmla="*/ 99 h 120"/>
              <a:gd name="T38" fmla="*/ 123 w 128"/>
              <a:gd name="T39" fmla="*/ 73 h 120"/>
              <a:gd name="T40" fmla="*/ 120 w 128"/>
              <a:gd name="T41" fmla="*/ 78 h 120"/>
              <a:gd name="T42" fmla="*/ 107 w 128"/>
              <a:gd name="T43" fmla="*/ 84 h 120"/>
              <a:gd name="T44" fmla="*/ 64 w 128"/>
              <a:gd name="T45" fmla="*/ 90 h 120"/>
              <a:gd name="T46" fmla="*/ 21 w 128"/>
              <a:gd name="T47" fmla="*/ 84 h 120"/>
              <a:gd name="T48" fmla="*/ 5 w 128"/>
              <a:gd name="T49" fmla="*/ 73 h 120"/>
              <a:gd name="T50" fmla="*/ 5 w 128"/>
              <a:gd name="T51" fmla="*/ 55 h 120"/>
              <a:gd name="T52" fmla="*/ 7 w 128"/>
              <a:gd name="T53" fmla="*/ 57 h 120"/>
              <a:gd name="T54" fmla="*/ 64 w 128"/>
              <a:gd name="T55" fmla="*/ 68 h 120"/>
              <a:gd name="T56" fmla="*/ 121 w 128"/>
              <a:gd name="T57" fmla="*/ 57 h 120"/>
              <a:gd name="T58" fmla="*/ 123 w 128"/>
              <a:gd name="T59" fmla="*/ 55 h 120"/>
              <a:gd name="T60" fmla="*/ 123 w 128"/>
              <a:gd name="T61" fmla="*/ 73 h 120"/>
              <a:gd name="T62" fmla="*/ 123 w 128"/>
              <a:gd name="T63" fmla="*/ 47 h 120"/>
              <a:gd name="T64" fmla="*/ 120 w 128"/>
              <a:gd name="T65" fmla="*/ 53 h 120"/>
              <a:gd name="T66" fmla="*/ 107 w 128"/>
              <a:gd name="T67" fmla="*/ 58 h 120"/>
              <a:gd name="T68" fmla="*/ 64 w 128"/>
              <a:gd name="T69" fmla="*/ 64 h 120"/>
              <a:gd name="T70" fmla="*/ 21 w 128"/>
              <a:gd name="T71" fmla="*/ 58 h 120"/>
              <a:gd name="T72" fmla="*/ 5 w 128"/>
              <a:gd name="T73" fmla="*/ 47 h 120"/>
              <a:gd name="T74" fmla="*/ 5 w 128"/>
              <a:gd name="T75" fmla="*/ 29 h 120"/>
              <a:gd name="T76" fmla="*/ 7 w 128"/>
              <a:gd name="T77" fmla="*/ 31 h 120"/>
              <a:gd name="T78" fmla="*/ 64 w 128"/>
              <a:gd name="T79" fmla="*/ 42 h 120"/>
              <a:gd name="T80" fmla="*/ 121 w 128"/>
              <a:gd name="T81" fmla="*/ 31 h 120"/>
              <a:gd name="T82" fmla="*/ 123 w 128"/>
              <a:gd name="T83" fmla="*/ 29 h 120"/>
              <a:gd name="T84" fmla="*/ 123 w 128"/>
              <a:gd name="T85" fmla="*/ 47 h 120"/>
              <a:gd name="T86" fmla="*/ 120 w 128"/>
              <a:gd name="T87" fmla="*/ 27 h 120"/>
              <a:gd name="T88" fmla="*/ 107 w 128"/>
              <a:gd name="T89" fmla="*/ 32 h 120"/>
              <a:gd name="T90" fmla="*/ 64 w 128"/>
              <a:gd name="T91" fmla="*/ 38 h 120"/>
              <a:gd name="T92" fmla="*/ 21 w 128"/>
              <a:gd name="T93" fmla="*/ 32 h 120"/>
              <a:gd name="T94" fmla="*/ 5 w 128"/>
              <a:gd name="T95" fmla="*/ 21 h 120"/>
              <a:gd name="T96" fmla="*/ 8 w 128"/>
              <a:gd name="T97" fmla="*/ 16 h 120"/>
              <a:gd name="T98" fmla="*/ 21 w 128"/>
              <a:gd name="T99" fmla="*/ 10 h 120"/>
              <a:gd name="T100" fmla="*/ 64 w 128"/>
              <a:gd name="T101" fmla="*/ 4 h 120"/>
              <a:gd name="T102" fmla="*/ 107 w 128"/>
              <a:gd name="T103" fmla="*/ 10 h 120"/>
              <a:gd name="T104" fmla="*/ 123 w 128"/>
              <a:gd name="T105" fmla="*/ 21 h 120"/>
              <a:gd name="T106" fmla="*/ 120 w 128"/>
              <a:gd name="T107" fmla="*/ 2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 h="120">
                <a:moveTo>
                  <a:pt x="128" y="99"/>
                </a:moveTo>
                <a:cubicBezTo>
                  <a:pt x="128" y="21"/>
                  <a:pt x="128" y="21"/>
                  <a:pt x="128" y="21"/>
                </a:cubicBezTo>
                <a:cubicBezTo>
                  <a:pt x="128" y="7"/>
                  <a:pt x="95" y="0"/>
                  <a:pt x="64" y="0"/>
                </a:cubicBezTo>
                <a:cubicBezTo>
                  <a:pt x="33" y="0"/>
                  <a:pt x="0" y="7"/>
                  <a:pt x="0" y="21"/>
                </a:cubicBezTo>
                <a:cubicBezTo>
                  <a:pt x="0" y="99"/>
                  <a:pt x="0" y="99"/>
                  <a:pt x="0" y="99"/>
                </a:cubicBezTo>
                <a:cubicBezTo>
                  <a:pt x="0" y="113"/>
                  <a:pt x="33" y="120"/>
                  <a:pt x="64" y="120"/>
                </a:cubicBezTo>
                <a:cubicBezTo>
                  <a:pt x="95" y="120"/>
                  <a:pt x="127" y="113"/>
                  <a:pt x="128" y="99"/>
                </a:cubicBezTo>
                <a:close/>
                <a:moveTo>
                  <a:pt x="123" y="99"/>
                </a:moveTo>
                <a:cubicBezTo>
                  <a:pt x="123" y="101"/>
                  <a:pt x="122" y="103"/>
                  <a:pt x="120" y="104"/>
                </a:cubicBezTo>
                <a:cubicBezTo>
                  <a:pt x="117" y="107"/>
                  <a:pt x="112" y="108"/>
                  <a:pt x="107" y="110"/>
                </a:cubicBezTo>
                <a:cubicBezTo>
                  <a:pt x="96" y="114"/>
                  <a:pt x="80" y="116"/>
                  <a:pt x="64" y="116"/>
                </a:cubicBezTo>
                <a:cubicBezTo>
                  <a:pt x="48" y="116"/>
                  <a:pt x="32" y="114"/>
                  <a:pt x="21" y="110"/>
                </a:cubicBezTo>
                <a:cubicBezTo>
                  <a:pt x="11" y="107"/>
                  <a:pt x="5" y="103"/>
                  <a:pt x="5" y="99"/>
                </a:cubicBezTo>
                <a:cubicBezTo>
                  <a:pt x="5" y="81"/>
                  <a:pt x="5" y="81"/>
                  <a:pt x="5" y="81"/>
                </a:cubicBezTo>
                <a:cubicBezTo>
                  <a:pt x="7" y="83"/>
                  <a:pt x="7" y="83"/>
                  <a:pt x="7" y="83"/>
                </a:cubicBezTo>
                <a:cubicBezTo>
                  <a:pt x="17" y="90"/>
                  <a:pt x="39" y="94"/>
                  <a:pt x="64" y="94"/>
                </a:cubicBezTo>
                <a:cubicBezTo>
                  <a:pt x="89" y="94"/>
                  <a:pt x="111" y="90"/>
                  <a:pt x="121" y="83"/>
                </a:cubicBezTo>
                <a:cubicBezTo>
                  <a:pt x="123" y="81"/>
                  <a:pt x="123" y="81"/>
                  <a:pt x="123" y="81"/>
                </a:cubicBezTo>
                <a:lnTo>
                  <a:pt x="123" y="99"/>
                </a:lnTo>
                <a:close/>
                <a:moveTo>
                  <a:pt x="123" y="73"/>
                </a:moveTo>
                <a:cubicBezTo>
                  <a:pt x="123" y="75"/>
                  <a:pt x="122" y="77"/>
                  <a:pt x="120" y="78"/>
                </a:cubicBezTo>
                <a:cubicBezTo>
                  <a:pt x="117" y="81"/>
                  <a:pt x="112" y="83"/>
                  <a:pt x="107" y="84"/>
                </a:cubicBezTo>
                <a:cubicBezTo>
                  <a:pt x="96" y="88"/>
                  <a:pt x="80" y="90"/>
                  <a:pt x="64" y="90"/>
                </a:cubicBezTo>
                <a:cubicBezTo>
                  <a:pt x="48" y="90"/>
                  <a:pt x="32" y="88"/>
                  <a:pt x="21" y="84"/>
                </a:cubicBezTo>
                <a:cubicBezTo>
                  <a:pt x="11" y="81"/>
                  <a:pt x="5" y="77"/>
                  <a:pt x="5" y="73"/>
                </a:cubicBezTo>
                <a:cubicBezTo>
                  <a:pt x="5" y="55"/>
                  <a:pt x="5" y="55"/>
                  <a:pt x="5" y="55"/>
                </a:cubicBezTo>
                <a:cubicBezTo>
                  <a:pt x="7" y="57"/>
                  <a:pt x="7" y="57"/>
                  <a:pt x="7" y="57"/>
                </a:cubicBezTo>
                <a:cubicBezTo>
                  <a:pt x="17" y="64"/>
                  <a:pt x="39" y="68"/>
                  <a:pt x="64" y="68"/>
                </a:cubicBezTo>
                <a:cubicBezTo>
                  <a:pt x="89" y="68"/>
                  <a:pt x="111" y="64"/>
                  <a:pt x="121" y="57"/>
                </a:cubicBezTo>
                <a:cubicBezTo>
                  <a:pt x="123" y="55"/>
                  <a:pt x="123" y="55"/>
                  <a:pt x="123" y="55"/>
                </a:cubicBezTo>
                <a:lnTo>
                  <a:pt x="123" y="73"/>
                </a:lnTo>
                <a:close/>
                <a:moveTo>
                  <a:pt x="123" y="47"/>
                </a:moveTo>
                <a:cubicBezTo>
                  <a:pt x="123" y="49"/>
                  <a:pt x="122" y="51"/>
                  <a:pt x="120" y="53"/>
                </a:cubicBezTo>
                <a:cubicBezTo>
                  <a:pt x="117" y="55"/>
                  <a:pt x="112" y="57"/>
                  <a:pt x="107" y="58"/>
                </a:cubicBezTo>
                <a:cubicBezTo>
                  <a:pt x="96" y="62"/>
                  <a:pt x="80" y="64"/>
                  <a:pt x="64" y="64"/>
                </a:cubicBezTo>
                <a:cubicBezTo>
                  <a:pt x="48" y="64"/>
                  <a:pt x="32" y="62"/>
                  <a:pt x="21" y="58"/>
                </a:cubicBezTo>
                <a:cubicBezTo>
                  <a:pt x="11" y="55"/>
                  <a:pt x="5" y="51"/>
                  <a:pt x="5" y="47"/>
                </a:cubicBezTo>
                <a:cubicBezTo>
                  <a:pt x="5" y="29"/>
                  <a:pt x="5" y="29"/>
                  <a:pt x="5" y="29"/>
                </a:cubicBezTo>
                <a:cubicBezTo>
                  <a:pt x="7" y="31"/>
                  <a:pt x="7" y="31"/>
                  <a:pt x="7" y="31"/>
                </a:cubicBezTo>
                <a:cubicBezTo>
                  <a:pt x="17" y="38"/>
                  <a:pt x="39" y="42"/>
                  <a:pt x="64" y="42"/>
                </a:cubicBezTo>
                <a:cubicBezTo>
                  <a:pt x="89" y="42"/>
                  <a:pt x="111" y="38"/>
                  <a:pt x="121" y="31"/>
                </a:cubicBezTo>
                <a:cubicBezTo>
                  <a:pt x="123" y="29"/>
                  <a:pt x="123" y="29"/>
                  <a:pt x="123" y="29"/>
                </a:cubicBezTo>
                <a:lnTo>
                  <a:pt x="123" y="47"/>
                </a:lnTo>
                <a:close/>
                <a:moveTo>
                  <a:pt x="120" y="27"/>
                </a:moveTo>
                <a:cubicBezTo>
                  <a:pt x="117" y="29"/>
                  <a:pt x="112" y="31"/>
                  <a:pt x="107" y="32"/>
                </a:cubicBezTo>
                <a:cubicBezTo>
                  <a:pt x="96" y="36"/>
                  <a:pt x="80" y="38"/>
                  <a:pt x="64" y="38"/>
                </a:cubicBezTo>
                <a:cubicBezTo>
                  <a:pt x="48" y="38"/>
                  <a:pt x="32" y="36"/>
                  <a:pt x="21" y="32"/>
                </a:cubicBezTo>
                <a:cubicBezTo>
                  <a:pt x="11" y="29"/>
                  <a:pt x="5" y="25"/>
                  <a:pt x="5" y="21"/>
                </a:cubicBezTo>
                <a:cubicBezTo>
                  <a:pt x="5" y="19"/>
                  <a:pt x="6" y="17"/>
                  <a:pt x="8" y="16"/>
                </a:cubicBezTo>
                <a:cubicBezTo>
                  <a:pt x="11" y="13"/>
                  <a:pt x="16" y="12"/>
                  <a:pt x="21" y="10"/>
                </a:cubicBezTo>
                <a:cubicBezTo>
                  <a:pt x="32" y="6"/>
                  <a:pt x="48" y="4"/>
                  <a:pt x="64" y="4"/>
                </a:cubicBezTo>
                <a:cubicBezTo>
                  <a:pt x="80" y="4"/>
                  <a:pt x="96" y="6"/>
                  <a:pt x="107" y="10"/>
                </a:cubicBezTo>
                <a:cubicBezTo>
                  <a:pt x="117" y="13"/>
                  <a:pt x="123" y="17"/>
                  <a:pt x="123" y="21"/>
                </a:cubicBezTo>
                <a:cubicBezTo>
                  <a:pt x="123" y="23"/>
                  <a:pt x="122" y="25"/>
                  <a:pt x="120" y="27"/>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235" name="Group 234"/>
          <p:cNvGrpSpPr/>
          <p:nvPr/>
        </p:nvGrpSpPr>
        <p:grpSpPr>
          <a:xfrm>
            <a:off x="6759886" y="10387595"/>
            <a:ext cx="680623" cy="680617"/>
            <a:chOff x="6564979" y="4358506"/>
            <a:chExt cx="674638" cy="674638"/>
          </a:xfrm>
        </p:grpSpPr>
        <p:sp>
          <p:nvSpPr>
            <p:cNvPr id="236" name="Oval 235"/>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237"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nvGrpSpPr>
          <p:cNvPr id="238" name="Group 237"/>
          <p:cNvGrpSpPr/>
          <p:nvPr/>
        </p:nvGrpSpPr>
        <p:grpSpPr>
          <a:xfrm>
            <a:off x="12665225" y="10387595"/>
            <a:ext cx="680623" cy="680617"/>
            <a:chOff x="6564979" y="4358506"/>
            <a:chExt cx="674638" cy="674638"/>
          </a:xfrm>
        </p:grpSpPr>
        <p:sp>
          <p:nvSpPr>
            <p:cNvPr id="239" name="Oval 238"/>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240"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grpSp>
        <p:nvGrpSpPr>
          <p:cNvPr id="241" name="Group 240"/>
          <p:cNvGrpSpPr/>
          <p:nvPr/>
        </p:nvGrpSpPr>
        <p:grpSpPr>
          <a:xfrm>
            <a:off x="18426532" y="10387595"/>
            <a:ext cx="680623" cy="680617"/>
            <a:chOff x="6564979" y="4358506"/>
            <a:chExt cx="674638" cy="674638"/>
          </a:xfrm>
        </p:grpSpPr>
        <p:sp>
          <p:nvSpPr>
            <p:cNvPr id="242" name="Oval 241"/>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Roboto Light"/>
              </a:endParaRPr>
            </a:p>
          </p:txBody>
        </p:sp>
        <p:sp>
          <p:nvSpPr>
            <p:cNvPr id="243"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Roboto Light"/>
              </a:endParaRPr>
            </a:p>
          </p:txBody>
        </p:sp>
      </p:grpSp>
    </p:spTree>
    <p:extLst>
      <p:ext uri="{BB962C8B-B14F-4D97-AF65-F5344CB8AC3E}">
        <p14:creationId xmlns:p14="http://schemas.microsoft.com/office/powerpoint/2010/main" val="68172890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66667">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14:bounceEnd="66667">
                                          <p:cBhvr additive="base">
                                            <p:cTn id="7" dur="900" fill="hold"/>
                                            <p:tgtEl>
                                              <p:spTgt spid="15"/>
                                            </p:tgtEl>
                                            <p:attrNameLst>
                                              <p:attrName>ppt_x</p:attrName>
                                            </p:attrNameLst>
                                          </p:cBhvr>
                                          <p:tavLst>
                                            <p:tav tm="0">
                                              <p:val>
                                                <p:strVal val="#ppt_x"/>
                                              </p:val>
                                            </p:tav>
                                            <p:tav tm="100000">
                                              <p:val>
                                                <p:strVal val="#ppt_x"/>
                                              </p:val>
                                            </p:tav>
                                          </p:tavLst>
                                        </p:anim>
                                        <p:anim calcmode="lin" valueType="num" p14:bounceEnd="66667">
                                          <p:cBhvr additive="base">
                                            <p:cTn id="8" dur="9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14:presetBounceEnd="66667">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14:bounceEnd="66667">
                                          <p:cBhvr additive="base">
                                            <p:cTn id="11" dur="900" fill="hold"/>
                                            <p:tgtEl>
                                              <p:spTgt spid="16"/>
                                            </p:tgtEl>
                                            <p:attrNameLst>
                                              <p:attrName>ppt_x</p:attrName>
                                            </p:attrNameLst>
                                          </p:cBhvr>
                                          <p:tavLst>
                                            <p:tav tm="0">
                                              <p:val>
                                                <p:strVal val="#ppt_x"/>
                                              </p:val>
                                            </p:tav>
                                            <p:tav tm="100000">
                                              <p:val>
                                                <p:strVal val="#ppt_x"/>
                                              </p:val>
                                            </p:tav>
                                          </p:tavLst>
                                        </p:anim>
                                        <p:anim calcmode="lin" valueType="num" p14:bounceEnd="66667">
                                          <p:cBhvr additive="base">
                                            <p:cTn id="12" dur="9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1" fill="hold" grpId="0" nodeType="withEffect" p14:presetBounceEnd="66667">
                                      <p:stCondLst>
                                        <p:cond delay="200"/>
                                      </p:stCondLst>
                                      <p:childTnLst>
                                        <p:set>
                                          <p:cBhvr>
                                            <p:cTn id="14" dur="1" fill="hold">
                                              <p:stCondLst>
                                                <p:cond delay="0"/>
                                              </p:stCondLst>
                                            </p:cTn>
                                            <p:tgtEl>
                                              <p:spTgt spid="189"/>
                                            </p:tgtEl>
                                            <p:attrNameLst>
                                              <p:attrName>style.visibility</p:attrName>
                                            </p:attrNameLst>
                                          </p:cBhvr>
                                          <p:to>
                                            <p:strVal val="visible"/>
                                          </p:to>
                                        </p:set>
                                        <p:anim calcmode="lin" valueType="num" p14:bounceEnd="66667">
                                          <p:cBhvr additive="base">
                                            <p:cTn id="15" dur="900" fill="hold"/>
                                            <p:tgtEl>
                                              <p:spTgt spid="189"/>
                                            </p:tgtEl>
                                            <p:attrNameLst>
                                              <p:attrName>ppt_x</p:attrName>
                                            </p:attrNameLst>
                                          </p:cBhvr>
                                          <p:tavLst>
                                            <p:tav tm="0">
                                              <p:val>
                                                <p:strVal val="#ppt_x"/>
                                              </p:val>
                                            </p:tav>
                                            <p:tav tm="100000">
                                              <p:val>
                                                <p:strVal val="#ppt_x"/>
                                              </p:val>
                                            </p:tav>
                                          </p:tavLst>
                                        </p:anim>
                                        <p:anim calcmode="lin" valueType="num" p14:bounceEnd="66667">
                                          <p:cBhvr additive="base">
                                            <p:cTn id="16" dur="900" fill="hold"/>
                                            <p:tgtEl>
                                              <p:spTgt spid="189"/>
                                            </p:tgtEl>
                                            <p:attrNameLst>
                                              <p:attrName>ppt_y</p:attrName>
                                            </p:attrNameLst>
                                          </p:cBhvr>
                                          <p:tavLst>
                                            <p:tav tm="0">
                                              <p:val>
                                                <p:strVal val="0-#ppt_h/2"/>
                                              </p:val>
                                            </p:tav>
                                            <p:tav tm="100000">
                                              <p:val>
                                                <p:strVal val="#ppt_y"/>
                                              </p:val>
                                            </p:tav>
                                          </p:tavLst>
                                        </p:anim>
                                      </p:childTnLst>
                                    </p:cTn>
                                  </p:par>
                                  <p:par>
                                    <p:cTn id="17" presetID="2" presetClass="entr" presetSubtype="4" fill="hold" grpId="0" nodeType="withEffect" p14:presetBounceEnd="66667">
                                      <p:stCondLst>
                                        <p:cond delay="200"/>
                                      </p:stCondLst>
                                      <p:childTnLst>
                                        <p:set>
                                          <p:cBhvr>
                                            <p:cTn id="18" dur="1" fill="hold">
                                              <p:stCondLst>
                                                <p:cond delay="0"/>
                                              </p:stCondLst>
                                            </p:cTn>
                                            <p:tgtEl>
                                              <p:spTgt spid="190"/>
                                            </p:tgtEl>
                                            <p:attrNameLst>
                                              <p:attrName>style.visibility</p:attrName>
                                            </p:attrNameLst>
                                          </p:cBhvr>
                                          <p:to>
                                            <p:strVal val="visible"/>
                                          </p:to>
                                        </p:set>
                                        <p:anim calcmode="lin" valueType="num" p14:bounceEnd="66667">
                                          <p:cBhvr additive="base">
                                            <p:cTn id="19" dur="900" fill="hold"/>
                                            <p:tgtEl>
                                              <p:spTgt spid="190"/>
                                            </p:tgtEl>
                                            <p:attrNameLst>
                                              <p:attrName>ppt_x</p:attrName>
                                            </p:attrNameLst>
                                          </p:cBhvr>
                                          <p:tavLst>
                                            <p:tav tm="0">
                                              <p:val>
                                                <p:strVal val="#ppt_x"/>
                                              </p:val>
                                            </p:tav>
                                            <p:tav tm="100000">
                                              <p:val>
                                                <p:strVal val="#ppt_x"/>
                                              </p:val>
                                            </p:tav>
                                          </p:tavLst>
                                        </p:anim>
                                        <p:anim calcmode="lin" valueType="num" p14:bounceEnd="66667">
                                          <p:cBhvr additive="base">
                                            <p:cTn id="20" dur="900" fill="hold"/>
                                            <p:tgtEl>
                                              <p:spTgt spid="190"/>
                                            </p:tgtEl>
                                            <p:attrNameLst>
                                              <p:attrName>ppt_y</p:attrName>
                                            </p:attrNameLst>
                                          </p:cBhvr>
                                          <p:tavLst>
                                            <p:tav tm="0">
                                              <p:val>
                                                <p:strVal val="1+#ppt_h/2"/>
                                              </p:val>
                                            </p:tav>
                                            <p:tav tm="100000">
                                              <p:val>
                                                <p:strVal val="#ppt_y"/>
                                              </p:val>
                                            </p:tav>
                                          </p:tavLst>
                                        </p:anim>
                                      </p:childTnLst>
                                    </p:cTn>
                                  </p:par>
                                  <p:par>
                                    <p:cTn id="21" presetID="2" presetClass="entr" presetSubtype="1" fill="hold" grpId="0" nodeType="withEffect" p14:presetBounceEnd="66667">
                                      <p:stCondLst>
                                        <p:cond delay="400"/>
                                      </p:stCondLst>
                                      <p:childTnLst>
                                        <p:set>
                                          <p:cBhvr>
                                            <p:cTn id="22" dur="1" fill="hold">
                                              <p:stCondLst>
                                                <p:cond delay="0"/>
                                              </p:stCondLst>
                                            </p:cTn>
                                            <p:tgtEl>
                                              <p:spTgt spid="202"/>
                                            </p:tgtEl>
                                            <p:attrNameLst>
                                              <p:attrName>style.visibility</p:attrName>
                                            </p:attrNameLst>
                                          </p:cBhvr>
                                          <p:to>
                                            <p:strVal val="visible"/>
                                          </p:to>
                                        </p:set>
                                        <p:anim calcmode="lin" valueType="num" p14:bounceEnd="66667">
                                          <p:cBhvr additive="base">
                                            <p:cTn id="23" dur="900" fill="hold"/>
                                            <p:tgtEl>
                                              <p:spTgt spid="202"/>
                                            </p:tgtEl>
                                            <p:attrNameLst>
                                              <p:attrName>ppt_x</p:attrName>
                                            </p:attrNameLst>
                                          </p:cBhvr>
                                          <p:tavLst>
                                            <p:tav tm="0">
                                              <p:val>
                                                <p:strVal val="#ppt_x"/>
                                              </p:val>
                                            </p:tav>
                                            <p:tav tm="100000">
                                              <p:val>
                                                <p:strVal val="#ppt_x"/>
                                              </p:val>
                                            </p:tav>
                                          </p:tavLst>
                                        </p:anim>
                                        <p:anim calcmode="lin" valueType="num" p14:bounceEnd="66667">
                                          <p:cBhvr additive="base">
                                            <p:cTn id="24" dur="900" fill="hold"/>
                                            <p:tgtEl>
                                              <p:spTgt spid="202"/>
                                            </p:tgtEl>
                                            <p:attrNameLst>
                                              <p:attrName>ppt_y</p:attrName>
                                            </p:attrNameLst>
                                          </p:cBhvr>
                                          <p:tavLst>
                                            <p:tav tm="0">
                                              <p:val>
                                                <p:strVal val="0-#ppt_h/2"/>
                                              </p:val>
                                            </p:tav>
                                            <p:tav tm="100000">
                                              <p:val>
                                                <p:strVal val="#ppt_y"/>
                                              </p:val>
                                            </p:tav>
                                          </p:tavLst>
                                        </p:anim>
                                      </p:childTnLst>
                                    </p:cTn>
                                  </p:par>
                                  <p:par>
                                    <p:cTn id="25" presetID="2" presetClass="entr" presetSubtype="4" fill="hold" grpId="0" nodeType="withEffect" p14:presetBounceEnd="66667">
                                      <p:stCondLst>
                                        <p:cond delay="400"/>
                                      </p:stCondLst>
                                      <p:childTnLst>
                                        <p:set>
                                          <p:cBhvr>
                                            <p:cTn id="26" dur="1" fill="hold">
                                              <p:stCondLst>
                                                <p:cond delay="0"/>
                                              </p:stCondLst>
                                            </p:cTn>
                                            <p:tgtEl>
                                              <p:spTgt spid="203"/>
                                            </p:tgtEl>
                                            <p:attrNameLst>
                                              <p:attrName>style.visibility</p:attrName>
                                            </p:attrNameLst>
                                          </p:cBhvr>
                                          <p:to>
                                            <p:strVal val="visible"/>
                                          </p:to>
                                        </p:set>
                                        <p:anim calcmode="lin" valueType="num" p14:bounceEnd="66667">
                                          <p:cBhvr additive="base">
                                            <p:cTn id="27" dur="900" fill="hold"/>
                                            <p:tgtEl>
                                              <p:spTgt spid="203"/>
                                            </p:tgtEl>
                                            <p:attrNameLst>
                                              <p:attrName>ppt_x</p:attrName>
                                            </p:attrNameLst>
                                          </p:cBhvr>
                                          <p:tavLst>
                                            <p:tav tm="0">
                                              <p:val>
                                                <p:strVal val="#ppt_x"/>
                                              </p:val>
                                            </p:tav>
                                            <p:tav tm="100000">
                                              <p:val>
                                                <p:strVal val="#ppt_x"/>
                                              </p:val>
                                            </p:tav>
                                          </p:tavLst>
                                        </p:anim>
                                        <p:anim calcmode="lin" valueType="num" p14:bounceEnd="66667">
                                          <p:cBhvr additive="base">
                                            <p:cTn id="28" dur="900" fill="hold"/>
                                            <p:tgtEl>
                                              <p:spTgt spid="203"/>
                                            </p:tgtEl>
                                            <p:attrNameLst>
                                              <p:attrName>ppt_y</p:attrName>
                                            </p:attrNameLst>
                                          </p:cBhvr>
                                          <p:tavLst>
                                            <p:tav tm="0">
                                              <p:val>
                                                <p:strVal val="1+#ppt_h/2"/>
                                              </p:val>
                                            </p:tav>
                                            <p:tav tm="100000">
                                              <p:val>
                                                <p:strVal val="#ppt_y"/>
                                              </p:val>
                                            </p:tav>
                                          </p:tavLst>
                                        </p:anim>
                                      </p:childTnLst>
                                    </p:cTn>
                                  </p:par>
                                  <p:par>
                                    <p:cTn id="29" presetID="2" presetClass="entr" presetSubtype="1" fill="hold" grpId="0" nodeType="withEffect" p14:presetBounceEnd="66667">
                                      <p:stCondLst>
                                        <p:cond delay="600"/>
                                      </p:stCondLst>
                                      <p:childTnLst>
                                        <p:set>
                                          <p:cBhvr>
                                            <p:cTn id="30" dur="1" fill="hold">
                                              <p:stCondLst>
                                                <p:cond delay="0"/>
                                              </p:stCondLst>
                                            </p:cTn>
                                            <p:tgtEl>
                                              <p:spTgt spid="215"/>
                                            </p:tgtEl>
                                            <p:attrNameLst>
                                              <p:attrName>style.visibility</p:attrName>
                                            </p:attrNameLst>
                                          </p:cBhvr>
                                          <p:to>
                                            <p:strVal val="visible"/>
                                          </p:to>
                                        </p:set>
                                        <p:anim calcmode="lin" valueType="num" p14:bounceEnd="66667">
                                          <p:cBhvr additive="base">
                                            <p:cTn id="31" dur="900" fill="hold"/>
                                            <p:tgtEl>
                                              <p:spTgt spid="215"/>
                                            </p:tgtEl>
                                            <p:attrNameLst>
                                              <p:attrName>ppt_x</p:attrName>
                                            </p:attrNameLst>
                                          </p:cBhvr>
                                          <p:tavLst>
                                            <p:tav tm="0">
                                              <p:val>
                                                <p:strVal val="#ppt_x"/>
                                              </p:val>
                                            </p:tav>
                                            <p:tav tm="100000">
                                              <p:val>
                                                <p:strVal val="#ppt_x"/>
                                              </p:val>
                                            </p:tav>
                                          </p:tavLst>
                                        </p:anim>
                                        <p:anim calcmode="lin" valueType="num" p14:bounceEnd="66667">
                                          <p:cBhvr additive="base">
                                            <p:cTn id="32" dur="900" fill="hold"/>
                                            <p:tgtEl>
                                              <p:spTgt spid="215"/>
                                            </p:tgtEl>
                                            <p:attrNameLst>
                                              <p:attrName>ppt_y</p:attrName>
                                            </p:attrNameLst>
                                          </p:cBhvr>
                                          <p:tavLst>
                                            <p:tav tm="0">
                                              <p:val>
                                                <p:strVal val="0-#ppt_h/2"/>
                                              </p:val>
                                            </p:tav>
                                            <p:tav tm="100000">
                                              <p:val>
                                                <p:strVal val="#ppt_y"/>
                                              </p:val>
                                            </p:tav>
                                          </p:tavLst>
                                        </p:anim>
                                      </p:childTnLst>
                                    </p:cTn>
                                  </p:par>
                                  <p:par>
                                    <p:cTn id="33" presetID="2" presetClass="entr" presetSubtype="4" fill="hold" grpId="0" nodeType="withEffect" p14:presetBounceEnd="66667">
                                      <p:stCondLst>
                                        <p:cond delay="600"/>
                                      </p:stCondLst>
                                      <p:childTnLst>
                                        <p:set>
                                          <p:cBhvr>
                                            <p:cTn id="34" dur="1" fill="hold">
                                              <p:stCondLst>
                                                <p:cond delay="0"/>
                                              </p:stCondLst>
                                            </p:cTn>
                                            <p:tgtEl>
                                              <p:spTgt spid="216"/>
                                            </p:tgtEl>
                                            <p:attrNameLst>
                                              <p:attrName>style.visibility</p:attrName>
                                            </p:attrNameLst>
                                          </p:cBhvr>
                                          <p:to>
                                            <p:strVal val="visible"/>
                                          </p:to>
                                        </p:set>
                                        <p:anim calcmode="lin" valueType="num" p14:bounceEnd="66667">
                                          <p:cBhvr additive="base">
                                            <p:cTn id="35" dur="900" fill="hold"/>
                                            <p:tgtEl>
                                              <p:spTgt spid="216"/>
                                            </p:tgtEl>
                                            <p:attrNameLst>
                                              <p:attrName>ppt_x</p:attrName>
                                            </p:attrNameLst>
                                          </p:cBhvr>
                                          <p:tavLst>
                                            <p:tav tm="0">
                                              <p:val>
                                                <p:strVal val="#ppt_x"/>
                                              </p:val>
                                            </p:tav>
                                            <p:tav tm="100000">
                                              <p:val>
                                                <p:strVal val="#ppt_x"/>
                                              </p:val>
                                            </p:tav>
                                          </p:tavLst>
                                        </p:anim>
                                        <p:anim calcmode="lin" valueType="num" p14:bounceEnd="66667">
                                          <p:cBhvr additive="base">
                                            <p:cTn id="36" dur="900" fill="hold"/>
                                            <p:tgtEl>
                                              <p:spTgt spid="216"/>
                                            </p:tgtEl>
                                            <p:attrNameLst>
                                              <p:attrName>ppt_y</p:attrName>
                                            </p:attrNameLst>
                                          </p:cBhvr>
                                          <p:tavLst>
                                            <p:tav tm="0">
                                              <p:val>
                                                <p:strVal val="1+#ppt_h/2"/>
                                              </p:val>
                                            </p:tav>
                                            <p:tav tm="100000">
                                              <p:val>
                                                <p:strVal val="#ppt_y"/>
                                              </p:val>
                                            </p:tav>
                                          </p:tavLst>
                                        </p:anim>
                                      </p:childTnLst>
                                    </p:cTn>
                                  </p:par>
                                  <p:par>
                                    <p:cTn id="37" presetID="10" presetClass="entr" presetSubtype="0" fill="hold" nodeType="withEffect">
                                      <p:stCondLst>
                                        <p:cond delay="400"/>
                                      </p:stCondLst>
                                      <p:childTnLst>
                                        <p:set>
                                          <p:cBhvr>
                                            <p:cTn id="38" dur="1" fill="hold">
                                              <p:stCondLst>
                                                <p:cond delay="0"/>
                                              </p:stCondLst>
                                            </p:cTn>
                                            <p:tgtEl>
                                              <p:spTgt spid="147"/>
                                            </p:tgtEl>
                                            <p:attrNameLst>
                                              <p:attrName>style.visibility</p:attrName>
                                            </p:attrNameLst>
                                          </p:cBhvr>
                                          <p:to>
                                            <p:strVal val="visible"/>
                                          </p:to>
                                        </p:set>
                                        <p:animEffect transition="in" filter="fade">
                                          <p:cBhvr>
                                            <p:cTn id="39" dur="500"/>
                                            <p:tgtEl>
                                              <p:spTgt spid="147"/>
                                            </p:tgtEl>
                                          </p:cBhvr>
                                        </p:animEffect>
                                      </p:childTnLst>
                                    </p:cTn>
                                  </p:par>
                                  <p:par>
                                    <p:cTn id="40" presetID="10" presetClass="entr" presetSubtype="0" fill="hold" grpId="0" nodeType="withEffect">
                                      <p:stCondLst>
                                        <p:cond delay="40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par>
                                    <p:cTn id="43" presetID="10" presetClass="entr" presetSubtype="0" fill="hold" grpId="0" nodeType="withEffect">
                                      <p:stCondLst>
                                        <p:cond delay="40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par>
                                    <p:cTn id="46" presetID="10" presetClass="entr" presetSubtype="0" fill="hold" grpId="0" nodeType="withEffect">
                                      <p:stCondLst>
                                        <p:cond delay="400"/>
                                      </p:stCondLst>
                                      <p:childTnLst>
                                        <p:set>
                                          <p:cBhvr>
                                            <p:cTn id="47" dur="1" fill="hold">
                                              <p:stCondLst>
                                                <p:cond delay="0"/>
                                              </p:stCondLst>
                                            </p:cTn>
                                            <p:tgtEl>
                                              <p:spTgt spid="47"/>
                                            </p:tgtEl>
                                            <p:attrNameLst>
                                              <p:attrName>style.visibility</p:attrName>
                                            </p:attrNameLst>
                                          </p:cBhvr>
                                          <p:to>
                                            <p:strVal val="visible"/>
                                          </p:to>
                                        </p:set>
                                        <p:animEffect transition="in" filter="fade">
                                          <p:cBhvr>
                                            <p:cTn id="48" dur="500"/>
                                            <p:tgtEl>
                                              <p:spTgt spid="47"/>
                                            </p:tgtEl>
                                          </p:cBhvr>
                                        </p:animEffect>
                                      </p:childTnLst>
                                    </p:cTn>
                                  </p:par>
                                  <p:par>
                                    <p:cTn id="49" presetID="10" presetClass="entr" presetSubtype="0" fill="hold" nodeType="withEffect">
                                      <p:stCondLst>
                                        <p:cond delay="400"/>
                                      </p:stCondLst>
                                      <p:childTnLst>
                                        <p:set>
                                          <p:cBhvr>
                                            <p:cTn id="50" dur="1" fill="hold">
                                              <p:stCondLst>
                                                <p:cond delay="0"/>
                                              </p:stCondLst>
                                            </p:cTn>
                                            <p:tgtEl>
                                              <p:spTgt spid="44"/>
                                            </p:tgtEl>
                                            <p:attrNameLst>
                                              <p:attrName>style.visibility</p:attrName>
                                            </p:attrNameLst>
                                          </p:cBhvr>
                                          <p:to>
                                            <p:strVal val="visible"/>
                                          </p:to>
                                        </p:set>
                                        <p:animEffect transition="in" filter="fade">
                                          <p:cBhvr>
                                            <p:cTn id="51" dur="500"/>
                                            <p:tgtEl>
                                              <p:spTgt spid="44"/>
                                            </p:tgtEl>
                                          </p:cBhvr>
                                        </p:animEffect>
                                      </p:childTnLst>
                                    </p:cTn>
                                  </p:par>
                                  <p:par>
                                    <p:cTn id="52" presetID="10" presetClass="entr" presetSubtype="0" fill="hold" grpId="0" nodeType="withEffect">
                                      <p:stCondLst>
                                        <p:cond delay="600"/>
                                      </p:stCondLst>
                                      <p:childTnLst>
                                        <p:set>
                                          <p:cBhvr>
                                            <p:cTn id="53" dur="1" fill="hold">
                                              <p:stCondLst>
                                                <p:cond delay="0"/>
                                              </p:stCondLst>
                                            </p:cTn>
                                            <p:tgtEl>
                                              <p:spTgt spid="225"/>
                                            </p:tgtEl>
                                            <p:attrNameLst>
                                              <p:attrName>style.visibility</p:attrName>
                                            </p:attrNameLst>
                                          </p:cBhvr>
                                          <p:to>
                                            <p:strVal val="visible"/>
                                          </p:to>
                                        </p:set>
                                        <p:animEffect transition="in" filter="fade">
                                          <p:cBhvr>
                                            <p:cTn id="54" dur="500"/>
                                            <p:tgtEl>
                                              <p:spTgt spid="225"/>
                                            </p:tgtEl>
                                          </p:cBhvr>
                                        </p:animEffect>
                                      </p:childTnLst>
                                    </p:cTn>
                                  </p:par>
                                  <p:par>
                                    <p:cTn id="55" presetID="10" presetClass="entr" presetSubtype="0" fill="hold" grpId="0" nodeType="withEffect">
                                      <p:stCondLst>
                                        <p:cond delay="600"/>
                                      </p:stCondLst>
                                      <p:childTnLst>
                                        <p:set>
                                          <p:cBhvr>
                                            <p:cTn id="56" dur="1" fill="hold">
                                              <p:stCondLst>
                                                <p:cond delay="0"/>
                                              </p:stCondLst>
                                            </p:cTn>
                                            <p:tgtEl>
                                              <p:spTgt spid="195"/>
                                            </p:tgtEl>
                                            <p:attrNameLst>
                                              <p:attrName>style.visibility</p:attrName>
                                            </p:attrNameLst>
                                          </p:cBhvr>
                                          <p:to>
                                            <p:strVal val="visible"/>
                                          </p:to>
                                        </p:set>
                                        <p:animEffect transition="in" filter="fade">
                                          <p:cBhvr>
                                            <p:cTn id="57" dur="500"/>
                                            <p:tgtEl>
                                              <p:spTgt spid="195"/>
                                            </p:tgtEl>
                                          </p:cBhvr>
                                        </p:animEffect>
                                      </p:childTnLst>
                                    </p:cTn>
                                  </p:par>
                                  <p:par>
                                    <p:cTn id="58" presetID="10" presetClass="entr" presetSubtype="0" fill="hold" grpId="0" nodeType="withEffect">
                                      <p:stCondLst>
                                        <p:cond delay="600"/>
                                      </p:stCondLst>
                                      <p:childTnLst>
                                        <p:set>
                                          <p:cBhvr>
                                            <p:cTn id="59" dur="1" fill="hold">
                                              <p:stCondLst>
                                                <p:cond delay="0"/>
                                              </p:stCondLst>
                                            </p:cTn>
                                            <p:tgtEl>
                                              <p:spTgt spid="188"/>
                                            </p:tgtEl>
                                            <p:attrNameLst>
                                              <p:attrName>style.visibility</p:attrName>
                                            </p:attrNameLst>
                                          </p:cBhvr>
                                          <p:to>
                                            <p:strVal val="visible"/>
                                          </p:to>
                                        </p:set>
                                        <p:animEffect transition="in" filter="fade">
                                          <p:cBhvr>
                                            <p:cTn id="60" dur="500"/>
                                            <p:tgtEl>
                                              <p:spTgt spid="188"/>
                                            </p:tgtEl>
                                          </p:cBhvr>
                                        </p:animEffect>
                                      </p:childTnLst>
                                    </p:cTn>
                                  </p:par>
                                  <p:par>
                                    <p:cTn id="61" presetID="10" presetClass="entr" presetSubtype="0" fill="hold" grpId="0" nodeType="withEffect">
                                      <p:stCondLst>
                                        <p:cond delay="600"/>
                                      </p:stCondLst>
                                      <p:childTnLst>
                                        <p:set>
                                          <p:cBhvr>
                                            <p:cTn id="62" dur="1" fill="hold">
                                              <p:stCondLst>
                                                <p:cond delay="0"/>
                                              </p:stCondLst>
                                            </p:cTn>
                                            <p:tgtEl>
                                              <p:spTgt spid="194"/>
                                            </p:tgtEl>
                                            <p:attrNameLst>
                                              <p:attrName>style.visibility</p:attrName>
                                            </p:attrNameLst>
                                          </p:cBhvr>
                                          <p:to>
                                            <p:strVal val="visible"/>
                                          </p:to>
                                        </p:set>
                                        <p:animEffect transition="in" filter="fade">
                                          <p:cBhvr>
                                            <p:cTn id="63" dur="500"/>
                                            <p:tgtEl>
                                              <p:spTgt spid="194"/>
                                            </p:tgtEl>
                                          </p:cBhvr>
                                        </p:animEffect>
                                      </p:childTnLst>
                                    </p:cTn>
                                  </p:par>
                                  <p:par>
                                    <p:cTn id="64" presetID="10" presetClass="entr" presetSubtype="0" fill="hold" nodeType="withEffect">
                                      <p:stCondLst>
                                        <p:cond delay="600"/>
                                      </p:stCondLst>
                                      <p:childTnLst>
                                        <p:set>
                                          <p:cBhvr>
                                            <p:cTn id="65" dur="1" fill="hold">
                                              <p:stCondLst>
                                                <p:cond delay="0"/>
                                              </p:stCondLst>
                                            </p:cTn>
                                            <p:tgtEl>
                                              <p:spTgt spid="235"/>
                                            </p:tgtEl>
                                            <p:attrNameLst>
                                              <p:attrName>style.visibility</p:attrName>
                                            </p:attrNameLst>
                                          </p:cBhvr>
                                          <p:to>
                                            <p:strVal val="visible"/>
                                          </p:to>
                                        </p:set>
                                        <p:animEffect transition="in" filter="fade">
                                          <p:cBhvr>
                                            <p:cTn id="66" dur="500"/>
                                            <p:tgtEl>
                                              <p:spTgt spid="235"/>
                                            </p:tgtEl>
                                          </p:cBhvr>
                                        </p:animEffect>
                                      </p:childTnLst>
                                    </p:cTn>
                                  </p:par>
                                  <p:par>
                                    <p:cTn id="67" presetID="10" presetClass="entr" presetSubtype="0" fill="hold" grpId="0" nodeType="withEffect">
                                      <p:stCondLst>
                                        <p:cond delay="800"/>
                                      </p:stCondLst>
                                      <p:childTnLst>
                                        <p:set>
                                          <p:cBhvr>
                                            <p:cTn id="68" dur="1" fill="hold">
                                              <p:stCondLst>
                                                <p:cond delay="0"/>
                                              </p:stCondLst>
                                            </p:cTn>
                                            <p:tgtEl>
                                              <p:spTgt spid="231"/>
                                            </p:tgtEl>
                                            <p:attrNameLst>
                                              <p:attrName>style.visibility</p:attrName>
                                            </p:attrNameLst>
                                          </p:cBhvr>
                                          <p:to>
                                            <p:strVal val="visible"/>
                                          </p:to>
                                        </p:set>
                                        <p:animEffect transition="in" filter="fade">
                                          <p:cBhvr>
                                            <p:cTn id="69" dur="500"/>
                                            <p:tgtEl>
                                              <p:spTgt spid="231"/>
                                            </p:tgtEl>
                                          </p:cBhvr>
                                        </p:animEffect>
                                      </p:childTnLst>
                                    </p:cTn>
                                  </p:par>
                                  <p:par>
                                    <p:cTn id="70" presetID="10" presetClass="entr" presetSubtype="0" fill="hold" grpId="0" nodeType="withEffect">
                                      <p:stCondLst>
                                        <p:cond delay="800"/>
                                      </p:stCondLst>
                                      <p:childTnLst>
                                        <p:set>
                                          <p:cBhvr>
                                            <p:cTn id="71" dur="1" fill="hold">
                                              <p:stCondLst>
                                                <p:cond delay="0"/>
                                              </p:stCondLst>
                                            </p:cTn>
                                            <p:tgtEl>
                                              <p:spTgt spid="208"/>
                                            </p:tgtEl>
                                            <p:attrNameLst>
                                              <p:attrName>style.visibility</p:attrName>
                                            </p:attrNameLst>
                                          </p:cBhvr>
                                          <p:to>
                                            <p:strVal val="visible"/>
                                          </p:to>
                                        </p:set>
                                        <p:animEffect transition="in" filter="fade">
                                          <p:cBhvr>
                                            <p:cTn id="72" dur="500"/>
                                            <p:tgtEl>
                                              <p:spTgt spid="208"/>
                                            </p:tgtEl>
                                          </p:cBhvr>
                                        </p:animEffect>
                                      </p:childTnLst>
                                    </p:cTn>
                                  </p:par>
                                  <p:par>
                                    <p:cTn id="73" presetID="10" presetClass="entr" presetSubtype="0" fill="hold" grpId="0" nodeType="withEffect">
                                      <p:stCondLst>
                                        <p:cond delay="800"/>
                                      </p:stCondLst>
                                      <p:childTnLst>
                                        <p:set>
                                          <p:cBhvr>
                                            <p:cTn id="74" dur="1" fill="hold">
                                              <p:stCondLst>
                                                <p:cond delay="0"/>
                                              </p:stCondLst>
                                            </p:cTn>
                                            <p:tgtEl>
                                              <p:spTgt spid="201"/>
                                            </p:tgtEl>
                                            <p:attrNameLst>
                                              <p:attrName>style.visibility</p:attrName>
                                            </p:attrNameLst>
                                          </p:cBhvr>
                                          <p:to>
                                            <p:strVal val="visible"/>
                                          </p:to>
                                        </p:set>
                                        <p:animEffect transition="in" filter="fade">
                                          <p:cBhvr>
                                            <p:cTn id="75" dur="500"/>
                                            <p:tgtEl>
                                              <p:spTgt spid="201"/>
                                            </p:tgtEl>
                                          </p:cBhvr>
                                        </p:animEffect>
                                      </p:childTnLst>
                                    </p:cTn>
                                  </p:par>
                                  <p:par>
                                    <p:cTn id="76" presetID="10" presetClass="entr" presetSubtype="0" fill="hold" nodeType="withEffect">
                                      <p:stCondLst>
                                        <p:cond delay="800"/>
                                      </p:stCondLst>
                                      <p:childTnLst>
                                        <p:set>
                                          <p:cBhvr>
                                            <p:cTn id="77" dur="1" fill="hold">
                                              <p:stCondLst>
                                                <p:cond delay="0"/>
                                              </p:stCondLst>
                                            </p:cTn>
                                            <p:tgtEl>
                                              <p:spTgt spid="238"/>
                                            </p:tgtEl>
                                            <p:attrNameLst>
                                              <p:attrName>style.visibility</p:attrName>
                                            </p:attrNameLst>
                                          </p:cBhvr>
                                          <p:to>
                                            <p:strVal val="visible"/>
                                          </p:to>
                                        </p:set>
                                        <p:animEffect transition="in" filter="fade">
                                          <p:cBhvr>
                                            <p:cTn id="78" dur="500"/>
                                            <p:tgtEl>
                                              <p:spTgt spid="238"/>
                                            </p:tgtEl>
                                          </p:cBhvr>
                                        </p:animEffect>
                                      </p:childTnLst>
                                    </p:cTn>
                                  </p:par>
                                  <p:par>
                                    <p:cTn id="79" presetID="10" presetClass="entr" presetSubtype="0" fill="hold" grpId="0" nodeType="withEffect">
                                      <p:stCondLst>
                                        <p:cond delay="800"/>
                                      </p:stCondLst>
                                      <p:childTnLst>
                                        <p:set>
                                          <p:cBhvr>
                                            <p:cTn id="80" dur="1" fill="hold">
                                              <p:stCondLst>
                                                <p:cond delay="0"/>
                                              </p:stCondLst>
                                            </p:cTn>
                                            <p:tgtEl>
                                              <p:spTgt spid="207"/>
                                            </p:tgtEl>
                                            <p:attrNameLst>
                                              <p:attrName>style.visibility</p:attrName>
                                            </p:attrNameLst>
                                          </p:cBhvr>
                                          <p:to>
                                            <p:strVal val="visible"/>
                                          </p:to>
                                        </p:set>
                                        <p:animEffect transition="in" filter="fade">
                                          <p:cBhvr>
                                            <p:cTn id="81" dur="500"/>
                                            <p:tgtEl>
                                              <p:spTgt spid="207"/>
                                            </p:tgtEl>
                                          </p:cBhvr>
                                        </p:animEffect>
                                      </p:childTnLst>
                                    </p:cTn>
                                  </p:par>
                                  <p:par>
                                    <p:cTn id="82" presetID="10" presetClass="entr" presetSubtype="0" fill="hold" nodeType="withEffect">
                                      <p:stCondLst>
                                        <p:cond delay="1000"/>
                                      </p:stCondLst>
                                      <p:childTnLst>
                                        <p:set>
                                          <p:cBhvr>
                                            <p:cTn id="83" dur="1" fill="hold">
                                              <p:stCondLst>
                                                <p:cond delay="0"/>
                                              </p:stCondLst>
                                            </p:cTn>
                                            <p:tgtEl>
                                              <p:spTgt spid="226"/>
                                            </p:tgtEl>
                                            <p:attrNameLst>
                                              <p:attrName>style.visibility</p:attrName>
                                            </p:attrNameLst>
                                          </p:cBhvr>
                                          <p:to>
                                            <p:strVal val="visible"/>
                                          </p:to>
                                        </p:set>
                                        <p:animEffect transition="in" filter="fade">
                                          <p:cBhvr>
                                            <p:cTn id="84" dur="500"/>
                                            <p:tgtEl>
                                              <p:spTgt spid="226"/>
                                            </p:tgtEl>
                                          </p:cBhvr>
                                        </p:animEffect>
                                      </p:childTnLst>
                                    </p:cTn>
                                  </p:par>
                                  <p:par>
                                    <p:cTn id="85" presetID="10" presetClass="entr" presetSubtype="0" fill="hold" grpId="0" nodeType="withEffect">
                                      <p:stCondLst>
                                        <p:cond delay="1000"/>
                                      </p:stCondLst>
                                      <p:childTnLst>
                                        <p:set>
                                          <p:cBhvr>
                                            <p:cTn id="86" dur="1" fill="hold">
                                              <p:stCondLst>
                                                <p:cond delay="0"/>
                                              </p:stCondLst>
                                            </p:cTn>
                                            <p:tgtEl>
                                              <p:spTgt spid="214"/>
                                            </p:tgtEl>
                                            <p:attrNameLst>
                                              <p:attrName>style.visibility</p:attrName>
                                            </p:attrNameLst>
                                          </p:cBhvr>
                                          <p:to>
                                            <p:strVal val="visible"/>
                                          </p:to>
                                        </p:set>
                                        <p:animEffect transition="in" filter="fade">
                                          <p:cBhvr>
                                            <p:cTn id="87" dur="500"/>
                                            <p:tgtEl>
                                              <p:spTgt spid="214"/>
                                            </p:tgtEl>
                                          </p:cBhvr>
                                        </p:animEffect>
                                      </p:childTnLst>
                                    </p:cTn>
                                  </p:par>
                                  <p:par>
                                    <p:cTn id="88" presetID="10" presetClass="entr" presetSubtype="0" fill="hold" grpId="0" nodeType="withEffect">
                                      <p:stCondLst>
                                        <p:cond delay="1000"/>
                                      </p:stCondLst>
                                      <p:childTnLst>
                                        <p:set>
                                          <p:cBhvr>
                                            <p:cTn id="89" dur="1" fill="hold">
                                              <p:stCondLst>
                                                <p:cond delay="0"/>
                                              </p:stCondLst>
                                            </p:cTn>
                                            <p:tgtEl>
                                              <p:spTgt spid="221"/>
                                            </p:tgtEl>
                                            <p:attrNameLst>
                                              <p:attrName>style.visibility</p:attrName>
                                            </p:attrNameLst>
                                          </p:cBhvr>
                                          <p:to>
                                            <p:strVal val="visible"/>
                                          </p:to>
                                        </p:set>
                                        <p:animEffect transition="in" filter="fade">
                                          <p:cBhvr>
                                            <p:cTn id="90" dur="500"/>
                                            <p:tgtEl>
                                              <p:spTgt spid="221"/>
                                            </p:tgtEl>
                                          </p:cBhvr>
                                        </p:animEffect>
                                      </p:childTnLst>
                                    </p:cTn>
                                  </p:par>
                                  <p:par>
                                    <p:cTn id="91" presetID="10" presetClass="entr" presetSubtype="0" fill="hold" nodeType="withEffect">
                                      <p:stCondLst>
                                        <p:cond delay="1000"/>
                                      </p:stCondLst>
                                      <p:childTnLst>
                                        <p:set>
                                          <p:cBhvr>
                                            <p:cTn id="92" dur="1" fill="hold">
                                              <p:stCondLst>
                                                <p:cond delay="0"/>
                                              </p:stCondLst>
                                            </p:cTn>
                                            <p:tgtEl>
                                              <p:spTgt spid="241"/>
                                            </p:tgtEl>
                                            <p:attrNameLst>
                                              <p:attrName>style.visibility</p:attrName>
                                            </p:attrNameLst>
                                          </p:cBhvr>
                                          <p:to>
                                            <p:strVal val="visible"/>
                                          </p:to>
                                        </p:set>
                                        <p:animEffect transition="in" filter="fade">
                                          <p:cBhvr>
                                            <p:cTn id="93" dur="500"/>
                                            <p:tgtEl>
                                              <p:spTgt spid="241"/>
                                            </p:tgtEl>
                                          </p:cBhvr>
                                        </p:animEffect>
                                      </p:childTnLst>
                                    </p:cTn>
                                  </p:par>
                                  <p:par>
                                    <p:cTn id="94" presetID="10" presetClass="entr" presetSubtype="0" fill="hold" grpId="0" nodeType="withEffect">
                                      <p:stCondLst>
                                        <p:cond delay="1000"/>
                                      </p:stCondLst>
                                      <p:childTnLst>
                                        <p:set>
                                          <p:cBhvr>
                                            <p:cTn id="95" dur="1" fill="hold">
                                              <p:stCondLst>
                                                <p:cond delay="0"/>
                                              </p:stCondLst>
                                            </p:cTn>
                                            <p:tgtEl>
                                              <p:spTgt spid="220"/>
                                            </p:tgtEl>
                                            <p:attrNameLst>
                                              <p:attrName>style.visibility</p:attrName>
                                            </p:attrNameLst>
                                          </p:cBhvr>
                                          <p:to>
                                            <p:strVal val="visible"/>
                                          </p:to>
                                        </p:set>
                                        <p:animEffect transition="in" filter="fade">
                                          <p:cBhvr>
                                            <p:cTn id="96" dur="500"/>
                                            <p:tgtEl>
                                              <p:spTgt spid="2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47" grpId="0"/>
          <p:bldP spid="4" grpId="0"/>
          <p:bldP spid="188" grpId="0" animBg="1"/>
          <p:bldP spid="189" grpId="0" animBg="1"/>
          <p:bldP spid="190" grpId="0" animBg="1"/>
          <p:bldP spid="194" grpId="0"/>
          <p:bldP spid="195" grpId="0"/>
          <p:bldP spid="201" grpId="0" animBg="1"/>
          <p:bldP spid="202" grpId="0" animBg="1"/>
          <p:bldP spid="203" grpId="0" animBg="1"/>
          <p:bldP spid="207" grpId="0"/>
          <p:bldP spid="208" grpId="0"/>
          <p:bldP spid="214" grpId="0" animBg="1"/>
          <p:bldP spid="215" grpId="0" animBg="1"/>
          <p:bldP spid="216" grpId="0" animBg="1"/>
          <p:bldP spid="220" grpId="0"/>
          <p:bldP spid="221" grpId="0"/>
          <p:bldP spid="225" grpId="0" animBg="1"/>
          <p:bldP spid="23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900" fill="hold"/>
                                            <p:tgtEl>
                                              <p:spTgt spid="15"/>
                                            </p:tgtEl>
                                            <p:attrNameLst>
                                              <p:attrName>ppt_x</p:attrName>
                                            </p:attrNameLst>
                                          </p:cBhvr>
                                          <p:tavLst>
                                            <p:tav tm="0">
                                              <p:val>
                                                <p:strVal val="#ppt_x"/>
                                              </p:val>
                                            </p:tav>
                                            <p:tav tm="100000">
                                              <p:val>
                                                <p:strVal val="#ppt_x"/>
                                              </p:val>
                                            </p:tav>
                                          </p:tavLst>
                                        </p:anim>
                                        <p:anim calcmode="lin" valueType="num">
                                          <p:cBhvr additive="base">
                                            <p:cTn id="8" dur="9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900" fill="hold"/>
                                            <p:tgtEl>
                                              <p:spTgt spid="16"/>
                                            </p:tgtEl>
                                            <p:attrNameLst>
                                              <p:attrName>ppt_x</p:attrName>
                                            </p:attrNameLst>
                                          </p:cBhvr>
                                          <p:tavLst>
                                            <p:tav tm="0">
                                              <p:val>
                                                <p:strVal val="#ppt_x"/>
                                              </p:val>
                                            </p:tav>
                                            <p:tav tm="100000">
                                              <p:val>
                                                <p:strVal val="#ppt_x"/>
                                              </p:val>
                                            </p:tav>
                                          </p:tavLst>
                                        </p:anim>
                                        <p:anim calcmode="lin" valueType="num">
                                          <p:cBhvr additive="base">
                                            <p:cTn id="12" dur="9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1" fill="hold" grpId="0" nodeType="withEffect">
                                      <p:stCondLst>
                                        <p:cond delay="200"/>
                                      </p:stCondLst>
                                      <p:childTnLst>
                                        <p:set>
                                          <p:cBhvr>
                                            <p:cTn id="14" dur="1" fill="hold">
                                              <p:stCondLst>
                                                <p:cond delay="0"/>
                                              </p:stCondLst>
                                            </p:cTn>
                                            <p:tgtEl>
                                              <p:spTgt spid="189"/>
                                            </p:tgtEl>
                                            <p:attrNameLst>
                                              <p:attrName>style.visibility</p:attrName>
                                            </p:attrNameLst>
                                          </p:cBhvr>
                                          <p:to>
                                            <p:strVal val="visible"/>
                                          </p:to>
                                        </p:set>
                                        <p:anim calcmode="lin" valueType="num">
                                          <p:cBhvr additive="base">
                                            <p:cTn id="15" dur="900" fill="hold"/>
                                            <p:tgtEl>
                                              <p:spTgt spid="189"/>
                                            </p:tgtEl>
                                            <p:attrNameLst>
                                              <p:attrName>ppt_x</p:attrName>
                                            </p:attrNameLst>
                                          </p:cBhvr>
                                          <p:tavLst>
                                            <p:tav tm="0">
                                              <p:val>
                                                <p:strVal val="#ppt_x"/>
                                              </p:val>
                                            </p:tav>
                                            <p:tav tm="100000">
                                              <p:val>
                                                <p:strVal val="#ppt_x"/>
                                              </p:val>
                                            </p:tav>
                                          </p:tavLst>
                                        </p:anim>
                                        <p:anim calcmode="lin" valueType="num">
                                          <p:cBhvr additive="base">
                                            <p:cTn id="16" dur="900" fill="hold"/>
                                            <p:tgtEl>
                                              <p:spTgt spid="189"/>
                                            </p:tgtEl>
                                            <p:attrNameLst>
                                              <p:attrName>ppt_y</p:attrName>
                                            </p:attrNameLst>
                                          </p:cBhvr>
                                          <p:tavLst>
                                            <p:tav tm="0">
                                              <p:val>
                                                <p:strVal val="0-#ppt_h/2"/>
                                              </p:val>
                                            </p:tav>
                                            <p:tav tm="100000">
                                              <p:val>
                                                <p:strVal val="#ppt_y"/>
                                              </p:val>
                                            </p:tav>
                                          </p:tavLst>
                                        </p:anim>
                                      </p:childTnLst>
                                    </p:cTn>
                                  </p:par>
                                  <p:par>
                                    <p:cTn id="17" presetID="2" presetClass="entr" presetSubtype="4" fill="hold" grpId="0" nodeType="withEffect">
                                      <p:stCondLst>
                                        <p:cond delay="200"/>
                                      </p:stCondLst>
                                      <p:childTnLst>
                                        <p:set>
                                          <p:cBhvr>
                                            <p:cTn id="18" dur="1" fill="hold">
                                              <p:stCondLst>
                                                <p:cond delay="0"/>
                                              </p:stCondLst>
                                            </p:cTn>
                                            <p:tgtEl>
                                              <p:spTgt spid="190"/>
                                            </p:tgtEl>
                                            <p:attrNameLst>
                                              <p:attrName>style.visibility</p:attrName>
                                            </p:attrNameLst>
                                          </p:cBhvr>
                                          <p:to>
                                            <p:strVal val="visible"/>
                                          </p:to>
                                        </p:set>
                                        <p:anim calcmode="lin" valueType="num">
                                          <p:cBhvr additive="base">
                                            <p:cTn id="19" dur="900" fill="hold"/>
                                            <p:tgtEl>
                                              <p:spTgt spid="190"/>
                                            </p:tgtEl>
                                            <p:attrNameLst>
                                              <p:attrName>ppt_x</p:attrName>
                                            </p:attrNameLst>
                                          </p:cBhvr>
                                          <p:tavLst>
                                            <p:tav tm="0">
                                              <p:val>
                                                <p:strVal val="#ppt_x"/>
                                              </p:val>
                                            </p:tav>
                                            <p:tav tm="100000">
                                              <p:val>
                                                <p:strVal val="#ppt_x"/>
                                              </p:val>
                                            </p:tav>
                                          </p:tavLst>
                                        </p:anim>
                                        <p:anim calcmode="lin" valueType="num">
                                          <p:cBhvr additive="base">
                                            <p:cTn id="20" dur="900" fill="hold"/>
                                            <p:tgtEl>
                                              <p:spTgt spid="190"/>
                                            </p:tgtEl>
                                            <p:attrNameLst>
                                              <p:attrName>ppt_y</p:attrName>
                                            </p:attrNameLst>
                                          </p:cBhvr>
                                          <p:tavLst>
                                            <p:tav tm="0">
                                              <p:val>
                                                <p:strVal val="1+#ppt_h/2"/>
                                              </p:val>
                                            </p:tav>
                                            <p:tav tm="100000">
                                              <p:val>
                                                <p:strVal val="#ppt_y"/>
                                              </p:val>
                                            </p:tav>
                                          </p:tavLst>
                                        </p:anim>
                                      </p:childTnLst>
                                    </p:cTn>
                                  </p:par>
                                  <p:par>
                                    <p:cTn id="21" presetID="2" presetClass="entr" presetSubtype="1" fill="hold" grpId="0" nodeType="withEffect">
                                      <p:stCondLst>
                                        <p:cond delay="400"/>
                                      </p:stCondLst>
                                      <p:childTnLst>
                                        <p:set>
                                          <p:cBhvr>
                                            <p:cTn id="22" dur="1" fill="hold">
                                              <p:stCondLst>
                                                <p:cond delay="0"/>
                                              </p:stCondLst>
                                            </p:cTn>
                                            <p:tgtEl>
                                              <p:spTgt spid="202"/>
                                            </p:tgtEl>
                                            <p:attrNameLst>
                                              <p:attrName>style.visibility</p:attrName>
                                            </p:attrNameLst>
                                          </p:cBhvr>
                                          <p:to>
                                            <p:strVal val="visible"/>
                                          </p:to>
                                        </p:set>
                                        <p:anim calcmode="lin" valueType="num">
                                          <p:cBhvr additive="base">
                                            <p:cTn id="23" dur="900" fill="hold"/>
                                            <p:tgtEl>
                                              <p:spTgt spid="202"/>
                                            </p:tgtEl>
                                            <p:attrNameLst>
                                              <p:attrName>ppt_x</p:attrName>
                                            </p:attrNameLst>
                                          </p:cBhvr>
                                          <p:tavLst>
                                            <p:tav tm="0">
                                              <p:val>
                                                <p:strVal val="#ppt_x"/>
                                              </p:val>
                                            </p:tav>
                                            <p:tav tm="100000">
                                              <p:val>
                                                <p:strVal val="#ppt_x"/>
                                              </p:val>
                                            </p:tav>
                                          </p:tavLst>
                                        </p:anim>
                                        <p:anim calcmode="lin" valueType="num">
                                          <p:cBhvr additive="base">
                                            <p:cTn id="24" dur="900" fill="hold"/>
                                            <p:tgtEl>
                                              <p:spTgt spid="202"/>
                                            </p:tgtEl>
                                            <p:attrNameLst>
                                              <p:attrName>ppt_y</p:attrName>
                                            </p:attrNameLst>
                                          </p:cBhvr>
                                          <p:tavLst>
                                            <p:tav tm="0">
                                              <p:val>
                                                <p:strVal val="0-#ppt_h/2"/>
                                              </p:val>
                                            </p:tav>
                                            <p:tav tm="100000">
                                              <p:val>
                                                <p:strVal val="#ppt_y"/>
                                              </p:val>
                                            </p:tav>
                                          </p:tavLst>
                                        </p:anim>
                                      </p:childTnLst>
                                    </p:cTn>
                                  </p:par>
                                  <p:par>
                                    <p:cTn id="25" presetID="2" presetClass="entr" presetSubtype="4" fill="hold" grpId="0" nodeType="withEffect">
                                      <p:stCondLst>
                                        <p:cond delay="400"/>
                                      </p:stCondLst>
                                      <p:childTnLst>
                                        <p:set>
                                          <p:cBhvr>
                                            <p:cTn id="26" dur="1" fill="hold">
                                              <p:stCondLst>
                                                <p:cond delay="0"/>
                                              </p:stCondLst>
                                            </p:cTn>
                                            <p:tgtEl>
                                              <p:spTgt spid="203"/>
                                            </p:tgtEl>
                                            <p:attrNameLst>
                                              <p:attrName>style.visibility</p:attrName>
                                            </p:attrNameLst>
                                          </p:cBhvr>
                                          <p:to>
                                            <p:strVal val="visible"/>
                                          </p:to>
                                        </p:set>
                                        <p:anim calcmode="lin" valueType="num">
                                          <p:cBhvr additive="base">
                                            <p:cTn id="27" dur="900" fill="hold"/>
                                            <p:tgtEl>
                                              <p:spTgt spid="203"/>
                                            </p:tgtEl>
                                            <p:attrNameLst>
                                              <p:attrName>ppt_x</p:attrName>
                                            </p:attrNameLst>
                                          </p:cBhvr>
                                          <p:tavLst>
                                            <p:tav tm="0">
                                              <p:val>
                                                <p:strVal val="#ppt_x"/>
                                              </p:val>
                                            </p:tav>
                                            <p:tav tm="100000">
                                              <p:val>
                                                <p:strVal val="#ppt_x"/>
                                              </p:val>
                                            </p:tav>
                                          </p:tavLst>
                                        </p:anim>
                                        <p:anim calcmode="lin" valueType="num">
                                          <p:cBhvr additive="base">
                                            <p:cTn id="28" dur="900" fill="hold"/>
                                            <p:tgtEl>
                                              <p:spTgt spid="203"/>
                                            </p:tgtEl>
                                            <p:attrNameLst>
                                              <p:attrName>ppt_y</p:attrName>
                                            </p:attrNameLst>
                                          </p:cBhvr>
                                          <p:tavLst>
                                            <p:tav tm="0">
                                              <p:val>
                                                <p:strVal val="1+#ppt_h/2"/>
                                              </p:val>
                                            </p:tav>
                                            <p:tav tm="100000">
                                              <p:val>
                                                <p:strVal val="#ppt_y"/>
                                              </p:val>
                                            </p:tav>
                                          </p:tavLst>
                                        </p:anim>
                                      </p:childTnLst>
                                    </p:cTn>
                                  </p:par>
                                  <p:par>
                                    <p:cTn id="29" presetID="2" presetClass="entr" presetSubtype="1" fill="hold" grpId="0" nodeType="withEffect">
                                      <p:stCondLst>
                                        <p:cond delay="600"/>
                                      </p:stCondLst>
                                      <p:childTnLst>
                                        <p:set>
                                          <p:cBhvr>
                                            <p:cTn id="30" dur="1" fill="hold">
                                              <p:stCondLst>
                                                <p:cond delay="0"/>
                                              </p:stCondLst>
                                            </p:cTn>
                                            <p:tgtEl>
                                              <p:spTgt spid="215"/>
                                            </p:tgtEl>
                                            <p:attrNameLst>
                                              <p:attrName>style.visibility</p:attrName>
                                            </p:attrNameLst>
                                          </p:cBhvr>
                                          <p:to>
                                            <p:strVal val="visible"/>
                                          </p:to>
                                        </p:set>
                                        <p:anim calcmode="lin" valueType="num">
                                          <p:cBhvr additive="base">
                                            <p:cTn id="31" dur="900" fill="hold"/>
                                            <p:tgtEl>
                                              <p:spTgt spid="215"/>
                                            </p:tgtEl>
                                            <p:attrNameLst>
                                              <p:attrName>ppt_x</p:attrName>
                                            </p:attrNameLst>
                                          </p:cBhvr>
                                          <p:tavLst>
                                            <p:tav tm="0">
                                              <p:val>
                                                <p:strVal val="#ppt_x"/>
                                              </p:val>
                                            </p:tav>
                                            <p:tav tm="100000">
                                              <p:val>
                                                <p:strVal val="#ppt_x"/>
                                              </p:val>
                                            </p:tav>
                                          </p:tavLst>
                                        </p:anim>
                                        <p:anim calcmode="lin" valueType="num">
                                          <p:cBhvr additive="base">
                                            <p:cTn id="32" dur="900" fill="hold"/>
                                            <p:tgtEl>
                                              <p:spTgt spid="215"/>
                                            </p:tgtEl>
                                            <p:attrNameLst>
                                              <p:attrName>ppt_y</p:attrName>
                                            </p:attrNameLst>
                                          </p:cBhvr>
                                          <p:tavLst>
                                            <p:tav tm="0">
                                              <p:val>
                                                <p:strVal val="0-#ppt_h/2"/>
                                              </p:val>
                                            </p:tav>
                                            <p:tav tm="100000">
                                              <p:val>
                                                <p:strVal val="#ppt_y"/>
                                              </p:val>
                                            </p:tav>
                                          </p:tavLst>
                                        </p:anim>
                                      </p:childTnLst>
                                    </p:cTn>
                                  </p:par>
                                  <p:par>
                                    <p:cTn id="33" presetID="2" presetClass="entr" presetSubtype="4" fill="hold" grpId="0" nodeType="withEffect">
                                      <p:stCondLst>
                                        <p:cond delay="600"/>
                                      </p:stCondLst>
                                      <p:childTnLst>
                                        <p:set>
                                          <p:cBhvr>
                                            <p:cTn id="34" dur="1" fill="hold">
                                              <p:stCondLst>
                                                <p:cond delay="0"/>
                                              </p:stCondLst>
                                            </p:cTn>
                                            <p:tgtEl>
                                              <p:spTgt spid="216"/>
                                            </p:tgtEl>
                                            <p:attrNameLst>
                                              <p:attrName>style.visibility</p:attrName>
                                            </p:attrNameLst>
                                          </p:cBhvr>
                                          <p:to>
                                            <p:strVal val="visible"/>
                                          </p:to>
                                        </p:set>
                                        <p:anim calcmode="lin" valueType="num">
                                          <p:cBhvr additive="base">
                                            <p:cTn id="35" dur="900" fill="hold"/>
                                            <p:tgtEl>
                                              <p:spTgt spid="216"/>
                                            </p:tgtEl>
                                            <p:attrNameLst>
                                              <p:attrName>ppt_x</p:attrName>
                                            </p:attrNameLst>
                                          </p:cBhvr>
                                          <p:tavLst>
                                            <p:tav tm="0">
                                              <p:val>
                                                <p:strVal val="#ppt_x"/>
                                              </p:val>
                                            </p:tav>
                                            <p:tav tm="100000">
                                              <p:val>
                                                <p:strVal val="#ppt_x"/>
                                              </p:val>
                                            </p:tav>
                                          </p:tavLst>
                                        </p:anim>
                                        <p:anim calcmode="lin" valueType="num">
                                          <p:cBhvr additive="base">
                                            <p:cTn id="36" dur="900" fill="hold"/>
                                            <p:tgtEl>
                                              <p:spTgt spid="216"/>
                                            </p:tgtEl>
                                            <p:attrNameLst>
                                              <p:attrName>ppt_y</p:attrName>
                                            </p:attrNameLst>
                                          </p:cBhvr>
                                          <p:tavLst>
                                            <p:tav tm="0">
                                              <p:val>
                                                <p:strVal val="1+#ppt_h/2"/>
                                              </p:val>
                                            </p:tav>
                                            <p:tav tm="100000">
                                              <p:val>
                                                <p:strVal val="#ppt_y"/>
                                              </p:val>
                                            </p:tav>
                                          </p:tavLst>
                                        </p:anim>
                                      </p:childTnLst>
                                    </p:cTn>
                                  </p:par>
                                  <p:par>
                                    <p:cTn id="37" presetID="10" presetClass="entr" presetSubtype="0" fill="hold" nodeType="withEffect">
                                      <p:stCondLst>
                                        <p:cond delay="400"/>
                                      </p:stCondLst>
                                      <p:childTnLst>
                                        <p:set>
                                          <p:cBhvr>
                                            <p:cTn id="38" dur="1" fill="hold">
                                              <p:stCondLst>
                                                <p:cond delay="0"/>
                                              </p:stCondLst>
                                            </p:cTn>
                                            <p:tgtEl>
                                              <p:spTgt spid="147"/>
                                            </p:tgtEl>
                                            <p:attrNameLst>
                                              <p:attrName>style.visibility</p:attrName>
                                            </p:attrNameLst>
                                          </p:cBhvr>
                                          <p:to>
                                            <p:strVal val="visible"/>
                                          </p:to>
                                        </p:set>
                                        <p:animEffect transition="in" filter="fade">
                                          <p:cBhvr>
                                            <p:cTn id="39" dur="500"/>
                                            <p:tgtEl>
                                              <p:spTgt spid="147"/>
                                            </p:tgtEl>
                                          </p:cBhvr>
                                        </p:animEffect>
                                      </p:childTnLst>
                                    </p:cTn>
                                  </p:par>
                                  <p:par>
                                    <p:cTn id="40" presetID="10" presetClass="entr" presetSubtype="0" fill="hold" grpId="0" nodeType="withEffect">
                                      <p:stCondLst>
                                        <p:cond delay="40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par>
                                    <p:cTn id="43" presetID="10" presetClass="entr" presetSubtype="0" fill="hold" grpId="0" nodeType="withEffect">
                                      <p:stCondLst>
                                        <p:cond delay="40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par>
                                    <p:cTn id="46" presetID="10" presetClass="entr" presetSubtype="0" fill="hold" grpId="0" nodeType="withEffect">
                                      <p:stCondLst>
                                        <p:cond delay="400"/>
                                      </p:stCondLst>
                                      <p:childTnLst>
                                        <p:set>
                                          <p:cBhvr>
                                            <p:cTn id="47" dur="1" fill="hold">
                                              <p:stCondLst>
                                                <p:cond delay="0"/>
                                              </p:stCondLst>
                                            </p:cTn>
                                            <p:tgtEl>
                                              <p:spTgt spid="47"/>
                                            </p:tgtEl>
                                            <p:attrNameLst>
                                              <p:attrName>style.visibility</p:attrName>
                                            </p:attrNameLst>
                                          </p:cBhvr>
                                          <p:to>
                                            <p:strVal val="visible"/>
                                          </p:to>
                                        </p:set>
                                        <p:animEffect transition="in" filter="fade">
                                          <p:cBhvr>
                                            <p:cTn id="48" dur="500"/>
                                            <p:tgtEl>
                                              <p:spTgt spid="47"/>
                                            </p:tgtEl>
                                          </p:cBhvr>
                                        </p:animEffect>
                                      </p:childTnLst>
                                    </p:cTn>
                                  </p:par>
                                  <p:par>
                                    <p:cTn id="49" presetID="10" presetClass="entr" presetSubtype="0" fill="hold" nodeType="withEffect">
                                      <p:stCondLst>
                                        <p:cond delay="400"/>
                                      </p:stCondLst>
                                      <p:childTnLst>
                                        <p:set>
                                          <p:cBhvr>
                                            <p:cTn id="50" dur="1" fill="hold">
                                              <p:stCondLst>
                                                <p:cond delay="0"/>
                                              </p:stCondLst>
                                            </p:cTn>
                                            <p:tgtEl>
                                              <p:spTgt spid="44"/>
                                            </p:tgtEl>
                                            <p:attrNameLst>
                                              <p:attrName>style.visibility</p:attrName>
                                            </p:attrNameLst>
                                          </p:cBhvr>
                                          <p:to>
                                            <p:strVal val="visible"/>
                                          </p:to>
                                        </p:set>
                                        <p:animEffect transition="in" filter="fade">
                                          <p:cBhvr>
                                            <p:cTn id="51" dur="500"/>
                                            <p:tgtEl>
                                              <p:spTgt spid="44"/>
                                            </p:tgtEl>
                                          </p:cBhvr>
                                        </p:animEffect>
                                      </p:childTnLst>
                                    </p:cTn>
                                  </p:par>
                                  <p:par>
                                    <p:cTn id="52" presetID="10" presetClass="entr" presetSubtype="0" fill="hold" grpId="0" nodeType="withEffect">
                                      <p:stCondLst>
                                        <p:cond delay="600"/>
                                      </p:stCondLst>
                                      <p:childTnLst>
                                        <p:set>
                                          <p:cBhvr>
                                            <p:cTn id="53" dur="1" fill="hold">
                                              <p:stCondLst>
                                                <p:cond delay="0"/>
                                              </p:stCondLst>
                                            </p:cTn>
                                            <p:tgtEl>
                                              <p:spTgt spid="225"/>
                                            </p:tgtEl>
                                            <p:attrNameLst>
                                              <p:attrName>style.visibility</p:attrName>
                                            </p:attrNameLst>
                                          </p:cBhvr>
                                          <p:to>
                                            <p:strVal val="visible"/>
                                          </p:to>
                                        </p:set>
                                        <p:animEffect transition="in" filter="fade">
                                          <p:cBhvr>
                                            <p:cTn id="54" dur="500"/>
                                            <p:tgtEl>
                                              <p:spTgt spid="225"/>
                                            </p:tgtEl>
                                          </p:cBhvr>
                                        </p:animEffect>
                                      </p:childTnLst>
                                    </p:cTn>
                                  </p:par>
                                  <p:par>
                                    <p:cTn id="55" presetID="10" presetClass="entr" presetSubtype="0" fill="hold" grpId="0" nodeType="withEffect">
                                      <p:stCondLst>
                                        <p:cond delay="600"/>
                                      </p:stCondLst>
                                      <p:childTnLst>
                                        <p:set>
                                          <p:cBhvr>
                                            <p:cTn id="56" dur="1" fill="hold">
                                              <p:stCondLst>
                                                <p:cond delay="0"/>
                                              </p:stCondLst>
                                            </p:cTn>
                                            <p:tgtEl>
                                              <p:spTgt spid="195"/>
                                            </p:tgtEl>
                                            <p:attrNameLst>
                                              <p:attrName>style.visibility</p:attrName>
                                            </p:attrNameLst>
                                          </p:cBhvr>
                                          <p:to>
                                            <p:strVal val="visible"/>
                                          </p:to>
                                        </p:set>
                                        <p:animEffect transition="in" filter="fade">
                                          <p:cBhvr>
                                            <p:cTn id="57" dur="500"/>
                                            <p:tgtEl>
                                              <p:spTgt spid="195"/>
                                            </p:tgtEl>
                                          </p:cBhvr>
                                        </p:animEffect>
                                      </p:childTnLst>
                                    </p:cTn>
                                  </p:par>
                                  <p:par>
                                    <p:cTn id="58" presetID="10" presetClass="entr" presetSubtype="0" fill="hold" grpId="0" nodeType="withEffect">
                                      <p:stCondLst>
                                        <p:cond delay="600"/>
                                      </p:stCondLst>
                                      <p:childTnLst>
                                        <p:set>
                                          <p:cBhvr>
                                            <p:cTn id="59" dur="1" fill="hold">
                                              <p:stCondLst>
                                                <p:cond delay="0"/>
                                              </p:stCondLst>
                                            </p:cTn>
                                            <p:tgtEl>
                                              <p:spTgt spid="188"/>
                                            </p:tgtEl>
                                            <p:attrNameLst>
                                              <p:attrName>style.visibility</p:attrName>
                                            </p:attrNameLst>
                                          </p:cBhvr>
                                          <p:to>
                                            <p:strVal val="visible"/>
                                          </p:to>
                                        </p:set>
                                        <p:animEffect transition="in" filter="fade">
                                          <p:cBhvr>
                                            <p:cTn id="60" dur="500"/>
                                            <p:tgtEl>
                                              <p:spTgt spid="188"/>
                                            </p:tgtEl>
                                          </p:cBhvr>
                                        </p:animEffect>
                                      </p:childTnLst>
                                    </p:cTn>
                                  </p:par>
                                  <p:par>
                                    <p:cTn id="61" presetID="10" presetClass="entr" presetSubtype="0" fill="hold" grpId="0" nodeType="withEffect">
                                      <p:stCondLst>
                                        <p:cond delay="600"/>
                                      </p:stCondLst>
                                      <p:childTnLst>
                                        <p:set>
                                          <p:cBhvr>
                                            <p:cTn id="62" dur="1" fill="hold">
                                              <p:stCondLst>
                                                <p:cond delay="0"/>
                                              </p:stCondLst>
                                            </p:cTn>
                                            <p:tgtEl>
                                              <p:spTgt spid="194"/>
                                            </p:tgtEl>
                                            <p:attrNameLst>
                                              <p:attrName>style.visibility</p:attrName>
                                            </p:attrNameLst>
                                          </p:cBhvr>
                                          <p:to>
                                            <p:strVal val="visible"/>
                                          </p:to>
                                        </p:set>
                                        <p:animEffect transition="in" filter="fade">
                                          <p:cBhvr>
                                            <p:cTn id="63" dur="500"/>
                                            <p:tgtEl>
                                              <p:spTgt spid="194"/>
                                            </p:tgtEl>
                                          </p:cBhvr>
                                        </p:animEffect>
                                      </p:childTnLst>
                                    </p:cTn>
                                  </p:par>
                                  <p:par>
                                    <p:cTn id="64" presetID="10" presetClass="entr" presetSubtype="0" fill="hold" nodeType="withEffect">
                                      <p:stCondLst>
                                        <p:cond delay="600"/>
                                      </p:stCondLst>
                                      <p:childTnLst>
                                        <p:set>
                                          <p:cBhvr>
                                            <p:cTn id="65" dur="1" fill="hold">
                                              <p:stCondLst>
                                                <p:cond delay="0"/>
                                              </p:stCondLst>
                                            </p:cTn>
                                            <p:tgtEl>
                                              <p:spTgt spid="235"/>
                                            </p:tgtEl>
                                            <p:attrNameLst>
                                              <p:attrName>style.visibility</p:attrName>
                                            </p:attrNameLst>
                                          </p:cBhvr>
                                          <p:to>
                                            <p:strVal val="visible"/>
                                          </p:to>
                                        </p:set>
                                        <p:animEffect transition="in" filter="fade">
                                          <p:cBhvr>
                                            <p:cTn id="66" dur="500"/>
                                            <p:tgtEl>
                                              <p:spTgt spid="235"/>
                                            </p:tgtEl>
                                          </p:cBhvr>
                                        </p:animEffect>
                                      </p:childTnLst>
                                    </p:cTn>
                                  </p:par>
                                  <p:par>
                                    <p:cTn id="67" presetID="10" presetClass="entr" presetSubtype="0" fill="hold" grpId="0" nodeType="withEffect">
                                      <p:stCondLst>
                                        <p:cond delay="800"/>
                                      </p:stCondLst>
                                      <p:childTnLst>
                                        <p:set>
                                          <p:cBhvr>
                                            <p:cTn id="68" dur="1" fill="hold">
                                              <p:stCondLst>
                                                <p:cond delay="0"/>
                                              </p:stCondLst>
                                            </p:cTn>
                                            <p:tgtEl>
                                              <p:spTgt spid="231"/>
                                            </p:tgtEl>
                                            <p:attrNameLst>
                                              <p:attrName>style.visibility</p:attrName>
                                            </p:attrNameLst>
                                          </p:cBhvr>
                                          <p:to>
                                            <p:strVal val="visible"/>
                                          </p:to>
                                        </p:set>
                                        <p:animEffect transition="in" filter="fade">
                                          <p:cBhvr>
                                            <p:cTn id="69" dur="500"/>
                                            <p:tgtEl>
                                              <p:spTgt spid="231"/>
                                            </p:tgtEl>
                                          </p:cBhvr>
                                        </p:animEffect>
                                      </p:childTnLst>
                                    </p:cTn>
                                  </p:par>
                                  <p:par>
                                    <p:cTn id="70" presetID="10" presetClass="entr" presetSubtype="0" fill="hold" grpId="0" nodeType="withEffect">
                                      <p:stCondLst>
                                        <p:cond delay="800"/>
                                      </p:stCondLst>
                                      <p:childTnLst>
                                        <p:set>
                                          <p:cBhvr>
                                            <p:cTn id="71" dur="1" fill="hold">
                                              <p:stCondLst>
                                                <p:cond delay="0"/>
                                              </p:stCondLst>
                                            </p:cTn>
                                            <p:tgtEl>
                                              <p:spTgt spid="208"/>
                                            </p:tgtEl>
                                            <p:attrNameLst>
                                              <p:attrName>style.visibility</p:attrName>
                                            </p:attrNameLst>
                                          </p:cBhvr>
                                          <p:to>
                                            <p:strVal val="visible"/>
                                          </p:to>
                                        </p:set>
                                        <p:animEffect transition="in" filter="fade">
                                          <p:cBhvr>
                                            <p:cTn id="72" dur="500"/>
                                            <p:tgtEl>
                                              <p:spTgt spid="208"/>
                                            </p:tgtEl>
                                          </p:cBhvr>
                                        </p:animEffect>
                                      </p:childTnLst>
                                    </p:cTn>
                                  </p:par>
                                  <p:par>
                                    <p:cTn id="73" presetID="10" presetClass="entr" presetSubtype="0" fill="hold" grpId="0" nodeType="withEffect">
                                      <p:stCondLst>
                                        <p:cond delay="800"/>
                                      </p:stCondLst>
                                      <p:childTnLst>
                                        <p:set>
                                          <p:cBhvr>
                                            <p:cTn id="74" dur="1" fill="hold">
                                              <p:stCondLst>
                                                <p:cond delay="0"/>
                                              </p:stCondLst>
                                            </p:cTn>
                                            <p:tgtEl>
                                              <p:spTgt spid="201"/>
                                            </p:tgtEl>
                                            <p:attrNameLst>
                                              <p:attrName>style.visibility</p:attrName>
                                            </p:attrNameLst>
                                          </p:cBhvr>
                                          <p:to>
                                            <p:strVal val="visible"/>
                                          </p:to>
                                        </p:set>
                                        <p:animEffect transition="in" filter="fade">
                                          <p:cBhvr>
                                            <p:cTn id="75" dur="500"/>
                                            <p:tgtEl>
                                              <p:spTgt spid="201"/>
                                            </p:tgtEl>
                                          </p:cBhvr>
                                        </p:animEffect>
                                      </p:childTnLst>
                                    </p:cTn>
                                  </p:par>
                                  <p:par>
                                    <p:cTn id="76" presetID="10" presetClass="entr" presetSubtype="0" fill="hold" nodeType="withEffect">
                                      <p:stCondLst>
                                        <p:cond delay="800"/>
                                      </p:stCondLst>
                                      <p:childTnLst>
                                        <p:set>
                                          <p:cBhvr>
                                            <p:cTn id="77" dur="1" fill="hold">
                                              <p:stCondLst>
                                                <p:cond delay="0"/>
                                              </p:stCondLst>
                                            </p:cTn>
                                            <p:tgtEl>
                                              <p:spTgt spid="238"/>
                                            </p:tgtEl>
                                            <p:attrNameLst>
                                              <p:attrName>style.visibility</p:attrName>
                                            </p:attrNameLst>
                                          </p:cBhvr>
                                          <p:to>
                                            <p:strVal val="visible"/>
                                          </p:to>
                                        </p:set>
                                        <p:animEffect transition="in" filter="fade">
                                          <p:cBhvr>
                                            <p:cTn id="78" dur="500"/>
                                            <p:tgtEl>
                                              <p:spTgt spid="238"/>
                                            </p:tgtEl>
                                          </p:cBhvr>
                                        </p:animEffect>
                                      </p:childTnLst>
                                    </p:cTn>
                                  </p:par>
                                  <p:par>
                                    <p:cTn id="79" presetID="10" presetClass="entr" presetSubtype="0" fill="hold" grpId="0" nodeType="withEffect">
                                      <p:stCondLst>
                                        <p:cond delay="800"/>
                                      </p:stCondLst>
                                      <p:childTnLst>
                                        <p:set>
                                          <p:cBhvr>
                                            <p:cTn id="80" dur="1" fill="hold">
                                              <p:stCondLst>
                                                <p:cond delay="0"/>
                                              </p:stCondLst>
                                            </p:cTn>
                                            <p:tgtEl>
                                              <p:spTgt spid="207"/>
                                            </p:tgtEl>
                                            <p:attrNameLst>
                                              <p:attrName>style.visibility</p:attrName>
                                            </p:attrNameLst>
                                          </p:cBhvr>
                                          <p:to>
                                            <p:strVal val="visible"/>
                                          </p:to>
                                        </p:set>
                                        <p:animEffect transition="in" filter="fade">
                                          <p:cBhvr>
                                            <p:cTn id="81" dur="500"/>
                                            <p:tgtEl>
                                              <p:spTgt spid="207"/>
                                            </p:tgtEl>
                                          </p:cBhvr>
                                        </p:animEffect>
                                      </p:childTnLst>
                                    </p:cTn>
                                  </p:par>
                                  <p:par>
                                    <p:cTn id="82" presetID="10" presetClass="entr" presetSubtype="0" fill="hold" nodeType="withEffect">
                                      <p:stCondLst>
                                        <p:cond delay="1000"/>
                                      </p:stCondLst>
                                      <p:childTnLst>
                                        <p:set>
                                          <p:cBhvr>
                                            <p:cTn id="83" dur="1" fill="hold">
                                              <p:stCondLst>
                                                <p:cond delay="0"/>
                                              </p:stCondLst>
                                            </p:cTn>
                                            <p:tgtEl>
                                              <p:spTgt spid="226"/>
                                            </p:tgtEl>
                                            <p:attrNameLst>
                                              <p:attrName>style.visibility</p:attrName>
                                            </p:attrNameLst>
                                          </p:cBhvr>
                                          <p:to>
                                            <p:strVal val="visible"/>
                                          </p:to>
                                        </p:set>
                                        <p:animEffect transition="in" filter="fade">
                                          <p:cBhvr>
                                            <p:cTn id="84" dur="500"/>
                                            <p:tgtEl>
                                              <p:spTgt spid="226"/>
                                            </p:tgtEl>
                                          </p:cBhvr>
                                        </p:animEffect>
                                      </p:childTnLst>
                                    </p:cTn>
                                  </p:par>
                                  <p:par>
                                    <p:cTn id="85" presetID="10" presetClass="entr" presetSubtype="0" fill="hold" grpId="0" nodeType="withEffect">
                                      <p:stCondLst>
                                        <p:cond delay="1000"/>
                                      </p:stCondLst>
                                      <p:childTnLst>
                                        <p:set>
                                          <p:cBhvr>
                                            <p:cTn id="86" dur="1" fill="hold">
                                              <p:stCondLst>
                                                <p:cond delay="0"/>
                                              </p:stCondLst>
                                            </p:cTn>
                                            <p:tgtEl>
                                              <p:spTgt spid="214"/>
                                            </p:tgtEl>
                                            <p:attrNameLst>
                                              <p:attrName>style.visibility</p:attrName>
                                            </p:attrNameLst>
                                          </p:cBhvr>
                                          <p:to>
                                            <p:strVal val="visible"/>
                                          </p:to>
                                        </p:set>
                                        <p:animEffect transition="in" filter="fade">
                                          <p:cBhvr>
                                            <p:cTn id="87" dur="500"/>
                                            <p:tgtEl>
                                              <p:spTgt spid="214"/>
                                            </p:tgtEl>
                                          </p:cBhvr>
                                        </p:animEffect>
                                      </p:childTnLst>
                                    </p:cTn>
                                  </p:par>
                                  <p:par>
                                    <p:cTn id="88" presetID="10" presetClass="entr" presetSubtype="0" fill="hold" grpId="0" nodeType="withEffect">
                                      <p:stCondLst>
                                        <p:cond delay="1000"/>
                                      </p:stCondLst>
                                      <p:childTnLst>
                                        <p:set>
                                          <p:cBhvr>
                                            <p:cTn id="89" dur="1" fill="hold">
                                              <p:stCondLst>
                                                <p:cond delay="0"/>
                                              </p:stCondLst>
                                            </p:cTn>
                                            <p:tgtEl>
                                              <p:spTgt spid="221"/>
                                            </p:tgtEl>
                                            <p:attrNameLst>
                                              <p:attrName>style.visibility</p:attrName>
                                            </p:attrNameLst>
                                          </p:cBhvr>
                                          <p:to>
                                            <p:strVal val="visible"/>
                                          </p:to>
                                        </p:set>
                                        <p:animEffect transition="in" filter="fade">
                                          <p:cBhvr>
                                            <p:cTn id="90" dur="500"/>
                                            <p:tgtEl>
                                              <p:spTgt spid="221"/>
                                            </p:tgtEl>
                                          </p:cBhvr>
                                        </p:animEffect>
                                      </p:childTnLst>
                                    </p:cTn>
                                  </p:par>
                                  <p:par>
                                    <p:cTn id="91" presetID="10" presetClass="entr" presetSubtype="0" fill="hold" nodeType="withEffect">
                                      <p:stCondLst>
                                        <p:cond delay="1000"/>
                                      </p:stCondLst>
                                      <p:childTnLst>
                                        <p:set>
                                          <p:cBhvr>
                                            <p:cTn id="92" dur="1" fill="hold">
                                              <p:stCondLst>
                                                <p:cond delay="0"/>
                                              </p:stCondLst>
                                            </p:cTn>
                                            <p:tgtEl>
                                              <p:spTgt spid="241"/>
                                            </p:tgtEl>
                                            <p:attrNameLst>
                                              <p:attrName>style.visibility</p:attrName>
                                            </p:attrNameLst>
                                          </p:cBhvr>
                                          <p:to>
                                            <p:strVal val="visible"/>
                                          </p:to>
                                        </p:set>
                                        <p:animEffect transition="in" filter="fade">
                                          <p:cBhvr>
                                            <p:cTn id="93" dur="500"/>
                                            <p:tgtEl>
                                              <p:spTgt spid="241"/>
                                            </p:tgtEl>
                                          </p:cBhvr>
                                        </p:animEffect>
                                      </p:childTnLst>
                                    </p:cTn>
                                  </p:par>
                                  <p:par>
                                    <p:cTn id="94" presetID="10" presetClass="entr" presetSubtype="0" fill="hold" grpId="0" nodeType="withEffect">
                                      <p:stCondLst>
                                        <p:cond delay="1000"/>
                                      </p:stCondLst>
                                      <p:childTnLst>
                                        <p:set>
                                          <p:cBhvr>
                                            <p:cTn id="95" dur="1" fill="hold">
                                              <p:stCondLst>
                                                <p:cond delay="0"/>
                                              </p:stCondLst>
                                            </p:cTn>
                                            <p:tgtEl>
                                              <p:spTgt spid="220"/>
                                            </p:tgtEl>
                                            <p:attrNameLst>
                                              <p:attrName>style.visibility</p:attrName>
                                            </p:attrNameLst>
                                          </p:cBhvr>
                                          <p:to>
                                            <p:strVal val="visible"/>
                                          </p:to>
                                        </p:set>
                                        <p:animEffect transition="in" filter="fade">
                                          <p:cBhvr>
                                            <p:cTn id="96" dur="500"/>
                                            <p:tgtEl>
                                              <p:spTgt spid="2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47" grpId="0"/>
          <p:bldP spid="4" grpId="0"/>
          <p:bldP spid="188" grpId="0" animBg="1"/>
          <p:bldP spid="189" grpId="0" animBg="1"/>
          <p:bldP spid="190" grpId="0" animBg="1"/>
          <p:bldP spid="194" grpId="0"/>
          <p:bldP spid="195" grpId="0"/>
          <p:bldP spid="201" grpId="0" animBg="1"/>
          <p:bldP spid="202" grpId="0" animBg="1"/>
          <p:bldP spid="203" grpId="0" animBg="1"/>
          <p:bldP spid="207" grpId="0"/>
          <p:bldP spid="208" grpId="0"/>
          <p:bldP spid="214" grpId="0" animBg="1"/>
          <p:bldP spid="215" grpId="0" animBg="1"/>
          <p:bldP spid="216" grpId="0" animBg="1"/>
          <p:bldP spid="220" grpId="0"/>
          <p:bldP spid="221" grpId="0"/>
          <p:bldP spid="225" grpId="0" animBg="1"/>
          <p:bldP spid="231" grpId="0" animBg="1"/>
        </p:bldLst>
      </p:timing>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5 STEP PROCESS WITH ICONS</a:t>
            </a:r>
          </a:p>
        </p:txBody>
      </p:sp>
      <p:sp>
        <p:nvSpPr>
          <p:cNvPr id="106" name="Freeform 105"/>
          <p:cNvSpPr>
            <a:spLocks/>
          </p:cNvSpPr>
          <p:nvPr/>
        </p:nvSpPr>
        <p:spPr bwMode="auto">
          <a:xfrm flipH="1">
            <a:off x="14487302" y="7756421"/>
            <a:ext cx="352381" cy="959781"/>
          </a:xfrm>
          <a:custGeom>
            <a:avLst/>
            <a:gdLst>
              <a:gd name="T0" fmla="*/ 0 w 138"/>
              <a:gd name="T1" fmla="*/ 0 h 378"/>
              <a:gd name="T2" fmla="*/ 123 w 138"/>
              <a:gd name="T3" fmla="*/ 378 h 378"/>
              <a:gd name="T4" fmla="*/ 138 w 138"/>
              <a:gd name="T5" fmla="*/ 364 h 378"/>
              <a:gd name="T6" fmla="*/ 21 w 138"/>
              <a:gd name="T7" fmla="*/ 4 h 378"/>
              <a:gd name="T8" fmla="*/ 0 w 138"/>
              <a:gd name="T9" fmla="*/ 0 h 378"/>
            </a:gdLst>
            <a:ahLst/>
            <a:cxnLst>
              <a:cxn ang="0">
                <a:pos x="T0" y="T1"/>
              </a:cxn>
              <a:cxn ang="0">
                <a:pos x="T2" y="T3"/>
              </a:cxn>
              <a:cxn ang="0">
                <a:pos x="T4" y="T5"/>
              </a:cxn>
              <a:cxn ang="0">
                <a:pos x="T6" y="T7"/>
              </a:cxn>
              <a:cxn ang="0">
                <a:pos x="T8" y="T9"/>
              </a:cxn>
            </a:cxnLst>
            <a:rect l="0" t="0" r="r" b="b"/>
            <a:pathLst>
              <a:path w="138" h="378">
                <a:moveTo>
                  <a:pt x="0" y="0"/>
                </a:moveTo>
                <a:cubicBezTo>
                  <a:pt x="16" y="134"/>
                  <a:pt x="58" y="262"/>
                  <a:pt x="123" y="378"/>
                </a:cubicBezTo>
                <a:cubicBezTo>
                  <a:pt x="138" y="364"/>
                  <a:pt x="138" y="364"/>
                  <a:pt x="138" y="364"/>
                </a:cubicBezTo>
                <a:cubicBezTo>
                  <a:pt x="77" y="253"/>
                  <a:pt x="37" y="131"/>
                  <a:pt x="21" y="4"/>
                </a:cubicBezTo>
                <a:lnTo>
                  <a:pt x="0" y="0"/>
                </a:lnTo>
                <a:close/>
              </a:path>
            </a:pathLst>
          </a:custGeom>
          <a:gradFill>
            <a:gsLst>
              <a:gs pos="0">
                <a:schemeClr val="accent2"/>
              </a:gs>
              <a:gs pos="100000">
                <a:schemeClr val="accent3"/>
              </a:gs>
            </a:gsLst>
            <a:lin ang="5400000" scaled="0"/>
          </a:gradFill>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13" name="Freeform 112"/>
          <p:cNvSpPr>
            <a:spLocks noEditPoints="1"/>
          </p:cNvSpPr>
          <p:nvPr/>
        </p:nvSpPr>
        <p:spPr bwMode="auto">
          <a:xfrm flipH="1">
            <a:off x="13476124" y="5373839"/>
            <a:ext cx="2497307" cy="2428579"/>
          </a:xfrm>
          <a:custGeom>
            <a:avLst/>
            <a:gdLst>
              <a:gd name="T0" fmla="*/ 77 w 983"/>
              <a:gd name="T1" fmla="*/ 352 h 956"/>
              <a:gd name="T2" fmla="*/ 0 w 983"/>
              <a:gd name="T3" fmla="*/ 326 h 956"/>
              <a:gd name="T4" fmla="*/ 3 w 983"/>
              <a:gd name="T5" fmla="*/ 343 h 956"/>
              <a:gd name="T6" fmla="*/ 37 w 983"/>
              <a:gd name="T7" fmla="*/ 504 h 956"/>
              <a:gd name="T8" fmla="*/ 172 w 983"/>
              <a:gd name="T9" fmla="*/ 382 h 956"/>
              <a:gd name="T10" fmla="*/ 96 w 983"/>
              <a:gd name="T11" fmla="*/ 358 h 956"/>
              <a:gd name="T12" fmla="*/ 628 w 983"/>
              <a:gd name="T13" fmla="*/ 94 h 956"/>
              <a:gd name="T14" fmla="*/ 900 w 983"/>
              <a:gd name="T15" fmla="*/ 628 h 956"/>
              <a:gd name="T16" fmla="*/ 457 w 983"/>
              <a:gd name="T17" fmla="*/ 919 h 956"/>
              <a:gd name="T18" fmla="*/ 445 w 983"/>
              <a:gd name="T19" fmla="*/ 918 h 956"/>
              <a:gd name="T20" fmla="*/ 446 w 983"/>
              <a:gd name="T21" fmla="*/ 930 h 956"/>
              <a:gd name="T22" fmla="*/ 447 w 983"/>
              <a:gd name="T23" fmla="*/ 937 h 956"/>
              <a:gd name="T24" fmla="*/ 468 w 983"/>
              <a:gd name="T25" fmla="*/ 940 h 956"/>
              <a:gd name="T26" fmla="*/ 919 w 983"/>
              <a:gd name="T27" fmla="*/ 634 h 956"/>
              <a:gd name="T28" fmla="*/ 731 w 983"/>
              <a:gd name="T29" fmla="*/ 120 h 956"/>
              <a:gd name="T30" fmla="*/ 714 w 983"/>
              <a:gd name="T31" fmla="*/ 110 h 956"/>
              <a:gd name="T32" fmla="*/ 634 w 983"/>
              <a:gd name="T33" fmla="*/ 75 h 956"/>
              <a:gd name="T34" fmla="*/ 77 w 983"/>
              <a:gd name="T35" fmla="*/ 352 h 956"/>
              <a:gd name="T36" fmla="*/ 133 w 983"/>
              <a:gd name="T37" fmla="*/ 391 h 956"/>
              <a:gd name="T38" fmla="*/ 50 w 983"/>
              <a:gd name="T39" fmla="*/ 466 h 956"/>
              <a:gd name="T40" fmla="*/ 26 w 983"/>
              <a:gd name="T41" fmla="*/ 356 h 956"/>
              <a:gd name="T42" fmla="*/ 133 w 983"/>
              <a:gd name="T43" fmla="*/ 391 h 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83" h="956">
                <a:moveTo>
                  <a:pt x="77" y="352"/>
                </a:moveTo>
                <a:cubicBezTo>
                  <a:pt x="0" y="326"/>
                  <a:pt x="0" y="326"/>
                  <a:pt x="0" y="326"/>
                </a:cubicBezTo>
                <a:cubicBezTo>
                  <a:pt x="3" y="343"/>
                  <a:pt x="3" y="343"/>
                  <a:pt x="3" y="343"/>
                </a:cubicBezTo>
                <a:cubicBezTo>
                  <a:pt x="37" y="504"/>
                  <a:pt x="37" y="504"/>
                  <a:pt x="37" y="504"/>
                </a:cubicBezTo>
                <a:cubicBezTo>
                  <a:pt x="172" y="382"/>
                  <a:pt x="172" y="382"/>
                  <a:pt x="172" y="382"/>
                </a:cubicBezTo>
                <a:cubicBezTo>
                  <a:pt x="96" y="358"/>
                  <a:pt x="96" y="358"/>
                  <a:pt x="96" y="358"/>
                </a:cubicBezTo>
                <a:cubicBezTo>
                  <a:pt x="172" y="141"/>
                  <a:pt x="408" y="23"/>
                  <a:pt x="628" y="94"/>
                </a:cubicBezTo>
                <a:cubicBezTo>
                  <a:pt x="850" y="166"/>
                  <a:pt x="972" y="406"/>
                  <a:pt x="900" y="628"/>
                </a:cubicBezTo>
                <a:cubicBezTo>
                  <a:pt x="837" y="821"/>
                  <a:pt x="655" y="940"/>
                  <a:pt x="457" y="919"/>
                </a:cubicBezTo>
                <a:cubicBezTo>
                  <a:pt x="445" y="918"/>
                  <a:pt x="445" y="918"/>
                  <a:pt x="445" y="918"/>
                </a:cubicBezTo>
                <a:cubicBezTo>
                  <a:pt x="446" y="930"/>
                  <a:pt x="446" y="930"/>
                  <a:pt x="446" y="930"/>
                </a:cubicBezTo>
                <a:cubicBezTo>
                  <a:pt x="446" y="933"/>
                  <a:pt x="447" y="935"/>
                  <a:pt x="447" y="937"/>
                </a:cubicBezTo>
                <a:cubicBezTo>
                  <a:pt x="468" y="940"/>
                  <a:pt x="468" y="940"/>
                  <a:pt x="468" y="940"/>
                </a:cubicBezTo>
                <a:cubicBezTo>
                  <a:pt x="670" y="956"/>
                  <a:pt x="855" y="832"/>
                  <a:pt x="919" y="634"/>
                </a:cubicBezTo>
                <a:cubicBezTo>
                  <a:pt x="983" y="437"/>
                  <a:pt x="900" y="226"/>
                  <a:pt x="731" y="120"/>
                </a:cubicBezTo>
                <a:cubicBezTo>
                  <a:pt x="714" y="110"/>
                  <a:pt x="714" y="110"/>
                  <a:pt x="714" y="110"/>
                </a:cubicBezTo>
                <a:cubicBezTo>
                  <a:pt x="689" y="96"/>
                  <a:pt x="662" y="84"/>
                  <a:pt x="634" y="75"/>
                </a:cubicBezTo>
                <a:cubicBezTo>
                  <a:pt x="404" y="0"/>
                  <a:pt x="156" y="124"/>
                  <a:pt x="77" y="352"/>
                </a:cubicBezTo>
                <a:close/>
                <a:moveTo>
                  <a:pt x="133" y="391"/>
                </a:moveTo>
                <a:cubicBezTo>
                  <a:pt x="116" y="406"/>
                  <a:pt x="67" y="450"/>
                  <a:pt x="50" y="466"/>
                </a:cubicBezTo>
                <a:cubicBezTo>
                  <a:pt x="45" y="443"/>
                  <a:pt x="31" y="379"/>
                  <a:pt x="26" y="356"/>
                </a:cubicBezTo>
                <a:lnTo>
                  <a:pt x="133" y="391"/>
                </a:ln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15" name="Freeform 114"/>
          <p:cNvSpPr>
            <a:spLocks noEditPoints="1"/>
          </p:cNvSpPr>
          <p:nvPr/>
        </p:nvSpPr>
        <p:spPr bwMode="auto">
          <a:xfrm flipH="1">
            <a:off x="12517035" y="8323705"/>
            <a:ext cx="2518755" cy="2342721"/>
          </a:xfrm>
          <a:custGeom>
            <a:avLst/>
            <a:gdLst>
              <a:gd name="T0" fmla="*/ 233 w 991"/>
              <a:gd name="T1" fmla="*/ 836 h 921"/>
              <a:gd name="T2" fmla="*/ 185 w 991"/>
              <a:gd name="T3" fmla="*/ 902 h 921"/>
              <a:gd name="T4" fmla="*/ 202 w 991"/>
              <a:gd name="T5" fmla="*/ 904 h 921"/>
              <a:gd name="T6" fmla="*/ 366 w 991"/>
              <a:gd name="T7" fmla="*/ 921 h 921"/>
              <a:gd name="T8" fmla="*/ 292 w 991"/>
              <a:gd name="T9" fmla="*/ 755 h 921"/>
              <a:gd name="T10" fmla="*/ 245 w 991"/>
              <a:gd name="T11" fmla="*/ 820 h 921"/>
              <a:gd name="T12" fmla="*/ 158 w 991"/>
              <a:gd name="T13" fmla="*/ 233 h 921"/>
              <a:gd name="T14" fmla="*/ 751 w 991"/>
              <a:gd name="T15" fmla="*/ 139 h 921"/>
              <a:gd name="T16" fmla="*/ 890 w 991"/>
              <a:gd name="T17" fmla="*/ 650 h 921"/>
              <a:gd name="T18" fmla="*/ 885 w 991"/>
              <a:gd name="T19" fmla="*/ 661 h 921"/>
              <a:gd name="T20" fmla="*/ 898 w 991"/>
              <a:gd name="T21" fmla="*/ 664 h 921"/>
              <a:gd name="T22" fmla="*/ 905 w 991"/>
              <a:gd name="T23" fmla="*/ 665 h 921"/>
              <a:gd name="T24" fmla="*/ 913 w 991"/>
              <a:gd name="T25" fmla="*/ 646 h 921"/>
              <a:gd name="T26" fmla="*/ 762 w 991"/>
              <a:gd name="T27" fmla="*/ 123 h 921"/>
              <a:gd name="T28" fmla="*/ 216 w 991"/>
              <a:gd name="T29" fmla="*/ 142 h 921"/>
              <a:gd name="T30" fmla="*/ 200 w 991"/>
              <a:gd name="T31" fmla="*/ 156 h 921"/>
              <a:gd name="T32" fmla="*/ 142 w 991"/>
              <a:gd name="T33" fmla="*/ 221 h 921"/>
              <a:gd name="T34" fmla="*/ 233 w 991"/>
              <a:gd name="T35" fmla="*/ 836 h 921"/>
              <a:gd name="T36" fmla="*/ 288 w 991"/>
              <a:gd name="T37" fmla="*/ 795 h 921"/>
              <a:gd name="T38" fmla="*/ 333 w 991"/>
              <a:gd name="T39" fmla="*/ 897 h 921"/>
              <a:gd name="T40" fmla="*/ 222 w 991"/>
              <a:gd name="T41" fmla="*/ 885 h 921"/>
              <a:gd name="T42" fmla="*/ 288 w 991"/>
              <a:gd name="T43" fmla="*/ 795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91" h="921">
                <a:moveTo>
                  <a:pt x="233" y="836"/>
                </a:moveTo>
                <a:cubicBezTo>
                  <a:pt x="185" y="902"/>
                  <a:pt x="185" y="902"/>
                  <a:pt x="185" y="902"/>
                </a:cubicBezTo>
                <a:cubicBezTo>
                  <a:pt x="202" y="904"/>
                  <a:pt x="202" y="904"/>
                  <a:pt x="202" y="904"/>
                </a:cubicBezTo>
                <a:cubicBezTo>
                  <a:pt x="366" y="921"/>
                  <a:pt x="366" y="921"/>
                  <a:pt x="366" y="921"/>
                </a:cubicBezTo>
                <a:cubicBezTo>
                  <a:pt x="292" y="755"/>
                  <a:pt x="292" y="755"/>
                  <a:pt x="292" y="755"/>
                </a:cubicBezTo>
                <a:cubicBezTo>
                  <a:pt x="245" y="820"/>
                  <a:pt x="245" y="820"/>
                  <a:pt x="245" y="820"/>
                </a:cubicBezTo>
                <a:cubicBezTo>
                  <a:pt x="62" y="681"/>
                  <a:pt x="23" y="419"/>
                  <a:pt x="158" y="233"/>
                </a:cubicBezTo>
                <a:cubicBezTo>
                  <a:pt x="296" y="44"/>
                  <a:pt x="561" y="1"/>
                  <a:pt x="751" y="139"/>
                </a:cubicBezTo>
                <a:cubicBezTo>
                  <a:pt x="914" y="258"/>
                  <a:pt x="972" y="468"/>
                  <a:pt x="890" y="650"/>
                </a:cubicBezTo>
                <a:cubicBezTo>
                  <a:pt x="885" y="661"/>
                  <a:pt x="885" y="661"/>
                  <a:pt x="885" y="661"/>
                </a:cubicBezTo>
                <a:cubicBezTo>
                  <a:pt x="898" y="664"/>
                  <a:pt x="898" y="664"/>
                  <a:pt x="898" y="664"/>
                </a:cubicBezTo>
                <a:cubicBezTo>
                  <a:pt x="900" y="664"/>
                  <a:pt x="902" y="665"/>
                  <a:pt x="905" y="665"/>
                </a:cubicBezTo>
                <a:cubicBezTo>
                  <a:pt x="913" y="646"/>
                  <a:pt x="913" y="646"/>
                  <a:pt x="913" y="646"/>
                </a:cubicBezTo>
                <a:cubicBezTo>
                  <a:pt x="991" y="458"/>
                  <a:pt x="930" y="245"/>
                  <a:pt x="762" y="123"/>
                </a:cubicBezTo>
                <a:cubicBezTo>
                  <a:pt x="594" y="0"/>
                  <a:pt x="368" y="14"/>
                  <a:pt x="216" y="142"/>
                </a:cubicBezTo>
                <a:cubicBezTo>
                  <a:pt x="200" y="156"/>
                  <a:pt x="200" y="156"/>
                  <a:pt x="200" y="156"/>
                </a:cubicBezTo>
                <a:cubicBezTo>
                  <a:pt x="179" y="175"/>
                  <a:pt x="160" y="197"/>
                  <a:pt x="142" y="221"/>
                </a:cubicBezTo>
                <a:cubicBezTo>
                  <a:pt x="0" y="417"/>
                  <a:pt x="41" y="690"/>
                  <a:pt x="233" y="836"/>
                </a:cubicBezTo>
                <a:close/>
                <a:moveTo>
                  <a:pt x="288" y="795"/>
                </a:moveTo>
                <a:cubicBezTo>
                  <a:pt x="297" y="816"/>
                  <a:pt x="324" y="876"/>
                  <a:pt x="333" y="897"/>
                </a:cubicBezTo>
                <a:cubicBezTo>
                  <a:pt x="310" y="895"/>
                  <a:pt x="245" y="888"/>
                  <a:pt x="222" y="885"/>
                </a:cubicBezTo>
                <a:lnTo>
                  <a:pt x="288" y="795"/>
                </a:ln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20" name="Freeform 119"/>
          <p:cNvSpPr>
            <a:spLocks noEditPoints="1"/>
          </p:cNvSpPr>
          <p:nvPr/>
        </p:nvSpPr>
        <p:spPr bwMode="auto">
          <a:xfrm flipH="1">
            <a:off x="9747014" y="8317572"/>
            <a:ext cx="2190890" cy="2499107"/>
          </a:xfrm>
          <a:custGeom>
            <a:avLst/>
            <a:gdLst>
              <a:gd name="T0" fmla="*/ 740 w 862"/>
              <a:gd name="T1" fmla="*/ 846 h 983"/>
              <a:gd name="T2" fmla="*/ 788 w 862"/>
              <a:gd name="T3" fmla="*/ 912 h 983"/>
              <a:gd name="T4" fmla="*/ 795 w 862"/>
              <a:gd name="T5" fmla="*/ 896 h 983"/>
              <a:gd name="T6" fmla="*/ 862 w 862"/>
              <a:gd name="T7" fmla="*/ 746 h 983"/>
              <a:gd name="T8" fmla="*/ 682 w 862"/>
              <a:gd name="T9" fmla="*/ 765 h 983"/>
              <a:gd name="T10" fmla="*/ 729 w 862"/>
              <a:gd name="T11" fmla="*/ 829 h 983"/>
              <a:gd name="T12" fmla="*/ 144 w 862"/>
              <a:gd name="T13" fmla="*/ 730 h 983"/>
              <a:gd name="T14" fmla="*/ 237 w 862"/>
              <a:gd name="T15" fmla="*/ 138 h 983"/>
              <a:gd name="T16" fmla="*/ 767 w 862"/>
              <a:gd name="T17" fmla="*/ 163 h 983"/>
              <a:gd name="T18" fmla="*/ 776 w 862"/>
              <a:gd name="T19" fmla="*/ 171 h 983"/>
              <a:gd name="T20" fmla="*/ 782 w 862"/>
              <a:gd name="T21" fmla="*/ 161 h 983"/>
              <a:gd name="T22" fmla="*/ 786 w 862"/>
              <a:gd name="T23" fmla="*/ 154 h 983"/>
              <a:gd name="T24" fmla="*/ 770 w 862"/>
              <a:gd name="T25" fmla="*/ 140 h 983"/>
              <a:gd name="T26" fmla="*/ 226 w 862"/>
              <a:gd name="T27" fmla="*/ 122 h 983"/>
              <a:gd name="T28" fmla="*/ 75 w 862"/>
              <a:gd name="T29" fmla="*/ 648 h 983"/>
              <a:gd name="T30" fmla="*/ 83 w 862"/>
              <a:gd name="T31" fmla="*/ 667 h 983"/>
              <a:gd name="T32" fmla="*/ 128 w 862"/>
              <a:gd name="T33" fmla="*/ 742 h 983"/>
              <a:gd name="T34" fmla="*/ 740 w 862"/>
              <a:gd name="T35" fmla="*/ 846 h 983"/>
              <a:gd name="T36" fmla="*/ 718 w 862"/>
              <a:gd name="T37" fmla="*/ 781 h 983"/>
              <a:gd name="T38" fmla="*/ 830 w 862"/>
              <a:gd name="T39" fmla="*/ 769 h 983"/>
              <a:gd name="T40" fmla="*/ 784 w 862"/>
              <a:gd name="T41" fmla="*/ 872 h 983"/>
              <a:gd name="T42" fmla="*/ 718 w 862"/>
              <a:gd name="T43" fmla="*/ 781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2" h="983">
                <a:moveTo>
                  <a:pt x="740" y="846"/>
                </a:moveTo>
                <a:cubicBezTo>
                  <a:pt x="788" y="912"/>
                  <a:pt x="788" y="912"/>
                  <a:pt x="788" y="912"/>
                </a:cubicBezTo>
                <a:cubicBezTo>
                  <a:pt x="795" y="896"/>
                  <a:pt x="795" y="896"/>
                  <a:pt x="795" y="896"/>
                </a:cubicBezTo>
                <a:cubicBezTo>
                  <a:pt x="862" y="746"/>
                  <a:pt x="862" y="746"/>
                  <a:pt x="862" y="746"/>
                </a:cubicBezTo>
                <a:cubicBezTo>
                  <a:pt x="682" y="765"/>
                  <a:pt x="682" y="765"/>
                  <a:pt x="682" y="765"/>
                </a:cubicBezTo>
                <a:cubicBezTo>
                  <a:pt x="729" y="829"/>
                  <a:pt x="729" y="829"/>
                  <a:pt x="729" y="829"/>
                </a:cubicBezTo>
                <a:cubicBezTo>
                  <a:pt x="540" y="961"/>
                  <a:pt x="279" y="917"/>
                  <a:pt x="144" y="730"/>
                </a:cubicBezTo>
                <a:cubicBezTo>
                  <a:pt x="6" y="541"/>
                  <a:pt x="48" y="276"/>
                  <a:pt x="237" y="138"/>
                </a:cubicBezTo>
                <a:cubicBezTo>
                  <a:pt x="401" y="19"/>
                  <a:pt x="619" y="30"/>
                  <a:pt x="767" y="163"/>
                </a:cubicBezTo>
                <a:cubicBezTo>
                  <a:pt x="776" y="171"/>
                  <a:pt x="776" y="171"/>
                  <a:pt x="776" y="171"/>
                </a:cubicBezTo>
                <a:cubicBezTo>
                  <a:pt x="782" y="161"/>
                  <a:pt x="782" y="161"/>
                  <a:pt x="782" y="161"/>
                </a:cubicBezTo>
                <a:cubicBezTo>
                  <a:pt x="783" y="158"/>
                  <a:pt x="784" y="156"/>
                  <a:pt x="786" y="154"/>
                </a:cubicBezTo>
                <a:cubicBezTo>
                  <a:pt x="770" y="140"/>
                  <a:pt x="770" y="140"/>
                  <a:pt x="770" y="140"/>
                </a:cubicBezTo>
                <a:cubicBezTo>
                  <a:pt x="616" y="8"/>
                  <a:pt x="394" y="0"/>
                  <a:pt x="226" y="122"/>
                </a:cubicBezTo>
                <a:cubicBezTo>
                  <a:pt x="58" y="244"/>
                  <a:pt x="0" y="463"/>
                  <a:pt x="75" y="648"/>
                </a:cubicBezTo>
                <a:cubicBezTo>
                  <a:pt x="83" y="667"/>
                  <a:pt x="83" y="667"/>
                  <a:pt x="83" y="667"/>
                </a:cubicBezTo>
                <a:cubicBezTo>
                  <a:pt x="95" y="693"/>
                  <a:pt x="110" y="718"/>
                  <a:pt x="128" y="742"/>
                </a:cubicBezTo>
                <a:cubicBezTo>
                  <a:pt x="270" y="938"/>
                  <a:pt x="543" y="983"/>
                  <a:pt x="740" y="846"/>
                </a:cubicBezTo>
                <a:close/>
                <a:moveTo>
                  <a:pt x="718" y="781"/>
                </a:moveTo>
                <a:cubicBezTo>
                  <a:pt x="741" y="779"/>
                  <a:pt x="807" y="772"/>
                  <a:pt x="830" y="769"/>
                </a:cubicBezTo>
                <a:cubicBezTo>
                  <a:pt x="820" y="791"/>
                  <a:pt x="794" y="851"/>
                  <a:pt x="784" y="872"/>
                </a:cubicBezTo>
                <a:lnTo>
                  <a:pt x="718" y="781"/>
                </a:lnTo>
                <a:close/>
              </a:path>
            </a:pathLst>
          </a:custGeom>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21" name="Freeform 120"/>
          <p:cNvSpPr>
            <a:spLocks noEditPoints="1"/>
          </p:cNvSpPr>
          <p:nvPr/>
        </p:nvSpPr>
        <p:spPr bwMode="auto">
          <a:xfrm flipH="1">
            <a:off x="8484575" y="5646747"/>
            <a:ext cx="2512629" cy="2186335"/>
          </a:xfrm>
          <a:custGeom>
            <a:avLst/>
            <a:gdLst>
              <a:gd name="T0" fmla="*/ 911 w 989"/>
              <a:gd name="T1" fmla="*/ 256 h 860"/>
              <a:gd name="T2" fmla="*/ 989 w 989"/>
              <a:gd name="T3" fmla="*/ 231 h 860"/>
              <a:gd name="T4" fmla="*/ 976 w 989"/>
              <a:gd name="T5" fmla="*/ 220 h 860"/>
              <a:gd name="T6" fmla="*/ 854 w 989"/>
              <a:gd name="T7" fmla="*/ 110 h 860"/>
              <a:gd name="T8" fmla="*/ 816 w 989"/>
              <a:gd name="T9" fmla="*/ 287 h 860"/>
              <a:gd name="T10" fmla="*/ 892 w 989"/>
              <a:gd name="T11" fmla="*/ 262 h 860"/>
              <a:gd name="T12" fmla="*/ 617 w 989"/>
              <a:gd name="T13" fmla="*/ 788 h 860"/>
              <a:gd name="T14" fmla="*/ 83 w 989"/>
              <a:gd name="T15" fmla="*/ 516 h 860"/>
              <a:gd name="T16" fmla="*/ 270 w 989"/>
              <a:gd name="T17" fmla="*/ 20 h 860"/>
              <a:gd name="T18" fmla="*/ 281 w 989"/>
              <a:gd name="T19" fmla="*/ 14 h 860"/>
              <a:gd name="T20" fmla="*/ 273 w 989"/>
              <a:gd name="T21" fmla="*/ 5 h 860"/>
              <a:gd name="T22" fmla="*/ 268 w 989"/>
              <a:gd name="T23" fmla="*/ 0 h 860"/>
              <a:gd name="T24" fmla="*/ 250 w 989"/>
              <a:gd name="T25" fmla="*/ 10 h 860"/>
              <a:gd name="T26" fmla="*/ 64 w 989"/>
              <a:gd name="T27" fmla="*/ 522 h 860"/>
              <a:gd name="T28" fmla="*/ 518 w 989"/>
              <a:gd name="T29" fmla="*/ 828 h 860"/>
              <a:gd name="T30" fmla="*/ 538 w 989"/>
              <a:gd name="T31" fmla="*/ 826 h 860"/>
              <a:gd name="T32" fmla="*/ 624 w 989"/>
              <a:gd name="T33" fmla="*/ 807 h 860"/>
              <a:gd name="T34" fmla="*/ 911 w 989"/>
              <a:gd name="T35" fmla="*/ 256 h 860"/>
              <a:gd name="T36" fmla="*/ 843 w 989"/>
              <a:gd name="T37" fmla="*/ 257 h 860"/>
              <a:gd name="T38" fmla="*/ 866 w 989"/>
              <a:gd name="T39" fmla="*/ 148 h 860"/>
              <a:gd name="T40" fmla="*/ 950 w 989"/>
              <a:gd name="T41" fmla="*/ 223 h 860"/>
              <a:gd name="T42" fmla="*/ 843 w 989"/>
              <a:gd name="T43" fmla="*/ 257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89" h="860">
                <a:moveTo>
                  <a:pt x="911" y="256"/>
                </a:moveTo>
                <a:cubicBezTo>
                  <a:pt x="989" y="231"/>
                  <a:pt x="989" y="231"/>
                  <a:pt x="989" y="231"/>
                </a:cubicBezTo>
                <a:cubicBezTo>
                  <a:pt x="976" y="220"/>
                  <a:pt x="976" y="220"/>
                  <a:pt x="976" y="220"/>
                </a:cubicBezTo>
                <a:cubicBezTo>
                  <a:pt x="854" y="110"/>
                  <a:pt x="854" y="110"/>
                  <a:pt x="854" y="110"/>
                </a:cubicBezTo>
                <a:cubicBezTo>
                  <a:pt x="816" y="287"/>
                  <a:pt x="816" y="287"/>
                  <a:pt x="816" y="287"/>
                </a:cubicBezTo>
                <a:cubicBezTo>
                  <a:pt x="892" y="262"/>
                  <a:pt x="892" y="262"/>
                  <a:pt x="892" y="262"/>
                </a:cubicBezTo>
                <a:cubicBezTo>
                  <a:pt x="959" y="482"/>
                  <a:pt x="837" y="717"/>
                  <a:pt x="617" y="788"/>
                </a:cubicBezTo>
                <a:cubicBezTo>
                  <a:pt x="395" y="860"/>
                  <a:pt x="155" y="738"/>
                  <a:pt x="83" y="516"/>
                </a:cubicBezTo>
                <a:cubicBezTo>
                  <a:pt x="21" y="324"/>
                  <a:pt x="98" y="120"/>
                  <a:pt x="270" y="20"/>
                </a:cubicBezTo>
                <a:cubicBezTo>
                  <a:pt x="281" y="14"/>
                  <a:pt x="281" y="14"/>
                  <a:pt x="281" y="14"/>
                </a:cubicBezTo>
                <a:cubicBezTo>
                  <a:pt x="273" y="5"/>
                  <a:pt x="273" y="5"/>
                  <a:pt x="273" y="5"/>
                </a:cubicBezTo>
                <a:cubicBezTo>
                  <a:pt x="271" y="3"/>
                  <a:pt x="269" y="1"/>
                  <a:pt x="268" y="0"/>
                </a:cubicBezTo>
                <a:cubicBezTo>
                  <a:pt x="250" y="10"/>
                  <a:pt x="250" y="10"/>
                  <a:pt x="250" y="10"/>
                </a:cubicBezTo>
                <a:cubicBezTo>
                  <a:pt x="76" y="116"/>
                  <a:pt x="0" y="325"/>
                  <a:pt x="64" y="522"/>
                </a:cubicBezTo>
                <a:cubicBezTo>
                  <a:pt x="128" y="720"/>
                  <a:pt x="319" y="842"/>
                  <a:pt x="518" y="828"/>
                </a:cubicBezTo>
                <a:cubicBezTo>
                  <a:pt x="538" y="826"/>
                  <a:pt x="538" y="826"/>
                  <a:pt x="538" y="826"/>
                </a:cubicBezTo>
                <a:cubicBezTo>
                  <a:pt x="567" y="823"/>
                  <a:pt x="595" y="816"/>
                  <a:pt x="624" y="807"/>
                </a:cubicBezTo>
                <a:cubicBezTo>
                  <a:pt x="854" y="732"/>
                  <a:pt x="981" y="487"/>
                  <a:pt x="911" y="256"/>
                </a:cubicBezTo>
                <a:close/>
                <a:moveTo>
                  <a:pt x="843" y="257"/>
                </a:moveTo>
                <a:cubicBezTo>
                  <a:pt x="848" y="235"/>
                  <a:pt x="862" y="171"/>
                  <a:pt x="866" y="148"/>
                </a:cubicBezTo>
                <a:cubicBezTo>
                  <a:pt x="884" y="163"/>
                  <a:pt x="932" y="207"/>
                  <a:pt x="950" y="223"/>
                </a:cubicBezTo>
                <a:lnTo>
                  <a:pt x="843" y="257"/>
                </a:lnTo>
                <a:close/>
              </a:path>
            </a:pathLst>
          </a:custGeom>
          <a:ln>
            <a:noFill/>
          </a:ln>
        </p:spPr>
        <p:style>
          <a:lnRef idx="2">
            <a:schemeClr val="accent4">
              <a:shade val="50000"/>
            </a:schemeClr>
          </a:lnRef>
          <a:fillRef idx="1">
            <a:schemeClr val="accent4"/>
          </a:fillRef>
          <a:effectRef idx="0">
            <a:schemeClr val="accent4"/>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22" name="Freeform 121"/>
          <p:cNvSpPr>
            <a:spLocks noEditPoints="1"/>
          </p:cNvSpPr>
          <p:nvPr/>
        </p:nvSpPr>
        <p:spPr bwMode="auto">
          <a:xfrm flipH="1">
            <a:off x="11113641" y="3494142"/>
            <a:ext cx="2230724" cy="2465375"/>
          </a:xfrm>
          <a:custGeom>
            <a:avLst/>
            <a:gdLst>
              <a:gd name="T0" fmla="*/ 443 w 878"/>
              <a:gd name="T1" fmla="*/ 81 h 969"/>
              <a:gd name="T2" fmla="*/ 443 w 878"/>
              <a:gd name="T3" fmla="*/ 0 h 969"/>
              <a:gd name="T4" fmla="*/ 428 w 878"/>
              <a:gd name="T5" fmla="*/ 8 h 969"/>
              <a:gd name="T6" fmla="*/ 286 w 878"/>
              <a:gd name="T7" fmla="*/ 90 h 969"/>
              <a:gd name="T8" fmla="*/ 443 w 878"/>
              <a:gd name="T9" fmla="*/ 181 h 969"/>
              <a:gd name="T10" fmla="*/ 443 w 878"/>
              <a:gd name="T11" fmla="*/ 101 h 969"/>
              <a:gd name="T12" fmla="*/ 858 w 878"/>
              <a:gd name="T13" fmla="*/ 525 h 969"/>
              <a:gd name="T14" fmla="*/ 434 w 878"/>
              <a:gd name="T15" fmla="*/ 949 h 969"/>
              <a:gd name="T16" fmla="*/ 21 w 878"/>
              <a:gd name="T17" fmla="*/ 618 h 969"/>
              <a:gd name="T18" fmla="*/ 18 w 878"/>
              <a:gd name="T19" fmla="*/ 606 h 969"/>
              <a:gd name="T20" fmla="*/ 7 w 878"/>
              <a:gd name="T21" fmla="*/ 611 h 969"/>
              <a:gd name="T22" fmla="*/ 0 w 878"/>
              <a:gd name="T23" fmla="*/ 614 h 969"/>
              <a:gd name="T24" fmla="*/ 4 w 878"/>
              <a:gd name="T25" fmla="*/ 634 h 969"/>
              <a:gd name="T26" fmla="*/ 434 w 878"/>
              <a:gd name="T27" fmla="*/ 969 h 969"/>
              <a:gd name="T28" fmla="*/ 865 w 878"/>
              <a:gd name="T29" fmla="*/ 632 h 969"/>
              <a:gd name="T30" fmla="*/ 870 w 878"/>
              <a:gd name="T31" fmla="*/ 612 h 969"/>
              <a:gd name="T32" fmla="*/ 878 w 878"/>
              <a:gd name="T33" fmla="*/ 525 h 969"/>
              <a:gd name="T34" fmla="*/ 443 w 878"/>
              <a:gd name="T35" fmla="*/ 81 h 969"/>
              <a:gd name="T36" fmla="*/ 423 w 878"/>
              <a:gd name="T37" fmla="*/ 146 h 969"/>
              <a:gd name="T38" fmla="*/ 326 w 878"/>
              <a:gd name="T39" fmla="*/ 90 h 969"/>
              <a:gd name="T40" fmla="*/ 423 w 878"/>
              <a:gd name="T41" fmla="*/ 34 h 969"/>
              <a:gd name="T42" fmla="*/ 423 w 878"/>
              <a:gd name="T43" fmla="*/ 146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8" h="969">
                <a:moveTo>
                  <a:pt x="443" y="81"/>
                </a:moveTo>
                <a:cubicBezTo>
                  <a:pt x="443" y="0"/>
                  <a:pt x="443" y="0"/>
                  <a:pt x="443" y="0"/>
                </a:cubicBezTo>
                <a:cubicBezTo>
                  <a:pt x="428" y="8"/>
                  <a:pt x="428" y="8"/>
                  <a:pt x="428" y="8"/>
                </a:cubicBezTo>
                <a:cubicBezTo>
                  <a:pt x="286" y="90"/>
                  <a:pt x="286" y="90"/>
                  <a:pt x="286" y="90"/>
                </a:cubicBezTo>
                <a:cubicBezTo>
                  <a:pt x="443" y="181"/>
                  <a:pt x="443" y="181"/>
                  <a:pt x="443" y="181"/>
                </a:cubicBezTo>
                <a:cubicBezTo>
                  <a:pt x="443" y="101"/>
                  <a:pt x="443" y="101"/>
                  <a:pt x="443" y="101"/>
                </a:cubicBezTo>
                <a:cubicBezTo>
                  <a:pt x="673" y="106"/>
                  <a:pt x="858" y="294"/>
                  <a:pt x="858" y="525"/>
                </a:cubicBezTo>
                <a:cubicBezTo>
                  <a:pt x="858" y="759"/>
                  <a:pt x="668" y="949"/>
                  <a:pt x="434" y="949"/>
                </a:cubicBezTo>
                <a:cubicBezTo>
                  <a:pt x="232" y="949"/>
                  <a:pt x="62" y="813"/>
                  <a:pt x="21" y="618"/>
                </a:cubicBezTo>
                <a:cubicBezTo>
                  <a:pt x="18" y="606"/>
                  <a:pt x="18" y="606"/>
                  <a:pt x="18" y="606"/>
                </a:cubicBezTo>
                <a:cubicBezTo>
                  <a:pt x="7" y="611"/>
                  <a:pt x="7" y="611"/>
                  <a:pt x="7" y="611"/>
                </a:cubicBezTo>
                <a:cubicBezTo>
                  <a:pt x="5" y="612"/>
                  <a:pt x="3" y="613"/>
                  <a:pt x="0" y="614"/>
                </a:cubicBezTo>
                <a:cubicBezTo>
                  <a:pt x="4" y="634"/>
                  <a:pt x="4" y="634"/>
                  <a:pt x="4" y="634"/>
                </a:cubicBezTo>
                <a:cubicBezTo>
                  <a:pt x="52" y="832"/>
                  <a:pt x="227" y="969"/>
                  <a:pt x="434" y="969"/>
                </a:cubicBezTo>
                <a:cubicBezTo>
                  <a:pt x="642" y="969"/>
                  <a:pt x="817" y="825"/>
                  <a:pt x="865" y="632"/>
                </a:cubicBezTo>
                <a:cubicBezTo>
                  <a:pt x="870" y="612"/>
                  <a:pt x="870" y="612"/>
                  <a:pt x="870" y="612"/>
                </a:cubicBezTo>
                <a:cubicBezTo>
                  <a:pt x="875" y="584"/>
                  <a:pt x="878" y="555"/>
                  <a:pt x="878" y="525"/>
                </a:cubicBezTo>
                <a:cubicBezTo>
                  <a:pt x="878" y="283"/>
                  <a:pt x="684" y="86"/>
                  <a:pt x="443" y="81"/>
                </a:cubicBezTo>
                <a:close/>
                <a:moveTo>
                  <a:pt x="423" y="146"/>
                </a:moveTo>
                <a:cubicBezTo>
                  <a:pt x="403" y="135"/>
                  <a:pt x="346" y="102"/>
                  <a:pt x="326" y="90"/>
                </a:cubicBezTo>
                <a:cubicBezTo>
                  <a:pt x="346" y="79"/>
                  <a:pt x="403" y="46"/>
                  <a:pt x="423" y="34"/>
                </a:cubicBezTo>
                <a:lnTo>
                  <a:pt x="423" y="14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23" name="Freeform 122"/>
          <p:cNvSpPr>
            <a:spLocks/>
          </p:cNvSpPr>
          <p:nvPr/>
        </p:nvSpPr>
        <p:spPr bwMode="auto">
          <a:xfrm flipH="1">
            <a:off x="13335172" y="5058001"/>
            <a:ext cx="824265" cy="622478"/>
          </a:xfrm>
          <a:custGeom>
            <a:avLst/>
            <a:gdLst>
              <a:gd name="T0" fmla="*/ 320 w 324"/>
              <a:gd name="T1" fmla="*/ 0 h 245"/>
              <a:gd name="T2" fmla="*/ 27 w 324"/>
              <a:gd name="T3" fmla="*/ 206 h 245"/>
              <a:gd name="T4" fmla="*/ 0 w 324"/>
              <a:gd name="T5" fmla="*/ 234 h 245"/>
              <a:gd name="T6" fmla="*/ 17 w 324"/>
              <a:gd name="T7" fmla="*/ 245 h 245"/>
              <a:gd name="T8" fmla="*/ 41 w 324"/>
              <a:gd name="T9" fmla="*/ 220 h 245"/>
              <a:gd name="T10" fmla="*/ 324 w 324"/>
              <a:gd name="T11" fmla="*/ 20 h 245"/>
              <a:gd name="T12" fmla="*/ 320 w 324"/>
              <a:gd name="T13" fmla="*/ 0 h 245"/>
            </a:gdLst>
            <a:ahLst/>
            <a:cxnLst>
              <a:cxn ang="0">
                <a:pos x="T0" y="T1"/>
              </a:cxn>
              <a:cxn ang="0">
                <a:pos x="T2" y="T3"/>
              </a:cxn>
              <a:cxn ang="0">
                <a:pos x="T4" y="T5"/>
              </a:cxn>
              <a:cxn ang="0">
                <a:pos x="T6" y="T7"/>
              </a:cxn>
              <a:cxn ang="0">
                <a:pos x="T8" y="T9"/>
              </a:cxn>
              <a:cxn ang="0">
                <a:pos x="T10" y="T11"/>
              </a:cxn>
              <a:cxn ang="0">
                <a:pos x="T12" y="T13"/>
              </a:cxn>
            </a:cxnLst>
            <a:rect l="0" t="0" r="r" b="b"/>
            <a:pathLst>
              <a:path w="324" h="245">
                <a:moveTo>
                  <a:pt x="320" y="0"/>
                </a:moveTo>
                <a:cubicBezTo>
                  <a:pt x="213" y="50"/>
                  <a:pt x="113" y="119"/>
                  <a:pt x="27" y="206"/>
                </a:cubicBezTo>
                <a:cubicBezTo>
                  <a:pt x="18" y="215"/>
                  <a:pt x="8" y="225"/>
                  <a:pt x="0" y="234"/>
                </a:cubicBezTo>
                <a:cubicBezTo>
                  <a:pt x="17" y="245"/>
                  <a:pt x="17" y="245"/>
                  <a:pt x="17" y="245"/>
                </a:cubicBezTo>
                <a:cubicBezTo>
                  <a:pt x="25" y="236"/>
                  <a:pt x="33" y="228"/>
                  <a:pt x="41" y="220"/>
                </a:cubicBezTo>
                <a:cubicBezTo>
                  <a:pt x="125" y="136"/>
                  <a:pt x="220" y="69"/>
                  <a:pt x="324" y="20"/>
                </a:cubicBezTo>
                <a:lnTo>
                  <a:pt x="320" y="0"/>
                </a:lnTo>
                <a:close/>
              </a:path>
            </a:pathLst>
          </a:cu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24" name="Freeform 123"/>
          <p:cNvSpPr>
            <a:spLocks/>
          </p:cNvSpPr>
          <p:nvPr/>
        </p:nvSpPr>
        <p:spPr bwMode="auto">
          <a:xfrm flipH="1">
            <a:off x="10316953" y="5051868"/>
            <a:ext cx="830394" cy="619410"/>
          </a:xfrm>
          <a:custGeom>
            <a:avLst/>
            <a:gdLst>
              <a:gd name="T0" fmla="*/ 327 w 327"/>
              <a:gd name="T1" fmla="*/ 234 h 244"/>
              <a:gd name="T2" fmla="*/ 302 w 327"/>
              <a:gd name="T3" fmla="*/ 208 h 244"/>
              <a:gd name="T4" fmla="*/ 5 w 327"/>
              <a:gd name="T5" fmla="*/ 0 h 244"/>
              <a:gd name="T6" fmla="*/ 0 w 327"/>
              <a:gd name="T7" fmla="*/ 20 h 244"/>
              <a:gd name="T8" fmla="*/ 288 w 327"/>
              <a:gd name="T9" fmla="*/ 222 h 244"/>
              <a:gd name="T10" fmla="*/ 309 w 327"/>
              <a:gd name="T11" fmla="*/ 244 h 244"/>
              <a:gd name="T12" fmla="*/ 327 w 327"/>
              <a:gd name="T13" fmla="*/ 234 h 244"/>
            </a:gdLst>
            <a:ahLst/>
            <a:cxnLst>
              <a:cxn ang="0">
                <a:pos x="T0" y="T1"/>
              </a:cxn>
              <a:cxn ang="0">
                <a:pos x="T2" y="T3"/>
              </a:cxn>
              <a:cxn ang="0">
                <a:pos x="T4" y="T5"/>
              </a:cxn>
              <a:cxn ang="0">
                <a:pos x="T6" y="T7"/>
              </a:cxn>
              <a:cxn ang="0">
                <a:pos x="T8" y="T9"/>
              </a:cxn>
              <a:cxn ang="0">
                <a:pos x="T10" y="T11"/>
              </a:cxn>
              <a:cxn ang="0">
                <a:pos x="T12" y="T13"/>
              </a:cxn>
            </a:cxnLst>
            <a:rect l="0" t="0" r="r" b="b"/>
            <a:pathLst>
              <a:path w="327" h="244">
                <a:moveTo>
                  <a:pt x="327" y="234"/>
                </a:moveTo>
                <a:cubicBezTo>
                  <a:pt x="319" y="225"/>
                  <a:pt x="310" y="216"/>
                  <a:pt x="302" y="208"/>
                </a:cubicBezTo>
                <a:cubicBezTo>
                  <a:pt x="214" y="120"/>
                  <a:pt x="114" y="50"/>
                  <a:pt x="5" y="0"/>
                </a:cubicBezTo>
                <a:cubicBezTo>
                  <a:pt x="0" y="20"/>
                  <a:pt x="0" y="20"/>
                  <a:pt x="0" y="20"/>
                </a:cubicBezTo>
                <a:cubicBezTo>
                  <a:pt x="106" y="69"/>
                  <a:pt x="203" y="137"/>
                  <a:pt x="288" y="222"/>
                </a:cubicBezTo>
                <a:cubicBezTo>
                  <a:pt x="295" y="229"/>
                  <a:pt x="302" y="236"/>
                  <a:pt x="309" y="244"/>
                </a:cubicBezTo>
                <a:lnTo>
                  <a:pt x="327" y="234"/>
                </a:lnTo>
                <a:close/>
              </a:path>
            </a:pathLst>
          </a:custGeom>
          <a:gradFill flip="none" rotWithShape="1">
            <a:gsLst>
              <a:gs pos="0">
                <a:schemeClr val="accent4"/>
              </a:gs>
              <a:gs pos="100000">
                <a:schemeClr val="accent1"/>
              </a:gs>
            </a:gsLst>
            <a:path path="circle">
              <a:fillToRect l="100000" t="100000"/>
            </a:path>
            <a:tileRect r="-100000" b="-100000"/>
          </a:gradFill>
          <a:ln>
            <a:noFill/>
          </a:ln>
        </p:spPr>
        <p:style>
          <a:lnRef idx="2">
            <a:schemeClr val="accent4">
              <a:shade val="50000"/>
            </a:schemeClr>
          </a:lnRef>
          <a:fillRef idx="1">
            <a:schemeClr val="accent4"/>
          </a:fillRef>
          <a:effectRef idx="0">
            <a:schemeClr val="accent4"/>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25" name="Freeform 124"/>
          <p:cNvSpPr>
            <a:spLocks/>
          </p:cNvSpPr>
          <p:nvPr/>
        </p:nvSpPr>
        <p:spPr bwMode="auto">
          <a:xfrm flipH="1">
            <a:off x="9630577" y="7747224"/>
            <a:ext cx="349316" cy="965914"/>
          </a:xfrm>
          <a:custGeom>
            <a:avLst/>
            <a:gdLst>
              <a:gd name="T0" fmla="*/ 15 w 137"/>
              <a:gd name="T1" fmla="*/ 379 h 379"/>
              <a:gd name="T2" fmla="*/ 137 w 137"/>
              <a:gd name="T3" fmla="*/ 0 h 379"/>
              <a:gd name="T4" fmla="*/ 117 w 137"/>
              <a:gd name="T5" fmla="*/ 2 h 379"/>
              <a:gd name="T6" fmla="*/ 0 w 137"/>
              <a:gd name="T7" fmla="*/ 365 h 379"/>
              <a:gd name="T8" fmla="*/ 15 w 137"/>
              <a:gd name="T9" fmla="*/ 379 h 379"/>
            </a:gdLst>
            <a:ahLst/>
            <a:cxnLst>
              <a:cxn ang="0">
                <a:pos x="T0" y="T1"/>
              </a:cxn>
              <a:cxn ang="0">
                <a:pos x="T2" y="T3"/>
              </a:cxn>
              <a:cxn ang="0">
                <a:pos x="T4" y="T5"/>
              </a:cxn>
              <a:cxn ang="0">
                <a:pos x="T6" y="T7"/>
              </a:cxn>
              <a:cxn ang="0">
                <a:pos x="T8" y="T9"/>
              </a:cxn>
            </a:cxnLst>
            <a:rect l="0" t="0" r="r" b="b"/>
            <a:pathLst>
              <a:path w="137" h="379">
                <a:moveTo>
                  <a:pt x="15" y="379"/>
                </a:moveTo>
                <a:cubicBezTo>
                  <a:pt x="80" y="262"/>
                  <a:pt x="121" y="134"/>
                  <a:pt x="137" y="0"/>
                </a:cubicBezTo>
                <a:cubicBezTo>
                  <a:pt x="117" y="2"/>
                  <a:pt x="117" y="2"/>
                  <a:pt x="117" y="2"/>
                </a:cubicBezTo>
                <a:cubicBezTo>
                  <a:pt x="101" y="130"/>
                  <a:pt x="61" y="253"/>
                  <a:pt x="0" y="365"/>
                </a:cubicBezTo>
                <a:lnTo>
                  <a:pt x="15" y="379"/>
                </a:lnTo>
                <a:close/>
              </a:path>
            </a:pathLst>
          </a:custGeom>
          <a:gradFill flip="none" rotWithShape="1">
            <a:gsLst>
              <a:gs pos="0">
                <a:schemeClr val="accent6"/>
              </a:gs>
              <a:gs pos="100000">
                <a:schemeClr val="accent4"/>
              </a:gs>
            </a:gsLst>
            <a:path path="circle">
              <a:fillToRect l="100000" t="100000"/>
            </a:path>
            <a:tileRect r="-100000" b="-100000"/>
          </a:gradFill>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26" name="Freeform 125"/>
          <p:cNvSpPr>
            <a:spLocks/>
          </p:cNvSpPr>
          <p:nvPr/>
        </p:nvSpPr>
        <p:spPr bwMode="auto">
          <a:xfrm flipH="1">
            <a:off x="11726478" y="9964221"/>
            <a:ext cx="1011179" cy="98125"/>
          </a:xfrm>
          <a:custGeom>
            <a:avLst/>
            <a:gdLst>
              <a:gd name="T0" fmla="*/ 0 w 398"/>
              <a:gd name="T1" fmla="*/ 19 h 38"/>
              <a:gd name="T2" fmla="*/ 198 w 398"/>
              <a:gd name="T3" fmla="*/ 38 h 38"/>
              <a:gd name="T4" fmla="*/ 398 w 398"/>
              <a:gd name="T5" fmla="*/ 19 h 38"/>
              <a:gd name="T6" fmla="*/ 390 w 398"/>
              <a:gd name="T7" fmla="*/ 0 h 38"/>
              <a:gd name="T8" fmla="*/ 198 w 398"/>
              <a:gd name="T9" fmla="*/ 18 h 38"/>
              <a:gd name="T10" fmla="*/ 9 w 398"/>
              <a:gd name="T11" fmla="*/ 1 h 38"/>
              <a:gd name="T12" fmla="*/ 0 w 398"/>
              <a:gd name="T13" fmla="*/ 19 h 38"/>
            </a:gdLst>
            <a:ahLst/>
            <a:cxnLst>
              <a:cxn ang="0">
                <a:pos x="T0" y="T1"/>
              </a:cxn>
              <a:cxn ang="0">
                <a:pos x="T2" y="T3"/>
              </a:cxn>
              <a:cxn ang="0">
                <a:pos x="T4" y="T5"/>
              </a:cxn>
              <a:cxn ang="0">
                <a:pos x="T6" y="T7"/>
              </a:cxn>
              <a:cxn ang="0">
                <a:pos x="T8" y="T9"/>
              </a:cxn>
              <a:cxn ang="0">
                <a:pos x="T10" y="T11"/>
              </a:cxn>
              <a:cxn ang="0">
                <a:pos x="T12" y="T13"/>
              </a:cxn>
            </a:cxnLst>
            <a:rect l="0" t="0" r="r" b="b"/>
            <a:pathLst>
              <a:path w="398" h="38">
                <a:moveTo>
                  <a:pt x="0" y="19"/>
                </a:moveTo>
                <a:cubicBezTo>
                  <a:pt x="65" y="32"/>
                  <a:pt x="131" y="38"/>
                  <a:pt x="198" y="38"/>
                </a:cubicBezTo>
                <a:cubicBezTo>
                  <a:pt x="266" y="38"/>
                  <a:pt x="333" y="32"/>
                  <a:pt x="398" y="19"/>
                </a:cubicBezTo>
                <a:cubicBezTo>
                  <a:pt x="390" y="0"/>
                  <a:pt x="390" y="0"/>
                  <a:pt x="390" y="0"/>
                </a:cubicBezTo>
                <a:cubicBezTo>
                  <a:pt x="327" y="12"/>
                  <a:pt x="263" y="18"/>
                  <a:pt x="198" y="18"/>
                </a:cubicBezTo>
                <a:cubicBezTo>
                  <a:pt x="134" y="18"/>
                  <a:pt x="71" y="12"/>
                  <a:pt x="9" y="1"/>
                </a:cubicBezTo>
                <a:lnTo>
                  <a:pt x="0" y="19"/>
                </a:lnTo>
                <a:close/>
              </a:path>
            </a:pathLst>
          </a:custGeom>
          <a:gradFill flip="none" rotWithShape="1">
            <a:gsLst>
              <a:gs pos="0">
                <a:schemeClr val="accent6"/>
              </a:gs>
              <a:gs pos="100000">
                <a:schemeClr val="accent3"/>
              </a:gs>
            </a:gsLst>
            <a:path path="circle">
              <a:fillToRect l="100000" t="100000"/>
            </a:path>
            <a:tileRect r="-100000" b="-100000"/>
          </a:gradFill>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27" name="Rectangle 126"/>
          <p:cNvSpPr/>
          <p:nvPr/>
        </p:nvSpPr>
        <p:spPr>
          <a:xfrm>
            <a:off x="13202519" y="2766300"/>
            <a:ext cx="2236769" cy="831093"/>
          </a:xfrm>
          <a:prstGeom prst="rect">
            <a:avLst/>
          </a:prstGeom>
        </p:spPr>
        <p:txBody>
          <a:bodyPr wrap="none">
            <a:spAutoFit/>
          </a:bodyPr>
          <a:lstStyle/>
          <a:p>
            <a:pPr algn="r" defTabSz="2438584"/>
            <a:r>
              <a:rPr lang="en-US">
                <a:solidFill>
                  <a:srgbClr val="1798D2"/>
                </a:solidFill>
                <a:latin typeface="Roboto Light"/>
              </a:rPr>
              <a:t>Step 01</a:t>
            </a:r>
          </a:p>
        </p:txBody>
      </p:sp>
      <p:sp>
        <p:nvSpPr>
          <p:cNvPr id="128" name="Rectangle 127"/>
          <p:cNvSpPr/>
          <p:nvPr/>
        </p:nvSpPr>
        <p:spPr>
          <a:xfrm>
            <a:off x="12996583" y="3654598"/>
            <a:ext cx="6258394" cy="995516"/>
          </a:xfrm>
          <a:prstGeom prst="rect">
            <a:avLst/>
          </a:prstGeom>
        </p:spPr>
        <p:txBody>
          <a:bodyPr wrap="square">
            <a:spAutoFit/>
          </a:bodyPr>
          <a:lstStyle/>
          <a:p>
            <a:pPr defTabSz="2438584"/>
            <a:r>
              <a:rPr lang="en-US" sz="2934">
                <a:solidFill>
                  <a:srgbClr val="57565A"/>
                </a:solidFill>
                <a:latin typeface="Roboto Light"/>
              </a:rPr>
              <a:t>Lorem ipsum dolor sit Lorem con dolor sit dove sit Lorem ipsum</a:t>
            </a:r>
          </a:p>
        </p:txBody>
      </p:sp>
      <p:sp>
        <p:nvSpPr>
          <p:cNvPr id="129" name="Rectangle 128"/>
          <p:cNvSpPr/>
          <p:nvPr/>
        </p:nvSpPr>
        <p:spPr>
          <a:xfrm>
            <a:off x="15806051" y="6846068"/>
            <a:ext cx="2236769" cy="831093"/>
          </a:xfrm>
          <a:prstGeom prst="rect">
            <a:avLst/>
          </a:prstGeom>
        </p:spPr>
        <p:txBody>
          <a:bodyPr wrap="none">
            <a:spAutoFit/>
          </a:bodyPr>
          <a:lstStyle/>
          <a:p>
            <a:pPr defTabSz="2438584"/>
            <a:r>
              <a:rPr lang="en-US">
                <a:solidFill>
                  <a:srgbClr val="33B1E9"/>
                </a:solidFill>
                <a:latin typeface="Roboto Light"/>
              </a:rPr>
              <a:t>Step 02</a:t>
            </a:r>
          </a:p>
        </p:txBody>
      </p:sp>
      <p:sp>
        <p:nvSpPr>
          <p:cNvPr id="130" name="Rectangle 129"/>
          <p:cNvSpPr/>
          <p:nvPr/>
        </p:nvSpPr>
        <p:spPr>
          <a:xfrm>
            <a:off x="15816867" y="7734366"/>
            <a:ext cx="6258394" cy="995516"/>
          </a:xfrm>
          <a:prstGeom prst="rect">
            <a:avLst/>
          </a:prstGeom>
        </p:spPr>
        <p:txBody>
          <a:bodyPr wrap="square">
            <a:spAutoFit/>
          </a:bodyPr>
          <a:lstStyle/>
          <a:p>
            <a:pPr defTabSz="2438584"/>
            <a:r>
              <a:rPr lang="en-US" sz="2934">
                <a:solidFill>
                  <a:srgbClr val="57565A"/>
                </a:solidFill>
                <a:latin typeface="Roboto Light"/>
              </a:rPr>
              <a:t>Lorem ipsum dolor sit Lorem con dolor sit dove sit Lorem ipsum</a:t>
            </a:r>
          </a:p>
        </p:txBody>
      </p:sp>
      <p:sp>
        <p:nvSpPr>
          <p:cNvPr id="131" name="Rectangle 130"/>
          <p:cNvSpPr/>
          <p:nvPr/>
        </p:nvSpPr>
        <p:spPr>
          <a:xfrm>
            <a:off x="10246097" y="10412870"/>
            <a:ext cx="3465527" cy="831093"/>
          </a:xfrm>
          <a:prstGeom prst="rect">
            <a:avLst/>
          </a:prstGeom>
        </p:spPr>
        <p:txBody>
          <a:bodyPr wrap="square">
            <a:spAutoFit/>
          </a:bodyPr>
          <a:lstStyle/>
          <a:p>
            <a:pPr algn="r" defTabSz="2438584"/>
            <a:r>
              <a:rPr lang="en-US">
                <a:solidFill>
                  <a:srgbClr val="7ECEF2"/>
                </a:solidFill>
                <a:latin typeface="Roboto Light"/>
              </a:rPr>
              <a:t>Step 03</a:t>
            </a:r>
          </a:p>
        </p:txBody>
      </p:sp>
      <p:sp>
        <p:nvSpPr>
          <p:cNvPr id="132" name="Rectangle 131"/>
          <p:cNvSpPr/>
          <p:nvPr/>
        </p:nvSpPr>
        <p:spPr>
          <a:xfrm>
            <a:off x="7453230" y="11301169"/>
            <a:ext cx="6258394" cy="995516"/>
          </a:xfrm>
          <a:prstGeom prst="rect">
            <a:avLst/>
          </a:prstGeom>
        </p:spPr>
        <p:txBody>
          <a:bodyPr wrap="square">
            <a:spAutoFit/>
          </a:bodyPr>
          <a:lstStyle/>
          <a:p>
            <a:pPr algn="r" defTabSz="2438584"/>
            <a:r>
              <a:rPr lang="en-US" sz="2934">
                <a:solidFill>
                  <a:srgbClr val="57565A"/>
                </a:solidFill>
                <a:latin typeface="Roboto Light"/>
              </a:rPr>
              <a:t>Lorem ipsum dolor sit Lorem con dolor sit dove sit Lorem ipsum</a:t>
            </a:r>
          </a:p>
        </p:txBody>
      </p:sp>
      <p:sp>
        <p:nvSpPr>
          <p:cNvPr id="134" name="Rectangle 133"/>
          <p:cNvSpPr/>
          <p:nvPr/>
        </p:nvSpPr>
        <p:spPr>
          <a:xfrm>
            <a:off x="6230040" y="8246359"/>
            <a:ext cx="3465527" cy="831093"/>
          </a:xfrm>
          <a:prstGeom prst="rect">
            <a:avLst/>
          </a:prstGeom>
        </p:spPr>
        <p:txBody>
          <a:bodyPr wrap="square">
            <a:spAutoFit/>
          </a:bodyPr>
          <a:lstStyle/>
          <a:p>
            <a:pPr algn="r" defTabSz="2438584"/>
            <a:r>
              <a:rPr lang="en-US">
                <a:solidFill>
                  <a:srgbClr val="BFDB7F"/>
                </a:solidFill>
                <a:latin typeface="Roboto Light"/>
              </a:rPr>
              <a:t>Step 04</a:t>
            </a:r>
          </a:p>
        </p:txBody>
      </p:sp>
      <p:sp>
        <p:nvSpPr>
          <p:cNvPr id="135" name="Rectangle 134"/>
          <p:cNvSpPr/>
          <p:nvPr/>
        </p:nvSpPr>
        <p:spPr>
          <a:xfrm>
            <a:off x="3437173" y="9134658"/>
            <a:ext cx="6258394" cy="995516"/>
          </a:xfrm>
          <a:prstGeom prst="rect">
            <a:avLst/>
          </a:prstGeom>
        </p:spPr>
        <p:txBody>
          <a:bodyPr wrap="square">
            <a:spAutoFit/>
          </a:bodyPr>
          <a:lstStyle/>
          <a:p>
            <a:pPr algn="r" defTabSz="2438584"/>
            <a:r>
              <a:rPr lang="en-US" sz="2934">
                <a:solidFill>
                  <a:srgbClr val="57565A"/>
                </a:solidFill>
                <a:latin typeface="Roboto Light"/>
              </a:rPr>
              <a:t>Lorem ipsum dolor sit Lorem con dolor sit dove sit Lorem ipsum</a:t>
            </a:r>
          </a:p>
        </p:txBody>
      </p:sp>
      <p:sp>
        <p:nvSpPr>
          <p:cNvPr id="136" name="Rectangle 135"/>
          <p:cNvSpPr/>
          <p:nvPr/>
        </p:nvSpPr>
        <p:spPr>
          <a:xfrm>
            <a:off x="5516121" y="3591735"/>
            <a:ext cx="3465527" cy="831093"/>
          </a:xfrm>
          <a:prstGeom prst="rect">
            <a:avLst/>
          </a:prstGeom>
        </p:spPr>
        <p:txBody>
          <a:bodyPr wrap="square">
            <a:spAutoFit/>
          </a:bodyPr>
          <a:lstStyle/>
          <a:p>
            <a:pPr algn="r" defTabSz="2438584"/>
            <a:r>
              <a:rPr lang="en-US">
                <a:solidFill>
                  <a:srgbClr val="9DC93C"/>
                </a:solidFill>
                <a:latin typeface="Roboto Light"/>
              </a:rPr>
              <a:t>Step 05</a:t>
            </a:r>
          </a:p>
        </p:txBody>
      </p:sp>
      <p:sp>
        <p:nvSpPr>
          <p:cNvPr id="137" name="Rectangle 136"/>
          <p:cNvSpPr/>
          <p:nvPr/>
        </p:nvSpPr>
        <p:spPr>
          <a:xfrm>
            <a:off x="2723254" y="4480033"/>
            <a:ext cx="6258394" cy="995516"/>
          </a:xfrm>
          <a:prstGeom prst="rect">
            <a:avLst/>
          </a:prstGeom>
        </p:spPr>
        <p:txBody>
          <a:bodyPr wrap="square">
            <a:spAutoFit/>
          </a:bodyPr>
          <a:lstStyle/>
          <a:p>
            <a:pPr algn="r" defTabSz="2438584"/>
            <a:r>
              <a:rPr lang="en-US" sz="2934">
                <a:solidFill>
                  <a:srgbClr val="57565A"/>
                </a:solidFill>
                <a:latin typeface="Roboto Light"/>
              </a:rPr>
              <a:t>Lorem ipsum dolor sit Lorem con dolor sit dove sit Lorem ipsum</a:t>
            </a:r>
          </a:p>
        </p:txBody>
      </p:sp>
      <p:grpSp>
        <p:nvGrpSpPr>
          <p:cNvPr id="138" name="Group 15"/>
          <p:cNvGrpSpPr>
            <a:grpSpLocks noChangeAspect="1"/>
          </p:cNvGrpSpPr>
          <p:nvPr/>
        </p:nvGrpSpPr>
        <p:grpSpPr bwMode="auto">
          <a:xfrm>
            <a:off x="14199534" y="6224893"/>
            <a:ext cx="892277" cy="978013"/>
            <a:chOff x="4477" y="2221"/>
            <a:chExt cx="281" cy="308"/>
          </a:xfrm>
          <a:solidFill>
            <a:srgbClr val="5CAFFA"/>
          </a:solidFill>
        </p:grpSpPr>
        <p:sp>
          <p:nvSpPr>
            <p:cNvPr id="139" name="Freeform 16"/>
            <p:cNvSpPr>
              <a:spLocks noEditPoints="1"/>
            </p:cNvSpPr>
            <p:nvPr/>
          </p:nvSpPr>
          <p:spPr bwMode="auto">
            <a:xfrm>
              <a:off x="4477" y="2221"/>
              <a:ext cx="281" cy="195"/>
            </a:xfrm>
            <a:custGeom>
              <a:avLst/>
              <a:gdLst>
                <a:gd name="T0" fmla="*/ 111 w 116"/>
                <a:gd name="T1" fmla="*/ 34 h 81"/>
                <a:gd name="T2" fmla="*/ 99 w 116"/>
                <a:gd name="T3" fmla="*/ 23 h 81"/>
                <a:gd name="T4" fmla="*/ 98 w 116"/>
                <a:gd name="T5" fmla="*/ 23 h 81"/>
                <a:gd name="T6" fmla="*/ 98 w 116"/>
                <a:gd name="T7" fmla="*/ 23 h 81"/>
                <a:gd name="T8" fmla="*/ 87 w 116"/>
                <a:gd name="T9" fmla="*/ 7 h 81"/>
                <a:gd name="T10" fmla="*/ 67 w 116"/>
                <a:gd name="T11" fmla="*/ 0 h 81"/>
                <a:gd name="T12" fmla="*/ 42 w 116"/>
                <a:gd name="T13" fmla="*/ 12 h 81"/>
                <a:gd name="T14" fmla="*/ 42 w 116"/>
                <a:gd name="T15" fmla="*/ 13 h 81"/>
                <a:gd name="T16" fmla="*/ 41 w 116"/>
                <a:gd name="T17" fmla="*/ 12 h 81"/>
                <a:gd name="T18" fmla="*/ 32 w 116"/>
                <a:gd name="T19" fmla="*/ 10 h 81"/>
                <a:gd name="T20" fmla="*/ 13 w 116"/>
                <a:gd name="T21" fmla="*/ 28 h 81"/>
                <a:gd name="T22" fmla="*/ 14 w 116"/>
                <a:gd name="T23" fmla="*/ 31 h 81"/>
                <a:gd name="T24" fmla="*/ 14 w 116"/>
                <a:gd name="T25" fmla="*/ 32 h 81"/>
                <a:gd name="T26" fmla="*/ 13 w 116"/>
                <a:gd name="T27" fmla="*/ 32 h 81"/>
                <a:gd name="T28" fmla="*/ 0 w 116"/>
                <a:gd name="T29" fmla="*/ 55 h 81"/>
                <a:gd name="T30" fmla="*/ 26 w 116"/>
                <a:gd name="T31" fmla="*/ 81 h 81"/>
                <a:gd name="T32" fmla="*/ 86 w 116"/>
                <a:gd name="T33" fmla="*/ 81 h 81"/>
                <a:gd name="T34" fmla="*/ 107 w 116"/>
                <a:gd name="T35" fmla="*/ 72 h 81"/>
                <a:gd name="T36" fmla="*/ 116 w 116"/>
                <a:gd name="T37" fmla="*/ 51 h 81"/>
                <a:gd name="T38" fmla="*/ 111 w 116"/>
                <a:gd name="T39" fmla="*/ 34 h 81"/>
                <a:gd name="T40" fmla="*/ 104 w 116"/>
                <a:gd name="T41" fmla="*/ 69 h 81"/>
                <a:gd name="T42" fmla="*/ 86 w 116"/>
                <a:gd name="T43" fmla="*/ 77 h 81"/>
                <a:gd name="T44" fmla="*/ 26 w 116"/>
                <a:gd name="T45" fmla="*/ 77 h 81"/>
                <a:gd name="T46" fmla="*/ 5 w 116"/>
                <a:gd name="T47" fmla="*/ 55 h 81"/>
                <a:gd name="T48" fmla="*/ 15 w 116"/>
                <a:gd name="T49" fmla="*/ 36 h 81"/>
                <a:gd name="T50" fmla="*/ 19 w 116"/>
                <a:gd name="T51" fmla="*/ 34 h 81"/>
                <a:gd name="T52" fmla="*/ 18 w 116"/>
                <a:gd name="T53" fmla="*/ 30 h 81"/>
                <a:gd name="T54" fmla="*/ 18 w 116"/>
                <a:gd name="T55" fmla="*/ 28 h 81"/>
                <a:gd name="T56" fmla="*/ 32 w 116"/>
                <a:gd name="T57" fmla="*/ 14 h 81"/>
                <a:gd name="T58" fmla="*/ 38 w 116"/>
                <a:gd name="T59" fmla="*/ 16 h 81"/>
                <a:gd name="T60" fmla="*/ 43 w 116"/>
                <a:gd name="T61" fmla="*/ 19 h 81"/>
                <a:gd name="T62" fmla="*/ 46 w 116"/>
                <a:gd name="T63" fmla="*/ 15 h 81"/>
                <a:gd name="T64" fmla="*/ 67 w 116"/>
                <a:gd name="T65" fmla="*/ 5 h 81"/>
                <a:gd name="T66" fmla="*/ 84 w 116"/>
                <a:gd name="T67" fmla="*/ 10 h 81"/>
                <a:gd name="T68" fmla="*/ 94 w 116"/>
                <a:gd name="T69" fmla="*/ 24 h 81"/>
                <a:gd name="T70" fmla="*/ 95 w 116"/>
                <a:gd name="T71" fmla="*/ 26 h 81"/>
                <a:gd name="T72" fmla="*/ 97 w 116"/>
                <a:gd name="T73" fmla="*/ 27 h 81"/>
                <a:gd name="T74" fmla="*/ 107 w 116"/>
                <a:gd name="T75" fmla="*/ 36 h 81"/>
                <a:gd name="T76" fmla="*/ 111 w 116"/>
                <a:gd name="T77" fmla="*/ 51 h 81"/>
                <a:gd name="T78" fmla="*/ 104 w 116"/>
                <a:gd name="T79" fmla="*/ 6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6" h="81">
                  <a:moveTo>
                    <a:pt x="111" y="34"/>
                  </a:moveTo>
                  <a:cubicBezTo>
                    <a:pt x="108" y="29"/>
                    <a:pt x="104" y="26"/>
                    <a:pt x="99" y="23"/>
                  </a:cubicBezTo>
                  <a:cubicBezTo>
                    <a:pt x="98" y="23"/>
                    <a:pt x="98" y="23"/>
                    <a:pt x="98" y="23"/>
                  </a:cubicBezTo>
                  <a:cubicBezTo>
                    <a:pt x="98" y="23"/>
                    <a:pt x="98" y="23"/>
                    <a:pt x="98" y="23"/>
                  </a:cubicBezTo>
                  <a:cubicBezTo>
                    <a:pt x="96" y="16"/>
                    <a:pt x="92" y="11"/>
                    <a:pt x="87" y="7"/>
                  </a:cubicBezTo>
                  <a:cubicBezTo>
                    <a:pt x="81" y="2"/>
                    <a:pt x="75" y="0"/>
                    <a:pt x="67" y="0"/>
                  </a:cubicBezTo>
                  <a:cubicBezTo>
                    <a:pt x="58" y="0"/>
                    <a:pt x="49" y="4"/>
                    <a:pt x="42" y="12"/>
                  </a:cubicBezTo>
                  <a:cubicBezTo>
                    <a:pt x="42" y="13"/>
                    <a:pt x="42" y="13"/>
                    <a:pt x="42" y="13"/>
                  </a:cubicBezTo>
                  <a:cubicBezTo>
                    <a:pt x="41" y="12"/>
                    <a:pt x="41" y="12"/>
                    <a:pt x="41" y="12"/>
                  </a:cubicBezTo>
                  <a:cubicBezTo>
                    <a:pt x="38" y="11"/>
                    <a:pt x="35" y="10"/>
                    <a:pt x="32" y="10"/>
                  </a:cubicBezTo>
                  <a:cubicBezTo>
                    <a:pt x="22" y="10"/>
                    <a:pt x="13" y="18"/>
                    <a:pt x="13" y="28"/>
                  </a:cubicBezTo>
                  <a:cubicBezTo>
                    <a:pt x="13" y="29"/>
                    <a:pt x="14" y="30"/>
                    <a:pt x="14" y="31"/>
                  </a:cubicBezTo>
                  <a:cubicBezTo>
                    <a:pt x="14" y="32"/>
                    <a:pt x="14" y="32"/>
                    <a:pt x="14" y="32"/>
                  </a:cubicBezTo>
                  <a:cubicBezTo>
                    <a:pt x="13" y="32"/>
                    <a:pt x="13" y="32"/>
                    <a:pt x="13" y="32"/>
                  </a:cubicBezTo>
                  <a:cubicBezTo>
                    <a:pt x="5" y="37"/>
                    <a:pt x="0" y="46"/>
                    <a:pt x="0" y="55"/>
                  </a:cubicBezTo>
                  <a:cubicBezTo>
                    <a:pt x="0" y="70"/>
                    <a:pt x="12" y="81"/>
                    <a:pt x="26" y="81"/>
                  </a:cubicBezTo>
                  <a:cubicBezTo>
                    <a:pt x="86" y="81"/>
                    <a:pt x="86" y="81"/>
                    <a:pt x="86" y="81"/>
                  </a:cubicBezTo>
                  <a:cubicBezTo>
                    <a:pt x="94" y="81"/>
                    <a:pt x="102" y="78"/>
                    <a:pt x="107" y="72"/>
                  </a:cubicBezTo>
                  <a:cubicBezTo>
                    <a:pt x="113" y="67"/>
                    <a:pt x="116" y="59"/>
                    <a:pt x="116" y="51"/>
                  </a:cubicBezTo>
                  <a:cubicBezTo>
                    <a:pt x="116" y="45"/>
                    <a:pt x="114" y="39"/>
                    <a:pt x="111" y="34"/>
                  </a:cubicBezTo>
                  <a:close/>
                  <a:moveTo>
                    <a:pt x="104" y="69"/>
                  </a:moveTo>
                  <a:cubicBezTo>
                    <a:pt x="99" y="74"/>
                    <a:pt x="93" y="77"/>
                    <a:pt x="86" y="77"/>
                  </a:cubicBezTo>
                  <a:cubicBezTo>
                    <a:pt x="26" y="77"/>
                    <a:pt x="26" y="77"/>
                    <a:pt x="26" y="77"/>
                  </a:cubicBezTo>
                  <a:cubicBezTo>
                    <a:pt x="14" y="77"/>
                    <a:pt x="5" y="67"/>
                    <a:pt x="5" y="55"/>
                  </a:cubicBezTo>
                  <a:cubicBezTo>
                    <a:pt x="5" y="47"/>
                    <a:pt x="9" y="40"/>
                    <a:pt x="15" y="36"/>
                  </a:cubicBezTo>
                  <a:cubicBezTo>
                    <a:pt x="19" y="34"/>
                    <a:pt x="19" y="34"/>
                    <a:pt x="19" y="34"/>
                  </a:cubicBezTo>
                  <a:cubicBezTo>
                    <a:pt x="18" y="30"/>
                    <a:pt x="18" y="30"/>
                    <a:pt x="18" y="30"/>
                  </a:cubicBezTo>
                  <a:cubicBezTo>
                    <a:pt x="18" y="30"/>
                    <a:pt x="18" y="29"/>
                    <a:pt x="18" y="28"/>
                  </a:cubicBezTo>
                  <a:cubicBezTo>
                    <a:pt x="18" y="21"/>
                    <a:pt x="24" y="14"/>
                    <a:pt x="32" y="14"/>
                  </a:cubicBezTo>
                  <a:cubicBezTo>
                    <a:pt x="34" y="14"/>
                    <a:pt x="36" y="15"/>
                    <a:pt x="38" y="16"/>
                  </a:cubicBezTo>
                  <a:cubicBezTo>
                    <a:pt x="43" y="19"/>
                    <a:pt x="43" y="19"/>
                    <a:pt x="43" y="19"/>
                  </a:cubicBezTo>
                  <a:cubicBezTo>
                    <a:pt x="46" y="15"/>
                    <a:pt x="46" y="15"/>
                    <a:pt x="46" y="15"/>
                  </a:cubicBezTo>
                  <a:cubicBezTo>
                    <a:pt x="51" y="8"/>
                    <a:pt x="59" y="5"/>
                    <a:pt x="67" y="5"/>
                  </a:cubicBezTo>
                  <a:cubicBezTo>
                    <a:pt x="74" y="5"/>
                    <a:pt x="79" y="7"/>
                    <a:pt x="84" y="10"/>
                  </a:cubicBezTo>
                  <a:cubicBezTo>
                    <a:pt x="89" y="14"/>
                    <a:pt x="92" y="19"/>
                    <a:pt x="94" y="24"/>
                  </a:cubicBezTo>
                  <a:cubicBezTo>
                    <a:pt x="95" y="26"/>
                    <a:pt x="95" y="26"/>
                    <a:pt x="95" y="26"/>
                  </a:cubicBezTo>
                  <a:cubicBezTo>
                    <a:pt x="97" y="27"/>
                    <a:pt x="97" y="27"/>
                    <a:pt x="97" y="27"/>
                  </a:cubicBezTo>
                  <a:cubicBezTo>
                    <a:pt x="101" y="29"/>
                    <a:pt x="105" y="32"/>
                    <a:pt x="107" y="36"/>
                  </a:cubicBezTo>
                  <a:cubicBezTo>
                    <a:pt x="110" y="41"/>
                    <a:pt x="111" y="46"/>
                    <a:pt x="111" y="51"/>
                  </a:cubicBezTo>
                  <a:cubicBezTo>
                    <a:pt x="111" y="58"/>
                    <a:pt x="109" y="64"/>
                    <a:pt x="104" y="69"/>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40" name="Freeform 17"/>
            <p:cNvSpPr>
              <a:spLocks/>
            </p:cNvSpPr>
            <p:nvPr/>
          </p:nvSpPr>
          <p:spPr bwMode="auto">
            <a:xfrm>
              <a:off x="4615" y="2457"/>
              <a:ext cx="12" cy="12"/>
            </a:xfrm>
            <a:custGeom>
              <a:avLst/>
              <a:gdLst>
                <a:gd name="T0" fmla="*/ 3 w 5"/>
                <a:gd name="T1" fmla="*/ 0 h 5"/>
                <a:gd name="T2" fmla="*/ 2 w 5"/>
                <a:gd name="T3" fmla="*/ 0 h 5"/>
                <a:gd name="T4" fmla="*/ 0 w 5"/>
                <a:gd name="T5" fmla="*/ 1 h 5"/>
                <a:gd name="T6" fmla="*/ 0 w 5"/>
                <a:gd name="T7" fmla="*/ 3 h 5"/>
                <a:gd name="T8" fmla="*/ 1 w 5"/>
                <a:gd name="T9" fmla="*/ 4 h 5"/>
                <a:gd name="T10" fmla="*/ 4 w 5"/>
                <a:gd name="T11" fmla="*/ 3 h 5"/>
                <a:gd name="T12" fmla="*/ 3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3" y="0"/>
                  </a:moveTo>
                  <a:cubicBezTo>
                    <a:pt x="3" y="0"/>
                    <a:pt x="2" y="0"/>
                    <a:pt x="2" y="0"/>
                  </a:cubicBezTo>
                  <a:cubicBezTo>
                    <a:pt x="1" y="0"/>
                    <a:pt x="0" y="0"/>
                    <a:pt x="0" y="1"/>
                  </a:cubicBezTo>
                  <a:cubicBezTo>
                    <a:pt x="0" y="1"/>
                    <a:pt x="0" y="2"/>
                    <a:pt x="0" y="3"/>
                  </a:cubicBezTo>
                  <a:cubicBezTo>
                    <a:pt x="0" y="3"/>
                    <a:pt x="0" y="4"/>
                    <a:pt x="1" y="4"/>
                  </a:cubicBezTo>
                  <a:cubicBezTo>
                    <a:pt x="2" y="5"/>
                    <a:pt x="3" y="4"/>
                    <a:pt x="4" y="3"/>
                  </a:cubicBezTo>
                  <a:cubicBezTo>
                    <a:pt x="5" y="2"/>
                    <a:pt x="4" y="1"/>
                    <a:pt x="3" y="0"/>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41" name="Freeform 18"/>
            <p:cNvSpPr>
              <a:spLocks/>
            </p:cNvSpPr>
            <p:nvPr/>
          </p:nvSpPr>
          <p:spPr bwMode="auto">
            <a:xfrm>
              <a:off x="4596" y="2488"/>
              <a:ext cx="12" cy="10"/>
            </a:xfrm>
            <a:custGeom>
              <a:avLst/>
              <a:gdLst>
                <a:gd name="T0" fmla="*/ 4 w 5"/>
                <a:gd name="T1" fmla="*/ 0 h 4"/>
                <a:gd name="T2" fmla="*/ 2 w 5"/>
                <a:gd name="T3" fmla="*/ 0 h 4"/>
                <a:gd name="T4" fmla="*/ 0 w 5"/>
                <a:gd name="T5" fmla="*/ 1 h 4"/>
                <a:gd name="T6" fmla="*/ 1 w 5"/>
                <a:gd name="T7" fmla="*/ 4 h 4"/>
                <a:gd name="T8" fmla="*/ 2 w 5"/>
                <a:gd name="T9" fmla="*/ 4 h 4"/>
                <a:gd name="T10" fmla="*/ 4 w 5"/>
                <a:gd name="T11" fmla="*/ 3 h 4"/>
                <a:gd name="T12" fmla="*/ 4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4" y="0"/>
                  </a:moveTo>
                  <a:cubicBezTo>
                    <a:pt x="3" y="0"/>
                    <a:pt x="3" y="0"/>
                    <a:pt x="2" y="0"/>
                  </a:cubicBezTo>
                  <a:cubicBezTo>
                    <a:pt x="2" y="0"/>
                    <a:pt x="1" y="0"/>
                    <a:pt x="0" y="1"/>
                  </a:cubicBezTo>
                  <a:cubicBezTo>
                    <a:pt x="0" y="2"/>
                    <a:pt x="0" y="3"/>
                    <a:pt x="1" y="4"/>
                  </a:cubicBezTo>
                  <a:cubicBezTo>
                    <a:pt x="2" y="4"/>
                    <a:pt x="2" y="4"/>
                    <a:pt x="2" y="4"/>
                  </a:cubicBezTo>
                  <a:cubicBezTo>
                    <a:pt x="3" y="4"/>
                    <a:pt x="4" y="4"/>
                    <a:pt x="4" y="3"/>
                  </a:cubicBezTo>
                  <a:cubicBezTo>
                    <a:pt x="5" y="2"/>
                    <a:pt x="5" y="1"/>
                    <a:pt x="4" y="0"/>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42" name="Freeform 19"/>
            <p:cNvSpPr>
              <a:spLocks/>
            </p:cNvSpPr>
            <p:nvPr/>
          </p:nvSpPr>
          <p:spPr bwMode="auto">
            <a:xfrm>
              <a:off x="4577" y="2517"/>
              <a:ext cx="12" cy="12"/>
            </a:xfrm>
            <a:custGeom>
              <a:avLst/>
              <a:gdLst>
                <a:gd name="T0" fmla="*/ 4 w 5"/>
                <a:gd name="T1" fmla="*/ 1 h 5"/>
                <a:gd name="T2" fmla="*/ 3 w 5"/>
                <a:gd name="T3" fmla="*/ 0 h 5"/>
                <a:gd name="T4" fmla="*/ 1 w 5"/>
                <a:gd name="T5" fmla="*/ 2 h 5"/>
                <a:gd name="T6" fmla="*/ 2 w 5"/>
                <a:gd name="T7" fmla="*/ 5 h 5"/>
                <a:gd name="T8" fmla="*/ 3 w 5"/>
                <a:gd name="T9" fmla="*/ 5 h 5"/>
                <a:gd name="T10" fmla="*/ 5 w 5"/>
                <a:gd name="T11" fmla="*/ 4 h 5"/>
                <a:gd name="T12" fmla="*/ 5 w 5"/>
                <a:gd name="T13" fmla="*/ 2 h 5"/>
                <a:gd name="T14" fmla="*/ 4 w 5"/>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4" y="1"/>
                  </a:moveTo>
                  <a:cubicBezTo>
                    <a:pt x="4" y="1"/>
                    <a:pt x="3" y="0"/>
                    <a:pt x="3" y="0"/>
                  </a:cubicBezTo>
                  <a:cubicBezTo>
                    <a:pt x="2" y="0"/>
                    <a:pt x="1" y="1"/>
                    <a:pt x="1" y="2"/>
                  </a:cubicBezTo>
                  <a:cubicBezTo>
                    <a:pt x="0" y="3"/>
                    <a:pt x="1" y="4"/>
                    <a:pt x="2" y="5"/>
                  </a:cubicBezTo>
                  <a:cubicBezTo>
                    <a:pt x="2" y="5"/>
                    <a:pt x="3" y="5"/>
                    <a:pt x="3" y="5"/>
                  </a:cubicBezTo>
                  <a:cubicBezTo>
                    <a:pt x="4" y="5"/>
                    <a:pt x="5" y="5"/>
                    <a:pt x="5" y="4"/>
                  </a:cubicBezTo>
                  <a:cubicBezTo>
                    <a:pt x="5" y="3"/>
                    <a:pt x="5" y="3"/>
                    <a:pt x="5" y="2"/>
                  </a:cubicBezTo>
                  <a:cubicBezTo>
                    <a:pt x="5" y="2"/>
                    <a:pt x="5" y="1"/>
                    <a:pt x="4" y="1"/>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43" name="Freeform 20"/>
            <p:cNvSpPr>
              <a:spLocks/>
            </p:cNvSpPr>
            <p:nvPr/>
          </p:nvSpPr>
          <p:spPr bwMode="auto">
            <a:xfrm>
              <a:off x="4664" y="2442"/>
              <a:ext cx="12" cy="13"/>
            </a:xfrm>
            <a:custGeom>
              <a:avLst/>
              <a:gdLst>
                <a:gd name="T0" fmla="*/ 3 w 5"/>
                <a:gd name="T1" fmla="*/ 1 h 5"/>
                <a:gd name="T2" fmla="*/ 2 w 5"/>
                <a:gd name="T3" fmla="*/ 0 h 5"/>
                <a:gd name="T4" fmla="*/ 0 w 5"/>
                <a:gd name="T5" fmla="*/ 2 h 5"/>
                <a:gd name="T6" fmla="*/ 0 w 5"/>
                <a:gd name="T7" fmla="*/ 3 h 5"/>
                <a:gd name="T8" fmla="*/ 1 w 5"/>
                <a:gd name="T9" fmla="*/ 5 h 5"/>
                <a:gd name="T10" fmla="*/ 4 w 5"/>
                <a:gd name="T11" fmla="*/ 4 h 5"/>
                <a:gd name="T12" fmla="*/ 3 w 5"/>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3" y="1"/>
                  </a:moveTo>
                  <a:cubicBezTo>
                    <a:pt x="3" y="0"/>
                    <a:pt x="3" y="0"/>
                    <a:pt x="2" y="0"/>
                  </a:cubicBezTo>
                  <a:cubicBezTo>
                    <a:pt x="1" y="0"/>
                    <a:pt x="1" y="1"/>
                    <a:pt x="0" y="2"/>
                  </a:cubicBezTo>
                  <a:cubicBezTo>
                    <a:pt x="0" y="2"/>
                    <a:pt x="0" y="3"/>
                    <a:pt x="0" y="3"/>
                  </a:cubicBezTo>
                  <a:cubicBezTo>
                    <a:pt x="0" y="4"/>
                    <a:pt x="1" y="4"/>
                    <a:pt x="1" y="5"/>
                  </a:cubicBezTo>
                  <a:cubicBezTo>
                    <a:pt x="2" y="5"/>
                    <a:pt x="4" y="5"/>
                    <a:pt x="4" y="4"/>
                  </a:cubicBezTo>
                  <a:cubicBezTo>
                    <a:pt x="5" y="3"/>
                    <a:pt x="4" y="1"/>
                    <a:pt x="3" y="1"/>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44" name="Freeform 21"/>
            <p:cNvSpPr>
              <a:spLocks/>
            </p:cNvSpPr>
            <p:nvPr/>
          </p:nvSpPr>
          <p:spPr bwMode="auto">
            <a:xfrm>
              <a:off x="4644" y="2474"/>
              <a:ext cx="12" cy="12"/>
            </a:xfrm>
            <a:custGeom>
              <a:avLst/>
              <a:gdLst>
                <a:gd name="T0" fmla="*/ 4 w 5"/>
                <a:gd name="T1" fmla="*/ 1 h 5"/>
                <a:gd name="T2" fmla="*/ 3 w 5"/>
                <a:gd name="T3" fmla="*/ 0 h 5"/>
                <a:gd name="T4" fmla="*/ 1 w 5"/>
                <a:gd name="T5" fmla="*/ 1 h 5"/>
                <a:gd name="T6" fmla="*/ 2 w 5"/>
                <a:gd name="T7" fmla="*/ 4 h 5"/>
                <a:gd name="T8" fmla="*/ 3 w 5"/>
                <a:gd name="T9" fmla="*/ 5 h 5"/>
                <a:gd name="T10" fmla="*/ 3 w 5"/>
                <a:gd name="T11" fmla="*/ 5 h 5"/>
                <a:gd name="T12" fmla="*/ 5 w 5"/>
                <a:gd name="T13" fmla="*/ 4 h 5"/>
                <a:gd name="T14" fmla="*/ 5 w 5"/>
                <a:gd name="T15" fmla="*/ 2 h 5"/>
                <a:gd name="T16" fmla="*/ 4 w 5"/>
                <a:gd name="T17"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
                  <a:moveTo>
                    <a:pt x="4" y="1"/>
                  </a:moveTo>
                  <a:cubicBezTo>
                    <a:pt x="4" y="0"/>
                    <a:pt x="3" y="0"/>
                    <a:pt x="3" y="0"/>
                  </a:cubicBezTo>
                  <a:cubicBezTo>
                    <a:pt x="2" y="0"/>
                    <a:pt x="1" y="1"/>
                    <a:pt x="1" y="1"/>
                  </a:cubicBezTo>
                  <a:cubicBezTo>
                    <a:pt x="0" y="2"/>
                    <a:pt x="1" y="4"/>
                    <a:pt x="2" y="4"/>
                  </a:cubicBezTo>
                  <a:cubicBezTo>
                    <a:pt x="2" y="5"/>
                    <a:pt x="2" y="5"/>
                    <a:pt x="3" y="5"/>
                  </a:cubicBezTo>
                  <a:cubicBezTo>
                    <a:pt x="3" y="5"/>
                    <a:pt x="3" y="5"/>
                    <a:pt x="3" y="5"/>
                  </a:cubicBezTo>
                  <a:cubicBezTo>
                    <a:pt x="4" y="5"/>
                    <a:pt x="4" y="4"/>
                    <a:pt x="5" y="4"/>
                  </a:cubicBezTo>
                  <a:cubicBezTo>
                    <a:pt x="5" y="3"/>
                    <a:pt x="5" y="3"/>
                    <a:pt x="5" y="2"/>
                  </a:cubicBezTo>
                  <a:cubicBezTo>
                    <a:pt x="5" y="1"/>
                    <a:pt x="4" y="1"/>
                    <a:pt x="4" y="1"/>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45" name="Freeform 22"/>
            <p:cNvSpPr>
              <a:spLocks/>
            </p:cNvSpPr>
            <p:nvPr/>
          </p:nvSpPr>
          <p:spPr bwMode="auto">
            <a:xfrm>
              <a:off x="4627" y="2505"/>
              <a:ext cx="12" cy="12"/>
            </a:xfrm>
            <a:custGeom>
              <a:avLst/>
              <a:gdLst>
                <a:gd name="T0" fmla="*/ 3 w 5"/>
                <a:gd name="T1" fmla="*/ 0 h 5"/>
                <a:gd name="T2" fmla="*/ 2 w 5"/>
                <a:gd name="T3" fmla="*/ 0 h 5"/>
                <a:gd name="T4" fmla="*/ 0 w 5"/>
                <a:gd name="T5" fmla="*/ 1 h 5"/>
                <a:gd name="T6" fmla="*/ 1 w 5"/>
                <a:gd name="T7" fmla="*/ 4 h 5"/>
                <a:gd name="T8" fmla="*/ 4 w 5"/>
                <a:gd name="T9" fmla="*/ 3 h 5"/>
                <a:gd name="T10" fmla="*/ 4 w 5"/>
                <a:gd name="T11" fmla="*/ 2 h 5"/>
                <a:gd name="T12" fmla="*/ 3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3" y="0"/>
                  </a:moveTo>
                  <a:cubicBezTo>
                    <a:pt x="3" y="0"/>
                    <a:pt x="3" y="0"/>
                    <a:pt x="2" y="0"/>
                  </a:cubicBezTo>
                  <a:cubicBezTo>
                    <a:pt x="1" y="0"/>
                    <a:pt x="1" y="0"/>
                    <a:pt x="0" y="1"/>
                  </a:cubicBezTo>
                  <a:cubicBezTo>
                    <a:pt x="0" y="2"/>
                    <a:pt x="0" y="4"/>
                    <a:pt x="1" y="4"/>
                  </a:cubicBezTo>
                  <a:cubicBezTo>
                    <a:pt x="2" y="5"/>
                    <a:pt x="4" y="5"/>
                    <a:pt x="4" y="3"/>
                  </a:cubicBezTo>
                  <a:cubicBezTo>
                    <a:pt x="5" y="3"/>
                    <a:pt x="5" y="2"/>
                    <a:pt x="4" y="2"/>
                  </a:cubicBezTo>
                  <a:cubicBezTo>
                    <a:pt x="4" y="1"/>
                    <a:pt x="4" y="1"/>
                    <a:pt x="3" y="0"/>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46" name="Freeform 23"/>
            <p:cNvSpPr>
              <a:spLocks/>
            </p:cNvSpPr>
            <p:nvPr/>
          </p:nvSpPr>
          <p:spPr bwMode="auto">
            <a:xfrm>
              <a:off x="4531" y="2457"/>
              <a:ext cx="12" cy="12"/>
            </a:xfrm>
            <a:custGeom>
              <a:avLst/>
              <a:gdLst>
                <a:gd name="T0" fmla="*/ 4 w 5"/>
                <a:gd name="T1" fmla="*/ 0 h 5"/>
                <a:gd name="T2" fmla="*/ 3 w 5"/>
                <a:gd name="T3" fmla="*/ 0 h 5"/>
                <a:gd name="T4" fmla="*/ 1 w 5"/>
                <a:gd name="T5" fmla="*/ 1 h 5"/>
                <a:gd name="T6" fmla="*/ 0 w 5"/>
                <a:gd name="T7" fmla="*/ 3 h 5"/>
                <a:gd name="T8" fmla="*/ 2 w 5"/>
                <a:gd name="T9" fmla="*/ 4 h 5"/>
                <a:gd name="T10" fmla="*/ 5 w 5"/>
                <a:gd name="T11" fmla="*/ 3 h 5"/>
                <a:gd name="T12" fmla="*/ 5 w 5"/>
                <a:gd name="T13" fmla="*/ 1 h 5"/>
                <a:gd name="T14" fmla="*/ 4 w 5"/>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4" y="0"/>
                  </a:moveTo>
                  <a:cubicBezTo>
                    <a:pt x="3" y="0"/>
                    <a:pt x="3" y="0"/>
                    <a:pt x="3" y="0"/>
                  </a:cubicBezTo>
                  <a:cubicBezTo>
                    <a:pt x="2" y="0"/>
                    <a:pt x="1" y="0"/>
                    <a:pt x="1" y="1"/>
                  </a:cubicBezTo>
                  <a:cubicBezTo>
                    <a:pt x="0" y="1"/>
                    <a:pt x="0" y="2"/>
                    <a:pt x="0" y="3"/>
                  </a:cubicBezTo>
                  <a:cubicBezTo>
                    <a:pt x="1" y="3"/>
                    <a:pt x="1" y="4"/>
                    <a:pt x="2" y="4"/>
                  </a:cubicBezTo>
                  <a:cubicBezTo>
                    <a:pt x="3" y="5"/>
                    <a:pt x="4" y="4"/>
                    <a:pt x="5" y="3"/>
                  </a:cubicBezTo>
                  <a:cubicBezTo>
                    <a:pt x="5" y="3"/>
                    <a:pt x="5" y="2"/>
                    <a:pt x="5" y="1"/>
                  </a:cubicBezTo>
                  <a:cubicBezTo>
                    <a:pt x="5" y="1"/>
                    <a:pt x="4" y="0"/>
                    <a:pt x="4" y="0"/>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47" name="Freeform 24"/>
            <p:cNvSpPr>
              <a:spLocks/>
            </p:cNvSpPr>
            <p:nvPr/>
          </p:nvSpPr>
          <p:spPr bwMode="auto">
            <a:xfrm>
              <a:off x="4514" y="2488"/>
              <a:ext cx="12" cy="10"/>
            </a:xfrm>
            <a:custGeom>
              <a:avLst/>
              <a:gdLst>
                <a:gd name="T0" fmla="*/ 3 w 5"/>
                <a:gd name="T1" fmla="*/ 0 h 4"/>
                <a:gd name="T2" fmla="*/ 2 w 5"/>
                <a:gd name="T3" fmla="*/ 0 h 4"/>
                <a:gd name="T4" fmla="*/ 0 w 5"/>
                <a:gd name="T5" fmla="*/ 1 h 4"/>
                <a:gd name="T6" fmla="*/ 1 w 5"/>
                <a:gd name="T7" fmla="*/ 4 h 4"/>
                <a:gd name="T8" fmla="*/ 2 w 5"/>
                <a:gd name="T9" fmla="*/ 4 h 4"/>
                <a:gd name="T10" fmla="*/ 4 w 5"/>
                <a:gd name="T11" fmla="*/ 3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3" y="0"/>
                    <a:pt x="3" y="0"/>
                    <a:pt x="2" y="0"/>
                  </a:cubicBezTo>
                  <a:cubicBezTo>
                    <a:pt x="1" y="0"/>
                    <a:pt x="1" y="0"/>
                    <a:pt x="0" y="1"/>
                  </a:cubicBezTo>
                  <a:cubicBezTo>
                    <a:pt x="0" y="2"/>
                    <a:pt x="0" y="3"/>
                    <a:pt x="1" y="4"/>
                  </a:cubicBezTo>
                  <a:cubicBezTo>
                    <a:pt x="1" y="4"/>
                    <a:pt x="2" y="4"/>
                    <a:pt x="2" y="4"/>
                  </a:cubicBezTo>
                  <a:cubicBezTo>
                    <a:pt x="3" y="4"/>
                    <a:pt x="4" y="4"/>
                    <a:pt x="4" y="3"/>
                  </a:cubicBezTo>
                  <a:cubicBezTo>
                    <a:pt x="5" y="2"/>
                    <a:pt x="4" y="1"/>
                    <a:pt x="3" y="0"/>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48" name="Freeform 25"/>
            <p:cNvSpPr>
              <a:spLocks/>
            </p:cNvSpPr>
            <p:nvPr/>
          </p:nvSpPr>
          <p:spPr bwMode="auto">
            <a:xfrm>
              <a:off x="4494" y="2517"/>
              <a:ext cx="12" cy="12"/>
            </a:xfrm>
            <a:custGeom>
              <a:avLst/>
              <a:gdLst>
                <a:gd name="T0" fmla="*/ 4 w 5"/>
                <a:gd name="T1" fmla="*/ 1 h 5"/>
                <a:gd name="T2" fmla="*/ 3 w 5"/>
                <a:gd name="T3" fmla="*/ 0 h 5"/>
                <a:gd name="T4" fmla="*/ 1 w 5"/>
                <a:gd name="T5" fmla="*/ 2 h 5"/>
                <a:gd name="T6" fmla="*/ 2 w 5"/>
                <a:gd name="T7" fmla="*/ 5 h 5"/>
                <a:gd name="T8" fmla="*/ 3 w 5"/>
                <a:gd name="T9" fmla="*/ 5 h 5"/>
                <a:gd name="T10" fmla="*/ 3 w 5"/>
                <a:gd name="T11" fmla="*/ 5 h 5"/>
                <a:gd name="T12" fmla="*/ 5 w 5"/>
                <a:gd name="T13" fmla="*/ 4 h 5"/>
                <a:gd name="T14" fmla="*/ 5 w 5"/>
                <a:gd name="T15" fmla="*/ 2 h 5"/>
                <a:gd name="T16" fmla="*/ 4 w 5"/>
                <a:gd name="T17"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
                  <a:moveTo>
                    <a:pt x="4" y="1"/>
                  </a:moveTo>
                  <a:cubicBezTo>
                    <a:pt x="4" y="1"/>
                    <a:pt x="3" y="0"/>
                    <a:pt x="3" y="0"/>
                  </a:cubicBezTo>
                  <a:cubicBezTo>
                    <a:pt x="2" y="0"/>
                    <a:pt x="1" y="1"/>
                    <a:pt x="1" y="2"/>
                  </a:cubicBezTo>
                  <a:cubicBezTo>
                    <a:pt x="0" y="3"/>
                    <a:pt x="1" y="4"/>
                    <a:pt x="2" y="5"/>
                  </a:cubicBezTo>
                  <a:cubicBezTo>
                    <a:pt x="2" y="5"/>
                    <a:pt x="2" y="5"/>
                    <a:pt x="3" y="5"/>
                  </a:cubicBezTo>
                  <a:cubicBezTo>
                    <a:pt x="3" y="5"/>
                    <a:pt x="3" y="5"/>
                    <a:pt x="3" y="5"/>
                  </a:cubicBezTo>
                  <a:cubicBezTo>
                    <a:pt x="4" y="5"/>
                    <a:pt x="4" y="5"/>
                    <a:pt x="5" y="4"/>
                  </a:cubicBezTo>
                  <a:cubicBezTo>
                    <a:pt x="5" y="3"/>
                    <a:pt x="5" y="3"/>
                    <a:pt x="5" y="2"/>
                  </a:cubicBezTo>
                  <a:cubicBezTo>
                    <a:pt x="5" y="2"/>
                    <a:pt x="4" y="1"/>
                    <a:pt x="4" y="1"/>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49" name="Freeform 26"/>
            <p:cNvSpPr>
              <a:spLocks/>
            </p:cNvSpPr>
            <p:nvPr/>
          </p:nvSpPr>
          <p:spPr bwMode="auto">
            <a:xfrm>
              <a:off x="4581" y="2442"/>
              <a:ext cx="12" cy="13"/>
            </a:xfrm>
            <a:custGeom>
              <a:avLst/>
              <a:gdLst>
                <a:gd name="T0" fmla="*/ 3 w 5"/>
                <a:gd name="T1" fmla="*/ 1 h 5"/>
                <a:gd name="T2" fmla="*/ 2 w 5"/>
                <a:gd name="T3" fmla="*/ 0 h 5"/>
                <a:gd name="T4" fmla="*/ 0 w 5"/>
                <a:gd name="T5" fmla="*/ 2 h 5"/>
                <a:gd name="T6" fmla="*/ 0 w 5"/>
                <a:gd name="T7" fmla="*/ 3 h 5"/>
                <a:gd name="T8" fmla="*/ 1 w 5"/>
                <a:gd name="T9" fmla="*/ 5 h 5"/>
                <a:gd name="T10" fmla="*/ 4 w 5"/>
                <a:gd name="T11" fmla="*/ 4 h 5"/>
                <a:gd name="T12" fmla="*/ 3 w 5"/>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3" y="1"/>
                  </a:moveTo>
                  <a:cubicBezTo>
                    <a:pt x="3" y="0"/>
                    <a:pt x="2" y="0"/>
                    <a:pt x="2" y="0"/>
                  </a:cubicBezTo>
                  <a:cubicBezTo>
                    <a:pt x="1" y="0"/>
                    <a:pt x="0" y="1"/>
                    <a:pt x="0" y="2"/>
                  </a:cubicBezTo>
                  <a:cubicBezTo>
                    <a:pt x="0" y="2"/>
                    <a:pt x="0" y="3"/>
                    <a:pt x="0" y="3"/>
                  </a:cubicBezTo>
                  <a:cubicBezTo>
                    <a:pt x="0" y="4"/>
                    <a:pt x="0" y="4"/>
                    <a:pt x="1" y="5"/>
                  </a:cubicBezTo>
                  <a:cubicBezTo>
                    <a:pt x="2" y="5"/>
                    <a:pt x="3" y="5"/>
                    <a:pt x="4" y="4"/>
                  </a:cubicBezTo>
                  <a:cubicBezTo>
                    <a:pt x="5" y="3"/>
                    <a:pt x="4" y="1"/>
                    <a:pt x="3" y="1"/>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50" name="Freeform 27"/>
            <p:cNvSpPr>
              <a:spLocks/>
            </p:cNvSpPr>
            <p:nvPr/>
          </p:nvSpPr>
          <p:spPr bwMode="auto">
            <a:xfrm>
              <a:off x="4562" y="2474"/>
              <a:ext cx="12" cy="12"/>
            </a:xfrm>
            <a:custGeom>
              <a:avLst/>
              <a:gdLst>
                <a:gd name="T0" fmla="*/ 4 w 5"/>
                <a:gd name="T1" fmla="*/ 1 h 5"/>
                <a:gd name="T2" fmla="*/ 3 w 5"/>
                <a:gd name="T3" fmla="*/ 0 h 5"/>
                <a:gd name="T4" fmla="*/ 1 w 5"/>
                <a:gd name="T5" fmla="*/ 1 h 5"/>
                <a:gd name="T6" fmla="*/ 1 w 5"/>
                <a:gd name="T7" fmla="*/ 4 h 5"/>
                <a:gd name="T8" fmla="*/ 3 w 5"/>
                <a:gd name="T9" fmla="*/ 5 h 5"/>
                <a:gd name="T10" fmla="*/ 4 w 5"/>
                <a:gd name="T11" fmla="*/ 4 h 5"/>
                <a:gd name="T12" fmla="*/ 4 w 5"/>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4" y="1"/>
                  </a:moveTo>
                  <a:cubicBezTo>
                    <a:pt x="3" y="0"/>
                    <a:pt x="3" y="0"/>
                    <a:pt x="3" y="0"/>
                  </a:cubicBezTo>
                  <a:cubicBezTo>
                    <a:pt x="2" y="0"/>
                    <a:pt x="1" y="1"/>
                    <a:pt x="1" y="1"/>
                  </a:cubicBezTo>
                  <a:cubicBezTo>
                    <a:pt x="0" y="2"/>
                    <a:pt x="0" y="4"/>
                    <a:pt x="1" y="4"/>
                  </a:cubicBezTo>
                  <a:cubicBezTo>
                    <a:pt x="2" y="5"/>
                    <a:pt x="2" y="5"/>
                    <a:pt x="3" y="5"/>
                  </a:cubicBezTo>
                  <a:cubicBezTo>
                    <a:pt x="3" y="5"/>
                    <a:pt x="4" y="4"/>
                    <a:pt x="4" y="4"/>
                  </a:cubicBezTo>
                  <a:cubicBezTo>
                    <a:pt x="5" y="3"/>
                    <a:pt x="5" y="1"/>
                    <a:pt x="4" y="1"/>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51" name="Freeform 28"/>
            <p:cNvSpPr>
              <a:spLocks/>
            </p:cNvSpPr>
            <p:nvPr/>
          </p:nvSpPr>
          <p:spPr bwMode="auto">
            <a:xfrm>
              <a:off x="4543" y="2505"/>
              <a:ext cx="12" cy="12"/>
            </a:xfrm>
            <a:custGeom>
              <a:avLst/>
              <a:gdLst>
                <a:gd name="T0" fmla="*/ 4 w 5"/>
                <a:gd name="T1" fmla="*/ 0 h 5"/>
                <a:gd name="T2" fmla="*/ 3 w 5"/>
                <a:gd name="T3" fmla="*/ 0 h 5"/>
                <a:gd name="T4" fmla="*/ 1 w 5"/>
                <a:gd name="T5" fmla="*/ 1 h 5"/>
                <a:gd name="T6" fmla="*/ 2 w 5"/>
                <a:gd name="T7" fmla="*/ 4 h 5"/>
                <a:gd name="T8" fmla="*/ 5 w 5"/>
                <a:gd name="T9" fmla="*/ 3 h 5"/>
                <a:gd name="T10" fmla="*/ 5 w 5"/>
                <a:gd name="T11" fmla="*/ 2 h 5"/>
                <a:gd name="T12" fmla="*/ 4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4" y="0"/>
                  </a:moveTo>
                  <a:cubicBezTo>
                    <a:pt x="4" y="0"/>
                    <a:pt x="3" y="0"/>
                    <a:pt x="3" y="0"/>
                  </a:cubicBezTo>
                  <a:cubicBezTo>
                    <a:pt x="2" y="0"/>
                    <a:pt x="2" y="0"/>
                    <a:pt x="1" y="1"/>
                  </a:cubicBezTo>
                  <a:cubicBezTo>
                    <a:pt x="0" y="2"/>
                    <a:pt x="1" y="4"/>
                    <a:pt x="2" y="4"/>
                  </a:cubicBezTo>
                  <a:cubicBezTo>
                    <a:pt x="3" y="5"/>
                    <a:pt x="4" y="5"/>
                    <a:pt x="5" y="3"/>
                  </a:cubicBezTo>
                  <a:cubicBezTo>
                    <a:pt x="5" y="3"/>
                    <a:pt x="5" y="2"/>
                    <a:pt x="5" y="2"/>
                  </a:cubicBezTo>
                  <a:cubicBezTo>
                    <a:pt x="5" y="1"/>
                    <a:pt x="5" y="1"/>
                    <a:pt x="4" y="0"/>
                  </a:cubicBezTo>
                  <a:close/>
                </a:path>
              </a:pathLst>
            </a:custGeom>
            <a:ln>
              <a:noFill/>
            </a:ln>
          </p:spPr>
          <p:style>
            <a:lnRef idx="2">
              <a:schemeClr val="accent2">
                <a:shade val="50000"/>
              </a:schemeClr>
            </a:lnRef>
            <a:fillRef idx="1">
              <a:schemeClr val="accent2"/>
            </a:fillRef>
            <a:effectRef idx="0">
              <a:schemeClr val="accent2"/>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grpSp>
      <p:sp>
        <p:nvSpPr>
          <p:cNvPr id="152" name="Freeform 32"/>
          <p:cNvSpPr>
            <a:spLocks noEditPoints="1"/>
          </p:cNvSpPr>
          <p:nvPr/>
        </p:nvSpPr>
        <p:spPr bwMode="auto">
          <a:xfrm>
            <a:off x="10202725" y="9074941"/>
            <a:ext cx="984362" cy="984364"/>
          </a:xfrm>
          <a:custGeom>
            <a:avLst/>
            <a:gdLst>
              <a:gd name="T0" fmla="*/ 122 w 128"/>
              <a:gd name="T1" fmla="*/ 37 h 128"/>
              <a:gd name="T2" fmla="*/ 109 w 128"/>
              <a:gd name="T3" fmla="*/ 26 h 128"/>
              <a:gd name="T4" fmla="*/ 109 w 128"/>
              <a:gd name="T5" fmla="*/ 25 h 128"/>
              <a:gd name="T6" fmla="*/ 109 w 128"/>
              <a:gd name="T7" fmla="*/ 25 h 128"/>
              <a:gd name="T8" fmla="*/ 96 w 128"/>
              <a:gd name="T9" fmla="*/ 8 h 128"/>
              <a:gd name="T10" fmla="*/ 74 w 128"/>
              <a:gd name="T11" fmla="*/ 0 h 128"/>
              <a:gd name="T12" fmla="*/ 47 w 128"/>
              <a:gd name="T13" fmla="*/ 13 h 128"/>
              <a:gd name="T14" fmla="*/ 46 w 128"/>
              <a:gd name="T15" fmla="*/ 14 h 128"/>
              <a:gd name="T16" fmla="*/ 45 w 128"/>
              <a:gd name="T17" fmla="*/ 14 h 128"/>
              <a:gd name="T18" fmla="*/ 35 w 128"/>
              <a:gd name="T19" fmla="*/ 11 h 128"/>
              <a:gd name="T20" fmla="*/ 15 w 128"/>
              <a:gd name="T21" fmla="*/ 32 h 128"/>
              <a:gd name="T22" fmla="*/ 15 w 128"/>
              <a:gd name="T23" fmla="*/ 34 h 128"/>
              <a:gd name="T24" fmla="*/ 15 w 128"/>
              <a:gd name="T25" fmla="*/ 35 h 128"/>
              <a:gd name="T26" fmla="*/ 14 w 128"/>
              <a:gd name="T27" fmla="*/ 36 h 128"/>
              <a:gd name="T28" fmla="*/ 0 w 128"/>
              <a:gd name="T29" fmla="*/ 61 h 128"/>
              <a:gd name="T30" fmla="*/ 28 w 128"/>
              <a:gd name="T31" fmla="*/ 90 h 128"/>
              <a:gd name="T32" fmla="*/ 62 w 128"/>
              <a:gd name="T33" fmla="*/ 90 h 128"/>
              <a:gd name="T34" fmla="*/ 62 w 128"/>
              <a:gd name="T35" fmla="*/ 120 h 128"/>
              <a:gd name="T36" fmla="*/ 45 w 128"/>
              <a:gd name="T37" fmla="*/ 103 h 128"/>
              <a:gd name="T38" fmla="*/ 43 w 128"/>
              <a:gd name="T39" fmla="*/ 102 h 128"/>
              <a:gd name="T40" fmla="*/ 41 w 128"/>
              <a:gd name="T41" fmla="*/ 103 h 128"/>
              <a:gd name="T42" fmla="*/ 41 w 128"/>
              <a:gd name="T43" fmla="*/ 105 h 128"/>
              <a:gd name="T44" fmla="*/ 41 w 128"/>
              <a:gd name="T45" fmla="*/ 106 h 128"/>
              <a:gd name="T46" fmla="*/ 62 w 128"/>
              <a:gd name="T47" fmla="*/ 127 h 128"/>
              <a:gd name="T48" fmla="*/ 66 w 128"/>
              <a:gd name="T49" fmla="*/ 127 h 128"/>
              <a:gd name="T50" fmla="*/ 87 w 128"/>
              <a:gd name="T51" fmla="*/ 106 h 128"/>
              <a:gd name="T52" fmla="*/ 87 w 128"/>
              <a:gd name="T53" fmla="*/ 105 h 128"/>
              <a:gd name="T54" fmla="*/ 87 w 128"/>
              <a:gd name="T55" fmla="*/ 103 h 128"/>
              <a:gd name="T56" fmla="*/ 83 w 128"/>
              <a:gd name="T57" fmla="*/ 103 h 128"/>
              <a:gd name="T58" fmla="*/ 66 w 128"/>
              <a:gd name="T59" fmla="*/ 120 h 128"/>
              <a:gd name="T60" fmla="*/ 66 w 128"/>
              <a:gd name="T61" fmla="*/ 90 h 128"/>
              <a:gd name="T62" fmla="*/ 95 w 128"/>
              <a:gd name="T63" fmla="*/ 90 h 128"/>
              <a:gd name="T64" fmla="*/ 118 w 128"/>
              <a:gd name="T65" fmla="*/ 80 h 128"/>
              <a:gd name="T66" fmla="*/ 128 w 128"/>
              <a:gd name="T67" fmla="*/ 56 h 128"/>
              <a:gd name="T68" fmla="*/ 122 w 128"/>
              <a:gd name="T69" fmla="*/ 37 h 128"/>
              <a:gd name="T70" fmla="*/ 95 w 128"/>
              <a:gd name="T71" fmla="*/ 85 h 128"/>
              <a:gd name="T72" fmla="*/ 66 w 128"/>
              <a:gd name="T73" fmla="*/ 85 h 128"/>
              <a:gd name="T74" fmla="*/ 66 w 128"/>
              <a:gd name="T75" fmla="*/ 59 h 128"/>
              <a:gd name="T76" fmla="*/ 64 w 128"/>
              <a:gd name="T77" fmla="*/ 57 h 128"/>
              <a:gd name="T78" fmla="*/ 62 w 128"/>
              <a:gd name="T79" fmla="*/ 59 h 128"/>
              <a:gd name="T80" fmla="*/ 62 w 128"/>
              <a:gd name="T81" fmla="*/ 85 h 128"/>
              <a:gd name="T82" fmla="*/ 28 w 128"/>
              <a:gd name="T83" fmla="*/ 85 h 128"/>
              <a:gd name="T84" fmla="*/ 5 w 128"/>
              <a:gd name="T85" fmla="*/ 61 h 128"/>
              <a:gd name="T86" fmla="*/ 19 w 128"/>
              <a:gd name="T87" fmla="*/ 39 h 128"/>
              <a:gd name="T88" fmla="*/ 20 w 128"/>
              <a:gd name="T89" fmla="*/ 38 h 128"/>
              <a:gd name="T90" fmla="*/ 20 w 128"/>
              <a:gd name="T91" fmla="*/ 36 h 128"/>
              <a:gd name="T92" fmla="*/ 19 w 128"/>
              <a:gd name="T93" fmla="*/ 32 h 128"/>
              <a:gd name="T94" fmla="*/ 35 w 128"/>
              <a:gd name="T95" fmla="*/ 15 h 128"/>
              <a:gd name="T96" fmla="*/ 45 w 128"/>
              <a:gd name="T97" fmla="*/ 19 h 128"/>
              <a:gd name="T98" fmla="*/ 47 w 128"/>
              <a:gd name="T99" fmla="*/ 21 h 128"/>
              <a:gd name="T100" fmla="*/ 48 w 128"/>
              <a:gd name="T101" fmla="*/ 19 h 128"/>
              <a:gd name="T102" fmla="*/ 74 w 128"/>
              <a:gd name="T103" fmla="*/ 5 h 128"/>
              <a:gd name="T104" fmla="*/ 93 w 128"/>
              <a:gd name="T105" fmla="*/ 11 h 128"/>
              <a:gd name="T106" fmla="*/ 105 w 128"/>
              <a:gd name="T107" fmla="*/ 28 h 128"/>
              <a:gd name="T108" fmla="*/ 105 w 128"/>
              <a:gd name="T109" fmla="*/ 29 h 128"/>
              <a:gd name="T110" fmla="*/ 106 w 128"/>
              <a:gd name="T111" fmla="*/ 29 h 128"/>
              <a:gd name="T112" fmla="*/ 123 w 128"/>
              <a:gd name="T113" fmla="*/ 56 h 128"/>
              <a:gd name="T114" fmla="*/ 95 w 128"/>
              <a:gd name="T115"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8" h="128">
                <a:moveTo>
                  <a:pt x="122" y="37"/>
                </a:moveTo>
                <a:cubicBezTo>
                  <a:pt x="119" y="32"/>
                  <a:pt x="115" y="28"/>
                  <a:pt x="109" y="26"/>
                </a:cubicBezTo>
                <a:cubicBezTo>
                  <a:pt x="109" y="25"/>
                  <a:pt x="109" y="25"/>
                  <a:pt x="109" y="25"/>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2"/>
                  <a:pt x="15" y="33"/>
                  <a:pt x="15" y="34"/>
                </a:cubicBezTo>
                <a:cubicBezTo>
                  <a:pt x="15" y="35"/>
                  <a:pt x="15" y="35"/>
                  <a:pt x="15" y="35"/>
                </a:cubicBezTo>
                <a:cubicBezTo>
                  <a:pt x="14" y="36"/>
                  <a:pt x="14" y="36"/>
                  <a:pt x="14" y="36"/>
                </a:cubicBezTo>
                <a:cubicBezTo>
                  <a:pt x="5" y="41"/>
                  <a:pt x="0" y="50"/>
                  <a:pt x="0" y="61"/>
                </a:cubicBezTo>
                <a:cubicBezTo>
                  <a:pt x="0" y="77"/>
                  <a:pt x="13" y="90"/>
                  <a:pt x="28" y="90"/>
                </a:cubicBezTo>
                <a:cubicBezTo>
                  <a:pt x="62" y="90"/>
                  <a:pt x="62" y="90"/>
                  <a:pt x="62" y="90"/>
                </a:cubicBezTo>
                <a:cubicBezTo>
                  <a:pt x="62" y="120"/>
                  <a:pt x="62" y="120"/>
                  <a:pt x="62" y="120"/>
                </a:cubicBezTo>
                <a:cubicBezTo>
                  <a:pt x="45" y="103"/>
                  <a:pt x="45" y="103"/>
                  <a:pt x="45" y="103"/>
                </a:cubicBezTo>
                <a:cubicBezTo>
                  <a:pt x="44" y="103"/>
                  <a:pt x="44" y="102"/>
                  <a:pt x="43" y="102"/>
                </a:cubicBezTo>
                <a:cubicBezTo>
                  <a:pt x="42" y="102"/>
                  <a:pt x="42" y="103"/>
                  <a:pt x="41" y="103"/>
                </a:cubicBezTo>
                <a:cubicBezTo>
                  <a:pt x="41" y="104"/>
                  <a:pt x="41" y="104"/>
                  <a:pt x="41" y="105"/>
                </a:cubicBezTo>
                <a:cubicBezTo>
                  <a:pt x="41" y="105"/>
                  <a:pt x="41" y="106"/>
                  <a:pt x="41" y="106"/>
                </a:cubicBezTo>
                <a:cubicBezTo>
                  <a:pt x="62" y="127"/>
                  <a:pt x="62" y="127"/>
                  <a:pt x="62" y="127"/>
                </a:cubicBezTo>
                <a:cubicBezTo>
                  <a:pt x="63" y="128"/>
                  <a:pt x="65" y="128"/>
                  <a:pt x="66" y="127"/>
                </a:cubicBezTo>
                <a:cubicBezTo>
                  <a:pt x="87" y="106"/>
                  <a:pt x="87" y="106"/>
                  <a:pt x="87" y="106"/>
                </a:cubicBezTo>
                <a:cubicBezTo>
                  <a:pt x="87" y="106"/>
                  <a:pt x="87" y="105"/>
                  <a:pt x="87" y="105"/>
                </a:cubicBezTo>
                <a:cubicBezTo>
                  <a:pt x="87" y="104"/>
                  <a:pt x="87" y="104"/>
                  <a:pt x="87" y="103"/>
                </a:cubicBezTo>
                <a:cubicBezTo>
                  <a:pt x="86" y="102"/>
                  <a:pt x="84" y="102"/>
                  <a:pt x="83" y="103"/>
                </a:cubicBezTo>
                <a:cubicBezTo>
                  <a:pt x="66" y="120"/>
                  <a:pt x="66" y="120"/>
                  <a:pt x="66" y="120"/>
                </a:cubicBezTo>
                <a:cubicBezTo>
                  <a:pt x="66" y="90"/>
                  <a:pt x="66" y="90"/>
                  <a:pt x="66"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66" y="85"/>
                  <a:pt x="66" y="85"/>
                  <a:pt x="66" y="85"/>
                </a:cubicBezTo>
                <a:cubicBezTo>
                  <a:pt x="66" y="59"/>
                  <a:pt x="66" y="59"/>
                  <a:pt x="66" y="59"/>
                </a:cubicBezTo>
                <a:cubicBezTo>
                  <a:pt x="66" y="58"/>
                  <a:pt x="65" y="57"/>
                  <a:pt x="64" y="57"/>
                </a:cubicBezTo>
                <a:cubicBezTo>
                  <a:pt x="63" y="57"/>
                  <a:pt x="62" y="58"/>
                  <a:pt x="62" y="59"/>
                </a:cubicBezTo>
                <a:cubicBezTo>
                  <a:pt x="62" y="85"/>
                  <a:pt x="62" y="85"/>
                  <a:pt x="62" y="85"/>
                </a:cubicBezTo>
                <a:cubicBezTo>
                  <a:pt x="28" y="85"/>
                  <a:pt x="28" y="85"/>
                  <a:pt x="28" y="85"/>
                </a:cubicBezTo>
                <a:cubicBezTo>
                  <a:pt x="15" y="85"/>
                  <a:pt x="5" y="74"/>
                  <a:pt x="5" y="61"/>
                </a:cubicBezTo>
                <a:cubicBezTo>
                  <a:pt x="5" y="51"/>
                  <a:pt x="10" y="42"/>
                  <a:pt x="19" y="39"/>
                </a:cubicBezTo>
                <a:cubicBezTo>
                  <a:pt x="20" y="38"/>
                  <a:pt x="20" y="38"/>
                  <a:pt x="20" y="38"/>
                </a:cubicBezTo>
                <a:cubicBezTo>
                  <a:pt x="20" y="36"/>
                  <a:pt x="20" y="36"/>
                  <a:pt x="20" y="36"/>
                </a:cubicBezTo>
                <a:cubicBezTo>
                  <a:pt x="20" y="34"/>
                  <a:pt x="19" y="33"/>
                  <a:pt x="19" y="32"/>
                </a:cubicBezTo>
                <a:cubicBezTo>
                  <a:pt x="19" y="23"/>
                  <a:pt x="26" y="15"/>
                  <a:pt x="35" y="15"/>
                </a:cubicBezTo>
                <a:cubicBezTo>
                  <a:pt x="39" y="15"/>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ln>
            <a:noFill/>
          </a:ln>
        </p:spPr>
        <p:style>
          <a:lnRef idx="2">
            <a:schemeClr val="accent6">
              <a:shade val="50000"/>
            </a:schemeClr>
          </a:lnRef>
          <a:fillRef idx="1">
            <a:schemeClr val="accent6"/>
          </a:fillRef>
          <a:effectRef idx="0">
            <a:schemeClr val="accent6"/>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grpSp>
        <p:nvGrpSpPr>
          <p:cNvPr id="153" name="Group 35"/>
          <p:cNvGrpSpPr>
            <a:grpSpLocks noChangeAspect="1"/>
          </p:cNvGrpSpPr>
          <p:nvPr/>
        </p:nvGrpSpPr>
        <p:grpSpPr bwMode="auto">
          <a:xfrm>
            <a:off x="13251964" y="9114604"/>
            <a:ext cx="984364" cy="708108"/>
            <a:chOff x="3701" y="3045"/>
            <a:chExt cx="310" cy="223"/>
          </a:xfrm>
        </p:grpSpPr>
        <p:sp>
          <p:nvSpPr>
            <p:cNvPr id="154" name="Freeform 36"/>
            <p:cNvSpPr>
              <a:spLocks noEditPoints="1"/>
            </p:cNvSpPr>
            <p:nvPr/>
          </p:nvSpPr>
          <p:spPr bwMode="auto">
            <a:xfrm>
              <a:off x="3701" y="3045"/>
              <a:ext cx="310" cy="223"/>
            </a:xfrm>
            <a:custGeom>
              <a:avLst/>
              <a:gdLst>
                <a:gd name="T0" fmla="*/ 123 w 128"/>
                <a:gd name="T1" fmla="*/ 28 h 92"/>
                <a:gd name="T2" fmla="*/ 113 w 128"/>
                <a:gd name="T3" fmla="*/ 8 h 92"/>
                <a:gd name="T4" fmla="*/ 92 w 128"/>
                <a:gd name="T5" fmla="*/ 0 h 92"/>
                <a:gd name="T6" fmla="*/ 36 w 128"/>
                <a:gd name="T7" fmla="*/ 0 h 92"/>
                <a:gd name="T8" fmla="*/ 15 w 128"/>
                <a:gd name="T9" fmla="*/ 8 h 92"/>
                <a:gd name="T10" fmla="*/ 5 w 128"/>
                <a:gd name="T11" fmla="*/ 28 h 92"/>
                <a:gd name="T12" fmla="*/ 0 w 128"/>
                <a:gd name="T13" fmla="*/ 75 h 92"/>
                <a:gd name="T14" fmla="*/ 17 w 128"/>
                <a:gd name="T15" fmla="*/ 92 h 92"/>
                <a:gd name="T16" fmla="*/ 32 w 128"/>
                <a:gd name="T17" fmla="*/ 82 h 92"/>
                <a:gd name="T18" fmla="*/ 45 w 128"/>
                <a:gd name="T19" fmla="*/ 62 h 92"/>
                <a:gd name="T20" fmla="*/ 83 w 128"/>
                <a:gd name="T21" fmla="*/ 62 h 92"/>
                <a:gd name="T22" fmla="*/ 96 w 128"/>
                <a:gd name="T23" fmla="*/ 82 h 92"/>
                <a:gd name="T24" fmla="*/ 111 w 128"/>
                <a:gd name="T25" fmla="*/ 92 h 92"/>
                <a:gd name="T26" fmla="*/ 128 w 128"/>
                <a:gd name="T27" fmla="*/ 75 h 92"/>
                <a:gd name="T28" fmla="*/ 123 w 128"/>
                <a:gd name="T29" fmla="*/ 28 h 92"/>
                <a:gd name="T30" fmla="*/ 111 w 128"/>
                <a:gd name="T31" fmla="*/ 87 h 92"/>
                <a:gd name="T32" fmla="*/ 100 w 128"/>
                <a:gd name="T33" fmla="*/ 80 h 92"/>
                <a:gd name="T34" fmla="*/ 86 w 128"/>
                <a:gd name="T35" fmla="*/ 58 h 92"/>
                <a:gd name="T36" fmla="*/ 42 w 128"/>
                <a:gd name="T37" fmla="*/ 58 h 92"/>
                <a:gd name="T38" fmla="*/ 28 w 128"/>
                <a:gd name="T39" fmla="*/ 80 h 92"/>
                <a:gd name="T40" fmla="*/ 17 w 128"/>
                <a:gd name="T41" fmla="*/ 87 h 92"/>
                <a:gd name="T42" fmla="*/ 5 w 128"/>
                <a:gd name="T43" fmla="*/ 75 h 92"/>
                <a:gd name="T44" fmla="*/ 10 w 128"/>
                <a:gd name="T45" fmla="*/ 29 h 92"/>
                <a:gd name="T46" fmla="*/ 18 w 128"/>
                <a:gd name="T47" fmla="*/ 12 h 92"/>
                <a:gd name="T48" fmla="*/ 36 w 128"/>
                <a:gd name="T49" fmla="*/ 5 h 92"/>
                <a:gd name="T50" fmla="*/ 92 w 128"/>
                <a:gd name="T51" fmla="*/ 5 h 92"/>
                <a:gd name="T52" fmla="*/ 110 w 128"/>
                <a:gd name="T53" fmla="*/ 12 h 92"/>
                <a:gd name="T54" fmla="*/ 118 w 128"/>
                <a:gd name="T55" fmla="*/ 29 h 92"/>
                <a:gd name="T56" fmla="*/ 123 w 128"/>
                <a:gd name="T57" fmla="*/ 75 h 92"/>
                <a:gd name="T58" fmla="*/ 111 w 128"/>
                <a:gd name="T59" fmla="*/ 8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92">
                  <a:moveTo>
                    <a:pt x="123" y="28"/>
                  </a:moveTo>
                  <a:cubicBezTo>
                    <a:pt x="122" y="21"/>
                    <a:pt x="119" y="14"/>
                    <a:pt x="113" y="8"/>
                  </a:cubicBezTo>
                  <a:cubicBezTo>
                    <a:pt x="107" y="3"/>
                    <a:pt x="100" y="0"/>
                    <a:pt x="92" y="0"/>
                  </a:cubicBezTo>
                  <a:cubicBezTo>
                    <a:pt x="36" y="0"/>
                    <a:pt x="36" y="0"/>
                    <a:pt x="36" y="0"/>
                  </a:cubicBezTo>
                  <a:cubicBezTo>
                    <a:pt x="28" y="0"/>
                    <a:pt x="21" y="3"/>
                    <a:pt x="15" y="8"/>
                  </a:cubicBezTo>
                  <a:cubicBezTo>
                    <a:pt x="9" y="14"/>
                    <a:pt x="6" y="21"/>
                    <a:pt x="5" y="28"/>
                  </a:cubicBezTo>
                  <a:cubicBezTo>
                    <a:pt x="2" y="57"/>
                    <a:pt x="0" y="74"/>
                    <a:pt x="0" y="75"/>
                  </a:cubicBezTo>
                  <a:cubicBezTo>
                    <a:pt x="0" y="84"/>
                    <a:pt x="7" y="92"/>
                    <a:pt x="17" y="92"/>
                  </a:cubicBezTo>
                  <a:cubicBezTo>
                    <a:pt x="23" y="92"/>
                    <a:pt x="29" y="88"/>
                    <a:pt x="32" y="82"/>
                  </a:cubicBezTo>
                  <a:cubicBezTo>
                    <a:pt x="45" y="62"/>
                    <a:pt x="45" y="62"/>
                    <a:pt x="45" y="62"/>
                  </a:cubicBezTo>
                  <a:cubicBezTo>
                    <a:pt x="83" y="62"/>
                    <a:pt x="83" y="62"/>
                    <a:pt x="83" y="62"/>
                  </a:cubicBezTo>
                  <a:cubicBezTo>
                    <a:pt x="96" y="82"/>
                    <a:pt x="96" y="82"/>
                    <a:pt x="96" y="82"/>
                  </a:cubicBezTo>
                  <a:cubicBezTo>
                    <a:pt x="99" y="88"/>
                    <a:pt x="105" y="92"/>
                    <a:pt x="111" y="92"/>
                  </a:cubicBezTo>
                  <a:cubicBezTo>
                    <a:pt x="121" y="92"/>
                    <a:pt x="128" y="84"/>
                    <a:pt x="128" y="75"/>
                  </a:cubicBezTo>
                  <a:cubicBezTo>
                    <a:pt x="128" y="74"/>
                    <a:pt x="126" y="57"/>
                    <a:pt x="123" y="28"/>
                  </a:cubicBezTo>
                  <a:close/>
                  <a:moveTo>
                    <a:pt x="111" y="87"/>
                  </a:moveTo>
                  <a:cubicBezTo>
                    <a:pt x="107" y="87"/>
                    <a:pt x="102" y="84"/>
                    <a:pt x="100" y="80"/>
                  </a:cubicBezTo>
                  <a:cubicBezTo>
                    <a:pt x="86" y="58"/>
                    <a:pt x="86" y="58"/>
                    <a:pt x="86" y="58"/>
                  </a:cubicBezTo>
                  <a:cubicBezTo>
                    <a:pt x="42" y="58"/>
                    <a:pt x="42" y="58"/>
                    <a:pt x="42" y="58"/>
                  </a:cubicBezTo>
                  <a:cubicBezTo>
                    <a:pt x="28" y="80"/>
                    <a:pt x="28" y="80"/>
                    <a:pt x="28" y="80"/>
                  </a:cubicBezTo>
                  <a:cubicBezTo>
                    <a:pt x="26" y="84"/>
                    <a:pt x="21" y="87"/>
                    <a:pt x="17" y="87"/>
                  </a:cubicBezTo>
                  <a:cubicBezTo>
                    <a:pt x="10" y="87"/>
                    <a:pt x="5" y="82"/>
                    <a:pt x="5" y="75"/>
                  </a:cubicBezTo>
                  <a:cubicBezTo>
                    <a:pt x="5" y="73"/>
                    <a:pt x="8" y="44"/>
                    <a:pt x="10" y="29"/>
                  </a:cubicBezTo>
                  <a:cubicBezTo>
                    <a:pt x="10" y="22"/>
                    <a:pt x="13" y="16"/>
                    <a:pt x="18" y="12"/>
                  </a:cubicBezTo>
                  <a:cubicBezTo>
                    <a:pt x="23" y="7"/>
                    <a:pt x="29" y="5"/>
                    <a:pt x="36" y="5"/>
                  </a:cubicBezTo>
                  <a:cubicBezTo>
                    <a:pt x="92" y="5"/>
                    <a:pt x="92" y="5"/>
                    <a:pt x="92" y="5"/>
                  </a:cubicBezTo>
                  <a:cubicBezTo>
                    <a:pt x="99" y="5"/>
                    <a:pt x="105" y="7"/>
                    <a:pt x="110" y="12"/>
                  </a:cubicBezTo>
                  <a:cubicBezTo>
                    <a:pt x="115" y="16"/>
                    <a:pt x="118" y="22"/>
                    <a:pt x="118" y="29"/>
                  </a:cubicBezTo>
                  <a:cubicBezTo>
                    <a:pt x="120" y="46"/>
                    <a:pt x="123" y="73"/>
                    <a:pt x="123" y="75"/>
                  </a:cubicBezTo>
                  <a:cubicBezTo>
                    <a:pt x="123" y="82"/>
                    <a:pt x="118" y="87"/>
                    <a:pt x="111" y="87"/>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55" name="Freeform 37"/>
            <p:cNvSpPr>
              <a:spLocks/>
            </p:cNvSpPr>
            <p:nvPr/>
          </p:nvSpPr>
          <p:spPr bwMode="auto">
            <a:xfrm>
              <a:off x="3762" y="3094"/>
              <a:ext cx="65" cy="65"/>
            </a:xfrm>
            <a:custGeom>
              <a:avLst/>
              <a:gdLst>
                <a:gd name="T0" fmla="*/ 24 w 27"/>
                <a:gd name="T1" fmla="*/ 11 h 27"/>
                <a:gd name="T2" fmla="*/ 15 w 27"/>
                <a:gd name="T3" fmla="*/ 11 h 27"/>
                <a:gd name="T4" fmla="*/ 15 w 27"/>
                <a:gd name="T5" fmla="*/ 2 h 27"/>
                <a:gd name="T6" fmla="*/ 13 w 27"/>
                <a:gd name="T7" fmla="*/ 0 h 27"/>
                <a:gd name="T8" fmla="*/ 11 w 27"/>
                <a:gd name="T9" fmla="*/ 2 h 27"/>
                <a:gd name="T10" fmla="*/ 11 w 27"/>
                <a:gd name="T11" fmla="*/ 11 h 27"/>
                <a:gd name="T12" fmla="*/ 2 w 27"/>
                <a:gd name="T13" fmla="*/ 11 h 27"/>
                <a:gd name="T14" fmla="*/ 0 w 27"/>
                <a:gd name="T15" fmla="*/ 13 h 27"/>
                <a:gd name="T16" fmla="*/ 2 w 27"/>
                <a:gd name="T17" fmla="*/ 15 h 27"/>
                <a:gd name="T18" fmla="*/ 11 w 27"/>
                <a:gd name="T19" fmla="*/ 15 h 27"/>
                <a:gd name="T20" fmla="*/ 11 w 27"/>
                <a:gd name="T21" fmla="*/ 24 h 27"/>
                <a:gd name="T22" fmla="*/ 13 w 27"/>
                <a:gd name="T23" fmla="*/ 27 h 27"/>
                <a:gd name="T24" fmla="*/ 15 w 27"/>
                <a:gd name="T25" fmla="*/ 24 h 27"/>
                <a:gd name="T26" fmla="*/ 15 w 27"/>
                <a:gd name="T27" fmla="*/ 15 h 27"/>
                <a:gd name="T28" fmla="*/ 24 w 27"/>
                <a:gd name="T29" fmla="*/ 15 h 27"/>
                <a:gd name="T30" fmla="*/ 27 w 27"/>
                <a:gd name="T31" fmla="*/ 13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4"/>
                    <a:pt x="1" y="15"/>
                    <a:pt x="2" y="15"/>
                  </a:cubicBezTo>
                  <a:cubicBezTo>
                    <a:pt x="11" y="15"/>
                    <a:pt x="11" y="15"/>
                    <a:pt x="11" y="15"/>
                  </a:cubicBezTo>
                  <a:cubicBezTo>
                    <a:pt x="11" y="24"/>
                    <a:pt x="11" y="24"/>
                    <a:pt x="11" y="24"/>
                  </a:cubicBezTo>
                  <a:cubicBezTo>
                    <a:pt x="11" y="26"/>
                    <a:pt x="12" y="27"/>
                    <a:pt x="13" y="27"/>
                  </a:cubicBezTo>
                  <a:cubicBezTo>
                    <a:pt x="14" y="27"/>
                    <a:pt x="15" y="26"/>
                    <a:pt x="15" y="24"/>
                  </a:cubicBezTo>
                  <a:cubicBezTo>
                    <a:pt x="15" y="15"/>
                    <a:pt x="15" y="15"/>
                    <a:pt x="15" y="15"/>
                  </a:cubicBezTo>
                  <a:cubicBezTo>
                    <a:pt x="24" y="15"/>
                    <a:pt x="24" y="15"/>
                    <a:pt x="24" y="15"/>
                  </a:cubicBezTo>
                  <a:cubicBezTo>
                    <a:pt x="26" y="15"/>
                    <a:pt x="27" y="14"/>
                    <a:pt x="27" y="13"/>
                  </a:cubicBezTo>
                  <a:cubicBezTo>
                    <a:pt x="27" y="12"/>
                    <a:pt x="26" y="11"/>
                    <a:pt x="24" y="11"/>
                  </a:cubicBezTo>
                  <a:close/>
                </a:path>
              </a:pathLst>
            </a:cu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56" name="Oval 38"/>
            <p:cNvSpPr>
              <a:spLocks noChangeArrowheads="1"/>
            </p:cNvSpPr>
            <p:nvPr/>
          </p:nvSpPr>
          <p:spPr bwMode="auto">
            <a:xfrm>
              <a:off x="3909" y="3094"/>
              <a:ext cx="17" cy="17"/>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57" name="Oval 39"/>
            <p:cNvSpPr>
              <a:spLocks noChangeArrowheads="1"/>
            </p:cNvSpPr>
            <p:nvPr/>
          </p:nvSpPr>
          <p:spPr bwMode="auto">
            <a:xfrm>
              <a:off x="3909" y="3140"/>
              <a:ext cx="17" cy="19"/>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58" name="Oval 40"/>
            <p:cNvSpPr>
              <a:spLocks noChangeArrowheads="1"/>
            </p:cNvSpPr>
            <p:nvPr/>
          </p:nvSpPr>
          <p:spPr bwMode="auto">
            <a:xfrm>
              <a:off x="3933" y="3118"/>
              <a:ext cx="17" cy="17"/>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59" name="Oval 41"/>
            <p:cNvSpPr>
              <a:spLocks noChangeArrowheads="1"/>
            </p:cNvSpPr>
            <p:nvPr/>
          </p:nvSpPr>
          <p:spPr bwMode="auto">
            <a:xfrm>
              <a:off x="3885" y="3118"/>
              <a:ext cx="19" cy="17"/>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grpSp>
      <p:grpSp>
        <p:nvGrpSpPr>
          <p:cNvPr id="160" name="Group 44"/>
          <p:cNvGrpSpPr>
            <a:grpSpLocks noChangeAspect="1"/>
          </p:cNvGrpSpPr>
          <p:nvPr/>
        </p:nvGrpSpPr>
        <p:grpSpPr bwMode="auto">
          <a:xfrm>
            <a:off x="11689328" y="4514313"/>
            <a:ext cx="984364" cy="749387"/>
            <a:chOff x="3686" y="2042"/>
            <a:chExt cx="310" cy="236"/>
          </a:xfrm>
        </p:grpSpPr>
        <p:sp>
          <p:nvSpPr>
            <p:cNvPr id="161" name="Freeform 45"/>
            <p:cNvSpPr>
              <a:spLocks noEditPoints="1"/>
            </p:cNvSpPr>
            <p:nvPr/>
          </p:nvSpPr>
          <p:spPr bwMode="auto">
            <a:xfrm>
              <a:off x="3824" y="2105"/>
              <a:ext cx="136" cy="136"/>
            </a:xfrm>
            <a:custGeom>
              <a:avLst/>
              <a:gdLst>
                <a:gd name="T0" fmla="*/ 28 w 56"/>
                <a:gd name="T1" fmla="*/ 56 h 56"/>
                <a:gd name="T2" fmla="*/ 56 w 56"/>
                <a:gd name="T3" fmla="*/ 28 h 56"/>
                <a:gd name="T4" fmla="*/ 28 w 56"/>
                <a:gd name="T5" fmla="*/ 0 h 56"/>
                <a:gd name="T6" fmla="*/ 0 w 56"/>
                <a:gd name="T7" fmla="*/ 28 h 56"/>
                <a:gd name="T8" fmla="*/ 28 w 56"/>
                <a:gd name="T9" fmla="*/ 56 h 56"/>
                <a:gd name="T10" fmla="*/ 11 w 56"/>
                <a:gd name="T11" fmla="*/ 11 h 56"/>
                <a:gd name="T12" fmla="*/ 28 w 56"/>
                <a:gd name="T13" fmla="*/ 5 h 56"/>
                <a:gd name="T14" fmla="*/ 45 w 56"/>
                <a:gd name="T15" fmla="*/ 11 h 56"/>
                <a:gd name="T16" fmla="*/ 52 w 56"/>
                <a:gd name="T17" fmla="*/ 28 h 56"/>
                <a:gd name="T18" fmla="*/ 45 w 56"/>
                <a:gd name="T19" fmla="*/ 45 h 56"/>
                <a:gd name="T20" fmla="*/ 28 w 56"/>
                <a:gd name="T21" fmla="*/ 52 h 56"/>
                <a:gd name="T22" fmla="*/ 11 w 56"/>
                <a:gd name="T23" fmla="*/ 45 h 56"/>
                <a:gd name="T24" fmla="*/ 4 w 56"/>
                <a:gd name="T25" fmla="*/ 28 h 56"/>
                <a:gd name="T26" fmla="*/ 11 w 56"/>
                <a:gd name="T27" fmla="*/ 1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56">
                  <a:moveTo>
                    <a:pt x="28" y="56"/>
                  </a:moveTo>
                  <a:cubicBezTo>
                    <a:pt x="44" y="56"/>
                    <a:pt x="56" y="44"/>
                    <a:pt x="56" y="28"/>
                  </a:cubicBezTo>
                  <a:cubicBezTo>
                    <a:pt x="56" y="13"/>
                    <a:pt x="44" y="0"/>
                    <a:pt x="28" y="0"/>
                  </a:cubicBezTo>
                  <a:cubicBezTo>
                    <a:pt x="12" y="0"/>
                    <a:pt x="0" y="13"/>
                    <a:pt x="0" y="28"/>
                  </a:cubicBezTo>
                  <a:cubicBezTo>
                    <a:pt x="0" y="44"/>
                    <a:pt x="12" y="56"/>
                    <a:pt x="28" y="56"/>
                  </a:cubicBezTo>
                  <a:close/>
                  <a:moveTo>
                    <a:pt x="11" y="11"/>
                  </a:moveTo>
                  <a:cubicBezTo>
                    <a:pt x="16" y="7"/>
                    <a:pt x="22" y="5"/>
                    <a:pt x="28" y="5"/>
                  </a:cubicBezTo>
                  <a:cubicBezTo>
                    <a:pt x="34" y="5"/>
                    <a:pt x="40" y="7"/>
                    <a:pt x="45" y="11"/>
                  </a:cubicBezTo>
                  <a:cubicBezTo>
                    <a:pt x="49" y="16"/>
                    <a:pt x="52" y="22"/>
                    <a:pt x="52" y="28"/>
                  </a:cubicBezTo>
                  <a:cubicBezTo>
                    <a:pt x="52" y="35"/>
                    <a:pt x="49" y="40"/>
                    <a:pt x="45" y="45"/>
                  </a:cubicBezTo>
                  <a:cubicBezTo>
                    <a:pt x="40" y="49"/>
                    <a:pt x="34" y="52"/>
                    <a:pt x="28" y="52"/>
                  </a:cubicBezTo>
                  <a:cubicBezTo>
                    <a:pt x="22" y="52"/>
                    <a:pt x="16" y="49"/>
                    <a:pt x="11" y="45"/>
                  </a:cubicBezTo>
                  <a:cubicBezTo>
                    <a:pt x="7" y="40"/>
                    <a:pt x="4" y="35"/>
                    <a:pt x="4" y="28"/>
                  </a:cubicBezTo>
                  <a:cubicBezTo>
                    <a:pt x="4" y="22"/>
                    <a:pt x="7" y="16"/>
                    <a:pt x="11" y="1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62" name="Freeform 46"/>
            <p:cNvSpPr>
              <a:spLocks noEditPoints="1"/>
            </p:cNvSpPr>
            <p:nvPr/>
          </p:nvSpPr>
          <p:spPr bwMode="auto">
            <a:xfrm>
              <a:off x="3868" y="2152"/>
              <a:ext cx="48" cy="46"/>
            </a:xfrm>
            <a:custGeom>
              <a:avLst/>
              <a:gdLst>
                <a:gd name="T0" fmla="*/ 10 w 20"/>
                <a:gd name="T1" fmla="*/ 19 h 19"/>
                <a:gd name="T2" fmla="*/ 20 w 20"/>
                <a:gd name="T3" fmla="*/ 9 h 19"/>
                <a:gd name="T4" fmla="*/ 10 w 20"/>
                <a:gd name="T5" fmla="*/ 0 h 19"/>
                <a:gd name="T6" fmla="*/ 0 w 20"/>
                <a:gd name="T7" fmla="*/ 9 h 19"/>
                <a:gd name="T8" fmla="*/ 10 w 20"/>
                <a:gd name="T9" fmla="*/ 19 h 19"/>
                <a:gd name="T10" fmla="*/ 10 w 20"/>
                <a:gd name="T11" fmla="*/ 4 h 19"/>
                <a:gd name="T12" fmla="*/ 15 w 20"/>
                <a:gd name="T13" fmla="*/ 9 h 19"/>
                <a:gd name="T14" fmla="*/ 10 w 20"/>
                <a:gd name="T15" fmla="*/ 14 h 19"/>
                <a:gd name="T16" fmla="*/ 5 w 20"/>
                <a:gd name="T17" fmla="*/ 9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15" y="19"/>
                    <a:pt x="20" y="15"/>
                    <a:pt x="20" y="9"/>
                  </a:cubicBezTo>
                  <a:cubicBezTo>
                    <a:pt x="20" y="4"/>
                    <a:pt x="15" y="0"/>
                    <a:pt x="10" y="0"/>
                  </a:cubicBezTo>
                  <a:cubicBezTo>
                    <a:pt x="5" y="0"/>
                    <a:pt x="0" y="4"/>
                    <a:pt x="0" y="9"/>
                  </a:cubicBezTo>
                  <a:cubicBezTo>
                    <a:pt x="0" y="15"/>
                    <a:pt x="5" y="19"/>
                    <a:pt x="10" y="19"/>
                  </a:cubicBezTo>
                  <a:close/>
                  <a:moveTo>
                    <a:pt x="10" y="4"/>
                  </a:moveTo>
                  <a:cubicBezTo>
                    <a:pt x="13" y="4"/>
                    <a:pt x="15" y="6"/>
                    <a:pt x="15" y="9"/>
                  </a:cubicBezTo>
                  <a:cubicBezTo>
                    <a:pt x="15" y="12"/>
                    <a:pt x="13" y="14"/>
                    <a:pt x="10" y="14"/>
                  </a:cubicBezTo>
                  <a:cubicBezTo>
                    <a:pt x="7" y="14"/>
                    <a:pt x="5" y="12"/>
                    <a:pt x="5" y="9"/>
                  </a:cubicBezTo>
                  <a:cubicBezTo>
                    <a:pt x="5" y="6"/>
                    <a:pt x="7" y="4"/>
                    <a:pt x="10" y="4"/>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63" name="Freeform 47"/>
            <p:cNvSpPr>
              <a:spLocks/>
            </p:cNvSpPr>
            <p:nvPr/>
          </p:nvSpPr>
          <p:spPr bwMode="auto">
            <a:xfrm>
              <a:off x="3723" y="2122"/>
              <a:ext cx="65" cy="13"/>
            </a:xfrm>
            <a:custGeom>
              <a:avLst/>
              <a:gdLst>
                <a:gd name="T0" fmla="*/ 24 w 27"/>
                <a:gd name="T1" fmla="*/ 0 h 5"/>
                <a:gd name="T2" fmla="*/ 2 w 27"/>
                <a:gd name="T3" fmla="*/ 0 h 5"/>
                <a:gd name="T4" fmla="*/ 0 w 27"/>
                <a:gd name="T5" fmla="*/ 3 h 5"/>
                <a:gd name="T6" fmla="*/ 2 w 27"/>
                <a:gd name="T7" fmla="*/ 5 h 5"/>
                <a:gd name="T8" fmla="*/ 24 w 27"/>
                <a:gd name="T9" fmla="*/ 5 h 5"/>
                <a:gd name="T10" fmla="*/ 27 w 27"/>
                <a:gd name="T11" fmla="*/ 3 h 5"/>
                <a:gd name="T12" fmla="*/ 24 w 2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7" h="5">
                  <a:moveTo>
                    <a:pt x="24" y="0"/>
                  </a:moveTo>
                  <a:cubicBezTo>
                    <a:pt x="2" y="0"/>
                    <a:pt x="2" y="0"/>
                    <a:pt x="2" y="0"/>
                  </a:cubicBezTo>
                  <a:cubicBezTo>
                    <a:pt x="1" y="0"/>
                    <a:pt x="0" y="1"/>
                    <a:pt x="0" y="3"/>
                  </a:cubicBezTo>
                  <a:cubicBezTo>
                    <a:pt x="0" y="4"/>
                    <a:pt x="1" y="5"/>
                    <a:pt x="2" y="5"/>
                  </a:cubicBezTo>
                  <a:cubicBezTo>
                    <a:pt x="24" y="5"/>
                    <a:pt x="24" y="5"/>
                    <a:pt x="24" y="5"/>
                  </a:cubicBezTo>
                  <a:cubicBezTo>
                    <a:pt x="26" y="5"/>
                    <a:pt x="27" y="4"/>
                    <a:pt x="27" y="3"/>
                  </a:cubicBezTo>
                  <a:cubicBezTo>
                    <a:pt x="27" y="1"/>
                    <a:pt x="26" y="0"/>
                    <a:pt x="24"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164" name="Freeform 48"/>
            <p:cNvSpPr>
              <a:spLocks noEditPoints="1"/>
            </p:cNvSpPr>
            <p:nvPr/>
          </p:nvSpPr>
          <p:spPr bwMode="auto">
            <a:xfrm>
              <a:off x="3686" y="2042"/>
              <a:ext cx="310" cy="236"/>
            </a:xfrm>
            <a:custGeom>
              <a:avLst/>
              <a:gdLst>
                <a:gd name="T0" fmla="*/ 122 w 128"/>
                <a:gd name="T1" fmla="*/ 11 h 97"/>
                <a:gd name="T2" fmla="*/ 49 w 128"/>
                <a:gd name="T3" fmla="*/ 11 h 97"/>
                <a:gd name="T4" fmla="*/ 49 w 128"/>
                <a:gd name="T5" fmla="*/ 6 h 97"/>
                <a:gd name="T6" fmla="*/ 43 w 128"/>
                <a:gd name="T7" fmla="*/ 0 h 97"/>
                <a:gd name="T8" fmla="*/ 21 w 128"/>
                <a:gd name="T9" fmla="*/ 0 h 97"/>
                <a:gd name="T10" fmla="*/ 15 w 128"/>
                <a:gd name="T11" fmla="*/ 6 h 97"/>
                <a:gd name="T12" fmla="*/ 15 w 128"/>
                <a:gd name="T13" fmla="*/ 11 h 97"/>
                <a:gd name="T14" fmla="*/ 6 w 128"/>
                <a:gd name="T15" fmla="*/ 11 h 97"/>
                <a:gd name="T16" fmla="*/ 0 w 128"/>
                <a:gd name="T17" fmla="*/ 17 h 97"/>
                <a:gd name="T18" fmla="*/ 0 w 128"/>
                <a:gd name="T19" fmla="*/ 91 h 97"/>
                <a:gd name="T20" fmla="*/ 6 w 128"/>
                <a:gd name="T21" fmla="*/ 97 h 97"/>
                <a:gd name="T22" fmla="*/ 122 w 128"/>
                <a:gd name="T23" fmla="*/ 97 h 97"/>
                <a:gd name="T24" fmla="*/ 128 w 128"/>
                <a:gd name="T25" fmla="*/ 91 h 97"/>
                <a:gd name="T26" fmla="*/ 128 w 128"/>
                <a:gd name="T27" fmla="*/ 17 h 97"/>
                <a:gd name="T28" fmla="*/ 122 w 128"/>
                <a:gd name="T29" fmla="*/ 11 h 97"/>
                <a:gd name="T30" fmla="*/ 123 w 128"/>
                <a:gd name="T31" fmla="*/ 93 h 97"/>
                <a:gd name="T32" fmla="*/ 5 w 128"/>
                <a:gd name="T33" fmla="*/ 93 h 97"/>
                <a:gd name="T34" fmla="*/ 5 w 128"/>
                <a:gd name="T35" fmla="*/ 16 h 97"/>
                <a:gd name="T36" fmla="*/ 19 w 128"/>
                <a:gd name="T37" fmla="*/ 16 h 97"/>
                <a:gd name="T38" fmla="*/ 19 w 128"/>
                <a:gd name="T39" fmla="*/ 4 h 97"/>
                <a:gd name="T40" fmla="*/ 44 w 128"/>
                <a:gd name="T41" fmla="*/ 4 h 97"/>
                <a:gd name="T42" fmla="*/ 44 w 128"/>
                <a:gd name="T43" fmla="*/ 16 h 97"/>
                <a:gd name="T44" fmla="*/ 123 w 128"/>
                <a:gd name="T45" fmla="*/ 16 h 97"/>
                <a:gd name="T46" fmla="*/ 123 w 128"/>
                <a:gd name="T47" fmla="*/ 9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97">
                  <a:moveTo>
                    <a:pt x="122" y="11"/>
                  </a:moveTo>
                  <a:cubicBezTo>
                    <a:pt x="49" y="11"/>
                    <a:pt x="49" y="11"/>
                    <a:pt x="49" y="11"/>
                  </a:cubicBezTo>
                  <a:cubicBezTo>
                    <a:pt x="49" y="6"/>
                    <a:pt x="49" y="6"/>
                    <a:pt x="49" y="6"/>
                  </a:cubicBezTo>
                  <a:cubicBezTo>
                    <a:pt x="49" y="3"/>
                    <a:pt x="46" y="0"/>
                    <a:pt x="43" y="0"/>
                  </a:cubicBezTo>
                  <a:cubicBezTo>
                    <a:pt x="21" y="0"/>
                    <a:pt x="21" y="0"/>
                    <a:pt x="21" y="0"/>
                  </a:cubicBezTo>
                  <a:cubicBezTo>
                    <a:pt x="18" y="0"/>
                    <a:pt x="15" y="3"/>
                    <a:pt x="15" y="6"/>
                  </a:cubicBezTo>
                  <a:cubicBezTo>
                    <a:pt x="15" y="11"/>
                    <a:pt x="15" y="11"/>
                    <a:pt x="15" y="11"/>
                  </a:cubicBezTo>
                  <a:cubicBezTo>
                    <a:pt x="6" y="11"/>
                    <a:pt x="6" y="11"/>
                    <a:pt x="6" y="11"/>
                  </a:cubicBezTo>
                  <a:cubicBezTo>
                    <a:pt x="3" y="11"/>
                    <a:pt x="0" y="14"/>
                    <a:pt x="0" y="17"/>
                  </a:cubicBezTo>
                  <a:cubicBezTo>
                    <a:pt x="0" y="91"/>
                    <a:pt x="0" y="91"/>
                    <a:pt x="0" y="91"/>
                  </a:cubicBezTo>
                  <a:cubicBezTo>
                    <a:pt x="0" y="95"/>
                    <a:pt x="3" y="97"/>
                    <a:pt x="6" y="97"/>
                  </a:cubicBezTo>
                  <a:cubicBezTo>
                    <a:pt x="122" y="97"/>
                    <a:pt x="122" y="97"/>
                    <a:pt x="122" y="97"/>
                  </a:cubicBezTo>
                  <a:cubicBezTo>
                    <a:pt x="125" y="97"/>
                    <a:pt x="128" y="95"/>
                    <a:pt x="128" y="91"/>
                  </a:cubicBezTo>
                  <a:cubicBezTo>
                    <a:pt x="128" y="17"/>
                    <a:pt x="128" y="17"/>
                    <a:pt x="128" y="17"/>
                  </a:cubicBezTo>
                  <a:cubicBezTo>
                    <a:pt x="128" y="14"/>
                    <a:pt x="125" y="11"/>
                    <a:pt x="122" y="11"/>
                  </a:cubicBezTo>
                  <a:close/>
                  <a:moveTo>
                    <a:pt x="123" y="93"/>
                  </a:moveTo>
                  <a:cubicBezTo>
                    <a:pt x="5" y="93"/>
                    <a:pt x="5" y="93"/>
                    <a:pt x="5" y="93"/>
                  </a:cubicBezTo>
                  <a:cubicBezTo>
                    <a:pt x="5" y="16"/>
                    <a:pt x="5" y="16"/>
                    <a:pt x="5" y="16"/>
                  </a:cubicBezTo>
                  <a:cubicBezTo>
                    <a:pt x="19" y="16"/>
                    <a:pt x="19" y="16"/>
                    <a:pt x="19" y="16"/>
                  </a:cubicBezTo>
                  <a:cubicBezTo>
                    <a:pt x="19" y="4"/>
                    <a:pt x="19" y="4"/>
                    <a:pt x="19" y="4"/>
                  </a:cubicBezTo>
                  <a:cubicBezTo>
                    <a:pt x="44" y="4"/>
                    <a:pt x="44" y="4"/>
                    <a:pt x="44" y="4"/>
                  </a:cubicBezTo>
                  <a:cubicBezTo>
                    <a:pt x="44" y="16"/>
                    <a:pt x="44" y="16"/>
                    <a:pt x="44" y="16"/>
                  </a:cubicBezTo>
                  <a:cubicBezTo>
                    <a:pt x="123" y="16"/>
                    <a:pt x="123" y="16"/>
                    <a:pt x="123" y="16"/>
                  </a:cubicBezTo>
                  <a:lnTo>
                    <a:pt x="123" y="9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grpSp>
      <p:grpSp>
        <p:nvGrpSpPr>
          <p:cNvPr id="56" name="Group 17"/>
          <p:cNvGrpSpPr>
            <a:grpSpLocks noChangeAspect="1"/>
          </p:cNvGrpSpPr>
          <p:nvPr/>
        </p:nvGrpSpPr>
        <p:grpSpPr bwMode="auto">
          <a:xfrm>
            <a:off x="9262714" y="6300220"/>
            <a:ext cx="978013" cy="904979"/>
            <a:chOff x="2917" y="1993"/>
            <a:chExt cx="308" cy="285"/>
          </a:xfrm>
        </p:grpSpPr>
        <p:sp>
          <p:nvSpPr>
            <p:cNvPr id="58" name="Freeform 18"/>
            <p:cNvSpPr>
              <a:spLocks noEditPoints="1"/>
            </p:cNvSpPr>
            <p:nvPr/>
          </p:nvSpPr>
          <p:spPr bwMode="auto">
            <a:xfrm>
              <a:off x="2917" y="1993"/>
              <a:ext cx="308" cy="285"/>
            </a:xfrm>
            <a:custGeom>
              <a:avLst/>
              <a:gdLst>
                <a:gd name="T0" fmla="*/ 81 w 128"/>
                <a:gd name="T1" fmla="*/ 7 h 118"/>
                <a:gd name="T2" fmla="*/ 80 w 128"/>
                <a:gd name="T3" fmla="*/ 7 h 118"/>
                <a:gd name="T4" fmla="*/ 47 w 128"/>
                <a:gd name="T5" fmla="*/ 8 h 118"/>
                <a:gd name="T6" fmla="*/ 28 w 128"/>
                <a:gd name="T7" fmla="*/ 0 h 118"/>
                <a:gd name="T8" fmla="*/ 13 w 128"/>
                <a:gd name="T9" fmla="*/ 52 h 118"/>
                <a:gd name="T10" fmla="*/ 14 w 128"/>
                <a:gd name="T11" fmla="*/ 53 h 118"/>
                <a:gd name="T12" fmla="*/ 36 w 128"/>
                <a:gd name="T13" fmla="*/ 97 h 118"/>
                <a:gd name="T14" fmla="*/ 22 w 128"/>
                <a:gd name="T15" fmla="*/ 114 h 118"/>
                <a:gd name="T16" fmla="*/ 25 w 128"/>
                <a:gd name="T17" fmla="*/ 117 h 118"/>
                <a:gd name="T18" fmla="*/ 43 w 128"/>
                <a:gd name="T19" fmla="*/ 101 h 118"/>
                <a:gd name="T20" fmla="*/ 86 w 128"/>
                <a:gd name="T21" fmla="*/ 101 h 118"/>
                <a:gd name="T22" fmla="*/ 106 w 128"/>
                <a:gd name="T23" fmla="*/ 117 h 118"/>
                <a:gd name="T24" fmla="*/ 90 w 128"/>
                <a:gd name="T25" fmla="*/ 98 h 118"/>
                <a:gd name="T26" fmla="*/ 114 w 128"/>
                <a:gd name="T27" fmla="*/ 55 h 118"/>
                <a:gd name="T28" fmla="*/ 114 w 128"/>
                <a:gd name="T29" fmla="*/ 52 h 118"/>
                <a:gd name="T30" fmla="*/ 128 w 128"/>
                <a:gd name="T31" fmla="*/ 28 h 118"/>
                <a:gd name="T32" fmla="*/ 14 w 128"/>
                <a:gd name="T33" fmla="*/ 47 h 118"/>
                <a:gd name="T34" fmla="*/ 5 w 128"/>
                <a:gd name="T35" fmla="*/ 28 h 118"/>
                <a:gd name="T36" fmla="*/ 28 w 128"/>
                <a:gd name="T37" fmla="*/ 5 h 118"/>
                <a:gd name="T38" fmla="*/ 43 w 128"/>
                <a:gd name="T39" fmla="*/ 9 h 118"/>
                <a:gd name="T40" fmla="*/ 15 w 128"/>
                <a:gd name="T41" fmla="*/ 45 h 118"/>
                <a:gd name="T42" fmla="*/ 106 w 128"/>
                <a:gd name="T43" fmla="*/ 73 h 118"/>
                <a:gd name="T44" fmla="*/ 82 w 128"/>
                <a:gd name="T45" fmla="*/ 98 h 118"/>
                <a:gd name="T46" fmla="*/ 46 w 128"/>
                <a:gd name="T47" fmla="*/ 98 h 118"/>
                <a:gd name="T48" fmla="*/ 22 w 128"/>
                <a:gd name="T49" fmla="*/ 73 h 118"/>
                <a:gd name="T50" fmla="*/ 22 w 128"/>
                <a:gd name="T51" fmla="*/ 37 h 118"/>
                <a:gd name="T52" fmla="*/ 46 w 128"/>
                <a:gd name="T53" fmla="*/ 13 h 118"/>
                <a:gd name="T54" fmla="*/ 96 w 128"/>
                <a:gd name="T55" fmla="*/ 23 h 118"/>
                <a:gd name="T56" fmla="*/ 110 w 128"/>
                <a:gd name="T57" fmla="*/ 55 h 118"/>
                <a:gd name="T58" fmla="*/ 117 w 128"/>
                <a:gd name="T59" fmla="*/ 45 h 118"/>
                <a:gd name="T60" fmla="*/ 113 w 128"/>
                <a:gd name="T61" fmla="*/ 45 h 118"/>
                <a:gd name="T62" fmla="*/ 85 w 128"/>
                <a:gd name="T63" fmla="*/ 9 h 118"/>
                <a:gd name="T64" fmla="*/ 100 w 128"/>
                <a:gd name="T65" fmla="*/ 5 h 118"/>
                <a:gd name="T66" fmla="*/ 123 w 128"/>
                <a:gd name="T67" fmla="*/ 2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18">
                  <a:moveTo>
                    <a:pt x="100" y="0"/>
                  </a:moveTo>
                  <a:cubicBezTo>
                    <a:pt x="93" y="0"/>
                    <a:pt x="86" y="2"/>
                    <a:pt x="81" y="7"/>
                  </a:cubicBezTo>
                  <a:cubicBezTo>
                    <a:pt x="81" y="8"/>
                    <a:pt x="81" y="8"/>
                    <a:pt x="81" y="8"/>
                  </a:cubicBezTo>
                  <a:cubicBezTo>
                    <a:pt x="80" y="7"/>
                    <a:pt x="80" y="7"/>
                    <a:pt x="80" y="7"/>
                  </a:cubicBezTo>
                  <a:cubicBezTo>
                    <a:pt x="70" y="4"/>
                    <a:pt x="58" y="4"/>
                    <a:pt x="48" y="7"/>
                  </a:cubicBezTo>
                  <a:cubicBezTo>
                    <a:pt x="47" y="8"/>
                    <a:pt x="47" y="8"/>
                    <a:pt x="47" y="8"/>
                  </a:cubicBezTo>
                  <a:cubicBezTo>
                    <a:pt x="47" y="7"/>
                    <a:pt x="47" y="7"/>
                    <a:pt x="47" y="7"/>
                  </a:cubicBezTo>
                  <a:cubicBezTo>
                    <a:pt x="42" y="2"/>
                    <a:pt x="35" y="0"/>
                    <a:pt x="28" y="0"/>
                  </a:cubicBezTo>
                  <a:cubicBezTo>
                    <a:pt x="13" y="0"/>
                    <a:pt x="0" y="13"/>
                    <a:pt x="0" y="28"/>
                  </a:cubicBezTo>
                  <a:cubicBezTo>
                    <a:pt x="0" y="38"/>
                    <a:pt x="5" y="47"/>
                    <a:pt x="13" y="52"/>
                  </a:cubicBezTo>
                  <a:cubicBezTo>
                    <a:pt x="14" y="52"/>
                    <a:pt x="14" y="52"/>
                    <a:pt x="14" y="52"/>
                  </a:cubicBezTo>
                  <a:cubicBezTo>
                    <a:pt x="14" y="53"/>
                    <a:pt x="14" y="53"/>
                    <a:pt x="14" y="53"/>
                  </a:cubicBezTo>
                  <a:cubicBezTo>
                    <a:pt x="14" y="54"/>
                    <a:pt x="14" y="55"/>
                    <a:pt x="14" y="55"/>
                  </a:cubicBezTo>
                  <a:cubicBezTo>
                    <a:pt x="14" y="72"/>
                    <a:pt x="22" y="88"/>
                    <a:pt x="36" y="97"/>
                  </a:cubicBezTo>
                  <a:cubicBezTo>
                    <a:pt x="38" y="98"/>
                    <a:pt x="38" y="98"/>
                    <a:pt x="38" y="98"/>
                  </a:cubicBezTo>
                  <a:cubicBezTo>
                    <a:pt x="22" y="114"/>
                    <a:pt x="22" y="114"/>
                    <a:pt x="22" y="114"/>
                  </a:cubicBezTo>
                  <a:cubicBezTo>
                    <a:pt x="21" y="115"/>
                    <a:pt x="21" y="116"/>
                    <a:pt x="22" y="117"/>
                  </a:cubicBezTo>
                  <a:cubicBezTo>
                    <a:pt x="23" y="118"/>
                    <a:pt x="24" y="118"/>
                    <a:pt x="25" y="117"/>
                  </a:cubicBezTo>
                  <a:cubicBezTo>
                    <a:pt x="42" y="101"/>
                    <a:pt x="42" y="101"/>
                    <a:pt x="42" y="101"/>
                  </a:cubicBezTo>
                  <a:cubicBezTo>
                    <a:pt x="43" y="101"/>
                    <a:pt x="43" y="101"/>
                    <a:pt x="43" y="101"/>
                  </a:cubicBezTo>
                  <a:cubicBezTo>
                    <a:pt x="56" y="107"/>
                    <a:pt x="72" y="107"/>
                    <a:pt x="85" y="101"/>
                  </a:cubicBezTo>
                  <a:cubicBezTo>
                    <a:pt x="86" y="101"/>
                    <a:pt x="86" y="101"/>
                    <a:pt x="86" y="101"/>
                  </a:cubicBezTo>
                  <a:cubicBezTo>
                    <a:pt x="103" y="117"/>
                    <a:pt x="103" y="117"/>
                    <a:pt x="103" y="117"/>
                  </a:cubicBezTo>
                  <a:cubicBezTo>
                    <a:pt x="104" y="118"/>
                    <a:pt x="105" y="118"/>
                    <a:pt x="106" y="117"/>
                  </a:cubicBezTo>
                  <a:cubicBezTo>
                    <a:pt x="107" y="116"/>
                    <a:pt x="107" y="115"/>
                    <a:pt x="106" y="114"/>
                  </a:cubicBezTo>
                  <a:cubicBezTo>
                    <a:pt x="90" y="98"/>
                    <a:pt x="90" y="98"/>
                    <a:pt x="90" y="98"/>
                  </a:cubicBezTo>
                  <a:cubicBezTo>
                    <a:pt x="92" y="97"/>
                    <a:pt x="92" y="97"/>
                    <a:pt x="92" y="97"/>
                  </a:cubicBezTo>
                  <a:cubicBezTo>
                    <a:pt x="106" y="88"/>
                    <a:pt x="114" y="72"/>
                    <a:pt x="114" y="55"/>
                  </a:cubicBezTo>
                  <a:cubicBezTo>
                    <a:pt x="114" y="55"/>
                    <a:pt x="114" y="54"/>
                    <a:pt x="114" y="53"/>
                  </a:cubicBezTo>
                  <a:cubicBezTo>
                    <a:pt x="114" y="52"/>
                    <a:pt x="114" y="52"/>
                    <a:pt x="114" y="52"/>
                  </a:cubicBezTo>
                  <a:cubicBezTo>
                    <a:pt x="115" y="52"/>
                    <a:pt x="115" y="52"/>
                    <a:pt x="115" y="52"/>
                  </a:cubicBezTo>
                  <a:cubicBezTo>
                    <a:pt x="123" y="47"/>
                    <a:pt x="128" y="38"/>
                    <a:pt x="128" y="28"/>
                  </a:cubicBezTo>
                  <a:cubicBezTo>
                    <a:pt x="128" y="13"/>
                    <a:pt x="115" y="0"/>
                    <a:pt x="100" y="0"/>
                  </a:cubicBezTo>
                  <a:close/>
                  <a:moveTo>
                    <a:pt x="14" y="47"/>
                  </a:moveTo>
                  <a:cubicBezTo>
                    <a:pt x="11" y="45"/>
                    <a:pt x="11" y="45"/>
                    <a:pt x="11" y="45"/>
                  </a:cubicBezTo>
                  <a:cubicBezTo>
                    <a:pt x="7" y="40"/>
                    <a:pt x="5" y="35"/>
                    <a:pt x="5" y="28"/>
                  </a:cubicBezTo>
                  <a:cubicBezTo>
                    <a:pt x="5" y="22"/>
                    <a:pt x="7" y="16"/>
                    <a:pt x="11" y="11"/>
                  </a:cubicBezTo>
                  <a:cubicBezTo>
                    <a:pt x="16" y="7"/>
                    <a:pt x="22" y="5"/>
                    <a:pt x="28" y="5"/>
                  </a:cubicBezTo>
                  <a:cubicBezTo>
                    <a:pt x="33" y="5"/>
                    <a:pt x="37" y="6"/>
                    <a:pt x="41" y="8"/>
                  </a:cubicBezTo>
                  <a:cubicBezTo>
                    <a:pt x="43" y="9"/>
                    <a:pt x="43" y="9"/>
                    <a:pt x="43" y="9"/>
                  </a:cubicBezTo>
                  <a:cubicBezTo>
                    <a:pt x="41" y="11"/>
                    <a:pt x="41" y="11"/>
                    <a:pt x="41" y="11"/>
                  </a:cubicBezTo>
                  <a:cubicBezTo>
                    <a:pt x="27" y="18"/>
                    <a:pt x="18" y="30"/>
                    <a:pt x="15" y="45"/>
                  </a:cubicBezTo>
                  <a:lnTo>
                    <a:pt x="14" y="47"/>
                  </a:lnTo>
                  <a:close/>
                  <a:moveTo>
                    <a:pt x="106" y="73"/>
                  </a:moveTo>
                  <a:cubicBezTo>
                    <a:pt x="104" y="79"/>
                    <a:pt x="101" y="83"/>
                    <a:pt x="96" y="88"/>
                  </a:cubicBezTo>
                  <a:cubicBezTo>
                    <a:pt x="92" y="92"/>
                    <a:pt x="87" y="95"/>
                    <a:pt x="82" y="98"/>
                  </a:cubicBezTo>
                  <a:cubicBezTo>
                    <a:pt x="76" y="100"/>
                    <a:pt x="70" y="101"/>
                    <a:pt x="64" y="101"/>
                  </a:cubicBezTo>
                  <a:cubicBezTo>
                    <a:pt x="58" y="101"/>
                    <a:pt x="52" y="100"/>
                    <a:pt x="46" y="98"/>
                  </a:cubicBezTo>
                  <a:cubicBezTo>
                    <a:pt x="41" y="95"/>
                    <a:pt x="36" y="92"/>
                    <a:pt x="32" y="88"/>
                  </a:cubicBezTo>
                  <a:cubicBezTo>
                    <a:pt x="27" y="83"/>
                    <a:pt x="24" y="79"/>
                    <a:pt x="22" y="73"/>
                  </a:cubicBezTo>
                  <a:cubicBezTo>
                    <a:pt x="19" y="67"/>
                    <a:pt x="18" y="61"/>
                    <a:pt x="18" y="55"/>
                  </a:cubicBezTo>
                  <a:cubicBezTo>
                    <a:pt x="18" y="49"/>
                    <a:pt x="19" y="43"/>
                    <a:pt x="22" y="37"/>
                  </a:cubicBezTo>
                  <a:cubicBezTo>
                    <a:pt x="24" y="32"/>
                    <a:pt x="27" y="27"/>
                    <a:pt x="32" y="23"/>
                  </a:cubicBezTo>
                  <a:cubicBezTo>
                    <a:pt x="36" y="19"/>
                    <a:pt x="41" y="15"/>
                    <a:pt x="46" y="13"/>
                  </a:cubicBezTo>
                  <a:cubicBezTo>
                    <a:pt x="57" y="8"/>
                    <a:pt x="71" y="8"/>
                    <a:pt x="82" y="13"/>
                  </a:cubicBezTo>
                  <a:cubicBezTo>
                    <a:pt x="87" y="15"/>
                    <a:pt x="92" y="19"/>
                    <a:pt x="96" y="23"/>
                  </a:cubicBezTo>
                  <a:cubicBezTo>
                    <a:pt x="101" y="27"/>
                    <a:pt x="104" y="32"/>
                    <a:pt x="106" y="37"/>
                  </a:cubicBezTo>
                  <a:cubicBezTo>
                    <a:pt x="109" y="43"/>
                    <a:pt x="110" y="49"/>
                    <a:pt x="110" y="55"/>
                  </a:cubicBezTo>
                  <a:cubicBezTo>
                    <a:pt x="110" y="61"/>
                    <a:pt x="109" y="67"/>
                    <a:pt x="106" y="73"/>
                  </a:cubicBezTo>
                  <a:close/>
                  <a:moveTo>
                    <a:pt x="117" y="45"/>
                  </a:moveTo>
                  <a:cubicBezTo>
                    <a:pt x="114" y="47"/>
                    <a:pt x="114" y="47"/>
                    <a:pt x="114" y="47"/>
                  </a:cubicBezTo>
                  <a:cubicBezTo>
                    <a:pt x="113" y="45"/>
                    <a:pt x="113" y="45"/>
                    <a:pt x="113" y="45"/>
                  </a:cubicBezTo>
                  <a:cubicBezTo>
                    <a:pt x="110" y="30"/>
                    <a:pt x="101" y="18"/>
                    <a:pt x="87" y="11"/>
                  </a:cubicBezTo>
                  <a:cubicBezTo>
                    <a:pt x="85" y="9"/>
                    <a:pt x="85" y="9"/>
                    <a:pt x="85" y="9"/>
                  </a:cubicBezTo>
                  <a:cubicBezTo>
                    <a:pt x="87" y="8"/>
                    <a:pt x="87" y="8"/>
                    <a:pt x="87" y="8"/>
                  </a:cubicBezTo>
                  <a:cubicBezTo>
                    <a:pt x="91" y="6"/>
                    <a:pt x="95" y="5"/>
                    <a:pt x="100" y="5"/>
                  </a:cubicBezTo>
                  <a:cubicBezTo>
                    <a:pt x="106" y="5"/>
                    <a:pt x="112" y="7"/>
                    <a:pt x="117" y="11"/>
                  </a:cubicBezTo>
                  <a:cubicBezTo>
                    <a:pt x="121" y="16"/>
                    <a:pt x="123" y="22"/>
                    <a:pt x="123" y="28"/>
                  </a:cubicBezTo>
                  <a:cubicBezTo>
                    <a:pt x="123" y="35"/>
                    <a:pt x="121" y="40"/>
                    <a:pt x="117" y="45"/>
                  </a:cubicBezTo>
                  <a:close/>
                </a:path>
              </a:pathLst>
            </a:custGeom>
            <a:ln>
              <a:noFill/>
            </a:ln>
          </p:spPr>
          <p:style>
            <a:lnRef idx="2">
              <a:schemeClr val="accent4">
                <a:shade val="50000"/>
              </a:schemeClr>
            </a:lnRef>
            <a:fillRef idx="1">
              <a:schemeClr val="accent4"/>
            </a:fillRef>
            <a:effectRef idx="0">
              <a:schemeClr val="accent4"/>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sp>
          <p:nvSpPr>
            <p:cNvPr id="59" name="Freeform 19"/>
            <p:cNvSpPr>
              <a:spLocks/>
            </p:cNvSpPr>
            <p:nvPr/>
          </p:nvSpPr>
          <p:spPr bwMode="auto">
            <a:xfrm>
              <a:off x="3066" y="2049"/>
              <a:ext cx="72" cy="121"/>
            </a:xfrm>
            <a:custGeom>
              <a:avLst/>
              <a:gdLst>
                <a:gd name="T0" fmla="*/ 29 w 30"/>
                <a:gd name="T1" fmla="*/ 45 h 50"/>
                <a:gd name="T2" fmla="*/ 4 w 30"/>
                <a:gd name="T3" fmla="*/ 31 h 50"/>
                <a:gd name="T4" fmla="*/ 4 w 30"/>
                <a:gd name="T5" fmla="*/ 3 h 50"/>
                <a:gd name="T6" fmla="*/ 2 w 30"/>
                <a:gd name="T7" fmla="*/ 0 h 50"/>
                <a:gd name="T8" fmla="*/ 0 w 30"/>
                <a:gd name="T9" fmla="*/ 3 h 50"/>
                <a:gd name="T10" fmla="*/ 0 w 30"/>
                <a:gd name="T11" fmla="*/ 32 h 50"/>
                <a:gd name="T12" fmla="*/ 1 w 30"/>
                <a:gd name="T13" fmla="*/ 34 h 50"/>
                <a:gd name="T14" fmla="*/ 27 w 30"/>
                <a:gd name="T15" fmla="*/ 49 h 50"/>
                <a:gd name="T16" fmla="*/ 30 w 30"/>
                <a:gd name="T17" fmla="*/ 48 h 50"/>
                <a:gd name="T18" fmla="*/ 30 w 30"/>
                <a:gd name="T19" fmla="*/ 46 h 50"/>
                <a:gd name="T20" fmla="*/ 29 w 30"/>
                <a:gd name="T21"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0">
                  <a:moveTo>
                    <a:pt x="29" y="45"/>
                  </a:moveTo>
                  <a:cubicBezTo>
                    <a:pt x="4" y="31"/>
                    <a:pt x="4" y="31"/>
                    <a:pt x="4" y="31"/>
                  </a:cubicBezTo>
                  <a:cubicBezTo>
                    <a:pt x="4" y="3"/>
                    <a:pt x="4" y="3"/>
                    <a:pt x="4" y="3"/>
                  </a:cubicBezTo>
                  <a:cubicBezTo>
                    <a:pt x="4" y="1"/>
                    <a:pt x="3" y="0"/>
                    <a:pt x="2" y="0"/>
                  </a:cubicBezTo>
                  <a:cubicBezTo>
                    <a:pt x="1" y="0"/>
                    <a:pt x="0" y="1"/>
                    <a:pt x="0" y="3"/>
                  </a:cubicBezTo>
                  <a:cubicBezTo>
                    <a:pt x="0" y="32"/>
                    <a:pt x="0" y="32"/>
                    <a:pt x="0" y="32"/>
                  </a:cubicBezTo>
                  <a:cubicBezTo>
                    <a:pt x="0" y="33"/>
                    <a:pt x="0" y="34"/>
                    <a:pt x="1" y="34"/>
                  </a:cubicBezTo>
                  <a:cubicBezTo>
                    <a:pt x="27" y="49"/>
                    <a:pt x="27" y="49"/>
                    <a:pt x="27" y="49"/>
                  </a:cubicBezTo>
                  <a:cubicBezTo>
                    <a:pt x="28" y="50"/>
                    <a:pt x="29" y="49"/>
                    <a:pt x="30" y="48"/>
                  </a:cubicBezTo>
                  <a:cubicBezTo>
                    <a:pt x="30" y="48"/>
                    <a:pt x="30" y="47"/>
                    <a:pt x="30" y="46"/>
                  </a:cubicBezTo>
                  <a:cubicBezTo>
                    <a:pt x="30" y="46"/>
                    <a:pt x="29" y="45"/>
                    <a:pt x="29" y="45"/>
                  </a:cubicBezTo>
                  <a:close/>
                </a:path>
              </a:pathLst>
            </a:custGeom>
            <a:ln>
              <a:noFill/>
            </a:ln>
          </p:spPr>
          <p:style>
            <a:lnRef idx="2">
              <a:schemeClr val="accent4">
                <a:shade val="50000"/>
              </a:schemeClr>
            </a:lnRef>
            <a:fillRef idx="1">
              <a:schemeClr val="accent4"/>
            </a:fillRef>
            <a:effectRef idx="0">
              <a:schemeClr val="accent4"/>
            </a:effectRef>
            <a:fontRef idx="minor">
              <a:schemeClr val="lt1"/>
            </a:fontRef>
          </p:style>
          <p:txBody>
            <a:bodyPr vert="horz" wrap="square" lIns="182901" tIns="91451" rIns="182901" bIns="91451" numCol="1" anchor="t" anchorCtr="0" compatLnSpc="1">
              <a:prstTxWarp prst="textNoShape">
                <a:avLst/>
              </a:prstTxWarp>
            </a:bodyPr>
            <a:lstStyle/>
            <a:p>
              <a:pPr defTabSz="2438584"/>
              <a:endParaRPr lang="en-US">
                <a:solidFill>
                  <a:prstClr val="white"/>
                </a:solidFill>
                <a:latin typeface="Roboto Light"/>
              </a:endParaRPr>
            </a:p>
          </p:txBody>
        </p:sp>
      </p:grpSp>
    </p:spTree>
    <p:extLst>
      <p:ext uri="{BB962C8B-B14F-4D97-AF65-F5344CB8AC3E}">
        <p14:creationId xmlns:p14="http://schemas.microsoft.com/office/powerpoint/2010/main" val="1735420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childTnLst>
                                    <p:set>
                                      <p:cBhvr>
                                        <p:cTn id="6" dur="1" fill="hold">
                                          <p:stCondLst>
                                            <p:cond delay="0"/>
                                          </p:stCondLst>
                                        </p:cTn>
                                        <p:tgtEl>
                                          <p:spTgt spid="122"/>
                                        </p:tgtEl>
                                        <p:attrNameLst>
                                          <p:attrName>style.visibility</p:attrName>
                                        </p:attrNameLst>
                                      </p:cBhvr>
                                      <p:to>
                                        <p:strVal val="visible"/>
                                      </p:to>
                                    </p:set>
                                    <p:anim calcmode="lin" valueType="num">
                                      <p:cBhvr>
                                        <p:cTn id="7" dur="300" fill="hold"/>
                                        <p:tgtEl>
                                          <p:spTgt spid="122"/>
                                        </p:tgtEl>
                                        <p:attrNameLst>
                                          <p:attrName>ppt_w</p:attrName>
                                        </p:attrNameLst>
                                      </p:cBhvr>
                                      <p:tavLst>
                                        <p:tav tm="0">
                                          <p:val>
                                            <p:strVal val="2/3*#ppt_w"/>
                                          </p:val>
                                        </p:tav>
                                        <p:tav tm="100000">
                                          <p:val>
                                            <p:strVal val="#ppt_w"/>
                                          </p:val>
                                        </p:tav>
                                      </p:tavLst>
                                    </p:anim>
                                    <p:anim calcmode="lin" valueType="num">
                                      <p:cBhvr>
                                        <p:cTn id="8" dur="300" fill="hold"/>
                                        <p:tgtEl>
                                          <p:spTgt spid="122"/>
                                        </p:tgtEl>
                                        <p:attrNameLst>
                                          <p:attrName>ppt_h</p:attrName>
                                        </p:attrNameLst>
                                      </p:cBhvr>
                                      <p:tavLst>
                                        <p:tav tm="0">
                                          <p:val>
                                            <p:strVal val="2/3*#ppt_h"/>
                                          </p:val>
                                        </p:tav>
                                        <p:tav tm="100000">
                                          <p:val>
                                            <p:strVal val="#ppt_h"/>
                                          </p:val>
                                        </p:tav>
                                      </p:tavLst>
                                    </p:anim>
                                  </p:childTnLst>
                                </p:cTn>
                              </p:par>
                              <p:par>
                                <p:cTn id="9" presetID="23" presetClass="entr" presetSubtype="272" fill="hold" nodeType="withEffect">
                                  <p:stCondLst>
                                    <p:cond delay="0"/>
                                  </p:stCondLst>
                                  <p:childTnLst>
                                    <p:set>
                                      <p:cBhvr>
                                        <p:cTn id="10" dur="1" fill="hold">
                                          <p:stCondLst>
                                            <p:cond delay="0"/>
                                          </p:stCondLst>
                                        </p:cTn>
                                        <p:tgtEl>
                                          <p:spTgt spid="160"/>
                                        </p:tgtEl>
                                        <p:attrNameLst>
                                          <p:attrName>style.visibility</p:attrName>
                                        </p:attrNameLst>
                                      </p:cBhvr>
                                      <p:to>
                                        <p:strVal val="visible"/>
                                      </p:to>
                                    </p:set>
                                    <p:anim calcmode="lin" valueType="num">
                                      <p:cBhvr>
                                        <p:cTn id="11" dur="300" fill="hold"/>
                                        <p:tgtEl>
                                          <p:spTgt spid="160"/>
                                        </p:tgtEl>
                                        <p:attrNameLst>
                                          <p:attrName>ppt_w</p:attrName>
                                        </p:attrNameLst>
                                      </p:cBhvr>
                                      <p:tavLst>
                                        <p:tav tm="0">
                                          <p:val>
                                            <p:strVal val="2/3*#ppt_w"/>
                                          </p:val>
                                        </p:tav>
                                        <p:tav tm="100000">
                                          <p:val>
                                            <p:strVal val="#ppt_w"/>
                                          </p:val>
                                        </p:tav>
                                      </p:tavLst>
                                    </p:anim>
                                    <p:anim calcmode="lin" valueType="num">
                                      <p:cBhvr>
                                        <p:cTn id="12" dur="300" fill="hold"/>
                                        <p:tgtEl>
                                          <p:spTgt spid="160"/>
                                        </p:tgtEl>
                                        <p:attrNameLst>
                                          <p:attrName>ppt_h</p:attrName>
                                        </p:attrNameLst>
                                      </p:cBhvr>
                                      <p:tavLst>
                                        <p:tav tm="0">
                                          <p:val>
                                            <p:strVal val="2/3*#ppt_h"/>
                                          </p:val>
                                        </p:tav>
                                        <p:tav tm="100000">
                                          <p:val>
                                            <p:strVal val="#ppt_h"/>
                                          </p:val>
                                        </p:tav>
                                      </p:tavLst>
                                    </p:anim>
                                  </p:childTnLst>
                                </p:cTn>
                              </p:par>
                              <p:par>
                                <p:cTn id="13" presetID="10" presetClass="entr" presetSubtype="0" fill="hold" grpId="0" nodeType="withEffect">
                                  <p:stCondLst>
                                    <p:cond delay="100"/>
                                  </p:stCondLst>
                                  <p:childTnLst>
                                    <p:set>
                                      <p:cBhvr>
                                        <p:cTn id="14" dur="1" fill="hold">
                                          <p:stCondLst>
                                            <p:cond delay="0"/>
                                          </p:stCondLst>
                                        </p:cTn>
                                        <p:tgtEl>
                                          <p:spTgt spid="127"/>
                                        </p:tgtEl>
                                        <p:attrNameLst>
                                          <p:attrName>style.visibility</p:attrName>
                                        </p:attrNameLst>
                                      </p:cBhvr>
                                      <p:to>
                                        <p:strVal val="visible"/>
                                      </p:to>
                                    </p:set>
                                    <p:animEffect transition="in" filter="fade">
                                      <p:cBhvr>
                                        <p:cTn id="15" dur="300"/>
                                        <p:tgtEl>
                                          <p:spTgt spid="127"/>
                                        </p:tgtEl>
                                      </p:cBhvr>
                                    </p:animEffect>
                                  </p:childTnLst>
                                </p:cTn>
                              </p:par>
                              <p:par>
                                <p:cTn id="16" presetID="10" presetClass="entr" presetSubtype="0" fill="hold" grpId="0" nodeType="withEffect">
                                  <p:stCondLst>
                                    <p:cond delay="100"/>
                                  </p:stCondLst>
                                  <p:childTnLst>
                                    <p:set>
                                      <p:cBhvr>
                                        <p:cTn id="17" dur="1" fill="hold">
                                          <p:stCondLst>
                                            <p:cond delay="0"/>
                                          </p:stCondLst>
                                        </p:cTn>
                                        <p:tgtEl>
                                          <p:spTgt spid="128"/>
                                        </p:tgtEl>
                                        <p:attrNameLst>
                                          <p:attrName>style.visibility</p:attrName>
                                        </p:attrNameLst>
                                      </p:cBhvr>
                                      <p:to>
                                        <p:strVal val="visible"/>
                                      </p:to>
                                    </p:set>
                                    <p:animEffect transition="in" filter="fade">
                                      <p:cBhvr>
                                        <p:cTn id="18" dur="300"/>
                                        <p:tgtEl>
                                          <p:spTgt spid="128"/>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childTnLst>
                                    <p:set>
                                      <p:cBhvr>
                                        <p:cTn id="22" dur="1" fill="hold">
                                          <p:stCondLst>
                                            <p:cond delay="0"/>
                                          </p:stCondLst>
                                        </p:cTn>
                                        <p:tgtEl>
                                          <p:spTgt spid="123"/>
                                        </p:tgtEl>
                                        <p:attrNameLst>
                                          <p:attrName>style.visibility</p:attrName>
                                        </p:attrNameLst>
                                      </p:cBhvr>
                                      <p:to>
                                        <p:strVal val="visible"/>
                                      </p:to>
                                    </p:set>
                                    <p:animEffect transition="in" filter="wipe(up)">
                                      <p:cBhvr>
                                        <p:cTn id="23" dur="300"/>
                                        <p:tgtEl>
                                          <p:spTgt spid="123"/>
                                        </p:tgtEl>
                                      </p:cBhvr>
                                    </p:animEffect>
                                  </p:childTnLst>
                                </p:cTn>
                              </p:par>
                              <p:par>
                                <p:cTn id="24" presetID="23" presetClass="entr" presetSubtype="272" fill="hold" grpId="0" nodeType="withEffect">
                                  <p:stCondLst>
                                    <p:cond delay="0"/>
                                  </p:stCondLst>
                                  <p:childTnLst>
                                    <p:set>
                                      <p:cBhvr>
                                        <p:cTn id="25" dur="1" fill="hold">
                                          <p:stCondLst>
                                            <p:cond delay="0"/>
                                          </p:stCondLst>
                                        </p:cTn>
                                        <p:tgtEl>
                                          <p:spTgt spid="113"/>
                                        </p:tgtEl>
                                        <p:attrNameLst>
                                          <p:attrName>style.visibility</p:attrName>
                                        </p:attrNameLst>
                                      </p:cBhvr>
                                      <p:to>
                                        <p:strVal val="visible"/>
                                      </p:to>
                                    </p:set>
                                    <p:anim calcmode="lin" valueType="num">
                                      <p:cBhvr>
                                        <p:cTn id="26" dur="300" fill="hold"/>
                                        <p:tgtEl>
                                          <p:spTgt spid="113"/>
                                        </p:tgtEl>
                                        <p:attrNameLst>
                                          <p:attrName>ppt_w</p:attrName>
                                        </p:attrNameLst>
                                      </p:cBhvr>
                                      <p:tavLst>
                                        <p:tav tm="0">
                                          <p:val>
                                            <p:strVal val="2/3*#ppt_w"/>
                                          </p:val>
                                        </p:tav>
                                        <p:tav tm="100000">
                                          <p:val>
                                            <p:strVal val="#ppt_w"/>
                                          </p:val>
                                        </p:tav>
                                      </p:tavLst>
                                    </p:anim>
                                    <p:anim calcmode="lin" valueType="num">
                                      <p:cBhvr>
                                        <p:cTn id="27" dur="300" fill="hold"/>
                                        <p:tgtEl>
                                          <p:spTgt spid="113"/>
                                        </p:tgtEl>
                                        <p:attrNameLst>
                                          <p:attrName>ppt_h</p:attrName>
                                        </p:attrNameLst>
                                      </p:cBhvr>
                                      <p:tavLst>
                                        <p:tav tm="0">
                                          <p:val>
                                            <p:strVal val="2/3*#ppt_h"/>
                                          </p:val>
                                        </p:tav>
                                        <p:tav tm="100000">
                                          <p:val>
                                            <p:strVal val="#ppt_h"/>
                                          </p:val>
                                        </p:tav>
                                      </p:tavLst>
                                    </p:anim>
                                  </p:childTnLst>
                                </p:cTn>
                              </p:par>
                              <p:par>
                                <p:cTn id="28" presetID="23" presetClass="entr" presetSubtype="272" fill="hold" nodeType="withEffect">
                                  <p:stCondLst>
                                    <p:cond delay="0"/>
                                  </p:stCondLst>
                                  <p:childTnLst>
                                    <p:set>
                                      <p:cBhvr>
                                        <p:cTn id="29" dur="1" fill="hold">
                                          <p:stCondLst>
                                            <p:cond delay="0"/>
                                          </p:stCondLst>
                                        </p:cTn>
                                        <p:tgtEl>
                                          <p:spTgt spid="138"/>
                                        </p:tgtEl>
                                        <p:attrNameLst>
                                          <p:attrName>style.visibility</p:attrName>
                                        </p:attrNameLst>
                                      </p:cBhvr>
                                      <p:to>
                                        <p:strVal val="visible"/>
                                      </p:to>
                                    </p:set>
                                    <p:anim calcmode="lin" valueType="num">
                                      <p:cBhvr>
                                        <p:cTn id="30" dur="300" fill="hold"/>
                                        <p:tgtEl>
                                          <p:spTgt spid="138"/>
                                        </p:tgtEl>
                                        <p:attrNameLst>
                                          <p:attrName>ppt_w</p:attrName>
                                        </p:attrNameLst>
                                      </p:cBhvr>
                                      <p:tavLst>
                                        <p:tav tm="0">
                                          <p:val>
                                            <p:strVal val="2/3*#ppt_w"/>
                                          </p:val>
                                        </p:tav>
                                        <p:tav tm="100000">
                                          <p:val>
                                            <p:strVal val="#ppt_w"/>
                                          </p:val>
                                        </p:tav>
                                      </p:tavLst>
                                    </p:anim>
                                    <p:anim calcmode="lin" valueType="num">
                                      <p:cBhvr>
                                        <p:cTn id="31" dur="300" fill="hold"/>
                                        <p:tgtEl>
                                          <p:spTgt spid="138"/>
                                        </p:tgtEl>
                                        <p:attrNameLst>
                                          <p:attrName>ppt_h</p:attrName>
                                        </p:attrNameLst>
                                      </p:cBhvr>
                                      <p:tavLst>
                                        <p:tav tm="0">
                                          <p:val>
                                            <p:strVal val="2/3*#ppt_h"/>
                                          </p:val>
                                        </p:tav>
                                        <p:tav tm="100000">
                                          <p:val>
                                            <p:strVal val="#ppt_h"/>
                                          </p:val>
                                        </p:tav>
                                      </p:tavLst>
                                    </p:anim>
                                  </p:childTnLst>
                                </p:cTn>
                              </p:par>
                              <p:par>
                                <p:cTn id="32" presetID="10" presetClass="entr" presetSubtype="0" fill="hold" grpId="0" nodeType="withEffect">
                                  <p:stCondLst>
                                    <p:cond delay="200"/>
                                  </p:stCondLst>
                                  <p:childTnLst>
                                    <p:set>
                                      <p:cBhvr>
                                        <p:cTn id="33" dur="1" fill="hold">
                                          <p:stCondLst>
                                            <p:cond delay="0"/>
                                          </p:stCondLst>
                                        </p:cTn>
                                        <p:tgtEl>
                                          <p:spTgt spid="129"/>
                                        </p:tgtEl>
                                        <p:attrNameLst>
                                          <p:attrName>style.visibility</p:attrName>
                                        </p:attrNameLst>
                                      </p:cBhvr>
                                      <p:to>
                                        <p:strVal val="visible"/>
                                      </p:to>
                                    </p:set>
                                    <p:animEffect transition="in" filter="fade">
                                      <p:cBhvr>
                                        <p:cTn id="34" dur="300"/>
                                        <p:tgtEl>
                                          <p:spTgt spid="129"/>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130"/>
                                        </p:tgtEl>
                                        <p:attrNameLst>
                                          <p:attrName>style.visibility</p:attrName>
                                        </p:attrNameLst>
                                      </p:cBhvr>
                                      <p:to>
                                        <p:strVal val="visible"/>
                                      </p:to>
                                    </p:set>
                                    <p:animEffect transition="in" filter="fade">
                                      <p:cBhvr>
                                        <p:cTn id="37" dur="300"/>
                                        <p:tgtEl>
                                          <p:spTgt spid="130"/>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106"/>
                                        </p:tgtEl>
                                        <p:attrNameLst>
                                          <p:attrName>style.visibility</p:attrName>
                                        </p:attrNameLst>
                                      </p:cBhvr>
                                      <p:to>
                                        <p:strVal val="visible"/>
                                      </p:to>
                                    </p:set>
                                    <p:animEffect transition="in" filter="wipe(up)">
                                      <p:cBhvr>
                                        <p:cTn id="42" dur="300"/>
                                        <p:tgtEl>
                                          <p:spTgt spid="106"/>
                                        </p:tgtEl>
                                      </p:cBhvr>
                                    </p:animEffect>
                                  </p:childTnLst>
                                </p:cTn>
                              </p:par>
                              <p:par>
                                <p:cTn id="43" presetID="23" presetClass="entr" presetSubtype="272" fill="hold" grpId="0" nodeType="withEffect">
                                  <p:stCondLst>
                                    <p:cond delay="0"/>
                                  </p:stCondLst>
                                  <p:childTnLst>
                                    <p:set>
                                      <p:cBhvr>
                                        <p:cTn id="44" dur="1" fill="hold">
                                          <p:stCondLst>
                                            <p:cond delay="0"/>
                                          </p:stCondLst>
                                        </p:cTn>
                                        <p:tgtEl>
                                          <p:spTgt spid="115"/>
                                        </p:tgtEl>
                                        <p:attrNameLst>
                                          <p:attrName>style.visibility</p:attrName>
                                        </p:attrNameLst>
                                      </p:cBhvr>
                                      <p:to>
                                        <p:strVal val="visible"/>
                                      </p:to>
                                    </p:set>
                                    <p:anim calcmode="lin" valueType="num">
                                      <p:cBhvr>
                                        <p:cTn id="45" dur="300" fill="hold"/>
                                        <p:tgtEl>
                                          <p:spTgt spid="115"/>
                                        </p:tgtEl>
                                        <p:attrNameLst>
                                          <p:attrName>ppt_w</p:attrName>
                                        </p:attrNameLst>
                                      </p:cBhvr>
                                      <p:tavLst>
                                        <p:tav tm="0">
                                          <p:val>
                                            <p:strVal val="2/3*#ppt_w"/>
                                          </p:val>
                                        </p:tav>
                                        <p:tav tm="100000">
                                          <p:val>
                                            <p:strVal val="#ppt_w"/>
                                          </p:val>
                                        </p:tav>
                                      </p:tavLst>
                                    </p:anim>
                                    <p:anim calcmode="lin" valueType="num">
                                      <p:cBhvr>
                                        <p:cTn id="46" dur="300" fill="hold"/>
                                        <p:tgtEl>
                                          <p:spTgt spid="115"/>
                                        </p:tgtEl>
                                        <p:attrNameLst>
                                          <p:attrName>ppt_h</p:attrName>
                                        </p:attrNameLst>
                                      </p:cBhvr>
                                      <p:tavLst>
                                        <p:tav tm="0">
                                          <p:val>
                                            <p:strVal val="2/3*#ppt_h"/>
                                          </p:val>
                                        </p:tav>
                                        <p:tav tm="100000">
                                          <p:val>
                                            <p:strVal val="#ppt_h"/>
                                          </p:val>
                                        </p:tav>
                                      </p:tavLst>
                                    </p:anim>
                                  </p:childTnLst>
                                </p:cTn>
                              </p:par>
                              <p:par>
                                <p:cTn id="47" presetID="23" presetClass="entr" presetSubtype="272" fill="hold" nodeType="withEffect">
                                  <p:stCondLst>
                                    <p:cond delay="0"/>
                                  </p:stCondLst>
                                  <p:childTnLst>
                                    <p:set>
                                      <p:cBhvr>
                                        <p:cTn id="48" dur="1" fill="hold">
                                          <p:stCondLst>
                                            <p:cond delay="0"/>
                                          </p:stCondLst>
                                        </p:cTn>
                                        <p:tgtEl>
                                          <p:spTgt spid="153"/>
                                        </p:tgtEl>
                                        <p:attrNameLst>
                                          <p:attrName>style.visibility</p:attrName>
                                        </p:attrNameLst>
                                      </p:cBhvr>
                                      <p:to>
                                        <p:strVal val="visible"/>
                                      </p:to>
                                    </p:set>
                                    <p:anim calcmode="lin" valueType="num">
                                      <p:cBhvr>
                                        <p:cTn id="49" dur="300" fill="hold"/>
                                        <p:tgtEl>
                                          <p:spTgt spid="153"/>
                                        </p:tgtEl>
                                        <p:attrNameLst>
                                          <p:attrName>ppt_w</p:attrName>
                                        </p:attrNameLst>
                                      </p:cBhvr>
                                      <p:tavLst>
                                        <p:tav tm="0">
                                          <p:val>
                                            <p:strVal val="2/3*#ppt_w"/>
                                          </p:val>
                                        </p:tav>
                                        <p:tav tm="100000">
                                          <p:val>
                                            <p:strVal val="#ppt_w"/>
                                          </p:val>
                                        </p:tav>
                                      </p:tavLst>
                                    </p:anim>
                                    <p:anim calcmode="lin" valueType="num">
                                      <p:cBhvr>
                                        <p:cTn id="50" dur="300" fill="hold"/>
                                        <p:tgtEl>
                                          <p:spTgt spid="153"/>
                                        </p:tgtEl>
                                        <p:attrNameLst>
                                          <p:attrName>ppt_h</p:attrName>
                                        </p:attrNameLst>
                                      </p:cBhvr>
                                      <p:tavLst>
                                        <p:tav tm="0">
                                          <p:val>
                                            <p:strVal val="2/3*#ppt_h"/>
                                          </p:val>
                                        </p:tav>
                                        <p:tav tm="100000">
                                          <p:val>
                                            <p:strVal val="#ppt_h"/>
                                          </p:val>
                                        </p:tav>
                                      </p:tavLst>
                                    </p:anim>
                                  </p:childTnLst>
                                </p:cTn>
                              </p:par>
                              <p:par>
                                <p:cTn id="51" presetID="10" presetClass="entr" presetSubtype="0" fill="hold" grpId="0" nodeType="withEffect">
                                  <p:stCondLst>
                                    <p:cond delay="200"/>
                                  </p:stCondLst>
                                  <p:childTnLst>
                                    <p:set>
                                      <p:cBhvr>
                                        <p:cTn id="52" dur="1" fill="hold">
                                          <p:stCondLst>
                                            <p:cond delay="0"/>
                                          </p:stCondLst>
                                        </p:cTn>
                                        <p:tgtEl>
                                          <p:spTgt spid="131"/>
                                        </p:tgtEl>
                                        <p:attrNameLst>
                                          <p:attrName>style.visibility</p:attrName>
                                        </p:attrNameLst>
                                      </p:cBhvr>
                                      <p:to>
                                        <p:strVal val="visible"/>
                                      </p:to>
                                    </p:set>
                                    <p:animEffect transition="in" filter="fade">
                                      <p:cBhvr>
                                        <p:cTn id="53" dur="300"/>
                                        <p:tgtEl>
                                          <p:spTgt spid="131"/>
                                        </p:tgtEl>
                                      </p:cBhvr>
                                    </p:animEffect>
                                  </p:childTnLst>
                                </p:cTn>
                              </p:par>
                              <p:par>
                                <p:cTn id="54" presetID="10" presetClass="entr" presetSubtype="0" fill="hold" grpId="0" nodeType="withEffect">
                                  <p:stCondLst>
                                    <p:cond delay="200"/>
                                  </p:stCondLst>
                                  <p:childTnLst>
                                    <p:set>
                                      <p:cBhvr>
                                        <p:cTn id="55" dur="1" fill="hold">
                                          <p:stCondLst>
                                            <p:cond delay="0"/>
                                          </p:stCondLst>
                                        </p:cTn>
                                        <p:tgtEl>
                                          <p:spTgt spid="132"/>
                                        </p:tgtEl>
                                        <p:attrNameLst>
                                          <p:attrName>style.visibility</p:attrName>
                                        </p:attrNameLst>
                                      </p:cBhvr>
                                      <p:to>
                                        <p:strVal val="visible"/>
                                      </p:to>
                                    </p:set>
                                    <p:animEffect transition="in" filter="fade">
                                      <p:cBhvr>
                                        <p:cTn id="56" dur="300"/>
                                        <p:tgtEl>
                                          <p:spTgt spid="132"/>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2" fill="hold" grpId="0" nodeType="clickEffect">
                                  <p:stCondLst>
                                    <p:cond delay="0"/>
                                  </p:stCondLst>
                                  <p:childTnLst>
                                    <p:set>
                                      <p:cBhvr>
                                        <p:cTn id="60" dur="1" fill="hold">
                                          <p:stCondLst>
                                            <p:cond delay="0"/>
                                          </p:stCondLst>
                                        </p:cTn>
                                        <p:tgtEl>
                                          <p:spTgt spid="126"/>
                                        </p:tgtEl>
                                        <p:attrNameLst>
                                          <p:attrName>style.visibility</p:attrName>
                                        </p:attrNameLst>
                                      </p:cBhvr>
                                      <p:to>
                                        <p:strVal val="visible"/>
                                      </p:to>
                                    </p:set>
                                    <p:animEffect transition="in" filter="wipe(right)">
                                      <p:cBhvr>
                                        <p:cTn id="61" dur="300"/>
                                        <p:tgtEl>
                                          <p:spTgt spid="126"/>
                                        </p:tgtEl>
                                      </p:cBhvr>
                                    </p:animEffect>
                                  </p:childTnLst>
                                </p:cTn>
                              </p:par>
                              <p:par>
                                <p:cTn id="62" presetID="23" presetClass="entr" presetSubtype="272" fill="hold" grpId="0" nodeType="withEffect">
                                  <p:stCondLst>
                                    <p:cond delay="0"/>
                                  </p:stCondLst>
                                  <p:childTnLst>
                                    <p:set>
                                      <p:cBhvr>
                                        <p:cTn id="63" dur="1" fill="hold">
                                          <p:stCondLst>
                                            <p:cond delay="0"/>
                                          </p:stCondLst>
                                        </p:cTn>
                                        <p:tgtEl>
                                          <p:spTgt spid="120"/>
                                        </p:tgtEl>
                                        <p:attrNameLst>
                                          <p:attrName>style.visibility</p:attrName>
                                        </p:attrNameLst>
                                      </p:cBhvr>
                                      <p:to>
                                        <p:strVal val="visible"/>
                                      </p:to>
                                    </p:set>
                                    <p:anim calcmode="lin" valueType="num">
                                      <p:cBhvr>
                                        <p:cTn id="64" dur="300" fill="hold"/>
                                        <p:tgtEl>
                                          <p:spTgt spid="120"/>
                                        </p:tgtEl>
                                        <p:attrNameLst>
                                          <p:attrName>ppt_w</p:attrName>
                                        </p:attrNameLst>
                                      </p:cBhvr>
                                      <p:tavLst>
                                        <p:tav tm="0">
                                          <p:val>
                                            <p:strVal val="2/3*#ppt_w"/>
                                          </p:val>
                                        </p:tav>
                                        <p:tav tm="100000">
                                          <p:val>
                                            <p:strVal val="#ppt_w"/>
                                          </p:val>
                                        </p:tav>
                                      </p:tavLst>
                                    </p:anim>
                                    <p:anim calcmode="lin" valueType="num">
                                      <p:cBhvr>
                                        <p:cTn id="65" dur="300" fill="hold"/>
                                        <p:tgtEl>
                                          <p:spTgt spid="120"/>
                                        </p:tgtEl>
                                        <p:attrNameLst>
                                          <p:attrName>ppt_h</p:attrName>
                                        </p:attrNameLst>
                                      </p:cBhvr>
                                      <p:tavLst>
                                        <p:tav tm="0">
                                          <p:val>
                                            <p:strVal val="2/3*#ppt_h"/>
                                          </p:val>
                                        </p:tav>
                                        <p:tav tm="100000">
                                          <p:val>
                                            <p:strVal val="#ppt_h"/>
                                          </p:val>
                                        </p:tav>
                                      </p:tavLst>
                                    </p:anim>
                                  </p:childTnLst>
                                </p:cTn>
                              </p:par>
                              <p:par>
                                <p:cTn id="66" presetID="23" presetClass="entr" presetSubtype="272" fill="hold" grpId="0" nodeType="withEffect">
                                  <p:stCondLst>
                                    <p:cond delay="0"/>
                                  </p:stCondLst>
                                  <p:childTnLst>
                                    <p:set>
                                      <p:cBhvr>
                                        <p:cTn id="67" dur="1" fill="hold">
                                          <p:stCondLst>
                                            <p:cond delay="0"/>
                                          </p:stCondLst>
                                        </p:cTn>
                                        <p:tgtEl>
                                          <p:spTgt spid="152"/>
                                        </p:tgtEl>
                                        <p:attrNameLst>
                                          <p:attrName>style.visibility</p:attrName>
                                        </p:attrNameLst>
                                      </p:cBhvr>
                                      <p:to>
                                        <p:strVal val="visible"/>
                                      </p:to>
                                    </p:set>
                                    <p:anim calcmode="lin" valueType="num">
                                      <p:cBhvr>
                                        <p:cTn id="68" dur="300" fill="hold"/>
                                        <p:tgtEl>
                                          <p:spTgt spid="152"/>
                                        </p:tgtEl>
                                        <p:attrNameLst>
                                          <p:attrName>ppt_w</p:attrName>
                                        </p:attrNameLst>
                                      </p:cBhvr>
                                      <p:tavLst>
                                        <p:tav tm="0">
                                          <p:val>
                                            <p:strVal val="2/3*#ppt_w"/>
                                          </p:val>
                                        </p:tav>
                                        <p:tav tm="100000">
                                          <p:val>
                                            <p:strVal val="#ppt_w"/>
                                          </p:val>
                                        </p:tav>
                                      </p:tavLst>
                                    </p:anim>
                                    <p:anim calcmode="lin" valueType="num">
                                      <p:cBhvr>
                                        <p:cTn id="69" dur="300" fill="hold"/>
                                        <p:tgtEl>
                                          <p:spTgt spid="152"/>
                                        </p:tgtEl>
                                        <p:attrNameLst>
                                          <p:attrName>ppt_h</p:attrName>
                                        </p:attrNameLst>
                                      </p:cBhvr>
                                      <p:tavLst>
                                        <p:tav tm="0">
                                          <p:val>
                                            <p:strVal val="2/3*#ppt_h"/>
                                          </p:val>
                                        </p:tav>
                                        <p:tav tm="100000">
                                          <p:val>
                                            <p:strVal val="#ppt_h"/>
                                          </p:val>
                                        </p:tav>
                                      </p:tavLst>
                                    </p:anim>
                                  </p:childTnLst>
                                </p:cTn>
                              </p:par>
                              <p:par>
                                <p:cTn id="70" presetID="10" presetClass="entr" presetSubtype="0" fill="hold" grpId="0" nodeType="withEffect">
                                  <p:stCondLst>
                                    <p:cond delay="200"/>
                                  </p:stCondLst>
                                  <p:childTnLst>
                                    <p:set>
                                      <p:cBhvr>
                                        <p:cTn id="71" dur="1" fill="hold">
                                          <p:stCondLst>
                                            <p:cond delay="0"/>
                                          </p:stCondLst>
                                        </p:cTn>
                                        <p:tgtEl>
                                          <p:spTgt spid="135"/>
                                        </p:tgtEl>
                                        <p:attrNameLst>
                                          <p:attrName>style.visibility</p:attrName>
                                        </p:attrNameLst>
                                      </p:cBhvr>
                                      <p:to>
                                        <p:strVal val="visible"/>
                                      </p:to>
                                    </p:set>
                                    <p:animEffect transition="in" filter="fade">
                                      <p:cBhvr>
                                        <p:cTn id="72" dur="300"/>
                                        <p:tgtEl>
                                          <p:spTgt spid="135"/>
                                        </p:tgtEl>
                                      </p:cBhvr>
                                    </p:animEffect>
                                  </p:childTnLst>
                                </p:cTn>
                              </p:par>
                              <p:par>
                                <p:cTn id="73" presetID="10" presetClass="entr" presetSubtype="0" fill="hold" grpId="0" nodeType="withEffect">
                                  <p:stCondLst>
                                    <p:cond delay="200"/>
                                  </p:stCondLst>
                                  <p:childTnLst>
                                    <p:set>
                                      <p:cBhvr>
                                        <p:cTn id="74" dur="1" fill="hold">
                                          <p:stCondLst>
                                            <p:cond delay="0"/>
                                          </p:stCondLst>
                                        </p:cTn>
                                        <p:tgtEl>
                                          <p:spTgt spid="134"/>
                                        </p:tgtEl>
                                        <p:attrNameLst>
                                          <p:attrName>style.visibility</p:attrName>
                                        </p:attrNameLst>
                                      </p:cBhvr>
                                      <p:to>
                                        <p:strVal val="visible"/>
                                      </p:to>
                                    </p:set>
                                    <p:animEffect transition="in" filter="fade">
                                      <p:cBhvr>
                                        <p:cTn id="75" dur="300"/>
                                        <p:tgtEl>
                                          <p:spTgt spid="134"/>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4" fill="hold" grpId="0" nodeType="clickEffect">
                                  <p:stCondLst>
                                    <p:cond delay="0"/>
                                  </p:stCondLst>
                                  <p:childTnLst>
                                    <p:set>
                                      <p:cBhvr>
                                        <p:cTn id="79" dur="1" fill="hold">
                                          <p:stCondLst>
                                            <p:cond delay="0"/>
                                          </p:stCondLst>
                                        </p:cTn>
                                        <p:tgtEl>
                                          <p:spTgt spid="125"/>
                                        </p:tgtEl>
                                        <p:attrNameLst>
                                          <p:attrName>style.visibility</p:attrName>
                                        </p:attrNameLst>
                                      </p:cBhvr>
                                      <p:to>
                                        <p:strVal val="visible"/>
                                      </p:to>
                                    </p:set>
                                    <p:animEffect transition="in" filter="wipe(down)">
                                      <p:cBhvr>
                                        <p:cTn id="80" dur="300"/>
                                        <p:tgtEl>
                                          <p:spTgt spid="125"/>
                                        </p:tgtEl>
                                      </p:cBhvr>
                                    </p:animEffect>
                                  </p:childTnLst>
                                </p:cTn>
                              </p:par>
                              <p:par>
                                <p:cTn id="81" presetID="23" presetClass="entr" presetSubtype="272" fill="hold" grpId="0" nodeType="withEffect">
                                  <p:stCondLst>
                                    <p:cond delay="0"/>
                                  </p:stCondLst>
                                  <p:childTnLst>
                                    <p:set>
                                      <p:cBhvr>
                                        <p:cTn id="82" dur="1" fill="hold">
                                          <p:stCondLst>
                                            <p:cond delay="0"/>
                                          </p:stCondLst>
                                        </p:cTn>
                                        <p:tgtEl>
                                          <p:spTgt spid="121"/>
                                        </p:tgtEl>
                                        <p:attrNameLst>
                                          <p:attrName>style.visibility</p:attrName>
                                        </p:attrNameLst>
                                      </p:cBhvr>
                                      <p:to>
                                        <p:strVal val="visible"/>
                                      </p:to>
                                    </p:set>
                                    <p:anim calcmode="lin" valueType="num">
                                      <p:cBhvr>
                                        <p:cTn id="83" dur="300" fill="hold"/>
                                        <p:tgtEl>
                                          <p:spTgt spid="121"/>
                                        </p:tgtEl>
                                        <p:attrNameLst>
                                          <p:attrName>ppt_w</p:attrName>
                                        </p:attrNameLst>
                                      </p:cBhvr>
                                      <p:tavLst>
                                        <p:tav tm="0">
                                          <p:val>
                                            <p:strVal val="2/3*#ppt_w"/>
                                          </p:val>
                                        </p:tav>
                                        <p:tav tm="100000">
                                          <p:val>
                                            <p:strVal val="#ppt_w"/>
                                          </p:val>
                                        </p:tav>
                                      </p:tavLst>
                                    </p:anim>
                                    <p:anim calcmode="lin" valueType="num">
                                      <p:cBhvr>
                                        <p:cTn id="84" dur="300" fill="hold"/>
                                        <p:tgtEl>
                                          <p:spTgt spid="121"/>
                                        </p:tgtEl>
                                        <p:attrNameLst>
                                          <p:attrName>ppt_h</p:attrName>
                                        </p:attrNameLst>
                                      </p:cBhvr>
                                      <p:tavLst>
                                        <p:tav tm="0">
                                          <p:val>
                                            <p:strVal val="2/3*#ppt_h"/>
                                          </p:val>
                                        </p:tav>
                                        <p:tav tm="100000">
                                          <p:val>
                                            <p:strVal val="#ppt_h"/>
                                          </p:val>
                                        </p:tav>
                                      </p:tavLst>
                                    </p:anim>
                                  </p:childTnLst>
                                </p:cTn>
                              </p:par>
                              <p:par>
                                <p:cTn id="85" presetID="23" presetClass="entr" presetSubtype="272" fill="hold" nodeType="withEffect">
                                  <p:stCondLst>
                                    <p:cond delay="0"/>
                                  </p:stCondLst>
                                  <p:childTnLst>
                                    <p:set>
                                      <p:cBhvr>
                                        <p:cTn id="86" dur="1" fill="hold">
                                          <p:stCondLst>
                                            <p:cond delay="0"/>
                                          </p:stCondLst>
                                        </p:cTn>
                                        <p:tgtEl>
                                          <p:spTgt spid="56"/>
                                        </p:tgtEl>
                                        <p:attrNameLst>
                                          <p:attrName>style.visibility</p:attrName>
                                        </p:attrNameLst>
                                      </p:cBhvr>
                                      <p:to>
                                        <p:strVal val="visible"/>
                                      </p:to>
                                    </p:set>
                                    <p:anim calcmode="lin" valueType="num">
                                      <p:cBhvr>
                                        <p:cTn id="87" dur="300" fill="hold"/>
                                        <p:tgtEl>
                                          <p:spTgt spid="56"/>
                                        </p:tgtEl>
                                        <p:attrNameLst>
                                          <p:attrName>ppt_w</p:attrName>
                                        </p:attrNameLst>
                                      </p:cBhvr>
                                      <p:tavLst>
                                        <p:tav tm="0">
                                          <p:val>
                                            <p:strVal val="2/3*#ppt_w"/>
                                          </p:val>
                                        </p:tav>
                                        <p:tav tm="100000">
                                          <p:val>
                                            <p:strVal val="#ppt_w"/>
                                          </p:val>
                                        </p:tav>
                                      </p:tavLst>
                                    </p:anim>
                                    <p:anim calcmode="lin" valueType="num">
                                      <p:cBhvr>
                                        <p:cTn id="88" dur="300" fill="hold"/>
                                        <p:tgtEl>
                                          <p:spTgt spid="56"/>
                                        </p:tgtEl>
                                        <p:attrNameLst>
                                          <p:attrName>ppt_h</p:attrName>
                                        </p:attrNameLst>
                                      </p:cBhvr>
                                      <p:tavLst>
                                        <p:tav tm="0">
                                          <p:val>
                                            <p:strVal val="2/3*#ppt_h"/>
                                          </p:val>
                                        </p:tav>
                                        <p:tav tm="100000">
                                          <p:val>
                                            <p:strVal val="#ppt_h"/>
                                          </p:val>
                                        </p:tav>
                                      </p:tavLst>
                                    </p:anim>
                                  </p:childTnLst>
                                </p:cTn>
                              </p:par>
                              <p:par>
                                <p:cTn id="89" presetID="10" presetClass="entr" presetSubtype="0" fill="hold" grpId="0" nodeType="withEffect">
                                  <p:stCondLst>
                                    <p:cond delay="200"/>
                                  </p:stCondLst>
                                  <p:childTnLst>
                                    <p:set>
                                      <p:cBhvr>
                                        <p:cTn id="90" dur="1" fill="hold">
                                          <p:stCondLst>
                                            <p:cond delay="0"/>
                                          </p:stCondLst>
                                        </p:cTn>
                                        <p:tgtEl>
                                          <p:spTgt spid="137"/>
                                        </p:tgtEl>
                                        <p:attrNameLst>
                                          <p:attrName>style.visibility</p:attrName>
                                        </p:attrNameLst>
                                      </p:cBhvr>
                                      <p:to>
                                        <p:strVal val="visible"/>
                                      </p:to>
                                    </p:set>
                                    <p:animEffect transition="in" filter="fade">
                                      <p:cBhvr>
                                        <p:cTn id="91" dur="300"/>
                                        <p:tgtEl>
                                          <p:spTgt spid="137"/>
                                        </p:tgtEl>
                                      </p:cBhvr>
                                    </p:animEffect>
                                  </p:childTnLst>
                                </p:cTn>
                              </p:par>
                              <p:par>
                                <p:cTn id="92" presetID="10" presetClass="entr" presetSubtype="0" fill="hold" grpId="0" nodeType="withEffect">
                                  <p:stCondLst>
                                    <p:cond delay="200"/>
                                  </p:stCondLst>
                                  <p:childTnLst>
                                    <p:set>
                                      <p:cBhvr>
                                        <p:cTn id="93" dur="1" fill="hold">
                                          <p:stCondLst>
                                            <p:cond delay="0"/>
                                          </p:stCondLst>
                                        </p:cTn>
                                        <p:tgtEl>
                                          <p:spTgt spid="136"/>
                                        </p:tgtEl>
                                        <p:attrNameLst>
                                          <p:attrName>style.visibility</p:attrName>
                                        </p:attrNameLst>
                                      </p:cBhvr>
                                      <p:to>
                                        <p:strVal val="visible"/>
                                      </p:to>
                                    </p:set>
                                    <p:animEffect transition="in" filter="fade">
                                      <p:cBhvr>
                                        <p:cTn id="94" dur="300"/>
                                        <p:tgtEl>
                                          <p:spTgt spid="136"/>
                                        </p:tgtEl>
                                      </p:cBhvr>
                                    </p:animEffect>
                                  </p:childTnLst>
                                </p:cTn>
                              </p:par>
                            </p:childTnLst>
                          </p:cTn>
                        </p:par>
                        <p:par>
                          <p:cTn id="95" fill="hold">
                            <p:stCondLst>
                              <p:cond delay="500"/>
                            </p:stCondLst>
                            <p:childTnLst>
                              <p:par>
                                <p:cTn id="96" presetID="22" presetClass="entr" presetSubtype="8" fill="hold" grpId="0" nodeType="afterEffect">
                                  <p:stCondLst>
                                    <p:cond delay="0"/>
                                  </p:stCondLst>
                                  <p:childTnLst>
                                    <p:set>
                                      <p:cBhvr>
                                        <p:cTn id="97" dur="1" fill="hold">
                                          <p:stCondLst>
                                            <p:cond delay="0"/>
                                          </p:stCondLst>
                                        </p:cTn>
                                        <p:tgtEl>
                                          <p:spTgt spid="124"/>
                                        </p:tgtEl>
                                        <p:attrNameLst>
                                          <p:attrName>style.visibility</p:attrName>
                                        </p:attrNameLst>
                                      </p:cBhvr>
                                      <p:to>
                                        <p:strVal val="visible"/>
                                      </p:to>
                                    </p:set>
                                    <p:animEffect transition="in" filter="wipe(left)">
                                      <p:cBhvr>
                                        <p:cTn id="98" dur="30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113" grpId="0" animBg="1"/>
      <p:bldP spid="115" grpId="0" animBg="1"/>
      <p:bldP spid="120" grpId="0" animBg="1"/>
      <p:bldP spid="121" grpId="0" animBg="1"/>
      <p:bldP spid="122" grpId="0" animBg="1"/>
      <p:bldP spid="123" grpId="0" animBg="1"/>
      <p:bldP spid="124" grpId="0" animBg="1"/>
      <p:bldP spid="125" grpId="0" animBg="1"/>
      <p:bldP spid="126" grpId="0" animBg="1"/>
      <p:bldP spid="127" grpId="0"/>
      <p:bldP spid="128" grpId="0"/>
      <p:bldP spid="129" grpId="0"/>
      <p:bldP spid="130" grpId="0"/>
      <p:bldP spid="131" grpId="0"/>
      <p:bldP spid="132" grpId="0"/>
      <p:bldP spid="134" grpId="0"/>
      <p:bldP spid="135" grpId="0"/>
      <p:bldP spid="136" grpId="0"/>
      <p:bldP spid="137" grpId="0"/>
      <p:bldP spid="152" grpId="0" animBg="1"/>
    </p:bld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CHANGING COLOR IS NEVER EASY BEFORE</a:t>
            </a:r>
          </a:p>
        </p:txBody>
      </p:sp>
      <p:grpSp>
        <p:nvGrpSpPr>
          <p:cNvPr id="3" name="Group 2"/>
          <p:cNvGrpSpPr/>
          <p:nvPr/>
        </p:nvGrpSpPr>
        <p:grpSpPr>
          <a:xfrm>
            <a:off x="2825011" y="9647334"/>
            <a:ext cx="2323501" cy="2302440"/>
            <a:chOff x="1412254" y="4823108"/>
            <a:chExt cx="1161616" cy="1151087"/>
          </a:xfrm>
        </p:grpSpPr>
        <p:sp>
          <p:nvSpPr>
            <p:cNvPr id="121" name="Rectangle 120"/>
            <p:cNvSpPr>
              <a:spLocks noChangeArrowheads="1"/>
            </p:cNvSpPr>
            <p:nvPr/>
          </p:nvSpPr>
          <p:spPr bwMode="auto">
            <a:xfrm>
              <a:off x="1959723" y="5370575"/>
              <a:ext cx="614147" cy="603618"/>
            </a:xfrm>
            <a:prstGeom prst="rect">
              <a:avLst/>
            </a:prstGeom>
            <a:gradFill>
              <a:gsLst>
                <a:gs pos="0">
                  <a:schemeClr val="tx1">
                    <a:lumMod val="15000"/>
                    <a:lumOff val="85000"/>
                  </a:schemeClr>
                </a:gs>
                <a:gs pos="100000">
                  <a:schemeClr val="tx1">
                    <a:lumMod val="15000"/>
                    <a:lumOff val="85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2" name="Freeform 121"/>
            <p:cNvSpPr>
              <a:spLocks/>
            </p:cNvSpPr>
            <p:nvPr/>
          </p:nvSpPr>
          <p:spPr bwMode="auto">
            <a:xfrm>
              <a:off x="1412254" y="4823108"/>
              <a:ext cx="1161616" cy="547467"/>
            </a:xfrm>
            <a:custGeom>
              <a:avLst/>
              <a:gdLst>
                <a:gd name="T0" fmla="*/ 175 w 331"/>
                <a:gd name="T1" fmla="*/ 0 h 156"/>
                <a:gd name="T2" fmla="*/ 0 w 331"/>
                <a:gd name="T3" fmla="*/ 0 h 156"/>
                <a:gd name="T4" fmla="*/ 156 w 331"/>
                <a:gd name="T5" fmla="*/ 156 h 156"/>
                <a:gd name="T6" fmla="*/ 331 w 331"/>
                <a:gd name="T7" fmla="*/ 156 h 156"/>
                <a:gd name="T8" fmla="*/ 175 w 331"/>
                <a:gd name="T9" fmla="*/ 0 h 156"/>
              </a:gdLst>
              <a:ahLst/>
              <a:cxnLst>
                <a:cxn ang="0">
                  <a:pos x="T0" y="T1"/>
                </a:cxn>
                <a:cxn ang="0">
                  <a:pos x="T2" y="T3"/>
                </a:cxn>
                <a:cxn ang="0">
                  <a:pos x="T4" y="T5"/>
                </a:cxn>
                <a:cxn ang="0">
                  <a:pos x="T6" y="T7"/>
                </a:cxn>
                <a:cxn ang="0">
                  <a:pos x="T8" y="T9"/>
                </a:cxn>
              </a:cxnLst>
              <a:rect l="0" t="0" r="r" b="b"/>
              <a:pathLst>
                <a:path w="331" h="156">
                  <a:moveTo>
                    <a:pt x="175" y="0"/>
                  </a:moveTo>
                  <a:lnTo>
                    <a:pt x="0" y="0"/>
                  </a:lnTo>
                  <a:lnTo>
                    <a:pt x="156" y="156"/>
                  </a:lnTo>
                  <a:lnTo>
                    <a:pt x="331" y="156"/>
                  </a:lnTo>
                  <a:lnTo>
                    <a:pt x="175" y="0"/>
                  </a:lnTo>
                  <a:close/>
                </a:path>
              </a:pathLst>
            </a:cu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3" name="Freeform 122"/>
            <p:cNvSpPr>
              <a:spLocks/>
            </p:cNvSpPr>
            <p:nvPr/>
          </p:nvSpPr>
          <p:spPr bwMode="auto">
            <a:xfrm>
              <a:off x="1412254" y="4823108"/>
              <a:ext cx="547469" cy="1151087"/>
            </a:xfrm>
            <a:custGeom>
              <a:avLst/>
              <a:gdLst>
                <a:gd name="T0" fmla="*/ 0 w 156"/>
                <a:gd name="T1" fmla="*/ 171 h 328"/>
                <a:gd name="T2" fmla="*/ 0 w 156"/>
                <a:gd name="T3" fmla="*/ 0 h 328"/>
                <a:gd name="T4" fmla="*/ 156 w 156"/>
                <a:gd name="T5" fmla="*/ 156 h 328"/>
                <a:gd name="T6" fmla="*/ 156 w 156"/>
                <a:gd name="T7" fmla="*/ 328 h 328"/>
                <a:gd name="T8" fmla="*/ 0 w 156"/>
                <a:gd name="T9" fmla="*/ 171 h 328"/>
              </a:gdLst>
              <a:ahLst/>
              <a:cxnLst>
                <a:cxn ang="0">
                  <a:pos x="T0" y="T1"/>
                </a:cxn>
                <a:cxn ang="0">
                  <a:pos x="T2" y="T3"/>
                </a:cxn>
                <a:cxn ang="0">
                  <a:pos x="T4" y="T5"/>
                </a:cxn>
                <a:cxn ang="0">
                  <a:pos x="T6" y="T7"/>
                </a:cxn>
                <a:cxn ang="0">
                  <a:pos x="T8" y="T9"/>
                </a:cxn>
              </a:cxnLst>
              <a:rect l="0" t="0" r="r" b="b"/>
              <a:pathLst>
                <a:path w="156" h="328">
                  <a:moveTo>
                    <a:pt x="0" y="171"/>
                  </a:moveTo>
                  <a:lnTo>
                    <a:pt x="0" y="0"/>
                  </a:lnTo>
                  <a:lnTo>
                    <a:pt x="156" y="156"/>
                  </a:lnTo>
                  <a:lnTo>
                    <a:pt x="156" y="328"/>
                  </a:lnTo>
                  <a:lnTo>
                    <a:pt x="0" y="171"/>
                  </a:lnTo>
                  <a:close/>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4" name="Rectangle 123"/>
            <p:cNvSpPr>
              <a:spLocks noChangeArrowheads="1"/>
            </p:cNvSpPr>
            <p:nvPr/>
          </p:nvSpPr>
          <p:spPr bwMode="auto">
            <a:xfrm>
              <a:off x="2022893" y="5433744"/>
              <a:ext cx="487808" cy="477279"/>
            </a:xfrm>
            <a:prstGeom prst="rect">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4" name="Group 3"/>
          <p:cNvGrpSpPr/>
          <p:nvPr/>
        </p:nvGrpSpPr>
        <p:grpSpPr>
          <a:xfrm>
            <a:off x="4039407" y="8229366"/>
            <a:ext cx="2702561" cy="2681500"/>
            <a:chOff x="2019382" y="4114206"/>
            <a:chExt cx="1351124" cy="1340595"/>
          </a:xfrm>
        </p:grpSpPr>
        <p:sp>
          <p:nvSpPr>
            <p:cNvPr id="125" name="Rectangle 124"/>
            <p:cNvSpPr>
              <a:spLocks noChangeArrowheads="1"/>
            </p:cNvSpPr>
            <p:nvPr/>
          </p:nvSpPr>
          <p:spPr bwMode="auto">
            <a:xfrm>
              <a:off x="2658096" y="4752918"/>
              <a:ext cx="712410" cy="701883"/>
            </a:xfrm>
            <a:prstGeom prst="rect">
              <a:avLst/>
            </a:prstGeom>
            <a:gradFill>
              <a:gsLst>
                <a:gs pos="0">
                  <a:schemeClr val="tx1">
                    <a:lumMod val="15000"/>
                    <a:lumOff val="85000"/>
                  </a:schemeClr>
                </a:gs>
                <a:gs pos="100000">
                  <a:schemeClr val="tx1">
                    <a:lumMod val="15000"/>
                    <a:lumOff val="85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6" name="Freeform 125"/>
            <p:cNvSpPr>
              <a:spLocks/>
            </p:cNvSpPr>
            <p:nvPr/>
          </p:nvSpPr>
          <p:spPr bwMode="auto">
            <a:xfrm>
              <a:off x="2019382" y="4114206"/>
              <a:ext cx="1351124" cy="638712"/>
            </a:xfrm>
            <a:custGeom>
              <a:avLst/>
              <a:gdLst>
                <a:gd name="T0" fmla="*/ 204 w 385"/>
                <a:gd name="T1" fmla="*/ 0 h 182"/>
                <a:gd name="T2" fmla="*/ 0 w 385"/>
                <a:gd name="T3" fmla="*/ 0 h 182"/>
                <a:gd name="T4" fmla="*/ 182 w 385"/>
                <a:gd name="T5" fmla="*/ 182 h 182"/>
                <a:gd name="T6" fmla="*/ 385 w 385"/>
                <a:gd name="T7" fmla="*/ 182 h 182"/>
                <a:gd name="T8" fmla="*/ 204 w 385"/>
                <a:gd name="T9" fmla="*/ 0 h 182"/>
              </a:gdLst>
              <a:ahLst/>
              <a:cxnLst>
                <a:cxn ang="0">
                  <a:pos x="T0" y="T1"/>
                </a:cxn>
                <a:cxn ang="0">
                  <a:pos x="T2" y="T3"/>
                </a:cxn>
                <a:cxn ang="0">
                  <a:pos x="T4" y="T5"/>
                </a:cxn>
                <a:cxn ang="0">
                  <a:pos x="T6" y="T7"/>
                </a:cxn>
                <a:cxn ang="0">
                  <a:pos x="T8" y="T9"/>
                </a:cxn>
              </a:cxnLst>
              <a:rect l="0" t="0" r="r" b="b"/>
              <a:pathLst>
                <a:path w="385" h="182">
                  <a:moveTo>
                    <a:pt x="204" y="0"/>
                  </a:moveTo>
                  <a:lnTo>
                    <a:pt x="0" y="0"/>
                  </a:lnTo>
                  <a:lnTo>
                    <a:pt x="182" y="182"/>
                  </a:lnTo>
                  <a:lnTo>
                    <a:pt x="385" y="182"/>
                  </a:lnTo>
                  <a:lnTo>
                    <a:pt x="204" y="0"/>
                  </a:lnTo>
                  <a:close/>
                </a:path>
              </a:pathLst>
            </a:cu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7" name="Freeform 126"/>
            <p:cNvSpPr>
              <a:spLocks/>
            </p:cNvSpPr>
            <p:nvPr/>
          </p:nvSpPr>
          <p:spPr bwMode="auto">
            <a:xfrm>
              <a:off x="2019382" y="4114206"/>
              <a:ext cx="638714" cy="1340595"/>
            </a:xfrm>
            <a:custGeom>
              <a:avLst/>
              <a:gdLst>
                <a:gd name="T0" fmla="*/ 0 w 182"/>
                <a:gd name="T1" fmla="*/ 199 h 382"/>
                <a:gd name="T2" fmla="*/ 0 w 182"/>
                <a:gd name="T3" fmla="*/ 0 h 382"/>
                <a:gd name="T4" fmla="*/ 182 w 182"/>
                <a:gd name="T5" fmla="*/ 182 h 382"/>
                <a:gd name="T6" fmla="*/ 182 w 182"/>
                <a:gd name="T7" fmla="*/ 382 h 382"/>
                <a:gd name="T8" fmla="*/ 0 w 182"/>
                <a:gd name="T9" fmla="*/ 199 h 382"/>
              </a:gdLst>
              <a:ahLst/>
              <a:cxnLst>
                <a:cxn ang="0">
                  <a:pos x="T0" y="T1"/>
                </a:cxn>
                <a:cxn ang="0">
                  <a:pos x="T2" y="T3"/>
                </a:cxn>
                <a:cxn ang="0">
                  <a:pos x="T4" y="T5"/>
                </a:cxn>
                <a:cxn ang="0">
                  <a:pos x="T6" y="T7"/>
                </a:cxn>
                <a:cxn ang="0">
                  <a:pos x="T8" y="T9"/>
                </a:cxn>
              </a:cxnLst>
              <a:rect l="0" t="0" r="r" b="b"/>
              <a:pathLst>
                <a:path w="182" h="382">
                  <a:moveTo>
                    <a:pt x="0" y="199"/>
                  </a:moveTo>
                  <a:lnTo>
                    <a:pt x="0" y="0"/>
                  </a:lnTo>
                  <a:lnTo>
                    <a:pt x="182" y="182"/>
                  </a:lnTo>
                  <a:lnTo>
                    <a:pt x="182" y="382"/>
                  </a:lnTo>
                  <a:lnTo>
                    <a:pt x="0" y="199"/>
                  </a:lnTo>
                  <a:close/>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28" name="Rectangle 127"/>
            <p:cNvSpPr>
              <a:spLocks noChangeArrowheads="1"/>
            </p:cNvSpPr>
            <p:nvPr/>
          </p:nvSpPr>
          <p:spPr bwMode="auto">
            <a:xfrm>
              <a:off x="2731795" y="4826616"/>
              <a:ext cx="565015" cy="550978"/>
            </a:xfrm>
            <a:prstGeom prst="rect">
              <a:avLst/>
            </a:prstGeom>
            <a:solidFill>
              <a:schemeClr val="accent2"/>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5" name="Group 4"/>
          <p:cNvGrpSpPr/>
          <p:nvPr/>
        </p:nvGrpSpPr>
        <p:grpSpPr>
          <a:xfrm>
            <a:off x="5485456" y="6656965"/>
            <a:ext cx="3060564" cy="3032487"/>
            <a:chOff x="2742322" y="3328097"/>
            <a:chExt cx="1530105" cy="1516068"/>
          </a:xfrm>
        </p:grpSpPr>
        <p:sp>
          <p:nvSpPr>
            <p:cNvPr id="129" name="Rectangle 128"/>
            <p:cNvSpPr>
              <a:spLocks noChangeArrowheads="1"/>
            </p:cNvSpPr>
            <p:nvPr/>
          </p:nvSpPr>
          <p:spPr bwMode="auto">
            <a:xfrm>
              <a:off x="3465261" y="4051037"/>
              <a:ext cx="807165" cy="793128"/>
            </a:xfrm>
            <a:prstGeom prst="rect">
              <a:avLst/>
            </a:prstGeom>
            <a:gradFill>
              <a:gsLst>
                <a:gs pos="0">
                  <a:schemeClr val="tx1">
                    <a:lumMod val="15000"/>
                    <a:lumOff val="85000"/>
                  </a:schemeClr>
                </a:gs>
                <a:gs pos="100000">
                  <a:schemeClr val="tx1">
                    <a:lumMod val="15000"/>
                    <a:lumOff val="85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0" name="Freeform 129"/>
            <p:cNvSpPr>
              <a:spLocks/>
            </p:cNvSpPr>
            <p:nvPr/>
          </p:nvSpPr>
          <p:spPr bwMode="auto">
            <a:xfrm>
              <a:off x="2742322" y="3328097"/>
              <a:ext cx="1530105" cy="722940"/>
            </a:xfrm>
            <a:custGeom>
              <a:avLst/>
              <a:gdLst>
                <a:gd name="T0" fmla="*/ 231 w 436"/>
                <a:gd name="T1" fmla="*/ 0 h 206"/>
                <a:gd name="T2" fmla="*/ 0 w 436"/>
                <a:gd name="T3" fmla="*/ 0 h 206"/>
                <a:gd name="T4" fmla="*/ 206 w 436"/>
                <a:gd name="T5" fmla="*/ 206 h 206"/>
                <a:gd name="T6" fmla="*/ 436 w 436"/>
                <a:gd name="T7" fmla="*/ 206 h 206"/>
                <a:gd name="T8" fmla="*/ 231 w 436"/>
                <a:gd name="T9" fmla="*/ 0 h 206"/>
              </a:gdLst>
              <a:ahLst/>
              <a:cxnLst>
                <a:cxn ang="0">
                  <a:pos x="T0" y="T1"/>
                </a:cxn>
                <a:cxn ang="0">
                  <a:pos x="T2" y="T3"/>
                </a:cxn>
                <a:cxn ang="0">
                  <a:pos x="T4" y="T5"/>
                </a:cxn>
                <a:cxn ang="0">
                  <a:pos x="T6" y="T7"/>
                </a:cxn>
                <a:cxn ang="0">
                  <a:pos x="T8" y="T9"/>
                </a:cxn>
              </a:cxnLst>
              <a:rect l="0" t="0" r="r" b="b"/>
              <a:pathLst>
                <a:path w="436" h="206">
                  <a:moveTo>
                    <a:pt x="231" y="0"/>
                  </a:moveTo>
                  <a:lnTo>
                    <a:pt x="0" y="0"/>
                  </a:lnTo>
                  <a:lnTo>
                    <a:pt x="206" y="206"/>
                  </a:lnTo>
                  <a:lnTo>
                    <a:pt x="436" y="206"/>
                  </a:lnTo>
                  <a:lnTo>
                    <a:pt x="231" y="0"/>
                  </a:lnTo>
                  <a:close/>
                </a:path>
              </a:pathLst>
            </a:cu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1" name="Freeform 130"/>
            <p:cNvSpPr>
              <a:spLocks/>
            </p:cNvSpPr>
            <p:nvPr/>
          </p:nvSpPr>
          <p:spPr bwMode="auto">
            <a:xfrm>
              <a:off x="2742322" y="3328097"/>
              <a:ext cx="722940" cy="1516065"/>
            </a:xfrm>
            <a:custGeom>
              <a:avLst/>
              <a:gdLst>
                <a:gd name="T0" fmla="*/ 0 w 206"/>
                <a:gd name="T1" fmla="*/ 225 h 432"/>
                <a:gd name="T2" fmla="*/ 0 w 206"/>
                <a:gd name="T3" fmla="*/ 0 h 432"/>
                <a:gd name="T4" fmla="*/ 206 w 206"/>
                <a:gd name="T5" fmla="*/ 206 h 432"/>
                <a:gd name="T6" fmla="*/ 206 w 206"/>
                <a:gd name="T7" fmla="*/ 432 h 432"/>
                <a:gd name="T8" fmla="*/ 0 w 206"/>
                <a:gd name="T9" fmla="*/ 225 h 432"/>
              </a:gdLst>
              <a:ahLst/>
              <a:cxnLst>
                <a:cxn ang="0">
                  <a:pos x="T0" y="T1"/>
                </a:cxn>
                <a:cxn ang="0">
                  <a:pos x="T2" y="T3"/>
                </a:cxn>
                <a:cxn ang="0">
                  <a:pos x="T4" y="T5"/>
                </a:cxn>
                <a:cxn ang="0">
                  <a:pos x="T6" y="T7"/>
                </a:cxn>
                <a:cxn ang="0">
                  <a:pos x="T8" y="T9"/>
                </a:cxn>
              </a:cxnLst>
              <a:rect l="0" t="0" r="r" b="b"/>
              <a:pathLst>
                <a:path w="206" h="432">
                  <a:moveTo>
                    <a:pt x="0" y="225"/>
                  </a:moveTo>
                  <a:lnTo>
                    <a:pt x="0" y="0"/>
                  </a:lnTo>
                  <a:lnTo>
                    <a:pt x="206" y="206"/>
                  </a:lnTo>
                  <a:lnTo>
                    <a:pt x="206" y="432"/>
                  </a:lnTo>
                  <a:lnTo>
                    <a:pt x="0" y="225"/>
                  </a:lnTo>
                  <a:close/>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2" name="Rectangle 131"/>
            <p:cNvSpPr>
              <a:spLocks noChangeArrowheads="1"/>
            </p:cNvSpPr>
            <p:nvPr/>
          </p:nvSpPr>
          <p:spPr bwMode="auto">
            <a:xfrm>
              <a:off x="3549487" y="4135262"/>
              <a:ext cx="638714" cy="624674"/>
            </a:xfrm>
            <a:prstGeom prst="rect">
              <a:avLst/>
            </a:prstGeom>
            <a:solidFill>
              <a:schemeClr val="accent3"/>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6" name="Group 5"/>
          <p:cNvGrpSpPr/>
          <p:nvPr/>
        </p:nvGrpSpPr>
        <p:grpSpPr>
          <a:xfrm>
            <a:off x="7106996" y="4937156"/>
            <a:ext cx="3313269" cy="3271153"/>
            <a:chOff x="3552998" y="2468292"/>
            <a:chExt cx="1656443" cy="1635387"/>
          </a:xfrm>
        </p:grpSpPr>
        <p:sp>
          <p:nvSpPr>
            <p:cNvPr id="133" name="Rectangle 132"/>
            <p:cNvSpPr>
              <a:spLocks noChangeArrowheads="1"/>
            </p:cNvSpPr>
            <p:nvPr/>
          </p:nvSpPr>
          <p:spPr bwMode="auto">
            <a:xfrm>
              <a:off x="4332085" y="3247382"/>
              <a:ext cx="877353" cy="856297"/>
            </a:xfrm>
            <a:prstGeom prst="rect">
              <a:avLst/>
            </a:prstGeom>
            <a:gradFill>
              <a:gsLst>
                <a:gs pos="0">
                  <a:schemeClr val="tx1">
                    <a:lumMod val="15000"/>
                    <a:lumOff val="85000"/>
                  </a:schemeClr>
                </a:gs>
                <a:gs pos="100000">
                  <a:schemeClr val="tx1">
                    <a:lumMod val="15000"/>
                    <a:lumOff val="85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4" name="Freeform 133"/>
            <p:cNvSpPr>
              <a:spLocks/>
            </p:cNvSpPr>
            <p:nvPr/>
          </p:nvSpPr>
          <p:spPr bwMode="auto">
            <a:xfrm>
              <a:off x="3552998" y="2468292"/>
              <a:ext cx="1656443" cy="779090"/>
            </a:xfrm>
            <a:custGeom>
              <a:avLst/>
              <a:gdLst>
                <a:gd name="T0" fmla="*/ 250 w 472"/>
                <a:gd name="T1" fmla="*/ 0 h 222"/>
                <a:gd name="T2" fmla="*/ 0 w 472"/>
                <a:gd name="T3" fmla="*/ 0 h 222"/>
                <a:gd name="T4" fmla="*/ 222 w 472"/>
                <a:gd name="T5" fmla="*/ 222 h 222"/>
                <a:gd name="T6" fmla="*/ 472 w 472"/>
                <a:gd name="T7" fmla="*/ 222 h 222"/>
                <a:gd name="T8" fmla="*/ 250 w 472"/>
                <a:gd name="T9" fmla="*/ 0 h 222"/>
              </a:gdLst>
              <a:ahLst/>
              <a:cxnLst>
                <a:cxn ang="0">
                  <a:pos x="T0" y="T1"/>
                </a:cxn>
                <a:cxn ang="0">
                  <a:pos x="T2" y="T3"/>
                </a:cxn>
                <a:cxn ang="0">
                  <a:pos x="T4" y="T5"/>
                </a:cxn>
                <a:cxn ang="0">
                  <a:pos x="T6" y="T7"/>
                </a:cxn>
                <a:cxn ang="0">
                  <a:pos x="T8" y="T9"/>
                </a:cxn>
              </a:cxnLst>
              <a:rect l="0" t="0" r="r" b="b"/>
              <a:pathLst>
                <a:path w="472" h="222">
                  <a:moveTo>
                    <a:pt x="250" y="0"/>
                  </a:moveTo>
                  <a:lnTo>
                    <a:pt x="0" y="0"/>
                  </a:lnTo>
                  <a:lnTo>
                    <a:pt x="222" y="222"/>
                  </a:lnTo>
                  <a:lnTo>
                    <a:pt x="472" y="222"/>
                  </a:lnTo>
                  <a:lnTo>
                    <a:pt x="250" y="0"/>
                  </a:lnTo>
                  <a:close/>
                </a:path>
              </a:pathLst>
            </a:cu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5" name="Freeform 134"/>
            <p:cNvSpPr>
              <a:spLocks/>
            </p:cNvSpPr>
            <p:nvPr/>
          </p:nvSpPr>
          <p:spPr bwMode="auto">
            <a:xfrm>
              <a:off x="3552998" y="2468292"/>
              <a:ext cx="779090" cy="1635385"/>
            </a:xfrm>
            <a:custGeom>
              <a:avLst/>
              <a:gdLst>
                <a:gd name="T0" fmla="*/ 0 w 222"/>
                <a:gd name="T1" fmla="*/ 244 h 466"/>
                <a:gd name="T2" fmla="*/ 0 w 222"/>
                <a:gd name="T3" fmla="*/ 0 h 466"/>
                <a:gd name="T4" fmla="*/ 222 w 222"/>
                <a:gd name="T5" fmla="*/ 222 h 466"/>
                <a:gd name="T6" fmla="*/ 222 w 222"/>
                <a:gd name="T7" fmla="*/ 466 h 466"/>
                <a:gd name="T8" fmla="*/ 0 w 222"/>
                <a:gd name="T9" fmla="*/ 244 h 466"/>
              </a:gdLst>
              <a:ahLst/>
              <a:cxnLst>
                <a:cxn ang="0">
                  <a:pos x="T0" y="T1"/>
                </a:cxn>
                <a:cxn ang="0">
                  <a:pos x="T2" y="T3"/>
                </a:cxn>
                <a:cxn ang="0">
                  <a:pos x="T4" y="T5"/>
                </a:cxn>
                <a:cxn ang="0">
                  <a:pos x="T6" y="T7"/>
                </a:cxn>
                <a:cxn ang="0">
                  <a:pos x="T8" y="T9"/>
                </a:cxn>
              </a:cxnLst>
              <a:rect l="0" t="0" r="r" b="b"/>
              <a:pathLst>
                <a:path w="222" h="466">
                  <a:moveTo>
                    <a:pt x="0" y="244"/>
                  </a:moveTo>
                  <a:lnTo>
                    <a:pt x="0" y="0"/>
                  </a:lnTo>
                  <a:lnTo>
                    <a:pt x="222" y="222"/>
                  </a:lnTo>
                  <a:lnTo>
                    <a:pt x="222" y="466"/>
                  </a:lnTo>
                  <a:lnTo>
                    <a:pt x="0" y="244"/>
                  </a:lnTo>
                  <a:close/>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6" name="Rectangle 135"/>
            <p:cNvSpPr>
              <a:spLocks noChangeArrowheads="1"/>
            </p:cNvSpPr>
            <p:nvPr/>
          </p:nvSpPr>
          <p:spPr bwMode="auto">
            <a:xfrm>
              <a:off x="4423332" y="3338626"/>
              <a:ext cx="691354" cy="677316"/>
            </a:xfrm>
            <a:prstGeom prst="rect">
              <a:avLst/>
            </a:prstGeom>
            <a:solidFill>
              <a:schemeClr val="accent6"/>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7" name="Group 6"/>
          <p:cNvGrpSpPr/>
          <p:nvPr/>
        </p:nvGrpSpPr>
        <p:grpSpPr>
          <a:xfrm>
            <a:off x="8861905" y="3034835"/>
            <a:ext cx="3685312" cy="3643190"/>
            <a:chOff x="4430351" y="1517242"/>
            <a:chExt cx="1842443" cy="1821384"/>
          </a:xfrm>
        </p:grpSpPr>
        <p:sp>
          <p:nvSpPr>
            <p:cNvPr id="137" name="Rectangle 136"/>
            <p:cNvSpPr>
              <a:spLocks noChangeArrowheads="1"/>
            </p:cNvSpPr>
            <p:nvPr/>
          </p:nvSpPr>
          <p:spPr bwMode="auto">
            <a:xfrm>
              <a:off x="5293667" y="2384066"/>
              <a:ext cx="979127" cy="954560"/>
            </a:xfrm>
            <a:prstGeom prst="rect">
              <a:avLst/>
            </a:prstGeom>
            <a:gradFill>
              <a:gsLst>
                <a:gs pos="0">
                  <a:schemeClr val="tx1">
                    <a:lumMod val="15000"/>
                    <a:lumOff val="85000"/>
                  </a:schemeClr>
                </a:gs>
                <a:gs pos="100000">
                  <a:schemeClr val="tx1">
                    <a:lumMod val="15000"/>
                    <a:lumOff val="85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8" name="Freeform 137"/>
            <p:cNvSpPr>
              <a:spLocks/>
            </p:cNvSpPr>
            <p:nvPr/>
          </p:nvSpPr>
          <p:spPr bwMode="auto">
            <a:xfrm>
              <a:off x="4430351" y="1517242"/>
              <a:ext cx="1842443" cy="866824"/>
            </a:xfrm>
            <a:custGeom>
              <a:avLst/>
              <a:gdLst>
                <a:gd name="T0" fmla="*/ 278 w 525"/>
                <a:gd name="T1" fmla="*/ 0 h 247"/>
                <a:gd name="T2" fmla="*/ 0 w 525"/>
                <a:gd name="T3" fmla="*/ 0 h 247"/>
                <a:gd name="T4" fmla="*/ 246 w 525"/>
                <a:gd name="T5" fmla="*/ 247 h 247"/>
                <a:gd name="T6" fmla="*/ 525 w 525"/>
                <a:gd name="T7" fmla="*/ 247 h 247"/>
                <a:gd name="T8" fmla="*/ 278 w 525"/>
                <a:gd name="T9" fmla="*/ 0 h 247"/>
              </a:gdLst>
              <a:ahLst/>
              <a:cxnLst>
                <a:cxn ang="0">
                  <a:pos x="T0" y="T1"/>
                </a:cxn>
                <a:cxn ang="0">
                  <a:pos x="T2" y="T3"/>
                </a:cxn>
                <a:cxn ang="0">
                  <a:pos x="T4" y="T5"/>
                </a:cxn>
                <a:cxn ang="0">
                  <a:pos x="T6" y="T7"/>
                </a:cxn>
                <a:cxn ang="0">
                  <a:pos x="T8" y="T9"/>
                </a:cxn>
              </a:cxnLst>
              <a:rect l="0" t="0" r="r" b="b"/>
              <a:pathLst>
                <a:path w="525" h="247">
                  <a:moveTo>
                    <a:pt x="278" y="0"/>
                  </a:moveTo>
                  <a:lnTo>
                    <a:pt x="0" y="0"/>
                  </a:lnTo>
                  <a:lnTo>
                    <a:pt x="246" y="247"/>
                  </a:lnTo>
                  <a:lnTo>
                    <a:pt x="525" y="247"/>
                  </a:lnTo>
                  <a:lnTo>
                    <a:pt x="278" y="0"/>
                  </a:lnTo>
                  <a:close/>
                </a:path>
              </a:pathLst>
            </a:cu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39" name="Freeform 138"/>
            <p:cNvSpPr>
              <a:spLocks/>
            </p:cNvSpPr>
            <p:nvPr/>
          </p:nvSpPr>
          <p:spPr bwMode="auto">
            <a:xfrm>
              <a:off x="4430351" y="1517242"/>
              <a:ext cx="863316" cy="1821384"/>
            </a:xfrm>
            <a:custGeom>
              <a:avLst/>
              <a:gdLst>
                <a:gd name="T0" fmla="*/ 0 w 246"/>
                <a:gd name="T1" fmla="*/ 271 h 519"/>
                <a:gd name="T2" fmla="*/ 0 w 246"/>
                <a:gd name="T3" fmla="*/ 0 h 519"/>
                <a:gd name="T4" fmla="*/ 246 w 246"/>
                <a:gd name="T5" fmla="*/ 247 h 519"/>
                <a:gd name="T6" fmla="*/ 246 w 246"/>
                <a:gd name="T7" fmla="*/ 519 h 519"/>
                <a:gd name="T8" fmla="*/ 0 w 246"/>
                <a:gd name="T9" fmla="*/ 271 h 519"/>
              </a:gdLst>
              <a:ahLst/>
              <a:cxnLst>
                <a:cxn ang="0">
                  <a:pos x="T0" y="T1"/>
                </a:cxn>
                <a:cxn ang="0">
                  <a:pos x="T2" y="T3"/>
                </a:cxn>
                <a:cxn ang="0">
                  <a:pos x="T4" y="T5"/>
                </a:cxn>
                <a:cxn ang="0">
                  <a:pos x="T6" y="T7"/>
                </a:cxn>
                <a:cxn ang="0">
                  <a:pos x="T8" y="T9"/>
                </a:cxn>
              </a:cxnLst>
              <a:rect l="0" t="0" r="r" b="b"/>
              <a:pathLst>
                <a:path w="246" h="519">
                  <a:moveTo>
                    <a:pt x="0" y="271"/>
                  </a:moveTo>
                  <a:lnTo>
                    <a:pt x="0" y="0"/>
                  </a:lnTo>
                  <a:lnTo>
                    <a:pt x="246" y="247"/>
                  </a:lnTo>
                  <a:lnTo>
                    <a:pt x="246" y="519"/>
                  </a:lnTo>
                  <a:lnTo>
                    <a:pt x="0" y="271"/>
                  </a:lnTo>
                  <a:close/>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40" name="Rectangle 139"/>
            <p:cNvSpPr>
              <a:spLocks noChangeArrowheads="1"/>
            </p:cNvSpPr>
            <p:nvPr/>
          </p:nvSpPr>
          <p:spPr bwMode="auto">
            <a:xfrm>
              <a:off x="5398949" y="2485840"/>
              <a:ext cx="768561" cy="751015"/>
            </a:xfrm>
            <a:prstGeom prst="rect">
              <a:avLst/>
            </a:pr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sp>
        <p:nvSpPr>
          <p:cNvPr id="169" name="Rectangle 168"/>
          <p:cNvSpPr/>
          <p:nvPr/>
        </p:nvSpPr>
        <p:spPr>
          <a:xfrm>
            <a:off x="5789617" y="11157194"/>
            <a:ext cx="7753391" cy="1109021"/>
          </a:xfrm>
          <a:prstGeom prst="rect">
            <a:avLst/>
          </a:prstGeom>
        </p:spPr>
        <p:txBody>
          <a:bodyPr wrap="square" lIns="0" tIns="0" rIns="0" bIns="0">
            <a:spAutoFit/>
          </a:bodyPr>
          <a:lstStyle/>
          <a:p>
            <a:pPr defTabSz="2438584"/>
            <a:r>
              <a:rPr lang="en-US" sz="4266">
                <a:solidFill>
                  <a:srgbClr val="1798D2"/>
                </a:solidFill>
                <a:latin typeface="Roboto Light"/>
              </a:rPr>
              <a:t>2 Months</a:t>
            </a:r>
          </a:p>
          <a:p>
            <a:pPr defTabSz="2438584"/>
            <a:r>
              <a:rPr lang="en-US" sz="2940">
                <a:solidFill>
                  <a:srgbClr val="57565A">
                    <a:lumMod val="75000"/>
                  </a:srgbClr>
                </a:solidFill>
                <a:latin typeface="Roboto Light"/>
              </a:rPr>
              <a:t>Ria qui del ium aut Lorem ipsum dolor ium aut </a:t>
            </a:r>
          </a:p>
        </p:txBody>
      </p:sp>
      <p:sp>
        <p:nvSpPr>
          <p:cNvPr id="171" name="Rectangle 170"/>
          <p:cNvSpPr/>
          <p:nvPr/>
        </p:nvSpPr>
        <p:spPr>
          <a:xfrm>
            <a:off x="7410027" y="9870047"/>
            <a:ext cx="7753391" cy="1109021"/>
          </a:xfrm>
          <a:prstGeom prst="rect">
            <a:avLst/>
          </a:prstGeom>
        </p:spPr>
        <p:txBody>
          <a:bodyPr wrap="square" lIns="0" tIns="0" rIns="0" bIns="0">
            <a:spAutoFit/>
          </a:bodyPr>
          <a:lstStyle/>
          <a:p>
            <a:pPr defTabSz="2438584"/>
            <a:r>
              <a:rPr lang="en-US" sz="4266">
                <a:solidFill>
                  <a:srgbClr val="33B1E9"/>
                </a:solidFill>
                <a:latin typeface="Roboto Light"/>
              </a:rPr>
              <a:t>4 Months</a:t>
            </a:r>
          </a:p>
          <a:p>
            <a:pPr defTabSz="2438584"/>
            <a:r>
              <a:rPr lang="en-US" sz="2940">
                <a:solidFill>
                  <a:srgbClr val="57565A">
                    <a:lumMod val="75000"/>
                  </a:srgbClr>
                </a:solidFill>
                <a:latin typeface="Roboto Light"/>
              </a:rPr>
              <a:t>Ria qui del ium aut Lorem ipsum dolor ium aut </a:t>
            </a:r>
          </a:p>
        </p:txBody>
      </p:sp>
      <p:sp>
        <p:nvSpPr>
          <p:cNvPr id="172" name="Rectangle 171"/>
          <p:cNvSpPr/>
          <p:nvPr/>
        </p:nvSpPr>
        <p:spPr>
          <a:xfrm>
            <a:off x="9271402" y="8441744"/>
            <a:ext cx="7753391" cy="1109021"/>
          </a:xfrm>
          <a:prstGeom prst="rect">
            <a:avLst/>
          </a:prstGeom>
        </p:spPr>
        <p:txBody>
          <a:bodyPr wrap="square" lIns="0" tIns="0" rIns="0" bIns="0">
            <a:spAutoFit/>
          </a:bodyPr>
          <a:lstStyle/>
          <a:p>
            <a:pPr defTabSz="2438584"/>
            <a:r>
              <a:rPr lang="en-US" sz="4266">
                <a:solidFill>
                  <a:srgbClr val="7ECEF2"/>
                </a:solidFill>
                <a:latin typeface="Roboto Light"/>
              </a:rPr>
              <a:t>6 Months</a:t>
            </a:r>
          </a:p>
          <a:p>
            <a:pPr defTabSz="2438584"/>
            <a:r>
              <a:rPr lang="en-US" sz="2940">
                <a:solidFill>
                  <a:srgbClr val="57565A">
                    <a:lumMod val="75000"/>
                  </a:srgbClr>
                </a:solidFill>
                <a:latin typeface="Roboto Light"/>
              </a:rPr>
              <a:t>Ria qui del ium aut Lorem ipsum dolor ium aut </a:t>
            </a:r>
          </a:p>
        </p:txBody>
      </p:sp>
      <p:sp>
        <p:nvSpPr>
          <p:cNvPr id="173" name="Rectangle 172"/>
          <p:cNvSpPr/>
          <p:nvPr/>
        </p:nvSpPr>
        <p:spPr>
          <a:xfrm>
            <a:off x="11174309" y="6922774"/>
            <a:ext cx="8220911" cy="1109021"/>
          </a:xfrm>
          <a:prstGeom prst="rect">
            <a:avLst/>
          </a:prstGeom>
        </p:spPr>
        <p:txBody>
          <a:bodyPr wrap="square" lIns="0" tIns="0" rIns="0" bIns="0">
            <a:spAutoFit/>
          </a:bodyPr>
          <a:lstStyle/>
          <a:p>
            <a:pPr defTabSz="2438584"/>
            <a:r>
              <a:rPr lang="en-US" sz="4266">
                <a:solidFill>
                  <a:srgbClr val="BFDB7F"/>
                </a:solidFill>
                <a:latin typeface="Roboto Light"/>
              </a:rPr>
              <a:t>8 Months</a:t>
            </a:r>
          </a:p>
          <a:p>
            <a:pPr defTabSz="2438584"/>
            <a:r>
              <a:rPr lang="en-US" sz="2940">
                <a:solidFill>
                  <a:srgbClr val="57565A">
                    <a:lumMod val="75000"/>
                  </a:srgbClr>
                </a:solidFill>
                <a:latin typeface="Roboto Light"/>
              </a:rPr>
              <a:t>Ria qui del ium aut Lorem ipsum dolor ium aut is </a:t>
            </a:r>
          </a:p>
        </p:txBody>
      </p:sp>
      <p:sp>
        <p:nvSpPr>
          <p:cNvPr id="174" name="Rectangle 173"/>
          <p:cNvSpPr/>
          <p:nvPr/>
        </p:nvSpPr>
        <p:spPr>
          <a:xfrm>
            <a:off x="13282799" y="5168944"/>
            <a:ext cx="8317135" cy="1109021"/>
          </a:xfrm>
          <a:prstGeom prst="rect">
            <a:avLst/>
          </a:prstGeom>
        </p:spPr>
        <p:txBody>
          <a:bodyPr wrap="square" lIns="0" tIns="0" rIns="0" bIns="0">
            <a:spAutoFit/>
          </a:bodyPr>
          <a:lstStyle/>
          <a:p>
            <a:pPr defTabSz="2438584"/>
            <a:r>
              <a:rPr lang="en-US" sz="4266">
                <a:solidFill>
                  <a:srgbClr val="9DC93C"/>
                </a:solidFill>
                <a:latin typeface="Roboto Light"/>
              </a:rPr>
              <a:t>10 Months</a:t>
            </a:r>
          </a:p>
          <a:p>
            <a:pPr defTabSz="2438584"/>
            <a:r>
              <a:rPr lang="en-US" sz="2940">
                <a:solidFill>
                  <a:srgbClr val="57565A">
                    <a:lumMod val="75000"/>
                  </a:srgbClr>
                </a:solidFill>
                <a:latin typeface="Roboto Light"/>
              </a:rPr>
              <a:t>Ria qui del ium aut Lorem ipsum dolor ium aut sit </a:t>
            </a:r>
          </a:p>
        </p:txBody>
      </p:sp>
      <p:sp>
        <p:nvSpPr>
          <p:cNvPr id="177" name="Rectangle 176"/>
          <p:cNvSpPr/>
          <p:nvPr/>
        </p:nvSpPr>
        <p:spPr>
          <a:xfrm>
            <a:off x="3204838" y="9268790"/>
            <a:ext cx="1149807" cy="1138905"/>
          </a:xfrm>
          <a:prstGeom prst="rect">
            <a:avLst/>
          </a:prstGeom>
        </p:spPr>
        <p:txBody>
          <a:bodyPr wrap="none">
            <a:spAutoFit/>
          </a:bodyPr>
          <a:lstStyle/>
          <a:p>
            <a:pPr algn="ctr" defTabSz="2438584"/>
            <a:r>
              <a:rPr lang="en-US" sz="6801">
                <a:solidFill>
                  <a:srgbClr val="57565A"/>
                </a:solidFill>
                <a:latin typeface="Roboto Light"/>
              </a:rPr>
              <a:t>01</a:t>
            </a:r>
          </a:p>
        </p:txBody>
      </p:sp>
      <p:sp>
        <p:nvSpPr>
          <p:cNvPr id="178" name="Rectangle 177"/>
          <p:cNvSpPr/>
          <p:nvPr/>
        </p:nvSpPr>
        <p:spPr>
          <a:xfrm>
            <a:off x="4616221" y="7985522"/>
            <a:ext cx="1149807" cy="1138905"/>
          </a:xfrm>
          <a:prstGeom prst="rect">
            <a:avLst/>
          </a:prstGeom>
        </p:spPr>
        <p:txBody>
          <a:bodyPr wrap="none">
            <a:spAutoFit/>
          </a:bodyPr>
          <a:lstStyle/>
          <a:p>
            <a:pPr algn="ctr" defTabSz="2438584"/>
            <a:r>
              <a:rPr lang="en-US" sz="6801">
                <a:solidFill>
                  <a:srgbClr val="57565A"/>
                </a:solidFill>
                <a:latin typeface="Roboto Light"/>
              </a:rPr>
              <a:t>02</a:t>
            </a:r>
          </a:p>
        </p:txBody>
      </p:sp>
      <p:sp>
        <p:nvSpPr>
          <p:cNvPr id="179" name="Rectangle 178"/>
          <p:cNvSpPr/>
          <p:nvPr/>
        </p:nvSpPr>
        <p:spPr>
          <a:xfrm>
            <a:off x="6252310" y="6474457"/>
            <a:ext cx="1149807" cy="1138905"/>
          </a:xfrm>
          <a:prstGeom prst="rect">
            <a:avLst/>
          </a:prstGeom>
        </p:spPr>
        <p:txBody>
          <a:bodyPr wrap="none">
            <a:spAutoFit/>
          </a:bodyPr>
          <a:lstStyle/>
          <a:p>
            <a:pPr algn="ctr" defTabSz="2438584"/>
            <a:r>
              <a:rPr lang="en-US" sz="6801">
                <a:solidFill>
                  <a:srgbClr val="57565A"/>
                </a:solidFill>
                <a:latin typeface="Roboto Light"/>
              </a:rPr>
              <a:t>03</a:t>
            </a:r>
          </a:p>
        </p:txBody>
      </p:sp>
      <p:sp>
        <p:nvSpPr>
          <p:cNvPr id="180" name="Rectangle 179"/>
          <p:cNvSpPr/>
          <p:nvPr/>
        </p:nvSpPr>
        <p:spPr>
          <a:xfrm>
            <a:off x="7948659" y="4802237"/>
            <a:ext cx="1149807" cy="1138905"/>
          </a:xfrm>
          <a:prstGeom prst="rect">
            <a:avLst/>
          </a:prstGeom>
        </p:spPr>
        <p:txBody>
          <a:bodyPr wrap="none">
            <a:spAutoFit/>
          </a:bodyPr>
          <a:lstStyle/>
          <a:p>
            <a:pPr algn="ctr" defTabSz="2438584"/>
            <a:r>
              <a:rPr lang="en-US" sz="6801">
                <a:solidFill>
                  <a:srgbClr val="57565A"/>
                </a:solidFill>
                <a:latin typeface="Roboto Light"/>
              </a:rPr>
              <a:t>04</a:t>
            </a:r>
          </a:p>
        </p:txBody>
      </p:sp>
      <p:sp>
        <p:nvSpPr>
          <p:cNvPr id="181" name="Rectangle 180"/>
          <p:cNvSpPr/>
          <p:nvPr/>
        </p:nvSpPr>
        <p:spPr>
          <a:xfrm>
            <a:off x="9988429" y="2919279"/>
            <a:ext cx="1149807" cy="1138905"/>
          </a:xfrm>
          <a:prstGeom prst="rect">
            <a:avLst/>
          </a:prstGeom>
        </p:spPr>
        <p:txBody>
          <a:bodyPr wrap="none">
            <a:spAutoFit/>
          </a:bodyPr>
          <a:lstStyle/>
          <a:p>
            <a:pPr algn="ctr" defTabSz="2438584"/>
            <a:r>
              <a:rPr lang="en-US" sz="6801">
                <a:solidFill>
                  <a:srgbClr val="57565A"/>
                </a:solidFill>
                <a:latin typeface="Roboto Light"/>
              </a:rPr>
              <a:t>05</a:t>
            </a:r>
          </a:p>
        </p:txBody>
      </p:sp>
      <p:sp>
        <p:nvSpPr>
          <p:cNvPr id="182" name="Freeform 86"/>
          <p:cNvSpPr>
            <a:spLocks noEditPoints="1"/>
          </p:cNvSpPr>
          <p:nvPr/>
        </p:nvSpPr>
        <p:spPr bwMode="auto">
          <a:xfrm>
            <a:off x="11019410" y="5187929"/>
            <a:ext cx="1013947" cy="1124706"/>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83" name="Group 182"/>
          <p:cNvGrpSpPr/>
          <p:nvPr/>
        </p:nvGrpSpPr>
        <p:grpSpPr>
          <a:xfrm>
            <a:off x="9097745" y="6930867"/>
            <a:ext cx="899368" cy="851877"/>
            <a:chOff x="8358188" y="303213"/>
            <a:chExt cx="481012" cy="455612"/>
          </a:xfrm>
          <a:solidFill>
            <a:schemeClr val="bg1"/>
          </a:solidFill>
        </p:grpSpPr>
        <p:sp>
          <p:nvSpPr>
            <p:cNvPr id="184" name="Freeform 99"/>
            <p:cNvSpPr>
              <a:spLocks/>
            </p:cNvSpPr>
            <p:nvPr/>
          </p:nvSpPr>
          <p:spPr bwMode="auto">
            <a:xfrm>
              <a:off x="8434388" y="303213"/>
              <a:ext cx="404812" cy="327025"/>
            </a:xfrm>
            <a:custGeom>
              <a:avLst/>
              <a:gdLst>
                <a:gd name="T0" fmla="*/ 107 w 108"/>
                <a:gd name="T1" fmla="*/ 1 h 87"/>
                <a:gd name="T2" fmla="*/ 104 w 108"/>
                <a:gd name="T3" fmla="*/ 1 h 87"/>
                <a:gd name="T4" fmla="*/ 23 w 108"/>
                <a:gd name="T5" fmla="*/ 82 h 87"/>
                <a:gd name="T6" fmla="*/ 4 w 108"/>
                <a:gd name="T7" fmla="*/ 63 h 87"/>
                <a:gd name="T8" fmla="*/ 2 w 108"/>
                <a:gd name="T9" fmla="*/ 62 h 87"/>
                <a:gd name="T10" fmla="*/ 1 w 108"/>
                <a:gd name="T11" fmla="*/ 63 h 87"/>
                <a:gd name="T12" fmla="*/ 1 w 108"/>
                <a:gd name="T13" fmla="*/ 66 h 87"/>
                <a:gd name="T14" fmla="*/ 22 w 108"/>
                <a:gd name="T15" fmla="*/ 87 h 87"/>
                <a:gd name="T16" fmla="*/ 23 w 108"/>
                <a:gd name="T17" fmla="*/ 87 h 87"/>
                <a:gd name="T18" fmla="*/ 25 w 108"/>
                <a:gd name="T19" fmla="*/ 87 h 87"/>
                <a:gd name="T20" fmla="*/ 107 w 108"/>
                <a:gd name="T21" fmla="*/ 4 h 87"/>
                <a:gd name="T22" fmla="*/ 107 w 108"/>
                <a:gd name="T23" fmla="*/ 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 h="87">
                  <a:moveTo>
                    <a:pt x="107" y="1"/>
                  </a:moveTo>
                  <a:cubicBezTo>
                    <a:pt x="106" y="0"/>
                    <a:pt x="105" y="0"/>
                    <a:pt x="104" y="1"/>
                  </a:cubicBezTo>
                  <a:cubicBezTo>
                    <a:pt x="23" y="82"/>
                    <a:pt x="23" y="82"/>
                    <a:pt x="23" y="82"/>
                  </a:cubicBezTo>
                  <a:cubicBezTo>
                    <a:pt x="4" y="63"/>
                    <a:pt x="4" y="63"/>
                    <a:pt x="4" y="63"/>
                  </a:cubicBezTo>
                  <a:cubicBezTo>
                    <a:pt x="3" y="62"/>
                    <a:pt x="3" y="62"/>
                    <a:pt x="2" y="62"/>
                  </a:cubicBezTo>
                  <a:cubicBezTo>
                    <a:pt x="2" y="62"/>
                    <a:pt x="1" y="62"/>
                    <a:pt x="1" y="63"/>
                  </a:cubicBezTo>
                  <a:cubicBezTo>
                    <a:pt x="0" y="64"/>
                    <a:pt x="0" y="65"/>
                    <a:pt x="1" y="66"/>
                  </a:cubicBezTo>
                  <a:cubicBezTo>
                    <a:pt x="22" y="87"/>
                    <a:pt x="22" y="87"/>
                    <a:pt x="22" y="87"/>
                  </a:cubicBezTo>
                  <a:cubicBezTo>
                    <a:pt x="22" y="87"/>
                    <a:pt x="23" y="87"/>
                    <a:pt x="23" y="87"/>
                  </a:cubicBezTo>
                  <a:cubicBezTo>
                    <a:pt x="24" y="87"/>
                    <a:pt x="24" y="87"/>
                    <a:pt x="25" y="87"/>
                  </a:cubicBezTo>
                  <a:cubicBezTo>
                    <a:pt x="107" y="4"/>
                    <a:pt x="107" y="4"/>
                    <a:pt x="107" y="4"/>
                  </a:cubicBezTo>
                  <a:cubicBezTo>
                    <a:pt x="108" y="3"/>
                    <a:pt x="108" y="2"/>
                    <a:pt x="10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5" name="Freeform 100"/>
            <p:cNvSpPr>
              <a:spLocks/>
            </p:cNvSpPr>
            <p:nvPr/>
          </p:nvSpPr>
          <p:spPr bwMode="auto">
            <a:xfrm>
              <a:off x="8358188" y="434975"/>
              <a:ext cx="323850" cy="323850"/>
            </a:xfrm>
            <a:custGeom>
              <a:avLst/>
              <a:gdLst>
                <a:gd name="T0" fmla="*/ 84 w 86"/>
                <a:gd name="T1" fmla="*/ 31 h 86"/>
                <a:gd name="T2" fmla="*/ 82 w 86"/>
                <a:gd name="T3" fmla="*/ 33 h 86"/>
                <a:gd name="T4" fmla="*/ 82 w 86"/>
                <a:gd name="T5" fmla="*/ 81 h 86"/>
                <a:gd name="T6" fmla="*/ 5 w 86"/>
                <a:gd name="T7" fmla="*/ 81 h 86"/>
                <a:gd name="T8" fmla="*/ 5 w 86"/>
                <a:gd name="T9" fmla="*/ 4 h 86"/>
                <a:gd name="T10" fmla="*/ 67 w 86"/>
                <a:gd name="T11" fmla="*/ 4 h 86"/>
                <a:gd name="T12" fmla="*/ 70 w 86"/>
                <a:gd name="T13" fmla="*/ 2 h 86"/>
                <a:gd name="T14" fmla="*/ 67 w 86"/>
                <a:gd name="T15" fmla="*/ 0 h 86"/>
                <a:gd name="T16" fmla="*/ 6 w 86"/>
                <a:gd name="T17" fmla="*/ 0 h 86"/>
                <a:gd name="T18" fmla="*/ 0 w 86"/>
                <a:gd name="T19" fmla="*/ 6 h 86"/>
                <a:gd name="T20" fmla="*/ 0 w 86"/>
                <a:gd name="T21" fmla="*/ 80 h 86"/>
                <a:gd name="T22" fmla="*/ 6 w 86"/>
                <a:gd name="T23" fmla="*/ 86 h 86"/>
                <a:gd name="T24" fmla="*/ 80 w 86"/>
                <a:gd name="T25" fmla="*/ 86 h 86"/>
                <a:gd name="T26" fmla="*/ 86 w 86"/>
                <a:gd name="T27" fmla="*/ 80 h 86"/>
                <a:gd name="T28" fmla="*/ 86 w 86"/>
                <a:gd name="T29" fmla="*/ 33 h 86"/>
                <a:gd name="T30" fmla="*/ 84 w 86"/>
                <a:gd name="T31" fmla="*/ 3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 h="86">
                  <a:moveTo>
                    <a:pt x="84" y="31"/>
                  </a:moveTo>
                  <a:cubicBezTo>
                    <a:pt x="83" y="31"/>
                    <a:pt x="82" y="32"/>
                    <a:pt x="82" y="33"/>
                  </a:cubicBezTo>
                  <a:cubicBezTo>
                    <a:pt x="82" y="81"/>
                    <a:pt x="82" y="81"/>
                    <a:pt x="82" y="81"/>
                  </a:cubicBezTo>
                  <a:cubicBezTo>
                    <a:pt x="5" y="81"/>
                    <a:pt x="5" y="81"/>
                    <a:pt x="5" y="81"/>
                  </a:cubicBezTo>
                  <a:cubicBezTo>
                    <a:pt x="5" y="4"/>
                    <a:pt x="5" y="4"/>
                    <a:pt x="5" y="4"/>
                  </a:cubicBezTo>
                  <a:cubicBezTo>
                    <a:pt x="67" y="4"/>
                    <a:pt x="67" y="4"/>
                    <a:pt x="67" y="4"/>
                  </a:cubicBezTo>
                  <a:cubicBezTo>
                    <a:pt x="69" y="4"/>
                    <a:pt x="70" y="3"/>
                    <a:pt x="70" y="2"/>
                  </a:cubicBezTo>
                  <a:cubicBezTo>
                    <a:pt x="70" y="1"/>
                    <a:pt x="69" y="0"/>
                    <a:pt x="67" y="0"/>
                  </a:cubicBezTo>
                  <a:cubicBezTo>
                    <a:pt x="6" y="0"/>
                    <a:pt x="6" y="0"/>
                    <a:pt x="6" y="0"/>
                  </a:cubicBezTo>
                  <a:cubicBezTo>
                    <a:pt x="3" y="0"/>
                    <a:pt x="0" y="2"/>
                    <a:pt x="0" y="6"/>
                  </a:cubicBezTo>
                  <a:cubicBezTo>
                    <a:pt x="0" y="80"/>
                    <a:pt x="0" y="80"/>
                    <a:pt x="0" y="80"/>
                  </a:cubicBezTo>
                  <a:cubicBezTo>
                    <a:pt x="0" y="83"/>
                    <a:pt x="3" y="86"/>
                    <a:pt x="6" y="86"/>
                  </a:cubicBezTo>
                  <a:cubicBezTo>
                    <a:pt x="80" y="86"/>
                    <a:pt x="80" y="86"/>
                    <a:pt x="80" y="86"/>
                  </a:cubicBezTo>
                  <a:cubicBezTo>
                    <a:pt x="83" y="86"/>
                    <a:pt x="86" y="83"/>
                    <a:pt x="86" y="80"/>
                  </a:cubicBezTo>
                  <a:cubicBezTo>
                    <a:pt x="86" y="33"/>
                    <a:pt x="86" y="33"/>
                    <a:pt x="86" y="33"/>
                  </a:cubicBezTo>
                  <a:cubicBezTo>
                    <a:pt x="86" y="32"/>
                    <a:pt x="85" y="31"/>
                    <a:pt x="8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86" name="Freeform 11"/>
          <p:cNvSpPr>
            <a:spLocks noEditPoints="1"/>
          </p:cNvSpPr>
          <p:nvPr/>
        </p:nvSpPr>
        <p:spPr bwMode="auto">
          <a:xfrm>
            <a:off x="7227631" y="8580981"/>
            <a:ext cx="1022256" cy="630493"/>
          </a:xfrm>
          <a:custGeom>
            <a:avLst/>
            <a:gdLst>
              <a:gd name="T0" fmla="*/ 38 w 99"/>
              <a:gd name="T1" fmla="*/ 0 h 60"/>
              <a:gd name="T2" fmla="*/ 11 w 99"/>
              <a:gd name="T3" fmla="*/ 6 h 60"/>
              <a:gd name="T4" fmla="*/ 0 w 99"/>
              <a:gd name="T5" fmla="*/ 36 h 60"/>
              <a:gd name="T6" fmla="*/ 11 w 99"/>
              <a:gd name="T7" fmla="*/ 47 h 60"/>
              <a:gd name="T8" fmla="*/ 13 w 99"/>
              <a:gd name="T9" fmla="*/ 60 h 60"/>
              <a:gd name="T10" fmla="*/ 60 w 99"/>
              <a:gd name="T11" fmla="*/ 47 h 60"/>
              <a:gd name="T12" fmla="*/ 73 w 99"/>
              <a:gd name="T13" fmla="*/ 41 h 60"/>
              <a:gd name="T14" fmla="*/ 87 w 99"/>
              <a:gd name="T15" fmla="*/ 54 h 60"/>
              <a:gd name="T16" fmla="*/ 87 w 99"/>
              <a:gd name="T17" fmla="*/ 41 h 60"/>
              <a:gd name="T18" fmla="*/ 99 w 99"/>
              <a:gd name="T19" fmla="*/ 11 h 60"/>
              <a:gd name="T20" fmla="*/ 69 w 99"/>
              <a:gd name="T21" fmla="*/ 36 h 60"/>
              <a:gd name="T22" fmla="*/ 25 w 99"/>
              <a:gd name="T23" fmla="*/ 45 h 60"/>
              <a:gd name="T24" fmla="*/ 25 w 99"/>
              <a:gd name="T25" fmla="*/ 45 h 60"/>
              <a:gd name="T26" fmla="*/ 14 w 99"/>
              <a:gd name="T27" fmla="*/ 45 h 60"/>
              <a:gd name="T28" fmla="*/ 13 w 99"/>
              <a:gd name="T29" fmla="*/ 45 h 60"/>
              <a:gd name="T30" fmla="*/ 2 w 99"/>
              <a:gd name="T31" fmla="*/ 36 h 60"/>
              <a:gd name="T32" fmla="*/ 11 w 99"/>
              <a:gd name="T33" fmla="*/ 8 h 60"/>
              <a:gd name="T34" fmla="*/ 69 w 99"/>
              <a:gd name="T35" fmla="*/ 17 h 60"/>
              <a:gd name="T36" fmla="*/ 96 w 99"/>
              <a:gd name="T37" fmla="*/ 30 h 60"/>
              <a:gd name="T38" fmla="*/ 86 w 99"/>
              <a:gd name="T39" fmla="*/ 39 h 60"/>
              <a:gd name="T40" fmla="*/ 85 w 99"/>
              <a:gd name="T41" fmla="*/ 39 h 60"/>
              <a:gd name="T42" fmla="*/ 74 w 99"/>
              <a:gd name="T43" fmla="*/ 39 h 60"/>
              <a:gd name="T44" fmla="*/ 74 w 99"/>
              <a:gd name="T45" fmla="*/ 39 h 60"/>
              <a:gd name="T46" fmla="*/ 72 w 99"/>
              <a:gd name="T47" fmla="*/ 36 h 60"/>
              <a:gd name="T48" fmla="*/ 60 w 99"/>
              <a:gd name="T49" fmla="*/ 6 h 60"/>
              <a:gd name="T50" fmla="*/ 38 w 99"/>
              <a:gd name="T51" fmla="*/ 2 h 60"/>
              <a:gd name="T52" fmla="*/ 96 w 99"/>
              <a:gd name="T53" fmla="*/ 11 h 60"/>
              <a:gd name="T54" fmla="*/ 12 w 99"/>
              <a:gd name="T55" fmla="*/ 18 h 60"/>
              <a:gd name="T56" fmla="*/ 59 w 99"/>
              <a:gd name="T57" fmla="*/ 20 h 60"/>
              <a:gd name="T58" fmla="*/ 12 w 99"/>
              <a:gd name="T59" fmla="*/ 18 h 60"/>
              <a:gd name="T60" fmla="*/ 59 w 99"/>
              <a:gd name="T61" fmla="*/ 24 h 60"/>
              <a:gd name="T62" fmla="*/ 12 w 99"/>
              <a:gd name="T63" fmla="*/ 26 h 60"/>
              <a:gd name="T64" fmla="*/ 12 w 99"/>
              <a:gd name="T65" fmla="*/ 30 h 60"/>
              <a:gd name="T66" fmla="*/ 37 w 99"/>
              <a:gd name="T67" fmla="*/ 32 h 60"/>
              <a:gd name="T68" fmla="*/ 12 w 99"/>
              <a:gd name="T69" fmla="*/ 3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 h="60">
                <a:moveTo>
                  <a:pt x="87" y="0"/>
                </a:moveTo>
                <a:cubicBezTo>
                  <a:pt x="38" y="0"/>
                  <a:pt x="38" y="0"/>
                  <a:pt x="38" y="0"/>
                </a:cubicBezTo>
                <a:cubicBezTo>
                  <a:pt x="34" y="0"/>
                  <a:pt x="30" y="2"/>
                  <a:pt x="28" y="6"/>
                </a:cubicBezTo>
                <a:cubicBezTo>
                  <a:pt x="11" y="6"/>
                  <a:pt x="11" y="6"/>
                  <a:pt x="11" y="6"/>
                </a:cubicBezTo>
                <a:cubicBezTo>
                  <a:pt x="5" y="6"/>
                  <a:pt x="0" y="11"/>
                  <a:pt x="0" y="17"/>
                </a:cubicBezTo>
                <a:cubicBezTo>
                  <a:pt x="0" y="36"/>
                  <a:pt x="0" y="36"/>
                  <a:pt x="0" y="36"/>
                </a:cubicBezTo>
                <a:cubicBezTo>
                  <a:pt x="0" y="42"/>
                  <a:pt x="5" y="47"/>
                  <a:pt x="11" y="47"/>
                </a:cubicBezTo>
                <a:cubicBezTo>
                  <a:pt x="11" y="47"/>
                  <a:pt x="11" y="47"/>
                  <a:pt x="11" y="47"/>
                </a:cubicBezTo>
                <a:cubicBezTo>
                  <a:pt x="11" y="60"/>
                  <a:pt x="11" y="60"/>
                  <a:pt x="11" y="60"/>
                </a:cubicBezTo>
                <a:cubicBezTo>
                  <a:pt x="13" y="60"/>
                  <a:pt x="13" y="60"/>
                  <a:pt x="13" y="60"/>
                </a:cubicBezTo>
                <a:cubicBezTo>
                  <a:pt x="26" y="47"/>
                  <a:pt x="26" y="47"/>
                  <a:pt x="26" y="47"/>
                </a:cubicBezTo>
                <a:cubicBezTo>
                  <a:pt x="60" y="47"/>
                  <a:pt x="60" y="47"/>
                  <a:pt x="60" y="47"/>
                </a:cubicBezTo>
                <a:cubicBezTo>
                  <a:pt x="65" y="47"/>
                  <a:pt x="68" y="44"/>
                  <a:pt x="70" y="41"/>
                </a:cubicBezTo>
                <a:cubicBezTo>
                  <a:pt x="73" y="41"/>
                  <a:pt x="73" y="41"/>
                  <a:pt x="73" y="41"/>
                </a:cubicBezTo>
                <a:cubicBezTo>
                  <a:pt x="85" y="54"/>
                  <a:pt x="85" y="54"/>
                  <a:pt x="85" y="54"/>
                </a:cubicBezTo>
                <a:cubicBezTo>
                  <a:pt x="87" y="54"/>
                  <a:pt x="87" y="54"/>
                  <a:pt x="87" y="54"/>
                </a:cubicBezTo>
                <a:cubicBezTo>
                  <a:pt x="87" y="41"/>
                  <a:pt x="87" y="41"/>
                  <a:pt x="87" y="41"/>
                </a:cubicBezTo>
                <a:cubicBezTo>
                  <a:pt x="87" y="41"/>
                  <a:pt x="87" y="41"/>
                  <a:pt x="87" y="41"/>
                </a:cubicBezTo>
                <a:cubicBezTo>
                  <a:pt x="94" y="41"/>
                  <a:pt x="99" y="36"/>
                  <a:pt x="99" y="30"/>
                </a:cubicBezTo>
                <a:cubicBezTo>
                  <a:pt x="99" y="11"/>
                  <a:pt x="99" y="11"/>
                  <a:pt x="99" y="11"/>
                </a:cubicBezTo>
                <a:cubicBezTo>
                  <a:pt x="99" y="5"/>
                  <a:pt x="94" y="0"/>
                  <a:pt x="87" y="0"/>
                </a:cubicBezTo>
                <a:close/>
                <a:moveTo>
                  <a:pt x="69" y="36"/>
                </a:moveTo>
                <a:cubicBezTo>
                  <a:pt x="69" y="40"/>
                  <a:pt x="65" y="45"/>
                  <a:pt x="60" y="45"/>
                </a:cubicBezTo>
                <a:cubicBezTo>
                  <a:pt x="25" y="45"/>
                  <a:pt x="25" y="45"/>
                  <a:pt x="25" y="45"/>
                </a:cubicBezTo>
                <a:cubicBezTo>
                  <a:pt x="25" y="45"/>
                  <a:pt x="25" y="45"/>
                  <a:pt x="25" y="45"/>
                </a:cubicBezTo>
                <a:cubicBezTo>
                  <a:pt x="25" y="45"/>
                  <a:pt x="25" y="45"/>
                  <a:pt x="25" y="45"/>
                </a:cubicBezTo>
                <a:cubicBezTo>
                  <a:pt x="13" y="57"/>
                  <a:pt x="13" y="57"/>
                  <a:pt x="13" y="57"/>
                </a:cubicBezTo>
                <a:cubicBezTo>
                  <a:pt x="14" y="45"/>
                  <a:pt x="14" y="45"/>
                  <a:pt x="14" y="45"/>
                </a:cubicBezTo>
                <a:cubicBezTo>
                  <a:pt x="13" y="45"/>
                  <a:pt x="13" y="45"/>
                  <a:pt x="13" y="45"/>
                </a:cubicBezTo>
                <a:cubicBezTo>
                  <a:pt x="13" y="45"/>
                  <a:pt x="13" y="45"/>
                  <a:pt x="13" y="45"/>
                </a:cubicBezTo>
                <a:cubicBezTo>
                  <a:pt x="11" y="45"/>
                  <a:pt x="11" y="45"/>
                  <a:pt x="11" y="45"/>
                </a:cubicBezTo>
                <a:cubicBezTo>
                  <a:pt x="6" y="45"/>
                  <a:pt x="2" y="40"/>
                  <a:pt x="2" y="36"/>
                </a:cubicBezTo>
                <a:cubicBezTo>
                  <a:pt x="2" y="17"/>
                  <a:pt x="2" y="17"/>
                  <a:pt x="2" y="17"/>
                </a:cubicBezTo>
                <a:cubicBezTo>
                  <a:pt x="2" y="12"/>
                  <a:pt x="6" y="8"/>
                  <a:pt x="11" y="8"/>
                </a:cubicBezTo>
                <a:cubicBezTo>
                  <a:pt x="60" y="8"/>
                  <a:pt x="60" y="8"/>
                  <a:pt x="60" y="8"/>
                </a:cubicBezTo>
                <a:cubicBezTo>
                  <a:pt x="65" y="8"/>
                  <a:pt x="69" y="12"/>
                  <a:pt x="69" y="17"/>
                </a:cubicBezTo>
                <a:lnTo>
                  <a:pt x="69" y="36"/>
                </a:lnTo>
                <a:close/>
                <a:moveTo>
                  <a:pt x="96" y="30"/>
                </a:moveTo>
                <a:cubicBezTo>
                  <a:pt x="96" y="35"/>
                  <a:pt x="92" y="39"/>
                  <a:pt x="87" y="39"/>
                </a:cubicBezTo>
                <a:cubicBezTo>
                  <a:pt x="86" y="39"/>
                  <a:pt x="86" y="39"/>
                  <a:pt x="86" y="39"/>
                </a:cubicBezTo>
                <a:cubicBezTo>
                  <a:pt x="86" y="39"/>
                  <a:pt x="86" y="39"/>
                  <a:pt x="86" y="39"/>
                </a:cubicBezTo>
                <a:cubicBezTo>
                  <a:pt x="85" y="39"/>
                  <a:pt x="85" y="39"/>
                  <a:pt x="85" y="39"/>
                </a:cubicBezTo>
                <a:cubicBezTo>
                  <a:pt x="85" y="51"/>
                  <a:pt x="85" y="51"/>
                  <a:pt x="85" y="51"/>
                </a:cubicBezTo>
                <a:cubicBezTo>
                  <a:pt x="74" y="39"/>
                  <a:pt x="74" y="39"/>
                  <a:pt x="74" y="39"/>
                </a:cubicBezTo>
                <a:cubicBezTo>
                  <a:pt x="74" y="39"/>
                  <a:pt x="74" y="39"/>
                  <a:pt x="74" y="39"/>
                </a:cubicBezTo>
                <a:cubicBezTo>
                  <a:pt x="74" y="39"/>
                  <a:pt x="74" y="39"/>
                  <a:pt x="74" y="39"/>
                </a:cubicBezTo>
                <a:cubicBezTo>
                  <a:pt x="71" y="39"/>
                  <a:pt x="71" y="39"/>
                  <a:pt x="71" y="39"/>
                </a:cubicBezTo>
                <a:cubicBezTo>
                  <a:pt x="71" y="38"/>
                  <a:pt x="72" y="37"/>
                  <a:pt x="72" y="36"/>
                </a:cubicBezTo>
                <a:cubicBezTo>
                  <a:pt x="72" y="17"/>
                  <a:pt x="72" y="17"/>
                  <a:pt x="72" y="17"/>
                </a:cubicBezTo>
                <a:cubicBezTo>
                  <a:pt x="72" y="11"/>
                  <a:pt x="67" y="6"/>
                  <a:pt x="60" y="6"/>
                </a:cubicBezTo>
                <a:cubicBezTo>
                  <a:pt x="31" y="6"/>
                  <a:pt x="31" y="6"/>
                  <a:pt x="31" y="6"/>
                </a:cubicBezTo>
                <a:cubicBezTo>
                  <a:pt x="33" y="4"/>
                  <a:pt x="35" y="2"/>
                  <a:pt x="38" y="2"/>
                </a:cubicBezTo>
                <a:cubicBezTo>
                  <a:pt x="87" y="2"/>
                  <a:pt x="87" y="2"/>
                  <a:pt x="87" y="2"/>
                </a:cubicBezTo>
                <a:cubicBezTo>
                  <a:pt x="92" y="2"/>
                  <a:pt x="96" y="6"/>
                  <a:pt x="96" y="11"/>
                </a:cubicBezTo>
                <a:lnTo>
                  <a:pt x="96" y="30"/>
                </a:lnTo>
                <a:close/>
                <a:moveTo>
                  <a:pt x="12" y="18"/>
                </a:moveTo>
                <a:cubicBezTo>
                  <a:pt x="59" y="18"/>
                  <a:pt x="59" y="18"/>
                  <a:pt x="59" y="18"/>
                </a:cubicBezTo>
                <a:cubicBezTo>
                  <a:pt x="59" y="20"/>
                  <a:pt x="59" y="20"/>
                  <a:pt x="59" y="20"/>
                </a:cubicBezTo>
                <a:cubicBezTo>
                  <a:pt x="12" y="20"/>
                  <a:pt x="12" y="20"/>
                  <a:pt x="12" y="20"/>
                </a:cubicBezTo>
                <a:lnTo>
                  <a:pt x="12" y="18"/>
                </a:lnTo>
                <a:close/>
                <a:moveTo>
                  <a:pt x="12" y="24"/>
                </a:moveTo>
                <a:cubicBezTo>
                  <a:pt x="59" y="24"/>
                  <a:pt x="59" y="24"/>
                  <a:pt x="59" y="24"/>
                </a:cubicBezTo>
                <a:cubicBezTo>
                  <a:pt x="59" y="26"/>
                  <a:pt x="59" y="26"/>
                  <a:pt x="59" y="26"/>
                </a:cubicBezTo>
                <a:cubicBezTo>
                  <a:pt x="12" y="26"/>
                  <a:pt x="12" y="26"/>
                  <a:pt x="12" y="26"/>
                </a:cubicBezTo>
                <a:lnTo>
                  <a:pt x="12" y="24"/>
                </a:lnTo>
                <a:close/>
                <a:moveTo>
                  <a:pt x="12" y="30"/>
                </a:moveTo>
                <a:cubicBezTo>
                  <a:pt x="37" y="30"/>
                  <a:pt x="37" y="30"/>
                  <a:pt x="37" y="30"/>
                </a:cubicBezTo>
                <a:cubicBezTo>
                  <a:pt x="37" y="32"/>
                  <a:pt x="37" y="32"/>
                  <a:pt x="37" y="32"/>
                </a:cubicBezTo>
                <a:cubicBezTo>
                  <a:pt x="12" y="32"/>
                  <a:pt x="12" y="32"/>
                  <a:pt x="12" y="32"/>
                </a:cubicBezTo>
                <a:lnTo>
                  <a:pt x="12" y="30"/>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87" name="Group 4"/>
          <p:cNvGrpSpPr>
            <a:grpSpLocks noChangeAspect="1"/>
          </p:cNvGrpSpPr>
          <p:nvPr/>
        </p:nvGrpSpPr>
        <p:grpSpPr bwMode="auto">
          <a:xfrm>
            <a:off x="4194678" y="10970224"/>
            <a:ext cx="733003" cy="713991"/>
            <a:chOff x="1565" y="2765"/>
            <a:chExt cx="347" cy="338"/>
          </a:xfrm>
          <a:solidFill>
            <a:schemeClr val="bg1"/>
          </a:solidFill>
        </p:grpSpPr>
        <p:sp>
          <p:nvSpPr>
            <p:cNvPr id="188" name="Freeform 5"/>
            <p:cNvSpPr>
              <a:spLocks noEditPoints="1"/>
            </p:cNvSpPr>
            <p:nvPr/>
          </p:nvSpPr>
          <p:spPr bwMode="auto">
            <a:xfrm>
              <a:off x="1590" y="2765"/>
              <a:ext cx="322" cy="313"/>
            </a:xfrm>
            <a:custGeom>
              <a:avLst/>
              <a:gdLst>
                <a:gd name="T0" fmla="*/ 520 w 540"/>
                <a:gd name="T1" fmla="*/ 8 h 527"/>
                <a:gd name="T2" fmla="*/ 488 w 540"/>
                <a:gd name="T3" fmla="*/ 0 h 527"/>
                <a:gd name="T4" fmla="*/ 293 w 540"/>
                <a:gd name="T5" fmla="*/ 89 h 527"/>
                <a:gd name="T6" fmla="*/ 195 w 540"/>
                <a:gd name="T7" fmla="*/ 196 h 527"/>
                <a:gd name="T8" fmla="*/ 75 w 540"/>
                <a:gd name="T9" fmla="*/ 205 h 527"/>
                <a:gd name="T10" fmla="*/ 2 w 540"/>
                <a:gd name="T11" fmla="*/ 285 h 527"/>
                <a:gd name="T12" fmla="*/ 3 w 540"/>
                <a:gd name="T13" fmla="*/ 293 h 527"/>
                <a:gd name="T14" fmla="*/ 10 w 540"/>
                <a:gd name="T15" fmla="*/ 295 h 527"/>
                <a:gd name="T16" fmla="*/ 103 w 540"/>
                <a:gd name="T17" fmla="*/ 297 h 527"/>
                <a:gd name="T18" fmla="*/ 96 w 540"/>
                <a:gd name="T19" fmla="*/ 305 h 527"/>
                <a:gd name="T20" fmla="*/ 96 w 540"/>
                <a:gd name="T21" fmla="*/ 332 h 527"/>
                <a:gd name="T22" fmla="*/ 67 w 540"/>
                <a:gd name="T23" fmla="*/ 362 h 527"/>
                <a:gd name="T24" fmla="*/ 97 w 540"/>
                <a:gd name="T25" fmla="*/ 431 h 527"/>
                <a:gd name="T26" fmla="*/ 155 w 540"/>
                <a:gd name="T27" fmla="*/ 466 h 527"/>
                <a:gd name="T28" fmla="*/ 166 w 540"/>
                <a:gd name="T29" fmla="*/ 461 h 527"/>
                <a:gd name="T30" fmla="*/ 196 w 540"/>
                <a:gd name="T31" fmla="*/ 432 h 527"/>
                <a:gd name="T32" fmla="*/ 212 w 540"/>
                <a:gd name="T33" fmla="*/ 436 h 527"/>
                <a:gd name="T34" fmla="*/ 223 w 540"/>
                <a:gd name="T35" fmla="*/ 432 h 527"/>
                <a:gd name="T36" fmla="*/ 232 w 540"/>
                <a:gd name="T37" fmla="*/ 424 h 527"/>
                <a:gd name="T38" fmla="*/ 233 w 540"/>
                <a:gd name="T39" fmla="*/ 518 h 527"/>
                <a:gd name="T40" fmla="*/ 235 w 540"/>
                <a:gd name="T41" fmla="*/ 526 h 527"/>
                <a:gd name="T42" fmla="*/ 240 w 540"/>
                <a:gd name="T43" fmla="*/ 527 h 527"/>
                <a:gd name="T44" fmla="*/ 243 w 540"/>
                <a:gd name="T45" fmla="*/ 527 h 527"/>
                <a:gd name="T46" fmla="*/ 324 w 540"/>
                <a:gd name="T47" fmla="*/ 454 h 527"/>
                <a:gd name="T48" fmla="*/ 332 w 540"/>
                <a:gd name="T49" fmla="*/ 333 h 527"/>
                <a:gd name="T50" fmla="*/ 439 w 540"/>
                <a:gd name="T51" fmla="*/ 235 h 527"/>
                <a:gd name="T52" fmla="*/ 520 w 540"/>
                <a:gd name="T53" fmla="*/ 8 h 527"/>
                <a:gd name="T54" fmla="*/ 21 w 540"/>
                <a:gd name="T55" fmla="*/ 278 h 527"/>
                <a:gd name="T56" fmla="*/ 79 w 540"/>
                <a:gd name="T57" fmla="*/ 218 h 527"/>
                <a:gd name="T58" fmla="*/ 183 w 540"/>
                <a:gd name="T59" fmla="*/ 210 h 527"/>
                <a:gd name="T60" fmla="*/ 114 w 540"/>
                <a:gd name="T61" fmla="*/ 286 h 527"/>
                <a:gd name="T62" fmla="*/ 21 w 540"/>
                <a:gd name="T63" fmla="*/ 278 h 527"/>
                <a:gd name="T64" fmla="*/ 157 w 540"/>
                <a:gd name="T65" fmla="*/ 451 h 527"/>
                <a:gd name="T66" fmla="*/ 107 w 540"/>
                <a:gd name="T67" fmla="*/ 421 h 527"/>
                <a:gd name="T68" fmla="*/ 77 w 540"/>
                <a:gd name="T69" fmla="*/ 372 h 527"/>
                <a:gd name="T70" fmla="*/ 103 w 540"/>
                <a:gd name="T71" fmla="*/ 345 h 527"/>
                <a:gd name="T72" fmla="*/ 139 w 540"/>
                <a:gd name="T73" fmla="*/ 389 h 527"/>
                <a:gd name="T74" fmla="*/ 183 w 540"/>
                <a:gd name="T75" fmla="*/ 425 h 527"/>
                <a:gd name="T76" fmla="*/ 157 w 540"/>
                <a:gd name="T77" fmla="*/ 451 h 527"/>
                <a:gd name="T78" fmla="*/ 311 w 540"/>
                <a:gd name="T79" fmla="*/ 449 h 527"/>
                <a:gd name="T80" fmla="*/ 251 w 540"/>
                <a:gd name="T81" fmla="*/ 507 h 527"/>
                <a:gd name="T82" fmla="*/ 243 w 540"/>
                <a:gd name="T83" fmla="*/ 414 h 527"/>
                <a:gd name="T84" fmla="*/ 319 w 540"/>
                <a:gd name="T85" fmla="*/ 345 h 527"/>
                <a:gd name="T86" fmla="*/ 311 w 540"/>
                <a:gd name="T87" fmla="*/ 449 h 527"/>
                <a:gd name="T88" fmla="*/ 231 w 540"/>
                <a:gd name="T89" fmla="*/ 406 h 527"/>
                <a:gd name="T90" fmla="*/ 229 w 540"/>
                <a:gd name="T91" fmla="*/ 407 h 527"/>
                <a:gd name="T92" fmla="*/ 214 w 540"/>
                <a:gd name="T93" fmla="*/ 421 h 527"/>
                <a:gd name="T94" fmla="*/ 212 w 540"/>
                <a:gd name="T95" fmla="*/ 422 h 527"/>
                <a:gd name="T96" fmla="*/ 149 w 540"/>
                <a:gd name="T97" fmla="*/ 379 h 527"/>
                <a:gd name="T98" fmla="*/ 107 w 540"/>
                <a:gd name="T99" fmla="*/ 314 h 527"/>
                <a:gd name="T100" fmla="*/ 120 w 540"/>
                <a:gd name="T101" fmla="*/ 299 h 527"/>
                <a:gd name="T102" fmla="*/ 121 w 540"/>
                <a:gd name="T103" fmla="*/ 298 h 527"/>
                <a:gd name="T104" fmla="*/ 303 w 540"/>
                <a:gd name="T105" fmla="*/ 98 h 527"/>
                <a:gd name="T106" fmla="*/ 488 w 540"/>
                <a:gd name="T107" fmla="*/ 14 h 527"/>
                <a:gd name="T108" fmla="*/ 510 w 540"/>
                <a:gd name="T109" fmla="*/ 18 h 527"/>
                <a:gd name="T110" fmla="*/ 430 w 540"/>
                <a:gd name="T111" fmla="*/ 225 h 527"/>
                <a:gd name="T112" fmla="*/ 231 w 540"/>
                <a:gd name="T113" fmla="*/ 406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0" h="527">
                  <a:moveTo>
                    <a:pt x="520" y="8"/>
                  </a:moveTo>
                  <a:cubicBezTo>
                    <a:pt x="514" y="3"/>
                    <a:pt x="504" y="0"/>
                    <a:pt x="488" y="0"/>
                  </a:cubicBezTo>
                  <a:cubicBezTo>
                    <a:pt x="451" y="0"/>
                    <a:pt x="363" y="19"/>
                    <a:pt x="293" y="89"/>
                  </a:cubicBezTo>
                  <a:cubicBezTo>
                    <a:pt x="195" y="196"/>
                    <a:pt x="195" y="196"/>
                    <a:pt x="195" y="196"/>
                  </a:cubicBezTo>
                  <a:cubicBezTo>
                    <a:pt x="179" y="195"/>
                    <a:pt x="111" y="191"/>
                    <a:pt x="75" y="205"/>
                  </a:cubicBezTo>
                  <a:cubicBezTo>
                    <a:pt x="32" y="220"/>
                    <a:pt x="3" y="283"/>
                    <a:pt x="2" y="285"/>
                  </a:cubicBezTo>
                  <a:cubicBezTo>
                    <a:pt x="0" y="288"/>
                    <a:pt x="1" y="291"/>
                    <a:pt x="3" y="293"/>
                  </a:cubicBezTo>
                  <a:cubicBezTo>
                    <a:pt x="4" y="295"/>
                    <a:pt x="7" y="296"/>
                    <a:pt x="10" y="295"/>
                  </a:cubicBezTo>
                  <a:cubicBezTo>
                    <a:pt x="48" y="283"/>
                    <a:pt x="86" y="292"/>
                    <a:pt x="103" y="297"/>
                  </a:cubicBezTo>
                  <a:cubicBezTo>
                    <a:pt x="96" y="305"/>
                    <a:pt x="96" y="305"/>
                    <a:pt x="96" y="305"/>
                  </a:cubicBezTo>
                  <a:cubicBezTo>
                    <a:pt x="91" y="311"/>
                    <a:pt x="92" y="321"/>
                    <a:pt x="96" y="332"/>
                  </a:cubicBezTo>
                  <a:cubicBezTo>
                    <a:pt x="67" y="362"/>
                    <a:pt x="67" y="362"/>
                    <a:pt x="67" y="362"/>
                  </a:cubicBezTo>
                  <a:cubicBezTo>
                    <a:pt x="54" y="376"/>
                    <a:pt x="73" y="407"/>
                    <a:pt x="97" y="431"/>
                  </a:cubicBezTo>
                  <a:cubicBezTo>
                    <a:pt x="116" y="449"/>
                    <a:pt x="139" y="466"/>
                    <a:pt x="155" y="466"/>
                  </a:cubicBezTo>
                  <a:cubicBezTo>
                    <a:pt x="159" y="466"/>
                    <a:pt x="163" y="464"/>
                    <a:pt x="166" y="461"/>
                  </a:cubicBezTo>
                  <a:cubicBezTo>
                    <a:pt x="196" y="432"/>
                    <a:pt x="196" y="432"/>
                    <a:pt x="196" y="432"/>
                  </a:cubicBezTo>
                  <a:cubicBezTo>
                    <a:pt x="202" y="434"/>
                    <a:pt x="208" y="436"/>
                    <a:pt x="212" y="436"/>
                  </a:cubicBezTo>
                  <a:cubicBezTo>
                    <a:pt x="218" y="436"/>
                    <a:pt x="221" y="433"/>
                    <a:pt x="223" y="432"/>
                  </a:cubicBezTo>
                  <a:cubicBezTo>
                    <a:pt x="232" y="424"/>
                    <a:pt x="232" y="424"/>
                    <a:pt x="232" y="424"/>
                  </a:cubicBezTo>
                  <a:cubicBezTo>
                    <a:pt x="237" y="442"/>
                    <a:pt x="245" y="480"/>
                    <a:pt x="233" y="518"/>
                  </a:cubicBezTo>
                  <a:cubicBezTo>
                    <a:pt x="233" y="521"/>
                    <a:pt x="233" y="524"/>
                    <a:pt x="235" y="526"/>
                  </a:cubicBezTo>
                  <a:cubicBezTo>
                    <a:pt x="237" y="527"/>
                    <a:pt x="238" y="527"/>
                    <a:pt x="240" y="527"/>
                  </a:cubicBezTo>
                  <a:cubicBezTo>
                    <a:pt x="241" y="527"/>
                    <a:pt x="242" y="527"/>
                    <a:pt x="243" y="527"/>
                  </a:cubicBezTo>
                  <a:cubicBezTo>
                    <a:pt x="246" y="526"/>
                    <a:pt x="308" y="496"/>
                    <a:pt x="324" y="454"/>
                  </a:cubicBezTo>
                  <a:cubicBezTo>
                    <a:pt x="337" y="417"/>
                    <a:pt x="333" y="349"/>
                    <a:pt x="332" y="333"/>
                  </a:cubicBezTo>
                  <a:cubicBezTo>
                    <a:pt x="439" y="235"/>
                    <a:pt x="439" y="235"/>
                    <a:pt x="439" y="235"/>
                  </a:cubicBezTo>
                  <a:cubicBezTo>
                    <a:pt x="523" y="151"/>
                    <a:pt x="540" y="28"/>
                    <a:pt x="520" y="8"/>
                  </a:cubicBezTo>
                  <a:close/>
                  <a:moveTo>
                    <a:pt x="21" y="278"/>
                  </a:moveTo>
                  <a:cubicBezTo>
                    <a:pt x="32" y="259"/>
                    <a:pt x="53" y="227"/>
                    <a:pt x="79" y="218"/>
                  </a:cubicBezTo>
                  <a:cubicBezTo>
                    <a:pt x="108" y="207"/>
                    <a:pt x="158" y="208"/>
                    <a:pt x="183" y="210"/>
                  </a:cubicBezTo>
                  <a:cubicBezTo>
                    <a:pt x="114" y="286"/>
                    <a:pt x="114" y="286"/>
                    <a:pt x="114" y="286"/>
                  </a:cubicBezTo>
                  <a:cubicBezTo>
                    <a:pt x="101" y="281"/>
                    <a:pt x="63" y="270"/>
                    <a:pt x="21" y="278"/>
                  </a:cubicBezTo>
                  <a:close/>
                  <a:moveTo>
                    <a:pt x="157" y="451"/>
                  </a:moveTo>
                  <a:cubicBezTo>
                    <a:pt x="153" y="454"/>
                    <a:pt x="132" y="446"/>
                    <a:pt x="107" y="421"/>
                  </a:cubicBezTo>
                  <a:cubicBezTo>
                    <a:pt x="82" y="396"/>
                    <a:pt x="74" y="375"/>
                    <a:pt x="77" y="372"/>
                  </a:cubicBezTo>
                  <a:cubicBezTo>
                    <a:pt x="103" y="345"/>
                    <a:pt x="103" y="345"/>
                    <a:pt x="103" y="345"/>
                  </a:cubicBezTo>
                  <a:cubicBezTo>
                    <a:pt x="113" y="361"/>
                    <a:pt x="127" y="377"/>
                    <a:pt x="139" y="389"/>
                  </a:cubicBezTo>
                  <a:cubicBezTo>
                    <a:pt x="154" y="404"/>
                    <a:pt x="170" y="417"/>
                    <a:pt x="183" y="425"/>
                  </a:cubicBezTo>
                  <a:lnTo>
                    <a:pt x="157" y="451"/>
                  </a:lnTo>
                  <a:close/>
                  <a:moveTo>
                    <a:pt x="311" y="449"/>
                  </a:moveTo>
                  <a:cubicBezTo>
                    <a:pt x="301" y="475"/>
                    <a:pt x="269" y="496"/>
                    <a:pt x="251" y="507"/>
                  </a:cubicBezTo>
                  <a:cubicBezTo>
                    <a:pt x="259" y="465"/>
                    <a:pt x="248" y="427"/>
                    <a:pt x="243" y="414"/>
                  </a:cubicBezTo>
                  <a:cubicBezTo>
                    <a:pt x="319" y="345"/>
                    <a:pt x="319" y="345"/>
                    <a:pt x="319" y="345"/>
                  </a:cubicBezTo>
                  <a:cubicBezTo>
                    <a:pt x="320" y="370"/>
                    <a:pt x="321" y="421"/>
                    <a:pt x="311" y="449"/>
                  </a:cubicBezTo>
                  <a:close/>
                  <a:moveTo>
                    <a:pt x="231" y="406"/>
                  </a:moveTo>
                  <a:cubicBezTo>
                    <a:pt x="230" y="406"/>
                    <a:pt x="230" y="407"/>
                    <a:pt x="229" y="407"/>
                  </a:cubicBezTo>
                  <a:cubicBezTo>
                    <a:pt x="214" y="421"/>
                    <a:pt x="214" y="421"/>
                    <a:pt x="214" y="421"/>
                  </a:cubicBezTo>
                  <a:cubicBezTo>
                    <a:pt x="214" y="421"/>
                    <a:pt x="213" y="422"/>
                    <a:pt x="212" y="422"/>
                  </a:cubicBezTo>
                  <a:cubicBezTo>
                    <a:pt x="202" y="422"/>
                    <a:pt x="177" y="407"/>
                    <a:pt x="149" y="379"/>
                  </a:cubicBezTo>
                  <a:cubicBezTo>
                    <a:pt x="116" y="346"/>
                    <a:pt x="104" y="319"/>
                    <a:pt x="107" y="314"/>
                  </a:cubicBezTo>
                  <a:cubicBezTo>
                    <a:pt x="120" y="299"/>
                    <a:pt x="120" y="299"/>
                    <a:pt x="120" y="299"/>
                  </a:cubicBezTo>
                  <a:cubicBezTo>
                    <a:pt x="121" y="299"/>
                    <a:pt x="121" y="299"/>
                    <a:pt x="121" y="298"/>
                  </a:cubicBezTo>
                  <a:cubicBezTo>
                    <a:pt x="303" y="98"/>
                    <a:pt x="303" y="98"/>
                    <a:pt x="303" y="98"/>
                  </a:cubicBezTo>
                  <a:cubicBezTo>
                    <a:pt x="365" y="37"/>
                    <a:pt x="448" y="14"/>
                    <a:pt x="488" y="14"/>
                  </a:cubicBezTo>
                  <a:cubicBezTo>
                    <a:pt x="502" y="14"/>
                    <a:pt x="508" y="17"/>
                    <a:pt x="510" y="18"/>
                  </a:cubicBezTo>
                  <a:cubicBezTo>
                    <a:pt x="523" y="31"/>
                    <a:pt x="510" y="144"/>
                    <a:pt x="430" y="225"/>
                  </a:cubicBezTo>
                  <a:lnTo>
                    <a:pt x="231" y="4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9" name="Freeform 6"/>
            <p:cNvSpPr>
              <a:spLocks noEditPoints="1"/>
            </p:cNvSpPr>
            <p:nvPr/>
          </p:nvSpPr>
          <p:spPr bwMode="auto">
            <a:xfrm>
              <a:off x="1770" y="2840"/>
              <a:ext cx="63" cy="56"/>
            </a:xfrm>
            <a:custGeom>
              <a:avLst/>
              <a:gdLst>
                <a:gd name="T0" fmla="*/ 52 w 105"/>
                <a:gd name="T1" fmla="*/ 0 h 95"/>
                <a:gd name="T2" fmla="*/ 19 w 105"/>
                <a:gd name="T3" fmla="*/ 14 h 95"/>
                <a:gd name="T4" fmla="*/ 19 w 105"/>
                <a:gd name="T5" fmla="*/ 81 h 95"/>
                <a:gd name="T6" fmla="*/ 52 w 105"/>
                <a:gd name="T7" fmla="*/ 95 h 95"/>
                <a:gd name="T8" fmla="*/ 86 w 105"/>
                <a:gd name="T9" fmla="*/ 81 h 95"/>
                <a:gd name="T10" fmla="*/ 86 w 105"/>
                <a:gd name="T11" fmla="*/ 14 h 95"/>
                <a:gd name="T12" fmla="*/ 52 w 105"/>
                <a:gd name="T13" fmla="*/ 0 h 95"/>
                <a:gd name="T14" fmla="*/ 76 w 105"/>
                <a:gd name="T15" fmla="*/ 71 h 95"/>
                <a:gd name="T16" fmla="*/ 52 w 105"/>
                <a:gd name="T17" fmla="*/ 81 h 95"/>
                <a:gd name="T18" fmla="*/ 29 w 105"/>
                <a:gd name="T19" fmla="*/ 71 h 95"/>
                <a:gd name="T20" fmla="*/ 29 w 105"/>
                <a:gd name="T21" fmla="*/ 24 h 95"/>
                <a:gd name="T22" fmla="*/ 52 w 105"/>
                <a:gd name="T23" fmla="*/ 14 h 95"/>
                <a:gd name="T24" fmla="*/ 76 w 105"/>
                <a:gd name="T25" fmla="*/ 24 h 95"/>
                <a:gd name="T26" fmla="*/ 76 w 105"/>
                <a:gd name="T27" fmla="*/ 7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5" h="95">
                  <a:moveTo>
                    <a:pt x="52" y="0"/>
                  </a:moveTo>
                  <a:cubicBezTo>
                    <a:pt x="40" y="0"/>
                    <a:pt x="28" y="5"/>
                    <a:pt x="19" y="14"/>
                  </a:cubicBezTo>
                  <a:cubicBezTo>
                    <a:pt x="0" y="32"/>
                    <a:pt x="0" y="63"/>
                    <a:pt x="19" y="81"/>
                  </a:cubicBezTo>
                  <a:cubicBezTo>
                    <a:pt x="28" y="90"/>
                    <a:pt x="40" y="95"/>
                    <a:pt x="52" y="95"/>
                  </a:cubicBezTo>
                  <a:cubicBezTo>
                    <a:pt x="65" y="95"/>
                    <a:pt x="77" y="90"/>
                    <a:pt x="86" y="81"/>
                  </a:cubicBezTo>
                  <a:cubicBezTo>
                    <a:pt x="105" y="63"/>
                    <a:pt x="105" y="32"/>
                    <a:pt x="86" y="14"/>
                  </a:cubicBezTo>
                  <a:cubicBezTo>
                    <a:pt x="77" y="5"/>
                    <a:pt x="65" y="0"/>
                    <a:pt x="52" y="0"/>
                  </a:cubicBezTo>
                  <a:close/>
                  <a:moveTo>
                    <a:pt x="76" y="71"/>
                  </a:moveTo>
                  <a:cubicBezTo>
                    <a:pt x="70" y="78"/>
                    <a:pt x="61" y="81"/>
                    <a:pt x="52" y="81"/>
                  </a:cubicBezTo>
                  <a:cubicBezTo>
                    <a:pt x="43" y="81"/>
                    <a:pt x="35" y="78"/>
                    <a:pt x="29" y="71"/>
                  </a:cubicBezTo>
                  <a:cubicBezTo>
                    <a:pt x="15" y="58"/>
                    <a:pt x="15" y="37"/>
                    <a:pt x="29" y="24"/>
                  </a:cubicBezTo>
                  <a:cubicBezTo>
                    <a:pt x="35" y="17"/>
                    <a:pt x="43" y="14"/>
                    <a:pt x="52" y="14"/>
                  </a:cubicBezTo>
                  <a:cubicBezTo>
                    <a:pt x="61" y="14"/>
                    <a:pt x="70" y="17"/>
                    <a:pt x="76" y="24"/>
                  </a:cubicBezTo>
                  <a:cubicBezTo>
                    <a:pt x="89" y="37"/>
                    <a:pt x="89" y="58"/>
                    <a:pt x="76"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0" name="Freeform 7"/>
            <p:cNvSpPr>
              <a:spLocks/>
            </p:cNvSpPr>
            <p:nvPr/>
          </p:nvSpPr>
          <p:spPr bwMode="auto">
            <a:xfrm>
              <a:off x="1565" y="3012"/>
              <a:ext cx="92" cy="91"/>
            </a:xfrm>
            <a:custGeom>
              <a:avLst/>
              <a:gdLst>
                <a:gd name="T0" fmla="*/ 140 w 154"/>
                <a:gd name="T1" fmla="*/ 47 h 153"/>
                <a:gd name="T2" fmla="*/ 135 w 154"/>
                <a:gd name="T3" fmla="*/ 56 h 153"/>
                <a:gd name="T4" fmla="*/ 118 w 154"/>
                <a:gd name="T5" fmla="*/ 106 h 153"/>
                <a:gd name="T6" fmla="*/ 51 w 154"/>
                <a:gd name="T7" fmla="*/ 130 h 153"/>
                <a:gd name="T8" fmla="*/ 18 w 154"/>
                <a:gd name="T9" fmla="*/ 136 h 153"/>
                <a:gd name="T10" fmla="*/ 22 w 154"/>
                <a:gd name="T11" fmla="*/ 109 h 153"/>
                <a:gd name="T12" fmla="*/ 48 w 154"/>
                <a:gd name="T13" fmla="*/ 36 h 153"/>
                <a:gd name="T14" fmla="*/ 98 w 154"/>
                <a:gd name="T15" fmla="*/ 19 h 153"/>
                <a:gd name="T16" fmla="*/ 107 w 154"/>
                <a:gd name="T17" fmla="*/ 14 h 153"/>
                <a:gd name="T18" fmla="*/ 102 w 154"/>
                <a:gd name="T19" fmla="*/ 6 h 153"/>
                <a:gd name="T20" fmla="*/ 38 w 154"/>
                <a:gd name="T21" fmla="*/ 26 h 153"/>
                <a:gd name="T22" fmla="*/ 8 w 154"/>
                <a:gd name="T23" fmla="*/ 107 h 153"/>
                <a:gd name="T24" fmla="*/ 1 w 154"/>
                <a:gd name="T25" fmla="*/ 144 h 153"/>
                <a:gd name="T26" fmla="*/ 3 w 154"/>
                <a:gd name="T27" fmla="*/ 151 h 153"/>
                <a:gd name="T28" fmla="*/ 8 w 154"/>
                <a:gd name="T29" fmla="*/ 153 h 153"/>
                <a:gd name="T30" fmla="*/ 10 w 154"/>
                <a:gd name="T31" fmla="*/ 153 h 153"/>
                <a:gd name="T32" fmla="*/ 53 w 154"/>
                <a:gd name="T33" fmla="*/ 144 h 153"/>
                <a:gd name="T34" fmla="*/ 128 w 154"/>
                <a:gd name="T35" fmla="*/ 116 h 153"/>
                <a:gd name="T36" fmla="*/ 149 w 154"/>
                <a:gd name="T37" fmla="*/ 52 h 153"/>
                <a:gd name="T38" fmla="*/ 140 w 154"/>
                <a:gd name="T39" fmla="*/ 4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4" h="153">
                  <a:moveTo>
                    <a:pt x="140" y="47"/>
                  </a:moveTo>
                  <a:cubicBezTo>
                    <a:pt x="136" y="48"/>
                    <a:pt x="134" y="52"/>
                    <a:pt x="135" y="56"/>
                  </a:cubicBezTo>
                  <a:cubicBezTo>
                    <a:pt x="140" y="73"/>
                    <a:pt x="134" y="90"/>
                    <a:pt x="118" y="106"/>
                  </a:cubicBezTo>
                  <a:cubicBezTo>
                    <a:pt x="101" y="122"/>
                    <a:pt x="77" y="126"/>
                    <a:pt x="51" y="130"/>
                  </a:cubicBezTo>
                  <a:cubicBezTo>
                    <a:pt x="40" y="132"/>
                    <a:pt x="29" y="133"/>
                    <a:pt x="18" y="136"/>
                  </a:cubicBezTo>
                  <a:cubicBezTo>
                    <a:pt x="19" y="127"/>
                    <a:pt x="21" y="118"/>
                    <a:pt x="22" y="109"/>
                  </a:cubicBezTo>
                  <a:cubicBezTo>
                    <a:pt x="26" y="82"/>
                    <a:pt x="30" y="54"/>
                    <a:pt x="48" y="36"/>
                  </a:cubicBezTo>
                  <a:cubicBezTo>
                    <a:pt x="64" y="20"/>
                    <a:pt x="81" y="15"/>
                    <a:pt x="98" y="19"/>
                  </a:cubicBezTo>
                  <a:cubicBezTo>
                    <a:pt x="102" y="20"/>
                    <a:pt x="106" y="18"/>
                    <a:pt x="107" y="14"/>
                  </a:cubicBezTo>
                  <a:cubicBezTo>
                    <a:pt x="108" y="10"/>
                    <a:pt x="105" y="7"/>
                    <a:pt x="102" y="6"/>
                  </a:cubicBezTo>
                  <a:cubicBezTo>
                    <a:pt x="80" y="0"/>
                    <a:pt x="57" y="7"/>
                    <a:pt x="38" y="26"/>
                  </a:cubicBezTo>
                  <a:cubicBezTo>
                    <a:pt x="17" y="47"/>
                    <a:pt x="13" y="78"/>
                    <a:pt x="8" y="107"/>
                  </a:cubicBezTo>
                  <a:cubicBezTo>
                    <a:pt x="6" y="120"/>
                    <a:pt x="4" y="133"/>
                    <a:pt x="1" y="144"/>
                  </a:cubicBezTo>
                  <a:cubicBezTo>
                    <a:pt x="0" y="147"/>
                    <a:pt x="1" y="150"/>
                    <a:pt x="3" y="151"/>
                  </a:cubicBezTo>
                  <a:cubicBezTo>
                    <a:pt x="4" y="153"/>
                    <a:pt x="6" y="153"/>
                    <a:pt x="8" y="153"/>
                  </a:cubicBezTo>
                  <a:cubicBezTo>
                    <a:pt x="9" y="153"/>
                    <a:pt x="9" y="153"/>
                    <a:pt x="10" y="153"/>
                  </a:cubicBezTo>
                  <a:cubicBezTo>
                    <a:pt x="23" y="148"/>
                    <a:pt x="38" y="146"/>
                    <a:pt x="53" y="144"/>
                  </a:cubicBezTo>
                  <a:cubicBezTo>
                    <a:pt x="80" y="140"/>
                    <a:pt x="108" y="136"/>
                    <a:pt x="128" y="116"/>
                  </a:cubicBezTo>
                  <a:cubicBezTo>
                    <a:pt x="147" y="97"/>
                    <a:pt x="154" y="74"/>
                    <a:pt x="149" y="52"/>
                  </a:cubicBezTo>
                  <a:cubicBezTo>
                    <a:pt x="148" y="49"/>
                    <a:pt x="144" y="46"/>
                    <a:pt x="14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91" name="Group 190"/>
          <p:cNvGrpSpPr/>
          <p:nvPr/>
        </p:nvGrpSpPr>
        <p:grpSpPr>
          <a:xfrm>
            <a:off x="5574353" y="9777617"/>
            <a:ext cx="859451" cy="862298"/>
            <a:chOff x="7469746" y="5474999"/>
            <a:chExt cx="726613" cy="729020"/>
          </a:xfrm>
          <a:solidFill>
            <a:schemeClr val="bg1"/>
          </a:solidFill>
        </p:grpSpPr>
        <p:sp>
          <p:nvSpPr>
            <p:cNvPr id="192" name="Freeform 63"/>
            <p:cNvSpPr>
              <a:spLocks/>
            </p:cNvSpPr>
            <p:nvPr/>
          </p:nvSpPr>
          <p:spPr bwMode="auto">
            <a:xfrm>
              <a:off x="7955377" y="5879810"/>
              <a:ext cx="45719" cy="49877"/>
            </a:xfrm>
            <a:custGeom>
              <a:avLst/>
              <a:gdLst>
                <a:gd name="T0" fmla="*/ 3 w 5"/>
                <a:gd name="T1" fmla="*/ 0 h 5"/>
                <a:gd name="T2" fmla="*/ 3 w 5"/>
                <a:gd name="T3" fmla="*/ 0 h 5"/>
                <a:gd name="T4" fmla="*/ 1 w 5"/>
                <a:gd name="T5" fmla="*/ 2 h 5"/>
                <a:gd name="T6" fmla="*/ 2 w 5"/>
                <a:gd name="T7" fmla="*/ 5 h 5"/>
                <a:gd name="T8" fmla="*/ 5 w 5"/>
                <a:gd name="T9" fmla="*/ 3 h 5"/>
                <a:gd name="T10" fmla="*/ 5 w 5"/>
                <a:gd name="T11" fmla="*/ 1 h 5"/>
                <a:gd name="T12" fmla="*/ 3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3" y="0"/>
                  </a:moveTo>
                  <a:cubicBezTo>
                    <a:pt x="3" y="0"/>
                    <a:pt x="3" y="0"/>
                    <a:pt x="3" y="0"/>
                  </a:cubicBezTo>
                  <a:cubicBezTo>
                    <a:pt x="2" y="0"/>
                    <a:pt x="1" y="1"/>
                    <a:pt x="1" y="2"/>
                  </a:cubicBezTo>
                  <a:cubicBezTo>
                    <a:pt x="0" y="3"/>
                    <a:pt x="1" y="4"/>
                    <a:pt x="2" y="5"/>
                  </a:cubicBezTo>
                  <a:cubicBezTo>
                    <a:pt x="3" y="5"/>
                    <a:pt x="5" y="4"/>
                    <a:pt x="5" y="3"/>
                  </a:cubicBezTo>
                  <a:cubicBezTo>
                    <a:pt x="5" y="2"/>
                    <a:pt x="5" y="2"/>
                    <a:pt x="5" y="1"/>
                  </a:cubicBezTo>
                  <a:cubicBezTo>
                    <a:pt x="5" y="1"/>
                    <a:pt x="4" y="0"/>
                    <a:pt x="3" y="0"/>
                  </a:cubicBezTo>
                  <a:close/>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93" name="Freeform 64"/>
            <p:cNvSpPr>
              <a:spLocks noEditPoints="1"/>
            </p:cNvSpPr>
            <p:nvPr/>
          </p:nvSpPr>
          <p:spPr bwMode="auto">
            <a:xfrm>
              <a:off x="7469746" y="5474999"/>
              <a:ext cx="726613" cy="729020"/>
            </a:xfrm>
            <a:custGeom>
              <a:avLst/>
              <a:gdLst>
                <a:gd name="T0" fmla="*/ 128 w 128"/>
                <a:gd name="T1" fmla="*/ 2 h 128"/>
                <a:gd name="T2" fmla="*/ 124 w 128"/>
                <a:gd name="T3" fmla="*/ 1 h 128"/>
                <a:gd name="T4" fmla="*/ 97 w 128"/>
                <a:gd name="T5" fmla="*/ 18 h 128"/>
                <a:gd name="T6" fmla="*/ 96 w 128"/>
                <a:gd name="T7" fmla="*/ 20 h 128"/>
                <a:gd name="T8" fmla="*/ 92 w 128"/>
                <a:gd name="T9" fmla="*/ 36 h 128"/>
                <a:gd name="T10" fmla="*/ 22 w 128"/>
                <a:gd name="T11" fmla="*/ 17 h 128"/>
                <a:gd name="T12" fmla="*/ 22 w 128"/>
                <a:gd name="T13" fmla="*/ 17 h 128"/>
                <a:gd name="T14" fmla="*/ 20 w 128"/>
                <a:gd name="T15" fmla="*/ 19 h 128"/>
                <a:gd name="T16" fmla="*/ 0 w 128"/>
                <a:gd name="T17" fmla="*/ 90 h 128"/>
                <a:gd name="T18" fmla="*/ 0 w 128"/>
                <a:gd name="T19" fmla="*/ 92 h 128"/>
                <a:gd name="T20" fmla="*/ 2 w 128"/>
                <a:gd name="T21" fmla="*/ 93 h 128"/>
                <a:gd name="T22" fmla="*/ 57 w 128"/>
                <a:gd name="T23" fmla="*/ 108 h 128"/>
                <a:gd name="T24" fmla="*/ 57 w 128"/>
                <a:gd name="T25" fmla="*/ 109 h 128"/>
                <a:gd name="T26" fmla="*/ 69 w 128"/>
                <a:gd name="T27" fmla="*/ 127 h 128"/>
                <a:gd name="T28" fmla="*/ 74 w 128"/>
                <a:gd name="T29" fmla="*/ 128 h 128"/>
                <a:gd name="T30" fmla="*/ 90 w 128"/>
                <a:gd name="T31" fmla="*/ 115 h 128"/>
                <a:gd name="T32" fmla="*/ 82 w 128"/>
                <a:gd name="T33" fmla="*/ 95 h 128"/>
                <a:gd name="T34" fmla="*/ 80 w 128"/>
                <a:gd name="T35" fmla="*/ 95 h 128"/>
                <a:gd name="T36" fmla="*/ 100 w 128"/>
                <a:gd name="T37" fmla="*/ 22 h 128"/>
                <a:gd name="T38" fmla="*/ 127 w 128"/>
                <a:gd name="T39" fmla="*/ 5 h 128"/>
                <a:gd name="T40" fmla="*/ 128 w 128"/>
                <a:gd name="T41" fmla="*/ 2 h 128"/>
                <a:gd name="T42" fmla="*/ 65 w 128"/>
                <a:gd name="T43" fmla="*/ 34 h 128"/>
                <a:gd name="T44" fmla="*/ 61 w 128"/>
                <a:gd name="T45" fmla="*/ 51 h 128"/>
                <a:gd name="T46" fmla="*/ 44 w 128"/>
                <a:gd name="T47" fmla="*/ 46 h 128"/>
                <a:gd name="T48" fmla="*/ 48 w 128"/>
                <a:gd name="T49" fmla="*/ 29 h 128"/>
                <a:gd name="T50" fmla="*/ 65 w 128"/>
                <a:gd name="T51" fmla="*/ 34 h 128"/>
                <a:gd name="T52" fmla="*/ 85 w 128"/>
                <a:gd name="T53" fmla="*/ 104 h 128"/>
                <a:gd name="T54" fmla="*/ 86 w 128"/>
                <a:gd name="T55" fmla="*/ 114 h 128"/>
                <a:gd name="T56" fmla="*/ 74 w 128"/>
                <a:gd name="T57" fmla="*/ 123 h 128"/>
                <a:gd name="T58" fmla="*/ 71 w 128"/>
                <a:gd name="T59" fmla="*/ 123 h 128"/>
                <a:gd name="T60" fmla="*/ 63 w 128"/>
                <a:gd name="T61" fmla="*/ 117 h 128"/>
                <a:gd name="T62" fmla="*/ 62 w 128"/>
                <a:gd name="T63" fmla="*/ 107 h 128"/>
                <a:gd name="T64" fmla="*/ 74 w 128"/>
                <a:gd name="T65" fmla="*/ 98 h 128"/>
                <a:gd name="T66" fmla="*/ 77 w 128"/>
                <a:gd name="T67" fmla="*/ 98 h 128"/>
                <a:gd name="T68" fmla="*/ 85 w 128"/>
                <a:gd name="T69" fmla="*/ 104 h 128"/>
                <a:gd name="T70" fmla="*/ 76 w 128"/>
                <a:gd name="T71" fmla="*/ 93 h 128"/>
                <a:gd name="T72" fmla="*/ 75 w 128"/>
                <a:gd name="T73" fmla="*/ 93 h 128"/>
                <a:gd name="T74" fmla="*/ 59 w 128"/>
                <a:gd name="T75" fmla="*/ 103 h 128"/>
                <a:gd name="T76" fmla="*/ 58 w 128"/>
                <a:gd name="T77" fmla="*/ 104 h 128"/>
                <a:gd name="T78" fmla="*/ 5 w 128"/>
                <a:gd name="T79" fmla="*/ 89 h 128"/>
                <a:gd name="T80" fmla="*/ 23 w 128"/>
                <a:gd name="T81" fmla="*/ 22 h 128"/>
                <a:gd name="T82" fmla="*/ 44 w 128"/>
                <a:gd name="T83" fmla="*/ 28 h 128"/>
                <a:gd name="T84" fmla="*/ 39 w 128"/>
                <a:gd name="T85" fmla="*/ 47 h 128"/>
                <a:gd name="T86" fmla="*/ 39 w 128"/>
                <a:gd name="T87" fmla="*/ 49 h 128"/>
                <a:gd name="T88" fmla="*/ 40 w 128"/>
                <a:gd name="T89" fmla="*/ 50 h 128"/>
                <a:gd name="T90" fmla="*/ 62 w 128"/>
                <a:gd name="T91" fmla="*/ 56 h 128"/>
                <a:gd name="T92" fmla="*/ 65 w 128"/>
                <a:gd name="T93" fmla="*/ 54 h 128"/>
                <a:gd name="T94" fmla="*/ 70 w 128"/>
                <a:gd name="T95" fmla="*/ 35 h 128"/>
                <a:gd name="T96" fmla="*/ 90 w 128"/>
                <a:gd name="T97" fmla="*/ 40 h 128"/>
                <a:gd name="T98" fmla="*/ 76 w 128"/>
                <a:gd name="T99" fmla="*/ 9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28">
                  <a:moveTo>
                    <a:pt x="128" y="2"/>
                  </a:moveTo>
                  <a:cubicBezTo>
                    <a:pt x="127" y="1"/>
                    <a:pt x="126" y="0"/>
                    <a:pt x="124" y="1"/>
                  </a:cubicBezTo>
                  <a:cubicBezTo>
                    <a:pt x="97" y="18"/>
                    <a:pt x="97" y="18"/>
                    <a:pt x="97" y="18"/>
                  </a:cubicBezTo>
                  <a:cubicBezTo>
                    <a:pt x="97" y="19"/>
                    <a:pt x="96" y="19"/>
                    <a:pt x="96" y="20"/>
                  </a:cubicBezTo>
                  <a:cubicBezTo>
                    <a:pt x="92" y="36"/>
                    <a:pt x="92" y="36"/>
                    <a:pt x="92" y="36"/>
                  </a:cubicBezTo>
                  <a:cubicBezTo>
                    <a:pt x="22" y="17"/>
                    <a:pt x="22" y="17"/>
                    <a:pt x="22" y="17"/>
                  </a:cubicBezTo>
                  <a:cubicBezTo>
                    <a:pt x="22" y="17"/>
                    <a:pt x="22" y="17"/>
                    <a:pt x="22" y="17"/>
                  </a:cubicBezTo>
                  <a:cubicBezTo>
                    <a:pt x="21" y="17"/>
                    <a:pt x="20" y="18"/>
                    <a:pt x="20" y="19"/>
                  </a:cubicBezTo>
                  <a:cubicBezTo>
                    <a:pt x="0" y="90"/>
                    <a:pt x="0" y="90"/>
                    <a:pt x="0" y="90"/>
                  </a:cubicBezTo>
                  <a:cubicBezTo>
                    <a:pt x="0" y="91"/>
                    <a:pt x="0" y="92"/>
                    <a:pt x="0" y="92"/>
                  </a:cubicBezTo>
                  <a:cubicBezTo>
                    <a:pt x="1" y="93"/>
                    <a:pt x="1" y="93"/>
                    <a:pt x="2" y="93"/>
                  </a:cubicBezTo>
                  <a:cubicBezTo>
                    <a:pt x="57" y="108"/>
                    <a:pt x="57" y="108"/>
                    <a:pt x="57" y="108"/>
                  </a:cubicBezTo>
                  <a:cubicBezTo>
                    <a:pt x="57" y="109"/>
                    <a:pt x="57" y="109"/>
                    <a:pt x="57" y="109"/>
                  </a:cubicBezTo>
                  <a:cubicBezTo>
                    <a:pt x="56" y="117"/>
                    <a:pt x="62" y="125"/>
                    <a:pt x="69" y="127"/>
                  </a:cubicBezTo>
                  <a:cubicBezTo>
                    <a:pt x="71" y="127"/>
                    <a:pt x="72" y="128"/>
                    <a:pt x="74" y="128"/>
                  </a:cubicBezTo>
                  <a:cubicBezTo>
                    <a:pt x="82" y="128"/>
                    <a:pt x="88" y="122"/>
                    <a:pt x="90" y="115"/>
                  </a:cubicBezTo>
                  <a:cubicBezTo>
                    <a:pt x="92" y="107"/>
                    <a:pt x="89" y="99"/>
                    <a:pt x="82" y="95"/>
                  </a:cubicBezTo>
                  <a:cubicBezTo>
                    <a:pt x="80" y="95"/>
                    <a:pt x="80" y="95"/>
                    <a:pt x="80" y="95"/>
                  </a:cubicBezTo>
                  <a:cubicBezTo>
                    <a:pt x="100" y="22"/>
                    <a:pt x="100" y="22"/>
                    <a:pt x="100" y="22"/>
                  </a:cubicBezTo>
                  <a:cubicBezTo>
                    <a:pt x="127" y="5"/>
                    <a:pt x="127" y="5"/>
                    <a:pt x="127" y="5"/>
                  </a:cubicBezTo>
                  <a:cubicBezTo>
                    <a:pt x="128" y="4"/>
                    <a:pt x="128" y="3"/>
                    <a:pt x="128" y="2"/>
                  </a:cubicBezTo>
                  <a:close/>
                  <a:moveTo>
                    <a:pt x="65" y="34"/>
                  </a:moveTo>
                  <a:cubicBezTo>
                    <a:pt x="61" y="51"/>
                    <a:pt x="61" y="51"/>
                    <a:pt x="61" y="51"/>
                  </a:cubicBezTo>
                  <a:cubicBezTo>
                    <a:pt x="44" y="46"/>
                    <a:pt x="44" y="46"/>
                    <a:pt x="44" y="46"/>
                  </a:cubicBezTo>
                  <a:cubicBezTo>
                    <a:pt x="48" y="29"/>
                    <a:pt x="48" y="29"/>
                    <a:pt x="48" y="29"/>
                  </a:cubicBezTo>
                  <a:lnTo>
                    <a:pt x="65" y="34"/>
                  </a:lnTo>
                  <a:close/>
                  <a:moveTo>
                    <a:pt x="85" y="104"/>
                  </a:moveTo>
                  <a:cubicBezTo>
                    <a:pt x="86" y="107"/>
                    <a:pt x="87" y="110"/>
                    <a:pt x="86" y="114"/>
                  </a:cubicBezTo>
                  <a:cubicBezTo>
                    <a:pt x="84" y="119"/>
                    <a:pt x="79" y="123"/>
                    <a:pt x="74" y="123"/>
                  </a:cubicBezTo>
                  <a:cubicBezTo>
                    <a:pt x="73" y="123"/>
                    <a:pt x="72" y="123"/>
                    <a:pt x="71" y="123"/>
                  </a:cubicBezTo>
                  <a:cubicBezTo>
                    <a:pt x="67" y="122"/>
                    <a:pt x="65" y="120"/>
                    <a:pt x="63" y="117"/>
                  </a:cubicBezTo>
                  <a:cubicBezTo>
                    <a:pt x="61" y="114"/>
                    <a:pt x="61" y="110"/>
                    <a:pt x="62" y="107"/>
                  </a:cubicBezTo>
                  <a:cubicBezTo>
                    <a:pt x="63" y="102"/>
                    <a:pt x="68" y="98"/>
                    <a:pt x="74" y="98"/>
                  </a:cubicBezTo>
                  <a:cubicBezTo>
                    <a:pt x="75" y="98"/>
                    <a:pt x="76" y="98"/>
                    <a:pt x="77" y="98"/>
                  </a:cubicBezTo>
                  <a:cubicBezTo>
                    <a:pt x="80" y="99"/>
                    <a:pt x="83" y="101"/>
                    <a:pt x="85" y="104"/>
                  </a:cubicBezTo>
                  <a:close/>
                  <a:moveTo>
                    <a:pt x="76" y="93"/>
                  </a:moveTo>
                  <a:cubicBezTo>
                    <a:pt x="75" y="93"/>
                    <a:pt x="75" y="93"/>
                    <a:pt x="75" y="93"/>
                  </a:cubicBezTo>
                  <a:cubicBezTo>
                    <a:pt x="68" y="93"/>
                    <a:pt x="62" y="97"/>
                    <a:pt x="59" y="103"/>
                  </a:cubicBezTo>
                  <a:cubicBezTo>
                    <a:pt x="58" y="104"/>
                    <a:pt x="58" y="104"/>
                    <a:pt x="58" y="104"/>
                  </a:cubicBezTo>
                  <a:cubicBezTo>
                    <a:pt x="5" y="89"/>
                    <a:pt x="5" y="89"/>
                    <a:pt x="5" y="89"/>
                  </a:cubicBezTo>
                  <a:cubicBezTo>
                    <a:pt x="23" y="22"/>
                    <a:pt x="23" y="22"/>
                    <a:pt x="23" y="22"/>
                  </a:cubicBezTo>
                  <a:cubicBezTo>
                    <a:pt x="44" y="28"/>
                    <a:pt x="44" y="28"/>
                    <a:pt x="44" y="28"/>
                  </a:cubicBezTo>
                  <a:cubicBezTo>
                    <a:pt x="39" y="47"/>
                    <a:pt x="39" y="47"/>
                    <a:pt x="39" y="47"/>
                  </a:cubicBezTo>
                  <a:cubicBezTo>
                    <a:pt x="39" y="48"/>
                    <a:pt x="39" y="48"/>
                    <a:pt x="39" y="49"/>
                  </a:cubicBezTo>
                  <a:cubicBezTo>
                    <a:pt x="39" y="49"/>
                    <a:pt x="40" y="50"/>
                    <a:pt x="40" y="50"/>
                  </a:cubicBezTo>
                  <a:cubicBezTo>
                    <a:pt x="62" y="56"/>
                    <a:pt x="62" y="56"/>
                    <a:pt x="62" y="56"/>
                  </a:cubicBezTo>
                  <a:cubicBezTo>
                    <a:pt x="63" y="56"/>
                    <a:pt x="64" y="55"/>
                    <a:pt x="65" y="54"/>
                  </a:cubicBezTo>
                  <a:cubicBezTo>
                    <a:pt x="70" y="35"/>
                    <a:pt x="70" y="35"/>
                    <a:pt x="70" y="35"/>
                  </a:cubicBezTo>
                  <a:cubicBezTo>
                    <a:pt x="90" y="40"/>
                    <a:pt x="90" y="40"/>
                    <a:pt x="90" y="40"/>
                  </a:cubicBezTo>
                  <a:lnTo>
                    <a:pt x="76" y="93"/>
                  </a:lnTo>
                  <a:close/>
                </a:path>
              </a:pathLst>
            </a:custGeom>
            <a:grp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custDataLst>
      <p:tags r:id="rId1"/>
    </p:custDataLst>
    <p:extLst>
      <p:ext uri="{BB962C8B-B14F-4D97-AF65-F5344CB8AC3E}">
        <p14:creationId xmlns:p14="http://schemas.microsoft.com/office/powerpoint/2010/main" val="317181672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14:presetBounceEnd="68182">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68182">
                                          <p:cBhvr additive="base">
                                            <p:cTn id="7" dur="1100" fill="hold"/>
                                            <p:tgtEl>
                                              <p:spTgt spid="3"/>
                                            </p:tgtEl>
                                            <p:attrNameLst>
                                              <p:attrName>ppt_x</p:attrName>
                                            </p:attrNameLst>
                                          </p:cBhvr>
                                          <p:tavLst>
                                            <p:tav tm="0">
                                              <p:val>
                                                <p:strVal val="0-#ppt_w/2"/>
                                              </p:val>
                                            </p:tav>
                                            <p:tav tm="100000">
                                              <p:val>
                                                <p:strVal val="#ppt_x"/>
                                              </p:val>
                                            </p:tav>
                                          </p:tavLst>
                                        </p:anim>
                                        <p:anim calcmode="lin" valueType="num" p14:bounceEnd="68182">
                                          <p:cBhvr additive="base">
                                            <p:cTn id="8" dur="11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300"/>
                                      </p:stCondLst>
                                      <p:childTnLst>
                                        <p:set>
                                          <p:cBhvr>
                                            <p:cTn id="10" dur="1" fill="hold">
                                              <p:stCondLst>
                                                <p:cond delay="0"/>
                                              </p:stCondLst>
                                            </p:cTn>
                                            <p:tgtEl>
                                              <p:spTgt spid="177"/>
                                            </p:tgtEl>
                                            <p:attrNameLst>
                                              <p:attrName>style.visibility</p:attrName>
                                            </p:attrNameLst>
                                          </p:cBhvr>
                                          <p:to>
                                            <p:strVal val="visible"/>
                                          </p:to>
                                        </p:set>
                                        <p:animEffect transition="in" filter="fade">
                                          <p:cBhvr>
                                            <p:cTn id="11" dur="500"/>
                                            <p:tgtEl>
                                              <p:spTgt spid="177"/>
                                            </p:tgtEl>
                                          </p:cBhvr>
                                        </p:animEffect>
                                      </p:childTnLst>
                                    </p:cTn>
                                  </p:par>
                                  <p:par>
                                    <p:cTn id="12" presetID="10" presetClass="entr" presetSubtype="0" fill="hold" nodeType="withEffect">
                                      <p:stCondLst>
                                        <p:cond delay="300"/>
                                      </p:stCondLst>
                                      <p:childTnLst>
                                        <p:set>
                                          <p:cBhvr>
                                            <p:cTn id="13" dur="1" fill="hold">
                                              <p:stCondLst>
                                                <p:cond delay="0"/>
                                              </p:stCondLst>
                                            </p:cTn>
                                            <p:tgtEl>
                                              <p:spTgt spid="187"/>
                                            </p:tgtEl>
                                            <p:attrNameLst>
                                              <p:attrName>style.visibility</p:attrName>
                                            </p:attrNameLst>
                                          </p:cBhvr>
                                          <p:to>
                                            <p:strVal val="visible"/>
                                          </p:to>
                                        </p:set>
                                        <p:animEffect transition="in" filter="fade">
                                          <p:cBhvr>
                                            <p:cTn id="14" dur="500"/>
                                            <p:tgtEl>
                                              <p:spTgt spid="187"/>
                                            </p:tgtEl>
                                          </p:cBhvr>
                                        </p:animEffect>
                                      </p:childTnLst>
                                    </p:cTn>
                                  </p:par>
                                  <p:par>
                                    <p:cTn id="15" presetID="10" presetClass="entr" presetSubtype="0" fill="hold" grpId="0" nodeType="withEffect">
                                      <p:stCondLst>
                                        <p:cond delay="300"/>
                                      </p:stCondLst>
                                      <p:childTnLst>
                                        <p:set>
                                          <p:cBhvr>
                                            <p:cTn id="16" dur="1" fill="hold">
                                              <p:stCondLst>
                                                <p:cond delay="0"/>
                                              </p:stCondLst>
                                            </p:cTn>
                                            <p:tgtEl>
                                              <p:spTgt spid="169"/>
                                            </p:tgtEl>
                                            <p:attrNameLst>
                                              <p:attrName>style.visibility</p:attrName>
                                            </p:attrNameLst>
                                          </p:cBhvr>
                                          <p:to>
                                            <p:strVal val="visible"/>
                                          </p:to>
                                        </p:set>
                                        <p:animEffect transition="in" filter="fade">
                                          <p:cBhvr>
                                            <p:cTn id="17" dur="500"/>
                                            <p:tgtEl>
                                              <p:spTgt spid="169"/>
                                            </p:tgtEl>
                                          </p:cBhvr>
                                        </p:animEffect>
                                      </p:childTnLst>
                                    </p:cTn>
                                  </p:par>
                                  <p:par>
                                    <p:cTn id="18" presetID="2" presetClass="entr" presetSubtype="12" fill="hold" nodeType="withEffect" p14:presetBounceEnd="68182">
                                      <p:stCondLst>
                                        <p:cond delay="750"/>
                                      </p:stCondLst>
                                      <p:childTnLst>
                                        <p:set>
                                          <p:cBhvr>
                                            <p:cTn id="19" dur="1" fill="hold">
                                              <p:stCondLst>
                                                <p:cond delay="0"/>
                                              </p:stCondLst>
                                            </p:cTn>
                                            <p:tgtEl>
                                              <p:spTgt spid="4"/>
                                            </p:tgtEl>
                                            <p:attrNameLst>
                                              <p:attrName>style.visibility</p:attrName>
                                            </p:attrNameLst>
                                          </p:cBhvr>
                                          <p:to>
                                            <p:strVal val="visible"/>
                                          </p:to>
                                        </p:set>
                                        <p:anim calcmode="lin" valueType="num" p14:bounceEnd="68182">
                                          <p:cBhvr additive="base">
                                            <p:cTn id="20" dur="1100" fill="hold"/>
                                            <p:tgtEl>
                                              <p:spTgt spid="4"/>
                                            </p:tgtEl>
                                            <p:attrNameLst>
                                              <p:attrName>ppt_x</p:attrName>
                                            </p:attrNameLst>
                                          </p:cBhvr>
                                          <p:tavLst>
                                            <p:tav tm="0">
                                              <p:val>
                                                <p:strVal val="0-#ppt_w/2"/>
                                              </p:val>
                                            </p:tav>
                                            <p:tav tm="100000">
                                              <p:val>
                                                <p:strVal val="#ppt_x"/>
                                              </p:val>
                                            </p:tav>
                                          </p:tavLst>
                                        </p:anim>
                                        <p:anim calcmode="lin" valueType="num" p14:bounceEnd="68182">
                                          <p:cBhvr additive="base">
                                            <p:cTn id="21" dur="1100" fill="hold"/>
                                            <p:tgtEl>
                                              <p:spTgt spid="4"/>
                                            </p:tgtEl>
                                            <p:attrNameLst>
                                              <p:attrName>ppt_y</p:attrName>
                                            </p:attrNameLst>
                                          </p:cBhvr>
                                          <p:tavLst>
                                            <p:tav tm="0">
                                              <p:val>
                                                <p:strVal val="1+#ppt_h/2"/>
                                              </p:val>
                                            </p:tav>
                                            <p:tav tm="100000">
                                              <p:val>
                                                <p:strVal val="#ppt_y"/>
                                              </p:val>
                                            </p:tav>
                                          </p:tavLst>
                                        </p:anim>
                                      </p:childTnLst>
                                    </p:cTn>
                                  </p:par>
                                  <p:par>
                                    <p:cTn id="22" presetID="10" presetClass="entr" presetSubtype="0" fill="hold" grpId="0" nodeType="withEffect">
                                      <p:stCondLst>
                                        <p:cond delay="1050"/>
                                      </p:stCondLst>
                                      <p:childTnLst>
                                        <p:set>
                                          <p:cBhvr>
                                            <p:cTn id="23" dur="1" fill="hold">
                                              <p:stCondLst>
                                                <p:cond delay="0"/>
                                              </p:stCondLst>
                                            </p:cTn>
                                            <p:tgtEl>
                                              <p:spTgt spid="178"/>
                                            </p:tgtEl>
                                            <p:attrNameLst>
                                              <p:attrName>style.visibility</p:attrName>
                                            </p:attrNameLst>
                                          </p:cBhvr>
                                          <p:to>
                                            <p:strVal val="visible"/>
                                          </p:to>
                                        </p:set>
                                        <p:animEffect transition="in" filter="fade">
                                          <p:cBhvr>
                                            <p:cTn id="24" dur="500"/>
                                            <p:tgtEl>
                                              <p:spTgt spid="178"/>
                                            </p:tgtEl>
                                          </p:cBhvr>
                                        </p:animEffect>
                                      </p:childTnLst>
                                    </p:cTn>
                                  </p:par>
                                  <p:par>
                                    <p:cTn id="25" presetID="10" presetClass="entr" presetSubtype="0" fill="hold" nodeType="withEffect">
                                      <p:stCondLst>
                                        <p:cond delay="1050"/>
                                      </p:stCondLst>
                                      <p:childTnLst>
                                        <p:set>
                                          <p:cBhvr>
                                            <p:cTn id="26" dur="1" fill="hold">
                                              <p:stCondLst>
                                                <p:cond delay="0"/>
                                              </p:stCondLst>
                                            </p:cTn>
                                            <p:tgtEl>
                                              <p:spTgt spid="191"/>
                                            </p:tgtEl>
                                            <p:attrNameLst>
                                              <p:attrName>style.visibility</p:attrName>
                                            </p:attrNameLst>
                                          </p:cBhvr>
                                          <p:to>
                                            <p:strVal val="visible"/>
                                          </p:to>
                                        </p:set>
                                        <p:animEffect transition="in" filter="fade">
                                          <p:cBhvr>
                                            <p:cTn id="27" dur="500"/>
                                            <p:tgtEl>
                                              <p:spTgt spid="191"/>
                                            </p:tgtEl>
                                          </p:cBhvr>
                                        </p:animEffect>
                                      </p:childTnLst>
                                    </p:cTn>
                                  </p:par>
                                  <p:par>
                                    <p:cTn id="28" presetID="10" presetClass="entr" presetSubtype="0" fill="hold" grpId="0" nodeType="withEffect">
                                      <p:stCondLst>
                                        <p:cond delay="1050"/>
                                      </p:stCondLst>
                                      <p:childTnLst>
                                        <p:set>
                                          <p:cBhvr>
                                            <p:cTn id="29" dur="1" fill="hold">
                                              <p:stCondLst>
                                                <p:cond delay="0"/>
                                              </p:stCondLst>
                                            </p:cTn>
                                            <p:tgtEl>
                                              <p:spTgt spid="171"/>
                                            </p:tgtEl>
                                            <p:attrNameLst>
                                              <p:attrName>style.visibility</p:attrName>
                                            </p:attrNameLst>
                                          </p:cBhvr>
                                          <p:to>
                                            <p:strVal val="visible"/>
                                          </p:to>
                                        </p:set>
                                        <p:animEffect transition="in" filter="fade">
                                          <p:cBhvr>
                                            <p:cTn id="30" dur="500"/>
                                            <p:tgtEl>
                                              <p:spTgt spid="171"/>
                                            </p:tgtEl>
                                          </p:cBhvr>
                                        </p:animEffect>
                                      </p:childTnLst>
                                    </p:cTn>
                                  </p:par>
                                  <p:par>
                                    <p:cTn id="31" presetID="2" presetClass="entr" presetSubtype="12" fill="hold" nodeType="withEffect" p14:presetBounceEnd="68182">
                                      <p:stCondLst>
                                        <p:cond delay="1500"/>
                                      </p:stCondLst>
                                      <p:childTnLst>
                                        <p:set>
                                          <p:cBhvr>
                                            <p:cTn id="32" dur="1" fill="hold">
                                              <p:stCondLst>
                                                <p:cond delay="0"/>
                                              </p:stCondLst>
                                            </p:cTn>
                                            <p:tgtEl>
                                              <p:spTgt spid="5"/>
                                            </p:tgtEl>
                                            <p:attrNameLst>
                                              <p:attrName>style.visibility</p:attrName>
                                            </p:attrNameLst>
                                          </p:cBhvr>
                                          <p:to>
                                            <p:strVal val="visible"/>
                                          </p:to>
                                        </p:set>
                                        <p:anim calcmode="lin" valueType="num" p14:bounceEnd="68182">
                                          <p:cBhvr additive="base">
                                            <p:cTn id="33" dur="1100" fill="hold"/>
                                            <p:tgtEl>
                                              <p:spTgt spid="5"/>
                                            </p:tgtEl>
                                            <p:attrNameLst>
                                              <p:attrName>ppt_x</p:attrName>
                                            </p:attrNameLst>
                                          </p:cBhvr>
                                          <p:tavLst>
                                            <p:tav tm="0">
                                              <p:val>
                                                <p:strVal val="0-#ppt_w/2"/>
                                              </p:val>
                                            </p:tav>
                                            <p:tav tm="100000">
                                              <p:val>
                                                <p:strVal val="#ppt_x"/>
                                              </p:val>
                                            </p:tav>
                                          </p:tavLst>
                                        </p:anim>
                                        <p:anim calcmode="lin" valueType="num" p14:bounceEnd="68182">
                                          <p:cBhvr additive="base">
                                            <p:cTn id="34" dur="1100" fill="hold"/>
                                            <p:tgtEl>
                                              <p:spTgt spid="5"/>
                                            </p:tgtEl>
                                            <p:attrNameLst>
                                              <p:attrName>ppt_y</p:attrName>
                                            </p:attrNameLst>
                                          </p:cBhvr>
                                          <p:tavLst>
                                            <p:tav tm="0">
                                              <p:val>
                                                <p:strVal val="1+#ppt_h/2"/>
                                              </p:val>
                                            </p:tav>
                                            <p:tav tm="100000">
                                              <p:val>
                                                <p:strVal val="#ppt_y"/>
                                              </p:val>
                                            </p:tav>
                                          </p:tavLst>
                                        </p:anim>
                                      </p:childTnLst>
                                    </p:cTn>
                                  </p:par>
                                  <p:par>
                                    <p:cTn id="35" presetID="10" presetClass="entr" presetSubtype="0" fill="hold" grpId="0" nodeType="withEffect">
                                      <p:stCondLst>
                                        <p:cond delay="1800"/>
                                      </p:stCondLst>
                                      <p:childTnLst>
                                        <p:set>
                                          <p:cBhvr>
                                            <p:cTn id="36" dur="1" fill="hold">
                                              <p:stCondLst>
                                                <p:cond delay="0"/>
                                              </p:stCondLst>
                                            </p:cTn>
                                            <p:tgtEl>
                                              <p:spTgt spid="179"/>
                                            </p:tgtEl>
                                            <p:attrNameLst>
                                              <p:attrName>style.visibility</p:attrName>
                                            </p:attrNameLst>
                                          </p:cBhvr>
                                          <p:to>
                                            <p:strVal val="visible"/>
                                          </p:to>
                                        </p:set>
                                        <p:animEffect transition="in" filter="fade">
                                          <p:cBhvr>
                                            <p:cTn id="37" dur="500"/>
                                            <p:tgtEl>
                                              <p:spTgt spid="179"/>
                                            </p:tgtEl>
                                          </p:cBhvr>
                                        </p:animEffect>
                                      </p:childTnLst>
                                    </p:cTn>
                                  </p:par>
                                  <p:par>
                                    <p:cTn id="38" presetID="10" presetClass="entr" presetSubtype="0" fill="hold" grpId="0" nodeType="withEffect">
                                      <p:stCondLst>
                                        <p:cond delay="1800"/>
                                      </p:stCondLst>
                                      <p:childTnLst>
                                        <p:set>
                                          <p:cBhvr>
                                            <p:cTn id="39" dur="1" fill="hold">
                                              <p:stCondLst>
                                                <p:cond delay="0"/>
                                              </p:stCondLst>
                                            </p:cTn>
                                            <p:tgtEl>
                                              <p:spTgt spid="186"/>
                                            </p:tgtEl>
                                            <p:attrNameLst>
                                              <p:attrName>style.visibility</p:attrName>
                                            </p:attrNameLst>
                                          </p:cBhvr>
                                          <p:to>
                                            <p:strVal val="visible"/>
                                          </p:to>
                                        </p:set>
                                        <p:animEffect transition="in" filter="fade">
                                          <p:cBhvr>
                                            <p:cTn id="40" dur="500"/>
                                            <p:tgtEl>
                                              <p:spTgt spid="186"/>
                                            </p:tgtEl>
                                          </p:cBhvr>
                                        </p:animEffect>
                                      </p:childTnLst>
                                    </p:cTn>
                                  </p:par>
                                  <p:par>
                                    <p:cTn id="41" presetID="10" presetClass="entr" presetSubtype="0" fill="hold" grpId="0" nodeType="withEffect">
                                      <p:stCondLst>
                                        <p:cond delay="1800"/>
                                      </p:stCondLst>
                                      <p:childTnLst>
                                        <p:set>
                                          <p:cBhvr>
                                            <p:cTn id="42" dur="1" fill="hold">
                                              <p:stCondLst>
                                                <p:cond delay="0"/>
                                              </p:stCondLst>
                                            </p:cTn>
                                            <p:tgtEl>
                                              <p:spTgt spid="172"/>
                                            </p:tgtEl>
                                            <p:attrNameLst>
                                              <p:attrName>style.visibility</p:attrName>
                                            </p:attrNameLst>
                                          </p:cBhvr>
                                          <p:to>
                                            <p:strVal val="visible"/>
                                          </p:to>
                                        </p:set>
                                        <p:animEffect transition="in" filter="fade">
                                          <p:cBhvr>
                                            <p:cTn id="43" dur="500"/>
                                            <p:tgtEl>
                                              <p:spTgt spid="172"/>
                                            </p:tgtEl>
                                          </p:cBhvr>
                                        </p:animEffect>
                                      </p:childTnLst>
                                    </p:cTn>
                                  </p:par>
                                  <p:par>
                                    <p:cTn id="44" presetID="2" presetClass="entr" presetSubtype="12" fill="hold" nodeType="withEffect" p14:presetBounceEnd="68182">
                                      <p:stCondLst>
                                        <p:cond delay="2250"/>
                                      </p:stCondLst>
                                      <p:childTnLst>
                                        <p:set>
                                          <p:cBhvr>
                                            <p:cTn id="45" dur="1" fill="hold">
                                              <p:stCondLst>
                                                <p:cond delay="0"/>
                                              </p:stCondLst>
                                            </p:cTn>
                                            <p:tgtEl>
                                              <p:spTgt spid="6"/>
                                            </p:tgtEl>
                                            <p:attrNameLst>
                                              <p:attrName>style.visibility</p:attrName>
                                            </p:attrNameLst>
                                          </p:cBhvr>
                                          <p:to>
                                            <p:strVal val="visible"/>
                                          </p:to>
                                        </p:set>
                                        <p:anim calcmode="lin" valueType="num" p14:bounceEnd="68182">
                                          <p:cBhvr additive="base">
                                            <p:cTn id="46" dur="1100" fill="hold"/>
                                            <p:tgtEl>
                                              <p:spTgt spid="6"/>
                                            </p:tgtEl>
                                            <p:attrNameLst>
                                              <p:attrName>ppt_x</p:attrName>
                                            </p:attrNameLst>
                                          </p:cBhvr>
                                          <p:tavLst>
                                            <p:tav tm="0">
                                              <p:val>
                                                <p:strVal val="0-#ppt_w/2"/>
                                              </p:val>
                                            </p:tav>
                                            <p:tav tm="100000">
                                              <p:val>
                                                <p:strVal val="#ppt_x"/>
                                              </p:val>
                                            </p:tav>
                                          </p:tavLst>
                                        </p:anim>
                                        <p:anim calcmode="lin" valueType="num" p14:bounceEnd="68182">
                                          <p:cBhvr additive="base">
                                            <p:cTn id="47" dur="1100" fill="hold"/>
                                            <p:tgtEl>
                                              <p:spTgt spid="6"/>
                                            </p:tgtEl>
                                            <p:attrNameLst>
                                              <p:attrName>ppt_y</p:attrName>
                                            </p:attrNameLst>
                                          </p:cBhvr>
                                          <p:tavLst>
                                            <p:tav tm="0">
                                              <p:val>
                                                <p:strVal val="1+#ppt_h/2"/>
                                              </p:val>
                                            </p:tav>
                                            <p:tav tm="100000">
                                              <p:val>
                                                <p:strVal val="#ppt_y"/>
                                              </p:val>
                                            </p:tav>
                                          </p:tavLst>
                                        </p:anim>
                                      </p:childTnLst>
                                    </p:cTn>
                                  </p:par>
                                  <p:par>
                                    <p:cTn id="48" presetID="10" presetClass="entr" presetSubtype="0" fill="hold" grpId="0" nodeType="withEffect">
                                      <p:stCondLst>
                                        <p:cond delay="2550"/>
                                      </p:stCondLst>
                                      <p:childTnLst>
                                        <p:set>
                                          <p:cBhvr>
                                            <p:cTn id="49" dur="1" fill="hold">
                                              <p:stCondLst>
                                                <p:cond delay="0"/>
                                              </p:stCondLst>
                                            </p:cTn>
                                            <p:tgtEl>
                                              <p:spTgt spid="180"/>
                                            </p:tgtEl>
                                            <p:attrNameLst>
                                              <p:attrName>style.visibility</p:attrName>
                                            </p:attrNameLst>
                                          </p:cBhvr>
                                          <p:to>
                                            <p:strVal val="visible"/>
                                          </p:to>
                                        </p:set>
                                        <p:animEffect transition="in" filter="fade">
                                          <p:cBhvr>
                                            <p:cTn id="50" dur="500"/>
                                            <p:tgtEl>
                                              <p:spTgt spid="180"/>
                                            </p:tgtEl>
                                          </p:cBhvr>
                                        </p:animEffect>
                                      </p:childTnLst>
                                    </p:cTn>
                                  </p:par>
                                  <p:par>
                                    <p:cTn id="51" presetID="10" presetClass="entr" presetSubtype="0" fill="hold" nodeType="withEffect">
                                      <p:stCondLst>
                                        <p:cond delay="2550"/>
                                      </p:stCondLst>
                                      <p:childTnLst>
                                        <p:set>
                                          <p:cBhvr>
                                            <p:cTn id="52" dur="1" fill="hold">
                                              <p:stCondLst>
                                                <p:cond delay="0"/>
                                              </p:stCondLst>
                                            </p:cTn>
                                            <p:tgtEl>
                                              <p:spTgt spid="183"/>
                                            </p:tgtEl>
                                            <p:attrNameLst>
                                              <p:attrName>style.visibility</p:attrName>
                                            </p:attrNameLst>
                                          </p:cBhvr>
                                          <p:to>
                                            <p:strVal val="visible"/>
                                          </p:to>
                                        </p:set>
                                        <p:animEffect transition="in" filter="fade">
                                          <p:cBhvr>
                                            <p:cTn id="53" dur="500"/>
                                            <p:tgtEl>
                                              <p:spTgt spid="183"/>
                                            </p:tgtEl>
                                          </p:cBhvr>
                                        </p:animEffect>
                                      </p:childTnLst>
                                    </p:cTn>
                                  </p:par>
                                  <p:par>
                                    <p:cTn id="54" presetID="10" presetClass="entr" presetSubtype="0" fill="hold" grpId="0" nodeType="withEffect">
                                      <p:stCondLst>
                                        <p:cond delay="2550"/>
                                      </p:stCondLst>
                                      <p:childTnLst>
                                        <p:set>
                                          <p:cBhvr>
                                            <p:cTn id="55" dur="1" fill="hold">
                                              <p:stCondLst>
                                                <p:cond delay="0"/>
                                              </p:stCondLst>
                                            </p:cTn>
                                            <p:tgtEl>
                                              <p:spTgt spid="173"/>
                                            </p:tgtEl>
                                            <p:attrNameLst>
                                              <p:attrName>style.visibility</p:attrName>
                                            </p:attrNameLst>
                                          </p:cBhvr>
                                          <p:to>
                                            <p:strVal val="visible"/>
                                          </p:to>
                                        </p:set>
                                        <p:animEffect transition="in" filter="fade">
                                          <p:cBhvr>
                                            <p:cTn id="56" dur="500"/>
                                            <p:tgtEl>
                                              <p:spTgt spid="173"/>
                                            </p:tgtEl>
                                          </p:cBhvr>
                                        </p:animEffect>
                                      </p:childTnLst>
                                    </p:cTn>
                                  </p:par>
                                  <p:par>
                                    <p:cTn id="57" presetID="2" presetClass="entr" presetSubtype="12" fill="hold" nodeType="withEffect" p14:presetBounceEnd="68182">
                                      <p:stCondLst>
                                        <p:cond delay="3000"/>
                                      </p:stCondLst>
                                      <p:childTnLst>
                                        <p:set>
                                          <p:cBhvr>
                                            <p:cTn id="58" dur="1" fill="hold">
                                              <p:stCondLst>
                                                <p:cond delay="0"/>
                                              </p:stCondLst>
                                            </p:cTn>
                                            <p:tgtEl>
                                              <p:spTgt spid="7"/>
                                            </p:tgtEl>
                                            <p:attrNameLst>
                                              <p:attrName>style.visibility</p:attrName>
                                            </p:attrNameLst>
                                          </p:cBhvr>
                                          <p:to>
                                            <p:strVal val="visible"/>
                                          </p:to>
                                        </p:set>
                                        <p:anim calcmode="lin" valueType="num" p14:bounceEnd="68182">
                                          <p:cBhvr additive="base">
                                            <p:cTn id="59" dur="1100" fill="hold"/>
                                            <p:tgtEl>
                                              <p:spTgt spid="7"/>
                                            </p:tgtEl>
                                            <p:attrNameLst>
                                              <p:attrName>ppt_x</p:attrName>
                                            </p:attrNameLst>
                                          </p:cBhvr>
                                          <p:tavLst>
                                            <p:tav tm="0">
                                              <p:val>
                                                <p:strVal val="0-#ppt_w/2"/>
                                              </p:val>
                                            </p:tav>
                                            <p:tav tm="100000">
                                              <p:val>
                                                <p:strVal val="#ppt_x"/>
                                              </p:val>
                                            </p:tav>
                                          </p:tavLst>
                                        </p:anim>
                                        <p:anim calcmode="lin" valueType="num" p14:bounceEnd="68182">
                                          <p:cBhvr additive="base">
                                            <p:cTn id="60" dur="1100" fill="hold"/>
                                            <p:tgtEl>
                                              <p:spTgt spid="7"/>
                                            </p:tgtEl>
                                            <p:attrNameLst>
                                              <p:attrName>ppt_y</p:attrName>
                                            </p:attrNameLst>
                                          </p:cBhvr>
                                          <p:tavLst>
                                            <p:tav tm="0">
                                              <p:val>
                                                <p:strVal val="1+#ppt_h/2"/>
                                              </p:val>
                                            </p:tav>
                                            <p:tav tm="100000">
                                              <p:val>
                                                <p:strVal val="#ppt_y"/>
                                              </p:val>
                                            </p:tav>
                                          </p:tavLst>
                                        </p:anim>
                                      </p:childTnLst>
                                    </p:cTn>
                                  </p:par>
                                  <p:par>
                                    <p:cTn id="61" presetID="10" presetClass="entr" presetSubtype="0" fill="hold" grpId="0" nodeType="withEffect">
                                      <p:stCondLst>
                                        <p:cond delay="3300"/>
                                      </p:stCondLst>
                                      <p:childTnLst>
                                        <p:set>
                                          <p:cBhvr>
                                            <p:cTn id="62" dur="1" fill="hold">
                                              <p:stCondLst>
                                                <p:cond delay="0"/>
                                              </p:stCondLst>
                                            </p:cTn>
                                            <p:tgtEl>
                                              <p:spTgt spid="181"/>
                                            </p:tgtEl>
                                            <p:attrNameLst>
                                              <p:attrName>style.visibility</p:attrName>
                                            </p:attrNameLst>
                                          </p:cBhvr>
                                          <p:to>
                                            <p:strVal val="visible"/>
                                          </p:to>
                                        </p:set>
                                        <p:animEffect transition="in" filter="fade">
                                          <p:cBhvr>
                                            <p:cTn id="63" dur="500"/>
                                            <p:tgtEl>
                                              <p:spTgt spid="181"/>
                                            </p:tgtEl>
                                          </p:cBhvr>
                                        </p:animEffect>
                                      </p:childTnLst>
                                    </p:cTn>
                                  </p:par>
                                  <p:par>
                                    <p:cTn id="64" presetID="10" presetClass="entr" presetSubtype="0" fill="hold" grpId="0" nodeType="withEffect">
                                      <p:stCondLst>
                                        <p:cond delay="3300"/>
                                      </p:stCondLst>
                                      <p:childTnLst>
                                        <p:set>
                                          <p:cBhvr>
                                            <p:cTn id="65" dur="1" fill="hold">
                                              <p:stCondLst>
                                                <p:cond delay="0"/>
                                              </p:stCondLst>
                                            </p:cTn>
                                            <p:tgtEl>
                                              <p:spTgt spid="182"/>
                                            </p:tgtEl>
                                            <p:attrNameLst>
                                              <p:attrName>style.visibility</p:attrName>
                                            </p:attrNameLst>
                                          </p:cBhvr>
                                          <p:to>
                                            <p:strVal val="visible"/>
                                          </p:to>
                                        </p:set>
                                        <p:animEffect transition="in" filter="fade">
                                          <p:cBhvr>
                                            <p:cTn id="66" dur="500"/>
                                            <p:tgtEl>
                                              <p:spTgt spid="182"/>
                                            </p:tgtEl>
                                          </p:cBhvr>
                                        </p:animEffect>
                                      </p:childTnLst>
                                    </p:cTn>
                                  </p:par>
                                  <p:par>
                                    <p:cTn id="67" presetID="10" presetClass="entr" presetSubtype="0" fill="hold" grpId="0" nodeType="withEffect">
                                      <p:stCondLst>
                                        <p:cond delay="3300"/>
                                      </p:stCondLst>
                                      <p:childTnLst>
                                        <p:set>
                                          <p:cBhvr>
                                            <p:cTn id="68" dur="1" fill="hold">
                                              <p:stCondLst>
                                                <p:cond delay="0"/>
                                              </p:stCondLst>
                                            </p:cTn>
                                            <p:tgtEl>
                                              <p:spTgt spid="174"/>
                                            </p:tgtEl>
                                            <p:attrNameLst>
                                              <p:attrName>style.visibility</p:attrName>
                                            </p:attrNameLst>
                                          </p:cBhvr>
                                          <p:to>
                                            <p:strVal val="visible"/>
                                          </p:to>
                                        </p:set>
                                        <p:animEffect transition="in" filter="fade">
                                          <p:cBhvr>
                                            <p:cTn id="69" dur="500"/>
                                            <p:tgtEl>
                                              <p:spTgt spid="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p:bldP spid="171" grpId="0"/>
          <p:bldP spid="172" grpId="0"/>
          <p:bldP spid="173" grpId="0"/>
          <p:bldP spid="174" grpId="0"/>
          <p:bldP spid="177" grpId="0"/>
          <p:bldP spid="178" grpId="0"/>
          <p:bldP spid="179" grpId="0"/>
          <p:bldP spid="180" grpId="0"/>
          <p:bldP spid="181" grpId="0"/>
          <p:bldP spid="182" grpId="0" animBg="1"/>
          <p:bldP spid="186"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100" fill="hold"/>
                                            <p:tgtEl>
                                              <p:spTgt spid="3"/>
                                            </p:tgtEl>
                                            <p:attrNameLst>
                                              <p:attrName>ppt_x</p:attrName>
                                            </p:attrNameLst>
                                          </p:cBhvr>
                                          <p:tavLst>
                                            <p:tav tm="0">
                                              <p:val>
                                                <p:strVal val="0-#ppt_w/2"/>
                                              </p:val>
                                            </p:tav>
                                            <p:tav tm="100000">
                                              <p:val>
                                                <p:strVal val="#ppt_x"/>
                                              </p:val>
                                            </p:tav>
                                          </p:tavLst>
                                        </p:anim>
                                        <p:anim calcmode="lin" valueType="num">
                                          <p:cBhvr additive="base">
                                            <p:cTn id="8" dur="11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300"/>
                                      </p:stCondLst>
                                      <p:childTnLst>
                                        <p:set>
                                          <p:cBhvr>
                                            <p:cTn id="10" dur="1" fill="hold">
                                              <p:stCondLst>
                                                <p:cond delay="0"/>
                                              </p:stCondLst>
                                            </p:cTn>
                                            <p:tgtEl>
                                              <p:spTgt spid="177"/>
                                            </p:tgtEl>
                                            <p:attrNameLst>
                                              <p:attrName>style.visibility</p:attrName>
                                            </p:attrNameLst>
                                          </p:cBhvr>
                                          <p:to>
                                            <p:strVal val="visible"/>
                                          </p:to>
                                        </p:set>
                                        <p:animEffect transition="in" filter="fade">
                                          <p:cBhvr>
                                            <p:cTn id="11" dur="500"/>
                                            <p:tgtEl>
                                              <p:spTgt spid="177"/>
                                            </p:tgtEl>
                                          </p:cBhvr>
                                        </p:animEffect>
                                      </p:childTnLst>
                                    </p:cTn>
                                  </p:par>
                                  <p:par>
                                    <p:cTn id="12" presetID="10" presetClass="entr" presetSubtype="0" fill="hold" nodeType="withEffect">
                                      <p:stCondLst>
                                        <p:cond delay="300"/>
                                      </p:stCondLst>
                                      <p:childTnLst>
                                        <p:set>
                                          <p:cBhvr>
                                            <p:cTn id="13" dur="1" fill="hold">
                                              <p:stCondLst>
                                                <p:cond delay="0"/>
                                              </p:stCondLst>
                                            </p:cTn>
                                            <p:tgtEl>
                                              <p:spTgt spid="187"/>
                                            </p:tgtEl>
                                            <p:attrNameLst>
                                              <p:attrName>style.visibility</p:attrName>
                                            </p:attrNameLst>
                                          </p:cBhvr>
                                          <p:to>
                                            <p:strVal val="visible"/>
                                          </p:to>
                                        </p:set>
                                        <p:animEffect transition="in" filter="fade">
                                          <p:cBhvr>
                                            <p:cTn id="14" dur="500"/>
                                            <p:tgtEl>
                                              <p:spTgt spid="187"/>
                                            </p:tgtEl>
                                          </p:cBhvr>
                                        </p:animEffect>
                                      </p:childTnLst>
                                    </p:cTn>
                                  </p:par>
                                  <p:par>
                                    <p:cTn id="15" presetID="10" presetClass="entr" presetSubtype="0" fill="hold" grpId="0" nodeType="withEffect">
                                      <p:stCondLst>
                                        <p:cond delay="300"/>
                                      </p:stCondLst>
                                      <p:childTnLst>
                                        <p:set>
                                          <p:cBhvr>
                                            <p:cTn id="16" dur="1" fill="hold">
                                              <p:stCondLst>
                                                <p:cond delay="0"/>
                                              </p:stCondLst>
                                            </p:cTn>
                                            <p:tgtEl>
                                              <p:spTgt spid="169"/>
                                            </p:tgtEl>
                                            <p:attrNameLst>
                                              <p:attrName>style.visibility</p:attrName>
                                            </p:attrNameLst>
                                          </p:cBhvr>
                                          <p:to>
                                            <p:strVal val="visible"/>
                                          </p:to>
                                        </p:set>
                                        <p:animEffect transition="in" filter="fade">
                                          <p:cBhvr>
                                            <p:cTn id="17" dur="500"/>
                                            <p:tgtEl>
                                              <p:spTgt spid="169"/>
                                            </p:tgtEl>
                                          </p:cBhvr>
                                        </p:animEffect>
                                      </p:childTnLst>
                                    </p:cTn>
                                  </p:par>
                                  <p:par>
                                    <p:cTn id="18" presetID="2" presetClass="entr" presetSubtype="12" fill="hold" nodeType="withEffect">
                                      <p:stCondLst>
                                        <p:cond delay="75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100" fill="hold"/>
                                            <p:tgtEl>
                                              <p:spTgt spid="4"/>
                                            </p:tgtEl>
                                            <p:attrNameLst>
                                              <p:attrName>ppt_x</p:attrName>
                                            </p:attrNameLst>
                                          </p:cBhvr>
                                          <p:tavLst>
                                            <p:tav tm="0">
                                              <p:val>
                                                <p:strVal val="0-#ppt_w/2"/>
                                              </p:val>
                                            </p:tav>
                                            <p:tav tm="100000">
                                              <p:val>
                                                <p:strVal val="#ppt_x"/>
                                              </p:val>
                                            </p:tav>
                                          </p:tavLst>
                                        </p:anim>
                                        <p:anim calcmode="lin" valueType="num">
                                          <p:cBhvr additive="base">
                                            <p:cTn id="21" dur="1100" fill="hold"/>
                                            <p:tgtEl>
                                              <p:spTgt spid="4"/>
                                            </p:tgtEl>
                                            <p:attrNameLst>
                                              <p:attrName>ppt_y</p:attrName>
                                            </p:attrNameLst>
                                          </p:cBhvr>
                                          <p:tavLst>
                                            <p:tav tm="0">
                                              <p:val>
                                                <p:strVal val="1+#ppt_h/2"/>
                                              </p:val>
                                            </p:tav>
                                            <p:tav tm="100000">
                                              <p:val>
                                                <p:strVal val="#ppt_y"/>
                                              </p:val>
                                            </p:tav>
                                          </p:tavLst>
                                        </p:anim>
                                      </p:childTnLst>
                                    </p:cTn>
                                  </p:par>
                                  <p:par>
                                    <p:cTn id="22" presetID="10" presetClass="entr" presetSubtype="0" fill="hold" grpId="0" nodeType="withEffect">
                                      <p:stCondLst>
                                        <p:cond delay="1050"/>
                                      </p:stCondLst>
                                      <p:childTnLst>
                                        <p:set>
                                          <p:cBhvr>
                                            <p:cTn id="23" dur="1" fill="hold">
                                              <p:stCondLst>
                                                <p:cond delay="0"/>
                                              </p:stCondLst>
                                            </p:cTn>
                                            <p:tgtEl>
                                              <p:spTgt spid="178"/>
                                            </p:tgtEl>
                                            <p:attrNameLst>
                                              <p:attrName>style.visibility</p:attrName>
                                            </p:attrNameLst>
                                          </p:cBhvr>
                                          <p:to>
                                            <p:strVal val="visible"/>
                                          </p:to>
                                        </p:set>
                                        <p:animEffect transition="in" filter="fade">
                                          <p:cBhvr>
                                            <p:cTn id="24" dur="500"/>
                                            <p:tgtEl>
                                              <p:spTgt spid="178"/>
                                            </p:tgtEl>
                                          </p:cBhvr>
                                        </p:animEffect>
                                      </p:childTnLst>
                                    </p:cTn>
                                  </p:par>
                                  <p:par>
                                    <p:cTn id="25" presetID="10" presetClass="entr" presetSubtype="0" fill="hold" nodeType="withEffect">
                                      <p:stCondLst>
                                        <p:cond delay="1050"/>
                                      </p:stCondLst>
                                      <p:childTnLst>
                                        <p:set>
                                          <p:cBhvr>
                                            <p:cTn id="26" dur="1" fill="hold">
                                              <p:stCondLst>
                                                <p:cond delay="0"/>
                                              </p:stCondLst>
                                            </p:cTn>
                                            <p:tgtEl>
                                              <p:spTgt spid="191"/>
                                            </p:tgtEl>
                                            <p:attrNameLst>
                                              <p:attrName>style.visibility</p:attrName>
                                            </p:attrNameLst>
                                          </p:cBhvr>
                                          <p:to>
                                            <p:strVal val="visible"/>
                                          </p:to>
                                        </p:set>
                                        <p:animEffect transition="in" filter="fade">
                                          <p:cBhvr>
                                            <p:cTn id="27" dur="500"/>
                                            <p:tgtEl>
                                              <p:spTgt spid="191"/>
                                            </p:tgtEl>
                                          </p:cBhvr>
                                        </p:animEffect>
                                      </p:childTnLst>
                                    </p:cTn>
                                  </p:par>
                                  <p:par>
                                    <p:cTn id="28" presetID="10" presetClass="entr" presetSubtype="0" fill="hold" grpId="0" nodeType="withEffect">
                                      <p:stCondLst>
                                        <p:cond delay="1050"/>
                                      </p:stCondLst>
                                      <p:childTnLst>
                                        <p:set>
                                          <p:cBhvr>
                                            <p:cTn id="29" dur="1" fill="hold">
                                              <p:stCondLst>
                                                <p:cond delay="0"/>
                                              </p:stCondLst>
                                            </p:cTn>
                                            <p:tgtEl>
                                              <p:spTgt spid="171"/>
                                            </p:tgtEl>
                                            <p:attrNameLst>
                                              <p:attrName>style.visibility</p:attrName>
                                            </p:attrNameLst>
                                          </p:cBhvr>
                                          <p:to>
                                            <p:strVal val="visible"/>
                                          </p:to>
                                        </p:set>
                                        <p:animEffect transition="in" filter="fade">
                                          <p:cBhvr>
                                            <p:cTn id="30" dur="500"/>
                                            <p:tgtEl>
                                              <p:spTgt spid="171"/>
                                            </p:tgtEl>
                                          </p:cBhvr>
                                        </p:animEffect>
                                      </p:childTnLst>
                                    </p:cTn>
                                  </p:par>
                                  <p:par>
                                    <p:cTn id="31" presetID="2" presetClass="entr" presetSubtype="12" fill="hold" nodeType="withEffect">
                                      <p:stCondLst>
                                        <p:cond delay="1500"/>
                                      </p:stCondLst>
                                      <p:childTnLst>
                                        <p:set>
                                          <p:cBhvr>
                                            <p:cTn id="32" dur="1" fill="hold">
                                              <p:stCondLst>
                                                <p:cond delay="0"/>
                                              </p:stCondLst>
                                            </p:cTn>
                                            <p:tgtEl>
                                              <p:spTgt spid="5"/>
                                            </p:tgtEl>
                                            <p:attrNameLst>
                                              <p:attrName>style.visibility</p:attrName>
                                            </p:attrNameLst>
                                          </p:cBhvr>
                                          <p:to>
                                            <p:strVal val="visible"/>
                                          </p:to>
                                        </p:set>
                                        <p:anim calcmode="lin" valueType="num">
                                          <p:cBhvr additive="base">
                                            <p:cTn id="33" dur="1100" fill="hold"/>
                                            <p:tgtEl>
                                              <p:spTgt spid="5"/>
                                            </p:tgtEl>
                                            <p:attrNameLst>
                                              <p:attrName>ppt_x</p:attrName>
                                            </p:attrNameLst>
                                          </p:cBhvr>
                                          <p:tavLst>
                                            <p:tav tm="0">
                                              <p:val>
                                                <p:strVal val="0-#ppt_w/2"/>
                                              </p:val>
                                            </p:tav>
                                            <p:tav tm="100000">
                                              <p:val>
                                                <p:strVal val="#ppt_x"/>
                                              </p:val>
                                            </p:tav>
                                          </p:tavLst>
                                        </p:anim>
                                        <p:anim calcmode="lin" valueType="num">
                                          <p:cBhvr additive="base">
                                            <p:cTn id="34" dur="1100" fill="hold"/>
                                            <p:tgtEl>
                                              <p:spTgt spid="5"/>
                                            </p:tgtEl>
                                            <p:attrNameLst>
                                              <p:attrName>ppt_y</p:attrName>
                                            </p:attrNameLst>
                                          </p:cBhvr>
                                          <p:tavLst>
                                            <p:tav tm="0">
                                              <p:val>
                                                <p:strVal val="1+#ppt_h/2"/>
                                              </p:val>
                                            </p:tav>
                                            <p:tav tm="100000">
                                              <p:val>
                                                <p:strVal val="#ppt_y"/>
                                              </p:val>
                                            </p:tav>
                                          </p:tavLst>
                                        </p:anim>
                                      </p:childTnLst>
                                    </p:cTn>
                                  </p:par>
                                  <p:par>
                                    <p:cTn id="35" presetID="10" presetClass="entr" presetSubtype="0" fill="hold" grpId="0" nodeType="withEffect">
                                      <p:stCondLst>
                                        <p:cond delay="1800"/>
                                      </p:stCondLst>
                                      <p:childTnLst>
                                        <p:set>
                                          <p:cBhvr>
                                            <p:cTn id="36" dur="1" fill="hold">
                                              <p:stCondLst>
                                                <p:cond delay="0"/>
                                              </p:stCondLst>
                                            </p:cTn>
                                            <p:tgtEl>
                                              <p:spTgt spid="179"/>
                                            </p:tgtEl>
                                            <p:attrNameLst>
                                              <p:attrName>style.visibility</p:attrName>
                                            </p:attrNameLst>
                                          </p:cBhvr>
                                          <p:to>
                                            <p:strVal val="visible"/>
                                          </p:to>
                                        </p:set>
                                        <p:animEffect transition="in" filter="fade">
                                          <p:cBhvr>
                                            <p:cTn id="37" dur="500"/>
                                            <p:tgtEl>
                                              <p:spTgt spid="179"/>
                                            </p:tgtEl>
                                          </p:cBhvr>
                                        </p:animEffect>
                                      </p:childTnLst>
                                    </p:cTn>
                                  </p:par>
                                  <p:par>
                                    <p:cTn id="38" presetID="10" presetClass="entr" presetSubtype="0" fill="hold" grpId="0" nodeType="withEffect">
                                      <p:stCondLst>
                                        <p:cond delay="1800"/>
                                      </p:stCondLst>
                                      <p:childTnLst>
                                        <p:set>
                                          <p:cBhvr>
                                            <p:cTn id="39" dur="1" fill="hold">
                                              <p:stCondLst>
                                                <p:cond delay="0"/>
                                              </p:stCondLst>
                                            </p:cTn>
                                            <p:tgtEl>
                                              <p:spTgt spid="186"/>
                                            </p:tgtEl>
                                            <p:attrNameLst>
                                              <p:attrName>style.visibility</p:attrName>
                                            </p:attrNameLst>
                                          </p:cBhvr>
                                          <p:to>
                                            <p:strVal val="visible"/>
                                          </p:to>
                                        </p:set>
                                        <p:animEffect transition="in" filter="fade">
                                          <p:cBhvr>
                                            <p:cTn id="40" dur="500"/>
                                            <p:tgtEl>
                                              <p:spTgt spid="186"/>
                                            </p:tgtEl>
                                          </p:cBhvr>
                                        </p:animEffect>
                                      </p:childTnLst>
                                    </p:cTn>
                                  </p:par>
                                  <p:par>
                                    <p:cTn id="41" presetID="10" presetClass="entr" presetSubtype="0" fill="hold" grpId="0" nodeType="withEffect">
                                      <p:stCondLst>
                                        <p:cond delay="1800"/>
                                      </p:stCondLst>
                                      <p:childTnLst>
                                        <p:set>
                                          <p:cBhvr>
                                            <p:cTn id="42" dur="1" fill="hold">
                                              <p:stCondLst>
                                                <p:cond delay="0"/>
                                              </p:stCondLst>
                                            </p:cTn>
                                            <p:tgtEl>
                                              <p:spTgt spid="172"/>
                                            </p:tgtEl>
                                            <p:attrNameLst>
                                              <p:attrName>style.visibility</p:attrName>
                                            </p:attrNameLst>
                                          </p:cBhvr>
                                          <p:to>
                                            <p:strVal val="visible"/>
                                          </p:to>
                                        </p:set>
                                        <p:animEffect transition="in" filter="fade">
                                          <p:cBhvr>
                                            <p:cTn id="43" dur="500"/>
                                            <p:tgtEl>
                                              <p:spTgt spid="172"/>
                                            </p:tgtEl>
                                          </p:cBhvr>
                                        </p:animEffect>
                                      </p:childTnLst>
                                    </p:cTn>
                                  </p:par>
                                  <p:par>
                                    <p:cTn id="44" presetID="2" presetClass="entr" presetSubtype="12" fill="hold" nodeType="withEffect">
                                      <p:stCondLst>
                                        <p:cond delay="2250"/>
                                      </p:stCondLst>
                                      <p:childTnLst>
                                        <p:set>
                                          <p:cBhvr>
                                            <p:cTn id="45" dur="1" fill="hold">
                                              <p:stCondLst>
                                                <p:cond delay="0"/>
                                              </p:stCondLst>
                                            </p:cTn>
                                            <p:tgtEl>
                                              <p:spTgt spid="6"/>
                                            </p:tgtEl>
                                            <p:attrNameLst>
                                              <p:attrName>style.visibility</p:attrName>
                                            </p:attrNameLst>
                                          </p:cBhvr>
                                          <p:to>
                                            <p:strVal val="visible"/>
                                          </p:to>
                                        </p:set>
                                        <p:anim calcmode="lin" valueType="num">
                                          <p:cBhvr additive="base">
                                            <p:cTn id="46" dur="1100" fill="hold"/>
                                            <p:tgtEl>
                                              <p:spTgt spid="6"/>
                                            </p:tgtEl>
                                            <p:attrNameLst>
                                              <p:attrName>ppt_x</p:attrName>
                                            </p:attrNameLst>
                                          </p:cBhvr>
                                          <p:tavLst>
                                            <p:tav tm="0">
                                              <p:val>
                                                <p:strVal val="0-#ppt_w/2"/>
                                              </p:val>
                                            </p:tav>
                                            <p:tav tm="100000">
                                              <p:val>
                                                <p:strVal val="#ppt_x"/>
                                              </p:val>
                                            </p:tav>
                                          </p:tavLst>
                                        </p:anim>
                                        <p:anim calcmode="lin" valueType="num">
                                          <p:cBhvr additive="base">
                                            <p:cTn id="47" dur="1100" fill="hold"/>
                                            <p:tgtEl>
                                              <p:spTgt spid="6"/>
                                            </p:tgtEl>
                                            <p:attrNameLst>
                                              <p:attrName>ppt_y</p:attrName>
                                            </p:attrNameLst>
                                          </p:cBhvr>
                                          <p:tavLst>
                                            <p:tav tm="0">
                                              <p:val>
                                                <p:strVal val="1+#ppt_h/2"/>
                                              </p:val>
                                            </p:tav>
                                            <p:tav tm="100000">
                                              <p:val>
                                                <p:strVal val="#ppt_y"/>
                                              </p:val>
                                            </p:tav>
                                          </p:tavLst>
                                        </p:anim>
                                      </p:childTnLst>
                                    </p:cTn>
                                  </p:par>
                                  <p:par>
                                    <p:cTn id="48" presetID="10" presetClass="entr" presetSubtype="0" fill="hold" grpId="0" nodeType="withEffect">
                                      <p:stCondLst>
                                        <p:cond delay="2550"/>
                                      </p:stCondLst>
                                      <p:childTnLst>
                                        <p:set>
                                          <p:cBhvr>
                                            <p:cTn id="49" dur="1" fill="hold">
                                              <p:stCondLst>
                                                <p:cond delay="0"/>
                                              </p:stCondLst>
                                            </p:cTn>
                                            <p:tgtEl>
                                              <p:spTgt spid="180"/>
                                            </p:tgtEl>
                                            <p:attrNameLst>
                                              <p:attrName>style.visibility</p:attrName>
                                            </p:attrNameLst>
                                          </p:cBhvr>
                                          <p:to>
                                            <p:strVal val="visible"/>
                                          </p:to>
                                        </p:set>
                                        <p:animEffect transition="in" filter="fade">
                                          <p:cBhvr>
                                            <p:cTn id="50" dur="500"/>
                                            <p:tgtEl>
                                              <p:spTgt spid="180"/>
                                            </p:tgtEl>
                                          </p:cBhvr>
                                        </p:animEffect>
                                      </p:childTnLst>
                                    </p:cTn>
                                  </p:par>
                                  <p:par>
                                    <p:cTn id="51" presetID="10" presetClass="entr" presetSubtype="0" fill="hold" nodeType="withEffect">
                                      <p:stCondLst>
                                        <p:cond delay="2550"/>
                                      </p:stCondLst>
                                      <p:childTnLst>
                                        <p:set>
                                          <p:cBhvr>
                                            <p:cTn id="52" dur="1" fill="hold">
                                              <p:stCondLst>
                                                <p:cond delay="0"/>
                                              </p:stCondLst>
                                            </p:cTn>
                                            <p:tgtEl>
                                              <p:spTgt spid="183"/>
                                            </p:tgtEl>
                                            <p:attrNameLst>
                                              <p:attrName>style.visibility</p:attrName>
                                            </p:attrNameLst>
                                          </p:cBhvr>
                                          <p:to>
                                            <p:strVal val="visible"/>
                                          </p:to>
                                        </p:set>
                                        <p:animEffect transition="in" filter="fade">
                                          <p:cBhvr>
                                            <p:cTn id="53" dur="500"/>
                                            <p:tgtEl>
                                              <p:spTgt spid="183"/>
                                            </p:tgtEl>
                                          </p:cBhvr>
                                        </p:animEffect>
                                      </p:childTnLst>
                                    </p:cTn>
                                  </p:par>
                                  <p:par>
                                    <p:cTn id="54" presetID="10" presetClass="entr" presetSubtype="0" fill="hold" grpId="0" nodeType="withEffect">
                                      <p:stCondLst>
                                        <p:cond delay="2550"/>
                                      </p:stCondLst>
                                      <p:childTnLst>
                                        <p:set>
                                          <p:cBhvr>
                                            <p:cTn id="55" dur="1" fill="hold">
                                              <p:stCondLst>
                                                <p:cond delay="0"/>
                                              </p:stCondLst>
                                            </p:cTn>
                                            <p:tgtEl>
                                              <p:spTgt spid="173"/>
                                            </p:tgtEl>
                                            <p:attrNameLst>
                                              <p:attrName>style.visibility</p:attrName>
                                            </p:attrNameLst>
                                          </p:cBhvr>
                                          <p:to>
                                            <p:strVal val="visible"/>
                                          </p:to>
                                        </p:set>
                                        <p:animEffect transition="in" filter="fade">
                                          <p:cBhvr>
                                            <p:cTn id="56" dur="500"/>
                                            <p:tgtEl>
                                              <p:spTgt spid="173"/>
                                            </p:tgtEl>
                                          </p:cBhvr>
                                        </p:animEffect>
                                      </p:childTnLst>
                                    </p:cTn>
                                  </p:par>
                                  <p:par>
                                    <p:cTn id="57" presetID="2" presetClass="entr" presetSubtype="12" fill="hold" nodeType="withEffect">
                                      <p:stCondLst>
                                        <p:cond delay="3000"/>
                                      </p:stCondLst>
                                      <p:childTnLst>
                                        <p:set>
                                          <p:cBhvr>
                                            <p:cTn id="58" dur="1" fill="hold">
                                              <p:stCondLst>
                                                <p:cond delay="0"/>
                                              </p:stCondLst>
                                            </p:cTn>
                                            <p:tgtEl>
                                              <p:spTgt spid="7"/>
                                            </p:tgtEl>
                                            <p:attrNameLst>
                                              <p:attrName>style.visibility</p:attrName>
                                            </p:attrNameLst>
                                          </p:cBhvr>
                                          <p:to>
                                            <p:strVal val="visible"/>
                                          </p:to>
                                        </p:set>
                                        <p:anim calcmode="lin" valueType="num">
                                          <p:cBhvr additive="base">
                                            <p:cTn id="59" dur="1100" fill="hold"/>
                                            <p:tgtEl>
                                              <p:spTgt spid="7"/>
                                            </p:tgtEl>
                                            <p:attrNameLst>
                                              <p:attrName>ppt_x</p:attrName>
                                            </p:attrNameLst>
                                          </p:cBhvr>
                                          <p:tavLst>
                                            <p:tav tm="0">
                                              <p:val>
                                                <p:strVal val="0-#ppt_w/2"/>
                                              </p:val>
                                            </p:tav>
                                            <p:tav tm="100000">
                                              <p:val>
                                                <p:strVal val="#ppt_x"/>
                                              </p:val>
                                            </p:tav>
                                          </p:tavLst>
                                        </p:anim>
                                        <p:anim calcmode="lin" valueType="num">
                                          <p:cBhvr additive="base">
                                            <p:cTn id="60" dur="1100" fill="hold"/>
                                            <p:tgtEl>
                                              <p:spTgt spid="7"/>
                                            </p:tgtEl>
                                            <p:attrNameLst>
                                              <p:attrName>ppt_y</p:attrName>
                                            </p:attrNameLst>
                                          </p:cBhvr>
                                          <p:tavLst>
                                            <p:tav tm="0">
                                              <p:val>
                                                <p:strVal val="1+#ppt_h/2"/>
                                              </p:val>
                                            </p:tav>
                                            <p:tav tm="100000">
                                              <p:val>
                                                <p:strVal val="#ppt_y"/>
                                              </p:val>
                                            </p:tav>
                                          </p:tavLst>
                                        </p:anim>
                                      </p:childTnLst>
                                    </p:cTn>
                                  </p:par>
                                  <p:par>
                                    <p:cTn id="61" presetID="10" presetClass="entr" presetSubtype="0" fill="hold" grpId="0" nodeType="withEffect">
                                      <p:stCondLst>
                                        <p:cond delay="3300"/>
                                      </p:stCondLst>
                                      <p:childTnLst>
                                        <p:set>
                                          <p:cBhvr>
                                            <p:cTn id="62" dur="1" fill="hold">
                                              <p:stCondLst>
                                                <p:cond delay="0"/>
                                              </p:stCondLst>
                                            </p:cTn>
                                            <p:tgtEl>
                                              <p:spTgt spid="181"/>
                                            </p:tgtEl>
                                            <p:attrNameLst>
                                              <p:attrName>style.visibility</p:attrName>
                                            </p:attrNameLst>
                                          </p:cBhvr>
                                          <p:to>
                                            <p:strVal val="visible"/>
                                          </p:to>
                                        </p:set>
                                        <p:animEffect transition="in" filter="fade">
                                          <p:cBhvr>
                                            <p:cTn id="63" dur="500"/>
                                            <p:tgtEl>
                                              <p:spTgt spid="181"/>
                                            </p:tgtEl>
                                          </p:cBhvr>
                                        </p:animEffect>
                                      </p:childTnLst>
                                    </p:cTn>
                                  </p:par>
                                  <p:par>
                                    <p:cTn id="64" presetID="10" presetClass="entr" presetSubtype="0" fill="hold" grpId="0" nodeType="withEffect">
                                      <p:stCondLst>
                                        <p:cond delay="3300"/>
                                      </p:stCondLst>
                                      <p:childTnLst>
                                        <p:set>
                                          <p:cBhvr>
                                            <p:cTn id="65" dur="1" fill="hold">
                                              <p:stCondLst>
                                                <p:cond delay="0"/>
                                              </p:stCondLst>
                                            </p:cTn>
                                            <p:tgtEl>
                                              <p:spTgt spid="182"/>
                                            </p:tgtEl>
                                            <p:attrNameLst>
                                              <p:attrName>style.visibility</p:attrName>
                                            </p:attrNameLst>
                                          </p:cBhvr>
                                          <p:to>
                                            <p:strVal val="visible"/>
                                          </p:to>
                                        </p:set>
                                        <p:animEffect transition="in" filter="fade">
                                          <p:cBhvr>
                                            <p:cTn id="66" dur="500"/>
                                            <p:tgtEl>
                                              <p:spTgt spid="182"/>
                                            </p:tgtEl>
                                          </p:cBhvr>
                                        </p:animEffect>
                                      </p:childTnLst>
                                    </p:cTn>
                                  </p:par>
                                  <p:par>
                                    <p:cTn id="67" presetID="10" presetClass="entr" presetSubtype="0" fill="hold" grpId="0" nodeType="withEffect">
                                      <p:stCondLst>
                                        <p:cond delay="3300"/>
                                      </p:stCondLst>
                                      <p:childTnLst>
                                        <p:set>
                                          <p:cBhvr>
                                            <p:cTn id="68" dur="1" fill="hold">
                                              <p:stCondLst>
                                                <p:cond delay="0"/>
                                              </p:stCondLst>
                                            </p:cTn>
                                            <p:tgtEl>
                                              <p:spTgt spid="174"/>
                                            </p:tgtEl>
                                            <p:attrNameLst>
                                              <p:attrName>style.visibility</p:attrName>
                                            </p:attrNameLst>
                                          </p:cBhvr>
                                          <p:to>
                                            <p:strVal val="visible"/>
                                          </p:to>
                                        </p:set>
                                        <p:animEffect transition="in" filter="fade">
                                          <p:cBhvr>
                                            <p:cTn id="69" dur="500"/>
                                            <p:tgtEl>
                                              <p:spTgt spid="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p:bldP spid="171" grpId="0"/>
          <p:bldP spid="172" grpId="0"/>
          <p:bldP spid="173" grpId="0"/>
          <p:bldP spid="174" grpId="0"/>
          <p:bldP spid="177" grpId="0"/>
          <p:bldP spid="178" grpId="0"/>
          <p:bldP spid="179" grpId="0"/>
          <p:bldP spid="180" grpId="0"/>
          <p:bldP spid="181" grpId="0"/>
          <p:bldP spid="182" grpId="0" animBg="1"/>
          <p:bldP spid="186" grpId="0" animBg="1"/>
        </p:bldLst>
      </p:timing>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5 STEP PROCESS WITH ICONS &amp; DESCRIPTIONS</a:t>
            </a:r>
          </a:p>
        </p:txBody>
      </p:sp>
      <p:sp>
        <p:nvSpPr>
          <p:cNvPr id="5" name="Freeform 4"/>
          <p:cNvSpPr>
            <a:spLocks/>
          </p:cNvSpPr>
          <p:nvPr/>
        </p:nvSpPr>
        <p:spPr bwMode="auto">
          <a:xfrm>
            <a:off x="9304528" y="7588609"/>
            <a:ext cx="716489" cy="716489"/>
          </a:xfrm>
          <a:custGeom>
            <a:avLst/>
            <a:gdLst>
              <a:gd name="T0" fmla="*/ 263 w 263"/>
              <a:gd name="T1" fmla="*/ 90 h 263"/>
              <a:gd name="T2" fmla="*/ 98 w 263"/>
              <a:gd name="T3" fmla="*/ 263 h 263"/>
              <a:gd name="T4" fmla="*/ 0 w 263"/>
              <a:gd name="T5" fmla="*/ 0 h 263"/>
              <a:gd name="T6" fmla="*/ 263 w 263"/>
              <a:gd name="T7" fmla="*/ 90 h 263"/>
            </a:gdLst>
            <a:ahLst/>
            <a:cxnLst>
              <a:cxn ang="0">
                <a:pos x="T0" y="T1"/>
              </a:cxn>
              <a:cxn ang="0">
                <a:pos x="T2" y="T3"/>
              </a:cxn>
              <a:cxn ang="0">
                <a:pos x="T4" y="T5"/>
              </a:cxn>
              <a:cxn ang="0">
                <a:pos x="T6" y="T7"/>
              </a:cxn>
            </a:cxnLst>
            <a:rect l="0" t="0" r="r" b="b"/>
            <a:pathLst>
              <a:path w="263" h="263">
                <a:moveTo>
                  <a:pt x="263" y="90"/>
                </a:moveTo>
                <a:lnTo>
                  <a:pt x="98" y="263"/>
                </a:lnTo>
                <a:lnTo>
                  <a:pt x="0" y="0"/>
                </a:lnTo>
                <a:lnTo>
                  <a:pt x="263" y="90"/>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 name="Freeform 5"/>
          <p:cNvSpPr>
            <a:spLocks/>
          </p:cNvSpPr>
          <p:nvPr/>
        </p:nvSpPr>
        <p:spPr bwMode="auto">
          <a:xfrm>
            <a:off x="6296909" y="7523227"/>
            <a:ext cx="3991090" cy="2972204"/>
          </a:xfrm>
          <a:custGeom>
            <a:avLst/>
            <a:gdLst>
              <a:gd name="T0" fmla="*/ 1037 w 1070"/>
              <a:gd name="T1" fmla="*/ 203 h 796"/>
              <a:gd name="T2" fmla="*/ 959 w 1070"/>
              <a:gd name="T3" fmla="*/ 124 h 796"/>
              <a:gd name="T4" fmla="*/ 915 w 1070"/>
              <a:gd name="T5" fmla="*/ 170 h 796"/>
              <a:gd name="T6" fmla="*/ 992 w 1070"/>
              <a:gd name="T7" fmla="*/ 248 h 796"/>
              <a:gd name="T8" fmla="*/ 992 w 1070"/>
              <a:gd name="T9" fmla="*/ 274 h 796"/>
              <a:gd name="T10" fmla="*/ 548 w 1070"/>
              <a:gd name="T11" fmla="*/ 718 h 796"/>
              <a:gd name="T12" fmla="*/ 522 w 1070"/>
              <a:gd name="T13" fmla="*/ 718 h 796"/>
              <a:gd name="T14" fmla="*/ 78 w 1070"/>
              <a:gd name="T15" fmla="*/ 274 h 796"/>
              <a:gd name="T16" fmla="*/ 78 w 1070"/>
              <a:gd name="T17" fmla="*/ 248 h 796"/>
              <a:gd name="T18" fmla="*/ 281 w 1070"/>
              <a:gd name="T19" fmla="*/ 44 h 796"/>
              <a:gd name="T20" fmla="*/ 235 w 1070"/>
              <a:gd name="T21" fmla="*/ 0 h 796"/>
              <a:gd name="T22" fmla="*/ 33 w 1070"/>
              <a:gd name="T23" fmla="*/ 203 h 796"/>
              <a:gd name="T24" fmla="*/ 33 w 1070"/>
              <a:gd name="T25" fmla="*/ 319 h 796"/>
              <a:gd name="T26" fmla="*/ 477 w 1070"/>
              <a:gd name="T27" fmla="*/ 763 h 796"/>
              <a:gd name="T28" fmla="*/ 593 w 1070"/>
              <a:gd name="T29" fmla="*/ 763 h 796"/>
              <a:gd name="T30" fmla="*/ 1037 w 1070"/>
              <a:gd name="T31" fmla="*/ 319 h 796"/>
              <a:gd name="T32" fmla="*/ 1037 w 1070"/>
              <a:gd name="T33" fmla="*/ 20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0" h="796">
                <a:moveTo>
                  <a:pt x="1037" y="203"/>
                </a:moveTo>
                <a:cubicBezTo>
                  <a:pt x="959" y="124"/>
                  <a:pt x="959" y="124"/>
                  <a:pt x="959" y="124"/>
                </a:cubicBezTo>
                <a:cubicBezTo>
                  <a:pt x="915" y="170"/>
                  <a:pt x="915" y="170"/>
                  <a:pt x="915" y="170"/>
                </a:cubicBezTo>
                <a:cubicBezTo>
                  <a:pt x="992" y="248"/>
                  <a:pt x="992" y="248"/>
                  <a:pt x="992" y="248"/>
                </a:cubicBezTo>
                <a:cubicBezTo>
                  <a:pt x="999" y="255"/>
                  <a:pt x="999" y="267"/>
                  <a:pt x="992" y="274"/>
                </a:cubicBezTo>
                <a:cubicBezTo>
                  <a:pt x="548" y="718"/>
                  <a:pt x="548" y="718"/>
                  <a:pt x="548" y="718"/>
                </a:cubicBezTo>
                <a:cubicBezTo>
                  <a:pt x="541" y="725"/>
                  <a:pt x="529" y="725"/>
                  <a:pt x="522" y="718"/>
                </a:cubicBezTo>
                <a:cubicBezTo>
                  <a:pt x="78" y="274"/>
                  <a:pt x="78" y="274"/>
                  <a:pt x="78" y="274"/>
                </a:cubicBezTo>
                <a:cubicBezTo>
                  <a:pt x="71" y="267"/>
                  <a:pt x="71" y="255"/>
                  <a:pt x="78" y="248"/>
                </a:cubicBezTo>
                <a:cubicBezTo>
                  <a:pt x="281" y="44"/>
                  <a:pt x="281" y="44"/>
                  <a:pt x="281" y="44"/>
                </a:cubicBezTo>
                <a:cubicBezTo>
                  <a:pt x="235" y="0"/>
                  <a:pt x="235" y="0"/>
                  <a:pt x="235" y="0"/>
                </a:cubicBezTo>
                <a:cubicBezTo>
                  <a:pt x="33" y="203"/>
                  <a:pt x="33" y="203"/>
                  <a:pt x="33" y="203"/>
                </a:cubicBezTo>
                <a:cubicBezTo>
                  <a:pt x="0" y="235"/>
                  <a:pt x="0" y="287"/>
                  <a:pt x="33" y="319"/>
                </a:cubicBezTo>
                <a:cubicBezTo>
                  <a:pt x="477" y="763"/>
                  <a:pt x="477" y="763"/>
                  <a:pt x="477" y="763"/>
                </a:cubicBezTo>
                <a:cubicBezTo>
                  <a:pt x="509" y="796"/>
                  <a:pt x="561" y="796"/>
                  <a:pt x="593" y="763"/>
                </a:cubicBezTo>
                <a:cubicBezTo>
                  <a:pt x="1037" y="319"/>
                  <a:pt x="1037" y="319"/>
                  <a:pt x="1037" y="319"/>
                </a:cubicBezTo>
                <a:cubicBezTo>
                  <a:pt x="1070" y="287"/>
                  <a:pt x="1070" y="235"/>
                  <a:pt x="1037" y="203"/>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 name="Freeform 7"/>
          <p:cNvSpPr>
            <a:spLocks/>
          </p:cNvSpPr>
          <p:nvPr/>
        </p:nvSpPr>
        <p:spPr bwMode="auto">
          <a:xfrm>
            <a:off x="11216981" y="6907539"/>
            <a:ext cx="721938" cy="716489"/>
          </a:xfrm>
          <a:custGeom>
            <a:avLst/>
            <a:gdLst>
              <a:gd name="T0" fmla="*/ 265 w 265"/>
              <a:gd name="T1" fmla="*/ 173 h 263"/>
              <a:gd name="T2" fmla="*/ 99 w 265"/>
              <a:gd name="T3" fmla="*/ 0 h 263"/>
              <a:gd name="T4" fmla="*/ 0 w 265"/>
              <a:gd name="T5" fmla="*/ 263 h 263"/>
              <a:gd name="T6" fmla="*/ 265 w 265"/>
              <a:gd name="T7" fmla="*/ 173 h 263"/>
            </a:gdLst>
            <a:ahLst/>
            <a:cxnLst>
              <a:cxn ang="0">
                <a:pos x="T0" y="T1"/>
              </a:cxn>
              <a:cxn ang="0">
                <a:pos x="T2" y="T3"/>
              </a:cxn>
              <a:cxn ang="0">
                <a:pos x="T4" y="T5"/>
              </a:cxn>
              <a:cxn ang="0">
                <a:pos x="T6" y="T7"/>
              </a:cxn>
            </a:cxnLst>
            <a:rect l="0" t="0" r="r" b="b"/>
            <a:pathLst>
              <a:path w="265" h="263">
                <a:moveTo>
                  <a:pt x="265" y="173"/>
                </a:moveTo>
                <a:lnTo>
                  <a:pt x="99" y="0"/>
                </a:lnTo>
                <a:lnTo>
                  <a:pt x="0" y="263"/>
                </a:lnTo>
                <a:lnTo>
                  <a:pt x="265" y="173"/>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 name="Freeform 8"/>
          <p:cNvSpPr>
            <a:spLocks/>
          </p:cNvSpPr>
          <p:nvPr/>
        </p:nvSpPr>
        <p:spPr bwMode="auto">
          <a:xfrm>
            <a:off x="8296540" y="4640926"/>
            <a:ext cx="3988366" cy="2969478"/>
          </a:xfrm>
          <a:custGeom>
            <a:avLst/>
            <a:gdLst>
              <a:gd name="T0" fmla="*/ 1037 w 1069"/>
              <a:gd name="T1" fmla="*/ 593 h 795"/>
              <a:gd name="T2" fmla="*/ 936 w 1069"/>
              <a:gd name="T3" fmla="*/ 692 h 795"/>
              <a:gd name="T4" fmla="*/ 892 w 1069"/>
              <a:gd name="T5" fmla="*/ 646 h 795"/>
              <a:gd name="T6" fmla="*/ 991 w 1069"/>
              <a:gd name="T7" fmla="*/ 547 h 795"/>
              <a:gd name="T8" fmla="*/ 991 w 1069"/>
              <a:gd name="T9" fmla="*/ 521 h 795"/>
              <a:gd name="T10" fmla="*/ 547 w 1069"/>
              <a:gd name="T11" fmla="*/ 77 h 795"/>
              <a:gd name="T12" fmla="*/ 521 w 1069"/>
              <a:gd name="T13" fmla="*/ 77 h 795"/>
              <a:gd name="T14" fmla="*/ 77 w 1069"/>
              <a:gd name="T15" fmla="*/ 521 h 795"/>
              <a:gd name="T16" fmla="*/ 77 w 1069"/>
              <a:gd name="T17" fmla="*/ 547 h 795"/>
              <a:gd name="T18" fmla="*/ 281 w 1069"/>
              <a:gd name="T19" fmla="*/ 751 h 795"/>
              <a:gd name="T20" fmla="*/ 234 w 1069"/>
              <a:gd name="T21" fmla="*/ 795 h 795"/>
              <a:gd name="T22" fmla="*/ 32 w 1069"/>
              <a:gd name="T23" fmla="*/ 593 h 795"/>
              <a:gd name="T24" fmla="*/ 32 w 1069"/>
              <a:gd name="T25" fmla="*/ 476 h 795"/>
              <a:gd name="T26" fmla="*/ 476 w 1069"/>
              <a:gd name="T27" fmla="*/ 32 h 795"/>
              <a:gd name="T28" fmla="*/ 593 w 1069"/>
              <a:gd name="T29" fmla="*/ 32 h 795"/>
              <a:gd name="T30" fmla="*/ 1037 w 1069"/>
              <a:gd name="T31" fmla="*/ 476 h 795"/>
              <a:gd name="T32" fmla="*/ 1037 w 1069"/>
              <a:gd name="T33" fmla="*/ 593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69" h="795">
                <a:moveTo>
                  <a:pt x="1037" y="593"/>
                </a:moveTo>
                <a:cubicBezTo>
                  <a:pt x="936" y="692"/>
                  <a:pt x="936" y="692"/>
                  <a:pt x="936" y="692"/>
                </a:cubicBezTo>
                <a:cubicBezTo>
                  <a:pt x="892" y="646"/>
                  <a:pt x="892" y="646"/>
                  <a:pt x="892" y="646"/>
                </a:cubicBezTo>
                <a:cubicBezTo>
                  <a:pt x="991" y="547"/>
                  <a:pt x="991" y="547"/>
                  <a:pt x="991" y="547"/>
                </a:cubicBezTo>
                <a:cubicBezTo>
                  <a:pt x="999" y="540"/>
                  <a:pt x="999" y="528"/>
                  <a:pt x="991" y="521"/>
                </a:cubicBezTo>
                <a:cubicBezTo>
                  <a:pt x="547" y="77"/>
                  <a:pt x="547" y="77"/>
                  <a:pt x="547" y="77"/>
                </a:cubicBezTo>
                <a:cubicBezTo>
                  <a:pt x="540" y="70"/>
                  <a:pt x="528" y="70"/>
                  <a:pt x="521" y="77"/>
                </a:cubicBezTo>
                <a:cubicBezTo>
                  <a:pt x="77" y="521"/>
                  <a:pt x="77" y="521"/>
                  <a:pt x="77" y="521"/>
                </a:cubicBezTo>
                <a:cubicBezTo>
                  <a:pt x="70" y="528"/>
                  <a:pt x="70" y="540"/>
                  <a:pt x="77" y="547"/>
                </a:cubicBezTo>
                <a:cubicBezTo>
                  <a:pt x="281" y="751"/>
                  <a:pt x="281" y="751"/>
                  <a:pt x="281" y="751"/>
                </a:cubicBezTo>
                <a:cubicBezTo>
                  <a:pt x="234" y="795"/>
                  <a:pt x="234" y="795"/>
                  <a:pt x="234" y="795"/>
                </a:cubicBezTo>
                <a:cubicBezTo>
                  <a:pt x="32" y="593"/>
                  <a:pt x="32" y="593"/>
                  <a:pt x="32" y="593"/>
                </a:cubicBezTo>
                <a:cubicBezTo>
                  <a:pt x="0" y="560"/>
                  <a:pt x="0" y="508"/>
                  <a:pt x="32" y="476"/>
                </a:cubicBezTo>
                <a:cubicBezTo>
                  <a:pt x="476" y="32"/>
                  <a:pt x="476" y="32"/>
                  <a:pt x="476" y="32"/>
                </a:cubicBezTo>
                <a:cubicBezTo>
                  <a:pt x="508" y="0"/>
                  <a:pt x="560" y="0"/>
                  <a:pt x="593" y="32"/>
                </a:cubicBezTo>
                <a:cubicBezTo>
                  <a:pt x="1037" y="476"/>
                  <a:pt x="1037" y="476"/>
                  <a:pt x="1037" y="476"/>
                </a:cubicBezTo>
                <a:cubicBezTo>
                  <a:pt x="1069" y="508"/>
                  <a:pt x="1069" y="560"/>
                  <a:pt x="1037" y="593"/>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 name="Oval 9"/>
          <p:cNvSpPr>
            <a:spLocks noChangeArrowheads="1"/>
          </p:cNvSpPr>
          <p:nvPr/>
        </p:nvSpPr>
        <p:spPr bwMode="auto">
          <a:xfrm>
            <a:off x="9822146" y="4461668"/>
            <a:ext cx="1057248" cy="1057248"/>
          </a:xfrm>
          <a:prstGeom prst="ellipse">
            <a:avLst/>
          </a:pr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 name="Freeform 10"/>
          <p:cNvSpPr>
            <a:spLocks/>
          </p:cNvSpPr>
          <p:nvPr/>
        </p:nvSpPr>
        <p:spPr bwMode="auto">
          <a:xfrm>
            <a:off x="15161757" y="6983817"/>
            <a:ext cx="716489" cy="716489"/>
          </a:xfrm>
          <a:custGeom>
            <a:avLst/>
            <a:gdLst>
              <a:gd name="T0" fmla="*/ 263 w 263"/>
              <a:gd name="T1" fmla="*/ 172 h 263"/>
              <a:gd name="T2" fmla="*/ 99 w 263"/>
              <a:gd name="T3" fmla="*/ 0 h 263"/>
              <a:gd name="T4" fmla="*/ 0 w 263"/>
              <a:gd name="T5" fmla="*/ 263 h 263"/>
              <a:gd name="T6" fmla="*/ 263 w 263"/>
              <a:gd name="T7" fmla="*/ 172 h 263"/>
            </a:gdLst>
            <a:ahLst/>
            <a:cxnLst>
              <a:cxn ang="0">
                <a:pos x="T0" y="T1"/>
              </a:cxn>
              <a:cxn ang="0">
                <a:pos x="T2" y="T3"/>
              </a:cxn>
              <a:cxn ang="0">
                <a:pos x="T4" y="T5"/>
              </a:cxn>
              <a:cxn ang="0">
                <a:pos x="T6" y="T7"/>
              </a:cxn>
            </a:cxnLst>
            <a:rect l="0" t="0" r="r" b="b"/>
            <a:pathLst>
              <a:path w="263" h="263">
                <a:moveTo>
                  <a:pt x="263" y="172"/>
                </a:moveTo>
                <a:lnTo>
                  <a:pt x="99" y="0"/>
                </a:lnTo>
                <a:lnTo>
                  <a:pt x="0" y="263"/>
                </a:lnTo>
                <a:lnTo>
                  <a:pt x="263" y="172"/>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 name="Freeform 11"/>
          <p:cNvSpPr>
            <a:spLocks/>
          </p:cNvSpPr>
          <p:nvPr/>
        </p:nvSpPr>
        <p:spPr bwMode="auto">
          <a:xfrm>
            <a:off x="12235869" y="4717204"/>
            <a:ext cx="3993812" cy="2966755"/>
          </a:xfrm>
          <a:custGeom>
            <a:avLst/>
            <a:gdLst>
              <a:gd name="T0" fmla="*/ 1037 w 1070"/>
              <a:gd name="T1" fmla="*/ 593 h 795"/>
              <a:gd name="T2" fmla="*/ 937 w 1070"/>
              <a:gd name="T3" fmla="*/ 692 h 795"/>
              <a:gd name="T4" fmla="*/ 893 w 1070"/>
              <a:gd name="T5" fmla="*/ 646 h 795"/>
              <a:gd name="T6" fmla="*/ 992 w 1070"/>
              <a:gd name="T7" fmla="*/ 548 h 795"/>
              <a:gd name="T8" fmla="*/ 992 w 1070"/>
              <a:gd name="T9" fmla="*/ 521 h 795"/>
              <a:gd name="T10" fmla="*/ 548 w 1070"/>
              <a:gd name="T11" fmla="*/ 77 h 795"/>
              <a:gd name="T12" fmla="*/ 522 w 1070"/>
              <a:gd name="T13" fmla="*/ 77 h 795"/>
              <a:gd name="T14" fmla="*/ 78 w 1070"/>
              <a:gd name="T15" fmla="*/ 521 h 795"/>
              <a:gd name="T16" fmla="*/ 78 w 1070"/>
              <a:gd name="T17" fmla="*/ 548 h 795"/>
              <a:gd name="T18" fmla="*/ 281 w 1070"/>
              <a:gd name="T19" fmla="*/ 751 h 795"/>
              <a:gd name="T20" fmla="*/ 235 w 1070"/>
              <a:gd name="T21" fmla="*/ 795 h 795"/>
              <a:gd name="T22" fmla="*/ 33 w 1070"/>
              <a:gd name="T23" fmla="*/ 593 h 795"/>
              <a:gd name="T24" fmla="*/ 33 w 1070"/>
              <a:gd name="T25" fmla="*/ 476 h 795"/>
              <a:gd name="T26" fmla="*/ 477 w 1070"/>
              <a:gd name="T27" fmla="*/ 32 h 795"/>
              <a:gd name="T28" fmla="*/ 593 w 1070"/>
              <a:gd name="T29" fmla="*/ 32 h 795"/>
              <a:gd name="T30" fmla="*/ 1037 w 1070"/>
              <a:gd name="T31" fmla="*/ 476 h 795"/>
              <a:gd name="T32" fmla="*/ 1037 w 1070"/>
              <a:gd name="T33" fmla="*/ 593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0" h="795">
                <a:moveTo>
                  <a:pt x="1037" y="593"/>
                </a:moveTo>
                <a:cubicBezTo>
                  <a:pt x="937" y="692"/>
                  <a:pt x="937" y="692"/>
                  <a:pt x="937" y="692"/>
                </a:cubicBezTo>
                <a:cubicBezTo>
                  <a:pt x="893" y="646"/>
                  <a:pt x="893" y="646"/>
                  <a:pt x="893" y="646"/>
                </a:cubicBezTo>
                <a:cubicBezTo>
                  <a:pt x="992" y="548"/>
                  <a:pt x="992" y="548"/>
                  <a:pt x="992" y="548"/>
                </a:cubicBezTo>
                <a:cubicBezTo>
                  <a:pt x="999" y="540"/>
                  <a:pt x="999" y="529"/>
                  <a:pt x="992" y="521"/>
                </a:cubicBezTo>
                <a:cubicBezTo>
                  <a:pt x="548" y="77"/>
                  <a:pt x="548" y="77"/>
                  <a:pt x="548" y="77"/>
                </a:cubicBezTo>
                <a:cubicBezTo>
                  <a:pt x="541" y="70"/>
                  <a:pt x="529" y="70"/>
                  <a:pt x="522" y="77"/>
                </a:cubicBezTo>
                <a:cubicBezTo>
                  <a:pt x="78" y="521"/>
                  <a:pt x="78" y="521"/>
                  <a:pt x="78" y="521"/>
                </a:cubicBezTo>
                <a:cubicBezTo>
                  <a:pt x="71" y="529"/>
                  <a:pt x="71" y="540"/>
                  <a:pt x="78" y="548"/>
                </a:cubicBezTo>
                <a:cubicBezTo>
                  <a:pt x="281" y="751"/>
                  <a:pt x="281" y="751"/>
                  <a:pt x="281" y="751"/>
                </a:cubicBezTo>
                <a:cubicBezTo>
                  <a:pt x="235" y="795"/>
                  <a:pt x="235" y="795"/>
                  <a:pt x="235" y="795"/>
                </a:cubicBezTo>
                <a:cubicBezTo>
                  <a:pt x="33" y="593"/>
                  <a:pt x="33" y="593"/>
                  <a:pt x="33" y="593"/>
                </a:cubicBezTo>
                <a:cubicBezTo>
                  <a:pt x="0" y="561"/>
                  <a:pt x="0" y="508"/>
                  <a:pt x="33" y="476"/>
                </a:cubicBezTo>
                <a:cubicBezTo>
                  <a:pt x="477" y="32"/>
                  <a:pt x="477" y="32"/>
                  <a:pt x="477" y="32"/>
                </a:cubicBezTo>
                <a:cubicBezTo>
                  <a:pt x="509" y="0"/>
                  <a:pt x="561" y="0"/>
                  <a:pt x="593" y="32"/>
                </a:cubicBezTo>
                <a:cubicBezTo>
                  <a:pt x="1037" y="476"/>
                  <a:pt x="1037" y="476"/>
                  <a:pt x="1037" y="476"/>
                </a:cubicBezTo>
                <a:cubicBezTo>
                  <a:pt x="1070" y="508"/>
                  <a:pt x="1070" y="561"/>
                  <a:pt x="1037" y="593"/>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 name="Oval 12"/>
          <p:cNvSpPr>
            <a:spLocks noChangeArrowheads="1"/>
          </p:cNvSpPr>
          <p:nvPr/>
        </p:nvSpPr>
        <p:spPr bwMode="auto">
          <a:xfrm>
            <a:off x="13753301" y="4461668"/>
            <a:ext cx="1057248" cy="1057248"/>
          </a:xfrm>
          <a:prstGeom prst="ellipse">
            <a:avLst/>
          </a:pr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 name="Freeform 13"/>
          <p:cNvSpPr>
            <a:spLocks/>
          </p:cNvSpPr>
          <p:nvPr/>
        </p:nvSpPr>
        <p:spPr bwMode="auto">
          <a:xfrm>
            <a:off x="13238407" y="7651269"/>
            <a:ext cx="719213" cy="716489"/>
          </a:xfrm>
          <a:custGeom>
            <a:avLst/>
            <a:gdLst>
              <a:gd name="T0" fmla="*/ 264 w 264"/>
              <a:gd name="T1" fmla="*/ 90 h 263"/>
              <a:gd name="T2" fmla="*/ 99 w 264"/>
              <a:gd name="T3" fmla="*/ 263 h 263"/>
              <a:gd name="T4" fmla="*/ 0 w 264"/>
              <a:gd name="T5" fmla="*/ 0 h 263"/>
              <a:gd name="T6" fmla="*/ 264 w 264"/>
              <a:gd name="T7" fmla="*/ 90 h 263"/>
            </a:gdLst>
            <a:ahLst/>
            <a:cxnLst>
              <a:cxn ang="0">
                <a:pos x="T0" y="T1"/>
              </a:cxn>
              <a:cxn ang="0">
                <a:pos x="T2" y="T3"/>
              </a:cxn>
              <a:cxn ang="0">
                <a:pos x="T4" y="T5"/>
              </a:cxn>
              <a:cxn ang="0">
                <a:pos x="T6" y="T7"/>
              </a:cxn>
            </a:cxnLst>
            <a:rect l="0" t="0" r="r" b="b"/>
            <a:pathLst>
              <a:path w="264" h="263">
                <a:moveTo>
                  <a:pt x="264" y="90"/>
                </a:moveTo>
                <a:lnTo>
                  <a:pt x="99" y="263"/>
                </a:lnTo>
                <a:lnTo>
                  <a:pt x="0" y="0"/>
                </a:lnTo>
                <a:lnTo>
                  <a:pt x="264" y="90"/>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5" name="Freeform 14"/>
          <p:cNvSpPr>
            <a:spLocks/>
          </p:cNvSpPr>
          <p:nvPr/>
        </p:nvSpPr>
        <p:spPr bwMode="auto">
          <a:xfrm>
            <a:off x="10233512" y="7588609"/>
            <a:ext cx="3991090" cy="2969478"/>
          </a:xfrm>
          <a:custGeom>
            <a:avLst/>
            <a:gdLst>
              <a:gd name="T0" fmla="*/ 1037 w 1070"/>
              <a:gd name="T1" fmla="*/ 203 h 796"/>
              <a:gd name="T2" fmla="*/ 959 w 1070"/>
              <a:gd name="T3" fmla="*/ 124 h 796"/>
              <a:gd name="T4" fmla="*/ 915 w 1070"/>
              <a:gd name="T5" fmla="*/ 171 h 796"/>
              <a:gd name="T6" fmla="*/ 992 w 1070"/>
              <a:gd name="T7" fmla="*/ 248 h 796"/>
              <a:gd name="T8" fmla="*/ 992 w 1070"/>
              <a:gd name="T9" fmla="*/ 274 h 796"/>
              <a:gd name="T10" fmla="*/ 548 w 1070"/>
              <a:gd name="T11" fmla="*/ 718 h 796"/>
              <a:gd name="T12" fmla="*/ 522 w 1070"/>
              <a:gd name="T13" fmla="*/ 718 h 796"/>
              <a:gd name="T14" fmla="*/ 78 w 1070"/>
              <a:gd name="T15" fmla="*/ 274 h 796"/>
              <a:gd name="T16" fmla="*/ 78 w 1070"/>
              <a:gd name="T17" fmla="*/ 248 h 796"/>
              <a:gd name="T18" fmla="*/ 281 w 1070"/>
              <a:gd name="T19" fmla="*/ 45 h 796"/>
              <a:gd name="T20" fmla="*/ 235 w 1070"/>
              <a:gd name="T21" fmla="*/ 0 h 796"/>
              <a:gd name="T22" fmla="*/ 33 w 1070"/>
              <a:gd name="T23" fmla="*/ 203 h 796"/>
              <a:gd name="T24" fmla="*/ 33 w 1070"/>
              <a:gd name="T25" fmla="*/ 320 h 796"/>
              <a:gd name="T26" fmla="*/ 477 w 1070"/>
              <a:gd name="T27" fmla="*/ 764 h 796"/>
              <a:gd name="T28" fmla="*/ 593 w 1070"/>
              <a:gd name="T29" fmla="*/ 764 h 796"/>
              <a:gd name="T30" fmla="*/ 1037 w 1070"/>
              <a:gd name="T31" fmla="*/ 320 h 796"/>
              <a:gd name="T32" fmla="*/ 1037 w 1070"/>
              <a:gd name="T33" fmla="*/ 20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0" h="796">
                <a:moveTo>
                  <a:pt x="1037" y="203"/>
                </a:moveTo>
                <a:cubicBezTo>
                  <a:pt x="959" y="124"/>
                  <a:pt x="959" y="124"/>
                  <a:pt x="959" y="124"/>
                </a:cubicBezTo>
                <a:cubicBezTo>
                  <a:pt x="915" y="171"/>
                  <a:pt x="915" y="171"/>
                  <a:pt x="915" y="171"/>
                </a:cubicBezTo>
                <a:cubicBezTo>
                  <a:pt x="992" y="248"/>
                  <a:pt x="992" y="248"/>
                  <a:pt x="992" y="248"/>
                </a:cubicBezTo>
                <a:cubicBezTo>
                  <a:pt x="999" y="255"/>
                  <a:pt x="999" y="267"/>
                  <a:pt x="992" y="274"/>
                </a:cubicBezTo>
                <a:cubicBezTo>
                  <a:pt x="548" y="718"/>
                  <a:pt x="548" y="718"/>
                  <a:pt x="548" y="718"/>
                </a:cubicBezTo>
                <a:cubicBezTo>
                  <a:pt x="541" y="726"/>
                  <a:pt x="529" y="726"/>
                  <a:pt x="522" y="718"/>
                </a:cubicBezTo>
                <a:cubicBezTo>
                  <a:pt x="78" y="274"/>
                  <a:pt x="78" y="274"/>
                  <a:pt x="78" y="274"/>
                </a:cubicBezTo>
                <a:cubicBezTo>
                  <a:pt x="71" y="267"/>
                  <a:pt x="71" y="255"/>
                  <a:pt x="78" y="248"/>
                </a:cubicBezTo>
                <a:cubicBezTo>
                  <a:pt x="281" y="45"/>
                  <a:pt x="281" y="45"/>
                  <a:pt x="281" y="45"/>
                </a:cubicBezTo>
                <a:cubicBezTo>
                  <a:pt x="235" y="0"/>
                  <a:pt x="235" y="0"/>
                  <a:pt x="235" y="0"/>
                </a:cubicBezTo>
                <a:cubicBezTo>
                  <a:pt x="33" y="203"/>
                  <a:pt x="33" y="203"/>
                  <a:pt x="33" y="203"/>
                </a:cubicBezTo>
                <a:cubicBezTo>
                  <a:pt x="0" y="235"/>
                  <a:pt x="0" y="287"/>
                  <a:pt x="33" y="320"/>
                </a:cubicBezTo>
                <a:cubicBezTo>
                  <a:pt x="477" y="764"/>
                  <a:pt x="477" y="764"/>
                  <a:pt x="477" y="764"/>
                </a:cubicBezTo>
                <a:cubicBezTo>
                  <a:pt x="509" y="796"/>
                  <a:pt x="561" y="796"/>
                  <a:pt x="593" y="764"/>
                </a:cubicBezTo>
                <a:cubicBezTo>
                  <a:pt x="1037" y="320"/>
                  <a:pt x="1037" y="320"/>
                  <a:pt x="1037" y="320"/>
                </a:cubicBezTo>
                <a:cubicBezTo>
                  <a:pt x="1070" y="287"/>
                  <a:pt x="1070" y="235"/>
                  <a:pt x="1037" y="203"/>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 name="Oval 15"/>
          <p:cNvSpPr>
            <a:spLocks noChangeArrowheads="1"/>
          </p:cNvSpPr>
          <p:nvPr/>
        </p:nvSpPr>
        <p:spPr bwMode="auto">
          <a:xfrm>
            <a:off x="11756392" y="9650678"/>
            <a:ext cx="1057248" cy="1057248"/>
          </a:xfrm>
          <a:prstGeom prst="ellipse">
            <a:avLst/>
          </a:pr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 name="Freeform 16"/>
          <p:cNvSpPr>
            <a:spLocks/>
          </p:cNvSpPr>
          <p:nvPr/>
        </p:nvSpPr>
        <p:spPr bwMode="auto">
          <a:xfrm>
            <a:off x="16760919" y="7302560"/>
            <a:ext cx="719213" cy="719213"/>
          </a:xfrm>
          <a:custGeom>
            <a:avLst/>
            <a:gdLst>
              <a:gd name="T0" fmla="*/ 264 w 264"/>
              <a:gd name="T1" fmla="*/ 91 h 264"/>
              <a:gd name="T2" fmla="*/ 100 w 264"/>
              <a:gd name="T3" fmla="*/ 264 h 264"/>
              <a:gd name="T4" fmla="*/ 0 w 264"/>
              <a:gd name="T5" fmla="*/ 0 h 264"/>
              <a:gd name="T6" fmla="*/ 264 w 264"/>
              <a:gd name="T7" fmla="*/ 91 h 264"/>
            </a:gdLst>
            <a:ahLst/>
            <a:cxnLst>
              <a:cxn ang="0">
                <a:pos x="T0" y="T1"/>
              </a:cxn>
              <a:cxn ang="0">
                <a:pos x="T2" y="T3"/>
              </a:cxn>
              <a:cxn ang="0">
                <a:pos x="T4" y="T5"/>
              </a:cxn>
              <a:cxn ang="0">
                <a:pos x="T6" y="T7"/>
              </a:cxn>
            </a:cxnLst>
            <a:rect l="0" t="0" r="r" b="b"/>
            <a:pathLst>
              <a:path w="264" h="264">
                <a:moveTo>
                  <a:pt x="264" y="91"/>
                </a:moveTo>
                <a:lnTo>
                  <a:pt x="100" y="264"/>
                </a:lnTo>
                <a:lnTo>
                  <a:pt x="0" y="0"/>
                </a:lnTo>
                <a:lnTo>
                  <a:pt x="264" y="91"/>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 name="Freeform 17"/>
          <p:cNvSpPr>
            <a:spLocks/>
          </p:cNvSpPr>
          <p:nvPr/>
        </p:nvSpPr>
        <p:spPr bwMode="auto">
          <a:xfrm>
            <a:off x="14167389" y="7662165"/>
            <a:ext cx="3991090" cy="2972204"/>
          </a:xfrm>
          <a:custGeom>
            <a:avLst/>
            <a:gdLst>
              <a:gd name="T0" fmla="*/ 1037 w 1070"/>
              <a:gd name="T1" fmla="*/ 203 h 796"/>
              <a:gd name="T2" fmla="*/ 849 w 1070"/>
              <a:gd name="T3" fmla="*/ 11 h 796"/>
              <a:gd name="T4" fmla="*/ 805 w 1070"/>
              <a:gd name="T5" fmla="*/ 57 h 796"/>
              <a:gd name="T6" fmla="*/ 992 w 1070"/>
              <a:gd name="T7" fmla="*/ 248 h 796"/>
              <a:gd name="T8" fmla="*/ 992 w 1070"/>
              <a:gd name="T9" fmla="*/ 274 h 796"/>
              <a:gd name="T10" fmla="*/ 548 w 1070"/>
              <a:gd name="T11" fmla="*/ 718 h 796"/>
              <a:gd name="T12" fmla="*/ 522 w 1070"/>
              <a:gd name="T13" fmla="*/ 718 h 796"/>
              <a:gd name="T14" fmla="*/ 78 w 1070"/>
              <a:gd name="T15" fmla="*/ 274 h 796"/>
              <a:gd name="T16" fmla="*/ 78 w 1070"/>
              <a:gd name="T17" fmla="*/ 248 h 796"/>
              <a:gd name="T18" fmla="*/ 281 w 1070"/>
              <a:gd name="T19" fmla="*/ 45 h 796"/>
              <a:gd name="T20" fmla="*/ 235 w 1070"/>
              <a:gd name="T21" fmla="*/ 0 h 796"/>
              <a:gd name="T22" fmla="*/ 33 w 1070"/>
              <a:gd name="T23" fmla="*/ 203 h 796"/>
              <a:gd name="T24" fmla="*/ 33 w 1070"/>
              <a:gd name="T25" fmla="*/ 320 h 796"/>
              <a:gd name="T26" fmla="*/ 477 w 1070"/>
              <a:gd name="T27" fmla="*/ 764 h 796"/>
              <a:gd name="T28" fmla="*/ 593 w 1070"/>
              <a:gd name="T29" fmla="*/ 764 h 796"/>
              <a:gd name="T30" fmla="*/ 1037 w 1070"/>
              <a:gd name="T31" fmla="*/ 320 h 796"/>
              <a:gd name="T32" fmla="*/ 1037 w 1070"/>
              <a:gd name="T33" fmla="*/ 20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0" h="796">
                <a:moveTo>
                  <a:pt x="1037" y="203"/>
                </a:moveTo>
                <a:cubicBezTo>
                  <a:pt x="849" y="11"/>
                  <a:pt x="849" y="11"/>
                  <a:pt x="849" y="11"/>
                </a:cubicBezTo>
                <a:cubicBezTo>
                  <a:pt x="805" y="57"/>
                  <a:pt x="805" y="57"/>
                  <a:pt x="805" y="57"/>
                </a:cubicBezTo>
                <a:cubicBezTo>
                  <a:pt x="992" y="248"/>
                  <a:pt x="992" y="248"/>
                  <a:pt x="992" y="248"/>
                </a:cubicBezTo>
                <a:cubicBezTo>
                  <a:pt x="999" y="255"/>
                  <a:pt x="999" y="267"/>
                  <a:pt x="992" y="274"/>
                </a:cubicBezTo>
                <a:cubicBezTo>
                  <a:pt x="548" y="718"/>
                  <a:pt x="548" y="718"/>
                  <a:pt x="548" y="718"/>
                </a:cubicBezTo>
                <a:cubicBezTo>
                  <a:pt x="541" y="726"/>
                  <a:pt x="529" y="726"/>
                  <a:pt x="522" y="718"/>
                </a:cubicBezTo>
                <a:cubicBezTo>
                  <a:pt x="78" y="274"/>
                  <a:pt x="78" y="274"/>
                  <a:pt x="78" y="274"/>
                </a:cubicBezTo>
                <a:cubicBezTo>
                  <a:pt x="71" y="267"/>
                  <a:pt x="71" y="255"/>
                  <a:pt x="78" y="248"/>
                </a:cubicBezTo>
                <a:cubicBezTo>
                  <a:pt x="281" y="45"/>
                  <a:pt x="281" y="45"/>
                  <a:pt x="281" y="45"/>
                </a:cubicBezTo>
                <a:cubicBezTo>
                  <a:pt x="235" y="0"/>
                  <a:pt x="235" y="0"/>
                  <a:pt x="235" y="0"/>
                </a:cubicBezTo>
                <a:cubicBezTo>
                  <a:pt x="33" y="203"/>
                  <a:pt x="33" y="203"/>
                  <a:pt x="33" y="203"/>
                </a:cubicBezTo>
                <a:cubicBezTo>
                  <a:pt x="0" y="235"/>
                  <a:pt x="0" y="287"/>
                  <a:pt x="33" y="320"/>
                </a:cubicBezTo>
                <a:cubicBezTo>
                  <a:pt x="477" y="764"/>
                  <a:pt x="477" y="764"/>
                  <a:pt x="477" y="764"/>
                </a:cubicBezTo>
                <a:cubicBezTo>
                  <a:pt x="509" y="796"/>
                  <a:pt x="561" y="796"/>
                  <a:pt x="593" y="764"/>
                </a:cubicBezTo>
                <a:cubicBezTo>
                  <a:pt x="1037" y="320"/>
                  <a:pt x="1037" y="320"/>
                  <a:pt x="1037" y="320"/>
                </a:cubicBezTo>
                <a:cubicBezTo>
                  <a:pt x="1070" y="287"/>
                  <a:pt x="1070" y="235"/>
                  <a:pt x="1037" y="203"/>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1" name="Freeform 20"/>
          <p:cNvSpPr>
            <a:spLocks/>
          </p:cNvSpPr>
          <p:nvPr/>
        </p:nvSpPr>
        <p:spPr bwMode="auto">
          <a:xfrm>
            <a:off x="14167389" y="7662165"/>
            <a:ext cx="3991090" cy="2972204"/>
          </a:xfrm>
          <a:custGeom>
            <a:avLst/>
            <a:gdLst>
              <a:gd name="T0" fmla="*/ 1037 w 1070"/>
              <a:gd name="T1" fmla="*/ 203 h 796"/>
              <a:gd name="T2" fmla="*/ 849 w 1070"/>
              <a:gd name="T3" fmla="*/ 11 h 796"/>
              <a:gd name="T4" fmla="*/ 805 w 1070"/>
              <a:gd name="T5" fmla="*/ 57 h 796"/>
              <a:gd name="T6" fmla="*/ 992 w 1070"/>
              <a:gd name="T7" fmla="*/ 248 h 796"/>
              <a:gd name="T8" fmla="*/ 992 w 1070"/>
              <a:gd name="T9" fmla="*/ 274 h 796"/>
              <a:gd name="T10" fmla="*/ 548 w 1070"/>
              <a:gd name="T11" fmla="*/ 718 h 796"/>
              <a:gd name="T12" fmla="*/ 522 w 1070"/>
              <a:gd name="T13" fmla="*/ 718 h 796"/>
              <a:gd name="T14" fmla="*/ 78 w 1070"/>
              <a:gd name="T15" fmla="*/ 274 h 796"/>
              <a:gd name="T16" fmla="*/ 78 w 1070"/>
              <a:gd name="T17" fmla="*/ 248 h 796"/>
              <a:gd name="T18" fmla="*/ 281 w 1070"/>
              <a:gd name="T19" fmla="*/ 45 h 796"/>
              <a:gd name="T20" fmla="*/ 235 w 1070"/>
              <a:gd name="T21" fmla="*/ 0 h 796"/>
              <a:gd name="T22" fmla="*/ 33 w 1070"/>
              <a:gd name="T23" fmla="*/ 203 h 796"/>
              <a:gd name="T24" fmla="*/ 33 w 1070"/>
              <a:gd name="T25" fmla="*/ 320 h 796"/>
              <a:gd name="T26" fmla="*/ 477 w 1070"/>
              <a:gd name="T27" fmla="*/ 764 h 796"/>
              <a:gd name="T28" fmla="*/ 593 w 1070"/>
              <a:gd name="T29" fmla="*/ 764 h 796"/>
              <a:gd name="T30" fmla="*/ 1037 w 1070"/>
              <a:gd name="T31" fmla="*/ 320 h 796"/>
              <a:gd name="T32" fmla="*/ 1037 w 1070"/>
              <a:gd name="T33" fmla="*/ 20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0" h="796">
                <a:moveTo>
                  <a:pt x="1037" y="203"/>
                </a:moveTo>
                <a:cubicBezTo>
                  <a:pt x="849" y="11"/>
                  <a:pt x="849" y="11"/>
                  <a:pt x="849" y="11"/>
                </a:cubicBezTo>
                <a:cubicBezTo>
                  <a:pt x="805" y="57"/>
                  <a:pt x="805" y="57"/>
                  <a:pt x="805" y="57"/>
                </a:cubicBezTo>
                <a:cubicBezTo>
                  <a:pt x="992" y="248"/>
                  <a:pt x="992" y="248"/>
                  <a:pt x="992" y="248"/>
                </a:cubicBezTo>
                <a:cubicBezTo>
                  <a:pt x="999" y="255"/>
                  <a:pt x="999" y="267"/>
                  <a:pt x="992" y="274"/>
                </a:cubicBezTo>
                <a:cubicBezTo>
                  <a:pt x="548" y="718"/>
                  <a:pt x="548" y="718"/>
                  <a:pt x="548" y="718"/>
                </a:cubicBezTo>
                <a:cubicBezTo>
                  <a:pt x="541" y="726"/>
                  <a:pt x="529" y="726"/>
                  <a:pt x="522" y="718"/>
                </a:cubicBezTo>
                <a:cubicBezTo>
                  <a:pt x="78" y="274"/>
                  <a:pt x="78" y="274"/>
                  <a:pt x="78" y="274"/>
                </a:cubicBezTo>
                <a:cubicBezTo>
                  <a:pt x="71" y="267"/>
                  <a:pt x="71" y="255"/>
                  <a:pt x="78" y="248"/>
                </a:cubicBezTo>
                <a:cubicBezTo>
                  <a:pt x="281" y="45"/>
                  <a:pt x="281" y="45"/>
                  <a:pt x="281" y="45"/>
                </a:cubicBezTo>
                <a:cubicBezTo>
                  <a:pt x="235" y="0"/>
                  <a:pt x="235" y="0"/>
                  <a:pt x="235" y="0"/>
                </a:cubicBezTo>
                <a:cubicBezTo>
                  <a:pt x="33" y="203"/>
                  <a:pt x="33" y="203"/>
                  <a:pt x="33" y="203"/>
                </a:cubicBezTo>
                <a:cubicBezTo>
                  <a:pt x="0" y="235"/>
                  <a:pt x="0" y="287"/>
                  <a:pt x="33" y="320"/>
                </a:cubicBezTo>
                <a:cubicBezTo>
                  <a:pt x="477" y="764"/>
                  <a:pt x="477" y="764"/>
                  <a:pt x="477" y="764"/>
                </a:cubicBezTo>
                <a:cubicBezTo>
                  <a:pt x="509" y="796"/>
                  <a:pt x="561" y="796"/>
                  <a:pt x="593" y="764"/>
                </a:cubicBezTo>
                <a:cubicBezTo>
                  <a:pt x="1037" y="320"/>
                  <a:pt x="1037" y="320"/>
                  <a:pt x="1037" y="320"/>
                </a:cubicBezTo>
                <a:cubicBezTo>
                  <a:pt x="1070" y="287"/>
                  <a:pt x="1070" y="235"/>
                  <a:pt x="1037" y="203"/>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 name="Oval 21"/>
          <p:cNvSpPr>
            <a:spLocks noChangeArrowheads="1"/>
          </p:cNvSpPr>
          <p:nvPr/>
        </p:nvSpPr>
        <p:spPr bwMode="auto">
          <a:xfrm>
            <a:off x="17376478" y="8095330"/>
            <a:ext cx="1057248" cy="1057248"/>
          </a:xfrm>
          <a:prstGeom prst="ellipse">
            <a:avLst/>
          </a:pr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 name="Rectangle 26"/>
          <p:cNvSpPr/>
          <p:nvPr/>
        </p:nvSpPr>
        <p:spPr>
          <a:xfrm>
            <a:off x="7225644" y="8021774"/>
            <a:ext cx="2141788" cy="1338278"/>
          </a:xfrm>
          <a:prstGeom prst="rect">
            <a:avLst/>
          </a:prstGeom>
        </p:spPr>
        <p:txBody>
          <a:bodyPr wrap="square" lIns="243868" rIns="243868" bIns="121934">
            <a:spAutoFit/>
          </a:bodyPr>
          <a:lstStyle/>
          <a:p>
            <a:pPr algn="ctr" defTabSz="2438584">
              <a:lnSpc>
                <a:spcPct val="89000"/>
              </a:lnSpc>
            </a:pPr>
            <a:r>
              <a:rPr lang="en-US" sz="8535">
                <a:solidFill>
                  <a:srgbClr val="57565A"/>
                </a:solidFill>
                <a:latin typeface="Roboto Light"/>
              </a:rPr>
              <a:t>01</a:t>
            </a:r>
          </a:p>
        </p:txBody>
      </p:sp>
      <p:sp>
        <p:nvSpPr>
          <p:cNvPr id="28" name="Oval 27"/>
          <p:cNvSpPr>
            <a:spLocks noChangeArrowheads="1"/>
          </p:cNvSpPr>
          <p:nvPr/>
        </p:nvSpPr>
        <p:spPr bwMode="auto">
          <a:xfrm>
            <a:off x="5988960" y="8095330"/>
            <a:ext cx="1057248" cy="1057248"/>
          </a:xfrm>
          <a:prstGeom prst="ellipse">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 name="Rectangle 28"/>
          <p:cNvSpPr/>
          <p:nvPr/>
        </p:nvSpPr>
        <p:spPr>
          <a:xfrm>
            <a:off x="11170671" y="8021774"/>
            <a:ext cx="2141788" cy="1338278"/>
          </a:xfrm>
          <a:prstGeom prst="rect">
            <a:avLst/>
          </a:prstGeom>
        </p:spPr>
        <p:txBody>
          <a:bodyPr wrap="square" lIns="243868" rIns="243868" bIns="121934">
            <a:spAutoFit/>
          </a:bodyPr>
          <a:lstStyle/>
          <a:p>
            <a:pPr algn="ctr" defTabSz="2438584">
              <a:lnSpc>
                <a:spcPct val="89000"/>
              </a:lnSpc>
            </a:pPr>
            <a:r>
              <a:rPr lang="en-US" sz="8535">
                <a:solidFill>
                  <a:srgbClr val="57565A"/>
                </a:solidFill>
                <a:latin typeface="Roboto Light"/>
              </a:rPr>
              <a:t>03</a:t>
            </a:r>
          </a:p>
        </p:txBody>
      </p:sp>
      <p:sp>
        <p:nvSpPr>
          <p:cNvPr id="30" name="Rectangle 29"/>
          <p:cNvSpPr/>
          <p:nvPr/>
        </p:nvSpPr>
        <p:spPr>
          <a:xfrm>
            <a:off x="15079531" y="8021774"/>
            <a:ext cx="2141788" cy="1338278"/>
          </a:xfrm>
          <a:prstGeom prst="rect">
            <a:avLst/>
          </a:prstGeom>
        </p:spPr>
        <p:txBody>
          <a:bodyPr wrap="square" lIns="243868" rIns="243868" bIns="121934">
            <a:spAutoFit/>
          </a:bodyPr>
          <a:lstStyle/>
          <a:p>
            <a:pPr algn="ctr" defTabSz="2438584">
              <a:lnSpc>
                <a:spcPct val="89000"/>
              </a:lnSpc>
            </a:pPr>
            <a:r>
              <a:rPr lang="en-US" sz="8535">
                <a:solidFill>
                  <a:srgbClr val="57565A"/>
                </a:solidFill>
                <a:latin typeface="Roboto Light"/>
              </a:rPr>
              <a:t>05</a:t>
            </a:r>
          </a:p>
        </p:txBody>
      </p:sp>
      <p:sp>
        <p:nvSpPr>
          <p:cNvPr id="31" name="Rectangle 30"/>
          <p:cNvSpPr/>
          <p:nvPr/>
        </p:nvSpPr>
        <p:spPr>
          <a:xfrm>
            <a:off x="9304527" y="5967486"/>
            <a:ext cx="2141788" cy="1338278"/>
          </a:xfrm>
          <a:prstGeom prst="rect">
            <a:avLst/>
          </a:prstGeom>
        </p:spPr>
        <p:txBody>
          <a:bodyPr wrap="square" lIns="243868" rIns="243868" bIns="121934">
            <a:spAutoFit/>
          </a:bodyPr>
          <a:lstStyle/>
          <a:p>
            <a:pPr algn="ctr" defTabSz="2438584">
              <a:lnSpc>
                <a:spcPct val="89000"/>
              </a:lnSpc>
            </a:pPr>
            <a:r>
              <a:rPr lang="en-US" sz="8535">
                <a:solidFill>
                  <a:srgbClr val="57565A"/>
                </a:solidFill>
                <a:latin typeface="Roboto Light"/>
              </a:rPr>
              <a:t>02</a:t>
            </a:r>
          </a:p>
        </p:txBody>
      </p:sp>
      <p:sp>
        <p:nvSpPr>
          <p:cNvPr id="32" name="Rectangle 31"/>
          <p:cNvSpPr/>
          <p:nvPr/>
        </p:nvSpPr>
        <p:spPr>
          <a:xfrm>
            <a:off x="13217941" y="5967486"/>
            <a:ext cx="2141788" cy="1338278"/>
          </a:xfrm>
          <a:prstGeom prst="rect">
            <a:avLst/>
          </a:prstGeom>
        </p:spPr>
        <p:txBody>
          <a:bodyPr wrap="square" lIns="243868" rIns="243868" bIns="121934">
            <a:spAutoFit/>
          </a:bodyPr>
          <a:lstStyle/>
          <a:p>
            <a:pPr algn="ctr" defTabSz="2438584">
              <a:lnSpc>
                <a:spcPct val="89000"/>
              </a:lnSpc>
            </a:pPr>
            <a:r>
              <a:rPr lang="en-US" sz="8535">
                <a:solidFill>
                  <a:srgbClr val="57565A"/>
                </a:solidFill>
                <a:latin typeface="Roboto Light"/>
              </a:rPr>
              <a:t>04</a:t>
            </a:r>
          </a:p>
        </p:txBody>
      </p:sp>
      <p:sp>
        <p:nvSpPr>
          <p:cNvPr id="42" name="Freeform 41"/>
          <p:cNvSpPr/>
          <p:nvPr/>
        </p:nvSpPr>
        <p:spPr>
          <a:xfrm flipH="1" flipV="1">
            <a:off x="7264909" y="3638325"/>
            <a:ext cx="3090140" cy="8255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accent2"/>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44" name="Rectangle 43"/>
          <p:cNvSpPr/>
          <p:nvPr/>
        </p:nvSpPr>
        <p:spPr>
          <a:xfrm>
            <a:off x="875274" y="2746917"/>
            <a:ext cx="6032292" cy="1629609"/>
          </a:xfrm>
          <a:prstGeom prst="rect">
            <a:avLst/>
          </a:prstGeom>
        </p:spPr>
        <p:txBody>
          <a:bodyPr wrap="square" lIns="487736" rIns="487736" bIns="121934">
            <a:spAutoFit/>
          </a:bodyPr>
          <a:lstStyle/>
          <a:p>
            <a:pPr algn="r" defTabSz="2438584"/>
            <a:r>
              <a:rPr lang="en-US" sz="4266">
                <a:solidFill>
                  <a:srgbClr val="57565A"/>
                </a:solidFill>
                <a:latin typeface="Roboto Light"/>
              </a:rPr>
              <a:t>Key point</a:t>
            </a:r>
          </a:p>
          <a:p>
            <a:pPr algn="r" defTabSz="2438584">
              <a:lnSpc>
                <a:spcPct val="89000"/>
              </a:lnSpc>
            </a:pPr>
            <a:r>
              <a:rPr lang="en-US" sz="2934">
                <a:solidFill>
                  <a:srgbClr val="57565A"/>
                </a:solidFill>
                <a:latin typeface="Roboto Light"/>
              </a:rPr>
              <a:t>Lorem ipsum dolor sit amet, dolor sit amet, consectet</a:t>
            </a:r>
          </a:p>
        </p:txBody>
      </p:sp>
      <p:sp>
        <p:nvSpPr>
          <p:cNvPr id="45" name="Freeform 44"/>
          <p:cNvSpPr/>
          <p:nvPr/>
        </p:nvSpPr>
        <p:spPr>
          <a:xfrm flipV="1">
            <a:off x="14289330" y="3638325"/>
            <a:ext cx="3058518" cy="8255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accent6"/>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46" name="Rectangle 45"/>
          <p:cNvSpPr/>
          <p:nvPr/>
        </p:nvSpPr>
        <p:spPr>
          <a:xfrm>
            <a:off x="17738846" y="2746917"/>
            <a:ext cx="6073053" cy="1629609"/>
          </a:xfrm>
          <a:prstGeom prst="rect">
            <a:avLst/>
          </a:prstGeom>
        </p:spPr>
        <p:txBody>
          <a:bodyPr wrap="square" lIns="487736" rIns="487736" bIns="121934">
            <a:spAutoFit/>
          </a:bodyPr>
          <a:lstStyle/>
          <a:p>
            <a:pPr defTabSz="2438584"/>
            <a:r>
              <a:rPr lang="en-US" sz="4266">
                <a:solidFill>
                  <a:srgbClr val="57565A"/>
                </a:solidFill>
                <a:latin typeface="Roboto Light"/>
              </a:rPr>
              <a:t>Key point</a:t>
            </a:r>
          </a:p>
          <a:p>
            <a:pPr defTabSz="2438584">
              <a:lnSpc>
                <a:spcPct val="89000"/>
              </a:lnSpc>
            </a:pPr>
            <a:r>
              <a:rPr lang="en-US" sz="2934">
                <a:solidFill>
                  <a:srgbClr val="57565A"/>
                </a:solidFill>
                <a:latin typeface="Roboto Light"/>
              </a:rPr>
              <a:t>Lorem ipsum dolor sit amet, dolor sit amet, consect</a:t>
            </a:r>
          </a:p>
        </p:txBody>
      </p:sp>
      <p:sp>
        <p:nvSpPr>
          <p:cNvPr id="48" name="Rectangle 47"/>
          <p:cNvSpPr/>
          <p:nvPr/>
        </p:nvSpPr>
        <p:spPr>
          <a:xfrm>
            <a:off x="205732" y="7774418"/>
            <a:ext cx="4609109" cy="1629609"/>
          </a:xfrm>
          <a:prstGeom prst="rect">
            <a:avLst/>
          </a:prstGeom>
        </p:spPr>
        <p:txBody>
          <a:bodyPr wrap="square" lIns="487736" rIns="487736" bIns="121934">
            <a:spAutoFit/>
          </a:bodyPr>
          <a:lstStyle/>
          <a:p>
            <a:pPr algn="r" defTabSz="2438584"/>
            <a:r>
              <a:rPr lang="en-US" sz="4266">
                <a:solidFill>
                  <a:srgbClr val="57565A"/>
                </a:solidFill>
                <a:latin typeface="Roboto Light"/>
              </a:rPr>
              <a:t>Key point</a:t>
            </a:r>
          </a:p>
          <a:p>
            <a:pPr algn="r" defTabSz="2438584">
              <a:lnSpc>
                <a:spcPct val="89000"/>
              </a:lnSpc>
            </a:pPr>
            <a:r>
              <a:rPr lang="da-DK" sz="2934">
                <a:solidFill>
                  <a:srgbClr val="57565A"/>
                </a:solidFill>
                <a:latin typeface="Roboto Light"/>
              </a:rPr>
              <a:t>Lorem ipsum dolor sit amet, amet, consect</a:t>
            </a:r>
          </a:p>
        </p:txBody>
      </p:sp>
      <p:sp>
        <p:nvSpPr>
          <p:cNvPr id="49" name="Rectangle 48"/>
          <p:cNvSpPr/>
          <p:nvPr/>
        </p:nvSpPr>
        <p:spPr>
          <a:xfrm>
            <a:off x="19612698" y="7774418"/>
            <a:ext cx="4607617" cy="1629609"/>
          </a:xfrm>
          <a:prstGeom prst="rect">
            <a:avLst/>
          </a:prstGeom>
        </p:spPr>
        <p:txBody>
          <a:bodyPr wrap="square" lIns="487736" rIns="487736" bIns="121934">
            <a:spAutoFit/>
          </a:bodyPr>
          <a:lstStyle/>
          <a:p>
            <a:pPr defTabSz="2438584"/>
            <a:r>
              <a:rPr lang="en-US" sz="4266">
                <a:solidFill>
                  <a:srgbClr val="57565A"/>
                </a:solidFill>
                <a:latin typeface="Roboto Light"/>
              </a:rPr>
              <a:t>Key point</a:t>
            </a:r>
          </a:p>
          <a:p>
            <a:pPr defTabSz="2438584">
              <a:lnSpc>
                <a:spcPct val="89000"/>
              </a:lnSpc>
            </a:pPr>
            <a:r>
              <a:rPr lang="da-DK" sz="2934">
                <a:solidFill>
                  <a:srgbClr val="57565A"/>
                </a:solidFill>
                <a:latin typeface="Roboto Light"/>
              </a:rPr>
              <a:t>Lorem ipsum dolor sit amet, amet, consect</a:t>
            </a:r>
          </a:p>
        </p:txBody>
      </p:sp>
      <p:cxnSp>
        <p:nvCxnSpPr>
          <p:cNvPr id="53" name="Straight Connector 52"/>
          <p:cNvCxnSpPr>
            <a:stCxn id="28" idx="2"/>
          </p:cNvCxnSpPr>
          <p:nvPr/>
        </p:nvCxnSpPr>
        <p:spPr>
          <a:xfrm flipH="1" flipV="1">
            <a:off x="5167135" y="8621493"/>
            <a:ext cx="821825" cy="2462"/>
          </a:xfrm>
          <a:prstGeom prst="line">
            <a:avLst/>
          </a:prstGeom>
          <a:ln w="9525" cmpd="sng">
            <a:solidFill>
              <a:schemeClr val="accent1"/>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a:stCxn id="22" idx="6"/>
          </p:cNvCxnSpPr>
          <p:nvPr/>
        </p:nvCxnSpPr>
        <p:spPr>
          <a:xfrm flipV="1">
            <a:off x="18433723" y="8621494"/>
            <a:ext cx="823055" cy="2460"/>
          </a:xfrm>
          <a:prstGeom prst="line">
            <a:avLst/>
          </a:prstGeom>
          <a:ln w="9525" cmpd="sng">
            <a:solidFill>
              <a:schemeClr val="accent4"/>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a:stCxn id="16" idx="4"/>
          </p:cNvCxnSpPr>
          <p:nvPr/>
        </p:nvCxnSpPr>
        <p:spPr>
          <a:xfrm>
            <a:off x="12285016" y="10707926"/>
            <a:ext cx="0" cy="823055"/>
          </a:xfrm>
          <a:prstGeom prst="line">
            <a:avLst/>
          </a:prstGeom>
          <a:ln w="9525" cmpd="sng">
            <a:solidFill>
              <a:schemeClr val="accent3"/>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63" name="Rectangle 62"/>
          <p:cNvSpPr/>
          <p:nvPr/>
        </p:nvSpPr>
        <p:spPr>
          <a:xfrm>
            <a:off x="12690957" y="10728142"/>
            <a:ext cx="4607617" cy="1629609"/>
          </a:xfrm>
          <a:prstGeom prst="rect">
            <a:avLst/>
          </a:prstGeom>
        </p:spPr>
        <p:txBody>
          <a:bodyPr wrap="square" lIns="487736" rIns="487736" bIns="121934">
            <a:spAutoFit/>
          </a:bodyPr>
          <a:lstStyle/>
          <a:p>
            <a:pPr defTabSz="2438584"/>
            <a:r>
              <a:rPr lang="en-US" sz="4266">
                <a:solidFill>
                  <a:srgbClr val="57565A"/>
                </a:solidFill>
                <a:latin typeface="Roboto Light"/>
              </a:rPr>
              <a:t>Key point</a:t>
            </a:r>
          </a:p>
          <a:p>
            <a:pPr defTabSz="2438584">
              <a:lnSpc>
                <a:spcPct val="89000"/>
              </a:lnSpc>
            </a:pPr>
            <a:r>
              <a:rPr lang="da-DK" sz="2934">
                <a:solidFill>
                  <a:srgbClr val="57565A"/>
                </a:solidFill>
                <a:latin typeface="Roboto Light"/>
              </a:rPr>
              <a:t>Lorem ipsum dolor sit amet, amet, consect</a:t>
            </a:r>
          </a:p>
        </p:txBody>
      </p:sp>
      <p:sp>
        <p:nvSpPr>
          <p:cNvPr id="34" name="Freeform 259"/>
          <p:cNvSpPr>
            <a:spLocks noEditPoints="1"/>
          </p:cNvSpPr>
          <p:nvPr/>
        </p:nvSpPr>
        <p:spPr bwMode="auto">
          <a:xfrm>
            <a:off x="12083355" y="9857611"/>
            <a:ext cx="482022" cy="618768"/>
          </a:xfrm>
          <a:custGeom>
            <a:avLst/>
            <a:gdLst>
              <a:gd name="T0" fmla="*/ 108 w 191"/>
              <a:gd name="T1" fmla="*/ 62 h 247"/>
              <a:gd name="T2" fmla="*/ 54 w 191"/>
              <a:gd name="T3" fmla="*/ 0 h 247"/>
              <a:gd name="T4" fmla="*/ 0 w 191"/>
              <a:gd name="T5" fmla="*/ 62 h 247"/>
              <a:gd name="T6" fmla="*/ 0 w 191"/>
              <a:gd name="T7" fmla="*/ 129 h 247"/>
              <a:gd name="T8" fmla="*/ 83 w 191"/>
              <a:gd name="T9" fmla="*/ 186 h 247"/>
              <a:gd name="T10" fmla="*/ 191 w 191"/>
              <a:gd name="T11" fmla="*/ 184 h 247"/>
              <a:gd name="T12" fmla="*/ 191 w 191"/>
              <a:gd name="T13" fmla="*/ 151 h 247"/>
              <a:gd name="T14" fmla="*/ 83 w 191"/>
              <a:gd name="T15" fmla="*/ 149 h 247"/>
              <a:gd name="T16" fmla="*/ 54 w 191"/>
              <a:gd name="T17" fmla="*/ 125 h 247"/>
              <a:gd name="T18" fmla="*/ 87 w 191"/>
              <a:gd name="T19" fmla="*/ 184 h 247"/>
              <a:gd name="T20" fmla="*/ 187 w 191"/>
              <a:gd name="T21" fmla="*/ 162 h 247"/>
              <a:gd name="T22" fmla="*/ 137 w 191"/>
              <a:gd name="T23" fmla="*/ 176 h 247"/>
              <a:gd name="T24" fmla="*/ 87 w 191"/>
              <a:gd name="T25" fmla="*/ 129 h 247"/>
              <a:gd name="T26" fmla="*/ 89 w 191"/>
              <a:gd name="T27" fmla="*/ 132 h 247"/>
              <a:gd name="T28" fmla="*/ 95 w 191"/>
              <a:gd name="T29" fmla="*/ 137 h 247"/>
              <a:gd name="T30" fmla="*/ 102 w 191"/>
              <a:gd name="T31" fmla="*/ 141 h 247"/>
              <a:gd name="T32" fmla="*/ 111 w 191"/>
              <a:gd name="T33" fmla="*/ 144 h 247"/>
              <a:gd name="T34" fmla="*/ 121 w 191"/>
              <a:gd name="T35" fmla="*/ 146 h 247"/>
              <a:gd name="T36" fmla="*/ 132 w 191"/>
              <a:gd name="T37" fmla="*/ 147 h 247"/>
              <a:gd name="T38" fmla="*/ 147 w 191"/>
              <a:gd name="T39" fmla="*/ 146 h 247"/>
              <a:gd name="T40" fmla="*/ 158 w 191"/>
              <a:gd name="T41" fmla="*/ 145 h 247"/>
              <a:gd name="T42" fmla="*/ 167 w 191"/>
              <a:gd name="T43" fmla="*/ 142 h 247"/>
              <a:gd name="T44" fmla="*/ 175 w 191"/>
              <a:gd name="T45" fmla="*/ 139 h 247"/>
              <a:gd name="T46" fmla="*/ 182 w 191"/>
              <a:gd name="T47" fmla="*/ 134 h 247"/>
              <a:gd name="T48" fmla="*/ 186 w 191"/>
              <a:gd name="T49" fmla="*/ 130 h 247"/>
              <a:gd name="T50" fmla="*/ 137 w 191"/>
              <a:gd name="T51" fmla="*/ 143 h 247"/>
              <a:gd name="T52" fmla="*/ 87 w 191"/>
              <a:gd name="T53" fmla="*/ 114 h 247"/>
              <a:gd name="T54" fmla="*/ 137 w 191"/>
              <a:gd name="T55" fmla="*/ 93 h 247"/>
              <a:gd name="T56" fmla="*/ 54 w 191"/>
              <a:gd name="T57" fmla="*/ 54 h 247"/>
              <a:gd name="T58" fmla="*/ 6 w 191"/>
              <a:gd name="T59" fmla="*/ 43 h 247"/>
              <a:gd name="T60" fmla="*/ 12 w 191"/>
              <a:gd name="T61" fmla="*/ 48 h 247"/>
              <a:gd name="T62" fmla="*/ 18 w 191"/>
              <a:gd name="T63" fmla="*/ 51 h 247"/>
              <a:gd name="T64" fmla="*/ 27 w 191"/>
              <a:gd name="T65" fmla="*/ 55 h 247"/>
              <a:gd name="T66" fmla="*/ 37 w 191"/>
              <a:gd name="T67" fmla="*/ 57 h 247"/>
              <a:gd name="T68" fmla="*/ 47 w 191"/>
              <a:gd name="T69" fmla="*/ 58 h 247"/>
              <a:gd name="T70" fmla="*/ 60 w 191"/>
              <a:gd name="T71" fmla="*/ 58 h 247"/>
              <a:gd name="T72" fmla="*/ 70 w 191"/>
              <a:gd name="T73" fmla="*/ 57 h 247"/>
              <a:gd name="T74" fmla="*/ 80 w 191"/>
              <a:gd name="T75" fmla="*/ 55 h 247"/>
              <a:gd name="T76" fmla="*/ 89 w 191"/>
              <a:gd name="T77" fmla="*/ 51 h 247"/>
              <a:gd name="T78" fmla="*/ 96 w 191"/>
              <a:gd name="T79" fmla="*/ 48 h 247"/>
              <a:gd name="T80" fmla="*/ 102 w 191"/>
              <a:gd name="T81" fmla="*/ 43 h 247"/>
              <a:gd name="T82" fmla="*/ 104 w 191"/>
              <a:gd name="T83" fmla="*/ 62 h 247"/>
              <a:gd name="T84" fmla="*/ 4 w 191"/>
              <a:gd name="T85" fmla="*/ 40 h 247"/>
              <a:gd name="T86" fmla="*/ 15 w 191"/>
              <a:gd name="T87" fmla="*/ 83 h 247"/>
              <a:gd name="T88" fmla="*/ 101 w 191"/>
              <a:gd name="T89" fmla="*/ 76 h 247"/>
              <a:gd name="T90" fmla="*/ 103 w 191"/>
              <a:gd name="T91" fmla="*/ 95 h 247"/>
              <a:gd name="T92" fmla="*/ 95 w 191"/>
              <a:gd name="T93" fmla="*/ 99 h 247"/>
              <a:gd name="T94" fmla="*/ 86 w 191"/>
              <a:gd name="T95" fmla="*/ 108 h 247"/>
              <a:gd name="T96" fmla="*/ 83 w 191"/>
              <a:gd name="T97" fmla="*/ 113 h 247"/>
              <a:gd name="T98" fmla="*/ 4 w 191"/>
              <a:gd name="T99" fmla="*/ 95 h 247"/>
              <a:gd name="T100" fmla="*/ 4 w 191"/>
              <a:gd name="T101" fmla="*/ 162 h 247"/>
              <a:gd name="T102" fmla="*/ 6 w 191"/>
              <a:gd name="T103" fmla="*/ 142 h 247"/>
              <a:gd name="T104" fmla="*/ 14 w 191"/>
              <a:gd name="T105" fmla="*/ 149 h 247"/>
              <a:gd name="T106" fmla="*/ 30 w 191"/>
              <a:gd name="T107" fmla="*/ 155 h 247"/>
              <a:gd name="T108" fmla="*/ 68 w 191"/>
              <a:gd name="T109" fmla="*/ 157 h 247"/>
              <a:gd name="T110" fmla="*/ 82 w 191"/>
              <a:gd name="T111" fmla="*/ 153 h 247"/>
              <a:gd name="T112" fmla="*/ 4 w 191"/>
              <a:gd name="T113" fmla="*/ 162 h 247"/>
              <a:gd name="T114" fmla="*/ 87 w 191"/>
              <a:gd name="T115" fmla="*/ 196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1" h="247">
                <a:moveTo>
                  <a:pt x="191" y="118"/>
                </a:moveTo>
                <a:cubicBezTo>
                  <a:pt x="191" y="101"/>
                  <a:pt x="167" y="89"/>
                  <a:pt x="137" y="89"/>
                </a:cubicBezTo>
                <a:cubicBezTo>
                  <a:pt x="126" y="89"/>
                  <a:pt x="116" y="90"/>
                  <a:pt x="108" y="93"/>
                </a:cubicBezTo>
                <a:cubicBezTo>
                  <a:pt x="108" y="62"/>
                  <a:pt x="108" y="62"/>
                  <a:pt x="108" y="62"/>
                </a:cubicBezTo>
                <a:cubicBezTo>
                  <a:pt x="108" y="62"/>
                  <a:pt x="108" y="62"/>
                  <a:pt x="108" y="62"/>
                </a:cubicBezTo>
                <a:cubicBezTo>
                  <a:pt x="108" y="62"/>
                  <a:pt x="108" y="62"/>
                  <a:pt x="108" y="62"/>
                </a:cubicBezTo>
                <a:cubicBezTo>
                  <a:pt x="108" y="29"/>
                  <a:pt x="108" y="29"/>
                  <a:pt x="108" y="29"/>
                </a:cubicBezTo>
                <a:cubicBezTo>
                  <a:pt x="108" y="13"/>
                  <a:pt x="84" y="0"/>
                  <a:pt x="54" y="0"/>
                </a:cubicBezTo>
                <a:cubicBezTo>
                  <a:pt x="23" y="0"/>
                  <a:pt x="0" y="13"/>
                  <a:pt x="0" y="29"/>
                </a:cubicBezTo>
                <a:cubicBezTo>
                  <a:pt x="0" y="62"/>
                  <a:pt x="0" y="62"/>
                  <a:pt x="0" y="62"/>
                </a:cubicBezTo>
                <a:cubicBezTo>
                  <a:pt x="0" y="62"/>
                  <a:pt x="0" y="62"/>
                  <a:pt x="0" y="62"/>
                </a:cubicBezTo>
                <a:cubicBezTo>
                  <a:pt x="0" y="62"/>
                  <a:pt x="0" y="62"/>
                  <a:pt x="0" y="62"/>
                </a:cubicBezTo>
                <a:cubicBezTo>
                  <a:pt x="0" y="95"/>
                  <a:pt x="0" y="95"/>
                  <a:pt x="0" y="95"/>
                </a:cubicBezTo>
                <a:cubicBezTo>
                  <a:pt x="0" y="95"/>
                  <a:pt x="0" y="95"/>
                  <a:pt x="0" y="95"/>
                </a:cubicBezTo>
                <a:cubicBezTo>
                  <a:pt x="0" y="95"/>
                  <a:pt x="0" y="95"/>
                  <a:pt x="0" y="95"/>
                </a:cubicBezTo>
                <a:cubicBezTo>
                  <a:pt x="0" y="129"/>
                  <a:pt x="0" y="129"/>
                  <a:pt x="0" y="129"/>
                </a:cubicBezTo>
                <a:cubicBezTo>
                  <a:pt x="0" y="129"/>
                  <a:pt x="0" y="129"/>
                  <a:pt x="0" y="129"/>
                </a:cubicBezTo>
                <a:cubicBezTo>
                  <a:pt x="0" y="162"/>
                  <a:pt x="0" y="162"/>
                  <a:pt x="0" y="162"/>
                </a:cubicBezTo>
                <a:cubicBezTo>
                  <a:pt x="0" y="178"/>
                  <a:pt x="23" y="191"/>
                  <a:pt x="54" y="191"/>
                </a:cubicBezTo>
                <a:cubicBezTo>
                  <a:pt x="64" y="191"/>
                  <a:pt x="74" y="189"/>
                  <a:pt x="83" y="186"/>
                </a:cubicBezTo>
                <a:cubicBezTo>
                  <a:pt x="83" y="218"/>
                  <a:pt x="83" y="218"/>
                  <a:pt x="83" y="218"/>
                </a:cubicBezTo>
                <a:cubicBezTo>
                  <a:pt x="83" y="234"/>
                  <a:pt x="106" y="247"/>
                  <a:pt x="137" y="247"/>
                </a:cubicBezTo>
                <a:cubicBezTo>
                  <a:pt x="167" y="247"/>
                  <a:pt x="191" y="234"/>
                  <a:pt x="191" y="218"/>
                </a:cubicBezTo>
                <a:cubicBezTo>
                  <a:pt x="191" y="184"/>
                  <a:pt x="191" y="184"/>
                  <a:pt x="191" y="184"/>
                </a:cubicBezTo>
                <a:cubicBezTo>
                  <a:pt x="191" y="184"/>
                  <a:pt x="191" y="184"/>
                  <a:pt x="191" y="184"/>
                </a:cubicBezTo>
                <a:cubicBezTo>
                  <a:pt x="191" y="184"/>
                  <a:pt x="191" y="184"/>
                  <a:pt x="191" y="184"/>
                </a:cubicBezTo>
                <a:cubicBezTo>
                  <a:pt x="191" y="151"/>
                  <a:pt x="191" y="151"/>
                  <a:pt x="191" y="151"/>
                </a:cubicBezTo>
                <a:cubicBezTo>
                  <a:pt x="191" y="151"/>
                  <a:pt x="191" y="151"/>
                  <a:pt x="191" y="151"/>
                </a:cubicBezTo>
                <a:cubicBezTo>
                  <a:pt x="191" y="151"/>
                  <a:pt x="191" y="151"/>
                  <a:pt x="191" y="151"/>
                </a:cubicBezTo>
                <a:lnTo>
                  <a:pt x="191" y="118"/>
                </a:lnTo>
                <a:close/>
                <a:moveTo>
                  <a:pt x="83" y="120"/>
                </a:moveTo>
                <a:cubicBezTo>
                  <a:pt x="83" y="149"/>
                  <a:pt x="83" y="149"/>
                  <a:pt x="83" y="149"/>
                </a:cubicBezTo>
                <a:cubicBezTo>
                  <a:pt x="74" y="152"/>
                  <a:pt x="64" y="154"/>
                  <a:pt x="54" y="154"/>
                </a:cubicBezTo>
                <a:cubicBezTo>
                  <a:pt x="27" y="154"/>
                  <a:pt x="4" y="142"/>
                  <a:pt x="4" y="129"/>
                </a:cubicBezTo>
                <a:cubicBezTo>
                  <a:pt x="4" y="107"/>
                  <a:pt x="4" y="107"/>
                  <a:pt x="4" y="107"/>
                </a:cubicBezTo>
                <a:cubicBezTo>
                  <a:pt x="12" y="117"/>
                  <a:pt x="31" y="125"/>
                  <a:pt x="54" y="125"/>
                </a:cubicBezTo>
                <a:cubicBezTo>
                  <a:pt x="64" y="125"/>
                  <a:pt x="74" y="123"/>
                  <a:pt x="83" y="120"/>
                </a:cubicBezTo>
                <a:close/>
                <a:moveTo>
                  <a:pt x="187" y="184"/>
                </a:moveTo>
                <a:cubicBezTo>
                  <a:pt x="187" y="198"/>
                  <a:pt x="164" y="209"/>
                  <a:pt x="137" y="209"/>
                </a:cubicBezTo>
                <a:cubicBezTo>
                  <a:pt x="110" y="209"/>
                  <a:pt x="87" y="198"/>
                  <a:pt x="87" y="184"/>
                </a:cubicBezTo>
                <a:cubicBezTo>
                  <a:pt x="87" y="184"/>
                  <a:pt x="87" y="184"/>
                  <a:pt x="87" y="184"/>
                </a:cubicBezTo>
                <a:cubicBezTo>
                  <a:pt x="87" y="162"/>
                  <a:pt x="87" y="162"/>
                  <a:pt x="87" y="162"/>
                </a:cubicBezTo>
                <a:cubicBezTo>
                  <a:pt x="95" y="173"/>
                  <a:pt x="114" y="180"/>
                  <a:pt x="137" y="180"/>
                </a:cubicBezTo>
                <a:cubicBezTo>
                  <a:pt x="160" y="180"/>
                  <a:pt x="179" y="173"/>
                  <a:pt x="187" y="162"/>
                </a:cubicBezTo>
                <a:lnTo>
                  <a:pt x="187" y="184"/>
                </a:lnTo>
                <a:close/>
                <a:moveTo>
                  <a:pt x="187" y="129"/>
                </a:moveTo>
                <a:cubicBezTo>
                  <a:pt x="187" y="151"/>
                  <a:pt x="187" y="151"/>
                  <a:pt x="187" y="151"/>
                </a:cubicBezTo>
                <a:cubicBezTo>
                  <a:pt x="187" y="165"/>
                  <a:pt x="164" y="176"/>
                  <a:pt x="137" y="176"/>
                </a:cubicBezTo>
                <a:cubicBezTo>
                  <a:pt x="110" y="176"/>
                  <a:pt x="87" y="165"/>
                  <a:pt x="87" y="151"/>
                </a:cubicBezTo>
                <a:cubicBezTo>
                  <a:pt x="87" y="151"/>
                  <a:pt x="87" y="151"/>
                  <a:pt x="87" y="151"/>
                </a:cubicBezTo>
                <a:cubicBezTo>
                  <a:pt x="87" y="150"/>
                  <a:pt x="87" y="150"/>
                  <a:pt x="87" y="150"/>
                </a:cubicBezTo>
                <a:cubicBezTo>
                  <a:pt x="87" y="129"/>
                  <a:pt x="87" y="129"/>
                  <a:pt x="87" y="129"/>
                </a:cubicBezTo>
                <a:cubicBezTo>
                  <a:pt x="87" y="129"/>
                  <a:pt x="87" y="129"/>
                  <a:pt x="87" y="129"/>
                </a:cubicBezTo>
                <a:cubicBezTo>
                  <a:pt x="87" y="129"/>
                  <a:pt x="87" y="129"/>
                  <a:pt x="87" y="130"/>
                </a:cubicBezTo>
                <a:cubicBezTo>
                  <a:pt x="88" y="130"/>
                  <a:pt x="88" y="131"/>
                  <a:pt x="89" y="131"/>
                </a:cubicBezTo>
                <a:cubicBezTo>
                  <a:pt x="89" y="132"/>
                  <a:pt x="89" y="132"/>
                  <a:pt x="89" y="132"/>
                </a:cubicBezTo>
                <a:cubicBezTo>
                  <a:pt x="90" y="133"/>
                  <a:pt x="91" y="133"/>
                  <a:pt x="91" y="134"/>
                </a:cubicBezTo>
                <a:cubicBezTo>
                  <a:pt x="91" y="134"/>
                  <a:pt x="92" y="134"/>
                  <a:pt x="92" y="134"/>
                </a:cubicBezTo>
                <a:cubicBezTo>
                  <a:pt x="93" y="135"/>
                  <a:pt x="94" y="136"/>
                  <a:pt x="95" y="136"/>
                </a:cubicBezTo>
                <a:cubicBezTo>
                  <a:pt x="95" y="136"/>
                  <a:pt x="95" y="137"/>
                  <a:pt x="95" y="137"/>
                </a:cubicBezTo>
                <a:cubicBezTo>
                  <a:pt x="96" y="137"/>
                  <a:pt x="97" y="138"/>
                  <a:pt x="98" y="138"/>
                </a:cubicBezTo>
                <a:cubicBezTo>
                  <a:pt x="98" y="138"/>
                  <a:pt x="99" y="139"/>
                  <a:pt x="99" y="139"/>
                </a:cubicBezTo>
                <a:cubicBezTo>
                  <a:pt x="100" y="139"/>
                  <a:pt x="101" y="140"/>
                  <a:pt x="101" y="140"/>
                </a:cubicBezTo>
                <a:cubicBezTo>
                  <a:pt x="102" y="140"/>
                  <a:pt x="102" y="140"/>
                  <a:pt x="102" y="141"/>
                </a:cubicBezTo>
                <a:cubicBezTo>
                  <a:pt x="104" y="141"/>
                  <a:pt x="105" y="142"/>
                  <a:pt x="106" y="142"/>
                </a:cubicBezTo>
                <a:cubicBezTo>
                  <a:pt x="106" y="142"/>
                  <a:pt x="107" y="142"/>
                  <a:pt x="107" y="142"/>
                </a:cubicBezTo>
                <a:cubicBezTo>
                  <a:pt x="108" y="143"/>
                  <a:pt x="109" y="143"/>
                  <a:pt x="110" y="143"/>
                </a:cubicBezTo>
                <a:cubicBezTo>
                  <a:pt x="111" y="143"/>
                  <a:pt x="111" y="144"/>
                  <a:pt x="111" y="144"/>
                </a:cubicBezTo>
                <a:cubicBezTo>
                  <a:pt x="113" y="144"/>
                  <a:pt x="114" y="144"/>
                  <a:pt x="115" y="144"/>
                </a:cubicBezTo>
                <a:cubicBezTo>
                  <a:pt x="115" y="145"/>
                  <a:pt x="115" y="145"/>
                  <a:pt x="116" y="145"/>
                </a:cubicBezTo>
                <a:cubicBezTo>
                  <a:pt x="117" y="145"/>
                  <a:pt x="119" y="145"/>
                  <a:pt x="120" y="146"/>
                </a:cubicBezTo>
                <a:cubicBezTo>
                  <a:pt x="121" y="146"/>
                  <a:pt x="121" y="146"/>
                  <a:pt x="121" y="146"/>
                </a:cubicBezTo>
                <a:cubicBezTo>
                  <a:pt x="122" y="146"/>
                  <a:pt x="124" y="146"/>
                  <a:pt x="125" y="146"/>
                </a:cubicBezTo>
                <a:cubicBezTo>
                  <a:pt x="126" y="146"/>
                  <a:pt x="126" y="146"/>
                  <a:pt x="127" y="146"/>
                </a:cubicBezTo>
                <a:cubicBezTo>
                  <a:pt x="128" y="147"/>
                  <a:pt x="129" y="147"/>
                  <a:pt x="130" y="147"/>
                </a:cubicBezTo>
                <a:cubicBezTo>
                  <a:pt x="131" y="147"/>
                  <a:pt x="131" y="147"/>
                  <a:pt x="132" y="147"/>
                </a:cubicBezTo>
                <a:cubicBezTo>
                  <a:pt x="133" y="147"/>
                  <a:pt x="135" y="147"/>
                  <a:pt x="137" y="147"/>
                </a:cubicBezTo>
                <a:cubicBezTo>
                  <a:pt x="138" y="147"/>
                  <a:pt x="140" y="147"/>
                  <a:pt x="142" y="147"/>
                </a:cubicBezTo>
                <a:cubicBezTo>
                  <a:pt x="142" y="147"/>
                  <a:pt x="143" y="147"/>
                  <a:pt x="143" y="147"/>
                </a:cubicBezTo>
                <a:cubicBezTo>
                  <a:pt x="144" y="147"/>
                  <a:pt x="146" y="147"/>
                  <a:pt x="147" y="146"/>
                </a:cubicBezTo>
                <a:cubicBezTo>
                  <a:pt x="147" y="146"/>
                  <a:pt x="148" y="146"/>
                  <a:pt x="148" y="146"/>
                </a:cubicBezTo>
                <a:cubicBezTo>
                  <a:pt x="150" y="146"/>
                  <a:pt x="151" y="146"/>
                  <a:pt x="153" y="146"/>
                </a:cubicBezTo>
                <a:cubicBezTo>
                  <a:pt x="153" y="146"/>
                  <a:pt x="153" y="146"/>
                  <a:pt x="153" y="146"/>
                </a:cubicBezTo>
                <a:cubicBezTo>
                  <a:pt x="155" y="145"/>
                  <a:pt x="156" y="145"/>
                  <a:pt x="158" y="145"/>
                </a:cubicBezTo>
                <a:cubicBezTo>
                  <a:pt x="158" y="145"/>
                  <a:pt x="158" y="145"/>
                  <a:pt x="159" y="144"/>
                </a:cubicBezTo>
                <a:cubicBezTo>
                  <a:pt x="160" y="144"/>
                  <a:pt x="161" y="144"/>
                  <a:pt x="162" y="144"/>
                </a:cubicBezTo>
                <a:cubicBezTo>
                  <a:pt x="162" y="144"/>
                  <a:pt x="163" y="143"/>
                  <a:pt x="163" y="143"/>
                </a:cubicBezTo>
                <a:cubicBezTo>
                  <a:pt x="164" y="143"/>
                  <a:pt x="166" y="143"/>
                  <a:pt x="167" y="142"/>
                </a:cubicBezTo>
                <a:cubicBezTo>
                  <a:pt x="167" y="142"/>
                  <a:pt x="167" y="142"/>
                  <a:pt x="167" y="142"/>
                </a:cubicBezTo>
                <a:cubicBezTo>
                  <a:pt x="169" y="142"/>
                  <a:pt x="170" y="141"/>
                  <a:pt x="171" y="141"/>
                </a:cubicBezTo>
                <a:cubicBezTo>
                  <a:pt x="171" y="140"/>
                  <a:pt x="172" y="140"/>
                  <a:pt x="172" y="140"/>
                </a:cubicBezTo>
                <a:cubicBezTo>
                  <a:pt x="173" y="140"/>
                  <a:pt x="174" y="139"/>
                  <a:pt x="175" y="139"/>
                </a:cubicBezTo>
                <a:cubicBezTo>
                  <a:pt x="175" y="139"/>
                  <a:pt x="175" y="138"/>
                  <a:pt x="176" y="138"/>
                </a:cubicBezTo>
                <a:cubicBezTo>
                  <a:pt x="177" y="138"/>
                  <a:pt x="177" y="137"/>
                  <a:pt x="178" y="137"/>
                </a:cubicBezTo>
                <a:cubicBezTo>
                  <a:pt x="178" y="137"/>
                  <a:pt x="179" y="136"/>
                  <a:pt x="179" y="136"/>
                </a:cubicBezTo>
                <a:cubicBezTo>
                  <a:pt x="180" y="136"/>
                  <a:pt x="181" y="135"/>
                  <a:pt x="182" y="134"/>
                </a:cubicBezTo>
                <a:cubicBezTo>
                  <a:pt x="182" y="134"/>
                  <a:pt x="182" y="134"/>
                  <a:pt x="182" y="134"/>
                </a:cubicBezTo>
                <a:cubicBezTo>
                  <a:pt x="183" y="133"/>
                  <a:pt x="183" y="133"/>
                  <a:pt x="184" y="132"/>
                </a:cubicBezTo>
                <a:cubicBezTo>
                  <a:pt x="184" y="132"/>
                  <a:pt x="185" y="132"/>
                  <a:pt x="185" y="131"/>
                </a:cubicBezTo>
                <a:cubicBezTo>
                  <a:pt x="185" y="131"/>
                  <a:pt x="186" y="130"/>
                  <a:pt x="186" y="130"/>
                </a:cubicBezTo>
                <a:cubicBezTo>
                  <a:pt x="187" y="129"/>
                  <a:pt x="187" y="129"/>
                  <a:pt x="187" y="129"/>
                </a:cubicBezTo>
                <a:cubicBezTo>
                  <a:pt x="187" y="129"/>
                  <a:pt x="187" y="129"/>
                  <a:pt x="187" y="129"/>
                </a:cubicBezTo>
                <a:close/>
                <a:moveTo>
                  <a:pt x="187" y="118"/>
                </a:moveTo>
                <a:cubicBezTo>
                  <a:pt x="187" y="131"/>
                  <a:pt x="164" y="143"/>
                  <a:pt x="137" y="143"/>
                </a:cubicBezTo>
                <a:cubicBezTo>
                  <a:pt x="110" y="143"/>
                  <a:pt x="87" y="131"/>
                  <a:pt x="87" y="118"/>
                </a:cubicBezTo>
                <a:cubicBezTo>
                  <a:pt x="87" y="118"/>
                  <a:pt x="87" y="117"/>
                  <a:pt x="87" y="117"/>
                </a:cubicBezTo>
                <a:cubicBezTo>
                  <a:pt x="87" y="116"/>
                  <a:pt x="87" y="116"/>
                  <a:pt x="87" y="115"/>
                </a:cubicBezTo>
                <a:cubicBezTo>
                  <a:pt x="87" y="114"/>
                  <a:pt x="87" y="114"/>
                  <a:pt x="87" y="114"/>
                </a:cubicBezTo>
                <a:cubicBezTo>
                  <a:pt x="87" y="113"/>
                  <a:pt x="88" y="113"/>
                  <a:pt x="88" y="112"/>
                </a:cubicBezTo>
                <a:cubicBezTo>
                  <a:pt x="88" y="112"/>
                  <a:pt x="88" y="111"/>
                  <a:pt x="89" y="111"/>
                </a:cubicBezTo>
                <a:cubicBezTo>
                  <a:pt x="89" y="111"/>
                  <a:pt x="89" y="110"/>
                  <a:pt x="89" y="110"/>
                </a:cubicBezTo>
                <a:cubicBezTo>
                  <a:pt x="96" y="100"/>
                  <a:pt x="115" y="93"/>
                  <a:pt x="137" y="93"/>
                </a:cubicBezTo>
                <a:cubicBezTo>
                  <a:pt x="164" y="93"/>
                  <a:pt x="187" y="104"/>
                  <a:pt x="187" y="118"/>
                </a:cubicBezTo>
                <a:close/>
                <a:moveTo>
                  <a:pt x="54" y="4"/>
                </a:moveTo>
                <a:cubicBezTo>
                  <a:pt x="81" y="4"/>
                  <a:pt x="104" y="15"/>
                  <a:pt x="104" y="29"/>
                </a:cubicBezTo>
                <a:cubicBezTo>
                  <a:pt x="104" y="43"/>
                  <a:pt x="81" y="54"/>
                  <a:pt x="54" y="54"/>
                </a:cubicBezTo>
                <a:cubicBezTo>
                  <a:pt x="27" y="54"/>
                  <a:pt x="4" y="43"/>
                  <a:pt x="4" y="29"/>
                </a:cubicBezTo>
                <a:cubicBezTo>
                  <a:pt x="4" y="15"/>
                  <a:pt x="27" y="4"/>
                  <a:pt x="54" y="4"/>
                </a:cubicBezTo>
                <a:close/>
                <a:moveTo>
                  <a:pt x="4" y="41"/>
                </a:moveTo>
                <a:cubicBezTo>
                  <a:pt x="5" y="41"/>
                  <a:pt x="5" y="42"/>
                  <a:pt x="6" y="43"/>
                </a:cubicBezTo>
                <a:cubicBezTo>
                  <a:pt x="6" y="43"/>
                  <a:pt x="6" y="43"/>
                  <a:pt x="6" y="43"/>
                </a:cubicBezTo>
                <a:cubicBezTo>
                  <a:pt x="7" y="44"/>
                  <a:pt x="8" y="45"/>
                  <a:pt x="8" y="45"/>
                </a:cubicBezTo>
                <a:cubicBezTo>
                  <a:pt x="9" y="45"/>
                  <a:pt x="9" y="45"/>
                  <a:pt x="9" y="46"/>
                </a:cubicBezTo>
                <a:cubicBezTo>
                  <a:pt x="10" y="46"/>
                  <a:pt x="11" y="47"/>
                  <a:pt x="12" y="48"/>
                </a:cubicBezTo>
                <a:cubicBezTo>
                  <a:pt x="12" y="48"/>
                  <a:pt x="12" y="48"/>
                  <a:pt x="12" y="48"/>
                </a:cubicBezTo>
                <a:cubicBezTo>
                  <a:pt x="13" y="48"/>
                  <a:pt x="14" y="49"/>
                  <a:pt x="15" y="49"/>
                </a:cubicBezTo>
                <a:cubicBezTo>
                  <a:pt x="15" y="50"/>
                  <a:pt x="16" y="50"/>
                  <a:pt x="16" y="50"/>
                </a:cubicBezTo>
                <a:cubicBezTo>
                  <a:pt x="17" y="50"/>
                  <a:pt x="18" y="51"/>
                  <a:pt x="18" y="51"/>
                </a:cubicBezTo>
                <a:cubicBezTo>
                  <a:pt x="19" y="51"/>
                  <a:pt x="19" y="52"/>
                  <a:pt x="19" y="52"/>
                </a:cubicBezTo>
                <a:cubicBezTo>
                  <a:pt x="21" y="52"/>
                  <a:pt x="22" y="53"/>
                  <a:pt x="23" y="53"/>
                </a:cubicBezTo>
                <a:cubicBezTo>
                  <a:pt x="23" y="53"/>
                  <a:pt x="24" y="53"/>
                  <a:pt x="24" y="53"/>
                </a:cubicBezTo>
                <a:cubicBezTo>
                  <a:pt x="25" y="54"/>
                  <a:pt x="26" y="54"/>
                  <a:pt x="27" y="55"/>
                </a:cubicBezTo>
                <a:cubicBezTo>
                  <a:pt x="28" y="55"/>
                  <a:pt x="28" y="55"/>
                  <a:pt x="28" y="55"/>
                </a:cubicBezTo>
                <a:cubicBezTo>
                  <a:pt x="30" y="55"/>
                  <a:pt x="31" y="55"/>
                  <a:pt x="32" y="56"/>
                </a:cubicBezTo>
                <a:cubicBezTo>
                  <a:pt x="32" y="56"/>
                  <a:pt x="33" y="56"/>
                  <a:pt x="33" y="56"/>
                </a:cubicBezTo>
                <a:cubicBezTo>
                  <a:pt x="34" y="56"/>
                  <a:pt x="36" y="57"/>
                  <a:pt x="37" y="57"/>
                </a:cubicBezTo>
                <a:cubicBezTo>
                  <a:pt x="38" y="57"/>
                  <a:pt x="38" y="57"/>
                  <a:pt x="38" y="57"/>
                </a:cubicBezTo>
                <a:cubicBezTo>
                  <a:pt x="39" y="57"/>
                  <a:pt x="41" y="57"/>
                  <a:pt x="42" y="58"/>
                </a:cubicBezTo>
                <a:cubicBezTo>
                  <a:pt x="43" y="58"/>
                  <a:pt x="43" y="58"/>
                  <a:pt x="44" y="58"/>
                </a:cubicBezTo>
                <a:cubicBezTo>
                  <a:pt x="45" y="58"/>
                  <a:pt x="46" y="58"/>
                  <a:pt x="47" y="58"/>
                </a:cubicBezTo>
                <a:cubicBezTo>
                  <a:pt x="48" y="58"/>
                  <a:pt x="48" y="58"/>
                  <a:pt x="49" y="58"/>
                </a:cubicBezTo>
                <a:cubicBezTo>
                  <a:pt x="50" y="58"/>
                  <a:pt x="52" y="58"/>
                  <a:pt x="54" y="58"/>
                </a:cubicBezTo>
                <a:cubicBezTo>
                  <a:pt x="55" y="58"/>
                  <a:pt x="57" y="58"/>
                  <a:pt x="59" y="58"/>
                </a:cubicBezTo>
                <a:cubicBezTo>
                  <a:pt x="59" y="58"/>
                  <a:pt x="60" y="58"/>
                  <a:pt x="60" y="58"/>
                </a:cubicBezTo>
                <a:cubicBezTo>
                  <a:pt x="62" y="58"/>
                  <a:pt x="63" y="58"/>
                  <a:pt x="64" y="58"/>
                </a:cubicBezTo>
                <a:cubicBezTo>
                  <a:pt x="64" y="58"/>
                  <a:pt x="65" y="58"/>
                  <a:pt x="65" y="58"/>
                </a:cubicBezTo>
                <a:cubicBezTo>
                  <a:pt x="67" y="57"/>
                  <a:pt x="68" y="57"/>
                  <a:pt x="70" y="57"/>
                </a:cubicBezTo>
                <a:cubicBezTo>
                  <a:pt x="70" y="57"/>
                  <a:pt x="70" y="57"/>
                  <a:pt x="70" y="57"/>
                </a:cubicBezTo>
                <a:cubicBezTo>
                  <a:pt x="72" y="57"/>
                  <a:pt x="73" y="56"/>
                  <a:pt x="75" y="56"/>
                </a:cubicBezTo>
                <a:cubicBezTo>
                  <a:pt x="75" y="56"/>
                  <a:pt x="75" y="56"/>
                  <a:pt x="76" y="56"/>
                </a:cubicBezTo>
                <a:cubicBezTo>
                  <a:pt x="77" y="55"/>
                  <a:pt x="78" y="55"/>
                  <a:pt x="79" y="55"/>
                </a:cubicBezTo>
                <a:cubicBezTo>
                  <a:pt x="79" y="55"/>
                  <a:pt x="80" y="55"/>
                  <a:pt x="80" y="55"/>
                </a:cubicBezTo>
                <a:cubicBezTo>
                  <a:pt x="82" y="54"/>
                  <a:pt x="83" y="54"/>
                  <a:pt x="84" y="53"/>
                </a:cubicBezTo>
                <a:cubicBezTo>
                  <a:pt x="84" y="53"/>
                  <a:pt x="84" y="53"/>
                  <a:pt x="84" y="53"/>
                </a:cubicBezTo>
                <a:cubicBezTo>
                  <a:pt x="86" y="53"/>
                  <a:pt x="87" y="52"/>
                  <a:pt x="88" y="52"/>
                </a:cubicBezTo>
                <a:cubicBezTo>
                  <a:pt x="88" y="52"/>
                  <a:pt x="89" y="51"/>
                  <a:pt x="89" y="51"/>
                </a:cubicBezTo>
                <a:cubicBezTo>
                  <a:pt x="90" y="51"/>
                  <a:pt x="91" y="50"/>
                  <a:pt x="92" y="50"/>
                </a:cubicBezTo>
                <a:cubicBezTo>
                  <a:pt x="92" y="50"/>
                  <a:pt x="92" y="50"/>
                  <a:pt x="93" y="49"/>
                </a:cubicBezTo>
                <a:cubicBezTo>
                  <a:pt x="94" y="49"/>
                  <a:pt x="94" y="48"/>
                  <a:pt x="95" y="48"/>
                </a:cubicBezTo>
                <a:cubicBezTo>
                  <a:pt x="95" y="48"/>
                  <a:pt x="96" y="48"/>
                  <a:pt x="96" y="48"/>
                </a:cubicBezTo>
                <a:cubicBezTo>
                  <a:pt x="97" y="47"/>
                  <a:pt x="98" y="46"/>
                  <a:pt x="99" y="46"/>
                </a:cubicBezTo>
                <a:cubicBezTo>
                  <a:pt x="99" y="45"/>
                  <a:pt x="99" y="45"/>
                  <a:pt x="99" y="45"/>
                </a:cubicBezTo>
                <a:cubicBezTo>
                  <a:pt x="100" y="45"/>
                  <a:pt x="101" y="44"/>
                  <a:pt x="101" y="43"/>
                </a:cubicBezTo>
                <a:cubicBezTo>
                  <a:pt x="101" y="43"/>
                  <a:pt x="102" y="43"/>
                  <a:pt x="102" y="43"/>
                </a:cubicBezTo>
                <a:cubicBezTo>
                  <a:pt x="102" y="42"/>
                  <a:pt x="103" y="41"/>
                  <a:pt x="103" y="41"/>
                </a:cubicBezTo>
                <a:cubicBezTo>
                  <a:pt x="104" y="41"/>
                  <a:pt x="104" y="41"/>
                  <a:pt x="104" y="40"/>
                </a:cubicBezTo>
                <a:cubicBezTo>
                  <a:pt x="104" y="40"/>
                  <a:pt x="104" y="40"/>
                  <a:pt x="104" y="40"/>
                </a:cubicBezTo>
                <a:cubicBezTo>
                  <a:pt x="104" y="62"/>
                  <a:pt x="104" y="62"/>
                  <a:pt x="104" y="62"/>
                </a:cubicBezTo>
                <a:cubicBezTo>
                  <a:pt x="104" y="76"/>
                  <a:pt x="81" y="87"/>
                  <a:pt x="54" y="87"/>
                </a:cubicBezTo>
                <a:cubicBezTo>
                  <a:pt x="27" y="87"/>
                  <a:pt x="4" y="76"/>
                  <a:pt x="4" y="62"/>
                </a:cubicBezTo>
                <a:cubicBezTo>
                  <a:pt x="4" y="40"/>
                  <a:pt x="4" y="40"/>
                  <a:pt x="4" y="40"/>
                </a:cubicBezTo>
                <a:cubicBezTo>
                  <a:pt x="4" y="40"/>
                  <a:pt x="4" y="40"/>
                  <a:pt x="4" y="40"/>
                </a:cubicBezTo>
                <a:cubicBezTo>
                  <a:pt x="4" y="41"/>
                  <a:pt x="4" y="41"/>
                  <a:pt x="4" y="41"/>
                </a:cubicBezTo>
                <a:close/>
                <a:moveTo>
                  <a:pt x="6" y="76"/>
                </a:moveTo>
                <a:cubicBezTo>
                  <a:pt x="9" y="79"/>
                  <a:pt x="12" y="81"/>
                  <a:pt x="15" y="83"/>
                </a:cubicBezTo>
                <a:cubicBezTo>
                  <a:pt x="15" y="83"/>
                  <a:pt x="15" y="83"/>
                  <a:pt x="15" y="83"/>
                </a:cubicBezTo>
                <a:cubicBezTo>
                  <a:pt x="25" y="88"/>
                  <a:pt x="39" y="91"/>
                  <a:pt x="54" y="91"/>
                </a:cubicBezTo>
                <a:cubicBezTo>
                  <a:pt x="69" y="91"/>
                  <a:pt x="82" y="88"/>
                  <a:pt x="92" y="83"/>
                </a:cubicBezTo>
                <a:cubicBezTo>
                  <a:pt x="92" y="83"/>
                  <a:pt x="92" y="83"/>
                  <a:pt x="92" y="83"/>
                </a:cubicBezTo>
                <a:cubicBezTo>
                  <a:pt x="96" y="81"/>
                  <a:pt x="99" y="79"/>
                  <a:pt x="101" y="76"/>
                </a:cubicBezTo>
                <a:cubicBezTo>
                  <a:pt x="101" y="76"/>
                  <a:pt x="102" y="76"/>
                  <a:pt x="102" y="76"/>
                </a:cubicBezTo>
                <a:cubicBezTo>
                  <a:pt x="102" y="75"/>
                  <a:pt x="103" y="74"/>
                  <a:pt x="104" y="73"/>
                </a:cubicBezTo>
                <a:cubicBezTo>
                  <a:pt x="104" y="94"/>
                  <a:pt x="104" y="94"/>
                  <a:pt x="104" y="94"/>
                </a:cubicBezTo>
                <a:cubicBezTo>
                  <a:pt x="104" y="95"/>
                  <a:pt x="103" y="95"/>
                  <a:pt x="103" y="95"/>
                </a:cubicBezTo>
                <a:cubicBezTo>
                  <a:pt x="102" y="95"/>
                  <a:pt x="102" y="96"/>
                  <a:pt x="101" y="96"/>
                </a:cubicBezTo>
                <a:cubicBezTo>
                  <a:pt x="100" y="96"/>
                  <a:pt x="99" y="97"/>
                  <a:pt x="99" y="97"/>
                </a:cubicBezTo>
                <a:cubicBezTo>
                  <a:pt x="98" y="97"/>
                  <a:pt x="98" y="98"/>
                  <a:pt x="97" y="98"/>
                </a:cubicBezTo>
                <a:cubicBezTo>
                  <a:pt x="96" y="98"/>
                  <a:pt x="96" y="99"/>
                  <a:pt x="95" y="99"/>
                </a:cubicBezTo>
                <a:cubicBezTo>
                  <a:pt x="95" y="99"/>
                  <a:pt x="94" y="100"/>
                  <a:pt x="94" y="100"/>
                </a:cubicBezTo>
                <a:cubicBezTo>
                  <a:pt x="91" y="102"/>
                  <a:pt x="89" y="104"/>
                  <a:pt x="87" y="106"/>
                </a:cubicBezTo>
                <a:cubicBezTo>
                  <a:pt x="87" y="106"/>
                  <a:pt x="87" y="106"/>
                  <a:pt x="87" y="106"/>
                </a:cubicBezTo>
                <a:cubicBezTo>
                  <a:pt x="86" y="107"/>
                  <a:pt x="86" y="107"/>
                  <a:pt x="86" y="108"/>
                </a:cubicBezTo>
                <a:cubicBezTo>
                  <a:pt x="85" y="108"/>
                  <a:pt x="85" y="109"/>
                  <a:pt x="85" y="109"/>
                </a:cubicBezTo>
                <a:cubicBezTo>
                  <a:pt x="85" y="110"/>
                  <a:pt x="84" y="110"/>
                  <a:pt x="84" y="111"/>
                </a:cubicBezTo>
                <a:cubicBezTo>
                  <a:pt x="84" y="111"/>
                  <a:pt x="84" y="112"/>
                  <a:pt x="84" y="112"/>
                </a:cubicBezTo>
                <a:cubicBezTo>
                  <a:pt x="83" y="113"/>
                  <a:pt x="83" y="113"/>
                  <a:pt x="83" y="113"/>
                </a:cubicBezTo>
                <a:cubicBezTo>
                  <a:pt x="83" y="114"/>
                  <a:pt x="83" y="115"/>
                  <a:pt x="83" y="115"/>
                </a:cubicBezTo>
                <a:cubicBezTo>
                  <a:pt x="83" y="116"/>
                  <a:pt x="83" y="116"/>
                  <a:pt x="83" y="116"/>
                </a:cubicBezTo>
                <a:cubicBezTo>
                  <a:pt x="74" y="119"/>
                  <a:pt x="64" y="121"/>
                  <a:pt x="54" y="121"/>
                </a:cubicBezTo>
                <a:cubicBezTo>
                  <a:pt x="27" y="121"/>
                  <a:pt x="4" y="109"/>
                  <a:pt x="4" y="95"/>
                </a:cubicBezTo>
                <a:cubicBezTo>
                  <a:pt x="4" y="73"/>
                  <a:pt x="4" y="73"/>
                  <a:pt x="4" y="73"/>
                </a:cubicBezTo>
                <a:cubicBezTo>
                  <a:pt x="4" y="74"/>
                  <a:pt x="5" y="75"/>
                  <a:pt x="6" y="76"/>
                </a:cubicBezTo>
                <a:cubicBezTo>
                  <a:pt x="6" y="76"/>
                  <a:pt x="6" y="76"/>
                  <a:pt x="6" y="76"/>
                </a:cubicBezTo>
                <a:close/>
                <a:moveTo>
                  <a:pt x="4" y="162"/>
                </a:moveTo>
                <a:cubicBezTo>
                  <a:pt x="4" y="140"/>
                  <a:pt x="4" y="140"/>
                  <a:pt x="4" y="140"/>
                </a:cubicBezTo>
                <a:cubicBezTo>
                  <a:pt x="4" y="140"/>
                  <a:pt x="4" y="140"/>
                  <a:pt x="4" y="140"/>
                </a:cubicBezTo>
                <a:cubicBezTo>
                  <a:pt x="4" y="140"/>
                  <a:pt x="4" y="141"/>
                  <a:pt x="5" y="141"/>
                </a:cubicBezTo>
                <a:cubicBezTo>
                  <a:pt x="5" y="141"/>
                  <a:pt x="5" y="142"/>
                  <a:pt x="6" y="142"/>
                </a:cubicBezTo>
                <a:cubicBezTo>
                  <a:pt x="6" y="142"/>
                  <a:pt x="6" y="143"/>
                  <a:pt x="7" y="143"/>
                </a:cubicBezTo>
                <a:cubicBezTo>
                  <a:pt x="7" y="144"/>
                  <a:pt x="7" y="144"/>
                  <a:pt x="8" y="144"/>
                </a:cubicBezTo>
                <a:cubicBezTo>
                  <a:pt x="9" y="146"/>
                  <a:pt x="11" y="147"/>
                  <a:pt x="14" y="148"/>
                </a:cubicBezTo>
                <a:cubicBezTo>
                  <a:pt x="14" y="149"/>
                  <a:pt x="14" y="149"/>
                  <a:pt x="14" y="149"/>
                </a:cubicBezTo>
                <a:cubicBezTo>
                  <a:pt x="15" y="149"/>
                  <a:pt x="16" y="150"/>
                  <a:pt x="17" y="150"/>
                </a:cubicBezTo>
                <a:cubicBezTo>
                  <a:pt x="17" y="150"/>
                  <a:pt x="17" y="150"/>
                  <a:pt x="17" y="150"/>
                </a:cubicBezTo>
                <a:cubicBezTo>
                  <a:pt x="21" y="152"/>
                  <a:pt x="25" y="154"/>
                  <a:pt x="30" y="155"/>
                </a:cubicBezTo>
                <a:cubicBezTo>
                  <a:pt x="30" y="155"/>
                  <a:pt x="30" y="155"/>
                  <a:pt x="30" y="155"/>
                </a:cubicBezTo>
                <a:cubicBezTo>
                  <a:pt x="35" y="156"/>
                  <a:pt x="40" y="157"/>
                  <a:pt x="45" y="157"/>
                </a:cubicBezTo>
                <a:cubicBezTo>
                  <a:pt x="45" y="157"/>
                  <a:pt x="45" y="157"/>
                  <a:pt x="45" y="157"/>
                </a:cubicBezTo>
                <a:cubicBezTo>
                  <a:pt x="48" y="158"/>
                  <a:pt x="51" y="158"/>
                  <a:pt x="54" y="158"/>
                </a:cubicBezTo>
                <a:cubicBezTo>
                  <a:pt x="59" y="158"/>
                  <a:pt x="63" y="157"/>
                  <a:pt x="68" y="157"/>
                </a:cubicBezTo>
                <a:cubicBezTo>
                  <a:pt x="68" y="157"/>
                  <a:pt x="69" y="157"/>
                  <a:pt x="69" y="157"/>
                </a:cubicBezTo>
                <a:cubicBezTo>
                  <a:pt x="71" y="156"/>
                  <a:pt x="73" y="156"/>
                  <a:pt x="75" y="155"/>
                </a:cubicBezTo>
                <a:cubicBezTo>
                  <a:pt x="75" y="155"/>
                  <a:pt x="76" y="155"/>
                  <a:pt x="76" y="155"/>
                </a:cubicBezTo>
                <a:cubicBezTo>
                  <a:pt x="78" y="155"/>
                  <a:pt x="80" y="154"/>
                  <a:pt x="82" y="153"/>
                </a:cubicBezTo>
                <a:cubicBezTo>
                  <a:pt x="82" y="153"/>
                  <a:pt x="82" y="153"/>
                  <a:pt x="83" y="153"/>
                </a:cubicBezTo>
                <a:cubicBezTo>
                  <a:pt x="83" y="182"/>
                  <a:pt x="83" y="182"/>
                  <a:pt x="83" y="182"/>
                </a:cubicBezTo>
                <a:cubicBezTo>
                  <a:pt x="74" y="185"/>
                  <a:pt x="64" y="187"/>
                  <a:pt x="54" y="187"/>
                </a:cubicBezTo>
                <a:cubicBezTo>
                  <a:pt x="27" y="187"/>
                  <a:pt x="4" y="175"/>
                  <a:pt x="4" y="162"/>
                </a:cubicBezTo>
                <a:close/>
                <a:moveTo>
                  <a:pt x="187" y="218"/>
                </a:moveTo>
                <a:cubicBezTo>
                  <a:pt x="187" y="231"/>
                  <a:pt x="164" y="243"/>
                  <a:pt x="137" y="243"/>
                </a:cubicBezTo>
                <a:cubicBezTo>
                  <a:pt x="110" y="243"/>
                  <a:pt x="87" y="231"/>
                  <a:pt x="87" y="218"/>
                </a:cubicBezTo>
                <a:cubicBezTo>
                  <a:pt x="87" y="196"/>
                  <a:pt x="87" y="196"/>
                  <a:pt x="87" y="196"/>
                </a:cubicBezTo>
                <a:cubicBezTo>
                  <a:pt x="95" y="206"/>
                  <a:pt x="114" y="213"/>
                  <a:pt x="137" y="213"/>
                </a:cubicBezTo>
                <a:cubicBezTo>
                  <a:pt x="160" y="213"/>
                  <a:pt x="179" y="206"/>
                  <a:pt x="187" y="196"/>
                </a:cubicBezTo>
                <a:lnTo>
                  <a:pt x="187" y="218"/>
                </a:lnTo>
                <a:close/>
              </a:path>
            </a:pathLst>
          </a:custGeom>
          <a:solidFill>
            <a:schemeClr val="bg1"/>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7" name="Freeform 68"/>
          <p:cNvSpPr>
            <a:spLocks noEditPoints="1"/>
          </p:cNvSpPr>
          <p:nvPr/>
        </p:nvSpPr>
        <p:spPr bwMode="auto">
          <a:xfrm>
            <a:off x="6169709" y="8362786"/>
            <a:ext cx="630755" cy="499174"/>
          </a:xfrm>
          <a:custGeom>
            <a:avLst/>
            <a:gdLst>
              <a:gd name="T0" fmla="*/ 128 w 128"/>
              <a:gd name="T1" fmla="*/ 21 h 101"/>
              <a:gd name="T2" fmla="*/ 122 w 128"/>
              <a:gd name="T3" fmla="*/ 15 h 101"/>
              <a:gd name="T4" fmla="*/ 89 w 128"/>
              <a:gd name="T5" fmla="*/ 15 h 101"/>
              <a:gd name="T6" fmla="*/ 89 w 128"/>
              <a:gd name="T7" fmla="*/ 6 h 101"/>
              <a:gd name="T8" fmla="*/ 83 w 128"/>
              <a:gd name="T9" fmla="*/ 0 h 101"/>
              <a:gd name="T10" fmla="*/ 45 w 128"/>
              <a:gd name="T11" fmla="*/ 0 h 101"/>
              <a:gd name="T12" fmla="*/ 39 w 128"/>
              <a:gd name="T13" fmla="*/ 6 h 101"/>
              <a:gd name="T14" fmla="*/ 39 w 128"/>
              <a:gd name="T15" fmla="*/ 15 h 101"/>
              <a:gd name="T16" fmla="*/ 6 w 128"/>
              <a:gd name="T17" fmla="*/ 15 h 101"/>
              <a:gd name="T18" fmla="*/ 0 w 128"/>
              <a:gd name="T19" fmla="*/ 21 h 101"/>
              <a:gd name="T20" fmla="*/ 0 w 128"/>
              <a:gd name="T21" fmla="*/ 95 h 101"/>
              <a:gd name="T22" fmla="*/ 6 w 128"/>
              <a:gd name="T23" fmla="*/ 101 h 101"/>
              <a:gd name="T24" fmla="*/ 122 w 128"/>
              <a:gd name="T25" fmla="*/ 101 h 101"/>
              <a:gd name="T26" fmla="*/ 128 w 128"/>
              <a:gd name="T27" fmla="*/ 95 h 101"/>
              <a:gd name="T28" fmla="*/ 128 w 128"/>
              <a:gd name="T29" fmla="*/ 21 h 101"/>
              <a:gd name="T30" fmla="*/ 44 w 128"/>
              <a:gd name="T31" fmla="*/ 5 h 101"/>
              <a:gd name="T32" fmla="*/ 84 w 128"/>
              <a:gd name="T33" fmla="*/ 5 h 101"/>
              <a:gd name="T34" fmla="*/ 84 w 128"/>
              <a:gd name="T35" fmla="*/ 15 h 101"/>
              <a:gd name="T36" fmla="*/ 44 w 128"/>
              <a:gd name="T37" fmla="*/ 15 h 101"/>
              <a:gd name="T38" fmla="*/ 44 w 128"/>
              <a:gd name="T39" fmla="*/ 5 h 101"/>
              <a:gd name="T40" fmla="*/ 22 w 128"/>
              <a:gd name="T41" fmla="*/ 96 h 101"/>
              <a:gd name="T42" fmla="*/ 5 w 128"/>
              <a:gd name="T43" fmla="*/ 96 h 101"/>
              <a:gd name="T44" fmla="*/ 5 w 128"/>
              <a:gd name="T45" fmla="*/ 19 h 101"/>
              <a:gd name="T46" fmla="*/ 22 w 128"/>
              <a:gd name="T47" fmla="*/ 19 h 101"/>
              <a:gd name="T48" fmla="*/ 22 w 128"/>
              <a:gd name="T49" fmla="*/ 96 h 101"/>
              <a:gd name="T50" fmla="*/ 101 w 128"/>
              <a:gd name="T51" fmla="*/ 96 h 101"/>
              <a:gd name="T52" fmla="*/ 27 w 128"/>
              <a:gd name="T53" fmla="*/ 96 h 101"/>
              <a:gd name="T54" fmla="*/ 27 w 128"/>
              <a:gd name="T55" fmla="*/ 19 h 101"/>
              <a:gd name="T56" fmla="*/ 101 w 128"/>
              <a:gd name="T57" fmla="*/ 19 h 101"/>
              <a:gd name="T58" fmla="*/ 101 w 128"/>
              <a:gd name="T59" fmla="*/ 96 h 101"/>
              <a:gd name="T60" fmla="*/ 123 w 128"/>
              <a:gd name="T61" fmla="*/ 96 h 101"/>
              <a:gd name="T62" fmla="*/ 106 w 128"/>
              <a:gd name="T63" fmla="*/ 96 h 101"/>
              <a:gd name="T64" fmla="*/ 106 w 128"/>
              <a:gd name="T65" fmla="*/ 19 h 101"/>
              <a:gd name="T66" fmla="*/ 123 w 128"/>
              <a:gd name="T67" fmla="*/ 19 h 101"/>
              <a:gd name="T68" fmla="*/ 123 w 128"/>
              <a:gd name="T69" fmla="*/ 9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 h="101">
                <a:moveTo>
                  <a:pt x="128" y="21"/>
                </a:moveTo>
                <a:cubicBezTo>
                  <a:pt x="128" y="18"/>
                  <a:pt x="125" y="15"/>
                  <a:pt x="122" y="15"/>
                </a:cubicBezTo>
                <a:cubicBezTo>
                  <a:pt x="89" y="15"/>
                  <a:pt x="89" y="15"/>
                  <a:pt x="89" y="15"/>
                </a:cubicBezTo>
                <a:cubicBezTo>
                  <a:pt x="89" y="6"/>
                  <a:pt x="89" y="6"/>
                  <a:pt x="89" y="6"/>
                </a:cubicBezTo>
                <a:cubicBezTo>
                  <a:pt x="89" y="3"/>
                  <a:pt x="86" y="0"/>
                  <a:pt x="83" y="0"/>
                </a:cubicBezTo>
                <a:cubicBezTo>
                  <a:pt x="45" y="0"/>
                  <a:pt x="45" y="0"/>
                  <a:pt x="45" y="0"/>
                </a:cubicBezTo>
                <a:cubicBezTo>
                  <a:pt x="42" y="0"/>
                  <a:pt x="39" y="3"/>
                  <a:pt x="39" y="6"/>
                </a:cubicBezTo>
                <a:cubicBezTo>
                  <a:pt x="39" y="15"/>
                  <a:pt x="39" y="15"/>
                  <a:pt x="39" y="15"/>
                </a:cubicBezTo>
                <a:cubicBezTo>
                  <a:pt x="6" y="15"/>
                  <a:pt x="6" y="15"/>
                  <a:pt x="6" y="15"/>
                </a:cubicBezTo>
                <a:cubicBezTo>
                  <a:pt x="3" y="15"/>
                  <a:pt x="0" y="18"/>
                  <a:pt x="0" y="21"/>
                </a:cubicBezTo>
                <a:cubicBezTo>
                  <a:pt x="0" y="95"/>
                  <a:pt x="0" y="95"/>
                  <a:pt x="0" y="95"/>
                </a:cubicBezTo>
                <a:cubicBezTo>
                  <a:pt x="0" y="98"/>
                  <a:pt x="3" y="101"/>
                  <a:pt x="6" y="101"/>
                </a:cubicBezTo>
                <a:cubicBezTo>
                  <a:pt x="122" y="101"/>
                  <a:pt x="122" y="101"/>
                  <a:pt x="122" y="101"/>
                </a:cubicBezTo>
                <a:cubicBezTo>
                  <a:pt x="125" y="101"/>
                  <a:pt x="128" y="98"/>
                  <a:pt x="128" y="95"/>
                </a:cubicBezTo>
                <a:lnTo>
                  <a:pt x="128" y="21"/>
                </a:lnTo>
                <a:close/>
                <a:moveTo>
                  <a:pt x="44" y="5"/>
                </a:moveTo>
                <a:cubicBezTo>
                  <a:pt x="84" y="5"/>
                  <a:pt x="84" y="5"/>
                  <a:pt x="84" y="5"/>
                </a:cubicBezTo>
                <a:cubicBezTo>
                  <a:pt x="84" y="15"/>
                  <a:pt x="84" y="15"/>
                  <a:pt x="84" y="15"/>
                </a:cubicBezTo>
                <a:cubicBezTo>
                  <a:pt x="44" y="15"/>
                  <a:pt x="44" y="15"/>
                  <a:pt x="44" y="15"/>
                </a:cubicBezTo>
                <a:lnTo>
                  <a:pt x="44" y="5"/>
                </a:lnTo>
                <a:close/>
                <a:moveTo>
                  <a:pt x="22" y="96"/>
                </a:moveTo>
                <a:cubicBezTo>
                  <a:pt x="5" y="96"/>
                  <a:pt x="5" y="96"/>
                  <a:pt x="5" y="96"/>
                </a:cubicBezTo>
                <a:cubicBezTo>
                  <a:pt x="5" y="19"/>
                  <a:pt x="5" y="19"/>
                  <a:pt x="5" y="19"/>
                </a:cubicBezTo>
                <a:cubicBezTo>
                  <a:pt x="22" y="19"/>
                  <a:pt x="22" y="19"/>
                  <a:pt x="22" y="19"/>
                </a:cubicBezTo>
                <a:lnTo>
                  <a:pt x="22" y="96"/>
                </a:lnTo>
                <a:close/>
                <a:moveTo>
                  <a:pt x="101" y="96"/>
                </a:moveTo>
                <a:cubicBezTo>
                  <a:pt x="27" y="96"/>
                  <a:pt x="27" y="96"/>
                  <a:pt x="27" y="96"/>
                </a:cubicBezTo>
                <a:cubicBezTo>
                  <a:pt x="27" y="19"/>
                  <a:pt x="27" y="19"/>
                  <a:pt x="27" y="19"/>
                </a:cubicBezTo>
                <a:cubicBezTo>
                  <a:pt x="101" y="19"/>
                  <a:pt x="101" y="19"/>
                  <a:pt x="101" y="19"/>
                </a:cubicBezTo>
                <a:lnTo>
                  <a:pt x="101" y="96"/>
                </a:lnTo>
                <a:close/>
                <a:moveTo>
                  <a:pt x="123" y="96"/>
                </a:moveTo>
                <a:cubicBezTo>
                  <a:pt x="106" y="96"/>
                  <a:pt x="106" y="96"/>
                  <a:pt x="106" y="96"/>
                </a:cubicBezTo>
                <a:cubicBezTo>
                  <a:pt x="106" y="19"/>
                  <a:pt x="106" y="19"/>
                  <a:pt x="106" y="19"/>
                </a:cubicBezTo>
                <a:cubicBezTo>
                  <a:pt x="123" y="19"/>
                  <a:pt x="123" y="19"/>
                  <a:pt x="123" y="19"/>
                </a:cubicBezTo>
                <a:lnTo>
                  <a:pt x="123" y="96"/>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0" name="Freeform 133"/>
          <p:cNvSpPr>
            <a:spLocks noEditPoints="1"/>
          </p:cNvSpPr>
          <p:nvPr/>
        </p:nvSpPr>
        <p:spPr bwMode="auto">
          <a:xfrm>
            <a:off x="10003417" y="4644415"/>
            <a:ext cx="694702" cy="674664"/>
          </a:xfrm>
          <a:custGeom>
            <a:avLst/>
            <a:gdLst>
              <a:gd name="T0" fmla="*/ 98 w 132"/>
              <a:gd name="T1" fmla="*/ 9 h 128"/>
              <a:gd name="T2" fmla="*/ 11 w 132"/>
              <a:gd name="T3" fmla="*/ 32 h 128"/>
              <a:gd name="T4" fmla="*/ 34 w 132"/>
              <a:gd name="T5" fmla="*/ 119 h 128"/>
              <a:gd name="T6" fmla="*/ 121 w 132"/>
              <a:gd name="T7" fmla="*/ 96 h 128"/>
              <a:gd name="T8" fmla="*/ 125 w 132"/>
              <a:gd name="T9" fmla="*/ 55 h 128"/>
              <a:gd name="T10" fmla="*/ 125 w 132"/>
              <a:gd name="T11" fmla="*/ 65 h 128"/>
              <a:gd name="T12" fmla="*/ 97 w 132"/>
              <a:gd name="T13" fmla="*/ 79 h 128"/>
              <a:gd name="T14" fmla="*/ 125 w 132"/>
              <a:gd name="T15" fmla="*/ 55 h 128"/>
              <a:gd name="T16" fmla="*/ 123 w 132"/>
              <a:gd name="T17" fmla="*/ 46 h 128"/>
              <a:gd name="T18" fmla="*/ 93 w 132"/>
              <a:gd name="T19" fmla="*/ 77 h 128"/>
              <a:gd name="T20" fmla="*/ 119 w 132"/>
              <a:gd name="T21" fmla="*/ 36 h 128"/>
              <a:gd name="T22" fmla="*/ 111 w 132"/>
              <a:gd name="T23" fmla="*/ 25 h 128"/>
              <a:gd name="T24" fmla="*/ 116 w 132"/>
              <a:gd name="T25" fmla="*/ 31 h 128"/>
              <a:gd name="T26" fmla="*/ 79 w 132"/>
              <a:gd name="T27" fmla="*/ 69 h 128"/>
              <a:gd name="T28" fmla="*/ 110 w 132"/>
              <a:gd name="T29" fmla="*/ 24 h 128"/>
              <a:gd name="T30" fmla="*/ 68 w 132"/>
              <a:gd name="T31" fmla="*/ 5 h 128"/>
              <a:gd name="T32" fmla="*/ 77 w 132"/>
              <a:gd name="T33" fmla="*/ 6 h 128"/>
              <a:gd name="T34" fmla="*/ 68 w 132"/>
              <a:gd name="T35" fmla="*/ 17 h 128"/>
              <a:gd name="T36" fmla="*/ 68 w 132"/>
              <a:gd name="T37" fmla="*/ 24 h 128"/>
              <a:gd name="T38" fmla="*/ 85 w 132"/>
              <a:gd name="T39" fmla="*/ 8 h 128"/>
              <a:gd name="T40" fmla="*/ 95 w 132"/>
              <a:gd name="T41" fmla="*/ 12 h 128"/>
              <a:gd name="T42" fmla="*/ 68 w 132"/>
              <a:gd name="T43" fmla="*/ 24 h 128"/>
              <a:gd name="T44" fmla="*/ 99 w 132"/>
              <a:gd name="T45" fmla="*/ 14 h 128"/>
              <a:gd name="T46" fmla="*/ 106 w 132"/>
              <a:gd name="T47" fmla="*/ 20 h 128"/>
              <a:gd name="T48" fmla="*/ 68 w 132"/>
              <a:gd name="T49" fmla="*/ 59 h 128"/>
              <a:gd name="T50" fmla="*/ 115 w 132"/>
              <a:gd name="T51" fmla="*/ 97 h 128"/>
              <a:gd name="T52" fmla="*/ 95 w 132"/>
              <a:gd name="T53" fmla="*/ 116 h 128"/>
              <a:gd name="T54" fmla="*/ 51 w 132"/>
              <a:gd name="T55" fmla="*/ 121 h 128"/>
              <a:gd name="T56" fmla="*/ 19 w 132"/>
              <a:gd name="T57" fmla="*/ 100 h 128"/>
              <a:gd name="T58" fmla="*/ 7 w 132"/>
              <a:gd name="T59" fmla="*/ 57 h 128"/>
              <a:gd name="T60" fmla="*/ 24 w 132"/>
              <a:gd name="T61" fmla="*/ 22 h 128"/>
              <a:gd name="T62" fmla="*/ 62 w 132"/>
              <a:gd name="T63" fmla="*/ 5 h 128"/>
              <a:gd name="T64" fmla="*/ 64 w 132"/>
              <a:gd name="T65" fmla="*/ 64 h 128"/>
              <a:gd name="T66" fmla="*/ 116 w 132"/>
              <a:gd name="T67" fmla="*/ 96 h 128"/>
              <a:gd name="T68" fmla="*/ 119 w 132"/>
              <a:gd name="T69" fmla="*/ 92 h 128"/>
              <a:gd name="T70" fmla="*/ 125 w 132"/>
              <a:gd name="T71" fmla="*/ 72 h 128"/>
              <a:gd name="T72" fmla="*/ 119 w 132"/>
              <a:gd name="T73" fmla="*/ 9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2" h="128">
                <a:moveTo>
                  <a:pt x="128" y="47"/>
                </a:moveTo>
                <a:cubicBezTo>
                  <a:pt x="123" y="31"/>
                  <a:pt x="113" y="17"/>
                  <a:pt x="98" y="9"/>
                </a:cubicBezTo>
                <a:cubicBezTo>
                  <a:pt x="88" y="3"/>
                  <a:pt x="77" y="0"/>
                  <a:pt x="66" y="0"/>
                </a:cubicBezTo>
                <a:cubicBezTo>
                  <a:pt x="43" y="0"/>
                  <a:pt x="22" y="12"/>
                  <a:pt x="11" y="32"/>
                </a:cubicBezTo>
                <a:cubicBezTo>
                  <a:pt x="2" y="47"/>
                  <a:pt x="0" y="64"/>
                  <a:pt x="4" y="81"/>
                </a:cubicBezTo>
                <a:cubicBezTo>
                  <a:pt x="9" y="97"/>
                  <a:pt x="19" y="111"/>
                  <a:pt x="34" y="119"/>
                </a:cubicBezTo>
                <a:cubicBezTo>
                  <a:pt x="44" y="125"/>
                  <a:pt x="55" y="128"/>
                  <a:pt x="66" y="128"/>
                </a:cubicBezTo>
                <a:cubicBezTo>
                  <a:pt x="89" y="128"/>
                  <a:pt x="110" y="116"/>
                  <a:pt x="121" y="96"/>
                </a:cubicBezTo>
                <a:cubicBezTo>
                  <a:pt x="130" y="81"/>
                  <a:pt x="132" y="64"/>
                  <a:pt x="128" y="47"/>
                </a:cubicBezTo>
                <a:close/>
                <a:moveTo>
                  <a:pt x="125" y="55"/>
                </a:moveTo>
                <a:cubicBezTo>
                  <a:pt x="125" y="58"/>
                  <a:pt x="125" y="61"/>
                  <a:pt x="125" y="65"/>
                </a:cubicBezTo>
                <a:cubicBezTo>
                  <a:pt x="125" y="65"/>
                  <a:pt x="125" y="65"/>
                  <a:pt x="125" y="65"/>
                </a:cubicBezTo>
                <a:cubicBezTo>
                  <a:pt x="106" y="84"/>
                  <a:pt x="106" y="84"/>
                  <a:pt x="106" y="84"/>
                </a:cubicBezTo>
                <a:cubicBezTo>
                  <a:pt x="97" y="79"/>
                  <a:pt x="97" y="79"/>
                  <a:pt x="97" y="79"/>
                </a:cubicBezTo>
                <a:cubicBezTo>
                  <a:pt x="124" y="52"/>
                  <a:pt x="124" y="52"/>
                  <a:pt x="124" y="52"/>
                </a:cubicBezTo>
                <a:lnTo>
                  <a:pt x="125" y="55"/>
                </a:lnTo>
                <a:close/>
                <a:moveTo>
                  <a:pt x="120" y="38"/>
                </a:moveTo>
                <a:cubicBezTo>
                  <a:pt x="121" y="41"/>
                  <a:pt x="122" y="43"/>
                  <a:pt x="123" y="46"/>
                </a:cubicBezTo>
                <a:cubicBezTo>
                  <a:pt x="123" y="47"/>
                  <a:pt x="123" y="47"/>
                  <a:pt x="123" y="47"/>
                </a:cubicBezTo>
                <a:cubicBezTo>
                  <a:pt x="93" y="77"/>
                  <a:pt x="93" y="77"/>
                  <a:pt x="93" y="77"/>
                </a:cubicBezTo>
                <a:cubicBezTo>
                  <a:pt x="84" y="71"/>
                  <a:pt x="84" y="71"/>
                  <a:pt x="84" y="71"/>
                </a:cubicBezTo>
                <a:cubicBezTo>
                  <a:pt x="119" y="36"/>
                  <a:pt x="119" y="36"/>
                  <a:pt x="119" y="36"/>
                </a:cubicBezTo>
                <a:lnTo>
                  <a:pt x="120" y="38"/>
                </a:lnTo>
                <a:close/>
                <a:moveTo>
                  <a:pt x="111" y="25"/>
                </a:moveTo>
                <a:cubicBezTo>
                  <a:pt x="112" y="26"/>
                  <a:pt x="113" y="27"/>
                  <a:pt x="113" y="28"/>
                </a:cubicBezTo>
                <a:cubicBezTo>
                  <a:pt x="114" y="29"/>
                  <a:pt x="115" y="30"/>
                  <a:pt x="116" y="31"/>
                </a:cubicBezTo>
                <a:cubicBezTo>
                  <a:pt x="116" y="32"/>
                  <a:pt x="116" y="32"/>
                  <a:pt x="116" y="32"/>
                </a:cubicBezTo>
                <a:cubicBezTo>
                  <a:pt x="79" y="69"/>
                  <a:pt x="79" y="69"/>
                  <a:pt x="79" y="69"/>
                </a:cubicBezTo>
                <a:cubicBezTo>
                  <a:pt x="70" y="64"/>
                  <a:pt x="70" y="64"/>
                  <a:pt x="70" y="64"/>
                </a:cubicBezTo>
                <a:cubicBezTo>
                  <a:pt x="110" y="24"/>
                  <a:pt x="110" y="24"/>
                  <a:pt x="110" y="24"/>
                </a:cubicBezTo>
                <a:lnTo>
                  <a:pt x="111" y="25"/>
                </a:lnTo>
                <a:close/>
                <a:moveTo>
                  <a:pt x="68" y="5"/>
                </a:moveTo>
                <a:cubicBezTo>
                  <a:pt x="70" y="5"/>
                  <a:pt x="70" y="5"/>
                  <a:pt x="70" y="5"/>
                </a:cubicBezTo>
                <a:cubicBezTo>
                  <a:pt x="72" y="5"/>
                  <a:pt x="75" y="5"/>
                  <a:pt x="77" y="6"/>
                </a:cubicBezTo>
                <a:cubicBezTo>
                  <a:pt x="80" y="6"/>
                  <a:pt x="80" y="6"/>
                  <a:pt x="80" y="6"/>
                </a:cubicBezTo>
                <a:cubicBezTo>
                  <a:pt x="68" y="17"/>
                  <a:pt x="68" y="17"/>
                  <a:pt x="68" y="17"/>
                </a:cubicBezTo>
                <a:lnTo>
                  <a:pt x="68" y="5"/>
                </a:lnTo>
                <a:close/>
                <a:moveTo>
                  <a:pt x="68" y="24"/>
                </a:moveTo>
                <a:cubicBezTo>
                  <a:pt x="85" y="8"/>
                  <a:pt x="85" y="8"/>
                  <a:pt x="85" y="8"/>
                </a:cubicBezTo>
                <a:cubicBezTo>
                  <a:pt x="85" y="8"/>
                  <a:pt x="85" y="8"/>
                  <a:pt x="85" y="8"/>
                </a:cubicBezTo>
                <a:cubicBezTo>
                  <a:pt x="88" y="9"/>
                  <a:pt x="91" y="10"/>
                  <a:pt x="93" y="11"/>
                </a:cubicBezTo>
                <a:cubicBezTo>
                  <a:pt x="95" y="12"/>
                  <a:pt x="95" y="12"/>
                  <a:pt x="95" y="12"/>
                </a:cubicBezTo>
                <a:cubicBezTo>
                  <a:pt x="68" y="38"/>
                  <a:pt x="68" y="38"/>
                  <a:pt x="68" y="38"/>
                </a:cubicBezTo>
                <a:lnTo>
                  <a:pt x="68" y="24"/>
                </a:lnTo>
                <a:close/>
                <a:moveTo>
                  <a:pt x="68" y="45"/>
                </a:moveTo>
                <a:cubicBezTo>
                  <a:pt x="99" y="14"/>
                  <a:pt x="99" y="14"/>
                  <a:pt x="99" y="14"/>
                </a:cubicBezTo>
                <a:cubicBezTo>
                  <a:pt x="100" y="15"/>
                  <a:pt x="100" y="15"/>
                  <a:pt x="100" y="15"/>
                </a:cubicBezTo>
                <a:cubicBezTo>
                  <a:pt x="102" y="17"/>
                  <a:pt x="104" y="18"/>
                  <a:pt x="106" y="20"/>
                </a:cubicBezTo>
                <a:cubicBezTo>
                  <a:pt x="107" y="21"/>
                  <a:pt x="107" y="21"/>
                  <a:pt x="107" y="21"/>
                </a:cubicBezTo>
                <a:cubicBezTo>
                  <a:pt x="68" y="59"/>
                  <a:pt x="68" y="59"/>
                  <a:pt x="68" y="59"/>
                </a:cubicBezTo>
                <a:lnTo>
                  <a:pt x="68" y="45"/>
                </a:lnTo>
                <a:close/>
                <a:moveTo>
                  <a:pt x="115" y="97"/>
                </a:moveTo>
                <a:cubicBezTo>
                  <a:pt x="113" y="100"/>
                  <a:pt x="111" y="104"/>
                  <a:pt x="108" y="106"/>
                </a:cubicBezTo>
                <a:cubicBezTo>
                  <a:pt x="104" y="110"/>
                  <a:pt x="100" y="113"/>
                  <a:pt x="95" y="116"/>
                </a:cubicBezTo>
                <a:cubicBezTo>
                  <a:pt x="86" y="121"/>
                  <a:pt x="76" y="123"/>
                  <a:pt x="66" y="123"/>
                </a:cubicBezTo>
                <a:cubicBezTo>
                  <a:pt x="61" y="123"/>
                  <a:pt x="56" y="123"/>
                  <a:pt x="51" y="121"/>
                </a:cubicBezTo>
                <a:cubicBezTo>
                  <a:pt x="46" y="120"/>
                  <a:pt x="41" y="118"/>
                  <a:pt x="36" y="115"/>
                </a:cubicBezTo>
                <a:cubicBezTo>
                  <a:pt x="29" y="111"/>
                  <a:pt x="23" y="106"/>
                  <a:pt x="19" y="100"/>
                </a:cubicBezTo>
                <a:cubicBezTo>
                  <a:pt x="14" y="94"/>
                  <a:pt x="11" y="87"/>
                  <a:pt x="9" y="79"/>
                </a:cubicBezTo>
                <a:cubicBezTo>
                  <a:pt x="7" y="72"/>
                  <a:pt x="6" y="64"/>
                  <a:pt x="7" y="57"/>
                </a:cubicBezTo>
                <a:cubicBezTo>
                  <a:pt x="8" y="49"/>
                  <a:pt x="11" y="41"/>
                  <a:pt x="15" y="34"/>
                </a:cubicBezTo>
                <a:cubicBezTo>
                  <a:pt x="17" y="30"/>
                  <a:pt x="21" y="25"/>
                  <a:pt x="24" y="22"/>
                </a:cubicBezTo>
                <a:cubicBezTo>
                  <a:pt x="28" y="18"/>
                  <a:pt x="32" y="15"/>
                  <a:pt x="37" y="12"/>
                </a:cubicBezTo>
                <a:cubicBezTo>
                  <a:pt x="44" y="8"/>
                  <a:pt x="53" y="5"/>
                  <a:pt x="62" y="5"/>
                </a:cubicBezTo>
                <a:cubicBezTo>
                  <a:pt x="64" y="5"/>
                  <a:pt x="64" y="5"/>
                  <a:pt x="64" y="5"/>
                </a:cubicBezTo>
                <a:cubicBezTo>
                  <a:pt x="64" y="64"/>
                  <a:pt x="64" y="64"/>
                  <a:pt x="64" y="64"/>
                </a:cubicBezTo>
                <a:cubicBezTo>
                  <a:pt x="64" y="65"/>
                  <a:pt x="64" y="66"/>
                  <a:pt x="65" y="66"/>
                </a:cubicBezTo>
                <a:cubicBezTo>
                  <a:pt x="116" y="96"/>
                  <a:pt x="116" y="96"/>
                  <a:pt x="116" y="96"/>
                </a:cubicBezTo>
                <a:lnTo>
                  <a:pt x="115" y="97"/>
                </a:lnTo>
                <a:close/>
                <a:moveTo>
                  <a:pt x="119" y="92"/>
                </a:moveTo>
                <a:cubicBezTo>
                  <a:pt x="110" y="87"/>
                  <a:pt x="110" y="87"/>
                  <a:pt x="110" y="87"/>
                </a:cubicBezTo>
                <a:cubicBezTo>
                  <a:pt x="125" y="72"/>
                  <a:pt x="125" y="72"/>
                  <a:pt x="125" y="72"/>
                </a:cubicBezTo>
                <a:cubicBezTo>
                  <a:pt x="124" y="77"/>
                  <a:pt x="124" y="77"/>
                  <a:pt x="124" y="77"/>
                </a:cubicBezTo>
                <a:cubicBezTo>
                  <a:pt x="123" y="81"/>
                  <a:pt x="121" y="86"/>
                  <a:pt x="119" y="90"/>
                </a:cubicBezTo>
                <a:lnTo>
                  <a:pt x="119" y="92"/>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1" name="Freeform 96"/>
          <p:cNvSpPr>
            <a:spLocks noEditPoints="1"/>
          </p:cNvSpPr>
          <p:nvPr/>
        </p:nvSpPr>
        <p:spPr bwMode="auto">
          <a:xfrm>
            <a:off x="13936469" y="4640926"/>
            <a:ext cx="687262" cy="689538"/>
          </a:xfrm>
          <a:custGeom>
            <a:avLst/>
            <a:gdLst>
              <a:gd name="T0" fmla="*/ 64 w 128"/>
              <a:gd name="T1" fmla="*/ 128 h 128"/>
              <a:gd name="T2" fmla="*/ 20 w 128"/>
              <a:gd name="T3" fmla="*/ 24 h 128"/>
              <a:gd name="T4" fmla="*/ 48 w 128"/>
              <a:gd name="T5" fmla="*/ 7 h 128"/>
              <a:gd name="T6" fmla="*/ 33 w 128"/>
              <a:gd name="T7" fmla="*/ 30 h 128"/>
              <a:gd name="T8" fmla="*/ 21 w 128"/>
              <a:gd name="T9" fmla="*/ 26 h 128"/>
              <a:gd name="T10" fmla="*/ 5 w 128"/>
              <a:gd name="T11" fmla="*/ 60 h 128"/>
              <a:gd name="T12" fmla="*/ 16 w 128"/>
              <a:gd name="T13" fmla="*/ 29 h 128"/>
              <a:gd name="T14" fmla="*/ 30 w 128"/>
              <a:gd name="T15" fmla="*/ 35 h 128"/>
              <a:gd name="T16" fmla="*/ 24 w 128"/>
              <a:gd name="T17" fmla="*/ 62 h 128"/>
              <a:gd name="T18" fmla="*/ 17 w 128"/>
              <a:gd name="T19" fmla="*/ 98 h 128"/>
              <a:gd name="T20" fmla="*/ 9 w 128"/>
              <a:gd name="T21" fmla="*/ 87 h 128"/>
              <a:gd name="T22" fmla="*/ 24 w 128"/>
              <a:gd name="T23" fmla="*/ 66 h 128"/>
              <a:gd name="T24" fmla="*/ 30 w 128"/>
              <a:gd name="T25" fmla="*/ 93 h 128"/>
              <a:gd name="T26" fmla="*/ 48 w 128"/>
              <a:gd name="T27" fmla="*/ 121 h 128"/>
              <a:gd name="T28" fmla="*/ 20 w 128"/>
              <a:gd name="T29" fmla="*/ 104 h 128"/>
              <a:gd name="T30" fmla="*/ 31 w 128"/>
              <a:gd name="T31" fmla="*/ 98 h 128"/>
              <a:gd name="T32" fmla="*/ 49 w 128"/>
              <a:gd name="T33" fmla="*/ 119 h 128"/>
              <a:gd name="T34" fmla="*/ 62 w 128"/>
              <a:gd name="T35" fmla="*/ 122 h 128"/>
              <a:gd name="T36" fmla="*/ 37 w 128"/>
              <a:gd name="T37" fmla="*/ 97 h 128"/>
              <a:gd name="T38" fmla="*/ 60 w 128"/>
              <a:gd name="T39" fmla="*/ 92 h 128"/>
              <a:gd name="T40" fmla="*/ 62 w 128"/>
              <a:gd name="T41" fmla="*/ 88 h 128"/>
              <a:gd name="T42" fmla="*/ 34 w 128"/>
              <a:gd name="T43" fmla="*/ 92 h 128"/>
              <a:gd name="T44" fmla="*/ 29 w 128"/>
              <a:gd name="T45" fmla="*/ 66 h 128"/>
              <a:gd name="T46" fmla="*/ 62 w 128"/>
              <a:gd name="T47" fmla="*/ 62 h 128"/>
              <a:gd name="T48" fmla="*/ 34 w 128"/>
              <a:gd name="T49" fmla="*/ 38 h 128"/>
              <a:gd name="T50" fmla="*/ 60 w 128"/>
              <a:gd name="T51" fmla="*/ 40 h 128"/>
              <a:gd name="T52" fmla="*/ 62 w 128"/>
              <a:gd name="T53" fmla="*/ 36 h 128"/>
              <a:gd name="T54" fmla="*/ 36 w 128"/>
              <a:gd name="T55" fmla="*/ 32 h 128"/>
              <a:gd name="T56" fmla="*/ 60 w 128"/>
              <a:gd name="T57" fmla="*/ 7 h 128"/>
              <a:gd name="T58" fmla="*/ 111 w 128"/>
              <a:gd name="T59" fmla="*/ 30 h 128"/>
              <a:gd name="T60" fmla="*/ 119 w 128"/>
              <a:gd name="T61" fmla="*/ 41 h 128"/>
              <a:gd name="T62" fmla="*/ 104 w 128"/>
              <a:gd name="T63" fmla="*/ 62 h 128"/>
              <a:gd name="T64" fmla="*/ 98 w 128"/>
              <a:gd name="T65" fmla="*/ 35 h 128"/>
              <a:gd name="T66" fmla="*/ 80 w 128"/>
              <a:gd name="T67" fmla="*/ 7 h 128"/>
              <a:gd name="T68" fmla="*/ 108 w 128"/>
              <a:gd name="T69" fmla="*/ 24 h 128"/>
              <a:gd name="T70" fmla="*/ 97 w 128"/>
              <a:gd name="T71" fmla="*/ 30 h 128"/>
              <a:gd name="T72" fmla="*/ 79 w 128"/>
              <a:gd name="T73" fmla="*/ 9 h 128"/>
              <a:gd name="T74" fmla="*/ 66 w 128"/>
              <a:gd name="T75" fmla="*/ 6 h 128"/>
              <a:gd name="T76" fmla="*/ 91 w 128"/>
              <a:gd name="T77" fmla="*/ 31 h 128"/>
              <a:gd name="T78" fmla="*/ 68 w 128"/>
              <a:gd name="T79" fmla="*/ 36 h 128"/>
              <a:gd name="T80" fmla="*/ 66 w 128"/>
              <a:gd name="T81" fmla="*/ 40 h 128"/>
              <a:gd name="T82" fmla="*/ 94 w 128"/>
              <a:gd name="T83" fmla="*/ 36 h 128"/>
              <a:gd name="T84" fmla="*/ 99 w 128"/>
              <a:gd name="T85" fmla="*/ 62 h 128"/>
              <a:gd name="T86" fmla="*/ 66 w 128"/>
              <a:gd name="T87" fmla="*/ 66 h 128"/>
              <a:gd name="T88" fmla="*/ 94 w 128"/>
              <a:gd name="T89" fmla="*/ 90 h 128"/>
              <a:gd name="T90" fmla="*/ 68 w 128"/>
              <a:gd name="T91" fmla="*/ 88 h 128"/>
              <a:gd name="T92" fmla="*/ 66 w 128"/>
              <a:gd name="T93" fmla="*/ 122 h 128"/>
              <a:gd name="T94" fmla="*/ 90 w 128"/>
              <a:gd name="T95" fmla="*/ 95 h 128"/>
              <a:gd name="T96" fmla="*/ 80 w 128"/>
              <a:gd name="T97" fmla="*/ 112 h 128"/>
              <a:gd name="T98" fmla="*/ 108 w 128"/>
              <a:gd name="T99" fmla="*/ 104 h 128"/>
              <a:gd name="T100" fmla="*/ 80 w 128"/>
              <a:gd name="T101" fmla="*/ 121 h 128"/>
              <a:gd name="T102" fmla="*/ 95 w 128"/>
              <a:gd name="T103" fmla="*/ 98 h 128"/>
              <a:gd name="T104" fmla="*/ 107 w 128"/>
              <a:gd name="T105" fmla="*/ 102 h 128"/>
              <a:gd name="T106" fmla="*/ 123 w 128"/>
              <a:gd name="T107" fmla="*/ 68 h 128"/>
              <a:gd name="T108" fmla="*/ 112 w 128"/>
              <a:gd name="T109" fmla="*/ 99 h 128"/>
              <a:gd name="T110" fmla="*/ 98 w 128"/>
              <a:gd name="T111" fmla="*/ 93 h 128"/>
              <a:gd name="T112" fmla="*/ 104 w 128"/>
              <a:gd name="T113" fmla="*/ 6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20" y="24"/>
                </a:moveTo>
                <a:cubicBezTo>
                  <a:pt x="21" y="23"/>
                  <a:pt x="21" y="23"/>
                  <a:pt x="22" y="22"/>
                </a:cubicBezTo>
                <a:cubicBezTo>
                  <a:pt x="27" y="17"/>
                  <a:pt x="34" y="12"/>
                  <a:pt x="41" y="9"/>
                </a:cubicBezTo>
                <a:cubicBezTo>
                  <a:pt x="43" y="8"/>
                  <a:pt x="46" y="7"/>
                  <a:pt x="48" y="7"/>
                </a:cubicBezTo>
                <a:cubicBezTo>
                  <a:pt x="54" y="5"/>
                  <a:pt x="54" y="5"/>
                  <a:pt x="54" y="5"/>
                </a:cubicBezTo>
                <a:cubicBezTo>
                  <a:pt x="49" y="9"/>
                  <a:pt x="49" y="9"/>
                  <a:pt x="49" y="9"/>
                </a:cubicBezTo>
                <a:cubicBezTo>
                  <a:pt x="43" y="15"/>
                  <a:pt x="37" y="22"/>
                  <a:pt x="33" y="30"/>
                </a:cubicBezTo>
                <a:cubicBezTo>
                  <a:pt x="32" y="31"/>
                  <a:pt x="32" y="31"/>
                  <a:pt x="32" y="31"/>
                </a:cubicBezTo>
                <a:cubicBezTo>
                  <a:pt x="31" y="30"/>
                  <a:pt x="31" y="30"/>
                  <a:pt x="31" y="30"/>
                </a:cubicBezTo>
                <a:cubicBezTo>
                  <a:pt x="27" y="29"/>
                  <a:pt x="24" y="28"/>
                  <a:pt x="21" y="26"/>
                </a:cubicBezTo>
                <a:cubicBezTo>
                  <a:pt x="19" y="25"/>
                  <a:pt x="19" y="25"/>
                  <a:pt x="19" y="25"/>
                </a:cubicBezTo>
                <a:lnTo>
                  <a:pt x="20" y="24"/>
                </a:lnTo>
                <a:close/>
                <a:moveTo>
                  <a:pt x="5" y="60"/>
                </a:moveTo>
                <a:cubicBezTo>
                  <a:pt x="5" y="54"/>
                  <a:pt x="7" y="47"/>
                  <a:pt x="9" y="41"/>
                </a:cubicBezTo>
                <a:cubicBezTo>
                  <a:pt x="11" y="37"/>
                  <a:pt x="13" y="33"/>
                  <a:pt x="15" y="30"/>
                </a:cubicBezTo>
                <a:cubicBezTo>
                  <a:pt x="16" y="29"/>
                  <a:pt x="16" y="29"/>
                  <a:pt x="16" y="29"/>
                </a:cubicBezTo>
                <a:cubicBezTo>
                  <a:pt x="17" y="30"/>
                  <a:pt x="17" y="30"/>
                  <a:pt x="17" y="30"/>
                </a:cubicBezTo>
                <a:cubicBezTo>
                  <a:pt x="21" y="31"/>
                  <a:pt x="25" y="33"/>
                  <a:pt x="29" y="34"/>
                </a:cubicBezTo>
                <a:cubicBezTo>
                  <a:pt x="30" y="35"/>
                  <a:pt x="30" y="35"/>
                  <a:pt x="30" y="35"/>
                </a:cubicBezTo>
                <a:cubicBezTo>
                  <a:pt x="29" y="36"/>
                  <a:pt x="29" y="36"/>
                  <a:pt x="29" y="36"/>
                </a:cubicBezTo>
                <a:cubicBezTo>
                  <a:pt x="26" y="44"/>
                  <a:pt x="24" y="52"/>
                  <a:pt x="24" y="60"/>
                </a:cubicBezTo>
                <a:cubicBezTo>
                  <a:pt x="24" y="62"/>
                  <a:pt x="24" y="62"/>
                  <a:pt x="24" y="62"/>
                </a:cubicBezTo>
                <a:cubicBezTo>
                  <a:pt x="5" y="62"/>
                  <a:pt x="5" y="62"/>
                  <a:pt x="5" y="62"/>
                </a:cubicBezTo>
                <a:lnTo>
                  <a:pt x="5" y="60"/>
                </a:lnTo>
                <a:close/>
                <a:moveTo>
                  <a:pt x="17" y="98"/>
                </a:moveTo>
                <a:cubicBezTo>
                  <a:pt x="16" y="99"/>
                  <a:pt x="16" y="99"/>
                  <a:pt x="16" y="99"/>
                </a:cubicBezTo>
                <a:cubicBezTo>
                  <a:pt x="15" y="98"/>
                  <a:pt x="15" y="98"/>
                  <a:pt x="15" y="98"/>
                </a:cubicBezTo>
                <a:cubicBezTo>
                  <a:pt x="13" y="95"/>
                  <a:pt x="11" y="91"/>
                  <a:pt x="9" y="87"/>
                </a:cubicBezTo>
                <a:cubicBezTo>
                  <a:pt x="7" y="81"/>
                  <a:pt x="5" y="74"/>
                  <a:pt x="5" y="68"/>
                </a:cubicBezTo>
                <a:cubicBezTo>
                  <a:pt x="5" y="66"/>
                  <a:pt x="5" y="66"/>
                  <a:pt x="5" y="66"/>
                </a:cubicBezTo>
                <a:cubicBezTo>
                  <a:pt x="24" y="66"/>
                  <a:pt x="24" y="66"/>
                  <a:pt x="24" y="66"/>
                </a:cubicBezTo>
                <a:cubicBezTo>
                  <a:pt x="24" y="68"/>
                  <a:pt x="24" y="68"/>
                  <a:pt x="24" y="68"/>
                </a:cubicBezTo>
                <a:cubicBezTo>
                  <a:pt x="24" y="76"/>
                  <a:pt x="26" y="84"/>
                  <a:pt x="29" y="92"/>
                </a:cubicBezTo>
                <a:cubicBezTo>
                  <a:pt x="30" y="93"/>
                  <a:pt x="30" y="93"/>
                  <a:pt x="30" y="93"/>
                </a:cubicBezTo>
                <a:cubicBezTo>
                  <a:pt x="29" y="94"/>
                  <a:pt x="29" y="94"/>
                  <a:pt x="29" y="94"/>
                </a:cubicBezTo>
                <a:cubicBezTo>
                  <a:pt x="25" y="95"/>
                  <a:pt x="21" y="97"/>
                  <a:pt x="17" y="98"/>
                </a:cubicBezTo>
                <a:close/>
                <a:moveTo>
                  <a:pt x="48" y="121"/>
                </a:moveTo>
                <a:cubicBezTo>
                  <a:pt x="46" y="121"/>
                  <a:pt x="43" y="120"/>
                  <a:pt x="41" y="119"/>
                </a:cubicBezTo>
                <a:cubicBezTo>
                  <a:pt x="34" y="116"/>
                  <a:pt x="27" y="112"/>
                  <a:pt x="22" y="106"/>
                </a:cubicBezTo>
                <a:cubicBezTo>
                  <a:pt x="21" y="105"/>
                  <a:pt x="21" y="105"/>
                  <a:pt x="20" y="104"/>
                </a:cubicBezTo>
                <a:cubicBezTo>
                  <a:pt x="19" y="103"/>
                  <a:pt x="19" y="103"/>
                  <a:pt x="19" y="103"/>
                </a:cubicBezTo>
                <a:cubicBezTo>
                  <a:pt x="21" y="102"/>
                  <a:pt x="21" y="102"/>
                  <a:pt x="21" y="102"/>
                </a:cubicBezTo>
                <a:cubicBezTo>
                  <a:pt x="24" y="100"/>
                  <a:pt x="27" y="99"/>
                  <a:pt x="31" y="98"/>
                </a:cubicBezTo>
                <a:cubicBezTo>
                  <a:pt x="32" y="97"/>
                  <a:pt x="32" y="97"/>
                  <a:pt x="32" y="97"/>
                </a:cubicBezTo>
                <a:cubicBezTo>
                  <a:pt x="33" y="98"/>
                  <a:pt x="33" y="98"/>
                  <a:pt x="33" y="98"/>
                </a:cubicBezTo>
                <a:cubicBezTo>
                  <a:pt x="37" y="106"/>
                  <a:pt x="43" y="113"/>
                  <a:pt x="49" y="119"/>
                </a:cubicBezTo>
                <a:cubicBezTo>
                  <a:pt x="54" y="123"/>
                  <a:pt x="54" y="123"/>
                  <a:pt x="54" y="123"/>
                </a:cubicBezTo>
                <a:lnTo>
                  <a:pt x="48" y="121"/>
                </a:lnTo>
                <a:close/>
                <a:moveTo>
                  <a:pt x="62" y="122"/>
                </a:moveTo>
                <a:cubicBezTo>
                  <a:pt x="60" y="121"/>
                  <a:pt x="60" y="121"/>
                  <a:pt x="60" y="121"/>
                </a:cubicBezTo>
                <a:cubicBezTo>
                  <a:pt x="55" y="118"/>
                  <a:pt x="52" y="115"/>
                  <a:pt x="48" y="112"/>
                </a:cubicBezTo>
                <a:cubicBezTo>
                  <a:pt x="44" y="107"/>
                  <a:pt x="40" y="103"/>
                  <a:pt x="37" y="97"/>
                </a:cubicBezTo>
                <a:cubicBezTo>
                  <a:pt x="36" y="96"/>
                  <a:pt x="36" y="96"/>
                  <a:pt x="36" y="96"/>
                </a:cubicBezTo>
                <a:cubicBezTo>
                  <a:pt x="38" y="95"/>
                  <a:pt x="38" y="95"/>
                  <a:pt x="38" y="95"/>
                </a:cubicBezTo>
                <a:cubicBezTo>
                  <a:pt x="45" y="94"/>
                  <a:pt x="53" y="93"/>
                  <a:pt x="60" y="92"/>
                </a:cubicBezTo>
                <a:cubicBezTo>
                  <a:pt x="62" y="92"/>
                  <a:pt x="62" y="92"/>
                  <a:pt x="62" y="92"/>
                </a:cubicBezTo>
                <a:lnTo>
                  <a:pt x="62" y="122"/>
                </a:lnTo>
                <a:close/>
                <a:moveTo>
                  <a:pt x="62" y="88"/>
                </a:moveTo>
                <a:cubicBezTo>
                  <a:pt x="60" y="88"/>
                  <a:pt x="60" y="88"/>
                  <a:pt x="60" y="88"/>
                </a:cubicBezTo>
                <a:cubicBezTo>
                  <a:pt x="52" y="88"/>
                  <a:pt x="44" y="89"/>
                  <a:pt x="36" y="91"/>
                </a:cubicBezTo>
                <a:cubicBezTo>
                  <a:pt x="34" y="92"/>
                  <a:pt x="34" y="92"/>
                  <a:pt x="34" y="92"/>
                </a:cubicBezTo>
                <a:cubicBezTo>
                  <a:pt x="34" y="90"/>
                  <a:pt x="34" y="90"/>
                  <a:pt x="34" y="90"/>
                </a:cubicBezTo>
                <a:cubicBezTo>
                  <a:pt x="31" y="83"/>
                  <a:pt x="29" y="76"/>
                  <a:pt x="29" y="68"/>
                </a:cubicBezTo>
                <a:cubicBezTo>
                  <a:pt x="29" y="66"/>
                  <a:pt x="29" y="66"/>
                  <a:pt x="29" y="66"/>
                </a:cubicBezTo>
                <a:cubicBezTo>
                  <a:pt x="62" y="66"/>
                  <a:pt x="62" y="66"/>
                  <a:pt x="62" y="66"/>
                </a:cubicBezTo>
                <a:lnTo>
                  <a:pt x="62" y="88"/>
                </a:lnTo>
                <a:close/>
                <a:moveTo>
                  <a:pt x="62" y="62"/>
                </a:moveTo>
                <a:cubicBezTo>
                  <a:pt x="29" y="62"/>
                  <a:pt x="29" y="62"/>
                  <a:pt x="29" y="62"/>
                </a:cubicBezTo>
                <a:cubicBezTo>
                  <a:pt x="29" y="60"/>
                  <a:pt x="29" y="60"/>
                  <a:pt x="29" y="60"/>
                </a:cubicBezTo>
                <a:cubicBezTo>
                  <a:pt x="29" y="52"/>
                  <a:pt x="31" y="45"/>
                  <a:pt x="34" y="38"/>
                </a:cubicBezTo>
                <a:cubicBezTo>
                  <a:pt x="34" y="37"/>
                  <a:pt x="34" y="37"/>
                  <a:pt x="34" y="37"/>
                </a:cubicBezTo>
                <a:cubicBezTo>
                  <a:pt x="36" y="37"/>
                  <a:pt x="36" y="37"/>
                  <a:pt x="36" y="37"/>
                </a:cubicBezTo>
                <a:cubicBezTo>
                  <a:pt x="44" y="39"/>
                  <a:pt x="52" y="40"/>
                  <a:pt x="60" y="40"/>
                </a:cubicBezTo>
                <a:cubicBezTo>
                  <a:pt x="62" y="40"/>
                  <a:pt x="62" y="40"/>
                  <a:pt x="62" y="40"/>
                </a:cubicBezTo>
                <a:lnTo>
                  <a:pt x="62" y="62"/>
                </a:lnTo>
                <a:close/>
                <a:moveTo>
                  <a:pt x="62" y="36"/>
                </a:moveTo>
                <a:cubicBezTo>
                  <a:pt x="60" y="36"/>
                  <a:pt x="60" y="36"/>
                  <a:pt x="60" y="36"/>
                </a:cubicBezTo>
                <a:cubicBezTo>
                  <a:pt x="53" y="35"/>
                  <a:pt x="45" y="34"/>
                  <a:pt x="38" y="33"/>
                </a:cubicBezTo>
                <a:cubicBezTo>
                  <a:pt x="36" y="32"/>
                  <a:pt x="36" y="32"/>
                  <a:pt x="36" y="32"/>
                </a:cubicBezTo>
                <a:cubicBezTo>
                  <a:pt x="37" y="31"/>
                  <a:pt x="37" y="31"/>
                  <a:pt x="37" y="31"/>
                </a:cubicBezTo>
                <a:cubicBezTo>
                  <a:pt x="40" y="25"/>
                  <a:pt x="44" y="21"/>
                  <a:pt x="48" y="17"/>
                </a:cubicBezTo>
                <a:cubicBezTo>
                  <a:pt x="52" y="13"/>
                  <a:pt x="55" y="10"/>
                  <a:pt x="60" y="7"/>
                </a:cubicBezTo>
                <a:cubicBezTo>
                  <a:pt x="62" y="6"/>
                  <a:pt x="62" y="6"/>
                  <a:pt x="62" y="6"/>
                </a:cubicBezTo>
                <a:lnTo>
                  <a:pt x="62" y="36"/>
                </a:lnTo>
                <a:close/>
                <a:moveTo>
                  <a:pt x="111" y="30"/>
                </a:moveTo>
                <a:cubicBezTo>
                  <a:pt x="112" y="29"/>
                  <a:pt x="112" y="29"/>
                  <a:pt x="112" y="29"/>
                </a:cubicBezTo>
                <a:cubicBezTo>
                  <a:pt x="113" y="30"/>
                  <a:pt x="113" y="30"/>
                  <a:pt x="113" y="30"/>
                </a:cubicBezTo>
                <a:cubicBezTo>
                  <a:pt x="115" y="33"/>
                  <a:pt x="117" y="37"/>
                  <a:pt x="119" y="41"/>
                </a:cubicBezTo>
                <a:cubicBezTo>
                  <a:pt x="121" y="47"/>
                  <a:pt x="123" y="54"/>
                  <a:pt x="123" y="60"/>
                </a:cubicBezTo>
                <a:cubicBezTo>
                  <a:pt x="123" y="62"/>
                  <a:pt x="123" y="62"/>
                  <a:pt x="123" y="62"/>
                </a:cubicBezTo>
                <a:cubicBezTo>
                  <a:pt x="104" y="62"/>
                  <a:pt x="104" y="62"/>
                  <a:pt x="104" y="62"/>
                </a:cubicBezTo>
                <a:cubicBezTo>
                  <a:pt x="104" y="60"/>
                  <a:pt x="104" y="60"/>
                  <a:pt x="104" y="60"/>
                </a:cubicBezTo>
                <a:cubicBezTo>
                  <a:pt x="104" y="52"/>
                  <a:pt x="102" y="44"/>
                  <a:pt x="98" y="36"/>
                </a:cubicBezTo>
                <a:cubicBezTo>
                  <a:pt x="98" y="35"/>
                  <a:pt x="98" y="35"/>
                  <a:pt x="98" y="35"/>
                </a:cubicBezTo>
                <a:cubicBezTo>
                  <a:pt x="99" y="34"/>
                  <a:pt x="99" y="34"/>
                  <a:pt x="99" y="34"/>
                </a:cubicBezTo>
                <a:cubicBezTo>
                  <a:pt x="103" y="33"/>
                  <a:pt x="107" y="31"/>
                  <a:pt x="111" y="30"/>
                </a:cubicBezTo>
                <a:close/>
                <a:moveTo>
                  <a:pt x="80" y="7"/>
                </a:moveTo>
                <a:cubicBezTo>
                  <a:pt x="82" y="7"/>
                  <a:pt x="85" y="8"/>
                  <a:pt x="87" y="9"/>
                </a:cubicBezTo>
                <a:cubicBezTo>
                  <a:pt x="94" y="12"/>
                  <a:pt x="101" y="17"/>
                  <a:pt x="106" y="22"/>
                </a:cubicBezTo>
                <a:cubicBezTo>
                  <a:pt x="107" y="23"/>
                  <a:pt x="107" y="23"/>
                  <a:pt x="108" y="24"/>
                </a:cubicBezTo>
                <a:cubicBezTo>
                  <a:pt x="109" y="25"/>
                  <a:pt x="109" y="25"/>
                  <a:pt x="109" y="25"/>
                </a:cubicBezTo>
                <a:cubicBezTo>
                  <a:pt x="107" y="26"/>
                  <a:pt x="107" y="26"/>
                  <a:pt x="107" y="26"/>
                </a:cubicBezTo>
                <a:cubicBezTo>
                  <a:pt x="104" y="28"/>
                  <a:pt x="101" y="29"/>
                  <a:pt x="97" y="30"/>
                </a:cubicBezTo>
                <a:cubicBezTo>
                  <a:pt x="96" y="31"/>
                  <a:pt x="96" y="31"/>
                  <a:pt x="96" y="31"/>
                </a:cubicBezTo>
                <a:cubicBezTo>
                  <a:pt x="95" y="30"/>
                  <a:pt x="95" y="30"/>
                  <a:pt x="95" y="30"/>
                </a:cubicBezTo>
                <a:cubicBezTo>
                  <a:pt x="91" y="22"/>
                  <a:pt x="85" y="15"/>
                  <a:pt x="79" y="9"/>
                </a:cubicBezTo>
                <a:cubicBezTo>
                  <a:pt x="74" y="5"/>
                  <a:pt x="74" y="5"/>
                  <a:pt x="74" y="5"/>
                </a:cubicBezTo>
                <a:lnTo>
                  <a:pt x="80" y="7"/>
                </a:lnTo>
                <a:close/>
                <a:moveTo>
                  <a:pt x="66" y="6"/>
                </a:moveTo>
                <a:cubicBezTo>
                  <a:pt x="68" y="7"/>
                  <a:pt x="68" y="7"/>
                  <a:pt x="68" y="7"/>
                </a:cubicBezTo>
                <a:cubicBezTo>
                  <a:pt x="73" y="10"/>
                  <a:pt x="76" y="13"/>
                  <a:pt x="80" y="16"/>
                </a:cubicBezTo>
                <a:cubicBezTo>
                  <a:pt x="84" y="21"/>
                  <a:pt x="88" y="25"/>
                  <a:pt x="91" y="31"/>
                </a:cubicBezTo>
                <a:cubicBezTo>
                  <a:pt x="91" y="32"/>
                  <a:pt x="91" y="32"/>
                  <a:pt x="91" y="32"/>
                </a:cubicBezTo>
                <a:cubicBezTo>
                  <a:pt x="90" y="33"/>
                  <a:pt x="90" y="33"/>
                  <a:pt x="90" y="33"/>
                </a:cubicBezTo>
                <a:cubicBezTo>
                  <a:pt x="83" y="34"/>
                  <a:pt x="75" y="35"/>
                  <a:pt x="68" y="36"/>
                </a:cubicBezTo>
                <a:cubicBezTo>
                  <a:pt x="66" y="36"/>
                  <a:pt x="66" y="36"/>
                  <a:pt x="66" y="36"/>
                </a:cubicBezTo>
                <a:lnTo>
                  <a:pt x="66" y="6"/>
                </a:lnTo>
                <a:close/>
                <a:moveTo>
                  <a:pt x="66" y="40"/>
                </a:moveTo>
                <a:cubicBezTo>
                  <a:pt x="68" y="40"/>
                  <a:pt x="68" y="40"/>
                  <a:pt x="68" y="40"/>
                </a:cubicBezTo>
                <a:cubicBezTo>
                  <a:pt x="76" y="40"/>
                  <a:pt x="84" y="39"/>
                  <a:pt x="92" y="37"/>
                </a:cubicBezTo>
                <a:cubicBezTo>
                  <a:pt x="94" y="36"/>
                  <a:pt x="94" y="36"/>
                  <a:pt x="94" y="36"/>
                </a:cubicBezTo>
                <a:cubicBezTo>
                  <a:pt x="94" y="38"/>
                  <a:pt x="94" y="38"/>
                  <a:pt x="94" y="38"/>
                </a:cubicBezTo>
                <a:cubicBezTo>
                  <a:pt x="97" y="45"/>
                  <a:pt x="99" y="52"/>
                  <a:pt x="99" y="60"/>
                </a:cubicBezTo>
                <a:cubicBezTo>
                  <a:pt x="99" y="62"/>
                  <a:pt x="99" y="62"/>
                  <a:pt x="99" y="62"/>
                </a:cubicBezTo>
                <a:cubicBezTo>
                  <a:pt x="66" y="62"/>
                  <a:pt x="66" y="62"/>
                  <a:pt x="66" y="62"/>
                </a:cubicBezTo>
                <a:lnTo>
                  <a:pt x="66" y="40"/>
                </a:lnTo>
                <a:close/>
                <a:moveTo>
                  <a:pt x="66" y="66"/>
                </a:moveTo>
                <a:cubicBezTo>
                  <a:pt x="99" y="66"/>
                  <a:pt x="99" y="66"/>
                  <a:pt x="99" y="66"/>
                </a:cubicBezTo>
                <a:cubicBezTo>
                  <a:pt x="99" y="68"/>
                  <a:pt x="99" y="68"/>
                  <a:pt x="99" y="68"/>
                </a:cubicBezTo>
                <a:cubicBezTo>
                  <a:pt x="99" y="76"/>
                  <a:pt x="97" y="83"/>
                  <a:pt x="94" y="90"/>
                </a:cubicBezTo>
                <a:cubicBezTo>
                  <a:pt x="94" y="91"/>
                  <a:pt x="94" y="91"/>
                  <a:pt x="94" y="91"/>
                </a:cubicBezTo>
                <a:cubicBezTo>
                  <a:pt x="92" y="91"/>
                  <a:pt x="92" y="91"/>
                  <a:pt x="92" y="91"/>
                </a:cubicBezTo>
                <a:cubicBezTo>
                  <a:pt x="84" y="89"/>
                  <a:pt x="76" y="88"/>
                  <a:pt x="68" y="88"/>
                </a:cubicBezTo>
                <a:cubicBezTo>
                  <a:pt x="66" y="88"/>
                  <a:pt x="66" y="88"/>
                  <a:pt x="66" y="88"/>
                </a:cubicBezTo>
                <a:lnTo>
                  <a:pt x="66" y="66"/>
                </a:lnTo>
                <a:close/>
                <a:moveTo>
                  <a:pt x="66" y="122"/>
                </a:moveTo>
                <a:cubicBezTo>
                  <a:pt x="66" y="92"/>
                  <a:pt x="66" y="92"/>
                  <a:pt x="66" y="92"/>
                </a:cubicBezTo>
                <a:cubicBezTo>
                  <a:pt x="68" y="92"/>
                  <a:pt x="68" y="92"/>
                  <a:pt x="68" y="92"/>
                </a:cubicBezTo>
                <a:cubicBezTo>
                  <a:pt x="75" y="93"/>
                  <a:pt x="83" y="94"/>
                  <a:pt x="90" y="95"/>
                </a:cubicBezTo>
                <a:cubicBezTo>
                  <a:pt x="91" y="96"/>
                  <a:pt x="91" y="96"/>
                  <a:pt x="91" y="96"/>
                </a:cubicBezTo>
                <a:cubicBezTo>
                  <a:pt x="91" y="97"/>
                  <a:pt x="91" y="97"/>
                  <a:pt x="91" y="97"/>
                </a:cubicBezTo>
                <a:cubicBezTo>
                  <a:pt x="88" y="103"/>
                  <a:pt x="84" y="107"/>
                  <a:pt x="80" y="112"/>
                </a:cubicBezTo>
                <a:cubicBezTo>
                  <a:pt x="76" y="115"/>
                  <a:pt x="73" y="118"/>
                  <a:pt x="68" y="121"/>
                </a:cubicBezTo>
                <a:lnTo>
                  <a:pt x="66" y="122"/>
                </a:lnTo>
                <a:close/>
                <a:moveTo>
                  <a:pt x="108" y="104"/>
                </a:moveTo>
                <a:cubicBezTo>
                  <a:pt x="107" y="105"/>
                  <a:pt x="107" y="105"/>
                  <a:pt x="106" y="106"/>
                </a:cubicBezTo>
                <a:cubicBezTo>
                  <a:pt x="101" y="112"/>
                  <a:pt x="94" y="116"/>
                  <a:pt x="87" y="119"/>
                </a:cubicBezTo>
                <a:cubicBezTo>
                  <a:pt x="85" y="120"/>
                  <a:pt x="82" y="121"/>
                  <a:pt x="80" y="121"/>
                </a:cubicBezTo>
                <a:cubicBezTo>
                  <a:pt x="74" y="123"/>
                  <a:pt x="74" y="123"/>
                  <a:pt x="74" y="123"/>
                </a:cubicBezTo>
                <a:cubicBezTo>
                  <a:pt x="79" y="119"/>
                  <a:pt x="79" y="119"/>
                  <a:pt x="79" y="119"/>
                </a:cubicBezTo>
                <a:cubicBezTo>
                  <a:pt x="85" y="113"/>
                  <a:pt x="91" y="106"/>
                  <a:pt x="95" y="98"/>
                </a:cubicBezTo>
                <a:cubicBezTo>
                  <a:pt x="96" y="97"/>
                  <a:pt x="96" y="97"/>
                  <a:pt x="96" y="97"/>
                </a:cubicBezTo>
                <a:cubicBezTo>
                  <a:pt x="97" y="98"/>
                  <a:pt x="97" y="98"/>
                  <a:pt x="97" y="98"/>
                </a:cubicBezTo>
                <a:cubicBezTo>
                  <a:pt x="101" y="99"/>
                  <a:pt x="104" y="100"/>
                  <a:pt x="107" y="102"/>
                </a:cubicBezTo>
                <a:cubicBezTo>
                  <a:pt x="109" y="103"/>
                  <a:pt x="109" y="103"/>
                  <a:pt x="109" y="103"/>
                </a:cubicBezTo>
                <a:lnTo>
                  <a:pt x="108" y="104"/>
                </a:lnTo>
                <a:close/>
                <a:moveTo>
                  <a:pt x="123" y="68"/>
                </a:moveTo>
                <a:cubicBezTo>
                  <a:pt x="123" y="74"/>
                  <a:pt x="121" y="81"/>
                  <a:pt x="119" y="87"/>
                </a:cubicBezTo>
                <a:cubicBezTo>
                  <a:pt x="117" y="91"/>
                  <a:pt x="115" y="95"/>
                  <a:pt x="113" y="98"/>
                </a:cubicBezTo>
                <a:cubicBezTo>
                  <a:pt x="112" y="99"/>
                  <a:pt x="112" y="99"/>
                  <a:pt x="112" y="99"/>
                </a:cubicBezTo>
                <a:cubicBezTo>
                  <a:pt x="111" y="98"/>
                  <a:pt x="111" y="98"/>
                  <a:pt x="111" y="98"/>
                </a:cubicBezTo>
                <a:cubicBezTo>
                  <a:pt x="107" y="97"/>
                  <a:pt x="103" y="95"/>
                  <a:pt x="99" y="94"/>
                </a:cubicBezTo>
                <a:cubicBezTo>
                  <a:pt x="98" y="93"/>
                  <a:pt x="98" y="93"/>
                  <a:pt x="98" y="93"/>
                </a:cubicBezTo>
                <a:cubicBezTo>
                  <a:pt x="98" y="92"/>
                  <a:pt x="98" y="92"/>
                  <a:pt x="98" y="92"/>
                </a:cubicBezTo>
                <a:cubicBezTo>
                  <a:pt x="102" y="84"/>
                  <a:pt x="104" y="76"/>
                  <a:pt x="104" y="68"/>
                </a:cubicBezTo>
                <a:cubicBezTo>
                  <a:pt x="104" y="66"/>
                  <a:pt x="104" y="66"/>
                  <a:pt x="104" y="66"/>
                </a:cubicBezTo>
                <a:cubicBezTo>
                  <a:pt x="123" y="66"/>
                  <a:pt x="123" y="66"/>
                  <a:pt x="123" y="66"/>
                </a:cubicBezTo>
                <a:lnTo>
                  <a:pt x="123" y="68"/>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2" name="Freeform 51"/>
          <p:cNvSpPr>
            <a:spLocks noEditPoints="1"/>
          </p:cNvSpPr>
          <p:nvPr/>
        </p:nvSpPr>
        <p:spPr bwMode="auto">
          <a:xfrm>
            <a:off x="17522919" y="8257477"/>
            <a:ext cx="738872" cy="662555"/>
          </a:xfrm>
          <a:custGeom>
            <a:avLst/>
            <a:gdLst>
              <a:gd name="T0" fmla="*/ 196 w 213"/>
              <a:gd name="T1" fmla="*/ 67 h 191"/>
              <a:gd name="T2" fmla="*/ 196 w 213"/>
              <a:gd name="T3" fmla="*/ 56 h 191"/>
              <a:gd name="T4" fmla="*/ 213 w 213"/>
              <a:gd name="T5" fmla="*/ 56 h 191"/>
              <a:gd name="T6" fmla="*/ 112 w 213"/>
              <a:gd name="T7" fmla="*/ 0 h 191"/>
              <a:gd name="T8" fmla="*/ 0 w 213"/>
              <a:gd name="T9" fmla="*/ 56 h 191"/>
              <a:gd name="T10" fmla="*/ 28 w 213"/>
              <a:gd name="T11" fmla="*/ 56 h 191"/>
              <a:gd name="T12" fmla="*/ 28 w 213"/>
              <a:gd name="T13" fmla="*/ 67 h 191"/>
              <a:gd name="T14" fmla="*/ 39 w 213"/>
              <a:gd name="T15" fmla="*/ 67 h 191"/>
              <a:gd name="T16" fmla="*/ 39 w 213"/>
              <a:gd name="T17" fmla="*/ 166 h 191"/>
              <a:gd name="T18" fmla="*/ 28 w 213"/>
              <a:gd name="T19" fmla="*/ 166 h 191"/>
              <a:gd name="T20" fmla="*/ 28 w 213"/>
              <a:gd name="T21" fmla="*/ 191 h 191"/>
              <a:gd name="T22" fmla="*/ 196 w 213"/>
              <a:gd name="T23" fmla="*/ 191 h 191"/>
              <a:gd name="T24" fmla="*/ 196 w 213"/>
              <a:gd name="T25" fmla="*/ 166 h 191"/>
              <a:gd name="T26" fmla="*/ 185 w 213"/>
              <a:gd name="T27" fmla="*/ 166 h 191"/>
              <a:gd name="T28" fmla="*/ 185 w 213"/>
              <a:gd name="T29" fmla="*/ 67 h 191"/>
              <a:gd name="T30" fmla="*/ 196 w 213"/>
              <a:gd name="T31" fmla="*/ 67 h 191"/>
              <a:gd name="T32" fmla="*/ 112 w 213"/>
              <a:gd name="T33" fmla="*/ 6 h 191"/>
              <a:gd name="T34" fmla="*/ 191 w 213"/>
              <a:gd name="T35" fmla="*/ 51 h 191"/>
              <a:gd name="T36" fmla="*/ 25 w 213"/>
              <a:gd name="T37" fmla="*/ 51 h 191"/>
              <a:gd name="T38" fmla="*/ 112 w 213"/>
              <a:gd name="T39" fmla="*/ 6 h 191"/>
              <a:gd name="T40" fmla="*/ 36 w 213"/>
              <a:gd name="T41" fmla="*/ 59 h 191"/>
              <a:gd name="T42" fmla="*/ 191 w 213"/>
              <a:gd name="T43" fmla="*/ 59 h 191"/>
              <a:gd name="T44" fmla="*/ 191 w 213"/>
              <a:gd name="T45" fmla="*/ 62 h 191"/>
              <a:gd name="T46" fmla="*/ 36 w 213"/>
              <a:gd name="T47" fmla="*/ 62 h 191"/>
              <a:gd name="T48" fmla="*/ 36 w 213"/>
              <a:gd name="T49" fmla="*/ 59 h 191"/>
              <a:gd name="T50" fmla="*/ 129 w 213"/>
              <a:gd name="T51" fmla="*/ 166 h 191"/>
              <a:gd name="T52" fmla="*/ 129 w 213"/>
              <a:gd name="T53" fmla="*/ 67 h 191"/>
              <a:gd name="T54" fmla="*/ 151 w 213"/>
              <a:gd name="T55" fmla="*/ 67 h 191"/>
              <a:gd name="T56" fmla="*/ 151 w 213"/>
              <a:gd name="T57" fmla="*/ 166 h 191"/>
              <a:gd name="T58" fmla="*/ 129 w 213"/>
              <a:gd name="T59" fmla="*/ 166 h 191"/>
              <a:gd name="T60" fmla="*/ 95 w 213"/>
              <a:gd name="T61" fmla="*/ 67 h 191"/>
              <a:gd name="T62" fmla="*/ 95 w 213"/>
              <a:gd name="T63" fmla="*/ 166 h 191"/>
              <a:gd name="T64" fmla="*/ 73 w 213"/>
              <a:gd name="T65" fmla="*/ 166 h 191"/>
              <a:gd name="T66" fmla="*/ 73 w 213"/>
              <a:gd name="T67" fmla="*/ 67 h 191"/>
              <a:gd name="T68" fmla="*/ 95 w 213"/>
              <a:gd name="T69" fmla="*/ 67 h 191"/>
              <a:gd name="T70" fmla="*/ 101 w 213"/>
              <a:gd name="T71" fmla="*/ 67 h 191"/>
              <a:gd name="T72" fmla="*/ 123 w 213"/>
              <a:gd name="T73" fmla="*/ 67 h 191"/>
              <a:gd name="T74" fmla="*/ 123 w 213"/>
              <a:gd name="T75" fmla="*/ 166 h 191"/>
              <a:gd name="T76" fmla="*/ 101 w 213"/>
              <a:gd name="T77" fmla="*/ 166 h 191"/>
              <a:gd name="T78" fmla="*/ 101 w 213"/>
              <a:gd name="T79" fmla="*/ 67 h 191"/>
              <a:gd name="T80" fmla="*/ 45 w 213"/>
              <a:gd name="T81" fmla="*/ 67 h 191"/>
              <a:gd name="T82" fmla="*/ 67 w 213"/>
              <a:gd name="T83" fmla="*/ 67 h 191"/>
              <a:gd name="T84" fmla="*/ 67 w 213"/>
              <a:gd name="T85" fmla="*/ 166 h 191"/>
              <a:gd name="T86" fmla="*/ 45 w 213"/>
              <a:gd name="T87" fmla="*/ 166 h 191"/>
              <a:gd name="T88" fmla="*/ 45 w 213"/>
              <a:gd name="T89" fmla="*/ 67 h 191"/>
              <a:gd name="T90" fmla="*/ 188 w 213"/>
              <a:gd name="T91" fmla="*/ 185 h 191"/>
              <a:gd name="T92" fmla="*/ 33 w 213"/>
              <a:gd name="T93" fmla="*/ 185 h 191"/>
              <a:gd name="T94" fmla="*/ 33 w 213"/>
              <a:gd name="T95" fmla="*/ 174 h 191"/>
              <a:gd name="T96" fmla="*/ 188 w 213"/>
              <a:gd name="T97" fmla="*/ 174 h 191"/>
              <a:gd name="T98" fmla="*/ 188 w 213"/>
              <a:gd name="T99" fmla="*/ 185 h 191"/>
              <a:gd name="T100" fmla="*/ 179 w 213"/>
              <a:gd name="T101" fmla="*/ 166 h 191"/>
              <a:gd name="T102" fmla="*/ 157 w 213"/>
              <a:gd name="T103" fmla="*/ 166 h 191"/>
              <a:gd name="T104" fmla="*/ 157 w 213"/>
              <a:gd name="T105" fmla="*/ 67 h 191"/>
              <a:gd name="T106" fmla="*/ 179 w 213"/>
              <a:gd name="T107" fmla="*/ 67 h 191"/>
              <a:gd name="T108" fmla="*/ 179 w 213"/>
              <a:gd name="T109" fmla="*/ 166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191">
                <a:moveTo>
                  <a:pt x="196" y="67"/>
                </a:moveTo>
                <a:lnTo>
                  <a:pt x="196" y="56"/>
                </a:lnTo>
                <a:lnTo>
                  <a:pt x="213" y="56"/>
                </a:lnTo>
                <a:lnTo>
                  <a:pt x="112" y="0"/>
                </a:lnTo>
                <a:lnTo>
                  <a:pt x="0" y="56"/>
                </a:lnTo>
                <a:lnTo>
                  <a:pt x="28" y="56"/>
                </a:lnTo>
                <a:lnTo>
                  <a:pt x="28" y="67"/>
                </a:lnTo>
                <a:lnTo>
                  <a:pt x="39" y="67"/>
                </a:lnTo>
                <a:lnTo>
                  <a:pt x="39" y="166"/>
                </a:lnTo>
                <a:lnTo>
                  <a:pt x="28" y="166"/>
                </a:lnTo>
                <a:lnTo>
                  <a:pt x="28" y="191"/>
                </a:lnTo>
                <a:lnTo>
                  <a:pt x="196" y="191"/>
                </a:lnTo>
                <a:lnTo>
                  <a:pt x="196" y="166"/>
                </a:lnTo>
                <a:lnTo>
                  <a:pt x="185" y="166"/>
                </a:lnTo>
                <a:lnTo>
                  <a:pt x="185" y="67"/>
                </a:lnTo>
                <a:lnTo>
                  <a:pt x="196" y="67"/>
                </a:lnTo>
                <a:close/>
                <a:moveTo>
                  <a:pt x="112" y="6"/>
                </a:moveTo>
                <a:lnTo>
                  <a:pt x="191" y="51"/>
                </a:lnTo>
                <a:lnTo>
                  <a:pt x="25" y="51"/>
                </a:lnTo>
                <a:lnTo>
                  <a:pt x="112" y="6"/>
                </a:lnTo>
                <a:close/>
                <a:moveTo>
                  <a:pt x="36" y="59"/>
                </a:moveTo>
                <a:lnTo>
                  <a:pt x="191" y="59"/>
                </a:lnTo>
                <a:lnTo>
                  <a:pt x="191" y="62"/>
                </a:lnTo>
                <a:lnTo>
                  <a:pt x="36" y="62"/>
                </a:lnTo>
                <a:lnTo>
                  <a:pt x="36" y="59"/>
                </a:lnTo>
                <a:close/>
                <a:moveTo>
                  <a:pt x="129" y="166"/>
                </a:moveTo>
                <a:lnTo>
                  <a:pt x="129" y="67"/>
                </a:lnTo>
                <a:lnTo>
                  <a:pt x="151" y="67"/>
                </a:lnTo>
                <a:lnTo>
                  <a:pt x="151" y="166"/>
                </a:lnTo>
                <a:lnTo>
                  <a:pt x="129" y="166"/>
                </a:lnTo>
                <a:close/>
                <a:moveTo>
                  <a:pt x="95" y="67"/>
                </a:moveTo>
                <a:lnTo>
                  <a:pt x="95" y="166"/>
                </a:lnTo>
                <a:lnTo>
                  <a:pt x="73" y="166"/>
                </a:lnTo>
                <a:lnTo>
                  <a:pt x="73" y="67"/>
                </a:lnTo>
                <a:lnTo>
                  <a:pt x="95" y="67"/>
                </a:lnTo>
                <a:close/>
                <a:moveTo>
                  <a:pt x="101" y="67"/>
                </a:moveTo>
                <a:lnTo>
                  <a:pt x="123" y="67"/>
                </a:lnTo>
                <a:lnTo>
                  <a:pt x="123" y="166"/>
                </a:lnTo>
                <a:lnTo>
                  <a:pt x="101" y="166"/>
                </a:lnTo>
                <a:lnTo>
                  <a:pt x="101" y="67"/>
                </a:lnTo>
                <a:close/>
                <a:moveTo>
                  <a:pt x="45" y="67"/>
                </a:moveTo>
                <a:lnTo>
                  <a:pt x="67" y="67"/>
                </a:lnTo>
                <a:lnTo>
                  <a:pt x="67" y="166"/>
                </a:lnTo>
                <a:lnTo>
                  <a:pt x="45" y="166"/>
                </a:lnTo>
                <a:lnTo>
                  <a:pt x="45" y="67"/>
                </a:lnTo>
                <a:close/>
                <a:moveTo>
                  <a:pt x="188" y="185"/>
                </a:moveTo>
                <a:lnTo>
                  <a:pt x="33" y="185"/>
                </a:lnTo>
                <a:lnTo>
                  <a:pt x="33" y="174"/>
                </a:lnTo>
                <a:lnTo>
                  <a:pt x="188" y="174"/>
                </a:lnTo>
                <a:lnTo>
                  <a:pt x="188" y="185"/>
                </a:lnTo>
                <a:close/>
                <a:moveTo>
                  <a:pt x="179" y="166"/>
                </a:moveTo>
                <a:lnTo>
                  <a:pt x="157" y="166"/>
                </a:lnTo>
                <a:lnTo>
                  <a:pt x="157" y="67"/>
                </a:lnTo>
                <a:lnTo>
                  <a:pt x="179" y="67"/>
                </a:lnTo>
                <a:lnTo>
                  <a:pt x="179" y="166"/>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4085094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300"/>
                                        <p:tgtEl>
                                          <p:spTgt spid="5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300"/>
                                        <p:tgtEl>
                                          <p:spTgt spid="4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300"/>
                                        <p:tgtEl>
                                          <p:spTgt spid="4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fade">
                                      <p:cBhvr>
                                        <p:cTn id="18" dur="300"/>
                                        <p:tgtEl>
                                          <p:spTgt spid="4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0"/>
                                        </p:tgtEl>
                                        <p:attrNameLst>
                                          <p:attrName>style.visibility</p:attrName>
                                        </p:attrNameLst>
                                      </p:cBhvr>
                                      <p:to>
                                        <p:strVal val="visible"/>
                                      </p:to>
                                    </p:set>
                                    <p:animEffect transition="in" filter="fade">
                                      <p:cBhvr>
                                        <p:cTn id="23" dur="300"/>
                                        <p:tgtEl>
                                          <p:spTgt spid="6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3"/>
                                        </p:tgtEl>
                                        <p:attrNameLst>
                                          <p:attrName>style.visibility</p:attrName>
                                        </p:attrNameLst>
                                      </p:cBhvr>
                                      <p:to>
                                        <p:strVal val="visible"/>
                                      </p:to>
                                    </p:set>
                                    <p:animEffect transition="in" filter="fade">
                                      <p:cBhvr>
                                        <p:cTn id="26" dur="300"/>
                                        <p:tgtEl>
                                          <p:spTgt spid="6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5"/>
                                        </p:tgtEl>
                                        <p:attrNameLst>
                                          <p:attrName>style.visibility</p:attrName>
                                        </p:attrNameLst>
                                      </p:cBhvr>
                                      <p:to>
                                        <p:strVal val="visible"/>
                                      </p:to>
                                    </p:set>
                                    <p:animEffect transition="in" filter="fade">
                                      <p:cBhvr>
                                        <p:cTn id="31" dur="300"/>
                                        <p:tgtEl>
                                          <p:spTgt spid="4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6"/>
                                        </p:tgtEl>
                                        <p:attrNameLst>
                                          <p:attrName>style.visibility</p:attrName>
                                        </p:attrNameLst>
                                      </p:cBhvr>
                                      <p:to>
                                        <p:strVal val="visible"/>
                                      </p:to>
                                    </p:set>
                                    <p:animEffect transition="in" filter="fade">
                                      <p:cBhvr>
                                        <p:cTn id="34" dur="300"/>
                                        <p:tgtEl>
                                          <p:spTgt spid="4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8"/>
                                        </p:tgtEl>
                                        <p:attrNameLst>
                                          <p:attrName>style.visibility</p:attrName>
                                        </p:attrNameLst>
                                      </p:cBhvr>
                                      <p:to>
                                        <p:strVal val="visible"/>
                                      </p:to>
                                    </p:set>
                                    <p:animEffect transition="in" filter="fade">
                                      <p:cBhvr>
                                        <p:cTn id="39" dur="300"/>
                                        <p:tgtEl>
                                          <p:spTgt spid="5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fade">
                                      <p:cBhvr>
                                        <p:cTn id="42" dur="3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4" grpId="0"/>
      <p:bldP spid="45" grpId="0" animBg="1"/>
      <p:bldP spid="46" grpId="0"/>
      <p:bldP spid="48" grpId="0"/>
      <p:bldP spid="49" grpId="0"/>
      <p:bldP spid="63" grpId="0"/>
    </p:bld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679202" y="6994351"/>
            <a:ext cx="6788346" cy="4527990"/>
            <a:chOff x="839416" y="3496770"/>
            <a:chExt cx="3393780" cy="2263733"/>
          </a:xfrm>
        </p:grpSpPr>
        <p:sp>
          <p:nvSpPr>
            <p:cNvPr id="224" name="Oval 100"/>
            <p:cNvSpPr>
              <a:spLocks noChangeArrowheads="1"/>
            </p:cNvSpPr>
            <p:nvPr/>
          </p:nvSpPr>
          <p:spPr bwMode="auto">
            <a:xfrm>
              <a:off x="839417" y="3496770"/>
              <a:ext cx="3393779" cy="2020929"/>
            </a:xfrm>
            <a:prstGeom prst="ellipse">
              <a:avLst/>
            </a:pr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25" name="Freeform 101"/>
            <p:cNvSpPr>
              <a:spLocks/>
            </p:cNvSpPr>
            <p:nvPr/>
          </p:nvSpPr>
          <p:spPr bwMode="auto">
            <a:xfrm>
              <a:off x="839417" y="4485691"/>
              <a:ext cx="3393779" cy="1274812"/>
            </a:xfrm>
            <a:custGeom>
              <a:avLst/>
              <a:gdLst>
                <a:gd name="T0" fmla="*/ 476 w 952"/>
                <a:gd name="T1" fmla="*/ 283 h 351"/>
                <a:gd name="T2" fmla="*/ 0 w 952"/>
                <a:gd name="T3" fmla="*/ 0 h 351"/>
                <a:gd name="T4" fmla="*/ 0 w 952"/>
                <a:gd name="T5" fmla="*/ 68 h 351"/>
                <a:gd name="T6" fmla="*/ 476 w 952"/>
                <a:gd name="T7" fmla="*/ 351 h 351"/>
                <a:gd name="T8" fmla="*/ 952 w 952"/>
                <a:gd name="T9" fmla="*/ 68 h 351"/>
                <a:gd name="T10" fmla="*/ 952 w 952"/>
                <a:gd name="T11" fmla="*/ 0 h 351"/>
                <a:gd name="T12" fmla="*/ 476 w 952"/>
                <a:gd name="T13" fmla="*/ 283 h 351"/>
              </a:gdLst>
              <a:ahLst/>
              <a:cxnLst>
                <a:cxn ang="0">
                  <a:pos x="T0" y="T1"/>
                </a:cxn>
                <a:cxn ang="0">
                  <a:pos x="T2" y="T3"/>
                </a:cxn>
                <a:cxn ang="0">
                  <a:pos x="T4" y="T5"/>
                </a:cxn>
                <a:cxn ang="0">
                  <a:pos x="T6" y="T7"/>
                </a:cxn>
                <a:cxn ang="0">
                  <a:pos x="T8" y="T9"/>
                </a:cxn>
                <a:cxn ang="0">
                  <a:pos x="T10" y="T11"/>
                </a:cxn>
                <a:cxn ang="0">
                  <a:pos x="T12" y="T13"/>
                </a:cxn>
              </a:cxnLst>
              <a:rect l="0" t="0" r="r" b="b"/>
              <a:pathLst>
                <a:path w="952" h="351">
                  <a:moveTo>
                    <a:pt x="476" y="283"/>
                  </a:moveTo>
                  <a:cubicBezTo>
                    <a:pt x="213" y="283"/>
                    <a:pt x="0" y="156"/>
                    <a:pt x="0" y="0"/>
                  </a:cubicBezTo>
                  <a:cubicBezTo>
                    <a:pt x="0" y="68"/>
                    <a:pt x="0" y="68"/>
                    <a:pt x="0" y="68"/>
                  </a:cubicBezTo>
                  <a:cubicBezTo>
                    <a:pt x="0" y="224"/>
                    <a:pt x="213" y="351"/>
                    <a:pt x="476" y="351"/>
                  </a:cubicBezTo>
                  <a:cubicBezTo>
                    <a:pt x="739" y="351"/>
                    <a:pt x="952" y="224"/>
                    <a:pt x="952" y="68"/>
                  </a:cubicBezTo>
                  <a:cubicBezTo>
                    <a:pt x="952" y="0"/>
                    <a:pt x="952" y="0"/>
                    <a:pt x="952" y="0"/>
                  </a:cubicBezTo>
                  <a:cubicBezTo>
                    <a:pt x="952" y="156"/>
                    <a:pt x="739" y="283"/>
                    <a:pt x="476" y="283"/>
                  </a:cubicBezTo>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26" name="Freeform 102"/>
            <p:cNvSpPr>
              <a:spLocks/>
            </p:cNvSpPr>
            <p:nvPr/>
          </p:nvSpPr>
          <p:spPr bwMode="auto">
            <a:xfrm>
              <a:off x="850371" y="4064530"/>
              <a:ext cx="2218097" cy="1318078"/>
            </a:xfrm>
            <a:custGeom>
              <a:avLst/>
              <a:gdLst>
                <a:gd name="T0" fmla="*/ 396 w 622"/>
                <a:gd name="T1" fmla="*/ 0 h 369"/>
                <a:gd name="T2" fmla="*/ 0 w 622"/>
                <a:gd name="T3" fmla="*/ 155 h 369"/>
                <a:gd name="T4" fmla="*/ 235 w 622"/>
                <a:gd name="T5" fmla="*/ 369 h 369"/>
                <a:gd name="T6" fmla="*/ 622 w 622"/>
                <a:gd name="T7" fmla="*/ 117 h 369"/>
                <a:gd name="T8" fmla="*/ 396 w 622"/>
                <a:gd name="T9" fmla="*/ 0 h 369"/>
              </a:gdLst>
              <a:ahLst/>
              <a:cxnLst>
                <a:cxn ang="0">
                  <a:pos x="T0" y="T1"/>
                </a:cxn>
                <a:cxn ang="0">
                  <a:pos x="T2" y="T3"/>
                </a:cxn>
                <a:cxn ang="0">
                  <a:pos x="T4" y="T5"/>
                </a:cxn>
                <a:cxn ang="0">
                  <a:pos x="T6" y="T7"/>
                </a:cxn>
                <a:cxn ang="0">
                  <a:pos x="T8" y="T9"/>
                </a:cxn>
              </a:cxnLst>
              <a:rect l="0" t="0" r="r" b="b"/>
              <a:pathLst>
                <a:path w="622" h="369">
                  <a:moveTo>
                    <a:pt x="396" y="0"/>
                  </a:moveTo>
                  <a:cubicBezTo>
                    <a:pt x="396" y="0"/>
                    <a:pt x="67" y="129"/>
                    <a:pt x="0" y="155"/>
                  </a:cubicBezTo>
                  <a:cubicBezTo>
                    <a:pt x="29" y="306"/>
                    <a:pt x="235" y="369"/>
                    <a:pt x="235" y="369"/>
                  </a:cubicBezTo>
                  <a:cubicBezTo>
                    <a:pt x="622" y="117"/>
                    <a:pt x="622" y="117"/>
                    <a:pt x="622" y="117"/>
                  </a:cubicBezTo>
                  <a:cubicBezTo>
                    <a:pt x="396" y="0"/>
                    <a:pt x="396" y="0"/>
                    <a:pt x="396" y="0"/>
                  </a:cubicBezTo>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9" name="Freeform 155"/>
            <p:cNvSpPr>
              <a:spLocks/>
            </p:cNvSpPr>
            <p:nvPr/>
          </p:nvSpPr>
          <p:spPr bwMode="auto">
            <a:xfrm>
              <a:off x="839416" y="4615858"/>
              <a:ext cx="848902" cy="1009552"/>
            </a:xfrm>
            <a:custGeom>
              <a:avLst/>
              <a:gdLst>
                <a:gd name="T0" fmla="*/ 3 w 238"/>
                <a:gd name="T1" fmla="*/ 0 h 283"/>
                <a:gd name="T2" fmla="*/ 0 w 238"/>
                <a:gd name="T3" fmla="*/ 2 h 283"/>
                <a:gd name="T4" fmla="*/ 0 w 238"/>
                <a:gd name="T5" fmla="*/ 38 h 283"/>
                <a:gd name="T6" fmla="*/ 238 w 238"/>
                <a:gd name="T7" fmla="*/ 283 h 283"/>
                <a:gd name="T8" fmla="*/ 238 w 238"/>
                <a:gd name="T9" fmla="*/ 215 h 283"/>
                <a:gd name="T10" fmla="*/ 3 w 238"/>
                <a:gd name="T11" fmla="*/ 0 h 283"/>
              </a:gdLst>
              <a:ahLst/>
              <a:cxnLst>
                <a:cxn ang="0">
                  <a:pos x="T0" y="T1"/>
                </a:cxn>
                <a:cxn ang="0">
                  <a:pos x="T2" y="T3"/>
                </a:cxn>
                <a:cxn ang="0">
                  <a:pos x="T4" y="T5"/>
                </a:cxn>
                <a:cxn ang="0">
                  <a:pos x="T6" y="T7"/>
                </a:cxn>
                <a:cxn ang="0">
                  <a:pos x="T8" y="T9"/>
                </a:cxn>
                <a:cxn ang="0">
                  <a:pos x="T10" y="T11"/>
                </a:cxn>
              </a:cxnLst>
              <a:rect l="0" t="0" r="r" b="b"/>
              <a:pathLst>
                <a:path w="238" h="283">
                  <a:moveTo>
                    <a:pt x="3" y="0"/>
                  </a:moveTo>
                  <a:cubicBezTo>
                    <a:pt x="0" y="2"/>
                    <a:pt x="0" y="2"/>
                    <a:pt x="0" y="2"/>
                  </a:cubicBezTo>
                  <a:cubicBezTo>
                    <a:pt x="0" y="38"/>
                    <a:pt x="0" y="38"/>
                    <a:pt x="0" y="38"/>
                  </a:cubicBezTo>
                  <a:cubicBezTo>
                    <a:pt x="0" y="143"/>
                    <a:pt x="96" y="234"/>
                    <a:pt x="238" y="283"/>
                  </a:cubicBezTo>
                  <a:cubicBezTo>
                    <a:pt x="238" y="215"/>
                    <a:pt x="238" y="215"/>
                    <a:pt x="238" y="215"/>
                  </a:cubicBezTo>
                  <a:cubicBezTo>
                    <a:pt x="110" y="171"/>
                    <a:pt x="20" y="92"/>
                    <a:pt x="3" y="0"/>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5" name="Group 4"/>
          <p:cNvGrpSpPr/>
          <p:nvPr/>
        </p:nvGrpSpPr>
        <p:grpSpPr>
          <a:xfrm>
            <a:off x="3895729" y="6037630"/>
            <a:ext cx="5535841" cy="3695430"/>
            <a:chOff x="1947551" y="3018465"/>
            <a:chExt cx="2767600" cy="1847501"/>
          </a:xfrm>
        </p:grpSpPr>
        <p:sp>
          <p:nvSpPr>
            <p:cNvPr id="231" name="Oval 107"/>
            <p:cNvSpPr>
              <a:spLocks noChangeArrowheads="1"/>
            </p:cNvSpPr>
            <p:nvPr/>
          </p:nvSpPr>
          <p:spPr bwMode="auto">
            <a:xfrm>
              <a:off x="1947551" y="3018465"/>
              <a:ext cx="2767600" cy="1650333"/>
            </a:xfrm>
            <a:prstGeom prst="ellipse">
              <a:avLst/>
            </a:pr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33" name="Freeform 109"/>
            <p:cNvSpPr>
              <a:spLocks/>
            </p:cNvSpPr>
            <p:nvPr/>
          </p:nvSpPr>
          <p:spPr bwMode="auto">
            <a:xfrm>
              <a:off x="1951202" y="3480341"/>
              <a:ext cx="1812815" cy="1077098"/>
            </a:xfrm>
            <a:custGeom>
              <a:avLst/>
              <a:gdLst>
                <a:gd name="T0" fmla="*/ 324 w 508"/>
                <a:gd name="T1" fmla="*/ 0 h 302"/>
                <a:gd name="T2" fmla="*/ 0 w 508"/>
                <a:gd name="T3" fmla="*/ 127 h 302"/>
                <a:gd name="T4" fmla="*/ 192 w 508"/>
                <a:gd name="T5" fmla="*/ 302 h 302"/>
                <a:gd name="T6" fmla="*/ 508 w 508"/>
                <a:gd name="T7" fmla="*/ 96 h 302"/>
                <a:gd name="T8" fmla="*/ 324 w 508"/>
                <a:gd name="T9" fmla="*/ 0 h 302"/>
              </a:gdLst>
              <a:ahLst/>
              <a:cxnLst>
                <a:cxn ang="0">
                  <a:pos x="T0" y="T1"/>
                </a:cxn>
                <a:cxn ang="0">
                  <a:pos x="T2" y="T3"/>
                </a:cxn>
                <a:cxn ang="0">
                  <a:pos x="T4" y="T5"/>
                </a:cxn>
                <a:cxn ang="0">
                  <a:pos x="T6" y="T7"/>
                </a:cxn>
                <a:cxn ang="0">
                  <a:pos x="T8" y="T9"/>
                </a:cxn>
              </a:cxnLst>
              <a:rect l="0" t="0" r="r" b="b"/>
              <a:pathLst>
                <a:path w="508" h="302">
                  <a:moveTo>
                    <a:pt x="324" y="0"/>
                  </a:moveTo>
                  <a:cubicBezTo>
                    <a:pt x="324" y="0"/>
                    <a:pt x="55" y="106"/>
                    <a:pt x="0" y="127"/>
                  </a:cubicBezTo>
                  <a:cubicBezTo>
                    <a:pt x="24" y="250"/>
                    <a:pt x="192" y="302"/>
                    <a:pt x="192" y="302"/>
                  </a:cubicBezTo>
                  <a:cubicBezTo>
                    <a:pt x="508" y="96"/>
                    <a:pt x="508" y="96"/>
                    <a:pt x="508" y="96"/>
                  </a:cubicBezTo>
                  <a:cubicBezTo>
                    <a:pt x="324" y="0"/>
                    <a:pt x="324" y="0"/>
                    <a:pt x="324" y="0"/>
                  </a:cubicBezTo>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5" name="Freeform 108"/>
            <p:cNvSpPr>
              <a:spLocks/>
            </p:cNvSpPr>
            <p:nvPr/>
          </p:nvSpPr>
          <p:spPr bwMode="auto">
            <a:xfrm>
              <a:off x="1947551" y="3821323"/>
              <a:ext cx="2767600" cy="1044643"/>
            </a:xfrm>
            <a:custGeom>
              <a:avLst/>
              <a:gdLst>
                <a:gd name="T0" fmla="*/ 388 w 776"/>
                <a:gd name="T1" fmla="*/ 231 h 286"/>
                <a:gd name="T2" fmla="*/ 0 w 776"/>
                <a:gd name="T3" fmla="*/ 0 h 286"/>
                <a:gd name="T4" fmla="*/ 0 w 776"/>
                <a:gd name="T5" fmla="*/ 56 h 286"/>
                <a:gd name="T6" fmla="*/ 388 w 776"/>
                <a:gd name="T7" fmla="*/ 286 h 286"/>
                <a:gd name="T8" fmla="*/ 776 w 776"/>
                <a:gd name="T9" fmla="*/ 56 h 286"/>
                <a:gd name="T10" fmla="*/ 776 w 776"/>
                <a:gd name="T11" fmla="*/ 0 h 286"/>
                <a:gd name="T12" fmla="*/ 388 w 776"/>
                <a:gd name="T13" fmla="*/ 231 h 286"/>
              </a:gdLst>
              <a:ahLst/>
              <a:cxnLst>
                <a:cxn ang="0">
                  <a:pos x="T0" y="T1"/>
                </a:cxn>
                <a:cxn ang="0">
                  <a:pos x="T2" y="T3"/>
                </a:cxn>
                <a:cxn ang="0">
                  <a:pos x="T4" y="T5"/>
                </a:cxn>
                <a:cxn ang="0">
                  <a:pos x="T6" y="T7"/>
                </a:cxn>
                <a:cxn ang="0">
                  <a:pos x="T8" y="T9"/>
                </a:cxn>
                <a:cxn ang="0">
                  <a:pos x="T10" y="T11"/>
                </a:cxn>
                <a:cxn ang="0">
                  <a:pos x="T12" y="T13"/>
                </a:cxn>
              </a:cxnLst>
              <a:rect l="0" t="0" r="r" b="b"/>
              <a:pathLst>
                <a:path w="776" h="286">
                  <a:moveTo>
                    <a:pt x="388" y="231"/>
                  </a:moveTo>
                  <a:cubicBezTo>
                    <a:pt x="173" y="231"/>
                    <a:pt x="0" y="127"/>
                    <a:pt x="0" y="0"/>
                  </a:cubicBezTo>
                  <a:cubicBezTo>
                    <a:pt x="0" y="56"/>
                    <a:pt x="0" y="56"/>
                    <a:pt x="0" y="56"/>
                  </a:cubicBezTo>
                  <a:cubicBezTo>
                    <a:pt x="0" y="183"/>
                    <a:pt x="173" y="286"/>
                    <a:pt x="388" y="286"/>
                  </a:cubicBezTo>
                  <a:cubicBezTo>
                    <a:pt x="602" y="286"/>
                    <a:pt x="776" y="183"/>
                    <a:pt x="776" y="56"/>
                  </a:cubicBezTo>
                  <a:cubicBezTo>
                    <a:pt x="776" y="0"/>
                    <a:pt x="776" y="0"/>
                    <a:pt x="776" y="0"/>
                  </a:cubicBezTo>
                  <a:cubicBezTo>
                    <a:pt x="776" y="127"/>
                    <a:pt x="602" y="231"/>
                    <a:pt x="388" y="231"/>
                  </a:cubicBezTo>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74" name="Freeform 150"/>
            <p:cNvSpPr>
              <a:spLocks/>
            </p:cNvSpPr>
            <p:nvPr/>
          </p:nvSpPr>
          <p:spPr bwMode="auto">
            <a:xfrm>
              <a:off x="1947551" y="3911810"/>
              <a:ext cx="688249" cy="842793"/>
            </a:xfrm>
            <a:custGeom>
              <a:avLst/>
              <a:gdLst>
                <a:gd name="T0" fmla="*/ 2 w 193"/>
                <a:gd name="T1" fmla="*/ 0 h 230"/>
                <a:gd name="T2" fmla="*/ 0 w 193"/>
                <a:gd name="T3" fmla="*/ 1 h 230"/>
                <a:gd name="T4" fmla="*/ 0 w 193"/>
                <a:gd name="T5" fmla="*/ 31 h 230"/>
                <a:gd name="T6" fmla="*/ 193 w 193"/>
                <a:gd name="T7" fmla="*/ 230 h 230"/>
                <a:gd name="T8" fmla="*/ 193 w 193"/>
                <a:gd name="T9" fmla="*/ 175 h 230"/>
                <a:gd name="T10" fmla="*/ 2 w 193"/>
                <a:gd name="T11" fmla="*/ 0 h 230"/>
              </a:gdLst>
              <a:ahLst/>
              <a:cxnLst>
                <a:cxn ang="0">
                  <a:pos x="T0" y="T1"/>
                </a:cxn>
                <a:cxn ang="0">
                  <a:pos x="T2" y="T3"/>
                </a:cxn>
                <a:cxn ang="0">
                  <a:pos x="T4" y="T5"/>
                </a:cxn>
                <a:cxn ang="0">
                  <a:pos x="T6" y="T7"/>
                </a:cxn>
                <a:cxn ang="0">
                  <a:pos x="T8" y="T9"/>
                </a:cxn>
                <a:cxn ang="0">
                  <a:pos x="T10" y="T11"/>
                </a:cxn>
              </a:cxnLst>
              <a:rect l="0" t="0" r="r" b="b"/>
              <a:pathLst>
                <a:path w="193" h="230">
                  <a:moveTo>
                    <a:pt x="2" y="0"/>
                  </a:moveTo>
                  <a:cubicBezTo>
                    <a:pt x="0" y="1"/>
                    <a:pt x="0" y="1"/>
                    <a:pt x="0" y="1"/>
                  </a:cubicBezTo>
                  <a:cubicBezTo>
                    <a:pt x="0" y="31"/>
                    <a:pt x="0" y="31"/>
                    <a:pt x="0" y="31"/>
                  </a:cubicBezTo>
                  <a:cubicBezTo>
                    <a:pt x="0" y="116"/>
                    <a:pt x="78" y="190"/>
                    <a:pt x="193" y="230"/>
                  </a:cubicBezTo>
                  <a:cubicBezTo>
                    <a:pt x="193" y="175"/>
                    <a:pt x="193" y="175"/>
                    <a:pt x="193" y="175"/>
                  </a:cubicBezTo>
                  <a:cubicBezTo>
                    <a:pt x="89" y="139"/>
                    <a:pt x="16" y="75"/>
                    <a:pt x="2" y="0"/>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6" name="Group 5"/>
          <p:cNvGrpSpPr/>
          <p:nvPr/>
        </p:nvGrpSpPr>
        <p:grpSpPr>
          <a:xfrm>
            <a:off x="5809175" y="5460678"/>
            <a:ext cx="4181094" cy="2793479"/>
            <a:chOff x="2904163" y="2730023"/>
            <a:chExt cx="2090305" cy="1396578"/>
          </a:xfrm>
        </p:grpSpPr>
        <p:sp>
          <p:nvSpPr>
            <p:cNvPr id="242" name="Oval 118"/>
            <p:cNvSpPr>
              <a:spLocks noChangeArrowheads="1"/>
            </p:cNvSpPr>
            <p:nvPr/>
          </p:nvSpPr>
          <p:spPr bwMode="auto">
            <a:xfrm>
              <a:off x="2904163" y="2730023"/>
              <a:ext cx="2090305" cy="1245053"/>
            </a:xfrm>
            <a:prstGeom prst="ellipse">
              <a:avLst/>
            </a:pr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43" name="Freeform 119"/>
            <p:cNvSpPr>
              <a:spLocks/>
            </p:cNvSpPr>
            <p:nvPr/>
          </p:nvSpPr>
          <p:spPr bwMode="auto">
            <a:xfrm>
              <a:off x="2904163" y="3316498"/>
              <a:ext cx="2090305" cy="810103"/>
            </a:xfrm>
            <a:custGeom>
              <a:avLst/>
              <a:gdLst>
                <a:gd name="T0" fmla="*/ 293 w 586"/>
                <a:gd name="T1" fmla="*/ 175 h 217"/>
                <a:gd name="T2" fmla="*/ 0 w 586"/>
                <a:gd name="T3" fmla="*/ 0 h 217"/>
                <a:gd name="T4" fmla="*/ 0 w 586"/>
                <a:gd name="T5" fmla="*/ 42 h 217"/>
                <a:gd name="T6" fmla="*/ 293 w 586"/>
                <a:gd name="T7" fmla="*/ 217 h 217"/>
                <a:gd name="T8" fmla="*/ 586 w 586"/>
                <a:gd name="T9" fmla="*/ 42 h 217"/>
                <a:gd name="T10" fmla="*/ 586 w 586"/>
                <a:gd name="T11" fmla="*/ 0 h 217"/>
                <a:gd name="T12" fmla="*/ 293 w 586"/>
                <a:gd name="T13" fmla="*/ 175 h 217"/>
              </a:gdLst>
              <a:ahLst/>
              <a:cxnLst>
                <a:cxn ang="0">
                  <a:pos x="T0" y="T1"/>
                </a:cxn>
                <a:cxn ang="0">
                  <a:pos x="T2" y="T3"/>
                </a:cxn>
                <a:cxn ang="0">
                  <a:pos x="T4" y="T5"/>
                </a:cxn>
                <a:cxn ang="0">
                  <a:pos x="T6" y="T7"/>
                </a:cxn>
                <a:cxn ang="0">
                  <a:pos x="T8" y="T9"/>
                </a:cxn>
                <a:cxn ang="0">
                  <a:pos x="T10" y="T11"/>
                </a:cxn>
                <a:cxn ang="0">
                  <a:pos x="T12" y="T13"/>
                </a:cxn>
              </a:cxnLst>
              <a:rect l="0" t="0" r="r" b="b"/>
              <a:pathLst>
                <a:path w="586" h="217">
                  <a:moveTo>
                    <a:pt x="293" y="175"/>
                  </a:moveTo>
                  <a:cubicBezTo>
                    <a:pt x="131" y="175"/>
                    <a:pt x="0" y="97"/>
                    <a:pt x="0" y="0"/>
                  </a:cubicBezTo>
                  <a:cubicBezTo>
                    <a:pt x="0" y="42"/>
                    <a:pt x="0" y="42"/>
                    <a:pt x="0" y="42"/>
                  </a:cubicBezTo>
                  <a:cubicBezTo>
                    <a:pt x="0" y="139"/>
                    <a:pt x="131" y="217"/>
                    <a:pt x="293" y="217"/>
                  </a:cubicBezTo>
                  <a:cubicBezTo>
                    <a:pt x="455" y="217"/>
                    <a:pt x="586" y="139"/>
                    <a:pt x="586" y="42"/>
                  </a:cubicBezTo>
                  <a:cubicBezTo>
                    <a:pt x="586" y="0"/>
                    <a:pt x="586" y="0"/>
                    <a:pt x="586" y="0"/>
                  </a:cubicBezTo>
                  <a:cubicBezTo>
                    <a:pt x="586" y="97"/>
                    <a:pt x="455" y="175"/>
                    <a:pt x="293" y="175"/>
                  </a:cubicBezTo>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44" name="Freeform 120"/>
            <p:cNvSpPr>
              <a:spLocks/>
            </p:cNvSpPr>
            <p:nvPr/>
          </p:nvSpPr>
          <p:spPr bwMode="auto">
            <a:xfrm>
              <a:off x="2907814" y="3080535"/>
              <a:ext cx="1369196" cy="810563"/>
            </a:xfrm>
            <a:custGeom>
              <a:avLst/>
              <a:gdLst>
                <a:gd name="T0" fmla="*/ 244 w 384"/>
                <a:gd name="T1" fmla="*/ 0 h 227"/>
                <a:gd name="T2" fmla="*/ 0 w 384"/>
                <a:gd name="T3" fmla="*/ 95 h 227"/>
                <a:gd name="T4" fmla="*/ 145 w 384"/>
                <a:gd name="T5" fmla="*/ 227 h 227"/>
                <a:gd name="T6" fmla="*/ 384 w 384"/>
                <a:gd name="T7" fmla="*/ 72 h 227"/>
                <a:gd name="T8" fmla="*/ 244 w 384"/>
                <a:gd name="T9" fmla="*/ 0 h 227"/>
              </a:gdLst>
              <a:ahLst/>
              <a:cxnLst>
                <a:cxn ang="0">
                  <a:pos x="T0" y="T1"/>
                </a:cxn>
                <a:cxn ang="0">
                  <a:pos x="T2" y="T3"/>
                </a:cxn>
                <a:cxn ang="0">
                  <a:pos x="T4" y="T5"/>
                </a:cxn>
                <a:cxn ang="0">
                  <a:pos x="T6" y="T7"/>
                </a:cxn>
                <a:cxn ang="0">
                  <a:pos x="T8" y="T9"/>
                </a:cxn>
              </a:cxnLst>
              <a:rect l="0" t="0" r="r" b="b"/>
              <a:pathLst>
                <a:path w="384" h="227">
                  <a:moveTo>
                    <a:pt x="244" y="0"/>
                  </a:moveTo>
                  <a:cubicBezTo>
                    <a:pt x="244" y="0"/>
                    <a:pt x="41" y="79"/>
                    <a:pt x="0" y="95"/>
                  </a:cubicBezTo>
                  <a:cubicBezTo>
                    <a:pt x="18" y="188"/>
                    <a:pt x="145" y="227"/>
                    <a:pt x="145" y="227"/>
                  </a:cubicBezTo>
                  <a:cubicBezTo>
                    <a:pt x="384" y="72"/>
                    <a:pt x="384" y="72"/>
                    <a:pt x="384" y="72"/>
                  </a:cubicBezTo>
                  <a:cubicBezTo>
                    <a:pt x="244" y="0"/>
                    <a:pt x="244" y="0"/>
                    <a:pt x="244" y="0"/>
                  </a:cubicBezTo>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5" name="Freeform 151"/>
            <p:cNvSpPr>
              <a:spLocks/>
            </p:cNvSpPr>
            <p:nvPr/>
          </p:nvSpPr>
          <p:spPr bwMode="auto">
            <a:xfrm>
              <a:off x="2904163" y="3418271"/>
              <a:ext cx="520294" cy="622527"/>
            </a:xfrm>
            <a:custGeom>
              <a:avLst/>
              <a:gdLst>
                <a:gd name="T0" fmla="*/ 1 w 146"/>
                <a:gd name="T1" fmla="*/ 0 h 174"/>
                <a:gd name="T2" fmla="*/ 0 w 146"/>
                <a:gd name="T3" fmla="*/ 0 h 174"/>
                <a:gd name="T4" fmla="*/ 0 w 146"/>
                <a:gd name="T5" fmla="*/ 23 h 174"/>
                <a:gd name="T6" fmla="*/ 146 w 146"/>
                <a:gd name="T7" fmla="*/ 174 h 174"/>
                <a:gd name="T8" fmla="*/ 146 w 146"/>
                <a:gd name="T9" fmla="*/ 132 h 174"/>
                <a:gd name="T10" fmla="*/ 1 w 146"/>
                <a:gd name="T11" fmla="*/ 0 h 174"/>
              </a:gdLst>
              <a:ahLst/>
              <a:cxnLst>
                <a:cxn ang="0">
                  <a:pos x="T0" y="T1"/>
                </a:cxn>
                <a:cxn ang="0">
                  <a:pos x="T2" y="T3"/>
                </a:cxn>
                <a:cxn ang="0">
                  <a:pos x="T4" y="T5"/>
                </a:cxn>
                <a:cxn ang="0">
                  <a:pos x="T6" y="T7"/>
                </a:cxn>
                <a:cxn ang="0">
                  <a:pos x="T8" y="T9"/>
                </a:cxn>
                <a:cxn ang="0">
                  <a:pos x="T10" y="T11"/>
                </a:cxn>
              </a:cxnLst>
              <a:rect l="0" t="0" r="r" b="b"/>
              <a:pathLst>
                <a:path w="146" h="174">
                  <a:moveTo>
                    <a:pt x="1" y="0"/>
                  </a:moveTo>
                  <a:cubicBezTo>
                    <a:pt x="0" y="0"/>
                    <a:pt x="0" y="0"/>
                    <a:pt x="0" y="0"/>
                  </a:cubicBezTo>
                  <a:cubicBezTo>
                    <a:pt x="0" y="23"/>
                    <a:pt x="0" y="23"/>
                    <a:pt x="0" y="23"/>
                  </a:cubicBezTo>
                  <a:cubicBezTo>
                    <a:pt x="0" y="88"/>
                    <a:pt x="58" y="144"/>
                    <a:pt x="146" y="174"/>
                  </a:cubicBezTo>
                  <a:cubicBezTo>
                    <a:pt x="146" y="132"/>
                    <a:pt x="146" y="132"/>
                    <a:pt x="146" y="132"/>
                  </a:cubicBezTo>
                  <a:cubicBezTo>
                    <a:pt x="67" y="105"/>
                    <a:pt x="11" y="56"/>
                    <a:pt x="1" y="0"/>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7" name="Group 6"/>
          <p:cNvGrpSpPr/>
          <p:nvPr/>
        </p:nvGrpSpPr>
        <p:grpSpPr>
          <a:xfrm>
            <a:off x="7120104" y="4861815"/>
            <a:ext cx="3476330" cy="2311463"/>
            <a:chOff x="3559552" y="2430626"/>
            <a:chExt cx="1737964" cy="1155598"/>
          </a:xfrm>
        </p:grpSpPr>
        <p:sp>
          <p:nvSpPr>
            <p:cNvPr id="252" name="Oval 128"/>
            <p:cNvSpPr>
              <a:spLocks noChangeArrowheads="1"/>
            </p:cNvSpPr>
            <p:nvPr/>
          </p:nvSpPr>
          <p:spPr bwMode="auto">
            <a:xfrm>
              <a:off x="3559552" y="2430626"/>
              <a:ext cx="1737964" cy="1031459"/>
            </a:xfrm>
            <a:prstGeom prst="ellipse">
              <a:avLst/>
            </a:pr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53" name="Freeform 129"/>
            <p:cNvSpPr>
              <a:spLocks/>
            </p:cNvSpPr>
            <p:nvPr/>
          </p:nvSpPr>
          <p:spPr bwMode="auto">
            <a:xfrm>
              <a:off x="3559552" y="2933116"/>
              <a:ext cx="1737964" cy="653108"/>
            </a:xfrm>
            <a:custGeom>
              <a:avLst/>
              <a:gdLst>
                <a:gd name="T0" fmla="*/ 243 w 487"/>
                <a:gd name="T1" fmla="*/ 145 h 180"/>
                <a:gd name="T2" fmla="*/ 0 w 487"/>
                <a:gd name="T3" fmla="*/ 0 h 180"/>
                <a:gd name="T4" fmla="*/ 0 w 487"/>
                <a:gd name="T5" fmla="*/ 35 h 180"/>
                <a:gd name="T6" fmla="*/ 243 w 487"/>
                <a:gd name="T7" fmla="*/ 180 h 180"/>
                <a:gd name="T8" fmla="*/ 487 w 487"/>
                <a:gd name="T9" fmla="*/ 35 h 180"/>
                <a:gd name="T10" fmla="*/ 487 w 487"/>
                <a:gd name="T11" fmla="*/ 0 h 180"/>
                <a:gd name="T12" fmla="*/ 243 w 487"/>
                <a:gd name="T13" fmla="*/ 145 h 180"/>
              </a:gdLst>
              <a:ahLst/>
              <a:cxnLst>
                <a:cxn ang="0">
                  <a:pos x="T0" y="T1"/>
                </a:cxn>
                <a:cxn ang="0">
                  <a:pos x="T2" y="T3"/>
                </a:cxn>
                <a:cxn ang="0">
                  <a:pos x="T4" y="T5"/>
                </a:cxn>
                <a:cxn ang="0">
                  <a:pos x="T6" y="T7"/>
                </a:cxn>
                <a:cxn ang="0">
                  <a:pos x="T8" y="T9"/>
                </a:cxn>
                <a:cxn ang="0">
                  <a:pos x="T10" y="T11"/>
                </a:cxn>
                <a:cxn ang="0">
                  <a:pos x="T12" y="T13"/>
                </a:cxn>
              </a:cxnLst>
              <a:rect l="0" t="0" r="r" b="b"/>
              <a:pathLst>
                <a:path w="487" h="180">
                  <a:moveTo>
                    <a:pt x="243" y="145"/>
                  </a:moveTo>
                  <a:cubicBezTo>
                    <a:pt x="109" y="145"/>
                    <a:pt x="0" y="80"/>
                    <a:pt x="0" y="0"/>
                  </a:cubicBezTo>
                  <a:cubicBezTo>
                    <a:pt x="0" y="35"/>
                    <a:pt x="0" y="35"/>
                    <a:pt x="0" y="35"/>
                  </a:cubicBezTo>
                  <a:cubicBezTo>
                    <a:pt x="0" y="115"/>
                    <a:pt x="109" y="180"/>
                    <a:pt x="243" y="180"/>
                  </a:cubicBezTo>
                  <a:cubicBezTo>
                    <a:pt x="378" y="180"/>
                    <a:pt x="487" y="115"/>
                    <a:pt x="487" y="35"/>
                  </a:cubicBezTo>
                  <a:cubicBezTo>
                    <a:pt x="487" y="0"/>
                    <a:pt x="487" y="0"/>
                    <a:pt x="487" y="0"/>
                  </a:cubicBezTo>
                  <a:cubicBezTo>
                    <a:pt x="487" y="80"/>
                    <a:pt x="378" y="145"/>
                    <a:pt x="243" y="145"/>
                  </a:cubicBezTo>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54" name="Freeform 130"/>
            <p:cNvSpPr>
              <a:spLocks/>
            </p:cNvSpPr>
            <p:nvPr/>
          </p:nvSpPr>
          <p:spPr bwMode="auto">
            <a:xfrm>
              <a:off x="3563203" y="2719069"/>
              <a:ext cx="1137345" cy="675468"/>
            </a:xfrm>
            <a:custGeom>
              <a:avLst/>
              <a:gdLst>
                <a:gd name="T0" fmla="*/ 203 w 319"/>
                <a:gd name="T1" fmla="*/ 0 h 189"/>
                <a:gd name="T2" fmla="*/ 0 w 319"/>
                <a:gd name="T3" fmla="*/ 79 h 189"/>
                <a:gd name="T4" fmla="*/ 120 w 319"/>
                <a:gd name="T5" fmla="*/ 189 h 189"/>
                <a:gd name="T6" fmla="*/ 319 w 319"/>
                <a:gd name="T7" fmla="*/ 60 h 189"/>
                <a:gd name="T8" fmla="*/ 203 w 319"/>
                <a:gd name="T9" fmla="*/ 0 h 189"/>
              </a:gdLst>
              <a:ahLst/>
              <a:cxnLst>
                <a:cxn ang="0">
                  <a:pos x="T0" y="T1"/>
                </a:cxn>
                <a:cxn ang="0">
                  <a:pos x="T2" y="T3"/>
                </a:cxn>
                <a:cxn ang="0">
                  <a:pos x="T4" y="T5"/>
                </a:cxn>
                <a:cxn ang="0">
                  <a:pos x="T6" y="T7"/>
                </a:cxn>
                <a:cxn ang="0">
                  <a:pos x="T8" y="T9"/>
                </a:cxn>
              </a:cxnLst>
              <a:rect l="0" t="0" r="r" b="b"/>
              <a:pathLst>
                <a:path w="319" h="189">
                  <a:moveTo>
                    <a:pt x="203" y="0"/>
                  </a:moveTo>
                  <a:cubicBezTo>
                    <a:pt x="203" y="0"/>
                    <a:pt x="34" y="66"/>
                    <a:pt x="0" y="79"/>
                  </a:cubicBezTo>
                  <a:cubicBezTo>
                    <a:pt x="15" y="157"/>
                    <a:pt x="120" y="189"/>
                    <a:pt x="120" y="189"/>
                  </a:cubicBezTo>
                  <a:cubicBezTo>
                    <a:pt x="319" y="60"/>
                    <a:pt x="319" y="60"/>
                    <a:pt x="319" y="60"/>
                  </a:cubicBezTo>
                  <a:cubicBezTo>
                    <a:pt x="203" y="0"/>
                    <a:pt x="203" y="0"/>
                    <a:pt x="203" y="0"/>
                  </a:cubicBezTo>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6" name="Freeform 152"/>
            <p:cNvSpPr>
              <a:spLocks/>
            </p:cNvSpPr>
            <p:nvPr/>
          </p:nvSpPr>
          <p:spPr bwMode="auto">
            <a:xfrm>
              <a:off x="3559552" y="3002036"/>
              <a:ext cx="432666" cy="516643"/>
            </a:xfrm>
            <a:custGeom>
              <a:avLst/>
              <a:gdLst>
                <a:gd name="T0" fmla="*/ 1 w 121"/>
                <a:gd name="T1" fmla="*/ 0 h 145"/>
                <a:gd name="T2" fmla="*/ 0 w 121"/>
                <a:gd name="T3" fmla="*/ 0 h 145"/>
                <a:gd name="T4" fmla="*/ 0 w 121"/>
                <a:gd name="T5" fmla="*/ 19 h 145"/>
                <a:gd name="T6" fmla="*/ 121 w 121"/>
                <a:gd name="T7" fmla="*/ 145 h 145"/>
                <a:gd name="T8" fmla="*/ 121 w 121"/>
                <a:gd name="T9" fmla="*/ 110 h 145"/>
                <a:gd name="T10" fmla="*/ 1 w 121"/>
                <a:gd name="T11" fmla="*/ 0 h 145"/>
              </a:gdLst>
              <a:ahLst/>
              <a:cxnLst>
                <a:cxn ang="0">
                  <a:pos x="T0" y="T1"/>
                </a:cxn>
                <a:cxn ang="0">
                  <a:pos x="T2" y="T3"/>
                </a:cxn>
                <a:cxn ang="0">
                  <a:pos x="T4" y="T5"/>
                </a:cxn>
                <a:cxn ang="0">
                  <a:pos x="T6" y="T7"/>
                </a:cxn>
                <a:cxn ang="0">
                  <a:pos x="T8" y="T9"/>
                </a:cxn>
                <a:cxn ang="0">
                  <a:pos x="T10" y="T11"/>
                </a:cxn>
              </a:cxnLst>
              <a:rect l="0" t="0" r="r" b="b"/>
              <a:pathLst>
                <a:path w="121" h="145">
                  <a:moveTo>
                    <a:pt x="1" y="0"/>
                  </a:moveTo>
                  <a:cubicBezTo>
                    <a:pt x="0" y="0"/>
                    <a:pt x="0" y="0"/>
                    <a:pt x="0" y="0"/>
                  </a:cubicBezTo>
                  <a:cubicBezTo>
                    <a:pt x="0" y="19"/>
                    <a:pt x="0" y="19"/>
                    <a:pt x="0" y="19"/>
                  </a:cubicBezTo>
                  <a:cubicBezTo>
                    <a:pt x="0" y="73"/>
                    <a:pt x="49" y="120"/>
                    <a:pt x="121" y="145"/>
                  </a:cubicBezTo>
                  <a:cubicBezTo>
                    <a:pt x="121" y="110"/>
                    <a:pt x="121" y="110"/>
                    <a:pt x="121" y="110"/>
                  </a:cubicBezTo>
                  <a:cubicBezTo>
                    <a:pt x="56" y="87"/>
                    <a:pt x="9" y="47"/>
                    <a:pt x="1" y="0"/>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3" name="Title 2"/>
          <p:cNvSpPr>
            <a:spLocks noGrp="1"/>
          </p:cNvSpPr>
          <p:nvPr>
            <p:ph type="title"/>
          </p:nvPr>
        </p:nvSpPr>
        <p:spPr/>
        <p:txBody>
          <a:bodyPr/>
          <a:lstStyle/>
          <a:p>
            <a:r>
              <a:rPr lang="en-US" dirty="0"/>
              <a:t>RED CARPET FOR YOUR SUCCESS STORIES</a:t>
            </a:r>
          </a:p>
        </p:txBody>
      </p:sp>
      <p:sp>
        <p:nvSpPr>
          <p:cNvPr id="238" name="Freeform 114"/>
          <p:cNvSpPr>
            <a:spLocks/>
          </p:cNvSpPr>
          <p:nvPr/>
        </p:nvSpPr>
        <p:spPr bwMode="auto">
          <a:xfrm>
            <a:off x="9431571" y="7852482"/>
            <a:ext cx="0" cy="7303"/>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cubicBezTo>
                  <a:pt x="0" y="0"/>
                  <a:pt x="0" y="0"/>
                  <a:pt x="0" y="0"/>
                </a:cubicBezTo>
              </a:path>
            </a:pathLst>
          </a:custGeom>
          <a:solidFill>
            <a:srgbClr val="DCDD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59" name="Freeform 135"/>
          <p:cNvSpPr>
            <a:spLocks/>
          </p:cNvSpPr>
          <p:nvPr/>
        </p:nvSpPr>
        <p:spPr bwMode="auto">
          <a:xfrm>
            <a:off x="10596439" y="5990160"/>
            <a:ext cx="7303" cy="32866"/>
          </a:xfrm>
          <a:custGeom>
            <a:avLst/>
            <a:gdLst>
              <a:gd name="T0" fmla="*/ 1 w 1"/>
              <a:gd name="T1" fmla="*/ 0 h 5"/>
              <a:gd name="T2" fmla="*/ 0 w 1"/>
              <a:gd name="T3" fmla="*/ 0 h 5"/>
              <a:gd name="T4" fmla="*/ 0 w 1"/>
              <a:gd name="T5" fmla="*/ 5 h 5"/>
              <a:gd name="T6" fmla="*/ 1 w 1"/>
              <a:gd name="T7" fmla="*/ 0 h 5"/>
            </a:gdLst>
            <a:ahLst/>
            <a:cxnLst>
              <a:cxn ang="0">
                <a:pos x="T0" y="T1"/>
              </a:cxn>
              <a:cxn ang="0">
                <a:pos x="T2" y="T3"/>
              </a:cxn>
              <a:cxn ang="0">
                <a:pos x="T4" y="T5"/>
              </a:cxn>
              <a:cxn ang="0">
                <a:pos x="T6" y="T7"/>
              </a:cxn>
            </a:cxnLst>
            <a:rect l="0" t="0" r="r" b="b"/>
            <a:pathLst>
              <a:path w="1" h="5">
                <a:moveTo>
                  <a:pt x="1" y="0"/>
                </a:moveTo>
                <a:cubicBezTo>
                  <a:pt x="1" y="0"/>
                  <a:pt x="1" y="0"/>
                  <a:pt x="0" y="0"/>
                </a:cubicBezTo>
                <a:cubicBezTo>
                  <a:pt x="0" y="5"/>
                  <a:pt x="0" y="5"/>
                  <a:pt x="0" y="5"/>
                </a:cubicBezTo>
                <a:cubicBezTo>
                  <a:pt x="1" y="4"/>
                  <a:pt x="1" y="2"/>
                  <a:pt x="1" y="0"/>
                </a:cubicBezTo>
              </a:path>
            </a:pathLst>
          </a:custGeom>
          <a:solidFill>
            <a:srgbClr val="DCDD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8" name="Group 7"/>
          <p:cNvGrpSpPr/>
          <p:nvPr/>
        </p:nvGrpSpPr>
        <p:grpSpPr>
          <a:xfrm>
            <a:off x="8449289" y="4383453"/>
            <a:ext cx="2665674" cy="1778330"/>
            <a:chOff x="4224067" y="2191473"/>
            <a:chExt cx="1332683" cy="889062"/>
          </a:xfrm>
        </p:grpSpPr>
        <p:sp>
          <p:nvSpPr>
            <p:cNvPr id="263" name="Oval 139"/>
            <p:cNvSpPr>
              <a:spLocks noChangeArrowheads="1"/>
            </p:cNvSpPr>
            <p:nvPr/>
          </p:nvSpPr>
          <p:spPr bwMode="auto">
            <a:xfrm>
              <a:off x="4224067" y="2191473"/>
              <a:ext cx="1332683" cy="792307"/>
            </a:xfrm>
            <a:prstGeom prst="ellipse">
              <a:avLst/>
            </a:prstGeom>
            <a:gradFill>
              <a:gsLst>
                <a:gs pos="0">
                  <a:schemeClr val="tx1">
                    <a:lumMod val="7000"/>
                    <a:lumOff val="93000"/>
                  </a:schemeClr>
                </a:gs>
                <a:gs pos="100000">
                  <a:schemeClr val="tx1">
                    <a:lumMod val="7000"/>
                    <a:lumOff val="93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64" name="Freeform 140"/>
            <p:cNvSpPr>
              <a:spLocks/>
            </p:cNvSpPr>
            <p:nvPr/>
          </p:nvSpPr>
          <p:spPr bwMode="auto">
            <a:xfrm>
              <a:off x="4224067" y="2573548"/>
              <a:ext cx="1332683" cy="506987"/>
            </a:xfrm>
            <a:custGeom>
              <a:avLst/>
              <a:gdLst>
                <a:gd name="T0" fmla="*/ 187 w 374"/>
                <a:gd name="T1" fmla="*/ 111 h 138"/>
                <a:gd name="T2" fmla="*/ 0 w 374"/>
                <a:gd name="T3" fmla="*/ 0 h 138"/>
                <a:gd name="T4" fmla="*/ 0 w 374"/>
                <a:gd name="T5" fmla="*/ 27 h 138"/>
                <a:gd name="T6" fmla="*/ 187 w 374"/>
                <a:gd name="T7" fmla="*/ 138 h 138"/>
                <a:gd name="T8" fmla="*/ 374 w 374"/>
                <a:gd name="T9" fmla="*/ 27 h 138"/>
                <a:gd name="T10" fmla="*/ 374 w 374"/>
                <a:gd name="T11" fmla="*/ 0 h 138"/>
                <a:gd name="T12" fmla="*/ 187 w 374"/>
                <a:gd name="T13" fmla="*/ 111 h 138"/>
              </a:gdLst>
              <a:ahLst/>
              <a:cxnLst>
                <a:cxn ang="0">
                  <a:pos x="T0" y="T1"/>
                </a:cxn>
                <a:cxn ang="0">
                  <a:pos x="T2" y="T3"/>
                </a:cxn>
                <a:cxn ang="0">
                  <a:pos x="T4" y="T5"/>
                </a:cxn>
                <a:cxn ang="0">
                  <a:pos x="T6" y="T7"/>
                </a:cxn>
                <a:cxn ang="0">
                  <a:pos x="T8" y="T9"/>
                </a:cxn>
                <a:cxn ang="0">
                  <a:pos x="T10" y="T11"/>
                </a:cxn>
                <a:cxn ang="0">
                  <a:pos x="T12" y="T13"/>
                </a:cxn>
              </a:cxnLst>
              <a:rect l="0" t="0" r="r" b="b"/>
              <a:pathLst>
                <a:path w="374" h="138">
                  <a:moveTo>
                    <a:pt x="187" y="111"/>
                  </a:moveTo>
                  <a:cubicBezTo>
                    <a:pt x="84" y="111"/>
                    <a:pt x="0" y="61"/>
                    <a:pt x="0" y="0"/>
                  </a:cubicBezTo>
                  <a:cubicBezTo>
                    <a:pt x="0" y="27"/>
                    <a:pt x="0" y="27"/>
                    <a:pt x="0" y="27"/>
                  </a:cubicBezTo>
                  <a:cubicBezTo>
                    <a:pt x="0" y="88"/>
                    <a:pt x="84" y="138"/>
                    <a:pt x="187" y="138"/>
                  </a:cubicBezTo>
                  <a:cubicBezTo>
                    <a:pt x="290" y="138"/>
                    <a:pt x="374" y="88"/>
                    <a:pt x="374" y="27"/>
                  </a:cubicBezTo>
                  <a:cubicBezTo>
                    <a:pt x="374" y="0"/>
                    <a:pt x="374" y="0"/>
                    <a:pt x="374" y="0"/>
                  </a:cubicBezTo>
                  <a:cubicBezTo>
                    <a:pt x="374" y="61"/>
                    <a:pt x="290" y="111"/>
                    <a:pt x="187" y="111"/>
                  </a:cubicBezTo>
                </a:path>
              </a:pathLst>
            </a:custGeom>
            <a:gradFill>
              <a:gsLst>
                <a:gs pos="0">
                  <a:schemeClr val="tx1">
                    <a:lumMod val="20000"/>
                    <a:lumOff val="80000"/>
                  </a:schemeClr>
                </a:gs>
                <a:gs pos="100000">
                  <a:schemeClr val="tx1">
                    <a:lumMod val="20000"/>
                    <a:lumOff val="8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65" name="Freeform 141"/>
            <p:cNvSpPr>
              <a:spLocks/>
            </p:cNvSpPr>
            <p:nvPr/>
          </p:nvSpPr>
          <p:spPr bwMode="auto">
            <a:xfrm>
              <a:off x="4227718" y="2237114"/>
              <a:ext cx="1232276" cy="691899"/>
            </a:xfrm>
            <a:custGeom>
              <a:avLst/>
              <a:gdLst>
                <a:gd name="T0" fmla="*/ 275 w 346"/>
                <a:gd name="T1" fmla="*/ 0 h 194"/>
                <a:gd name="T2" fmla="*/ 0 w 346"/>
                <a:gd name="T3" fmla="*/ 110 h 194"/>
                <a:gd name="T4" fmla="*/ 93 w 346"/>
                <a:gd name="T5" fmla="*/ 194 h 194"/>
                <a:gd name="T6" fmla="*/ 346 w 346"/>
                <a:gd name="T7" fmla="*/ 40 h 194"/>
                <a:gd name="T8" fmla="*/ 275 w 346"/>
                <a:gd name="T9" fmla="*/ 0 h 194"/>
              </a:gdLst>
              <a:ahLst/>
              <a:cxnLst>
                <a:cxn ang="0">
                  <a:pos x="T0" y="T1"/>
                </a:cxn>
                <a:cxn ang="0">
                  <a:pos x="T2" y="T3"/>
                </a:cxn>
                <a:cxn ang="0">
                  <a:pos x="T4" y="T5"/>
                </a:cxn>
                <a:cxn ang="0">
                  <a:pos x="T6" y="T7"/>
                </a:cxn>
                <a:cxn ang="0">
                  <a:pos x="T8" y="T9"/>
                </a:cxn>
              </a:cxnLst>
              <a:rect l="0" t="0" r="r" b="b"/>
              <a:pathLst>
                <a:path w="346" h="194">
                  <a:moveTo>
                    <a:pt x="275" y="0"/>
                  </a:moveTo>
                  <a:cubicBezTo>
                    <a:pt x="275" y="0"/>
                    <a:pt x="27" y="100"/>
                    <a:pt x="0" y="110"/>
                  </a:cubicBezTo>
                  <a:cubicBezTo>
                    <a:pt x="12" y="169"/>
                    <a:pt x="93" y="194"/>
                    <a:pt x="93" y="194"/>
                  </a:cubicBezTo>
                  <a:cubicBezTo>
                    <a:pt x="346" y="40"/>
                    <a:pt x="346" y="40"/>
                    <a:pt x="346" y="40"/>
                  </a:cubicBezTo>
                  <a:cubicBezTo>
                    <a:pt x="275" y="0"/>
                    <a:pt x="275" y="0"/>
                    <a:pt x="275" y="0"/>
                  </a:cubicBezTo>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7" name="Freeform 153"/>
            <p:cNvSpPr>
              <a:spLocks/>
            </p:cNvSpPr>
            <p:nvPr/>
          </p:nvSpPr>
          <p:spPr bwMode="auto">
            <a:xfrm>
              <a:off x="4224067" y="2628317"/>
              <a:ext cx="334084" cy="397452"/>
            </a:xfrm>
            <a:custGeom>
              <a:avLst/>
              <a:gdLst>
                <a:gd name="T0" fmla="*/ 2 w 94"/>
                <a:gd name="T1" fmla="*/ 0 h 111"/>
                <a:gd name="T2" fmla="*/ 0 w 94"/>
                <a:gd name="T3" fmla="*/ 1 h 111"/>
                <a:gd name="T4" fmla="*/ 0 w 94"/>
                <a:gd name="T5" fmla="*/ 15 h 111"/>
                <a:gd name="T6" fmla="*/ 94 w 94"/>
                <a:gd name="T7" fmla="*/ 111 h 111"/>
                <a:gd name="T8" fmla="*/ 94 w 94"/>
                <a:gd name="T9" fmla="*/ 84 h 111"/>
                <a:gd name="T10" fmla="*/ 2 w 94"/>
                <a:gd name="T11" fmla="*/ 0 h 111"/>
              </a:gdLst>
              <a:ahLst/>
              <a:cxnLst>
                <a:cxn ang="0">
                  <a:pos x="T0" y="T1"/>
                </a:cxn>
                <a:cxn ang="0">
                  <a:pos x="T2" y="T3"/>
                </a:cxn>
                <a:cxn ang="0">
                  <a:pos x="T4" y="T5"/>
                </a:cxn>
                <a:cxn ang="0">
                  <a:pos x="T6" y="T7"/>
                </a:cxn>
                <a:cxn ang="0">
                  <a:pos x="T8" y="T9"/>
                </a:cxn>
                <a:cxn ang="0">
                  <a:pos x="T10" y="T11"/>
                </a:cxn>
              </a:cxnLst>
              <a:rect l="0" t="0" r="r" b="b"/>
              <a:pathLst>
                <a:path w="94" h="111">
                  <a:moveTo>
                    <a:pt x="2" y="0"/>
                  </a:moveTo>
                  <a:cubicBezTo>
                    <a:pt x="0" y="1"/>
                    <a:pt x="0" y="1"/>
                    <a:pt x="0" y="1"/>
                  </a:cubicBezTo>
                  <a:cubicBezTo>
                    <a:pt x="0" y="15"/>
                    <a:pt x="0" y="15"/>
                    <a:pt x="0" y="15"/>
                  </a:cubicBezTo>
                  <a:cubicBezTo>
                    <a:pt x="0" y="56"/>
                    <a:pt x="38" y="91"/>
                    <a:pt x="94" y="111"/>
                  </a:cubicBezTo>
                  <a:cubicBezTo>
                    <a:pt x="94" y="84"/>
                    <a:pt x="94" y="84"/>
                    <a:pt x="94" y="84"/>
                  </a:cubicBezTo>
                  <a:cubicBezTo>
                    <a:pt x="44" y="67"/>
                    <a:pt x="8" y="36"/>
                    <a:pt x="2" y="0"/>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278" name="Freeform 154"/>
          <p:cNvSpPr>
            <a:spLocks/>
          </p:cNvSpPr>
          <p:nvPr/>
        </p:nvSpPr>
        <p:spPr bwMode="auto">
          <a:xfrm>
            <a:off x="10417506" y="4131492"/>
            <a:ext cx="503922" cy="628077"/>
          </a:xfrm>
          <a:custGeom>
            <a:avLst/>
            <a:gdLst>
              <a:gd name="T0" fmla="*/ 138 w 138"/>
              <a:gd name="T1" fmla="*/ 78 h 172"/>
              <a:gd name="T2" fmla="*/ 0 w 138"/>
              <a:gd name="T3" fmla="*/ 0 h 172"/>
              <a:gd name="T4" fmla="*/ 0 w 138"/>
              <a:gd name="T5" fmla="*/ 94 h 172"/>
              <a:gd name="T6" fmla="*/ 138 w 138"/>
              <a:gd name="T7" fmla="*/ 172 h 172"/>
              <a:gd name="T8" fmla="*/ 138 w 138"/>
              <a:gd name="T9" fmla="*/ 78 h 172"/>
            </a:gdLst>
            <a:ahLst/>
            <a:cxnLst>
              <a:cxn ang="0">
                <a:pos x="T0" y="T1"/>
              </a:cxn>
              <a:cxn ang="0">
                <a:pos x="T2" y="T3"/>
              </a:cxn>
              <a:cxn ang="0">
                <a:pos x="T4" y="T5"/>
              </a:cxn>
              <a:cxn ang="0">
                <a:pos x="T6" y="T7"/>
              </a:cxn>
              <a:cxn ang="0">
                <a:pos x="T8" y="T9"/>
              </a:cxn>
            </a:cxnLst>
            <a:rect l="0" t="0" r="r" b="b"/>
            <a:pathLst>
              <a:path w="138" h="172">
                <a:moveTo>
                  <a:pt x="138" y="78"/>
                </a:moveTo>
                <a:lnTo>
                  <a:pt x="0" y="0"/>
                </a:lnTo>
                <a:lnTo>
                  <a:pt x="0" y="94"/>
                </a:lnTo>
                <a:lnTo>
                  <a:pt x="138" y="172"/>
                </a:lnTo>
                <a:lnTo>
                  <a:pt x="138" y="78"/>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318" name="Group 4"/>
          <p:cNvGrpSpPr>
            <a:grpSpLocks noChangeAspect="1"/>
          </p:cNvGrpSpPr>
          <p:nvPr/>
        </p:nvGrpSpPr>
        <p:grpSpPr bwMode="auto">
          <a:xfrm>
            <a:off x="10304299" y="3131259"/>
            <a:ext cx="984364" cy="978013"/>
            <a:chOff x="3686" y="2006"/>
            <a:chExt cx="310" cy="308"/>
          </a:xfrm>
          <a:solidFill>
            <a:schemeClr val="accent4"/>
          </a:solidFill>
          <a:scene3d>
            <a:camera prst="isometricLeftDown"/>
            <a:lightRig rig="threePt" dir="t"/>
          </a:scene3d>
        </p:grpSpPr>
        <p:sp>
          <p:nvSpPr>
            <p:cNvPr id="320" name="Freeform 5"/>
            <p:cNvSpPr>
              <a:spLocks noEditPoints="1"/>
            </p:cNvSpPr>
            <p:nvPr/>
          </p:nvSpPr>
          <p:spPr bwMode="auto">
            <a:xfrm>
              <a:off x="3686" y="2006"/>
              <a:ext cx="310" cy="308"/>
            </a:xfrm>
            <a:custGeom>
              <a:avLst/>
              <a:gdLst>
                <a:gd name="T0" fmla="*/ 101 w 128"/>
                <a:gd name="T1" fmla="*/ 65 h 128"/>
                <a:gd name="T2" fmla="*/ 128 w 128"/>
                <a:gd name="T3" fmla="*/ 17 h 128"/>
                <a:gd name="T4" fmla="*/ 107 w 128"/>
                <a:gd name="T5" fmla="*/ 14 h 128"/>
                <a:gd name="T6" fmla="*/ 105 w 128"/>
                <a:gd name="T7" fmla="*/ 0 h 128"/>
                <a:gd name="T8" fmla="*/ 21 w 128"/>
                <a:gd name="T9" fmla="*/ 2 h 128"/>
                <a:gd name="T10" fmla="*/ 2 w 128"/>
                <a:gd name="T11" fmla="*/ 14 h 128"/>
                <a:gd name="T12" fmla="*/ 27 w 128"/>
                <a:gd name="T13" fmla="*/ 65 h 128"/>
                <a:gd name="T14" fmla="*/ 53 w 128"/>
                <a:gd name="T15" fmla="*/ 84 h 128"/>
                <a:gd name="T16" fmla="*/ 54 w 128"/>
                <a:gd name="T17" fmla="*/ 108 h 128"/>
                <a:gd name="T18" fmla="*/ 32 w 128"/>
                <a:gd name="T19" fmla="*/ 114 h 128"/>
                <a:gd name="T20" fmla="*/ 27 w 128"/>
                <a:gd name="T21" fmla="*/ 123 h 128"/>
                <a:gd name="T22" fmla="*/ 27 w 128"/>
                <a:gd name="T23" fmla="*/ 128 h 128"/>
                <a:gd name="T24" fmla="*/ 103 w 128"/>
                <a:gd name="T25" fmla="*/ 125 h 128"/>
                <a:gd name="T26" fmla="*/ 96 w 128"/>
                <a:gd name="T27" fmla="*/ 123 h 128"/>
                <a:gd name="T28" fmla="*/ 90 w 128"/>
                <a:gd name="T29" fmla="*/ 108 h 128"/>
                <a:gd name="T30" fmla="*/ 74 w 128"/>
                <a:gd name="T31" fmla="*/ 85 h 128"/>
                <a:gd name="T32" fmla="*/ 106 w 128"/>
                <a:gd name="T33" fmla="*/ 51 h 128"/>
                <a:gd name="T34" fmla="*/ 107 w 128"/>
                <a:gd name="T35" fmla="*/ 19 h 128"/>
                <a:gd name="T36" fmla="*/ 123 w 128"/>
                <a:gd name="T37" fmla="*/ 21 h 128"/>
                <a:gd name="T38" fmla="*/ 109 w 128"/>
                <a:gd name="T39" fmla="*/ 52 h 128"/>
                <a:gd name="T40" fmla="*/ 106 w 128"/>
                <a:gd name="T41" fmla="*/ 51 h 128"/>
                <a:gd name="T42" fmla="*/ 9 w 128"/>
                <a:gd name="T43" fmla="*/ 36 h 128"/>
                <a:gd name="T44" fmla="*/ 5 w 128"/>
                <a:gd name="T45" fmla="*/ 19 h 128"/>
                <a:gd name="T46" fmla="*/ 21 w 128"/>
                <a:gd name="T47" fmla="*/ 43 h 128"/>
                <a:gd name="T48" fmla="*/ 23 w 128"/>
                <a:gd name="T49" fmla="*/ 56 h 128"/>
                <a:gd name="T50" fmla="*/ 91 w 128"/>
                <a:gd name="T51" fmla="*/ 113 h 128"/>
                <a:gd name="T52" fmla="*/ 37 w 128"/>
                <a:gd name="T53" fmla="*/ 123 h 128"/>
                <a:gd name="T54" fmla="*/ 91 w 128"/>
                <a:gd name="T55" fmla="*/ 113 h 128"/>
                <a:gd name="T56" fmla="*/ 59 w 128"/>
                <a:gd name="T57" fmla="*/ 85 h 128"/>
                <a:gd name="T58" fmla="*/ 68 w 128"/>
                <a:gd name="T59" fmla="*/ 86 h 128"/>
                <a:gd name="T60" fmla="*/ 69 w 128"/>
                <a:gd name="T61" fmla="*/ 108 h 128"/>
                <a:gd name="T62" fmla="*/ 64 w 128"/>
                <a:gd name="T63" fmla="*/ 81 h 128"/>
                <a:gd name="T64" fmla="*/ 37 w 128"/>
                <a:gd name="T65" fmla="*/ 70 h 128"/>
                <a:gd name="T66" fmla="*/ 25 w 128"/>
                <a:gd name="T67" fmla="*/ 43 h 128"/>
                <a:gd name="T68" fmla="*/ 103 w 128"/>
                <a:gd name="T69" fmla="*/ 4 h 128"/>
                <a:gd name="T70" fmla="*/ 100 w 128"/>
                <a:gd name="T71" fmla="*/ 58 h 128"/>
                <a:gd name="T72" fmla="*/ 79 w 128"/>
                <a:gd name="T73" fmla="*/ 7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75" y="84"/>
                  </a:moveTo>
                  <a:cubicBezTo>
                    <a:pt x="86" y="82"/>
                    <a:pt x="95" y="75"/>
                    <a:pt x="101" y="65"/>
                  </a:cubicBezTo>
                  <a:cubicBezTo>
                    <a:pt x="101" y="65"/>
                    <a:pt x="101" y="65"/>
                    <a:pt x="101" y="65"/>
                  </a:cubicBezTo>
                  <a:cubicBezTo>
                    <a:pt x="117" y="54"/>
                    <a:pt x="127" y="36"/>
                    <a:pt x="128" y="17"/>
                  </a:cubicBezTo>
                  <a:cubicBezTo>
                    <a:pt x="128" y="15"/>
                    <a:pt x="127" y="14"/>
                    <a:pt x="126" y="14"/>
                  </a:cubicBezTo>
                  <a:cubicBezTo>
                    <a:pt x="107" y="14"/>
                    <a:pt x="107" y="14"/>
                    <a:pt x="107" y="14"/>
                  </a:cubicBezTo>
                  <a:cubicBezTo>
                    <a:pt x="107" y="2"/>
                    <a:pt x="107" y="2"/>
                    <a:pt x="107" y="2"/>
                  </a:cubicBezTo>
                  <a:cubicBezTo>
                    <a:pt x="107" y="1"/>
                    <a:pt x="106" y="0"/>
                    <a:pt x="105" y="0"/>
                  </a:cubicBezTo>
                  <a:cubicBezTo>
                    <a:pt x="23" y="0"/>
                    <a:pt x="23" y="0"/>
                    <a:pt x="23" y="0"/>
                  </a:cubicBezTo>
                  <a:cubicBezTo>
                    <a:pt x="22" y="0"/>
                    <a:pt x="21" y="1"/>
                    <a:pt x="21" y="2"/>
                  </a:cubicBezTo>
                  <a:cubicBezTo>
                    <a:pt x="21" y="14"/>
                    <a:pt x="21" y="14"/>
                    <a:pt x="21" y="14"/>
                  </a:cubicBezTo>
                  <a:cubicBezTo>
                    <a:pt x="2" y="14"/>
                    <a:pt x="2" y="14"/>
                    <a:pt x="2" y="14"/>
                  </a:cubicBezTo>
                  <a:cubicBezTo>
                    <a:pt x="1" y="14"/>
                    <a:pt x="0" y="15"/>
                    <a:pt x="0" y="17"/>
                  </a:cubicBezTo>
                  <a:cubicBezTo>
                    <a:pt x="1" y="36"/>
                    <a:pt x="11" y="54"/>
                    <a:pt x="27" y="65"/>
                  </a:cubicBezTo>
                  <a:cubicBezTo>
                    <a:pt x="27" y="65"/>
                    <a:pt x="27" y="65"/>
                    <a:pt x="27" y="65"/>
                  </a:cubicBezTo>
                  <a:cubicBezTo>
                    <a:pt x="33" y="75"/>
                    <a:pt x="42" y="82"/>
                    <a:pt x="53" y="84"/>
                  </a:cubicBezTo>
                  <a:cubicBezTo>
                    <a:pt x="54" y="85"/>
                    <a:pt x="54" y="85"/>
                    <a:pt x="54" y="85"/>
                  </a:cubicBezTo>
                  <a:cubicBezTo>
                    <a:pt x="54" y="108"/>
                    <a:pt x="54" y="108"/>
                    <a:pt x="54" y="108"/>
                  </a:cubicBezTo>
                  <a:cubicBezTo>
                    <a:pt x="38" y="108"/>
                    <a:pt x="38" y="108"/>
                    <a:pt x="38" y="108"/>
                  </a:cubicBezTo>
                  <a:cubicBezTo>
                    <a:pt x="35" y="108"/>
                    <a:pt x="32" y="111"/>
                    <a:pt x="32" y="114"/>
                  </a:cubicBezTo>
                  <a:cubicBezTo>
                    <a:pt x="32" y="123"/>
                    <a:pt x="32" y="123"/>
                    <a:pt x="32" y="123"/>
                  </a:cubicBezTo>
                  <a:cubicBezTo>
                    <a:pt x="27" y="123"/>
                    <a:pt x="27" y="123"/>
                    <a:pt x="27" y="123"/>
                  </a:cubicBezTo>
                  <a:cubicBezTo>
                    <a:pt x="26" y="123"/>
                    <a:pt x="25" y="124"/>
                    <a:pt x="25" y="125"/>
                  </a:cubicBezTo>
                  <a:cubicBezTo>
                    <a:pt x="25" y="127"/>
                    <a:pt x="26" y="128"/>
                    <a:pt x="27" y="128"/>
                  </a:cubicBezTo>
                  <a:cubicBezTo>
                    <a:pt x="101" y="128"/>
                    <a:pt x="101" y="128"/>
                    <a:pt x="101" y="128"/>
                  </a:cubicBezTo>
                  <a:cubicBezTo>
                    <a:pt x="102" y="128"/>
                    <a:pt x="103" y="127"/>
                    <a:pt x="103" y="125"/>
                  </a:cubicBezTo>
                  <a:cubicBezTo>
                    <a:pt x="103" y="124"/>
                    <a:pt x="102" y="123"/>
                    <a:pt x="101" y="123"/>
                  </a:cubicBezTo>
                  <a:cubicBezTo>
                    <a:pt x="96" y="123"/>
                    <a:pt x="96" y="123"/>
                    <a:pt x="96" y="123"/>
                  </a:cubicBezTo>
                  <a:cubicBezTo>
                    <a:pt x="96" y="114"/>
                    <a:pt x="96" y="114"/>
                    <a:pt x="96" y="114"/>
                  </a:cubicBezTo>
                  <a:cubicBezTo>
                    <a:pt x="96" y="111"/>
                    <a:pt x="93" y="108"/>
                    <a:pt x="90" y="108"/>
                  </a:cubicBezTo>
                  <a:cubicBezTo>
                    <a:pt x="74" y="108"/>
                    <a:pt x="74" y="108"/>
                    <a:pt x="74" y="108"/>
                  </a:cubicBezTo>
                  <a:cubicBezTo>
                    <a:pt x="74" y="85"/>
                    <a:pt x="74" y="85"/>
                    <a:pt x="74" y="85"/>
                  </a:cubicBezTo>
                  <a:lnTo>
                    <a:pt x="75" y="84"/>
                  </a:lnTo>
                  <a:close/>
                  <a:moveTo>
                    <a:pt x="106" y="51"/>
                  </a:moveTo>
                  <a:cubicBezTo>
                    <a:pt x="107" y="48"/>
                    <a:pt x="107" y="45"/>
                    <a:pt x="107" y="43"/>
                  </a:cubicBezTo>
                  <a:cubicBezTo>
                    <a:pt x="107" y="19"/>
                    <a:pt x="107" y="19"/>
                    <a:pt x="107" y="19"/>
                  </a:cubicBezTo>
                  <a:cubicBezTo>
                    <a:pt x="123" y="19"/>
                    <a:pt x="123" y="19"/>
                    <a:pt x="123" y="19"/>
                  </a:cubicBezTo>
                  <a:cubicBezTo>
                    <a:pt x="123" y="21"/>
                    <a:pt x="123" y="21"/>
                    <a:pt x="123" y="21"/>
                  </a:cubicBezTo>
                  <a:cubicBezTo>
                    <a:pt x="122" y="26"/>
                    <a:pt x="121" y="31"/>
                    <a:pt x="119" y="36"/>
                  </a:cubicBezTo>
                  <a:cubicBezTo>
                    <a:pt x="116" y="42"/>
                    <a:pt x="113" y="47"/>
                    <a:pt x="109" y="52"/>
                  </a:cubicBezTo>
                  <a:cubicBezTo>
                    <a:pt x="105" y="56"/>
                    <a:pt x="105" y="56"/>
                    <a:pt x="105" y="56"/>
                  </a:cubicBezTo>
                  <a:lnTo>
                    <a:pt x="106" y="51"/>
                  </a:lnTo>
                  <a:close/>
                  <a:moveTo>
                    <a:pt x="19" y="52"/>
                  </a:moveTo>
                  <a:cubicBezTo>
                    <a:pt x="15" y="47"/>
                    <a:pt x="12" y="42"/>
                    <a:pt x="9" y="36"/>
                  </a:cubicBezTo>
                  <a:cubicBezTo>
                    <a:pt x="7" y="31"/>
                    <a:pt x="6" y="26"/>
                    <a:pt x="5" y="21"/>
                  </a:cubicBezTo>
                  <a:cubicBezTo>
                    <a:pt x="5" y="19"/>
                    <a:pt x="5" y="19"/>
                    <a:pt x="5" y="19"/>
                  </a:cubicBezTo>
                  <a:cubicBezTo>
                    <a:pt x="21" y="19"/>
                    <a:pt x="21" y="19"/>
                    <a:pt x="21" y="19"/>
                  </a:cubicBezTo>
                  <a:cubicBezTo>
                    <a:pt x="21" y="43"/>
                    <a:pt x="21" y="43"/>
                    <a:pt x="21" y="43"/>
                  </a:cubicBezTo>
                  <a:cubicBezTo>
                    <a:pt x="21" y="45"/>
                    <a:pt x="21" y="48"/>
                    <a:pt x="22" y="51"/>
                  </a:cubicBezTo>
                  <a:cubicBezTo>
                    <a:pt x="23" y="56"/>
                    <a:pt x="23" y="56"/>
                    <a:pt x="23" y="56"/>
                  </a:cubicBezTo>
                  <a:lnTo>
                    <a:pt x="19" y="52"/>
                  </a:lnTo>
                  <a:close/>
                  <a:moveTo>
                    <a:pt x="91" y="113"/>
                  </a:moveTo>
                  <a:cubicBezTo>
                    <a:pt x="91" y="123"/>
                    <a:pt x="91" y="123"/>
                    <a:pt x="91" y="123"/>
                  </a:cubicBezTo>
                  <a:cubicBezTo>
                    <a:pt x="37" y="123"/>
                    <a:pt x="37" y="123"/>
                    <a:pt x="37" y="123"/>
                  </a:cubicBezTo>
                  <a:cubicBezTo>
                    <a:pt x="37" y="113"/>
                    <a:pt x="37" y="113"/>
                    <a:pt x="37" y="113"/>
                  </a:cubicBezTo>
                  <a:lnTo>
                    <a:pt x="91" y="113"/>
                  </a:lnTo>
                  <a:close/>
                  <a:moveTo>
                    <a:pt x="59" y="108"/>
                  </a:moveTo>
                  <a:cubicBezTo>
                    <a:pt x="59" y="85"/>
                    <a:pt x="59" y="85"/>
                    <a:pt x="59" y="85"/>
                  </a:cubicBezTo>
                  <a:cubicBezTo>
                    <a:pt x="60" y="86"/>
                    <a:pt x="60" y="86"/>
                    <a:pt x="60" y="86"/>
                  </a:cubicBezTo>
                  <a:cubicBezTo>
                    <a:pt x="63" y="86"/>
                    <a:pt x="65" y="86"/>
                    <a:pt x="68" y="86"/>
                  </a:cubicBezTo>
                  <a:cubicBezTo>
                    <a:pt x="69" y="85"/>
                    <a:pt x="69" y="85"/>
                    <a:pt x="69" y="85"/>
                  </a:cubicBezTo>
                  <a:cubicBezTo>
                    <a:pt x="69" y="108"/>
                    <a:pt x="69" y="108"/>
                    <a:pt x="69" y="108"/>
                  </a:cubicBezTo>
                  <a:lnTo>
                    <a:pt x="59" y="108"/>
                  </a:lnTo>
                  <a:close/>
                  <a:moveTo>
                    <a:pt x="64" y="81"/>
                  </a:moveTo>
                  <a:cubicBezTo>
                    <a:pt x="59" y="81"/>
                    <a:pt x="54" y="80"/>
                    <a:pt x="49" y="78"/>
                  </a:cubicBezTo>
                  <a:cubicBezTo>
                    <a:pt x="44" y="76"/>
                    <a:pt x="40" y="73"/>
                    <a:pt x="37" y="70"/>
                  </a:cubicBezTo>
                  <a:cubicBezTo>
                    <a:pt x="33" y="66"/>
                    <a:pt x="30" y="62"/>
                    <a:pt x="28" y="58"/>
                  </a:cubicBezTo>
                  <a:cubicBezTo>
                    <a:pt x="26" y="53"/>
                    <a:pt x="25" y="48"/>
                    <a:pt x="25" y="43"/>
                  </a:cubicBezTo>
                  <a:cubicBezTo>
                    <a:pt x="25" y="4"/>
                    <a:pt x="25" y="4"/>
                    <a:pt x="25" y="4"/>
                  </a:cubicBezTo>
                  <a:cubicBezTo>
                    <a:pt x="103" y="4"/>
                    <a:pt x="103" y="4"/>
                    <a:pt x="103" y="4"/>
                  </a:cubicBezTo>
                  <a:cubicBezTo>
                    <a:pt x="103" y="43"/>
                    <a:pt x="103" y="43"/>
                    <a:pt x="103" y="43"/>
                  </a:cubicBezTo>
                  <a:cubicBezTo>
                    <a:pt x="103" y="48"/>
                    <a:pt x="102" y="53"/>
                    <a:pt x="100" y="58"/>
                  </a:cubicBezTo>
                  <a:cubicBezTo>
                    <a:pt x="98" y="62"/>
                    <a:pt x="95" y="66"/>
                    <a:pt x="91" y="70"/>
                  </a:cubicBezTo>
                  <a:cubicBezTo>
                    <a:pt x="88" y="73"/>
                    <a:pt x="84" y="76"/>
                    <a:pt x="79" y="78"/>
                  </a:cubicBezTo>
                  <a:cubicBezTo>
                    <a:pt x="74" y="80"/>
                    <a:pt x="69" y="81"/>
                    <a:pt x="64"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21" name="Freeform 6"/>
            <p:cNvSpPr>
              <a:spLocks noEditPoints="1"/>
            </p:cNvSpPr>
            <p:nvPr/>
          </p:nvSpPr>
          <p:spPr bwMode="auto">
            <a:xfrm>
              <a:off x="3793" y="2056"/>
              <a:ext cx="97" cy="94"/>
            </a:xfrm>
            <a:custGeom>
              <a:avLst/>
              <a:gdLst>
                <a:gd name="T0" fmla="*/ 39 w 40"/>
                <a:gd name="T1" fmla="*/ 17 h 39"/>
                <a:gd name="T2" fmla="*/ 40 w 40"/>
                <a:gd name="T3" fmla="*/ 15 h 39"/>
                <a:gd name="T4" fmla="*/ 38 w 40"/>
                <a:gd name="T5" fmla="*/ 13 h 39"/>
                <a:gd name="T6" fmla="*/ 27 w 40"/>
                <a:gd name="T7" fmla="*/ 12 h 39"/>
                <a:gd name="T8" fmla="*/ 22 w 40"/>
                <a:gd name="T9" fmla="*/ 2 h 39"/>
                <a:gd name="T10" fmla="*/ 18 w 40"/>
                <a:gd name="T11" fmla="*/ 2 h 39"/>
                <a:gd name="T12" fmla="*/ 13 w 40"/>
                <a:gd name="T13" fmla="*/ 12 h 39"/>
                <a:gd name="T14" fmla="*/ 2 w 40"/>
                <a:gd name="T15" fmla="*/ 13 h 39"/>
                <a:gd name="T16" fmla="*/ 0 w 40"/>
                <a:gd name="T17" fmla="*/ 15 h 39"/>
                <a:gd name="T18" fmla="*/ 1 w 40"/>
                <a:gd name="T19" fmla="*/ 17 h 39"/>
                <a:gd name="T20" fmla="*/ 9 w 40"/>
                <a:gd name="T21" fmla="*/ 25 h 39"/>
                <a:gd name="T22" fmla="*/ 7 w 40"/>
                <a:gd name="T23" fmla="*/ 36 h 39"/>
                <a:gd name="T24" fmla="*/ 10 w 40"/>
                <a:gd name="T25" fmla="*/ 38 h 39"/>
                <a:gd name="T26" fmla="*/ 20 w 40"/>
                <a:gd name="T27" fmla="*/ 33 h 39"/>
                <a:gd name="T28" fmla="*/ 30 w 40"/>
                <a:gd name="T29" fmla="*/ 38 h 39"/>
                <a:gd name="T30" fmla="*/ 33 w 40"/>
                <a:gd name="T31" fmla="*/ 36 h 39"/>
                <a:gd name="T32" fmla="*/ 31 w 40"/>
                <a:gd name="T33" fmla="*/ 25 h 39"/>
                <a:gd name="T34" fmla="*/ 39 w 40"/>
                <a:gd name="T35" fmla="*/ 17 h 39"/>
                <a:gd name="T36" fmla="*/ 26 w 40"/>
                <a:gd name="T37" fmla="*/ 23 h 39"/>
                <a:gd name="T38" fmla="*/ 28 w 40"/>
                <a:gd name="T39" fmla="*/ 32 h 39"/>
                <a:gd name="T40" fmla="*/ 20 w 40"/>
                <a:gd name="T41" fmla="*/ 28 h 39"/>
                <a:gd name="T42" fmla="*/ 12 w 40"/>
                <a:gd name="T43" fmla="*/ 32 h 39"/>
                <a:gd name="T44" fmla="*/ 14 w 40"/>
                <a:gd name="T45" fmla="*/ 23 h 39"/>
                <a:gd name="T46" fmla="*/ 7 w 40"/>
                <a:gd name="T47" fmla="*/ 17 h 39"/>
                <a:gd name="T48" fmla="*/ 16 w 40"/>
                <a:gd name="T49" fmla="*/ 16 h 39"/>
                <a:gd name="T50" fmla="*/ 20 w 40"/>
                <a:gd name="T51" fmla="*/ 8 h 39"/>
                <a:gd name="T52" fmla="*/ 24 w 40"/>
                <a:gd name="T53" fmla="*/ 16 h 39"/>
                <a:gd name="T54" fmla="*/ 33 w 40"/>
                <a:gd name="T55" fmla="*/ 17 h 39"/>
                <a:gd name="T56" fmla="*/ 26 w 40"/>
                <a:gd name="T57"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 h="39">
                  <a:moveTo>
                    <a:pt x="39" y="17"/>
                  </a:moveTo>
                  <a:cubicBezTo>
                    <a:pt x="40" y="17"/>
                    <a:pt x="40" y="16"/>
                    <a:pt x="40" y="15"/>
                  </a:cubicBezTo>
                  <a:cubicBezTo>
                    <a:pt x="40" y="14"/>
                    <a:pt x="39" y="13"/>
                    <a:pt x="38" y="13"/>
                  </a:cubicBezTo>
                  <a:cubicBezTo>
                    <a:pt x="27" y="12"/>
                    <a:pt x="27" y="12"/>
                    <a:pt x="27" y="12"/>
                  </a:cubicBezTo>
                  <a:cubicBezTo>
                    <a:pt x="22" y="2"/>
                    <a:pt x="22" y="2"/>
                    <a:pt x="22" y="2"/>
                  </a:cubicBezTo>
                  <a:cubicBezTo>
                    <a:pt x="21" y="0"/>
                    <a:pt x="19" y="0"/>
                    <a:pt x="18" y="2"/>
                  </a:cubicBezTo>
                  <a:cubicBezTo>
                    <a:pt x="13" y="12"/>
                    <a:pt x="13" y="12"/>
                    <a:pt x="13" y="12"/>
                  </a:cubicBezTo>
                  <a:cubicBezTo>
                    <a:pt x="2" y="13"/>
                    <a:pt x="2" y="13"/>
                    <a:pt x="2" y="13"/>
                  </a:cubicBezTo>
                  <a:cubicBezTo>
                    <a:pt x="1" y="13"/>
                    <a:pt x="0" y="14"/>
                    <a:pt x="0" y="15"/>
                  </a:cubicBezTo>
                  <a:cubicBezTo>
                    <a:pt x="0" y="16"/>
                    <a:pt x="0" y="17"/>
                    <a:pt x="1" y="17"/>
                  </a:cubicBezTo>
                  <a:cubicBezTo>
                    <a:pt x="9" y="25"/>
                    <a:pt x="9" y="25"/>
                    <a:pt x="9" y="25"/>
                  </a:cubicBezTo>
                  <a:cubicBezTo>
                    <a:pt x="7" y="36"/>
                    <a:pt x="7" y="36"/>
                    <a:pt x="7" y="36"/>
                  </a:cubicBezTo>
                  <a:cubicBezTo>
                    <a:pt x="7" y="38"/>
                    <a:pt x="9" y="39"/>
                    <a:pt x="10" y="38"/>
                  </a:cubicBezTo>
                  <a:cubicBezTo>
                    <a:pt x="20" y="33"/>
                    <a:pt x="20" y="33"/>
                    <a:pt x="20" y="33"/>
                  </a:cubicBezTo>
                  <a:cubicBezTo>
                    <a:pt x="30" y="38"/>
                    <a:pt x="30" y="38"/>
                    <a:pt x="30" y="38"/>
                  </a:cubicBezTo>
                  <a:cubicBezTo>
                    <a:pt x="31" y="39"/>
                    <a:pt x="33" y="38"/>
                    <a:pt x="33" y="36"/>
                  </a:cubicBezTo>
                  <a:cubicBezTo>
                    <a:pt x="31" y="25"/>
                    <a:pt x="31" y="25"/>
                    <a:pt x="31" y="25"/>
                  </a:cubicBezTo>
                  <a:lnTo>
                    <a:pt x="39" y="17"/>
                  </a:lnTo>
                  <a:close/>
                  <a:moveTo>
                    <a:pt x="26" y="23"/>
                  </a:moveTo>
                  <a:cubicBezTo>
                    <a:pt x="28" y="32"/>
                    <a:pt x="28" y="32"/>
                    <a:pt x="28" y="32"/>
                  </a:cubicBezTo>
                  <a:cubicBezTo>
                    <a:pt x="20" y="28"/>
                    <a:pt x="20" y="28"/>
                    <a:pt x="20" y="28"/>
                  </a:cubicBezTo>
                  <a:cubicBezTo>
                    <a:pt x="12" y="32"/>
                    <a:pt x="12" y="32"/>
                    <a:pt x="12" y="32"/>
                  </a:cubicBezTo>
                  <a:cubicBezTo>
                    <a:pt x="14" y="23"/>
                    <a:pt x="14" y="23"/>
                    <a:pt x="14" y="23"/>
                  </a:cubicBezTo>
                  <a:cubicBezTo>
                    <a:pt x="7" y="17"/>
                    <a:pt x="7" y="17"/>
                    <a:pt x="7" y="17"/>
                  </a:cubicBezTo>
                  <a:cubicBezTo>
                    <a:pt x="16" y="16"/>
                    <a:pt x="16" y="16"/>
                    <a:pt x="16" y="16"/>
                  </a:cubicBezTo>
                  <a:cubicBezTo>
                    <a:pt x="20" y="8"/>
                    <a:pt x="20" y="8"/>
                    <a:pt x="20" y="8"/>
                  </a:cubicBezTo>
                  <a:cubicBezTo>
                    <a:pt x="24" y="16"/>
                    <a:pt x="24" y="16"/>
                    <a:pt x="24" y="16"/>
                  </a:cubicBezTo>
                  <a:cubicBezTo>
                    <a:pt x="33" y="17"/>
                    <a:pt x="33" y="17"/>
                    <a:pt x="33" y="17"/>
                  </a:cubicBezTo>
                  <a:lnTo>
                    <a:pt x="2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cxnSp>
        <p:nvCxnSpPr>
          <p:cNvPr id="327" name="Elbow Connector 326"/>
          <p:cNvCxnSpPr/>
          <p:nvPr/>
        </p:nvCxnSpPr>
        <p:spPr>
          <a:xfrm>
            <a:off x="4205155" y="9915629"/>
            <a:ext cx="8652997" cy="1467952"/>
          </a:xfrm>
          <a:prstGeom prst="bentConnector3">
            <a:avLst>
              <a:gd name="adj1" fmla="val 50000"/>
            </a:avLst>
          </a:prstGeom>
          <a:ln w="6350">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36" name="Elbow Connector 335"/>
          <p:cNvCxnSpPr/>
          <p:nvPr/>
        </p:nvCxnSpPr>
        <p:spPr>
          <a:xfrm>
            <a:off x="9896395" y="5089639"/>
            <a:ext cx="2958714" cy="762660"/>
          </a:xfrm>
          <a:prstGeom prst="bentConnector3">
            <a:avLst>
              <a:gd name="adj1" fmla="val 50000"/>
            </a:avLst>
          </a:prstGeom>
          <a:ln w="6350">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grpSp>
        <p:nvGrpSpPr>
          <p:cNvPr id="337" name="Group 336"/>
          <p:cNvGrpSpPr/>
          <p:nvPr/>
        </p:nvGrpSpPr>
        <p:grpSpPr>
          <a:xfrm>
            <a:off x="8906987" y="4992108"/>
            <a:ext cx="833464" cy="466978"/>
            <a:chOff x="4026096" y="226390"/>
            <a:chExt cx="851651" cy="477167"/>
          </a:xfrm>
          <a:noFill/>
        </p:grpSpPr>
        <p:sp>
          <p:nvSpPr>
            <p:cNvPr id="338" name="Rectangle 11"/>
            <p:cNvSpPr>
              <a:spLocks noChangeArrowheads="1"/>
            </p:cNvSpPr>
            <p:nvPr/>
          </p:nvSpPr>
          <p:spPr bwMode="auto">
            <a:xfrm>
              <a:off x="4424741" y="313970"/>
              <a:ext cx="57382" cy="45302"/>
            </a:xfrm>
            <a:prstGeom prst="rect">
              <a:avLst/>
            </a:pr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39" name="Freeform 12"/>
            <p:cNvSpPr>
              <a:spLocks/>
            </p:cNvSpPr>
            <p:nvPr/>
          </p:nvSpPr>
          <p:spPr bwMode="auto">
            <a:xfrm>
              <a:off x="4621045" y="307930"/>
              <a:ext cx="126842" cy="63422"/>
            </a:xfrm>
            <a:custGeom>
              <a:avLst/>
              <a:gdLst>
                <a:gd name="T0" fmla="*/ 35 w 42"/>
                <a:gd name="T1" fmla="*/ 0 h 21"/>
                <a:gd name="T2" fmla="*/ 35 w 42"/>
                <a:gd name="T3" fmla="*/ 3 h 21"/>
                <a:gd name="T4" fmla="*/ 27 w 42"/>
                <a:gd name="T5" fmla="*/ 3 h 21"/>
                <a:gd name="T6" fmla="*/ 27 w 42"/>
                <a:gd name="T7" fmla="*/ 0 h 21"/>
                <a:gd name="T8" fmla="*/ 16 w 42"/>
                <a:gd name="T9" fmla="*/ 0 h 21"/>
                <a:gd name="T10" fmla="*/ 16 w 42"/>
                <a:gd name="T11" fmla="*/ 3 h 21"/>
                <a:gd name="T12" fmla="*/ 8 w 42"/>
                <a:gd name="T13" fmla="*/ 3 h 21"/>
                <a:gd name="T14" fmla="*/ 8 w 42"/>
                <a:gd name="T15" fmla="*/ 0 h 21"/>
                <a:gd name="T16" fmla="*/ 0 w 42"/>
                <a:gd name="T17" fmla="*/ 0 h 21"/>
                <a:gd name="T18" fmla="*/ 0 w 42"/>
                <a:gd name="T19" fmla="*/ 3 h 21"/>
                <a:gd name="T20" fmla="*/ 14 w 42"/>
                <a:gd name="T21" fmla="*/ 21 h 21"/>
                <a:gd name="T22" fmla="*/ 29 w 42"/>
                <a:gd name="T23" fmla="*/ 21 h 21"/>
                <a:gd name="T24" fmla="*/ 42 w 42"/>
                <a:gd name="T25" fmla="*/ 3 h 21"/>
                <a:gd name="T26" fmla="*/ 42 w 42"/>
                <a:gd name="T27" fmla="*/ 0 h 21"/>
                <a:gd name="T28" fmla="*/ 35 w 42"/>
                <a:gd name="T2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21">
                  <a:moveTo>
                    <a:pt x="35" y="0"/>
                  </a:moveTo>
                  <a:lnTo>
                    <a:pt x="35" y="3"/>
                  </a:lnTo>
                  <a:lnTo>
                    <a:pt x="27" y="3"/>
                  </a:lnTo>
                  <a:lnTo>
                    <a:pt x="27" y="0"/>
                  </a:lnTo>
                  <a:lnTo>
                    <a:pt x="16" y="0"/>
                  </a:lnTo>
                  <a:lnTo>
                    <a:pt x="16" y="3"/>
                  </a:lnTo>
                  <a:lnTo>
                    <a:pt x="8" y="3"/>
                  </a:lnTo>
                  <a:lnTo>
                    <a:pt x="8" y="0"/>
                  </a:lnTo>
                  <a:lnTo>
                    <a:pt x="0" y="0"/>
                  </a:lnTo>
                  <a:lnTo>
                    <a:pt x="0" y="3"/>
                  </a:lnTo>
                  <a:lnTo>
                    <a:pt x="14" y="21"/>
                  </a:lnTo>
                  <a:lnTo>
                    <a:pt x="29" y="21"/>
                  </a:lnTo>
                  <a:lnTo>
                    <a:pt x="42" y="3"/>
                  </a:lnTo>
                  <a:lnTo>
                    <a:pt x="42" y="0"/>
                  </a:lnTo>
                  <a:lnTo>
                    <a:pt x="35" y="0"/>
                  </a:lnTo>
                  <a:close/>
                </a:path>
              </a:pathLst>
            </a:cu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0" name="Freeform 13"/>
            <p:cNvSpPr>
              <a:spLocks noEditPoints="1"/>
            </p:cNvSpPr>
            <p:nvPr/>
          </p:nvSpPr>
          <p:spPr bwMode="auto">
            <a:xfrm>
              <a:off x="4581783" y="416651"/>
              <a:ext cx="295964" cy="262745"/>
            </a:xfrm>
            <a:custGeom>
              <a:avLst/>
              <a:gdLst>
                <a:gd name="T0" fmla="*/ 31 w 89"/>
                <a:gd name="T1" fmla="*/ 0 h 79"/>
                <a:gd name="T2" fmla="*/ 9 w 89"/>
                <a:gd name="T3" fmla="*/ 11 h 79"/>
                <a:gd name="T4" fmla="*/ 10 w 89"/>
                <a:gd name="T5" fmla="*/ 44 h 79"/>
                <a:gd name="T6" fmla="*/ 12 w 89"/>
                <a:gd name="T7" fmla="*/ 76 h 79"/>
                <a:gd name="T8" fmla="*/ 31 w 89"/>
                <a:gd name="T9" fmla="*/ 79 h 79"/>
                <a:gd name="T10" fmla="*/ 31 w 89"/>
                <a:gd name="T11" fmla="*/ 0 h 79"/>
                <a:gd name="T12" fmla="*/ 34 w 89"/>
                <a:gd name="T13" fmla="*/ 56 h 79"/>
                <a:gd name="T14" fmla="*/ 34 w 89"/>
                <a:gd name="T15" fmla="*/ 62 h 79"/>
                <a:gd name="T16" fmla="*/ 28 w 89"/>
                <a:gd name="T17" fmla="*/ 62 h 79"/>
                <a:gd name="T18" fmla="*/ 28 w 89"/>
                <a:gd name="T19" fmla="*/ 57 h 79"/>
                <a:gd name="T20" fmla="*/ 18 w 89"/>
                <a:gd name="T21" fmla="*/ 54 h 79"/>
                <a:gd name="T22" fmla="*/ 20 w 89"/>
                <a:gd name="T23" fmla="*/ 47 h 79"/>
                <a:gd name="T24" fmla="*/ 30 w 89"/>
                <a:gd name="T25" fmla="*/ 50 h 79"/>
                <a:gd name="T26" fmla="*/ 36 w 89"/>
                <a:gd name="T27" fmla="*/ 46 h 79"/>
                <a:gd name="T28" fmla="*/ 29 w 89"/>
                <a:gd name="T29" fmla="*/ 41 h 79"/>
                <a:gd name="T30" fmla="*/ 19 w 89"/>
                <a:gd name="T31" fmla="*/ 30 h 79"/>
                <a:gd name="T32" fmla="*/ 29 w 89"/>
                <a:gd name="T33" fmla="*/ 20 h 79"/>
                <a:gd name="T34" fmla="*/ 29 w 89"/>
                <a:gd name="T35" fmla="*/ 14 h 79"/>
                <a:gd name="T36" fmla="*/ 34 w 89"/>
                <a:gd name="T37" fmla="*/ 14 h 79"/>
                <a:gd name="T38" fmla="*/ 34 w 89"/>
                <a:gd name="T39" fmla="*/ 19 h 79"/>
                <a:gd name="T40" fmla="*/ 43 w 89"/>
                <a:gd name="T41" fmla="*/ 21 h 79"/>
                <a:gd name="T42" fmla="*/ 41 w 89"/>
                <a:gd name="T43" fmla="*/ 28 h 79"/>
                <a:gd name="T44" fmla="*/ 33 w 89"/>
                <a:gd name="T45" fmla="*/ 26 h 79"/>
                <a:gd name="T46" fmla="*/ 28 w 89"/>
                <a:gd name="T47" fmla="*/ 29 h 79"/>
                <a:gd name="T48" fmla="*/ 35 w 89"/>
                <a:gd name="T49" fmla="*/ 34 h 79"/>
                <a:gd name="T50" fmla="*/ 44 w 89"/>
                <a:gd name="T51" fmla="*/ 45 h 79"/>
                <a:gd name="T52" fmla="*/ 34 w 89"/>
                <a:gd name="T53" fmla="*/ 5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79">
                  <a:moveTo>
                    <a:pt x="31" y="0"/>
                  </a:moveTo>
                  <a:cubicBezTo>
                    <a:pt x="22" y="0"/>
                    <a:pt x="14" y="4"/>
                    <a:pt x="9" y="11"/>
                  </a:cubicBezTo>
                  <a:cubicBezTo>
                    <a:pt x="2" y="21"/>
                    <a:pt x="10" y="32"/>
                    <a:pt x="10" y="44"/>
                  </a:cubicBezTo>
                  <a:cubicBezTo>
                    <a:pt x="10" y="57"/>
                    <a:pt x="0" y="70"/>
                    <a:pt x="12" y="76"/>
                  </a:cubicBezTo>
                  <a:cubicBezTo>
                    <a:pt x="17" y="78"/>
                    <a:pt x="24" y="79"/>
                    <a:pt x="31" y="79"/>
                  </a:cubicBezTo>
                  <a:cubicBezTo>
                    <a:pt x="89" y="79"/>
                    <a:pt x="68" y="0"/>
                    <a:pt x="31" y="0"/>
                  </a:cubicBezTo>
                  <a:close/>
                  <a:moveTo>
                    <a:pt x="34" y="56"/>
                  </a:moveTo>
                  <a:cubicBezTo>
                    <a:pt x="34" y="62"/>
                    <a:pt x="34" y="62"/>
                    <a:pt x="34" y="62"/>
                  </a:cubicBezTo>
                  <a:cubicBezTo>
                    <a:pt x="28" y="62"/>
                    <a:pt x="28" y="62"/>
                    <a:pt x="28" y="62"/>
                  </a:cubicBezTo>
                  <a:cubicBezTo>
                    <a:pt x="28" y="57"/>
                    <a:pt x="28" y="57"/>
                    <a:pt x="28" y="57"/>
                  </a:cubicBezTo>
                  <a:cubicBezTo>
                    <a:pt x="24" y="56"/>
                    <a:pt x="21" y="55"/>
                    <a:pt x="18" y="54"/>
                  </a:cubicBezTo>
                  <a:cubicBezTo>
                    <a:pt x="20" y="47"/>
                    <a:pt x="20" y="47"/>
                    <a:pt x="20" y="47"/>
                  </a:cubicBezTo>
                  <a:cubicBezTo>
                    <a:pt x="23" y="49"/>
                    <a:pt x="26" y="50"/>
                    <a:pt x="30" y="50"/>
                  </a:cubicBezTo>
                  <a:cubicBezTo>
                    <a:pt x="33" y="50"/>
                    <a:pt x="36" y="48"/>
                    <a:pt x="36" y="46"/>
                  </a:cubicBezTo>
                  <a:cubicBezTo>
                    <a:pt x="36" y="44"/>
                    <a:pt x="34" y="42"/>
                    <a:pt x="29" y="41"/>
                  </a:cubicBezTo>
                  <a:cubicBezTo>
                    <a:pt x="23" y="39"/>
                    <a:pt x="19" y="36"/>
                    <a:pt x="19" y="30"/>
                  </a:cubicBezTo>
                  <a:cubicBezTo>
                    <a:pt x="19" y="25"/>
                    <a:pt x="22" y="21"/>
                    <a:pt x="29" y="20"/>
                  </a:cubicBezTo>
                  <a:cubicBezTo>
                    <a:pt x="29" y="14"/>
                    <a:pt x="29" y="14"/>
                    <a:pt x="29" y="14"/>
                  </a:cubicBezTo>
                  <a:cubicBezTo>
                    <a:pt x="34" y="14"/>
                    <a:pt x="34" y="14"/>
                    <a:pt x="34" y="14"/>
                  </a:cubicBezTo>
                  <a:cubicBezTo>
                    <a:pt x="34" y="19"/>
                    <a:pt x="34" y="19"/>
                    <a:pt x="34" y="19"/>
                  </a:cubicBezTo>
                  <a:cubicBezTo>
                    <a:pt x="38" y="20"/>
                    <a:pt x="41" y="20"/>
                    <a:pt x="43" y="21"/>
                  </a:cubicBezTo>
                  <a:cubicBezTo>
                    <a:pt x="41" y="28"/>
                    <a:pt x="41" y="28"/>
                    <a:pt x="41" y="28"/>
                  </a:cubicBezTo>
                  <a:cubicBezTo>
                    <a:pt x="40" y="27"/>
                    <a:pt x="37" y="26"/>
                    <a:pt x="33" y="26"/>
                  </a:cubicBezTo>
                  <a:cubicBezTo>
                    <a:pt x="29" y="26"/>
                    <a:pt x="28" y="28"/>
                    <a:pt x="28" y="29"/>
                  </a:cubicBezTo>
                  <a:cubicBezTo>
                    <a:pt x="28" y="31"/>
                    <a:pt x="30" y="32"/>
                    <a:pt x="35" y="34"/>
                  </a:cubicBezTo>
                  <a:cubicBezTo>
                    <a:pt x="42" y="37"/>
                    <a:pt x="44" y="40"/>
                    <a:pt x="44" y="45"/>
                  </a:cubicBezTo>
                  <a:cubicBezTo>
                    <a:pt x="44" y="50"/>
                    <a:pt x="41" y="55"/>
                    <a:pt x="34" y="56"/>
                  </a:cubicBezTo>
                  <a:close/>
                </a:path>
              </a:pathLst>
            </a:cu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1" name="Rectangle 14"/>
            <p:cNvSpPr>
              <a:spLocks noChangeArrowheads="1"/>
            </p:cNvSpPr>
            <p:nvPr/>
          </p:nvSpPr>
          <p:spPr bwMode="auto">
            <a:xfrm>
              <a:off x="4657285" y="383432"/>
              <a:ext cx="63422" cy="21141"/>
            </a:xfrm>
            <a:prstGeom prst="rect">
              <a:avLst/>
            </a:pr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2" name="Rectangle 15"/>
            <p:cNvSpPr>
              <a:spLocks noChangeArrowheads="1"/>
            </p:cNvSpPr>
            <p:nvPr/>
          </p:nvSpPr>
          <p:spPr bwMode="auto">
            <a:xfrm>
              <a:off x="4663326" y="377392"/>
              <a:ext cx="45302" cy="36241"/>
            </a:xfrm>
            <a:prstGeom prst="rect">
              <a:avLst/>
            </a:pr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3" name="Freeform 16"/>
            <p:cNvSpPr>
              <a:spLocks/>
            </p:cNvSpPr>
            <p:nvPr/>
          </p:nvSpPr>
          <p:spPr bwMode="auto">
            <a:xfrm>
              <a:off x="4152937" y="307930"/>
              <a:ext cx="126842" cy="63422"/>
            </a:xfrm>
            <a:custGeom>
              <a:avLst/>
              <a:gdLst>
                <a:gd name="T0" fmla="*/ 34 w 42"/>
                <a:gd name="T1" fmla="*/ 0 h 21"/>
                <a:gd name="T2" fmla="*/ 34 w 42"/>
                <a:gd name="T3" fmla="*/ 3 h 21"/>
                <a:gd name="T4" fmla="*/ 26 w 42"/>
                <a:gd name="T5" fmla="*/ 3 h 21"/>
                <a:gd name="T6" fmla="*/ 26 w 42"/>
                <a:gd name="T7" fmla="*/ 0 h 21"/>
                <a:gd name="T8" fmla="*/ 15 w 42"/>
                <a:gd name="T9" fmla="*/ 0 h 21"/>
                <a:gd name="T10" fmla="*/ 15 w 42"/>
                <a:gd name="T11" fmla="*/ 3 h 21"/>
                <a:gd name="T12" fmla="*/ 8 w 42"/>
                <a:gd name="T13" fmla="*/ 3 h 21"/>
                <a:gd name="T14" fmla="*/ 8 w 42"/>
                <a:gd name="T15" fmla="*/ 0 h 21"/>
                <a:gd name="T16" fmla="*/ 0 w 42"/>
                <a:gd name="T17" fmla="*/ 0 h 21"/>
                <a:gd name="T18" fmla="*/ 0 w 42"/>
                <a:gd name="T19" fmla="*/ 3 h 21"/>
                <a:gd name="T20" fmla="*/ 13 w 42"/>
                <a:gd name="T21" fmla="*/ 21 h 21"/>
                <a:gd name="T22" fmla="*/ 29 w 42"/>
                <a:gd name="T23" fmla="*/ 21 h 21"/>
                <a:gd name="T24" fmla="*/ 42 w 42"/>
                <a:gd name="T25" fmla="*/ 3 h 21"/>
                <a:gd name="T26" fmla="*/ 42 w 42"/>
                <a:gd name="T27" fmla="*/ 0 h 21"/>
                <a:gd name="T28" fmla="*/ 34 w 42"/>
                <a:gd name="T2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21">
                  <a:moveTo>
                    <a:pt x="34" y="0"/>
                  </a:moveTo>
                  <a:lnTo>
                    <a:pt x="34" y="3"/>
                  </a:lnTo>
                  <a:lnTo>
                    <a:pt x="26" y="3"/>
                  </a:lnTo>
                  <a:lnTo>
                    <a:pt x="26" y="0"/>
                  </a:lnTo>
                  <a:lnTo>
                    <a:pt x="15" y="0"/>
                  </a:lnTo>
                  <a:lnTo>
                    <a:pt x="15" y="3"/>
                  </a:lnTo>
                  <a:lnTo>
                    <a:pt x="8" y="3"/>
                  </a:lnTo>
                  <a:lnTo>
                    <a:pt x="8" y="0"/>
                  </a:lnTo>
                  <a:lnTo>
                    <a:pt x="0" y="0"/>
                  </a:lnTo>
                  <a:lnTo>
                    <a:pt x="0" y="3"/>
                  </a:lnTo>
                  <a:lnTo>
                    <a:pt x="13" y="21"/>
                  </a:lnTo>
                  <a:lnTo>
                    <a:pt x="29" y="21"/>
                  </a:lnTo>
                  <a:lnTo>
                    <a:pt x="42" y="3"/>
                  </a:lnTo>
                  <a:lnTo>
                    <a:pt x="42" y="0"/>
                  </a:lnTo>
                  <a:lnTo>
                    <a:pt x="34" y="0"/>
                  </a:lnTo>
                  <a:close/>
                </a:path>
              </a:pathLst>
            </a:cu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4" name="Freeform 17"/>
            <p:cNvSpPr>
              <a:spLocks noEditPoints="1"/>
            </p:cNvSpPr>
            <p:nvPr/>
          </p:nvSpPr>
          <p:spPr bwMode="auto">
            <a:xfrm>
              <a:off x="4026096" y="416651"/>
              <a:ext cx="295964" cy="262745"/>
            </a:xfrm>
            <a:custGeom>
              <a:avLst/>
              <a:gdLst>
                <a:gd name="T0" fmla="*/ 79 w 89"/>
                <a:gd name="T1" fmla="*/ 44 h 79"/>
                <a:gd name="T2" fmla="*/ 80 w 89"/>
                <a:gd name="T3" fmla="*/ 11 h 79"/>
                <a:gd name="T4" fmla="*/ 58 w 89"/>
                <a:gd name="T5" fmla="*/ 0 h 79"/>
                <a:gd name="T6" fmla="*/ 57 w 89"/>
                <a:gd name="T7" fmla="*/ 79 h 79"/>
                <a:gd name="T8" fmla="*/ 76 w 89"/>
                <a:gd name="T9" fmla="*/ 76 h 79"/>
                <a:gd name="T10" fmla="*/ 79 w 89"/>
                <a:gd name="T11" fmla="*/ 44 h 79"/>
                <a:gd name="T12" fmla="*/ 59 w 89"/>
                <a:gd name="T13" fmla="*/ 56 h 79"/>
                <a:gd name="T14" fmla="*/ 59 w 89"/>
                <a:gd name="T15" fmla="*/ 62 h 79"/>
                <a:gd name="T16" fmla="*/ 53 w 89"/>
                <a:gd name="T17" fmla="*/ 62 h 79"/>
                <a:gd name="T18" fmla="*/ 53 w 89"/>
                <a:gd name="T19" fmla="*/ 57 h 79"/>
                <a:gd name="T20" fmla="*/ 43 w 89"/>
                <a:gd name="T21" fmla="*/ 54 h 79"/>
                <a:gd name="T22" fmla="*/ 45 w 89"/>
                <a:gd name="T23" fmla="*/ 47 h 79"/>
                <a:gd name="T24" fmla="*/ 55 w 89"/>
                <a:gd name="T25" fmla="*/ 50 h 79"/>
                <a:gd name="T26" fmla="*/ 60 w 89"/>
                <a:gd name="T27" fmla="*/ 46 h 79"/>
                <a:gd name="T28" fmla="*/ 54 w 89"/>
                <a:gd name="T29" fmla="*/ 41 h 79"/>
                <a:gd name="T30" fmla="*/ 43 w 89"/>
                <a:gd name="T31" fmla="*/ 30 h 79"/>
                <a:gd name="T32" fmla="*/ 53 w 89"/>
                <a:gd name="T33" fmla="*/ 20 h 79"/>
                <a:gd name="T34" fmla="*/ 53 w 89"/>
                <a:gd name="T35" fmla="*/ 14 h 79"/>
                <a:gd name="T36" fmla="*/ 59 w 89"/>
                <a:gd name="T37" fmla="*/ 14 h 79"/>
                <a:gd name="T38" fmla="*/ 59 w 89"/>
                <a:gd name="T39" fmla="*/ 19 h 79"/>
                <a:gd name="T40" fmla="*/ 68 w 89"/>
                <a:gd name="T41" fmla="*/ 21 h 79"/>
                <a:gd name="T42" fmla="*/ 66 w 89"/>
                <a:gd name="T43" fmla="*/ 28 h 79"/>
                <a:gd name="T44" fmla="*/ 57 w 89"/>
                <a:gd name="T45" fmla="*/ 26 h 79"/>
                <a:gd name="T46" fmla="*/ 52 w 89"/>
                <a:gd name="T47" fmla="*/ 29 h 79"/>
                <a:gd name="T48" fmla="*/ 59 w 89"/>
                <a:gd name="T49" fmla="*/ 34 h 79"/>
                <a:gd name="T50" fmla="*/ 69 w 89"/>
                <a:gd name="T51" fmla="*/ 45 h 79"/>
                <a:gd name="T52" fmla="*/ 59 w 89"/>
                <a:gd name="T53" fmla="*/ 5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79">
                  <a:moveTo>
                    <a:pt x="79" y="44"/>
                  </a:moveTo>
                  <a:cubicBezTo>
                    <a:pt x="78" y="32"/>
                    <a:pt x="87" y="21"/>
                    <a:pt x="80" y="11"/>
                  </a:cubicBezTo>
                  <a:cubicBezTo>
                    <a:pt x="75" y="4"/>
                    <a:pt x="66" y="0"/>
                    <a:pt x="58" y="0"/>
                  </a:cubicBezTo>
                  <a:cubicBezTo>
                    <a:pt x="21" y="0"/>
                    <a:pt x="0" y="79"/>
                    <a:pt x="57" y="79"/>
                  </a:cubicBezTo>
                  <a:cubicBezTo>
                    <a:pt x="65" y="79"/>
                    <a:pt x="71" y="78"/>
                    <a:pt x="76" y="76"/>
                  </a:cubicBezTo>
                  <a:cubicBezTo>
                    <a:pt x="89" y="70"/>
                    <a:pt x="79" y="57"/>
                    <a:pt x="79" y="44"/>
                  </a:cubicBezTo>
                  <a:close/>
                  <a:moveTo>
                    <a:pt x="59" y="56"/>
                  </a:moveTo>
                  <a:cubicBezTo>
                    <a:pt x="59" y="62"/>
                    <a:pt x="59" y="62"/>
                    <a:pt x="59" y="62"/>
                  </a:cubicBezTo>
                  <a:cubicBezTo>
                    <a:pt x="53" y="62"/>
                    <a:pt x="53" y="62"/>
                    <a:pt x="53" y="62"/>
                  </a:cubicBezTo>
                  <a:cubicBezTo>
                    <a:pt x="53" y="57"/>
                    <a:pt x="53" y="57"/>
                    <a:pt x="53" y="57"/>
                  </a:cubicBezTo>
                  <a:cubicBezTo>
                    <a:pt x="49" y="56"/>
                    <a:pt x="45" y="55"/>
                    <a:pt x="43" y="54"/>
                  </a:cubicBezTo>
                  <a:cubicBezTo>
                    <a:pt x="45" y="47"/>
                    <a:pt x="45" y="47"/>
                    <a:pt x="45" y="47"/>
                  </a:cubicBezTo>
                  <a:cubicBezTo>
                    <a:pt x="47" y="49"/>
                    <a:pt x="51" y="50"/>
                    <a:pt x="55" y="50"/>
                  </a:cubicBezTo>
                  <a:cubicBezTo>
                    <a:pt x="58" y="50"/>
                    <a:pt x="60" y="48"/>
                    <a:pt x="60" y="46"/>
                  </a:cubicBezTo>
                  <a:cubicBezTo>
                    <a:pt x="60" y="44"/>
                    <a:pt x="58" y="42"/>
                    <a:pt x="54" y="41"/>
                  </a:cubicBezTo>
                  <a:cubicBezTo>
                    <a:pt x="48" y="39"/>
                    <a:pt x="43" y="36"/>
                    <a:pt x="43" y="30"/>
                  </a:cubicBezTo>
                  <a:cubicBezTo>
                    <a:pt x="43" y="25"/>
                    <a:pt x="47" y="21"/>
                    <a:pt x="53" y="20"/>
                  </a:cubicBezTo>
                  <a:cubicBezTo>
                    <a:pt x="53" y="14"/>
                    <a:pt x="53" y="14"/>
                    <a:pt x="53" y="14"/>
                  </a:cubicBezTo>
                  <a:cubicBezTo>
                    <a:pt x="59" y="14"/>
                    <a:pt x="59" y="14"/>
                    <a:pt x="59" y="14"/>
                  </a:cubicBezTo>
                  <a:cubicBezTo>
                    <a:pt x="59" y="19"/>
                    <a:pt x="59" y="19"/>
                    <a:pt x="59" y="19"/>
                  </a:cubicBezTo>
                  <a:cubicBezTo>
                    <a:pt x="63" y="20"/>
                    <a:pt x="66" y="20"/>
                    <a:pt x="68" y="21"/>
                  </a:cubicBezTo>
                  <a:cubicBezTo>
                    <a:pt x="66" y="28"/>
                    <a:pt x="66" y="28"/>
                    <a:pt x="66" y="28"/>
                  </a:cubicBezTo>
                  <a:cubicBezTo>
                    <a:pt x="64" y="27"/>
                    <a:pt x="62" y="26"/>
                    <a:pt x="57" y="26"/>
                  </a:cubicBezTo>
                  <a:cubicBezTo>
                    <a:pt x="54" y="26"/>
                    <a:pt x="52" y="28"/>
                    <a:pt x="52" y="29"/>
                  </a:cubicBezTo>
                  <a:cubicBezTo>
                    <a:pt x="52" y="31"/>
                    <a:pt x="54" y="32"/>
                    <a:pt x="59" y="34"/>
                  </a:cubicBezTo>
                  <a:cubicBezTo>
                    <a:pt x="66" y="37"/>
                    <a:pt x="69" y="40"/>
                    <a:pt x="69" y="45"/>
                  </a:cubicBezTo>
                  <a:cubicBezTo>
                    <a:pt x="69" y="50"/>
                    <a:pt x="66" y="55"/>
                    <a:pt x="59" y="56"/>
                  </a:cubicBezTo>
                  <a:close/>
                </a:path>
              </a:pathLst>
            </a:cu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5" name="Rectangle 18"/>
            <p:cNvSpPr>
              <a:spLocks noChangeArrowheads="1"/>
            </p:cNvSpPr>
            <p:nvPr/>
          </p:nvSpPr>
          <p:spPr bwMode="auto">
            <a:xfrm>
              <a:off x="4186159" y="383432"/>
              <a:ext cx="63422" cy="21141"/>
            </a:xfrm>
            <a:prstGeom prst="rect">
              <a:avLst/>
            </a:pr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6" name="Rectangle 19"/>
            <p:cNvSpPr>
              <a:spLocks noChangeArrowheads="1"/>
            </p:cNvSpPr>
            <p:nvPr/>
          </p:nvSpPr>
          <p:spPr bwMode="auto">
            <a:xfrm>
              <a:off x="4192199" y="377392"/>
              <a:ext cx="48321" cy="36241"/>
            </a:xfrm>
            <a:prstGeom prst="rect">
              <a:avLst/>
            </a:pr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7" name="Freeform 20"/>
            <p:cNvSpPr>
              <a:spLocks/>
            </p:cNvSpPr>
            <p:nvPr/>
          </p:nvSpPr>
          <p:spPr bwMode="auto">
            <a:xfrm>
              <a:off x="4376421" y="226390"/>
              <a:ext cx="160063" cy="81542"/>
            </a:xfrm>
            <a:custGeom>
              <a:avLst/>
              <a:gdLst>
                <a:gd name="T0" fmla="*/ 43 w 53"/>
                <a:gd name="T1" fmla="*/ 0 h 27"/>
                <a:gd name="T2" fmla="*/ 43 w 53"/>
                <a:gd name="T3" fmla="*/ 4 h 27"/>
                <a:gd name="T4" fmla="*/ 33 w 53"/>
                <a:gd name="T5" fmla="*/ 4 h 27"/>
                <a:gd name="T6" fmla="*/ 33 w 53"/>
                <a:gd name="T7" fmla="*/ 0 h 27"/>
                <a:gd name="T8" fmla="*/ 19 w 53"/>
                <a:gd name="T9" fmla="*/ 0 h 27"/>
                <a:gd name="T10" fmla="*/ 19 w 53"/>
                <a:gd name="T11" fmla="*/ 4 h 27"/>
                <a:gd name="T12" fmla="*/ 9 w 53"/>
                <a:gd name="T13" fmla="*/ 4 h 27"/>
                <a:gd name="T14" fmla="*/ 9 w 53"/>
                <a:gd name="T15" fmla="*/ 0 h 27"/>
                <a:gd name="T16" fmla="*/ 0 w 53"/>
                <a:gd name="T17" fmla="*/ 0 h 27"/>
                <a:gd name="T18" fmla="*/ 0 w 53"/>
                <a:gd name="T19" fmla="*/ 4 h 27"/>
                <a:gd name="T20" fmla="*/ 16 w 53"/>
                <a:gd name="T21" fmla="*/ 27 h 27"/>
                <a:gd name="T22" fmla="*/ 35 w 53"/>
                <a:gd name="T23" fmla="*/ 27 h 27"/>
                <a:gd name="T24" fmla="*/ 53 w 53"/>
                <a:gd name="T25" fmla="*/ 4 h 27"/>
                <a:gd name="T26" fmla="*/ 53 w 53"/>
                <a:gd name="T27" fmla="*/ 0 h 27"/>
                <a:gd name="T28" fmla="*/ 43 w 53"/>
                <a:gd name="T29"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3" h="27">
                  <a:moveTo>
                    <a:pt x="43" y="0"/>
                  </a:moveTo>
                  <a:lnTo>
                    <a:pt x="43" y="4"/>
                  </a:lnTo>
                  <a:lnTo>
                    <a:pt x="33" y="4"/>
                  </a:lnTo>
                  <a:lnTo>
                    <a:pt x="33" y="0"/>
                  </a:lnTo>
                  <a:lnTo>
                    <a:pt x="19" y="0"/>
                  </a:lnTo>
                  <a:lnTo>
                    <a:pt x="19" y="4"/>
                  </a:lnTo>
                  <a:lnTo>
                    <a:pt x="9" y="4"/>
                  </a:lnTo>
                  <a:lnTo>
                    <a:pt x="9" y="0"/>
                  </a:lnTo>
                  <a:lnTo>
                    <a:pt x="0" y="0"/>
                  </a:lnTo>
                  <a:lnTo>
                    <a:pt x="0" y="4"/>
                  </a:lnTo>
                  <a:lnTo>
                    <a:pt x="16" y="27"/>
                  </a:lnTo>
                  <a:lnTo>
                    <a:pt x="35" y="27"/>
                  </a:lnTo>
                  <a:lnTo>
                    <a:pt x="53" y="4"/>
                  </a:lnTo>
                  <a:lnTo>
                    <a:pt x="53" y="0"/>
                  </a:lnTo>
                  <a:lnTo>
                    <a:pt x="43" y="0"/>
                  </a:lnTo>
                  <a:close/>
                </a:path>
              </a:pathLst>
            </a:cu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8" name="Freeform 21"/>
            <p:cNvSpPr>
              <a:spLocks noEditPoints="1"/>
            </p:cNvSpPr>
            <p:nvPr/>
          </p:nvSpPr>
          <p:spPr bwMode="auto">
            <a:xfrm>
              <a:off x="4204279" y="368331"/>
              <a:ext cx="492268" cy="335226"/>
            </a:xfrm>
            <a:custGeom>
              <a:avLst/>
              <a:gdLst>
                <a:gd name="T0" fmla="*/ 74 w 147"/>
                <a:gd name="T1" fmla="*/ 0 h 101"/>
                <a:gd name="T2" fmla="*/ 75 w 147"/>
                <a:gd name="T3" fmla="*/ 100 h 101"/>
                <a:gd name="T4" fmla="*/ 74 w 147"/>
                <a:gd name="T5" fmla="*/ 0 h 101"/>
                <a:gd name="T6" fmla="*/ 78 w 147"/>
                <a:gd name="T7" fmla="*/ 70 h 101"/>
                <a:gd name="T8" fmla="*/ 78 w 147"/>
                <a:gd name="T9" fmla="*/ 77 h 101"/>
                <a:gd name="T10" fmla="*/ 71 w 147"/>
                <a:gd name="T11" fmla="*/ 77 h 101"/>
                <a:gd name="T12" fmla="*/ 71 w 147"/>
                <a:gd name="T13" fmla="*/ 70 h 101"/>
                <a:gd name="T14" fmla="*/ 58 w 147"/>
                <a:gd name="T15" fmla="*/ 67 h 101"/>
                <a:gd name="T16" fmla="*/ 60 w 147"/>
                <a:gd name="T17" fmla="*/ 59 h 101"/>
                <a:gd name="T18" fmla="*/ 72 w 147"/>
                <a:gd name="T19" fmla="*/ 62 h 101"/>
                <a:gd name="T20" fmla="*/ 79 w 147"/>
                <a:gd name="T21" fmla="*/ 57 h 101"/>
                <a:gd name="T22" fmla="*/ 72 w 147"/>
                <a:gd name="T23" fmla="*/ 51 h 101"/>
                <a:gd name="T24" fmla="*/ 59 w 147"/>
                <a:gd name="T25" fmla="*/ 38 h 101"/>
                <a:gd name="T26" fmla="*/ 71 w 147"/>
                <a:gd name="T27" fmla="*/ 25 h 101"/>
                <a:gd name="T28" fmla="*/ 71 w 147"/>
                <a:gd name="T29" fmla="*/ 18 h 101"/>
                <a:gd name="T30" fmla="*/ 78 w 147"/>
                <a:gd name="T31" fmla="*/ 18 h 101"/>
                <a:gd name="T32" fmla="*/ 78 w 147"/>
                <a:gd name="T33" fmla="*/ 24 h 101"/>
                <a:gd name="T34" fmla="*/ 89 w 147"/>
                <a:gd name="T35" fmla="*/ 27 h 101"/>
                <a:gd name="T36" fmla="*/ 86 w 147"/>
                <a:gd name="T37" fmla="*/ 35 h 101"/>
                <a:gd name="T38" fmla="*/ 76 w 147"/>
                <a:gd name="T39" fmla="*/ 32 h 101"/>
                <a:gd name="T40" fmla="*/ 70 w 147"/>
                <a:gd name="T41" fmla="*/ 36 h 101"/>
                <a:gd name="T42" fmla="*/ 79 w 147"/>
                <a:gd name="T43" fmla="*/ 43 h 101"/>
                <a:gd name="T44" fmla="*/ 91 w 147"/>
                <a:gd name="T45" fmla="*/ 56 h 101"/>
                <a:gd name="T46" fmla="*/ 78 w 147"/>
                <a:gd name="T47" fmla="*/ 7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 h="101">
                  <a:moveTo>
                    <a:pt x="74" y="0"/>
                  </a:moveTo>
                  <a:cubicBezTo>
                    <a:pt x="28" y="0"/>
                    <a:pt x="0" y="101"/>
                    <a:pt x="75" y="100"/>
                  </a:cubicBezTo>
                  <a:cubicBezTo>
                    <a:pt x="147" y="99"/>
                    <a:pt x="121" y="0"/>
                    <a:pt x="74" y="0"/>
                  </a:cubicBezTo>
                  <a:close/>
                  <a:moveTo>
                    <a:pt x="78" y="70"/>
                  </a:moveTo>
                  <a:cubicBezTo>
                    <a:pt x="78" y="77"/>
                    <a:pt x="78" y="77"/>
                    <a:pt x="78" y="77"/>
                  </a:cubicBezTo>
                  <a:cubicBezTo>
                    <a:pt x="71" y="77"/>
                    <a:pt x="71" y="77"/>
                    <a:pt x="71" y="77"/>
                  </a:cubicBezTo>
                  <a:cubicBezTo>
                    <a:pt x="71" y="70"/>
                    <a:pt x="71" y="70"/>
                    <a:pt x="71" y="70"/>
                  </a:cubicBezTo>
                  <a:cubicBezTo>
                    <a:pt x="66" y="70"/>
                    <a:pt x="61" y="69"/>
                    <a:pt x="58" y="67"/>
                  </a:cubicBezTo>
                  <a:cubicBezTo>
                    <a:pt x="60" y="59"/>
                    <a:pt x="60" y="59"/>
                    <a:pt x="60" y="59"/>
                  </a:cubicBezTo>
                  <a:cubicBezTo>
                    <a:pt x="63" y="60"/>
                    <a:pt x="68" y="62"/>
                    <a:pt x="72" y="62"/>
                  </a:cubicBezTo>
                  <a:cubicBezTo>
                    <a:pt x="77" y="62"/>
                    <a:pt x="79" y="60"/>
                    <a:pt x="79" y="57"/>
                  </a:cubicBezTo>
                  <a:cubicBezTo>
                    <a:pt x="79" y="54"/>
                    <a:pt x="77" y="53"/>
                    <a:pt x="72" y="51"/>
                  </a:cubicBezTo>
                  <a:cubicBezTo>
                    <a:pt x="64" y="48"/>
                    <a:pt x="59" y="45"/>
                    <a:pt x="59" y="38"/>
                  </a:cubicBezTo>
                  <a:cubicBezTo>
                    <a:pt x="59" y="31"/>
                    <a:pt x="63" y="26"/>
                    <a:pt x="71" y="25"/>
                  </a:cubicBezTo>
                  <a:cubicBezTo>
                    <a:pt x="71" y="18"/>
                    <a:pt x="71" y="18"/>
                    <a:pt x="71" y="18"/>
                  </a:cubicBezTo>
                  <a:cubicBezTo>
                    <a:pt x="78" y="18"/>
                    <a:pt x="78" y="18"/>
                    <a:pt x="78" y="18"/>
                  </a:cubicBezTo>
                  <a:cubicBezTo>
                    <a:pt x="78" y="24"/>
                    <a:pt x="78" y="24"/>
                    <a:pt x="78" y="24"/>
                  </a:cubicBezTo>
                  <a:cubicBezTo>
                    <a:pt x="83" y="24"/>
                    <a:pt x="86" y="25"/>
                    <a:pt x="89" y="27"/>
                  </a:cubicBezTo>
                  <a:cubicBezTo>
                    <a:pt x="86" y="35"/>
                    <a:pt x="86" y="35"/>
                    <a:pt x="86" y="35"/>
                  </a:cubicBezTo>
                  <a:cubicBezTo>
                    <a:pt x="85" y="34"/>
                    <a:pt x="81" y="32"/>
                    <a:pt x="76" y="32"/>
                  </a:cubicBezTo>
                  <a:cubicBezTo>
                    <a:pt x="71" y="32"/>
                    <a:pt x="70" y="34"/>
                    <a:pt x="70" y="36"/>
                  </a:cubicBezTo>
                  <a:cubicBezTo>
                    <a:pt x="70" y="39"/>
                    <a:pt x="72" y="40"/>
                    <a:pt x="79" y="43"/>
                  </a:cubicBezTo>
                  <a:cubicBezTo>
                    <a:pt x="87" y="46"/>
                    <a:pt x="91" y="50"/>
                    <a:pt x="91" y="56"/>
                  </a:cubicBezTo>
                  <a:cubicBezTo>
                    <a:pt x="91" y="63"/>
                    <a:pt x="86" y="68"/>
                    <a:pt x="78" y="70"/>
                  </a:cubicBezTo>
                  <a:close/>
                </a:path>
              </a:pathLst>
            </a:cu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49" name="Rectangle 22"/>
            <p:cNvSpPr>
              <a:spLocks noChangeArrowheads="1"/>
            </p:cNvSpPr>
            <p:nvPr/>
          </p:nvSpPr>
          <p:spPr bwMode="auto">
            <a:xfrm>
              <a:off x="4415682" y="326050"/>
              <a:ext cx="81542" cy="24160"/>
            </a:xfrm>
            <a:prstGeom prst="rect">
              <a:avLst/>
            </a:prstGeom>
            <a:grpFill/>
            <a:ln w="6350">
              <a:solidFill>
                <a:schemeClr val="bg1"/>
              </a:solid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cxnSp>
        <p:nvCxnSpPr>
          <p:cNvPr id="354" name="Straight Connector 353"/>
          <p:cNvCxnSpPr/>
          <p:nvPr/>
        </p:nvCxnSpPr>
        <p:spPr>
          <a:xfrm>
            <a:off x="12858152" y="11017777"/>
            <a:ext cx="0" cy="731605"/>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325" name="Freeform 324"/>
          <p:cNvSpPr>
            <a:spLocks noEditPoints="1"/>
          </p:cNvSpPr>
          <p:nvPr/>
        </p:nvSpPr>
        <p:spPr bwMode="auto">
          <a:xfrm>
            <a:off x="5073184" y="7542074"/>
            <a:ext cx="643540" cy="823229"/>
          </a:xfrm>
          <a:custGeom>
            <a:avLst/>
            <a:gdLst>
              <a:gd name="T0" fmla="*/ 16 w 55"/>
              <a:gd name="T1" fmla="*/ 49 h 70"/>
              <a:gd name="T2" fmla="*/ 16 w 55"/>
              <a:gd name="T3" fmla="*/ 50 h 70"/>
              <a:gd name="T4" fmla="*/ 13 w 55"/>
              <a:gd name="T5" fmla="*/ 53 h 70"/>
              <a:gd name="T6" fmla="*/ 21 w 55"/>
              <a:gd name="T7" fmla="*/ 56 h 70"/>
              <a:gd name="T8" fmla="*/ 23 w 55"/>
              <a:gd name="T9" fmla="*/ 53 h 70"/>
              <a:gd name="T10" fmla="*/ 21 w 55"/>
              <a:gd name="T11" fmla="*/ 50 h 70"/>
              <a:gd name="T12" fmla="*/ 19 w 55"/>
              <a:gd name="T13" fmla="*/ 47 h 70"/>
              <a:gd name="T14" fmla="*/ 16 w 55"/>
              <a:gd name="T15" fmla="*/ 46 h 70"/>
              <a:gd name="T16" fmla="*/ 12 w 55"/>
              <a:gd name="T17" fmla="*/ 47 h 70"/>
              <a:gd name="T18" fmla="*/ 10 w 55"/>
              <a:gd name="T19" fmla="*/ 50 h 70"/>
              <a:gd name="T20" fmla="*/ 8 w 55"/>
              <a:gd name="T21" fmla="*/ 53 h 70"/>
              <a:gd name="T22" fmla="*/ 10 w 55"/>
              <a:gd name="T23" fmla="*/ 56 h 70"/>
              <a:gd name="T24" fmla="*/ 9 w 55"/>
              <a:gd name="T25" fmla="*/ 64 h 70"/>
              <a:gd name="T26" fmla="*/ 13 w 55"/>
              <a:gd name="T27" fmla="*/ 65 h 70"/>
              <a:gd name="T28" fmla="*/ 18 w 55"/>
              <a:gd name="T29" fmla="*/ 66 h 70"/>
              <a:gd name="T30" fmla="*/ 22 w 55"/>
              <a:gd name="T31" fmla="*/ 64 h 70"/>
              <a:gd name="T32" fmla="*/ 10 w 55"/>
              <a:gd name="T33" fmla="*/ 54 h 70"/>
              <a:gd name="T34" fmla="*/ 11 w 55"/>
              <a:gd name="T35" fmla="*/ 51 h 70"/>
              <a:gd name="T36" fmla="*/ 12 w 55"/>
              <a:gd name="T37" fmla="*/ 48 h 70"/>
              <a:gd name="T38" fmla="*/ 15 w 55"/>
              <a:gd name="T39" fmla="*/ 47 h 70"/>
              <a:gd name="T40" fmla="*/ 17 w 55"/>
              <a:gd name="T41" fmla="*/ 48 h 70"/>
              <a:gd name="T42" fmla="*/ 20 w 55"/>
              <a:gd name="T43" fmla="*/ 49 h 70"/>
              <a:gd name="T44" fmla="*/ 21 w 55"/>
              <a:gd name="T45" fmla="*/ 52 h 70"/>
              <a:gd name="T46" fmla="*/ 20 w 55"/>
              <a:gd name="T47" fmla="*/ 55 h 70"/>
              <a:gd name="T48" fmla="*/ 19 w 55"/>
              <a:gd name="T49" fmla="*/ 57 h 70"/>
              <a:gd name="T50" fmla="*/ 16 w 55"/>
              <a:gd name="T51" fmla="*/ 58 h 70"/>
              <a:gd name="T52" fmla="*/ 14 w 55"/>
              <a:gd name="T53" fmla="*/ 57 h 70"/>
              <a:gd name="T54" fmla="*/ 11 w 55"/>
              <a:gd name="T55" fmla="*/ 57 h 70"/>
              <a:gd name="T56" fmla="*/ 10 w 55"/>
              <a:gd name="T57" fmla="*/ 54 h 70"/>
              <a:gd name="T58" fmla="*/ 11 w 55"/>
              <a:gd name="T59" fmla="*/ 62 h 70"/>
              <a:gd name="T60" fmla="*/ 13 w 55"/>
              <a:gd name="T61" fmla="*/ 59 h 70"/>
              <a:gd name="T62" fmla="*/ 14 w 55"/>
              <a:gd name="T63" fmla="*/ 63 h 70"/>
              <a:gd name="T64" fmla="*/ 17 w 55"/>
              <a:gd name="T65" fmla="*/ 60 h 70"/>
              <a:gd name="T66" fmla="*/ 19 w 55"/>
              <a:gd name="T67" fmla="*/ 58 h 70"/>
              <a:gd name="T68" fmla="*/ 21 w 55"/>
              <a:gd name="T69" fmla="*/ 62 h 70"/>
              <a:gd name="T70" fmla="*/ 5 w 55"/>
              <a:gd name="T71" fmla="*/ 0 h 70"/>
              <a:gd name="T72" fmla="*/ 5 w 55"/>
              <a:gd name="T73" fmla="*/ 70 h 70"/>
              <a:gd name="T74" fmla="*/ 55 w 55"/>
              <a:gd name="T75" fmla="*/ 4 h 70"/>
              <a:gd name="T76" fmla="*/ 3 w 55"/>
              <a:gd name="T77" fmla="*/ 4 h 70"/>
              <a:gd name="T78" fmla="*/ 52 w 55"/>
              <a:gd name="T79" fmla="*/ 4 h 70"/>
              <a:gd name="T80" fmla="*/ 41 w 55"/>
              <a:gd name="T81" fmla="*/ 60 h 70"/>
              <a:gd name="T82" fmla="*/ 3 w 55"/>
              <a:gd name="T83" fmla="*/ 66 h 70"/>
              <a:gd name="T84" fmla="*/ 43 w 55"/>
              <a:gd name="T85" fmla="*/ 60 h 70"/>
              <a:gd name="T86" fmla="*/ 16 w 55"/>
              <a:gd name="T87" fmla="*/ 15 h 70"/>
              <a:gd name="T88" fmla="*/ 52 w 55"/>
              <a:gd name="T89" fmla="*/ 16 h 70"/>
              <a:gd name="T90" fmla="*/ 43 w 55"/>
              <a:gd name="T91" fmla="*/ 8 h 70"/>
              <a:gd name="T92" fmla="*/ 12 w 55"/>
              <a:gd name="T93" fmla="*/ 8 h 70"/>
              <a:gd name="T94" fmla="*/ 4 w 55"/>
              <a:gd name="T95" fmla="*/ 16 h 70"/>
              <a:gd name="T96" fmla="*/ 48 w 55"/>
              <a:gd name="T97" fmla="*/ 10 h 70"/>
              <a:gd name="T98" fmla="*/ 43 w 55"/>
              <a:gd name="T99" fmla="*/ 15 h 70"/>
              <a:gd name="T100" fmla="*/ 14 w 55"/>
              <a:gd name="T101" fmla="*/ 9 h 70"/>
              <a:gd name="T102" fmla="*/ 14 w 55"/>
              <a:gd name="T103" fmla="*/ 13 h 70"/>
              <a:gd name="T104" fmla="*/ 12 w 55"/>
              <a:gd name="T105" fmla="*/ 10 h 70"/>
              <a:gd name="T106" fmla="*/ 10 w 55"/>
              <a:gd name="T107" fmla="*/ 12 h 70"/>
              <a:gd name="T108" fmla="*/ 12 w 55"/>
              <a:gd name="T109" fmla="*/ 29 h 70"/>
              <a:gd name="T110" fmla="*/ 43 w 55"/>
              <a:gd name="T111" fmla="*/ 29 h 70"/>
              <a:gd name="T112" fmla="*/ 12 w 55"/>
              <a:gd name="T113" fmla="*/ 34 h 70"/>
              <a:gd name="T114" fmla="*/ 12 w 55"/>
              <a:gd name="T115" fmla="*/ 41 h 70"/>
              <a:gd name="T116" fmla="*/ 12 w 55"/>
              <a:gd name="T117" fmla="*/ 43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70">
                <a:moveTo>
                  <a:pt x="16" y="57"/>
                </a:moveTo>
                <a:cubicBezTo>
                  <a:pt x="18" y="57"/>
                  <a:pt x="20" y="55"/>
                  <a:pt x="20" y="53"/>
                </a:cubicBezTo>
                <a:cubicBezTo>
                  <a:pt x="20" y="51"/>
                  <a:pt x="18" y="49"/>
                  <a:pt x="16" y="49"/>
                </a:cubicBezTo>
                <a:cubicBezTo>
                  <a:pt x="13" y="49"/>
                  <a:pt x="11" y="51"/>
                  <a:pt x="11" y="53"/>
                </a:cubicBezTo>
                <a:cubicBezTo>
                  <a:pt x="11" y="55"/>
                  <a:pt x="13" y="57"/>
                  <a:pt x="16" y="57"/>
                </a:cubicBezTo>
                <a:close/>
                <a:moveTo>
                  <a:pt x="16" y="50"/>
                </a:moveTo>
                <a:cubicBezTo>
                  <a:pt x="17" y="50"/>
                  <a:pt x="19" y="51"/>
                  <a:pt x="19" y="53"/>
                </a:cubicBezTo>
                <a:cubicBezTo>
                  <a:pt x="19" y="55"/>
                  <a:pt x="17" y="56"/>
                  <a:pt x="16" y="56"/>
                </a:cubicBezTo>
                <a:cubicBezTo>
                  <a:pt x="14" y="56"/>
                  <a:pt x="13" y="55"/>
                  <a:pt x="13" y="53"/>
                </a:cubicBezTo>
                <a:cubicBezTo>
                  <a:pt x="13" y="51"/>
                  <a:pt x="14" y="50"/>
                  <a:pt x="16" y="50"/>
                </a:cubicBezTo>
                <a:close/>
                <a:moveTo>
                  <a:pt x="21" y="58"/>
                </a:moveTo>
                <a:cubicBezTo>
                  <a:pt x="21" y="57"/>
                  <a:pt x="21" y="57"/>
                  <a:pt x="21" y="56"/>
                </a:cubicBezTo>
                <a:cubicBezTo>
                  <a:pt x="21" y="56"/>
                  <a:pt x="21" y="55"/>
                  <a:pt x="21" y="55"/>
                </a:cubicBezTo>
                <a:cubicBezTo>
                  <a:pt x="21" y="55"/>
                  <a:pt x="21" y="55"/>
                  <a:pt x="22" y="55"/>
                </a:cubicBezTo>
                <a:cubicBezTo>
                  <a:pt x="22" y="54"/>
                  <a:pt x="23" y="54"/>
                  <a:pt x="23" y="53"/>
                </a:cubicBezTo>
                <a:cubicBezTo>
                  <a:pt x="23" y="52"/>
                  <a:pt x="22" y="52"/>
                  <a:pt x="22" y="51"/>
                </a:cubicBezTo>
                <a:cubicBezTo>
                  <a:pt x="21" y="51"/>
                  <a:pt x="21" y="51"/>
                  <a:pt x="21" y="51"/>
                </a:cubicBezTo>
                <a:cubicBezTo>
                  <a:pt x="21" y="50"/>
                  <a:pt x="21" y="50"/>
                  <a:pt x="21" y="50"/>
                </a:cubicBezTo>
                <a:cubicBezTo>
                  <a:pt x="21" y="49"/>
                  <a:pt x="21" y="48"/>
                  <a:pt x="21" y="48"/>
                </a:cubicBezTo>
                <a:cubicBezTo>
                  <a:pt x="20" y="47"/>
                  <a:pt x="20" y="47"/>
                  <a:pt x="19" y="47"/>
                </a:cubicBezTo>
                <a:cubicBezTo>
                  <a:pt x="19" y="47"/>
                  <a:pt x="19" y="47"/>
                  <a:pt x="19" y="47"/>
                </a:cubicBezTo>
                <a:cubicBezTo>
                  <a:pt x="18" y="47"/>
                  <a:pt x="18" y="47"/>
                  <a:pt x="18" y="47"/>
                </a:cubicBezTo>
                <a:cubicBezTo>
                  <a:pt x="18" y="47"/>
                  <a:pt x="17" y="47"/>
                  <a:pt x="17" y="47"/>
                </a:cubicBezTo>
                <a:cubicBezTo>
                  <a:pt x="17" y="46"/>
                  <a:pt x="16" y="46"/>
                  <a:pt x="16" y="46"/>
                </a:cubicBezTo>
                <a:cubicBezTo>
                  <a:pt x="15" y="46"/>
                  <a:pt x="14" y="46"/>
                  <a:pt x="14" y="47"/>
                </a:cubicBezTo>
                <a:cubicBezTo>
                  <a:pt x="14" y="47"/>
                  <a:pt x="13" y="47"/>
                  <a:pt x="13" y="47"/>
                </a:cubicBezTo>
                <a:cubicBezTo>
                  <a:pt x="13" y="47"/>
                  <a:pt x="13" y="47"/>
                  <a:pt x="12" y="47"/>
                </a:cubicBezTo>
                <a:cubicBezTo>
                  <a:pt x="12" y="47"/>
                  <a:pt x="12" y="47"/>
                  <a:pt x="12" y="47"/>
                </a:cubicBezTo>
                <a:cubicBezTo>
                  <a:pt x="11" y="47"/>
                  <a:pt x="11" y="47"/>
                  <a:pt x="10" y="48"/>
                </a:cubicBezTo>
                <a:cubicBezTo>
                  <a:pt x="10" y="48"/>
                  <a:pt x="10" y="49"/>
                  <a:pt x="10" y="50"/>
                </a:cubicBezTo>
                <a:cubicBezTo>
                  <a:pt x="10" y="50"/>
                  <a:pt x="10" y="50"/>
                  <a:pt x="10" y="51"/>
                </a:cubicBezTo>
                <a:cubicBezTo>
                  <a:pt x="10" y="51"/>
                  <a:pt x="10" y="51"/>
                  <a:pt x="9" y="51"/>
                </a:cubicBezTo>
                <a:cubicBezTo>
                  <a:pt x="9" y="52"/>
                  <a:pt x="8" y="52"/>
                  <a:pt x="8" y="53"/>
                </a:cubicBezTo>
                <a:cubicBezTo>
                  <a:pt x="8" y="54"/>
                  <a:pt x="9" y="54"/>
                  <a:pt x="9" y="55"/>
                </a:cubicBezTo>
                <a:cubicBezTo>
                  <a:pt x="10" y="55"/>
                  <a:pt x="10" y="55"/>
                  <a:pt x="10" y="55"/>
                </a:cubicBezTo>
                <a:cubicBezTo>
                  <a:pt x="10" y="55"/>
                  <a:pt x="10" y="56"/>
                  <a:pt x="10" y="56"/>
                </a:cubicBezTo>
                <a:cubicBezTo>
                  <a:pt x="10" y="57"/>
                  <a:pt x="10" y="58"/>
                  <a:pt x="10" y="58"/>
                </a:cubicBezTo>
                <a:cubicBezTo>
                  <a:pt x="11" y="58"/>
                  <a:pt x="11" y="58"/>
                  <a:pt x="11" y="58"/>
                </a:cubicBezTo>
                <a:cubicBezTo>
                  <a:pt x="9" y="64"/>
                  <a:pt x="9" y="64"/>
                  <a:pt x="9" y="64"/>
                </a:cubicBezTo>
                <a:cubicBezTo>
                  <a:pt x="10" y="64"/>
                  <a:pt x="10" y="64"/>
                  <a:pt x="10" y="64"/>
                </a:cubicBezTo>
                <a:cubicBezTo>
                  <a:pt x="13" y="62"/>
                  <a:pt x="13" y="62"/>
                  <a:pt x="13" y="62"/>
                </a:cubicBezTo>
                <a:cubicBezTo>
                  <a:pt x="13" y="65"/>
                  <a:pt x="13" y="65"/>
                  <a:pt x="13" y="65"/>
                </a:cubicBezTo>
                <a:cubicBezTo>
                  <a:pt x="14" y="65"/>
                  <a:pt x="14" y="65"/>
                  <a:pt x="14" y="65"/>
                </a:cubicBezTo>
                <a:cubicBezTo>
                  <a:pt x="16" y="61"/>
                  <a:pt x="16" y="61"/>
                  <a:pt x="16" y="61"/>
                </a:cubicBezTo>
                <a:cubicBezTo>
                  <a:pt x="18" y="66"/>
                  <a:pt x="18" y="66"/>
                  <a:pt x="18" y="66"/>
                </a:cubicBezTo>
                <a:cubicBezTo>
                  <a:pt x="19" y="65"/>
                  <a:pt x="19" y="65"/>
                  <a:pt x="19" y="65"/>
                </a:cubicBezTo>
                <a:cubicBezTo>
                  <a:pt x="20" y="62"/>
                  <a:pt x="20" y="62"/>
                  <a:pt x="20" y="62"/>
                </a:cubicBezTo>
                <a:cubicBezTo>
                  <a:pt x="22" y="64"/>
                  <a:pt x="22" y="64"/>
                  <a:pt x="22" y="64"/>
                </a:cubicBezTo>
                <a:cubicBezTo>
                  <a:pt x="23" y="64"/>
                  <a:pt x="23" y="64"/>
                  <a:pt x="23" y="64"/>
                </a:cubicBezTo>
                <a:lnTo>
                  <a:pt x="21" y="58"/>
                </a:lnTo>
                <a:close/>
                <a:moveTo>
                  <a:pt x="10" y="54"/>
                </a:moveTo>
                <a:cubicBezTo>
                  <a:pt x="10" y="53"/>
                  <a:pt x="9" y="53"/>
                  <a:pt x="9" y="53"/>
                </a:cubicBezTo>
                <a:cubicBezTo>
                  <a:pt x="9" y="53"/>
                  <a:pt x="10" y="52"/>
                  <a:pt x="10" y="52"/>
                </a:cubicBezTo>
                <a:cubicBezTo>
                  <a:pt x="10" y="52"/>
                  <a:pt x="11" y="51"/>
                  <a:pt x="11" y="51"/>
                </a:cubicBezTo>
                <a:cubicBezTo>
                  <a:pt x="11" y="51"/>
                  <a:pt x="11" y="50"/>
                  <a:pt x="11" y="50"/>
                </a:cubicBezTo>
                <a:cubicBezTo>
                  <a:pt x="11" y="49"/>
                  <a:pt x="11" y="49"/>
                  <a:pt x="11" y="49"/>
                </a:cubicBezTo>
                <a:cubicBezTo>
                  <a:pt x="11" y="49"/>
                  <a:pt x="11" y="48"/>
                  <a:pt x="12" y="48"/>
                </a:cubicBezTo>
                <a:cubicBezTo>
                  <a:pt x="12" y="48"/>
                  <a:pt x="12" y="49"/>
                  <a:pt x="12" y="49"/>
                </a:cubicBezTo>
                <a:cubicBezTo>
                  <a:pt x="13" y="49"/>
                  <a:pt x="13" y="49"/>
                  <a:pt x="14" y="48"/>
                </a:cubicBezTo>
                <a:cubicBezTo>
                  <a:pt x="14" y="48"/>
                  <a:pt x="14" y="48"/>
                  <a:pt x="15" y="47"/>
                </a:cubicBezTo>
                <a:cubicBezTo>
                  <a:pt x="15" y="47"/>
                  <a:pt x="15" y="47"/>
                  <a:pt x="16" y="47"/>
                </a:cubicBezTo>
                <a:cubicBezTo>
                  <a:pt x="16" y="47"/>
                  <a:pt x="16" y="47"/>
                  <a:pt x="16" y="47"/>
                </a:cubicBezTo>
                <a:cubicBezTo>
                  <a:pt x="17" y="48"/>
                  <a:pt x="17" y="48"/>
                  <a:pt x="17" y="48"/>
                </a:cubicBezTo>
                <a:cubicBezTo>
                  <a:pt x="18" y="49"/>
                  <a:pt x="18" y="49"/>
                  <a:pt x="19" y="49"/>
                </a:cubicBezTo>
                <a:cubicBezTo>
                  <a:pt x="19" y="49"/>
                  <a:pt x="19" y="48"/>
                  <a:pt x="19" y="48"/>
                </a:cubicBezTo>
                <a:cubicBezTo>
                  <a:pt x="20" y="48"/>
                  <a:pt x="20" y="49"/>
                  <a:pt x="20" y="49"/>
                </a:cubicBezTo>
                <a:cubicBezTo>
                  <a:pt x="20" y="49"/>
                  <a:pt x="20" y="49"/>
                  <a:pt x="20" y="50"/>
                </a:cubicBezTo>
                <a:cubicBezTo>
                  <a:pt x="20" y="50"/>
                  <a:pt x="20" y="51"/>
                  <a:pt x="20" y="51"/>
                </a:cubicBezTo>
                <a:cubicBezTo>
                  <a:pt x="20" y="51"/>
                  <a:pt x="21" y="52"/>
                  <a:pt x="21" y="52"/>
                </a:cubicBezTo>
                <a:cubicBezTo>
                  <a:pt x="21" y="52"/>
                  <a:pt x="22" y="53"/>
                  <a:pt x="22" y="53"/>
                </a:cubicBezTo>
                <a:cubicBezTo>
                  <a:pt x="22" y="53"/>
                  <a:pt x="21" y="53"/>
                  <a:pt x="21" y="54"/>
                </a:cubicBezTo>
                <a:cubicBezTo>
                  <a:pt x="21" y="54"/>
                  <a:pt x="20" y="54"/>
                  <a:pt x="20" y="55"/>
                </a:cubicBezTo>
                <a:cubicBezTo>
                  <a:pt x="20" y="55"/>
                  <a:pt x="20" y="56"/>
                  <a:pt x="20" y="56"/>
                </a:cubicBezTo>
                <a:cubicBezTo>
                  <a:pt x="20" y="57"/>
                  <a:pt x="20" y="57"/>
                  <a:pt x="20" y="57"/>
                </a:cubicBezTo>
                <a:cubicBezTo>
                  <a:pt x="20" y="57"/>
                  <a:pt x="20" y="57"/>
                  <a:pt x="19" y="57"/>
                </a:cubicBezTo>
                <a:cubicBezTo>
                  <a:pt x="19" y="57"/>
                  <a:pt x="19" y="57"/>
                  <a:pt x="19" y="57"/>
                </a:cubicBezTo>
                <a:cubicBezTo>
                  <a:pt x="18" y="57"/>
                  <a:pt x="18" y="57"/>
                  <a:pt x="17" y="57"/>
                </a:cubicBezTo>
                <a:cubicBezTo>
                  <a:pt x="17" y="58"/>
                  <a:pt x="17" y="58"/>
                  <a:pt x="16" y="58"/>
                </a:cubicBezTo>
                <a:cubicBezTo>
                  <a:pt x="16" y="59"/>
                  <a:pt x="16" y="59"/>
                  <a:pt x="16" y="59"/>
                </a:cubicBezTo>
                <a:cubicBezTo>
                  <a:pt x="15" y="59"/>
                  <a:pt x="15" y="59"/>
                  <a:pt x="15" y="58"/>
                </a:cubicBezTo>
                <a:cubicBezTo>
                  <a:pt x="14" y="58"/>
                  <a:pt x="14" y="58"/>
                  <a:pt x="14" y="57"/>
                </a:cubicBezTo>
                <a:cubicBezTo>
                  <a:pt x="13" y="57"/>
                  <a:pt x="13" y="57"/>
                  <a:pt x="13" y="57"/>
                </a:cubicBezTo>
                <a:cubicBezTo>
                  <a:pt x="13" y="57"/>
                  <a:pt x="12" y="57"/>
                  <a:pt x="12" y="57"/>
                </a:cubicBezTo>
                <a:cubicBezTo>
                  <a:pt x="12" y="57"/>
                  <a:pt x="11" y="57"/>
                  <a:pt x="11" y="57"/>
                </a:cubicBezTo>
                <a:cubicBezTo>
                  <a:pt x="11" y="57"/>
                  <a:pt x="11" y="57"/>
                  <a:pt x="11" y="56"/>
                </a:cubicBezTo>
                <a:cubicBezTo>
                  <a:pt x="11" y="56"/>
                  <a:pt x="11" y="55"/>
                  <a:pt x="11" y="55"/>
                </a:cubicBezTo>
                <a:cubicBezTo>
                  <a:pt x="11" y="54"/>
                  <a:pt x="10" y="54"/>
                  <a:pt x="10" y="54"/>
                </a:cubicBezTo>
                <a:close/>
                <a:moveTo>
                  <a:pt x="14" y="63"/>
                </a:moveTo>
                <a:cubicBezTo>
                  <a:pt x="13" y="60"/>
                  <a:pt x="13" y="60"/>
                  <a:pt x="13" y="60"/>
                </a:cubicBezTo>
                <a:cubicBezTo>
                  <a:pt x="11" y="62"/>
                  <a:pt x="11" y="62"/>
                  <a:pt x="11" y="62"/>
                </a:cubicBezTo>
                <a:cubicBezTo>
                  <a:pt x="12" y="58"/>
                  <a:pt x="12" y="58"/>
                  <a:pt x="12" y="58"/>
                </a:cubicBezTo>
                <a:cubicBezTo>
                  <a:pt x="12" y="58"/>
                  <a:pt x="12" y="58"/>
                  <a:pt x="12" y="58"/>
                </a:cubicBezTo>
                <a:cubicBezTo>
                  <a:pt x="13" y="58"/>
                  <a:pt x="13" y="58"/>
                  <a:pt x="13" y="59"/>
                </a:cubicBezTo>
                <a:cubicBezTo>
                  <a:pt x="13" y="59"/>
                  <a:pt x="14" y="59"/>
                  <a:pt x="14" y="59"/>
                </a:cubicBezTo>
                <a:cubicBezTo>
                  <a:pt x="14" y="60"/>
                  <a:pt x="15" y="60"/>
                  <a:pt x="15" y="60"/>
                </a:cubicBezTo>
                <a:lnTo>
                  <a:pt x="14" y="63"/>
                </a:lnTo>
                <a:close/>
                <a:moveTo>
                  <a:pt x="19" y="60"/>
                </a:moveTo>
                <a:cubicBezTo>
                  <a:pt x="18" y="63"/>
                  <a:pt x="18" y="63"/>
                  <a:pt x="18" y="63"/>
                </a:cubicBezTo>
                <a:cubicBezTo>
                  <a:pt x="17" y="60"/>
                  <a:pt x="17" y="60"/>
                  <a:pt x="17" y="60"/>
                </a:cubicBezTo>
                <a:cubicBezTo>
                  <a:pt x="17" y="59"/>
                  <a:pt x="17" y="59"/>
                  <a:pt x="17" y="59"/>
                </a:cubicBezTo>
                <a:cubicBezTo>
                  <a:pt x="17" y="59"/>
                  <a:pt x="18" y="59"/>
                  <a:pt x="18" y="59"/>
                </a:cubicBezTo>
                <a:cubicBezTo>
                  <a:pt x="18" y="58"/>
                  <a:pt x="18" y="58"/>
                  <a:pt x="19" y="58"/>
                </a:cubicBezTo>
                <a:cubicBezTo>
                  <a:pt x="19" y="58"/>
                  <a:pt x="19" y="58"/>
                  <a:pt x="19" y="58"/>
                </a:cubicBezTo>
                <a:cubicBezTo>
                  <a:pt x="20" y="58"/>
                  <a:pt x="20" y="58"/>
                  <a:pt x="20" y="58"/>
                </a:cubicBezTo>
                <a:cubicBezTo>
                  <a:pt x="21" y="62"/>
                  <a:pt x="21" y="62"/>
                  <a:pt x="21" y="62"/>
                </a:cubicBezTo>
                <a:lnTo>
                  <a:pt x="19" y="60"/>
                </a:lnTo>
                <a:close/>
                <a:moveTo>
                  <a:pt x="50" y="0"/>
                </a:moveTo>
                <a:cubicBezTo>
                  <a:pt x="5" y="0"/>
                  <a:pt x="5" y="0"/>
                  <a:pt x="5" y="0"/>
                </a:cubicBezTo>
                <a:cubicBezTo>
                  <a:pt x="2" y="0"/>
                  <a:pt x="0" y="2"/>
                  <a:pt x="0" y="4"/>
                </a:cubicBezTo>
                <a:cubicBezTo>
                  <a:pt x="0" y="66"/>
                  <a:pt x="0" y="66"/>
                  <a:pt x="0" y="66"/>
                </a:cubicBezTo>
                <a:cubicBezTo>
                  <a:pt x="0" y="68"/>
                  <a:pt x="2" y="70"/>
                  <a:pt x="5" y="70"/>
                </a:cubicBezTo>
                <a:cubicBezTo>
                  <a:pt x="42" y="70"/>
                  <a:pt x="42" y="70"/>
                  <a:pt x="42" y="70"/>
                </a:cubicBezTo>
                <a:cubicBezTo>
                  <a:pt x="55" y="57"/>
                  <a:pt x="55" y="57"/>
                  <a:pt x="55" y="57"/>
                </a:cubicBezTo>
                <a:cubicBezTo>
                  <a:pt x="55" y="4"/>
                  <a:pt x="55" y="4"/>
                  <a:pt x="55" y="4"/>
                </a:cubicBezTo>
                <a:cubicBezTo>
                  <a:pt x="55" y="2"/>
                  <a:pt x="53" y="0"/>
                  <a:pt x="50" y="0"/>
                </a:cubicBezTo>
                <a:close/>
                <a:moveTo>
                  <a:pt x="3" y="66"/>
                </a:moveTo>
                <a:cubicBezTo>
                  <a:pt x="3" y="4"/>
                  <a:pt x="3" y="4"/>
                  <a:pt x="3" y="4"/>
                </a:cubicBezTo>
                <a:cubicBezTo>
                  <a:pt x="3" y="3"/>
                  <a:pt x="4" y="2"/>
                  <a:pt x="5" y="2"/>
                </a:cubicBezTo>
                <a:cubicBezTo>
                  <a:pt x="50" y="2"/>
                  <a:pt x="50" y="2"/>
                  <a:pt x="50" y="2"/>
                </a:cubicBezTo>
                <a:cubicBezTo>
                  <a:pt x="51" y="2"/>
                  <a:pt x="52" y="3"/>
                  <a:pt x="52" y="4"/>
                </a:cubicBezTo>
                <a:cubicBezTo>
                  <a:pt x="52" y="55"/>
                  <a:pt x="52" y="55"/>
                  <a:pt x="52" y="55"/>
                </a:cubicBezTo>
                <a:cubicBezTo>
                  <a:pt x="45" y="55"/>
                  <a:pt x="45" y="55"/>
                  <a:pt x="45" y="55"/>
                </a:cubicBezTo>
                <a:cubicBezTo>
                  <a:pt x="42" y="55"/>
                  <a:pt x="41" y="57"/>
                  <a:pt x="41" y="60"/>
                </a:cubicBezTo>
                <a:cubicBezTo>
                  <a:pt x="41" y="68"/>
                  <a:pt x="41" y="68"/>
                  <a:pt x="41" y="68"/>
                </a:cubicBezTo>
                <a:cubicBezTo>
                  <a:pt x="5" y="68"/>
                  <a:pt x="5" y="68"/>
                  <a:pt x="5" y="68"/>
                </a:cubicBezTo>
                <a:cubicBezTo>
                  <a:pt x="4" y="68"/>
                  <a:pt x="3" y="67"/>
                  <a:pt x="3" y="66"/>
                </a:cubicBezTo>
                <a:close/>
                <a:moveTo>
                  <a:pt x="51" y="57"/>
                </a:moveTo>
                <a:cubicBezTo>
                  <a:pt x="43" y="66"/>
                  <a:pt x="43" y="66"/>
                  <a:pt x="43" y="66"/>
                </a:cubicBezTo>
                <a:cubicBezTo>
                  <a:pt x="43" y="60"/>
                  <a:pt x="43" y="60"/>
                  <a:pt x="43" y="60"/>
                </a:cubicBezTo>
                <a:cubicBezTo>
                  <a:pt x="43" y="58"/>
                  <a:pt x="44" y="57"/>
                  <a:pt x="45" y="57"/>
                </a:cubicBezTo>
                <a:lnTo>
                  <a:pt x="51" y="57"/>
                </a:lnTo>
                <a:close/>
                <a:moveTo>
                  <a:pt x="16" y="15"/>
                </a:moveTo>
                <a:cubicBezTo>
                  <a:pt x="39" y="15"/>
                  <a:pt x="39" y="15"/>
                  <a:pt x="39" y="15"/>
                </a:cubicBezTo>
                <a:cubicBezTo>
                  <a:pt x="39" y="16"/>
                  <a:pt x="39" y="16"/>
                  <a:pt x="39" y="16"/>
                </a:cubicBezTo>
                <a:cubicBezTo>
                  <a:pt x="52" y="16"/>
                  <a:pt x="52" y="16"/>
                  <a:pt x="52" y="16"/>
                </a:cubicBezTo>
                <a:cubicBezTo>
                  <a:pt x="48" y="12"/>
                  <a:pt x="48" y="12"/>
                  <a:pt x="48" y="12"/>
                </a:cubicBezTo>
                <a:cubicBezTo>
                  <a:pt x="52" y="8"/>
                  <a:pt x="52" y="8"/>
                  <a:pt x="52" y="8"/>
                </a:cubicBezTo>
                <a:cubicBezTo>
                  <a:pt x="43" y="8"/>
                  <a:pt x="43" y="8"/>
                  <a:pt x="43" y="8"/>
                </a:cubicBezTo>
                <a:cubicBezTo>
                  <a:pt x="43" y="7"/>
                  <a:pt x="43" y="7"/>
                  <a:pt x="43" y="7"/>
                </a:cubicBezTo>
                <a:cubicBezTo>
                  <a:pt x="12" y="7"/>
                  <a:pt x="12" y="7"/>
                  <a:pt x="12" y="7"/>
                </a:cubicBezTo>
                <a:cubicBezTo>
                  <a:pt x="12" y="8"/>
                  <a:pt x="12" y="8"/>
                  <a:pt x="12" y="8"/>
                </a:cubicBezTo>
                <a:cubicBezTo>
                  <a:pt x="4" y="8"/>
                  <a:pt x="4" y="8"/>
                  <a:pt x="4" y="8"/>
                </a:cubicBezTo>
                <a:cubicBezTo>
                  <a:pt x="8" y="12"/>
                  <a:pt x="8" y="12"/>
                  <a:pt x="8" y="12"/>
                </a:cubicBezTo>
                <a:cubicBezTo>
                  <a:pt x="4" y="16"/>
                  <a:pt x="4" y="16"/>
                  <a:pt x="4" y="16"/>
                </a:cubicBezTo>
                <a:cubicBezTo>
                  <a:pt x="16" y="16"/>
                  <a:pt x="16" y="16"/>
                  <a:pt x="16" y="16"/>
                </a:cubicBezTo>
                <a:lnTo>
                  <a:pt x="16" y="15"/>
                </a:lnTo>
                <a:close/>
                <a:moveTo>
                  <a:pt x="48" y="10"/>
                </a:moveTo>
                <a:cubicBezTo>
                  <a:pt x="45" y="12"/>
                  <a:pt x="45" y="12"/>
                  <a:pt x="45" y="12"/>
                </a:cubicBezTo>
                <a:cubicBezTo>
                  <a:pt x="48" y="15"/>
                  <a:pt x="48" y="15"/>
                  <a:pt x="48" y="15"/>
                </a:cubicBezTo>
                <a:cubicBezTo>
                  <a:pt x="43" y="15"/>
                  <a:pt x="43" y="15"/>
                  <a:pt x="43" y="15"/>
                </a:cubicBezTo>
                <a:cubicBezTo>
                  <a:pt x="43" y="10"/>
                  <a:pt x="43" y="10"/>
                  <a:pt x="43" y="10"/>
                </a:cubicBezTo>
                <a:lnTo>
                  <a:pt x="48" y="10"/>
                </a:lnTo>
                <a:close/>
                <a:moveTo>
                  <a:pt x="14" y="9"/>
                </a:moveTo>
                <a:cubicBezTo>
                  <a:pt x="42" y="9"/>
                  <a:pt x="42" y="9"/>
                  <a:pt x="42" y="9"/>
                </a:cubicBezTo>
                <a:cubicBezTo>
                  <a:pt x="42" y="13"/>
                  <a:pt x="42" y="13"/>
                  <a:pt x="42" y="13"/>
                </a:cubicBezTo>
                <a:cubicBezTo>
                  <a:pt x="14" y="13"/>
                  <a:pt x="14" y="13"/>
                  <a:pt x="14" y="13"/>
                </a:cubicBezTo>
                <a:lnTo>
                  <a:pt x="14" y="9"/>
                </a:lnTo>
                <a:close/>
                <a:moveTo>
                  <a:pt x="8" y="10"/>
                </a:moveTo>
                <a:cubicBezTo>
                  <a:pt x="12" y="10"/>
                  <a:pt x="12" y="10"/>
                  <a:pt x="12" y="10"/>
                </a:cubicBezTo>
                <a:cubicBezTo>
                  <a:pt x="12" y="15"/>
                  <a:pt x="12" y="15"/>
                  <a:pt x="12" y="15"/>
                </a:cubicBezTo>
                <a:cubicBezTo>
                  <a:pt x="8" y="15"/>
                  <a:pt x="8" y="15"/>
                  <a:pt x="8" y="15"/>
                </a:cubicBezTo>
                <a:cubicBezTo>
                  <a:pt x="10" y="12"/>
                  <a:pt x="10" y="12"/>
                  <a:pt x="10" y="12"/>
                </a:cubicBezTo>
                <a:lnTo>
                  <a:pt x="8" y="10"/>
                </a:lnTo>
                <a:close/>
                <a:moveTo>
                  <a:pt x="43" y="29"/>
                </a:moveTo>
                <a:cubicBezTo>
                  <a:pt x="12" y="29"/>
                  <a:pt x="12" y="29"/>
                  <a:pt x="12" y="29"/>
                </a:cubicBezTo>
                <a:cubicBezTo>
                  <a:pt x="12" y="27"/>
                  <a:pt x="12" y="27"/>
                  <a:pt x="12" y="27"/>
                </a:cubicBezTo>
                <a:cubicBezTo>
                  <a:pt x="43" y="27"/>
                  <a:pt x="43" y="27"/>
                  <a:pt x="43" y="27"/>
                </a:cubicBezTo>
                <a:lnTo>
                  <a:pt x="43" y="29"/>
                </a:lnTo>
                <a:close/>
                <a:moveTo>
                  <a:pt x="43" y="36"/>
                </a:moveTo>
                <a:cubicBezTo>
                  <a:pt x="12" y="36"/>
                  <a:pt x="12" y="36"/>
                  <a:pt x="12" y="36"/>
                </a:cubicBezTo>
                <a:cubicBezTo>
                  <a:pt x="12" y="34"/>
                  <a:pt x="12" y="34"/>
                  <a:pt x="12" y="34"/>
                </a:cubicBezTo>
                <a:cubicBezTo>
                  <a:pt x="43" y="34"/>
                  <a:pt x="43" y="34"/>
                  <a:pt x="43" y="34"/>
                </a:cubicBezTo>
                <a:lnTo>
                  <a:pt x="43" y="36"/>
                </a:lnTo>
                <a:close/>
                <a:moveTo>
                  <a:pt x="12" y="41"/>
                </a:moveTo>
                <a:cubicBezTo>
                  <a:pt x="43" y="41"/>
                  <a:pt x="43" y="41"/>
                  <a:pt x="43" y="41"/>
                </a:cubicBezTo>
                <a:cubicBezTo>
                  <a:pt x="43" y="43"/>
                  <a:pt x="43" y="43"/>
                  <a:pt x="43" y="43"/>
                </a:cubicBezTo>
                <a:cubicBezTo>
                  <a:pt x="12" y="43"/>
                  <a:pt x="12" y="43"/>
                  <a:pt x="12" y="43"/>
                </a:cubicBezTo>
                <a:lnTo>
                  <a:pt x="12"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60" name="TextBox 359"/>
          <p:cNvSpPr txBox="1"/>
          <p:nvPr/>
        </p:nvSpPr>
        <p:spPr>
          <a:xfrm>
            <a:off x="14511106" y="10781196"/>
            <a:ext cx="8979289" cy="1108124"/>
          </a:xfrm>
          <a:prstGeom prst="rect">
            <a:avLst/>
          </a:prstGeom>
          <a:noFill/>
        </p:spPr>
        <p:txBody>
          <a:bodyPr wrap="square" rtlCol="0">
            <a:spAutoFit/>
          </a:bodyPr>
          <a:lstStyle/>
          <a:p>
            <a:pPr defTabSz="2438584"/>
            <a:r>
              <a:rPr lang="en-US" sz="3800">
                <a:solidFill>
                  <a:srgbClr val="57565A"/>
                </a:solidFill>
                <a:latin typeface="Roboto Light"/>
              </a:rPr>
              <a:t>Magna ipsum et sollictudin</a:t>
            </a:r>
          </a:p>
          <a:p>
            <a:pPr defTabSz="2438584"/>
            <a:r>
              <a:rPr lang="en-US" sz="2800">
                <a:solidFill>
                  <a:srgbClr val="57565A"/>
                </a:solidFill>
                <a:latin typeface="Roboto Light"/>
              </a:rPr>
              <a:t>Ria qui del ium aut Lorem ipsum dolor ium aut </a:t>
            </a:r>
          </a:p>
        </p:txBody>
      </p:sp>
      <p:cxnSp>
        <p:nvCxnSpPr>
          <p:cNvPr id="361" name="Elbow Connector 360"/>
          <p:cNvCxnSpPr/>
          <p:nvPr/>
        </p:nvCxnSpPr>
        <p:spPr>
          <a:xfrm>
            <a:off x="6037208" y="8377041"/>
            <a:ext cx="6817903" cy="1581313"/>
          </a:xfrm>
          <a:prstGeom prst="bentConnector3">
            <a:avLst>
              <a:gd name="adj1" fmla="val 50000"/>
            </a:avLst>
          </a:prstGeom>
          <a:ln w="6350">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73" name="Elbow Connector 372"/>
          <p:cNvCxnSpPr/>
          <p:nvPr/>
        </p:nvCxnSpPr>
        <p:spPr>
          <a:xfrm>
            <a:off x="7386672" y="7187891"/>
            <a:ext cx="5468439" cy="1429583"/>
          </a:xfrm>
          <a:prstGeom prst="bentConnector3">
            <a:avLst>
              <a:gd name="adj1" fmla="val 50000"/>
            </a:avLst>
          </a:prstGeom>
          <a:ln w="6350">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76" name="Elbow Connector 375"/>
          <p:cNvCxnSpPr/>
          <p:nvPr/>
        </p:nvCxnSpPr>
        <p:spPr>
          <a:xfrm>
            <a:off x="8531653" y="6177920"/>
            <a:ext cx="4323456" cy="1064737"/>
          </a:xfrm>
          <a:prstGeom prst="bentConnector3">
            <a:avLst>
              <a:gd name="adj1" fmla="val 50000"/>
            </a:avLst>
          </a:prstGeom>
          <a:ln w="6350">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78" name="Straight Connector 377"/>
          <p:cNvCxnSpPr/>
          <p:nvPr/>
        </p:nvCxnSpPr>
        <p:spPr>
          <a:xfrm>
            <a:off x="12858152" y="9630517"/>
            <a:ext cx="0" cy="731605"/>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p:cNvCxnSpPr/>
          <p:nvPr/>
        </p:nvCxnSpPr>
        <p:spPr>
          <a:xfrm>
            <a:off x="12858152" y="8253179"/>
            <a:ext cx="0" cy="731605"/>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p:cNvCxnSpPr/>
          <p:nvPr/>
        </p:nvCxnSpPr>
        <p:spPr>
          <a:xfrm>
            <a:off x="12858152" y="6875842"/>
            <a:ext cx="0" cy="731605"/>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p:cNvCxnSpPr/>
          <p:nvPr/>
        </p:nvCxnSpPr>
        <p:spPr>
          <a:xfrm>
            <a:off x="12858152" y="5481980"/>
            <a:ext cx="0" cy="731605"/>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83" name="Group 382"/>
          <p:cNvGrpSpPr/>
          <p:nvPr/>
        </p:nvGrpSpPr>
        <p:grpSpPr>
          <a:xfrm>
            <a:off x="2402493" y="8820814"/>
            <a:ext cx="1212494" cy="1175506"/>
            <a:chOff x="6479382" y="3183731"/>
            <a:chExt cx="351235" cy="340520"/>
          </a:xfrm>
          <a:solidFill>
            <a:schemeClr val="bg1"/>
          </a:solidFill>
        </p:grpSpPr>
        <p:sp>
          <p:nvSpPr>
            <p:cNvPr id="384" name="Freeform 269"/>
            <p:cNvSpPr>
              <a:spLocks noEditPoints="1"/>
            </p:cNvSpPr>
            <p:nvPr/>
          </p:nvSpPr>
          <p:spPr bwMode="auto">
            <a:xfrm>
              <a:off x="6667501" y="3183731"/>
              <a:ext cx="82154" cy="80963"/>
            </a:xfrm>
            <a:custGeom>
              <a:avLst/>
              <a:gdLst>
                <a:gd name="T0" fmla="*/ 24 w 48"/>
                <a:gd name="T1" fmla="*/ 0 h 48"/>
                <a:gd name="T2" fmla="*/ 41 w 48"/>
                <a:gd name="T3" fmla="*/ 7 h 48"/>
                <a:gd name="T4" fmla="*/ 41 w 48"/>
                <a:gd name="T5" fmla="*/ 7 h 48"/>
                <a:gd name="T6" fmla="*/ 48 w 48"/>
                <a:gd name="T7" fmla="*/ 24 h 48"/>
                <a:gd name="T8" fmla="*/ 41 w 48"/>
                <a:gd name="T9" fmla="*/ 41 h 48"/>
                <a:gd name="T10" fmla="*/ 41 w 48"/>
                <a:gd name="T11" fmla="*/ 41 h 48"/>
                <a:gd name="T12" fmla="*/ 24 w 48"/>
                <a:gd name="T13" fmla="*/ 48 h 48"/>
                <a:gd name="T14" fmla="*/ 24 w 48"/>
                <a:gd name="T15" fmla="*/ 43 h 48"/>
                <a:gd name="T16" fmla="*/ 37 w 48"/>
                <a:gd name="T17" fmla="*/ 37 h 48"/>
                <a:gd name="T18" fmla="*/ 37 w 48"/>
                <a:gd name="T19" fmla="*/ 37 h 48"/>
                <a:gd name="T20" fmla="*/ 37 w 48"/>
                <a:gd name="T21" fmla="*/ 37 h 48"/>
                <a:gd name="T22" fmla="*/ 43 w 48"/>
                <a:gd name="T23" fmla="*/ 24 h 48"/>
                <a:gd name="T24" fmla="*/ 37 w 48"/>
                <a:gd name="T25" fmla="*/ 11 h 48"/>
                <a:gd name="T26" fmla="*/ 37 w 48"/>
                <a:gd name="T27" fmla="*/ 11 h 48"/>
                <a:gd name="T28" fmla="*/ 24 w 48"/>
                <a:gd name="T29" fmla="*/ 5 h 48"/>
                <a:gd name="T30" fmla="*/ 24 w 48"/>
                <a:gd name="T31" fmla="*/ 0 h 48"/>
                <a:gd name="T32" fmla="*/ 24 w 48"/>
                <a:gd name="T33" fmla="*/ 0 h 48"/>
                <a:gd name="T34" fmla="*/ 24 w 48"/>
                <a:gd name="T35" fmla="*/ 0 h 48"/>
                <a:gd name="T36" fmla="*/ 24 w 48"/>
                <a:gd name="T37" fmla="*/ 5 h 48"/>
                <a:gd name="T38" fmla="*/ 24 w 48"/>
                <a:gd name="T39" fmla="*/ 5 h 48"/>
                <a:gd name="T40" fmla="*/ 11 w 48"/>
                <a:gd name="T41" fmla="*/ 11 h 48"/>
                <a:gd name="T42" fmla="*/ 5 w 48"/>
                <a:gd name="T43" fmla="*/ 24 h 48"/>
                <a:gd name="T44" fmla="*/ 11 w 48"/>
                <a:gd name="T45" fmla="*/ 37 h 48"/>
                <a:gd name="T46" fmla="*/ 24 w 48"/>
                <a:gd name="T47" fmla="*/ 43 h 48"/>
                <a:gd name="T48" fmla="*/ 24 w 48"/>
                <a:gd name="T49" fmla="*/ 43 h 48"/>
                <a:gd name="T50" fmla="*/ 24 w 48"/>
                <a:gd name="T51" fmla="*/ 48 h 48"/>
                <a:gd name="T52" fmla="*/ 24 w 48"/>
                <a:gd name="T53" fmla="*/ 48 h 48"/>
                <a:gd name="T54" fmla="*/ 7 w 48"/>
                <a:gd name="T55" fmla="*/ 41 h 48"/>
                <a:gd name="T56" fmla="*/ 0 w 48"/>
                <a:gd name="T57" fmla="*/ 24 h 48"/>
                <a:gd name="T58" fmla="*/ 7 w 48"/>
                <a:gd name="T59" fmla="*/ 7 h 48"/>
                <a:gd name="T60" fmla="*/ 24 w 48"/>
                <a:gd name="T6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48">
                  <a:moveTo>
                    <a:pt x="24" y="0"/>
                  </a:moveTo>
                  <a:cubicBezTo>
                    <a:pt x="30" y="0"/>
                    <a:pt x="36" y="3"/>
                    <a:pt x="41" y="7"/>
                  </a:cubicBezTo>
                  <a:cubicBezTo>
                    <a:pt x="41" y="7"/>
                    <a:pt x="41" y="7"/>
                    <a:pt x="41" y="7"/>
                  </a:cubicBezTo>
                  <a:cubicBezTo>
                    <a:pt x="45" y="12"/>
                    <a:pt x="48" y="18"/>
                    <a:pt x="48" y="24"/>
                  </a:cubicBezTo>
                  <a:cubicBezTo>
                    <a:pt x="48" y="31"/>
                    <a:pt x="45" y="36"/>
                    <a:pt x="41" y="41"/>
                  </a:cubicBezTo>
                  <a:cubicBezTo>
                    <a:pt x="41" y="41"/>
                    <a:pt x="41" y="41"/>
                    <a:pt x="41" y="41"/>
                  </a:cubicBezTo>
                  <a:cubicBezTo>
                    <a:pt x="36" y="45"/>
                    <a:pt x="30" y="48"/>
                    <a:pt x="24" y="48"/>
                  </a:cubicBezTo>
                  <a:cubicBezTo>
                    <a:pt x="24" y="43"/>
                    <a:pt x="24" y="43"/>
                    <a:pt x="24" y="43"/>
                  </a:cubicBezTo>
                  <a:cubicBezTo>
                    <a:pt x="29" y="43"/>
                    <a:pt x="34" y="41"/>
                    <a:pt x="37" y="37"/>
                  </a:cubicBezTo>
                  <a:cubicBezTo>
                    <a:pt x="37" y="37"/>
                    <a:pt x="37" y="37"/>
                    <a:pt x="37" y="37"/>
                  </a:cubicBezTo>
                  <a:cubicBezTo>
                    <a:pt x="37" y="37"/>
                    <a:pt x="37" y="37"/>
                    <a:pt x="37" y="37"/>
                  </a:cubicBezTo>
                  <a:cubicBezTo>
                    <a:pt x="41" y="34"/>
                    <a:pt x="43" y="29"/>
                    <a:pt x="43" y="24"/>
                  </a:cubicBezTo>
                  <a:cubicBezTo>
                    <a:pt x="43" y="19"/>
                    <a:pt x="41" y="14"/>
                    <a:pt x="37" y="11"/>
                  </a:cubicBezTo>
                  <a:cubicBezTo>
                    <a:pt x="37" y="11"/>
                    <a:pt x="37" y="11"/>
                    <a:pt x="37" y="11"/>
                  </a:cubicBezTo>
                  <a:cubicBezTo>
                    <a:pt x="34" y="7"/>
                    <a:pt x="29" y="5"/>
                    <a:pt x="24" y="5"/>
                  </a:cubicBezTo>
                  <a:lnTo>
                    <a:pt x="24" y="0"/>
                  </a:lnTo>
                  <a:close/>
                  <a:moveTo>
                    <a:pt x="24" y="0"/>
                  </a:moveTo>
                  <a:cubicBezTo>
                    <a:pt x="24" y="0"/>
                    <a:pt x="24" y="0"/>
                    <a:pt x="24" y="0"/>
                  </a:cubicBezTo>
                  <a:cubicBezTo>
                    <a:pt x="24" y="5"/>
                    <a:pt x="24" y="5"/>
                    <a:pt x="24" y="5"/>
                  </a:cubicBezTo>
                  <a:cubicBezTo>
                    <a:pt x="24" y="5"/>
                    <a:pt x="24" y="5"/>
                    <a:pt x="24" y="5"/>
                  </a:cubicBezTo>
                  <a:cubicBezTo>
                    <a:pt x="19" y="5"/>
                    <a:pt x="14" y="7"/>
                    <a:pt x="11" y="11"/>
                  </a:cubicBezTo>
                  <a:cubicBezTo>
                    <a:pt x="7" y="14"/>
                    <a:pt x="5" y="19"/>
                    <a:pt x="5" y="24"/>
                  </a:cubicBezTo>
                  <a:cubicBezTo>
                    <a:pt x="5" y="29"/>
                    <a:pt x="7" y="34"/>
                    <a:pt x="11" y="37"/>
                  </a:cubicBezTo>
                  <a:cubicBezTo>
                    <a:pt x="14" y="41"/>
                    <a:pt x="19" y="43"/>
                    <a:pt x="24" y="43"/>
                  </a:cubicBezTo>
                  <a:cubicBezTo>
                    <a:pt x="24" y="43"/>
                    <a:pt x="24" y="43"/>
                    <a:pt x="24" y="43"/>
                  </a:cubicBezTo>
                  <a:cubicBezTo>
                    <a:pt x="24" y="48"/>
                    <a:pt x="24" y="48"/>
                    <a:pt x="24" y="48"/>
                  </a:cubicBezTo>
                  <a:cubicBezTo>
                    <a:pt x="24" y="48"/>
                    <a:pt x="24" y="48"/>
                    <a:pt x="24" y="48"/>
                  </a:cubicBezTo>
                  <a:cubicBezTo>
                    <a:pt x="17" y="48"/>
                    <a:pt x="12" y="45"/>
                    <a:pt x="7" y="41"/>
                  </a:cubicBezTo>
                  <a:cubicBezTo>
                    <a:pt x="3" y="36"/>
                    <a:pt x="0" y="31"/>
                    <a:pt x="0" y="24"/>
                  </a:cubicBezTo>
                  <a:cubicBezTo>
                    <a:pt x="0" y="18"/>
                    <a:pt x="3" y="12"/>
                    <a:pt x="7" y="7"/>
                  </a:cubicBezTo>
                  <a:cubicBezTo>
                    <a:pt x="12" y="3"/>
                    <a:pt x="17"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37176" tIns="68588" rIns="137176" bIns="68588" numCol="1" anchor="t" anchorCtr="0" compatLnSpc="1">
              <a:prstTxWarp prst="textNoShape">
                <a:avLst/>
              </a:prstTxWarp>
            </a:bodyPr>
            <a:lstStyle/>
            <a:p>
              <a:pPr defTabSz="2438584"/>
              <a:endParaRPr lang="id-ID" sz="2700">
                <a:solidFill>
                  <a:srgbClr val="57565A"/>
                </a:solidFill>
                <a:latin typeface="Roboto Light"/>
              </a:endParaRPr>
            </a:p>
          </p:txBody>
        </p:sp>
        <p:sp>
          <p:nvSpPr>
            <p:cNvPr id="385" name="Freeform 270"/>
            <p:cNvSpPr>
              <a:spLocks noEditPoints="1"/>
            </p:cNvSpPr>
            <p:nvPr/>
          </p:nvSpPr>
          <p:spPr bwMode="auto">
            <a:xfrm>
              <a:off x="6479382" y="3251597"/>
              <a:ext cx="351235" cy="272654"/>
            </a:xfrm>
            <a:custGeom>
              <a:avLst/>
              <a:gdLst>
                <a:gd name="T0" fmla="*/ 137 w 207"/>
                <a:gd name="T1" fmla="*/ 18 h 161"/>
                <a:gd name="T2" fmla="*/ 144 w 207"/>
                <a:gd name="T3" fmla="*/ 15 h 161"/>
                <a:gd name="T4" fmla="*/ 196 w 207"/>
                <a:gd name="T5" fmla="*/ 7 h 161"/>
                <a:gd name="T6" fmla="*/ 167 w 207"/>
                <a:gd name="T7" fmla="*/ 56 h 161"/>
                <a:gd name="T8" fmla="*/ 137 w 207"/>
                <a:gd name="T9" fmla="*/ 32 h 161"/>
                <a:gd name="T10" fmla="*/ 137 w 207"/>
                <a:gd name="T11" fmla="*/ 30 h 161"/>
                <a:gd name="T12" fmla="*/ 194 w 207"/>
                <a:gd name="T13" fmla="*/ 12 h 161"/>
                <a:gd name="T14" fmla="*/ 163 w 207"/>
                <a:gd name="T15" fmla="*/ 36 h 161"/>
                <a:gd name="T16" fmla="*/ 142 w 207"/>
                <a:gd name="T17" fmla="*/ 100 h 161"/>
                <a:gd name="T18" fmla="*/ 146 w 207"/>
                <a:gd name="T19" fmla="*/ 97 h 161"/>
                <a:gd name="T20" fmla="*/ 147 w 207"/>
                <a:gd name="T21" fmla="*/ 160 h 161"/>
                <a:gd name="T22" fmla="*/ 137 w 207"/>
                <a:gd name="T23" fmla="*/ 18 h 161"/>
                <a:gd name="T24" fmla="*/ 104 w 207"/>
                <a:gd name="T25" fmla="*/ 0 h 161"/>
                <a:gd name="T26" fmla="*/ 106 w 207"/>
                <a:gd name="T27" fmla="*/ 0 h 161"/>
                <a:gd name="T28" fmla="*/ 104 w 207"/>
                <a:gd name="T29" fmla="*/ 92 h 161"/>
                <a:gd name="T30" fmla="*/ 126 w 207"/>
                <a:gd name="T31" fmla="*/ 109 h 161"/>
                <a:gd name="T32" fmla="*/ 137 w 207"/>
                <a:gd name="T33" fmla="*/ 161 h 161"/>
                <a:gd name="T34" fmla="*/ 121 w 207"/>
                <a:gd name="T35" fmla="*/ 111 h 161"/>
                <a:gd name="T36" fmla="*/ 137 w 207"/>
                <a:gd name="T37" fmla="*/ 97 h 161"/>
                <a:gd name="T38" fmla="*/ 136 w 207"/>
                <a:gd name="T39" fmla="*/ 35 h 161"/>
                <a:gd name="T40" fmla="*/ 137 w 207"/>
                <a:gd name="T41" fmla="*/ 30 h 161"/>
                <a:gd name="T42" fmla="*/ 137 w 207"/>
                <a:gd name="T43" fmla="*/ 30 h 161"/>
                <a:gd name="T44" fmla="*/ 112 w 207"/>
                <a:gd name="T45" fmla="*/ 75 h 161"/>
                <a:gd name="T46" fmla="*/ 137 w 207"/>
                <a:gd name="T47" fmla="*/ 97 h 161"/>
                <a:gd name="T48" fmla="*/ 70 w 207"/>
                <a:gd name="T49" fmla="*/ 0 h 161"/>
                <a:gd name="T50" fmla="*/ 70 w 207"/>
                <a:gd name="T51" fmla="*/ 16 h 161"/>
                <a:gd name="T52" fmla="*/ 101 w 207"/>
                <a:gd name="T53" fmla="*/ 19 h 161"/>
                <a:gd name="T54" fmla="*/ 73 w 207"/>
                <a:gd name="T55" fmla="*/ 111 h 161"/>
                <a:gd name="T56" fmla="*/ 70 w 207"/>
                <a:gd name="T57" fmla="*/ 106 h 161"/>
                <a:gd name="T58" fmla="*/ 76 w 207"/>
                <a:gd name="T59" fmla="*/ 76 h 161"/>
                <a:gd name="T60" fmla="*/ 70 w 207"/>
                <a:gd name="T61" fmla="*/ 22 h 161"/>
                <a:gd name="T62" fmla="*/ 70 w 207"/>
                <a:gd name="T63" fmla="*/ 132 h 161"/>
                <a:gd name="T64" fmla="*/ 99 w 207"/>
                <a:gd name="T65" fmla="*/ 94 h 161"/>
                <a:gd name="T66" fmla="*/ 100 w 207"/>
                <a:gd name="T67" fmla="*/ 89 h 161"/>
                <a:gd name="T68" fmla="*/ 98 w 207"/>
                <a:gd name="T69" fmla="*/ 88 h 161"/>
                <a:gd name="T70" fmla="*/ 70 w 207"/>
                <a:gd name="T71" fmla="*/ 127 h 161"/>
                <a:gd name="T72" fmla="*/ 38 w 207"/>
                <a:gd name="T73" fmla="*/ 54 h 161"/>
                <a:gd name="T74" fmla="*/ 31 w 207"/>
                <a:gd name="T75" fmla="*/ 53 h 161"/>
                <a:gd name="T76" fmla="*/ 28 w 207"/>
                <a:gd name="T77" fmla="*/ 61 h 161"/>
                <a:gd name="T78" fmla="*/ 6 w 207"/>
                <a:gd name="T79" fmla="*/ 94 h 161"/>
                <a:gd name="T80" fmla="*/ 56 w 207"/>
                <a:gd name="T81" fmla="*/ 75 h 161"/>
                <a:gd name="T82" fmla="*/ 51 w 207"/>
                <a:gd name="T83" fmla="*/ 68 h 161"/>
                <a:gd name="T84" fmla="*/ 50 w 207"/>
                <a:gd name="T85" fmla="*/ 61 h 161"/>
                <a:gd name="T86" fmla="*/ 48 w 207"/>
                <a:gd name="T87" fmla="*/ 58 h 161"/>
                <a:gd name="T88" fmla="*/ 69 w 207"/>
                <a:gd name="T89" fmla="*/ 16 h 161"/>
                <a:gd name="T90" fmla="*/ 54 w 207"/>
                <a:gd name="T91" fmla="*/ 57 h 161"/>
                <a:gd name="T92" fmla="*/ 57 w 207"/>
                <a:gd name="T93" fmla="*/ 68 h 161"/>
                <a:gd name="T94" fmla="*/ 62 w 207"/>
                <a:gd name="T95" fmla="*/ 75 h 161"/>
                <a:gd name="T96" fmla="*/ 43 w 207"/>
                <a:gd name="T97" fmla="*/ 115 h 161"/>
                <a:gd name="T98" fmla="*/ 57 w 207"/>
                <a:gd name="T99" fmla="*/ 118 h 161"/>
                <a:gd name="T100" fmla="*/ 70 w 207"/>
                <a:gd name="T101" fmla="*/ 106 h 161"/>
                <a:gd name="T102" fmla="*/ 62 w 207"/>
                <a:gd name="T103" fmla="*/ 120 h 161"/>
                <a:gd name="T104" fmla="*/ 53 w 207"/>
                <a:gd name="T105" fmla="*/ 124 h 161"/>
                <a:gd name="T106" fmla="*/ 30 w 207"/>
                <a:gd name="T107" fmla="*/ 130 h 161"/>
                <a:gd name="T108" fmla="*/ 28 w 207"/>
                <a:gd name="T109" fmla="*/ 135 h 161"/>
                <a:gd name="T110" fmla="*/ 26 w 207"/>
                <a:gd name="T111" fmla="*/ 110 h 161"/>
                <a:gd name="T112" fmla="*/ 30 w 207"/>
                <a:gd name="T113" fmla="*/ 109 h 161"/>
                <a:gd name="T114" fmla="*/ 17 w 207"/>
                <a:gd name="T115" fmla="*/ 56 h 161"/>
                <a:gd name="T116" fmla="*/ 26 w 207"/>
                <a:gd name="T117" fmla="*/ 55 h 161"/>
                <a:gd name="T118" fmla="*/ 35 w 207"/>
                <a:gd name="T119" fmla="*/ 49 h 161"/>
                <a:gd name="T120" fmla="*/ 70 w 207"/>
                <a:gd name="T121"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7" h="161">
                  <a:moveTo>
                    <a:pt x="163" y="36"/>
                  </a:moveTo>
                  <a:cubicBezTo>
                    <a:pt x="141" y="19"/>
                    <a:pt x="141" y="19"/>
                    <a:pt x="141" y="19"/>
                  </a:cubicBezTo>
                  <a:cubicBezTo>
                    <a:pt x="137" y="18"/>
                    <a:pt x="137" y="18"/>
                    <a:pt x="137" y="18"/>
                  </a:cubicBezTo>
                  <a:cubicBezTo>
                    <a:pt x="137" y="12"/>
                    <a:pt x="137" y="12"/>
                    <a:pt x="137" y="12"/>
                  </a:cubicBezTo>
                  <a:cubicBezTo>
                    <a:pt x="143" y="15"/>
                    <a:pt x="143" y="15"/>
                    <a:pt x="143" y="15"/>
                  </a:cubicBezTo>
                  <a:cubicBezTo>
                    <a:pt x="144" y="15"/>
                    <a:pt x="144" y="15"/>
                    <a:pt x="144" y="15"/>
                  </a:cubicBezTo>
                  <a:cubicBezTo>
                    <a:pt x="165" y="31"/>
                    <a:pt x="165" y="31"/>
                    <a:pt x="165" y="31"/>
                  </a:cubicBezTo>
                  <a:cubicBezTo>
                    <a:pt x="193" y="7"/>
                    <a:pt x="193" y="7"/>
                    <a:pt x="193" y="7"/>
                  </a:cubicBezTo>
                  <a:cubicBezTo>
                    <a:pt x="194" y="6"/>
                    <a:pt x="195" y="6"/>
                    <a:pt x="196" y="7"/>
                  </a:cubicBezTo>
                  <a:cubicBezTo>
                    <a:pt x="207" y="19"/>
                    <a:pt x="207" y="19"/>
                    <a:pt x="207" y="19"/>
                  </a:cubicBezTo>
                  <a:cubicBezTo>
                    <a:pt x="207" y="20"/>
                    <a:pt x="207" y="21"/>
                    <a:pt x="206" y="22"/>
                  </a:cubicBezTo>
                  <a:cubicBezTo>
                    <a:pt x="167" y="56"/>
                    <a:pt x="167" y="56"/>
                    <a:pt x="167" y="56"/>
                  </a:cubicBezTo>
                  <a:cubicBezTo>
                    <a:pt x="166" y="57"/>
                    <a:pt x="165" y="57"/>
                    <a:pt x="164" y="56"/>
                  </a:cubicBezTo>
                  <a:cubicBezTo>
                    <a:pt x="137" y="36"/>
                    <a:pt x="137" y="36"/>
                    <a:pt x="137" y="36"/>
                  </a:cubicBezTo>
                  <a:cubicBezTo>
                    <a:pt x="137" y="32"/>
                    <a:pt x="137" y="32"/>
                    <a:pt x="137" y="32"/>
                  </a:cubicBezTo>
                  <a:cubicBezTo>
                    <a:pt x="138" y="33"/>
                    <a:pt x="138" y="33"/>
                    <a:pt x="138" y="33"/>
                  </a:cubicBezTo>
                  <a:cubicBezTo>
                    <a:pt x="138" y="32"/>
                    <a:pt x="138" y="31"/>
                    <a:pt x="137" y="30"/>
                  </a:cubicBezTo>
                  <a:cubicBezTo>
                    <a:pt x="137" y="30"/>
                    <a:pt x="137" y="30"/>
                    <a:pt x="137" y="30"/>
                  </a:cubicBezTo>
                  <a:cubicBezTo>
                    <a:pt x="165" y="51"/>
                    <a:pt x="165" y="51"/>
                    <a:pt x="165" y="51"/>
                  </a:cubicBezTo>
                  <a:cubicBezTo>
                    <a:pt x="201" y="20"/>
                    <a:pt x="201" y="20"/>
                    <a:pt x="201" y="20"/>
                  </a:cubicBezTo>
                  <a:cubicBezTo>
                    <a:pt x="194" y="12"/>
                    <a:pt x="194" y="12"/>
                    <a:pt x="194" y="12"/>
                  </a:cubicBezTo>
                  <a:cubicBezTo>
                    <a:pt x="166" y="36"/>
                    <a:pt x="166" y="36"/>
                    <a:pt x="166" y="36"/>
                  </a:cubicBezTo>
                  <a:cubicBezTo>
                    <a:pt x="165" y="37"/>
                    <a:pt x="164" y="37"/>
                    <a:pt x="163" y="36"/>
                  </a:cubicBezTo>
                  <a:cubicBezTo>
                    <a:pt x="163" y="36"/>
                    <a:pt x="163" y="36"/>
                    <a:pt x="163" y="36"/>
                  </a:cubicBezTo>
                  <a:close/>
                  <a:moveTo>
                    <a:pt x="137" y="156"/>
                  </a:moveTo>
                  <a:cubicBezTo>
                    <a:pt x="145" y="155"/>
                    <a:pt x="145" y="155"/>
                    <a:pt x="145" y="155"/>
                  </a:cubicBezTo>
                  <a:cubicBezTo>
                    <a:pt x="142" y="100"/>
                    <a:pt x="142" y="100"/>
                    <a:pt x="142" y="100"/>
                  </a:cubicBezTo>
                  <a:cubicBezTo>
                    <a:pt x="137" y="97"/>
                    <a:pt x="137" y="97"/>
                    <a:pt x="137" y="97"/>
                  </a:cubicBezTo>
                  <a:cubicBezTo>
                    <a:pt x="137" y="91"/>
                    <a:pt x="137" y="91"/>
                    <a:pt x="137" y="91"/>
                  </a:cubicBezTo>
                  <a:cubicBezTo>
                    <a:pt x="146" y="97"/>
                    <a:pt x="146" y="97"/>
                    <a:pt x="146" y="97"/>
                  </a:cubicBezTo>
                  <a:cubicBezTo>
                    <a:pt x="146" y="97"/>
                    <a:pt x="146" y="98"/>
                    <a:pt x="147" y="98"/>
                  </a:cubicBezTo>
                  <a:cubicBezTo>
                    <a:pt x="149" y="158"/>
                    <a:pt x="149" y="158"/>
                    <a:pt x="149" y="158"/>
                  </a:cubicBezTo>
                  <a:cubicBezTo>
                    <a:pt x="150" y="159"/>
                    <a:pt x="149" y="160"/>
                    <a:pt x="147" y="160"/>
                  </a:cubicBezTo>
                  <a:cubicBezTo>
                    <a:pt x="137" y="161"/>
                    <a:pt x="137" y="161"/>
                    <a:pt x="137" y="161"/>
                  </a:cubicBezTo>
                  <a:lnTo>
                    <a:pt x="137" y="156"/>
                  </a:lnTo>
                  <a:close/>
                  <a:moveTo>
                    <a:pt x="137" y="18"/>
                  </a:moveTo>
                  <a:cubicBezTo>
                    <a:pt x="105" y="5"/>
                    <a:pt x="105" y="5"/>
                    <a:pt x="105" y="5"/>
                  </a:cubicBezTo>
                  <a:cubicBezTo>
                    <a:pt x="104" y="5"/>
                    <a:pt x="104" y="5"/>
                    <a:pt x="104" y="5"/>
                  </a:cubicBezTo>
                  <a:cubicBezTo>
                    <a:pt x="104" y="0"/>
                    <a:pt x="104" y="0"/>
                    <a:pt x="104" y="0"/>
                  </a:cubicBezTo>
                  <a:cubicBezTo>
                    <a:pt x="105" y="0"/>
                    <a:pt x="105" y="0"/>
                    <a:pt x="105" y="0"/>
                  </a:cubicBezTo>
                  <a:cubicBezTo>
                    <a:pt x="105" y="0"/>
                    <a:pt x="105" y="0"/>
                    <a:pt x="105" y="0"/>
                  </a:cubicBezTo>
                  <a:cubicBezTo>
                    <a:pt x="105" y="0"/>
                    <a:pt x="106" y="0"/>
                    <a:pt x="106" y="0"/>
                  </a:cubicBezTo>
                  <a:cubicBezTo>
                    <a:pt x="137" y="12"/>
                    <a:pt x="137" y="12"/>
                    <a:pt x="137" y="12"/>
                  </a:cubicBezTo>
                  <a:cubicBezTo>
                    <a:pt x="137" y="18"/>
                    <a:pt x="137" y="18"/>
                    <a:pt x="137" y="18"/>
                  </a:cubicBezTo>
                  <a:close/>
                  <a:moveTo>
                    <a:pt x="104" y="92"/>
                  </a:moveTo>
                  <a:cubicBezTo>
                    <a:pt x="125" y="108"/>
                    <a:pt x="125" y="108"/>
                    <a:pt x="125" y="108"/>
                  </a:cubicBezTo>
                  <a:cubicBezTo>
                    <a:pt x="126" y="108"/>
                    <a:pt x="126" y="109"/>
                    <a:pt x="126" y="109"/>
                  </a:cubicBezTo>
                  <a:cubicBezTo>
                    <a:pt x="126" y="109"/>
                    <a:pt x="126" y="109"/>
                    <a:pt x="126" y="109"/>
                  </a:cubicBezTo>
                  <a:cubicBezTo>
                    <a:pt x="128" y="156"/>
                    <a:pt x="128" y="156"/>
                    <a:pt x="128" y="156"/>
                  </a:cubicBezTo>
                  <a:cubicBezTo>
                    <a:pt x="137" y="156"/>
                    <a:pt x="137" y="156"/>
                    <a:pt x="137" y="156"/>
                  </a:cubicBezTo>
                  <a:cubicBezTo>
                    <a:pt x="137" y="161"/>
                    <a:pt x="137" y="161"/>
                    <a:pt x="137" y="161"/>
                  </a:cubicBezTo>
                  <a:cubicBezTo>
                    <a:pt x="126" y="161"/>
                    <a:pt x="126" y="161"/>
                    <a:pt x="126" y="161"/>
                  </a:cubicBezTo>
                  <a:cubicBezTo>
                    <a:pt x="125" y="161"/>
                    <a:pt x="124" y="160"/>
                    <a:pt x="124" y="159"/>
                  </a:cubicBezTo>
                  <a:cubicBezTo>
                    <a:pt x="121" y="111"/>
                    <a:pt x="121" y="111"/>
                    <a:pt x="121" y="111"/>
                  </a:cubicBezTo>
                  <a:cubicBezTo>
                    <a:pt x="104" y="98"/>
                    <a:pt x="104" y="98"/>
                    <a:pt x="104" y="98"/>
                  </a:cubicBezTo>
                  <a:cubicBezTo>
                    <a:pt x="104" y="92"/>
                    <a:pt x="104" y="92"/>
                    <a:pt x="104" y="92"/>
                  </a:cubicBezTo>
                  <a:close/>
                  <a:moveTo>
                    <a:pt x="137" y="97"/>
                  </a:moveTo>
                  <a:cubicBezTo>
                    <a:pt x="137" y="91"/>
                    <a:pt x="137" y="91"/>
                    <a:pt x="137" y="91"/>
                  </a:cubicBezTo>
                  <a:cubicBezTo>
                    <a:pt x="117" y="75"/>
                    <a:pt x="117" y="75"/>
                    <a:pt x="117" y="75"/>
                  </a:cubicBezTo>
                  <a:cubicBezTo>
                    <a:pt x="136" y="35"/>
                    <a:pt x="136" y="35"/>
                    <a:pt x="136" y="35"/>
                  </a:cubicBezTo>
                  <a:cubicBezTo>
                    <a:pt x="137" y="36"/>
                    <a:pt x="137" y="36"/>
                    <a:pt x="137" y="36"/>
                  </a:cubicBezTo>
                  <a:cubicBezTo>
                    <a:pt x="137" y="32"/>
                    <a:pt x="137" y="32"/>
                    <a:pt x="137" y="32"/>
                  </a:cubicBezTo>
                  <a:cubicBezTo>
                    <a:pt x="137" y="30"/>
                    <a:pt x="137" y="30"/>
                    <a:pt x="137" y="30"/>
                  </a:cubicBezTo>
                  <a:cubicBezTo>
                    <a:pt x="137" y="30"/>
                    <a:pt x="137" y="30"/>
                    <a:pt x="137" y="30"/>
                  </a:cubicBezTo>
                  <a:cubicBezTo>
                    <a:pt x="137" y="30"/>
                    <a:pt x="137" y="30"/>
                    <a:pt x="137" y="30"/>
                  </a:cubicBezTo>
                  <a:cubicBezTo>
                    <a:pt x="137" y="30"/>
                    <a:pt x="137" y="30"/>
                    <a:pt x="137" y="30"/>
                  </a:cubicBezTo>
                  <a:cubicBezTo>
                    <a:pt x="137" y="30"/>
                    <a:pt x="137" y="29"/>
                    <a:pt x="136" y="29"/>
                  </a:cubicBezTo>
                  <a:cubicBezTo>
                    <a:pt x="135" y="29"/>
                    <a:pt x="134" y="29"/>
                    <a:pt x="133" y="30"/>
                  </a:cubicBezTo>
                  <a:cubicBezTo>
                    <a:pt x="112" y="75"/>
                    <a:pt x="112" y="75"/>
                    <a:pt x="112" y="75"/>
                  </a:cubicBezTo>
                  <a:cubicBezTo>
                    <a:pt x="112" y="75"/>
                    <a:pt x="112" y="75"/>
                    <a:pt x="112" y="75"/>
                  </a:cubicBezTo>
                  <a:cubicBezTo>
                    <a:pt x="111" y="76"/>
                    <a:pt x="111" y="77"/>
                    <a:pt x="112" y="78"/>
                  </a:cubicBezTo>
                  <a:lnTo>
                    <a:pt x="137" y="97"/>
                  </a:lnTo>
                  <a:close/>
                  <a:moveTo>
                    <a:pt x="104" y="5"/>
                  </a:moveTo>
                  <a:cubicBezTo>
                    <a:pt x="70" y="5"/>
                    <a:pt x="70" y="5"/>
                    <a:pt x="70" y="5"/>
                  </a:cubicBezTo>
                  <a:cubicBezTo>
                    <a:pt x="70" y="0"/>
                    <a:pt x="70" y="0"/>
                    <a:pt x="70" y="0"/>
                  </a:cubicBezTo>
                  <a:cubicBezTo>
                    <a:pt x="104" y="0"/>
                    <a:pt x="104" y="0"/>
                    <a:pt x="104" y="0"/>
                  </a:cubicBezTo>
                  <a:cubicBezTo>
                    <a:pt x="104" y="5"/>
                    <a:pt x="104" y="5"/>
                    <a:pt x="104" y="5"/>
                  </a:cubicBezTo>
                  <a:close/>
                  <a:moveTo>
                    <a:pt x="70" y="16"/>
                  </a:moveTo>
                  <a:cubicBezTo>
                    <a:pt x="99" y="16"/>
                    <a:pt x="99" y="16"/>
                    <a:pt x="99" y="16"/>
                  </a:cubicBezTo>
                  <a:cubicBezTo>
                    <a:pt x="101" y="16"/>
                    <a:pt x="102" y="17"/>
                    <a:pt x="102" y="18"/>
                  </a:cubicBezTo>
                  <a:cubicBezTo>
                    <a:pt x="102" y="18"/>
                    <a:pt x="102" y="19"/>
                    <a:pt x="101" y="19"/>
                  </a:cubicBezTo>
                  <a:cubicBezTo>
                    <a:pt x="80" y="77"/>
                    <a:pt x="80" y="77"/>
                    <a:pt x="80" y="77"/>
                  </a:cubicBezTo>
                  <a:cubicBezTo>
                    <a:pt x="75" y="109"/>
                    <a:pt x="75" y="109"/>
                    <a:pt x="75" y="109"/>
                  </a:cubicBezTo>
                  <a:cubicBezTo>
                    <a:pt x="75" y="110"/>
                    <a:pt x="74" y="111"/>
                    <a:pt x="73" y="111"/>
                  </a:cubicBezTo>
                  <a:cubicBezTo>
                    <a:pt x="73" y="111"/>
                    <a:pt x="73" y="111"/>
                    <a:pt x="73" y="111"/>
                  </a:cubicBezTo>
                  <a:cubicBezTo>
                    <a:pt x="70" y="111"/>
                    <a:pt x="70" y="111"/>
                    <a:pt x="70" y="111"/>
                  </a:cubicBezTo>
                  <a:cubicBezTo>
                    <a:pt x="70" y="106"/>
                    <a:pt x="70" y="106"/>
                    <a:pt x="70" y="106"/>
                  </a:cubicBezTo>
                  <a:cubicBezTo>
                    <a:pt x="71" y="106"/>
                    <a:pt x="71" y="106"/>
                    <a:pt x="71" y="106"/>
                  </a:cubicBezTo>
                  <a:cubicBezTo>
                    <a:pt x="76" y="76"/>
                    <a:pt x="76" y="76"/>
                    <a:pt x="76" y="76"/>
                  </a:cubicBezTo>
                  <a:cubicBezTo>
                    <a:pt x="76" y="76"/>
                    <a:pt x="76" y="76"/>
                    <a:pt x="76" y="76"/>
                  </a:cubicBezTo>
                  <a:cubicBezTo>
                    <a:pt x="96" y="20"/>
                    <a:pt x="96" y="20"/>
                    <a:pt x="96" y="20"/>
                  </a:cubicBezTo>
                  <a:cubicBezTo>
                    <a:pt x="70" y="20"/>
                    <a:pt x="70" y="20"/>
                    <a:pt x="70" y="20"/>
                  </a:cubicBezTo>
                  <a:cubicBezTo>
                    <a:pt x="70" y="22"/>
                    <a:pt x="70" y="22"/>
                    <a:pt x="70" y="22"/>
                  </a:cubicBezTo>
                  <a:cubicBezTo>
                    <a:pt x="70" y="16"/>
                    <a:pt x="70" y="16"/>
                    <a:pt x="70" y="16"/>
                  </a:cubicBezTo>
                  <a:close/>
                  <a:moveTo>
                    <a:pt x="70" y="127"/>
                  </a:moveTo>
                  <a:cubicBezTo>
                    <a:pt x="70" y="132"/>
                    <a:pt x="70" y="132"/>
                    <a:pt x="70" y="132"/>
                  </a:cubicBezTo>
                  <a:cubicBezTo>
                    <a:pt x="91" y="131"/>
                    <a:pt x="91" y="131"/>
                    <a:pt x="91" y="131"/>
                  </a:cubicBezTo>
                  <a:cubicBezTo>
                    <a:pt x="92" y="130"/>
                    <a:pt x="93" y="130"/>
                    <a:pt x="93" y="128"/>
                  </a:cubicBezTo>
                  <a:cubicBezTo>
                    <a:pt x="99" y="94"/>
                    <a:pt x="99" y="94"/>
                    <a:pt x="99" y="94"/>
                  </a:cubicBezTo>
                  <a:cubicBezTo>
                    <a:pt x="104" y="98"/>
                    <a:pt x="104" y="98"/>
                    <a:pt x="104" y="98"/>
                  </a:cubicBezTo>
                  <a:cubicBezTo>
                    <a:pt x="104" y="92"/>
                    <a:pt x="104" y="92"/>
                    <a:pt x="104" y="92"/>
                  </a:cubicBezTo>
                  <a:cubicBezTo>
                    <a:pt x="100" y="89"/>
                    <a:pt x="100" y="89"/>
                    <a:pt x="100" y="89"/>
                  </a:cubicBezTo>
                  <a:cubicBezTo>
                    <a:pt x="100" y="89"/>
                    <a:pt x="100" y="89"/>
                    <a:pt x="100" y="89"/>
                  </a:cubicBezTo>
                  <a:cubicBezTo>
                    <a:pt x="99" y="88"/>
                    <a:pt x="99" y="88"/>
                    <a:pt x="99" y="88"/>
                  </a:cubicBezTo>
                  <a:cubicBezTo>
                    <a:pt x="98" y="88"/>
                    <a:pt x="98" y="88"/>
                    <a:pt x="98" y="88"/>
                  </a:cubicBezTo>
                  <a:cubicBezTo>
                    <a:pt x="96" y="87"/>
                    <a:pt x="95" y="88"/>
                    <a:pt x="95" y="90"/>
                  </a:cubicBezTo>
                  <a:cubicBezTo>
                    <a:pt x="89" y="126"/>
                    <a:pt x="89" y="126"/>
                    <a:pt x="89" y="126"/>
                  </a:cubicBezTo>
                  <a:lnTo>
                    <a:pt x="70" y="127"/>
                  </a:lnTo>
                  <a:close/>
                  <a:moveTo>
                    <a:pt x="70" y="5"/>
                  </a:moveTo>
                  <a:cubicBezTo>
                    <a:pt x="60" y="5"/>
                    <a:pt x="60" y="5"/>
                    <a:pt x="60" y="5"/>
                  </a:cubicBezTo>
                  <a:cubicBezTo>
                    <a:pt x="38" y="54"/>
                    <a:pt x="38" y="54"/>
                    <a:pt x="38" y="54"/>
                  </a:cubicBezTo>
                  <a:cubicBezTo>
                    <a:pt x="38" y="55"/>
                    <a:pt x="36" y="55"/>
                    <a:pt x="35" y="55"/>
                  </a:cubicBezTo>
                  <a:cubicBezTo>
                    <a:pt x="35" y="55"/>
                    <a:pt x="35" y="55"/>
                    <a:pt x="35" y="55"/>
                  </a:cubicBezTo>
                  <a:cubicBezTo>
                    <a:pt x="31" y="53"/>
                    <a:pt x="31" y="53"/>
                    <a:pt x="31" y="53"/>
                  </a:cubicBezTo>
                  <a:cubicBezTo>
                    <a:pt x="30" y="57"/>
                    <a:pt x="30" y="57"/>
                    <a:pt x="30" y="57"/>
                  </a:cubicBezTo>
                  <a:cubicBezTo>
                    <a:pt x="29" y="59"/>
                    <a:pt x="29" y="59"/>
                    <a:pt x="29" y="59"/>
                  </a:cubicBezTo>
                  <a:cubicBezTo>
                    <a:pt x="28" y="61"/>
                    <a:pt x="28" y="61"/>
                    <a:pt x="28" y="61"/>
                  </a:cubicBezTo>
                  <a:cubicBezTo>
                    <a:pt x="28" y="62"/>
                    <a:pt x="26" y="63"/>
                    <a:pt x="25" y="62"/>
                  </a:cubicBezTo>
                  <a:cubicBezTo>
                    <a:pt x="20" y="60"/>
                    <a:pt x="20" y="60"/>
                    <a:pt x="20" y="60"/>
                  </a:cubicBezTo>
                  <a:cubicBezTo>
                    <a:pt x="6" y="94"/>
                    <a:pt x="6" y="94"/>
                    <a:pt x="6" y="94"/>
                  </a:cubicBezTo>
                  <a:cubicBezTo>
                    <a:pt x="41" y="109"/>
                    <a:pt x="41" y="109"/>
                    <a:pt x="41" y="109"/>
                  </a:cubicBezTo>
                  <a:cubicBezTo>
                    <a:pt x="42" y="109"/>
                    <a:pt x="42" y="109"/>
                    <a:pt x="42" y="109"/>
                  </a:cubicBezTo>
                  <a:cubicBezTo>
                    <a:pt x="56" y="75"/>
                    <a:pt x="56" y="75"/>
                    <a:pt x="56" y="75"/>
                  </a:cubicBezTo>
                  <a:cubicBezTo>
                    <a:pt x="52" y="73"/>
                    <a:pt x="52" y="73"/>
                    <a:pt x="52" y="73"/>
                  </a:cubicBezTo>
                  <a:cubicBezTo>
                    <a:pt x="50" y="73"/>
                    <a:pt x="50" y="71"/>
                    <a:pt x="50" y="70"/>
                  </a:cubicBezTo>
                  <a:cubicBezTo>
                    <a:pt x="51" y="68"/>
                    <a:pt x="51" y="68"/>
                    <a:pt x="51" y="68"/>
                  </a:cubicBezTo>
                  <a:cubicBezTo>
                    <a:pt x="52" y="66"/>
                    <a:pt x="52" y="66"/>
                    <a:pt x="52" y="66"/>
                  </a:cubicBezTo>
                  <a:cubicBezTo>
                    <a:pt x="54" y="62"/>
                    <a:pt x="54" y="62"/>
                    <a:pt x="54" y="62"/>
                  </a:cubicBezTo>
                  <a:cubicBezTo>
                    <a:pt x="50" y="61"/>
                    <a:pt x="50" y="61"/>
                    <a:pt x="50" y="61"/>
                  </a:cubicBezTo>
                  <a:cubicBezTo>
                    <a:pt x="49" y="60"/>
                    <a:pt x="48" y="59"/>
                    <a:pt x="48" y="58"/>
                  </a:cubicBezTo>
                  <a:cubicBezTo>
                    <a:pt x="48" y="58"/>
                    <a:pt x="48" y="58"/>
                    <a:pt x="48" y="58"/>
                  </a:cubicBezTo>
                  <a:cubicBezTo>
                    <a:pt x="48" y="58"/>
                    <a:pt x="48" y="58"/>
                    <a:pt x="48" y="58"/>
                  </a:cubicBezTo>
                  <a:cubicBezTo>
                    <a:pt x="66" y="17"/>
                    <a:pt x="66" y="17"/>
                    <a:pt x="66" y="17"/>
                  </a:cubicBezTo>
                  <a:cubicBezTo>
                    <a:pt x="67" y="16"/>
                    <a:pt x="68" y="16"/>
                    <a:pt x="69" y="16"/>
                  </a:cubicBezTo>
                  <a:cubicBezTo>
                    <a:pt x="69" y="16"/>
                    <a:pt x="69" y="16"/>
                    <a:pt x="69" y="16"/>
                  </a:cubicBezTo>
                  <a:cubicBezTo>
                    <a:pt x="70" y="16"/>
                    <a:pt x="70" y="16"/>
                    <a:pt x="70" y="16"/>
                  </a:cubicBezTo>
                  <a:cubicBezTo>
                    <a:pt x="70" y="22"/>
                    <a:pt x="70" y="22"/>
                    <a:pt x="70" y="22"/>
                  </a:cubicBezTo>
                  <a:cubicBezTo>
                    <a:pt x="54" y="57"/>
                    <a:pt x="54" y="57"/>
                    <a:pt x="54" y="57"/>
                  </a:cubicBezTo>
                  <a:cubicBezTo>
                    <a:pt x="58" y="59"/>
                    <a:pt x="58" y="59"/>
                    <a:pt x="58" y="59"/>
                  </a:cubicBezTo>
                  <a:cubicBezTo>
                    <a:pt x="59" y="59"/>
                    <a:pt x="59" y="61"/>
                    <a:pt x="59" y="62"/>
                  </a:cubicBezTo>
                  <a:cubicBezTo>
                    <a:pt x="57" y="68"/>
                    <a:pt x="57" y="68"/>
                    <a:pt x="57" y="68"/>
                  </a:cubicBezTo>
                  <a:cubicBezTo>
                    <a:pt x="56" y="70"/>
                    <a:pt x="56" y="70"/>
                    <a:pt x="56" y="70"/>
                  </a:cubicBezTo>
                  <a:cubicBezTo>
                    <a:pt x="60" y="72"/>
                    <a:pt x="60" y="72"/>
                    <a:pt x="60" y="72"/>
                  </a:cubicBezTo>
                  <a:cubicBezTo>
                    <a:pt x="61" y="72"/>
                    <a:pt x="62" y="74"/>
                    <a:pt x="62" y="75"/>
                  </a:cubicBezTo>
                  <a:cubicBezTo>
                    <a:pt x="46" y="112"/>
                    <a:pt x="46" y="112"/>
                    <a:pt x="46" y="112"/>
                  </a:cubicBezTo>
                  <a:cubicBezTo>
                    <a:pt x="46" y="113"/>
                    <a:pt x="46" y="113"/>
                    <a:pt x="46" y="113"/>
                  </a:cubicBezTo>
                  <a:cubicBezTo>
                    <a:pt x="45" y="114"/>
                    <a:pt x="44" y="115"/>
                    <a:pt x="43" y="115"/>
                  </a:cubicBezTo>
                  <a:cubicBezTo>
                    <a:pt x="54" y="119"/>
                    <a:pt x="54" y="119"/>
                    <a:pt x="54" y="119"/>
                  </a:cubicBezTo>
                  <a:cubicBezTo>
                    <a:pt x="56" y="120"/>
                    <a:pt x="56" y="120"/>
                    <a:pt x="56" y="120"/>
                  </a:cubicBezTo>
                  <a:cubicBezTo>
                    <a:pt x="57" y="118"/>
                    <a:pt x="57" y="118"/>
                    <a:pt x="57" y="118"/>
                  </a:cubicBezTo>
                  <a:cubicBezTo>
                    <a:pt x="61" y="108"/>
                    <a:pt x="61" y="108"/>
                    <a:pt x="61" y="108"/>
                  </a:cubicBezTo>
                  <a:cubicBezTo>
                    <a:pt x="62" y="107"/>
                    <a:pt x="62" y="107"/>
                    <a:pt x="63" y="107"/>
                  </a:cubicBezTo>
                  <a:cubicBezTo>
                    <a:pt x="70" y="106"/>
                    <a:pt x="70" y="106"/>
                    <a:pt x="70" y="106"/>
                  </a:cubicBezTo>
                  <a:cubicBezTo>
                    <a:pt x="70" y="111"/>
                    <a:pt x="70" y="111"/>
                    <a:pt x="70" y="111"/>
                  </a:cubicBezTo>
                  <a:cubicBezTo>
                    <a:pt x="65" y="111"/>
                    <a:pt x="65" y="111"/>
                    <a:pt x="65" y="111"/>
                  </a:cubicBezTo>
                  <a:cubicBezTo>
                    <a:pt x="62" y="120"/>
                    <a:pt x="62" y="120"/>
                    <a:pt x="62" y="120"/>
                  </a:cubicBezTo>
                  <a:cubicBezTo>
                    <a:pt x="60" y="124"/>
                    <a:pt x="60" y="124"/>
                    <a:pt x="60" y="124"/>
                  </a:cubicBezTo>
                  <a:cubicBezTo>
                    <a:pt x="59" y="125"/>
                    <a:pt x="58" y="126"/>
                    <a:pt x="57" y="125"/>
                  </a:cubicBezTo>
                  <a:cubicBezTo>
                    <a:pt x="53" y="124"/>
                    <a:pt x="53" y="124"/>
                    <a:pt x="53" y="124"/>
                  </a:cubicBezTo>
                  <a:cubicBezTo>
                    <a:pt x="30" y="114"/>
                    <a:pt x="30" y="114"/>
                    <a:pt x="30" y="114"/>
                  </a:cubicBezTo>
                  <a:cubicBezTo>
                    <a:pt x="29" y="114"/>
                    <a:pt x="29" y="114"/>
                    <a:pt x="29" y="114"/>
                  </a:cubicBezTo>
                  <a:cubicBezTo>
                    <a:pt x="30" y="130"/>
                    <a:pt x="30" y="130"/>
                    <a:pt x="30" y="130"/>
                  </a:cubicBezTo>
                  <a:cubicBezTo>
                    <a:pt x="70" y="127"/>
                    <a:pt x="70" y="127"/>
                    <a:pt x="70" y="127"/>
                  </a:cubicBezTo>
                  <a:cubicBezTo>
                    <a:pt x="70" y="132"/>
                    <a:pt x="70" y="132"/>
                    <a:pt x="70" y="132"/>
                  </a:cubicBezTo>
                  <a:cubicBezTo>
                    <a:pt x="28" y="135"/>
                    <a:pt x="28" y="135"/>
                    <a:pt x="28" y="135"/>
                  </a:cubicBezTo>
                  <a:cubicBezTo>
                    <a:pt x="27" y="135"/>
                    <a:pt x="26" y="134"/>
                    <a:pt x="26" y="133"/>
                  </a:cubicBezTo>
                  <a:cubicBezTo>
                    <a:pt x="24" y="112"/>
                    <a:pt x="24" y="112"/>
                    <a:pt x="24" y="112"/>
                  </a:cubicBezTo>
                  <a:cubicBezTo>
                    <a:pt x="24" y="111"/>
                    <a:pt x="25" y="110"/>
                    <a:pt x="26" y="110"/>
                  </a:cubicBezTo>
                  <a:cubicBezTo>
                    <a:pt x="30" y="109"/>
                    <a:pt x="30" y="109"/>
                    <a:pt x="30" y="109"/>
                  </a:cubicBezTo>
                  <a:cubicBezTo>
                    <a:pt x="30" y="109"/>
                    <a:pt x="30" y="109"/>
                    <a:pt x="30" y="109"/>
                  </a:cubicBezTo>
                  <a:cubicBezTo>
                    <a:pt x="30" y="109"/>
                    <a:pt x="30" y="109"/>
                    <a:pt x="30" y="109"/>
                  </a:cubicBezTo>
                  <a:cubicBezTo>
                    <a:pt x="2" y="98"/>
                    <a:pt x="2" y="98"/>
                    <a:pt x="2" y="98"/>
                  </a:cubicBezTo>
                  <a:cubicBezTo>
                    <a:pt x="1" y="97"/>
                    <a:pt x="0" y="96"/>
                    <a:pt x="1" y="95"/>
                  </a:cubicBezTo>
                  <a:cubicBezTo>
                    <a:pt x="17" y="56"/>
                    <a:pt x="17" y="56"/>
                    <a:pt x="17" y="56"/>
                  </a:cubicBezTo>
                  <a:cubicBezTo>
                    <a:pt x="17" y="55"/>
                    <a:pt x="19" y="54"/>
                    <a:pt x="20" y="55"/>
                  </a:cubicBezTo>
                  <a:cubicBezTo>
                    <a:pt x="25" y="57"/>
                    <a:pt x="25" y="57"/>
                    <a:pt x="25" y="57"/>
                  </a:cubicBezTo>
                  <a:cubicBezTo>
                    <a:pt x="26" y="55"/>
                    <a:pt x="26" y="55"/>
                    <a:pt x="26" y="55"/>
                  </a:cubicBezTo>
                  <a:cubicBezTo>
                    <a:pt x="28" y="49"/>
                    <a:pt x="28" y="49"/>
                    <a:pt x="28" y="49"/>
                  </a:cubicBezTo>
                  <a:cubicBezTo>
                    <a:pt x="28" y="48"/>
                    <a:pt x="30" y="47"/>
                    <a:pt x="31" y="48"/>
                  </a:cubicBezTo>
                  <a:cubicBezTo>
                    <a:pt x="35" y="49"/>
                    <a:pt x="35" y="49"/>
                    <a:pt x="35" y="49"/>
                  </a:cubicBezTo>
                  <a:cubicBezTo>
                    <a:pt x="56" y="1"/>
                    <a:pt x="56" y="1"/>
                    <a:pt x="56" y="1"/>
                  </a:cubicBezTo>
                  <a:cubicBezTo>
                    <a:pt x="56" y="1"/>
                    <a:pt x="57" y="0"/>
                    <a:pt x="58" y="0"/>
                  </a:cubicBezTo>
                  <a:cubicBezTo>
                    <a:pt x="70" y="0"/>
                    <a:pt x="70" y="0"/>
                    <a:pt x="70" y="0"/>
                  </a:cubicBezTo>
                  <a:lnTo>
                    <a:pt x="7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37176" tIns="68588" rIns="137176" bIns="68588" numCol="1" anchor="t" anchorCtr="0" compatLnSpc="1">
              <a:prstTxWarp prst="textNoShape">
                <a:avLst/>
              </a:prstTxWarp>
            </a:bodyPr>
            <a:lstStyle/>
            <a:p>
              <a:pPr defTabSz="2438584"/>
              <a:endParaRPr lang="id-ID" sz="2700">
                <a:solidFill>
                  <a:srgbClr val="57565A"/>
                </a:solidFill>
                <a:latin typeface="Roboto Light"/>
              </a:endParaRPr>
            </a:p>
          </p:txBody>
        </p:sp>
      </p:grpSp>
      <p:grpSp>
        <p:nvGrpSpPr>
          <p:cNvPr id="386" name="Group 385"/>
          <p:cNvGrpSpPr/>
          <p:nvPr/>
        </p:nvGrpSpPr>
        <p:grpSpPr>
          <a:xfrm>
            <a:off x="6414105" y="6616505"/>
            <a:ext cx="771559" cy="676196"/>
            <a:chOff x="3429001" y="4937126"/>
            <a:chExt cx="423863" cy="371475"/>
          </a:xfrm>
          <a:solidFill>
            <a:schemeClr val="bg1"/>
          </a:solidFill>
        </p:grpSpPr>
        <p:sp>
          <p:nvSpPr>
            <p:cNvPr id="387" name="Oval 89"/>
            <p:cNvSpPr>
              <a:spLocks noChangeArrowheads="1"/>
            </p:cNvSpPr>
            <p:nvPr/>
          </p:nvSpPr>
          <p:spPr bwMode="auto">
            <a:xfrm>
              <a:off x="3632201" y="5180013"/>
              <a:ext cx="2381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88" name="Freeform 90"/>
            <p:cNvSpPr>
              <a:spLocks/>
            </p:cNvSpPr>
            <p:nvPr/>
          </p:nvSpPr>
          <p:spPr bwMode="auto">
            <a:xfrm>
              <a:off x="3478213" y="5133976"/>
              <a:ext cx="61913" cy="17463"/>
            </a:xfrm>
            <a:custGeom>
              <a:avLst/>
              <a:gdLst>
                <a:gd name="T0" fmla="*/ 0 w 19"/>
                <a:gd name="T1" fmla="*/ 3 h 5"/>
                <a:gd name="T2" fmla="*/ 2 w 19"/>
                <a:gd name="T3" fmla="*/ 5 h 5"/>
                <a:gd name="T4" fmla="*/ 17 w 19"/>
                <a:gd name="T5" fmla="*/ 5 h 5"/>
                <a:gd name="T6" fmla="*/ 19 w 19"/>
                <a:gd name="T7" fmla="*/ 3 h 5"/>
                <a:gd name="T8" fmla="*/ 17 w 19"/>
                <a:gd name="T9" fmla="*/ 0 h 5"/>
                <a:gd name="T10" fmla="*/ 2 w 19"/>
                <a:gd name="T11" fmla="*/ 0 h 5"/>
                <a:gd name="T12" fmla="*/ 0 w 19"/>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19" h="5">
                  <a:moveTo>
                    <a:pt x="0" y="3"/>
                  </a:moveTo>
                  <a:cubicBezTo>
                    <a:pt x="0" y="4"/>
                    <a:pt x="1" y="5"/>
                    <a:pt x="2" y="5"/>
                  </a:cubicBezTo>
                  <a:cubicBezTo>
                    <a:pt x="17" y="5"/>
                    <a:pt x="17" y="5"/>
                    <a:pt x="17" y="5"/>
                  </a:cubicBezTo>
                  <a:cubicBezTo>
                    <a:pt x="18" y="5"/>
                    <a:pt x="19" y="4"/>
                    <a:pt x="19" y="3"/>
                  </a:cubicBezTo>
                  <a:cubicBezTo>
                    <a:pt x="19" y="1"/>
                    <a:pt x="18" y="0"/>
                    <a:pt x="17" y="0"/>
                  </a:cubicBezTo>
                  <a:cubicBezTo>
                    <a:pt x="2" y="0"/>
                    <a:pt x="2" y="0"/>
                    <a:pt x="2" y="0"/>
                  </a:cubicBezTo>
                  <a:cubicBezTo>
                    <a:pt x="1" y="0"/>
                    <a:pt x="0" y="1"/>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89" name="Freeform 91"/>
            <p:cNvSpPr>
              <a:spLocks noEditPoints="1"/>
            </p:cNvSpPr>
            <p:nvPr/>
          </p:nvSpPr>
          <p:spPr bwMode="auto">
            <a:xfrm>
              <a:off x="3573463" y="5124451"/>
              <a:ext cx="138113" cy="134938"/>
            </a:xfrm>
            <a:custGeom>
              <a:avLst/>
              <a:gdLst>
                <a:gd name="T0" fmla="*/ 21 w 42"/>
                <a:gd name="T1" fmla="*/ 41 h 41"/>
                <a:gd name="T2" fmla="*/ 42 w 42"/>
                <a:gd name="T3" fmla="*/ 20 h 41"/>
                <a:gd name="T4" fmla="*/ 21 w 42"/>
                <a:gd name="T5" fmla="*/ 0 h 41"/>
                <a:gd name="T6" fmla="*/ 0 w 42"/>
                <a:gd name="T7" fmla="*/ 20 h 41"/>
                <a:gd name="T8" fmla="*/ 21 w 42"/>
                <a:gd name="T9" fmla="*/ 41 h 41"/>
                <a:gd name="T10" fmla="*/ 21 w 42"/>
                <a:gd name="T11" fmla="*/ 4 h 41"/>
                <a:gd name="T12" fmla="*/ 38 w 42"/>
                <a:gd name="T13" fmla="*/ 20 h 41"/>
                <a:gd name="T14" fmla="*/ 21 w 42"/>
                <a:gd name="T15" fmla="*/ 37 h 41"/>
                <a:gd name="T16" fmla="*/ 5 w 42"/>
                <a:gd name="T17" fmla="*/ 20 h 41"/>
                <a:gd name="T18" fmla="*/ 21 w 42"/>
                <a:gd name="T19"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1">
                  <a:moveTo>
                    <a:pt x="21" y="41"/>
                  </a:moveTo>
                  <a:cubicBezTo>
                    <a:pt x="33" y="41"/>
                    <a:pt x="42" y="32"/>
                    <a:pt x="42" y="20"/>
                  </a:cubicBezTo>
                  <a:cubicBezTo>
                    <a:pt x="42" y="9"/>
                    <a:pt x="33" y="0"/>
                    <a:pt x="21" y="0"/>
                  </a:cubicBezTo>
                  <a:cubicBezTo>
                    <a:pt x="10" y="0"/>
                    <a:pt x="0" y="9"/>
                    <a:pt x="0" y="20"/>
                  </a:cubicBezTo>
                  <a:cubicBezTo>
                    <a:pt x="0" y="32"/>
                    <a:pt x="10" y="41"/>
                    <a:pt x="21" y="41"/>
                  </a:cubicBezTo>
                  <a:close/>
                  <a:moveTo>
                    <a:pt x="21" y="4"/>
                  </a:moveTo>
                  <a:cubicBezTo>
                    <a:pt x="30" y="4"/>
                    <a:pt x="38" y="11"/>
                    <a:pt x="38" y="20"/>
                  </a:cubicBezTo>
                  <a:cubicBezTo>
                    <a:pt x="38" y="29"/>
                    <a:pt x="30" y="37"/>
                    <a:pt x="21" y="37"/>
                  </a:cubicBezTo>
                  <a:cubicBezTo>
                    <a:pt x="12" y="37"/>
                    <a:pt x="5" y="29"/>
                    <a:pt x="5" y="20"/>
                  </a:cubicBezTo>
                  <a:cubicBezTo>
                    <a:pt x="5" y="11"/>
                    <a:pt x="12" y="4"/>
                    <a:pt x="2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90" name="Freeform 92"/>
            <p:cNvSpPr>
              <a:spLocks noEditPoints="1"/>
            </p:cNvSpPr>
            <p:nvPr/>
          </p:nvSpPr>
          <p:spPr bwMode="auto">
            <a:xfrm>
              <a:off x="3429001" y="4937126"/>
              <a:ext cx="423863" cy="371475"/>
            </a:xfrm>
            <a:custGeom>
              <a:avLst/>
              <a:gdLst>
                <a:gd name="T0" fmla="*/ 124 w 129"/>
                <a:gd name="T1" fmla="*/ 33 h 113"/>
                <a:gd name="T2" fmla="*/ 36 w 129"/>
                <a:gd name="T3" fmla="*/ 1 h 113"/>
                <a:gd name="T4" fmla="*/ 28 w 129"/>
                <a:gd name="T5" fmla="*/ 5 h 113"/>
                <a:gd name="T6" fmla="*/ 18 w 129"/>
                <a:gd name="T7" fmla="*/ 34 h 113"/>
                <a:gd name="T8" fmla="*/ 13 w 129"/>
                <a:gd name="T9" fmla="*/ 34 h 113"/>
                <a:gd name="T10" fmla="*/ 7 w 129"/>
                <a:gd name="T11" fmla="*/ 40 h 113"/>
                <a:gd name="T12" fmla="*/ 7 w 129"/>
                <a:gd name="T13" fmla="*/ 42 h 113"/>
                <a:gd name="T14" fmla="*/ 6 w 129"/>
                <a:gd name="T15" fmla="*/ 42 h 113"/>
                <a:gd name="T16" fmla="*/ 0 w 129"/>
                <a:gd name="T17" fmla="*/ 48 h 113"/>
                <a:gd name="T18" fmla="*/ 0 w 129"/>
                <a:gd name="T19" fmla="*/ 107 h 113"/>
                <a:gd name="T20" fmla="*/ 6 w 129"/>
                <a:gd name="T21" fmla="*/ 113 h 113"/>
                <a:gd name="T22" fmla="*/ 97 w 129"/>
                <a:gd name="T23" fmla="*/ 113 h 113"/>
                <a:gd name="T24" fmla="*/ 103 w 129"/>
                <a:gd name="T25" fmla="*/ 109 h 113"/>
                <a:gd name="T26" fmla="*/ 128 w 129"/>
                <a:gd name="T27" fmla="*/ 41 h 113"/>
                <a:gd name="T28" fmla="*/ 124 w 129"/>
                <a:gd name="T29" fmla="*/ 33 h 113"/>
                <a:gd name="T30" fmla="*/ 96 w 129"/>
                <a:gd name="T31" fmla="*/ 108 h 113"/>
                <a:gd name="T32" fmla="*/ 5 w 129"/>
                <a:gd name="T33" fmla="*/ 108 h 113"/>
                <a:gd name="T34" fmla="*/ 5 w 129"/>
                <a:gd name="T35" fmla="*/ 46 h 113"/>
                <a:gd name="T36" fmla="*/ 12 w 129"/>
                <a:gd name="T37" fmla="*/ 46 h 113"/>
                <a:gd name="T38" fmla="*/ 12 w 129"/>
                <a:gd name="T39" fmla="*/ 39 h 113"/>
                <a:gd name="T40" fmla="*/ 30 w 129"/>
                <a:gd name="T41" fmla="*/ 39 h 113"/>
                <a:gd name="T42" fmla="*/ 30 w 129"/>
                <a:gd name="T43" fmla="*/ 46 h 113"/>
                <a:gd name="T44" fmla="*/ 96 w 129"/>
                <a:gd name="T45" fmla="*/ 46 h 113"/>
                <a:gd name="T46" fmla="*/ 96 w 129"/>
                <a:gd name="T47" fmla="*/ 108 h 113"/>
                <a:gd name="T48" fmla="*/ 101 w 129"/>
                <a:gd name="T49" fmla="*/ 101 h 113"/>
                <a:gd name="T50" fmla="*/ 101 w 129"/>
                <a:gd name="T51" fmla="*/ 48 h 113"/>
                <a:gd name="T52" fmla="*/ 95 w 129"/>
                <a:gd name="T53" fmla="*/ 42 h 113"/>
                <a:gd name="T54" fmla="*/ 34 w 129"/>
                <a:gd name="T55" fmla="*/ 42 h 113"/>
                <a:gd name="T56" fmla="*/ 34 w 129"/>
                <a:gd name="T57" fmla="*/ 40 h 113"/>
                <a:gd name="T58" fmla="*/ 28 w 129"/>
                <a:gd name="T59" fmla="*/ 34 h 113"/>
                <a:gd name="T60" fmla="*/ 22 w 129"/>
                <a:gd name="T61" fmla="*/ 34 h 113"/>
                <a:gd name="T62" fmla="*/ 33 w 129"/>
                <a:gd name="T63" fmla="*/ 5 h 113"/>
                <a:gd name="T64" fmla="*/ 124 w 129"/>
                <a:gd name="T65" fmla="*/ 38 h 113"/>
                <a:gd name="T66" fmla="*/ 101 w 129"/>
                <a:gd name="T67" fmla="*/ 10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9" h="113">
                  <a:moveTo>
                    <a:pt x="124" y="33"/>
                  </a:moveTo>
                  <a:cubicBezTo>
                    <a:pt x="36" y="1"/>
                    <a:pt x="36" y="1"/>
                    <a:pt x="36" y="1"/>
                  </a:cubicBezTo>
                  <a:cubicBezTo>
                    <a:pt x="33" y="0"/>
                    <a:pt x="29" y="2"/>
                    <a:pt x="28" y="5"/>
                  </a:cubicBezTo>
                  <a:cubicBezTo>
                    <a:pt x="18" y="34"/>
                    <a:pt x="18" y="34"/>
                    <a:pt x="18" y="34"/>
                  </a:cubicBezTo>
                  <a:cubicBezTo>
                    <a:pt x="13" y="34"/>
                    <a:pt x="13" y="34"/>
                    <a:pt x="13" y="34"/>
                  </a:cubicBezTo>
                  <a:cubicBezTo>
                    <a:pt x="10" y="34"/>
                    <a:pt x="7" y="37"/>
                    <a:pt x="7" y="40"/>
                  </a:cubicBezTo>
                  <a:cubicBezTo>
                    <a:pt x="7" y="42"/>
                    <a:pt x="7" y="42"/>
                    <a:pt x="7" y="42"/>
                  </a:cubicBezTo>
                  <a:cubicBezTo>
                    <a:pt x="6" y="42"/>
                    <a:pt x="6" y="42"/>
                    <a:pt x="6" y="42"/>
                  </a:cubicBezTo>
                  <a:cubicBezTo>
                    <a:pt x="3" y="42"/>
                    <a:pt x="0" y="44"/>
                    <a:pt x="0" y="48"/>
                  </a:cubicBezTo>
                  <a:cubicBezTo>
                    <a:pt x="0" y="107"/>
                    <a:pt x="0" y="107"/>
                    <a:pt x="0" y="107"/>
                  </a:cubicBezTo>
                  <a:cubicBezTo>
                    <a:pt x="0" y="110"/>
                    <a:pt x="3" y="113"/>
                    <a:pt x="6" y="113"/>
                  </a:cubicBezTo>
                  <a:cubicBezTo>
                    <a:pt x="97" y="113"/>
                    <a:pt x="97" y="113"/>
                    <a:pt x="97" y="113"/>
                  </a:cubicBezTo>
                  <a:cubicBezTo>
                    <a:pt x="100" y="113"/>
                    <a:pt x="102" y="111"/>
                    <a:pt x="103" y="109"/>
                  </a:cubicBezTo>
                  <a:cubicBezTo>
                    <a:pt x="128" y="41"/>
                    <a:pt x="128" y="41"/>
                    <a:pt x="128" y="41"/>
                  </a:cubicBezTo>
                  <a:cubicBezTo>
                    <a:pt x="129" y="38"/>
                    <a:pt x="127" y="35"/>
                    <a:pt x="124" y="33"/>
                  </a:cubicBezTo>
                  <a:close/>
                  <a:moveTo>
                    <a:pt x="96" y="108"/>
                  </a:moveTo>
                  <a:cubicBezTo>
                    <a:pt x="5" y="108"/>
                    <a:pt x="5" y="108"/>
                    <a:pt x="5" y="108"/>
                  </a:cubicBezTo>
                  <a:cubicBezTo>
                    <a:pt x="5" y="46"/>
                    <a:pt x="5" y="46"/>
                    <a:pt x="5" y="46"/>
                  </a:cubicBezTo>
                  <a:cubicBezTo>
                    <a:pt x="12" y="46"/>
                    <a:pt x="12" y="46"/>
                    <a:pt x="12" y="46"/>
                  </a:cubicBezTo>
                  <a:cubicBezTo>
                    <a:pt x="12" y="39"/>
                    <a:pt x="12" y="39"/>
                    <a:pt x="12" y="39"/>
                  </a:cubicBezTo>
                  <a:cubicBezTo>
                    <a:pt x="30" y="39"/>
                    <a:pt x="30" y="39"/>
                    <a:pt x="30" y="39"/>
                  </a:cubicBezTo>
                  <a:cubicBezTo>
                    <a:pt x="30" y="46"/>
                    <a:pt x="30" y="46"/>
                    <a:pt x="30" y="46"/>
                  </a:cubicBezTo>
                  <a:cubicBezTo>
                    <a:pt x="96" y="46"/>
                    <a:pt x="96" y="46"/>
                    <a:pt x="96" y="46"/>
                  </a:cubicBezTo>
                  <a:lnTo>
                    <a:pt x="96" y="108"/>
                  </a:lnTo>
                  <a:close/>
                  <a:moveTo>
                    <a:pt x="101" y="101"/>
                  </a:moveTo>
                  <a:cubicBezTo>
                    <a:pt x="101" y="48"/>
                    <a:pt x="101" y="48"/>
                    <a:pt x="101" y="48"/>
                  </a:cubicBezTo>
                  <a:cubicBezTo>
                    <a:pt x="101" y="44"/>
                    <a:pt x="98" y="42"/>
                    <a:pt x="95" y="42"/>
                  </a:cubicBezTo>
                  <a:cubicBezTo>
                    <a:pt x="34" y="42"/>
                    <a:pt x="34" y="42"/>
                    <a:pt x="34" y="42"/>
                  </a:cubicBezTo>
                  <a:cubicBezTo>
                    <a:pt x="34" y="40"/>
                    <a:pt x="34" y="40"/>
                    <a:pt x="34" y="40"/>
                  </a:cubicBezTo>
                  <a:cubicBezTo>
                    <a:pt x="34" y="37"/>
                    <a:pt x="32" y="34"/>
                    <a:pt x="28" y="34"/>
                  </a:cubicBezTo>
                  <a:cubicBezTo>
                    <a:pt x="22" y="34"/>
                    <a:pt x="22" y="34"/>
                    <a:pt x="22" y="34"/>
                  </a:cubicBezTo>
                  <a:cubicBezTo>
                    <a:pt x="33" y="5"/>
                    <a:pt x="33" y="5"/>
                    <a:pt x="33" y="5"/>
                  </a:cubicBezTo>
                  <a:cubicBezTo>
                    <a:pt x="124" y="38"/>
                    <a:pt x="124" y="38"/>
                    <a:pt x="124" y="38"/>
                  </a:cubicBezTo>
                  <a:lnTo>
                    <a:pt x="101" y="1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391" name="Freeform 390"/>
          <p:cNvSpPr>
            <a:spLocks/>
          </p:cNvSpPr>
          <p:nvPr/>
        </p:nvSpPr>
        <p:spPr bwMode="auto">
          <a:xfrm>
            <a:off x="7695965" y="5687098"/>
            <a:ext cx="701065" cy="701061"/>
          </a:xfrm>
          <a:custGeom>
            <a:avLst/>
            <a:gdLst>
              <a:gd name="T0" fmla="*/ 51 w 51"/>
              <a:gd name="T1" fmla="*/ 16 h 51"/>
              <a:gd name="T2" fmla="*/ 51 w 51"/>
              <a:gd name="T3" fmla="*/ 17 h 51"/>
              <a:gd name="T4" fmla="*/ 50 w 51"/>
              <a:gd name="T5" fmla="*/ 17 h 51"/>
              <a:gd name="T6" fmla="*/ 49 w 51"/>
              <a:gd name="T7" fmla="*/ 16 h 51"/>
              <a:gd name="T8" fmla="*/ 49 w 51"/>
              <a:gd name="T9" fmla="*/ 5 h 51"/>
              <a:gd name="T10" fmla="*/ 33 w 51"/>
              <a:gd name="T11" fmla="*/ 32 h 51"/>
              <a:gd name="T12" fmla="*/ 20 w 51"/>
              <a:gd name="T13" fmla="*/ 24 h 51"/>
              <a:gd name="T14" fmla="*/ 1 w 51"/>
              <a:gd name="T15" fmla="*/ 51 h 51"/>
              <a:gd name="T16" fmla="*/ 0 w 51"/>
              <a:gd name="T17" fmla="*/ 49 h 51"/>
              <a:gd name="T18" fmla="*/ 19 w 51"/>
              <a:gd name="T19" fmla="*/ 21 h 51"/>
              <a:gd name="T20" fmla="*/ 32 w 51"/>
              <a:gd name="T21" fmla="*/ 29 h 51"/>
              <a:gd name="T22" fmla="*/ 47 w 51"/>
              <a:gd name="T23" fmla="*/ 4 h 51"/>
              <a:gd name="T24" fmla="*/ 37 w 51"/>
              <a:gd name="T25" fmla="*/ 9 h 51"/>
              <a:gd name="T26" fmla="*/ 35 w 51"/>
              <a:gd name="T27" fmla="*/ 9 h 51"/>
              <a:gd name="T28" fmla="*/ 36 w 51"/>
              <a:gd name="T29" fmla="*/ 8 h 51"/>
              <a:gd name="T30" fmla="*/ 49 w 51"/>
              <a:gd name="T31" fmla="*/ 1 h 51"/>
              <a:gd name="T32" fmla="*/ 50 w 51"/>
              <a:gd name="T33" fmla="*/ 1 h 51"/>
              <a:gd name="T34" fmla="*/ 50 w 51"/>
              <a:gd name="T35" fmla="*/ 1 h 51"/>
              <a:gd name="T36" fmla="*/ 51 w 51"/>
              <a:gd name="T37" fmla="*/ 1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 h="51">
                <a:moveTo>
                  <a:pt x="51" y="16"/>
                </a:moveTo>
                <a:cubicBezTo>
                  <a:pt x="51" y="16"/>
                  <a:pt x="51" y="16"/>
                  <a:pt x="51" y="17"/>
                </a:cubicBezTo>
                <a:cubicBezTo>
                  <a:pt x="51" y="17"/>
                  <a:pt x="51" y="17"/>
                  <a:pt x="50" y="17"/>
                </a:cubicBezTo>
                <a:cubicBezTo>
                  <a:pt x="50" y="17"/>
                  <a:pt x="49" y="17"/>
                  <a:pt x="49" y="16"/>
                </a:cubicBezTo>
                <a:cubicBezTo>
                  <a:pt x="49" y="5"/>
                  <a:pt x="49" y="5"/>
                  <a:pt x="49" y="5"/>
                </a:cubicBezTo>
                <a:cubicBezTo>
                  <a:pt x="33" y="32"/>
                  <a:pt x="33" y="32"/>
                  <a:pt x="33" y="32"/>
                </a:cubicBezTo>
                <a:cubicBezTo>
                  <a:pt x="20" y="24"/>
                  <a:pt x="20" y="24"/>
                  <a:pt x="20" y="24"/>
                </a:cubicBezTo>
                <a:cubicBezTo>
                  <a:pt x="1" y="51"/>
                  <a:pt x="1" y="51"/>
                  <a:pt x="1" y="51"/>
                </a:cubicBezTo>
                <a:cubicBezTo>
                  <a:pt x="0" y="49"/>
                  <a:pt x="0" y="49"/>
                  <a:pt x="0" y="49"/>
                </a:cubicBezTo>
                <a:cubicBezTo>
                  <a:pt x="19" y="21"/>
                  <a:pt x="19" y="21"/>
                  <a:pt x="19" y="21"/>
                </a:cubicBezTo>
                <a:cubicBezTo>
                  <a:pt x="32" y="29"/>
                  <a:pt x="32" y="29"/>
                  <a:pt x="32" y="29"/>
                </a:cubicBezTo>
                <a:cubicBezTo>
                  <a:pt x="47" y="4"/>
                  <a:pt x="47" y="4"/>
                  <a:pt x="47" y="4"/>
                </a:cubicBezTo>
                <a:cubicBezTo>
                  <a:pt x="37" y="9"/>
                  <a:pt x="37" y="9"/>
                  <a:pt x="37" y="9"/>
                </a:cubicBezTo>
                <a:cubicBezTo>
                  <a:pt x="36" y="9"/>
                  <a:pt x="36" y="9"/>
                  <a:pt x="35" y="9"/>
                </a:cubicBezTo>
                <a:cubicBezTo>
                  <a:pt x="35" y="8"/>
                  <a:pt x="35" y="8"/>
                  <a:pt x="36" y="8"/>
                </a:cubicBezTo>
                <a:cubicBezTo>
                  <a:pt x="49" y="1"/>
                  <a:pt x="49" y="1"/>
                  <a:pt x="49" y="1"/>
                </a:cubicBezTo>
                <a:cubicBezTo>
                  <a:pt x="49" y="0"/>
                  <a:pt x="50" y="0"/>
                  <a:pt x="50" y="1"/>
                </a:cubicBezTo>
                <a:cubicBezTo>
                  <a:pt x="50" y="1"/>
                  <a:pt x="50" y="1"/>
                  <a:pt x="50" y="1"/>
                </a:cubicBezTo>
                <a:lnTo>
                  <a:pt x="51" y="16"/>
                </a:lnTo>
                <a:close/>
              </a:path>
            </a:pathLst>
          </a:custGeom>
          <a:solidFill>
            <a:schemeClr val="bg1"/>
          </a:solidFill>
          <a:ln w="9525">
            <a:no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08" name="TextBox 407"/>
          <p:cNvSpPr txBox="1"/>
          <p:nvPr/>
        </p:nvSpPr>
        <p:spPr>
          <a:xfrm>
            <a:off x="14511106" y="9380694"/>
            <a:ext cx="8979289" cy="1108124"/>
          </a:xfrm>
          <a:prstGeom prst="rect">
            <a:avLst/>
          </a:prstGeom>
          <a:noFill/>
        </p:spPr>
        <p:txBody>
          <a:bodyPr wrap="square" rtlCol="0">
            <a:spAutoFit/>
          </a:bodyPr>
          <a:lstStyle/>
          <a:p>
            <a:pPr defTabSz="2438584"/>
            <a:r>
              <a:rPr lang="en-US" sz="3800">
                <a:solidFill>
                  <a:srgbClr val="57565A"/>
                </a:solidFill>
                <a:latin typeface="Roboto Light"/>
              </a:rPr>
              <a:t>Magna ipsum et sollictudin</a:t>
            </a:r>
          </a:p>
          <a:p>
            <a:pPr defTabSz="2438584"/>
            <a:r>
              <a:rPr lang="en-US" sz="2800">
                <a:solidFill>
                  <a:srgbClr val="57565A"/>
                </a:solidFill>
                <a:latin typeface="Roboto Light"/>
              </a:rPr>
              <a:t>Ria qui del ium aut Lorem ipsum dolor ium aut </a:t>
            </a:r>
          </a:p>
        </p:txBody>
      </p:sp>
      <p:sp>
        <p:nvSpPr>
          <p:cNvPr id="409" name="TextBox 408"/>
          <p:cNvSpPr txBox="1"/>
          <p:nvPr/>
        </p:nvSpPr>
        <p:spPr>
          <a:xfrm>
            <a:off x="14511106" y="8035036"/>
            <a:ext cx="8979289" cy="1108124"/>
          </a:xfrm>
          <a:prstGeom prst="rect">
            <a:avLst/>
          </a:prstGeom>
          <a:noFill/>
        </p:spPr>
        <p:txBody>
          <a:bodyPr wrap="square" rtlCol="0">
            <a:spAutoFit/>
          </a:bodyPr>
          <a:lstStyle/>
          <a:p>
            <a:pPr defTabSz="2438584"/>
            <a:r>
              <a:rPr lang="en-US" sz="3800">
                <a:solidFill>
                  <a:srgbClr val="57565A"/>
                </a:solidFill>
                <a:latin typeface="Roboto Light"/>
              </a:rPr>
              <a:t>Magna ipsum et sollictudin</a:t>
            </a:r>
          </a:p>
          <a:p>
            <a:pPr defTabSz="2438584"/>
            <a:r>
              <a:rPr lang="en-US" sz="2800">
                <a:solidFill>
                  <a:srgbClr val="57565A"/>
                </a:solidFill>
                <a:latin typeface="Roboto Light"/>
              </a:rPr>
              <a:t>Ria qui del ium aut Lorem ipsum dolor ium aut </a:t>
            </a:r>
          </a:p>
        </p:txBody>
      </p:sp>
      <p:sp>
        <p:nvSpPr>
          <p:cNvPr id="410" name="TextBox 409"/>
          <p:cNvSpPr txBox="1"/>
          <p:nvPr/>
        </p:nvSpPr>
        <p:spPr>
          <a:xfrm>
            <a:off x="14511106" y="6616504"/>
            <a:ext cx="8979289" cy="1108124"/>
          </a:xfrm>
          <a:prstGeom prst="rect">
            <a:avLst/>
          </a:prstGeom>
          <a:noFill/>
        </p:spPr>
        <p:txBody>
          <a:bodyPr wrap="square" rtlCol="0">
            <a:spAutoFit/>
          </a:bodyPr>
          <a:lstStyle/>
          <a:p>
            <a:pPr defTabSz="2438584"/>
            <a:r>
              <a:rPr lang="en-US" sz="3800" dirty="0">
                <a:solidFill>
                  <a:srgbClr val="57565A"/>
                </a:solidFill>
                <a:latin typeface="Roboto Light"/>
              </a:rPr>
              <a:t>Magna ipsum et </a:t>
            </a:r>
            <a:r>
              <a:rPr lang="en-US" sz="3800" dirty="0" err="1">
                <a:solidFill>
                  <a:srgbClr val="57565A"/>
                </a:solidFill>
                <a:latin typeface="Roboto Light"/>
              </a:rPr>
              <a:t>sollictudin</a:t>
            </a:r>
            <a:endParaRPr lang="en-US" sz="3800" dirty="0">
              <a:solidFill>
                <a:srgbClr val="57565A"/>
              </a:solidFill>
              <a:latin typeface="Roboto Light"/>
            </a:endParaRPr>
          </a:p>
          <a:p>
            <a:pPr defTabSz="2438584"/>
            <a:r>
              <a:rPr lang="en-US" sz="2800" dirty="0">
                <a:solidFill>
                  <a:srgbClr val="57565A"/>
                </a:solidFill>
                <a:latin typeface="Roboto Light"/>
              </a:rPr>
              <a:t>Ria qui del </a:t>
            </a:r>
            <a:r>
              <a:rPr lang="en-US" sz="2800" dirty="0" err="1">
                <a:solidFill>
                  <a:srgbClr val="57565A"/>
                </a:solidFill>
                <a:latin typeface="Roboto Light"/>
              </a:rPr>
              <a:t>ium</a:t>
            </a:r>
            <a:r>
              <a:rPr lang="en-US" sz="2800" dirty="0">
                <a:solidFill>
                  <a:srgbClr val="57565A"/>
                </a:solidFill>
                <a:latin typeface="Roboto Light"/>
              </a:rPr>
              <a:t> </a:t>
            </a:r>
            <a:r>
              <a:rPr lang="en-US" sz="2800" dirty="0" err="1">
                <a:solidFill>
                  <a:srgbClr val="57565A"/>
                </a:solidFill>
                <a:latin typeface="Roboto Light"/>
              </a:rPr>
              <a:t>aut</a:t>
            </a:r>
            <a:r>
              <a:rPr lang="en-US" sz="2800" dirty="0">
                <a:solidFill>
                  <a:srgbClr val="57565A"/>
                </a:solidFill>
                <a:latin typeface="Roboto Light"/>
              </a:rPr>
              <a:t> Lorem ipsum dolor </a:t>
            </a:r>
            <a:r>
              <a:rPr lang="en-US" sz="2800" dirty="0" err="1">
                <a:solidFill>
                  <a:srgbClr val="57565A"/>
                </a:solidFill>
                <a:latin typeface="Roboto Light"/>
              </a:rPr>
              <a:t>ium</a:t>
            </a:r>
            <a:r>
              <a:rPr lang="en-US" sz="2800" dirty="0">
                <a:solidFill>
                  <a:srgbClr val="57565A"/>
                </a:solidFill>
                <a:latin typeface="Roboto Light"/>
              </a:rPr>
              <a:t> </a:t>
            </a:r>
            <a:r>
              <a:rPr lang="en-US" sz="2800" dirty="0" err="1">
                <a:solidFill>
                  <a:srgbClr val="57565A"/>
                </a:solidFill>
                <a:latin typeface="Roboto Light"/>
              </a:rPr>
              <a:t>aut</a:t>
            </a:r>
            <a:r>
              <a:rPr lang="en-US" sz="2800" dirty="0">
                <a:solidFill>
                  <a:srgbClr val="57565A"/>
                </a:solidFill>
                <a:latin typeface="Roboto Light"/>
              </a:rPr>
              <a:t> </a:t>
            </a:r>
          </a:p>
        </p:txBody>
      </p:sp>
      <p:sp>
        <p:nvSpPr>
          <p:cNvPr id="411" name="TextBox 410"/>
          <p:cNvSpPr txBox="1"/>
          <p:nvPr/>
        </p:nvSpPr>
        <p:spPr>
          <a:xfrm>
            <a:off x="14511106" y="5270846"/>
            <a:ext cx="8979289" cy="1108124"/>
          </a:xfrm>
          <a:prstGeom prst="rect">
            <a:avLst/>
          </a:prstGeom>
          <a:noFill/>
        </p:spPr>
        <p:txBody>
          <a:bodyPr wrap="square" rtlCol="0">
            <a:spAutoFit/>
          </a:bodyPr>
          <a:lstStyle/>
          <a:p>
            <a:pPr defTabSz="2438584"/>
            <a:r>
              <a:rPr lang="en-US" sz="3800" dirty="0">
                <a:solidFill>
                  <a:srgbClr val="57565A"/>
                </a:solidFill>
                <a:latin typeface="Roboto Light"/>
              </a:rPr>
              <a:t>Magna ipsum et </a:t>
            </a:r>
            <a:r>
              <a:rPr lang="en-US" sz="3800" dirty="0" err="1">
                <a:solidFill>
                  <a:srgbClr val="57565A"/>
                </a:solidFill>
                <a:latin typeface="Roboto Light"/>
              </a:rPr>
              <a:t>sollictudin</a:t>
            </a:r>
            <a:endParaRPr lang="en-US" sz="3800" dirty="0">
              <a:solidFill>
                <a:srgbClr val="57565A"/>
              </a:solidFill>
              <a:latin typeface="Roboto Light"/>
            </a:endParaRPr>
          </a:p>
          <a:p>
            <a:pPr defTabSz="2438584"/>
            <a:r>
              <a:rPr lang="en-US" sz="2800" dirty="0">
                <a:solidFill>
                  <a:srgbClr val="57565A"/>
                </a:solidFill>
                <a:latin typeface="Roboto Light"/>
              </a:rPr>
              <a:t>Ria qui del </a:t>
            </a:r>
            <a:r>
              <a:rPr lang="en-US" sz="2800" dirty="0" err="1">
                <a:solidFill>
                  <a:srgbClr val="57565A"/>
                </a:solidFill>
                <a:latin typeface="Roboto Light"/>
              </a:rPr>
              <a:t>ium</a:t>
            </a:r>
            <a:r>
              <a:rPr lang="en-US" sz="2800" dirty="0">
                <a:solidFill>
                  <a:srgbClr val="57565A"/>
                </a:solidFill>
                <a:latin typeface="Roboto Light"/>
              </a:rPr>
              <a:t> </a:t>
            </a:r>
            <a:r>
              <a:rPr lang="en-US" sz="2800" dirty="0" err="1">
                <a:solidFill>
                  <a:srgbClr val="57565A"/>
                </a:solidFill>
                <a:latin typeface="Roboto Light"/>
              </a:rPr>
              <a:t>aut</a:t>
            </a:r>
            <a:r>
              <a:rPr lang="en-US" sz="2800" dirty="0">
                <a:solidFill>
                  <a:srgbClr val="57565A"/>
                </a:solidFill>
                <a:latin typeface="Roboto Light"/>
              </a:rPr>
              <a:t> Lorem ipsum dolor </a:t>
            </a:r>
            <a:r>
              <a:rPr lang="en-US" sz="2800" dirty="0" err="1">
                <a:solidFill>
                  <a:srgbClr val="57565A"/>
                </a:solidFill>
                <a:latin typeface="Roboto Light"/>
              </a:rPr>
              <a:t>ium</a:t>
            </a:r>
            <a:r>
              <a:rPr lang="en-US" sz="2800" dirty="0">
                <a:solidFill>
                  <a:srgbClr val="57565A"/>
                </a:solidFill>
                <a:latin typeface="Roboto Light"/>
              </a:rPr>
              <a:t> </a:t>
            </a:r>
            <a:r>
              <a:rPr lang="en-US" sz="2800" dirty="0" err="1">
                <a:solidFill>
                  <a:srgbClr val="57565A"/>
                </a:solidFill>
                <a:latin typeface="Roboto Light"/>
              </a:rPr>
              <a:t>aut</a:t>
            </a:r>
            <a:r>
              <a:rPr lang="en-US" sz="2800" dirty="0">
                <a:solidFill>
                  <a:srgbClr val="57565A"/>
                </a:solidFill>
                <a:latin typeface="Roboto Light"/>
              </a:rPr>
              <a:t> </a:t>
            </a:r>
          </a:p>
        </p:txBody>
      </p:sp>
      <p:sp>
        <p:nvSpPr>
          <p:cNvPr id="67" name="Rectangle 66"/>
          <p:cNvSpPr/>
          <p:nvPr/>
        </p:nvSpPr>
        <p:spPr>
          <a:xfrm>
            <a:off x="13182510" y="10812723"/>
            <a:ext cx="1149807" cy="1138905"/>
          </a:xfrm>
          <a:prstGeom prst="rect">
            <a:avLst/>
          </a:prstGeom>
        </p:spPr>
        <p:txBody>
          <a:bodyPr wrap="none">
            <a:spAutoFit/>
          </a:bodyPr>
          <a:lstStyle/>
          <a:p>
            <a:pPr algn="ctr" defTabSz="2438584"/>
            <a:r>
              <a:rPr lang="en-US" sz="6801">
                <a:solidFill>
                  <a:srgbClr val="57565A"/>
                </a:solidFill>
                <a:latin typeface="Roboto Light"/>
              </a:rPr>
              <a:t>01</a:t>
            </a:r>
          </a:p>
        </p:txBody>
      </p:sp>
      <p:sp>
        <p:nvSpPr>
          <p:cNvPr id="68" name="Rectangle 67"/>
          <p:cNvSpPr/>
          <p:nvPr/>
        </p:nvSpPr>
        <p:spPr>
          <a:xfrm>
            <a:off x="13182510" y="9467065"/>
            <a:ext cx="1149807" cy="1138905"/>
          </a:xfrm>
          <a:prstGeom prst="rect">
            <a:avLst/>
          </a:prstGeom>
        </p:spPr>
        <p:txBody>
          <a:bodyPr wrap="none">
            <a:spAutoFit/>
          </a:bodyPr>
          <a:lstStyle/>
          <a:p>
            <a:pPr algn="ctr" defTabSz="2438584"/>
            <a:r>
              <a:rPr lang="en-US" sz="6801">
                <a:solidFill>
                  <a:srgbClr val="57565A"/>
                </a:solidFill>
                <a:latin typeface="Roboto Light"/>
              </a:rPr>
              <a:t>02</a:t>
            </a:r>
          </a:p>
        </p:txBody>
      </p:sp>
      <p:sp>
        <p:nvSpPr>
          <p:cNvPr id="69" name="Rectangle 68"/>
          <p:cNvSpPr/>
          <p:nvPr/>
        </p:nvSpPr>
        <p:spPr>
          <a:xfrm>
            <a:off x="13182510" y="8043330"/>
            <a:ext cx="1149807" cy="1138905"/>
          </a:xfrm>
          <a:prstGeom prst="rect">
            <a:avLst/>
          </a:prstGeom>
        </p:spPr>
        <p:txBody>
          <a:bodyPr wrap="none">
            <a:spAutoFit/>
          </a:bodyPr>
          <a:lstStyle/>
          <a:p>
            <a:pPr algn="ctr" defTabSz="2438584"/>
            <a:r>
              <a:rPr lang="en-US" sz="6801">
                <a:solidFill>
                  <a:srgbClr val="57565A"/>
                </a:solidFill>
                <a:latin typeface="Roboto Light"/>
              </a:rPr>
              <a:t>03</a:t>
            </a:r>
          </a:p>
        </p:txBody>
      </p:sp>
      <p:sp>
        <p:nvSpPr>
          <p:cNvPr id="70" name="Rectangle 69"/>
          <p:cNvSpPr/>
          <p:nvPr/>
        </p:nvSpPr>
        <p:spPr>
          <a:xfrm>
            <a:off x="13182510" y="6646681"/>
            <a:ext cx="1149807" cy="1138905"/>
          </a:xfrm>
          <a:prstGeom prst="rect">
            <a:avLst/>
          </a:prstGeom>
        </p:spPr>
        <p:txBody>
          <a:bodyPr wrap="none">
            <a:spAutoFit/>
          </a:bodyPr>
          <a:lstStyle/>
          <a:p>
            <a:pPr algn="ctr" defTabSz="2438584"/>
            <a:r>
              <a:rPr lang="en-US" sz="6801">
                <a:solidFill>
                  <a:srgbClr val="57565A"/>
                </a:solidFill>
                <a:latin typeface="Roboto Light"/>
              </a:rPr>
              <a:t>04</a:t>
            </a:r>
          </a:p>
        </p:txBody>
      </p:sp>
      <p:sp>
        <p:nvSpPr>
          <p:cNvPr id="71" name="Rectangle 70"/>
          <p:cNvSpPr/>
          <p:nvPr/>
        </p:nvSpPr>
        <p:spPr>
          <a:xfrm>
            <a:off x="13182510" y="5351119"/>
            <a:ext cx="1149807" cy="1138905"/>
          </a:xfrm>
          <a:prstGeom prst="rect">
            <a:avLst/>
          </a:prstGeom>
        </p:spPr>
        <p:txBody>
          <a:bodyPr wrap="none">
            <a:spAutoFit/>
          </a:bodyPr>
          <a:lstStyle/>
          <a:p>
            <a:pPr algn="ctr" defTabSz="2438584"/>
            <a:r>
              <a:rPr lang="en-US" sz="6801">
                <a:solidFill>
                  <a:srgbClr val="57565A"/>
                </a:solidFill>
                <a:latin typeface="Roboto Light"/>
              </a:rPr>
              <a:t>05</a:t>
            </a:r>
          </a:p>
        </p:txBody>
      </p:sp>
    </p:spTree>
    <p:custDataLst>
      <p:tags r:id="rId1"/>
    </p:custDataLst>
    <p:extLst>
      <p:ext uri="{BB962C8B-B14F-4D97-AF65-F5344CB8AC3E}">
        <p14:creationId xmlns:p14="http://schemas.microsoft.com/office/powerpoint/2010/main" val="31158435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14:presetBounceEnd="68182">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8182">
                                          <p:cBhvr additive="base">
                                            <p:cTn id="7" dur="1100" fill="hold"/>
                                            <p:tgtEl>
                                              <p:spTgt spid="4"/>
                                            </p:tgtEl>
                                            <p:attrNameLst>
                                              <p:attrName>ppt_x</p:attrName>
                                            </p:attrNameLst>
                                          </p:cBhvr>
                                          <p:tavLst>
                                            <p:tav tm="0">
                                              <p:val>
                                                <p:strVal val="0-#ppt_w/2"/>
                                              </p:val>
                                            </p:tav>
                                            <p:tav tm="100000">
                                              <p:val>
                                                <p:strVal val="#ppt_x"/>
                                              </p:val>
                                            </p:tav>
                                          </p:tavLst>
                                        </p:anim>
                                        <p:anim calcmode="lin" valueType="num" p14:bounceEnd="68182">
                                          <p:cBhvr additive="base">
                                            <p:cTn id="8" dur="110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300"/>
                                      </p:stCondLst>
                                      <p:childTnLst>
                                        <p:set>
                                          <p:cBhvr>
                                            <p:cTn id="10" dur="1" fill="hold">
                                              <p:stCondLst>
                                                <p:cond delay="0"/>
                                              </p:stCondLst>
                                            </p:cTn>
                                            <p:tgtEl>
                                              <p:spTgt spid="383"/>
                                            </p:tgtEl>
                                            <p:attrNameLst>
                                              <p:attrName>style.visibility</p:attrName>
                                            </p:attrNameLst>
                                          </p:cBhvr>
                                          <p:to>
                                            <p:strVal val="visible"/>
                                          </p:to>
                                        </p:set>
                                        <p:animEffect transition="in" filter="fade">
                                          <p:cBhvr>
                                            <p:cTn id="11" dur="500"/>
                                            <p:tgtEl>
                                              <p:spTgt spid="383"/>
                                            </p:tgtEl>
                                          </p:cBhvr>
                                        </p:animEffect>
                                      </p:childTnLst>
                                    </p:cTn>
                                  </p:par>
                                  <p:par>
                                    <p:cTn id="12" presetID="10" presetClass="entr" presetSubtype="0" fill="hold" nodeType="withEffect">
                                      <p:stCondLst>
                                        <p:cond delay="300"/>
                                      </p:stCondLst>
                                      <p:childTnLst>
                                        <p:set>
                                          <p:cBhvr>
                                            <p:cTn id="13" dur="1" fill="hold">
                                              <p:stCondLst>
                                                <p:cond delay="0"/>
                                              </p:stCondLst>
                                            </p:cTn>
                                            <p:tgtEl>
                                              <p:spTgt spid="327"/>
                                            </p:tgtEl>
                                            <p:attrNameLst>
                                              <p:attrName>style.visibility</p:attrName>
                                            </p:attrNameLst>
                                          </p:cBhvr>
                                          <p:to>
                                            <p:strVal val="visible"/>
                                          </p:to>
                                        </p:set>
                                        <p:animEffect transition="in" filter="fade">
                                          <p:cBhvr>
                                            <p:cTn id="14" dur="500"/>
                                            <p:tgtEl>
                                              <p:spTgt spid="327"/>
                                            </p:tgtEl>
                                          </p:cBhvr>
                                        </p:animEffect>
                                      </p:childTnLst>
                                    </p:cTn>
                                  </p:par>
                                  <p:par>
                                    <p:cTn id="15" presetID="10" presetClass="entr" presetSubtype="0" fill="hold" nodeType="withEffect">
                                      <p:stCondLst>
                                        <p:cond delay="300"/>
                                      </p:stCondLst>
                                      <p:childTnLst>
                                        <p:set>
                                          <p:cBhvr>
                                            <p:cTn id="16" dur="1" fill="hold">
                                              <p:stCondLst>
                                                <p:cond delay="0"/>
                                              </p:stCondLst>
                                            </p:cTn>
                                            <p:tgtEl>
                                              <p:spTgt spid="354"/>
                                            </p:tgtEl>
                                            <p:attrNameLst>
                                              <p:attrName>style.visibility</p:attrName>
                                            </p:attrNameLst>
                                          </p:cBhvr>
                                          <p:to>
                                            <p:strVal val="visible"/>
                                          </p:to>
                                        </p:set>
                                        <p:animEffect transition="in" filter="fade">
                                          <p:cBhvr>
                                            <p:cTn id="17" dur="500"/>
                                            <p:tgtEl>
                                              <p:spTgt spid="354"/>
                                            </p:tgtEl>
                                          </p:cBhvr>
                                        </p:animEffect>
                                      </p:childTnLst>
                                    </p:cTn>
                                  </p:par>
                                  <p:par>
                                    <p:cTn id="18" presetID="10" presetClass="entr" presetSubtype="0" fill="hold" grpId="0" nodeType="withEffect">
                                      <p:stCondLst>
                                        <p:cond delay="300"/>
                                      </p:stCondLst>
                                      <p:childTnLst>
                                        <p:set>
                                          <p:cBhvr>
                                            <p:cTn id="19" dur="1" fill="hold">
                                              <p:stCondLst>
                                                <p:cond delay="0"/>
                                              </p:stCondLst>
                                            </p:cTn>
                                            <p:tgtEl>
                                              <p:spTgt spid="67"/>
                                            </p:tgtEl>
                                            <p:attrNameLst>
                                              <p:attrName>style.visibility</p:attrName>
                                            </p:attrNameLst>
                                          </p:cBhvr>
                                          <p:to>
                                            <p:strVal val="visible"/>
                                          </p:to>
                                        </p:set>
                                        <p:animEffect transition="in" filter="fade">
                                          <p:cBhvr>
                                            <p:cTn id="20" dur="500"/>
                                            <p:tgtEl>
                                              <p:spTgt spid="67"/>
                                            </p:tgtEl>
                                          </p:cBhvr>
                                        </p:animEffect>
                                      </p:childTnLst>
                                    </p:cTn>
                                  </p:par>
                                  <p:par>
                                    <p:cTn id="21" presetID="10" presetClass="entr" presetSubtype="0" fill="hold" grpId="0" nodeType="withEffect">
                                      <p:stCondLst>
                                        <p:cond delay="300"/>
                                      </p:stCondLst>
                                      <p:childTnLst>
                                        <p:set>
                                          <p:cBhvr>
                                            <p:cTn id="22" dur="1" fill="hold">
                                              <p:stCondLst>
                                                <p:cond delay="0"/>
                                              </p:stCondLst>
                                            </p:cTn>
                                            <p:tgtEl>
                                              <p:spTgt spid="360"/>
                                            </p:tgtEl>
                                            <p:attrNameLst>
                                              <p:attrName>style.visibility</p:attrName>
                                            </p:attrNameLst>
                                          </p:cBhvr>
                                          <p:to>
                                            <p:strVal val="visible"/>
                                          </p:to>
                                        </p:set>
                                        <p:animEffect transition="in" filter="fade">
                                          <p:cBhvr>
                                            <p:cTn id="23" dur="500"/>
                                            <p:tgtEl>
                                              <p:spTgt spid="360"/>
                                            </p:tgtEl>
                                          </p:cBhvr>
                                        </p:animEffect>
                                      </p:childTnLst>
                                    </p:cTn>
                                  </p:par>
                                  <p:par>
                                    <p:cTn id="24" presetID="2" presetClass="entr" presetSubtype="12" fill="hold" nodeType="withEffect" p14:presetBounceEnd="68182">
                                      <p:stCondLst>
                                        <p:cond delay="750"/>
                                      </p:stCondLst>
                                      <p:childTnLst>
                                        <p:set>
                                          <p:cBhvr>
                                            <p:cTn id="25" dur="1" fill="hold">
                                              <p:stCondLst>
                                                <p:cond delay="0"/>
                                              </p:stCondLst>
                                            </p:cTn>
                                            <p:tgtEl>
                                              <p:spTgt spid="5"/>
                                            </p:tgtEl>
                                            <p:attrNameLst>
                                              <p:attrName>style.visibility</p:attrName>
                                            </p:attrNameLst>
                                          </p:cBhvr>
                                          <p:to>
                                            <p:strVal val="visible"/>
                                          </p:to>
                                        </p:set>
                                        <p:anim calcmode="lin" valueType="num" p14:bounceEnd="68182">
                                          <p:cBhvr additive="base">
                                            <p:cTn id="26" dur="1100" fill="hold"/>
                                            <p:tgtEl>
                                              <p:spTgt spid="5"/>
                                            </p:tgtEl>
                                            <p:attrNameLst>
                                              <p:attrName>ppt_x</p:attrName>
                                            </p:attrNameLst>
                                          </p:cBhvr>
                                          <p:tavLst>
                                            <p:tav tm="0">
                                              <p:val>
                                                <p:strVal val="0-#ppt_w/2"/>
                                              </p:val>
                                            </p:tav>
                                            <p:tav tm="100000">
                                              <p:val>
                                                <p:strVal val="#ppt_x"/>
                                              </p:val>
                                            </p:tav>
                                          </p:tavLst>
                                        </p:anim>
                                        <p:anim calcmode="lin" valueType="num" p14:bounceEnd="68182">
                                          <p:cBhvr additive="base">
                                            <p:cTn id="27" dur="1100" fill="hold"/>
                                            <p:tgtEl>
                                              <p:spTgt spid="5"/>
                                            </p:tgtEl>
                                            <p:attrNameLst>
                                              <p:attrName>ppt_y</p:attrName>
                                            </p:attrNameLst>
                                          </p:cBhvr>
                                          <p:tavLst>
                                            <p:tav tm="0">
                                              <p:val>
                                                <p:strVal val="1+#ppt_h/2"/>
                                              </p:val>
                                            </p:tav>
                                            <p:tav tm="100000">
                                              <p:val>
                                                <p:strVal val="#ppt_y"/>
                                              </p:val>
                                            </p:tav>
                                          </p:tavLst>
                                        </p:anim>
                                      </p:childTnLst>
                                    </p:cTn>
                                  </p:par>
                                  <p:par>
                                    <p:cTn id="28" presetID="10" presetClass="entr" presetSubtype="0" fill="hold" grpId="0" nodeType="withEffect">
                                      <p:stCondLst>
                                        <p:cond delay="1050"/>
                                      </p:stCondLst>
                                      <p:childTnLst>
                                        <p:set>
                                          <p:cBhvr>
                                            <p:cTn id="29" dur="1" fill="hold">
                                              <p:stCondLst>
                                                <p:cond delay="0"/>
                                              </p:stCondLst>
                                            </p:cTn>
                                            <p:tgtEl>
                                              <p:spTgt spid="325"/>
                                            </p:tgtEl>
                                            <p:attrNameLst>
                                              <p:attrName>style.visibility</p:attrName>
                                            </p:attrNameLst>
                                          </p:cBhvr>
                                          <p:to>
                                            <p:strVal val="visible"/>
                                          </p:to>
                                        </p:set>
                                        <p:animEffect transition="in" filter="fade">
                                          <p:cBhvr>
                                            <p:cTn id="30" dur="500"/>
                                            <p:tgtEl>
                                              <p:spTgt spid="325"/>
                                            </p:tgtEl>
                                          </p:cBhvr>
                                        </p:animEffect>
                                      </p:childTnLst>
                                    </p:cTn>
                                  </p:par>
                                  <p:par>
                                    <p:cTn id="31" presetID="10" presetClass="entr" presetSubtype="0" fill="hold" nodeType="withEffect">
                                      <p:stCondLst>
                                        <p:cond delay="1050"/>
                                      </p:stCondLst>
                                      <p:childTnLst>
                                        <p:set>
                                          <p:cBhvr>
                                            <p:cTn id="32" dur="1" fill="hold">
                                              <p:stCondLst>
                                                <p:cond delay="0"/>
                                              </p:stCondLst>
                                            </p:cTn>
                                            <p:tgtEl>
                                              <p:spTgt spid="361"/>
                                            </p:tgtEl>
                                            <p:attrNameLst>
                                              <p:attrName>style.visibility</p:attrName>
                                            </p:attrNameLst>
                                          </p:cBhvr>
                                          <p:to>
                                            <p:strVal val="visible"/>
                                          </p:to>
                                        </p:set>
                                        <p:animEffect transition="in" filter="fade">
                                          <p:cBhvr>
                                            <p:cTn id="33" dur="500"/>
                                            <p:tgtEl>
                                              <p:spTgt spid="361"/>
                                            </p:tgtEl>
                                          </p:cBhvr>
                                        </p:animEffect>
                                      </p:childTnLst>
                                    </p:cTn>
                                  </p:par>
                                  <p:par>
                                    <p:cTn id="34" presetID="10" presetClass="entr" presetSubtype="0" fill="hold" nodeType="withEffect">
                                      <p:stCondLst>
                                        <p:cond delay="1050"/>
                                      </p:stCondLst>
                                      <p:childTnLst>
                                        <p:set>
                                          <p:cBhvr>
                                            <p:cTn id="35" dur="1" fill="hold">
                                              <p:stCondLst>
                                                <p:cond delay="0"/>
                                              </p:stCondLst>
                                            </p:cTn>
                                            <p:tgtEl>
                                              <p:spTgt spid="378"/>
                                            </p:tgtEl>
                                            <p:attrNameLst>
                                              <p:attrName>style.visibility</p:attrName>
                                            </p:attrNameLst>
                                          </p:cBhvr>
                                          <p:to>
                                            <p:strVal val="visible"/>
                                          </p:to>
                                        </p:set>
                                        <p:animEffect transition="in" filter="fade">
                                          <p:cBhvr>
                                            <p:cTn id="36" dur="500"/>
                                            <p:tgtEl>
                                              <p:spTgt spid="378"/>
                                            </p:tgtEl>
                                          </p:cBhvr>
                                        </p:animEffect>
                                      </p:childTnLst>
                                    </p:cTn>
                                  </p:par>
                                  <p:par>
                                    <p:cTn id="37" presetID="10" presetClass="entr" presetSubtype="0" fill="hold" grpId="0" nodeType="withEffect">
                                      <p:stCondLst>
                                        <p:cond delay="1050"/>
                                      </p:stCondLst>
                                      <p:childTnLst>
                                        <p:set>
                                          <p:cBhvr>
                                            <p:cTn id="38" dur="1" fill="hold">
                                              <p:stCondLst>
                                                <p:cond delay="0"/>
                                              </p:stCondLst>
                                            </p:cTn>
                                            <p:tgtEl>
                                              <p:spTgt spid="68"/>
                                            </p:tgtEl>
                                            <p:attrNameLst>
                                              <p:attrName>style.visibility</p:attrName>
                                            </p:attrNameLst>
                                          </p:cBhvr>
                                          <p:to>
                                            <p:strVal val="visible"/>
                                          </p:to>
                                        </p:set>
                                        <p:animEffect transition="in" filter="fade">
                                          <p:cBhvr>
                                            <p:cTn id="39" dur="500"/>
                                            <p:tgtEl>
                                              <p:spTgt spid="68"/>
                                            </p:tgtEl>
                                          </p:cBhvr>
                                        </p:animEffect>
                                      </p:childTnLst>
                                    </p:cTn>
                                  </p:par>
                                  <p:par>
                                    <p:cTn id="40" presetID="10" presetClass="entr" presetSubtype="0" fill="hold" grpId="0" nodeType="withEffect">
                                      <p:stCondLst>
                                        <p:cond delay="1050"/>
                                      </p:stCondLst>
                                      <p:childTnLst>
                                        <p:set>
                                          <p:cBhvr>
                                            <p:cTn id="41" dur="1" fill="hold">
                                              <p:stCondLst>
                                                <p:cond delay="0"/>
                                              </p:stCondLst>
                                            </p:cTn>
                                            <p:tgtEl>
                                              <p:spTgt spid="408"/>
                                            </p:tgtEl>
                                            <p:attrNameLst>
                                              <p:attrName>style.visibility</p:attrName>
                                            </p:attrNameLst>
                                          </p:cBhvr>
                                          <p:to>
                                            <p:strVal val="visible"/>
                                          </p:to>
                                        </p:set>
                                        <p:animEffect transition="in" filter="fade">
                                          <p:cBhvr>
                                            <p:cTn id="42" dur="500"/>
                                            <p:tgtEl>
                                              <p:spTgt spid="408"/>
                                            </p:tgtEl>
                                          </p:cBhvr>
                                        </p:animEffect>
                                      </p:childTnLst>
                                    </p:cTn>
                                  </p:par>
                                  <p:par>
                                    <p:cTn id="43" presetID="2" presetClass="entr" presetSubtype="12" fill="hold" nodeType="withEffect" p14:presetBounceEnd="68182">
                                      <p:stCondLst>
                                        <p:cond delay="1500"/>
                                      </p:stCondLst>
                                      <p:childTnLst>
                                        <p:set>
                                          <p:cBhvr>
                                            <p:cTn id="44" dur="1" fill="hold">
                                              <p:stCondLst>
                                                <p:cond delay="0"/>
                                              </p:stCondLst>
                                            </p:cTn>
                                            <p:tgtEl>
                                              <p:spTgt spid="6"/>
                                            </p:tgtEl>
                                            <p:attrNameLst>
                                              <p:attrName>style.visibility</p:attrName>
                                            </p:attrNameLst>
                                          </p:cBhvr>
                                          <p:to>
                                            <p:strVal val="visible"/>
                                          </p:to>
                                        </p:set>
                                        <p:anim calcmode="lin" valueType="num" p14:bounceEnd="68182">
                                          <p:cBhvr additive="base">
                                            <p:cTn id="45" dur="1100" fill="hold"/>
                                            <p:tgtEl>
                                              <p:spTgt spid="6"/>
                                            </p:tgtEl>
                                            <p:attrNameLst>
                                              <p:attrName>ppt_x</p:attrName>
                                            </p:attrNameLst>
                                          </p:cBhvr>
                                          <p:tavLst>
                                            <p:tav tm="0">
                                              <p:val>
                                                <p:strVal val="0-#ppt_w/2"/>
                                              </p:val>
                                            </p:tav>
                                            <p:tav tm="100000">
                                              <p:val>
                                                <p:strVal val="#ppt_x"/>
                                              </p:val>
                                            </p:tav>
                                          </p:tavLst>
                                        </p:anim>
                                        <p:anim calcmode="lin" valueType="num" p14:bounceEnd="68182">
                                          <p:cBhvr additive="base">
                                            <p:cTn id="46" dur="1100" fill="hold"/>
                                            <p:tgtEl>
                                              <p:spTgt spid="6"/>
                                            </p:tgtEl>
                                            <p:attrNameLst>
                                              <p:attrName>ppt_y</p:attrName>
                                            </p:attrNameLst>
                                          </p:cBhvr>
                                          <p:tavLst>
                                            <p:tav tm="0">
                                              <p:val>
                                                <p:strVal val="1+#ppt_h/2"/>
                                              </p:val>
                                            </p:tav>
                                            <p:tav tm="100000">
                                              <p:val>
                                                <p:strVal val="#ppt_y"/>
                                              </p:val>
                                            </p:tav>
                                          </p:tavLst>
                                        </p:anim>
                                      </p:childTnLst>
                                    </p:cTn>
                                  </p:par>
                                  <p:par>
                                    <p:cTn id="47" presetID="10" presetClass="entr" presetSubtype="0" fill="hold" nodeType="withEffect">
                                      <p:stCondLst>
                                        <p:cond delay="1800"/>
                                      </p:stCondLst>
                                      <p:childTnLst>
                                        <p:set>
                                          <p:cBhvr>
                                            <p:cTn id="48" dur="1" fill="hold">
                                              <p:stCondLst>
                                                <p:cond delay="0"/>
                                              </p:stCondLst>
                                            </p:cTn>
                                            <p:tgtEl>
                                              <p:spTgt spid="386"/>
                                            </p:tgtEl>
                                            <p:attrNameLst>
                                              <p:attrName>style.visibility</p:attrName>
                                            </p:attrNameLst>
                                          </p:cBhvr>
                                          <p:to>
                                            <p:strVal val="visible"/>
                                          </p:to>
                                        </p:set>
                                        <p:animEffect transition="in" filter="fade">
                                          <p:cBhvr>
                                            <p:cTn id="49" dur="500"/>
                                            <p:tgtEl>
                                              <p:spTgt spid="386"/>
                                            </p:tgtEl>
                                          </p:cBhvr>
                                        </p:animEffect>
                                      </p:childTnLst>
                                    </p:cTn>
                                  </p:par>
                                  <p:par>
                                    <p:cTn id="50" presetID="10" presetClass="entr" presetSubtype="0" fill="hold" nodeType="withEffect">
                                      <p:stCondLst>
                                        <p:cond delay="1800"/>
                                      </p:stCondLst>
                                      <p:childTnLst>
                                        <p:set>
                                          <p:cBhvr>
                                            <p:cTn id="51" dur="1" fill="hold">
                                              <p:stCondLst>
                                                <p:cond delay="0"/>
                                              </p:stCondLst>
                                            </p:cTn>
                                            <p:tgtEl>
                                              <p:spTgt spid="373"/>
                                            </p:tgtEl>
                                            <p:attrNameLst>
                                              <p:attrName>style.visibility</p:attrName>
                                            </p:attrNameLst>
                                          </p:cBhvr>
                                          <p:to>
                                            <p:strVal val="visible"/>
                                          </p:to>
                                        </p:set>
                                        <p:animEffect transition="in" filter="fade">
                                          <p:cBhvr>
                                            <p:cTn id="52" dur="500"/>
                                            <p:tgtEl>
                                              <p:spTgt spid="373"/>
                                            </p:tgtEl>
                                          </p:cBhvr>
                                        </p:animEffect>
                                      </p:childTnLst>
                                    </p:cTn>
                                  </p:par>
                                  <p:par>
                                    <p:cTn id="53" presetID="10" presetClass="entr" presetSubtype="0" fill="hold" nodeType="withEffect">
                                      <p:stCondLst>
                                        <p:cond delay="1800"/>
                                      </p:stCondLst>
                                      <p:childTnLst>
                                        <p:set>
                                          <p:cBhvr>
                                            <p:cTn id="54" dur="1" fill="hold">
                                              <p:stCondLst>
                                                <p:cond delay="0"/>
                                              </p:stCondLst>
                                            </p:cTn>
                                            <p:tgtEl>
                                              <p:spTgt spid="379"/>
                                            </p:tgtEl>
                                            <p:attrNameLst>
                                              <p:attrName>style.visibility</p:attrName>
                                            </p:attrNameLst>
                                          </p:cBhvr>
                                          <p:to>
                                            <p:strVal val="visible"/>
                                          </p:to>
                                        </p:set>
                                        <p:animEffect transition="in" filter="fade">
                                          <p:cBhvr>
                                            <p:cTn id="55" dur="500"/>
                                            <p:tgtEl>
                                              <p:spTgt spid="379"/>
                                            </p:tgtEl>
                                          </p:cBhvr>
                                        </p:animEffect>
                                      </p:childTnLst>
                                    </p:cTn>
                                  </p:par>
                                  <p:par>
                                    <p:cTn id="56" presetID="10" presetClass="entr" presetSubtype="0" fill="hold" grpId="0" nodeType="withEffect">
                                      <p:stCondLst>
                                        <p:cond delay="1800"/>
                                      </p:stCondLst>
                                      <p:childTnLst>
                                        <p:set>
                                          <p:cBhvr>
                                            <p:cTn id="57" dur="1" fill="hold">
                                              <p:stCondLst>
                                                <p:cond delay="0"/>
                                              </p:stCondLst>
                                            </p:cTn>
                                            <p:tgtEl>
                                              <p:spTgt spid="69"/>
                                            </p:tgtEl>
                                            <p:attrNameLst>
                                              <p:attrName>style.visibility</p:attrName>
                                            </p:attrNameLst>
                                          </p:cBhvr>
                                          <p:to>
                                            <p:strVal val="visible"/>
                                          </p:to>
                                        </p:set>
                                        <p:animEffect transition="in" filter="fade">
                                          <p:cBhvr>
                                            <p:cTn id="58" dur="500"/>
                                            <p:tgtEl>
                                              <p:spTgt spid="69"/>
                                            </p:tgtEl>
                                          </p:cBhvr>
                                        </p:animEffect>
                                      </p:childTnLst>
                                    </p:cTn>
                                  </p:par>
                                  <p:par>
                                    <p:cTn id="59" presetID="10" presetClass="entr" presetSubtype="0" fill="hold" grpId="0" nodeType="withEffect">
                                      <p:stCondLst>
                                        <p:cond delay="1800"/>
                                      </p:stCondLst>
                                      <p:childTnLst>
                                        <p:set>
                                          <p:cBhvr>
                                            <p:cTn id="60" dur="1" fill="hold">
                                              <p:stCondLst>
                                                <p:cond delay="0"/>
                                              </p:stCondLst>
                                            </p:cTn>
                                            <p:tgtEl>
                                              <p:spTgt spid="409"/>
                                            </p:tgtEl>
                                            <p:attrNameLst>
                                              <p:attrName>style.visibility</p:attrName>
                                            </p:attrNameLst>
                                          </p:cBhvr>
                                          <p:to>
                                            <p:strVal val="visible"/>
                                          </p:to>
                                        </p:set>
                                        <p:animEffect transition="in" filter="fade">
                                          <p:cBhvr>
                                            <p:cTn id="61" dur="500"/>
                                            <p:tgtEl>
                                              <p:spTgt spid="409"/>
                                            </p:tgtEl>
                                          </p:cBhvr>
                                        </p:animEffect>
                                      </p:childTnLst>
                                    </p:cTn>
                                  </p:par>
                                  <p:par>
                                    <p:cTn id="62" presetID="2" presetClass="entr" presetSubtype="12" fill="hold" nodeType="withEffect" p14:presetBounceEnd="68182">
                                      <p:stCondLst>
                                        <p:cond delay="2250"/>
                                      </p:stCondLst>
                                      <p:childTnLst>
                                        <p:set>
                                          <p:cBhvr>
                                            <p:cTn id="63" dur="1" fill="hold">
                                              <p:stCondLst>
                                                <p:cond delay="0"/>
                                              </p:stCondLst>
                                            </p:cTn>
                                            <p:tgtEl>
                                              <p:spTgt spid="7"/>
                                            </p:tgtEl>
                                            <p:attrNameLst>
                                              <p:attrName>style.visibility</p:attrName>
                                            </p:attrNameLst>
                                          </p:cBhvr>
                                          <p:to>
                                            <p:strVal val="visible"/>
                                          </p:to>
                                        </p:set>
                                        <p:anim calcmode="lin" valueType="num" p14:bounceEnd="68182">
                                          <p:cBhvr additive="base">
                                            <p:cTn id="64" dur="1100" fill="hold"/>
                                            <p:tgtEl>
                                              <p:spTgt spid="7"/>
                                            </p:tgtEl>
                                            <p:attrNameLst>
                                              <p:attrName>ppt_x</p:attrName>
                                            </p:attrNameLst>
                                          </p:cBhvr>
                                          <p:tavLst>
                                            <p:tav tm="0">
                                              <p:val>
                                                <p:strVal val="0-#ppt_w/2"/>
                                              </p:val>
                                            </p:tav>
                                            <p:tav tm="100000">
                                              <p:val>
                                                <p:strVal val="#ppt_x"/>
                                              </p:val>
                                            </p:tav>
                                          </p:tavLst>
                                        </p:anim>
                                        <p:anim calcmode="lin" valueType="num" p14:bounceEnd="68182">
                                          <p:cBhvr additive="base">
                                            <p:cTn id="65" dur="1100" fill="hold"/>
                                            <p:tgtEl>
                                              <p:spTgt spid="7"/>
                                            </p:tgtEl>
                                            <p:attrNameLst>
                                              <p:attrName>ppt_y</p:attrName>
                                            </p:attrNameLst>
                                          </p:cBhvr>
                                          <p:tavLst>
                                            <p:tav tm="0">
                                              <p:val>
                                                <p:strVal val="1+#ppt_h/2"/>
                                              </p:val>
                                            </p:tav>
                                            <p:tav tm="100000">
                                              <p:val>
                                                <p:strVal val="#ppt_y"/>
                                              </p:val>
                                            </p:tav>
                                          </p:tavLst>
                                        </p:anim>
                                      </p:childTnLst>
                                    </p:cTn>
                                  </p:par>
                                  <p:par>
                                    <p:cTn id="66" presetID="10" presetClass="entr" presetSubtype="0" fill="hold" grpId="0" nodeType="withEffect">
                                      <p:stCondLst>
                                        <p:cond delay="2550"/>
                                      </p:stCondLst>
                                      <p:childTnLst>
                                        <p:set>
                                          <p:cBhvr>
                                            <p:cTn id="67" dur="1" fill="hold">
                                              <p:stCondLst>
                                                <p:cond delay="0"/>
                                              </p:stCondLst>
                                            </p:cTn>
                                            <p:tgtEl>
                                              <p:spTgt spid="391"/>
                                            </p:tgtEl>
                                            <p:attrNameLst>
                                              <p:attrName>style.visibility</p:attrName>
                                            </p:attrNameLst>
                                          </p:cBhvr>
                                          <p:to>
                                            <p:strVal val="visible"/>
                                          </p:to>
                                        </p:set>
                                        <p:animEffect transition="in" filter="fade">
                                          <p:cBhvr>
                                            <p:cTn id="68" dur="500"/>
                                            <p:tgtEl>
                                              <p:spTgt spid="391"/>
                                            </p:tgtEl>
                                          </p:cBhvr>
                                        </p:animEffect>
                                      </p:childTnLst>
                                    </p:cTn>
                                  </p:par>
                                  <p:par>
                                    <p:cTn id="69" presetID="10" presetClass="entr" presetSubtype="0" fill="hold" nodeType="withEffect">
                                      <p:stCondLst>
                                        <p:cond delay="2550"/>
                                      </p:stCondLst>
                                      <p:childTnLst>
                                        <p:set>
                                          <p:cBhvr>
                                            <p:cTn id="70" dur="1" fill="hold">
                                              <p:stCondLst>
                                                <p:cond delay="0"/>
                                              </p:stCondLst>
                                            </p:cTn>
                                            <p:tgtEl>
                                              <p:spTgt spid="376"/>
                                            </p:tgtEl>
                                            <p:attrNameLst>
                                              <p:attrName>style.visibility</p:attrName>
                                            </p:attrNameLst>
                                          </p:cBhvr>
                                          <p:to>
                                            <p:strVal val="visible"/>
                                          </p:to>
                                        </p:set>
                                        <p:animEffect transition="in" filter="fade">
                                          <p:cBhvr>
                                            <p:cTn id="71" dur="500"/>
                                            <p:tgtEl>
                                              <p:spTgt spid="376"/>
                                            </p:tgtEl>
                                          </p:cBhvr>
                                        </p:animEffect>
                                      </p:childTnLst>
                                    </p:cTn>
                                  </p:par>
                                  <p:par>
                                    <p:cTn id="72" presetID="10" presetClass="entr" presetSubtype="0" fill="hold" nodeType="withEffect">
                                      <p:stCondLst>
                                        <p:cond delay="2550"/>
                                      </p:stCondLst>
                                      <p:childTnLst>
                                        <p:set>
                                          <p:cBhvr>
                                            <p:cTn id="73" dur="1" fill="hold">
                                              <p:stCondLst>
                                                <p:cond delay="0"/>
                                              </p:stCondLst>
                                            </p:cTn>
                                            <p:tgtEl>
                                              <p:spTgt spid="380"/>
                                            </p:tgtEl>
                                            <p:attrNameLst>
                                              <p:attrName>style.visibility</p:attrName>
                                            </p:attrNameLst>
                                          </p:cBhvr>
                                          <p:to>
                                            <p:strVal val="visible"/>
                                          </p:to>
                                        </p:set>
                                        <p:animEffect transition="in" filter="fade">
                                          <p:cBhvr>
                                            <p:cTn id="74" dur="500"/>
                                            <p:tgtEl>
                                              <p:spTgt spid="380"/>
                                            </p:tgtEl>
                                          </p:cBhvr>
                                        </p:animEffect>
                                      </p:childTnLst>
                                    </p:cTn>
                                  </p:par>
                                  <p:par>
                                    <p:cTn id="75" presetID="10" presetClass="entr" presetSubtype="0" fill="hold" grpId="0" nodeType="withEffect">
                                      <p:stCondLst>
                                        <p:cond delay="2550"/>
                                      </p:stCondLst>
                                      <p:childTnLst>
                                        <p:set>
                                          <p:cBhvr>
                                            <p:cTn id="76" dur="1" fill="hold">
                                              <p:stCondLst>
                                                <p:cond delay="0"/>
                                              </p:stCondLst>
                                            </p:cTn>
                                            <p:tgtEl>
                                              <p:spTgt spid="70"/>
                                            </p:tgtEl>
                                            <p:attrNameLst>
                                              <p:attrName>style.visibility</p:attrName>
                                            </p:attrNameLst>
                                          </p:cBhvr>
                                          <p:to>
                                            <p:strVal val="visible"/>
                                          </p:to>
                                        </p:set>
                                        <p:animEffect transition="in" filter="fade">
                                          <p:cBhvr>
                                            <p:cTn id="77" dur="500"/>
                                            <p:tgtEl>
                                              <p:spTgt spid="70"/>
                                            </p:tgtEl>
                                          </p:cBhvr>
                                        </p:animEffect>
                                      </p:childTnLst>
                                    </p:cTn>
                                  </p:par>
                                  <p:par>
                                    <p:cTn id="78" presetID="10" presetClass="entr" presetSubtype="0" fill="hold" grpId="0" nodeType="withEffect">
                                      <p:stCondLst>
                                        <p:cond delay="2550"/>
                                      </p:stCondLst>
                                      <p:childTnLst>
                                        <p:set>
                                          <p:cBhvr>
                                            <p:cTn id="79" dur="1" fill="hold">
                                              <p:stCondLst>
                                                <p:cond delay="0"/>
                                              </p:stCondLst>
                                            </p:cTn>
                                            <p:tgtEl>
                                              <p:spTgt spid="410"/>
                                            </p:tgtEl>
                                            <p:attrNameLst>
                                              <p:attrName>style.visibility</p:attrName>
                                            </p:attrNameLst>
                                          </p:cBhvr>
                                          <p:to>
                                            <p:strVal val="visible"/>
                                          </p:to>
                                        </p:set>
                                        <p:animEffect transition="in" filter="fade">
                                          <p:cBhvr>
                                            <p:cTn id="80" dur="500"/>
                                            <p:tgtEl>
                                              <p:spTgt spid="410"/>
                                            </p:tgtEl>
                                          </p:cBhvr>
                                        </p:animEffect>
                                      </p:childTnLst>
                                    </p:cTn>
                                  </p:par>
                                  <p:par>
                                    <p:cTn id="81" presetID="2" presetClass="entr" presetSubtype="12" fill="hold" nodeType="withEffect" p14:presetBounceEnd="68182">
                                      <p:stCondLst>
                                        <p:cond delay="3000"/>
                                      </p:stCondLst>
                                      <p:childTnLst>
                                        <p:set>
                                          <p:cBhvr>
                                            <p:cTn id="82" dur="1" fill="hold">
                                              <p:stCondLst>
                                                <p:cond delay="0"/>
                                              </p:stCondLst>
                                            </p:cTn>
                                            <p:tgtEl>
                                              <p:spTgt spid="8"/>
                                            </p:tgtEl>
                                            <p:attrNameLst>
                                              <p:attrName>style.visibility</p:attrName>
                                            </p:attrNameLst>
                                          </p:cBhvr>
                                          <p:to>
                                            <p:strVal val="visible"/>
                                          </p:to>
                                        </p:set>
                                        <p:anim calcmode="lin" valueType="num" p14:bounceEnd="68182">
                                          <p:cBhvr additive="base">
                                            <p:cTn id="83" dur="1100" fill="hold"/>
                                            <p:tgtEl>
                                              <p:spTgt spid="8"/>
                                            </p:tgtEl>
                                            <p:attrNameLst>
                                              <p:attrName>ppt_x</p:attrName>
                                            </p:attrNameLst>
                                          </p:cBhvr>
                                          <p:tavLst>
                                            <p:tav tm="0">
                                              <p:val>
                                                <p:strVal val="0-#ppt_w/2"/>
                                              </p:val>
                                            </p:tav>
                                            <p:tav tm="100000">
                                              <p:val>
                                                <p:strVal val="#ppt_x"/>
                                              </p:val>
                                            </p:tav>
                                          </p:tavLst>
                                        </p:anim>
                                        <p:anim calcmode="lin" valueType="num" p14:bounceEnd="68182">
                                          <p:cBhvr additive="base">
                                            <p:cTn id="84" dur="1100" fill="hold"/>
                                            <p:tgtEl>
                                              <p:spTgt spid="8"/>
                                            </p:tgtEl>
                                            <p:attrNameLst>
                                              <p:attrName>ppt_y</p:attrName>
                                            </p:attrNameLst>
                                          </p:cBhvr>
                                          <p:tavLst>
                                            <p:tav tm="0">
                                              <p:val>
                                                <p:strVal val="1+#ppt_h/2"/>
                                              </p:val>
                                            </p:tav>
                                            <p:tav tm="100000">
                                              <p:val>
                                                <p:strVal val="#ppt_y"/>
                                              </p:val>
                                            </p:tav>
                                          </p:tavLst>
                                        </p:anim>
                                      </p:childTnLst>
                                    </p:cTn>
                                  </p:par>
                                  <p:par>
                                    <p:cTn id="85" presetID="10" presetClass="entr" presetSubtype="0" fill="hold" nodeType="withEffect">
                                      <p:stCondLst>
                                        <p:cond delay="3300"/>
                                      </p:stCondLst>
                                      <p:childTnLst>
                                        <p:set>
                                          <p:cBhvr>
                                            <p:cTn id="86" dur="1" fill="hold">
                                              <p:stCondLst>
                                                <p:cond delay="0"/>
                                              </p:stCondLst>
                                            </p:cTn>
                                            <p:tgtEl>
                                              <p:spTgt spid="337"/>
                                            </p:tgtEl>
                                            <p:attrNameLst>
                                              <p:attrName>style.visibility</p:attrName>
                                            </p:attrNameLst>
                                          </p:cBhvr>
                                          <p:to>
                                            <p:strVal val="visible"/>
                                          </p:to>
                                        </p:set>
                                        <p:animEffect transition="in" filter="fade">
                                          <p:cBhvr>
                                            <p:cTn id="87" dur="500"/>
                                            <p:tgtEl>
                                              <p:spTgt spid="337"/>
                                            </p:tgtEl>
                                          </p:cBhvr>
                                        </p:animEffect>
                                      </p:childTnLst>
                                    </p:cTn>
                                  </p:par>
                                  <p:par>
                                    <p:cTn id="88" presetID="10" presetClass="entr" presetSubtype="0" fill="hold" nodeType="withEffect">
                                      <p:stCondLst>
                                        <p:cond delay="3300"/>
                                      </p:stCondLst>
                                      <p:childTnLst>
                                        <p:set>
                                          <p:cBhvr>
                                            <p:cTn id="89" dur="1" fill="hold">
                                              <p:stCondLst>
                                                <p:cond delay="0"/>
                                              </p:stCondLst>
                                            </p:cTn>
                                            <p:tgtEl>
                                              <p:spTgt spid="336"/>
                                            </p:tgtEl>
                                            <p:attrNameLst>
                                              <p:attrName>style.visibility</p:attrName>
                                            </p:attrNameLst>
                                          </p:cBhvr>
                                          <p:to>
                                            <p:strVal val="visible"/>
                                          </p:to>
                                        </p:set>
                                        <p:animEffect transition="in" filter="fade">
                                          <p:cBhvr>
                                            <p:cTn id="90" dur="500"/>
                                            <p:tgtEl>
                                              <p:spTgt spid="336"/>
                                            </p:tgtEl>
                                          </p:cBhvr>
                                        </p:animEffect>
                                      </p:childTnLst>
                                    </p:cTn>
                                  </p:par>
                                  <p:par>
                                    <p:cTn id="91" presetID="10" presetClass="entr" presetSubtype="0" fill="hold" nodeType="withEffect">
                                      <p:stCondLst>
                                        <p:cond delay="3300"/>
                                      </p:stCondLst>
                                      <p:childTnLst>
                                        <p:set>
                                          <p:cBhvr>
                                            <p:cTn id="92" dur="1" fill="hold">
                                              <p:stCondLst>
                                                <p:cond delay="0"/>
                                              </p:stCondLst>
                                            </p:cTn>
                                            <p:tgtEl>
                                              <p:spTgt spid="381"/>
                                            </p:tgtEl>
                                            <p:attrNameLst>
                                              <p:attrName>style.visibility</p:attrName>
                                            </p:attrNameLst>
                                          </p:cBhvr>
                                          <p:to>
                                            <p:strVal val="visible"/>
                                          </p:to>
                                        </p:set>
                                        <p:animEffect transition="in" filter="fade">
                                          <p:cBhvr>
                                            <p:cTn id="93" dur="500"/>
                                            <p:tgtEl>
                                              <p:spTgt spid="381"/>
                                            </p:tgtEl>
                                          </p:cBhvr>
                                        </p:animEffect>
                                      </p:childTnLst>
                                    </p:cTn>
                                  </p:par>
                                  <p:par>
                                    <p:cTn id="94" presetID="10" presetClass="entr" presetSubtype="0" fill="hold" grpId="0" nodeType="withEffect">
                                      <p:stCondLst>
                                        <p:cond delay="3300"/>
                                      </p:stCondLst>
                                      <p:childTnLst>
                                        <p:set>
                                          <p:cBhvr>
                                            <p:cTn id="95" dur="1" fill="hold">
                                              <p:stCondLst>
                                                <p:cond delay="0"/>
                                              </p:stCondLst>
                                            </p:cTn>
                                            <p:tgtEl>
                                              <p:spTgt spid="71"/>
                                            </p:tgtEl>
                                            <p:attrNameLst>
                                              <p:attrName>style.visibility</p:attrName>
                                            </p:attrNameLst>
                                          </p:cBhvr>
                                          <p:to>
                                            <p:strVal val="visible"/>
                                          </p:to>
                                        </p:set>
                                        <p:animEffect transition="in" filter="fade">
                                          <p:cBhvr>
                                            <p:cTn id="96" dur="500"/>
                                            <p:tgtEl>
                                              <p:spTgt spid="71"/>
                                            </p:tgtEl>
                                          </p:cBhvr>
                                        </p:animEffect>
                                      </p:childTnLst>
                                    </p:cTn>
                                  </p:par>
                                  <p:par>
                                    <p:cTn id="97" presetID="10" presetClass="entr" presetSubtype="0" fill="hold" grpId="0" nodeType="withEffect">
                                      <p:stCondLst>
                                        <p:cond delay="3300"/>
                                      </p:stCondLst>
                                      <p:childTnLst>
                                        <p:set>
                                          <p:cBhvr>
                                            <p:cTn id="98" dur="1" fill="hold">
                                              <p:stCondLst>
                                                <p:cond delay="0"/>
                                              </p:stCondLst>
                                            </p:cTn>
                                            <p:tgtEl>
                                              <p:spTgt spid="411"/>
                                            </p:tgtEl>
                                            <p:attrNameLst>
                                              <p:attrName>style.visibility</p:attrName>
                                            </p:attrNameLst>
                                          </p:cBhvr>
                                          <p:to>
                                            <p:strVal val="visible"/>
                                          </p:to>
                                        </p:set>
                                        <p:animEffect transition="in" filter="fade">
                                          <p:cBhvr>
                                            <p:cTn id="99" dur="500"/>
                                            <p:tgtEl>
                                              <p:spTgt spid="411"/>
                                            </p:tgtEl>
                                          </p:cBhvr>
                                        </p:animEffect>
                                      </p:childTnLst>
                                    </p:cTn>
                                  </p:par>
                                  <p:par>
                                    <p:cTn id="100" presetID="10" presetClass="entr" presetSubtype="0" fill="hold" grpId="0" nodeType="withEffect">
                                      <p:stCondLst>
                                        <p:cond delay="3300"/>
                                      </p:stCondLst>
                                      <p:childTnLst>
                                        <p:set>
                                          <p:cBhvr>
                                            <p:cTn id="101" dur="1" fill="hold">
                                              <p:stCondLst>
                                                <p:cond delay="0"/>
                                              </p:stCondLst>
                                            </p:cTn>
                                            <p:tgtEl>
                                              <p:spTgt spid="278"/>
                                            </p:tgtEl>
                                            <p:attrNameLst>
                                              <p:attrName>style.visibility</p:attrName>
                                            </p:attrNameLst>
                                          </p:cBhvr>
                                          <p:to>
                                            <p:strVal val="visible"/>
                                          </p:to>
                                        </p:set>
                                        <p:animEffect transition="in" filter="fade">
                                          <p:cBhvr>
                                            <p:cTn id="102" dur="500"/>
                                            <p:tgtEl>
                                              <p:spTgt spid="278"/>
                                            </p:tgtEl>
                                          </p:cBhvr>
                                        </p:animEffect>
                                      </p:childTnLst>
                                    </p:cTn>
                                  </p:par>
                                  <p:par>
                                    <p:cTn id="103" presetID="10" presetClass="entr" presetSubtype="0" fill="hold" nodeType="withEffect">
                                      <p:stCondLst>
                                        <p:cond delay="3300"/>
                                      </p:stCondLst>
                                      <p:childTnLst>
                                        <p:set>
                                          <p:cBhvr>
                                            <p:cTn id="104" dur="1" fill="hold">
                                              <p:stCondLst>
                                                <p:cond delay="0"/>
                                              </p:stCondLst>
                                            </p:cTn>
                                            <p:tgtEl>
                                              <p:spTgt spid="318"/>
                                            </p:tgtEl>
                                            <p:attrNameLst>
                                              <p:attrName>style.visibility</p:attrName>
                                            </p:attrNameLst>
                                          </p:cBhvr>
                                          <p:to>
                                            <p:strVal val="visible"/>
                                          </p:to>
                                        </p:set>
                                        <p:animEffect transition="in" filter="fade">
                                          <p:cBhvr>
                                            <p:cTn id="105" dur="500"/>
                                            <p:tgtEl>
                                              <p:spTgt spid="3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8" grpId="0" animBg="1"/>
          <p:bldP spid="325" grpId="0" animBg="1"/>
          <p:bldP spid="360" grpId="0"/>
          <p:bldP spid="391" grpId="0" animBg="1"/>
          <p:bldP spid="408" grpId="0"/>
          <p:bldP spid="409" grpId="0"/>
          <p:bldP spid="410" grpId="0"/>
          <p:bldP spid="411" grpId="0"/>
          <p:bldP spid="67" grpId="0"/>
          <p:bldP spid="68" grpId="0"/>
          <p:bldP spid="69" grpId="0"/>
          <p:bldP spid="70" grpId="0"/>
          <p:bldP spid="7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100" fill="hold"/>
                                            <p:tgtEl>
                                              <p:spTgt spid="4"/>
                                            </p:tgtEl>
                                            <p:attrNameLst>
                                              <p:attrName>ppt_x</p:attrName>
                                            </p:attrNameLst>
                                          </p:cBhvr>
                                          <p:tavLst>
                                            <p:tav tm="0">
                                              <p:val>
                                                <p:strVal val="0-#ppt_w/2"/>
                                              </p:val>
                                            </p:tav>
                                            <p:tav tm="100000">
                                              <p:val>
                                                <p:strVal val="#ppt_x"/>
                                              </p:val>
                                            </p:tav>
                                          </p:tavLst>
                                        </p:anim>
                                        <p:anim calcmode="lin" valueType="num">
                                          <p:cBhvr additive="base">
                                            <p:cTn id="8" dur="110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300"/>
                                      </p:stCondLst>
                                      <p:childTnLst>
                                        <p:set>
                                          <p:cBhvr>
                                            <p:cTn id="10" dur="1" fill="hold">
                                              <p:stCondLst>
                                                <p:cond delay="0"/>
                                              </p:stCondLst>
                                            </p:cTn>
                                            <p:tgtEl>
                                              <p:spTgt spid="383"/>
                                            </p:tgtEl>
                                            <p:attrNameLst>
                                              <p:attrName>style.visibility</p:attrName>
                                            </p:attrNameLst>
                                          </p:cBhvr>
                                          <p:to>
                                            <p:strVal val="visible"/>
                                          </p:to>
                                        </p:set>
                                        <p:animEffect transition="in" filter="fade">
                                          <p:cBhvr>
                                            <p:cTn id="11" dur="500"/>
                                            <p:tgtEl>
                                              <p:spTgt spid="383"/>
                                            </p:tgtEl>
                                          </p:cBhvr>
                                        </p:animEffect>
                                      </p:childTnLst>
                                    </p:cTn>
                                  </p:par>
                                  <p:par>
                                    <p:cTn id="12" presetID="10" presetClass="entr" presetSubtype="0" fill="hold" nodeType="withEffect">
                                      <p:stCondLst>
                                        <p:cond delay="300"/>
                                      </p:stCondLst>
                                      <p:childTnLst>
                                        <p:set>
                                          <p:cBhvr>
                                            <p:cTn id="13" dur="1" fill="hold">
                                              <p:stCondLst>
                                                <p:cond delay="0"/>
                                              </p:stCondLst>
                                            </p:cTn>
                                            <p:tgtEl>
                                              <p:spTgt spid="327"/>
                                            </p:tgtEl>
                                            <p:attrNameLst>
                                              <p:attrName>style.visibility</p:attrName>
                                            </p:attrNameLst>
                                          </p:cBhvr>
                                          <p:to>
                                            <p:strVal val="visible"/>
                                          </p:to>
                                        </p:set>
                                        <p:animEffect transition="in" filter="fade">
                                          <p:cBhvr>
                                            <p:cTn id="14" dur="500"/>
                                            <p:tgtEl>
                                              <p:spTgt spid="327"/>
                                            </p:tgtEl>
                                          </p:cBhvr>
                                        </p:animEffect>
                                      </p:childTnLst>
                                    </p:cTn>
                                  </p:par>
                                  <p:par>
                                    <p:cTn id="15" presetID="10" presetClass="entr" presetSubtype="0" fill="hold" nodeType="withEffect">
                                      <p:stCondLst>
                                        <p:cond delay="300"/>
                                      </p:stCondLst>
                                      <p:childTnLst>
                                        <p:set>
                                          <p:cBhvr>
                                            <p:cTn id="16" dur="1" fill="hold">
                                              <p:stCondLst>
                                                <p:cond delay="0"/>
                                              </p:stCondLst>
                                            </p:cTn>
                                            <p:tgtEl>
                                              <p:spTgt spid="354"/>
                                            </p:tgtEl>
                                            <p:attrNameLst>
                                              <p:attrName>style.visibility</p:attrName>
                                            </p:attrNameLst>
                                          </p:cBhvr>
                                          <p:to>
                                            <p:strVal val="visible"/>
                                          </p:to>
                                        </p:set>
                                        <p:animEffect transition="in" filter="fade">
                                          <p:cBhvr>
                                            <p:cTn id="17" dur="500"/>
                                            <p:tgtEl>
                                              <p:spTgt spid="354"/>
                                            </p:tgtEl>
                                          </p:cBhvr>
                                        </p:animEffect>
                                      </p:childTnLst>
                                    </p:cTn>
                                  </p:par>
                                  <p:par>
                                    <p:cTn id="18" presetID="10" presetClass="entr" presetSubtype="0" fill="hold" grpId="0" nodeType="withEffect">
                                      <p:stCondLst>
                                        <p:cond delay="300"/>
                                      </p:stCondLst>
                                      <p:childTnLst>
                                        <p:set>
                                          <p:cBhvr>
                                            <p:cTn id="19" dur="1" fill="hold">
                                              <p:stCondLst>
                                                <p:cond delay="0"/>
                                              </p:stCondLst>
                                            </p:cTn>
                                            <p:tgtEl>
                                              <p:spTgt spid="67"/>
                                            </p:tgtEl>
                                            <p:attrNameLst>
                                              <p:attrName>style.visibility</p:attrName>
                                            </p:attrNameLst>
                                          </p:cBhvr>
                                          <p:to>
                                            <p:strVal val="visible"/>
                                          </p:to>
                                        </p:set>
                                        <p:animEffect transition="in" filter="fade">
                                          <p:cBhvr>
                                            <p:cTn id="20" dur="500"/>
                                            <p:tgtEl>
                                              <p:spTgt spid="67"/>
                                            </p:tgtEl>
                                          </p:cBhvr>
                                        </p:animEffect>
                                      </p:childTnLst>
                                    </p:cTn>
                                  </p:par>
                                  <p:par>
                                    <p:cTn id="21" presetID="10" presetClass="entr" presetSubtype="0" fill="hold" grpId="0" nodeType="withEffect">
                                      <p:stCondLst>
                                        <p:cond delay="300"/>
                                      </p:stCondLst>
                                      <p:childTnLst>
                                        <p:set>
                                          <p:cBhvr>
                                            <p:cTn id="22" dur="1" fill="hold">
                                              <p:stCondLst>
                                                <p:cond delay="0"/>
                                              </p:stCondLst>
                                            </p:cTn>
                                            <p:tgtEl>
                                              <p:spTgt spid="360"/>
                                            </p:tgtEl>
                                            <p:attrNameLst>
                                              <p:attrName>style.visibility</p:attrName>
                                            </p:attrNameLst>
                                          </p:cBhvr>
                                          <p:to>
                                            <p:strVal val="visible"/>
                                          </p:to>
                                        </p:set>
                                        <p:animEffect transition="in" filter="fade">
                                          <p:cBhvr>
                                            <p:cTn id="23" dur="500"/>
                                            <p:tgtEl>
                                              <p:spTgt spid="360"/>
                                            </p:tgtEl>
                                          </p:cBhvr>
                                        </p:animEffect>
                                      </p:childTnLst>
                                    </p:cTn>
                                  </p:par>
                                  <p:par>
                                    <p:cTn id="24" presetID="2" presetClass="entr" presetSubtype="12" fill="hold" nodeType="withEffect">
                                      <p:stCondLst>
                                        <p:cond delay="750"/>
                                      </p:stCondLst>
                                      <p:childTnLst>
                                        <p:set>
                                          <p:cBhvr>
                                            <p:cTn id="25" dur="1" fill="hold">
                                              <p:stCondLst>
                                                <p:cond delay="0"/>
                                              </p:stCondLst>
                                            </p:cTn>
                                            <p:tgtEl>
                                              <p:spTgt spid="5"/>
                                            </p:tgtEl>
                                            <p:attrNameLst>
                                              <p:attrName>style.visibility</p:attrName>
                                            </p:attrNameLst>
                                          </p:cBhvr>
                                          <p:to>
                                            <p:strVal val="visible"/>
                                          </p:to>
                                        </p:set>
                                        <p:anim calcmode="lin" valueType="num">
                                          <p:cBhvr additive="base">
                                            <p:cTn id="26" dur="1100" fill="hold"/>
                                            <p:tgtEl>
                                              <p:spTgt spid="5"/>
                                            </p:tgtEl>
                                            <p:attrNameLst>
                                              <p:attrName>ppt_x</p:attrName>
                                            </p:attrNameLst>
                                          </p:cBhvr>
                                          <p:tavLst>
                                            <p:tav tm="0">
                                              <p:val>
                                                <p:strVal val="0-#ppt_w/2"/>
                                              </p:val>
                                            </p:tav>
                                            <p:tav tm="100000">
                                              <p:val>
                                                <p:strVal val="#ppt_x"/>
                                              </p:val>
                                            </p:tav>
                                          </p:tavLst>
                                        </p:anim>
                                        <p:anim calcmode="lin" valueType="num">
                                          <p:cBhvr additive="base">
                                            <p:cTn id="27" dur="1100" fill="hold"/>
                                            <p:tgtEl>
                                              <p:spTgt spid="5"/>
                                            </p:tgtEl>
                                            <p:attrNameLst>
                                              <p:attrName>ppt_y</p:attrName>
                                            </p:attrNameLst>
                                          </p:cBhvr>
                                          <p:tavLst>
                                            <p:tav tm="0">
                                              <p:val>
                                                <p:strVal val="1+#ppt_h/2"/>
                                              </p:val>
                                            </p:tav>
                                            <p:tav tm="100000">
                                              <p:val>
                                                <p:strVal val="#ppt_y"/>
                                              </p:val>
                                            </p:tav>
                                          </p:tavLst>
                                        </p:anim>
                                      </p:childTnLst>
                                    </p:cTn>
                                  </p:par>
                                  <p:par>
                                    <p:cTn id="28" presetID="10" presetClass="entr" presetSubtype="0" fill="hold" grpId="0" nodeType="withEffect">
                                      <p:stCondLst>
                                        <p:cond delay="1050"/>
                                      </p:stCondLst>
                                      <p:childTnLst>
                                        <p:set>
                                          <p:cBhvr>
                                            <p:cTn id="29" dur="1" fill="hold">
                                              <p:stCondLst>
                                                <p:cond delay="0"/>
                                              </p:stCondLst>
                                            </p:cTn>
                                            <p:tgtEl>
                                              <p:spTgt spid="325"/>
                                            </p:tgtEl>
                                            <p:attrNameLst>
                                              <p:attrName>style.visibility</p:attrName>
                                            </p:attrNameLst>
                                          </p:cBhvr>
                                          <p:to>
                                            <p:strVal val="visible"/>
                                          </p:to>
                                        </p:set>
                                        <p:animEffect transition="in" filter="fade">
                                          <p:cBhvr>
                                            <p:cTn id="30" dur="500"/>
                                            <p:tgtEl>
                                              <p:spTgt spid="325"/>
                                            </p:tgtEl>
                                          </p:cBhvr>
                                        </p:animEffect>
                                      </p:childTnLst>
                                    </p:cTn>
                                  </p:par>
                                  <p:par>
                                    <p:cTn id="31" presetID="10" presetClass="entr" presetSubtype="0" fill="hold" nodeType="withEffect">
                                      <p:stCondLst>
                                        <p:cond delay="1050"/>
                                      </p:stCondLst>
                                      <p:childTnLst>
                                        <p:set>
                                          <p:cBhvr>
                                            <p:cTn id="32" dur="1" fill="hold">
                                              <p:stCondLst>
                                                <p:cond delay="0"/>
                                              </p:stCondLst>
                                            </p:cTn>
                                            <p:tgtEl>
                                              <p:spTgt spid="361"/>
                                            </p:tgtEl>
                                            <p:attrNameLst>
                                              <p:attrName>style.visibility</p:attrName>
                                            </p:attrNameLst>
                                          </p:cBhvr>
                                          <p:to>
                                            <p:strVal val="visible"/>
                                          </p:to>
                                        </p:set>
                                        <p:animEffect transition="in" filter="fade">
                                          <p:cBhvr>
                                            <p:cTn id="33" dur="500"/>
                                            <p:tgtEl>
                                              <p:spTgt spid="361"/>
                                            </p:tgtEl>
                                          </p:cBhvr>
                                        </p:animEffect>
                                      </p:childTnLst>
                                    </p:cTn>
                                  </p:par>
                                  <p:par>
                                    <p:cTn id="34" presetID="10" presetClass="entr" presetSubtype="0" fill="hold" nodeType="withEffect">
                                      <p:stCondLst>
                                        <p:cond delay="1050"/>
                                      </p:stCondLst>
                                      <p:childTnLst>
                                        <p:set>
                                          <p:cBhvr>
                                            <p:cTn id="35" dur="1" fill="hold">
                                              <p:stCondLst>
                                                <p:cond delay="0"/>
                                              </p:stCondLst>
                                            </p:cTn>
                                            <p:tgtEl>
                                              <p:spTgt spid="378"/>
                                            </p:tgtEl>
                                            <p:attrNameLst>
                                              <p:attrName>style.visibility</p:attrName>
                                            </p:attrNameLst>
                                          </p:cBhvr>
                                          <p:to>
                                            <p:strVal val="visible"/>
                                          </p:to>
                                        </p:set>
                                        <p:animEffect transition="in" filter="fade">
                                          <p:cBhvr>
                                            <p:cTn id="36" dur="500"/>
                                            <p:tgtEl>
                                              <p:spTgt spid="378"/>
                                            </p:tgtEl>
                                          </p:cBhvr>
                                        </p:animEffect>
                                      </p:childTnLst>
                                    </p:cTn>
                                  </p:par>
                                  <p:par>
                                    <p:cTn id="37" presetID="10" presetClass="entr" presetSubtype="0" fill="hold" grpId="0" nodeType="withEffect">
                                      <p:stCondLst>
                                        <p:cond delay="1050"/>
                                      </p:stCondLst>
                                      <p:childTnLst>
                                        <p:set>
                                          <p:cBhvr>
                                            <p:cTn id="38" dur="1" fill="hold">
                                              <p:stCondLst>
                                                <p:cond delay="0"/>
                                              </p:stCondLst>
                                            </p:cTn>
                                            <p:tgtEl>
                                              <p:spTgt spid="68"/>
                                            </p:tgtEl>
                                            <p:attrNameLst>
                                              <p:attrName>style.visibility</p:attrName>
                                            </p:attrNameLst>
                                          </p:cBhvr>
                                          <p:to>
                                            <p:strVal val="visible"/>
                                          </p:to>
                                        </p:set>
                                        <p:animEffect transition="in" filter="fade">
                                          <p:cBhvr>
                                            <p:cTn id="39" dur="500"/>
                                            <p:tgtEl>
                                              <p:spTgt spid="68"/>
                                            </p:tgtEl>
                                          </p:cBhvr>
                                        </p:animEffect>
                                      </p:childTnLst>
                                    </p:cTn>
                                  </p:par>
                                  <p:par>
                                    <p:cTn id="40" presetID="10" presetClass="entr" presetSubtype="0" fill="hold" grpId="0" nodeType="withEffect">
                                      <p:stCondLst>
                                        <p:cond delay="1050"/>
                                      </p:stCondLst>
                                      <p:childTnLst>
                                        <p:set>
                                          <p:cBhvr>
                                            <p:cTn id="41" dur="1" fill="hold">
                                              <p:stCondLst>
                                                <p:cond delay="0"/>
                                              </p:stCondLst>
                                            </p:cTn>
                                            <p:tgtEl>
                                              <p:spTgt spid="408"/>
                                            </p:tgtEl>
                                            <p:attrNameLst>
                                              <p:attrName>style.visibility</p:attrName>
                                            </p:attrNameLst>
                                          </p:cBhvr>
                                          <p:to>
                                            <p:strVal val="visible"/>
                                          </p:to>
                                        </p:set>
                                        <p:animEffect transition="in" filter="fade">
                                          <p:cBhvr>
                                            <p:cTn id="42" dur="500"/>
                                            <p:tgtEl>
                                              <p:spTgt spid="408"/>
                                            </p:tgtEl>
                                          </p:cBhvr>
                                        </p:animEffect>
                                      </p:childTnLst>
                                    </p:cTn>
                                  </p:par>
                                  <p:par>
                                    <p:cTn id="43" presetID="2" presetClass="entr" presetSubtype="12" fill="hold" nodeType="withEffect">
                                      <p:stCondLst>
                                        <p:cond delay="1500"/>
                                      </p:stCondLst>
                                      <p:childTnLst>
                                        <p:set>
                                          <p:cBhvr>
                                            <p:cTn id="44" dur="1" fill="hold">
                                              <p:stCondLst>
                                                <p:cond delay="0"/>
                                              </p:stCondLst>
                                            </p:cTn>
                                            <p:tgtEl>
                                              <p:spTgt spid="6"/>
                                            </p:tgtEl>
                                            <p:attrNameLst>
                                              <p:attrName>style.visibility</p:attrName>
                                            </p:attrNameLst>
                                          </p:cBhvr>
                                          <p:to>
                                            <p:strVal val="visible"/>
                                          </p:to>
                                        </p:set>
                                        <p:anim calcmode="lin" valueType="num">
                                          <p:cBhvr additive="base">
                                            <p:cTn id="45" dur="1100" fill="hold"/>
                                            <p:tgtEl>
                                              <p:spTgt spid="6"/>
                                            </p:tgtEl>
                                            <p:attrNameLst>
                                              <p:attrName>ppt_x</p:attrName>
                                            </p:attrNameLst>
                                          </p:cBhvr>
                                          <p:tavLst>
                                            <p:tav tm="0">
                                              <p:val>
                                                <p:strVal val="0-#ppt_w/2"/>
                                              </p:val>
                                            </p:tav>
                                            <p:tav tm="100000">
                                              <p:val>
                                                <p:strVal val="#ppt_x"/>
                                              </p:val>
                                            </p:tav>
                                          </p:tavLst>
                                        </p:anim>
                                        <p:anim calcmode="lin" valueType="num">
                                          <p:cBhvr additive="base">
                                            <p:cTn id="46" dur="1100" fill="hold"/>
                                            <p:tgtEl>
                                              <p:spTgt spid="6"/>
                                            </p:tgtEl>
                                            <p:attrNameLst>
                                              <p:attrName>ppt_y</p:attrName>
                                            </p:attrNameLst>
                                          </p:cBhvr>
                                          <p:tavLst>
                                            <p:tav tm="0">
                                              <p:val>
                                                <p:strVal val="1+#ppt_h/2"/>
                                              </p:val>
                                            </p:tav>
                                            <p:tav tm="100000">
                                              <p:val>
                                                <p:strVal val="#ppt_y"/>
                                              </p:val>
                                            </p:tav>
                                          </p:tavLst>
                                        </p:anim>
                                      </p:childTnLst>
                                    </p:cTn>
                                  </p:par>
                                  <p:par>
                                    <p:cTn id="47" presetID="10" presetClass="entr" presetSubtype="0" fill="hold" nodeType="withEffect">
                                      <p:stCondLst>
                                        <p:cond delay="1800"/>
                                      </p:stCondLst>
                                      <p:childTnLst>
                                        <p:set>
                                          <p:cBhvr>
                                            <p:cTn id="48" dur="1" fill="hold">
                                              <p:stCondLst>
                                                <p:cond delay="0"/>
                                              </p:stCondLst>
                                            </p:cTn>
                                            <p:tgtEl>
                                              <p:spTgt spid="386"/>
                                            </p:tgtEl>
                                            <p:attrNameLst>
                                              <p:attrName>style.visibility</p:attrName>
                                            </p:attrNameLst>
                                          </p:cBhvr>
                                          <p:to>
                                            <p:strVal val="visible"/>
                                          </p:to>
                                        </p:set>
                                        <p:animEffect transition="in" filter="fade">
                                          <p:cBhvr>
                                            <p:cTn id="49" dur="500"/>
                                            <p:tgtEl>
                                              <p:spTgt spid="386"/>
                                            </p:tgtEl>
                                          </p:cBhvr>
                                        </p:animEffect>
                                      </p:childTnLst>
                                    </p:cTn>
                                  </p:par>
                                  <p:par>
                                    <p:cTn id="50" presetID="10" presetClass="entr" presetSubtype="0" fill="hold" nodeType="withEffect">
                                      <p:stCondLst>
                                        <p:cond delay="1800"/>
                                      </p:stCondLst>
                                      <p:childTnLst>
                                        <p:set>
                                          <p:cBhvr>
                                            <p:cTn id="51" dur="1" fill="hold">
                                              <p:stCondLst>
                                                <p:cond delay="0"/>
                                              </p:stCondLst>
                                            </p:cTn>
                                            <p:tgtEl>
                                              <p:spTgt spid="373"/>
                                            </p:tgtEl>
                                            <p:attrNameLst>
                                              <p:attrName>style.visibility</p:attrName>
                                            </p:attrNameLst>
                                          </p:cBhvr>
                                          <p:to>
                                            <p:strVal val="visible"/>
                                          </p:to>
                                        </p:set>
                                        <p:animEffect transition="in" filter="fade">
                                          <p:cBhvr>
                                            <p:cTn id="52" dur="500"/>
                                            <p:tgtEl>
                                              <p:spTgt spid="373"/>
                                            </p:tgtEl>
                                          </p:cBhvr>
                                        </p:animEffect>
                                      </p:childTnLst>
                                    </p:cTn>
                                  </p:par>
                                  <p:par>
                                    <p:cTn id="53" presetID="10" presetClass="entr" presetSubtype="0" fill="hold" nodeType="withEffect">
                                      <p:stCondLst>
                                        <p:cond delay="1800"/>
                                      </p:stCondLst>
                                      <p:childTnLst>
                                        <p:set>
                                          <p:cBhvr>
                                            <p:cTn id="54" dur="1" fill="hold">
                                              <p:stCondLst>
                                                <p:cond delay="0"/>
                                              </p:stCondLst>
                                            </p:cTn>
                                            <p:tgtEl>
                                              <p:spTgt spid="379"/>
                                            </p:tgtEl>
                                            <p:attrNameLst>
                                              <p:attrName>style.visibility</p:attrName>
                                            </p:attrNameLst>
                                          </p:cBhvr>
                                          <p:to>
                                            <p:strVal val="visible"/>
                                          </p:to>
                                        </p:set>
                                        <p:animEffect transition="in" filter="fade">
                                          <p:cBhvr>
                                            <p:cTn id="55" dur="500"/>
                                            <p:tgtEl>
                                              <p:spTgt spid="379"/>
                                            </p:tgtEl>
                                          </p:cBhvr>
                                        </p:animEffect>
                                      </p:childTnLst>
                                    </p:cTn>
                                  </p:par>
                                  <p:par>
                                    <p:cTn id="56" presetID="10" presetClass="entr" presetSubtype="0" fill="hold" grpId="0" nodeType="withEffect">
                                      <p:stCondLst>
                                        <p:cond delay="1800"/>
                                      </p:stCondLst>
                                      <p:childTnLst>
                                        <p:set>
                                          <p:cBhvr>
                                            <p:cTn id="57" dur="1" fill="hold">
                                              <p:stCondLst>
                                                <p:cond delay="0"/>
                                              </p:stCondLst>
                                            </p:cTn>
                                            <p:tgtEl>
                                              <p:spTgt spid="69"/>
                                            </p:tgtEl>
                                            <p:attrNameLst>
                                              <p:attrName>style.visibility</p:attrName>
                                            </p:attrNameLst>
                                          </p:cBhvr>
                                          <p:to>
                                            <p:strVal val="visible"/>
                                          </p:to>
                                        </p:set>
                                        <p:animEffect transition="in" filter="fade">
                                          <p:cBhvr>
                                            <p:cTn id="58" dur="500"/>
                                            <p:tgtEl>
                                              <p:spTgt spid="69"/>
                                            </p:tgtEl>
                                          </p:cBhvr>
                                        </p:animEffect>
                                      </p:childTnLst>
                                    </p:cTn>
                                  </p:par>
                                  <p:par>
                                    <p:cTn id="59" presetID="10" presetClass="entr" presetSubtype="0" fill="hold" grpId="0" nodeType="withEffect">
                                      <p:stCondLst>
                                        <p:cond delay="1800"/>
                                      </p:stCondLst>
                                      <p:childTnLst>
                                        <p:set>
                                          <p:cBhvr>
                                            <p:cTn id="60" dur="1" fill="hold">
                                              <p:stCondLst>
                                                <p:cond delay="0"/>
                                              </p:stCondLst>
                                            </p:cTn>
                                            <p:tgtEl>
                                              <p:spTgt spid="409"/>
                                            </p:tgtEl>
                                            <p:attrNameLst>
                                              <p:attrName>style.visibility</p:attrName>
                                            </p:attrNameLst>
                                          </p:cBhvr>
                                          <p:to>
                                            <p:strVal val="visible"/>
                                          </p:to>
                                        </p:set>
                                        <p:animEffect transition="in" filter="fade">
                                          <p:cBhvr>
                                            <p:cTn id="61" dur="500"/>
                                            <p:tgtEl>
                                              <p:spTgt spid="409"/>
                                            </p:tgtEl>
                                          </p:cBhvr>
                                        </p:animEffect>
                                      </p:childTnLst>
                                    </p:cTn>
                                  </p:par>
                                  <p:par>
                                    <p:cTn id="62" presetID="2" presetClass="entr" presetSubtype="12" fill="hold" nodeType="withEffect">
                                      <p:stCondLst>
                                        <p:cond delay="2250"/>
                                      </p:stCondLst>
                                      <p:childTnLst>
                                        <p:set>
                                          <p:cBhvr>
                                            <p:cTn id="63" dur="1" fill="hold">
                                              <p:stCondLst>
                                                <p:cond delay="0"/>
                                              </p:stCondLst>
                                            </p:cTn>
                                            <p:tgtEl>
                                              <p:spTgt spid="7"/>
                                            </p:tgtEl>
                                            <p:attrNameLst>
                                              <p:attrName>style.visibility</p:attrName>
                                            </p:attrNameLst>
                                          </p:cBhvr>
                                          <p:to>
                                            <p:strVal val="visible"/>
                                          </p:to>
                                        </p:set>
                                        <p:anim calcmode="lin" valueType="num">
                                          <p:cBhvr additive="base">
                                            <p:cTn id="64" dur="1100" fill="hold"/>
                                            <p:tgtEl>
                                              <p:spTgt spid="7"/>
                                            </p:tgtEl>
                                            <p:attrNameLst>
                                              <p:attrName>ppt_x</p:attrName>
                                            </p:attrNameLst>
                                          </p:cBhvr>
                                          <p:tavLst>
                                            <p:tav tm="0">
                                              <p:val>
                                                <p:strVal val="0-#ppt_w/2"/>
                                              </p:val>
                                            </p:tav>
                                            <p:tav tm="100000">
                                              <p:val>
                                                <p:strVal val="#ppt_x"/>
                                              </p:val>
                                            </p:tav>
                                          </p:tavLst>
                                        </p:anim>
                                        <p:anim calcmode="lin" valueType="num">
                                          <p:cBhvr additive="base">
                                            <p:cTn id="65" dur="1100" fill="hold"/>
                                            <p:tgtEl>
                                              <p:spTgt spid="7"/>
                                            </p:tgtEl>
                                            <p:attrNameLst>
                                              <p:attrName>ppt_y</p:attrName>
                                            </p:attrNameLst>
                                          </p:cBhvr>
                                          <p:tavLst>
                                            <p:tav tm="0">
                                              <p:val>
                                                <p:strVal val="1+#ppt_h/2"/>
                                              </p:val>
                                            </p:tav>
                                            <p:tav tm="100000">
                                              <p:val>
                                                <p:strVal val="#ppt_y"/>
                                              </p:val>
                                            </p:tav>
                                          </p:tavLst>
                                        </p:anim>
                                      </p:childTnLst>
                                    </p:cTn>
                                  </p:par>
                                  <p:par>
                                    <p:cTn id="66" presetID="10" presetClass="entr" presetSubtype="0" fill="hold" grpId="0" nodeType="withEffect">
                                      <p:stCondLst>
                                        <p:cond delay="2550"/>
                                      </p:stCondLst>
                                      <p:childTnLst>
                                        <p:set>
                                          <p:cBhvr>
                                            <p:cTn id="67" dur="1" fill="hold">
                                              <p:stCondLst>
                                                <p:cond delay="0"/>
                                              </p:stCondLst>
                                            </p:cTn>
                                            <p:tgtEl>
                                              <p:spTgt spid="391"/>
                                            </p:tgtEl>
                                            <p:attrNameLst>
                                              <p:attrName>style.visibility</p:attrName>
                                            </p:attrNameLst>
                                          </p:cBhvr>
                                          <p:to>
                                            <p:strVal val="visible"/>
                                          </p:to>
                                        </p:set>
                                        <p:animEffect transition="in" filter="fade">
                                          <p:cBhvr>
                                            <p:cTn id="68" dur="500"/>
                                            <p:tgtEl>
                                              <p:spTgt spid="391"/>
                                            </p:tgtEl>
                                          </p:cBhvr>
                                        </p:animEffect>
                                      </p:childTnLst>
                                    </p:cTn>
                                  </p:par>
                                  <p:par>
                                    <p:cTn id="69" presetID="10" presetClass="entr" presetSubtype="0" fill="hold" nodeType="withEffect">
                                      <p:stCondLst>
                                        <p:cond delay="2550"/>
                                      </p:stCondLst>
                                      <p:childTnLst>
                                        <p:set>
                                          <p:cBhvr>
                                            <p:cTn id="70" dur="1" fill="hold">
                                              <p:stCondLst>
                                                <p:cond delay="0"/>
                                              </p:stCondLst>
                                            </p:cTn>
                                            <p:tgtEl>
                                              <p:spTgt spid="376"/>
                                            </p:tgtEl>
                                            <p:attrNameLst>
                                              <p:attrName>style.visibility</p:attrName>
                                            </p:attrNameLst>
                                          </p:cBhvr>
                                          <p:to>
                                            <p:strVal val="visible"/>
                                          </p:to>
                                        </p:set>
                                        <p:animEffect transition="in" filter="fade">
                                          <p:cBhvr>
                                            <p:cTn id="71" dur="500"/>
                                            <p:tgtEl>
                                              <p:spTgt spid="376"/>
                                            </p:tgtEl>
                                          </p:cBhvr>
                                        </p:animEffect>
                                      </p:childTnLst>
                                    </p:cTn>
                                  </p:par>
                                  <p:par>
                                    <p:cTn id="72" presetID="10" presetClass="entr" presetSubtype="0" fill="hold" nodeType="withEffect">
                                      <p:stCondLst>
                                        <p:cond delay="2550"/>
                                      </p:stCondLst>
                                      <p:childTnLst>
                                        <p:set>
                                          <p:cBhvr>
                                            <p:cTn id="73" dur="1" fill="hold">
                                              <p:stCondLst>
                                                <p:cond delay="0"/>
                                              </p:stCondLst>
                                            </p:cTn>
                                            <p:tgtEl>
                                              <p:spTgt spid="380"/>
                                            </p:tgtEl>
                                            <p:attrNameLst>
                                              <p:attrName>style.visibility</p:attrName>
                                            </p:attrNameLst>
                                          </p:cBhvr>
                                          <p:to>
                                            <p:strVal val="visible"/>
                                          </p:to>
                                        </p:set>
                                        <p:animEffect transition="in" filter="fade">
                                          <p:cBhvr>
                                            <p:cTn id="74" dur="500"/>
                                            <p:tgtEl>
                                              <p:spTgt spid="380"/>
                                            </p:tgtEl>
                                          </p:cBhvr>
                                        </p:animEffect>
                                      </p:childTnLst>
                                    </p:cTn>
                                  </p:par>
                                  <p:par>
                                    <p:cTn id="75" presetID="10" presetClass="entr" presetSubtype="0" fill="hold" grpId="0" nodeType="withEffect">
                                      <p:stCondLst>
                                        <p:cond delay="2550"/>
                                      </p:stCondLst>
                                      <p:childTnLst>
                                        <p:set>
                                          <p:cBhvr>
                                            <p:cTn id="76" dur="1" fill="hold">
                                              <p:stCondLst>
                                                <p:cond delay="0"/>
                                              </p:stCondLst>
                                            </p:cTn>
                                            <p:tgtEl>
                                              <p:spTgt spid="70"/>
                                            </p:tgtEl>
                                            <p:attrNameLst>
                                              <p:attrName>style.visibility</p:attrName>
                                            </p:attrNameLst>
                                          </p:cBhvr>
                                          <p:to>
                                            <p:strVal val="visible"/>
                                          </p:to>
                                        </p:set>
                                        <p:animEffect transition="in" filter="fade">
                                          <p:cBhvr>
                                            <p:cTn id="77" dur="500"/>
                                            <p:tgtEl>
                                              <p:spTgt spid="70"/>
                                            </p:tgtEl>
                                          </p:cBhvr>
                                        </p:animEffect>
                                      </p:childTnLst>
                                    </p:cTn>
                                  </p:par>
                                  <p:par>
                                    <p:cTn id="78" presetID="10" presetClass="entr" presetSubtype="0" fill="hold" grpId="0" nodeType="withEffect">
                                      <p:stCondLst>
                                        <p:cond delay="2550"/>
                                      </p:stCondLst>
                                      <p:childTnLst>
                                        <p:set>
                                          <p:cBhvr>
                                            <p:cTn id="79" dur="1" fill="hold">
                                              <p:stCondLst>
                                                <p:cond delay="0"/>
                                              </p:stCondLst>
                                            </p:cTn>
                                            <p:tgtEl>
                                              <p:spTgt spid="410"/>
                                            </p:tgtEl>
                                            <p:attrNameLst>
                                              <p:attrName>style.visibility</p:attrName>
                                            </p:attrNameLst>
                                          </p:cBhvr>
                                          <p:to>
                                            <p:strVal val="visible"/>
                                          </p:to>
                                        </p:set>
                                        <p:animEffect transition="in" filter="fade">
                                          <p:cBhvr>
                                            <p:cTn id="80" dur="500"/>
                                            <p:tgtEl>
                                              <p:spTgt spid="410"/>
                                            </p:tgtEl>
                                          </p:cBhvr>
                                        </p:animEffect>
                                      </p:childTnLst>
                                    </p:cTn>
                                  </p:par>
                                  <p:par>
                                    <p:cTn id="81" presetID="2" presetClass="entr" presetSubtype="12" fill="hold" nodeType="withEffect">
                                      <p:stCondLst>
                                        <p:cond delay="3000"/>
                                      </p:stCondLst>
                                      <p:childTnLst>
                                        <p:set>
                                          <p:cBhvr>
                                            <p:cTn id="82" dur="1" fill="hold">
                                              <p:stCondLst>
                                                <p:cond delay="0"/>
                                              </p:stCondLst>
                                            </p:cTn>
                                            <p:tgtEl>
                                              <p:spTgt spid="8"/>
                                            </p:tgtEl>
                                            <p:attrNameLst>
                                              <p:attrName>style.visibility</p:attrName>
                                            </p:attrNameLst>
                                          </p:cBhvr>
                                          <p:to>
                                            <p:strVal val="visible"/>
                                          </p:to>
                                        </p:set>
                                        <p:anim calcmode="lin" valueType="num">
                                          <p:cBhvr additive="base">
                                            <p:cTn id="83" dur="1100" fill="hold"/>
                                            <p:tgtEl>
                                              <p:spTgt spid="8"/>
                                            </p:tgtEl>
                                            <p:attrNameLst>
                                              <p:attrName>ppt_x</p:attrName>
                                            </p:attrNameLst>
                                          </p:cBhvr>
                                          <p:tavLst>
                                            <p:tav tm="0">
                                              <p:val>
                                                <p:strVal val="0-#ppt_w/2"/>
                                              </p:val>
                                            </p:tav>
                                            <p:tav tm="100000">
                                              <p:val>
                                                <p:strVal val="#ppt_x"/>
                                              </p:val>
                                            </p:tav>
                                          </p:tavLst>
                                        </p:anim>
                                        <p:anim calcmode="lin" valueType="num">
                                          <p:cBhvr additive="base">
                                            <p:cTn id="84" dur="1100" fill="hold"/>
                                            <p:tgtEl>
                                              <p:spTgt spid="8"/>
                                            </p:tgtEl>
                                            <p:attrNameLst>
                                              <p:attrName>ppt_y</p:attrName>
                                            </p:attrNameLst>
                                          </p:cBhvr>
                                          <p:tavLst>
                                            <p:tav tm="0">
                                              <p:val>
                                                <p:strVal val="1+#ppt_h/2"/>
                                              </p:val>
                                            </p:tav>
                                            <p:tav tm="100000">
                                              <p:val>
                                                <p:strVal val="#ppt_y"/>
                                              </p:val>
                                            </p:tav>
                                          </p:tavLst>
                                        </p:anim>
                                      </p:childTnLst>
                                    </p:cTn>
                                  </p:par>
                                  <p:par>
                                    <p:cTn id="85" presetID="10" presetClass="entr" presetSubtype="0" fill="hold" nodeType="withEffect">
                                      <p:stCondLst>
                                        <p:cond delay="3300"/>
                                      </p:stCondLst>
                                      <p:childTnLst>
                                        <p:set>
                                          <p:cBhvr>
                                            <p:cTn id="86" dur="1" fill="hold">
                                              <p:stCondLst>
                                                <p:cond delay="0"/>
                                              </p:stCondLst>
                                            </p:cTn>
                                            <p:tgtEl>
                                              <p:spTgt spid="337"/>
                                            </p:tgtEl>
                                            <p:attrNameLst>
                                              <p:attrName>style.visibility</p:attrName>
                                            </p:attrNameLst>
                                          </p:cBhvr>
                                          <p:to>
                                            <p:strVal val="visible"/>
                                          </p:to>
                                        </p:set>
                                        <p:animEffect transition="in" filter="fade">
                                          <p:cBhvr>
                                            <p:cTn id="87" dur="500"/>
                                            <p:tgtEl>
                                              <p:spTgt spid="337"/>
                                            </p:tgtEl>
                                          </p:cBhvr>
                                        </p:animEffect>
                                      </p:childTnLst>
                                    </p:cTn>
                                  </p:par>
                                  <p:par>
                                    <p:cTn id="88" presetID="10" presetClass="entr" presetSubtype="0" fill="hold" nodeType="withEffect">
                                      <p:stCondLst>
                                        <p:cond delay="3300"/>
                                      </p:stCondLst>
                                      <p:childTnLst>
                                        <p:set>
                                          <p:cBhvr>
                                            <p:cTn id="89" dur="1" fill="hold">
                                              <p:stCondLst>
                                                <p:cond delay="0"/>
                                              </p:stCondLst>
                                            </p:cTn>
                                            <p:tgtEl>
                                              <p:spTgt spid="336"/>
                                            </p:tgtEl>
                                            <p:attrNameLst>
                                              <p:attrName>style.visibility</p:attrName>
                                            </p:attrNameLst>
                                          </p:cBhvr>
                                          <p:to>
                                            <p:strVal val="visible"/>
                                          </p:to>
                                        </p:set>
                                        <p:animEffect transition="in" filter="fade">
                                          <p:cBhvr>
                                            <p:cTn id="90" dur="500"/>
                                            <p:tgtEl>
                                              <p:spTgt spid="336"/>
                                            </p:tgtEl>
                                          </p:cBhvr>
                                        </p:animEffect>
                                      </p:childTnLst>
                                    </p:cTn>
                                  </p:par>
                                  <p:par>
                                    <p:cTn id="91" presetID="10" presetClass="entr" presetSubtype="0" fill="hold" nodeType="withEffect">
                                      <p:stCondLst>
                                        <p:cond delay="3300"/>
                                      </p:stCondLst>
                                      <p:childTnLst>
                                        <p:set>
                                          <p:cBhvr>
                                            <p:cTn id="92" dur="1" fill="hold">
                                              <p:stCondLst>
                                                <p:cond delay="0"/>
                                              </p:stCondLst>
                                            </p:cTn>
                                            <p:tgtEl>
                                              <p:spTgt spid="381"/>
                                            </p:tgtEl>
                                            <p:attrNameLst>
                                              <p:attrName>style.visibility</p:attrName>
                                            </p:attrNameLst>
                                          </p:cBhvr>
                                          <p:to>
                                            <p:strVal val="visible"/>
                                          </p:to>
                                        </p:set>
                                        <p:animEffect transition="in" filter="fade">
                                          <p:cBhvr>
                                            <p:cTn id="93" dur="500"/>
                                            <p:tgtEl>
                                              <p:spTgt spid="381"/>
                                            </p:tgtEl>
                                          </p:cBhvr>
                                        </p:animEffect>
                                      </p:childTnLst>
                                    </p:cTn>
                                  </p:par>
                                  <p:par>
                                    <p:cTn id="94" presetID="10" presetClass="entr" presetSubtype="0" fill="hold" grpId="0" nodeType="withEffect">
                                      <p:stCondLst>
                                        <p:cond delay="3300"/>
                                      </p:stCondLst>
                                      <p:childTnLst>
                                        <p:set>
                                          <p:cBhvr>
                                            <p:cTn id="95" dur="1" fill="hold">
                                              <p:stCondLst>
                                                <p:cond delay="0"/>
                                              </p:stCondLst>
                                            </p:cTn>
                                            <p:tgtEl>
                                              <p:spTgt spid="71"/>
                                            </p:tgtEl>
                                            <p:attrNameLst>
                                              <p:attrName>style.visibility</p:attrName>
                                            </p:attrNameLst>
                                          </p:cBhvr>
                                          <p:to>
                                            <p:strVal val="visible"/>
                                          </p:to>
                                        </p:set>
                                        <p:animEffect transition="in" filter="fade">
                                          <p:cBhvr>
                                            <p:cTn id="96" dur="500"/>
                                            <p:tgtEl>
                                              <p:spTgt spid="71"/>
                                            </p:tgtEl>
                                          </p:cBhvr>
                                        </p:animEffect>
                                      </p:childTnLst>
                                    </p:cTn>
                                  </p:par>
                                  <p:par>
                                    <p:cTn id="97" presetID="10" presetClass="entr" presetSubtype="0" fill="hold" grpId="0" nodeType="withEffect">
                                      <p:stCondLst>
                                        <p:cond delay="3300"/>
                                      </p:stCondLst>
                                      <p:childTnLst>
                                        <p:set>
                                          <p:cBhvr>
                                            <p:cTn id="98" dur="1" fill="hold">
                                              <p:stCondLst>
                                                <p:cond delay="0"/>
                                              </p:stCondLst>
                                            </p:cTn>
                                            <p:tgtEl>
                                              <p:spTgt spid="411"/>
                                            </p:tgtEl>
                                            <p:attrNameLst>
                                              <p:attrName>style.visibility</p:attrName>
                                            </p:attrNameLst>
                                          </p:cBhvr>
                                          <p:to>
                                            <p:strVal val="visible"/>
                                          </p:to>
                                        </p:set>
                                        <p:animEffect transition="in" filter="fade">
                                          <p:cBhvr>
                                            <p:cTn id="99" dur="500"/>
                                            <p:tgtEl>
                                              <p:spTgt spid="411"/>
                                            </p:tgtEl>
                                          </p:cBhvr>
                                        </p:animEffect>
                                      </p:childTnLst>
                                    </p:cTn>
                                  </p:par>
                                  <p:par>
                                    <p:cTn id="100" presetID="10" presetClass="entr" presetSubtype="0" fill="hold" grpId="0" nodeType="withEffect">
                                      <p:stCondLst>
                                        <p:cond delay="3300"/>
                                      </p:stCondLst>
                                      <p:childTnLst>
                                        <p:set>
                                          <p:cBhvr>
                                            <p:cTn id="101" dur="1" fill="hold">
                                              <p:stCondLst>
                                                <p:cond delay="0"/>
                                              </p:stCondLst>
                                            </p:cTn>
                                            <p:tgtEl>
                                              <p:spTgt spid="278"/>
                                            </p:tgtEl>
                                            <p:attrNameLst>
                                              <p:attrName>style.visibility</p:attrName>
                                            </p:attrNameLst>
                                          </p:cBhvr>
                                          <p:to>
                                            <p:strVal val="visible"/>
                                          </p:to>
                                        </p:set>
                                        <p:animEffect transition="in" filter="fade">
                                          <p:cBhvr>
                                            <p:cTn id="102" dur="500"/>
                                            <p:tgtEl>
                                              <p:spTgt spid="278"/>
                                            </p:tgtEl>
                                          </p:cBhvr>
                                        </p:animEffect>
                                      </p:childTnLst>
                                    </p:cTn>
                                  </p:par>
                                  <p:par>
                                    <p:cTn id="103" presetID="10" presetClass="entr" presetSubtype="0" fill="hold" nodeType="withEffect">
                                      <p:stCondLst>
                                        <p:cond delay="3300"/>
                                      </p:stCondLst>
                                      <p:childTnLst>
                                        <p:set>
                                          <p:cBhvr>
                                            <p:cTn id="104" dur="1" fill="hold">
                                              <p:stCondLst>
                                                <p:cond delay="0"/>
                                              </p:stCondLst>
                                            </p:cTn>
                                            <p:tgtEl>
                                              <p:spTgt spid="318"/>
                                            </p:tgtEl>
                                            <p:attrNameLst>
                                              <p:attrName>style.visibility</p:attrName>
                                            </p:attrNameLst>
                                          </p:cBhvr>
                                          <p:to>
                                            <p:strVal val="visible"/>
                                          </p:to>
                                        </p:set>
                                        <p:animEffect transition="in" filter="fade">
                                          <p:cBhvr>
                                            <p:cTn id="105" dur="500"/>
                                            <p:tgtEl>
                                              <p:spTgt spid="3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8" grpId="0" animBg="1"/>
          <p:bldP spid="325" grpId="0" animBg="1"/>
          <p:bldP spid="360" grpId="0"/>
          <p:bldP spid="391" grpId="0" animBg="1"/>
          <p:bldP spid="408" grpId="0"/>
          <p:bldP spid="409" grpId="0"/>
          <p:bldP spid="410" grpId="0"/>
          <p:bldP spid="411" grpId="0"/>
          <p:bldP spid="67" grpId="0"/>
          <p:bldP spid="68" grpId="0"/>
          <p:bldP spid="69" grpId="0"/>
          <p:bldP spid="70" grpId="0"/>
          <p:bldP spid="71" grpId="0"/>
        </p:bldLst>
      </p:timing>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Arc 67"/>
          <p:cNvSpPr/>
          <p:nvPr/>
        </p:nvSpPr>
        <p:spPr>
          <a:xfrm>
            <a:off x="19181029" y="3114693"/>
            <a:ext cx="3384768" cy="3384768"/>
          </a:xfrm>
          <a:prstGeom prst="arc">
            <a:avLst>
              <a:gd name="adj1" fmla="val 16200000"/>
              <a:gd name="adj2" fmla="val 16199166"/>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sp>
        <p:nvSpPr>
          <p:cNvPr id="69" name="Arc 68"/>
          <p:cNvSpPr/>
          <p:nvPr/>
        </p:nvSpPr>
        <p:spPr>
          <a:xfrm>
            <a:off x="19181029" y="3114693"/>
            <a:ext cx="3384768" cy="3384768"/>
          </a:xfrm>
          <a:prstGeom prst="arc">
            <a:avLst>
              <a:gd name="adj1" fmla="val 16200000"/>
              <a:gd name="adj2" fmla="val 16190947"/>
            </a:avLst>
          </a:prstGeom>
          <a:ln w="6350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sp>
        <p:nvSpPr>
          <p:cNvPr id="2" name="Title 1"/>
          <p:cNvSpPr>
            <a:spLocks noGrp="1"/>
          </p:cNvSpPr>
          <p:nvPr>
            <p:ph type="title"/>
          </p:nvPr>
        </p:nvSpPr>
        <p:spPr/>
        <p:txBody>
          <a:bodyPr/>
          <a:lstStyle/>
          <a:p>
            <a:r>
              <a:rPr lang="en-US"/>
              <a:t>OUR PROVEN PROCESS</a:t>
            </a:r>
          </a:p>
        </p:txBody>
      </p:sp>
      <p:sp>
        <p:nvSpPr>
          <p:cNvPr id="33" name="Rectangle 32"/>
          <p:cNvSpPr/>
          <p:nvPr/>
        </p:nvSpPr>
        <p:spPr>
          <a:xfrm>
            <a:off x="2686462" y="10556906"/>
            <a:ext cx="19056307" cy="1350526"/>
          </a:xfrm>
          <a:prstGeom prst="rect">
            <a:avLst/>
          </a:prstGeom>
          <a:solidFill>
            <a:schemeClr val="tx1">
              <a:alpha val="10000"/>
            </a:schemeClr>
          </a:solidFill>
        </p:spPr>
        <p:txBody>
          <a:bodyPr wrap="square" lIns="487736" tIns="243868" rIns="487736" bIns="243868">
            <a:spAutoFit/>
          </a:bodyPr>
          <a:lstStyle/>
          <a:p>
            <a:pPr algn="ctr" defTabSz="2438584">
              <a:lnSpc>
                <a:spcPct val="95000"/>
              </a:lnSpc>
            </a:pPr>
            <a:r>
              <a:rPr lang="en-US" sz="2934">
                <a:solidFill>
                  <a:srgbClr val="57565A"/>
                </a:solidFill>
                <a:latin typeface="Roboto Light"/>
              </a:rPr>
              <a:t>Lorem ipsum dolor sit amet, </a:t>
            </a:r>
            <a:r>
              <a:rPr lang="en-US" sz="2934" err="1">
                <a:solidFill>
                  <a:srgbClr val="57565A"/>
                </a:solidFill>
                <a:latin typeface="Roboto Light"/>
              </a:rPr>
              <a:t>consectetur</a:t>
            </a:r>
            <a:r>
              <a:rPr lang="en-US" sz="2934">
                <a:solidFill>
                  <a:srgbClr val="57565A"/>
                </a:solidFill>
                <a:latin typeface="Roboto Light"/>
              </a:rPr>
              <a:t> </a:t>
            </a:r>
            <a:r>
              <a:rPr lang="en-US" sz="2934" err="1">
                <a:solidFill>
                  <a:srgbClr val="57565A"/>
                </a:solidFill>
                <a:latin typeface="Roboto Light"/>
              </a:rPr>
              <a:t>adipiscing</a:t>
            </a:r>
            <a:r>
              <a:rPr lang="en-US" sz="2934">
                <a:solidFill>
                  <a:srgbClr val="57565A"/>
                </a:solidFill>
                <a:latin typeface="Roboto Light"/>
              </a:rPr>
              <a:t> </a:t>
            </a:r>
            <a:r>
              <a:rPr lang="en-US" sz="2934" err="1">
                <a:solidFill>
                  <a:srgbClr val="57565A"/>
                </a:solidFill>
                <a:latin typeface="Roboto Light"/>
              </a:rPr>
              <a:t>elit</a:t>
            </a:r>
            <a:r>
              <a:rPr lang="en-US" sz="2934">
                <a:solidFill>
                  <a:srgbClr val="57565A"/>
                </a:solidFill>
                <a:latin typeface="Roboto Light"/>
              </a:rPr>
              <a:t>. </a:t>
            </a:r>
            <a:r>
              <a:rPr lang="en-US" sz="2934" err="1">
                <a:solidFill>
                  <a:srgbClr val="57565A"/>
                </a:solidFill>
                <a:latin typeface="Roboto Light"/>
              </a:rPr>
              <a:t>Duis</a:t>
            </a:r>
            <a:r>
              <a:rPr lang="en-US" sz="2934">
                <a:solidFill>
                  <a:srgbClr val="57565A"/>
                </a:solidFill>
                <a:latin typeface="Roboto Light"/>
              </a:rPr>
              <a:t> </a:t>
            </a:r>
            <a:r>
              <a:rPr lang="en-US" sz="2934" err="1">
                <a:solidFill>
                  <a:srgbClr val="57565A"/>
                </a:solidFill>
                <a:latin typeface="Roboto Light"/>
              </a:rPr>
              <a:t>ultrices</a:t>
            </a:r>
            <a:r>
              <a:rPr lang="en-US" sz="2934">
                <a:solidFill>
                  <a:srgbClr val="57565A"/>
                </a:solidFill>
                <a:latin typeface="Roboto Light"/>
              </a:rPr>
              <a:t> at </a:t>
            </a:r>
            <a:r>
              <a:rPr lang="en-US" sz="2934" err="1">
                <a:solidFill>
                  <a:srgbClr val="57565A"/>
                </a:solidFill>
                <a:latin typeface="Roboto Light"/>
              </a:rPr>
              <a:t>nibh</a:t>
            </a:r>
            <a:r>
              <a:rPr lang="en-US" sz="2934">
                <a:solidFill>
                  <a:srgbClr val="57565A"/>
                </a:solidFill>
                <a:latin typeface="Roboto Light"/>
              </a:rPr>
              <a:t> a </a:t>
            </a:r>
            <a:r>
              <a:rPr lang="en-US" sz="2934" err="1">
                <a:solidFill>
                  <a:srgbClr val="57565A"/>
                </a:solidFill>
                <a:latin typeface="Roboto Light"/>
              </a:rPr>
              <a:t>malesuada</a:t>
            </a:r>
            <a:r>
              <a:rPr lang="en-US" sz="2934">
                <a:solidFill>
                  <a:srgbClr val="57565A"/>
                </a:solidFill>
                <a:latin typeface="Roboto Light"/>
              </a:rPr>
              <a:t>. </a:t>
            </a:r>
            <a:r>
              <a:rPr lang="en-US" sz="2934" err="1">
                <a:solidFill>
                  <a:srgbClr val="57565A"/>
                </a:solidFill>
                <a:latin typeface="Roboto Light"/>
              </a:rPr>
              <a:t>Etiam</a:t>
            </a:r>
            <a:r>
              <a:rPr lang="en-US" sz="2934">
                <a:solidFill>
                  <a:srgbClr val="57565A"/>
                </a:solidFill>
                <a:latin typeface="Roboto Light"/>
              </a:rPr>
              <a:t> </a:t>
            </a:r>
            <a:r>
              <a:rPr lang="en-US" sz="2934" err="1">
                <a:solidFill>
                  <a:srgbClr val="57565A"/>
                </a:solidFill>
                <a:latin typeface="Roboto Light"/>
              </a:rPr>
              <a:t>euismod</a:t>
            </a:r>
            <a:r>
              <a:rPr lang="en-US" sz="2934">
                <a:solidFill>
                  <a:srgbClr val="57565A"/>
                </a:solidFill>
                <a:latin typeface="Roboto Light"/>
              </a:rPr>
              <a:t> semper </a:t>
            </a:r>
            <a:r>
              <a:rPr lang="en-US" sz="2934" err="1">
                <a:solidFill>
                  <a:srgbClr val="57565A"/>
                </a:solidFill>
                <a:latin typeface="Roboto Light"/>
              </a:rPr>
              <a:t>suscipit</a:t>
            </a:r>
            <a:r>
              <a:rPr lang="en-US" sz="2934">
                <a:solidFill>
                  <a:srgbClr val="57565A"/>
                </a:solidFill>
                <a:latin typeface="Roboto Light"/>
              </a:rPr>
              <a:t>. </a:t>
            </a:r>
            <a:r>
              <a:rPr lang="en-US" sz="2934" err="1">
                <a:solidFill>
                  <a:srgbClr val="57565A"/>
                </a:solidFill>
                <a:latin typeface="Roboto Light"/>
              </a:rPr>
              <a:t>Suspendisse</a:t>
            </a:r>
            <a:r>
              <a:rPr lang="en-US" sz="2934">
                <a:solidFill>
                  <a:srgbClr val="57565A"/>
                </a:solidFill>
                <a:latin typeface="Roboto Light"/>
              </a:rPr>
              <a:t> </a:t>
            </a:r>
            <a:r>
              <a:rPr lang="en-US" sz="2934" err="1">
                <a:solidFill>
                  <a:srgbClr val="57565A"/>
                </a:solidFill>
                <a:latin typeface="Roboto Light"/>
              </a:rPr>
              <a:t>potenti</a:t>
            </a:r>
            <a:r>
              <a:rPr lang="en-US" sz="2934">
                <a:solidFill>
                  <a:srgbClr val="57565A"/>
                </a:solidFill>
                <a:latin typeface="Roboto Light"/>
              </a:rPr>
              <a:t>. </a:t>
            </a:r>
            <a:r>
              <a:rPr lang="en-US" sz="2934" err="1">
                <a:solidFill>
                  <a:srgbClr val="57565A"/>
                </a:solidFill>
                <a:latin typeface="Roboto Light"/>
              </a:rPr>
              <a:t>Ut</a:t>
            </a:r>
            <a:r>
              <a:rPr lang="en-US" sz="2934">
                <a:solidFill>
                  <a:srgbClr val="57565A"/>
                </a:solidFill>
                <a:latin typeface="Roboto Light"/>
              </a:rPr>
              <a:t> </a:t>
            </a:r>
            <a:r>
              <a:rPr lang="en-US" sz="2934" err="1">
                <a:solidFill>
                  <a:srgbClr val="57565A"/>
                </a:solidFill>
                <a:latin typeface="Roboto Light"/>
              </a:rPr>
              <a:t>scelerisque</a:t>
            </a:r>
            <a:r>
              <a:rPr lang="en-US" sz="2934">
                <a:solidFill>
                  <a:srgbClr val="57565A"/>
                </a:solidFill>
                <a:latin typeface="Roboto Light"/>
              </a:rPr>
              <a:t> </a:t>
            </a:r>
            <a:r>
              <a:rPr lang="en-US" sz="2934" err="1">
                <a:solidFill>
                  <a:srgbClr val="57565A"/>
                </a:solidFill>
                <a:latin typeface="Roboto Light"/>
              </a:rPr>
              <a:t>eu</a:t>
            </a:r>
            <a:r>
              <a:rPr lang="en-US" sz="2934">
                <a:solidFill>
                  <a:srgbClr val="57565A"/>
                </a:solidFill>
                <a:latin typeface="Roboto Light"/>
              </a:rPr>
              <a:t> </a:t>
            </a:r>
            <a:r>
              <a:rPr lang="en-US" sz="2934" err="1">
                <a:solidFill>
                  <a:srgbClr val="57565A"/>
                </a:solidFill>
                <a:latin typeface="Roboto Light"/>
              </a:rPr>
              <a:t>sem</a:t>
            </a:r>
            <a:r>
              <a:rPr lang="en-US" sz="2934">
                <a:solidFill>
                  <a:srgbClr val="57565A"/>
                </a:solidFill>
                <a:latin typeface="Roboto Light"/>
              </a:rPr>
              <a:t> non </a:t>
            </a:r>
            <a:r>
              <a:rPr lang="en-US" sz="2934" err="1">
                <a:solidFill>
                  <a:srgbClr val="57565A"/>
                </a:solidFill>
                <a:latin typeface="Roboto Light"/>
              </a:rPr>
              <a:t>ultrices</a:t>
            </a:r>
            <a:r>
              <a:rPr lang="en-US" sz="2934">
                <a:solidFill>
                  <a:srgbClr val="57565A"/>
                </a:solidFill>
                <a:latin typeface="Roboto Light"/>
              </a:rPr>
              <a:t>. </a:t>
            </a:r>
            <a:r>
              <a:rPr lang="en-US" sz="2934" err="1">
                <a:solidFill>
                  <a:srgbClr val="57565A"/>
                </a:solidFill>
                <a:latin typeface="Roboto Light"/>
              </a:rPr>
              <a:t>Curabitur</a:t>
            </a:r>
            <a:r>
              <a:rPr lang="en-US" sz="2934">
                <a:solidFill>
                  <a:srgbClr val="57565A"/>
                </a:solidFill>
                <a:latin typeface="Roboto Light"/>
              </a:rPr>
              <a:t> </a:t>
            </a:r>
            <a:r>
              <a:rPr lang="en-US" sz="2934" err="1">
                <a:solidFill>
                  <a:srgbClr val="57565A"/>
                </a:solidFill>
                <a:latin typeface="Roboto Light"/>
              </a:rPr>
              <a:t>vehicula</a:t>
            </a:r>
            <a:r>
              <a:rPr lang="en-US" sz="2934">
                <a:solidFill>
                  <a:srgbClr val="57565A"/>
                </a:solidFill>
                <a:latin typeface="Roboto Light"/>
              </a:rPr>
              <a:t> lacus </a:t>
            </a:r>
            <a:r>
              <a:rPr lang="en-US" sz="2934" err="1">
                <a:solidFill>
                  <a:srgbClr val="57565A"/>
                </a:solidFill>
                <a:latin typeface="Roboto Light"/>
              </a:rPr>
              <a:t>eget</a:t>
            </a:r>
            <a:r>
              <a:rPr lang="en-US" sz="2934">
                <a:solidFill>
                  <a:srgbClr val="57565A"/>
                </a:solidFill>
                <a:latin typeface="Roboto Light"/>
              </a:rPr>
              <a:t>.</a:t>
            </a:r>
          </a:p>
        </p:txBody>
      </p:sp>
      <p:sp>
        <p:nvSpPr>
          <p:cNvPr id="52" name="Arc 51"/>
          <p:cNvSpPr/>
          <p:nvPr/>
        </p:nvSpPr>
        <p:spPr>
          <a:xfrm>
            <a:off x="1679202" y="3114693"/>
            <a:ext cx="3384768" cy="3384768"/>
          </a:xfrm>
          <a:prstGeom prst="arc">
            <a:avLst>
              <a:gd name="adj1" fmla="val 16200000"/>
              <a:gd name="adj2" fmla="val 16199166"/>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sp>
        <p:nvSpPr>
          <p:cNvPr id="53" name="Arc 52"/>
          <p:cNvSpPr/>
          <p:nvPr/>
        </p:nvSpPr>
        <p:spPr>
          <a:xfrm>
            <a:off x="1679202" y="3114693"/>
            <a:ext cx="3384768" cy="3384768"/>
          </a:xfrm>
          <a:prstGeom prst="arc">
            <a:avLst>
              <a:gd name="adj1" fmla="val 16200000"/>
              <a:gd name="adj2" fmla="val 20558164"/>
            </a:avLst>
          </a:prstGeom>
          <a:ln w="635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sp>
        <p:nvSpPr>
          <p:cNvPr id="54" name="TextBox 53"/>
          <p:cNvSpPr txBox="1"/>
          <p:nvPr/>
        </p:nvSpPr>
        <p:spPr>
          <a:xfrm>
            <a:off x="1158079" y="7304540"/>
            <a:ext cx="4427014" cy="2300896"/>
          </a:xfrm>
          <a:prstGeom prst="rect">
            <a:avLst/>
          </a:prstGeom>
          <a:noFill/>
        </p:spPr>
        <p:txBody>
          <a:bodyPr wrap="square" lIns="243868" rIns="243868" rtlCol="0">
            <a:spAutoFit/>
          </a:bodyPr>
          <a:lstStyle/>
          <a:p>
            <a:pPr algn="ctr" defTabSz="2438584">
              <a:lnSpc>
                <a:spcPct val="90000"/>
              </a:lnSpc>
              <a:spcBef>
                <a:spcPts val="2134"/>
              </a:spcBef>
            </a:pPr>
            <a:r>
              <a:rPr lang="en-US" sz="5601" dirty="0">
                <a:solidFill>
                  <a:srgbClr val="57565A"/>
                </a:solidFill>
                <a:latin typeface="Roboto Light"/>
              </a:rPr>
              <a:t>Meeting</a:t>
            </a:r>
          </a:p>
          <a:p>
            <a:pPr algn="ctr" defTabSz="2438584">
              <a:lnSpc>
                <a:spcPct val="90000"/>
              </a:lnSpc>
              <a:spcBef>
                <a:spcPts val="2134"/>
              </a:spcBef>
            </a:pPr>
            <a:r>
              <a:rPr lang="en-US" sz="2800" dirty="0">
                <a:solidFill>
                  <a:srgbClr val="57565A"/>
                </a:solidFill>
                <a:latin typeface="Roboto Light"/>
              </a:rPr>
              <a:t>Lorem ipsum dolor sit </a:t>
            </a:r>
            <a:r>
              <a:rPr lang="en-US" sz="2800" dirty="0" err="1">
                <a:solidFill>
                  <a:srgbClr val="57565A"/>
                </a:solidFill>
                <a:latin typeface="Roboto Light"/>
              </a:rPr>
              <a:t>amet</a:t>
            </a:r>
            <a:r>
              <a:rPr lang="en-US" sz="2800" dirty="0">
                <a:solidFill>
                  <a:srgbClr val="57565A"/>
                </a:solidFill>
                <a:latin typeface="Roboto Light"/>
              </a:rPr>
              <a:t>, </a:t>
            </a:r>
            <a:r>
              <a:rPr lang="en-US" sz="2800" dirty="0" err="1">
                <a:solidFill>
                  <a:srgbClr val="57565A"/>
                </a:solidFill>
                <a:latin typeface="Roboto Light"/>
              </a:rPr>
              <a:t>consectetur</a:t>
            </a:r>
            <a:r>
              <a:rPr lang="en-US" sz="2800" dirty="0">
                <a:solidFill>
                  <a:srgbClr val="57565A"/>
                </a:solidFill>
                <a:latin typeface="Roboto Light"/>
              </a:rPr>
              <a:t> is </a:t>
            </a:r>
            <a:r>
              <a:rPr lang="en-US" sz="2800" dirty="0" err="1">
                <a:solidFill>
                  <a:srgbClr val="57565A"/>
                </a:solidFill>
                <a:latin typeface="Roboto Light"/>
              </a:rPr>
              <a:t>adipiscing</a:t>
            </a:r>
            <a:r>
              <a:rPr lang="en-US" sz="2800" dirty="0">
                <a:solidFill>
                  <a:srgbClr val="57565A"/>
                </a:solidFill>
                <a:latin typeface="Roboto Light"/>
              </a:rPr>
              <a:t> </a:t>
            </a:r>
            <a:r>
              <a:rPr lang="en-US" sz="2800" dirty="0" err="1">
                <a:solidFill>
                  <a:srgbClr val="57565A"/>
                </a:solidFill>
                <a:latin typeface="Roboto Light"/>
              </a:rPr>
              <a:t>elit</a:t>
            </a:r>
            <a:r>
              <a:rPr lang="en-US" sz="2800" dirty="0">
                <a:solidFill>
                  <a:srgbClr val="57565A"/>
                </a:solidFill>
                <a:latin typeface="Roboto Light"/>
              </a:rPr>
              <a:t>. </a:t>
            </a:r>
          </a:p>
        </p:txBody>
      </p:sp>
      <p:sp>
        <p:nvSpPr>
          <p:cNvPr id="56" name="Arc 55"/>
          <p:cNvSpPr/>
          <p:nvPr/>
        </p:nvSpPr>
        <p:spPr>
          <a:xfrm>
            <a:off x="6054690" y="3114693"/>
            <a:ext cx="3384768" cy="3384768"/>
          </a:xfrm>
          <a:prstGeom prst="arc">
            <a:avLst>
              <a:gd name="adj1" fmla="val 16200000"/>
              <a:gd name="adj2" fmla="val 16199166"/>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sp>
        <p:nvSpPr>
          <p:cNvPr id="57" name="Arc 56"/>
          <p:cNvSpPr/>
          <p:nvPr/>
        </p:nvSpPr>
        <p:spPr>
          <a:xfrm>
            <a:off x="6054690" y="3114693"/>
            <a:ext cx="3384768" cy="3384768"/>
          </a:xfrm>
          <a:prstGeom prst="arc">
            <a:avLst>
              <a:gd name="adj1" fmla="val 16200000"/>
              <a:gd name="adj2" fmla="val 2785279"/>
            </a:avLst>
          </a:prstGeom>
          <a:ln w="635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sp>
        <p:nvSpPr>
          <p:cNvPr id="58" name="TextBox 57"/>
          <p:cNvSpPr txBox="1"/>
          <p:nvPr/>
        </p:nvSpPr>
        <p:spPr>
          <a:xfrm>
            <a:off x="5533567" y="7304540"/>
            <a:ext cx="4427014" cy="2300896"/>
          </a:xfrm>
          <a:prstGeom prst="rect">
            <a:avLst/>
          </a:prstGeom>
          <a:noFill/>
        </p:spPr>
        <p:txBody>
          <a:bodyPr wrap="square" lIns="243868" rIns="243868" rtlCol="0">
            <a:spAutoFit/>
          </a:bodyPr>
          <a:lstStyle/>
          <a:p>
            <a:pPr algn="ctr" defTabSz="2438584">
              <a:lnSpc>
                <a:spcPct val="90000"/>
              </a:lnSpc>
              <a:spcBef>
                <a:spcPts val="2134"/>
              </a:spcBef>
            </a:pPr>
            <a:r>
              <a:rPr lang="en-US" sz="5601">
                <a:solidFill>
                  <a:srgbClr val="57565A"/>
                </a:solidFill>
                <a:latin typeface="Roboto Light"/>
              </a:rPr>
              <a:t>Planning</a:t>
            </a:r>
          </a:p>
          <a:p>
            <a:pPr algn="ctr" defTabSz="2438584">
              <a:lnSpc>
                <a:spcPct val="90000"/>
              </a:lnSpc>
              <a:spcBef>
                <a:spcPts val="2134"/>
              </a:spcBef>
            </a:pPr>
            <a:r>
              <a:rPr lang="en-US" sz="2800">
                <a:solidFill>
                  <a:srgbClr val="57565A"/>
                </a:solidFill>
                <a:latin typeface="Roboto Light"/>
              </a:rPr>
              <a:t>Lorem ipsum dolor sit amet, consectetur is adipiscing elit. </a:t>
            </a:r>
          </a:p>
        </p:txBody>
      </p:sp>
      <p:sp>
        <p:nvSpPr>
          <p:cNvPr id="60" name="Arc 59"/>
          <p:cNvSpPr/>
          <p:nvPr/>
        </p:nvSpPr>
        <p:spPr>
          <a:xfrm>
            <a:off x="10432953" y="3114693"/>
            <a:ext cx="3384768" cy="3384768"/>
          </a:xfrm>
          <a:prstGeom prst="arc">
            <a:avLst>
              <a:gd name="adj1" fmla="val 16200000"/>
              <a:gd name="adj2" fmla="val 16199166"/>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sp>
        <p:nvSpPr>
          <p:cNvPr id="61" name="Arc 60"/>
          <p:cNvSpPr/>
          <p:nvPr/>
        </p:nvSpPr>
        <p:spPr>
          <a:xfrm>
            <a:off x="10432953" y="3114693"/>
            <a:ext cx="3384768" cy="3384768"/>
          </a:xfrm>
          <a:prstGeom prst="arc">
            <a:avLst>
              <a:gd name="adj1" fmla="val 16200000"/>
              <a:gd name="adj2" fmla="val 7354028"/>
            </a:avLst>
          </a:prstGeom>
          <a:ln w="6350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sp>
        <p:nvSpPr>
          <p:cNvPr id="62" name="TextBox 61"/>
          <p:cNvSpPr txBox="1"/>
          <p:nvPr/>
        </p:nvSpPr>
        <p:spPr>
          <a:xfrm>
            <a:off x="9911830" y="7304540"/>
            <a:ext cx="4427014" cy="2300896"/>
          </a:xfrm>
          <a:prstGeom prst="rect">
            <a:avLst/>
          </a:prstGeom>
          <a:noFill/>
        </p:spPr>
        <p:txBody>
          <a:bodyPr wrap="square" lIns="243868" rIns="243868" rtlCol="0">
            <a:spAutoFit/>
          </a:bodyPr>
          <a:lstStyle/>
          <a:p>
            <a:pPr algn="ctr" defTabSz="2438584">
              <a:lnSpc>
                <a:spcPct val="90000"/>
              </a:lnSpc>
              <a:spcBef>
                <a:spcPts val="2134"/>
              </a:spcBef>
            </a:pPr>
            <a:r>
              <a:rPr lang="en-US" sz="5601">
                <a:solidFill>
                  <a:srgbClr val="57565A"/>
                </a:solidFill>
                <a:latin typeface="Roboto Light"/>
              </a:rPr>
              <a:t>Execute</a:t>
            </a:r>
          </a:p>
          <a:p>
            <a:pPr algn="ctr" defTabSz="2438584">
              <a:lnSpc>
                <a:spcPct val="90000"/>
              </a:lnSpc>
              <a:spcBef>
                <a:spcPts val="2134"/>
              </a:spcBef>
            </a:pPr>
            <a:r>
              <a:rPr lang="en-US" sz="2800">
                <a:solidFill>
                  <a:srgbClr val="57565A"/>
                </a:solidFill>
                <a:latin typeface="Roboto Light"/>
              </a:rPr>
              <a:t>Lorem ipsum dolor sit amet, consectetur is adipiscing elit. </a:t>
            </a:r>
          </a:p>
        </p:txBody>
      </p:sp>
      <p:sp>
        <p:nvSpPr>
          <p:cNvPr id="64" name="Arc 63"/>
          <p:cNvSpPr/>
          <p:nvPr/>
        </p:nvSpPr>
        <p:spPr>
          <a:xfrm>
            <a:off x="14805667" y="3114693"/>
            <a:ext cx="3384768" cy="3384768"/>
          </a:xfrm>
          <a:prstGeom prst="arc">
            <a:avLst>
              <a:gd name="adj1" fmla="val 16200000"/>
              <a:gd name="adj2" fmla="val 16199166"/>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sp>
        <p:nvSpPr>
          <p:cNvPr id="65" name="Arc 64"/>
          <p:cNvSpPr/>
          <p:nvPr/>
        </p:nvSpPr>
        <p:spPr>
          <a:xfrm>
            <a:off x="14805667" y="3114693"/>
            <a:ext cx="3384768" cy="3384768"/>
          </a:xfrm>
          <a:prstGeom prst="arc">
            <a:avLst>
              <a:gd name="adj1" fmla="val 16200000"/>
              <a:gd name="adj2" fmla="val 11225451"/>
            </a:avLst>
          </a:prstGeom>
          <a:ln w="63500">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2438584"/>
            <a:endParaRPr lang="en-US">
              <a:solidFill>
                <a:srgbClr val="57565A"/>
              </a:solidFill>
              <a:latin typeface="Roboto Light"/>
            </a:endParaRPr>
          </a:p>
        </p:txBody>
      </p:sp>
      <p:sp>
        <p:nvSpPr>
          <p:cNvPr id="66" name="TextBox 65"/>
          <p:cNvSpPr txBox="1"/>
          <p:nvPr/>
        </p:nvSpPr>
        <p:spPr>
          <a:xfrm>
            <a:off x="14284544" y="7304540"/>
            <a:ext cx="4427014" cy="2300896"/>
          </a:xfrm>
          <a:prstGeom prst="rect">
            <a:avLst/>
          </a:prstGeom>
          <a:noFill/>
        </p:spPr>
        <p:txBody>
          <a:bodyPr wrap="square" lIns="243868" rIns="243868" rtlCol="0">
            <a:spAutoFit/>
          </a:bodyPr>
          <a:lstStyle/>
          <a:p>
            <a:pPr algn="ctr" defTabSz="2438584">
              <a:lnSpc>
                <a:spcPct val="90000"/>
              </a:lnSpc>
              <a:spcBef>
                <a:spcPts val="2134"/>
              </a:spcBef>
            </a:pPr>
            <a:r>
              <a:rPr lang="en-US" sz="5601">
                <a:solidFill>
                  <a:srgbClr val="57565A"/>
                </a:solidFill>
                <a:latin typeface="Roboto Light"/>
              </a:rPr>
              <a:t>Testing</a:t>
            </a:r>
          </a:p>
          <a:p>
            <a:pPr algn="ctr" defTabSz="2438584">
              <a:lnSpc>
                <a:spcPct val="90000"/>
              </a:lnSpc>
              <a:spcBef>
                <a:spcPts val="2134"/>
              </a:spcBef>
            </a:pPr>
            <a:r>
              <a:rPr lang="en-US" sz="2800">
                <a:solidFill>
                  <a:srgbClr val="57565A"/>
                </a:solidFill>
                <a:latin typeface="Roboto Light"/>
              </a:rPr>
              <a:t>Lorem ipsum dolor sit amet, consectetur is adipiscing elit. </a:t>
            </a:r>
          </a:p>
        </p:txBody>
      </p:sp>
      <p:sp>
        <p:nvSpPr>
          <p:cNvPr id="70" name="TextBox 69"/>
          <p:cNvSpPr txBox="1"/>
          <p:nvPr/>
        </p:nvSpPr>
        <p:spPr>
          <a:xfrm>
            <a:off x="18659906" y="7304540"/>
            <a:ext cx="4427014" cy="2300896"/>
          </a:xfrm>
          <a:prstGeom prst="rect">
            <a:avLst/>
          </a:prstGeom>
          <a:noFill/>
        </p:spPr>
        <p:txBody>
          <a:bodyPr wrap="square" lIns="243868" rIns="243868" rtlCol="0">
            <a:spAutoFit/>
          </a:bodyPr>
          <a:lstStyle/>
          <a:p>
            <a:pPr algn="ctr" defTabSz="2438584">
              <a:lnSpc>
                <a:spcPct val="90000"/>
              </a:lnSpc>
              <a:spcBef>
                <a:spcPts val="2134"/>
              </a:spcBef>
            </a:pPr>
            <a:r>
              <a:rPr lang="en-US" sz="5601">
                <a:solidFill>
                  <a:srgbClr val="57565A"/>
                </a:solidFill>
                <a:latin typeface="Roboto Light"/>
              </a:rPr>
              <a:t>Delivery</a:t>
            </a:r>
          </a:p>
          <a:p>
            <a:pPr algn="ctr" defTabSz="2438584">
              <a:lnSpc>
                <a:spcPct val="90000"/>
              </a:lnSpc>
              <a:spcBef>
                <a:spcPts val="2134"/>
              </a:spcBef>
            </a:pPr>
            <a:r>
              <a:rPr lang="en-US" sz="2800">
                <a:solidFill>
                  <a:srgbClr val="57565A"/>
                </a:solidFill>
                <a:latin typeface="Roboto Light"/>
              </a:rPr>
              <a:t>Lorem ipsum dolor sit amet, consectetur is adipiscing elit. </a:t>
            </a:r>
          </a:p>
        </p:txBody>
      </p:sp>
      <p:sp>
        <p:nvSpPr>
          <p:cNvPr id="71" name="Freeform 22"/>
          <p:cNvSpPr>
            <a:spLocks noEditPoints="1"/>
          </p:cNvSpPr>
          <p:nvPr/>
        </p:nvSpPr>
        <p:spPr bwMode="auto">
          <a:xfrm>
            <a:off x="11483207" y="4123603"/>
            <a:ext cx="1462813" cy="1104232"/>
          </a:xfrm>
          <a:custGeom>
            <a:avLst/>
            <a:gdLst>
              <a:gd name="T0" fmla="*/ 267 w 431"/>
              <a:gd name="T1" fmla="*/ 136 h 325"/>
              <a:gd name="T2" fmla="*/ 370 w 431"/>
              <a:gd name="T3" fmla="*/ 185 h 325"/>
              <a:gd name="T4" fmla="*/ 267 w 431"/>
              <a:gd name="T5" fmla="*/ 239 h 325"/>
              <a:gd name="T6" fmla="*/ 265 w 431"/>
              <a:gd name="T7" fmla="*/ 245 h 325"/>
              <a:gd name="T8" fmla="*/ 269 w 431"/>
              <a:gd name="T9" fmla="*/ 248 h 325"/>
              <a:gd name="T10" fmla="*/ 271 w 431"/>
              <a:gd name="T11" fmla="*/ 247 h 325"/>
              <a:gd name="T12" fmla="*/ 383 w 431"/>
              <a:gd name="T13" fmla="*/ 188 h 325"/>
              <a:gd name="T14" fmla="*/ 386 w 431"/>
              <a:gd name="T15" fmla="*/ 184 h 325"/>
              <a:gd name="T16" fmla="*/ 383 w 431"/>
              <a:gd name="T17" fmla="*/ 180 h 325"/>
              <a:gd name="T18" fmla="*/ 271 w 431"/>
              <a:gd name="T19" fmla="*/ 128 h 325"/>
              <a:gd name="T20" fmla="*/ 265 w 431"/>
              <a:gd name="T21" fmla="*/ 130 h 325"/>
              <a:gd name="T22" fmla="*/ 267 w 431"/>
              <a:gd name="T23" fmla="*/ 136 h 325"/>
              <a:gd name="T24" fmla="*/ 202 w 431"/>
              <a:gd name="T25" fmla="*/ 268 h 325"/>
              <a:gd name="T26" fmla="*/ 203 w 431"/>
              <a:gd name="T27" fmla="*/ 268 h 325"/>
              <a:gd name="T28" fmla="*/ 207 w 431"/>
              <a:gd name="T29" fmla="*/ 265 h 325"/>
              <a:gd name="T30" fmla="*/ 252 w 431"/>
              <a:gd name="T31" fmla="*/ 113 h 325"/>
              <a:gd name="T32" fmla="*/ 248 w 431"/>
              <a:gd name="T33" fmla="*/ 107 h 325"/>
              <a:gd name="T34" fmla="*/ 243 w 431"/>
              <a:gd name="T35" fmla="*/ 110 h 325"/>
              <a:gd name="T36" fmla="*/ 198 w 431"/>
              <a:gd name="T37" fmla="*/ 262 h 325"/>
              <a:gd name="T38" fmla="*/ 202 w 431"/>
              <a:gd name="T39" fmla="*/ 268 h 325"/>
              <a:gd name="T40" fmla="*/ 386 w 431"/>
              <a:gd name="T41" fmla="*/ 0 h 325"/>
              <a:gd name="T42" fmla="*/ 46 w 431"/>
              <a:gd name="T43" fmla="*/ 0 h 325"/>
              <a:gd name="T44" fmla="*/ 0 w 431"/>
              <a:gd name="T45" fmla="*/ 47 h 325"/>
              <a:gd name="T46" fmla="*/ 0 w 431"/>
              <a:gd name="T47" fmla="*/ 320 h 325"/>
              <a:gd name="T48" fmla="*/ 5 w 431"/>
              <a:gd name="T49" fmla="*/ 325 h 325"/>
              <a:gd name="T50" fmla="*/ 427 w 431"/>
              <a:gd name="T51" fmla="*/ 325 h 325"/>
              <a:gd name="T52" fmla="*/ 431 w 431"/>
              <a:gd name="T53" fmla="*/ 320 h 325"/>
              <a:gd name="T54" fmla="*/ 431 w 431"/>
              <a:gd name="T55" fmla="*/ 47 h 325"/>
              <a:gd name="T56" fmla="*/ 386 w 431"/>
              <a:gd name="T57" fmla="*/ 0 h 325"/>
              <a:gd name="T58" fmla="*/ 422 w 431"/>
              <a:gd name="T59" fmla="*/ 315 h 325"/>
              <a:gd name="T60" fmla="*/ 9 w 431"/>
              <a:gd name="T61" fmla="*/ 315 h 325"/>
              <a:gd name="T62" fmla="*/ 9 w 431"/>
              <a:gd name="T63" fmla="*/ 64 h 325"/>
              <a:gd name="T64" fmla="*/ 422 w 431"/>
              <a:gd name="T65" fmla="*/ 64 h 325"/>
              <a:gd name="T66" fmla="*/ 422 w 431"/>
              <a:gd name="T67" fmla="*/ 315 h 325"/>
              <a:gd name="T68" fmla="*/ 422 w 431"/>
              <a:gd name="T69" fmla="*/ 55 h 325"/>
              <a:gd name="T70" fmla="*/ 9 w 431"/>
              <a:gd name="T71" fmla="*/ 55 h 325"/>
              <a:gd name="T72" fmla="*/ 9 w 431"/>
              <a:gd name="T73" fmla="*/ 47 h 325"/>
              <a:gd name="T74" fmla="*/ 46 w 431"/>
              <a:gd name="T75" fmla="*/ 9 h 325"/>
              <a:gd name="T76" fmla="*/ 386 w 431"/>
              <a:gd name="T77" fmla="*/ 9 h 325"/>
              <a:gd name="T78" fmla="*/ 422 w 431"/>
              <a:gd name="T79" fmla="*/ 47 h 325"/>
              <a:gd name="T80" fmla="*/ 422 w 431"/>
              <a:gd name="T81" fmla="*/ 55 h 325"/>
              <a:gd name="T82" fmla="*/ 67 w 431"/>
              <a:gd name="T83" fmla="*/ 195 h 325"/>
              <a:gd name="T84" fmla="*/ 179 w 431"/>
              <a:gd name="T85" fmla="*/ 247 h 325"/>
              <a:gd name="T86" fmla="*/ 181 w 431"/>
              <a:gd name="T87" fmla="*/ 248 h 325"/>
              <a:gd name="T88" fmla="*/ 185 w 431"/>
              <a:gd name="T89" fmla="*/ 245 h 325"/>
              <a:gd name="T90" fmla="*/ 183 w 431"/>
              <a:gd name="T91" fmla="*/ 239 h 325"/>
              <a:gd name="T92" fmla="*/ 80 w 431"/>
              <a:gd name="T93" fmla="*/ 191 h 325"/>
              <a:gd name="T94" fmla="*/ 183 w 431"/>
              <a:gd name="T95" fmla="*/ 136 h 325"/>
              <a:gd name="T96" fmla="*/ 185 w 431"/>
              <a:gd name="T97" fmla="*/ 130 h 325"/>
              <a:gd name="T98" fmla="*/ 179 w 431"/>
              <a:gd name="T99" fmla="*/ 128 h 325"/>
              <a:gd name="T100" fmla="*/ 67 w 431"/>
              <a:gd name="T101" fmla="*/ 187 h 325"/>
              <a:gd name="T102" fmla="*/ 64 w 431"/>
              <a:gd name="T103" fmla="*/ 191 h 325"/>
              <a:gd name="T104" fmla="*/ 67 w 431"/>
              <a:gd name="T105" fmla="*/ 19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325">
                <a:moveTo>
                  <a:pt x="267" y="136"/>
                </a:moveTo>
                <a:cubicBezTo>
                  <a:pt x="370" y="185"/>
                  <a:pt x="370" y="185"/>
                  <a:pt x="370" y="185"/>
                </a:cubicBezTo>
                <a:cubicBezTo>
                  <a:pt x="267" y="239"/>
                  <a:pt x="267" y="239"/>
                  <a:pt x="267" y="239"/>
                </a:cubicBezTo>
                <a:cubicBezTo>
                  <a:pt x="265" y="240"/>
                  <a:pt x="264" y="243"/>
                  <a:pt x="265" y="245"/>
                </a:cubicBezTo>
                <a:cubicBezTo>
                  <a:pt x="266" y="247"/>
                  <a:pt x="268" y="248"/>
                  <a:pt x="269" y="248"/>
                </a:cubicBezTo>
                <a:cubicBezTo>
                  <a:pt x="270" y="248"/>
                  <a:pt x="271" y="248"/>
                  <a:pt x="271" y="247"/>
                </a:cubicBezTo>
                <a:cubicBezTo>
                  <a:pt x="383" y="188"/>
                  <a:pt x="383" y="188"/>
                  <a:pt x="383" y="188"/>
                </a:cubicBezTo>
                <a:cubicBezTo>
                  <a:pt x="385" y="188"/>
                  <a:pt x="386" y="186"/>
                  <a:pt x="386" y="184"/>
                </a:cubicBezTo>
                <a:cubicBezTo>
                  <a:pt x="386" y="182"/>
                  <a:pt x="385" y="181"/>
                  <a:pt x="383" y="180"/>
                </a:cubicBezTo>
                <a:cubicBezTo>
                  <a:pt x="271" y="128"/>
                  <a:pt x="271" y="128"/>
                  <a:pt x="271" y="128"/>
                </a:cubicBezTo>
                <a:cubicBezTo>
                  <a:pt x="269" y="127"/>
                  <a:pt x="266" y="128"/>
                  <a:pt x="265" y="130"/>
                </a:cubicBezTo>
                <a:cubicBezTo>
                  <a:pt x="264" y="132"/>
                  <a:pt x="265" y="135"/>
                  <a:pt x="267" y="136"/>
                </a:cubicBezTo>
                <a:close/>
                <a:moveTo>
                  <a:pt x="202" y="268"/>
                </a:moveTo>
                <a:cubicBezTo>
                  <a:pt x="202" y="268"/>
                  <a:pt x="202" y="268"/>
                  <a:pt x="203" y="268"/>
                </a:cubicBezTo>
                <a:cubicBezTo>
                  <a:pt x="205" y="268"/>
                  <a:pt x="207" y="267"/>
                  <a:pt x="207" y="265"/>
                </a:cubicBezTo>
                <a:cubicBezTo>
                  <a:pt x="252" y="113"/>
                  <a:pt x="252" y="113"/>
                  <a:pt x="252" y="113"/>
                </a:cubicBezTo>
                <a:cubicBezTo>
                  <a:pt x="252" y="111"/>
                  <a:pt x="251" y="108"/>
                  <a:pt x="248" y="107"/>
                </a:cubicBezTo>
                <a:cubicBezTo>
                  <a:pt x="246" y="106"/>
                  <a:pt x="243" y="108"/>
                  <a:pt x="243" y="110"/>
                </a:cubicBezTo>
                <a:cubicBezTo>
                  <a:pt x="198" y="262"/>
                  <a:pt x="198" y="262"/>
                  <a:pt x="198" y="262"/>
                </a:cubicBezTo>
                <a:cubicBezTo>
                  <a:pt x="198" y="265"/>
                  <a:pt x="199" y="267"/>
                  <a:pt x="202" y="268"/>
                </a:cubicBezTo>
                <a:close/>
                <a:moveTo>
                  <a:pt x="386" y="0"/>
                </a:moveTo>
                <a:cubicBezTo>
                  <a:pt x="46" y="0"/>
                  <a:pt x="46" y="0"/>
                  <a:pt x="46" y="0"/>
                </a:cubicBezTo>
                <a:cubicBezTo>
                  <a:pt x="21" y="0"/>
                  <a:pt x="0" y="21"/>
                  <a:pt x="0" y="47"/>
                </a:cubicBezTo>
                <a:cubicBezTo>
                  <a:pt x="0" y="320"/>
                  <a:pt x="0" y="320"/>
                  <a:pt x="0" y="320"/>
                </a:cubicBezTo>
                <a:cubicBezTo>
                  <a:pt x="0" y="323"/>
                  <a:pt x="2" y="325"/>
                  <a:pt x="5" y="325"/>
                </a:cubicBezTo>
                <a:cubicBezTo>
                  <a:pt x="427" y="325"/>
                  <a:pt x="427" y="325"/>
                  <a:pt x="427" y="325"/>
                </a:cubicBezTo>
                <a:cubicBezTo>
                  <a:pt x="429" y="325"/>
                  <a:pt x="431" y="323"/>
                  <a:pt x="431" y="320"/>
                </a:cubicBezTo>
                <a:cubicBezTo>
                  <a:pt x="431" y="47"/>
                  <a:pt x="431" y="47"/>
                  <a:pt x="431" y="47"/>
                </a:cubicBezTo>
                <a:cubicBezTo>
                  <a:pt x="431" y="21"/>
                  <a:pt x="411" y="0"/>
                  <a:pt x="386" y="0"/>
                </a:cubicBezTo>
                <a:close/>
                <a:moveTo>
                  <a:pt x="422" y="315"/>
                </a:moveTo>
                <a:cubicBezTo>
                  <a:pt x="9" y="315"/>
                  <a:pt x="9" y="315"/>
                  <a:pt x="9" y="315"/>
                </a:cubicBezTo>
                <a:cubicBezTo>
                  <a:pt x="9" y="64"/>
                  <a:pt x="9" y="64"/>
                  <a:pt x="9" y="64"/>
                </a:cubicBezTo>
                <a:cubicBezTo>
                  <a:pt x="422" y="64"/>
                  <a:pt x="422" y="64"/>
                  <a:pt x="422" y="64"/>
                </a:cubicBezTo>
                <a:lnTo>
                  <a:pt x="422" y="315"/>
                </a:lnTo>
                <a:close/>
                <a:moveTo>
                  <a:pt x="422" y="55"/>
                </a:moveTo>
                <a:cubicBezTo>
                  <a:pt x="9" y="55"/>
                  <a:pt x="9" y="55"/>
                  <a:pt x="9" y="55"/>
                </a:cubicBezTo>
                <a:cubicBezTo>
                  <a:pt x="9" y="47"/>
                  <a:pt x="9" y="47"/>
                  <a:pt x="9" y="47"/>
                </a:cubicBezTo>
                <a:cubicBezTo>
                  <a:pt x="9" y="26"/>
                  <a:pt x="26" y="9"/>
                  <a:pt x="46" y="9"/>
                </a:cubicBezTo>
                <a:cubicBezTo>
                  <a:pt x="386" y="9"/>
                  <a:pt x="386" y="9"/>
                  <a:pt x="386" y="9"/>
                </a:cubicBezTo>
                <a:cubicBezTo>
                  <a:pt x="406" y="9"/>
                  <a:pt x="422" y="26"/>
                  <a:pt x="422" y="47"/>
                </a:cubicBezTo>
                <a:lnTo>
                  <a:pt x="422" y="55"/>
                </a:lnTo>
                <a:close/>
                <a:moveTo>
                  <a:pt x="67" y="195"/>
                </a:moveTo>
                <a:cubicBezTo>
                  <a:pt x="179" y="247"/>
                  <a:pt x="179" y="247"/>
                  <a:pt x="179" y="247"/>
                </a:cubicBezTo>
                <a:cubicBezTo>
                  <a:pt x="179" y="248"/>
                  <a:pt x="180" y="248"/>
                  <a:pt x="181" y="248"/>
                </a:cubicBezTo>
                <a:cubicBezTo>
                  <a:pt x="182" y="248"/>
                  <a:pt x="184" y="247"/>
                  <a:pt x="185" y="245"/>
                </a:cubicBezTo>
                <a:cubicBezTo>
                  <a:pt x="186" y="243"/>
                  <a:pt x="185" y="240"/>
                  <a:pt x="183" y="239"/>
                </a:cubicBezTo>
                <a:cubicBezTo>
                  <a:pt x="80" y="191"/>
                  <a:pt x="80" y="191"/>
                  <a:pt x="80" y="191"/>
                </a:cubicBezTo>
                <a:cubicBezTo>
                  <a:pt x="183" y="136"/>
                  <a:pt x="183" y="136"/>
                  <a:pt x="183" y="136"/>
                </a:cubicBezTo>
                <a:cubicBezTo>
                  <a:pt x="185" y="135"/>
                  <a:pt x="186" y="132"/>
                  <a:pt x="185" y="130"/>
                </a:cubicBezTo>
                <a:cubicBezTo>
                  <a:pt x="184" y="127"/>
                  <a:pt x="181" y="127"/>
                  <a:pt x="179" y="128"/>
                </a:cubicBezTo>
                <a:cubicBezTo>
                  <a:pt x="67" y="187"/>
                  <a:pt x="67" y="187"/>
                  <a:pt x="67" y="187"/>
                </a:cubicBezTo>
                <a:cubicBezTo>
                  <a:pt x="65" y="188"/>
                  <a:pt x="64" y="189"/>
                  <a:pt x="64" y="191"/>
                </a:cubicBezTo>
                <a:cubicBezTo>
                  <a:pt x="64" y="193"/>
                  <a:pt x="65" y="194"/>
                  <a:pt x="67" y="195"/>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2" name="Freeform 34"/>
          <p:cNvSpPr>
            <a:spLocks noEditPoints="1"/>
          </p:cNvSpPr>
          <p:nvPr/>
        </p:nvSpPr>
        <p:spPr bwMode="auto">
          <a:xfrm>
            <a:off x="2463800" y="3995269"/>
            <a:ext cx="1815568" cy="1360901"/>
          </a:xfrm>
          <a:custGeom>
            <a:avLst/>
            <a:gdLst>
              <a:gd name="T0" fmla="*/ 419 w 486"/>
              <a:gd name="T1" fmla="*/ 279 h 364"/>
              <a:gd name="T2" fmla="*/ 390 w 486"/>
              <a:gd name="T3" fmla="*/ 171 h 364"/>
              <a:gd name="T4" fmla="*/ 363 w 486"/>
              <a:gd name="T5" fmla="*/ 279 h 364"/>
              <a:gd name="T6" fmla="*/ 295 w 486"/>
              <a:gd name="T7" fmla="*/ 359 h 364"/>
              <a:gd name="T8" fmla="*/ 481 w 486"/>
              <a:gd name="T9" fmla="*/ 364 h 364"/>
              <a:gd name="T10" fmla="*/ 434 w 486"/>
              <a:gd name="T11" fmla="*/ 312 h 364"/>
              <a:gd name="T12" fmla="*/ 390 w 486"/>
              <a:gd name="T13" fmla="*/ 181 h 364"/>
              <a:gd name="T14" fmla="*/ 390 w 486"/>
              <a:gd name="T15" fmla="*/ 283 h 364"/>
              <a:gd name="T16" fmla="*/ 305 w 486"/>
              <a:gd name="T17" fmla="*/ 355 h 364"/>
              <a:gd name="T18" fmla="*/ 351 w 486"/>
              <a:gd name="T19" fmla="*/ 320 h 364"/>
              <a:gd name="T20" fmla="*/ 390 w 486"/>
              <a:gd name="T21" fmla="*/ 292 h 364"/>
              <a:gd name="T22" fmla="*/ 431 w 486"/>
              <a:gd name="T23" fmla="*/ 321 h 364"/>
              <a:gd name="T24" fmla="*/ 476 w 486"/>
              <a:gd name="T25" fmla="*/ 355 h 364"/>
              <a:gd name="T26" fmla="*/ 322 w 486"/>
              <a:gd name="T27" fmla="*/ 216 h 364"/>
              <a:gd name="T28" fmla="*/ 327 w 486"/>
              <a:gd name="T29" fmla="*/ 215 h 364"/>
              <a:gd name="T30" fmla="*/ 321 w 486"/>
              <a:gd name="T31" fmla="*/ 177 h 364"/>
              <a:gd name="T32" fmla="*/ 297 w 486"/>
              <a:gd name="T33" fmla="*/ 37 h 364"/>
              <a:gd name="T34" fmla="*/ 204 w 486"/>
              <a:gd name="T35" fmla="*/ 0 h 364"/>
              <a:gd name="T36" fmla="*/ 171 w 486"/>
              <a:gd name="T37" fmla="*/ 137 h 364"/>
              <a:gd name="T38" fmla="*/ 154 w 486"/>
              <a:gd name="T39" fmla="*/ 189 h 364"/>
              <a:gd name="T40" fmla="*/ 208 w 486"/>
              <a:gd name="T41" fmla="*/ 143 h 364"/>
              <a:gd name="T42" fmla="*/ 289 w 486"/>
              <a:gd name="T43" fmla="*/ 179 h 364"/>
              <a:gd name="T44" fmla="*/ 293 w 486"/>
              <a:gd name="T45" fmla="*/ 170 h 364"/>
              <a:gd name="T46" fmla="*/ 227 w 486"/>
              <a:gd name="T47" fmla="*/ 130 h 364"/>
              <a:gd name="T48" fmla="*/ 205 w 486"/>
              <a:gd name="T49" fmla="*/ 133 h 364"/>
              <a:gd name="T50" fmla="*/ 200 w 486"/>
              <a:gd name="T51" fmla="*/ 139 h 364"/>
              <a:gd name="T52" fmla="*/ 181 w 486"/>
              <a:gd name="T53" fmla="*/ 134 h 364"/>
              <a:gd name="T54" fmla="*/ 178 w 486"/>
              <a:gd name="T55" fmla="*/ 129 h 364"/>
              <a:gd name="T56" fmla="*/ 204 w 486"/>
              <a:gd name="T57" fmla="*/ 9 h 364"/>
              <a:gd name="T58" fmla="*/ 276 w 486"/>
              <a:gd name="T59" fmla="*/ 49 h 364"/>
              <a:gd name="T60" fmla="*/ 369 w 486"/>
              <a:gd name="T61" fmla="*/ 108 h 364"/>
              <a:gd name="T62" fmla="*/ 311 w 486"/>
              <a:gd name="T63" fmla="*/ 173 h 364"/>
              <a:gd name="T64" fmla="*/ 297 w 486"/>
              <a:gd name="T65" fmla="*/ 173 h 364"/>
              <a:gd name="T66" fmla="*/ 139 w 486"/>
              <a:gd name="T67" fmla="*/ 312 h 364"/>
              <a:gd name="T68" fmla="*/ 142 w 486"/>
              <a:gd name="T69" fmla="*/ 232 h 364"/>
              <a:gd name="T70" fmla="*/ 49 w 486"/>
              <a:gd name="T71" fmla="*/ 232 h 364"/>
              <a:gd name="T72" fmla="*/ 54 w 486"/>
              <a:gd name="T73" fmla="*/ 311 h 364"/>
              <a:gd name="T74" fmla="*/ 5 w 486"/>
              <a:gd name="T75" fmla="*/ 364 h 364"/>
              <a:gd name="T76" fmla="*/ 191 w 486"/>
              <a:gd name="T77" fmla="*/ 359 h 364"/>
              <a:gd name="T78" fmla="*/ 59 w 486"/>
              <a:gd name="T79" fmla="*/ 232 h 364"/>
              <a:gd name="T80" fmla="*/ 132 w 486"/>
              <a:gd name="T81" fmla="*/ 232 h 364"/>
              <a:gd name="T82" fmla="*/ 59 w 486"/>
              <a:gd name="T83" fmla="*/ 232 h 364"/>
              <a:gd name="T84" fmla="*/ 56 w 486"/>
              <a:gd name="T85" fmla="*/ 320 h 364"/>
              <a:gd name="T86" fmla="*/ 77 w 486"/>
              <a:gd name="T87" fmla="*/ 286 h 364"/>
              <a:gd name="T88" fmla="*/ 115 w 486"/>
              <a:gd name="T89" fmla="*/ 286 h 364"/>
              <a:gd name="T90" fmla="*/ 137 w 486"/>
              <a:gd name="T91" fmla="*/ 321 h 364"/>
              <a:gd name="T92" fmla="*/ 10 w 486"/>
              <a:gd name="T93" fmla="*/ 35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6" h="364">
                <a:moveTo>
                  <a:pt x="434" y="312"/>
                </a:moveTo>
                <a:cubicBezTo>
                  <a:pt x="423" y="309"/>
                  <a:pt x="419" y="290"/>
                  <a:pt x="419" y="279"/>
                </a:cubicBezTo>
                <a:cubicBezTo>
                  <a:pt x="429" y="267"/>
                  <a:pt x="437" y="250"/>
                  <a:pt x="437" y="232"/>
                </a:cubicBezTo>
                <a:cubicBezTo>
                  <a:pt x="437" y="195"/>
                  <a:pt x="419" y="171"/>
                  <a:pt x="390" y="171"/>
                </a:cubicBezTo>
                <a:cubicBezTo>
                  <a:pt x="362" y="171"/>
                  <a:pt x="344" y="195"/>
                  <a:pt x="344" y="232"/>
                </a:cubicBezTo>
                <a:cubicBezTo>
                  <a:pt x="344" y="251"/>
                  <a:pt x="352" y="268"/>
                  <a:pt x="363" y="279"/>
                </a:cubicBezTo>
                <a:cubicBezTo>
                  <a:pt x="362" y="293"/>
                  <a:pt x="358" y="308"/>
                  <a:pt x="348" y="311"/>
                </a:cubicBezTo>
                <a:cubicBezTo>
                  <a:pt x="304" y="320"/>
                  <a:pt x="295" y="342"/>
                  <a:pt x="295" y="359"/>
                </a:cubicBezTo>
                <a:cubicBezTo>
                  <a:pt x="295" y="362"/>
                  <a:pt x="297" y="364"/>
                  <a:pt x="300" y="364"/>
                </a:cubicBezTo>
                <a:cubicBezTo>
                  <a:pt x="481" y="364"/>
                  <a:pt x="481" y="364"/>
                  <a:pt x="481" y="364"/>
                </a:cubicBezTo>
                <a:cubicBezTo>
                  <a:pt x="483" y="364"/>
                  <a:pt x="486" y="362"/>
                  <a:pt x="486" y="359"/>
                </a:cubicBezTo>
                <a:cubicBezTo>
                  <a:pt x="486" y="343"/>
                  <a:pt x="477" y="321"/>
                  <a:pt x="434" y="312"/>
                </a:cubicBezTo>
                <a:close/>
                <a:moveTo>
                  <a:pt x="354" y="232"/>
                </a:moveTo>
                <a:cubicBezTo>
                  <a:pt x="354" y="185"/>
                  <a:pt x="382" y="181"/>
                  <a:pt x="390" y="181"/>
                </a:cubicBezTo>
                <a:cubicBezTo>
                  <a:pt x="399" y="181"/>
                  <a:pt x="427" y="185"/>
                  <a:pt x="427" y="232"/>
                </a:cubicBezTo>
                <a:cubicBezTo>
                  <a:pt x="427" y="261"/>
                  <a:pt x="408" y="283"/>
                  <a:pt x="390" y="283"/>
                </a:cubicBezTo>
                <a:cubicBezTo>
                  <a:pt x="373" y="283"/>
                  <a:pt x="354" y="261"/>
                  <a:pt x="354" y="232"/>
                </a:cubicBezTo>
                <a:close/>
                <a:moveTo>
                  <a:pt x="305" y="355"/>
                </a:moveTo>
                <a:cubicBezTo>
                  <a:pt x="307" y="338"/>
                  <a:pt x="323" y="326"/>
                  <a:pt x="351" y="320"/>
                </a:cubicBezTo>
                <a:cubicBezTo>
                  <a:pt x="351" y="320"/>
                  <a:pt x="351" y="320"/>
                  <a:pt x="351" y="320"/>
                </a:cubicBezTo>
                <a:cubicBezTo>
                  <a:pt x="364" y="316"/>
                  <a:pt x="370" y="301"/>
                  <a:pt x="372" y="286"/>
                </a:cubicBezTo>
                <a:cubicBezTo>
                  <a:pt x="377" y="290"/>
                  <a:pt x="384" y="292"/>
                  <a:pt x="390" y="292"/>
                </a:cubicBezTo>
                <a:cubicBezTo>
                  <a:pt x="397" y="292"/>
                  <a:pt x="404" y="290"/>
                  <a:pt x="410" y="286"/>
                </a:cubicBezTo>
                <a:cubicBezTo>
                  <a:pt x="412" y="302"/>
                  <a:pt x="418" y="317"/>
                  <a:pt x="431" y="321"/>
                </a:cubicBezTo>
                <a:cubicBezTo>
                  <a:pt x="431" y="321"/>
                  <a:pt x="431" y="321"/>
                  <a:pt x="432" y="321"/>
                </a:cubicBezTo>
                <a:cubicBezTo>
                  <a:pt x="459" y="326"/>
                  <a:pt x="474" y="338"/>
                  <a:pt x="476" y="355"/>
                </a:cubicBezTo>
                <a:lnTo>
                  <a:pt x="305" y="355"/>
                </a:lnTo>
                <a:close/>
                <a:moveTo>
                  <a:pt x="322" y="216"/>
                </a:moveTo>
                <a:cubicBezTo>
                  <a:pt x="323" y="216"/>
                  <a:pt x="323" y="216"/>
                  <a:pt x="324" y="216"/>
                </a:cubicBezTo>
                <a:cubicBezTo>
                  <a:pt x="325" y="216"/>
                  <a:pt x="327" y="216"/>
                  <a:pt x="327" y="215"/>
                </a:cubicBezTo>
                <a:cubicBezTo>
                  <a:pt x="329" y="214"/>
                  <a:pt x="330" y="212"/>
                  <a:pt x="329" y="210"/>
                </a:cubicBezTo>
                <a:cubicBezTo>
                  <a:pt x="329" y="210"/>
                  <a:pt x="322" y="195"/>
                  <a:pt x="321" y="177"/>
                </a:cubicBezTo>
                <a:cubicBezTo>
                  <a:pt x="355" y="168"/>
                  <a:pt x="378" y="140"/>
                  <a:pt x="378" y="108"/>
                </a:cubicBezTo>
                <a:cubicBezTo>
                  <a:pt x="378" y="69"/>
                  <a:pt x="342" y="37"/>
                  <a:pt x="297" y="37"/>
                </a:cubicBezTo>
                <a:cubicBezTo>
                  <a:pt x="290" y="37"/>
                  <a:pt x="283" y="37"/>
                  <a:pt x="277" y="39"/>
                </a:cubicBezTo>
                <a:cubicBezTo>
                  <a:pt x="263" y="15"/>
                  <a:pt x="235" y="0"/>
                  <a:pt x="204" y="0"/>
                </a:cubicBezTo>
                <a:cubicBezTo>
                  <a:pt x="159" y="0"/>
                  <a:pt x="123" y="32"/>
                  <a:pt x="123" y="71"/>
                </a:cubicBezTo>
                <a:cubicBezTo>
                  <a:pt x="123" y="100"/>
                  <a:pt x="142" y="125"/>
                  <a:pt x="171" y="137"/>
                </a:cubicBezTo>
                <a:cubicBezTo>
                  <a:pt x="170" y="163"/>
                  <a:pt x="154" y="183"/>
                  <a:pt x="154" y="183"/>
                </a:cubicBezTo>
                <a:cubicBezTo>
                  <a:pt x="153" y="185"/>
                  <a:pt x="153" y="188"/>
                  <a:pt x="154" y="189"/>
                </a:cubicBezTo>
                <a:cubicBezTo>
                  <a:pt x="156" y="191"/>
                  <a:pt x="158" y="191"/>
                  <a:pt x="160" y="191"/>
                </a:cubicBezTo>
                <a:cubicBezTo>
                  <a:pt x="185" y="179"/>
                  <a:pt x="201" y="164"/>
                  <a:pt x="208" y="143"/>
                </a:cubicBezTo>
                <a:cubicBezTo>
                  <a:pt x="214" y="142"/>
                  <a:pt x="219" y="142"/>
                  <a:pt x="224" y="141"/>
                </a:cubicBezTo>
                <a:cubicBezTo>
                  <a:pt x="237" y="163"/>
                  <a:pt x="261" y="177"/>
                  <a:pt x="289" y="179"/>
                </a:cubicBezTo>
                <a:cubicBezTo>
                  <a:pt x="296" y="193"/>
                  <a:pt x="306" y="205"/>
                  <a:pt x="322" y="216"/>
                </a:cubicBezTo>
                <a:close/>
                <a:moveTo>
                  <a:pt x="293" y="170"/>
                </a:moveTo>
                <a:cubicBezTo>
                  <a:pt x="266" y="169"/>
                  <a:pt x="242" y="155"/>
                  <a:pt x="231" y="133"/>
                </a:cubicBezTo>
                <a:cubicBezTo>
                  <a:pt x="230" y="131"/>
                  <a:pt x="228" y="130"/>
                  <a:pt x="227" y="130"/>
                </a:cubicBezTo>
                <a:cubicBezTo>
                  <a:pt x="226" y="130"/>
                  <a:pt x="226" y="130"/>
                  <a:pt x="225" y="131"/>
                </a:cubicBezTo>
                <a:cubicBezTo>
                  <a:pt x="219" y="132"/>
                  <a:pt x="212" y="133"/>
                  <a:pt x="205" y="133"/>
                </a:cubicBezTo>
                <a:cubicBezTo>
                  <a:pt x="202" y="133"/>
                  <a:pt x="201" y="135"/>
                  <a:pt x="200" y="137"/>
                </a:cubicBezTo>
                <a:cubicBezTo>
                  <a:pt x="200" y="138"/>
                  <a:pt x="200" y="138"/>
                  <a:pt x="200" y="139"/>
                </a:cubicBezTo>
                <a:cubicBezTo>
                  <a:pt x="195" y="154"/>
                  <a:pt x="185" y="165"/>
                  <a:pt x="170" y="175"/>
                </a:cubicBezTo>
                <a:cubicBezTo>
                  <a:pt x="175" y="165"/>
                  <a:pt x="180" y="150"/>
                  <a:pt x="181" y="134"/>
                </a:cubicBezTo>
                <a:cubicBezTo>
                  <a:pt x="181" y="134"/>
                  <a:pt x="181" y="134"/>
                  <a:pt x="181" y="134"/>
                </a:cubicBezTo>
                <a:cubicBezTo>
                  <a:pt x="181" y="132"/>
                  <a:pt x="180" y="130"/>
                  <a:pt x="178" y="129"/>
                </a:cubicBezTo>
                <a:cubicBezTo>
                  <a:pt x="150" y="120"/>
                  <a:pt x="132" y="97"/>
                  <a:pt x="132" y="71"/>
                </a:cubicBezTo>
                <a:cubicBezTo>
                  <a:pt x="132" y="37"/>
                  <a:pt x="164" y="9"/>
                  <a:pt x="204" y="9"/>
                </a:cubicBezTo>
                <a:cubicBezTo>
                  <a:pt x="233" y="9"/>
                  <a:pt x="259" y="24"/>
                  <a:pt x="270" y="47"/>
                </a:cubicBezTo>
                <a:cubicBezTo>
                  <a:pt x="271" y="48"/>
                  <a:pt x="273" y="49"/>
                  <a:pt x="276" y="49"/>
                </a:cubicBezTo>
                <a:cubicBezTo>
                  <a:pt x="282" y="47"/>
                  <a:pt x="290" y="46"/>
                  <a:pt x="297" y="46"/>
                </a:cubicBezTo>
                <a:cubicBezTo>
                  <a:pt x="337" y="46"/>
                  <a:pt x="369" y="74"/>
                  <a:pt x="369" y="108"/>
                </a:cubicBezTo>
                <a:cubicBezTo>
                  <a:pt x="369" y="137"/>
                  <a:pt x="347" y="162"/>
                  <a:pt x="315" y="169"/>
                </a:cubicBezTo>
                <a:cubicBezTo>
                  <a:pt x="313" y="169"/>
                  <a:pt x="311" y="171"/>
                  <a:pt x="311" y="173"/>
                </a:cubicBezTo>
                <a:cubicBezTo>
                  <a:pt x="311" y="183"/>
                  <a:pt x="313" y="191"/>
                  <a:pt x="315" y="198"/>
                </a:cubicBezTo>
                <a:cubicBezTo>
                  <a:pt x="306" y="190"/>
                  <a:pt x="301" y="182"/>
                  <a:pt x="297" y="173"/>
                </a:cubicBezTo>
                <a:cubicBezTo>
                  <a:pt x="296" y="171"/>
                  <a:pt x="295" y="170"/>
                  <a:pt x="293" y="170"/>
                </a:cubicBezTo>
                <a:close/>
                <a:moveTo>
                  <a:pt x="139" y="312"/>
                </a:moveTo>
                <a:cubicBezTo>
                  <a:pt x="128" y="309"/>
                  <a:pt x="124" y="290"/>
                  <a:pt x="124" y="279"/>
                </a:cubicBezTo>
                <a:cubicBezTo>
                  <a:pt x="135" y="267"/>
                  <a:pt x="142" y="250"/>
                  <a:pt x="142" y="232"/>
                </a:cubicBezTo>
                <a:cubicBezTo>
                  <a:pt x="142" y="195"/>
                  <a:pt x="124" y="171"/>
                  <a:pt x="96" y="171"/>
                </a:cubicBezTo>
                <a:cubicBezTo>
                  <a:pt x="67" y="171"/>
                  <a:pt x="49" y="195"/>
                  <a:pt x="49" y="232"/>
                </a:cubicBezTo>
                <a:cubicBezTo>
                  <a:pt x="49" y="251"/>
                  <a:pt x="57" y="268"/>
                  <a:pt x="68" y="279"/>
                </a:cubicBezTo>
                <a:cubicBezTo>
                  <a:pt x="67" y="293"/>
                  <a:pt x="63" y="308"/>
                  <a:pt x="54" y="311"/>
                </a:cubicBezTo>
                <a:cubicBezTo>
                  <a:pt x="10" y="320"/>
                  <a:pt x="0" y="342"/>
                  <a:pt x="0" y="359"/>
                </a:cubicBezTo>
                <a:cubicBezTo>
                  <a:pt x="0" y="362"/>
                  <a:pt x="3" y="364"/>
                  <a:pt x="5" y="364"/>
                </a:cubicBezTo>
                <a:cubicBezTo>
                  <a:pt x="186" y="364"/>
                  <a:pt x="186" y="364"/>
                  <a:pt x="186" y="364"/>
                </a:cubicBezTo>
                <a:cubicBezTo>
                  <a:pt x="189" y="364"/>
                  <a:pt x="191" y="362"/>
                  <a:pt x="191" y="359"/>
                </a:cubicBezTo>
                <a:cubicBezTo>
                  <a:pt x="191" y="343"/>
                  <a:pt x="182" y="321"/>
                  <a:pt x="139" y="312"/>
                </a:cubicBezTo>
                <a:close/>
                <a:moveTo>
                  <a:pt x="59" y="232"/>
                </a:moveTo>
                <a:cubicBezTo>
                  <a:pt x="59" y="185"/>
                  <a:pt x="87" y="181"/>
                  <a:pt x="96" y="181"/>
                </a:cubicBezTo>
                <a:cubicBezTo>
                  <a:pt x="104" y="181"/>
                  <a:pt x="132" y="185"/>
                  <a:pt x="132" y="232"/>
                </a:cubicBezTo>
                <a:cubicBezTo>
                  <a:pt x="132" y="261"/>
                  <a:pt x="113" y="283"/>
                  <a:pt x="96" y="283"/>
                </a:cubicBezTo>
                <a:cubicBezTo>
                  <a:pt x="78" y="283"/>
                  <a:pt x="59" y="261"/>
                  <a:pt x="59" y="232"/>
                </a:cubicBezTo>
                <a:close/>
                <a:moveTo>
                  <a:pt x="10" y="355"/>
                </a:moveTo>
                <a:cubicBezTo>
                  <a:pt x="12" y="338"/>
                  <a:pt x="28" y="326"/>
                  <a:pt x="56" y="320"/>
                </a:cubicBezTo>
                <a:cubicBezTo>
                  <a:pt x="56" y="320"/>
                  <a:pt x="56" y="320"/>
                  <a:pt x="56" y="320"/>
                </a:cubicBezTo>
                <a:cubicBezTo>
                  <a:pt x="69" y="316"/>
                  <a:pt x="75" y="301"/>
                  <a:pt x="77" y="286"/>
                </a:cubicBezTo>
                <a:cubicBezTo>
                  <a:pt x="83" y="290"/>
                  <a:pt x="89" y="292"/>
                  <a:pt x="96" y="292"/>
                </a:cubicBezTo>
                <a:cubicBezTo>
                  <a:pt x="102" y="292"/>
                  <a:pt x="109" y="290"/>
                  <a:pt x="115" y="286"/>
                </a:cubicBezTo>
                <a:cubicBezTo>
                  <a:pt x="117" y="302"/>
                  <a:pt x="123" y="317"/>
                  <a:pt x="136" y="321"/>
                </a:cubicBezTo>
                <a:cubicBezTo>
                  <a:pt x="137" y="321"/>
                  <a:pt x="137" y="321"/>
                  <a:pt x="137" y="321"/>
                </a:cubicBezTo>
                <a:cubicBezTo>
                  <a:pt x="164" y="326"/>
                  <a:pt x="179" y="338"/>
                  <a:pt x="181" y="355"/>
                </a:cubicBezTo>
                <a:lnTo>
                  <a:pt x="10" y="355"/>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3" name="Freeform 25"/>
          <p:cNvSpPr>
            <a:spLocks noEditPoints="1"/>
          </p:cNvSpPr>
          <p:nvPr/>
        </p:nvSpPr>
        <p:spPr bwMode="auto">
          <a:xfrm>
            <a:off x="20039126" y="4321479"/>
            <a:ext cx="1717237" cy="971192"/>
          </a:xfrm>
          <a:custGeom>
            <a:avLst/>
            <a:gdLst>
              <a:gd name="T0" fmla="*/ 722 w 762"/>
              <a:gd name="T1" fmla="*/ 217 h 431"/>
              <a:gd name="T2" fmla="*/ 641 w 762"/>
              <a:gd name="T3" fmla="*/ 95 h 431"/>
              <a:gd name="T4" fmla="*/ 547 w 762"/>
              <a:gd name="T5" fmla="*/ 7 h 431"/>
              <a:gd name="T6" fmla="*/ 176 w 762"/>
              <a:gd name="T7" fmla="*/ 0 h 431"/>
              <a:gd name="T8" fmla="*/ 169 w 762"/>
              <a:gd name="T9" fmla="*/ 368 h 431"/>
              <a:gd name="T10" fmla="*/ 226 w 762"/>
              <a:gd name="T11" fmla="*/ 375 h 431"/>
              <a:gd name="T12" fmla="*/ 351 w 762"/>
              <a:gd name="T13" fmla="*/ 375 h 431"/>
              <a:gd name="T14" fmla="*/ 646 w 762"/>
              <a:gd name="T15" fmla="*/ 431 h 431"/>
              <a:gd name="T16" fmla="*/ 745 w 762"/>
              <a:gd name="T17" fmla="*/ 375 h 431"/>
              <a:gd name="T18" fmla="*/ 762 w 762"/>
              <a:gd name="T19" fmla="*/ 235 h 431"/>
              <a:gd name="T20" fmla="*/ 641 w 762"/>
              <a:gd name="T21" fmla="*/ 109 h 431"/>
              <a:gd name="T22" fmla="*/ 707 w 762"/>
              <a:gd name="T23" fmla="*/ 217 h 431"/>
              <a:gd name="T24" fmla="*/ 547 w 762"/>
              <a:gd name="T25" fmla="*/ 109 h 431"/>
              <a:gd name="T26" fmla="*/ 183 w 762"/>
              <a:gd name="T27" fmla="*/ 14 h 431"/>
              <a:gd name="T28" fmla="*/ 533 w 762"/>
              <a:gd name="T29" fmla="*/ 361 h 431"/>
              <a:gd name="T30" fmla="*/ 288 w 762"/>
              <a:gd name="T31" fmla="*/ 304 h 431"/>
              <a:gd name="T32" fmla="*/ 183 w 762"/>
              <a:gd name="T33" fmla="*/ 361 h 431"/>
              <a:gd name="T34" fmla="*/ 288 w 762"/>
              <a:gd name="T35" fmla="*/ 417 h 431"/>
              <a:gd name="T36" fmla="*/ 288 w 762"/>
              <a:gd name="T37" fmla="*/ 318 h 431"/>
              <a:gd name="T38" fmla="*/ 288 w 762"/>
              <a:gd name="T39" fmla="*/ 417 h 431"/>
              <a:gd name="T40" fmla="*/ 597 w 762"/>
              <a:gd name="T41" fmla="*/ 368 h 431"/>
              <a:gd name="T42" fmla="*/ 695 w 762"/>
              <a:gd name="T43" fmla="*/ 366 h 431"/>
              <a:gd name="T44" fmla="*/ 695 w 762"/>
              <a:gd name="T45" fmla="*/ 369 h 431"/>
              <a:gd name="T46" fmla="*/ 748 w 762"/>
              <a:gd name="T47" fmla="*/ 357 h 431"/>
              <a:gd name="T48" fmla="*/ 709 w 762"/>
              <a:gd name="T49" fmla="*/ 361 h 431"/>
              <a:gd name="T50" fmla="*/ 584 w 762"/>
              <a:gd name="T51" fmla="*/ 361 h 431"/>
              <a:gd name="T52" fmla="*/ 547 w 762"/>
              <a:gd name="T53" fmla="*/ 231 h 431"/>
              <a:gd name="T54" fmla="*/ 748 w 762"/>
              <a:gd name="T55" fmla="*/ 235 h 431"/>
              <a:gd name="T56" fmla="*/ 134 w 762"/>
              <a:gd name="T57" fmla="*/ 7 h 431"/>
              <a:gd name="T58" fmla="*/ 7 w 762"/>
              <a:gd name="T59" fmla="*/ 14 h 431"/>
              <a:gd name="T60" fmla="*/ 7 w 762"/>
              <a:gd name="T61" fmla="*/ 0 h 431"/>
              <a:gd name="T62" fmla="*/ 134 w 762"/>
              <a:gd name="T63" fmla="*/ 7 h 431"/>
              <a:gd name="T64" fmla="*/ 127 w 762"/>
              <a:gd name="T65" fmla="*/ 80 h 431"/>
              <a:gd name="T66" fmla="*/ 30 w 762"/>
              <a:gd name="T67" fmla="*/ 73 h 431"/>
              <a:gd name="T68" fmla="*/ 127 w 762"/>
              <a:gd name="T69" fmla="*/ 66 h 431"/>
              <a:gd name="T70" fmla="*/ 134 w 762"/>
              <a:gd name="T71" fmla="*/ 140 h 431"/>
              <a:gd name="T72" fmla="*/ 67 w 762"/>
              <a:gd name="T73" fmla="*/ 147 h 431"/>
              <a:gd name="T74" fmla="*/ 67 w 762"/>
              <a:gd name="T75" fmla="*/ 133 h 431"/>
              <a:gd name="T76" fmla="*/ 134 w 762"/>
              <a:gd name="T77" fmla="*/ 14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62" h="431">
                <a:moveTo>
                  <a:pt x="745" y="217"/>
                </a:moveTo>
                <a:cubicBezTo>
                  <a:pt x="722" y="217"/>
                  <a:pt x="722" y="217"/>
                  <a:pt x="722" y="217"/>
                </a:cubicBezTo>
                <a:cubicBezTo>
                  <a:pt x="713" y="196"/>
                  <a:pt x="687" y="129"/>
                  <a:pt x="686" y="129"/>
                </a:cubicBezTo>
                <a:cubicBezTo>
                  <a:pt x="678" y="110"/>
                  <a:pt x="659" y="95"/>
                  <a:pt x="641" y="95"/>
                </a:cubicBezTo>
                <a:cubicBezTo>
                  <a:pt x="547" y="95"/>
                  <a:pt x="547" y="95"/>
                  <a:pt x="547" y="95"/>
                </a:cubicBezTo>
                <a:cubicBezTo>
                  <a:pt x="547" y="7"/>
                  <a:pt x="547" y="7"/>
                  <a:pt x="547" y="7"/>
                </a:cubicBezTo>
                <a:cubicBezTo>
                  <a:pt x="547" y="3"/>
                  <a:pt x="544" y="0"/>
                  <a:pt x="540" y="0"/>
                </a:cubicBezTo>
                <a:cubicBezTo>
                  <a:pt x="176" y="0"/>
                  <a:pt x="176" y="0"/>
                  <a:pt x="176" y="0"/>
                </a:cubicBezTo>
                <a:cubicBezTo>
                  <a:pt x="172" y="0"/>
                  <a:pt x="169" y="3"/>
                  <a:pt x="169" y="7"/>
                </a:cubicBezTo>
                <a:cubicBezTo>
                  <a:pt x="169" y="368"/>
                  <a:pt x="169" y="368"/>
                  <a:pt x="169" y="368"/>
                </a:cubicBezTo>
                <a:cubicBezTo>
                  <a:pt x="169" y="371"/>
                  <a:pt x="172" y="375"/>
                  <a:pt x="176" y="375"/>
                </a:cubicBezTo>
                <a:cubicBezTo>
                  <a:pt x="226" y="375"/>
                  <a:pt x="226" y="375"/>
                  <a:pt x="226" y="375"/>
                </a:cubicBezTo>
                <a:cubicBezTo>
                  <a:pt x="229" y="406"/>
                  <a:pt x="256" y="431"/>
                  <a:pt x="288" y="431"/>
                </a:cubicBezTo>
                <a:cubicBezTo>
                  <a:pt x="321" y="431"/>
                  <a:pt x="348" y="406"/>
                  <a:pt x="351" y="375"/>
                </a:cubicBezTo>
                <a:cubicBezTo>
                  <a:pt x="584" y="375"/>
                  <a:pt x="584" y="375"/>
                  <a:pt x="584" y="375"/>
                </a:cubicBezTo>
                <a:cubicBezTo>
                  <a:pt x="587" y="406"/>
                  <a:pt x="614" y="431"/>
                  <a:pt x="646" y="431"/>
                </a:cubicBezTo>
                <a:cubicBezTo>
                  <a:pt x="679" y="431"/>
                  <a:pt x="706" y="406"/>
                  <a:pt x="709" y="375"/>
                </a:cubicBezTo>
                <a:cubicBezTo>
                  <a:pt x="745" y="375"/>
                  <a:pt x="745" y="375"/>
                  <a:pt x="745" y="375"/>
                </a:cubicBezTo>
                <a:cubicBezTo>
                  <a:pt x="754" y="375"/>
                  <a:pt x="762" y="367"/>
                  <a:pt x="762" y="357"/>
                </a:cubicBezTo>
                <a:cubicBezTo>
                  <a:pt x="762" y="235"/>
                  <a:pt x="762" y="235"/>
                  <a:pt x="762" y="235"/>
                </a:cubicBezTo>
                <a:cubicBezTo>
                  <a:pt x="762" y="225"/>
                  <a:pt x="754" y="217"/>
                  <a:pt x="745" y="217"/>
                </a:cubicBezTo>
                <a:close/>
                <a:moveTo>
                  <a:pt x="641" y="109"/>
                </a:moveTo>
                <a:cubicBezTo>
                  <a:pt x="653" y="109"/>
                  <a:pt x="668" y="121"/>
                  <a:pt x="673" y="134"/>
                </a:cubicBezTo>
                <a:cubicBezTo>
                  <a:pt x="674" y="137"/>
                  <a:pt x="696" y="192"/>
                  <a:pt x="707" y="217"/>
                </a:cubicBezTo>
                <a:cubicBezTo>
                  <a:pt x="547" y="217"/>
                  <a:pt x="547" y="217"/>
                  <a:pt x="547" y="217"/>
                </a:cubicBezTo>
                <a:cubicBezTo>
                  <a:pt x="547" y="109"/>
                  <a:pt x="547" y="109"/>
                  <a:pt x="547" y="109"/>
                </a:cubicBezTo>
                <a:lnTo>
                  <a:pt x="641" y="109"/>
                </a:lnTo>
                <a:close/>
                <a:moveTo>
                  <a:pt x="183" y="14"/>
                </a:moveTo>
                <a:cubicBezTo>
                  <a:pt x="533" y="14"/>
                  <a:pt x="533" y="14"/>
                  <a:pt x="533" y="14"/>
                </a:cubicBezTo>
                <a:cubicBezTo>
                  <a:pt x="533" y="361"/>
                  <a:pt x="533" y="361"/>
                  <a:pt x="533" y="361"/>
                </a:cubicBezTo>
                <a:cubicBezTo>
                  <a:pt x="351" y="361"/>
                  <a:pt x="351" y="361"/>
                  <a:pt x="351" y="361"/>
                </a:cubicBezTo>
                <a:cubicBezTo>
                  <a:pt x="348" y="329"/>
                  <a:pt x="321" y="304"/>
                  <a:pt x="288" y="304"/>
                </a:cubicBezTo>
                <a:cubicBezTo>
                  <a:pt x="256" y="304"/>
                  <a:pt x="229" y="329"/>
                  <a:pt x="226" y="361"/>
                </a:cubicBezTo>
                <a:cubicBezTo>
                  <a:pt x="183" y="361"/>
                  <a:pt x="183" y="361"/>
                  <a:pt x="183" y="361"/>
                </a:cubicBezTo>
                <a:lnTo>
                  <a:pt x="183" y="14"/>
                </a:lnTo>
                <a:close/>
                <a:moveTo>
                  <a:pt x="288" y="417"/>
                </a:moveTo>
                <a:cubicBezTo>
                  <a:pt x="261" y="417"/>
                  <a:pt x="239" y="395"/>
                  <a:pt x="239" y="368"/>
                </a:cubicBezTo>
                <a:cubicBezTo>
                  <a:pt x="239" y="340"/>
                  <a:pt x="261" y="318"/>
                  <a:pt x="288" y="318"/>
                </a:cubicBezTo>
                <a:cubicBezTo>
                  <a:pt x="316" y="318"/>
                  <a:pt x="338" y="340"/>
                  <a:pt x="338" y="368"/>
                </a:cubicBezTo>
                <a:cubicBezTo>
                  <a:pt x="338" y="395"/>
                  <a:pt x="316" y="417"/>
                  <a:pt x="288" y="417"/>
                </a:cubicBezTo>
                <a:close/>
                <a:moveTo>
                  <a:pt x="646" y="417"/>
                </a:moveTo>
                <a:cubicBezTo>
                  <a:pt x="619" y="417"/>
                  <a:pt x="597" y="395"/>
                  <a:pt x="597" y="368"/>
                </a:cubicBezTo>
                <a:cubicBezTo>
                  <a:pt x="597" y="340"/>
                  <a:pt x="619" y="318"/>
                  <a:pt x="646" y="318"/>
                </a:cubicBezTo>
                <a:cubicBezTo>
                  <a:pt x="673" y="318"/>
                  <a:pt x="695" y="340"/>
                  <a:pt x="695" y="366"/>
                </a:cubicBezTo>
                <a:cubicBezTo>
                  <a:pt x="695" y="367"/>
                  <a:pt x="695" y="367"/>
                  <a:pt x="695" y="368"/>
                </a:cubicBezTo>
                <a:cubicBezTo>
                  <a:pt x="695" y="368"/>
                  <a:pt x="695" y="368"/>
                  <a:pt x="695" y="369"/>
                </a:cubicBezTo>
                <a:cubicBezTo>
                  <a:pt x="695" y="395"/>
                  <a:pt x="673" y="417"/>
                  <a:pt x="646" y="417"/>
                </a:cubicBezTo>
                <a:close/>
                <a:moveTo>
                  <a:pt x="748" y="357"/>
                </a:moveTo>
                <a:cubicBezTo>
                  <a:pt x="748" y="359"/>
                  <a:pt x="746" y="361"/>
                  <a:pt x="745" y="361"/>
                </a:cubicBezTo>
                <a:cubicBezTo>
                  <a:pt x="709" y="361"/>
                  <a:pt x="709" y="361"/>
                  <a:pt x="709" y="361"/>
                </a:cubicBezTo>
                <a:cubicBezTo>
                  <a:pt x="706" y="329"/>
                  <a:pt x="679" y="304"/>
                  <a:pt x="646" y="304"/>
                </a:cubicBezTo>
                <a:cubicBezTo>
                  <a:pt x="614" y="304"/>
                  <a:pt x="587" y="329"/>
                  <a:pt x="584" y="361"/>
                </a:cubicBezTo>
                <a:cubicBezTo>
                  <a:pt x="547" y="361"/>
                  <a:pt x="547" y="361"/>
                  <a:pt x="547" y="361"/>
                </a:cubicBezTo>
                <a:cubicBezTo>
                  <a:pt x="547" y="231"/>
                  <a:pt x="547" y="231"/>
                  <a:pt x="547" y="231"/>
                </a:cubicBezTo>
                <a:cubicBezTo>
                  <a:pt x="745" y="231"/>
                  <a:pt x="745" y="231"/>
                  <a:pt x="745" y="231"/>
                </a:cubicBezTo>
                <a:cubicBezTo>
                  <a:pt x="746" y="231"/>
                  <a:pt x="748" y="233"/>
                  <a:pt x="748" y="235"/>
                </a:cubicBezTo>
                <a:lnTo>
                  <a:pt x="748" y="357"/>
                </a:lnTo>
                <a:close/>
                <a:moveTo>
                  <a:pt x="134" y="7"/>
                </a:moveTo>
                <a:cubicBezTo>
                  <a:pt x="134" y="11"/>
                  <a:pt x="130" y="14"/>
                  <a:pt x="127" y="14"/>
                </a:cubicBezTo>
                <a:cubicBezTo>
                  <a:pt x="7" y="14"/>
                  <a:pt x="7" y="14"/>
                  <a:pt x="7" y="14"/>
                </a:cubicBezTo>
                <a:cubicBezTo>
                  <a:pt x="3" y="14"/>
                  <a:pt x="0" y="11"/>
                  <a:pt x="0" y="7"/>
                </a:cubicBezTo>
                <a:cubicBezTo>
                  <a:pt x="0" y="3"/>
                  <a:pt x="3" y="0"/>
                  <a:pt x="7" y="0"/>
                </a:cubicBezTo>
                <a:cubicBezTo>
                  <a:pt x="127" y="0"/>
                  <a:pt x="127" y="0"/>
                  <a:pt x="127" y="0"/>
                </a:cubicBezTo>
                <a:cubicBezTo>
                  <a:pt x="130" y="0"/>
                  <a:pt x="134" y="3"/>
                  <a:pt x="134" y="7"/>
                </a:cubicBezTo>
                <a:close/>
                <a:moveTo>
                  <a:pt x="134" y="73"/>
                </a:moveTo>
                <a:cubicBezTo>
                  <a:pt x="134" y="77"/>
                  <a:pt x="130" y="80"/>
                  <a:pt x="127" y="80"/>
                </a:cubicBezTo>
                <a:cubicBezTo>
                  <a:pt x="37" y="80"/>
                  <a:pt x="37" y="80"/>
                  <a:pt x="37" y="80"/>
                </a:cubicBezTo>
                <a:cubicBezTo>
                  <a:pt x="33" y="80"/>
                  <a:pt x="30" y="77"/>
                  <a:pt x="30" y="73"/>
                </a:cubicBezTo>
                <a:cubicBezTo>
                  <a:pt x="30" y="69"/>
                  <a:pt x="33" y="66"/>
                  <a:pt x="37" y="66"/>
                </a:cubicBezTo>
                <a:cubicBezTo>
                  <a:pt x="127" y="66"/>
                  <a:pt x="127" y="66"/>
                  <a:pt x="127" y="66"/>
                </a:cubicBezTo>
                <a:cubicBezTo>
                  <a:pt x="130" y="66"/>
                  <a:pt x="134" y="69"/>
                  <a:pt x="134" y="73"/>
                </a:cubicBezTo>
                <a:close/>
                <a:moveTo>
                  <a:pt x="134" y="140"/>
                </a:moveTo>
                <a:cubicBezTo>
                  <a:pt x="134" y="143"/>
                  <a:pt x="130" y="147"/>
                  <a:pt x="127" y="147"/>
                </a:cubicBezTo>
                <a:cubicBezTo>
                  <a:pt x="67" y="147"/>
                  <a:pt x="67" y="147"/>
                  <a:pt x="67" y="147"/>
                </a:cubicBezTo>
                <a:cubicBezTo>
                  <a:pt x="63" y="147"/>
                  <a:pt x="60" y="143"/>
                  <a:pt x="60" y="140"/>
                </a:cubicBezTo>
                <a:cubicBezTo>
                  <a:pt x="60" y="136"/>
                  <a:pt x="63" y="133"/>
                  <a:pt x="67" y="133"/>
                </a:cubicBezTo>
                <a:cubicBezTo>
                  <a:pt x="127" y="133"/>
                  <a:pt x="127" y="133"/>
                  <a:pt x="127" y="133"/>
                </a:cubicBezTo>
                <a:cubicBezTo>
                  <a:pt x="130" y="133"/>
                  <a:pt x="134" y="136"/>
                  <a:pt x="134" y="140"/>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4" name="Freeform 26"/>
          <p:cNvSpPr>
            <a:spLocks noEditPoints="1"/>
          </p:cNvSpPr>
          <p:nvPr/>
        </p:nvSpPr>
        <p:spPr bwMode="auto">
          <a:xfrm>
            <a:off x="15721915" y="4026706"/>
            <a:ext cx="1552268" cy="1560737"/>
          </a:xfrm>
          <a:custGeom>
            <a:avLst/>
            <a:gdLst>
              <a:gd name="T0" fmla="*/ 504 w 670"/>
              <a:gd name="T1" fmla="*/ 3 h 673"/>
              <a:gd name="T2" fmla="*/ 455 w 670"/>
              <a:gd name="T3" fmla="*/ 42 h 673"/>
              <a:gd name="T4" fmla="*/ 455 w 670"/>
              <a:gd name="T5" fmla="*/ 52 h 673"/>
              <a:gd name="T6" fmla="*/ 434 w 670"/>
              <a:gd name="T7" fmla="*/ 114 h 673"/>
              <a:gd name="T8" fmla="*/ 70 w 670"/>
              <a:gd name="T9" fmla="*/ 239 h 673"/>
              <a:gd name="T10" fmla="*/ 3 w 670"/>
              <a:gd name="T11" fmla="*/ 301 h 673"/>
              <a:gd name="T12" fmla="*/ 319 w 670"/>
              <a:gd name="T13" fmla="*/ 649 h 673"/>
              <a:gd name="T14" fmla="*/ 366 w 670"/>
              <a:gd name="T15" fmla="*/ 673 h 673"/>
              <a:gd name="T16" fmla="*/ 559 w 670"/>
              <a:gd name="T17" fmla="*/ 249 h 673"/>
              <a:gd name="T18" fmla="*/ 562 w 670"/>
              <a:gd name="T19" fmla="*/ 242 h 673"/>
              <a:gd name="T20" fmla="*/ 619 w 670"/>
              <a:gd name="T21" fmla="*/ 216 h 673"/>
              <a:gd name="T22" fmla="*/ 629 w 670"/>
              <a:gd name="T23" fmla="*/ 216 h 673"/>
              <a:gd name="T24" fmla="*/ 670 w 670"/>
              <a:gd name="T25" fmla="*/ 172 h 673"/>
              <a:gd name="T26" fmla="*/ 430 w 670"/>
              <a:gd name="T27" fmla="*/ 585 h 673"/>
              <a:gd name="T28" fmla="*/ 329 w 670"/>
              <a:gd name="T29" fmla="*/ 639 h 673"/>
              <a:gd name="T30" fmla="*/ 17 w 670"/>
              <a:gd name="T31" fmla="*/ 304 h 673"/>
              <a:gd name="T32" fmla="*/ 121 w 670"/>
              <a:gd name="T33" fmla="*/ 274 h 673"/>
              <a:gd name="T34" fmla="*/ 169 w 670"/>
              <a:gd name="T35" fmla="*/ 256 h 673"/>
              <a:gd name="T36" fmla="*/ 265 w 670"/>
              <a:gd name="T37" fmla="*/ 256 h 673"/>
              <a:gd name="T38" fmla="*/ 361 w 670"/>
              <a:gd name="T39" fmla="*/ 256 h 673"/>
              <a:gd name="T40" fmla="*/ 410 w 670"/>
              <a:gd name="T41" fmla="*/ 274 h 673"/>
              <a:gd name="T42" fmla="*/ 505 w 670"/>
              <a:gd name="T43" fmla="*/ 275 h 673"/>
              <a:gd name="T44" fmla="*/ 539 w 670"/>
              <a:gd name="T45" fmla="*/ 266 h 673"/>
              <a:gd name="T46" fmla="*/ 593 w 670"/>
              <a:gd name="T47" fmla="*/ 190 h 673"/>
              <a:gd name="T48" fmla="*/ 549 w 670"/>
              <a:gd name="T49" fmla="*/ 236 h 673"/>
              <a:gd name="T50" fmla="*/ 506 w 670"/>
              <a:gd name="T51" fmla="*/ 261 h 673"/>
              <a:gd name="T52" fmla="*/ 463 w 670"/>
              <a:gd name="T53" fmla="*/ 241 h 673"/>
              <a:gd name="T54" fmla="*/ 452 w 670"/>
              <a:gd name="T55" fmla="*/ 241 h 673"/>
              <a:gd name="T56" fmla="*/ 410 w 670"/>
              <a:gd name="T57" fmla="*/ 260 h 673"/>
              <a:gd name="T58" fmla="*/ 362 w 670"/>
              <a:gd name="T59" fmla="*/ 238 h 673"/>
              <a:gd name="T60" fmla="*/ 356 w 670"/>
              <a:gd name="T61" fmla="*/ 241 h 673"/>
              <a:gd name="T62" fmla="*/ 271 w 670"/>
              <a:gd name="T63" fmla="*/ 241 h 673"/>
              <a:gd name="T64" fmla="*/ 217 w 670"/>
              <a:gd name="T65" fmla="*/ 261 h 673"/>
              <a:gd name="T66" fmla="*/ 175 w 670"/>
              <a:gd name="T67" fmla="*/ 241 h 673"/>
              <a:gd name="T68" fmla="*/ 164 w 670"/>
              <a:gd name="T69" fmla="*/ 241 h 673"/>
              <a:gd name="T70" fmla="*/ 121 w 670"/>
              <a:gd name="T71" fmla="*/ 260 h 673"/>
              <a:gd name="T72" fmla="*/ 90 w 670"/>
              <a:gd name="T73" fmla="*/ 246 h 673"/>
              <a:gd name="T74" fmla="*/ 442 w 670"/>
              <a:gd name="T75" fmla="*/ 125 h 673"/>
              <a:gd name="T76" fmla="*/ 551 w 670"/>
              <a:gd name="T77" fmla="*/ 148 h 673"/>
              <a:gd name="T78" fmla="*/ 624 w 670"/>
              <a:gd name="T79" fmla="*/ 201 h 673"/>
              <a:gd name="T80" fmla="*/ 490 w 670"/>
              <a:gd name="T81" fmla="*/ 67 h 673"/>
              <a:gd name="T82" fmla="*/ 470 w 670"/>
              <a:gd name="T83" fmla="*/ 47 h 673"/>
              <a:gd name="T84" fmla="*/ 653 w 670"/>
              <a:gd name="T85" fmla="*/ 172 h 673"/>
              <a:gd name="T86" fmla="*/ 247 w 670"/>
              <a:gd name="T87" fmla="*/ 307 h 673"/>
              <a:gd name="T88" fmla="*/ 217 w 670"/>
              <a:gd name="T89" fmla="*/ 380 h 673"/>
              <a:gd name="T90" fmla="*/ 277 w 670"/>
              <a:gd name="T91" fmla="*/ 380 h 673"/>
              <a:gd name="T92" fmla="*/ 247 w 670"/>
              <a:gd name="T93" fmla="*/ 307 h 673"/>
              <a:gd name="T94" fmla="*/ 247 w 670"/>
              <a:gd name="T95" fmla="*/ 379 h 673"/>
              <a:gd name="T96" fmla="*/ 227 w 670"/>
              <a:gd name="T97" fmla="*/ 330 h 673"/>
              <a:gd name="T98" fmla="*/ 267 w 670"/>
              <a:gd name="T99" fmla="*/ 330 h 673"/>
              <a:gd name="T100" fmla="*/ 377 w 670"/>
              <a:gd name="T101" fmla="*/ 345 h 673"/>
              <a:gd name="T102" fmla="*/ 334 w 670"/>
              <a:gd name="T103" fmla="*/ 448 h 673"/>
              <a:gd name="T104" fmla="*/ 419 w 670"/>
              <a:gd name="T105" fmla="*/ 448 h 673"/>
              <a:gd name="T106" fmla="*/ 377 w 670"/>
              <a:gd name="T107" fmla="*/ 345 h 673"/>
              <a:gd name="T108" fmla="*/ 377 w 670"/>
              <a:gd name="T109" fmla="*/ 451 h 673"/>
              <a:gd name="T110" fmla="*/ 344 w 670"/>
              <a:gd name="T111" fmla="*/ 372 h 673"/>
              <a:gd name="T112" fmla="*/ 409 w 670"/>
              <a:gd name="T113" fmla="*/ 372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70" h="673">
                <a:moveTo>
                  <a:pt x="668" y="167"/>
                </a:moveTo>
                <a:cubicBezTo>
                  <a:pt x="504" y="3"/>
                  <a:pt x="504" y="3"/>
                  <a:pt x="504" y="3"/>
                </a:cubicBezTo>
                <a:cubicBezTo>
                  <a:pt x="501" y="0"/>
                  <a:pt x="497" y="0"/>
                  <a:pt x="494" y="3"/>
                </a:cubicBezTo>
                <a:cubicBezTo>
                  <a:pt x="455" y="42"/>
                  <a:pt x="455" y="42"/>
                  <a:pt x="455" y="42"/>
                </a:cubicBezTo>
                <a:cubicBezTo>
                  <a:pt x="453" y="43"/>
                  <a:pt x="453" y="45"/>
                  <a:pt x="453" y="47"/>
                </a:cubicBezTo>
                <a:cubicBezTo>
                  <a:pt x="453" y="49"/>
                  <a:pt x="453" y="50"/>
                  <a:pt x="455" y="52"/>
                </a:cubicBezTo>
                <a:cubicBezTo>
                  <a:pt x="475" y="72"/>
                  <a:pt x="475" y="72"/>
                  <a:pt x="475" y="72"/>
                </a:cubicBezTo>
                <a:cubicBezTo>
                  <a:pt x="434" y="114"/>
                  <a:pt x="434" y="114"/>
                  <a:pt x="434" y="114"/>
                </a:cubicBezTo>
                <a:cubicBezTo>
                  <a:pt x="85" y="233"/>
                  <a:pt x="85" y="233"/>
                  <a:pt x="85" y="233"/>
                </a:cubicBezTo>
                <a:cubicBezTo>
                  <a:pt x="80" y="235"/>
                  <a:pt x="75" y="237"/>
                  <a:pt x="70" y="239"/>
                </a:cubicBezTo>
                <a:cubicBezTo>
                  <a:pt x="70" y="239"/>
                  <a:pt x="70" y="239"/>
                  <a:pt x="70" y="239"/>
                </a:cubicBezTo>
                <a:cubicBezTo>
                  <a:pt x="31" y="257"/>
                  <a:pt x="8" y="278"/>
                  <a:pt x="3" y="301"/>
                </a:cubicBezTo>
                <a:cubicBezTo>
                  <a:pt x="0" y="319"/>
                  <a:pt x="7" y="338"/>
                  <a:pt x="26" y="357"/>
                </a:cubicBezTo>
                <a:cubicBezTo>
                  <a:pt x="319" y="649"/>
                  <a:pt x="319" y="649"/>
                  <a:pt x="319" y="649"/>
                </a:cubicBezTo>
                <a:cubicBezTo>
                  <a:pt x="334" y="665"/>
                  <a:pt x="350" y="673"/>
                  <a:pt x="366" y="673"/>
                </a:cubicBezTo>
                <a:cubicBezTo>
                  <a:pt x="366" y="673"/>
                  <a:pt x="366" y="673"/>
                  <a:pt x="366" y="673"/>
                </a:cubicBezTo>
                <a:cubicBezTo>
                  <a:pt x="395" y="673"/>
                  <a:pt x="421" y="645"/>
                  <a:pt x="443" y="590"/>
                </a:cubicBezTo>
                <a:cubicBezTo>
                  <a:pt x="559" y="249"/>
                  <a:pt x="559" y="249"/>
                  <a:pt x="559" y="249"/>
                </a:cubicBezTo>
                <a:cubicBezTo>
                  <a:pt x="560" y="248"/>
                  <a:pt x="560" y="247"/>
                  <a:pt x="561" y="246"/>
                </a:cubicBezTo>
                <a:cubicBezTo>
                  <a:pt x="562" y="242"/>
                  <a:pt x="562" y="242"/>
                  <a:pt x="562" y="242"/>
                </a:cubicBezTo>
                <a:cubicBezTo>
                  <a:pt x="603" y="200"/>
                  <a:pt x="603" y="200"/>
                  <a:pt x="603" y="200"/>
                </a:cubicBezTo>
                <a:cubicBezTo>
                  <a:pt x="619" y="216"/>
                  <a:pt x="619" y="216"/>
                  <a:pt x="619" y="216"/>
                </a:cubicBezTo>
                <a:cubicBezTo>
                  <a:pt x="620" y="217"/>
                  <a:pt x="622" y="218"/>
                  <a:pt x="624" y="218"/>
                </a:cubicBezTo>
                <a:cubicBezTo>
                  <a:pt x="626" y="218"/>
                  <a:pt x="627" y="217"/>
                  <a:pt x="629" y="216"/>
                </a:cubicBezTo>
                <a:cubicBezTo>
                  <a:pt x="668" y="177"/>
                  <a:pt x="668" y="177"/>
                  <a:pt x="668" y="177"/>
                </a:cubicBezTo>
                <a:cubicBezTo>
                  <a:pt x="669" y="175"/>
                  <a:pt x="670" y="174"/>
                  <a:pt x="670" y="172"/>
                </a:cubicBezTo>
                <a:cubicBezTo>
                  <a:pt x="670" y="170"/>
                  <a:pt x="669" y="168"/>
                  <a:pt x="668" y="167"/>
                </a:cubicBezTo>
                <a:close/>
                <a:moveTo>
                  <a:pt x="430" y="585"/>
                </a:moveTo>
                <a:cubicBezTo>
                  <a:pt x="416" y="619"/>
                  <a:pt x="394" y="659"/>
                  <a:pt x="366" y="659"/>
                </a:cubicBezTo>
                <a:cubicBezTo>
                  <a:pt x="354" y="659"/>
                  <a:pt x="342" y="652"/>
                  <a:pt x="329" y="639"/>
                </a:cubicBezTo>
                <a:cubicBezTo>
                  <a:pt x="36" y="347"/>
                  <a:pt x="36" y="347"/>
                  <a:pt x="36" y="347"/>
                </a:cubicBezTo>
                <a:cubicBezTo>
                  <a:pt x="21" y="331"/>
                  <a:pt x="14" y="317"/>
                  <a:pt x="17" y="304"/>
                </a:cubicBezTo>
                <a:cubicBezTo>
                  <a:pt x="21" y="286"/>
                  <a:pt x="39" y="269"/>
                  <a:pt x="72" y="254"/>
                </a:cubicBezTo>
                <a:cubicBezTo>
                  <a:pt x="84" y="267"/>
                  <a:pt x="102" y="274"/>
                  <a:pt x="121" y="274"/>
                </a:cubicBezTo>
                <a:cubicBezTo>
                  <a:pt x="121" y="274"/>
                  <a:pt x="121" y="274"/>
                  <a:pt x="121" y="274"/>
                </a:cubicBezTo>
                <a:cubicBezTo>
                  <a:pt x="140" y="274"/>
                  <a:pt x="157" y="268"/>
                  <a:pt x="169" y="256"/>
                </a:cubicBezTo>
                <a:cubicBezTo>
                  <a:pt x="182" y="268"/>
                  <a:pt x="199" y="275"/>
                  <a:pt x="218" y="275"/>
                </a:cubicBezTo>
                <a:cubicBezTo>
                  <a:pt x="236" y="274"/>
                  <a:pt x="253" y="268"/>
                  <a:pt x="265" y="256"/>
                </a:cubicBezTo>
                <a:cubicBezTo>
                  <a:pt x="278" y="268"/>
                  <a:pt x="295" y="274"/>
                  <a:pt x="313" y="274"/>
                </a:cubicBezTo>
                <a:cubicBezTo>
                  <a:pt x="332" y="274"/>
                  <a:pt x="349" y="268"/>
                  <a:pt x="361" y="256"/>
                </a:cubicBezTo>
                <a:cubicBezTo>
                  <a:pt x="374" y="268"/>
                  <a:pt x="391" y="274"/>
                  <a:pt x="410" y="274"/>
                </a:cubicBezTo>
                <a:cubicBezTo>
                  <a:pt x="410" y="274"/>
                  <a:pt x="410" y="274"/>
                  <a:pt x="410" y="274"/>
                </a:cubicBezTo>
                <a:cubicBezTo>
                  <a:pt x="428" y="274"/>
                  <a:pt x="445" y="268"/>
                  <a:pt x="458" y="256"/>
                </a:cubicBezTo>
                <a:cubicBezTo>
                  <a:pt x="470" y="268"/>
                  <a:pt x="487" y="275"/>
                  <a:pt x="505" y="275"/>
                </a:cubicBezTo>
                <a:cubicBezTo>
                  <a:pt x="505" y="275"/>
                  <a:pt x="505" y="275"/>
                  <a:pt x="506" y="275"/>
                </a:cubicBezTo>
                <a:cubicBezTo>
                  <a:pt x="518" y="274"/>
                  <a:pt x="529" y="271"/>
                  <a:pt x="539" y="266"/>
                </a:cubicBezTo>
                <a:lnTo>
                  <a:pt x="430" y="585"/>
                </a:lnTo>
                <a:close/>
                <a:moveTo>
                  <a:pt x="593" y="190"/>
                </a:moveTo>
                <a:cubicBezTo>
                  <a:pt x="551" y="233"/>
                  <a:pt x="551" y="233"/>
                  <a:pt x="551" y="233"/>
                </a:cubicBezTo>
                <a:cubicBezTo>
                  <a:pt x="550" y="234"/>
                  <a:pt x="550" y="235"/>
                  <a:pt x="549" y="236"/>
                </a:cubicBezTo>
                <a:cubicBezTo>
                  <a:pt x="547" y="242"/>
                  <a:pt x="547" y="242"/>
                  <a:pt x="547" y="242"/>
                </a:cubicBezTo>
                <a:cubicBezTo>
                  <a:pt x="537" y="254"/>
                  <a:pt x="522" y="260"/>
                  <a:pt x="506" y="261"/>
                </a:cubicBezTo>
                <a:cubicBezTo>
                  <a:pt x="505" y="261"/>
                  <a:pt x="505" y="261"/>
                  <a:pt x="505" y="261"/>
                </a:cubicBezTo>
                <a:cubicBezTo>
                  <a:pt x="488" y="261"/>
                  <a:pt x="473" y="254"/>
                  <a:pt x="463" y="241"/>
                </a:cubicBezTo>
                <a:cubicBezTo>
                  <a:pt x="462" y="239"/>
                  <a:pt x="460" y="238"/>
                  <a:pt x="458" y="238"/>
                </a:cubicBezTo>
                <a:cubicBezTo>
                  <a:pt x="455" y="238"/>
                  <a:pt x="453" y="239"/>
                  <a:pt x="452" y="241"/>
                </a:cubicBezTo>
                <a:cubicBezTo>
                  <a:pt x="442" y="253"/>
                  <a:pt x="426" y="260"/>
                  <a:pt x="410" y="260"/>
                </a:cubicBezTo>
                <a:cubicBezTo>
                  <a:pt x="410" y="260"/>
                  <a:pt x="410" y="260"/>
                  <a:pt x="410" y="260"/>
                </a:cubicBezTo>
                <a:cubicBezTo>
                  <a:pt x="393" y="260"/>
                  <a:pt x="377" y="253"/>
                  <a:pt x="367" y="241"/>
                </a:cubicBezTo>
                <a:cubicBezTo>
                  <a:pt x="366" y="239"/>
                  <a:pt x="364" y="238"/>
                  <a:pt x="362" y="238"/>
                </a:cubicBezTo>
                <a:cubicBezTo>
                  <a:pt x="362" y="238"/>
                  <a:pt x="362" y="238"/>
                  <a:pt x="362" y="238"/>
                </a:cubicBezTo>
                <a:cubicBezTo>
                  <a:pt x="359" y="238"/>
                  <a:pt x="357" y="239"/>
                  <a:pt x="356" y="241"/>
                </a:cubicBezTo>
                <a:cubicBezTo>
                  <a:pt x="346" y="253"/>
                  <a:pt x="330" y="260"/>
                  <a:pt x="313" y="260"/>
                </a:cubicBezTo>
                <a:cubicBezTo>
                  <a:pt x="297" y="260"/>
                  <a:pt x="281" y="253"/>
                  <a:pt x="271" y="241"/>
                </a:cubicBezTo>
                <a:cubicBezTo>
                  <a:pt x="268" y="238"/>
                  <a:pt x="263" y="238"/>
                  <a:pt x="260" y="241"/>
                </a:cubicBezTo>
                <a:cubicBezTo>
                  <a:pt x="250" y="253"/>
                  <a:pt x="235" y="260"/>
                  <a:pt x="217" y="261"/>
                </a:cubicBezTo>
                <a:cubicBezTo>
                  <a:pt x="217" y="261"/>
                  <a:pt x="217" y="261"/>
                  <a:pt x="217" y="261"/>
                </a:cubicBezTo>
                <a:cubicBezTo>
                  <a:pt x="200" y="261"/>
                  <a:pt x="185" y="254"/>
                  <a:pt x="175" y="241"/>
                </a:cubicBezTo>
                <a:cubicBezTo>
                  <a:pt x="174" y="239"/>
                  <a:pt x="172" y="238"/>
                  <a:pt x="169" y="238"/>
                </a:cubicBezTo>
                <a:cubicBezTo>
                  <a:pt x="167" y="238"/>
                  <a:pt x="165" y="239"/>
                  <a:pt x="164" y="241"/>
                </a:cubicBezTo>
                <a:cubicBezTo>
                  <a:pt x="154" y="253"/>
                  <a:pt x="138" y="260"/>
                  <a:pt x="121" y="260"/>
                </a:cubicBezTo>
                <a:cubicBezTo>
                  <a:pt x="121" y="260"/>
                  <a:pt x="121" y="260"/>
                  <a:pt x="121" y="260"/>
                </a:cubicBezTo>
                <a:cubicBezTo>
                  <a:pt x="108" y="260"/>
                  <a:pt x="95" y="256"/>
                  <a:pt x="86" y="248"/>
                </a:cubicBezTo>
                <a:cubicBezTo>
                  <a:pt x="87" y="247"/>
                  <a:pt x="88" y="247"/>
                  <a:pt x="90" y="246"/>
                </a:cubicBezTo>
                <a:cubicBezTo>
                  <a:pt x="440" y="126"/>
                  <a:pt x="440" y="126"/>
                  <a:pt x="440" y="126"/>
                </a:cubicBezTo>
                <a:cubicBezTo>
                  <a:pt x="441" y="126"/>
                  <a:pt x="442" y="125"/>
                  <a:pt x="442" y="125"/>
                </a:cubicBezTo>
                <a:cubicBezTo>
                  <a:pt x="485" y="82"/>
                  <a:pt x="485" y="82"/>
                  <a:pt x="485" y="82"/>
                </a:cubicBezTo>
                <a:cubicBezTo>
                  <a:pt x="551" y="148"/>
                  <a:pt x="551" y="148"/>
                  <a:pt x="551" y="148"/>
                </a:cubicBezTo>
                <a:lnTo>
                  <a:pt x="593" y="190"/>
                </a:lnTo>
                <a:close/>
                <a:moveTo>
                  <a:pt x="624" y="201"/>
                </a:moveTo>
                <a:cubicBezTo>
                  <a:pt x="599" y="176"/>
                  <a:pt x="599" y="176"/>
                  <a:pt x="599" y="176"/>
                </a:cubicBezTo>
                <a:cubicBezTo>
                  <a:pt x="490" y="67"/>
                  <a:pt x="490" y="67"/>
                  <a:pt x="490" y="67"/>
                </a:cubicBezTo>
                <a:cubicBezTo>
                  <a:pt x="490" y="67"/>
                  <a:pt x="490" y="67"/>
                  <a:pt x="490" y="67"/>
                </a:cubicBezTo>
                <a:cubicBezTo>
                  <a:pt x="470" y="47"/>
                  <a:pt x="470" y="47"/>
                  <a:pt x="470" y="47"/>
                </a:cubicBezTo>
                <a:cubicBezTo>
                  <a:pt x="499" y="17"/>
                  <a:pt x="499" y="17"/>
                  <a:pt x="499" y="17"/>
                </a:cubicBezTo>
                <a:cubicBezTo>
                  <a:pt x="653" y="172"/>
                  <a:pt x="653" y="172"/>
                  <a:pt x="653" y="172"/>
                </a:cubicBezTo>
                <a:lnTo>
                  <a:pt x="624" y="201"/>
                </a:lnTo>
                <a:close/>
                <a:moveTo>
                  <a:pt x="247" y="307"/>
                </a:moveTo>
                <a:cubicBezTo>
                  <a:pt x="236" y="307"/>
                  <a:pt x="225" y="312"/>
                  <a:pt x="217" y="320"/>
                </a:cubicBezTo>
                <a:cubicBezTo>
                  <a:pt x="200" y="337"/>
                  <a:pt x="200" y="364"/>
                  <a:pt x="217" y="380"/>
                </a:cubicBezTo>
                <a:cubicBezTo>
                  <a:pt x="225" y="388"/>
                  <a:pt x="236" y="393"/>
                  <a:pt x="247" y="393"/>
                </a:cubicBezTo>
                <a:cubicBezTo>
                  <a:pt x="258" y="393"/>
                  <a:pt x="269" y="388"/>
                  <a:pt x="277" y="380"/>
                </a:cubicBezTo>
                <a:cubicBezTo>
                  <a:pt x="294" y="364"/>
                  <a:pt x="294" y="337"/>
                  <a:pt x="277" y="320"/>
                </a:cubicBezTo>
                <a:cubicBezTo>
                  <a:pt x="269" y="312"/>
                  <a:pt x="258" y="307"/>
                  <a:pt x="247" y="307"/>
                </a:cubicBezTo>
                <a:close/>
                <a:moveTo>
                  <a:pt x="267" y="370"/>
                </a:moveTo>
                <a:cubicBezTo>
                  <a:pt x="262" y="376"/>
                  <a:pt x="255" y="379"/>
                  <a:pt x="247" y="379"/>
                </a:cubicBezTo>
                <a:cubicBezTo>
                  <a:pt x="239" y="379"/>
                  <a:pt x="232" y="376"/>
                  <a:pt x="227" y="370"/>
                </a:cubicBezTo>
                <a:cubicBezTo>
                  <a:pt x="216" y="359"/>
                  <a:pt x="216" y="341"/>
                  <a:pt x="227" y="330"/>
                </a:cubicBezTo>
                <a:cubicBezTo>
                  <a:pt x="232" y="324"/>
                  <a:pt x="239" y="321"/>
                  <a:pt x="247" y="321"/>
                </a:cubicBezTo>
                <a:cubicBezTo>
                  <a:pt x="255" y="321"/>
                  <a:pt x="262" y="324"/>
                  <a:pt x="267" y="330"/>
                </a:cubicBezTo>
                <a:cubicBezTo>
                  <a:pt x="279" y="341"/>
                  <a:pt x="279" y="359"/>
                  <a:pt x="267" y="370"/>
                </a:cubicBezTo>
                <a:close/>
                <a:moveTo>
                  <a:pt x="377" y="345"/>
                </a:moveTo>
                <a:cubicBezTo>
                  <a:pt x="361" y="345"/>
                  <a:pt x="346" y="351"/>
                  <a:pt x="334" y="363"/>
                </a:cubicBezTo>
                <a:cubicBezTo>
                  <a:pt x="311" y="386"/>
                  <a:pt x="311" y="424"/>
                  <a:pt x="334" y="448"/>
                </a:cubicBezTo>
                <a:cubicBezTo>
                  <a:pt x="346" y="459"/>
                  <a:pt x="361" y="465"/>
                  <a:pt x="377" y="465"/>
                </a:cubicBezTo>
                <a:cubicBezTo>
                  <a:pt x="393" y="465"/>
                  <a:pt x="408" y="459"/>
                  <a:pt x="419" y="448"/>
                </a:cubicBezTo>
                <a:cubicBezTo>
                  <a:pt x="443" y="424"/>
                  <a:pt x="443" y="386"/>
                  <a:pt x="419" y="363"/>
                </a:cubicBezTo>
                <a:cubicBezTo>
                  <a:pt x="408" y="351"/>
                  <a:pt x="393" y="345"/>
                  <a:pt x="377" y="345"/>
                </a:cubicBezTo>
                <a:close/>
                <a:moveTo>
                  <a:pt x="409" y="438"/>
                </a:moveTo>
                <a:cubicBezTo>
                  <a:pt x="401" y="446"/>
                  <a:pt x="389" y="451"/>
                  <a:pt x="377" y="451"/>
                </a:cubicBezTo>
                <a:cubicBezTo>
                  <a:pt x="364" y="451"/>
                  <a:pt x="353" y="446"/>
                  <a:pt x="344" y="438"/>
                </a:cubicBezTo>
                <a:cubicBezTo>
                  <a:pt x="326" y="420"/>
                  <a:pt x="326" y="390"/>
                  <a:pt x="344" y="372"/>
                </a:cubicBezTo>
                <a:cubicBezTo>
                  <a:pt x="353" y="364"/>
                  <a:pt x="364" y="359"/>
                  <a:pt x="377" y="359"/>
                </a:cubicBezTo>
                <a:cubicBezTo>
                  <a:pt x="389" y="359"/>
                  <a:pt x="401" y="364"/>
                  <a:pt x="409" y="372"/>
                </a:cubicBezTo>
                <a:cubicBezTo>
                  <a:pt x="427" y="390"/>
                  <a:pt x="427" y="420"/>
                  <a:pt x="409" y="438"/>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5" name="Freeform 88"/>
          <p:cNvSpPr>
            <a:spLocks noEditPoints="1"/>
          </p:cNvSpPr>
          <p:nvPr/>
        </p:nvSpPr>
        <p:spPr bwMode="auto">
          <a:xfrm>
            <a:off x="7033920" y="4226037"/>
            <a:ext cx="1426305" cy="1162080"/>
          </a:xfrm>
          <a:custGeom>
            <a:avLst/>
            <a:gdLst>
              <a:gd name="T0" fmla="*/ 588 w 643"/>
              <a:gd name="T1" fmla="*/ 88 h 523"/>
              <a:gd name="T2" fmla="*/ 418 w 643"/>
              <a:gd name="T3" fmla="*/ 88 h 523"/>
              <a:gd name="T4" fmla="*/ 418 w 643"/>
              <a:gd name="T5" fmla="*/ 29 h 523"/>
              <a:gd name="T6" fmla="*/ 390 w 643"/>
              <a:gd name="T7" fmla="*/ 0 h 523"/>
              <a:gd name="T8" fmla="*/ 252 w 643"/>
              <a:gd name="T9" fmla="*/ 0 h 523"/>
              <a:gd name="T10" fmla="*/ 224 w 643"/>
              <a:gd name="T11" fmla="*/ 29 h 523"/>
              <a:gd name="T12" fmla="*/ 224 w 643"/>
              <a:gd name="T13" fmla="*/ 88 h 523"/>
              <a:gd name="T14" fmla="*/ 55 w 643"/>
              <a:gd name="T15" fmla="*/ 88 h 523"/>
              <a:gd name="T16" fmla="*/ 0 w 643"/>
              <a:gd name="T17" fmla="*/ 143 h 523"/>
              <a:gd name="T18" fmla="*/ 0 w 643"/>
              <a:gd name="T19" fmla="*/ 467 h 523"/>
              <a:gd name="T20" fmla="*/ 55 w 643"/>
              <a:gd name="T21" fmla="*/ 523 h 523"/>
              <a:gd name="T22" fmla="*/ 588 w 643"/>
              <a:gd name="T23" fmla="*/ 523 h 523"/>
              <a:gd name="T24" fmla="*/ 643 w 643"/>
              <a:gd name="T25" fmla="*/ 467 h 523"/>
              <a:gd name="T26" fmla="*/ 643 w 643"/>
              <a:gd name="T27" fmla="*/ 143 h 523"/>
              <a:gd name="T28" fmla="*/ 588 w 643"/>
              <a:gd name="T29" fmla="*/ 88 h 523"/>
              <a:gd name="T30" fmla="*/ 238 w 643"/>
              <a:gd name="T31" fmla="*/ 29 h 523"/>
              <a:gd name="T32" fmla="*/ 252 w 643"/>
              <a:gd name="T33" fmla="*/ 14 h 523"/>
              <a:gd name="T34" fmla="*/ 390 w 643"/>
              <a:gd name="T35" fmla="*/ 14 h 523"/>
              <a:gd name="T36" fmla="*/ 404 w 643"/>
              <a:gd name="T37" fmla="*/ 29 h 523"/>
              <a:gd name="T38" fmla="*/ 404 w 643"/>
              <a:gd name="T39" fmla="*/ 88 h 523"/>
              <a:gd name="T40" fmla="*/ 238 w 643"/>
              <a:gd name="T41" fmla="*/ 88 h 523"/>
              <a:gd name="T42" fmla="*/ 238 w 643"/>
              <a:gd name="T43" fmla="*/ 29 h 523"/>
              <a:gd name="T44" fmla="*/ 55 w 643"/>
              <a:gd name="T45" fmla="*/ 102 h 523"/>
              <a:gd name="T46" fmla="*/ 588 w 643"/>
              <a:gd name="T47" fmla="*/ 102 h 523"/>
              <a:gd name="T48" fmla="*/ 629 w 643"/>
              <a:gd name="T49" fmla="*/ 143 h 523"/>
              <a:gd name="T50" fmla="*/ 629 w 643"/>
              <a:gd name="T51" fmla="*/ 231 h 523"/>
              <a:gd name="T52" fmla="*/ 361 w 643"/>
              <a:gd name="T53" fmla="*/ 231 h 523"/>
              <a:gd name="T54" fmla="*/ 361 w 643"/>
              <a:gd name="T55" fmla="*/ 204 h 523"/>
              <a:gd name="T56" fmla="*/ 354 w 643"/>
              <a:gd name="T57" fmla="*/ 197 h 523"/>
              <a:gd name="T58" fmla="*/ 288 w 643"/>
              <a:gd name="T59" fmla="*/ 197 h 523"/>
              <a:gd name="T60" fmla="*/ 281 w 643"/>
              <a:gd name="T61" fmla="*/ 204 h 523"/>
              <a:gd name="T62" fmla="*/ 281 w 643"/>
              <a:gd name="T63" fmla="*/ 231 h 523"/>
              <a:gd name="T64" fmla="*/ 14 w 643"/>
              <a:gd name="T65" fmla="*/ 231 h 523"/>
              <a:gd name="T66" fmla="*/ 14 w 643"/>
              <a:gd name="T67" fmla="*/ 143 h 523"/>
              <a:gd name="T68" fmla="*/ 55 w 643"/>
              <a:gd name="T69" fmla="*/ 102 h 523"/>
              <a:gd name="T70" fmla="*/ 295 w 643"/>
              <a:gd name="T71" fmla="*/ 211 h 523"/>
              <a:gd name="T72" fmla="*/ 347 w 643"/>
              <a:gd name="T73" fmla="*/ 211 h 523"/>
              <a:gd name="T74" fmla="*/ 347 w 643"/>
              <a:gd name="T75" fmla="*/ 265 h 523"/>
              <a:gd name="T76" fmla="*/ 295 w 643"/>
              <a:gd name="T77" fmla="*/ 265 h 523"/>
              <a:gd name="T78" fmla="*/ 295 w 643"/>
              <a:gd name="T79" fmla="*/ 211 h 523"/>
              <a:gd name="T80" fmla="*/ 588 w 643"/>
              <a:gd name="T81" fmla="*/ 509 h 523"/>
              <a:gd name="T82" fmla="*/ 55 w 643"/>
              <a:gd name="T83" fmla="*/ 509 h 523"/>
              <a:gd name="T84" fmla="*/ 14 w 643"/>
              <a:gd name="T85" fmla="*/ 467 h 523"/>
              <a:gd name="T86" fmla="*/ 14 w 643"/>
              <a:gd name="T87" fmla="*/ 245 h 523"/>
              <a:gd name="T88" fmla="*/ 281 w 643"/>
              <a:gd name="T89" fmla="*/ 245 h 523"/>
              <a:gd name="T90" fmla="*/ 281 w 643"/>
              <a:gd name="T91" fmla="*/ 272 h 523"/>
              <a:gd name="T92" fmla="*/ 288 w 643"/>
              <a:gd name="T93" fmla="*/ 279 h 523"/>
              <a:gd name="T94" fmla="*/ 354 w 643"/>
              <a:gd name="T95" fmla="*/ 279 h 523"/>
              <a:gd name="T96" fmla="*/ 361 w 643"/>
              <a:gd name="T97" fmla="*/ 272 h 523"/>
              <a:gd name="T98" fmla="*/ 361 w 643"/>
              <a:gd name="T99" fmla="*/ 245 h 523"/>
              <a:gd name="T100" fmla="*/ 629 w 643"/>
              <a:gd name="T101" fmla="*/ 245 h 523"/>
              <a:gd name="T102" fmla="*/ 629 w 643"/>
              <a:gd name="T103" fmla="*/ 467 h 523"/>
              <a:gd name="T104" fmla="*/ 588 w 643"/>
              <a:gd name="T105" fmla="*/ 509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3" h="523">
                <a:moveTo>
                  <a:pt x="588" y="88"/>
                </a:moveTo>
                <a:cubicBezTo>
                  <a:pt x="418" y="88"/>
                  <a:pt x="418" y="88"/>
                  <a:pt x="418" y="88"/>
                </a:cubicBezTo>
                <a:cubicBezTo>
                  <a:pt x="418" y="29"/>
                  <a:pt x="418" y="29"/>
                  <a:pt x="418" y="29"/>
                </a:cubicBezTo>
                <a:cubicBezTo>
                  <a:pt x="418" y="13"/>
                  <a:pt x="406" y="0"/>
                  <a:pt x="390" y="0"/>
                </a:cubicBezTo>
                <a:cubicBezTo>
                  <a:pt x="252" y="0"/>
                  <a:pt x="252" y="0"/>
                  <a:pt x="252" y="0"/>
                </a:cubicBezTo>
                <a:cubicBezTo>
                  <a:pt x="237" y="0"/>
                  <a:pt x="224" y="13"/>
                  <a:pt x="224" y="29"/>
                </a:cubicBezTo>
                <a:cubicBezTo>
                  <a:pt x="224" y="88"/>
                  <a:pt x="224" y="88"/>
                  <a:pt x="224" y="88"/>
                </a:cubicBezTo>
                <a:cubicBezTo>
                  <a:pt x="55" y="88"/>
                  <a:pt x="55" y="88"/>
                  <a:pt x="55" y="88"/>
                </a:cubicBezTo>
                <a:cubicBezTo>
                  <a:pt x="25" y="88"/>
                  <a:pt x="0" y="112"/>
                  <a:pt x="0" y="143"/>
                </a:cubicBezTo>
                <a:cubicBezTo>
                  <a:pt x="0" y="467"/>
                  <a:pt x="0" y="467"/>
                  <a:pt x="0" y="467"/>
                </a:cubicBezTo>
                <a:cubicBezTo>
                  <a:pt x="0" y="498"/>
                  <a:pt x="25" y="523"/>
                  <a:pt x="55" y="523"/>
                </a:cubicBezTo>
                <a:cubicBezTo>
                  <a:pt x="588" y="523"/>
                  <a:pt x="588" y="523"/>
                  <a:pt x="588" y="523"/>
                </a:cubicBezTo>
                <a:cubicBezTo>
                  <a:pt x="618" y="523"/>
                  <a:pt x="643" y="498"/>
                  <a:pt x="643" y="467"/>
                </a:cubicBezTo>
                <a:cubicBezTo>
                  <a:pt x="643" y="143"/>
                  <a:pt x="643" y="143"/>
                  <a:pt x="643" y="143"/>
                </a:cubicBezTo>
                <a:cubicBezTo>
                  <a:pt x="643" y="112"/>
                  <a:pt x="618" y="88"/>
                  <a:pt x="588" y="88"/>
                </a:cubicBezTo>
                <a:close/>
                <a:moveTo>
                  <a:pt x="238" y="29"/>
                </a:moveTo>
                <a:cubicBezTo>
                  <a:pt x="238" y="21"/>
                  <a:pt x="245" y="14"/>
                  <a:pt x="252" y="14"/>
                </a:cubicBezTo>
                <a:cubicBezTo>
                  <a:pt x="390" y="14"/>
                  <a:pt x="390" y="14"/>
                  <a:pt x="390" y="14"/>
                </a:cubicBezTo>
                <a:cubicBezTo>
                  <a:pt x="398" y="14"/>
                  <a:pt x="404" y="21"/>
                  <a:pt x="404" y="29"/>
                </a:cubicBezTo>
                <a:cubicBezTo>
                  <a:pt x="404" y="88"/>
                  <a:pt x="404" y="88"/>
                  <a:pt x="404" y="88"/>
                </a:cubicBezTo>
                <a:cubicBezTo>
                  <a:pt x="238" y="88"/>
                  <a:pt x="238" y="88"/>
                  <a:pt x="238" y="88"/>
                </a:cubicBezTo>
                <a:lnTo>
                  <a:pt x="238" y="29"/>
                </a:lnTo>
                <a:close/>
                <a:moveTo>
                  <a:pt x="55" y="102"/>
                </a:moveTo>
                <a:cubicBezTo>
                  <a:pt x="588" y="102"/>
                  <a:pt x="588" y="102"/>
                  <a:pt x="588" y="102"/>
                </a:cubicBezTo>
                <a:cubicBezTo>
                  <a:pt x="610" y="102"/>
                  <a:pt x="629" y="120"/>
                  <a:pt x="629" y="143"/>
                </a:cubicBezTo>
                <a:cubicBezTo>
                  <a:pt x="629" y="231"/>
                  <a:pt x="629" y="231"/>
                  <a:pt x="629" y="231"/>
                </a:cubicBezTo>
                <a:cubicBezTo>
                  <a:pt x="361" y="231"/>
                  <a:pt x="361" y="231"/>
                  <a:pt x="361" y="231"/>
                </a:cubicBezTo>
                <a:cubicBezTo>
                  <a:pt x="361" y="204"/>
                  <a:pt x="361" y="204"/>
                  <a:pt x="361" y="204"/>
                </a:cubicBezTo>
                <a:cubicBezTo>
                  <a:pt x="361" y="200"/>
                  <a:pt x="358" y="197"/>
                  <a:pt x="354" y="197"/>
                </a:cubicBezTo>
                <a:cubicBezTo>
                  <a:pt x="288" y="197"/>
                  <a:pt x="288" y="197"/>
                  <a:pt x="288" y="197"/>
                </a:cubicBezTo>
                <a:cubicBezTo>
                  <a:pt x="284" y="197"/>
                  <a:pt x="281" y="200"/>
                  <a:pt x="281" y="204"/>
                </a:cubicBezTo>
                <a:cubicBezTo>
                  <a:pt x="281" y="231"/>
                  <a:pt x="281" y="231"/>
                  <a:pt x="281" y="231"/>
                </a:cubicBezTo>
                <a:cubicBezTo>
                  <a:pt x="14" y="231"/>
                  <a:pt x="14" y="231"/>
                  <a:pt x="14" y="231"/>
                </a:cubicBezTo>
                <a:cubicBezTo>
                  <a:pt x="14" y="143"/>
                  <a:pt x="14" y="143"/>
                  <a:pt x="14" y="143"/>
                </a:cubicBezTo>
                <a:cubicBezTo>
                  <a:pt x="14" y="120"/>
                  <a:pt x="32" y="102"/>
                  <a:pt x="55" y="102"/>
                </a:cubicBezTo>
                <a:close/>
                <a:moveTo>
                  <a:pt x="295" y="211"/>
                </a:moveTo>
                <a:cubicBezTo>
                  <a:pt x="347" y="211"/>
                  <a:pt x="347" y="211"/>
                  <a:pt x="347" y="211"/>
                </a:cubicBezTo>
                <a:cubicBezTo>
                  <a:pt x="347" y="265"/>
                  <a:pt x="347" y="265"/>
                  <a:pt x="347" y="265"/>
                </a:cubicBezTo>
                <a:cubicBezTo>
                  <a:pt x="295" y="265"/>
                  <a:pt x="295" y="265"/>
                  <a:pt x="295" y="265"/>
                </a:cubicBezTo>
                <a:lnTo>
                  <a:pt x="295" y="211"/>
                </a:lnTo>
                <a:close/>
                <a:moveTo>
                  <a:pt x="588" y="509"/>
                </a:moveTo>
                <a:cubicBezTo>
                  <a:pt x="55" y="509"/>
                  <a:pt x="55" y="509"/>
                  <a:pt x="55" y="509"/>
                </a:cubicBezTo>
                <a:cubicBezTo>
                  <a:pt x="32" y="509"/>
                  <a:pt x="14" y="490"/>
                  <a:pt x="14" y="467"/>
                </a:cubicBezTo>
                <a:cubicBezTo>
                  <a:pt x="14" y="245"/>
                  <a:pt x="14" y="245"/>
                  <a:pt x="14" y="245"/>
                </a:cubicBezTo>
                <a:cubicBezTo>
                  <a:pt x="281" y="245"/>
                  <a:pt x="281" y="245"/>
                  <a:pt x="281" y="245"/>
                </a:cubicBezTo>
                <a:cubicBezTo>
                  <a:pt x="281" y="272"/>
                  <a:pt x="281" y="272"/>
                  <a:pt x="281" y="272"/>
                </a:cubicBezTo>
                <a:cubicBezTo>
                  <a:pt x="281" y="276"/>
                  <a:pt x="284" y="279"/>
                  <a:pt x="288" y="279"/>
                </a:cubicBezTo>
                <a:cubicBezTo>
                  <a:pt x="354" y="279"/>
                  <a:pt x="354" y="279"/>
                  <a:pt x="354" y="279"/>
                </a:cubicBezTo>
                <a:cubicBezTo>
                  <a:pt x="358" y="279"/>
                  <a:pt x="361" y="276"/>
                  <a:pt x="361" y="272"/>
                </a:cubicBezTo>
                <a:cubicBezTo>
                  <a:pt x="361" y="245"/>
                  <a:pt x="361" y="245"/>
                  <a:pt x="361" y="245"/>
                </a:cubicBezTo>
                <a:cubicBezTo>
                  <a:pt x="629" y="245"/>
                  <a:pt x="629" y="245"/>
                  <a:pt x="629" y="245"/>
                </a:cubicBezTo>
                <a:cubicBezTo>
                  <a:pt x="629" y="467"/>
                  <a:pt x="629" y="467"/>
                  <a:pt x="629" y="467"/>
                </a:cubicBezTo>
                <a:cubicBezTo>
                  <a:pt x="629" y="490"/>
                  <a:pt x="610" y="509"/>
                  <a:pt x="588" y="509"/>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76846436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66667">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14:bounceEnd="66667">
                                          <p:cBhvr additive="base">
                                            <p:cTn id="7" dur="900" fill="hold"/>
                                            <p:tgtEl>
                                              <p:spTgt spid="52"/>
                                            </p:tgtEl>
                                            <p:attrNameLst>
                                              <p:attrName>ppt_x</p:attrName>
                                            </p:attrNameLst>
                                          </p:cBhvr>
                                          <p:tavLst>
                                            <p:tav tm="0">
                                              <p:val>
                                                <p:strVal val="#ppt_x"/>
                                              </p:val>
                                            </p:tav>
                                            <p:tav tm="100000">
                                              <p:val>
                                                <p:strVal val="#ppt_x"/>
                                              </p:val>
                                            </p:tav>
                                          </p:tavLst>
                                        </p:anim>
                                        <p:anim calcmode="lin" valueType="num" p14:bounceEnd="66667">
                                          <p:cBhvr additive="base">
                                            <p:cTn id="8" dur="900" fill="hold"/>
                                            <p:tgtEl>
                                              <p:spTgt spid="52"/>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72"/>
                                            </p:tgtEl>
                                            <p:attrNameLst>
                                              <p:attrName>style.visibility</p:attrName>
                                            </p:attrNameLst>
                                          </p:cBhvr>
                                          <p:to>
                                            <p:strVal val="visible"/>
                                          </p:to>
                                        </p:set>
                                        <p:animEffect transition="in" filter="fade">
                                          <p:cBhvr>
                                            <p:cTn id="11" dur="300"/>
                                            <p:tgtEl>
                                              <p:spTgt spid="72"/>
                                            </p:tgtEl>
                                          </p:cBhvr>
                                        </p:animEffect>
                                      </p:childTnLst>
                                    </p:cTn>
                                  </p:par>
                                  <p:par>
                                    <p:cTn id="12" presetID="2" presetClass="entr" presetSubtype="1" fill="hold" grpId="0" nodeType="withEffect" p14:presetBounceEnd="66667">
                                      <p:stCondLst>
                                        <p:cond delay="200"/>
                                      </p:stCondLst>
                                      <p:childTnLst>
                                        <p:set>
                                          <p:cBhvr>
                                            <p:cTn id="13" dur="1" fill="hold">
                                              <p:stCondLst>
                                                <p:cond delay="0"/>
                                              </p:stCondLst>
                                            </p:cTn>
                                            <p:tgtEl>
                                              <p:spTgt spid="56"/>
                                            </p:tgtEl>
                                            <p:attrNameLst>
                                              <p:attrName>style.visibility</p:attrName>
                                            </p:attrNameLst>
                                          </p:cBhvr>
                                          <p:to>
                                            <p:strVal val="visible"/>
                                          </p:to>
                                        </p:set>
                                        <p:anim calcmode="lin" valueType="num" p14:bounceEnd="66667">
                                          <p:cBhvr additive="base">
                                            <p:cTn id="14" dur="900" fill="hold"/>
                                            <p:tgtEl>
                                              <p:spTgt spid="56"/>
                                            </p:tgtEl>
                                            <p:attrNameLst>
                                              <p:attrName>ppt_x</p:attrName>
                                            </p:attrNameLst>
                                          </p:cBhvr>
                                          <p:tavLst>
                                            <p:tav tm="0">
                                              <p:val>
                                                <p:strVal val="#ppt_x"/>
                                              </p:val>
                                            </p:tav>
                                            <p:tav tm="100000">
                                              <p:val>
                                                <p:strVal val="#ppt_x"/>
                                              </p:val>
                                            </p:tav>
                                          </p:tavLst>
                                        </p:anim>
                                        <p:anim calcmode="lin" valueType="num" p14:bounceEnd="66667">
                                          <p:cBhvr additive="base">
                                            <p:cTn id="15" dur="900" fill="hold"/>
                                            <p:tgtEl>
                                              <p:spTgt spid="56"/>
                                            </p:tgtEl>
                                            <p:attrNameLst>
                                              <p:attrName>ppt_y</p:attrName>
                                            </p:attrNameLst>
                                          </p:cBhvr>
                                          <p:tavLst>
                                            <p:tav tm="0">
                                              <p:val>
                                                <p:strVal val="0-#ppt_h/2"/>
                                              </p:val>
                                            </p:tav>
                                            <p:tav tm="100000">
                                              <p:val>
                                                <p:strVal val="#ppt_y"/>
                                              </p:val>
                                            </p:tav>
                                          </p:tavLst>
                                        </p:anim>
                                      </p:childTnLst>
                                    </p:cTn>
                                  </p:par>
                                  <p:par>
                                    <p:cTn id="16" presetID="10" presetClass="entr" presetSubtype="0" fill="hold" grpId="0" nodeType="withEffect">
                                      <p:stCondLst>
                                        <p:cond delay="500"/>
                                      </p:stCondLst>
                                      <p:childTnLst>
                                        <p:set>
                                          <p:cBhvr>
                                            <p:cTn id="17" dur="1" fill="hold">
                                              <p:stCondLst>
                                                <p:cond delay="0"/>
                                              </p:stCondLst>
                                            </p:cTn>
                                            <p:tgtEl>
                                              <p:spTgt spid="75"/>
                                            </p:tgtEl>
                                            <p:attrNameLst>
                                              <p:attrName>style.visibility</p:attrName>
                                            </p:attrNameLst>
                                          </p:cBhvr>
                                          <p:to>
                                            <p:strVal val="visible"/>
                                          </p:to>
                                        </p:set>
                                        <p:animEffect transition="in" filter="fade">
                                          <p:cBhvr>
                                            <p:cTn id="18" dur="300"/>
                                            <p:tgtEl>
                                              <p:spTgt spid="75"/>
                                            </p:tgtEl>
                                          </p:cBhvr>
                                        </p:animEffect>
                                      </p:childTnLst>
                                    </p:cTn>
                                  </p:par>
                                  <p:par>
                                    <p:cTn id="19" presetID="2" presetClass="entr" presetSubtype="1" fill="hold" grpId="0" nodeType="withEffect" p14:presetBounceEnd="66667">
                                      <p:stCondLst>
                                        <p:cond delay="400"/>
                                      </p:stCondLst>
                                      <p:childTnLst>
                                        <p:set>
                                          <p:cBhvr>
                                            <p:cTn id="20" dur="1" fill="hold">
                                              <p:stCondLst>
                                                <p:cond delay="0"/>
                                              </p:stCondLst>
                                            </p:cTn>
                                            <p:tgtEl>
                                              <p:spTgt spid="60"/>
                                            </p:tgtEl>
                                            <p:attrNameLst>
                                              <p:attrName>style.visibility</p:attrName>
                                            </p:attrNameLst>
                                          </p:cBhvr>
                                          <p:to>
                                            <p:strVal val="visible"/>
                                          </p:to>
                                        </p:set>
                                        <p:anim calcmode="lin" valueType="num" p14:bounceEnd="66667">
                                          <p:cBhvr additive="base">
                                            <p:cTn id="21" dur="900" fill="hold"/>
                                            <p:tgtEl>
                                              <p:spTgt spid="60"/>
                                            </p:tgtEl>
                                            <p:attrNameLst>
                                              <p:attrName>ppt_x</p:attrName>
                                            </p:attrNameLst>
                                          </p:cBhvr>
                                          <p:tavLst>
                                            <p:tav tm="0">
                                              <p:val>
                                                <p:strVal val="#ppt_x"/>
                                              </p:val>
                                            </p:tav>
                                            <p:tav tm="100000">
                                              <p:val>
                                                <p:strVal val="#ppt_x"/>
                                              </p:val>
                                            </p:tav>
                                          </p:tavLst>
                                        </p:anim>
                                        <p:anim calcmode="lin" valueType="num" p14:bounceEnd="66667">
                                          <p:cBhvr additive="base">
                                            <p:cTn id="22" dur="900" fill="hold"/>
                                            <p:tgtEl>
                                              <p:spTgt spid="60"/>
                                            </p:tgtEl>
                                            <p:attrNameLst>
                                              <p:attrName>ppt_y</p:attrName>
                                            </p:attrNameLst>
                                          </p:cBhvr>
                                          <p:tavLst>
                                            <p:tav tm="0">
                                              <p:val>
                                                <p:strVal val="0-#ppt_h/2"/>
                                              </p:val>
                                            </p:tav>
                                            <p:tav tm="100000">
                                              <p:val>
                                                <p:strVal val="#ppt_y"/>
                                              </p:val>
                                            </p:tav>
                                          </p:tavLst>
                                        </p:anim>
                                      </p:childTnLst>
                                    </p:cTn>
                                  </p:par>
                                  <p:par>
                                    <p:cTn id="23" presetID="10" presetClass="entr" presetSubtype="0" fill="hold" grpId="0" nodeType="withEffect">
                                      <p:stCondLst>
                                        <p:cond delay="750"/>
                                      </p:stCondLst>
                                      <p:childTnLst>
                                        <p:set>
                                          <p:cBhvr>
                                            <p:cTn id="24" dur="1" fill="hold">
                                              <p:stCondLst>
                                                <p:cond delay="0"/>
                                              </p:stCondLst>
                                            </p:cTn>
                                            <p:tgtEl>
                                              <p:spTgt spid="71"/>
                                            </p:tgtEl>
                                            <p:attrNameLst>
                                              <p:attrName>style.visibility</p:attrName>
                                            </p:attrNameLst>
                                          </p:cBhvr>
                                          <p:to>
                                            <p:strVal val="visible"/>
                                          </p:to>
                                        </p:set>
                                        <p:animEffect transition="in" filter="fade">
                                          <p:cBhvr>
                                            <p:cTn id="25" dur="300"/>
                                            <p:tgtEl>
                                              <p:spTgt spid="71"/>
                                            </p:tgtEl>
                                          </p:cBhvr>
                                        </p:animEffect>
                                      </p:childTnLst>
                                    </p:cTn>
                                  </p:par>
                                  <p:par>
                                    <p:cTn id="26" presetID="2" presetClass="entr" presetSubtype="1" fill="hold" grpId="0" nodeType="withEffect" p14:presetBounceEnd="66667">
                                      <p:stCondLst>
                                        <p:cond delay="600"/>
                                      </p:stCondLst>
                                      <p:childTnLst>
                                        <p:set>
                                          <p:cBhvr>
                                            <p:cTn id="27" dur="1" fill="hold">
                                              <p:stCondLst>
                                                <p:cond delay="0"/>
                                              </p:stCondLst>
                                            </p:cTn>
                                            <p:tgtEl>
                                              <p:spTgt spid="64"/>
                                            </p:tgtEl>
                                            <p:attrNameLst>
                                              <p:attrName>style.visibility</p:attrName>
                                            </p:attrNameLst>
                                          </p:cBhvr>
                                          <p:to>
                                            <p:strVal val="visible"/>
                                          </p:to>
                                        </p:set>
                                        <p:anim calcmode="lin" valueType="num" p14:bounceEnd="66667">
                                          <p:cBhvr additive="base">
                                            <p:cTn id="28" dur="900" fill="hold"/>
                                            <p:tgtEl>
                                              <p:spTgt spid="64"/>
                                            </p:tgtEl>
                                            <p:attrNameLst>
                                              <p:attrName>ppt_x</p:attrName>
                                            </p:attrNameLst>
                                          </p:cBhvr>
                                          <p:tavLst>
                                            <p:tav tm="0">
                                              <p:val>
                                                <p:strVal val="#ppt_x"/>
                                              </p:val>
                                            </p:tav>
                                            <p:tav tm="100000">
                                              <p:val>
                                                <p:strVal val="#ppt_x"/>
                                              </p:val>
                                            </p:tav>
                                          </p:tavLst>
                                        </p:anim>
                                        <p:anim calcmode="lin" valueType="num" p14:bounceEnd="66667">
                                          <p:cBhvr additive="base">
                                            <p:cTn id="29" dur="900" fill="hold"/>
                                            <p:tgtEl>
                                              <p:spTgt spid="64"/>
                                            </p:tgtEl>
                                            <p:attrNameLst>
                                              <p:attrName>ppt_y</p:attrName>
                                            </p:attrNameLst>
                                          </p:cBhvr>
                                          <p:tavLst>
                                            <p:tav tm="0">
                                              <p:val>
                                                <p:strVal val="0-#ppt_h/2"/>
                                              </p:val>
                                            </p:tav>
                                            <p:tav tm="100000">
                                              <p:val>
                                                <p:strVal val="#ppt_y"/>
                                              </p:val>
                                            </p:tav>
                                          </p:tavLst>
                                        </p:anim>
                                      </p:childTnLst>
                                    </p:cTn>
                                  </p:par>
                                  <p:par>
                                    <p:cTn id="30" presetID="10" presetClass="entr" presetSubtype="0" fill="hold" grpId="0" nodeType="withEffect">
                                      <p:stCondLst>
                                        <p:cond delay="100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300"/>
                                            <p:tgtEl>
                                              <p:spTgt spid="74"/>
                                            </p:tgtEl>
                                          </p:cBhvr>
                                        </p:animEffect>
                                      </p:childTnLst>
                                    </p:cTn>
                                  </p:par>
                                  <p:par>
                                    <p:cTn id="33" presetID="2" presetClass="entr" presetSubtype="1" fill="hold" grpId="0" nodeType="withEffect" p14:presetBounceEnd="66667">
                                      <p:stCondLst>
                                        <p:cond delay="800"/>
                                      </p:stCondLst>
                                      <p:childTnLst>
                                        <p:set>
                                          <p:cBhvr>
                                            <p:cTn id="34" dur="1" fill="hold">
                                              <p:stCondLst>
                                                <p:cond delay="0"/>
                                              </p:stCondLst>
                                            </p:cTn>
                                            <p:tgtEl>
                                              <p:spTgt spid="68"/>
                                            </p:tgtEl>
                                            <p:attrNameLst>
                                              <p:attrName>style.visibility</p:attrName>
                                            </p:attrNameLst>
                                          </p:cBhvr>
                                          <p:to>
                                            <p:strVal val="visible"/>
                                          </p:to>
                                        </p:set>
                                        <p:anim calcmode="lin" valueType="num" p14:bounceEnd="66667">
                                          <p:cBhvr additive="base">
                                            <p:cTn id="35" dur="900" fill="hold"/>
                                            <p:tgtEl>
                                              <p:spTgt spid="68"/>
                                            </p:tgtEl>
                                            <p:attrNameLst>
                                              <p:attrName>ppt_x</p:attrName>
                                            </p:attrNameLst>
                                          </p:cBhvr>
                                          <p:tavLst>
                                            <p:tav tm="0">
                                              <p:val>
                                                <p:strVal val="#ppt_x"/>
                                              </p:val>
                                            </p:tav>
                                            <p:tav tm="100000">
                                              <p:val>
                                                <p:strVal val="#ppt_x"/>
                                              </p:val>
                                            </p:tav>
                                          </p:tavLst>
                                        </p:anim>
                                        <p:anim calcmode="lin" valueType="num" p14:bounceEnd="66667">
                                          <p:cBhvr additive="base">
                                            <p:cTn id="36" dur="900" fill="hold"/>
                                            <p:tgtEl>
                                              <p:spTgt spid="68"/>
                                            </p:tgtEl>
                                            <p:attrNameLst>
                                              <p:attrName>ppt_y</p:attrName>
                                            </p:attrNameLst>
                                          </p:cBhvr>
                                          <p:tavLst>
                                            <p:tav tm="0">
                                              <p:val>
                                                <p:strVal val="0-#ppt_h/2"/>
                                              </p:val>
                                            </p:tav>
                                            <p:tav tm="100000">
                                              <p:val>
                                                <p:strVal val="#ppt_y"/>
                                              </p:val>
                                            </p:tav>
                                          </p:tavLst>
                                        </p:anim>
                                      </p:childTnLst>
                                    </p:cTn>
                                  </p:par>
                                  <p:par>
                                    <p:cTn id="37" presetID="10" presetClass="entr" presetSubtype="0" fill="hold" grpId="0" nodeType="withEffect">
                                      <p:stCondLst>
                                        <p:cond delay="1200"/>
                                      </p:stCondLst>
                                      <p:childTnLst>
                                        <p:set>
                                          <p:cBhvr>
                                            <p:cTn id="38" dur="1" fill="hold">
                                              <p:stCondLst>
                                                <p:cond delay="0"/>
                                              </p:stCondLst>
                                            </p:cTn>
                                            <p:tgtEl>
                                              <p:spTgt spid="73"/>
                                            </p:tgtEl>
                                            <p:attrNameLst>
                                              <p:attrName>style.visibility</p:attrName>
                                            </p:attrNameLst>
                                          </p:cBhvr>
                                          <p:to>
                                            <p:strVal val="visible"/>
                                          </p:to>
                                        </p:set>
                                        <p:animEffect transition="in" filter="fade">
                                          <p:cBhvr>
                                            <p:cTn id="39" dur="300"/>
                                            <p:tgtEl>
                                              <p:spTgt spid="7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grpId="0" nodeType="clickEffect">
                                      <p:stCondLst>
                                        <p:cond delay="0"/>
                                      </p:stCondLst>
                                      <p:childTnLst>
                                        <p:set>
                                          <p:cBhvr>
                                            <p:cTn id="43" dur="1" fill="hold">
                                              <p:stCondLst>
                                                <p:cond delay="0"/>
                                              </p:stCondLst>
                                            </p:cTn>
                                            <p:tgtEl>
                                              <p:spTgt spid="53"/>
                                            </p:tgtEl>
                                            <p:attrNameLst>
                                              <p:attrName>style.visibility</p:attrName>
                                            </p:attrNameLst>
                                          </p:cBhvr>
                                          <p:to>
                                            <p:strVal val="visible"/>
                                          </p:to>
                                        </p:set>
                                        <p:animEffect transition="in" filter="wipe(up)">
                                          <p:cBhvr>
                                            <p:cTn id="44" dur="300"/>
                                            <p:tgtEl>
                                              <p:spTgt spid="53"/>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fade">
                                          <p:cBhvr>
                                            <p:cTn id="47" dur="300"/>
                                            <p:tgtEl>
                                              <p:spTgt spid="54"/>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1" fill="hold" grpId="0" nodeType="clickEffect">
                                      <p:stCondLst>
                                        <p:cond delay="0"/>
                                      </p:stCondLst>
                                      <p:childTnLst>
                                        <p:set>
                                          <p:cBhvr>
                                            <p:cTn id="51" dur="1" fill="hold">
                                              <p:stCondLst>
                                                <p:cond delay="0"/>
                                              </p:stCondLst>
                                            </p:cTn>
                                            <p:tgtEl>
                                              <p:spTgt spid="57"/>
                                            </p:tgtEl>
                                            <p:attrNameLst>
                                              <p:attrName>style.visibility</p:attrName>
                                            </p:attrNameLst>
                                          </p:cBhvr>
                                          <p:to>
                                            <p:strVal val="visible"/>
                                          </p:to>
                                        </p:set>
                                        <p:animEffect transition="in" filter="wipe(up)">
                                          <p:cBhvr>
                                            <p:cTn id="52" dur="300"/>
                                            <p:tgtEl>
                                              <p:spTgt spid="5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8"/>
                                            </p:tgtEl>
                                            <p:attrNameLst>
                                              <p:attrName>style.visibility</p:attrName>
                                            </p:attrNameLst>
                                          </p:cBhvr>
                                          <p:to>
                                            <p:strVal val="visible"/>
                                          </p:to>
                                        </p:set>
                                        <p:animEffect transition="in" filter="fade">
                                          <p:cBhvr>
                                            <p:cTn id="55" dur="300"/>
                                            <p:tgtEl>
                                              <p:spTgt spid="58"/>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1" fill="hold" grpId="0" nodeType="clickEffect">
                                      <p:stCondLst>
                                        <p:cond delay="0"/>
                                      </p:stCondLst>
                                      <p:childTnLst>
                                        <p:set>
                                          <p:cBhvr>
                                            <p:cTn id="59" dur="1" fill="hold">
                                              <p:stCondLst>
                                                <p:cond delay="0"/>
                                              </p:stCondLst>
                                            </p:cTn>
                                            <p:tgtEl>
                                              <p:spTgt spid="61"/>
                                            </p:tgtEl>
                                            <p:attrNameLst>
                                              <p:attrName>style.visibility</p:attrName>
                                            </p:attrNameLst>
                                          </p:cBhvr>
                                          <p:to>
                                            <p:strVal val="visible"/>
                                          </p:to>
                                        </p:set>
                                        <p:animEffect transition="in" filter="wipe(up)">
                                          <p:cBhvr>
                                            <p:cTn id="60" dur="300"/>
                                            <p:tgtEl>
                                              <p:spTgt spid="61"/>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62"/>
                                            </p:tgtEl>
                                            <p:attrNameLst>
                                              <p:attrName>style.visibility</p:attrName>
                                            </p:attrNameLst>
                                          </p:cBhvr>
                                          <p:to>
                                            <p:strVal val="visible"/>
                                          </p:to>
                                        </p:set>
                                        <p:animEffect transition="in" filter="fade">
                                          <p:cBhvr>
                                            <p:cTn id="63" dur="300"/>
                                            <p:tgtEl>
                                              <p:spTgt spid="62"/>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2" fill="hold" grpId="0" nodeType="clickEffect">
                                      <p:stCondLst>
                                        <p:cond delay="0"/>
                                      </p:stCondLst>
                                      <p:childTnLst>
                                        <p:set>
                                          <p:cBhvr>
                                            <p:cTn id="67" dur="1" fill="hold">
                                              <p:stCondLst>
                                                <p:cond delay="0"/>
                                              </p:stCondLst>
                                            </p:cTn>
                                            <p:tgtEl>
                                              <p:spTgt spid="65"/>
                                            </p:tgtEl>
                                            <p:attrNameLst>
                                              <p:attrName>style.visibility</p:attrName>
                                            </p:attrNameLst>
                                          </p:cBhvr>
                                          <p:to>
                                            <p:strVal val="visible"/>
                                          </p:to>
                                        </p:set>
                                        <p:animEffect transition="in" filter="wipe(right)">
                                          <p:cBhvr>
                                            <p:cTn id="68" dur="300"/>
                                            <p:tgtEl>
                                              <p:spTgt spid="65"/>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66"/>
                                            </p:tgtEl>
                                            <p:attrNameLst>
                                              <p:attrName>style.visibility</p:attrName>
                                            </p:attrNameLst>
                                          </p:cBhvr>
                                          <p:to>
                                            <p:strVal val="visible"/>
                                          </p:to>
                                        </p:set>
                                        <p:animEffect transition="in" filter="fade">
                                          <p:cBhvr>
                                            <p:cTn id="71" dur="300"/>
                                            <p:tgtEl>
                                              <p:spTgt spid="66"/>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4" fill="hold" grpId="0" nodeType="clickEffect">
                                      <p:stCondLst>
                                        <p:cond delay="0"/>
                                      </p:stCondLst>
                                      <p:childTnLst>
                                        <p:set>
                                          <p:cBhvr>
                                            <p:cTn id="75" dur="1" fill="hold">
                                              <p:stCondLst>
                                                <p:cond delay="0"/>
                                              </p:stCondLst>
                                            </p:cTn>
                                            <p:tgtEl>
                                              <p:spTgt spid="69"/>
                                            </p:tgtEl>
                                            <p:attrNameLst>
                                              <p:attrName>style.visibility</p:attrName>
                                            </p:attrNameLst>
                                          </p:cBhvr>
                                          <p:to>
                                            <p:strVal val="visible"/>
                                          </p:to>
                                        </p:set>
                                        <p:animEffect transition="in" filter="wipe(down)">
                                          <p:cBhvr>
                                            <p:cTn id="76" dur="300"/>
                                            <p:tgtEl>
                                              <p:spTgt spid="69"/>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70"/>
                                            </p:tgtEl>
                                            <p:attrNameLst>
                                              <p:attrName>style.visibility</p:attrName>
                                            </p:attrNameLst>
                                          </p:cBhvr>
                                          <p:to>
                                            <p:strVal val="visible"/>
                                          </p:to>
                                        </p:set>
                                        <p:animEffect transition="in" filter="fade">
                                          <p:cBhvr>
                                            <p:cTn id="79" dur="300"/>
                                            <p:tgtEl>
                                              <p:spTgt spid="70"/>
                                            </p:tgtEl>
                                          </p:cBhvr>
                                        </p:animEffect>
                                      </p:childTnLst>
                                    </p:cTn>
                                  </p:par>
                                </p:childTnLst>
                              </p:cTn>
                            </p:par>
                            <p:par>
                              <p:cTn id="80" fill="hold">
                                <p:stCondLst>
                                  <p:cond delay="300"/>
                                </p:stCondLst>
                                <p:childTnLst>
                                  <p:par>
                                    <p:cTn id="81" presetID="10" presetClass="entr" presetSubtype="0" fill="hold" grpId="0" nodeType="afterEffect">
                                      <p:stCondLst>
                                        <p:cond delay="0"/>
                                      </p:stCondLst>
                                      <p:childTnLst>
                                        <p:set>
                                          <p:cBhvr>
                                            <p:cTn id="82" dur="1" fill="hold">
                                              <p:stCondLst>
                                                <p:cond delay="0"/>
                                              </p:stCondLst>
                                            </p:cTn>
                                            <p:tgtEl>
                                              <p:spTgt spid="33"/>
                                            </p:tgtEl>
                                            <p:attrNameLst>
                                              <p:attrName>style.visibility</p:attrName>
                                            </p:attrNameLst>
                                          </p:cBhvr>
                                          <p:to>
                                            <p:strVal val="visible"/>
                                          </p:to>
                                        </p:set>
                                        <p:animEffect transition="in" filter="fade">
                                          <p:cBhvr>
                                            <p:cTn id="83" dur="3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69" grpId="0" animBg="1"/>
          <p:bldP spid="33" grpId="0" animBg="1"/>
          <p:bldP spid="52" grpId="0" animBg="1"/>
          <p:bldP spid="53" grpId="0" animBg="1"/>
          <p:bldP spid="54" grpId="0"/>
          <p:bldP spid="56" grpId="0" animBg="1"/>
          <p:bldP spid="57" grpId="0" animBg="1"/>
          <p:bldP spid="58" grpId="0"/>
          <p:bldP spid="60" grpId="0" animBg="1"/>
          <p:bldP spid="61" grpId="0" animBg="1"/>
          <p:bldP spid="62" grpId="0"/>
          <p:bldP spid="64" grpId="0" animBg="1"/>
          <p:bldP spid="65" grpId="0" animBg="1"/>
          <p:bldP spid="66" grpId="0"/>
          <p:bldP spid="70" grpId="0"/>
          <p:bldP spid="71" grpId="0" animBg="1"/>
          <p:bldP spid="72" grpId="0" animBg="1"/>
          <p:bldP spid="73" grpId="0" animBg="1"/>
          <p:bldP spid="74" grpId="0" animBg="1"/>
          <p:bldP spid="7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900" fill="hold"/>
                                            <p:tgtEl>
                                              <p:spTgt spid="52"/>
                                            </p:tgtEl>
                                            <p:attrNameLst>
                                              <p:attrName>ppt_x</p:attrName>
                                            </p:attrNameLst>
                                          </p:cBhvr>
                                          <p:tavLst>
                                            <p:tav tm="0">
                                              <p:val>
                                                <p:strVal val="#ppt_x"/>
                                              </p:val>
                                            </p:tav>
                                            <p:tav tm="100000">
                                              <p:val>
                                                <p:strVal val="#ppt_x"/>
                                              </p:val>
                                            </p:tav>
                                          </p:tavLst>
                                        </p:anim>
                                        <p:anim calcmode="lin" valueType="num">
                                          <p:cBhvr additive="base">
                                            <p:cTn id="8" dur="900" fill="hold"/>
                                            <p:tgtEl>
                                              <p:spTgt spid="52"/>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72"/>
                                            </p:tgtEl>
                                            <p:attrNameLst>
                                              <p:attrName>style.visibility</p:attrName>
                                            </p:attrNameLst>
                                          </p:cBhvr>
                                          <p:to>
                                            <p:strVal val="visible"/>
                                          </p:to>
                                        </p:set>
                                        <p:animEffect transition="in" filter="fade">
                                          <p:cBhvr>
                                            <p:cTn id="11" dur="300"/>
                                            <p:tgtEl>
                                              <p:spTgt spid="72"/>
                                            </p:tgtEl>
                                          </p:cBhvr>
                                        </p:animEffect>
                                      </p:childTnLst>
                                    </p:cTn>
                                  </p:par>
                                  <p:par>
                                    <p:cTn id="12" presetID="2" presetClass="entr" presetSubtype="1" fill="hold" grpId="0" nodeType="withEffect">
                                      <p:stCondLst>
                                        <p:cond delay="200"/>
                                      </p:stCondLst>
                                      <p:childTnLst>
                                        <p:set>
                                          <p:cBhvr>
                                            <p:cTn id="13" dur="1" fill="hold">
                                              <p:stCondLst>
                                                <p:cond delay="0"/>
                                              </p:stCondLst>
                                            </p:cTn>
                                            <p:tgtEl>
                                              <p:spTgt spid="56"/>
                                            </p:tgtEl>
                                            <p:attrNameLst>
                                              <p:attrName>style.visibility</p:attrName>
                                            </p:attrNameLst>
                                          </p:cBhvr>
                                          <p:to>
                                            <p:strVal val="visible"/>
                                          </p:to>
                                        </p:set>
                                        <p:anim calcmode="lin" valueType="num">
                                          <p:cBhvr additive="base">
                                            <p:cTn id="14" dur="900" fill="hold"/>
                                            <p:tgtEl>
                                              <p:spTgt spid="56"/>
                                            </p:tgtEl>
                                            <p:attrNameLst>
                                              <p:attrName>ppt_x</p:attrName>
                                            </p:attrNameLst>
                                          </p:cBhvr>
                                          <p:tavLst>
                                            <p:tav tm="0">
                                              <p:val>
                                                <p:strVal val="#ppt_x"/>
                                              </p:val>
                                            </p:tav>
                                            <p:tav tm="100000">
                                              <p:val>
                                                <p:strVal val="#ppt_x"/>
                                              </p:val>
                                            </p:tav>
                                          </p:tavLst>
                                        </p:anim>
                                        <p:anim calcmode="lin" valueType="num">
                                          <p:cBhvr additive="base">
                                            <p:cTn id="15" dur="900" fill="hold"/>
                                            <p:tgtEl>
                                              <p:spTgt spid="56"/>
                                            </p:tgtEl>
                                            <p:attrNameLst>
                                              <p:attrName>ppt_y</p:attrName>
                                            </p:attrNameLst>
                                          </p:cBhvr>
                                          <p:tavLst>
                                            <p:tav tm="0">
                                              <p:val>
                                                <p:strVal val="0-#ppt_h/2"/>
                                              </p:val>
                                            </p:tav>
                                            <p:tav tm="100000">
                                              <p:val>
                                                <p:strVal val="#ppt_y"/>
                                              </p:val>
                                            </p:tav>
                                          </p:tavLst>
                                        </p:anim>
                                      </p:childTnLst>
                                    </p:cTn>
                                  </p:par>
                                  <p:par>
                                    <p:cTn id="16" presetID="10" presetClass="entr" presetSubtype="0" fill="hold" grpId="0" nodeType="withEffect">
                                      <p:stCondLst>
                                        <p:cond delay="500"/>
                                      </p:stCondLst>
                                      <p:childTnLst>
                                        <p:set>
                                          <p:cBhvr>
                                            <p:cTn id="17" dur="1" fill="hold">
                                              <p:stCondLst>
                                                <p:cond delay="0"/>
                                              </p:stCondLst>
                                            </p:cTn>
                                            <p:tgtEl>
                                              <p:spTgt spid="75"/>
                                            </p:tgtEl>
                                            <p:attrNameLst>
                                              <p:attrName>style.visibility</p:attrName>
                                            </p:attrNameLst>
                                          </p:cBhvr>
                                          <p:to>
                                            <p:strVal val="visible"/>
                                          </p:to>
                                        </p:set>
                                        <p:animEffect transition="in" filter="fade">
                                          <p:cBhvr>
                                            <p:cTn id="18" dur="300"/>
                                            <p:tgtEl>
                                              <p:spTgt spid="75"/>
                                            </p:tgtEl>
                                          </p:cBhvr>
                                        </p:animEffect>
                                      </p:childTnLst>
                                    </p:cTn>
                                  </p:par>
                                  <p:par>
                                    <p:cTn id="19" presetID="2" presetClass="entr" presetSubtype="1" fill="hold" grpId="0" nodeType="withEffect">
                                      <p:stCondLst>
                                        <p:cond delay="400"/>
                                      </p:stCondLst>
                                      <p:childTnLst>
                                        <p:set>
                                          <p:cBhvr>
                                            <p:cTn id="20" dur="1" fill="hold">
                                              <p:stCondLst>
                                                <p:cond delay="0"/>
                                              </p:stCondLst>
                                            </p:cTn>
                                            <p:tgtEl>
                                              <p:spTgt spid="60"/>
                                            </p:tgtEl>
                                            <p:attrNameLst>
                                              <p:attrName>style.visibility</p:attrName>
                                            </p:attrNameLst>
                                          </p:cBhvr>
                                          <p:to>
                                            <p:strVal val="visible"/>
                                          </p:to>
                                        </p:set>
                                        <p:anim calcmode="lin" valueType="num">
                                          <p:cBhvr additive="base">
                                            <p:cTn id="21" dur="900" fill="hold"/>
                                            <p:tgtEl>
                                              <p:spTgt spid="60"/>
                                            </p:tgtEl>
                                            <p:attrNameLst>
                                              <p:attrName>ppt_x</p:attrName>
                                            </p:attrNameLst>
                                          </p:cBhvr>
                                          <p:tavLst>
                                            <p:tav tm="0">
                                              <p:val>
                                                <p:strVal val="#ppt_x"/>
                                              </p:val>
                                            </p:tav>
                                            <p:tav tm="100000">
                                              <p:val>
                                                <p:strVal val="#ppt_x"/>
                                              </p:val>
                                            </p:tav>
                                          </p:tavLst>
                                        </p:anim>
                                        <p:anim calcmode="lin" valueType="num">
                                          <p:cBhvr additive="base">
                                            <p:cTn id="22" dur="900" fill="hold"/>
                                            <p:tgtEl>
                                              <p:spTgt spid="60"/>
                                            </p:tgtEl>
                                            <p:attrNameLst>
                                              <p:attrName>ppt_y</p:attrName>
                                            </p:attrNameLst>
                                          </p:cBhvr>
                                          <p:tavLst>
                                            <p:tav tm="0">
                                              <p:val>
                                                <p:strVal val="0-#ppt_h/2"/>
                                              </p:val>
                                            </p:tav>
                                            <p:tav tm="100000">
                                              <p:val>
                                                <p:strVal val="#ppt_y"/>
                                              </p:val>
                                            </p:tav>
                                          </p:tavLst>
                                        </p:anim>
                                      </p:childTnLst>
                                    </p:cTn>
                                  </p:par>
                                  <p:par>
                                    <p:cTn id="23" presetID="10" presetClass="entr" presetSubtype="0" fill="hold" grpId="0" nodeType="withEffect">
                                      <p:stCondLst>
                                        <p:cond delay="750"/>
                                      </p:stCondLst>
                                      <p:childTnLst>
                                        <p:set>
                                          <p:cBhvr>
                                            <p:cTn id="24" dur="1" fill="hold">
                                              <p:stCondLst>
                                                <p:cond delay="0"/>
                                              </p:stCondLst>
                                            </p:cTn>
                                            <p:tgtEl>
                                              <p:spTgt spid="71"/>
                                            </p:tgtEl>
                                            <p:attrNameLst>
                                              <p:attrName>style.visibility</p:attrName>
                                            </p:attrNameLst>
                                          </p:cBhvr>
                                          <p:to>
                                            <p:strVal val="visible"/>
                                          </p:to>
                                        </p:set>
                                        <p:animEffect transition="in" filter="fade">
                                          <p:cBhvr>
                                            <p:cTn id="25" dur="300"/>
                                            <p:tgtEl>
                                              <p:spTgt spid="71"/>
                                            </p:tgtEl>
                                          </p:cBhvr>
                                        </p:animEffect>
                                      </p:childTnLst>
                                    </p:cTn>
                                  </p:par>
                                  <p:par>
                                    <p:cTn id="26" presetID="2" presetClass="entr" presetSubtype="1" fill="hold" grpId="0" nodeType="withEffect">
                                      <p:stCondLst>
                                        <p:cond delay="600"/>
                                      </p:stCondLst>
                                      <p:childTnLst>
                                        <p:set>
                                          <p:cBhvr>
                                            <p:cTn id="27" dur="1" fill="hold">
                                              <p:stCondLst>
                                                <p:cond delay="0"/>
                                              </p:stCondLst>
                                            </p:cTn>
                                            <p:tgtEl>
                                              <p:spTgt spid="64"/>
                                            </p:tgtEl>
                                            <p:attrNameLst>
                                              <p:attrName>style.visibility</p:attrName>
                                            </p:attrNameLst>
                                          </p:cBhvr>
                                          <p:to>
                                            <p:strVal val="visible"/>
                                          </p:to>
                                        </p:set>
                                        <p:anim calcmode="lin" valueType="num">
                                          <p:cBhvr additive="base">
                                            <p:cTn id="28" dur="900" fill="hold"/>
                                            <p:tgtEl>
                                              <p:spTgt spid="64"/>
                                            </p:tgtEl>
                                            <p:attrNameLst>
                                              <p:attrName>ppt_x</p:attrName>
                                            </p:attrNameLst>
                                          </p:cBhvr>
                                          <p:tavLst>
                                            <p:tav tm="0">
                                              <p:val>
                                                <p:strVal val="#ppt_x"/>
                                              </p:val>
                                            </p:tav>
                                            <p:tav tm="100000">
                                              <p:val>
                                                <p:strVal val="#ppt_x"/>
                                              </p:val>
                                            </p:tav>
                                          </p:tavLst>
                                        </p:anim>
                                        <p:anim calcmode="lin" valueType="num">
                                          <p:cBhvr additive="base">
                                            <p:cTn id="29" dur="900" fill="hold"/>
                                            <p:tgtEl>
                                              <p:spTgt spid="64"/>
                                            </p:tgtEl>
                                            <p:attrNameLst>
                                              <p:attrName>ppt_y</p:attrName>
                                            </p:attrNameLst>
                                          </p:cBhvr>
                                          <p:tavLst>
                                            <p:tav tm="0">
                                              <p:val>
                                                <p:strVal val="0-#ppt_h/2"/>
                                              </p:val>
                                            </p:tav>
                                            <p:tav tm="100000">
                                              <p:val>
                                                <p:strVal val="#ppt_y"/>
                                              </p:val>
                                            </p:tav>
                                          </p:tavLst>
                                        </p:anim>
                                      </p:childTnLst>
                                    </p:cTn>
                                  </p:par>
                                  <p:par>
                                    <p:cTn id="30" presetID="10" presetClass="entr" presetSubtype="0" fill="hold" grpId="0" nodeType="withEffect">
                                      <p:stCondLst>
                                        <p:cond delay="100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300"/>
                                            <p:tgtEl>
                                              <p:spTgt spid="74"/>
                                            </p:tgtEl>
                                          </p:cBhvr>
                                        </p:animEffect>
                                      </p:childTnLst>
                                    </p:cTn>
                                  </p:par>
                                  <p:par>
                                    <p:cTn id="33" presetID="2" presetClass="entr" presetSubtype="1" fill="hold" grpId="0" nodeType="withEffect">
                                      <p:stCondLst>
                                        <p:cond delay="800"/>
                                      </p:stCondLst>
                                      <p:childTnLst>
                                        <p:set>
                                          <p:cBhvr>
                                            <p:cTn id="34" dur="1" fill="hold">
                                              <p:stCondLst>
                                                <p:cond delay="0"/>
                                              </p:stCondLst>
                                            </p:cTn>
                                            <p:tgtEl>
                                              <p:spTgt spid="68"/>
                                            </p:tgtEl>
                                            <p:attrNameLst>
                                              <p:attrName>style.visibility</p:attrName>
                                            </p:attrNameLst>
                                          </p:cBhvr>
                                          <p:to>
                                            <p:strVal val="visible"/>
                                          </p:to>
                                        </p:set>
                                        <p:anim calcmode="lin" valueType="num">
                                          <p:cBhvr additive="base">
                                            <p:cTn id="35" dur="900" fill="hold"/>
                                            <p:tgtEl>
                                              <p:spTgt spid="68"/>
                                            </p:tgtEl>
                                            <p:attrNameLst>
                                              <p:attrName>ppt_x</p:attrName>
                                            </p:attrNameLst>
                                          </p:cBhvr>
                                          <p:tavLst>
                                            <p:tav tm="0">
                                              <p:val>
                                                <p:strVal val="#ppt_x"/>
                                              </p:val>
                                            </p:tav>
                                            <p:tav tm="100000">
                                              <p:val>
                                                <p:strVal val="#ppt_x"/>
                                              </p:val>
                                            </p:tav>
                                          </p:tavLst>
                                        </p:anim>
                                        <p:anim calcmode="lin" valueType="num">
                                          <p:cBhvr additive="base">
                                            <p:cTn id="36" dur="900" fill="hold"/>
                                            <p:tgtEl>
                                              <p:spTgt spid="68"/>
                                            </p:tgtEl>
                                            <p:attrNameLst>
                                              <p:attrName>ppt_y</p:attrName>
                                            </p:attrNameLst>
                                          </p:cBhvr>
                                          <p:tavLst>
                                            <p:tav tm="0">
                                              <p:val>
                                                <p:strVal val="0-#ppt_h/2"/>
                                              </p:val>
                                            </p:tav>
                                            <p:tav tm="100000">
                                              <p:val>
                                                <p:strVal val="#ppt_y"/>
                                              </p:val>
                                            </p:tav>
                                          </p:tavLst>
                                        </p:anim>
                                      </p:childTnLst>
                                    </p:cTn>
                                  </p:par>
                                  <p:par>
                                    <p:cTn id="37" presetID="10" presetClass="entr" presetSubtype="0" fill="hold" grpId="0" nodeType="withEffect">
                                      <p:stCondLst>
                                        <p:cond delay="1200"/>
                                      </p:stCondLst>
                                      <p:childTnLst>
                                        <p:set>
                                          <p:cBhvr>
                                            <p:cTn id="38" dur="1" fill="hold">
                                              <p:stCondLst>
                                                <p:cond delay="0"/>
                                              </p:stCondLst>
                                            </p:cTn>
                                            <p:tgtEl>
                                              <p:spTgt spid="73"/>
                                            </p:tgtEl>
                                            <p:attrNameLst>
                                              <p:attrName>style.visibility</p:attrName>
                                            </p:attrNameLst>
                                          </p:cBhvr>
                                          <p:to>
                                            <p:strVal val="visible"/>
                                          </p:to>
                                        </p:set>
                                        <p:animEffect transition="in" filter="fade">
                                          <p:cBhvr>
                                            <p:cTn id="39" dur="300"/>
                                            <p:tgtEl>
                                              <p:spTgt spid="7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grpId="0" nodeType="clickEffect">
                                      <p:stCondLst>
                                        <p:cond delay="0"/>
                                      </p:stCondLst>
                                      <p:childTnLst>
                                        <p:set>
                                          <p:cBhvr>
                                            <p:cTn id="43" dur="1" fill="hold">
                                              <p:stCondLst>
                                                <p:cond delay="0"/>
                                              </p:stCondLst>
                                            </p:cTn>
                                            <p:tgtEl>
                                              <p:spTgt spid="53"/>
                                            </p:tgtEl>
                                            <p:attrNameLst>
                                              <p:attrName>style.visibility</p:attrName>
                                            </p:attrNameLst>
                                          </p:cBhvr>
                                          <p:to>
                                            <p:strVal val="visible"/>
                                          </p:to>
                                        </p:set>
                                        <p:animEffect transition="in" filter="wipe(up)">
                                          <p:cBhvr>
                                            <p:cTn id="44" dur="300"/>
                                            <p:tgtEl>
                                              <p:spTgt spid="53"/>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fade">
                                          <p:cBhvr>
                                            <p:cTn id="47" dur="300"/>
                                            <p:tgtEl>
                                              <p:spTgt spid="54"/>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1" fill="hold" grpId="0" nodeType="clickEffect">
                                      <p:stCondLst>
                                        <p:cond delay="0"/>
                                      </p:stCondLst>
                                      <p:childTnLst>
                                        <p:set>
                                          <p:cBhvr>
                                            <p:cTn id="51" dur="1" fill="hold">
                                              <p:stCondLst>
                                                <p:cond delay="0"/>
                                              </p:stCondLst>
                                            </p:cTn>
                                            <p:tgtEl>
                                              <p:spTgt spid="57"/>
                                            </p:tgtEl>
                                            <p:attrNameLst>
                                              <p:attrName>style.visibility</p:attrName>
                                            </p:attrNameLst>
                                          </p:cBhvr>
                                          <p:to>
                                            <p:strVal val="visible"/>
                                          </p:to>
                                        </p:set>
                                        <p:animEffect transition="in" filter="wipe(up)">
                                          <p:cBhvr>
                                            <p:cTn id="52" dur="300"/>
                                            <p:tgtEl>
                                              <p:spTgt spid="5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8"/>
                                            </p:tgtEl>
                                            <p:attrNameLst>
                                              <p:attrName>style.visibility</p:attrName>
                                            </p:attrNameLst>
                                          </p:cBhvr>
                                          <p:to>
                                            <p:strVal val="visible"/>
                                          </p:to>
                                        </p:set>
                                        <p:animEffect transition="in" filter="fade">
                                          <p:cBhvr>
                                            <p:cTn id="55" dur="300"/>
                                            <p:tgtEl>
                                              <p:spTgt spid="58"/>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1" fill="hold" grpId="0" nodeType="clickEffect">
                                      <p:stCondLst>
                                        <p:cond delay="0"/>
                                      </p:stCondLst>
                                      <p:childTnLst>
                                        <p:set>
                                          <p:cBhvr>
                                            <p:cTn id="59" dur="1" fill="hold">
                                              <p:stCondLst>
                                                <p:cond delay="0"/>
                                              </p:stCondLst>
                                            </p:cTn>
                                            <p:tgtEl>
                                              <p:spTgt spid="61"/>
                                            </p:tgtEl>
                                            <p:attrNameLst>
                                              <p:attrName>style.visibility</p:attrName>
                                            </p:attrNameLst>
                                          </p:cBhvr>
                                          <p:to>
                                            <p:strVal val="visible"/>
                                          </p:to>
                                        </p:set>
                                        <p:animEffect transition="in" filter="wipe(up)">
                                          <p:cBhvr>
                                            <p:cTn id="60" dur="300"/>
                                            <p:tgtEl>
                                              <p:spTgt spid="61"/>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62"/>
                                            </p:tgtEl>
                                            <p:attrNameLst>
                                              <p:attrName>style.visibility</p:attrName>
                                            </p:attrNameLst>
                                          </p:cBhvr>
                                          <p:to>
                                            <p:strVal val="visible"/>
                                          </p:to>
                                        </p:set>
                                        <p:animEffect transition="in" filter="fade">
                                          <p:cBhvr>
                                            <p:cTn id="63" dur="300"/>
                                            <p:tgtEl>
                                              <p:spTgt spid="62"/>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2" fill="hold" grpId="0" nodeType="clickEffect">
                                      <p:stCondLst>
                                        <p:cond delay="0"/>
                                      </p:stCondLst>
                                      <p:childTnLst>
                                        <p:set>
                                          <p:cBhvr>
                                            <p:cTn id="67" dur="1" fill="hold">
                                              <p:stCondLst>
                                                <p:cond delay="0"/>
                                              </p:stCondLst>
                                            </p:cTn>
                                            <p:tgtEl>
                                              <p:spTgt spid="65"/>
                                            </p:tgtEl>
                                            <p:attrNameLst>
                                              <p:attrName>style.visibility</p:attrName>
                                            </p:attrNameLst>
                                          </p:cBhvr>
                                          <p:to>
                                            <p:strVal val="visible"/>
                                          </p:to>
                                        </p:set>
                                        <p:animEffect transition="in" filter="wipe(right)">
                                          <p:cBhvr>
                                            <p:cTn id="68" dur="300"/>
                                            <p:tgtEl>
                                              <p:spTgt spid="65"/>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66"/>
                                            </p:tgtEl>
                                            <p:attrNameLst>
                                              <p:attrName>style.visibility</p:attrName>
                                            </p:attrNameLst>
                                          </p:cBhvr>
                                          <p:to>
                                            <p:strVal val="visible"/>
                                          </p:to>
                                        </p:set>
                                        <p:animEffect transition="in" filter="fade">
                                          <p:cBhvr>
                                            <p:cTn id="71" dur="300"/>
                                            <p:tgtEl>
                                              <p:spTgt spid="66"/>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4" fill="hold" grpId="0" nodeType="clickEffect">
                                      <p:stCondLst>
                                        <p:cond delay="0"/>
                                      </p:stCondLst>
                                      <p:childTnLst>
                                        <p:set>
                                          <p:cBhvr>
                                            <p:cTn id="75" dur="1" fill="hold">
                                              <p:stCondLst>
                                                <p:cond delay="0"/>
                                              </p:stCondLst>
                                            </p:cTn>
                                            <p:tgtEl>
                                              <p:spTgt spid="69"/>
                                            </p:tgtEl>
                                            <p:attrNameLst>
                                              <p:attrName>style.visibility</p:attrName>
                                            </p:attrNameLst>
                                          </p:cBhvr>
                                          <p:to>
                                            <p:strVal val="visible"/>
                                          </p:to>
                                        </p:set>
                                        <p:animEffect transition="in" filter="wipe(down)">
                                          <p:cBhvr>
                                            <p:cTn id="76" dur="300"/>
                                            <p:tgtEl>
                                              <p:spTgt spid="69"/>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70"/>
                                            </p:tgtEl>
                                            <p:attrNameLst>
                                              <p:attrName>style.visibility</p:attrName>
                                            </p:attrNameLst>
                                          </p:cBhvr>
                                          <p:to>
                                            <p:strVal val="visible"/>
                                          </p:to>
                                        </p:set>
                                        <p:animEffect transition="in" filter="fade">
                                          <p:cBhvr>
                                            <p:cTn id="79" dur="300"/>
                                            <p:tgtEl>
                                              <p:spTgt spid="70"/>
                                            </p:tgtEl>
                                          </p:cBhvr>
                                        </p:animEffect>
                                      </p:childTnLst>
                                    </p:cTn>
                                  </p:par>
                                </p:childTnLst>
                              </p:cTn>
                            </p:par>
                            <p:par>
                              <p:cTn id="80" fill="hold">
                                <p:stCondLst>
                                  <p:cond delay="300"/>
                                </p:stCondLst>
                                <p:childTnLst>
                                  <p:par>
                                    <p:cTn id="81" presetID="10" presetClass="entr" presetSubtype="0" fill="hold" grpId="0" nodeType="afterEffect">
                                      <p:stCondLst>
                                        <p:cond delay="0"/>
                                      </p:stCondLst>
                                      <p:childTnLst>
                                        <p:set>
                                          <p:cBhvr>
                                            <p:cTn id="82" dur="1" fill="hold">
                                              <p:stCondLst>
                                                <p:cond delay="0"/>
                                              </p:stCondLst>
                                            </p:cTn>
                                            <p:tgtEl>
                                              <p:spTgt spid="33"/>
                                            </p:tgtEl>
                                            <p:attrNameLst>
                                              <p:attrName>style.visibility</p:attrName>
                                            </p:attrNameLst>
                                          </p:cBhvr>
                                          <p:to>
                                            <p:strVal val="visible"/>
                                          </p:to>
                                        </p:set>
                                        <p:animEffect transition="in" filter="fade">
                                          <p:cBhvr>
                                            <p:cTn id="83" dur="3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69" grpId="0" animBg="1"/>
          <p:bldP spid="33" grpId="0" animBg="1"/>
          <p:bldP spid="52" grpId="0" animBg="1"/>
          <p:bldP spid="53" grpId="0" animBg="1"/>
          <p:bldP spid="54" grpId="0"/>
          <p:bldP spid="56" grpId="0" animBg="1"/>
          <p:bldP spid="57" grpId="0" animBg="1"/>
          <p:bldP spid="58" grpId="0"/>
          <p:bldP spid="60" grpId="0" animBg="1"/>
          <p:bldP spid="61" grpId="0" animBg="1"/>
          <p:bldP spid="62" grpId="0"/>
          <p:bldP spid="64" grpId="0" animBg="1"/>
          <p:bldP spid="65" grpId="0" animBg="1"/>
          <p:bldP spid="66" grpId="0"/>
          <p:bldP spid="70" grpId="0"/>
          <p:bldP spid="71" grpId="0" animBg="1"/>
          <p:bldP spid="72" grpId="0" animBg="1"/>
          <p:bldP spid="73" grpId="0" animBg="1"/>
          <p:bldP spid="74" grpId="0" animBg="1"/>
          <p:bldP spid="75" grpId="0" animBg="1"/>
        </p:bldLst>
      </p:timing>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BEAUTIFUL ART FOR YOUR 5 DATA</a:t>
            </a:r>
          </a:p>
        </p:txBody>
      </p:sp>
      <p:sp>
        <p:nvSpPr>
          <p:cNvPr id="164" name="Freeform 63"/>
          <p:cNvSpPr>
            <a:spLocks noEditPoints="1"/>
          </p:cNvSpPr>
          <p:nvPr/>
        </p:nvSpPr>
        <p:spPr bwMode="auto">
          <a:xfrm>
            <a:off x="678400" y="3361495"/>
            <a:ext cx="4339674" cy="4339674"/>
          </a:xfrm>
          <a:custGeom>
            <a:avLst/>
            <a:gdLst>
              <a:gd name="T0" fmla="*/ 310 w 620"/>
              <a:gd name="T1" fmla="*/ 0 h 620"/>
              <a:gd name="T2" fmla="*/ 0 w 620"/>
              <a:gd name="T3" fmla="*/ 310 h 620"/>
              <a:gd name="T4" fmla="*/ 310 w 620"/>
              <a:gd name="T5" fmla="*/ 620 h 620"/>
              <a:gd name="T6" fmla="*/ 620 w 620"/>
              <a:gd name="T7" fmla="*/ 310 h 620"/>
              <a:gd name="T8" fmla="*/ 310 w 620"/>
              <a:gd name="T9" fmla="*/ 0 h 620"/>
              <a:gd name="T10" fmla="*/ 310 w 620"/>
              <a:gd name="T11" fmla="*/ 584 h 620"/>
              <a:gd name="T12" fmla="*/ 36 w 620"/>
              <a:gd name="T13" fmla="*/ 310 h 620"/>
              <a:gd name="T14" fmla="*/ 310 w 620"/>
              <a:gd name="T15" fmla="*/ 36 h 620"/>
              <a:gd name="T16" fmla="*/ 584 w 620"/>
              <a:gd name="T17" fmla="*/ 310 h 620"/>
              <a:gd name="T18" fmla="*/ 310 w 620"/>
              <a:gd name="T19" fmla="*/ 58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0" h="620">
                <a:moveTo>
                  <a:pt x="310" y="0"/>
                </a:moveTo>
                <a:cubicBezTo>
                  <a:pt x="139" y="0"/>
                  <a:pt x="0" y="139"/>
                  <a:pt x="0" y="310"/>
                </a:cubicBezTo>
                <a:cubicBezTo>
                  <a:pt x="0" y="481"/>
                  <a:pt x="139" y="620"/>
                  <a:pt x="310" y="620"/>
                </a:cubicBezTo>
                <a:cubicBezTo>
                  <a:pt x="481" y="620"/>
                  <a:pt x="620" y="481"/>
                  <a:pt x="620" y="310"/>
                </a:cubicBezTo>
                <a:cubicBezTo>
                  <a:pt x="620" y="139"/>
                  <a:pt x="481" y="0"/>
                  <a:pt x="310" y="0"/>
                </a:cubicBezTo>
                <a:moveTo>
                  <a:pt x="310" y="584"/>
                </a:moveTo>
                <a:cubicBezTo>
                  <a:pt x="159" y="584"/>
                  <a:pt x="36" y="461"/>
                  <a:pt x="36" y="310"/>
                </a:cubicBezTo>
                <a:cubicBezTo>
                  <a:pt x="36" y="159"/>
                  <a:pt x="159" y="36"/>
                  <a:pt x="310" y="36"/>
                </a:cubicBezTo>
                <a:cubicBezTo>
                  <a:pt x="461" y="36"/>
                  <a:pt x="584" y="159"/>
                  <a:pt x="584" y="310"/>
                </a:cubicBezTo>
                <a:cubicBezTo>
                  <a:pt x="584" y="461"/>
                  <a:pt x="461" y="584"/>
                  <a:pt x="310" y="584"/>
                </a:cubicBezTo>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4" name="Freeform 234"/>
          <p:cNvSpPr>
            <a:spLocks/>
          </p:cNvSpPr>
          <p:nvPr/>
        </p:nvSpPr>
        <p:spPr bwMode="auto">
          <a:xfrm>
            <a:off x="4994184" y="5248651"/>
            <a:ext cx="5876472" cy="1974749"/>
          </a:xfrm>
          <a:custGeom>
            <a:avLst/>
            <a:gdLst>
              <a:gd name="T0" fmla="*/ 120 w 839"/>
              <a:gd name="T1" fmla="*/ 136 h 282"/>
              <a:gd name="T2" fmla="*/ 0 w 839"/>
              <a:gd name="T3" fmla="*/ 0 h 282"/>
              <a:gd name="T4" fmla="*/ 0 w 839"/>
              <a:gd name="T5" fmla="*/ 1 h 282"/>
              <a:gd name="T6" fmla="*/ 3 w 839"/>
              <a:gd name="T7" fmla="*/ 40 h 282"/>
              <a:gd name="T8" fmla="*/ 2 w 839"/>
              <a:gd name="T9" fmla="*/ 60 h 282"/>
              <a:gd name="T10" fmla="*/ 102 w 839"/>
              <a:gd name="T11" fmla="*/ 157 h 282"/>
              <a:gd name="T12" fmla="*/ 366 w 839"/>
              <a:gd name="T13" fmla="*/ 257 h 282"/>
              <a:gd name="T14" fmla="*/ 839 w 839"/>
              <a:gd name="T15" fmla="*/ 261 h 282"/>
              <a:gd name="T16" fmla="*/ 838 w 839"/>
              <a:gd name="T17" fmla="*/ 257 h 282"/>
              <a:gd name="T18" fmla="*/ 768 w 839"/>
              <a:gd name="T19" fmla="*/ 240 h 282"/>
              <a:gd name="T20" fmla="*/ 120 w 839"/>
              <a:gd name="T21" fmla="*/ 136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9" h="282">
                <a:moveTo>
                  <a:pt x="120" y="136"/>
                </a:moveTo>
                <a:cubicBezTo>
                  <a:pt x="47" y="86"/>
                  <a:pt x="14" y="32"/>
                  <a:pt x="0" y="0"/>
                </a:cubicBezTo>
                <a:cubicBezTo>
                  <a:pt x="0" y="1"/>
                  <a:pt x="0" y="1"/>
                  <a:pt x="0" y="1"/>
                </a:cubicBezTo>
                <a:cubicBezTo>
                  <a:pt x="2" y="14"/>
                  <a:pt x="3" y="27"/>
                  <a:pt x="3" y="40"/>
                </a:cubicBezTo>
                <a:cubicBezTo>
                  <a:pt x="3" y="47"/>
                  <a:pt x="2" y="53"/>
                  <a:pt x="2" y="60"/>
                </a:cubicBezTo>
                <a:cubicBezTo>
                  <a:pt x="23" y="90"/>
                  <a:pt x="54" y="124"/>
                  <a:pt x="102" y="157"/>
                </a:cubicBezTo>
                <a:cubicBezTo>
                  <a:pt x="171" y="204"/>
                  <a:pt x="260" y="238"/>
                  <a:pt x="366" y="257"/>
                </a:cubicBezTo>
                <a:cubicBezTo>
                  <a:pt x="498" y="281"/>
                  <a:pt x="657" y="282"/>
                  <a:pt x="839" y="261"/>
                </a:cubicBezTo>
                <a:cubicBezTo>
                  <a:pt x="838" y="257"/>
                  <a:pt x="838" y="257"/>
                  <a:pt x="838" y="257"/>
                </a:cubicBezTo>
                <a:cubicBezTo>
                  <a:pt x="813" y="255"/>
                  <a:pt x="790" y="249"/>
                  <a:pt x="768" y="240"/>
                </a:cubicBezTo>
                <a:cubicBezTo>
                  <a:pt x="409" y="271"/>
                  <a:pt x="218" y="202"/>
                  <a:pt x="120" y="136"/>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5" name="Freeform 235"/>
          <p:cNvSpPr>
            <a:spLocks/>
          </p:cNvSpPr>
          <p:nvPr/>
        </p:nvSpPr>
        <p:spPr bwMode="auto">
          <a:xfrm>
            <a:off x="7749277" y="5965295"/>
            <a:ext cx="4745769" cy="1887162"/>
          </a:xfrm>
          <a:custGeom>
            <a:avLst/>
            <a:gdLst>
              <a:gd name="T0" fmla="*/ 147 w 678"/>
              <a:gd name="T1" fmla="*/ 258 h 270"/>
              <a:gd name="T2" fmla="*/ 246 w 678"/>
              <a:gd name="T3" fmla="*/ 257 h 270"/>
              <a:gd name="T4" fmla="*/ 442 w 678"/>
              <a:gd name="T5" fmla="*/ 251 h 270"/>
              <a:gd name="T6" fmla="*/ 655 w 678"/>
              <a:gd name="T7" fmla="*/ 106 h 270"/>
              <a:gd name="T8" fmla="*/ 678 w 678"/>
              <a:gd name="T9" fmla="*/ 0 h 270"/>
              <a:gd name="T10" fmla="*/ 638 w 678"/>
              <a:gd name="T11" fmla="*/ 73 h 270"/>
              <a:gd name="T12" fmla="*/ 438 w 678"/>
              <a:gd name="T13" fmla="*/ 223 h 270"/>
              <a:gd name="T14" fmla="*/ 246 w 678"/>
              <a:gd name="T15" fmla="*/ 229 h 270"/>
              <a:gd name="T16" fmla="*/ 0 w 678"/>
              <a:gd name="T17" fmla="*/ 270 h 270"/>
              <a:gd name="T18" fmla="*/ 95 w 678"/>
              <a:gd name="T19" fmla="*/ 253 h 270"/>
              <a:gd name="T20" fmla="*/ 147 w 678"/>
              <a:gd name="T21" fmla="*/ 25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8" h="270">
                <a:moveTo>
                  <a:pt x="147" y="258"/>
                </a:moveTo>
                <a:cubicBezTo>
                  <a:pt x="178" y="256"/>
                  <a:pt x="210" y="256"/>
                  <a:pt x="246" y="257"/>
                </a:cubicBezTo>
                <a:cubicBezTo>
                  <a:pt x="300" y="259"/>
                  <a:pt x="362" y="260"/>
                  <a:pt x="442" y="251"/>
                </a:cubicBezTo>
                <a:cubicBezTo>
                  <a:pt x="572" y="236"/>
                  <a:pt x="630" y="164"/>
                  <a:pt x="655" y="106"/>
                </a:cubicBezTo>
                <a:cubicBezTo>
                  <a:pt x="674" y="63"/>
                  <a:pt x="678" y="21"/>
                  <a:pt x="678" y="0"/>
                </a:cubicBezTo>
                <a:cubicBezTo>
                  <a:pt x="669" y="27"/>
                  <a:pt x="656" y="52"/>
                  <a:pt x="638" y="73"/>
                </a:cubicBezTo>
                <a:cubicBezTo>
                  <a:pt x="618" y="135"/>
                  <a:pt x="567" y="208"/>
                  <a:pt x="438" y="223"/>
                </a:cubicBezTo>
                <a:cubicBezTo>
                  <a:pt x="361" y="232"/>
                  <a:pt x="300" y="231"/>
                  <a:pt x="246" y="229"/>
                </a:cubicBezTo>
                <a:cubicBezTo>
                  <a:pt x="158" y="227"/>
                  <a:pt x="88" y="226"/>
                  <a:pt x="0" y="270"/>
                </a:cubicBezTo>
                <a:cubicBezTo>
                  <a:pt x="29" y="259"/>
                  <a:pt x="62" y="253"/>
                  <a:pt x="95" y="253"/>
                </a:cubicBezTo>
                <a:cubicBezTo>
                  <a:pt x="113" y="253"/>
                  <a:pt x="130" y="255"/>
                  <a:pt x="147" y="258"/>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6" name="Freeform 236"/>
          <p:cNvSpPr>
            <a:spLocks/>
          </p:cNvSpPr>
          <p:nvPr/>
        </p:nvSpPr>
        <p:spPr bwMode="auto">
          <a:xfrm>
            <a:off x="8872016" y="8250588"/>
            <a:ext cx="7660116" cy="3360259"/>
          </a:xfrm>
          <a:custGeom>
            <a:avLst/>
            <a:gdLst>
              <a:gd name="T0" fmla="*/ 1094 w 1094"/>
              <a:gd name="T1" fmla="*/ 92 h 480"/>
              <a:gd name="T2" fmla="*/ 840 w 1094"/>
              <a:gd name="T3" fmla="*/ 15 h 480"/>
              <a:gd name="T4" fmla="*/ 377 w 1094"/>
              <a:gd name="T5" fmla="*/ 176 h 480"/>
              <a:gd name="T6" fmla="*/ 159 w 1094"/>
              <a:gd name="T7" fmla="*/ 374 h 480"/>
              <a:gd name="T8" fmla="*/ 0 w 1094"/>
              <a:gd name="T9" fmla="*/ 480 h 480"/>
              <a:gd name="T10" fmla="*/ 397 w 1094"/>
              <a:gd name="T11" fmla="*/ 196 h 480"/>
              <a:gd name="T12" fmla="*/ 837 w 1094"/>
              <a:gd name="T13" fmla="*/ 43 h 480"/>
              <a:gd name="T14" fmla="*/ 997 w 1094"/>
              <a:gd name="T15" fmla="*/ 81 h 480"/>
              <a:gd name="T16" fmla="*/ 1021 w 1094"/>
              <a:gd name="T17" fmla="*/ 80 h 480"/>
              <a:gd name="T18" fmla="*/ 1094 w 1094"/>
              <a:gd name="T19" fmla="*/ 9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4" h="480">
                <a:moveTo>
                  <a:pt x="1094" y="92"/>
                </a:moveTo>
                <a:cubicBezTo>
                  <a:pt x="1039" y="63"/>
                  <a:pt x="946" y="28"/>
                  <a:pt x="840" y="15"/>
                </a:cubicBezTo>
                <a:cubicBezTo>
                  <a:pt x="712" y="0"/>
                  <a:pt x="527" y="15"/>
                  <a:pt x="377" y="176"/>
                </a:cubicBezTo>
                <a:cubicBezTo>
                  <a:pt x="288" y="271"/>
                  <a:pt x="216" y="334"/>
                  <a:pt x="159" y="374"/>
                </a:cubicBezTo>
                <a:cubicBezTo>
                  <a:pt x="121" y="426"/>
                  <a:pt x="64" y="464"/>
                  <a:pt x="0" y="480"/>
                </a:cubicBezTo>
                <a:cubicBezTo>
                  <a:pt x="35" y="478"/>
                  <a:pt x="161" y="449"/>
                  <a:pt x="397" y="196"/>
                </a:cubicBezTo>
                <a:cubicBezTo>
                  <a:pt x="539" y="43"/>
                  <a:pt x="715" y="28"/>
                  <a:pt x="837" y="43"/>
                </a:cubicBezTo>
                <a:cubicBezTo>
                  <a:pt x="896" y="50"/>
                  <a:pt x="951" y="65"/>
                  <a:pt x="997" y="81"/>
                </a:cubicBezTo>
                <a:cubicBezTo>
                  <a:pt x="1005" y="80"/>
                  <a:pt x="1013" y="80"/>
                  <a:pt x="1021" y="80"/>
                </a:cubicBezTo>
                <a:cubicBezTo>
                  <a:pt x="1047" y="80"/>
                  <a:pt x="1071" y="84"/>
                  <a:pt x="1094" y="92"/>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7" name="Freeform 237"/>
          <p:cNvSpPr>
            <a:spLocks/>
          </p:cNvSpPr>
          <p:nvPr/>
        </p:nvSpPr>
        <p:spPr bwMode="auto">
          <a:xfrm>
            <a:off x="17073597" y="5702524"/>
            <a:ext cx="1767719" cy="5733143"/>
          </a:xfrm>
          <a:custGeom>
            <a:avLst/>
            <a:gdLst>
              <a:gd name="T0" fmla="*/ 253 w 253"/>
              <a:gd name="T1" fmla="*/ 1 h 819"/>
              <a:gd name="T2" fmla="*/ 253 w 253"/>
              <a:gd name="T3" fmla="*/ 0 h 819"/>
              <a:gd name="T4" fmla="*/ 36 w 253"/>
              <a:gd name="T5" fmla="*/ 151 h 819"/>
              <a:gd name="T6" fmla="*/ 27 w 253"/>
              <a:gd name="T7" fmla="*/ 359 h 819"/>
              <a:gd name="T8" fmla="*/ 65 w 253"/>
              <a:gd name="T9" fmla="*/ 607 h 819"/>
              <a:gd name="T10" fmla="*/ 73 w 253"/>
              <a:gd name="T11" fmla="*/ 667 h 819"/>
              <a:gd name="T12" fmla="*/ 13 w 253"/>
              <a:gd name="T13" fmla="*/ 819 h 819"/>
              <a:gd name="T14" fmla="*/ 14 w 253"/>
              <a:gd name="T15" fmla="*/ 819 h 819"/>
              <a:gd name="T16" fmla="*/ 85 w 253"/>
              <a:gd name="T17" fmla="*/ 669 h 819"/>
              <a:gd name="T18" fmla="*/ 53 w 253"/>
              <a:gd name="T19" fmla="*/ 349 h 819"/>
              <a:gd name="T20" fmla="*/ 61 w 253"/>
              <a:gd name="T21" fmla="*/ 165 h 819"/>
              <a:gd name="T22" fmla="*/ 126 w 253"/>
              <a:gd name="T23" fmla="*/ 91 h 819"/>
              <a:gd name="T24" fmla="*/ 253 w 253"/>
              <a:gd name="T25" fmla="*/ 1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3" h="819">
                <a:moveTo>
                  <a:pt x="253" y="1"/>
                </a:moveTo>
                <a:cubicBezTo>
                  <a:pt x="253" y="0"/>
                  <a:pt x="253" y="0"/>
                  <a:pt x="253" y="0"/>
                </a:cubicBezTo>
                <a:cubicBezTo>
                  <a:pt x="247" y="2"/>
                  <a:pt x="99" y="37"/>
                  <a:pt x="36" y="151"/>
                </a:cubicBezTo>
                <a:cubicBezTo>
                  <a:pt x="3" y="211"/>
                  <a:pt x="0" y="281"/>
                  <a:pt x="27" y="359"/>
                </a:cubicBezTo>
                <a:cubicBezTo>
                  <a:pt x="61" y="460"/>
                  <a:pt x="70" y="542"/>
                  <a:pt x="65" y="607"/>
                </a:cubicBezTo>
                <a:cubicBezTo>
                  <a:pt x="70" y="626"/>
                  <a:pt x="73" y="646"/>
                  <a:pt x="73" y="667"/>
                </a:cubicBezTo>
                <a:cubicBezTo>
                  <a:pt x="73" y="725"/>
                  <a:pt x="51" y="779"/>
                  <a:pt x="13" y="819"/>
                </a:cubicBezTo>
                <a:cubicBezTo>
                  <a:pt x="14" y="819"/>
                  <a:pt x="14" y="819"/>
                  <a:pt x="14" y="819"/>
                </a:cubicBezTo>
                <a:cubicBezTo>
                  <a:pt x="30" y="802"/>
                  <a:pt x="68" y="754"/>
                  <a:pt x="85" y="669"/>
                </a:cubicBezTo>
                <a:cubicBezTo>
                  <a:pt x="105" y="575"/>
                  <a:pt x="94" y="468"/>
                  <a:pt x="53" y="349"/>
                </a:cubicBezTo>
                <a:cubicBezTo>
                  <a:pt x="29" y="279"/>
                  <a:pt x="32" y="217"/>
                  <a:pt x="61" y="165"/>
                </a:cubicBezTo>
                <a:cubicBezTo>
                  <a:pt x="77" y="135"/>
                  <a:pt x="101" y="111"/>
                  <a:pt x="126" y="91"/>
                </a:cubicBezTo>
                <a:cubicBezTo>
                  <a:pt x="156" y="48"/>
                  <a:pt x="201" y="15"/>
                  <a:pt x="253" y="1"/>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8" name="Freeform 238"/>
          <p:cNvSpPr>
            <a:spLocks/>
          </p:cNvSpPr>
          <p:nvPr/>
        </p:nvSpPr>
        <p:spPr bwMode="auto">
          <a:xfrm>
            <a:off x="4922518" y="3465008"/>
            <a:ext cx="1281996" cy="1783644"/>
          </a:xfrm>
          <a:custGeom>
            <a:avLst/>
            <a:gdLst>
              <a:gd name="T0" fmla="*/ 10 w 183"/>
              <a:gd name="T1" fmla="*/ 255 h 255"/>
              <a:gd name="T2" fmla="*/ 46 w 183"/>
              <a:gd name="T3" fmla="*/ 164 h 255"/>
              <a:gd name="T4" fmla="*/ 143 w 183"/>
              <a:gd name="T5" fmla="*/ 51 h 255"/>
              <a:gd name="T6" fmla="*/ 183 w 183"/>
              <a:gd name="T7" fmla="*/ 0 h 255"/>
              <a:gd name="T8" fmla="*/ 24 w 183"/>
              <a:gd name="T9" fmla="*/ 153 h 255"/>
              <a:gd name="T10" fmla="*/ 0 w 183"/>
              <a:gd name="T11" fmla="*/ 208 h 255"/>
              <a:gd name="T12" fmla="*/ 10 w 183"/>
              <a:gd name="T13" fmla="*/ 254 h 255"/>
              <a:gd name="T14" fmla="*/ 10 w 183"/>
              <a:gd name="T15" fmla="*/ 255 h 2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3" h="255">
                <a:moveTo>
                  <a:pt x="10" y="255"/>
                </a:moveTo>
                <a:cubicBezTo>
                  <a:pt x="17" y="231"/>
                  <a:pt x="27" y="198"/>
                  <a:pt x="46" y="164"/>
                </a:cubicBezTo>
                <a:cubicBezTo>
                  <a:pt x="71" y="117"/>
                  <a:pt x="104" y="79"/>
                  <a:pt x="143" y="51"/>
                </a:cubicBezTo>
                <a:cubicBezTo>
                  <a:pt x="153" y="31"/>
                  <a:pt x="166" y="13"/>
                  <a:pt x="183" y="0"/>
                </a:cubicBezTo>
                <a:cubicBezTo>
                  <a:pt x="101" y="39"/>
                  <a:pt x="52" y="102"/>
                  <a:pt x="24" y="153"/>
                </a:cubicBezTo>
                <a:cubicBezTo>
                  <a:pt x="14" y="172"/>
                  <a:pt x="6" y="191"/>
                  <a:pt x="0" y="208"/>
                </a:cubicBezTo>
                <a:cubicBezTo>
                  <a:pt x="4" y="223"/>
                  <a:pt x="8" y="238"/>
                  <a:pt x="10" y="254"/>
                </a:cubicBezTo>
                <a:cubicBezTo>
                  <a:pt x="10" y="254"/>
                  <a:pt x="10" y="255"/>
                  <a:pt x="10" y="255"/>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39" name="Freeform 239"/>
          <p:cNvSpPr>
            <a:spLocks/>
          </p:cNvSpPr>
          <p:nvPr/>
        </p:nvSpPr>
        <p:spPr bwMode="auto">
          <a:xfrm>
            <a:off x="4994184" y="5240687"/>
            <a:ext cx="0" cy="15926"/>
          </a:xfrm>
          <a:custGeom>
            <a:avLst/>
            <a:gdLst>
              <a:gd name="T0" fmla="*/ 2 h 2"/>
              <a:gd name="T1" fmla="*/ 1 h 2"/>
              <a:gd name="T2" fmla="*/ 0 h 2"/>
              <a:gd name="T3" fmla="*/ 2 h 2"/>
            </a:gdLst>
            <a:ahLst/>
            <a:cxnLst>
              <a:cxn ang="0">
                <a:pos x="0" y="T0"/>
              </a:cxn>
              <a:cxn ang="0">
                <a:pos x="0" y="T1"/>
              </a:cxn>
              <a:cxn ang="0">
                <a:pos x="0" y="T2"/>
              </a:cxn>
              <a:cxn ang="0">
                <a:pos x="0" y="T3"/>
              </a:cxn>
            </a:cxnLst>
            <a:rect l="0" t="0" r="r" b="b"/>
            <a:pathLst>
              <a:path h="2">
                <a:moveTo>
                  <a:pt x="0" y="2"/>
                </a:moveTo>
                <a:cubicBezTo>
                  <a:pt x="0" y="1"/>
                  <a:pt x="0" y="1"/>
                  <a:pt x="0" y="1"/>
                </a:cubicBezTo>
                <a:cubicBezTo>
                  <a:pt x="0" y="1"/>
                  <a:pt x="0" y="0"/>
                  <a:pt x="0" y="0"/>
                </a:cubicBezTo>
                <a:cubicBezTo>
                  <a:pt x="0" y="0"/>
                  <a:pt x="0" y="1"/>
                  <a:pt x="0" y="2"/>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1" name="Freeform 241"/>
          <p:cNvSpPr>
            <a:spLocks/>
          </p:cNvSpPr>
          <p:nvPr/>
        </p:nvSpPr>
        <p:spPr bwMode="auto">
          <a:xfrm>
            <a:off x="13116137" y="8967230"/>
            <a:ext cx="2213630" cy="2149929"/>
          </a:xfrm>
          <a:custGeom>
            <a:avLst/>
            <a:gdLst>
              <a:gd name="T0" fmla="*/ 316 w 316"/>
              <a:gd name="T1" fmla="*/ 0 h 307"/>
              <a:gd name="T2" fmla="*/ 117 w 316"/>
              <a:gd name="T3" fmla="*/ 172 h 307"/>
              <a:gd name="T4" fmla="*/ 61 w 316"/>
              <a:gd name="T5" fmla="*/ 245 h 307"/>
              <a:gd name="T6" fmla="*/ 0 w 316"/>
              <a:gd name="T7" fmla="*/ 307 h 307"/>
              <a:gd name="T8" fmla="*/ 138 w 316"/>
              <a:gd name="T9" fmla="*/ 183 h 307"/>
              <a:gd name="T10" fmla="*/ 238 w 316"/>
              <a:gd name="T11" fmla="*/ 65 h 307"/>
              <a:gd name="T12" fmla="*/ 316 w 316"/>
              <a:gd name="T13" fmla="*/ 0 h 307"/>
            </a:gdLst>
            <a:ahLst/>
            <a:cxnLst>
              <a:cxn ang="0">
                <a:pos x="T0" y="T1"/>
              </a:cxn>
              <a:cxn ang="0">
                <a:pos x="T2" y="T3"/>
              </a:cxn>
              <a:cxn ang="0">
                <a:pos x="T4" y="T5"/>
              </a:cxn>
              <a:cxn ang="0">
                <a:pos x="T6" y="T7"/>
              </a:cxn>
              <a:cxn ang="0">
                <a:pos x="T8" y="T9"/>
              </a:cxn>
              <a:cxn ang="0">
                <a:pos x="T10" y="T11"/>
              </a:cxn>
              <a:cxn ang="0">
                <a:pos x="T12" y="T13"/>
              </a:cxn>
            </a:cxnLst>
            <a:rect l="0" t="0" r="r" b="b"/>
            <a:pathLst>
              <a:path w="316" h="307">
                <a:moveTo>
                  <a:pt x="316" y="0"/>
                </a:moveTo>
                <a:cubicBezTo>
                  <a:pt x="259" y="17"/>
                  <a:pt x="168" y="66"/>
                  <a:pt x="117" y="172"/>
                </a:cubicBezTo>
                <a:cubicBezTo>
                  <a:pt x="102" y="204"/>
                  <a:pt x="82" y="228"/>
                  <a:pt x="61" y="245"/>
                </a:cubicBezTo>
                <a:cubicBezTo>
                  <a:pt x="48" y="272"/>
                  <a:pt x="27" y="294"/>
                  <a:pt x="0" y="307"/>
                </a:cubicBezTo>
                <a:cubicBezTo>
                  <a:pt x="45" y="291"/>
                  <a:pt x="103" y="257"/>
                  <a:pt x="138" y="183"/>
                </a:cubicBezTo>
                <a:cubicBezTo>
                  <a:pt x="164" y="129"/>
                  <a:pt x="201" y="91"/>
                  <a:pt x="238" y="65"/>
                </a:cubicBezTo>
                <a:cubicBezTo>
                  <a:pt x="259" y="38"/>
                  <a:pt x="286" y="16"/>
                  <a:pt x="316" y="0"/>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2" name="Freeform 242"/>
          <p:cNvSpPr>
            <a:spLocks/>
          </p:cNvSpPr>
          <p:nvPr/>
        </p:nvSpPr>
        <p:spPr bwMode="auto">
          <a:xfrm>
            <a:off x="20386079" y="6124549"/>
            <a:ext cx="2595840" cy="1130703"/>
          </a:xfrm>
          <a:custGeom>
            <a:avLst/>
            <a:gdLst>
              <a:gd name="T0" fmla="*/ 240 w 371"/>
              <a:gd name="T1" fmla="*/ 105 h 162"/>
              <a:gd name="T2" fmla="*/ 0 w 371"/>
              <a:gd name="T3" fmla="*/ 0 h 162"/>
              <a:gd name="T4" fmla="*/ 38 w 371"/>
              <a:gd name="T5" fmla="*/ 52 h 162"/>
              <a:gd name="T6" fmla="*/ 371 w 371"/>
              <a:gd name="T7" fmla="*/ 117 h 162"/>
              <a:gd name="T8" fmla="*/ 371 w 371"/>
              <a:gd name="T9" fmla="*/ 116 h 162"/>
              <a:gd name="T10" fmla="*/ 316 w 371"/>
              <a:gd name="T11" fmla="*/ 128 h 162"/>
              <a:gd name="T12" fmla="*/ 240 w 371"/>
              <a:gd name="T13" fmla="*/ 105 h 162"/>
            </a:gdLst>
            <a:ahLst/>
            <a:cxnLst>
              <a:cxn ang="0">
                <a:pos x="T0" y="T1"/>
              </a:cxn>
              <a:cxn ang="0">
                <a:pos x="T2" y="T3"/>
              </a:cxn>
              <a:cxn ang="0">
                <a:pos x="T4" y="T5"/>
              </a:cxn>
              <a:cxn ang="0">
                <a:pos x="T6" y="T7"/>
              </a:cxn>
              <a:cxn ang="0">
                <a:pos x="T8" y="T9"/>
              </a:cxn>
              <a:cxn ang="0">
                <a:pos x="T10" y="T11"/>
              </a:cxn>
              <a:cxn ang="0">
                <a:pos x="T12" y="T13"/>
              </a:cxn>
            </a:cxnLst>
            <a:rect l="0" t="0" r="r" b="b"/>
            <a:pathLst>
              <a:path w="371" h="162">
                <a:moveTo>
                  <a:pt x="240" y="105"/>
                </a:moveTo>
                <a:cubicBezTo>
                  <a:pt x="151" y="90"/>
                  <a:pt x="57" y="37"/>
                  <a:pt x="0" y="0"/>
                </a:cubicBezTo>
                <a:cubicBezTo>
                  <a:pt x="15" y="16"/>
                  <a:pt x="28" y="33"/>
                  <a:pt x="38" y="52"/>
                </a:cubicBezTo>
                <a:cubicBezTo>
                  <a:pt x="132" y="105"/>
                  <a:pt x="269" y="162"/>
                  <a:pt x="371" y="117"/>
                </a:cubicBezTo>
                <a:cubicBezTo>
                  <a:pt x="371" y="116"/>
                  <a:pt x="371" y="116"/>
                  <a:pt x="371" y="116"/>
                </a:cubicBezTo>
                <a:cubicBezTo>
                  <a:pt x="354" y="124"/>
                  <a:pt x="335" y="128"/>
                  <a:pt x="316" y="128"/>
                </a:cubicBezTo>
                <a:cubicBezTo>
                  <a:pt x="288" y="128"/>
                  <a:pt x="262" y="119"/>
                  <a:pt x="240" y="105"/>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3" name="Freeform 243"/>
          <p:cNvSpPr>
            <a:spLocks/>
          </p:cNvSpPr>
          <p:nvPr/>
        </p:nvSpPr>
        <p:spPr bwMode="auto">
          <a:xfrm>
            <a:off x="12558747" y="4460342"/>
            <a:ext cx="1560689" cy="1114777"/>
          </a:xfrm>
          <a:custGeom>
            <a:avLst/>
            <a:gdLst>
              <a:gd name="T0" fmla="*/ 2 w 223"/>
              <a:gd name="T1" fmla="*/ 159 h 159"/>
              <a:gd name="T2" fmla="*/ 163 w 223"/>
              <a:gd name="T3" fmla="*/ 30 h 159"/>
              <a:gd name="T4" fmla="*/ 223 w 223"/>
              <a:gd name="T5" fmla="*/ 0 h 159"/>
              <a:gd name="T6" fmla="*/ 28 w 223"/>
              <a:gd name="T7" fmla="*/ 77 h 159"/>
              <a:gd name="T8" fmla="*/ 0 w 223"/>
              <a:gd name="T9" fmla="*/ 112 h 159"/>
              <a:gd name="T10" fmla="*/ 2 w 223"/>
              <a:gd name="T11" fmla="*/ 145 h 159"/>
              <a:gd name="T12" fmla="*/ 2 w 223"/>
              <a:gd name="T13" fmla="*/ 159 h 159"/>
            </a:gdLst>
            <a:ahLst/>
            <a:cxnLst>
              <a:cxn ang="0">
                <a:pos x="T0" y="T1"/>
              </a:cxn>
              <a:cxn ang="0">
                <a:pos x="T2" y="T3"/>
              </a:cxn>
              <a:cxn ang="0">
                <a:pos x="T4" y="T5"/>
              </a:cxn>
              <a:cxn ang="0">
                <a:pos x="T6" y="T7"/>
              </a:cxn>
              <a:cxn ang="0">
                <a:pos x="T8" y="T9"/>
              </a:cxn>
              <a:cxn ang="0">
                <a:pos x="T10" y="T11"/>
              </a:cxn>
              <a:cxn ang="0">
                <a:pos x="T12" y="T13"/>
              </a:cxn>
            </a:cxnLst>
            <a:rect l="0" t="0" r="r" b="b"/>
            <a:pathLst>
              <a:path w="223" h="159">
                <a:moveTo>
                  <a:pt x="2" y="159"/>
                </a:moveTo>
                <a:cubicBezTo>
                  <a:pt x="16" y="125"/>
                  <a:pt x="59" y="52"/>
                  <a:pt x="163" y="30"/>
                </a:cubicBezTo>
                <a:cubicBezTo>
                  <a:pt x="179" y="15"/>
                  <a:pt x="200" y="5"/>
                  <a:pt x="223" y="0"/>
                </a:cubicBezTo>
                <a:cubicBezTo>
                  <a:pt x="124" y="1"/>
                  <a:pt x="63" y="41"/>
                  <a:pt x="28" y="77"/>
                </a:cubicBezTo>
                <a:cubicBezTo>
                  <a:pt x="17" y="89"/>
                  <a:pt x="7" y="101"/>
                  <a:pt x="0" y="112"/>
                </a:cubicBezTo>
                <a:cubicBezTo>
                  <a:pt x="1" y="123"/>
                  <a:pt x="2" y="134"/>
                  <a:pt x="2" y="145"/>
                </a:cubicBezTo>
                <a:cubicBezTo>
                  <a:pt x="2" y="149"/>
                  <a:pt x="2" y="154"/>
                  <a:pt x="2" y="159"/>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5" name="Freeform 65"/>
          <p:cNvSpPr>
            <a:spLocks noEditPoints="1"/>
          </p:cNvSpPr>
          <p:nvPr/>
        </p:nvSpPr>
        <p:spPr bwMode="auto">
          <a:xfrm>
            <a:off x="6443397" y="7733016"/>
            <a:ext cx="3933573" cy="3933573"/>
          </a:xfrm>
          <a:custGeom>
            <a:avLst/>
            <a:gdLst>
              <a:gd name="T0" fmla="*/ 281 w 562"/>
              <a:gd name="T1" fmla="*/ 0 h 562"/>
              <a:gd name="T2" fmla="*/ 0 w 562"/>
              <a:gd name="T3" fmla="*/ 281 h 562"/>
              <a:gd name="T4" fmla="*/ 281 w 562"/>
              <a:gd name="T5" fmla="*/ 562 h 562"/>
              <a:gd name="T6" fmla="*/ 562 w 562"/>
              <a:gd name="T7" fmla="*/ 281 h 562"/>
              <a:gd name="T8" fmla="*/ 281 w 562"/>
              <a:gd name="T9" fmla="*/ 0 h 562"/>
              <a:gd name="T10" fmla="*/ 281 w 562"/>
              <a:gd name="T11" fmla="*/ 532 h 562"/>
              <a:gd name="T12" fmla="*/ 30 w 562"/>
              <a:gd name="T13" fmla="*/ 281 h 562"/>
              <a:gd name="T14" fmla="*/ 281 w 562"/>
              <a:gd name="T15" fmla="*/ 30 h 562"/>
              <a:gd name="T16" fmla="*/ 532 w 562"/>
              <a:gd name="T17" fmla="*/ 281 h 562"/>
              <a:gd name="T18" fmla="*/ 281 w 562"/>
              <a:gd name="T19" fmla="*/ 532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2" h="562">
                <a:moveTo>
                  <a:pt x="281" y="0"/>
                </a:moveTo>
                <a:cubicBezTo>
                  <a:pt x="126" y="0"/>
                  <a:pt x="0" y="126"/>
                  <a:pt x="0" y="281"/>
                </a:cubicBezTo>
                <a:cubicBezTo>
                  <a:pt x="0" y="436"/>
                  <a:pt x="126" y="562"/>
                  <a:pt x="281" y="562"/>
                </a:cubicBezTo>
                <a:cubicBezTo>
                  <a:pt x="436" y="562"/>
                  <a:pt x="562" y="436"/>
                  <a:pt x="562" y="281"/>
                </a:cubicBezTo>
                <a:cubicBezTo>
                  <a:pt x="562" y="126"/>
                  <a:pt x="436" y="0"/>
                  <a:pt x="281" y="0"/>
                </a:cubicBezTo>
                <a:moveTo>
                  <a:pt x="281" y="532"/>
                </a:moveTo>
                <a:cubicBezTo>
                  <a:pt x="142" y="532"/>
                  <a:pt x="30" y="420"/>
                  <a:pt x="30" y="281"/>
                </a:cubicBezTo>
                <a:cubicBezTo>
                  <a:pt x="30" y="142"/>
                  <a:pt x="142" y="30"/>
                  <a:pt x="281" y="30"/>
                </a:cubicBezTo>
                <a:cubicBezTo>
                  <a:pt x="420" y="30"/>
                  <a:pt x="532" y="142"/>
                  <a:pt x="532" y="281"/>
                </a:cubicBezTo>
                <a:cubicBezTo>
                  <a:pt x="532" y="420"/>
                  <a:pt x="420" y="532"/>
                  <a:pt x="281" y="532"/>
                </a:cubicBezTo>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6" name="Freeform 64"/>
          <p:cNvSpPr>
            <a:spLocks noEditPoints="1"/>
          </p:cNvSpPr>
          <p:nvPr/>
        </p:nvSpPr>
        <p:spPr bwMode="auto">
          <a:xfrm>
            <a:off x="9405518" y="3894993"/>
            <a:ext cx="3161194" cy="3161194"/>
          </a:xfrm>
          <a:custGeom>
            <a:avLst/>
            <a:gdLst>
              <a:gd name="T0" fmla="*/ 226 w 452"/>
              <a:gd name="T1" fmla="*/ 0 h 452"/>
              <a:gd name="T2" fmla="*/ 0 w 452"/>
              <a:gd name="T3" fmla="*/ 226 h 452"/>
              <a:gd name="T4" fmla="*/ 226 w 452"/>
              <a:gd name="T5" fmla="*/ 452 h 452"/>
              <a:gd name="T6" fmla="*/ 452 w 452"/>
              <a:gd name="T7" fmla="*/ 226 h 452"/>
              <a:gd name="T8" fmla="*/ 226 w 452"/>
              <a:gd name="T9" fmla="*/ 0 h 452"/>
              <a:gd name="T10" fmla="*/ 226 w 452"/>
              <a:gd name="T11" fmla="*/ 422 h 452"/>
              <a:gd name="T12" fmla="*/ 30 w 452"/>
              <a:gd name="T13" fmla="*/ 226 h 452"/>
              <a:gd name="T14" fmla="*/ 226 w 452"/>
              <a:gd name="T15" fmla="*/ 30 h 452"/>
              <a:gd name="T16" fmla="*/ 422 w 452"/>
              <a:gd name="T17" fmla="*/ 226 h 452"/>
              <a:gd name="T18" fmla="*/ 226 w 452"/>
              <a:gd name="T19" fmla="*/ 422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2">
                <a:moveTo>
                  <a:pt x="226" y="0"/>
                </a:moveTo>
                <a:cubicBezTo>
                  <a:pt x="101" y="0"/>
                  <a:pt x="0" y="101"/>
                  <a:pt x="0" y="226"/>
                </a:cubicBezTo>
                <a:cubicBezTo>
                  <a:pt x="0" y="351"/>
                  <a:pt x="101" y="452"/>
                  <a:pt x="226" y="452"/>
                </a:cubicBezTo>
                <a:cubicBezTo>
                  <a:pt x="351" y="452"/>
                  <a:pt x="452" y="351"/>
                  <a:pt x="452" y="226"/>
                </a:cubicBezTo>
                <a:cubicBezTo>
                  <a:pt x="452" y="101"/>
                  <a:pt x="351" y="0"/>
                  <a:pt x="226" y="0"/>
                </a:cubicBezTo>
                <a:moveTo>
                  <a:pt x="226" y="422"/>
                </a:moveTo>
                <a:cubicBezTo>
                  <a:pt x="118" y="422"/>
                  <a:pt x="30" y="334"/>
                  <a:pt x="30" y="226"/>
                </a:cubicBezTo>
                <a:cubicBezTo>
                  <a:pt x="30" y="118"/>
                  <a:pt x="118" y="30"/>
                  <a:pt x="226" y="30"/>
                </a:cubicBezTo>
                <a:cubicBezTo>
                  <a:pt x="334" y="30"/>
                  <a:pt x="422" y="118"/>
                  <a:pt x="422" y="226"/>
                </a:cubicBezTo>
                <a:cubicBezTo>
                  <a:pt x="422" y="334"/>
                  <a:pt x="334" y="422"/>
                  <a:pt x="226" y="422"/>
                </a:cubicBezTo>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7" name="Freeform 112"/>
          <p:cNvSpPr>
            <a:spLocks noEditPoints="1"/>
          </p:cNvSpPr>
          <p:nvPr/>
        </p:nvSpPr>
        <p:spPr bwMode="auto">
          <a:xfrm>
            <a:off x="17678766" y="5654753"/>
            <a:ext cx="3161194" cy="3161194"/>
          </a:xfrm>
          <a:custGeom>
            <a:avLst/>
            <a:gdLst>
              <a:gd name="T0" fmla="*/ 226 w 452"/>
              <a:gd name="T1" fmla="*/ 0 h 452"/>
              <a:gd name="T2" fmla="*/ 0 w 452"/>
              <a:gd name="T3" fmla="*/ 226 h 452"/>
              <a:gd name="T4" fmla="*/ 226 w 452"/>
              <a:gd name="T5" fmla="*/ 452 h 452"/>
              <a:gd name="T6" fmla="*/ 452 w 452"/>
              <a:gd name="T7" fmla="*/ 226 h 452"/>
              <a:gd name="T8" fmla="*/ 226 w 452"/>
              <a:gd name="T9" fmla="*/ 0 h 452"/>
              <a:gd name="T10" fmla="*/ 226 w 452"/>
              <a:gd name="T11" fmla="*/ 422 h 452"/>
              <a:gd name="T12" fmla="*/ 30 w 452"/>
              <a:gd name="T13" fmla="*/ 226 h 452"/>
              <a:gd name="T14" fmla="*/ 226 w 452"/>
              <a:gd name="T15" fmla="*/ 30 h 452"/>
              <a:gd name="T16" fmla="*/ 422 w 452"/>
              <a:gd name="T17" fmla="*/ 226 h 452"/>
              <a:gd name="T18" fmla="*/ 226 w 452"/>
              <a:gd name="T19" fmla="*/ 422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2">
                <a:moveTo>
                  <a:pt x="226" y="0"/>
                </a:moveTo>
                <a:cubicBezTo>
                  <a:pt x="101" y="0"/>
                  <a:pt x="0" y="101"/>
                  <a:pt x="0" y="226"/>
                </a:cubicBezTo>
                <a:cubicBezTo>
                  <a:pt x="0" y="351"/>
                  <a:pt x="101" y="452"/>
                  <a:pt x="226" y="452"/>
                </a:cubicBezTo>
                <a:cubicBezTo>
                  <a:pt x="351" y="452"/>
                  <a:pt x="452" y="351"/>
                  <a:pt x="452" y="226"/>
                </a:cubicBezTo>
                <a:cubicBezTo>
                  <a:pt x="452" y="101"/>
                  <a:pt x="351" y="0"/>
                  <a:pt x="226" y="0"/>
                </a:cubicBezTo>
                <a:moveTo>
                  <a:pt x="226" y="422"/>
                </a:moveTo>
                <a:cubicBezTo>
                  <a:pt x="118" y="422"/>
                  <a:pt x="30" y="334"/>
                  <a:pt x="30" y="226"/>
                </a:cubicBezTo>
                <a:cubicBezTo>
                  <a:pt x="30" y="118"/>
                  <a:pt x="118" y="30"/>
                  <a:pt x="226" y="30"/>
                </a:cubicBezTo>
                <a:cubicBezTo>
                  <a:pt x="334" y="30"/>
                  <a:pt x="422" y="118"/>
                  <a:pt x="422" y="226"/>
                </a:cubicBezTo>
                <a:cubicBezTo>
                  <a:pt x="422" y="334"/>
                  <a:pt x="334" y="422"/>
                  <a:pt x="226" y="422"/>
                </a:cubicBezTo>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8" name="Freeform 66"/>
          <p:cNvSpPr>
            <a:spLocks noEditPoints="1"/>
          </p:cNvSpPr>
          <p:nvPr/>
        </p:nvSpPr>
        <p:spPr bwMode="auto">
          <a:xfrm>
            <a:off x="14461836" y="8815943"/>
            <a:ext cx="3121377" cy="3121377"/>
          </a:xfrm>
          <a:custGeom>
            <a:avLst/>
            <a:gdLst>
              <a:gd name="T0" fmla="*/ 223 w 446"/>
              <a:gd name="T1" fmla="*/ 0 h 446"/>
              <a:gd name="T2" fmla="*/ 0 w 446"/>
              <a:gd name="T3" fmla="*/ 223 h 446"/>
              <a:gd name="T4" fmla="*/ 223 w 446"/>
              <a:gd name="T5" fmla="*/ 446 h 446"/>
              <a:gd name="T6" fmla="*/ 446 w 446"/>
              <a:gd name="T7" fmla="*/ 223 h 446"/>
              <a:gd name="T8" fmla="*/ 223 w 446"/>
              <a:gd name="T9" fmla="*/ 0 h 446"/>
              <a:gd name="T10" fmla="*/ 223 w 446"/>
              <a:gd name="T11" fmla="*/ 418 h 446"/>
              <a:gd name="T12" fmla="*/ 27 w 446"/>
              <a:gd name="T13" fmla="*/ 223 h 446"/>
              <a:gd name="T14" fmla="*/ 223 w 446"/>
              <a:gd name="T15" fmla="*/ 27 h 446"/>
              <a:gd name="T16" fmla="*/ 419 w 446"/>
              <a:gd name="T17" fmla="*/ 223 h 446"/>
              <a:gd name="T18" fmla="*/ 223 w 446"/>
              <a:gd name="T19" fmla="*/ 418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6" h="446">
                <a:moveTo>
                  <a:pt x="223" y="0"/>
                </a:moveTo>
                <a:cubicBezTo>
                  <a:pt x="100" y="0"/>
                  <a:pt x="0" y="99"/>
                  <a:pt x="0" y="223"/>
                </a:cubicBezTo>
                <a:cubicBezTo>
                  <a:pt x="0" y="346"/>
                  <a:pt x="100" y="446"/>
                  <a:pt x="223" y="446"/>
                </a:cubicBezTo>
                <a:cubicBezTo>
                  <a:pt x="346" y="446"/>
                  <a:pt x="446" y="346"/>
                  <a:pt x="446" y="223"/>
                </a:cubicBezTo>
                <a:cubicBezTo>
                  <a:pt x="446" y="99"/>
                  <a:pt x="346" y="0"/>
                  <a:pt x="223" y="0"/>
                </a:cubicBezTo>
                <a:moveTo>
                  <a:pt x="223" y="418"/>
                </a:moveTo>
                <a:cubicBezTo>
                  <a:pt x="115" y="418"/>
                  <a:pt x="27" y="331"/>
                  <a:pt x="27" y="223"/>
                </a:cubicBezTo>
                <a:cubicBezTo>
                  <a:pt x="27" y="115"/>
                  <a:pt x="115" y="27"/>
                  <a:pt x="223" y="27"/>
                </a:cubicBezTo>
                <a:cubicBezTo>
                  <a:pt x="331" y="27"/>
                  <a:pt x="419" y="115"/>
                  <a:pt x="419" y="223"/>
                </a:cubicBezTo>
                <a:cubicBezTo>
                  <a:pt x="419" y="331"/>
                  <a:pt x="331" y="418"/>
                  <a:pt x="223" y="418"/>
                </a:cubicBezTo>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40" name="Freeform 240"/>
          <p:cNvSpPr>
            <a:spLocks/>
          </p:cNvSpPr>
          <p:nvPr/>
        </p:nvSpPr>
        <p:spPr bwMode="auto">
          <a:xfrm>
            <a:off x="4795113" y="8871678"/>
            <a:ext cx="2404734" cy="2372885"/>
          </a:xfrm>
          <a:custGeom>
            <a:avLst/>
            <a:gdLst>
              <a:gd name="T0" fmla="*/ 250 w 343"/>
              <a:gd name="T1" fmla="*/ 207 h 339"/>
              <a:gd name="T2" fmla="*/ 192 w 343"/>
              <a:gd name="T3" fmla="*/ 108 h 339"/>
              <a:gd name="T4" fmla="*/ 0 w 343"/>
              <a:gd name="T5" fmla="*/ 7 h 339"/>
              <a:gd name="T6" fmla="*/ 66 w 343"/>
              <a:gd name="T7" fmla="*/ 34 h 339"/>
              <a:gd name="T8" fmla="*/ 170 w 343"/>
              <a:gd name="T9" fmla="*/ 118 h 339"/>
              <a:gd name="T10" fmla="*/ 343 w 343"/>
              <a:gd name="T11" fmla="*/ 339 h 339"/>
              <a:gd name="T12" fmla="*/ 250 w 343"/>
              <a:gd name="T13" fmla="*/ 207 h 339"/>
            </a:gdLst>
            <a:ahLst/>
            <a:cxnLst>
              <a:cxn ang="0">
                <a:pos x="T0" y="T1"/>
              </a:cxn>
              <a:cxn ang="0">
                <a:pos x="T2" y="T3"/>
              </a:cxn>
              <a:cxn ang="0">
                <a:pos x="T4" y="T5"/>
              </a:cxn>
              <a:cxn ang="0">
                <a:pos x="T6" y="T7"/>
              </a:cxn>
              <a:cxn ang="0">
                <a:pos x="T8" y="T9"/>
              </a:cxn>
              <a:cxn ang="0">
                <a:pos x="T10" y="T11"/>
              </a:cxn>
              <a:cxn ang="0">
                <a:pos x="T12" y="T13"/>
              </a:cxn>
            </a:cxnLst>
            <a:rect l="0" t="0" r="r" b="b"/>
            <a:pathLst>
              <a:path w="343" h="339">
                <a:moveTo>
                  <a:pt x="250" y="207"/>
                </a:moveTo>
                <a:cubicBezTo>
                  <a:pt x="230" y="178"/>
                  <a:pt x="210" y="145"/>
                  <a:pt x="192" y="108"/>
                </a:cubicBezTo>
                <a:cubicBezTo>
                  <a:pt x="138" y="0"/>
                  <a:pt x="32" y="3"/>
                  <a:pt x="0" y="7"/>
                </a:cubicBezTo>
                <a:cubicBezTo>
                  <a:pt x="24" y="10"/>
                  <a:pt x="47" y="19"/>
                  <a:pt x="66" y="34"/>
                </a:cubicBezTo>
                <a:cubicBezTo>
                  <a:pt x="101" y="42"/>
                  <a:pt x="143" y="64"/>
                  <a:pt x="170" y="118"/>
                </a:cubicBezTo>
                <a:cubicBezTo>
                  <a:pt x="208" y="194"/>
                  <a:pt x="260" y="281"/>
                  <a:pt x="343" y="339"/>
                </a:cubicBezTo>
                <a:cubicBezTo>
                  <a:pt x="300" y="306"/>
                  <a:pt x="267" y="260"/>
                  <a:pt x="250" y="207"/>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51" name="Oval 250"/>
          <p:cNvSpPr/>
          <p:nvPr/>
        </p:nvSpPr>
        <p:spPr>
          <a:xfrm>
            <a:off x="5833465" y="3264570"/>
            <a:ext cx="1920462" cy="1920462"/>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3" name="Oval 252"/>
          <p:cNvSpPr/>
          <p:nvPr/>
        </p:nvSpPr>
        <p:spPr>
          <a:xfrm>
            <a:off x="13370945" y="4426077"/>
            <a:ext cx="1920462" cy="1920462"/>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5" name="Oval 254"/>
          <p:cNvSpPr/>
          <p:nvPr/>
        </p:nvSpPr>
        <p:spPr>
          <a:xfrm>
            <a:off x="21639428" y="5094348"/>
            <a:ext cx="1920462" cy="1920462"/>
          </a:xfrm>
          <a:prstGeom prst="ellipse">
            <a:avLst/>
          </a:prstGeom>
          <a:solidFill>
            <a:schemeClr val="bg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6" name="Oval 255"/>
          <p:cNvSpPr/>
          <p:nvPr/>
        </p:nvSpPr>
        <p:spPr>
          <a:xfrm>
            <a:off x="11722789" y="9308048"/>
            <a:ext cx="1920462" cy="1920462"/>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58" name="Oval 257"/>
          <p:cNvSpPr/>
          <p:nvPr/>
        </p:nvSpPr>
        <p:spPr>
          <a:xfrm>
            <a:off x="3716194" y="8914752"/>
            <a:ext cx="1920462" cy="1920462"/>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265" name="Freeform 46"/>
          <p:cNvSpPr>
            <a:spLocks noEditPoints="1"/>
          </p:cNvSpPr>
          <p:nvPr/>
        </p:nvSpPr>
        <p:spPr bwMode="auto">
          <a:xfrm>
            <a:off x="6204515" y="3600375"/>
            <a:ext cx="1156628" cy="1158518"/>
          </a:xfrm>
          <a:custGeom>
            <a:avLst/>
            <a:gdLst>
              <a:gd name="T0" fmla="*/ 162 w 256"/>
              <a:gd name="T1" fmla="*/ 167 h 256"/>
              <a:gd name="T2" fmla="*/ 126 w 256"/>
              <a:gd name="T3" fmla="*/ 130 h 256"/>
              <a:gd name="T4" fmla="*/ 126 w 256"/>
              <a:gd name="T5" fmla="*/ 48 h 256"/>
              <a:gd name="T6" fmla="*/ 130 w 256"/>
              <a:gd name="T7" fmla="*/ 44 h 256"/>
              <a:gd name="T8" fmla="*/ 134 w 256"/>
              <a:gd name="T9" fmla="*/ 48 h 256"/>
              <a:gd name="T10" fmla="*/ 134 w 256"/>
              <a:gd name="T11" fmla="*/ 126 h 256"/>
              <a:gd name="T12" fmla="*/ 168 w 256"/>
              <a:gd name="T13" fmla="*/ 161 h 256"/>
              <a:gd name="T14" fmla="*/ 167 w 256"/>
              <a:gd name="T15" fmla="*/ 167 h 256"/>
              <a:gd name="T16" fmla="*/ 164 w 256"/>
              <a:gd name="T17" fmla="*/ 168 h 256"/>
              <a:gd name="T18" fmla="*/ 162 w 256"/>
              <a:gd name="T19" fmla="*/ 167 h 256"/>
              <a:gd name="T20" fmla="*/ 16 w 256"/>
              <a:gd name="T21" fmla="*/ 124 h 256"/>
              <a:gd name="T22" fmla="*/ 12 w 256"/>
              <a:gd name="T23" fmla="*/ 128 h 256"/>
              <a:gd name="T24" fmla="*/ 16 w 256"/>
              <a:gd name="T25" fmla="*/ 132 h 256"/>
              <a:gd name="T26" fmla="*/ 32 w 256"/>
              <a:gd name="T27" fmla="*/ 132 h 256"/>
              <a:gd name="T28" fmla="*/ 36 w 256"/>
              <a:gd name="T29" fmla="*/ 128 h 256"/>
              <a:gd name="T30" fmla="*/ 32 w 256"/>
              <a:gd name="T31" fmla="*/ 124 h 256"/>
              <a:gd name="T32" fmla="*/ 16 w 256"/>
              <a:gd name="T33" fmla="*/ 124 h 256"/>
              <a:gd name="T34" fmla="*/ 240 w 256"/>
              <a:gd name="T35" fmla="*/ 132 h 256"/>
              <a:gd name="T36" fmla="*/ 244 w 256"/>
              <a:gd name="T37" fmla="*/ 128 h 256"/>
              <a:gd name="T38" fmla="*/ 240 w 256"/>
              <a:gd name="T39" fmla="*/ 124 h 256"/>
              <a:gd name="T40" fmla="*/ 224 w 256"/>
              <a:gd name="T41" fmla="*/ 124 h 256"/>
              <a:gd name="T42" fmla="*/ 220 w 256"/>
              <a:gd name="T43" fmla="*/ 128 h 256"/>
              <a:gd name="T44" fmla="*/ 224 w 256"/>
              <a:gd name="T45" fmla="*/ 132 h 256"/>
              <a:gd name="T46" fmla="*/ 240 w 256"/>
              <a:gd name="T47" fmla="*/ 132 h 256"/>
              <a:gd name="T48" fmla="*/ 126 w 256"/>
              <a:gd name="T49" fmla="*/ 224 h 256"/>
              <a:gd name="T50" fmla="*/ 126 w 256"/>
              <a:gd name="T51" fmla="*/ 240 h 256"/>
              <a:gd name="T52" fmla="*/ 130 w 256"/>
              <a:gd name="T53" fmla="*/ 244 h 256"/>
              <a:gd name="T54" fmla="*/ 134 w 256"/>
              <a:gd name="T55" fmla="*/ 240 h 256"/>
              <a:gd name="T56" fmla="*/ 134 w 256"/>
              <a:gd name="T57" fmla="*/ 224 h 256"/>
              <a:gd name="T58" fmla="*/ 130 w 256"/>
              <a:gd name="T59" fmla="*/ 220 h 256"/>
              <a:gd name="T60" fmla="*/ 126 w 256"/>
              <a:gd name="T61" fmla="*/ 224 h 256"/>
              <a:gd name="T62" fmla="*/ 130 w 256"/>
              <a:gd name="T63" fmla="*/ 36 h 256"/>
              <a:gd name="T64" fmla="*/ 134 w 256"/>
              <a:gd name="T65" fmla="*/ 32 h 256"/>
              <a:gd name="T66" fmla="*/ 134 w 256"/>
              <a:gd name="T67" fmla="*/ 16 h 256"/>
              <a:gd name="T68" fmla="*/ 130 w 256"/>
              <a:gd name="T69" fmla="*/ 12 h 256"/>
              <a:gd name="T70" fmla="*/ 126 w 256"/>
              <a:gd name="T71" fmla="*/ 16 h 256"/>
              <a:gd name="T72" fmla="*/ 126 w 256"/>
              <a:gd name="T73" fmla="*/ 32 h 256"/>
              <a:gd name="T74" fmla="*/ 130 w 256"/>
              <a:gd name="T75" fmla="*/ 36 h 256"/>
              <a:gd name="T76" fmla="*/ 215 w 256"/>
              <a:gd name="T77" fmla="*/ 36 h 256"/>
              <a:gd name="T78" fmla="*/ 248 w 256"/>
              <a:gd name="T79" fmla="*/ 36 h 256"/>
              <a:gd name="T80" fmla="*/ 252 w 256"/>
              <a:gd name="T81" fmla="*/ 32 h 256"/>
              <a:gd name="T82" fmla="*/ 248 w 256"/>
              <a:gd name="T83" fmla="*/ 28 h 256"/>
              <a:gd name="T84" fmla="*/ 204 w 256"/>
              <a:gd name="T85" fmla="*/ 28 h 256"/>
              <a:gd name="T86" fmla="*/ 202 w 256"/>
              <a:gd name="T87" fmla="*/ 32 h 256"/>
              <a:gd name="T88" fmla="*/ 202 w 256"/>
              <a:gd name="T89" fmla="*/ 76 h 256"/>
              <a:gd name="T90" fmla="*/ 206 w 256"/>
              <a:gd name="T91" fmla="*/ 80 h 256"/>
              <a:gd name="T92" fmla="*/ 210 w 256"/>
              <a:gd name="T93" fmla="*/ 76 h 256"/>
              <a:gd name="T94" fmla="*/ 210 w 256"/>
              <a:gd name="T95" fmla="*/ 41 h 256"/>
              <a:gd name="T96" fmla="*/ 227 w 256"/>
              <a:gd name="T97" fmla="*/ 59 h 256"/>
              <a:gd name="T98" fmla="*/ 249 w 256"/>
              <a:gd name="T99" fmla="*/ 128 h 256"/>
              <a:gd name="T100" fmla="*/ 129 w 256"/>
              <a:gd name="T101" fmla="*/ 248 h 256"/>
              <a:gd name="T102" fmla="*/ 8 w 256"/>
              <a:gd name="T103" fmla="*/ 128 h 256"/>
              <a:gd name="T104" fmla="*/ 128 w 256"/>
              <a:gd name="T105" fmla="*/ 8 h 256"/>
              <a:gd name="T106" fmla="*/ 132 w 256"/>
              <a:gd name="T107" fmla="*/ 4 h 256"/>
              <a:gd name="T108" fmla="*/ 128 w 256"/>
              <a:gd name="T109" fmla="*/ 0 h 256"/>
              <a:gd name="T110" fmla="*/ 0 w 256"/>
              <a:gd name="T111" fmla="*/ 128 h 256"/>
              <a:gd name="T112" fmla="*/ 128 w 256"/>
              <a:gd name="T113" fmla="*/ 256 h 256"/>
              <a:gd name="T114" fmla="*/ 256 w 256"/>
              <a:gd name="T115" fmla="*/ 128 h 256"/>
              <a:gd name="T116" fmla="*/ 233 w 256"/>
              <a:gd name="T117" fmla="*/ 54 h 256"/>
              <a:gd name="T118" fmla="*/ 215 w 256"/>
              <a:gd name="T119" fmla="*/ 3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6" h="256">
                <a:moveTo>
                  <a:pt x="162" y="167"/>
                </a:moveTo>
                <a:cubicBezTo>
                  <a:pt x="126" y="130"/>
                  <a:pt x="126" y="130"/>
                  <a:pt x="126" y="130"/>
                </a:cubicBezTo>
                <a:cubicBezTo>
                  <a:pt x="126" y="48"/>
                  <a:pt x="126" y="48"/>
                  <a:pt x="126" y="48"/>
                </a:cubicBezTo>
                <a:cubicBezTo>
                  <a:pt x="126" y="46"/>
                  <a:pt x="128" y="44"/>
                  <a:pt x="130" y="44"/>
                </a:cubicBezTo>
                <a:cubicBezTo>
                  <a:pt x="132" y="44"/>
                  <a:pt x="134" y="46"/>
                  <a:pt x="134" y="48"/>
                </a:cubicBezTo>
                <a:cubicBezTo>
                  <a:pt x="134" y="126"/>
                  <a:pt x="134" y="126"/>
                  <a:pt x="134" y="126"/>
                </a:cubicBezTo>
                <a:cubicBezTo>
                  <a:pt x="168" y="161"/>
                  <a:pt x="168" y="161"/>
                  <a:pt x="168" y="161"/>
                </a:cubicBezTo>
                <a:cubicBezTo>
                  <a:pt x="170" y="163"/>
                  <a:pt x="169" y="165"/>
                  <a:pt x="167" y="167"/>
                </a:cubicBezTo>
                <a:cubicBezTo>
                  <a:pt x="166" y="168"/>
                  <a:pt x="165" y="168"/>
                  <a:pt x="164" y="168"/>
                </a:cubicBezTo>
                <a:cubicBezTo>
                  <a:pt x="163" y="168"/>
                  <a:pt x="163" y="168"/>
                  <a:pt x="162" y="167"/>
                </a:cubicBezTo>
                <a:close/>
                <a:moveTo>
                  <a:pt x="16" y="124"/>
                </a:moveTo>
                <a:cubicBezTo>
                  <a:pt x="14" y="124"/>
                  <a:pt x="12" y="126"/>
                  <a:pt x="12" y="128"/>
                </a:cubicBezTo>
                <a:cubicBezTo>
                  <a:pt x="12" y="130"/>
                  <a:pt x="14" y="132"/>
                  <a:pt x="16" y="132"/>
                </a:cubicBezTo>
                <a:cubicBezTo>
                  <a:pt x="32" y="132"/>
                  <a:pt x="32" y="132"/>
                  <a:pt x="32" y="132"/>
                </a:cubicBezTo>
                <a:cubicBezTo>
                  <a:pt x="35" y="132"/>
                  <a:pt x="36" y="130"/>
                  <a:pt x="36" y="128"/>
                </a:cubicBezTo>
                <a:cubicBezTo>
                  <a:pt x="36" y="126"/>
                  <a:pt x="35" y="124"/>
                  <a:pt x="32" y="124"/>
                </a:cubicBezTo>
                <a:lnTo>
                  <a:pt x="16" y="124"/>
                </a:lnTo>
                <a:close/>
                <a:moveTo>
                  <a:pt x="240" y="132"/>
                </a:moveTo>
                <a:cubicBezTo>
                  <a:pt x="243" y="132"/>
                  <a:pt x="244" y="130"/>
                  <a:pt x="244" y="128"/>
                </a:cubicBezTo>
                <a:cubicBezTo>
                  <a:pt x="244" y="126"/>
                  <a:pt x="243" y="124"/>
                  <a:pt x="240" y="124"/>
                </a:cubicBezTo>
                <a:cubicBezTo>
                  <a:pt x="224" y="124"/>
                  <a:pt x="224" y="124"/>
                  <a:pt x="224" y="124"/>
                </a:cubicBezTo>
                <a:cubicBezTo>
                  <a:pt x="222" y="124"/>
                  <a:pt x="220" y="126"/>
                  <a:pt x="220" y="128"/>
                </a:cubicBezTo>
                <a:cubicBezTo>
                  <a:pt x="220" y="130"/>
                  <a:pt x="222" y="132"/>
                  <a:pt x="224" y="132"/>
                </a:cubicBezTo>
                <a:lnTo>
                  <a:pt x="240" y="132"/>
                </a:lnTo>
                <a:close/>
                <a:moveTo>
                  <a:pt x="126" y="224"/>
                </a:moveTo>
                <a:cubicBezTo>
                  <a:pt x="126" y="240"/>
                  <a:pt x="126" y="240"/>
                  <a:pt x="126" y="240"/>
                </a:cubicBezTo>
                <a:cubicBezTo>
                  <a:pt x="126" y="242"/>
                  <a:pt x="128" y="244"/>
                  <a:pt x="130" y="244"/>
                </a:cubicBezTo>
                <a:cubicBezTo>
                  <a:pt x="132" y="244"/>
                  <a:pt x="134" y="242"/>
                  <a:pt x="134" y="240"/>
                </a:cubicBezTo>
                <a:cubicBezTo>
                  <a:pt x="134" y="224"/>
                  <a:pt x="134" y="224"/>
                  <a:pt x="134" y="224"/>
                </a:cubicBezTo>
                <a:cubicBezTo>
                  <a:pt x="134" y="222"/>
                  <a:pt x="132" y="220"/>
                  <a:pt x="130" y="220"/>
                </a:cubicBezTo>
                <a:cubicBezTo>
                  <a:pt x="128" y="220"/>
                  <a:pt x="126" y="222"/>
                  <a:pt x="126" y="224"/>
                </a:cubicBezTo>
                <a:close/>
                <a:moveTo>
                  <a:pt x="130" y="36"/>
                </a:moveTo>
                <a:cubicBezTo>
                  <a:pt x="132" y="36"/>
                  <a:pt x="134" y="34"/>
                  <a:pt x="134" y="32"/>
                </a:cubicBezTo>
                <a:cubicBezTo>
                  <a:pt x="134" y="16"/>
                  <a:pt x="134" y="16"/>
                  <a:pt x="134" y="16"/>
                </a:cubicBezTo>
                <a:cubicBezTo>
                  <a:pt x="134" y="14"/>
                  <a:pt x="132" y="12"/>
                  <a:pt x="130" y="12"/>
                </a:cubicBezTo>
                <a:cubicBezTo>
                  <a:pt x="128" y="12"/>
                  <a:pt x="126" y="14"/>
                  <a:pt x="126" y="16"/>
                </a:cubicBezTo>
                <a:cubicBezTo>
                  <a:pt x="126" y="32"/>
                  <a:pt x="126" y="32"/>
                  <a:pt x="126" y="32"/>
                </a:cubicBezTo>
                <a:cubicBezTo>
                  <a:pt x="126" y="34"/>
                  <a:pt x="128" y="36"/>
                  <a:pt x="130" y="36"/>
                </a:cubicBezTo>
                <a:close/>
                <a:moveTo>
                  <a:pt x="215" y="36"/>
                </a:moveTo>
                <a:cubicBezTo>
                  <a:pt x="248" y="36"/>
                  <a:pt x="248" y="36"/>
                  <a:pt x="248" y="36"/>
                </a:cubicBezTo>
                <a:cubicBezTo>
                  <a:pt x="251" y="36"/>
                  <a:pt x="252" y="34"/>
                  <a:pt x="252" y="32"/>
                </a:cubicBezTo>
                <a:cubicBezTo>
                  <a:pt x="252" y="30"/>
                  <a:pt x="251" y="28"/>
                  <a:pt x="248" y="28"/>
                </a:cubicBezTo>
                <a:cubicBezTo>
                  <a:pt x="204" y="28"/>
                  <a:pt x="204" y="28"/>
                  <a:pt x="204" y="28"/>
                </a:cubicBezTo>
                <a:cubicBezTo>
                  <a:pt x="202" y="32"/>
                  <a:pt x="202" y="32"/>
                  <a:pt x="202" y="32"/>
                </a:cubicBezTo>
                <a:cubicBezTo>
                  <a:pt x="202" y="76"/>
                  <a:pt x="202" y="76"/>
                  <a:pt x="202" y="76"/>
                </a:cubicBezTo>
                <a:cubicBezTo>
                  <a:pt x="202" y="78"/>
                  <a:pt x="204" y="80"/>
                  <a:pt x="206" y="80"/>
                </a:cubicBezTo>
                <a:cubicBezTo>
                  <a:pt x="208" y="80"/>
                  <a:pt x="210" y="78"/>
                  <a:pt x="210" y="76"/>
                </a:cubicBezTo>
                <a:cubicBezTo>
                  <a:pt x="210" y="41"/>
                  <a:pt x="210" y="41"/>
                  <a:pt x="210" y="41"/>
                </a:cubicBezTo>
                <a:cubicBezTo>
                  <a:pt x="227" y="59"/>
                  <a:pt x="227" y="59"/>
                  <a:pt x="227" y="59"/>
                </a:cubicBezTo>
                <a:cubicBezTo>
                  <a:pt x="242" y="79"/>
                  <a:pt x="249" y="103"/>
                  <a:pt x="249" y="128"/>
                </a:cubicBezTo>
                <a:cubicBezTo>
                  <a:pt x="249" y="194"/>
                  <a:pt x="195" y="248"/>
                  <a:pt x="129" y="248"/>
                </a:cubicBezTo>
                <a:cubicBezTo>
                  <a:pt x="62" y="248"/>
                  <a:pt x="8" y="194"/>
                  <a:pt x="8" y="128"/>
                </a:cubicBezTo>
                <a:cubicBezTo>
                  <a:pt x="8" y="62"/>
                  <a:pt x="62" y="8"/>
                  <a:pt x="128" y="8"/>
                </a:cubicBezTo>
                <a:cubicBezTo>
                  <a:pt x="131" y="8"/>
                  <a:pt x="132" y="6"/>
                  <a:pt x="132" y="4"/>
                </a:cubicBezTo>
                <a:cubicBezTo>
                  <a:pt x="132" y="2"/>
                  <a:pt x="131" y="0"/>
                  <a:pt x="128" y="0"/>
                </a:cubicBezTo>
                <a:cubicBezTo>
                  <a:pt x="58" y="0"/>
                  <a:pt x="0" y="57"/>
                  <a:pt x="0" y="128"/>
                </a:cubicBezTo>
                <a:cubicBezTo>
                  <a:pt x="0" y="199"/>
                  <a:pt x="58" y="256"/>
                  <a:pt x="128" y="256"/>
                </a:cubicBezTo>
                <a:cubicBezTo>
                  <a:pt x="199" y="256"/>
                  <a:pt x="256" y="199"/>
                  <a:pt x="256" y="128"/>
                </a:cubicBezTo>
                <a:cubicBezTo>
                  <a:pt x="256" y="101"/>
                  <a:pt x="248" y="75"/>
                  <a:pt x="233" y="54"/>
                </a:cubicBezTo>
                <a:lnTo>
                  <a:pt x="215" y="36"/>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6" name="Freeform 70"/>
          <p:cNvSpPr>
            <a:spLocks noEditPoints="1"/>
          </p:cNvSpPr>
          <p:nvPr/>
        </p:nvSpPr>
        <p:spPr bwMode="auto">
          <a:xfrm>
            <a:off x="4216017" y="9307355"/>
            <a:ext cx="913440" cy="1246722"/>
          </a:xfrm>
          <a:custGeom>
            <a:avLst/>
            <a:gdLst>
              <a:gd name="T0" fmla="*/ 51 w 94"/>
              <a:gd name="T1" fmla="*/ 93 h 128"/>
              <a:gd name="T2" fmla="*/ 94 w 94"/>
              <a:gd name="T3" fmla="*/ 47 h 128"/>
              <a:gd name="T4" fmla="*/ 47 w 94"/>
              <a:gd name="T5" fmla="*/ 0 h 128"/>
              <a:gd name="T6" fmla="*/ 0 w 94"/>
              <a:gd name="T7" fmla="*/ 47 h 128"/>
              <a:gd name="T8" fmla="*/ 43 w 94"/>
              <a:gd name="T9" fmla="*/ 93 h 128"/>
              <a:gd name="T10" fmla="*/ 45 w 94"/>
              <a:gd name="T11" fmla="*/ 94 h 128"/>
              <a:gd name="T12" fmla="*/ 45 w 94"/>
              <a:gd name="T13" fmla="*/ 109 h 128"/>
              <a:gd name="T14" fmla="*/ 32 w 94"/>
              <a:gd name="T15" fmla="*/ 109 h 128"/>
              <a:gd name="T16" fmla="*/ 30 w 94"/>
              <a:gd name="T17" fmla="*/ 111 h 128"/>
              <a:gd name="T18" fmla="*/ 32 w 94"/>
              <a:gd name="T19" fmla="*/ 113 h 128"/>
              <a:gd name="T20" fmla="*/ 45 w 94"/>
              <a:gd name="T21" fmla="*/ 113 h 128"/>
              <a:gd name="T22" fmla="*/ 45 w 94"/>
              <a:gd name="T23" fmla="*/ 126 h 128"/>
              <a:gd name="T24" fmla="*/ 47 w 94"/>
              <a:gd name="T25" fmla="*/ 128 h 128"/>
              <a:gd name="T26" fmla="*/ 49 w 94"/>
              <a:gd name="T27" fmla="*/ 126 h 128"/>
              <a:gd name="T28" fmla="*/ 49 w 94"/>
              <a:gd name="T29" fmla="*/ 113 h 128"/>
              <a:gd name="T30" fmla="*/ 62 w 94"/>
              <a:gd name="T31" fmla="*/ 113 h 128"/>
              <a:gd name="T32" fmla="*/ 64 w 94"/>
              <a:gd name="T33" fmla="*/ 111 h 128"/>
              <a:gd name="T34" fmla="*/ 62 w 94"/>
              <a:gd name="T35" fmla="*/ 109 h 128"/>
              <a:gd name="T36" fmla="*/ 49 w 94"/>
              <a:gd name="T37" fmla="*/ 109 h 128"/>
              <a:gd name="T38" fmla="*/ 49 w 94"/>
              <a:gd name="T39" fmla="*/ 94 h 128"/>
              <a:gd name="T40" fmla="*/ 51 w 94"/>
              <a:gd name="T41" fmla="*/ 93 h 128"/>
              <a:gd name="T42" fmla="*/ 47 w 94"/>
              <a:gd name="T43" fmla="*/ 89 h 128"/>
              <a:gd name="T44" fmla="*/ 31 w 94"/>
              <a:gd name="T45" fmla="*/ 86 h 128"/>
              <a:gd name="T46" fmla="*/ 17 w 94"/>
              <a:gd name="T47" fmla="*/ 77 h 128"/>
              <a:gd name="T48" fmla="*/ 8 w 94"/>
              <a:gd name="T49" fmla="*/ 63 h 128"/>
              <a:gd name="T50" fmla="*/ 5 w 94"/>
              <a:gd name="T51" fmla="*/ 47 h 128"/>
              <a:gd name="T52" fmla="*/ 8 w 94"/>
              <a:gd name="T53" fmla="*/ 30 h 128"/>
              <a:gd name="T54" fmla="*/ 17 w 94"/>
              <a:gd name="T55" fmla="*/ 17 h 128"/>
              <a:gd name="T56" fmla="*/ 31 w 94"/>
              <a:gd name="T57" fmla="*/ 8 h 128"/>
              <a:gd name="T58" fmla="*/ 63 w 94"/>
              <a:gd name="T59" fmla="*/ 8 h 128"/>
              <a:gd name="T60" fmla="*/ 77 w 94"/>
              <a:gd name="T61" fmla="*/ 17 h 128"/>
              <a:gd name="T62" fmla="*/ 86 w 94"/>
              <a:gd name="T63" fmla="*/ 30 h 128"/>
              <a:gd name="T64" fmla="*/ 89 w 94"/>
              <a:gd name="T65" fmla="*/ 47 h 128"/>
              <a:gd name="T66" fmla="*/ 86 w 94"/>
              <a:gd name="T67" fmla="*/ 63 h 128"/>
              <a:gd name="T68" fmla="*/ 77 w 94"/>
              <a:gd name="T69" fmla="*/ 77 h 128"/>
              <a:gd name="T70" fmla="*/ 63 w 94"/>
              <a:gd name="T71" fmla="*/ 86 h 128"/>
              <a:gd name="T72" fmla="*/ 47 w 94"/>
              <a:gd name="T73" fmla="*/ 8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 h="128">
                <a:moveTo>
                  <a:pt x="51" y="93"/>
                </a:moveTo>
                <a:cubicBezTo>
                  <a:pt x="75" y="92"/>
                  <a:pt x="94" y="71"/>
                  <a:pt x="94" y="47"/>
                </a:cubicBezTo>
                <a:cubicBezTo>
                  <a:pt x="94" y="21"/>
                  <a:pt x="73" y="0"/>
                  <a:pt x="47" y="0"/>
                </a:cubicBezTo>
                <a:cubicBezTo>
                  <a:pt x="21" y="0"/>
                  <a:pt x="0" y="21"/>
                  <a:pt x="0" y="47"/>
                </a:cubicBezTo>
                <a:cubicBezTo>
                  <a:pt x="0" y="71"/>
                  <a:pt x="19" y="92"/>
                  <a:pt x="43" y="93"/>
                </a:cubicBezTo>
                <a:cubicBezTo>
                  <a:pt x="45" y="94"/>
                  <a:pt x="45" y="94"/>
                  <a:pt x="45" y="94"/>
                </a:cubicBezTo>
                <a:cubicBezTo>
                  <a:pt x="45" y="109"/>
                  <a:pt x="45" y="109"/>
                  <a:pt x="45" y="109"/>
                </a:cubicBezTo>
                <a:cubicBezTo>
                  <a:pt x="32" y="109"/>
                  <a:pt x="32" y="109"/>
                  <a:pt x="32" y="109"/>
                </a:cubicBezTo>
                <a:cubicBezTo>
                  <a:pt x="31" y="109"/>
                  <a:pt x="30" y="110"/>
                  <a:pt x="30" y="111"/>
                </a:cubicBezTo>
                <a:cubicBezTo>
                  <a:pt x="30" y="112"/>
                  <a:pt x="31" y="113"/>
                  <a:pt x="32" y="113"/>
                </a:cubicBezTo>
                <a:cubicBezTo>
                  <a:pt x="45" y="113"/>
                  <a:pt x="45" y="113"/>
                  <a:pt x="45" y="113"/>
                </a:cubicBezTo>
                <a:cubicBezTo>
                  <a:pt x="45" y="126"/>
                  <a:pt x="45" y="126"/>
                  <a:pt x="45" y="126"/>
                </a:cubicBezTo>
                <a:cubicBezTo>
                  <a:pt x="45" y="127"/>
                  <a:pt x="46" y="128"/>
                  <a:pt x="47" y="128"/>
                </a:cubicBezTo>
                <a:cubicBezTo>
                  <a:pt x="48" y="128"/>
                  <a:pt x="49" y="127"/>
                  <a:pt x="49" y="126"/>
                </a:cubicBezTo>
                <a:cubicBezTo>
                  <a:pt x="49" y="113"/>
                  <a:pt x="49" y="113"/>
                  <a:pt x="49" y="113"/>
                </a:cubicBezTo>
                <a:cubicBezTo>
                  <a:pt x="62" y="113"/>
                  <a:pt x="62" y="113"/>
                  <a:pt x="62" y="113"/>
                </a:cubicBezTo>
                <a:cubicBezTo>
                  <a:pt x="63" y="113"/>
                  <a:pt x="64" y="112"/>
                  <a:pt x="64" y="111"/>
                </a:cubicBezTo>
                <a:cubicBezTo>
                  <a:pt x="64" y="110"/>
                  <a:pt x="63" y="109"/>
                  <a:pt x="62" y="109"/>
                </a:cubicBezTo>
                <a:cubicBezTo>
                  <a:pt x="49" y="109"/>
                  <a:pt x="49" y="109"/>
                  <a:pt x="49" y="109"/>
                </a:cubicBezTo>
                <a:cubicBezTo>
                  <a:pt x="49" y="94"/>
                  <a:pt x="49" y="94"/>
                  <a:pt x="49" y="94"/>
                </a:cubicBezTo>
                <a:lnTo>
                  <a:pt x="51" y="93"/>
                </a:lnTo>
                <a:close/>
                <a:moveTo>
                  <a:pt x="47" y="89"/>
                </a:moveTo>
                <a:cubicBezTo>
                  <a:pt x="41" y="89"/>
                  <a:pt x="36" y="88"/>
                  <a:pt x="31" y="86"/>
                </a:cubicBezTo>
                <a:cubicBezTo>
                  <a:pt x="26" y="84"/>
                  <a:pt x="21" y="80"/>
                  <a:pt x="17" y="77"/>
                </a:cubicBezTo>
                <a:cubicBezTo>
                  <a:pt x="13" y="73"/>
                  <a:pt x="10" y="68"/>
                  <a:pt x="8" y="63"/>
                </a:cubicBezTo>
                <a:cubicBezTo>
                  <a:pt x="6" y="58"/>
                  <a:pt x="5" y="52"/>
                  <a:pt x="5" y="47"/>
                </a:cubicBezTo>
                <a:cubicBezTo>
                  <a:pt x="5" y="41"/>
                  <a:pt x="6" y="36"/>
                  <a:pt x="8" y="30"/>
                </a:cubicBezTo>
                <a:cubicBezTo>
                  <a:pt x="10" y="25"/>
                  <a:pt x="13" y="21"/>
                  <a:pt x="17" y="17"/>
                </a:cubicBezTo>
                <a:cubicBezTo>
                  <a:pt x="21" y="13"/>
                  <a:pt x="26" y="10"/>
                  <a:pt x="31" y="8"/>
                </a:cubicBezTo>
                <a:cubicBezTo>
                  <a:pt x="41" y="3"/>
                  <a:pt x="53" y="3"/>
                  <a:pt x="63" y="8"/>
                </a:cubicBezTo>
                <a:cubicBezTo>
                  <a:pt x="68" y="10"/>
                  <a:pt x="73" y="13"/>
                  <a:pt x="77" y="17"/>
                </a:cubicBezTo>
                <a:cubicBezTo>
                  <a:pt x="81" y="21"/>
                  <a:pt x="84" y="25"/>
                  <a:pt x="86" y="30"/>
                </a:cubicBezTo>
                <a:cubicBezTo>
                  <a:pt x="88" y="36"/>
                  <a:pt x="89" y="41"/>
                  <a:pt x="89" y="47"/>
                </a:cubicBezTo>
                <a:cubicBezTo>
                  <a:pt x="89" y="52"/>
                  <a:pt x="88" y="58"/>
                  <a:pt x="86" y="63"/>
                </a:cubicBezTo>
                <a:cubicBezTo>
                  <a:pt x="84" y="68"/>
                  <a:pt x="81" y="73"/>
                  <a:pt x="77" y="77"/>
                </a:cubicBezTo>
                <a:cubicBezTo>
                  <a:pt x="73" y="80"/>
                  <a:pt x="68" y="84"/>
                  <a:pt x="63" y="86"/>
                </a:cubicBezTo>
                <a:cubicBezTo>
                  <a:pt x="58" y="88"/>
                  <a:pt x="53" y="89"/>
                  <a:pt x="47" y="8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267" name="Group 9"/>
          <p:cNvGrpSpPr>
            <a:grpSpLocks noChangeAspect="1"/>
          </p:cNvGrpSpPr>
          <p:nvPr/>
        </p:nvGrpSpPr>
        <p:grpSpPr bwMode="auto">
          <a:xfrm>
            <a:off x="13762823" y="4778593"/>
            <a:ext cx="1184121" cy="1186701"/>
            <a:chOff x="5195" y="1559"/>
            <a:chExt cx="459" cy="460"/>
          </a:xfrm>
          <a:solidFill>
            <a:schemeClr val="bg1"/>
          </a:solidFill>
        </p:grpSpPr>
        <p:sp>
          <p:nvSpPr>
            <p:cNvPr id="268" name="Freeform 10"/>
            <p:cNvSpPr>
              <a:spLocks noEditPoints="1"/>
            </p:cNvSpPr>
            <p:nvPr/>
          </p:nvSpPr>
          <p:spPr bwMode="auto">
            <a:xfrm>
              <a:off x="5195" y="1559"/>
              <a:ext cx="459" cy="460"/>
            </a:xfrm>
            <a:custGeom>
              <a:avLst/>
              <a:gdLst>
                <a:gd name="T0" fmla="*/ 39 w 256"/>
                <a:gd name="T1" fmla="*/ 161 h 256"/>
                <a:gd name="T2" fmla="*/ 30 w 256"/>
                <a:gd name="T3" fmla="*/ 189 h 256"/>
                <a:gd name="T4" fmla="*/ 45 w 256"/>
                <a:gd name="T5" fmla="*/ 226 h 256"/>
                <a:gd name="T6" fmla="*/ 78 w 256"/>
                <a:gd name="T7" fmla="*/ 216 h 256"/>
                <a:gd name="T8" fmla="*/ 100 w 256"/>
                <a:gd name="T9" fmla="*/ 225 h 256"/>
                <a:gd name="T10" fmla="*/ 140 w 256"/>
                <a:gd name="T11" fmla="*/ 256 h 256"/>
                <a:gd name="T12" fmla="*/ 161 w 256"/>
                <a:gd name="T13" fmla="*/ 217 h 256"/>
                <a:gd name="T14" fmla="*/ 189 w 256"/>
                <a:gd name="T15" fmla="*/ 226 h 256"/>
                <a:gd name="T16" fmla="*/ 226 w 256"/>
                <a:gd name="T17" fmla="*/ 211 h 256"/>
                <a:gd name="T18" fmla="*/ 216 w 256"/>
                <a:gd name="T19" fmla="*/ 178 h 256"/>
                <a:gd name="T20" fmla="*/ 225 w 256"/>
                <a:gd name="T21" fmla="*/ 156 h 256"/>
                <a:gd name="T22" fmla="*/ 256 w 256"/>
                <a:gd name="T23" fmla="*/ 116 h 256"/>
                <a:gd name="T24" fmla="*/ 217 w 256"/>
                <a:gd name="T25" fmla="*/ 95 h 256"/>
                <a:gd name="T26" fmla="*/ 226 w 256"/>
                <a:gd name="T27" fmla="*/ 67 h 256"/>
                <a:gd name="T28" fmla="*/ 211 w 256"/>
                <a:gd name="T29" fmla="*/ 30 h 256"/>
                <a:gd name="T30" fmla="*/ 178 w 256"/>
                <a:gd name="T31" fmla="*/ 40 h 256"/>
                <a:gd name="T32" fmla="*/ 156 w 256"/>
                <a:gd name="T33" fmla="*/ 31 h 256"/>
                <a:gd name="T34" fmla="*/ 116 w 256"/>
                <a:gd name="T35" fmla="*/ 0 h 256"/>
                <a:gd name="T36" fmla="*/ 95 w 256"/>
                <a:gd name="T37" fmla="*/ 39 h 256"/>
                <a:gd name="T38" fmla="*/ 67 w 256"/>
                <a:gd name="T39" fmla="*/ 30 h 256"/>
                <a:gd name="T40" fmla="*/ 30 w 256"/>
                <a:gd name="T41" fmla="*/ 45 h 256"/>
                <a:gd name="T42" fmla="*/ 40 w 256"/>
                <a:gd name="T43" fmla="*/ 78 h 256"/>
                <a:gd name="T44" fmla="*/ 31 w 256"/>
                <a:gd name="T45" fmla="*/ 100 h 256"/>
                <a:gd name="T46" fmla="*/ 0 w 256"/>
                <a:gd name="T47" fmla="*/ 140 h 256"/>
                <a:gd name="T48" fmla="*/ 16 w 256"/>
                <a:gd name="T49" fmla="*/ 108 h 256"/>
                <a:gd name="T50" fmla="*/ 49 w 256"/>
                <a:gd name="T51" fmla="*/ 88 h 256"/>
                <a:gd name="T52" fmla="*/ 33 w 256"/>
                <a:gd name="T53" fmla="*/ 56 h 256"/>
                <a:gd name="T54" fmla="*/ 62 w 256"/>
                <a:gd name="T55" fmla="*/ 35 h 256"/>
                <a:gd name="T56" fmla="*/ 97 w 256"/>
                <a:gd name="T57" fmla="*/ 47 h 256"/>
                <a:gd name="T58" fmla="*/ 116 w 256"/>
                <a:gd name="T59" fmla="*/ 8 h 256"/>
                <a:gd name="T60" fmla="*/ 148 w 256"/>
                <a:gd name="T61" fmla="*/ 31 h 256"/>
                <a:gd name="T62" fmla="*/ 184 w 256"/>
                <a:gd name="T63" fmla="*/ 46 h 256"/>
                <a:gd name="T64" fmla="*/ 221 w 256"/>
                <a:gd name="T65" fmla="*/ 50 h 256"/>
                <a:gd name="T66" fmla="*/ 210 w 256"/>
                <a:gd name="T67" fmla="*/ 72 h 256"/>
                <a:gd name="T68" fmla="*/ 225 w 256"/>
                <a:gd name="T69" fmla="*/ 108 h 256"/>
                <a:gd name="T70" fmla="*/ 248 w 256"/>
                <a:gd name="T71" fmla="*/ 140 h 256"/>
                <a:gd name="T72" fmla="*/ 209 w 256"/>
                <a:gd name="T73" fmla="*/ 159 h 256"/>
                <a:gd name="T74" fmla="*/ 221 w 256"/>
                <a:gd name="T75" fmla="*/ 194 h 256"/>
                <a:gd name="T76" fmla="*/ 206 w 256"/>
                <a:gd name="T77" fmla="*/ 221 h 256"/>
                <a:gd name="T78" fmla="*/ 168 w 256"/>
                <a:gd name="T79" fmla="*/ 207 h 256"/>
                <a:gd name="T80" fmla="*/ 148 w 256"/>
                <a:gd name="T81" fmla="*/ 240 h 256"/>
                <a:gd name="T82" fmla="*/ 108 w 256"/>
                <a:gd name="T83" fmla="*/ 240 h 256"/>
                <a:gd name="T84" fmla="*/ 88 w 256"/>
                <a:gd name="T85" fmla="*/ 207 h 256"/>
                <a:gd name="T86" fmla="*/ 62 w 256"/>
                <a:gd name="T87" fmla="*/ 221 h 256"/>
                <a:gd name="T88" fmla="*/ 33 w 256"/>
                <a:gd name="T89" fmla="*/ 200 h 256"/>
                <a:gd name="T90" fmla="*/ 49 w 256"/>
                <a:gd name="T91" fmla="*/ 168 h 256"/>
                <a:gd name="T92" fmla="*/ 16 w 256"/>
                <a:gd name="T93" fmla="*/ 14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56" h="256">
                  <a:moveTo>
                    <a:pt x="16" y="156"/>
                  </a:moveTo>
                  <a:cubicBezTo>
                    <a:pt x="31" y="156"/>
                    <a:pt x="31" y="156"/>
                    <a:pt x="31" y="156"/>
                  </a:cubicBezTo>
                  <a:cubicBezTo>
                    <a:pt x="35" y="156"/>
                    <a:pt x="38" y="158"/>
                    <a:pt x="39" y="161"/>
                  </a:cubicBezTo>
                  <a:cubicBezTo>
                    <a:pt x="42" y="170"/>
                    <a:pt x="42" y="170"/>
                    <a:pt x="42" y="170"/>
                  </a:cubicBezTo>
                  <a:cubicBezTo>
                    <a:pt x="43" y="173"/>
                    <a:pt x="42" y="176"/>
                    <a:pt x="40" y="178"/>
                  </a:cubicBezTo>
                  <a:cubicBezTo>
                    <a:pt x="30" y="189"/>
                    <a:pt x="30" y="189"/>
                    <a:pt x="30" y="189"/>
                  </a:cubicBezTo>
                  <a:cubicBezTo>
                    <a:pt x="27" y="192"/>
                    <a:pt x="25" y="196"/>
                    <a:pt x="25" y="200"/>
                  </a:cubicBezTo>
                  <a:cubicBezTo>
                    <a:pt x="25" y="204"/>
                    <a:pt x="27" y="208"/>
                    <a:pt x="30" y="211"/>
                  </a:cubicBezTo>
                  <a:cubicBezTo>
                    <a:pt x="45" y="226"/>
                    <a:pt x="45" y="226"/>
                    <a:pt x="45" y="226"/>
                  </a:cubicBezTo>
                  <a:cubicBezTo>
                    <a:pt x="48" y="229"/>
                    <a:pt x="52" y="231"/>
                    <a:pt x="56" y="231"/>
                  </a:cubicBezTo>
                  <a:cubicBezTo>
                    <a:pt x="60" y="231"/>
                    <a:pt x="64" y="229"/>
                    <a:pt x="67" y="226"/>
                  </a:cubicBezTo>
                  <a:cubicBezTo>
                    <a:pt x="78" y="216"/>
                    <a:pt x="78" y="216"/>
                    <a:pt x="78" y="216"/>
                  </a:cubicBezTo>
                  <a:cubicBezTo>
                    <a:pt x="80" y="214"/>
                    <a:pt x="83" y="213"/>
                    <a:pt x="86" y="214"/>
                  </a:cubicBezTo>
                  <a:cubicBezTo>
                    <a:pt x="95" y="217"/>
                    <a:pt x="95" y="217"/>
                    <a:pt x="95" y="217"/>
                  </a:cubicBezTo>
                  <a:cubicBezTo>
                    <a:pt x="98" y="218"/>
                    <a:pt x="100" y="221"/>
                    <a:pt x="100" y="225"/>
                  </a:cubicBezTo>
                  <a:cubicBezTo>
                    <a:pt x="100" y="240"/>
                    <a:pt x="100" y="240"/>
                    <a:pt x="100" y="240"/>
                  </a:cubicBezTo>
                  <a:cubicBezTo>
                    <a:pt x="100" y="249"/>
                    <a:pt x="107" y="256"/>
                    <a:pt x="116" y="256"/>
                  </a:cubicBezTo>
                  <a:cubicBezTo>
                    <a:pt x="140" y="256"/>
                    <a:pt x="140" y="256"/>
                    <a:pt x="140" y="256"/>
                  </a:cubicBezTo>
                  <a:cubicBezTo>
                    <a:pt x="149" y="256"/>
                    <a:pt x="156" y="249"/>
                    <a:pt x="156" y="240"/>
                  </a:cubicBezTo>
                  <a:cubicBezTo>
                    <a:pt x="156" y="225"/>
                    <a:pt x="156" y="225"/>
                    <a:pt x="156" y="225"/>
                  </a:cubicBezTo>
                  <a:cubicBezTo>
                    <a:pt x="156" y="221"/>
                    <a:pt x="158" y="218"/>
                    <a:pt x="161" y="217"/>
                  </a:cubicBezTo>
                  <a:cubicBezTo>
                    <a:pt x="170" y="214"/>
                    <a:pt x="170" y="214"/>
                    <a:pt x="170" y="214"/>
                  </a:cubicBezTo>
                  <a:cubicBezTo>
                    <a:pt x="173" y="213"/>
                    <a:pt x="176" y="214"/>
                    <a:pt x="178" y="216"/>
                  </a:cubicBezTo>
                  <a:cubicBezTo>
                    <a:pt x="189" y="226"/>
                    <a:pt x="189" y="226"/>
                    <a:pt x="189" y="226"/>
                  </a:cubicBezTo>
                  <a:cubicBezTo>
                    <a:pt x="192" y="229"/>
                    <a:pt x="196" y="231"/>
                    <a:pt x="200" y="231"/>
                  </a:cubicBezTo>
                  <a:cubicBezTo>
                    <a:pt x="204" y="231"/>
                    <a:pt x="208" y="229"/>
                    <a:pt x="211" y="226"/>
                  </a:cubicBezTo>
                  <a:cubicBezTo>
                    <a:pt x="226" y="211"/>
                    <a:pt x="226" y="211"/>
                    <a:pt x="226" y="211"/>
                  </a:cubicBezTo>
                  <a:cubicBezTo>
                    <a:pt x="229" y="208"/>
                    <a:pt x="231" y="204"/>
                    <a:pt x="231" y="200"/>
                  </a:cubicBezTo>
                  <a:cubicBezTo>
                    <a:pt x="231" y="196"/>
                    <a:pt x="229" y="192"/>
                    <a:pt x="226" y="189"/>
                  </a:cubicBezTo>
                  <a:cubicBezTo>
                    <a:pt x="216" y="178"/>
                    <a:pt x="216" y="178"/>
                    <a:pt x="216" y="178"/>
                  </a:cubicBezTo>
                  <a:cubicBezTo>
                    <a:pt x="214" y="176"/>
                    <a:pt x="213" y="173"/>
                    <a:pt x="214" y="170"/>
                  </a:cubicBezTo>
                  <a:cubicBezTo>
                    <a:pt x="217" y="161"/>
                    <a:pt x="217" y="161"/>
                    <a:pt x="217" y="161"/>
                  </a:cubicBezTo>
                  <a:cubicBezTo>
                    <a:pt x="218" y="158"/>
                    <a:pt x="221" y="156"/>
                    <a:pt x="225" y="156"/>
                  </a:cubicBezTo>
                  <a:cubicBezTo>
                    <a:pt x="240" y="156"/>
                    <a:pt x="240" y="156"/>
                    <a:pt x="240" y="156"/>
                  </a:cubicBezTo>
                  <a:cubicBezTo>
                    <a:pt x="249" y="156"/>
                    <a:pt x="256" y="149"/>
                    <a:pt x="256" y="140"/>
                  </a:cubicBezTo>
                  <a:cubicBezTo>
                    <a:pt x="256" y="116"/>
                    <a:pt x="256" y="116"/>
                    <a:pt x="256" y="116"/>
                  </a:cubicBezTo>
                  <a:cubicBezTo>
                    <a:pt x="256" y="107"/>
                    <a:pt x="249" y="100"/>
                    <a:pt x="240" y="100"/>
                  </a:cubicBezTo>
                  <a:cubicBezTo>
                    <a:pt x="225" y="100"/>
                    <a:pt x="225" y="100"/>
                    <a:pt x="225" y="100"/>
                  </a:cubicBezTo>
                  <a:cubicBezTo>
                    <a:pt x="221" y="100"/>
                    <a:pt x="218" y="98"/>
                    <a:pt x="217" y="95"/>
                  </a:cubicBezTo>
                  <a:cubicBezTo>
                    <a:pt x="214" y="86"/>
                    <a:pt x="214" y="86"/>
                    <a:pt x="214" y="86"/>
                  </a:cubicBezTo>
                  <a:cubicBezTo>
                    <a:pt x="213" y="83"/>
                    <a:pt x="214" y="80"/>
                    <a:pt x="216" y="78"/>
                  </a:cubicBezTo>
                  <a:cubicBezTo>
                    <a:pt x="226" y="67"/>
                    <a:pt x="226" y="67"/>
                    <a:pt x="226" y="67"/>
                  </a:cubicBezTo>
                  <a:cubicBezTo>
                    <a:pt x="229" y="64"/>
                    <a:pt x="231" y="60"/>
                    <a:pt x="231" y="56"/>
                  </a:cubicBezTo>
                  <a:cubicBezTo>
                    <a:pt x="231" y="52"/>
                    <a:pt x="229" y="48"/>
                    <a:pt x="226" y="45"/>
                  </a:cubicBezTo>
                  <a:cubicBezTo>
                    <a:pt x="211" y="30"/>
                    <a:pt x="211" y="30"/>
                    <a:pt x="211" y="30"/>
                  </a:cubicBezTo>
                  <a:cubicBezTo>
                    <a:pt x="208" y="27"/>
                    <a:pt x="204" y="25"/>
                    <a:pt x="200" y="25"/>
                  </a:cubicBezTo>
                  <a:cubicBezTo>
                    <a:pt x="196" y="25"/>
                    <a:pt x="192" y="27"/>
                    <a:pt x="189" y="30"/>
                  </a:cubicBezTo>
                  <a:cubicBezTo>
                    <a:pt x="178" y="40"/>
                    <a:pt x="178" y="40"/>
                    <a:pt x="178" y="40"/>
                  </a:cubicBezTo>
                  <a:cubicBezTo>
                    <a:pt x="176" y="42"/>
                    <a:pt x="173" y="43"/>
                    <a:pt x="170" y="42"/>
                  </a:cubicBezTo>
                  <a:cubicBezTo>
                    <a:pt x="161" y="39"/>
                    <a:pt x="161" y="39"/>
                    <a:pt x="161" y="39"/>
                  </a:cubicBezTo>
                  <a:cubicBezTo>
                    <a:pt x="158" y="38"/>
                    <a:pt x="156" y="35"/>
                    <a:pt x="156" y="31"/>
                  </a:cubicBezTo>
                  <a:cubicBezTo>
                    <a:pt x="156" y="16"/>
                    <a:pt x="156" y="16"/>
                    <a:pt x="156" y="16"/>
                  </a:cubicBezTo>
                  <a:cubicBezTo>
                    <a:pt x="156" y="7"/>
                    <a:pt x="149" y="0"/>
                    <a:pt x="140" y="0"/>
                  </a:cubicBezTo>
                  <a:cubicBezTo>
                    <a:pt x="116" y="0"/>
                    <a:pt x="116" y="0"/>
                    <a:pt x="116" y="0"/>
                  </a:cubicBezTo>
                  <a:cubicBezTo>
                    <a:pt x="107" y="0"/>
                    <a:pt x="100" y="7"/>
                    <a:pt x="100" y="16"/>
                  </a:cubicBezTo>
                  <a:cubicBezTo>
                    <a:pt x="100" y="31"/>
                    <a:pt x="100" y="31"/>
                    <a:pt x="100" y="31"/>
                  </a:cubicBezTo>
                  <a:cubicBezTo>
                    <a:pt x="100" y="35"/>
                    <a:pt x="98" y="38"/>
                    <a:pt x="95" y="39"/>
                  </a:cubicBezTo>
                  <a:cubicBezTo>
                    <a:pt x="86" y="42"/>
                    <a:pt x="86" y="42"/>
                    <a:pt x="86" y="42"/>
                  </a:cubicBezTo>
                  <a:cubicBezTo>
                    <a:pt x="83" y="43"/>
                    <a:pt x="80" y="42"/>
                    <a:pt x="78" y="40"/>
                  </a:cubicBezTo>
                  <a:cubicBezTo>
                    <a:pt x="67" y="30"/>
                    <a:pt x="67" y="30"/>
                    <a:pt x="67" y="30"/>
                  </a:cubicBezTo>
                  <a:cubicBezTo>
                    <a:pt x="64" y="27"/>
                    <a:pt x="60" y="25"/>
                    <a:pt x="56" y="25"/>
                  </a:cubicBezTo>
                  <a:cubicBezTo>
                    <a:pt x="52" y="25"/>
                    <a:pt x="48" y="27"/>
                    <a:pt x="45" y="30"/>
                  </a:cubicBezTo>
                  <a:cubicBezTo>
                    <a:pt x="30" y="45"/>
                    <a:pt x="30" y="45"/>
                    <a:pt x="30" y="45"/>
                  </a:cubicBezTo>
                  <a:cubicBezTo>
                    <a:pt x="27" y="48"/>
                    <a:pt x="25" y="52"/>
                    <a:pt x="25" y="56"/>
                  </a:cubicBezTo>
                  <a:cubicBezTo>
                    <a:pt x="25" y="60"/>
                    <a:pt x="27" y="64"/>
                    <a:pt x="30" y="67"/>
                  </a:cubicBezTo>
                  <a:cubicBezTo>
                    <a:pt x="40" y="78"/>
                    <a:pt x="40" y="78"/>
                    <a:pt x="40" y="78"/>
                  </a:cubicBezTo>
                  <a:cubicBezTo>
                    <a:pt x="42" y="80"/>
                    <a:pt x="43" y="83"/>
                    <a:pt x="42" y="86"/>
                  </a:cubicBezTo>
                  <a:cubicBezTo>
                    <a:pt x="39" y="95"/>
                    <a:pt x="39" y="95"/>
                    <a:pt x="39" y="95"/>
                  </a:cubicBezTo>
                  <a:cubicBezTo>
                    <a:pt x="38" y="98"/>
                    <a:pt x="35" y="100"/>
                    <a:pt x="31" y="100"/>
                  </a:cubicBezTo>
                  <a:cubicBezTo>
                    <a:pt x="16" y="100"/>
                    <a:pt x="16" y="100"/>
                    <a:pt x="16" y="100"/>
                  </a:cubicBezTo>
                  <a:cubicBezTo>
                    <a:pt x="7" y="100"/>
                    <a:pt x="0" y="107"/>
                    <a:pt x="0" y="116"/>
                  </a:cubicBezTo>
                  <a:cubicBezTo>
                    <a:pt x="0" y="140"/>
                    <a:pt x="0" y="140"/>
                    <a:pt x="0" y="140"/>
                  </a:cubicBezTo>
                  <a:cubicBezTo>
                    <a:pt x="0" y="149"/>
                    <a:pt x="7" y="156"/>
                    <a:pt x="16" y="156"/>
                  </a:cubicBezTo>
                  <a:close/>
                  <a:moveTo>
                    <a:pt x="8" y="116"/>
                  </a:moveTo>
                  <a:cubicBezTo>
                    <a:pt x="8" y="112"/>
                    <a:pt x="12" y="108"/>
                    <a:pt x="16" y="108"/>
                  </a:cubicBezTo>
                  <a:cubicBezTo>
                    <a:pt x="31" y="108"/>
                    <a:pt x="31" y="108"/>
                    <a:pt x="31" y="108"/>
                  </a:cubicBezTo>
                  <a:cubicBezTo>
                    <a:pt x="38" y="108"/>
                    <a:pt x="44" y="104"/>
                    <a:pt x="47" y="97"/>
                  </a:cubicBezTo>
                  <a:cubicBezTo>
                    <a:pt x="49" y="88"/>
                    <a:pt x="49" y="88"/>
                    <a:pt x="49" y="88"/>
                  </a:cubicBezTo>
                  <a:cubicBezTo>
                    <a:pt x="51" y="83"/>
                    <a:pt x="50" y="76"/>
                    <a:pt x="46" y="72"/>
                  </a:cubicBezTo>
                  <a:cubicBezTo>
                    <a:pt x="35" y="62"/>
                    <a:pt x="35" y="62"/>
                    <a:pt x="35" y="62"/>
                  </a:cubicBezTo>
                  <a:cubicBezTo>
                    <a:pt x="34" y="60"/>
                    <a:pt x="33" y="58"/>
                    <a:pt x="33" y="56"/>
                  </a:cubicBezTo>
                  <a:cubicBezTo>
                    <a:pt x="33" y="54"/>
                    <a:pt x="34" y="52"/>
                    <a:pt x="35" y="50"/>
                  </a:cubicBezTo>
                  <a:cubicBezTo>
                    <a:pt x="50" y="35"/>
                    <a:pt x="50" y="35"/>
                    <a:pt x="50" y="35"/>
                  </a:cubicBezTo>
                  <a:cubicBezTo>
                    <a:pt x="53" y="32"/>
                    <a:pt x="59" y="32"/>
                    <a:pt x="62" y="35"/>
                  </a:cubicBezTo>
                  <a:cubicBezTo>
                    <a:pt x="72" y="46"/>
                    <a:pt x="72" y="46"/>
                    <a:pt x="72" y="46"/>
                  </a:cubicBezTo>
                  <a:cubicBezTo>
                    <a:pt x="76" y="50"/>
                    <a:pt x="83" y="51"/>
                    <a:pt x="88" y="49"/>
                  </a:cubicBezTo>
                  <a:cubicBezTo>
                    <a:pt x="97" y="47"/>
                    <a:pt x="97" y="47"/>
                    <a:pt x="97" y="47"/>
                  </a:cubicBezTo>
                  <a:cubicBezTo>
                    <a:pt x="104" y="44"/>
                    <a:pt x="108" y="38"/>
                    <a:pt x="108" y="31"/>
                  </a:cubicBezTo>
                  <a:cubicBezTo>
                    <a:pt x="108" y="16"/>
                    <a:pt x="108" y="16"/>
                    <a:pt x="108" y="16"/>
                  </a:cubicBezTo>
                  <a:cubicBezTo>
                    <a:pt x="108" y="12"/>
                    <a:pt x="112" y="8"/>
                    <a:pt x="116" y="8"/>
                  </a:cubicBezTo>
                  <a:cubicBezTo>
                    <a:pt x="140" y="8"/>
                    <a:pt x="140" y="8"/>
                    <a:pt x="140" y="8"/>
                  </a:cubicBezTo>
                  <a:cubicBezTo>
                    <a:pt x="144" y="8"/>
                    <a:pt x="148" y="12"/>
                    <a:pt x="148" y="16"/>
                  </a:cubicBezTo>
                  <a:cubicBezTo>
                    <a:pt x="148" y="31"/>
                    <a:pt x="148" y="31"/>
                    <a:pt x="148" y="31"/>
                  </a:cubicBezTo>
                  <a:cubicBezTo>
                    <a:pt x="148" y="38"/>
                    <a:pt x="152" y="44"/>
                    <a:pt x="159" y="47"/>
                  </a:cubicBezTo>
                  <a:cubicBezTo>
                    <a:pt x="168" y="49"/>
                    <a:pt x="168" y="49"/>
                    <a:pt x="168" y="49"/>
                  </a:cubicBezTo>
                  <a:cubicBezTo>
                    <a:pt x="173" y="51"/>
                    <a:pt x="180" y="50"/>
                    <a:pt x="184" y="46"/>
                  </a:cubicBezTo>
                  <a:cubicBezTo>
                    <a:pt x="194" y="35"/>
                    <a:pt x="194" y="35"/>
                    <a:pt x="194" y="35"/>
                  </a:cubicBezTo>
                  <a:cubicBezTo>
                    <a:pt x="197" y="32"/>
                    <a:pt x="203" y="32"/>
                    <a:pt x="206" y="35"/>
                  </a:cubicBezTo>
                  <a:cubicBezTo>
                    <a:pt x="221" y="50"/>
                    <a:pt x="221" y="50"/>
                    <a:pt x="221" y="50"/>
                  </a:cubicBezTo>
                  <a:cubicBezTo>
                    <a:pt x="222" y="52"/>
                    <a:pt x="223" y="54"/>
                    <a:pt x="223" y="56"/>
                  </a:cubicBezTo>
                  <a:cubicBezTo>
                    <a:pt x="223" y="58"/>
                    <a:pt x="222" y="60"/>
                    <a:pt x="221" y="62"/>
                  </a:cubicBezTo>
                  <a:cubicBezTo>
                    <a:pt x="210" y="72"/>
                    <a:pt x="210" y="72"/>
                    <a:pt x="210" y="72"/>
                  </a:cubicBezTo>
                  <a:cubicBezTo>
                    <a:pt x="206" y="76"/>
                    <a:pt x="205" y="83"/>
                    <a:pt x="207" y="88"/>
                  </a:cubicBezTo>
                  <a:cubicBezTo>
                    <a:pt x="209" y="97"/>
                    <a:pt x="209" y="97"/>
                    <a:pt x="209" y="97"/>
                  </a:cubicBezTo>
                  <a:cubicBezTo>
                    <a:pt x="212" y="104"/>
                    <a:pt x="218" y="108"/>
                    <a:pt x="225" y="108"/>
                  </a:cubicBezTo>
                  <a:cubicBezTo>
                    <a:pt x="240" y="108"/>
                    <a:pt x="240" y="108"/>
                    <a:pt x="240" y="108"/>
                  </a:cubicBezTo>
                  <a:cubicBezTo>
                    <a:pt x="244" y="108"/>
                    <a:pt x="248" y="112"/>
                    <a:pt x="248" y="116"/>
                  </a:cubicBezTo>
                  <a:cubicBezTo>
                    <a:pt x="248" y="140"/>
                    <a:pt x="248" y="140"/>
                    <a:pt x="248" y="140"/>
                  </a:cubicBezTo>
                  <a:cubicBezTo>
                    <a:pt x="248" y="144"/>
                    <a:pt x="244" y="148"/>
                    <a:pt x="240" y="148"/>
                  </a:cubicBezTo>
                  <a:cubicBezTo>
                    <a:pt x="225" y="148"/>
                    <a:pt x="225" y="148"/>
                    <a:pt x="225" y="148"/>
                  </a:cubicBezTo>
                  <a:cubicBezTo>
                    <a:pt x="218" y="148"/>
                    <a:pt x="212" y="152"/>
                    <a:pt x="209" y="159"/>
                  </a:cubicBezTo>
                  <a:cubicBezTo>
                    <a:pt x="207" y="168"/>
                    <a:pt x="207" y="168"/>
                    <a:pt x="207" y="168"/>
                  </a:cubicBezTo>
                  <a:cubicBezTo>
                    <a:pt x="205" y="173"/>
                    <a:pt x="206" y="180"/>
                    <a:pt x="210" y="184"/>
                  </a:cubicBezTo>
                  <a:cubicBezTo>
                    <a:pt x="221" y="194"/>
                    <a:pt x="221" y="194"/>
                    <a:pt x="221" y="194"/>
                  </a:cubicBezTo>
                  <a:cubicBezTo>
                    <a:pt x="222" y="196"/>
                    <a:pt x="223" y="198"/>
                    <a:pt x="223" y="200"/>
                  </a:cubicBezTo>
                  <a:cubicBezTo>
                    <a:pt x="223" y="202"/>
                    <a:pt x="222" y="204"/>
                    <a:pt x="221" y="206"/>
                  </a:cubicBezTo>
                  <a:cubicBezTo>
                    <a:pt x="206" y="221"/>
                    <a:pt x="206" y="221"/>
                    <a:pt x="206" y="221"/>
                  </a:cubicBezTo>
                  <a:cubicBezTo>
                    <a:pt x="203" y="224"/>
                    <a:pt x="197" y="224"/>
                    <a:pt x="194" y="221"/>
                  </a:cubicBezTo>
                  <a:cubicBezTo>
                    <a:pt x="184" y="210"/>
                    <a:pt x="184" y="210"/>
                    <a:pt x="184" y="210"/>
                  </a:cubicBezTo>
                  <a:cubicBezTo>
                    <a:pt x="180" y="206"/>
                    <a:pt x="173" y="205"/>
                    <a:pt x="168" y="207"/>
                  </a:cubicBezTo>
                  <a:cubicBezTo>
                    <a:pt x="159" y="209"/>
                    <a:pt x="159" y="209"/>
                    <a:pt x="159" y="209"/>
                  </a:cubicBezTo>
                  <a:cubicBezTo>
                    <a:pt x="152" y="212"/>
                    <a:pt x="148" y="218"/>
                    <a:pt x="148" y="225"/>
                  </a:cubicBezTo>
                  <a:cubicBezTo>
                    <a:pt x="148" y="240"/>
                    <a:pt x="148" y="240"/>
                    <a:pt x="148" y="240"/>
                  </a:cubicBezTo>
                  <a:cubicBezTo>
                    <a:pt x="148" y="244"/>
                    <a:pt x="144" y="248"/>
                    <a:pt x="140" y="248"/>
                  </a:cubicBezTo>
                  <a:cubicBezTo>
                    <a:pt x="116" y="248"/>
                    <a:pt x="116" y="248"/>
                    <a:pt x="116" y="248"/>
                  </a:cubicBezTo>
                  <a:cubicBezTo>
                    <a:pt x="112" y="248"/>
                    <a:pt x="108" y="244"/>
                    <a:pt x="108" y="240"/>
                  </a:cubicBezTo>
                  <a:cubicBezTo>
                    <a:pt x="108" y="225"/>
                    <a:pt x="108" y="225"/>
                    <a:pt x="108" y="225"/>
                  </a:cubicBezTo>
                  <a:cubicBezTo>
                    <a:pt x="108" y="218"/>
                    <a:pt x="104" y="212"/>
                    <a:pt x="97" y="209"/>
                  </a:cubicBezTo>
                  <a:cubicBezTo>
                    <a:pt x="88" y="207"/>
                    <a:pt x="88" y="207"/>
                    <a:pt x="88" y="207"/>
                  </a:cubicBezTo>
                  <a:cubicBezTo>
                    <a:pt x="87" y="206"/>
                    <a:pt x="85" y="206"/>
                    <a:pt x="83" y="206"/>
                  </a:cubicBezTo>
                  <a:cubicBezTo>
                    <a:pt x="79" y="206"/>
                    <a:pt x="75" y="207"/>
                    <a:pt x="72" y="210"/>
                  </a:cubicBezTo>
                  <a:cubicBezTo>
                    <a:pt x="62" y="221"/>
                    <a:pt x="62" y="221"/>
                    <a:pt x="62" y="221"/>
                  </a:cubicBezTo>
                  <a:cubicBezTo>
                    <a:pt x="59" y="224"/>
                    <a:pt x="53" y="224"/>
                    <a:pt x="50" y="221"/>
                  </a:cubicBezTo>
                  <a:cubicBezTo>
                    <a:pt x="35" y="206"/>
                    <a:pt x="35" y="206"/>
                    <a:pt x="35" y="206"/>
                  </a:cubicBezTo>
                  <a:cubicBezTo>
                    <a:pt x="34" y="204"/>
                    <a:pt x="33" y="202"/>
                    <a:pt x="33" y="200"/>
                  </a:cubicBezTo>
                  <a:cubicBezTo>
                    <a:pt x="33" y="198"/>
                    <a:pt x="34" y="196"/>
                    <a:pt x="35" y="194"/>
                  </a:cubicBezTo>
                  <a:cubicBezTo>
                    <a:pt x="46" y="184"/>
                    <a:pt x="46" y="184"/>
                    <a:pt x="46" y="184"/>
                  </a:cubicBezTo>
                  <a:cubicBezTo>
                    <a:pt x="50" y="180"/>
                    <a:pt x="51" y="173"/>
                    <a:pt x="49" y="168"/>
                  </a:cubicBezTo>
                  <a:cubicBezTo>
                    <a:pt x="47" y="159"/>
                    <a:pt x="47" y="159"/>
                    <a:pt x="47" y="159"/>
                  </a:cubicBezTo>
                  <a:cubicBezTo>
                    <a:pt x="44" y="152"/>
                    <a:pt x="38" y="148"/>
                    <a:pt x="31" y="148"/>
                  </a:cubicBezTo>
                  <a:cubicBezTo>
                    <a:pt x="16" y="148"/>
                    <a:pt x="16" y="148"/>
                    <a:pt x="16" y="148"/>
                  </a:cubicBezTo>
                  <a:cubicBezTo>
                    <a:pt x="12" y="148"/>
                    <a:pt x="8" y="144"/>
                    <a:pt x="8" y="140"/>
                  </a:cubicBezTo>
                  <a:lnTo>
                    <a:pt x="8" y="1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9" name="Freeform 11"/>
            <p:cNvSpPr>
              <a:spLocks noEditPoints="1"/>
            </p:cNvSpPr>
            <p:nvPr/>
          </p:nvSpPr>
          <p:spPr bwMode="auto">
            <a:xfrm>
              <a:off x="5373" y="1735"/>
              <a:ext cx="104" cy="104"/>
            </a:xfrm>
            <a:custGeom>
              <a:avLst/>
              <a:gdLst>
                <a:gd name="T0" fmla="*/ 29 w 58"/>
                <a:gd name="T1" fmla="*/ 58 h 58"/>
                <a:gd name="T2" fmla="*/ 29 w 58"/>
                <a:gd name="T3" fmla="*/ 58 h 58"/>
                <a:gd name="T4" fmla="*/ 35 w 58"/>
                <a:gd name="T5" fmla="*/ 57 h 58"/>
                <a:gd name="T6" fmla="*/ 56 w 58"/>
                <a:gd name="T7" fmla="*/ 36 h 58"/>
                <a:gd name="T8" fmla="*/ 51 w 58"/>
                <a:gd name="T9" fmla="*/ 12 h 58"/>
                <a:gd name="T10" fmla="*/ 23 w 58"/>
                <a:gd name="T11" fmla="*/ 3 h 58"/>
                <a:gd name="T12" fmla="*/ 2 w 58"/>
                <a:gd name="T13" fmla="*/ 24 h 58"/>
                <a:gd name="T14" fmla="*/ 7 w 58"/>
                <a:gd name="T15" fmla="*/ 48 h 58"/>
                <a:gd name="T16" fmla="*/ 29 w 58"/>
                <a:gd name="T17" fmla="*/ 58 h 58"/>
                <a:gd name="T18" fmla="*/ 10 w 58"/>
                <a:gd name="T19" fmla="*/ 25 h 58"/>
                <a:gd name="T20" fmla="*/ 24 w 58"/>
                <a:gd name="T21" fmla="*/ 11 h 58"/>
                <a:gd name="T22" fmla="*/ 29 w 58"/>
                <a:gd name="T23" fmla="*/ 10 h 58"/>
                <a:gd name="T24" fmla="*/ 45 w 58"/>
                <a:gd name="T25" fmla="*/ 17 h 58"/>
                <a:gd name="T26" fmla="*/ 48 w 58"/>
                <a:gd name="T27" fmla="*/ 35 h 58"/>
                <a:gd name="T28" fmla="*/ 34 w 58"/>
                <a:gd name="T29" fmla="*/ 49 h 58"/>
                <a:gd name="T30" fmla="*/ 29 w 58"/>
                <a:gd name="T31" fmla="*/ 50 h 58"/>
                <a:gd name="T32" fmla="*/ 29 w 58"/>
                <a:gd name="T33" fmla="*/ 50 h 58"/>
                <a:gd name="T34" fmla="*/ 13 w 58"/>
                <a:gd name="T35" fmla="*/ 43 h 58"/>
                <a:gd name="T36" fmla="*/ 10 w 58"/>
                <a:gd name="T37" fmla="*/ 2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8" h="58">
                  <a:moveTo>
                    <a:pt x="29" y="58"/>
                  </a:moveTo>
                  <a:cubicBezTo>
                    <a:pt x="29" y="58"/>
                    <a:pt x="29" y="58"/>
                    <a:pt x="29" y="58"/>
                  </a:cubicBezTo>
                  <a:cubicBezTo>
                    <a:pt x="31" y="58"/>
                    <a:pt x="33" y="58"/>
                    <a:pt x="35" y="57"/>
                  </a:cubicBezTo>
                  <a:cubicBezTo>
                    <a:pt x="46" y="55"/>
                    <a:pt x="54" y="47"/>
                    <a:pt x="56" y="36"/>
                  </a:cubicBezTo>
                  <a:cubicBezTo>
                    <a:pt x="58" y="28"/>
                    <a:pt x="56" y="19"/>
                    <a:pt x="51" y="12"/>
                  </a:cubicBezTo>
                  <a:cubicBezTo>
                    <a:pt x="44" y="4"/>
                    <a:pt x="33" y="0"/>
                    <a:pt x="23" y="3"/>
                  </a:cubicBezTo>
                  <a:cubicBezTo>
                    <a:pt x="12" y="5"/>
                    <a:pt x="4" y="13"/>
                    <a:pt x="2" y="24"/>
                  </a:cubicBezTo>
                  <a:cubicBezTo>
                    <a:pt x="0" y="32"/>
                    <a:pt x="2" y="41"/>
                    <a:pt x="7" y="48"/>
                  </a:cubicBezTo>
                  <a:cubicBezTo>
                    <a:pt x="13" y="54"/>
                    <a:pt x="20" y="58"/>
                    <a:pt x="29" y="58"/>
                  </a:cubicBezTo>
                  <a:close/>
                  <a:moveTo>
                    <a:pt x="10" y="25"/>
                  </a:moveTo>
                  <a:cubicBezTo>
                    <a:pt x="11" y="18"/>
                    <a:pt x="17" y="12"/>
                    <a:pt x="24" y="11"/>
                  </a:cubicBezTo>
                  <a:cubicBezTo>
                    <a:pt x="26" y="10"/>
                    <a:pt x="27" y="10"/>
                    <a:pt x="29" y="10"/>
                  </a:cubicBezTo>
                  <a:cubicBezTo>
                    <a:pt x="35" y="10"/>
                    <a:pt x="41" y="13"/>
                    <a:pt x="45" y="17"/>
                  </a:cubicBezTo>
                  <a:cubicBezTo>
                    <a:pt x="48" y="22"/>
                    <a:pt x="50" y="29"/>
                    <a:pt x="48" y="35"/>
                  </a:cubicBezTo>
                  <a:cubicBezTo>
                    <a:pt x="47" y="42"/>
                    <a:pt x="41" y="48"/>
                    <a:pt x="34" y="49"/>
                  </a:cubicBezTo>
                  <a:cubicBezTo>
                    <a:pt x="32" y="50"/>
                    <a:pt x="31" y="50"/>
                    <a:pt x="29" y="50"/>
                  </a:cubicBezTo>
                  <a:cubicBezTo>
                    <a:pt x="29" y="50"/>
                    <a:pt x="29" y="50"/>
                    <a:pt x="29" y="50"/>
                  </a:cubicBezTo>
                  <a:cubicBezTo>
                    <a:pt x="23" y="50"/>
                    <a:pt x="17" y="47"/>
                    <a:pt x="13" y="43"/>
                  </a:cubicBezTo>
                  <a:cubicBezTo>
                    <a:pt x="10" y="38"/>
                    <a:pt x="8" y="31"/>
                    <a:pt x="10"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270" name="Group 4"/>
          <p:cNvGrpSpPr>
            <a:grpSpLocks noChangeAspect="1"/>
          </p:cNvGrpSpPr>
          <p:nvPr/>
        </p:nvGrpSpPr>
        <p:grpSpPr bwMode="auto">
          <a:xfrm>
            <a:off x="12065055" y="9810116"/>
            <a:ext cx="1269553" cy="939179"/>
            <a:chOff x="3535" y="1933"/>
            <a:chExt cx="611" cy="452"/>
          </a:xfrm>
          <a:solidFill>
            <a:schemeClr val="bg1"/>
          </a:solidFill>
        </p:grpSpPr>
        <p:sp>
          <p:nvSpPr>
            <p:cNvPr id="271" name="Freeform 5"/>
            <p:cNvSpPr>
              <a:spLocks noEditPoints="1"/>
            </p:cNvSpPr>
            <p:nvPr/>
          </p:nvSpPr>
          <p:spPr bwMode="auto">
            <a:xfrm>
              <a:off x="3754" y="2048"/>
              <a:ext cx="232" cy="337"/>
            </a:xfrm>
            <a:custGeom>
              <a:avLst/>
              <a:gdLst>
                <a:gd name="T0" fmla="*/ 87 w 97"/>
                <a:gd name="T1" fmla="*/ 44 h 140"/>
                <a:gd name="T2" fmla="*/ 75 w 97"/>
                <a:gd name="T3" fmla="*/ 12 h 140"/>
                <a:gd name="T4" fmla="*/ 44 w 97"/>
                <a:gd name="T5" fmla="*/ 0 h 140"/>
                <a:gd name="T6" fmla="*/ 0 w 97"/>
                <a:gd name="T7" fmla="*/ 44 h 140"/>
                <a:gd name="T8" fmla="*/ 44 w 97"/>
                <a:gd name="T9" fmla="*/ 88 h 140"/>
                <a:gd name="T10" fmla="*/ 44 w 97"/>
                <a:gd name="T11" fmla="*/ 88 h 140"/>
                <a:gd name="T12" fmla="*/ 58 w 97"/>
                <a:gd name="T13" fmla="*/ 86 h 140"/>
                <a:gd name="T14" fmla="*/ 89 w 97"/>
                <a:gd name="T15" fmla="*/ 138 h 140"/>
                <a:gd name="T16" fmla="*/ 92 w 97"/>
                <a:gd name="T17" fmla="*/ 140 h 140"/>
                <a:gd name="T18" fmla="*/ 94 w 97"/>
                <a:gd name="T19" fmla="*/ 139 h 140"/>
                <a:gd name="T20" fmla="*/ 96 w 97"/>
                <a:gd name="T21" fmla="*/ 134 h 140"/>
                <a:gd name="T22" fmla="*/ 65 w 97"/>
                <a:gd name="T23" fmla="*/ 82 h 140"/>
                <a:gd name="T24" fmla="*/ 87 w 97"/>
                <a:gd name="T25" fmla="*/ 44 h 140"/>
                <a:gd name="T26" fmla="*/ 44 w 97"/>
                <a:gd name="T27" fmla="*/ 79 h 140"/>
                <a:gd name="T28" fmla="*/ 44 w 97"/>
                <a:gd name="T29" fmla="*/ 83 h 140"/>
                <a:gd name="T30" fmla="*/ 44 w 97"/>
                <a:gd name="T31" fmla="*/ 79 h 140"/>
                <a:gd name="T32" fmla="*/ 8 w 97"/>
                <a:gd name="T33" fmla="*/ 43 h 140"/>
                <a:gd name="T34" fmla="*/ 44 w 97"/>
                <a:gd name="T35" fmla="*/ 7 h 140"/>
                <a:gd name="T36" fmla="*/ 69 w 97"/>
                <a:gd name="T37" fmla="*/ 18 h 140"/>
                <a:gd name="T38" fmla="*/ 79 w 97"/>
                <a:gd name="T39" fmla="*/ 43 h 140"/>
                <a:gd name="T40" fmla="*/ 44 w 97"/>
                <a:gd name="T41" fmla="*/ 7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 h="140">
                  <a:moveTo>
                    <a:pt x="87" y="44"/>
                  </a:moveTo>
                  <a:cubicBezTo>
                    <a:pt x="87" y="32"/>
                    <a:pt x="83" y="21"/>
                    <a:pt x="75" y="12"/>
                  </a:cubicBezTo>
                  <a:cubicBezTo>
                    <a:pt x="66" y="4"/>
                    <a:pt x="55" y="0"/>
                    <a:pt x="44" y="0"/>
                  </a:cubicBezTo>
                  <a:cubicBezTo>
                    <a:pt x="20" y="0"/>
                    <a:pt x="0" y="20"/>
                    <a:pt x="0" y="44"/>
                  </a:cubicBezTo>
                  <a:cubicBezTo>
                    <a:pt x="0" y="68"/>
                    <a:pt x="20" y="88"/>
                    <a:pt x="44" y="88"/>
                  </a:cubicBezTo>
                  <a:cubicBezTo>
                    <a:pt x="44" y="88"/>
                    <a:pt x="44" y="88"/>
                    <a:pt x="44" y="88"/>
                  </a:cubicBezTo>
                  <a:cubicBezTo>
                    <a:pt x="49" y="88"/>
                    <a:pt x="53" y="87"/>
                    <a:pt x="58" y="86"/>
                  </a:cubicBezTo>
                  <a:cubicBezTo>
                    <a:pt x="89" y="138"/>
                    <a:pt x="89" y="138"/>
                    <a:pt x="89" y="138"/>
                  </a:cubicBezTo>
                  <a:cubicBezTo>
                    <a:pt x="90" y="139"/>
                    <a:pt x="91" y="140"/>
                    <a:pt x="92" y="140"/>
                  </a:cubicBezTo>
                  <a:cubicBezTo>
                    <a:pt x="93" y="140"/>
                    <a:pt x="94" y="140"/>
                    <a:pt x="94" y="139"/>
                  </a:cubicBezTo>
                  <a:cubicBezTo>
                    <a:pt x="96" y="138"/>
                    <a:pt x="97" y="136"/>
                    <a:pt x="96" y="134"/>
                  </a:cubicBezTo>
                  <a:cubicBezTo>
                    <a:pt x="65" y="82"/>
                    <a:pt x="65" y="82"/>
                    <a:pt x="65" y="82"/>
                  </a:cubicBezTo>
                  <a:cubicBezTo>
                    <a:pt x="78" y="75"/>
                    <a:pt x="87" y="60"/>
                    <a:pt x="87" y="44"/>
                  </a:cubicBezTo>
                  <a:close/>
                  <a:moveTo>
                    <a:pt x="44" y="79"/>
                  </a:moveTo>
                  <a:cubicBezTo>
                    <a:pt x="44" y="83"/>
                    <a:pt x="44" y="83"/>
                    <a:pt x="44" y="83"/>
                  </a:cubicBezTo>
                  <a:cubicBezTo>
                    <a:pt x="44" y="79"/>
                    <a:pt x="44" y="79"/>
                    <a:pt x="44" y="79"/>
                  </a:cubicBezTo>
                  <a:cubicBezTo>
                    <a:pt x="24" y="79"/>
                    <a:pt x="8" y="63"/>
                    <a:pt x="8" y="43"/>
                  </a:cubicBezTo>
                  <a:cubicBezTo>
                    <a:pt x="8" y="23"/>
                    <a:pt x="24" y="7"/>
                    <a:pt x="44" y="7"/>
                  </a:cubicBezTo>
                  <a:cubicBezTo>
                    <a:pt x="53" y="7"/>
                    <a:pt x="62" y="11"/>
                    <a:pt x="69" y="18"/>
                  </a:cubicBezTo>
                  <a:cubicBezTo>
                    <a:pt x="76" y="25"/>
                    <a:pt x="79" y="34"/>
                    <a:pt x="79" y="43"/>
                  </a:cubicBezTo>
                  <a:cubicBezTo>
                    <a:pt x="79" y="63"/>
                    <a:pt x="64" y="79"/>
                    <a:pt x="44"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2" name="Freeform 6"/>
            <p:cNvSpPr>
              <a:spLocks/>
            </p:cNvSpPr>
            <p:nvPr/>
          </p:nvSpPr>
          <p:spPr bwMode="auto">
            <a:xfrm>
              <a:off x="3535" y="1933"/>
              <a:ext cx="611" cy="365"/>
            </a:xfrm>
            <a:custGeom>
              <a:avLst/>
              <a:gdLst>
                <a:gd name="T0" fmla="*/ 44 w 256"/>
                <a:gd name="T1" fmla="*/ 152 h 152"/>
                <a:gd name="T2" fmla="*/ 116 w 256"/>
                <a:gd name="T3" fmla="*/ 152 h 152"/>
                <a:gd name="T4" fmla="*/ 120 w 256"/>
                <a:gd name="T5" fmla="*/ 148 h 152"/>
                <a:gd name="T6" fmla="*/ 116 w 256"/>
                <a:gd name="T7" fmla="*/ 144 h 152"/>
                <a:gd name="T8" fmla="*/ 44 w 256"/>
                <a:gd name="T9" fmla="*/ 144 h 152"/>
                <a:gd name="T10" fmla="*/ 8 w 256"/>
                <a:gd name="T11" fmla="*/ 108 h 152"/>
                <a:gd name="T12" fmla="*/ 45 w 256"/>
                <a:gd name="T13" fmla="*/ 72 h 152"/>
                <a:gd name="T14" fmla="*/ 55 w 256"/>
                <a:gd name="T15" fmla="*/ 72 h 152"/>
                <a:gd name="T16" fmla="*/ 56 w 256"/>
                <a:gd name="T17" fmla="*/ 69 h 152"/>
                <a:gd name="T18" fmla="*/ 136 w 256"/>
                <a:gd name="T19" fmla="*/ 8 h 152"/>
                <a:gd name="T20" fmla="*/ 216 w 256"/>
                <a:gd name="T21" fmla="*/ 84 h 152"/>
                <a:gd name="T22" fmla="*/ 216 w 256"/>
                <a:gd name="T23" fmla="*/ 88 h 152"/>
                <a:gd name="T24" fmla="*/ 220 w 256"/>
                <a:gd name="T25" fmla="*/ 88 h 152"/>
                <a:gd name="T26" fmla="*/ 248 w 256"/>
                <a:gd name="T27" fmla="*/ 116 h 152"/>
                <a:gd name="T28" fmla="*/ 220 w 256"/>
                <a:gd name="T29" fmla="*/ 144 h 152"/>
                <a:gd name="T30" fmla="*/ 196 w 256"/>
                <a:gd name="T31" fmla="*/ 144 h 152"/>
                <a:gd name="T32" fmla="*/ 192 w 256"/>
                <a:gd name="T33" fmla="*/ 148 h 152"/>
                <a:gd name="T34" fmla="*/ 196 w 256"/>
                <a:gd name="T35" fmla="*/ 152 h 152"/>
                <a:gd name="T36" fmla="*/ 220 w 256"/>
                <a:gd name="T37" fmla="*/ 152 h 152"/>
                <a:gd name="T38" fmla="*/ 256 w 256"/>
                <a:gd name="T39" fmla="*/ 116 h 152"/>
                <a:gd name="T40" fmla="*/ 224 w 256"/>
                <a:gd name="T41" fmla="*/ 80 h 152"/>
                <a:gd name="T42" fmla="*/ 136 w 256"/>
                <a:gd name="T43" fmla="*/ 0 h 152"/>
                <a:gd name="T44" fmla="*/ 49 w 256"/>
                <a:gd name="T45" fmla="*/ 64 h 152"/>
                <a:gd name="T46" fmla="*/ 45 w 256"/>
                <a:gd name="T47" fmla="*/ 64 h 152"/>
                <a:gd name="T48" fmla="*/ 0 w 256"/>
                <a:gd name="T49" fmla="*/ 108 h 152"/>
                <a:gd name="T50" fmla="*/ 44 w 256"/>
                <a:gd name="T51"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6" h="152">
                  <a:moveTo>
                    <a:pt x="44" y="152"/>
                  </a:moveTo>
                  <a:cubicBezTo>
                    <a:pt x="116" y="152"/>
                    <a:pt x="116" y="152"/>
                    <a:pt x="116" y="152"/>
                  </a:cubicBezTo>
                  <a:cubicBezTo>
                    <a:pt x="118" y="152"/>
                    <a:pt x="120" y="150"/>
                    <a:pt x="120" y="148"/>
                  </a:cubicBezTo>
                  <a:cubicBezTo>
                    <a:pt x="120" y="146"/>
                    <a:pt x="118" y="144"/>
                    <a:pt x="116" y="144"/>
                  </a:cubicBezTo>
                  <a:cubicBezTo>
                    <a:pt x="44" y="144"/>
                    <a:pt x="44" y="144"/>
                    <a:pt x="44" y="144"/>
                  </a:cubicBezTo>
                  <a:cubicBezTo>
                    <a:pt x="24" y="144"/>
                    <a:pt x="8" y="128"/>
                    <a:pt x="8" y="108"/>
                  </a:cubicBezTo>
                  <a:cubicBezTo>
                    <a:pt x="8" y="88"/>
                    <a:pt x="25" y="72"/>
                    <a:pt x="45" y="72"/>
                  </a:cubicBezTo>
                  <a:cubicBezTo>
                    <a:pt x="55" y="72"/>
                    <a:pt x="55" y="72"/>
                    <a:pt x="55" y="72"/>
                  </a:cubicBezTo>
                  <a:cubicBezTo>
                    <a:pt x="56" y="69"/>
                    <a:pt x="56" y="69"/>
                    <a:pt x="56" y="69"/>
                  </a:cubicBezTo>
                  <a:cubicBezTo>
                    <a:pt x="63" y="34"/>
                    <a:pt x="97" y="8"/>
                    <a:pt x="136" y="8"/>
                  </a:cubicBezTo>
                  <a:cubicBezTo>
                    <a:pt x="180" y="8"/>
                    <a:pt x="216" y="42"/>
                    <a:pt x="216" y="84"/>
                  </a:cubicBezTo>
                  <a:cubicBezTo>
                    <a:pt x="216" y="88"/>
                    <a:pt x="216" y="88"/>
                    <a:pt x="216" y="88"/>
                  </a:cubicBezTo>
                  <a:cubicBezTo>
                    <a:pt x="220" y="88"/>
                    <a:pt x="220" y="88"/>
                    <a:pt x="220" y="88"/>
                  </a:cubicBezTo>
                  <a:cubicBezTo>
                    <a:pt x="236" y="88"/>
                    <a:pt x="248" y="100"/>
                    <a:pt x="248" y="116"/>
                  </a:cubicBezTo>
                  <a:cubicBezTo>
                    <a:pt x="248" y="132"/>
                    <a:pt x="236" y="144"/>
                    <a:pt x="220" y="144"/>
                  </a:cubicBezTo>
                  <a:cubicBezTo>
                    <a:pt x="196" y="144"/>
                    <a:pt x="196" y="144"/>
                    <a:pt x="196" y="144"/>
                  </a:cubicBezTo>
                  <a:cubicBezTo>
                    <a:pt x="194" y="144"/>
                    <a:pt x="192" y="146"/>
                    <a:pt x="192" y="148"/>
                  </a:cubicBezTo>
                  <a:cubicBezTo>
                    <a:pt x="192" y="150"/>
                    <a:pt x="194" y="152"/>
                    <a:pt x="196" y="152"/>
                  </a:cubicBezTo>
                  <a:cubicBezTo>
                    <a:pt x="220" y="152"/>
                    <a:pt x="220" y="152"/>
                    <a:pt x="220" y="152"/>
                  </a:cubicBezTo>
                  <a:cubicBezTo>
                    <a:pt x="240" y="152"/>
                    <a:pt x="256" y="136"/>
                    <a:pt x="256" y="116"/>
                  </a:cubicBezTo>
                  <a:cubicBezTo>
                    <a:pt x="256" y="97"/>
                    <a:pt x="242" y="82"/>
                    <a:pt x="224" y="80"/>
                  </a:cubicBezTo>
                  <a:cubicBezTo>
                    <a:pt x="222" y="36"/>
                    <a:pt x="183" y="0"/>
                    <a:pt x="136" y="0"/>
                  </a:cubicBezTo>
                  <a:cubicBezTo>
                    <a:pt x="95" y="0"/>
                    <a:pt x="58" y="27"/>
                    <a:pt x="49" y="64"/>
                  </a:cubicBezTo>
                  <a:cubicBezTo>
                    <a:pt x="45" y="64"/>
                    <a:pt x="45" y="64"/>
                    <a:pt x="45" y="64"/>
                  </a:cubicBezTo>
                  <a:cubicBezTo>
                    <a:pt x="20" y="64"/>
                    <a:pt x="0" y="84"/>
                    <a:pt x="0" y="108"/>
                  </a:cubicBezTo>
                  <a:cubicBezTo>
                    <a:pt x="0" y="133"/>
                    <a:pt x="19" y="152"/>
                    <a:pt x="4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274" name="Group 4"/>
          <p:cNvGrpSpPr>
            <a:grpSpLocks noChangeAspect="1"/>
          </p:cNvGrpSpPr>
          <p:nvPr/>
        </p:nvGrpSpPr>
        <p:grpSpPr bwMode="auto">
          <a:xfrm>
            <a:off x="21938807" y="5379070"/>
            <a:ext cx="1362234" cy="1365408"/>
            <a:chOff x="6909" y="1694"/>
            <a:chExt cx="429" cy="430"/>
          </a:xfrm>
          <a:solidFill>
            <a:schemeClr val="bg1"/>
          </a:solidFill>
        </p:grpSpPr>
        <p:sp>
          <p:nvSpPr>
            <p:cNvPr id="276" name="Freeform 5"/>
            <p:cNvSpPr>
              <a:spLocks noEditPoints="1"/>
            </p:cNvSpPr>
            <p:nvPr/>
          </p:nvSpPr>
          <p:spPr bwMode="auto">
            <a:xfrm>
              <a:off x="7061" y="1847"/>
              <a:ext cx="125" cy="124"/>
            </a:xfrm>
            <a:custGeom>
              <a:avLst/>
              <a:gdLst>
                <a:gd name="T0" fmla="*/ 22 w 44"/>
                <a:gd name="T1" fmla="*/ 0 h 44"/>
                <a:gd name="T2" fmla="*/ 0 w 44"/>
                <a:gd name="T3" fmla="*/ 22 h 44"/>
                <a:gd name="T4" fmla="*/ 22 w 44"/>
                <a:gd name="T5" fmla="*/ 44 h 44"/>
                <a:gd name="T6" fmla="*/ 44 w 44"/>
                <a:gd name="T7" fmla="*/ 22 h 44"/>
                <a:gd name="T8" fmla="*/ 22 w 44"/>
                <a:gd name="T9" fmla="*/ 0 h 44"/>
                <a:gd name="T10" fmla="*/ 22 w 44"/>
                <a:gd name="T11" fmla="*/ 41 h 44"/>
                <a:gd name="T12" fmla="*/ 3 w 44"/>
                <a:gd name="T13" fmla="*/ 22 h 44"/>
                <a:gd name="T14" fmla="*/ 22 w 44"/>
                <a:gd name="T15" fmla="*/ 2 h 44"/>
                <a:gd name="T16" fmla="*/ 42 w 44"/>
                <a:gd name="T17" fmla="*/ 22 h 44"/>
                <a:gd name="T18" fmla="*/ 22 w 44"/>
                <a:gd name="T19" fmla="*/ 4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0"/>
                  </a:moveTo>
                  <a:cubicBezTo>
                    <a:pt x="10" y="0"/>
                    <a:pt x="0" y="9"/>
                    <a:pt x="0" y="22"/>
                  </a:cubicBezTo>
                  <a:cubicBezTo>
                    <a:pt x="0" y="34"/>
                    <a:pt x="10" y="44"/>
                    <a:pt x="22" y="44"/>
                  </a:cubicBezTo>
                  <a:cubicBezTo>
                    <a:pt x="35" y="44"/>
                    <a:pt x="44" y="34"/>
                    <a:pt x="44" y="22"/>
                  </a:cubicBezTo>
                  <a:cubicBezTo>
                    <a:pt x="44" y="9"/>
                    <a:pt x="35" y="0"/>
                    <a:pt x="22" y="0"/>
                  </a:cubicBezTo>
                  <a:close/>
                  <a:moveTo>
                    <a:pt x="22" y="41"/>
                  </a:moveTo>
                  <a:cubicBezTo>
                    <a:pt x="11" y="41"/>
                    <a:pt x="3" y="33"/>
                    <a:pt x="3" y="22"/>
                  </a:cubicBezTo>
                  <a:cubicBezTo>
                    <a:pt x="3" y="11"/>
                    <a:pt x="11" y="2"/>
                    <a:pt x="22" y="2"/>
                  </a:cubicBezTo>
                  <a:cubicBezTo>
                    <a:pt x="33" y="2"/>
                    <a:pt x="42" y="11"/>
                    <a:pt x="42" y="22"/>
                  </a:cubicBezTo>
                  <a:cubicBezTo>
                    <a:pt x="42" y="33"/>
                    <a:pt x="33" y="41"/>
                    <a:pt x="22"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7" name="Freeform 6"/>
            <p:cNvSpPr>
              <a:spLocks noEditPoints="1"/>
            </p:cNvSpPr>
            <p:nvPr/>
          </p:nvSpPr>
          <p:spPr bwMode="auto">
            <a:xfrm>
              <a:off x="6909" y="1694"/>
              <a:ext cx="429" cy="430"/>
            </a:xfrm>
            <a:custGeom>
              <a:avLst/>
              <a:gdLst>
                <a:gd name="T0" fmla="*/ 151 w 152"/>
                <a:gd name="T1" fmla="*/ 74 h 152"/>
                <a:gd name="T2" fmla="*/ 138 w 152"/>
                <a:gd name="T3" fmla="*/ 74 h 152"/>
                <a:gd name="T4" fmla="*/ 78 w 152"/>
                <a:gd name="T5" fmla="*/ 14 h 152"/>
                <a:gd name="T6" fmla="*/ 78 w 152"/>
                <a:gd name="T7" fmla="*/ 1 h 152"/>
                <a:gd name="T8" fmla="*/ 76 w 152"/>
                <a:gd name="T9" fmla="*/ 0 h 152"/>
                <a:gd name="T10" fmla="*/ 75 w 152"/>
                <a:gd name="T11" fmla="*/ 1 h 152"/>
                <a:gd name="T12" fmla="*/ 75 w 152"/>
                <a:gd name="T13" fmla="*/ 14 h 152"/>
                <a:gd name="T14" fmla="*/ 15 w 152"/>
                <a:gd name="T15" fmla="*/ 74 h 152"/>
                <a:gd name="T16" fmla="*/ 1 w 152"/>
                <a:gd name="T17" fmla="*/ 74 h 152"/>
                <a:gd name="T18" fmla="*/ 0 w 152"/>
                <a:gd name="T19" fmla="*/ 76 h 152"/>
                <a:gd name="T20" fmla="*/ 1 w 152"/>
                <a:gd name="T21" fmla="*/ 77 h 152"/>
                <a:gd name="T22" fmla="*/ 15 w 152"/>
                <a:gd name="T23" fmla="*/ 77 h 152"/>
                <a:gd name="T24" fmla="*/ 75 w 152"/>
                <a:gd name="T25" fmla="*/ 137 h 152"/>
                <a:gd name="T26" fmla="*/ 75 w 152"/>
                <a:gd name="T27" fmla="*/ 151 h 152"/>
                <a:gd name="T28" fmla="*/ 76 w 152"/>
                <a:gd name="T29" fmla="*/ 152 h 152"/>
                <a:gd name="T30" fmla="*/ 78 w 152"/>
                <a:gd name="T31" fmla="*/ 151 h 152"/>
                <a:gd name="T32" fmla="*/ 78 w 152"/>
                <a:gd name="T33" fmla="*/ 137 h 152"/>
                <a:gd name="T34" fmla="*/ 138 w 152"/>
                <a:gd name="T35" fmla="*/ 77 h 152"/>
                <a:gd name="T36" fmla="*/ 151 w 152"/>
                <a:gd name="T37" fmla="*/ 77 h 152"/>
                <a:gd name="T38" fmla="*/ 152 w 152"/>
                <a:gd name="T39" fmla="*/ 76 h 152"/>
                <a:gd name="T40" fmla="*/ 151 w 152"/>
                <a:gd name="T41" fmla="*/ 74 h 152"/>
                <a:gd name="T42" fmla="*/ 78 w 152"/>
                <a:gd name="T43" fmla="*/ 135 h 152"/>
                <a:gd name="T44" fmla="*/ 78 w 152"/>
                <a:gd name="T45" fmla="*/ 121 h 152"/>
                <a:gd name="T46" fmla="*/ 76 w 152"/>
                <a:gd name="T47" fmla="*/ 120 h 152"/>
                <a:gd name="T48" fmla="*/ 75 w 152"/>
                <a:gd name="T49" fmla="*/ 121 h 152"/>
                <a:gd name="T50" fmla="*/ 75 w 152"/>
                <a:gd name="T51" fmla="*/ 135 h 152"/>
                <a:gd name="T52" fmla="*/ 17 w 152"/>
                <a:gd name="T53" fmla="*/ 77 h 152"/>
                <a:gd name="T54" fmla="*/ 31 w 152"/>
                <a:gd name="T55" fmla="*/ 77 h 152"/>
                <a:gd name="T56" fmla="*/ 33 w 152"/>
                <a:gd name="T57" fmla="*/ 76 h 152"/>
                <a:gd name="T58" fmla="*/ 31 w 152"/>
                <a:gd name="T59" fmla="*/ 74 h 152"/>
                <a:gd name="T60" fmla="*/ 17 w 152"/>
                <a:gd name="T61" fmla="*/ 74 h 152"/>
                <a:gd name="T62" fmla="*/ 75 w 152"/>
                <a:gd name="T63" fmla="*/ 16 h 152"/>
                <a:gd name="T64" fmla="*/ 75 w 152"/>
                <a:gd name="T65" fmla="*/ 30 h 152"/>
                <a:gd name="T66" fmla="*/ 76 w 152"/>
                <a:gd name="T67" fmla="*/ 32 h 152"/>
                <a:gd name="T68" fmla="*/ 78 w 152"/>
                <a:gd name="T69" fmla="*/ 30 h 152"/>
                <a:gd name="T70" fmla="*/ 78 w 152"/>
                <a:gd name="T71" fmla="*/ 16 h 152"/>
                <a:gd name="T72" fmla="*/ 136 w 152"/>
                <a:gd name="T73" fmla="*/ 74 h 152"/>
                <a:gd name="T74" fmla="*/ 122 w 152"/>
                <a:gd name="T75" fmla="*/ 74 h 152"/>
                <a:gd name="T76" fmla="*/ 120 w 152"/>
                <a:gd name="T77" fmla="*/ 76 h 152"/>
                <a:gd name="T78" fmla="*/ 122 w 152"/>
                <a:gd name="T79" fmla="*/ 77 h 152"/>
                <a:gd name="T80" fmla="*/ 136 w 152"/>
                <a:gd name="T81" fmla="*/ 77 h 152"/>
                <a:gd name="T82" fmla="*/ 78 w 152"/>
                <a:gd name="T83" fmla="*/ 13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2" h="152">
                  <a:moveTo>
                    <a:pt x="151" y="74"/>
                  </a:moveTo>
                  <a:cubicBezTo>
                    <a:pt x="138" y="74"/>
                    <a:pt x="138" y="74"/>
                    <a:pt x="138" y="74"/>
                  </a:cubicBezTo>
                  <a:cubicBezTo>
                    <a:pt x="137" y="41"/>
                    <a:pt x="111" y="15"/>
                    <a:pt x="78" y="14"/>
                  </a:cubicBezTo>
                  <a:cubicBezTo>
                    <a:pt x="78" y="1"/>
                    <a:pt x="78" y="1"/>
                    <a:pt x="78" y="1"/>
                  </a:cubicBezTo>
                  <a:cubicBezTo>
                    <a:pt x="78" y="0"/>
                    <a:pt x="77" y="0"/>
                    <a:pt x="76" y="0"/>
                  </a:cubicBezTo>
                  <a:cubicBezTo>
                    <a:pt x="76" y="0"/>
                    <a:pt x="75" y="0"/>
                    <a:pt x="75" y="1"/>
                  </a:cubicBezTo>
                  <a:cubicBezTo>
                    <a:pt x="75" y="14"/>
                    <a:pt x="75" y="14"/>
                    <a:pt x="75" y="14"/>
                  </a:cubicBezTo>
                  <a:cubicBezTo>
                    <a:pt x="42" y="15"/>
                    <a:pt x="16" y="41"/>
                    <a:pt x="15" y="74"/>
                  </a:cubicBezTo>
                  <a:cubicBezTo>
                    <a:pt x="1" y="74"/>
                    <a:pt x="1" y="74"/>
                    <a:pt x="1" y="74"/>
                  </a:cubicBezTo>
                  <a:cubicBezTo>
                    <a:pt x="1" y="74"/>
                    <a:pt x="0" y="75"/>
                    <a:pt x="0" y="76"/>
                  </a:cubicBezTo>
                  <a:cubicBezTo>
                    <a:pt x="0" y="76"/>
                    <a:pt x="1" y="77"/>
                    <a:pt x="1" y="77"/>
                  </a:cubicBezTo>
                  <a:cubicBezTo>
                    <a:pt x="15" y="77"/>
                    <a:pt x="15" y="77"/>
                    <a:pt x="15" y="77"/>
                  </a:cubicBezTo>
                  <a:cubicBezTo>
                    <a:pt x="16" y="110"/>
                    <a:pt x="42" y="137"/>
                    <a:pt x="75" y="137"/>
                  </a:cubicBezTo>
                  <a:cubicBezTo>
                    <a:pt x="75" y="151"/>
                    <a:pt x="75" y="151"/>
                    <a:pt x="75" y="151"/>
                  </a:cubicBezTo>
                  <a:cubicBezTo>
                    <a:pt x="75" y="151"/>
                    <a:pt x="76" y="152"/>
                    <a:pt x="76" y="152"/>
                  </a:cubicBezTo>
                  <a:cubicBezTo>
                    <a:pt x="77" y="152"/>
                    <a:pt x="78" y="151"/>
                    <a:pt x="78" y="151"/>
                  </a:cubicBezTo>
                  <a:cubicBezTo>
                    <a:pt x="78" y="137"/>
                    <a:pt x="78" y="137"/>
                    <a:pt x="78" y="137"/>
                  </a:cubicBezTo>
                  <a:cubicBezTo>
                    <a:pt x="111" y="137"/>
                    <a:pt x="137" y="110"/>
                    <a:pt x="138" y="77"/>
                  </a:cubicBezTo>
                  <a:cubicBezTo>
                    <a:pt x="151" y="77"/>
                    <a:pt x="151" y="77"/>
                    <a:pt x="151" y="77"/>
                  </a:cubicBezTo>
                  <a:cubicBezTo>
                    <a:pt x="152" y="77"/>
                    <a:pt x="152" y="76"/>
                    <a:pt x="152" y="76"/>
                  </a:cubicBezTo>
                  <a:cubicBezTo>
                    <a:pt x="152" y="75"/>
                    <a:pt x="152" y="74"/>
                    <a:pt x="151" y="74"/>
                  </a:cubicBezTo>
                  <a:close/>
                  <a:moveTo>
                    <a:pt x="78" y="135"/>
                  </a:moveTo>
                  <a:cubicBezTo>
                    <a:pt x="78" y="121"/>
                    <a:pt x="78" y="121"/>
                    <a:pt x="78" y="121"/>
                  </a:cubicBezTo>
                  <a:cubicBezTo>
                    <a:pt x="78" y="120"/>
                    <a:pt x="77" y="120"/>
                    <a:pt x="76" y="120"/>
                  </a:cubicBezTo>
                  <a:cubicBezTo>
                    <a:pt x="76" y="120"/>
                    <a:pt x="75" y="120"/>
                    <a:pt x="75" y="121"/>
                  </a:cubicBezTo>
                  <a:cubicBezTo>
                    <a:pt x="75" y="135"/>
                    <a:pt x="75" y="135"/>
                    <a:pt x="75" y="135"/>
                  </a:cubicBezTo>
                  <a:cubicBezTo>
                    <a:pt x="43" y="134"/>
                    <a:pt x="18" y="109"/>
                    <a:pt x="17" y="77"/>
                  </a:cubicBezTo>
                  <a:cubicBezTo>
                    <a:pt x="31" y="77"/>
                    <a:pt x="31" y="77"/>
                    <a:pt x="31" y="77"/>
                  </a:cubicBezTo>
                  <a:cubicBezTo>
                    <a:pt x="32" y="77"/>
                    <a:pt x="33" y="76"/>
                    <a:pt x="33" y="76"/>
                  </a:cubicBezTo>
                  <a:cubicBezTo>
                    <a:pt x="33" y="75"/>
                    <a:pt x="32" y="74"/>
                    <a:pt x="31" y="74"/>
                  </a:cubicBezTo>
                  <a:cubicBezTo>
                    <a:pt x="17" y="74"/>
                    <a:pt x="17" y="74"/>
                    <a:pt x="17" y="74"/>
                  </a:cubicBezTo>
                  <a:cubicBezTo>
                    <a:pt x="18" y="43"/>
                    <a:pt x="43" y="18"/>
                    <a:pt x="75" y="16"/>
                  </a:cubicBezTo>
                  <a:cubicBezTo>
                    <a:pt x="75" y="30"/>
                    <a:pt x="75" y="30"/>
                    <a:pt x="75" y="30"/>
                  </a:cubicBezTo>
                  <a:cubicBezTo>
                    <a:pt x="75" y="31"/>
                    <a:pt x="76" y="32"/>
                    <a:pt x="76" y="32"/>
                  </a:cubicBezTo>
                  <a:cubicBezTo>
                    <a:pt x="77" y="32"/>
                    <a:pt x="78" y="31"/>
                    <a:pt x="78" y="30"/>
                  </a:cubicBezTo>
                  <a:cubicBezTo>
                    <a:pt x="78" y="16"/>
                    <a:pt x="78" y="16"/>
                    <a:pt x="78" y="16"/>
                  </a:cubicBezTo>
                  <a:cubicBezTo>
                    <a:pt x="109" y="17"/>
                    <a:pt x="135" y="43"/>
                    <a:pt x="136" y="74"/>
                  </a:cubicBezTo>
                  <a:cubicBezTo>
                    <a:pt x="122" y="74"/>
                    <a:pt x="122" y="74"/>
                    <a:pt x="122" y="74"/>
                  </a:cubicBezTo>
                  <a:cubicBezTo>
                    <a:pt x="121" y="74"/>
                    <a:pt x="120" y="75"/>
                    <a:pt x="120" y="76"/>
                  </a:cubicBezTo>
                  <a:cubicBezTo>
                    <a:pt x="120" y="76"/>
                    <a:pt x="121" y="77"/>
                    <a:pt x="122" y="77"/>
                  </a:cubicBezTo>
                  <a:cubicBezTo>
                    <a:pt x="136" y="77"/>
                    <a:pt x="136" y="77"/>
                    <a:pt x="136" y="77"/>
                  </a:cubicBezTo>
                  <a:cubicBezTo>
                    <a:pt x="135" y="109"/>
                    <a:pt x="109" y="134"/>
                    <a:pt x="78"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41" name="Rectangle 40"/>
          <p:cNvSpPr/>
          <p:nvPr/>
        </p:nvSpPr>
        <p:spPr>
          <a:xfrm>
            <a:off x="1004966" y="4248335"/>
            <a:ext cx="3614966" cy="2226765"/>
          </a:xfrm>
          <a:prstGeom prst="rect">
            <a:avLst/>
          </a:prstGeom>
        </p:spPr>
        <p:txBody>
          <a:bodyPr wrap="square">
            <a:spAutoFit/>
          </a:bodyPr>
          <a:lstStyle/>
          <a:p>
            <a:pPr algn="ctr" defTabSz="2438584"/>
            <a:r>
              <a:rPr lang="en-US" sz="8001">
                <a:solidFill>
                  <a:srgbClr val="57565A"/>
                </a:solidFill>
                <a:latin typeface="Roboto Light"/>
                <a:ea typeface="Open Sans" panose="020B0606030504020204" pitchFamily="34" charset="0"/>
                <a:cs typeface="Open Sans" panose="020B0606030504020204" pitchFamily="34" charset="0"/>
              </a:rPr>
              <a:t>80x</a:t>
            </a:r>
          </a:p>
          <a:p>
            <a:pPr algn="ctr" defTabSz="2438584"/>
            <a:r>
              <a:rPr lang="en-US" sz="2934">
                <a:solidFill>
                  <a:srgbClr val="57565A"/>
                </a:solidFill>
                <a:latin typeface="Roboto Light"/>
                <a:ea typeface="Open Sans" panose="020B0606030504020204" pitchFamily="34" charset="0"/>
                <a:cs typeface="Open Sans" panose="020B0606030504020204" pitchFamily="34" charset="0"/>
              </a:rPr>
              <a:t>Lorem ipsum dolor sit amet do</a:t>
            </a:r>
            <a:endParaRPr lang="en-US" sz="2934">
              <a:solidFill>
                <a:srgbClr val="57565A"/>
              </a:solidFill>
              <a:latin typeface="Roboto Light"/>
            </a:endParaRPr>
          </a:p>
        </p:txBody>
      </p:sp>
      <p:sp>
        <p:nvSpPr>
          <p:cNvPr id="42" name="Rectangle 41"/>
          <p:cNvSpPr/>
          <p:nvPr/>
        </p:nvSpPr>
        <p:spPr>
          <a:xfrm>
            <a:off x="9357743" y="4267858"/>
            <a:ext cx="3240647" cy="2062342"/>
          </a:xfrm>
          <a:prstGeom prst="rect">
            <a:avLst/>
          </a:prstGeom>
        </p:spPr>
        <p:txBody>
          <a:bodyPr wrap="square">
            <a:spAutoFit/>
          </a:bodyPr>
          <a:lstStyle/>
          <a:p>
            <a:pPr algn="ctr" defTabSz="2438584"/>
            <a:r>
              <a:rPr lang="en-US" sz="7201">
                <a:solidFill>
                  <a:srgbClr val="57565A"/>
                </a:solidFill>
                <a:latin typeface="Roboto Light"/>
                <a:ea typeface="Open Sans" panose="020B0606030504020204" pitchFamily="34" charset="0"/>
                <a:cs typeface="Open Sans" panose="020B0606030504020204" pitchFamily="34" charset="0"/>
              </a:rPr>
              <a:t>20%</a:t>
            </a:r>
          </a:p>
          <a:p>
            <a:pPr algn="ctr" defTabSz="2438584"/>
            <a:r>
              <a:rPr lang="en-US" sz="2800">
                <a:solidFill>
                  <a:srgbClr val="57565A"/>
                </a:solidFill>
                <a:latin typeface="Roboto Light"/>
                <a:ea typeface="Open Sans" panose="020B0606030504020204" pitchFamily="34" charset="0"/>
                <a:cs typeface="Open Sans" panose="020B0606030504020204" pitchFamily="34" charset="0"/>
              </a:rPr>
              <a:t>Lorem ipsum amet do</a:t>
            </a:r>
            <a:endParaRPr lang="en-US" sz="2800">
              <a:solidFill>
                <a:srgbClr val="57565A"/>
              </a:solidFill>
              <a:latin typeface="Roboto Light"/>
            </a:endParaRPr>
          </a:p>
        </p:txBody>
      </p:sp>
      <p:sp>
        <p:nvSpPr>
          <p:cNvPr id="43" name="Rectangle 42"/>
          <p:cNvSpPr/>
          <p:nvPr/>
        </p:nvSpPr>
        <p:spPr>
          <a:xfrm>
            <a:off x="6615858" y="8393909"/>
            <a:ext cx="3614966" cy="2226765"/>
          </a:xfrm>
          <a:prstGeom prst="rect">
            <a:avLst/>
          </a:prstGeom>
        </p:spPr>
        <p:txBody>
          <a:bodyPr wrap="square">
            <a:spAutoFit/>
          </a:bodyPr>
          <a:lstStyle/>
          <a:p>
            <a:pPr algn="ctr" defTabSz="2438584"/>
            <a:r>
              <a:rPr lang="en-US" sz="8001">
                <a:solidFill>
                  <a:srgbClr val="57565A"/>
                </a:solidFill>
                <a:latin typeface="Roboto Light"/>
                <a:ea typeface="Open Sans" panose="020B0606030504020204" pitchFamily="34" charset="0"/>
                <a:cs typeface="Open Sans" panose="020B0606030504020204" pitchFamily="34" charset="0"/>
              </a:rPr>
              <a:t>70M+</a:t>
            </a:r>
          </a:p>
          <a:p>
            <a:pPr algn="ctr" defTabSz="2438584"/>
            <a:r>
              <a:rPr lang="en-US" sz="2934">
                <a:solidFill>
                  <a:srgbClr val="57565A"/>
                </a:solidFill>
                <a:latin typeface="Roboto Light"/>
                <a:ea typeface="Open Sans" panose="020B0606030504020204" pitchFamily="34" charset="0"/>
                <a:cs typeface="Open Sans" panose="020B0606030504020204" pitchFamily="34" charset="0"/>
              </a:rPr>
              <a:t>Lorem ipsum dolor sit amet do</a:t>
            </a:r>
            <a:endParaRPr lang="en-US" sz="2934">
              <a:solidFill>
                <a:srgbClr val="57565A"/>
              </a:solidFill>
              <a:latin typeface="Roboto Light"/>
            </a:endParaRPr>
          </a:p>
        </p:txBody>
      </p:sp>
      <p:sp>
        <p:nvSpPr>
          <p:cNvPr id="44" name="Rectangle 43"/>
          <p:cNvSpPr/>
          <p:nvPr/>
        </p:nvSpPr>
        <p:spPr>
          <a:xfrm>
            <a:off x="14402201" y="9198771"/>
            <a:ext cx="3240647" cy="2062342"/>
          </a:xfrm>
          <a:prstGeom prst="rect">
            <a:avLst/>
          </a:prstGeom>
        </p:spPr>
        <p:txBody>
          <a:bodyPr wrap="square">
            <a:spAutoFit/>
          </a:bodyPr>
          <a:lstStyle/>
          <a:p>
            <a:pPr algn="ctr" defTabSz="2438584"/>
            <a:r>
              <a:rPr lang="en-US" sz="7201">
                <a:solidFill>
                  <a:srgbClr val="57565A"/>
                </a:solidFill>
                <a:latin typeface="Roboto Light"/>
                <a:ea typeface="Open Sans" panose="020B0606030504020204" pitchFamily="34" charset="0"/>
                <a:cs typeface="Open Sans" panose="020B0606030504020204" pitchFamily="34" charset="0"/>
              </a:rPr>
              <a:t>30%</a:t>
            </a:r>
          </a:p>
          <a:p>
            <a:pPr algn="ctr" defTabSz="2438584"/>
            <a:r>
              <a:rPr lang="en-US" sz="2800">
                <a:solidFill>
                  <a:srgbClr val="57565A"/>
                </a:solidFill>
                <a:latin typeface="Roboto Light"/>
                <a:ea typeface="Open Sans" panose="020B0606030504020204" pitchFamily="34" charset="0"/>
                <a:cs typeface="Open Sans" panose="020B0606030504020204" pitchFamily="34" charset="0"/>
              </a:rPr>
              <a:t>Lorem ipsum amet do</a:t>
            </a:r>
            <a:endParaRPr lang="en-US" sz="2800">
              <a:solidFill>
                <a:srgbClr val="57565A"/>
              </a:solidFill>
              <a:latin typeface="Roboto Light"/>
            </a:endParaRPr>
          </a:p>
        </p:txBody>
      </p:sp>
      <p:sp>
        <p:nvSpPr>
          <p:cNvPr id="45" name="Rectangle 44"/>
          <p:cNvSpPr/>
          <p:nvPr/>
        </p:nvSpPr>
        <p:spPr>
          <a:xfrm>
            <a:off x="17626400" y="6101997"/>
            <a:ext cx="3240647" cy="2062342"/>
          </a:xfrm>
          <a:prstGeom prst="rect">
            <a:avLst/>
          </a:prstGeom>
        </p:spPr>
        <p:txBody>
          <a:bodyPr wrap="square">
            <a:spAutoFit/>
          </a:bodyPr>
          <a:lstStyle/>
          <a:p>
            <a:pPr algn="ctr" defTabSz="2438584"/>
            <a:r>
              <a:rPr lang="en-US" sz="7201">
                <a:solidFill>
                  <a:srgbClr val="57565A"/>
                </a:solidFill>
                <a:latin typeface="Roboto Light"/>
                <a:ea typeface="Open Sans" panose="020B0606030504020204" pitchFamily="34" charset="0"/>
                <a:cs typeface="Open Sans" panose="020B0606030504020204" pitchFamily="34" charset="0"/>
              </a:rPr>
              <a:t>10M</a:t>
            </a:r>
          </a:p>
          <a:p>
            <a:pPr algn="ctr" defTabSz="2438584"/>
            <a:r>
              <a:rPr lang="en-US" sz="2800">
                <a:solidFill>
                  <a:srgbClr val="57565A"/>
                </a:solidFill>
                <a:latin typeface="Roboto Light"/>
                <a:ea typeface="Open Sans" panose="020B0606030504020204" pitchFamily="34" charset="0"/>
                <a:cs typeface="Open Sans" panose="020B0606030504020204" pitchFamily="34" charset="0"/>
              </a:rPr>
              <a:t>Lorem ipsum amet do</a:t>
            </a:r>
            <a:endParaRPr lang="en-US" sz="2800">
              <a:solidFill>
                <a:srgbClr val="57565A"/>
              </a:solidFill>
              <a:latin typeface="Roboto Light"/>
            </a:endParaRPr>
          </a:p>
        </p:txBody>
      </p:sp>
    </p:spTree>
    <p:extLst>
      <p:ext uri="{BB962C8B-B14F-4D97-AF65-F5344CB8AC3E}">
        <p14:creationId xmlns:p14="http://schemas.microsoft.com/office/powerpoint/2010/main" val="2213456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afterEffect">
                                  <p:stCondLst>
                                    <p:cond delay="0"/>
                                  </p:stCondLst>
                                  <p:childTnLst>
                                    <p:set>
                                      <p:cBhvr>
                                        <p:cTn id="6" dur="1" fill="hold">
                                          <p:stCondLst>
                                            <p:cond delay="0"/>
                                          </p:stCondLst>
                                        </p:cTn>
                                        <p:tgtEl>
                                          <p:spTgt spid="164"/>
                                        </p:tgtEl>
                                        <p:attrNameLst>
                                          <p:attrName>style.visibility</p:attrName>
                                        </p:attrNameLst>
                                      </p:cBhvr>
                                      <p:to>
                                        <p:strVal val="visible"/>
                                      </p:to>
                                    </p:set>
                                    <p:anim calcmode="lin" valueType="num">
                                      <p:cBhvr>
                                        <p:cTn id="7" dur="300" fill="hold"/>
                                        <p:tgtEl>
                                          <p:spTgt spid="164"/>
                                        </p:tgtEl>
                                        <p:attrNameLst>
                                          <p:attrName>ppt_w</p:attrName>
                                        </p:attrNameLst>
                                      </p:cBhvr>
                                      <p:tavLst>
                                        <p:tav tm="0">
                                          <p:val>
                                            <p:strVal val="2/3*#ppt_w"/>
                                          </p:val>
                                        </p:tav>
                                        <p:tav tm="100000">
                                          <p:val>
                                            <p:strVal val="#ppt_w"/>
                                          </p:val>
                                        </p:tav>
                                      </p:tavLst>
                                    </p:anim>
                                    <p:anim calcmode="lin" valueType="num">
                                      <p:cBhvr>
                                        <p:cTn id="8" dur="300" fill="hold"/>
                                        <p:tgtEl>
                                          <p:spTgt spid="164"/>
                                        </p:tgtEl>
                                        <p:attrNameLst>
                                          <p:attrName>ppt_h</p:attrName>
                                        </p:attrNameLst>
                                      </p:cBhvr>
                                      <p:tavLst>
                                        <p:tav tm="0">
                                          <p:val>
                                            <p:strVal val="2/3*#ppt_h"/>
                                          </p:val>
                                        </p:tav>
                                        <p:tav tm="100000">
                                          <p:val>
                                            <p:strVal val="#ppt_h"/>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300"/>
                                        <p:tgtEl>
                                          <p:spTgt spid="41"/>
                                        </p:tgtEl>
                                      </p:cBhvr>
                                    </p:animEffect>
                                  </p:childTnLst>
                                </p:cTn>
                              </p:par>
                              <p:par>
                                <p:cTn id="12" presetID="22" presetClass="entr" presetSubtype="8" fill="hold" grpId="0" nodeType="withEffect">
                                  <p:stCondLst>
                                    <p:cond delay="400"/>
                                  </p:stCondLst>
                                  <p:childTnLst>
                                    <p:set>
                                      <p:cBhvr>
                                        <p:cTn id="13" dur="1" fill="hold">
                                          <p:stCondLst>
                                            <p:cond delay="0"/>
                                          </p:stCondLst>
                                        </p:cTn>
                                        <p:tgtEl>
                                          <p:spTgt spid="238"/>
                                        </p:tgtEl>
                                        <p:attrNameLst>
                                          <p:attrName>style.visibility</p:attrName>
                                        </p:attrNameLst>
                                      </p:cBhvr>
                                      <p:to>
                                        <p:strVal val="visible"/>
                                      </p:to>
                                    </p:set>
                                    <p:animEffect transition="in" filter="wipe(left)">
                                      <p:cBhvr>
                                        <p:cTn id="14" dur="300"/>
                                        <p:tgtEl>
                                          <p:spTgt spid="238"/>
                                        </p:tgtEl>
                                      </p:cBhvr>
                                    </p:animEffect>
                                  </p:childTnLst>
                                </p:cTn>
                              </p:par>
                              <p:par>
                                <p:cTn id="15" presetID="10" presetClass="entr" presetSubtype="0" fill="hold" grpId="0" nodeType="withEffect">
                                  <p:stCondLst>
                                    <p:cond delay="700"/>
                                  </p:stCondLst>
                                  <p:childTnLst>
                                    <p:set>
                                      <p:cBhvr>
                                        <p:cTn id="16" dur="1" fill="hold">
                                          <p:stCondLst>
                                            <p:cond delay="0"/>
                                          </p:stCondLst>
                                        </p:cTn>
                                        <p:tgtEl>
                                          <p:spTgt spid="265"/>
                                        </p:tgtEl>
                                        <p:attrNameLst>
                                          <p:attrName>style.visibility</p:attrName>
                                        </p:attrNameLst>
                                      </p:cBhvr>
                                      <p:to>
                                        <p:strVal val="visible"/>
                                      </p:to>
                                    </p:set>
                                    <p:animEffect transition="in" filter="fade">
                                      <p:cBhvr>
                                        <p:cTn id="17" dur="300"/>
                                        <p:tgtEl>
                                          <p:spTgt spid="265"/>
                                        </p:tgtEl>
                                      </p:cBhvr>
                                    </p:animEffect>
                                  </p:childTnLst>
                                </p:cTn>
                              </p:par>
                              <p:par>
                                <p:cTn id="18" presetID="10" presetClass="entr" presetSubtype="0" fill="hold" grpId="0" nodeType="withEffect">
                                  <p:stCondLst>
                                    <p:cond delay="700"/>
                                  </p:stCondLst>
                                  <p:childTnLst>
                                    <p:set>
                                      <p:cBhvr>
                                        <p:cTn id="19" dur="1" fill="hold">
                                          <p:stCondLst>
                                            <p:cond delay="0"/>
                                          </p:stCondLst>
                                        </p:cTn>
                                        <p:tgtEl>
                                          <p:spTgt spid="251"/>
                                        </p:tgtEl>
                                        <p:attrNameLst>
                                          <p:attrName>style.visibility</p:attrName>
                                        </p:attrNameLst>
                                      </p:cBhvr>
                                      <p:to>
                                        <p:strVal val="visible"/>
                                      </p:to>
                                    </p:set>
                                    <p:animEffect transition="in" filter="fade">
                                      <p:cBhvr>
                                        <p:cTn id="20" dur="300"/>
                                        <p:tgtEl>
                                          <p:spTgt spid="251"/>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234"/>
                                        </p:tgtEl>
                                        <p:attrNameLst>
                                          <p:attrName>style.visibility</p:attrName>
                                        </p:attrNameLst>
                                      </p:cBhvr>
                                      <p:to>
                                        <p:strVal val="visible"/>
                                      </p:to>
                                    </p:set>
                                    <p:animEffect transition="in" filter="wipe(left)">
                                      <p:cBhvr>
                                        <p:cTn id="25" dur="300"/>
                                        <p:tgtEl>
                                          <p:spTgt spid="234"/>
                                        </p:tgtEl>
                                      </p:cBhvr>
                                    </p:animEffect>
                                  </p:childTnLst>
                                </p:cTn>
                              </p:par>
                              <p:par>
                                <p:cTn id="26" presetID="23" presetClass="entr" presetSubtype="272" fill="hold" grpId="0" nodeType="withEffect">
                                  <p:stCondLst>
                                    <p:cond delay="0"/>
                                  </p:stCondLst>
                                  <p:childTnLst>
                                    <p:set>
                                      <p:cBhvr>
                                        <p:cTn id="27" dur="1" fill="hold">
                                          <p:stCondLst>
                                            <p:cond delay="0"/>
                                          </p:stCondLst>
                                        </p:cTn>
                                        <p:tgtEl>
                                          <p:spTgt spid="246"/>
                                        </p:tgtEl>
                                        <p:attrNameLst>
                                          <p:attrName>style.visibility</p:attrName>
                                        </p:attrNameLst>
                                      </p:cBhvr>
                                      <p:to>
                                        <p:strVal val="visible"/>
                                      </p:to>
                                    </p:set>
                                    <p:anim calcmode="lin" valueType="num">
                                      <p:cBhvr>
                                        <p:cTn id="28" dur="300" fill="hold"/>
                                        <p:tgtEl>
                                          <p:spTgt spid="246"/>
                                        </p:tgtEl>
                                        <p:attrNameLst>
                                          <p:attrName>ppt_w</p:attrName>
                                        </p:attrNameLst>
                                      </p:cBhvr>
                                      <p:tavLst>
                                        <p:tav tm="0">
                                          <p:val>
                                            <p:strVal val="2/3*#ppt_w"/>
                                          </p:val>
                                        </p:tav>
                                        <p:tav tm="100000">
                                          <p:val>
                                            <p:strVal val="#ppt_w"/>
                                          </p:val>
                                        </p:tav>
                                      </p:tavLst>
                                    </p:anim>
                                    <p:anim calcmode="lin" valueType="num">
                                      <p:cBhvr>
                                        <p:cTn id="29" dur="300" fill="hold"/>
                                        <p:tgtEl>
                                          <p:spTgt spid="246"/>
                                        </p:tgtEl>
                                        <p:attrNameLst>
                                          <p:attrName>ppt_h</p:attrName>
                                        </p:attrNameLst>
                                      </p:cBhvr>
                                      <p:tavLst>
                                        <p:tav tm="0">
                                          <p:val>
                                            <p:strVal val="2/3*#ppt_h"/>
                                          </p:val>
                                        </p:tav>
                                        <p:tav tm="100000">
                                          <p:val>
                                            <p:strVal val="#ppt_h"/>
                                          </p:val>
                                        </p:tav>
                                      </p:tavLst>
                                    </p:anim>
                                  </p:childTnLst>
                                </p:cTn>
                              </p:par>
                              <p:par>
                                <p:cTn id="30" presetID="23" presetClass="entr" presetSubtype="272" fill="hold" grpId="0" nodeType="withEffect">
                                  <p:stCondLst>
                                    <p:cond delay="0"/>
                                  </p:stCondLst>
                                  <p:childTnLst>
                                    <p:set>
                                      <p:cBhvr>
                                        <p:cTn id="31" dur="1" fill="hold">
                                          <p:stCondLst>
                                            <p:cond delay="0"/>
                                          </p:stCondLst>
                                        </p:cTn>
                                        <p:tgtEl>
                                          <p:spTgt spid="42"/>
                                        </p:tgtEl>
                                        <p:attrNameLst>
                                          <p:attrName>style.visibility</p:attrName>
                                        </p:attrNameLst>
                                      </p:cBhvr>
                                      <p:to>
                                        <p:strVal val="visible"/>
                                      </p:to>
                                    </p:set>
                                    <p:anim calcmode="lin" valueType="num">
                                      <p:cBhvr>
                                        <p:cTn id="32" dur="300" fill="hold"/>
                                        <p:tgtEl>
                                          <p:spTgt spid="42"/>
                                        </p:tgtEl>
                                        <p:attrNameLst>
                                          <p:attrName>ppt_w</p:attrName>
                                        </p:attrNameLst>
                                      </p:cBhvr>
                                      <p:tavLst>
                                        <p:tav tm="0">
                                          <p:val>
                                            <p:strVal val="2/3*#ppt_w"/>
                                          </p:val>
                                        </p:tav>
                                        <p:tav tm="100000">
                                          <p:val>
                                            <p:strVal val="#ppt_w"/>
                                          </p:val>
                                        </p:tav>
                                      </p:tavLst>
                                    </p:anim>
                                    <p:anim calcmode="lin" valueType="num">
                                      <p:cBhvr>
                                        <p:cTn id="33" dur="300" fill="hold"/>
                                        <p:tgtEl>
                                          <p:spTgt spid="42"/>
                                        </p:tgtEl>
                                        <p:attrNameLst>
                                          <p:attrName>ppt_h</p:attrName>
                                        </p:attrNameLst>
                                      </p:cBhvr>
                                      <p:tavLst>
                                        <p:tav tm="0">
                                          <p:val>
                                            <p:strVal val="2/3*#ppt_h"/>
                                          </p:val>
                                        </p:tav>
                                        <p:tav tm="100000">
                                          <p:val>
                                            <p:strVal val="#ppt_h"/>
                                          </p:val>
                                        </p:tav>
                                      </p:tavLst>
                                    </p:anim>
                                  </p:childTnLst>
                                </p:cTn>
                              </p:par>
                              <p:par>
                                <p:cTn id="34" presetID="22" presetClass="entr" presetSubtype="8" fill="hold" grpId="0" nodeType="withEffect">
                                  <p:stCondLst>
                                    <p:cond delay="400"/>
                                  </p:stCondLst>
                                  <p:childTnLst>
                                    <p:set>
                                      <p:cBhvr>
                                        <p:cTn id="35" dur="1" fill="hold">
                                          <p:stCondLst>
                                            <p:cond delay="0"/>
                                          </p:stCondLst>
                                        </p:cTn>
                                        <p:tgtEl>
                                          <p:spTgt spid="243"/>
                                        </p:tgtEl>
                                        <p:attrNameLst>
                                          <p:attrName>style.visibility</p:attrName>
                                        </p:attrNameLst>
                                      </p:cBhvr>
                                      <p:to>
                                        <p:strVal val="visible"/>
                                      </p:to>
                                    </p:set>
                                    <p:animEffect transition="in" filter="wipe(left)">
                                      <p:cBhvr>
                                        <p:cTn id="36" dur="300"/>
                                        <p:tgtEl>
                                          <p:spTgt spid="243"/>
                                        </p:tgtEl>
                                      </p:cBhvr>
                                    </p:animEffect>
                                  </p:childTnLst>
                                </p:cTn>
                              </p:par>
                              <p:par>
                                <p:cTn id="37" presetID="10" presetClass="entr" presetSubtype="0" fill="hold" grpId="0" nodeType="withEffect">
                                  <p:stCondLst>
                                    <p:cond delay="700"/>
                                  </p:stCondLst>
                                  <p:childTnLst>
                                    <p:set>
                                      <p:cBhvr>
                                        <p:cTn id="38" dur="1" fill="hold">
                                          <p:stCondLst>
                                            <p:cond delay="0"/>
                                          </p:stCondLst>
                                        </p:cTn>
                                        <p:tgtEl>
                                          <p:spTgt spid="253"/>
                                        </p:tgtEl>
                                        <p:attrNameLst>
                                          <p:attrName>style.visibility</p:attrName>
                                        </p:attrNameLst>
                                      </p:cBhvr>
                                      <p:to>
                                        <p:strVal val="visible"/>
                                      </p:to>
                                    </p:set>
                                    <p:animEffect transition="in" filter="fade">
                                      <p:cBhvr>
                                        <p:cTn id="39" dur="300"/>
                                        <p:tgtEl>
                                          <p:spTgt spid="253"/>
                                        </p:tgtEl>
                                      </p:cBhvr>
                                    </p:animEffect>
                                  </p:childTnLst>
                                </p:cTn>
                              </p:par>
                              <p:par>
                                <p:cTn id="40" presetID="10" presetClass="entr" presetSubtype="0" fill="hold" nodeType="withEffect">
                                  <p:stCondLst>
                                    <p:cond delay="700"/>
                                  </p:stCondLst>
                                  <p:childTnLst>
                                    <p:set>
                                      <p:cBhvr>
                                        <p:cTn id="41" dur="1" fill="hold">
                                          <p:stCondLst>
                                            <p:cond delay="0"/>
                                          </p:stCondLst>
                                        </p:cTn>
                                        <p:tgtEl>
                                          <p:spTgt spid="267"/>
                                        </p:tgtEl>
                                        <p:attrNameLst>
                                          <p:attrName>style.visibility</p:attrName>
                                        </p:attrNameLst>
                                      </p:cBhvr>
                                      <p:to>
                                        <p:strVal val="visible"/>
                                      </p:to>
                                    </p:set>
                                    <p:animEffect transition="in" filter="fade">
                                      <p:cBhvr>
                                        <p:cTn id="42" dur="300"/>
                                        <p:tgtEl>
                                          <p:spTgt spid="267"/>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grpId="0" nodeType="clickEffect">
                                  <p:stCondLst>
                                    <p:cond delay="0"/>
                                  </p:stCondLst>
                                  <p:childTnLst>
                                    <p:set>
                                      <p:cBhvr>
                                        <p:cTn id="46" dur="1" fill="hold">
                                          <p:stCondLst>
                                            <p:cond delay="0"/>
                                          </p:stCondLst>
                                        </p:cTn>
                                        <p:tgtEl>
                                          <p:spTgt spid="235"/>
                                        </p:tgtEl>
                                        <p:attrNameLst>
                                          <p:attrName>style.visibility</p:attrName>
                                        </p:attrNameLst>
                                      </p:cBhvr>
                                      <p:to>
                                        <p:strVal val="visible"/>
                                      </p:to>
                                    </p:set>
                                    <p:animEffect transition="in" filter="wipe(up)">
                                      <p:cBhvr>
                                        <p:cTn id="47" dur="300"/>
                                        <p:tgtEl>
                                          <p:spTgt spid="235"/>
                                        </p:tgtEl>
                                      </p:cBhvr>
                                    </p:animEffect>
                                  </p:childTnLst>
                                </p:cTn>
                              </p:par>
                              <p:par>
                                <p:cTn id="48" presetID="23" presetClass="entr" presetSubtype="272" fill="hold" grpId="0" nodeType="withEffect">
                                  <p:stCondLst>
                                    <p:cond delay="0"/>
                                  </p:stCondLst>
                                  <p:childTnLst>
                                    <p:set>
                                      <p:cBhvr>
                                        <p:cTn id="49" dur="1" fill="hold">
                                          <p:stCondLst>
                                            <p:cond delay="0"/>
                                          </p:stCondLst>
                                        </p:cTn>
                                        <p:tgtEl>
                                          <p:spTgt spid="245"/>
                                        </p:tgtEl>
                                        <p:attrNameLst>
                                          <p:attrName>style.visibility</p:attrName>
                                        </p:attrNameLst>
                                      </p:cBhvr>
                                      <p:to>
                                        <p:strVal val="visible"/>
                                      </p:to>
                                    </p:set>
                                    <p:anim calcmode="lin" valueType="num">
                                      <p:cBhvr>
                                        <p:cTn id="50" dur="300" fill="hold"/>
                                        <p:tgtEl>
                                          <p:spTgt spid="245"/>
                                        </p:tgtEl>
                                        <p:attrNameLst>
                                          <p:attrName>ppt_w</p:attrName>
                                        </p:attrNameLst>
                                      </p:cBhvr>
                                      <p:tavLst>
                                        <p:tav tm="0">
                                          <p:val>
                                            <p:strVal val="2/3*#ppt_w"/>
                                          </p:val>
                                        </p:tav>
                                        <p:tav tm="100000">
                                          <p:val>
                                            <p:strVal val="#ppt_w"/>
                                          </p:val>
                                        </p:tav>
                                      </p:tavLst>
                                    </p:anim>
                                    <p:anim calcmode="lin" valueType="num">
                                      <p:cBhvr>
                                        <p:cTn id="51" dur="300" fill="hold"/>
                                        <p:tgtEl>
                                          <p:spTgt spid="245"/>
                                        </p:tgtEl>
                                        <p:attrNameLst>
                                          <p:attrName>ppt_h</p:attrName>
                                        </p:attrNameLst>
                                      </p:cBhvr>
                                      <p:tavLst>
                                        <p:tav tm="0">
                                          <p:val>
                                            <p:strVal val="2/3*#ppt_h"/>
                                          </p:val>
                                        </p:tav>
                                        <p:tav tm="100000">
                                          <p:val>
                                            <p:strVal val="#ppt_h"/>
                                          </p:val>
                                        </p:tav>
                                      </p:tavLst>
                                    </p:anim>
                                  </p:childTnLst>
                                </p:cTn>
                              </p:par>
                              <p:par>
                                <p:cTn id="52" presetID="23" presetClass="entr" presetSubtype="272" fill="hold" grpId="0" nodeType="withEffect">
                                  <p:stCondLst>
                                    <p:cond delay="0"/>
                                  </p:stCondLst>
                                  <p:childTnLst>
                                    <p:set>
                                      <p:cBhvr>
                                        <p:cTn id="53" dur="1" fill="hold">
                                          <p:stCondLst>
                                            <p:cond delay="0"/>
                                          </p:stCondLst>
                                        </p:cTn>
                                        <p:tgtEl>
                                          <p:spTgt spid="43"/>
                                        </p:tgtEl>
                                        <p:attrNameLst>
                                          <p:attrName>style.visibility</p:attrName>
                                        </p:attrNameLst>
                                      </p:cBhvr>
                                      <p:to>
                                        <p:strVal val="visible"/>
                                      </p:to>
                                    </p:set>
                                    <p:anim calcmode="lin" valueType="num">
                                      <p:cBhvr>
                                        <p:cTn id="54" dur="300" fill="hold"/>
                                        <p:tgtEl>
                                          <p:spTgt spid="43"/>
                                        </p:tgtEl>
                                        <p:attrNameLst>
                                          <p:attrName>ppt_w</p:attrName>
                                        </p:attrNameLst>
                                      </p:cBhvr>
                                      <p:tavLst>
                                        <p:tav tm="0">
                                          <p:val>
                                            <p:strVal val="2/3*#ppt_w"/>
                                          </p:val>
                                        </p:tav>
                                        <p:tav tm="100000">
                                          <p:val>
                                            <p:strVal val="#ppt_w"/>
                                          </p:val>
                                        </p:tav>
                                      </p:tavLst>
                                    </p:anim>
                                    <p:anim calcmode="lin" valueType="num">
                                      <p:cBhvr>
                                        <p:cTn id="55" dur="300" fill="hold"/>
                                        <p:tgtEl>
                                          <p:spTgt spid="43"/>
                                        </p:tgtEl>
                                        <p:attrNameLst>
                                          <p:attrName>ppt_h</p:attrName>
                                        </p:attrNameLst>
                                      </p:cBhvr>
                                      <p:tavLst>
                                        <p:tav tm="0">
                                          <p:val>
                                            <p:strVal val="2/3*#ppt_h"/>
                                          </p:val>
                                        </p:tav>
                                        <p:tav tm="100000">
                                          <p:val>
                                            <p:strVal val="#ppt_h"/>
                                          </p:val>
                                        </p:tav>
                                      </p:tavLst>
                                    </p:anim>
                                  </p:childTnLst>
                                </p:cTn>
                              </p:par>
                              <p:par>
                                <p:cTn id="56" presetID="22" presetClass="entr" presetSubtype="2" fill="hold" grpId="0" nodeType="withEffect">
                                  <p:stCondLst>
                                    <p:cond delay="400"/>
                                  </p:stCondLst>
                                  <p:childTnLst>
                                    <p:set>
                                      <p:cBhvr>
                                        <p:cTn id="57" dur="1" fill="hold">
                                          <p:stCondLst>
                                            <p:cond delay="0"/>
                                          </p:stCondLst>
                                        </p:cTn>
                                        <p:tgtEl>
                                          <p:spTgt spid="240"/>
                                        </p:tgtEl>
                                        <p:attrNameLst>
                                          <p:attrName>style.visibility</p:attrName>
                                        </p:attrNameLst>
                                      </p:cBhvr>
                                      <p:to>
                                        <p:strVal val="visible"/>
                                      </p:to>
                                    </p:set>
                                    <p:animEffect transition="in" filter="wipe(right)">
                                      <p:cBhvr>
                                        <p:cTn id="58" dur="300"/>
                                        <p:tgtEl>
                                          <p:spTgt spid="240"/>
                                        </p:tgtEl>
                                      </p:cBhvr>
                                    </p:animEffect>
                                  </p:childTnLst>
                                </p:cTn>
                              </p:par>
                              <p:par>
                                <p:cTn id="59" presetID="10" presetClass="entr" presetSubtype="0" fill="hold" grpId="0" nodeType="withEffect">
                                  <p:stCondLst>
                                    <p:cond delay="700"/>
                                  </p:stCondLst>
                                  <p:childTnLst>
                                    <p:set>
                                      <p:cBhvr>
                                        <p:cTn id="60" dur="1" fill="hold">
                                          <p:stCondLst>
                                            <p:cond delay="0"/>
                                          </p:stCondLst>
                                        </p:cTn>
                                        <p:tgtEl>
                                          <p:spTgt spid="258"/>
                                        </p:tgtEl>
                                        <p:attrNameLst>
                                          <p:attrName>style.visibility</p:attrName>
                                        </p:attrNameLst>
                                      </p:cBhvr>
                                      <p:to>
                                        <p:strVal val="visible"/>
                                      </p:to>
                                    </p:set>
                                    <p:animEffect transition="in" filter="fade">
                                      <p:cBhvr>
                                        <p:cTn id="61" dur="300"/>
                                        <p:tgtEl>
                                          <p:spTgt spid="258"/>
                                        </p:tgtEl>
                                      </p:cBhvr>
                                    </p:animEffect>
                                  </p:childTnLst>
                                </p:cTn>
                              </p:par>
                              <p:par>
                                <p:cTn id="62" presetID="10" presetClass="entr" presetSubtype="0" fill="hold" grpId="0" nodeType="withEffect">
                                  <p:stCondLst>
                                    <p:cond delay="700"/>
                                  </p:stCondLst>
                                  <p:childTnLst>
                                    <p:set>
                                      <p:cBhvr>
                                        <p:cTn id="63" dur="1" fill="hold">
                                          <p:stCondLst>
                                            <p:cond delay="0"/>
                                          </p:stCondLst>
                                        </p:cTn>
                                        <p:tgtEl>
                                          <p:spTgt spid="266"/>
                                        </p:tgtEl>
                                        <p:attrNameLst>
                                          <p:attrName>style.visibility</p:attrName>
                                        </p:attrNameLst>
                                      </p:cBhvr>
                                      <p:to>
                                        <p:strVal val="visible"/>
                                      </p:to>
                                    </p:set>
                                    <p:animEffect transition="in" filter="fade">
                                      <p:cBhvr>
                                        <p:cTn id="64" dur="300"/>
                                        <p:tgtEl>
                                          <p:spTgt spid="266"/>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236"/>
                                        </p:tgtEl>
                                        <p:attrNameLst>
                                          <p:attrName>style.visibility</p:attrName>
                                        </p:attrNameLst>
                                      </p:cBhvr>
                                      <p:to>
                                        <p:strVal val="visible"/>
                                      </p:to>
                                    </p:set>
                                    <p:animEffect transition="in" filter="wipe(left)">
                                      <p:cBhvr>
                                        <p:cTn id="69" dur="300"/>
                                        <p:tgtEl>
                                          <p:spTgt spid="236"/>
                                        </p:tgtEl>
                                      </p:cBhvr>
                                    </p:animEffect>
                                  </p:childTnLst>
                                </p:cTn>
                              </p:par>
                              <p:par>
                                <p:cTn id="70" presetID="23" presetClass="entr" presetSubtype="272" fill="hold" grpId="0" nodeType="withEffect">
                                  <p:stCondLst>
                                    <p:cond delay="0"/>
                                  </p:stCondLst>
                                  <p:childTnLst>
                                    <p:set>
                                      <p:cBhvr>
                                        <p:cTn id="71" dur="1" fill="hold">
                                          <p:stCondLst>
                                            <p:cond delay="0"/>
                                          </p:stCondLst>
                                        </p:cTn>
                                        <p:tgtEl>
                                          <p:spTgt spid="248"/>
                                        </p:tgtEl>
                                        <p:attrNameLst>
                                          <p:attrName>style.visibility</p:attrName>
                                        </p:attrNameLst>
                                      </p:cBhvr>
                                      <p:to>
                                        <p:strVal val="visible"/>
                                      </p:to>
                                    </p:set>
                                    <p:anim calcmode="lin" valueType="num">
                                      <p:cBhvr>
                                        <p:cTn id="72" dur="300" fill="hold"/>
                                        <p:tgtEl>
                                          <p:spTgt spid="248"/>
                                        </p:tgtEl>
                                        <p:attrNameLst>
                                          <p:attrName>ppt_w</p:attrName>
                                        </p:attrNameLst>
                                      </p:cBhvr>
                                      <p:tavLst>
                                        <p:tav tm="0">
                                          <p:val>
                                            <p:strVal val="2/3*#ppt_w"/>
                                          </p:val>
                                        </p:tav>
                                        <p:tav tm="100000">
                                          <p:val>
                                            <p:strVal val="#ppt_w"/>
                                          </p:val>
                                        </p:tav>
                                      </p:tavLst>
                                    </p:anim>
                                    <p:anim calcmode="lin" valueType="num">
                                      <p:cBhvr>
                                        <p:cTn id="73" dur="300" fill="hold"/>
                                        <p:tgtEl>
                                          <p:spTgt spid="248"/>
                                        </p:tgtEl>
                                        <p:attrNameLst>
                                          <p:attrName>ppt_h</p:attrName>
                                        </p:attrNameLst>
                                      </p:cBhvr>
                                      <p:tavLst>
                                        <p:tav tm="0">
                                          <p:val>
                                            <p:strVal val="2/3*#ppt_h"/>
                                          </p:val>
                                        </p:tav>
                                        <p:tav tm="100000">
                                          <p:val>
                                            <p:strVal val="#ppt_h"/>
                                          </p:val>
                                        </p:tav>
                                      </p:tavLst>
                                    </p:anim>
                                  </p:childTnLst>
                                </p:cTn>
                              </p:par>
                              <p:par>
                                <p:cTn id="74" presetID="23" presetClass="entr" presetSubtype="272" fill="hold" grpId="0" nodeType="withEffect">
                                  <p:stCondLst>
                                    <p:cond delay="0"/>
                                  </p:stCondLst>
                                  <p:childTnLst>
                                    <p:set>
                                      <p:cBhvr>
                                        <p:cTn id="75" dur="1" fill="hold">
                                          <p:stCondLst>
                                            <p:cond delay="0"/>
                                          </p:stCondLst>
                                        </p:cTn>
                                        <p:tgtEl>
                                          <p:spTgt spid="44"/>
                                        </p:tgtEl>
                                        <p:attrNameLst>
                                          <p:attrName>style.visibility</p:attrName>
                                        </p:attrNameLst>
                                      </p:cBhvr>
                                      <p:to>
                                        <p:strVal val="visible"/>
                                      </p:to>
                                    </p:set>
                                    <p:anim calcmode="lin" valueType="num">
                                      <p:cBhvr>
                                        <p:cTn id="76" dur="300" fill="hold"/>
                                        <p:tgtEl>
                                          <p:spTgt spid="44"/>
                                        </p:tgtEl>
                                        <p:attrNameLst>
                                          <p:attrName>ppt_w</p:attrName>
                                        </p:attrNameLst>
                                      </p:cBhvr>
                                      <p:tavLst>
                                        <p:tav tm="0">
                                          <p:val>
                                            <p:strVal val="2/3*#ppt_w"/>
                                          </p:val>
                                        </p:tav>
                                        <p:tav tm="100000">
                                          <p:val>
                                            <p:strVal val="#ppt_w"/>
                                          </p:val>
                                        </p:tav>
                                      </p:tavLst>
                                    </p:anim>
                                    <p:anim calcmode="lin" valueType="num">
                                      <p:cBhvr>
                                        <p:cTn id="77" dur="300" fill="hold"/>
                                        <p:tgtEl>
                                          <p:spTgt spid="44"/>
                                        </p:tgtEl>
                                        <p:attrNameLst>
                                          <p:attrName>ppt_h</p:attrName>
                                        </p:attrNameLst>
                                      </p:cBhvr>
                                      <p:tavLst>
                                        <p:tav tm="0">
                                          <p:val>
                                            <p:strVal val="2/3*#ppt_h"/>
                                          </p:val>
                                        </p:tav>
                                        <p:tav tm="100000">
                                          <p:val>
                                            <p:strVal val="#ppt_h"/>
                                          </p:val>
                                        </p:tav>
                                      </p:tavLst>
                                    </p:anim>
                                  </p:childTnLst>
                                </p:cTn>
                              </p:par>
                              <p:par>
                                <p:cTn id="78" presetID="22" presetClass="entr" presetSubtype="2" fill="hold" grpId="0" nodeType="withEffect">
                                  <p:stCondLst>
                                    <p:cond delay="400"/>
                                  </p:stCondLst>
                                  <p:childTnLst>
                                    <p:set>
                                      <p:cBhvr>
                                        <p:cTn id="79" dur="1" fill="hold">
                                          <p:stCondLst>
                                            <p:cond delay="0"/>
                                          </p:stCondLst>
                                        </p:cTn>
                                        <p:tgtEl>
                                          <p:spTgt spid="241"/>
                                        </p:tgtEl>
                                        <p:attrNameLst>
                                          <p:attrName>style.visibility</p:attrName>
                                        </p:attrNameLst>
                                      </p:cBhvr>
                                      <p:to>
                                        <p:strVal val="visible"/>
                                      </p:to>
                                    </p:set>
                                    <p:animEffect transition="in" filter="wipe(right)">
                                      <p:cBhvr>
                                        <p:cTn id="80" dur="300"/>
                                        <p:tgtEl>
                                          <p:spTgt spid="241"/>
                                        </p:tgtEl>
                                      </p:cBhvr>
                                    </p:animEffect>
                                  </p:childTnLst>
                                </p:cTn>
                              </p:par>
                              <p:par>
                                <p:cTn id="81" presetID="10" presetClass="entr" presetSubtype="0" fill="hold" grpId="0" nodeType="withEffect">
                                  <p:stCondLst>
                                    <p:cond delay="700"/>
                                  </p:stCondLst>
                                  <p:childTnLst>
                                    <p:set>
                                      <p:cBhvr>
                                        <p:cTn id="82" dur="1" fill="hold">
                                          <p:stCondLst>
                                            <p:cond delay="0"/>
                                          </p:stCondLst>
                                        </p:cTn>
                                        <p:tgtEl>
                                          <p:spTgt spid="256"/>
                                        </p:tgtEl>
                                        <p:attrNameLst>
                                          <p:attrName>style.visibility</p:attrName>
                                        </p:attrNameLst>
                                      </p:cBhvr>
                                      <p:to>
                                        <p:strVal val="visible"/>
                                      </p:to>
                                    </p:set>
                                    <p:animEffect transition="in" filter="fade">
                                      <p:cBhvr>
                                        <p:cTn id="83" dur="300"/>
                                        <p:tgtEl>
                                          <p:spTgt spid="256"/>
                                        </p:tgtEl>
                                      </p:cBhvr>
                                    </p:animEffect>
                                  </p:childTnLst>
                                </p:cTn>
                              </p:par>
                              <p:par>
                                <p:cTn id="84" presetID="10" presetClass="entr" presetSubtype="0" fill="hold" nodeType="withEffect">
                                  <p:stCondLst>
                                    <p:cond delay="700"/>
                                  </p:stCondLst>
                                  <p:childTnLst>
                                    <p:set>
                                      <p:cBhvr>
                                        <p:cTn id="85" dur="1" fill="hold">
                                          <p:stCondLst>
                                            <p:cond delay="0"/>
                                          </p:stCondLst>
                                        </p:cTn>
                                        <p:tgtEl>
                                          <p:spTgt spid="270"/>
                                        </p:tgtEl>
                                        <p:attrNameLst>
                                          <p:attrName>style.visibility</p:attrName>
                                        </p:attrNameLst>
                                      </p:cBhvr>
                                      <p:to>
                                        <p:strVal val="visible"/>
                                      </p:to>
                                    </p:set>
                                    <p:animEffect transition="in" filter="fade">
                                      <p:cBhvr>
                                        <p:cTn id="86" dur="300"/>
                                        <p:tgtEl>
                                          <p:spTgt spid="270"/>
                                        </p:tgtEl>
                                      </p:cBhvr>
                                    </p:animEffect>
                                  </p:childTnLst>
                                </p:cTn>
                              </p:par>
                            </p:childTnLst>
                          </p:cTn>
                        </p:par>
                      </p:childTnLst>
                    </p:cTn>
                  </p:par>
                  <p:par>
                    <p:cTn id="87" fill="hold">
                      <p:stCondLst>
                        <p:cond delay="indefinite"/>
                      </p:stCondLst>
                      <p:childTnLst>
                        <p:par>
                          <p:cTn id="88" fill="hold">
                            <p:stCondLst>
                              <p:cond delay="0"/>
                            </p:stCondLst>
                            <p:childTnLst>
                              <p:par>
                                <p:cTn id="89" presetID="22" presetClass="entr" presetSubtype="8" fill="hold" grpId="0" nodeType="clickEffect">
                                  <p:stCondLst>
                                    <p:cond delay="0"/>
                                  </p:stCondLst>
                                  <p:childTnLst>
                                    <p:set>
                                      <p:cBhvr>
                                        <p:cTn id="90" dur="1" fill="hold">
                                          <p:stCondLst>
                                            <p:cond delay="0"/>
                                          </p:stCondLst>
                                        </p:cTn>
                                        <p:tgtEl>
                                          <p:spTgt spid="237"/>
                                        </p:tgtEl>
                                        <p:attrNameLst>
                                          <p:attrName>style.visibility</p:attrName>
                                        </p:attrNameLst>
                                      </p:cBhvr>
                                      <p:to>
                                        <p:strVal val="visible"/>
                                      </p:to>
                                    </p:set>
                                    <p:animEffect transition="in" filter="wipe(left)">
                                      <p:cBhvr>
                                        <p:cTn id="91" dur="300"/>
                                        <p:tgtEl>
                                          <p:spTgt spid="237"/>
                                        </p:tgtEl>
                                      </p:cBhvr>
                                    </p:animEffect>
                                  </p:childTnLst>
                                </p:cTn>
                              </p:par>
                              <p:par>
                                <p:cTn id="92" presetID="23" presetClass="entr" presetSubtype="272" fill="hold" grpId="0" nodeType="withEffect">
                                  <p:stCondLst>
                                    <p:cond delay="0"/>
                                  </p:stCondLst>
                                  <p:childTnLst>
                                    <p:set>
                                      <p:cBhvr>
                                        <p:cTn id="93" dur="1" fill="hold">
                                          <p:stCondLst>
                                            <p:cond delay="0"/>
                                          </p:stCondLst>
                                        </p:cTn>
                                        <p:tgtEl>
                                          <p:spTgt spid="45"/>
                                        </p:tgtEl>
                                        <p:attrNameLst>
                                          <p:attrName>style.visibility</p:attrName>
                                        </p:attrNameLst>
                                      </p:cBhvr>
                                      <p:to>
                                        <p:strVal val="visible"/>
                                      </p:to>
                                    </p:set>
                                    <p:anim calcmode="lin" valueType="num">
                                      <p:cBhvr>
                                        <p:cTn id="94" dur="300" fill="hold"/>
                                        <p:tgtEl>
                                          <p:spTgt spid="45"/>
                                        </p:tgtEl>
                                        <p:attrNameLst>
                                          <p:attrName>ppt_w</p:attrName>
                                        </p:attrNameLst>
                                      </p:cBhvr>
                                      <p:tavLst>
                                        <p:tav tm="0">
                                          <p:val>
                                            <p:strVal val="2/3*#ppt_w"/>
                                          </p:val>
                                        </p:tav>
                                        <p:tav tm="100000">
                                          <p:val>
                                            <p:strVal val="#ppt_w"/>
                                          </p:val>
                                        </p:tav>
                                      </p:tavLst>
                                    </p:anim>
                                    <p:anim calcmode="lin" valueType="num">
                                      <p:cBhvr>
                                        <p:cTn id="95" dur="300" fill="hold"/>
                                        <p:tgtEl>
                                          <p:spTgt spid="45"/>
                                        </p:tgtEl>
                                        <p:attrNameLst>
                                          <p:attrName>ppt_h</p:attrName>
                                        </p:attrNameLst>
                                      </p:cBhvr>
                                      <p:tavLst>
                                        <p:tav tm="0">
                                          <p:val>
                                            <p:strVal val="2/3*#ppt_h"/>
                                          </p:val>
                                        </p:tav>
                                        <p:tav tm="100000">
                                          <p:val>
                                            <p:strVal val="#ppt_h"/>
                                          </p:val>
                                        </p:tav>
                                      </p:tavLst>
                                    </p:anim>
                                  </p:childTnLst>
                                </p:cTn>
                              </p:par>
                              <p:par>
                                <p:cTn id="96" presetID="23" presetClass="entr" presetSubtype="272" fill="hold" grpId="0" nodeType="withEffect">
                                  <p:stCondLst>
                                    <p:cond delay="0"/>
                                  </p:stCondLst>
                                  <p:childTnLst>
                                    <p:set>
                                      <p:cBhvr>
                                        <p:cTn id="97" dur="1" fill="hold">
                                          <p:stCondLst>
                                            <p:cond delay="0"/>
                                          </p:stCondLst>
                                        </p:cTn>
                                        <p:tgtEl>
                                          <p:spTgt spid="247"/>
                                        </p:tgtEl>
                                        <p:attrNameLst>
                                          <p:attrName>style.visibility</p:attrName>
                                        </p:attrNameLst>
                                      </p:cBhvr>
                                      <p:to>
                                        <p:strVal val="visible"/>
                                      </p:to>
                                    </p:set>
                                    <p:anim calcmode="lin" valueType="num">
                                      <p:cBhvr>
                                        <p:cTn id="98" dur="300" fill="hold"/>
                                        <p:tgtEl>
                                          <p:spTgt spid="247"/>
                                        </p:tgtEl>
                                        <p:attrNameLst>
                                          <p:attrName>ppt_w</p:attrName>
                                        </p:attrNameLst>
                                      </p:cBhvr>
                                      <p:tavLst>
                                        <p:tav tm="0">
                                          <p:val>
                                            <p:strVal val="2/3*#ppt_w"/>
                                          </p:val>
                                        </p:tav>
                                        <p:tav tm="100000">
                                          <p:val>
                                            <p:strVal val="#ppt_w"/>
                                          </p:val>
                                        </p:tav>
                                      </p:tavLst>
                                    </p:anim>
                                    <p:anim calcmode="lin" valueType="num">
                                      <p:cBhvr>
                                        <p:cTn id="99" dur="300" fill="hold"/>
                                        <p:tgtEl>
                                          <p:spTgt spid="247"/>
                                        </p:tgtEl>
                                        <p:attrNameLst>
                                          <p:attrName>ppt_h</p:attrName>
                                        </p:attrNameLst>
                                      </p:cBhvr>
                                      <p:tavLst>
                                        <p:tav tm="0">
                                          <p:val>
                                            <p:strVal val="2/3*#ppt_h"/>
                                          </p:val>
                                        </p:tav>
                                        <p:tav tm="100000">
                                          <p:val>
                                            <p:strVal val="#ppt_h"/>
                                          </p:val>
                                        </p:tav>
                                      </p:tavLst>
                                    </p:anim>
                                  </p:childTnLst>
                                </p:cTn>
                              </p:par>
                              <p:par>
                                <p:cTn id="100" presetID="22" presetClass="entr" presetSubtype="8" fill="hold" grpId="0" nodeType="withEffect">
                                  <p:stCondLst>
                                    <p:cond delay="400"/>
                                  </p:stCondLst>
                                  <p:childTnLst>
                                    <p:set>
                                      <p:cBhvr>
                                        <p:cTn id="101" dur="1" fill="hold">
                                          <p:stCondLst>
                                            <p:cond delay="0"/>
                                          </p:stCondLst>
                                        </p:cTn>
                                        <p:tgtEl>
                                          <p:spTgt spid="242"/>
                                        </p:tgtEl>
                                        <p:attrNameLst>
                                          <p:attrName>style.visibility</p:attrName>
                                        </p:attrNameLst>
                                      </p:cBhvr>
                                      <p:to>
                                        <p:strVal val="visible"/>
                                      </p:to>
                                    </p:set>
                                    <p:animEffect transition="in" filter="wipe(left)">
                                      <p:cBhvr>
                                        <p:cTn id="102" dur="300"/>
                                        <p:tgtEl>
                                          <p:spTgt spid="242"/>
                                        </p:tgtEl>
                                      </p:cBhvr>
                                    </p:animEffect>
                                  </p:childTnLst>
                                </p:cTn>
                              </p:par>
                              <p:par>
                                <p:cTn id="103" presetID="10" presetClass="entr" presetSubtype="0" fill="hold" grpId="0" nodeType="withEffect">
                                  <p:stCondLst>
                                    <p:cond delay="700"/>
                                  </p:stCondLst>
                                  <p:childTnLst>
                                    <p:set>
                                      <p:cBhvr>
                                        <p:cTn id="104" dur="1" fill="hold">
                                          <p:stCondLst>
                                            <p:cond delay="0"/>
                                          </p:stCondLst>
                                        </p:cTn>
                                        <p:tgtEl>
                                          <p:spTgt spid="255"/>
                                        </p:tgtEl>
                                        <p:attrNameLst>
                                          <p:attrName>style.visibility</p:attrName>
                                        </p:attrNameLst>
                                      </p:cBhvr>
                                      <p:to>
                                        <p:strVal val="visible"/>
                                      </p:to>
                                    </p:set>
                                    <p:animEffect transition="in" filter="fade">
                                      <p:cBhvr>
                                        <p:cTn id="105" dur="300"/>
                                        <p:tgtEl>
                                          <p:spTgt spid="255"/>
                                        </p:tgtEl>
                                      </p:cBhvr>
                                    </p:animEffect>
                                  </p:childTnLst>
                                </p:cTn>
                              </p:par>
                              <p:par>
                                <p:cTn id="106" presetID="10" presetClass="entr" presetSubtype="0" fill="hold" nodeType="withEffect">
                                  <p:stCondLst>
                                    <p:cond delay="700"/>
                                  </p:stCondLst>
                                  <p:childTnLst>
                                    <p:set>
                                      <p:cBhvr>
                                        <p:cTn id="107" dur="1" fill="hold">
                                          <p:stCondLst>
                                            <p:cond delay="0"/>
                                          </p:stCondLst>
                                        </p:cTn>
                                        <p:tgtEl>
                                          <p:spTgt spid="274"/>
                                        </p:tgtEl>
                                        <p:attrNameLst>
                                          <p:attrName>style.visibility</p:attrName>
                                        </p:attrNameLst>
                                      </p:cBhvr>
                                      <p:to>
                                        <p:strVal val="visible"/>
                                      </p:to>
                                    </p:set>
                                    <p:animEffect transition="in" filter="fade">
                                      <p:cBhvr>
                                        <p:cTn id="108" dur="300"/>
                                        <p:tgtEl>
                                          <p:spTgt spid="2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 grpId="0" animBg="1"/>
      <p:bldP spid="234" grpId="0" animBg="1"/>
      <p:bldP spid="235" grpId="0" animBg="1"/>
      <p:bldP spid="236" grpId="0" animBg="1"/>
      <p:bldP spid="237" grpId="0" animBg="1"/>
      <p:bldP spid="238" grpId="0" animBg="1"/>
      <p:bldP spid="241" grpId="0" animBg="1"/>
      <p:bldP spid="242" grpId="0" animBg="1"/>
      <p:bldP spid="243" grpId="0" animBg="1"/>
      <p:bldP spid="245" grpId="0" animBg="1"/>
      <p:bldP spid="246" grpId="0" animBg="1"/>
      <p:bldP spid="247" grpId="0" animBg="1"/>
      <p:bldP spid="248" grpId="0" animBg="1"/>
      <p:bldP spid="240" grpId="0" animBg="1"/>
      <p:bldP spid="251" grpId="0" animBg="1"/>
      <p:bldP spid="253" grpId="0" animBg="1"/>
      <p:bldP spid="255" grpId="0" animBg="1"/>
      <p:bldP spid="256" grpId="0" animBg="1"/>
      <p:bldP spid="258" grpId="0" animBg="1"/>
      <p:bldP spid="265" grpId="0" animBg="1"/>
      <p:bldP spid="266" grpId="0" animBg="1"/>
      <p:bldP spid="41" grpId="0"/>
      <p:bldP spid="42" grpId="0"/>
      <p:bldP spid="43" grpId="0"/>
      <p:bldP spid="44" grpId="0"/>
      <p:bldP spid="4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B83A3F0-69F8-4980-802C-CD0D1CF76B33}"/>
              </a:ext>
            </a:extLst>
          </p:cNvPr>
          <p:cNvGrpSpPr/>
          <p:nvPr/>
        </p:nvGrpSpPr>
        <p:grpSpPr>
          <a:xfrm>
            <a:off x="1042823" y="4124339"/>
            <a:ext cx="22301527" cy="5468909"/>
            <a:chOff x="289481" y="5169711"/>
            <a:chExt cx="23576717" cy="5781618"/>
          </a:xfrm>
        </p:grpSpPr>
        <p:sp>
          <p:nvSpPr>
            <p:cNvPr id="4" name="Freeform: Shape 3">
              <a:extLst>
                <a:ext uri="{FF2B5EF4-FFF2-40B4-BE49-F238E27FC236}">
                  <a16:creationId xmlns:a16="http://schemas.microsoft.com/office/drawing/2014/main" id="{E078966E-698F-4AB1-AB84-00DAC5BDC470}"/>
                </a:ext>
              </a:extLst>
            </p:cNvPr>
            <p:cNvSpPr/>
            <p:nvPr/>
          </p:nvSpPr>
          <p:spPr>
            <a:xfrm>
              <a:off x="1224387" y="7578780"/>
              <a:ext cx="52663" cy="52663"/>
            </a:xfrm>
            <a:custGeom>
              <a:avLst/>
              <a:gdLst>
                <a:gd name="connsiteX0" fmla="*/ 28209 w 52657"/>
                <a:gd name="connsiteY0" fmla="*/ 50760 h 52657"/>
                <a:gd name="connsiteX1" fmla="*/ 23771 w 52657"/>
                <a:gd name="connsiteY1" fmla="*/ 50309 h 52657"/>
                <a:gd name="connsiteX2" fmla="*/ 19558 w 52657"/>
                <a:gd name="connsiteY2" fmla="*/ 49030 h 52657"/>
                <a:gd name="connsiteX3" fmla="*/ 15722 w 52657"/>
                <a:gd name="connsiteY3" fmla="*/ 46999 h 52657"/>
                <a:gd name="connsiteX4" fmla="*/ 12262 w 52657"/>
                <a:gd name="connsiteY4" fmla="*/ 44140 h 52657"/>
                <a:gd name="connsiteX5" fmla="*/ 9478 w 52657"/>
                <a:gd name="connsiteY5" fmla="*/ 40755 h 52657"/>
                <a:gd name="connsiteX6" fmla="*/ 7372 w 52657"/>
                <a:gd name="connsiteY6" fmla="*/ 36843 h 52657"/>
                <a:gd name="connsiteX7" fmla="*/ 6093 w 52657"/>
                <a:gd name="connsiteY7" fmla="*/ 32631 h 52657"/>
                <a:gd name="connsiteX8" fmla="*/ 5642 w 52657"/>
                <a:gd name="connsiteY8" fmla="*/ 28193 h 52657"/>
                <a:gd name="connsiteX9" fmla="*/ 6093 w 52657"/>
                <a:gd name="connsiteY9" fmla="*/ 23830 h 52657"/>
                <a:gd name="connsiteX10" fmla="*/ 7372 w 52657"/>
                <a:gd name="connsiteY10" fmla="*/ 19617 h 52657"/>
                <a:gd name="connsiteX11" fmla="*/ 9478 w 52657"/>
                <a:gd name="connsiteY11" fmla="*/ 15705 h 52657"/>
                <a:gd name="connsiteX12" fmla="*/ 12262 w 52657"/>
                <a:gd name="connsiteY12" fmla="*/ 12245 h 52657"/>
                <a:gd name="connsiteX13" fmla="*/ 15722 w 52657"/>
                <a:gd name="connsiteY13" fmla="*/ 9461 h 52657"/>
                <a:gd name="connsiteX14" fmla="*/ 19558 w 52657"/>
                <a:gd name="connsiteY14" fmla="*/ 7355 h 52657"/>
                <a:gd name="connsiteX15" fmla="*/ 23771 w 52657"/>
                <a:gd name="connsiteY15" fmla="*/ 6077 h 52657"/>
                <a:gd name="connsiteX16" fmla="*/ 44157 w 52657"/>
                <a:gd name="connsiteY16" fmla="*/ 12245 h 52657"/>
                <a:gd name="connsiteX17" fmla="*/ 46940 w 52657"/>
                <a:gd name="connsiteY17" fmla="*/ 15705 h 52657"/>
                <a:gd name="connsiteX18" fmla="*/ 49047 w 52657"/>
                <a:gd name="connsiteY18" fmla="*/ 19617 h 52657"/>
                <a:gd name="connsiteX19" fmla="*/ 50325 w 52657"/>
                <a:gd name="connsiteY19" fmla="*/ 23830 h 52657"/>
                <a:gd name="connsiteX20" fmla="*/ 50777 w 52657"/>
                <a:gd name="connsiteY20" fmla="*/ 28193 h 52657"/>
                <a:gd name="connsiteX21" fmla="*/ 50325 w 52657"/>
                <a:gd name="connsiteY21" fmla="*/ 32631 h 52657"/>
                <a:gd name="connsiteX22" fmla="*/ 49047 w 52657"/>
                <a:gd name="connsiteY22" fmla="*/ 36843 h 52657"/>
                <a:gd name="connsiteX23" fmla="*/ 46940 w 52657"/>
                <a:gd name="connsiteY23" fmla="*/ 40755 h 52657"/>
                <a:gd name="connsiteX24" fmla="*/ 44157 w 52657"/>
                <a:gd name="connsiteY24" fmla="*/ 44140 h 52657"/>
                <a:gd name="connsiteX25" fmla="*/ 28209 w 52657"/>
                <a:gd name="connsiteY25" fmla="*/ 50760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2657" h="52657">
                  <a:moveTo>
                    <a:pt x="28209" y="50760"/>
                  </a:moveTo>
                  <a:cubicBezTo>
                    <a:pt x="26705" y="50760"/>
                    <a:pt x="25276" y="50610"/>
                    <a:pt x="23771" y="50309"/>
                  </a:cubicBezTo>
                  <a:cubicBezTo>
                    <a:pt x="22342" y="50083"/>
                    <a:pt x="20912" y="49632"/>
                    <a:pt x="19558" y="49030"/>
                  </a:cubicBezTo>
                  <a:cubicBezTo>
                    <a:pt x="18204" y="48503"/>
                    <a:pt x="16926" y="47826"/>
                    <a:pt x="15722" y="46999"/>
                  </a:cubicBezTo>
                  <a:cubicBezTo>
                    <a:pt x="14443" y="46171"/>
                    <a:pt x="13315" y="45193"/>
                    <a:pt x="12262" y="44140"/>
                  </a:cubicBezTo>
                  <a:cubicBezTo>
                    <a:pt x="11208" y="43162"/>
                    <a:pt x="10231" y="41959"/>
                    <a:pt x="9478" y="40755"/>
                  </a:cubicBezTo>
                  <a:cubicBezTo>
                    <a:pt x="8651" y="39477"/>
                    <a:pt x="7899" y="38197"/>
                    <a:pt x="7372" y="36843"/>
                  </a:cubicBezTo>
                  <a:cubicBezTo>
                    <a:pt x="6845" y="35489"/>
                    <a:pt x="6394" y="34060"/>
                    <a:pt x="6093" y="32631"/>
                  </a:cubicBezTo>
                  <a:cubicBezTo>
                    <a:pt x="5792" y="31202"/>
                    <a:pt x="5642" y="29697"/>
                    <a:pt x="5642" y="28193"/>
                  </a:cubicBezTo>
                  <a:cubicBezTo>
                    <a:pt x="5642" y="26764"/>
                    <a:pt x="5792" y="25259"/>
                    <a:pt x="6093" y="23830"/>
                  </a:cubicBezTo>
                  <a:cubicBezTo>
                    <a:pt x="6394" y="22400"/>
                    <a:pt x="6845" y="20971"/>
                    <a:pt x="7372" y="19617"/>
                  </a:cubicBezTo>
                  <a:cubicBezTo>
                    <a:pt x="7899" y="18188"/>
                    <a:pt x="8651" y="16909"/>
                    <a:pt x="9478" y="15705"/>
                  </a:cubicBezTo>
                  <a:cubicBezTo>
                    <a:pt x="10231" y="14427"/>
                    <a:pt x="11208" y="13298"/>
                    <a:pt x="12262" y="12245"/>
                  </a:cubicBezTo>
                  <a:cubicBezTo>
                    <a:pt x="13315" y="11192"/>
                    <a:pt x="14443" y="10289"/>
                    <a:pt x="15722" y="9461"/>
                  </a:cubicBezTo>
                  <a:cubicBezTo>
                    <a:pt x="16926" y="8634"/>
                    <a:pt x="18204" y="7957"/>
                    <a:pt x="19558" y="7355"/>
                  </a:cubicBezTo>
                  <a:cubicBezTo>
                    <a:pt x="20912" y="6829"/>
                    <a:pt x="22342" y="6377"/>
                    <a:pt x="23771" y="6077"/>
                  </a:cubicBezTo>
                  <a:cubicBezTo>
                    <a:pt x="31143" y="4572"/>
                    <a:pt x="38966" y="7055"/>
                    <a:pt x="44157" y="12245"/>
                  </a:cubicBezTo>
                  <a:cubicBezTo>
                    <a:pt x="45210" y="13298"/>
                    <a:pt x="46113" y="14427"/>
                    <a:pt x="46940" y="15705"/>
                  </a:cubicBezTo>
                  <a:cubicBezTo>
                    <a:pt x="47768" y="16909"/>
                    <a:pt x="48520" y="18263"/>
                    <a:pt x="49047" y="19617"/>
                  </a:cubicBezTo>
                  <a:cubicBezTo>
                    <a:pt x="49648" y="20971"/>
                    <a:pt x="50024" y="22400"/>
                    <a:pt x="50325" y="23830"/>
                  </a:cubicBezTo>
                  <a:cubicBezTo>
                    <a:pt x="50626" y="25259"/>
                    <a:pt x="50777" y="26764"/>
                    <a:pt x="50777" y="28193"/>
                  </a:cubicBezTo>
                  <a:cubicBezTo>
                    <a:pt x="50777" y="29697"/>
                    <a:pt x="50626" y="31202"/>
                    <a:pt x="50325" y="32631"/>
                  </a:cubicBezTo>
                  <a:cubicBezTo>
                    <a:pt x="50024" y="34060"/>
                    <a:pt x="49648" y="35489"/>
                    <a:pt x="49047" y="36843"/>
                  </a:cubicBezTo>
                  <a:cubicBezTo>
                    <a:pt x="48520" y="38197"/>
                    <a:pt x="47768" y="39477"/>
                    <a:pt x="46940" y="40755"/>
                  </a:cubicBezTo>
                  <a:cubicBezTo>
                    <a:pt x="46113" y="41959"/>
                    <a:pt x="45210" y="43162"/>
                    <a:pt x="44157" y="44140"/>
                  </a:cubicBezTo>
                  <a:cubicBezTo>
                    <a:pt x="39944" y="48353"/>
                    <a:pt x="34152" y="50760"/>
                    <a:pt x="28209" y="50760"/>
                  </a:cubicBezTo>
                  <a:close/>
                </a:path>
              </a:pathLst>
            </a:custGeom>
            <a:solidFill>
              <a:srgbClr val="485259"/>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A3DD838D-A5CB-4FB5-9909-6EF61729A5A0}"/>
                </a:ext>
              </a:extLst>
            </p:cNvPr>
            <p:cNvSpPr/>
            <p:nvPr/>
          </p:nvSpPr>
          <p:spPr>
            <a:xfrm>
              <a:off x="816395" y="7686309"/>
              <a:ext cx="541681" cy="2693359"/>
            </a:xfrm>
            <a:custGeom>
              <a:avLst/>
              <a:gdLst>
                <a:gd name="connsiteX0" fmla="*/ 189040 w 541618"/>
                <a:gd name="connsiteY0" fmla="*/ 2692709 h 2693047"/>
                <a:gd name="connsiteX1" fmla="*/ 168804 w 541618"/>
                <a:gd name="connsiteY1" fmla="*/ 2680222 h 2693047"/>
                <a:gd name="connsiteX2" fmla="*/ 178885 w 541618"/>
                <a:gd name="connsiteY2" fmla="*/ 2649907 h 2693047"/>
                <a:gd name="connsiteX3" fmla="*/ 209125 w 541618"/>
                <a:gd name="connsiteY3" fmla="*/ 2659986 h 2693047"/>
                <a:gd name="connsiteX4" fmla="*/ 209125 w 541618"/>
                <a:gd name="connsiteY4" fmla="*/ 2660062 h 2693047"/>
                <a:gd name="connsiteX5" fmla="*/ 199045 w 541618"/>
                <a:gd name="connsiteY5" fmla="*/ 2690378 h 2693047"/>
                <a:gd name="connsiteX6" fmla="*/ 189040 w 541618"/>
                <a:gd name="connsiteY6" fmla="*/ 2692709 h 2693047"/>
                <a:gd name="connsiteX7" fmla="*/ 143830 w 541618"/>
                <a:gd name="connsiteY7" fmla="*/ 2587169 h 2693047"/>
                <a:gd name="connsiteX8" fmla="*/ 122767 w 541618"/>
                <a:gd name="connsiteY8" fmla="*/ 2572651 h 2693047"/>
                <a:gd name="connsiteX9" fmla="*/ 133750 w 541618"/>
                <a:gd name="connsiteY9" fmla="*/ 2544366 h 2693047"/>
                <a:gd name="connsiteX10" fmla="*/ 163990 w 541618"/>
                <a:gd name="connsiteY10" fmla="*/ 2554446 h 2693047"/>
                <a:gd name="connsiteX11" fmla="*/ 165720 w 541618"/>
                <a:gd name="connsiteY11" fmla="*/ 2559110 h 2693047"/>
                <a:gd name="connsiteX12" fmla="*/ 149321 w 541618"/>
                <a:gd name="connsiteY12" fmla="*/ 2586492 h 2693047"/>
                <a:gd name="connsiteX13" fmla="*/ 143830 w 541618"/>
                <a:gd name="connsiteY13" fmla="*/ 2587169 h 2693047"/>
                <a:gd name="connsiteX14" fmla="*/ 105315 w 541618"/>
                <a:gd name="connsiteY14" fmla="*/ 2478996 h 2693047"/>
                <a:gd name="connsiteX15" fmla="*/ 83725 w 541618"/>
                <a:gd name="connsiteY15" fmla="*/ 2462823 h 2693047"/>
                <a:gd name="connsiteX16" fmla="*/ 98168 w 541618"/>
                <a:gd name="connsiteY16" fmla="*/ 2434914 h 2693047"/>
                <a:gd name="connsiteX17" fmla="*/ 126679 w 541618"/>
                <a:gd name="connsiteY17" fmla="*/ 2449207 h 2693047"/>
                <a:gd name="connsiteX18" fmla="*/ 127205 w 541618"/>
                <a:gd name="connsiteY18" fmla="*/ 2450937 h 2693047"/>
                <a:gd name="connsiteX19" fmla="*/ 110806 w 541618"/>
                <a:gd name="connsiteY19" fmla="*/ 2478319 h 2693047"/>
                <a:gd name="connsiteX20" fmla="*/ 105315 w 541618"/>
                <a:gd name="connsiteY20" fmla="*/ 2478996 h 2693047"/>
                <a:gd name="connsiteX21" fmla="*/ 74096 w 541618"/>
                <a:gd name="connsiteY21" fmla="*/ 2368490 h 2693047"/>
                <a:gd name="connsiteX22" fmla="*/ 52131 w 541618"/>
                <a:gd name="connsiteY22" fmla="*/ 2351114 h 2693047"/>
                <a:gd name="connsiteX23" fmla="*/ 66950 w 541618"/>
                <a:gd name="connsiteY23" fmla="*/ 2324409 h 2693047"/>
                <a:gd name="connsiteX24" fmla="*/ 95460 w 541618"/>
                <a:gd name="connsiteY24" fmla="*/ 2338702 h 2693047"/>
                <a:gd name="connsiteX25" fmla="*/ 96438 w 541618"/>
                <a:gd name="connsiteY25" fmla="*/ 2343140 h 2693047"/>
                <a:gd name="connsiteX26" fmla="*/ 76880 w 541618"/>
                <a:gd name="connsiteY26" fmla="*/ 2368340 h 2693047"/>
                <a:gd name="connsiteX27" fmla="*/ 74096 w 541618"/>
                <a:gd name="connsiteY27" fmla="*/ 2368490 h 2693047"/>
                <a:gd name="connsiteX28" fmla="*/ 50626 w 541618"/>
                <a:gd name="connsiteY28" fmla="*/ 2256105 h 2693047"/>
                <a:gd name="connsiteX29" fmla="*/ 28736 w 541618"/>
                <a:gd name="connsiteY29" fmla="*/ 2239029 h 2693047"/>
                <a:gd name="connsiteX30" fmla="*/ 28360 w 541618"/>
                <a:gd name="connsiteY30" fmla="*/ 2237223 h 2693047"/>
                <a:gd name="connsiteX31" fmla="*/ 46940 w 541618"/>
                <a:gd name="connsiteY31" fmla="*/ 2211271 h 2693047"/>
                <a:gd name="connsiteX32" fmla="*/ 72742 w 541618"/>
                <a:gd name="connsiteY32" fmla="*/ 2229099 h 2693047"/>
                <a:gd name="connsiteX33" fmla="*/ 56118 w 541618"/>
                <a:gd name="connsiteY33" fmla="*/ 2255503 h 2693047"/>
                <a:gd name="connsiteX34" fmla="*/ 50626 w 541618"/>
                <a:gd name="connsiteY34" fmla="*/ 2256105 h 2693047"/>
                <a:gd name="connsiteX35" fmla="*/ 35205 w 541618"/>
                <a:gd name="connsiteY35" fmla="*/ 2142289 h 2693047"/>
                <a:gd name="connsiteX36" fmla="*/ 12713 w 541618"/>
                <a:gd name="connsiteY36" fmla="*/ 2121753 h 2693047"/>
                <a:gd name="connsiteX37" fmla="*/ 31444 w 541618"/>
                <a:gd name="connsiteY37" fmla="*/ 2097380 h 2693047"/>
                <a:gd name="connsiteX38" fmla="*/ 57397 w 541618"/>
                <a:gd name="connsiteY38" fmla="*/ 2115961 h 2693047"/>
                <a:gd name="connsiteX39" fmla="*/ 57697 w 541618"/>
                <a:gd name="connsiteY39" fmla="*/ 2119722 h 2693047"/>
                <a:gd name="connsiteX40" fmla="*/ 35205 w 541618"/>
                <a:gd name="connsiteY40" fmla="*/ 2142289 h 2693047"/>
                <a:gd name="connsiteX41" fmla="*/ 28209 w 541618"/>
                <a:gd name="connsiteY41" fmla="*/ 2027722 h 2693047"/>
                <a:gd name="connsiteX42" fmla="*/ 5642 w 541618"/>
                <a:gd name="connsiteY42" fmla="*/ 2005155 h 2693047"/>
                <a:gd name="connsiteX43" fmla="*/ 28209 w 541618"/>
                <a:gd name="connsiteY43" fmla="*/ 1982587 h 2693047"/>
                <a:gd name="connsiteX44" fmla="*/ 50777 w 541618"/>
                <a:gd name="connsiteY44" fmla="*/ 2005155 h 2693047"/>
                <a:gd name="connsiteX45" fmla="*/ 50777 w 541618"/>
                <a:gd name="connsiteY45" fmla="*/ 2005230 h 2693047"/>
                <a:gd name="connsiteX46" fmla="*/ 28209 w 541618"/>
                <a:gd name="connsiteY46" fmla="*/ 2027722 h 2693047"/>
                <a:gd name="connsiteX47" fmla="*/ 29864 w 541618"/>
                <a:gd name="connsiteY47" fmla="*/ 1912929 h 2693047"/>
                <a:gd name="connsiteX48" fmla="*/ 27006 w 541618"/>
                <a:gd name="connsiteY48" fmla="*/ 1912779 h 2693047"/>
                <a:gd name="connsiteX49" fmla="*/ 7297 w 541618"/>
                <a:gd name="connsiteY49" fmla="*/ 1889158 h 2693047"/>
                <a:gd name="connsiteX50" fmla="*/ 29864 w 541618"/>
                <a:gd name="connsiteY50" fmla="*/ 1867794 h 2693047"/>
                <a:gd name="connsiteX51" fmla="*/ 29864 w 541618"/>
                <a:gd name="connsiteY51" fmla="*/ 1867794 h 2693047"/>
                <a:gd name="connsiteX52" fmla="*/ 52432 w 541618"/>
                <a:gd name="connsiteY52" fmla="*/ 1890362 h 2693047"/>
                <a:gd name="connsiteX53" fmla="*/ 52281 w 541618"/>
                <a:gd name="connsiteY53" fmla="*/ 1893220 h 2693047"/>
                <a:gd name="connsiteX54" fmla="*/ 29864 w 541618"/>
                <a:gd name="connsiteY54" fmla="*/ 1912929 h 2693047"/>
                <a:gd name="connsiteX55" fmla="*/ 40621 w 541618"/>
                <a:gd name="connsiteY55" fmla="*/ 1798663 h 2693047"/>
                <a:gd name="connsiteX56" fmla="*/ 37763 w 541618"/>
                <a:gd name="connsiteY56" fmla="*/ 1798513 h 2693047"/>
                <a:gd name="connsiteX57" fmla="*/ 18204 w 541618"/>
                <a:gd name="connsiteY57" fmla="*/ 1773312 h 2693047"/>
                <a:gd name="connsiteX58" fmla="*/ 18355 w 541618"/>
                <a:gd name="connsiteY58" fmla="*/ 1772334 h 2693047"/>
                <a:gd name="connsiteX59" fmla="*/ 44307 w 541618"/>
                <a:gd name="connsiteY59" fmla="*/ 1753754 h 2693047"/>
                <a:gd name="connsiteX60" fmla="*/ 62888 w 541618"/>
                <a:gd name="connsiteY60" fmla="*/ 1779405 h 2693047"/>
                <a:gd name="connsiteX61" fmla="*/ 40621 w 541618"/>
                <a:gd name="connsiteY61" fmla="*/ 1798663 h 2693047"/>
                <a:gd name="connsiteX62" fmla="*/ 63339 w 541618"/>
                <a:gd name="connsiteY62" fmla="*/ 1686202 h 2693047"/>
                <a:gd name="connsiteX63" fmla="*/ 60481 w 541618"/>
                <a:gd name="connsiteY63" fmla="*/ 1686051 h 2693047"/>
                <a:gd name="connsiteX64" fmla="*/ 40922 w 541618"/>
                <a:gd name="connsiteY64" fmla="*/ 1660851 h 2693047"/>
                <a:gd name="connsiteX65" fmla="*/ 41900 w 541618"/>
                <a:gd name="connsiteY65" fmla="*/ 1656413 h 2693047"/>
                <a:gd name="connsiteX66" fmla="*/ 70410 w 541618"/>
                <a:gd name="connsiteY66" fmla="*/ 1642120 h 2693047"/>
                <a:gd name="connsiteX67" fmla="*/ 85230 w 541618"/>
                <a:gd name="connsiteY67" fmla="*/ 1668825 h 2693047"/>
                <a:gd name="connsiteX68" fmla="*/ 63339 w 541618"/>
                <a:gd name="connsiteY68" fmla="*/ 1686202 h 2693047"/>
                <a:gd name="connsiteX69" fmla="*/ 96288 w 541618"/>
                <a:gd name="connsiteY69" fmla="*/ 1576298 h 2693047"/>
                <a:gd name="connsiteX70" fmla="*/ 88389 w 541618"/>
                <a:gd name="connsiteY70" fmla="*/ 1574869 h 2693047"/>
                <a:gd name="connsiteX71" fmla="*/ 75074 w 541618"/>
                <a:gd name="connsiteY71" fmla="*/ 1546133 h 2693047"/>
                <a:gd name="connsiteX72" fmla="*/ 103509 w 541618"/>
                <a:gd name="connsiteY72" fmla="*/ 1532217 h 2693047"/>
                <a:gd name="connsiteX73" fmla="*/ 117802 w 541618"/>
                <a:gd name="connsiteY73" fmla="*/ 1560727 h 2693047"/>
                <a:gd name="connsiteX74" fmla="*/ 117501 w 541618"/>
                <a:gd name="connsiteY74" fmla="*/ 1561629 h 2693047"/>
                <a:gd name="connsiteX75" fmla="*/ 96288 w 541618"/>
                <a:gd name="connsiteY75" fmla="*/ 1576298 h 2693047"/>
                <a:gd name="connsiteX76" fmla="*/ 136834 w 541618"/>
                <a:gd name="connsiteY76" fmla="*/ 1468802 h 2693047"/>
                <a:gd name="connsiteX77" fmla="*/ 130590 w 541618"/>
                <a:gd name="connsiteY77" fmla="*/ 1467900 h 2693047"/>
                <a:gd name="connsiteX78" fmla="*/ 115094 w 541618"/>
                <a:gd name="connsiteY78" fmla="*/ 1439991 h 2693047"/>
                <a:gd name="connsiteX79" fmla="*/ 116674 w 541618"/>
                <a:gd name="connsiteY79" fmla="*/ 1436004 h 2693047"/>
                <a:gd name="connsiteX80" fmla="*/ 146914 w 541618"/>
                <a:gd name="connsiteY80" fmla="*/ 1425924 h 2693047"/>
                <a:gd name="connsiteX81" fmla="*/ 157671 w 541618"/>
                <a:gd name="connsiteY81" fmla="*/ 1454660 h 2693047"/>
                <a:gd name="connsiteX82" fmla="*/ 136834 w 541618"/>
                <a:gd name="connsiteY82" fmla="*/ 1468802 h 2693047"/>
                <a:gd name="connsiteX83" fmla="*/ 182495 w 541618"/>
                <a:gd name="connsiteY83" fmla="*/ 1363412 h 2693047"/>
                <a:gd name="connsiteX84" fmla="*/ 173619 w 541618"/>
                <a:gd name="connsiteY84" fmla="*/ 1361607 h 2693047"/>
                <a:gd name="connsiteX85" fmla="*/ 161733 w 541618"/>
                <a:gd name="connsiteY85" fmla="*/ 1331968 h 2693047"/>
                <a:gd name="connsiteX86" fmla="*/ 162335 w 541618"/>
                <a:gd name="connsiteY86" fmla="*/ 1330690 h 2693047"/>
                <a:gd name="connsiteX87" fmla="*/ 192575 w 541618"/>
                <a:gd name="connsiteY87" fmla="*/ 1320609 h 2693047"/>
                <a:gd name="connsiteX88" fmla="*/ 202881 w 541618"/>
                <a:gd name="connsiteY88" fmla="*/ 1350474 h 2693047"/>
                <a:gd name="connsiteX89" fmla="*/ 182495 w 541618"/>
                <a:gd name="connsiteY89" fmla="*/ 1363412 h 2693047"/>
                <a:gd name="connsiteX90" fmla="*/ 231091 w 541618"/>
                <a:gd name="connsiteY90" fmla="*/ 1259376 h 2693047"/>
                <a:gd name="connsiteX91" fmla="*/ 222214 w 541618"/>
                <a:gd name="connsiteY91" fmla="*/ 1257571 h 2693047"/>
                <a:gd name="connsiteX92" fmla="*/ 210328 w 541618"/>
                <a:gd name="connsiteY92" fmla="*/ 1227932 h 2693047"/>
                <a:gd name="connsiteX93" fmla="*/ 210930 w 541618"/>
                <a:gd name="connsiteY93" fmla="*/ 1226654 h 2693047"/>
                <a:gd name="connsiteX94" fmla="*/ 241171 w 541618"/>
                <a:gd name="connsiteY94" fmla="*/ 1216573 h 2693047"/>
                <a:gd name="connsiteX95" fmla="*/ 251476 w 541618"/>
                <a:gd name="connsiteY95" fmla="*/ 1246438 h 2693047"/>
                <a:gd name="connsiteX96" fmla="*/ 231091 w 541618"/>
                <a:gd name="connsiteY96" fmla="*/ 1259376 h 2693047"/>
                <a:gd name="connsiteX97" fmla="*/ 280588 w 541618"/>
                <a:gd name="connsiteY97" fmla="*/ 1155717 h 2693047"/>
                <a:gd name="connsiteX98" fmla="*/ 271712 w 541618"/>
                <a:gd name="connsiteY98" fmla="*/ 1153911 h 2693047"/>
                <a:gd name="connsiteX99" fmla="*/ 259826 w 541618"/>
                <a:gd name="connsiteY99" fmla="*/ 1124273 h 2693047"/>
                <a:gd name="connsiteX100" fmla="*/ 260428 w 541618"/>
                <a:gd name="connsiteY100" fmla="*/ 1122994 h 2693047"/>
                <a:gd name="connsiteX101" fmla="*/ 290669 w 541618"/>
                <a:gd name="connsiteY101" fmla="*/ 1112914 h 2693047"/>
                <a:gd name="connsiteX102" fmla="*/ 300974 w 541618"/>
                <a:gd name="connsiteY102" fmla="*/ 1142702 h 2693047"/>
                <a:gd name="connsiteX103" fmla="*/ 280588 w 541618"/>
                <a:gd name="connsiteY103" fmla="*/ 1155717 h 2693047"/>
                <a:gd name="connsiteX104" fmla="*/ 328958 w 541618"/>
                <a:gd name="connsiteY104" fmla="*/ 1051605 h 2693047"/>
                <a:gd name="connsiteX105" fmla="*/ 320081 w 541618"/>
                <a:gd name="connsiteY105" fmla="*/ 1049800 h 2693047"/>
                <a:gd name="connsiteX106" fmla="*/ 308196 w 541618"/>
                <a:gd name="connsiteY106" fmla="*/ 1020161 h 2693047"/>
                <a:gd name="connsiteX107" fmla="*/ 308798 w 541618"/>
                <a:gd name="connsiteY107" fmla="*/ 1018883 h 2693047"/>
                <a:gd name="connsiteX108" fmla="*/ 339038 w 541618"/>
                <a:gd name="connsiteY108" fmla="*/ 1008802 h 2693047"/>
                <a:gd name="connsiteX109" fmla="*/ 349344 w 541618"/>
                <a:gd name="connsiteY109" fmla="*/ 1038667 h 2693047"/>
                <a:gd name="connsiteX110" fmla="*/ 328958 w 541618"/>
                <a:gd name="connsiteY110" fmla="*/ 1051605 h 2693047"/>
                <a:gd name="connsiteX111" fmla="*/ 374243 w 541618"/>
                <a:gd name="connsiteY111" fmla="*/ 946065 h 2693047"/>
                <a:gd name="connsiteX112" fmla="*/ 368000 w 541618"/>
                <a:gd name="connsiteY112" fmla="*/ 945163 h 2693047"/>
                <a:gd name="connsiteX113" fmla="*/ 352503 w 541618"/>
                <a:gd name="connsiteY113" fmla="*/ 917254 h 2693047"/>
                <a:gd name="connsiteX114" fmla="*/ 354083 w 541618"/>
                <a:gd name="connsiteY114" fmla="*/ 913267 h 2693047"/>
                <a:gd name="connsiteX115" fmla="*/ 384323 w 541618"/>
                <a:gd name="connsiteY115" fmla="*/ 903187 h 2693047"/>
                <a:gd name="connsiteX116" fmla="*/ 395081 w 541618"/>
                <a:gd name="connsiteY116" fmla="*/ 931923 h 2693047"/>
                <a:gd name="connsiteX117" fmla="*/ 374243 w 541618"/>
                <a:gd name="connsiteY117" fmla="*/ 946065 h 2693047"/>
                <a:gd name="connsiteX118" fmla="*/ 414489 w 541618"/>
                <a:gd name="connsiteY118" fmla="*/ 838569 h 2693047"/>
                <a:gd name="connsiteX119" fmla="*/ 404408 w 541618"/>
                <a:gd name="connsiteY119" fmla="*/ 836161 h 2693047"/>
                <a:gd name="connsiteX120" fmla="*/ 393350 w 541618"/>
                <a:gd name="connsiteY120" fmla="*/ 808178 h 2693047"/>
                <a:gd name="connsiteX121" fmla="*/ 420732 w 541618"/>
                <a:gd name="connsiteY121" fmla="*/ 794186 h 2693047"/>
                <a:gd name="connsiteX122" fmla="*/ 436228 w 541618"/>
                <a:gd name="connsiteY122" fmla="*/ 822094 h 2693047"/>
                <a:gd name="connsiteX123" fmla="*/ 434649 w 541618"/>
                <a:gd name="connsiteY123" fmla="*/ 826082 h 2693047"/>
                <a:gd name="connsiteX124" fmla="*/ 414489 w 541618"/>
                <a:gd name="connsiteY124" fmla="*/ 838569 h 2693047"/>
                <a:gd name="connsiteX125" fmla="*/ 449995 w 541618"/>
                <a:gd name="connsiteY125" fmla="*/ 729343 h 2693047"/>
                <a:gd name="connsiteX126" fmla="*/ 442848 w 541618"/>
                <a:gd name="connsiteY126" fmla="*/ 728214 h 2693047"/>
                <a:gd name="connsiteX127" fmla="*/ 428405 w 541618"/>
                <a:gd name="connsiteY127" fmla="*/ 700231 h 2693047"/>
                <a:gd name="connsiteX128" fmla="*/ 456238 w 541618"/>
                <a:gd name="connsiteY128" fmla="*/ 685035 h 2693047"/>
                <a:gd name="connsiteX129" fmla="*/ 471735 w 541618"/>
                <a:gd name="connsiteY129" fmla="*/ 712944 h 2693047"/>
                <a:gd name="connsiteX130" fmla="*/ 471434 w 541618"/>
                <a:gd name="connsiteY130" fmla="*/ 713921 h 2693047"/>
                <a:gd name="connsiteX131" fmla="*/ 449995 w 541618"/>
                <a:gd name="connsiteY131" fmla="*/ 729343 h 2693047"/>
                <a:gd name="connsiteX132" fmla="*/ 479332 w 541618"/>
                <a:gd name="connsiteY132" fmla="*/ 618386 h 2693047"/>
                <a:gd name="connsiteX133" fmla="*/ 475571 w 541618"/>
                <a:gd name="connsiteY133" fmla="*/ 618085 h 2693047"/>
                <a:gd name="connsiteX134" fmla="*/ 456991 w 541618"/>
                <a:gd name="connsiteY134" fmla="*/ 592132 h 2693047"/>
                <a:gd name="connsiteX135" fmla="*/ 457592 w 541618"/>
                <a:gd name="connsiteY135" fmla="*/ 589575 h 2693047"/>
                <a:gd name="connsiteX136" fmla="*/ 485501 w 541618"/>
                <a:gd name="connsiteY136" fmla="*/ 574079 h 2693047"/>
                <a:gd name="connsiteX137" fmla="*/ 501223 w 541618"/>
                <a:gd name="connsiteY137" fmla="*/ 601084 h 2693047"/>
                <a:gd name="connsiteX138" fmla="*/ 479332 w 541618"/>
                <a:gd name="connsiteY138" fmla="*/ 618386 h 2693047"/>
                <a:gd name="connsiteX139" fmla="*/ 501072 w 541618"/>
                <a:gd name="connsiteY139" fmla="*/ 505624 h 2693047"/>
                <a:gd name="connsiteX140" fmla="*/ 497838 w 541618"/>
                <a:gd name="connsiteY140" fmla="*/ 505398 h 2693047"/>
                <a:gd name="connsiteX141" fmla="*/ 478655 w 541618"/>
                <a:gd name="connsiteY141" fmla="*/ 479897 h 2693047"/>
                <a:gd name="connsiteX142" fmla="*/ 504157 w 541618"/>
                <a:gd name="connsiteY142" fmla="*/ 460715 h 2693047"/>
                <a:gd name="connsiteX143" fmla="*/ 523339 w 541618"/>
                <a:gd name="connsiteY143" fmla="*/ 486216 h 2693047"/>
                <a:gd name="connsiteX144" fmla="*/ 523339 w 541618"/>
                <a:gd name="connsiteY144" fmla="*/ 486291 h 2693047"/>
                <a:gd name="connsiteX145" fmla="*/ 501072 w 541618"/>
                <a:gd name="connsiteY145" fmla="*/ 505624 h 2693047"/>
                <a:gd name="connsiteX146" fmla="*/ 513259 w 541618"/>
                <a:gd name="connsiteY146" fmla="*/ 391508 h 2693047"/>
                <a:gd name="connsiteX147" fmla="*/ 510024 w 541618"/>
                <a:gd name="connsiteY147" fmla="*/ 391282 h 2693047"/>
                <a:gd name="connsiteX148" fmla="*/ 490691 w 541618"/>
                <a:gd name="connsiteY148" fmla="*/ 367586 h 2693047"/>
                <a:gd name="connsiteX149" fmla="*/ 513259 w 541618"/>
                <a:gd name="connsiteY149" fmla="*/ 346298 h 2693047"/>
                <a:gd name="connsiteX150" fmla="*/ 535826 w 541618"/>
                <a:gd name="connsiteY150" fmla="*/ 368865 h 2693047"/>
                <a:gd name="connsiteX151" fmla="*/ 535600 w 541618"/>
                <a:gd name="connsiteY151" fmla="*/ 372100 h 2693047"/>
                <a:gd name="connsiteX152" fmla="*/ 513259 w 541618"/>
                <a:gd name="connsiteY152" fmla="*/ 391508 h 2693047"/>
                <a:gd name="connsiteX153" fmla="*/ 514237 w 541618"/>
                <a:gd name="connsiteY153" fmla="*/ 276790 h 2693047"/>
                <a:gd name="connsiteX154" fmla="*/ 491895 w 541618"/>
                <a:gd name="connsiteY154" fmla="*/ 257382 h 2693047"/>
                <a:gd name="connsiteX155" fmla="*/ 491669 w 541618"/>
                <a:gd name="connsiteY155" fmla="*/ 254147 h 2693047"/>
                <a:gd name="connsiteX156" fmla="*/ 514237 w 541618"/>
                <a:gd name="connsiteY156" fmla="*/ 231580 h 2693047"/>
                <a:gd name="connsiteX157" fmla="*/ 536804 w 541618"/>
                <a:gd name="connsiteY157" fmla="*/ 252869 h 2693047"/>
                <a:gd name="connsiteX158" fmla="*/ 517471 w 541618"/>
                <a:gd name="connsiteY158" fmla="*/ 276565 h 2693047"/>
                <a:gd name="connsiteX159" fmla="*/ 514237 w 541618"/>
                <a:gd name="connsiteY159" fmla="*/ 276790 h 2693047"/>
                <a:gd name="connsiteX160" fmla="*/ 502201 w 541618"/>
                <a:gd name="connsiteY160" fmla="*/ 162599 h 2693047"/>
                <a:gd name="connsiteX161" fmla="*/ 479859 w 541618"/>
                <a:gd name="connsiteY161" fmla="*/ 143191 h 2693047"/>
                <a:gd name="connsiteX162" fmla="*/ 498966 w 541618"/>
                <a:gd name="connsiteY162" fmla="*/ 117615 h 2693047"/>
                <a:gd name="connsiteX163" fmla="*/ 524467 w 541618"/>
                <a:gd name="connsiteY163" fmla="*/ 136722 h 2693047"/>
                <a:gd name="connsiteX164" fmla="*/ 524467 w 541618"/>
                <a:gd name="connsiteY164" fmla="*/ 136797 h 2693047"/>
                <a:gd name="connsiteX165" fmla="*/ 505285 w 541618"/>
                <a:gd name="connsiteY165" fmla="*/ 162298 h 2693047"/>
                <a:gd name="connsiteX166" fmla="*/ 502201 w 541618"/>
                <a:gd name="connsiteY166" fmla="*/ 162599 h 2693047"/>
                <a:gd name="connsiteX167" fmla="*/ 476248 w 541618"/>
                <a:gd name="connsiteY167" fmla="*/ 50815 h 2693047"/>
                <a:gd name="connsiteX168" fmla="*/ 454809 w 541618"/>
                <a:gd name="connsiteY168" fmla="*/ 35394 h 2693047"/>
                <a:gd name="connsiteX169" fmla="*/ 454508 w 541618"/>
                <a:gd name="connsiteY169" fmla="*/ 34416 h 2693047"/>
                <a:gd name="connsiteX170" fmla="*/ 470004 w 541618"/>
                <a:gd name="connsiteY170" fmla="*/ 6507 h 2693047"/>
                <a:gd name="connsiteX171" fmla="*/ 497838 w 541618"/>
                <a:gd name="connsiteY171" fmla="*/ 21778 h 2693047"/>
                <a:gd name="connsiteX172" fmla="*/ 483319 w 541618"/>
                <a:gd name="connsiteY172" fmla="*/ 49686 h 2693047"/>
                <a:gd name="connsiteX173" fmla="*/ 476248 w 541618"/>
                <a:gd name="connsiteY173" fmla="*/ 50815 h 2693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Lst>
              <a:rect l="l" t="t" r="r" b="b"/>
              <a:pathLst>
                <a:path w="541618" h="2693047">
                  <a:moveTo>
                    <a:pt x="189040" y="2692709"/>
                  </a:moveTo>
                  <a:cubicBezTo>
                    <a:pt x="180765" y="2692709"/>
                    <a:pt x="172791" y="2688120"/>
                    <a:pt x="168804" y="2680222"/>
                  </a:cubicBezTo>
                  <a:cubicBezTo>
                    <a:pt x="163238" y="2669088"/>
                    <a:pt x="167751" y="2655473"/>
                    <a:pt x="178885" y="2649907"/>
                  </a:cubicBezTo>
                  <a:cubicBezTo>
                    <a:pt x="190018" y="2644340"/>
                    <a:pt x="203558" y="2648853"/>
                    <a:pt x="209125" y="2659986"/>
                  </a:cubicBezTo>
                  <a:lnTo>
                    <a:pt x="209125" y="2660062"/>
                  </a:lnTo>
                  <a:cubicBezTo>
                    <a:pt x="214692" y="2671195"/>
                    <a:pt x="210178" y="2684736"/>
                    <a:pt x="199045" y="2690378"/>
                  </a:cubicBezTo>
                  <a:cubicBezTo>
                    <a:pt x="195810" y="2691957"/>
                    <a:pt x="192425" y="2692709"/>
                    <a:pt x="189040" y="2692709"/>
                  </a:cubicBezTo>
                  <a:close/>
                  <a:moveTo>
                    <a:pt x="143830" y="2587169"/>
                  </a:moveTo>
                  <a:cubicBezTo>
                    <a:pt x="134577" y="2587169"/>
                    <a:pt x="126152" y="2581452"/>
                    <a:pt x="122767" y="2572651"/>
                  </a:cubicBezTo>
                  <a:cubicBezTo>
                    <a:pt x="118630" y="2561893"/>
                    <a:pt x="123218" y="2549557"/>
                    <a:pt x="133750" y="2544366"/>
                  </a:cubicBezTo>
                  <a:cubicBezTo>
                    <a:pt x="144883" y="2538799"/>
                    <a:pt x="158499" y="2543313"/>
                    <a:pt x="163990" y="2554446"/>
                  </a:cubicBezTo>
                  <a:cubicBezTo>
                    <a:pt x="164742" y="2555951"/>
                    <a:pt x="165344" y="2557530"/>
                    <a:pt x="165720" y="2559110"/>
                  </a:cubicBezTo>
                  <a:cubicBezTo>
                    <a:pt x="168729" y="2571222"/>
                    <a:pt x="161357" y="2583483"/>
                    <a:pt x="149321" y="2586492"/>
                  </a:cubicBezTo>
                  <a:cubicBezTo>
                    <a:pt x="147441" y="2586944"/>
                    <a:pt x="145635" y="2587169"/>
                    <a:pt x="143830" y="2587169"/>
                  </a:cubicBezTo>
                  <a:close/>
                  <a:moveTo>
                    <a:pt x="105315" y="2478996"/>
                  </a:moveTo>
                  <a:cubicBezTo>
                    <a:pt x="95536" y="2478996"/>
                    <a:pt x="86584" y="2472602"/>
                    <a:pt x="83725" y="2462823"/>
                  </a:cubicBezTo>
                  <a:cubicBezTo>
                    <a:pt x="80190" y="2451162"/>
                    <a:pt x="86584" y="2438751"/>
                    <a:pt x="98168" y="2434914"/>
                  </a:cubicBezTo>
                  <a:cubicBezTo>
                    <a:pt x="109979" y="2430927"/>
                    <a:pt x="122767" y="2437397"/>
                    <a:pt x="126679" y="2449207"/>
                  </a:cubicBezTo>
                  <a:cubicBezTo>
                    <a:pt x="126829" y="2449733"/>
                    <a:pt x="127055" y="2450410"/>
                    <a:pt x="127205" y="2450937"/>
                  </a:cubicBezTo>
                  <a:cubicBezTo>
                    <a:pt x="130214" y="2463048"/>
                    <a:pt x="122842" y="2475310"/>
                    <a:pt x="110806" y="2478319"/>
                  </a:cubicBezTo>
                  <a:cubicBezTo>
                    <a:pt x="109001" y="2478770"/>
                    <a:pt x="107120" y="2478996"/>
                    <a:pt x="105315" y="2478996"/>
                  </a:cubicBezTo>
                  <a:close/>
                  <a:moveTo>
                    <a:pt x="74096" y="2368490"/>
                  </a:moveTo>
                  <a:cubicBezTo>
                    <a:pt x="63715" y="2368490"/>
                    <a:pt x="54538" y="2361269"/>
                    <a:pt x="52131" y="2351114"/>
                  </a:cubicBezTo>
                  <a:cubicBezTo>
                    <a:pt x="49423" y="2339830"/>
                    <a:pt x="55742" y="2328170"/>
                    <a:pt x="66950" y="2324409"/>
                  </a:cubicBezTo>
                  <a:cubicBezTo>
                    <a:pt x="78760" y="2320422"/>
                    <a:pt x="91549" y="2326891"/>
                    <a:pt x="95460" y="2338702"/>
                  </a:cubicBezTo>
                  <a:cubicBezTo>
                    <a:pt x="95912" y="2340131"/>
                    <a:pt x="96288" y="2341635"/>
                    <a:pt x="96438" y="2343140"/>
                  </a:cubicBezTo>
                  <a:cubicBezTo>
                    <a:pt x="98018" y="2355477"/>
                    <a:pt x="89217" y="2366760"/>
                    <a:pt x="76880" y="2368340"/>
                  </a:cubicBezTo>
                  <a:cubicBezTo>
                    <a:pt x="75977" y="2368415"/>
                    <a:pt x="75074" y="2368490"/>
                    <a:pt x="74096" y="2368490"/>
                  </a:cubicBezTo>
                  <a:close/>
                  <a:moveTo>
                    <a:pt x="50626" y="2256105"/>
                  </a:moveTo>
                  <a:cubicBezTo>
                    <a:pt x="40546" y="2256105"/>
                    <a:pt x="31294" y="2249259"/>
                    <a:pt x="28736" y="2239029"/>
                  </a:cubicBezTo>
                  <a:cubicBezTo>
                    <a:pt x="28585" y="2238427"/>
                    <a:pt x="28435" y="2237750"/>
                    <a:pt x="28360" y="2237223"/>
                  </a:cubicBezTo>
                  <a:cubicBezTo>
                    <a:pt x="26329" y="2224962"/>
                    <a:pt x="34603" y="2213302"/>
                    <a:pt x="46940" y="2211271"/>
                  </a:cubicBezTo>
                  <a:cubicBezTo>
                    <a:pt x="58976" y="2209240"/>
                    <a:pt x="70410" y="2217214"/>
                    <a:pt x="72742" y="2229099"/>
                  </a:cubicBezTo>
                  <a:cubicBezTo>
                    <a:pt x="75150" y="2240910"/>
                    <a:pt x="67853" y="2252569"/>
                    <a:pt x="56118" y="2255503"/>
                  </a:cubicBezTo>
                  <a:cubicBezTo>
                    <a:pt x="54237" y="2255879"/>
                    <a:pt x="52432" y="2256105"/>
                    <a:pt x="50626" y="2256105"/>
                  </a:cubicBezTo>
                  <a:close/>
                  <a:moveTo>
                    <a:pt x="35205" y="2142289"/>
                  </a:moveTo>
                  <a:cubicBezTo>
                    <a:pt x="23470" y="2142289"/>
                    <a:pt x="13766" y="2133263"/>
                    <a:pt x="12713" y="2121753"/>
                  </a:cubicBezTo>
                  <a:cubicBezTo>
                    <a:pt x="11585" y="2110094"/>
                    <a:pt x="19709" y="2099336"/>
                    <a:pt x="31444" y="2097380"/>
                  </a:cubicBezTo>
                  <a:cubicBezTo>
                    <a:pt x="43781" y="2095349"/>
                    <a:pt x="55365" y="2103624"/>
                    <a:pt x="57397" y="2115961"/>
                  </a:cubicBezTo>
                  <a:cubicBezTo>
                    <a:pt x="57622" y="2117165"/>
                    <a:pt x="57697" y="2118519"/>
                    <a:pt x="57697" y="2119722"/>
                  </a:cubicBezTo>
                  <a:cubicBezTo>
                    <a:pt x="57773" y="2132210"/>
                    <a:pt x="47693" y="2142289"/>
                    <a:pt x="35205" y="2142289"/>
                  </a:cubicBezTo>
                  <a:close/>
                  <a:moveTo>
                    <a:pt x="28209" y="2027722"/>
                  </a:moveTo>
                  <a:cubicBezTo>
                    <a:pt x="15722" y="2027722"/>
                    <a:pt x="5642" y="2017642"/>
                    <a:pt x="5642" y="2005155"/>
                  </a:cubicBezTo>
                  <a:cubicBezTo>
                    <a:pt x="5642" y="1992668"/>
                    <a:pt x="15722" y="1982587"/>
                    <a:pt x="28209" y="1982587"/>
                  </a:cubicBezTo>
                  <a:cubicBezTo>
                    <a:pt x="40697" y="1982587"/>
                    <a:pt x="50777" y="1992668"/>
                    <a:pt x="50777" y="2005155"/>
                  </a:cubicBezTo>
                  <a:lnTo>
                    <a:pt x="50777" y="2005230"/>
                  </a:lnTo>
                  <a:cubicBezTo>
                    <a:pt x="50777" y="2017642"/>
                    <a:pt x="40697" y="2027722"/>
                    <a:pt x="28209" y="2027722"/>
                  </a:cubicBezTo>
                  <a:close/>
                  <a:moveTo>
                    <a:pt x="29864" y="1912929"/>
                  </a:moveTo>
                  <a:cubicBezTo>
                    <a:pt x="28962" y="1912929"/>
                    <a:pt x="27984" y="1912854"/>
                    <a:pt x="27006" y="1912779"/>
                  </a:cubicBezTo>
                  <a:cubicBezTo>
                    <a:pt x="15195" y="1911274"/>
                    <a:pt x="6620" y="1900893"/>
                    <a:pt x="7297" y="1889158"/>
                  </a:cubicBezTo>
                  <a:cubicBezTo>
                    <a:pt x="7899" y="1877273"/>
                    <a:pt x="17753" y="1867794"/>
                    <a:pt x="29864" y="1867794"/>
                  </a:cubicBezTo>
                  <a:lnTo>
                    <a:pt x="29864" y="1867794"/>
                  </a:lnTo>
                  <a:cubicBezTo>
                    <a:pt x="42352" y="1867794"/>
                    <a:pt x="52432" y="1877875"/>
                    <a:pt x="52432" y="1890362"/>
                  </a:cubicBezTo>
                  <a:cubicBezTo>
                    <a:pt x="52432" y="1891264"/>
                    <a:pt x="52356" y="1892318"/>
                    <a:pt x="52281" y="1893220"/>
                  </a:cubicBezTo>
                  <a:cubicBezTo>
                    <a:pt x="50777" y="1904579"/>
                    <a:pt x="41073" y="1912929"/>
                    <a:pt x="29864" y="1912929"/>
                  </a:cubicBezTo>
                  <a:close/>
                  <a:moveTo>
                    <a:pt x="40621" y="1798663"/>
                  </a:moveTo>
                  <a:cubicBezTo>
                    <a:pt x="39719" y="1798663"/>
                    <a:pt x="38741" y="1798587"/>
                    <a:pt x="37763" y="1798513"/>
                  </a:cubicBezTo>
                  <a:cubicBezTo>
                    <a:pt x="25426" y="1796933"/>
                    <a:pt x="16625" y="1785649"/>
                    <a:pt x="18204" y="1773312"/>
                  </a:cubicBezTo>
                  <a:cubicBezTo>
                    <a:pt x="18280" y="1773011"/>
                    <a:pt x="18280" y="1772635"/>
                    <a:pt x="18355" y="1772334"/>
                  </a:cubicBezTo>
                  <a:cubicBezTo>
                    <a:pt x="20386" y="1760072"/>
                    <a:pt x="32046" y="1751722"/>
                    <a:pt x="44307" y="1753754"/>
                  </a:cubicBezTo>
                  <a:cubicBezTo>
                    <a:pt x="56494" y="1755784"/>
                    <a:pt x="64769" y="1767219"/>
                    <a:pt x="62888" y="1779405"/>
                  </a:cubicBezTo>
                  <a:cubicBezTo>
                    <a:pt x="61233" y="1790539"/>
                    <a:pt x="51679" y="1798663"/>
                    <a:pt x="40621" y="1798663"/>
                  </a:cubicBezTo>
                  <a:close/>
                  <a:moveTo>
                    <a:pt x="63339" y="1686202"/>
                  </a:moveTo>
                  <a:cubicBezTo>
                    <a:pt x="62437" y="1686202"/>
                    <a:pt x="61459" y="1686127"/>
                    <a:pt x="60481" y="1686051"/>
                  </a:cubicBezTo>
                  <a:cubicBezTo>
                    <a:pt x="48144" y="1684471"/>
                    <a:pt x="39343" y="1673188"/>
                    <a:pt x="40922" y="1660851"/>
                  </a:cubicBezTo>
                  <a:cubicBezTo>
                    <a:pt x="41073" y="1659347"/>
                    <a:pt x="41449" y="1657842"/>
                    <a:pt x="41900" y="1656413"/>
                  </a:cubicBezTo>
                  <a:cubicBezTo>
                    <a:pt x="45812" y="1644602"/>
                    <a:pt x="58600" y="1638209"/>
                    <a:pt x="70410" y="1642120"/>
                  </a:cubicBezTo>
                  <a:cubicBezTo>
                    <a:pt x="81619" y="1645881"/>
                    <a:pt x="87938" y="1657541"/>
                    <a:pt x="85230" y="1668825"/>
                  </a:cubicBezTo>
                  <a:cubicBezTo>
                    <a:pt x="82898" y="1679056"/>
                    <a:pt x="73795" y="1686202"/>
                    <a:pt x="63339" y="1686202"/>
                  </a:cubicBezTo>
                  <a:close/>
                  <a:moveTo>
                    <a:pt x="96288" y="1576298"/>
                  </a:moveTo>
                  <a:cubicBezTo>
                    <a:pt x="93655" y="1576298"/>
                    <a:pt x="90947" y="1575847"/>
                    <a:pt x="88389" y="1574869"/>
                  </a:cubicBezTo>
                  <a:cubicBezTo>
                    <a:pt x="76804" y="1570506"/>
                    <a:pt x="70937" y="1557718"/>
                    <a:pt x="75074" y="1546133"/>
                  </a:cubicBezTo>
                  <a:cubicBezTo>
                    <a:pt x="79137" y="1534549"/>
                    <a:pt x="91774" y="1528305"/>
                    <a:pt x="103509" y="1532217"/>
                  </a:cubicBezTo>
                  <a:cubicBezTo>
                    <a:pt x="115320" y="1536128"/>
                    <a:pt x="121714" y="1548916"/>
                    <a:pt x="117802" y="1560727"/>
                  </a:cubicBezTo>
                  <a:cubicBezTo>
                    <a:pt x="117727" y="1561028"/>
                    <a:pt x="117576" y="1561329"/>
                    <a:pt x="117501" y="1561629"/>
                  </a:cubicBezTo>
                  <a:cubicBezTo>
                    <a:pt x="113966" y="1570656"/>
                    <a:pt x="105390" y="1576298"/>
                    <a:pt x="96288" y="1576298"/>
                  </a:cubicBezTo>
                  <a:close/>
                  <a:moveTo>
                    <a:pt x="136834" y="1468802"/>
                  </a:moveTo>
                  <a:cubicBezTo>
                    <a:pt x="134803" y="1468802"/>
                    <a:pt x="132697" y="1468501"/>
                    <a:pt x="130590" y="1467900"/>
                  </a:cubicBezTo>
                  <a:cubicBezTo>
                    <a:pt x="118630" y="1464439"/>
                    <a:pt x="111634" y="1451952"/>
                    <a:pt x="115094" y="1439991"/>
                  </a:cubicBezTo>
                  <a:cubicBezTo>
                    <a:pt x="115470" y="1438637"/>
                    <a:pt x="115997" y="1437283"/>
                    <a:pt x="116674" y="1436004"/>
                  </a:cubicBezTo>
                  <a:cubicBezTo>
                    <a:pt x="122240" y="1424871"/>
                    <a:pt x="135781" y="1420357"/>
                    <a:pt x="146914" y="1425924"/>
                  </a:cubicBezTo>
                  <a:cubicBezTo>
                    <a:pt x="157521" y="1431265"/>
                    <a:pt x="162185" y="1443827"/>
                    <a:pt x="157671" y="1454660"/>
                  </a:cubicBezTo>
                  <a:cubicBezTo>
                    <a:pt x="154211" y="1463311"/>
                    <a:pt x="145861" y="1468802"/>
                    <a:pt x="136834" y="1468802"/>
                  </a:cubicBezTo>
                  <a:close/>
                  <a:moveTo>
                    <a:pt x="182495" y="1363412"/>
                  </a:moveTo>
                  <a:cubicBezTo>
                    <a:pt x="179562" y="1363412"/>
                    <a:pt x="176553" y="1362810"/>
                    <a:pt x="173619" y="1361607"/>
                  </a:cubicBezTo>
                  <a:cubicBezTo>
                    <a:pt x="162185" y="1356717"/>
                    <a:pt x="156844" y="1343403"/>
                    <a:pt x="161733" y="1331968"/>
                  </a:cubicBezTo>
                  <a:cubicBezTo>
                    <a:pt x="161884" y="1331592"/>
                    <a:pt x="162109" y="1331066"/>
                    <a:pt x="162335" y="1330690"/>
                  </a:cubicBezTo>
                  <a:cubicBezTo>
                    <a:pt x="167902" y="1319556"/>
                    <a:pt x="181442" y="1315043"/>
                    <a:pt x="192575" y="1320609"/>
                  </a:cubicBezTo>
                  <a:cubicBezTo>
                    <a:pt x="203558" y="1326101"/>
                    <a:pt x="208147" y="1339415"/>
                    <a:pt x="202881" y="1350474"/>
                  </a:cubicBezTo>
                  <a:cubicBezTo>
                    <a:pt x="199120" y="1358598"/>
                    <a:pt x="190996" y="1363412"/>
                    <a:pt x="182495" y="1363412"/>
                  </a:cubicBezTo>
                  <a:close/>
                  <a:moveTo>
                    <a:pt x="231091" y="1259376"/>
                  </a:moveTo>
                  <a:cubicBezTo>
                    <a:pt x="228157" y="1259376"/>
                    <a:pt x="225148" y="1258775"/>
                    <a:pt x="222214" y="1257571"/>
                  </a:cubicBezTo>
                  <a:cubicBezTo>
                    <a:pt x="210780" y="1252682"/>
                    <a:pt x="205439" y="1239367"/>
                    <a:pt x="210328" y="1227932"/>
                  </a:cubicBezTo>
                  <a:cubicBezTo>
                    <a:pt x="210479" y="1227556"/>
                    <a:pt x="210705" y="1227030"/>
                    <a:pt x="210930" y="1226654"/>
                  </a:cubicBezTo>
                  <a:cubicBezTo>
                    <a:pt x="216497" y="1215520"/>
                    <a:pt x="230037" y="1211007"/>
                    <a:pt x="241171" y="1216573"/>
                  </a:cubicBezTo>
                  <a:cubicBezTo>
                    <a:pt x="252153" y="1222065"/>
                    <a:pt x="256742" y="1235379"/>
                    <a:pt x="251476" y="1246438"/>
                  </a:cubicBezTo>
                  <a:cubicBezTo>
                    <a:pt x="247715" y="1254562"/>
                    <a:pt x="239591" y="1259376"/>
                    <a:pt x="231091" y="1259376"/>
                  </a:cubicBezTo>
                  <a:close/>
                  <a:moveTo>
                    <a:pt x="280588" y="1155717"/>
                  </a:moveTo>
                  <a:cubicBezTo>
                    <a:pt x="277655" y="1155717"/>
                    <a:pt x="274646" y="1155115"/>
                    <a:pt x="271712" y="1153911"/>
                  </a:cubicBezTo>
                  <a:cubicBezTo>
                    <a:pt x="260278" y="1149022"/>
                    <a:pt x="254937" y="1135707"/>
                    <a:pt x="259826" y="1124273"/>
                  </a:cubicBezTo>
                  <a:cubicBezTo>
                    <a:pt x="259977" y="1123896"/>
                    <a:pt x="260203" y="1123370"/>
                    <a:pt x="260428" y="1122994"/>
                  </a:cubicBezTo>
                  <a:cubicBezTo>
                    <a:pt x="265995" y="1111860"/>
                    <a:pt x="279535" y="1107347"/>
                    <a:pt x="290669" y="1112914"/>
                  </a:cubicBezTo>
                  <a:cubicBezTo>
                    <a:pt x="301651" y="1118405"/>
                    <a:pt x="306165" y="1131645"/>
                    <a:pt x="300974" y="1142702"/>
                  </a:cubicBezTo>
                  <a:cubicBezTo>
                    <a:pt x="297288" y="1150827"/>
                    <a:pt x="289089" y="1155717"/>
                    <a:pt x="280588" y="1155717"/>
                  </a:cubicBezTo>
                  <a:close/>
                  <a:moveTo>
                    <a:pt x="328958" y="1051605"/>
                  </a:moveTo>
                  <a:cubicBezTo>
                    <a:pt x="326024" y="1051605"/>
                    <a:pt x="323015" y="1051003"/>
                    <a:pt x="320081" y="1049800"/>
                  </a:cubicBezTo>
                  <a:cubicBezTo>
                    <a:pt x="308647" y="1044910"/>
                    <a:pt x="303306" y="1031596"/>
                    <a:pt x="308196" y="1020161"/>
                  </a:cubicBezTo>
                  <a:cubicBezTo>
                    <a:pt x="308346" y="1019785"/>
                    <a:pt x="308572" y="1019259"/>
                    <a:pt x="308798" y="1018883"/>
                  </a:cubicBezTo>
                  <a:cubicBezTo>
                    <a:pt x="314364" y="1007749"/>
                    <a:pt x="327905" y="1003236"/>
                    <a:pt x="339038" y="1008802"/>
                  </a:cubicBezTo>
                  <a:cubicBezTo>
                    <a:pt x="350021" y="1014294"/>
                    <a:pt x="354610" y="1027609"/>
                    <a:pt x="349344" y="1038667"/>
                  </a:cubicBezTo>
                  <a:cubicBezTo>
                    <a:pt x="345583" y="1046716"/>
                    <a:pt x="337458" y="1051605"/>
                    <a:pt x="328958" y="1051605"/>
                  </a:cubicBezTo>
                  <a:close/>
                  <a:moveTo>
                    <a:pt x="374243" y="946065"/>
                  </a:moveTo>
                  <a:cubicBezTo>
                    <a:pt x="372212" y="946065"/>
                    <a:pt x="370106" y="945764"/>
                    <a:pt x="368000" y="945163"/>
                  </a:cubicBezTo>
                  <a:cubicBezTo>
                    <a:pt x="356039" y="941702"/>
                    <a:pt x="349043" y="929215"/>
                    <a:pt x="352503" y="917254"/>
                  </a:cubicBezTo>
                  <a:cubicBezTo>
                    <a:pt x="352879" y="915900"/>
                    <a:pt x="353406" y="914546"/>
                    <a:pt x="354083" y="913267"/>
                  </a:cubicBezTo>
                  <a:cubicBezTo>
                    <a:pt x="359650" y="902134"/>
                    <a:pt x="373190" y="897620"/>
                    <a:pt x="384323" y="903187"/>
                  </a:cubicBezTo>
                  <a:cubicBezTo>
                    <a:pt x="394930" y="908528"/>
                    <a:pt x="399594" y="921091"/>
                    <a:pt x="395081" y="931923"/>
                  </a:cubicBezTo>
                  <a:cubicBezTo>
                    <a:pt x="391620" y="940573"/>
                    <a:pt x="383270" y="946065"/>
                    <a:pt x="374243" y="946065"/>
                  </a:cubicBezTo>
                  <a:close/>
                  <a:moveTo>
                    <a:pt x="414489" y="838569"/>
                  </a:moveTo>
                  <a:cubicBezTo>
                    <a:pt x="411103" y="838569"/>
                    <a:pt x="407643" y="837817"/>
                    <a:pt x="404408" y="836161"/>
                  </a:cubicBezTo>
                  <a:cubicBezTo>
                    <a:pt x="394027" y="830971"/>
                    <a:pt x="389363" y="818860"/>
                    <a:pt x="393350" y="808178"/>
                  </a:cubicBezTo>
                  <a:cubicBezTo>
                    <a:pt x="397337" y="797120"/>
                    <a:pt x="409298" y="790876"/>
                    <a:pt x="420732" y="794186"/>
                  </a:cubicBezTo>
                  <a:cubicBezTo>
                    <a:pt x="432693" y="797646"/>
                    <a:pt x="439689" y="810134"/>
                    <a:pt x="436228" y="822094"/>
                  </a:cubicBezTo>
                  <a:cubicBezTo>
                    <a:pt x="435852" y="823448"/>
                    <a:pt x="435326" y="824803"/>
                    <a:pt x="434649" y="826082"/>
                  </a:cubicBezTo>
                  <a:cubicBezTo>
                    <a:pt x="430737" y="833980"/>
                    <a:pt x="422763" y="838569"/>
                    <a:pt x="414489" y="838569"/>
                  </a:cubicBezTo>
                  <a:close/>
                  <a:moveTo>
                    <a:pt x="449995" y="729343"/>
                  </a:moveTo>
                  <a:cubicBezTo>
                    <a:pt x="447663" y="729343"/>
                    <a:pt x="445255" y="728966"/>
                    <a:pt x="442848" y="728214"/>
                  </a:cubicBezTo>
                  <a:cubicBezTo>
                    <a:pt x="431188" y="724302"/>
                    <a:pt x="424794" y="711890"/>
                    <a:pt x="428405" y="700231"/>
                  </a:cubicBezTo>
                  <a:cubicBezTo>
                    <a:pt x="431941" y="688420"/>
                    <a:pt x="444353" y="681650"/>
                    <a:pt x="456238" y="685035"/>
                  </a:cubicBezTo>
                  <a:cubicBezTo>
                    <a:pt x="468199" y="688496"/>
                    <a:pt x="475195" y="700983"/>
                    <a:pt x="471735" y="712944"/>
                  </a:cubicBezTo>
                  <a:cubicBezTo>
                    <a:pt x="471659" y="713244"/>
                    <a:pt x="471509" y="713620"/>
                    <a:pt x="471434" y="713921"/>
                  </a:cubicBezTo>
                  <a:cubicBezTo>
                    <a:pt x="468199" y="723400"/>
                    <a:pt x="459398" y="729343"/>
                    <a:pt x="449995" y="729343"/>
                  </a:cubicBezTo>
                  <a:close/>
                  <a:moveTo>
                    <a:pt x="479332" y="618386"/>
                  </a:moveTo>
                  <a:cubicBezTo>
                    <a:pt x="478129" y="618386"/>
                    <a:pt x="476850" y="618311"/>
                    <a:pt x="475571" y="618085"/>
                  </a:cubicBezTo>
                  <a:cubicBezTo>
                    <a:pt x="463309" y="616054"/>
                    <a:pt x="454959" y="604394"/>
                    <a:pt x="456991" y="592132"/>
                  </a:cubicBezTo>
                  <a:cubicBezTo>
                    <a:pt x="457141" y="591305"/>
                    <a:pt x="457367" y="590402"/>
                    <a:pt x="457592" y="589575"/>
                  </a:cubicBezTo>
                  <a:cubicBezTo>
                    <a:pt x="461053" y="577614"/>
                    <a:pt x="473540" y="570618"/>
                    <a:pt x="485501" y="574079"/>
                  </a:cubicBezTo>
                  <a:cubicBezTo>
                    <a:pt x="497161" y="577388"/>
                    <a:pt x="504081" y="589349"/>
                    <a:pt x="501223" y="601084"/>
                  </a:cubicBezTo>
                  <a:cubicBezTo>
                    <a:pt x="498816" y="611240"/>
                    <a:pt x="489713" y="618386"/>
                    <a:pt x="479332" y="618386"/>
                  </a:cubicBezTo>
                  <a:close/>
                  <a:moveTo>
                    <a:pt x="501072" y="505624"/>
                  </a:moveTo>
                  <a:cubicBezTo>
                    <a:pt x="500019" y="505624"/>
                    <a:pt x="498966" y="505549"/>
                    <a:pt x="497838" y="505398"/>
                  </a:cubicBezTo>
                  <a:cubicBezTo>
                    <a:pt x="485501" y="503668"/>
                    <a:pt x="476925" y="492234"/>
                    <a:pt x="478655" y="479897"/>
                  </a:cubicBezTo>
                  <a:cubicBezTo>
                    <a:pt x="480385" y="467560"/>
                    <a:pt x="491895" y="458909"/>
                    <a:pt x="504157" y="460715"/>
                  </a:cubicBezTo>
                  <a:cubicBezTo>
                    <a:pt x="516493" y="462445"/>
                    <a:pt x="525069" y="473879"/>
                    <a:pt x="523339" y="486216"/>
                  </a:cubicBezTo>
                  <a:lnTo>
                    <a:pt x="523339" y="486291"/>
                  </a:lnTo>
                  <a:cubicBezTo>
                    <a:pt x="521759" y="497500"/>
                    <a:pt x="512130" y="505624"/>
                    <a:pt x="501072" y="505624"/>
                  </a:cubicBezTo>
                  <a:close/>
                  <a:moveTo>
                    <a:pt x="513259" y="391508"/>
                  </a:moveTo>
                  <a:cubicBezTo>
                    <a:pt x="512206" y="391508"/>
                    <a:pt x="511152" y="391433"/>
                    <a:pt x="510024" y="391282"/>
                  </a:cubicBezTo>
                  <a:cubicBezTo>
                    <a:pt x="498289" y="389627"/>
                    <a:pt x="490014" y="379246"/>
                    <a:pt x="490691" y="367586"/>
                  </a:cubicBezTo>
                  <a:cubicBezTo>
                    <a:pt x="491368" y="355701"/>
                    <a:pt x="501223" y="346298"/>
                    <a:pt x="513259" y="346298"/>
                  </a:cubicBezTo>
                  <a:cubicBezTo>
                    <a:pt x="525746" y="346298"/>
                    <a:pt x="535826" y="356378"/>
                    <a:pt x="535826" y="368865"/>
                  </a:cubicBezTo>
                  <a:cubicBezTo>
                    <a:pt x="535826" y="369918"/>
                    <a:pt x="535751" y="371047"/>
                    <a:pt x="535600" y="372100"/>
                  </a:cubicBezTo>
                  <a:cubicBezTo>
                    <a:pt x="534021" y="383383"/>
                    <a:pt x="524317" y="391508"/>
                    <a:pt x="513259" y="391508"/>
                  </a:cubicBezTo>
                  <a:close/>
                  <a:moveTo>
                    <a:pt x="514237" y="276790"/>
                  </a:moveTo>
                  <a:cubicBezTo>
                    <a:pt x="503179" y="276790"/>
                    <a:pt x="493550" y="268666"/>
                    <a:pt x="491895" y="257382"/>
                  </a:cubicBezTo>
                  <a:cubicBezTo>
                    <a:pt x="491744" y="256329"/>
                    <a:pt x="491669" y="255201"/>
                    <a:pt x="491669" y="254147"/>
                  </a:cubicBezTo>
                  <a:cubicBezTo>
                    <a:pt x="491669" y="241660"/>
                    <a:pt x="501749" y="231580"/>
                    <a:pt x="514237" y="231580"/>
                  </a:cubicBezTo>
                  <a:cubicBezTo>
                    <a:pt x="526273" y="231580"/>
                    <a:pt x="536127" y="240983"/>
                    <a:pt x="536804" y="252869"/>
                  </a:cubicBezTo>
                  <a:cubicBezTo>
                    <a:pt x="537481" y="264453"/>
                    <a:pt x="529206" y="274834"/>
                    <a:pt x="517471" y="276565"/>
                  </a:cubicBezTo>
                  <a:cubicBezTo>
                    <a:pt x="516343" y="276640"/>
                    <a:pt x="515290" y="276790"/>
                    <a:pt x="514237" y="276790"/>
                  </a:cubicBezTo>
                  <a:close/>
                  <a:moveTo>
                    <a:pt x="502201" y="162599"/>
                  </a:moveTo>
                  <a:cubicBezTo>
                    <a:pt x="491143" y="162599"/>
                    <a:pt x="481514" y="154474"/>
                    <a:pt x="479859" y="143191"/>
                  </a:cubicBezTo>
                  <a:cubicBezTo>
                    <a:pt x="478129" y="130854"/>
                    <a:pt x="486629" y="119420"/>
                    <a:pt x="498966" y="117615"/>
                  </a:cubicBezTo>
                  <a:cubicBezTo>
                    <a:pt x="511303" y="115884"/>
                    <a:pt x="522737" y="124385"/>
                    <a:pt x="524467" y="136722"/>
                  </a:cubicBezTo>
                  <a:lnTo>
                    <a:pt x="524467" y="136797"/>
                  </a:lnTo>
                  <a:cubicBezTo>
                    <a:pt x="526197" y="149134"/>
                    <a:pt x="517622" y="160568"/>
                    <a:pt x="505285" y="162298"/>
                  </a:cubicBezTo>
                  <a:cubicBezTo>
                    <a:pt x="504382" y="162524"/>
                    <a:pt x="503254" y="162599"/>
                    <a:pt x="502201" y="162599"/>
                  </a:cubicBezTo>
                  <a:close/>
                  <a:moveTo>
                    <a:pt x="476248" y="50815"/>
                  </a:moveTo>
                  <a:cubicBezTo>
                    <a:pt x="466770" y="50815"/>
                    <a:pt x="457969" y="44872"/>
                    <a:pt x="454809" y="35394"/>
                  </a:cubicBezTo>
                  <a:cubicBezTo>
                    <a:pt x="454734" y="35093"/>
                    <a:pt x="454583" y="34717"/>
                    <a:pt x="454508" y="34416"/>
                  </a:cubicBezTo>
                  <a:cubicBezTo>
                    <a:pt x="451048" y="22455"/>
                    <a:pt x="458044" y="9968"/>
                    <a:pt x="470004" y="6507"/>
                  </a:cubicBezTo>
                  <a:cubicBezTo>
                    <a:pt x="481965" y="3122"/>
                    <a:pt x="494302" y="9968"/>
                    <a:pt x="497838" y="21778"/>
                  </a:cubicBezTo>
                  <a:cubicBezTo>
                    <a:pt x="501298" y="33438"/>
                    <a:pt x="494979" y="45775"/>
                    <a:pt x="483319" y="49686"/>
                  </a:cubicBezTo>
                  <a:cubicBezTo>
                    <a:pt x="481062" y="50439"/>
                    <a:pt x="478655" y="50815"/>
                    <a:pt x="476248" y="50815"/>
                  </a:cubicBezTo>
                  <a:close/>
                </a:path>
              </a:pathLst>
            </a:custGeom>
            <a:solidFill>
              <a:srgbClr val="485259"/>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46F67E15-3B00-4E4A-AB25-B8B0471E6F37}"/>
                </a:ext>
              </a:extLst>
            </p:cNvPr>
            <p:cNvSpPr/>
            <p:nvPr/>
          </p:nvSpPr>
          <p:spPr>
            <a:xfrm>
              <a:off x="1028629" y="10431843"/>
              <a:ext cx="52663" cy="52663"/>
            </a:xfrm>
            <a:custGeom>
              <a:avLst/>
              <a:gdLst>
                <a:gd name="connsiteX0" fmla="*/ 28209 w 52657"/>
                <a:gd name="connsiteY0" fmla="*/ 50476 h 52657"/>
                <a:gd name="connsiteX1" fmla="*/ 12262 w 52657"/>
                <a:gd name="connsiteY1" fmla="*/ 43856 h 52657"/>
                <a:gd name="connsiteX2" fmla="*/ 5642 w 52657"/>
                <a:gd name="connsiteY2" fmla="*/ 27908 h 52657"/>
                <a:gd name="connsiteX3" fmla="*/ 12262 w 52657"/>
                <a:gd name="connsiteY3" fmla="*/ 11961 h 52657"/>
                <a:gd name="connsiteX4" fmla="*/ 44157 w 52657"/>
                <a:gd name="connsiteY4" fmla="*/ 11961 h 52657"/>
                <a:gd name="connsiteX5" fmla="*/ 50777 w 52657"/>
                <a:gd name="connsiteY5" fmla="*/ 27908 h 52657"/>
                <a:gd name="connsiteX6" fmla="*/ 44157 w 52657"/>
                <a:gd name="connsiteY6" fmla="*/ 43856 h 52657"/>
                <a:gd name="connsiteX7" fmla="*/ 28209 w 52657"/>
                <a:gd name="connsiteY7" fmla="*/ 50476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57" h="52657">
                  <a:moveTo>
                    <a:pt x="28209" y="50476"/>
                  </a:moveTo>
                  <a:cubicBezTo>
                    <a:pt x="22267" y="50476"/>
                    <a:pt x="16474" y="48068"/>
                    <a:pt x="12262" y="43856"/>
                  </a:cubicBezTo>
                  <a:cubicBezTo>
                    <a:pt x="8049" y="39643"/>
                    <a:pt x="5642" y="33850"/>
                    <a:pt x="5642" y="27908"/>
                  </a:cubicBezTo>
                  <a:cubicBezTo>
                    <a:pt x="5642" y="21965"/>
                    <a:pt x="8049" y="16173"/>
                    <a:pt x="12262" y="11961"/>
                  </a:cubicBezTo>
                  <a:cubicBezTo>
                    <a:pt x="20687" y="3536"/>
                    <a:pt x="35732" y="3536"/>
                    <a:pt x="44157" y="11961"/>
                  </a:cubicBezTo>
                  <a:cubicBezTo>
                    <a:pt x="48370" y="16173"/>
                    <a:pt x="50777" y="21965"/>
                    <a:pt x="50777" y="27908"/>
                  </a:cubicBezTo>
                  <a:cubicBezTo>
                    <a:pt x="50777" y="33850"/>
                    <a:pt x="48370" y="39643"/>
                    <a:pt x="44157" y="43856"/>
                  </a:cubicBezTo>
                  <a:cubicBezTo>
                    <a:pt x="39944" y="48068"/>
                    <a:pt x="34152" y="50476"/>
                    <a:pt x="28209" y="50476"/>
                  </a:cubicBezTo>
                  <a:close/>
                </a:path>
              </a:pathLst>
            </a:custGeom>
            <a:solidFill>
              <a:srgbClr val="485259"/>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570B2FE6-2C9E-4042-BE37-E52A8F3311D1}"/>
                </a:ext>
              </a:extLst>
            </p:cNvPr>
            <p:cNvSpPr/>
            <p:nvPr/>
          </p:nvSpPr>
          <p:spPr>
            <a:xfrm>
              <a:off x="3670077" y="7615233"/>
              <a:ext cx="52663" cy="52663"/>
            </a:xfrm>
            <a:custGeom>
              <a:avLst/>
              <a:gdLst>
                <a:gd name="connsiteX0" fmla="*/ 28209 w 52657"/>
                <a:gd name="connsiteY0" fmla="*/ 50419 h 52657"/>
                <a:gd name="connsiteX1" fmla="*/ 23771 w 52657"/>
                <a:gd name="connsiteY1" fmla="*/ 50043 h 52657"/>
                <a:gd name="connsiteX2" fmla="*/ 19558 w 52657"/>
                <a:gd name="connsiteY2" fmla="*/ 48689 h 52657"/>
                <a:gd name="connsiteX3" fmla="*/ 15647 w 52657"/>
                <a:gd name="connsiteY3" fmla="*/ 46658 h 52657"/>
                <a:gd name="connsiteX4" fmla="*/ 12262 w 52657"/>
                <a:gd name="connsiteY4" fmla="*/ 43875 h 52657"/>
                <a:gd name="connsiteX5" fmla="*/ 5642 w 52657"/>
                <a:gd name="connsiteY5" fmla="*/ 27927 h 52657"/>
                <a:gd name="connsiteX6" fmla="*/ 6093 w 52657"/>
                <a:gd name="connsiteY6" fmla="*/ 23489 h 52657"/>
                <a:gd name="connsiteX7" fmla="*/ 7372 w 52657"/>
                <a:gd name="connsiteY7" fmla="*/ 19276 h 52657"/>
                <a:gd name="connsiteX8" fmla="*/ 9403 w 52657"/>
                <a:gd name="connsiteY8" fmla="*/ 15364 h 52657"/>
                <a:gd name="connsiteX9" fmla="*/ 12262 w 52657"/>
                <a:gd name="connsiteY9" fmla="*/ 11904 h 52657"/>
                <a:gd name="connsiteX10" fmla="*/ 44157 w 52657"/>
                <a:gd name="connsiteY10" fmla="*/ 11904 h 52657"/>
                <a:gd name="connsiteX11" fmla="*/ 46940 w 52657"/>
                <a:gd name="connsiteY11" fmla="*/ 15364 h 52657"/>
                <a:gd name="connsiteX12" fmla="*/ 49046 w 52657"/>
                <a:gd name="connsiteY12" fmla="*/ 19276 h 52657"/>
                <a:gd name="connsiteX13" fmla="*/ 50325 w 52657"/>
                <a:gd name="connsiteY13" fmla="*/ 23489 h 52657"/>
                <a:gd name="connsiteX14" fmla="*/ 50777 w 52657"/>
                <a:gd name="connsiteY14" fmla="*/ 27927 h 52657"/>
                <a:gd name="connsiteX15" fmla="*/ 50325 w 52657"/>
                <a:gd name="connsiteY15" fmla="*/ 32290 h 52657"/>
                <a:gd name="connsiteX16" fmla="*/ 49046 w 52657"/>
                <a:gd name="connsiteY16" fmla="*/ 36502 h 52657"/>
                <a:gd name="connsiteX17" fmla="*/ 46940 w 52657"/>
                <a:gd name="connsiteY17" fmla="*/ 40414 h 52657"/>
                <a:gd name="connsiteX18" fmla="*/ 44157 w 52657"/>
                <a:gd name="connsiteY18" fmla="*/ 43875 h 52657"/>
                <a:gd name="connsiteX19" fmla="*/ 40697 w 52657"/>
                <a:gd name="connsiteY19" fmla="*/ 46658 h 52657"/>
                <a:gd name="connsiteX20" fmla="*/ 36785 w 52657"/>
                <a:gd name="connsiteY20" fmla="*/ 48689 h 52657"/>
                <a:gd name="connsiteX21" fmla="*/ 32572 w 52657"/>
                <a:gd name="connsiteY21" fmla="*/ 50043 h 52657"/>
                <a:gd name="connsiteX22" fmla="*/ 28209 w 52657"/>
                <a:gd name="connsiteY22" fmla="*/ 50419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657" h="52657">
                  <a:moveTo>
                    <a:pt x="28209" y="50419"/>
                  </a:moveTo>
                  <a:cubicBezTo>
                    <a:pt x="26705" y="50419"/>
                    <a:pt x="25200" y="50269"/>
                    <a:pt x="23771" y="50043"/>
                  </a:cubicBezTo>
                  <a:cubicBezTo>
                    <a:pt x="22342" y="49742"/>
                    <a:pt x="20912" y="49291"/>
                    <a:pt x="19558" y="48689"/>
                  </a:cubicBezTo>
                  <a:cubicBezTo>
                    <a:pt x="18204" y="48163"/>
                    <a:pt x="16850" y="47485"/>
                    <a:pt x="15647" y="46658"/>
                  </a:cubicBezTo>
                  <a:cubicBezTo>
                    <a:pt x="14443" y="45831"/>
                    <a:pt x="13240" y="44853"/>
                    <a:pt x="12262" y="43875"/>
                  </a:cubicBezTo>
                  <a:cubicBezTo>
                    <a:pt x="8049" y="39662"/>
                    <a:pt x="5642" y="33870"/>
                    <a:pt x="5642" y="27927"/>
                  </a:cubicBezTo>
                  <a:cubicBezTo>
                    <a:pt x="5642" y="26423"/>
                    <a:pt x="5792" y="24918"/>
                    <a:pt x="6093" y="23489"/>
                  </a:cubicBezTo>
                  <a:cubicBezTo>
                    <a:pt x="6319" y="22059"/>
                    <a:pt x="6770" y="20630"/>
                    <a:pt x="7372" y="19276"/>
                  </a:cubicBezTo>
                  <a:cubicBezTo>
                    <a:pt x="7899" y="17922"/>
                    <a:pt x="8576" y="16568"/>
                    <a:pt x="9403" y="15364"/>
                  </a:cubicBezTo>
                  <a:cubicBezTo>
                    <a:pt x="10231" y="14161"/>
                    <a:pt x="11208" y="12957"/>
                    <a:pt x="12262" y="11904"/>
                  </a:cubicBezTo>
                  <a:cubicBezTo>
                    <a:pt x="20612" y="3554"/>
                    <a:pt x="35732" y="3554"/>
                    <a:pt x="44157" y="11904"/>
                  </a:cubicBezTo>
                  <a:cubicBezTo>
                    <a:pt x="45210" y="12957"/>
                    <a:pt x="46113" y="14161"/>
                    <a:pt x="46940" y="15364"/>
                  </a:cubicBezTo>
                  <a:cubicBezTo>
                    <a:pt x="47768" y="16568"/>
                    <a:pt x="48445" y="17922"/>
                    <a:pt x="49046" y="19276"/>
                  </a:cubicBezTo>
                  <a:cubicBezTo>
                    <a:pt x="49573" y="20630"/>
                    <a:pt x="50024" y="22059"/>
                    <a:pt x="50325" y="23489"/>
                  </a:cubicBezTo>
                  <a:cubicBezTo>
                    <a:pt x="50626" y="24918"/>
                    <a:pt x="50777" y="26423"/>
                    <a:pt x="50777" y="27927"/>
                  </a:cubicBezTo>
                  <a:cubicBezTo>
                    <a:pt x="50777" y="29356"/>
                    <a:pt x="50626" y="30861"/>
                    <a:pt x="50325" y="32290"/>
                  </a:cubicBezTo>
                  <a:cubicBezTo>
                    <a:pt x="50024" y="33719"/>
                    <a:pt x="49573" y="35148"/>
                    <a:pt x="49046" y="36502"/>
                  </a:cubicBezTo>
                  <a:cubicBezTo>
                    <a:pt x="48445" y="37857"/>
                    <a:pt x="47768" y="39211"/>
                    <a:pt x="46940" y="40414"/>
                  </a:cubicBezTo>
                  <a:cubicBezTo>
                    <a:pt x="46113" y="41618"/>
                    <a:pt x="45210" y="42822"/>
                    <a:pt x="44157" y="43875"/>
                  </a:cubicBezTo>
                  <a:cubicBezTo>
                    <a:pt x="43104" y="44853"/>
                    <a:pt x="41976" y="45831"/>
                    <a:pt x="40697" y="46658"/>
                  </a:cubicBezTo>
                  <a:cubicBezTo>
                    <a:pt x="39493" y="47485"/>
                    <a:pt x="38139" y="48163"/>
                    <a:pt x="36785" y="48689"/>
                  </a:cubicBezTo>
                  <a:cubicBezTo>
                    <a:pt x="35431" y="49291"/>
                    <a:pt x="34002" y="49742"/>
                    <a:pt x="32572" y="50043"/>
                  </a:cubicBezTo>
                  <a:cubicBezTo>
                    <a:pt x="31143" y="50269"/>
                    <a:pt x="29639" y="50419"/>
                    <a:pt x="28209" y="50419"/>
                  </a:cubicBezTo>
                  <a:close/>
                </a:path>
              </a:pathLst>
            </a:custGeom>
            <a:solidFill>
              <a:srgbClr val="485259"/>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42AA8844-A611-4EC5-8A90-65509094ADE9}"/>
                </a:ext>
              </a:extLst>
            </p:cNvPr>
            <p:cNvSpPr/>
            <p:nvPr/>
          </p:nvSpPr>
          <p:spPr>
            <a:xfrm>
              <a:off x="3551922" y="7709993"/>
              <a:ext cx="519111" cy="2618125"/>
            </a:xfrm>
            <a:custGeom>
              <a:avLst/>
              <a:gdLst>
                <a:gd name="connsiteX0" fmla="*/ 145899 w 519050"/>
                <a:gd name="connsiteY0" fmla="*/ 2612609 h 2617822"/>
                <a:gd name="connsiteX1" fmla="*/ 140408 w 519050"/>
                <a:gd name="connsiteY1" fmla="*/ 2611932 h 2617822"/>
                <a:gd name="connsiteX2" fmla="*/ 124009 w 519050"/>
                <a:gd name="connsiteY2" fmla="*/ 2584550 h 2617822"/>
                <a:gd name="connsiteX3" fmla="*/ 124536 w 519050"/>
                <a:gd name="connsiteY3" fmla="*/ 2582820 h 2617822"/>
                <a:gd name="connsiteX4" fmla="*/ 153046 w 519050"/>
                <a:gd name="connsiteY4" fmla="*/ 2568527 h 2617822"/>
                <a:gd name="connsiteX5" fmla="*/ 167564 w 519050"/>
                <a:gd name="connsiteY5" fmla="*/ 2596361 h 2617822"/>
                <a:gd name="connsiteX6" fmla="*/ 145899 w 519050"/>
                <a:gd name="connsiteY6" fmla="*/ 2612609 h 2617822"/>
                <a:gd name="connsiteX7" fmla="*/ 185392 w 519050"/>
                <a:gd name="connsiteY7" fmla="*/ 2505715 h 2617822"/>
                <a:gd name="connsiteX8" fmla="*/ 179901 w 519050"/>
                <a:gd name="connsiteY8" fmla="*/ 2505038 h 2617822"/>
                <a:gd name="connsiteX9" fmla="*/ 163502 w 519050"/>
                <a:gd name="connsiteY9" fmla="*/ 2477656 h 2617822"/>
                <a:gd name="connsiteX10" fmla="*/ 165232 w 519050"/>
                <a:gd name="connsiteY10" fmla="*/ 2472992 h 2617822"/>
                <a:gd name="connsiteX11" fmla="*/ 195473 w 519050"/>
                <a:gd name="connsiteY11" fmla="*/ 2462912 h 2617822"/>
                <a:gd name="connsiteX12" fmla="*/ 206380 w 519050"/>
                <a:gd name="connsiteY12" fmla="*/ 2491271 h 2617822"/>
                <a:gd name="connsiteX13" fmla="*/ 185392 w 519050"/>
                <a:gd name="connsiteY13" fmla="*/ 2505715 h 2617822"/>
                <a:gd name="connsiteX14" fmla="*/ 230903 w 519050"/>
                <a:gd name="connsiteY14" fmla="*/ 2401227 h 2617822"/>
                <a:gd name="connsiteX15" fmla="*/ 220823 w 519050"/>
                <a:gd name="connsiteY15" fmla="*/ 2398820 h 2617822"/>
                <a:gd name="connsiteX16" fmla="*/ 210743 w 519050"/>
                <a:gd name="connsiteY16" fmla="*/ 2368505 h 2617822"/>
                <a:gd name="connsiteX17" fmla="*/ 241059 w 519050"/>
                <a:gd name="connsiteY17" fmla="*/ 2358349 h 2617822"/>
                <a:gd name="connsiteX18" fmla="*/ 251139 w 519050"/>
                <a:gd name="connsiteY18" fmla="*/ 2388590 h 2617822"/>
                <a:gd name="connsiteX19" fmla="*/ 251139 w 519050"/>
                <a:gd name="connsiteY19" fmla="*/ 2388665 h 2617822"/>
                <a:gd name="connsiteX20" fmla="*/ 230903 w 519050"/>
                <a:gd name="connsiteY20" fmla="*/ 2401227 h 2617822"/>
                <a:gd name="connsiteX21" fmla="*/ 279649 w 519050"/>
                <a:gd name="connsiteY21" fmla="*/ 2298245 h 2617822"/>
                <a:gd name="connsiteX22" fmla="*/ 269569 w 519050"/>
                <a:gd name="connsiteY22" fmla="*/ 2295837 h 2617822"/>
                <a:gd name="connsiteX23" fmla="*/ 259489 w 519050"/>
                <a:gd name="connsiteY23" fmla="*/ 2265522 h 2617822"/>
                <a:gd name="connsiteX24" fmla="*/ 289805 w 519050"/>
                <a:gd name="connsiteY24" fmla="*/ 2255366 h 2617822"/>
                <a:gd name="connsiteX25" fmla="*/ 299885 w 519050"/>
                <a:gd name="connsiteY25" fmla="*/ 2285607 h 2617822"/>
                <a:gd name="connsiteX26" fmla="*/ 299885 w 519050"/>
                <a:gd name="connsiteY26" fmla="*/ 2285682 h 2617822"/>
                <a:gd name="connsiteX27" fmla="*/ 279649 w 519050"/>
                <a:gd name="connsiteY27" fmla="*/ 2298245 h 2617822"/>
                <a:gd name="connsiteX28" fmla="*/ 328997 w 519050"/>
                <a:gd name="connsiteY28" fmla="*/ 2195563 h 2617822"/>
                <a:gd name="connsiteX29" fmla="*/ 318916 w 519050"/>
                <a:gd name="connsiteY29" fmla="*/ 2193156 h 2617822"/>
                <a:gd name="connsiteX30" fmla="*/ 308836 w 519050"/>
                <a:gd name="connsiteY30" fmla="*/ 2162840 h 2617822"/>
                <a:gd name="connsiteX31" fmla="*/ 339152 w 519050"/>
                <a:gd name="connsiteY31" fmla="*/ 2152685 h 2617822"/>
                <a:gd name="connsiteX32" fmla="*/ 349232 w 519050"/>
                <a:gd name="connsiteY32" fmla="*/ 2182925 h 2617822"/>
                <a:gd name="connsiteX33" fmla="*/ 349232 w 519050"/>
                <a:gd name="connsiteY33" fmla="*/ 2183000 h 2617822"/>
                <a:gd name="connsiteX34" fmla="*/ 328997 w 519050"/>
                <a:gd name="connsiteY34" fmla="*/ 2195563 h 2617822"/>
                <a:gd name="connsiteX35" fmla="*/ 376614 w 519050"/>
                <a:gd name="connsiteY35" fmla="*/ 2092054 h 2617822"/>
                <a:gd name="connsiteX36" fmla="*/ 369468 w 519050"/>
                <a:gd name="connsiteY36" fmla="*/ 2090850 h 2617822"/>
                <a:gd name="connsiteX37" fmla="*/ 355175 w 519050"/>
                <a:gd name="connsiteY37" fmla="*/ 2062340 h 2617822"/>
                <a:gd name="connsiteX38" fmla="*/ 356454 w 519050"/>
                <a:gd name="connsiteY38" fmla="*/ 2059331 h 2617822"/>
                <a:gd name="connsiteX39" fmla="*/ 386694 w 519050"/>
                <a:gd name="connsiteY39" fmla="*/ 2049251 h 2617822"/>
                <a:gd name="connsiteX40" fmla="*/ 397301 w 519050"/>
                <a:gd name="connsiteY40" fmla="*/ 2078438 h 2617822"/>
                <a:gd name="connsiteX41" fmla="*/ 376614 w 519050"/>
                <a:gd name="connsiteY41" fmla="*/ 2092054 h 2617822"/>
                <a:gd name="connsiteX42" fmla="*/ 419868 w 519050"/>
                <a:gd name="connsiteY42" fmla="*/ 1986814 h 2617822"/>
                <a:gd name="connsiteX43" fmla="*/ 411969 w 519050"/>
                <a:gd name="connsiteY43" fmla="*/ 1985385 h 2617822"/>
                <a:gd name="connsiteX44" fmla="*/ 398579 w 519050"/>
                <a:gd name="connsiteY44" fmla="*/ 1956800 h 2617822"/>
                <a:gd name="connsiteX45" fmla="*/ 427014 w 519050"/>
                <a:gd name="connsiteY45" fmla="*/ 1942807 h 2617822"/>
                <a:gd name="connsiteX46" fmla="*/ 441307 w 519050"/>
                <a:gd name="connsiteY46" fmla="*/ 1971318 h 2617822"/>
                <a:gd name="connsiteX47" fmla="*/ 441006 w 519050"/>
                <a:gd name="connsiteY47" fmla="*/ 1972221 h 2617822"/>
                <a:gd name="connsiteX48" fmla="*/ 419868 w 519050"/>
                <a:gd name="connsiteY48" fmla="*/ 1986814 h 2617822"/>
                <a:gd name="connsiteX49" fmla="*/ 455826 w 519050"/>
                <a:gd name="connsiteY49" fmla="*/ 1878791 h 2617822"/>
                <a:gd name="connsiteX50" fmla="*/ 450334 w 519050"/>
                <a:gd name="connsiteY50" fmla="*/ 1878114 h 2617822"/>
                <a:gd name="connsiteX51" fmla="*/ 433935 w 519050"/>
                <a:gd name="connsiteY51" fmla="*/ 1850732 h 2617822"/>
                <a:gd name="connsiteX52" fmla="*/ 434462 w 519050"/>
                <a:gd name="connsiteY52" fmla="*/ 1849002 h 2617822"/>
                <a:gd name="connsiteX53" fmla="*/ 462972 w 519050"/>
                <a:gd name="connsiteY53" fmla="*/ 1834710 h 2617822"/>
                <a:gd name="connsiteX54" fmla="*/ 477415 w 519050"/>
                <a:gd name="connsiteY54" fmla="*/ 1862618 h 2617822"/>
                <a:gd name="connsiteX55" fmla="*/ 455826 w 519050"/>
                <a:gd name="connsiteY55" fmla="*/ 1878791 h 2617822"/>
                <a:gd name="connsiteX56" fmla="*/ 481026 w 519050"/>
                <a:gd name="connsiteY56" fmla="*/ 1767835 h 2617822"/>
                <a:gd name="connsiteX57" fmla="*/ 478167 w 519050"/>
                <a:gd name="connsiteY57" fmla="*/ 1767684 h 2617822"/>
                <a:gd name="connsiteX58" fmla="*/ 458609 w 519050"/>
                <a:gd name="connsiteY58" fmla="*/ 1742484 h 2617822"/>
                <a:gd name="connsiteX59" fmla="*/ 458759 w 519050"/>
                <a:gd name="connsiteY59" fmla="*/ 1741506 h 2617822"/>
                <a:gd name="connsiteX60" fmla="*/ 484712 w 519050"/>
                <a:gd name="connsiteY60" fmla="*/ 1722926 h 2617822"/>
                <a:gd name="connsiteX61" fmla="*/ 503292 w 519050"/>
                <a:gd name="connsiteY61" fmla="*/ 1748577 h 2617822"/>
                <a:gd name="connsiteX62" fmla="*/ 481026 w 519050"/>
                <a:gd name="connsiteY62" fmla="*/ 1767835 h 2617822"/>
                <a:gd name="connsiteX63" fmla="*/ 491933 w 519050"/>
                <a:gd name="connsiteY63" fmla="*/ 1654697 h 2617822"/>
                <a:gd name="connsiteX64" fmla="*/ 489075 w 519050"/>
                <a:gd name="connsiteY64" fmla="*/ 1654546 h 2617822"/>
                <a:gd name="connsiteX65" fmla="*/ 469366 w 519050"/>
                <a:gd name="connsiteY65" fmla="*/ 1630851 h 2617822"/>
                <a:gd name="connsiteX66" fmla="*/ 491933 w 519050"/>
                <a:gd name="connsiteY66" fmla="*/ 1609486 h 2617822"/>
                <a:gd name="connsiteX67" fmla="*/ 491933 w 519050"/>
                <a:gd name="connsiteY67" fmla="*/ 1609486 h 2617822"/>
                <a:gd name="connsiteX68" fmla="*/ 514501 w 519050"/>
                <a:gd name="connsiteY68" fmla="*/ 1632054 h 2617822"/>
                <a:gd name="connsiteX69" fmla="*/ 514351 w 519050"/>
                <a:gd name="connsiteY69" fmla="*/ 1634913 h 2617822"/>
                <a:gd name="connsiteX70" fmla="*/ 491933 w 519050"/>
                <a:gd name="connsiteY70" fmla="*/ 1654697 h 2617822"/>
                <a:gd name="connsiteX71" fmla="*/ 485991 w 519050"/>
                <a:gd name="connsiteY71" fmla="*/ 1541032 h 2617822"/>
                <a:gd name="connsiteX72" fmla="*/ 463724 w 519050"/>
                <a:gd name="connsiteY72" fmla="*/ 1521775 h 2617822"/>
                <a:gd name="connsiteX73" fmla="*/ 482305 w 519050"/>
                <a:gd name="connsiteY73" fmla="*/ 1496123 h 2617822"/>
                <a:gd name="connsiteX74" fmla="*/ 508257 w 519050"/>
                <a:gd name="connsiteY74" fmla="*/ 1514703 h 2617822"/>
                <a:gd name="connsiteX75" fmla="*/ 508408 w 519050"/>
                <a:gd name="connsiteY75" fmla="*/ 1515681 h 2617822"/>
                <a:gd name="connsiteX76" fmla="*/ 488849 w 519050"/>
                <a:gd name="connsiteY76" fmla="*/ 1540882 h 2617822"/>
                <a:gd name="connsiteX77" fmla="*/ 485991 w 519050"/>
                <a:gd name="connsiteY77" fmla="*/ 1541032 h 2617822"/>
                <a:gd name="connsiteX78" fmla="*/ 464100 w 519050"/>
                <a:gd name="connsiteY78" fmla="*/ 1429398 h 2617822"/>
                <a:gd name="connsiteX79" fmla="*/ 442210 w 519050"/>
                <a:gd name="connsiteY79" fmla="*/ 1412097 h 2617822"/>
                <a:gd name="connsiteX80" fmla="*/ 457932 w 519050"/>
                <a:gd name="connsiteY80" fmla="*/ 1385091 h 2617822"/>
                <a:gd name="connsiteX81" fmla="*/ 485840 w 519050"/>
                <a:gd name="connsiteY81" fmla="*/ 1400588 h 2617822"/>
                <a:gd name="connsiteX82" fmla="*/ 486442 w 519050"/>
                <a:gd name="connsiteY82" fmla="*/ 1403145 h 2617822"/>
                <a:gd name="connsiteX83" fmla="*/ 467861 w 519050"/>
                <a:gd name="connsiteY83" fmla="*/ 1429098 h 2617822"/>
                <a:gd name="connsiteX84" fmla="*/ 464100 w 519050"/>
                <a:gd name="connsiteY84" fmla="*/ 1429398 h 2617822"/>
                <a:gd name="connsiteX85" fmla="*/ 429422 w 519050"/>
                <a:gd name="connsiteY85" fmla="*/ 1321000 h 2617822"/>
                <a:gd name="connsiteX86" fmla="*/ 408660 w 519050"/>
                <a:gd name="connsiteY86" fmla="*/ 1307309 h 2617822"/>
                <a:gd name="connsiteX87" fmla="*/ 407983 w 519050"/>
                <a:gd name="connsiteY87" fmla="*/ 1305503 h 2617822"/>
                <a:gd name="connsiteX88" fmla="*/ 422275 w 519050"/>
                <a:gd name="connsiteY88" fmla="*/ 1276993 h 2617822"/>
                <a:gd name="connsiteX89" fmla="*/ 450560 w 519050"/>
                <a:gd name="connsiteY89" fmla="*/ 1290534 h 2617822"/>
                <a:gd name="connsiteX90" fmla="*/ 438298 w 519050"/>
                <a:gd name="connsiteY90" fmla="*/ 1319194 h 2617822"/>
                <a:gd name="connsiteX91" fmla="*/ 429422 w 519050"/>
                <a:gd name="connsiteY91" fmla="*/ 1321000 h 2617822"/>
                <a:gd name="connsiteX92" fmla="*/ 385415 w 519050"/>
                <a:gd name="connsiteY92" fmla="*/ 1215986 h 2617822"/>
                <a:gd name="connsiteX93" fmla="*/ 364954 w 519050"/>
                <a:gd name="connsiteY93" fmla="*/ 1202972 h 2617822"/>
                <a:gd name="connsiteX94" fmla="*/ 375260 w 519050"/>
                <a:gd name="connsiteY94" fmla="*/ 1173107 h 2617822"/>
                <a:gd name="connsiteX95" fmla="*/ 405500 w 519050"/>
                <a:gd name="connsiteY95" fmla="*/ 1183188 h 2617822"/>
                <a:gd name="connsiteX96" fmla="*/ 406102 w 519050"/>
                <a:gd name="connsiteY96" fmla="*/ 1184466 h 2617822"/>
                <a:gd name="connsiteX97" fmla="*/ 394217 w 519050"/>
                <a:gd name="connsiteY97" fmla="*/ 1214105 h 2617822"/>
                <a:gd name="connsiteX98" fmla="*/ 385415 w 519050"/>
                <a:gd name="connsiteY98" fmla="*/ 1215986 h 2617822"/>
                <a:gd name="connsiteX99" fmla="*/ 334939 w 519050"/>
                <a:gd name="connsiteY99" fmla="*/ 1113830 h 2617822"/>
                <a:gd name="connsiteX100" fmla="*/ 316133 w 519050"/>
                <a:gd name="connsiteY100" fmla="*/ 1103750 h 2617822"/>
                <a:gd name="connsiteX101" fmla="*/ 314704 w 519050"/>
                <a:gd name="connsiteY101" fmla="*/ 1101268 h 2617822"/>
                <a:gd name="connsiteX102" fmla="*/ 324784 w 519050"/>
                <a:gd name="connsiteY102" fmla="*/ 1071028 h 2617822"/>
                <a:gd name="connsiteX103" fmla="*/ 354498 w 519050"/>
                <a:gd name="connsiteY103" fmla="*/ 1080130 h 2617822"/>
                <a:gd name="connsiteX104" fmla="*/ 347427 w 519050"/>
                <a:gd name="connsiteY104" fmla="*/ 1110069 h 2617822"/>
                <a:gd name="connsiteX105" fmla="*/ 334939 w 519050"/>
                <a:gd name="connsiteY105" fmla="*/ 1113830 h 2617822"/>
                <a:gd name="connsiteX106" fmla="*/ 280702 w 519050"/>
                <a:gd name="connsiteY106" fmla="*/ 1013706 h 2617822"/>
                <a:gd name="connsiteX107" fmla="*/ 261896 w 519050"/>
                <a:gd name="connsiteY107" fmla="*/ 1003626 h 2617822"/>
                <a:gd name="connsiteX108" fmla="*/ 260467 w 519050"/>
                <a:gd name="connsiteY108" fmla="*/ 1001144 h 2617822"/>
                <a:gd name="connsiteX109" fmla="*/ 270547 w 519050"/>
                <a:gd name="connsiteY109" fmla="*/ 970903 h 2617822"/>
                <a:gd name="connsiteX110" fmla="*/ 300261 w 519050"/>
                <a:gd name="connsiteY110" fmla="*/ 980006 h 2617822"/>
                <a:gd name="connsiteX111" fmla="*/ 293189 w 519050"/>
                <a:gd name="connsiteY111" fmla="*/ 1009945 h 2617822"/>
                <a:gd name="connsiteX112" fmla="*/ 280702 w 519050"/>
                <a:gd name="connsiteY112" fmla="*/ 1013706 h 2617822"/>
                <a:gd name="connsiteX113" fmla="*/ 225337 w 519050"/>
                <a:gd name="connsiteY113" fmla="*/ 914109 h 2617822"/>
                <a:gd name="connsiteX114" fmla="*/ 206531 w 519050"/>
                <a:gd name="connsiteY114" fmla="*/ 904029 h 2617822"/>
                <a:gd name="connsiteX115" fmla="*/ 205101 w 519050"/>
                <a:gd name="connsiteY115" fmla="*/ 901546 h 2617822"/>
                <a:gd name="connsiteX116" fmla="*/ 215181 w 519050"/>
                <a:gd name="connsiteY116" fmla="*/ 871306 h 2617822"/>
                <a:gd name="connsiteX117" fmla="*/ 244895 w 519050"/>
                <a:gd name="connsiteY117" fmla="*/ 880408 h 2617822"/>
                <a:gd name="connsiteX118" fmla="*/ 237824 w 519050"/>
                <a:gd name="connsiteY118" fmla="*/ 910347 h 2617822"/>
                <a:gd name="connsiteX119" fmla="*/ 225337 w 519050"/>
                <a:gd name="connsiteY119" fmla="*/ 914109 h 2617822"/>
                <a:gd name="connsiteX120" fmla="*/ 171626 w 519050"/>
                <a:gd name="connsiteY120" fmla="*/ 813684 h 2617822"/>
                <a:gd name="connsiteX121" fmla="*/ 151391 w 519050"/>
                <a:gd name="connsiteY121" fmla="*/ 801196 h 2617822"/>
                <a:gd name="connsiteX122" fmla="*/ 161471 w 519050"/>
                <a:gd name="connsiteY122" fmla="*/ 770881 h 2617822"/>
                <a:gd name="connsiteX123" fmla="*/ 191711 w 519050"/>
                <a:gd name="connsiteY123" fmla="*/ 780961 h 2617822"/>
                <a:gd name="connsiteX124" fmla="*/ 191711 w 519050"/>
                <a:gd name="connsiteY124" fmla="*/ 781036 h 2617822"/>
                <a:gd name="connsiteX125" fmla="*/ 181631 w 519050"/>
                <a:gd name="connsiteY125" fmla="*/ 811276 h 2617822"/>
                <a:gd name="connsiteX126" fmla="*/ 171626 w 519050"/>
                <a:gd name="connsiteY126" fmla="*/ 813684 h 2617822"/>
                <a:gd name="connsiteX127" fmla="*/ 122053 w 519050"/>
                <a:gd name="connsiteY127" fmla="*/ 711152 h 2617822"/>
                <a:gd name="connsiteX128" fmla="*/ 101141 w 519050"/>
                <a:gd name="connsiteY128" fmla="*/ 697085 h 2617822"/>
                <a:gd name="connsiteX129" fmla="*/ 111898 w 519050"/>
                <a:gd name="connsiteY129" fmla="*/ 668349 h 2617822"/>
                <a:gd name="connsiteX130" fmla="*/ 142138 w 519050"/>
                <a:gd name="connsiteY130" fmla="*/ 678430 h 2617822"/>
                <a:gd name="connsiteX131" fmla="*/ 143718 w 519050"/>
                <a:gd name="connsiteY131" fmla="*/ 682416 h 2617822"/>
                <a:gd name="connsiteX132" fmla="*/ 128222 w 519050"/>
                <a:gd name="connsiteY132" fmla="*/ 710325 h 2617822"/>
                <a:gd name="connsiteX133" fmla="*/ 122053 w 519050"/>
                <a:gd name="connsiteY133" fmla="*/ 711152 h 2617822"/>
                <a:gd name="connsiteX134" fmla="*/ 79702 w 519050"/>
                <a:gd name="connsiteY134" fmla="*/ 605462 h 2617822"/>
                <a:gd name="connsiteX135" fmla="*/ 58940 w 519050"/>
                <a:gd name="connsiteY135" fmla="*/ 591771 h 2617822"/>
                <a:gd name="connsiteX136" fmla="*/ 58263 w 519050"/>
                <a:gd name="connsiteY136" fmla="*/ 589965 h 2617822"/>
                <a:gd name="connsiteX137" fmla="*/ 72555 w 519050"/>
                <a:gd name="connsiteY137" fmla="*/ 561455 h 2617822"/>
                <a:gd name="connsiteX138" fmla="*/ 100840 w 519050"/>
                <a:gd name="connsiteY138" fmla="*/ 574996 h 2617822"/>
                <a:gd name="connsiteX139" fmla="*/ 88578 w 519050"/>
                <a:gd name="connsiteY139" fmla="*/ 603656 h 2617822"/>
                <a:gd name="connsiteX140" fmla="*/ 79702 w 519050"/>
                <a:gd name="connsiteY140" fmla="*/ 605462 h 2617822"/>
                <a:gd name="connsiteX141" fmla="*/ 47581 w 519050"/>
                <a:gd name="connsiteY141" fmla="*/ 496310 h 2617822"/>
                <a:gd name="connsiteX142" fmla="*/ 25690 w 519050"/>
                <a:gd name="connsiteY142" fmla="*/ 479009 h 2617822"/>
                <a:gd name="connsiteX143" fmla="*/ 41412 w 519050"/>
                <a:gd name="connsiteY143" fmla="*/ 452003 h 2617822"/>
                <a:gd name="connsiteX144" fmla="*/ 69321 w 519050"/>
                <a:gd name="connsiteY144" fmla="*/ 467499 h 2617822"/>
                <a:gd name="connsiteX145" fmla="*/ 69922 w 519050"/>
                <a:gd name="connsiteY145" fmla="*/ 470057 h 2617822"/>
                <a:gd name="connsiteX146" fmla="*/ 51342 w 519050"/>
                <a:gd name="connsiteY146" fmla="*/ 496010 h 2617822"/>
                <a:gd name="connsiteX147" fmla="*/ 47581 w 519050"/>
                <a:gd name="connsiteY147" fmla="*/ 496310 h 2617822"/>
                <a:gd name="connsiteX148" fmla="*/ 29677 w 519050"/>
                <a:gd name="connsiteY148" fmla="*/ 383849 h 2617822"/>
                <a:gd name="connsiteX149" fmla="*/ 7185 w 519050"/>
                <a:gd name="connsiteY149" fmla="*/ 363162 h 2617822"/>
                <a:gd name="connsiteX150" fmla="*/ 26442 w 519050"/>
                <a:gd name="connsiteY150" fmla="*/ 338865 h 2617822"/>
                <a:gd name="connsiteX151" fmla="*/ 51944 w 519050"/>
                <a:gd name="connsiteY151" fmla="*/ 358047 h 2617822"/>
                <a:gd name="connsiteX152" fmla="*/ 52169 w 519050"/>
                <a:gd name="connsiteY152" fmla="*/ 361282 h 2617822"/>
                <a:gd name="connsiteX153" fmla="*/ 29677 w 519050"/>
                <a:gd name="connsiteY153" fmla="*/ 383849 h 2617822"/>
                <a:gd name="connsiteX154" fmla="*/ 28248 w 519050"/>
                <a:gd name="connsiteY154" fmla="*/ 270109 h 2617822"/>
                <a:gd name="connsiteX155" fmla="*/ 25013 w 519050"/>
                <a:gd name="connsiteY155" fmla="*/ 269884 h 2617822"/>
                <a:gd name="connsiteX156" fmla="*/ 5681 w 519050"/>
                <a:gd name="connsiteY156" fmla="*/ 246188 h 2617822"/>
                <a:gd name="connsiteX157" fmla="*/ 28248 w 519050"/>
                <a:gd name="connsiteY157" fmla="*/ 224899 h 2617822"/>
                <a:gd name="connsiteX158" fmla="*/ 50815 w 519050"/>
                <a:gd name="connsiteY158" fmla="*/ 247467 h 2617822"/>
                <a:gd name="connsiteX159" fmla="*/ 50590 w 519050"/>
                <a:gd name="connsiteY159" fmla="*/ 250701 h 2617822"/>
                <a:gd name="connsiteX160" fmla="*/ 28248 w 519050"/>
                <a:gd name="connsiteY160" fmla="*/ 270109 h 2617822"/>
                <a:gd name="connsiteX161" fmla="*/ 45474 w 519050"/>
                <a:gd name="connsiteY161" fmla="*/ 157648 h 2617822"/>
                <a:gd name="connsiteX162" fmla="*/ 41713 w 519050"/>
                <a:gd name="connsiteY162" fmla="*/ 157347 h 2617822"/>
                <a:gd name="connsiteX163" fmla="*/ 23133 w 519050"/>
                <a:gd name="connsiteY163" fmla="*/ 131395 h 2617822"/>
                <a:gd name="connsiteX164" fmla="*/ 23734 w 519050"/>
                <a:gd name="connsiteY164" fmla="*/ 128837 h 2617822"/>
                <a:gd name="connsiteX165" fmla="*/ 51643 w 519050"/>
                <a:gd name="connsiteY165" fmla="*/ 113341 h 2617822"/>
                <a:gd name="connsiteX166" fmla="*/ 67365 w 519050"/>
                <a:gd name="connsiteY166" fmla="*/ 140347 h 2617822"/>
                <a:gd name="connsiteX167" fmla="*/ 45474 w 519050"/>
                <a:gd name="connsiteY167" fmla="*/ 157648 h 2617822"/>
                <a:gd name="connsiteX168" fmla="*/ 84215 w 519050"/>
                <a:gd name="connsiteY168" fmla="*/ 50829 h 2617822"/>
                <a:gd name="connsiteX169" fmla="*/ 75339 w 519050"/>
                <a:gd name="connsiteY169" fmla="*/ 49024 h 2617822"/>
                <a:gd name="connsiteX170" fmla="*/ 63453 w 519050"/>
                <a:gd name="connsiteY170" fmla="*/ 19385 h 2617822"/>
                <a:gd name="connsiteX171" fmla="*/ 64055 w 519050"/>
                <a:gd name="connsiteY171" fmla="*/ 18106 h 2617822"/>
                <a:gd name="connsiteX172" fmla="*/ 94295 w 519050"/>
                <a:gd name="connsiteY172" fmla="*/ 8026 h 2617822"/>
                <a:gd name="connsiteX173" fmla="*/ 104601 w 519050"/>
                <a:gd name="connsiteY173" fmla="*/ 37815 h 2617822"/>
                <a:gd name="connsiteX174" fmla="*/ 84215 w 519050"/>
                <a:gd name="connsiteY174" fmla="*/ 50829 h 2617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519050" h="2617822">
                  <a:moveTo>
                    <a:pt x="145899" y="2612609"/>
                  </a:moveTo>
                  <a:cubicBezTo>
                    <a:pt x="144094" y="2612609"/>
                    <a:pt x="142214" y="2612384"/>
                    <a:pt x="140408" y="2611932"/>
                  </a:cubicBezTo>
                  <a:cubicBezTo>
                    <a:pt x="128297" y="2608923"/>
                    <a:pt x="121000" y="2596661"/>
                    <a:pt x="124009" y="2584550"/>
                  </a:cubicBezTo>
                  <a:cubicBezTo>
                    <a:pt x="124160" y="2584024"/>
                    <a:pt x="124310" y="2583346"/>
                    <a:pt x="124536" y="2582820"/>
                  </a:cubicBezTo>
                  <a:cubicBezTo>
                    <a:pt x="128447" y="2571010"/>
                    <a:pt x="141236" y="2564540"/>
                    <a:pt x="153046" y="2568527"/>
                  </a:cubicBezTo>
                  <a:cubicBezTo>
                    <a:pt x="164630" y="2572364"/>
                    <a:pt x="171025" y="2584701"/>
                    <a:pt x="167564" y="2596361"/>
                  </a:cubicBezTo>
                  <a:cubicBezTo>
                    <a:pt x="164706" y="2606140"/>
                    <a:pt x="155754" y="2612609"/>
                    <a:pt x="145899" y="2612609"/>
                  </a:cubicBezTo>
                  <a:close/>
                  <a:moveTo>
                    <a:pt x="185392" y="2505715"/>
                  </a:moveTo>
                  <a:cubicBezTo>
                    <a:pt x="183587" y="2505715"/>
                    <a:pt x="181707" y="2505489"/>
                    <a:pt x="179901" y="2505038"/>
                  </a:cubicBezTo>
                  <a:cubicBezTo>
                    <a:pt x="167790" y="2502029"/>
                    <a:pt x="160493" y="2489767"/>
                    <a:pt x="163502" y="2477656"/>
                  </a:cubicBezTo>
                  <a:cubicBezTo>
                    <a:pt x="163878" y="2476077"/>
                    <a:pt x="164480" y="2474421"/>
                    <a:pt x="165232" y="2472992"/>
                  </a:cubicBezTo>
                  <a:cubicBezTo>
                    <a:pt x="170799" y="2461859"/>
                    <a:pt x="184339" y="2457345"/>
                    <a:pt x="195473" y="2462912"/>
                  </a:cubicBezTo>
                  <a:cubicBezTo>
                    <a:pt x="206004" y="2468178"/>
                    <a:pt x="210593" y="2480515"/>
                    <a:pt x="206380" y="2491271"/>
                  </a:cubicBezTo>
                  <a:cubicBezTo>
                    <a:pt x="203070" y="2500073"/>
                    <a:pt x="194645" y="2505715"/>
                    <a:pt x="185392" y="2505715"/>
                  </a:cubicBezTo>
                  <a:close/>
                  <a:moveTo>
                    <a:pt x="230903" y="2401227"/>
                  </a:moveTo>
                  <a:cubicBezTo>
                    <a:pt x="227518" y="2401227"/>
                    <a:pt x="224058" y="2400475"/>
                    <a:pt x="220823" y="2398820"/>
                  </a:cubicBezTo>
                  <a:cubicBezTo>
                    <a:pt x="209690" y="2393254"/>
                    <a:pt x="205177" y="2379713"/>
                    <a:pt x="210743" y="2368505"/>
                  </a:cubicBezTo>
                  <a:cubicBezTo>
                    <a:pt x="216310" y="2357372"/>
                    <a:pt x="229926" y="2352783"/>
                    <a:pt x="241059" y="2358349"/>
                  </a:cubicBezTo>
                  <a:cubicBezTo>
                    <a:pt x="252192" y="2363916"/>
                    <a:pt x="256706" y="2377457"/>
                    <a:pt x="251139" y="2388590"/>
                  </a:cubicBezTo>
                  <a:lnTo>
                    <a:pt x="251139" y="2388665"/>
                  </a:lnTo>
                  <a:cubicBezTo>
                    <a:pt x="247152" y="2396639"/>
                    <a:pt x="239178" y="2401227"/>
                    <a:pt x="230903" y="2401227"/>
                  </a:cubicBezTo>
                  <a:close/>
                  <a:moveTo>
                    <a:pt x="279649" y="2298245"/>
                  </a:moveTo>
                  <a:cubicBezTo>
                    <a:pt x="276264" y="2298245"/>
                    <a:pt x="272804" y="2297493"/>
                    <a:pt x="269569" y="2295837"/>
                  </a:cubicBezTo>
                  <a:cubicBezTo>
                    <a:pt x="258436" y="2290271"/>
                    <a:pt x="253922" y="2276730"/>
                    <a:pt x="259489" y="2265522"/>
                  </a:cubicBezTo>
                  <a:cubicBezTo>
                    <a:pt x="265055" y="2254389"/>
                    <a:pt x="278596" y="2249800"/>
                    <a:pt x="289805" y="2255366"/>
                  </a:cubicBezTo>
                  <a:cubicBezTo>
                    <a:pt x="300938" y="2260933"/>
                    <a:pt x="305451" y="2274474"/>
                    <a:pt x="299885" y="2285607"/>
                  </a:cubicBezTo>
                  <a:lnTo>
                    <a:pt x="299885" y="2285682"/>
                  </a:lnTo>
                  <a:cubicBezTo>
                    <a:pt x="295898" y="2293656"/>
                    <a:pt x="287924" y="2298245"/>
                    <a:pt x="279649" y="2298245"/>
                  </a:cubicBezTo>
                  <a:close/>
                  <a:moveTo>
                    <a:pt x="328997" y="2195563"/>
                  </a:moveTo>
                  <a:cubicBezTo>
                    <a:pt x="325612" y="2195563"/>
                    <a:pt x="322151" y="2194811"/>
                    <a:pt x="318916" y="2193156"/>
                  </a:cubicBezTo>
                  <a:cubicBezTo>
                    <a:pt x="307783" y="2187589"/>
                    <a:pt x="303270" y="2174048"/>
                    <a:pt x="308836" y="2162840"/>
                  </a:cubicBezTo>
                  <a:cubicBezTo>
                    <a:pt x="314403" y="2151707"/>
                    <a:pt x="327944" y="2147118"/>
                    <a:pt x="339152" y="2152685"/>
                  </a:cubicBezTo>
                  <a:cubicBezTo>
                    <a:pt x="350285" y="2158251"/>
                    <a:pt x="354874" y="2171792"/>
                    <a:pt x="349232" y="2182925"/>
                  </a:cubicBezTo>
                  <a:lnTo>
                    <a:pt x="349232" y="2183000"/>
                  </a:lnTo>
                  <a:cubicBezTo>
                    <a:pt x="345245" y="2190974"/>
                    <a:pt x="337271" y="2195563"/>
                    <a:pt x="328997" y="2195563"/>
                  </a:cubicBezTo>
                  <a:close/>
                  <a:moveTo>
                    <a:pt x="376614" y="2092054"/>
                  </a:moveTo>
                  <a:cubicBezTo>
                    <a:pt x="374282" y="2092054"/>
                    <a:pt x="371875" y="2091678"/>
                    <a:pt x="369468" y="2090850"/>
                  </a:cubicBezTo>
                  <a:cubicBezTo>
                    <a:pt x="357657" y="2086938"/>
                    <a:pt x="351263" y="2074150"/>
                    <a:pt x="355175" y="2062340"/>
                  </a:cubicBezTo>
                  <a:cubicBezTo>
                    <a:pt x="355476" y="2061362"/>
                    <a:pt x="355927" y="2060234"/>
                    <a:pt x="356454" y="2059331"/>
                  </a:cubicBezTo>
                  <a:cubicBezTo>
                    <a:pt x="362020" y="2048197"/>
                    <a:pt x="375561" y="2043684"/>
                    <a:pt x="386694" y="2049251"/>
                  </a:cubicBezTo>
                  <a:cubicBezTo>
                    <a:pt x="397451" y="2054667"/>
                    <a:pt x="402040" y="2067530"/>
                    <a:pt x="397301" y="2078438"/>
                  </a:cubicBezTo>
                  <a:cubicBezTo>
                    <a:pt x="393765" y="2086863"/>
                    <a:pt x="385490" y="2092054"/>
                    <a:pt x="376614" y="2092054"/>
                  </a:cubicBezTo>
                  <a:close/>
                  <a:moveTo>
                    <a:pt x="419868" y="1986814"/>
                  </a:moveTo>
                  <a:cubicBezTo>
                    <a:pt x="417235" y="1986814"/>
                    <a:pt x="414527" y="1986363"/>
                    <a:pt x="411969" y="1985385"/>
                  </a:cubicBezTo>
                  <a:cubicBezTo>
                    <a:pt x="400460" y="1981097"/>
                    <a:pt x="394517" y="1968309"/>
                    <a:pt x="398579" y="1956800"/>
                  </a:cubicBezTo>
                  <a:cubicBezTo>
                    <a:pt x="402642" y="1945139"/>
                    <a:pt x="415279" y="1938896"/>
                    <a:pt x="427014" y="1942807"/>
                  </a:cubicBezTo>
                  <a:cubicBezTo>
                    <a:pt x="438825" y="1946719"/>
                    <a:pt x="445219" y="1959508"/>
                    <a:pt x="441307" y="1971318"/>
                  </a:cubicBezTo>
                  <a:cubicBezTo>
                    <a:pt x="441232" y="1971619"/>
                    <a:pt x="441081" y="1971919"/>
                    <a:pt x="441006" y="1972221"/>
                  </a:cubicBezTo>
                  <a:cubicBezTo>
                    <a:pt x="437621" y="1981172"/>
                    <a:pt x="428970" y="1986814"/>
                    <a:pt x="419868" y="1986814"/>
                  </a:cubicBezTo>
                  <a:close/>
                  <a:moveTo>
                    <a:pt x="455826" y="1878791"/>
                  </a:moveTo>
                  <a:cubicBezTo>
                    <a:pt x="454020" y="1878791"/>
                    <a:pt x="452139" y="1878566"/>
                    <a:pt x="450334" y="1878114"/>
                  </a:cubicBezTo>
                  <a:cubicBezTo>
                    <a:pt x="438223" y="1875105"/>
                    <a:pt x="430926" y="1862844"/>
                    <a:pt x="433935" y="1850732"/>
                  </a:cubicBezTo>
                  <a:cubicBezTo>
                    <a:pt x="434086" y="1850206"/>
                    <a:pt x="434236" y="1849529"/>
                    <a:pt x="434462" y="1849002"/>
                  </a:cubicBezTo>
                  <a:cubicBezTo>
                    <a:pt x="438373" y="1837192"/>
                    <a:pt x="451162" y="1830723"/>
                    <a:pt x="462972" y="1834710"/>
                  </a:cubicBezTo>
                  <a:cubicBezTo>
                    <a:pt x="474557" y="1838546"/>
                    <a:pt x="480951" y="1850958"/>
                    <a:pt x="477415" y="1862618"/>
                  </a:cubicBezTo>
                  <a:cubicBezTo>
                    <a:pt x="474557" y="1872397"/>
                    <a:pt x="465605" y="1878791"/>
                    <a:pt x="455826" y="1878791"/>
                  </a:cubicBezTo>
                  <a:close/>
                  <a:moveTo>
                    <a:pt x="481026" y="1767835"/>
                  </a:moveTo>
                  <a:cubicBezTo>
                    <a:pt x="480123" y="1767835"/>
                    <a:pt x="479145" y="1767760"/>
                    <a:pt x="478167" y="1767684"/>
                  </a:cubicBezTo>
                  <a:cubicBezTo>
                    <a:pt x="465830" y="1766105"/>
                    <a:pt x="457029" y="1754821"/>
                    <a:pt x="458609" y="1742484"/>
                  </a:cubicBezTo>
                  <a:cubicBezTo>
                    <a:pt x="458684" y="1742183"/>
                    <a:pt x="458684" y="1741807"/>
                    <a:pt x="458759" y="1741506"/>
                  </a:cubicBezTo>
                  <a:cubicBezTo>
                    <a:pt x="460791" y="1729245"/>
                    <a:pt x="472450" y="1720894"/>
                    <a:pt x="484712" y="1722926"/>
                  </a:cubicBezTo>
                  <a:cubicBezTo>
                    <a:pt x="496898" y="1724957"/>
                    <a:pt x="505173" y="1736391"/>
                    <a:pt x="503292" y="1748577"/>
                  </a:cubicBezTo>
                  <a:cubicBezTo>
                    <a:pt x="501638" y="1759786"/>
                    <a:pt x="492084" y="1767835"/>
                    <a:pt x="481026" y="1767835"/>
                  </a:cubicBezTo>
                  <a:close/>
                  <a:moveTo>
                    <a:pt x="491933" y="1654697"/>
                  </a:moveTo>
                  <a:cubicBezTo>
                    <a:pt x="491031" y="1654697"/>
                    <a:pt x="490053" y="1654621"/>
                    <a:pt x="489075" y="1654546"/>
                  </a:cubicBezTo>
                  <a:cubicBezTo>
                    <a:pt x="477189" y="1653042"/>
                    <a:pt x="468614" y="1642661"/>
                    <a:pt x="469366" y="1630851"/>
                  </a:cubicBezTo>
                  <a:cubicBezTo>
                    <a:pt x="469968" y="1618965"/>
                    <a:pt x="479822" y="1609486"/>
                    <a:pt x="491933" y="1609486"/>
                  </a:cubicBezTo>
                  <a:lnTo>
                    <a:pt x="491933" y="1609486"/>
                  </a:lnTo>
                  <a:cubicBezTo>
                    <a:pt x="504421" y="1609486"/>
                    <a:pt x="514501" y="1619567"/>
                    <a:pt x="514501" y="1632054"/>
                  </a:cubicBezTo>
                  <a:cubicBezTo>
                    <a:pt x="514501" y="1632957"/>
                    <a:pt x="514426" y="1634010"/>
                    <a:pt x="514351" y="1634913"/>
                  </a:cubicBezTo>
                  <a:cubicBezTo>
                    <a:pt x="512921" y="1646347"/>
                    <a:pt x="503217" y="1654697"/>
                    <a:pt x="491933" y="1654697"/>
                  </a:cubicBezTo>
                  <a:close/>
                  <a:moveTo>
                    <a:pt x="485991" y="1541032"/>
                  </a:moveTo>
                  <a:cubicBezTo>
                    <a:pt x="474933" y="1541032"/>
                    <a:pt x="465304" y="1532908"/>
                    <a:pt x="463724" y="1521775"/>
                  </a:cubicBezTo>
                  <a:cubicBezTo>
                    <a:pt x="461919" y="1509588"/>
                    <a:pt x="470118" y="1498154"/>
                    <a:pt x="482305" y="1496123"/>
                  </a:cubicBezTo>
                  <a:cubicBezTo>
                    <a:pt x="494566" y="1494092"/>
                    <a:pt x="506226" y="1502366"/>
                    <a:pt x="508257" y="1514703"/>
                  </a:cubicBezTo>
                  <a:cubicBezTo>
                    <a:pt x="508332" y="1515004"/>
                    <a:pt x="508332" y="1515380"/>
                    <a:pt x="508408" y="1515681"/>
                  </a:cubicBezTo>
                  <a:cubicBezTo>
                    <a:pt x="509987" y="1528018"/>
                    <a:pt x="501186" y="1539302"/>
                    <a:pt x="488849" y="1540882"/>
                  </a:cubicBezTo>
                  <a:cubicBezTo>
                    <a:pt x="487871" y="1541032"/>
                    <a:pt x="486969" y="1541032"/>
                    <a:pt x="485991" y="1541032"/>
                  </a:cubicBezTo>
                  <a:close/>
                  <a:moveTo>
                    <a:pt x="464100" y="1429398"/>
                  </a:moveTo>
                  <a:cubicBezTo>
                    <a:pt x="453794" y="1429398"/>
                    <a:pt x="444617" y="1422327"/>
                    <a:pt x="442210" y="1412097"/>
                  </a:cubicBezTo>
                  <a:cubicBezTo>
                    <a:pt x="439351" y="1400362"/>
                    <a:pt x="446272" y="1388401"/>
                    <a:pt x="457932" y="1385091"/>
                  </a:cubicBezTo>
                  <a:cubicBezTo>
                    <a:pt x="469893" y="1381631"/>
                    <a:pt x="482380" y="1388627"/>
                    <a:pt x="485840" y="1400588"/>
                  </a:cubicBezTo>
                  <a:cubicBezTo>
                    <a:pt x="486066" y="1401415"/>
                    <a:pt x="486292" y="1402318"/>
                    <a:pt x="486442" y="1403145"/>
                  </a:cubicBezTo>
                  <a:cubicBezTo>
                    <a:pt x="488473" y="1415407"/>
                    <a:pt x="480198" y="1427066"/>
                    <a:pt x="467861" y="1429098"/>
                  </a:cubicBezTo>
                  <a:cubicBezTo>
                    <a:pt x="466583" y="1429323"/>
                    <a:pt x="465304" y="1429398"/>
                    <a:pt x="464100" y="1429398"/>
                  </a:cubicBezTo>
                  <a:close/>
                  <a:moveTo>
                    <a:pt x="429422" y="1321000"/>
                  </a:moveTo>
                  <a:cubicBezTo>
                    <a:pt x="420696" y="1321000"/>
                    <a:pt x="412346" y="1315884"/>
                    <a:pt x="408660" y="1307309"/>
                  </a:cubicBezTo>
                  <a:cubicBezTo>
                    <a:pt x="408434" y="1306707"/>
                    <a:pt x="408133" y="1306105"/>
                    <a:pt x="407983" y="1305503"/>
                  </a:cubicBezTo>
                  <a:cubicBezTo>
                    <a:pt x="404071" y="1293693"/>
                    <a:pt x="410465" y="1280905"/>
                    <a:pt x="422275" y="1276993"/>
                  </a:cubicBezTo>
                  <a:cubicBezTo>
                    <a:pt x="433860" y="1273157"/>
                    <a:pt x="446347" y="1279175"/>
                    <a:pt x="450560" y="1290534"/>
                  </a:cubicBezTo>
                  <a:cubicBezTo>
                    <a:pt x="454772" y="1301742"/>
                    <a:pt x="449431" y="1314455"/>
                    <a:pt x="438298" y="1319194"/>
                  </a:cubicBezTo>
                  <a:cubicBezTo>
                    <a:pt x="435364" y="1320398"/>
                    <a:pt x="432355" y="1321000"/>
                    <a:pt x="429422" y="1321000"/>
                  </a:cubicBezTo>
                  <a:close/>
                  <a:moveTo>
                    <a:pt x="385415" y="1215986"/>
                  </a:moveTo>
                  <a:cubicBezTo>
                    <a:pt x="376915" y="1215986"/>
                    <a:pt x="368791" y="1211096"/>
                    <a:pt x="364954" y="1202972"/>
                  </a:cubicBezTo>
                  <a:cubicBezTo>
                    <a:pt x="359688" y="1191914"/>
                    <a:pt x="364277" y="1178599"/>
                    <a:pt x="375260" y="1173107"/>
                  </a:cubicBezTo>
                  <a:cubicBezTo>
                    <a:pt x="386393" y="1167541"/>
                    <a:pt x="399933" y="1172055"/>
                    <a:pt x="405500" y="1183188"/>
                  </a:cubicBezTo>
                  <a:cubicBezTo>
                    <a:pt x="405726" y="1183564"/>
                    <a:pt x="405952" y="1184090"/>
                    <a:pt x="406102" y="1184466"/>
                  </a:cubicBezTo>
                  <a:cubicBezTo>
                    <a:pt x="410992" y="1195901"/>
                    <a:pt x="405726" y="1209216"/>
                    <a:pt x="394217" y="1214105"/>
                  </a:cubicBezTo>
                  <a:cubicBezTo>
                    <a:pt x="391358" y="1215384"/>
                    <a:pt x="388349" y="1215986"/>
                    <a:pt x="385415" y="1215986"/>
                  </a:cubicBezTo>
                  <a:close/>
                  <a:moveTo>
                    <a:pt x="334939" y="1113830"/>
                  </a:moveTo>
                  <a:cubicBezTo>
                    <a:pt x="327643" y="1113830"/>
                    <a:pt x="320496" y="1110295"/>
                    <a:pt x="316133" y="1103750"/>
                  </a:cubicBezTo>
                  <a:cubicBezTo>
                    <a:pt x="315607" y="1102998"/>
                    <a:pt x="315080" y="1102095"/>
                    <a:pt x="314704" y="1101268"/>
                  </a:cubicBezTo>
                  <a:cubicBezTo>
                    <a:pt x="309137" y="1090135"/>
                    <a:pt x="313651" y="1076594"/>
                    <a:pt x="324784" y="1071028"/>
                  </a:cubicBezTo>
                  <a:cubicBezTo>
                    <a:pt x="335616" y="1065611"/>
                    <a:pt x="348630" y="1069673"/>
                    <a:pt x="354498" y="1080130"/>
                  </a:cubicBezTo>
                  <a:cubicBezTo>
                    <a:pt x="360290" y="1090360"/>
                    <a:pt x="357356" y="1103450"/>
                    <a:pt x="347427" y="1110069"/>
                  </a:cubicBezTo>
                  <a:cubicBezTo>
                    <a:pt x="343590" y="1112627"/>
                    <a:pt x="339227" y="1113830"/>
                    <a:pt x="334939" y="1113830"/>
                  </a:cubicBezTo>
                  <a:close/>
                  <a:moveTo>
                    <a:pt x="280702" y="1013706"/>
                  </a:moveTo>
                  <a:cubicBezTo>
                    <a:pt x="273406" y="1013706"/>
                    <a:pt x="266259" y="1010171"/>
                    <a:pt x="261896" y="1003626"/>
                  </a:cubicBezTo>
                  <a:cubicBezTo>
                    <a:pt x="261370" y="1002874"/>
                    <a:pt x="260843" y="1001971"/>
                    <a:pt x="260467" y="1001144"/>
                  </a:cubicBezTo>
                  <a:cubicBezTo>
                    <a:pt x="254900" y="990011"/>
                    <a:pt x="259414" y="976470"/>
                    <a:pt x="270547" y="970903"/>
                  </a:cubicBezTo>
                  <a:cubicBezTo>
                    <a:pt x="281379" y="965487"/>
                    <a:pt x="294393" y="969549"/>
                    <a:pt x="300261" y="980006"/>
                  </a:cubicBezTo>
                  <a:cubicBezTo>
                    <a:pt x="306128" y="990236"/>
                    <a:pt x="303119" y="1003325"/>
                    <a:pt x="293189" y="1009945"/>
                  </a:cubicBezTo>
                  <a:cubicBezTo>
                    <a:pt x="289353" y="1012503"/>
                    <a:pt x="284990" y="1013706"/>
                    <a:pt x="280702" y="1013706"/>
                  </a:cubicBezTo>
                  <a:close/>
                  <a:moveTo>
                    <a:pt x="225337" y="914109"/>
                  </a:moveTo>
                  <a:cubicBezTo>
                    <a:pt x="218040" y="914109"/>
                    <a:pt x="210894" y="910573"/>
                    <a:pt x="206531" y="904029"/>
                  </a:cubicBezTo>
                  <a:cubicBezTo>
                    <a:pt x="206004" y="903276"/>
                    <a:pt x="205478" y="902374"/>
                    <a:pt x="205101" y="901546"/>
                  </a:cubicBezTo>
                  <a:cubicBezTo>
                    <a:pt x="199535" y="890413"/>
                    <a:pt x="204048" y="876872"/>
                    <a:pt x="215181" y="871306"/>
                  </a:cubicBezTo>
                  <a:cubicBezTo>
                    <a:pt x="226014" y="865890"/>
                    <a:pt x="239028" y="869952"/>
                    <a:pt x="244895" y="880408"/>
                  </a:cubicBezTo>
                  <a:cubicBezTo>
                    <a:pt x="250688" y="890638"/>
                    <a:pt x="247754" y="903727"/>
                    <a:pt x="237824" y="910347"/>
                  </a:cubicBezTo>
                  <a:cubicBezTo>
                    <a:pt x="233988" y="912905"/>
                    <a:pt x="229700" y="914109"/>
                    <a:pt x="225337" y="914109"/>
                  </a:cubicBezTo>
                  <a:close/>
                  <a:moveTo>
                    <a:pt x="171626" y="813684"/>
                  </a:moveTo>
                  <a:cubicBezTo>
                    <a:pt x="163352" y="813684"/>
                    <a:pt x="155378" y="809095"/>
                    <a:pt x="151391" y="801196"/>
                  </a:cubicBezTo>
                  <a:cubicBezTo>
                    <a:pt x="145824" y="790063"/>
                    <a:pt x="150338" y="776447"/>
                    <a:pt x="161471" y="770881"/>
                  </a:cubicBezTo>
                  <a:cubicBezTo>
                    <a:pt x="172604" y="765314"/>
                    <a:pt x="186145" y="769827"/>
                    <a:pt x="191711" y="780961"/>
                  </a:cubicBezTo>
                  <a:lnTo>
                    <a:pt x="191711" y="781036"/>
                  </a:lnTo>
                  <a:cubicBezTo>
                    <a:pt x="197278" y="792169"/>
                    <a:pt x="192765" y="805710"/>
                    <a:pt x="181631" y="811276"/>
                  </a:cubicBezTo>
                  <a:cubicBezTo>
                    <a:pt x="178472" y="812931"/>
                    <a:pt x="175011" y="813684"/>
                    <a:pt x="171626" y="813684"/>
                  </a:cubicBezTo>
                  <a:close/>
                  <a:moveTo>
                    <a:pt x="122053" y="711152"/>
                  </a:moveTo>
                  <a:cubicBezTo>
                    <a:pt x="113026" y="711152"/>
                    <a:pt x="104601" y="705661"/>
                    <a:pt x="101141" y="697085"/>
                  </a:cubicBezTo>
                  <a:cubicBezTo>
                    <a:pt x="96702" y="686253"/>
                    <a:pt x="101291" y="673690"/>
                    <a:pt x="111898" y="668349"/>
                  </a:cubicBezTo>
                  <a:cubicBezTo>
                    <a:pt x="123031" y="662783"/>
                    <a:pt x="136572" y="667296"/>
                    <a:pt x="142138" y="678430"/>
                  </a:cubicBezTo>
                  <a:cubicBezTo>
                    <a:pt x="142740" y="679708"/>
                    <a:pt x="143267" y="681062"/>
                    <a:pt x="143718" y="682416"/>
                  </a:cubicBezTo>
                  <a:cubicBezTo>
                    <a:pt x="147178" y="694377"/>
                    <a:pt x="140182" y="706864"/>
                    <a:pt x="128222" y="710325"/>
                  </a:cubicBezTo>
                  <a:cubicBezTo>
                    <a:pt x="126191" y="710851"/>
                    <a:pt x="124160" y="711152"/>
                    <a:pt x="122053" y="711152"/>
                  </a:cubicBezTo>
                  <a:close/>
                  <a:moveTo>
                    <a:pt x="79702" y="605462"/>
                  </a:moveTo>
                  <a:cubicBezTo>
                    <a:pt x="70976" y="605462"/>
                    <a:pt x="62626" y="600346"/>
                    <a:pt x="58940" y="591771"/>
                  </a:cubicBezTo>
                  <a:cubicBezTo>
                    <a:pt x="58714" y="591169"/>
                    <a:pt x="58413" y="590567"/>
                    <a:pt x="58263" y="589965"/>
                  </a:cubicBezTo>
                  <a:cubicBezTo>
                    <a:pt x="54351" y="578155"/>
                    <a:pt x="60745" y="565367"/>
                    <a:pt x="72555" y="561455"/>
                  </a:cubicBezTo>
                  <a:cubicBezTo>
                    <a:pt x="84140" y="557619"/>
                    <a:pt x="96627" y="563637"/>
                    <a:pt x="100840" y="574996"/>
                  </a:cubicBezTo>
                  <a:cubicBezTo>
                    <a:pt x="105052" y="586204"/>
                    <a:pt x="99712" y="598917"/>
                    <a:pt x="88578" y="603656"/>
                  </a:cubicBezTo>
                  <a:cubicBezTo>
                    <a:pt x="85720" y="604935"/>
                    <a:pt x="82711" y="605462"/>
                    <a:pt x="79702" y="605462"/>
                  </a:cubicBezTo>
                  <a:close/>
                  <a:moveTo>
                    <a:pt x="47581" y="496310"/>
                  </a:moveTo>
                  <a:cubicBezTo>
                    <a:pt x="37275" y="496310"/>
                    <a:pt x="28097" y="489239"/>
                    <a:pt x="25690" y="479009"/>
                  </a:cubicBezTo>
                  <a:cubicBezTo>
                    <a:pt x="22832" y="467274"/>
                    <a:pt x="29752" y="455313"/>
                    <a:pt x="41412" y="452003"/>
                  </a:cubicBezTo>
                  <a:cubicBezTo>
                    <a:pt x="53373" y="448543"/>
                    <a:pt x="65860" y="455539"/>
                    <a:pt x="69321" y="467499"/>
                  </a:cubicBezTo>
                  <a:cubicBezTo>
                    <a:pt x="69546" y="468326"/>
                    <a:pt x="69772" y="469230"/>
                    <a:pt x="69922" y="470057"/>
                  </a:cubicBezTo>
                  <a:cubicBezTo>
                    <a:pt x="71954" y="482319"/>
                    <a:pt x="63679" y="493978"/>
                    <a:pt x="51342" y="496010"/>
                  </a:cubicBezTo>
                  <a:cubicBezTo>
                    <a:pt x="50063" y="496160"/>
                    <a:pt x="48784" y="496310"/>
                    <a:pt x="47581" y="496310"/>
                  </a:cubicBezTo>
                  <a:close/>
                  <a:moveTo>
                    <a:pt x="29677" y="383849"/>
                  </a:moveTo>
                  <a:cubicBezTo>
                    <a:pt x="17867" y="383849"/>
                    <a:pt x="8163" y="374747"/>
                    <a:pt x="7185" y="363162"/>
                  </a:cubicBezTo>
                  <a:cubicBezTo>
                    <a:pt x="6132" y="351277"/>
                    <a:pt x="14557" y="340595"/>
                    <a:pt x="26442" y="338865"/>
                  </a:cubicBezTo>
                  <a:cubicBezTo>
                    <a:pt x="38779" y="337134"/>
                    <a:pt x="50214" y="345710"/>
                    <a:pt x="51944" y="358047"/>
                  </a:cubicBezTo>
                  <a:cubicBezTo>
                    <a:pt x="52094" y="359100"/>
                    <a:pt x="52169" y="360228"/>
                    <a:pt x="52169" y="361282"/>
                  </a:cubicBezTo>
                  <a:cubicBezTo>
                    <a:pt x="52245" y="373769"/>
                    <a:pt x="42164" y="383849"/>
                    <a:pt x="29677" y="383849"/>
                  </a:cubicBezTo>
                  <a:close/>
                  <a:moveTo>
                    <a:pt x="28248" y="270109"/>
                  </a:moveTo>
                  <a:cubicBezTo>
                    <a:pt x="27195" y="270109"/>
                    <a:pt x="26142" y="270034"/>
                    <a:pt x="25013" y="269884"/>
                  </a:cubicBezTo>
                  <a:cubicBezTo>
                    <a:pt x="13278" y="268229"/>
                    <a:pt x="5003" y="257848"/>
                    <a:pt x="5681" y="246188"/>
                  </a:cubicBezTo>
                  <a:cubicBezTo>
                    <a:pt x="6358" y="234302"/>
                    <a:pt x="16212" y="224899"/>
                    <a:pt x="28248" y="224899"/>
                  </a:cubicBezTo>
                  <a:cubicBezTo>
                    <a:pt x="40735" y="224899"/>
                    <a:pt x="50815" y="234979"/>
                    <a:pt x="50815" y="247467"/>
                  </a:cubicBezTo>
                  <a:cubicBezTo>
                    <a:pt x="50815" y="248520"/>
                    <a:pt x="50740" y="249648"/>
                    <a:pt x="50590" y="250701"/>
                  </a:cubicBezTo>
                  <a:cubicBezTo>
                    <a:pt x="48935" y="261985"/>
                    <a:pt x="39306" y="270109"/>
                    <a:pt x="28248" y="270109"/>
                  </a:cubicBezTo>
                  <a:close/>
                  <a:moveTo>
                    <a:pt x="45474" y="157648"/>
                  </a:moveTo>
                  <a:cubicBezTo>
                    <a:pt x="44271" y="157648"/>
                    <a:pt x="42992" y="157573"/>
                    <a:pt x="41713" y="157347"/>
                  </a:cubicBezTo>
                  <a:cubicBezTo>
                    <a:pt x="29451" y="155316"/>
                    <a:pt x="21102" y="143656"/>
                    <a:pt x="23133" y="131395"/>
                  </a:cubicBezTo>
                  <a:cubicBezTo>
                    <a:pt x="23283" y="130567"/>
                    <a:pt x="23509" y="129665"/>
                    <a:pt x="23734" y="128837"/>
                  </a:cubicBezTo>
                  <a:cubicBezTo>
                    <a:pt x="27119" y="116876"/>
                    <a:pt x="39682" y="109881"/>
                    <a:pt x="51643" y="113341"/>
                  </a:cubicBezTo>
                  <a:cubicBezTo>
                    <a:pt x="63303" y="116651"/>
                    <a:pt x="70223" y="128611"/>
                    <a:pt x="67365" y="140347"/>
                  </a:cubicBezTo>
                  <a:cubicBezTo>
                    <a:pt x="64958" y="150577"/>
                    <a:pt x="55780" y="157648"/>
                    <a:pt x="45474" y="157648"/>
                  </a:cubicBezTo>
                  <a:close/>
                  <a:moveTo>
                    <a:pt x="84215" y="50829"/>
                  </a:moveTo>
                  <a:cubicBezTo>
                    <a:pt x="81281" y="50829"/>
                    <a:pt x="78272" y="50227"/>
                    <a:pt x="75339" y="49024"/>
                  </a:cubicBezTo>
                  <a:cubicBezTo>
                    <a:pt x="63904" y="44134"/>
                    <a:pt x="58564" y="30819"/>
                    <a:pt x="63453" y="19385"/>
                  </a:cubicBezTo>
                  <a:cubicBezTo>
                    <a:pt x="63604" y="19009"/>
                    <a:pt x="63829" y="18482"/>
                    <a:pt x="64055" y="18106"/>
                  </a:cubicBezTo>
                  <a:cubicBezTo>
                    <a:pt x="69622" y="6973"/>
                    <a:pt x="83162" y="2459"/>
                    <a:pt x="94295" y="8026"/>
                  </a:cubicBezTo>
                  <a:cubicBezTo>
                    <a:pt x="105278" y="13518"/>
                    <a:pt x="109792" y="26757"/>
                    <a:pt x="104601" y="37815"/>
                  </a:cubicBezTo>
                  <a:cubicBezTo>
                    <a:pt x="100840" y="45940"/>
                    <a:pt x="92715" y="50829"/>
                    <a:pt x="84215" y="50829"/>
                  </a:cubicBezTo>
                  <a:close/>
                </a:path>
              </a:pathLst>
            </a:custGeom>
            <a:solidFill>
              <a:srgbClr val="485259"/>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AECB663-7887-4B73-9867-5BD04781EBD0}"/>
                </a:ext>
              </a:extLst>
            </p:cNvPr>
            <p:cNvSpPr/>
            <p:nvPr/>
          </p:nvSpPr>
          <p:spPr>
            <a:xfrm>
              <a:off x="3639383" y="10382273"/>
              <a:ext cx="52663" cy="52663"/>
            </a:xfrm>
            <a:custGeom>
              <a:avLst/>
              <a:gdLst>
                <a:gd name="connsiteX0" fmla="*/ 28209 w 52657"/>
                <a:gd name="connsiteY0" fmla="*/ 50767 h 52657"/>
                <a:gd name="connsiteX1" fmla="*/ 23771 w 52657"/>
                <a:gd name="connsiteY1" fmla="*/ 50316 h 52657"/>
                <a:gd name="connsiteX2" fmla="*/ 19558 w 52657"/>
                <a:gd name="connsiteY2" fmla="*/ 49037 h 52657"/>
                <a:gd name="connsiteX3" fmla="*/ 15722 w 52657"/>
                <a:gd name="connsiteY3" fmla="*/ 47006 h 52657"/>
                <a:gd name="connsiteX4" fmla="*/ 12262 w 52657"/>
                <a:gd name="connsiteY4" fmla="*/ 44147 h 52657"/>
                <a:gd name="connsiteX5" fmla="*/ 5642 w 52657"/>
                <a:gd name="connsiteY5" fmla="*/ 28200 h 52657"/>
                <a:gd name="connsiteX6" fmla="*/ 12262 w 52657"/>
                <a:gd name="connsiteY6" fmla="*/ 12252 h 52657"/>
                <a:gd name="connsiteX7" fmla="*/ 15722 w 52657"/>
                <a:gd name="connsiteY7" fmla="*/ 9469 h 52657"/>
                <a:gd name="connsiteX8" fmla="*/ 19558 w 52657"/>
                <a:gd name="connsiteY8" fmla="*/ 7362 h 52657"/>
                <a:gd name="connsiteX9" fmla="*/ 23771 w 52657"/>
                <a:gd name="connsiteY9" fmla="*/ 6084 h 52657"/>
                <a:gd name="connsiteX10" fmla="*/ 44157 w 52657"/>
                <a:gd name="connsiteY10" fmla="*/ 12252 h 52657"/>
                <a:gd name="connsiteX11" fmla="*/ 50777 w 52657"/>
                <a:gd name="connsiteY11" fmla="*/ 28200 h 52657"/>
                <a:gd name="connsiteX12" fmla="*/ 44157 w 52657"/>
                <a:gd name="connsiteY12" fmla="*/ 44147 h 52657"/>
                <a:gd name="connsiteX13" fmla="*/ 28209 w 52657"/>
                <a:gd name="connsiteY13" fmla="*/ 50767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657" h="52657">
                  <a:moveTo>
                    <a:pt x="28209" y="50767"/>
                  </a:moveTo>
                  <a:cubicBezTo>
                    <a:pt x="26780" y="50767"/>
                    <a:pt x="25275" y="50616"/>
                    <a:pt x="23771" y="50316"/>
                  </a:cubicBezTo>
                  <a:cubicBezTo>
                    <a:pt x="22342" y="50090"/>
                    <a:pt x="20912" y="49638"/>
                    <a:pt x="19558" y="49037"/>
                  </a:cubicBezTo>
                  <a:cubicBezTo>
                    <a:pt x="18204" y="48511"/>
                    <a:pt x="16926" y="47758"/>
                    <a:pt x="15722" y="47006"/>
                  </a:cubicBezTo>
                  <a:cubicBezTo>
                    <a:pt x="14443" y="46178"/>
                    <a:pt x="13315" y="45200"/>
                    <a:pt x="12262" y="44147"/>
                  </a:cubicBezTo>
                  <a:cubicBezTo>
                    <a:pt x="8049" y="40010"/>
                    <a:pt x="5642" y="34143"/>
                    <a:pt x="5642" y="28200"/>
                  </a:cubicBezTo>
                  <a:cubicBezTo>
                    <a:pt x="5642" y="22257"/>
                    <a:pt x="8049" y="16465"/>
                    <a:pt x="12262" y="12252"/>
                  </a:cubicBezTo>
                  <a:cubicBezTo>
                    <a:pt x="13315" y="11199"/>
                    <a:pt x="14443" y="10296"/>
                    <a:pt x="15722" y="9469"/>
                  </a:cubicBezTo>
                  <a:cubicBezTo>
                    <a:pt x="16926" y="8641"/>
                    <a:pt x="18204" y="7964"/>
                    <a:pt x="19558" y="7362"/>
                  </a:cubicBezTo>
                  <a:cubicBezTo>
                    <a:pt x="20912" y="6836"/>
                    <a:pt x="22342" y="6384"/>
                    <a:pt x="23771" y="6084"/>
                  </a:cubicBezTo>
                  <a:cubicBezTo>
                    <a:pt x="31143" y="4579"/>
                    <a:pt x="38891" y="6987"/>
                    <a:pt x="44157" y="12252"/>
                  </a:cubicBezTo>
                  <a:cubicBezTo>
                    <a:pt x="48369" y="16465"/>
                    <a:pt x="50777" y="22257"/>
                    <a:pt x="50777" y="28200"/>
                  </a:cubicBezTo>
                  <a:cubicBezTo>
                    <a:pt x="50777" y="34143"/>
                    <a:pt x="48369" y="40010"/>
                    <a:pt x="44157" y="44147"/>
                  </a:cubicBezTo>
                  <a:cubicBezTo>
                    <a:pt x="39944" y="48360"/>
                    <a:pt x="34152" y="50767"/>
                    <a:pt x="28209" y="50767"/>
                  </a:cubicBezTo>
                  <a:close/>
                </a:path>
              </a:pathLst>
            </a:custGeom>
            <a:solidFill>
              <a:srgbClr val="485259"/>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F7EF47B-C13E-44BA-8D24-DAA83F4F57B7}"/>
                </a:ext>
              </a:extLst>
            </p:cNvPr>
            <p:cNvSpPr/>
            <p:nvPr/>
          </p:nvSpPr>
          <p:spPr>
            <a:xfrm>
              <a:off x="5982529" y="7650656"/>
              <a:ext cx="52663" cy="52663"/>
            </a:xfrm>
            <a:custGeom>
              <a:avLst/>
              <a:gdLst>
                <a:gd name="connsiteX0" fmla="*/ 28209 w 52657"/>
                <a:gd name="connsiteY0" fmla="*/ 50807 h 52657"/>
                <a:gd name="connsiteX1" fmla="*/ 23771 w 52657"/>
                <a:gd name="connsiteY1" fmla="*/ 50355 h 52657"/>
                <a:gd name="connsiteX2" fmla="*/ 19558 w 52657"/>
                <a:gd name="connsiteY2" fmla="*/ 49076 h 52657"/>
                <a:gd name="connsiteX3" fmla="*/ 15722 w 52657"/>
                <a:gd name="connsiteY3" fmla="*/ 46970 h 52657"/>
                <a:gd name="connsiteX4" fmla="*/ 12262 w 52657"/>
                <a:gd name="connsiteY4" fmla="*/ 44187 h 52657"/>
                <a:gd name="connsiteX5" fmla="*/ 5642 w 52657"/>
                <a:gd name="connsiteY5" fmla="*/ 28239 h 52657"/>
                <a:gd name="connsiteX6" fmla="*/ 6093 w 52657"/>
                <a:gd name="connsiteY6" fmla="*/ 23801 h 52657"/>
                <a:gd name="connsiteX7" fmla="*/ 7372 w 52657"/>
                <a:gd name="connsiteY7" fmla="*/ 19588 h 52657"/>
                <a:gd name="connsiteX8" fmla="*/ 9478 w 52657"/>
                <a:gd name="connsiteY8" fmla="*/ 15676 h 52657"/>
                <a:gd name="connsiteX9" fmla="*/ 12262 w 52657"/>
                <a:gd name="connsiteY9" fmla="*/ 12292 h 52657"/>
                <a:gd name="connsiteX10" fmla="*/ 15722 w 52657"/>
                <a:gd name="connsiteY10" fmla="*/ 9433 h 52657"/>
                <a:gd name="connsiteX11" fmla="*/ 19558 w 52657"/>
                <a:gd name="connsiteY11" fmla="*/ 7402 h 52657"/>
                <a:gd name="connsiteX12" fmla="*/ 23771 w 52657"/>
                <a:gd name="connsiteY12" fmla="*/ 6048 h 52657"/>
                <a:gd name="connsiteX13" fmla="*/ 44157 w 52657"/>
                <a:gd name="connsiteY13" fmla="*/ 12292 h 52657"/>
                <a:gd name="connsiteX14" fmla="*/ 50777 w 52657"/>
                <a:gd name="connsiteY14" fmla="*/ 28239 h 52657"/>
                <a:gd name="connsiteX15" fmla="*/ 44157 w 52657"/>
                <a:gd name="connsiteY15" fmla="*/ 44187 h 52657"/>
                <a:gd name="connsiteX16" fmla="*/ 28209 w 52657"/>
                <a:gd name="connsiteY16" fmla="*/ 50807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657" h="52657">
                  <a:moveTo>
                    <a:pt x="28209" y="50807"/>
                  </a:moveTo>
                  <a:cubicBezTo>
                    <a:pt x="26780" y="50807"/>
                    <a:pt x="25275" y="50656"/>
                    <a:pt x="23771" y="50355"/>
                  </a:cubicBezTo>
                  <a:cubicBezTo>
                    <a:pt x="22342" y="50054"/>
                    <a:pt x="20988" y="49603"/>
                    <a:pt x="19558" y="49076"/>
                  </a:cubicBezTo>
                  <a:cubicBezTo>
                    <a:pt x="18204" y="48475"/>
                    <a:pt x="16926" y="47797"/>
                    <a:pt x="15722" y="46970"/>
                  </a:cubicBezTo>
                  <a:cubicBezTo>
                    <a:pt x="14443" y="46143"/>
                    <a:pt x="13314" y="45165"/>
                    <a:pt x="12262" y="44187"/>
                  </a:cubicBezTo>
                  <a:cubicBezTo>
                    <a:pt x="8049" y="39974"/>
                    <a:pt x="5642" y="34182"/>
                    <a:pt x="5642" y="28239"/>
                  </a:cubicBezTo>
                  <a:cubicBezTo>
                    <a:pt x="5642" y="26735"/>
                    <a:pt x="5792" y="25230"/>
                    <a:pt x="6093" y="23801"/>
                  </a:cubicBezTo>
                  <a:cubicBezTo>
                    <a:pt x="6394" y="22371"/>
                    <a:pt x="6845" y="20942"/>
                    <a:pt x="7372" y="19588"/>
                  </a:cubicBezTo>
                  <a:cubicBezTo>
                    <a:pt x="7974" y="18234"/>
                    <a:pt x="8651" y="16880"/>
                    <a:pt x="9478" y="15676"/>
                  </a:cubicBezTo>
                  <a:cubicBezTo>
                    <a:pt x="10306" y="14473"/>
                    <a:pt x="11208" y="13270"/>
                    <a:pt x="12262" y="12292"/>
                  </a:cubicBezTo>
                  <a:cubicBezTo>
                    <a:pt x="13314" y="11238"/>
                    <a:pt x="14443" y="10260"/>
                    <a:pt x="15722" y="9433"/>
                  </a:cubicBezTo>
                  <a:cubicBezTo>
                    <a:pt x="16926" y="8605"/>
                    <a:pt x="18204" y="7928"/>
                    <a:pt x="19558" y="7402"/>
                  </a:cubicBezTo>
                  <a:cubicBezTo>
                    <a:pt x="20988" y="6800"/>
                    <a:pt x="22342" y="6349"/>
                    <a:pt x="23771" y="6048"/>
                  </a:cubicBezTo>
                  <a:cubicBezTo>
                    <a:pt x="31143" y="4618"/>
                    <a:pt x="38966" y="7026"/>
                    <a:pt x="44157" y="12292"/>
                  </a:cubicBezTo>
                  <a:cubicBezTo>
                    <a:pt x="48369" y="16429"/>
                    <a:pt x="50777" y="22296"/>
                    <a:pt x="50777" y="28239"/>
                  </a:cubicBezTo>
                  <a:cubicBezTo>
                    <a:pt x="50777" y="34106"/>
                    <a:pt x="48369" y="39974"/>
                    <a:pt x="44157" y="44187"/>
                  </a:cubicBezTo>
                  <a:cubicBezTo>
                    <a:pt x="40020" y="48399"/>
                    <a:pt x="34152" y="50807"/>
                    <a:pt x="28209" y="50807"/>
                  </a:cubicBezTo>
                  <a:close/>
                </a:path>
              </a:pathLst>
            </a:custGeom>
            <a:solidFill>
              <a:srgbClr val="485259"/>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538A7D84-6838-4771-B816-8603E798F5F9}"/>
                </a:ext>
              </a:extLst>
            </p:cNvPr>
            <p:cNvSpPr/>
            <p:nvPr/>
          </p:nvSpPr>
          <p:spPr>
            <a:xfrm>
              <a:off x="5543880" y="7760399"/>
              <a:ext cx="925372" cy="2550415"/>
            </a:xfrm>
            <a:custGeom>
              <a:avLst/>
              <a:gdLst>
                <a:gd name="connsiteX0" fmla="*/ 619815 w 925264"/>
                <a:gd name="connsiteY0" fmla="*/ 2545735 h 2550120"/>
                <a:gd name="connsiteX1" fmla="*/ 597247 w 925264"/>
                <a:gd name="connsiteY1" fmla="*/ 2523167 h 2550120"/>
                <a:gd name="connsiteX2" fmla="*/ 597549 w 925264"/>
                <a:gd name="connsiteY2" fmla="*/ 2519406 h 2550120"/>
                <a:gd name="connsiteX3" fmla="*/ 623501 w 925264"/>
                <a:gd name="connsiteY3" fmla="*/ 2500826 h 2550120"/>
                <a:gd name="connsiteX4" fmla="*/ 642232 w 925264"/>
                <a:gd name="connsiteY4" fmla="*/ 2525198 h 2550120"/>
                <a:gd name="connsiteX5" fmla="*/ 619815 w 925264"/>
                <a:gd name="connsiteY5" fmla="*/ 2545735 h 2550120"/>
                <a:gd name="connsiteX6" fmla="*/ 618912 w 925264"/>
                <a:gd name="connsiteY6" fmla="*/ 2431920 h 2550120"/>
                <a:gd name="connsiteX7" fmla="*/ 596420 w 925264"/>
                <a:gd name="connsiteY7" fmla="*/ 2411383 h 2550120"/>
                <a:gd name="connsiteX8" fmla="*/ 615151 w 925264"/>
                <a:gd name="connsiteY8" fmla="*/ 2387010 h 2550120"/>
                <a:gd name="connsiteX9" fmla="*/ 641104 w 925264"/>
                <a:gd name="connsiteY9" fmla="*/ 2405591 h 2550120"/>
                <a:gd name="connsiteX10" fmla="*/ 641404 w 925264"/>
                <a:gd name="connsiteY10" fmla="*/ 2409352 h 2550120"/>
                <a:gd name="connsiteX11" fmla="*/ 618912 w 925264"/>
                <a:gd name="connsiteY11" fmla="*/ 2431920 h 2550120"/>
                <a:gd name="connsiteX12" fmla="*/ 596571 w 925264"/>
                <a:gd name="connsiteY12" fmla="*/ 2320361 h 2550120"/>
                <a:gd name="connsiteX13" fmla="*/ 574981 w 925264"/>
                <a:gd name="connsiteY13" fmla="*/ 2304188 h 2550120"/>
                <a:gd name="connsiteX14" fmla="*/ 589424 w 925264"/>
                <a:gd name="connsiteY14" fmla="*/ 2276279 h 2550120"/>
                <a:gd name="connsiteX15" fmla="*/ 617934 w 925264"/>
                <a:gd name="connsiteY15" fmla="*/ 2290572 h 2550120"/>
                <a:gd name="connsiteX16" fmla="*/ 618461 w 925264"/>
                <a:gd name="connsiteY16" fmla="*/ 2292302 h 2550120"/>
                <a:gd name="connsiteX17" fmla="*/ 602062 w 925264"/>
                <a:gd name="connsiteY17" fmla="*/ 2319684 h 2550120"/>
                <a:gd name="connsiteX18" fmla="*/ 596571 w 925264"/>
                <a:gd name="connsiteY18" fmla="*/ 2320361 h 2550120"/>
                <a:gd name="connsiteX19" fmla="*/ 550759 w 925264"/>
                <a:gd name="connsiteY19" fmla="*/ 2216325 h 2550120"/>
                <a:gd name="connsiteX20" fmla="*/ 531350 w 925264"/>
                <a:gd name="connsiteY20" fmla="*/ 2205343 h 2550120"/>
                <a:gd name="connsiteX21" fmla="*/ 538196 w 925264"/>
                <a:gd name="connsiteY21" fmla="*/ 2174951 h 2550120"/>
                <a:gd name="connsiteX22" fmla="*/ 569489 w 925264"/>
                <a:gd name="connsiteY22" fmla="*/ 2181195 h 2550120"/>
                <a:gd name="connsiteX23" fmla="*/ 570919 w 925264"/>
                <a:gd name="connsiteY23" fmla="*/ 2183678 h 2550120"/>
                <a:gd name="connsiteX24" fmla="*/ 560839 w 925264"/>
                <a:gd name="connsiteY24" fmla="*/ 2213993 h 2550120"/>
                <a:gd name="connsiteX25" fmla="*/ 550759 w 925264"/>
                <a:gd name="connsiteY25" fmla="*/ 2216325 h 2550120"/>
                <a:gd name="connsiteX26" fmla="*/ 481627 w 925264"/>
                <a:gd name="connsiteY26" fmla="*/ 2126055 h 2550120"/>
                <a:gd name="connsiteX27" fmla="*/ 465303 w 925264"/>
                <a:gd name="connsiteY27" fmla="*/ 2119135 h 2550120"/>
                <a:gd name="connsiteX28" fmla="*/ 463949 w 925264"/>
                <a:gd name="connsiteY28" fmla="*/ 2089346 h 2550120"/>
                <a:gd name="connsiteX29" fmla="*/ 495694 w 925264"/>
                <a:gd name="connsiteY29" fmla="*/ 2085810 h 2550120"/>
                <a:gd name="connsiteX30" fmla="*/ 500433 w 925264"/>
                <a:gd name="connsiteY30" fmla="*/ 2091001 h 2550120"/>
                <a:gd name="connsiteX31" fmla="*/ 494189 w 925264"/>
                <a:gd name="connsiteY31" fmla="*/ 2122294 h 2550120"/>
                <a:gd name="connsiteX32" fmla="*/ 481627 w 925264"/>
                <a:gd name="connsiteY32" fmla="*/ 2126055 h 2550120"/>
                <a:gd name="connsiteX33" fmla="*/ 395419 w 925264"/>
                <a:gd name="connsiteY33" fmla="*/ 2051583 h 2550120"/>
                <a:gd name="connsiteX34" fmla="*/ 382932 w 925264"/>
                <a:gd name="connsiteY34" fmla="*/ 2047822 h 2550120"/>
                <a:gd name="connsiteX35" fmla="*/ 381277 w 925264"/>
                <a:gd name="connsiteY35" fmla="*/ 2046618 h 2550120"/>
                <a:gd name="connsiteX36" fmla="*/ 377742 w 925264"/>
                <a:gd name="connsiteY36" fmla="*/ 2014873 h 2550120"/>
                <a:gd name="connsiteX37" fmla="*/ 408885 w 925264"/>
                <a:gd name="connsiteY37" fmla="*/ 2010886 h 2550120"/>
                <a:gd name="connsiteX38" fmla="*/ 414225 w 925264"/>
                <a:gd name="connsiteY38" fmla="*/ 2041503 h 2550120"/>
                <a:gd name="connsiteX39" fmla="*/ 395419 w 925264"/>
                <a:gd name="connsiteY39" fmla="*/ 2051583 h 2550120"/>
                <a:gd name="connsiteX40" fmla="*/ 302743 w 925264"/>
                <a:gd name="connsiteY40" fmla="*/ 1985235 h 2550120"/>
                <a:gd name="connsiteX41" fmla="*/ 289578 w 925264"/>
                <a:gd name="connsiteY41" fmla="*/ 1981022 h 2550120"/>
                <a:gd name="connsiteX42" fmla="*/ 283936 w 925264"/>
                <a:gd name="connsiteY42" fmla="*/ 1950105 h 2550120"/>
                <a:gd name="connsiteX43" fmla="*/ 315230 w 925264"/>
                <a:gd name="connsiteY43" fmla="*/ 1943861 h 2550120"/>
                <a:gd name="connsiteX44" fmla="*/ 316885 w 925264"/>
                <a:gd name="connsiteY44" fmla="*/ 1945064 h 2550120"/>
                <a:gd name="connsiteX45" fmla="*/ 320420 w 925264"/>
                <a:gd name="connsiteY45" fmla="*/ 1976810 h 2550120"/>
                <a:gd name="connsiteX46" fmla="*/ 302743 w 925264"/>
                <a:gd name="connsiteY46" fmla="*/ 1985235 h 2550120"/>
                <a:gd name="connsiteX47" fmla="*/ 211044 w 925264"/>
                <a:gd name="connsiteY47" fmla="*/ 1917608 h 2550120"/>
                <a:gd name="connsiteX48" fmla="*/ 198556 w 925264"/>
                <a:gd name="connsiteY48" fmla="*/ 1913846 h 2550120"/>
                <a:gd name="connsiteX49" fmla="*/ 196901 w 925264"/>
                <a:gd name="connsiteY49" fmla="*/ 1912643 h 2550120"/>
                <a:gd name="connsiteX50" fmla="*/ 193366 w 925264"/>
                <a:gd name="connsiteY50" fmla="*/ 1880898 h 2550120"/>
                <a:gd name="connsiteX51" fmla="*/ 224433 w 925264"/>
                <a:gd name="connsiteY51" fmla="*/ 1876911 h 2550120"/>
                <a:gd name="connsiteX52" fmla="*/ 229775 w 925264"/>
                <a:gd name="connsiteY52" fmla="*/ 1907603 h 2550120"/>
                <a:gd name="connsiteX53" fmla="*/ 211044 w 925264"/>
                <a:gd name="connsiteY53" fmla="*/ 1917608 h 2550120"/>
                <a:gd name="connsiteX54" fmla="*/ 128672 w 925264"/>
                <a:gd name="connsiteY54" fmla="*/ 1839073 h 2550120"/>
                <a:gd name="connsiteX55" fmla="*/ 114605 w 925264"/>
                <a:gd name="connsiteY55" fmla="*/ 1834108 h 2550120"/>
                <a:gd name="connsiteX56" fmla="*/ 109866 w 925264"/>
                <a:gd name="connsiteY56" fmla="*/ 1828917 h 2550120"/>
                <a:gd name="connsiteX57" fmla="*/ 116110 w 925264"/>
                <a:gd name="connsiteY57" fmla="*/ 1797624 h 2550120"/>
                <a:gd name="connsiteX58" fmla="*/ 145823 w 925264"/>
                <a:gd name="connsiteY58" fmla="*/ 1801761 h 2550120"/>
                <a:gd name="connsiteX59" fmla="*/ 146275 w 925264"/>
                <a:gd name="connsiteY59" fmla="*/ 1830573 h 2550120"/>
                <a:gd name="connsiteX60" fmla="*/ 128672 w 925264"/>
                <a:gd name="connsiteY60" fmla="*/ 1839073 h 2550120"/>
                <a:gd name="connsiteX61" fmla="*/ 67139 w 925264"/>
                <a:gd name="connsiteY61" fmla="*/ 1743613 h 2550120"/>
                <a:gd name="connsiteX62" fmla="*/ 46903 w 925264"/>
                <a:gd name="connsiteY62" fmla="*/ 1731125 h 2550120"/>
                <a:gd name="connsiteX63" fmla="*/ 56983 w 925264"/>
                <a:gd name="connsiteY63" fmla="*/ 1700810 h 2550120"/>
                <a:gd name="connsiteX64" fmla="*/ 87223 w 925264"/>
                <a:gd name="connsiteY64" fmla="*/ 1710890 h 2550120"/>
                <a:gd name="connsiteX65" fmla="*/ 87223 w 925264"/>
                <a:gd name="connsiteY65" fmla="*/ 1710965 h 2550120"/>
                <a:gd name="connsiteX66" fmla="*/ 77143 w 925264"/>
                <a:gd name="connsiteY66" fmla="*/ 1741281 h 2550120"/>
                <a:gd name="connsiteX67" fmla="*/ 67139 w 925264"/>
                <a:gd name="connsiteY67" fmla="*/ 1743613 h 2550120"/>
                <a:gd name="connsiteX68" fmla="*/ 33964 w 925264"/>
                <a:gd name="connsiteY68" fmla="*/ 1634913 h 2550120"/>
                <a:gd name="connsiteX69" fmla="*/ 11698 w 925264"/>
                <a:gd name="connsiteY69" fmla="*/ 1615655 h 2550120"/>
                <a:gd name="connsiteX70" fmla="*/ 30278 w 925264"/>
                <a:gd name="connsiteY70" fmla="*/ 1590003 h 2550120"/>
                <a:gd name="connsiteX71" fmla="*/ 56231 w 925264"/>
                <a:gd name="connsiteY71" fmla="*/ 1608584 h 2550120"/>
                <a:gd name="connsiteX72" fmla="*/ 56381 w 925264"/>
                <a:gd name="connsiteY72" fmla="*/ 1609562 h 2550120"/>
                <a:gd name="connsiteX73" fmla="*/ 36747 w 925264"/>
                <a:gd name="connsiteY73" fmla="*/ 1634762 h 2550120"/>
                <a:gd name="connsiteX74" fmla="*/ 33964 w 925264"/>
                <a:gd name="connsiteY74" fmla="*/ 1634913 h 2550120"/>
                <a:gd name="connsiteX75" fmla="*/ 28247 w 925264"/>
                <a:gd name="connsiteY75" fmla="*/ 1521324 h 2550120"/>
                <a:gd name="connsiteX76" fmla="*/ 25389 w 925264"/>
                <a:gd name="connsiteY76" fmla="*/ 1521173 h 2550120"/>
                <a:gd name="connsiteX77" fmla="*/ 5680 w 925264"/>
                <a:gd name="connsiteY77" fmla="*/ 1497477 h 2550120"/>
                <a:gd name="connsiteX78" fmla="*/ 28247 w 925264"/>
                <a:gd name="connsiteY78" fmla="*/ 1476113 h 2550120"/>
                <a:gd name="connsiteX79" fmla="*/ 50814 w 925264"/>
                <a:gd name="connsiteY79" fmla="*/ 1498681 h 2550120"/>
                <a:gd name="connsiteX80" fmla="*/ 50664 w 925264"/>
                <a:gd name="connsiteY80" fmla="*/ 1501539 h 2550120"/>
                <a:gd name="connsiteX81" fmla="*/ 28247 w 925264"/>
                <a:gd name="connsiteY81" fmla="*/ 1521324 h 2550120"/>
                <a:gd name="connsiteX82" fmla="*/ 46978 w 925264"/>
                <a:gd name="connsiteY82" fmla="*/ 1409088 h 2550120"/>
                <a:gd name="connsiteX83" fmla="*/ 43217 w 925264"/>
                <a:gd name="connsiteY83" fmla="*/ 1408787 h 2550120"/>
                <a:gd name="connsiteX84" fmla="*/ 24636 w 925264"/>
                <a:gd name="connsiteY84" fmla="*/ 1382834 h 2550120"/>
                <a:gd name="connsiteX85" fmla="*/ 25238 w 925264"/>
                <a:gd name="connsiteY85" fmla="*/ 1380277 h 2550120"/>
                <a:gd name="connsiteX86" fmla="*/ 53146 w 925264"/>
                <a:gd name="connsiteY86" fmla="*/ 1364781 h 2550120"/>
                <a:gd name="connsiteX87" fmla="*/ 68869 w 925264"/>
                <a:gd name="connsiteY87" fmla="*/ 1391786 h 2550120"/>
                <a:gd name="connsiteX88" fmla="*/ 46978 w 925264"/>
                <a:gd name="connsiteY88" fmla="*/ 1409088 h 2550120"/>
                <a:gd name="connsiteX89" fmla="*/ 87901 w 925264"/>
                <a:gd name="connsiteY89" fmla="*/ 1302946 h 2550120"/>
                <a:gd name="connsiteX90" fmla="*/ 77820 w 925264"/>
                <a:gd name="connsiteY90" fmla="*/ 1300539 h 2550120"/>
                <a:gd name="connsiteX91" fmla="*/ 67740 w 925264"/>
                <a:gd name="connsiteY91" fmla="*/ 1270298 h 2550120"/>
                <a:gd name="connsiteX92" fmla="*/ 98056 w 925264"/>
                <a:gd name="connsiteY92" fmla="*/ 1260143 h 2550120"/>
                <a:gd name="connsiteX93" fmla="*/ 108136 w 925264"/>
                <a:gd name="connsiteY93" fmla="*/ 1290383 h 2550120"/>
                <a:gd name="connsiteX94" fmla="*/ 108136 w 925264"/>
                <a:gd name="connsiteY94" fmla="*/ 1290459 h 2550120"/>
                <a:gd name="connsiteX95" fmla="*/ 87901 w 925264"/>
                <a:gd name="connsiteY95" fmla="*/ 1302946 h 2550120"/>
                <a:gd name="connsiteX96" fmla="*/ 148231 w 925264"/>
                <a:gd name="connsiteY96" fmla="*/ 1206432 h 2550120"/>
                <a:gd name="connsiteX97" fmla="*/ 134164 w 925264"/>
                <a:gd name="connsiteY97" fmla="*/ 1201468 h 2550120"/>
                <a:gd name="connsiteX98" fmla="*/ 129951 w 925264"/>
                <a:gd name="connsiteY98" fmla="*/ 1170701 h 2550120"/>
                <a:gd name="connsiteX99" fmla="*/ 160868 w 925264"/>
                <a:gd name="connsiteY99" fmla="*/ 1165059 h 2550120"/>
                <a:gd name="connsiteX100" fmla="*/ 167112 w 925264"/>
                <a:gd name="connsiteY100" fmla="*/ 1196352 h 2550120"/>
                <a:gd name="connsiteX101" fmla="*/ 165909 w 925264"/>
                <a:gd name="connsiteY101" fmla="*/ 1198007 h 2550120"/>
                <a:gd name="connsiteX102" fmla="*/ 148231 w 925264"/>
                <a:gd name="connsiteY102" fmla="*/ 1206432 h 2550120"/>
                <a:gd name="connsiteX103" fmla="*/ 223230 w 925264"/>
                <a:gd name="connsiteY103" fmla="*/ 1120752 h 2550120"/>
                <a:gd name="connsiteX104" fmla="*/ 207282 w 925264"/>
                <a:gd name="connsiteY104" fmla="*/ 1114132 h 2550120"/>
                <a:gd name="connsiteX105" fmla="*/ 207282 w 925264"/>
                <a:gd name="connsiteY105" fmla="*/ 1082236 h 2550120"/>
                <a:gd name="connsiteX106" fmla="*/ 239253 w 925264"/>
                <a:gd name="connsiteY106" fmla="*/ 1082236 h 2550120"/>
                <a:gd name="connsiteX107" fmla="*/ 239253 w 925264"/>
                <a:gd name="connsiteY107" fmla="*/ 1114132 h 2550120"/>
                <a:gd name="connsiteX108" fmla="*/ 239178 w 925264"/>
                <a:gd name="connsiteY108" fmla="*/ 1114207 h 2550120"/>
                <a:gd name="connsiteX109" fmla="*/ 223230 w 925264"/>
                <a:gd name="connsiteY109" fmla="*/ 1120752 h 2550120"/>
                <a:gd name="connsiteX110" fmla="*/ 309061 w 925264"/>
                <a:gd name="connsiteY110" fmla="*/ 1045828 h 2550120"/>
                <a:gd name="connsiteX111" fmla="*/ 291684 w 925264"/>
                <a:gd name="connsiteY111" fmla="*/ 1037703 h 2550120"/>
                <a:gd name="connsiteX112" fmla="*/ 294543 w 925264"/>
                <a:gd name="connsiteY112" fmla="*/ 1005883 h 2550120"/>
                <a:gd name="connsiteX113" fmla="*/ 323429 w 925264"/>
                <a:gd name="connsiteY113" fmla="*/ 1040562 h 2550120"/>
                <a:gd name="connsiteX114" fmla="*/ 309061 w 925264"/>
                <a:gd name="connsiteY114" fmla="*/ 1045828 h 2550120"/>
                <a:gd name="connsiteX115" fmla="*/ 323204 w 925264"/>
                <a:gd name="connsiteY115" fmla="*/ 1040862 h 2550120"/>
                <a:gd name="connsiteX116" fmla="*/ 323204 w 925264"/>
                <a:gd name="connsiteY116" fmla="*/ 1040862 h 2550120"/>
                <a:gd name="connsiteX117" fmla="*/ 323204 w 925264"/>
                <a:gd name="connsiteY117" fmla="*/ 1040862 h 2550120"/>
                <a:gd name="connsiteX118" fmla="*/ 402791 w 925264"/>
                <a:gd name="connsiteY118" fmla="*/ 980984 h 2550120"/>
                <a:gd name="connsiteX119" fmla="*/ 382556 w 925264"/>
                <a:gd name="connsiteY119" fmla="*/ 968496 h 2550120"/>
                <a:gd name="connsiteX120" fmla="*/ 391207 w 925264"/>
                <a:gd name="connsiteY120" fmla="*/ 939008 h 2550120"/>
                <a:gd name="connsiteX121" fmla="*/ 421598 w 925264"/>
                <a:gd name="connsiteY121" fmla="*/ 945854 h 2550120"/>
                <a:gd name="connsiteX122" fmla="*/ 415354 w 925264"/>
                <a:gd name="connsiteY122" fmla="*/ 977147 h 2550120"/>
                <a:gd name="connsiteX123" fmla="*/ 412871 w 925264"/>
                <a:gd name="connsiteY123" fmla="*/ 978577 h 2550120"/>
                <a:gd name="connsiteX124" fmla="*/ 402791 w 925264"/>
                <a:gd name="connsiteY124" fmla="*/ 980984 h 2550120"/>
                <a:gd name="connsiteX125" fmla="*/ 502088 w 925264"/>
                <a:gd name="connsiteY125" fmla="*/ 925092 h 2550120"/>
                <a:gd name="connsiteX126" fmla="*/ 483282 w 925264"/>
                <a:gd name="connsiteY126" fmla="*/ 915012 h 2550120"/>
                <a:gd name="connsiteX127" fmla="*/ 489525 w 925264"/>
                <a:gd name="connsiteY127" fmla="*/ 883718 h 2550120"/>
                <a:gd name="connsiteX128" fmla="*/ 492008 w 925264"/>
                <a:gd name="connsiteY128" fmla="*/ 882289 h 2550120"/>
                <a:gd name="connsiteX129" fmla="*/ 522248 w 925264"/>
                <a:gd name="connsiteY129" fmla="*/ 892369 h 2550120"/>
                <a:gd name="connsiteX130" fmla="*/ 513146 w 925264"/>
                <a:gd name="connsiteY130" fmla="*/ 922083 h 2550120"/>
                <a:gd name="connsiteX131" fmla="*/ 502088 w 925264"/>
                <a:gd name="connsiteY131" fmla="*/ 925092 h 2550120"/>
                <a:gd name="connsiteX132" fmla="*/ 603566 w 925264"/>
                <a:gd name="connsiteY132" fmla="*/ 873187 h 2550120"/>
                <a:gd name="connsiteX133" fmla="*/ 584760 w 925264"/>
                <a:gd name="connsiteY133" fmla="*/ 863107 h 2550120"/>
                <a:gd name="connsiteX134" fmla="*/ 591004 w 925264"/>
                <a:gd name="connsiteY134" fmla="*/ 831813 h 2550120"/>
                <a:gd name="connsiteX135" fmla="*/ 593486 w 925264"/>
                <a:gd name="connsiteY135" fmla="*/ 830384 h 2550120"/>
                <a:gd name="connsiteX136" fmla="*/ 623727 w 925264"/>
                <a:gd name="connsiteY136" fmla="*/ 840464 h 2550120"/>
                <a:gd name="connsiteX137" fmla="*/ 614549 w 925264"/>
                <a:gd name="connsiteY137" fmla="*/ 870253 h 2550120"/>
                <a:gd name="connsiteX138" fmla="*/ 603566 w 925264"/>
                <a:gd name="connsiteY138" fmla="*/ 873187 h 2550120"/>
                <a:gd name="connsiteX139" fmla="*/ 702412 w 925264"/>
                <a:gd name="connsiteY139" fmla="*/ 816543 h 2550120"/>
                <a:gd name="connsiteX140" fmla="*/ 683004 w 925264"/>
                <a:gd name="connsiteY140" fmla="*/ 805560 h 2550120"/>
                <a:gd name="connsiteX141" fmla="*/ 690225 w 925264"/>
                <a:gd name="connsiteY141" fmla="*/ 774943 h 2550120"/>
                <a:gd name="connsiteX142" fmla="*/ 721218 w 925264"/>
                <a:gd name="connsiteY142" fmla="*/ 781412 h 2550120"/>
                <a:gd name="connsiteX143" fmla="*/ 714974 w 925264"/>
                <a:gd name="connsiteY143" fmla="*/ 812706 h 2550120"/>
                <a:gd name="connsiteX144" fmla="*/ 713996 w 925264"/>
                <a:gd name="connsiteY144" fmla="*/ 813307 h 2550120"/>
                <a:gd name="connsiteX145" fmla="*/ 702412 w 925264"/>
                <a:gd name="connsiteY145" fmla="*/ 816543 h 2550120"/>
                <a:gd name="connsiteX146" fmla="*/ 792080 w 925264"/>
                <a:gd name="connsiteY146" fmla="*/ 746508 h 2550120"/>
                <a:gd name="connsiteX147" fmla="*/ 774477 w 925264"/>
                <a:gd name="connsiteY147" fmla="*/ 738008 h 2550120"/>
                <a:gd name="connsiteX148" fmla="*/ 776809 w 925264"/>
                <a:gd name="connsiteY148" fmla="*/ 707316 h 2550120"/>
                <a:gd name="connsiteX149" fmla="*/ 808103 w 925264"/>
                <a:gd name="connsiteY149" fmla="*/ 707918 h 2550120"/>
                <a:gd name="connsiteX150" fmla="*/ 808103 w 925264"/>
                <a:gd name="connsiteY150" fmla="*/ 739813 h 2550120"/>
                <a:gd name="connsiteX151" fmla="*/ 806222 w 925264"/>
                <a:gd name="connsiteY151" fmla="*/ 741543 h 2550120"/>
                <a:gd name="connsiteX152" fmla="*/ 792080 w 925264"/>
                <a:gd name="connsiteY152" fmla="*/ 746508 h 2550120"/>
                <a:gd name="connsiteX153" fmla="*/ 862791 w 925264"/>
                <a:gd name="connsiteY153" fmla="*/ 657517 h 2550120"/>
                <a:gd name="connsiteX154" fmla="*/ 850304 w 925264"/>
                <a:gd name="connsiteY154" fmla="*/ 653756 h 2550120"/>
                <a:gd name="connsiteX155" fmla="*/ 843232 w 925264"/>
                <a:gd name="connsiteY155" fmla="*/ 623817 h 2550120"/>
                <a:gd name="connsiteX156" fmla="*/ 872946 w 925264"/>
                <a:gd name="connsiteY156" fmla="*/ 614714 h 2550120"/>
                <a:gd name="connsiteX157" fmla="*/ 883026 w 925264"/>
                <a:gd name="connsiteY157" fmla="*/ 644955 h 2550120"/>
                <a:gd name="connsiteX158" fmla="*/ 881597 w 925264"/>
                <a:gd name="connsiteY158" fmla="*/ 647437 h 2550120"/>
                <a:gd name="connsiteX159" fmla="*/ 862791 w 925264"/>
                <a:gd name="connsiteY159" fmla="*/ 657517 h 2550120"/>
                <a:gd name="connsiteX160" fmla="*/ 902810 w 925264"/>
                <a:gd name="connsiteY160" fmla="*/ 551450 h 2550120"/>
                <a:gd name="connsiteX161" fmla="*/ 899049 w 925264"/>
                <a:gd name="connsiteY161" fmla="*/ 551149 h 2550120"/>
                <a:gd name="connsiteX162" fmla="*/ 880469 w 925264"/>
                <a:gd name="connsiteY162" fmla="*/ 525197 h 2550120"/>
                <a:gd name="connsiteX163" fmla="*/ 906196 w 925264"/>
                <a:gd name="connsiteY163" fmla="*/ 506541 h 2550120"/>
                <a:gd name="connsiteX164" fmla="*/ 925077 w 925264"/>
                <a:gd name="connsiteY164" fmla="*/ 531967 h 2550120"/>
                <a:gd name="connsiteX165" fmla="*/ 925002 w 925264"/>
                <a:gd name="connsiteY165" fmla="*/ 532569 h 2550120"/>
                <a:gd name="connsiteX166" fmla="*/ 902810 w 925264"/>
                <a:gd name="connsiteY166" fmla="*/ 551450 h 2550120"/>
                <a:gd name="connsiteX167" fmla="*/ 895815 w 925264"/>
                <a:gd name="connsiteY167" fmla="*/ 438914 h 2550120"/>
                <a:gd name="connsiteX168" fmla="*/ 874376 w 925264"/>
                <a:gd name="connsiteY168" fmla="*/ 423493 h 2550120"/>
                <a:gd name="connsiteX169" fmla="*/ 874074 w 925264"/>
                <a:gd name="connsiteY169" fmla="*/ 422515 h 2550120"/>
                <a:gd name="connsiteX170" fmla="*/ 889571 w 925264"/>
                <a:gd name="connsiteY170" fmla="*/ 394607 h 2550120"/>
                <a:gd name="connsiteX171" fmla="*/ 917404 w 925264"/>
                <a:gd name="connsiteY171" fmla="*/ 409802 h 2550120"/>
                <a:gd name="connsiteX172" fmla="*/ 902961 w 925264"/>
                <a:gd name="connsiteY172" fmla="*/ 437785 h 2550120"/>
                <a:gd name="connsiteX173" fmla="*/ 895815 w 925264"/>
                <a:gd name="connsiteY173" fmla="*/ 438914 h 2550120"/>
                <a:gd name="connsiteX174" fmla="*/ 837440 w 925264"/>
                <a:gd name="connsiteY174" fmla="*/ 342325 h 2550120"/>
                <a:gd name="connsiteX175" fmla="*/ 820740 w 925264"/>
                <a:gd name="connsiteY175" fmla="*/ 334953 h 2550120"/>
                <a:gd name="connsiteX176" fmla="*/ 821417 w 925264"/>
                <a:gd name="connsiteY176" fmla="*/ 303735 h 2550120"/>
                <a:gd name="connsiteX177" fmla="*/ 853313 w 925264"/>
                <a:gd name="connsiteY177" fmla="*/ 303735 h 2550120"/>
                <a:gd name="connsiteX178" fmla="*/ 855043 w 925264"/>
                <a:gd name="connsiteY178" fmla="*/ 305615 h 2550120"/>
                <a:gd name="connsiteX179" fmla="*/ 851507 w 925264"/>
                <a:gd name="connsiteY179" fmla="*/ 337361 h 2550120"/>
                <a:gd name="connsiteX180" fmla="*/ 837440 w 925264"/>
                <a:gd name="connsiteY180" fmla="*/ 342325 h 2550120"/>
                <a:gd name="connsiteX181" fmla="*/ 751007 w 925264"/>
                <a:gd name="connsiteY181" fmla="*/ 268229 h 2550120"/>
                <a:gd name="connsiteX182" fmla="*/ 737843 w 925264"/>
                <a:gd name="connsiteY182" fmla="*/ 264016 h 2550120"/>
                <a:gd name="connsiteX183" fmla="*/ 732201 w 925264"/>
                <a:gd name="connsiteY183" fmla="*/ 233099 h 2550120"/>
                <a:gd name="connsiteX184" fmla="*/ 763494 w 925264"/>
                <a:gd name="connsiteY184" fmla="*/ 226855 h 2550120"/>
                <a:gd name="connsiteX185" fmla="*/ 765149 w 925264"/>
                <a:gd name="connsiteY185" fmla="*/ 228059 h 2550120"/>
                <a:gd name="connsiteX186" fmla="*/ 768685 w 925264"/>
                <a:gd name="connsiteY186" fmla="*/ 259804 h 2550120"/>
                <a:gd name="connsiteX187" fmla="*/ 751007 w 925264"/>
                <a:gd name="connsiteY187" fmla="*/ 268229 h 2550120"/>
                <a:gd name="connsiteX188" fmla="*/ 656525 w 925264"/>
                <a:gd name="connsiteY188" fmla="*/ 204363 h 2550120"/>
                <a:gd name="connsiteX189" fmla="*/ 644940 w 925264"/>
                <a:gd name="connsiteY189" fmla="*/ 201129 h 2550120"/>
                <a:gd name="connsiteX190" fmla="*/ 643962 w 925264"/>
                <a:gd name="connsiteY190" fmla="*/ 200527 h 2550120"/>
                <a:gd name="connsiteX191" fmla="*/ 637718 w 925264"/>
                <a:gd name="connsiteY191" fmla="*/ 169233 h 2550120"/>
                <a:gd name="connsiteX192" fmla="*/ 668711 w 925264"/>
                <a:gd name="connsiteY192" fmla="*/ 162764 h 2550120"/>
                <a:gd name="connsiteX193" fmla="*/ 675933 w 925264"/>
                <a:gd name="connsiteY193" fmla="*/ 193380 h 2550120"/>
                <a:gd name="connsiteX194" fmla="*/ 656525 w 925264"/>
                <a:gd name="connsiteY194" fmla="*/ 204363 h 2550120"/>
                <a:gd name="connsiteX195" fmla="*/ 564600 w 925264"/>
                <a:gd name="connsiteY195" fmla="*/ 136962 h 2550120"/>
                <a:gd name="connsiteX196" fmla="*/ 550157 w 925264"/>
                <a:gd name="connsiteY196" fmla="*/ 131696 h 2550120"/>
                <a:gd name="connsiteX197" fmla="*/ 547073 w 925264"/>
                <a:gd name="connsiteY197" fmla="*/ 100026 h 2550120"/>
                <a:gd name="connsiteX198" fmla="*/ 578592 w 925264"/>
                <a:gd name="connsiteY198" fmla="*/ 96641 h 2550120"/>
                <a:gd name="connsiteX199" fmla="*/ 578968 w 925264"/>
                <a:gd name="connsiteY199" fmla="*/ 96942 h 2550120"/>
                <a:gd name="connsiteX200" fmla="*/ 581826 w 925264"/>
                <a:gd name="connsiteY200" fmla="*/ 128762 h 2550120"/>
                <a:gd name="connsiteX201" fmla="*/ 564600 w 925264"/>
                <a:gd name="connsiteY201" fmla="*/ 136962 h 2550120"/>
                <a:gd name="connsiteX202" fmla="*/ 491105 w 925264"/>
                <a:gd name="connsiteY202" fmla="*/ 50829 h 2550120"/>
                <a:gd name="connsiteX203" fmla="*/ 472299 w 925264"/>
                <a:gd name="connsiteY203" fmla="*/ 40749 h 2550120"/>
                <a:gd name="connsiteX204" fmla="*/ 470870 w 925264"/>
                <a:gd name="connsiteY204" fmla="*/ 38267 h 2550120"/>
                <a:gd name="connsiteX205" fmla="*/ 480950 w 925264"/>
                <a:gd name="connsiteY205" fmla="*/ 8026 h 2550120"/>
                <a:gd name="connsiteX206" fmla="*/ 510739 w 925264"/>
                <a:gd name="connsiteY206" fmla="*/ 17129 h 2550120"/>
                <a:gd name="connsiteX207" fmla="*/ 503592 w 925264"/>
                <a:gd name="connsiteY207" fmla="*/ 46993 h 2550120"/>
                <a:gd name="connsiteX208" fmla="*/ 491105 w 925264"/>
                <a:gd name="connsiteY208" fmla="*/ 50829 h 255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Lst>
              <a:rect l="l" t="t" r="r" b="b"/>
              <a:pathLst>
                <a:path w="925264" h="2550120">
                  <a:moveTo>
                    <a:pt x="619815" y="2545735"/>
                  </a:moveTo>
                  <a:cubicBezTo>
                    <a:pt x="607328" y="2545735"/>
                    <a:pt x="597247" y="2535655"/>
                    <a:pt x="597247" y="2523167"/>
                  </a:cubicBezTo>
                  <a:cubicBezTo>
                    <a:pt x="597247" y="2521888"/>
                    <a:pt x="597323" y="2520610"/>
                    <a:pt x="597549" y="2519406"/>
                  </a:cubicBezTo>
                  <a:cubicBezTo>
                    <a:pt x="599579" y="2507144"/>
                    <a:pt x="611239" y="2498794"/>
                    <a:pt x="623501" y="2500826"/>
                  </a:cubicBezTo>
                  <a:cubicBezTo>
                    <a:pt x="635236" y="2502782"/>
                    <a:pt x="643360" y="2513538"/>
                    <a:pt x="642232" y="2525198"/>
                  </a:cubicBezTo>
                  <a:cubicBezTo>
                    <a:pt x="641329" y="2536707"/>
                    <a:pt x="631625" y="2545735"/>
                    <a:pt x="619815" y="2545735"/>
                  </a:cubicBezTo>
                  <a:close/>
                  <a:moveTo>
                    <a:pt x="618912" y="2431920"/>
                  </a:moveTo>
                  <a:cubicBezTo>
                    <a:pt x="607177" y="2431920"/>
                    <a:pt x="597473" y="2422892"/>
                    <a:pt x="596420" y="2411383"/>
                  </a:cubicBezTo>
                  <a:cubicBezTo>
                    <a:pt x="595291" y="2399723"/>
                    <a:pt x="603416" y="2388966"/>
                    <a:pt x="615151" y="2387010"/>
                  </a:cubicBezTo>
                  <a:cubicBezTo>
                    <a:pt x="627488" y="2384979"/>
                    <a:pt x="639072" y="2393254"/>
                    <a:pt x="641104" y="2405591"/>
                  </a:cubicBezTo>
                  <a:cubicBezTo>
                    <a:pt x="641329" y="2406794"/>
                    <a:pt x="641404" y="2408148"/>
                    <a:pt x="641404" y="2409352"/>
                  </a:cubicBezTo>
                  <a:cubicBezTo>
                    <a:pt x="641480" y="2421840"/>
                    <a:pt x="631400" y="2431920"/>
                    <a:pt x="618912" y="2431920"/>
                  </a:cubicBezTo>
                  <a:close/>
                  <a:moveTo>
                    <a:pt x="596571" y="2320361"/>
                  </a:moveTo>
                  <a:cubicBezTo>
                    <a:pt x="586791" y="2320361"/>
                    <a:pt x="577839" y="2313892"/>
                    <a:pt x="574981" y="2304188"/>
                  </a:cubicBezTo>
                  <a:cubicBezTo>
                    <a:pt x="571521" y="2292528"/>
                    <a:pt x="577839" y="2280191"/>
                    <a:pt x="589424" y="2276279"/>
                  </a:cubicBezTo>
                  <a:cubicBezTo>
                    <a:pt x="601235" y="2272292"/>
                    <a:pt x="614023" y="2278762"/>
                    <a:pt x="617934" y="2290572"/>
                  </a:cubicBezTo>
                  <a:cubicBezTo>
                    <a:pt x="618085" y="2291099"/>
                    <a:pt x="618310" y="2291776"/>
                    <a:pt x="618461" y="2292302"/>
                  </a:cubicBezTo>
                  <a:cubicBezTo>
                    <a:pt x="621470" y="2304413"/>
                    <a:pt x="614098" y="2316675"/>
                    <a:pt x="602062" y="2319684"/>
                  </a:cubicBezTo>
                  <a:cubicBezTo>
                    <a:pt x="600257" y="2320136"/>
                    <a:pt x="598376" y="2320361"/>
                    <a:pt x="596571" y="2320361"/>
                  </a:cubicBezTo>
                  <a:close/>
                  <a:moveTo>
                    <a:pt x="550759" y="2216325"/>
                  </a:moveTo>
                  <a:cubicBezTo>
                    <a:pt x="543011" y="2216325"/>
                    <a:pt x="535488" y="2212338"/>
                    <a:pt x="531350" y="2205343"/>
                  </a:cubicBezTo>
                  <a:cubicBezTo>
                    <a:pt x="525182" y="2195037"/>
                    <a:pt x="528116" y="2181647"/>
                    <a:pt x="538196" y="2174951"/>
                  </a:cubicBezTo>
                  <a:cubicBezTo>
                    <a:pt x="548577" y="2168031"/>
                    <a:pt x="562569" y="2170814"/>
                    <a:pt x="569489" y="2181195"/>
                  </a:cubicBezTo>
                  <a:cubicBezTo>
                    <a:pt x="570016" y="2181947"/>
                    <a:pt x="570543" y="2182850"/>
                    <a:pt x="570919" y="2183678"/>
                  </a:cubicBezTo>
                  <a:cubicBezTo>
                    <a:pt x="576485" y="2194811"/>
                    <a:pt x="571972" y="2208351"/>
                    <a:pt x="560839" y="2213993"/>
                  </a:cubicBezTo>
                  <a:cubicBezTo>
                    <a:pt x="557604" y="2215573"/>
                    <a:pt x="554144" y="2216325"/>
                    <a:pt x="550759" y="2216325"/>
                  </a:cubicBezTo>
                  <a:close/>
                  <a:moveTo>
                    <a:pt x="481627" y="2126055"/>
                  </a:moveTo>
                  <a:cubicBezTo>
                    <a:pt x="475609" y="2126055"/>
                    <a:pt x="469666" y="2123648"/>
                    <a:pt x="465303" y="2119135"/>
                  </a:cubicBezTo>
                  <a:cubicBezTo>
                    <a:pt x="457555" y="2111086"/>
                    <a:pt x="456728" y="2098373"/>
                    <a:pt x="463949" y="2089346"/>
                  </a:cubicBezTo>
                  <a:cubicBezTo>
                    <a:pt x="471772" y="2079642"/>
                    <a:pt x="485915" y="2078062"/>
                    <a:pt x="495694" y="2085810"/>
                  </a:cubicBezTo>
                  <a:cubicBezTo>
                    <a:pt x="497499" y="2087239"/>
                    <a:pt x="499154" y="2089045"/>
                    <a:pt x="500433" y="2091001"/>
                  </a:cubicBezTo>
                  <a:cubicBezTo>
                    <a:pt x="507354" y="2101382"/>
                    <a:pt x="504570" y="2115374"/>
                    <a:pt x="494189" y="2122294"/>
                  </a:cubicBezTo>
                  <a:cubicBezTo>
                    <a:pt x="490278" y="2124852"/>
                    <a:pt x="485915" y="2126055"/>
                    <a:pt x="481627" y="2126055"/>
                  </a:cubicBezTo>
                  <a:close/>
                  <a:moveTo>
                    <a:pt x="395419" y="2051583"/>
                  </a:moveTo>
                  <a:cubicBezTo>
                    <a:pt x="391132" y="2051583"/>
                    <a:pt x="386769" y="2050379"/>
                    <a:pt x="382932" y="2047822"/>
                  </a:cubicBezTo>
                  <a:cubicBezTo>
                    <a:pt x="382405" y="2047446"/>
                    <a:pt x="381803" y="2046994"/>
                    <a:pt x="381277" y="2046618"/>
                  </a:cubicBezTo>
                  <a:cubicBezTo>
                    <a:pt x="371573" y="2038795"/>
                    <a:pt x="369994" y="2024652"/>
                    <a:pt x="377742" y="2014873"/>
                  </a:cubicBezTo>
                  <a:cubicBezTo>
                    <a:pt x="385339" y="2005320"/>
                    <a:pt x="399180" y="2003665"/>
                    <a:pt x="408885" y="2010886"/>
                  </a:cubicBezTo>
                  <a:cubicBezTo>
                    <a:pt x="418513" y="2018033"/>
                    <a:pt x="420920" y="2031498"/>
                    <a:pt x="414225" y="2041503"/>
                  </a:cubicBezTo>
                  <a:cubicBezTo>
                    <a:pt x="409863" y="2048047"/>
                    <a:pt x="402716" y="2051583"/>
                    <a:pt x="395419" y="2051583"/>
                  </a:cubicBezTo>
                  <a:close/>
                  <a:moveTo>
                    <a:pt x="302743" y="1985235"/>
                  </a:moveTo>
                  <a:cubicBezTo>
                    <a:pt x="298154" y="1985235"/>
                    <a:pt x="293565" y="1983881"/>
                    <a:pt x="289578" y="1981022"/>
                  </a:cubicBezTo>
                  <a:cubicBezTo>
                    <a:pt x="279724" y="1973951"/>
                    <a:pt x="277091" y="1960335"/>
                    <a:pt x="283936" y="1950105"/>
                  </a:cubicBezTo>
                  <a:cubicBezTo>
                    <a:pt x="290857" y="1939724"/>
                    <a:pt x="304849" y="1936941"/>
                    <a:pt x="315230" y="1943861"/>
                  </a:cubicBezTo>
                  <a:cubicBezTo>
                    <a:pt x="315756" y="1944237"/>
                    <a:pt x="316358" y="1944688"/>
                    <a:pt x="316885" y="1945064"/>
                  </a:cubicBezTo>
                  <a:cubicBezTo>
                    <a:pt x="326589" y="1952888"/>
                    <a:pt x="328169" y="1967030"/>
                    <a:pt x="320420" y="1976810"/>
                  </a:cubicBezTo>
                  <a:cubicBezTo>
                    <a:pt x="315907" y="1982376"/>
                    <a:pt x="309362" y="1985235"/>
                    <a:pt x="302743" y="1985235"/>
                  </a:cubicBezTo>
                  <a:close/>
                  <a:moveTo>
                    <a:pt x="211044" y="1917608"/>
                  </a:moveTo>
                  <a:cubicBezTo>
                    <a:pt x="206756" y="1917608"/>
                    <a:pt x="202393" y="1916404"/>
                    <a:pt x="198556" y="1913846"/>
                  </a:cubicBezTo>
                  <a:cubicBezTo>
                    <a:pt x="198029" y="1913470"/>
                    <a:pt x="197428" y="1913019"/>
                    <a:pt x="196901" y="1912643"/>
                  </a:cubicBezTo>
                  <a:cubicBezTo>
                    <a:pt x="187197" y="1904819"/>
                    <a:pt x="185618" y="1890677"/>
                    <a:pt x="193366" y="1880898"/>
                  </a:cubicBezTo>
                  <a:cubicBezTo>
                    <a:pt x="200963" y="1871420"/>
                    <a:pt x="214730" y="1869614"/>
                    <a:pt x="224433" y="1876911"/>
                  </a:cubicBezTo>
                  <a:cubicBezTo>
                    <a:pt x="234062" y="1883982"/>
                    <a:pt x="236544" y="1897522"/>
                    <a:pt x="229775" y="1907603"/>
                  </a:cubicBezTo>
                  <a:cubicBezTo>
                    <a:pt x="225487" y="1914072"/>
                    <a:pt x="218340" y="1917608"/>
                    <a:pt x="211044" y="1917608"/>
                  </a:cubicBezTo>
                  <a:close/>
                  <a:moveTo>
                    <a:pt x="128672" y="1839073"/>
                  </a:moveTo>
                  <a:cubicBezTo>
                    <a:pt x="123707" y="1839073"/>
                    <a:pt x="118743" y="1837493"/>
                    <a:pt x="114605" y="1834108"/>
                  </a:cubicBezTo>
                  <a:cubicBezTo>
                    <a:pt x="112800" y="1832679"/>
                    <a:pt x="111145" y="1830873"/>
                    <a:pt x="109866" y="1828917"/>
                  </a:cubicBezTo>
                  <a:cubicBezTo>
                    <a:pt x="102946" y="1818536"/>
                    <a:pt x="105729" y="1804545"/>
                    <a:pt x="116110" y="1797624"/>
                  </a:cubicBezTo>
                  <a:cubicBezTo>
                    <a:pt x="125738" y="1791230"/>
                    <a:pt x="138527" y="1793186"/>
                    <a:pt x="145823" y="1801761"/>
                  </a:cubicBezTo>
                  <a:cubicBezTo>
                    <a:pt x="152744" y="1809810"/>
                    <a:pt x="153196" y="1821922"/>
                    <a:pt x="146275" y="1830573"/>
                  </a:cubicBezTo>
                  <a:cubicBezTo>
                    <a:pt x="141837" y="1836214"/>
                    <a:pt x="135292" y="1839073"/>
                    <a:pt x="128672" y="1839073"/>
                  </a:cubicBezTo>
                  <a:close/>
                  <a:moveTo>
                    <a:pt x="67139" y="1743613"/>
                  </a:moveTo>
                  <a:cubicBezTo>
                    <a:pt x="58864" y="1743613"/>
                    <a:pt x="50890" y="1739024"/>
                    <a:pt x="46903" y="1731125"/>
                  </a:cubicBezTo>
                  <a:cubicBezTo>
                    <a:pt x="41337" y="1719992"/>
                    <a:pt x="45850" y="1706376"/>
                    <a:pt x="56983" y="1700810"/>
                  </a:cubicBezTo>
                  <a:cubicBezTo>
                    <a:pt x="68117" y="1695243"/>
                    <a:pt x="81657" y="1699681"/>
                    <a:pt x="87223" y="1710890"/>
                  </a:cubicBezTo>
                  <a:lnTo>
                    <a:pt x="87223" y="1710965"/>
                  </a:lnTo>
                  <a:cubicBezTo>
                    <a:pt x="92790" y="1722099"/>
                    <a:pt x="88277" y="1735639"/>
                    <a:pt x="77143" y="1741281"/>
                  </a:cubicBezTo>
                  <a:cubicBezTo>
                    <a:pt x="73984" y="1742860"/>
                    <a:pt x="70524" y="1743613"/>
                    <a:pt x="67139" y="1743613"/>
                  </a:cubicBezTo>
                  <a:close/>
                  <a:moveTo>
                    <a:pt x="33964" y="1634913"/>
                  </a:moveTo>
                  <a:cubicBezTo>
                    <a:pt x="22906" y="1634913"/>
                    <a:pt x="13277" y="1626788"/>
                    <a:pt x="11698" y="1615655"/>
                  </a:cubicBezTo>
                  <a:cubicBezTo>
                    <a:pt x="9817" y="1603469"/>
                    <a:pt x="18092" y="1592035"/>
                    <a:pt x="30278" y="1590003"/>
                  </a:cubicBezTo>
                  <a:cubicBezTo>
                    <a:pt x="42615" y="1587897"/>
                    <a:pt x="54200" y="1596247"/>
                    <a:pt x="56231" y="1608584"/>
                  </a:cubicBezTo>
                  <a:cubicBezTo>
                    <a:pt x="56306" y="1608885"/>
                    <a:pt x="56306" y="1609261"/>
                    <a:pt x="56381" y="1609562"/>
                  </a:cubicBezTo>
                  <a:cubicBezTo>
                    <a:pt x="57961" y="1621899"/>
                    <a:pt x="49160" y="1633183"/>
                    <a:pt x="36747" y="1634762"/>
                  </a:cubicBezTo>
                  <a:cubicBezTo>
                    <a:pt x="35845" y="1634838"/>
                    <a:pt x="34867" y="1634913"/>
                    <a:pt x="33964" y="1634913"/>
                  </a:cubicBezTo>
                  <a:close/>
                  <a:moveTo>
                    <a:pt x="28247" y="1521324"/>
                  </a:moveTo>
                  <a:cubicBezTo>
                    <a:pt x="27344" y="1521324"/>
                    <a:pt x="26366" y="1521248"/>
                    <a:pt x="25389" y="1521173"/>
                  </a:cubicBezTo>
                  <a:cubicBezTo>
                    <a:pt x="13503" y="1519668"/>
                    <a:pt x="5003" y="1509287"/>
                    <a:pt x="5680" y="1497477"/>
                  </a:cubicBezTo>
                  <a:cubicBezTo>
                    <a:pt x="6357" y="1485592"/>
                    <a:pt x="16136" y="1476113"/>
                    <a:pt x="28247" y="1476113"/>
                  </a:cubicBezTo>
                  <a:cubicBezTo>
                    <a:pt x="40735" y="1476113"/>
                    <a:pt x="50814" y="1486193"/>
                    <a:pt x="50814" y="1498681"/>
                  </a:cubicBezTo>
                  <a:cubicBezTo>
                    <a:pt x="50814" y="1499584"/>
                    <a:pt x="50740" y="1500637"/>
                    <a:pt x="50664" y="1501539"/>
                  </a:cubicBezTo>
                  <a:cubicBezTo>
                    <a:pt x="49160" y="1512973"/>
                    <a:pt x="39456" y="1521324"/>
                    <a:pt x="28247" y="1521324"/>
                  </a:cubicBezTo>
                  <a:close/>
                  <a:moveTo>
                    <a:pt x="46978" y="1409088"/>
                  </a:moveTo>
                  <a:cubicBezTo>
                    <a:pt x="45775" y="1409088"/>
                    <a:pt x="44496" y="1409013"/>
                    <a:pt x="43217" y="1408787"/>
                  </a:cubicBezTo>
                  <a:cubicBezTo>
                    <a:pt x="30955" y="1406756"/>
                    <a:pt x="22605" y="1395096"/>
                    <a:pt x="24636" y="1382834"/>
                  </a:cubicBezTo>
                  <a:cubicBezTo>
                    <a:pt x="24787" y="1382007"/>
                    <a:pt x="25012" y="1381104"/>
                    <a:pt x="25238" y="1380277"/>
                  </a:cubicBezTo>
                  <a:cubicBezTo>
                    <a:pt x="28698" y="1368316"/>
                    <a:pt x="41186" y="1361320"/>
                    <a:pt x="53146" y="1364781"/>
                  </a:cubicBezTo>
                  <a:cubicBezTo>
                    <a:pt x="64807" y="1368090"/>
                    <a:pt x="71727" y="1380051"/>
                    <a:pt x="68869" y="1391786"/>
                  </a:cubicBezTo>
                  <a:cubicBezTo>
                    <a:pt x="66461" y="1402017"/>
                    <a:pt x="57284" y="1409088"/>
                    <a:pt x="46978" y="1409088"/>
                  </a:cubicBezTo>
                  <a:close/>
                  <a:moveTo>
                    <a:pt x="87901" y="1302946"/>
                  </a:moveTo>
                  <a:cubicBezTo>
                    <a:pt x="84515" y="1302946"/>
                    <a:pt x="81055" y="1302194"/>
                    <a:pt x="77820" y="1300539"/>
                  </a:cubicBezTo>
                  <a:cubicBezTo>
                    <a:pt x="66687" y="1294972"/>
                    <a:pt x="62173" y="1281432"/>
                    <a:pt x="67740" y="1270298"/>
                  </a:cubicBezTo>
                  <a:cubicBezTo>
                    <a:pt x="73307" y="1259165"/>
                    <a:pt x="86847" y="1254576"/>
                    <a:pt x="98056" y="1260143"/>
                  </a:cubicBezTo>
                  <a:cubicBezTo>
                    <a:pt x="109189" y="1265709"/>
                    <a:pt x="113703" y="1279250"/>
                    <a:pt x="108136" y="1290383"/>
                  </a:cubicBezTo>
                  <a:lnTo>
                    <a:pt x="108136" y="1290459"/>
                  </a:lnTo>
                  <a:cubicBezTo>
                    <a:pt x="104149" y="1298357"/>
                    <a:pt x="96175" y="1302946"/>
                    <a:pt x="87901" y="1302946"/>
                  </a:cubicBezTo>
                  <a:close/>
                  <a:moveTo>
                    <a:pt x="148231" y="1206432"/>
                  </a:moveTo>
                  <a:cubicBezTo>
                    <a:pt x="143266" y="1206432"/>
                    <a:pt x="138301" y="1204853"/>
                    <a:pt x="134164" y="1201468"/>
                  </a:cubicBezTo>
                  <a:cubicBezTo>
                    <a:pt x="124761" y="1193945"/>
                    <a:pt x="122955" y="1180405"/>
                    <a:pt x="129951" y="1170701"/>
                  </a:cubicBezTo>
                  <a:cubicBezTo>
                    <a:pt x="137022" y="1160771"/>
                    <a:pt x="150638" y="1158213"/>
                    <a:pt x="160868" y="1165059"/>
                  </a:cubicBezTo>
                  <a:cubicBezTo>
                    <a:pt x="171249" y="1171980"/>
                    <a:pt x="174033" y="1185971"/>
                    <a:pt x="167112" y="1196352"/>
                  </a:cubicBezTo>
                  <a:cubicBezTo>
                    <a:pt x="166736" y="1196879"/>
                    <a:pt x="166360" y="1197481"/>
                    <a:pt x="165909" y="1198007"/>
                  </a:cubicBezTo>
                  <a:cubicBezTo>
                    <a:pt x="161395" y="1203499"/>
                    <a:pt x="154850" y="1206432"/>
                    <a:pt x="148231" y="1206432"/>
                  </a:cubicBezTo>
                  <a:close/>
                  <a:moveTo>
                    <a:pt x="223230" y="1120752"/>
                  </a:moveTo>
                  <a:cubicBezTo>
                    <a:pt x="217438" y="1120752"/>
                    <a:pt x="211645" y="1118570"/>
                    <a:pt x="207282" y="1114132"/>
                  </a:cubicBezTo>
                  <a:cubicBezTo>
                    <a:pt x="198481" y="1105330"/>
                    <a:pt x="198481" y="1091038"/>
                    <a:pt x="207282" y="1082236"/>
                  </a:cubicBezTo>
                  <a:cubicBezTo>
                    <a:pt x="216084" y="1073435"/>
                    <a:pt x="230376" y="1073360"/>
                    <a:pt x="239253" y="1082236"/>
                  </a:cubicBezTo>
                  <a:cubicBezTo>
                    <a:pt x="248054" y="1091038"/>
                    <a:pt x="248129" y="1105330"/>
                    <a:pt x="239253" y="1114132"/>
                  </a:cubicBezTo>
                  <a:lnTo>
                    <a:pt x="239178" y="1114207"/>
                  </a:lnTo>
                  <a:cubicBezTo>
                    <a:pt x="234739" y="1118495"/>
                    <a:pt x="228947" y="1120752"/>
                    <a:pt x="223230" y="1120752"/>
                  </a:cubicBezTo>
                  <a:close/>
                  <a:moveTo>
                    <a:pt x="309061" y="1045828"/>
                  </a:moveTo>
                  <a:cubicBezTo>
                    <a:pt x="302592" y="1045828"/>
                    <a:pt x="296198" y="1043044"/>
                    <a:pt x="291684" y="1037703"/>
                  </a:cubicBezTo>
                  <a:cubicBezTo>
                    <a:pt x="283711" y="1028150"/>
                    <a:pt x="284989" y="1013932"/>
                    <a:pt x="294543" y="1005883"/>
                  </a:cubicBezTo>
                  <a:lnTo>
                    <a:pt x="323429" y="1040562"/>
                  </a:lnTo>
                  <a:cubicBezTo>
                    <a:pt x="319292" y="1044172"/>
                    <a:pt x="314176" y="1045828"/>
                    <a:pt x="309061" y="1045828"/>
                  </a:cubicBezTo>
                  <a:close/>
                  <a:moveTo>
                    <a:pt x="323204" y="1040862"/>
                  </a:moveTo>
                  <a:lnTo>
                    <a:pt x="323204" y="1040862"/>
                  </a:lnTo>
                  <a:lnTo>
                    <a:pt x="323204" y="1040862"/>
                  </a:lnTo>
                  <a:close/>
                  <a:moveTo>
                    <a:pt x="402791" y="980984"/>
                  </a:moveTo>
                  <a:cubicBezTo>
                    <a:pt x="394516" y="980984"/>
                    <a:pt x="386543" y="976395"/>
                    <a:pt x="382556" y="968496"/>
                  </a:cubicBezTo>
                  <a:cubicBezTo>
                    <a:pt x="377215" y="957814"/>
                    <a:pt x="381127" y="945026"/>
                    <a:pt x="391207" y="939008"/>
                  </a:cubicBezTo>
                  <a:cubicBezTo>
                    <a:pt x="401513" y="932840"/>
                    <a:pt x="414903" y="935774"/>
                    <a:pt x="421598" y="945854"/>
                  </a:cubicBezTo>
                  <a:cubicBezTo>
                    <a:pt x="428518" y="956235"/>
                    <a:pt x="425735" y="970227"/>
                    <a:pt x="415354" y="977147"/>
                  </a:cubicBezTo>
                  <a:cubicBezTo>
                    <a:pt x="414602" y="977674"/>
                    <a:pt x="413699" y="978201"/>
                    <a:pt x="412871" y="978577"/>
                  </a:cubicBezTo>
                  <a:cubicBezTo>
                    <a:pt x="409637" y="980231"/>
                    <a:pt x="406177" y="980984"/>
                    <a:pt x="402791" y="980984"/>
                  </a:cubicBezTo>
                  <a:close/>
                  <a:moveTo>
                    <a:pt x="502088" y="925092"/>
                  </a:moveTo>
                  <a:cubicBezTo>
                    <a:pt x="494791" y="925092"/>
                    <a:pt x="487645" y="921556"/>
                    <a:pt x="483282" y="915012"/>
                  </a:cubicBezTo>
                  <a:cubicBezTo>
                    <a:pt x="476361" y="904630"/>
                    <a:pt x="479144" y="890639"/>
                    <a:pt x="489525" y="883718"/>
                  </a:cubicBezTo>
                  <a:cubicBezTo>
                    <a:pt x="490278" y="883192"/>
                    <a:pt x="491181" y="882665"/>
                    <a:pt x="492008" y="882289"/>
                  </a:cubicBezTo>
                  <a:cubicBezTo>
                    <a:pt x="503141" y="876722"/>
                    <a:pt x="516682" y="881236"/>
                    <a:pt x="522248" y="892369"/>
                  </a:cubicBezTo>
                  <a:cubicBezTo>
                    <a:pt x="527664" y="903201"/>
                    <a:pt x="523602" y="916215"/>
                    <a:pt x="513146" y="922083"/>
                  </a:cubicBezTo>
                  <a:cubicBezTo>
                    <a:pt x="509686" y="924114"/>
                    <a:pt x="505850" y="925092"/>
                    <a:pt x="502088" y="925092"/>
                  </a:cubicBezTo>
                  <a:close/>
                  <a:moveTo>
                    <a:pt x="603566" y="873187"/>
                  </a:moveTo>
                  <a:cubicBezTo>
                    <a:pt x="596269" y="873187"/>
                    <a:pt x="589123" y="869651"/>
                    <a:pt x="584760" y="863107"/>
                  </a:cubicBezTo>
                  <a:cubicBezTo>
                    <a:pt x="577839" y="852726"/>
                    <a:pt x="580623" y="838733"/>
                    <a:pt x="591004" y="831813"/>
                  </a:cubicBezTo>
                  <a:cubicBezTo>
                    <a:pt x="591756" y="831286"/>
                    <a:pt x="592659" y="830760"/>
                    <a:pt x="593486" y="830384"/>
                  </a:cubicBezTo>
                  <a:cubicBezTo>
                    <a:pt x="604620" y="824817"/>
                    <a:pt x="618235" y="829330"/>
                    <a:pt x="623727" y="840464"/>
                  </a:cubicBezTo>
                  <a:cubicBezTo>
                    <a:pt x="629143" y="851296"/>
                    <a:pt x="625005" y="864385"/>
                    <a:pt x="614549" y="870253"/>
                  </a:cubicBezTo>
                  <a:cubicBezTo>
                    <a:pt x="611164" y="872209"/>
                    <a:pt x="607328" y="873187"/>
                    <a:pt x="603566" y="873187"/>
                  </a:cubicBezTo>
                  <a:close/>
                  <a:moveTo>
                    <a:pt x="702412" y="816543"/>
                  </a:moveTo>
                  <a:cubicBezTo>
                    <a:pt x="694739" y="816543"/>
                    <a:pt x="687292" y="812631"/>
                    <a:pt x="683004" y="805560"/>
                  </a:cubicBezTo>
                  <a:cubicBezTo>
                    <a:pt x="676685" y="795028"/>
                    <a:pt x="679919" y="781488"/>
                    <a:pt x="690225" y="774943"/>
                  </a:cubicBezTo>
                  <a:cubicBezTo>
                    <a:pt x="700531" y="768248"/>
                    <a:pt x="714372" y="771106"/>
                    <a:pt x="721218" y="781412"/>
                  </a:cubicBezTo>
                  <a:cubicBezTo>
                    <a:pt x="728139" y="791793"/>
                    <a:pt x="725355" y="805785"/>
                    <a:pt x="714974" y="812706"/>
                  </a:cubicBezTo>
                  <a:cubicBezTo>
                    <a:pt x="714673" y="812931"/>
                    <a:pt x="714297" y="813157"/>
                    <a:pt x="713996" y="813307"/>
                  </a:cubicBezTo>
                  <a:cubicBezTo>
                    <a:pt x="710386" y="815489"/>
                    <a:pt x="706323" y="816543"/>
                    <a:pt x="702412" y="816543"/>
                  </a:cubicBezTo>
                  <a:close/>
                  <a:moveTo>
                    <a:pt x="792080" y="746508"/>
                  </a:moveTo>
                  <a:cubicBezTo>
                    <a:pt x="785460" y="746508"/>
                    <a:pt x="778915" y="743574"/>
                    <a:pt x="774477" y="738008"/>
                  </a:cubicBezTo>
                  <a:cubicBezTo>
                    <a:pt x="767030" y="728680"/>
                    <a:pt x="768158" y="715290"/>
                    <a:pt x="776809" y="707316"/>
                  </a:cubicBezTo>
                  <a:cubicBezTo>
                    <a:pt x="785685" y="699116"/>
                    <a:pt x="799527" y="699267"/>
                    <a:pt x="808103" y="707918"/>
                  </a:cubicBezTo>
                  <a:cubicBezTo>
                    <a:pt x="816904" y="716719"/>
                    <a:pt x="816904" y="731012"/>
                    <a:pt x="808103" y="739813"/>
                  </a:cubicBezTo>
                  <a:cubicBezTo>
                    <a:pt x="807501" y="740415"/>
                    <a:pt x="806824" y="741017"/>
                    <a:pt x="806222" y="741543"/>
                  </a:cubicBezTo>
                  <a:cubicBezTo>
                    <a:pt x="802009" y="744853"/>
                    <a:pt x="797044" y="746508"/>
                    <a:pt x="792080" y="746508"/>
                  </a:cubicBezTo>
                  <a:close/>
                  <a:moveTo>
                    <a:pt x="862791" y="657517"/>
                  </a:moveTo>
                  <a:cubicBezTo>
                    <a:pt x="858503" y="657517"/>
                    <a:pt x="854140" y="656313"/>
                    <a:pt x="850304" y="653756"/>
                  </a:cubicBezTo>
                  <a:cubicBezTo>
                    <a:pt x="840374" y="647136"/>
                    <a:pt x="837365" y="634047"/>
                    <a:pt x="843232" y="623817"/>
                  </a:cubicBezTo>
                  <a:cubicBezTo>
                    <a:pt x="849100" y="613436"/>
                    <a:pt x="862189" y="609373"/>
                    <a:pt x="872946" y="614714"/>
                  </a:cubicBezTo>
                  <a:cubicBezTo>
                    <a:pt x="884079" y="620281"/>
                    <a:pt x="888593" y="633821"/>
                    <a:pt x="883026" y="644955"/>
                  </a:cubicBezTo>
                  <a:cubicBezTo>
                    <a:pt x="882575" y="645782"/>
                    <a:pt x="882124" y="646685"/>
                    <a:pt x="881597" y="647437"/>
                  </a:cubicBezTo>
                  <a:cubicBezTo>
                    <a:pt x="877234" y="653981"/>
                    <a:pt x="870088" y="657517"/>
                    <a:pt x="862791" y="657517"/>
                  </a:cubicBezTo>
                  <a:close/>
                  <a:moveTo>
                    <a:pt x="902810" y="551450"/>
                  </a:moveTo>
                  <a:cubicBezTo>
                    <a:pt x="901607" y="551450"/>
                    <a:pt x="900328" y="551375"/>
                    <a:pt x="899049" y="551149"/>
                  </a:cubicBezTo>
                  <a:cubicBezTo>
                    <a:pt x="886787" y="549118"/>
                    <a:pt x="878438" y="537458"/>
                    <a:pt x="880469" y="525197"/>
                  </a:cubicBezTo>
                  <a:cubicBezTo>
                    <a:pt x="882500" y="513010"/>
                    <a:pt x="894009" y="504660"/>
                    <a:pt x="906196" y="506541"/>
                  </a:cubicBezTo>
                  <a:cubicBezTo>
                    <a:pt x="918382" y="508422"/>
                    <a:pt x="926807" y="519781"/>
                    <a:pt x="925077" y="531967"/>
                  </a:cubicBezTo>
                  <a:cubicBezTo>
                    <a:pt x="925077" y="532118"/>
                    <a:pt x="925002" y="532418"/>
                    <a:pt x="925002" y="532569"/>
                  </a:cubicBezTo>
                  <a:cubicBezTo>
                    <a:pt x="923196" y="543627"/>
                    <a:pt x="913643" y="551450"/>
                    <a:pt x="902810" y="551450"/>
                  </a:cubicBezTo>
                  <a:close/>
                  <a:moveTo>
                    <a:pt x="895815" y="438914"/>
                  </a:moveTo>
                  <a:cubicBezTo>
                    <a:pt x="886336" y="438914"/>
                    <a:pt x="877535" y="432971"/>
                    <a:pt x="874376" y="423493"/>
                  </a:cubicBezTo>
                  <a:cubicBezTo>
                    <a:pt x="874300" y="423192"/>
                    <a:pt x="874150" y="422816"/>
                    <a:pt x="874074" y="422515"/>
                  </a:cubicBezTo>
                  <a:cubicBezTo>
                    <a:pt x="870614" y="410554"/>
                    <a:pt x="877610" y="398067"/>
                    <a:pt x="889571" y="394607"/>
                  </a:cubicBezTo>
                  <a:cubicBezTo>
                    <a:pt x="901456" y="391221"/>
                    <a:pt x="913793" y="397992"/>
                    <a:pt x="917404" y="409802"/>
                  </a:cubicBezTo>
                  <a:cubicBezTo>
                    <a:pt x="920940" y="421462"/>
                    <a:pt x="914621" y="433949"/>
                    <a:pt x="902961" y="437785"/>
                  </a:cubicBezTo>
                  <a:cubicBezTo>
                    <a:pt x="900554" y="438538"/>
                    <a:pt x="898146" y="438914"/>
                    <a:pt x="895815" y="438914"/>
                  </a:cubicBezTo>
                  <a:close/>
                  <a:moveTo>
                    <a:pt x="837440" y="342325"/>
                  </a:moveTo>
                  <a:cubicBezTo>
                    <a:pt x="831272" y="342325"/>
                    <a:pt x="825178" y="339843"/>
                    <a:pt x="820740" y="334953"/>
                  </a:cubicBezTo>
                  <a:cubicBezTo>
                    <a:pt x="812616" y="326077"/>
                    <a:pt x="812842" y="312311"/>
                    <a:pt x="821417" y="303735"/>
                  </a:cubicBezTo>
                  <a:cubicBezTo>
                    <a:pt x="830219" y="294934"/>
                    <a:pt x="844511" y="294934"/>
                    <a:pt x="853313" y="303735"/>
                  </a:cubicBezTo>
                  <a:cubicBezTo>
                    <a:pt x="853914" y="304337"/>
                    <a:pt x="854516" y="305014"/>
                    <a:pt x="855043" y="305615"/>
                  </a:cubicBezTo>
                  <a:cubicBezTo>
                    <a:pt x="862791" y="315320"/>
                    <a:pt x="861287" y="329537"/>
                    <a:pt x="851507" y="337361"/>
                  </a:cubicBezTo>
                  <a:cubicBezTo>
                    <a:pt x="847370" y="340670"/>
                    <a:pt x="842405" y="342325"/>
                    <a:pt x="837440" y="342325"/>
                  </a:cubicBezTo>
                  <a:close/>
                  <a:moveTo>
                    <a:pt x="751007" y="268229"/>
                  </a:moveTo>
                  <a:cubicBezTo>
                    <a:pt x="746418" y="268229"/>
                    <a:pt x="741830" y="266875"/>
                    <a:pt x="737843" y="264016"/>
                  </a:cubicBezTo>
                  <a:cubicBezTo>
                    <a:pt x="727913" y="256945"/>
                    <a:pt x="725355" y="243330"/>
                    <a:pt x="732201" y="233099"/>
                  </a:cubicBezTo>
                  <a:cubicBezTo>
                    <a:pt x="739121" y="222718"/>
                    <a:pt x="753113" y="219935"/>
                    <a:pt x="763494" y="226855"/>
                  </a:cubicBezTo>
                  <a:cubicBezTo>
                    <a:pt x="764021" y="227231"/>
                    <a:pt x="764623" y="227607"/>
                    <a:pt x="765149" y="228059"/>
                  </a:cubicBezTo>
                  <a:cubicBezTo>
                    <a:pt x="774853" y="235882"/>
                    <a:pt x="776433" y="250025"/>
                    <a:pt x="768685" y="259804"/>
                  </a:cubicBezTo>
                  <a:cubicBezTo>
                    <a:pt x="764171" y="265370"/>
                    <a:pt x="757627" y="268229"/>
                    <a:pt x="751007" y="268229"/>
                  </a:cubicBezTo>
                  <a:close/>
                  <a:moveTo>
                    <a:pt x="656525" y="204363"/>
                  </a:moveTo>
                  <a:cubicBezTo>
                    <a:pt x="652538" y="204363"/>
                    <a:pt x="648551" y="203310"/>
                    <a:pt x="644940" y="201129"/>
                  </a:cubicBezTo>
                  <a:cubicBezTo>
                    <a:pt x="644639" y="200978"/>
                    <a:pt x="644263" y="200677"/>
                    <a:pt x="643962" y="200527"/>
                  </a:cubicBezTo>
                  <a:cubicBezTo>
                    <a:pt x="633581" y="193606"/>
                    <a:pt x="630798" y="179614"/>
                    <a:pt x="637718" y="169233"/>
                  </a:cubicBezTo>
                  <a:cubicBezTo>
                    <a:pt x="644564" y="158927"/>
                    <a:pt x="658405" y="156144"/>
                    <a:pt x="668711" y="162764"/>
                  </a:cubicBezTo>
                  <a:cubicBezTo>
                    <a:pt x="678941" y="169308"/>
                    <a:pt x="682176" y="182849"/>
                    <a:pt x="675933" y="193380"/>
                  </a:cubicBezTo>
                  <a:cubicBezTo>
                    <a:pt x="671645" y="200451"/>
                    <a:pt x="664198" y="204363"/>
                    <a:pt x="656525" y="204363"/>
                  </a:cubicBezTo>
                  <a:close/>
                  <a:moveTo>
                    <a:pt x="564600" y="136962"/>
                  </a:moveTo>
                  <a:cubicBezTo>
                    <a:pt x="559485" y="136962"/>
                    <a:pt x="554369" y="135232"/>
                    <a:pt x="550157" y="131696"/>
                  </a:cubicBezTo>
                  <a:cubicBezTo>
                    <a:pt x="540679" y="123797"/>
                    <a:pt x="539249" y="109655"/>
                    <a:pt x="547073" y="100026"/>
                  </a:cubicBezTo>
                  <a:cubicBezTo>
                    <a:pt x="554896" y="90473"/>
                    <a:pt x="568963" y="88893"/>
                    <a:pt x="578592" y="96641"/>
                  </a:cubicBezTo>
                  <a:cubicBezTo>
                    <a:pt x="578742" y="96717"/>
                    <a:pt x="578893" y="96867"/>
                    <a:pt x="578968" y="96942"/>
                  </a:cubicBezTo>
                  <a:cubicBezTo>
                    <a:pt x="588522" y="104916"/>
                    <a:pt x="589800" y="119133"/>
                    <a:pt x="581826" y="128762"/>
                  </a:cubicBezTo>
                  <a:cubicBezTo>
                    <a:pt x="577463" y="134254"/>
                    <a:pt x="571069" y="136962"/>
                    <a:pt x="564600" y="136962"/>
                  </a:cubicBezTo>
                  <a:close/>
                  <a:moveTo>
                    <a:pt x="491105" y="50829"/>
                  </a:moveTo>
                  <a:cubicBezTo>
                    <a:pt x="483808" y="50829"/>
                    <a:pt x="476662" y="47294"/>
                    <a:pt x="472299" y="40749"/>
                  </a:cubicBezTo>
                  <a:cubicBezTo>
                    <a:pt x="471772" y="39997"/>
                    <a:pt x="471246" y="39094"/>
                    <a:pt x="470870" y="38267"/>
                  </a:cubicBezTo>
                  <a:cubicBezTo>
                    <a:pt x="465303" y="27134"/>
                    <a:pt x="469817" y="13593"/>
                    <a:pt x="480950" y="8026"/>
                  </a:cubicBezTo>
                  <a:cubicBezTo>
                    <a:pt x="491783" y="2610"/>
                    <a:pt x="504872" y="6748"/>
                    <a:pt x="510739" y="17129"/>
                  </a:cubicBezTo>
                  <a:cubicBezTo>
                    <a:pt x="516531" y="27359"/>
                    <a:pt x="513522" y="40448"/>
                    <a:pt x="503592" y="46993"/>
                  </a:cubicBezTo>
                  <a:cubicBezTo>
                    <a:pt x="499756" y="49626"/>
                    <a:pt x="495393" y="50829"/>
                    <a:pt x="491105" y="50829"/>
                  </a:cubicBezTo>
                  <a:close/>
                </a:path>
              </a:pathLst>
            </a:custGeom>
            <a:solidFill>
              <a:srgbClr val="485259"/>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F276AE5-A436-44C7-B23B-11634506EBA8}"/>
                </a:ext>
              </a:extLst>
            </p:cNvPr>
            <p:cNvSpPr/>
            <p:nvPr/>
          </p:nvSpPr>
          <p:spPr>
            <a:xfrm>
              <a:off x="6117798" y="10369098"/>
              <a:ext cx="52663" cy="52663"/>
            </a:xfrm>
            <a:custGeom>
              <a:avLst/>
              <a:gdLst>
                <a:gd name="connsiteX0" fmla="*/ 28134 w 52657"/>
                <a:gd name="connsiteY0" fmla="*/ 50777 h 52657"/>
                <a:gd name="connsiteX1" fmla="*/ 12186 w 52657"/>
                <a:gd name="connsiteY1" fmla="*/ 44157 h 52657"/>
                <a:gd name="connsiteX2" fmla="*/ 5642 w 52657"/>
                <a:gd name="connsiteY2" fmla="*/ 28209 h 52657"/>
                <a:gd name="connsiteX3" fmla="*/ 6018 w 52657"/>
                <a:gd name="connsiteY3" fmla="*/ 23771 h 52657"/>
                <a:gd name="connsiteX4" fmla="*/ 7372 w 52657"/>
                <a:gd name="connsiteY4" fmla="*/ 19558 h 52657"/>
                <a:gd name="connsiteX5" fmla="*/ 9403 w 52657"/>
                <a:gd name="connsiteY5" fmla="*/ 15647 h 52657"/>
                <a:gd name="connsiteX6" fmla="*/ 12186 w 52657"/>
                <a:gd name="connsiteY6" fmla="*/ 12262 h 52657"/>
                <a:gd name="connsiteX7" fmla="*/ 15647 w 52657"/>
                <a:gd name="connsiteY7" fmla="*/ 9403 h 52657"/>
                <a:gd name="connsiteX8" fmla="*/ 19558 w 52657"/>
                <a:gd name="connsiteY8" fmla="*/ 7372 h 52657"/>
                <a:gd name="connsiteX9" fmla="*/ 23771 w 52657"/>
                <a:gd name="connsiteY9" fmla="*/ 6094 h 52657"/>
                <a:gd name="connsiteX10" fmla="*/ 32572 w 52657"/>
                <a:gd name="connsiteY10" fmla="*/ 6094 h 52657"/>
                <a:gd name="connsiteX11" fmla="*/ 36785 w 52657"/>
                <a:gd name="connsiteY11" fmla="*/ 7372 h 52657"/>
                <a:gd name="connsiteX12" fmla="*/ 40696 w 52657"/>
                <a:gd name="connsiteY12" fmla="*/ 9403 h 52657"/>
                <a:gd name="connsiteX13" fmla="*/ 44157 w 52657"/>
                <a:gd name="connsiteY13" fmla="*/ 12262 h 52657"/>
                <a:gd name="connsiteX14" fmla="*/ 46940 w 52657"/>
                <a:gd name="connsiteY14" fmla="*/ 15647 h 52657"/>
                <a:gd name="connsiteX15" fmla="*/ 49047 w 52657"/>
                <a:gd name="connsiteY15" fmla="*/ 19558 h 52657"/>
                <a:gd name="connsiteX16" fmla="*/ 50325 w 52657"/>
                <a:gd name="connsiteY16" fmla="*/ 23771 h 52657"/>
                <a:gd name="connsiteX17" fmla="*/ 50701 w 52657"/>
                <a:gd name="connsiteY17" fmla="*/ 28209 h 52657"/>
                <a:gd name="connsiteX18" fmla="*/ 44157 w 52657"/>
                <a:gd name="connsiteY18" fmla="*/ 44157 h 52657"/>
                <a:gd name="connsiteX19" fmla="*/ 40696 w 52657"/>
                <a:gd name="connsiteY19" fmla="*/ 46940 h 52657"/>
                <a:gd name="connsiteX20" fmla="*/ 36785 w 52657"/>
                <a:gd name="connsiteY20" fmla="*/ 49047 h 52657"/>
                <a:gd name="connsiteX21" fmla="*/ 32572 w 52657"/>
                <a:gd name="connsiteY21" fmla="*/ 50326 h 52657"/>
                <a:gd name="connsiteX22" fmla="*/ 28134 w 52657"/>
                <a:gd name="connsiteY22" fmla="*/ 50777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657" h="52657">
                  <a:moveTo>
                    <a:pt x="28134" y="50777"/>
                  </a:moveTo>
                  <a:cubicBezTo>
                    <a:pt x="22191" y="50777"/>
                    <a:pt x="16399" y="48370"/>
                    <a:pt x="12186" y="44157"/>
                  </a:cubicBezTo>
                  <a:cubicBezTo>
                    <a:pt x="8049" y="39945"/>
                    <a:pt x="5642" y="34152"/>
                    <a:pt x="5642" y="28209"/>
                  </a:cubicBezTo>
                  <a:cubicBezTo>
                    <a:pt x="5642" y="26705"/>
                    <a:pt x="5792" y="25275"/>
                    <a:pt x="6018" y="23771"/>
                  </a:cubicBezTo>
                  <a:cubicBezTo>
                    <a:pt x="6319" y="22342"/>
                    <a:pt x="6770" y="20913"/>
                    <a:pt x="7372" y="19558"/>
                  </a:cubicBezTo>
                  <a:cubicBezTo>
                    <a:pt x="7899" y="18205"/>
                    <a:pt x="8576" y="16926"/>
                    <a:pt x="9403" y="15647"/>
                  </a:cubicBezTo>
                  <a:cubicBezTo>
                    <a:pt x="10230" y="14443"/>
                    <a:pt x="11208" y="13315"/>
                    <a:pt x="12186" y="12262"/>
                  </a:cubicBezTo>
                  <a:cubicBezTo>
                    <a:pt x="13240" y="11208"/>
                    <a:pt x="14443" y="10230"/>
                    <a:pt x="15647" y="9403"/>
                  </a:cubicBezTo>
                  <a:cubicBezTo>
                    <a:pt x="16850" y="8651"/>
                    <a:pt x="18204" y="7899"/>
                    <a:pt x="19558" y="7372"/>
                  </a:cubicBezTo>
                  <a:cubicBezTo>
                    <a:pt x="20912" y="6770"/>
                    <a:pt x="22342" y="6394"/>
                    <a:pt x="23771" y="6094"/>
                  </a:cubicBezTo>
                  <a:cubicBezTo>
                    <a:pt x="26705" y="5491"/>
                    <a:pt x="29639" y="5491"/>
                    <a:pt x="32572" y="6094"/>
                  </a:cubicBezTo>
                  <a:cubicBezTo>
                    <a:pt x="34002" y="6394"/>
                    <a:pt x="35431" y="6770"/>
                    <a:pt x="36785" y="7372"/>
                  </a:cubicBezTo>
                  <a:cubicBezTo>
                    <a:pt x="38139" y="7899"/>
                    <a:pt x="39493" y="8651"/>
                    <a:pt x="40696" y="9403"/>
                  </a:cubicBezTo>
                  <a:cubicBezTo>
                    <a:pt x="41976" y="10230"/>
                    <a:pt x="43104" y="11208"/>
                    <a:pt x="44157" y="12262"/>
                  </a:cubicBezTo>
                  <a:cubicBezTo>
                    <a:pt x="45210" y="13315"/>
                    <a:pt x="46113" y="14443"/>
                    <a:pt x="46940" y="15647"/>
                  </a:cubicBezTo>
                  <a:cubicBezTo>
                    <a:pt x="47768" y="16926"/>
                    <a:pt x="48445" y="18205"/>
                    <a:pt x="49047" y="19558"/>
                  </a:cubicBezTo>
                  <a:cubicBezTo>
                    <a:pt x="49573" y="20913"/>
                    <a:pt x="50025" y="22342"/>
                    <a:pt x="50325" y="23771"/>
                  </a:cubicBezTo>
                  <a:cubicBezTo>
                    <a:pt x="50626" y="25275"/>
                    <a:pt x="50701" y="26705"/>
                    <a:pt x="50701" y="28209"/>
                  </a:cubicBezTo>
                  <a:cubicBezTo>
                    <a:pt x="50701" y="34152"/>
                    <a:pt x="48294" y="39945"/>
                    <a:pt x="44157" y="44157"/>
                  </a:cubicBezTo>
                  <a:cubicBezTo>
                    <a:pt x="43104" y="45210"/>
                    <a:pt x="41900" y="46113"/>
                    <a:pt x="40696" y="46940"/>
                  </a:cubicBezTo>
                  <a:cubicBezTo>
                    <a:pt x="39493" y="47768"/>
                    <a:pt x="38139" y="48445"/>
                    <a:pt x="36785" y="49047"/>
                  </a:cubicBezTo>
                  <a:cubicBezTo>
                    <a:pt x="35431" y="49573"/>
                    <a:pt x="34002" y="50025"/>
                    <a:pt x="32572" y="50326"/>
                  </a:cubicBezTo>
                  <a:cubicBezTo>
                    <a:pt x="31143" y="50626"/>
                    <a:pt x="29639" y="50777"/>
                    <a:pt x="28134" y="50777"/>
                  </a:cubicBezTo>
                  <a:close/>
                </a:path>
              </a:pathLst>
            </a:custGeom>
            <a:solidFill>
              <a:srgbClr val="485259"/>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C513DE7-46AD-449A-964C-0E6E9372E3FA}"/>
                </a:ext>
              </a:extLst>
            </p:cNvPr>
            <p:cNvSpPr/>
            <p:nvPr/>
          </p:nvSpPr>
          <p:spPr>
            <a:xfrm>
              <a:off x="8497735" y="7652416"/>
              <a:ext cx="52663" cy="52663"/>
            </a:xfrm>
            <a:custGeom>
              <a:avLst/>
              <a:gdLst>
                <a:gd name="connsiteX0" fmla="*/ 28209 w 52657"/>
                <a:gd name="connsiteY0" fmla="*/ 50476 h 52657"/>
                <a:gd name="connsiteX1" fmla="*/ 12262 w 52657"/>
                <a:gd name="connsiteY1" fmla="*/ 43856 h 52657"/>
                <a:gd name="connsiteX2" fmla="*/ 5642 w 52657"/>
                <a:gd name="connsiteY2" fmla="*/ 27909 h 52657"/>
                <a:gd name="connsiteX3" fmla="*/ 12262 w 52657"/>
                <a:gd name="connsiteY3" fmla="*/ 11961 h 52657"/>
                <a:gd name="connsiteX4" fmla="*/ 44157 w 52657"/>
                <a:gd name="connsiteY4" fmla="*/ 11961 h 52657"/>
                <a:gd name="connsiteX5" fmla="*/ 46940 w 52657"/>
                <a:gd name="connsiteY5" fmla="*/ 15346 h 52657"/>
                <a:gd name="connsiteX6" fmla="*/ 49047 w 52657"/>
                <a:gd name="connsiteY6" fmla="*/ 19258 h 52657"/>
                <a:gd name="connsiteX7" fmla="*/ 50325 w 52657"/>
                <a:gd name="connsiteY7" fmla="*/ 23470 h 52657"/>
                <a:gd name="connsiteX8" fmla="*/ 50777 w 52657"/>
                <a:gd name="connsiteY8" fmla="*/ 27909 h 52657"/>
                <a:gd name="connsiteX9" fmla="*/ 44157 w 52657"/>
                <a:gd name="connsiteY9" fmla="*/ 43856 h 52657"/>
                <a:gd name="connsiteX10" fmla="*/ 28209 w 52657"/>
                <a:gd name="connsiteY10" fmla="*/ 50476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657" h="52657">
                  <a:moveTo>
                    <a:pt x="28209" y="50476"/>
                  </a:moveTo>
                  <a:cubicBezTo>
                    <a:pt x="22266" y="50476"/>
                    <a:pt x="16474" y="48069"/>
                    <a:pt x="12262" y="43856"/>
                  </a:cubicBezTo>
                  <a:cubicBezTo>
                    <a:pt x="8049" y="39644"/>
                    <a:pt x="5642" y="33776"/>
                    <a:pt x="5642" y="27909"/>
                  </a:cubicBezTo>
                  <a:cubicBezTo>
                    <a:pt x="5642" y="21966"/>
                    <a:pt x="8049" y="16098"/>
                    <a:pt x="12262" y="11961"/>
                  </a:cubicBezTo>
                  <a:cubicBezTo>
                    <a:pt x="20612" y="3535"/>
                    <a:pt x="35732" y="3535"/>
                    <a:pt x="44157" y="11961"/>
                  </a:cubicBezTo>
                  <a:cubicBezTo>
                    <a:pt x="45210" y="12939"/>
                    <a:pt x="46188" y="14142"/>
                    <a:pt x="46940" y="15346"/>
                  </a:cubicBezTo>
                  <a:cubicBezTo>
                    <a:pt x="47768" y="16550"/>
                    <a:pt x="48520" y="17904"/>
                    <a:pt x="49047" y="19258"/>
                  </a:cubicBezTo>
                  <a:cubicBezTo>
                    <a:pt x="49573" y="20612"/>
                    <a:pt x="50025" y="22041"/>
                    <a:pt x="50325" y="23470"/>
                  </a:cubicBezTo>
                  <a:cubicBezTo>
                    <a:pt x="50626" y="24900"/>
                    <a:pt x="50777" y="26404"/>
                    <a:pt x="50777" y="27909"/>
                  </a:cubicBezTo>
                  <a:cubicBezTo>
                    <a:pt x="50777" y="33851"/>
                    <a:pt x="48369" y="39644"/>
                    <a:pt x="44157" y="43856"/>
                  </a:cubicBezTo>
                  <a:cubicBezTo>
                    <a:pt x="39944" y="48069"/>
                    <a:pt x="34151" y="50476"/>
                    <a:pt x="28209" y="50476"/>
                  </a:cubicBezTo>
                  <a:close/>
                </a:path>
              </a:pathLst>
            </a:custGeom>
            <a:solidFill>
              <a:srgbClr val="485259"/>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9FA7063-B718-46CF-8055-CAFF0053A31A}"/>
                </a:ext>
              </a:extLst>
            </p:cNvPr>
            <p:cNvSpPr/>
            <p:nvPr/>
          </p:nvSpPr>
          <p:spPr>
            <a:xfrm>
              <a:off x="8454429" y="7744830"/>
              <a:ext cx="315981" cy="2557939"/>
            </a:xfrm>
            <a:custGeom>
              <a:avLst/>
              <a:gdLst>
                <a:gd name="connsiteX0" fmla="*/ 28255 w 315944"/>
                <a:gd name="connsiteY0" fmla="*/ 2554080 h 2557642"/>
                <a:gd name="connsiteX1" fmla="*/ 25397 w 315944"/>
                <a:gd name="connsiteY1" fmla="*/ 2553930 h 2557642"/>
                <a:gd name="connsiteX2" fmla="*/ 5688 w 315944"/>
                <a:gd name="connsiteY2" fmla="*/ 2530234 h 2557642"/>
                <a:gd name="connsiteX3" fmla="*/ 28255 w 315944"/>
                <a:gd name="connsiteY3" fmla="*/ 2508870 h 2557642"/>
                <a:gd name="connsiteX4" fmla="*/ 28255 w 315944"/>
                <a:gd name="connsiteY4" fmla="*/ 2508870 h 2557642"/>
                <a:gd name="connsiteX5" fmla="*/ 50823 w 315944"/>
                <a:gd name="connsiteY5" fmla="*/ 2531438 h 2557642"/>
                <a:gd name="connsiteX6" fmla="*/ 50672 w 315944"/>
                <a:gd name="connsiteY6" fmla="*/ 2534296 h 2557642"/>
                <a:gd name="connsiteX7" fmla="*/ 28255 w 315944"/>
                <a:gd name="connsiteY7" fmla="*/ 2554080 h 2557642"/>
                <a:gd name="connsiteX8" fmla="*/ 36756 w 315944"/>
                <a:gd name="connsiteY8" fmla="*/ 2443499 h 2557642"/>
                <a:gd name="connsiteX9" fmla="*/ 14188 w 315944"/>
                <a:gd name="connsiteY9" fmla="*/ 2420932 h 2557642"/>
                <a:gd name="connsiteX10" fmla="*/ 14488 w 315944"/>
                <a:gd name="connsiteY10" fmla="*/ 2417171 h 2557642"/>
                <a:gd name="connsiteX11" fmla="*/ 40442 w 315944"/>
                <a:gd name="connsiteY11" fmla="*/ 2398591 h 2557642"/>
                <a:gd name="connsiteX12" fmla="*/ 59172 w 315944"/>
                <a:gd name="connsiteY12" fmla="*/ 2422963 h 2557642"/>
                <a:gd name="connsiteX13" fmla="*/ 36756 w 315944"/>
                <a:gd name="connsiteY13" fmla="*/ 2443499 h 2557642"/>
                <a:gd name="connsiteX14" fmla="*/ 48716 w 315944"/>
                <a:gd name="connsiteY14" fmla="*/ 2333220 h 2557642"/>
                <a:gd name="connsiteX15" fmla="*/ 26149 w 315944"/>
                <a:gd name="connsiteY15" fmla="*/ 2310653 h 2557642"/>
                <a:gd name="connsiteX16" fmla="*/ 26450 w 315944"/>
                <a:gd name="connsiteY16" fmla="*/ 2306891 h 2557642"/>
                <a:gd name="connsiteX17" fmla="*/ 52402 w 315944"/>
                <a:gd name="connsiteY17" fmla="*/ 2288311 h 2557642"/>
                <a:gd name="connsiteX18" fmla="*/ 71133 w 315944"/>
                <a:gd name="connsiteY18" fmla="*/ 2312683 h 2557642"/>
                <a:gd name="connsiteX19" fmla="*/ 48716 w 315944"/>
                <a:gd name="connsiteY19" fmla="*/ 2333220 h 2557642"/>
                <a:gd name="connsiteX20" fmla="*/ 63686 w 315944"/>
                <a:gd name="connsiteY20" fmla="*/ 2223242 h 2557642"/>
                <a:gd name="connsiteX21" fmla="*/ 60827 w 315944"/>
                <a:gd name="connsiteY21" fmla="*/ 2223091 h 2557642"/>
                <a:gd name="connsiteX22" fmla="*/ 41269 w 315944"/>
                <a:gd name="connsiteY22" fmla="*/ 2197891 h 2557642"/>
                <a:gd name="connsiteX23" fmla="*/ 41420 w 315944"/>
                <a:gd name="connsiteY23" fmla="*/ 2196913 h 2557642"/>
                <a:gd name="connsiteX24" fmla="*/ 67372 w 315944"/>
                <a:gd name="connsiteY24" fmla="*/ 2178332 h 2557642"/>
                <a:gd name="connsiteX25" fmla="*/ 85952 w 315944"/>
                <a:gd name="connsiteY25" fmla="*/ 2203984 h 2557642"/>
                <a:gd name="connsiteX26" fmla="*/ 63686 w 315944"/>
                <a:gd name="connsiteY26" fmla="*/ 2223242 h 2557642"/>
                <a:gd name="connsiteX27" fmla="*/ 80913 w 315944"/>
                <a:gd name="connsiteY27" fmla="*/ 2113639 h 2557642"/>
                <a:gd name="connsiteX28" fmla="*/ 78054 w 315944"/>
                <a:gd name="connsiteY28" fmla="*/ 2113488 h 2557642"/>
                <a:gd name="connsiteX29" fmla="*/ 58420 w 315944"/>
                <a:gd name="connsiteY29" fmla="*/ 2088288 h 2557642"/>
                <a:gd name="connsiteX30" fmla="*/ 58571 w 315944"/>
                <a:gd name="connsiteY30" fmla="*/ 2087310 h 2557642"/>
                <a:gd name="connsiteX31" fmla="*/ 84523 w 315944"/>
                <a:gd name="connsiteY31" fmla="*/ 2068730 h 2557642"/>
                <a:gd name="connsiteX32" fmla="*/ 103103 w 315944"/>
                <a:gd name="connsiteY32" fmla="*/ 2094381 h 2557642"/>
                <a:gd name="connsiteX33" fmla="*/ 80913 w 315944"/>
                <a:gd name="connsiteY33" fmla="*/ 2113639 h 2557642"/>
                <a:gd name="connsiteX34" fmla="*/ 99945 w 315944"/>
                <a:gd name="connsiteY34" fmla="*/ 2004337 h 2557642"/>
                <a:gd name="connsiteX35" fmla="*/ 94452 w 315944"/>
                <a:gd name="connsiteY35" fmla="*/ 2003660 h 2557642"/>
                <a:gd name="connsiteX36" fmla="*/ 77828 w 315944"/>
                <a:gd name="connsiteY36" fmla="*/ 1977256 h 2557642"/>
                <a:gd name="connsiteX37" fmla="*/ 103631 w 315944"/>
                <a:gd name="connsiteY37" fmla="*/ 1959428 h 2557642"/>
                <a:gd name="connsiteX38" fmla="*/ 122211 w 315944"/>
                <a:gd name="connsiteY38" fmla="*/ 1985381 h 2557642"/>
                <a:gd name="connsiteX39" fmla="*/ 121834 w 315944"/>
                <a:gd name="connsiteY39" fmla="*/ 1987186 h 2557642"/>
                <a:gd name="connsiteX40" fmla="*/ 99945 w 315944"/>
                <a:gd name="connsiteY40" fmla="*/ 2004337 h 2557642"/>
                <a:gd name="connsiteX41" fmla="*/ 120180 w 315944"/>
                <a:gd name="connsiteY41" fmla="*/ 1895261 h 2557642"/>
                <a:gd name="connsiteX42" fmla="*/ 114688 w 315944"/>
                <a:gd name="connsiteY42" fmla="*/ 1894584 h 2557642"/>
                <a:gd name="connsiteX43" fmla="*/ 98064 w 315944"/>
                <a:gd name="connsiteY43" fmla="*/ 1868256 h 2557642"/>
                <a:gd name="connsiteX44" fmla="*/ 123941 w 315944"/>
                <a:gd name="connsiteY44" fmla="*/ 1850352 h 2557642"/>
                <a:gd name="connsiteX45" fmla="*/ 142521 w 315944"/>
                <a:gd name="connsiteY45" fmla="*/ 1876305 h 2557642"/>
                <a:gd name="connsiteX46" fmla="*/ 142146 w 315944"/>
                <a:gd name="connsiteY46" fmla="*/ 1878110 h 2557642"/>
                <a:gd name="connsiteX47" fmla="*/ 120180 w 315944"/>
                <a:gd name="connsiteY47" fmla="*/ 1895261 h 2557642"/>
                <a:gd name="connsiteX48" fmla="*/ 141017 w 315944"/>
                <a:gd name="connsiteY48" fmla="*/ 1786261 h 2557642"/>
                <a:gd name="connsiteX49" fmla="*/ 135526 w 315944"/>
                <a:gd name="connsiteY49" fmla="*/ 1785584 h 2557642"/>
                <a:gd name="connsiteX50" fmla="*/ 118900 w 315944"/>
                <a:gd name="connsiteY50" fmla="*/ 1759180 h 2557642"/>
                <a:gd name="connsiteX51" fmla="*/ 144703 w 315944"/>
                <a:gd name="connsiteY51" fmla="*/ 1741352 h 2557642"/>
                <a:gd name="connsiteX52" fmla="*/ 163283 w 315944"/>
                <a:gd name="connsiteY52" fmla="*/ 1767304 h 2557642"/>
                <a:gd name="connsiteX53" fmla="*/ 162908 w 315944"/>
                <a:gd name="connsiteY53" fmla="*/ 1769110 h 2557642"/>
                <a:gd name="connsiteX54" fmla="*/ 141017 w 315944"/>
                <a:gd name="connsiteY54" fmla="*/ 1786261 h 2557642"/>
                <a:gd name="connsiteX55" fmla="*/ 162005 w 315944"/>
                <a:gd name="connsiteY55" fmla="*/ 1677335 h 2557642"/>
                <a:gd name="connsiteX56" fmla="*/ 156513 w 315944"/>
                <a:gd name="connsiteY56" fmla="*/ 1676658 h 2557642"/>
                <a:gd name="connsiteX57" fmla="*/ 139888 w 315944"/>
                <a:gd name="connsiteY57" fmla="*/ 1650254 h 2557642"/>
                <a:gd name="connsiteX58" fmla="*/ 165691 w 315944"/>
                <a:gd name="connsiteY58" fmla="*/ 1632426 h 2557642"/>
                <a:gd name="connsiteX59" fmla="*/ 184271 w 315944"/>
                <a:gd name="connsiteY59" fmla="*/ 1658378 h 2557642"/>
                <a:gd name="connsiteX60" fmla="*/ 183895 w 315944"/>
                <a:gd name="connsiteY60" fmla="*/ 1660184 h 2557642"/>
                <a:gd name="connsiteX61" fmla="*/ 162005 w 315944"/>
                <a:gd name="connsiteY61" fmla="*/ 1677335 h 2557642"/>
                <a:gd name="connsiteX62" fmla="*/ 182617 w 315944"/>
                <a:gd name="connsiteY62" fmla="*/ 1568259 h 2557642"/>
                <a:gd name="connsiteX63" fmla="*/ 177124 w 315944"/>
                <a:gd name="connsiteY63" fmla="*/ 1567582 h 2557642"/>
                <a:gd name="connsiteX64" fmla="*/ 160500 w 315944"/>
                <a:gd name="connsiteY64" fmla="*/ 1541253 h 2557642"/>
                <a:gd name="connsiteX65" fmla="*/ 186378 w 315944"/>
                <a:gd name="connsiteY65" fmla="*/ 1523350 h 2557642"/>
                <a:gd name="connsiteX66" fmla="*/ 204958 w 315944"/>
                <a:gd name="connsiteY66" fmla="*/ 1549302 h 2557642"/>
                <a:gd name="connsiteX67" fmla="*/ 204582 w 315944"/>
                <a:gd name="connsiteY67" fmla="*/ 1551108 h 2557642"/>
                <a:gd name="connsiteX68" fmla="*/ 182617 w 315944"/>
                <a:gd name="connsiteY68" fmla="*/ 1568259 h 2557642"/>
                <a:gd name="connsiteX69" fmla="*/ 202250 w 315944"/>
                <a:gd name="connsiteY69" fmla="*/ 1459108 h 2557642"/>
                <a:gd name="connsiteX70" fmla="*/ 199392 w 315944"/>
                <a:gd name="connsiteY70" fmla="*/ 1458957 h 2557642"/>
                <a:gd name="connsiteX71" fmla="*/ 179833 w 315944"/>
                <a:gd name="connsiteY71" fmla="*/ 1433757 h 2557642"/>
                <a:gd name="connsiteX72" fmla="*/ 179983 w 315944"/>
                <a:gd name="connsiteY72" fmla="*/ 1432779 h 2557642"/>
                <a:gd name="connsiteX73" fmla="*/ 205936 w 315944"/>
                <a:gd name="connsiteY73" fmla="*/ 1414199 h 2557642"/>
                <a:gd name="connsiteX74" fmla="*/ 224516 w 315944"/>
                <a:gd name="connsiteY74" fmla="*/ 1439851 h 2557642"/>
                <a:gd name="connsiteX75" fmla="*/ 202250 w 315944"/>
                <a:gd name="connsiteY75" fmla="*/ 1459108 h 2557642"/>
                <a:gd name="connsiteX76" fmla="*/ 220304 w 315944"/>
                <a:gd name="connsiteY76" fmla="*/ 1349656 h 2557642"/>
                <a:gd name="connsiteX77" fmla="*/ 216543 w 315944"/>
                <a:gd name="connsiteY77" fmla="*/ 1349355 h 2557642"/>
                <a:gd name="connsiteX78" fmla="*/ 197962 w 315944"/>
                <a:gd name="connsiteY78" fmla="*/ 1323403 h 2557642"/>
                <a:gd name="connsiteX79" fmla="*/ 223689 w 315944"/>
                <a:gd name="connsiteY79" fmla="*/ 1304747 h 2557642"/>
                <a:gd name="connsiteX80" fmla="*/ 242571 w 315944"/>
                <a:gd name="connsiteY80" fmla="*/ 1330173 h 2557642"/>
                <a:gd name="connsiteX81" fmla="*/ 242495 w 315944"/>
                <a:gd name="connsiteY81" fmla="*/ 1330775 h 2557642"/>
                <a:gd name="connsiteX82" fmla="*/ 220304 w 315944"/>
                <a:gd name="connsiteY82" fmla="*/ 1349656 h 2557642"/>
                <a:gd name="connsiteX83" fmla="*/ 236778 w 315944"/>
                <a:gd name="connsiteY83" fmla="*/ 1239903 h 2557642"/>
                <a:gd name="connsiteX84" fmla="*/ 233017 w 315944"/>
                <a:gd name="connsiteY84" fmla="*/ 1239602 h 2557642"/>
                <a:gd name="connsiteX85" fmla="*/ 214437 w 315944"/>
                <a:gd name="connsiteY85" fmla="*/ 1213650 h 2557642"/>
                <a:gd name="connsiteX86" fmla="*/ 240163 w 315944"/>
                <a:gd name="connsiteY86" fmla="*/ 1194994 h 2557642"/>
                <a:gd name="connsiteX87" fmla="*/ 259044 w 315944"/>
                <a:gd name="connsiteY87" fmla="*/ 1220420 h 2557642"/>
                <a:gd name="connsiteX88" fmla="*/ 258969 w 315944"/>
                <a:gd name="connsiteY88" fmla="*/ 1221021 h 2557642"/>
                <a:gd name="connsiteX89" fmla="*/ 236778 w 315944"/>
                <a:gd name="connsiteY89" fmla="*/ 1239903 h 2557642"/>
                <a:gd name="connsiteX90" fmla="*/ 252650 w 315944"/>
                <a:gd name="connsiteY90" fmla="*/ 1130150 h 2557642"/>
                <a:gd name="connsiteX91" fmla="*/ 248889 w 315944"/>
                <a:gd name="connsiteY91" fmla="*/ 1129849 h 2557642"/>
                <a:gd name="connsiteX92" fmla="*/ 230309 w 315944"/>
                <a:gd name="connsiteY92" fmla="*/ 1103897 h 2557642"/>
                <a:gd name="connsiteX93" fmla="*/ 256036 w 315944"/>
                <a:gd name="connsiteY93" fmla="*/ 1085241 h 2557642"/>
                <a:gd name="connsiteX94" fmla="*/ 274917 w 315944"/>
                <a:gd name="connsiteY94" fmla="*/ 1110667 h 2557642"/>
                <a:gd name="connsiteX95" fmla="*/ 274842 w 315944"/>
                <a:gd name="connsiteY95" fmla="*/ 1111269 h 2557642"/>
                <a:gd name="connsiteX96" fmla="*/ 252650 w 315944"/>
                <a:gd name="connsiteY96" fmla="*/ 1130150 h 2557642"/>
                <a:gd name="connsiteX97" fmla="*/ 267244 w 315944"/>
                <a:gd name="connsiteY97" fmla="*/ 1020246 h 2557642"/>
                <a:gd name="connsiteX98" fmla="*/ 244677 w 315944"/>
                <a:gd name="connsiteY98" fmla="*/ 997679 h 2557642"/>
                <a:gd name="connsiteX99" fmla="*/ 244902 w 315944"/>
                <a:gd name="connsiteY99" fmla="*/ 994444 h 2557642"/>
                <a:gd name="connsiteX100" fmla="*/ 270403 w 315944"/>
                <a:gd name="connsiteY100" fmla="*/ 975262 h 2557642"/>
                <a:gd name="connsiteX101" fmla="*/ 289661 w 315944"/>
                <a:gd name="connsiteY101" fmla="*/ 999635 h 2557642"/>
                <a:gd name="connsiteX102" fmla="*/ 267244 w 315944"/>
                <a:gd name="connsiteY102" fmla="*/ 1020246 h 2557642"/>
                <a:gd name="connsiteX103" fmla="*/ 279356 w 315944"/>
                <a:gd name="connsiteY103" fmla="*/ 909967 h 2557642"/>
                <a:gd name="connsiteX104" fmla="*/ 256788 w 315944"/>
                <a:gd name="connsiteY104" fmla="*/ 887400 h 2557642"/>
                <a:gd name="connsiteX105" fmla="*/ 257013 w 315944"/>
                <a:gd name="connsiteY105" fmla="*/ 884165 h 2557642"/>
                <a:gd name="connsiteX106" fmla="*/ 282514 w 315944"/>
                <a:gd name="connsiteY106" fmla="*/ 864983 h 2557642"/>
                <a:gd name="connsiteX107" fmla="*/ 301772 w 315944"/>
                <a:gd name="connsiteY107" fmla="*/ 889356 h 2557642"/>
                <a:gd name="connsiteX108" fmla="*/ 279356 w 315944"/>
                <a:gd name="connsiteY108" fmla="*/ 909967 h 2557642"/>
                <a:gd name="connsiteX109" fmla="*/ 287856 w 315944"/>
                <a:gd name="connsiteY109" fmla="*/ 799387 h 2557642"/>
                <a:gd name="connsiteX110" fmla="*/ 284095 w 315944"/>
                <a:gd name="connsiteY110" fmla="*/ 799086 h 2557642"/>
                <a:gd name="connsiteX111" fmla="*/ 265289 w 315944"/>
                <a:gd name="connsiteY111" fmla="*/ 775315 h 2557642"/>
                <a:gd name="connsiteX112" fmla="*/ 287781 w 315944"/>
                <a:gd name="connsiteY112" fmla="*/ 754176 h 2557642"/>
                <a:gd name="connsiteX113" fmla="*/ 310348 w 315944"/>
                <a:gd name="connsiteY113" fmla="*/ 776744 h 2557642"/>
                <a:gd name="connsiteX114" fmla="*/ 310047 w 315944"/>
                <a:gd name="connsiteY114" fmla="*/ 780505 h 2557642"/>
                <a:gd name="connsiteX115" fmla="*/ 287856 w 315944"/>
                <a:gd name="connsiteY115" fmla="*/ 799387 h 2557642"/>
                <a:gd name="connsiteX116" fmla="*/ 291241 w 315944"/>
                <a:gd name="connsiteY116" fmla="*/ 688505 h 2557642"/>
                <a:gd name="connsiteX117" fmla="*/ 268673 w 315944"/>
                <a:gd name="connsiteY117" fmla="*/ 665938 h 2557642"/>
                <a:gd name="connsiteX118" fmla="*/ 291241 w 315944"/>
                <a:gd name="connsiteY118" fmla="*/ 643370 h 2557642"/>
                <a:gd name="connsiteX119" fmla="*/ 313808 w 315944"/>
                <a:gd name="connsiteY119" fmla="*/ 665938 h 2557642"/>
                <a:gd name="connsiteX120" fmla="*/ 313808 w 315944"/>
                <a:gd name="connsiteY120" fmla="*/ 666013 h 2557642"/>
                <a:gd name="connsiteX121" fmla="*/ 291241 w 315944"/>
                <a:gd name="connsiteY121" fmla="*/ 688505 h 2557642"/>
                <a:gd name="connsiteX122" fmla="*/ 288007 w 315944"/>
                <a:gd name="connsiteY122" fmla="*/ 577624 h 2557642"/>
                <a:gd name="connsiteX123" fmla="*/ 265739 w 315944"/>
                <a:gd name="connsiteY123" fmla="*/ 558743 h 2557642"/>
                <a:gd name="connsiteX124" fmla="*/ 265439 w 315944"/>
                <a:gd name="connsiteY124" fmla="*/ 554981 h 2557642"/>
                <a:gd name="connsiteX125" fmla="*/ 288007 w 315944"/>
                <a:gd name="connsiteY125" fmla="*/ 532414 h 2557642"/>
                <a:gd name="connsiteX126" fmla="*/ 310499 w 315944"/>
                <a:gd name="connsiteY126" fmla="*/ 553627 h 2557642"/>
                <a:gd name="connsiteX127" fmla="*/ 291693 w 315944"/>
                <a:gd name="connsiteY127" fmla="*/ 577323 h 2557642"/>
                <a:gd name="connsiteX128" fmla="*/ 288007 w 315944"/>
                <a:gd name="connsiteY128" fmla="*/ 577624 h 2557642"/>
                <a:gd name="connsiteX129" fmla="*/ 276873 w 315944"/>
                <a:gd name="connsiteY129" fmla="*/ 467344 h 2557642"/>
                <a:gd name="connsiteX130" fmla="*/ 254606 w 315944"/>
                <a:gd name="connsiteY130" fmla="*/ 448463 h 2557642"/>
                <a:gd name="connsiteX131" fmla="*/ 299140 w 315944"/>
                <a:gd name="connsiteY131" fmla="*/ 441016 h 2557642"/>
                <a:gd name="connsiteX132" fmla="*/ 280558 w 315944"/>
                <a:gd name="connsiteY132" fmla="*/ 466968 h 2557642"/>
                <a:gd name="connsiteX133" fmla="*/ 276873 w 315944"/>
                <a:gd name="connsiteY133" fmla="*/ 467344 h 2557642"/>
                <a:gd name="connsiteX134" fmla="*/ 256261 w 315944"/>
                <a:gd name="connsiteY134" fmla="*/ 358344 h 2557642"/>
                <a:gd name="connsiteX135" fmla="*/ 234371 w 315944"/>
                <a:gd name="connsiteY135" fmla="*/ 341042 h 2557642"/>
                <a:gd name="connsiteX136" fmla="*/ 250093 w 315944"/>
                <a:gd name="connsiteY136" fmla="*/ 314037 h 2557642"/>
                <a:gd name="connsiteX137" fmla="*/ 278001 w 315944"/>
                <a:gd name="connsiteY137" fmla="*/ 329533 h 2557642"/>
                <a:gd name="connsiteX138" fmla="*/ 278603 w 315944"/>
                <a:gd name="connsiteY138" fmla="*/ 332090 h 2557642"/>
                <a:gd name="connsiteX139" fmla="*/ 260022 w 315944"/>
                <a:gd name="connsiteY139" fmla="*/ 358043 h 2557642"/>
                <a:gd name="connsiteX140" fmla="*/ 256261 w 315944"/>
                <a:gd name="connsiteY140" fmla="*/ 358344 h 2557642"/>
                <a:gd name="connsiteX141" fmla="*/ 225419 w 315944"/>
                <a:gd name="connsiteY141" fmla="*/ 251826 h 2557642"/>
                <a:gd name="connsiteX142" fmla="*/ 204657 w 315944"/>
                <a:gd name="connsiteY142" fmla="*/ 238135 h 2557642"/>
                <a:gd name="connsiteX143" fmla="*/ 203980 w 315944"/>
                <a:gd name="connsiteY143" fmla="*/ 236329 h 2557642"/>
                <a:gd name="connsiteX144" fmla="*/ 218273 w 315944"/>
                <a:gd name="connsiteY144" fmla="*/ 207819 h 2557642"/>
                <a:gd name="connsiteX145" fmla="*/ 246558 w 315944"/>
                <a:gd name="connsiteY145" fmla="*/ 221434 h 2557642"/>
                <a:gd name="connsiteX146" fmla="*/ 234296 w 315944"/>
                <a:gd name="connsiteY146" fmla="*/ 250095 h 2557642"/>
                <a:gd name="connsiteX147" fmla="*/ 225419 w 315944"/>
                <a:gd name="connsiteY147" fmla="*/ 251826 h 2557642"/>
                <a:gd name="connsiteX148" fmla="*/ 183895 w 315944"/>
                <a:gd name="connsiteY148" fmla="*/ 148993 h 2557642"/>
                <a:gd name="connsiteX149" fmla="*/ 163133 w 315944"/>
                <a:gd name="connsiteY149" fmla="*/ 135302 h 2557642"/>
                <a:gd name="connsiteX150" fmla="*/ 173740 w 315944"/>
                <a:gd name="connsiteY150" fmla="*/ 106115 h 2557642"/>
                <a:gd name="connsiteX151" fmla="*/ 203980 w 315944"/>
                <a:gd name="connsiteY151" fmla="*/ 116195 h 2557642"/>
                <a:gd name="connsiteX152" fmla="*/ 205259 w 315944"/>
                <a:gd name="connsiteY152" fmla="*/ 119204 h 2557642"/>
                <a:gd name="connsiteX153" fmla="*/ 190966 w 315944"/>
                <a:gd name="connsiteY153" fmla="*/ 147714 h 2557642"/>
                <a:gd name="connsiteX154" fmla="*/ 183895 w 315944"/>
                <a:gd name="connsiteY154" fmla="*/ 148993 h 2557642"/>
                <a:gd name="connsiteX155" fmla="*/ 132291 w 315944"/>
                <a:gd name="connsiteY155" fmla="*/ 50825 h 2557642"/>
                <a:gd name="connsiteX156" fmla="*/ 114688 w 315944"/>
                <a:gd name="connsiteY156" fmla="*/ 42324 h 2557642"/>
                <a:gd name="connsiteX157" fmla="*/ 112056 w 315944"/>
                <a:gd name="connsiteY157" fmla="*/ 38262 h 2557642"/>
                <a:gd name="connsiteX158" fmla="*/ 122136 w 315944"/>
                <a:gd name="connsiteY158" fmla="*/ 8022 h 2557642"/>
                <a:gd name="connsiteX159" fmla="*/ 151473 w 315944"/>
                <a:gd name="connsiteY159" fmla="*/ 16447 h 2557642"/>
                <a:gd name="connsiteX160" fmla="*/ 146358 w 315944"/>
                <a:gd name="connsiteY160" fmla="*/ 45860 h 2557642"/>
                <a:gd name="connsiteX161" fmla="*/ 132291 w 315944"/>
                <a:gd name="connsiteY161" fmla="*/ 50825 h 2557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315944" h="2557642">
                  <a:moveTo>
                    <a:pt x="28255" y="2554080"/>
                  </a:moveTo>
                  <a:cubicBezTo>
                    <a:pt x="27353" y="2554080"/>
                    <a:pt x="26375" y="2554005"/>
                    <a:pt x="25397" y="2553930"/>
                  </a:cubicBezTo>
                  <a:cubicBezTo>
                    <a:pt x="13510" y="2552425"/>
                    <a:pt x="4936" y="2542044"/>
                    <a:pt x="5688" y="2530234"/>
                  </a:cubicBezTo>
                  <a:cubicBezTo>
                    <a:pt x="6289" y="2518349"/>
                    <a:pt x="16144" y="2508870"/>
                    <a:pt x="28255" y="2508870"/>
                  </a:cubicBezTo>
                  <a:lnTo>
                    <a:pt x="28255" y="2508870"/>
                  </a:lnTo>
                  <a:cubicBezTo>
                    <a:pt x="40742" y="2508870"/>
                    <a:pt x="50823" y="2518950"/>
                    <a:pt x="50823" y="2531438"/>
                  </a:cubicBezTo>
                  <a:cubicBezTo>
                    <a:pt x="50823" y="2532340"/>
                    <a:pt x="50747" y="2533394"/>
                    <a:pt x="50672" y="2534296"/>
                  </a:cubicBezTo>
                  <a:cubicBezTo>
                    <a:pt x="49168" y="2545730"/>
                    <a:pt x="39464" y="2554080"/>
                    <a:pt x="28255" y="2554080"/>
                  </a:cubicBezTo>
                  <a:close/>
                  <a:moveTo>
                    <a:pt x="36756" y="2443499"/>
                  </a:moveTo>
                  <a:cubicBezTo>
                    <a:pt x="24268" y="2443499"/>
                    <a:pt x="14188" y="2433420"/>
                    <a:pt x="14188" y="2420932"/>
                  </a:cubicBezTo>
                  <a:cubicBezTo>
                    <a:pt x="14188" y="2419729"/>
                    <a:pt x="14263" y="2418375"/>
                    <a:pt x="14488" y="2417171"/>
                  </a:cubicBezTo>
                  <a:cubicBezTo>
                    <a:pt x="16520" y="2404909"/>
                    <a:pt x="28180" y="2396559"/>
                    <a:pt x="40442" y="2398591"/>
                  </a:cubicBezTo>
                  <a:cubicBezTo>
                    <a:pt x="52176" y="2400546"/>
                    <a:pt x="60301" y="2411304"/>
                    <a:pt x="59172" y="2422963"/>
                  </a:cubicBezTo>
                  <a:cubicBezTo>
                    <a:pt x="58194" y="2434473"/>
                    <a:pt x="48490" y="2443499"/>
                    <a:pt x="36756" y="2443499"/>
                  </a:cubicBezTo>
                  <a:close/>
                  <a:moveTo>
                    <a:pt x="48716" y="2333220"/>
                  </a:moveTo>
                  <a:cubicBezTo>
                    <a:pt x="36229" y="2333220"/>
                    <a:pt x="26149" y="2323140"/>
                    <a:pt x="26149" y="2310653"/>
                  </a:cubicBezTo>
                  <a:cubicBezTo>
                    <a:pt x="26149" y="2309449"/>
                    <a:pt x="26224" y="2308095"/>
                    <a:pt x="26450" y="2306891"/>
                  </a:cubicBezTo>
                  <a:cubicBezTo>
                    <a:pt x="28481" y="2294630"/>
                    <a:pt x="40140" y="2286280"/>
                    <a:pt x="52402" y="2288311"/>
                  </a:cubicBezTo>
                  <a:cubicBezTo>
                    <a:pt x="64138" y="2290267"/>
                    <a:pt x="72261" y="2301024"/>
                    <a:pt x="71133" y="2312683"/>
                  </a:cubicBezTo>
                  <a:cubicBezTo>
                    <a:pt x="70155" y="2324193"/>
                    <a:pt x="60526" y="2333220"/>
                    <a:pt x="48716" y="2333220"/>
                  </a:cubicBezTo>
                  <a:close/>
                  <a:moveTo>
                    <a:pt x="63686" y="2223242"/>
                  </a:moveTo>
                  <a:cubicBezTo>
                    <a:pt x="62783" y="2223242"/>
                    <a:pt x="61805" y="2223166"/>
                    <a:pt x="60827" y="2223091"/>
                  </a:cubicBezTo>
                  <a:cubicBezTo>
                    <a:pt x="48490" y="2221511"/>
                    <a:pt x="39689" y="2210227"/>
                    <a:pt x="41269" y="2197891"/>
                  </a:cubicBezTo>
                  <a:cubicBezTo>
                    <a:pt x="41344" y="2197590"/>
                    <a:pt x="41344" y="2197214"/>
                    <a:pt x="41420" y="2196913"/>
                  </a:cubicBezTo>
                  <a:cubicBezTo>
                    <a:pt x="43451" y="2184651"/>
                    <a:pt x="55035" y="2176301"/>
                    <a:pt x="67372" y="2178332"/>
                  </a:cubicBezTo>
                  <a:cubicBezTo>
                    <a:pt x="79558" y="2180363"/>
                    <a:pt x="87833" y="2191798"/>
                    <a:pt x="85952" y="2203984"/>
                  </a:cubicBezTo>
                  <a:cubicBezTo>
                    <a:pt x="84297" y="2215117"/>
                    <a:pt x="74744" y="2223242"/>
                    <a:pt x="63686" y="2223242"/>
                  </a:cubicBezTo>
                  <a:close/>
                  <a:moveTo>
                    <a:pt x="80913" y="2113639"/>
                  </a:moveTo>
                  <a:cubicBezTo>
                    <a:pt x="80010" y="2113639"/>
                    <a:pt x="79032" y="2113564"/>
                    <a:pt x="78054" y="2113488"/>
                  </a:cubicBezTo>
                  <a:cubicBezTo>
                    <a:pt x="65717" y="2111909"/>
                    <a:pt x="56915" y="2100625"/>
                    <a:pt x="58420" y="2088288"/>
                  </a:cubicBezTo>
                  <a:cubicBezTo>
                    <a:pt x="58496" y="2087987"/>
                    <a:pt x="58496" y="2087611"/>
                    <a:pt x="58571" y="2087310"/>
                  </a:cubicBezTo>
                  <a:cubicBezTo>
                    <a:pt x="60601" y="2075049"/>
                    <a:pt x="72261" y="2066699"/>
                    <a:pt x="84523" y="2068730"/>
                  </a:cubicBezTo>
                  <a:cubicBezTo>
                    <a:pt x="96710" y="2070761"/>
                    <a:pt x="104984" y="2082195"/>
                    <a:pt x="103103" y="2094381"/>
                  </a:cubicBezTo>
                  <a:cubicBezTo>
                    <a:pt x="101599" y="2105515"/>
                    <a:pt x="91970" y="2113639"/>
                    <a:pt x="80913" y="2113639"/>
                  </a:cubicBezTo>
                  <a:close/>
                  <a:moveTo>
                    <a:pt x="99945" y="2004337"/>
                  </a:moveTo>
                  <a:cubicBezTo>
                    <a:pt x="98138" y="2004337"/>
                    <a:pt x="96258" y="2004112"/>
                    <a:pt x="94452" y="2003660"/>
                  </a:cubicBezTo>
                  <a:cubicBezTo>
                    <a:pt x="82643" y="2000726"/>
                    <a:pt x="75421" y="1988991"/>
                    <a:pt x="77828" y="1977256"/>
                  </a:cubicBezTo>
                  <a:cubicBezTo>
                    <a:pt x="80235" y="1965371"/>
                    <a:pt x="91594" y="1957397"/>
                    <a:pt x="103631" y="1959428"/>
                  </a:cubicBezTo>
                  <a:cubicBezTo>
                    <a:pt x="115892" y="1961459"/>
                    <a:pt x="124242" y="1973119"/>
                    <a:pt x="122211" y="1985381"/>
                  </a:cubicBezTo>
                  <a:cubicBezTo>
                    <a:pt x="122136" y="1985982"/>
                    <a:pt x="121985" y="1986659"/>
                    <a:pt x="121834" y="1987186"/>
                  </a:cubicBezTo>
                  <a:cubicBezTo>
                    <a:pt x="119277" y="1997492"/>
                    <a:pt x="110024" y="2004337"/>
                    <a:pt x="99945" y="2004337"/>
                  </a:cubicBezTo>
                  <a:close/>
                  <a:moveTo>
                    <a:pt x="120180" y="1895261"/>
                  </a:moveTo>
                  <a:cubicBezTo>
                    <a:pt x="118374" y="1895261"/>
                    <a:pt x="116494" y="1895036"/>
                    <a:pt x="114688" y="1894584"/>
                  </a:cubicBezTo>
                  <a:cubicBezTo>
                    <a:pt x="102953" y="1891651"/>
                    <a:pt x="95656" y="1879991"/>
                    <a:pt x="98064" y="1868256"/>
                  </a:cubicBezTo>
                  <a:cubicBezTo>
                    <a:pt x="100395" y="1856295"/>
                    <a:pt x="111830" y="1848321"/>
                    <a:pt x="123941" y="1850352"/>
                  </a:cubicBezTo>
                  <a:cubicBezTo>
                    <a:pt x="136203" y="1852383"/>
                    <a:pt x="144552" y="1864043"/>
                    <a:pt x="142521" y="1876305"/>
                  </a:cubicBezTo>
                  <a:cubicBezTo>
                    <a:pt x="142446" y="1876906"/>
                    <a:pt x="142295" y="1877584"/>
                    <a:pt x="142146" y="1878110"/>
                  </a:cubicBezTo>
                  <a:cubicBezTo>
                    <a:pt x="139438" y="1888416"/>
                    <a:pt x="130260" y="1895261"/>
                    <a:pt x="120180" y="1895261"/>
                  </a:cubicBezTo>
                  <a:close/>
                  <a:moveTo>
                    <a:pt x="141017" y="1786261"/>
                  </a:moveTo>
                  <a:cubicBezTo>
                    <a:pt x="139212" y="1786261"/>
                    <a:pt x="137331" y="1786035"/>
                    <a:pt x="135526" y="1785584"/>
                  </a:cubicBezTo>
                  <a:cubicBezTo>
                    <a:pt x="123715" y="1782650"/>
                    <a:pt x="116494" y="1770915"/>
                    <a:pt x="118900" y="1759180"/>
                  </a:cubicBezTo>
                  <a:cubicBezTo>
                    <a:pt x="121308" y="1747294"/>
                    <a:pt x="132667" y="1739320"/>
                    <a:pt x="144703" y="1741352"/>
                  </a:cubicBezTo>
                  <a:cubicBezTo>
                    <a:pt x="156965" y="1743382"/>
                    <a:pt x="165315" y="1755043"/>
                    <a:pt x="163283" y="1767304"/>
                  </a:cubicBezTo>
                  <a:cubicBezTo>
                    <a:pt x="163208" y="1767906"/>
                    <a:pt x="163057" y="1768583"/>
                    <a:pt x="162908" y="1769110"/>
                  </a:cubicBezTo>
                  <a:cubicBezTo>
                    <a:pt x="160349" y="1779415"/>
                    <a:pt x="151172" y="1786261"/>
                    <a:pt x="141017" y="1786261"/>
                  </a:cubicBezTo>
                  <a:close/>
                  <a:moveTo>
                    <a:pt x="162005" y="1677335"/>
                  </a:moveTo>
                  <a:cubicBezTo>
                    <a:pt x="160199" y="1677335"/>
                    <a:pt x="158318" y="1677109"/>
                    <a:pt x="156513" y="1676658"/>
                  </a:cubicBezTo>
                  <a:cubicBezTo>
                    <a:pt x="144703" y="1673725"/>
                    <a:pt x="137482" y="1661989"/>
                    <a:pt x="139888" y="1650254"/>
                  </a:cubicBezTo>
                  <a:cubicBezTo>
                    <a:pt x="142295" y="1638369"/>
                    <a:pt x="153654" y="1630395"/>
                    <a:pt x="165691" y="1632426"/>
                  </a:cubicBezTo>
                  <a:cubicBezTo>
                    <a:pt x="177953" y="1634457"/>
                    <a:pt x="186303" y="1646117"/>
                    <a:pt x="184271" y="1658378"/>
                  </a:cubicBezTo>
                  <a:cubicBezTo>
                    <a:pt x="184196" y="1658980"/>
                    <a:pt x="184045" y="1659657"/>
                    <a:pt x="183895" y="1660184"/>
                  </a:cubicBezTo>
                  <a:cubicBezTo>
                    <a:pt x="181337" y="1670489"/>
                    <a:pt x="172160" y="1677335"/>
                    <a:pt x="162005" y="1677335"/>
                  </a:cubicBezTo>
                  <a:close/>
                  <a:moveTo>
                    <a:pt x="182617" y="1568259"/>
                  </a:moveTo>
                  <a:cubicBezTo>
                    <a:pt x="180811" y="1568259"/>
                    <a:pt x="178931" y="1568033"/>
                    <a:pt x="177124" y="1567582"/>
                  </a:cubicBezTo>
                  <a:cubicBezTo>
                    <a:pt x="165390" y="1564649"/>
                    <a:pt x="158093" y="1552988"/>
                    <a:pt x="160500" y="1541253"/>
                  </a:cubicBezTo>
                  <a:cubicBezTo>
                    <a:pt x="162832" y="1529368"/>
                    <a:pt x="174266" y="1521319"/>
                    <a:pt x="186378" y="1523350"/>
                  </a:cubicBezTo>
                  <a:cubicBezTo>
                    <a:pt x="198639" y="1525381"/>
                    <a:pt x="206989" y="1537041"/>
                    <a:pt x="204958" y="1549302"/>
                  </a:cubicBezTo>
                  <a:cubicBezTo>
                    <a:pt x="204883" y="1549904"/>
                    <a:pt x="204732" y="1550581"/>
                    <a:pt x="204582" y="1551108"/>
                  </a:cubicBezTo>
                  <a:cubicBezTo>
                    <a:pt x="201949" y="1561414"/>
                    <a:pt x="192696" y="1568259"/>
                    <a:pt x="182617" y="1568259"/>
                  </a:cubicBezTo>
                  <a:close/>
                  <a:moveTo>
                    <a:pt x="202250" y="1459108"/>
                  </a:moveTo>
                  <a:cubicBezTo>
                    <a:pt x="201347" y="1459108"/>
                    <a:pt x="200370" y="1459033"/>
                    <a:pt x="199392" y="1458957"/>
                  </a:cubicBezTo>
                  <a:cubicBezTo>
                    <a:pt x="187055" y="1457378"/>
                    <a:pt x="178253" y="1446094"/>
                    <a:pt x="179833" y="1433757"/>
                  </a:cubicBezTo>
                  <a:cubicBezTo>
                    <a:pt x="179908" y="1433457"/>
                    <a:pt x="179908" y="1433080"/>
                    <a:pt x="179983" y="1432779"/>
                  </a:cubicBezTo>
                  <a:cubicBezTo>
                    <a:pt x="182014" y="1420518"/>
                    <a:pt x="193674" y="1412168"/>
                    <a:pt x="205936" y="1414199"/>
                  </a:cubicBezTo>
                  <a:cubicBezTo>
                    <a:pt x="218122" y="1416230"/>
                    <a:pt x="226397" y="1427664"/>
                    <a:pt x="224516" y="1439851"/>
                  </a:cubicBezTo>
                  <a:cubicBezTo>
                    <a:pt x="222862" y="1450984"/>
                    <a:pt x="213233" y="1459108"/>
                    <a:pt x="202250" y="1459108"/>
                  </a:cubicBezTo>
                  <a:close/>
                  <a:moveTo>
                    <a:pt x="220304" y="1349656"/>
                  </a:moveTo>
                  <a:cubicBezTo>
                    <a:pt x="219100" y="1349656"/>
                    <a:pt x="217821" y="1349581"/>
                    <a:pt x="216543" y="1349355"/>
                  </a:cubicBezTo>
                  <a:cubicBezTo>
                    <a:pt x="204281" y="1347324"/>
                    <a:pt x="195931" y="1335664"/>
                    <a:pt x="197962" y="1323403"/>
                  </a:cubicBezTo>
                  <a:cubicBezTo>
                    <a:pt x="199993" y="1311216"/>
                    <a:pt x="211427" y="1302866"/>
                    <a:pt x="223689" y="1304747"/>
                  </a:cubicBezTo>
                  <a:cubicBezTo>
                    <a:pt x="235875" y="1306627"/>
                    <a:pt x="244301" y="1317986"/>
                    <a:pt x="242571" y="1330173"/>
                  </a:cubicBezTo>
                  <a:cubicBezTo>
                    <a:pt x="242571" y="1330323"/>
                    <a:pt x="242495" y="1330624"/>
                    <a:pt x="242495" y="1330775"/>
                  </a:cubicBezTo>
                  <a:cubicBezTo>
                    <a:pt x="240690" y="1341832"/>
                    <a:pt x="231136" y="1349656"/>
                    <a:pt x="220304" y="1349656"/>
                  </a:cubicBezTo>
                  <a:close/>
                  <a:moveTo>
                    <a:pt x="236778" y="1239903"/>
                  </a:moveTo>
                  <a:cubicBezTo>
                    <a:pt x="235574" y="1239903"/>
                    <a:pt x="234296" y="1239828"/>
                    <a:pt x="233017" y="1239602"/>
                  </a:cubicBezTo>
                  <a:cubicBezTo>
                    <a:pt x="220755" y="1237571"/>
                    <a:pt x="212405" y="1225911"/>
                    <a:pt x="214437" y="1213650"/>
                  </a:cubicBezTo>
                  <a:cubicBezTo>
                    <a:pt x="216468" y="1201463"/>
                    <a:pt x="227901" y="1193113"/>
                    <a:pt x="240163" y="1194994"/>
                  </a:cubicBezTo>
                  <a:cubicBezTo>
                    <a:pt x="252349" y="1196875"/>
                    <a:pt x="260774" y="1208234"/>
                    <a:pt x="259044" y="1220420"/>
                  </a:cubicBezTo>
                  <a:cubicBezTo>
                    <a:pt x="259044" y="1220570"/>
                    <a:pt x="258969" y="1220871"/>
                    <a:pt x="258969" y="1221021"/>
                  </a:cubicBezTo>
                  <a:cubicBezTo>
                    <a:pt x="257164" y="1232080"/>
                    <a:pt x="247610" y="1239903"/>
                    <a:pt x="236778" y="1239903"/>
                  </a:cubicBezTo>
                  <a:close/>
                  <a:moveTo>
                    <a:pt x="252650" y="1130150"/>
                  </a:moveTo>
                  <a:cubicBezTo>
                    <a:pt x="251447" y="1130150"/>
                    <a:pt x="250168" y="1130075"/>
                    <a:pt x="248889" y="1129849"/>
                  </a:cubicBezTo>
                  <a:cubicBezTo>
                    <a:pt x="236627" y="1127818"/>
                    <a:pt x="228278" y="1116158"/>
                    <a:pt x="230309" y="1103897"/>
                  </a:cubicBezTo>
                  <a:cubicBezTo>
                    <a:pt x="232340" y="1091710"/>
                    <a:pt x="243849" y="1083360"/>
                    <a:pt x="256036" y="1085241"/>
                  </a:cubicBezTo>
                  <a:cubicBezTo>
                    <a:pt x="268222" y="1087121"/>
                    <a:pt x="276648" y="1098480"/>
                    <a:pt x="274917" y="1110667"/>
                  </a:cubicBezTo>
                  <a:cubicBezTo>
                    <a:pt x="274917" y="1110817"/>
                    <a:pt x="274842" y="1111118"/>
                    <a:pt x="274842" y="1111269"/>
                  </a:cubicBezTo>
                  <a:cubicBezTo>
                    <a:pt x="273111" y="1122327"/>
                    <a:pt x="263483" y="1130150"/>
                    <a:pt x="252650" y="1130150"/>
                  </a:cubicBezTo>
                  <a:close/>
                  <a:moveTo>
                    <a:pt x="267244" y="1020246"/>
                  </a:moveTo>
                  <a:cubicBezTo>
                    <a:pt x="254757" y="1020246"/>
                    <a:pt x="244677" y="1010167"/>
                    <a:pt x="244677" y="997679"/>
                  </a:cubicBezTo>
                  <a:cubicBezTo>
                    <a:pt x="244677" y="996626"/>
                    <a:pt x="244752" y="995498"/>
                    <a:pt x="244902" y="994444"/>
                  </a:cubicBezTo>
                  <a:cubicBezTo>
                    <a:pt x="246633" y="982108"/>
                    <a:pt x="258142" y="973532"/>
                    <a:pt x="270403" y="975262"/>
                  </a:cubicBezTo>
                  <a:cubicBezTo>
                    <a:pt x="282365" y="976992"/>
                    <a:pt x="290790" y="987750"/>
                    <a:pt x="289661" y="999635"/>
                  </a:cubicBezTo>
                  <a:cubicBezTo>
                    <a:pt x="288683" y="1011145"/>
                    <a:pt x="279054" y="1020246"/>
                    <a:pt x="267244" y="1020246"/>
                  </a:cubicBezTo>
                  <a:close/>
                  <a:moveTo>
                    <a:pt x="279356" y="909967"/>
                  </a:moveTo>
                  <a:cubicBezTo>
                    <a:pt x="266868" y="909967"/>
                    <a:pt x="256788" y="899887"/>
                    <a:pt x="256788" y="887400"/>
                  </a:cubicBezTo>
                  <a:cubicBezTo>
                    <a:pt x="256788" y="886346"/>
                    <a:pt x="256863" y="885218"/>
                    <a:pt x="257013" y="884165"/>
                  </a:cubicBezTo>
                  <a:cubicBezTo>
                    <a:pt x="258744" y="871828"/>
                    <a:pt x="270253" y="863252"/>
                    <a:pt x="282514" y="864983"/>
                  </a:cubicBezTo>
                  <a:cubicBezTo>
                    <a:pt x="294476" y="866713"/>
                    <a:pt x="302901" y="877470"/>
                    <a:pt x="301772" y="889356"/>
                  </a:cubicBezTo>
                  <a:cubicBezTo>
                    <a:pt x="300870" y="900865"/>
                    <a:pt x="291165" y="909967"/>
                    <a:pt x="279356" y="909967"/>
                  </a:cubicBezTo>
                  <a:close/>
                  <a:moveTo>
                    <a:pt x="287856" y="799387"/>
                  </a:moveTo>
                  <a:cubicBezTo>
                    <a:pt x="286652" y="799387"/>
                    <a:pt x="285373" y="799311"/>
                    <a:pt x="284095" y="799086"/>
                  </a:cubicBezTo>
                  <a:cubicBezTo>
                    <a:pt x="272510" y="797130"/>
                    <a:pt x="264536" y="786749"/>
                    <a:pt x="265289" y="775315"/>
                  </a:cubicBezTo>
                  <a:cubicBezTo>
                    <a:pt x="266041" y="763505"/>
                    <a:pt x="275819" y="754176"/>
                    <a:pt x="287781" y="754176"/>
                  </a:cubicBezTo>
                  <a:cubicBezTo>
                    <a:pt x="300267" y="754176"/>
                    <a:pt x="310348" y="764257"/>
                    <a:pt x="310348" y="776744"/>
                  </a:cubicBezTo>
                  <a:cubicBezTo>
                    <a:pt x="310348" y="778023"/>
                    <a:pt x="310273" y="779302"/>
                    <a:pt x="310047" y="780505"/>
                  </a:cubicBezTo>
                  <a:cubicBezTo>
                    <a:pt x="308242" y="791563"/>
                    <a:pt x="298688" y="799387"/>
                    <a:pt x="287856" y="799387"/>
                  </a:cubicBezTo>
                  <a:close/>
                  <a:moveTo>
                    <a:pt x="291241" y="688505"/>
                  </a:moveTo>
                  <a:cubicBezTo>
                    <a:pt x="278753" y="688505"/>
                    <a:pt x="268673" y="678425"/>
                    <a:pt x="268673" y="665938"/>
                  </a:cubicBezTo>
                  <a:cubicBezTo>
                    <a:pt x="268673" y="653451"/>
                    <a:pt x="278753" y="643370"/>
                    <a:pt x="291241" y="643370"/>
                  </a:cubicBezTo>
                  <a:cubicBezTo>
                    <a:pt x="303728" y="643370"/>
                    <a:pt x="313808" y="653451"/>
                    <a:pt x="313808" y="665938"/>
                  </a:cubicBezTo>
                  <a:lnTo>
                    <a:pt x="313808" y="666013"/>
                  </a:lnTo>
                  <a:cubicBezTo>
                    <a:pt x="313808" y="678425"/>
                    <a:pt x="303653" y="688505"/>
                    <a:pt x="291241" y="688505"/>
                  </a:cubicBezTo>
                  <a:close/>
                  <a:moveTo>
                    <a:pt x="288007" y="577624"/>
                  </a:moveTo>
                  <a:cubicBezTo>
                    <a:pt x="277174" y="577624"/>
                    <a:pt x="267620" y="569801"/>
                    <a:pt x="265739" y="558743"/>
                  </a:cubicBezTo>
                  <a:cubicBezTo>
                    <a:pt x="265514" y="557539"/>
                    <a:pt x="265439" y="556185"/>
                    <a:pt x="265439" y="554981"/>
                  </a:cubicBezTo>
                  <a:cubicBezTo>
                    <a:pt x="265439" y="542494"/>
                    <a:pt x="275519" y="532414"/>
                    <a:pt x="288007" y="532414"/>
                  </a:cubicBezTo>
                  <a:cubicBezTo>
                    <a:pt x="300042" y="532414"/>
                    <a:pt x="309821" y="541817"/>
                    <a:pt x="310499" y="553627"/>
                  </a:cubicBezTo>
                  <a:cubicBezTo>
                    <a:pt x="311251" y="565062"/>
                    <a:pt x="303201" y="575443"/>
                    <a:pt x="291693" y="577323"/>
                  </a:cubicBezTo>
                  <a:cubicBezTo>
                    <a:pt x="290489" y="577549"/>
                    <a:pt x="289285" y="577624"/>
                    <a:pt x="288007" y="577624"/>
                  </a:cubicBezTo>
                  <a:close/>
                  <a:moveTo>
                    <a:pt x="276873" y="467344"/>
                  </a:moveTo>
                  <a:cubicBezTo>
                    <a:pt x="266041" y="467344"/>
                    <a:pt x="256487" y="459521"/>
                    <a:pt x="254606" y="448463"/>
                  </a:cubicBezTo>
                  <a:lnTo>
                    <a:pt x="299140" y="441016"/>
                  </a:lnTo>
                  <a:cubicBezTo>
                    <a:pt x="301171" y="453277"/>
                    <a:pt x="292895" y="464937"/>
                    <a:pt x="280558" y="466968"/>
                  </a:cubicBezTo>
                  <a:cubicBezTo>
                    <a:pt x="279356" y="467194"/>
                    <a:pt x="278076" y="467344"/>
                    <a:pt x="276873" y="467344"/>
                  </a:cubicBezTo>
                  <a:close/>
                  <a:moveTo>
                    <a:pt x="256261" y="358344"/>
                  </a:moveTo>
                  <a:cubicBezTo>
                    <a:pt x="245955" y="358344"/>
                    <a:pt x="236778" y="351272"/>
                    <a:pt x="234371" y="341042"/>
                  </a:cubicBezTo>
                  <a:cubicBezTo>
                    <a:pt x="231513" y="329307"/>
                    <a:pt x="238433" y="317346"/>
                    <a:pt x="250093" y="314037"/>
                  </a:cubicBezTo>
                  <a:cubicBezTo>
                    <a:pt x="262053" y="310576"/>
                    <a:pt x="274541" y="317572"/>
                    <a:pt x="278001" y="329533"/>
                  </a:cubicBezTo>
                  <a:cubicBezTo>
                    <a:pt x="278227" y="330360"/>
                    <a:pt x="278453" y="331263"/>
                    <a:pt x="278603" y="332090"/>
                  </a:cubicBezTo>
                  <a:cubicBezTo>
                    <a:pt x="280634" y="344352"/>
                    <a:pt x="272359" y="356012"/>
                    <a:pt x="260022" y="358043"/>
                  </a:cubicBezTo>
                  <a:cubicBezTo>
                    <a:pt x="258744" y="358268"/>
                    <a:pt x="257465" y="358344"/>
                    <a:pt x="256261" y="358344"/>
                  </a:cubicBezTo>
                  <a:close/>
                  <a:moveTo>
                    <a:pt x="225419" y="251826"/>
                  </a:moveTo>
                  <a:cubicBezTo>
                    <a:pt x="216693" y="251826"/>
                    <a:pt x="208343" y="246710"/>
                    <a:pt x="204657" y="238135"/>
                  </a:cubicBezTo>
                  <a:cubicBezTo>
                    <a:pt x="204431" y="237533"/>
                    <a:pt x="204131" y="236931"/>
                    <a:pt x="203980" y="236329"/>
                  </a:cubicBezTo>
                  <a:cubicBezTo>
                    <a:pt x="200068" y="224519"/>
                    <a:pt x="206462" y="211731"/>
                    <a:pt x="218273" y="207819"/>
                  </a:cubicBezTo>
                  <a:cubicBezTo>
                    <a:pt x="229857" y="203983"/>
                    <a:pt x="242420" y="210001"/>
                    <a:pt x="246558" y="221434"/>
                  </a:cubicBezTo>
                  <a:cubicBezTo>
                    <a:pt x="250770" y="232643"/>
                    <a:pt x="245429" y="245281"/>
                    <a:pt x="234296" y="250095"/>
                  </a:cubicBezTo>
                  <a:cubicBezTo>
                    <a:pt x="231362" y="251299"/>
                    <a:pt x="228353" y="251826"/>
                    <a:pt x="225419" y="251826"/>
                  </a:cubicBezTo>
                  <a:close/>
                  <a:moveTo>
                    <a:pt x="183895" y="148993"/>
                  </a:moveTo>
                  <a:cubicBezTo>
                    <a:pt x="175019" y="148993"/>
                    <a:pt x="166743" y="143728"/>
                    <a:pt x="163133" y="135302"/>
                  </a:cubicBezTo>
                  <a:cubicBezTo>
                    <a:pt x="158393" y="124395"/>
                    <a:pt x="162982" y="111531"/>
                    <a:pt x="173740" y="106115"/>
                  </a:cubicBezTo>
                  <a:cubicBezTo>
                    <a:pt x="184873" y="100549"/>
                    <a:pt x="198414" y="105062"/>
                    <a:pt x="203980" y="116195"/>
                  </a:cubicBezTo>
                  <a:cubicBezTo>
                    <a:pt x="204431" y="117173"/>
                    <a:pt x="204883" y="118226"/>
                    <a:pt x="205259" y="119204"/>
                  </a:cubicBezTo>
                  <a:cubicBezTo>
                    <a:pt x="209170" y="131015"/>
                    <a:pt x="202776" y="143803"/>
                    <a:pt x="190966" y="147714"/>
                  </a:cubicBezTo>
                  <a:cubicBezTo>
                    <a:pt x="188634" y="148617"/>
                    <a:pt x="186227" y="148993"/>
                    <a:pt x="183895" y="148993"/>
                  </a:cubicBezTo>
                  <a:close/>
                  <a:moveTo>
                    <a:pt x="132291" y="50825"/>
                  </a:moveTo>
                  <a:cubicBezTo>
                    <a:pt x="125671" y="50825"/>
                    <a:pt x="119126" y="47891"/>
                    <a:pt x="114688" y="42324"/>
                  </a:cubicBezTo>
                  <a:cubicBezTo>
                    <a:pt x="113710" y="41046"/>
                    <a:pt x="112808" y="39692"/>
                    <a:pt x="112056" y="38262"/>
                  </a:cubicBezTo>
                  <a:cubicBezTo>
                    <a:pt x="106489" y="27129"/>
                    <a:pt x="111002" y="13589"/>
                    <a:pt x="122136" y="8022"/>
                  </a:cubicBezTo>
                  <a:cubicBezTo>
                    <a:pt x="132743" y="2756"/>
                    <a:pt x="145455" y="6518"/>
                    <a:pt x="151473" y="16447"/>
                  </a:cubicBezTo>
                  <a:cubicBezTo>
                    <a:pt x="157340" y="26001"/>
                    <a:pt x="155310" y="38714"/>
                    <a:pt x="146358" y="45860"/>
                  </a:cubicBezTo>
                  <a:cubicBezTo>
                    <a:pt x="142221" y="49245"/>
                    <a:pt x="137256" y="50825"/>
                    <a:pt x="132291" y="50825"/>
                  </a:cubicBezTo>
                  <a:close/>
                </a:path>
              </a:pathLst>
            </a:custGeom>
            <a:solidFill>
              <a:srgbClr val="485259"/>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241242F-783B-459D-9CE4-DE97484856D2}"/>
                </a:ext>
              </a:extLst>
            </p:cNvPr>
            <p:cNvSpPr/>
            <p:nvPr/>
          </p:nvSpPr>
          <p:spPr>
            <a:xfrm>
              <a:off x="8450036" y="10359600"/>
              <a:ext cx="52663" cy="52663"/>
            </a:xfrm>
            <a:custGeom>
              <a:avLst/>
              <a:gdLst>
                <a:gd name="connsiteX0" fmla="*/ 28209 w 52657"/>
                <a:gd name="connsiteY0" fmla="*/ 50796 h 52657"/>
                <a:gd name="connsiteX1" fmla="*/ 12262 w 52657"/>
                <a:gd name="connsiteY1" fmla="*/ 44176 h 52657"/>
                <a:gd name="connsiteX2" fmla="*/ 5642 w 52657"/>
                <a:gd name="connsiteY2" fmla="*/ 28228 h 52657"/>
                <a:gd name="connsiteX3" fmla="*/ 6094 w 52657"/>
                <a:gd name="connsiteY3" fmla="*/ 23790 h 52657"/>
                <a:gd name="connsiteX4" fmla="*/ 7373 w 52657"/>
                <a:gd name="connsiteY4" fmla="*/ 19577 h 52657"/>
                <a:gd name="connsiteX5" fmla="*/ 9403 w 52657"/>
                <a:gd name="connsiteY5" fmla="*/ 15666 h 52657"/>
                <a:gd name="connsiteX6" fmla="*/ 12262 w 52657"/>
                <a:gd name="connsiteY6" fmla="*/ 12205 h 52657"/>
                <a:gd name="connsiteX7" fmla="*/ 15647 w 52657"/>
                <a:gd name="connsiteY7" fmla="*/ 9422 h 52657"/>
                <a:gd name="connsiteX8" fmla="*/ 19559 w 52657"/>
                <a:gd name="connsiteY8" fmla="*/ 7316 h 52657"/>
                <a:gd name="connsiteX9" fmla="*/ 23771 w 52657"/>
                <a:gd name="connsiteY9" fmla="*/ 6037 h 52657"/>
                <a:gd name="connsiteX10" fmla="*/ 32573 w 52657"/>
                <a:gd name="connsiteY10" fmla="*/ 6037 h 52657"/>
                <a:gd name="connsiteX11" fmla="*/ 36860 w 52657"/>
                <a:gd name="connsiteY11" fmla="*/ 7316 h 52657"/>
                <a:gd name="connsiteX12" fmla="*/ 40697 w 52657"/>
                <a:gd name="connsiteY12" fmla="*/ 9422 h 52657"/>
                <a:gd name="connsiteX13" fmla="*/ 44158 w 52657"/>
                <a:gd name="connsiteY13" fmla="*/ 12205 h 52657"/>
                <a:gd name="connsiteX14" fmla="*/ 46941 w 52657"/>
                <a:gd name="connsiteY14" fmla="*/ 15666 h 52657"/>
                <a:gd name="connsiteX15" fmla="*/ 49047 w 52657"/>
                <a:gd name="connsiteY15" fmla="*/ 19577 h 52657"/>
                <a:gd name="connsiteX16" fmla="*/ 50326 w 52657"/>
                <a:gd name="connsiteY16" fmla="*/ 23790 h 52657"/>
                <a:gd name="connsiteX17" fmla="*/ 50777 w 52657"/>
                <a:gd name="connsiteY17" fmla="*/ 28228 h 52657"/>
                <a:gd name="connsiteX18" fmla="*/ 44158 w 52657"/>
                <a:gd name="connsiteY18" fmla="*/ 44176 h 52657"/>
                <a:gd name="connsiteX19" fmla="*/ 40697 w 52657"/>
                <a:gd name="connsiteY19" fmla="*/ 46959 h 52657"/>
                <a:gd name="connsiteX20" fmla="*/ 36860 w 52657"/>
                <a:gd name="connsiteY20" fmla="*/ 49066 h 52657"/>
                <a:gd name="connsiteX21" fmla="*/ 32573 w 52657"/>
                <a:gd name="connsiteY21" fmla="*/ 50345 h 52657"/>
                <a:gd name="connsiteX22" fmla="*/ 28209 w 52657"/>
                <a:gd name="connsiteY22" fmla="*/ 50796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657" h="52657">
                  <a:moveTo>
                    <a:pt x="28209" y="50796"/>
                  </a:moveTo>
                  <a:cubicBezTo>
                    <a:pt x="22267" y="50796"/>
                    <a:pt x="16475" y="48389"/>
                    <a:pt x="12262" y="44176"/>
                  </a:cubicBezTo>
                  <a:cubicBezTo>
                    <a:pt x="8050" y="39964"/>
                    <a:pt x="5642" y="34171"/>
                    <a:pt x="5642" y="28228"/>
                  </a:cubicBezTo>
                  <a:cubicBezTo>
                    <a:pt x="5642" y="26724"/>
                    <a:pt x="5792" y="25219"/>
                    <a:pt x="6094" y="23790"/>
                  </a:cubicBezTo>
                  <a:cubicBezTo>
                    <a:pt x="6395" y="22361"/>
                    <a:pt x="6770" y="20932"/>
                    <a:pt x="7373" y="19577"/>
                  </a:cubicBezTo>
                  <a:cubicBezTo>
                    <a:pt x="7899" y="18224"/>
                    <a:pt x="8651" y="16869"/>
                    <a:pt x="9403" y="15666"/>
                  </a:cubicBezTo>
                  <a:cubicBezTo>
                    <a:pt x="10231" y="14462"/>
                    <a:pt x="11209" y="13258"/>
                    <a:pt x="12262" y="12205"/>
                  </a:cubicBezTo>
                  <a:cubicBezTo>
                    <a:pt x="13240" y="11227"/>
                    <a:pt x="14443" y="10249"/>
                    <a:pt x="15647" y="9422"/>
                  </a:cubicBezTo>
                  <a:cubicBezTo>
                    <a:pt x="16926" y="8595"/>
                    <a:pt x="18205" y="7918"/>
                    <a:pt x="19559" y="7316"/>
                  </a:cubicBezTo>
                  <a:cubicBezTo>
                    <a:pt x="20913" y="6789"/>
                    <a:pt x="22342" y="6338"/>
                    <a:pt x="23771" y="6037"/>
                  </a:cubicBezTo>
                  <a:cubicBezTo>
                    <a:pt x="26705" y="5510"/>
                    <a:pt x="29714" y="5510"/>
                    <a:pt x="32573" y="6037"/>
                  </a:cubicBezTo>
                  <a:cubicBezTo>
                    <a:pt x="34077" y="6338"/>
                    <a:pt x="35431" y="6789"/>
                    <a:pt x="36860" y="7316"/>
                  </a:cubicBezTo>
                  <a:cubicBezTo>
                    <a:pt x="38215" y="7918"/>
                    <a:pt x="39493" y="8595"/>
                    <a:pt x="40697" y="9422"/>
                  </a:cubicBezTo>
                  <a:cubicBezTo>
                    <a:pt x="41976" y="10249"/>
                    <a:pt x="43105" y="11227"/>
                    <a:pt x="44158" y="12205"/>
                  </a:cubicBezTo>
                  <a:cubicBezTo>
                    <a:pt x="45210" y="13258"/>
                    <a:pt x="46113" y="14462"/>
                    <a:pt x="46941" y="15666"/>
                  </a:cubicBezTo>
                  <a:cubicBezTo>
                    <a:pt x="47768" y="16869"/>
                    <a:pt x="48445" y="18224"/>
                    <a:pt x="49047" y="19577"/>
                  </a:cubicBezTo>
                  <a:cubicBezTo>
                    <a:pt x="49574" y="20932"/>
                    <a:pt x="50025" y="22361"/>
                    <a:pt x="50326" y="23790"/>
                  </a:cubicBezTo>
                  <a:cubicBezTo>
                    <a:pt x="50627" y="25219"/>
                    <a:pt x="50777" y="26724"/>
                    <a:pt x="50777" y="28228"/>
                  </a:cubicBezTo>
                  <a:cubicBezTo>
                    <a:pt x="50777" y="34171"/>
                    <a:pt x="48370" y="39964"/>
                    <a:pt x="44158" y="44176"/>
                  </a:cubicBezTo>
                  <a:cubicBezTo>
                    <a:pt x="43105" y="45229"/>
                    <a:pt x="41976" y="46132"/>
                    <a:pt x="40697" y="46959"/>
                  </a:cubicBezTo>
                  <a:cubicBezTo>
                    <a:pt x="39493" y="47786"/>
                    <a:pt x="38215" y="48464"/>
                    <a:pt x="36860" y="49066"/>
                  </a:cubicBezTo>
                  <a:cubicBezTo>
                    <a:pt x="35431" y="49593"/>
                    <a:pt x="34077" y="50043"/>
                    <a:pt x="32573" y="50345"/>
                  </a:cubicBezTo>
                  <a:cubicBezTo>
                    <a:pt x="31143" y="50645"/>
                    <a:pt x="29639" y="50796"/>
                    <a:pt x="28209" y="50796"/>
                  </a:cubicBezTo>
                  <a:close/>
                </a:path>
              </a:pathLst>
            </a:custGeom>
            <a:solidFill>
              <a:srgbClr val="485259"/>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3A0FCEE0-2B7E-4AB1-890C-965B414D2E32}"/>
                </a:ext>
              </a:extLst>
            </p:cNvPr>
            <p:cNvSpPr/>
            <p:nvPr/>
          </p:nvSpPr>
          <p:spPr>
            <a:xfrm>
              <a:off x="10851716" y="7579064"/>
              <a:ext cx="52663" cy="52663"/>
            </a:xfrm>
            <a:custGeom>
              <a:avLst/>
              <a:gdLst>
                <a:gd name="connsiteX0" fmla="*/ 28134 w 52657"/>
                <a:gd name="connsiteY0" fmla="*/ 50476 h 52657"/>
                <a:gd name="connsiteX1" fmla="*/ 23770 w 52657"/>
                <a:gd name="connsiteY1" fmla="*/ 50025 h 52657"/>
                <a:gd name="connsiteX2" fmla="*/ 19558 w 52657"/>
                <a:gd name="connsiteY2" fmla="*/ 48746 h 52657"/>
                <a:gd name="connsiteX3" fmla="*/ 15646 w 52657"/>
                <a:gd name="connsiteY3" fmla="*/ 46715 h 52657"/>
                <a:gd name="connsiteX4" fmla="*/ 12186 w 52657"/>
                <a:gd name="connsiteY4" fmla="*/ 43856 h 52657"/>
                <a:gd name="connsiteX5" fmla="*/ 5642 w 52657"/>
                <a:gd name="connsiteY5" fmla="*/ 27909 h 52657"/>
                <a:gd name="connsiteX6" fmla="*/ 6017 w 52657"/>
                <a:gd name="connsiteY6" fmla="*/ 23546 h 52657"/>
                <a:gd name="connsiteX7" fmla="*/ 7297 w 52657"/>
                <a:gd name="connsiteY7" fmla="*/ 19333 h 52657"/>
                <a:gd name="connsiteX8" fmla="*/ 9403 w 52657"/>
                <a:gd name="connsiteY8" fmla="*/ 15421 h 52657"/>
                <a:gd name="connsiteX9" fmla="*/ 12186 w 52657"/>
                <a:gd name="connsiteY9" fmla="*/ 11961 h 52657"/>
                <a:gd name="connsiteX10" fmla="*/ 44157 w 52657"/>
                <a:gd name="connsiteY10" fmla="*/ 11961 h 52657"/>
                <a:gd name="connsiteX11" fmla="*/ 50777 w 52657"/>
                <a:gd name="connsiteY11" fmla="*/ 27909 h 52657"/>
                <a:gd name="connsiteX12" fmla="*/ 50325 w 52657"/>
                <a:gd name="connsiteY12" fmla="*/ 32347 h 52657"/>
                <a:gd name="connsiteX13" fmla="*/ 49046 w 52657"/>
                <a:gd name="connsiteY13" fmla="*/ 36559 h 52657"/>
                <a:gd name="connsiteX14" fmla="*/ 46940 w 52657"/>
                <a:gd name="connsiteY14" fmla="*/ 40471 h 52657"/>
                <a:gd name="connsiteX15" fmla="*/ 44157 w 52657"/>
                <a:gd name="connsiteY15" fmla="*/ 43856 h 52657"/>
                <a:gd name="connsiteX16" fmla="*/ 40696 w 52657"/>
                <a:gd name="connsiteY16" fmla="*/ 46715 h 52657"/>
                <a:gd name="connsiteX17" fmla="*/ 36785 w 52657"/>
                <a:gd name="connsiteY17" fmla="*/ 48746 h 52657"/>
                <a:gd name="connsiteX18" fmla="*/ 32572 w 52657"/>
                <a:gd name="connsiteY18" fmla="*/ 50025 h 52657"/>
                <a:gd name="connsiteX19" fmla="*/ 28134 w 52657"/>
                <a:gd name="connsiteY19" fmla="*/ 50476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657" h="52657">
                  <a:moveTo>
                    <a:pt x="28134" y="50476"/>
                  </a:moveTo>
                  <a:cubicBezTo>
                    <a:pt x="26704" y="50476"/>
                    <a:pt x="25200" y="50326"/>
                    <a:pt x="23770" y="50025"/>
                  </a:cubicBezTo>
                  <a:cubicBezTo>
                    <a:pt x="22342" y="49799"/>
                    <a:pt x="20912" y="49348"/>
                    <a:pt x="19558" y="48746"/>
                  </a:cubicBezTo>
                  <a:cubicBezTo>
                    <a:pt x="18204" y="48219"/>
                    <a:pt x="16850" y="47542"/>
                    <a:pt x="15646" y="46715"/>
                  </a:cubicBezTo>
                  <a:cubicBezTo>
                    <a:pt x="14367" y="45887"/>
                    <a:pt x="13240" y="44909"/>
                    <a:pt x="12186" y="43856"/>
                  </a:cubicBezTo>
                  <a:cubicBezTo>
                    <a:pt x="8049" y="39719"/>
                    <a:pt x="5642" y="33851"/>
                    <a:pt x="5642" y="27909"/>
                  </a:cubicBezTo>
                  <a:cubicBezTo>
                    <a:pt x="5642" y="26479"/>
                    <a:pt x="5792" y="24975"/>
                    <a:pt x="6017" y="23546"/>
                  </a:cubicBezTo>
                  <a:cubicBezTo>
                    <a:pt x="6319" y="22116"/>
                    <a:pt x="6769" y="20687"/>
                    <a:pt x="7297" y="19333"/>
                  </a:cubicBezTo>
                  <a:cubicBezTo>
                    <a:pt x="7898" y="17904"/>
                    <a:pt x="8576" y="16625"/>
                    <a:pt x="9403" y="15421"/>
                  </a:cubicBezTo>
                  <a:cubicBezTo>
                    <a:pt x="10230" y="14142"/>
                    <a:pt x="11133" y="13014"/>
                    <a:pt x="12186" y="11961"/>
                  </a:cubicBezTo>
                  <a:cubicBezTo>
                    <a:pt x="20612" y="3535"/>
                    <a:pt x="35732" y="3535"/>
                    <a:pt x="44157" y="11961"/>
                  </a:cubicBezTo>
                  <a:cubicBezTo>
                    <a:pt x="48294" y="16174"/>
                    <a:pt x="50777" y="21966"/>
                    <a:pt x="50777" y="27909"/>
                  </a:cubicBezTo>
                  <a:cubicBezTo>
                    <a:pt x="50777" y="29413"/>
                    <a:pt x="50626" y="30917"/>
                    <a:pt x="50325" y="32347"/>
                  </a:cubicBezTo>
                  <a:cubicBezTo>
                    <a:pt x="50024" y="33776"/>
                    <a:pt x="49573" y="35205"/>
                    <a:pt x="49046" y="36559"/>
                  </a:cubicBezTo>
                  <a:cubicBezTo>
                    <a:pt x="48444" y="37913"/>
                    <a:pt x="47768" y="39267"/>
                    <a:pt x="46940" y="40471"/>
                  </a:cubicBezTo>
                  <a:cubicBezTo>
                    <a:pt x="46113" y="41674"/>
                    <a:pt x="45135" y="42878"/>
                    <a:pt x="44157" y="43856"/>
                  </a:cubicBezTo>
                  <a:cubicBezTo>
                    <a:pt x="43104" y="44909"/>
                    <a:pt x="41900" y="45887"/>
                    <a:pt x="40696" y="46715"/>
                  </a:cubicBezTo>
                  <a:cubicBezTo>
                    <a:pt x="39493" y="47542"/>
                    <a:pt x="38139" y="48219"/>
                    <a:pt x="36785" y="48746"/>
                  </a:cubicBezTo>
                  <a:cubicBezTo>
                    <a:pt x="35431" y="49348"/>
                    <a:pt x="34001" y="49799"/>
                    <a:pt x="32572" y="50025"/>
                  </a:cubicBezTo>
                  <a:cubicBezTo>
                    <a:pt x="31143" y="50326"/>
                    <a:pt x="29638" y="50476"/>
                    <a:pt x="28134" y="50476"/>
                  </a:cubicBezTo>
                  <a:close/>
                </a:path>
              </a:pathLst>
            </a:custGeom>
            <a:solidFill>
              <a:srgbClr val="485259"/>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C7CEA715-6C51-4AF9-A061-38545CE96F13}"/>
                </a:ext>
              </a:extLst>
            </p:cNvPr>
            <p:cNvSpPr/>
            <p:nvPr/>
          </p:nvSpPr>
          <p:spPr>
            <a:xfrm>
              <a:off x="10708922" y="7672888"/>
              <a:ext cx="451401" cy="2678312"/>
            </a:xfrm>
            <a:custGeom>
              <a:avLst/>
              <a:gdLst>
                <a:gd name="connsiteX0" fmla="*/ 307820 w 451348"/>
                <a:gd name="connsiteY0" fmla="*/ 2675060 h 2678002"/>
                <a:gd name="connsiteX1" fmla="*/ 299922 w 451348"/>
                <a:gd name="connsiteY1" fmla="*/ 2673631 h 2678002"/>
                <a:gd name="connsiteX2" fmla="*/ 286607 w 451348"/>
                <a:gd name="connsiteY2" fmla="*/ 2644895 h 2678002"/>
                <a:gd name="connsiteX3" fmla="*/ 315041 w 451348"/>
                <a:gd name="connsiteY3" fmla="*/ 2630978 h 2678002"/>
                <a:gd name="connsiteX4" fmla="*/ 329334 w 451348"/>
                <a:gd name="connsiteY4" fmla="*/ 2659489 h 2678002"/>
                <a:gd name="connsiteX5" fmla="*/ 329034 w 451348"/>
                <a:gd name="connsiteY5" fmla="*/ 2660391 h 2678002"/>
                <a:gd name="connsiteX6" fmla="*/ 307820 w 451348"/>
                <a:gd name="connsiteY6" fmla="*/ 2675060 h 2678002"/>
                <a:gd name="connsiteX7" fmla="*/ 345357 w 451348"/>
                <a:gd name="connsiteY7" fmla="*/ 2568392 h 2678002"/>
                <a:gd name="connsiteX8" fmla="*/ 339866 w 451348"/>
                <a:gd name="connsiteY8" fmla="*/ 2567715 h 2678002"/>
                <a:gd name="connsiteX9" fmla="*/ 323467 w 451348"/>
                <a:gd name="connsiteY9" fmla="*/ 2540333 h 2678002"/>
                <a:gd name="connsiteX10" fmla="*/ 323994 w 451348"/>
                <a:gd name="connsiteY10" fmla="*/ 2538602 h 2678002"/>
                <a:gd name="connsiteX11" fmla="*/ 352579 w 451348"/>
                <a:gd name="connsiteY11" fmla="*/ 2524310 h 2678002"/>
                <a:gd name="connsiteX12" fmla="*/ 367022 w 451348"/>
                <a:gd name="connsiteY12" fmla="*/ 2552218 h 2678002"/>
                <a:gd name="connsiteX13" fmla="*/ 345357 w 451348"/>
                <a:gd name="connsiteY13" fmla="*/ 2568392 h 2678002"/>
                <a:gd name="connsiteX14" fmla="*/ 376425 w 451348"/>
                <a:gd name="connsiteY14" fmla="*/ 2459616 h 2678002"/>
                <a:gd name="connsiteX15" fmla="*/ 373567 w 451348"/>
                <a:gd name="connsiteY15" fmla="*/ 2459466 h 2678002"/>
                <a:gd name="connsiteX16" fmla="*/ 353933 w 451348"/>
                <a:gd name="connsiteY16" fmla="*/ 2434266 h 2678002"/>
                <a:gd name="connsiteX17" fmla="*/ 354911 w 451348"/>
                <a:gd name="connsiteY17" fmla="*/ 2429827 h 2678002"/>
                <a:gd name="connsiteX18" fmla="*/ 383421 w 451348"/>
                <a:gd name="connsiteY18" fmla="*/ 2415535 h 2678002"/>
                <a:gd name="connsiteX19" fmla="*/ 398240 w 451348"/>
                <a:gd name="connsiteY19" fmla="*/ 2442240 h 2678002"/>
                <a:gd name="connsiteX20" fmla="*/ 376425 w 451348"/>
                <a:gd name="connsiteY20" fmla="*/ 2459616 h 2678002"/>
                <a:gd name="connsiteX21" fmla="*/ 400498 w 451348"/>
                <a:gd name="connsiteY21" fmla="*/ 2349111 h 2678002"/>
                <a:gd name="connsiteX22" fmla="*/ 395005 w 451348"/>
                <a:gd name="connsiteY22" fmla="*/ 2348434 h 2678002"/>
                <a:gd name="connsiteX23" fmla="*/ 378381 w 451348"/>
                <a:gd name="connsiteY23" fmla="*/ 2322030 h 2678002"/>
                <a:gd name="connsiteX24" fmla="*/ 404184 w 451348"/>
                <a:gd name="connsiteY24" fmla="*/ 2304202 h 2678002"/>
                <a:gd name="connsiteX25" fmla="*/ 422764 w 451348"/>
                <a:gd name="connsiteY25" fmla="*/ 2330154 h 2678002"/>
                <a:gd name="connsiteX26" fmla="*/ 422387 w 451348"/>
                <a:gd name="connsiteY26" fmla="*/ 2331960 h 2678002"/>
                <a:gd name="connsiteX27" fmla="*/ 400498 w 451348"/>
                <a:gd name="connsiteY27" fmla="*/ 2349111 h 2678002"/>
                <a:gd name="connsiteX28" fmla="*/ 417197 w 451348"/>
                <a:gd name="connsiteY28" fmla="*/ 2237252 h 2678002"/>
                <a:gd name="connsiteX29" fmla="*/ 394630 w 451348"/>
                <a:gd name="connsiteY29" fmla="*/ 2214685 h 2678002"/>
                <a:gd name="connsiteX30" fmla="*/ 394930 w 451348"/>
                <a:gd name="connsiteY30" fmla="*/ 2210923 h 2678002"/>
                <a:gd name="connsiteX31" fmla="*/ 420883 w 451348"/>
                <a:gd name="connsiteY31" fmla="*/ 2192343 h 2678002"/>
                <a:gd name="connsiteX32" fmla="*/ 439614 w 451348"/>
                <a:gd name="connsiteY32" fmla="*/ 2216716 h 2678002"/>
                <a:gd name="connsiteX33" fmla="*/ 417197 w 451348"/>
                <a:gd name="connsiteY33" fmla="*/ 2237252 h 2678002"/>
                <a:gd name="connsiteX34" fmla="*/ 426751 w 451348"/>
                <a:gd name="connsiteY34" fmla="*/ 2124565 h 2678002"/>
                <a:gd name="connsiteX35" fmla="*/ 423892 w 451348"/>
                <a:gd name="connsiteY35" fmla="*/ 2124415 h 2678002"/>
                <a:gd name="connsiteX36" fmla="*/ 404184 w 451348"/>
                <a:gd name="connsiteY36" fmla="*/ 2100719 h 2678002"/>
                <a:gd name="connsiteX37" fmla="*/ 426751 w 451348"/>
                <a:gd name="connsiteY37" fmla="*/ 2079355 h 2678002"/>
                <a:gd name="connsiteX38" fmla="*/ 449318 w 451348"/>
                <a:gd name="connsiteY38" fmla="*/ 2101923 h 2678002"/>
                <a:gd name="connsiteX39" fmla="*/ 449168 w 451348"/>
                <a:gd name="connsiteY39" fmla="*/ 2104781 h 2678002"/>
                <a:gd name="connsiteX40" fmla="*/ 426751 w 451348"/>
                <a:gd name="connsiteY40" fmla="*/ 2124565 h 2678002"/>
                <a:gd name="connsiteX41" fmla="*/ 429610 w 451348"/>
                <a:gd name="connsiteY41" fmla="*/ 2011427 h 2678002"/>
                <a:gd name="connsiteX42" fmla="*/ 407042 w 451348"/>
                <a:gd name="connsiteY42" fmla="*/ 1988860 h 2678002"/>
                <a:gd name="connsiteX43" fmla="*/ 429610 w 451348"/>
                <a:gd name="connsiteY43" fmla="*/ 1966292 h 2678002"/>
                <a:gd name="connsiteX44" fmla="*/ 452177 w 451348"/>
                <a:gd name="connsiteY44" fmla="*/ 1988860 h 2678002"/>
                <a:gd name="connsiteX45" fmla="*/ 452177 w 451348"/>
                <a:gd name="connsiteY45" fmla="*/ 1988935 h 2678002"/>
                <a:gd name="connsiteX46" fmla="*/ 429610 w 451348"/>
                <a:gd name="connsiteY46" fmla="*/ 2011427 h 2678002"/>
                <a:gd name="connsiteX47" fmla="*/ 426600 w 451348"/>
                <a:gd name="connsiteY47" fmla="*/ 1898364 h 2678002"/>
                <a:gd name="connsiteX48" fmla="*/ 404259 w 451348"/>
                <a:gd name="connsiteY48" fmla="*/ 1878580 h 2678002"/>
                <a:gd name="connsiteX49" fmla="*/ 404108 w 451348"/>
                <a:gd name="connsiteY49" fmla="*/ 1875722 h 2678002"/>
                <a:gd name="connsiteX50" fmla="*/ 426676 w 451348"/>
                <a:gd name="connsiteY50" fmla="*/ 1853154 h 2678002"/>
                <a:gd name="connsiteX51" fmla="*/ 449243 w 451348"/>
                <a:gd name="connsiteY51" fmla="*/ 1874518 h 2678002"/>
                <a:gd name="connsiteX52" fmla="*/ 429534 w 451348"/>
                <a:gd name="connsiteY52" fmla="*/ 1898214 h 2678002"/>
                <a:gd name="connsiteX53" fmla="*/ 426600 w 451348"/>
                <a:gd name="connsiteY53" fmla="*/ 1898364 h 2678002"/>
                <a:gd name="connsiteX54" fmla="*/ 449168 w 451348"/>
                <a:gd name="connsiteY54" fmla="*/ 1875722 h 2678002"/>
                <a:gd name="connsiteX55" fmla="*/ 449168 w 451348"/>
                <a:gd name="connsiteY55" fmla="*/ 1875722 h 2678002"/>
                <a:gd name="connsiteX56" fmla="*/ 449168 w 451348"/>
                <a:gd name="connsiteY56" fmla="*/ 1875722 h 2678002"/>
                <a:gd name="connsiteX57" fmla="*/ 418701 w 451348"/>
                <a:gd name="connsiteY57" fmla="*/ 1785452 h 2678002"/>
                <a:gd name="connsiteX58" fmla="*/ 396209 w 451348"/>
                <a:gd name="connsiteY58" fmla="*/ 1764991 h 2678002"/>
                <a:gd name="connsiteX59" fmla="*/ 414940 w 451348"/>
                <a:gd name="connsiteY59" fmla="*/ 1740542 h 2678002"/>
                <a:gd name="connsiteX60" fmla="*/ 440893 w 451348"/>
                <a:gd name="connsiteY60" fmla="*/ 1759123 h 2678002"/>
                <a:gd name="connsiteX61" fmla="*/ 441194 w 451348"/>
                <a:gd name="connsiteY61" fmla="*/ 1762884 h 2678002"/>
                <a:gd name="connsiteX62" fmla="*/ 418701 w 451348"/>
                <a:gd name="connsiteY62" fmla="*/ 1785452 h 2678002"/>
                <a:gd name="connsiteX63" fmla="*/ 406816 w 451348"/>
                <a:gd name="connsiteY63" fmla="*/ 1672915 h 2678002"/>
                <a:gd name="connsiteX64" fmla="*/ 384324 w 451348"/>
                <a:gd name="connsiteY64" fmla="*/ 1652379 h 2678002"/>
                <a:gd name="connsiteX65" fmla="*/ 403055 w 451348"/>
                <a:gd name="connsiteY65" fmla="*/ 1628006 h 2678002"/>
                <a:gd name="connsiteX66" fmla="*/ 429007 w 451348"/>
                <a:gd name="connsiteY66" fmla="*/ 1646587 h 2678002"/>
                <a:gd name="connsiteX67" fmla="*/ 429308 w 451348"/>
                <a:gd name="connsiteY67" fmla="*/ 1650348 h 2678002"/>
                <a:gd name="connsiteX68" fmla="*/ 406816 w 451348"/>
                <a:gd name="connsiteY68" fmla="*/ 1672915 h 2678002"/>
                <a:gd name="connsiteX69" fmla="*/ 390869 w 451348"/>
                <a:gd name="connsiteY69" fmla="*/ 1560981 h 2678002"/>
                <a:gd name="connsiteX70" fmla="*/ 368978 w 451348"/>
                <a:gd name="connsiteY70" fmla="*/ 1543905 h 2678002"/>
                <a:gd name="connsiteX71" fmla="*/ 368601 w 451348"/>
                <a:gd name="connsiteY71" fmla="*/ 1542099 h 2678002"/>
                <a:gd name="connsiteX72" fmla="*/ 387183 w 451348"/>
                <a:gd name="connsiteY72" fmla="*/ 1516147 h 2678002"/>
                <a:gd name="connsiteX73" fmla="*/ 413060 w 451348"/>
                <a:gd name="connsiteY73" fmla="*/ 1534051 h 2678002"/>
                <a:gd name="connsiteX74" fmla="*/ 396435 w 451348"/>
                <a:gd name="connsiteY74" fmla="*/ 1560379 h 2678002"/>
                <a:gd name="connsiteX75" fmla="*/ 390869 w 451348"/>
                <a:gd name="connsiteY75" fmla="*/ 1560981 h 2678002"/>
                <a:gd name="connsiteX76" fmla="*/ 366270 w 451348"/>
                <a:gd name="connsiteY76" fmla="*/ 1450551 h 2678002"/>
                <a:gd name="connsiteX77" fmla="*/ 344379 w 451348"/>
                <a:gd name="connsiteY77" fmla="*/ 1433249 h 2678002"/>
                <a:gd name="connsiteX78" fmla="*/ 360102 w 451348"/>
                <a:gd name="connsiteY78" fmla="*/ 1406244 h 2678002"/>
                <a:gd name="connsiteX79" fmla="*/ 388010 w 451348"/>
                <a:gd name="connsiteY79" fmla="*/ 1421740 h 2678002"/>
                <a:gd name="connsiteX80" fmla="*/ 388611 w 451348"/>
                <a:gd name="connsiteY80" fmla="*/ 1424298 h 2678002"/>
                <a:gd name="connsiteX81" fmla="*/ 370031 w 451348"/>
                <a:gd name="connsiteY81" fmla="*/ 1450250 h 2678002"/>
                <a:gd name="connsiteX82" fmla="*/ 366270 w 451348"/>
                <a:gd name="connsiteY82" fmla="*/ 1450551 h 2678002"/>
                <a:gd name="connsiteX83" fmla="*/ 333848 w 451348"/>
                <a:gd name="connsiteY83" fmla="*/ 1342228 h 2678002"/>
                <a:gd name="connsiteX84" fmla="*/ 312409 w 451348"/>
                <a:gd name="connsiteY84" fmla="*/ 1326806 h 2678002"/>
                <a:gd name="connsiteX85" fmla="*/ 312108 w 451348"/>
                <a:gd name="connsiteY85" fmla="*/ 1325828 h 2678002"/>
                <a:gd name="connsiteX86" fmla="*/ 327604 w 451348"/>
                <a:gd name="connsiteY86" fmla="*/ 1297920 h 2678002"/>
                <a:gd name="connsiteX87" fmla="*/ 355437 w 451348"/>
                <a:gd name="connsiteY87" fmla="*/ 1313190 h 2678002"/>
                <a:gd name="connsiteX88" fmla="*/ 340995 w 451348"/>
                <a:gd name="connsiteY88" fmla="*/ 1341099 h 2678002"/>
                <a:gd name="connsiteX89" fmla="*/ 333848 w 451348"/>
                <a:gd name="connsiteY89" fmla="*/ 1342228 h 2678002"/>
                <a:gd name="connsiteX90" fmla="*/ 295784 w 451348"/>
                <a:gd name="connsiteY90" fmla="*/ 1235709 h 2678002"/>
                <a:gd name="connsiteX91" fmla="*/ 275022 w 451348"/>
                <a:gd name="connsiteY91" fmla="*/ 1222018 h 2678002"/>
                <a:gd name="connsiteX92" fmla="*/ 274345 w 451348"/>
                <a:gd name="connsiteY92" fmla="*/ 1220213 h 2678002"/>
                <a:gd name="connsiteX93" fmla="*/ 288638 w 451348"/>
                <a:gd name="connsiteY93" fmla="*/ 1191703 h 2678002"/>
                <a:gd name="connsiteX94" fmla="*/ 316922 w 451348"/>
                <a:gd name="connsiteY94" fmla="*/ 1205318 h 2678002"/>
                <a:gd name="connsiteX95" fmla="*/ 304660 w 451348"/>
                <a:gd name="connsiteY95" fmla="*/ 1233979 h 2678002"/>
                <a:gd name="connsiteX96" fmla="*/ 295784 w 451348"/>
                <a:gd name="connsiteY96" fmla="*/ 1235709 h 2678002"/>
                <a:gd name="connsiteX97" fmla="*/ 254034 w 451348"/>
                <a:gd name="connsiteY97" fmla="*/ 1130470 h 2678002"/>
                <a:gd name="connsiteX98" fmla="*/ 233122 w 451348"/>
                <a:gd name="connsiteY98" fmla="*/ 1116403 h 2678002"/>
                <a:gd name="connsiteX99" fmla="*/ 243879 w 451348"/>
                <a:gd name="connsiteY99" fmla="*/ 1087667 h 2678002"/>
                <a:gd name="connsiteX100" fmla="*/ 274120 w 451348"/>
                <a:gd name="connsiteY100" fmla="*/ 1097747 h 2678002"/>
                <a:gd name="connsiteX101" fmla="*/ 275699 w 451348"/>
                <a:gd name="connsiteY101" fmla="*/ 1101734 h 2678002"/>
                <a:gd name="connsiteX102" fmla="*/ 260203 w 451348"/>
                <a:gd name="connsiteY102" fmla="*/ 1129642 h 2678002"/>
                <a:gd name="connsiteX103" fmla="*/ 254034 w 451348"/>
                <a:gd name="connsiteY103" fmla="*/ 1130470 h 2678002"/>
                <a:gd name="connsiteX104" fmla="*/ 210629 w 451348"/>
                <a:gd name="connsiteY104" fmla="*/ 1025982 h 2678002"/>
                <a:gd name="connsiteX105" fmla="*/ 189718 w 451348"/>
                <a:gd name="connsiteY105" fmla="*/ 1011915 h 2678002"/>
                <a:gd name="connsiteX106" fmla="*/ 200474 w 451348"/>
                <a:gd name="connsiteY106" fmla="*/ 983179 h 2678002"/>
                <a:gd name="connsiteX107" fmla="*/ 230715 w 451348"/>
                <a:gd name="connsiteY107" fmla="*/ 993260 h 2678002"/>
                <a:gd name="connsiteX108" fmla="*/ 232294 w 451348"/>
                <a:gd name="connsiteY108" fmla="*/ 997246 h 2678002"/>
                <a:gd name="connsiteX109" fmla="*/ 216798 w 451348"/>
                <a:gd name="connsiteY109" fmla="*/ 1025155 h 2678002"/>
                <a:gd name="connsiteX110" fmla="*/ 210629 w 451348"/>
                <a:gd name="connsiteY110" fmla="*/ 1025982 h 2678002"/>
                <a:gd name="connsiteX111" fmla="*/ 167450 w 451348"/>
                <a:gd name="connsiteY111" fmla="*/ 921420 h 2678002"/>
                <a:gd name="connsiteX112" fmla="*/ 146539 w 451348"/>
                <a:gd name="connsiteY112" fmla="*/ 907353 h 2678002"/>
                <a:gd name="connsiteX113" fmla="*/ 157295 w 451348"/>
                <a:gd name="connsiteY113" fmla="*/ 878617 h 2678002"/>
                <a:gd name="connsiteX114" fmla="*/ 187536 w 451348"/>
                <a:gd name="connsiteY114" fmla="*/ 888697 h 2678002"/>
                <a:gd name="connsiteX115" fmla="*/ 189115 w 451348"/>
                <a:gd name="connsiteY115" fmla="*/ 892684 h 2678002"/>
                <a:gd name="connsiteX116" fmla="*/ 173619 w 451348"/>
                <a:gd name="connsiteY116" fmla="*/ 920592 h 2678002"/>
                <a:gd name="connsiteX117" fmla="*/ 167450 w 451348"/>
                <a:gd name="connsiteY117" fmla="*/ 921420 h 2678002"/>
                <a:gd name="connsiteX118" fmla="*/ 126303 w 451348"/>
                <a:gd name="connsiteY118" fmla="*/ 816030 h 2678002"/>
                <a:gd name="connsiteX119" fmla="*/ 105541 w 451348"/>
                <a:gd name="connsiteY119" fmla="*/ 802339 h 2678002"/>
                <a:gd name="connsiteX120" fmla="*/ 104864 w 451348"/>
                <a:gd name="connsiteY120" fmla="*/ 800534 h 2678002"/>
                <a:gd name="connsiteX121" fmla="*/ 119157 w 451348"/>
                <a:gd name="connsiteY121" fmla="*/ 772023 h 2678002"/>
                <a:gd name="connsiteX122" fmla="*/ 147441 w 451348"/>
                <a:gd name="connsiteY122" fmla="*/ 785639 h 2678002"/>
                <a:gd name="connsiteX123" fmla="*/ 135180 w 451348"/>
                <a:gd name="connsiteY123" fmla="*/ 814225 h 2678002"/>
                <a:gd name="connsiteX124" fmla="*/ 126303 w 451348"/>
                <a:gd name="connsiteY124" fmla="*/ 816030 h 2678002"/>
                <a:gd name="connsiteX125" fmla="*/ 89142 w 451348"/>
                <a:gd name="connsiteY125" fmla="*/ 709136 h 2678002"/>
                <a:gd name="connsiteX126" fmla="*/ 67628 w 451348"/>
                <a:gd name="connsiteY126" fmla="*/ 693263 h 2678002"/>
                <a:gd name="connsiteX127" fmla="*/ 81995 w 451348"/>
                <a:gd name="connsiteY127" fmla="*/ 665054 h 2678002"/>
                <a:gd name="connsiteX128" fmla="*/ 110506 w 451348"/>
                <a:gd name="connsiteY128" fmla="*/ 679347 h 2678002"/>
                <a:gd name="connsiteX129" fmla="*/ 110807 w 451348"/>
                <a:gd name="connsiteY129" fmla="*/ 680324 h 2678002"/>
                <a:gd name="connsiteX130" fmla="*/ 95310 w 451348"/>
                <a:gd name="connsiteY130" fmla="*/ 708233 h 2678002"/>
                <a:gd name="connsiteX131" fmla="*/ 89142 w 451348"/>
                <a:gd name="connsiteY131" fmla="*/ 709136 h 2678002"/>
                <a:gd name="connsiteX132" fmla="*/ 58375 w 451348"/>
                <a:gd name="connsiteY132" fmla="*/ 600361 h 2678002"/>
                <a:gd name="connsiteX133" fmla="*/ 36485 w 451348"/>
                <a:gd name="connsiteY133" fmla="*/ 583059 h 2678002"/>
                <a:gd name="connsiteX134" fmla="*/ 52206 w 451348"/>
                <a:gd name="connsiteY134" fmla="*/ 556053 h 2678002"/>
                <a:gd name="connsiteX135" fmla="*/ 80115 w 451348"/>
                <a:gd name="connsiteY135" fmla="*/ 571550 h 2678002"/>
                <a:gd name="connsiteX136" fmla="*/ 80717 w 451348"/>
                <a:gd name="connsiteY136" fmla="*/ 574107 h 2678002"/>
                <a:gd name="connsiteX137" fmla="*/ 62136 w 451348"/>
                <a:gd name="connsiteY137" fmla="*/ 600060 h 2678002"/>
                <a:gd name="connsiteX138" fmla="*/ 58375 w 451348"/>
                <a:gd name="connsiteY138" fmla="*/ 600361 h 2678002"/>
                <a:gd name="connsiteX139" fmla="*/ 36936 w 451348"/>
                <a:gd name="connsiteY139" fmla="*/ 489329 h 2678002"/>
                <a:gd name="connsiteX140" fmla="*/ 14669 w 451348"/>
                <a:gd name="connsiteY140" fmla="*/ 470447 h 2678002"/>
                <a:gd name="connsiteX141" fmla="*/ 59203 w 451348"/>
                <a:gd name="connsiteY141" fmla="*/ 463000 h 2678002"/>
                <a:gd name="connsiteX142" fmla="*/ 40622 w 451348"/>
                <a:gd name="connsiteY142" fmla="*/ 488952 h 2678002"/>
                <a:gd name="connsiteX143" fmla="*/ 36936 w 451348"/>
                <a:gd name="connsiteY143" fmla="*/ 489329 h 2678002"/>
                <a:gd name="connsiteX144" fmla="*/ 28209 w 451348"/>
                <a:gd name="connsiteY144" fmla="*/ 376567 h 2678002"/>
                <a:gd name="connsiteX145" fmla="*/ 5642 w 451348"/>
                <a:gd name="connsiteY145" fmla="*/ 354000 h 2678002"/>
                <a:gd name="connsiteX146" fmla="*/ 28209 w 451348"/>
                <a:gd name="connsiteY146" fmla="*/ 331432 h 2678002"/>
                <a:gd name="connsiteX147" fmla="*/ 50777 w 451348"/>
                <a:gd name="connsiteY147" fmla="*/ 354000 h 2678002"/>
                <a:gd name="connsiteX148" fmla="*/ 50777 w 451348"/>
                <a:gd name="connsiteY148" fmla="*/ 354074 h 2678002"/>
                <a:gd name="connsiteX149" fmla="*/ 28209 w 451348"/>
                <a:gd name="connsiteY149" fmla="*/ 376567 h 2678002"/>
                <a:gd name="connsiteX150" fmla="*/ 35807 w 451348"/>
                <a:gd name="connsiteY150" fmla="*/ 263880 h 2678002"/>
                <a:gd name="connsiteX151" fmla="*/ 32046 w 451348"/>
                <a:gd name="connsiteY151" fmla="*/ 263579 h 2678002"/>
                <a:gd name="connsiteX152" fmla="*/ 13466 w 451348"/>
                <a:gd name="connsiteY152" fmla="*/ 237627 h 2678002"/>
                <a:gd name="connsiteX153" fmla="*/ 39193 w 451348"/>
                <a:gd name="connsiteY153" fmla="*/ 218971 h 2678002"/>
                <a:gd name="connsiteX154" fmla="*/ 58074 w 451348"/>
                <a:gd name="connsiteY154" fmla="*/ 244397 h 2678002"/>
                <a:gd name="connsiteX155" fmla="*/ 57999 w 451348"/>
                <a:gd name="connsiteY155" fmla="*/ 244999 h 2678002"/>
                <a:gd name="connsiteX156" fmla="*/ 35807 w 451348"/>
                <a:gd name="connsiteY156" fmla="*/ 263880 h 2678002"/>
                <a:gd name="connsiteX157" fmla="*/ 62362 w 451348"/>
                <a:gd name="connsiteY157" fmla="*/ 154052 h 2678002"/>
                <a:gd name="connsiteX158" fmla="*/ 53486 w 451348"/>
                <a:gd name="connsiteY158" fmla="*/ 152247 h 2678002"/>
                <a:gd name="connsiteX159" fmla="*/ 41224 w 451348"/>
                <a:gd name="connsiteY159" fmla="*/ 123661 h 2678002"/>
                <a:gd name="connsiteX160" fmla="*/ 69509 w 451348"/>
                <a:gd name="connsiteY160" fmla="*/ 110045 h 2678002"/>
                <a:gd name="connsiteX161" fmla="*/ 83801 w 451348"/>
                <a:gd name="connsiteY161" fmla="*/ 138556 h 2678002"/>
                <a:gd name="connsiteX162" fmla="*/ 83124 w 451348"/>
                <a:gd name="connsiteY162" fmla="*/ 140361 h 2678002"/>
                <a:gd name="connsiteX163" fmla="*/ 62362 w 451348"/>
                <a:gd name="connsiteY163" fmla="*/ 154052 h 2678002"/>
                <a:gd name="connsiteX164" fmla="*/ 108324 w 451348"/>
                <a:gd name="connsiteY164" fmla="*/ 50843 h 2678002"/>
                <a:gd name="connsiteX165" fmla="*/ 95837 w 451348"/>
                <a:gd name="connsiteY165" fmla="*/ 47082 h 2678002"/>
                <a:gd name="connsiteX166" fmla="*/ 88766 w 451348"/>
                <a:gd name="connsiteY166" fmla="*/ 17143 h 2678002"/>
                <a:gd name="connsiteX167" fmla="*/ 118554 w 451348"/>
                <a:gd name="connsiteY167" fmla="*/ 8040 h 2678002"/>
                <a:gd name="connsiteX168" fmla="*/ 128635 w 451348"/>
                <a:gd name="connsiteY168" fmla="*/ 38281 h 2678002"/>
                <a:gd name="connsiteX169" fmla="*/ 127205 w 451348"/>
                <a:gd name="connsiteY169" fmla="*/ 40764 h 2678002"/>
                <a:gd name="connsiteX170" fmla="*/ 108324 w 451348"/>
                <a:gd name="connsiteY170" fmla="*/ 50843 h 26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451348" h="2678002">
                  <a:moveTo>
                    <a:pt x="307820" y="2675060"/>
                  </a:moveTo>
                  <a:cubicBezTo>
                    <a:pt x="305187" y="2675060"/>
                    <a:pt x="302479" y="2674609"/>
                    <a:pt x="299922" y="2673631"/>
                  </a:cubicBezTo>
                  <a:cubicBezTo>
                    <a:pt x="288337" y="2669268"/>
                    <a:pt x="282469" y="2656480"/>
                    <a:pt x="286607" y="2644895"/>
                  </a:cubicBezTo>
                  <a:cubicBezTo>
                    <a:pt x="290669" y="2633311"/>
                    <a:pt x="303307" y="2627066"/>
                    <a:pt x="315041" y="2630978"/>
                  </a:cubicBezTo>
                  <a:cubicBezTo>
                    <a:pt x="326852" y="2634890"/>
                    <a:pt x="333246" y="2647678"/>
                    <a:pt x="329334" y="2659489"/>
                  </a:cubicBezTo>
                  <a:cubicBezTo>
                    <a:pt x="329259" y="2659790"/>
                    <a:pt x="329108" y="2660090"/>
                    <a:pt x="329034" y="2660391"/>
                  </a:cubicBezTo>
                  <a:cubicBezTo>
                    <a:pt x="325573" y="2669493"/>
                    <a:pt x="316997" y="2675060"/>
                    <a:pt x="307820" y="2675060"/>
                  </a:cubicBezTo>
                  <a:close/>
                  <a:moveTo>
                    <a:pt x="345357" y="2568392"/>
                  </a:moveTo>
                  <a:cubicBezTo>
                    <a:pt x="343552" y="2568392"/>
                    <a:pt x="341671" y="2568166"/>
                    <a:pt x="339866" y="2567715"/>
                  </a:cubicBezTo>
                  <a:cubicBezTo>
                    <a:pt x="327755" y="2564706"/>
                    <a:pt x="320383" y="2552444"/>
                    <a:pt x="323467" y="2540333"/>
                  </a:cubicBezTo>
                  <a:cubicBezTo>
                    <a:pt x="323617" y="2539806"/>
                    <a:pt x="323768" y="2539129"/>
                    <a:pt x="323994" y="2538602"/>
                  </a:cubicBezTo>
                  <a:cubicBezTo>
                    <a:pt x="327905" y="2526792"/>
                    <a:pt x="340693" y="2520323"/>
                    <a:pt x="352579" y="2524310"/>
                  </a:cubicBezTo>
                  <a:cubicBezTo>
                    <a:pt x="364163" y="2528147"/>
                    <a:pt x="370557" y="2540558"/>
                    <a:pt x="367022" y="2552218"/>
                  </a:cubicBezTo>
                  <a:cubicBezTo>
                    <a:pt x="364088" y="2561922"/>
                    <a:pt x="355137" y="2568392"/>
                    <a:pt x="345357" y="2568392"/>
                  </a:cubicBezTo>
                  <a:close/>
                  <a:moveTo>
                    <a:pt x="376425" y="2459616"/>
                  </a:moveTo>
                  <a:cubicBezTo>
                    <a:pt x="375522" y="2459616"/>
                    <a:pt x="374544" y="2459541"/>
                    <a:pt x="373567" y="2459466"/>
                  </a:cubicBezTo>
                  <a:cubicBezTo>
                    <a:pt x="361230" y="2457886"/>
                    <a:pt x="352429" y="2446603"/>
                    <a:pt x="353933" y="2434266"/>
                  </a:cubicBezTo>
                  <a:cubicBezTo>
                    <a:pt x="354084" y="2432761"/>
                    <a:pt x="354460" y="2431257"/>
                    <a:pt x="354911" y="2429827"/>
                  </a:cubicBezTo>
                  <a:cubicBezTo>
                    <a:pt x="358823" y="2418017"/>
                    <a:pt x="371611" y="2411548"/>
                    <a:pt x="383421" y="2415535"/>
                  </a:cubicBezTo>
                  <a:cubicBezTo>
                    <a:pt x="394630" y="2419296"/>
                    <a:pt x="400948" y="2430956"/>
                    <a:pt x="398240" y="2442240"/>
                  </a:cubicBezTo>
                  <a:cubicBezTo>
                    <a:pt x="395983" y="2452395"/>
                    <a:pt x="386806" y="2459616"/>
                    <a:pt x="376425" y="2459616"/>
                  </a:cubicBezTo>
                  <a:close/>
                  <a:moveTo>
                    <a:pt x="400498" y="2349111"/>
                  </a:moveTo>
                  <a:cubicBezTo>
                    <a:pt x="398691" y="2349111"/>
                    <a:pt x="396811" y="2348885"/>
                    <a:pt x="395005" y="2348434"/>
                  </a:cubicBezTo>
                  <a:cubicBezTo>
                    <a:pt x="383196" y="2345501"/>
                    <a:pt x="375974" y="2333766"/>
                    <a:pt x="378381" y="2322030"/>
                  </a:cubicBezTo>
                  <a:cubicBezTo>
                    <a:pt x="380789" y="2310145"/>
                    <a:pt x="392147" y="2302171"/>
                    <a:pt x="404184" y="2304202"/>
                  </a:cubicBezTo>
                  <a:cubicBezTo>
                    <a:pt x="416445" y="2306233"/>
                    <a:pt x="424795" y="2317893"/>
                    <a:pt x="422764" y="2330154"/>
                  </a:cubicBezTo>
                  <a:cubicBezTo>
                    <a:pt x="422689" y="2330756"/>
                    <a:pt x="422538" y="2331434"/>
                    <a:pt x="422387" y="2331960"/>
                  </a:cubicBezTo>
                  <a:cubicBezTo>
                    <a:pt x="419755" y="2342266"/>
                    <a:pt x="410577" y="2349111"/>
                    <a:pt x="400498" y="2349111"/>
                  </a:cubicBezTo>
                  <a:close/>
                  <a:moveTo>
                    <a:pt x="417197" y="2237252"/>
                  </a:moveTo>
                  <a:cubicBezTo>
                    <a:pt x="404710" y="2237252"/>
                    <a:pt x="394630" y="2227172"/>
                    <a:pt x="394630" y="2214685"/>
                  </a:cubicBezTo>
                  <a:cubicBezTo>
                    <a:pt x="394630" y="2213481"/>
                    <a:pt x="394705" y="2212127"/>
                    <a:pt x="394930" y="2210923"/>
                  </a:cubicBezTo>
                  <a:cubicBezTo>
                    <a:pt x="396961" y="2198662"/>
                    <a:pt x="408622" y="2190312"/>
                    <a:pt x="420883" y="2192343"/>
                  </a:cubicBezTo>
                  <a:cubicBezTo>
                    <a:pt x="432618" y="2194298"/>
                    <a:pt x="440743" y="2205056"/>
                    <a:pt x="439614" y="2216716"/>
                  </a:cubicBezTo>
                  <a:cubicBezTo>
                    <a:pt x="438636" y="2228300"/>
                    <a:pt x="428932" y="2237252"/>
                    <a:pt x="417197" y="2237252"/>
                  </a:cubicBezTo>
                  <a:close/>
                  <a:moveTo>
                    <a:pt x="426751" y="2124565"/>
                  </a:moveTo>
                  <a:cubicBezTo>
                    <a:pt x="425848" y="2124565"/>
                    <a:pt x="424870" y="2124490"/>
                    <a:pt x="423892" y="2124415"/>
                  </a:cubicBezTo>
                  <a:cubicBezTo>
                    <a:pt x="412006" y="2122910"/>
                    <a:pt x="403506" y="2112529"/>
                    <a:pt x="404184" y="2100719"/>
                  </a:cubicBezTo>
                  <a:cubicBezTo>
                    <a:pt x="404785" y="2088834"/>
                    <a:pt x="414640" y="2079355"/>
                    <a:pt x="426751" y="2079355"/>
                  </a:cubicBezTo>
                  <a:cubicBezTo>
                    <a:pt x="439238" y="2079355"/>
                    <a:pt x="449318" y="2089435"/>
                    <a:pt x="449318" y="2101923"/>
                  </a:cubicBezTo>
                  <a:cubicBezTo>
                    <a:pt x="449318" y="2102825"/>
                    <a:pt x="449243" y="2103879"/>
                    <a:pt x="449168" y="2104781"/>
                  </a:cubicBezTo>
                  <a:cubicBezTo>
                    <a:pt x="447663" y="2116215"/>
                    <a:pt x="437959" y="2124565"/>
                    <a:pt x="426751" y="2124565"/>
                  </a:cubicBezTo>
                  <a:close/>
                  <a:moveTo>
                    <a:pt x="429610" y="2011427"/>
                  </a:moveTo>
                  <a:cubicBezTo>
                    <a:pt x="417122" y="2011427"/>
                    <a:pt x="407042" y="2001347"/>
                    <a:pt x="407042" y="1988860"/>
                  </a:cubicBezTo>
                  <a:cubicBezTo>
                    <a:pt x="407042" y="1976372"/>
                    <a:pt x="417122" y="1966292"/>
                    <a:pt x="429610" y="1966292"/>
                  </a:cubicBezTo>
                  <a:cubicBezTo>
                    <a:pt x="442096" y="1966292"/>
                    <a:pt x="452177" y="1976372"/>
                    <a:pt x="452177" y="1988860"/>
                  </a:cubicBezTo>
                  <a:lnTo>
                    <a:pt x="452177" y="1988935"/>
                  </a:lnTo>
                  <a:cubicBezTo>
                    <a:pt x="452177" y="2001347"/>
                    <a:pt x="442021" y="2011427"/>
                    <a:pt x="429610" y="2011427"/>
                  </a:cubicBezTo>
                  <a:close/>
                  <a:moveTo>
                    <a:pt x="426600" y="1898364"/>
                  </a:moveTo>
                  <a:cubicBezTo>
                    <a:pt x="415392" y="1898364"/>
                    <a:pt x="405688" y="1890014"/>
                    <a:pt x="404259" y="1878580"/>
                  </a:cubicBezTo>
                  <a:cubicBezTo>
                    <a:pt x="404108" y="1877678"/>
                    <a:pt x="404108" y="1876624"/>
                    <a:pt x="404108" y="1875722"/>
                  </a:cubicBezTo>
                  <a:cubicBezTo>
                    <a:pt x="404108" y="1863234"/>
                    <a:pt x="414188" y="1853154"/>
                    <a:pt x="426676" y="1853154"/>
                  </a:cubicBezTo>
                  <a:cubicBezTo>
                    <a:pt x="438711" y="1853154"/>
                    <a:pt x="448565" y="1862633"/>
                    <a:pt x="449243" y="1874518"/>
                  </a:cubicBezTo>
                  <a:cubicBezTo>
                    <a:pt x="449920" y="1886253"/>
                    <a:pt x="441344" y="1896709"/>
                    <a:pt x="429534" y="1898214"/>
                  </a:cubicBezTo>
                  <a:cubicBezTo>
                    <a:pt x="428481" y="1898289"/>
                    <a:pt x="427503" y="1898364"/>
                    <a:pt x="426600" y="1898364"/>
                  </a:cubicBezTo>
                  <a:close/>
                  <a:moveTo>
                    <a:pt x="449168" y="1875722"/>
                  </a:moveTo>
                  <a:lnTo>
                    <a:pt x="449168" y="1875722"/>
                  </a:lnTo>
                  <a:lnTo>
                    <a:pt x="449168" y="1875722"/>
                  </a:lnTo>
                  <a:close/>
                  <a:moveTo>
                    <a:pt x="418701" y="1785452"/>
                  </a:moveTo>
                  <a:cubicBezTo>
                    <a:pt x="406967" y="1785452"/>
                    <a:pt x="397263" y="1776500"/>
                    <a:pt x="396209" y="1764991"/>
                  </a:cubicBezTo>
                  <a:cubicBezTo>
                    <a:pt x="395081" y="1753255"/>
                    <a:pt x="403206" y="1742498"/>
                    <a:pt x="414940" y="1740542"/>
                  </a:cubicBezTo>
                  <a:cubicBezTo>
                    <a:pt x="427277" y="1738436"/>
                    <a:pt x="438862" y="1746786"/>
                    <a:pt x="440893" y="1759123"/>
                  </a:cubicBezTo>
                  <a:cubicBezTo>
                    <a:pt x="441118" y="1760327"/>
                    <a:pt x="441194" y="1761681"/>
                    <a:pt x="441194" y="1762884"/>
                  </a:cubicBezTo>
                  <a:cubicBezTo>
                    <a:pt x="441269" y="1775372"/>
                    <a:pt x="431189" y="1785452"/>
                    <a:pt x="418701" y="1785452"/>
                  </a:cubicBezTo>
                  <a:close/>
                  <a:moveTo>
                    <a:pt x="406816" y="1672915"/>
                  </a:moveTo>
                  <a:cubicBezTo>
                    <a:pt x="395081" y="1672915"/>
                    <a:pt x="385377" y="1663888"/>
                    <a:pt x="384324" y="1652379"/>
                  </a:cubicBezTo>
                  <a:cubicBezTo>
                    <a:pt x="383196" y="1640719"/>
                    <a:pt x="391319" y="1629962"/>
                    <a:pt x="403055" y="1628006"/>
                  </a:cubicBezTo>
                  <a:cubicBezTo>
                    <a:pt x="415317" y="1625900"/>
                    <a:pt x="426976" y="1634250"/>
                    <a:pt x="429007" y="1646587"/>
                  </a:cubicBezTo>
                  <a:cubicBezTo>
                    <a:pt x="429233" y="1647791"/>
                    <a:pt x="429308" y="1649145"/>
                    <a:pt x="429308" y="1650348"/>
                  </a:cubicBezTo>
                  <a:cubicBezTo>
                    <a:pt x="429384" y="1662836"/>
                    <a:pt x="419228" y="1672915"/>
                    <a:pt x="406816" y="1672915"/>
                  </a:cubicBezTo>
                  <a:close/>
                  <a:moveTo>
                    <a:pt x="390869" y="1560981"/>
                  </a:moveTo>
                  <a:cubicBezTo>
                    <a:pt x="380789" y="1560981"/>
                    <a:pt x="371535" y="1554136"/>
                    <a:pt x="368978" y="1543905"/>
                  </a:cubicBezTo>
                  <a:cubicBezTo>
                    <a:pt x="368827" y="1543303"/>
                    <a:pt x="368677" y="1542626"/>
                    <a:pt x="368601" y="1542099"/>
                  </a:cubicBezTo>
                  <a:cubicBezTo>
                    <a:pt x="366571" y="1529838"/>
                    <a:pt x="374846" y="1518178"/>
                    <a:pt x="387183" y="1516147"/>
                  </a:cubicBezTo>
                  <a:cubicBezTo>
                    <a:pt x="399294" y="1514116"/>
                    <a:pt x="410653" y="1522090"/>
                    <a:pt x="413060" y="1534051"/>
                  </a:cubicBezTo>
                  <a:cubicBezTo>
                    <a:pt x="415467" y="1545786"/>
                    <a:pt x="408170" y="1557446"/>
                    <a:pt x="396435" y="1560379"/>
                  </a:cubicBezTo>
                  <a:cubicBezTo>
                    <a:pt x="394555" y="1560756"/>
                    <a:pt x="392674" y="1560981"/>
                    <a:pt x="390869" y="1560981"/>
                  </a:cubicBezTo>
                  <a:close/>
                  <a:moveTo>
                    <a:pt x="366270" y="1450551"/>
                  </a:moveTo>
                  <a:cubicBezTo>
                    <a:pt x="355964" y="1450551"/>
                    <a:pt x="346787" y="1443480"/>
                    <a:pt x="344379" y="1433249"/>
                  </a:cubicBezTo>
                  <a:cubicBezTo>
                    <a:pt x="341521" y="1421514"/>
                    <a:pt x="348442" y="1409553"/>
                    <a:pt x="360102" y="1406244"/>
                  </a:cubicBezTo>
                  <a:cubicBezTo>
                    <a:pt x="372062" y="1402783"/>
                    <a:pt x="384550" y="1409779"/>
                    <a:pt x="388010" y="1421740"/>
                  </a:cubicBezTo>
                  <a:cubicBezTo>
                    <a:pt x="388236" y="1422568"/>
                    <a:pt x="388461" y="1423470"/>
                    <a:pt x="388611" y="1424298"/>
                  </a:cubicBezTo>
                  <a:cubicBezTo>
                    <a:pt x="390643" y="1436559"/>
                    <a:pt x="382368" y="1448219"/>
                    <a:pt x="370031" y="1450250"/>
                  </a:cubicBezTo>
                  <a:cubicBezTo>
                    <a:pt x="368752" y="1450476"/>
                    <a:pt x="367474" y="1450551"/>
                    <a:pt x="366270" y="1450551"/>
                  </a:cubicBezTo>
                  <a:close/>
                  <a:moveTo>
                    <a:pt x="333848" y="1342228"/>
                  </a:moveTo>
                  <a:cubicBezTo>
                    <a:pt x="324370" y="1342228"/>
                    <a:pt x="315569" y="1336285"/>
                    <a:pt x="312409" y="1326806"/>
                  </a:cubicBezTo>
                  <a:cubicBezTo>
                    <a:pt x="312333" y="1326505"/>
                    <a:pt x="312183" y="1326129"/>
                    <a:pt x="312108" y="1325828"/>
                  </a:cubicBezTo>
                  <a:cubicBezTo>
                    <a:pt x="308648" y="1313868"/>
                    <a:pt x="315644" y="1301380"/>
                    <a:pt x="327604" y="1297920"/>
                  </a:cubicBezTo>
                  <a:cubicBezTo>
                    <a:pt x="339489" y="1294535"/>
                    <a:pt x="351902" y="1301380"/>
                    <a:pt x="355437" y="1313190"/>
                  </a:cubicBezTo>
                  <a:cubicBezTo>
                    <a:pt x="358973" y="1324851"/>
                    <a:pt x="352579" y="1337263"/>
                    <a:pt x="340995" y="1341099"/>
                  </a:cubicBezTo>
                  <a:cubicBezTo>
                    <a:pt x="338587" y="1341851"/>
                    <a:pt x="336180" y="1342228"/>
                    <a:pt x="333848" y="1342228"/>
                  </a:cubicBezTo>
                  <a:close/>
                  <a:moveTo>
                    <a:pt x="295784" y="1235709"/>
                  </a:moveTo>
                  <a:cubicBezTo>
                    <a:pt x="287058" y="1235709"/>
                    <a:pt x="278708" y="1230594"/>
                    <a:pt x="275022" y="1222018"/>
                  </a:cubicBezTo>
                  <a:cubicBezTo>
                    <a:pt x="274796" y="1221417"/>
                    <a:pt x="274496" y="1220815"/>
                    <a:pt x="274345" y="1220213"/>
                  </a:cubicBezTo>
                  <a:cubicBezTo>
                    <a:pt x="270434" y="1208402"/>
                    <a:pt x="276828" y="1195614"/>
                    <a:pt x="288638" y="1191703"/>
                  </a:cubicBezTo>
                  <a:cubicBezTo>
                    <a:pt x="300222" y="1187866"/>
                    <a:pt x="312785" y="1193884"/>
                    <a:pt x="316922" y="1205318"/>
                  </a:cubicBezTo>
                  <a:cubicBezTo>
                    <a:pt x="321135" y="1216527"/>
                    <a:pt x="315794" y="1229165"/>
                    <a:pt x="304660" y="1233979"/>
                  </a:cubicBezTo>
                  <a:cubicBezTo>
                    <a:pt x="301727" y="1235107"/>
                    <a:pt x="298718" y="1235709"/>
                    <a:pt x="295784" y="1235709"/>
                  </a:cubicBezTo>
                  <a:close/>
                  <a:moveTo>
                    <a:pt x="254034" y="1130470"/>
                  </a:moveTo>
                  <a:cubicBezTo>
                    <a:pt x="245008" y="1130470"/>
                    <a:pt x="236582" y="1124978"/>
                    <a:pt x="233122" y="1116403"/>
                  </a:cubicBezTo>
                  <a:cubicBezTo>
                    <a:pt x="228684" y="1105570"/>
                    <a:pt x="233272" y="1093008"/>
                    <a:pt x="243879" y="1087667"/>
                  </a:cubicBezTo>
                  <a:cubicBezTo>
                    <a:pt x="255012" y="1082100"/>
                    <a:pt x="268553" y="1086613"/>
                    <a:pt x="274120" y="1097747"/>
                  </a:cubicBezTo>
                  <a:cubicBezTo>
                    <a:pt x="274721" y="1099026"/>
                    <a:pt x="275248" y="1100380"/>
                    <a:pt x="275699" y="1101734"/>
                  </a:cubicBezTo>
                  <a:cubicBezTo>
                    <a:pt x="279085" y="1113695"/>
                    <a:pt x="272164" y="1126182"/>
                    <a:pt x="260203" y="1129642"/>
                  </a:cubicBezTo>
                  <a:cubicBezTo>
                    <a:pt x="258172" y="1130244"/>
                    <a:pt x="256065" y="1130470"/>
                    <a:pt x="254034" y="1130470"/>
                  </a:cubicBezTo>
                  <a:close/>
                  <a:moveTo>
                    <a:pt x="210629" y="1025982"/>
                  </a:moveTo>
                  <a:cubicBezTo>
                    <a:pt x="201603" y="1025982"/>
                    <a:pt x="193178" y="1020491"/>
                    <a:pt x="189718" y="1011915"/>
                  </a:cubicBezTo>
                  <a:cubicBezTo>
                    <a:pt x="185279" y="1001083"/>
                    <a:pt x="189868" y="988520"/>
                    <a:pt x="200474" y="983179"/>
                  </a:cubicBezTo>
                  <a:cubicBezTo>
                    <a:pt x="211607" y="977613"/>
                    <a:pt x="225223" y="982127"/>
                    <a:pt x="230715" y="993260"/>
                  </a:cubicBezTo>
                  <a:cubicBezTo>
                    <a:pt x="231316" y="994538"/>
                    <a:pt x="231843" y="995892"/>
                    <a:pt x="232294" y="997246"/>
                  </a:cubicBezTo>
                  <a:cubicBezTo>
                    <a:pt x="235755" y="1009207"/>
                    <a:pt x="228759" y="1021694"/>
                    <a:pt x="216798" y="1025155"/>
                  </a:cubicBezTo>
                  <a:cubicBezTo>
                    <a:pt x="214767" y="1025682"/>
                    <a:pt x="212661" y="1025982"/>
                    <a:pt x="210629" y="1025982"/>
                  </a:cubicBezTo>
                  <a:close/>
                  <a:moveTo>
                    <a:pt x="167450" y="921420"/>
                  </a:moveTo>
                  <a:cubicBezTo>
                    <a:pt x="158424" y="921420"/>
                    <a:pt x="149999" y="915928"/>
                    <a:pt x="146539" y="907353"/>
                  </a:cubicBezTo>
                  <a:cubicBezTo>
                    <a:pt x="142100" y="896521"/>
                    <a:pt x="146688" y="883958"/>
                    <a:pt x="157295" y="878617"/>
                  </a:cubicBezTo>
                  <a:cubicBezTo>
                    <a:pt x="168428" y="873051"/>
                    <a:pt x="181969" y="877564"/>
                    <a:pt x="187536" y="888697"/>
                  </a:cubicBezTo>
                  <a:cubicBezTo>
                    <a:pt x="188137" y="889976"/>
                    <a:pt x="188664" y="891330"/>
                    <a:pt x="189115" y="892684"/>
                  </a:cubicBezTo>
                  <a:cubicBezTo>
                    <a:pt x="192576" y="904645"/>
                    <a:pt x="185580" y="917132"/>
                    <a:pt x="173619" y="920592"/>
                  </a:cubicBezTo>
                  <a:cubicBezTo>
                    <a:pt x="171588" y="921119"/>
                    <a:pt x="169482" y="921420"/>
                    <a:pt x="167450" y="921420"/>
                  </a:cubicBezTo>
                  <a:close/>
                  <a:moveTo>
                    <a:pt x="126303" y="816030"/>
                  </a:moveTo>
                  <a:cubicBezTo>
                    <a:pt x="117576" y="816030"/>
                    <a:pt x="109227" y="810915"/>
                    <a:pt x="105541" y="802339"/>
                  </a:cubicBezTo>
                  <a:cubicBezTo>
                    <a:pt x="105315" y="801737"/>
                    <a:pt x="105014" y="801135"/>
                    <a:pt x="104864" y="800534"/>
                  </a:cubicBezTo>
                  <a:cubicBezTo>
                    <a:pt x="100952" y="788723"/>
                    <a:pt x="107346" y="775935"/>
                    <a:pt x="119157" y="772023"/>
                  </a:cubicBezTo>
                  <a:cubicBezTo>
                    <a:pt x="130741" y="768187"/>
                    <a:pt x="143304" y="774205"/>
                    <a:pt x="147441" y="785639"/>
                  </a:cubicBezTo>
                  <a:cubicBezTo>
                    <a:pt x="151578" y="796848"/>
                    <a:pt x="146313" y="809486"/>
                    <a:pt x="135180" y="814225"/>
                  </a:cubicBezTo>
                  <a:cubicBezTo>
                    <a:pt x="132246" y="815428"/>
                    <a:pt x="129237" y="816030"/>
                    <a:pt x="126303" y="816030"/>
                  </a:cubicBezTo>
                  <a:close/>
                  <a:moveTo>
                    <a:pt x="89142" y="709136"/>
                  </a:moveTo>
                  <a:cubicBezTo>
                    <a:pt x="79513" y="709136"/>
                    <a:pt x="70636" y="702892"/>
                    <a:pt x="67628" y="693263"/>
                  </a:cubicBezTo>
                  <a:cubicBezTo>
                    <a:pt x="63941" y="681528"/>
                    <a:pt x="70336" y="668966"/>
                    <a:pt x="81995" y="665054"/>
                  </a:cubicBezTo>
                  <a:cubicBezTo>
                    <a:pt x="93806" y="661142"/>
                    <a:pt x="106594" y="667536"/>
                    <a:pt x="110506" y="679347"/>
                  </a:cubicBezTo>
                  <a:cubicBezTo>
                    <a:pt x="110581" y="679648"/>
                    <a:pt x="110732" y="680024"/>
                    <a:pt x="110807" y="680324"/>
                  </a:cubicBezTo>
                  <a:cubicBezTo>
                    <a:pt x="114267" y="692285"/>
                    <a:pt x="107271" y="704772"/>
                    <a:pt x="95310" y="708233"/>
                  </a:cubicBezTo>
                  <a:cubicBezTo>
                    <a:pt x="93279" y="708910"/>
                    <a:pt x="91173" y="709136"/>
                    <a:pt x="89142" y="709136"/>
                  </a:cubicBezTo>
                  <a:close/>
                  <a:moveTo>
                    <a:pt x="58375" y="600361"/>
                  </a:moveTo>
                  <a:cubicBezTo>
                    <a:pt x="48069" y="600361"/>
                    <a:pt x="38892" y="593290"/>
                    <a:pt x="36485" y="583059"/>
                  </a:cubicBezTo>
                  <a:cubicBezTo>
                    <a:pt x="33626" y="571324"/>
                    <a:pt x="40546" y="559363"/>
                    <a:pt x="52206" y="556053"/>
                  </a:cubicBezTo>
                  <a:cubicBezTo>
                    <a:pt x="64167" y="552593"/>
                    <a:pt x="76655" y="559589"/>
                    <a:pt x="80115" y="571550"/>
                  </a:cubicBezTo>
                  <a:cubicBezTo>
                    <a:pt x="80340" y="572377"/>
                    <a:pt x="80566" y="573280"/>
                    <a:pt x="80717" y="574107"/>
                  </a:cubicBezTo>
                  <a:cubicBezTo>
                    <a:pt x="82747" y="586369"/>
                    <a:pt x="74473" y="598028"/>
                    <a:pt x="62136" y="600060"/>
                  </a:cubicBezTo>
                  <a:cubicBezTo>
                    <a:pt x="60858" y="600210"/>
                    <a:pt x="59654" y="600361"/>
                    <a:pt x="58375" y="600361"/>
                  </a:cubicBezTo>
                  <a:close/>
                  <a:moveTo>
                    <a:pt x="36936" y="489329"/>
                  </a:moveTo>
                  <a:cubicBezTo>
                    <a:pt x="26104" y="489329"/>
                    <a:pt x="16550" y="481505"/>
                    <a:pt x="14669" y="470447"/>
                  </a:cubicBezTo>
                  <a:lnTo>
                    <a:pt x="59203" y="463000"/>
                  </a:lnTo>
                  <a:cubicBezTo>
                    <a:pt x="61233" y="475262"/>
                    <a:pt x="52959" y="486922"/>
                    <a:pt x="40622" y="488952"/>
                  </a:cubicBezTo>
                  <a:cubicBezTo>
                    <a:pt x="39419" y="489178"/>
                    <a:pt x="38139" y="489329"/>
                    <a:pt x="36936" y="489329"/>
                  </a:cubicBezTo>
                  <a:close/>
                  <a:moveTo>
                    <a:pt x="28209" y="376567"/>
                  </a:moveTo>
                  <a:cubicBezTo>
                    <a:pt x="15723" y="376567"/>
                    <a:pt x="5642" y="366487"/>
                    <a:pt x="5642" y="354000"/>
                  </a:cubicBezTo>
                  <a:cubicBezTo>
                    <a:pt x="5642" y="341512"/>
                    <a:pt x="15723" y="331432"/>
                    <a:pt x="28209" y="331432"/>
                  </a:cubicBezTo>
                  <a:cubicBezTo>
                    <a:pt x="40697" y="331432"/>
                    <a:pt x="50777" y="341512"/>
                    <a:pt x="50777" y="354000"/>
                  </a:cubicBezTo>
                  <a:lnTo>
                    <a:pt x="50777" y="354074"/>
                  </a:lnTo>
                  <a:cubicBezTo>
                    <a:pt x="50777" y="366487"/>
                    <a:pt x="40622" y="376567"/>
                    <a:pt x="28209" y="376567"/>
                  </a:cubicBezTo>
                  <a:close/>
                  <a:moveTo>
                    <a:pt x="35807" y="263880"/>
                  </a:moveTo>
                  <a:cubicBezTo>
                    <a:pt x="34604" y="263880"/>
                    <a:pt x="33325" y="263805"/>
                    <a:pt x="32046" y="263579"/>
                  </a:cubicBezTo>
                  <a:cubicBezTo>
                    <a:pt x="19784" y="261548"/>
                    <a:pt x="11434" y="249888"/>
                    <a:pt x="13466" y="237627"/>
                  </a:cubicBezTo>
                  <a:cubicBezTo>
                    <a:pt x="15497" y="225440"/>
                    <a:pt x="27006" y="217090"/>
                    <a:pt x="39193" y="218971"/>
                  </a:cubicBezTo>
                  <a:cubicBezTo>
                    <a:pt x="51379" y="220852"/>
                    <a:pt x="59804" y="232211"/>
                    <a:pt x="58074" y="244397"/>
                  </a:cubicBezTo>
                  <a:cubicBezTo>
                    <a:pt x="58074" y="244547"/>
                    <a:pt x="57999" y="244848"/>
                    <a:pt x="57999" y="244999"/>
                  </a:cubicBezTo>
                  <a:cubicBezTo>
                    <a:pt x="56194" y="256057"/>
                    <a:pt x="46640" y="263880"/>
                    <a:pt x="35807" y="263880"/>
                  </a:cubicBezTo>
                  <a:close/>
                  <a:moveTo>
                    <a:pt x="62362" y="154052"/>
                  </a:moveTo>
                  <a:cubicBezTo>
                    <a:pt x="59428" y="154052"/>
                    <a:pt x="56419" y="153450"/>
                    <a:pt x="53486" y="152247"/>
                  </a:cubicBezTo>
                  <a:cubicBezTo>
                    <a:pt x="42352" y="147507"/>
                    <a:pt x="37011" y="134870"/>
                    <a:pt x="41224" y="123661"/>
                  </a:cubicBezTo>
                  <a:cubicBezTo>
                    <a:pt x="45436" y="112227"/>
                    <a:pt x="57924" y="106209"/>
                    <a:pt x="69509" y="110045"/>
                  </a:cubicBezTo>
                  <a:cubicBezTo>
                    <a:pt x="81318" y="113957"/>
                    <a:pt x="87712" y="126745"/>
                    <a:pt x="83801" y="138556"/>
                  </a:cubicBezTo>
                  <a:cubicBezTo>
                    <a:pt x="83576" y="139157"/>
                    <a:pt x="83350" y="139834"/>
                    <a:pt x="83124" y="140361"/>
                  </a:cubicBezTo>
                  <a:cubicBezTo>
                    <a:pt x="79438" y="148937"/>
                    <a:pt x="71163" y="154052"/>
                    <a:pt x="62362" y="154052"/>
                  </a:cubicBezTo>
                  <a:close/>
                  <a:moveTo>
                    <a:pt x="108324" y="50843"/>
                  </a:moveTo>
                  <a:cubicBezTo>
                    <a:pt x="104036" y="50843"/>
                    <a:pt x="99673" y="49640"/>
                    <a:pt x="95837" y="47082"/>
                  </a:cubicBezTo>
                  <a:cubicBezTo>
                    <a:pt x="85907" y="40462"/>
                    <a:pt x="82898" y="27373"/>
                    <a:pt x="88766" y="17143"/>
                  </a:cubicBezTo>
                  <a:cubicBezTo>
                    <a:pt x="94633" y="6686"/>
                    <a:pt x="107722" y="2624"/>
                    <a:pt x="118554" y="8040"/>
                  </a:cubicBezTo>
                  <a:cubicBezTo>
                    <a:pt x="129688" y="13607"/>
                    <a:pt x="134202" y="27148"/>
                    <a:pt x="128635" y="38281"/>
                  </a:cubicBezTo>
                  <a:cubicBezTo>
                    <a:pt x="128183" y="39108"/>
                    <a:pt x="127732" y="40011"/>
                    <a:pt x="127205" y="40764"/>
                  </a:cubicBezTo>
                  <a:cubicBezTo>
                    <a:pt x="122767" y="47308"/>
                    <a:pt x="115621" y="50843"/>
                    <a:pt x="108324" y="50843"/>
                  </a:cubicBezTo>
                  <a:close/>
                </a:path>
              </a:pathLst>
            </a:custGeom>
            <a:solidFill>
              <a:srgbClr val="485259"/>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6BBF2959-738A-4B8B-845A-141809BCD95E}"/>
                </a:ext>
              </a:extLst>
            </p:cNvPr>
            <p:cNvSpPr/>
            <p:nvPr/>
          </p:nvSpPr>
          <p:spPr>
            <a:xfrm>
              <a:off x="10945306" y="10402577"/>
              <a:ext cx="52663" cy="52663"/>
            </a:xfrm>
            <a:custGeom>
              <a:avLst/>
              <a:gdLst>
                <a:gd name="connsiteX0" fmla="*/ 28209 w 52657"/>
                <a:gd name="connsiteY0" fmla="*/ 50777 h 52657"/>
                <a:gd name="connsiteX1" fmla="*/ 23771 w 52657"/>
                <a:gd name="connsiteY1" fmla="*/ 50325 h 52657"/>
                <a:gd name="connsiteX2" fmla="*/ 19558 w 52657"/>
                <a:gd name="connsiteY2" fmla="*/ 49046 h 52657"/>
                <a:gd name="connsiteX3" fmla="*/ 15646 w 52657"/>
                <a:gd name="connsiteY3" fmla="*/ 46940 h 52657"/>
                <a:gd name="connsiteX4" fmla="*/ 12262 w 52657"/>
                <a:gd name="connsiteY4" fmla="*/ 44157 h 52657"/>
                <a:gd name="connsiteX5" fmla="*/ 5642 w 52657"/>
                <a:gd name="connsiteY5" fmla="*/ 28210 h 52657"/>
                <a:gd name="connsiteX6" fmla="*/ 12262 w 52657"/>
                <a:gd name="connsiteY6" fmla="*/ 12262 h 52657"/>
                <a:gd name="connsiteX7" fmla="*/ 15646 w 52657"/>
                <a:gd name="connsiteY7" fmla="*/ 9403 h 52657"/>
                <a:gd name="connsiteX8" fmla="*/ 19558 w 52657"/>
                <a:gd name="connsiteY8" fmla="*/ 7372 h 52657"/>
                <a:gd name="connsiteX9" fmla="*/ 23771 w 52657"/>
                <a:gd name="connsiteY9" fmla="*/ 6093 h 52657"/>
                <a:gd name="connsiteX10" fmla="*/ 32647 w 52657"/>
                <a:gd name="connsiteY10" fmla="*/ 6093 h 52657"/>
                <a:gd name="connsiteX11" fmla="*/ 36860 w 52657"/>
                <a:gd name="connsiteY11" fmla="*/ 7372 h 52657"/>
                <a:gd name="connsiteX12" fmla="*/ 40697 w 52657"/>
                <a:gd name="connsiteY12" fmla="*/ 9403 h 52657"/>
                <a:gd name="connsiteX13" fmla="*/ 44157 w 52657"/>
                <a:gd name="connsiteY13" fmla="*/ 12262 h 52657"/>
                <a:gd name="connsiteX14" fmla="*/ 50777 w 52657"/>
                <a:gd name="connsiteY14" fmla="*/ 28210 h 52657"/>
                <a:gd name="connsiteX15" fmla="*/ 50326 w 52657"/>
                <a:gd name="connsiteY15" fmla="*/ 32572 h 52657"/>
                <a:gd name="connsiteX16" fmla="*/ 49047 w 52657"/>
                <a:gd name="connsiteY16" fmla="*/ 36784 h 52657"/>
                <a:gd name="connsiteX17" fmla="*/ 46940 w 52657"/>
                <a:gd name="connsiteY17" fmla="*/ 40696 h 52657"/>
                <a:gd name="connsiteX18" fmla="*/ 44157 w 52657"/>
                <a:gd name="connsiteY18" fmla="*/ 44157 h 52657"/>
                <a:gd name="connsiteX19" fmla="*/ 40697 w 52657"/>
                <a:gd name="connsiteY19" fmla="*/ 46940 h 52657"/>
                <a:gd name="connsiteX20" fmla="*/ 36860 w 52657"/>
                <a:gd name="connsiteY20" fmla="*/ 49046 h 52657"/>
                <a:gd name="connsiteX21" fmla="*/ 32647 w 52657"/>
                <a:gd name="connsiteY21" fmla="*/ 50325 h 52657"/>
                <a:gd name="connsiteX22" fmla="*/ 28209 w 52657"/>
                <a:gd name="connsiteY22" fmla="*/ 50777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657" h="52657">
                  <a:moveTo>
                    <a:pt x="28209" y="50777"/>
                  </a:moveTo>
                  <a:cubicBezTo>
                    <a:pt x="26705" y="50777"/>
                    <a:pt x="25275" y="50626"/>
                    <a:pt x="23771" y="50325"/>
                  </a:cubicBezTo>
                  <a:cubicBezTo>
                    <a:pt x="22342" y="50024"/>
                    <a:pt x="20913" y="49573"/>
                    <a:pt x="19558" y="49046"/>
                  </a:cubicBezTo>
                  <a:cubicBezTo>
                    <a:pt x="18205" y="48445"/>
                    <a:pt x="16926" y="47768"/>
                    <a:pt x="15646" y="46940"/>
                  </a:cubicBezTo>
                  <a:cubicBezTo>
                    <a:pt x="14443" y="46113"/>
                    <a:pt x="13315" y="45210"/>
                    <a:pt x="12262" y="44157"/>
                  </a:cubicBezTo>
                  <a:cubicBezTo>
                    <a:pt x="8050" y="39944"/>
                    <a:pt x="5642" y="34152"/>
                    <a:pt x="5642" y="28210"/>
                  </a:cubicBezTo>
                  <a:cubicBezTo>
                    <a:pt x="5642" y="22266"/>
                    <a:pt x="8050" y="16399"/>
                    <a:pt x="12262" y="12262"/>
                  </a:cubicBezTo>
                  <a:cubicBezTo>
                    <a:pt x="13315" y="11209"/>
                    <a:pt x="14443" y="10231"/>
                    <a:pt x="15646" y="9403"/>
                  </a:cubicBezTo>
                  <a:cubicBezTo>
                    <a:pt x="16926" y="8575"/>
                    <a:pt x="18205" y="7898"/>
                    <a:pt x="19558" y="7372"/>
                  </a:cubicBezTo>
                  <a:cubicBezTo>
                    <a:pt x="20913" y="6770"/>
                    <a:pt x="22342" y="6319"/>
                    <a:pt x="23771" y="6093"/>
                  </a:cubicBezTo>
                  <a:cubicBezTo>
                    <a:pt x="26705" y="5491"/>
                    <a:pt x="29714" y="5491"/>
                    <a:pt x="32647" y="6093"/>
                  </a:cubicBezTo>
                  <a:cubicBezTo>
                    <a:pt x="34077" y="6319"/>
                    <a:pt x="35506" y="6770"/>
                    <a:pt x="36860" y="7372"/>
                  </a:cubicBezTo>
                  <a:cubicBezTo>
                    <a:pt x="38214" y="7898"/>
                    <a:pt x="39493" y="8575"/>
                    <a:pt x="40697" y="9403"/>
                  </a:cubicBezTo>
                  <a:cubicBezTo>
                    <a:pt x="41975" y="10231"/>
                    <a:pt x="43104" y="11209"/>
                    <a:pt x="44157" y="12262"/>
                  </a:cubicBezTo>
                  <a:cubicBezTo>
                    <a:pt x="48370" y="16399"/>
                    <a:pt x="50777" y="22266"/>
                    <a:pt x="50777" y="28210"/>
                  </a:cubicBezTo>
                  <a:cubicBezTo>
                    <a:pt x="50777" y="29638"/>
                    <a:pt x="50626" y="31142"/>
                    <a:pt x="50326" y="32572"/>
                  </a:cubicBezTo>
                  <a:cubicBezTo>
                    <a:pt x="50025" y="34001"/>
                    <a:pt x="49648" y="35431"/>
                    <a:pt x="49047" y="36784"/>
                  </a:cubicBezTo>
                  <a:cubicBezTo>
                    <a:pt x="48521" y="38214"/>
                    <a:pt x="47768" y="39493"/>
                    <a:pt x="46940" y="40696"/>
                  </a:cubicBezTo>
                  <a:cubicBezTo>
                    <a:pt x="46113" y="41975"/>
                    <a:pt x="45210" y="43104"/>
                    <a:pt x="44157" y="44157"/>
                  </a:cubicBezTo>
                  <a:cubicBezTo>
                    <a:pt x="43104" y="45210"/>
                    <a:pt x="41975" y="46113"/>
                    <a:pt x="40697" y="46940"/>
                  </a:cubicBezTo>
                  <a:cubicBezTo>
                    <a:pt x="39493" y="47768"/>
                    <a:pt x="38214" y="48445"/>
                    <a:pt x="36860" y="49046"/>
                  </a:cubicBezTo>
                  <a:cubicBezTo>
                    <a:pt x="35506" y="49573"/>
                    <a:pt x="34077" y="50024"/>
                    <a:pt x="32647" y="50325"/>
                  </a:cubicBezTo>
                  <a:cubicBezTo>
                    <a:pt x="31143" y="50626"/>
                    <a:pt x="29639" y="50777"/>
                    <a:pt x="28209" y="50777"/>
                  </a:cubicBezTo>
                  <a:close/>
                </a:path>
              </a:pathLst>
            </a:custGeom>
            <a:solidFill>
              <a:srgbClr val="485259"/>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D78EF66C-67A5-4470-B6F8-5E9D9ADB5BA1}"/>
                </a:ext>
              </a:extLst>
            </p:cNvPr>
            <p:cNvSpPr/>
            <p:nvPr/>
          </p:nvSpPr>
          <p:spPr>
            <a:xfrm>
              <a:off x="13235187" y="7584735"/>
              <a:ext cx="52663" cy="52663"/>
            </a:xfrm>
            <a:custGeom>
              <a:avLst/>
              <a:gdLst>
                <a:gd name="connsiteX0" fmla="*/ 28209 w 52657"/>
                <a:gd name="connsiteY0" fmla="*/ 50448 h 52657"/>
                <a:gd name="connsiteX1" fmla="*/ 12262 w 52657"/>
                <a:gd name="connsiteY1" fmla="*/ 43828 h 52657"/>
                <a:gd name="connsiteX2" fmla="*/ 9478 w 52657"/>
                <a:gd name="connsiteY2" fmla="*/ 40443 h 52657"/>
                <a:gd name="connsiteX3" fmla="*/ 7372 w 52657"/>
                <a:gd name="connsiteY3" fmla="*/ 36531 h 52657"/>
                <a:gd name="connsiteX4" fmla="*/ 6094 w 52657"/>
                <a:gd name="connsiteY4" fmla="*/ 32318 h 52657"/>
                <a:gd name="connsiteX5" fmla="*/ 5642 w 52657"/>
                <a:gd name="connsiteY5" fmla="*/ 27880 h 52657"/>
                <a:gd name="connsiteX6" fmla="*/ 12262 w 52657"/>
                <a:gd name="connsiteY6" fmla="*/ 11933 h 52657"/>
                <a:gd name="connsiteX7" fmla="*/ 44157 w 52657"/>
                <a:gd name="connsiteY7" fmla="*/ 11933 h 52657"/>
                <a:gd name="connsiteX8" fmla="*/ 50777 w 52657"/>
                <a:gd name="connsiteY8" fmla="*/ 27880 h 52657"/>
                <a:gd name="connsiteX9" fmla="*/ 50326 w 52657"/>
                <a:gd name="connsiteY9" fmla="*/ 32318 h 52657"/>
                <a:gd name="connsiteX10" fmla="*/ 49047 w 52657"/>
                <a:gd name="connsiteY10" fmla="*/ 36531 h 52657"/>
                <a:gd name="connsiteX11" fmla="*/ 47015 w 52657"/>
                <a:gd name="connsiteY11" fmla="*/ 40443 h 52657"/>
                <a:gd name="connsiteX12" fmla="*/ 44157 w 52657"/>
                <a:gd name="connsiteY12" fmla="*/ 43828 h 52657"/>
                <a:gd name="connsiteX13" fmla="*/ 40772 w 52657"/>
                <a:gd name="connsiteY13" fmla="*/ 46611 h 52657"/>
                <a:gd name="connsiteX14" fmla="*/ 36860 w 52657"/>
                <a:gd name="connsiteY14" fmla="*/ 48717 h 52657"/>
                <a:gd name="connsiteX15" fmla="*/ 32647 w 52657"/>
                <a:gd name="connsiteY15" fmla="*/ 49997 h 52657"/>
                <a:gd name="connsiteX16" fmla="*/ 28209 w 52657"/>
                <a:gd name="connsiteY16" fmla="*/ 50448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657" h="52657">
                  <a:moveTo>
                    <a:pt x="28209" y="50448"/>
                  </a:moveTo>
                  <a:cubicBezTo>
                    <a:pt x="22266" y="50448"/>
                    <a:pt x="16475" y="48041"/>
                    <a:pt x="12262" y="43828"/>
                  </a:cubicBezTo>
                  <a:cubicBezTo>
                    <a:pt x="11208" y="42775"/>
                    <a:pt x="10306" y="41646"/>
                    <a:pt x="9478" y="40443"/>
                  </a:cubicBezTo>
                  <a:cubicBezTo>
                    <a:pt x="8651" y="39164"/>
                    <a:pt x="7974" y="37885"/>
                    <a:pt x="7372" y="36531"/>
                  </a:cubicBezTo>
                  <a:cubicBezTo>
                    <a:pt x="6846" y="35177"/>
                    <a:pt x="6394" y="33748"/>
                    <a:pt x="6094" y="32318"/>
                  </a:cubicBezTo>
                  <a:cubicBezTo>
                    <a:pt x="5792" y="30814"/>
                    <a:pt x="5642" y="29385"/>
                    <a:pt x="5642" y="27880"/>
                  </a:cubicBezTo>
                  <a:cubicBezTo>
                    <a:pt x="5642" y="21937"/>
                    <a:pt x="8050" y="16145"/>
                    <a:pt x="12262" y="11933"/>
                  </a:cubicBezTo>
                  <a:cubicBezTo>
                    <a:pt x="20687" y="3507"/>
                    <a:pt x="35882" y="3583"/>
                    <a:pt x="44157" y="11933"/>
                  </a:cubicBezTo>
                  <a:cubicBezTo>
                    <a:pt x="48370" y="16145"/>
                    <a:pt x="50777" y="21937"/>
                    <a:pt x="50777" y="27880"/>
                  </a:cubicBezTo>
                  <a:cubicBezTo>
                    <a:pt x="50777" y="29385"/>
                    <a:pt x="50626" y="30814"/>
                    <a:pt x="50326" y="32318"/>
                  </a:cubicBezTo>
                  <a:cubicBezTo>
                    <a:pt x="50100" y="33748"/>
                    <a:pt x="49648" y="35177"/>
                    <a:pt x="49047" y="36531"/>
                  </a:cubicBezTo>
                  <a:cubicBezTo>
                    <a:pt x="48521" y="37885"/>
                    <a:pt x="47768" y="39164"/>
                    <a:pt x="47015" y="40443"/>
                  </a:cubicBezTo>
                  <a:cubicBezTo>
                    <a:pt x="46188" y="41646"/>
                    <a:pt x="45210" y="42775"/>
                    <a:pt x="44157" y="43828"/>
                  </a:cubicBezTo>
                  <a:cubicBezTo>
                    <a:pt x="43179" y="44881"/>
                    <a:pt x="41976" y="45859"/>
                    <a:pt x="40772" y="46611"/>
                  </a:cubicBezTo>
                  <a:cubicBezTo>
                    <a:pt x="39568" y="47439"/>
                    <a:pt x="38215" y="48191"/>
                    <a:pt x="36860" y="48717"/>
                  </a:cubicBezTo>
                  <a:cubicBezTo>
                    <a:pt x="35506" y="49319"/>
                    <a:pt x="34077" y="49695"/>
                    <a:pt x="32647" y="49997"/>
                  </a:cubicBezTo>
                  <a:cubicBezTo>
                    <a:pt x="31218" y="50297"/>
                    <a:pt x="29714" y="50448"/>
                    <a:pt x="28209" y="50448"/>
                  </a:cubicBezTo>
                  <a:close/>
                </a:path>
              </a:pathLst>
            </a:custGeom>
            <a:solidFill>
              <a:srgbClr val="485259"/>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40B6E94-CEAF-4AE7-ADBB-75BD5227E1F3}"/>
                </a:ext>
              </a:extLst>
            </p:cNvPr>
            <p:cNvSpPr/>
            <p:nvPr/>
          </p:nvSpPr>
          <p:spPr>
            <a:xfrm>
              <a:off x="13295880" y="7678330"/>
              <a:ext cx="564251" cy="2678312"/>
            </a:xfrm>
            <a:custGeom>
              <a:avLst/>
              <a:gdLst>
                <a:gd name="connsiteX0" fmla="*/ 170104 w 564185"/>
                <a:gd name="connsiteY0" fmla="*/ 2674058 h 2678002"/>
                <a:gd name="connsiteX1" fmla="*/ 157616 w 564185"/>
                <a:gd name="connsiteY1" fmla="*/ 2670296 h 2678002"/>
                <a:gd name="connsiteX2" fmla="*/ 149717 w 564185"/>
                <a:gd name="connsiteY2" fmla="*/ 2642012 h 2678002"/>
                <a:gd name="connsiteX3" fmla="*/ 177325 w 564185"/>
                <a:gd name="connsiteY3" fmla="*/ 2630050 h 2678002"/>
                <a:gd name="connsiteX4" fmla="*/ 191618 w 564185"/>
                <a:gd name="connsiteY4" fmla="*/ 2658561 h 2678002"/>
                <a:gd name="connsiteX5" fmla="*/ 188985 w 564185"/>
                <a:gd name="connsiteY5" fmla="*/ 2663977 h 2678002"/>
                <a:gd name="connsiteX6" fmla="*/ 170104 w 564185"/>
                <a:gd name="connsiteY6" fmla="*/ 2674058 h 2678002"/>
                <a:gd name="connsiteX7" fmla="*/ 211628 w 564185"/>
                <a:gd name="connsiteY7" fmla="*/ 2570097 h 2678002"/>
                <a:gd name="connsiteX8" fmla="*/ 199141 w 564185"/>
                <a:gd name="connsiteY8" fmla="*/ 2566335 h 2678002"/>
                <a:gd name="connsiteX9" fmla="*/ 191166 w 564185"/>
                <a:gd name="connsiteY9" fmla="*/ 2538051 h 2678002"/>
                <a:gd name="connsiteX10" fmla="*/ 218774 w 564185"/>
                <a:gd name="connsiteY10" fmla="*/ 2526090 h 2678002"/>
                <a:gd name="connsiteX11" fmla="*/ 233067 w 564185"/>
                <a:gd name="connsiteY11" fmla="*/ 2554601 h 2678002"/>
                <a:gd name="connsiteX12" fmla="*/ 230434 w 564185"/>
                <a:gd name="connsiteY12" fmla="*/ 2560017 h 2678002"/>
                <a:gd name="connsiteX13" fmla="*/ 211628 w 564185"/>
                <a:gd name="connsiteY13" fmla="*/ 2570097 h 2678002"/>
                <a:gd name="connsiteX14" fmla="*/ 253829 w 564185"/>
                <a:gd name="connsiteY14" fmla="*/ 2466437 h 2678002"/>
                <a:gd name="connsiteX15" fmla="*/ 241342 w 564185"/>
                <a:gd name="connsiteY15" fmla="*/ 2462676 h 2678002"/>
                <a:gd name="connsiteX16" fmla="*/ 233367 w 564185"/>
                <a:gd name="connsiteY16" fmla="*/ 2434391 h 2678002"/>
                <a:gd name="connsiteX17" fmla="*/ 260975 w 564185"/>
                <a:gd name="connsiteY17" fmla="*/ 2422430 h 2678002"/>
                <a:gd name="connsiteX18" fmla="*/ 275268 w 564185"/>
                <a:gd name="connsiteY18" fmla="*/ 2450941 h 2678002"/>
                <a:gd name="connsiteX19" fmla="*/ 272635 w 564185"/>
                <a:gd name="connsiteY19" fmla="*/ 2456357 h 2678002"/>
                <a:gd name="connsiteX20" fmla="*/ 253829 w 564185"/>
                <a:gd name="connsiteY20" fmla="*/ 2466437 h 2678002"/>
                <a:gd name="connsiteX21" fmla="*/ 295955 w 564185"/>
                <a:gd name="connsiteY21" fmla="*/ 2362777 h 2678002"/>
                <a:gd name="connsiteX22" fmla="*/ 283467 w 564185"/>
                <a:gd name="connsiteY22" fmla="*/ 2359016 h 2678002"/>
                <a:gd name="connsiteX23" fmla="*/ 275494 w 564185"/>
                <a:gd name="connsiteY23" fmla="*/ 2330732 h 2678002"/>
                <a:gd name="connsiteX24" fmla="*/ 303101 w 564185"/>
                <a:gd name="connsiteY24" fmla="*/ 2318771 h 2678002"/>
                <a:gd name="connsiteX25" fmla="*/ 317394 w 564185"/>
                <a:gd name="connsiteY25" fmla="*/ 2347281 h 2678002"/>
                <a:gd name="connsiteX26" fmla="*/ 314761 w 564185"/>
                <a:gd name="connsiteY26" fmla="*/ 2352697 h 2678002"/>
                <a:gd name="connsiteX27" fmla="*/ 295955 w 564185"/>
                <a:gd name="connsiteY27" fmla="*/ 2362777 h 2678002"/>
                <a:gd name="connsiteX28" fmla="*/ 337253 w 564185"/>
                <a:gd name="connsiteY28" fmla="*/ 2258666 h 2678002"/>
                <a:gd name="connsiteX29" fmla="*/ 324766 w 564185"/>
                <a:gd name="connsiteY29" fmla="*/ 2254905 h 2678002"/>
                <a:gd name="connsiteX30" fmla="*/ 316868 w 564185"/>
                <a:gd name="connsiteY30" fmla="*/ 2226620 h 2678002"/>
                <a:gd name="connsiteX31" fmla="*/ 344474 w 564185"/>
                <a:gd name="connsiteY31" fmla="*/ 2214659 h 2678002"/>
                <a:gd name="connsiteX32" fmla="*/ 358767 w 564185"/>
                <a:gd name="connsiteY32" fmla="*/ 2243170 h 2678002"/>
                <a:gd name="connsiteX33" fmla="*/ 356135 w 564185"/>
                <a:gd name="connsiteY33" fmla="*/ 2248586 h 2678002"/>
                <a:gd name="connsiteX34" fmla="*/ 337253 w 564185"/>
                <a:gd name="connsiteY34" fmla="*/ 2258666 h 2678002"/>
                <a:gd name="connsiteX35" fmla="*/ 377047 w 564185"/>
                <a:gd name="connsiteY35" fmla="*/ 2154104 h 2678002"/>
                <a:gd name="connsiteX36" fmla="*/ 366967 w 564185"/>
                <a:gd name="connsiteY36" fmla="*/ 2151696 h 2678002"/>
                <a:gd name="connsiteX37" fmla="*/ 356210 w 564185"/>
                <a:gd name="connsiteY37" fmla="*/ 2122960 h 2678002"/>
                <a:gd name="connsiteX38" fmla="*/ 384269 w 564185"/>
                <a:gd name="connsiteY38" fmla="*/ 2110022 h 2678002"/>
                <a:gd name="connsiteX39" fmla="*/ 398562 w 564185"/>
                <a:gd name="connsiteY39" fmla="*/ 2138532 h 2678002"/>
                <a:gd name="connsiteX40" fmla="*/ 397282 w 564185"/>
                <a:gd name="connsiteY40" fmla="*/ 2141541 h 2678002"/>
                <a:gd name="connsiteX41" fmla="*/ 377047 w 564185"/>
                <a:gd name="connsiteY41" fmla="*/ 2154104 h 2678002"/>
                <a:gd name="connsiteX42" fmla="*/ 414660 w 564185"/>
                <a:gd name="connsiteY42" fmla="*/ 2048639 h 2678002"/>
                <a:gd name="connsiteX43" fmla="*/ 409168 w 564185"/>
                <a:gd name="connsiteY43" fmla="*/ 2047961 h 2678002"/>
                <a:gd name="connsiteX44" fmla="*/ 392769 w 564185"/>
                <a:gd name="connsiteY44" fmla="*/ 2020579 h 2678002"/>
                <a:gd name="connsiteX45" fmla="*/ 393295 w 564185"/>
                <a:gd name="connsiteY45" fmla="*/ 2018849 h 2678002"/>
                <a:gd name="connsiteX46" fmla="*/ 421806 w 564185"/>
                <a:gd name="connsiteY46" fmla="*/ 2004557 h 2678002"/>
                <a:gd name="connsiteX47" fmla="*/ 436325 w 564185"/>
                <a:gd name="connsiteY47" fmla="*/ 2032390 h 2678002"/>
                <a:gd name="connsiteX48" fmla="*/ 414660 w 564185"/>
                <a:gd name="connsiteY48" fmla="*/ 2048639 h 2678002"/>
                <a:gd name="connsiteX49" fmla="*/ 449112 w 564185"/>
                <a:gd name="connsiteY49" fmla="*/ 1942195 h 2678002"/>
                <a:gd name="connsiteX50" fmla="*/ 443621 w 564185"/>
                <a:gd name="connsiteY50" fmla="*/ 1941518 h 2678002"/>
                <a:gd name="connsiteX51" fmla="*/ 427222 w 564185"/>
                <a:gd name="connsiteY51" fmla="*/ 1914137 h 2678002"/>
                <a:gd name="connsiteX52" fmla="*/ 427749 w 564185"/>
                <a:gd name="connsiteY52" fmla="*/ 1912406 h 2678002"/>
                <a:gd name="connsiteX53" fmla="*/ 456258 w 564185"/>
                <a:gd name="connsiteY53" fmla="*/ 1898114 h 2678002"/>
                <a:gd name="connsiteX54" fmla="*/ 470702 w 564185"/>
                <a:gd name="connsiteY54" fmla="*/ 1926022 h 2678002"/>
                <a:gd name="connsiteX55" fmla="*/ 449112 w 564185"/>
                <a:gd name="connsiteY55" fmla="*/ 1942195 h 2678002"/>
                <a:gd name="connsiteX56" fmla="*/ 479654 w 564185"/>
                <a:gd name="connsiteY56" fmla="*/ 1834624 h 2678002"/>
                <a:gd name="connsiteX57" fmla="*/ 474162 w 564185"/>
                <a:gd name="connsiteY57" fmla="*/ 1833947 h 2678002"/>
                <a:gd name="connsiteX58" fmla="*/ 457763 w 564185"/>
                <a:gd name="connsiteY58" fmla="*/ 1806565 h 2678002"/>
                <a:gd name="connsiteX59" fmla="*/ 458290 w 564185"/>
                <a:gd name="connsiteY59" fmla="*/ 1804835 h 2678002"/>
                <a:gd name="connsiteX60" fmla="*/ 486800 w 564185"/>
                <a:gd name="connsiteY60" fmla="*/ 1790542 h 2678002"/>
                <a:gd name="connsiteX61" fmla="*/ 501318 w 564185"/>
                <a:gd name="connsiteY61" fmla="*/ 1818451 h 2678002"/>
                <a:gd name="connsiteX62" fmla="*/ 479654 w 564185"/>
                <a:gd name="connsiteY62" fmla="*/ 1834624 h 2678002"/>
                <a:gd name="connsiteX63" fmla="*/ 505154 w 564185"/>
                <a:gd name="connsiteY63" fmla="*/ 1725774 h 2678002"/>
                <a:gd name="connsiteX64" fmla="*/ 482587 w 564185"/>
                <a:gd name="connsiteY64" fmla="*/ 1703206 h 2678002"/>
                <a:gd name="connsiteX65" fmla="*/ 483791 w 564185"/>
                <a:gd name="connsiteY65" fmla="*/ 1695985 h 2678002"/>
                <a:gd name="connsiteX66" fmla="*/ 512301 w 564185"/>
                <a:gd name="connsiteY66" fmla="*/ 1681692 h 2678002"/>
                <a:gd name="connsiteX67" fmla="*/ 527346 w 564185"/>
                <a:gd name="connsiteY67" fmla="*/ 1707193 h 2678002"/>
                <a:gd name="connsiteX68" fmla="*/ 505154 w 564185"/>
                <a:gd name="connsiteY68" fmla="*/ 1725774 h 2678002"/>
                <a:gd name="connsiteX69" fmla="*/ 524638 w 564185"/>
                <a:gd name="connsiteY69" fmla="*/ 1615644 h 2678002"/>
                <a:gd name="connsiteX70" fmla="*/ 519147 w 564185"/>
                <a:gd name="connsiteY70" fmla="*/ 1614968 h 2678002"/>
                <a:gd name="connsiteX71" fmla="*/ 502222 w 564185"/>
                <a:gd name="connsiteY71" fmla="*/ 1590595 h 2678002"/>
                <a:gd name="connsiteX72" fmla="*/ 524638 w 564185"/>
                <a:gd name="connsiteY72" fmla="*/ 1570435 h 2678002"/>
                <a:gd name="connsiteX73" fmla="*/ 524638 w 564185"/>
                <a:gd name="connsiteY73" fmla="*/ 1570435 h 2678002"/>
                <a:gd name="connsiteX74" fmla="*/ 547206 w 564185"/>
                <a:gd name="connsiteY74" fmla="*/ 1593002 h 2678002"/>
                <a:gd name="connsiteX75" fmla="*/ 546528 w 564185"/>
                <a:gd name="connsiteY75" fmla="*/ 1598569 h 2678002"/>
                <a:gd name="connsiteX76" fmla="*/ 524638 w 564185"/>
                <a:gd name="connsiteY76" fmla="*/ 1615644 h 2678002"/>
                <a:gd name="connsiteX77" fmla="*/ 536524 w 564185"/>
                <a:gd name="connsiteY77" fmla="*/ 1504387 h 2678002"/>
                <a:gd name="connsiteX78" fmla="*/ 529378 w 564185"/>
                <a:gd name="connsiteY78" fmla="*/ 1503259 h 2678002"/>
                <a:gd name="connsiteX79" fmla="*/ 514107 w 564185"/>
                <a:gd name="connsiteY79" fmla="*/ 1478961 h 2678002"/>
                <a:gd name="connsiteX80" fmla="*/ 536524 w 564185"/>
                <a:gd name="connsiteY80" fmla="*/ 1459252 h 2678002"/>
                <a:gd name="connsiteX81" fmla="*/ 559091 w 564185"/>
                <a:gd name="connsiteY81" fmla="*/ 1481820 h 2678002"/>
                <a:gd name="connsiteX82" fmla="*/ 557887 w 564185"/>
                <a:gd name="connsiteY82" fmla="*/ 1489041 h 2678002"/>
                <a:gd name="connsiteX83" fmla="*/ 536524 w 564185"/>
                <a:gd name="connsiteY83" fmla="*/ 1504387 h 2678002"/>
                <a:gd name="connsiteX84" fmla="*/ 539382 w 564185"/>
                <a:gd name="connsiteY84" fmla="*/ 1392603 h 2678002"/>
                <a:gd name="connsiteX85" fmla="*/ 516815 w 564185"/>
                <a:gd name="connsiteY85" fmla="*/ 1370036 h 2678002"/>
                <a:gd name="connsiteX86" fmla="*/ 539382 w 564185"/>
                <a:gd name="connsiteY86" fmla="*/ 1347468 h 2678002"/>
                <a:gd name="connsiteX87" fmla="*/ 561950 w 564185"/>
                <a:gd name="connsiteY87" fmla="*/ 1370036 h 2678002"/>
                <a:gd name="connsiteX88" fmla="*/ 561950 w 564185"/>
                <a:gd name="connsiteY88" fmla="*/ 1370111 h 2678002"/>
                <a:gd name="connsiteX89" fmla="*/ 539382 w 564185"/>
                <a:gd name="connsiteY89" fmla="*/ 1392603 h 2678002"/>
                <a:gd name="connsiteX90" fmla="*/ 533214 w 564185"/>
                <a:gd name="connsiteY90" fmla="*/ 1280894 h 2678002"/>
                <a:gd name="connsiteX91" fmla="*/ 511774 w 564185"/>
                <a:gd name="connsiteY91" fmla="*/ 1265473 h 2678002"/>
                <a:gd name="connsiteX92" fmla="*/ 510571 w 564185"/>
                <a:gd name="connsiteY92" fmla="*/ 1258252 h 2678002"/>
                <a:gd name="connsiteX93" fmla="*/ 533139 w 564185"/>
                <a:gd name="connsiteY93" fmla="*/ 1235684 h 2678002"/>
                <a:gd name="connsiteX94" fmla="*/ 555556 w 564185"/>
                <a:gd name="connsiteY94" fmla="*/ 1255469 h 2678002"/>
                <a:gd name="connsiteX95" fmla="*/ 540285 w 564185"/>
                <a:gd name="connsiteY95" fmla="*/ 1279766 h 2678002"/>
                <a:gd name="connsiteX96" fmla="*/ 533214 w 564185"/>
                <a:gd name="connsiteY96" fmla="*/ 1280894 h 2678002"/>
                <a:gd name="connsiteX97" fmla="*/ 555782 w 564185"/>
                <a:gd name="connsiteY97" fmla="*/ 1258252 h 2678002"/>
                <a:gd name="connsiteX98" fmla="*/ 555782 w 564185"/>
                <a:gd name="connsiteY98" fmla="*/ 1258252 h 2678002"/>
                <a:gd name="connsiteX99" fmla="*/ 555782 w 564185"/>
                <a:gd name="connsiteY99" fmla="*/ 1258252 h 2678002"/>
                <a:gd name="connsiteX100" fmla="*/ 519297 w 564185"/>
                <a:gd name="connsiteY100" fmla="*/ 1170013 h 2678002"/>
                <a:gd name="connsiteX101" fmla="*/ 497031 w 564185"/>
                <a:gd name="connsiteY101" fmla="*/ 1151282 h 2678002"/>
                <a:gd name="connsiteX102" fmla="*/ 513053 w 564185"/>
                <a:gd name="connsiteY102" fmla="*/ 1125706 h 2678002"/>
                <a:gd name="connsiteX103" fmla="*/ 540962 w 564185"/>
                <a:gd name="connsiteY103" fmla="*/ 1141202 h 2678002"/>
                <a:gd name="connsiteX104" fmla="*/ 541864 w 564185"/>
                <a:gd name="connsiteY104" fmla="*/ 1147445 h 2678002"/>
                <a:gd name="connsiteX105" fmla="*/ 519297 w 564185"/>
                <a:gd name="connsiteY105" fmla="*/ 1170013 h 2678002"/>
                <a:gd name="connsiteX106" fmla="*/ 498084 w 564185"/>
                <a:gd name="connsiteY106" fmla="*/ 1060185 h 2678002"/>
                <a:gd name="connsiteX107" fmla="*/ 475818 w 564185"/>
                <a:gd name="connsiteY107" fmla="*/ 1041454 h 2678002"/>
                <a:gd name="connsiteX108" fmla="*/ 491840 w 564185"/>
                <a:gd name="connsiteY108" fmla="*/ 1015802 h 2678002"/>
                <a:gd name="connsiteX109" fmla="*/ 519749 w 564185"/>
                <a:gd name="connsiteY109" fmla="*/ 1031298 h 2678002"/>
                <a:gd name="connsiteX110" fmla="*/ 520651 w 564185"/>
                <a:gd name="connsiteY110" fmla="*/ 1037542 h 2678002"/>
                <a:gd name="connsiteX111" fmla="*/ 498084 w 564185"/>
                <a:gd name="connsiteY111" fmla="*/ 1060185 h 2678002"/>
                <a:gd name="connsiteX112" fmla="*/ 470325 w 564185"/>
                <a:gd name="connsiteY112" fmla="*/ 951786 h 2678002"/>
                <a:gd name="connsiteX113" fmla="*/ 448886 w 564185"/>
                <a:gd name="connsiteY113" fmla="*/ 936365 h 2678002"/>
                <a:gd name="connsiteX114" fmla="*/ 448586 w 564185"/>
                <a:gd name="connsiteY114" fmla="*/ 935387 h 2678002"/>
                <a:gd name="connsiteX115" fmla="*/ 464082 w 564185"/>
                <a:gd name="connsiteY115" fmla="*/ 907479 h 2678002"/>
                <a:gd name="connsiteX116" fmla="*/ 491915 w 564185"/>
                <a:gd name="connsiteY116" fmla="*/ 922674 h 2678002"/>
                <a:gd name="connsiteX117" fmla="*/ 477472 w 564185"/>
                <a:gd name="connsiteY117" fmla="*/ 950658 h 2678002"/>
                <a:gd name="connsiteX118" fmla="*/ 470325 w 564185"/>
                <a:gd name="connsiteY118" fmla="*/ 951786 h 2678002"/>
                <a:gd name="connsiteX119" fmla="*/ 436549 w 564185"/>
                <a:gd name="connsiteY119" fmla="*/ 845117 h 2678002"/>
                <a:gd name="connsiteX120" fmla="*/ 415035 w 564185"/>
                <a:gd name="connsiteY120" fmla="*/ 829245 h 2678002"/>
                <a:gd name="connsiteX121" fmla="*/ 429404 w 564185"/>
                <a:gd name="connsiteY121" fmla="*/ 801035 h 2678002"/>
                <a:gd name="connsiteX122" fmla="*/ 457914 w 564185"/>
                <a:gd name="connsiteY122" fmla="*/ 815328 h 2678002"/>
                <a:gd name="connsiteX123" fmla="*/ 458214 w 564185"/>
                <a:gd name="connsiteY123" fmla="*/ 816306 h 2678002"/>
                <a:gd name="connsiteX124" fmla="*/ 442718 w 564185"/>
                <a:gd name="connsiteY124" fmla="*/ 844214 h 2678002"/>
                <a:gd name="connsiteX125" fmla="*/ 436549 w 564185"/>
                <a:gd name="connsiteY125" fmla="*/ 845117 h 2678002"/>
                <a:gd name="connsiteX126" fmla="*/ 397659 w 564185"/>
                <a:gd name="connsiteY126" fmla="*/ 740254 h 2678002"/>
                <a:gd name="connsiteX127" fmla="*/ 378025 w 564185"/>
                <a:gd name="connsiteY127" fmla="*/ 728895 h 2678002"/>
                <a:gd name="connsiteX128" fmla="*/ 376145 w 564185"/>
                <a:gd name="connsiteY128" fmla="*/ 724757 h 2678002"/>
                <a:gd name="connsiteX129" fmla="*/ 390437 w 564185"/>
                <a:gd name="connsiteY129" fmla="*/ 696247 h 2678002"/>
                <a:gd name="connsiteX130" fmla="*/ 418346 w 564185"/>
                <a:gd name="connsiteY130" fmla="*/ 708734 h 2678002"/>
                <a:gd name="connsiteX131" fmla="*/ 408792 w 564185"/>
                <a:gd name="connsiteY131" fmla="*/ 737320 h 2678002"/>
                <a:gd name="connsiteX132" fmla="*/ 397659 w 564185"/>
                <a:gd name="connsiteY132" fmla="*/ 740254 h 2678002"/>
                <a:gd name="connsiteX133" fmla="*/ 354103 w 564185"/>
                <a:gd name="connsiteY133" fmla="*/ 637121 h 2678002"/>
                <a:gd name="connsiteX134" fmla="*/ 334470 w 564185"/>
                <a:gd name="connsiteY134" fmla="*/ 625762 h 2678002"/>
                <a:gd name="connsiteX135" fmla="*/ 332589 w 564185"/>
                <a:gd name="connsiteY135" fmla="*/ 621624 h 2678002"/>
                <a:gd name="connsiteX136" fmla="*/ 346882 w 564185"/>
                <a:gd name="connsiteY136" fmla="*/ 593114 h 2678002"/>
                <a:gd name="connsiteX137" fmla="*/ 374715 w 564185"/>
                <a:gd name="connsiteY137" fmla="*/ 605601 h 2678002"/>
                <a:gd name="connsiteX138" fmla="*/ 365237 w 564185"/>
                <a:gd name="connsiteY138" fmla="*/ 634187 h 2678002"/>
                <a:gd name="connsiteX139" fmla="*/ 354103 w 564185"/>
                <a:gd name="connsiteY139" fmla="*/ 637121 h 2678002"/>
                <a:gd name="connsiteX140" fmla="*/ 306637 w 564185"/>
                <a:gd name="connsiteY140" fmla="*/ 535793 h 2678002"/>
                <a:gd name="connsiteX141" fmla="*/ 287831 w 564185"/>
                <a:gd name="connsiteY141" fmla="*/ 525713 h 2678002"/>
                <a:gd name="connsiteX142" fmla="*/ 285197 w 564185"/>
                <a:gd name="connsiteY142" fmla="*/ 520296 h 2678002"/>
                <a:gd name="connsiteX143" fmla="*/ 299490 w 564185"/>
                <a:gd name="connsiteY143" fmla="*/ 491786 h 2678002"/>
                <a:gd name="connsiteX144" fmla="*/ 327098 w 564185"/>
                <a:gd name="connsiteY144" fmla="*/ 503747 h 2678002"/>
                <a:gd name="connsiteX145" fmla="*/ 319124 w 564185"/>
                <a:gd name="connsiteY145" fmla="*/ 532031 h 2678002"/>
                <a:gd name="connsiteX146" fmla="*/ 306637 w 564185"/>
                <a:gd name="connsiteY146" fmla="*/ 535793 h 2678002"/>
                <a:gd name="connsiteX147" fmla="*/ 255710 w 564185"/>
                <a:gd name="connsiteY147" fmla="*/ 436120 h 2678002"/>
                <a:gd name="connsiteX148" fmla="*/ 235700 w 564185"/>
                <a:gd name="connsiteY148" fmla="*/ 424009 h 2678002"/>
                <a:gd name="connsiteX149" fmla="*/ 243147 w 564185"/>
                <a:gd name="connsiteY149" fmla="*/ 394671 h 2678002"/>
                <a:gd name="connsiteX150" fmla="*/ 274441 w 564185"/>
                <a:gd name="connsiteY150" fmla="*/ 400915 h 2678002"/>
                <a:gd name="connsiteX151" fmla="*/ 277073 w 564185"/>
                <a:gd name="connsiteY151" fmla="*/ 406331 h 2678002"/>
                <a:gd name="connsiteX152" fmla="*/ 262780 w 564185"/>
                <a:gd name="connsiteY152" fmla="*/ 434841 h 2678002"/>
                <a:gd name="connsiteX153" fmla="*/ 255710 w 564185"/>
                <a:gd name="connsiteY153" fmla="*/ 436120 h 2678002"/>
                <a:gd name="connsiteX154" fmla="*/ 201999 w 564185"/>
                <a:gd name="connsiteY154" fmla="*/ 337952 h 2678002"/>
                <a:gd name="connsiteX155" fmla="*/ 181989 w 564185"/>
                <a:gd name="connsiteY155" fmla="*/ 325840 h 2678002"/>
                <a:gd name="connsiteX156" fmla="*/ 189436 w 564185"/>
                <a:gd name="connsiteY156" fmla="*/ 296503 h 2678002"/>
                <a:gd name="connsiteX157" fmla="*/ 220730 w 564185"/>
                <a:gd name="connsiteY157" fmla="*/ 302746 h 2678002"/>
                <a:gd name="connsiteX158" fmla="*/ 223363 w 564185"/>
                <a:gd name="connsiteY158" fmla="*/ 308162 h 2678002"/>
                <a:gd name="connsiteX159" fmla="*/ 209070 w 564185"/>
                <a:gd name="connsiteY159" fmla="*/ 336673 h 2678002"/>
                <a:gd name="connsiteX160" fmla="*/ 201999 w 564185"/>
                <a:gd name="connsiteY160" fmla="*/ 337952 h 2678002"/>
                <a:gd name="connsiteX161" fmla="*/ 145881 w 564185"/>
                <a:gd name="connsiteY161" fmla="*/ 241213 h 2678002"/>
                <a:gd name="connsiteX162" fmla="*/ 126172 w 564185"/>
                <a:gd name="connsiteY162" fmla="*/ 229628 h 2678002"/>
                <a:gd name="connsiteX163" fmla="*/ 133319 w 564185"/>
                <a:gd name="connsiteY163" fmla="*/ 199839 h 2678002"/>
                <a:gd name="connsiteX164" fmla="*/ 164613 w 564185"/>
                <a:gd name="connsiteY164" fmla="*/ 206083 h 2678002"/>
                <a:gd name="connsiteX165" fmla="*/ 166794 w 564185"/>
                <a:gd name="connsiteY165" fmla="*/ 210295 h 2678002"/>
                <a:gd name="connsiteX166" fmla="*/ 154232 w 564185"/>
                <a:gd name="connsiteY166" fmla="*/ 239633 h 2678002"/>
                <a:gd name="connsiteX167" fmla="*/ 145881 w 564185"/>
                <a:gd name="connsiteY167" fmla="*/ 241213 h 2678002"/>
                <a:gd name="connsiteX168" fmla="*/ 87808 w 564185"/>
                <a:gd name="connsiteY168" fmla="*/ 145526 h 2678002"/>
                <a:gd name="connsiteX169" fmla="*/ 68099 w 564185"/>
                <a:gd name="connsiteY169" fmla="*/ 134017 h 2678002"/>
                <a:gd name="connsiteX170" fmla="*/ 75246 w 564185"/>
                <a:gd name="connsiteY170" fmla="*/ 104153 h 2678002"/>
                <a:gd name="connsiteX171" fmla="*/ 106538 w 564185"/>
                <a:gd name="connsiteY171" fmla="*/ 110397 h 2678002"/>
                <a:gd name="connsiteX172" fmla="*/ 108720 w 564185"/>
                <a:gd name="connsiteY172" fmla="*/ 114609 h 2678002"/>
                <a:gd name="connsiteX173" fmla="*/ 96157 w 564185"/>
                <a:gd name="connsiteY173" fmla="*/ 143947 h 2678002"/>
                <a:gd name="connsiteX174" fmla="*/ 87808 w 564185"/>
                <a:gd name="connsiteY174" fmla="*/ 145526 h 2678002"/>
                <a:gd name="connsiteX175" fmla="*/ 28230 w 564185"/>
                <a:gd name="connsiteY175" fmla="*/ 50894 h 2678002"/>
                <a:gd name="connsiteX176" fmla="*/ 8521 w 564185"/>
                <a:gd name="connsiteY176" fmla="*/ 39309 h 2678002"/>
                <a:gd name="connsiteX177" fmla="*/ 15667 w 564185"/>
                <a:gd name="connsiteY177" fmla="*/ 9445 h 2678002"/>
                <a:gd name="connsiteX178" fmla="*/ 46961 w 564185"/>
                <a:gd name="connsiteY178" fmla="*/ 15689 h 2678002"/>
                <a:gd name="connsiteX179" fmla="*/ 49142 w 564185"/>
                <a:gd name="connsiteY179" fmla="*/ 19901 h 2678002"/>
                <a:gd name="connsiteX180" fmla="*/ 36580 w 564185"/>
                <a:gd name="connsiteY180" fmla="*/ 49239 h 2678002"/>
                <a:gd name="connsiteX181" fmla="*/ 28230 w 564185"/>
                <a:gd name="connsiteY181" fmla="*/ 50894 h 26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564185" h="2678002">
                  <a:moveTo>
                    <a:pt x="170104" y="2674058"/>
                  </a:moveTo>
                  <a:cubicBezTo>
                    <a:pt x="165816" y="2674058"/>
                    <a:pt x="161453" y="2672854"/>
                    <a:pt x="157616" y="2670296"/>
                  </a:cubicBezTo>
                  <a:cubicBezTo>
                    <a:pt x="148213" y="2664052"/>
                    <a:pt x="145053" y="2651941"/>
                    <a:pt x="149717" y="2642012"/>
                  </a:cubicBezTo>
                  <a:cubicBezTo>
                    <a:pt x="154457" y="2631706"/>
                    <a:pt x="166343" y="2626364"/>
                    <a:pt x="177325" y="2630050"/>
                  </a:cubicBezTo>
                  <a:cubicBezTo>
                    <a:pt x="189135" y="2633962"/>
                    <a:pt x="195530" y="2646751"/>
                    <a:pt x="191618" y="2658561"/>
                  </a:cubicBezTo>
                  <a:cubicBezTo>
                    <a:pt x="191016" y="2660442"/>
                    <a:pt x="190039" y="2662322"/>
                    <a:pt x="188985" y="2663977"/>
                  </a:cubicBezTo>
                  <a:cubicBezTo>
                    <a:pt x="184546" y="2670521"/>
                    <a:pt x="177400" y="2674058"/>
                    <a:pt x="170104" y="2674058"/>
                  </a:cubicBezTo>
                  <a:close/>
                  <a:moveTo>
                    <a:pt x="211628" y="2570097"/>
                  </a:moveTo>
                  <a:cubicBezTo>
                    <a:pt x="207340" y="2570097"/>
                    <a:pt x="202977" y="2568893"/>
                    <a:pt x="199141" y="2566335"/>
                  </a:cubicBezTo>
                  <a:cubicBezTo>
                    <a:pt x="189737" y="2560092"/>
                    <a:pt x="186578" y="2547981"/>
                    <a:pt x="191166" y="2538051"/>
                  </a:cubicBezTo>
                  <a:cubicBezTo>
                    <a:pt x="195905" y="2527745"/>
                    <a:pt x="207792" y="2522404"/>
                    <a:pt x="218774" y="2526090"/>
                  </a:cubicBezTo>
                  <a:cubicBezTo>
                    <a:pt x="230584" y="2530002"/>
                    <a:pt x="236979" y="2542790"/>
                    <a:pt x="233067" y="2554601"/>
                  </a:cubicBezTo>
                  <a:cubicBezTo>
                    <a:pt x="232465" y="2556481"/>
                    <a:pt x="231487" y="2558362"/>
                    <a:pt x="230434" y="2560017"/>
                  </a:cubicBezTo>
                  <a:cubicBezTo>
                    <a:pt x="226071" y="2566561"/>
                    <a:pt x="218925" y="2570097"/>
                    <a:pt x="211628" y="2570097"/>
                  </a:cubicBezTo>
                  <a:close/>
                  <a:moveTo>
                    <a:pt x="253829" y="2466437"/>
                  </a:moveTo>
                  <a:cubicBezTo>
                    <a:pt x="249541" y="2466437"/>
                    <a:pt x="245178" y="2465233"/>
                    <a:pt x="241342" y="2462676"/>
                  </a:cubicBezTo>
                  <a:cubicBezTo>
                    <a:pt x="231938" y="2456432"/>
                    <a:pt x="228779" y="2444321"/>
                    <a:pt x="233367" y="2434391"/>
                  </a:cubicBezTo>
                  <a:cubicBezTo>
                    <a:pt x="238106" y="2424085"/>
                    <a:pt x="249993" y="2418744"/>
                    <a:pt x="260975" y="2422430"/>
                  </a:cubicBezTo>
                  <a:cubicBezTo>
                    <a:pt x="272786" y="2426342"/>
                    <a:pt x="279180" y="2439130"/>
                    <a:pt x="275268" y="2450941"/>
                  </a:cubicBezTo>
                  <a:cubicBezTo>
                    <a:pt x="274667" y="2452821"/>
                    <a:pt x="273689" y="2454702"/>
                    <a:pt x="272635" y="2456357"/>
                  </a:cubicBezTo>
                  <a:cubicBezTo>
                    <a:pt x="268272" y="2462901"/>
                    <a:pt x="261126" y="2466437"/>
                    <a:pt x="253829" y="2466437"/>
                  </a:cubicBezTo>
                  <a:close/>
                  <a:moveTo>
                    <a:pt x="295955" y="2362777"/>
                  </a:moveTo>
                  <a:cubicBezTo>
                    <a:pt x="291667" y="2362777"/>
                    <a:pt x="287304" y="2361574"/>
                    <a:pt x="283467" y="2359016"/>
                  </a:cubicBezTo>
                  <a:cubicBezTo>
                    <a:pt x="274064" y="2352772"/>
                    <a:pt x="270905" y="2340661"/>
                    <a:pt x="275494" y="2330732"/>
                  </a:cubicBezTo>
                  <a:cubicBezTo>
                    <a:pt x="280233" y="2320425"/>
                    <a:pt x="292118" y="2315085"/>
                    <a:pt x="303101" y="2318771"/>
                  </a:cubicBezTo>
                  <a:cubicBezTo>
                    <a:pt x="314912" y="2322683"/>
                    <a:pt x="321306" y="2335470"/>
                    <a:pt x="317394" y="2347281"/>
                  </a:cubicBezTo>
                  <a:cubicBezTo>
                    <a:pt x="316792" y="2349161"/>
                    <a:pt x="315814" y="2351042"/>
                    <a:pt x="314761" y="2352697"/>
                  </a:cubicBezTo>
                  <a:cubicBezTo>
                    <a:pt x="310398" y="2359242"/>
                    <a:pt x="303251" y="2362777"/>
                    <a:pt x="295955" y="2362777"/>
                  </a:cubicBezTo>
                  <a:close/>
                  <a:moveTo>
                    <a:pt x="337253" y="2258666"/>
                  </a:moveTo>
                  <a:cubicBezTo>
                    <a:pt x="332966" y="2258666"/>
                    <a:pt x="328602" y="2257462"/>
                    <a:pt x="324766" y="2254905"/>
                  </a:cubicBezTo>
                  <a:cubicBezTo>
                    <a:pt x="315362" y="2248661"/>
                    <a:pt x="312204" y="2236550"/>
                    <a:pt x="316868" y="2226620"/>
                  </a:cubicBezTo>
                  <a:cubicBezTo>
                    <a:pt x="321607" y="2216315"/>
                    <a:pt x="333492" y="2210973"/>
                    <a:pt x="344474" y="2214659"/>
                  </a:cubicBezTo>
                  <a:cubicBezTo>
                    <a:pt x="356285" y="2218571"/>
                    <a:pt x="362679" y="2231360"/>
                    <a:pt x="358767" y="2243170"/>
                  </a:cubicBezTo>
                  <a:cubicBezTo>
                    <a:pt x="358166" y="2245051"/>
                    <a:pt x="357188" y="2246931"/>
                    <a:pt x="356135" y="2248586"/>
                  </a:cubicBezTo>
                  <a:cubicBezTo>
                    <a:pt x="351697" y="2255130"/>
                    <a:pt x="344550" y="2258666"/>
                    <a:pt x="337253" y="2258666"/>
                  </a:cubicBezTo>
                  <a:close/>
                  <a:moveTo>
                    <a:pt x="377047" y="2154104"/>
                  </a:moveTo>
                  <a:cubicBezTo>
                    <a:pt x="373662" y="2154104"/>
                    <a:pt x="370202" y="2153351"/>
                    <a:pt x="366967" y="2151696"/>
                  </a:cubicBezTo>
                  <a:cubicBezTo>
                    <a:pt x="356361" y="2146356"/>
                    <a:pt x="351697" y="2133793"/>
                    <a:pt x="356210" y="2122960"/>
                  </a:cubicBezTo>
                  <a:cubicBezTo>
                    <a:pt x="360648" y="2111978"/>
                    <a:pt x="372910" y="2106185"/>
                    <a:pt x="384269" y="2110022"/>
                  </a:cubicBezTo>
                  <a:cubicBezTo>
                    <a:pt x="396079" y="2113934"/>
                    <a:pt x="402473" y="2126722"/>
                    <a:pt x="398562" y="2138532"/>
                  </a:cubicBezTo>
                  <a:cubicBezTo>
                    <a:pt x="398260" y="2139510"/>
                    <a:pt x="397809" y="2140638"/>
                    <a:pt x="397282" y="2141541"/>
                  </a:cubicBezTo>
                  <a:cubicBezTo>
                    <a:pt x="393295" y="2149515"/>
                    <a:pt x="385322" y="2154104"/>
                    <a:pt x="377047" y="2154104"/>
                  </a:cubicBezTo>
                  <a:close/>
                  <a:moveTo>
                    <a:pt x="414660" y="2048639"/>
                  </a:moveTo>
                  <a:cubicBezTo>
                    <a:pt x="412854" y="2048639"/>
                    <a:pt x="410974" y="2048413"/>
                    <a:pt x="409168" y="2047961"/>
                  </a:cubicBezTo>
                  <a:cubicBezTo>
                    <a:pt x="397056" y="2044952"/>
                    <a:pt x="389760" y="2032691"/>
                    <a:pt x="392769" y="2020579"/>
                  </a:cubicBezTo>
                  <a:cubicBezTo>
                    <a:pt x="392920" y="2020053"/>
                    <a:pt x="393070" y="2019376"/>
                    <a:pt x="393295" y="2018849"/>
                  </a:cubicBezTo>
                  <a:cubicBezTo>
                    <a:pt x="397207" y="2007039"/>
                    <a:pt x="409996" y="2000645"/>
                    <a:pt x="421806" y="2004557"/>
                  </a:cubicBezTo>
                  <a:cubicBezTo>
                    <a:pt x="433391" y="2008393"/>
                    <a:pt x="439785" y="2020730"/>
                    <a:pt x="436325" y="2032390"/>
                  </a:cubicBezTo>
                  <a:cubicBezTo>
                    <a:pt x="433466" y="2042169"/>
                    <a:pt x="424514" y="2048639"/>
                    <a:pt x="414660" y="2048639"/>
                  </a:cubicBezTo>
                  <a:close/>
                  <a:moveTo>
                    <a:pt x="449112" y="1942195"/>
                  </a:moveTo>
                  <a:cubicBezTo>
                    <a:pt x="447307" y="1942195"/>
                    <a:pt x="445426" y="1941970"/>
                    <a:pt x="443621" y="1941518"/>
                  </a:cubicBezTo>
                  <a:cubicBezTo>
                    <a:pt x="431510" y="1938509"/>
                    <a:pt x="424213" y="1926248"/>
                    <a:pt x="427222" y="1914137"/>
                  </a:cubicBezTo>
                  <a:cubicBezTo>
                    <a:pt x="427372" y="1913610"/>
                    <a:pt x="427523" y="1912933"/>
                    <a:pt x="427749" y="1912406"/>
                  </a:cubicBezTo>
                  <a:cubicBezTo>
                    <a:pt x="431661" y="1900596"/>
                    <a:pt x="444524" y="1894202"/>
                    <a:pt x="456258" y="1898114"/>
                  </a:cubicBezTo>
                  <a:cubicBezTo>
                    <a:pt x="467843" y="1901950"/>
                    <a:pt x="474237" y="1914362"/>
                    <a:pt x="470702" y="1926022"/>
                  </a:cubicBezTo>
                  <a:cubicBezTo>
                    <a:pt x="467843" y="1935801"/>
                    <a:pt x="458892" y="1942195"/>
                    <a:pt x="449112" y="1942195"/>
                  </a:cubicBezTo>
                  <a:close/>
                  <a:moveTo>
                    <a:pt x="479654" y="1834624"/>
                  </a:moveTo>
                  <a:cubicBezTo>
                    <a:pt x="477848" y="1834624"/>
                    <a:pt x="475967" y="1834398"/>
                    <a:pt x="474162" y="1833947"/>
                  </a:cubicBezTo>
                  <a:cubicBezTo>
                    <a:pt x="462051" y="1830938"/>
                    <a:pt x="454754" y="1818676"/>
                    <a:pt x="457763" y="1806565"/>
                  </a:cubicBezTo>
                  <a:cubicBezTo>
                    <a:pt x="457914" y="1806039"/>
                    <a:pt x="458064" y="1805362"/>
                    <a:pt x="458290" y="1804835"/>
                  </a:cubicBezTo>
                  <a:cubicBezTo>
                    <a:pt x="462201" y="1793025"/>
                    <a:pt x="475065" y="1786631"/>
                    <a:pt x="486800" y="1790542"/>
                  </a:cubicBezTo>
                  <a:cubicBezTo>
                    <a:pt x="498385" y="1794379"/>
                    <a:pt x="504779" y="1806791"/>
                    <a:pt x="501318" y="1818451"/>
                  </a:cubicBezTo>
                  <a:cubicBezTo>
                    <a:pt x="498385" y="1828230"/>
                    <a:pt x="489433" y="1834624"/>
                    <a:pt x="479654" y="1834624"/>
                  </a:cubicBezTo>
                  <a:close/>
                  <a:moveTo>
                    <a:pt x="505154" y="1725774"/>
                  </a:moveTo>
                  <a:cubicBezTo>
                    <a:pt x="492668" y="1725774"/>
                    <a:pt x="482587" y="1715694"/>
                    <a:pt x="482587" y="1703206"/>
                  </a:cubicBezTo>
                  <a:cubicBezTo>
                    <a:pt x="482587" y="1700799"/>
                    <a:pt x="482964" y="1698317"/>
                    <a:pt x="483791" y="1695985"/>
                  </a:cubicBezTo>
                  <a:cubicBezTo>
                    <a:pt x="487703" y="1684174"/>
                    <a:pt x="500491" y="1677780"/>
                    <a:pt x="512301" y="1681692"/>
                  </a:cubicBezTo>
                  <a:cubicBezTo>
                    <a:pt x="523133" y="1685303"/>
                    <a:pt x="529378" y="1696286"/>
                    <a:pt x="527346" y="1707193"/>
                  </a:cubicBezTo>
                  <a:cubicBezTo>
                    <a:pt x="525466" y="1717800"/>
                    <a:pt x="516288" y="1725774"/>
                    <a:pt x="505154" y="1725774"/>
                  </a:cubicBezTo>
                  <a:close/>
                  <a:moveTo>
                    <a:pt x="524638" y="1615644"/>
                  </a:moveTo>
                  <a:cubicBezTo>
                    <a:pt x="522833" y="1615644"/>
                    <a:pt x="520952" y="1615419"/>
                    <a:pt x="519147" y="1614968"/>
                  </a:cubicBezTo>
                  <a:cubicBezTo>
                    <a:pt x="508013" y="1612184"/>
                    <a:pt x="500942" y="1601653"/>
                    <a:pt x="502222" y="1590595"/>
                  </a:cubicBezTo>
                  <a:cubicBezTo>
                    <a:pt x="503424" y="1579311"/>
                    <a:pt x="513053" y="1570435"/>
                    <a:pt x="524638" y="1570435"/>
                  </a:cubicBezTo>
                  <a:lnTo>
                    <a:pt x="524638" y="1570435"/>
                  </a:lnTo>
                  <a:cubicBezTo>
                    <a:pt x="537125" y="1570435"/>
                    <a:pt x="547206" y="1580515"/>
                    <a:pt x="547206" y="1593002"/>
                  </a:cubicBezTo>
                  <a:cubicBezTo>
                    <a:pt x="547206" y="1594883"/>
                    <a:pt x="546980" y="1596763"/>
                    <a:pt x="546528" y="1598569"/>
                  </a:cubicBezTo>
                  <a:cubicBezTo>
                    <a:pt x="543895" y="1608799"/>
                    <a:pt x="534718" y="1615644"/>
                    <a:pt x="524638" y="1615644"/>
                  </a:cubicBezTo>
                  <a:close/>
                  <a:moveTo>
                    <a:pt x="536524" y="1504387"/>
                  </a:moveTo>
                  <a:cubicBezTo>
                    <a:pt x="534192" y="1504387"/>
                    <a:pt x="531784" y="1504011"/>
                    <a:pt x="529378" y="1503259"/>
                  </a:cubicBezTo>
                  <a:cubicBezTo>
                    <a:pt x="518921" y="1499798"/>
                    <a:pt x="512752" y="1489417"/>
                    <a:pt x="514107" y="1478961"/>
                  </a:cubicBezTo>
                  <a:cubicBezTo>
                    <a:pt x="515460" y="1467828"/>
                    <a:pt x="525014" y="1459252"/>
                    <a:pt x="536524" y="1459252"/>
                  </a:cubicBezTo>
                  <a:cubicBezTo>
                    <a:pt x="549011" y="1459252"/>
                    <a:pt x="559091" y="1469333"/>
                    <a:pt x="559091" y="1481820"/>
                  </a:cubicBezTo>
                  <a:cubicBezTo>
                    <a:pt x="559091" y="1484227"/>
                    <a:pt x="558714" y="1486709"/>
                    <a:pt x="557887" y="1489041"/>
                  </a:cubicBezTo>
                  <a:cubicBezTo>
                    <a:pt x="554728" y="1498369"/>
                    <a:pt x="545927" y="1504387"/>
                    <a:pt x="536524" y="1504387"/>
                  </a:cubicBezTo>
                  <a:close/>
                  <a:moveTo>
                    <a:pt x="539382" y="1392603"/>
                  </a:moveTo>
                  <a:cubicBezTo>
                    <a:pt x="526895" y="1392603"/>
                    <a:pt x="516815" y="1382523"/>
                    <a:pt x="516815" y="1370036"/>
                  </a:cubicBezTo>
                  <a:cubicBezTo>
                    <a:pt x="516815" y="1357548"/>
                    <a:pt x="526895" y="1347468"/>
                    <a:pt x="539382" y="1347468"/>
                  </a:cubicBezTo>
                  <a:cubicBezTo>
                    <a:pt x="551870" y="1347468"/>
                    <a:pt x="561950" y="1357548"/>
                    <a:pt x="561950" y="1370036"/>
                  </a:cubicBezTo>
                  <a:lnTo>
                    <a:pt x="561950" y="1370111"/>
                  </a:lnTo>
                  <a:cubicBezTo>
                    <a:pt x="561950" y="1382448"/>
                    <a:pt x="551870" y="1392603"/>
                    <a:pt x="539382" y="1392603"/>
                  </a:cubicBezTo>
                  <a:close/>
                  <a:moveTo>
                    <a:pt x="533214" y="1280894"/>
                  </a:moveTo>
                  <a:cubicBezTo>
                    <a:pt x="523736" y="1280894"/>
                    <a:pt x="514934" y="1274951"/>
                    <a:pt x="511774" y="1265473"/>
                  </a:cubicBezTo>
                  <a:cubicBezTo>
                    <a:pt x="511022" y="1263141"/>
                    <a:pt x="510571" y="1260659"/>
                    <a:pt x="510571" y="1258252"/>
                  </a:cubicBezTo>
                  <a:cubicBezTo>
                    <a:pt x="510571" y="1245764"/>
                    <a:pt x="520651" y="1235684"/>
                    <a:pt x="533139" y="1235684"/>
                  </a:cubicBezTo>
                  <a:cubicBezTo>
                    <a:pt x="544647" y="1235684"/>
                    <a:pt x="554126" y="1244335"/>
                    <a:pt x="555556" y="1255469"/>
                  </a:cubicBezTo>
                  <a:cubicBezTo>
                    <a:pt x="556909" y="1265924"/>
                    <a:pt x="550741" y="1276230"/>
                    <a:pt x="540285" y="1279766"/>
                  </a:cubicBezTo>
                  <a:cubicBezTo>
                    <a:pt x="538028" y="1280518"/>
                    <a:pt x="535621" y="1280894"/>
                    <a:pt x="533214" y="1280894"/>
                  </a:cubicBezTo>
                  <a:close/>
                  <a:moveTo>
                    <a:pt x="555782" y="1258252"/>
                  </a:moveTo>
                  <a:lnTo>
                    <a:pt x="555782" y="1258252"/>
                  </a:lnTo>
                  <a:lnTo>
                    <a:pt x="555782" y="1258252"/>
                  </a:lnTo>
                  <a:close/>
                  <a:moveTo>
                    <a:pt x="519297" y="1170013"/>
                  </a:moveTo>
                  <a:cubicBezTo>
                    <a:pt x="508164" y="1170013"/>
                    <a:pt x="498836" y="1161889"/>
                    <a:pt x="497031" y="1151282"/>
                  </a:cubicBezTo>
                  <a:cubicBezTo>
                    <a:pt x="495075" y="1140074"/>
                    <a:pt x="501845" y="1128865"/>
                    <a:pt x="513053" y="1125706"/>
                  </a:cubicBezTo>
                  <a:cubicBezTo>
                    <a:pt x="525014" y="1122321"/>
                    <a:pt x="537501" y="1129241"/>
                    <a:pt x="540962" y="1141202"/>
                  </a:cubicBezTo>
                  <a:cubicBezTo>
                    <a:pt x="541564" y="1143233"/>
                    <a:pt x="541864" y="1145415"/>
                    <a:pt x="541864" y="1147445"/>
                  </a:cubicBezTo>
                  <a:cubicBezTo>
                    <a:pt x="541864" y="1159858"/>
                    <a:pt x="531784" y="1170013"/>
                    <a:pt x="519297" y="1170013"/>
                  </a:cubicBezTo>
                  <a:close/>
                  <a:moveTo>
                    <a:pt x="498084" y="1060185"/>
                  </a:moveTo>
                  <a:cubicBezTo>
                    <a:pt x="486951" y="1060185"/>
                    <a:pt x="477698" y="1052136"/>
                    <a:pt x="475818" y="1041454"/>
                  </a:cubicBezTo>
                  <a:cubicBezTo>
                    <a:pt x="473786" y="1030170"/>
                    <a:pt x="480631" y="1019037"/>
                    <a:pt x="491840" y="1015802"/>
                  </a:cubicBezTo>
                  <a:cubicBezTo>
                    <a:pt x="503801" y="1012417"/>
                    <a:pt x="516288" y="1019338"/>
                    <a:pt x="519749" y="1031298"/>
                  </a:cubicBezTo>
                  <a:cubicBezTo>
                    <a:pt x="520350" y="1033329"/>
                    <a:pt x="520651" y="1035511"/>
                    <a:pt x="520651" y="1037542"/>
                  </a:cubicBezTo>
                  <a:cubicBezTo>
                    <a:pt x="520651" y="1050030"/>
                    <a:pt x="510571" y="1060185"/>
                    <a:pt x="498084" y="1060185"/>
                  </a:cubicBezTo>
                  <a:close/>
                  <a:moveTo>
                    <a:pt x="470325" y="951786"/>
                  </a:moveTo>
                  <a:cubicBezTo>
                    <a:pt x="460848" y="951786"/>
                    <a:pt x="452046" y="945843"/>
                    <a:pt x="448886" y="936365"/>
                  </a:cubicBezTo>
                  <a:cubicBezTo>
                    <a:pt x="448811" y="936064"/>
                    <a:pt x="448661" y="935688"/>
                    <a:pt x="448586" y="935387"/>
                  </a:cubicBezTo>
                  <a:cubicBezTo>
                    <a:pt x="445125" y="923426"/>
                    <a:pt x="452122" y="910939"/>
                    <a:pt x="464082" y="907479"/>
                  </a:cubicBezTo>
                  <a:cubicBezTo>
                    <a:pt x="475967" y="904093"/>
                    <a:pt x="488304" y="910864"/>
                    <a:pt x="491915" y="922674"/>
                  </a:cubicBezTo>
                  <a:cubicBezTo>
                    <a:pt x="495451" y="934334"/>
                    <a:pt x="489132" y="946821"/>
                    <a:pt x="477472" y="950658"/>
                  </a:cubicBezTo>
                  <a:cubicBezTo>
                    <a:pt x="475065" y="951410"/>
                    <a:pt x="472658" y="951786"/>
                    <a:pt x="470325" y="951786"/>
                  </a:cubicBezTo>
                  <a:close/>
                  <a:moveTo>
                    <a:pt x="436549" y="845117"/>
                  </a:moveTo>
                  <a:cubicBezTo>
                    <a:pt x="426921" y="845117"/>
                    <a:pt x="418044" y="838874"/>
                    <a:pt x="415035" y="829245"/>
                  </a:cubicBezTo>
                  <a:cubicBezTo>
                    <a:pt x="411349" y="817510"/>
                    <a:pt x="417743" y="804947"/>
                    <a:pt x="429404" y="801035"/>
                  </a:cubicBezTo>
                  <a:cubicBezTo>
                    <a:pt x="441213" y="797123"/>
                    <a:pt x="454002" y="803518"/>
                    <a:pt x="457914" y="815328"/>
                  </a:cubicBezTo>
                  <a:cubicBezTo>
                    <a:pt x="457989" y="815629"/>
                    <a:pt x="458139" y="816005"/>
                    <a:pt x="458214" y="816306"/>
                  </a:cubicBezTo>
                  <a:cubicBezTo>
                    <a:pt x="461675" y="828267"/>
                    <a:pt x="454679" y="840754"/>
                    <a:pt x="442718" y="844214"/>
                  </a:cubicBezTo>
                  <a:cubicBezTo>
                    <a:pt x="440763" y="844816"/>
                    <a:pt x="438656" y="845117"/>
                    <a:pt x="436549" y="845117"/>
                  </a:cubicBezTo>
                  <a:close/>
                  <a:moveTo>
                    <a:pt x="397659" y="740254"/>
                  </a:moveTo>
                  <a:cubicBezTo>
                    <a:pt x="389835" y="740254"/>
                    <a:pt x="382237" y="736192"/>
                    <a:pt x="378025" y="728895"/>
                  </a:cubicBezTo>
                  <a:cubicBezTo>
                    <a:pt x="377272" y="727616"/>
                    <a:pt x="376671" y="726187"/>
                    <a:pt x="376145" y="724757"/>
                  </a:cubicBezTo>
                  <a:cubicBezTo>
                    <a:pt x="372233" y="712947"/>
                    <a:pt x="378627" y="700159"/>
                    <a:pt x="390437" y="696247"/>
                  </a:cubicBezTo>
                  <a:cubicBezTo>
                    <a:pt x="401645" y="692561"/>
                    <a:pt x="413757" y="698053"/>
                    <a:pt x="418346" y="708734"/>
                  </a:cubicBezTo>
                  <a:cubicBezTo>
                    <a:pt x="422859" y="719115"/>
                    <a:pt x="418947" y="731528"/>
                    <a:pt x="408792" y="737320"/>
                  </a:cubicBezTo>
                  <a:cubicBezTo>
                    <a:pt x="405332" y="739276"/>
                    <a:pt x="401495" y="740254"/>
                    <a:pt x="397659" y="740254"/>
                  </a:cubicBezTo>
                  <a:close/>
                  <a:moveTo>
                    <a:pt x="354103" y="637121"/>
                  </a:moveTo>
                  <a:cubicBezTo>
                    <a:pt x="346280" y="637121"/>
                    <a:pt x="338682" y="633058"/>
                    <a:pt x="334470" y="625762"/>
                  </a:cubicBezTo>
                  <a:cubicBezTo>
                    <a:pt x="333718" y="624483"/>
                    <a:pt x="333115" y="623054"/>
                    <a:pt x="332589" y="621624"/>
                  </a:cubicBezTo>
                  <a:cubicBezTo>
                    <a:pt x="328677" y="609814"/>
                    <a:pt x="335071" y="597026"/>
                    <a:pt x="346882" y="593114"/>
                  </a:cubicBezTo>
                  <a:cubicBezTo>
                    <a:pt x="358091" y="589353"/>
                    <a:pt x="370202" y="594920"/>
                    <a:pt x="374715" y="605601"/>
                  </a:cubicBezTo>
                  <a:cubicBezTo>
                    <a:pt x="379228" y="616058"/>
                    <a:pt x="375316" y="628394"/>
                    <a:pt x="365237" y="634187"/>
                  </a:cubicBezTo>
                  <a:cubicBezTo>
                    <a:pt x="361777" y="636143"/>
                    <a:pt x="357940" y="637121"/>
                    <a:pt x="354103" y="637121"/>
                  </a:cubicBezTo>
                  <a:close/>
                  <a:moveTo>
                    <a:pt x="306637" y="535793"/>
                  </a:moveTo>
                  <a:cubicBezTo>
                    <a:pt x="299340" y="535793"/>
                    <a:pt x="292194" y="532257"/>
                    <a:pt x="287831" y="525713"/>
                  </a:cubicBezTo>
                  <a:cubicBezTo>
                    <a:pt x="286702" y="524058"/>
                    <a:pt x="285800" y="522177"/>
                    <a:pt x="285197" y="520296"/>
                  </a:cubicBezTo>
                  <a:cubicBezTo>
                    <a:pt x="281285" y="508486"/>
                    <a:pt x="287680" y="495698"/>
                    <a:pt x="299490" y="491786"/>
                  </a:cubicBezTo>
                  <a:cubicBezTo>
                    <a:pt x="310473" y="488100"/>
                    <a:pt x="322359" y="493441"/>
                    <a:pt x="327098" y="503747"/>
                  </a:cubicBezTo>
                  <a:cubicBezTo>
                    <a:pt x="331762" y="513677"/>
                    <a:pt x="328527" y="525788"/>
                    <a:pt x="319124" y="532031"/>
                  </a:cubicBezTo>
                  <a:cubicBezTo>
                    <a:pt x="315287" y="534589"/>
                    <a:pt x="310924" y="535793"/>
                    <a:pt x="306637" y="535793"/>
                  </a:cubicBezTo>
                  <a:close/>
                  <a:moveTo>
                    <a:pt x="255710" y="436120"/>
                  </a:moveTo>
                  <a:cubicBezTo>
                    <a:pt x="247434" y="436120"/>
                    <a:pt x="239612" y="431531"/>
                    <a:pt x="235700" y="424009"/>
                  </a:cubicBezTo>
                  <a:cubicBezTo>
                    <a:pt x="230359" y="413928"/>
                    <a:pt x="233443" y="401141"/>
                    <a:pt x="243147" y="394671"/>
                  </a:cubicBezTo>
                  <a:cubicBezTo>
                    <a:pt x="253528" y="387750"/>
                    <a:pt x="267520" y="390534"/>
                    <a:pt x="274441" y="400915"/>
                  </a:cubicBezTo>
                  <a:cubicBezTo>
                    <a:pt x="275569" y="402570"/>
                    <a:pt x="276472" y="404450"/>
                    <a:pt x="277073" y="406331"/>
                  </a:cubicBezTo>
                  <a:cubicBezTo>
                    <a:pt x="280985" y="418141"/>
                    <a:pt x="274591" y="430929"/>
                    <a:pt x="262780" y="434841"/>
                  </a:cubicBezTo>
                  <a:cubicBezTo>
                    <a:pt x="260524" y="435744"/>
                    <a:pt x="258117" y="436120"/>
                    <a:pt x="255710" y="436120"/>
                  </a:cubicBezTo>
                  <a:close/>
                  <a:moveTo>
                    <a:pt x="201999" y="337952"/>
                  </a:moveTo>
                  <a:cubicBezTo>
                    <a:pt x="193725" y="337952"/>
                    <a:pt x="185901" y="333363"/>
                    <a:pt x="181989" y="325840"/>
                  </a:cubicBezTo>
                  <a:cubicBezTo>
                    <a:pt x="176648" y="315760"/>
                    <a:pt x="179732" y="302972"/>
                    <a:pt x="189436" y="296503"/>
                  </a:cubicBezTo>
                  <a:cubicBezTo>
                    <a:pt x="199817" y="289582"/>
                    <a:pt x="213809" y="292365"/>
                    <a:pt x="220730" y="302746"/>
                  </a:cubicBezTo>
                  <a:cubicBezTo>
                    <a:pt x="221859" y="304401"/>
                    <a:pt x="222761" y="306282"/>
                    <a:pt x="223363" y="308162"/>
                  </a:cubicBezTo>
                  <a:cubicBezTo>
                    <a:pt x="227275" y="319973"/>
                    <a:pt x="220881" y="332761"/>
                    <a:pt x="209070" y="336673"/>
                  </a:cubicBezTo>
                  <a:cubicBezTo>
                    <a:pt x="206738" y="337576"/>
                    <a:pt x="204331" y="337952"/>
                    <a:pt x="201999" y="337952"/>
                  </a:cubicBezTo>
                  <a:close/>
                  <a:moveTo>
                    <a:pt x="145881" y="241213"/>
                  </a:moveTo>
                  <a:cubicBezTo>
                    <a:pt x="137832" y="241213"/>
                    <a:pt x="130159" y="236849"/>
                    <a:pt x="126172" y="229628"/>
                  </a:cubicBezTo>
                  <a:cubicBezTo>
                    <a:pt x="120456" y="219473"/>
                    <a:pt x="123464" y="206383"/>
                    <a:pt x="133319" y="199839"/>
                  </a:cubicBezTo>
                  <a:cubicBezTo>
                    <a:pt x="143700" y="192918"/>
                    <a:pt x="157692" y="195702"/>
                    <a:pt x="164613" y="206083"/>
                  </a:cubicBezTo>
                  <a:cubicBezTo>
                    <a:pt x="165515" y="207361"/>
                    <a:pt x="166267" y="208866"/>
                    <a:pt x="166794" y="210295"/>
                  </a:cubicBezTo>
                  <a:cubicBezTo>
                    <a:pt x="171457" y="221880"/>
                    <a:pt x="165816" y="234969"/>
                    <a:pt x="154232" y="239633"/>
                  </a:cubicBezTo>
                  <a:cubicBezTo>
                    <a:pt x="151523" y="240686"/>
                    <a:pt x="148665" y="241213"/>
                    <a:pt x="145881" y="241213"/>
                  </a:cubicBezTo>
                  <a:close/>
                  <a:moveTo>
                    <a:pt x="87808" y="145526"/>
                  </a:moveTo>
                  <a:cubicBezTo>
                    <a:pt x="79759" y="145526"/>
                    <a:pt x="72161" y="141239"/>
                    <a:pt x="68099" y="134017"/>
                  </a:cubicBezTo>
                  <a:cubicBezTo>
                    <a:pt x="62306" y="123787"/>
                    <a:pt x="65315" y="110697"/>
                    <a:pt x="75246" y="104153"/>
                  </a:cubicBezTo>
                  <a:cubicBezTo>
                    <a:pt x="85627" y="97232"/>
                    <a:pt x="99618" y="100016"/>
                    <a:pt x="106538" y="110397"/>
                  </a:cubicBezTo>
                  <a:cubicBezTo>
                    <a:pt x="107441" y="111675"/>
                    <a:pt x="108194" y="113180"/>
                    <a:pt x="108720" y="114609"/>
                  </a:cubicBezTo>
                  <a:cubicBezTo>
                    <a:pt x="113384" y="126194"/>
                    <a:pt x="107742" y="139283"/>
                    <a:pt x="96157" y="143947"/>
                  </a:cubicBezTo>
                  <a:cubicBezTo>
                    <a:pt x="93449" y="145000"/>
                    <a:pt x="90591" y="145526"/>
                    <a:pt x="87808" y="145526"/>
                  </a:cubicBezTo>
                  <a:close/>
                  <a:moveTo>
                    <a:pt x="28230" y="50894"/>
                  </a:moveTo>
                  <a:cubicBezTo>
                    <a:pt x="20181" y="50894"/>
                    <a:pt x="12583" y="46606"/>
                    <a:pt x="8521" y="39309"/>
                  </a:cubicBezTo>
                  <a:cubicBezTo>
                    <a:pt x="2804" y="29154"/>
                    <a:pt x="5812" y="16065"/>
                    <a:pt x="15667" y="9445"/>
                  </a:cubicBezTo>
                  <a:cubicBezTo>
                    <a:pt x="26048" y="2524"/>
                    <a:pt x="40040" y="5308"/>
                    <a:pt x="46961" y="15689"/>
                  </a:cubicBezTo>
                  <a:cubicBezTo>
                    <a:pt x="47864" y="16968"/>
                    <a:pt x="48616" y="18472"/>
                    <a:pt x="49142" y="19901"/>
                  </a:cubicBezTo>
                  <a:cubicBezTo>
                    <a:pt x="53806" y="31486"/>
                    <a:pt x="48164" y="44575"/>
                    <a:pt x="36580" y="49239"/>
                  </a:cubicBezTo>
                  <a:cubicBezTo>
                    <a:pt x="33872" y="50367"/>
                    <a:pt x="31013" y="50894"/>
                    <a:pt x="28230" y="50894"/>
                  </a:cubicBezTo>
                  <a:close/>
                </a:path>
              </a:pathLst>
            </a:custGeom>
            <a:solidFill>
              <a:srgbClr val="485259"/>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266C71A4-BB3A-4DFD-97F6-9538D92BDB73}"/>
                </a:ext>
              </a:extLst>
            </p:cNvPr>
            <p:cNvSpPr/>
            <p:nvPr/>
          </p:nvSpPr>
          <p:spPr>
            <a:xfrm>
              <a:off x="13397842" y="10406940"/>
              <a:ext cx="52663" cy="52663"/>
            </a:xfrm>
            <a:custGeom>
              <a:avLst/>
              <a:gdLst>
                <a:gd name="connsiteX0" fmla="*/ 28209 w 52657"/>
                <a:gd name="connsiteY0" fmla="*/ 50476 h 52657"/>
                <a:gd name="connsiteX1" fmla="*/ 12262 w 52657"/>
                <a:gd name="connsiteY1" fmla="*/ 43856 h 52657"/>
                <a:gd name="connsiteX2" fmla="*/ 5642 w 52657"/>
                <a:gd name="connsiteY2" fmla="*/ 27908 h 52657"/>
                <a:gd name="connsiteX3" fmla="*/ 12186 w 52657"/>
                <a:gd name="connsiteY3" fmla="*/ 11961 h 52657"/>
                <a:gd name="connsiteX4" fmla="*/ 44157 w 52657"/>
                <a:gd name="connsiteY4" fmla="*/ 11961 h 52657"/>
                <a:gd name="connsiteX5" fmla="*/ 50701 w 52657"/>
                <a:gd name="connsiteY5" fmla="*/ 27908 h 52657"/>
                <a:gd name="connsiteX6" fmla="*/ 44157 w 52657"/>
                <a:gd name="connsiteY6" fmla="*/ 43856 h 52657"/>
                <a:gd name="connsiteX7" fmla="*/ 28209 w 52657"/>
                <a:gd name="connsiteY7" fmla="*/ 50476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57" h="52657">
                  <a:moveTo>
                    <a:pt x="28209" y="50476"/>
                  </a:moveTo>
                  <a:cubicBezTo>
                    <a:pt x="22267" y="50476"/>
                    <a:pt x="16475" y="48069"/>
                    <a:pt x="12262" y="43856"/>
                  </a:cubicBezTo>
                  <a:cubicBezTo>
                    <a:pt x="8050" y="39644"/>
                    <a:pt x="5642" y="33851"/>
                    <a:pt x="5642" y="27908"/>
                  </a:cubicBezTo>
                  <a:cubicBezTo>
                    <a:pt x="5642" y="21966"/>
                    <a:pt x="8050" y="16174"/>
                    <a:pt x="12186" y="11961"/>
                  </a:cubicBezTo>
                  <a:cubicBezTo>
                    <a:pt x="20612" y="3536"/>
                    <a:pt x="35732" y="3536"/>
                    <a:pt x="44157" y="11961"/>
                  </a:cubicBezTo>
                  <a:cubicBezTo>
                    <a:pt x="48295" y="16174"/>
                    <a:pt x="50701" y="21966"/>
                    <a:pt x="50701" y="27908"/>
                  </a:cubicBezTo>
                  <a:cubicBezTo>
                    <a:pt x="50701" y="33851"/>
                    <a:pt x="48295" y="39644"/>
                    <a:pt x="44157" y="43856"/>
                  </a:cubicBezTo>
                  <a:cubicBezTo>
                    <a:pt x="39870" y="48069"/>
                    <a:pt x="34077" y="50476"/>
                    <a:pt x="28209" y="50476"/>
                  </a:cubicBezTo>
                  <a:close/>
                </a:path>
              </a:pathLst>
            </a:custGeom>
            <a:solidFill>
              <a:srgbClr val="485259"/>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22ADCDB-2A24-43A8-AE7E-01E1B4D94B2E}"/>
                </a:ext>
              </a:extLst>
            </p:cNvPr>
            <p:cNvSpPr/>
            <p:nvPr/>
          </p:nvSpPr>
          <p:spPr>
            <a:xfrm>
              <a:off x="15598196" y="7554021"/>
              <a:ext cx="52663" cy="52663"/>
            </a:xfrm>
            <a:custGeom>
              <a:avLst/>
              <a:gdLst>
                <a:gd name="connsiteX0" fmla="*/ 28209 w 52657"/>
                <a:gd name="connsiteY0" fmla="*/ 50767 h 52657"/>
                <a:gd name="connsiteX1" fmla="*/ 23847 w 52657"/>
                <a:gd name="connsiteY1" fmla="*/ 50316 h 52657"/>
                <a:gd name="connsiteX2" fmla="*/ 19559 w 52657"/>
                <a:gd name="connsiteY2" fmla="*/ 49037 h 52657"/>
                <a:gd name="connsiteX3" fmla="*/ 15723 w 52657"/>
                <a:gd name="connsiteY3" fmla="*/ 46931 h 52657"/>
                <a:gd name="connsiteX4" fmla="*/ 12262 w 52657"/>
                <a:gd name="connsiteY4" fmla="*/ 44147 h 52657"/>
                <a:gd name="connsiteX5" fmla="*/ 5642 w 52657"/>
                <a:gd name="connsiteY5" fmla="*/ 28200 h 52657"/>
                <a:gd name="connsiteX6" fmla="*/ 6094 w 52657"/>
                <a:gd name="connsiteY6" fmla="*/ 23762 h 52657"/>
                <a:gd name="connsiteX7" fmla="*/ 7373 w 52657"/>
                <a:gd name="connsiteY7" fmla="*/ 19549 h 52657"/>
                <a:gd name="connsiteX8" fmla="*/ 9478 w 52657"/>
                <a:gd name="connsiteY8" fmla="*/ 15637 h 52657"/>
                <a:gd name="connsiteX9" fmla="*/ 12262 w 52657"/>
                <a:gd name="connsiteY9" fmla="*/ 12252 h 52657"/>
                <a:gd name="connsiteX10" fmla="*/ 15723 w 52657"/>
                <a:gd name="connsiteY10" fmla="*/ 9469 h 52657"/>
                <a:gd name="connsiteX11" fmla="*/ 19559 w 52657"/>
                <a:gd name="connsiteY11" fmla="*/ 7363 h 52657"/>
                <a:gd name="connsiteX12" fmla="*/ 23847 w 52657"/>
                <a:gd name="connsiteY12" fmla="*/ 6084 h 52657"/>
                <a:gd name="connsiteX13" fmla="*/ 44157 w 52657"/>
                <a:gd name="connsiteY13" fmla="*/ 12252 h 52657"/>
                <a:gd name="connsiteX14" fmla="*/ 50777 w 52657"/>
                <a:gd name="connsiteY14" fmla="*/ 28200 h 52657"/>
                <a:gd name="connsiteX15" fmla="*/ 50326 w 52657"/>
                <a:gd name="connsiteY15" fmla="*/ 32638 h 52657"/>
                <a:gd name="connsiteX16" fmla="*/ 49047 w 52657"/>
                <a:gd name="connsiteY16" fmla="*/ 36851 h 52657"/>
                <a:gd name="connsiteX17" fmla="*/ 47015 w 52657"/>
                <a:gd name="connsiteY17" fmla="*/ 40687 h 52657"/>
                <a:gd name="connsiteX18" fmla="*/ 44157 w 52657"/>
                <a:gd name="connsiteY18" fmla="*/ 44147 h 52657"/>
                <a:gd name="connsiteX19" fmla="*/ 28209 w 52657"/>
                <a:gd name="connsiteY19" fmla="*/ 50767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657" h="52657">
                  <a:moveTo>
                    <a:pt x="28209" y="50767"/>
                  </a:moveTo>
                  <a:cubicBezTo>
                    <a:pt x="26780" y="50767"/>
                    <a:pt x="25276" y="50617"/>
                    <a:pt x="23847" y="50316"/>
                  </a:cubicBezTo>
                  <a:cubicBezTo>
                    <a:pt x="22342" y="50015"/>
                    <a:pt x="20913" y="49564"/>
                    <a:pt x="19559" y="49037"/>
                  </a:cubicBezTo>
                  <a:cubicBezTo>
                    <a:pt x="18205" y="48435"/>
                    <a:pt x="16926" y="47758"/>
                    <a:pt x="15723" y="46931"/>
                  </a:cubicBezTo>
                  <a:cubicBezTo>
                    <a:pt x="14443" y="46103"/>
                    <a:pt x="13315" y="45200"/>
                    <a:pt x="12262" y="44147"/>
                  </a:cubicBezTo>
                  <a:cubicBezTo>
                    <a:pt x="8050" y="39935"/>
                    <a:pt x="5642" y="34143"/>
                    <a:pt x="5642" y="28200"/>
                  </a:cubicBezTo>
                  <a:cubicBezTo>
                    <a:pt x="5642" y="26695"/>
                    <a:pt x="5792" y="25266"/>
                    <a:pt x="6094" y="23762"/>
                  </a:cubicBezTo>
                  <a:cubicBezTo>
                    <a:pt x="6395" y="22332"/>
                    <a:pt x="6846" y="20903"/>
                    <a:pt x="7373" y="19549"/>
                  </a:cubicBezTo>
                  <a:cubicBezTo>
                    <a:pt x="7974" y="18195"/>
                    <a:pt x="8651" y="16916"/>
                    <a:pt x="9478" y="15637"/>
                  </a:cubicBezTo>
                  <a:cubicBezTo>
                    <a:pt x="10306" y="14434"/>
                    <a:pt x="11209" y="13305"/>
                    <a:pt x="12262" y="12252"/>
                  </a:cubicBezTo>
                  <a:cubicBezTo>
                    <a:pt x="13315" y="11199"/>
                    <a:pt x="14443" y="10221"/>
                    <a:pt x="15723" y="9469"/>
                  </a:cubicBezTo>
                  <a:cubicBezTo>
                    <a:pt x="16926" y="8641"/>
                    <a:pt x="18205" y="7889"/>
                    <a:pt x="19559" y="7363"/>
                  </a:cubicBezTo>
                  <a:cubicBezTo>
                    <a:pt x="20913" y="6761"/>
                    <a:pt x="22342" y="6385"/>
                    <a:pt x="23847" y="6084"/>
                  </a:cubicBezTo>
                  <a:cubicBezTo>
                    <a:pt x="31143" y="4579"/>
                    <a:pt x="38967" y="6986"/>
                    <a:pt x="44157" y="12252"/>
                  </a:cubicBezTo>
                  <a:cubicBezTo>
                    <a:pt x="48370" y="16389"/>
                    <a:pt x="50777" y="22257"/>
                    <a:pt x="50777" y="28200"/>
                  </a:cubicBezTo>
                  <a:cubicBezTo>
                    <a:pt x="50777" y="29704"/>
                    <a:pt x="50627" y="31133"/>
                    <a:pt x="50326" y="32638"/>
                  </a:cubicBezTo>
                  <a:cubicBezTo>
                    <a:pt x="50100" y="34067"/>
                    <a:pt x="49649" y="35497"/>
                    <a:pt x="49047" y="36851"/>
                  </a:cubicBezTo>
                  <a:cubicBezTo>
                    <a:pt x="48521" y="38205"/>
                    <a:pt x="47768" y="39483"/>
                    <a:pt x="47015" y="40687"/>
                  </a:cubicBezTo>
                  <a:cubicBezTo>
                    <a:pt x="46188" y="41966"/>
                    <a:pt x="45210" y="43094"/>
                    <a:pt x="44157" y="44147"/>
                  </a:cubicBezTo>
                  <a:cubicBezTo>
                    <a:pt x="40020" y="48360"/>
                    <a:pt x="34152" y="50767"/>
                    <a:pt x="28209" y="50767"/>
                  </a:cubicBezTo>
                  <a:close/>
                </a:path>
              </a:pathLst>
            </a:custGeom>
            <a:solidFill>
              <a:srgbClr val="485259"/>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1CC7297-B513-44C4-AC49-26685776D6AD}"/>
                </a:ext>
              </a:extLst>
            </p:cNvPr>
            <p:cNvSpPr/>
            <p:nvPr/>
          </p:nvSpPr>
          <p:spPr>
            <a:xfrm>
              <a:off x="15471955" y="7657264"/>
              <a:ext cx="526634" cy="2670789"/>
            </a:xfrm>
            <a:custGeom>
              <a:avLst/>
              <a:gdLst>
                <a:gd name="connsiteX0" fmla="*/ 85455 w 526573"/>
                <a:gd name="connsiteY0" fmla="*/ 2669544 h 2670479"/>
                <a:gd name="connsiteX1" fmla="*/ 63790 w 526573"/>
                <a:gd name="connsiteY1" fmla="*/ 2653295 h 2670479"/>
                <a:gd name="connsiteX2" fmla="*/ 78308 w 526573"/>
                <a:gd name="connsiteY2" fmla="*/ 2625462 h 2670479"/>
                <a:gd name="connsiteX3" fmla="*/ 106819 w 526573"/>
                <a:gd name="connsiteY3" fmla="*/ 2639755 h 2670479"/>
                <a:gd name="connsiteX4" fmla="*/ 107346 w 526573"/>
                <a:gd name="connsiteY4" fmla="*/ 2641485 h 2670479"/>
                <a:gd name="connsiteX5" fmla="*/ 90947 w 526573"/>
                <a:gd name="connsiteY5" fmla="*/ 2668867 h 2670479"/>
                <a:gd name="connsiteX6" fmla="*/ 85455 w 526573"/>
                <a:gd name="connsiteY6" fmla="*/ 2669544 h 2670479"/>
                <a:gd name="connsiteX7" fmla="*/ 62662 w 526573"/>
                <a:gd name="connsiteY7" fmla="*/ 2557158 h 2670479"/>
                <a:gd name="connsiteX8" fmla="*/ 40771 w 526573"/>
                <a:gd name="connsiteY8" fmla="*/ 2540082 h 2670479"/>
                <a:gd name="connsiteX9" fmla="*/ 40094 w 526573"/>
                <a:gd name="connsiteY9" fmla="*/ 2534515 h 2670479"/>
                <a:gd name="connsiteX10" fmla="*/ 62662 w 526573"/>
                <a:gd name="connsiteY10" fmla="*/ 2511948 h 2670479"/>
                <a:gd name="connsiteX11" fmla="*/ 85079 w 526573"/>
                <a:gd name="connsiteY11" fmla="*/ 2532108 h 2670479"/>
                <a:gd name="connsiteX12" fmla="*/ 68153 w 526573"/>
                <a:gd name="connsiteY12" fmla="*/ 2556481 h 2670479"/>
                <a:gd name="connsiteX13" fmla="*/ 62662 w 526573"/>
                <a:gd name="connsiteY13" fmla="*/ 2557158 h 2670479"/>
                <a:gd name="connsiteX14" fmla="*/ 85229 w 526573"/>
                <a:gd name="connsiteY14" fmla="*/ 2534515 h 2670479"/>
                <a:gd name="connsiteX15" fmla="*/ 85229 w 526573"/>
                <a:gd name="connsiteY15" fmla="*/ 2534515 h 2670479"/>
                <a:gd name="connsiteX16" fmla="*/ 85229 w 526573"/>
                <a:gd name="connsiteY16" fmla="*/ 2534515 h 2670479"/>
                <a:gd name="connsiteX17" fmla="*/ 55591 w 526573"/>
                <a:gd name="connsiteY17" fmla="*/ 2442741 h 2670479"/>
                <a:gd name="connsiteX18" fmla="*/ 33024 w 526573"/>
                <a:gd name="connsiteY18" fmla="*/ 2420174 h 2670479"/>
                <a:gd name="connsiteX19" fmla="*/ 55591 w 526573"/>
                <a:gd name="connsiteY19" fmla="*/ 2397606 h 2670479"/>
                <a:gd name="connsiteX20" fmla="*/ 78159 w 526573"/>
                <a:gd name="connsiteY20" fmla="*/ 2420174 h 2670479"/>
                <a:gd name="connsiteX21" fmla="*/ 78159 w 526573"/>
                <a:gd name="connsiteY21" fmla="*/ 2420249 h 2670479"/>
                <a:gd name="connsiteX22" fmla="*/ 55591 w 526573"/>
                <a:gd name="connsiteY22" fmla="*/ 2442741 h 2670479"/>
                <a:gd name="connsiteX23" fmla="*/ 69808 w 526573"/>
                <a:gd name="connsiteY23" fmla="*/ 2329152 h 2670479"/>
                <a:gd name="connsiteX24" fmla="*/ 47240 w 526573"/>
                <a:gd name="connsiteY24" fmla="*/ 2306584 h 2670479"/>
                <a:gd name="connsiteX25" fmla="*/ 48444 w 526573"/>
                <a:gd name="connsiteY25" fmla="*/ 2299363 h 2670479"/>
                <a:gd name="connsiteX26" fmla="*/ 76955 w 526573"/>
                <a:gd name="connsiteY26" fmla="*/ 2285070 h 2670479"/>
                <a:gd name="connsiteX27" fmla="*/ 92000 w 526573"/>
                <a:gd name="connsiteY27" fmla="*/ 2310571 h 2670479"/>
                <a:gd name="connsiteX28" fmla="*/ 69808 w 526573"/>
                <a:gd name="connsiteY28" fmla="*/ 2329152 h 2670479"/>
                <a:gd name="connsiteX29" fmla="*/ 109227 w 526573"/>
                <a:gd name="connsiteY29" fmla="*/ 2221655 h 2670479"/>
                <a:gd name="connsiteX30" fmla="*/ 102080 w 526573"/>
                <a:gd name="connsiteY30" fmla="*/ 2220452 h 2670479"/>
                <a:gd name="connsiteX31" fmla="*/ 87787 w 526573"/>
                <a:gd name="connsiteY31" fmla="*/ 2191942 h 2670479"/>
                <a:gd name="connsiteX32" fmla="*/ 90420 w 526573"/>
                <a:gd name="connsiteY32" fmla="*/ 2186525 h 2670479"/>
                <a:gd name="connsiteX33" fmla="*/ 121713 w 526573"/>
                <a:gd name="connsiteY33" fmla="*/ 2180282 h 2670479"/>
                <a:gd name="connsiteX34" fmla="*/ 129160 w 526573"/>
                <a:gd name="connsiteY34" fmla="*/ 2209619 h 2670479"/>
                <a:gd name="connsiteX35" fmla="*/ 109227 w 526573"/>
                <a:gd name="connsiteY35" fmla="*/ 2221655 h 2670479"/>
                <a:gd name="connsiteX36" fmla="*/ 171663 w 526573"/>
                <a:gd name="connsiteY36" fmla="*/ 2125593 h 2670479"/>
                <a:gd name="connsiteX37" fmla="*/ 155715 w 526573"/>
                <a:gd name="connsiteY37" fmla="*/ 2118974 h 2670479"/>
                <a:gd name="connsiteX38" fmla="*/ 153910 w 526573"/>
                <a:gd name="connsiteY38" fmla="*/ 2089109 h 2670479"/>
                <a:gd name="connsiteX39" fmla="*/ 184225 w 526573"/>
                <a:gd name="connsiteY39" fmla="*/ 2084220 h 2670479"/>
                <a:gd name="connsiteX40" fmla="*/ 190469 w 526573"/>
                <a:gd name="connsiteY40" fmla="*/ 2115513 h 2670479"/>
                <a:gd name="connsiteX41" fmla="*/ 187610 w 526573"/>
                <a:gd name="connsiteY41" fmla="*/ 2118974 h 2670479"/>
                <a:gd name="connsiteX42" fmla="*/ 171663 w 526573"/>
                <a:gd name="connsiteY42" fmla="*/ 2125593 h 2670479"/>
                <a:gd name="connsiteX43" fmla="*/ 247263 w 526573"/>
                <a:gd name="connsiteY43" fmla="*/ 2039310 h 2670479"/>
                <a:gd name="connsiteX44" fmla="*/ 228458 w 526573"/>
                <a:gd name="connsiteY44" fmla="*/ 2029230 h 2670479"/>
                <a:gd name="connsiteX45" fmla="*/ 230639 w 526573"/>
                <a:gd name="connsiteY45" fmla="*/ 2001397 h 2670479"/>
                <a:gd name="connsiteX46" fmla="*/ 259751 w 526573"/>
                <a:gd name="connsiteY46" fmla="*/ 1997861 h 2670479"/>
                <a:gd name="connsiteX47" fmla="*/ 265994 w 526573"/>
                <a:gd name="connsiteY47" fmla="*/ 2029155 h 2670479"/>
                <a:gd name="connsiteX48" fmla="*/ 259676 w 526573"/>
                <a:gd name="connsiteY48" fmla="*/ 2035474 h 2670479"/>
                <a:gd name="connsiteX49" fmla="*/ 247263 w 526573"/>
                <a:gd name="connsiteY49" fmla="*/ 2039310 h 2670479"/>
                <a:gd name="connsiteX50" fmla="*/ 326701 w 526573"/>
                <a:gd name="connsiteY50" fmla="*/ 1956563 h 2670479"/>
                <a:gd name="connsiteX51" fmla="*/ 307895 w 526573"/>
                <a:gd name="connsiteY51" fmla="*/ 1946483 h 2670479"/>
                <a:gd name="connsiteX52" fmla="*/ 310076 w 526573"/>
                <a:gd name="connsiteY52" fmla="*/ 1918650 h 2670479"/>
                <a:gd name="connsiteX53" fmla="*/ 339263 w 526573"/>
                <a:gd name="connsiteY53" fmla="*/ 1915114 h 2670479"/>
                <a:gd name="connsiteX54" fmla="*/ 345507 w 526573"/>
                <a:gd name="connsiteY54" fmla="*/ 1946408 h 2670479"/>
                <a:gd name="connsiteX55" fmla="*/ 339187 w 526573"/>
                <a:gd name="connsiteY55" fmla="*/ 1952727 h 2670479"/>
                <a:gd name="connsiteX56" fmla="*/ 326701 w 526573"/>
                <a:gd name="connsiteY56" fmla="*/ 1956563 h 2670479"/>
                <a:gd name="connsiteX57" fmla="*/ 401549 w 526573"/>
                <a:gd name="connsiteY57" fmla="*/ 1869679 h 2670479"/>
                <a:gd name="connsiteX58" fmla="*/ 385602 w 526573"/>
                <a:gd name="connsiteY58" fmla="*/ 1863059 h 2670479"/>
                <a:gd name="connsiteX59" fmla="*/ 383797 w 526573"/>
                <a:gd name="connsiteY59" fmla="*/ 1833195 h 2670479"/>
                <a:gd name="connsiteX60" fmla="*/ 414113 w 526573"/>
                <a:gd name="connsiteY60" fmla="*/ 1828230 h 2670479"/>
                <a:gd name="connsiteX61" fmla="*/ 420355 w 526573"/>
                <a:gd name="connsiteY61" fmla="*/ 1859523 h 2670479"/>
                <a:gd name="connsiteX62" fmla="*/ 417498 w 526573"/>
                <a:gd name="connsiteY62" fmla="*/ 1862983 h 2670479"/>
                <a:gd name="connsiteX63" fmla="*/ 401549 w 526573"/>
                <a:gd name="connsiteY63" fmla="*/ 1869679 h 2670479"/>
                <a:gd name="connsiteX64" fmla="*/ 463009 w 526573"/>
                <a:gd name="connsiteY64" fmla="*/ 1772940 h 2670479"/>
                <a:gd name="connsiteX65" fmla="*/ 455861 w 526573"/>
                <a:gd name="connsiteY65" fmla="*/ 1771736 h 2670479"/>
                <a:gd name="connsiteX66" fmla="*/ 441569 w 526573"/>
                <a:gd name="connsiteY66" fmla="*/ 1743226 h 2670479"/>
                <a:gd name="connsiteX67" fmla="*/ 444203 w 526573"/>
                <a:gd name="connsiteY67" fmla="*/ 1737809 h 2670479"/>
                <a:gd name="connsiteX68" fmla="*/ 475496 w 526573"/>
                <a:gd name="connsiteY68" fmla="*/ 1731566 h 2670479"/>
                <a:gd name="connsiteX69" fmla="*/ 482943 w 526573"/>
                <a:gd name="connsiteY69" fmla="*/ 1760903 h 2670479"/>
                <a:gd name="connsiteX70" fmla="*/ 463009 w 526573"/>
                <a:gd name="connsiteY70" fmla="*/ 1772940 h 2670479"/>
                <a:gd name="connsiteX71" fmla="*/ 500094 w 526573"/>
                <a:gd name="connsiteY71" fmla="*/ 1664766 h 2670479"/>
                <a:gd name="connsiteX72" fmla="*/ 477527 w 526573"/>
                <a:gd name="connsiteY72" fmla="*/ 1642199 h 2670479"/>
                <a:gd name="connsiteX73" fmla="*/ 478730 w 526573"/>
                <a:gd name="connsiteY73" fmla="*/ 1634977 h 2670479"/>
                <a:gd name="connsiteX74" fmla="*/ 507240 w 526573"/>
                <a:gd name="connsiteY74" fmla="*/ 1620685 h 2670479"/>
                <a:gd name="connsiteX75" fmla="*/ 522285 w 526573"/>
                <a:gd name="connsiteY75" fmla="*/ 1646186 h 2670479"/>
                <a:gd name="connsiteX76" fmla="*/ 500094 w 526573"/>
                <a:gd name="connsiteY76" fmla="*/ 1664766 h 2670479"/>
                <a:gd name="connsiteX77" fmla="*/ 498665 w 526573"/>
                <a:gd name="connsiteY77" fmla="*/ 1550801 h 2670479"/>
                <a:gd name="connsiteX78" fmla="*/ 476473 w 526573"/>
                <a:gd name="connsiteY78" fmla="*/ 1532296 h 2670479"/>
                <a:gd name="connsiteX79" fmla="*/ 491518 w 526573"/>
                <a:gd name="connsiteY79" fmla="*/ 1506794 h 2670479"/>
                <a:gd name="connsiteX80" fmla="*/ 520028 w 526573"/>
                <a:gd name="connsiteY80" fmla="*/ 1521087 h 2670479"/>
                <a:gd name="connsiteX81" fmla="*/ 521233 w 526573"/>
                <a:gd name="connsiteY81" fmla="*/ 1528308 h 2670479"/>
                <a:gd name="connsiteX82" fmla="*/ 498665 w 526573"/>
                <a:gd name="connsiteY82" fmla="*/ 1550801 h 2670479"/>
                <a:gd name="connsiteX83" fmla="*/ 456614 w 526573"/>
                <a:gd name="connsiteY83" fmla="*/ 1444659 h 2670479"/>
                <a:gd name="connsiteX84" fmla="*/ 436605 w 526573"/>
                <a:gd name="connsiteY84" fmla="*/ 1432547 h 2670479"/>
                <a:gd name="connsiteX85" fmla="*/ 444052 w 526573"/>
                <a:gd name="connsiteY85" fmla="*/ 1403285 h 2670479"/>
                <a:gd name="connsiteX86" fmla="*/ 475345 w 526573"/>
                <a:gd name="connsiteY86" fmla="*/ 1409529 h 2670479"/>
                <a:gd name="connsiteX87" fmla="*/ 477979 w 526573"/>
                <a:gd name="connsiteY87" fmla="*/ 1414945 h 2670479"/>
                <a:gd name="connsiteX88" fmla="*/ 463685 w 526573"/>
                <a:gd name="connsiteY88" fmla="*/ 1443455 h 2670479"/>
                <a:gd name="connsiteX89" fmla="*/ 456614 w 526573"/>
                <a:gd name="connsiteY89" fmla="*/ 1444659 h 2670479"/>
                <a:gd name="connsiteX90" fmla="*/ 388234 w 526573"/>
                <a:gd name="connsiteY90" fmla="*/ 1352734 h 2670479"/>
                <a:gd name="connsiteX91" fmla="*/ 372287 w 526573"/>
                <a:gd name="connsiteY91" fmla="*/ 1346114 h 2670479"/>
                <a:gd name="connsiteX92" fmla="*/ 370557 w 526573"/>
                <a:gd name="connsiteY92" fmla="*/ 1344234 h 2670479"/>
                <a:gd name="connsiteX93" fmla="*/ 374093 w 526573"/>
                <a:gd name="connsiteY93" fmla="*/ 1312489 h 2670479"/>
                <a:gd name="connsiteX94" fmla="*/ 405160 w 526573"/>
                <a:gd name="connsiteY94" fmla="*/ 1315197 h 2670479"/>
                <a:gd name="connsiteX95" fmla="*/ 404258 w 526573"/>
                <a:gd name="connsiteY95" fmla="*/ 1346114 h 2670479"/>
                <a:gd name="connsiteX96" fmla="*/ 388234 w 526573"/>
                <a:gd name="connsiteY96" fmla="*/ 1352734 h 2670479"/>
                <a:gd name="connsiteX97" fmla="*/ 307143 w 526573"/>
                <a:gd name="connsiteY97" fmla="*/ 1271566 h 2670479"/>
                <a:gd name="connsiteX98" fmla="*/ 292098 w 526573"/>
                <a:gd name="connsiteY98" fmla="*/ 1265849 h 2670479"/>
                <a:gd name="connsiteX99" fmla="*/ 289766 w 526573"/>
                <a:gd name="connsiteY99" fmla="*/ 1234556 h 2670479"/>
                <a:gd name="connsiteX100" fmla="*/ 321586 w 526573"/>
                <a:gd name="connsiteY100" fmla="*/ 1231697 h 2670479"/>
                <a:gd name="connsiteX101" fmla="*/ 323165 w 526573"/>
                <a:gd name="connsiteY101" fmla="*/ 1233126 h 2670479"/>
                <a:gd name="connsiteX102" fmla="*/ 323165 w 526573"/>
                <a:gd name="connsiteY102" fmla="*/ 1265022 h 2670479"/>
                <a:gd name="connsiteX103" fmla="*/ 307143 w 526573"/>
                <a:gd name="connsiteY103" fmla="*/ 1271566 h 2670479"/>
                <a:gd name="connsiteX104" fmla="*/ 221763 w 526573"/>
                <a:gd name="connsiteY104" fmla="*/ 1194837 h 2670479"/>
                <a:gd name="connsiteX105" fmla="*/ 206793 w 526573"/>
                <a:gd name="connsiteY105" fmla="*/ 1189195 h 2670479"/>
                <a:gd name="connsiteX106" fmla="*/ 204385 w 526573"/>
                <a:gd name="connsiteY106" fmla="*/ 1157826 h 2670479"/>
                <a:gd name="connsiteX107" fmla="*/ 236205 w 526573"/>
                <a:gd name="connsiteY107" fmla="*/ 1154968 h 2670479"/>
                <a:gd name="connsiteX108" fmla="*/ 237785 w 526573"/>
                <a:gd name="connsiteY108" fmla="*/ 1156397 h 2670479"/>
                <a:gd name="connsiteX109" fmla="*/ 237785 w 526573"/>
                <a:gd name="connsiteY109" fmla="*/ 1188292 h 2670479"/>
                <a:gd name="connsiteX110" fmla="*/ 221763 w 526573"/>
                <a:gd name="connsiteY110" fmla="*/ 1194837 h 2670479"/>
                <a:gd name="connsiteX111" fmla="*/ 141122 w 526573"/>
                <a:gd name="connsiteY111" fmla="*/ 1113218 h 2670479"/>
                <a:gd name="connsiteX112" fmla="*/ 125174 w 526573"/>
                <a:gd name="connsiteY112" fmla="*/ 1106598 h 2670479"/>
                <a:gd name="connsiteX113" fmla="*/ 123443 w 526573"/>
                <a:gd name="connsiteY113" fmla="*/ 1104718 h 2670479"/>
                <a:gd name="connsiteX114" fmla="*/ 126979 w 526573"/>
                <a:gd name="connsiteY114" fmla="*/ 1072973 h 2670479"/>
                <a:gd name="connsiteX115" fmla="*/ 158047 w 526573"/>
                <a:gd name="connsiteY115" fmla="*/ 1075756 h 2670479"/>
                <a:gd name="connsiteX116" fmla="*/ 157069 w 526573"/>
                <a:gd name="connsiteY116" fmla="*/ 1106674 h 2670479"/>
                <a:gd name="connsiteX117" fmla="*/ 141122 w 526573"/>
                <a:gd name="connsiteY117" fmla="*/ 1113218 h 2670479"/>
                <a:gd name="connsiteX118" fmla="*/ 73118 w 526573"/>
                <a:gd name="connsiteY118" fmla="*/ 1020992 h 2670479"/>
                <a:gd name="connsiteX119" fmla="*/ 53108 w 526573"/>
                <a:gd name="connsiteY119" fmla="*/ 1008881 h 2670479"/>
                <a:gd name="connsiteX120" fmla="*/ 60555 w 526573"/>
                <a:gd name="connsiteY120" fmla="*/ 979619 h 2670479"/>
                <a:gd name="connsiteX121" fmla="*/ 91849 w 526573"/>
                <a:gd name="connsiteY121" fmla="*/ 985863 h 2670479"/>
                <a:gd name="connsiteX122" fmla="*/ 94482 w 526573"/>
                <a:gd name="connsiteY122" fmla="*/ 991279 h 2670479"/>
                <a:gd name="connsiteX123" fmla="*/ 80189 w 526573"/>
                <a:gd name="connsiteY123" fmla="*/ 1019789 h 2670479"/>
                <a:gd name="connsiteX124" fmla="*/ 73118 w 526573"/>
                <a:gd name="connsiteY124" fmla="*/ 1020992 h 2670479"/>
                <a:gd name="connsiteX125" fmla="*/ 29638 w 526573"/>
                <a:gd name="connsiteY125" fmla="*/ 915302 h 2670479"/>
                <a:gd name="connsiteX126" fmla="*/ 7372 w 526573"/>
                <a:gd name="connsiteY126" fmla="*/ 896571 h 2670479"/>
                <a:gd name="connsiteX127" fmla="*/ 23395 w 526573"/>
                <a:gd name="connsiteY127" fmla="*/ 870994 h 2670479"/>
                <a:gd name="connsiteX128" fmla="*/ 51303 w 526573"/>
                <a:gd name="connsiteY128" fmla="*/ 886491 h 2670479"/>
                <a:gd name="connsiteX129" fmla="*/ 52206 w 526573"/>
                <a:gd name="connsiteY129" fmla="*/ 892734 h 2670479"/>
                <a:gd name="connsiteX130" fmla="*/ 29638 w 526573"/>
                <a:gd name="connsiteY130" fmla="*/ 915302 h 2670479"/>
                <a:gd name="connsiteX131" fmla="*/ 28209 w 526573"/>
                <a:gd name="connsiteY131" fmla="*/ 801487 h 2670479"/>
                <a:gd name="connsiteX132" fmla="*/ 5642 w 526573"/>
                <a:gd name="connsiteY132" fmla="*/ 778919 h 2670479"/>
                <a:gd name="connsiteX133" fmla="*/ 6545 w 526573"/>
                <a:gd name="connsiteY133" fmla="*/ 772675 h 2670479"/>
                <a:gd name="connsiteX134" fmla="*/ 34453 w 526573"/>
                <a:gd name="connsiteY134" fmla="*/ 757179 h 2670479"/>
                <a:gd name="connsiteX135" fmla="*/ 50476 w 526573"/>
                <a:gd name="connsiteY135" fmla="*/ 782756 h 2670479"/>
                <a:gd name="connsiteX136" fmla="*/ 28209 w 526573"/>
                <a:gd name="connsiteY136" fmla="*/ 801487 h 2670479"/>
                <a:gd name="connsiteX137" fmla="*/ 70711 w 526573"/>
                <a:gd name="connsiteY137" fmla="*/ 695420 h 2670479"/>
                <a:gd name="connsiteX138" fmla="*/ 63565 w 526573"/>
                <a:gd name="connsiteY138" fmla="*/ 694291 h 2670479"/>
                <a:gd name="connsiteX139" fmla="*/ 49272 w 526573"/>
                <a:gd name="connsiteY139" fmla="*/ 665781 h 2670479"/>
                <a:gd name="connsiteX140" fmla="*/ 51904 w 526573"/>
                <a:gd name="connsiteY140" fmla="*/ 660365 h 2670479"/>
                <a:gd name="connsiteX141" fmla="*/ 83198 w 526573"/>
                <a:gd name="connsiteY141" fmla="*/ 654121 h 2670479"/>
                <a:gd name="connsiteX142" fmla="*/ 90645 w 526573"/>
                <a:gd name="connsiteY142" fmla="*/ 683459 h 2670479"/>
                <a:gd name="connsiteX143" fmla="*/ 70711 w 526573"/>
                <a:gd name="connsiteY143" fmla="*/ 695420 h 2670479"/>
                <a:gd name="connsiteX144" fmla="*/ 132094 w 526573"/>
                <a:gd name="connsiteY144" fmla="*/ 598530 h 2670479"/>
                <a:gd name="connsiteX145" fmla="*/ 118027 w 526573"/>
                <a:gd name="connsiteY145" fmla="*/ 593565 h 2670479"/>
                <a:gd name="connsiteX146" fmla="*/ 113815 w 526573"/>
                <a:gd name="connsiteY146" fmla="*/ 562799 h 2670479"/>
                <a:gd name="connsiteX147" fmla="*/ 144732 w 526573"/>
                <a:gd name="connsiteY147" fmla="*/ 557157 h 2670479"/>
                <a:gd name="connsiteX148" fmla="*/ 150976 w 526573"/>
                <a:gd name="connsiteY148" fmla="*/ 588450 h 2670479"/>
                <a:gd name="connsiteX149" fmla="*/ 149772 w 526573"/>
                <a:gd name="connsiteY149" fmla="*/ 590105 h 2670479"/>
                <a:gd name="connsiteX150" fmla="*/ 132094 w 526573"/>
                <a:gd name="connsiteY150" fmla="*/ 598530 h 2670479"/>
                <a:gd name="connsiteX151" fmla="*/ 188362 w 526573"/>
                <a:gd name="connsiteY151" fmla="*/ 498707 h 2670479"/>
                <a:gd name="connsiteX152" fmla="*/ 177154 w 526573"/>
                <a:gd name="connsiteY152" fmla="*/ 495698 h 2670479"/>
                <a:gd name="connsiteX153" fmla="*/ 167675 w 526573"/>
                <a:gd name="connsiteY153" fmla="*/ 467112 h 2670479"/>
                <a:gd name="connsiteX154" fmla="*/ 195509 w 526573"/>
                <a:gd name="connsiteY154" fmla="*/ 454625 h 2670479"/>
                <a:gd name="connsiteX155" fmla="*/ 209802 w 526573"/>
                <a:gd name="connsiteY155" fmla="*/ 483135 h 2670479"/>
                <a:gd name="connsiteX156" fmla="*/ 207921 w 526573"/>
                <a:gd name="connsiteY156" fmla="*/ 487273 h 2670479"/>
                <a:gd name="connsiteX157" fmla="*/ 188362 w 526573"/>
                <a:gd name="connsiteY157" fmla="*/ 498707 h 2670479"/>
                <a:gd name="connsiteX158" fmla="*/ 224395 w 526573"/>
                <a:gd name="connsiteY158" fmla="*/ 389932 h 2670479"/>
                <a:gd name="connsiteX159" fmla="*/ 201828 w 526573"/>
                <a:gd name="connsiteY159" fmla="*/ 367364 h 2670479"/>
                <a:gd name="connsiteX160" fmla="*/ 202730 w 526573"/>
                <a:gd name="connsiteY160" fmla="*/ 361121 h 2670479"/>
                <a:gd name="connsiteX161" fmla="*/ 230639 w 526573"/>
                <a:gd name="connsiteY161" fmla="*/ 345625 h 2670479"/>
                <a:gd name="connsiteX162" fmla="*/ 246662 w 526573"/>
                <a:gd name="connsiteY162" fmla="*/ 371201 h 2670479"/>
                <a:gd name="connsiteX163" fmla="*/ 224395 w 526573"/>
                <a:gd name="connsiteY163" fmla="*/ 389932 h 2670479"/>
                <a:gd name="connsiteX164" fmla="*/ 238914 w 526573"/>
                <a:gd name="connsiteY164" fmla="*/ 276267 h 2670479"/>
                <a:gd name="connsiteX165" fmla="*/ 216347 w 526573"/>
                <a:gd name="connsiteY165" fmla="*/ 253700 h 2670479"/>
                <a:gd name="connsiteX166" fmla="*/ 238914 w 526573"/>
                <a:gd name="connsiteY166" fmla="*/ 231132 h 2670479"/>
                <a:gd name="connsiteX167" fmla="*/ 261481 w 526573"/>
                <a:gd name="connsiteY167" fmla="*/ 253624 h 2670479"/>
                <a:gd name="connsiteX168" fmla="*/ 261481 w 526573"/>
                <a:gd name="connsiteY168" fmla="*/ 253700 h 2670479"/>
                <a:gd name="connsiteX169" fmla="*/ 238914 w 526573"/>
                <a:gd name="connsiteY169" fmla="*/ 276267 h 2670479"/>
                <a:gd name="connsiteX170" fmla="*/ 232067 w 526573"/>
                <a:gd name="connsiteY170" fmla="*/ 161925 h 2670479"/>
                <a:gd name="connsiteX171" fmla="*/ 209802 w 526573"/>
                <a:gd name="connsiteY171" fmla="*/ 143044 h 2670479"/>
                <a:gd name="connsiteX172" fmla="*/ 225825 w 526573"/>
                <a:gd name="connsiteY172" fmla="*/ 117543 h 2670479"/>
                <a:gd name="connsiteX173" fmla="*/ 253733 w 526573"/>
                <a:gd name="connsiteY173" fmla="*/ 133039 h 2670479"/>
                <a:gd name="connsiteX174" fmla="*/ 254635 w 526573"/>
                <a:gd name="connsiteY174" fmla="*/ 139283 h 2670479"/>
                <a:gd name="connsiteX175" fmla="*/ 232067 w 526573"/>
                <a:gd name="connsiteY175" fmla="*/ 161925 h 2670479"/>
                <a:gd name="connsiteX176" fmla="*/ 203934 w 526573"/>
                <a:gd name="connsiteY176" fmla="*/ 50893 h 2670479"/>
                <a:gd name="connsiteX177" fmla="*/ 185128 w 526573"/>
                <a:gd name="connsiteY177" fmla="*/ 40814 h 2670479"/>
                <a:gd name="connsiteX178" fmla="*/ 182194 w 526573"/>
                <a:gd name="connsiteY178" fmla="*/ 34419 h 2670479"/>
                <a:gd name="connsiteX179" fmla="*/ 197690 w 526573"/>
                <a:gd name="connsiteY179" fmla="*/ 6511 h 2670479"/>
                <a:gd name="connsiteX180" fmla="*/ 224696 w 526573"/>
                <a:gd name="connsiteY180" fmla="*/ 19374 h 2670479"/>
                <a:gd name="connsiteX181" fmla="*/ 216496 w 526573"/>
                <a:gd name="connsiteY181" fmla="*/ 47057 h 2670479"/>
                <a:gd name="connsiteX182" fmla="*/ 203934 w 526573"/>
                <a:gd name="connsiteY182" fmla="*/ 50893 h 2670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526573" h="2670479">
                  <a:moveTo>
                    <a:pt x="85455" y="2669544"/>
                  </a:moveTo>
                  <a:cubicBezTo>
                    <a:pt x="75600" y="2669544"/>
                    <a:pt x="66649" y="2663075"/>
                    <a:pt x="63790" y="2653295"/>
                  </a:cubicBezTo>
                  <a:cubicBezTo>
                    <a:pt x="60330" y="2641710"/>
                    <a:pt x="66724" y="2629299"/>
                    <a:pt x="78308" y="2625462"/>
                  </a:cubicBezTo>
                  <a:cubicBezTo>
                    <a:pt x="90194" y="2621475"/>
                    <a:pt x="102907" y="2627944"/>
                    <a:pt x="106819" y="2639755"/>
                  </a:cubicBezTo>
                  <a:cubicBezTo>
                    <a:pt x="106969" y="2640281"/>
                    <a:pt x="107195" y="2640958"/>
                    <a:pt x="107346" y="2641485"/>
                  </a:cubicBezTo>
                  <a:cubicBezTo>
                    <a:pt x="110354" y="2653596"/>
                    <a:pt x="102982" y="2665858"/>
                    <a:pt x="90947" y="2668867"/>
                  </a:cubicBezTo>
                  <a:cubicBezTo>
                    <a:pt x="89066" y="2669318"/>
                    <a:pt x="87261" y="2669544"/>
                    <a:pt x="85455" y="2669544"/>
                  </a:cubicBezTo>
                  <a:close/>
                  <a:moveTo>
                    <a:pt x="62662" y="2557158"/>
                  </a:moveTo>
                  <a:cubicBezTo>
                    <a:pt x="52582" y="2557158"/>
                    <a:pt x="43330" y="2550313"/>
                    <a:pt x="40771" y="2540082"/>
                  </a:cubicBezTo>
                  <a:cubicBezTo>
                    <a:pt x="40320" y="2538276"/>
                    <a:pt x="40094" y="2536395"/>
                    <a:pt x="40094" y="2534515"/>
                  </a:cubicBezTo>
                  <a:cubicBezTo>
                    <a:pt x="40094" y="2522028"/>
                    <a:pt x="50174" y="2511948"/>
                    <a:pt x="62662" y="2511948"/>
                  </a:cubicBezTo>
                  <a:cubicBezTo>
                    <a:pt x="74322" y="2511948"/>
                    <a:pt x="83875" y="2520749"/>
                    <a:pt x="85079" y="2532108"/>
                  </a:cubicBezTo>
                  <a:cubicBezTo>
                    <a:pt x="86358" y="2543166"/>
                    <a:pt x="79211" y="2553697"/>
                    <a:pt x="68153" y="2556481"/>
                  </a:cubicBezTo>
                  <a:cubicBezTo>
                    <a:pt x="66348" y="2556933"/>
                    <a:pt x="64467" y="2557158"/>
                    <a:pt x="62662" y="2557158"/>
                  </a:cubicBezTo>
                  <a:close/>
                  <a:moveTo>
                    <a:pt x="85229" y="2534515"/>
                  </a:moveTo>
                  <a:lnTo>
                    <a:pt x="85229" y="2534515"/>
                  </a:lnTo>
                  <a:lnTo>
                    <a:pt x="85229" y="2534515"/>
                  </a:lnTo>
                  <a:close/>
                  <a:moveTo>
                    <a:pt x="55591" y="2442741"/>
                  </a:moveTo>
                  <a:cubicBezTo>
                    <a:pt x="43104" y="2442741"/>
                    <a:pt x="33024" y="2432661"/>
                    <a:pt x="33024" y="2420174"/>
                  </a:cubicBezTo>
                  <a:cubicBezTo>
                    <a:pt x="33024" y="2407686"/>
                    <a:pt x="43104" y="2397606"/>
                    <a:pt x="55591" y="2397606"/>
                  </a:cubicBezTo>
                  <a:cubicBezTo>
                    <a:pt x="68078" y="2397606"/>
                    <a:pt x="78159" y="2407686"/>
                    <a:pt x="78159" y="2420174"/>
                  </a:cubicBezTo>
                  <a:lnTo>
                    <a:pt x="78159" y="2420249"/>
                  </a:lnTo>
                  <a:cubicBezTo>
                    <a:pt x="78159" y="2432661"/>
                    <a:pt x="68078" y="2442741"/>
                    <a:pt x="55591" y="2442741"/>
                  </a:cubicBezTo>
                  <a:close/>
                  <a:moveTo>
                    <a:pt x="69808" y="2329152"/>
                  </a:moveTo>
                  <a:cubicBezTo>
                    <a:pt x="57321" y="2329152"/>
                    <a:pt x="47240" y="2319071"/>
                    <a:pt x="47240" y="2306584"/>
                  </a:cubicBezTo>
                  <a:cubicBezTo>
                    <a:pt x="47240" y="2304177"/>
                    <a:pt x="47617" y="2301694"/>
                    <a:pt x="48444" y="2299363"/>
                  </a:cubicBezTo>
                  <a:cubicBezTo>
                    <a:pt x="52356" y="2287552"/>
                    <a:pt x="65144" y="2281158"/>
                    <a:pt x="76955" y="2285070"/>
                  </a:cubicBezTo>
                  <a:cubicBezTo>
                    <a:pt x="87787" y="2288681"/>
                    <a:pt x="94031" y="2299663"/>
                    <a:pt x="92000" y="2310571"/>
                  </a:cubicBezTo>
                  <a:cubicBezTo>
                    <a:pt x="90119" y="2321103"/>
                    <a:pt x="80867" y="2329152"/>
                    <a:pt x="69808" y="2329152"/>
                  </a:cubicBezTo>
                  <a:close/>
                  <a:moveTo>
                    <a:pt x="109227" y="2221655"/>
                  </a:moveTo>
                  <a:cubicBezTo>
                    <a:pt x="106894" y="2221655"/>
                    <a:pt x="104487" y="2221279"/>
                    <a:pt x="102080" y="2220452"/>
                  </a:cubicBezTo>
                  <a:cubicBezTo>
                    <a:pt x="90270" y="2216540"/>
                    <a:pt x="83875" y="2203752"/>
                    <a:pt x="87787" y="2191942"/>
                  </a:cubicBezTo>
                  <a:cubicBezTo>
                    <a:pt x="88389" y="2190061"/>
                    <a:pt x="89367" y="2188181"/>
                    <a:pt x="90420" y="2186525"/>
                  </a:cubicBezTo>
                  <a:cubicBezTo>
                    <a:pt x="97340" y="2176144"/>
                    <a:pt x="111332" y="2173361"/>
                    <a:pt x="121713" y="2180282"/>
                  </a:cubicBezTo>
                  <a:cubicBezTo>
                    <a:pt x="131417" y="2186751"/>
                    <a:pt x="134502" y="2199464"/>
                    <a:pt x="129160" y="2209619"/>
                  </a:cubicBezTo>
                  <a:cubicBezTo>
                    <a:pt x="125249" y="2217067"/>
                    <a:pt x="117501" y="2221655"/>
                    <a:pt x="109227" y="2221655"/>
                  </a:cubicBezTo>
                  <a:close/>
                  <a:moveTo>
                    <a:pt x="171663" y="2125593"/>
                  </a:moveTo>
                  <a:cubicBezTo>
                    <a:pt x="165870" y="2125593"/>
                    <a:pt x="160078" y="2123412"/>
                    <a:pt x="155715" y="2118974"/>
                  </a:cubicBezTo>
                  <a:cubicBezTo>
                    <a:pt x="147591" y="2110849"/>
                    <a:pt x="146989" y="2097986"/>
                    <a:pt x="153910" y="2089109"/>
                  </a:cubicBezTo>
                  <a:cubicBezTo>
                    <a:pt x="161056" y="2079857"/>
                    <a:pt x="174295" y="2077600"/>
                    <a:pt x="184225" y="2084220"/>
                  </a:cubicBezTo>
                  <a:cubicBezTo>
                    <a:pt x="194606" y="2091140"/>
                    <a:pt x="197390" y="2105132"/>
                    <a:pt x="190469" y="2115513"/>
                  </a:cubicBezTo>
                  <a:cubicBezTo>
                    <a:pt x="189641" y="2116717"/>
                    <a:pt x="188663" y="2117996"/>
                    <a:pt x="187610" y="2118974"/>
                  </a:cubicBezTo>
                  <a:cubicBezTo>
                    <a:pt x="183172" y="2123412"/>
                    <a:pt x="177380" y="2125593"/>
                    <a:pt x="171663" y="2125593"/>
                  </a:cubicBezTo>
                  <a:close/>
                  <a:moveTo>
                    <a:pt x="247263" y="2039310"/>
                  </a:moveTo>
                  <a:cubicBezTo>
                    <a:pt x="239966" y="2039310"/>
                    <a:pt x="232820" y="2035775"/>
                    <a:pt x="228458" y="2029230"/>
                  </a:cubicBezTo>
                  <a:cubicBezTo>
                    <a:pt x="222515" y="2020354"/>
                    <a:pt x="223718" y="2008844"/>
                    <a:pt x="230639" y="2001397"/>
                  </a:cubicBezTo>
                  <a:cubicBezTo>
                    <a:pt x="238010" y="1993348"/>
                    <a:pt x="250424" y="1991618"/>
                    <a:pt x="259751" y="1997861"/>
                  </a:cubicBezTo>
                  <a:cubicBezTo>
                    <a:pt x="270132" y="2004782"/>
                    <a:pt x="272916" y="2018774"/>
                    <a:pt x="265994" y="2029155"/>
                  </a:cubicBezTo>
                  <a:cubicBezTo>
                    <a:pt x="264339" y="2031637"/>
                    <a:pt x="262157" y="2033819"/>
                    <a:pt x="259676" y="2035474"/>
                  </a:cubicBezTo>
                  <a:cubicBezTo>
                    <a:pt x="255915" y="2038107"/>
                    <a:pt x="251551" y="2039310"/>
                    <a:pt x="247263" y="2039310"/>
                  </a:cubicBezTo>
                  <a:close/>
                  <a:moveTo>
                    <a:pt x="326701" y="1956563"/>
                  </a:moveTo>
                  <a:cubicBezTo>
                    <a:pt x="319404" y="1956563"/>
                    <a:pt x="312258" y="1953028"/>
                    <a:pt x="307895" y="1946483"/>
                  </a:cubicBezTo>
                  <a:cubicBezTo>
                    <a:pt x="302027" y="1937606"/>
                    <a:pt x="303156" y="1926097"/>
                    <a:pt x="310076" y="1918650"/>
                  </a:cubicBezTo>
                  <a:cubicBezTo>
                    <a:pt x="317448" y="1910601"/>
                    <a:pt x="329860" y="1908871"/>
                    <a:pt x="339263" y="1915114"/>
                  </a:cubicBezTo>
                  <a:cubicBezTo>
                    <a:pt x="349645" y="1922035"/>
                    <a:pt x="352427" y="1936027"/>
                    <a:pt x="345507" y="1946408"/>
                  </a:cubicBezTo>
                  <a:cubicBezTo>
                    <a:pt x="343852" y="1948890"/>
                    <a:pt x="341670" y="1951072"/>
                    <a:pt x="339187" y="1952727"/>
                  </a:cubicBezTo>
                  <a:cubicBezTo>
                    <a:pt x="335353" y="1955284"/>
                    <a:pt x="330989" y="1956563"/>
                    <a:pt x="326701" y="1956563"/>
                  </a:cubicBezTo>
                  <a:close/>
                  <a:moveTo>
                    <a:pt x="401549" y="1869679"/>
                  </a:moveTo>
                  <a:cubicBezTo>
                    <a:pt x="395757" y="1869679"/>
                    <a:pt x="389964" y="1867497"/>
                    <a:pt x="385602" y="1863059"/>
                  </a:cubicBezTo>
                  <a:cubicBezTo>
                    <a:pt x="377477" y="1854934"/>
                    <a:pt x="376800" y="1842071"/>
                    <a:pt x="383797" y="1833195"/>
                  </a:cubicBezTo>
                  <a:cubicBezTo>
                    <a:pt x="391018" y="1823942"/>
                    <a:pt x="404183" y="1821685"/>
                    <a:pt x="414113" y="1828230"/>
                  </a:cubicBezTo>
                  <a:cubicBezTo>
                    <a:pt x="424493" y="1835150"/>
                    <a:pt x="427277" y="1849142"/>
                    <a:pt x="420355" y="1859523"/>
                  </a:cubicBezTo>
                  <a:cubicBezTo>
                    <a:pt x="419529" y="1860727"/>
                    <a:pt x="418550" y="1862005"/>
                    <a:pt x="417498" y="1862983"/>
                  </a:cubicBezTo>
                  <a:cubicBezTo>
                    <a:pt x="413059" y="1867422"/>
                    <a:pt x="407341" y="1869679"/>
                    <a:pt x="401549" y="1869679"/>
                  </a:cubicBezTo>
                  <a:close/>
                  <a:moveTo>
                    <a:pt x="463009" y="1772940"/>
                  </a:moveTo>
                  <a:cubicBezTo>
                    <a:pt x="460676" y="1772940"/>
                    <a:pt x="458269" y="1772564"/>
                    <a:pt x="455861" y="1771736"/>
                  </a:cubicBezTo>
                  <a:cubicBezTo>
                    <a:pt x="444052" y="1767824"/>
                    <a:pt x="437657" y="1755036"/>
                    <a:pt x="441569" y="1743226"/>
                  </a:cubicBezTo>
                  <a:cubicBezTo>
                    <a:pt x="442171" y="1741345"/>
                    <a:pt x="443149" y="1739464"/>
                    <a:pt x="444203" y="1737809"/>
                  </a:cubicBezTo>
                  <a:cubicBezTo>
                    <a:pt x="451123" y="1727429"/>
                    <a:pt x="465115" y="1724645"/>
                    <a:pt x="475496" y="1731566"/>
                  </a:cubicBezTo>
                  <a:cubicBezTo>
                    <a:pt x="485200" y="1738035"/>
                    <a:pt x="488283" y="1750823"/>
                    <a:pt x="482943" y="1760903"/>
                  </a:cubicBezTo>
                  <a:cubicBezTo>
                    <a:pt x="479031" y="1768351"/>
                    <a:pt x="471283" y="1772940"/>
                    <a:pt x="463009" y="1772940"/>
                  </a:cubicBezTo>
                  <a:close/>
                  <a:moveTo>
                    <a:pt x="500094" y="1664766"/>
                  </a:moveTo>
                  <a:cubicBezTo>
                    <a:pt x="487608" y="1664766"/>
                    <a:pt x="477527" y="1654686"/>
                    <a:pt x="477527" y="1642199"/>
                  </a:cubicBezTo>
                  <a:cubicBezTo>
                    <a:pt x="477527" y="1639792"/>
                    <a:pt x="477903" y="1637309"/>
                    <a:pt x="478730" y="1634977"/>
                  </a:cubicBezTo>
                  <a:cubicBezTo>
                    <a:pt x="482642" y="1623167"/>
                    <a:pt x="495429" y="1616773"/>
                    <a:pt x="507240" y="1620685"/>
                  </a:cubicBezTo>
                  <a:cubicBezTo>
                    <a:pt x="518072" y="1624295"/>
                    <a:pt x="524316" y="1635278"/>
                    <a:pt x="522285" y="1646186"/>
                  </a:cubicBezTo>
                  <a:cubicBezTo>
                    <a:pt x="520405" y="1656793"/>
                    <a:pt x="511227" y="1664766"/>
                    <a:pt x="500094" y="1664766"/>
                  </a:cubicBezTo>
                  <a:close/>
                  <a:moveTo>
                    <a:pt x="498665" y="1550801"/>
                  </a:moveTo>
                  <a:cubicBezTo>
                    <a:pt x="487608" y="1550801"/>
                    <a:pt x="478353" y="1542827"/>
                    <a:pt x="476473" y="1532296"/>
                  </a:cubicBezTo>
                  <a:cubicBezTo>
                    <a:pt x="474443" y="1521388"/>
                    <a:pt x="480686" y="1510405"/>
                    <a:pt x="491518" y="1506794"/>
                  </a:cubicBezTo>
                  <a:cubicBezTo>
                    <a:pt x="503404" y="1502882"/>
                    <a:pt x="516116" y="1509277"/>
                    <a:pt x="520028" y="1521087"/>
                  </a:cubicBezTo>
                  <a:cubicBezTo>
                    <a:pt x="520781" y="1523419"/>
                    <a:pt x="521233" y="1525901"/>
                    <a:pt x="521233" y="1528308"/>
                  </a:cubicBezTo>
                  <a:cubicBezTo>
                    <a:pt x="521233" y="1540721"/>
                    <a:pt x="511152" y="1550801"/>
                    <a:pt x="498665" y="1550801"/>
                  </a:cubicBezTo>
                  <a:close/>
                  <a:moveTo>
                    <a:pt x="456614" y="1444659"/>
                  </a:moveTo>
                  <a:cubicBezTo>
                    <a:pt x="448339" y="1444659"/>
                    <a:pt x="440517" y="1440070"/>
                    <a:pt x="436605" y="1432547"/>
                  </a:cubicBezTo>
                  <a:cubicBezTo>
                    <a:pt x="431264" y="1422467"/>
                    <a:pt x="434348" y="1409754"/>
                    <a:pt x="444052" y="1403285"/>
                  </a:cubicBezTo>
                  <a:cubicBezTo>
                    <a:pt x="454432" y="1396364"/>
                    <a:pt x="468425" y="1399148"/>
                    <a:pt x="475345" y="1409529"/>
                  </a:cubicBezTo>
                  <a:cubicBezTo>
                    <a:pt x="476473" y="1411183"/>
                    <a:pt x="477376" y="1413064"/>
                    <a:pt x="477979" y="1414945"/>
                  </a:cubicBezTo>
                  <a:cubicBezTo>
                    <a:pt x="481890" y="1426755"/>
                    <a:pt x="475496" y="1439543"/>
                    <a:pt x="463685" y="1443455"/>
                  </a:cubicBezTo>
                  <a:cubicBezTo>
                    <a:pt x="461354" y="1444282"/>
                    <a:pt x="459022" y="1444659"/>
                    <a:pt x="456614" y="1444659"/>
                  </a:cubicBezTo>
                  <a:close/>
                  <a:moveTo>
                    <a:pt x="388234" y="1352734"/>
                  </a:moveTo>
                  <a:cubicBezTo>
                    <a:pt x="382442" y="1352734"/>
                    <a:pt x="376651" y="1350552"/>
                    <a:pt x="372287" y="1346114"/>
                  </a:cubicBezTo>
                  <a:cubicBezTo>
                    <a:pt x="371685" y="1345512"/>
                    <a:pt x="371084" y="1344835"/>
                    <a:pt x="370557" y="1344234"/>
                  </a:cubicBezTo>
                  <a:cubicBezTo>
                    <a:pt x="362734" y="1334529"/>
                    <a:pt x="364313" y="1320312"/>
                    <a:pt x="374093" y="1312489"/>
                  </a:cubicBezTo>
                  <a:cubicBezTo>
                    <a:pt x="383496" y="1304891"/>
                    <a:pt x="397187" y="1306170"/>
                    <a:pt x="405160" y="1315197"/>
                  </a:cubicBezTo>
                  <a:cubicBezTo>
                    <a:pt x="413059" y="1324073"/>
                    <a:pt x="412682" y="1337614"/>
                    <a:pt x="404258" y="1346114"/>
                  </a:cubicBezTo>
                  <a:cubicBezTo>
                    <a:pt x="399744" y="1350552"/>
                    <a:pt x="394027" y="1352734"/>
                    <a:pt x="388234" y="1352734"/>
                  </a:cubicBezTo>
                  <a:close/>
                  <a:moveTo>
                    <a:pt x="307143" y="1271566"/>
                  </a:moveTo>
                  <a:cubicBezTo>
                    <a:pt x="301801" y="1271566"/>
                    <a:pt x="296385" y="1269686"/>
                    <a:pt x="292098" y="1265849"/>
                  </a:cubicBezTo>
                  <a:cubicBezTo>
                    <a:pt x="282995" y="1257800"/>
                    <a:pt x="281942" y="1243884"/>
                    <a:pt x="289766" y="1234556"/>
                  </a:cubicBezTo>
                  <a:cubicBezTo>
                    <a:pt x="297740" y="1225002"/>
                    <a:pt x="311957" y="1223648"/>
                    <a:pt x="321586" y="1231697"/>
                  </a:cubicBezTo>
                  <a:cubicBezTo>
                    <a:pt x="322113" y="1232149"/>
                    <a:pt x="322638" y="1232675"/>
                    <a:pt x="323165" y="1233126"/>
                  </a:cubicBezTo>
                  <a:cubicBezTo>
                    <a:pt x="331966" y="1241928"/>
                    <a:pt x="331966" y="1256221"/>
                    <a:pt x="323165" y="1265022"/>
                  </a:cubicBezTo>
                  <a:cubicBezTo>
                    <a:pt x="318726" y="1269310"/>
                    <a:pt x="312934" y="1271566"/>
                    <a:pt x="307143" y="1271566"/>
                  </a:cubicBezTo>
                  <a:close/>
                  <a:moveTo>
                    <a:pt x="221763" y="1194837"/>
                  </a:moveTo>
                  <a:cubicBezTo>
                    <a:pt x="216422" y="1194837"/>
                    <a:pt x="211080" y="1192956"/>
                    <a:pt x="206793" y="1189195"/>
                  </a:cubicBezTo>
                  <a:cubicBezTo>
                    <a:pt x="197616" y="1181146"/>
                    <a:pt x="196487" y="1167229"/>
                    <a:pt x="204385" y="1157826"/>
                  </a:cubicBezTo>
                  <a:cubicBezTo>
                    <a:pt x="212359" y="1148273"/>
                    <a:pt x="226577" y="1146994"/>
                    <a:pt x="236205" y="1154968"/>
                  </a:cubicBezTo>
                  <a:cubicBezTo>
                    <a:pt x="236732" y="1155419"/>
                    <a:pt x="237259" y="1155946"/>
                    <a:pt x="237785" y="1156397"/>
                  </a:cubicBezTo>
                  <a:cubicBezTo>
                    <a:pt x="246587" y="1165198"/>
                    <a:pt x="246587" y="1179491"/>
                    <a:pt x="237785" y="1188292"/>
                  </a:cubicBezTo>
                  <a:cubicBezTo>
                    <a:pt x="233272" y="1192656"/>
                    <a:pt x="227555" y="1194837"/>
                    <a:pt x="221763" y="1194837"/>
                  </a:cubicBezTo>
                  <a:close/>
                  <a:moveTo>
                    <a:pt x="141122" y="1113218"/>
                  </a:moveTo>
                  <a:cubicBezTo>
                    <a:pt x="135329" y="1113218"/>
                    <a:pt x="129537" y="1111037"/>
                    <a:pt x="125174" y="1106598"/>
                  </a:cubicBezTo>
                  <a:cubicBezTo>
                    <a:pt x="124572" y="1105996"/>
                    <a:pt x="123970" y="1105320"/>
                    <a:pt x="123443" y="1104718"/>
                  </a:cubicBezTo>
                  <a:cubicBezTo>
                    <a:pt x="115620" y="1095014"/>
                    <a:pt x="117200" y="1080796"/>
                    <a:pt x="126979" y="1072973"/>
                  </a:cubicBezTo>
                  <a:cubicBezTo>
                    <a:pt x="136458" y="1065375"/>
                    <a:pt x="150148" y="1066729"/>
                    <a:pt x="158047" y="1075756"/>
                  </a:cubicBezTo>
                  <a:cubicBezTo>
                    <a:pt x="165870" y="1084633"/>
                    <a:pt x="165570" y="1098173"/>
                    <a:pt x="157069" y="1106674"/>
                  </a:cubicBezTo>
                  <a:cubicBezTo>
                    <a:pt x="152630" y="1111037"/>
                    <a:pt x="146913" y="1113218"/>
                    <a:pt x="141122" y="1113218"/>
                  </a:cubicBezTo>
                  <a:close/>
                  <a:moveTo>
                    <a:pt x="73118" y="1020992"/>
                  </a:moveTo>
                  <a:cubicBezTo>
                    <a:pt x="64844" y="1020992"/>
                    <a:pt x="57020" y="1016404"/>
                    <a:pt x="53108" y="1008881"/>
                  </a:cubicBezTo>
                  <a:cubicBezTo>
                    <a:pt x="47768" y="998801"/>
                    <a:pt x="50852" y="986088"/>
                    <a:pt x="60555" y="979619"/>
                  </a:cubicBezTo>
                  <a:cubicBezTo>
                    <a:pt x="70936" y="972698"/>
                    <a:pt x="84928" y="975482"/>
                    <a:pt x="91849" y="985863"/>
                  </a:cubicBezTo>
                  <a:cubicBezTo>
                    <a:pt x="92978" y="987517"/>
                    <a:pt x="93880" y="989398"/>
                    <a:pt x="94482" y="991279"/>
                  </a:cubicBezTo>
                  <a:cubicBezTo>
                    <a:pt x="98394" y="1003089"/>
                    <a:pt x="92000" y="1015877"/>
                    <a:pt x="80189" y="1019789"/>
                  </a:cubicBezTo>
                  <a:cubicBezTo>
                    <a:pt x="77857" y="1020616"/>
                    <a:pt x="75450" y="1020992"/>
                    <a:pt x="73118" y="1020992"/>
                  </a:cubicBezTo>
                  <a:close/>
                  <a:moveTo>
                    <a:pt x="29638" y="915302"/>
                  </a:moveTo>
                  <a:cubicBezTo>
                    <a:pt x="18505" y="915302"/>
                    <a:pt x="9177" y="907177"/>
                    <a:pt x="7372" y="896571"/>
                  </a:cubicBezTo>
                  <a:cubicBezTo>
                    <a:pt x="5416" y="885362"/>
                    <a:pt x="12186" y="874154"/>
                    <a:pt x="23395" y="870994"/>
                  </a:cubicBezTo>
                  <a:cubicBezTo>
                    <a:pt x="35355" y="867534"/>
                    <a:pt x="47843" y="874530"/>
                    <a:pt x="51303" y="886491"/>
                  </a:cubicBezTo>
                  <a:cubicBezTo>
                    <a:pt x="51904" y="888522"/>
                    <a:pt x="52206" y="890703"/>
                    <a:pt x="52206" y="892734"/>
                  </a:cubicBezTo>
                  <a:cubicBezTo>
                    <a:pt x="52206" y="905221"/>
                    <a:pt x="42126" y="915302"/>
                    <a:pt x="29638" y="915302"/>
                  </a:cubicBezTo>
                  <a:close/>
                  <a:moveTo>
                    <a:pt x="28209" y="801487"/>
                  </a:moveTo>
                  <a:cubicBezTo>
                    <a:pt x="15722" y="801487"/>
                    <a:pt x="5642" y="791406"/>
                    <a:pt x="5642" y="778919"/>
                  </a:cubicBezTo>
                  <a:cubicBezTo>
                    <a:pt x="5642" y="776813"/>
                    <a:pt x="5942" y="774631"/>
                    <a:pt x="6545" y="772675"/>
                  </a:cubicBezTo>
                  <a:cubicBezTo>
                    <a:pt x="10005" y="760715"/>
                    <a:pt x="22492" y="753719"/>
                    <a:pt x="34453" y="757179"/>
                  </a:cubicBezTo>
                  <a:cubicBezTo>
                    <a:pt x="45661" y="760414"/>
                    <a:pt x="52431" y="771547"/>
                    <a:pt x="50476" y="782756"/>
                  </a:cubicBezTo>
                  <a:cubicBezTo>
                    <a:pt x="48670" y="793362"/>
                    <a:pt x="39418" y="801487"/>
                    <a:pt x="28209" y="801487"/>
                  </a:cubicBezTo>
                  <a:close/>
                  <a:moveTo>
                    <a:pt x="70711" y="695420"/>
                  </a:moveTo>
                  <a:cubicBezTo>
                    <a:pt x="68379" y="695420"/>
                    <a:pt x="65972" y="695043"/>
                    <a:pt x="63565" y="694291"/>
                  </a:cubicBezTo>
                  <a:cubicBezTo>
                    <a:pt x="51755" y="690379"/>
                    <a:pt x="45360" y="677591"/>
                    <a:pt x="49272" y="665781"/>
                  </a:cubicBezTo>
                  <a:cubicBezTo>
                    <a:pt x="49874" y="663901"/>
                    <a:pt x="50852" y="662020"/>
                    <a:pt x="51904" y="660365"/>
                  </a:cubicBezTo>
                  <a:cubicBezTo>
                    <a:pt x="58825" y="649984"/>
                    <a:pt x="72817" y="647200"/>
                    <a:pt x="83198" y="654121"/>
                  </a:cubicBezTo>
                  <a:cubicBezTo>
                    <a:pt x="92902" y="660591"/>
                    <a:pt x="95987" y="673304"/>
                    <a:pt x="90645" y="683459"/>
                  </a:cubicBezTo>
                  <a:cubicBezTo>
                    <a:pt x="86733" y="690831"/>
                    <a:pt x="78986" y="695420"/>
                    <a:pt x="70711" y="695420"/>
                  </a:cubicBezTo>
                  <a:close/>
                  <a:moveTo>
                    <a:pt x="132094" y="598530"/>
                  </a:moveTo>
                  <a:cubicBezTo>
                    <a:pt x="127129" y="598530"/>
                    <a:pt x="122165" y="596950"/>
                    <a:pt x="118027" y="593565"/>
                  </a:cubicBezTo>
                  <a:cubicBezTo>
                    <a:pt x="108624" y="586043"/>
                    <a:pt x="106819" y="572502"/>
                    <a:pt x="113815" y="562799"/>
                  </a:cubicBezTo>
                  <a:cubicBezTo>
                    <a:pt x="120886" y="552869"/>
                    <a:pt x="134502" y="550311"/>
                    <a:pt x="144732" y="557157"/>
                  </a:cubicBezTo>
                  <a:cubicBezTo>
                    <a:pt x="155113" y="564077"/>
                    <a:pt x="157897" y="578069"/>
                    <a:pt x="150976" y="588450"/>
                  </a:cubicBezTo>
                  <a:cubicBezTo>
                    <a:pt x="150600" y="588977"/>
                    <a:pt x="150148" y="589579"/>
                    <a:pt x="149772" y="590105"/>
                  </a:cubicBezTo>
                  <a:cubicBezTo>
                    <a:pt x="145259" y="595596"/>
                    <a:pt x="138714" y="598530"/>
                    <a:pt x="132094" y="598530"/>
                  </a:cubicBezTo>
                  <a:close/>
                  <a:moveTo>
                    <a:pt x="188362" y="498707"/>
                  </a:moveTo>
                  <a:cubicBezTo>
                    <a:pt x="184601" y="498707"/>
                    <a:pt x="180690" y="497729"/>
                    <a:pt x="177154" y="495698"/>
                  </a:cubicBezTo>
                  <a:cubicBezTo>
                    <a:pt x="167074" y="489906"/>
                    <a:pt x="163087" y="477493"/>
                    <a:pt x="167675" y="467112"/>
                  </a:cubicBezTo>
                  <a:cubicBezTo>
                    <a:pt x="172264" y="456506"/>
                    <a:pt x="184301" y="450939"/>
                    <a:pt x="195509" y="454625"/>
                  </a:cubicBezTo>
                  <a:cubicBezTo>
                    <a:pt x="207319" y="458537"/>
                    <a:pt x="213713" y="471325"/>
                    <a:pt x="209802" y="483135"/>
                  </a:cubicBezTo>
                  <a:cubicBezTo>
                    <a:pt x="209350" y="484565"/>
                    <a:pt x="208673" y="485994"/>
                    <a:pt x="207921" y="487273"/>
                  </a:cubicBezTo>
                  <a:cubicBezTo>
                    <a:pt x="203784" y="494570"/>
                    <a:pt x="196186" y="498707"/>
                    <a:pt x="188362" y="498707"/>
                  </a:cubicBezTo>
                  <a:close/>
                  <a:moveTo>
                    <a:pt x="224395" y="389932"/>
                  </a:moveTo>
                  <a:cubicBezTo>
                    <a:pt x="211908" y="389932"/>
                    <a:pt x="201828" y="379852"/>
                    <a:pt x="201828" y="367364"/>
                  </a:cubicBezTo>
                  <a:cubicBezTo>
                    <a:pt x="201828" y="365258"/>
                    <a:pt x="202129" y="363076"/>
                    <a:pt x="202730" y="361121"/>
                  </a:cubicBezTo>
                  <a:cubicBezTo>
                    <a:pt x="206190" y="349160"/>
                    <a:pt x="218678" y="342239"/>
                    <a:pt x="230639" y="345625"/>
                  </a:cubicBezTo>
                  <a:cubicBezTo>
                    <a:pt x="241847" y="348859"/>
                    <a:pt x="248618" y="359992"/>
                    <a:pt x="246662" y="371201"/>
                  </a:cubicBezTo>
                  <a:cubicBezTo>
                    <a:pt x="244857" y="381808"/>
                    <a:pt x="235605" y="389932"/>
                    <a:pt x="224395" y="389932"/>
                  </a:cubicBezTo>
                  <a:close/>
                  <a:moveTo>
                    <a:pt x="238914" y="276267"/>
                  </a:moveTo>
                  <a:cubicBezTo>
                    <a:pt x="226426" y="276267"/>
                    <a:pt x="216347" y="266187"/>
                    <a:pt x="216347" y="253700"/>
                  </a:cubicBezTo>
                  <a:cubicBezTo>
                    <a:pt x="216347" y="241213"/>
                    <a:pt x="226426" y="231132"/>
                    <a:pt x="238914" y="231132"/>
                  </a:cubicBezTo>
                  <a:cubicBezTo>
                    <a:pt x="251401" y="231132"/>
                    <a:pt x="261481" y="241213"/>
                    <a:pt x="261481" y="253624"/>
                  </a:cubicBezTo>
                  <a:lnTo>
                    <a:pt x="261481" y="253700"/>
                  </a:lnTo>
                  <a:cubicBezTo>
                    <a:pt x="261481" y="266187"/>
                    <a:pt x="251401" y="276267"/>
                    <a:pt x="238914" y="276267"/>
                  </a:cubicBezTo>
                  <a:close/>
                  <a:moveTo>
                    <a:pt x="232067" y="161925"/>
                  </a:moveTo>
                  <a:cubicBezTo>
                    <a:pt x="220860" y="161925"/>
                    <a:pt x="211532" y="153726"/>
                    <a:pt x="209802" y="143044"/>
                  </a:cubicBezTo>
                  <a:cubicBezTo>
                    <a:pt x="207921" y="131835"/>
                    <a:pt x="214691" y="120778"/>
                    <a:pt x="225825" y="117543"/>
                  </a:cubicBezTo>
                  <a:cubicBezTo>
                    <a:pt x="237785" y="114082"/>
                    <a:pt x="250273" y="121078"/>
                    <a:pt x="253733" y="133039"/>
                  </a:cubicBezTo>
                  <a:cubicBezTo>
                    <a:pt x="254335" y="135070"/>
                    <a:pt x="254635" y="137252"/>
                    <a:pt x="254635" y="139283"/>
                  </a:cubicBezTo>
                  <a:cubicBezTo>
                    <a:pt x="254635" y="151770"/>
                    <a:pt x="244556" y="161925"/>
                    <a:pt x="232067" y="161925"/>
                  </a:cubicBezTo>
                  <a:close/>
                  <a:moveTo>
                    <a:pt x="203934" y="50893"/>
                  </a:moveTo>
                  <a:cubicBezTo>
                    <a:pt x="196638" y="50893"/>
                    <a:pt x="189491" y="47358"/>
                    <a:pt x="185128" y="40814"/>
                  </a:cubicBezTo>
                  <a:cubicBezTo>
                    <a:pt x="183849" y="38858"/>
                    <a:pt x="182796" y="36676"/>
                    <a:pt x="182194" y="34419"/>
                  </a:cubicBezTo>
                  <a:cubicBezTo>
                    <a:pt x="178734" y="22459"/>
                    <a:pt x="185730" y="9971"/>
                    <a:pt x="197690" y="6511"/>
                  </a:cubicBezTo>
                  <a:cubicBezTo>
                    <a:pt x="208749" y="3352"/>
                    <a:pt x="220257" y="9069"/>
                    <a:pt x="224696" y="19374"/>
                  </a:cubicBezTo>
                  <a:cubicBezTo>
                    <a:pt x="228908" y="29154"/>
                    <a:pt x="225674" y="40889"/>
                    <a:pt x="216496" y="47057"/>
                  </a:cubicBezTo>
                  <a:cubicBezTo>
                    <a:pt x="212585" y="49615"/>
                    <a:pt x="208222" y="50893"/>
                    <a:pt x="203934" y="50893"/>
                  </a:cubicBezTo>
                  <a:close/>
                </a:path>
              </a:pathLst>
            </a:custGeom>
            <a:solidFill>
              <a:srgbClr val="485259"/>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53F54928-1402-4227-A084-0E4A38B4E562}"/>
                </a:ext>
              </a:extLst>
            </p:cNvPr>
            <p:cNvSpPr/>
            <p:nvPr/>
          </p:nvSpPr>
          <p:spPr>
            <a:xfrm>
              <a:off x="15562911" y="10386673"/>
              <a:ext cx="52663" cy="52663"/>
            </a:xfrm>
            <a:custGeom>
              <a:avLst/>
              <a:gdLst>
                <a:gd name="connsiteX0" fmla="*/ 28285 w 52657"/>
                <a:gd name="connsiteY0" fmla="*/ 50732 h 52657"/>
                <a:gd name="connsiteX1" fmla="*/ 23847 w 52657"/>
                <a:gd name="connsiteY1" fmla="*/ 50280 h 52657"/>
                <a:gd name="connsiteX2" fmla="*/ 19634 w 52657"/>
                <a:gd name="connsiteY2" fmla="*/ 49001 h 52657"/>
                <a:gd name="connsiteX3" fmla="*/ 15722 w 52657"/>
                <a:gd name="connsiteY3" fmla="*/ 46971 h 52657"/>
                <a:gd name="connsiteX4" fmla="*/ 12262 w 52657"/>
                <a:gd name="connsiteY4" fmla="*/ 44112 h 52657"/>
                <a:gd name="connsiteX5" fmla="*/ 9478 w 52657"/>
                <a:gd name="connsiteY5" fmla="*/ 40727 h 52657"/>
                <a:gd name="connsiteX6" fmla="*/ 7372 w 52657"/>
                <a:gd name="connsiteY6" fmla="*/ 36815 h 52657"/>
                <a:gd name="connsiteX7" fmla="*/ 6093 w 52657"/>
                <a:gd name="connsiteY7" fmla="*/ 32603 h 52657"/>
                <a:gd name="connsiteX8" fmla="*/ 5642 w 52657"/>
                <a:gd name="connsiteY8" fmla="*/ 28165 h 52657"/>
                <a:gd name="connsiteX9" fmla="*/ 12262 w 52657"/>
                <a:gd name="connsiteY9" fmla="*/ 12217 h 52657"/>
                <a:gd name="connsiteX10" fmla="*/ 32647 w 52657"/>
                <a:gd name="connsiteY10" fmla="*/ 6048 h 52657"/>
                <a:gd name="connsiteX11" fmla="*/ 36860 w 52657"/>
                <a:gd name="connsiteY11" fmla="*/ 7327 h 52657"/>
                <a:gd name="connsiteX12" fmla="*/ 40772 w 52657"/>
                <a:gd name="connsiteY12" fmla="*/ 9433 h 52657"/>
                <a:gd name="connsiteX13" fmla="*/ 44232 w 52657"/>
                <a:gd name="connsiteY13" fmla="*/ 12217 h 52657"/>
                <a:gd name="connsiteX14" fmla="*/ 50777 w 52657"/>
                <a:gd name="connsiteY14" fmla="*/ 28165 h 52657"/>
                <a:gd name="connsiteX15" fmla="*/ 50325 w 52657"/>
                <a:gd name="connsiteY15" fmla="*/ 32603 h 52657"/>
                <a:gd name="connsiteX16" fmla="*/ 49047 w 52657"/>
                <a:gd name="connsiteY16" fmla="*/ 36815 h 52657"/>
                <a:gd name="connsiteX17" fmla="*/ 47015 w 52657"/>
                <a:gd name="connsiteY17" fmla="*/ 40727 h 52657"/>
                <a:gd name="connsiteX18" fmla="*/ 44157 w 52657"/>
                <a:gd name="connsiteY18" fmla="*/ 44112 h 52657"/>
                <a:gd name="connsiteX19" fmla="*/ 40772 w 52657"/>
                <a:gd name="connsiteY19" fmla="*/ 46971 h 52657"/>
                <a:gd name="connsiteX20" fmla="*/ 36860 w 52657"/>
                <a:gd name="connsiteY20" fmla="*/ 49001 h 52657"/>
                <a:gd name="connsiteX21" fmla="*/ 32647 w 52657"/>
                <a:gd name="connsiteY21" fmla="*/ 50280 h 52657"/>
                <a:gd name="connsiteX22" fmla="*/ 28285 w 52657"/>
                <a:gd name="connsiteY22" fmla="*/ 5073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657" h="52657">
                  <a:moveTo>
                    <a:pt x="28285" y="50732"/>
                  </a:moveTo>
                  <a:cubicBezTo>
                    <a:pt x="26780" y="50732"/>
                    <a:pt x="25275" y="50582"/>
                    <a:pt x="23847" y="50280"/>
                  </a:cubicBezTo>
                  <a:cubicBezTo>
                    <a:pt x="22417" y="50054"/>
                    <a:pt x="20988" y="49604"/>
                    <a:pt x="19634" y="49001"/>
                  </a:cubicBezTo>
                  <a:cubicBezTo>
                    <a:pt x="18280" y="48475"/>
                    <a:pt x="16926" y="47798"/>
                    <a:pt x="15722" y="46971"/>
                  </a:cubicBezTo>
                  <a:cubicBezTo>
                    <a:pt x="14519" y="46143"/>
                    <a:pt x="13315" y="45165"/>
                    <a:pt x="12262" y="44112"/>
                  </a:cubicBezTo>
                  <a:cubicBezTo>
                    <a:pt x="11284" y="43134"/>
                    <a:pt x="10306" y="41930"/>
                    <a:pt x="9478" y="40727"/>
                  </a:cubicBezTo>
                  <a:cubicBezTo>
                    <a:pt x="8651" y="39448"/>
                    <a:pt x="7973" y="38169"/>
                    <a:pt x="7372" y="36815"/>
                  </a:cubicBezTo>
                  <a:cubicBezTo>
                    <a:pt x="6846" y="35461"/>
                    <a:pt x="6394" y="34032"/>
                    <a:pt x="6093" y="32603"/>
                  </a:cubicBezTo>
                  <a:cubicBezTo>
                    <a:pt x="5792" y="31098"/>
                    <a:pt x="5642" y="29669"/>
                    <a:pt x="5642" y="28165"/>
                  </a:cubicBezTo>
                  <a:cubicBezTo>
                    <a:pt x="5642" y="22297"/>
                    <a:pt x="8049" y="16429"/>
                    <a:pt x="12262" y="12217"/>
                  </a:cubicBezTo>
                  <a:cubicBezTo>
                    <a:pt x="17527" y="7026"/>
                    <a:pt x="25351" y="4619"/>
                    <a:pt x="32647" y="6048"/>
                  </a:cubicBezTo>
                  <a:cubicBezTo>
                    <a:pt x="34077" y="6349"/>
                    <a:pt x="35506" y="6800"/>
                    <a:pt x="36860" y="7327"/>
                  </a:cubicBezTo>
                  <a:cubicBezTo>
                    <a:pt x="38214" y="7929"/>
                    <a:pt x="39568" y="8606"/>
                    <a:pt x="40772" y="9433"/>
                  </a:cubicBezTo>
                  <a:cubicBezTo>
                    <a:pt x="42050" y="10261"/>
                    <a:pt x="43179" y="11164"/>
                    <a:pt x="44232" y="12217"/>
                  </a:cubicBezTo>
                  <a:cubicBezTo>
                    <a:pt x="48370" y="16429"/>
                    <a:pt x="50777" y="22222"/>
                    <a:pt x="50777" y="28165"/>
                  </a:cubicBezTo>
                  <a:cubicBezTo>
                    <a:pt x="50777" y="29669"/>
                    <a:pt x="50626" y="31098"/>
                    <a:pt x="50325" y="32603"/>
                  </a:cubicBezTo>
                  <a:cubicBezTo>
                    <a:pt x="50100" y="34032"/>
                    <a:pt x="49648" y="35461"/>
                    <a:pt x="49047" y="36815"/>
                  </a:cubicBezTo>
                  <a:cubicBezTo>
                    <a:pt x="48520" y="38169"/>
                    <a:pt x="47843" y="39448"/>
                    <a:pt x="47015" y="40727"/>
                  </a:cubicBezTo>
                  <a:cubicBezTo>
                    <a:pt x="46188" y="41930"/>
                    <a:pt x="45210" y="43134"/>
                    <a:pt x="44157" y="44112"/>
                  </a:cubicBezTo>
                  <a:cubicBezTo>
                    <a:pt x="43179" y="45165"/>
                    <a:pt x="41975" y="46143"/>
                    <a:pt x="40772" y="46971"/>
                  </a:cubicBezTo>
                  <a:cubicBezTo>
                    <a:pt x="39568" y="47798"/>
                    <a:pt x="38214" y="48475"/>
                    <a:pt x="36860" y="49001"/>
                  </a:cubicBezTo>
                  <a:cubicBezTo>
                    <a:pt x="35506" y="49604"/>
                    <a:pt x="34077" y="50054"/>
                    <a:pt x="32647" y="50280"/>
                  </a:cubicBezTo>
                  <a:cubicBezTo>
                    <a:pt x="31218" y="50582"/>
                    <a:pt x="29713" y="50732"/>
                    <a:pt x="28285" y="50732"/>
                  </a:cubicBezTo>
                  <a:close/>
                </a:path>
              </a:pathLst>
            </a:custGeom>
            <a:solidFill>
              <a:srgbClr val="485259"/>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466B730E-306C-48F9-A2E2-6A0D92AD98A7}"/>
                </a:ext>
              </a:extLst>
            </p:cNvPr>
            <p:cNvSpPr/>
            <p:nvPr/>
          </p:nvSpPr>
          <p:spPr>
            <a:xfrm>
              <a:off x="18112575" y="7590180"/>
              <a:ext cx="52663" cy="52663"/>
            </a:xfrm>
            <a:custGeom>
              <a:avLst/>
              <a:gdLst>
                <a:gd name="connsiteX0" fmla="*/ 28209 w 52657"/>
                <a:gd name="connsiteY0" fmla="*/ 50720 h 52657"/>
                <a:gd name="connsiteX1" fmla="*/ 12261 w 52657"/>
                <a:gd name="connsiteY1" fmla="*/ 44175 h 52657"/>
                <a:gd name="connsiteX2" fmla="*/ 9403 w 52657"/>
                <a:gd name="connsiteY2" fmla="*/ 40715 h 52657"/>
                <a:gd name="connsiteX3" fmla="*/ 7372 w 52657"/>
                <a:gd name="connsiteY3" fmla="*/ 36804 h 52657"/>
                <a:gd name="connsiteX4" fmla="*/ 6094 w 52657"/>
                <a:gd name="connsiteY4" fmla="*/ 32591 h 52657"/>
                <a:gd name="connsiteX5" fmla="*/ 5642 w 52657"/>
                <a:gd name="connsiteY5" fmla="*/ 28152 h 52657"/>
                <a:gd name="connsiteX6" fmla="*/ 6094 w 52657"/>
                <a:gd name="connsiteY6" fmla="*/ 23790 h 52657"/>
                <a:gd name="connsiteX7" fmla="*/ 7372 w 52657"/>
                <a:gd name="connsiteY7" fmla="*/ 19577 h 52657"/>
                <a:gd name="connsiteX8" fmla="*/ 9403 w 52657"/>
                <a:gd name="connsiteY8" fmla="*/ 15665 h 52657"/>
                <a:gd name="connsiteX9" fmla="*/ 12261 w 52657"/>
                <a:gd name="connsiteY9" fmla="*/ 12205 h 52657"/>
                <a:gd name="connsiteX10" fmla="*/ 15647 w 52657"/>
                <a:gd name="connsiteY10" fmla="*/ 9422 h 52657"/>
                <a:gd name="connsiteX11" fmla="*/ 19557 w 52657"/>
                <a:gd name="connsiteY11" fmla="*/ 7316 h 52657"/>
                <a:gd name="connsiteX12" fmla="*/ 23770 w 52657"/>
                <a:gd name="connsiteY12" fmla="*/ 6037 h 52657"/>
                <a:gd name="connsiteX13" fmla="*/ 32573 w 52657"/>
                <a:gd name="connsiteY13" fmla="*/ 6037 h 52657"/>
                <a:gd name="connsiteX14" fmla="*/ 36784 w 52657"/>
                <a:gd name="connsiteY14" fmla="*/ 7316 h 52657"/>
                <a:gd name="connsiteX15" fmla="*/ 40696 w 52657"/>
                <a:gd name="connsiteY15" fmla="*/ 9422 h 52657"/>
                <a:gd name="connsiteX16" fmla="*/ 44156 w 52657"/>
                <a:gd name="connsiteY16" fmla="*/ 12205 h 52657"/>
                <a:gd name="connsiteX17" fmla="*/ 50777 w 52657"/>
                <a:gd name="connsiteY17" fmla="*/ 28152 h 52657"/>
                <a:gd name="connsiteX18" fmla="*/ 50325 w 52657"/>
                <a:gd name="connsiteY18" fmla="*/ 32591 h 52657"/>
                <a:gd name="connsiteX19" fmla="*/ 49047 w 52657"/>
                <a:gd name="connsiteY19" fmla="*/ 36804 h 52657"/>
                <a:gd name="connsiteX20" fmla="*/ 46940 w 52657"/>
                <a:gd name="connsiteY20" fmla="*/ 40715 h 52657"/>
                <a:gd name="connsiteX21" fmla="*/ 44156 w 52657"/>
                <a:gd name="connsiteY21" fmla="*/ 44175 h 52657"/>
                <a:gd name="connsiteX22" fmla="*/ 28209 w 52657"/>
                <a:gd name="connsiteY22" fmla="*/ 50720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657" h="52657">
                  <a:moveTo>
                    <a:pt x="28209" y="50720"/>
                  </a:moveTo>
                  <a:cubicBezTo>
                    <a:pt x="22266" y="50720"/>
                    <a:pt x="16398" y="48313"/>
                    <a:pt x="12261" y="44175"/>
                  </a:cubicBezTo>
                  <a:cubicBezTo>
                    <a:pt x="11208" y="43123"/>
                    <a:pt x="10230" y="41919"/>
                    <a:pt x="9403" y="40715"/>
                  </a:cubicBezTo>
                  <a:cubicBezTo>
                    <a:pt x="8575" y="39511"/>
                    <a:pt x="7899" y="38158"/>
                    <a:pt x="7372" y="36804"/>
                  </a:cubicBezTo>
                  <a:cubicBezTo>
                    <a:pt x="6769" y="35450"/>
                    <a:pt x="6320" y="34020"/>
                    <a:pt x="6094" y="32591"/>
                  </a:cubicBezTo>
                  <a:cubicBezTo>
                    <a:pt x="5792" y="31162"/>
                    <a:pt x="5642" y="29657"/>
                    <a:pt x="5642" y="28152"/>
                  </a:cubicBezTo>
                  <a:cubicBezTo>
                    <a:pt x="5642" y="26724"/>
                    <a:pt x="5792" y="25219"/>
                    <a:pt x="6094" y="23790"/>
                  </a:cubicBezTo>
                  <a:cubicBezTo>
                    <a:pt x="6320" y="22360"/>
                    <a:pt x="6769" y="20931"/>
                    <a:pt x="7372" y="19577"/>
                  </a:cubicBezTo>
                  <a:cubicBezTo>
                    <a:pt x="7899" y="18223"/>
                    <a:pt x="8575" y="16869"/>
                    <a:pt x="9403" y="15665"/>
                  </a:cubicBezTo>
                  <a:cubicBezTo>
                    <a:pt x="10230" y="14387"/>
                    <a:pt x="11208" y="13258"/>
                    <a:pt x="12261" y="12205"/>
                  </a:cubicBezTo>
                  <a:cubicBezTo>
                    <a:pt x="13240" y="11227"/>
                    <a:pt x="14443" y="10249"/>
                    <a:pt x="15647" y="9422"/>
                  </a:cubicBezTo>
                  <a:cubicBezTo>
                    <a:pt x="16850" y="8594"/>
                    <a:pt x="18204" y="7917"/>
                    <a:pt x="19557" y="7316"/>
                  </a:cubicBezTo>
                  <a:cubicBezTo>
                    <a:pt x="20913" y="6789"/>
                    <a:pt x="22342" y="6338"/>
                    <a:pt x="23770" y="6037"/>
                  </a:cubicBezTo>
                  <a:cubicBezTo>
                    <a:pt x="26705" y="5510"/>
                    <a:pt x="29638" y="5510"/>
                    <a:pt x="32573" y="6037"/>
                  </a:cubicBezTo>
                  <a:cubicBezTo>
                    <a:pt x="34002" y="6338"/>
                    <a:pt x="35431" y="6789"/>
                    <a:pt x="36784" y="7316"/>
                  </a:cubicBezTo>
                  <a:cubicBezTo>
                    <a:pt x="38139" y="7917"/>
                    <a:pt x="39493" y="8594"/>
                    <a:pt x="40696" y="9422"/>
                  </a:cubicBezTo>
                  <a:cubicBezTo>
                    <a:pt x="41976" y="10249"/>
                    <a:pt x="43104" y="11227"/>
                    <a:pt x="44156" y="12205"/>
                  </a:cubicBezTo>
                  <a:cubicBezTo>
                    <a:pt x="48369" y="16417"/>
                    <a:pt x="50777" y="22285"/>
                    <a:pt x="50777" y="28152"/>
                  </a:cubicBezTo>
                  <a:cubicBezTo>
                    <a:pt x="50777" y="29657"/>
                    <a:pt x="50626" y="31162"/>
                    <a:pt x="50325" y="32591"/>
                  </a:cubicBezTo>
                  <a:cubicBezTo>
                    <a:pt x="50024" y="34020"/>
                    <a:pt x="49574" y="35450"/>
                    <a:pt x="49047" y="36804"/>
                  </a:cubicBezTo>
                  <a:cubicBezTo>
                    <a:pt x="48444" y="38158"/>
                    <a:pt x="47767" y="39511"/>
                    <a:pt x="46940" y="40715"/>
                  </a:cubicBezTo>
                  <a:cubicBezTo>
                    <a:pt x="46112" y="41919"/>
                    <a:pt x="45210" y="43123"/>
                    <a:pt x="44156" y="44175"/>
                  </a:cubicBezTo>
                  <a:cubicBezTo>
                    <a:pt x="39945" y="48313"/>
                    <a:pt x="34077" y="50720"/>
                    <a:pt x="28209" y="50720"/>
                  </a:cubicBezTo>
                  <a:close/>
                </a:path>
              </a:pathLst>
            </a:custGeom>
            <a:solidFill>
              <a:srgbClr val="485259"/>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CF7D6B6D-3968-4518-946C-7223638608A9}"/>
                </a:ext>
              </a:extLst>
            </p:cNvPr>
            <p:cNvSpPr/>
            <p:nvPr/>
          </p:nvSpPr>
          <p:spPr>
            <a:xfrm>
              <a:off x="17690667" y="7660524"/>
              <a:ext cx="737288" cy="2708405"/>
            </a:xfrm>
            <a:custGeom>
              <a:avLst/>
              <a:gdLst>
                <a:gd name="connsiteX0" fmla="*/ 148793 w 737202"/>
                <a:gd name="connsiteY0" fmla="*/ 2708562 h 2708092"/>
                <a:gd name="connsiteX1" fmla="*/ 128784 w 737202"/>
                <a:gd name="connsiteY1" fmla="*/ 2696451 h 2708092"/>
                <a:gd name="connsiteX2" fmla="*/ 136231 w 737202"/>
                <a:gd name="connsiteY2" fmla="*/ 2667188 h 2708092"/>
                <a:gd name="connsiteX3" fmla="*/ 167524 w 737202"/>
                <a:gd name="connsiteY3" fmla="*/ 2673432 h 2708092"/>
                <a:gd name="connsiteX4" fmla="*/ 170157 w 737202"/>
                <a:gd name="connsiteY4" fmla="*/ 2678847 h 2708092"/>
                <a:gd name="connsiteX5" fmla="*/ 155864 w 737202"/>
                <a:gd name="connsiteY5" fmla="*/ 2707358 h 2708092"/>
                <a:gd name="connsiteX6" fmla="*/ 148793 w 737202"/>
                <a:gd name="connsiteY6" fmla="*/ 2708562 h 2708092"/>
                <a:gd name="connsiteX7" fmla="*/ 103206 w 737202"/>
                <a:gd name="connsiteY7" fmla="*/ 2604376 h 2708092"/>
                <a:gd name="connsiteX8" fmla="*/ 82971 w 737202"/>
                <a:gd name="connsiteY8" fmla="*/ 2591888 h 2708092"/>
                <a:gd name="connsiteX9" fmla="*/ 81693 w 737202"/>
                <a:gd name="connsiteY9" fmla="*/ 2588879 h 2708092"/>
                <a:gd name="connsiteX10" fmla="*/ 95985 w 737202"/>
                <a:gd name="connsiteY10" fmla="*/ 2560368 h 2708092"/>
                <a:gd name="connsiteX11" fmla="*/ 124044 w 737202"/>
                <a:gd name="connsiteY11" fmla="*/ 2573308 h 2708092"/>
                <a:gd name="connsiteX12" fmla="*/ 113287 w 737202"/>
                <a:gd name="connsiteY12" fmla="*/ 2602043 h 2708092"/>
                <a:gd name="connsiteX13" fmla="*/ 103206 w 737202"/>
                <a:gd name="connsiteY13" fmla="*/ 2604376 h 2708092"/>
                <a:gd name="connsiteX14" fmla="*/ 67399 w 737202"/>
                <a:gd name="connsiteY14" fmla="*/ 2496428 h 2708092"/>
                <a:gd name="connsiteX15" fmla="*/ 45735 w 737202"/>
                <a:gd name="connsiteY15" fmla="*/ 2480179 h 2708092"/>
                <a:gd name="connsiteX16" fmla="*/ 60253 w 737202"/>
                <a:gd name="connsiteY16" fmla="*/ 2452346 h 2708092"/>
                <a:gd name="connsiteX17" fmla="*/ 88764 w 737202"/>
                <a:gd name="connsiteY17" fmla="*/ 2466639 h 2708092"/>
                <a:gd name="connsiteX18" fmla="*/ 89291 w 737202"/>
                <a:gd name="connsiteY18" fmla="*/ 2468369 h 2708092"/>
                <a:gd name="connsiteX19" fmla="*/ 72891 w 737202"/>
                <a:gd name="connsiteY19" fmla="*/ 2495751 h 2708092"/>
                <a:gd name="connsiteX20" fmla="*/ 67399 w 737202"/>
                <a:gd name="connsiteY20" fmla="*/ 2496428 h 2708092"/>
                <a:gd name="connsiteX21" fmla="*/ 42275 w 737202"/>
                <a:gd name="connsiteY21" fmla="*/ 2385547 h 2708092"/>
                <a:gd name="connsiteX22" fmla="*/ 20084 w 737202"/>
                <a:gd name="connsiteY22" fmla="*/ 2367041 h 2708092"/>
                <a:gd name="connsiteX23" fmla="*/ 35129 w 737202"/>
                <a:gd name="connsiteY23" fmla="*/ 2341540 h 2708092"/>
                <a:gd name="connsiteX24" fmla="*/ 63638 w 737202"/>
                <a:gd name="connsiteY24" fmla="*/ 2355833 h 2708092"/>
                <a:gd name="connsiteX25" fmla="*/ 64843 w 737202"/>
                <a:gd name="connsiteY25" fmla="*/ 2363054 h 2708092"/>
                <a:gd name="connsiteX26" fmla="*/ 42275 w 737202"/>
                <a:gd name="connsiteY26" fmla="*/ 2385547 h 2708092"/>
                <a:gd name="connsiteX27" fmla="*/ 28960 w 737202"/>
                <a:gd name="connsiteY27" fmla="*/ 2272559 h 2708092"/>
                <a:gd name="connsiteX28" fmla="*/ 7069 w 737202"/>
                <a:gd name="connsiteY28" fmla="*/ 2255483 h 2708092"/>
                <a:gd name="connsiteX29" fmla="*/ 6393 w 737202"/>
                <a:gd name="connsiteY29" fmla="*/ 2249916 h 2708092"/>
                <a:gd name="connsiteX30" fmla="*/ 28960 w 737202"/>
                <a:gd name="connsiteY30" fmla="*/ 2227349 h 2708092"/>
                <a:gd name="connsiteX31" fmla="*/ 51377 w 737202"/>
                <a:gd name="connsiteY31" fmla="*/ 2247509 h 2708092"/>
                <a:gd name="connsiteX32" fmla="*/ 34452 w 737202"/>
                <a:gd name="connsiteY32" fmla="*/ 2271882 h 2708092"/>
                <a:gd name="connsiteX33" fmla="*/ 28960 w 737202"/>
                <a:gd name="connsiteY33" fmla="*/ 2272559 h 2708092"/>
                <a:gd name="connsiteX34" fmla="*/ 51528 w 737202"/>
                <a:gd name="connsiteY34" fmla="*/ 2249916 h 2708092"/>
                <a:gd name="connsiteX35" fmla="*/ 51528 w 737202"/>
                <a:gd name="connsiteY35" fmla="*/ 2249916 h 2708092"/>
                <a:gd name="connsiteX36" fmla="*/ 51528 w 737202"/>
                <a:gd name="connsiteY36" fmla="*/ 2249916 h 2708092"/>
                <a:gd name="connsiteX37" fmla="*/ 28207 w 737202"/>
                <a:gd name="connsiteY37" fmla="*/ 2158894 h 2708092"/>
                <a:gd name="connsiteX38" fmla="*/ 22716 w 737202"/>
                <a:gd name="connsiteY38" fmla="*/ 2158217 h 2708092"/>
                <a:gd name="connsiteX39" fmla="*/ 5791 w 737202"/>
                <a:gd name="connsiteY39" fmla="*/ 2133769 h 2708092"/>
                <a:gd name="connsiteX40" fmla="*/ 28207 w 737202"/>
                <a:gd name="connsiteY40" fmla="*/ 2113684 h 2708092"/>
                <a:gd name="connsiteX41" fmla="*/ 50775 w 737202"/>
                <a:gd name="connsiteY41" fmla="*/ 2136252 h 2708092"/>
                <a:gd name="connsiteX42" fmla="*/ 50099 w 737202"/>
                <a:gd name="connsiteY42" fmla="*/ 2141818 h 2708092"/>
                <a:gd name="connsiteX43" fmla="*/ 28207 w 737202"/>
                <a:gd name="connsiteY43" fmla="*/ 2158894 h 2708092"/>
                <a:gd name="connsiteX44" fmla="*/ 40845 w 737202"/>
                <a:gd name="connsiteY44" fmla="*/ 2045906 h 2708092"/>
                <a:gd name="connsiteX45" fmla="*/ 18277 w 737202"/>
                <a:gd name="connsiteY45" fmla="*/ 2023339 h 2708092"/>
                <a:gd name="connsiteX46" fmla="*/ 19482 w 737202"/>
                <a:gd name="connsiteY46" fmla="*/ 2016118 h 2708092"/>
                <a:gd name="connsiteX47" fmla="*/ 47993 w 737202"/>
                <a:gd name="connsiteY47" fmla="*/ 2001825 h 2708092"/>
                <a:gd name="connsiteX48" fmla="*/ 63037 w 737202"/>
                <a:gd name="connsiteY48" fmla="*/ 2027326 h 2708092"/>
                <a:gd name="connsiteX49" fmla="*/ 40845 w 737202"/>
                <a:gd name="connsiteY49" fmla="*/ 2045906 h 2708092"/>
                <a:gd name="connsiteX50" fmla="*/ 67173 w 737202"/>
                <a:gd name="connsiteY50" fmla="*/ 1935251 h 2708092"/>
                <a:gd name="connsiteX51" fmla="*/ 61682 w 737202"/>
                <a:gd name="connsiteY51" fmla="*/ 1934574 h 2708092"/>
                <a:gd name="connsiteX52" fmla="*/ 45284 w 737202"/>
                <a:gd name="connsiteY52" fmla="*/ 1907192 h 2708092"/>
                <a:gd name="connsiteX53" fmla="*/ 45811 w 737202"/>
                <a:gd name="connsiteY53" fmla="*/ 1905462 h 2708092"/>
                <a:gd name="connsiteX54" fmla="*/ 74321 w 737202"/>
                <a:gd name="connsiteY54" fmla="*/ 1891169 h 2708092"/>
                <a:gd name="connsiteX55" fmla="*/ 88764 w 737202"/>
                <a:gd name="connsiteY55" fmla="*/ 1919078 h 2708092"/>
                <a:gd name="connsiteX56" fmla="*/ 67173 w 737202"/>
                <a:gd name="connsiteY56" fmla="*/ 1935251 h 2708092"/>
                <a:gd name="connsiteX57" fmla="*/ 107570 w 737202"/>
                <a:gd name="connsiteY57" fmla="*/ 1829033 h 2708092"/>
                <a:gd name="connsiteX58" fmla="*/ 95083 w 737202"/>
                <a:gd name="connsiteY58" fmla="*/ 1825272 h 2708092"/>
                <a:gd name="connsiteX59" fmla="*/ 87109 w 737202"/>
                <a:gd name="connsiteY59" fmla="*/ 1796988 h 2708092"/>
                <a:gd name="connsiteX60" fmla="*/ 114716 w 737202"/>
                <a:gd name="connsiteY60" fmla="*/ 1785027 h 2708092"/>
                <a:gd name="connsiteX61" fmla="*/ 129010 w 737202"/>
                <a:gd name="connsiteY61" fmla="*/ 1813537 h 2708092"/>
                <a:gd name="connsiteX62" fmla="*/ 126376 w 737202"/>
                <a:gd name="connsiteY62" fmla="*/ 1818953 h 2708092"/>
                <a:gd name="connsiteX63" fmla="*/ 107570 w 737202"/>
                <a:gd name="connsiteY63" fmla="*/ 1829033 h 2708092"/>
                <a:gd name="connsiteX64" fmla="*/ 164290 w 737202"/>
                <a:gd name="connsiteY64" fmla="*/ 1730564 h 2708092"/>
                <a:gd name="connsiteX65" fmla="*/ 151801 w 737202"/>
                <a:gd name="connsiteY65" fmla="*/ 1726803 h 2708092"/>
                <a:gd name="connsiteX66" fmla="*/ 145559 w 737202"/>
                <a:gd name="connsiteY66" fmla="*/ 1695509 h 2708092"/>
                <a:gd name="connsiteX67" fmla="*/ 176852 w 737202"/>
                <a:gd name="connsiteY67" fmla="*/ 1689191 h 2708092"/>
                <a:gd name="connsiteX68" fmla="*/ 183096 w 737202"/>
                <a:gd name="connsiteY68" fmla="*/ 1720484 h 2708092"/>
                <a:gd name="connsiteX69" fmla="*/ 183021 w 737202"/>
                <a:gd name="connsiteY69" fmla="*/ 1720559 h 2708092"/>
                <a:gd name="connsiteX70" fmla="*/ 164290 w 737202"/>
                <a:gd name="connsiteY70" fmla="*/ 1730564 h 2708092"/>
                <a:gd name="connsiteX71" fmla="*/ 232894 w 737202"/>
                <a:gd name="connsiteY71" fmla="*/ 1639843 h 2708092"/>
                <a:gd name="connsiteX72" fmla="*/ 214088 w 737202"/>
                <a:gd name="connsiteY72" fmla="*/ 1629763 h 2708092"/>
                <a:gd name="connsiteX73" fmla="*/ 216269 w 737202"/>
                <a:gd name="connsiteY73" fmla="*/ 1601930 h 2708092"/>
                <a:gd name="connsiteX74" fmla="*/ 245382 w 737202"/>
                <a:gd name="connsiteY74" fmla="*/ 1598470 h 2708092"/>
                <a:gd name="connsiteX75" fmla="*/ 251625 w 737202"/>
                <a:gd name="connsiteY75" fmla="*/ 1629763 h 2708092"/>
                <a:gd name="connsiteX76" fmla="*/ 245307 w 737202"/>
                <a:gd name="connsiteY76" fmla="*/ 1636082 h 2708092"/>
                <a:gd name="connsiteX77" fmla="*/ 232894 w 737202"/>
                <a:gd name="connsiteY77" fmla="*/ 1639843 h 2708092"/>
                <a:gd name="connsiteX78" fmla="*/ 308570 w 737202"/>
                <a:gd name="connsiteY78" fmla="*/ 1554915 h 2708092"/>
                <a:gd name="connsiteX79" fmla="*/ 289764 w 737202"/>
                <a:gd name="connsiteY79" fmla="*/ 1544834 h 2708092"/>
                <a:gd name="connsiteX80" fmla="*/ 291946 w 737202"/>
                <a:gd name="connsiteY80" fmla="*/ 1517001 h 2708092"/>
                <a:gd name="connsiteX81" fmla="*/ 321057 w 737202"/>
                <a:gd name="connsiteY81" fmla="*/ 1513466 h 2708092"/>
                <a:gd name="connsiteX82" fmla="*/ 327301 w 737202"/>
                <a:gd name="connsiteY82" fmla="*/ 1544759 h 2708092"/>
                <a:gd name="connsiteX83" fmla="*/ 320984 w 737202"/>
                <a:gd name="connsiteY83" fmla="*/ 1551078 h 2708092"/>
                <a:gd name="connsiteX84" fmla="*/ 308570 w 737202"/>
                <a:gd name="connsiteY84" fmla="*/ 1554915 h 2708092"/>
                <a:gd name="connsiteX85" fmla="*/ 387556 w 737202"/>
                <a:gd name="connsiteY85" fmla="*/ 1472995 h 2708092"/>
                <a:gd name="connsiteX86" fmla="*/ 370179 w 737202"/>
                <a:gd name="connsiteY86" fmla="*/ 1464870 h 2708092"/>
                <a:gd name="connsiteX87" fmla="*/ 371233 w 737202"/>
                <a:gd name="connsiteY87" fmla="*/ 1434780 h 2708092"/>
                <a:gd name="connsiteX88" fmla="*/ 401624 w 737202"/>
                <a:gd name="connsiteY88" fmla="*/ 1432749 h 2708092"/>
                <a:gd name="connsiteX89" fmla="*/ 405160 w 737202"/>
                <a:gd name="connsiteY89" fmla="*/ 1464494 h 2708092"/>
                <a:gd name="connsiteX90" fmla="*/ 401924 w 737202"/>
                <a:gd name="connsiteY90" fmla="*/ 1467804 h 2708092"/>
                <a:gd name="connsiteX91" fmla="*/ 387556 w 737202"/>
                <a:gd name="connsiteY91" fmla="*/ 1472995 h 2708092"/>
                <a:gd name="connsiteX92" fmla="*/ 466241 w 737202"/>
                <a:gd name="connsiteY92" fmla="*/ 1390849 h 2708092"/>
                <a:gd name="connsiteX93" fmla="*/ 448866 w 737202"/>
                <a:gd name="connsiteY93" fmla="*/ 1382725 h 2708092"/>
                <a:gd name="connsiteX94" fmla="*/ 449918 w 737202"/>
                <a:gd name="connsiteY94" fmla="*/ 1352635 h 2708092"/>
                <a:gd name="connsiteX95" fmla="*/ 480309 w 737202"/>
                <a:gd name="connsiteY95" fmla="*/ 1350604 h 2708092"/>
                <a:gd name="connsiteX96" fmla="*/ 483844 w 737202"/>
                <a:gd name="connsiteY96" fmla="*/ 1382349 h 2708092"/>
                <a:gd name="connsiteX97" fmla="*/ 480610 w 737202"/>
                <a:gd name="connsiteY97" fmla="*/ 1385659 h 2708092"/>
                <a:gd name="connsiteX98" fmla="*/ 466241 w 737202"/>
                <a:gd name="connsiteY98" fmla="*/ 1390849 h 2708092"/>
                <a:gd name="connsiteX99" fmla="*/ 541165 w 737202"/>
                <a:gd name="connsiteY99" fmla="*/ 1305244 h 2708092"/>
                <a:gd name="connsiteX100" fmla="*/ 525218 w 737202"/>
                <a:gd name="connsiteY100" fmla="*/ 1298624 h 2708092"/>
                <a:gd name="connsiteX101" fmla="*/ 524239 w 737202"/>
                <a:gd name="connsiteY101" fmla="*/ 1267706 h 2708092"/>
                <a:gd name="connsiteX102" fmla="*/ 555308 w 737202"/>
                <a:gd name="connsiteY102" fmla="*/ 1264998 h 2708092"/>
                <a:gd name="connsiteX103" fmla="*/ 558843 w 737202"/>
                <a:gd name="connsiteY103" fmla="*/ 1296743 h 2708092"/>
                <a:gd name="connsiteX104" fmla="*/ 557113 w 737202"/>
                <a:gd name="connsiteY104" fmla="*/ 1298699 h 2708092"/>
                <a:gd name="connsiteX105" fmla="*/ 541165 w 737202"/>
                <a:gd name="connsiteY105" fmla="*/ 1305244 h 2708092"/>
                <a:gd name="connsiteX106" fmla="*/ 608417 w 737202"/>
                <a:gd name="connsiteY106" fmla="*/ 1213544 h 2708092"/>
                <a:gd name="connsiteX107" fmla="*/ 594349 w 737202"/>
                <a:gd name="connsiteY107" fmla="*/ 1208579 h 2708092"/>
                <a:gd name="connsiteX108" fmla="*/ 590136 w 737202"/>
                <a:gd name="connsiteY108" fmla="*/ 1177813 h 2708092"/>
                <a:gd name="connsiteX109" fmla="*/ 621054 w 737202"/>
                <a:gd name="connsiteY109" fmla="*/ 1172096 h 2708092"/>
                <a:gd name="connsiteX110" fmla="*/ 627299 w 737202"/>
                <a:gd name="connsiteY110" fmla="*/ 1203389 h 2708092"/>
                <a:gd name="connsiteX111" fmla="*/ 626094 w 737202"/>
                <a:gd name="connsiteY111" fmla="*/ 1205044 h 2708092"/>
                <a:gd name="connsiteX112" fmla="*/ 608417 w 737202"/>
                <a:gd name="connsiteY112" fmla="*/ 1213544 h 2708092"/>
                <a:gd name="connsiteX113" fmla="*/ 663030 w 737202"/>
                <a:gd name="connsiteY113" fmla="*/ 1113872 h 2708092"/>
                <a:gd name="connsiteX114" fmla="*/ 651822 w 737202"/>
                <a:gd name="connsiteY114" fmla="*/ 1110862 h 2708092"/>
                <a:gd name="connsiteX115" fmla="*/ 642344 w 737202"/>
                <a:gd name="connsiteY115" fmla="*/ 1082277 h 2708092"/>
                <a:gd name="connsiteX116" fmla="*/ 670176 w 737202"/>
                <a:gd name="connsiteY116" fmla="*/ 1069790 h 2708092"/>
                <a:gd name="connsiteX117" fmla="*/ 684468 w 737202"/>
                <a:gd name="connsiteY117" fmla="*/ 1098300 h 2708092"/>
                <a:gd name="connsiteX118" fmla="*/ 682588 w 737202"/>
                <a:gd name="connsiteY118" fmla="*/ 1102437 h 2708092"/>
                <a:gd name="connsiteX119" fmla="*/ 663030 w 737202"/>
                <a:gd name="connsiteY119" fmla="*/ 1113872 h 2708092"/>
                <a:gd name="connsiteX120" fmla="*/ 698536 w 737202"/>
                <a:gd name="connsiteY120" fmla="*/ 1005999 h 2708092"/>
                <a:gd name="connsiteX121" fmla="*/ 675969 w 737202"/>
                <a:gd name="connsiteY121" fmla="*/ 983432 h 2708092"/>
                <a:gd name="connsiteX122" fmla="*/ 676871 w 737202"/>
                <a:gd name="connsiteY122" fmla="*/ 977188 h 2708092"/>
                <a:gd name="connsiteX123" fmla="*/ 704779 w 737202"/>
                <a:gd name="connsiteY123" fmla="*/ 961692 h 2708092"/>
                <a:gd name="connsiteX124" fmla="*/ 720803 w 737202"/>
                <a:gd name="connsiteY124" fmla="*/ 987343 h 2708092"/>
                <a:gd name="connsiteX125" fmla="*/ 698536 w 737202"/>
                <a:gd name="connsiteY125" fmla="*/ 1005999 h 2708092"/>
                <a:gd name="connsiteX126" fmla="*/ 710421 w 737202"/>
                <a:gd name="connsiteY126" fmla="*/ 893087 h 2708092"/>
                <a:gd name="connsiteX127" fmla="*/ 687853 w 737202"/>
                <a:gd name="connsiteY127" fmla="*/ 870519 h 2708092"/>
                <a:gd name="connsiteX128" fmla="*/ 710421 w 737202"/>
                <a:gd name="connsiteY128" fmla="*/ 847952 h 2708092"/>
                <a:gd name="connsiteX129" fmla="*/ 732988 w 737202"/>
                <a:gd name="connsiteY129" fmla="*/ 870444 h 2708092"/>
                <a:gd name="connsiteX130" fmla="*/ 732988 w 737202"/>
                <a:gd name="connsiteY130" fmla="*/ 870519 h 2708092"/>
                <a:gd name="connsiteX131" fmla="*/ 710421 w 737202"/>
                <a:gd name="connsiteY131" fmla="*/ 893087 h 2708092"/>
                <a:gd name="connsiteX132" fmla="*/ 694775 w 737202"/>
                <a:gd name="connsiteY132" fmla="*/ 780776 h 2708092"/>
                <a:gd name="connsiteX133" fmla="*/ 673335 w 737202"/>
                <a:gd name="connsiteY133" fmla="*/ 765355 h 2708092"/>
                <a:gd name="connsiteX134" fmla="*/ 673034 w 737202"/>
                <a:gd name="connsiteY134" fmla="*/ 764377 h 2708092"/>
                <a:gd name="connsiteX135" fmla="*/ 688531 w 737202"/>
                <a:gd name="connsiteY135" fmla="*/ 736469 h 2708092"/>
                <a:gd name="connsiteX136" fmla="*/ 716364 w 737202"/>
                <a:gd name="connsiteY136" fmla="*/ 751739 h 2708092"/>
                <a:gd name="connsiteX137" fmla="*/ 701921 w 737202"/>
                <a:gd name="connsiteY137" fmla="*/ 779648 h 2708092"/>
                <a:gd name="connsiteX138" fmla="*/ 694775 w 737202"/>
                <a:gd name="connsiteY138" fmla="*/ 780776 h 2708092"/>
                <a:gd name="connsiteX139" fmla="*/ 646630 w 737202"/>
                <a:gd name="connsiteY139" fmla="*/ 678320 h 2708092"/>
                <a:gd name="connsiteX140" fmla="*/ 629029 w 737202"/>
                <a:gd name="connsiteY140" fmla="*/ 669820 h 2708092"/>
                <a:gd name="connsiteX141" fmla="*/ 627824 w 737202"/>
                <a:gd name="connsiteY141" fmla="*/ 668165 h 2708092"/>
                <a:gd name="connsiteX142" fmla="*/ 634068 w 737202"/>
                <a:gd name="connsiteY142" fmla="*/ 636871 h 2708092"/>
                <a:gd name="connsiteX143" fmla="*/ 664986 w 737202"/>
                <a:gd name="connsiteY143" fmla="*/ 642513 h 2708092"/>
                <a:gd name="connsiteX144" fmla="*/ 660773 w 737202"/>
                <a:gd name="connsiteY144" fmla="*/ 673280 h 2708092"/>
                <a:gd name="connsiteX145" fmla="*/ 646630 w 737202"/>
                <a:gd name="connsiteY145" fmla="*/ 678320 h 2708092"/>
                <a:gd name="connsiteX146" fmla="*/ 567418 w 737202"/>
                <a:gd name="connsiteY146" fmla="*/ 597227 h 2708092"/>
                <a:gd name="connsiteX147" fmla="*/ 552674 w 737202"/>
                <a:gd name="connsiteY147" fmla="*/ 591811 h 2708092"/>
                <a:gd name="connsiteX148" fmla="*/ 548539 w 737202"/>
                <a:gd name="connsiteY148" fmla="*/ 562098 h 2708092"/>
                <a:gd name="connsiteX149" fmla="*/ 579831 w 737202"/>
                <a:gd name="connsiteY149" fmla="*/ 555854 h 2708092"/>
                <a:gd name="connsiteX150" fmla="*/ 585021 w 737202"/>
                <a:gd name="connsiteY150" fmla="*/ 560593 h 2708092"/>
                <a:gd name="connsiteX151" fmla="*/ 581486 w 737202"/>
                <a:gd name="connsiteY151" fmla="*/ 592338 h 2708092"/>
                <a:gd name="connsiteX152" fmla="*/ 567418 w 737202"/>
                <a:gd name="connsiteY152" fmla="*/ 597227 h 2708092"/>
                <a:gd name="connsiteX153" fmla="*/ 474215 w 737202"/>
                <a:gd name="connsiteY153" fmla="*/ 531932 h 2708092"/>
                <a:gd name="connsiteX154" fmla="*/ 461729 w 737202"/>
                <a:gd name="connsiteY154" fmla="*/ 528171 h 2708092"/>
                <a:gd name="connsiteX155" fmla="*/ 455409 w 737202"/>
                <a:gd name="connsiteY155" fmla="*/ 496878 h 2708092"/>
                <a:gd name="connsiteX156" fmla="*/ 486702 w 737202"/>
                <a:gd name="connsiteY156" fmla="*/ 490634 h 2708092"/>
                <a:gd name="connsiteX157" fmla="*/ 486777 w 737202"/>
                <a:gd name="connsiteY157" fmla="*/ 490709 h 2708092"/>
                <a:gd name="connsiteX158" fmla="*/ 493022 w 737202"/>
                <a:gd name="connsiteY158" fmla="*/ 522003 h 2708092"/>
                <a:gd name="connsiteX159" fmla="*/ 474215 w 737202"/>
                <a:gd name="connsiteY159" fmla="*/ 531932 h 2708092"/>
                <a:gd name="connsiteX160" fmla="*/ 383946 w 737202"/>
                <a:gd name="connsiteY160" fmla="*/ 462951 h 2708092"/>
                <a:gd name="connsiteX161" fmla="*/ 368976 w 737202"/>
                <a:gd name="connsiteY161" fmla="*/ 457234 h 2708092"/>
                <a:gd name="connsiteX162" fmla="*/ 366568 w 737202"/>
                <a:gd name="connsiteY162" fmla="*/ 425866 h 2708092"/>
                <a:gd name="connsiteX163" fmla="*/ 398388 w 737202"/>
                <a:gd name="connsiteY163" fmla="*/ 423007 h 2708092"/>
                <a:gd name="connsiteX164" fmla="*/ 399970 w 737202"/>
                <a:gd name="connsiteY164" fmla="*/ 424436 h 2708092"/>
                <a:gd name="connsiteX165" fmla="*/ 399970 w 737202"/>
                <a:gd name="connsiteY165" fmla="*/ 456332 h 2708092"/>
                <a:gd name="connsiteX166" fmla="*/ 383946 w 737202"/>
                <a:gd name="connsiteY166" fmla="*/ 462951 h 2708092"/>
                <a:gd name="connsiteX167" fmla="*/ 316319 w 737202"/>
                <a:gd name="connsiteY167" fmla="*/ 372456 h 2708092"/>
                <a:gd name="connsiteX168" fmla="*/ 296684 w 737202"/>
                <a:gd name="connsiteY168" fmla="*/ 361097 h 2708092"/>
                <a:gd name="connsiteX169" fmla="*/ 294804 w 737202"/>
                <a:gd name="connsiteY169" fmla="*/ 356960 h 2708092"/>
                <a:gd name="connsiteX170" fmla="*/ 309097 w 737202"/>
                <a:gd name="connsiteY170" fmla="*/ 328449 h 2708092"/>
                <a:gd name="connsiteX171" fmla="*/ 337006 w 737202"/>
                <a:gd name="connsiteY171" fmla="*/ 341012 h 2708092"/>
                <a:gd name="connsiteX172" fmla="*/ 327452 w 737202"/>
                <a:gd name="connsiteY172" fmla="*/ 369522 h 2708092"/>
                <a:gd name="connsiteX173" fmla="*/ 316319 w 737202"/>
                <a:gd name="connsiteY173" fmla="*/ 372456 h 2708092"/>
                <a:gd name="connsiteX174" fmla="*/ 291268 w 737202"/>
                <a:gd name="connsiteY174" fmla="*/ 262252 h 2708092"/>
                <a:gd name="connsiteX175" fmla="*/ 268701 w 737202"/>
                <a:gd name="connsiteY175" fmla="*/ 239684 h 2708092"/>
                <a:gd name="connsiteX176" fmla="*/ 291268 w 737202"/>
                <a:gd name="connsiteY176" fmla="*/ 217042 h 2708092"/>
                <a:gd name="connsiteX177" fmla="*/ 313836 w 737202"/>
                <a:gd name="connsiteY177" fmla="*/ 239609 h 2708092"/>
                <a:gd name="connsiteX178" fmla="*/ 313836 w 737202"/>
                <a:gd name="connsiteY178" fmla="*/ 239684 h 2708092"/>
                <a:gd name="connsiteX179" fmla="*/ 291268 w 737202"/>
                <a:gd name="connsiteY179" fmla="*/ 262252 h 2708092"/>
                <a:gd name="connsiteX180" fmla="*/ 307744 w 737202"/>
                <a:gd name="connsiteY180" fmla="*/ 150242 h 2708092"/>
                <a:gd name="connsiteX181" fmla="*/ 300596 w 737202"/>
                <a:gd name="connsiteY181" fmla="*/ 149114 h 2708092"/>
                <a:gd name="connsiteX182" fmla="*/ 286154 w 737202"/>
                <a:gd name="connsiteY182" fmla="*/ 121205 h 2708092"/>
                <a:gd name="connsiteX183" fmla="*/ 313986 w 737202"/>
                <a:gd name="connsiteY183" fmla="*/ 105934 h 2708092"/>
                <a:gd name="connsiteX184" fmla="*/ 329483 w 737202"/>
                <a:gd name="connsiteY184" fmla="*/ 133843 h 2708092"/>
                <a:gd name="connsiteX185" fmla="*/ 329182 w 737202"/>
                <a:gd name="connsiteY185" fmla="*/ 134821 h 2708092"/>
                <a:gd name="connsiteX186" fmla="*/ 307744 w 737202"/>
                <a:gd name="connsiteY186" fmla="*/ 150242 h 2708092"/>
                <a:gd name="connsiteX187" fmla="*/ 361830 w 737202"/>
                <a:gd name="connsiteY187" fmla="*/ 50870 h 2708092"/>
                <a:gd name="connsiteX188" fmla="*/ 345882 w 737202"/>
                <a:gd name="connsiteY188" fmla="*/ 44250 h 2708092"/>
                <a:gd name="connsiteX189" fmla="*/ 344905 w 737202"/>
                <a:gd name="connsiteY189" fmla="*/ 13333 h 2708092"/>
                <a:gd name="connsiteX190" fmla="*/ 375971 w 737202"/>
                <a:gd name="connsiteY190" fmla="*/ 10549 h 2708092"/>
                <a:gd name="connsiteX191" fmla="*/ 379507 w 737202"/>
                <a:gd name="connsiteY191" fmla="*/ 42294 h 2708092"/>
                <a:gd name="connsiteX192" fmla="*/ 377777 w 737202"/>
                <a:gd name="connsiteY192" fmla="*/ 44175 h 2708092"/>
                <a:gd name="connsiteX193" fmla="*/ 361830 w 737202"/>
                <a:gd name="connsiteY193" fmla="*/ 50870 h 270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737202" h="2708092">
                  <a:moveTo>
                    <a:pt x="148793" y="2708562"/>
                  </a:moveTo>
                  <a:cubicBezTo>
                    <a:pt x="140518" y="2708562"/>
                    <a:pt x="132696" y="2703973"/>
                    <a:pt x="128784" y="2696451"/>
                  </a:cubicBezTo>
                  <a:cubicBezTo>
                    <a:pt x="123443" y="2686370"/>
                    <a:pt x="126527" y="2673657"/>
                    <a:pt x="136231" y="2667188"/>
                  </a:cubicBezTo>
                  <a:cubicBezTo>
                    <a:pt x="146611" y="2660267"/>
                    <a:pt x="160604" y="2663050"/>
                    <a:pt x="167524" y="2673432"/>
                  </a:cubicBezTo>
                  <a:cubicBezTo>
                    <a:pt x="168653" y="2675086"/>
                    <a:pt x="169555" y="2676967"/>
                    <a:pt x="170157" y="2678847"/>
                  </a:cubicBezTo>
                  <a:cubicBezTo>
                    <a:pt x="174069" y="2690658"/>
                    <a:pt x="167674" y="2703446"/>
                    <a:pt x="155864" y="2707358"/>
                  </a:cubicBezTo>
                  <a:cubicBezTo>
                    <a:pt x="153533" y="2708185"/>
                    <a:pt x="151125" y="2708562"/>
                    <a:pt x="148793" y="2708562"/>
                  </a:cubicBezTo>
                  <a:close/>
                  <a:moveTo>
                    <a:pt x="103206" y="2604376"/>
                  </a:moveTo>
                  <a:cubicBezTo>
                    <a:pt x="94933" y="2604376"/>
                    <a:pt x="86958" y="2599787"/>
                    <a:pt x="82971" y="2591888"/>
                  </a:cubicBezTo>
                  <a:cubicBezTo>
                    <a:pt x="82520" y="2590910"/>
                    <a:pt x="82070" y="2589857"/>
                    <a:pt x="81693" y="2588879"/>
                  </a:cubicBezTo>
                  <a:cubicBezTo>
                    <a:pt x="77781" y="2577069"/>
                    <a:pt x="84174" y="2564280"/>
                    <a:pt x="95985" y="2560368"/>
                  </a:cubicBezTo>
                  <a:cubicBezTo>
                    <a:pt x="107344" y="2556533"/>
                    <a:pt x="119607" y="2562324"/>
                    <a:pt x="124044" y="2573308"/>
                  </a:cubicBezTo>
                  <a:cubicBezTo>
                    <a:pt x="128483" y="2584140"/>
                    <a:pt x="123893" y="2596703"/>
                    <a:pt x="113287" y="2602043"/>
                  </a:cubicBezTo>
                  <a:cubicBezTo>
                    <a:pt x="110053" y="2603623"/>
                    <a:pt x="106593" y="2604376"/>
                    <a:pt x="103206" y="2604376"/>
                  </a:cubicBezTo>
                  <a:close/>
                  <a:moveTo>
                    <a:pt x="67399" y="2496428"/>
                  </a:moveTo>
                  <a:cubicBezTo>
                    <a:pt x="57546" y="2496428"/>
                    <a:pt x="48593" y="2489959"/>
                    <a:pt x="45735" y="2480179"/>
                  </a:cubicBezTo>
                  <a:cubicBezTo>
                    <a:pt x="42275" y="2468595"/>
                    <a:pt x="48668" y="2456183"/>
                    <a:pt x="60253" y="2452346"/>
                  </a:cubicBezTo>
                  <a:cubicBezTo>
                    <a:pt x="72064" y="2448359"/>
                    <a:pt x="84852" y="2454828"/>
                    <a:pt x="88764" y="2466639"/>
                  </a:cubicBezTo>
                  <a:cubicBezTo>
                    <a:pt x="88914" y="2467165"/>
                    <a:pt x="89140" y="2467843"/>
                    <a:pt x="89291" y="2468369"/>
                  </a:cubicBezTo>
                  <a:cubicBezTo>
                    <a:pt x="92299" y="2480480"/>
                    <a:pt x="84927" y="2492742"/>
                    <a:pt x="72891" y="2495751"/>
                  </a:cubicBezTo>
                  <a:cubicBezTo>
                    <a:pt x="71010" y="2496202"/>
                    <a:pt x="69205" y="2496428"/>
                    <a:pt x="67399" y="2496428"/>
                  </a:cubicBezTo>
                  <a:close/>
                  <a:moveTo>
                    <a:pt x="42275" y="2385547"/>
                  </a:moveTo>
                  <a:cubicBezTo>
                    <a:pt x="31218" y="2385547"/>
                    <a:pt x="21965" y="2377573"/>
                    <a:pt x="20084" y="2367041"/>
                  </a:cubicBezTo>
                  <a:cubicBezTo>
                    <a:pt x="18053" y="2356133"/>
                    <a:pt x="24296" y="2345151"/>
                    <a:pt x="35129" y="2341540"/>
                  </a:cubicBezTo>
                  <a:cubicBezTo>
                    <a:pt x="46938" y="2337553"/>
                    <a:pt x="59726" y="2344022"/>
                    <a:pt x="63638" y="2355833"/>
                  </a:cubicBezTo>
                  <a:cubicBezTo>
                    <a:pt x="64391" y="2358165"/>
                    <a:pt x="64843" y="2360647"/>
                    <a:pt x="64843" y="2363054"/>
                  </a:cubicBezTo>
                  <a:cubicBezTo>
                    <a:pt x="64843" y="2375391"/>
                    <a:pt x="54762" y="2385547"/>
                    <a:pt x="42275" y="2385547"/>
                  </a:cubicBezTo>
                  <a:close/>
                  <a:moveTo>
                    <a:pt x="28960" y="2272559"/>
                  </a:moveTo>
                  <a:cubicBezTo>
                    <a:pt x="18880" y="2272559"/>
                    <a:pt x="9627" y="2265714"/>
                    <a:pt x="7069" y="2255483"/>
                  </a:cubicBezTo>
                  <a:cubicBezTo>
                    <a:pt x="6619" y="2253677"/>
                    <a:pt x="6393" y="2251797"/>
                    <a:pt x="6393" y="2249916"/>
                  </a:cubicBezTo>
                  <a:cubicBezTo>
                    <a:pt x="6393" y="2237429"/>
                    <a:pt x="16472" y="2227349"/>
                    <a:pt x="28960" y="2227349"/>
                  </a:cubicBezTo>
                  <a:cubicBezTo>
                    <a:pt x="40621" y="2227349"/>
                    <a:pt x="50174" y="2236150"/>
                    <a:pt x="51377" y="2247509"/>
                  </a:cubicBezTo>
                  <a:cubicBezTo>
                    <a:pt x="52656" y="2258567"/>
                    <a:pt x="45510" y="2269174"/>
                    <a:pt x="34452" y="2271882"/>
                  </a:cubicBezTo>
                  <a:cubicBezTo>
                    <a:pt x="32571" y="2272408"/>
                    <a:pt x="30766" y="2272559"/>
                    <a:pt x="28960" y="2272559"/>
                  </a:cubicBezTo>
                  <a:close/>
                  <a:moveTo>
                    <a:pt x="51528" y="2249916"/>
                  </a:moveTo>
                  <a:lnTo>
                    <a:pt x="51528" y="2249916"/>
                  </a:lnTo>
                  <a:lnTo>
                    <a:pt x="51528" y="2249916"/>
                  </a:lnTo>
                  <a:close/>
                  <a:moveTo>
                    <a:pt x="28207" y="2158894"/>
                  </a:moveTo>
                  <a:cubicBezTo>
                    <a:pt x="26402" y="2158894"/>
                    <a:pt x="24522" y="2158668"/>
                    <a:pt x="22716" y="2158217"/>
                  </a:cubicBezTo>
                  <a:cubicBezTo>
                    <a:pt x="11583" y="2155434"/>
                    <a:pt x="4512" y="2144827"/>
                    <a:pt x="5791" y="2133769"/>
                  </a:cubicBezTo>
                  <a:cubicBezTo>
                    <a:pt x="7069" y="2122485"/>
                    <a:pt x="16623" y="2113684"/>
                    <a:pt x="28207" y="2113684"/>
                  </a:cubicBezTo>
                  <a:cubicBezTo>
                    <a:pt x="40696" y="2113684"/>
                    <a:pt x="50775" y="2123764"/>
                    <a:pt x="50775" y="2136252"/>
                  </a:cubicBezTo>
                  <a:cubicBezTo>
                    <a:pt x="50775" y="2138132"/>
                    <a:pt x="50549" y="2140013"/>
                    <a:pt x="50099" y="2141818"/>
                  </a:cubicBezTo>
                  <a:cubicBezTo>
                    <a:pt x="47541" y="2152049"/>
                    <a:pt x="38364" y="2158894"/>
                    <a:pt x="28207" y="2158894"/>
                  </a:cubicBezTo>
                  <a:close/>
                  <a:moveTo>
                    <a:pt x="40845" y="2045906"/>
                  </a:moveTo>
                  <a:cubicBezTo>
                    <a:pt x="28358" y="2045906"/>
                    <a:pt x="18277" y="2035827"/>
                    <a:pt x="18277" y="2023339"/>
                  </a:cubicBezTo>
                  <a:cubicBezTo>
                    <a:pt x="18277" y="2020932"/>
                    <a:pt x="18654" y="2018450"/>
                    <a:pt x="19482" y="2016118"/>
                  </a:cubicBezTo>
                  <a:cubicBezTo>
                    <a:pt x="23394" y="2004307"/>
                    <a:pt x="36182" y="1997913"/>
                    <a:pt x="47993" y="2001825"/>
                  </a:cubicBezTo>
                  <a:cubicBezTo>
                    <a:pt x="58824" y="2005435"/>
                    <a:pt x="65069" y="2016418"/>
                    <a:pt x="63037" y="2027326"/>
                  </a:cubicBezTo>
                  <a:cubicBezTo>
                    <a:pt x="61157" y="2037933"/>
                    <a:pt x="51904" y="2045906"/>
                    <a:pt x="40845" y="2045906"/>
                  </a:cubicBezTo>
                  <a:close/>
                  <a:moveTo>
                    <a:pt x="67173" y="1935251"/>
                  </a:moveTo>
                  <a:cubicBezTo>
                    <a:pt x="65368" y="1935251"/>
                    <a:pt x="63487" y="1935025"/>
                    <a:pt x="61682" y="1934574"/>
                  </a:cubicBezTo>
                  <a:cubicBezTo>
                    <a:pt x="49572" y="1931565"/>
                    <a:pt x="42275" y="1919303"/>
                    <a:pt x="45284" y="1907192"/>
                  </a:cubicBezTo>
                  <a:cubicBezTo>
                    <a:pt x="45434" y="1906665"/>
                    <a:pt x="45585" y="1905989"/>
                    <a:pt x="45811" y="1905462"/>
                  </a:cubicBezTo>
                  <a:cubicBezTo>
                    <a:pt x="49723" y="1893652"/>
                    <a:pt x="62586" y="1887258"/>
                    <a:pt x="74321" y="1891169"/>
                  </a:cubicBezTo>
                  <a:cubicBezTo>
                    <a:pt x="85906" y="1895006"/>
                    <a:pt x="92299" y="1907418"/>
                    <a:pt x="88764" y="1919078"/>
                  </a:cubicBezTo>
                  <a:cubicBezTo>
                    <a:pt x="85906" y="1928857"/>
                    <a:pt x="76953" y="1935251"/>
                    <a:pt x="67173" y="1935251"/>
                  </a:cubicBezTo>
                  <a:close/>
                  <a:moveTo>
                    <a:pt x="107570" y="1829033"/>
                  </a:moveTo>
                  <a:cubicBezTo>
                    <a:pt x="103282" y="1829033"/>
                    <a:pt x="98920" y="1827830"/>
                    <a:pt x="95083" y="1825272"/>
                  </a:cubicBezTo>
                  <a:cubicBezTo>
                    <a:pt x="85680" y="1819029"/>
                    <a:pt x="82520" y="1806918"/>
                    <a:pt x="87109" y="1796988"/>
                  </a:cubicBezTo>
                  <a:cubicBezTo>
                    <a:pt x="91847" y="1786682"/>
                    <a:pt x="103733" y="1781341"/>
                    <a:pt x="114716" y="1785027"/>
                  </a:cubicBezTo>
                  <a:cubicBezTo>
                    <a:pt x="126527" y="1788939"/>
                    <a:pt x="132922" y="1801727"/>
                    <a:pt x="129010" y="1813537"/>
                  </a:cubicBezTo>
                  <a:cubicBezTo>
                    <a:pt x="128407" y="1815418"/>
                    <a:pt x="127428" y="1817298"/>
                    <a:pt x="126376" y="1818953"/>
                  </a:cubicBezTo>
                  <a:cubicBezTo>
                    <a:pt x="122013" y="1825498"/>
                    <a:pt x="114867" y="1829033"/>
                    <a:pt x="107570" y="1829033"/>
                  </a:cubicBezTo>
                  <a:close/>
                  <a:moveTo>
                    <a:pt x="164290" y="1730564"/>
                  </a:moveTo>
                  <a:cubicBezTo>
                    <a:pt x="160001" y="1730564"/>
                    <a:pt x="155638" y="1729360"/>
                    <a:pt x="151801" y="1726803"/>
                  </a:cubicBezTo>
                  <a:cubicBezTo>
                    <a:pt x="141421" y="1719882"/>
                    <a:pt x="138637" y="1705890"/>
                    <a:pt x="145559" y="1695509"/>
                  </a:cubicBezTo>
                  <a:cubicBezTo>
                    <a:pt x="152479" y="1685129"/>
                    <a:pt x="166472" y="1682345"/>
                    <a:pt x="176852" y="1689191"/>
                  </a:cubicBezTo>
                  <a:cubicBezTo>
                    <a:pt x="187234" y="1696111"/>
                    <a:pt x="190016" y="1710103"/>
                    <a:pt x="183096" y="1720484"/>
                  </a:cubicBezTo>
                  <a:lnTo>
                    <a:pt x="183021" y="1720559"/>
                  </a:lnTo>
                  <a:cubicBezTo>
                    <a:pt x="178808" y="1727028"/>
                    <a:pt x="171586" y="1730564"/>
                    <a:pt x="164290" y="1730564"/>
                  </a:cubicBezTo>
                  <a:close/>
                  <a:moveTo>
                    <a:pt x="232894" y="1639843"/>
                  </a:moveTo>
                  <a:cubicBezTo>
                    <a:pt x="225597" y="1639843"/>
                    <a:pt x="218451" y="1636307"/>
                    <a:pt x="214088" y="1629763"/>
                  </a:cubicBezTo>
                  <a:cubicBezTo>
                    <a:pt x="208146" y="1620886"/>
                    <a:pt x="209349" y="1609377"/>
                    <a:pt x="216269" y="1601930"/>
                  </a:cubicBezTo>
                  <a:cubicBezTo>
                    <a:pt x="223641" y="1593881"/>
                    <a:pt x="235979" y="1592150"/>
                    <a:pt x="245382" y="1598470"/>
                  </a:cubicBezTo>
                  <a:cubicBezTo>
                    <a:pt x="255762" y="1605390"/>
                    <a:pt x="258547" y="1619382"/>
                    <a:pt x="251625" y="1629763"/>
                  </a:cubicBezTo>
                  <a:cubicBezTo>
                    <a:pt x="249970" y="1632245"/>
                    <a:pt x="247788" y="1634427"/>
                    <a:pt x="245307" y="1636082"/>
                  </a:cubicBezTo>
                  <a:cubicBezTo>
                    <a:pt x="241546" y="1638639"/>
                    <a:pt x="237257" y="1639843"/>
                    <a:pt x="232894" y="1639843"/>
                  </a:cubicBezTo>
                  <a:close/>
                  <a:moveTo>
                    <a:pt x="308570" y="1554915"/>
                  </a:moveTo>
                  <a:cubicBezTo>
                    <a:pt x="301274" y="1554915"/>
                    <a:pt x="294128" y="1551379"/>
                    <a:pt x="289764" y="1544834"/>
                  </a:cubicBezTo>
                  <a:cubicBezTo>
                    <a:pt x="283821" y="1535958"/>
                    <a:pt x="285026" y="1524448"/>
                    <a:pt x="291946" y="1517001"/>
                  </a:cubicBezTo>
                  <a:cubicBezTo>
                    <a:pt x="299318" y="1508952"/>
                    <a:pt x="311729" y="1507222"/>
                    <a:pt x="321057" y="1513466"/>
                  </a:cubicBezTo>
                  <a:cubicBezTo>
                    <a:pt x="331439" y="1520386"/>
                    <a:pt x="334221" y="1534378"/>
                    <a:pt x="327301" y="1544759"/>
                  </a:cubicBezTo>
                  <a:cubicBezTo>
                    <a:pt x="325647" y="1547242"/>
                    <a:pt x="323465" y="1549423"/>
                    <a:pt x="320984" y="1551078"/>
                  </a:cubicBezTo>
                  <a:cubicBezTo>
                    <a:pt x="317222" y="1553635"/>
                    <a:pt x="312859" y="1554915"/>
                    <a:pt x="308570" y="1554915"/>
                  </a:cubicBezTo>
                  <a:close/>
                  <a:moveTo>
                    <a:pt x="387556" y="1472995"/>
                  </a:moveTo>
                  <a:cubicBezTo>
                    <a:pt x="381088" y="1472995"/>
                    <a:pt x="374693" y="1470211"/>
                    <a:pt x="370179" y="1464870"/>
                  </a:cubicBezTo>
                  <a:cubicBezTo>
                    <a:pt x="362732" y="1455919"/>
                    <a:pt x="363334" y="1442980"/>
                    <a:pt x="371233" y="1434780"/>
                  </a:cubicBezTo>
                  <a:cubicBezTo>
                    <a:pt x="379207" y="1426431"/>
                    <a:pt x="392447" y="1425377"/>
                    <a:pt x="401624" y="1432749"/>
                  </a:cubicBezTo>
                  <a:cubicBezTo>
                    <a:pt x="411327" y="1440573"/>
                    <a:pt x="412908" y="1454715"/>
                    <a:pt x="405160" y="1464494"/>
                  </a:cubicBezTo>
                  <a:cubicBezTo>
                    <a:pt x="404181" y="1465698"/>
                    <a:pt x="403128" y="1466826"/>
                    <a:pt x="401924" y="1467804"/>
                  </a:cubicBezTo>
                  <a:cubicBezTo>
                    <a:pt x="397788" y="1471264"/>
                    <a:pt x="392671" y="1472995"/>
                    <a:pt x="387556" y="1472995"/>
                  </a:cubicBezTo>
                  <a:close/>
                  <a:moveTo>
                    <a:pt x="466241" y="1390849"/>
                  </a:moveTo>
                  <a:cubicBezTo>
                    <a:pt x="459773" y="1390849"/>
                    <a:pt x="453378" y="1388066"/>
                    <a:pt x="448866" y="1382725"/>
                  </a:cubicBezTo>
                  <a:cubicBezTo>
                    <a:pt x="441417" y="1373773"/>
                    <a:pt x="442019" y="1360834"/>
                    <a:pt x="449918" y="1352635"/>
                  </a:cubicBezTo>
                  <a:cubicBezTo>
                    <a:pt x="457892" y="1344210"/>
                    <a:pt x="471132" y="1343232"/>
                    <a:pt x="480309" y="1350604"/>
                  </a:cubicBezTo>
                  <a:cubicBezTo>
                    <a:pt x="490013" y="1358427"/>
                    <a:pt x="491593" y="1372569"/>
                    <a:pt x="483844" y="1382349"/>
                  </a:cubicBezTo>
                  <a:cubicBezTo>
                    <a:pt x="482866" y="1383552"/>
                    <a:pt x="481813" y="1384681"/>
                    <a:pt x="480610" y="1385659"/>
                  </a:cubicBezTo>
                  <a:cubicBezTo>
                    <a:pt x="476473" y="1389119"/>
                    <a:pt x="471358" y="1390849"/>
                    <a:pt x="466241" y="1390849"/>
                  </a:cubicBezTo>
                  <a:close/>
                  <a:moveTo>
                    <a:pt x="541165" y="1305244"/>
                  </a:moveTo>
                  <a:cubicBezTo>
                    <a:pt x="535374" y="1305244"/>
                    <a:pt x="529582" y="1303062"/>
                    <a:pt x="525218" y="1298624"/>
                  </a:cubicBezTo>
                  <a:cubicBezTo>
                    <a:pt x="516717" y="1290123"/>
                    <a:pt x="516417" y="1276583"/>
                    <a:pt x="524239" y="1267706"/>
                  </a:cubicBezTo>
                  <a:cubicBezTo>
                    <a:pt x="532138" y="1258679"/>
                    <a:pt x="545830" y="1257400"/>
                    <a:pt x="555308" y="1264998"/>
                  </a:cubicBezTo>
                  <a:cubicBezTo>
                    <a:pt x="565012" y="1272822"/>
                    <a:pt x="566592" y="1286963"/>
                    <a:pt x="558843" y="1296743"/>
                  </a:cubicBezTo>
                  <a:cubicBezTo>
                    <a:pt x="558316" y="1297420"/>
                    <a:pt x="557716" y="1298097"/>
                    <a:pt x="557113" y="1298699"/>
                  </a:cubicBezTo>
                  <a:cubicBezTo>
                    <a:pt x="552750" y="1303062"/>
                    <a:pt x="546957" y="1305244"/>
                    <a:pt x="541165" y="1305244"/>
                  </a:cubicBezTo>
                  <a:close/>
                  <a:moveTo>
                    <a:pt x="608417" y="1213544"/>
                  </a:moveTo>
                  <a:cubicBezTo>
                    <a:pt x="603451" y="1213544"/>
                    <a:pt x="598487" y="1211965"/>
                    <a:pt x="594349" y="1208579"/>
                  </a:cubicBezTo>
                  <a:cubicBezTo>
                    <a:pt x="584946" y="1201057"/>
                    <a:pt x="583141" y="1187517"/>
                    <a:pt x="590136" y="1177813"/>
                  </a:cubicBezTo>
                  <a:cubicBezTo>
                    <a:pt x="597209" y="1167958"/>
                    <a:pt x="610823" y="1165325"/>
                    <a:pt x="621054" y="1172096"/>
                  </a:cubicBezTo>
                  <a:cubicBezTo>
                    <a:pt x="631435" y="1179016"/>
                    <a:pt x="634219" y="1193008"/>
                    <a:pt x="627299" y="1203389"/>
                  </a:cubicBezTo>
                  <a:cubicBezTo>
                    <a:pt x="626922" y="1203915"/>
                    <a:pt x="626470" y="1204517"/>
                    <a:pt x="626094" y="1205044"/>
                  </a:cubicBezTo>
                  <a:cubicBezTo>
                    <a:pt x="621581" y="1210611"/>
                    <a:pt x="615036" y="1213544"/>
                    <a:pt x="608417" y="1213544"/>
                  </a:cubicBezTo>
                  <a:close/>
                  <a:moveTo>
                    <a:pt x="663030" y="1113872"/>
                  </a:moveTo>
                  <a:cubicBezTo>
                    <a:pt x="659269" y="1113872"/>
                    <a:pt x="655357" y="1112894"/>
                    <a:pt x="651822" y="1110862"/>
                  </a:cubicBezTo>
                  <a:cubicBezTo>
                    <a:pt x="641741" y="1105070"/>
                    <a:pt x="637754" y="1092658"/>
                    <a:pt x="642344" y="1082277"/>
                  </a:cubicBezTo>
                  <a:cubicBezTo>
                    <a:pt x="646931" y="1071595"/>
                    <a:pt x="658968" y="1066104"/>
                    <a:pt x="670176" y="1069790"/>
                  </a:cubicBezTo>
                  <a:cubicBezTo>
                    <a:pt x="681987" y="1073701"/>
                    <a:pt x="688380" y="1086490"/>
                    <a:pt x="684468" y="1098300"/>
                  </a:cubicBezTo>
                  <a:cubicBezTo>
                    <a:pt x="684017" y="1099729"/>
                    <a:pt x="683341" y="1101159"/>
                    <a:pt x="682588" y="1102437"/>
                  </a:cubicBezTo>
                  <a:cubicBezTo>
                    <a:pt x="678450" y="1109809"/>
                    <a:pt x="670852" y="1113872"/>
                    <a:pt x="663030" y="1113872"/>
                  </a:cubicBezTo>
                  <a:close/>
                  <a:moveTo>
                    <a:pt x="698536" y="1005999"/>
                  </a:moveTo>
                  <a:cubicBezTo>
                    <a:pt x="686048" y="1005999"/>
                    <a:pt x="675969" y="995919"/>
                    <a:pt x="675969" y="983432"/>
                  </a:cubicBezTo>
                  <a:cubicBezTo>
                    <a:pt x="675969" y="981326"/>
                    <a:pt x="676270" y="979144"/>
                    <a:pt x="676871" y="977188"/>
                  </a:cubicBezTo>
                  <a:cubicBezTo>
                    <a:pt x="680331" y="965227"/>
                    <a:pt x="692819" y="958232"/>
                    <a:pt x="704779" y="961692"/>
                  </a:cubicBezTo>
                  <a:cubicBezTo>
                    <a:pt x="715987" y="964926"/>
                    <a:pt x="722834" y="976060"/>
                    <a:pt x="720803" y="987343"/>
                  </a:cubicBezTo>
                  <a:cubicBezTo>
                    <a:pt x="718922" y="997950"/>
                    <a:pt x="709669" y="1005999"/>
                    <a:pt x="698536" y="1005999"/>
                  </a:cubicBezTo>
                  <a:close/>
                  <a:moveTo>
                    <a:pt x="710421" y="893087"/>
                  </a:moveTo>
                  <a:cubicBezTo>
                    <a:pt x="697934" y="893087"/>
                    <a:pt x="687853" y="883007"/>
                    <a:pt x="687853" y="870519"/>
                  </a:cubicBezTo>
                  <a:cubicBezTo>
                    <a:pt x="687853" y="858032"/>
                    <a:pt x="697934" y="847952"/>
                    <a:pt x="710421" y="847952"/>
                  </a:cubicBezTo>
                  <a:cubicBezTo>
                    <a:pt x="722909" y="847952"/>
                    <a:pt x="732988" y="858032"/>
                    <a:pt x="732988" y="870444"/>
                  </a:cubicBezTo>
                  <a:lnTo>
                    <a:pt x="732988" y="870519"/>
                  </a:lnTo>
                  <a:cubicBezTo>
                    <a:pt x="732988" y="883007"/>
                    <a:pt x="722909" y="893087"/>
                    <a:pt x="710421" y="893087"/>
                  </a:cubicBezTo>
                  <a:close/>
                  <a:moveTo>
                    <a:pt x="694775" y="780776"/>
                  </a:moveTo>
                  <a:cubicBezTo>
                    <a:pt x="685297" y="780776"/>
                    <a:pt x="676494" y="774833"/>
                    <a:pt x="673335" y="765355"/>
                  </a:cubicBezTo>
                  <a:cubicBezTo>
                    <a:pt x="673260" y="765054"/>
                    <a:pt x="673109" y="764678"/>
                    <a:pt x="673034" y="764377"/>
                  </a:cubicBezTo>
                  <a:cubicBezTo>
                    <a:pt x="669574" y="752416"/>
                    <a:pt x="676569" y="739929"/>
                    <a:pt x="688531" y="736469"/>
                  </a:cubicBezTo>
                  <a:cubicBezTo>
                    <a:pt x="700492" y="733084"/>
                    <a:pt x="712828" y="739929"/>
                    <a:pt x="716364" y="751739"/>
                  </a:cubicBezTo>
                  <a:cubicBezTo>
                    <a:pt x="719899" y="763399"/>
                    <a:pt x="713506" y="775811"/>
                    <a:pt x="701921" y="779648"/>
                  </a:cubicBezTo>
                  <a:cubicBezTo>
                    <a:pt x="699513" y="780400"/>
                    <a:pt x="697107" y="780776"/>
                    <a:pt x="694775" y="780776"/>
                  </a:cubicBezTo>
                  <a:close/>
                  <a:moveTo>
                    <a:pt x="646630" y="678320"/>
                  </a:moveTo>
                  <a:cubicBezTo>
                    <a:pt x="640011" y="678320"/>
                    <a:pt x="633466" y="675386"/>
                    <a:pt x="629029" y="669820"/>
                  </a:cubicBezTo>
                  <a:cubicBezTo>
                    <a:pt x="628652" y="669293"/>
                    <a:pt x="628200" y="668691"/>
                    <a:pt x="627824" y="668165"/>
                  </a:cubicBezTo>
                  <a:cubicBezTo>
                    <a:pt x="620904" y="657784"/>
                    <a:pt x="623688" y="643792"/>
                    <a:pt x="634068" y="636871"/>
                  </a:cubicBezTo>
                  <a:cubicBezTo>
                    <a:pt x="644224" y="630101"/>
                    <a:pt x="657914" y="632658"/>
                    <a:pt x="664986" y="642513"/>
                  </a:cubicBezTo>
                  <a:cubicBezTo>
                    <a:pt x="671982" y="652217"/>
                    <a:pt x="670176" y="665758"/>
                    <a:pt x="660773" y="673280"/>
                  </a:cubicBezTo>
                  <a:cubicBezTo>
                    <a:pt x="656560" y="676665"/>
                    <a:pt x="651596" y="678320"/>
                    <a:pt x="646630" y="678320"/>
                  </a:cubicBezTo>
                  <a:close/>
                  <a:moveTo>
                    <a:pt x="567418" y="597227"/>
                  </a:moveTo>
                  <a:cubicBezTo>
                    <a:pt x="562153" y="597227"/>
                    <a:pt x="556887" y="595347"/>
                    <a:pt x="552674" y="591811"/>
                  </a:cubicBezTo>
                  <a:cubicBezTo>
                    <a:pt x="544100" y="584515"/>
                    <a:pt x="542144" y="571727"/>
                    <a:pt x="548539" y="562098"/>
                  </a:cubicBezTo>
                  <a:cubicBezTo>
                    <a:pt x="555459" y="551717"/>
                    <a:pt x="569449" y="548933"/>
                    <a:pt x="579831" y="555854"/>
                  </a:cubicBezTo>
                  <a:cubicBezTo>
                    <a:pt x="581787" y="557133"/>
                    <a:pt x="583517" y="558788"/>
                    <a:pt x="585021" y="560593"/>
                  </a:cubicBezTo>
                  <a:cubicBezTo>
                    <a:pt x="592845" y="570297"/>
                    <a:pt x="591266" y="584515"/>
                    <a:pt x="581486" y="592338"/>
                  </a:cubicBezTo>
                  <a:cubicBezTo>
                    <a:pt x="577348" y="595648"/>
                    <a:pt x="572384" y="597227"/>
                    <a:pt x="567418" y="597227"/>
                  </a:cubicBezTo>
                  <a:close/>
                  <a:moveTo>
                    <a:pt x="474215" y="531932"/>
                  </a:moveTo>
                  <a:cubicBezTo>
                    <a:pt x="469927" y="531932"/>
                    <a:pt x="465565" y="530729"/>
                    <a:pt x="461729" y="528171"/>
                  </a:cubicBezTo>
                  <a:cubicBezTo>
                    <a:pt x="451347" y="521251"/>
                    <a:pt x="448489" y="507259"/>
                    <a:pt x="455409" y="496878"/>
                  </a:cubicBezTo>
                  <a:cubicBezTo>
                    <a:pt x="462329" y="486497"/>
                    <a:pt x="476322" y="483713"/>
                    <a:pt x="486702" y="490634"/>
                  </a:cubicBezTo>
                  <a:lnTo>
                    <a:pt x="486777" y="490709"/>
                  </a:lnTo>
                  <a:cubicBezTo>
                    <a:pt x="497159" y="497630"/>
                    <a:pt x="499942" y="511622"/>
                    <a:pt x="493022" y="522003"/>
                  </a:cubicBezTo>
                  <a:cubicBezTo>
                    <a:pt x="488658" y="528472"/>
                    <a:pt x="481512" y="531932"/>
                    <a:pt x="474215" y="531932"/>
                  </a:cubicBezTo>
                  <a:close/>
                  <a:moveTo>
                    <a:pt x="383946" y="462951"/>
                  </a:moveTo>
                  <a:cubicBezTo>
                    <a:pt x="378605" y="462951"/>
                    <a:pt x="373189" y="461071"/>
                    <a:pt x="368976" y="457234"/>
                  </a:cubicBezTo>
                  <a:cubicBezTo>
                    <a:pt x="359874" y="449185"/>
                    <a:pt x="358745" y="435269"/>
                    <a:pt x="366568" y="425866"/>
                  </a:cubicBezTo>
                  <a:cubicBezTo>
                    <a:pt x="374543" y="416312"/>
                    <a:pt x="388759" y="415033"/>
                    <a:pt x="398388" y="423007"/>
                  </a:cubicBezTo>
                  <a:cubicBezTo>
                    <a:pt x="398915" y="423458"/>
                    <a:pt x="399442" y="423985"/>
                    <a:pt x="399970" y="424436"/>
                  </a:cubicBezTo>
                  <a:cubicBezTo>
                    <a:pt x="408770" y="433237"/>
                    <a:pt x="408770" y="447530"/>
                    <a:pt x="399970" y="456332"/>
                  </a:cubicBezTo>
                  <a:cubicBezTo>
                    <a:pt x="395455" y="460770"/>
                    <a:pt x="389738" y="462951"/>
                    <a:pt x="383946" y="462951"/>
                  </a:cubicBezTo>
                  <a:close/>
                  <a:moveTo>
                    <a:pt x="316319" y="372456"/>
                  </a:moveTo>
                  <a:cubicBezTo>
                    <a:pt x="308495" y="372456"/>
                    <a:pt x="300897" y="368394"/>
                    <a:pt x="296684" y="361097"/>
                  </a:cubicBezTo>
                  <a:cubicBezTo>
                    <a:pt x="295933" y="359818"/>
                    <a:pt x="295331" y="358389"/>
                    <a:pt x="294804" y="356960"/>
                  </a:cubicBezTo>
                  <a:cubicBezTo>
                    <a:pt x="290894" y="345150"/>
                    <a:pt x="297287" y="332361"/>
                    <a:pt x="309097" y="328449"/>
                  </a:cubicBezTo>
                  <a:cubicBezTo>
                    <a:pt x="320306" y="324688"/>
                    <a:pt x="332416" y="330255"/>
                    <a:pt x="337006" y="341012"/>
                  </a:cubicBezTo>
                  <a:cubicBezTo>
                    <a:pt x="341520" y="351393"/>
                    <a:pt x="337608" y="363805"/>
                    <a:pt x="327452" y="369522"/>
                  </a:cubicBezTo>
                  <a:cubicBezTo>
                    <a:pt x="323992" y="371478"/>
                    <a:pt x="320155" y="372456"/>
                    <a:pt x="316319" y="372456"/>
                  </a:cubicBezTo>
                  <a:close/>
                  <a:moveTo>
                    <a:pt x="291268" y="262252"/>
                  </a:moveTo>
                  <a:cubicBezTo>
                    <a:pt x="278782" y="262252"/>
                    <a:pt x="268701" y="252171"/>
                    <a:pt x="268701" y="239684"/>
                  </a:cubicBezTo>
                  <a:cubicBezTo>
                    <a:pt x="268701" y="227197"/>
                    <a:pt x="278782" y="217042"/>
                    <a:pt x="291268" y="217042"/>
                  </a:cubicBezTo>
                  <a:cubicBezTo>
                    <a:pt x="303757" y="217042"/>
                    <a:pt x="313836" y="227122"/>
                    <a:pt x="313836" y="239609"/>
                  </a:cubicBezTo>
                  <a:lnTo>
                    <a:pt x="313836" y="239684"/>
                  </a:lnTo>
                  <a:cubicBezTo>
                    <a:pt x="313836" y="252171"/>
                    <a:pt x="303757" y="262252"/>
                    <a:pt x="291268" y="262252"/>
                  </a:cubicBezTo>
                  <a:close/>
                  <a:moveTo>
                    <a:pt x="307744" y="150242"/>
                  </a:moveTo>
                  <a:cubicBezTo>
                    <a:pt x="305412" y="150242"/>
                    <a:pt x="303004" y="149866"/>
                    <a:pt x="300596" y="149114"/>
                  </a:cubicBezTo>
                  <a:cubicBezTo>
                    <a:pt x="289013" y="145277"/>
                    <a:pt x="282618" y="132865"/>
                    <a:pt x="286154" y="121205"/>
                  </a:cubicBezTo>
                  <a:cubicBezTo>
                    <a:pt x="289689" y="109395"/>
                    <a:pt x="302027" y="102550"/>
                    <a:pt x="313986" y="105934"/>
                  </a:cubicBezTo>
                  <a:cubicBezTo>
                    <a:pt x="325948" y="109395"/>
                    <a:pt x="332943" y="121882"/>
                    <a:pt x="329483" y="133843"/>
                  </a:cubicBezTo>
                  <a:cubicBezTo>
                    <a:pt x="329408" y="134144"/>
                    <a:pt x="329257" y="134520"/>
                    <a:pt x="329182" y="134821"/>
                  </a:cubicBezTo>
                  <a:cubicBezTo>
                    <a:pt x="326023" y="144299"/>
                    <a:pt x="317222" y="150242"/>
                    <a:pt x="307744" y="150242"/>
                  </a:cubicBezTo>
                  <a:close/>
                  <a:moveTo>
                    <a:pt x="361830" y="50870"/>
                  </a:moveTo>
                  <a:cubicBezTo>
                    <a:pt x="356038" y="50870"/>
                    <a:pt x="350245" y="48688"/>
                    <a:pt x="345882" y="44250"/>
                  </a:cubicBezTo>
                  <a:cubicBezTo>
                    <a:pt x="337382" y="35750"/>
                    <a:pt x="337081" y="22210"/>
                    <a:pt x="344905" y="13333"/>
                  </a:cubicBezTo>
                  <a:cubicBezTo>
                    <a:pt x="352803" y="4306"/>
                    <a:pt x="366493" y="3027"/>
                    <a:pt x="375971" y="10549"/>
                  </a:cubicBezTo>
                  <a:cubicBezTo>
                    <a:pt x="385676" y="18373"/>
                    <a:pt x="387255" y="32515"/>
                    <a:pt x="379507" y="42294"/>
                  </a:cubicBezTo>
                  <a:cubicBezTo>
                    <a:pt x="378982" y="42971"/>
                    <a:pt x="378379" y="43648"/>
                    <a:pt x="377777" y="44175"/>
                  </a:cubicBezTo>
                  <a:cubicBezTo>
                    <a:pt x="373340" y="48688"/>
                    <a:pt x="367547" y="50870"/>
                    <a:pt x="361830" y="50870"/>
                  </a:cubicBezTo>
                  <a:close/>
                </a:path>
              </a:pathLst>
            </a:custGeom>
            <a:solidFill>
              <a:srgbClr val="485259"/>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10B884F9-4470-483C-BA39-6105272DADAA}"/>
                </a:ext>
              </a:extLst>
            </p:cNvPr>
            <p:cNvSpPr/>
            <p:nvPr/>
          </p:nvSpPr>
          <p:spPr>
            <a:xfrm>
              <a:off x="17866034" y="10419260"/>
              <a:ext cx="52663" cy="52663"/>
            </a:xfrm>
            <a:custGeom>
              <a:avLst/>
              <a:gdLst>
                <a:gd name="connsiteX0" fmla="*/ 28209 w 52657"/>
                <a:gd name="connsiteY0" fmla="*/ 50495 h 52657"/>
                <a:gd name="connsiteX1" fmla="*/ 23846 w 52657"/>
                <a:gd name="connsiteY1" fmla="*/ 50044 h 52657"/>
                <a:gd name="connsiteX2" fmla="*/ 19634 w 52657"/>
                <a:gd name="connsiteY2" fmla="*/ 48765 h 52657"/>
                <a:gd name="connsiteX3" fmla="*/ 15723 w 52657"/>
                <a:gd name="connsiteY3" fmla="*/ 46658 h 52657"/>
                <a:gd name="connsiteX4" fmla="*/ 12261 w 52657"/>
                <a:gd name="connsiteY4" fmla="*/ 43875 h 52657"/>
                <a:gd name="connsiteX5" fmla="*/ 9478 w 52657"/>
                <a:gd name="connsiteY5" fmla="*/ 40415 h 52657"/>
                <a:gd name="connsiteX6" fmla="*/ 7372 w 52657"/>
                <a:gd name="connsiteY6" fmla="*/ 36503 h 52657"/>
                <a:gd name="connsiteX7" fmla="*/ 6094 w 52657"/>
                <a:gd name="connsiteY7" fmla="*/ 32291 h 52657"/>
                <a:gd name="connsiteX8" fmla="*/ 5642 w 52657"/>
                <a:gd name="connsiteY8" fmla="*/ 27927 h 52657"/>
                <a:gd name="connsiteX9" fmla="*/ 12261 w 52657"/>
                <a:gd name="connsiteY9" fmla="*/ 11904 h 52657"/>
                <a:gd name="connsiteX10" fmla="*/ 44156 w 52657"/>
                <a:gd name="connsiteY10" fmla="*/ 11904 h 52657"/>
                <a:gd name="connsiteX11" fmla="*/ 47015 w 52657"/>
                <a:gd name="connsiteY11" fmla="*/ 15365 h 52657"/>
                <a:gd name="connsiteX12" fmla="*/ 49047 w 52657"/>
                <a:gd name="connsiteY12" fmla="*/ 19276 h 52657"/>
                <a:gd name="connsiteX13" fmla="*/ 50325 w 52657"/>
                <a:gd name="connsiteY13" fmla="*/ 23489 h 52657"/>
                <a:gd name="connsiteX14" fmla="*/ 50777 w 52657"/>
                <a:gd name="connsiteY14" fmla="*/ 27927 h 52657"/>
                <a:gd name="connsiteX15" fmla="*/ 50325 w 52657"/>
                <a:gd name="connsiteY15" fmla="*/ 32291 h 52657"/>
                <a:gd name="connsiteX16" fmla="*/ 49047 w 52657"/>
                <a:gd name="connsiteY16" fmla="*/ 36503 h 52657"/>
                <a:gd name="connsiteX17" fmla="*/ 47015 w 52657"/>
                <a:gd name="connsiteY17" fmla="*/ 40415 h 52657"/>
                <a:gd name="connsiteX18" fmla="*/ 44156 w 52657"/>
                <a:gd name="connsiteY18" fmla="*/ 43875 h 52657"/>
                <a:gd name="connsiteX19" fmla="*/ 28209 w 52657"/>
                <a:gd name="connsiteY19" fmla="*/ 50495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657" h="52657">
                  <a:moveTo>
                    <a:pt x="28209" y="50495"/>
                  </a:moveTo>
                  <a:cubicBezTo>
                    <a:pt x="26780" y="50495"/>
                    <a:pt x="25276" y="50344"/>
                    <a:pt x="23846" y="50044"/>
                  </a:cubicBezTo>
                  <a:cubicBezTo>
                    <a:pt x="22342" y="49743"/>
                    <a:pt x="20988" y="49291"/>
                    <a:pt x="19634" y="48765"/>
                  </a:cubicBezTo>
                  <a:cubicBezTo>
                    <a:pt x="18204" y="48163"/>
                    <a:pt x="16926" y="47485"/>
                    <a:pt x="15723" y="46658"/>
                  </a:cubicBezTo>
                  <a:cubicBezTo>
                    <a:pt x="14443" y="45831"/>
                    <a:pt x="13315" y="44928"/>
                    <a:pt x="12261" y="43875"/>
                  </a:cubicBezTo>
                  <a:cubicBezTo>
                    <a:pt x="11208" y="42822"/>
                    <a:pt x="10305" y="41694"/>
                    <a:pt x="9478" y="40415"/>
                  </a:cubicBezTo>
                  <a:cubicBezTo>
                    <a:pt x="8650" y="39211"/>
                    <a:pt x="7974" y="37857"/>
                    <a:pt x="7372" y="36503"/>
                  </a:cubicBezTo>
                  <a:cubicBezTo>
                    <a:pt x="6845" y="35148"/>
                    <a:pt x="6395" y="33720"/>
                    <a:pt x="6094" y="32291"/>
                  </a:cubicBezTo>
                  <a:cubicBezTo>
                    <a:pt x="5792" y="30861"/>
                    <a:pt x="5642" y="29357"/>
                    <a:pt x="5642" y="27927"/>
                  </a:cubicBezTo>
                  <a:cubicBezTo>
                    <a:pt x="5642" y="21984"/>
                    <a:pt x="8050" y="16117"/>
                    <a:pt x="12261" y="11904"/>
                  </a:cubicBezTo>
                  <a:cubicBezTo>
                    <a:pt x="20687" y="3554"/>
                    <a:pt x="35732" y="3554"/>
                    <a:pt x="44156" y="11904"/>
                  </a:cubicBezTo>
                  <a:cubicBezTo>
                    <a:pt x="45210" y="12957"/>
                    <a:pt x="46187" y="14161"/>
                    <a:pt x="47015" y="15365"/>
                  </a:cubicBezTo>
                  <a:cubicBezTo>
                    <a:pt x="47768" y="16568"/>
                    <a:pt x="48520" y="17923"/>
                    <a:pt x="49047" y="19276"/>
                  </a:cubicBezTo>
                  <a:cubicBezTo>
                    <a:pt x="49649" y="20631"/>
                    <a:pt x="50024" y="22059"/>
                    <a:pt x="50325" y="23489"/>
                  </a:cubicBezTo>
                  <a:cubicBezTo>
                    <a:pt x="50626" y="24918"/>
                    <a:pt x="50777" y="26423"/>
                    <a:pt x="50777" y="27927"/>
                  </a:cubicBezTo>
                  <a:cubicBezTo>
                    <a:pt x="50777" y="29357"/>
                    <a:pt x="50626" y="30861"/>
                    <a:pt x="50325" y="32291"/>
                  </a:cubicBezTo>
                  <a:cubicBezTo>
                    <a:pt x="50024" y="33720"/>
                    <a:pt x="49649" y="35148"/>
                    <a:pt x="49047" y="36503"/>
                  </a:cubicBezTo>
                  <a:cubicBezTo>
                    <a:pt x="48520" y="37857"/>
                    <a:pt x="47768" y="39211"/>
                    <a:pt x="47015" y="40415"/>
                  </a:cubicBezTo>
                  <a:cubicBezTo>
                    <a:pt x="46187" y="41694"/>
                    <a:pt x="45210" y="42822"/>
                    <a:pt x="44156" y="43875"/>
                  </a:cubicBezTo>
                  <a:cubicBezTo>
                    <a:pt x="40020" y="48088"/>
                    <a:pt x="34152" y="50495"/>
                    <a:pt x="28209" y="50495"/>
                  </a:cubicBezTo>
                  <a:close/>
                </a:path>
              </a:pathLst>
            </a:custGeom>
            <a:solidFill>
              <a:srgbClr val="485259"/>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53FA6D34-B3AF-4441-8786-C08029C9003C}"/>
                </a:ext>
              </a:extLst>
            </p:cNvPr>
            <p:cNvSpPr/>
            <p:nvPr/>
          </p:nvSpPr>
          <p:spPr>
            <a:xfrm>
              <a:off x="20455420" y="7568090"/>
              <a:ext cx="52663" cy="52663"/>
            </a:xfrm>
            <a:custGeom>
              <a:avLst/>
              <a:gdLst>
                <a:gd name="connsiteX0" fmla="*/ 28209 w 52657"/>
                <a:gd name="connsiteY0" fmla="*/ 50767 h 52657"/>
                <a:gd name="connsiteX1" fmla="*/ 12263 w 52657"/>
                <a:gd name="connsiteY1" fmla="*/ 44147 h 52657"/>
                <a:gd name="connsiteX2" fmla="*/ 9403 w 52657"/>
                <a:gd name="connsiteY2" fmla="*/ 40687 h 52657"/>
                <a:gd name="connsiteX3" fmla="*/ 7372 w 52657"/>
                <a:gd name="connsiteY3" fmla="*/ 36851 h 52657"/>
                <a:gd name="connsiteX4" fmla="*/ 6094 w 52657"/>
                <a:gd name="connsiteY4" fmla="*/ 32638 h 52657"/>
                <a:gd name="connsiteX5" fmla="*/ 5642 w 52657"/>
                <a:gd name="connsiteY5" fmla="*/ 28200 h 52657"/>
                <a:gd name="connsiteX6" fmla="*/ 12263 w 52657"/>
                <a:gd name="connsiteY6" fmla="*/ 12252 h 52657"/>
                <a:gd name="connsiteX7" fmla="*/ 32573 w 52657"/>
                <a:gd name="connsiteY7" fmla="*/ 6084 h 52657"/>
                <a:gd name="connsiteX8" fmla="*/ 36861 w 52657"/>
                <a:gd name="connsiteY8" fmla="*/ 7363 h 52657"/>
                <a:gd name="connsiteX9" fmla="*/ 40698 w 52657"/>
                <a:gd name="connsiteY9" fmla="*/ 9469 h 52657"/>
                <a:gd name="connsiteX10" fmla="*/ 44158 w 52657"/>
                <a:gd name="connsiteY10" fmla="*/ 12252 h 52657"/>
                <a:gd name="connsiteX11" fmla="*/ 46940 w 52657"/>
                <a:gd name="connsiteY11" fmla="*/ 15637 h 52657"/>
                <a:gd name="connsiteX12" fmla="*/ 49047 w 52657"/>
                <a:gd name="connsiteY12" fmla="*/ 19549 h 52657"/>
                <a:gd name="connsiteX13" fmla="*/ 50325 w 52657"/>
                <a:gd name="connsiteY13" fmla="*/ 23762 h 52657"/>
                <a:gd name="connsiteX14" fmla="*/ 50777 w 52657"/>
                <a:gd name="connsiteY14" fmla="*/ 28200 h 52657"/>
                <a:gd name="connsiteX15" fmla="*/ 44158 w 52657"/>
                <a:gd name="connsiteY15" fmla="*/ 44147 h 52657"/>
                <a:gd name="connsiteX16" fmla="*/ 40698 w 52657"/>
                <a:gd name="connsiteY16" fmla="*/ 46931 h 52657"/>
                <a:gd name="connsiteX17" fmla="*/ 36861 w 52657"/>
                <a:gd name="connsiteY17" fmla="*/ 49037 h 52657"/>
                <a:gd name="connsiteX18" fmla="*/ 32573 w 52657"/>
                <a:gd name="connsiteY18" fmla="*/ 50316 h 52657"/>
                <a:gd name="connsiteX19" fmla="*/ 28209 w 52657"/>
                <a:gd name="connsiteY19" fmla="*/ 50767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657" h="52657">
                  <a:moveTo>
                    <a:pt x="28209" y="50767"/>
                  </a:moveTo>
                  <a:cubicBezTo>
                    <a:pt x="22266" y="50767"/>
                    <a:pt x="16474" y="48360"/>
                    <a:pt x="12263" y="44147"/>
                  </a:cubicBezTo>
                  <a:cubicBezTo>
                    <a:pt x="11208" y="43094"/>
                    <a:pt x="10231" y="41966"/>
                    <a:pt x="9403" y="40687"/>
                  </a:cubicBezTo>
                  <a:cubicBezTo>
                    <a:pt x="8652" y="39483"/>
                    <a:pt x="7899" y="38205"/>
                    <a:pt x="7372" y="36851"/>
                  </a:cubicBezTo>
                  <a:cubicBezTo>
                    <a:pt x="6771" y="35497"/>
                    <a:pt x="6395" y="34067"/>
                    <a:pt x="6094" y="32638"/>
                  </a:cubicBezTo>
                  <a:cubicBezTo>
                    <a:pt x="5792" y="31133"/>
                    <a:pt x="5642" y="29704"/>
                    <a:pt x="5642" y="28200"/>
                  </a:cubicBezTo>
                  <a:cubicBezTo>
                    <a:pt x="5642" y="22257"/>
                    <a:pt x="8050" y="16465"/>
                    <a:pt x="12263" y="12252"/>
                  </a:cubicBezTo>
                  <a:cubicBezTo>
                    <a:pt x="17453" y="6986"/>
                    <a:pt x="25276" y="4579"/>
                    <a:pt x="32573" y="6084"/>
                  </a:cubicBezTo>
                  <a:cubicBezTo>
                    <a:pt x="34077" y="6385"/>
                    <a:pt x="35431" y="6761"/>
                    <a:pt x="36861" y="7363"/>
                  </a:cubicBezTo>
                  <a:cubicBezTo>
                    <a:pt x="38215" y="7889"/>
                    <a:pt x="39493" y="8641"/>
                    <a:pt x="40698" y="9469"/>
                  </a:cubicBezTo>
                  <a:cubicBezTo>
                    <a:pt x="41976" y="10296"/>
                    <a:pt x="43104" y="11199"/>
                    <a:pt x="44158" y="12252"/>
                  </a:cubicBezTo>
                  <a:cubicBezTo>
                    <a:pt x="45210" y="13305"/>
                    <a:pt x="46114" y="14434"/>
                    <a:pt x="46940" y="15637"/>
                  </a:cubicBezTo>
                  <a:cubicBezTo>
                    <a:pt x="47768" y="16916"/>
                    <a:pt x="48444" y="18195"/>
                    <a:pt x="49047" y="19549"/>
                  </a:cubicBezTo>
                  <a:cubicBezTo>
                    <a:pt x="49574" y="20903"/>
                    <a:pt x="50026" y="22332"/>
                    <a:pt x="50325" y="23762"/>
                  </a:cubicBezTo>
                  <a:cubicBezTo>
                    <a:pt x="50626" y="25266"/>
                    <a:pt x="50777" y="26770"/>
                    <a:pt x="50777" y="28200"/>
                  </a:cubicBezTo>
                  <a:cubicBezTo>
                    <a:pt x="50777" y="34143"/>
                    <a:pt x="48371" y="39935"/>
                    <a:pt x="44158" y="44147"/>
                  </a:cubicBezTo>
                  <a:cubicBezTo>
                    <a:pt x="43104" y="45200"/>
                    <a:pt x="41976" y="46103"/>
                    <a:pt x="40698" y="46931"/>
                  </a:cubicBezTo>
                  <a:cubicBezTo>
                    <a:pt x="39493" y="47758"/>
                    <a:pt x="38215" y="48435"/>
                    <a:pt x="36861" y="49037"/>
                  </a:cubicBezTo>
                  <a:cubicBezTo>
                    <a:pt x="35431" y="49564"/>
                    <a:pt x="34077" y="50015"/>
                    <a:pt x="32573" y="50316"/>
                  </a:cubicBezTo>
                  <a:cubicBezTo>
                    <a:pt x="31144" y="50617"/>
                    <a:pt x="29638" y="50767"/>
                    <a:pt x="28209" y="50767"/>
                  </a:cubicBezTo>
                  <a:close/>
                </a:path>
              </a:pathLst>
            </a:custGeom>
            <a:solidFill>
              <a:srgbClr val="485259"/>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77E83392-C785-46AA-8A1D-C81C3596E944}"/>
                </a:ext>
              </a:extLst>
            </p:cNvPr>
            <p:cNvSpPr/>
            <p:nvPr/>
          </p:nvSpPr>
          <p:spPr>
            <a:xfrm>
              <a:off x="20060218" y="7631911"/>
              <a:ext cx="496541" cy="2693359"/>
            </a:xfrm>
            <a:custGeom>
              <a:avLst/>
              <a:gdLst>
                <a:gd name="connsiteX0" fmla="*/ 469780 w 496483"/>
                <a:gd name="connsiteY0" fmla="*/ 2690005 h 2693047"/>
                <a:gd name="connsiteX1" fmla="*/ 447213 w 496483"/>
                <a:gd name="connsiteY1" fmla="*/ 2667438 h 2693047"/>
                <a:gd name="connsiteX2" fmla="*/ 469780 w 496483"/>
                <a:gd name="connsiteY2" fmla="*/ 2644870 h 2693047"/>
                <a:gd name="connsiteX3" fmla="*/ 492348 w 496483"/>
                <a:gd name="connsiteY3" fmla="*/ 2667438 h 2693047"/>
                <a:gd name="connsiteX4" fmla="*/ 492348 w 496483"/>
                <a:gd name="connsiteY4" fmla="*/ 2667513 h 2693047"/>
                <a:gd name="connsiteX5" fmla="*/ 469780 w 496483"/>
                <a:gd name="connsiteY5" fmla="*/ 2690005 h 2693047"/>
                <a:gd name="connsiteX6" fmla="*/ 464438 w 496483"/>
                <a:gd name="connsiteY6" fmla="*/ 2578672 h 2693047"/>
                <a:gd name="connsiteX7" fmla="*/ 442548 w 496483"/>
                <a:gd name="connsiteY7" fmla="*/ 2561597 h 2693047"/>
                <a:gd name="connsiteX8" fmla="*/ 441870 w 496483"/>
                <a:gd name="connsiteY8" fmla="*/ 2556030 h 2693047"/>
                <a:gd name="connsiteX9" fmla="*/ 464438 w 496483"/>
                <a:gd name="connsiteY9" fmla="*/ 2533462 h 2693047"/>
                <a:gd name="connsiteX10" fmla="*/ 486855 w 496483"/>
                <a:gd name="connsiteY10" fmla="*/ 2553547 h 2693047"/>
                <a:gd name="connsiteX11" fmla="*/ 469929 w 496483"/>
                <a:gd name="connsiteY11" fmla="*/ 2577995 h 2693047"/>
                <a:gd name="connsiteX12" fmla="*/ 464438 w 496483"/>
                <a:gd name="connsiteY12" fmla="*/ 2578672 h 2693047"/>
                <a:gd name="connsiteX13" fmla="*/ 487005 w 496483"/>
                <a:gd name="connsiteY13" fmla="*/ 2556030 h 2693047"/>
                <a:gd name="connsiteX14" fmla="*/ 487005 w 496483"/>
                <a:gd name="connsiteY14" fmla="*/ 2556030 h 2693047"/>
                <a:gd name="connsiteX15" fmla="*/ 487005 w 496483"/>
                <a:gd name="connsiteY15" fmla="*/ 2556030 h 2693047"/>
                <a:gd name="connsiteX16" fmla="*/ 454133 w 496483"/>
                <a:gd name="connsiteY16" fmla="*/ 2467641 h 2693047"/>
                <a:gd name="connsiteX17" fmla="*/ 432243 w 496483"/>
                <a:gd name="connsiteY17" fmla="*/ 2450565 h 2693047"/>
                <a:gd name="connsiteX18" fmla="*/ 431565 w 496483"/>
                <a:gd name="connsiteY18" fmla="*/ 2444998 h 2693047"/>
                <a:gd name="connsiteX19" fmla="*/ 454133 w 496483"/>
                <a:gd name="connsiteY19" fmla="*/ 2422431 h 2693047"/>
                <a:gd name="connsiteX20" fmla="*/ 476550 w 496483"/>
                <a:gd name="connsiteY20" fmla="*/ 2442591 h 2693047"/>
                <a:gd name="connsiteX21" fmla="*/ 459624 w 496483"/>
                <a:gd name="connsiteY21" fmla="*/ 2466964 h 2693047"/>
                <a:gd name="connsiteX22" fmla="*/ 454133 w 496483"/>
                <a:gd name="connsiteY22" fmla="*/ 2467641 h 2693047"/>
                <a:gd name="connsiteX23" fmla="*/ 439314 w 496483"/>
                <a:gd name="connsiteY23" fmla="*/ 2357136 h 2693047"/>
                <a:gd name="connsiteX24" fmla="*/ 417123 w 496483"/>
                <a:gd name="connsiteY24" fmla="*/ 2338630 h 2693047"/>
                <a:gd name="connsiteX25" fmla="*/ 432168 w 496483"/>
                <a:gd name="connsiteY25" fmla="*/ 2313129 h 2693047"/>
                <a:gd name="connsiteX26" fmla="*/ 460676 w 496483"/>
                <a:gd name="connsiteY26" fmla="*/ 2327422 h 2693047"/>
                <a:gd name="connsiteX27" fmla="*/ 461881 w 496483"/>
                <a:gd name="connsiteY27" fmla="*/ 2334643 h 2693047"/>
                <a:gd name="connsiteX28" fmla="*/ 439314 w 496483"/>
                <a:gd name="connsiteY28" fmla="*/ 2357136 h 2693047"/>
                <a:gd name="connsiteX29" fmla="*/ 420206 w 496483"/>
                <a:gd name="connsiteY29" fmla="*/ 2247232 h 2693047"/>
                <a:gd name="connsiteX30" fmla="*/ 398015 w 496483"/>
                <a:gd name="connsiteY30" fmla="*/ 2228727 h 2693047"/>
                <a:gd name="connsiteX31" fmla="*/ 413060 w 496483"/>
                <a:gd name="connsiteY31" fmla="*/ 2203225 h 2693047"/>
                <a:gd name="connsiteX32" fmla="*/ 441571 w 496483"/>
                <a:gd name="connsiteY32" fmla="*/ 2217518 h 2693047"/>
                <a:gd name="connsiteX33" fmla="*/ 442774 w 496483"/>
                <a:gd name="connsiteY33" fmla="*/ 2224740 h 2693047"/>
                <a:gd name="connsiteX34" fmla="*/ 420206 w 496483"/>
                <a:gd name="connsiteY34" fmla="*/ 2247232 h 2693047"/>
                <a:gd name="connsiteX35" fmla="*/ 396511 w 496483"/>
                <a:gd name="connsiteY35" fmla="*/ 2138307 h 2693047"/>
                <a:gd name="connsiteX36" fmla="*/ 374319 w 496483"/>
                <a:gd name="connsiteY36" fmla="*/ 2119801 h 2693047"/>
                <a:gd name="connsiteX37" fmla="*/ 389364 w 496483"/>
                <a:gd name="connsiteY37" fmla="*/ 2094300 h 2693047"/>
                <a:gd name="connsiteX38" fmla="*/ 417874 w 496483"/>
                <a:gd name="connsiteY38" fmla="*/ 2108593 h 2693047"/>
                <a:gd name="connsiteX39" fmla="*/ 419079 w 496483"/>
                <a:gd name="connsiteY39" fmla="*/ 2115814 h 2693047"/>
                <a:gd name="connsiteX40" fmla="*/ 396511 w 496483"/>
                <a:gd name="connsiteY40" fmla="*/ 2138307 h 2693047"/>
                <a:gd name="connsiteX41" fmla="*/ 367775 w 496483"/>
                <a:gd name="connsiteY41" fmla="*/ 2030585 h 2693047"/>
                <a:gd name="connsiteX42" fmla="*/ 346185 w 496483"/>
                <a:gd name="connsiteY42" fmla="*/ 2014411 h 2693047"/>
                <a:gd name="connsiteX43" fmla="*/ 360629 w 496483"/>
                <a:gd name="connsiteY43" fmla="*/ 1986503 h 2693047"/>
                <a:gd name="connsiteX44" fmla="*/ 389138 w 496483"/>
                <a:gd name="connsiteY44" fmla="*/ 2000796 h 2693047"/>
                <a:gd name="connsiteX45" fmla="*/ 389665 w 496483"/>
                <a:gd name="connsiteY45" fmla="*/ 2002526 h 2693047"/>
                <a:gd name="connsiteX46" fmla="*/ 373266 w 496483"/>
                <a:gd name="connsiteY46" fmla="*/ 2029908 h 2693047"/>
                <a:gd name="connsiteX47" fmla="*/ 367775 w 496483"/>
                <a:gd name="connsiteY47" fmla="*/ 2030585 h 2693047"/>
                <a:gd name="connsiteX48" fmla="*/ 333171 w 496483"/>
                <a:gd name="connsiteY48" fmla="*/ 1924593 h 2693047"/>
                <a:gd name="connsiteX49" fmla="*/ 311507 w 496483"/>
                <a:gd name="connsiteY49" fmla="*/ 1908419 h 2693047"/>
                <a:gd name="connsiteX50" fmla="*/ 326025 w 496483"/>
                <a:gd name="connsiteY50" fmla="*/ 1880511 h 2693047"/>
                <a:gd name="connsiteX51" fmla="*/ 354535 w 496483"/>
                <a:gd name="connsiteY51" fmla="*/ 1894804 h 2693047"/>
                <a:gd name="connsiteX52" fmla="*/ 355062 w 496483"/>
                <a:gd name="connsiteY52" fmla="*/ 1896534 h 2693047"/>
                <a:gd name="connsiteX53" fmla="*/ 338662 w 496483"/>
                <a:gd name="connsiteY53" fmla="*/ 1923916 h 2693047"/>
                <a:gd name="connsiteX54" fmla="*/ 333171 w 496483"/>
                <a:gd name="connsiteY54" fmla="*/ 1924593 h 2693047"/>
                <a:gd name="connsiteX55" fmla="*/ 295182 w 496483"/>
                <a:gd name="connsiteY55" fmla="*/ 1819730 h 2693047"/>
                <a:gd name="connsiteX56" fmla="*/ 276376 w 496483"/>
                <a:gd name="connsiteY56" fmla="*/ 1809650 h 2693047"/>
                <a:gd name="connsiteX57" fmla="*/ 273744 w 496483"/>
                <a:gd name="connsiteY57" fmla="*/ 1804233 h 2693047"/>
                <a:gd name="connsiteX58" fmla="*/ 288036 w 496483"/>
                <a:gd name="connsiteY58" fmla="*/ 1775723 h 2693047"/>
                <a:gd name="connsiteX59" fmla="*/ 315645 w 496483"/>
                <a:gd name="connsiteY59" fmla="*/ 1787684 h 2693047"/>
                <a:gd name="connsiteX60" fmla="*/ 307746 w 496483"/>
                <a:gd name="connsiteY60" fmla="*/ 1815968 h 2693047"/>
                <a:gd name="connsiteX61" fmla="*/ 295182 w 496483"/>
                <a:gd name="connsiteY61" fmla="*/ 1819730 h 2693047"/>
                <a:gd name="connsiteX62" fmla="*/ 256065 w 496483"/>
                <a:gd name="connsiteY62" fmla="*/ 1715393 h 2693047"/>
                <a:gd name="connsiteX63" fmla="*/ 237259 w 496483"/>
                <a:gd name="connsiteY63" fmla="*/ 1705313 h 2693047"/>
                <a:gd name="connsiteX64" fmla="*/ 234627 w 496483"/>
                <a:gd name="connsiteY64" fmla="*/ 1699897 h 2693047"/>
                <a:gd name="connsiteX65" fmla="*/ 248919 w 496483"/>
                <a:gd name="connsiteY65" fmla="*/ 1671387 h 2693047"/>
                <a:gd name="connsiteX66" fmla="*/ 276526 w 496483"/>
                <a:gd name="connsiteY66" fmla="*/ 1683347 h 2693047"/>
                <a:gd name="connsiteX67" fmla="*/ 268554 w 496483"/>
                <a:gd name="connsiteY67" fmla="*/ 1711632 h 2693047"/>
                <a:gd name="connsiteX68" fmla="*/ 256065 w 496483"/>
                <a:gd name="connsiteY68" fmla="*/ 1715393 h 2693047"/>
                <a:gd name="connsiteX69" fmla="*/ 216874 w 496483"/>
                <a:gd name="connsiteY69" fmla="*/ 1610981 h 2693047"/>
                <a:gd name="connsiteX70" fmla="*/ 198067 w 496483"/>
                <a:gd name="connsiteY70" fmla="*/ 1600901 h 2693047"/>
                <a:gd name="connsiteX71" fmla="*/ 195434 w 496483"/>
                <a:gd name="connsiteY71" fmla="*/ 1595485 h 2693047"/>
                <a:gd name="connsiteX72" fmla="*/ 209728 w 496483"/>
                <a:gd name="connsiteY72" fmla="*/ 1566974 h 2693047"/>
                <a:gd name="connsiteX73" fmla="*/ 237335 w 496483"/>
                <a:gd name="connsiteY73" fmla="*/ 1578935 h 2693047"/>
                <a:gd name="connsiteX74" fmla="*/ 229436 w 496483"/>
                <a:gd name="connsiteY74" fmla="*/ 1607220 h 2693047"/>
                <a:gd name="connsiteX75" fmla="*/ 216874 w 496483"/>
                <a:gd name="connsiteY75" fmla="*/ 1610981 h 2693047"/>
                <a:gd name="connsiteX76" fmla="*/ 178659 w 496483"/>
                <a:gd name="connsiteY76" fmla="*/ 1506268 h 2693047"/>
                <a:gd name="connsiteX77" fmla="*/ 157146 w 496483"/>
                <a:gd name="connsiteY77" fmla="*/ 1490471 h 2693047"/>
                <a:gd name="connsiteX78" fmla="*/ 171513 w 496483"/>
                <a:gd name="connsiteY78" fmla="*/ 1462186 h 2693047"/>
                <a:gd name="connsiteX79" fmla="*/ 200023 w 496483"/>
                <a:gd name="connsiteY79" fmla="*/ 1476479 h 2693047"/>
                <a:gd name="connsiteX80" fmla="*/ 200325 w 496483"/>
                <a:gd name="connsiteY80" fmla="*/ 1477457 h 2693047"/>
                <a:gd name="connsiteX81" fmla="*/ 184828 w 496483"/>
                <a:gd name="connsiteY81" fmla="*/ 1505365 h 2693047"/>
                <a:gd name="connsiteX82" fmla="*/ 178659 w 496483"/>
                <a:gd name="connsiteY82" fmla="*/ 1506268 h 2693047"/>
                <a:gd name="connsiteX83" fmla="*/ 142327 w 496483"/>
                <a:gd name="connsiteY83" fmla="*/ 1400878 h 2693047"/>
                <a:gd name="connsiteX84" fmla="*/ 120811 w 496483"/>
                <a:gd name="connsiteY84" fmla="*/ 1385006 h 2693047"/>
                <a:gd name="connsiteX85" fmla="*/ 135179 w 496483"/>
                <a:gd name="connsiteY85" fmla="*/ 1356796 h 2693047"/>
                <a:gd name="connsiteX86" fmla="*/ 163689 w 496483"/>
                <a:gd name="connsiteY86" fmla="*/ 1371089 h 2693047"/>
                <a:gd name="connsiteX87" fmla="*/ 163990 w 496483"/>
                <a:gd name="connsiteY87" fmla="*/ 1372067 h 2693047"/>
                <a:gd name="connsiteX88" fmla="*/ 148494 w 496483"/>
                <a:gd name="connsiteY88" fmla="*/ 1399975 h 2693047"/>
                <a:gd name="connsiteX89" fmla="*/ 142327 w 496483"/>
                <a:gd name="connsiteY89" fmla="*/ 1400878 h 2693047"/>
                <a:gd name="connsiteX90" fmla="*/ 109001 w 496483"/>
                <a:gd name="connsiteY90" fmla="*/ 1294510 h 2693047"/>
                <a:gd name="connsiteX91" fmla="*/ 87487 w 496483"/>
                <a:gd name="connsiteY91" fmla="*/ 1278638 h 2693047"/>
                <a:gd name="connsiteX92" fmla="*/ 101855 w 496483"/>
                <a:gd name="connsiteY92" fmla="*/ 1250504 h 2693047"/>
                <a:gd name="connsiteX93" fmla="*/ 130365 w 496483"/>
                <a:gd name="connsiteY93" fmla="*/ 1264796 h 2693047"/>
                <a:gd name="connsiteX94" fmla="*/ 130666 w 496483"/>
                <a:gd name="connsiteY94" fmla="*/ 1265774 h 2693047"/>
                <a:gd name="connsiteX95" fmla="*/ 115170 w 496483"/>
                <a:gd name="connsiteY95" fmla="*/ 1293683 h 2693047"/>
                <a:gd name="connsiteX96" fmla="*/ 109001 w 496483"/>
                <a:gd name="connsiteY96" fmla="*/ 1294510 h 2693047"/>
                <a:gd name="connsiteX97" fmla="*/ 79739 w 496483"/>
                <a:gd name="connsiteY97" fmla="*/ 1187014 h 2693047"/>
                <a:gd name="connsiteX98" fmla="*/ 57473 w 496483"/>
                <a:gd name="connsiteY98" fmla="*/ 1168283 h 2693047"/>
                <a:gd name="connsiteX99" fmla="*/ 73495 w 496483"/>
                <a:gd name="connsiteY99" fmla="*/ 1142707 h 2693047"/>
                <a:gd name="connsiteX100" fmla="*/ 101403 w 496483"/>
                <a:gd name="connsiteY100" fmla="*/ 1158203 h 2693047"/>
                <a:gd name="connsiteX101" fmla="*/ 102306 w 496483"/>
                <a:gd name="connsiteY101" fmla="*/ 1164447 h 2693047"/>
                <a:gd name="connsiteX102" fmla="*/ 79739 w 496483"/>
                <a:gd name="connsiteY102" fmla="*/ 1187014 h 2693047"/>
                <a:gd name="connsiteX103" fmla="*/ 55743 w 496483"/>
                <a:gd name="connsiteY103" fmla="*/ 1078164 h 2693047"/>
                <a:gd name="connsiteX104" fmla="*/ 33476 w 496483"/>
                <a:gd name="connsiteY104" fmla="*/ 1059433 h 2693047"/>
                <a:gd name="connsiteX105" fmla="*/ 49498 w 496483"/>
                <a:gd name="connsiteY105" fmla="*/ 1033856 h 2693047"/>
                <a:gd name="connsiteX106" fmla="*/ 77407 w 496483"/>
                <a:gd name="connsiteY106" fmla="*/ 1049353 h 2693047"/>
                <a:gd name="connsiteX107" fmla="*/ 78310 w 496483"/>
                <a:gd name="connsiteY107" fmla="*/ 1055596 h 2693047"/>
                <a:gd name="connsiteX108" fmla="*/ 55743 w 496483"/>
                <a:gd name="connsiteY108" fmla="*/ 1078164 h 2693047"/>
                <a:gd name="connsiteX109" fmla="*/ 38139 w 496483"/>
                <a:gd name="connsiteY109" fmla="*/ 968110 h 2693047"/>
                <a:gd name="connsiteX110" fmla="*/ 16700 w 496483"/>
                <a:gd name="connsiteY110" fmla="*/ 952689 h 2693047"/>
                <a:gd name="connsiteX111" fmla="*/ 15497 w 496483"/>
                <a:gd name="connsiteY111" fmla="*/ 945467 h 2693047"/>
                <a:gd name="connsiteX112" fmla="*/ 38064 w 496483"/>
                <a:gd name="connsiteY112" fmla="*/ 922900 h 2693047"/>
                <a:gd name="connsiteX113" fmla="*/ 60481 w 496483"/>
                <a:gd name="connsiteY113" fmla="*/ 942684 h 2693047"/>
                <a:gd name="connsiteX114" fmla="*/ 45210 w 496483"/>
                <a:gd name="connsiteY114" fmla="*/ 966906 h 2693047"/>
                <a:gd name="connsiteX115" fmla="*/ 38139 w 496483"/>
                <a:gd name="connsiteY115" fmla="*/ 968110 h 2693047"/>
                <a:gd name="connsiteX116" fmla="*/ 60707 w 496483"/>
                <a:gd name="connsiteY116" fmla="*/ 945467 h 2693047"/>
                <a:gd name="connsiteX117" fmla="*/ 60707 w 496483"/>
                <a:gd name="connsiteY117" fmla="*/ 945467 h 2693047"/>
                <a:gd name="connsiteX118" fmla="*/ 60707 w 496483"/>
                <a:gd name="connsiteY118" fmla="*/ 945467 h 2693047"/>
                <a:gd name="connsiteX119" fmla="*/ 28285 w 496483"/>
                <a:gd name="connsiteY119" fmla="*/ 857078 h 2693047"/>
                <a:gd name="connsiteX120" fmla="*/ 5717 w 496483"/>
                <a:gd name="connsiteY120" fmla="*/ 834511 h 2693047"/>
                <a:gd name="connsiteX121" fmla="*/ 28285 w 496483"/>
                <a:gd name="connsiteY121" fmla="*/ 811943 h 2693047"/>
                <a:gd name="connsiteX122" fmla="*/ 50852 w 496483"/>
                <a:gd name="connsiteY122" fmla="*/ 834511 h 2693047"/>
                <a:gd name="connsiteX123" fmla="*/ 50852 w 496483"/>
                <a:gd name="connsiteY123" fmla="*/ 834586 h 2693047"/>
                <a:gd name="connsiteX124" fmla="*/ 28285 w 496483"/>
                <a:gd name="connsiteY124" fmla="*/ 857078 h 2693047"/>
                <a:gd name="connsiteX125" fmla="*/ 28209 w 496483"/>
                <a:gd name="connsiteY125" fmla="*/ 745595 h 2693047"/>
                <a:gd name="connsiteX126" fmla="*/ 5642 w 496483"/>
                <a:gd name="connsiteY126" fmla="*/ 723028 h 2693047"/>
                <a:gd name="connsiteX127" fmla="*/ 28209 w 496483"/>
                <a:gd name="connsiteY127" fmla="*/ 700460 h 2693047"/>
                <a:gd name="connsiteX128" fmla="*/ 50777 w 496483"/>
                <a:gd name="connsiteY128" fmla="*/ 723028 h 2693047"/>
                <a:gd name="connsiteX129" fmla="*/ 50777 w 496483"/>
                <a:gd name="connsiteY129" fmla="*/ 723103 h 2693047"/>
                <a:gd name="connsiteX130" fmla="*/ 28209 w 496483"/>
                <a:gd name="connsiteY130" fmla="*/ 745595 h 2693047"/>
                <a:gd name="connsiteX131" fmla="*/ 38064 w 496483"/>
                <a:gd name="connsiteY131" fmla="*/ 634638 h 2693047"/>
                <a:gd name="connsiteX132" fmla="*/ 30918 w 496483"/>
                <a:gd name="connsiteY132" fmla="*/ 633510 h 2693047"/>
                <a:gd name="connsiteX133" fmla="*/ 15647 w 496483"/>
                <a:gd name="connsiteY133" fmla="*/ 609212 h 2693047"/>
                <a:gd name="connsiteX134" fmla="*/ 38064 w 496483"/>
                <a:gd name="connsiteY134" fmla="*/ 589428 h 2693047"/>
                <a:gd name="connsiteX135" fmla="*/ 60632 w 496483"/>
                <a:gd name="connsiteY135" fmla="*/ 611996 h 2693047"/>
                <a:gd name="connsiteX136" fmla="*/ 59429 w 496483"/>
                <a:gd name="connsiteY136" fmla="*/ 619217 h 2693047"/>
                <a:gd name="connsiteX137" fmla="*/ 38064 w 496483"/>
                <a:gd name="connsiteY137" fmla="*/ 634638 h 2693047"/>
                <a:gd name="connsiteX138" fmla="*/ 58149 w 496483"/>
                <a:gd name="connsiteY138" fmla="*/ 524961 h 2693047"/>
                <a:gd name="connsiteX139" fmla="*/ 35581 w 496483"/>
                <a:gd name="connsiteY139" fmla="*/ 502393 h 2693047"/>
                <a:gd name="connsiteX140" fmla="*/ 36485 w 496483"/>
                <a:gd name="connsiteY140" fmla="*/ 496149 h 2693047"/>
                <a:gd name="connsiteX141" fmla="*/ 64393 w 496483"/>
                <a:gd name="connsiteY141" fmla="*/ 480653 h 2693047"/>
                <a:gd name="connsiteX142" fmla="*/ 80417 w 496483"/>
                <a:gd name="connsiteY142" fmla="*/ 506230 h 2693047"/>
                <a:gd name="connsiteX143" fmla="*/ 58149 w 496483"/>
                <a:gd name="connsiteY143" fmla="*/ 524961 h 2693047"/>
                <a:gd name="connsiteX144" fmla="*/ 88992 w 496483"/>
                <a:gd name="connsiteY144" fmla="*/ 417916 h 2693047"/>
                <a:gd name="connsiteX145" fmla="*/ 82747 w 496483"/>
                <a:gd name="connsiteY145" fmla="*/ 417013 h 2693047"/>
                <a:gd name="connsiteX146" fmla="*/ 67252 w 496483"/>
                <a:gd name="connsiteY146" fmla="*/ 389105 h 2693047"/>
                <a:gd name="connsiteX147" fmla="*/ 67552 w 496483"/>
                <a:gd name="connsiteY147" fmla="*/ 388127 h 2693047"/>
                <a:gd name="connsiteX148" fmla="*/ 96062 w 496483"/>
                <a:gd name="connsiteY148" fmla="*/ 373834 h 2693047"/>
                <a:gd name="connsiteX149" fmla="*/ 110431 w 496483"/>
                <a:gd name="connsiteY149" fmla="*/ 401968 h 2693047"/>
                <a:gd name="connsiteX150" fmla="*/ 88992 w 496483"/>
                <a:gd name="connsiteY150" fmla="*/ 417916 h 2693047"/>
                <a:gd name="connsiteX151" fmla="*/ 131193 w 496483"/>
                <a:gd name="connsiteY151" fmla="*/ 314783 h 2693047"/>
                <a:gd name="connsiteX152" fmla="*/ 118705 w 496483"/>
                <a:gd name="connsiteY152" fmla="*/ 311021 h 2693047"/>
                <a:gd name="connsiteX153" fmla="*/ 110731 w 496483"/>
                <a:gd name="connsiteY153" fmla="*/ 282737 h 2693047"/>
                <a:gd name="connsiteX154" fmla="*/ 138339 w 496483"/>
                <a:gd name="connsiteY154" fmla="*/ 270776 h 2693047"/>
                <a:gd name="connsiteX155" fmla="*/ 152631 w 496483"/>
                <a:gd name="connsiteY155" fmla="*/ 299286 h 2693047"/>
                <a:gd name="connsiteX156" fmla="*/ 150000 w 496483"/>
                <a:gd name="connsiteY156" fmla="*/ 304703 h 2693047"/>
                <a:gd name="connsiteX157" fmla="*/ 131193 w 496483"/>
                <a:gd name="connsiteY157" fmla="*/ 314783 h 2693047"/>
                <a:gd name="connsiteX158" fmla="*/ 185581 w 496483"/>
                <a:gd name="connsiteY158" fmla="*/ 217592 h 2693047"/>
                <a:gd name="connsiteX159" fmla="*/ 177230 w 496483"/>
                <a:gd name="connsiteY159" fmla="*/ 215937 h 2693047"/>
                <a:gd name="connsiteX160" fmla="*/ 164668 w 496483"/>
                <a:gd name="connsiteY160" fmla="*/ 186600 h 2693047"/>
                <a:gd name="connsiteX161" fmla="*/ 166850 w 496483"/>
                <a:gd name="connsiteY161" fmla="*/ 182387 h 2693047"/>
                <a:gd name="connsiteX162" fmla="*/ 198143 w 496483"/>
                <a:gd name="connsiteY162" fmla="*/ 176143 h 2693047"/>
                <a:gd name="connsiteX163" fmla="*/ 205289 w 496483"/>
                <a:gd name="connsiteY163" fmla="*/ 206007 h 2693047"/>
                <a:gd name="connsiteX164" fmla="*/ 185581 w 496483"/>
                <a:gd name="connsiteY164" fmla="*/ 217592 h 2693047"/>
                <a:gd name="connsiteX165" fmla="*/ 252605 w 496483"/>
                <a:gd name="connsiteY165" fmla="*/ 128676 h 2693047"/>
                <a:gd name="connsiteX166" fmla="*/ 235228 w 496483"/>
                <a:gd name="connsiteY166" fmla="*/ 120552 h 2693047"/>
                <a:gd name="connsiteX167" fmla="*/ 236282 w 496483"/>
                <a:gd name="connsiteY167" fmla="*/ 90462 h 2693047"/>
                <a:gd name="connsiteX168" fmla="*/ 266749 w 496483"/>
                <a:gd name="connsiteY168" fmla="*/ 88431 h 2693047"/>
                <a:gd name="connsiteX169" fmla="*/ 270284 w 496483"/>
                <a:gd name="connsiteY169" fmla="*/ 120176 h 2693047"/>
                <a:gd name="connsiteX170" fmla="*/ 267048 w 496483"/>
                <a:gd name="connsiteY170" fmla="*/ 123486 h 2693047"/>
                <a:gd name="connsiteX171" fmla="*/ 252605 w 496483"/>
                <a:gd name="connsiteY171" fmla="*/ 128676 h 2693047"/>
                <a:gd name="connsiteX172" fmla="*/ 332194 w 496483"/>
                <a:gd name="connsiteY172" fmla="*/ 50894 h 2693047"/>
                <a:gd name="connsiteX173" fmla="*/ 318126 w 496483"/>
                <a:gd name="connsiteY173" fmla="*/ 45929 h 2693047"/>
                <a:gd name="connsiteX174" fmla="*/ 314591 w 496483"/>
                <a:gd name="connsiteY174" fmla="*/ 14184 h 2693047"/>
                <a:gd name="connsiteX175" fmla="*/ 319781 w 496483"/>
                <a:gd name="connsiteY175" fmla="*/ 9445 h 2693047"/>
                <a:gd name="connsiteX176" fmla="*/ 351075 w 496483"/>
                <a:gd name="connsiteY176" fmla="*/ 15689 h 2693047"/>
                <a:gd name="connsiteX177" fmla="*/ 346938 w 496483"/>
                <a:gd name="connsiteY177" fmla="*/ 45403 h 2693047"/>
                <a:gd name="connsiteX178" fmla="*/ 332194 w 496483"/>
                <a:gd name="connsiteY178" fmla="*/ 50894 h 2693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496483" h="2693047">
                  <a:moveTo>
                    <a:pt x="469780" y="2690005"/>
                  </a:moveTo>
                  <a:cubicBezTo>
                    <a:pt x="457292" y="2690005"/>
                    <a:pt x="447213" y="2679925"/>
                    <a:pt x="447213" y="2667438"/>
                  </a:cubicBezTo>
                  <a:cubicBezTo>
                    <a:pt x="447213" y="2654950"/>
                    <a:pt x="457292" y="2644870"/>
                    <a:pt x="469780" y="2644870"/>
                  </a:cubicBezTo>
                  <a:cubicBezTo>
                    <a:pt x="482267" y="2644870"/>
                    <a:pt x="492348" y="2654950"/>
                    <a:pt x="492348" y="2667438"/>
                  </a:cubicBezTo>
                  <a:lnTo>
                    <a:pt x="492348" y="2667513"/>
                  </a:lnTo>
                  <a:cubicBezTo>
                    <a:pt x="492348" y="2679925"/>
                    <a:pt x="482267" y="2690005"/>
                    <a:pt x="469780" y="2690005"/>
                  </a:cubicBezTo>
                  <a:close/>
                  <a:moveTo>
                    <a:pt x="464438" y="2578672"/>
                  </a:moveTo>
                  <a:cubicBezTo>
                    <a:pt x="454359" y="2578672"/>
                    <a:pt x="445106" y="2571827"/>
                    <a:pt x="442548" y="2561597"/>
                  </a:cubicBezTo>
                  <a:cubicBezTo>
                    <a:pt x="442096" y="2559792"/>
                    <a:pt x="441870" y="2557911"/>
                    <a:pt x="441870" y="2556030"/>
                  </a:cubicBezTo>
                  <a:cubicBezTo>
                    <a:pt x="441870" y="2543543"/>
                    <a:pt x="451951" y="2533462"/>
                    <a:pt x="464438" y="2533462"/>
                  </a:cubicBezTo>
                  <a:cubicBezTo>
                    <a:pt x="476098" y="2533462"/>
                    <a:pt x="485652" y="2542264"/>
                    <a:pt x="486855" y="2553547"/>
                  </a:cubicBezTo>
                  <a:cubicBezTo>
                    <a:pt x="488135" y="2564605"/>
                    <a:pt x="480989" y="2575212"/>
                    <a:pt x="469929" y="2577995"/>
                  </a:cubicBezTo>
                  <a:cubicBezTo>
                    <a:pt x="468124" y="2578447"/>
                    <a:pt x="466243" y="2578672"/>
                    <a:pt x="464438" y="2578672"/>
                  </a:cubicBezTo>
                  <a:close/>
                  <a:moveTo>
                    <a:pt x="487005" y="2556030"/>
                  </a:moveTo>
                  <a:lnTo>
                    <a:pt x="487005" y="2556030"/>
                  </a:lnTo>
                  <a:lnTo>
                    <a:pt x="487005" y="2556030"/>
                  </a:lnTo>
                  <a:close/>
                  <a:moveTo>
                    <a:pt x="454133" y="2467641"/>
                  </a:moveTo>
                  <a:cubicBezTo>
                    <a:pt x="444052" y="2467641"/>
                    <a:pt x="434800" y="2460795"/>
                    <a:pt x="432243" y="2450565"/>
                  </a:cubicBezTo>
                  <a:cubicBezTo>
                    <a:pt x="431791" y="2448759"/>
                    <a:pt x="431565" y="2446879"/>
                    <a:pt x="431565" y="2444998"/>
                  </a:cubicBezTo>
                  <a:cubicBezTo>
                    <a:pt x="431565" y="2432511"/>
                    <a:pt x="441646" y="2422431"/>
                    <a:pt x="454133" y="2422431"/>
                  </a:cubicBezTo>
                  <a:cubicBezTo>
                    <a:pt x="465793" y="2422431"/>
                    <a:pt x="475347" y="2431232"/>
                    <a:pt x="476550" y="2442591"/>
                  </a:cubicBezTo>
                  <a:cubicBezTo>
                    <a:pt x="477828" y="2453649"/>
                    <a:pt x="470682" y="2464180"/>
                    <a:pt x="459624" y="2466964"/>
                  </a:cubicBezTo>
                  <a:cubicBezTo>
                    <a:pt x="457744" y="2467415"/>
                    <a:pt x="455938" y="2467641"/>
                    <a:pt x="454133" y="2467641"/>
                  </a:cubicBezTo>
                  <a:close/>
                  <a:moveTo>
                    <a:pt x="439314" y="2357136"/>
                  </a:moveTo>
                  <a:cubicBezTo>
                    <a:pt x="428256" y="2357136"/>
                    <a:pt x="419003" y="2349162"/>
                    <a:pt x="417123" y="2338630"/>
                  </a:cubicBezTo>
                  <a:cubicBezTo>
                    <a:pt x="415092" y="2327723"/>
                    <a:pt x="421334" y="2316740"/>
                    <a:pt x="432168" y="2313129"/>
                  </a:cubicBezTo>
                  <a:cubicBezTo>
                    <a:pt x="444052" y="2309142"/>
                    <a:pt x="456765" y="2315611"/>
                    <a:pt x="460676" y="2327422"/>
                  </a:cubicBezTo>
                  <a:cubicBezTo>
                    <a:pt x="461429" y="2329754"/>
                    <a:pt x="461881" y="2332236"/>
                    <a:pt x="461881" y="2334643"/>
                  </a:cubicBezTo>
                  <a:cubicBezTo>
                    <a:pt x="461881" y="2346980"/>
                    <a:pt x="451800" y="2357136"/>
                    <a:pt x="439314" y="2357136"/>
                  </a:cubicBezTo>
                  <a:close/>
                  <a:moveTo>
                    <a:pt x="420206" y="2247232"/>
                  </a:moveTo>
                  <a:cubicBezTo>
                    <a:pt x="409149" y="2247232"/>
                    <a:pt x="399896" y="2239258"/>
                    <a:pt x="398015" y="2228727"/>
                  </a:cubicBezTo>
                  <a:cubicBezTo>
                    <a:pt x="395984" y="2217819"/>
                    <a:pt x="402227" y="2206837"/>
                    <a:pt x="413060" y="2203225"/>
                  </a:cubicBezTo>
                  <a:cubicBezTo>
                    <a:pt x="424869" y="2199239"/>
                    <a:pt x="437659" y="2205708"/>
                    <a:pt x="441571" y="2217518"/>
                  </a:cubicBezTo>
                  <a:cubicBezTo>
                    <a:pt x="442322" y="2219850"/>
                    <a:pt x="442774" y="2222333"/>
                    <a:pt x="442774" y="2224740"/>
                  </a:cubicBezTo>
                  <a:cubicBezTo>
                    <a:pt x="442774" y="2237152"/>
                    <a:pt x="432618" y="2247232"/>
                    <a:pt x="420206" y="2247232"/>
                  </a:cubicBezTo>
                  <a:close/>
                  <a:moveTo>
                    <a:pt x="396511" y="2138307"/>
                  </a:moveTo>
                  <a:cubicBezTo>
                    <a:pt x="385452" y="2138307"/>
                    <a:pt x="376199" y="2130333"/>
                    <a:pt x="374319" y="2119801"/>
                  </a:cubicBezTo>
                  <a:cubicBezTo>
                    <a:pt x="372287" y="2108894"/>
                    <a:pt x="378532" y="2097911"/>
                    <a:pt x="389364" y="2094300"/>
                  </a:cubicBezTo>
                  <a:cubicBezTo>
                    <a:pt x="401250" y="2090313"/>
                    <a:pt x="413962" y="2096783"/>
                    <a:pt x="417874" y="2108593"/>
                  </a:cubicBezTo>
                  <a:cubicBezTo>
                    <a:pt x="418627" y="2110925"/>
                    <a:pt x="419079" y="2113407"/>
                    <a:pt x="419079" y="2115814"/>
                  </a:cubicBezTo>
                  <a:cubicBezTo>
                    <a:pt x="419079" y="2128151"/>
                    <a:pt x="408998" y="2138307"/>
                    <a:pt x="396511" y="2138307"/>
                  </a:cubicBezTo>
                  <a:close/>
                  <a:moveTo>
                    <a:pt x="367775" y="2030585"/>
                  </a:moveTo>
                  <a:cubicBezTo>
                    <a:pt x="357995" y="2030585"/>
                    <a:pt x="349044" y="2024190"/>
                    <a:pt x="346185" y="2014411"/>
                  </a:cubicBezTo>
                  <a:cubicBezTo>
                    <a:pt x="342649" y="2002752"/>
                    <a:pt x="349044" y="1990339"/>
                    <a:pt x="360629" y="1986503"/>
                  </a:cubicBezTo>
                  <a:cubicBezTo>
                    <a:pt x="372513" y="1982516"/>
                    <a:pt x="385228" y="1988985"/>
                    <a:pt x="389138" y="2000796"/>
                  </a:cubicBezTo>
                  <a:cubicBezTo>
                    <a:pt x="389288" y="2001322"/>
                    <a:pt x="389514" y="2001999"/>
                    <a:pt x="389665" y="2002526"/>
                  </a:cubicBezTo>
                  <a:cubicBezTo>
                    <a:pt x="392675" y="2014637"/>
                    <a:pt x="385301" y="2026898"/>
                    <a:pt x="373266" y="2029908"/>
                  </a:cubicBezTo>
                  <a:cubicBezTo>
                    <a:pt x="371461" y="2030359"/>
                    <a:pt x="369580" y="2030585"/>
                    <a:pt x="367775" y="2030585"/>
                  </a:cubicBezTo>
                  <a:close/>
                  <a:moveTo>
                    <a:pt x="333171" y="1924593"/>
                  </a:moveTo>
                  <a:cubicBezTo>
                    <a:pt x="323391" y="1924593"/>
                    <a:pt x="314440" y="1918124"/>
                    <a:pt x="311507" y="1908419"/>
                  </a:cubicBezTo>
                  <a:cubicBezTo>
                    <a:pt x="308047" y="1896760"/>
                    <a:pt x="314365" y="1884423"/>
                    <a:pt x="326025" y="1880511"/>
                  </a:cubicBezTo>
                  <a:cubicBezTo>
                    <a:pt x="337836" y="1876524"/>
                    <a:pt x="350624" y="1882919"/>
                    <a:pt x="354535" y="1894804"/>
                  </a:cubicBezTo>
                  <a:cubicBezTo>
                    <a:pt x="354686" y="1895330"/>
                    <a:pt x="354912" y="1896008"/>
                    <a:pt x="355062" y="1896534"/>
                  </a:cubicBezTo>
                  <a:cubicBezTo>
                    <a:pt x="358071" y="1908645"/>
                    <a:pt x="350699" y="1920907"/>
                    <a:pt x="338662" y="1923916"/>
                  </a:cubicBezTo>
                  <a:cubicBezTo>
                    <a:pt x="336857" y="1924368"/>
                    <a:pt x="334976" y="1924593"/>
                    <a:pt x="333171" y="1924593"/>
                  </a:cubicBezTo>
                  <a:close/>
                  <a:moveTo>
                    <a:pt x="295182" y="1819730"/>
                  </a:moveTo>
                  <a:cubicBezTo>
                    <a:pt x="287885" y="1819730"/>
                    <a:pt x="280739" y="1816194"/>
                    <a:pt x="276376" y="1809650"/>
                  </a:cubicBezTo>
                  <a:cubicBezTo>
                    <a:pt x="275248" y="1807995"/>
                    <a:pt x="274345" y="1806114"/>
                    <a:pt x="273744" y="1804233"/>
                  </a:cubicBezTo>
                  <a:cubicBezTo>
                    <a:pt x="269832" y="1792423"/>
                    <a:pt x="276225" y="1779635"/>
                    <a:pt x="288036" y="1775723"/>
                  </a:cubicBezTo>
                  <a:cubicBezTo>
                    <a:pt x="299019" y="1772037"/>
                    <a:pt x="310905" y="1777378"/>
                    <a:pt x="315645" y="1787684"/>
                  </a:cubicBezTo>
                  <a:cubicBezTo>
                    <a:pt x="320308" y="1797613"/>
                    <a:pt x="317149" y="1809725"/>
                    <a:pt x="307746" y="1815968"/>
                  </a:cubicBezTo>
                  <a:cubicBezTo>
                    <a:pt x="303834" y="1818526"/>
                    <a:pt x="299470" y="1819730"/>
                    <a:pt x="295182" y="1819730"/>
                  </a:cubicBezTo>
                  <a:close/>
                  <a:moveTo>
                    <a:pt x="256065" y="1715393"/>
                  </a:moveTo>
                  <a:cubicBezTo>
                    <a:pt x="248769" y="1715393"/>
                    <a:pt x="241623" y="1711857"/>
                    <a:pt x="237259" y="1705313"/>
                  </a:cubicBezTo>
                  <a:cubicBezTo>
                    <a:pt x="236132" y="1703658"/>
                    <a:pt x="235228" y="1701777"/>
                    <a:pt x="234627" y="1699897"/>
                  </a:cubicBezTo>
                  <a:cubicBezTo>
                    <a:pt x="230716" y="1688086"/>
                    <a:pt x="237109" y="1675298"/>
                    <a:pt x="248919" y="1671387"/>
                  </a:cubicBezTo>
                  <a:cubicBezTo>
                    <a:pt x="259977" y="1667700"/>
                    <a:pt x="271788" y="1673041"/>
                    <a:pt x="276526" y="1683347"/>
                  </a:cubicBezTo>
                  <a:cubicBezTo>
                    <a:pt x="281191" y="1693277"/>
                    <a:pt x="277957" y="1705388"/>
                    <a:pt x="268554" y="1711632"/>
                  </a:cubicBezTo>
                  <a:cubicBezTo>
                    <a:pt x="264717" y="1714114"/>
                    <a:pt x="260354" y="1715393"/>
                    <a:pt x="256065" y="1715393"/>
                  </a:cubicBezTo>
                  <a:close/>
                  <a:moveTo>
                    <a:pt x="216874" y="1610981"/>
                  </a:moveTo>
                  <a:cubicBezTo>
                    <a:pt x="209577" y="1610981"/>
                    <a:pt x="202431" y="1607445"/>
                    <a:pt x="198067" y="1600901"/>
                  </a:cubicBezTo>
                  <a:cubicBezTo>
                    <a:pt x="196940" y="1599246"/>
                    <a:pt x="196036" y="1597365"/>
                    <a:pt x="195434" y="1595485"/>
                  </a:cubicBezTo>
                  <a:cubicBezTo>
                    <a:pt x="191524" y="1583674"/>
                    <a:pt x="197917" y="1570886"/>
                    <a:pt x="209728" y="1566974"/>
                  </a:cubicBezTo>
                  <a:cubicBezTo>
                    <a:pt x="220785" y="1563289"/>
                    <a:pt x="232596" y="1568629"/>
                    <a:pt x="237335" y="1578935"/>
                  </a:cubicBezTo>
                  <a:cubicBezTo>
                    <a:pt x="241999" y="1588865"/>
                    <a:pt x="238839" y="1600976"/>
                    <a:pt x="229436" y="1607220"/>
                  </a:cubicBezTo>
                  <a:cubicBezTo>
                    <a:pt x="225524" y="1609777"/>
                    <a:pt x="221237" y="1610981"/>
                    <a:pt x="216874" y="1610981"/>
                  </a:cubicBezTo>
                  <a:close/>
                  <a:moveTo>
                    <a:pt x="178659" y="1506268"/>
                  </a:moveTo>
                  <a:cubicBezTo>
                    <a:pt x="169030" y="1506268"/>
                    <a:pt x="160154" y="1500024"/>
                    <a:pt x="157146" y="1490471"/>
                  </a:cubicBezTo>
                  <a:cubicBezTo>
                    <a:pt x="153384" y="1478736"/>
                    <a:pt x="159777" y="1466098"/>
                    <a:pt x="171513" y="1462186"/>
                  </a:cubicBezTo>
                  <a:cubicBezTo>
                    <a:pt x="183324" y="1458275"/>
                    <a:pt x="196112" y="1464669"/>
                    <a:pt x="200023" y="1476479"/>
                  </a:cubicBezTo>
                  <a:cubicBezTo>
                    <a:pt x="200099" y="1476780"/>
                    <a:pt x="200249" y="1477156"/>
                    <a:pt x="200325" y="1477457"/>
                  </a:cubicBezTo>
                  <a:cubicBezTo>
                    <a:pt x="203785" y="1489418"/>
                    <a:pt x="196789" y="1501905"/>
                    <a:pt x="184828" y="1505365"/>
                  </a:cubicBezTo>
                  <a:cubicBezTo>
                    <a:pt x="182797" y="1505967"/>
                    <a:pt x="180690" y="1506268"/>
                    <a:pt x="178659" y="1506268"/>
                  </a:cubicBezTo>
                  <a:close/>
                  <a:moveTo>
                    <a:pt x="142327" y="1400878"/>
                  </a:moveTo>
                  <a:cubicBezTo>
                    <a:pt x="132698" y="1400878"/>
                    <a:pt x="123822" y="1394634"/>
                    <a:pt x="120811" y="1385006"/>
                  </a:cubicBezTo>
                  <a:cubicBezTo>
                    <a:pt x="117125" y="1373271"/>
                    <a:pt x="123520" y="1360708"/>
                    <a:pt x="135179" y="1356796"/>
                  </a:cubicBezTo>
                  <a:cubicBezTo>
                    <a:pt x="146990" y="1352885"/>
                    <a:pt x="159777" y="1359279"/>
                    <a:pt x="163689" y="1371089"/>
                  </a:cubicBezTo>
                  <a:cubicBezTo>
                    <a:pt x="163764" y="1371390"/>
                    <a:pt x="163915" y="1371766"/>
                    <a:pt x="163990" y="1372067"/>
                  </a:cubicBezTo>
                  <a:cubicBezTo>
                    <a:pt x="167450" y="1384028"/>
                    <a:pt x="160455" y="1396515"/>
                    <a:pt x="148494" y="1399975"/>
                  </a:cubicBezTo>
                  <a:cubicBezTo>
                    <a:pt x="146462" y="1400652"/>
                    <a:pt x="144358" y="1400878"/>
                    <a:pt x="142327" y="1400878"/>
                  </a:cubicBezTo>
                  <a:close/>
                  <a:moveTo>
                    <a:pt x="109001" y="1294510"/>
                  </a:moveTo>
                  <a:cubicBezTo>
                    <a:pt x="99373" y="1294510"/>
                    <a:pt x="90420" y="1288267"/>
                    <a:pt x="87487" y="1278638"/>
                  </a:cubicBezTo>
                  <a:cubicBezTo>
                    <a:pt x="83801" y="1266903"/>
                    <a:pt x="90194" y="1254340"/>
                    <a:pt x="101855" y="1250504"/>
                  </a:cubicBezTo>
                  <a:cubicBezTo>
                    <a:pt x="113665" y="1246592"/>
                    <a:pt x="126453" y="1252986"/>
                    <a:pt x="130365" y="1264796"/>
                  </a:cubicBezTo>
                  <a:cubicBezTo>
                    <a:pt x="130440" y="1265097"/>
                    <a:pt x="130591" y="1265473"/>
                    <a:pt x="130666" y="1265774"/>
                  </a:cubicBezTo>
                  <a:cubicBezTo>
                    <a:pt x="134126" y="1277735"/>
                    <a:pt x="127131" y="1290222"/>
                    <a:pt x="115170" y="1293683"/>
                  </a:cubicBezTo>
                  <a:cubicBezTo>
                    <a:pt x="113138" y="1294285"/>
                    <a:pt x="111032" y="1294510"/>
                    <a:pt x="109001" y="1294510"/>
                  </a:cubicBezTo>
                  <a:close/>
                  <a:moveTo>
                    <a:pt x="79739" y="1187014"/>
                  </a:moveTo>
                  <a:cubicBezTo>
                    <a:pt x="68606" y="1187014"/>
                    <a:pt x="59278" y="1178890"/>
                    <a:pt x="57473" y="1168283"/>
                  </a:cubicBezTo>
                  <a:cubicBezTo>
                    <a:pt x="55517" y="1157075"/>
                    <a:pt x="62286" y="1145941"/>
                    <a:pt x="73495" y="1142707"/>
                  </a:cubicBezTo>
                  <a:cubicBezTo>
                    <a:pt x="85456" y="1139246"/>
                    <a:pt x="97943" y="1146242"/>
                    <a:pt x="101403" y="1158203"/>
                  </a:cubicBezTo>
                  <a:cubicBezTo>
                    <a:pt x="102005" y="1160234"/>
                    <a:pt x="102306" y="1162415"/>
                    <a:pt x="102306" y="1164447"/>
                  </a:cubicBezTo>
                  <a:cubicBezTo>
                    <a:pt x="102306" y="1176858"/>
                    <a:pt x="92226" y="1187014"/>
                    <a:pt x="79739" y="1187014"/>
                  </a:cubicBezTo>
                  <a:close/>
                  <a:moveTo>
                    <a:pt x="55743" y="1078164"/>
                  </a:moveTo>
                  <a:cubicBezTo>
                    <a:pt x="44610" y="1078164"/>
                    <a:pt x="35282" y="1070040"/>
                    <a:pt x="33476" y="1059433"/>
                  </a:cubicBezTo>
                  <a:cubicBezTo>
                    <a:pt x="31521" y="1048224"/>
                    <a:pt x="38290" y="1037016"/>
                    <a:pt x="49498" y="1033856"/>
                  </a:cubicBezTo>
                  <a:cubicBezTo>
                    <a:pt x="61460" y="1030471"/>
                    <a:pt x="73947" y="1037392"/>
                    <a:pt x="77407" y="1049353"/>
                  </a:cubicBezTo>
                  <a:cubicBezTo>
                    <a:pt x="78009" y="1051384"/>
                    <a:pt x="78310" y="1053565"/>
                    <a:pt x="78310" y="1055596"/>
                  </a:cubicBezTo>
                  <a:cubicBezTo>
                    <a:pt x="78310" y="1068084"/>
                    <a:pt x="68229" y="1078164"/>
                    <a:pt x="55743" y="1078164"/>
                  </a:cubicBezTo>
                  <a:close/>
                  <a:moveTo>
                    <a:pt x="38139" y="968110"/>
                  </a:moveTo>
                  <a:cubicBezTo>
                    <a:pt x="28661" y="968110"/>
                    <a:pt x="19860" y="962167"/>
                    <a:pt x="16700" y="952689"/>
                  </a:cubicBezTo>
                  <a:cubicBezTo>
                    <a:pt x="15949" y="950357"/>
                    <a:pt x="15497" y="947875"/>
                    <a:pt x="15497" y="945467"/>
                  </a:cubicBezTo>
                  <a:cubicBezTo>
                    <a:pt x="15497" y="932980"/>
                    <a:pt x="25578" y="922900"/>
                    <a:pt x="38064" y="922900"/>
                  </a:cubicBezTo>
                  <a:cubicBezTo>
                    <a:pt x="49574" y="922900"/>
                    <a:pt x="59127" y="931550"/>
                    <a:pt x="60481" y="942684"/>
                  </a:cubicBezTo>
                  <a:cubicBezTo>
                    <a:pt x="61835" y="953140"/>
                    <a:pt x="55592" y="963446"/>
                    <a:pt x="45210" y="966906"/>
                  </a:cubicBezTo>
                  <a:cubicBezTo>
                    <a:pt x="42880" y="967734"/>
                    <a:pt x="40472" y="968110"/>
                    <a:pt x="38139" y="968110"/>
                  </a:cubicBezTo>
                  <a:close/>
                  <a:moveTo>
                    <a:pt x="60707" y="945467"/>
                  </a:moveTo>
                  <a:lnTo>
                    <a:pt x="60707" y="945467"/>
                  </a:lnTo>
                  <a:lnTo>
                    <a:pt x="60707" y="945467"/>
                  </a:lnTo>
                  <a:close/>
                  <a:moveTo>
                    <a:pt x="28285" y="857078"/>
                  </a:moveTo>
                  <a:cubicBezTo>
                    <a:pt x="15798" y="857078"/>
                    <a:pt x="5717" y="846998"/>
                    <a:pt x="5717" y="834511"/>
                  </a:cubicBezTo>
                  <a:cubicBezTo>
                    <a:pt x="5717" y="822023"/>
                    <a:pt x="15798" y="811943"/>
                    <a:pt x="28285" y="811943"/>
                  </a:cubicBezTo>
                  <a:cubicBezTo>
                    <a:pt x="40773" y="811943"/>
                    <a:pt x="50852" y="822023"/>
                    <a:pt x="50852" y="834511"/>
                  </a:cubicBezTo>
                  <a:lnTo>
                    <a:pt x="50852" y="834586"/>
                  </a:lnTo>
                  <a:cubicBezTo>
                    <a:pt x="50852" y="846998"/>
                    <a:pt x="40773" y="857078"/>
                    <a:pt x="28285" y="857078"/>
                  </a:cubicBezTo>
                  <a:close/>
                  <a:moveTo>
                    <a:pt x="28209" y="745595"/>
                  </a:moveTo>
                  <a:cubicBezTo>
                    <a:pt x="15723" y="745595"/>
                    <a:pt x="5642" y="735515"/>
                    <a:pt x="5642" y="723028"/>
                  </a:cubicBezTo>
                  <a:cubicBezTo>
                    <a:pt x="5642" y="710540"/>
                    <a:pt x="15723" y="700460"/>
                    <a:pt x="28209" y="700460"/>
                  </a:cubicBezTo>
                  <a:cubicBezTo>
                    <a:pt x="40698" y="700460"/>
                    <a:pt x="50777" y="710540"/>
                    <a:pt x="50777" y="723028"/>
                  </a:cubicBezTo>
                  <a:lnTo>
                    <a:pt x="50777" y="723103"/>
                  </a:lnTo>
                  <a:cubicBezTo>
                    <a:pt x="50777" y="735515"/>
                    <a:pt x="40698" y="745595"/>
                    <a:pt x="28209" y="745595"/>
                  </a:cubicBezTo>
                  <a:close/>
                  <a:moveTo>
                    <a:pt x="38064" y="634638"/>
                  </a:moveTo>
                  <a:cubicBezTo>
                    <a:pt x="35732" y="634638"/>
                    <a:pt x="33326" y="634262"/>
                    <a:pt x="30918" y="633510"/>
                  </a:cubicBezTo>
                  <a:cubicBezTo>
                    <a:pt x="20536" y="630050"/>
                    <a:pt x="14294" y="619744"/>
                    <a:pt x="15647" y="609212"/>
                  </a:cubicBezTo>
                  <a:cubicBezTo>
                    <a:pt x="17001" y="598079"/>
                    <a:pt x="26555" y="589428"/>
                    <a:pt x="38064" y="589428"/>
                  </a:cubicBezTo>
                  <a:cubicBezTo>
                    <a:pt x="50551" y="589428"/>
                    <a:pt x="60632" y="599508"/>
                    <a:pt x="60632" y="611996"/>
                  </a:cubicBezTo>
                  <a:cubicBezTo>
                    <a:pt x="60632" y="614403"/>
                    <a:pt x="60255" y="616886"/>
                    <a:pt x="59429" y="619217"/>
                  </a:cubicBezTo>
                  <a:cubicBezTo>
                    <a:pt x="56343" y="628621"/>
                    <a:pt x="47543" y="634638"/>
                    <a:pt x="38064" y="634638"/>
                  </a:cubicBezTo>
                  <a:close/>
                  <a:moveTo>
                    <a:pt x="58149" y="524961"/>
                  </a:moveTo>
                  <a:cubicBezTo>
                    <a:pt x="45662" y="524961"/>
                    <a:pt x="35581" y="514880"/>
                    <a:pt x="35581" y="502393"/>
                  </a:cubicBezTo>
                  <a:cubicBezTo>
                    <a:pt x="35581" y="500287"/>
                    <a:pt x="35882" y="498105"/>
                    <a:pt x="36485" y="496149"/>
                  </a:cubicBezTo>
                  <a:cubicBezTo>
                    <a:pt x="39945" y="484189"/>
                    <a:pt x="52431" y="477193"/>
                    <a:pt x="64393" y="480653"/>
                  </a:cubicBezTo>
                  <a:cubicBezTo>
                    <a:pt x="75601" y="483888"/>
                    <a:pt x="82373" y="495021"/>
                    <a:pt x="80417" y="506230"/>
                  </a:cubicBezTo>
                  <a:cubicBezTo>
                    <a:pt x="78611" y="516836"/>
                    <a:pt x="69284" y="524961"/>
                    <a:pt x="58149" y="524961"/>
                  </a:cubicBezTo>
                  <a:close/>
                  <a:moveTo>
                    <a:pt x="88992" y="417916"/>
                  </a:moveTo>
                  <a:cubicBezTo>
                    <a:pt x="86960" y="417916"/>
                    <a:pt x="84854" y="417615"/>
                    <a:pt x="82747" y="417013"/>
                  </a:cubicBezTo>
                  <a:cubicBezTo>
                    <a:pt x="70788" y="413553"/>
                    <a:pt x="63790" y="401066"/>
                    <a:pt x="67252" y="389105"/>
                  </a:cubicBezTo>
                  <a:cubicBezTo>
                    <a:pt x="67328" y="388804"/>
                    <a:pt x="67476" y="388427"/>
                    <a:pt x="67552" y="388127"/>
                  </a:cubicBezTo>
                  <a:cubicBezTo>
                    <a:pt x="71464" y="376316"/>
                    <a:pt x="84253" y="369922"/>
                    <a:pt x="96062" y="373834"/>
                  </a:cubicBezTo>
                  <a:cubicBezTo>
                    <a:pt x="107798" y="377746"/>
                    <a:pt x="114117" y="390308"/>
                    <a:pt x="110431" y="401968"/>
                  </a:cubicBezTo>
                  <a:cubicBezTo>
                    <a:pt x="107497" y="411672"/>
                    <a:pt x="98620" y="417916"/>
                    <a:pt x="88992" y="417916"/>
                  </a:cubicBezTo>
                  <a:close/>
                  <a:moveTo>
                    <a:pt x="131193" y="314783"/>
                  </a:moveTo>
                  <a:cubicBezTo>
                    <a:pt x="126905" y="314783"/>
                    <a:pt x="122541" y="313579"/>
                    <a:pt x="118705" y="311021"/>
                  </a:cubicBezTo>
                  <a:cubicBezTo>
                    <a:pt x="109302" y="304778"/>
                    <a:pt x="106143" y="292666"/>
                    <a:pt x="110731" y="282737"/>
                  </a:cubicBezTo>
                  <a:cubicBezTo>
                    <a:pt x="115471" y="272431"/>
                    <a:pt x="127357" y="267090"/>
                    <a:pt x="138339" y="270776"/>
                  </a:cubicBezTo>
                  <a:cubicBezTo>
                    <a:pt x="150150" y="274688"/>
                    <a:pt x="156543" y="287476"/>
                    <a:pt x="152631" y="299286"/>
                  </a:cubicBezTo>
                  <a:cubicBezTo>
                    <a:pt x="152031" y="301167"/>
                    <a:pt x="151052" y="303047"/>
                    <a:pt x="150000" y="304703"/>
                  </a:cubicBezTo>
                  <a:cubicBezTo>
                    <a:pt x="145636" y="311247"/>
                    <a:pt x="138490" y="314783"/>
                    <a:pt x="131193" y="314783"/>
                  </a:cubicBezTo>
                  <a:close/>
                  <a:moveTo>
                    <a:pt x="185581" y="217592"/>
                  </a:moveTo>
                  <a:cubicBezTo>
                    <a:pt x="182797" y="217592"/>
                    <a:pt x="179939" y="217066"/>
                    <a:pt x="177230" y="215937"/>
                  </a:cubicBezTo>
                  <a:cubicBezTo>
                    <a:pt x="165645" y="211273"/>
                    <a:pt x="160003" y="198184"/>
                    <a:pt x="164668" y="186600"/>
                  </a:cubicBezTo>
                  <a:cubicBezTo>
                    <a:pt x="165269" y="185170"/>
                    <a:pt x="166022" y="183666"/>
                    <a:pt x="166850" y="182387"/>
                  </a:cubicBezTo>
                  <a:cubicBezTo>
                    <a:pt x="173770" y="172006"/>
                    <a:pt x="187763" y="169223"/>
                    <a:pt x="198143" y="176143"/>
                  </a:cubicBezTo>
                  <a:cubicBezTo>
                    <a:pt x="208073" y="182763"/>
                    <a:pt x="211081" y="195852"/>
                    <a:pt x="205289" y="206007"/>
                  </a:cubicBezTo>
                  <a:cubicBezTo>
                    <a:pt x="201226" y="213304"/>
                    <a:pt x="193553" y="217592"/>
                    <a:pt x="185581" y="217592"/>
                  </a:cubicBezTo>
                  <a:close/>
                  <a:moveTo>
                    <a:pt x="252605" y="128676"/>
                  </a:moveTo>
                  <a:cubicBezTo>
                    <a:pt x="246135" y="128676"/>
                    <a:pt x="239742" y="125893"/>
                    <a:pt x="235228" y="120552"/>
                  </a:cubicBezTo>
                  <a:cubicBezTo>
                    <a:pt x="227781" y="111600"/>
                    <a:pt x="228383" y="98662"/>
                    <a:pt x="236282" y="90462"/>
                  </a:cubicBezTo>
                  <a:cubicBezTo>
                    <a:pt x="244255" y="82037"/>
                    <a:pt x="257494" y="81059"/>
                    <a:pt x="266749" y="88431"/>
                  </a:cubicBezTo>
                  <a:cubicBezTo>
                    <a:pt x="276451" y="96255"/>
                    <a:pt x="278032" y="110397"/>
                    <a:pt x="270284" y="120176"/>
                  </a:cubicBezTo>
                  <a:cubicBezTo>
                    <a:pt x="269305" y="121379"/>
                    <a:pt x="268253" y="122508"/>
                    <a:pt x="267048" y="123486"/>
                  </a:cubicBezTo>
                  <a:cubicBezTo>
                    <a:pt x="262837" y="127021"/>
                    <a:pt x="257720" y="128676"/>
                    <a:pt x="252605" y="128676"/>
                  </a:cubicBezTo>
                  <a:close/>
                  <a:moveTo>
                    <a:pt x="332194" y="50894"/>
                  </a:moveTo>
                  <a:cubicBezTo>
                    <a:pt x="327228" y="50894"/>
                    <a:pt x="322264" y="49314"/>
                    <a:pt x="318126" y="45929"/>
                  </a:cubicBezTo>
                  <a:cubicBezTo>
                    <a:pt x="308422" y="38106"/>
                    <a:pt x="306842" y="23964"/>
                    <a:pt x="314591" y="14184"/>
                  </a:cubicBezTo>
                  <a:cubicBezTo>
                    <a:pt x="316019" y="12379"/>
                    <a:pt x="317825" y="10724"/>
                    <a:pt x="319781" y="9445"/>
                  </a:cubicBezTo>
                  <a:cubicBezTo>
                    <a:pt x="330163" y="2524"/>
                    <a:pt x="344153" y="5308"/>
                    <a:pt x="351075" y="15689"/>
                  </a:cubicBezTo>
                  <a:cubicBezTo>
                    <a:pt x="357468" y="25318"/>
                    <a:pt x="355512" y="38106"/>
                    <a:pt x="346938" y="45403"/>
                  </a:cubicBezTo>
                  <a:cubicBezTo>
                    <a:pt x="342725" y="49089"/>
                    <a:pt x="337459" y="50894"/>
                    <a:pt x="332194" y="50894"/>
                  </a:cubicBezTo>
                  <a:close/>
                </a:path>
              </a:pathLst>
            </a:custGeom>
            <a:solidFill>
              <a:srgbClr val="485259"/>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50E70A45-1F75-49DA-AE11-C9C79D273C47}"/>
                </a:ext>
              </a:extLst>
            </p:cNvPr>
            <p:cNvSpPr/>
            <p:nvPr/>
          </p:nvSpPr>
          <p:spPr>
            <a:xfrm>
              <a:off x="20500635" y="10383100"/>
              <a:ext cx="52663" cy="52663"/>
            </a:xfrm>
            <a:custGeom>
              <a:avLst/>
              <a:gdLst>
                <a:gd name="connsiteX0" fmla="*/ 28209 w 52657"/>
                <a:gd name="connsiteY0" fmla="*/ 50692 h 52657"/>
                <a:gd name="connsiteX1" fmla="*/ 23772 w 52657"/>
                <a:gd name="connsiteY1" fmla="*/ 50316 h 52657"/>
                <a:gd name="connsiteX2" fmla="*/ 19559 w 52657"/>
                <a:gd name="connsiteY2" fmla="*/ 49037 h 52657"/>
                <a:gd name="connsiteX3" fmla="*/ 15723 w 52657"/>
                <a:gd name="connsiteY3" fmla="*/ 46930 h 52657"/>
                <a:gd name="connsiteX4" fmla="*/ 12263 w 52657"/>
                <a:gd name="connsiteY4" fmla="*/ 44147 h 52657"/>
                <a:gd name="connsiteX5" fmla="*/ 9478 w 52657"/>
                <a:gd name="connsiteY5" fmla="*/ 40687 h 52657"/>
                <a:gd name="connsiteX6" fmla="*/ 7372 w 52657"/>
                <a:gd name="connsiteY6" fmla="*/ 36775 h 52657"/>
                <a:gd name="connsiteX7" fmla="*/ 6094 w 52657"/>
                <a:gd name="connsiteY7" fmla="*/ 32563 h 52657"/>
                <a:gd name="connsiteX8" fmla="*/ 5642 w 52657"/>
                <a:gd name="connsiteY8" fmla="*/ 28200 h 52657"/>
                <a:gd name="connsiteX9" fmla="*/ 6094 w 52657"/>
                <a:gd name="connsiteY9" fmla="*/ 23762 h 52657"/>
                <a:gd name="connsiteX10" fmla="*/ 7372 w 52657"/>
                <a:gd name="connsiteY10" fmla="*/ 19549 h 52657"/>
                <a:gd name="connsiteX11" fmla="*/ 9478 w 52657"/>
                <a:gd name="connsiteY11" fmla="*/ 15638 h 52657"/>
                <a:gd name="connsiteX12" fmla="*/ 12263 w 52657"/>
                <a:gd name="connsiteY12" fmla="*/ 12252 h 52657"/>
                <a:gd name="connsiteX13" fmla="*/ 32648 w 52657"/>
                <a:gd name="connsiteY13" fmla="*/ 6084 h 52657"/>
                <a:gd name="connsiteX14" fmla="*/ 36861 w 52657"/>
                <a:gd name="connsiteY14" fmla="*/ 7362 h 52657"/>
                <a:gd name="connsiteX15" fmla="*/ 40773 w 52657"/>
                <a:gd name="connsiteY15" fmla="*/ 9393 h 52657"/>
                <a:gd name="connsiteX16" fmla="*/ 44158 w 52657"/>
                <a:gd name="connsiteY16" fmla="*/ 12252 h 52657"/>
                <a:gd name="connsiteX17" fmla="*/ 46940 w 52657"/>
                <a:gd name="connsiteY17" fmla="*/ 15638 h 52657"/>
                <a:gd name="connsiteX18" fmla="*/ 49047 w 52657"/>
                <a:gd name="connsiteY18" fmla="*/ 19549 h 52657"/>
                <a:gd name="connsiteX19" fmla="*/ 50325 w 52657"/>
                <a:gd name="connsiteY19" fmla="*/ 23762 h 52657"/>
                <a:gd name="connsiteX20" fmla="*/ 50777 w 52657"/>
                <a:gd name="connsiteY20" fmla="*/ 28200 h 52657"/>
                <a:gd name="connsiteX21" fmla="*/ 44158 w 52657"/>
                <a:gd name="connsiteY21" fmla="*/ 44147 h 52657"/>
                <a:gd name="connsiteX22" fmla="*/ 28209 w 52657"/>
                <a:gd name="connsiteY22" fmla="*/ 5069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657" h="52657">
                  <a:moveTo>
                    <a:pt x="28209" y="50692"/>
                  </a:moveTo>
                  <a:cubicBezTo>
                    <a:pt x="26780" y="50692"/>
                    <a:pt x="25276" y="50542"/>
                    <a:pt x="23772" y="50316"/>
                  </a:cubicBezTo>
                  <a:cubicBezTo>
                    <a:pt x="22342" y="50015"/>
                    <a:pt x="20913" y="49564"/>
                    <a:pt x="19559" y="49037"/>
                  </a:cubicBezTo>
                  <a:cubicBezTo>
                    <a:pt x="18206" y="48435"/>
                    <a:pt x="16926" y="47759"/>
                    <a:pt x="15723" y="46930"/>
                  </a:cubicBezTo>
                  <a:cubicBezTo>
                    <a:pt x="14444" y="46103"/>
                    <a:pt x="13315" y="45200"/>
                    <a:pt x="12263" y="44147"/>
                  </a:cubicBezTo>
                  <a:cubicBezTo>
                    <a:pt x="11208" y="43094"/>
                    <a:pt x="10307" y="41966"/>
                    <a:pt x="9478" y="40687"/>
                  </a:cubicBezTo>
                  <a:cubicBezTo>
                    <a:pt x="8652" y="39483"/>
                    <a:pt x="7974" y="38130"/>
                    <a:pt x="7372" y="36775"/>
                  </a:cubicBezTo>
                  <a:cubicBezTo>
                    <a:pt x="6847" y="35422"/>
                    <a:pt x="6395" y="33992"/>
                    <a:pt x="6094" y="32563"/>
                  </a:cubicBezTo>
                  <a:cubicBezTo>
                    <a:pt x="5792" y="31133"/>
                    <a:pt x="5642" y="29629"/>
                    <a:pt x="5642" y="28200"/>
                  </a:cubicBezTo>
                  <a:cubicBezTo>
                    <a:pt x="5642" y="26695"/>
                    <a:pt x="5792" y="25191"/>
                    <a:pt x="6094" y="23762"/>
                  </a:cubicBezTo>
                  <a:cubicBezTo>
                    <a:pt x="6395" y="22333"/>
                    <a:pt x="6847" y="20903"/>
                    <a:pt x="7372" y="19549"/>
                  </a:cubicBezTo>
                  <a:cubicBezTo>
                    <a:pt x="7974" y="18195"/>
                    <a:pt x="8652" y="16840"/>
                    <a:pt x="9478" y="15638"/>
                  </a:cubicBezTo>
                  <a:cubicBezTo>
                    <a:pt x="10231" y="14434"/>
                    <a:pt x="11208" y="13230"/>
                    <a:pt x="12263" y="12252"/>
                  </a:cubicBezTo>
                  <a:cubicBezTo>
                    <a:pt x="17528" y="6987"/>
                    <a:pt x="25276" y="4579"/>
                    <a:pt x="32648" y="6084"/>
                  </a:cubicBezTo>
                  <a:cubicBezTo>
                    <a:pt x="34077" y="6310"/>
                    <a:pt x="35506" y="6761"/>
                    <a:pt x="36861" y="7362"/>
                  </a:cubicBezTo>
                  <a:cubicBezTo>
                    <a:pt x="38215" y="7889"/>
                    <a:pt x="39493" y="8566"/>
                    <a:pt x="40773" y="9393"/>
                  </a:cubicBezTo>
                  <a:cubicBezTo>
                    <a:pt x="41976" y="10221"/>
                    <a:pt x="43104" y="11199"/>
                    <a:pt x="44158" y="12252"/>
                  </a:cubicBezTo>
                  <a:cubicBezTo>
                    <a:pt x="45210" y="13230"/>
                    <a:pt x="46189" y="14434"/>
                    <a:pt x="46940" y="15638"/>
                  </a:cubicBezTo>
                  <a:cubicBezTo>
                    <a:pt x="47768" y="16840"/>
                    <a:pt x="48520" y="18195"/>
                    <a:pt x="49047" y="19549"/>
                  </a:cubicBezTo>
                  <a:cubicBezTo>
                    <a:pt x="49649" y="20903"/>
                    <a:pt x="50026" y="22333"/>
                    <a:pt x="50325" y="23762"/>
                  </a:cubicBezTo>
                  <a:cubicBezTo>
                    <a:pt x="50626" y="25191"/>
                    <a:pt x="50777" y="26695"/>
                    <a:pt x="50777" y="28200"/>
                  </a:cubicBezTo>
                  <a:cubicBezTo>
                    <a:pt x="50777" y="34143"/>
                    <a:pt x="48369" y="39935"/>
                    <a:pt x="44158" y="44147"/>
                  </a:cubicBezTo>
                  <a:cubicBezTo>
                    <a:pt x="40020" y="48360"/>
                    <a:pt x="34152" y="50692"/>
                    <a:pt x="28209" y="50692"/>
                  </a:cubicBezTo>
                  <a:close/>
                </a:path>
              </a:pathLst>
            </a:custGeom>
            <a:solidFill>
              <a:srgbClr val="485259"/>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3C460794-33F1-4E19-89F5-A9AF25A07273}"/>
                </a:ext>
              </a:extLst>
            </p:cNvPr>
            <p:cNvSpPr/>
            <p:nvPr/>
          </p:nvSpPr>
          <p:spPr>
            <a:xfrm>
              <a:off x="22852962" y="7594290"/>
              <a:ext cx="52663" cy="52663"/>
            </a:xfrm>
            <a:custGeom>
              <a:avLst/>
              <a:gdLst>
                <a:gd name="connsiteX0" fmla="*/ 28209 w 52657"/>
                <a:gd name="connsiteY0" fmla="*/ 50448 h 52657"/>
                <a:gd name="connsiteX1" fmla="*/ 12261 w 52657"/>
                <a:gd name="connsiteY1" fmla="*/ 43828 h 52657"/>
                <a:gd name="connsiteX2" fmla="*/ 9477 w 52657"/>
                <a:gd name="connsiteY2" fmla="*/ 40443 h 52657"/>
                <a:gd name="connsiteX3" fmla="*/ 7372 w 52657"/>
                <a:gd name="connsiteY3" fmla="*/ 36531 h 52657"/>
                <a:gd name="connsiteX4" fmla="*/ 6092 w 52657"/>
                <a:gd name="connsiteY4" fmla="*/ 32319 h 52657"/>
                <a:gd name="connsiteX5" fmla="*/ 5642 w 52657"/>
                <a:gd name="connsiteY5" fmla="*/ 27880 h 52657"/>
                <a:gd name="connsiteX6" fmla="*/ 12261 w 52657"/>
                <a:gd name="connsiteY6" fmla="*/ 11933 h 52657"/>
                <a:gd name="connsiteX7" fmla="*/ 44156 w 52657"/>
                <a:gd name="connsiteY7" fmla="*/ 11933 h 52657"/>
                <a:gd name="connsiteX8" fmla="*/ 50777 w 52657"/>
                <a:gd name="connsiteY8" fmla="*/ 27880 h 52657"/>
                <a:gd name="connsiteX9" fmla="*/ 50325 w 52657"/>
                <a:gd name="connsiteY9" fmla="*/ 32319 h 52657"/>
                <a:gd name="connsiteX10" fmla="*/ 49045 w 52657"/>
                <a:gd name="connsiteY10" fmla="*/ 36531 h 52657"/>
                <a:gd name="connsiteX11" fmla="*/ 47015 w 52657"/>
                <a:gd name="connsiteY11" fmla="*/ 40443 h 52657"/>
                <a:gd name="connsiteX12" fmla="*/ 44156 w 52657"/>
                <a:gd name="connsiteY12" fmla="*/ 43828 h 52657"/>
                <a:gd name="connsiteX13" fmla="*/ 40771 w 52657"/>
                <a:gd name="connsiteY13" fmla="*/ 46686 h 52657"/>
                <a:gd name="connsiteX14" fmla="*/ 36859 w 52657"/>
                <a:gd name="connsiteY14" fmla="*/ 48718 h 52657"/>
                <a:gd name="connsiteX15" fmla="*/ 32646 w 52657"/>
                <a:gd name="connsiteY15" fmla="*/ 49996 h 52657"/>
                <a:gd name="connsiteX16" fmla="*/ 28209 w 52657"/>
                <a:gd name="connsiteY16" fmla="*/ 50448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657" h="52657">
                  <a:moveTo>
                    <a:pt x="28209" y="50448"/>
                  </a:moveTo>
                  <a:cubicBezTo>
                    <a:pt x="22266" y="50448"/>
                    <a:pt x="16474" y="48040"/>
                    <a:pt x="12261" y="43828"/>
                  </a:cubicBezTo>
                  <a:cubicBezTo>
                    <a:pt x="11208" y="42775"/>
                    <a:pt x="10305" y="41646"/>
                    <a:pt x="9477" y="40443"/>
                  </a:cubicBezTo>
                  <a:cubicBezTo>
                    <a:pt x="8650" y="39164"/>
                    <a:pt x="7972" y="37885"/>
                    <a:pt x="7372" y="36531"/>
                  </a:cubicBezTo>
                  <a:cubicBezTo>
                    <a:pt x="6845" y="35177"/>
                    <a:pt x="6393" y="33748"/>
                    <a:pt x="6092" y="32319"/>
                  </a:cubicBezTo>
                  <a:cubicBezTo>
                    <a:pt x="5791" y="30814"/>
                    <a:pt x="5642" y="29385"/>
                    <a:pt x="5642" y="27880"/>
                  </a:cubicBezTo>
                  <a:cubicBezTo>
                    <a:pt x="5642" y="21938"/>
                    <a:pt x="8048" y="16145"/>
                    <a:pt x="12261" y="11933"/>
                  </a:cubicBezTo>
                  <a:cubicBezTo>
                    <a:pt x="20612" y="3583"/>
                    <a:pt x="35805" y="3507"/>
                    <a:pt x="44156" y="11933"/>
                  </a:cubicBezTo>
                  <a:cubicBezTo>
                    <a:pt x="48369" y="16145"/>
                    <a:pt x="50777" y="21938"/>
                    <a:pt x="50777" y="27880"/>
                  </a:cubicBezTo>
                  <a:cubicBezTo>
                    <a:pt x="50777" y="29385"/>
                    <a:pt x="50626" y="30814"/>
                    <a:pt x="50325" y="32319"/>
                  </a:cubicBezTo>
                  <a:cubicBezTo>
                    <a:pt x="50099" y="33748"/>
                    <a:pt x="49647" y="35177"/>
                    <a:pt x="49045" y="36531"/>
                  </a:cubicBezTo>
                  <a:cubicBezTo>
                    <a:pt x="48520" y="37885"/>
                    <a:pt x="47767" y="39164"/>
                    <a:pt x="47015" y="40443"/>
                  </a:cubicBezTo>
                  <a:cubicBezTo>
                    <a:pt x="46187" y="41646"/>
                    <a:pt x="45208" y="42775"/>
                    <a:pt x="44156" y="43828"/>
                  </a:cubicBezTo>
                  <a:cubicBezTo>
                    <a:pt x="43179" y="44881"/>
                    <a:pt x="41974" y="45859"/>
                    <a:pt x="40771" y="46686"/>
                  </a:cubicBezTo>
                  <a:cubicBezTo>
                    <a:pt x="39493" y="47439"/>
                    <a:pt x="38213" y="48191"/>
                    <a:pt x="36859" y="48718"/>
                  </a:cubicBezTo>
                  <a:cubicBezTo>
                    <a:pt x="35506" y="49319"/>
                    <a:pt x="34075" y="49695"/>
                    <a:pt x="32646" y="49996"/>
                  </a:cubicBezTo>
                  <a:cubicBezTo>
                    <a:pt x="31218" y="50297"/>
                    <a:pt x="29713" y="50448"/>
                    <a:pt x="28209" y="50448"/>
                  </a:cubicBezTo>
                  <a:close/>
                </a:path>
              </a:pathLst>
            </a:custGeom>
            <a:solidFill>
              <a:srgbClr val="485259"/>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1AD3352-D220-4F28-968E-6AC0D4D30855}"/>
                </a:ext>
              </a:extLst>
            </p:cNvPr>
            <p:cNvSpPr/>
            <p:nvPr/>
          </p:nvSpPr>
          <p:spPr>
            <a:xfrm>
              <a:off x="22644650" y="7622724"/>
              <a:ext cx="737288" cy="2738499"/>
            </a:xfrm>
            <a:custGeom>
              <a:avLst/>
              <a:gdLst>
                <a:gd name="connsiteX0" fmla="*/ 248983 w 737202"/>
                <a:gd name="connsiteY0" fmla="*/ 2734696 h 2738182"/>
                <a:gd name="connsiteX1" fmla="*/ 243492 w 737202"/>
                <a:gd name="connsiteY1" fmla="*/ 2734019 h 2738182"/>
                <a:gd name="connsiteX2" fmla="*/ 227094 w 737202"/>
                <a:gd name="connsiteY2" fmla="*/ 2706637 h 2738182"/>
                <a:gd name="connsiteX3" fmla="*/ 227619 w 737202"/>
                <a:gd name="connsiteY3" fmla="*/ 2704907 h 2738182"/>
                <a:gd name="connsiteX4" fmla="*/ 256129 w 737202"/>
                <a:gd name="connsiteY4" fmla="*/ 2690614 h 2738182"/>
                <a:gd name="connsiteX5" fmla="*/ 270647 w 737202"/>
                <a:gd name="connsiteY5" fmla="*/ 2718448 h 2738182"/>
                <a:gd name="connsiteX6" fmla="*/ 248983 w 737202"/>
                <a:gd name="connsiteY6" fmla="*/ 2734696 h 2738182"/>
                <a:gd name="connsiteX7" fmla="*/ 294419 w 737202"/>
                <a:gd name="connsiteY7" fmla="*/ 2630886 h 2738182"/>
                <a:gd name="connsiteX8" fmla="*/ 287273 w 737202"/>
                <a:gd name="connsiteY8" fmla="*/ 2629682 h 2738182"/>
                <a:gd name="connsiteX9" fmla="*/ 272980 w 737202"/>
                <a:gd name="connsiteY9" fmla="*/ 2601172 h 2738182"/>
                <a:gd name="connsiteX10" fmla="*/ 275613 w 737202"/>
                <a:gd name="connsiteY10" fmla="*/ 2595756 h 2738182"/>
                <a:gd name="connsiteX11" fmla="*/ 306906 w 737202"/>
                <a:gd name="connsiteY11" fmla="*/ 2589512 h 2738182"/>
                <a:gd name="connsiteX12" fmla="*/ 314353 w 737202"/>
                <a:gd name="connsiteY12" fmla="*/ 2618849 h 2738182"/>
                <a:gd name="connsiteX13" fmla="*/ 294419 w 737202"/>
                <a:gd name="connsiteY13" fmla="*/ 2630886 h 2738182"/>
                <a:gd name="connsiteX14" fmla="*/ 357758 w 737202"/>
                <a:gd name="connsiteY14" fmla="*/ 2536780 h 2738182"/>
                <a:gd name="connsiteX15" fmla="*/ 341811 w 737202"/>
                <a:gd name="connsiteY15" fmla="*/ 2530160 h 2738182"/>
                <a:gd name="connsiteX16" fmla="*/ 339931 w 737202"/>
                <a:gd name="connsiteY16" fmla="*/ 2500295 h 2738182"/>
                <a:gd name="connsiteX17" fmla="*/ 370320 w 737202"/>
                <a:gd name="connsiteY17" fmla="*/ 2495331 h 2738182"/>
                <a:gd name="connsiteX18" fmla="*/ 376564 w 737202"/>
                <a:gd name="connsiteY18" fmla="*/ 2526624 h 2738182"/>
                <a:gd name="connsiteX19" fmla="*/ 373707 w 737202"/>
                <a:gd name="connsiteY19" fmla="*/ 2530085 h 2738182"/>
                <a:gd name="connsiteX20" fmla="*/ 357758 w 737202"/>
                <a:gd name="connsiteY20" fmla="*/ 2536780 h 2738182"/>
                <a:gd name="connsiteX21" fmla="*/ 431027 w 737202"/>
                <a:gd name="connsiteY21" fmla="*/ 2449970 h 2738182"/>
                <a:gd name="connsiteX22" fmla="*/ 412221 w 737202"/>
                <a:gd name="connsiteY22" fmla="*/ 2439890 h 2738182"/>
                <a:gd name="connsiteX23" fmla="*/ 414403 w 737202"/>
                <a:gd name="connsiteY23" fmla="*/ 2412057 h 2738182"/>
                <a:gd name="connsiteX24" fmla="*/ 443514 w 737202"/>
                <a:gd name="connsiteY24" fmla="*/ 2408596 h 2738182"/>
                <a:gd name="connsiteX25" fmla="*/ 449758 w 737202"/>
                <a:gd name="connsiteY25" fmla="*/ 2439890 h 2738182"/>
                <a:gd name="connsiteX26" fmla="*/ 443438 w 737202"/>
                <a:gd name="connsiteY26" fmla="*/ 2446209 h 2738182"/>
                <a:gd name="connsiteX27" fmla="*/ 431027 w 737202"/>
                <a:gd name="connsiteY27" fmla="*/ 2449970 h 2738182"/>
                <a:gd name="connsiteX28" fmla="*/ 507306 w 737202"/>
                <a:gd name="connsiteY28" fmla="*/ 2365794 h 2738182"/>
                <a:gd name="connsiteX29" fmla="*/ 488500 w 737202"/>
                <a:gd name="connsiteY29" fmla="*/ 2355714 h 2738182"/>
                <a:gd name="connsiteX30" fmla="*/ 490680 w 737202"/>
                <a:gd name="connsiteY30" fmla="*/ 2327880 h 2738182"/>
                <a:gd name="connsiteX31" fmla="*/ 519793 w 737202"/>
                <a:gd name="connsiteY31" fmla="*/ 2324420 h 2738182"/>
                <a:gd name="connsiteX32" fmla="*/ 526037 w 737202"/>
                <a:gd name="connsiteY32" fmla="*/ 2355714 h 2738182"/>
                <a:gd name="connsiteX33" fmla="*/ 519717 w 737202"/>
                <a:gd name="connsiteY33" fmla="*/ 2362032 h 2738182"/>
                <a:gd name="connsiteX34" fmla="*/ 507306 w 737202"/>
                <a:gd name="connsiteY34" fmla="*/ 2365794 h 2738182"/>
                <a:gd name="connsiteX35" fmla="*/ 580650 w 737202"/>
                <a:gd name="connsiteY35" fmla="*/ 2279210 h 2738182"/>
                <a:gd name="connsiteX36" fmla="*/ 564702 w 737202"/>
                <a:gd name="connsiteY36" fmla="*/ 2272590 h 2738182"/>
                <a:gd name="connsiteX37" fmla="*/ 562896 w 737202"/>
                <a:gd name="connsiteY37" fmla="*/ 2242726 h 2738182"/>
                <a:gd name="connsiteX38" fmla="*/ 593212 w 737202"/>
                <a:gd name="connsiteY38" fmla="*/ 2237836 h 2738182"/>
                <a:gd name="connsiteX39" fmla="*/ 599456 w 737202"/>
                <a:gd name="connsiteY39" fmla="*/ 2269130 h 2738182"/>
                <a:gd name="connsiteX40" fmla="*/ 596597 w 737202"/>
                <a:gd name="connsiteY40" fmla="*/ 2272590 h 2738182"/>
                <a:gd name="connsiteX41" fmla="*/ 580650 w 737202"/>
                <a:gd name="connsiteY41" fmla="*/ 2279210 h 2738182"/>
                <a:gd name="connsiteX42" fmla="*/ 644290 w 737202"/>
                <a:gd name="connsiteY42" fmla="*/ 2185254 h 2738182"/>
                <a:gd name="connsiteX43" fmla="*/ 637142 w 737202"/>
                <a:gd name="connsiteY43" fmla="*/ 2184051 h 2738182"/>
                <a:gd name="connsiteX44" fmla="*/ 622850 w 737202"/>
                <a:gd name="connsiteY44" fmla="*/ 2155540 h 2738182"/>
                <a:gd name="connsiteX45" fmla="*/ 625484 w 737202"/>
                <a:gd name="connsiteY45" fmla="*/ 2150124 h 2738182"/>
                <a:gd name="connsiteX46" fmla="*/ 656777 w 737202"/>
                <a:gd name="connsiteY46" fmla="*/ 2143880 h 2738182"/>
                <a:gd name="connsiteX47" fmla="*/ 664224 w 737202"/>
                <a:gd name="connsiteY47" fmla="*/ 2173218 h 2738182"/>
                <a:gd name="connsiteX48" fmla="*/ 644290 w 737202"/>
                <a:gd name="connsiteY48" fmla="*/ 2185254 h 2738182"/>
                <a:gd name="connsiteX49" fmla="*/ 690854 w 737202"/>
                <a:gd name="connsiteY49" fmla="*/ 2081895 h 2738182"/>
                <a:gd name="connsiteX50" fmla="*/ 685362 w 737202"/>
                <a:gd name="connsiteY50" fmla="*/ 2081218 h 2738182"/>
                <a:gd name="connsiteX51" fmla="*/ 668964 w 737202"/>
                <a:gd name="connsiteY51" fmla="*/ 2053837 h 2738182"/>
                <a:gd name="connsiteX52" fmla="*/ 669489 w 737202"/>
                <a:gd name="connsiteY52" fmla="*/ 2052106 h 2738182"/>
                <a:gd name="connsiteX53" fmla="*/ 698000 w 737202"/>
                <a:gd name="connsiteY53" fmla="*/ 2037814 h 2738182"/>
                <a:gd name="connsiteX54" fmla="*/ 712517 w 737202"/>
                <a:gd name="connsiteY54" fmla="*/ 2065722 h 2738182"/>
                <a:gd name="connsiteX55" fmla="*/ 690854 w 737202"/>
                <a:gd name="connsiteY55" fmla="*/ 2081895 h 2738182"/>
                <a:gd name="connsiteX56" fmla="*/ 712743 w 737202"/>
                <a:gd name="connsiteY56" fmla="*/ 1970788 h 2738182"/>
                <a:gd name="connsiteX57" fmla="*/ 707252 w 737202"/>
                <a:gd name="connsiteY57" fmla="*/ 1970111 h 2738182"/>
                <a:gd name="connsiteX58" fmla="*/ 690327 w 737202"/>
                <a:gd name="connsiteY58" fmla="*/ 1945663 h 2738182"/>
                <a:gd name="connsiteX59" fmla="*/ 712743 w 737202"/>
                <a:gd name="connsiteY59" fmla="*/ 1925578 h 2738182"/>
                <a:gd name="connsiteX60" fmla="*/ 735311 w 737202"/>
                <a:gd name="connsiteY60" fmla="*/ 1948146 h 2738182"/>
                <a:gd name="connsiteX61" fmla="*/ 734635 w 737202"/>
                <a:gd name="connsiteY61" fmla="*/ 1953712 h 2738182"/>
                <a:gd name="connsiteX62" fmla="*/ 712743 w 737202"/>
                <a:gd name="connsiteY62" fmla="*/ 1970788 h 2738182"/>
                <a:gd name="connsiteX63" fmla="*/ 699428 w 737202"/>
                <a:gd name="connsiteY63" fmla="*/ 1858628 h 2738182"/>
                <a:gd name="connsiteX64" fmla="*/ 677765 w 737202"/>
                <a:gd name="connsiteY64" fmla="*/ 1842455 h 2738182"/>
                <a:gd name="connsiteX65" fmla="*/ 692282 w 737202"/>
                <a:gd name="connsiteY65" fmla="*/ 1814622 h 2738182"/>
                <a:gd name="connsiteX66" fmla="*/ 720793 w 737202"/>
                <a:gd name="connsiteY66" fmla="*/ 1828914 h 2738182"/>
                <a:gd name="connsiteX67" fmla="*/ 721320 w 737202"/>
                <a:gd name="connsiteY67" fmla="*/ 1830644 h 2738182"/>
                <a:gd name="connsiteX68" fmla="*/ 704920 w 737202"/>
                <a:gd name="connsiteY68" fmla="*/ 1858026 h 2738182"/>
                <a:gd name="connsiteX69" fmla="*/ 699428 w 737202"/>
                <a:gd name="connsiteY69" fmla="*/ 1858628 h 2738182"/>
                <a:gd name="connsiteX70" fmla="*/ 647298 w 737202"/>
                <a:gd name="connsiteY70" fmla="*/ 1758429 h 2738182"/>
                <a:gd name="connsiteX71" fmla="*/ 631351 w 737202"/>
                <a:gd name="connsiteY71" fmla="*/ 1751809 h 2738182"/>
                <a:gd name="connsiteX72" fmla="*/ 628492 w 737202"/>
                <a:gd name="connsiteY72" fmla="*/ 1748348 h 2738182"/>
                <a:gd name="connsiteX73" fmla="*/ 634736 w 737202"/>
                <a:gd name="connsiteY73" fmla="*/ 1717055 h 2738182"/>
                <a:gd name="connsiteX74" fmla="*/ 665052 w 737202"/>
                <a:gd name="connsiteY74" fmla="*/ 1722020 h 2738182"/>
                <a:gd name="connsiteX75" fmla="*/ 663247 w 737202"/>
                <a:gd name="connsiteY75" fmla="*/ 1751884 h 2738182"/>
                <a:gd name="connsiteX76" fmla="*/ 647298 w 737202"/>
                <a:gd name="connsiteY76" fmla="*/ 1758429 h 2738182"/>
                <a:gd name="connsiteX77" fmla="*/ 567335 w 737202"/>
                <a:gd name="connsiteY77" fmla="*/ 1678239 h 2738182"/>
                <a:gd name="connsiteX78" fmla="*/ 553418 w 737202"/>
                <a:gd name="connsiteY78" fmla="*/ 1673425 h 2738182"/>
                <a:gd name="connsiteX79" fmla="*/ 548529 w 737202"/>
                <a:gd name="connsiteY79" fmla="*/ 1643109 h 2738182"/>
                <a:gd name="connsiteX80" fmla="*/ 579822 w 737202"/>
                <a:gd name="connsiteY80" fmla="*/ 1636866 h 2738182"/>
                <a:gd name="connsiteX81" fmla="*/ 583282 w 737202"/>
                <a:gd name="connsiteY81" fmla="*/ 1639724 h 2738182"/>
                <a:gd name="connsiteX82" fmla="*/ 583282 w 737202"/>
                <a:gd name="connsiteY82" fmla="*/ 1671619 h 2738182"/>
                <a:gd name="connsiteX83" fmla="*/ 567335 w 737202"/>
                <a:gd name="connsiteY83" fmla="*/ 1678239 h 2738182"/>
                <a:gd name="connsiteX84" fmla="*/ 473528 w 737202"/>
                <a:gd name="connsiteY84" fmla="*/ 1614373 h 2738182"/>
                <a:gd name="connsiteX85" fmla="*/ 466382 w 737202"/>
                <a:gd name="connsiteY85" fmla="*/ 1613170 h 2738182"/>
                <a:gd name="connsiteX86" fmla="*/ 460966 w 737202"/>
                <a:gd name="connsiteY86" fmla="*/ 1610537 h 2738182"/>
                <a:gd name="connsiteX87" fmla="*/ 454722 w 737202"/>
                <a:gd name="connsiteY87" fmla="*/ 1579243 h 2738182"/>
                <a:gd name="connsiteX88" fmla="*/ 483985 w 737202"/>
                <a:gd name="connsiteY88" fmla="*/ 1571796 h 2738182"/>
                <a:gd name="connsiteX89" fmla="*/ 494968 w 737202"/>
                <a:gd name="connsiteY89" fmla="*/ 1598952 h 2738182"/>
                <a:gd name="connsiteX90" fmla="*/ 473528 w 737202"/>
                <a:gd name="connsiteY90" fmla="*/ 1614373 h 2738182"/>
                <a:gd name="connsiteX91" fmla="*/ 374307 w 737202"/>
                <a:gd name="connsiteY91" fmla="*/ 1559008 h 2738182"/>
                <a:gd name="connsiteX92" fmla="*/ 363174 w 737202"/>
                <a:gd name="connsiteY92" fmla="*/ 1556074 h 2738182"/>
                <a:gd name="connsiteX93" fmla="*/ 354072 w 737202"/>
                <a:gd name="connsiteY93" fmla="*/ 1526360 h 2738182"/>
                <a:gd name="connsiteX94" fmla="*/ 384388 w 737202"/>
                <a:gd name="connsiteY94" fmla="*/ 1516280 h 2738182"/>
                <a:gd name="connsiteX95" fmla="*/ 386871 w 737202"/>
                <a:gd name="connsiteY95" fmla="*/ 1517709 h 2738182"/>
                <a:gd name="connsiteX96" fmla="*/ 393113 w 737202"/>
                <a:gd name="connsiteY96" fmla="*/ 1549003 h 2738182"/>
                <a:gd name="connsiteX97" fmla="*/ 374307 w 737202"/>
                <a:gd name="connsiteY97" fmla="*/ 1559008 h 2738182"/>
                <a:gd name="connsiteX98" fmla="*/ 274634 w 737202"/>
                <a:gd name="connsiteY98" fmla="*/ 1504545 h 2738182"/>
                <a:gd name="connsiteX99" fmla="*/ 264555 w 737202"/>
                <a:gd name="connsiteY99" fmla="*/ 1502138 h 2738182"/>
                <a:gd name="connsiteX100" fmla="*/ 262072 w 737202"/>
                <a:gd name="connsiteY100" fmla="*/ 1500708 h 2738182"/>
                <a:gd name="connsiteX101" fmla="*/ 255828 w 737202"/>
                <a:gd name="connsiteY101" fmla="*/ 1469415 h 2738182"/>
                <a:gd name="connsiteX102" fmla="*/ 286295 w 737202"/>
                <a:gd name="connsiteY102" fmla="*/ 1462645 h 2738182"/>
                <a:gd name="connsiteX103" fmla="*/ 294869 w 737202"/>
                <a:gd name="connsiteY103" fmla="*/ 1492133 h 2738182"/>
                <a:gd name="connsiteX104" fmla="*/ 274634 w 737202"/>
                <a:gd name="connsiteY104" fmla="*/ 1504545 h 2738182"/>
                <a:gd name="connsiteX105" fmla="*/ 182032 w 737202"/>
                <a:gd name="connsiteY105" fmla="*/ 1438949 h 2738182"/>
                <a:gd name="connsiteX106" fmla="*/ 167288 w 737202"/>
                <a:gd name="connsiteY106" fmla="*/ 1433533 h 2738182"/>
                <a:gd name="connsiteX107" fmla="*/ 163153 w 737202"/>
                <a:gd name="connsiteY107" fmla="*/ 1403819 h 2738182"/>
                <a:gd name="connsiteX108" fmla="*/ 194445 w 737202"/>
                <a:gd name="connsiteY108" fmla="*/ 1397576 h 2738182"/>
                <a:gd name="connsiteX109" fmla="*/ 199635 w 737202"/>
                <a:gd name="connsiteY109" fmla="*/ 1402314 h 2738182"/>
                <a:gd name="connsiteX110" fmla="*/ 196100 w 737202"/>
                <a:gd name="connsiteY110" fmla="*/ 1434059 h 2738182"/>
                <a:gd name="connsiteX111" fmla="*/ 182032 w 737202"/>
                <a:gd name="connsiteY111" fmla="*/ 1438949 h 2738182"/>
                <a:gd name="connsiteX112" fmla="*/ 102069 w 737202"/>
                <a:gd name="connsiteY112" fmla="*/ 1358534 h 2738182"/>
                <a:gd name="connsiteX113" fmla="*/ 83941 w 737202"/>
                <a:gd name="connsiteY113" fmla="*/ 1349432 h 2738182"/>
                <a:gd name="connsiteX114" fmla="*/ 87928 w 737202"/>
                <a:gd name="connsiteY114" fmla="*/ 1318288 h 2738182"/>
                <a:gd name="connsiteX115" fmla="*/ 119672 w 737202"/>
                <a:gd name="connsiteY115" fmla="*/ 1321824 h 2738182"/>
                <a:gd name="connsiteX116" fmla="*/ 120875 w 737202"/>
                <a:gd name="connsiteY116" fmla="*/ 1323479 h 2738182"/>
                <a:gd name="connsiteX117" fmla="*/ 114631 w 737202"/>
                <a:gd name="connsiteY117" fmla="*/ 1354773 h 2738182"/>
                <a:gd name="connsiteX118" fmla="*/ 102069 w 737202"/>
                <a:gd name="connsiteY118" fmla="*/ 1358534 h 2738182"/>
                <a:gd name="connsiteX119" fmla="*/ 44448 w 737202"/>
                <a:gd name="connsiteY119" fmla="*/ 1261193 h 2738182"/>
                <a:gd name="connsiteX120" fmla="*/ 24813 w 737202"/>
                <a:gd name="connsiteY120" fmla="*/ 1249834 h 2738182"/>
                <a:gd name="connsiteX121" fmla="*/ 22932 w 737202"/>
                <a:gd name="connsiteY121" fmla="*/ 1245697 h 2738182"/>
                <a:gd name="connsiteX122" fmla="*/ 37224 w 737202"/>
                <a:gd name="connsiteY122" fmla="*/ 1217186 h 2738182"/>
                <a:gd name="connsiteX123" fmla="*/ 65059 w 737202"/>
                <a:gd name="connsiteY123" fmla="*/ 1229674 h 2738182"/>
                <a:gd name="connsiteX124" fmla="*/ 55581 w 737202"/>
                <a:gd name="connsiteY124" fmla="*/ 1258259 h 2738182"/>
                <a:gd name="connsiteX125" fmla="*/ 44448 w 737202"/>
                <a:gd name="connsiteY125" fmla="*/ 1261193 h 2738182"/>
                <a:gd name="connsiteX126" fmla="*/ 28273 w 737202"/>
                <a:gd name="connsiteY126" fmla="*/ 1149935 h 2738182"/>
                <a:gd name="connsiteX127" fmla="*/ 22031 w 737202"/>
                <a:gd name="connsiteY127" fmla="*/ 1149033 h 2738182"/>
                <a:gd name="connsiteX128" fmla="*/ 5781 w 737202"/>
                <a:gd name="connsiteY128" fmla="*/ 1124735 h 2738182"/>
                <a:gd name="connsiteX129" fmla="*/ 28198 w 737202"/>
                <a:gd name="connsiteY129" fmla="*/ 1104650 h 2738182"/>
                <a:gd name="connsiteX130" fmla="*/ 50765 w 737202"/>
                <a:gd name="connsiteY130" fmla="*/ 1127218 h 2738182"/>
                <a:gd name="connsiteX131" fmla="*/ 49864 w 737202"/>
                <a:gd name="connsiteY131" fmla="*/ 1133461 h 2738182"/>
                <a:gd name="connsiteX132" fmla="*/ 28273 w 737202"/>
                <a:gd name="connsiteY132" fmla="*/ 1149935 h 2738182"/>
                <a:gd name="connsiteX133" fmla="*/ 66187 w 737202"/>
                <a:gd name="connsiteY133" fmla="*/ 1044245 h 2738182"/>
                <a:gd name="connsiteX134" fmla="*/ 52121 w 737202"/>
                <a:gd name="connsiteY134" fmla="*/ 1039280 h 2738182"/>
                <a:gd name="connsiteX135" fmla="*/ 47832 w 737202"/>
                <a:gd name="connsiteY135" fmla="*/ 1008513 h 2738182"/>
                <a:gd name="connsiteX136" fmla="*/ 78749 w 737202"/>
                <a:gd name="connsiteY136" fmla="*/ 1002796 h 2738182"/>
                <a:gd name="connsiteX137" fmla="*/ 84993 w 737202"/>
                <a:gd name="connsiteY137" fmla="*/ 1034089 h 2738182"/>
                <a:gd name="connsiteX138" fmla="*/ 83790 w 737202"/>
                <a:gd name="connsiteY138" fmla="*/ 1035744 h 2738182"/>
                <a:gd name="connsiteX139" fmla="*/ 66187 w 737202"/>
                <a:gd name="connsiteY139" fmla="*/ 1044245 h 2738182"/>
                <a:gd name="connsiteX140" fmla="*/ 145474 w 737202"/>
                <a:gd name="connsiteY140" fmla="*/ 963829 h 2738182"/>
                <a:gd name="connsiteX141" fmla="*/ 129525 w 737202"/>
                <a:gd name="connsiteY141" fmla="*/ 957209 h 2738182"/>
                <a:gd name="connsiteX142" fmla="*/ 129525 w 737202"/>
                <a:gd name="connsiteY142" fmla="*/ 925314 h 2738182"/>
                <a:gd name="connsiteX143" fmla="*/ 132987 w 737202"/>
                <a:gd name="connsiteY143" fmla="*/ 922456 h 2738182"/>
                <a:gd name="connsiteX144" fmla="*/ 164280 w 737202"/>
                <a:gd name="connsiteY144" fmla="*/ 928699 h 2738182"/>
                <a:gd name="connsiteX145" fmla="*/ 159391 w 737202"/>
                <a:gd name="connsiteY145" fmla="*/ 959015 h 2738182"/>
                <a:gd name="connsiteX146" fmla="*/ 145474 w 737202"/>
                <a:gd name="connsiteY146" fmla="*/ 963829 h 2738182"/>
                <a:gd name="connsiteX147" fmla="*/ 242212 w 737202"/>
                <a:gd name="connsiteY147" fmla="*/ 904552 h 2738182"/>
                <a:gd name="connsiteX148" fmla="*/ 223406 w 737202"/>
                <a:gd name="connsiteY148" fmla="*/ 894472 h 2738182"/>
                <a:gd name="connsiteX149" fmla="*/ 229650 w 737202"/>
                <a:gd name="connsiteY149" fmla="*/ 863178 h 2738182"/>
                <a:gd name="connsiteX150" fmla="*/ 232133 w 737202"/>
                <a:gd name="connsiteY150" fmla="*/ 861749 h 2738182"/>
                <a:gd name="connsiteX151" fmla="*/ 262449 w 737202"/>
                <a:gd name="connsiteY151" fmla="*/ 871829 h 2738182"/>
                <a:gd name="connsiteX152" fmla="*/ 253272 w 737202"/>
                <a:gd name="connsiteY152" fmla="*/ 901618 h 2738182"/>
                <a:gd name="connsiteX153" fmla="*/ 242212 w 737202"/>
                <a:gd name="connsiteY153" fmla="*/ 904552 h 2738182"/>
                <a:gd name="connsiteX154" fmla="*/ 342788 w 737202"/>
                <a:gd name="connsiteY154" fmla="*/ 851745 h 2738182"/>
                <a:gd name="connsiteX155" fmla="*/ 323982 w 737202"/>
                <a:gd name="connsiteY155" fmla="*/ 841664 h 2738182"/>
                <a:gd name="connsiteX156" fmla="*/ 330226 w 737202"/>
                <a:gd name="connsiteY156" fmla="*/ 810371 h 2738182"/>
                <a:gd name="connsiteX157" fmla="*/ 332708 w 737202"/>
                <a:gd name="connsiteY157" fmla="*/ 808942 h 2738182"/>
                <a:gd name="connsiteX158" fmla="*/ 363023 w 737202"/>
                <a:gd name="connsiteY158" fmla="*/ 819021 h 2738182"/>
                <a:gd name="connsiteX159" fmla="*/ 353922 w 737202"/>
                <a:gd name="connsiteY159" fmla="*/ 848811 h 2738182"/>
                <a:gd name="connsiteX160" fmla="*/ 342788 w 737202"/>
                <a:gd name="connsiteY160" fmla="*/ 851745 h 2738182"/>
                <a:gd name="connsiteX161" fmla="*/ 439378 w 737202"/>
                <a:gd name="connsiteY161" fmla="*/ 792166 h 2738182"/>
                <a:gd name="connsiteX162" fmla="*/ 423429 w 737202"/>
                <a:gd name="connsiteY162" fmla="*/ 785546 h 2738182"/>
                <a:gd name="connsiteX163" fmla="*/ 423429 w 737202"/>
                <a:gd name="connsiteY163" fmla="*/ 753651 h 2738182"/>
                <a:gd name="connsiteX164" fmla="*/ 426889 w 737202"/>
                <a:gd name="connsiteY164" fmla="*/ 750793 h 2738182"/>
                <a:gd name="connsiteX165" fmla="*/ 458184 w 737202"/>
                <a:gd name="connsiteY165" fmla="*/ 757036 h 2738182"/>
                <a:gd name="connsiteX166" fmla="*/ 453293 w 737202"/>
                <a:gd name="connsiteY166" fmla="*/ 787352 h 2738182"/>
                <a:gd name="connsiteX167" fmla="*/ 439378 w 737202"/>
                <a:gd name="connsiteY167" fmla="*/ 792166 h 2738182"/>
                <a:gd name="connsiteX168" fmla="*/ 520619 w 737202"/>
                <a:gd name="connsiteY168" fmla="*/ 713406 h 2738182"/>
                <a:gd name="connsiteX169" fmla="*/ 508132 w 737202"/>
                <a:gd name="connsiteY169" fmla="*/ 709645 h 2738182"/>
                <a:gd name="connsiteX170" fmla="*/ 501888 w 737202"/>
                <a:gd name="connsiteY170" fmla="*/ 678351 h 2738182"/>
                <a:gd name="connsiteX171" fmla="*/ 503093 w 737202"/>
                <a:gd name="connsiteY171" fmla="*/ 676696 h 2738182"/>
                <a:gd name="connsiteX172" fmla="*/ 534838 w 737202"/>
                <a:gd name="connsiteY172" fmla="*/ 673161 h 2738182"/>
                <a:gd name="connsiteX173" fmla="*/ 538825 w 737202"/>
                <a:gd name="connsiteY173" fmla="*/ 704304 h 2738182"/>
                <a:gd name="connsiteX174" fmla="*/ 520619 w 737202"/>
                <a:gd name="connsiteY174" fmla="*/ 713406 h 2738182"/>
                <a:gd name="connsiteX175" fmla="*/ 578016 w 737202"/>
                <a:gd name="connsiteY175" fmla="*/ 615764 h 2738182"/>
                <a:gd name="connsiteX176" fmla="*/ 566808 w 737202"/>
                <a:gd name="connsiteY176" fmla="*/ 612755 h 2738182"/>
                <a:gd name="connsiteX177" fmla="*/ 557330 w 737202"/>
                <a:gd name="connsiteY177" fmla="*/ 584170 h 2738182"/>
                <a:gd name="connsiteX178" fmla="*/ 585162 w 737202"/>
                <a:gd name="connsiteY178" fmla="*/ 571682 h 2738182"/>
                <a:gd name="connsiteX179" fmla="*/ 599456 w 737202"/>
                <a:gd name="connsiteY179" fmla="*/ 600193 h 2738182"/>
                <a:gd name="connsiteX180" fmla="*/ 597576 w 737202"/>
                <a:gd name="connsiteY180" fmla="*/ 604330 h 2738182"/>
                <a:gd name="connsiteX181" fmla="*/ 578016 w 737202"/>
                <a:gd name="connsiteY181" fmla="*/ 615764 h 2738182"/>
                <a:gd name="connsiteX182" fmla="*/ 609008 w 737202"/>
                <a:gd name="connsiteY182" fmla="*/ 506839 h 2738182"/>
                <a:gd name="connsiteX183" fmla="*/ 586441 w 737202"/>
                <a:gd name="connsiteY183" fmla="*/ 484271 h 2738182"/>
                <a:gd name="connsiteX184" fmla="*/ 587344 w 737202"/>
                <a:gd name="connsiteY184" fmla="*/ 478027 h 2738182"/>
                <a:gd name="connsiteX185" fmla="*/ 615252 w 737202"/>
                <a:gd name="connsiteY185" fmla="*/ 462531 h 2738182"/>
                <a:gd name="connsiteX186" fmla="*/ 631276 w 737202"/>
                <a:gd name="connsiteY186" fmla="*/ 488183 h 2738182"/>
                <a:gd name="connsiteX187" fmla="*/ 609008 w 737202"/>
                <a:gd name="connsiteY187" fmla="*/ 506839 h 2738182"/>
                <a:gd name="connsiteX188" fmla="*/ 611265 w 737202"/>
                <a:gd name="connsiteY188" fmla="*/ 393625 h 2738182"/>
                <a:gd name="connsiteX189" fmla="*/ 589827 w 737202"/>
                <a:gd name="connsiteY189" fmla="*/ 378204 h 2738182"/>
                <a:gd name="connsiteX190" fmla="*/ 588622 w 737202"/>
                <a:gd name="connsiteY190" fmla="*/ 370983 h 2738182"/>
                <a:gd name="connsiteX191" fmla="*/ 611190 w 737202"/>
                <a:gd name="connsiteY191" fmla="*/ 348415 h 2738182"/>
                <a:gd name="connsiteX192" fmla="*/ 633607 w 737202"/>
                <a:gd name="connsiteY192" fmla="*/ 368124 h 2738182"/>
                <a:gd name="connsiteX193" fmla="*/ 618336 w 737202"/>
                <a:gd name="connsiteY193" fmla="*/ 392422 h 2738182"/>
                <a:gd name="connsiteX194" fmla="*/ 611265 w 737202"/>
                <a:gd name="connsiteY194" fmla="*/ 393625 h 2738182"/>
                <a:gd name="connsiteX195" fmla="*/ 582679 w 737202"/>
                <a:gd name="connsiteY195" fmla="*/ 284098 h 2738182"/>
                <a:gd name="connsiteX196" fmla="*/ 563047 w 737202"/>
                <a:gd name="connsiteY196" fmla="*/ 272739 h 2738182"/>
                <a:gd name="connsiteX197" fmla="*/ 561166 w 737202"/>
                <a:gd name="connsiteY197" fmla="*/ 268602 h 2738182"/>
                <a:gd name="connsiteX198" fmla="*/ 575458 w 737202"/>
                <a:gd name="connsiteY198" fmla="*/ 240091 h 2738182"/>
                <a:gd name="connsiteX199" fmla="*/ 603291 w 737202"/>
                <a:gd name="connsiteY199" fmla="*/ 252579 h 2738182"/>
                <a:gd name="connsiteX200" fmla="*/ 593814 w 737202"/>
                <a:gd name="connsiteY200" fmla="*/ 281164 h 2738182"/>
                <a:gd name="connsiteX201" fmla="*/ 582679 w 737202"/>
                <a:gd name="connsiteY201" fmla="*/ 284098 h 2738182"/>
                <a:gd name="connsiteX202" fmla="*/ 524907 w 737202"/>
                <a:gd name="connsiteY202" fmla="*/ 186757 h 2738182"/>
                <a:gd name="connsiteX203" fmla="*/ 506704 w 737202"/>
                <a:gd name="connsiteY203" fmla="*/ 177580 h 2738182"/>
                <a:gd name="connsiteX204" fmla="*/ 510691 w 737202"/>
                <a:gd name="connsiteY204" fmla="*/ 146512 h 2738182"/>
                <a:gd name="connsiteX205" fmla="*/ 542435 w 737202"/>
                <a:gd name="connsiteY205" fmla="*/ 150048 h 2738182"/>
                <a:gd name="connsiteX206" fmla="*/ 543638 w 737202"/>
                <a:gd name="connsiteY206" fmla="*/ 151702 h 2738182"/>
                <a:gd name="connsiteX207" fmla="*/ 537396 w 737202"/>
                <a:gd name="connsiteY207" fmla="*/ 182996 h 2738182"/>
                <a:gd name="connsiteX208" fmla="*/ 524907 w 737202"/>
                <a:gd name="connsiteY208" fmla="*/ 186757 h 2738182"/>
                <a:gd name="connsiteX209" fmla="*/ 444116 w 737202"/>
                <a:gd name="connsiteY209" fmla="*/ 107320 h 2738182"/>
                <a:gd name="connsiteX210" fmla="*/ 430200 w 737202"/>
                <a:gd name="connsiteY210" fmla="*/ 102581 h 2738182"/>
                <a:gd name="connsiteX211" fmla="*/ 425234 w 737202"/>
                <a:gd name="connsiteY211" fmla="*/ 72190 h 2738182"/>
                <a:gd name="connsiteX212" fmla="*/ 456529 w 737202"/>
                <a:gd name="connsiteY212" fmla="*/ 65946 h 2738182"/>
                <a:gd name="connsiteX213" fmla="*/ 459989 w 737202"/>
                <a:gd name="connsiteY213" fmla="*/ 68805 h 2738182"/>
                <a:gd name="connsiteX214" fmla="*/ 459989 w 737202"/>
                <a:gd name="connsiteY214" fmla="*/ 100700 h 2738182"/>
                <a:gd name="connsiteX215" fmla="*/ 444116 w 737202"/>
                <a:gd name="connsiteY215" fmla="*/ 107320 h 2738182"/>
                <a:gd name="connsiteX216" fmla="*/ 346023 w 737202"/>
                <a:gd name="connsiteY216" fmla="*/ 50751 h 2738182"/>
                <a:gd name="connsiteX217" fmla="*/ 340531 w 737202"/>
                <a:gd name="connsiteY217" fmla="*/ 50074 h 2738182"/>
                <a:gd name="connsiteX218" fmla="*/ 335868 w 737202"/>
                <a:gd name="connsiteY218" fmla="*/ 48343 h 2738182"/>
                <a:gd name="connsiteX219" fmla="*/ 325788 w 737202"/>
                <a:gd name="connsiteY219" fmla="*/ 18103 h 2738182"/>
                <a:gd name="connsiteX220" fmla="*/ 354147 w 737202"/>
                <a:gd name="connsiteY220" fmla="*/ 7196 h 2738182"/>
                <a:gd name="connsiteX221" fmla="*/ 367914 w 737202"/>
                <a:gd name="connsiteY221" fmla="*/ 33750 h 2738182"/>
                <a:gd name="connsiteX222" fmla="*/ 346023 w 737202"/>
                <a:gd name="connsiteY222" fmla="*/ 50751 h 2738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Lst>
              <a:rect l="l" t="t" r="r" b="b"/>
              <a:pathLst>
                <a:path w="737202" h="2738182">
                  <a:moveTo>
                    <a:pt x="248983" y="2734696"/>
                  </a:moveTo>
                  <a:cubicBezTo>
                    <a:pt x="247178" y="2734696"/>
                    <a:pt x="245297" y="2734471"/>
                    <a:pt x="243492" y="2734019"/>
                  </a:cubicBezTo>
                  <a:cubicBezTo>
                    <a:pt x="231380" y="2731010"/>
                    <a:pt x="224083" y="2718748"/>
                    <a:pt x="227094" y="2706637"/>
                  </a:cubicBezTo>
                  <a:cubicBezTo>
                    <a:pt x="227242" y="2706111"/>
                    <a:pt x="227393" y="2705433"/>
                    <a:pt x="227619" y="2704907"/>
                  </a:cubicBezTo>
                  <a:cubicBezTo>
                    <a:pt x="231531" y="2693097"/>
                    <a:pt x="244394" y="2686702"/>
                    <a:pt x="256129" y="2690614"/>
                  </a:cubicBezTo>
                  <a:cubicBezTo>
                    <a:pt x="267714" y="2694451"/>
                    <a:pt x="274109" y="2706863"/>
                    <a:pt x="270647" y="2718448"/>
                  </a:cubicBezTo>
                  <a:cubicBezTo>
                    <a:pt x="267714" y="2728302"/>
                    <a:pt x="258763" y="2734696"/>
                    <a:pt x="248983" y="2734696"/>
                  </a:cubicBezTo>
                  <a:close/>
                  <a:moveTo>
                    <a:pt x="294419" y="2630886"/>
                  </a:moveTo>
                  <a:cubicBezTo>
                    <a:pt x="292087" y="2630886"/>
                    <a:pt x="289679" y="2630510"/>
                    <a:pt x="287273" y="2629682"/>
                  </a:cubicBezTo>
                  <a:cubicBezTo>
                    <a:pt x="275463" y="2625770"/>
                    <a:pt x="269068" y="2612983"/>
                    <a:pt x="272980" y="2601172"/>
                  </a:cubicBezTo>
                  <a:cubicBezTo>
                    <a:pt x="273582" y="2599291"/>
                    <a:pt x="274559" y="2597410"/>
                    <a:pt x="275613" y="2595756"/>
                  </a:cubicBezTo>
                  <a:cubicBezTo>
                    <a:pt x="282533" y="2585375"/>
                    <a:pt x="296526" y="2582591"/>
                    <a:pt x="306906" y="2589512"/>
                  </a:cubicBezTo>
                  <a:cubicBezTo>
                    <a:pt x="316610" y="2595982"/>
                    <a:pt x="319694" y="2608769"/>
                    <a:pt x="314353" y="2618849"/>
                  </a:cubicBezTo>
                  <a:cubicBezTo>
                    <a:pt x="310441" y="2626297"/>
                    <a:pt x="302693" y="2630886"/>
                    <a:pt x="294419" y="2630886"/>
                  </a:cubicBezTo>
                  <a:close/>
                  <a:moveTo>
                    <a:pt x="357758" y="2536780"/>
                  </a:moveTo>
                  <a:cubicBezTo>
                    <a:pt x="351966" y="2536780"/>
                    <a:pt x="346173" y="2534598"/>
                    <a:pt x="341811" y="2530160"/>
                  </a:cubicBezTo>
                  <a:cubicBezTo>
                    <a:pt x="333687" y="2522036"/>
                    <a:pt x="333009" y="2509172"/>
                    <a:pt x="339931" y="2500295"/>
                  </a:cubicBezTo>
                  <a:cubicBezTo>
                    <a:pt x="347077" y="2490968"/>
                    <a:pt x="360316" y="2488711"/>
                    <a:pt x="370320" y="2495331"/>
                  </a:cubicBezTo>
                  <a:cubicBezTo>
                    <a:pt x="380702" y="2502251"/>
                    <a:pt x="383484" y="2516243"/>
                    <a:pt x="376564" y="2526624"/>
                  </a:cubicBezTo>
                  <a:cubicBezTo>
                    <a:pt x="375736" y="2527828"/>
                    <a:pt x="374759" y="2529107"/>
                    <a:pt x="373707" y="2530085"/>
                  </a:cubicBezTo>
                  <a:cubicBezTo>
                    <a:pt x="369343" y="2534523"/>
                    <a:pt x="363551" y="2536780"/>
                    <a:pt x="357758" y="2536780"/>
                  </a:cubicBezTo>
                  <a:close/>
                  <a:moveTo>
                    <a:pt x="431027" y="2449970"/>
                  </a:moveTo>
                  <a:cubicBezTo>
                    <a:pt x="423730" y="2449970"/>
                    <a:pt x="416584" y="2446435"/>
                    <a:pt x="412221" y="2439890"/>
                  </a:cubicBezTo>
                  <a:cubicBezTo>
                    <a:pt x="406278" y="2431013"/>
                    <a:pt x="407482" y="2419504"/>
                    <a:pt x="414403" y="2412057"/>
                  </a:cubicBezTo>
                  <a:cubicBezTo>
                    <a:pt x="421774" y="2404008"/>
                    <a:pt x="434186" y="2402353"/>
                    <a:pt x="443514" y="2408596"/>
                  </a:cubicBezTo>
                  <a:cubicBezTo>
                    <a:pt x="453896" y="2415517"/>
                    <a:pt x="456678" y="2429509"/>
                    <a:pt x="449758" y="2439890"/>
                  </a:cubicBezTo>
                  <a:cubicBezTo>
                    <a:pt x="448103" y="2442372"/>
                    <a:pt x="445921" y="2444554"/>
                    <a:pt x="443438" y="2446209"/>
                  </a:cubicBezTo>
                  <a:cubicBezTo>
                    <a:pt x="439677" y="2448767"/>
                    <a:pt x="435315" y="2449970"/>
                    <a:pt x="431027" y="2449970"/>
                  </a:cubicBezTo>
                  <a:close/>
                  <a:moveTo>
                    <a:pt x="507306" y="2365794"/>
                  </a:moveTo>
                  <a:cubicBezTo>
                    <a:pt x="500007" y="2365794"/>
                    <a:pt x="492861" y="2362258"/>
                    <a:pt x="488500" y="2355714"/>
                  </a:cubicBezTo>
                  <a:cubicBezTo>
                    <a:pt x="482557" y="2346837"/>
                    <a:pt x="483760" y="2335328"/>
                    <a:pt x="490680" y="2327880"/>
                  </a:cubicBezTo>
                  <a:cubicBezTo>
                    <a:pt x="498052" y="2319831"/>
                    <a:pt x="510465" y="2318176"/>
                    <a:pt x="519793" y="2324420"/>
                  </a:cubicBezTo>
                  <a:cubicBezTo>
                    <a:pt x="530173" y="2331340"/>
                    <a:pt x="532957" y="2345333"/>
                    <a:pt x="526037" y="2355714"/>
                  </a:cubicBezTo>
                  <a:cubicBezTo>
                    <a:pt x="524380" y="2358196"/>
                    <a:pt x="522200" y="2360378"/>
                    <a:pt x="519717" y="2362032"/>
                  </a:cubicBezTo>
                  <a:cubicBezTo>
                    <a:pt x="515956" y="2364590"/>
                    <a:pt x="511592" y="2365794"/>
                    <a:pt x="507306" y="2365794"/>
                  </a:cubicBezTo>
                  <a:close/>
                  <a:moveTo>
                    <a:pt x="580650" y="2279210"/>
                  </a:moveTo>
                  <a:cubicBezTo>
                    <a:pt x="574858" y="2279210"/>
                    <a:pt x="569065" y="2277028"/>
                    <a:pt x="564702" y="2272590"/>
                  </a:cubicBezTo>
                  <a:cubicBezTo>
                    <a:pt x="556577" y="2264391"/>
                    <a:pt x="555901" y="2251602"/>
                    <a:pt x="562896" y="2242726"/>
                  </a:cubicBezTo>
                  <a:cubicBezTo>
                    <a:pt x="570117" y="2233473"/>
                    <a:pt x="583282" y="2231216"/>
                    <a:pt x="593212" y="2237836"/>
                  </a:cubicBezTo>
                  <a:cubicBezTo>
                    <a:pt x="603592" y="2244757"/>
                    <a:pt x="606376" y="2258749"/>
                    <a:pt x="599456" y="2269130"/>
                  </a:cubicBezTo>
                  <a:cubicBezTo>
                    <a:pt x="598628" y="2270333"/>
                    <a:pt x="597649" y="2271612"/>
                    <a:pt x="596597" y="2272590"/>
                  </a:cubicBezTo>
                  <a:cubicBezTo>
                    <a:pt x="592233" y="2277028"/>
                    <a:pt x="586441" y="2279210"/>
                    <a:pt x="580650" y="2279210"/>
                  </a:cubicBezTo>
                  <a:close/>
                  <a:moveTo>
                    <a:pt x="644290" y="2185254"/>
                  </a:moveTo>
                  <a:cubicBezTo>
                    <a:pt x="641958" y="2185254"/>
                    <a:pt x="639550" y="2184878"/>
                    <a:pt x="637142" y="2184051"/>
                  </a:cubicBezTo>
                  <a:cubicBezTo>
                    <a:pt x="625333" y="2180139"/>
                    <a:pt x="618938" y="2167351"/>
                    <a:pt x="622850" y="2155540"/>
                  </a:cubicBezTo>
                  <a:cubicBezTo>
                    <a:pt x="623453" y="2153660"/>
                    <a:pt x="624430" y="2151779"/>
                    <a:pt x="625484" y="2150124"/>
                  </a:cubicBezTo>
                  <a:cubicBezTo>
                    <a:pt x="632404" y="2139743"/>
                    <a:pt x="646396" y="2136960"/>
                    <a:pt x="656777" y="2143880"/>
                  </a:cubicBezTo>
                  <a:cubicBezTo>
                    <a:pt x="666481" y="2150350"/>
                    <a:pt x="669564" y="2163063"/>
                    <a:pt x="664224" y="2173218"/>
                  </a:cubicBezTo>
                  <a:cubicBezTo>
                    <a:pt x="660387" y="2180665"/>
                    <a:pt x="652639" y="2185254"/>
                    <a:pt x="644290" y="2185254"/>
                  </a:cubicBezTo>
                  <a:close/>
                  <a:moveTo>
                    <a:pt x="690854" y="2081895"/>
                  </a:moveTo>
                  <a:cubicBezTo>
                    <a:pt x="689048" y="2081895"/>
                    <a:pt x="687168" y="2081670"/>
                    <a:pt x="685362" y="2081218"/>
                  </a:cubicBezTo>
                  <a:cubicBezTo>
                    <a:pt x="673250" y="2078209"/>
                    <a:pt x="665954" y="2065948"/>
                    <a:pt x="668964" y="2053837"/>
                  </a:cubicBezTo>
                  <a:cubicBezTo>
                    <a:pt x="669113" y="2053310"/>
                    <a:pt x="669263" y="2052633"/>
                    <a:pt x="669489" y="2052106"/>
                  </a:cubicBezTo>
                  <a:cubicBezTo>
                    <a:pt x="673401" y="2040296"/>
                    <a:pt x="686189" y="2033902"/>
                    <a:pt x="698000" y="2037814"/>
                  </a:cubicBezTo>
                  <a:cubicBezTo>
                    <a:pt x="709585" y="2041650"/>
                    <a:pt x="715979" y="2054062"/>
                    <a:pt x="712517" y="2065722"/>
                  </a:cubicBezTo>
                  <a:cubicBezTo>
                    <a:pt x="709660" y="2075426"/>
                    <a:pt x="700709" y="2081895"/>
                    <a:pt x="690854" y="2081895"/>
                  </a:cubicBezTo>
                  <a:close/>
                  <a:moveTo>
                    <a:pt x="712743" y="1970788"/>
                  </a:moveTo>
                  <a:cubicBezTo>
                    <a:pt x="710938" y="1970788"/>
                    <a:pt x="709057" y="1970563"/>
                    <a:pt x="707252" y="1970111"/>
                  </a:cubicBezTo>
                  <a:cubicBezTo>
                    <a:pt x="696119" y="1967328"/>
                    <a:pt x="689048" y="1956796"/>
                    <a:pt x="690327" y="1945663"/>
                  </a:cubicBezTo>
                  <a:cubicBezTo>
                    <a:pt x="691531" y="1934380"/>
                    <a:pt x="701158" y="1925578"/>
                    <a:pt x="712743" y="1925578"/>
                  </a:cubicBezTo>
                  <a:cubicBezTo>
                    <a:pt x="725232" y="1925578"/>
                    <a:pt x="735311" y="1935658"/>
                    <a:pt x="735311" y="1948146"/>
                  </a:cubicBezTo>
                  <a:cubicBezTo>
                    <a:pt x="735311" y="1950026"/>
                    <a:pt x="735085" y="1951907"/>
                    <a:pt x="734635" y="1953712"/>
                  </a:cubicBezTo>
                  <a:cubicBezTo>
                    <a:pt x="732001" y="1963943"/>
                    <a:pt x="722824" y="1970788"/>
                    <a:pt x="712743" y="1970788"/>
                  </a:cubicBezTo>
                  <a:close/>
                  <a:moveTo>
                    <a:pt x="699428" y="1858628"/>
                  </a:moveTo>
                  <a:cubicBezTo>
                    <a:pt x="689651" y="1858628"/>
                    <a:pt x="680698" y="1852159"/>
                    <a:pt x="677765" y="1842455"/>
                  </a:cubicBezTo>
                  <a:cubicBezTo>
                    <a:pt x="674305" y="1830795"/>
                    <a:pt x="680622" y="1818458"/>
                    <a:pt x="692282" y="1814622"/>
                  </a:cubicBezTo>
                  <a:cubicBezTo>
                    <a:pt x="704093" y="1810710"/>
                    <a:pt x="716881" y="1817029"/>
                    <a:pt x="720793" y="1828914"/>
                  </a:cubicBezTo>
                  <a:cubicBezTo>
                    <a:pt x="720944" y="1829441"/>
                    <a:pt x="721169" y="1830118"/>
                    <a:pt x="721320" y="1830644"/>
                  </a:cubicBezTo>
                  <a:cubicBezTo>
                    <a:pt x="724328" y="1842756"/>
                    <a:pt x="716956" y="1855017"/>
                    <a:pt x="704920" y="1858026"/>
                  </a:cubicBezTo>
                  <a:cubicBezTo>
                    <a:pt x="703039" y="1858402"/>
                    <a:pt x="701234" y="1858628"/>
                    <a:pt x="699428" y="1858628"/>
                  </a:cubicBezTo>
                  <a:close/>
                  <a:moveTo>
                    <a:pt x="647298" y="1758429"/>
                  </a:moveTo>
                  <a:cubicBezTo>
                    <a:pt x="641506" y="1758429"/>
                    <a:pt x="635713" y="1756247"/>
                    <a:pt x="631351" y="1751809"/>
                  </a:cubicBezTo>
                  <a:cubicBezTo>
                    <a:pt x="630297" y="1750756"/>
                    <a:pt x="629320" y="1749552"/>
                    <a:pt x="628492" y="1748348"/>
                  </a:cubicBezTo>
                  <a:cubicBezTo>
                    <a:pt x="621572" y="1737968"/>
                    <a:pt x="624354" y="1723976"/>
                    <a:pt x="634736" y="1717055"/>
                  </a:cubicBezTo>
                  <a:cubicBezTo>
                    <a:pt x="644665" y="1710435"/>
                    <a:pt x="657904" y="1712692"/>
                    <a:pt x="665052" y="1722020"/>
                  </a:cubicBezTo>
                  <a:cubicBezTo>
                    <a:pt x="671972" y="1730897"/>
                    <a:pt x="671370" y="1743684"/>
                    <a:pt x="663247" y="1751884"/>
                  </a:cubicBezTo>
                  <a:cubicBezTo>
                    <a:pt x="658808" y="1756247"/>
                    <a:pt x="653015" y="1758429"/>
                    <a:pt x="647298" y="1758429"/>
                  </a:cubicBezTo>
                  <a:close/>
                  <a:moveTo>
                    <a:pt x="567335" y="1678239"/>
                  </a:moveTo>
                  <a:cubicBezTo>
                    <a:pt x="562444" y="1678239"/>
                    <a:pt x="557480" y="1676659"/>
                    <a:pt x="553418" y="1673425"/>
                  </a:cubicBezTo>
                  <a:cubicBezTo>
                    <a:pt x="544165" y="1666203"/>
                    <a:pt x="541908" y="1653039"/>
                    <a:pt x="548529" y="1643109"/>
                  </a:cubicBezTo>
                  <a:cubicBezTo>
                    <a:pt x="555449" y="1632728"/>
                    <a:pt x="569440" y="1629945"/>
                    <a:pt x="579822" y="1636866"/>
                  </a:cubicBezTo>
                  <a:cubicBezTo>
                    <a:pt x="581025" y="1637693"/>
                    <a:pt x="582305" y="1638671"/>
                    <a:pt x="583282" y="1639724"/>
                  </a:cubicBezTo>
                  <a:cubicBezTo>
                    <a:pt x="592083" y="1648525"/>
                    <a:pt x="592083" y="1662818"/>
                    <a:pt x="583282" y="1671619"/>
                  </a:cubicBezTo>
                  <a:cubicBezTo>
                    <a:pt x="578918" y="1676057"/>
                    <a:pt x="573128" y="1678239"/>
                    <a:pt x="567335" y="1678239"/>
                  </a:cubicBezTo>
                  <a:close/>
                  <a:moveTo>
                    <a:pt x="473528" y="1614373"/>
                  </a:moveTo>
                  <a:cubicBezTo>
                    <a:pt x="471198" y="1614373"/>
                    <a:pt x="468790" y="1613997"/>
                    <a:pt x="466382" y="1613170"/>
                  </a:cubicBezTo>
                  <a:cubicBezTo>
                    <a:pt x="464502" y="1612568"/>
                    <a:pt x="462621" y="1611590"/>
                    <a:pt x="460966" y="1610537"/>
                  </a:cubicBezTo>
                  <a:cubicBezTo>
                    <a:pt x="450586" y="1603616"/>
                    <a:pt x="447802" y="1589624"/>
                    <a:pt x="454722" y="1579243"/>
                  </a:cubicBezTo>
                  <a:cubicBezTo>
                    <a:pt x="461192" y="1569539"/>
                    <a:pt x="473905" y="1566455"/>
                    <a:pt x="483985" y="1571796"/>
                  </a:cubicBezTo>
                  <a:cubicBezTo>
                    <a:pt x="493614" y="1576836"/>
                    <a:pt x="498503" y="1588270"/>
                    <a:pt x="494968" y="1598952"/>
                  </a:cubicBezTo>
                  <a:cubicBezTo>
                    <a:pt x="491809" y="1608355"/>
                    <a:pt x="483007" y="1614373"/>
                    <a:pt x="473528" y="1614373"/>
                  </a:cubicBezTo>
                  <a:close/>
                  <a:moveTo>
                    <a:pt x="374307" y="1559008"/>
                  </a:moveTo>
                  <a:cubicBezTo>
                    <a:pt x="370546" y="1559008"/>
                    <a:pt x="366634" y="1558030"/>
                    <a:pt x="363174" y="1556074"/>
                  </a:cubicBezTo>
                  <a:cubicBezTo>
                    <a:pt x="352794" y="1550206"/>
                    <a:pt x="348656" y="1537117"/>
                    <a:pt x="354072" y="1526360"/>
                  </a:cubicBezTo>
                  <a:cubicBezTo>
                    <a:pt x="359639" y="1515227"/>
                    <a:pt x="373255" y="1510713"/>
                    <a:pt x="384388" y="1516280"/>
                  </a:cubicBezTo>
                  <a:cubicBezTo>
                    <a:pt x="385214" y="1516731"/>
                    <a:pt x="386118" y="1517183"/>
                    <a:pt x="386871" y="1517709"/>
                  </a:cubicBezTo>
                  <a:cubicBezTo>
                    <a:pt x="397251" y="1524630"/>
                    <a:pt x="400035" y="1538622"/>
                    <a:pt x="393113" y="1549003"/>
                  </a:cubicBezTo>
                  <a:cubicBezTo>
                    <a:pt x="388752" y="1555472"/>
                    <a:pt x="381604" y="1559008"/>
                    <a:pt x="374307" y="1559008"/>
                  </a:cubicBezTo>
                  <a:close/>
                  <a:moveTo>
                    <a:pt x="274634" y="1504545"/>
                  </a:moveTo>
                  <a:cubicBezTo>
                    <a:pt x="271250" y="1504545"/>
                    <a:pt x="267790" y="1503793"/>
                    <a:pt x="264555" y="1502138"/>
                  </a:cubicBezTo>
                  <a:cubicBezTo>
                    <a:pt x="263727" y="1501686"/>
                    <a:pt x="262825" y="1501235"/>
                    <a:pt x="262072" y="1500708"/>
                  </a:cubicBezTo>
                  <a:cubicBezTo>
                    <a:pt x="251690" y="1493788"/>
                    <a:pt x="248908" y="1479796"/>
                    <a:pt x="255828" y="1469415"/>
                  </a:cubicBezTo>
                  <a:cubicBezTo>
                    <a:pt x="262524" y="1459335"/>
                    <a:pt x="275990" y="1456401"/>
                    <a:pt x="286295" y="1462645"/>
                  </a:cubicBezTo>
                  <a:cubicBezTo>
                    <a:pt x="296300" y="1468663"/>
                    <a:pt x="300212" y="1481451"/>
                    <a:pt x="294869" y="1492133"/>
                  </a:cubicBezTo>
                  <a:cubicBezTo>
                    <a:pt x="290884" y="1499956"/>
                    <a:pt x="282910" y="1504545"/>
                    <a:pt x="274634" y="1504545"/>
                  </a:cubicBezTo>
                  <a:close/>
                  <a:moveTo>
                    <a:pt x="182032" y="1438949"/>
                  </a:moveTo>
                  <a:cubicBezTo>
                    <a:pt x="176767" y="1438949"/>
                    <a:pt x="171501" y="1437069"/>
                    <a:pt x="167288" y="1433533"/>
                  </a:cubicBezTo>
                  <a:cubicBezTo>
                    <a:pt x="158714" y="1426236"/>
                    <a:pt x="156758" y="1413448"/>
                    <a:pt x="163153" y="1403819"/>
                  </a:cubicBezTo>
                  <a:cubicBezTo>
                    <a:pt x="170073" y="1393438"/>
                    <a:pt x="184063" y="1390655"/>
                    <a:pt x="194445" y="1397576"/>
                  </a:cubicBezTo>
                  <a:cubicBezTo>
                    <a:pt x="196401" y="1398854"/>
                    <a:pt x="198131" y="1400509"/>
                    <a:pt x="199635" y="1402314"/>
                  </a:cubicBezTo>
                  <a:cubicBezTo>
                    <a:pt x="207459" y="1412019"/>
                    <a:pt x="205880" y="1426236"/>
                    <a:pt x="196100" y="1434059"/>
                  </a:cubicBezTo>
                  <a:cubicBezTo>
                    <a:pt x="191962" y="1437294"/>
                    <a:pt x="186998" y="1438949"/>
                    <a:pt x="182032" y="1438949"/>
                  </a:cubicBezTo>
                  <a:close/>
                  <a:moveTo>
                    <a:pt x="102069" y="1358534"/>
                  </a:moveTo>
                  <a:cubicBezTo>
                    <a:pt x="95149" y="1358534"/>
                    <a:pt x="88302" y="1355374"/>
                    <a:pt x="83941" y="1349432"/>
                  </a:cubicBezTo>
                  <a:cubicBezTo>
                    <a:pt x="76644" y="1339728"/>
                    <a:pt x="78374" y="1325886"/>
                    <a:pt x="87928" y="1318288"/>
                  </a:cubicBezTo>
                  <a:cubicBezTo>
                    <a:pt x="97630" y="1310540"/>
                    <a:pt x="111849" y="1312120"/>
                    <a:pt x="119672" y="1321824"/>
                  </a:cubicBezTo>
                  <a:cubicBezTo>
                    <a:pt x="120047" y="1322351"/>
                    <a:pt x="120499" y="1322952"/>
                    <a:pt x="120875" y="1323479"/>
                  </a:cubicBezTo>
                  <a:cubicBezTo>
                    <a:pt x="127795" y="1333860"/>
                    <a:pt x="125013" y="1347852"/>
                    <a:pt x="114631" y="1354773"/>
                  </a:cubicBezTo>
                  <a:cubicBezTo>
                    <a:pt x="110719" y="1357330"/>
                    <a:pt x="106357" y="1358534"/>
                    <a:pt x="102069" y="1358534"/>
                  </a:cubicBezTo>
                  <a:close/>
                  <a:moveTo>
                    <a:pt x="44448" y="1261193"/>
                  </a:moveTo>
                  <a:cubicBezTo>
                    <a:pt x="36624" y="1261193"/>
                    <a:pt x="29026" y="1257131"/>
                    <a:pt x="24813" y="1249834"/>
                  </a:cubicBezTo>
                  <a:cubicBezTo>
                    <a:pt x="24060" y="1248555"/>
                    <a:pt x="23460" y="1247126"/>
                    <a:pt x="22932" y="1245697"/>
                  </a:cubicBezTo>
                  <a:cubicBezTo>
                    <a:pt x="19021" y="1233886"/>
                    <a:pt x="25416" y="1221098"/>
                    <a:pt x="37224" y="1217186"/>
                  </a:cubicBezTo>
                  <a:cubicBezTo>
                    <a:pt x="48435" y="1213425"/>
                    <a:pt x="60470" y="1218992"/>
                    <a:pt x="65059" y="1229674"/>
                  </a:cubicBezTo>
                  <a:cubicBezTo>
                    <a:pt x="69571" y="1240130"/>
                    <a:pt x="65660" y="1252467"/>
                    <a:pt x="55581" y="1258259"/>
                  </a:cubicBezTo>
                  <a:cubicBezTo>
                    <a:pt x="52121" y="1260290"/>
                    <a:pt x="48284" y="1261193"/>
                    <a:pt x="44448" y="1261193"/>
                  </a:cubicBezTo>
                  <a:close/>
                  <a:moveTo>
                    <a:pt x="28273" y="1149935"/>
                  </a:moveTo>
                  <a:cubicBezTo>
                    <a:pt x="26242" y="1149935"/>
                    <a:pt x="24135" y="1149635"/>
                    <a:pt x="22031" y="1149033"/>
                  </a:cubicBezTo>
                  <a:cubicBezTo>
                    <a:pt x="11272" y="1145949"/>
                    <a:pt x="4578" y="1135568"/>
                    <a:pt x="5781" y="1124735"/>
                  </a:cubicBezTo>
                  <a:cubicBezTo>
                    <a:pt x="7061" y="1113451"/>
                    <a:pt x="16613" y="1104650"/>
                    <a:pt x="28198" y="1104650"/>
                  </a:cubicBezTo>
                  <a:cubicBezTo>
                    <a:pt x="40686" y="1104650"/>
                    <a:pt x="50765" y="1114730"/>
                    <a:pt x="50765" y="1127218"/>
                  </a:cubicBezTo>
                  <a:cubicBezTo>
                    <a:pt x="50765" y="1129324"/>
                    <a:pt x="50464" y="1131505"/>
                    <a:pt x="49864" y="1133461"/>
                  </a:cubicBezTo>
                  <a:cubicBezTo>
                    <a:pt x="47079" y="1143466"/>
                    <a:pt x="38053" y="1149935"/>
                    <a:pt x="28273" y="1149935"/>
                  </a:cubicBezTo>
                  <a:close/>
                  <a:moveTo>
                    <a:pt x="66187" y="1044245"/>
                  </a:moveTo>
                  <a:cubicBezTo>
                    <a:pt x="61223" y="1044245"/>
                    <a:pt x="56257" y="1042665"/>
                    <a:pt x="52121" y="1039280"/>
                  </a:cubicBezTo>
                  <a:cubicBezTo>
                    <a:pt x="42718" y="1031757"/>
                    <a:pt x="40912" y="1018217"/>
                    <a:pt x="47832" y="1008513"/>
                  </a:cubicBezTo>
                  <a:cubicBezTo>
                    <a:pt x="54828" y="998583"/>
                    <a:pt x="68519" y="996026"/>
                    <a:pt x="78749" y="1002796"/>
                  </a:cubicBezTo>
                  <a:cubicBezTo>
                    <a:pt x="89131" y="1009717"/>
                    <a:pt x="91913" y="1023708"/>
                    <a:pt x="84993" y="1034089"/>
                  </a:cubicBezTo>
                  <a:cubicBezTo>
                    <a:pt x="84616" y="1034616"/>
                    <a:pt x="84167" y="1035217"/>
                    <a:pt x="83790" y="1035744"/>
                  </a:cubicBezTo>
                  <a:cubicBezTo>
                    <a:pt x="79351" y="1041311"/>
                    <a:pt x="72807" y="1044245"/>
                    <a:pt x="66187" y="1044245"/>
                  </a:cubicBezTo>
                  <a:close/>
                  <a:moveTo>
                    <a:pt x="145474" y="963829"/>
                  </a:moveTo>
                  <a:cubicBezTo>
                    <a:pt x="139682" y="963829"/>
                    <a:pt x="133889" y="961648"/>
                    <a:pt x="129525" y="957209"/>
                  </a:cubicBezTo>
                  <a:cubicBezTo>
                    <a:pt x="120725" y="948408"/>
                    <a:pt x="120725" y="934115"/>
                    <a:pt x="129525" y="925314"/>
                  </a:cubicBezTo>
                  <a:cubicBezTo>
                    <a:pt x="130580" y="924261"/>
                    <a:pt x="131783" y="923283"/>
                    <a:pt x="132987" y="922456"/>
                  </a:cubicBezTo>
                  <a:cubicBezTo>
                    <a:pt x="143367" y="915535"/>
                    <a:pt x="157360" y="918318"/>
                    <a:pt x="164280" y="928699"/>
                  </a:cubicBezTo>
                  <a:cubicBezTo>
                    <a:pt x="170899" y="938629"/>
                    <a:pt x="168644" y="951869"/>
                    <a:pt x="159391" y="959015"/>
                  </a:cubicBezTo>
                  <a:cubicBezTo>
                    <a:pt x="155329" y="962249"/>
                    <a:pt x="150363" y="963829"/>
                    <a:pt x="145474" y="963829"/>
                  </a:cubicBezTo>
                  <a:close/>
                  <a:moveTo>
                    <a:pt x="242212" y="904552"/>
                  </a:moveTo>
                  <a:cubicBezTo>
                    <a:pt x="234915" y="904552"/>
                    <a:pt x="227769" y="901017"/>
                    <a:pt x="223406" y="894472"/>
                  </a:cubicBezTo>
                  <a:cubicBezTo>
                    <a:pt x="216486" y="884091"/>
                    <a:pt x="219270" y="870099"/>
                    <a:pt x="229650" y="863178"/>
                  </a:cubicBezTo>
                  <a:cubicBezTo>
                    <a:pt x="230403" y="862652"/>
                    <a:pt x="231305" y="862125"/>
                    <a:pt x="232133" y="861749"/>
                  </a:cubicBezTo>
                  <a:cubicBezTo>
                    <a:pt x="243266" y="856183"/>
                    <a:pt x="256807" y="860696"/>
                    <a:pt x="262449" y="871829"/>
                  </a:cubicBezTo>
                  <a:cubicBezTo>
                    <a:pt x="267865" y="882662"/>
                    <a:pt x="263727" y="895751"/>
                    <a:pt x="253272" y="901618"/>
                  </a:cubicBezTo>
                  <a:cubicBezTo>
                    <a:pt x="249810" y="903574"/>
                    <a:pt x="245973" y="904552"/>
                    <a:pt x="242212" y="904552"/>
                  </a:cubicBezTo>
                  <a:close/>
                  <a:moveTo>
                    <a:pt x="342788" y="851745"/>
                  </a:moveTo>
                  <a:cubicBezTo>
                    <a:pt x="335492" y="851745"/>
                    <a:pt x="328346" y="848209"/>
                    <a:pt x="323982" y="841664"/>
                  </a:cubicBezTo>
                  <a:cubicBezTo>
                    <a:pt x="317062" y="831283"/>
                    <a:pt x="319844" y="817291"/>
                    <a:pt x="330226" y="810371"/>
                  </a:cubicBezTo>
                  <a:cubicBezTo>
                    <a:pt x="330978" y="809844"/>
                    <a:pt x="331881" y="809318"/>
                    <a:pt x="332708" y="808942"/>
                  </a:cubicBezTo>
                  <a:cubicBezTo>
                    <a:pt x="343841" y="803375"/>
                    <a:pt x="357382" y="807888"/>
                    <a:pt x="363023" y="819021"/>
                  </a:cubicBezTo>
                  <a:cubicBezTo>
                    <a:pt x="368439" y="829854"/>
                    <a:pt x="364304" y="842943"/>
                    <a:pt x="353922" y="848811"/>
                  </a:cubicBezTo>
                  <a:cubicBezTo>
                    <a:pt x="350461" y="850767"/>
                    <a:pt x="346625" y="851745"/>
                    <a:pt x="342788" y="851745"/>
                  </a:cubicBezTo>
                  <a:close/>
                  <a:moveTo>
                    <a:pt x="439378" y="792166"/>
                  </a:moveTo>
                  <a:cubicBezTo>
                    <a:pt x="433585" y="792166"/>
                    <a:pt x="427793" y="789985"/>
                    <a:pt x="423429" y="785546"/>
                  </a:cubicBezTo>
                  <a:cubicBezTo>
                    <a:pt x="414628" y="776745"/>
                    <a:pt x="414628" y="762452"/>
                    <a:pt x="423429" y="753651"/>
                  </a:cubicBezTo>
                  <a:cubicBezTo>
                    <a:pt x="424483" y="752598"/>
                    <a:pt x="425686" y="751620"/>
                    <a:pt x="426889" y="750793"/>
                  </a:cubicBezTo>
                  <a:cubicBezTo>
                    <a:pt x="437271" y="743872"/>
                    <a:pt x="451262" y="746655"/>
                    <a:pt x="458184" y="757036"/>
                  </a:cubicBezTo>
                  <a:cubicBezTo>
                    <a:pt x="464803" y="766966"/>
                    <a:pt x="462546" y="780206"/>
                    <a:pt x="453293" y="787352"/>
                  </a:cubicBezTo>
                  <a:cubicBezTo>
                    <a:pt x="449231" y="790587"/>
                    <a:pt x="444342" y="792166"/>
                    <a:pt x="439378" y="792166"/>
                  </a:cubicBezTo>
                  <a:close/>
                  <a:moveTo>
                    <a:pt x="520619" y="713406"/>
                  </a:moveTo>
                  <a:cubicBezTo>
                    <a:pt x="516332" y="713406"/>
                    <a:pt x="511969" y="712202"/>
                    <a:pt x="508132" y="709645"/>
                  </a:cubicBezTo>
                  <a:cubicBezTo>
                    <a:pt x="497752" y="702724"/>
                    <a:pt x="494968" y="688732"/>
                    <a:pt x="501888" y="678351"/>
                  </a:cubicBezTo>
                  <a:cubicBezTo>
                    <a:pt x="502265" y="677824"/>
                    <a:pt x="502716" y="677223"/>
                    <a:pt x="503093" y="676696"/>
                  </a:cubicBezTo>
                  <a:cubicBezTo>
                    <a:pt x="510917" y="666992"/>
                    <a:pt x="525058" y="665413"/>
                    <a:pt x="534838" y="673161"/>
                  </a:cubicBezTo>
                  <a:cubicBezTo>
                    <a:pt x="544391" y="680834"/>
                    <a:pt x="546121" y="694600"/>
                    <a:pt x="538825" y="704304"/>
                  </a:cubicBezTo>
                  <a:cubicBezTo>
                    <a:pt x="534386" y="710246"/>
                    <a:pt x="527616" y="713406"/>
                    <a:pt x="520619" y="713406"/>
                  </a:cubicBezTo>
                  <a:close/>
                  <a:moveTo>
                    <a:pt x="578016" y="615764"/>
                  </a:moveTo>
                  <a:cubicBezTo>
                    <a:pt x="574255" y="615764"/>
                    <a:pt x="570343" y="614786"/>
                    <a:pt x="566808" y="612755"/>
                  </a:cubicBezTo>
                  <a:cubicBezTo>
                    <a:pt x="556727" y="606963"/>
                    <a:pt x="552740" y="594626"/>
                    <a:pt x="557330" y="584170"/>
                  </a:cubicBezTo>
                  <a:cubicBezTo>
                    <a:pt x="561917" y="573488"/>
                    <a:pt x="573954" y="567921"/>
                    <a:pt x="585162" y="571682"/>
                  </a:cubicBezTo>
                  <a:cubicBezTo>
                    <a:pt x="596973" y="575594"/>
                    <a:pt x="603366" y="588383"/>
                    <a:pt x="599456" y="600193"/>
                  </a:cubicBezTo>
                  <a:cubicBezTo>
                    <a:pt x="599004" y="601622"/>
                    <a:pt x="598327" y="603051"/>
                    <a:pt x="597576" y="604330"/>
                  </a:cubicBezTo>
                  <a:cubicBezTo>
                    <a:pt x="593438" y="611702"/>
                    <a:pt x="585840" y="615764"/>
                    <a:pt x="578016" y="615764"/>
                  </a:cubicBezTo>
                  <a:close/>
                  <a:moveTo>
                    <a:pt x="609008" y="506839"/>
                  </a:moveTo>
                  <a:cubicBezTo>
                    <a:pt x="596521" y="506839"/>
                    <a:pt x="586441" y="496759"/>
                    <a:pt x="586441" y="484271"/>
                  </a:cubicBezTo>
                  <a:cubicBezTo>
                    <a:pt x="586441" y="482165"/>
                    <a:pt x="586742" y="479983"/>
                    <a:pt x="587344" y="478027"/>
                  </a:cubicBezTo>
                  <a:cubicBezTo>
                    <a:pt x="590804" y="466067"/>
                    <a:pt x="603291" y="459071"/>
                    <a:pt x="615252" y="462531"/>
                  </a:cubicBezTo>
                  <a:cubicBezTo>
                    <a:pt x="626461" y="465766"/>
                    <a:pt x="633307" y="476899"/>
                    <a:pt x="631276" y="488183"/>
                  </a:cubicBezTo>
                  <a:cubicBezTo>
                    <a:pt x="629396" y="498714"/>
                    <a:pt x="620143" y="506839"/>
                    <a:pt x="609008" y="506839"/>
                  </a:cubicBezTo>
                  <a:close/>
                  <a:moveTo>
                    <a:pt x="611265" y="393625"/>
                  </a:moveTo>
                  <a:cubicBezTo>
                    <a:pt x="601787" y="393625"/>
                    <a:pt x="592986" y="387683"/>
                    <a:pt x="589827" y="378204"/>
                  </a:cubicBezTo>
                  <a:cubicBezTo>
                    <a:pt x="589074" y="375872"/>
                    <a:pt x="588622" y="373390"/>
                    <a:pt x="588622" y="370983"/>
                  </a:cubicBezTo>
                  <a:cubicBezTo>
                    <a:pt x="588622" y="358496"/>
                    <a:pt x="598703" y="348415"/>
                    <a:pt x="611190" y="348415"/>
                  </a:cubicBezTo>
                  <a:cubicBezTo>
                    <a:pt x="622700" y="348415"/>
                    <a:pt x="632178" y="356991"/>
                    <a:pt x="633607" y="368124"/>
                  </a:cubicBezTo>
                  <a:cubicBezTo>
                    <a:pt x="634962" y="378656"/>
                    <a:pt x="628793" y="388962"/>
                    <a:pt x="618336" y="392422"/>
                  </a:cubicBezTo>
                  <a:cubicBezTo>
                    <a:pt x="616005" y="393249"/>
                    <a:pt x="613673" y="393625"/>
                    <a:pt x="611265" y="393625"/>
                  </a:cubicBezTo>
                  <a:close/>
                  <a:moveTo>
                    <a:pt x="582679" y="284098"/>
                  </a:moveTo>
                  <a:cubicBezTo>
                    <a:pt x="574858" y="284098"/>
                    <a:pt x="567260" y="280036"/>
                    <a:pt x="563047" y="272739"/>
                  </a:cubicBezTo>
                  <a:cubicBezTo>
                    <a:pt x="562294" y="271460"/>
                    <a:pt x="561693" y="270031"/>
                    <a:pt x="561166" y="268602"/>
                  </a:cubicBezTo>
                  <a:cubicBezTo>
                    <a:pt x="557254" y="256792"/>
                    <a:pt x="563649" y="244003"/>
                    <a:pt x="575458" y="240091"/>
                  </a:cubicBezTo>
                  <a:cubicBezTo>
                    <a:pt x="586667" y="236330"/>
                    <a:pt x="598779" y="241897"/>
                    <a:pt x="603291" y="252579"/>
                  </a:cubicBezTo>
                  <a:cubicBezTo>
                    <a:pt x="607805" y="263035"/>
                    <a:pt x="603893" y="275372"/>
                    <a:pt x="593814" y="281164"/>
                  </a:cubicBezTo>
                  <a:cubicBezTo>
                    <a:pt x="590353" y="283195"/>
                    <a:pt x="586441" y="284098"/>
                    <a:pt x="582679" y="284098"/>
                  </a:cubicBezTo>
                  <a:close/>
                  <a:moveTo>
                    <a:pt x="524907" y="186757"/>
                  </a:moveTo>
                  <a:cubicBezTo>
                    <a:pt x="517987" y="186757"/>
                    <a:pt x="511141" y="183523"/>
                    <a:pt x="506704" y="177580"/>
                  </a:cubicBezTo>
                  <a:cubicBezTo>
                    <a:pt x="499482" y="167876"/>
                    <a:pt x="501212" y="154110"/>
                    <a:pt x="510691" y="146512"/>
                  </a:cubicBezTo>
                  <a:cubicBezTo>
                    <a:pt x="520395" y="138764"/>
                    <a:pt x="534612" y="140344"/>
                    <a:pt x="542435" y="150048"/>
                  </a:cubicBezTo>
                  <a:cubicBezTo>
                    <a:pt x="542812" y="150574"/>
                    <a:pt x="543262" y="151176"/>
                    <a:pt x="543638" y="151702"/>
                  </a:cubicBezTo>
                  <a:cubicBezTo>
                    <a:pt x="550560" y="162083"/>
                    <a:pt x="547776" y="176075"/>
                    <a:pt x="537396" y="182996"/>
                  </a:cubicBezTo>
                  <a:cubicBezTo>
                    <a:pt x="533559" y="185479"/>
                    <a:pt x="529271" y="186757"/>
                    <a:pt x="524907" y="186757"/>
                  </a:cubicBezTo>
                  <a:close/>
                  <a:moveTo>
                    <a:pt x="444116" y="107320"/>
                  </a:moveTo>
                  <a:cubicBezTo>
                    <a:pt x="439227" y="107320"/>
                    <a:pt x="434336" y="105740"/>
                    <a:pt x="430200" y="102581"/>
                  </a:cubicBezTo>
                  <a:cubicBezTo>
                    <a:pt x="420946" y="95359"/>
                    <a:pt x="418616" y="82119"/>
                    <a:pt x="425234" y="72190"/>
                  </a:cubicBezTo>
                  <a:cubicBezTo>
                    <a:pt x="432155" y="61809"/>
                    <a:pt x="446147" y="59026"/>
                    <a:pt x="456529" y="65946"/>
                  </a:cubicBezTo>
                  <a:cubicBezTo>
                    <a:pt x="457732" y="66774"/>
                    <a:pt x="459010" y="67752"/>
                    <a:pt x="459989" y="68805"/>
                  </a:cubicBezTo>
                  <a:cubicBezTo>
                    <a:pt x="468790" y="77606"/>
                    <a:pt x="468790" y="91899"/>
                    <a:pt x="459989" y="100700"/>
                  </a:cubicBezTo>
                  <a:cubicBezTo>
                    <a:pt x="455701" y="105139"/>
                    <a:pt x="449908" y="107320"/>
                    <a:pt x="444116" y="107320"/>
                  </a:cubicBezTo>
                  <a:close/>
                  <a:moveTo>
                    <a:pt x="346023" y="50751"/>
                  </a:moveTo>
                  <a:cubicBezTo>
                    <a:pt x="344217" y="50751"/>
                    <a:pt x="342337" y="50525"/>
                    <a:pt x="340531" y="50074"/>
                  </a:cubicBezTo>
                  <a:cubicBezTo>
                    <a:pt x="338952" y="49697"/>
                    <a:pt x="337297" y="49096"/>
                    <a:pt x="335868" y="48343"/>
                  </a:cubicBezTo>
                  <a:cubicBezTo>
                    <a:pt x="324735" y="42777"/>
                    <a:pt x="320221" y="29237"/>
                    <a:pt x="325788" y="18103"/>
                  </a:cubicBezTo>
                  <a:cubicBezTo>
                    <a:pt x="331053" y="7572"/>
                    <a:pt x="343391" y="2983"/>
                    <a:pt x="354147" y="7196"/>
                  </a:cubicBezTo>
                  <a:cubicBezTo>
                    <a:pt x="364678" y="11258"/>
                    <a:pt x="370697" y="22541"/>
                    <a:pt x="367914" y="33750"/>
                  </a:cubicBezTo>
                  <a:cubicBezTo>
                    <a:pt x="365356" y="43905"/>
                    <a:pt x="356179" y="50751"/>
                    <a:pt x="346023" y="50751"/>
                  </a:cubicBezTo>
                  <a:close/>
                </a:path>
              </a:pathLst>
            </a:custGeom>
            <a:solidFill>
              <a:srgbClr val="485259"/>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69AB58F0-A644-43C4-A5DC-A093A120B6A9}"/>
                </a:ext>
              </a:extLst>
            </p:cNvPr>
            <p:cNvSpPr/>
            <p:nvPr/>
          </p:nvSpPr>
          <p:spPr>
            <a:xfrm>
              <a:off x="22844685" y="10419430"/>
              <a:ext cx="52663" cy="52663"/>
            </a:xfrm>
            <a:custGeom>
              <a:avLst/>
              <a:gdLst>
                <a:gd name="connsiteX0" fmla="*/ 28209 w 52657"/>
                <a:gd name="connsiteY0" fmla="*/ 50476 h 52657"/>
                <a:gd name="connsiteX1" fmla="*/ 23770 w 52657"/>
                <a:gd name="connsiteY1" fmla="*/ 50024 h 52657"/>
                <a:gd name="connsiteX2" fmla="*/ 19559 w 52657"/>
                <a:gd name="connsiteY2" fmla="*/ 48746 h 52657"/>
                <a:gd name="connsiteX3" fmla="*/ 15647 w 52657"/>
                <a:gd name="connsiteY3" fmla="*/ 46715 h 52657"/>
                <a:gd name="connsiteX4" fmla="*/ 12261 w 52657"/>
                <a:gd name="connsiteY4" fmla="*/ 43856 h 52657"/>
                <a:gd name="connsiteX5" fmla="*/ 5642 w 52657"/>
                <a:gd name="connsiteY5" fmla="*/ 27908 h 52657"/>
                <a:gd name="connsiteX6" fmla="*/ 12261 w 52657"/>
                <a:gd name="connsiteY6" fmla="*/ 11961 h 52657"/>
                <a:gd name="connsiteX7" fmla="*/ 44156 w 52657"/>
                <a:gd name="connsiteY7" fmla="*/ 11961 h 52657"/>
                <a:gd name="connsiteX8" fmla="*/ 50777 w 52657"/>
                <a:gd name="connsiteY8" fmla="*/ 27908 h 52657"/>
                <a:gd name="connsiteX9" fmla="*/ 50325 w 52657"/>
                <a:gd name="connsiteY9" fmla="*/ 32346 h 52657"/>
                <a:gd name="connsiteX10" fmla="*/ 49047 w 52657"/>
                <a:gd name="connsiteY10" fmla="*/ 36559 h 52657"/>
                <a:gd name="connsiteX11" fmla="*/ 46940 w 52657"/>
                <a:gd name="connsiteY11" fmla="*/ 40471 h 52657"/>
                <a:gd name="connsiteX12" fmla="*/ 44156 w 52657"/>
                <a:gd name="connsiteY12" fmla="*/ 43856 h 52657"/>
                <a:gd name="connsiteX13" fmla="*/ 28209 w 52657"/>
                <a:gd name="connsiteY13" fmla="*/ 50476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657" h="52657">
                  <a:moveTo>
                    <a:pt x="28209" y="50476"/>
                  </a:moveTo>
                  <a:cubicBezTo>
                    <a:pt x="26705" y="50476"/>
                    <a:pt x="25201" y="50325"/>
                    <a:pt x="23770" y="50024"/>
                  </a:cubicBezTo>
                  <a:cubicBezTo>
                    <a:pt x="22342" y="49724"/>
                    <a:pt x="20913" y="49347"/>
                    <a:pt x="19559" y="48746"/>
                  </a:cubicBezTo>
                  <a:cubicBezTo>
                    <a:pt x="18204" y="48219"/>
                    <a:pt x="16926" y="47467"/>
                    <a:pt x="15647" y="46715"/>
                  </a:cubicBezTo>
                  <a:cubicBezTo>
                    <a:pt x="14443" y="45887"/>
                    <a:pt x="13315" y="44909"/>
                    <a:pt x="12261" y="43856"/>
                  </a:cubicBezTo>
                  <a:cubicBezTo>
                    <a:pt x="8050" y="39718"/>
                    <a:pt x="5642" y="33851"/>
                    <a:pt x="5642" y="27908"/>
                  </a:cubicBezTo>
                  <a:cubicBezTo>
                    <a:pt x="5642" y="21965"/>
                    <a:pt x="8050" y="16173"/>
                    <a:pt x="12261" y="11961"/>
                  </a:cubicBezTo>
                  <a:cubicBezTo>
                    <a:pt x="20612" y="3536"/>
                    <a:pt x="35732" y="3536"/>
                    <a:pt x="44156" y="11961"/>
                  </a:cubicBezTo>
                  <a:cubicBezTo>
                    <a:pt x="48369" y="16173"/>
                    <a:pt x="50777" y="21965"/>
                    <a:pt x="50777" y="27908"/>
                  </a:cubicBezTo>
                  <a:cubicBezTo>
                    <a:pt x="50777" y="29412"/>
                    <a:pt x="50626" y="30842"/>
                    <a:pt x="50325" y="32346"/>
                  </a:cubicBezTo>
                  <a:cubicBezTo>
                    <a:pt x="50024" y="33776"/>
                    <a:pt x="49574" y="35205"/>
                    <a:pt x="49047" y="36559"/>
                  </a:cubicBezTo>
                  <a:cubicBezTo>
                    <a:pt x="48444" y="37913"/>
                    <a:pt x="47768" y="39192"/>
                    <a:pt x="46940" y="40471"/>
                  </a:cubicBezTo>
                  <a:cubicBezTo>
                    <a:pt x="46112" y="41674"/>
                    <a:pt x="45210" y="42803"/>
                    <a:pt x="44156" y="43856"/>
                  </a:cubicBezTo>
                  <a:cubicBezTo>
                    <a:pt x="39945" y="48069"/>
                    <a:pt x="34152" y="50476"/>
                    <a:pt x="28209" y="50476"/>
                  </a:cubicBezTo>
                  <a:close/>
                </a:path>
              </a:pathLst>
            </a:custGeom>
            <a:solidFill>
              <a:srgbClr val="485259"/>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B36D3AEE-9D35-42A0-B134-DABBCD83374F}"/>
                </a:ext>
              </a:extLst>
            </p:cNvPr>
            <p:cNvSpPr/>
            <p:nvPr/>
          </p:nvSpPr>
          <p:spPr>
            <a:xfrm>
              <a:off x="994044" y="10464818"/>
              <a:ext cx="203131" cy="165514"/>
            </a:xfrm>
            <a:custGeom>
              <a:avLst/>
              <a:gdLst>
                <a:gd name="connsiteX0" fmla="*/ 147945 w 203106"/>
                <a:gd name="connsiteY0" fmla="*/ 166751 h 165494"/>
                <a:gd name="connsiteX1" fmla="*/ 142980 w 203106"/>
                <a:gd name="connsiteY1" fmla="*/ 166074 h 165494"/>
                <a:gd name="connsiteX2" fmla="*/ 19536 w 203106"/>
                <a:gd name="connsiteY2" fmla="*/ 132523 h 165494"/>
                <a:gd name="connsiteX3" fmla="*/ 6296 w 203106"/>
                <a:gd name="connsiteY3" fmla="*/ 109429 h 165494"/>
                <a:gd name="connsiteX4" fmla="*/ 29390 w 203106"/>
                <a:gd name="connsiteY4" fmla="*/ 96190 h 165494"/>
                <a:gd name="connsiteX5" fmla="*/ 134630 w 203106"/>
                <a:gd name="connsiteY5" fmla="*/ 124775 h 165494"/>
                <a:gd name="connsiteX6" fmla="*/ 163215 w 203106"/>
                <a:gd name="connsiteY6" fmla="*/ 19536 h 165494"/>
                <a:gd name="connsiteX7" fmla="*/ 186309 w 203106"/>
                <a:gd name="connsiteY7" fmla="*/ 6296 h 165494"/>
                <a:gd name="connsiteX8" fmla="*/ 199549 w 203106"/>
                <a:gd name="connsiteY8" fmla="*/ 29390 h 165494"/>
                <a:gd name="connsiteX9" fmla="*/ 165999 w 203106"/>
                <a:gd name="connsiteY9" fmla="*/ 152834 h 165494"/>
                <a:gd name="connsiteX10" fmla="*/ 147945 w 203106"/>
                <a:gd name="connsiteY10" fmla="*/ 166751 h 16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106" h="165494">
                  <a:moveTo>
                    <a:pt x="147945" y="166751"/>
                  </a:moveTo>
                  <a:cubicBezTo>
                    <a:pt x="146290" y="166751"/>
                    <a:pt x="144635" y="166525"/>
                    <a:pt x="142980" y="166074"/>
                  </a:cubicBezTo>
                  <a:lnTo>
                    <a:pt x="19536" y="132523"/>
                  </a:lnTo>
                  <a:cubicBezTo>
                    <a:pt x="9531" y="129815"/>
                    <a:pt x="3588" y="119434"/>
                    <a:pt x="6296" y="109429"/>
                  </a:cubicBezTo>
                  <a:cubicBezTo>
                    <a:pt x="9005" y="99425"/>
                    <a:pt x="19310" y="93482"/>
                    <a:pt x="29390" y="96190"/>
                  </a:cubicBezTo>
                  <a:lnTo>
                    <a:pt x="134630" y="124775"/>
                  </a:lnTo>
                  <a:lnTo>
                    <a:pt x="163215" y="19536"/>
                  </a:lnTo>
                  <a:cubicBezTo>
                    <a:pt x="165923" y="9531"/>
                    <a:pt x="176304" y="3588"/>
                    <a:pt x="186309" y="6296"/>
                  </a:cubicBezTo>
                  <a:cubicBezTo>
                    <a:pt x="196314" y="9004"/>
                    <a:pt x="202257" y="19386"/>
                    <a:pt x="199549" y="29390"/>
                  </a:cubicBezTo>
                  <a:lnTo>
                    <a:pt x="165999" y="152834"/>
                  </a:lnTo>
                  <a:cubicBezTo>
                    <a:pt x="163817" y="161259"/>
                    <a:pt x="156219" y="166751"/>
                    <a:pt x="147945" y="166751"/>
                  </a:cubicBezTo>
                  <a:close/>
                </a:path>
              </a:pathLst>
            </a:custGeom>
            <a:solidFill>
              <a:srgbClr val="485259"/>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FB4CE9B0-2B10-4C61-A7B8-EFCAEA60F5EB}"/>
                </a:ext>
              </a:extLst>
            </p:cNvPr>
            <p:cNvSpPr/>
            <p:nvPr/>
          </p:nvSpPr>
          <p:spPr>
            <a:xfrm>
              <a:off x="3539237" y="10471255"/>
              <a:ext cx="225700" cy="135421"/>
            </a:xfrm>
            <a:custGeom>
              <a:avLst/>
              <a:gdLst>
                <a:gd name="connsiteX0" fmla="*/ 114351 w 225674"/>
                <a:gd name="connsiteY0" fmla="*/ 134211 h 135404"/>
                <a:gd name="connsiteX1" fmla="*/ 114276 w 225674"/>
                <a:gd name="connsiteY1" fmla="*/ 134211 h 135404"/>
                <a:gd name="connsiteX2" fmla="*/ 101037 w 225674"/>
                <a:gd name="connsiteY2" fmla="*/ 128644 h 135404"/>
                <a:gd name="connsiteX3" fmla="*/ 11068 w 225674"/>
                <a:gd name="connsiteY3" fmla="*/ 37697 h 135404"/>
                <a:gd name="connsiteX4" fmla="*/ 11218 w 225674"/>
                <a:gd name="connsiteY4" fmla="*/ 11068 h 135404"/>
                <a:gd name="connsiteX5" fmla="*/ 37848 w 225674"/>
                <a:gd name="connsiteY5" fmla="*/ 11218 h 135404"/>
                <a:gd name="connsiteX6" fmla="*/ 114577 w 225674"/>
                <a:gd name="connsiteY6" fmla="*/ 88775 h 135404"/>
                <a:gd name="connsiteX7" fmla="*/ 192134 w 225674"/>
                <a:gd name="connsiteY7" fmla="*/ 12046 h 135404"/>
                <a:gd name="connsiteX8" fmla="*/ 218763 w 225674"/>
                <a:gd name="connsiteY8" fmla="*/ 12196 h 135404"/>
                <a:gd name="connsiteX9" fmla="*/ 218613 w 225674"/>
                <a:gd name="connsiteY9" fmla="*/ 38825 h 135404"/>
                <a:gd name="connsiteX10" fmla="*/ 127666 w 225674"/>
                <a:gd name="connsiteY10" fmla="*/ 128795 h 135404"/>
                <a:gd name="connsiteX11" fmla="*/ 114351 w 225674"/>
                <a:gd name="connsiteY11" fmla="*/ 134211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5674" h="135404">
                  <a:moveTo>
                    <a:pt x="114351" y="134211"/>
                  </a:moveTo>
                  <a:cubicBezTo>
                    <a:pt x="114351" y="134211"/>
                    <a:pt x="114276" y="134211"/>
                    <a:pt x="114276" y="134211"/>
                  </a:cubicBezTo>
                  <a:cubicBezTo>
                    <a:pt x="109311" y="134211"/>
                    <a:pt x="104497" y="132180"/>
                    <a:pt x="101037" y="128644"/>
                  </a:cubicBezTo>
                  <a:lnTo>
                    <a:pt x="11068" y="37697"/>
                  </a:lnTo>
                  <a:cubicBezTo>
                    <a:pt x="3771" y="30325"/>
                    <a:pt x="3846" y="18440"/>
                    <a:pt x="11218" y="11068"/>
                  </a:cubicBezTo>
                  <a:cubicBezTo>
                    <a:pt x="18590" y="3771"/>
                    <a:pt x="30476" y="3846"/>
                    <a:pt x="37848" y="11218"/>
                  </a:cubicBezTo>
                  <a:lnTo>
                    <a:pt x="114577" y="88775"/>
                  </a:lnTo>
                  <a:lnTo>
                    <a:pt x="192134" y="12046"/>
                  </a:lnTo>
                  <a:cubicBezTo>
                    <a:pt x="199506" y="4749"/>
                    <a:pt x="211391" y="4824"/>
                    <a:pt x="218763" y="12196"/>
                  </a:cubicBezTo>
                  <a:cubicBezTo>
                    <a:pt x="226060" y="19568"/>
                    <a:pt x="225985" y="31454"/>
                    <a:pt x="218613" y="38825"/>
                  </a:cubicBezTo>
                  <a:lnTo>
                    <a:pt x="127666" y="128795"/>
                  </a:lnTo>
                  <a:cubicBezTo>
                    <a:pt x="124055" y="132255"/>
                    <a:pt x="119316" y="134211"/>
                    <a:pt x="114351" y="134211"/>
                  </a:cubicBezTo>
                  <a:close/>
                </a:path>
              </a:pathLst>
            </a:custGeom>
            <a:solidFill>
              <a:srgbClr val="485259"/>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FC7264B-1858-475F-8AEA-A36B45A9E313}"/>
                </a:ext>
              </a:extLst>
            </p:cNvPr>
            <p:cNvSpPr/>
            <p:nvPr/>
          </p:nvSpPr>
          <p:spPr>
            <a:xfrm>
              <a:off x="6007974" y="10469779"/>
              <a:ext cx="218177" cy="157990"/>
            </a:xfrm>
            <a:custGeom>
              <a:avLst/>
              <a:gdLst>
                <a:gd name="connsiteX0" fmla="*/ 89727 w 218151"/>
                <a:gd name="connsiteY0" fmla="*/ 153289 h 157972"/>
                <a:gd name="connsiteX1" fmla="*/ 85063 w 218151"/>
                <a:gd name="connsiteY1" fmla="*/ 152687 h 157972"/>
                <a:gd name="connsiteX2" fmla="*/ 73553 w 218151"/>
                <a:gd name="connsiteY2" fmla="*/ 144036 h 157972"/>
                <a:gd name="connsiteX3" fmla="*/ 8258 w 218151"/>
                <a:gd name="connsiteY3" fmla="*/ 34058 h 157972"/>
                <a:gd name="connsiteX4" fmla="*/ 14803 w 218151"/>
                <a:gd name="connsiteY4" fmla="*/ 8255 h 157972"/>
                <a:gd name="connsiteX5" fmla="*/ 40605 w 218151"/>
                <a:gd name="connsiteY5" fmla="*/ 14875 h 157972"/>
                <a:gd name="connsiteX6" fmla="*/ 96271 w 218151"/>
                <a:gd name="connsiteY6" fmla="*/ 108681 h 157972"/>
                <a:gd name="connsiteX7" fmla="*/ 190076 w 218151"/>
                <a:gd name="connsiteY7" fmla="*/ 53014 h 157972"/>
                <a:gd name="connsiteX8" fmla="*/ 215879 w 218151"/>
                <a:gd name="connsiteY8" fmla="*/ 59634 h 157972"/>
                <a:gd name="connsiteX9" fmla="*/ 209334 w 218151"/>
                <a:gd name="connsiteY9" fmla="*/ 85436 h 157972"/>
                <a:gd name="connsiteX10" fmla="*/ 99355 w 218151"/>
                <a:gd name="connsiteY10" fmla="*/ 150731 h 157972"/>
                <a:gd name="connsiteX11" fmla="*/ 89727 w 218151"/>
                <a:gd name="connsiteY11" fmla="*/ 153289 h 15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151" h="157972">
                  <a:moveTo>
                    <a:pt x="89727" y="153289"/>
                  </a:moveTo>
                  <a:cubicBezTo>
                    <a:pt x="88147" y="153289"/>
                    <a:pt x="86642" y="153063"/>
                    <a:pt x="85063" y="152687"/>
                  </a:cubicBezTo>
                  <a:cubicBezTo>
                    <a:pt x="80248" y="151483"/>
                    <a:pt x="76111" y="148324"/>
                    <a:pt x="73553" y="144036"/>
                  </a:cubicBezTo>
                  <a:lnTo>
                    <a:pt x="8258" y="34058"/>
                  </a:lnTo>
                  <a:cubicBezTo>
                    <a:pt x="2992" y="25105"/>
                    <a:pt x="5926" y="13597"/>
                    <a:pt x="14803" y="8255"/>
                  </a:cubicBezTo>
                  <a:cubicBezTo>
                    <a:pt x="23755" y="2990"/>
                    <a:pt x="35264" y="5924"/>
                    <a:pt x="40605" y="14875"/>
                  </a:cubicBezTo>
                  <a:lnTo>
                    <a:pt x="96271" y="108681"/>
                  </a:lnTo>
                  <a:lnTo>
                    <a:pt x="190076" y="53014"/>
                  </a:lnTo>
                  <a:cubicBezTo>
                    <a:pt x="199028" y="47673"/>
                    <a:pt x="210538" y="50682"/>
                    <a:pt x="215879" y="59634"/>
                  </a:cubicBezTo>
                  <a:cubicBezTo>
                    <a:pt x="221144" y="68586"/>
                    <a:pt x="218210" y="80095"/>
                    <a:pt x="209334" y="85436"/>
                  </a:cubicBezTo>
                  <a:lnTo>
                    <a:pt x="99355" y="150731"/>
                  </a:lnTo>
                  <a:cubicBezTo>
                    <a:pt x="96422" y="152386"/>
                    <a:pt x="93112" y="153289"/>
                    <a:pt x="89727" y="153289"/>
                  </a:cubicBezTo>
                  <a:close/>
                </a:path>
              </a:pathLst>
            </a:custGeom>
            <a:solidFill>
              <a:srgbClr val="485259"/>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B1B19206-F7F9-4740-BEE2-253C71140BF8}"/>
                </a:ext>
              </a:extLst>
            </p:cNvPr>
            <p:cNvSpPr/>
            <p:nvPr/>
          </p:nvSpPr>
          <p:spPr>
            <a:xfrm>
              <a:off x="8366248" y="10476252"/>
              <a:ext cx="225700" cy="135421"/>
            </a:xfrm>
            <a:custGeom>
              <a:avLst/>
              <a:gdLst>
                <a:gd name="connsiteX0" fmla="*/ 117253 w 225674"/>
                <a:gd name="connsiteY0" fmla="*/ 135985 h 135404"/>
                <a:gd name="connsiteX1" fmla="*/ 104315 w 225674"/>
                <a:gd name="connsiteY1" fmla="*/ 130794 h 135404"/>
                <a:gd name="connsiteX2" fmla="*/ 11487 w 225674"/>
                <a:gd name="connsiteY2" fmla="*/ 42781 h 135404"/>
                <a:gd name="connsiteX3" fmla="*/ 10810 w 225674"/>
                <a:gd name="connsiteY3" fmla="*/ 16227 h 135404"/>
                <a:gd name="connsiteX4" fmla="*/ 37365 w 225674"/>
                <a:gd name="connsiteY4" fmla="*/ 15550 h 135404"/>
                <a:gd name="connsiteX5" fmla="*/ 116501 w 225674"/>
                <a:gd name="connsiteY5" fmla="*/ 90624 h 135404"/>
                <a:gd name="connsiteX6" fmla="*/ 191576 w 225674"/>
                <a:gd name="connsiteY6" fmla="*/ 11487 h 135404"/>
                <a:gd name="connsiteX7" fmla="*/ 218130 w 225674"/>
                <a:gd name="connsiteY7" fmla="*/ 10811 h 135404"/>
                <a:gd name="connsiteX8" fmla="*/ 218807 w 225674"/>
                <a:gd name="connsiteY8" fmla="*/ 37365 h 135404"/>
                <a:gd name="connsiteX9" fmla="*/ 130793 w 225674"/>
                <a:gd name="connsiteY9" fmla="*/ 130192 h 135404"/>
                <a:gd name="connsiteX10" fmla="*/ 117253 w 225674"/>
                <a:gd name="connsiteY10" fmla="*/ 135985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5674" h="135404">
                  <a:moveTo>
                    <a:pt x="117253" y="135985"/>
                  </a:moveTo>
                  <a:cubicBezTo>
                    <a:pt x="112590" y="135985"/>
                    <a:pt x="107926" y="134254"/>
                    <a:pt x="104315" y="130794"/>
                  </a:cubicBezTo>
                  <a:lnTo>
                    <a:pt x="11487" y="42781"/>
                  </a:lnTo>
                  <a:cubicBezTo>
                    <a:pt x="3965" y="35634"/>
                    <a:pt x="3664" y="23749"/>
                    <a:pt x="10810" y="16227"/>
                  </a:cubicBezTo>
                  <a:cubicBezTo>
                    <a:pt x="17956" y="8704"/>
                    <a:pt x="29842" y="8403"/>
                    <a:pt x="37365" y="15550"/>
                  </a:cubicBezTo>
                  <a:lnTo>
                    <a:pt x="116501" y="90624"/>
                  </a:lnTo>
                  <a:lnTo>
                    <a:pt x="191576" y="11487"/>
                  </a:lnTo>
                  <a:cubicBezTo>
                    <a:pt x="198722" y="3965"/>
                    <a:pt x="210608" y="3664"/>
                    <a:pt x="218130" y="10811"/>
                  </a:cubicBezTo>
                  <a:cubicBezTo>
                    <a:pt x="225653" y="17957"/>
                    <a:pt x="225953" y="29843"/>
                    <a:pt x="218807" y="37365"/>
                  </a:cubicBezTo>
                  <a:lnTo>
                    <a:pt x="130793" y="130192"/>
                  </a:lnTo>
                  <a:cubicBezTo>
                    <a:pt x="127183" y="134029"/>
                    <a:pt x="122219" y="135985"/>
                    <a:pt x="117253" y="135985"/>
                  </a:cubicBezTo>
                  <a:close/>
                </a:path>
              </a:pathLst>
            </a:custGeom>
            <a:solidFill>
              <a:srgbClr val="485259"/>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C6DC6284-9686-4CAD-AEA8-DB5D705ABEEC}"/>
                </a:ext>
              </a:extLst>
            </p:cNvPr>
            <p:cNvSpPr/>
            <p:nvPr/>
          </p:nvSpPr>
          <p:spPr>
            <a:xfrm>
              <a:off x="10837997" y="10453333"/>
              <a:ext cx="218177" cy="157990"/>
            </a:xfrm>
            <a:custGeom>
              <a:avLst/>
              <a:gdLst>
                <a:gd name="connsiteX0" fmla="*/ 86158 w 218151"/>
                <a:gd name="connsiteY0" fmla="*/ 155364 h 157972"/>
                <a:gd name="connsiteX1" fmla="*/ 80892 w 218151"/>
                <a:gd name="connsiteY1" fmla="*/ 154612 h 157972"/>
                <a:gd name="connsiteX2" fmla="*/ 69683 w 218151"/>
                <a:gd name="connsiteY2" fmla="*/ 145586 h 157972"/>
                <a:gd name="connsiteX3" fmla="*/ 7999 w 218151"/>
                <a:gd name="connsiteY3" fmla="*/ 33576 h 157972"/>
                <a:gd name="connsiteX4" fmla="*/ 15371 w 218151"/>
                <a:gd name="connsiteY4" fmla="*/ 7999 h 157972"/>
                <a:gd name="connsiteX5" fmla="*/ 40948 w 218151"/>
                <a:gd name="connsiteY5" fmla="*/ 15371 h 157972"/>
                <a:gd name="connsiteX6" fmla="*/ 93605 w 218151"/>
                <a:gd name="connsiteY6" fmla="*/ 110907 h 157972"/>
                <a:gd name="connsiteX7" fmla="*/ 189140 w 218151"/>
                <a:gd name="connsiteY7" fmla="*/ 58250 h 157972"/>
                <a:gd name="connsiteX8" fmla="*/ 214717 w 218151"/>
                <a:gd name="connsiteY8" fmla="*/ 65622 h 157972"/>
                <a:gd name="connsiteX9" fmla="*/ 207345 w 218151"/>
                <a:gd name="connsiteY9" fmla="*/ 91198 h 157972"/>
                <a:gd name="connsiteX10" fmla="*/ 95335 w 218151"/>
                <a:gd name="connsiteY10" fmla="*/ 152882 h 157972"/>
                <a:gd name="connsiteX11" fmla="*/ 86158 w 218151"/>
                <a:gd name="connsiteY11" fmla="*/ 155364 h 15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151" h="157972">
                  <a:moveTo>
                    <a:pt x="86158" y="155364"/>
                  </a:moveTo>
                  <a:cubicBezTo>
                    <a:pt x="84427" y="155364"/>
                    <a:pt x="82622" y="155139"/>
                    <a:pt x="80892" y="154612"/>
                  </a:cubicBezTo>
                  <a:cubicBezTo>
                    <a:pt x="76077" y="153259"/>
                    <a:pt x="72091" y="150024"/>
                    <a:pt x="69683" y="145586"/>
                  </a:cubicBezTo>
                  <a:lnTo>
                    <a:pt x="7999" y="33576"/>
                  </a:lnTo>
                  <a:cubicBezTo>
                    <a:pt x="2959" y="24474"/>
                    <a:pt x="6269" y="13040"/>
                    <a:pt x="15371" y="7999"/>
                  </a:cubicBezTo>
                  <a:cubicBezTo>
                    <a:pt x="24473" y="2959"/>
                    <a:pt x="35907" y="6269"/>
                    <a:pt x="40948" y="15371"/>
                  </a:cubicBezTo>
                  <a:lnTo>
                    <a:pt x="93605" y="110907"/>
                  </a:lnTo>
                  <a:lnTo>
                    <a:pt x="189140" y="58250"/>
                  </a:lnTo>
                  <a:cubicBezTo>
                    <a:pt x="198242" y="53209"/>
                    <a:pt x="209676" y="56520"/>
                    <a:pt x="214717" y="65622"/>
                  </a:cubicBezTo>
                  <a:cubicBezTo>
                    <a:pt x="219757" y="74724"/>
                    <a:pt x="216447" y="86158"/>
                    <a:pt x="207345" y="91198"/>
                  </a:cubicBezTo>
                  <a:lnTo>
                    <a:pt x="95335" y="152882"/>
                  </a:lnTo>
                  <a:cubicBezTo>
                    <a:pt x="92401" y="154537"/>
                    <a:pt x="89317" y="155364"/>
                    <a:pt x="86158" y="155364"/>
                  </a:cubicBezTo>
                  <a:close/>
                </a:path>
              </a:pathLst>
            </a:custGeom>
            <a:solidFill>
              <a:srgbClr val="485259"/>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10083685-ACF5-4412-8B20-545CED5C2989}"/>
                </a:ext>
              </a:extLst>
            </p:cNvPr>
            <p:cNvSpPr/>
            <p:nvPr/>
          </p:nvSpPr>
          <p:spPr>
            <a:xfrm>
              <a:off x="13288277" y="10453333"/>
              <a:ext cx="218177" cy="157990"/>
            </a:xfrm>
            <a:custGeom>
              <a:avLst/>
              <a:gdLst>
                <a:gd name="connsiteX0" fmla="*/ 86158 w 218151"/>
                <a:gd name="connsiteY0" fmla="*/ 155364 h 157972"/>
                <a:gd name="connsiteX1" fmla="*/ 80892 w 218151"/>
                <a:gd name="connsiteY1" fmla="*/ 154612 h 157972"/>
                <a:gd name="connsiteX2" fmla="*/ 69684 w 218151"/>
                <a:gd name="connsiteY2" fmla="*/ 145586 h 157972"/>
                <a:gd name="connsiteX3" fmla="*/ 7999 w 218151"/>
                <a:gd name="connsiteY3" fmla="*/ 33576 h 157972"/>
                <a:gd name="connsiteX4" fmla="*/ 15371 w 218151"/>
                <a:gd name="connsiteY4" fmla="*/ 7999 h 157972"/>
                <a:gd name="connsiteX5" fmla="*/ 40947 w 218151"/>
                <a:gd name="connsiteY5" fmla="*/ 15371 h 157972"/>
                <a:gd name="connsiteX6" fmla="*/ 93605 w 218151"/>
                <a:gd name="connsiteY6" fmla="*/ 110907 h 157972"/>
                <a:gd name="connsiteX7" fmla="*/ 189141 w 218151"/>
                <a:gd name="connsiteY7" fmla="*/ 58250 h 157972"/>
                <a:gd name="connsiteX8" fmla="*/ 214716 w 218151"/>
                <a:gd name="connsiteY8" fmla="*/ 65622 h 157972"/>
                <a:gd name="connsiteX9" fmla="*/ 207345 w 218151"/>
                <a:gd name="connsiteY9" fmla="*/ 91198 h 157972"/>
                <a:gd name="connsiteX10" fmla="*/ 95335 w 218151"/>
                <a:gd name="connsiteY10" fmla="*/ 152882 h 157972"/>
                <a:gd name="connsiteX11" fmla="*/ 86158 w 218151"/>
                <a:gd name="connsiteY11" fmla="*/ 155364 h 15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151" h="157972">
                  <a:moveTo>
                    <a:pt x="86158" y="155364"/>
                  </a:moveTo>
                  <a:cubicBezTo>
                    <a:pt x="84428" y="155364"/>
                    <a:pt x="82622" y="155139"/>
                    <a:pt x="80892" y="154612"/>
                  </a:cubicBezTo>
                  <a:cubicBezTo>
                    <a:pt x="76078" y="153259"/>
                    <a:pt x="72091" y="150024"/>
                    <a:pt x="69684" y="145586"/>
                  </a:cubicBezTo>
                  <a:lnTo>
                    <a:pt x="7999" y="33576"/>
                  </a:lnTo>
                  <a:cubicBezTo>
                    <a:pt x="2959" y="24474"/>
                    <a:pt x="6269" y="13040"/>
                    <a:pt x="15371" y="7999"/>
                  </a:cubicBezTo>
                  <a:cubicBezTo>
                    <a:pt x="24474" y="2959"/>
                    <a:pt x="35908" y="6269"/>
                    <a:pt x="40947" y="15371"/>
                  </a:cubicBezTo>
                  <a:lnTo>
                    <a:pt x="93605" y="110907"/>
                  </a:lnTo>
                  <a:lnTo>
                    <a:pt x="189141" y="58250"/>
                  </a:lnTo>
                  <a:cubicBezTo>
                    <a:pt x="198243" y="53209"/>
                    <a:pt x="209677" y="56520"/>
                    <a:pt x="214716" y="65622"/>
                  </a:cubicBezTo>
                  <a:cubicBezTo>
                    <a:pt x="219757" y="74724"/>
                    <a:pt x="216447" y="86158"/>
                    <a:pt x="207345" y="91198"/>
                  </a:cubicBezTo>
                  <a:lnTo>
                    <a:pt x="95335" y="152882"/>
                  </a:lnTo>
                  <a:cubicBezTo>
                    <a:pt x="92476" y="154537"/>
                    <a:pt x="89317" y="155364"/>
                    <a:pt x="86158" y="155364"/>
                  </a:cubicBezTo>
                  <a:close/>
                </a:path>
              </a:pathLst>
            </a:custGeom>
            <a:solidFill>
              <a:srgbClr val="485259"/>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661BE0DB-1C63-45C9-B2D7-339ABC9F2101}"/>
                </a:ext>
              </a:extLst>
            </p:cNvPr>
            <p:cNvSpPr/>
            <p:nvPr/>
          </p:nvSpPr>
          <p:spPr>
            <a:xfrm>
              <a:off x="15519028" y="10470639"/>
              <a:ext cx="210653" cy="157990"/>
            </a:xfrm>
            <a:custGeom>
              <a:avLst/>
              <a:gdLst>
                <a:gd name="connsiteX0" fmla="*/ 141070 w 210629"/>
                <a:gd name="connsiteY0" fmla="*/ 159801 h 157972"/>
                <a:gd name="connsiteX1" fmla="*/ 133322 w 210629"/>
                <a:gd name="connsiteY1" fmla="*/ 158146 h 157972"/>
                <a:gd name="connsiteX2" fmla="*/ 16723 w 210629"/>
                <a:gd name="connsiteY2" fmla="*/ 105639 h 157972"/>
                <a:gd name="connsiteX3" fmla="*/ 7320 w 210629"/>
                <a:gd name="connsiteY3" fmla="*/ 80739 h 157972"/>
                <a:gd name="connsiteX4" fmla="*/ 32219 w 210629"/>
                <a:gd name="connsiteY4" fmla="*/ 71336 h 157972"/>
                <a:gd name="connsiteX5" fmla="*/ 131667 w 210629"/>
                <a:gd name="connsiteY5" fmla="*/ 116171 h 157972"/>
                <a:gd name="connsiteX6" fmla="*/ 176501 w 210629"/>
                <a:gd name="connsiteY6" fmla="*/ 16723 h 157972"/>
                <a:gd name="connsiteX7" fmla="*/ 201401 w 210629"/>
                <a:gd name="connsiteY7" fmla="*/ 7320 h 157972"/>
                <a:gd name="connsiteX8" fmla="*/ 210804 w 210629"/>
                <a:gd name="connsiteY8" fmla="*/ 32220 h 157972"/>
                <a:gd name="connsiteX9" fmla="*/ 158296 w 210629"/>
                <a:gd name="connsiteY9" fmla="*/ 148818 h 157972"/>
                <a:gd name="connsiteX10" fmla="*/ 141070 w 210629"/>
                <a:gd name="connsiteY10" fmla="*/ 159801 h 15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0629" h="157972">
                  <a:moveTo>
                    <a:pt x="141070" y="159801"/>
                  </a:moveTo>
                  <a:cubicBezTo>
                    <a:pt x="138512" y="159801"/>
                    <a:pt x="135879" y="159274"/>
                    <a:pt x="133322" y="158146"/>
                  </a:cubicBezTo>
                  <a:lnTo>
                    <a:pt x="16723" y="105639"/>
                  </a:lnTo>
                  <a:cubicBezTo>
                    <a:pt x="7245" y="101351"/>
                    <a:pt x="3032" y="90218"/>
                    <a:pt x="7320" y="80739"/>
                  </a:cubicBezTo>
                  <a:cubicBezTo>
                    <a:pt x="11608" y="71261"/>
                    <a:pt x="22741" y="67049"/>
                    <a:pt x="32219" y="71336"/>
                  </a:cubicBezTo>
                  <a:lnTo>
                    <a:pt x="131667" y="116171"/>
                  </a:lnTo>
                  <a:lnTo>
                    <a:pt x="176501" y="16723"/>
                  </a:lnTo>
                  <a:cubicBezTo>
                    <a:pt x="180788" y="7245"/>
                    <a:pt x="191922" y="3032"/>
                    <a:pt x="201401" y="7320"/>
                  </a:cubicBezTo>
                  <a:cubicBezTo>
                    <a:pt x="210879" y="11608"/>
                    <a:pt x="215090" y="22741"/>
                    <a:pt x="210804" y="32220"/>
                  </a:cubicBezTo>
                  <a:lnTo>
                    <a:pt x="158296" y="148818"/>
                  </a:lnTo>
                  <a:cubicBezTo>
                    <a:pt x="155062" y="155664"/>
                    <a:pt x="148216" y="159801"/>
                    <a:pt x="141070" y="159801"/>
                  </a:cubicBezTo>
                  <a:close/>
                </a:path>
              </a:pathLst>
            </a:custGeom>
            <a:solidFill>
              <a:srgbClr val="485259"/>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57B45B4A-74E3-49D8-AE72-4A6DFD31ED69}"/>
                </a:ext>
              </a:extLst>
            </p:cNvPr>
            <p:cNvSpPr/>
            <p:nvPr/>
          </p:nvSpPr>
          <p:spPr>
            <a:xfrm>
              <a:off x="17829738" y="10454907"/>
              <a:ext cx="195607" cy="173037"/>
            </a:xfrm>
            <a:custGeom>
              <a:avLst/>
              <a:gdLst>
                <a:gd name="connsiteX0" fmla="*/ 149053 w 195584"/>
                <a:gd name="connsiteY0" fmla="*/ 167785 h 173017"/>
                <a:gd name="connsiteX1" fmla="*/ 144765 w 195584"/>
                <a:gd name="connsiteY1" fmla="*/ 167258 h 173017"/>
                <a:gd name="connsiteX2" fmla="*/ 20194 w 195584"/>
                <a:gd name="connsiteY2" fmla="*/ 138221 h 173017"/>
                <a:gd name="connsiteX3" fmla="*/ 6126 w 195584"/>
                <a:gd name="connsiteY3" fmla="*/ 115654 h 173017"/>
                <a:gd name="connsiteX4" fmla="*/ 28694 w 195584"/>
                <a:gd name="connsiteY4" fmla="*/ 101587 h 173017"/>
                <a:gd name="connsiteX5" fmla="*/ 134912 w 195584"/>
                <a:gd name="connsiteY5" fmla="*/ 126411 h 173017"/>
                <a:gd name="connsiteX6" fmla="*/ 159735 w 195584"/>
                <a:gd name="connsiteY6" fmla="*/ 20193 h 173017"/>
                <a:gd name="connsiteX7" fmla="*/ 182302 w 195584"/>
                <a:gd name="connsiteY7" fmla="*/ 6126 h 173017"/>
                <a:gd name="connsiteX8" fmla="*/ 196370 w 195584"/>
                <a:gd name="connsiteY8" fmla="*/ 28693 h 173017"/>
                <a:gd name="connsiteX9" fmla="*/ 167332 w 195584"/>
                <a:gd name="connsiteY9" fmla="*/ 153266 h 173017"/>
                <a:gd name="connsiteX10" fmla="*/ 149053 w 195584"/>
                <a:gd name="connsiteY10" fmla="*/ 167785 h 17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584" h="173017">
                  <a:moveTo>
                    <a:pt x="149053" y="167785"/>
                  </a:moveTo>
                  <a:cubicBezTo>
                    <a:pt x="147624" y="167785"/>
                    <a:pt x="146196" y="167634"/>
                    <a:pt x="144765" y="167258"/>
                  </a:cubicBezTo>
                  <a:lnTo>
                    <a:pt x="20194" y="138221"/>
                  </a:lnTo>
                  <a:cubicBezTo>
                    <a:pt x="10113" y="135889"/>
                    <a:pt x="3794" y="125733"/>
                    <a:pt x="6126" y="115654"/>
                  </a:cubicBezTo>
                  <a:cubicBezTo>
                    <a:pt x="8459" y="105574"/>
                    <a:pt x="18538" y="99254"/>
                    <a:pt x="28694" y="101587"/>
                  </a:cubicBezTo>
                  <a:lnTo>
                    <a:pt x="134912" y="126411"/>
                  </a:lnTo>
                  <a:lnTo>
                    <a:pt x="159735" y="20193"/>
                  </a:lnTo>
                  <a:cubicBezTo>
                    <a:pt x="162067" y="10113"/>
                    <a:pt x="172148" y="3794"/>
                    <a:pt x="182302" y="6126"/>
                  </a:cubicBezTo>
                  <a:cubicBezTo>
                    <a:pt x="192383" y="8458"/>
                    <a:pt x="198702" y="18613"/>
                    <a:pt x="196370" y="28693"/>
                  </a:cubicBezTo>
                  <a:lnTo>
                    <a:pt x="167332" y="153266"/>
                  </a:lnTo>
                  <a:cubicBezTo>
                    <a:pt x="165301" y="161917"/>
                    <a:pt x="157553" y="167785"/>
                    <a:pt x="149053" y="167785"/>
                  </a:cubicBezTo>
                  <a:close/>
                </a:path>
              </a:pathLst>
            </a:custGeom>
            <a:solidFill>
              <a:srgbClr val="485259"/>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686E0913-205F-4100-AB35-0D38295838BB}"/>
                </a:ext>
              </a:extLst>
            </p:cNvPr>
            <p:cNvSpPr/>
            <p:nvPr/>
          </p:nvSpPr>
          <p:spPr>
            <a:xfrm>
              <a:off x="20410842" y="10497406"/>
              <a:ext cx="225700" cy="142944"/>
            </a:xfrm>
            <a:custGeom>
              <a:avLst/>
              <a:gdLst>
                <a:gd name="connsiteX0" fmla="*/ 109568 w 225674"/>
                <a:gd name="connsiteY0" fmla="*/ 138754 h 142927"/>
                <a:gd name="connsiteX1" fmla="*/ 95500 w 225674"/>
                <a:gd name="connsiteY1" fmla="*/ 132436 h 142927"/>
                <a:gd name="connsiteX2" fmla="*/ 10420 w 225674"/>
                <a:gd name="connsiteY2" fmla="*/ 36975 h 142927"/>
                <a:gd name="connsiteX3" fmla="*/ 11926 w 225674"/>
                <a:gd name="connsiteY3" fmla="*/ 10421 h 142927"/>
                <a:gd name="connsiteX4" fmla="*/ 38479 w 225674"/>
                <a:gd name="connsiteY4" fmla="*/ 11925 h 142927"/>
                <a:gd name="connsiteX5" fmla="*/ 111072 w 225674"/>
                <a:gd name="connsiteY5" fmla="*/ 93393 h 142927"/>
                <a:gd name="connsiteX6" fmla="*/ 192541 w 225674"/>
                <a:gd name="connsiteY6" fmla="*/ 20802 h 142927"/>
                <a:gd name="connsiteX7" fmla="*/ 219093 w 225674"/>
                <a:gd name="connsiteY7" fmla="*/ 22306 h 142927"/>
                <a:gd name="connsiteX8" fmla="*/ 217589 w 225674"/>
                <a:gd name="connsiteY8" fmla="*/ 48861 h 142927"/>
                <a:gd name="connsiteX9" fmla="*/ 122130 w 225674"/>
                <a:gd name="connsiteY9" fmla="*/ 133940 h 142927"/>
                <a:gd name="connsiteX10" fmla="*/ 109568 w 225674"/>
                <a:gd name="connsiteY10" fmla="*/ 138754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5674" h="142927">
                  <a:moveTo>
                    <a:pt x="109568" y="138754"/>
                  </a:moveTo>
                  <a:cubicBezTo>
                    <a:pt x="104376" y="138754"/>
                    <a:pt x="99261" y="136648"/>
                    <a:pt x="95500" y="132436"/>
                  </a:cubicBezTo>
                  <a:lnTo>
                    <a:pt x="10420" y="36975"/>
                  </a:lnTo>
                  <a:cubicBezTo>
                    <a:pt x="3500" y="29227"/>
                    <a:pt x="4178" y="17341"/>
                    <a:pt x="11926" y="10421"/>
                  </a:cubicBezTo>
                  <a:cubicBezTo>
                    <a:pt x="19673" y="3500"/>
                    <a:pt x="31559" y="4177"/>
                    <a:pt x="38479" y="11925"/>
                  </a:cubicBezTo>
                  <a:lnTo>
                    <a:pt x="111072" y="93393"/>
                  </a:lnTo>
                  <a:lnTo>
                    <a:pt x="192541" y="20802"/>
                  </a:lnTo>
                  <a:cubicBezTo>
                    <a:pt x="200287" y="13881"/>
                    <a:pt x="212173" y="14558"/>
                    <a:pt x="219093" y="22306"/>
                  </a:cubicBezTo>
                  <a:cubicBezTo>
                    <a:pt x="226015" y="30055"/>
                    <a:pt x="225338" y="41940"/>
                    <a:pt x="217589" y="48861"/>
                  </a:cubicBezTo>
                  <a:lnTo>
                    <a:pt x="122130" y="133940"/>
                  </a:lnTo>
                  <a:cubicBezTo>
                    <a:pt x="118519" y="137175"/>
                    <a:pt x="114005" y="138754"/>
                    <a:pt x="109568" y="138754"/>
                  </a:cubicBezTo>
                  <a:close/>
                </a:path>
              </a:pathLst>
            </a:custGeom>
            <a:solidFill>
              <a:srgbClr val="485259"/>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01376291-A349-466B-BEB8-24433A02E927}"/>
                </a:ext>
              </a:extLst>
            </p:cNvPr>
            <p:cNvSpPr/>
            <p:nvPr/>
          </p:nvSpPr>
          <p:spPr>
            <a:xfrm>
              <a:off x="22770859" y="10496146"/>
              <a:ext cx="225700" cy="142944"/>
            </a:xfrm>
            <a:custGeom>
              <a:avLst/>
              <a:gdLst>
                <a:gd name="connsiteX0" fmla="*/ 121134 w 225674"/>
                <a:gd name="connsiteY0" fmla="*/ 139939 h 142927"/>
                <a:gd name="connsiteX1" fmla="*/ 108796 w 225674"/>
                <a:gd name="connsiteY1" fmla="*/ 135351 h 142927"/>
                <a:gd name="connsiteX2" fmla="*/ 12133 w 225674"/>
                <a:gd name="connsiteY2" fmla="*/ 51625 h 142927"/>
                <a:gd name="connsiteX3" fmla="*/ 10252 w 225674"/>
                <a:gd name="connsiteY3" fmla="*/ 25071 h 142927"/>
                <a:gd name="connsiteX4" fmla="*/ 36807 w 225674"/>
                <a:gd name="connsiteY4" fmla="*/ 23190 h 142927"/>
                <a:gd name="connsiteX5" fmla="*/ 119253 w 225674"/>
                <a:gd name="connsiteY5" fmla="*/ 94579 h 142927"/>
                <a:gd name="connsiteX6" fmla="*/ 190641 w 225674"/>
                <a:gd name="connsiteY6" fmla="*/ 12132 h 142927"/>
                <a:gd name="connsiteX7" fmla="*/ 217196 w 225674"/>
                <a:gd name="connsiteY7" fmla="*/ 10252 h 142927"/>
                <a:gd name="connsiteX8" fmla="*/ 219076 w 225674"/>
                <a:gd name="connsiteY8" fmla="*/ 36806 h 142927"/>
                <a:gd name="connsiteX9" fmla="*/ 135350 w 225674"/>
                <a:gd name="connsiteY9" fmla="*/ 133470 h 142927"/>
                <a:gd name="connsiteX10" fmla="*/ 122487 w 225674"/>
                <a:gd name="connsiteY10" fmla="*/ 139939 h 142927"/>
                <a:gd name="connsiteX11" fmla="*/ 121134 w 225674"/>
                <a:gd name="connsiteY11" fmla="*/ 139939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5674" h="142927">
                  <a:moveTo>
                    <a:pt x="121134" y="139939"/>
                  </a:moveTo>
                  <a:cubicBezTo>
                    <a:pt x="116619" y="139939"/>
                    <a:pt x="112256" y="138360"/>
                    <a:pt x="108796" y="135351"/>
                  </a:cubicBezTo>
                  <a:lnTo>
                    <a:pt x="12133" y="51625"/>
                  </a:lnTo>
                  <a:cubicBezTo>
                    <a:pt x="4309" y="44855"/>
                    <a:pt x="3406" y="32970"/>
                    <a:pt x="10252" y="25071"/>
                  </a:cubicBezTo>
                  <a:cubicBezTo>
                    <a:pt x="17097" y="17248"/>
                    <a:pt x="28908" y="16345"/>
                    <a:pt x="36807" y="23190"/>
                  </a:cubicBezTo>
                  <a:lnTo>
                    <a:pt x="119253" y="94579"/>
                  </a:lnTo>
                  <a:lnTo>
                    <a:pt x="190641" y="12132"/>
                  </a:lnTo>
                  <a:cubicBezTo>
                    <a:pt x="197411" y="4310"/>
                    <a:pt x="209297" y="3406"/>
                    <a:pt x="217196" y="10252"/>
                  </a:cubicBezTo>
                  <a:cubicBezTo>
                    <a:pt x="225019" y="17022"/>
                    <a:pt x="225921" y="28907"/>
                    <a:pt x="219076" y="36806"/>
                  </a:cubicBezTo>
                  <a:lnTo>
                    <a:pt x="135350" y="133470"/>
                  </a:lnTo>
                  <a:cubicBezTo>
                    <a:pt x="132116" y="137231"/>
                    <a:pt x="127451" y="139564"/>
                    <a:pt x="122487" y="139939"/>
                  </a:cubicBezTo>
                  <a:cubicBezTo>
                    <a:pt x="122035" y="139864"/>
                    <a:pt x="121585" y="139939"/>
                    <a:pt x="121134" y="139939"/>
                  </a:cubicBezTo>
                  <a:close/>
                </a:path>
              </a:pathLst>
            </a:custGeom>
            <a:solidFill>
              <a:srgbClr val="485259"/>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B9C99899-CB27-4030-AF54-2CC05BF16A16}"/>
                </a:ext>
              </a:extLst>
            </p:cNvPr>
            <p:cNvSpPr/>
            <p:nvPr/>
          </p:nvSpPr>
          <p:spPr>
            <a:xfrm>
              <a:off x="1059250" y="5488266"/>
              <a:ext cx="37616" cy="52663"/>
            </a:xfrm>
            <a:custGeom>
              <a:avLst/>
              <a:gdLst>
                <a:gd name="connsiteX0" fmla="*/ 36258 w 37612"/>
                <a:gd name="connsiteY0" fmla="*/ 36093 h 52657"/>
                <a:gd name="connsiteX1" fmla="*/ 5642 w 37612"/>
                <a:gd name="connsiteY1" fmla="*/ 46549 h 52657"/>
                <a:gd name="connsiteX2" fmla="*/ 13841 w 37612"/>
                <a:gd name="connsiteY2" fmla="*/ 48805 h 52657"/>
                <a:gd name="connsiteX3" fmla="*/ 36258 w 37612"/>
                <a:gd name="connsiteY3" fmla="*/ 36093 h 52657"/>
              </a:gdLst>
              <a:ahLst/>
              <a:cxnLst>
                <a:cxn ang="0">
                  <a:pos x="connsiteX0" y="connsiteY0"/>
                </a:cxn>
                <a:cxn ang="0">
                  <a:pos x="connsiteX1" y="connsiteY1"/>
                </a:cxn>
                <a:cxn ang="0">
                  <a:pos x="connsiteX2" y="connsiteY2"/>
                </a:cxn>
                <a:cxn ang="0">
                  <a:pos x="connsiteX3" y="connsiteY3"/>
                </a:cxn>
              </a:cxnLst>
              <a:rect l="l" t="t" r="r" b="b"/>
              <a:pathLst>
                <a:path w="37612" h="52657">
                  <a:moveTo>
                    <a:pt x="36258" y="36093"/>
                  </a:moveTo>
                  <a:cubicBezTo>
                    <a:pt x="15948" y="-24464"/>
                    <a:pt x="11886" y="19468"/>
                    <a:pt x="5642" y="46549"/>
                  </a:cubicBezTo>
                  <a:cubicBezTo>
                    <a:pt x="8275" y="47000"/>
                    <a:pt x="11058" y="47903"/>
                    <a:pt x="13841" y="48805"/>
                  </a:cubicBezTo>
                  <a:cubicBezTo>
                    <a:pt x="21138" y="44442"/>
                    <a:pt x="28585" y="40004"/>
                    <a:pt x="36258" y="36093"/>
                  </a:cubicBezTo>
                  <a:close/>
                </a:path>
              </a:pathLst>
            </a:custGeom>
            <a:solidFill>
              <a:srgbClr val="E5BD34"/>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BB6F59D7-6859-4114-954A-479F50362BAA}"/>
                </a:ext>
              </a:extLst>
            </p:cNvPr>
            <p:cNvSpPr/>
            <p:nvPr/>
          </p:nvSpPr>
          <p:spPr>
            <a:xfrm>
              <a:off x="1056617" y="5529176"/>
              <a:ext cx="15047" cy="15047"/>
            </a:xfrm>
            <a:custGeom>
              <a:avLst/>
              <a:gdLst>
                <a:gd name="connsiteX0" fmla="*/ 16474 w 15044"/>
                <a:gd name="connsiteY0" fmla="*/ 7899 h 15044"/>
                <a:gd name="connsiteX1" fmla="*/ 8275 w 15044"/>
                <a:gd name="connsiteY1" fmla="*/ 5642 h 15044"/>
                <a:gd name="connsiteX2" fmla="*/ 5642 w 15044"/>
                <a:gd name="connsiteY2" fmla="*/ 14819 h 15044"/>
                <a:gd name="connsiteX3" fmla="*/ 16474 w 15044"/>
                <a:gd name="connsiteY3" fmla="*/ 7899 h 15044"/>
              </a:gdLst>
              <a:ahLst/>
              <a:cxnLst>
                <a:cxn ang="0">
                  <a:pos x="connsiteX0" y="connsiteY0"/>
                </a:cxn>
                <a:cxn ang="0">
                  <a:pos x="connsiteX1" y="connsiteY1"/>
                </a:cxn>
                <a:cxn ang="0">
                  <a:pos x="connsiteX2" y="connsiteY2"/>
                </a:cxn>
                <a:cxn ang="0">
                  <a:pos x="connsiteX3" y="connsiteY3"/>
                </a:cxn>
              </a:cxnLst>
              <a:rect l="l" t="t" r="r" b="b"/>
              <a:pathLst>
                <a:path w="15044" h="15044">
                  <a:moveTo>
                    <a:pt x="16474" y="7899"/>
                  </a:moveTo>
                  <a:cubicBezTo>
                    <a:pt x="13691" y="6996"/>
                    <a:pt x="10908" y="6093"/>
                    <a:pt x="8275" y="5642"/>
                  </a:cubicBezTo>
                  <a:cubicBezTo>
                    <a:pt x="7447" y="9102"/>
                    <a:pt x="6620" y="12186"/>
                    <a:pt x="5642" y="14819"/>
                  </a:cubicBezTo>
                  <a:cubicBezTo>
                    <a:pt x="9102" y="12412"/>
                    <a:pt x="12713" y="10005"/>
                    <a:pt x="16474" y="7899"/>
                  </a:cubicBezTo>
                  <a:close/>
                </a:path>
              </a:pathLst>
            </a:custGeom>
            <a:solidFill>
              <a:srgbClr val="E5BD34"/>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40D8BD79-005A-4379-ADE8-5B645C35BBBB}"/>
                </a:ext>
              </a:extLst>
            </p:cNvPr>
            <p:cNvSpPr/>
            <p:nvPr/>
          </p:nvSpPr>
          <p:spPr>
            <a:xfrm>
              <a:off x="1067450" y="5518719"/>
              <a:ext cx="37616" cy="37616"/>
            </a:xfrm>
            <a:custGeom>
              <a:avLst/>
              <a:gdLst>
                <a:gd name="connsiteX0" fmla="*/ 37462 w 37612"/>
                <a:gd name="connsiteY0" fmla="*/ 36860 h 37612"/>
                <a:gd name="connsiteX1" fmla="*/ 28059 w 37612"/>
                <a:gd name="connsiteY1" fmla="*/ 5642 h 37612"/>
                <a:gd name="connsiteX2" fmla="*/ 5642 w 37612"/>
                <a:gd name="connsiteY2" fmla="*/ 18355 h 37612"/>
                <a:gd name="connsiteX3" fmla="*/ 37462 w 37612"/>
                <a:gd name="connsiteY3" fmla="*/ 36860 h 37612"/>
              </a:gdLst>
              <a:ahLst/>
              <a:cxnLst>
                <a:cxn ang="0">
                  <a:pos x="connsiteX0" y="connsiteY0"/>
                </a:cxn>
                <a:cxn ang="0">
                  <a:pos x="connsiteX1" y="connsiteY1"/>
                </a:cxn>
                <a:cxn ang="0">
                  <a:pos x="connsiteX2" y="connsiteY2"/>
                </a:cxn>
                <a:cxn ang="0">
                  <a:pos x="connsiteX3" y="connsiteY3"/>
                </a:cxn>
              </a:cxnLst>
              <a:rect l="l" t="t" r="r" b="b"/>
              <a:pathLst>
                <a:path w="37612" h="37612">
                  <a:moveTo>
                    <a:pt x="37462" y="36860"/>
                  </a:moveTo>
                  <a:cubicBezTo>
                    <a:pt x="33926" y="24222"/>
                    <a:pt x="30842" y="13992"/>
                    <a:pt x="28059" y="5642"/>
                  </a:cubicBezTo>
                  <a:cubicBezTo>
                    <a:pt x="20386" y="9553"/>
                    <a:pt x="12939" y="13992"/>
                    <a:pt x="5642" y="18355"/>
                  </a:cubicBezTo>
                  <a:cubicBezTo>
                    <a:pt x="15872" y="21740"/>
                    <a:pt x="26554" y="27532"/>
                    <a:pt x="37462" y="36860"/>
                  </a:cubicBezTo>
                  <a:close/>
                </a:path>
              </a:pathLst>
            </a:custGeom>
            <a:solidFill>
              <a:srgbClr val="E5BD34"/>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5CB8BCF0-B6E1-407C-AB1A-D26338471AC5}"/>
                </a:ext>
              </a:extLst>
            </p:cNvPr>
            <p:cNvSpPr/>
            <p:nvPr/>
          </p:nvSpPr>
          <p:spPr>
            <a:xfrm>
              <a:off x="1045256" y="5538356"/>
              <a:ext cx="22570" cy="15047"/>
            </a:xfrm>
            <a:custGeom>
              <a:avLst/>
              <a:gdLst>
                <a:gd name="connsiteX0" fmla="*/ 16926 w 22567"/>
                <a:gd name="connsiteY0" fmla="*/ 5642 h 15044"/>
                <a:gd name="connsiteX1" fmla="*/ 5642 w 22567"/>
                <a:gd name="connsiteY1" fmla="*/ 13390 h 15044"/>
                <a:gd name="connsiteX2" fmla="*/ 16926 w 22567"/>
                <a:gd name="connsiteY2" fmla="*/ 5642 h 15044"/>
              </a:gdLst>
              <a:ahLst/>
              <a:cxnLst>
                <a:cxn ang="0">
                  <a:pos x="connsiteX0" y="connsiteY0"/>
                </a:cxn>
                <a:cxn ang="0">
                  <a:pos x="connsiteX1" y="connsiteY1"/>
                </a:cxn>
                <a:cxn ang="0">
                  <a:pos x="connsiteX2" y="connsiteY2"/>
                </a:cxn>
              </a:cxnLst>
              <a:rect l="l" t="t" r="r" b="b"/>
              <a:pathLst>
                <a:path w="22567" h="15044">
                  <a:moveTo>
                    <a:pt x="16926" y="5642"/>
                  </a:moveTo>
                  <a:cubicBezTo>
                    <a:pt x="13164" y="8275"/>
                    <a:pt x="9253" y="10607"/>
                    <a:pt x="5642" y="13390"/>
                  </a:cubicBezTo>
                  <a:cubicBezTo>
                    <a:pt x="11058" y="16324"/>
                    <a:pt x="14368" y="12487"/>
                    <a:pt x="16926" y="5642"/>
                  </a:cubicBezTo>
                  <a:close/>
                </a:path>
              </a:pathLst>
            </a:custGeom>
            <a:solidFill>
              <a:srgbClr val="E5BD34"/>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D9A8A280-5518-4F21-8154-0FBE72FEAE4F}"/>
                </a:ext>
              </a:extLst>
            </p:cNvPr>
            <p:cNvSpPr/>
            <p:nvPr/>
          </p:nvSpPr>
          <p:spPr>
            <a:xfrm>
              <a:off x="1148519" y="5996902"/>
              <a:ext cx="105327" cy="105327"/>
            </a:xfrm>
            <a:custGeom>
              <a:avLst/>
              <a:gdLst>
                <a:gd name="connsiteX0" fmla="*/ 29897 w 105314"/>
                <a:gd name="connsiteY0" fmla="*/ 93205 h 105314"/>
                <a:gd name="connsiteX1" fmla="*/ 100308 w 105314"/>
                <a:gd name="connsiteY1" fmla="*/ 103361 h 105314"/>
                <a:gd name="connsiteX2" fmla="*/ 46372 w 105314"/>
                <a:gd name="connsiteY2" fmla="*/ 23773 h 105314"/>
                <a:gd name="connsiteX3" fmla="*/ 28769 w 105314"/>
                <a:gd name="connsiteY3" fmla="*/ 9104 h 105314"/>
                <a:gd name="connsiteX4" fmla="*/ 16056 w 105314"/>
                <a:gd name="connsiteY4" fmla="*/ 5719 h 105314"/>
                <a:gd name="connsiteX5" fmla="*/ 5675 w 105314"/>
                <a:gd name="connsiteY5" fmla="*/ 22870 h 105314"/>
                <a:gd name="connsiteX6" fmla="*/ 12671 w 105314"/>
                <a:gd name="connsiteY6" fmla="*/ 57022 h 105314"/>
                <a:gd name="connsiteX7" fmla="*/ 29897 w 105314"/>
                <a:gd name="connsiteY7" fmla="*/ 93205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314" h="105314">
                  <a:moveTo>
                    <a:pt x="29897" y="93205"/>
                  </a:moveTo>
                  <a:cubicBezTo>
                    <a:pt x="58859" y="88843"/>
                    <a:pt x="82856" y="93958"/>
                    <a:pt x="100308" y="103361"/>
                  </a:cubicBezTo>
                  <a:cubicBezTo>
                    <a:pt x="84285" y="71014"/>
                    <a:pt x="63448" y="40999"/>
                    <a:pt x="46372" y="23773"/>
                  </a:cubicBezTo>
                  <a:cubicBezTo>
                    <a:pt x="39752" y="16777"/>
                    <a:pt x="33809" y="12038"/>
                    <a:pt x="28769" y="9104"/>
                  </a:cubicBezTo>
                  <a:cubicBezTo>
                    <a:pt x="23729" y="6321"/>
                    <a:pt x="19516" y="5343"/>
                    <a:pt x="16056" y="5719"/>
                  </a:cubicBezTo>
                  <a:cubicBezTo>
                    <a:pt x="9286" y="6697"/>
                    <a:pt x="5901" y="13317"/>
                    <a:pt x="5675" y="22870"/>
                  </a:cubicBezTo>
                  <a:cubicBezTo>
                    <a:pt x="5299" y="32273"/>
                    <a:pt x="8157" y="44610"/>
                    <a:pt x="12671" y="57022"/>
                  </a:cubicBezTo>
                  <a:cubicBezTo>
                    <a:pt x="17184" y="69510"/>
                    <a:pt x="23578" y="82223"/>
                    <a:pt x="29897" y="93205"/>
                  </a:cubicBezTo>
                  <a:close/>
                </a:path>
              </a:pathLst>
            </a:custGeom>
            <a:solidFill>
              <a:srgbClr val="E5CE79"/>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59793F64-A0E3-46C5-AC5D-DC5B6BBCFED4}"/>
                </a:ext>
              </a:extLst>
            </p:cNvPr>
            <p:cNvSpPr/>
            <p:nvPr/>
          </p:nvSpPr>
          <p:spPr>
            <a:xfrm>
              <a:off x="1263734" y="6097529"/>
              <a:ext cx="15047" cy="30093"/>
            </a:xfrm>
            <a:custGeom>
              <a:avLst/>
              <a:gdLst>
                <a:gd name="connsiteX0" fmla="*/ 5642 w 15044"/>
                <a:gd name="connsiteY0" fmla="*/ 13426 h 30089"/>
                <a:gd name="connsiteX1" fmla="*/ 15647 w 15044"/>
                <a:gd name="connsiteY1" fmla="*/ 24936 h 30089"/>
                <a:gd name="connsiteX2" fmla="*/ 5642 w 15044"/>
                <a:gd name="connsiteY2" fmla="*/ 13426 h 30089"/>
              </a:gdLst>
              <a:ahLst/>
              <a:cxnLst>
                <a:cxn ang="0">
                  <a:pos x="connsiteX0" y="connsiteY0"/>
                </a:cxn>
                <a:cxn ang="0">
                  <a:pos x="connsiteX1" y="connsiteY1"/>
                </a:cxn>
                <a:cxn ang="0">
                  <a:pos x="connsiteX2" y="connsiteY2"/>
                </a:cxn>
              </a:cxnLst>
              <a:rect l="l" t="t" r="r" b="b"/>
              <a:pathLst>
                <a:path w="15044" h="30089">
                  <a:moveTo>
                    <a:pt x="5642" y="13426"/>
                  </a:moveTo>
                  <a:cubicBezTo>
                    <a:pt x="9629" y="17112"/>
                    <a:pt x="12939" y="20949"/>
                    <a:pt x="15647" y="24936"/>
                  </a:cubicBezTo>
                  <a:cubicBezTo>
                    <a:pt x="13465" y="6731"/>
                    <a:pt x="7372" y="-1619"/>
                    <a:pt x="5642" y="13426"/>
                  </a:cubicBezTo>
                  <a:close/>
                </a:path>
              </a:pathLst>
            </a:custGeom>
            <a:solidFill>
              <a:srgbClr val="E5CB6A"/>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14157594-681E-4052-AFFE-EC94A56EA969}"/>
                </a:ext>
              </a:extLst>
            </p:cNvPr>
            <p:cNvSpPr/>
            <p:nvPr/>
          </p:nvSpPr>
          <p:spPr>
            <a:xfrm>
              <a:off x="1059419" y="5918772"/>
              <a:ext cx="361121" cy="323504"/>
            </a:xfrm>
            <a:custGeom>
              <a:avLst/>
              <a:gdLst>
                <a:gd name="connsiteX0" fmla="*/ 106725 w 361078"/>
                <a:gd name="connsiteY0" fmla="*/ 158989 h 323466"/>
                <a:gd name="connsiteX1" fmla="*/ 90702 w 361078"/>
                <a:gd name="connsiteY1" fmla="*/ 121377 h 323466"/>
                <a:gd name="connsiteX2" fmla="*/ 85060 w 361078"/>
                <a:gd name="connsiteY2" fmla="*/ 86021 h 323466"/>
                <a:gd name="connsiteX3" fmla="*/ 88521 w 361078"/>
                <a:gd name="connsiteY3" fmla="*/ 73760 h 323466"/>
                <a:gd name="connsiteX4" fmla="*/ 96795 w 361078"/>
                <a:gd name="connsiteY4" fmla="*/ 67892 h 323466"/>
                <a:gd name="connsiteX5" fmla="*/ 110110 w 361078"/>
                <a:gd name="connsiteY5" fmla="*/ 70901 h 323466"/>
                <a:gd name="connsiteX6" fmla="*/ 128239 w 361078"/>
                <a:gd name="connsiteY6" fmla="*/ 85194 h 323466"/>
                <a:gd name="connsiteX7" fmla="*/ 156298 w 361078"/>
                <a:gd name="connsiteY7" fmla="*/ 118970 h 323466"/>
                <a:gd name="connsiteX8" fmla="*/ 183605 w 361078"/>
                <a:gd name="connsiteY8" fmla="*/ 164180 h 323466"/>
                <a:gd name="connsiteX9" fmla="*/ 219412 w 361078"/>
                <a:gd name="connsiteY9" fmla="*/ 190809 h 323466"/>
                <a:gd name="connsiteX10" fmla="*/ 227687 w 361078"/>
                <a:gd name="connsiteY10" fmla="*/ 204049 h 323466"/>
                <a:gd name="connsiteX11" fmla="*/ 230319 w 361078"/>
                <a:gd name="connsiteY11" fmla="*/ 210518 h 323466"/>
                <a:gd name="connsiteX12" fmla="*/ 231297 w 361078"/>
                <a:gd name="connsiteY12" fmla="*/ 213753 h 323466"/>
                <a:gd name="connsiteX13" fmla="*/ 231749 w 361078"/>
                <a:gd name="connsiteY13" fmla="*/ 215182 h 323466"/>
                <a:gd name="connsiteX14" fmla="*/ 232125 w 361078"/>
                <a:gd name="connsiteY14" fmla="*/ 216837 h 323466"/>
                <a:gd name="connsiteX15" fmla="*/ 232802 w 361078"/>
                <a:gd name="connsiteY15" fmla="*/ 219771 h 323466"/>
                <a:gd name="connsiteX16" fmla="*/ 233253 w 361078"/>
                <a:gd name="connsiteY16" fmla="*/ 222705 h 323466"/>
                <a:gd name="connsiteX17" fmla="*/ 233554 w 361078"/>
                <a:gd name="connsiteY17" fmla="*/ 225638 h 323466"/>
                <a:gd name="connsiteX18" fmla="*/ 233780 w 361078"/>
                <a:gd name="connsiteY18" fmla="*/ 228271 h 323466"/>
                <a:gd name="connsiteX19" fmla="*/ 230771 w 361078"/>
                <a:gd name="connsiteY19" fmla="*/ 246175 h 323466"/>
                <a:gd name="connsiteX20" fmla="*/ 222421 w 361078"/>
                <a:gd name="connsiteY20" fmla="*/ 257459 h 323466"/>
                <a:gd name="connsiteX21" fmla="*/ 221518 w 361078"/>
                <a:gd name="connsiteY21" fmla="*/ 257985 h 323466"/>
                <a:gd name="connsiteX22" fmla="*/ 221217 w 361078"/>
                <a:gd name="connsiteY22" fmla="*/ 258136 h 323466"/>
                <a:gd name="connsiteX23" fmla="*/ 220841 w 361078"/>
                <a:gd name="connsiteY23" fmla="*/ 258286 h 323466"/>
                <a:gd name="connsiteX24" fmla="*/ 220691 w 361078"/>
                <a:gd name="connsiteY24" fmla="*/ 258361 h 323466"/>
                <a:gd name="connsiteX25" fmla="*/ 221067 w 361078"/>
                <a:gd name="connsiteY25" fmla="*/ 260994 h 323466"/>
                <a:gd name="connsiteX26" fmla="*/ 221819 w 361078"/>
                <a:gd name="connsiteY26" fmla="*/ 265959 h 323466"/>
                <a:gd name="connsiteX27" fmla="*/ 222647 w 361078"/>
                <a:gd name="connsiteY27" fmla="*/ 273707 h 323466"/>
                <a:gd name="connsiteX28" fmla="*/ 222797 w 361078"/>
                <a:gd name="connsiteY28" fmla="*/ 276415 h 323466"/>
                <a:gd name="connsiteX29" fmla="*/ 222797 w 361078"/>
                <a:gd name="connsiteY29" fmla="*/ 277995 h 323466"/>
                <a:gd name="connsiteX30" fmla="*/ 222797 w 361078"/>
                <a:gd name="connsiteY30" fmla="*/ 278446 h 323466"/>
                <a:gd name="connsiteX31" fmla="*/ 222722 w 361078"/>
                <a:gd name="connsiteY31" fmla="*/ 278446 h 323466"/>
                <a:gd name="connsiteX32" fmla="*/ 222722 w 361078"/>
                <a:gd name="connsiteY32" fmla="*/ 278446 h 323466"/>
                <a:gd name="connsiteX33" fmla="*/ 226859 w 361078"/>
                <a:gd name="connsiteY33" fmla="*/ 278145 h 323466"/>
                <a:gd name="connsiteX34" fmla="*/ 237315 w 361078"/>
                <a:gd name="connsiteY34" fmla="*/ 277468 h 323466"/>
                <a:gd name="connsiteX35" fmla="*/ 238594 w 361078"/>
                <a:gd name="connsiteY35" fmla="*/ 277393 h 323466"/>
                <a:gd name="connsiteX36" fmla="*/ 238895 w 361078"/>
                <a:gd name="connsiteY36" fmla="*/ 277393 h 323466"/>
                <a:gd name="connsiteX37" fmla="*/ 222647 w 361078"/>
                <a:gd name="connsiteY37" fmla="*/ 278521 h 323466"/>
                <a:gd name="connsiteX38" fmla="*/ 222647 w 361078"/>
                <a:gd name="connsiteY38" fmla="*/ 278521 h 323466"/>
                <a:gd name="connsiteX39" fmla="*/ 222647 w 361078"/>
                <a:gd name="connsiteY39" fmla="*/ 278446 h 323466"/>
                <a:gd name="connsiteX40" fmla="*/ 222571 w 361078"/>
                <a:gd name="connsiteY40" fmla="*/ 278296 h 323466"/>
                <a:gd name="connsiteX41" fmla="*/ 222496 w 361078"/>
                <a:gd name="connsiteY41" fmla="*/ 277769 h 323466"/>
                <a:gd name="connsiteX42" fmla="*/ 222270 w 361078"/>
                <a:gd name="connsiteY42" fmla="*/ 277769 h 323466"/>
                <a:gd name="connsiteX43" fmla="*/ 227536 w 361078"/>
                <a:gd name="connsiteY43" fmla="*/ 278446 h 323466"/>
                <a:gd name="connsiteX44" fmla="*/ 242355 w 361078"/>
                <a:gd name="connsiteY44" fmla="*/ 281831 h 323466"/>
                <a:gd name="connsiteX45" fmla="*/ 264848 w 361078"/>
                <a:gd name="connsiteY45" fmla="*/ 289655 h 323466"/>
                <a:gd name="connsiteX46" fmla="*/ 293809 w 361078"/>
                <a:gd name="connsiteY46" fmla="*/ 301315 h 323466"/>
                <a:gd name="connsiteX47" fmla="*/ 322921 w 361078"/>
                <a:gd name="connsiteY47" fmla="*/ 317187 h 323466"/>
                <a:gd name="connsiteX48" fmla="*/ 342856 w 361078"/>
                <a:gd name="connsiteY48" fmla="*/ 324935 h 323466"/>
                <a:gd name="connsiteX49" fmla="*/ 354741 w 361078"/>
                <a:gd name="connsiteY49" fmla="*/ 318541 h 323466"/>
                <a:gd name="connsiteX50" fmla="*/ 353613 w 361078"/>
                <a:gd name="connsiteY50" fmla="*/ 307032 h 323466"/>
                <a:gd name="connsiteX51" fmla="*/ 343834 w 361078"/>
                <a:gd name="connsiteY51" fmla="*/ 298607 h 323466"/>
                <a:gd name="connsiteX52" fmla="*/ 333001 w 361078"/>
                <a:gd name="connsiteY52" fmla="*/ 291159 h 323466"/>
                <a:gd name="connsiteX53" fmla="*/ 337364 w 361078"/>
                <a:gd name="connsiteY53" fmla="*/ 279048 h 323466"/>
                <a:gd name="connsiteX54" fmla="*/ 339471 w 361078"/>
                <a:gd name="connsiteY54" fmla="*/ 272804 h 323466"/>
                <a:gd name="connsiteX55" fmla="*/ 339997 w 361078"/>
                <a:gd name="connsiteY55" fmla="*/ 266786 h 323466"/>
                <a:gd name="connsiteX56" fmla="*/ 330895 w 361078"/>
                <a:gd name="connsiteY56" fmla="*/ 247905 h 323466"/>
                <a:gd name="connsiteX57" fmla="*/ 318784 w 361078"/>
                <a:gd name="connsiteY57" fmla="*/ 236696 h 323466"/>
                <a:gd name="connsiteX58" fmla="*/ 315098 w 361078"/>
                <a:gd name="connsiteY58" fmla="*/ 235418 h 323466"/>
                <a:gd name="connsiteX59" fmla="*/ 311261 w 361078"/>
                <a:gd name="connsiteY59" fmla="*/ 234891 h 323466"/>
                <a:gd name="connsiteX60" fmla="*/ 302310 w 361078"/>
                <a:gd name="connsiteY60" fmla="*/ 234440 h 323466"/>
                <a:gd name="connsiteX61" fmla="*/ 323598 w 361078"/>
                <a:gd name="connsiteY61" fmla="*/ 217589 h 323466"/>
                <a:gd name="connsiteX62" fmla="*/ 343157 w 361078"/>
                <a:gd name="connsiteY62" fmla="*/ 196451 h 323466"/>
                <a:gd name="connsiteX63" fmla="*/ 339546 w 361078"/>
                <a:gd name="connsiteY63" fmla="*/ 167866 h 323466"/>
                <a:gd name="connsiteX64" fmla="*/ 352485 w 361078"/>
                <a:gd name="connsiteY64" fmla="*/ 118443 h 323466"/>
                <a:gd name="connsiteX65" fmla="*/ 349701 w 361078"/>
                <a:gd name="connsiteY65" fmla="*/ 97079 h 323466"/>
                <a:gd name="connsiteX66" fmla="*/ 344135 w 361078"/>
                <a:gd name="connsiteY66" fmla="*/ 90459 h 323466"/>
                <a:gd name="connsiteX67" fmla="*/ 335258 w 361078"/>
                <a:gd name="connsiteY67" fmla="*/ 88203 h 323466"/>
                <a:gd name="connsiteX68" fmla="*/ 284180 w 361078"/>
                <a:gd name="connsiteY68" fmla="*/ 112801 h 323466"/>
                <a:gd name="connsiteX69" fmla="*/ 255745 w 361078"/>
                <a:gd name="connsiteY69" fmla="*/ 110168 h 323466"/>
                <a:gd name="connsiteX70" fmla="*/ 245289 w 361078"/>
                <a:gd name="connsiteY70" fmla="*/ 122355 h 323466"/>
                <a:gd name="connsiteX71" fmla="*/ 236187 w 361078"/>
                <a:gd name="connsiteY71" fmla="*/ 135143 h 323466"/>
                <a:gd name="connsiteX72" fmla="*/ 193760 w 361078"/>
                <a:gd name="connsiteY72" fmla="*/ 94446 h 323466"/>
                <a:gd name="connsiteX73" fmla="*/ 162391 w 361078"/>
                <a:gd name="connsiteY73" fmla="*/ 75941 h 323466"/>
                <a:gd name="connsiteX74" fmla="*/ 121996 w 361078"/>
                <a:gd name="connsiteY74" fmla="*/ 58339 h 323466"/>
                <a:gd name="connsiteX75" fmla="*/ 84835 w 361078"/>
                <a:gd name="connsiteY75" fmla="*/ 25014 h 323466"/>
                <a:gd name="connsiteX76" fmla="*/ 62568 w 361078"/>
                <a:gd name="connsiteY76" fmla="*/ 7186 h 323466"/>
                <a:gd name="connsiteX77" fmla="*/ 53692 w 361078"/>
                <a:gd name="connsiteY77" fmla="*/ 12903 h 323466"/>
                <a:gd name="connsiteX78" fmla="*/ 63320 w 361078"/>
                <a:gd name="connsiteY78" fmla="*/ 49612 h 323466"/>
                <a:gd name="connsiteX79" fmla="*/ 71144 w 361078"/>
                <a:gd name="connsiteY79" fmla="*/ 78950 h 323466"/>
                <a:gd name="connsiteX80" fmla="*/ 84910 w 361078"/>
                <a:gd name="connsiteY80" fmla="*/ 124687 h 323466"/>
                <a:gd name="connsiteX81" fmla="*/ 54294 w 361078"/>
                <a:gd name="connsiteY81" fmla="*/ 102420 h 323466"/>
                <a:gd name="connsiteX82" fmla="*/ 20518 w 361078"/>
                <a:gd name="connsiteY82" fmla="*/ 84366 h 323466"/>
                <a:gd name="connsiteX83" fmla="*/ 6150 w 361078"/>
                <a:gd name="connsiteY83" fmla="*/ 104301 h 323466"/>
                <a:gd name="connsiteX84" fmla="*/ 6150 w 361078"/>
                <a:gd name="connsiteY84" fmla="*/ 118669 h 323466"/>
                <a:gd name="connsiteX85" fmla="*/ 9309 w 361078"/>
                <a:gd name="connsiteY85" fmla="*/ 133939 h 323466"/>
                <a:gd name="connsiteX86" fmla="*/ 13973 w 361078"/>
                <a:gd name="connsiteY86" fmla="*/ 148759 h 323466"/>
                <a:gd name="connsiteX87" fmla="*/ 18637 w 361078"/>
                <a:gd name="connsiteY87" fmla="*/ 162374 h 323466"/>
                <a:gd name="connsiteX88" fmla="*/ 20367 w 361078"/>
                <a:gd name="connsiteY88" fmla="*/ 175990 h 323466"/>
                <a:gd name="connsiteX89" fmla="*/ 17659 w 361078"/>
                <a:gd name="connsiteY89" fmla="*/ 188703 h 323466"/>
                <a:gd name="connsiteX90" fmla="*/ 38872 w 361078"/>
                <a:gd name="connsiteY90" fmla="*/ 191336 h 323466"/>
                <a:gd name="connsiteX91" fmla="*/ 49028 w 361078"/>
                <a:gd name="connsiteY91" fmla="*/ 182760 h 323466"/>
                <a:gd name="connsiteX92" fmla="*/ 51435 w 361078"/>
                <a:gd name="connsiteY92" fmla="*/ 180804 h 323466"/>
                <a:gd name="connsiteX93" fmla="*/ 53692 w 361078"/>
                <a:gd name="connsiteY93" fmla="*/ 179676 h 323466"/>
                <a:gd name="connsiteX94" fmla="*/ 57980 w 361078"/>
                <a:gd name="connsiteY94" fmla="*/ 177419 h 323466"/>
                <a:gd name="connsiteX95" fmla="*/ 62117 w 361078"/>
                <a:gd name="connsiteY95" fmla="*/ 175163 h 323466"/>
                <a:gd name="connsiteX96" fmla="*/ 66480 w 361078"/>
                <a:gd name="connsiteY96" fmla="*/ 173207 h 323466"/>
                <a:gd name="connsiteX97" fmla="*/ 74755 w 361078"/>
                <a:gd name="connsiteY97" fmla="*/ 169445 h 323466"/>
                <a:gd name="connsiteX98" fmla="*/ 106725 w 361078"/>
                <a:gd name="connsiteY98" fmla="*/ 158989 h 323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61078" h="323466">
                  <a:moveTo>
                    <a:pt x="106725" y="158989"/>
                  </a:moveTo>
                  <a:cubicBezTo>
                    <a:pt x="100782" y="147480"/>
                    <a:pt x="94840" y="134316"/>
                    <a:pt x="90702" y="121377"/>
                  </a:cubicBezTo>
                  <a:cubicBezTo>
                    <a:pt x="86640" y="108513"/>
                    <a:pt x="84308" y="95800"/>
                    <a:pt x="85060" y="86021"/>
                  </a:cubicBezTo>
                  <a:cubicBezTo>
                    <a:pt x="85361" y="81056"/>
                    <a:pt x="86490" y="76844"/>
                    <a:pt x="88521" y="73760"/>
                  </a:cubicBezTo>
                  <a:cubicBezTo>
                    <a:pt x="90477" y="70675"/>
                    <a:pt x="93109" y="68419"/>
                    <a:pt x="96795" y="67892"/>
                  </a:cubicBezTo>
                  <a:cubicBezTo>
                    <a:pt x="100406" y="67365"/>
                    <a:pt x="104845" y="68118"/>
                    <a:pt x="110110" y="70901"/>
                  </a:cubicBezTo>
                  <a:cubicBezTo>
                    <a:pt x="115376" y="73684"/>
                    <a:pt x="121469" y="78348"/>
                    <a:pt x="128239" y="85194"/>
                  </a:cubicBezTo>
                  <a:cubicBezTo>
                    <a:pt x="136966" y="93694"/>
                    <a:pt x="146745" y="105429"/>
                    <a:pt x="156298" y="118970"/>
                  </a:cubicBezTo>
                  <a:cubicBezTo>
                    <a:pt x="165927" y="132661"/>
                    <a:pt x="175255" y="148082"/>
                    <a:pt x="183605" y="164180"/>
                  </a:cubicBezTo>
                  <a:cubicBezTo>
                    <a:pt x="199477" y="170649"/>
                    <a:pt x="211438" y="180504"/>
                    <a:pt x="219412" y="190809"/>
                  </a:cubicBezTo>
                  <a:cubicBezTo>
                    <a:pt x="223248" y="175990"/>
                    <a:pt x="228138" y="185468"/>
                    <a:pt x="227687" y="204049"/>
                  </a:cubicBezTo>
                  <a:cubicBezTo>
                    <a:pt x="228740" y="206080"/>
                    <a:pt x="229567" y="208713"/>
                    <a:pt x="230319" y="210518"/>
                  </a:cubicBezTo>
                  <a:cubicBezTo>
                    <a:pt x="230696" y="211496"/>
                    <a:pt x="230996" y="212850"/>
                    <a:pt x="231297" y="213753"/>
                  </a:cubicBezTo>
                  <a:lnTo>
                    <a:pt x="231749" y="215182"/>
                  </a:lnTo>
                  <a:lnTo>
                    <a:pt x="232125" y="216837"/>
                  </a:lnTo>
                  <a:cubicBezTo>
                    <a:pt x="232351" y="217966"/>
                    <a:pt x="232651" y="218643"/>
                    <a:pt x="232802" y="219771"/>
                  </a:cubicBezTo>
                  <a:cubicBezTo>
                    <a:pt x="232952" y="220899"/>
                    <a:pt x="233103" y="221877"/>
                    <a:pt x="233253" y="222705"/>
                  </a:cubicBezTo>
                  <a:cubicBezTo>
                    <a:pt x="233404" y="223532"/>
                    <a:pt x="233404" y="224811"/>
                    <a:pt x="233554" y="225638"/>
                  </a:cubicBezTo>
                  <a:cubicBezTo>
                    <a:pt x="233629" y="226466"/>
                    <a:pt x="233780" y="227293"/>
                    <a:pt x="233780" y="228271"/>
                  </a:cubicBezTo>
                  <a:cubicBezTo>
                    <a:pt x="234006" y="235493"/>
                    <a:pt x="232651" y="241586"/>
                    <a:pt x="230771" y="246175"/>
                  </a:cubicBezTo>
                  <a:cubicBezTo>
                    <a:pt x="228063" y="252569"/>
                    <a:pt x="224678" y="255879"/>
                    <a:pt x="222421" y="257459"/>
                  </a:cubicBezTo>
                  <a:cubicBezTo>
                    <a:pt x="222120" y="257684"/>
                    <a:pt x="221894" y="257835"/>
                    <a:pt x="221518" y="257985"/>
                  </a:cubicBezTo>
                  <a:cubicBezTo>
                    <a:pt x="221368" y="258060"/>
                    <a:pt x="221217" y="258136"/>
                    <a:pt x="221217" y="258136"/>
                  </a:cubicBezTo>
                  <a:lnTo>
                    <a:pt x="220841" y="258286"/>
                  </a:lnTo>
                  <a:lnTo>
                    <a:pt x="220691" y="258361"/>
                  </a:lnTo>
                  <a:lnTo>
                    <a:pt x="221067" y="260994"/>
                  </a:lnTo>
                  <a:cubicBezTo>
                    <a:pt x="221443" y="262875"/>
                    <a:pt x="221518" y="264304"/>
                    <a:pt x="221819" y="265959"/>
                  </a:cubicBezTo>
                  <a:cubicBezTo>
                    <a:pt x="222120" y="268893"/>
                    <a:pt x="222571" y="271751"/>
                    <a:pt x="222647" y="273707"/>
                  </a:cubicBezTo>
                  <a:cubicBezTo>
                    <a:pt x="222797" y="274835"/>
                    <a:pt x="222722" y="275512"/>
                    <a:pt x="222797" y="276415"/>
                  </a:cubicBezTo>
                  <a:cubicBezTo>
                    <a:pt x="222722" y="276942"/>
                    <a:pt x="222872" y="277769"/>
                    <a:pt x="222797" y="277995"/>
                  </a:cubicBezTo>
                  <a:cubicBezTo>
                    <a:pt x="222797" y="278145"/>
                    <a:pt x="222797" y="278296"/>
                    <a:pt x="222797" y="278446"/>
                  </a:cubicBezTo>
                  <a:cubicBezTo>
                    <a:pt x="222797" y="278521"/>
                    <a:pt x="222722" y="278446"/>
                    <a:pt x="222722" y="278446"/>
                  </a:cubicBezTo>
                  <a:lnTo>
                    <a:pt x="222722" y="278446"/>
                  </a:lnTo>
                  <a:lnTo>
                    <a:pt x="226859" y="278145"/>
                  </a:lnTo>
                  <a:lnTo>
                    <a:pt x="237315" y="277468"/>
                  </a:lnTo>
                  <a:lnTo>
                    <a:pt x="238594" y="277393"/>
                  </a:lnTo>
                  <a:lnTo>
                    <a:pt x="238895" y="277393"/>
                  </a:lnTo>
                  <a:cubicBezTo>
                    <a:pt x="253714" y="276415"/>
                    <a:pt x="219111" y="278747"/>
                    <a:pt x="222647" y="278521"/>
                  </a:cubicBezTo>
                  <a:lnTo>
                    <a:pt x="222647" y="278521"/>
                  </a:lnTo>
                  <a:lnTo>
                    <a:pt x="222647" y="278446"/>
                  </a:lnTo>
                  <a:lnTo>
                    <a:pt x="222571" y="278296"/>
                  </a:lnTo>
                  <a:cubicBezTo>
                    <a:pt x="222496" y="278145"/>
                    <a:pt x="222496" y="277920"/>
                    <a:pt x="222496" y="277769"/>
                  </a:cubicBezTo>
                  <a:cubicBezTo>
                    <a:pt x="222270" y="277694"/>
                    <a:pt x="222270" y="277769"/>
                    <a:pt x="222270" y="277769"/>
                  </a:cubicBezTo>
                  <a:cubicBezTo>
                    <a:pt x="222270" y="277769"/>
                    <a:pt x="224076" y="277920"/>
                    <a:pt x="227536" y="278446"/>
                  </a:cubicBezTo>
                  <a:cubicBezTo>
                    <a:pt x="230996" y="278973"/>
                    <a:pt x="236037" y="280026"/>
                    <a:pt x="242355" y="281831"/>
                  </a:cubicBezTo>
                  <a:cubicBezTo>
                    <a:pt x="248674" y="283637"/>
                    <a:pt x="256272" y="286270"/>
                    <a:pt x="264848" y="289655"/>
                  </a:cubicBezTo>
                  <a:cubicBezTo>
                    <a:pt x="278012" y="294920"/>
                    <a:pt x="288468" y="299133"/>
                    <a:pt x="293809" y="301315"/>
                  </a:cubicBezTo>
                  <a:cubicBezTo>
                    <a:pt x="304115" y="306129"/>
                    <a:pt x="313894" y="311545"/>
                    <a:pt x="322921" y="317187"/>
                  </a:cubicBezTo>
                  <a:lnTo>
                    <a:pt x="342856" y="324935"/>
                  </a:lnTo>
                  <a:cubicBezTo>
                    <a:pt x="346542" y="323055"/>
                    <a:pt x="351657" y="321324"/>
                    <a:pt x="354741" y="318541"/>
                  </a:cubicBezTo>
                  <a:cubicBezTo>
                    <a:pt x="357825" y="315833"/>
                    <a:pt x="358803" y="311997"/>
                    <a:pt x="353613" y="307032"/>
                  </a:cubicBezTo>
                  <a:cubicBezTo>
                    <a:pt x="354516" y="304925"/>
                    <a:pt x="349325" y="301540"/>
                    <a:pt x="343834" y="298607"/>
                  </a:cubicBezTo>
                  <a:cubicBezTo>
                    <a:pt x="338342" y="295597"/>
                    <a:pt x="332700" y="292965"/>
                    <a:pt x="333001" y="291159"/>
                  </a:cubicBezTo>
                  <a:cubicBezTo>
                    <a:pt x="333829" y="287097"/>
                    <a:pt x="335709" y="283185"/>
                    <a:pt x="337364" y="279048"/>
                  </a:cubicBezTo>
                  <a:cubicBezTo>
                    <a:pt x="338192" y="277017"/>
                    <a:pt x="338869" y="274911"/>
                    <a:pt x="339471" y="272804"/>
                  </a:cubicBezTo>
                  <a:cubicBezTo>
                    <a:pt x="339922" y="271225"/>
                    <a:pt x="340223" y="269344"/>
                    <a:pt x="339997" y="266786"/>
                  </a:cubicBezTo>
                  <a:cubicBezTo>
                    <a:pt x="339471" y="261821"/>
                    <a:pt x="337063" y="255277"/>
                    <a:pt x="330895" y="247905"/>
                  </a:cubicBezTo>
                  <a:cubicBezTo>
                    <a:pt x="327811" y="244294"/>
                    <a:pt x="323824" y="240458"/>
                    <a:pt x="318784" y="236696"/>
                  </a:cubicBezTo>
                  <a:cubicBezTo>
                    <a:pt x="317505" y="235493"/>
                    <a:pt x="316377" y="235794"/>
                    <a:pt x="315098" y="235418"/>
                  </a:cubicBezTo>
                  <a:cubicBezTo>
                    <a:pt x="313819" y="235192"/>
                    <a:pt x="312615" y="235041"/>
                    <a:pt x="311261" y="234891"/>
                  </a:cubicBezTo>
                  <a:cubicBezTo>
                    <a:pt x="308553" y="234590"/>
                    <a:pt x="305620" y="234440"/>
                    <a:pt x="302310" y="234440"/>
                  </a:cubicBezTo>
                  <a:cubicBezTo>
                    <a:pt x="289897" y="236019"/>
                    <a:pt x="307274" y="228196"/>
                    <a:pt x="323598" y="217589"/>
                  </a:cubicBezTo>
                  <a:cubicBezTo>
                    <a:pt x="340072" y="207284"/>
                    <a:pt x="355569" y="194194"/>
                    <a:pt x="343157" y="196451"/>
                  </a:cubicBezTo>
                  <a:cubicBezTo>
                    <a:pt x="332776" y="191787"/>
                    <a:pt x="334957" y="182234"/>
                    <a:pt x="339546" y="167866"/>
                  </a:cubicBezTo>
                  <a:cubicBezTo>
                    <a:pt x="344210" y="153724"/>
                    <a:pt x="351206" y="134993"/>
                    <a:pt x="352485" y="118443"/>
                  </a:cubicBezTo>
                  <a:cubicBezTo>
                    <a:pt x="353086" y="110244"/>
                    <a:pt x="352485" y="102571"/>
                    <a:pt x="349701" y="97079"/>
                  </a:cubicBezTo>
                  <a:cubicBezTo>
                    <a:pt x="348272" y="94371"/>
                    <a:pt x="346467" y="92114"/>
                    <a:pt x="344135" y="90459"/>
                  </a:cubicBezTo>
                  <a:cubicBezTo>
                    <a:pt x="341652" y="89030"/>
                    <a:pt x="338718" y="88203"/>
                    <a:pt x="335258" y="88203"/>
                  </a:cubicBezTo>
                  <a:cubicBezTo>
                    <a:pt x="316677" y="90610"/>
                    <a:pt x="297796" y="103774"/>
                    <a:pt x="284180" y="112801"/>
                  </a:cubicBezTo>
                  <a:cubicBezTo>
                    <a:pt x="270264" y="121678"/>
                    <a:pt x="262140" y="125815"/>
                    <a:pt x="255745" y="110168"/>
                  </a:cubicBezTo>
                  <a:cubicBezTo>
                    <a:pt x="253489" y="109717"/>
                    <a:pt x="249126" y="116186"/>
                    <a:pt x="245289" y="122355"/>
                  </a:cubicBezTo>
                  <a:cubicBezTo>
                    <a:pt x="241378" y="128824"/>
                    <a:pt x="237992" y="135444"/>
                    <a:pt x="236187" y="135143"/>
                  </a:cubicBezTo>
                  <a:cubicBezTo>
                    <a:pt x="226107" y="120324"/>
                    <a:pt x="212115" y="107009"/>
                    <a:pt x="193760" y="94446"/>
                  </a:cubicBezTo>
                  <a:cubicBezTo>
                    <a:pt x="184583" y="88203"/>
                    <a:pt x="174202" y="81884"/>
                    <a:pt x="162391" y="75941"/>
                  </a:cubicBezTo>
                  <a:cubicBezTo>
                    <a:pt x="150581" y="69923"/>
                    <a:pt x="137191" y="63905"/>
                    <a:pt x="121996" y="58339"/>
                  </a:cubicBezTo>
                  <a:cubicBezTo>
                    <a:pt x="117633" y="60971"/>
                    <a:pt x="101459" y="40886"/>
                    <a:pt x="84835" y="25014"/>
                  </a:cubicBezTo>
                  <a:cubicBezTo>
                    <a:pt x="76560" y="16965"/>
                    <a:pt x="68511" y="10195"/>
                    <a:pt x="62568" y="7186"/>
                  </a:cubicBezTo>
                  <a:cubicBezTo>
                    <a:pt x="56625" y="4252"/>
                    <a:pt x="52714" y="5155"/>
                    <a:pt x="53692" y="12903"/>
                  </a:cubicBezTo>
                  <a:cubicBezTo>
                    <a:pt x="56926" y="25164"/>
                    <a:pt x="60086" y="37426"/>
                    <a:pt x="63320" y="49612"/>
                  </a:cubicBezTo>
                  <a:cubicBezTo>
                    <a:pt x="65953" y="59392"/>
                    <a:pt x="68586" y="69171"/>
                    <a:pt x="71144" y="78950"/>
                  </a:cubicBezTo>
                  <a:cubicBezTo>
                    <a:pt x="76033" y="96628"/>
                    <a:pt x="79945" y="110921"/>
                    <a:pt x="84910" y="124687"/>
                  </a:cubicBezTo>
                  <a:cubicBezTo>
                    <a:pt x="83932" y="125815"/>
                    <a:pt x="69414" y="113629"/>
                    <a:pt x="54294" y="102420"/>
                  </a:cubicBezTo>
                  <a:cubicBezTo>
                    <a:pt x="39173" y="91136"/>
                    <a:pt x="23226" y="80906"/>
                    <a:pt x="20518" y="84366"/>
                  </a:cubicBezTo>
                  <a:cubicBezTo>
                    <a:pt x="11867" y="87827"/>
                    <a:pt x="7353" y="95274"/>
                    <a:pt x="6150" y="104301"/>
                  </a:cubicBezTo>
                  <a:cubicBezTo>
                    <a:pt x="5473" y="108739"/>
                    <a:pt x="5473" y="113629"/>
                    <a:pt x="6150" y="118669"/>
                  </a:cubicBezTo>
                  <a:cubicBezTo>
                    <a:pt x="6827" y="123709"/>
                    <a:pt x="7729" y="128749"/>
                    <a:pt x="9309" y="133939"/>
                  </a:cubicBezTo>
                  <a:cubicBezTo>
                    <a:pt x="10814" y="139055"/>
                    <a:pt x="12469" y="144095"/>
                    <a:pt x="13973" y="148759"/>
                  </a:cubicBezTo>
                  <a:cubicBezTo>
                    <a:pt x="15703" y="153573"/>
                    <a:pt x="17433" y="158162"/>
                    <a:pt x="18637" y="162374"/>
                  </a:cubicBezTo>
                  <a:cubicBezTo>
                    <a:pt x="19916" y="166136"/>
                    <a:pt x="20518" y="171476"/>
                    <a:pt x="20367" y="175990"/>
                  </a:cubicBezTo>
                  <a:cubicBezTo>
                    <a:pt x="20217" y="180579"/>
                    <a:pt x="19314" y="184716"/>
                    <a:pt x="17659" y="188703"/>
                  </a:cubicBezTo>
                  <a:cubicBezTo>
                    <a:pt x="24730" y="189606"/>
                    <a:pt x="31801" y="190509"/>
                    <a:pt x="38872" y="191336"/>
                  </a:cubicBezTo>
                  <a:lnTo>
                    <a:pt x="49028" y="182760"/>
                  </a:lnTo>
                  <a:cubicBezTo>
                    <a:pt x="49855" y="182158"/>
                    <a:pt x="50683" y="181256"/>
                    <a:pt x="51435" y="180804"/>
                  </a:cubicBezTo>
                  <a:lnTo>
                    <a:pt x="53692" y="179676"/>
                  </a:lnTo>
                  <a:lnTo>
                    <a:pt x="57980" y="177419"/>
                  </a:lnTo>
                  <a:lnTo>
                    <a:pt x="62117" y="175163"/>
                  </a:lnTo>
                  <a:lnTo>
                    <a:pt x="66480" y="173207"/>
                  </a:lnTo>
                  <a:cubicBezTo>
                    <a:pt x="69338" y="171928"/>
                    <a:pt x="71896" y="170574"/>
                    <a:pt x="74755" y="169445"/>
                  </a:cubicBezTo>
                  <a:cubicBezTo>
                    <a:pt x="85662" y="164481"/>
                    <a:pt x="96495" y="161246"/>
                    <a:pt x="106725" y="158989"/>
                  </a:cubicBezTo>
                  <a:close/>
                </a:path>
              </a:pathLst>
            </a:custGeom>
            <a:solidFill>
              <a:srgbClr val="E5CE79"/>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7083ABFA-257C-487A-AEBF-91CA19D32425}"/>
                </a:ext>
              </a:extLst>
            </p:cNvPr>
            <p:cNvSpPr/>
            <p:nvPr/>
          </p:nvSpPr>
          <p:spPr>
            <a:xfrm>
              <a:off x="955664" y="6178441"/>
              <a:ext cx="90280" cy="127897"/>
            </a:xfrm>
            <a:custGeom>
              <a:avLst/>
              <a:gdLst>
                <a:gd name="connsiteX0" fmla="*/ 85369 w 90269"/>
                <a:gd name="connsiteY0" fmla="*/ 28962 h 127882"/>
                <a:gd name="connsiteX1" fmla="*/ 59116 w 90269"/>
                <a:gd name="connsiteY1" fmla="*/ 5642 h 127882"/>
                <a:gd name="connsiteX2" fmla="*/ 30531 w 90269"/>
                <a:gd name="connsiteY2" fmla="*/ 129236 h 127882"/>
                <a:gd name="connsiteX3" fmla="*/ 56709 w 90269"/>
                <a:gd name="connsiteY3" fmla="*/ 76353 h 127882"/>
                <a:gd name="connsiteX4" fmla="*/ 85369 w 90269"/>
                <a:gd name="connsiteY4" fmla="*/ 28962 h 1278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269" h="127882">
                  <a:moveTo>
                    <a:pt x="85369" y="28962"/>
                  </a:moveTo>
                  <a:cubicBezTo>
                    <a:pt x="74311" y="20837"/>
                    <a:pt x="65360" y="12939"/>
                    <a:pt x="59116" y="5642"/>
                  </a:cubicBezTo>
                  <a:cubicBezTo>
                    <a:pt x="2096" y="31294"/>
                    <a:pt x="-12348" y="84628"/>
                    <a:pt x="30531" y="129236"/>
                  </a:cubicBezTo>
                  <a:cubicBezTo>
                    <a:pt x="38730" y="110731"/>
                    <a:pt x="47757" y="93128"/>
                    <a:pt x="56709" y="76353"/>
                  </a:cubicBezTo>
                  <a:cubicBezTo>
                    <a:pt x="66112" y="59728"/>
                    <a:pt x="75289" y="43781"/>
                    <a:pt x="85369" y="28962"/>
                  </a:cubicBezTo>
                  <a:close/>
                </a:path>
              </a:pathLst>
            </a:custGeom>
            <a:solidFill>
              <a:srgbClr val="E5CE79"/>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37E58CCF-459F-4904-BD2D-159C33171D96}"/>
                </a:ext>
              </a:extLst>
            </p:cNvPr>
            <p:cNvSpPr/>
            <p:nvPr/>
          </p:nvSpPr>
          <p:spPr>
            <a:xfrm>
              <a:off x="999760" y="6101629"/>
              <a:ext cx="97803" cy="82757"/>
            </a:xfrm>
            <a:custGeom>
              <a:avLst/>
              <a:gdLst>
                <a:gd name="connsiteX0" fmla="*/ 61740 w 97792"/>
                <a:gd name="connsiteY0" fmla="*/ 50476 h 82747"/>
                <a:gd name="connsiteX1" fmla="*/ 57377 w 97792"/>
                <a:gd name="connsiteY1" fmla="*/ 50325 h 82747"/>
                <a:gd name="connsiteX2" fmla="*/ 98525 w 97792"/>
                <a:gd name="connsiteY2" fmla="*/ 8275 h 82747"/>
                <a:gd name="connsiteX3" fmla="*/ 77311 w 97792"/>
                <a:gd name="connsiteY3" fmla="*/ 5642 h 82747"/>
                <a:gd name="connsiteX4" fmla="*/ 44062 w 97792"/>
                <a:gd name="connsiteY4" fmla="*/ 27006 h 82747"/>
                <a:gd name="connsiteX5" fmla="*/ 28265 w 97792"/>
                <a:gd name="connsiteY5" fmla="*/ 31369 h 82747"/>
                <a:gd name="connsiteX6" fmla="*/ 45642 w 97792"/>
                <a:gd name="connsiteY6" fmla="*/ 50100 h 82747"/>
                <a:gd name="connsiteX7" fmla="*/ 37066 w 97792"/>
                <a:gd name="connsiteY7" fmla="*/ 49949 h 82747"/>
                <a:gd name="connsiteX8" fmla="*/ 6750 w 97792"/>
                <a:gd name="connsiteY8" fmla="*/ 59202 h 82747"/>
                <a:gd name="connsiteX9" fmla="*/ 15025 w 97792"/>
                <a:gd name="connsiteY9" fmla="*/ 82522 h 82747"/>
                <a:gd name="connsiteX10" fmla="*/ 30371 w 97792"/>
                <a:gd name="connsiteY10" fmla="*/ 76353 h 82747"/>
                <a:gd name="connsiteX11" fmla="*/ 51960 w 97792"/>
                <a:gd name="connsiteY11" fmla="*/ 64543 h 82747"/>
                <a:gd name="connsiteX12" fmla="*/ 61740 w 97792"/>
                <a:gd name="connsiteY12" fmla="*/ 50476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792" h="82747">
                  <a:moveTo>
                    <a:pt x="61740" y="50476"/>
                  </a:moveTo>
                  <a:lnTo>
                    <a:pt x="57377" y="50325"/>
                  </a:lnTo>
                  <a:cubicBezTo>
                    <a:pt x="70917" y="34679"/>
                    <a:pt x="84758" y="20612"/>
                    <a:pt x="98525" y="8275"/>
                  </a:cubicBezTo>
                  <a:cubicBezTo>
                    <a:pt x="91453" y="7372"/>
                    <a:pt x="84457" y="6469"/>
                    <a:pt x="77311" y="5642"/>
                  </a:cubicBezTo>
                  <a:cubicBezTo>
                    <a:pt x="73099" y="14895"/>
                    <a:pt x="63846" y="22116"/>
                    <a:pt x="44062" y="27006"/>
                  </a:cubicBezTo>
                  <a:cubicBezTo>
                    <a:pt x="38570" y="28285"/>
                    <a:pt x="33380" y="29714"/>
                    <a:pt x="28265" y="31369"/>
                  </a:cubicBezTo>
                  <a:cubicBezTo>
                    <a:pt x="32402" y="37086"/>
                    <a:pt x="38570" y="43480"/>
                    <a:pt x="45642" y="50100"/>
                  </a:cubicBezTo>
                  <a:cubicBezTo>
                    <a:pt x="42783" y="50024"/>
                    <a:pt x="39924" y="50024"/>
                    <a:pt x="37066" y="49949"/>
                  </a:cubicBezTo>
                  <a:cubicBezTo>
                    <a:pt x="19313" y="49799"/>
                    <a:pt x="9684" y="53259"/>
                    <a:pt x="6750" y="59202"/>
                  </a:cubicBezTo>
                  <a:cubicBezTo>
                    <a:pt x="3741" y="65069"/>
                    <a:pt x="6976" y="73194"/>
                    <a:pt x="15025" y="82522"/>
                  </a:cubicBezTo>
                  <a:cubicBezTo>
                    <a:pt x="19915" y="80340"/>
                    <a:pt x="24879" y="78159"/>
                    <a:pt x="30371" y="76353"/>
                  </a:cubicBezTo>
                  <a:cubicBezTo>
                    <a:pt x="40075" y="72818"/>
                    <a:pt x="47071" y="68906"/>
                    <a:pt x="51960" y="64543"/>
                  </a:cubicBezTo>
                  <a:cubicBezTo>
                    <a:pt x="57076" y="60255"/>
                    <a:pt x="60160" y="55591"/>
                    <a:pt x="61740" y="50476"/>
                  </a:cubicBezTo>
                  <a:close/>
                </a:path>
              </a:pathLst>
            </a:custGeom>
            <a:solidFill>
              <a:srgbClr val="E5CE79"/>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882C380-BE5A-45CA-966B-BC716B525CD2}"/>
                </a:ext>
              </a:extLst>
            </p:cNvPr>
            <p:cNvSpPr/>
            <p:nvPr/>
          </p:nvSpPr>
          <p:spPr>
            <a:xfrm>
              <a:off x="380869" y="5547082"/>
              <a:ext cx="285887" cy="383690"/>
            </a:xfrm>
            <a:custGeom>
              <a:avLst/>
              <a:gdLst>
                <a:gd name="connsiteX0" fmla="*/ 46489 w 285854"/>
                <a:gd name="connsiteY0" fmla="*/ 384850 h 383646"/>
                <a:gd name="connsiteX1" fmla="*/ 74473 w 285854"/>
                <a:gd name="connsiteY1" fmla="*/ 362659 h 383646"/>
                <a:gd name="connsiteX2" fmla="*/ 88615 w 285854"/>
                <a:gd name="connsiteY2" fmla="*/ 338737 h 383646"/>
                <a:gd name="connsiteX3" fmla="*/ 94031 w 285854"/>
                <a:gd name="connsiteY3" fmla="*/ 285553 h 383646"/>
                <a:gd name="connsiteX4" fmla="*/ 94106 w 285854"/>
                <a:gd name="connsiteY4" fmla="*/ 257118 h 383646"/>
                <a:gd name="connsiteX5" fmla="*/ 100500 w 285854"/>
                <a:gd name="connsiteY5" fmla="*/ 225148 h 383646"/>
                <a:gd name="connsiteX6" fmla="*/ 143153 w 285854"/>
                <a:gd name="connsiteY6" fmla="*/ 168503 h 383646"/>
                <a:gd name="connsiteX7" fmla="*/ 186858 w 285854"/>
                <a:gd name="connsiteY7" fmla="*/ 131568 h 383646"/>
                <a:gd name="connsiteX8" fmla="*/ 205589 w 285854"/>
                <a:gd name="connsiteY8" fmla="*/ 112085 h 383646"/>
                <a:gd name="connsiteX9" fmla="*/ 222741 w 285854"/>
                <a:gd name="connsiteY9" fmla="*/ 91925 h 383646"/>
                <a:gd name="connsiteX10" fmla="*/ 254034 w 285854"/>
                <a:gd name="connsiteY10" fmla="*/ 49723 h 383646"/>
                <a:gd name="connsiteX11" fmla="*/ 283447 w 285854"/>
                <a:gd name="connsiteY11" fmla="*/ 5642 h 383646"/>
                <a:gd name="connsiteX12" fmla="*/ 190168 w 285854"/>
                <a:gd name="connsiteY12" fmla="*/ 82973 h 383646"/>
                <a:gd name="connsiteX13" fmla="*/ 108625 w 285854"/>
                <a:gd name="connsiteY13" fmla="*/ 174898 h 383646"/>
                <a:gd name="connsiteX14" fmla="*/ 90420 w 285854"/>
                <a:gd name="connsiteY14" fmla="*/ 199947 h 383646"/>
                <a:gd name="connsiteX15" fmla="*/ 73419 w 285854"/>
                <a:gd name="connsiteY15" fmla="*/ 225900 h 383646"/>
                <a:gd name="connsiteX16" fmla="*/ 65220 w 285854"/>
                <a:gd name="connsiteY16" fmla="*/ 239140 h 383646"/>
                <a:gd name="connsiteX17" fmla="*/ 61534 w 285854"/>
                <a:gd name="connsiteY17" fmla="*/ 245383 h 383646"/>
                <a:gd name="connsiteX18" fmla="*/ 58149 w 285854"/>
                <a:gd name="connsiteY18" fmla="*/ 251175 h 383646"/>
                <a:gd name="connsiteX19" fmla="*/ 45285 w 285854"/>
                <a:gd name="connsiteY19" fmla="*/ 274194 h 383646"/>
                <a:gd name="connsiteX20" fmla="*/ 22944 w 285854"/>
                <a:gd name="connsiteY20" fmla="*/ 321210 h 383646"/>
                <a:gd name="connsiteX21" fmla="*/ 5642 w 285854"/>
                <a:gd name="connsiteY21" fmla="*/ 369429 h 383646"/>
                <a:gd name="connsiteX22" fmla="*/ 46489 w 285854"/>
                <a:gd name="connsiteY22" fmla="*/ 384850 h 38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854" h="383646">
                  <a:moveTo>
                    <a:pt x="46489" y="384850"/>
                  </a:moveTo>
                  <a:cubicBezTo>
                    <a:pt x="58450" y="377704"/>
                    <a:pt x="67702" y="370332"/>
                    <a:pt x="74473" y="362659"/>
                  </a:cubicBezTo>
                  <a:cubicBezTo>
                    <a:pt x="81318" y="354986"/>
                    <a:pt x="85531" y="347087"/>
                    <a:pt x="88615" y="338737"/>
                  </a:cubicBezTo>
                  <a:cubicBezTo>
                    <a:pt x="94783" y="322188"/>
                    <a:pt x="94106" y="304209"/>
                    <a:pt x="94031" y="285553"/>
                  </a:cubicBezTo>
                  <a:cubicBezTo>
                    <a:pt x="93881" y="276301"/>
                    <a:pt x="93655" y="266672"/>
                    <a:pt x="94106" y="257118"/>
                  </a:cubicBezTo>
                  <a:cubicBezTo>
                    <a:pt x="95310" y="246436"/>
                    <a:pt x="97190" y="235604"/>
                    <a:pt x="100500" y="225148"/>
                  </a:cubicBezTo>
                  <a:cubicBezTo>
                    <a:pt x="106894" y="204085"/>
                    <a:pt x="119833" y="184225"/>
                    <a:pt x="143153" y="168503"/>
                  </a:cubicBezTo>
                  <a:cubicBezTo>
                    <a:pt x="159552" y="156693"/>
                    <a:pt x="173694" y="144281"/>
                    <a:pt x="186858" y="131568"/>
                  </a:cubicBezTo>
                  <a:cubicBezTo>
                    <a:pt x="193478" y="125249"/>
                    <a:pt x="199647" y="118780"/>
                    <a:pt x="205589" y="112085"/>
                  </a:cubicBezTo>
                  <a:cubicBezTo>
                    <a:pt x="211457" y="105390"/>
                    <a:pt x="217174" y="98695"/>
                    <a:pt x="222741" y="91925"/>
                  </a:cubicBezTo>
                  <a:cubicBezTo>
                    <a:pt x="233874" y="78384"/>
                    <a:pt x="243879" y="64016"/>
                    <a:pt x="254034" y="49723"/>
                  </a:cubicBezTo>
                  <a:cubicBezTo>
                    <a:pt x="264039" y="35280"/>
                    <a:pt x="273517" y="20386"/>
                    <a:pt x="283447" y="5642"/>
                  </a:cubicBezTo>
                  <a:cubicBezTo>
                    <a:pt x="250724" y="28962"/>
                    <a:pt x="219732" y="54989"/>
                    <a:pt x="190168" y="82973"/>
                  </a:cubicBezTo>
                  <a:cubicBezTo>
                    <a:pt x="161056" y="111408"/>
                    <a:pt x="133298" y="141874"/>
                    <a:pt x="108625" y="174898"/>
                  </a:cubicBezTo>
                  <a:cubicBezTo>
                    <a:pt x="102456" y="183172"/>
                    <a:pt x="96363" y="191522"/>
                    <a:pt x="90420" y="199947"/>
                  </a:cubicBezTo>
                  <a:cubicBezTo>
                    <a:pt x="84628" y="208523"/>
                    <a:pt x="78986" y="217174"/>
                    <a:pt x="73419" y="225900"/>
                  </a:cubicBezTo>
                  <a:lnTo>
                    <a:pt x="65220" y="239140"/>
                  </a:lnTo>
                  <a:lnTo>
                    <a:pt x="61534" y="245383"/>
                  </a:lnTo>
                  <a:lnTo>
                    <a:pt x="58149" y="251175"/>
                  </a:lnTo>
                  <a:cubicBezTo>
                    <a:pt x="53635" y="258924"/>
                    <a:pt x="49423" y="266446"/>
                    <a:pt x="45285" y="274194"/>
                  </a:cubicBezTo>
                  <a:cubicBezTo>
                    <a:pt x="37011" y="289615"/>
                    <a:pt x="29864" y="305262"/>
                    <a:pt x="22944" y="321210"/>
                  </a:cubicBezTo>
                  <a:cubicBezTo>
                    <a:pt x="16625" y="337007"/>
                    <a:pt x="10381" y="353180"/>
                    <a:pt x="5642" y="369429"/>
                  </a:cubicBezTo>
                  <a:cubicBezTo>
                    <a:pt x="17828" y="371234"/>
                    <a:pt x="31444" y="375597"/>
                    <a:pt x="46489" y="384850"/>
                  </a:cubicBezTo>
                  <a:close/>
                </a:path>
              </a:pathLst>
            </a:custGeom>
            <a:solidFill>
              <a:srgbClr val="E5C550"/>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4FEAE3C4-2877-42F1-88D7-D61BC50343E4}"/>
                </a:ext>
              </a:extLst>
            </p:cNvPr>
            <p:cNvSpPr/>
            <p:nvPr/>
          </p:nvSpPr>
          <p:spPr>
            <a:xfrm>
              <a:off x="575266" y="5478490"/>
              <a:ext cx="1233829" cy="880232"/>
            </a:xfrm>
            <a:custGeom>
              <a:avLst/>
              <a:gdLst>
                <a:gd name="connsiteX0" fmla="*/ 109082 w 1233686"/>
                <a:gd name="connsiteY0" fmla="*/ 793299 h 880129"/>
                <a:gd name="connsiteX1" fmla="*/ 71093 w 1233686"/>
                <a:gd name="connsiteY1" fmla="*/ 760351 h 880129"/>
                <a:gd name="connsiteX2" fmla="*/ 66505 w 1233686"/>
                <a:gd name="connsiteY2" fmla="*/ 740642 h 880129"/>
                <a:gd name="connsiteX3" fmla="*/ 73425 w 1233686"/>
                <a:gd name="connsiteY3" fmla="*/ 718977 h 880129"/>
                <a:gd name="connsiteX4" fmla="*/ 104343 w 1233686"/>
                <a:gd name="connsiteY4" fmla="*/ 684599 h 880129"/>
                <a:gd name="connsiteX5" fmla="*/ 142933 w 1233686"/>
                <a:gd name="connsiteY5" fmla="*/ 656014 h 880129"/>
                <a:gd name="connsiteX6" fmla="*/ 196719 w 1233686"/>
                <a:gd name="connsiteY6" fmla="*/ 603507 h 880129"/>
                <a:gd name="connsiteX7" fmla="*/ 211689 w 1233686"/>
                <a:gd name="connsiteY7" fmla="*/ 514667 h 880129"/>
                <a:gd name="connsiteX8" fmla="*/ 211463 w 1233686"/>
                <a:gd name="connsiteY8" fmla="*/ 502029 h 880129"/>
                <a:gd name="connsiteX9" fmla="*/ 211388 w 1233686"/>
                <a:gd name="connsiteY9" fmla="*/ 489241 h 880129"/>
                <a:gd name="connsiteX10" fmla="*/ 211463 w 1233686"/>
                <a:gd name="connsiteY10" fmla="*/ 462611 h 880129"/>
                <a:gd name="connsiteX11" fmla="*/ 213043 w 1233686"/>
                <a:gd name="connsiteY11" fmla="*/ 434703 h 880129"/>
                <a:gd name="connsiteX12" fmla="*/ 216804 w 1233686"/>
                <a:gd name="connsiteY12" fmla="*/ 406794 h 880129"/>
                <a:gd name="connsiteX13" fmla="*/ 264572 w 1233686"/>
                <a:gd name="connsiteY13" fmla="*/ 310657 h 880129"/>
                <a:gd name="connsiteX14" fmla="*/ 378011 w 1233686"/>
                <a:gd name="connsiteY14" fmla="*/ 289594 h 880129"/>
                <a:gd name="connsiteX15" fmla="*/ 408025 w 1233686"/>
                <a:gd name="connsiteY15" fmla="*/ 295838 h 880129"/>
                <a:gd name="connsiteX16" fmla="*/ 434279 w 1233686"/>
                <a:gd name="connsiteY16" fmla="*/ 299223 h 880129"/>
                <a:gd name="connsiteX17" fmla="*/ 457674 w 1233686"/>
                <a:gd name="connsiteY17" fmla="*/ 300126 h 880129"/>
                <a:gd name="connsiteX18" fmla="*/ 468280 w 1233686"/>
                <a:gd name="connsiteY18" fmla="*/ 299449 h 880129"/>
                <a:gd name="connsiteX19" fmla="*/ 478511 w 1233686"/>
                <a:gd name="connsiteY19" fmla="*/ 298320 h 880129"/>
                <a:gd name="connsiteX20" fmla="*/ 548094 w 1233686"/>
                <a:gd name="connsiteY20" fmla="*/ 268005 h 880129"/>
                <a:gd name="connsiteX21" fmla="*/ 617301 w 1233686"/>
                <a:gd name="connsiteY21" fmla="*/ 219785 h 880129"/>
                <a:gd name="connsiteX22" fmla="*/ 698543 w 1233686"/>
                <a:gd name="connsiteY22" fmla="*/ 189620 h 880129"/>
                <a:gd name="connsiteX23" fmla="*/ 738262 w 1233686"/>
                <a:gd name="connsiteY23" fmla="*/ 163066 h 880129"/>
                <a:gd name="connsiteX24" fmla="*/ 781667 w 1233686"/>
                <a:gd name="connsiteY24" fmla="*/ 140348 h 880129"/>
                <a:gd name="connsiteX25" fmla="*/ 998540 w 1233686"/>
                <a:gd name="connsiteY25" fmla="*/ 220989 h 880129"/>
                <a:gd name="connsiteX26" fmla="*/ 1010576 w 1233686"/>
                <a:gd name="connsiteY26" fmla="*/ 235357 h 880129"/>
                <a:gd name="connsiteX27" fmla="*/ 1015390 w 1233686"/>
                <a:gd name="connsiteY27" fmla="*/ 254389 h 880129"/>
                <a:gd name="connsiteX28" fmla="*/ 1011855 w 1233686"/>
                <a:gd name="connsiteY28" fmla="*/ 299072 h 880129"/>
                <a:gd name="connsiteX29" fmla="*/ 1002527 w 1233686"/>
                <a:gd name="connsiteY29" fmla="*/ 345035 h 880129"/>
                <a:gd name="connsiteX30" fmla="*/ 1001850 w 1233686"/>
                <a:gd name="connsiteY30" fmla="*/ 364142 h 880129"/>
                <a:gd name="connsiteX31" fmla="*/ 1006815 w 1233686"/>
                <a:gd name="connsiteY31" fmla="*/ 379337 h 880129"/>
                <a:gd name="connsiteX32" fmla="*/ 1017722 w 1233686"/>
                <a:gd name="connsiteY32" fmla="*/ 388891 h 880129"/>
                <a:gd name="connsiteX33" fmla="*/ 1005536 w 1233686"/>
                <a:gd name="connsiteY33" fmla="*/ 418379 h 880129"/>
                <a:gd name="connsiteX34" fmla="*/ 992146 w 1233686"/>
                <a:gd name="connsiteY34" fmla="*/ 446739 h 880129"/>
                <a:gd name="connsiteX35" fmla="*/ 1041945 w 1233686"/>
                <a:gd name="connsiteY35" fmla="*/ 537836 h 880129"/>
                <a:gd name="connsiteX36" fmla="*/ 1056087 w 1233686"/>
                <a:gd name="connsiteY36" fmla="*/ 589816 h 880129"/>
                <a:gd name="connsiteX37" fmla="*/ 1060901 w 1233686"/>
                <a:gd name="connsiteY37" fmla="*/ 616446 h 880129"/>
                <a:gd name="connsiteX38" fmla="*/ 1064136 w 1233686"/>
                <a:gd name="connsiteY38" fmla="*/ 645483 h 880129"/>
                <a:gd name="connsiteX39" fmla="*/ 1062932 w 1233686"/>
                <a:gd name="connsiteY39" fmla="*/ 700246 h 880129"/>
                <a:gd name="connsiteX40" fmla="*/ 1049994 w 1233686"/>
                <a:gd name="connsiteY40" fmla="*/ 750948 h 880129"/>
                <a:gd name="connsiteX41" fmla="*/ 1022311 w 1233686"/>
                <a:gd name="connsiteY41" fmla="*/ 795481 h 880129"/>
                <a:gd name="connsiteX42" fmla="*/ 978680 w 1233686"/>
                <a:gd name="connsiteY42" fmla="*/ 827000 h 880129"/>
                <a:gd name="connsiteX43" fmla="*/ 1047361 w 1233686"/>
                <a:gd name="connsiteY43" fmla="*/ 855736 h 880129"/>
                <a:gd name="connsiteX44" fmla="*/ 1080685 w 1233686"/>
                <a:gd name="connsiteY44" fmla="*/ 868750 h 880129"/>
                <a:gd name="connsiteX45" fmla="*/ 1097009 w 1233686"/>
                <a:gd name="connsiteY45" fmla="*/ 874918 h 880129"/>
                <a:gd name="connsiteX46" fmla="*/ 1114085 w 1233686"/>
                <a:gd name="connsiteY46" fmla="*/ 881162 h 880129"/>
                <a:gd name="connsiteX47" fmla="*/ 1170504 w 1233686"/>
                <a:gd name="connsiteY47" fmla="*/ 805561 h 880129"/>
                <a:gd name="connsiteX48" fmla="*/ 1209545 w 1233686"/>
                <a:gd name="connsiteY48" fmla="*/ 712207 h 880129"/>
                <a:gd name="connsiteX49" fmla="*/ 1230834 w 1233686"/>
                <a:gd name="connsiteY49" fmla="*/ 609751 h 880129"/>
                <a:gd name="connsiteX50" fmla="*/ 1233768 w 1233686"/>
                <a:gd name="connsiteY50" fmla="*/ 558071 h 880129"/>
                <a:gd name="connsiteX51" fmla="*/ 1230232 w 1233686"/>
                <a:gd name="connsiteY51" fmla="*/ 505113 h 880129"/>
                <a:gd name="connsiteX52" fmla="*/ 1222108 w 1233686"/>
                <a:gd name="connsiteY52" fmla="*/ 434552 h 880129"/>
                <a:gd name="connsiteX53" fmla="*/ 1202249 w 1233686"/>
                <a:gd name="connsiteY53" fmla="*/ 366850 h 880129"/>
                <a:gd name="connsiteX54" fmla="*/ 1172008 w 1233686"/>
                <a:gd name="connsiteY54" fmla="*/ 303962 h 880129"/>
                <a:gd name="connsiteX55" fmla="*/ 1132816 w 1233686"/>
                <a:gd name="connsiteY55" fmla="*/ 246866 h 880129"/>
                <a:gd name="connsiteX56" fmla="*/ 1026900 w 1233686"/>
                <a:gd name="connsiteY56" fmla="*/ 146441 h 880129"/>
                <a:gd name="connsiteX57" fmla="*/ 901349 w 1233686"/>
                <a:gd name="connsiteY57" fmla="*/ 63468 h 880129"/>
                <a:gd name="connsiteX58" fmla="*/ 764215 w 1233686"/>
                <a:gd name="connsiteY58" fmla="*/ 11413 h 880129"/>
                <a:gd name="connsiteX59" fmla="*/ 614442 w 1233686"/>
                <a:gd name="connsiteY59" fmla="*/ 18334 h 880129"/>
                <a:gd name="connsiteX60" fmla="*/ 619256 w 1233686"/>
                <a:gd name="connsiteY60" fmla="*/ 50605 h 880129"/>
                <a:gd name="connsiteX61" fmla="*/ 590370 w 1233686"/>
                <a:gd name="connsiteY61" fmla="*/ 27210 h 880129"/>
                <a:gd name="connsiteX62" fmla="*/ 578635 w 1233686"/>
                <a:gd name="connsiteY62" fmla="*/ 32476 h 880129"/>
                <a:gd name="connsiteX63" fmla="*/ 566373 w 1233686"/>
                <a:gd name="connsiteY63" fmla="*/ 38268 h 880129"/>
                <a:gd name="connsiteX64" fmla="*/ 578635 w 1233686"/>
                <a:gd name="connsiteY64" fmla="*/ 32476 h 880129"/>
                <a:gd name="connsiteX65" fmla="*/ 582622 w 1233686"/>
                <a:gd name="connsiteY65" fmla="*/ 23900 h 880129"/>
                <a:gd name="connsiteX66" fmla="*/ 552532 w 1233686"/>
                <a:gd name="connsiteY66" fmla="*/ 21267 h 880129"/>
                <a:gd name="connsiteX67" fmla="*/ 524925 w 1233686"/>
                <a:gd name="connsiteY67" fmla="*/ 32325 h 880129"/>
                <a:gd name="connsiteX68" fmla="*/ 479940 w 1233686"/>
                <a:gd name="connsiteY68" fmla="*/ 77234 h 880129"/>
                <a:gd name="connsiteX69" fmla="*/ 445713 w 1233686"/>
                <a:gd name="connsiteY69" fmla="*/ 123122 h 880129"/>
                <a:gd name="connsiteX70" fmla="*/ 410056 w 1233686"/>
                <a:gd name="connsiteY70" fmla="*/ 137715 h 880129"/>
                <a:gd name="connsiteX71" fmla="*/ 279466 w 1233686"/>
                <a:gd name="connsiteY71" fmla="*/ 162840 h 880129"/>
                <a:gd name="connsiteX72" fmla="*/ 192882 w 1233686"/>
                <a:gd name="connsiteY72" fmla="*/ 268230 h 880129"/>
                <a:gd name="connsiteX73" fmla="*/ 140601 w 1233686"/>
                <a:gd name="connsiteY73" fmla="*/ 389267 h 880129"/>
                <a:gd name="connsiteX74" fmla="*/ 128114 w 1233686"/>
                <a:gd name="connsiteY74" fmla="*/ 416649 h 880129"/>
                <a:gd name="connsiteX75" fmla="*/ 121268 w 1233686"/>
                <a:gd name="connsiteY75" fmla="*/ 429512 h 880129"/>
                <a:gd name="connsiteX76" fmla="*/ 114498 w 1233686"/>
                <a:gd name="connsiteY76" fmla="*/ 441022 h 880129"/>
                <a:gd name="connsiteX77" fmla="*/ 79218 w 1233686"/>
                <a:gd name="connsiteY77" fmla="*/ 480740 h 880129"/>
                <a:gd name="connsiteX78" fmla="*/ 5648 w 1233686"/>
                <a:gd name="connsiteY78" fmla="*/ 646837 h 880129"/>
                <a:gd name="connsiteX79" fmla="*/ 83581 w 1233686"/>
                <a:gd name="connsiteY79" fmla="*/ 800972 h 880129"/>
                <a:gd name="connsiteX80" fmla="*/ 109082 w 1233686"/>
                <a:gd name="connsiteY80" fmla="*/ 793299 h 880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1233686" h="880129">
                  <a:moveTo>
                    <a:pt x="109082" y="793299"/>
                  </a:moveTo>
                  <a:cubicBezTo>
                    <a:pt x="90953" y="783821"/>
                    <a:pt x="77412" y="772838"/>
                    <a:pt x="71093" y="760351"/>
                  </a:cubicBezTo>
                  <a:cubicBezTo>
                    <a:pt x="67859" y="754107"/>
                    <a:pt x="66279" y="747563"/>
                    <a:pt x="66505" y="740642"/>
                  </a:cubicBezTo>
                  <a:cubicBezTo>
                    <a:pt x="66806" y="733721"/>
                    <a:pt x="69138" y="726500"/>
                    <a:pt x="73425" y="718977"/>
                  </a:cubicBezTo>
                  <a:cubicBezTo>
                    <a:pt x="80948" y="706415"/>
                    <a:pt x="92382" y="694980"/>
                    <a:pt x="104343" y="684599"/>
                  </a:cubicBezTo>
                  <a:cubicBezTo>
                    <a:pt x="116755" y="674218"/>
                    <a:pt x="130145" y="664815"/>
                    <a:pt x="142933" y="656014"/>
                  </a:cubicBezTo>
                  <a:cubicBezTo>
                    <a:pt x="168735" y="638261"/>
                    <a:pt x="191303" y="623065"/>
                    <a:pt x="196719" y="603507"/>
                  </a:cubicBezTo>
                  <a:cubicBezTo>
                    <a:pt x="210109" y="577705"/>
                    <a:pt x="211764" y="547916"/>
                    <a:pt x="211689" y="514667"/>
                  </a:cubicBezTo>
                  <a:cubicBezTo>
                    <a:pt x="211613" y="510454"/>
                    <a:pt x="211538" y="506241"/>
                    <a:pt x="211463" y="502029"/>
                  </a:cubicBezTo>
                  <a:lnTo>
                    <a:pt x="211388" y="489241"/>
                  </a:lnTo>
                  <a:cubicBezTo>
                    <a:pt x="211388" y="480590"/>
                    <a:pt x="210936" y="471864"/>
                    <a:pt x="211463" y="462611"/>
                  </a:cubicBezTo>
                  <a:cubicBezTo>
                    <a:pt x="211839" y="453434"/>
                    <a:pt x="212215" y="444106"/>
                    <a:pt x="213043" y="434703"/>
                  </a:cubicBezTo>
                  <a:cubicBezTo>
                    <a:pt x="214021" y="425450"/>
                    <a:pt x="215224" y="416122"/>
                    <a:pt x="216804" y="406794"/>
                  </a:cubicBezTo>
                  <a:cubicBezTo>
                    <a:pt x="223424" y="369934"/>
                    <a:pt x="237942" y="334353"/>
                    <a:pt x="264572" y="310657"/>
                  </a:cubicBezTo>
                  <a:cubicBezTo>
                    <a:pt x="290825" y="286961"/>
                    <a:pt x="329566" y="275828"/>
                    <a:pt x="378011" y="289594"/>
                  </a:cubicBezTo>
                  <a:cubicBezTo>
                    <a:pt x="388843" y="292227"/>
                    <a:pt x="398697" y="294183"/>
                    <a:pt x="408025" y="295838"/>
                  </a:cubicBezTo>
                  <a:cubicBezTo>
                    <a:pt x="417428" y="297568"/>
                    <a:pt x="426154" y="298696"/>
                    <a:pt x="434279" y="299223"/>
                  </a:cubicBezTo>
                  <a:cubicBezTo>
                    <a:pt x="442328" y="299749"/>
                    <a:pt x="450377" y="300426"/>
                    <a:pt x="457674" y="300126"/>
                  </a:cubicBezTo>
                  <a:cubicBezTo>
                    <a:pt x="461360" y="300050"/>
                    <a:pt x="464895" y="299825"/>
                    <a:pt x="468280" y="299449"/>
                  </a:cubicBezTo>
                  <a:cubicBezTo>
                    <a:pt x="471741" y="299148"/>
                    <a:pt x="475201" y="298847"/>
                    <a:pt x="478511" y="298320"/>
                  </a:cubicBezTo>
                  <a:cubicBezTo>
                    <a:pt x="504689" y="293957"/>
                    <a:pt x="526203" y="282824"/>
                    <a:pt x="548094" y="268005"/>
                  </a:cubicBezTo>
                  <a:cubicBezTo>
                    <a:pt x="569834" y="253336"/>
                    <a:pt x="592100" y="234906"/>
                    <a:pt x="617301" y="219785"/>
                  </a:cubicBezTo>
                  <a:cubicBezTo>
                    <a:pt x="642275" y="204515"/>
                    <a:pt x="670033" y="192178"/>
                    <a:pt x="698543" y="189620"/>
                  </a:cubicBezTo>
                  <a:cubicBezTo>
                    <a:pt x="709902" y="188567"/>
                    <a:pt x="723368" y="175027"/>
                    <a:pt x="738262" y="163066"/>
                  </a:cubicBezTo>
                  <a:cubicBezTo>
                    <a:pt x="753006" y="150353"/>
                    <a:pt x="769104" y="139596"/>
                    <a:pt x="781667" y="140348"/>
                  </a:cubicBezTo>
                  <a:cubicBezTo>
                    <a:pt x="864790" y="149149"/>
                    <a:pt x="937457" y="177133"/>
                    <a:pt x="998540" y="220989"/>
                  </a:cubicBezTo>
                  <a:cubicBezTo>
                    <a:pt x="1003805" y="224901"/>
                    <a:pt x="1007717" y="229790"/>
                    <a:pt x="1010576" y="235357"/>
                  </a:cubicBezTo>
                  <a:cubicBezTo>
                    <a:pt x="1013359" y="240999"/>
                    <a:pt x="1014713" y="247619"/>
                    <a:pt x="1015390" y="254389"/>
                  </a:cubicBezTo>
                  <a:cubicBezTo>
                    <a:pt x="1016744" y="268155"/>
                    <a:pt x="1015240" y="282974"/>
                    <a:pt x="1011855" y="299072"/>
                  </a:cubicBezTo>
                  <a:cubicBezTo>
                    <a:pt x="1008244" y="315396"/>
                    <a:pt x="1004633" y="330968"/>
                    <a:pt x="1002527" y="345035"/>
                  </a:cubicBezTo>
                  <a:cubicBezTo>
                    <a:pt x="1001549" y="352031"/>
                    <a:pt x="1001248" y="358349"/>
                    <a:pt x="1001850" y="364142"/>
                  </a:cubicBezTo>
                  <a:cubicBezTo>
                    <a:pt x="1002376" y="369934"/>
                    <a:pt x="1003881" y="375049"/>
                    <a:pt x="1006815" y="379337"/>
                  </a:cubicBezTo>
                  <a:cubicBezTo>
                    <a:pt x="1009146" y="382948"/>
                    <a:pt x="1012682" y="386258"/>
                    <a:pt x="1017722" y="388891"/>
                  </a:cubicBezTo>
                  <a:cubicBezTo>
                    <a:pt x="1019753" y="391674"/>
                    <a:pt x="1012757" y="405365"/>
                    <a:pt x="1005536" y="418379"/>
                  </a:cubicBezTo>
                  <a:cubicBezTo>
                    <a:pt x="998389" y="431468"/>
                    <a:pt x="990641" y="444181"/>
                    <a:pt x="992146" y="446739"/>
                  </a:cubicBezTo>
                  <a:cubicBezTo>
                    <a:pt x="1014187" y="472315"/>
                    <a:pt x="1030510" y="504060"/>
                    <a:pt x="1041945" y="537836"/>
                  </a:cubicBezTo>
                  <a:cubicBezTo>
                    <a:pt x="1047737" y="554761"/>
                    <a:pt x="1052401" y="572213"/>
                    <a:pt x="1056087" y="589816"/>
                  </a:cubicBezTo>
                  <a:cubicBezTo>
                    <a:pt x="1057967" y="598693"/>
                    <a:pt x="1059622" y="607344"/>
                    <a:pt x="1060901" y="616446"/>
                  </a:cubicBezTo>
                  <a:cubicBezTo>
                    <a:pt x="1062406" y="626225"/>
                    <a:pt x="1063459" y="635929"/>
                    <a:pt x="1064136" y="645483"/>
                  </a:cubicBezTo>
                  <a:cubicBezTo>
                    <a:pt x="1065490" y="664590"/>
                    <a:pt x="1065189" y="683170"/>
                    <a:pt x="1062932" y="700246"/>
                  </a:cubicBezTo>
                  <a:cubicBezTo>
                    <a:pt x="1060675" y="717623"/>
                    <a:pt x="1056538" y="734850"/>
                    <a:pt x="1049994" y="750948"/>
                  </a:cubicBezTo>
                  <a:cubicBezTo>
                    <a:pt x="1043524" y="767121"/>
                    <a:pt x="1034272" y="782316"/>
                    <a:pt x="1022311" y="795481"/>
                  </a:cubicBezTo>
                  <a:cubicBezTo>
                    <a:pt x="1010350" y="808645"/>
                    <a:pt x="995305" y="819327"/>
                    <a:pt x="978680" y="827000"/>
                  </a:cubicBezTo>
                  <a:cubicBezTo>
                    <a:pt x="1001850" y="837155"/>
                    <a:pt x="1024868" y="846784"/>
                    <a:pt x="1047361" y="855736"/>
                  </a:cubicBezTo>
                  <a:cubicBezTo>
                    <a:pt x="1058644" y="860249"/>
                    <a:pt x="1069778" y="864612"/>
                    <a:pt x="1080685" y="868750"/>
                  </a:cubicBezTo>
                  <a:cubicBezTo>
                    <a:pt x="1086177" y="870781"/>
                    <a:pt x="1091593" y="872887"/>
                    <a:pt x="1097009" y="874918"/>
                  </a:cubicBezTo>
                  <a:lnTo>
                    <a:pt x="1114085" y="881162"/>
                  </a:lnTo>
                  <a:cubicBezTo>
                    <a:pt x="1134697" y="860099"/>
                    <a:pt x="1154782" y="834522"/>
                    <a:pt x="1170504" y="805561"/>
                  </a:cubicBezTo>
                  <a:cubicBezTo>
                    <a:pt x="1186527" y="776750"/>
                    <a:pt x="1199315" y="745306"/>
                    <a:pt x="1209545" y="712207"/>
                  </a:cubicBezTo>
                  <a:cubicBezTo>
                    <a:pt x="1219701" y="679033"/>
                    <a:pt x="1226997" y="643828"/>
                    <a:pt x="1230834" y="609751"/>
                  </a:cubicBezTo>
                  <a:cubicBezTo>
                    <a:pt x="1232715" y="592449"/>
                    <a:pt x="1234069" y="576276"/>
                    <a:pt x="1233768" y="558071"/>
                  </a:cubicBezTo>
                  <a:cubicBezTo>
                    <a:pt x="1233542" y="540318"/>
                    <a:pt x="1232414" y="522490"/>
                    <a:pt x="1230232" y="505113"/>
                  </a:cubicBezTo>
                  <a:cubicBezTo>
                    <a:pt x="1229555" y="481417"/>
                    <a:pt x="1226847" y="457722"/>
                    <a:pt x="1222108" y="434552"/>
                  </a:cubicBezTo>
                  <a:cubicBezTo>
                    <a:pt x="1217293" y="411383"/>
                    <a:pt x="1210598" y="388740"/>
                    <a:pt x="1202249" y="366850"/>
                  </a:cubicBezTo>
                  <a:cubicBezTo>
                    <a:pt x="1193748" y="345035"/>
                    <a:pt x="1183518" y="324047"/>
                    <a:pt x="1172008" y="303962"/>
                  </a:cubicBezTo>
                  <a:cubicBezTo>
                    <a:pt x="1160273" y="283952"/>
                    <a:pt x="1147034" y="264995"/>
                    <a:pt x="1132816" y="246866"/>
                  </a:cubicBezTo>
                  <a:cubicBezTo>
                    <a:pt x="1102200" y="209028"/>
                    <a:pt x="1066242" y="175704"/>
                    <a:pt x="1026900" y="146441"/>
                  </a:cubicBezTo>
                  <a:cubicBezTo>
                    <a:pt x="987557" y="116953"/>
                    <a:pt x="945657" y="90474"/>
                    <a:pt x="901349" y="63468"/>
                  </a:cubicBezTo>
                  <a:cubicBezTo>
                    <a:pt x="860578" y="39848"/>
                    <a:pt x="813863" y="20590"/>
                    <a:pt x="764215" y="11413"/>
                  </a:cubicBezTo>
                  <a:cubicBezTo>
                    <a:pt x="714717" y="2311"/>
                    <a:pt x="662511" y="3514"/>
                    <a:pt x="614442" y="18334"/>
                  </a:cubicBezTo>
                  <a:cubicBezTo>
                    <a:pt x="616022" y="26984"/>
                    <a:pt x="617602" y="37591"/>
                    <a:pt x="619256" y="50605"/>
                  </a:cubicBezTo>
                  <a:cubicBezTo>
                    <a:pt x="609778" y="39622"/>
                    <a:pt x="600074" y="32100"/>
                    <a:pt x="590370" y="27210"/>
                  </a:cubicBezTo>
                  <a:cubicBezTo>
                    <a:pt x="586383" y="28940"/>
                    <a:pt x="582547" y="30670"/>
                    <a:pt x="578635" y="32476"/>
                  </a:cubicBezTo>
                  <a:cubicBezTo>
                    <a:pt x="575175" y="38795"/>
                    <a:pt x="571338" y="42029"/>
                    <a:pt x="566373" y="38268"/>
                  </a:cubicBezTo>
                  <a:cubicBezTo>
                    <a:pt x="570360" y="36086"/>
                    <a:pt x="574573" y="34432"/>
                    <a:pt x="578635" y="32476"/>
                  </a:cubicBezTo>
                  <a:cubicBezTo>
                    <a:pt x="579989" y="30069"/>
                    <a:pt x="581343" y="27135"/>
                    <a:pt x="582622" y="23900"/>
                  </a:cubicBezTo>
                  <a:cubicBezTo>
                    <a:pt x="572391" y="20440"/>
                    <a:pt x="562236" y="19688"/>
                    <a:pt x="552532" y="21267"/>
                  </a:cubicBezTo>
                  <a:cubicBezTo>
                    <a:pt x="542903" y="23072"/>
                    <a:pt x="533651" y="27060"/>
                    <a:pt x="524925" y="32325"/>
                  </a:cubicBezTo>
                  <a:cubicBezTo>
                    <a:pt x="507623" y="43459"/>
                    <a:pt x="492578" y="59933"/>
                    <a:pt x="479940" y="77234"/>
                  </a:cubicBezTo>
                  <a:cubicBezTo>
                    <a:pt x="467001" y="94010"/>
                    <a:pt x="456620" y="111612"/>
                    <a:pt x="445713" y="123122"/>
                  </a:cubicBezTo>
                  <a:cubicBezTo>
                    <a:pt x="435106" y="135158"/>
                    <a:pt x="424199" y="141476"/>
                    <a:pt x="410056" y="137715"/>
                  </a:cubicBezTo>
                  <a:cubicBezTo>
                    <a:pt x="361235" y="124701"/>
                    <a:pt x="316176" y="137113"/>
                    <a:pt x="279466" y="162840"/>
                  </a:cubicBezTo>
                  <a:cubicBezTo>
                    <a:pt x="242531" y="188642"/>
                    <a:pt x="214246" y="227534"/>
                    <a:pt x="192882" y="268230"/>
                  </a:cubicBezTo>
                  <a:cubicBezTo>
                    <a:pt x="171293" y="309077"/>
                    <a:pt x="156474" y="351655"/>
                    <a:pt x="140601" y="389267"/>
                  </a:cubicBezTo>
                  <a:cubicBezTo>
                    <a:pt x="136389" y="398595"/>
                    <a:pt x="132627" y="407923"/>
                    <a:pt x="128114" y="416649"/>
                  </a:cubicBezTo>
                  <a:cubicBezTo>
                    <a:pt x="125932" y="421012"/>
                    <a:pt x="123525" y="425450"/>
                    <a:pt x="121268" y="429512"/>
                  </a:cubicBezTo>
                  <a:cubicBezTo>
                    <a:pt x="119162" y="433424"/>
                    <a:pt x="116905" y="437335"/>
                    <a:pt x="114498" y="441022"/>
                  </a:cubicBezTo>
                  <a:cubicBezTo>
                    <a:pt x="104794" y="455841"/>
                    <a:pt x="93811" y="469156"/>
                    <a:pt x="79218" y="480740"/>
                  </a:cubicBezTo>
                  <a:cubicBezTo>
                    <a:pt x="32277" y="532269"/>
                    <a:pt x="5874" y="590794"/>
                    <a:pt x="5648" y="646837"/>
                  </a:cubicBezTo>
                  <a:cubicBezTo>
                    <a:pt x="5197" y="702879"/>
                    <a:pt x="30096" y="756589"/>
                    <a:pt x="83581" y="800972"/>
                  </a:cubicBezTo>
                  <a:cubicBezTo>
                    <a:pt x="91855" y="798189"/>
                    <a:pt x="100205" y="795556"/>
                    <a:pt x="109082" y="793299"/>
                  </a:cubicBezTo>
                  <a:close/>
                </a:path>
              </a:pathLst>
            </a:custGeom>
            <a:solidFill>
              <a:srgbClr val="E5C65A"/>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FF10E190-F8DE-4784-905D-8C8408C3C88D}"/>
                </a:ext>
              </a:extLst>
            </p:cNvPr>
            <p:cNvSpPr/>
            <p:nvPr/>
          </p:nvSpPr>
          <p:spPr>
            <a:xfrm>
              <a:off x="636115" y="5612874"/>
              <a:ext cx="1008129" cy="692148"/>
            </a:xfrm>
            <a:custGeom>
              <a:avLst/>
              <a:gdLst>
                <a:gd name="connsiteX0" fmla="*/ 280234 w 1008012"/>
                <a:gd name="connsiteY0" fmla="*/ 664723 h 692068"/>
                <a:gd name="connsiteX1" fmla="*/ 318974 w 1008012"/>
                <a:gd name="connsiteY1" fmla="*/ 660135 h 692068"/>
                <a:gd name="connsiteX2" fmla="*/ 276773 w 1008012"/>
                <a:gd name="connsiteY2" fmla="*/ 633806 h 692068"/>
                <a:gd name="connsiteX3" fmla="*/ 247285 w 1008012"/>
                <a:gd name="connsiteY3" fmla="*/ 604468 h 692068"/>
                <a:gd name="connsiteX4" fmla="*/ 221182 w 1008012"/>
                <a:gd name="connsiteY4" fmla="*/ 540979 h 692068"/>
                <a:gd name="connsiteX5" fmla="*/ 228554 w 1008012"/>
                <a:gd name="connsiteY5" fmla="*/ 477790 h 692068"/>
                <a:gd name="connsiteX6" fmla="*/ 240966 w 1008012"/>
                <a:gd name="connsiteY6" fmla="*/ 448452 h 692068"/>
                <a:gd name="connsiteX7" fmla="*/ 248413 w 1008012"/>
                <a:gd name="connsiteY7" fmla="*/ 434460 h 692068"/>
                <a:gd name="connsiteX8" fmla="*/ 256763 w 1008012"/>
                <a:gd name="connsiteY8" fmla="*/ 421146 h 692068"/>
                <a:gd name="connsiteX9" fmla="*/ 338232 w 1008012"/>
                <a:gd name="connsiteY9" fmla="*/ 420769 h 692068"/>
                <a:gd name="connsiteX10" fmla="*/ 342595 w 1008012"/>
                <a:gd name="connsiteY10" fmla="*/ 401512 h 692068"/>
                <a:gd name="connsiteX11" fmla="*/ 322510 w 1008012"/>
                <a:gd name="connsiteY11" fmla="*/ 369842 h 692068"/>
                <a:gd name="connsiteX12" fmla="*/ 304080 w 1008012"/>
                <a:gd name="connsiteY12" fmla="*/ 336819 h 692068"/>
                <a:gd name="connsiteX13" fmla="*/ 310700 w 1008012"/>
                <a:gd name="connsiteY13" fmla="*/ 317862 h 692068"/>
                <a:gd name="connsiteX14" fmla="*/ 406085 w 1008012"/>
                <a:gd name="connsiteY14" fmla="*/ 293941 h 692068"/>
                <a:gd name="connsiteX15" fmla="*/ 479730 w 1008012"/>
                <a:gd name="connsiteY15" fmla="*/ 273028 h 692068"/>
                <a:gd name="connsiteX16" fmla="*/ 542843 w 1008012"/>
                <a:gd name="connsiteY16" fmla="*/ 248881 h 692068"/>
                <a:gd name="connsiteX17" fmla="*/ 605731 w 1008012"/>
                <a:gd name="connsiteY17" fmla="*/ 221875 h 692068"/>
                <a:gd name="connsiteX18" fmla="*/ 675164 w 1008012"/>
                <a:gd name="connsiteY18" fmla="*/ 198330 h 692068"/>
                <a:gd name="connsiteX19" fmla="*/ 752419 w 1008012"/>
                <a:gd name="connsiteY19" fmla="*/ 186745 h 692068"/>
                <a:gd name="connsiteX20" fmla="*/ 832985 w 1008012"/>
                <a:gd name="connsiteY20" fmla="*/ 195998 h 692068"/>
                <a:gd name="connsiteX21" fmla="*/ 905878 w 1008012"/>
                <a:gd name="connsiteY21" fmla="*/ 233535 h 692068"/>
                <a:gd name="connsiteX22" fmla="*/ 865332 w 1008012"/>
                <a:gd name="connsiteY22" fmla="*/ 293865 h 692068"/>
                <a:gd name="connsiteX23" fmla="*/ 811546 w 1008012"/>
                <a:gd name="connsiteY23" fmla="*/ 370369 h 692068"/>
                <a:gd name="connsiteX24" fmla="*/ 813126 w 1008012"/>
                <a:gd name="connsiteY24" fmla="*/ 384586 h 692068"/>
                <a:gd name="connsiteX25" fmla="*/ 820799 w 1008012"/>
                <a:gd name="connsiteY25" fmla="*/ 425584 h 692068"/>
                <a:gd name="connsiteX26" fmla="*/ 786195 w 1008012"/>
                <a:gd name="connsiteY26" fmla="*/ 483056 h 692068"/>
                <a:gd name="connsiteX27" fmla="*/ 805603 w 1008012"/>
                <a:gd name="connsiteY27" fmla="*/ 481401 h 692068"/>
                <a:gd name="connsiteX28" fmla="*/ 861495 w 1008012"/>
                <a:gd name="connsiteY28" fmla="*/ 471396 h 692068"/>
                <a:gd name="connsiteX29" fmla="*/ 893616 w 1008012"/>
                <a:gd name="connsiteY29" fmla="*/ 495392 h 692068"/>
                <a:gd name="connsiteX30" fmla="*/ 894293 w 1008012"/>
                <a:gd name="connsiteY30" fmla="*/ 504043 h 692068"/>
                <a:gd name="connsiteX31" fmla="*/ 893993 w 1008012"/>
                <a:gd name="connsiteY31" fmla="*/ 509309 h 692068"/>
                <a:gd name="connsiteX32" fmla="*/ 893316 w 1008012"/>
                <a:gd name="connsiteY32" fmla="*/ 515026 h 692068"/>
                <a:gd name="connsiteX33" fmla="*/ 887072 w 1008012"/>
                <a:gd name="connsiteY33" fmla="*/ 537217 h 692068"/>
                <a:gd name="connsiteX34" fmla="*/ 871199 w 1008012"/>
                <a:gd name="connsiteY34" fmla="*/ 572573 h 692068"/>
                <a:gd name="connsiteX35" fmla="*/ 880527 w 1008012"/>
                <a:gd name="connsiteY35" fmla="*/ 603566 h 692068"/>
                <a:gd name="connsiteX36" fmla="*/ 889253 w 1008012"/>
                <a:gd name="connsiteY36" fmla="*/ 641178 h 692068"/>
                <a:gd name="connsiteX37" fmla="*/ 873230 w 1008012"/>
                <a:gd name="connsiteY37" fmla="*/ 673374 h 692068"/>
                <a:gd name="connsiteX38" fmla="*/ 917914 w 1008012"/>
                <a:gd name="connsiteY38" fmla="*/ 692406 h 692068"/>
                <a:gd name="connsiteX39" fmla="*/ 961544 w 1008012"/>
                <a:gd name="connsiteY39" fmla="*/ 660887 h 692068"/>
                <a:gd name="connsiteX40" fmla="*/ 989227 w 1008012"/>
                <a:gd name="connsiteY40" fmla="*/ 616354 h 692068"/>
                <a:gd name="connsiteX41" fmla="*/ 1002166 w 1008012"/>
                <a:gd name="connsiteY41" fmla="*/ 565652 h 692068"/>
                <a:gd name="connsiteX42" fmla="*/ 1003369 w 1008012"/>
                <a:gd name="connsiteY42" fmla="*/ 510889 h 692068"/>
                <a:gd name="connsiteX43" fmla="*/ 1000135 w 1008012"/>
                <a:gd name="connsiteY43" fmla="*/ 481852 h 692068"/>
                <a:gd name="connsiteX44" fmla="*/ 995320 w 1008012"/>
                <a:gd name="connsiteY44" fmla="*/ 455222 h 692068"/>
                <a:gd name="connsiteX45" fmla="*/ 981178 w 1008012"/>
                <a:gd name="connsiteY45" fmla="*/ 403242 h 692068"/>
                <a:gd name="connsiteX46" fmla="*/ 931379 w 1008012"/>
                <a:gd name="connsiteY46" fmla="*/ 312145 h 692068"/>
                <a:gd name="connsiteX47" fmla="*/ 944769 w 1008012"/>
                <a:gd name="connsiteY47" fmla="*/ 283785 h 692068"/>
                <a:gd name="connsiteX48" fmla="*/ 956956 w 1008012"/>
                <a:gd name="connsiteY48" fmla="*/ 254297 h 692068"/>
                <a:gd name="connsiteX49" fmla="*/ 947628 w 1008012"/>
                <a:gd name="connsiteY49" fmla="*/ 243088 h 692068"/>
                <a:gd name="connsiteX50" fmla="*/ 949809 w 1008012"/>
                <a:gd name="connsiteY50" fmla="*/ 210817 h 692068"/>
                <a:gd name="connsiteX51" fmla="*/ 960115 w 1008012"/>
                <a:gd name="connsiteY51" fmla="*/ 167111 h 692068"/>
                <a:gd name="connsiteX52" fmla="*/ 962297 w 1008012"/>
                <a:gd name="connsiteY52" fmla="*/ 144770 h 692068"/>
                <a:gd name="connsiteX53" fmla="*/ 962146 w 1008012"/>
                <a:gd name="connsiteY53" fmla="*/ 133561 h 692068"/>
                <a:gd name="connsiteX54" fmla="*/ 960491 w 1008012"/>
                <a:gd name="connsiteY54" fmla="*/ 122879 h 692068"/>
                <a:gd name="connsiteX55" fmla="*/ 952969 w 1008012"/>
                <a:gd name="connsiteY55" fmla="*/ 102719 h 692068"/>
                <a:gd name="connsiteX56" fmla="*/ 937698 w 1008012"/>
                <a:gd name="connsiteY56" fmla="*/ 86320 h 692068"/>
                <a:gd name="connsiteX57" fmla="*/ 837499 w 1008012"/>
                <a:gd name="connsiteY57" fmla="*/ 32835 h 692068"/>
                <a:gd name="connsiteX58" fmla="*/ 720825 w 1008012"/>
                <a:gd name="connsiteY58" fmla="*/ 5679 h 692068"/>
                <a:gd name="connsiteX59" fmla="*/ 677420 w 1008012"/>
                <a:gd name="connsiteY59" fmla="*/ 28397 h 692068"/>
                <a:gd name="connsiteX60" fmla="*/ 637702 w 1008012"/>
                <a:gd name="connsiteY60" fmla="*/ 54951 h 692068"/>
                <a:gd name="connsiteX61" fmla="*/ 556459 w 1008012"/>
                <a:gd name="connsiteY61" fmla="*/ 85116 h 692068"/>
                <a:gd name="connsiteX62" fmla="*/ 487252 w 1008012"/>
                <a:gd name="connsiteY62" fmla="*/ 133336 h 692068"/>
                <a:gd name="connsiteX63" fmla="*/ 417669 w 1008012"/>
                <a:gd name="connsiteY63" fmla="*/ 163651 h 692068"/>
                <a:gd name="connsiteX64" fmla="*/ 407439 w 1008012"/>
                <a:gd name="connsiteY64" fmla="*/ 164779 h 692068"/>
                <a:gd name="connsiteX65" fmla="*/ 396832 w 1008012"/>
                <a:gd name="connsiteY65" fmla="*/ 165456 h 692068"/>
                <a:gd name="connsiteX66" fmla="*/ 373437 w 1008012"/>
                <a:gd name="connsiteY66" fmla="*/ 164554 h 692068"/>
                <a:gd name="connsiteX67" fmla="*/ 347184 w 1008012"/>
                <a:gd name="connsiteY67" fmla="*/ 161169 h 692068"/>
                <a:gd name="connsiteX68" fmla="*/ 317169 w 1008012"/>
                <a:gd name="connsiteY68" fmla="*/ 154925 h 692068"/>
                <a:gd name="connsiteX69" fmla="*/ 203730 w 1008012"/>
                <a:gd name="connsiteY69" fmla="*/ 175988 h 692068"/>
                <a:gd name="connsiteX70" fmla="*/ 155962 w 1008012"/>
                <a:gd name="connsiteY70" fmla="*/ 272125 h 692068"/>
                <a:gd name="connsiteX71" fmla="*/ 152201 w 1008012"/>
                <a:gd name="connsiteY71" fmla="*/ 300034 h 692068"/>
                <a:gd name="connsiteX72" fmla="*/ 150621 w 1008012"/>
                <a:gd name="connsiteY72" fmla="*/ 327942 h 692068"/>
                <a:gd name="connsiteX73" fmla="*/ 150546 w 1008012"/>
                <a:gd name="connsiteY73" fmla="*/ 354572 h 692068"/>
                <a:gd name="connsiteX74" fmla="*/ 150621 w 1008012"/>
                <a:gd name="connsiteY74" fmla="*/ 367360 h 692068"/>
                <a:gd name="connsiteX75" fmla="*/ 150847 w 1008012"/>
                <a:gd name="connsiteY75" fmla="*/ 379998 h 692068"/>
                <a:gd name="connsiteX76" fmla="*/ 135877 w 1008012"/>
                <a:gd name="connsiteY76" fmla="*/ 468838 h 692068"/>
                <a:gd name="connsiteX77" fmla="*/ 82091 w 1008012"/>
                <a:gd name="connsiteY77" fmla="*/ 521345 h 692068"/>
                <a:gd name="connsiteX78" fmla="*/ 43501 w 1008012"/>
                <a:gd name="connsiteY78" fmla="*/ 549930 h 692068"/>
                <a:gd name="connsiteX79" fmla="*/ 12584 w 1008012"/>
                <a:gd name="connsiteY79" fmla="*/ 584308 h 692068"/>
                <a:gd name="connsiteX80" fmla="*/ 5663 w 1008012"/>
                <a:gd name="connsiteY80" fmla="*/ 605973 h 692068"/>
                <a:gd name="connsiteX81" fmla="*/ 10252 w 1008012"/>
                <a:gd name="connsiteY81" fmla="*/ 625682 h 692068"/>
                <a:gd name="connsiteX82" fmla="*/ 48240 w 1008012"/>
                <a:gd name="connsiteY82" fmla="*/ 658630 h 692068"/>
                <a:gd name="connsiteX83" fmla="*/ 156113 w 1008012"/>
                <a:gd name="connsiteY83" fmla="*/ 645541 h 692068"/>
                <a:gd name="connsiteX84" fmla="*/ 281211 w 1008012"/>
                <a:gd name="connsiteY84" fmla="*/ 649227 h 692068"/>
                <a:gd name="connsiteX85" fmla="*/ 280234 w 1008012"/>
                <a:gd name="connsiteY85" fmla="*/ 664723 h 692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008012" h="692068">
                  <a:moveTo>
                    <a:pt x="280234" y="664723"/>
                  </a:moveTo>
                  <a:cubicBezTo>
                    <a:pt x="294978" y="662993"/>
                    <a:pt x="308292" y="661413"/>
                    <a:pt x="318974" y="660135"/>
                  </a:cubicBezTo>
                  <a:cubicBezTo>
                    <a:pt x="302575" y="652010"/>
                    <a:pt x="288809" y="643209"/>
                    <a:pt x="276773" y="633806"/>
                  </a:cubicBezTo>
                  <a:cubicBezTo>
                    <a:pt x="264888" y="624478"/>
                    <a:pt x="255334" y="614699"/>
                    <a:pt x="247285" y="604468"/>
                  </a:cubicBezTo>
                  <a:cubicBezTo>
                    <a:pt x="231789" y="584158"/>
                    <a:pt x="223439" y="562493"/>
                    <a:pt x="221182" y="540979"/>
                  </a:cubicBezTo>
                  <a:cubicBezTo>
                    <a:pt x="218549" y="519389"/>
                    <a:pt x="222085" y="498100"/>
                    <a:pt x="228554" y="477790"/>
                  </a:cubicBezTo>
                  <a:cubicBezTo>
                    <a:pt x="232165" y="467785"/>
                    <a:pt x="235926" y="457780"/>
                    <a:pt x="240966" y="448452"/>
                  </a:cubicBezTo>
                  <a:cubicBezTo>
                    <a:pt x="243373" y="443713"/>
                    <a:pt x="245931" y="439049"/>
                    <a:pt x="248413" y="434460"/>
                  </a:cubicBezTo>
                  <a:cubicBezTo>
                    <a:pt x="251121" y="429947"/>
                    <a:pt x="253905" y="425509"/>
                    <a:pt x="256763" y="421146"/>
                  </a:cubicBezTo>
                  <a:cubicBezTo>
                    <a:pt x="259246" y="414375"/>
                    <a:pt x="311000" y="420544"/>
                    <a:pt x="338232" y="420769"/>
                  </a:cubicBezTo>
                  <a:cubicBezTo>
                    <a:pt x="347033" y="417309"/>
                    <a:pt x="346582" y="410464"/>
                    <a:pt x="342595" y="401512"/>
                  </a:cubicBezTo>
                  <a:cubicBezTo>
                    <a:pt x="338608" y="392635"/>
                    <a:pt x="330484" y="381427"/>
                    <a:pt x="322510" y="369842"/>
                  </a:cubicBezTo>
                  <a:cubicBezTo>
                    <a:pt x="314837" y="358408"/>
                    <a:pt x="307390" y="346523"/>
                    <a:pt x="304080" y="336819"/>
                  </a:cubicBezTo>
                  <a:cubicBezTo>
                    <a:pt x="300695" y="327115"/>
                    <a:pt x="301973" y="319818"/>
                    <a:pt x="310700" y="317862"/>
                  </a:cubicBezTo>
                  <a:cubicBezTo>
                    <a:pt x="347259" y="308083"/>
                    <a:pt x="378477" y="300861"/>
                    <a:pt x="406085" y="293941"/>
                  </a:cubicBezTo>
                  <a:cubicBezTo>
                    <a:pt x="433617" y="287020"/>
                    <a:pt x="457538" y="280400"/>
                    <a:pt x="479730" y="273028"/>
                  </a:cubicBezTo>
                  <a:cubicBezTo>
                    <a:pt x="501921" y="265731"/>
                    <a:pt x="522307" y="257607"/>
                    <a:pt x="542843" y="248881"/>
                  </a:cubicBezTo>
                  <a:cubicBezTo>
                    <a:pt x="563304" y="240155"/>
                    <a:pt x="583916" y="230827"/>
                    <a:pt x="605731" y="221875"/>
                  </a:cubicBezTo>
                  <a:cubicBezTo>
                    <a:pt x="627546" y="212999"/>
                    <a:pt x="650640" y="204724"/>
                    <a:pt x="675164" y="198330"/>
                  </a:cubicBezTo>
                  <a:cubicBezTo>
                    <a:pt x="699687" y="192011"/>
                    <a:pt x="725715" y="187648"/>
                    <a:pt x="752419" y="186745"/>
                  </a:cubicBezTo>
                  <a:cubicBezTo>
                    <a:pt x="779124" y="185842"/>
                    <a:pt x="806581" y="188551"/>
                    <a:pt x="832985" y="195998"/>
                  </a:cubicBezTo>
                  <a:cubicBezTo>
                    <a:pt x="859314" y="203445"/>
                    <a:pt x="884514" y="215932"/>
                    <a:pt x="905878" y="233535"/>
                  </a:cubicBezTo>
                  <a:cubicBezTo>
                    <a:pt x="910391" y="238199"/>
                    <a:pt x="888727" y="264452"/>
                    <a:pt x="865332" y="293865"/>
                  </a:cubicBezTo>
                  <a:cubicBezTo>
                    <a:pt x="841937" y="323278"/>
                    <a:pt x="816737" y="355775"/>
                    <a:pt x="811546" y="370369"/>
                  </a:cubicBezTo>
                  <a:cubicBezTo>
                    <a:pt x="811847" y="375635"/>
                    <a:pt x="812298" y="380449"/>
                    <a:pt x="813126" y="384586"/>
                  </a:cubicBezTo>
                  <a:cubicBezTo>
                    <a:pt x="815759" y="400158"/>
                    <a:pt x="821476" y="410840"/>
                    <a:pt x="820799" y="425584"/>
                  </a:cubicBezTo>
                  <a:cubicBezTo>
                    <a:pt x="819971" y="440027"/>
                    <a:pt x="812675" y="458607"/>
                    <a:pt x="786195" y="483056"/>
                  </a:cubicBezTo>
                  <a:cubicBezTo>
                    <a:pt x="775589" y="490578"/>
                    <a:pt x="787399" y="486441"/>
                    <a:pt x="805603" y="481401"/>
                  </a:cubicBezTo>
                  <a:cubicBezTo>
                    <a:pt x="823657" y="476210"/>
                    <a:pt x="848181" y="470568"/>
                    <a:pt x="861495" y="471396"/>
                  </a:cubicBezTo>
                  <a:cubicBezTo>
                    <a:pt x="882032" y="474405"/>
                    <a:pt x="891059" y="484259"/>
                    <a:pt x="893616" y="495392"/>
                  </a:cubicBezTo>
                  <a:cubicBezTo>
                    <a:pt x="894218" y="498176"/>
                    <a:pt x="894444" y="501109"/>
                    <a:pt x="894293" y="504043"/>
                  </a:cubicBezTo>
                  <a:lnTo>
                    <a:pt x="893993" y="509309"/>
                  </a:lnTo>
                  <a:cubicBezTo>
                    <a:pt x="893842" y="511189"/>
                    <a:pt x="893692" y="513145"/>
                    <a:pt x="893316" y="515026"/>
                  </a:cubicBezTo>
                  <a:cubicBezTo>
                    <a:pt x="892187" y="522699"/>
                    <a:pt x="889780" y="530071"/>
                    <a:pt x="887072" y="537217"/>
                  </a:cubicBezTo>
                  <a:cubicBezTo>
                    <a:pt x="881580" y="551360"/>
                    <a:pt x="874284" y="563546"/>
                    <a:pt x="871199" y="572573"/>
                  </a:cubicBezTo>
                  <a:cubicBezTo>
                    <a:pt x="868115" y="582578"/>
                    <a:pt x="869544" y="591981"/>
                    <a:pt x="880527" y="603566"/>
                  </a:cubicBezTo>
                  <a:cubicBezTo>
                    <a:pt x="897227" y="616805"/>
                    <a:pt x="895271" y="630195"/>
                    <a:pt x="889253" y="641178"/>
                  </a:cubicBezTo>
                  <a:cubicBezTo>
                    <a:pt x="883160" y="652462"/>
                    <a:pt x="873682" y="661489"/>
                    <a:pt x="873230" y="673374"/>
                  </a:cubicBezTo>
                  <a:cubicBezTo>
                    <a:pt x="888576" y="679919"/>
                    <a:pt x="903396" y="686238"/>
                    <a:pt x="917914" y="692406"/>
                  </a:cubicBezTo>
                  <a:cubicBezTo>
                    <a:pt x="934539" y="684808"/>
                    <a:pt x="949584" y="674051"/>
                    <a:pt x="961544" y="660887"/>
                  </a:cubicBezTo>
                  <a:cubicBezTo>
                    <a:pt x="973505" y="647723"/>
                    <a:pt x="982758" y="632527"/>
                    <a:pt x="989227" y="616354"/>
                  </a:cubicBezTo>
                  <a:cubicBezTo>
                    <a:pt x="995847" y="600181"/>
                    <a:pt x="999984" y="583029"/>
                    <a:pt x="1002166" y="565652"/>
                  </a:cubicBezTo>
                  <a:cubicBezTo>
                    <a:pt x="1004422" y="548652"/>
                    <a:pt x="1004799" y="530071"/>
                    <a:pt x="1003369" y="510889"/>
                  </a:cubicBezTo>
                  <a:cubicBezTo>
                    <a:pt x="1002692" y="501335"/>
                    <a:pt x="1001639" y="491631"/>
                    <a:pt x="1000135" y="481852"/>
                  </a:cubicBezTo>
                  <a:cubicBezTo>
                    <a:pt x="998781" y="472750"/>
                    <a:pt x="997201" y="464099"/>
                    <a:pt x="995320" y="455222"/>
                  </a:cubicBezTo>
                  <a:cubicBezTo>
                    <a:pt x="991634" y="437620"/>
                    <a:pt x="986970" y="420168"/>
                    <a:pt x="981178" y="403242"/>
                  </a:cubicBezTo>
                  <a:cubicBezTo>
                    <a:pt x="969669" y="369391"/>
                    <a:pt x="953345" y="337721"/>
                    <a:pt x="931379" y="312145"/>
                  </a:cubicBezTo>
                  <a:cubicBezTo>
                    <a:pt x="929875" y="309587"/>
                    <a:pt x="937698" y="296874"/>
                    <a:pt x="944769" y="283785"/>
                  </a:cubicBezTo>
                  <a:cubicBezTo>
                    <a:pt x="951991" y="270771"/>
                    <a:pt x="958911" y="257080"/>
                    <a:pt x="956956" y="254297"/>
                  </a:cubicBezTo>
                  <a:cubicBezTo>
                    <a:pt x="951916" y="251739"/>
                    <a:pt x="949057" y="247903"/>
                    <a:pt x="947628" y="243088"/>
                  </a:cubicBezTo>
                  <a:cubicBezTo>
                    <a:pt x="944995" y="235190"/>
                    <a:pt x="946951" y="223831"/>
                    <a:pt x="949809" y="210817"/>
                  </a:cubicBezTo>
                  <a:cubicBezTo>
                    <a:pt x="952743" y="197803"/>
                    <a:pt x="957332" y="182457"/>
                    <a:pt x="960115" y="167111"/>
                  </a:cubicBezTo>
                  <a:cubicBezTo>
                    <a:pt x="961243" y="159740"/>
                    <a:pt x="962071" y="152292"/>
                    <a:pt x="962297" y="144770"/>
                  </a:cubicBezTo>
                  <a:cubicBezTo>
                    <a:pt x="962372" y="141008"/>
                    <a:pt x="962372" y="137247"/>
                    <a:pt x="962146" y="133561"/>
                  </a:cubicBezTo>
                  <a:cubicBezTo>
                    <a:pt x="961845" y="129950"/>
                    <a:pt x="961243" y="126415"/>
                    <a:pt x="960491" y="122879"/>
                  </a:cubicBezTo>
                  <a:cubicBezTo>
                    <a:pt x="958987" y="115883"/>
                    <a:pt x="956579" y="109113"/>
                    <a:pt x="952969" y="102719"/>
                  </a:cubicBezTo>
                  <a:cubicBezTo>
                    <a:pt x="949283" y="96551"/>
                    <a:pt x="944092" y="91134"/>
                    <a:pt x="937698" y="86320"/>
                  </a:cubicBezTo>
                  <a:cubicBezTo>
                    <a:pt x="906630" y="63903"/>
                    <a:pt x="873381" y="46300"/>
                    <a:pt x="837499" y="32835"/>
                  </a:cubicBezTo>
                  <a:cubicBezTo>
                    <a:pt x="801616" y="19445"/>
                    <a:pt x="763026" y="10042"/>
                    <a:pt x="720825" y="5679"/>
                  </a:cubicBezTo>
                  <a:cubicBezTo>
                    <a:pt x="708263" y="4927"/>
                    <a:pt x="692164" y="15684"/>
                    <a:pt x="677420" y="28397"/>
                  </a:cubicBezTo>
                  <a:cubicBezTo>
                    <a:pt x="662526" y="40358"/>
                    <a:pt x="649061" y="53898"/>
                    <a:pt x="637702" y="54951"/>
                  </a:cubicBezTo>
                  <a:cubicBezTo>
                    <a:pt x="609192" y="57509"/>
                    <a:pt x="581434" y="69921"/>
                    <a:pt x="556459" y="85116"/>
                  </a:cubicBezTo>
                  <a:cubicBezTo>
                    <a:pt x="531259" y="100237"/>
                    <a:pt x="508992" y="118667"/>
                    <a:pt x="487252" y="133336"/>
                  </a:cubicBezTo>
                  <a:cubicBezTo>
                    <a:pt x="465362" y="148155"/>
                    <a:pt x="443847" y="159288"/>
                    <a:pt x="417669" y="163651"/>
                  </a:cubicBezTo>
                  <a:cubicBezTo>
                    <a:pt x="414359" y="164178"/>
                    <a:pt x="410899" y="164478"/>
                    <a:pt x="407439" y="164779"/>
                  </a:cubicBezTo>
                  <a:cubicBezTo>
                    <a:pt x="404053" y="165155"/>
                    <a:pt x="400518" y="165381"/>
                    <a:pt x="396832" y="165456"/>
                  </a:cubicBezTo>
                  <a:cubicBezTo>
                    <a:pt x="389610" y="165757"/>
                    <a:pt x="381561" y="165080"/>
                    <a:pt x="373437" y="164554"/>
                  </a:cubicBezTo>
                  <a:cubicBezTo>
                    <a:pt x="365313" y="164027"/>
                    <a:pt x="356587" y="162899"/>
                    <a:pt x="347184" y="161169"/>
                  </a:cubicBezTo>
                  <a:cubicBezTo>
                    <a:pt x="337780" y="159514"/>
                    <a:pt x="327926" y="157558"/>
                    <a:pt x="317169" y="154925"/>
                  </a:cubicBezTo>
                  <a:cubicBezTo>
                    <a:pt x="268724" y="141159"/>
                    <a:pt x="229983" y="152217"/>
                    <a:pt x="203730" y="175988"/>
                  </a:cubicBezTo>
                  <a:cubicBezTo>
                    <a:pt x="177176" y="199684"/>
                    <a:pt x="162582" y="235265"/>
                    <a:pt x="155962" y="272125"/>
                  </a:cubicBezTo>
                  <a:cubicBezTo>
                    <a:pt x="154382" y="281453"/>
                    <a:pt x="153179" y="290781"/>
                    <a:pt x="152201" y="300034"/>
                  </a:cubicBezTo>
                  <a:cubicBezTo>
                    <a:pt x="151373" y="309362"/>
                    <a:pt x="150997" y="318765"/>
                    <a:pt x="150621" y="327942"/>
                  </a:cubicBezTo>
                  <a:cubicBezTo>
                    <a:pt x="150095" y="337195"/>
                    <a:pt x="150546" y="345846"/>
                    <a:pt x="150546" y="354572"/>
                  </a:cubicBezTo>
                  <a:lnTo>
                    <a:pt x="150621" y="367360"/>
                  </a:lnTo>
                  <a:cubicBezTo>
                    <a:pt x="150696" y="371572"/>
                    <a:pt x="150772" y="375785"/>
                    <a:pt x="150847" y="379998"/>
                  </a:cubicBezTo>
                  <a:cubicBezTo>
                    <a:pt x="150922" y="413247"/>
                    <a:pt x="149267" y="443036"/>
                    <a:pt x="135877" y="468838"/>
                  </a:cubicBezTo>
                  <a:cubicBezTo>
                    <a:pt x="130461" y="488396"/>
                    <a:pt x="107818" y="503592"/>
                    <a:pt x="82091" y="521345"/>
                  </a:cubicBezTo>
                  <a:cubicBezTo>
                    <a:pt x="69228" y="530146"/>
                    <a:pt x="55913" y="539549"/>
                    <a:pt x="43501" y="549930"/>
                  </a:cubicBezTo>
                  <a:cubicBezTo>
                    <a:pt x="31540" y="560312"/>
                    <a:pt x="20106" y="571746"/>
                    <a:pt x="12584" y="584308"/>
                  </a:cubicBezTo>
                  <a:cubicBezTo>
                    <a:pt x="8296" y="591755"/>
                    <a:pt x="6039" y="599052"/>
                    <a:pt x="5663" y="605973"/>
                  </a:cubicBezTo>
                  <a:cubicBezTo>
                    <a:pt x="5437" y="612894"/>
                    <a:pt x="7017" y="619513"/>
                    <a:pt x="10252" y="625682"/>
                  </a:cubicBezTo>
                  <a:cubicBezTo>
                    <a:pt x="16571" y="638169"/>
                    <a:pt x="30111" y="649077"/>
                    <a:pt x="48240" y="658630"/>
                  </a:cubicBezTo>
                  <a:cubicBezTo>
                    <a:pt x="79383" y="650732"/>
                    <a:pt x="116319" y="646745"/>
                    <a:pt x="156113" y="645541"/>
                  </a:cubicBezTo>
                  <a:cubicBezTo>
                    <a:pt x="195982" y="644337"/>
                    <a:pt x="238709" y="646068"/>
                    <a:pt x="281211" y="649227"/>
                  </a:cubicBezTo>
                  <a:cubicBezTo>
                    <a:pt x="280835" y="653214"/>
                    <a:pt x="280534" y="659081"/>
                    <a:pt x="280234" y="664723"/>
                  </a:cubicBezTo>
                  <a:close/>
                </a:path>
              </a:pathLst>
            </a:custGeom>
            <a:solidFill>
              <a:srgbClr val="E5C961"/>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5373045B-9027-46FE-9DA9-FAF9F99B9C40}"/>
                </a:ext>
              </a:extLst>
            </p:cNvPr>
            <p:cNvSpPr/>
            <p:nvPr/>
          </p:nvSpPr>
          <p:spPr>
            <a:xfrm>
              <a:off x="661339" y="6265822"/>
              <a:ext cx="315981" cy="45140"/>
            </a:xfrm>
            <a:custGeom>
              <a:avLst/>
              <a:gdLst>
                <a:gd name="connsiteX0" fmla="*/ 67176 w 315944"/>
                <a:gd name="connsiteY0" fmla="*/ 43748 h 45134"/>
                <a:gd name="connsiteX1" fmla="*/ 295859 w 315944"/>
                <a:gd name="connsiteY1" fmla="*/ 21030 h 45134"/>
                <a:gd name="connsiteX2" fmla="*/ 305864 w 315944"/>
                <a:gd name="connsiteY2" fmla="*/ 17344 h 45134"/>
                <a:gd name="connsiteX3" fmla="*/ 237560 w 315944"/>
                <a:gd name="connsiteY3" fmla="*/ 23738 h 45134"/>
                <a:gd name="connsiteX4" fmla="*/ 238387 w 315944"/>
                <a:gd name="connsiteY4" fmla="*/ 8241 h 45134"/>
                <a:gd name="connsiteX5" fmla="*/ 5642 w 315944"/>
                <a:gd name="connsiteY5" fmla="*/ 21707 h 45134"/>
                <a:gd name="connsiteX6" fmla="*/ 67176 w 315944"/>
                <a:gd name="connsiteY6" fmla="*/ 43748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944" h="45134">
                  <a:moveTo>
                    <a:pt x="67176" y="43748"/>
                  </a:moveTo>
                  <a:cubicBezTo>
                    <a:pt x="185730" y="34043"/>
                    <a:pt x="264490" y="25468"/>
                    <a:pt x="295859" y="21030"/>
                  </a:cubicBezTo>
                  <a:cubicBezTo>
                    <a:pt x="311506" y="18773"/>
                    <a:pt x="315192" y="17344"/>
                    <a:pt x="305864" y="17344"/>
                  </a:cubicBezTo>
                  <a:cubicBezTo>
                    <a:pt x="296536" y="17419"/>
                    <a:pt x="274119" y="18848"/>
                    <a:pt x="237560" y="23738"/>
                  </a:cubicBezTo>
                  <a:cubicBezTo>
                    <a:pt x="237861" y="18021"/>
                    <a:pt x="238162" y="12078"/>
                    <a:pt x="238387" y="8241"/>
                  </a:cubicBezTo>
                  <a:cubicBezTo>
                    <a:pt x="153308" y="3126"/>
                    <a:pt x="67401" y="4555"/>
                    <a:pt x="5642" y="21707"/>
                  </a:cubicBezTo>
                  <a:cubicBezTo>
                    <a:pt x="22492" y="30207"/>
                    <a:pt x="43329" y="37504"/>
                    <a:pt x="67176" y="43748"/>
                  </a:cubicBezTo>
                  <a:close/>
                </a:path>
              </a:pathLst>
            </a:custGeom>
            <a:solidFill>
              <a:srgbClr val="E5CA6E"/>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0FF7C63D-76E0-440A-A52E-BFE93A5A2142}"/>
                </a:ext>
              </a:extLst>
            </p:cNvPr>
            <p:cNvSpPr/>
            <p:nvPr/>
          </p:nvSpPr>
          <p:spPr>
            <a:xfrm>
              <a:off x="850953" y="5793982"/>
              <a:ext cx="692148" cy="496541"/>
            </a:xfrm>
            <a:custGeom>
              <a:avLst/>
              <a:gdLst>
                <a:gd name="connsiteX0" fmla="*/ 128233 w 692067"/>
                <a:gd name="connsiteY0" fmla="*/ 476114 h 496483"/>
                <a:gd name="connsiteX1" fmla="*/ 138614 w 692067"/>
                <a:gd name="connsiteY1" fmla="*/ 456556 h 496483"/>
                <a:gd name="connsiteX2" fmla="*/ 121086 w 692067"/>
                <a:gd name="connsiteY2" fmla="*/ 387274 h 496483"/>
                <a:gd name="connsiteX3" fmla="*/ 177129 w 692067"/>
                <a:gd name="connsiteY3" fmla="*/ 338980 h 496483"/>
                <a:gd name="connsiteX4" fmla="*/ 169983 w 692067"/>
                <a:gd name="connsiteY4" fmla="*/ 325590 h 496483"/>
                <a:gd name="connsiteX5" fmla="*/ 170960 w 692067"/>
                <a:gd name="connsiteY5" fmla="*/ 315585 h 496483"/>
                <a:gd name="connsiteX6" fmla="*/ 201803 w 692067"/>
                <a:gd name="connsiteY6" fmla="*/ 309943 h 496483"/>
                <a:gd name="connsiteX7" fmla="*/ 226176 w 692067"/>
                <a:gd name="connsiteY7" fmla="*/ 313177 h 496483"/>
                <a:gd name="connsiteX8" fmla="*/ 228884 w 692067"/>
                <a:gd name="connsiteY8" fmla="*/ 300465 h 496483"/>
                <a:gd name="connsiteX9" fmla="*/ 227153 w 692067"/>
                <a:gd name="connsiteY9" fmla="*/ 286849 h 496483"/>
                <a:gd name="connsiteX10" fmla="*/ 222489 w 692067"/>
                <a:gd name="connsiteY10" fmla="*/ 273233 h 496483"/>
                <a:gd name="connsiteX11" fmla="*/ 217826 w 692067"/>
                <a:gd name="connsiteY11" fmla="*/ 258414 h 496483"/>
                <a:gd name="connsiteX12" fmla="*/ 214666 w 692067"/>
                <a:gd name="connsiteY12" fmla="*/ 243143 h 496483"/>
                <a:gd name="connsiteX13" fmla="*/ 214666 w 692067"/>
                <a:gd name="connsiteY13" fmla="*/ 228775 h 496483"/>
                <a:gd name="connsiteX14" fmla="*/ 229034 w 692067"/>
                <a:gd name="connsiteY14" fmla="*/ 208841 h 496483"/>
                <a:gd name="connsiteX15" fmla="*/ 262810 w 692067"/>
                <a:gd name="connsiteY15" fmla="*/ 226895 h 496483"/>
                <a:gd name="connsiteX16" fmla="*/ 293426 w 692067"/>
                <a:gd name="connsiteY16" fmla="*/ 249161 h 496483"/>
                <a:gd name="connsiteX17" fmla="*/ 279660 w 692067"/>
                <a:gd name="connsiteY17" fmla="*/ 203424 h 496483"/>
                <a:gd name="connsiteX18" fmla="*/ 271837 w 692067"/>
                <a:gd name="connsiteY18" fmla="*/ 174087 h 496483"/>
                <a:gd name="connsiteX19" fmla="*/ 262208 w 692067"/>
                <a:gd name="connsiteY19" fmla="*/ 137377 h 496483"/>
                <a:gd name="connsiteX20" fmla="*/ 271085 w 692067"/>
                <a:gd name="connsiteY20" fmla="*/ 131660 h 496483"/>
                <a:gd name="connsiteX21" fmla="*/ 293351 w 692067"/>
                <a:gd name="connsiteY21" fmla="*/ 149488 h 496483"/>
                <a:gd name="connsiteX22" fmla="*/ 330512 w 692067"/>
                <a:gd name="connsiteY22" fmla="*/ 182813 h 496483"/>
                <a:gd name="connsiteX23" fmla="*/ 370908 w 692067"/>
                <a:gd name="connsiteY23" fmla="*/ 200415 h 496483"/>
                <a:gd name="connsiteX24" fmla="*/ 402277 w 692067"/>
                <a:gd name="connsiteY24" fmla="*/ 218921 h 496483"/>
                <a:gd name="connsiteX25" fmla="*/ 444704 w 692067"/>
                <a:gd name="connsiteY25" fmla="*/ 259617 h 496483"/>
                <a:gd name="connsiteX26" fmla="*/ 453806 w 692067"/>
                <a:gd name="connsiteY26" fmla="*/ 246829 h 496483"/>
                <a:gd name="connsiteX27" fmla="*/ 464262 w 692067"/>
                <a:gd name="connsiteY27" fmla="*/ 234643 h 496483"/>
                <a:gd name="connsiteX28" fmla="*/ 492697 w 692067"/>
                <a:gd name="connsiteY28" fmla="*/ 237276 h 496483"/>
                <a:gd name="connsiteX29" fmla="*/ 543775 w 692067"/>
                <a:gd name="connsiteY29" fmla="*/ 212677 h 496483"/>
                <a:gd name="connsiteX30" fmla="*/ 552651 w 692067"/>
                <a:gd name="connsiteY30" fmla="*/ 214934 h 496483"/>
                <a:gd name="connsiteX31" fmla="*/ 558218 w 692067"/>
                <a:gd name="connsiteY31" fmla="*/ 221554 h 496483"/>
                <a:gd name="connsiteX32" fmla="*/ 561001 w 692067"/>
                <a:gd name="connsiteY32" fmla="*/ 242917 h 496483"/>
                <a:gd name="connsiteX33" fmla="*/ 548062 w 692067"/>
                <a:gd name="connsiteY33" fmla="*/ 292340 h 496483"/>
                <a:gd name="connsiteX34" fmla="*/ 551673 w 692067"/>
                <a:gd name="connsiteY34" fmla="*/ 320926 h 496483"/>
                <a:gd name="connsiteX35" fmla="*/ 532115 w 692067"/>
                <a:gd name="connsiteY35" fmla="*/ 342064 h 496483"/>
                <a:gd name="connsiteX36" fmla="*/ 510826 w 692067"/>
                <a:gd name="connsiteY36" fmla="*/ 358914 h 496483"/>
                <a:gd name="connsiteX37" fmla="*/ 519778 w 692067"/>
                <a:gd name="connsiteY37" fmla="*/ 359365 h 496483"/>
                <a:gd name="connsiteX38" fmla="*/ 523614 w 692067"/>
                <a:gd name="connsiteY38" fmla="*/ 359892 h 496483"/>
                <a:gd name="connsiteX39" fmla="*/ 527300 w 692067"/>
                <a:gd name="connsiteY39" fmla="*/ 361171 h 496483"/>
                <a:gd name="connsiteX40" fmla="*/ 539412 w 692067"/>
                <a:gd name="connsiteY40" fmla="*/ 372379 h 496483"/>
                <a:gd name="connsiteX41" fmla="*/ 548514 w 692067"/>
                <a:gd name="connsiteY41" fmla="*/ 391261 h 496483"/>
                <a:gd name="connsiteX42" fmla="*/ 547987 w 692067"/>
                <a:gd name="connsiteY42" fmla="*/ 397279 h 496483"/>
                <a:gd name="connsiteX43" fmla="*/ 545881 w 692067"/>
                <a:gd name="connsiteY43" fmla="*/ 403522 h 496483"/>
                <a:gd name="connsiteX44" fmla="*/ 541518 w 692067"/>
                <a:gd name="connsiteY44" fmla="*/ 415634 h 496483"/>
                <a:gd name="connsiteX45" fmla="*/ 552350 w 692067"/>
                <a:gd name="connsiteY45" fmla="*/ 423081 h 496483"/>
                <a:gd name="connsiteX46" fmla="*/ 562129 w 692067"/>
                <a:gd name="connsiteY46" fmla="*/ 431506 h 496483"/>
                <a:gd name="connsiteX47" fmla="*/ 563258 w 692067"/>
                <a:gd name="connsiteY47" fmla="*/ 443015 h 496483"/>
                <a:gd name="connsiteX48" fmla="*/ 551372 w 692067"/>
                <a:gd name="connsiteY48" fmla="*/ 449410 h 496483"/>
                <a:gd name="connsiteX49" fmla="*/ 624942 w 692067"/>
                <a:gd name="connsiteY49" fmla="*/ 478145 h 496483"/>
                <a:gd name="connsiteX50" fmla="*/ 658568 w 692067"/>
                <a:gd name="connsiteY50" fmla="*/ 492438 h 496483"/>
                <a:gd name="connsiteX51" fmla="*/ 674590 w 692067"/>
                <a:gd name="connsiteY51" fmla="*/ 460242 h 496483"/>
                <a:gd name="connsiteX52" fmla="*/ 665864 w 692067"/>
                <a:gd name="connsiteY52" fmla="*/ 422630 h 496483"/>
                <a:gd name="connsiteX53" fmla="*/ 656536 w 692067"/>
                <a:gd name="connsiteY53" fmla="*/ 391637 h 496483"/>
                <a:gd name="connsiteX54" fmla="*/ 672409 w 692067"/>
                <a:gd name="connsiteY54" fmla="*/ 356281 h 496483"/>
                <a:gd name="connsiteX55" fmla="*/ 678653 w 692067"/>
                <a:gd name="connsiteY55" fmla="*/ 334090 h 496483"/>
                <a:gd name="connsiteX56" fmla="*/ 679330 w 692067"/>
                <a:gd name="connsiteY56" fmla="*/ 328373 h 496483"/>
                <a:gd name="connsiteX57" fmla="*/ 679630 w 692067"/>
                <a:gd name="connsiteY57" fmla="*/ 323107 h 496483"/>
                <a:gd name="connsiteX58" fmla="*/ 678953 w 692067"/>
                <a:gd name="connsiteY58" fmla="*/ 314456 h 496483"/>
                <a:gd name="connsiteX59" fmla="*/ 646832 w 692067"/>
                <a:gd name="connsiteY59" fmla="*/ 290460 h 496483"/>
                <a:gd name="connsiteX60" fmla="*/ 590940 w 692067"/>
                <a:gd name="connsiteY60" fmla="*/ 300465 h 496483"/>
                <a:gd name="connsiteX61" fmla="*/ 571533 w 692067"/>
                <a:gd name="connsiteY61" fmla="*/ 302120 h 496483"/>
                <a:gd name="connsiteX62" fmla="*/ 606136 w 692067"/>
                <a:gd name="connsiteY62" fmla="*/ 244648 h 496483"/>
                <a:gd name="connsiteX63" fmla="*/ 598463 w 692067"/>
                <a:gd name="connsiteY63" fmla="*/ 203650 h 496483"/>
                <a:gd name="connsiteX64" fmla="*/ 596883 w 692067"/>
                <a:gd name="connsiteY64" fmla="*/ 189433 h 496483"/>
                <a:gd name="connsiteX65" fmla="*/ 650669 w 692067"/>
                <a:gd name="connsiteY65" fmla="*/ 112929 h 496483"/>
                <a:gd name="connsiteX66" fmla="*/ 691215 w 692067"/>
                <a:gd name="connsiteY66" fmla="*/ 52599 h 496483"/>
                <a:gd name="connsiteX67" fmla="*/ 618322 w 692067"/>
                <a:gd name="connsiteY67" fmla="*/ 15062 h 496483"/>
                <a:gd name="connsiteX68" fmla="*/ 537757 w 692067"/>
                <a:gd name="connsiteY68" fmla="*/ 5809 h 496483"/>
                <a:gd name="connsiteX69" fmla="*/ 460501 w 692067"/>
                <a:gd name="connsiteY69" fmla="*/ 17394 h 496483"/>
                <a:gd name="connsiteX70" fmla="*/ 391068 w 692067"/>
                <a:gd name="connsiteY70" fmla="*/ 40939 h 496483"/>
                <a:gd name="connsiteX71" fmla="*/ 328180 w 692067"/>
                <a:gd name="connsiteY71" fmla="*/ 67945 h 496483"/>
                <a:gd name="connsiteX72" fmla="*/ 265067 w 692067"/>
                <a:gd name="connsiteY72" fmla="*/ 92092 h 496483"/>
                <a:gd name="connsiteX73" fmla="*/ 191422 w 692067"/>
                <a:gd name="connsiteY73" fmla="*/ 113004 h 496483"/>
                <a:gd name="connsiteX74" fmla="*/ 96037 w 692067"/>
                <a:gd name="connsiteY74" fmla="*/ 136926 h 496483"/>
                <a:gd name="connsiteX75" fmla="*/ 89417 w 692067"/>
                <a:gd name="connsiteY75" fmla="*/ 155883 h 496483"/>
                <a:gd name="connsiteX76" fmla="*/ 107847 w 692067"/>
                <a:gd name="connsiteY76" fmla="*/ 188906 h 496483"/>
                <a:gd name="connsiteX77" fmla="*/ 127932 w 692067"/>
                <a:gd name="connsiteY77" fmla="*/ 220576 h 496483"/>
                <a:gd name="connsiteX78" fmla="*/ 123569 w 692067"/>
                <a:gd name="connsiteY78" fmla="*/ 239833 h 496483"/>
                <a:gd name="connsiteX79" fmla="*/ 42100 w 692067"/>
                <a:gd name="connsiteY79" fmla="*/ 240209 h 496483"/>
                <a:gd name="connsiteX80" fmla="*/ 33751 w 692067"/>
                <a:gd name="connsiteY80" fmla="*/ 253524 h 496483"/>
                <a:gd name="connsiteX81" fmla="*/ 26303 w 692067"/>
                <a:gd name="connsiteY81" fmla="*/ 267516 h 496483"/>
                <a:gd name="connsiteX82" fmla="*/ 13891 w 692067"/>
                <a:gd name="connsiteY82" fmla="*/ 296854 h 496483"/>
                <a:gd name="connsiteX83" fmla="*/ 6519 w 692067"/>
                <a:gd name="connsiteY83" fmla="*/ 360042 h 496483"/>
                <a:gd name="connsiteX84" fmla="*/ 32622 w 692067"/>
                <a:gd name="connsiteY84" fmla="*/ 423532 h 496483"/>
                <a:gd name="connsiteX85" fmla="*/ 62110 w 692067"/>
                <a:gd name="connsiteY85" fmla="*/ 452870 h 496483"/>
                <a:gd name="connsiteX86" fmla="*/ 104311 w 692067"/>
                <a:gd name="connsiteY86" fmla="*/ 479198 h 496483"/>
                <a:gd name="connsiteX87" fmla="*/ 128233 w 692067"/>
                <a:gd name="connsiteY87" fmla="*/ 476114 h 496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692067" h="496483">
                  <a:moveTo>
                    <a:pt x="128233" y="476114"/>
                  </a:moveTo>
                  <a:cubicBezTo>
                    <a:pt x="131693" y="469570"/>
                    <a:pt x="135153" y="463100"/>
                    <a:pt x="138614" y="456556"/>
                  </a:cubicBezTo>
                  <a:cubicBezTo>
                    <a:pt x="119131" y="433086"/>
                    <a:pt x="113940" y="408412"/>
                    <a:pt x="121086" y="387274"/>
                  </a:cubicBezTo>
                  <a:cubicBezTo>
                    <a:pt x="128082" y="366061"/>
                    <a:pt x="147942" y="348683"/>
                    <a:pt x="177129" y="338980"/>
                  </a:cubicBezTo>
                  <a:cubicBezTo>
                    <a:pt x="173593" y="334165"/>
                    <a:pt x="171111" y="329652"/>
                    <a:pt x="169983" y="325590"/>
                  </a:cubicBezTo>
                  <a:cubicBezTo>
                    <a:pt x="168854" y="321603"/>
                    <a:pt x="169155" y="318293"/>
                    <a:pt x="170960" y="315585"/>
                  </a:cubicBezTo>
                  <a:cubicBezTo>
                    <a:pt x="174496" y="310244"/>
                    <a:pt x="184125" y="307761"/>
                    <a:pt x="201803" y="309943"/>
                  </a:cubicBezTo>
                  <a:cubicBezTo>
                    <a:pt x="210002" y="310996"/>
                    <a:pt x="218051" y="312124"/>
                    <a:pt x="226176" y="313177"/>
                  </a:cubicBezTo>
                  <a:cubicBezTo>
                    <a:pt x="227830" y="309190"/>
                    <a:pt x="228733" y="305053"/>
                    <a:pt x="228884" y="300465"/>
                  </a:cubicBezTo>
                  <a:cubicBezTo>
                    <a:pt x="229034" y="295951"/>
                    <a:pt x="228432" y="290610"/>
                    <a:pt x="227153" y="286849"/>
                  </a:cubicBezTo>
                  <a:cubicBezTo>
                    <a:pt x="225950" y="282636"/>
                    <a:pt x="224220" y="278047"/>
                    <a:pt x="222489" y="273233"/>
                  </a:cubicBezTo>
                  <a:cubicBezTo>
                    <a:pt x="220985" y="268494"/>
                    <a:pt x="219330" y="263529"/>
                    <a:pt x="217826" y="258414"/>
                  </a:cubicBezTo>
                  <a:cubicBezTo>
                    <a:pt x="216246" y="253223"/>
                    <a:pt x="215343" y="248259"/>
                    <a:pt x="214666" y="243143"/>
                  </a:cubicBezTo>
                  <a:cubicBezTo>
                    <a:pt x="213989" y="238103"/>
                    <a:pt x="213989" y="233214"/>
                    <a:pt x="214666" y="228775"/>
                  </a:cubicBezTo>
                  <a:cubicBezTo>
                    <a:pt x="215870" y="219748"/>
                    <a:pt x="220383" y="212376"/>
                    <a:pt x="229034" y="208841"/>
                  </a:cubicBezTo>
                  <a:cubicBezTo>
                    <a:pt x="231742" y="205380"/>
                    <a:pt x="247690" y="215611"/>
                    <a:pt x="262810" y="226895"/>
                  </a:cubicBezTo>
                  <a:cubicBezTo>
                    <a:pt x="277930" y="238103"/>
                    <a:pt x="292449" y="250290"/>
                    <a:pt x="293426" y="249161"/>
                  </a:cubicBezTo>
                  <a:cubicBezTo>
                    <a:pt x="288462" y="235470"/>
                    <a:pt x="284550" y="221178"/>
                    <a:pt x="279660" y="203424"/>
                  </a:cubicBezTo>
                  <a:cubicBezTo>
                    <a:pt x="277027" y="193645"/>
                    <a:pt x="274395" y="183866"/>
                    <a:pt x="271837" y="174087"/>
                  </a:cubicBezTo>
                  <a:cubicBezTo>
                    <a:pt x="268677" y="161900"/>
                    <a:pt x="265443" y="149714"/>
                    <a:pt x="262208" y="137377"/>
                  </a:cubicBezTo>
                  <a:cubicBezTo>
                    <a:pt x="261230" y="129629"/>
                    <a:pt x="265217" y="128802"/>
                    <a:pt x="271085" y="131660"/>
                  </a:cubicBezTo>
                  <a:cubicBezTo>
                    <a:pt x="277103" y="134669"/>
                    <a:pt x="285076" y="141439"/>
                    <a:pt x="293351" y="149488"/>
                  </a:cubicBezTo>
                  <a:cubicBezTo>
                    <a:pt x="309976" y="165361"/>
                    <a:pt x="326149" y="185521"/>
                    <a:pt x="330512" y="182813"/>
                  </a:cubicBezTo>
                  <a:cubicBezTo>
                    <a:pt x="345708" y="188379"/>
                    <a:pt x="359098" y="194398"/>
                    <a:pt x="370908" y="200415"/>
                  </a:cubicBezTo>
                  <a:cubicBezTo>
                    <a:pt x="382718" y="206358"/>
                    <a:pt x="393099" y="212677"/>
                    <a:pt x="402277" y="218921"/>
                  </a:cubicBezTo>
                  <a:cubicBezTo>
                    <a:pt x="420631" y="231483"/>
                    <a:pt x="434623" y="244798"/>
                    <a:pt x="444704" y="259617"/>
                  </a:cubicBezTo>
                  <a:cubicBezTo>
                    <a:pt x="446509" y="259843"/>
                    <a:pt x="449894" y="253223"/>
                    <a:pt x="453806" y="246829"/>
                  </a:cubicBezTo>
                  <a:cubicBezTo>
                    <a:pt x="457567" y="240661"/>
                    <a:pt x="462005" y="234191"/>
                    <a:pt x="464262" y="234643"/>
                  </a:cubicBezTo>
                  <a:cubicBezTo>
                    <a:pt x="470581" y="250365"/>
                    <a:pt x="478780" y="246152"/>
                    <a:pt x="492697" y="237276"/>
                  </a:cubicBezTo>
                  <a:cubicBezTo>
                    <a:pt x="506313" y="228249"/>
                    <a:pt x="525194" y="215084"/>
                    <a:pt x="543775" y="212677"/>
                  </a:cubicBezTo>
                  <a:cubicBezTo>
                    <a:pt x="547235" y="212677"/>
                    <a:pt x="550169" y="213504"/>
                    <a:pt x="552651" y="214934"/>
                  </a:cubicBezTo>
                  <a:cubicBezTo>
                    <a:pt x="554983" y="216514"/>
                    <a:pt x="556788" y="218846"/>
                    <a:pt x="558218" y="221554"/>
                  </a:cubicBezTo>
                  <a:cubicBezTo>
                    <a:pt x="561001" y="227045"/>
                    <a:pt x="561603" y="234718"/>
                    <a:pt x="561001" y="242917"/>
                  </a:cubicBezTo>
                  <a:cubicBezTo>
                    <a:pt x="559722" y="259467"/>
                    <a:pt x="552726" y="278198"/>
                    <a:pt x="548062" y="292340"/>
                  </a:cubicBezTo>
                  <a:cubicBezTo>
                    <a:pt x="543474" y="306708"/>
                    <a:pt x="541292" y="316262"/>
                    <a:pt x="551673" y="320926"/>
                  </a:cubicBezTo>
                  <a:cubicBezTo>
                    <a:pt x="564085" y="318594"/>
                    <a:pt x="548589" y="331758"/>
                    <a:pt x="532115" y="342064"/>
                  </a:cubicBezTo>
                  <a:cubicBezTo>
                    <a:pt x="515791" y="352670"/>
                    <a:pt x="498414" y="360494"/>
                    <a:pt x="510826" y="358914"/>
                  </a:cubicBezTo>
                  <a:cubicBezTo>
                    <a:pt x="514136" y="358914"/>
                    <a:pt x="516995" y="359064"/>
                    <a:pt x="519778" y="359365"/>
                  </a:cubicBezTo>
                  <a:cubicBezTo>
                    <a:pt x="521132" y="359516"/>
                    <a:pt x="522411" y="359666"/>
                    <a:pt x="523614" y="359892"/>
                  </a:cubicBezTo>
                  <a:cubicBezTo>
                    <a:pt x="524893" y="360268"/>
                    <a:pt x="525946" y="359967"/>
                    <a:pt x="527300" y="361171"/>
                  </a:cubicBezTo>
                  <a:cubicBezTo>
                    <a:pt x="532340" y="364932"/>
                    <a:pt x="536327" y="368693"/>
                    <a:pt x="539412" y="372379"/>
                  </a:cubicBezTo>
                  <a:cubicBezTo>
                    <a:pt x="545580" y="379676"/>
                    <a:pt x="548062" y="386221"/>
                    <a:pt x="548514" y="391261"/>
                  </a:cubicBezTo>
                  <a:cubicBezTo>
                    <a:pt x="548815" y="393818"/>
                    <a:pt x="548438" y="395699"/>
                    <a:pt x="547987" y="397279"/>
                  </a:cubicBezTo>
                  <a:cubicBezTo>
                    <a:pt x="547460" y="399385"/>
                    <a:pt x="546783" y="401491"/>
                    <a:pt x="545881" y="403522"/>
                  </a:cubicBezTo>
                  <a:cubicBezTo>
                    <a:pt x="544226" y="407660"/>
                    <a:pt x="542345" y="411571"/>
                    <a:pt x="541518" y="415634"/>
                  </a:cubicBezTo>
                  <a:cubicBezTo>
                    <a:pt x="541217" y="417439"/>
                    <a:pt x="546859" y="420072"/>
                    <a:pt x="552350" y="423081"/>
                  </a:cubicBezTo>
                  <a:cubicBezTo>
                    <a:pt x="557842" y="426090"/>
                    <a:pt x="563032" y="429400"/>
                    <a:pt x="562129" y="431506"/>
                  </a:cubicBezTo>
                  <a:cubicBezTo>
                    <a:pt x="567245" y="436471"/>
                    <a:pt x="566267" y="440307"/>
                    <a:pt x="563258" y="443015"/>
                  </a:cubicBezTo>
                  <a:cubicBezTo>
                    <a:pt x="560173" y="445799"/>
                    <a:pt x="555058" y="447454"/>
                    <a:pt x="551372" y="449410"/>
                  </a:cubicBezTo>
                  <a:lnTo>
                    <a:pt x="624942" y="478145"/>
                  </a:lnTo>
                  <a:cubicBezTo>
                    <a:pt x="636451" y="483035"/>
                    <a:pt x="647509" y="487774"/>
                    <a:pt x="658568" y="492438"/>
                  </a:cubicBezTo>
                  <a:cubicBezTo>
                    <a:pt x="659019" y="480552"/>
                    <a:pt x="668497" y="471450"/>
                    <a:pt x="674590" y="460242"/>
                  </a:cubicBezTo>
                  <a:cubicBezTo>
                    <a:pt x="680608" y="449259"/>
                    <a:pt x="682564" y="435794"/>
                    <a:pt x="665864" y="422630"/>
                  </a:cubicBezTo>
                  <a:cubicBezTo>
                    <a:pt x="654881" y="410970"/>
                    <a:pt x="653452" y="401566"/>
                    <a:pt x="656536" y="391637"/>
                  </a:cubicBezTo>
                  <a:cubicBezTo>
                    <a:pt x="659621" y="382610"/>
                    <a:pt x="666917" y="370424"/>
                    <a:pt x="672409" y="356281"/>
                  </a:cubicBezTo>
                  <a:cubicBezTo>
                    <a:pt x="675117" y="349210"/>
                    <a:pt x="677524" y="341763"/>
                    <a:pt x="678653" y="334090"/>
                  </a:cubicBezTo>
                  <a:cubicBezTo>
                    <a:pt x="678953" y="332209"/>
                    <a:pt x="679179" y="330254"/>
                    <a:pt x="679330" y="328373"/>
                  </a:cubicBezTo>
                  <a:lnTo>
                    <a:pt x="679630" y="323107"/>
                  </a:lnTo>
                  <a:cubicBezTo>
                    <a:pt x="679781" y="320173"/>
                    <a:pt x="679630" y="317240"/>
                    <a:pt x="678953" y="314456"/>
                  </a:cubicBezTo>
                  <a:cubicBezTo>
                    <a:pt x="676396" y="303323"/>
                    <a:pt x="667369" y="293393"/>
                    <a:pt x="646832" y="290460"/>
                  </a:cubicBezTo>
                  <a:cubicBezTo>
                    <a:pt x="633518" y="289632"/>
                    <a:pt x="608994" y="295274"/>
                    <a:pt x="590940" y="300465"/>
                  </a:cubicBezTo>
                  <a:cubicBezTo>
                    <a:pt x="572736" y="305504"/>
                    <a:pt x="560926" y="309642"/>
                    <a:pt x="571533" y="302120"/>
                  </a:cubicBezTo>
                  <a:cubicBezTo>
                    <a:pt x="598012" y="277671"/>
                    <a:pt x="605384" y="259091"/>
                    <a:pt x="606136" y="244648"/>
                  </a:cubicBezTo>
                  <a:cubicBezTo>
                    <a:pt x="606813" y="229904"/>
                    <a:pt x="601171" y="219222"/>
                    <a:pt x="598463" y="203650"/>
                  </a:cubicBezTo>
                  <a:cubicBezTo>
                    <a:pt x="597636" y="199437"/>
                    <a:pt x="597184" y="194698"/>
                    <a:pt x="596883" y="189433"/>
                  </a:cubicBezTo>
                  <a:cubicBezTo>
                    <a:pt x="601998" y="174839"/>
                    <a:pt x="627199" y="142342"/>
                    <a:pt x="650669" y="112929"/>
                  </a:cubicBezTo>
                  <a:cubicBezTo>
                    <a:pt x="674064" y="83516"/>
                    <a:pt x="695729" y="57263"/>
                    <a:pt x="691215" y="52599"/>
                  </a:cubicBezTo>
                  <a:cubicBezTo>
                    <a:pt x="669851" y="34996"/>
                    <a:pt x="644651" y="22584"/>
                    <a:pt x="618322" y="15062"/>
                  </a:cubicBezTo>
                  <a:cubicBezTo>
                    <a:pt x="591918" y="7614"/>
                    <a:pt x="564461" y="4906"/>
                    <a:pt x="537757" y="5809"/>
                  </a:cubicBezTo>
                  <a:cubicBezTo>
                    <a:pt x="510977" y="6712"/>
                    <a:pt x="485024" y="10999"/>
                    <a:pt x="460501" y="17394"/>
                  </a:cubicBezTo>
                  <a:cubicBezTo>
                    <a:pt x="435977" y="23788"/>
                    <a:pt x="412883" y="32062"/>
                    <a:pt x="391068" y="40939"/>
                  </a:cubicBezTo>
                  <a:cubicBezTo>
                    <a:pt x="369253" y="49891"/>
                    <a:pt x="348641" y="59219"/>
                    <a:pt x="328180" y="67945"/>
                  </a:cubicBezTo>
                  <a:cubicBezTo>
                    <a:pt x="307644" y="76671"/>
                    <a:pt x="287183" y="84795"/>
                    <a:pt x="265067" y="92092"/>
                  </a:cubicBezTo>
                  <a:cubicBezTo>
                    <a:pt x="242875" y="99464"/>
                    <a:pt x="219029" y="106084"/>
                    <a:pt x="191422" y="113004"/>
                  </a:cubicBezTo>
                  <a:cubicBezTo>
                    <a:pt x="163889" y="119925"/>
                    <a:pt x="132596" y="127147"/>
                    <a:pt x="96037" y="136926"/>
                  </a:cubicBezTo>
                  <a:cubicBezTo>
                    <a:pt x="87386" y="138957"/>
                    <a:pt x="86032" y="146178"/>
                    <a:pt x="89417" y="155883"/>
                  </a:cubicBezTo>
                  <a:cubicBezTo>
                    <a:pt x="92727" y="165586"/>
                    <a:pt x="100174" y="177397"/>
                    <a:pt x="107847" y="188906"/>
                  </a:cubicBezTo>
                  <a:cubicBezTo>
                    <a:pt x="115746" y="200491"/>
                    <a:pt x="123870" y="211699"/>
                    <a:pt x="127932" y="220576"/>
                  </a:cubicBezTo>
                  <a:cubicBezTo>
                    <a:pt x="131994" y="229527"/>
                    <a:pt x="132370" y="236373"/>
                    <a:pt x="123569" y="239833"/>
                  </a:cubicBezTo>
                  <a:cubicBezTo>
                    <a:pt x="96338" y="239607"/>
                    <a:pt x="44583" y="233439"/>
                    <a:pt x="42100" y="240209"/>
                  </a:cubicBezTo>
                  <a:cubicBezTo>
                    <a:pt x="39317" y="244572"/>
                    <a:pt x="36534" y="249011"/>
                    <a:pt x="33751" y="253524"/>
                  </a:cubicBezTo>
                  <a:cubicBezTo>
                    <a:pt x="31193" y="258113"/>
                    <a:pt x="28710" y="262777"/>
                    <a:pt x="26303" y="267516"/>
                  </a:cubicBezTo>
                  <a:cubicBezTo>
                    <a:pt x="21263" y="276844"/>
                    <a:pt x="17502" y="286849"/>
                    <a:pt x="13891" y="296854"/>
                  </a:cubicBezTo>
                  <a:cubicBezTo>
                    <a:pt x="7422" y="317164"/>
                    <a:pt x="3886" y="338453"/>
                    <a:pt x="6519" y="360042"/>
                  </a:cubicBezTo>
                  <a:cubicBezTo>
                    <a:pt x="8776" y="381557"/>
                    <a:pt x="17126" y="403221"/>
                    <a:pt x="32622" y="423532"/>
                  </a:cubicBezTo>
                  <a:cubicBezTo>
                    <a:pt x="40671" y="433763"/>
                    <a:pt x="50225" y="443542"/>
                    <a:pt x="62110" y="452870"/>
                  </a:cubicBezTo>
                  <a:cubicBezTo>
                    <a:pt x="74146" y="462198"/>
                    <a:pt x="87912" y="470999"/>
                    <a:pt x="104311" y="479198"/>
                  </a:cubicBezTo>
                  <a:cubicBezTo>
                    <a:pt x="118830" y="477243"/>
                    <a:pt x="128233" y="476114"/>
                    <a:pt x="128233" y="476114"/>
                  </a:cubicBezTo>
                  <a:close/>
                </a:path>
              </a:pathLst>
            </a:custGeom>
            <a:solidFill>
              <a:srgbClr val="E5CA6E"/>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C46A7C40-F11B-4C99-9255-6D516F2C044F}"/>
                </a:ext>
              </a:extLst>
            </p:cNvPr>
            <p:cNvSpPr/>
            <p:nvPr/>
          </p:nvSpPr>
          <p:spPr>
            <a:xfrm>
              <a:off x="1266216" y="5348917"/>
              <a:ext cx="195607" cy="37616"/>
            </a:xfrm>
            <a:custGeom>
              <a:avLst/>
              <a:gdLst>
                <a:gd name="connsiteX0" fmla="*/ 192199 w 195584"/>
                <a:gd name="connsiteY0" fmla="*/ 31971 h 37612"/>
                <a:gd name="connsiteX1" fmla="*/ 29864 w 195584"/>
                <a:gd name="connsiteY1" fmla="*/ 6770 h 37612"/>
                <a:gd name="connsiteX2" fmla="*/ 5642 w 195584"/>
                <a:gd name="connsiteY2" fmla="*/ 5642 h 37612"/>
                <a:gd name="connsiteX3" fmla="*/ 99447 w 195584"/>
                <a:gd name="connsiteY3" fmla="*/ 22417 h 37612"/>
                <a:gd name="connsiteX4" fmla="*/ 122541 w 195584"/>
                <a:gd name="connsiteY4" fmla="*/ 26253 h 37612"/>
                <a:gd name="connsiteX5" fmla="*/ 145560 w 195584"/>
                <a:gd name="connsiteY5" fmla="*/ 29563 h 37612"/>
                <a:gd name="connsiteX6" fmla="*/ 168729 w 195584"/>
                <a:gd name="connsiteY6" fmla="*/ 31369 h 37612"/>
                <a:gd name="connsiteX7" fmla="*/ 192199 w 195584"/>
                <a:gd name="connsiteY7" fmla="*/ 31971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584" h="37612">
                  <a:moveTo>
                    <a:pt x="192199" y="31971"/>
                  </a:moveTo>
                  <a:cubicBezTo>
                    <a:pt x="140670" y="20010"/>
                    <a:pt x="86809" y="11509"/>
                    <a:pt x="29864" y="6770"/>
                  </a:cubicBezTo>
                  <a:cubicBezTo>
                    <a:pt x="26329" y="6845"/>
                    <a:pt x="17753" y="6319"/>
                    <a:pt x="5642" y="5642"/>
                  </a:cubicBezTo>
                  <a:cubicBezTo>
                    <a:pt x="37236" y="9930"/>
                    <a:pt x="68605" y="16474"/>
                    <a:pt x="99447" y="22417"/>
                  </a:cubicBezTo>
                  <a:cubicBezTo>
                    <a:pt x="107195" y="23921"/>
                    <a:pt x="114868" y="25200"/>
                    <a:pt x="122541" y="26253"/>
                  </a:cubicBezTo>
                  <a:cubicBezTo>
                    <a:pt x="130214" y="27457"/>
                    <a:pt x="137887" y="28736"/>
                    <a:pt x="145560" y="29563"/>
                  </a:cubicBezTo>
                  <a:cubicBezTo>
                    <a:pt x="153233" y="30466"/>
                    <a:pt x="160981" y="30917"/>
                    <a:pt x="168729" y="31369"/>
                  </a:cubicBezTo>
                  <a:cubicBezTo>
                    <a:pt x="176552" y="31971"/>
                    <a:pt x="184376" y="32121"/>
                    <a:pt x="192199" y="31971"/>
                  </a:cubicBezTo>
                  <a:close/>
                </a:path>
              </a:pathLst>
            </a:custGeom>
            <a:solidFill>
              <a:srgbClr val="E5C550"/>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C905AD45-26C6-4E41-946F-FDFE3C5929AE}"/>
                </a:ext>
              </a:extLst>
            </p:cNvPr>
            <p:cNvSpPr/>
            <p:nvPr/>
          </p:nvSpPr>
          <p:spPr>
            <a:xfrm>
              <a:off x="1002072" y="5349444"/>
              <a:ext cx="180560" cy="67710"/>
            </a:xfrm>
            <a:custGeom>
              <a:avLst/>
              <a:gdLst>
                <a:gd name="connsiteX0" fmla="*/ 176026 w 180539"/>
                <a:gd name="connsiteY0" fmla="*/ 5642 h 67702"/>
                <a:gd name="connsiteX1" fmla="*/ 81393 w 180539"/>
                <a:gd name="connsiteY1" fmla="*/ 18054 h 67702"/>
                <a:gd name="connsiteX2" fmla="*/ 59428 w 180539"/>
                <a:gd name="connsiteY2" fmla="*/ 22567 h 67702"/>
                <a:gd name="connsiteX3" fmla="*/ 39192 w 180539"/>
                <a:gd name="connsiteY3" fmla="*/ 27607 h 67702"/>
                <a:gd name="connsiteX4" fmla="*/ 5642 w 180539"/>
                <a:gd name="connsiteY4" fmla="*/ 37161 h 67702"/>
                <a:gd name="connsiteX5" fmla="*/ 43781 w 180539"/>
                <a:gd name="connsiteY5" fmla="*/ 51905 h 67702"/>
                <a:gd name="connsiteX6" fmla="*/ 79738 w 180539"/>
                <a:gd name="connsiteY6" fmla="*/ 61985 h 67702"/>
                <a:gd name="connsiteX7" fmla="*/ 114191 w 180539"/>
                <a:gd name="connsiteY7" fmla="*/ 65822 h 67702"/>
                <a:gd name="connsiteX8" fmla="*/ 148042 w 180539"/>
                <a:gd name="connsiteY8" fmla="*/ 61985 h 67702"/>
                <a:gd name="connsiteX9" fmla="*/ 150450 w 180539"/>
                <a:gd name="connsiteY9" fmla="*/ 53710 h 67702"/>
                <a:gd name="connsiteX10" fmla="*/ 156994 w 180539"/>
                <a:gd name="connsiteY10" fmla="*/ 35280 h 67702"/>
                <a:gd name="connsiteX11" fmla="*/ 176026 w 180539"/>
                <a:gd name="connsiteY11" fmla="*/ 564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539" h="67702">
                  <a:moveTo>
                    <a:pt x="176026" y="5642"/>
                  </a:moveTo>
                  <a:cubicBezTo>
                    <a:pt x="144883" y="7823"/>
                    <a:pt x="111483" y="11885"/>
                    <a:pt x="81393" y="18054"/>
                  </a:cubicBezTo>
                  <a:cubicBezTo>
                    <a:pt x="73871" y="19634"/>
                    <a:pt x="66499" y="21138"/>
                    <a:pt x="59428" y="22567"/>
                  </a:cubicBezTo>
                  <a:cubicBezTo>
                    <a:pt x="52356" y="24147"/>
                    <a:pt x="45661" y="25952"/>
                    <a:pt x="39192" y="27607"/>
                  </a:cubicBezTo>
                  <a:cubicBezTo>
                    <a:pt x="26404" y="30993"/>
                    <a:pt x="14895" y="34002"/>
                    <a:pt x="5642" y="37161"/>
                  </a:cubicBezTo>
                  <a:cubicBezTo>
                    <a:pt x="18656" y="42427"/>
                    <a:pt x="31519" y="47768"/>
                    <a:pt x="43781" y="51905"/>
                  </a:cubicBezTo>
                  <a:cubicBezTo>
                    <a:pt x="56118" y="56118"/>
                    <a:pt x="68003" y="59352"/>
                    <a:pt x="79738" y="61985"/>
                  </a:cubicBezTo>
                  <a:cubicBezTo>
                    <a:pt x="91473" y="64543"/>
                    <a:pt x="102832" y="65596"/>
                    <a:pt x="114191" y="65822"/>
                  </a:cubicBezTo>
                  <a:cubicBezTo>
                    <a:pt x="125550" y="66047"/>
                    <a:pt x="136759" y="64919"/>
                    <a:pt x="148042" y="61985"/>
                  </a:cubicBezTo>
                  <a:cubicBezTo>
                    <a:pt x="148042" y="61985"/>
                    <a:pt x="148945" y="58675"/>
                    <a:pt x="150450" y="53710"/>
                  </a:cubicBezTo>
                  <a:cubicBezTo>
                    <a:pt x="152029" y="48746"/>
                    <a:pt x="154286" y="42051"/>
                    <a:pt x="156994" y="35280"/>
                  </a:cubicBezTo>
                  <a:cubicBezTo>
                    <a:pt x="162410" y="21815"/>
                    <a:pt x="169858" y="7673"/>
                    <a:pt x="176026" y="5642"/>
                  </a:cubicBezTo>
                  <a:close/>
                </a:path>
              </a:pathLst>
            </a:custGeom>
            <a:solidFill>
              <a:srgbClr val="E5C550"/>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DD74BD89-4779-4289-B0A7-DA1946FD8344}"/>
                </a:ext>
              </a:extLst>
            </p:cNvPr>
            <p:cNvSpPr/>
            <p:nvPr/>
          </p:nvSpPr>
          <p:spPr>
            <a:xfrm>
              <a:off x="360576" y="6003224"/>
              <a:ext cx="75234" cy="270840"/>
            </a:xfrm>
            <a:custGeom>
              <a:avLst/>
              <a:gdLst>
                <a:gd name="connsiteX0" fmla="*/ 7578 w 75224"/>
                <a:gd name="connsiteY0" fmla="*/ 5642 h 270809"/>
                <a:gd name="connsiteX1" fmla="*/ 71068 w 75224"/>
                <a:gd name="connsiteY1" fmla="*/ 266296 h 270809"/>
                <a:gd name="connsiteX2" fmla="*/ 61816 w 75224"/>
                <a:gd name="connsiteY2" fmla="*/ 144281 h 270809"/>
                <a:gd name="connsiteX3" fmla="*/ 7578 w 75224"/>
                <a:gd name="connsiteY3" fmla="*/ 5642 h 270809"/>
              </a:gdLst>
              <a:ahLst/>
              <a:cxnLst>
                <a:cxn ang="0">
                  <a:pos x="connsiteX0" y="connsiteY0"/>
                </a:cxn>
                <a:cxn ang="0">
                  <a:pos x="connsiteX1" y="connsiteY1"/>
                </a:cxn>
                <a:cxn ang="0">
                  <a:pos x="connsiteX2" y="connsiteY2"/>
                </a:cxn>
                <a:cxn ang="0">
                  <a:pos x="connsiteX3" y="connsiteY3"/>
                </a:cxn>
              </a:cxnLst>
              <a:rect l="l" t="t" r="r" b="b"/>
              <a:pathLst>
                <a:path w="75224" h="270809">
                  <a:moveTo>
                    <a:pt x="7578" y="5642"/>
                  </a:moveTo>
                  <a:cubicBezTo>
                    <a:pt x="-922" y="93880"/>
                    <a:pt x="18260" y="183849"/>
                    <a:pt x="71068" y="266296"/>
                  </a:cubicBezTo>
                  <a:cubicBezTo>
                    <a:pt x="79042" y="226427"/>
                    <a:pt x="74228" y="186858"/>
                    <a:pt x="61816" y="144281"/>
                  </a:cubicBezTo>
                  <a:cubicBezTo>
                    <a:pt x="49178" y="101704"/>
                    <a:pt x="29394" y="56042"/>
                    <a:pt x="7578" y="5642"/>
                  </a:cubicBezTo>
                  <a:close/>
                </a:path>
              </a:pathLst>
            </a:custGeom>
            <a:solidFill>
              <a:srgbClr val="E5C148"/>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4ED0C4D-22D3-4CD5-A4C5-E5C4D7641932}"/>
                </a:ext>
              </a:extLst>
            </p:cNvPr>
            <p:cNvSpPr/>
            <p:nvPr/>
          </p:nvSpPr>
          <p:spPr>
            <a:xfrm>
              <a:off x="395615" y="5338008"/>
              <a:ext cx="1662660" cy="1068316"/>
            </a:xfrm>
            <a:custGeom>
              <a:avLst/>
              <a:gdLst>
                <a:gd name="connsiteX0" fmla="*/ 263663 w 1662467"/>
                <a:gd name="connsiteY0" fmla="*/ 941589 h 1068191"/>
                <a:gd name="connsiteX1" fmla="*/ 185730 w 1662467"/>
                <a:gd name="connsiteY1" fmla="*/ 787453 h 1068191"/>
                <a:gd name="connsiteX2" fmla="*/ 259300 w 1662467"/>
                <a:gd name="connsiteY2" fmla="*/ 621357 h 1068191"/>
                <a:gd name="connsiteX3" fmla="*/ 294580 w 1662467"/>
                <a:gd name="connsiteY3" fmla="*/ 581638 h 1068191"/>
                <a:gd name="connsiteX4" fmla="*/ 301350 w 1662467"/>
                <a:gd name="connsiteY4" fmla="*/ 570129 h 1068191"/>
                <a:gd name="connsiteX5" fmla="*/ 308196 w 1662467"/>
                <a:gd name="connsiteY5" fmla="*/ 557265 h 1068191"/>
                <a:gd name="connsiteX6" fmla="*/ 320683 w 1662467"/>
                <a:gd name="connsiteY6" fmla="*/ 529883 h 1068191"/>
                <a:gd name="connsiteX7" fmla="*/ 372964 w 1662467"/>
                <a:gd name="connsiteY7" fmla="*/ 408847 h 1068191"/>
                <a:gd name="connsiteX8" fmla="*/ 459548 w 1662467"/>
                <a:gd name="connsiteY8" fmla="*/ 303457 h 1068191"/>
                <a:gd name="connsiteX9" fmla="*/ 590138 w 1662467"/>
                <a:gd name="connsiteY9" fmla="*/ 278332 h 1068191"/>
                <a:gd name="connsiteX10" fmla="*/ 625795 w 1662467"/>
                <a:gd name="connsiteY10" fmla="*/ 263738 h 1068191"/>
                <a:gd name="connsiteX11" fmla="*/ 660022 w 1662467"/>
                <a:gd name="connsiteY11" fmla="*/ 217851 h 1068191"/>
                <a:gd name="connsiteX12" fmla="*/ 705007 w 1662467"/>
                <a:gd name="connsiteY12" fmla="*/ 172942 h 1068191"/>
                <a:gd name="connsiteX13" fmla="*/ 732614 w 1662467"/>
                <a:gd name="connsiteY13" fmla="*/ 161884 h 1068191"/>
                <a:gd name="connsiteX14" fmla="*/ 762704 w 1662467"/>
                <a:gd name="connsiteY14" fmla="*/ 164517 h 1068191"/>
                <a:gd name="connsiteX15" fmla="*/ 778050 w 1662467"/>
                <a:gd name="connsiteY15" fmla="*/ 128484 h 1068191"/>
                <a:gd name="connsiteX16" fmla="*/ 794449 w 1662467"/>
                <a:gd name="connsiteY16" fmla="*/ 159025 h 1068191"/>
                <a:gd name="connsiteX17" fmla="*/ 944221 w 1662467"/>
                <a:gd name="connsiteY17" fmla="*/ 152105 h 1068191"/>
                <a:gd name="connsiteX18" fmla="*/ 1081356 w 1662467"/>
                <a:gd name="connsiteY18" fmla="*/ 204160 h 1068191"/>
                <a:gd name="connsiteX19" fmla="*/ 1206906 w 1662467"/>
                <a:gd name="connsiteY19" fmla="*/ 287133 h 1068191"/>
                <a:gd name="connsiteX20" fmla="*/ 1312823 w 1662467"/>
                <a:gd name="connsiteY20" fmla="*/ 387558 h 1068191"/>
                <a:gd name="connsiteX21" fmla="*/ 1352015 w 1662467"/>
                <a:gd name="connsiteY21" fmla="*/ 444654 h 1068191"/>
                <a:gd name="connsiteX22" fmla="*/ 1382255 w 1662467"/>
                <a:gd name="connsiteY22" fmla="*/ 507542 h 1068191"/>
                <a:gd name="connsiteX23" fmla="*/ 1402115 w 1662467"/>
                <a:gd name="connsiteY23" fmla="*/ 575244 h 1068191"/>
                <a:gd name="connsiteX24" fmla="*/ 1410239 w 1662467"/>
                <a:gd name="connsiteY24" fmla="*/ 645805 h 1068191"/>
                <a:gd name="connsiteX25" fmla="*/ 1413774 w 1662467"/>
                <a:gd name="connsiteY25" fmla="*/ 698763 h 1068191"/>
                <a:gd name="connsiteX26" fmla="*/ 1410841 w 1662467"/>
                <a:gd name="connsiteY26" fmla="*/ 750443 h 1068191"/>
                <a:gd name="connsiteX27" fmla="*/ 1389552 w 1662467"/>
                <a:gd name="connsiteY27" fmla="*/ 852899 h 1068191"/>
                <a:gd name="connsiteX28" fmla="*/ 1350511 w 1662467"/>
                <a:gd name="connsiteY28" fmla="*/ 946253 h 1068191"/>
                <a:gd name="connsiteX29" fmla="*/ 1294092 w 1662467"/>
                <a:gd name="connsiteY29" fmla="*/ 1021854 h 1068191"/>
                <a:gd name="connsiteX30" fmla="*/ 1480048 w 1662467"/>
                <a:gd name="connsiteY30" fmla="*/ 1068944 h 1068191"/>
                <a:gd name="connsiteX31" fmla="*/ 1515253 w 1662467"/>
                <a:gd name="connsiteY31" fmla="*/ 1068343 h 1068191"/>
                <a:gd name="connsiteX32" fmla="*/ 1544139 w 1662467"/>
                <a:gd name="connsiteY32" fmla="*/ 1061873 h 1068191"/>
                <a:gd name="connsiteX33" fmla="*/ 1578442 w 1662467"/>
                <a:gd name="connsiteY33" fmla="*/ 1030429 h 1068191"/>
                <a:gd name="connsiteX34" fmla="*/ 1626284 w 1662467"/>
                <a:gd name="connsiteY34" fmla="*/ 946253 h 1068191"/>
                <a:gd name="connsiteX35" fmla="*/ 1651786 w 1662467"/>
                <a:gd name="connsiteY35" fmla="*/ 856058 h 1068191"/>
                <a:gd name="connsiteX36" fmla="*/ 1657428 w 1662467"/>
                <a:gd name="connsiteY36" fmla="*/ 809945 h 1068191"/>
                <a:gd name="connsiteX37" fmla="*/ 1659007 w 1662467"/>
                <a:gd name="connsiteY37" fmla="*/ 765036 h 1068191"/>
                <a:gd name="connsiteX38" fmla="*/ 1653365 w 1662467"/>
                <a:gd name="connsiteY38" fmla="*/ 684094 h 1068191"/>
                <a:gd name="connsiteX39" fmla="*/ 1650507 w 1662467"/>
                <a:gd name="connsiteY39" fmla="*/ 665438 h 1068191"/>
                <a:gd name="connsiteX40" fmla="*/ 1649755 w 1662467"/>
                <a:gd name="connsiteY40" fmla="*/ 660774 h 1068191"/>
                <a:gd name="connsiteX41" fmla="*/ 1648777 w 1662467"/>
                <a:gd name="connsiteY41" fmla="*/ 655434 h 1068191"/>
                <a:gd name="connsiteX42" fmla="*/ 1646595 w 1662467"/>
                <a:gd name="connsiteY42" fmla="*/ 644601 h 1068191"/>
                <a:gd name="connsiteX43" fmla="*/ 1636590 w 1662467"/>
                <a:gd name="connsiteY43" fmla="*/ 601723 h 1068191"/>
                <a:gd name="connsiteX44" fmla="*/ 1611014 w 1662467"/>
                <a:gd name="connsiteY44" fmla="*/ 518750 h 1068191"/>
                <a:gd name="connsiteX45" fmla="*/ 1537068 w 1662467"/>
                <a:gd name="connsiteY45" fmla="*/ 368000 h 1068191"/>
                <a:gd name="connsiteX46" fmla="*/ 1424607 w 1662467"/>
                <a:gd name="connsiteY46" fmla="*/ 270057 h 1068191"/>
                <a:gd name="connsiteX47" fmla="*/ 1365781 w 1662467"/>
                <a:gd name="connsiteY47" fmla="*/ 205890 h 1068191"/>
                <a:gd name="connsiteX48" fmla="*/ 1442059 w 1662467"/>
                <a:gd name="connsiteY48" fmla="*/ 251627 h 1068191"/>
                <a:gd name="connsiteX49" fmla="*/ 1471246 w 1662467"/>
                <a:gd name="connsiteY49" fmla="*/ 268703 h 1068191"/>
                <a:gd name="connsiteX50" fmla="*/ 1448754 w 1662467"/>
                <a:gd name="connsiteY50" fmla="*/ 244631 h 1068191"/>
                <a:gd name="connsiteX51" fmla="*/ 1400460 w 1662467"/>
                <a:gd name="connsiteY51" fmla="*/ 200925 h 1068191"/>
                <a:gd name="connsiteX52" fmla="*/ 1374808 w 1662467"/>
                <a:gd name="connsiteY52" fmla="*/ 180765 h 1068191"/>
                <a:gd name="connsiteX53" fmla="*/ 1347953 w 1662467"/>
                <a:gd name="connsiteY53" fmla="*/ 162034 h 1068191"/>
                <a:gd name="connsiteX54" fmla="*/ 1232107 w 1662467"/>
                <a:gd name="connsiteY54" fmla="*/ 98469 h 1068191"/>
                <a:gd name="connsiteX55" fmla="*/ 1238727 w 1662467"/>
                <a:gd name="connsiteY55" fmla="*/ 105014 h 1068191"/>
                <a:gd name="connsiteX56" fmla="*/ 1230753 w 1662467"/>
                <a:gd name="connsiteY56" fmla="*/ 100952 h 1068191"/>
                <a:gd name="connsiteX57" fmla="*/ 1222628 w 1662467"/>
                <a:gd name="connsiteY57" fmla="*/ 97191 h 1068191"/>
                <a:gd name="connsiteX58" fmla="*/ 1206229 w 1662467"/>
                <a:gd name="connsiteY58" fmla="*/ 89743 h 1068191"/>
                <a:gd name="connsiteX59" fmla="*/ 1172754 w 1662467"/>
                <a:gd name="connsiteY59" fmla="*/ 75375 h 1068191"/>
                <a:gd name="connsiteX60" fmla="*/ 1149886 w 1662467"/>
                <a:gd name="connsiteY60" fmla="*/ 71088 h 1068191"/>
                <a:gd name="connsiteX61" fmla="*/ 1127394 w 1662467"/>
                <a:gd name="connsiteY61" fmla="*/ 65521 h 1068191"/>
                <a:gd name="connsiteX62" fmla="*/ 1105127 w 1662467"/>
                <a:gd name="connsiteY62" fmla="*/ 58751 h 1068191"/>
                <a:gd name="connsiteX63" fmla="*/ 1082936 w 1662467"/>
                <a:gd name="connsiteY63" fmla="*/ 51078 h 1068191"/>
                <a:gd name="connsiteX64" fmla="*/ 1038252 w 1662467"/>
                <a:gd name="connsiteY64" fmla="*/ 34754 h 1068191"/>
                <a:gd name="connsiteX65" fmla="*/ 992741 w 1662467"/>
                <a:gd name="connsiteY65" fmla="*/ 19784 h 1068191"/>
                <a:gd name="connsiteX66" fmla="*/ 952346 w 1662467"/>
                <a:gd name="connsiteY66" fmla="*/ 12262 h 1068191"/>
                <a:gd name="connsiteX67" fmla="*/ 927296 w 1662467"/>
                <a:gd name="connsiteY67" fmla="*/ 8651 h 1068191"/>
                <a:gd name="connsiteX68" fmla="*/ 913906 w 1662467"/>
                <a:gd name="connsiteY68" fmla="*/ 6921 h 1068191"/>
                <a:gd name="connsiteX69" fmla="*/ 900064 w 1662467"/>
                <a:gd name="connsiteY69" fmla="*/ 5642 h 1068191"/>
                <a:gd name="connsiteX70" fmla="*/ 873961 w 1662467"/>
                <a:gd name="connsiteY70" fmla="*/ 9854 h 1068191"/>
                <a:gd name="connsiteX71" fmla="*/ 826119 w 1662467"/>
                <a:gd name="connsiteY71" fmla="*/ 17076 h 1068191"/>
                <a:gd name="connsiteX72" fmla="*/ 772634 w 1662467"/>
                <a:gd name="connsiteY72" fmla="*/ 20612 h 1068191"/>
                <a:gd name="connsiteX73" fmla="*/ 748186 w 1662467"/>
                <a:gd name="connsiteY73" fmla="*/ 17678 h 1068191"/>
                <a:gd name="connsiteX74" fmla="*/ 727574 w 1662467"/>
                <a:gd name="connsiteY74" fmla="*/ 9854 h 1068191"/>
                <a:gd name="connsiteX75" fmla="*/ 701697 w 1662467"/>
                <a:gd name="connsiteY75" fmla="*/ 14669 h 1068191"/>
                <a:gd name="connsiteX76" fmla="*/ 531237 w 1662467"/>
                <a:gd name="connsiteY76" fmla="*/ 55065 h 1068191"/>
                <a:gd name="connsiteX77" fmla="*/ 366646 w 1662467"/>
                <a:gd name="connsiteY77" fmla="*/ 122541 h 1068191"/>
                <a:gd name="connsiteX78" fmla="*/ 331591 w 1662467"/>
                <a:gd name="connsiteY78" fmla="*/ 161884 h 1068191"/>
                <a:gd name="connsiteX79" fmla="*/ 295032 w 1662467"/>
                <a:gd name="connsiteY79" fmla="*/ 199120 h 1068191"/>
                <a:gd name="connsiteX80" fmla="*/ 254335 w 1662467"/>
                <a:gd name="connsiteY80" fmla="*/ 233122 h 1068191"/>
                <a:gd name="connsiteX81" fmla="*/ 206492 w 1662467"/>
                <a:gd name="connsiteY81" fmla="*/ 263362 h 1068191"/>
                <a:gd name="connsiteX82" fmla="*/ 169782 w 1662467"/>
                <a:gd name="connsiteY82" fmla="*/ 285854 h 1068191"/>
                <a:gd name="connsiteX83" fmla="*/ 136383 w 1662467"/>
                <a:gd name="connsiteY83" fmla="*/ 315794 h 1068191"/>
                <a:gd name="connsiteX84" fmla="*/ 83048 w 1662467"/>
                <a:gd name="connsiteY84" fmla="*/ 385076 h 1068191"/>
                <a:gd name="connsiteX85" fmla="*/ 49423 w 1662467"/>
                <a:gd name="connsiteY85" fmla="*/ 444503 h 1068191"/>
                <a:gd name="connsiteX86" fmla="*/ 44157 w 1662467"/>
                <a:gd name="connsiteY86" fmla="*/ 454207 h 1068191"/>
                <a:gd name="connsiteX87" fmla="*/ 40170 w 1662467"/>
                <a:gd name="connsiteY87" fmla="*/ 460752 h 1068191"/>
                <a:gd name="connsiteX88" fmla="*/ 34302 w 1662467"/>
                <a:gd name="connsiteY88" fmla="*/ 465641 h 1068191"/>
                <a:gd name="connsiteX89" fmla="*/ 25200 w 1662467"/>
                <a:gd name="connsiteY89" fmla="*/ 488510 h 1068191"/>
                <a:gd name="connsiteX90" fmla="*/ 17527 w 1662467"/>
                <a:gd name="connsiteY90" fmla="*/ 511679 h 1068191"/>
                <a:gd name="connsiteX91" fmla="*/ 5642 w 1662467"/>
                <a:gd name="connsiteY91" fmla="*/ 558695 h 1068191"/>
                <a:gd name="connsiteX92" fmla="*/ 45737 w 1662467"/>
                <a:gd name="connsiteY92" fmla="*/ 705383 h 1068191"/>
                <a:gd name="connsiteX93" fmla="*/ 44458 w 1662467"/>
                <a:gd name="connsiteY93" fmla="*/ 830482 h 1068191"/>
                <a:gd name="connsiteX94" fmla="*/ 64016 w 1662467"/>
                <a:gd name="connsiteY94" fmla="*/ 864107 h 1068191"/>
                <a:gd name="connsiteX95" fmla="*/ 87186 w 1662467"/>
                <a:gd name="connsiteY95" fmla="*/ 896905 h 1068191"/>
                <a:gd name="connsiteX96" fmla="*/ 232670 w 1662467"/>
                <a:gd name="connsiteY96" fmla="*/ 956934 h 1068191"/>
                <a:gd name="connsiteX97" fmla="*/ 263663 w 1662467"/>
                <a:gd name="connsiteY97" fmla="*/ 941589 h 106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662467" h="1068191">
                  <a:moveTo>
                    <a:pt x="263663" y="941589"/>
                  </a:moveTo>
                  <a:cubicBezTo>
                    <a:pt x="210178" y="897206"/>
                    <a:pt x="185279" y="843496"/>
                    <a:pt x="185730" y="787453"/>
                  </a:cubicBezTo>
                  <a:cubicBezTo>
                    <a:pt x="185956" y="731486"/>
                    <a:pt x="212360" y="672961"/>
                    <a:pt x="259300" y="621357"/>
                  </a:cubicBezTo>
                  <a:cubicBezTo>
                    <a:pt x="273893" y="609772"/>
                    <a:pt x="284876" y="596457"/>
                    <a:pt x="294580" y="581638"/>
                  </a:cubicBezTo>
                  <a:cubicBezTo>
                    <a:pt x="296912" y="577952"/>
                    <a:pt x="299169" y="574040"/>
                    <a:pt x="301350" y="570129"/>
                  </a:cubicBezTo>
                  <a:cubicBezTo>
                    <a:pt x="303682" y="565991"/>
                    <a:pt x="306014" y="561628"/>
                    <a:pt x="308196" y="557265"/>
                  </a:cubicBezTo>
                  <a:cubicBezTo>
                    <a:pt x="312709" y="548464"/>
                    <a:pt x="316471" y="539136"/>
                    <a:pt x="320683" y="529883"/>
                  </a:cubicBezTo>
                  <a:cubicBezTo>
                    <a:pt x="336556" y="492271"/>
                    <a:pt x="351375" y="449694"/>
                    <a:pt x="372964" y="408847"/>
                  </a:cubicBezTo>
                  <a:cubicBezTo>
                    <a:pt x="394328" y="368150"/>
                    <a:pt x="422613" y="329259"/>
                    <a:pt x="459548" y="303457"/>
                  </a:cubicBezTo>
                  <a:cubicBezTo>
                    <a:pt x="496258" y="277730"/>
                    <a:pt x="541318" y="265243"/>
                    <a:pt x="590138" y="278332"/>
                  </a:cubicBezTo>
                  <a:cubicBezTo>
                    <a:pt x="604281" y="282093"/>
                    <a:pt x="615188" y="275774"/>
                    <a:pt x="625795" y="263738"/>
                  </a:cubicBezTo>
                  <a:cubicBezTo>
                    <a:pt x="636627" y="252229"/>
                    <a:pt x="647084" y="234626"/>
                    <a:pt x="660022" y="217851"/>
                  </a:cubicBezTo>
                  <a:cubicBezTo>
                    <a:pt x="672660" y="200549"/>
                    <a:pt x="687705" y="184075"/>
                    <a:pt x="705007" y="172942"/>
                  </a:cubicBezTo>
                  <a:cubicBezTo>
                    <a:pt x="713733" y="167676"/>
                    <a:pt x="722985" y="163689"/>
                    <a:pt x="732614" y="161884"/>
                  </a:cubicBezTo>
                  <a:cubicBezTo>
                    <a:pt x="742318" y="160304"/>
                    <a:pt x="752473" y="161056"/>
                    <a:pt x="762704" y="164517"/>
                  </a:cubicBezTo>
                  <a:cubicBezTo>
                    <a:pt x="767819" y="151352"/>
                    <a:pt x="772784" y="134427"/>
                    <a:pt x="778050" y="128484"/>
                  </a:cubicBezTo>
                  <a:cubicBezTo>
                    <a:pt x="783316" y="122466"/>
                    <a:pt x="788807" y="127581"/>
                    <a:pt x="794449" y="159025"/>
                  </a:cubicBezTo>
                  <a:cubicBezTo>
                    <a:pt x="842518" y="144131"/>
                    <a:pt x="894723" y="143002"/>
                    <a:pt x="944221" y="152105"/>
                  </a:cubicBezTo>
                  <a:cubicBezTo>
                    <a:pt x="993795" y="161282"/>
                    <a:pt x="1040509" y="180464"/>
                    <a:pt x="1081356" y="204160"/>
                  </a:cubicBezTo>
                  <a:cubicBezTo>
                    <a:pt x="1125739" y="231241"/>
                    <a:pt x="1167639" y="257720"/>
                    <a:pt x="1206906" y="287133"/>
                  </a:cubicBezTo>
                  <a:cubicBezTo>
                    <a:pt x="1246324" y="316320"/>
                    <a:pt x="1282206" y="349645"/>
                    <a:pt x="1312823" y="387558"/>
                  </a:cubicBezTo>
                  <a:cubicBezTo>
                    <a:pt x="1327116" y="405687"/>
                    <a:pt x="1340280" y="424644"/>
                    <a:pt x="1352015" y="444654"/>
                  </a:cubicBezTo>
                  <a:cubicBezTo>
                    <a:pt x="1363600" y="464739"/>
                    <a:pt x="1373755" y="485726"/>
                    <a:pt x="1382255" y="507542"/>
                  </a:cubicBezTo>
                  <a:cubicBezTo>
                    <a:pt x="1390605" y="529432"/>
                    <a:pt x="1397300" y="552075"/>
                    <a:pt x="1402115" y="575244"/>
                  </a:cubicBezTo>
                  <a:cubicBezTo>
                    <a:pt x="1406854" y="598413"/>
                    <a:pt x="1409562" y="622109"/>
                    <a:pt x="1410239" y="645805"/>
                  </a:cubicBezTo>
                  <a:cubicBezTo>
                    <a:pt x="1412420" y="663257"/>
                    <a:pt x="1413549" y="681010"/>
                    <a:pt x="1413774" y="698763"/>
                  </a:cubicBezTo>
                  <a:cubicBezTo>
                    <a:pt x="1414075" y="716967"/>
                    <a:pt x="1412721" y="733141"/>
                    <a:pt x="1410841" y="750443"/>
                  </a:cubicBezTo>
                  <a:cubicBezTo>
                    <a:pt x="1406929" y="784519"/>
                    <a:pt x="1399632" y="819724"/>
                    <a:pt x="1389552" y="852899"/>
                  </a:cubicBezTo>
                  <a:cubicBezTo>
                    <a:pt x="1379397" y="885998"/>
                    <a:pt x="1366609" y="917441"/>
                    <a:pt x="1350511" y="946253"/>
                  </a:cubicBezTo>
                  <a:cubicBezTo>
                    <a:pt x="1334788" y="975139"/>
                    <a:pt x="1314628" y="1000790"/>
                    <a:pt x="1294092" y="1021854"/>
                  </a:cubicBezTo>
                  <a:cubicBezTo>
                    <a:pt x="1364352" y="1047580"/>
                    <a:pt x="1429196" y="1065860"/>
                    <a:pt x="1480048" y="1068944"/>
                  </a:cubicBezTo>
                  <a:cubicBezTo>
                    <a:pt x="1492685" y="1069697"/>
                    <a:pt x="1504496" y="1069471"/>
                    <a:pt x="1515253" y="1068343"/>
                  </a:cubicBezTo>
                  <a:cubicBezTo>
                    <a:pt x="1526010" y="1067214"/>
                    <a:pt x="1535563" y="1064957"/>
                    <a:pt x="1544139" y="1061873"/>
                  </a:cubicBezTo>
                  <a:cubicBezTo>
                    <a:pt x="1560914" y="1055404"/>
                    <a:pt x="1573101" y="1044948"/>
                    <a:pt x="1578442" y="1030429"/>
                  </a:cubicBezTo>
                  <a:cubicBezTo>
                    <a:pt x="1598602" y="1004251"/>
                    <a:pt x="1614324" y="975666"/>
                    <a:pt x="1626284" y="946253"/>
                  </a:cubicBezTo>
                  <a:cubicBezTo>
                    <a:pt x="1638320" y="916840"/>
                    <a:pt x="1646520" y="886449"/>
                    <a:pt x="1651786" y="856058"/>
                  </a:cubicBezTo>
                  <a:cubicBezTo>
                    <a:pt x="1654419" y="840788"/>
                    <a:pt x="1656224" y="825818"/>
                    <a:pt x="1657428" y="809945"/>
                  </a:cubicBezTo>
                  <a:cubicBezTo>
                    <a:pt x="1658556" y="794449"/>
                    <a:pt x="1659082" y="779404"/>
                    <a:pt x="1659007" y="765036"/>
                  </a:cubicBezTo>
                  <a:cubicBezTo>
                    <a:pt x="1658932" y="736150"/>
                    <a:pt x="1656826" y="709295"/>
                    <a:pt x="1653365" y="684094"/>
                  </a:cubicBezTo>
                  <a:cubicBezTo>
                    <a:pt x="1652538" y="677775"/>
                    <a:pt x="1651560" y="671532"/>
                    <a:pt x="1650507" y="665438"/>
                  </a:cubicBezTo>
                  <a:lnTo>
                    <a:pt x="1649755" y="660774"/>
                  </a:lnTo>
                  <a:lnTo>
                    <a:pt x="1648777" y="655434"/>
                  </a:lnTo>
                  <a:lnTo>
                    <a:pt x="1646595" y="644601"/>
                  </a:lnTo>
                  <a:cubicBezTo>
                    <a:pt x="1643586" y="630158"/>
                    <a:pt x="1640201" y="615865"/>
                    <a:pt x="1636590" y="601723"/>
                  </a:cubicBezTo>
                  <a:cubicBezTo>
                    <a:pt x="1629294" y="573439"/>
                    <a:pt x="1620868" y="545681"/>
                    <a:pt x="1611014" y="518750"/>
                  </a:cubicBezTo>
                  <a:cubicBezTo>
                    <a:pt x="1591531" y="464814"/>
                    <a:pt x="1566631" y="414338"/>
                    <a:pt x="1537068" y="368000"/>
                  </a:cubicBezTo>
                  <a:cubicBezTo>
                    <a:pt x="1496070" y="334374"/>
                    <a:pt x="1458383" y="303457"/>
                    <a:pt x="1424607" y="270057"/>
                  </a:cubicBezTo>
                  <a:cubicBezTo>
                    <a:pt x="1403619" y="250047"/>
                    <a:pt x="1384286" y="228909"/>
                    <a:pt x="1365781" y="205890"/>
                  </a:cubicBezTo>
                  <a:cubicBezTo>
                    <a:pt x="1390154" y="221311"/>
                    <a:pt x="1415354" y="236431"/>
                    <a:pt x="1442059" y="251627"/>
                  </a:cubicBezTo>
                  <a:cubicBezTo>
                    <a:pt x="1451462" y="257344"/>
                    <a:pt x="1461241" y="262986"/>
                    <a:pt x="1471246" y="268703"/>
                  </a:cubicBezTo>
                  <a:cubicBezTo>
                    <a:pt x="1463950" y="260654"/>
                    <a:pt x="1456502" y="252831"/>
                    <a:pt x="1448754" y="244631"/>
                  </a:cubicBezTo>
                  <a:cubicBezTo>
                    <a:pt x="1433182" y="229511"/>
                    <a:pt x="1417310" y="214616"/>
                    <a:pt x="1400460" y="200925"/>
                  </a:cubicBezTo>
                  <a:cubicBezTo>
                    <a:pt x="1391959" y="194230"/>
                    <a:pt x="1383384" y="187460"/>
                    <a:pt x="1374808" y="180765"/>
                  </a:cubicBezTo>
                  <a:cubicBezTo>
                    <a:pt x="1365932" y="174371"/>
                    <a:pt x="1356905" y="168203"/>
                    <a:pt x="1347953" y="162034"/>
                  </a:cubicBezTo>
                  <a:cubicBezTo>
                    <a:pt x="1311544" y="137812"/>
                    <a:pt x="1272803" y="116674"/>
                    <a:pt x="1232107" y="98469"/>
                  </a:cubicBezTo>
                  <a:cubicBezTo>
                    <a:pt x="1234213" y="100801"/>
                    <a:pt x="1236620" y="102682"/>
                    <a:pt x="1238727" y="105014"/>
                  </a:cubicBezTo>
                  <a:lnTo>
                    <a:pt x="1230753" y="100952"/>
                  </a:lnTo>
                  <a:lnTo>
                    <a:pt x="1222628" y="97191"/>
                  </a:lnTo>
                  <a:cubicBezTo>
                    <a:pt x="1217212" y="94708"/>
                    <a:pt x="1211721" y="92226"/>
                    <a:pt x="1206229" y="89743"/>
                  </a:cubicBezTo>
                  <a:cubicBezTo>
                    <a:pt x="1195322" y="84553"/>
                    <a:pt x="1184113" y="80114"/>
                    <a:pt x="1172754" y="75375"/>
                  </a:cubicBezTo>
                  <a:cubicBezTo>
                    <a:pt x="1165006" y="74322"/>
                    <a:pt x="1157484" y="72517"/>
                    <a:pt x="1149886" y="71088"/>
                  </a:cubicBezTo>
                  <a:cubicBezTo>
                    <a:pt x="1142288" y="69583"/>
                    <a:pt x="1134766" y="67702"/>
                    <a:pt x="1127394" y="65521"/>
                  </a:cubicBezTo>
                  <a:cubicBezTo>
                    <a:pt x="1120022" y="63264"/>
                    <a:pt x="1112575" y="61007"/>
                    <a:pt x="1105127" y="58751"/>
                  </a:cubicBezTo>
                  <a:cubicBezTo>
                    <a:pt x="1097680" y="56419"/>
                    <a:pt x="1090308" y="53861"/>
                    <a:pt x="1082936" y="51078"/>
                  </a:cubicBezTo>
                  <a:cubicBezTo>
                    <a:pt x="1068192" y="45737"/>
                    <a:pt x="1053222" y="40546"/>
                    <a:pt x="1038252" y="34754"/>
                  </a:cubicBezTo>
                  <a:cubicBezTo>
                    <a:pt x="1023207" y="29714"/>
                    <a:pt x="1008087" y="24222"/>
                    <a:pt x="992741" y="19784"/>
                  </a:cubicBezTo>
                  <a:cubicBezTo>
                    <a:pt x="981909" y="17753"/>
                    <a:pt x="968143" y="14819"/>
                    <a:pt x="952346" y="12262"/>
                  </a:cubicBezTo>
                  <a:cubicBezTo>
                    <a:pt x="944447" y="11133"/>
                    <a:pt x="936022" y="9930"/>
                    <a:pt x="927296" y="8651"/>
                  </a:cubicBezTo>
                  <a:cubicBezTo>
                    <a:pt x="922933" y="8049"/>
                    <a:pt x="918495" y="7372"/>
                    <a:pt x="913906" y="6921"/>
                  </a:cubicBezTo>
                  <a:cubicBezTo>
                    <a:pt x="909392" y="6469"/>
                    <a:pt x="904728" y="6093"/>
                    <a:pt x="900064" y="5642"/>
                  </a:cubicBezTo>
                  <a:cubicBezTo>
                    <a:pt x="896905" y="6093"/>
                    <a:pt x="887201" y="7899"/>
                    <a:pt x="873961" y="9854"/>
                  </a:cubicBezTo>
                  <a:cubicBezTo>
                    <a:pt x="860722" y="12337"/>
                    <a:pt x="843796" y="14895"/>
                    <a:pt x="826119" y="17076"/>
                  </a:cubicBezTo>
                  <a:cubicBezTo>
                    <a:pt x="808441" y="19634"/>
                    <a:pt x="789785" y="20762"/>
                    <a:pt x="772634" y="20612"/>
                  </a:cubicBezTo>
                  <a:cubicBezTo>
                    <a:pt x="764058" y="20386"/>
                    <a:pt x="755783" y="19483"/>
                    <a:pt x="748186" y="17678"/>
                  </a:cubicBezTo>
                  <a:cubicBezTo>
                    <a:pt x="740588" y="16023"/>
                    <a:pt x="733592" y="13616"/>
                    <a:pt x="727574" y="9854"/>
                  </a:cubicBezTo>
                  <a:cubicBezTo>
                    <a:pt x="714560" y="11961"/>
                    <a:pt x="705383" y="13616"/>
                    <a:pt x="701697" y="14669"/>
                  </a:cubicBezTo>
                  <a:cubicBezTo>
                    <a:pt x="644150" y="24523"/>
                    <a:pt x="587280" y="37537"/>
                    <a:pt x="531237" y="55065"/>
                  </a:cubicBezTo>
                  <a:cubicBezTo>
                    <a:pt x="475270" y="72592"/>
                    <a:pt x="419980" y="94708"/>
                    <a:pt x="366646" y="122541"/>
                  </a:cubicBezTo>
                  <a:cubicBezTo>
                    <a:pt x="354835" y="135630"/>
                    <a:pt x="343552" y="149246"/>
                    <a:pt x="331591" y="161884"/>
                  </a:cubicBezTo>
                  <a:cubicBezTo>
                    <a:pt x="319781" y="174672"/>
                    <a:pt x="307895" y="187385"/>
                    <a:pt x="295032" y="199120"/>
                  </a:cubicBezTo>
                  <a:cubicBezTo>
                    <a:pt x="282394" y="211156"/>
                    <a:pt x="269004" y="222515"/>
                    <a:pt x="254335" y="233122"/>
                  </a:cubicBezTo>
                  <a:cubicBezTo>
                    <a:pt x="239967" y="244029"/>
                    <a:pt x="223944" y="253884"/>
                    <a:pt x="206492" y="263362"/>
                  </a:cubicBezTo>
                  <a:cubicBezTo>
                    <a:pt x="193929" y="269380"/>
                    <a:pt x="181668" y="277053"/>
                    <a:pt x="169782" y="285854"/>
                  </a:cubicBezTo>
                  <a:cubicBezTo>
                    <a:pt x="158122" y="294806"/>
                    <a:pt x="146989" y="305037"/>
                    <a:pt x="136383" y="315794"/>
                  </a:cubicBezTo>
                  <a:cubicBezTo>
                    <a:pt x="115545" y="337609"/>
                    <a:pt x="97416" y="362057"/>
                    <a:pt x="83048" y="385076"/>
                  </a:cubicBezTo>
                  <a:cubicBezTo>
                    <a:pt x="68379" y="407944"/>
                    <a:pt x="57697" y="429383"/>
                    <a:pt x="49423" y="444503"/>
                  </a:cubicBezTo>
                  <a:cubicBezTo>
                    <a:pt x="47467" y="448114"/>
                    <a:pt x="45661" y="451349"/>
                    <a:pt x="44157" y="454207"/>
                  </a:cubicBezTo>
                  <a:cubicBezTo>
                    <a:pt x="42728" y="456765"/>
                    <a:pt x="41374" y="459022"/>
                    <a:pt x="40170" y="460752"/>
                  </a:cubicBezTo>
                  <a:cubicBezTo>
                    <a:pt x="37763" y="464287"/>
                    <a:pt x="35807" y="466018"/>
                    <a:pt x="34302" y="465641"/>
                  </a:cubicBezTo>
                  <a:cubicBezTo>
                    <a:pt x="31143" y="473164"/>
                    <a:pt x="28059" y="480837"/>
                    <a:pt x="25200" y="488510"/>
                  </a:cubicBezTo>
                  <a:cubicBezTo>
                    <a:pt x="22492" y="496183"/>
                    <a:pt x="19935" y="503856"/>
                    <a:pt x="17527" y="511679"/>
                  </a:cubicBezTo>
                  <a:cubicBezTo>
                    <a:pt x="12563" y="527251"/>
                    <a:pt x="8801" y="542897"/>
                    <a:pt x="5642" y="558695"/>
                  </a:cubicBezTo>
                  <a:cubicBezTo>
                    <a:pt x="22116" y="612405"/>
                    <a:pt x="37311" y="660850"/>
                    <a:pt x="45737" y="705383"/>
                  </a:cubicBezTo>
                  <a:cubicBezTo>
                    <a:pt x="54237" y="749916"/>
                    <a:pt x="55591" y="790613"/>
                    <a:pt x="44458" y="830482"/>
                  </a:cubicBezTo>
                  <a:cubicBezTo>
                    <a:pt x="50476" y="841765"/>
                    <a:pt x="56945" y="853049"/>
                    <a:pt x="64016" y="864107"/>
                  </a:cubicBezTo>
                  <a:cubicBezTo>
                    <a:pt x="71238" y="875165"/>
                    <a:pt x="78986" y="886073"/>
                    <a:pt x="87186" y="896905"/>
                  </a:cubicBezTo>
                  <a:cubicBezTo>
                    <a:pt x="117727" y="936022"/>
                    <a:pt x="171964" y="951970"/>
                    <a:pt x="232670" y="956934"/>
                  </a:cubicBezTo>
                  <a:cubicBezTo>
                    <a:pt x="241472" y="950917"/>
                    <a:pt x="251928" y="945876"/>
                    <a:pt x="263663" y="941589"/>
                  </a:cubicBezTo>
                  <a:close/>
                </a:path>
              </a:pathLst>
            </a:custGeom>
            <a:solidFill>
              <a:srgbClr val="E5C34F"/>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59AE5552-32A1-48A2-B50D-2C3F508A9305}"/>
                </a:ext>
              </a:extLst>
            </p:cNvPr>
            <p:cNvSpPr/>
            <p:nvPr/>
          </p:nvSpPr>
          <p:spPr>
            <a:xfrm>
              <a:off x="1258694" y="6667309"/>
              <a:ext cx="30093" cy="45140"/>
            </a:xfrm>
            <a:custGeom>
              <a:avLst/>
              <a:gdLst>
                <a:gd name="connsiteX0" fmla="*/ 5642 w 30089"/>
                <a:gd name="connsiteY0" fmla="*/ 11208 h 45134"/>
                <a:gd name="connsiteX1" fmla="*/ 28134 w 30089"/>
                <a:gd name="connsiteY1" fmla="*/ 10155 h 45134"/>
                <a:gd name="connsiteX2" fmla="*/ 22567 w 30089"/>
                <a:gd name="connsiteY2" fmla="*/ 5642 h 45134"/>
                <a:gd name="connsiteX3" fmla="*/ 5642 w 30089"/>
                <a:gd name="connsiteY3" fmla="*/ 11208 h 45134"/>
              </a:gdLst>
              <a:ahLst/>
              <a:cxnLst>
                <a:cxn ang="0">
                  <a:pos x="connsiteX0" y="connsiteY0"/>
                </a:cxn>
                <a:cxn ang="0">
                  <a:pos x="connsiteX1" y="connsiteY1"/>
                </a:cxn>
                <a:cxn ang="0">
                  <a:pos x="connsiteX2" y="connsiteY2"/>
                </a:cxn>
                <a:cxn ang="0">
                  <a:pos x="connsiteX3" y="connsiteY3"/>
                </a:cxn>
              </a:cxnLst>
              <a:rect l="l" t="t" r="r" b="b"/>
              <a:pathLst>
                <a:path w="30089" h="45134">
                  <a:moveTo>
                    <a:pt x="5642" y="11208"/>
                  </a:moveTo>
                  <a:cubicBezTo>
                    <a:pt x="15271" y="74397"/>
                    <a:pt x="21364" y="33776"/>
                    <a:pt x="28134" y="10155"/>
                  </a:cubicBezTo>
                  <a:cubicBezTo>
                    <a:pt x="26329" y="8876"/>
                    <a:pt x="24448" y="7297"/>
                    <a:pt x="22567" y="5642"/>
                  </a:cubicBezTo>
                  <a:cubicBezTo>
                    <a:pt x="17076" y="7748"/>
                    <a:pt x="11434" y="9704"/>
                    <a:pt x="5642" y="11208"/>
                  </a:cubicBezTo>
                  <a:close/>
                </a:path>
              </a:pathLst>
            </a:custGeom>
            <a:solidFill>
              <a:srgbClr val="E5BD34"/>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61FFAC5-563B-47E5-8CC3-DF058EE08DDB}"/>
                </a:ext>
              </a:extLst>
            </p:cNvPr>
            <p:cNvSpPr/>
            <p:nvPr/>
          </p:nvSpPr>
          <p:spPr>
            <a:xfrm>
              <a:off x="1275621" y="6664150"/>
              <a:ext cx="15047" cy="15047"/>
            </a:xfrm>
            <a:custGeom>
              <a:avLst/>
              <a:gdLst>
                <a:gd name="connsiteX0" fmla="*/ 5642 w 15044"/>
                <a:gd name="connsiteY0" fmla="*/ 8801 h 15044"/>
                <a:gd name="connsiteX1" fmla="*/ 11208 w 15044"/>
                <a:gd name="connsiteY1" fmla="*/ 13314 h 15044"/>
                <a:gd name="connsiteX2" fmla="*/ 13917 w 15044"/>
                <a:gd name="connsiteY2" fmla="*/ 5642 h 15044"/>
                <a:gd name="connsiteX3" fmla="*/ 5642 w 15044"/>
                <a:gd name="connsiteY3" fmla="*/ 8801 h 15044"/>
              </a:gdLst>
              <a:ahLst/>
              <a:cxnLst>
                <a:cxn ang="0">
                  <a:pos x="connsiteX0" y="connsiteY0"/>
                </a:cxn>
                <a:cxn ang="0">
                  <a:pos x="connsiteX1" y="connsiteY1"/>
                </a:cxn>
                <a:cxn ang="0">
                  <a:pos x="connsiteX2" y="connsiteY2"/>
                </a:cxn>
                <a:cxn ang="0">
                  <a:pos x="connsiteX3" y="connsiteY3"/>
                </a:cxn>
              </a:cxnLst>
              <a:rect l="l" t="t" r="r" b="b"/>
              <a:pathLst>
                <a:path w="15044" h="15044">
                  <a:moveTo>
                    <a:pt x="5642" y="8801"/>
                  </a:moveTo>
                  <a:cubicBezTo>
                    <a:pt x="7522" y="10456"/>
                    <a:pt x="9403" y="12036"/>
                    <a:pt x="11208" y="13314"/>
                  </a:cubicBezTo>
                  <a:cubicBezTo>
                    <a:pt x="12111" y="10381"/>
                    <a:pt x="13014" y="7748"/>
                    <a:pt x="13917" y="5642"/>
                  </a:cubicBezTo>
                  <a:cubicBezTo>
                    <a:pt x="11284" y="6770"/>
                    <a:pt x="8425" y="7823"/>
                    <a:pt x="5642" y="8801"/>
                  </a:cubicBezTo>
                  <a:close/>
                </a:path>
              </a:pathLst>
            </a:custGeom>
            <a:solidFill>
              <a:srgbClr val="E5BD34"/>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EBD982CE-1BF6-4518-B41B-630B56BE7823}"/>
                </a:ext>
              </a:extLst>
            </p:cNvPr>
            <p:cNvSpPr/>
            <p:nvPr/>
          </p:nvSpPr>
          <p:spPr>
            <a:xfrm>
              <a:off x="1254480" y="6640601"/>
              <a:ext cx="30093" cy="37616"/>
            </a:xfrm>
            <a:custGeom>
              <a:avLst/>
              <a:gdLst>
                <a:gd name="connsiteX0" fmla="*/ 5642 w 30089"/>
                <a:gd name="connsiteY0" fmla="*/ 5642 h 37612"/>
                <a:gd name="connsiteX1" fmla="*/ 9855 w 30089"/>
                <a:gd name="connsiteY1" fmla="*/ 37913 h 37612"/>
                <a:gd name="connsiteX2" fmla="*/ 26780 w 30089"/>
                <a:gd name="connsiteY2" fmla="*/ 32347 h 37612"/>
                <a:gd name="connsiteX3" fmla="*/ 5642 w 30089"/>
                <a:gd name="connsiteY3" fmla="*/ 5642 h 37612"/>
              </a:gdLst>
              <a:ahLst/>
              <a:cxnLst>
                <a:cxn ang="0">
                  <a:pos x="connsiteX0" y="connsiteY0"/>
                </a:cxn>
                <a:cxn ang="0">
                  <a:pos x="connsiteX1" y="connsiteY1"/>
                </a:cxn>
                <a:cxn ang="0">
                  <a:pos x="connsiteX2" y="connsiteY2"/>
                </a:cxn>
                <a:cxn ang="0">
                  <a:pos x="connsiteX3" y="connsiteY3"/>
                </a:cxn>
              </a:cxnLst>
              <a:rect l="l" t="t" r="r" b="b"/>
              <a:pathLst>
                <a:path w="30089" h="37612">
                  <a:moveTo>
                    <a:pt x="5642" y="5642"/>
                  </a:moveTo>
                  <a:cubicBezTo>
                    <a:pt x="7146" y="18656"/>
                    <a:pt x="8576" y="29187"/>
                    <a:pt x="9855" y="37913"/>
                  </a:cubicBezTo>
                  <a:cubicBezTo>
                    <a:pt x="15647" y="36409"/>
                    <a:pt x="21289" y="34378"/>
                    <a:pt x="26780" y="32347"/>
                  </a:cubicBezTo>
                  <a:cubicBezTo>
                    <a:pt x="19935" y="26253"/>
                    <a:pt x="12713" y="17602"/>
                    <a:pt x="5642" y="5642"/>
                  </a:cubicBezTo>
                  <a:close/>
                </a:path>
              </a:pathLst>
            </a:custGeom>
            <a:solidFill>
              <a:srgbClr val="E5BD34"/>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AF957B71-91CE-4B2C-B4AC-497B89C8E968}"/>
                </a:ext>
              </a:extLst>
            </p:cNvPr>
            <p:cNvSpPr/>
            <p:nvPr/>
          </p:nvSpPr>
          <p:spPr>
            <a:xfrm>
              <a:off x="1283897" y="6658276"/>
              <a:ext cx="15047" cy="15047"/>
            </a:xfrm>
            <a:custGeom>
              <a:avLst/>
              <a:gdLst>
                <a:gd name="connsiteX0" fmla="*/ 5642 w 15044"/>
                <a:gd name="connsiteY0" fmla="*/ 11515 h 15044"/>
                <a:gd name="connsiteX1" fmla="*/ 14217 w 15044"/>
                <a:gd name="connsiteY1" fmla="*/ 7979 h 15044"/>
                <a:gd name="connsiteX2" fmla="*/ 5642 w 15044"/>
                <a:gd name="connsiteY2" fmla="*/ 11515 h 15044"/>
              </a:gdLst>
              <a:ahLst/>
              <a:cxnLst>
                <a:cxn ang="0">
                  <a:pos x="connsiteX0" y="connsiteY0"/>
                </a:cxn>
                <a:cxn ang="0">
                  <a:pos x="connsiteX1" y="connsiteY1"/>
                </a:cxn>
                <a:cxn ang="0">
                  <a:pos x="connsiteX2" y="connsiteY2"/>
                </a:cxn>
              </a:cxnLst>
              <a:rect l="l" t="t" r="r" b="b"/>
              <a:pathLst>
                <a:path w="15044" h="15044">
                  <a:moveTo>
                    <a:pt x="5642" y="11515"/>
                  </a:moveTo>
                  <a:cubicBezTo>
                    <a:pt x="8500" y="10235"/>
                    <a:pt x="11434" y="9333"/>
                    <a:pt x="14217" y="7979"/>
                  </a:cubicBezTo>
                  <a:cubicBezTo>
                    <a:pt x="10757" y="3465"/>
                    <a:pt x="8049" y="5948"/>
                    <a:pt x="5642" y="11515"/>
                  </a:cubicBezTo>
                  <a:close/>
                </a:path>
              </a:pathLst>
            </a:custGeom>
            <a:solidFill>
              <a:srgbClr val="E5BD34"/>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0D891F8B-55C5-48D4-B865-91E45387E810}"/>
                </a:ext>
              </a:extLst>
            </p:cNvPr>
            <p:cNvSpPr/>
            <p:nvPr/>
          </p:nvSpPr>
          <p:spPr>
            <a:xfrm>
              <a:off x="1212048" y="6109452"/>
              <a:ext cx="135421" cy="120374"/>
            </a:xfrm>
            <a:custGeom>
              <a:avLst/>
              <a:gdLst>
                <a:gd name="connsiteX0" fmla="*/ 130816 w 135404"/>
                <a:gd name="connsiteY0" fmla="*/ 28962 h 120359"/>
                <a:gd name="connsiteX1" fmla="*/ 5642 w 135404"/>
                <a:gd name="connsiteY1" fmla="*/ 5642 h 120359"/>
                <a:gd name="connsiteX2" fmla="*/ 52733 w 135404"/>
                <a:gd name="connsiteY2" fmla="*/ 90345 h 120359"/>
                <a:gd name="connsiteX3" fmla="*/ 105089 w 135404"/>
                <a:gd name="connsiteY3" fmla="*/ 104261 h 120359"/>
                <a:gd name="connsiteX4" fmla="*/ 130816 w 135404"/>
                <a:gd name="connsiteY4" fmla="*/ 28962 h 120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404" h="120359">
                  <a:moveTo>
                    <a:pt x="130816" y="28962"/>
                  </a:moveTo>
                  <a:cubicBezTo>
                    <a:pt x="85907" y="23395"/>
                    <a:pt x="44006" y="15271"/>
                    <a:pt x="5642" y="5642"/>
                  </a:cubicBezTo>
                  <a:cubicBezTo>
                    <a:pt x="20762" y="37763"/>
                    <a:pt x="38064" y="70034"/>
                    <a:pt x="52733" y="90345"/>
                  </a:cubicBezTo>
                  <a:cubicBezTo>
                    <a:pt x="75375" y="123218"/>
                    <a:pt x="92903" y="121112"/>
                    <a:pt x="105089" y="104261"/>
                  </a:cubicBezTo>
                  <a:cubicBezTo>
                    <a:pt x="117426" y="87411"/>
                    <a:pt x="124422" y="55892"/>
                    <a:pt x="130816" y="28962"/>
                  </a:cubicBezTo>
                  <a:close/>
                </a:path>
              </a:pathLst>
            </a:custGeom>
            <a:solidFill>
              <a:srgbClr val="E5CE79"/>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F6977195-5E54-4001-9FC4-5FA0856F2D81}"/>
                </a:ext>
              </a:extLst>
            </p:cNvPr>
            <p:cNvSpPr/>
            <p:nvPr/>
          </p:nvSpPr>
          <p:spPr>
            <a:xfrm>
              <a:off x="1158858" y="6085679"/>
              <a:ext cx="22570" cy="22570"/>
            </a:xfrm>
            <a:custGeom>
              <a:avLst/>
              <a:gdLst>
                <a:gd name="connsiteX0" fmla="*/ 17076 w 22567"/>
                <a:gd name="connsiteY0" fmla="*/ 17527 h 22567"/>
                <a:gd name="connsiteX1" fmla="*/ 5642 w 22567"/>
                <a:gd name="connsiteY1" fmla="*/ 5642 h 22567"/>
                <a:gd name="connsiteX2" fmla="*/ 17076 w 22567"/>
                <a:gd name="connsiteY2" fmla="*/ 17527 h 22567"/>
              </a:gdLst>
              <a:ahLst/>
              <a:cxnLst>
                <a:cxn ang="0">
                  <a:pos x="connsiteX0" y="connsiteY0"/>
                </a:cxn>
                <a:cxn ang="0">
                  <a:pos x="connsiteX1" y="connsiteY1"/>
                </a:cxn>
                <a:cxn ang="0">
                  <a:pos x="connsiteX2" y="connsiteY2"/>
                </a:cxn>
              </a:cxnLst>
              <a:rect l="l" t="t" r="r" b="b"/>
              <a:pathLst>
                <a:path w="22567" h="22567">
                  <a:moveTo>
                    <a:pt x="17076" y="17527"/>
                  </a:moveTo>
                  <a:cubicBezTo>
                    <a:pt x="10983" y="13540"/>
                    <a:pt x="6996" y="9478"/>
                    <a:pt x="5642" y="5642"/>
                  </a:cubicBezTo>
                  <a:cubicBezTo>
                    <a:pt x="5717" y="22266"/>
                    <a:pt x="11284" y="30767"/>
                    <a:pt x="17076" y="17527"/>
                  </a:cubicBezTo>
                  <a:close/>
                </a:path>
              </a:pathLst>
            </a:custGeom>
            <a:solidFill>
              <a:srgbClr val="E5CB6A"/>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7CA21D4E-9AEB-4F90-A969-788728F7C9D5}"/>
                </a:ext>
              </a:extLst>
            </p:cNvPr>
            <p:cNvSpPr/>
            <p:nvPr/>
          </p:nvSpPr>
          <p:spPr>
            <a:xfrm>
              <a:off x="1029551" y="6016540"/>
              <a:ext cx="421308" cy="300934"/>
            </a:xfrm>
            <a:custGeom>
              <a:avLst/>
              <a:gdLst>
                <a:gd name="connsiteX0" fmla="*/ 317054 w 421258"/>
                <a:gd name="connsiteY0" fmla="*/ 138639 h 300899"/>
                <a:gd name="connsiteX1" fmla="*/ 289973 w 421258"/>
                <a:gd name="connsiteY1" fmla="*/ 214240 h 300899"/>
                <a:gd name="connsiteX2" fmla="*/ 236563 w 421258"/>
                <a:gd name="connsiteY2" fmla="*/ 200399 h 300899"/>
                <a:gd name="connsiteX3" fmla="*/ 188946 w 421258"/>
                <a:gd name="connsiteY3" fmla="*/ 115696 h 300899"/>
                <a:gd name="connsiteX4" fmla="*/ 134408 w 421258"/>
                <a:gd name="connsiteY4" fmla="*/ 86509 h 300899"/>
                <a:gd name="connsiteX5" fmla="*/ 129819 w 421258"/>
                <a:gd name="connsiteY5" fmla="*/ 91097 h 300899"/>
                <a:gd name="connsiteX6" fmla="*/ 129067 w 421258"/>
                <a:gd name="connsiteY6" fmla="*/ 73795 h 300899"/>
                <a:gd name="connsiteX7" fmla="*/ 130722 w 421258"/>
                <a:gd name="connsiteY7" fmla="*/ 33249 h 300899"/>
                <a:gd name="connsiteX8" fmla="*/ 136740 w 421258"/>
                <a:gd name="connsiteY8" fmla="*/ 26479 h 300899"/>
                <a:gd name="connsiteX9" fmla="*/ 139297 w 421258"/>
                <a:gd name="connsiteY9" fmla="*/ 25351 h 300899"/>
                <a:gd name="connsiteX10" fmla="*/ 119965 w 421258"/>
                <a:gd name="connsiteY10" fmla="*/ 25200 h 300899"/>
                <a:gd name="connsiteX11" fmla="*/ 66706 w 421258"/>
                <a:gd name="connsiteY11" fmla="*/ 17603 h 300899"/>
                <a:gd name="connsiteX12" fmla="*/ 33381 w 421258"/>
                <a:gd name="connsiteY12" fmla="*/ 8876 h 300899"/>
                <a:gd name="connsiteX13" fmla="*/ 12393 w 421258"/>
                <a:gd name="connsiteY13" fmla="*/ 5642 h 300899"/>
                <a:gd name="connsiteX14" fmla="*/ 6225 w 421258"/>
                <a:gd name="connsiteY14" fmla="*/ 13240 h 300899"/>
                <a:gd name="connsiteX15" fmla="*/ 11791 w 421258"/>
                <a:gd name="connsiteY15" fmla="*/ 22191 h 300899"/>
                <a:gd name="connsiteX16" fmla="*/ 23075 w 421258"/>
                <a:gd name="connsiteY16" fmla="*/ 27231 h 300899"/>
                <a:gd name="connsiteX17" fmla="*/ 34585 w 421258"/>
                <a:gd name="connsiteY17" fmla="*/ 31294 h 300899"/>
                <a:gd name="connsiteX18" fmla="*/ 30222 w 421258"/>
                <a:gd name="connsiteY18" fmla="*/ 51228 h 300899"/>
                <a:gd name="connsiteX19" fmla="*/ 62869 w 421258"/>
                <a:gd name="connsiteY19" fmla="*/ 59202 h 300899"/>
                <a:gd name="connsiteX20" fmla="*/ 43912 w 421258"/>
                <a:gd name="connsiteY20" fmla="*/ 76127 h 300899"/>
                <a:gd name="connsiteX21" fmla="*/ 26912 w 421258"/>
                <a:gd name="connsiteY21" fmla="*/ 95987 h 300899"/>
                <a:gd name="connsiteX22" fmla="*/ 34359 w 421258"/>
                <a:gd name="connsiteY22" fmla="*/ 109226 h 300899"/>
                <a:gd name="connsiteX23" fmla="*/ 26536 w 421258"/>
                <a:gd name="connsiteY23" fmla="*/ 137060 h 300899"/>
                <a:gd name="connsiteX24" fmla="*/ 23301 w 421258"/>
                <a:gd name="connsiteY24" fmla="*/ 152782 h 300899"/>
                <a:gd name="connsiteX25" fmla="*/ 22699 w 421258"/>
                <a:gd name="connsiteY25" fmla="*/ 160304 h 300899"/>
                <a:gd name="connsiteX26" fmla="*/ 23226 w 421258"/>
                <a:gd name="connsiteY26" fmla="*/ 166924 h 300899"/>
                <a:gd name="connsiteX27" fmla="*/ 24730 w 421258"/>
                <a:gd name="connsiteY27" fmla="*/ 172641 h 300899"/>
                <a:gd name="connsiteX28" fmla="*/ 27739 w 421258"/>
                <a:gd name="connsiteY28" fmla="*/ 176778 h 300899"/>
                <a:gd name="connsiteX29" fmla="*/ 31952 w 421258"/>
                <a:gd name="connsiteY29" fmla="*/ 179336 h 300899"/>
                <a:gd name="connsiteX30" fmla="*/ 37819 w 421258"/>
                <a:gd name="connsiteY30" fmla="*/ 179411 h 300899"/>
                <a:gd name="connsiteX31" fmla="*/ 80246 w 421258"/>
                <a:gd name="connsiteY31" fmla="*/ 154587 h 300899"/>
                <a:gd name="connsiteX32" fmla="*/ 102136 w 421258"/>
                <a:gd name="connsiteY32" fmla="*/ 156618 h 300899"/>
                <a:gd name="connsiteX33" fmla="*/ 110862 w 421258"/>
                <a:gd name="connsiteY33" fmla="*/ 146087 h 300899"/>
                <a:gd name="connsiteX34" fmla="*/ 118611 w 421258"/>
                <a:gd name="connsiteY34" fmla="*/ 135104 h 300899"/>
                <a:gd name="connsiteX35" fmla="*/ 131023 w 421258"/>
                <a:gd name="connsiteY35" fmla="*/ 156016 h 300899"/>
                <a:gd name="connsiteX36" fmla="*/ 153064 w 421258"/>
                <a:gd name="connsiteY36" fmla="*/ 177455 h 300899"/>
                <a:gd name="connsiteX37" fmla="*/ 187667 w 421258"/>
                <a:gd name="connsiteY37" fmla="*/ 200474 h 300899"/>
                <a:gd name="connsiteX38" fmla="*/ 233253 w 421258"/>
                <a:gd name="connsiteY38" fmla="*/ 226502 h 300899"/>
                <a:gd name="connsiteX39" fmla="*/ 262666 w 421258"/>
                <a:gd name="connsiteY39" fmla="*/ 268101 h 300899"/>
                <a:gd name="connsiteX40" fmla="*/ 289897 w 421258"/>
                <a:gd name="connsiteY40" fmla="*/ 290518 h 300899"/>
                <a:gd name="connsiteX41" fmla="*/ 315098 w 421258"/>
                <a:gd name="connsiteY41" fmla="*/ 179787 h 300899"/>
                <a:gd name="connsiteX42" fmla="*/ 355945 w 421258"/>
                <a:gd name="connsiteY42" fmla="*/ 244857 h 300899"/>
                <a:gd name="connsiteX43" fmla="*/ 397996 w 421258"/>
                <a:gd name="connsiteY43" fmla="*/ 209576 h 300899"/>
                <a:gd name="connsiteX44" fmla="*/ 416877 w 421258"/>
                <a:gd name="connsiteY44" fmla="*/ 166472 h 300899"/>
                <a:gd name="connsiteX45" fmla="*/ 405142 w 421258"/>
                <a:gd name="connsiteY45" fmla="*/ 149321 h 300899"/>
                <a:gd name="connsiteX46" fmla="*/ 387991 w 421258"/>
                <a:gd name="connsiteY46" fmla="*/ 144883 h 300899"/>
                <a:gd name="connsiteX47" fmla="*/ 377008 w 421258"/>
                <a:gd name="connsiteY47" fmla="*/ 143679 h 300899"/>
                <a:gd name="connsiteX48" fmla="*/ 364821 w 421258"/>
                <a:gd name="connsiteY48" fmla="*/ 142927 h 300899"/>
                <a:gd name="connsiteX49" fmla="*/ 317054 w 421258"/>
                <a:gd name="connsiteY49" fmla="*/ 138639 h 300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21258" h="300899">
                  <a:moveTo>
                    <a:pt x="317054" y="138639"/>
                  </a:moveTo>
                  <a:cubicBezTo>
                    <a:pt x="310208" y="165645"/>
                    <a:pt x="302761" y="197315"/>
                    <a:pt x="289973" y="214240"/>
                  </a:cubicBezTo>
                  <a:cubicBezTo>
                    <a:pt x="277335" y="231166"/>
                    <a:pt x="259431" y="233272"/>
                    <a:pt x="236563" y="200399"/>
                  </a:cubicBezTo>
                  <a:cubicBezTo>
                    <a:pt x="221744" y="180013"/>
                    <a:pt x="204216" y="147892"/>
                    <a:pt x="188946" y="115696"/>
                  </a:cubicBezTo>
                  <a:cubicBezTo>
                    <a:pt x="158781" y="107872"/>
                    <a:pt x="139448" y="96814"/>
                    <a:pt x="134408" y="86509"/>
                  </a:cubicBezTo>
                  <a:cubicBezTo>
                    <a:pt x="132828" y="92978"/>
                    <a:pt x="130797" y="93956"/>
                    <a:pt x="129819" y="91097"/>
                  </a:cubicBezTo>
                  <a:cubicBezTo>
                    <a:pt x="128691" y="88615"/>
                    <a:pt x="128465" y="81920"/>
                    <a:pt x="129067" y="73795"/>
                  </a:cubicBezTo>
                  <a:cubicBezTo>
                    <a:pt x="122748" y="54613"/>
                    <a:pt x="126585" y="40245"/>
                    <a:pt x="130722" y="33249"/>
                  </a:cubicBezTo>
                  <a:cubicBezTo>
                    <a:pt x="132828" y="29639"/>
                    <a:pt x="135160" y="27532"/>
                    <a:pt x="136740" y="26479"/>
                  </a:cubicBezTo>
                  <a:cubicBezTo>
                    <a:pt x="138320" y="25426"/>
                    <a:pt x="139297" y="25351"/>
                    <a:pt x="139297" y="25351"/>
                  </a:cubicBezTo>
                  <a:cubicBezTo>
                    <a:pt x="139297" y="25351"/>
                    <a:pt x="132452" y="26103"/>
                    <a:pt x="119965" y="25200"/>
                  </a:cubicBezTo>
                  <a:cubicBezTo>
                    <a:pt x="107402" y="24448"/>
                    <a:pt x="89423" y="21213"/>
                    <a:pt x="66706" y="17603"/>
                  </a:cubicBezTo>
                  <a:cubicBezTo>
                    <a:pt x="55497" y="15271"/>
                    <a:pt x="44364" y="12337"/>
                    <a:pt x="33381" y="8876"/>
                  </a:cubicBezTo>
                  <a:lnTo>
                    <a:pt x="12393" y="5642"/>
                  </a:lnTo>
                  <a:cubicBezTo>
                    <a:pt x="10814" y="8124"/>
                    <a:pt x="7428" y="10456"/>
                    <a:pt x="6225" y="13240"/>
                  </a:cubicBezTo>
                  <a:cubicBezTo>
                    <a:pt x="4871" y="15948"/>
                    <a:pt x="5548" y="19107"/>
                    <a:pt x="11791" y="22191"/>
                  </a:cubicBezTo>
                  <a:cubicBezTo>
                    <a:pt x="11566" y="23921"/>
                    <a:pt x="17283" y="25727"/>
                    <a:pt x="23075" y="27231"/>
                  </a:cubicBezTo>
                  <a:cubicBezTo>
                    <a:pt x="28867" y="28736"/>
                    <a:pt x="34509" y="29864"/>
                    <a:pt x="34585" y="31294"/>
                  </a:cubicBezTo>
                  <a:cubicBezTo>
                    <a:pt x="34434" y="37537"/>
                    <a:pt x="29168" y="44608"/>
                    <a:pt x="30222" y="51228"/>
                  </a:cubicBezTo>
                  <a:cubicBezTo>
                    <a:pt x="31199" y="57547"/>
                    <a:pt x="38948" y="63565"/>
                    <a:pt x="62869" y="59202"/>
                  </a:cubicBezTo>
                  <a:cubicBezTo>
                    <a:pt x="74378" y="55817"/>
                    <a:pt x="58581" y="64919"/>
                    <a:pt x="43912" y="76127"/>
                  </a:cubicBezTo>
                  <a:cubicBezTo>
                    <a:pt x="29018" y="87110"/>
                    <a:pt x="15477" y="99974"/>
                    <a:pt x="26912" y="95987"/>
                  </a:cubicBezTo>
                  <a:cubicBezTo>
                    <a:pt x="34585" y="97266"/>
                    <a:pt x="35638" y="101854"/>
                    <a:pt x="34359" y="109226"/>
                  </a:cubicBezTo>
                  <a:cubicBezTo>
                    <a:pt x="33005" y="116523"/>
                    <a:pt x="29319" y="126528"/>
                    <a:pt x="26536" y="137060"/>
                  </a:cubicBezTo>
                  <a:cubicBezTo>
                    <a:pt x="25106" y="142325"/>
                    <a:pt x="23903" y="147742"/>
                    <a:pt x="23301" y="152782"/>
                  </a:cubicBezTo>
                  <a:cubicBezTo>
                    <a:pt x="23000" y="155339"/>
                    <a:pt x="22774" y="157822"/>
                    <a:pt x="22699" y="160304"/>
                  </a:cubicBezTo>
                  <a:cubicBezTo>
                    <a:pt x="22624" y="162711"/>
                    <a:pt x="22925" y="164818"/>
                    <a:pt x="23226" y="166924"/>
                  </a:cubicBezTo>
                  <a:cubicBezTo>
                    <a:pt x="23527" y="169030"/>
                    <a:pt x="24053" y="170911"/>
                    <a:pt x="24730" y="172641"/>
                  </a:cubicBezTo>
                  <a:cubicBezTo>
                    <a:pt x="25482" y="174296"/>
                    <a:pt x="26536" y="175650"/>
                    <a:pt x="27739" y="176778"/>
                  </a:cubicBezTo>
                  <a:cubicBezTo>
                    <a:pt x="28943" y="177907"/>
                    <a:pt x="30297" y="178809"/>
                    <a:pt x="31952" y="179336"/>
                  </a:cubicBezTo>
                  <a:cubicBezTo>
                    <a:pt x="33682" y="179712"/>
                    <a:pt x="35638" y="179787"/>
                    <a:pt x="37819" y="179411"/>
                  </a:cubicBezTo>
                  <a:cubicBezTo>
                    <a:pt x="53466" y="175274"/>
                    <a:pt x="69038" y="163012"/>
                    <a:pt x="80246" y="154587"/>
                  </a:cubicBezTo>
                  <a:cubicBezTo>
                    <a:pt x="91680" y="146237"/>
                    <a:pt x="98225" y="142626"/>
                    <a:pt x="102136" y="156618"/>
                  </a:cubicBezTo>
                  <a:cubicBezTo>
                    <a:pt x="103716" y="157370"/>
                    <a:pt x="107553" y="151578"/>
                    <a:pt x="110862" y="146087"/>
                  </a:cubicBezTo>
                  <a:cubicBezTo>
                    <a:pt x="114172" y="140746"/>
                    <a:pt x="117257" y="134728"/>
                    <a:pt x="118611" y="135104"/>
                  </a:cubicBezTo>
                  <a:cubicBezTo>
                    <a:pt x="121921" y="142100"/>
                    <a:pt x="126208" y="149171"/>
                    <a:pt x="131023" y="156016"/>
                  </a:cubicBezTo>
                  <a:cubicBezTo>
                    <a:pt x="136138" y="163012"/>
                    <a:pt x="143510" y="170083"/>
                    <a:pt x="153064" y="177455"/>
                  </a:cubicBezTo>
                  <a:cubicBezTo>
                    <a:pt x="162467" y="184827"/>
                    <a:pt x="174202" y="192350"/>
                    <a:pt x="187667" y="200474"/>
                  </a:cubicBezTo>
                  <a:cubicBezTo>
                    <a:pt x="201132" y="208523"/>
                    <a:pt x="216854" y="217024"/>
                    <a:pt x="233253" y="226502"/>
                  </a:cubicBezTo>
                  <a:cubicBezTo>
                    <a:pt x="239647" y="225298"/>
                    <a:pt x="251082" y="248317"/>
                    <a:pt x="262666" y="268101"/>
                  </a:cubicBezTo>
                  <a:cubicBezTo>
                    <a:pt x="274175" y="287885"/>
                    <a:pt x="285760" y="304284"/>
                    <a:pt x="289897" y="290518"/>
                  </a:cubicBezTo>
                  <a:cubicBezTo>
                    <a:pt x="296592" y="237635"/>
                    <a:pt x="306447" y="208824"/>
                    <a:pt x="315098" y="179787"/>
                  </a:cubicBezTo>
                  <a:cubicBezTo>
                    <a:pt x="319010" y="178584"/>
                    <a:pt x="346767" y="247941"/>
                    <a:pt x="355945" y="244857"/>
                  </a:cubicBezTo>
                  <a:cubicBezTo>
                    <a:pt x="376331" y="247866"/>
                    <a:pt x="388592" y="229661"/>
                    <a:pt x="397996" y="209576"/>
                  </a:cubicBezTo>
                  <a:cubicBezTo>
                    <a:pt x="408151" y="189266"/>
                    <a:pt x="411686" y="168654"/>
                    <a:pt x="416877" y="166472"/>
                  </a:cubicBezTo>
                  <a:cubicBezTo>
                    <a:pt x="412589" y="160379"/>
                    <a:pt x="408753" y="154737"/>
                    <a:pt x="405142" y="149321"/>
                  </a:cubicBezTo>
                  <a:cubicBezTo>
                    <a:pt x="400478" y="147365"/>
                    <a:pt x="394761" y="145936"/>
                    <a:pt x="387991" y="144883"/>
                  </a:cubicBezTo>
                  <a:cubicBezTo>
                    <a:pt x="384681" y="144356"/>
                    <a:pt x="380919" y="143980"/>
                    <a:pt x="377008" y="143679"/>
                  </a:cubicBezTo>
                  <a:lnTo>
                    <a:pt x="364821" y="142927"/>
                  </a:lnTo>
                  <a:cubicBezTo>
                    <a:pt x="348272" y="141874"/>
                    <a:pt x="332475" y="140445"/>
                    <a:pt x="317054" y="138639"/>
                  </a:cubicBezTo>
                  <a:close/>
                </a:path>
              </a:pathLst>
            </a:custGeom>
            <a:solidFill>
              <a:srgbClr val="E5CE79"/>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2EE5812C-BC56-41C1-97FD-7F7E8858D94D}"/>
                </a:ext>
              </a:extLst>
            </p:cNvPr>
            <p:cNvSpPr/>
            <p:nvPr/>
          </p:nvSpPr>
          <p:spPr>
            <a:xfrm>
              <a:off x="1522944" y="6254578"/>
              <a:ext cx="60187" cy="15047"/>
            </a:xfrm>
            <a:custGeom>
              <a:avLst/>
              <a:gdLst>
                <a:gd name="connsiteX0" fmla="*/ 5687 w 60179"/>
                <a:gd name="connsiteY0" fmla="*/ 7447 h 15044"/>
                <a:gd name="connsiteX1" fmla="*/ 6589 w 60179"/>
                <a:gd name="connsiteY1" fmla="*/ 7899 h 15044"/>
                <a:gd name="connsiteX2" fmla="*/ 8997 w 60179"/>
                <a:gd name="connsiteY2" fmla="*/ 9328 h 15044"/>
                <a:gd name="connsiteX3" fmla="*/ 6890 w 60179"/>
                <a:gd name="connsiteY3" fmla="*/ 7974 h 15044"/>
                <a:gd name="connsiteX4" fmla="*/ 22086 w 60179"/>
                <a:gd name="connsiteY4" fmla="*/ 10983 h 15044"/>
                <a:gd name="connsiteX5" fmla="*/ 45029 w 60179"/>
                <a:gd name="connsiteY5" fmla="*/ 9854 h 15044"/>
                <a:gd name="connsiteX6" fmla="*/ 56990 w 60179"/>
                <a:gd name="connsiteY6" fmla="*/ 5642 h 15044"/>
                <a:gd name="connsiteX7" fmla="*/ 48038 w 60179"/>
                <a:gd name="connsiteY7" fmla="*/ 9102 h 15044"/>
                <a:gd name="connsiteX8" fmla="*/ 29683 w 60179"/>
                <a:gd name="connsiteY8" fmla="*/ 11284 h 15044"/>
                <a:gd name="connsiteX9" fmla="*/ 12382 w 60179"/>
                <a:gd name="connsiteY9" fmla="*/ 9403 h 15044"/>
                <a:gd name="connsiteX10" fmla="*/ 5687 w 60179"/>
                <a:gd name="connsiteY10" fmla="*/ 7447 h 1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179" h="15044">
                  <a:moveTo>
                    <a:pt x="5687" y="7447"/>
                  </a:moveTo>
                  <a:cubicBezTo>
                    <a:pt x="5461" y="7372"/>
                    <a:pt x="6138" y="7673"/>
                    <a:pt x="6589" y="7899"/>
                  </a:cubicBezTo>
                  <a:cubicBezTo>
                    <a:pt x="6890" y="8124"/>
                    <a:pt x="8169" y="8726"/>
                    <a:pt x="8997" y="9328"/>
                  </a:cubicBezTo>
                  <a:cubicBezTo>
                    <a:pt x="5536" y="7222"/>
                    <a:pt x="4634" y="7146"/>
                    <a:pt x="6890" y="7974"/>
                  </a:cubicBezTo>
                  <a:cubicBezTo>
                    <a:pt x="9072" y="8726"/>
                    <a:pt x="14638" y="10381"/>
                    <a:pt x="22086" y="10983"/>
                  </a:cubicBezTo>
                  <a:cubicBezTo>
                    <a:pt x="29533" y="11660"/>
                    <a:pt x="38259" y="11359"/>
                    <a:pt x="45029" y="9854"/>
                  </a:cubicBezTo>
                  <a:cubicBezTo>
                    <a:pt x="51800" y="8500"/>
                    <a:pt x="56163" y="6168"/>
                    <a:pt x="56990" y="5642"/>
                  </a:cubicBezTo>
                  <a:cubicBezTo>
                    <a:pt x="56313" y="6093"/>
                    <a:pt x="53454" y="7598"/>
                    <a:pt x="48038" y="9102"/>
                  </a:cubicBezTo>
                  <a:cubicBezTo>
                    <a:pt x="42923" y="10531"/>
                    <a:pt x="36529" y="11208"/>
                    <a:pt x="29683" y="11284"/>
                  </a:cubicBezTo>
                  <a:cubicBezTo>
                    <a:pt x="23139" y="11359"/>
                    <a:pt x="16745" y="10306"/>
                    <a:pt x="12382" y="9403"/>
                  </a:cubicBezTo>
                  <a:cubicBezTo>
                    <a:pt x="8169" y="8500"/>
                    <a:pt x="5461" y="7297"/>
                    <a:pt x="5687" y="7447"/>
                  </a:cubicBezTo>
                  <a:close/>
                </a:path>
              </a:pathLst>
            </a:custGeom>
            <a:solidFill>
              <a:srgbClr val="E5CE79"/>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CA4A8431-ACD2-4B45-8FCC-8C6FAC7F9446}"/>
                </a:ext>
              </a:extLst>
            </p:cNvPr>
            <p:cNvSpPr/>
            <p:nvPr/>
          </p:nvSpPr>
          <p:spPr>
            <a:xfrm>
              <a:off x="1428797" y="6160386"/>
              <a:ext cx="112850" cy="105327"/>
            </a:xfrm>
            <a:custGeom>
              <a:avLst/>
              <a:gdLst>
                <a:gd name="connsiteX0" fmla="*/ 52958 w 112837"/>
                <a:gd name="connsiteY0" fmla="*/ 60255 h 105314"/>
                <a:gd name="connsiteX1" fmla="*/ 54162 w 112837"/>
                <a:gd name="connsiteY1" fmla="*/ 61609 h 105314"/>
                <a:gd name="connsiteX2" fmla="*/ 35130 w 112837"/>
                <a:gd name="connsiteY2" fmla="*/ 38891 h 105314"/>
                <a:gd name="connsiteX3" fmla="*/ 32648 w 112837"/>
                <a:gd name="connsiteY3" fmla="*/ 35581 h 105314"/>
                <a:gd name="connsiteX4" fmla="*/ 31444 w 112837"/>
                <a:gd name="connsiteY4" fmla="*/ 33926 h 105314"/>
                <a:gd name="connsiteX5" fmla="*/ 29940 w 112837"/>
                <a:gd name="connsiteY5" fmla="*/ 32046 h 105314"/>
                <a:gd name="connsiteX6" fmla="*/ 24147 w 112837"/>
                <a:gd name="connsiteY6" fmla="*/ 24298 h 105314"/>
                <a:gd name="connsiteX7" fmla="*/ 18581 w 112837"/>
                <a:gd name="connsiteY7" fmla="*/ 16399 h 105314"/>
                <a:gd name="connsiteX8" fmla="*/ 17151 w 112837"/>
                <a:gd name="connsiteY8" fmla="*/ 14368 h 105314"/>
                <a:gd name="connsiteX9" fmla="*/ 16926 w 112837"/>
                <a:gd name="connsiteY9" fmla="*/ 14067 h 105314"/>
                <a:gd name="connsiteX10" fmla="*/ 16399 w 112837"/>
                <a:gd name="connsiteY10" fmla="*/ 13465 h 105314"/>
                <a:gd name="connsiteX11" fmla="*/ 5642 w 112837"/>
                <a:gd name="connsiteY11" fmla="*/ 5642 h 105314"/>
                <a:gd name="connsiteX12" fmla="*/ 17377 w 112837"/>
                <a:gd name="connsiteY12" fmla="*/ 22793 h 105314"/>
                <a:gd name="connsiteX13" fmla="*/ 35506 w 112837"/>
                <a:gd name="connsiteY13" fmla="*/ 39568 h 105314"/>
                <a:gd name="connsiteX14" fmla="*/ 44232 w 112837"/>
                <a:gd name="connsiteY14" fmla="*/ 50175 h 105314"/>
                <a:gd name="connsiteX15" fmla="*/ 45887 w 112837"/>
                <a:gd name="connsiteY15" fmla="*/ 52206 h 105314"/>
                <a:gd name="connsiteX16" fmla="*/ 49949 w 112837"/>
                <a:gd name="connsiteY16" fmla="*/ 56945 h 105314"/>
                <a:gd name="connsiteX17" fmla="*/ 57547 w 112837"/>
                <a:gd name="connsiteY17" fmla="*/ 65370 h 105314"/>
                <a:gd name="connsiteX18" fmla="*/ 60029 w 112837"/>
                <a:gd name="connsiteY18" fmla="*/ 67928 h 105314"/>
                <a:gd name="connsiteX19" fmla="*/ 74548 w 112837"/>
                <a:gd name="connsiteY19" fmla="*/ 81694 h 105314"/>
                <a:gd name="connsiteX20" fmla="*/ 77707 w 112837"/>
                <a:gd name="connsiteY20" fmla="*/ 84327 h 105314"/>
                <a:gd name="connsiteX21" fmla="*/ 80867 w 112837"/>
                <a:gd name="connsiteY21" fmla="*/ 86734 h 105314"/>
                <a:gd name="connsiteX22" fmla="*/ 107571 w 112837"/>
                <a:gd name="connsiteY22" fmla="*/ 106594 h 105314"/>
                <a:gd name="connsiteX23" fmla="*/ 107421 w 112837"/>
                <a:gd name="connsiteY23" fmla="*/ 106443 h 105314"/>
                <a:gd name="connsiteX24" fmla="*/ 107120 w 112837"/>
                <a:gd name="connsiteY24" fmla="*/ 106217 h 105314"/>
                <a:gd name="connsiteX25" fmla="*/ 106518 w 112837"/>
                <a:gd name="connsiteY25" fmla="*/ 105766 h 105314"/>
                <a:gd name="connsiteX26" fmla="*/ 105315 w 112837"/>
                <a:gd name="connsiteY26" fmla="*/ 104939 h 105314"/>
                <a:gd name="connsiteX27" fmla="*/ 103133 w 112837"/>
                <a:gd name="connsiteY27" fmla="*/ 103509 h 105314"/>
                <a:gd name="connsiteX28" fmla="*/ 107045 w 112837"/>
                <a:gd name="connsiteY28" fmla="*/ 106142 h 105314"/>
                <a:gd name="connsiteX29" fmla="*/ 78911 w 112837"/>
                <a:gd name="connsiteY29" fmla="*/ 85230 h 105314"/>
                <a:gd name="connsiteX30" fmla="*/ 76353 w 112837"/>
                <a:gd name="connsiteY30" fmla="*/ 83124 h 105314"/>
                <a:gd name="connsiteX31" fmla="*/ 69884 w 112837"/>
                <a:gd name="connsiteY31" fmla="*/ 77482 h 105314"/>
                <a:gd name="connsiteX32" fmla="*/ 62060 w 112837"/>
                <a:gd name="connsiteY32" fmla="*/ 69959 h 105314"/>
                <a:gd name="connsiteX33" fmla="*/ 52958 w 112837"/>
                <a:gd name="connsiteY33" fmla="*/ 60255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2837" h="105314">
                  <a:moveTo>
                    <a:pt x="52958" y="60255"/>
                  </a:moveTo>
                  <a:lnTo>
                    <a:pt x="54162" y="61609"/>
                  </a:lnTo>
                  <a:cubicBezTo>
                    <a:pt x="48294" y="55215"/>
                    <a:pt x="42352" y="48069"/>
                    <a:pt x="35130" y="38891"/>
                  </a:cubicBezTo>
                  <a:lnTo>
                    <a:pt x="32648" y="35581"/>
                  </a:lnTo>
                  <a:lnTo>
                    <a:pt x="31444" y="33926"/>
                  </a:lnTo>
                  <a:lnTo>
                    <a:pt x="29940" y="32046"/>
                  </a:lnTo>
                  <a:cubicBezTo>
                    <a:pt x="27984" y="29488"/>
                    <a:pt x="26028" y="26855"/>
                    <a:pt x="24147" y="24298"/>
                  </a:cubicBezTo>
                  <a:cubicBezTo>
                    <a:pt x="22267" y="21665"/>
                    <a:pt x="20461" y="19032"/>
                    <a:pt x="18581" y="16399"/>
                  </a:cubicBezTo>
                  <a:lnTo>
                    <a:pt x="17151" y="14368"/>
                  </a:lnTo>
                  <a:lnTo>
                    <a:pt x="16926" y="14067"/>
                  </a:lnTo>
                  <a:lnTo>
                    <a:pt x="16399" y="13465"/>
                  </a:lnTo>
                  <a:cubicBezTo>
                    <a:pt x="13841" y="10155"/>
                    <a:pt x="10306" y="7673"/>
                    <a:pt x="5642" y="5642"/>
                  </a:cubicBezTo>
                  <a:cubicBezTo>
                    <a:pt x="9253" y="10983"/>
                    <a:pt x="13089" y="16625"/>
                    <a:pt x="17377" y="22793"/>
                  </a:cubicBezTo>
                  <a:cubicBezTo>
                    <a:pt x="20762" y="21289"/>
                    <a:pt x="24899" y="26103"/>
                    <a:pt x="35506" y="39568"/>
                  </a:cubicBezTo>
                  <a:cubicBezTo>
                    <a:pt x="38590" y="43405"/>
                    <a:pt x="41223" y="46940"/>
                    <a:pt x="44232" y="50175"/>
                  </a:cubicBezTo>
                  <a:cubicBezTo>
                    <a:pt x="42352" y="47843"/>
                    <a:pt x="44759" y="50927"/>
                    <a:pt x="45887" y="52206"/>
                  </a:cubicBezTo>
                  <a:cubicBezTo>
                    <a:pt x="47241" y="53786"/>
                    <a:pt x="48595" y="55290"/>
                    <a:pt x="49949" y="56945"/>
                  </a:cubicBezTo>
                  <a:cubicBezTo>
                    <a:pt x="53033" y="60255"/>
                    <a:pt x="54989" y="62662"/>
                    <a:pt x="57547" y="65370"/>
                  </a:cubicBezTo>
                  <a:lnTo>
                    <a:pt x="60029" y="67928"/>
                  </a:lnTo>
                  <a:cubicBezTo>
                    <a:pt x="64844" y="72968"/>
                    <a:pt x="70034" y="77858"/>
                    <a:pt x="74548" y="81694"/>
                  </a:cubicBezTo>
                  <a:cubicBezTo>
                    <a:pt x="75601" y="82522"/>
                    <a:pt x="76654" y="83424"/>
                    <a:pt x="77707" y="84327"/>
                  </a:cubicBezTo>
                  <a:cubicBezTo>
                    <a:pt x="78685" y="85155"/>
                    <a:pt x="79738" y="85907"/>
                    <a:pt x="80867" y="86734"/>
                  </a:cubicBezTo>
                  <a:cubicBezTo>
                    <a:pt x="89743" y="93354"/>
                    <a:pt x="98695" y="99974"/>
                    <a:pt x="107571" y="106594"/>
                  </a:cubicBezTo>
                  <a:lnTo>
                    <a:pt x="107421" y="106443"/>
                  </a:lnTo>
                  <a:lnTo>
                    <a:pt x="107120" y="106217"/>
                  </a:lnTo>
                  <a:lnTo>
                    <a:pt x="106518" y="105766"/>
                  </a:lnTo>
                  <a:lnTo>
                    <a:pt x="105315" y="104939"/>
                  </a:lnTo>
                  <a:cubicBezTo>
                    <a:pt x="104638" y="104487"/>
                    <a:pt x="103886" y="104036"/>
                    <a:pt x="103133" y="103509"/>
                  </a:cubicBezTo>
                  <a:cubicBezTo>
                    <a:pt x="104111" y="104111"/>
                    <a:pt x="105766" y="105164"/>
                    <a:pt x="107045" y="106142"/>
                  </a:cubicBezTo>
                  <a:cubicBezTo>
                    <a:pt x="97642" y="99146"/>
                    <a:pt x="88239" y="92150"/>
                    <a:pt x="78911" y="85230"/>
                  </a:cubicBezTo>
                  <a:cubicBezTo>
                    <a:pt x="78008" y="84553"/>
                    <a:pt x="77181" y="83876"/>
                    <a:pt x="76353" y="83124"/>
                  </a:cubicBezTo>
                  <a:cubicBezTo>
                    <a:pt x="74473" y="81544"/>
                    <a:pt x="71840" y="79437"/>
                    <a:pt x="69884" y="77482"/>
                  </a:cubicBezTo>
                  <a:cubicBezTo>
                    <a:pt x="67401" y="75225"/>
                    <a:pt x="64468" y="72517"/>
                    <a:pt x="62060" y="69959"/>
                  </a:cubicBezTo>
                  <a:cubicBezTo>
                    <a:pt x="59051" y="66950"/>
                    <a:pt x="55817" y="63565"/>
                    <a:pt x="52958" y="60255"/>
                  </a:cubicBezTo>
                  <a:close/>
                </a:path>
              </a:pathLst>
            </a:custGeom>
            <a:solidFill>
              <a:srgbClr val="E5CE79"/>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7EFFFEAA-94AF-41D1-9E78-A54302545094}"/>
                </a:ext>
              </a:extLst>
            </p:cNvPr>
            <p:cNvSpPr/>
            <p:nvPr/>
          </p:nvSpPr>
          <p:spPr>
            <a:xfrm>
              <a:off x="1545258" y="6707409"/>
              <a:ext cx="338551" cy="142944"/>
            </a:xfrm>
            <a:custGeom>
              <a:avLst/>
              <a:gdLst>
                <a:gd name="connsiteX0" fmla="*/ 313086 w 338511"/>
                <a:gd name="connsiteY0" fmla="*/ 5642 h 142927"/>
                <a:gd name="connsiteX1" fmla="*/ 240343 w 338511"/>
                <a:gd name="connsiteY1" fmla="*/ 25877 h 142927"/>
                <a:gd name="connsiteX2" fmla="*/ 219055 w 338511"/>
                <a:gd name="connsiteY2" fmla="*/ 43931 h 142927"/>
                <a:gd name="connsiteX3" fmla="*/ 210178 w 338511"/>
                <a:gd name="connsiteY3" fmla="*/ 54312 h 142927"/>
                <a:gd name="connsiteX4" fmla="*/ 202129 w 338511"/>
                <a:gd name="connsiteY4" fmla="*/ 64919 h 142927"/>
                <a:gd name="connsiteX5" fmla="*/ 170309 w 338511"/>
                <a:gd name="connsiteY5" fmla="*/ 102531 h 142927"/>
                <a:gd name="connsiteX6" fmla="*/ 151051 w 338511"/>
                <a:gd name="connsiteY6" fmla="*/ 112010 h 142927"/>
                <a:gd name="connsiteX7" fmla="*/ 127355 w 338511"/>
                <a:gd name="connsiteY7" fmla="*/ 109979 h 142927"/>
                <a:gd name="connsiteX8" fmla="*/ 5642 w 338511"/>
                <a:gd name="connsiteY8" fmla="*/ 138188 h 142927"/>
                <a:gd name="connsiteX9" fmla="*/ 150073 w 338511"/>
                <a:gd name="connsiteY9" fmla="*/ 129537 h 142927"/>
                <a:gd name="connsiteX10" fmla="*/ 188212 w 338511"/>
                <a:gd name="connsiteY10" fmla="*/ 120660 h 142927"/>
                <a:gd name="connsiteX11" fmla="*/ 209727 w 338511"/>
                <a:gd name="connsiteY11" fmla="*/ 113589 h 142927"/>
                <a:gd name="connsiteX12" fmla="*/ 220935 w 338511"/>
                <a:gd name="connsiteY12" fmla="*/ 109452 h 142927"/>
                <a:gd name="connsiteX13" fmla="*/ 232670 w 338511"/>
                <a:gd name="connsiteY13" fmla="*/ 104637 h 142927"/>
                <a:gd name="connsiteX14" fmla="*/ 238538 w 338511"/>
                <a:gd name="connsiteY14" fmla="*/ 102080 h 142927"/>
                <a:gd name="connsiteX15" fmla="*/ 244706 w 338511"/>
                <a:gd name="connsiteY15" fmla="*/ 99222 h 142927"/>
                <a:gd name="connsiteX16" fmla="*/ 256968 w 338511"/>
                <a:gd name="connsiteY16" fmla="*/ 93354 h 142927"/>
                <a:gd name="connsiteX17" fmla="*/ 269756 w 338511"/>
                <a:gd name="connsiteY17" fmla="*/ 86659 h 142927"/>
                <a:gd name="connsiteX18" fmla="*/ 276150 w 338511"/>
                <a:gd name="connsiteY18" fmla="*/ 83199 h 142927"/>
                <a:gd name="connsiteX19" fmla="*/ 282770 w 338511"/>
                <a:gd name="connsiteY19" fmla="*/ 79362 h 142927"/>
                <a:gd name="connsiteX20" fmla="*/ 296009 w 338511"/>
                <a:gd name="connsiteY20" fmla="*/ 71388 h 142927"/>
                <a:gd name="connsiteX21" fmla="*/ 309700 w 338511"/>
                <a:gd name="connsiteY21" fmla="*/ 62436 h 142927"/>
                <a:gd name="connsiteX22" fmla="*/ 316471 w 338511"/>
                <a:gd name="connsiteY22" fmla="*/ 57773 h 142927"/>
                <a:gd name="connsiteX23" fmla="*/ 323542 w 338511"/>
                <a:gd name="connsiteY23" fmla="*/ 52733 h 142927"/>
                <a:gd name="connsiteX24" fmla="*/ 337458 w 338511"/>
                <a:gd name="connsiteY24" fmla="*/ 42276 h 142927"/>
                <a:gd name="connsiteX25" fmla="*/ 313086 w 338511"/>
                <a:gd name="connsiteY25" fmla="*/ 5642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38511" h="142927">
                  <a:moveTo>
                    <a:pt x="313086" y="5642"/>
                  </a:moveTo>
                  <a:cubicBezTo>
                    <a:pt x="278858" y="8275"/>
                    <a:pt x="257194" y="14970"/>
                    <a:pt x="240343" y="25877"/>
                  </a:cubicBezTo>
                  <a:cubicBezTo>
                    <a:pt x="232369" y="30917"/>
                    <a:pt x="224997" y="37462"/>
                    <a:pt x="219055" y="43931"/>
                  </a:cubicBezTo>
                  <a:cubicBezTo>
                    <a:pt x="215970" y="47241"/>
                    <a:pt x="212961" y="50777"/>
                    <a:pt x="210178" y="54312"/>
                  </a:cubicBezTo>
                  <a:cubicBezTo>
                    <a:pt x="207470" y="57773"/>
                    <a:pt x="204762" y="61308"/>
                    <a:pt x="202129" y="64919"/>
                  </a:cubicBezTo>
                  <a:cubicBezTo>
                    <a:pt x="191748" y="79136"/>
                    <a:pt x="181818" y="93429"/>
                    <a:pt x="170309" y="102531"/>
                  </a:cubicBezTo>
                  <a:cubicBezTo>
                    <a:pt x="164291" y="107271"/>
                    <a:pt x="158348" y="110430"/>
                    <a:pt x="151051" y="112010"/>
                  </a:cubicBezTo>
                  <a:cubicBezTo>
                    <a:pt x="144281" y="113289"/>
                    <a:pt x="136533" y="112837"/>
                    <a:pt x="127355" y="109979"/>
                  </a:cubicBezTo>
                  <a:cubicBezTo>
                    <a:pt x="75902" y="97115"/>
                    <a:pt x="40772" y="114718"/>
                    <a:pt x="5642" y="138188"/>
                  </a:cubicBezTo>
                  <a:cubicBezTo>
                    <a:pt x="54312" y="139391"/>
                    <a:pt x="103058" y="137661"/>
                    <a:pt x="150073" y="129537"/>
                  </a:cubicBezTo>
                  <a:cubicBezTo>
                    <a:pt x="161432" y="127732"/>
                    <a:pt x="174747" y="124497"/>
                    <a:pt x="188212" y="120660"/>
                  </a:cubicBezTo>
                  <a:cubicBezTo>
                    <a:pt x="195434" y="118404"/>
                    <a:pt x="202129" y="116448"/>
                    <a:pt x="209727" y="113589"/>
                  </a:cubicBezTo>
                  <a:lnTo>
                    <a:pt x="220935" y="109452"/>
                  </a:lnTo>
                  <a:lnTo>
                    <a:pt x="232670" y="104637"/>
                  </a:lnTo>
                  <a:lnTo>
                    <a:pt x="238538" y="102080"/>
                  </a:lnTo>
                  <a:lnTo>
                    <a:pt x="244706" y="99222"/>
                  </a:lnTo>
                  <a:lnTo>
                    <a:pt x="256968" y="93354"/>
                  </a:lnTo>
                  <a:lnTo>
                    <a:pt x="269756" y="86659"/>
                  </a:lnTo>
                  <a:lnTo>
                    <a:pt x="276150" y="83199"/>
                  </a:lnTo>
                  <a:lnTo>
                    <a:pt x="282770" y="79362"/>
                  </a:lnTo>
                  <a:cubicBezTo>
                    <a:pt x="287208" y="76729"/>
                    <a:pt x="291571" y="74172"/>
                    <a:pt x="296009" y="71388"/>
                  </a:cubicBezTo>
                  <a:cubicBezTo>
                    <a:pt x="300598" y="68454"/>
                    <a:pt x="305187" y="65520"/>
                    <a:pt x="309700" y="62436"/>
                  </a:cubicBezTo>
                  <a:lnTo>
                    <a:pt x="316471" y="57773"/>
                  </a:lnTo>
                  <a:lnTo>
                    <a:pt x="323542" y="52733"/>
                  </a:lnTo>
                  <a:cubicBezTo>
                    <a:pt x="328206" y="49272"/>
                    <a:pt x="332794" y="45887"/>
                    <a:pt x="337458" y="42276"/>
                  </a:cubicBezTo>
                  <a:cubicBezTo>
                    <a:pt x="327679" y="34077"/>
                    <a:pt x="318953" y="22793"/>
                    <a:pt x="313086" y="5642"/>
                  </a:cubicBezTo>
                  <a:close/>
                </a:path>
              </a:pathLst>
            </a:custGeom>
            <a:solidFill>
              <a:srgbClr val="E5C550"/>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3BBEA08-C5C4-46C6-A935-FB44BF1AE217}"/>
                </a:ext>
              </a:extLst>
            </p:cNvPr>
            <p:cNvSpPr/>
            <p:nvPr/>
          </p:nvSpPr>
          <p:spPr>
            <a:xfrm>
              <a:off x="672884" y="5966058"/>
              <a:ext cx="1196212" cy="729764"/>
            </a:xfrm>
            <a:custGeom>
              <a:avLst/>
              <a:gdLst>
                <a:gd name="connsiteX0" fmla="*/ 1085987 w 1196073"/>
                <a:gd name="connsiteY0" fmla="*/ 232821 h 729680"/>
                <a:gd name="connsiteX1" fmla="*/ 1115174 w 1196073"/>
                <a:gd name="connsiteY1" fmla="*/ 246813 h 729680"/>
                <a:gd name="connsiteX2" fmla="*/ 1126457 w 1196073"/>
                <a:gd name="connsiteY2" fmla="*/ 257269 h 729680"/>
                <a:gd name="connsiteX3" fmla="*/ 1135184 w 1196073"/>
                <a:gd name="connsiteY3" fmla="*/ 269756 h 729680"/>
                <a:gd name="connsiteX4" fmla="*/ 1140901 w 1196073"/>
                <a:gd name="connsiteY4" fmla="*/ 283974 h 729680"/>
                <a:gd name="connsiteX5" fmla="*/ 1143157 w 1196073"/>
                <a:gd name="connsiteY5" fmla="*/ 299395 h 729680"/>
                <a:gd name="connsiteX6" fmla="*/ 1141803 w 1196073"/>
                <a:gd name="connsiteY6" fmla="*/ 315643 h 729680"/>
                <a:gd name="connsiteX7" fmla="*/ 1136613 w 1196073"/>
                <a:gd name="connsiteY7" fmla="*/ 332117 h 729680"/>
                <a:gd name="connsiteX8" fmla="*/ 1100054 w 1196073"/>
                <a:gd name="connsiteY8" fmla="*/ 376650 h 729680"/>
                <a:gd name="connsiteX9" fmla="*/ 1053339 w 1196073"/>
                <a:gd name="connsiteY9" fmla="*/ 402076 h 729680"/>
                <a:gd name="connsiteX10" fmla="*/ 1030772 w 1196073"/>
                <a:gd name="connsiteY10" fmla="*/ 409825 h 729680"/>
                <a:gd name="connsiteX11" fmla="*/ 1010687 w 1196073"/>
                <a:gd name="connsiteY11" fmla="*/ 415767 h 729680"/>
                <a:gd name="connsiteX12" fmla="*/ 982553 w 1196073"/>
                <a:gd name="connsiteY12" fmla="*/ 429458 h 729680"/>
                <a:gd name="connsiteX13" fmla="*/ 953365 w 1196073"/>
                <a:gd name="connsiteY13" fmla="*/ 454282 h 729680"/>
                <a:gd name="connsiteX14" fmla="*/ 928917 w 1196073"/>
                <a:gd name="connsiteY14" fmla="*/ 486855 h 729680"/>
                <a:gd name="connsiteX15" fmla="*/ 879570 w 1196073"/>
                <a:gd name="connsiteY15" fmla="*/ 557340 h 729680"/>
                <a:gd name="connsiteX16" fmla="*/ 816456 w 1196073"/>
                <a:gd name="connsiteY16" fmla="*/ 596683 h 729680"/>
                <a:gd name="connsiteX17" fmla="*/ 729872 w 1196073"/>
                <a:gd name="connsiteY17" fmla="*/ 550495 h 729680"/>
                <a:gd name="connsiteX18" fmla="*/ 654572 w 1196073"/>
                <a:gd name="connsiteY18" fmla="*/ 496258 h 729680"/>
                <a:gd name="connsiteX19" fmla="*/ 592888 w 1196073"/>
                <a:gd name="connsiteY19" fmla="*/ 497311 h 729680"/>
                <a:gd name="connsiteX20" fmla="*/ 532483 w 1196073"/>
                <a:gd name="connsiteY20" fmla="*/ 521834 h 729680"/>
                <a:gd name="connsiteX21" fmla="*/ 467714 w 1196073"/>
                <a:gd name="connsiteY21" fmla="*/ 535224 h 729680"/>
                <a:gd name="connsiteX22" fmla="*/ 435518 w 1196073"/>
                <a:gd name="connsiteY22" fmla="*/ 557190 h 729680"/>
                <a:gd name="connsiteX23" fmla="*/ 400463 w 1196073"/>
                <a:gd name="connsiteY23" fmla="*/ 576598 h 729680"/>
                <a:gd name="connsiteX24" fmla="*/ 233464 w 1196073"/>
                <a:gd name="connsiteY24" fmla="*/ 508595 h 729680"/>
                <a:gd name="connsiteX25" fmla="*/ 227371 w 1196073"/>
                <a:gd name="connsiteY25" fmla="*/ 503103 h 729680"/>
                <a:gd name="connsiteX26" fmla="*/ 223534 w 1196073"/>
                <a:gd name="connsiteY26" fmla="*/ 495656 h 729680"/>
                <a:gd name="connsiteX27" fmla="*/ 221052 w 1196073"/>
                <a:gd name="connsiteY27" fmla="*/ 477076 h 729680"/>
                <a:gd name="connsiteX28" fmla="*/ 228650 w 1196073"/>
                <a:gd name="connsiteY28" fmla="*/ 432618 h 729680"/>
                <a:gd name="connsiteX29" fmla="*/ 235570 w 1196073"/>
                <a:gd name="connsiteY29" fmla="*/ 392749 h 729680"/>
                <a:gd name="connsiteX30" fmla="*/ 232110 w 1196073"/>
                <a:gd name="connsiteY30" fmla="*/ 379133 h 729680"/>
                <a:gd name="connsiteX31" fmla="*/ 220225 w 1196073"/>
                <a:gd name="connsiteY31" fmla="*/ 371460 h 729680"/>
                <a:gd name="connsiteX32" fmla="*/ 230154 w 1196073"/>
                <a:gd name="connsiteY32" fmla="*/ 346485 h 729680"/>
                <a:gd name="connsiteX33" fmla="*/ 241137 w 1196073"/>
                <a:gd name="connsiteY33" fmla="*/ 322263 h 729680"/>
                <a:gd name="connsiteX34" fmla="*/ 188179 w 1196073"/>
                <a:gd name="connsiteY34" fmla="*/ 261481 h 729680"/>
                <a:gd name="connsiteX35" fmla="*/ 164182 w 1196073"/>
                <a:gd name="connsiteY35" fmla="*/ 182646 h 729680"/>
                <a:gd name="connsiteX36" fmla="*/ 207135 w 1196073"/>
                <a:gd name="connsiteY36" fmla="*/ 28886 h 729680"/>
                <a:gd name="connsiteX37" fmla="*/ 134092 w 1196073"/>
                <a:gd name="connsiteY37" fmla="*/ 16098 h 729680"/>
                <a:gd name="connsiteX38" fmla="*/ 98812 w 1196073"/>
                <a:gd name="connsiteY38" fmla="*/ 10607 h 729680"/>
                <a:gd name="connsiteX39" fmla="*/ 63983 w 1196073"/>
                <a:gd name="connsiteY39" fmla="*/ 5642 h 729680"/>
                <a:gd name="connsiteX40" fmla="*/ 48411 w 1196073"/>
                <a:gd name="connsiteY40" fmla="*/ 76729 h 729680"/>
                <a:gd name="connsiteX41" fmla="*/ 24490 w 1196073"/>
                <a:gd name="connsiteY41" fmla="*/ 153383 h 729680"/>
                <a:gd name="connsiteX42" fmla="*/ 7414 w 1196073"/>
                <a:gd name="connsiteY42" fmla="*/ 237560 h 729680"/>
                <a:gd name="connsiteX43" fmla="*/ 10949 w 1196073"/>
                <a:gd name="connsiteY43" fmla="*/ 321962 h 729680"/>
                <a:gd name="connsiteX44" fmla="*/ 46606 w 1196073"/>
                <a:gd name="connsiteY44" fmla="*/ 428405 h 729680"/>
                <a:gd name="connsiteX45" fmla="*/ 118295 w 1196073"/>
                <a:gd name="connsiteY45" fmla="*/ 513710 h 729680"/>
                <a:gd name="connsiteX46" fmla="*/ 206007 w 1196073"/>
                <a:gd name="connsiteY46" fmla="*/ 583142 h 729680"/>
                <a:gd name="connsiteX47" fmla="*/ 300038 w 1196073"/>
                <a:gd name="connsiteY47" fmla="*/ 651823 h 729680"/>
                <a:gd name="connsiteX48" fmla="*/ 404375 w 1196073"/>
                <a:gd name="connsiteY48" fmla="*/ 706661 h 729680"/>
                <a:gd name="connsiteX49" fmla="*/ 418818 w 1196073"/>
                <a:gd name="connsiteY49" fmla="*/ 711100 h 729680"/>
                <a:gd name="connsiteX50" fmla="*/ 433487 w 1196073"/>
                <a:gd name="connsiteY50" fmla="*/ 714635 h 729680"/>
                <a:gd name="connsiteX51" fmla="*/ 463201 w 1196073"/>
                <a:gd name="connsiteY51" fmla="*/ 719299 h 729680"/>
                <a:gd name="connsiteX52" fmla="*/ 520672 w 1196073"/>
                <a:gd name="connsiteY52" fmla="*/ 717870 h 729680"/>
                <a:gd name="connsiteX53" fmla="*/ 519168 w 1196073"/>
                <a:gd name="connsiteY53" fmla="*/ 685298 h 729680"/>
                <a:gd name="connsiteX54" fmla="*/ 539102 w 1196073"/>
                <a:gd name="connsiteY54" fmla="*/ 713582 h 729680"/>
                <a:gd name="connsiteX55" fmla="*/ 548129 w 1196073"/>
                <a:gd name="connsiteY55" fmla="*/ 711025 h 729680"/>
                <a:gd name="connsiteX56" fmla="*/ 557457 w 1196073"/>
                <a:gd name="connsiteY56" fmla="*/ 708091 h 729680"/>
                <a:gd name="connsiteX57" fmla="*/ 548129 w 1196073"/>
                <a:gd name="connsiteY57" fmla="*/ 711025 h 729680"/>
                <a:gd name="connsiteX58" fmla="*/ 544594 w 1196073"/>
                <a:gd name="connsiteY58" fmla="*/ 718472 h 729680"/>
                <a:gd name="connsiteX59" fmla="*/ 586945 w 1196073"/>
                <a:gd name="connsiteY59" fmla="*/ 723963 h 729680"/>
                <a:gd name="connsiteX60" fmla="*/ 622527 w 1196073"/>
                <a:gd name="connsiteY60" fmla="*/ 694851 h 729680"/>
                <a:gd name="connsiteX61" fmla="*/ 678193 w 1196073"/>
                <a:gd name="connsiteY61" fmla="*/ 665438 h 729680"/>
                <a:gd name="connsiteX62" fmla="*/ 771923 w 1196073"/>
                <a:gd name="connsiteY62" fmla="*/ 704856 h 729680"/>
                <a:gd name="connsiteX63" fmla="*/ 853316 w 1196073"/>
                <a:gd name="connsiteY63" fmla="*/ 671231 h 729680"/>
                <a:gd name="connsiteX64" fmla="*/ 923576 w 1196073"/>
                <a:gd name="connsiteY64" fmla="*/ 620228 h 729680"/>
                <a:gd name="connsiteX65" fmla="*/ 1011138 w 1196073"/>
                <a:gd name="connsiteY65" fmla="*/ 595479 h 729680"/>
                <a:gd name="connsiteX66" fmla="*/ 1112240 w 1196073"/>
                <a:gd name="connsiteY66" fmla="*/ 549141 h 729680"/>
                <a:gd name="connsiteX67" fmla="*/ 1134732 w 1196073"/>
                <a:gd name="connsiteY67" fmla="*/ 528228 h 729680"/>
                <a:gd name="connsiteX68" fmla="*/ 1155344 w 1196073"/>
                <a:gd name="connsiteY68" fmla="*/ 502652 h 729680"/>
                <a:gd name="connsiteX69" fmla="*/ 1185735 w 1196073"/>
                <a:gd name="connsiteY69" fmla="*/ 441569 h 729680"/>
                <a:gd name="connsiteX70" fmla="*/ 1195965 w 1196073"/>
                <a:gd name="connsiteY70" fmla="*/ 377328 h 729680"/>
                <a:gd name="connsiteX71" fmla="*/ 1193408 w 1196073"/>
                <a:gd name="connsiteY71" fmla="*/ 344906 h 729680"/>
                <a:gd name="connsiteX72" fmla="*/ 1190323 w 1196073"/>
                <a:gd name="connsiteY72" fmla="*/ 328958 h 729680"/>
                <a:gd name="connsiteX73" fmla="*/ 1185810 w 1196073"/>
                <a:gd name="connsiteY73" fmla="*/ 313086 h 729680"/>
                <a:gd name="connsiteX74" fmla="*/ 1104041 w 1196073"/>
                <a:gd name="connsiteY74" fmla="*/ 210855 h 729680"/>
                <a:gd name="connsiteX75" fmla="*/ 1085987 w 1196073"/>
                <a:gd name="connsiteY75" fmla="*/ 232821 h 7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196073" h="729680">
                  <a:moveTo>
                    <a:pt x="1085987" y="232821"/>
                  </a:moveTo>
                  <a:cubicBezTo>
                    <a:pt x="1096819" y="235754"/>
                    <a:pt x="1106673" y="240494"/>
                    <a:pt x="1115174" y="246813"/>
                  </a:cubicBezTo>
                  <a:cubicBezTo>
                    <a:pt x="1119311" y="249897"/>
                    <a:pt x="1123072" y="253357"/>
                    <a:pt x="1126457" y="257269"/>
                  </a:cubicBezTo>
                  <a:cubicBezTo>
                    <a:pt x="1129843" y="261180"/>
                    <a:pt x="1132852" y="265393"/>
                    <a:pt x="1135184" y="269756"/>
                  </a:cubicBezTo>
                  <a:cubicBezTo>
                    <a:pt x="1137591" y="274194"/>
                    <a:pt x="1139471" y="278933"/>
                    <a:pt x="1140901" y="283974"/>
                  </a:cubicBezTo>
                  <a:cubicBezTo>
                    <a:pt x="1142179" y="288863"/>
                    <a:pt x="1142932" y="293978"/>
                    <a:pt x="1143157" y="299395"/>
                  </a:cubicBezTo>
                  <a:cubicBezTo>
                    <a:pt x="1143458" y="304811"/>
                    <a:pt x="1142857" y="310077"/>
                    <a:pt x="1141803" y="315643"/>
                  </a:cubicBezTo>
                  <a:cubicBezTo>
                    <a:pt x="1140750" y="321135"/>
                    <a:pt x="1139095" y="326776"/>
                    <a:pt x="1136613" y="332117"/>
                  </a:cubicBezTo>
                  <a:cubicBezTo>
                    <a:pt x="1128188" y="350623"/>
                    <a:pt x="1114722" y="365291"/>
                    <a:pt x="1100054" y="376650"/>
                  </a:cubicBezTo>
                  <a:cubicBezTo>
                    <a:pt x="1085234" y="388009"/>
                    <a:pt x="1068835" y="396058"/>
                    <a:pt x="1053339" y="402076"/>
                  </a:cubicBezTo>
                  <a:cubicBezTo>
                    <a:pt x="1045591" y="405086"/>
                    <a:pt x="1037918" y="407568"/>
                    <a:pt x="1030772" y="409825"/>
                  </a:cubicBezTo>
                  <a:cubicBezTo>
                    <a:pt x="1023475" y="411931"/>
                    <a:pt x="1016705" y="414338"/>
                    <a:pt x="1010687" y="415767"/>
                  </a:cubicBezTo>
                  <a:cubicBezTo>
                    <a:pt x="998726" y="419303"/>
                    <a:pt x="989022" y="422914"/>
                    <a:pt x="982553" y="429458"/>
                  </a:cubicBezTo>
                  <a:cubicBezTo>
                    <a:pt x="971193" y="436304"/>
                    <a:pt x="962016" y="444579"/>
                    <a:pt x="953365" y="454282"/>
                  </a:cubicBezTo>
                  <a:cubicBezTo>
                    <a:pt x="944790" y="463987"/>
                    <a:pt x="936891" y="475044"/>
                    <a:pt x="928917" y="486855"/>
                  </a:cubicBezTo>
                  <a:cubicBezTo>
                    <a:pt x="913045" y="510250"/>
                    <a:pt x="896871" y="536503"/>
                    <a:pt x="879570" y="557340"/>
                  </a:cubicBezTo>
                  <a:cubicBezTo>
                    <a:pt x="862042" y="578328"/>
                    <a:pt x="841431" y="594577"/>
                    <a:pt x="816456" y="596683"/>
                  </a:cubicBezTo>
                  <a:cubicBezTo>
                    <a:pt x="791557" y="598789"/>
                    <a:pt x="762370" y="586678"/>
                    <a:pt x="729872" y="550495"/>
                  </a:cubicBezTo>
                  <a:cubicBezTo>
                    <a:pt x="700610" y="519953"/>
                    <a:pt x="676538" y="503404"/>
                    <a:pt x="654572" y="496258"/>
                  </a:cubicBezTo>
                  <a:cubicBezTo>
                    <a:pt x="632682" y="489036"/>
                    <a:pt x="612747" y="491143"/>
                    <a:pt x="592888" y="497311"/>
                  </a:cubicBezTo>
                  <a:cubicBezTo>
                    <a:pt x="573104" y="503404"/>
                    <a:pt x="553320" y="513560"/>
                    <a:pt x="532483" y="521834"/>
                  </a:cubicBezTo>
                  <a:cubicBezTo>
                    <a:pt x="511721" y="530109"/>
                    <a:pt x="489680" y="536578"/>
                    <a:pt x="467714" y="535224"/>
                  </a:cubicBezTo>
                  <a:cubicBezTo>
                    <a:pt x="458988" y="534698"/>
                    <a:pt x="447855" y="546207"/>
                    <a:pt x="435518" y="557190"/>
                  </a:cubicBezTo>
                  <a:cubicBezTo>
                    <a:pt x="423407" y="567947"/>
                    <a:pt x="410017" y="578779"/>
                    <a:pt x="400463" y="576598"/>
                  </a:cubicBezTo>
                  <a:cubicBezTo>
                    <a:pt x="336973" y="563660"/>
                    <a:pt x="282435" y="540189"/>
                    <a:pt x="233464" y="508595"/>
                  </a:cubicBezTo>
                  <a:cubicBezTo>
                    <a:pt x="231057" y="507090"/>
                    <a:pt x="229026" y="505210"/>
                    <a:pt x="227371" y="503103"/>
                  </a:cubicBezTo>
                  <a:cubicBezTo>
                    <a:pt x="225791" y="500922"/>
                    <a:pt x="224512" y="498364"/>
                    <a:pt x="223534" y="495656"/>
                  </a:cubicBezTo>
                  <a:cubicBezTo>
                    <a:pt x="221654" y="490165"/>
                    <a:pt x="220902" y="483846"/>
                    <a:pt x="221052" y="477076"/>
                  </a:cubicBezTo>
                  <a:cubicBezTo>
                    <a:pt x="221202" y="463535"/>
                    <a:pt x="225265" y="447287"/>
                    <a:pt x="228650" y="432618"/>
                  </a:cubicBezTo>
                  <a:cubicBezTo>
                    <a:pt x="232110" y="417874"/>
                    <a:pt x="235646" y="403656"/>
                    <a:pt x="235570" y="392749"/>
                  </a:cubicBezTo>
                  <a:cubicBezTo>
                    <a:pt x="235570" y="387257"/>
                    <a:pt x="234367" y="382819"/>
                    <a:pt x="232110" y="379133"/>
                  </a:cubicBezTo>
                  <a:cubicBezTo>
                    <a:pt x="229778" y="375447"/>
                    <a:pt x="226017" y="372814"/>
                    <a:pt x="220225" y="371460"/>
                  </a:cubicBezTo>
                  <a:cubicBezTo>
                    <a:pt x="218269" y="369654"/>
                    <a:pt x="224061" y="357919"/>
                    <a:pt x="230154" y="346485"/>
                  </a:cubicBezTo>
                  <a:cubicBezTo>
                    <a:pt x="236247" y="335051"/>
                    <a:pt x="242642" y="323918"/>
                    <a:pt x="241137" y="322263"/>
                  </a:cubicBezTo>
                  <a:cubicBezTo>
                    <a:pt x="219322" y="306691"/>
                    <a:pt x="201268" y="285553"/>
                    <a:pt x="188179" y="261481"/>
                  </a:cubicBezTo>
                  <a:cubicBezTo>
                    <a:pt x="175090" y="237334"/>
                    <a:pt x="166965" y="210253"/>
                    <a:pt x="164182" y="182646"/>
                  </a:cubicBezTo>
                  <a:cubicBezTo>
                    <a:pt x="158540" y="127205"/>
                    <a:pt x="175391" y="70561"/>
                    <a:pt x="207135" y="28886"/>
                  </a:cubicBezTo>
                  <a:cubicBezTo>
                    <a:pt x="182386" y="24222"/>
                    <a:pt x="157938" y="20010"/>
                    <a:pt x="134092" y="16098"/>
                  </a:cubicBezTo>
                  <a:cubicBezTo>
                    <a:pt x="122207" y="14217"/>
                    <a:pt x="110472" y="12412"/>
                    <a:pt x="98812" y="10607"/>
                  </a:cubicBezTo>
                  <a:cubicBezTo>
                    <a:pt x="87077" y="8952"/>
                    <a:pt x="75492" y="7297"/>
                    <a:pt x="63983" y="5642"/>
                  </a:cubicBezTo>
                  <a:cubicBezTo>
                    <a:pt x="61876" y="29413"/>
                    <a:pt x="55934" y="52432"/>
                    <a:pt x="48411" y="76729"/>
                  </a:cubicBezTo>
                  <a:cubicBezTo>
                    <a:pt x="40964" y="100952"/>
                    <a:pt x="32313" y="126378"/>
                    <a:pt x="24490" y="153383"/>
                  </a:cubicBezTo>
                  <a:cubicBezTo>
                    <a:pt x="16591" y="180389"/>
                    <a:pt x="10498" y="208749"/>
                    <a:pt x="7414" y="237560"/>
                  </a:cubicBezTo>
                  <a:cubicBezTo>
                    <a:pt x="4179" y="266371"/>
                    <a:pt x="5383" y="295182"/>
                    <a:pt x="10949" y="321962"/>
                  </a:cubicBezTo>
                  <a:cubicBezTo>
                    <a:pt x="14184" y="360327"/>
                    <a:pt x="27423" y="396359"/>
                    <a:pt x="46606" y="428405"/>
                  </a:cubicBezTo>
                  <a:cubicBezTo>
                    <a:pt x="65788" y="460451"/>
                    <a:pt x="90838" y="488660"/>
                    <a:pt x="118295" y="513710"/>
                  </a:cubicBezTo>
                  <a:cubicBezTo>
                    <a:pt x="145752" y="538835"/>
                    <a:pt x="175541" y="561102"/>
                    <a:pt x="206007" y="583142"/>
                  </a:cubicBezTo>
                  <a:cubicBezTo>
                    <a:pt x="236548" y="605183"/>
                    <a:pt x="267616" y="626999"/>
                    <a:pt x="300038" y="651823"/>
                  </a:cubicBezTo>
                  <a:cubicBezTo>
                    <a:pt x="330730" y="674089"/>
                    <a:pt x="366085" y="694174"/>
                    <a:pt x="404375" y="706661"/>
                  </a:cubicBezTo>
                  <a:cubicBezTo>
                    <a:pt x="409189" y="708241"/>
                    <a:pt x="414004" y="709671"/>
                    <a:pt x="418818" y="711100"/>
                  </a:cubicBezTo>
                  <a:cubicBezTo>
                    <a:pt x="423632" y="712454"/>
                    <a:pt x="428597" y="713582"/>
                    <a:pt x="433487" y="714635"/>
                  </a:cubicBezTo>
                  <a:cubicBezTo>
                    <a:pt x="443341" y="716742"/>
                    <a:pt x="453346" y="718322"/>
                    <a:pt x="463201" y="719299"/>
                  </a:cubicBezTo>
                  <a:cubicBezTo>
                    <a:pt x="482909" y="721255"/>
                    <a:pt x="502242" y="720879"/>
                    <a:pt x="520672" y="717870"/>
                  </a:cubicBezTo>
                  <a:cubicBezTo>
                    <a:pt x="520070" y="709069"/>
                    <a:pt x="519544" y="698387"/>
                    <a:pt x="519168" y="685298"/>
                  </a:cubicBezTo>
                  <a:cubicBezTo>
                    <a:pt x="525562" y="697860"/>
                    <a:pt x="532257" y="707038"/>
                    <a:pt x="539102" y="713582"/>
                  </a:cubicBezTo>
                  <a:cubicBezTo>
                    <a:pt x="542111" y="712755"/>
                    <a:pt x="545120" y="711927"/>
                    <a:pt x="548129" y="711025"/>
                  </a:cubicBezTo>
                  <a:cubicBezTo>
                    <a:pt x="551138" y="705683"/>
                    <a:pt x="554147" y="703352"/>
                    <a:pt x="557457" y="708091"/>
                  </a:cubicBezTo>
                  <a:cubicBezTo>
                    <a:pt x="554373" y="709295"/>
                    <a:pt x="551214" y="710047"/>
                    <a:pt x="548129" y="711025"/>
                  </a:cubicBezTo>
                  <a:cubicBezTo>
                    <a:pt x="546926" y="713056"/>
                    <a:pt x="545797" y="715613"/>
                    <a:pt x="544594" y="718472"/>
                  </a:cubicBezTo>
                  <a:cubicBezTo>
                    <a:pt x="559187" y="729755"/>
                    <a:pt x="573781" y="729755"/>
                    <a:pt x="586945" y="723963"/>
                  </a:cubicBezTo>
                  <a:cubicBezTo>
                    <a:pt x="600110" y="718171"/>
                    <a:pt x="612070" y="706661"/>
                    <a:pt x="622527" y="694851"/>
                  </a:cubicBezTo>
                  <a:cubicBezTo>
                    <a:pt x="643665" y="671381"/>
                    <a:pt x="659537" y="647159"/>
                    <a:pt x="678193" y="665438"/>
                  </a:cubicBezTo>
                  <a:cubicBezTo>
                    <a:pt x="710464" y="696958"/>
                    <a:pt x="742435" y="706963"/>
                    <a:pt x="771923" y="704856"/>
                  </a:cubicBezTo>
                  <a:cubicBezTo>
                    <a:pt x="801486" y="702750"/>
                    <a:pt x="828567" y="688382"/>
                    <a:pt x="853316" y="671231"/>
                  </a:cubicBezTo>
                  <a:cubicBezTo>
                    <a:pt x="878140" y="654079"/>
                    <a:pt x="900557" y="634220"/>
                    <a:pt x="923576" y="620228"/>
                  </a:cubicBezTo>
                  <a:cubicBezTo>
                    <a:pt x="947422" y="605936"/>
                    <a:pt x="974804" y="596006"/>
                    <a:pt x="1011138" y="595479"/>
                  </a:cubicBezTo>
                  <a:cubicBezTo>
                    <a:pt x="1045064" y="589687"/>
                    <a:pt x="1080646" y="575018"/>
                    <a:pt x="1112240" y="549141"/>
                  </a:cubicBezTo>
                  <a:cubicBezTo>
                    <a:pt x="1120063" y="542897"/>
                    <a:pt x="1127661" y="535600"/>
                    <a:pt x="1134732" y="528228"/>
                  </a:cubicBezTo>
                  <a:cubicBezTo>
                    <a:pt x="1141879" y="520330"/>
                    <a:pt x="1148273" y="513033"/>
                    <a:pt x="1155344" y="502652"/>
                  </a:cubicBezTo>
                  <a:cubicBezTo>
                    <a:pt x="1169035" y="483169"/>
                    <a:pt x="1178964" y="462632"/>
                    <a:pt x="1185735" y="441569"/>
                  </a:cubicBezTo>
                  <a:cubicBezTo>
                    <a:pt x="1192580" y="420657"/>
                    <a:pt x="1195740" y="398842"/>
                    <a:pt x="1195965" y="377328"/>
                  </a:cubicBezTo>
                  <a:cubicBezTo>
                    <a:pt x="1195815" y="366345"/>
                    <a:pt x="1195288" y="355813"/>
                    <a:pt x="1193408" y="344906"/>
                  </a:cubicBezTo>
                  <a:cubicBezTo>
                    <a:pt x="1192505" y="339489"/>
                    <a:pt x="1191527" y="334224"/>
                    <a:pt x="1190323" y="328958"/>
                  </a:cubicBezTo>
                  <a:cubicBezTo>
                    <a:pt x="1188969" y="323542"/>
                    <a:pt x="1187465" y="318276"/>
                    <a:pt x="1185810" y="313086"/>
                  </a:cubicBezTo>
                  <a:cubicBezTo>
                    <a:pt x="1172570" y="271712"/>
                    <a:pt x="1143308" y="232369"/>
                    <a:pt x="1104041" y="210855"/>
                  </a:cubicBezTo>
                  <a:cubicBezTo>
                    <a:pt x="1098775" y="218754"/>
                    <a:pt x="1092832" y="226126"/>
                    <a:pt x="1085987" y="232821"/>
                  </a:cubicBezTo>
                  <a:close/>
                </a:path>
              </a:pathLst>
            </a:custGeom>
            <a:solidFill>
              <a:srgbClr val="E5C65A"/>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E6895E5D-FA57-4DC1-BFE2-A97292975745}"/>
                </a:ext>
              </a:extLst>
            </p:cNvPr>
            <p:cNvSpPr/>
            <p:nvPr/>
          </p:nvSpPr>
          <p:spPr>
            <a:xfrm>
              <a:off x="830365" y="5989004"/>
              <a:ext cx="985559" cy="579298"/>
            </a:xfrm>
            <a:custGeom>
              <a:avLst/>
              <a:gdLst>
                <a:gd name="connsiteX0" fmla="*/ 741364 w 985444"/>
                <a:gd name="connsiteY0" fmla="*/ 274420 h 579230"/>
                <a:gd name="connsiteX1" fmla="*/ 737753 w 985444"/>
                <a:gd name="connsiteY1" fmla="*/ 275323 h 579230"/>
                <a:gd name="connsiteX2" fmla="*/ 730908 w 985444"/>
                <a:gd name="connsiteY2" fmla="*/ 276451 h 579230"/>
                <a:gd name="connsiteX3" fmla="*/ 727222 w 985444"/>
                <a:gd name="connsiteY3" fmla="*/ 276677 h 579230"/>
                <a:gd name="connsiteX4" fmla="*/ 723160 w 985444"/>
                <a:gd name="connsiteY4" fmla="*/ 276902 h 579230"/>
                <a:gd name="connsiteX5" fmla="*/ 721204 w 985444"/>
                <a:gd name="connsiteY5" fmla="*/ 276827 h 579230"/>
                <a:gd name="connsiteX6" fmla="*/ 720226 w 985444"/>
                <a:gd name="connsiteY6" fmla="*/ 276827 h 579230"/>
                <a:gd name="connsiteX7" fmla="*/ 722332 w 985444"/>
                <a:gd name="connsiteY7" fmla="*/ 276902 h 579230"/>
                <a:gd name="connsiteX8" fmla="*/ 730757 w 985444"/>
                <a:gd name="connsiteY8" fmla="*/ 277805 h 579230"/>
                <a:gd name="connsiteX9" fmla="*/ 745200 w 985444"/>
                <a:gd name="connsiteY9" fmla="*/ 282168 h 579230"/>
                <a:gd name="connsiteX10" fmla="*/ 770551 w 985444"/>
                <a:gd name="connsiteY10" fmla="*/ 316095 h 579230"/>
                <a:gd name="connsiteX11" fmla="*/ 769724 w 985444"/>
                <a:gd name="connsiteY11" fmla="*/ 324971 h 579230"/>
                <a:gd name="connsiteX12" fmla="*/ 766038 w 985444"/>
                <a:gd name="connsiteY12" fmla="*/ 333697 h 579230"/>
                <a:gd name="connsiteX13" fmla="*/ 753099 w 985444"/>
                <a:gd name="connsiteY13" fmla="*/ 348441 h 579230"/>
                <a:gd name="connsiteX14" fmla="*/ 714133 w 985444"/>
                <a:gd name="connsiteY14" fmla="*/ 365893 h 579230"/>
                <a:gd name="connsiteX15" fmla="*/ 691640 w 985444"/>
                <a:gd name="connsiteY15" fmla="*/ 346260 h 579230"/>
                <a:gd name="connsiteX16" fmla="*/ 658918 w 985444"/>
                <a:gd name="connsiteY16" fmla="*/ 310528 h 579230"/>
                <a:gd name="connsiteX17" fmla="*/ 646205 w 985444"/>
                <a:gd name="connsiteY17" fmla="*/ 321511 h 579230"/>
                <a:gd name="connsiteX18" fmla="*/ 645001 w 985444"/>
                <a:gd name="connsiteY18" fmla="*/ 357619 h 579230"/>
                <a:gd name="connsiteX19" fmla="*/ 630407 w 985444"/>
                <a:gd name="connsiteY19" fmla="*/ 403732 h 579230"/>
                <a:gd name="connsiteX20" fmla="*/ 471006 w 985444"/>
                <a:gd name="connsiteY20" fmla="*/ 356039 h 579230"/>
                <a:gd name="connsiteX21" fmla="*/ 405034 w 985444"/>
                <a:gd name="connsiteY21" fmla="*/ 356867 h 579230"/>
                <a:gd name="connsiteX22" fmla="*/ 346208 w 985444"/>
                <a:gd name="connsiteY22" fmla="*/ 366946 h 579230"/>
                <a:gd name="connsiteX23" fmla="*/ 318525 w 985444"/>
                <a:gd name="connsiteY23" fmla="*/ 373341 h 579230"/>
                <a:gd name="connsiteX24" fmla="*/ 290692 w 985444"/>
                <a:gd name="connsiteY24" fmla="*/ 379283 h 579230"/>
                <a:gd name="connsiteX25" fmla="*/ 230889 w 985444"/>
                <a:gd name="connsiteY25" fmla="*/ 386129 h 579230"/>
                <a:gd name="connsiteX26" fmla="*/ 168302 w 985444"/>
                <a:gd name="connsiteY26" fmla="*/ 380111 h 579230"/>
                <a:gd name="connsiteX27" fmla="*/ 108648 w 985444"/>
                <a:gd name="connsiteY27" fmla="*/ 356716 h 579230"/>
                <a:gd name="connsiteX28" fmla="*/ 144004 w 985444"/>
                <a:gd name="connsiteY28" fmla="*/ 302404 h 579230"/>
                <a:gd name="connsiteX29" fmla="*/ 190794 w 985444"/>
                <a:gd name="connsiteY29" fmla="*/ 233272 h 579230"/>
                <a:gd name="connsiteX30" fmla="*/ 185979 w 985444"/>
                <a:gd name="connsiteY30" fmla="*/ 212961 h 579230"/>
                <a:gd name="connsiteX31" fmla="*/ 180563 w 985444"/>
                <a:gd name="connsiteY31" fmla="*/ 196487 h 579230"/>
                <a:gd name="connsiteX32" fmla="*/ 208622 w 985444"/>
                <a:gd name="connsiteY32" fmla="*/ 141723 h 579230"/>
                <a:gd name="connsiteX33" fmla="*/ 190418 w 985444"/>
                <a:gd name="connsiteY33" fmla="*/ 146538 h 579230"/>
                <a:gd name="connsiteX34" fmla="*/ 138588 w 985444"/>
                <a:gd name="connsiteY34" fmla="*/ 164291 h 579230"/>
                <a:gd name="connsiteX35" fmla="*/ 116848 w 985444"/>
                <a:gd name="connsiteY35" fmla="*/ 161282 h 579230"/>
                <a:gd name="connsiteX36" fmla="*/ 107746 w 985444"/>
                <a:gd name="connsiteY36" fmla="*/ 150976 h 579230"/>
                <a:gd name="connsiteX37" fmla="*/ 114365 w 985444"/>
                <a:gd name="connsiteY37" fmla="*/ 121563 h 579230"/>
                <a:gd name="connsiteX38" fmla="*/ 128508 w 985444"/>
                <a:gd name="connsiteY38" fmla="*/ 93655 h 579230"/>
                <a:gd name="connsiteX39" fmla="*/ 117073 w 985444"/>
                <a:gd name="connsiteY39" fmla="*/ 71313 h 579230"/>
                <a:gd name="connsiteX40" fmla="*/ 101652 w 985444"/>
                <a:gd name="connsiteY40" fmla="*/ 58375 h 579230"/>
                <a:gd name="connsiteX41" fmla="*/ 100374 w 985444"/>
                <a:gd name="connsiteY41" fmla="*/ 44007 h 579230"/>
                <a:gd name="connsiteX42" fmla="*/ 97816 w 985444"/>
                <a:gd name="connsiteY42" fmla="*/ 14368 h 579230"/>
                <a:gd name="connsiteX43" fmla="*/ 49672 w 985444"/>
                <a:gd name="connsiteY43" fmla="*/ 5642 h 579230"/>
                <a:gd name="connsiteX44" fmla="*/ 6719 w 985444"/>
                <a:gd name="connsiteY44" fmla="*/ 159401 h 579230"/>
                <a:gd name="connsiteX45" fmla="*/ 30715 w 985444"/>
                <a:gd name="connsiteY45" fmla="*/ 238237 h 579230"/>
                <a:gd name="connsiteX46" fmla="*/ 83674 w 985444"/>
                <a:gd name="connsiteY46" fmla="*/ 299019 h 579230"/>
                <a:gd name="connsiteX47" fmla="*/ 72691 w 985444"/>
                <a:gd name="connsiteY47" fmla="*/ 323241 h 579230"/>
                <a:gd name="connsiteX48" fmla="*/ 62761 w 985444"/>
                <a:gd name="connsiteY48" fmla="*/ 348216 h 579230"/>
                <a:gd name="connsiteX49" fmla="*/ 72616 w 985444"/>
                <a:gd name="connsiteY49" fmla="*/ 367774 h 579230"/>
                <a:gd name="connsiteX50" fmla="*/ 63890 w 985444"/>
                <a:gd name="connsiteY50" fmla="*/ 406214 h 579230"/>
                <a:gd name="connsiteX51" fmla="*/ 58022 w 985444"/>
                <a:gd name="connsiteY51" fmla="*/ 450822 h 579230"/>
                <a:gd name="connsiteX52" fmla="*/ 62836 w 985444"/>
                <a:gd name="connsiteY52" fmla="*/ 470531 h 579230"/>
                <a:gd name="connsiteX53" fmla="*/ 76001 w 985444"/>
                <a:gd name="connsiteY53" fmla="*/ 485501 h 579230"/>
                <a:gd name="connsiteX54" fmla="*/ 154084 w 985444"/>
                <a:gd name="connsiteY54" fmla="*/ 526498 h 579230"/>
                <a:gd name="connsiteX55" fmla="*/ 243000 w 985444"/>
                <a:gd name="connsiteY55" fmla="*/ 553504 h 579230"/>
                <a:gd name="connsiteX56" fmla="*/ 278055 w 985444"/>
                <a:gd name="connsiteY56" fmla="*/ 534096 h 579230"/>
                <a:gd name="connsiteX57" fmla="*/ 310251 w 985444"/>
                <a:gd name="connsiteY57" fmla="*/ 512130 h 579230"/>
                <a:gd name="connsiteX58" fmla="*/ 375019 w 985444"/>
                <a:gd name="connsiteY58" fmla="*/ 498740 h 579230"/>
                <a:gd name="connsiteX59" fmla="*/ 435425 w 985444"/>
                <a:gd name="connsiteY59" fmla="*/ 474217 h 579230"/>
                <a:gd name="connsiteX60" fmla="*/ 497109 w 985444"/>
                <a:gd name="connsiteY60" fmla="*/ 473164 h 579230"/>
                <a:gd name="connsiteX61" fmla="*/ 572409 w 985444"/>
                <a:gd name="connsiteY61" fmla="*/ 527401 h 579230"/>
                <a:gd name="connsiteX62" fmla="*/ 658993 w 985444"/>
                <a:gd name="connsiteY62" fmla="*/ 573589 h 579230"/>
                <a:gd name="connsiteX63" fmla="*/ 722106 w 985444"/>
                <a:gd name="connsiteY63" fmla="*/ 534246 h 579230"/>
                <a:gd name="connsiteX64" fmla="*/ 771454 w 985444"/>
                <a:gd name="connsiteY64" fmla="*/ 463761 h 579230"/>
                <a:gd name="connsiteX65" fmla="*/ 795902 w 985444"/>
                <a:gd name="connsiteY65" fmla="*/ 431188 h 579230"/>
                <a:gd name="connsiteX66" fmla="*/ 825089 w 985444"/>
                <a:gd name="connsiteY66" fmla="*/ 406364 h 579230"/>
                <a:gd name="connsiteX67" fmla="*/ 853223 w 985444"/>
                <a:gd name="connsiteY67" fmla="*/ 392673 h 579230"/>
                <a:gd name="connsiteX68" fmla="*/ 873308 w 985444"/>
                <a:gd name="connsiteY68" fmla="*/ 386731 h 579230"/>
                <a:gd name="connsiteX69" fmla="*/ 895876 w 985444"/>
                <a:gd name="connsiteY69" fmla="*/ 378983 h 579230"/>
                <a:gd name="connsiteX70" fmla="*/ 942590 w 985444"/>
                <a:gd name="connsiteY70" fmla="*/ 353557 h 579230"/>
                <a:gd name="connsiteX71" fmla="*/ 979150 w 985444"/>
                <a:gd name="connsiteY71" fmla="*/ 309024 h 579230"/>
                <a:gd name="connsiteX72" fmla="*/ 984340 w 985444"/>
                <a:gd name="connsiteY72" fmla="*/ 292549 h 579230"/>
                <a:gd name="connsiteX73" fmla="*/ 985694 w 985444"/>
                <a:gd name="connsiteY73" fmla="*/ 276301 h 579230"/>
                <a:gd name="connsiteX74" fmla="*/ 983437 w 985444"/>
                <a:gd name="connsiteY74" fmla="*/ 260879 h 579230"/>
                <a:gd name="connsiteX75" fmla="*/ 977720 w 985444"/>
                <a:gd name="connsiteY75" fmla="*/ 246662 h 579230"/>
                <a:gd name="connsiteX76" fmla="*/ 968994 w 985444"/>
                <a:gd name="connsiteY76" fmla="*/ 234175 h 579230"/>
                <a:gd name="connsiteX77" fmla="*/ 957710 w 985444"/>
                <a:gd name="connsiteY77" fmla="*/ 223719 h 579230"/>
                <a:gd name="connsiteX78" fmla="*/ 928523 w 985444"/>
                <a:gd name="connsiteY78" fmla="*/ 209727 h 579230"/>
                <a:gd name="connsiteX79" fmla="*/ 884893 w 985444"/>
                <a:gd name="connsiteY79" fmla="*/ 238764 h 579230"/>
                <a:gd name="connsiteX80" fmla="*/ 830806 w 985444"/>
                <a:gd name="connsiteY80" fmla="*/ 257871 h 579230"/>
                <a:gd name="connsiteX81" fmla="*/ 770702 w 985444"/>
                <a:gd name="connsiteY81" fmla="*/ 270208 h 579230"/>
                <a:gd name="connsiteX82" fmla="*/ 739408 w 985444"/>
                <a:gd name="connsiteY82" fmla="*/ 274947 h 579230"/>
                <a:gd name="connsiteX83" fmla="*/ 733089 w 985444"/>
                <a:gd name="connsiteY83" fmla="*/ 275849 h 579230"/>
                <a:gd name="connsiteX84" fmla="*/ 737076 w 985444"/>
                <a:gd name="connsiteY84" fmla="*/ 275247 h 579230"/>
                <a:gd name="connsiteX85" fmla="*/ 739408 w 985444"/>
                <a:gd name="connsiteY85" fmla="*/ 274721 h 579230"/>
                <a:gd name="connsiteX86" fmla="*/ 741364 w 985444"/>
                <a:gd name="connsiteY86" fmla="*/ 274420 h 57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985444" h="579230">
                  <a:moveTo>
                    <a:pt x="741364" y="274420"/>
                  </a:moveTo>
                  <a:cubicBezTo>
                    <a:pt x="740085" y="274796"/>
                    <a:pt x="739107" y="274947"/>
                    <a:pt x="737753" y="275323"/>
                  </a:cubicBezTo>
                  <a:cubicBezTo>
                    <a:pt x="735496" y="275849"/>
                    <a:pt x="733616" y="276000"/>
                    <a:pt x="730908" y="276451"/>
                  </a:cubicBezTo>
                  <a:cubicBezTo>
                    <a:pt x="729629" y="276602"/>
                    <a:pt x="728425" y="276677"/>
                    <a:pt x="727222" y="276677"/>
                  </a:cubicBezTo>
                  <a:cubicBezTo>
                    <a:pt x="725868" y="276827"/>
                    <a:pt x="724514" y="276902"/>
                    <a:pt x="723160" y="276902"/>
                  </a:cubicBezTo>
                  <a:lnTo>
                    <a:pt x="721204" y="276827"/>
                  </a:lnTo>
                  <a:cubicBezTo>
                    <a:pt x="720903" y="276827"/>
                    <a:pt x="720602" y="276752"/>
                    <a:pt x="720226" y="276827"/>
                  </a:cubicBezTo>
                  <a:lnTo>
                    <a:pt x="722332" y="276902"/>
                  </a:lnTo>
                  <a:cubicBezTo>
                    <a:pt x="725191" y="277053"/>
                    <a:pt x="728049" y="277429"/>
                    <a:pt x="730757" y="277805"/>
                  </a:cubicBezTo>
                  <a:cubicBezTo>
                    <a:pt x="736098" y="278708"/>
                    <a:pt x="740837" y="280288"/>
                    <a:pt x="745200" y="282168"/>
                  </a:cubicBezTo>
                  <a:cubicBezTo>
                    <a:pt x="762201" y="289992"/>
                    <a:pt x="770175" y="303983"/>
                    <a:pt x="770551" y="316095"/>
                  </a:cubicBezTo>
                  <a:cubicBezTo>
                    <a:pt x="770777" y="319254"/>
                    <a:pt x="770325" y="322037"/>
                    <a:pt x="769724" y="324971"/>
                  </a:cubicBezTo>
                  <a:cubicBezTo>
                    <a:pt x="768746" y="327905"/>
                    <a:pt x="767693" y="330989"/>
                    <a:pt x="766038" y="333697"/>
                  </a:cubicBezTo>
                  <a:cubicBezTo>
                    <a:pt x="762953" y="339339"/>
                    <a:pt x="758365" y="344228"/>
                    <a:pt x="753099" y="348441"/>
                  </a:cubicBezTo>
                  <a:cubicBezTo>
                    <a:pt x="742417" y="356941"/>
                    <a:pt x="728500" y="362207"/>
                    <a:pt x="714133" y="365893"/>
                  </a:cubicBezTo>
                  <a:cubicBezTo>
                    <a:pt x="711876" y="367097"/>
                    <a:pt x="702548" y="358145"/>
                    <a:pt x="691640" y="346260"/>
                  </a:cubicBezTo>
                  <a:cubicBezTo>
                    <a:pt x="680733" y="334449"/>
                    <a:pt x="668321" y="319781"/>
                    <a:pt x="658918" y="310528"/>
                  </a:cubicBezTo>
                  <a:cubicBezTo>
                    <a:pt x="651245" y="307369"/>
                    <a:pt x="647784" y="312333"/>
                    <a:pt x="646205" y="321511"/>
                  </a:cubicBezTo>
                  <a:cubicBezTo>
                    <a:pt x="644625" y="330763"/>
                    <a:pt x="644775" y="344154"/>
                    <a:pt x="645001" y="357619"/>
                  </a:cubicBezTo>
                  <a:cubicBezTo>
                    <a:pt x="645528" y="384399"/>
                    <a:pt x="645377" y="411254"/>
                    <a:pt x="630407" y="403732"/>
                  </a:cubicBezTo>
                  <a:cubicBezTo>
                    <a:pt x="567068" y="374620"/>
                    <a:pt x="517044" y="360026"/>
                    <a:pt x="471006" y="356039"/>
                  </a:cubicBezTo>
                  <a:cubicBezTo>
                    <a:pt x="448138" y="353933"/>
                    <a:pt x="425796" y="354685"/>
                    <a:pt x="405034" y="356867"/>
                  </a:cubicBezTo>
                  <a:cubicBezTo>
                    <a:pt x="384272" y="359048"/>
                    <a:pt x="364939" y="362809"/>
                    <a:pt x="346208" y="366946"/>
                  </a:cubicBezTo>
                  <a:lnTo>
                    <a:pt x="318525" y="373341"/>
                  </a:lnTo>
                  <a:cubicBezTo>
                    <a:pt x="309423" y="375447"/>
                    <a:pt x="300246" y="377628"/>
                    <a:pt x="290692" y="379283"/>
                  </a:cubicBezTo>
                  <a:cubicBezTo>
                    <a:pt x="271660" y="382894"/>
                    <a:pt x="251575" y="385677"/>
                    <a:pt x="230889" y="386129"/>
                  </a:cubicBezTo>
                  <a:cubicBezTo>
                    <a:pt x="210277" y="386505"/>
                    <a:pt x="189064" y="384775"/>
                    <a:pt x="168302" y="380111"/>
                  </a:cubicBezTo>
                  <a:cubicBezTo>
                    <a:pt x="147464" y="375522"/>
                    <a:pt x="127003" y="367849"/>
                    <a:pt x="108648" y="356716"/>
                  </a:cubicBezTo>
                  <a:cubicBezTo>
                    <a:pt x="104737" y="353632"/>
                    <a:pt x="123618" y="329409"/>
                    <a:pt x="144004" y="302404"/>
                  </a:cubicBezTo>
                  <a:cubicBezTo>
                    <a:pt x="164390" y="275398"/>
                    <a:pt x="186356" y="245684"/>
                    <a:pt x="190794" y="233272"/>
                  </a:cubicBezTo>
                  <a:cubicBezTo>
                    <a:pt x="190042" y="224772"/>
                    <a:pt x="188387" y="218302"/>
                    <a:pt x="185979" y="212961"/>
                  </a:cubicBezTo>
                  <a:cubicBezTo>
                    <a:pt x="183948" y="207319"/>
                    <a:pt x="181391" y="202505"/>
                    <a:pt x="180563" y="196487"/>
                  </a:cubicBezTo>
                  <a:cubicBezTo>
                    <a:pt x="178683" y="184903"/>
                    <a:pt x="182444" y="168579"/>
                    <a:pt x="208622" y="141723"/>
                  </a:cubicBezTo>
                  <a:cubicBezTo>
                    <a:pt x="218100" y="133975"/>
                    <a:pt x="207193" y="139316"/>
                    <a:pt x="190418" y="146538"/>
                  </a:cubicBezTo>
                  <a:cubicBezTo>
                    <a:pt x="173793" y="153835"/>
                    <a:pt x="151226" y="162561"/>
                    <a:pt x="138588" y="164291"/>
                  </a:cubicBezTo>
                  <a:cubicBezTo>
                    <a:pt x="129034" y="164893"/>
                    <a:pt x="121888" y="163689"/>
                    <a:pt x="116848" y="161282"/>
                  </a:cubicBezTo>
                  <a:cubicBezTo>
                    <a:pt x="112033" y="158800"/>
                    <a:pt x="109024" y="155264"/>
                    <a:pt x="107746" y="150976"/>
                  </a:cubicBezTo>
                  <a:cubicBezTo>
                    <a:pt x="105263" y="142476"/>
                    <a:pt x="109100" y="131643"/>
                    <a:pt x="114365" y="121563"/>
                  </a:cubicBezTo>
                  <a:cubicBezTo>
                    <a:pt x="119631" y="111333"/>
                    <a:pt x="126176" y="101854"/>
                    <a:pt x="128508" y="93655"/>
                  </a:cubicBezTo>
                  <a:cubicBezTo>
                    <a:pt x="130840" y="85380"/>
                    <a:pt x="128809" y="78535"/>
                    <a:pt x="117073" y="71313"/>
                  </a:cubicBezTo>
                  <a:cubicBezTo>
                    <a:pt x="108423" y="67552"/>
                    <a:pt x="103759" y="63038"/>
                    <a:pt x="101652" y="58375"/>
                  </a:cubicBezTo>
                  <a:cubicBezTo>
                    <a:pt x="99396" y="53635"/>
                    <a:pt x="99621" y="48821"/>
                    <a:pt x="100374" y="44007"/>
                  </a:cubicBezTo>
                  <a:cubicBezTo>
                    <a:pt x="101803" y="34302"/>
                    <a:pt x="105639" y="25576"/>
                    <a:pt x="97816" y="14368"/>
                  </a:cubicBezTo>
                  <a:cubicBezTo>
                    <a:pt x="81492" y="11434"/>
                    <a:pt x="65469" y="8500"/>
                    <a:pt x="49672" y="5642"/>
                  </a:cubicBezTo>
                  <a:cubicBezTo>
                    <a:pt x="17927" y="47241"/>
                    <a:pt x="1077" y="103961"/>
                    <a:pt x="6719" y="159401"/>
                  </a:cubicBezTo>
                  <a:cubicBezTo>
                    <a:pt x="9502" y="187009"/>
                    <a:pt x="17626" y="214165"/>
                    <a:pt x="30715" y="238237"/>
                  </a:cubicBezTo>
                  <a:cubicBezTo>
                    <a:pt x="43805" y="262384"/>
                    <a:pt x="61859" y="283447"/>
                    <a:pt x="83674" y="299019"/>
                  </a:cubicBezTo>
                  <a:cubicBezTo>
                    <a:pt x="85178" y="300673"/>
                    <a:pt x="78784" y="311807"/>
                    <a:pt x="72691" y="323241"/>
                  </a:cubicBezTo>
                  <a:cubicBezTo>
                    <a:pt x="66598" y="334675"/>
                    <a:pt x="60805" y="346486"/>
                    <a:pt x="62761" y="348216"/>
                  </a:cubicBezTo>
                  <a:cubicBezTo>
                    <a:pt x="71788" y="350247"/>
                    <a:pt x="73443" y="357619"/>
                    <a:pt x="72616" y="367774"/>
                  </a:cubicBezTo>
                  <a:cubicBezTo>
                    <a:pt x="71638" y="378005"/>
                    <a:pt x="67500" y="391545"/>
                    <a:pt x="63890" y="406214"/>
                  </a:cubicBezTo>
                  <a:cubicBezTo>
                    <a:pt x="60429" y="420582"/>
                    <a:pt x="57195" y="436454"/>
                    <a:pt x="58022" y="450822"/>
                  </a:cubicBezTo>
                  <a:cubicBezTo>
                    <a:pt x="58473" y="457969"/>
                    <a:pt x="60053" y="464513"/>
                    <a:pt x="62836" y="470531"/>
                  </a:cubicBezTo>
                  <a:cubicBezTo>
                    <a:pt x="65695" y="476474"/>
                    <a:pt x="69908" y="481815"/>
                    <a:pt x="76001" y="485501"/>
                  </a:cubicBezTo>
                  <a:cubicBezTo>
                    <a:pt x="100975" y="501599"/>
                    <a:pt x="126552" y="515290"/>
                    <a:pt x="154084" y="526498"/>
                  </a:cubicBezTo>
                  <a:cubicBezTo>
                    <a:pt x="181541" y="537782"/>
                    <a:pt x="210804" y="547035"/>
                    <a:pt x="243000" y="553504"/>
                  </a:cubicBezTo>
                  <a:cubicBezTo>
                    <a:pt x="252553" y="555686"/>
                    <a:pt x="265868" y="544853"/>
                    <a:pt x="278055" y="534096"/>
                  </a:cubicBezTo>
                  <a:cubicBezTo>
                    <a:pt x="290316" y="523189"/>
                    <a:pt x="301525" y="511679"/>
                    <a:pt x="310251" y="512130"/>
                  </a:cubicBezTo>
                  <a:cubicBezTo>
                    <a:pt x="332216" y="513484"/>
                    <a:pt x="354257" y="507015"/>
                    <a:pt x="375019" y="498740"/>
                  </a:cubicBezTo>
                  <a:cubicBezTo>
                    <a:pt x="395857" y="490465"/>
                    <a:pt x="415641" y="480310"/>
                    <a:pt x="435425" y="474217"/>
                  </a:cubicBezTo>
                  <a:cubicBezTo>
                    <a:pt x="455284" y="468049"/>
                    <a:pt x="475219" y="465943"/>
                    <a:pt x="497109" y="473164"/>
                  </a:cubicBezTo>
                  <a:cubicBezTo>
                    <a:pt x="519075" y="480310"/>
                    <a:pt x="543147" y="496860"/>
                    <a:pt x="572409" y="527401"/>
                  </a:cubicBezTo>
                  <a:cubicBezTo>
                    <a:pt x="604906" y="563584"/>
                    <a:pt x="634093" y="575695"/>
                    <a:pt x="658993" y="573589"/>
                  </a:cubicBezTo>
                  <a:cubicBezTo>
                    <a:pt x="683967" y="571483"/>
                    <a:pt x="704579" y="555159"/>
                    <a:pt x="722106" y="534246"/>
                  </a:cubicBezTo>
                  <a:cubicBezTo>
                    <a:pt x="739408" y="513409"/>
                    <a:pt x="755581" y="487156"/>
                    <a:pt x="771454" y="463761"/>
                  </a:cubicBezTo>
                  <a:cubicBezTo>
                    <a:pt x="779428" y="452026"/>
                    <a:pt x="787326" y="440893"/>
                    <a:pt x="795902" y="431188"/>
                  </a:cubicBezTo>
                  <a:cubicBezTo>
                    <a:pt x="804478" y="421484"/>
                    <a:pt x="813730" y="413210"/>
                    <a:pt x="825089" y="406364"/>
                  </a:cubicBezTo>
                  <a:cubicBezTo>
                    <a:pt x="831558" y="399820"/>
                    <a:pt x="841262" y="396209"/>
                    <a:pt x="853223" y="392673"/>
                  </a:cubicBezTo>
                  <a:cubicBezTo>
                    <a:pt x="859241" y="391169"/>
                    <a:pt x="866011" y="388837"/>
                    <a:pt x="873308" y="386731"/>
                  </a:cubicBezTo>
                  <a:cubicBezTo>
                    <a:pt x="880455" y="384474"/>
                    <a:pt x="888127" y="381991"/>
                    <a:pt x="895876" y="378983"/>
                  </a:cubicBezTo>
                  <a:cubicBezTo>
                    <a:pt x="911372" y="372964"/>
                    <a:pt x="927771" y="364991"/>
                    <a:pt x="942590" y="353557"/>
                  </a:cubicBezTo>
                  <a:cubicBezTo>
                    <a:pt x="957259" y="342122"/>
                    <a:pt x="970724" y="327529"/>
                    <a:pt x="979150" y="309024"/>
                  </a:cubicBezTo>
                  <a:cubicBezTo>
                    <a:pt x="981632" y="303682"/>
                    <a:pt x="983287" y="298041"/>
                    <a:pt x="984340" y="292549"/>
                  </a:cubicBezTo>
                  <a:cubicBezTo>
                    <a:pt x="985393" y="287058"/>
                    <a:pt x="985995" y="281792"/>
                    <a:pt x="985694" y="276301"/>
                  </a:cubicBezTo>
                  <a:cubicBezTo>
                    <a:pt x="985468" y="270960"/>
                    <a:pt x="984716" y="265844"/>
                    <a:pt x="983437" y="260879"/>
                  </a:cubicBezTo>
                  <a:cubicBezTo>
                    <a:pt x="982008" y="255840"/>
                    <a:pt x="980052" y="251100"/>
                    <a:pt x="977720" y="246662"/>
                  </a:cubicBezTo>
                  <a:cubicBezTo>
                    <a:pt x="975388" y="242299"/>
                    <a:pt x="972455" y="238011"/>
                    <a:pt x="968994" y="234175"/>
                  </a:cubicBezTo>
                  <a:cubicBezTo>
                    <a:pt x="965609" y="230338"/>
                    <a:pt x="961848" y="226803"/>
                    <a:pt x="957710" y="223719"/>
                  </a:cubicBezTo>
                  <a:cubicBezTo>
                    <a:pt x="949135" y="217400"/>
                    <a:pt x="939356" y="212736"/>
                    <a:pt x="928523" y="209727"/>
                  </a:cubicBezTo>
                  <a:cubicBezTo>
                    <a:pt x="916262" y="221311"/>
                    <a:pt x="901292" y="230865"/>
                    <a:pt x="884893" y="238764"/>
                  </a:cubicBezTo>
                  <a:cubicBezTo>
                    <a:pt x="868419" y="246662"/>
                    <a:pt x="849989" y="252831"/>
                    <a:pt x="830806" y="257871"/>
                  </a:cubicBezTo>
                  <a:cubicBezTo>
                    <a:pt x="811549" y="262911"/>
                    <a:pt x="791388" y="266822"/>
                    <a:pt x="770702" y="270208"/>
                  </a:cubicBezTo>
                  <a:cubicBezTo>
                    <a:pt x="760396" y="271862"/>
                    <a:pt x="749940" y="273442"/>
                    <a:pt x="739408" y="274947"/>
                  </a:cubicBezTo>
                  <a:cubicBezTo>
                    <a:pt x="737302" y="275247"/>
                    <a:pt x="735195" y="275548"/>
                    <a:pt x="733089" y="275849"/>
                  </a:cubicBezTo>
                  <a:cubicBezTo>
                    <a:pt x="734218" y="275699"/>
                    <a:pt x="735496" y="275548"/>
                    <a:pt x="737076" y="275247"/>
                  </a:cubicBezTo>
                  <a:cubicBezTo>
                    <a:pt x="737828" y="275097"/>
                    <a:pt x="738581" y="274871"/>
                    <a:pt x="739408" y="274721"/>
                  </a:cubicBezTo>
                  <a:cubicBezTo>
                    <a:pt x="740085" y="274721"/>
                    <a:pt x="740687" y="274570"/>
                    <a:pt x="741364" y="274420"/>
                  </a:cubicBezTo>
                  <a:close/>
                </a:path>
              </a:pathLst>
            </a:custGeom>
            <a:solidFill>
              <a:srgbClr val="E5C961"/>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33E92158-5BEF-48FB-9C87-DD63003C7E03}"/>
                </a:ext>
              </a:extLst>
            </p:cNvPr>
            <p:cNvSpPr/>
            <p:nvPr/>
          </p:nvSpPr>
          <p:spPr>
            <a:xfrm>
              <a:off x="1564894" y="6161288"/>
              <a:ext cx="203131" cy="105327"/>
            </a:xfrm>
            <a:custGeom>
              <a:avLst/>
              <a:gdLst>
                <a:gd name="connsiteX0" fmla="*/ 131342 w 203106"/>
                <a:gd name="connsiteY0" fmla="*/ 14293 h 105314"/>
                <a:gd name="connsiteX1" fmla="*/ 68304 w 203106"/>
                <a:gd name="connsiteY1" fmla="*/ 65973 h 105314"/>
                <a:gd name="connsiteX2" fmla="*/ 39343 w 203106"/>
                <a:gd name="connsiteY2" fmla="*/ 85155 h 105314"/>
                <a:gd name="connsiteX3" fmla="*/ 25576 w 203106"/>
                <a:gd name="connsiteY3" fmla="*/ 93204 h 105314"/>
                <a:gd name="connsiteX4" fmla="*/ 18957 w 203106"/>
                <a:gd name="connsiteY4" fmla="*/ 96815 h 105314"/>
                <a:gd name="connsiteX5" fmla="*/ 13841 w 203106"/>
                <a:gd name="connsiteY5" fmla="*/ 99523 h 105314"/>
                <a:gd name="connsiteX6" fmla="*/ 12186 w 203106"/>
                <a:gd name="connsiteY6" fmla="*/ 100275 h 105314"/>
                <a:gd name="connsiteX7" fmla="*/ 10155 w 203106"/>
                <a:gd name="connsiteY7" fmla="*/ 101103 h 105314"/>
                <a:gd name="connsiteX8" fmla="*/ 8350 w 203106"/>
                <a:gd name="connsiteY8" fmla="*/ 101705 h 105314"/>
                <a:gd name="connsiteX9" fmla="*/ 9553 w 203106"/>
                <a:gd name="connsiteY9" fmla="*/ 101253 h 105314"/>
                <a:gd name="connsiteX10" fmla="*/ 12036 w 203106"/>
                <a:gd name="connsiteY10" fmla="*/ 100351 h 105314"/>
                <a:gd name="connsiteX11" fmla="*/ 9027 w 203106"/>
                <a:gd name="connsiteY11" fmla="*/ 101404 h 105314"/>
                <a:gd name="connsiteX12" fmla="*/ 5642 w 203106"/>
                <a:gd name="connsiteY12" fmla="*/ 102382 h 105314"/>
                <a:gd name="connsiteX13" fmla="*/ 21063 w 203106"/>
                <a:gd name="connsiteY13" fmla="*/ 98319 h 105314"/>
                <a:gd name="connsiteX14" fmla="*/ 51604 w 203106"/>
                <a:gd name="connsiteY14" fmla="*/ 89894 h 105314"/>
                <a:gd name="connsiteX15" fmla="*/ 109753 w 203106"/>
                <a:gd name="connsiteY15" fmla="*/ 70110 h 105314"/>
                <a:gd name="connsiteX16" fmla="*/ 160680 w 203106"/>
                <a:gd name="connsiteY16" fmla="*/ 43556 h 105314"/>
                <a:gd name="connsiteX17" fmla="*/ 199496 w 203106"/>
                <a:gd name="connsiteY17" fmla="*/ 7523 h 105314"/>
                <a:gd name="connsiteX18" fmla="*/ 131342 w 203106"/>
                <a:gd name="connsiteY18" fmla="*/ 14293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3106" h="105314">
                  <a:moveTo>
                    <a:pt x="131342" y="14293"/>
                  </a:moveTo>
                  <a:cubicBezTo>
                    <a:pt x="109377" y="34529"/>
                    <a:pt x="88239" y="51755"/>
                    <a:pt x="68304" y="65973"/>
                  </a:cubicBezTo>
                  <a:cubicBezTo>
                    <a:pt x="58299" y="73119"/>
                    <a:pt x="48746" y="79363"/>
                    <a:pt x="39343" y="85155"/>
                  </a:cubicBezTo>
                  <a:cubicBezTo>
                    <a:pt x="34679" y="88014"/>
                    <a:pt x="30090" y="90722"/>
                    <a:pt x="25576" y="93204"/>
                  </a:cubicBezTo>
                  <a:cubicBezTo>
                    <a:pt x="23320" y="94408"/>
                    <a:pt x="21138" y="95687"/>
                    <a:pt x="18957" y="96815"/>
                  </a:cubicBezTo>
                  <a:cubicBezTo>
                    <a:pt x="17226" y="97718"/>
                    <a:pt x="15496" y="98620"/>
                    <a:pt x="13841" y="99523"/>
                  </a:cubicBezTo>
                  <a:cubicBezTo>
                    <a:pt x="13240" y="99824"/>
                    <a:pt x="12638" y="100050"/>
                    <a:pt x="12186" y="100275"/>
                  </a:cubicBezTo>
                  <a:cubicBezTo>
                    <a:pt x="11359" y="100651"/>
                    <a:pt x="10682" y="100877"/>
                    <a:pt x="10155" y="101103"/>
                  </a:cubicBezTo>
                  <a:cubicBezTo>
                    <a:pt x="9253" y="101328"/>
                    <a:pt x="7974" y="101855"/>
                    <a:pt x="8350" y="101705"/>
                  </a:cubicBezTo>
                  <a:cubicBezTo>
                    <a:pt x="8576" y="101629"/>
                    <a:pt x="8952" y="101479"/>
                    <a:pt x="9553" y="101253"/>
                  </a:cubicBezTo>
                  <a:cubicBezTo>
                    <a:pt x="10080" y="101103"/>
                    <a:pt x="10832" y="100877"/>
                    <a:pt x="12036" y="100351"/>
                  </a:cubicBezTo>
                  <a:cubicBezTo>
                    <a:pt x="10983" y="100877"/>
                    <a:pt x="10080" y="101103"/>
                    <a:pt x="9027" y="101404"/>
                  </a:cubicBezTo>
                  <a:cubicBezTo>
                    <a:pt x="7673" y="101930"/>
                    <a:pt x="6545" y="102231"/>
                    <a:pt x="5642" y="102382"/>
                  </a:cubicBezTo>
                  <a:cubicBezTo>
                    <a:pt x="10757" y="101028"/>
                    <a:pt x="15872" y="99673"/>
                    <a:pt x="21063" y="98319"/>
                  </a:cubicBezTo>
                  <a:cubicBezTo>
                    <a:pt x="31293" y="95611"/>
                    <a:pt x="41524" y="92828"/>
                    <a:pt x="51604" y="89894"/>
                  </a:cubicBezTo>
                  <a:cubicBezTo>
                    <a:pt x="71764" y="84027"/>
                    <a:pt x="91323" y="77708"/>
                    <a:pt x="109753" y="70110"/>
                  </a:cubicBezTo>
                  <a:cubicBezTo>
                    <a:pt x="128258" y="62588"/>
                    <a:pt x="145485" y="53937"/>
                    <a:pt x="160680" y="43556"/>
                  </a:cubicBezTo>
                  <a:cubicBezTo>
                    <a:pt x="175875" y="33250"/>
                    <a:pt x="189416" y="21289"/>
                    <a:pt x="199496" y="7523"/>
                  </a:cubicBezTo>
                  <a:cubicBezTo>
                    <a:pt x="178659" y="3461"/>
                    <a:pt x="154813" y="6094"/>
                    <a:pt x="131342" y="14293"/>
                  </a:cubicBezTo>
                  <a:close/>
                </a:path>
              </a:pathLst>
            </a:custGeom>
            <a:solidFill>
              <a:srgbClr val="E5CA6E"/>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7D427D17-5CA9-429F-986A-E1E466F43215}"/>
                </a:ext>
              </a:extLst>
            </p:cNvPr>
            <p:cNvSpPr/>
            <p:nvPr/>
          </p:nvSpPr>
          <p:spPr>
            <a:xfrm>
              <a:off x="922325" y="5998032"/>
              <a:ext cx="677101" cy="398737"/>
            </a:xfrm>
            <a:custGeom>
              <a:avLst/>
              <a:gdLst>
                <a:gd name="connsiteX0" fmla="*/ 643021 w 677023"/>
                <a:gd name="connsiteY0" fmla="*/ 266747 h 398691"/>
                <a:gd name="connsiteX1" fmla="*/ 628804 w 677023"/>
                <a:gd name="connsiteY1" fmla="*/ 267725 h 398691"/>
                <a:gd name="connsiteX2" fmla="*/ 609772 w 677023"/>
                <a:gd name="connsiteY2" fmla="*/ 265092 h 398691"/>
                <a:gd name="connsiteX3" fmla="*/ 607816 w 677023"/>
                <a:gd name="connsiteY3" fmla="*/ 264716 h 398691"/>
                <a:gd name="connsiteX4" fmla="*/ 610223 w 677023"/>
                <a:gd name="connsiteY4" fmla="*/ 266220 h 398691"/>
                <a:gd name="connsiteX5" fmla="*/ 613608 w 677023"/>
                <a:gd name="connsiteY5" fmla="*/ 268552 h 398691"/>
                <a:gd name="connsiteX6" fmla="*/ 585474 w 677023"/>
                <a:gd name="connsiteY6" fmla="*/ 247640 h 398691"/>
                <a:gd name="connsiteX7" fmla="*/ 583218 w 677023"/>
                <a:gd name="connsiteY7" fmla="*/ 245835 h 398691"/>
                <a:gd name="connsiteX8" fmla="*/ 582089 w 677023"/>
                <a:gd name="connsiteY8" fmla="*/ 244932 h 398691"/>
                <a:gd name="connsiteX9" fmla="*/ 580585 w 677023"/>
                <a:gd name="connsiteY9" fmla="*/ 243728 h 398691"/>
                <a:gd name="connsiteX10" fmla="*/ 577726 w 677023"/>
                <a:gd name="connsiteY10" fmla="*/ 241246 h 398691"/>
                <a:gd name="connsiteX11" fmla="*/ 571407 w 677023"/>
                <a:gd name="connsiteY11" fmla="*/ 235378 h 398691"/>
                <a:gd name="connsiteX12" fmla="*/ 564336 w 677023"/>
                <a:gd name="connsiteY12" fmla="*/ 228157 h 398691"/>
                <a:gd name="connsiteX13" fmla="*/ 560650 w 677023"/>
                <a:gd name="connsiteY13" fmla="*/ 224095 h 398691"/>
                <a:gd name="connsiteX14" fmla="*/ 556588 w 677023"/>
                <a:gd name="connsiteY14" fmla="*/ 219581 h 398691"/>
                <a:gd name="connsiteX15" fmla="*/ 553504 w 677023"/>
                <a:gd name="connsiteY15" fmla="*/ 215970 h 398691"/>
                <a:gd name="connsiteX16" fmla="*/ 550645 w 677023"/>
                <a:gd name="connsiteY16" fmla="*/ 212510 h 398691"/>
                <a:gd name="connsiteX17" fmla="*/ 537556 w 677023"/>
                <a:gd name="connsiteY17" fmla="*/ 204687 h 398691"/>
                <a:gd name="connsiteX18" fmla="*/ 523790 w 677023"/>
                <a:gd name="connsiteY18" fmla="*/ 185053 h 398691"/>
                <a:gd name="connsiteX19" fmla="*/ 504909 w 677023"/>
                <a:gd name="connsiteY19" fmla="*/ 228157 h 398691"/>
                <a:gd name="connsiteX20" fmla="*/ 462858 w 677023"/>
                <a:gd name="connsiteY20" fmla="*/ 263437 h 398691"/>
                <a:gd name="connsiteX21" fmla="*/ 422011 w 677023"/>
                <a:gd name="connsiteY21" fmla="*/ 198368 h 398691"/>
                <a:gd name="connsiteX22" fmla="*/ 396811 w 677023"/>
                <a:gd name="connsiteY22" fmla="*/ 309099 h 398691"/>
                <a:gd name="connsiteX23" fmla="*/ 369579 w 677023"/>
                <a:gd name="connsiteY23" fmla="*/ 286682 h 398691"/>
                <a:gd name="connsiteX24" fmla="*/ 340166 w 677023"/>
                <a:gd name="connsiteY24" fmla="*/ 245082 h 398691"/>
                <a:gd name="connsiteX25" fmla="*/ 294580 w 677023"/>
                <a:gd name="connsiteY25" fmla="*/ 219055 h 398691"/>
                <a:gd name="connsiteX26" fmla="*/ 259977 w 677023"/>
                <a:gd name="connsiteY26" fmla="*/ 196036 h 398691"/>
                <a:gd name="connsiteX27" fmla="*/ 237936 w 677023"/>
                <a:gd name="connsiteY27" fmla="*/ 174597 h 398691"/>
                <a:gd name="connsiteX28" fmla="*/ 225524 w 677023"/>
                <a:gd name="connsiteY28" fmla="*/ 153684 h 398691"/>
                <a:gd name="connsiteX29" fmla="*/ 217776 w 677023"/>
                <a:gd name="connsiteY29" fmla="*/ 164667 h 398691"/>
                <a:gd name="connsiteX30" fmla="*/ 209050 w 677023"/>
                <a:gd name="connsiteY30" fmla="*/ 175199 h 398691"/>
                <a:gd name="connsiteX31" fmla="*/ 187159 w 677023"/>
                <a:gd name="connsiteY31" fmla="*/ 173167 h 398691"/>
                <a:gd name="connsiteX32" fmla="*/ 144732 w 677023"/>
                <a:gd name="connsiteY32" fmla="*/ 197992 h 398691"/>
                <a:gd name="connsiteX33" fmla="*/ 138865 w 677023"/>
                <a:gd name="connsiteY33" fmla="*/ 197916 h 398691"/>
                <a:gd name="connsiteX34" fmla="*/ 134652 w 677023"/>
                <a:gd name="connsiteY34" fmla="*/ 195359 h 398691"/>
                <a:gd name="connsiteX35" fmla="*/ 131643 w 677023"/>
                <a:gd name="connsiteY35" fmla="*/ 191221 h 398691"/>
                <a:gd name="connsiteX36" fmla="*/ 130139 w 677023"/>
                <a:gd name="connsiteY36" fmla="*/ 185504 h 398691"/>
                <a:gd name="connsiteX37" fmla="*/ 129612 w 677023"/>
                <a:gd name="connsiteY37" fmla="*/ 178885 h 398691"/>
                <a:gd name="connsiteX38" fmla="*/ 130214 w 677023"/>
                <a:gd name="connsiteY38" fmla="*/ 171362 h 398691"/>
                <a:gd name="connsiteX39" fmla="*/ 133449 w 677023"/>
                <a:gd name="connsiteY39" fmla="*/ 155640 h 398691"/>
                <a:gd name="connsiteX40" fmla="*/ 141272 w 677023"/>
                <a:gd name="connsiteY40" fmla="*/ 127807 h 398691"/>
                <a:gd name="connsiteX41" fmla="*/ 133825 w 677023"/>
                <a:gd name="connsiteY41" fmla="*/ 114567 h 398691"/>
                <a:gd name="connsiteX42" fmla="*/ 150826 w 677023"/>
                <a:gd name="connsiteY42" fmla="*/ 94708 h 398691"/>
                <a:gd name="connsiteX43" fmla="*/ 169782 w 677023"/>
                <a:gd name="connsiteY43" fmla="*/ 77782 h 398691"/>
                <a:gd name="connsiteX44" fmla="*/ 137135 w 677023"/>
                <a:gd name="connsiteY44" fmla="*/ 69809 h 398691"/>
                <a:gd name="connsiteX45" fmla="*/ 141498 w 677023"/>
                <a:gd name="connsiteY45" fmla="*/ 49874 h 398691"/>
                <a:gd name="connsiteX46" fmla="*/ 129988 w 677023"/>
                <a:gd name="connsiteY46" fmla="*/ 45812 h 398691"/>
                <a:gd name="connsiteX47" fmla="*/ 118705 w 677023"/>
                <a:gd name="connsiteY47" fmla="*/ 40772 h 398691"/>
                <a:gd name="connsiteX48" fmla="*/ 113138 w 677023"/>
                <a:gd name="connsiteY48" fmla="*/ 31820 h 398691"/>
                <a:gd name="connsiteX49" fmla="*/ 119307 w 677023"/>
                <a:gd name="connsiteY49" fmla="*/ 24222 h 398691"/>
                <a:gd name="connsiteX50" fmla="*/ 41825 w 677023"/>
                <a:gd name="connsiteY50" fmla="*/ 12186 h 398691"/>
                <a:gd name="connsiteX51" fmla="*/ 5642 w 677023"/>
                <a:gd name="connsiteY51" fmla="*/ 5642 h 398691"/>
                <a:gd name="connsiteX52" fmla="*/ 8199 w 677023"/>
                <a:gd name="connsiteY52" fmla="*/ 35280 h 398691"/>
                <a:gd name="connsiteX53" fmla="*/ 9478 w 677023"/>
                <a:gd name="connsiteY53" fmla="*/ 49648 h 398691"/>
                <a:gd name="connsiteX54" fmla="*/ 24899 w 677023"/>
                <a:gd name="connsiteY54" fmla="*/ 62587 h 398691"/>
                <a:gd name="connsiteX55" fmla="*/ 36334 w 677023"/>
                <a:gd name="connsiteY55" fmla="*/ 84929 h 398691"/>
                <a:gd name="connsiteX56" fmla="*/ 22191 w 677023"/>
                <a:gd name="connsiteY56" fmla="*/ 112837 h 398691"/>
                <a:gd name="connsiteX57" fmla="*/ 15572 w 677023"/>
                <a:gd name="connsiteY57" fmla="*/ 142250 h 398691"/>
                <a:gd name="connsiteX58" fmla="*/ 24674 w 677023"/>
                <a:gd name="connsiteY58" fmla="*/ 152556 h 398691"/>
                <a:gd name="connsiteX59" fmla="*/ 46414 w 677023"/>
                <a:gd name="connsiteY59" fmla="*/ 155565 h 398691"/>
                <a:gd name="connsiteX60" fmla="*/ 98244 w 677023"/>
                <a:gd name="connsiteY60" fmla="*/ 137812 h 398691"/>
                <a:gd name="connsiteX61" fmla="*/ 116448 w 677023"/>
                <a:gd name="connsiteY61" fmla="*/ 132997 h 398691"/>
                <a:gd name="connsiteX62" fmla="*/ 88389 w 677023"/>
                <a:gd name="connsiteY62" fmla="*/ 187761 h 398691"/>
                <a:gd name="connsiteX63" fmla="*/ 93805 w 677023"/>
                <a:gd name="connsiteY63" fmla="*/ 204235 h 398691"/>
                <a:gd name="connsiteX64" fmla="*/ 98620 w 677023"/>
                <a:gd name="connsiteY64" fmla="*/ 224546 h 398691"/>
                <a:gd name="connsiteX65" fmla="*/ 51830 w 677023"/>
                <a:gd name="connsiteY65" fmla="*/ 293678 h 398691"/>
                <a:gd name="connsiteX66" fmla="*/ 16474 w 677023"/>
                <a:gd name="connsiteY66" fmla="*/ 347990 h 398691"/>
                <a:gd name="connsiteX67" fmla="*/ 76128 w 677023"/>
                <a:gd name="connsiteY67" fmla="*/ 371385 h 398691"/>
                <a:gd name="connsiteX68" fmla="*/ 138715 w 677023"/>
                <a:gd name="connsiteY68" fmla="*/ 377403 h 398691"/>
                <a:gd name="connsiteX69" fmla="*/ 198518 w 677023"/>
                <a:gd name="connsiteY69" fmla="*/ 370557 h 398691"/>
                <a:gd name="connsiteX70" fmla="*/ 226351 w 677023"/>
                <a:gd name="connsiteY70" fmla="*/ 364615 h 398691"/>
                <a:gd name="connsiteX71" fmla="*/ 254034 w 677023"/>
                <a:gd name="connsiteY71" fmla="*/ 358220 h 398691"/>
                <a:gd name="connsiteX72" fmla="*/ 312860 w 677023"/>
                <a:gd name="connsiteY72" fmla="*/ 348140 h 398691"/>
                <a:gd name="connsiteX73" fmla="*/ 378832 w 677023"/>
                <a:gd name="connsiteY73" fmla="*/ 347313 h 398691"/>
                <a:gd name="connsiteX74" fmla="*/ 538233 w 677023"/>
                <a:gd name="connsiteY74" fmla="*/ 395005 h 398691"/>
                <a:gd name="connsiteX75" fmla="*/ 552827 w 677023"/>
                <a:gd name="connsiteY75" fmla="*/ 348892 h 398691"/>
                <a:gd name="connsiteX76" fmla="*/ 554030 w 677023"/>
                <a:gd name="connsiteY76" fmla="*/ 312785 h 398691"/>
                <a:gd name="connsiteX77" fmla="*/ 566743 w 677023"/>
                <a:gd name="connsiteY77" fmla="*/ 301802 h 398691"/>
                <a:gd name="connsiteX78" fmla="*/ 599466 w 677023"/>
                <a:gd name="connsiteY78" fmla="*/ 337533 h 398691"/>
                <a:gd name="connsiteX79" fmla="*/ 621958 w 677023"/>
                <a:gd name="connsiteY79" fmla="*/ 357167 h 398691"/>
                <a:gd name="connsiteX80" fmla="*/ 660925 w 677023"/>
                <a:gd name="connsiteY80" fmla="*/ 339715 h 398691"/>
                <a:gd name="connsiteX81" fmla="*/ 673864 w 677023"/>
                <a:gd name="connsiteY81" fmla="*/ 324971 h 398691"/>
                <a:gd name="connsiteX82" fmla="*/ 677550 w 677023"/>
                <a:gd name="connsiteY82" fmla="*/ 316245 h 398691"/>
                <a:gd name="connsiteX83" fmla="*/ 678377 w 677023"/>
                <a:gd name="connsiteY83" fmla="*/ 307368 h 398691"/>
                <a:gd name="connsiteX84" fmla="*/ 653026 w 677023"/>
                <a:gd name="connsiteY84" fmla="*/ 273442 h 398691"/>
                <a:gd name="connsiteX85" fmla="*/ 638583 w 677023"/>
                <a:gd name="connsiteY85" fmla="*/ 269079 h 398691"/>
                <a:gd name="connsiteX86" fmla="*/ 630158 w 677023"/>
                <a:gd name="connsiteY86" fmla="*/ 268176 h 398691"/>
                <a:gd name="connsiteX87" fmla="*/ 628052 w 677023"/>
                <a:gd name="connsiteY87" fmla="*/ 268101 h 398691"/>
                <a:gd name="connsiteX88" fmla="*/ 629030 w 677023"/>
                <a:gd name="connsiteY88" fmla="*/ 268101 h 398691"/>
                <a:gd name="connsiteX89" fmla="*/ 630986 w 677023"/>
                <a:gd name="connsiteY89" fmla="*/ 268176 h 398691"/>
                <a:gd name="connsiteX90" fmla="*/ 635048 w 677023"/>
                <a:gd name="connsiteY90" fmla="*/ 267951 h 398691"/>
                <a:gd name="connsiteX91" fmla="*/ 638734 w 677023"/>
                <a:gd name="connsiteY91" fmla="*/ 267725 h 398691"/>
                <a:gd name="connsiteX92" fmla="*/ 645579 w 677023"/>
                <a:gd name="connsiteY92" fmla="*/ 266597 h 398691"/>
                <a:gd name="connsiteX93" fmla="*/ 643021 w 677023"/>
                <a:gd name="connsiteY93" fmla="*/ 266747 h 39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677023" h="398691">
                  <a:moveTo>
                    <a:pt x="643021" y="266747"/>
                  </a:moveTo>
                  <a:cubicBezTo>
                    <a:pt x="638658" y="267424"/>
                    <a:pt x="633543" y="267875"/>
                    <a:pt x="628804" y="267725"/>
                  </a:cubicBezTo>
                  <a:cubicBezTo>
                    <a:pt x="620981" y="267650"/>
                    <a:pt x="613684" y="266296"/>
                    <a:pt x="609772" y="265092"/>
                  </a:cubicBezTo>
                  <a:cubicBezTo>
                    <a:pt x="605785" y="263964"/>
                    <a:pt x="605183" y="263211"/>
                    <a:pt x="607816" y="264716"/>
                  </a:cubicBezTo>
                  <a:cubicBezTo>
                    <a:pt x="608568" y="265092"/>
                    <a:pt x="609396" y="265619"/>
                    <a:pt x="610223" y="266220"/>
                  </a:cubicBezTo>
                  <a:cubicBezTo>
                    <a:pt x="611352" y="266897"/>
                    <a:pt x="612480" y="267650"/>
                    <a:pt x="613608" y="268552"/>
                  </a:cubicBezTo>
                  <a:cubicBezTo>
                    <a:pt x="604205" y="261556"/>
                    <a:pt x="594802" y="254561"/>
                    <a:pt x="585474" y="247640"/>
                  </a:cubicBezTo>
                  <a:lnTo>
                    <a:pt x="583218" y="245835"/>
                  </a:lnTo>
                  <a:lnTo>
                    <a:pt x="582089" y="244932"/>
                  </a:lnTo>
                  <a:lnTo>
                    <a:pt x="580585" y="243728"/>
                  </a:lnTo>
                  <a:lnTo>
                    <a:pt x="577726" y="241246"/>
                  </a:lnTo>
                  <a:cubicBezTo>
                    <a:pt x="576147" y="239741"/>
                    <a:pt x="573589" y="237485"/>
                    <a:pt x="571407" y="235378"/>
                  </a:cubicBezTo>
                  <a:cubicBezTo>
                    <a:pt x="569000" y="232971"/>
                    <a:pt x="566668" y="230564"/>
                    <a:pt x="564336" y="228157"/>
                  </a:cubicBezTo>
                  <a:cubicBezTo>
                    <a:pt x="563058" y="226803"/>
                    <a:pt x="561854" y="225449"/>
                    <a:pt x="560650" y="224095"/>
                  </a:cubicBezTo>
                  <a:lnTo>
                    <a:pt x="556588" y="219581"/>
                  </a:lnTo>
                  <a:lnTo>
                    <a:pt x="553504" y="215970"/>
                  </a:lnTo>
                  <a:cubicBezTo>
                    <a:pt x="552526" y="214842"/>
                    <a:pt x="551623" y="213638"/>
                    <a:pt x="550645" y="212510"/>
                  </a:cubicBezTo>
                  <a:cubicBezTo>
                    <a:pt x="562531" y="227781"/>
                    <a:pt x="557641" y="232746"/>
                    <a:pt x="537556" y="204687"/>
                  </a:cubicBezTo>
                  <a:cubicBezTo>
                    <a:pt x="532892" y="198067"/>
                    <a:pt x="528379" y="191598"/>
                    <a:pt x="523790" y="185053"/>
                  </a:cubicBezTo>
                  <a:cubicBezTo>
                    <a:pt x="518600" y="187310"/>
                    <a:pt x="515139" y="207846"/>
                    <a:pt x="504909" y="228157"/>
                  </a:cubicBezTo>
                  <a:cubicBezTo>
                    <a:pt x="495506" y="248166"/>
                    <a:pt x="483244" y="266446"/>
                    <a:pt x="462858" y="263437"/>
                  </a:cubicBezTo>
                  <a:cubicBezTo>
                    <a:pt x="453681" y="266597"/>
                    <a:pt x="425923" y="197164"/>
                    <a:pt x="422011" y="198368"/>
                  </a:cubicBezTo>
                  <a:cubicBezTo>
                    <a:pt x="413360" y="227329"/>
                    <a:pt x="403506" y="256140"/>
                    <a:pt x="396811" y="309099"/>
                  </a:cubicBezTo>
                  <a:cubicBezTo>
                    <a:pt x="392673" y="322865"/>
                    <a:pt x="381013" y="306541"/>
                    <a:pt x="369579" y="286682"/>
                  </a:cubicBezTo>
                  <a:cubicBezTo>
                    <a:pt x="357995" y="266973"/>
                    <a:pt x="346561" y="243879"/>
                    <a:pt x="340166" y="245082"/>
                  </a:cubicBezTo>
                  <a:cubicBezTo>
                    <a:pt x="323767" y="235529"/>
                    <a:pt x="308045" y="227104"/>
                    <a:pt x="294580" y="219055"/>
                  </a:cubicBezTo>
                  <a:cubicBezTo>
                    <a:pt x="281115" y="210930"/>
                    <a:pt x="269455" y="203408"/>
                    <a:pt x="259977" y="196036"/>
                  </a:cubicBezTo>
                  <a:cubicBezTo>
                    <a:pt x="250499" y="188664"/>
                    <a:pt x="243051" y="181593"/>
                    <a:pt x="237936" y="174597"/>
                  </a:cubicBezTo>
                  <a:cubicBezTo>
                    <a:pt x="233197" y="167751"/>
                    <a:pt x="228834" y="160680"/>
                    <a:pt x="225524" y="153684"/>
                  </a:cubicBezTo>
                  <a:cubicBezTo>
                    <a:pt x="224170" y="153308"/>
                    <a:pt x="221161" y="159326"/>
                    <a:pt x="217776" y="164667"/>
                  </a:cubicBezTo>
                  <a:cubicBezTo>
                    <a:pt x="214466" y="170083"/>
                    <a:pt x="210629" y="175876"/>
                    <a:pt x="209050" y="175199"/>
                  </a:cubicBezTo>
                  <a:cubicBezTo>
                    <a:pt x="205138" y="161207"/>
                    <a:pt x="198593" y="164818"/>
                    <a:pt x="187159" y="173167"/>
                  </a:cubicBezTo>
                  <a:cubicBezTo>
                    <a:pt x="175876" y="181668"/>
                    <a:pt x="160379" y="193854"/>
                    <a:pt x="144732" y="197992"/>
                  </a:cubicBezTo>
                  <a:cubicBezTo>
                    <a:pt x="142551" y="198292"/>
                    <a:pt x="140595" y="198292"/>
                    <a:pt x="138865" y="197916"/>
                  </a:cubicBezTo>
                  <a:cubicBezTo>
                    <a:pt x="137210" y="197390"/>
                    <a:pt x="135856" y="196487"/>
                    <a:pt x="134652" y="195359"/>
                  </a:cubicBezTo>
                  <a:cubicBezTo>
                    <a:pt x="133449" y="194230"/>
                    <a:pt x="132471" y="192876"/>
                    <a:pt x="131643" y="191221"/>
                  </a:cubicBezTo>
                  <a:cubicBezTo>
                    <a:pt x="130966" y="189491"/>
                    <a:pt x="130440" y="187535"/>
                    <a:pt x="130139" y="185504"/>
                  </a:cubicBezTo>
                  <a:cubicBezTo>
                    <a:pt x="129838" y="183398"/>
                    <a:pt x="129612" y="181292"/>
                    <a:pt x="129612" y="178885"/>
                  </a:cubicBezTo>
                  <a:cubicBezTo>
                    <a:pt x="129688" y="176477"/>
                    <a:pt x="129913" y="173920"/>
                    <a:pt x="130214" y="171362"/>
                  </a:cubicBezTo>
                  <a:cubicBezTo>
                    <a:pt x="130741" y="166322"/>
                    <a:pt x="132020" y="160906"/>
                    <a:pt x="133449" y="155640"/>
                  </a:cubicBezTo>
                  <a:cubicBezTo>
                    <a:pt x="136232" y="145109"/>
                    <a:pt x="139993" y="135104"/>
                    <a:pt x="141272" y="127807"/>
                  </a:cubicBezTo>
                  <a:cubicBezTo>
                    <a:pt x="142551" y="120510"/>
                    <a:pt x="141498" y="115846"/>
                    <a:pt x="133825" y="114567"/>
                  </a:cubicBezTo>
                  <a:cubicBezTo>
                    <a:pt x="122391" y="118554"/>
                    <a:pt x="135931" y="105616"/>
                    <a:pt x="150826" y="94708"/>
                  </a:cubicBezTo>
                  <a:cubicBezTo>
                    <a:pt x="165495" y="83500"/>
                    <a:pt x="181292" y="74397"/>
                    <a:pt x="169782" y="77782"/>
                  </a:cubicBezTo>
                  <a:cubicBezTo>
                    <a:pt x="145861" y="82070"/>
                    <a:pt x="138188" y="76052"/>
                    <a:pt x="137135" y="69809"/>
                  </a:cubicBezTo>
                  <a:cubicBezTo>
                    <a:pt x="136082" y="63189"/>
                    <a:pt x="141347" y="56118"/>
                    <a:pt x="141498" y="49874"/>
                  </a:cubicBezTo>
                  <a:cubicBezTo>
                    <a:pt x="141498" y="48445"/>
                    <a:pt x="135781" y="47316"/>
                    <a:pt x="129988" y="45812"/>
                  </a:cubicBezTo>
                  <a:cubicBezTo>
                    <a:pt x="124196" y="44307"/>
                    <a:pt x="118554" y="42577"/>
                    <a:pt x="118705" y="40772"/>
                  </a:cubicBezTo>
                  <a:cubicBezTo>
                    <a:pt x="112461" y="37687"/>
                    <a:pt x="111859" y="34528"/>
                    <a:pt x="113138" y="31820"/>
                  </a:cubicBezTo>
                  <a:cubicBezTo>
                    <a:pt x="114342" y="29037"/>
                    <a:pt x="117802" y="26705"/>
                    <a:pt x="119307" y="24222"/>
                  </a:cubicBezTo>
                  <a:lnTo>
                    <a:pt x="41825" y="12186"/>
                  </a:lnTo>
                  <a:cubicBezTo>
                    <a:pt x="29563" y="9930"/>
                    <a:pt x="17603" y="7748"/>
                    <a:pt x="5642" y="5642"/>
                  </a:cubicBezTo>
                  <a:cubicBezTo>
                    <a:pt x="13465" y="16775"/>
                    <a:pt x="9629" y="25576"/>
                    <a:pt x="8199" y="35280"/>
                  </a:cubicBezTo>
                  <a:cubicBezTo>
                    <a:pt x="7447" y="40020"/>
                    <a:pt x="7222" y="44909"/>
                    <a:pt x="9478" y="49648"/>
                  </a:cubicBezTo>
                  <a:cubicBezTo>
                    <a:pt x="11585" y="54312"/>
                    <a:pt x="16249" y="58901"/>
                    <a:pt x="24899" y="62587"/>
                  </a:cubicBezTo>
                  <a:cubicBezTo>
                    <a:pt x="36634" y="69809"/>
                    <a:pt x="38666" y="76654"/>
                    <a:pt x="36334" y="84929"/>
                  </a:cubicBezTo>
                  <a:cubicBezTo>
                    <a:pt x="34002" y="93053"/>
                    <a:pt x="27457" y="102606"/>
                    <a:pt x="22191" y="112837"/>
                  </a:cubicBezTo>
                  <a:cubicBezTo>
                    <a:pt x="16926" y="122917"/>
                    <a:pt x="13089" y="133750"/>
                    <a:pt x="15572" y="142250"/>
                  </a:cubicBezTo>
                  <a:cubicBezTo>
                    <a:pt x="16775" y="146463"/>
                    <a:pt x="19784" y="150073"/>
                    <a:pt x="24674" y="152556"/>
                  </a:cubicBezTo>
                  <a:cubicBezTo>
                    <a:pt x="29639" y="154963"/>
                    <a:pt x="36860" y="156167"/>
                    <a:pt x="46414" y="155565"/>
                  </a:cubicBezTo>
                  <a:cubicBezTo>
                    <a:pt x="59051" y="153759"/>
                    <a:pt x="81544" y="145033"/>
                    <a:pt x="98244" y="137812"/>
                  </a:cubicBezTo>
                  <a:cubicBezTo>
                    <a:pt x="115019" y="130590"/>
                    <a:pt x="125851" y="125249"/>
                    <a:pt x="116448" y="132997"/>
                  </a:cubicBezTo>
                  <a:cubicBezTo>
                    <a:pt x="90270" y="159853"/>
                    <a:pt x="86508" y="176176"/>
                    <a:pt x="88389" y="187761"/>
                  </a:cubicBezTo>
                  <a:cubicBezTo>
                    <a:pt x="89217" y="193779"/>
                    <a:pt x="91774" y="198593"/>
                    <a:pt x="93805" y="204235"/>
                  </a:cubicBezTo>
                  <a:cubicBezTo>
                    <a:pt x="96213" y="209501"/>
                    <a:pt x="97867" y="216046"/>
                    <a:pt x="98620" y="224546"/>
                  </a:cubicBezTo>
                  <a:cubicBezTo>
                    <a:pt x="94181" y="236958"/>
                    <a:pt x="72216" y="266747"/>
                    <a:pt x="51830" y="293678"/>
                  </a:cubicBezTo>
                  <a:cubicBezTo>
                    <a:pt x="31444" y="320683"/>
                    <a:pt x="12563" y="344906"/>
                    <a:pt x="16474" y="347990"/>
                  </a:cubicBezTo>
                  <a:cubicBezTo>
                    <a:pt x="34904" y="359198"/>
                    <a:pt x="55290" y="366796"/>
                    <a:pt x="76128" y="371385"/>
                  </a:cubicBezTo>
                  <a:cubicBezTo>
                    <a:pt x="96965" y="376049"/>
                    <a:pt x="118178" y="377779"/>
                    <a:pt x="138715" y="377403"/>
                  </a:cubicBezTo>
                  <a:cubicBezTo>
                    <a:pt x="159401" y="376952"/>
                    <a:pt x="179486" y="374168"/>
                    <a:pt x="198518" y="370557"/>
                  </a:cubicBezTo>
                  <a:cubicBezTo>
                    <a:pt x="208072" y="368902"/>
                    <a:pt x="217324" y="366721"/>
                    <a:pt x="226351" y="364615"/>
                  </a:cubicBezTo>
                  <a:lnTo>
                    <a:pt x="254034" y="358220"/>
                  </a:lnTo>
                  <a:cubicBezTo>
                    <a:pt x="272765" y="354083"/>
                    <a:pt x="292098" y="350322"/>
                    <a:pt x="312860" y="348140"/>
                  </a:cubicBezTo>
                  <a:cubicBezTo>
                    <a:pt x="333622" y="345959"/>
                    <a:pt x="355964" y="345206"/>
                    <a:pt x="378832" y="347313"/>
                  </a:cubicBezTo>
                  <a:cubicBezTo>
                    <a:pt x="424870" y="351224"/>
                    <a:pt x="474894" y="365893"/>
                    <a:pt x="538233" y="395005"/>
                  </a:cubicBezTo>
                  <a:cubicBezTo>
                    <a:pt x="553128" y="402528"/>
                    <a:pt x="553278" y="375672"/>
                    <a:pt x="552827" y="348892"/>
                  </a:cubicBezTo>
                  <a:cubicBezTo>
                    <a:pt x="552526" y="335427"/>
                    <a:pt x="552451" y="322037"/>
                    <a:pt x="554030" y="312785"/>
                  </a:cubicBezTo>
                  <a:cubicBezTo>
                    <a:pt x="555685" y="303532"/>
                    <a:pt x="559146" y="298567"/>
                    <a:pt x="566743" y="301802"/>
                  </a:cubicBezTo>
                  <a:cubicBezTo>
                    <a:pt x="576147" y="311055"/>
                    <a:pt x="588559" y="325723"/>
                    <a:pt x="599466" y="337533"/>
                  </a:cubicBezTo>
                  <a:cubicBezTo>
                    <a:pt x="610449" y="349419"/>
                    <a:pt x="619777" y="358371"/>
                    <a:pt x="621958" y="357167"/>
                  </a:cubicBezTo>
                  <a:cubicBezTo>
                    <a:pt x="636326" y="353481"/>
                    <a:pt x="650318" y="348216"/>
                    <a:pt x="660925" y="339715"/>
                  </a:cubicBezTo>
                  <a:cubicBezTo>
                    <a:pt x="666191" y="335503"/>
                    <a:pt x="670779" y="330613"/>
                    <a:pt x="673864" y="324971"/>
                  </a:cubicBezTo>
                  <a:cubicBezTo>
                    <a:pt x="675519" y="322263"/>
                    <a:pt x="676647" y="319179"/>
                    <a:pt x="677550" y="316245"/>
                  </a:cubicBezTo>
                  <a:cubicBezTo>
                    <a:pt x="678076" y="313311"/>
                    <a:pt x="678603" y="310528"/>
                    <a:pt x="678377" y="307368"/>
                  </a:cubicBezTo>
                  <a:cubicBezTo>
                    <a:pt x="678001" y="295257"/>
                    <a:pt x="670102" y="281265"/>
                    <a:pt x="653026" y="273442"/>
                  </a:cubicBezTo>
                  <a:cubicBezTo>
                    <a:pt x="648663" y="271562"/>
                    <a:pt x="643924" y="269982"/>
                    <a:pt x="638583" y="269079"/>
                  </a:cubicBezTo>
                  <a:cubicBezTo>
                    <a:pt x="635875" y="268628"/>
                    <a:pt x="633016" y="268327"/>
                    <a:pt x="630158" y="268176"/>
                  </a:cubicBezTo>
                  <a:lnTo>
                    <a:pt x="628052" y="268101"/>
                  </a:lnTo>
                  <a:cubicBezTo>
                    <a:pt x="628428" y="268101"/>
                    <a:pt x="628729" y="268101"/>
                    <a:pt x="629030" y="268101"/>
                  </a:cubicBezTo>
                  <a:lnTo>
                    <a:pt x="630986" y="268176"/>
                  </a:lnTo>
                  <a:cubicBezTo>
                    <a:pt x="632339" y="268176"/>
                    <a:pt x="633694" y="268101"/>
                    <a:pt x="635048" y="267951"/>
                  </a:cubicBezTo>
                  <a:cubicBezTo>
                    <a:pt x="636251" y="267951"/>
                    <a:pt x="637530" y="267875"/>
                    <a:pt x="638734" y="267725"/>
                  </a:cubicBezTo>
                  <a:cubicBezTo>
                    <a:pt x="641442" y="267274"/>
                    <a:pt x="643322" y="267198"/>
                    <a:pt x="645579" y="266597"/>
                  </a:cubicBezTo>
                  <a:cubicBezTo>
                    <a:pt x="644150" y="266672"/>
                    <a:pt x="643021" y="266747"/>
                    <a:pt x="643021" y="266747"/>
                  </a:cubicBezTo>
                  <a:close/>
                </a:path>
              </a:pathLst>
            </a:custGeom>
            <a:solidFill>
              <a:srgbClr val="E5CA6E"/>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09BF61BE-357B-434D-86B6-75E74ACC652F}"/>
                </a:ext>
              </a:extLst>
            </p:cNvPr>
            <p:cNvSpPr/>
            <p:nvPr/>
          </p:nvSpPr>
          <p:spPr>
            <a:xfrm>
              <a:off x="968518" y="6771678"/>
              <a:ext cx="157990" cy="45140"/>
            </a:xfrm>
            <a:custGeom>
              <a:avLst/>
              <a:gdLst>
                <a:gd name="connsiteX0" fmla="*/ 5642 w 157972"/>
                <a:gd name="connsiteY0" fmla="*/ 5697 h 45134"/>
                <a:gd name="connsiteX1" fmla="*/ 133524 w 157972"/>
                <a:gd name="connsiteY1" fmla="*/ 38871 h 45134"/>
                <a:gd name="connsiteX2" fmla="*/ 152706 w 157972"/>
                <a:gd name="connsiteY2" fmla="*/ 42181 h 45134"/>
                <a:gd name="connsiteX3" fmla="*/ 115621 w 157972"/>
                <a:gd name="connsiteY3" fmla="*/ 30296 h 45134"/>
                <a:gd name="connsiteX4" fmla="*/ 79136 w 157972"/>
                <a:gd name="connsiteY4" fmla="*/ 18260 h 45134"/>
                <a:gd name="connsiteX5" fmla="*/ 42803 w 157972"/>
                <a:gd name="connsiteY5" fmla="*/ 9083 h 45134"/>
                <a:gd name="connsiteX6" fmla="*/ 5642 w 157972"/>
                <a:gd name="connsiteY6" fmla="*/ 5697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972" h="45134">
                  <a:moveTo>
                    <a:pt x="5642" y="5697"/>
                  </a:moveTo>
                  <a:cubicBezTo>
                    <a:pt x="46188" y="18335"/>
                    <a:pt x="88464" y="28867"/>
                    <a:pt x="133524" y="38871"/>
                  </a:cubicBezTo>
                  <a:cubicBezTo>
                    <a:pt x="136383" y="39097"/>
                    <a:pt x="143303" y="40526"/>
                    <a:pt x="152706" y="42181"/>
                  </a:cubicBezTo>
                  <a:cubicBezTo>
                    <a:pt x="140445" y="38646"/>
                    <a:pt x="127732" y="34433"/>
                    <a:pt x="115621" y="30296"/>
                  </a:cubicBezTo>
                  <a:cubicBezTo>
                    <a:pt x="103359" y="26158"/>
                    <a:pt x="91248" y="21720"/>
                    <a:pt x="79136" y="18260"/>
                  </a:cubicBezTo>
                  <a:cubicBezTo>
                    <a:pt x="67025" y="14649"/>
                    <a:pt x="55065" y="11113"/>
                    <a:pt x="42803" y="9083"/>
                  </a:cubicBezTo>
                  <a:cubicBezTo>
                    <a:pt x="30692" y="6901"/>
                    <a:pt x="18430" y="5321"/>
                    <a:pt x="5642" y="5697"/>
                  </a:cubicBezTo>
                  <a:close/>
                </a:path>
              </a:pathLst>
            </a:custGeom>
            <a:solidFill>
              <a:srgbClr val="E5C550"/>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3134428-CBB3-4ADE-9CF5-1E631301B0D2}"/>
                </a:ext>
              </a:extLst>
            </p:cNvPr>
            <p:cNvSpPr/>
            <p:nvPr/>
          </p:nvSpPr>
          <p:spPr>
            <a:xfrm>
              <a:off x="1187372" y="6769094"/>
              <a:ext cx="127897" cy="67710"/>
            </a:xfrm>
            <a:custGeom>
              <a:avLst/>
              <a:gdLst>
                <a:gd name="connsiteX0" fmla="*/ 5642 w 127882"/>
                <a:gd name="connsiteY0" fmla="*/ 56274 h 67702"/>
                <a:gd name="connsiteX1" fmla="*/ 74096 w 127882"/>
                <a:gd name="connsiteY1" fmla="*/ 62818 h 67702"/>
                <a:gd name="connsiteX2" fmla="*/ 126302 w 127882"/>
                <a:gd name="connsiteY2" fmla="*/ 64850 h 67702"/>
                <a:gd name="connsiteX3" fmla="*/ 78159 w 127882"/>
                <a:gd name="connsiteY3" fmla="*/ 20918 h 67702"/>
                <a:gd name="connsiteX4" fmla="*/ 29714 w 127882"/>
                <a:gd name="connsiteY4" fmla="*/ 5723 h 67702"/>
                <a:gd name="connsiteX5" fmla="*/ 21439 w 127882"/>
                <a:gd name="connsiteY5" fmla="*/ 30321 h 67702"/>
                <a:gd name="connsiteX6" fmla="*/ 5642 w 127882"/>
                <a:gd name="connsiteY6" fmla="*/ 56274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882" h="67702">
                  <a:moveTo>
                    <a:pt x="5642" y="56274"/>
                  </a:moveTo>
                  <a:cubicBezTo>
                    <a:pt x="28811" y="59283"/>
                    <a:pt x="52883" y="61464"/>
                    <a:pt x="74096" y="62818"/>
                  </a:cubicBezTo>
                  <a:cubicBezTo>
                    <a:pt x="95310" y="64172"/>
                    <a:pt x="113665" y="64699"/>
                    <a:pt x="126302" y="64850"/>
                  </a:cubicBezTo>
                  <a:cubicBezTo>
                    <a:pt x="109903" y="46570"/>
                    <a:pt x="94106" y="31374"/>
                    <a:pt x="78159" y="20918"/>
                  </a:cubicBezTo>
                  <a:cubicBezTo>
                    <a:pt x="62286" y="10462"/>
                    <a:pt x="46564" y="4895"/>
                    <a:pt x="29714" y="5723"/>
                  </a:cubicBezTo>
                  <a:cubicBezTo>
                    <a:pt x="29714" y="5723"/>
                    <a:pt x="26329" y="17984"/>
                    <a:pt x="21439" y="30321"/>
                  </a:cubicBezTo>
                  <a:cubicBezTo>
                    <a:pt x="16625" y="42733"/>
                    <a:pt x="10381" y="55371"/>
                    <a:pt x="5642" y="56274"/>
                  </a:cubicBezTo>
                  <a:close/>
                </a:path>
              </a:pathLst>
            </a:custGeom>
            <a:solidFill>
              <a:srgbClr val="E5C550"/>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19015F0C-F1E9-46C5-B20C-7F72EBEEC1E8}"/>
                </a:ext>
              </a:extLst>
            </p:cNvPr>
            <p:cNvSpPr/>
            <p:nvPr/>
          </p:nvSpPr>
          <p:spPr>
            <a:xfrm>
              <a:off x="1981010" y="6084777"/>
              <a:ext cx="97803" cy="556727"/>
            </a:xfrm>
            <a:custGeom>
              <a:avLst/>
              <a:gdLst>
                <a:gd name="connsiteX0" fmla="*/ 5642 w 97792"/>
                <a:gd name="connsiteY0" fmla="*/ 554482 h 556663"/>
                <a:gd name="connsiteX1" fmla="*/ 22191 w 97792"/>
                <a:gd name="connsiteY1" fmla="*/ 529131 h 556663"/>
                <a:gd name="connsiteX2" fmla="*/ 40095 w 97792"/>
                <a:gd name="connsiteY2" fmla="*/ 498063 h 556663"/>
                <a:gd name="connsiteX3" fmla="*/ 67928 w 97792"/>
                <a:gd name="connsiteY3" fmla="*/ 434348 h 556663"/>
                <a:gd name="connsiteX4" fmla="*/ 94106 w 97792"/>
                <a:gd name="connsiteY4" fmla="*/ 299846 h 556663"/>
                <a:gd name="connsiteX5" fmla="*/ 78159 w 97792"/>
                <a:gd name="connsiteY5" fmla="*/ 154211 h 556663"/>
                <a:gd name="connsiteX6" fmla="*/ 6620 w 97792"/>
                <a:gd name="connsiteY6" fmla="*/ 5642 h 556663"/>
                <a:gd name="connsiteX7" fmla="*/ 41750 w 97792"/>
                <a:gd name="connsiteY7" fmla="*/ 156392 h 556663"/>
                <a:gd name="connsiteX8" fmla="*/ 49347 w 97792"/>
                <a:gd name="connsiteY8" fmla="*/ 290067 h 556663"/>
                <a:gd name="connsiteX9" fmla="*/ 38966 w 97792"/>
                <a:gd name="connsiteY9" fmla="*/ 420206 h 556663"/>
                <a:gd name="connsiteX10" fmla="*/ 24749 w 97792"/>
                <a:gd name="connsiteY10" fmla="*/ 488209 h 556663"/>
                <a:gd name="connsiteX11" fmla="*/ 14368 w 97792"/>
                <a:gd name="connsiteY11" fmla="*/ 523489 h 556663"/>
                <a:gd name="connsiteX12" fmla="*/ 5642 w 97792"/>
                <a:gd name="connsiteY12" fmla="*/ 554482 h 556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792" h="556663">
                  <a:moveTo>
                    <a:pt x="5642" y="554482"/>
                  </a:moveTo>
                  <a:cubicBezTo>
                    <a:pt x="11359" y="546132"/>
                    <a:pt x="16850" y="537782"/>
                    <a:pt x="22191" y="529131"/>
                  </a:cubicBezTo>
                  <a:cubicBezTo>
                    <a:pt x="28510" y="518976"/>
                    <a:pt x="34453" y="508595"/>
                    <a:pt x="40095" y="498063"/>
                  </a:cubicBezTo>
                  <a:cubicBezTo>
                    <a:pt x="51002" y="477226"/>
                    <a:pt x="60405" y="455937"/>
                    <a:pt x="67928" y="434348"/>
                  </a:cubicBezTo>
                  <a:cubicBezTo>
                    <a:pt x="83123" y="391169"/>
                    <a:pt x="91925" y="346485"/>
                    <a:pt x="94106" y="299846"/>
                  </a:cubicBezTo>
                  <a:cubicBezTo>
                    <a:pt x="96212" y="253206"/>
                    <a:pt x="91849" y="204611"/>
                    <a:pt x="78159" y="154211"/>
                  </a:cubicBezTo>
                  <a:cubicBezTo>
                    <a:pt x="64618" y="104111"/>
                    <a:pt x="41298" y="52206"/>
                    <a:pt x="6620" y="5642"/>
                  </a:cubicBezTo>
                  <a:cubicBezTo>
                    <a:pt x="25426" y="58901"/>
                    <a:pt x="35657" y="109527"/>
                    <a:pt x="41750" y="156392"/>
                  </a:cubicBezTo>
                  <a:cubicBezTo>
                    <a:pt x="47768" y="203483"/>
                    <a:pt x="49724" y="246963"/>
                    <a:pt x="49347" y="290067"/>
                  </a:cubicBezTo>
                  <a:cubicBezTo>
                    <a:pt x="48896" y="333170"/>
                    <a:pt x="45962" y="375748"/>
                    <a:pt x="38966" y="420206"/>
                  </a:cubicBezTo>
                  <a:cubicBezTo>
                    <a:pt x="35506" y="442397"/>
                    <a:pt x="30767" y="465040"/>
                    <a:pt x="24749" y="488209"/>
                  </a:cubicBezTo>
                  <a:cubicBezTo>
                    <a:pt x="21589" y="499869"/>
                    <a:pt x="18129" y="511604"/>
                    <a:pt x="14368" y="523489"/>
                  </a:cubicBezTo>
                  <a:cubicBezTo>
                    <a:pt x="11735" y="533795"/>
                    <a:pt x="8801" y="544101"/>
                    <a:pt x="5642" y="554482"/>
                  </a:cubicBezTo>
                  <a:close/>
                </a:path>
              </a:pathLst>
            </a:custGeom>
            <a:solidFill>
              <a:srgbClr val="E5C148"/>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49F4870B-2983-48D7-804E-5B7946BC76A8}"/>
                </a:ext>
              </a:extLst>
            </p:cNvPr>
            <p:cNvSpPr/>
            <p:nvPr/>
          </p:nvSpPr>
          <p:spPr>
            <a:xfrm>
              <a:off x="429876" y="5955712"/>
              <a:ext cx="1587427" cy="910325"/>
            </a:xfrm>
            <a:custGeom>
              <a:avLst/>
              <a:gdLst>
                <a:gd name="connsiteX0" fmla="*/ 1346870 w 1587242"/>
                <a:gd name="connsiteY0" fmla="*/ 221200 h 910219"/>
                <a:gd name="connsiteX1" fmla="*/ 1428640 w 1587242"/>
                <a:gd name="connsiteY1" fmla="*/ 323431 h 910219"/>
                <a:gd name="connsiteX2" fmla="*/ 1433153 w 1587242"/>
                <a:gd name="connsiteY2" fmla="*/ 339303 h 910219"/>
                <a:gd name="connsiteX3" fmla="*/ 1436237 w 1587242"/>
                <a:gd name="connsiteY3" fmla="*/ 355251 h 910219"/>
                <a:gd name="connsiteX4" fmla="*/ 1438795 w 1587242"/>
                <a:gd name="connsiteY4" fmla="*/ 387673 h 910219"/>
                <a:gd name="connsiteX5" fmla="*/ 1428564 w 1587242"/>
                <a:gd name="connsiteY5" fmla="*/ 451915 h 910219"/>
                <a:gd name="connsiteX6" fmla="*/ 1398174 w 1587242"/>
                <a:gd name="connsiteY6" fmla="*/ 512997 h 910219"/>
                <a:gd name="connsiteX7" fmla="*/ 1377562 w 1587242"/>
                <a:gd name="connsiteY7" fmla="*/ 538574 h 910219"/>
                <a:gd name="connsiteX8" fmla="*/ 1355070 w 1587242"/>
                <a:gd name="connsiteY8" fmla="*/ 559486 h 910219"/>
                <a:gd name="connsiteX9" fmla="*/ 1253968 w 1587242"/>
                <a:gd name="connsiteY9" fmla="*/ 605825 h 910219"/>
                <a:gd name="connsiteX10" fmla="*/ 1166406 w 1587242"/>
                <a:gd name="connsiteY10" fmla="*/ 630573 h 910219"/>
                <a:gd name="connsiteX11" fmla="*/ 1096146 w 1587242"/>
                <a:gd name="connsiteY11" fmla="*/ 681576 h 910219"/>
                <a:gd name="connsiteX12" fmla="*/ 1014753 w 1587242"/>
                <a:gd name="connsiteY12" fmla="*/ 715201 h 910219"/>
                <a:gd name="connsiteX13" fmla="*/ 921023 w 1587242"/>
                <a:gd name="connsiteY13" fmla="*/ 675784 h 910219"/>
                <a:gd name="connsiteX14" fmla="*/ 865357 w 1587242"/>
                <a:gd name="connsiteY14" fmla="*/ 705196 h 910219"/>
                <a:gd name="connsiteX15" fmla="*/ 829775 w 1587242"/>
                <a:gd name="connsiteY15" fmla="*/ 734309 h 910219"/>
                <a:gd name="connsiteX16" fmla="*/ 787424 w 1587242"/>
                <a:gd name="connsiteY16" fmla="*/ 728817 h 910219"/>
                <a:gd name="connsiteX17" fmla="*/ 763502 w 1587242"/>
                <a:gd name="connsiteY17" fmla="*/ 728140 h 910219"/>
                <a:gd name="connsiteX18" fmla="*/ 706030 w 1587242"/>
                <a:gd name="connsiteY18" fmla="*/ 729569 h 910219"/>
                <a:gd name="connsiteX19" fmla="*/ 676317 w 1587242"/>
                <a:gd name="connsiteY19" fmla="*/ 724906 h 910219"/>
                <a:gd name="connsiteX20" fmla="*/ 661648 w 1587242"/>
                <a:gd name="connsiteY20" fmla="*/ 721370 h 910219"/>
                <a:gd name="connsiteX21" fmla="*/ 647205 w 1587242"/>
                <a:gd name="connsiteY21" fmla="*/ 716932 h 910219"/>
                <a:gd name="connsiteX22" fmla="*/ 542868 w 1587242"/>
                <a:gd name="connsiteY22" fmla="*/ 662093 h 910219"/>
                <a:gd name="connsiteX23" fmla="*/ 448837 w 1587242"/>
                <a:gd name="connsiteY23" fmla="*/ 593412 h 910219"/>
                <a:gd name="connsiteX24" fmla="*/ 361125 w 1587242"/>
                <a:gd name="connsiteY24" fmla="*/ 523980 h 910219"/>
                <a:gd name="connsiteX25" fmla="*/ 289436 w 1587242"/>
                <a:gd name="connsiteY25" fmla="*/ 438675 h 910219"/>
                <a:gd name="connsiteX26" fmla="*/ 253779 w 1587242"/>
                <a:gd name="connsiteY26" fmla="*/ 332232 h 910219"/>
                <a:gd name="connsiteX27" fmla="*/ 250244 w 1587242"/>
                <a:gd name="connsiteY27" fmla="*/ 247830 h 910219"/>
                <a:gd name="connsiteX28" fmla="*/ 267320 w 1587242"/>
                <a:gd name="connsiteY28" fmla="*/ 163653 h 910219"/>
                <a:gd name="connsiteX29" fmla="*/ 291241 w 1587242"/>
                <a:gd name="connsiteY29" fmla="*/ 86999 h 910219"/>
                <a:gd name="connsiteX30" fmla="*/ 306813 w 1587242"/>
                <a:gd name="connsiteY30" fmla="*/ 15912 h 910219"/>
                <a:gd name="connsiteX31" fmla="*/ 127101 w 1587242"/>
                <a:gd name="connsiteY31" fmla="*/ 8615 h 910219"/>
                <a:gd name="connsiteX32" fmla="*/ 71810 w 1587242"/>
                <a:gd name="connsiteY32" fmla="*/ 25014 h 910219"/>
                <a:gd name="connsiteX33" fmla="*/ 49393 w 1587242"/>
                <a:gd name="connsiteY33" fmla="*/ 55405 h 910219"/>
                <a:gd name="connsiteX34" fmla="*/ 7719 w 1587242"/>
                <a:gd name="connsiteY34" fmla="*/ 201566 h 910219"/>
                <a:gd name="connsiteX35" fmla="*/ 17122 w 1587242"/>
                <a:gd name="connsiteY35" fmla="*/ 344118 h 910219"/>
                <a:gd name="connsiteX36" fmla="*/ 143424 w 1587242"/>
                <a:gd name="connsiteY36" fmla="*/ 578894 h 910219"/>
                <a:gd name="connsiteX37" fmla="*/ 189612 w 1587242"/>
                <a:gd name="connsiteY37" fmla="*/ 602891 h 910219"/>
                <a:gd name="connsiteX38" fmla="*/ 211127 w 1587242"/>
                <a:gd name="connsiteY38" fmla="*/ 615002 h 910219"/>
                <a:gd name="connsiteX39" fmla="*/ 231437 w 1587242"/>
                <a:gd name="connsiteY39" fmla="*/ 627715 h 910219"/>
                <a:gd name="connsiteX40" fmla="*/ 268674 w 1587242"/>
                <a:gd name="connsiteY40" fmla="*/ 655323 h 910219"/>
                <a:gd name="connsiteX41" fmla="*/ 285449 w 1587242"/>
                <a:gd name="connsiteY41" fmla="*/ 670969 h 910219"/>
                <a:gd name="connsiteX42" fmla="*/ 301321 w 1587242"/>
                <a:gd name="connsiteY42" fmla="*/ 687819 h 910219"/>
                <a:gd name="connsiteX43" fmla="*/ 279205 w 1587242"/>
                <a:gd name="connsiteY43" fmla="*/ 677739 h 910219"/>
                <a:gd name="connsiteX44" fmla="*/ 256111 w 1587242"/>
                <a:gd name="connsiteY44" fmla="*/ 668111 h 910219"/>
                <a:gd name="connsiteX45" fmla="*/ 206463 w 1587242"/>
                <a:gd name="connsiteY45" fmla="*/ 649982 h 910219"/>
                <a:gd name="connsiteX46" fmla="*/ 303277 w 1587242"/>
                <a:gd name="connsiteY46" fmla="*/ 718662 h 910219"/>
                <a:gd name="connsiteX47" fmla="*/ 409795 w 1587242"/>
                <a:gd name="connsiteY47" fmla="*/ 772748 h 910219"/>
                <a:gd name="connsiteX48" fmla="*/ 404605 w 1587242"/>
                <a:gd name="connsiteY48" fmla="*/ 767182 h 910219"/>
                <a:gd name="connsiteX49" fmla="*/ 430633 w 1587242"/>
                <a:gd name="connsiteY49" fmla="*/ 779594 h 910219"/>
                <a:gd name="connsiteX50" fmla="*/ 457262 w 1587242"/>
                <a:gd name="connsiteY50" fmla="*/ 791630 h 910219"/>
                <a:gd name="connsiteX51" fmla="*/ 493746 w 1587242"/>
                <a:gd name="connsiteY51" fmla="*/ 799679 h 910219"/>
                <a:gd name="connsiteX52" fmla="*/ 528650 w 1587242"/>
                <a:gd name="connsiteY52" fmla="*/ 813370 h 910219"/>
                <a:gd name="connsiteX53" fmla="*/ 598610 w 1587242"/>
                <a:gd name="connsiteY53" fmla="*/ 846469 h 910219"/>
                <a:gd name="connsiteX54" fmla="*/ 630279 w 1587242"/>
                <a:gd name="connsiteY54" fmla="*/ 856172 h 910219"/>
                <a:gd name="connsiteX55" fmla="*/ 671427 w 1587242"/>
                <a:gd name="connsiteY55" fmla="*/ 867005 h 910219"/>
                <a:gd name="connsiteX56" fmla="*/ 730102 w 1587242"/>
                <a:gd name="connsiteY56" fmla="*/ 863545 h 910219"/>
                <a:gd name="connsiteX57" fmla="*/ 802168 w 1587242"/>
                <a:gd name="connsiteY57" fmla="*/ 886940 h 910219"/>
                <a:gd name="connsiteX58" fmla="*/ 820673 w 1587242"/>
                <a:gd name="connsiteY58" fmla="*/ 887542 h 910219"/>
                <a:gd name="connsiteX59" fmla="*/ 935316 w 1587242"/>
                <a:gd name="connsiteY59" fmla="*/ 899577 h 910219"/>
                <a:gd name="connsiteX60" fmla="*/ 1045369 w 1587242"/>
                <a:gd name="connsiteY60" fmla="*/ 911688 h 910219"/>
                <a:gd name="connsiteX61" fmla="*/ 1101562 w 1587242"/>
                <a:gd name="connsiteY61" fmla="*/ 887090 h 910219"/>
                <a:gd name="connsiteX62" fmla="*/ 1168362 w 1587242"/>
                <a:gd name="connsiteY62" fmla="*/ 890325 h 910219"/>
                <a:gd name="connsiteX63" fmla="*/ 1271871 w 1587242"/>
                <a:gd name="connsiteY63" fmla="*/ 888068 h 910219"/>
                <a:gd name="connsiteX64" fmla="*/ 1334458 w 1587242"/>
                <a:gd name="connsiteY64" fmla="*/ 867306 h 910219"/>
                <a:gd name="connsiteX65" fmla="*/ 1422396 w 1587242"/>
                <a:gd name="connsiteY65" fmla="*/ 806374 h 910219"/>
                <a:gd name="connsiteX66" fmla="*/ 1512666 w 1587242"/>
                <a:gd name="connsiteY66" fmla="*/ 611316 h 910219"/>
                <a:gd name="connsiteX67" fmla="*/ 1555845 w 1587242"/>
                <a:gd name="connsiteY67" fmla="*/ 495996 h 910219"/>
                <a:gd name="connsiteX68" fmla="*/ 1587364 w 1587242"/>
                <a:gd name="connsiteY68" fmla="*/ 377517 h 910219"/>
                <a:gd name="connsiteX69" fmla="*/ 1537340 w 1587242"/>
                <a:gd name="connsiteY69" fmla="*/ 240834 h 910219"/>
                <a:gd name="connsiteX70" fmla="*/ 1450304 w 1587242"/>
                <a:gd name="connsiteY70" fmla="*/ 170724 h 910219"/>
                <a:gd name="connsiteX71" fmla="*/ 1361238 w 1587242"/>
                <a:gd name="connsiteY71" fmla="*/ 181933 h 910219"/>
                <a:gd name="connsiteX72" fmla="*/ 1346870 w 1587242"/>
                <a:gd name="connsiteY72" fmla="*/ 221200 h 91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587242" h="910219">
                  <a:moveTo>
                    <a:pt x="1346870" y="221200"/>
                  </a:moveTo>
                  <a:cubicBezTo>
                    <a:pt x="1386138" y="242714"/>
                    <a:pt x="1415400" y="282057"/>
                    <a:pt x="1428640" y="323431"/>
                  </a:cubicBezTo>
                  <a:cubicBezTo>
                    <a:pt x="1430295" y="328621"/>
                    <a:pt x="1431874" y="333887"/>
                    <a:pt x="1433153" y="339303"/>
                  </a:cubicBezTo>
                  <a:cubicBezTo>
                    <a:pt x="1434432" y="344569"/>
                    <a:pt x="1435410" y="349835"/>
                    <a:pt x="1436237" y="355251"/>
                  </a:cubicBezTo>
                  <a:cubicBezTo>
                    <a:pt x="1438043" y="366158"/>
                    <a:pt x="1438645" y="376690"/>
                    <a:pt x="1438795" y="387673"/>
                  </a:cubicBezTo>
                  <a:cubicBezTo>
                    <a:pt x="1438569" y="409187"/>
                    <a:pt x="1435410" y="431002"/>
                    <a:pt x="1428564" y="451915"/>
                  </a:cubicBezTo>
                  <a:cubicBezTo>
                    <a:pt x="1421869" y="472977"/>
                    <a:pt x="1411940" y="493439"/>
                    <a:pt x="1398174" y="512997"/>
                  </a:cubicBezTo>
                  <a:cubicBezTo>
                    <a:pt x="1391027" y="523378"/>
                    <a:pt x="1384708" y="530675"/>
                    <a:pt x="1377562" y="538574"/>
                  </a:cubicBezTo>
                  <a:cubicBezTo>
                    <a:pt x="1370491" y="545946"/>
                    <a:pt x="1362893" y="553243"/>
                    <a:pt x="1355070" y="559486"/>
                  </a:cubicBezTo>
                  <a:cubicBezTo>
                    <a:pt x="1323475" y="585363"/>
                    <a:pt x="1287894" y="600032"/>
                    <a:pt x="1253968" y="605825"/>
                  </a:cubicBezTo>
                  <a:cubicBezTo>
                    <a:pt x="1217634" y="606351"/>
                    <a:pt x="1190252" y="616281"/>
                    <a:pt x="1166406" y="630573"/>
                  </a:cubicBezTo>
                  <a:cubicBezTo>
                    <a:pt x="1143312" y="644565"/>
                    <a:pt x="1120970" y="664425"/>
                    <a:pt x="1096146" y="681576"/>
                  </a:cubicBezTo>
                  <a:cubicBezTo>
                    <a:pt x="1071397" y="698652"/>
                    <a:pt x="1044392" y="713020"/>
                    <a:pt x="1014753" y="715201"/>
                  </a:cubicBezTo>
                  <a:cubicBezTo>
                    <a:pt x="985265" y="717308"/>
                    <a:pt x="953294" y="707303"/>
                    <a:pt x="921023" y="675784"/>
                  </a:cubicBezTo>
                  <a:cubicBezTo>
                    <a:pt x="902292" y="657504"/>
                    <a:pt x="886495" y="681726"/>
                    <a:pt x="865357" y="705196"/>
                  </a:cubicBezTo>
                  <a:cubicBezTo>
                    <a:pt x="854825" y="716932"/>
                    <a:pt x="842940" y="728516"/>
                    <a:pt x="829775" y="734309"/>
                  </a:cubicBezTo>
                  <a:cubicBezTo>
                    <a:pt x="816611" y="740176"/>
                    <a:pt x="802017" y="740176"/>
                    <a:pt x="787424" y="728817"/>
                  </a:cubicBezTo>
                  <a:cubicBezTo>
                    <a:pt x="778246" y="751911"/>
                    <a:pt x="767865" y="791931"/>
                    <a:pt x="763502" y="728140"/>
                  </a:cubicBezTo>
                  <a:cubicBezTo>
                    <a:pt x="745072" y="731074"/>
                    <a:pt x="725739" y="731525"/>
                    <a:pt x="706030" y="729569"/>
                  </a:cubicBezTo>
                  <a:cubicBezTo>
                    <a:pt x="696176" y="728592"/>
                    <a:pt x="686246" y="727012"/>
                    <a:pt x="676317" y="724906"/>
                  </a:cubicBezTo>
                  <a:cubicBezTo>
                    <a:pt x="671427" y="723777"/>
                    <a:pt x="666537" y="722648"/>
                    <a:pt x="661648" y="721370"/>
                  </a:cubicBezTo>
                  <a:cubicBezTo>
                    <a:pt x="656833" y="719940"/>
                    <a:pt x="652019" y="718511"/>
                    <a:pt x="647205" y="716932"/>
                  </a:cubicBezTo>
                  <a:cubicBezTo>
                    <a:pt x="608915" y="704520"/>
                    <a:pt x="573560" y="684435"/>
                    <a:pt x="542868" y="662093"/>
                  </a:cubicBezTo>
                  <a:cubicBezTo>
                    <a:pt x="510446" y="637269"/>
                    <a:pt x="479378" y="615453"/>
                    <a:pt x="448837" y="593412"/>
                  </a:cubicBezTo>
                  <a:cubicBezTo>
                    <a:pt x="418446" y="571447"/>
                    <a:pt x="388657" y="549180"/>
                    <a:pt x="361125" y="523980"/>
                  </a:cubicBezTo>
                  <a:cubicBezTo>
                    <a:pt x="333668" y="498855"/>
                    <a:pt x="308693" y="470721"/>
                    <a:pt x="289436" y="438675"/>
                  </a:cubicBezTo>
                  <a:cubicBezTo>
                    <a:pt x="270253" y="406704"/>
                    <a:pt x="257014" y="370672"/>
                    <a:pt x="253779" y="332232"/>
                  </a:cubicBezTo>
                  <a:cubicBezTo>
                    <a:pt x="248212" y="305452"/>
                    <a:pt x="247009" y="276641"/>
                    <a:pt x="250244" y="247830"/>
                  </a:cubicBezTo>
                  <a:cubicBezTo>
                    <a:pt x="253328" y="219019"/>
                    <a:pt x="259421" y="190659"/>
                    <a:pt x="267320" y="163653"/>
                  </a:cubicBezTo>
                  <a:cubicBezTo>
                    <a:pt x="275143" y="136648"/>
                    <a:pt x="283794" y="111222"/>
                    <a:pt x="291241" y="86999"/>
                  </a:cubicBezTo>
                  <a:cubicBezTo>
                    <a:pt x="298839" y="62702"/>
                    <a:pt x="304781" y="39683"/>
                    <a:pt x="306813" y="15912"/>
                  </a:cubicBezTo>
                  <a:cubicBezTo>
                    <a:pt x="235951" y="6358"/>
                    <a:pt x="173289" y="2446"/>
                    <a:pt x="127101" y="8615"/>
                  </a:cubicBezTo>
                  <a:cubicBezTo>
                    <a:pt x="103931" y="11624"/>
                    <a:pt x="85050" y="17040"/>
                    <a:pt x="71810" y="25014"/>
                  </a:cubicBezTo>
                  <a:cubicBezTo>
                    <a:pt x="58646" y="32913"/>
                    <a:pt x="50296" y="43218"/>
                    <a:pt x="49393" y="55405"/>
                  </a:cubicBezTo>
                  <a:cubicBezTo>
                    <a:pt x="25848" y="102721"/>
                    <a:pt x="12533" y="152595"/>
                    <a:pt x="7719" y="201566"/>
                  </a:cubicBezTo>
                  <a:cubicBezTo>
                    <a:pt x="2829" y="250613"/>
                    <a:pt x="6816" y="298757"/>
                    <a:pt x="17122" y="344118"/>
                  </a:cubicBezTo>
                  <a:cubicBezTo>
                    <a:pt x="38034" y="435064"/>
                    <a:pt x="84222" y="514351"/>
                    <a:pt x="143424" y="578894"/>
                  </a:cubicBezTo>
                  <a:cubicBezTo>
                    <a:pt x="159297" y="587094"/>
                    <a:pt x="175094" y="594692"/>
                    <a:pt x="189612" y="602891"/>
                  </a:cubicBezTo>
                  <a:cubicBezTo>
                    <a:pt x="196834" y="607028"/>
                    <a:pt x="204206" y="610865"/>
                    <a:pt x="211127" y="615002"/>
                  </a:cubicBezTo>
                  <a:cubicBezTo>
                    <a:pt x="218123" y="619064"/>
                    <a:pt x="224667" y="623502"/>
                    <a:pt x="231437" y="627715"/>
                  </a:cubicBezTo>
                  <a:cubicBezTo>
                    <a:pt x="244752" y="636140"/>
                    <a:pt x="256863" y="645618"/>
                    <a:pt x="268674" y="655323"/>
                  </a:cubicBezTo>
                  <a:cubicBezTo>
                    <a:pt x="274541" y="660287"/>
                    <a:pt x="280108" y="665478"/>
                    <a:pt x="285449" y="670969"/>
                  </a:cubicBezTo>
                  <a:cubicBezTo>
                    <a:pt x="290940" y="676310"/>
                    <a:pt x="296206" y="681877"/>
                    <a:pt x="301321" y="687819"/>
                  </a:cubicBezTo>
                  <a:cubicBezTo>
                    <a:pt x="294175" y="684284"/>
                    <a:pt x="286803" y="680974"/>
                    <a:pt x="279205" y="677739"/>
                  </a:cubicBezTo>
                  <a:cubicBezTo>
                    <a:pt x="271758" y="674354"/>
                    <a:pt x="264085" y="671195"/>
                    <a:pt x="256111" y="668111"/>
                  </a:cubicBezTo>
                  <a:cubicBezTo>
                    <a:pt x="240088" y="662168"/>
                    <a:pt x="223990" y="655699"/>
                    <a:pt x="206463" y="649982"/>
                  </a:cubicBezTo>
                  <a:cubicBezTo>
                    <a:pt x="236778" y="675633"/>
                    <a:pt x="269351" y="698276"/>
                    <a:pt x="303277" y="718662"/>
                  </a:cubicBezTo>
                  <a:cubicBezTo>
                    <a:pt x="337279" y="739123"/>
                    <a:pt x="373010" y="756650"/>
                    <a:pt x="409795" y="772748"/>
                  </a:cubicBezTo>
                  <a:cubicBezTo>
                    <a:pt x="408140" y="770717"/>
                    <a:pt x="406260" y="769137"/>
                    <a:pt x="404605" y="767182"/>
                  </a:cubicBezTo>
                  <a:cubicBezTo>
                    <a:pt x="413256" y="771319"/>
                    <a:pt x="421906" y="775456"/>
                    <a:pt x="430633" y="779594"/>
                  </a:cubicBezTo>
                  <a:cubicBezTo>
                    <a:pt x="439359" y="783656"/>
                    <a:pt x="448310" y="787492"/>
                    <a:pt x="457262" y="791630"/>
                  </a:cubicBezTo>
                  <a:cubicBezTo>
                    <a:pt x="469749" y="793285"/>
                    <a:pt x="482011" y="795767"/>
                    <a:pt x="493746" y="799679"/>
                  </a:cubicBezTo>
                  <a:cubicBezTo>
                    <a:pt x="505481" y="803666"/>
                    <a:pt x="517141" y="808029"/>
                    <a:pt x="528650" y="813370"/>
                  </a:cubicBezTo>
                  <a:cubicBezTo>
                    <a:pt x="551669" y="823826"/>
                    <a:pt x="574838" y="836163"/>
                    <a:pt x="598610" y="846469"/>
                  </a:cubicBezTo>
                  <a:cubicBezTo>
                    <a:pt x="607035" y="849403"/>
                    <a:pt x="617867" y="852562"/>
                    <a:pt x="630279" y="856172"/>
                  </a:cubicBezTo>
                  <a:cubicBezTo>
                    <a:pt x="642691" y="859859"/>
                    <a:pt x="656533" y="863620"/>
                    <a:pt x="671427" y="867005"/>
                  </a:cubicBezTo>
                  <a:cubicBezTo>
                    <a:pt x="676693" y="866704"/>
                    <a:pt x="702871" y="863394"/>
                    <a:pt x="730102" y="863545"/>
                  </a:cubicBezTo>
                  <a:cubicBezTo>
                    <a:pt x="757559" y="863846"/>
                    <a:pt x="785919" y="867607"/>
                    <a:pt x="802168" y="886940"/>
                  </a:cubicBezTo>
                  <a:cubicBezTo>
                    <a:pt x="811420" y="887466"/>
                    <a:pt x="818040" y="887767"/>
                    <a:pt x="820673" y="887542"/>
                  </a:cubicBezTo>
                  <a:cubicBezTo>
                    <a:pt x="861520" y="890701"/>
                    <a:pt x="899057" y="894838"/>
                    <a:pt x="935316" y="899577"/>
                  </a:cubicBezTo>
                  <a:cubicBezTo>
                    <a:pt x="971875" y="904166"/>
                    <a:pt x="1008584" y="908680"/>
                    <a:pt x="1045369" y="911688"/>
                  </a:cubicBezTo>
                  <a:cubicBezTo>
                    <a:pt x="1063423" y="900931"/>
                    <a:pt x="1081703" y="891754"/>
                    <a:pt x="1101562" y="887090"/>
                  </a:cubicBezTo>
                  <a:cubicBezTo>
                    <a:pt x="1121422" y="882501"/>
                    <a:pt x="1143011" y="882576"/>
                    <a:pt x="1168362" y="890325"/>
                  </a:cubicBezTo>
                  <a:cubicBezTo>
                    <a:pt x="1204319" y="904016"/>
                    <a:pt x="1242684" y="897396"/>
                    <a:pt x="1271871" y="888068"/>
                  </a:cubicBezTo>
                  <a:cubicBezTo>
                    <a:pt x="1301585" y="878815"/>
                    <a:pt x="1331073" y="862191"/>
                    <a:pt x="1334458" y="867306"/>
                  </a:cubicBezTo>
                  <a:cubicBezTo>
                    <a:pt x="1360937" y="853239"/>
                    <a:pt x="1391103" y="833380"/>
                    <a:pt x="1422396" y="806374"/>
                  </a:cubicBezTo>
                  <a:cubicBezTo>
                    <a:pt x="1451884" y="745667"/>
                    <a:pt x="1483855" y="680748"/>
                    <a:pt x="1512666" y="611316"/>
                  </a:cubicBezTo>
                  <a:cubicBezTo>
                    <a:pt x="1530720" y="571597"/>
                    <a:pt x="1543884" y="533910"/>
                    <a:pt x="1555845" y="495996"/>
                  </a:cubicBezTo>
                  <a:cubicBezTo>
                    <a:pt x="1567655" y="458008"/>
                    <a:pt x="1578111" y="419794"/>
                    <a:pt x="1587364" y="377517"/>
                  </a:cubicBezTo>
                  <a:cubicBezTo>
                    <a:pt x="1579240" y="331630"/>
                    <a:pt x="1563292" y="284916"/>
                    <a:pt x="1537340" y="240834"/>
                  </a:cubicBezTo>
                  <a:cubicBezTo>
                    <a:pt x="1513945" y="200965"/>
                    <a:pt x="1480921" y="178021"/>
                    <a:pt x="1450304" y="170724"/>
                  </a:cubicBezTo>
                  <a:cubicBezTo>
                    <a:pt x="1418785" y="162976"/>
                    <a:pt x="1388996" y="169446"/>
                    <a:pt x="1361238" y="181933"/>
                  </a:cubicBezTo>
                  <a:cubicBezTo>
                    <a:pt x="1359283" y="196000"/>
                    <a:pt x="1354543" y="209390"/>
                    <a:pt x="1346870" y="221200"/>
                  </a:cubicBezTo>
                  <a:close/>
                </a:path>
              </a:pathLst>
            </a:custGeom>
            <a:solidFill>
              <a:srgbClr val="E5C34F"/>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587085DA-9567-43B7-9C21-5DEFAC61FDD2}"/>
                </a:ext>
              </a:extLst>
            </p:cNvPr>
            <p:cNvSpPr/>
            <p:nvPr/>
          </p:nvSpPr>
          <p:spPr>
            <a:xfrm>
              <a:off x="1026598" y="5277010"/>
              <a:ext cx="677101" cy="233224"/>
            </a:xfrm>
            <a:custGeom>
              <a:avLst/>
              <a:gdLst>
                <a:gd name="connsiteX0" fmla="*/ 667695 w 677023"/>
                <a:gd name="connsiteY0" fmla="*/ 132230 h 233196"/>
                <a:gd name="connsiteX1" fmla="*/ 657916 w 677023"/>
                <a:gd name="connsiteY1" fmla="*/ 134261 h 233196"/>
                <a:gd name="connsiteX2" fmla="*/ 640389 w 677023"/>
                <a:gd name="connsiteY2" fmla="*/ 123955 h 233196"/>
                <a:gd name="connsiteX3" fmla="*/ 622410 w 677023"/>
                <a:gd name="connsiteY3" fmla="*/ 114401 h 233196"/>
                <a:gd name="connsiteX4" fmla="*/ 585023 w 677023"/>
                <a:gd name="connsiteY4" fmla="*/ 128092 h 233196"/>
                <a:gd name="connsiteX5" fmla="*/ 551699 w 677023"/>
                <a:gd name="connsiteY5" fmla="*/ 124632 h 233196"/>
                <a:gd name="connsiteX6" fmla="*/ 541092 w 677023"/>
                <a:gd name="connsiteY6" fmla="*/ 123579 h 233196"/>
                <a:gd name="connsiteX7" fmla="*/ 528905 w 677023"/>
                <a:gd name="connsiteY7" fmla="*/ 119742 h 233196"/>
                <a:gd name="connsiteX8" fmla="*/ 498740 w 677023"/>
                <a:gd name="connsiteY8" fmla="*/ 108082 h 233196"/>
                <a:gd name="connsiteX9" fmla="*/ 473314 w 677023"/>
                <a:gd name="connsiteY9" fmla="*/ 106277 h 233196"/>
                <a:gd name="connsiteX10" fmla="*/ 452176 w 677023"/>
                <a:gd name="connsiteY10" fmla="*/ 105224 h 233196"/>
                <a:gd name="connsiteX11" fmla="*/ 417648 w 677023"/>
                <a:gd name="connsiteY11" fmla="*/ 107706 h 233196"/>
                <a:gd name="connsiteX12" fmla="*/ 378757 w 677023"/>
                <a:gd name="connsiteY12" fmla="*/ 115605 h 233196"/>
                <a:gd name="connsiteX13" fmla="*/ 340693 w 677023"/>
                <a:gd name="connsiteY13" fmla="*/ 108759 h 233196"/>
                <a:gd name="connsiteX14" fmla="*/ 303607 w 677023"/>
                <a:gd name="connsiteY14" fmla="*/ 106051 h 233196"/>
                <a:gd name="connsiteX15" fmla="*/ 300222 w 677023"/>
                <a:gd name="connsiteY15" fmla="*/ 134411 h 233196"/>
                <a:gd name="connsiteX16" fmla="*/ 271562 w 677023"/>
                <a:gd name="connsiteY16" fmla="*/ 135690 h 233196"/>
                <a:gd name="connsiteX17" fmla="*/ 256216 w 677023"/>
                <a:gd name="connsiteY17" fmla="*/ 138097 h 233196"/>
                <a:gd name="connsiteX18" fmla="*/ 236356 w 677023"/>
                <a:gd name="connsiteY18" fmla="*/ 137721 h 233196"/>
                <a:gd name="connsiteX19" fmla="*/ 217099 w 677023"/>
                <a:gd name="connsiteY19" fmla="*/ 153593 h 233196"/>
                <a:gd name="connsiteX20" fmla="*/ 197465 w 677023"/>
                <a:gd name="connsiteY20" fmla="*/ 163598 h 233196"/>
                <a:gd name="connsiteX21" fmla="*/ 177079 w 677023"/>
                <a:gd name="connsiteY21" fmla="*/ 170293 h 233196"/>
                <a:gd name="connsiteX22" fmla="*/ 155640 w 677023"/>
                <a:gd name="connsiteY22" fmla="*/ 175033 h 233196"/>
                <a:gd name="connsiteX23" fmla="*/ 142551 w 677023"/>
                <a:gd name="connsiteY23" fmla="*/ 184210 h 233196"/>
                <a:gd name="connsiteX24" fmla="*/ 108399 w 677023"/>
                <a:gd name="connsiteY24" fmla="*/ 184360 h 233196"/>
                <a:gd name="connsiteX25" fmla="*/ 97341 w 677023"/>
                <a:gd name="connsiteY25" fmla="*/ 203618 h 233196"/>
                <a:gd name="connsiteX26" fmla="*/ 101478 w 677023"/>
                <a:gd name="connsiteY26" fmla="*/ 222876 h 233196"/>
                <a:gd name="connsiteX27" fmla="*/ 72667 w 677023"/>
                <a:gd name="connsiteY27" fmla="*/ 224982 h 233196"/>
                <a:gd name="connsiteX28" fmla="*/ 42803 w 677023"/>
                <a:gd name="connsiteY28" fmla="*/ 228743 h 233196"/>
                <a:gd name="connsiteX29" fmla="*/ 28059 w 677023"/>
                <a:gd name="connsiteY29" fmla="*/ 222800 h 233196"/>
                <a:gd name="connsiteX30" fmla="*/ 26178 w 677023"/>
                <a:gd name="connsiteY30" fmla="*/ 196396 h 233196"/>
                <a:gd name="connsiteX31" fmla="*/ 42276 w 677023"/>
                <a:gd name="connsiteY31" fmla="*/ 172174 h 233196"/>
                <a:gd name="connsiteX32" fmla="*/ 59352 w 677023"/>
                <a:gd name="connsiteY32" fmla="*/ 164802 h 233196"/>
                <a:gd name="connsiteX33" fmla="*/ 69884 w 677023"/>
                <a:gd name="connsiteY33" fmla="*/ 159160 h 233196"/>
                <a:gd name="connsiteX34" fmla="*/ 74096 w 677023"/>
                <a:gd name="connsiteY34" fmla="*/ 151938 h 233196"/>
                <a:gd name="connsiteX35" fmla="*/ 55817 w 677023"/>
                <a:gd name="connsiteY35" fmla="*/ 142084 h 233196"/>
                <a:gd name="connsiteX36" fmla="*/ 45210 w 677023"/>
                <a:gd name="connsiteY36" fmla="*/ 145018 h 233196"/>
                <a:gd name="connsiteX37" fmla="*/ 34302 w 677023"/>
                <a:gd name="connsiteY37" fmla="*/ 148929 h 233196"/>
                <a:gd name="connsiteX38" fmla="*/ 14518 w 677023"/>
                <a:gd name="connsiteY38" fmla="*/ 155324 h 233196"/>
                <a:gd name="connsiteX39" fmla="*/ 5642 w 677023"/>
                <a:gd name="connsiteY39" fmla="*/ 146447 h 233196"/>
                <a:gd name="connsiteX40" fmla="*/ 36710 w 677023"/>
                <a:gd name="connsiteY40" fmla="*/ 117260 h 233196"/>
                <a:gd name="connsiteX41" fmla="*/ 68981 w 677023"/>
                <a:gd name="connsiteY41" fmla="*/ 93639 h 233196"/>
                <a:gd name="connsiteX42" fmla="*/ 107872 w 677023"/>
                <a:gd name="connsiteY42" fmla="*/ 80776 h 233196"/>
                <a:gd name="connsiteX43" fmla="*/ 112536 w 677023"/>
                <a:gd name="connsiteY43" fmla="*/ 65430 h 233196"/>
                <a:gd name="connsiteX44" fmla="*/ 144507 w 677023"/>
                <a:gd name="connsiteY44" fmla="*/ 52266 h 233196"/>
                <a:gd name="connsiteX45" fmla="*/ 159552 w 677023"/>
                <a:gd name="connsiteY45" fmla="*/ 54071 h 233196"/>
                <a:gd name="connsiteX46" fmla="*/ 152556 w 677023"/>
                <a:gd name="connsiteY46" fmla="*/ 73103 h 233196"/>
                <a:gd name="connsiteX47" fmla="*/ 115094 w 677023"/>
                <a:gd name="connsiteY47" fmla="*/ 87019 h 233196"/>
                <a:gd name="connsiteX48" fmla="*/ 118930 w 677023"/>
                <a:gd name="connsiteY48" fmla="*/ 120194 h 233196"/>
                <a:gd name="connsiteX49" fmla="*/ 102230 w 677023"/>
                <a:gd name="connsiteY49" fmla="*/ 148779 h 233196"/>
                <a:gd name="connsiteX50" fmla="*/ 121939 w 677023"/>
                <a:gd name="connsiteY50" fmla="*/ 146673 h 233196"/>
                <a:gd name="connsiteX51" fmla="*/ 144507 w 677023"/>
                <a:gd name="connsiteY51" fmla="*/ 140354 h 233196"/>
                <a:gd name="connsiteX52" fmla="*/ 187084 w 677023"/>
                <a:gd name="connsiteY52" fmla="*/ 130650 h 233196"/>
                <a:gd name="connsiteX53" fmla="*/ 186106 w 677023"/>
                <a:gd name="connsiteY53" fmla="*/ 108835 h 233196"/>
                <a:gd name="connsiteX54" fmla="*/ 229135 w 677023"/>
                <a:gd name="connsiteY54" fmla="*/ 109286 h 233196"/>
                <a:gd name="connsiteX55" fmla="*/ 258472 w 677023"/>
                <a:gd name="connsiteY55" fmla="*/ 102666 h 233196"/>
                <a:gd name="connsiteX56" fmla="*/ 282394 w 677023"/>
                <a:gd name="connsiteY56" fmla="*/ 97701 h 233196"/>
                <a:gd name="connsiteX57" fmla="*/ 313988 w 677023"/>
                <a:gd name="connsiteY57" fmla="*/ 84913 h 233196"/>
                <a:gd name="connsiteX58" fmla="*/ 462331 w 677023"/>
                <a:gd name="connsiteY58" fmla="*/ 73930 h 233196"/>
                <a:gd name="connsiteX59" fmla="*/ 502577 w 677023"/>
                <a:gd name="connsiteY59" fmla="*/ 98077 h 233196"/>
                <a:gd name="connsiteX60" fmla="*/ 547787 w 677023"/>
                <a:gd name="connsiteY60" fmla="*/ 79723 h 233196"/>
                <a:gd name="connsiteX61" fmla="*/ 532968 w 677023"/>
                <a:gd name="connsiteY61" fmla="*/ 70921 h 233196"/>
                <a:gd name="connsiteX62" fmla="*/ 514011 w 677023"/>
                <a:gd name="connsiteY62" fmla="*/ 62797 h 233196"/>
                <a:gd name="connsiteX63" fmla="*/ 494603 w 677023"/>
                <a:gd name="connsiteY63" fmla="*/ 55576 h 233196"/>
                <a:gd name="connsiteX64" fmla="*/ 475044 w 677023"/>
                <a:gd name="connsiteY64" fmla="*/ 48580 h 233196"/>
                <a:gd name="connsiteX65" fmla="*/ 455110 w 677023"/>
                <a:gd name="connsiteY65" fmla="*/ 42787 h 233196"/>
                <a:gd name="connsiteX66" fmla="*/ 421936 w 677023"/>
                <a:gd name="connsiteY66" fmla="*/ 38876 h 233196"/>
                <a:gd name="connsiteX67" fmla="*/ 392072 w 677023"/>
                <a:gd name="connsiteY67" fmla="*/ 51438 h 233196"/>
                <a:gd name="connsiteX68" fmla="*/ 350623 w 677023"/>
                <a:gd name="connsiteY68" fmla="*/ 35942 h 233196"/>
                <a:gd name="connsiteX69" fmla="*/ 323993 w 677023"/>
                <a:gd name="connsiteY69" fmla="*/ 31052 h 233196"/>
                <a:gd name="connsiteX70" fmla="*/ 298342 w 677023"/>
                <a:gd name="connsiteY70" fmla="*/ 26238 h 233196"/>
                <a:gd name="connsiteX71" fmla="*/ 266822 w 677023"/>
                <a:gd name="connsiteY71" fmla="*/ 11193 h 233196"/>
                <a:gd name="connsiteX72" fmla="*/ 308647 w 677023"/>
                <a:gd name="connsiteY72" fmla="*/ 5701 h 233196"/>
                <a:gd name="connsiteX73" fmla="*/ 333095 w 677023"/>
                <a:gd name="connsiteY73" fmla="*/ 7657 h 233196"/>
                <a:gd name="connsiteX74" fmla="*/ 358973 w 677023"/>
                <a:gd name="connsiteY74" fmla="*/ 10290 h 233196"/>
                <a:gd name="connsiteX75" fmla="*/ 409373 w 677023"/>
                <a:gd name="connsiteY75" fmla="*/ 21574 h 233196"/>
                <a:gd name="connsiteX76" fmla="*/ 433671 w 677023"/>
                <a:gd name="connsiteY76" fmla="*/ 28043 h 233196"/>
                <a:gd name="connsiteX77" fmla="*/ 457442 w 677023"/>
                <a:gd name="connsiteY77" fmla="*/ 35716 h 233196"/>
                <a:gd name="connsiteX78" fmla="*/ 476098 w 677023"/>
                <a:gd name="connsiteY78" fmla="*/ 38725 h 233196"/>
                <a:gd name="connsiteX79" fmla="*/ 494904 w 677023"/>
                <a:gd name="connsiteY79" fmla="*/ 42712 h 233196"/>
                <a:gd name="connsiteX80" fmla="*/ 532140 w 677023"/>
                <a:gd name="connsiteY80" fmla="*/ 51589 h 233196"/>
                <a:gd name="connsiteX81" fmla="*/ 567345 w 677023"/>
                <a:gd name="connsiteY81" fmla="*/ 61368 h 233196"/>
                <a:gd name="connsiteX82" fmla="*/ 598488 w 677023"/>
                <a:gd name="connsiteY82" fmla="*/ 70244 h 233196"/>
                <a:gd name="connsiteX83" fmla="*/ 623839 w 677023"/>
                <a:gd name="connsiteY83" fmla="*/ 81002 h 233196"/>
                <a:gd name="connsiteX84" fmla="*/ 641366 w 677023"/>
                <a:gd name="connsiteY84" fmla="*/ 96498 h 233196"/>
                <a:gd name="connsiteX85" fmla="*/ 658292 w 677023"/>
                <a:gd name="connsiteY85" fmla="*/ 109888 h 233196"/>
                <a:gd name="connsiteX86" fmla="*/ 673713 w 677023"/>
                <a:gd name="connsiteY86" fmla="*/ 122902 h 233196"/>
                <a:gd name="connsiteX87" fmla="*/ 667695 w 677023"/>
                <a:gd name="connsiteY87" fmla="*/ 132230 h 2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677023" h="233196">
                  <a:moveTo>
                    <a:pt x="667695" y="132230"/>
                  </a:moveTo>
                  <a:cubicBezTo>
                    <a:pt x="664912" y="133208"/>
                    <a:pt x="660699" y="133283"/>
                    <a:pt x="657916" y="134261"/>
                  </a:cubicBezTo>
                  <a:lnTo>
                    <a:pt x="640389" y="123955"/>
                  </a:lnTo>
                  <a:cubicBezTo>
                    <a:pt x="634596" y="120495"/>
                    <a:pt x="628428" y="117561"/>
                    <a:pt x="622410" y="114401"/>
                  </a:cubicBezTo>
                  <a:cubicBezTo>
                    <a:pt x="609697" y="118764"/>
                    <a:pt x="597210" y="123353"/>
                    <a:pt x="585023" y="128092"/>
                  </a:cubicBezTo>
                  <a:cubicBezTo>
                    <a:pt x="574191" y="127265"/>
                    <a:pt x="562305" y="125234"/>
                    <a:pt x="551699" y="124632"/>
                  </a:cubicBezTo>
                  <a:cubicBezTo>
                    <a:pt x="548313" y="125008"/>
                    <a:pt x="544778" y="124557"/>
                    <a:pt x="541092" y="123579"/>
                  </a:cubicBezTo>
                  <a:cubicBezTo>
                    <a:pt x="537331" y="122751"/>
                    <a:pt x="533268" y="121397"/>
                    <a:pt x="528905" y="119742"/>
                  </a:cubicBezTo>
                  <a:cubicBezTo>
                    <a:pt x="520179" y="116508"/>
                    <a:pt x="510400" y="111693"/>
                    <a:pt x="498740" y="108082"/>
                  </a:cubicBezTo>
                  <a:cubicBezTo>
                    <a:pt x="489488" y="107405"/>
                    <a:pt x="481062" y="106804"/>
                    <a:pt x="473314" y="106277"/>
                  </a:cubicBezTo>
                  <a:cubicBezTo>
                    <a:pt x="465641" y="105675"/>
                    <a:pt x="458721" y="105149"/>
                    <a:pt x="452176" y="105224"/>
                  </a:cubicBezTo>
                  <a:cubicBezTo>
                    <a:pt x="439162" y="105224"/>
                    <a:pt x="428179" y="105600"/>
                    <a:pt x="417648" y="107706"/>
                  </a:cubicBezTo>
                  <a:cubicBezTo>
                    <a:pt x="419228" y="121397"/>
                    <a:pt x="401926" y="120419"/>
                    <a:pt x="378757" y="115605"/>
                  </a:cubicBezTo>
                  <a:cubicBezTo>
                    <a:pt x="367097" y="113724"/>
                    <a:pt x="353782" y="111091"/>
                    <a:pt x="340693" y="108759"/>
                  </a:cubicBezTo>
                  <a:cubicBezTo>
                    <a:pt x="327529" y="107105"/>
                    <a:pt x="314515" y="105826"/>
                    <a:pt x="303607" y="106051"/>
                  </a:cubicBezTo>
                  <a:cubicBezTo>
                    <a:pt x="302479" y="115755"/>
                    <a:pt x="301275" y="125459"/>
                    <a:pt x="300222" y="134411"/>
                  </a:cubicBezTo>
                  <a:cubicBezTo>
                    <a:pt x="289314" y="132154"/>
                    <a:pt x="280889" y="134035"/>
                    <a:pt x="271562" y="135690"/>
                  </a:cubicBezTo>
                  <a:cubicBezTo>
                    <a:pt x="266897" y="136442"/>
                    <a:pt x="261933" y="137495"/>
                    <a:pt x="256216" y="138097"/>
                  </a:cubicBezTo>
                  <a:cubicBezTo>
                    <a:pt x="250499" y="138624"/>
                    <a:pt x="244104" y="138699"/>
                    <a:pt x="236356" y="137721"/>
                  </a:cubicBezTo>
                  <a:cubicBezTo>
                    <a:pt x="229962" y="143890"/>
                    <a:pt x="223568" y="149381"/>
                    <a:pt x="217099" y="153593"/>
                  </a:cubicBezTo>
                  <a:cubicBezTo>
                    <a:pt x="210629" y="157881"/>
                    <a:pt x="204160" y="161116"/>
                    <a:pt x="197465" y="163598"/>
                  </a:cubicBezTo>
                  <a:cubicBezTo>
                    <a:pt x="190845" y="166306"/>
                    <a:pt x="184000" y="168563"/>
                    <a:pt x="177079" y="170293"/>
                  </a:cubicBezTo>
                  <a:cubicBezTo>
                    <a:pt x="170083" y="172099"/>
                    <a:pt x="162937" y="173227"/>
                    <a:pt x="155640" y="175033"/>
                  </a:cubicBezTo>
                  <a:cubicBezTo>
                    <a:pt x="150299" y="178267"/>
                    <a:pt x="146387" y="181201"/>
                    <a:pt x="142551" y="184210"/>
                  </a:cubicBezTo>
                  <a:cubicBezTo>
                    <a:pt x="131192" y="183683"/>
                    <a:pt x="119908" y="184060"/>
                    <a:pt x="108399" y="184360"/>
                  </a:cubicBezTo>
                  <a:cubicBezTo>
                    <a:pt x="96589" y="190830"/>
                    <a:pt x="95761" y="197224"/>
                    <a:pt x="97341" y="203618"/>
                  </a:cubicBezTo>
                  <a:cubicBezTo>
                    <a:pt x="98996" y="210012"/>
                    <a:pt x="102983" y="216256"/>
                    <a:pt x="101478" y="222876"/>
                  </a:cubicBezTo>
                  <a:cubicBezTo>
                    <a:pt x="91925" y="223553"/>
                    <a:pt x="82371" y="224305"/>
                    <a:pt x="72667" y="224982"/>
                  </a:cubicBezTo>
                  <a:cubicBezTo>
                    <a:pt x="62963" y="225960"/>
                    <a:pt x="53109" y="227389"/>
                    <a:pt x="42803" y="228743"/>
                  </a:cubicBezTo>
                  <a:cubicBezTo>
                    <a:pt x="37838" y="226411"/>
                    <a:pt x="33024" y="224831"/>
                    <a:pt x="28059" y="222800"/>
                  </a:cubicBezTo>
                  <a:cubicBezTo>
                    <a:pt x="27006" y="214450"/>
                    <a:pt x="27081" y="204671"/>
                    <a:pt x="26178" y="196396"/>
                  </a:cubicBezTo>
                  <a:cubicBezTo>
                    <a:pt x="31369" y="188423"/>
                    <a:pt x="36785" y="180298"/>
                    <a:pt x="42276" y="172174"/>
                  </a:cubicBezTo>
                  <a:cubicBezTo>
                    <a:pt x="49122" y="169240"/>
                    <a:pt x="54764" y="166758"/>
                    <a:pt x="59352" y="164802"/>
                  </a:cubicBezTo>
                  <a:cubicBezTo>
                    <a:pt x="63941" y="162696"/>
                    <a:pt x="67401" y="160815"/>
                    <a:pt x="69884" y="159160"/>
                  </a:cubicBezTo>
                  <a:cubicBezTo>
                    <a:pt x="74849" y="155850"/>
                    <a:pt x="75902" y="153368"/>
                    <a:pt x="74096" y="151938"/>
                  </a:cubicBezTo>
                  <a:cubicBezTo>
                    <a:pt x="78459" y="139451"/>
                    <a:pt x="69207" y="138925"/>
                    <a:pt x="55817" y="142084"/>
                  </a:cubicBezTo>
                  <a:cubicBezTo>
                    <a:pt x="52507" y="142836"/>
                    <a:pt x="48896" y="143890"/>
                    <a:pt x="45210" y="145018"/>
                  </a:cubicBezTo>
                  <a:cubicBezTo>
                    <a:pt x="41599" y="146222"/>
                    <a:pt x="37913" y="147651"/>
                    <a:pt x="34302" y="148929"/>
                  </a:cubicBezTo>
                  <a:cubicBezTo>
                    <a:pt x="27081" y="151562"/>
                    <a:pt x="20085" y="154120"/>
                    <a:pt x="14518" y="155324"/>
                  </a:cubicBezTo>
                  <a:cubicBezTo>
                    <a:pt x="12036" y="152239"/>
                    <a:pt x="8124" y="149531"/>
                    <a:pt x="5642" y="146447"/>
                  </a:cubicBezTo>
                  <a:cubicBezTo>
                    <a:pt x="15722" y="136818"/>
                    <a:pt x="26028" y="126964"/>
                    <a:pt x="36710" y="117260"/>
                  </a:cubicBezTo>
                  <a:cubicBezTo>
                    <a:pt x="56494" y="108158"/>
                    <a:pt x="62286" y="100184"/>
                    <a:pt x="68981" y="93639"/>
                  </a:cubicBezTo>
                  <a:cubicBezTo>
                    <a:pt x="75827" y="87471"/>
                    <a:pt x="83725" y="82656"/>
                    <a:pt x="107872" y="80776"/>
                  </a:cubicBezTo>
                  <a:cubicBezTo>
                    <a:pt x="108925" y="76037"/>
                    <a:pt x="111483" y="70169"/>
                    <a:pt x="112536" y="65430"/>
                  </a:cubicBezTo>
                  <a:cubicBezTo>
                    <a:pt x="123594" y="61217"/>
                    <a:pt x="133148" y="57005"/>
                    <a:pt x="144507" y="52266"/>
                  </a:cubicBezTo>
                  <a:cubicBezTo>
                    <a:pt x="149547" y="53093"/>
                    <a:pt x="154587" y="53996"/>
                    <a:pt x="159552" y="54071"/>
                  </a:cubicBezTo>
                  <a:cubicBezTo>
                    <a:pt x="158273" y="60239"/>
                    <a:pt x="155414" y="66709"/>
                    <a:pt x="152556" y="73103"/>
                  </a:cubicBezTo>
                  <a:cubicBezTo>
                    <a:pt x="149472" y="76338"/>
                    <a:pt x="139091" y="85741"/>
                    <a:pt x="115094" y="87019"/>
                  </a:cubicBezTo>
                  <a:cubicBezTo>
                    <a:pt x="122090" y="97927"/>
                    <a:pt x="122165" y="109512"/>
                    <a:pt x="118930" y="120194"/>
                  </a:cubicBezTo>
                  <a:cubicBezTo>
                    <a:pt x="115620" y="130725"/>
                    <a:pt x="109226" y="141106"/>
                    <a:pt x="102230" y="148779"/>
                  </a:cubicBezTo>
                  <a:cubicBezTo>
                    <a:pt x="109527" y="152164"/>
                    <a:pt x="115470" y="149757"/>
                    <a:pt x="121939" y="146673"/>
                  </a:cubicBezTo>
                  <a:cubicBezTo>
                    <a:pt x="128484" y="143814"/>
                    <a:pt x="135555" y="140053"/>
                    <a:pt x="144507" y="140354"/>
                  </a:cubicBezTo>
                  <a:cubicBezTo>
                    <a:pt x="157445" y="136216"/>
                    <a:pt x="172265" y="133358"/>
                    <a:pt x="187084" y="130650"/>
                  </a:cubicBezTo>
                  <a:cubicBezTo>
                    <a:pt x="186482" y="116357"/>
                    <a:pt x="186332" y="112596"/>
                    <a:pt x="186106" y="108835"/>
                  </a:cubicBezTo>
                  <a:cubicBezTo>
                    <a:pt x="199947" y="107556"/>
                    <a:pt x="215369" y="106352"/>
                    <a:pt x="229135" y="109286"/>
                  </a:cubicBezTo>
                  <a:cubicBezTo>
                    <a:pt x="240719" y="105976"/>
                    <a:pt x="250047" y="104246"/>
                    <a:pt x="258472" y="102666"/>
                  </a:cubicBezTo>
                  <a:cubicBezTo>
                    <a:pt x="266897" y="100936"/>
                    <a:pt x="274345" y="100184"/>
                    <a:pt x="282394" y="97701"/>
                  </a:cubicBezTo>
                  <a:cubicBezTo>
                    <a:pt x="287133" y="80625"/>
                    <a:pt x="305939" y="85440"/>
                    <a:pt x="313988" y="84913"/>
                  </a:cubicBezTo>
                  <a:cubicBezTo>
                    <a:pt x="352654" y="60239"/>
                    <a:pt x="404032" y="58810"/>
                    <a:pt x="462331" y="73930"/>
                  </a:cubicBezTo>
                  <a:cubicBezTo>
                    <a:pt x="465265" y="80550"/>
                    <a:pt x="486479" y="89878"/>
                    <a:pt x="502577" y="98077"/>
                  </a:cubicBezTo>
                  <a:cubicBezTo>
                    <a:pt x="527326" y="94316"/>
                    <a:pt x="547787" y="95069"/>
                    <a:pt x="547787" y="79723"/>
                  </a:cubicBezTo>
                  <a:cubicBezTo>
                    <a:pt x="541694" y="76639"/>
                    <a:pt x="537481" y="73404"/>
                    <a:pt x="532968" y="70921"/>
                  </a:cubicBezTo>
                  <a:cubicBezTo>
                    <a:pt x="526649" y="68213"/>
                    <a:pt x="520405" y="65280"/>
                    <a:pt x="514011" y="62797"/>
                  </a:cubicBezTo>
                  <a:lnTo>
                    <a:pt x="494603" y="55576"/>
                  </a:lnTo>
                  <a:lnTo>
                    <a:pt x="475044" y="48580"/>
                  </a:lnTo>
                  <a:lnTo>
                    <a:pt x="455110" y="42787"/>
                  </a:lnTo>
                  <a:cubicBezTo>
                    <a:pt x="444729" y="40982"/>
                    <a:pt x="432618" y="39177"/>
                    <a:pt x="421936" y="38876"/>
                  </a:cubicBezTo>
                  <a:cubicBezTo>
                    <a:pt x="411780" y="43013"/>
                    <a:pt x="401851" y="47150"/>
                    <a:pt x="392072" y="51438"/>
                  </a:cubicBezTo>
                  <a:cubicBezTo>
                    <a:pt x="383421" y="44442"/>
                    <a:pt x="367849" y="40079"/>
                    <a:pt x="350623" y="35942"/>
                  </a:cubicBezTo>
                  <a:cubicBezTo>
                    <a:pt x="341972" y="33911"/>
                    <a:pt x="332870" y="32707"/>
                    <a:pt x="323993" y="31052"/>
                  </a:cubicBezTo>
                  <a:cubicBezTo>
                    <a:pt x="315041" y="29623"/>
                    <a:pt x="306315" y="27667"/>
                    <a:pt x="298342" y="26238"/>
                  </a:cubicBezTo>
                  <a:cubicBezTo>
                    <a:pt x="288562" y="21423"/>
                    <a:pt x="276978" y="16609"/>
                    <a:pt x="266822" y="11193"/>
                  </a:cubicBezTo>
                  <a:cubicBezTo>
                    <a:pt x="278633" y="6679"/>
                    <a:pt x="293001" y="5325"/>
                    <a:pt x="308647" y="5701"/>
                  </a:cubicBezTo>
                  <a:cubicBezTo>
                    <a:pt x="316471" y="6078"/>
                    <a:pt x="324670" y="6830"/>
                    <a:pt x="333095" y="7657"/>
                  </a:cubicBezTo>
                  <a:cubicBezTo>
                    <a:pt x="341520" y="8485"/>
                    <a:pt x="350171" y="9162"/>
                    <a:pt x="358973" y="10290"/>
                  </a:cubicBezTo>
                  <a:cubicBezTo>
                    <a:pt x="376274" y="13751"/>
                    <a:pt x="393125" y="16910"/>
                    <a:pt x="409373" y="21574"/>
                  </a:cubicBezTo>
                  <a:cubicBezTo>
                    <a:pt x="417498" y="23756"/>
                    <a:pt x="425622" y="25937"/>
                    <a:pt x="433671" y="28043"/>
                  </a:cubicBezTo>
                  <a:cubicBezTo>
                    <a:pt x="441645" y="30526"/>
                    <a:pt x="449543" y="33159"/>
                    <a:pt x="457442" y="35716"/>
                  </a:cubicBezTo>
                  <a:cubicBezTo>
                    <a:pt x="463610" y="36694"/>
                    <a:pt x="469854" y="37747"/>
                    <a:pt x="476098" y="38725"/>
                  </a:cubicBezTo>
                  <a:cubicBezTo>
                    <a:pt x="482341" y="39929"/>
                    <a:pt x="488585" y="41358"/>
                    <a:pt x="494904" y="42712"/>
                  </a:cubicBezTo>
                  <a:cubicBezTo>
                    <a:pt x="507466" y="45571"/>
                    <a:pt x="520255" y="47978"/>
                    <a:pt x="532140" y="51589"/>
                  </a:cubicBezTo>
                  <a:cubicBezTo>
                    <a:pt x="544327" y="55576"/>
                    <a:pt x="556212" y="58434"/>
                    <a:pt x="567345" y="61368"/>
                  </a:cubicBezTo>
                  <a:cubicBezTo>
                    <a:pt x="578403" y="64527"/>
                    <a:pt x="588860" y="67235"/>
                    <a:pt x="598488" y="70244"/>
                  </a:cubicBezTo>
                  <a:cubicBezTo>
                    <a:pt x="608192" y="73028"/>
                    <a:pt x="616618" y="76714"/>
                    <a:pt x="623839" y="81002"/>
                  </a:cubicBezTo>
                  <a:cubicBezTo>
                    <a:pt x="631061" y="85289"/>
                    <a:pt x="637079" y="90254"/>
                    <a:pt x="641366" y="96498"/>
                  </a:cubicBezTo>
                  <a:cubicBezTo>
                    <a:pt x="647836" y="100936"/>
                    <a:pt x="653101" y="105600"/>
                    <a:pt x="658292" y="109888"/>
                  </a:cubicBezTo>
                  <a:cubicBezTo>
                    <a:pt x="663407" y="114251"/>
                    <a:pt x="668447" y="118388"/>
                    <a:pt x="673713" y="122902"/>
                  </a:cubicBezTo>
                  <a:cubicBezTo>
                    <a:pt x="672058" y="126136"/>
                    <a:pt x="669877" y="129221"/>
                    <a:pt x="667695" y="132230"/>
                  </a:cubicBezTo>
                  <a:close/>
                </a:path>
              </a:pathLst>
            </a:custGeom>
            <a:solidFill>
              <a:srgbClr val="E5CA65"/>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03CFA31D-102F-4C4D-A099-E6DB83406187}"/>
                </a:ext>
              </a:extLst>
            </p:cNvPr>
            <p:cNvSpPr/>
            <p:nvPr/>
          </p:nvSpPr>
          <p:spPr>
            <a:xfrm>
              <a:off x="1123500" y="5297910"/>
              <a:ext cx="451401" cy="135421"/>
            </a:xfrm>
            <a:custGeom>
              <a:avLst/>
              <a:gdLst>
                <a:gd name="connsiteX0" fmla="*/ 405988 w 451348"/>
                <a:gd name="connsiteY0" fmla="*/ 77481 h 135404"/>
                <a:gd name="connsiteX1" fmla="*/ 365743 w 451348"/>
                <a:gd name="connsiteY1" fmla="*/ 53334 h 135404"/>
                <a:gd name="connsiteX2" fmla="*/ 217400 w 451348"/>
                <a:gd name="connsiteY2" fmla="*/ 64317 h 135404"/>
                <a:gd name="connsiteX3" fmla="*/ 185805 w 451348"/>
                <a:gd name="connsiteY3" fmla="*/ 77105 h 135404"/>
                <a:gd name="connsiteX4" fmla="*/ 161884 w 451348"/>
                <a:gd name="connsiteY4" fmla="*/ 82070 h 135404"/>
                <a:gd name="connsiteX5" fmla="*/ 132546 w 451348"/>
                <a:gd name="connsiteY5" fmla="*/ 88690 h 135404"/>
                <a:gd name="connsiteX6" fmla="*/ 89518 w 451348"/>
                <a:gd name="connsiteY6" fmla="*/ 88239 h 135404"/>
                <a:gd name="connsiteX7" fmla="*/ 90495 w 451348"/>
                <a:gd name="connsiteY7" fmla="*/ 110054 h 135404"/>
                <a:gd name="connsiteX8" fmla="*/ 47918 w 451348"/>
                <a:gd name="connsiteY8" fmla="*/ 119758 h 135404"/>
                <a:gd name="connsiteX9" fmla="*/ 25351 w 451348"/>
                <a:gd name="connsiteY9" fmla="*/ 126077 h 135404"/>
                <a:gd name="connsiteX10" fmla="*/ 5642 w 451348"/>
                <a:gd name="connsiteY10" fmla="*/ 128183 h 135404"/>
                <a:gd name="connsiteX11" fmla="*/ 22342 w 451348"/>
                <a:gd name="connsiteY11" fmla="*/ 99598 h 135404"/>
                <a:gd name="connsiteX12" fmla="*/ 18505 w 451348"/>
                <a:gd name="connsiteY12" fmla="*/ 66423 h 135404"/>
                <a:gd name="connsiteX13" fmla="*/ 55967 w 451348"/>
                <a:gd name="connsiteY13" fmla="*/ 52507 h 135404"/>
                <a:gd name="connsiteX14" fmla="*/ 62963 w 451348"/>
                <a:gd name="connsiteY14" fmla="*/ 33475 h 135404"/>
                <a:gd name="connsiteX15" fmla="*/ 86885 w 451348"/>
                <a:gd name="connsiteY15" fmla="*/ 30466 h 135404"/>
                <a:gd name="connsiteX16" fmla="*/ 110957 w 451348"/>
                <a:gd name="connsiteY16" fmla="*/ 28585 h 135404"/>
                <a:gd name="connsiteX17" fmla="*/ 159251 w 451348"/>
                <a:gd name="connsiteY17" fmla="*/ 26629 h 135404"/>
                <a:gd name="connsiteX18" fmla="*/ 201903 w 451348"/>
                <a:gd name="connsiteY18" fmla="*/ 5642 h 135404"/>
                <a:gd name="connsiteX19" fmla="*/ 227555 w 451348"/>
                <a:gd name="connsiteY19" fmla="*/ 10456 h 135404"/>
                <a:gd name="connsiteX20" fmla="*/ 254185 w 451348"/>
                <a:gd name="connsiteY20" fmla="*/ 15346 h 135404"/>
                <a:gd name="connsiteX21" fmla="*/ 295633 w 451348"/>
                <a:gd name="connsiteY21" fmla="*/ 30842 h 135404"/>
                <a:gd name="connsiteX22" fmla="*/ 325498 w 451348"/>
                <a:gd name="connsiteY22" fmla="*/ 18280 h 135404"/>
                <a:gd name="connsiteX23" fmla="*/ 358672 w 451348"/>
                <a:gd name="connsiteY23" fmla="*/ 22191 h 135404"/>
                <a:gd name="connsiteX24" fmla="*/ 378606 w 451348"/>
                <a:gd name="connsiteY24" fmla="*/ 27984 h 135404"/>
                <a:gd name="connsiteX25" fmla="*/ 398165 w 451348"/>
                <a:gd name="connsiteY25" fmla="*/ 34979 h 135404"/>
                <a:gd name="connsiteX26" fmla="*/ 417573 w 451348"/>
                <a:gd name="connsiteY26" fmla="*/ 42201 h 135404"/>
                <a:gd name="connsiteX27" fmla="*/ 436529 w 451348"/>
                <a:gd name="connsiteY27" fmla="*/ 50325 h 135404"/>
                <a:gd name="connsiteX28" fmla="*/ 451349 w 451348"/>
                <a:gd name="connsiteY28" fmla="*/ 59127 h 135404"/>
                <a:gd name="connsiteX29" fmla="*/ 405988 w 451348"/>
                <a:gd name="connsiteY29" fmla="*/ 77481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51348" h="135404">
                  <a:moveTo>
                    <a:pt x="405988" y="77481"/>
                  </a:moveTo>
                  <a:cubicBezTo>
                    <a:pt x="389890" y="69282"/>
                    <a:pt x="368677" y="59879"/>
                    <a:pt x="365743" y="53334"/>
                  </a:cubicBezTo>
                  <a:cubicBezTo>
                    <a:pt x="307444" y="38214"/>
                    <a:pt x="256065" y="39719"/>
                    <a:pt x="217400" y="64317"/>
                  </a:cubicBezTo>
                  <a:cubicBezTo>
                    <a:pt x="209351" y="64844"/>
                    <a:pt x="190544" y="59954"/>
                    <a:pt x="185805" y="77105"/>
                  </a:cubicBezTo>
                  <a:cubicBezTo>
                    <a:pt x="177756" y="79588"/>
                    <a:pt x="170309" y="80265"/>
                    <a:pt x="161884" y="82070"/>
                  </a:cubicBezTo>
                  <a:cubicBezTo>
                    <a:pt x="153459" y="83650"/>
                    <a:pt x="144131" y="85380"/>
                    <a:pt x="132546" y="88690"/>
                  </a:cubicBezTo>
                  <a:cubicBezTo>
                    <a:pt x="118855" y="85756"/>
                    <a:pt x="103359" y="86885"/>
                    <a:pt x="89518" y="88239"/>
                  </a:cubicBezTo>
                  <a:cubicBezTo>
                    <a:pt x="89668" y="92000"/>
                    <a:pt x="89818" y="95761"/>
                    <a:pt x="90495" y="110054"/>
                  </a:cubicBezTo>
                  <a:cubicBezTo>
                    <a:pt x="75676" y="112837"/>
                    <a:pt x="60857" y="115620"/>
                    <a:pt x="47918" y="119758"/>
                  </a:cubicBezTo>
                  <a:cubicBezTo>
                    <a:pt x="38891" y="119457"/>
                    <a:pt x="31820" y="123143"/>
                    <a:pt x="25351" y="126077"/>
                  </a:cubicBezTo>
                  <a:cubicBezTo>
                    <a:pt x="18881" y="129161"/>
                    <a:pt x="12939" y="131568"/>
                    <a:pt x="5642" y="128183"/>
                  </a:cubicBezTo>
                  <a:cubicBezTo>
                    <a:pt x="12638" y="120510"/>
                    <a:pt x="19107" y="110129"/>
                    <a:pt x="22342" y="99598"/>
                  </a:cubicBezTo>
                  <a:cubicBezTo>
                    <a:pt x="25576" y="88916"/>
                    <a:pt x="25501" y="77331"/>
                    <a:pt x="18505" y="66423"/>
                  </a:cubicBezTo>
                  <a:cubicBezTo>
                    <a:pt x="42502" y="65145"/>
                    <a:pt x="52808" y="55742"/>
                    <a:pt x="55967" y="52507"/>
                  </a:cubicBezTo>
                  <a:cubicBezTo>
                    <a:pt x="58751" y="46113"/>
                    <a:pt x="61684" y="39643"/>
                    <a:pt x="62963" y="33475"/>
                  </a:cubicBezTo>
                  <a:cubicBezTo>
                    <a:pt x="71238" y="32422"/>
                    <a:pt x="78986" y="31369"/>
                    <a:pt x="86885" y="30466"/>
                  </a:cubicBezTo>
                  <a:cubicBezTo>
                    <a:pt x="94783" y="29864"/>
                    <a:pt x="102682" y="29262"/>
                    <a:pt x="110957" y="28585"/>
                  </a:cubicBezTo>
                  <a:cubicBezTo>
                    <a:pt x="127506" y="27006"/>
                    <a:pt x="142551" y="27081"/>
                    <a:pt x="159251" y="26629"/>
                  </a:cubicBezTo>
                  <a:cubicBezTo>
                    <a:pt x="160078" y="12337"/>
                    <a:pt x="219807" y="26554"/>
                    <a:pt x="201903" y="5642"/>
                  </a:cubicBezTo>
                  <a:cubicBezTo>
                    <a:pt x="209877" y="6996"/>
                    <a:pt x="218678" y="8952"/>
                    <a:pt x="227555" y="10456"/>
                  </a:cubicBezTo>
                  <a:cubicBezTo>
                    <a:pt x="236507" y="12111"/>
                    <a:pt x="245609" y="13315"/>
                    <a:pt x="254185" y="15346"/>
                  </a:cubicBezTo>
                  <a:cubicBezTo>
                    <a:pt x="271411" y="19558"/>
                    <a:pt x="286983" y="23846"/>
                    <a:pt x="295633" y="30842"/>
                  </a:cubicBezTo>
                  <a:cubicBezTo>
                    <a:pt x="305413" y="26554"/>
                    <a:pt x="315342" y="22417"/>
                    <a:pt x="325498" y="18280"/>
                  </a:cubicBezTo>
                  <a:cubicBezTo>
                    <a:pt x="336180" y="18656"/>
                    <a:pt x="348291" y="20386"/>
                    <a:pt x="358672" y="22191"/>
                  </a:cubicBezTo>
                  <a:lnTo>
                    <a:pt x="378606" y="27984"/>
                  </a:lnTo>
                  <a:lnTo>
                    <a:pt x="398165" y="34979"/>
                  </a:lnTo>
                  <a:lnTo>
                    <a:pt x="417573" y="42201"/>
                  </a:lnTo>
                  <a:cubicBezTo>
                    <a:pt x="423967" y="44759"/>
                    <a:pt x="430210" y="47617"/>
                    <a:pt x="436529" y="50325"/>
                  </a:cubicBezTo>
                  <a:cubicBezTo>
                    <a:pt x="441043" y="52808"/>
                    <a:pt x="445255" y="56042"/>
                    <a:pt x="451349" y="59127"/>
                  </a:cubicBezTo>
                  <a:cubicBezTo>
                    <a:pt x="451198" y="74548"/>
                    <a:pt x="430737" y="73720"/>
                    <a:pt x="405988" y="77481"/>
                  </a:cubicBezTo>
                  <a:close/>
                </a:path>
              </a:pathLst>
            </a:custGeom>
            <a:solidFill>
              <a:srgbClr val="E5CE7F"/>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4F388691-0F07-4E3E-BDD7-C031CC743CC7}"/>
                </a:ext>
              </a:extLst>
            </p:cNvPr>
            <p:cNvSpPr/>
            <p:nvPr/>
          </p:nvSpPr>
          <p:spPr>
            <a:xfrm>
              <a:off x="371114" y="5282938"/>
              <a:ext cx="1640090" cy="1655137"/>
            </a:xfrm>
            <a:custGeom>
              <a:avLst/>
              <a:gdLst>
                <a:gd name="connsiteX0" fmla="*/ 954126 w 1639900"/>
                <a:gd name="connsiteY0" fmla="*/ 20536 h 1654945"/>
                <a:gd name="connsiteX1" fmla="*/ 911473 w 1639900"/>
                <a:gd name="connsiteY1" fmla="*/ 41524 h 1654945"/>
                <a:gd name="connsiteX2" fmla="*/ 863179 w 1639900"/>
                <a:gd name="connsiteY2" fmla="*/ 43480 h 1654945"/>
                <a:gd name="connsiteX3" fmla="*/ 839107 w 1639900"/>
                <a:gd name="connsiteY3" fmla="*/ 45361 h 1654945"/>
                <a:gd name="connsiteX4" fmla="*/ 815186 w 1639900"/>
                <a:gd name="connsiteY4" fmla="*/ 48370 h 1654945"/>
                <a:gd name="connsiteX5" fmla="*/ 800141 w 1639900"/>
                <a:gd name="connsiteY5" fmla="*/ 46564 h 1654945"/>
                <a:gd name="connsiteX6" fmla="*/ 768170 w 1639900"/>
                <a:gd name="connsiteY6" fmla="*/ 59728 h 1654945"/>
                <a:gd name="connsiteX7" fmla="*/ 763506 w 1639900"/>
                <a:gd name="connsiteY7" fmla="*/ 75074 h 1654945"/>
                <a:gd name="connsiteX8" fmla="*/ 724615 w 1639900"/>
                <a:gd name="connsiteY8" fmla="*/ 87938 h 1654945"/>
                <a:gd name="connsiteX9" fmla="*/ 692344 w 1639900"/>
                <a:gd name="connsiteY9" fmla="*/ 111558 h 1654945"/>
                <a:gd name="connsiteX10" fmla="*/ 661276 w 1639900"/>
                <a:gd name="connsiteY10" fmla="*/ 140746 h 1654945"/>
                <a:gd name="connsiteX11" fmla="*/ 670152 w 1639900"/>
                <a:gd name="connsiteY11" fmla="*/ 149622 h 1654945"/>
                <a:gd name="connsiteX12" fmla="*/ 689936 w 1639900"/>
                <a:gd name="connsiteY12" fmla="*/ 143228 h 1654945"/>
                <a:gd name="connsiteX13" fmla="*/ 700844 w 1639900"/>
                <a:gd name="connsiteY13" fmla="*/ 139316 h 1654945"/>
                <a:gd name="connsiteX14" fmla="*/ 711451 w 1639900"/>
                <a:gd name="connsiteY14" fmla="*/ 136383 h 1654945"/>
                <a:gd name="connsiteX15" fmla="*/ 729730 w 1639900"/>
                <a:gd name="connsiteY15" fmla="*/ 146237 h 1654945"/>
                <a:gd name="connsiteX16" fmla="*/ 725518 w 1639900"/>
                <a:gd name="connsiteY16" fmla="*/ 153459 h 1654945"/>
                <a:gd name="connsiteX17" fmla="*/ 714986 w 1639900"/>
                <a:gd name="connsiteY17" fmla="*/ 159101 h 1654945"/>
                <a:gd name="connsiteX18" fmla="*/ 697910 w 1639900"/>
                <a:gd name="connsiteY18" fmla="*/ 166472 h 1654945"/>
                <a:gd name="connsiteX19" fmla="*/ 681812 w 1639900"/>
                <a:gd name="connsiteY19" fmla="*/ 190695 h 1654945"/>
                <a:gd name="connsiteX20" fmla="*/ 683693 w 1639900"/>
                <a:gd name="connsiteY20" fmla="*/ 217099 h 1654945"/>
                <a:gd name="connsiteX21" fmla="*/ 656762 w 1639900"/>
                <a:gd name="connsiteY21" fmla="*/ 233046 h 1654945"/>
                <a:gd name="connsiteX22" fmla="*/ 630659 w 1639900"/>
                <a:gd name="connsiteY22" fmla="*/ 250047 h 1654945"/>
                <a:gd name="connsiteX23" fmla="*/ 619451 w 1639900"/>
                <a:gd name="connsiteY23" fmla="*/ 255388 h 1654945"/>
                <a:gd name="connsiteX24" fmla="*/ 599065 w 1639900"/>
                <a:gd name="connsiteY24" fmla="*/ 273818 h 1654945"/>
                <a:gd name="connsiteX25" fmla="*/ 571533 w 1639900"/>
                <a:gd name="connsiteY25" fmla="*/ 264039 h 1654945"/>
                <a:gd name="connsiteX26" fmla="*/ 558669 w 1639900"/>
                <a:gd name="connsiteY26" fmla="*/ 277053 h 1654945"/>
                <a:gd name="connsiteX27" fmla="*/ 550846 w 1639900"/>
                <a:gd name="connsiteY27" fmla="*/ 296837 h 1654945"/>
                <a:gd name="connsiteX28" fmla="*/ 519327 w 1639900"/>
                <a:gd name="connsiteY28" fmla="*/ 308497 h 1654945"/>
                <a:gd name="connsiteX29" fmla="*/ 488108 w 1639900"/>
                <a:gd name="connsiteY29" fmla="*/ 321661 h 1654945"/>
                <a:gd name="connsiteX30" fmla="*/ 454408 w 1639900"/>
                <a:gd name="connsiteY30" fmla="*/ 344229 h 1654945"/>
                <a:gd name="connsiteX31" fmla="*/ 423490 w 1639900"/>
                <a:gd name="connsiteY31" fmla="*/ 354986 h 1654945"/>
                <a:gd name="connsiteX32" fmla="*/ 408445 w 1639900"/>
                <a:gd name="connsiteY32" fmla="*/ 360252 h 1654945"/>
                <a:gd name="connsiteX33" fmla="*/ 393927 w 1639900"/>
                <a:gd name="connsiteY33" fmla="*/ 368225 h 1654945"/>
                <a:gd name="connsiteX34" fmla="*/ 379634 w 1639900"/>
                <a:gd name="connsiteY34" fmla="*/ 380336 h 1654945"/>
                <a:gd name="connsiteX35" fmla="*/ 366319 w 1639900"/>
                <a:gd name="connsiteY35" fmla="*/ 398842 h 1654945"/>
                <a:gd name="connsiteX36" fmla="*/ 353757 w 1639900"/>
                <a:gd name="connsiteY36" fmla="*/ 407718 h 1654945"/>
                <a:gd name="connsiteX37" fmla="*/ 341570 w 1639900"/>
                <a:gd name="connsiteY37" fmla="*/ 417197 h 1654945"/>
                <a:gd name="connsiteX38" fmla="*/ 317047 w 1639900"/>
                <a:gd name="connsiteY38" fmla="*/ 437808 h 1654945"/>
                <a:gd name="connsiteX39" fmla="*/ 296436 w 1639900"/>
                <a:gd name="connsiteY39" fmla="*/ 475195 h 1654945"/>
                <a:gd name="connsiteX40" fmla="*/ 286807 w 1639900"/>
                <a:gd name="connsiteY40" fmla="*/ 494077 h 1654945"/>
                <a:gd name="connsiteX41" fmla="*/ 277930 w 1639900"/>
                <a:gd name="connsiteY41" fmla="*/ 513334 h 1654945"/>
                <a:gd name="connsiteX42" fmla="*/ 269956 w 1639900"/>
                <a:gd name="connsiteY42" fmla="*/ 525069 h 1654945"/>
                <a:gd name="connsiteX43" fmla="*/ 262509 w 1639900"/>
                <a:gd name="connsiteY43" fmla="*/ 537105 h 1654945"/>
                <a:gd name="connsiteX44" fmla="*/ 247991 w 1639900"/>
                <a:gd name="connsiteY44" fmla="*/ 561478 h 1654945"/>
                <a:gd name="connsiteX45" fmla="*/ 238136 w 1639900"/>
                <a:gd name="connsiteY45" fmla="*/ 563810 h 1654945"/>
                <a:gd name="connsiteX46" fmla="*/ 233397 w 1639900"/>
                <a:gd name="connsiteY46" fmla="*/ 580811 h 1654945"/>
                <a:gd name="connsiteX47" fmla="*/ 233397 w 1639900"/>
                <a:gd name="connsiteY47" fmla="*/ 588935 h 1654945"/>
                <a:gd name="connsiteX48" fmla="*/ 233849 w 1639900"/>
                <a:gd name="connsiteY48" fmla="*/ 597586 h 1654945"/>
                <a:gd name="connsiteX49" fmla="*/ 218352 w 1639900"/>
                <a:gd name="connsiteY49" fmla="*/ 647384 h 1654945"/>
                <a:gd name="connsiteX50" fmla="*/ 202781 w 1639900"/>
                <a:gd name="connsiteY50" fmla="*/ 678302 h 1654945"/>
                <a:gd name="connsiteX51" fmla="*/ 186833 w 1639900"/>
                <a:gd name="connsiteY51" fmla="*/ 746080 h 1654945"/>
                <a:gd name="connsiteX52" fmla="*/ 184501 w 1639900"/>
                <a:gd name="connsiteY52" fmla="*/ 755483 h 1654945"/>
                <a:gd name="connsiteX53" fmla="*/ 182621 w 1639900"/>
                <a:gd name="connsiteY53" fmla="*/ 764886 h 1654945"/>
                <a:gd name="connsiteX54" fmla="*/ 178935 w 1639900"/>
                <a:gd name="connsiteY54" fmla="*/ 783541 h 1654945"/>
                <a:gd name="connsiteX55" fmla="*/ 173067 w 1639900"/>
                <a:gd name="connsiteY55" fmla="*/ 821379 h 1654945"/>
                <a:gd name="connsiteX56" fmla="*/ 171562 w 1639900"/>
                <a:gd name="connsiteY56" fmla="*/ 835747 h 1654945"/>
                <a:gd name="connsiteX57" fmla="*/ 158172 w 1639900"/>
                <a:gd name="connsiteY57" fmla="*/ 853877 h 1654945"/>
                <a:gd name="connsiteX58" fmla="*/ 144557 w 1639900"/>
                <a:gd name="connsiteY58" fmla="*/ 860120 h 1654945"/>
                <a:gd name="connsiteX59" fmla="*/ 132069 w 1639900"/>
                <a:gd name="connsiteY59" fmla="*/ 931734 h 1654945"/>
                <a:gd name="connsiteX60" fmla="*/ 132145 w 1639900"/>
                <a:gd name="connsiteY60" fmla="*/ 964532 h 1654945"/>
                <a:gd name="connsiteX61" fmla="*/ 133123 w 1639900"/>
                <a:gd name="connsiteY61" fmla="*/ 997330 h 1654945"/>
                <a:gd name="connsiteX62" fmla="*/ 146889 w 1639900"/>
                <a:gd name="connsiteY62" fmla="*/ 1030279 h 1654945"/>
                <a:gd name="connsiteX63" fmla="*/ 155013 w 1639900"/>
                <a:gd name="connsiteY63" fmla="*/ 1060895 h 1654945"/>
                <a:gd name="connsiteX64" fmla="*/ 159978 w 1639900"/>
                <a:gd name="connsiteY64" fmla="*/ 1082259 h 1654945"/>
                <a:gd name="connsiteX65" fmla="*/ 165394 w 1639900"/>
                <a:gd name="connsiteY65" fmla="*/ 1103548 h 1654945"/>
                <a:gd name="connsiteX66" fmla="*/ 169607 w 1639900"/>
                <a:gd name="connsiteY66" fmla="*/ 1118066 h 1654945"/>
                <a:gd name="connsiteX67" fmla="*/ 184576 w 1639900"/>
                <a:gd name="connsiteY67" fmla="*/ 1134390 h 1654945"/>
                <a:gd name="connsiteX68" fmla="*/ 189240 w 1639900"/>
                <a:gd name="connsiteY68" fmla="*/ 1156656 h 1654945"/>
                <a:gd name="connsiteX69" fmla="*/ 200449 w 1639900"/>
                <a:gd name="connsiteY69" fmla="*/ 1179901 h 1654945"/>
                <a:gd name="connsiteX70" fmla="*/ 211808 w 1639900"/>
                <a:gd name="connsiteY70" fmla="*/ 1202845 h 1654945"/>
                <a:gd name="connsiteX71" fmla="*/ 214967 w 1639900"/>
                <a:gd name="connsiteY71" fmla="*/ 1228120 h 1654945"/>
                <a:gd name="connsiteX72" fmla="*/ 223919 w 1639900"/>
                <a:gd name="connsiteY72" fmla="*/ 1260090 h 1654945"/>
                <a:gd name="connsiteX73" fmla="*/ 232495 w 1639900"/>
                <a:gd name="connsiteY73" fmla="*/ 1281153 h 1654945"/>
                <a:gd name="connsiteX74" fmla="*/ 241446 w 1639900"/>
                <a:gd name="connsiteY74" fmla="*/ 1301765 h 1654945"/>
                <a:gd name="connsiteX75" fmla="*/ 251301 w 1639900"/>
                <a:gd name="connsiteY75" fmla="*/ 1321700 h 1654945"/>
                <a:gd name="connsiteX76" fmla="*/ 261682 w 1639900"/>
                <a:gd name="connsiteY76" fmla="*/ 1341258 h 1654945"/>
                <a:gd name="connsiteX77" fmla="*/ 286130 w 1639900"/>
                <a:gd name="connsiteY77" fmla="*/ 1358259 h 1654945"/>
                <a:gd name="connsiteX78" fmla="*/ 309224 w 1639900"/>
                <a:gd name="connsiteY78" fmla="*/ 1369844 h 1654945"/>
                <a:gd name="connsiteX79" fmla="*/ 319153 w 1639900"/>
                <a:gd name="connsiteY79" fmla="*/ 1391583 h 1654945"/>
                <a:gd name="connsiteX80" fmla="*/ 332694 w 1639900"/>
                <a:gd name="connsiteY80" fmla="*/ 1407982 h 1654945"/>
                <a:gd name="connsiteX81" fmla="*/ 349996 w 1639900"/>
                <a:gd name="connsiteY81" fmla="*/ 1423027 h 1654945"/>
                <a:gd name="connsiteX82" fmla="*/ 368351 w 1639900"/>
                <a:gd name="connsiteY82" fmla="*/ 1439351 h 1654945"/>
                <a:gd name="connsiteX83" fmla="*/ 385727 w 1639900"/>
                <a:gd name="connsiteY83" fmla="*/ 1459286 h 1654945"/>
                <a:gd name="connsiteX84" fmla="*/ 417397 w 1639900"/>
                <a:gd name="connsiteY84" fmla="*/ 1490655 h 1654945"/>
                <a:gd name="connsiteX85" fmla="*/ 450797 w 1639900"/>
                <a:gd name="connsiteY85" fmla="*/ 1520443 h 1654945"/>
                <a:gd name="connsiteX86" fmla="*/ 472311 w 1639900"/>
                <a:gd name="connsiteY86" fmla="*/ 1528192 h 1654945"/>
                <a:gd name="connsiteX87" fmla="*/ 483444 w 1639900"/>
                <a:gd name="connsiteY87" fmla="*/ 1532254 h 1654945"/>
                <a:gd name="connsiteX88" fmla="*/ 494879 w 1639900"/>
                <a:gd name="connsiteY88" fmla="*/ 1535940 h 1654945"/>
                <a:gd name="connsiteX89" fmla="*/ 513233 w 1639900"/>
                <a:gd name="connsiteY89" fmla="*/ 1546998 h 1654945"/>
                <a:gd name="connsiteX90" fmla="*/ 532040 w 1639900"/>
                <a:gd name="connsiteY90" fmla="*/ 1557304 h 1654945"/>
                <a:gd name="connsiteX91" fmla="*/ 553027 w 1639900"/>
                <a:gd name="connsiteY91" fmla="*/ 1566707 h 1654945"/>
                <a:gd name="connsiteX92" fmla="*/ 573338 w 1639900"/>
                <a:gd name="connsiteY92" fmla="*/ 1574681 h 1654945"/>
                <a:gd name="connsiteX93" fmla="*/ 628478 w 1639900"/>
                <a:gd name="connsiteY93" fmla="*/ 1597624 h 1654945"/>
                <a:gd name="connsiteX94" fmla="*/ 641416 w 1639900"/>
                <a:gd name="connsiteY94" fmla="*/ 1602288 h 1654945"/>
                <a:gd name="connsiteX95" fmla="*/ 681586 w 1639900"/>
                <a:gd name="connsiteY95" fmla="*/ 1599429 h 1654945"/>
                <a:gd name="connsiteX96" fmla="*/ 722734 w 1639900"/>
                <a:gd name="connsiteY96" fmla="*/ 1614098 h 1654945"/>
                <a:gd name="connsiteX97" fmla="*/ 737629 w 1639900"/>
                <a:gd name="connsiteY97" fmla="*/ 1617183 h 1654945"/>
                <a:gd name="connsiteX98" fmla="*/ 762528 w 1639900"/>
                <a:gd name="connsiteY98" fmla="*/ 1620417 h 1654945"/>
                <a:gd name="connsiteX99" fmla="*/ 787653 w 1639900"/>
                <a:gd name="connsiteY99" fmla="*/ 1621921 h 1654945"/>
                <a:gd name="connsiteX100" fmla="*/ 797809 w 1639900"/>
                <a:gd name="connsiteY100" fmla="*/ 1616129 h 1654945"/>
                <a:gd name="connsiteX101" fmla="*/ 809845 w 1639900"/>
                <a:gd name="connsiteY101" fmla="*/ 1614926 h 1654945"/>
                <a:gd name="connsiteX102" fmla="*/ 832111 w 1639900"/>
                <a:gd name="connsiteY102" fmla="*/ 1619891 h 1654945"/>
                <a:gd name="connsiteX103" fmla="*/ 868144 w 1639900"/>
                <a:gd name="connsiteY103" fmla="*/ 1619515 h 1654945"/>
                <a:gd name="connsiteX104" fmla="*/ 904101 w 1639900"/>
                <a:gd name="connsiteY104" fmla="*/ 1617935 h 1654945"/>
                <a:gd name="connsiteX105" fmla="*/ 936072 w 1639900"/>
                <a:gd name="connsiteY105" fmla="*/ 1614625 h 1654945"/>
                <a:gd name="connsiteX106" fmla="*/ 967892 w 1639900"/>
                <a:gd name="connsiteY106" fmla="*/ 1609810 h 1654945"/>
                <a:gd name="connsiteX107" fmla="*/ 996101 w 1639900"/>
                <a:gd name="connsiteY107" fmla="*/ 1596119 h 1654945"/>
                <a:gd name="connsiteX108" fmla="*/ 1021527 w 1639900"/>
                <a:gd name="connsiteY108" fmla="*/ 1597473 h 1654945"/>
                <a:gd name="connsiteX109" fmla="*/ 1046803 w 1639900"/>
                <a:gd name="connsiteY109" fmla="*/ 1604018 h 1654945"/>
                <a:gd name="connsiteX110" fmla="*/ 1074561 w 1639900"/>
                <a:gd name="connsiteY110" fmla="*/ 1597323 h 1654945"/>
                <a:gd name="connsiteX111" fmla="*/ 1092991 w 1639900"/>
                <a:gd name="connsiteY111" fmla="*/ 1577163 h 1654945"/>
                <a:gd name="connsiteX112" fmla="*/ 1155126 w 1639900"/>
                <a:gd name="connsiteY112" fmla="*/ 1562569 h 1654945"/>
                <a:gd name="connsiteX113" fmla="*/ 1181305 w 1639900"/>
                <a:gd name="connsiteY113" fmla="*/ 1551587 h 1654945"/>
                <a:gd name="connsiteX114" fmla="*/ 1202142 w 1639900"/>
                <a:gd name="connsiteY114" fmla="*/ 1537745 h 1654945"/>
                <a:gd name="connsiteX115" fmla="*/ 1220422 w 1639900"/>
                <a:gd name="connsiteY115" fmla="*/ 1532705 h 1654945"/>
                <a:gd name="connsiteX116" fmla="*/ 1227117 w 1639900"/>
                <a:gd name="connsiteY116" fmla="*/ 1529245 h 1654945"/>
                <a:gd name="connsiteX117" fmla="*/ 1216811 w 1639900"/>
                <a:gd name="connsiteY117" fmla="*/ 1506752 h 1654945"/>
                <a:gd name="connsiteX118" fmla="*/ 1225687 w 1639900"/>
                <a:gd name="connsiteY118" fmla="*/ 1493363 h 1654945"/>
                <a:gd name="connsiteX119" fmla="*/ 1238626 w 1639900"/>
                <a:gd name="connsiteY119" fmla="*/ 1488999 h 1654945"/>
                <a:gd name="connsiteX120" fmla="*/ 1253520 w 1639900"/>
                <a:gd name="connsiteY120" fmla="*/ 1488172 h 1654945"/>
                <a:gd name="connsiteX121" fmla="*/ 1267512 w 1639900"/>
                <a:gd name="connsiteY121" fmla="*/ 1484787 h 1654945"/>
                <a:gd name="connsiteX122" fmla="*/ 1277893 w 1639900"/>
                <a:gd name="connsiteY122" fmla="*/ 1473654 h 1654945"/>
                <a:gd name="connsiteX123" fmla="*/ 1279398 w 1639900"/>
                <a:gd name="connsiteY123" fmla="*/ 1460489 h 1654945"/>
                <a:gd name="connsiteX124" fmla="*/ 1296549 w 1639900"/>
                <a:gd name="connsiteY124" fmla="*/ 1452064 h 1654945"/>
                <a:gd name="connsiteX125" fmla="*/ 1307306 w 1639900"/>
                <a:gd name="connsiteY125" fmla="*/ 1447626 h 1654945"/>
                <a:gd name="connsiteX126" fmla="*/ 1317085 w 1639900"/>
                <a:gd name="connsiteY126" fmla="*/ 1441608 h 1654945"/>
                <a:gd name="connsiteX127" fmla="*/ 1327843 w 1639900"/>
                <a:gd name="connsiteY127" fmla="*/ 1423404 h 1654945"/>
                <a:gd name="connsiteX128" fmla="*/ 1347627 w 1639900"/>
                <a:gd name="connsiteY128" fmla="*/ 1419943 h 1654945"/>
                <a:gd name="connsiteX129" fmla="*/ 1358609 w 1639900"/>
                <a:gd name="connsiteY129" fmla="*/ 1417611 h 1654945"/>
                <a:gd name="connsiteX130" fmla="*/ 1372601 w 1639900"/>
                <a:gd name="connsiteY130" fmla="*/ 1402867 h 1654945"/>
                <a:gd name="connsiteX131" fmla="*/ 1397125 w 1639900"/>
                <a:gd name="connsiteY131" fmla="*/ 1357431 h 1654945"/>
                <a:gd name="connsiteX132" fmla="*/ 1423754 w 1639900"/>
                <a:gd name="connsiteY132" fmla="*/ 1332457 h 1654945"/>
                <a:gd name="connsiteX133" fmla="*/ 1447525 w 1639900"/>
                <a:gd name="connsiteY133" fmla="*/ 1308535 h 1654945"/>
                <a:gd name="connsiteX134" fmla="*/ 1447224 w 1639900"/>
                <a:gd name="connsiteY134" fmla="*/ 1290406 h 1654945"/>
                <a:gd name="connsiteX135" fmla="*/ 1446622 w 1639900"/>
                <a:gd name="connsiteY135" fmla="*/ 1272578 h 1654945"/>
                <a:gd name="connsiteX136" fmla="*/ 1465880 w 1639900"/>
                <a:gd name="connsiteY136" fmla="*/ 1252192 h 1654945"/>
                <a:gd name="connsiteX137" fmla="*/ 1478066 w 1639900"/>
                <a:gd name="connsiteY137" fmla="*/ 1230301 h 1654945"/>
                <a:gd name="connsiteX138" fmla="*/ 1485062 w 1639900"/>
                <a:gd name="connsiteY138" fmla="*/ 1207584 h 1654945"/>
                <a:gd name="connsiteX139" fmla="*/ 1489125 w 1639900"/>
                <a:gd name="connsiteY139" fmla="*/ 1184264 h 1654945"/>
                <a:gd name="connsiteX140" fmla="*/ 1491983 w 1639900"/>
                <a:gd name="connsiteY140" fmla="*/ 1160267 h 1654945"/>
                <a:gd name="connsiteX141" fmla="*/ 1495443 w 1639900"/>
                <a:gd name="connsiteY141" fmla="*/ 1135368 h 1654945"/>
                <a:gd name="connsiteX142" fmla="*/ 1498302 w 1639900"/>
                <a:gd name="connsiteY142" fmla="*/ 1122505 h 1654945"/>
                <a:gd name="connsiteX143" fmla="*/ 1501612 w 1639900"/>
                <a:gd name="connsiteY143" fmla="*/ 1109039 h 1654945"/>
                <a:gd name="connsiteX144" fmla="*/ 1512068 w 1639900"/>
                <a:gd name="connsiteY144" fmla="*/ 1080378 h 1654945"/>
                <a:gd name="connsiteX145" fmla="*/ 1522073 w 1639900"/>
                <a:gd name="connsiteY145" fmla="*/ 1060971 h 1654945"/>
                <a:gd name="connsiteX146" fmla="*/ 1525232 w 1639900"/>
                <a:gd name="connsiteY146" fmla="*/ 1039381 h 1654945"/>
                <a:gd name="connsiteX147" fmla="*/ 1526436 w 1639900"/>
                <a:gd name="connsiteY147" fmla="*/ 1028624 h 1654945"/>
                <a:gd name="connsiteX148" fmla="*/ 1527790 w 1639900"/>
                <a:gd name="connsiteY148" fmla="*/ 1018092 h 1654945"/>
                <a:gd name="connsiteX149" fmla="*/ 1535689 w 1639900"/>
                <a:gd name="connsiteY149" fmla="*/ 998459 h 1654945"/>
                <a:gd name="connsiteX150" fmla="*/ 1519967 w 1639900"/>
                <a:gd name="connsiteY150" fmla="*/ 969271 h 1654945"/>
                <a:gd name="connsiteX151" fmla="*/ 1520268 w 1639900"/>
                <a:gd name="connsiteY151" fmla="*/ 947682 h 1654945"/>
                <a:gd name="connsiteX152" fmla="*/ 1522374 w 1639900"/>
                <a:gd name="connsiteY152" fmla="*/ 924061 h 1654945"/>
                <a:gd name="connsiteX153" fmla="*/ 1523653 w 1639900"/>
                <a:gd name="connsiteY153" fmla="*/ 900666 h 1654945"/>
                <a:gd name="connsiteX154" fmla="*/ 1521471 w 1639900"/>
                <a:gd name="connsiteY154" fmla="*/ 880055 h 1654945"/>
                <a:gd name="connsiteX155" fmla="*/ 1518838 w 1639900"/>
                <a:gd name="connsiteY155" fmla="*/ 871705 h 1654945"/>
                <a:gd name="connsiteX156" fmla="*/ 1514475 w 1639900"/>
                <a:gd name="connsiteY156" fmla="*/ 865160 h 1654945"/>
                <a:gd name="connsiteX157" fmla="*/ 1500634 w 1639900"/>
                <a:gd name="connsiteY157" fmla="*/ 858691 h 1654945"/>
                <a:gd name="connsiteX158" fmla="*/ 1496873 w 1639900"/>
                <a:gd name="connsiteY158" fmla="*/ 809043 h 1654945"/>
                <a:gd name="connsiteX159" fmla="*/ 1492133 w 1639900"/>
                <a:gd name="connsiteY159" fmla="*/ 785573 h 1654945"/>
                <a:gd name="connsiteX160" fmla="*/ 1482279 w 1639900"/>
                <a:gd name="connsiteY160" fmla="*/ 766691 h 1654945"/>
                <a:gd name="connsiteX161" fmla="*/ 1494616 w 1639900"/>
                <a:gd name="connsiteY161" fmla="*/ 739384 h 1654945"/>
                <a:gd name="connsiteX162" fmla="*/ 1471672 w 1639900"/>
                <a:gd name="connsiteY162" fmla="*/ 737278 h 1654945"/>
                <a:gd name="connsiteX163" fmla="*/ 1465053 w 1639900"/>
                <a:gd name="connsiteY163" fmla="*/ 700418 h 1654945"/>
                <a:gd name="connsiteX164" fmla="*/ 1476637 w 1639900"/>
                <a:gd name="connsiteY164" fmla="*/ 691542 h 1654945"/>
                <a:gd name="connsiteX165" fmla="*/ 1477841 w 1639900"/>
                <a:gd name="connsiteY165" fmla="*/ 670780 h 1654945"/>
                <a:gd name="connsiteX166" fmla="*/ 1467535 w 1639900"/>
                <a:gd name="connsiteY166" fmla="*/ 662129 h 1654945"/>
                <a:gd name="connsiteX167" fmla="*/ 1461442 w 1639900"/>
                <a:gd name="connsiteY167" fmla="*/ 651522 h 1654945"/>
                <a:gd name="connsiteX168" fmla="*/ 1457605 w 1639900"/>
                <a:gd name="connsiteY168" fmla="*/ 625043 h 1654945"/>
                <a:gd name="connsiteX169" fmla="*/ 1455424 w 1639900"/>
                <a:gd name="connsiteY169" fmla="*/ 594426 h 1654945"/>
                <a:gd name="connsiteX170" fmla="*/ 1444591 w 1639900"/>
                <a:gd name="connsiteY170" fmla="*/ 564412 h 1654945"/>
                <a:gd name="connsiteX171" fmla="*/ 1410740 w 1639900"/>
                <a:gd name="connsiteY171" fmla="*/ 553579 h 1654945"/>
                <a:gd name="connsiteX172" fmla="*/ 1396071 w 1639900"/>
                <a:gd name="connsiteY172" fmla="*/ 548163 h 1654945"/>
                <a:gd name="connsiteX173" fmla="*/ 1389903 w 1639900"/>
                <a:gd name="connsiteY173" fmla="*/ 539362 h 1654945"/>
                <a:gd name="connsiteX174" fmla="*/ 1384336 w 1639900"/>
                <a:gd name="connsiteY174" fmla="*/ 524317 h 1654945"/>
                <a:gd name="connsiteX175" fmla="*/ 1336870 w 1639900"/>
                <a:gd name="connsiteY175" fmla="*/ 480912 h 1654945"/>
                <a:gd name="connsiteX176" fmla="*/ 1334989 w 1639900"/>
                <a:gd name="connsiteY176" fmla="*/ 464889 h 1654945"/>
                <a:gd name="connsiteX177" fmla="*/ 1327918 w 1639900"/>
                <a:gd name="connsiteY177" fmla="*/ 448791 h 1654945"/>
                <a:gd name="connsiteX178" fmla="*/ 1307081 w 1639900"/>
                <a:gd name="connsiteY178" fmla="*/ 413511 h 1654945"/>
                <a:gd name="connsiteX179" fmla="*/ 1315957 w 1639900"/>
                <a:gd name="connsiteY179" fmla="*/ 397187 h 1654945"/>
                <a:gd name="connsiteX180" fmla="*/ 1307758 w 1639900"/>
                <a:gd name="connsiteY180" fmla="*/ 375598 h 1654945"/>
                <a:gd name="connsiteX181" fmla="*/ 1311519 w 1639900"/>
                <a:gd name="connsiteY181" fmla="*/ 342649 h 1654945"/>
                <a:gd name="connsiteX182" fmla="*/ 1301740 w 1639900"/>
                <a:gd name="connsiteY182" fmla="*/ 310979 h 1654945"/>
                <a:gd name="connsiteX183" fmla="*/ 1318590 w 1639900"/>
                <a:gd name="connsiteY183" fmla="*/ 301125 h 1654945"/>
                <a:gd name="connsiteX184" fmla="*/ 1349658 w 1639900"/>
                <a:gd name="connsiteY184" fmla="*/ 317449 h 1654945"/>
                <a:gd name="connsiteX185" fmla="*/ 1366959 w 1639900"/>
                <a:gd name="connsiteY185" fmla="*/ 327002 h 1654945"/>
                <a:gd name="connsiteX186" fmla="*/ 1369969 w 1639900"/>
                <a:gd name="connsiteY186" fmla="*/ 364314 h 1654945"/>
                <a:gd name="connsiteX187" fmla="*/ 1416834 w 1639900"/>
                <a:gd name="connsiteY187" fmla="*/ 392523 h 1654945"/>
                <a:gd name="connsiteX188" fmla="*/ 1433684 w 1639900"/>
                <a:gd name="connsiteY188" fmla="*/ 411630 h 1654945"/>
                <a:gd name="connsiteX189" fmla="*/ 1449707 w 1639900"/>
                <a:gd name="connsiteY189" fmla="*/ 431339 h 1654945"/>
                <a:gd name="connsiteX190" fmla="*/ 1482053 w 1639900"/>
                <a:gd name="connsiteY190" fmla="*/ 438034 h 1654945"/>
                <a:gd name="connsiteX191" fmla="*/ 1493713 w 1639900"/>
                <a:gd name="connsiteY191" fmla="*/ 447587 h 1654945"/>
                <a:gd name="connsiteX192" fmla="*/ 1518688 w 1639900"/>
                <a:gd name="connsiteY192" fmla="*/ 512883 h 1654945"/>
                <a:gd name="connsiteX193" fmla="*/ 1520192 w 1639900"/>
                <a:gd name="connsiteY193" fmla="*/ 552977 h 1654945"/>
                <a:gd name="connsiteX194" fmla="*/ 1503718 w 1639900"/>
                <a:gd name="connsiteY194" fmla="*/ 560274 h 1654945"/>
                <a:gd name="connsiteX195" fmla="*/ 1532153 w 1639900"/>
                <a:gd name="connsiteY195" fmla="*/ 631663 h 1654945"/>
                <a:gd name="connsiteX196" fmla="*/ 1541481 w 1639900"/>
                <a:gd name="connsiteY196" fmla="*/ 662655 h 1654945"/>
                <a:gd name="connsiteX197" fmla="*/ 1545618 w 1639900"/>
                <a:gd name="connsiteY197" fmla="*/ 678152 h 1654945"/>
                <a:gd name="connsiteX198" fmla="*/ 1549380 w 1639900"/>
                <a:gd name="connsiteY198" fmla="*/ 694024 h 1654945"/>
                <a:gd name="connsiteX199" fmla="*/ 1545167 w 1639900"/>
                <a:gd name="connsiteY199" fmla="*/ 704781 h 1654945"/>
                <a:gd name="connsiteX200" fmla="*/ 1540804 w 1639900"/>
                <a:gd name="connsiteY200" fmla="*/ 716591 h 1654945"/>
                <a:gd name="connsiteX201" fmla="*/ 1559836 w 1639900"/>
                <a:gd name="connsiteY201" fmla="*/ 733667 h 1654945"/>
                <a:gd name="connsiteX202" fmla="*/ 1562168 w 1639900"/>
                <a:gd name="connsiteY202" fmla="*/ 756385 h 1654945"/>
                <a:gd name="connsiteX203" fmla="*/ 1567885 w 1639900"/>
                <a:gd name="connsiteY203" fmla="*/ 775342 h 1654945"/>
                <a:gd name="connsiteX204" fmla="*/ 1580824 w 1639900"/>
                <a:gd name="connsiteY204" fmla="*/ 784820 h 1654945"/>
                <a:gd name="connsiteX205" fmla="*/ 1589700 w 1639900"/>
                <a:gd name="connsiteY205" fmla="*/ 837553 h 1654945"/>
                <a:gd name="connsiteX206" fmla="*/ 1584585 w 1639900"/>
                <a:gd name="connsiteY206" fmla="*/ 867041 h 1654945"/>
                <a:gd name="connsiteX207" fmla="*/ 1606550 w 1639900"/>
                <a:gd name="connsiteY207" fmla="*/ 896604 h 1654945"/>
                <a:gd name="connsiteX208" fmla="*/ 1611967 w 1639900"/>
                <a:gd name="connsiteY208" fmla="*/ 933916 h 1654945"/>
                <a:gd name="connsiteX209" fmla="*/ 1623551 w 1639900"/>
                <a:gd name="connsiteY209" fmla="*/ 941438 h 1654945"/>
                <a:gd name="connsiteX210" fmla="*/ 1627237 w 1639900"/>
                <a:gd name="connsiteY210" fmla="*/ 965886 h 1654945"/>
                <a:gd name="connsiteX211" fmla="*/ 1623250 w 1639900"/>
                <a:gd name="connsiteY211" fmla="*/ 989056 h 1654945"/>
                <a:gd name="connsiteX212" fmla="*/ 1625507 w 1639900"/>
                <a:gd name="connsiteY212" fmla="*/ 1007937 h 1654945"/>
                <a:gd name="connsiteX213" fmla="*/ 1621294 w 1639900"/>
                <a:gd name="connsiteY213" fmla="*/ 1049988 h 1654945"/>
                <a:gd name="connsiteX214" fmla="*/ 1635136 w 1639900"/>
                <a:gd name="connsiteY214" fmla="*/ 1069245 h 1654945"/>
                <a:gd name="connsiteX215" fmla="*/ 1631299 w 1639900"/>
                <a:gd name="connsiteY215" fmla="*/ 1084967 h 1654945"/>
                <a:gd name="connsiteX216" fmla="*/ 1609936 w 1639900"/>
                <a:gd name="connsiteY216" fmla="*/ 1094371 h 1654945"/>
                <a:gd name="connsiteX217" fmla="*/ 1607378 w 1639900"/>
                <a:gd name="connsiteY217" fmla="*/ 1107535 h 1654945"/>
                <a:gd name="connsiteX218" fmla="*/ 1606701 w 1639900"/>
                <a:gd name="connsiteY218" fmla="*/ 1120549 h 1654945"/>
                <a:gd name="connsiteX219" fmla="*/ 1606099 w 1639900"/>
                <a:gd name="connsiteY219" fmla="*/ 1140709 h 1654945"/>
                <a:gd name="connsiteX220" fmla="*/ 1583456 w 1639900"/>
                <a:gd name="connsiteY220" fmla="*/ 1139430 h 1654945"/>
                <a:gd name="connsiteX221" fmla="*/ 1574129 w 1639900"/>
                <a:gd name="connsiteY221" fmla="*/ 1159816 h 1654945"/>
                <a:gd name="connsiteX222" fmla="*/ 1564199 w 1639900"/>
                <a:gd name="connsiteY222" fmla="*/ 1179901 h 1654945"/>
                <a:gd name="connsiteX223" fmla="*/ 1563748 w 1639900"/>
                <a:gd name="connsiteY223" fmla="*/ 1197203 h 1654945"/>
                <a:gd name="connsiteX224" fmla="*/ 1555097 w 1639900"/>
                <a:gd name="connsiteY224" fmla="*/ 1217739 h 1654945"/>
                <a:gd name="connsiteX225" fmla="*/ 1545543 w 1639900"/>
                <a:gd name="connsiteY225" fmla="*/ 1237899 h 1654945"/>
                <a:gd name="connsiteX226" fmla="*/ 1535689 w 1639900"/>
                <a:gd name="connsiteY226" fmla="*/ 1257909 h 1654945"/>
                <a:gd name="connsiteX227" fmla="*/ 1525082 w 1639900"/>
                <a:gd name="connsiteY227" fmla="*/ 1277467 h 1654945"/>
                <a:gd name="connsiteX228" fmla="*/ 1512820 w 1639900"/>
                <a:gd name="connsiteY228" fmla="*/ 1277167 h 1654945"/>
                <a:gd name="connsiteX229" fmla="*/ 1508081 w 1639900"/>
                <a:gd name="connsiteY229" fmla="*/ 1284689 h 1654945"/>
                <a:gd name="connsiteX230" fmla="*/ 1503342 w 1639900"/>
                <a:gd name="connsiteY230" fmla="*/ 1294092 h 1654945"/>
                <a:gd name="connsiteX231" fmla="*/ 1479120 w 1639900"/>
                <a:gd name="connsiteY231" fmla="*/ 1307933 h 1654945"/>
                <a:gd name="connsiteX232" fmla="*/ 1470995 w 1639900"/>
                <a:gd name="connsiteY232" fmla="*/ 1318841 h 1654945"/>
                <a:gd name="connsiteX233" fmla="*/ 1505223 w 1639900"/>
                <a:gd name="connsiteY233" fmla="*/ 1339453 h 1654945"/>
                <a:gd name="connsiteX234" fmla="*/ 1475133 w 1639900"/>
                <a:gd name="connsiteY234" fmla="*/ 1372100 h 1654945"/>
                <a:gd name="connsiteX235" fmla="*/ 1459260 w 1639900"/>
                <a:gd name="connsiteY235" fmla="*/ 1357205 h 1654945"/>
                <a:gd name="connsiteX236" fmla="*/ 1442410 w 1639900"/>
                <a:gd name="connsiteY236" fmla="*/ 1403920 h 1654945"/>
                <a:gd name="connsiteX237" fmla="*/ 1423529 w 1639900"/>
                <a:gd name="connsiteY237" fmla="*/ 1416784 h 1654945"/>
                <a:gd name="connsiteX238" fmla="*/ 1403744 w 1639900"/>
                <a:gd name="connsiteY238" fmla="*/ 1428444 h 1654945"/>
                <a:gd name="connsiteX239" fmla="*/ 1385540 w 1639900"/>
                <a:gd name="connsiteY239" fmla="*/ 1440329 h 1654945"/>
                <a:gd name="connsiteX240" fmla="*/ 1390806 w 1639900"/>
                <a:gd name="connsiteY240" fmla="*/ 1459662 h 1654945"/>
                <a:gd name="connsiteX241" fmla="*/ 1376588 w 1639900"/>
                <a:gd name="connsiteY241" fmla="*/ 1472149 h 1654945"/>
                <a:gd name="connsiteX242" fmla="*/ 1361769 w 1639900"/>
                <a:gd name="connsiteY242" fmla="*/ 1483959 h 1654945"/>
                <a:gd name="connsiteX243" fmla="*/ 1349658 w 1639900"/>
                <a:gd name="connsiteY243" fmla="*/ 1520669 h 1654945"/>
                <a:gd name="connsiteX244" fmla="*/ 1313098 w 1639900"/>
                <a:gd name="connsiteY244" fmla="*/ 1519541 h 1654945"/>
                <a:gd name="connsiteX245" fmla="*/ 1281880 w 1639900"/>
                <a:gd name="connsiteY245" fmla="*/ 1510740 h 1654945"/>
                <a:gd name="connsiteX246" fmla="*/ 1268189 w 1639900"/>
                <a:gd name="connsiteY246" fmla="*/ 1547976 h 1654945"/>
                <a:gd name="connsiteX247" fmla="*/ 1251565 w 1639900"/>
                <a:gd name="connsiteY247" fmla="*/ 1561892 h 1654945"/>
                <a:gd name="connsiteX248" fmla="*/ 1229599 w 1639900"/>
                <a:gd name="connsiteY248" fmla="*/ 1573176 h 1654945"/>
                <a:gd name="connsiteX249" fmla="*/ 1204850 w 1639900"/>
                <a:gd name="connsiteY249" fmla="*/ 1553618 h 1654945"/>
                <a:gd name="connsiteX250" fmla="*/ 1184163 w 1639900"/>
                <a:gd name="connsiteY250" fmla="*/ 1558958 h 1654945"/>
                <a:gd name="connsiteX251" fmla="*/ 1170472 w 1639900"/>
                <a:gd name="connsiteY251" fmla="*/ 1584309 h 1654945"/>
                <a:gd name="connsiteX252" fmla="*/ 1134741 w 1639900"/>
                <a:gd name="connsiteY252" fmla="*/ 1593863 h 1654945"/>
                <a:gd name="connsiteX253" fmla="*/ 1078322 w 1639900"/>
                <a:gd name="connsiteY253" fmla="*/ 1615302 h 1654945"/>
                <a:gd name="connsiteX254" fmla="*/ 1045449 w 1639900"/>
                <a:gd name="connsiteY254" fmla="*/ 1619063 h 1654945"/>
                <a:gd name="connsiteX255" fmla="*/ 1012726 w 1639900"/>
                <a:gd name="connsiteY255" fmla="*/ 1621847 h 1654945"/>
                <a:gd name="connsiteX256" fmla="*/ 955781 w 1639900"/>
                <a:gd name="connsiteY256" fmla="*/ 1643586 h 1654945"/>
                <a:gd name="connsiteX257" fmla="*/ 940736 w 1639900"/>
                <a:gd name="connsiteY257" fmla="*/ 1647122 h 1654945"/>
                <a:gd name="connsiteX258" fmla="*/ 925540 w 1639900"/>
                <a:gd name="connsiteY258" fmla="*/ 1649830 h 1654945"/>
                <a:gd name="connsiteX259" fmla="*/ 894999 w 1639900"/>
                <a:gd name="connsiteY259" fmla="*/ 1654343 h 1654945"/>
                <a:gd name="connsiteX260" fmla="*/ 869423 w 1639900"/>
                <a:gd name="connsiteY260" fmla="*/ 1651485 h 1654945"/>
                <a:gd name="connsiteX261" fmla="*/ 843922 w 1639900"/>
                <a:gd name="connsiteY261" fmla="*/ 1647649 h 1654945"/>
                <a:gd name="connsiteX262" fmla="*/ 831133 w 1639900"/>
                <a:gd name="connsiteY262" fmla="*/ 1645693 h 1654945"/>
                <a:gd name="connsiteX263" fmla="*/ 818345 w 1639900"/>
                <a:gd name="connsiteY263" fmla="*/ 1643210 h 1654945"/>
                <a:gd name="connsiteX264" fmla="*/ 792543 w 1639900"/>
                <a:gd name="connsiteY264" fmla="*/ 1638170 h 1654945"/>
                <a:gd name="connsiteX265" fmla="*/ 777272 w 1639900"/>
                <a:gd name="connsiteY265" fmla="*/ 1635914 h 1654945"/>
                <a:gd name="connsiteX266" fmla="*/ 775091 w 1639900"/>
                <a:gd name="connsiteY266" fmla="*/ 1646219 h 1654945"/>
                <a:gd name="connsiteX267" fmla="*/ 743196 w 1639900"/>
                <a:gd name="connsiteY267" fmla="*/ 1651485 h 1654945"/>
                <a:gd name="connsiteX268" fmla="*/ 703853 w 1639900"/>
                <a:gd name="connsiteY268" fmla="*/ 1650657 h 1654945"/>
                <a:gd name="connsiteX269" fmla="*/ 682038 w 1639900"/>
                <a:gd name="connsiteY269" fmla="*/ 1645241 h 1654945"/>
                <a:gd name="connsiteX270" fmla="*/ 659320 w 1639900"/>
                <a:gd name="connsiteY270" fmla="*/ 1638471 h 1654945"/>
                <a:gd name="connsiteX271" fmla="*/ 645403 w 1639900"/>
                <a:gd name="connsiteY271" fmla="*/ 1634258 h 1654945"/>
                <a:gd name="connsiteX272" fmla="*/ 630584 w 1639900"/>
                <a:gd name="connsiteY272" fmla="*/ 1628993 h 1654945"/>
                <a:gd name="connsiteX273" fmla="*/ 612982 w 1639900"/>
                <a:gd name="connsiteY273" fmla="*/ 1616882 h 1654945"/>
                <a:gd name="connsiteX274" fmla="*/ 601171 w 1639900"/>
                <a:gd name="connsiteY274" fmla="*/ 1610638 h 1654945"/>
                <a:gd name="connsiteX275" fmla="*/ 585073 w 1639900"/>
                <a:gd name="connsiteY275" fmla="*/ 1603266 h 1654945"/>
                <a:gd name="connsiteX276" fmla="*/ 567997 w 1639900"/>
                <a:gd name="connsiteY276" fmla="*/ 1605297 h 1654945"/>
                <a:gd name="connsiteX277" fmla="*/ 554833 w 1639900"/>
                <a:gd name="connsiteY277" fmla="*/ 1609359 h 1654945"/>
                <a:gd name="connsiteX278" fmla="*/ 527376 w 1639900"/>
                <a:gd name="connsiteY278" fmla="*/ 1595894 h 1654945"/>
                <a:gd name="connsiteX279" fmla="*/ 503078 w 1639900"/>
                <a:gd name="connsiteY279" fmla="*/ 1573327 h 1654945"/>
                <a:gd name="connsiteX280" fmla="*/ 481865 w 1639900"/>
                <a:gd name="connsiteY280" fmla="*/ 1558282 h 1654945"/>
                <a:gd name="connsiteX281" fmla="*/ 471634 w 1639900"/>
                <a:gd name="connsiteY281" fmla="*/ 1552339 h 1654945"/>
                <a:gd name="connsiteX282" fmla="*/ 461780 w 1639900"/>
                <a:gd name="connsiteY282" fmla="*/ 1546245 h 1654945"/>
                <a:gd name="connsiteX283" fmla="*/ 442146 w 1639900"/>
                <a:gd name="connsiteY283" fmla="*/ 1531953 h 1654945"/>
                <a:gd name="connsiteX284" fmla="*/ 405436 w 1639900"/>
                <a:gd name="connsiteY284" fmla="*/ 1504571 h 1654945"/>
                <a:gd name="connsiteX285" fmla="*/ 375873 w 1639900"/>
                <a:gd name="connsiteY285" fmla="*/ 1503368 h 1654945"/>
                <a:gd name="connsiteX286" fmla="*/ 333672 w 1639900"/>
                <a:gd name="connsiteY286" fmla="*/ 1489902 h 1654945"/>
                <a:gd name="connsiteX287" fmla="*/ 323366 w 1639900"/>
                <a:gd name="connsiteY287" fmla="*/ 1482606 h 1654945"/>
                <a:gd name="connsiteX288" fmla="*/ 313361 w 1639900"/>
                <a:gd name="connsiteY288" fmla="*/ 1475083 h 1654945"/>
                <a:gd name="connsiteX289" fmla="*/ 293803 w 1639900"/>
                <a:gd name="connsiteY289" fmla="*/ 1460941 h 1654945"/>
                <a:gd name="connsiteX290" fmla="*/ 276200 w 1639900"/>
                <a:gd name="connsiteY290" fmla="*/ 1424532 h 1654945"/>
                <a:gd name="connsiteX291" fmla="*/ 258823 w 1639900"/>
                <a:gd name="connsiteY291" fmla="*/ 1397978 h 1654945"/>
                <a:gd name="connsiteX292" fmla="*/ 250624 w 1639900"/>
                <a:gd name="connsiteY292" fmla="*/ 1384963 h 1654945"/>
                <a:gd name="connsiteX293" fmla="*/ 243252 w 1639900"/>
                <a:gd name="connsiteY293" fmla="*/ 1371950 h 1654945"/>
                <a:gd name="connsiteX294" fmla="*/ 240167 w 1639900"/>
                <a:gd name="connsiteY294" fmla="*/ 1354874 h 1654945"/>
                <a:gd name="connsiteX295" fmla="*/ 225348 w 1639900"/>
                <a:gd name="connsiteY295" fmla="*/ 1345772 h 1654945"/>
                <a:gd name="connsiteX296" fmla="*/ 210679 w 1639900"/>
                <a:gd name="connsiteY296" fmla="*/ 1336218 h 1654945"/>
                <a:gd name="connsiteX297" fmla="*/ 200750 w 1639900"/>
                <a:gd name="connsiteY297" fmla="*/ 1325987 h 1654945"/>
                <a:gd name="connsiteX298" fmla="*/ 191121 w 1639900"/>
                <a:gd name="connsiteY298" fmla="*/ 1315080 h 1654945"/>
                <a:gd name="connsiteX299" fmla="*/ 172014 w 1639900"/>
                <a:gd name="connsiteY299" fmla="*/ 1293039 h 1654945"/>
                <a:gd name="connsiteX300" fmla="*/ 168177 w 1639900"/>
                <a:gd name="connsiteY300" fmla="*/ 1285742 h 1654945"/>
                <a:gd name="connsiteX301" fmla="*/ 177731 w 1639900"/>
                <a:gd name="connsiteY301" fmla="*/ 1256856 h 1654945"/>
                <a:gd name="connsiteX302" fmla="*/ 170735 w 1639900"/>
                <a:gd name="connsiteY302" fmla="*/ 1242338 h 1654945"/>
                <a:gd name="connsiteX303" fmla="*/ 150424 w 1639900"/>
                <a:gd name="connsiteY303" fmla="*/ 1250161 h 1654945"/>
                <a:gd name="connsiteX304" fmla="*/ 137862 w 1639900"/>
                <a:gd name="connsiteY304" fmla="*/ 1238952 h 1654945"/>
                <a:gd name="connsiteX305" fmla="*/ 130640 w 1639900"/>
                <a:gd name="connsiteY305" fmla="*/ 1211946 h 1654945"/>
                <a:gd name="connsiteX306" fmla="*/ 133875 w 1639900"/>
                <a:gd name="connsiteY306" fmla="*/ 1197203 h 1654945"/>
                <a:gd name="connsiteX307" fmla="*/ 126428 w 1639900"/>
                <a:gd name="connsiteY307" fmla="*/ 1159891 h 1654945"/>
                <a:gd name="connsiteX308" fmla="*/ 106267 w 1639900"/>
                <a:gd name="connsiteY308" fmla="*/ 1156506 h 1654945"/>
                <a:gd name="connsiteX309" fmla="*/ 95059 w 1639900"/>
                <a:gd name="connsiteY309" fmla="*/ 1118217 h 1654945"/>
                <a:gd name="connsiteX310" fmla="*/ 92652 w 1639900"/>
                <a:gd name="connsiteY310" fmla="*/ 1086096 h 1654945"/>
                <a:gd name="connsiteX311" fmla="*/ 91749 w 1639900"/>
                <a:gd name="connsiteY311" fmla="*/ 1055404 h 1654945"/>
                <a:gd name="connsiteX312" fmla="*/ 90545 w 1639900"/>
                <a:gd name="connsiteY312" fmla="*/ 1043293 h 1654945"/>
                <a:gd name="connsiteX313" fmla="*/ 89793 w 1639900"/>
                <a:gd name="connsiteY313" fmla="*/ 1031257 h 1654945"/>
                <a:gd name="connsiteX314" fmla="*/ 88364 w 1639900"/>
                <a:gd name="connsiteY314" fmla="*/ 1007636 h 1654945"/>
                <a:gd name="connsiteX315" fmla="*/ 87687 w 1639900"/>
                <a:gd name="connsiteY315" fmla="*/ 984316 h 1654945"/>
                <a:gd name="connsiteX316" fmla="*/ 87386 w 1639900"/>
                <a:gd name="connsiteY316" fmla="*/ 961222 h 1654945"/>
                <a:gd name="connsiteX317" fmla="*/ 74899 w 1639900"/>
                <a:gd name="connsiteY317" fmla="*/ 960094 h 1654945"/>
                <a:gd name="connsiteX318" fmla="*/ 63164 w 1639900"/>
                <a:gd name="connsiteY318" fmla="*/ 977697 h 1654945"/>
                <a:gd name="connsiteX319" fmla="*/ 48194 w 1639900"/>
                <a:gd name="connsiteY319" fmla="*/ 957235 h 1654945"/>
                <a:gd name="connsiteX320" fmla="*/ 43906 w 1639900"/>
                <a:gd name="connsiteY320" fmla="*/ 960771 h 1654945"/>
                <a:gd name="connsiteX321" fmla="*/ 47893 w 1639900"/>
                <a:gd name="connsiteY321" fmla="*/ 982436 h 1654945"/>
                <a:gd name="connsiteX322" fmla="*/ 54889 w 1639900"/>
                <a:gd name="connsiteY322" fmla="*/ 1001393 h 1654945"/>
                <a:gd name="connsiteX323" fmla="*/ 52030 w 1639900"/>
                <a:gd name="connsiteY323" fmla="*/ 1009968 h 1654945"/>
                <a:gd name="connsiteX324" fmla="*/ 26529 w 1639900"/>
                <a:gd name="connsiteY324" fmla="*/ 1011096 h 1654945"/>
                <a:gd name="connsiteX325" fmla="*/ 10506 w 1639900"/>
                <a:gd name="connsiteY325" fmla="*/ 993795 h 1654945"/>
                <a:gd name="connsiteX326" fmla="*/ 5917 w 1639900"/>
                <a:gd name="connsiteY326" fmla="*/ 984918 h 1654945"/>
                <a:gd name="connsiteX327" fmla="*/ 5842 w 1639900"/>
                <a:gd name="connsiteY327" fmla="*/ 951067 h 1654945"/>
                <a:gd name="connsiteX328" fmla="*/ 6444 w 1639900"/>
                <a:gd name="connsiteY328" fmla="*/ 917291 h 1654945"/>
                <a:gd name="connsiteX329" fmla="*/ 13891 w 1639900"/>
                <a:gd name="connsiteY329" fmla="*/ 909017 h 1654945"/>
                <a:gd name="connsiteX330" fmla="*/ 7497 w 1639900"/>
                <a:gd name="connsiteY330" fmla="*/ 865612 h 1654945"/>
                <a:gd name="connsiteX331" fmla="*/ 25626 w 1639900"/>
                <a:gd name="connsiteY331" fmla="*/ 816866 h 1654945"/>
                <a:gd name="connsiteX332" fmla="*/ 29613 w 1639900"/>
                <a:gd name="connsiteY332" fmla="*/ 795201 h 1654945"/>
                <a:gd name="connsiteX333" fmla="*/ 27808 w 1639900"/>
                <a:gd name="connsiteY333" fmla="*/ 777524 h 1654945"/>
                <a:gd name="connsiteX334" fmla="*/ 26980 w 1639900"/>
                <a:gd name="connsiteY334" fmla="*/ 739535 h 1654945"/>
                <a:gd name="connsiteX335" fmla="*/ 32171 w 1639900"/>
                <a:gd name="connsiteY335" fmla="*/ 715313 h 1654945"/>
                <a:gd name="connsiteX336" fmla="*/ 39016 w 1639900"/>
                <a:gd name="connsiteY336" fmla="*/ 695303 h 1654945"/>
                <a:gd name="connsiteX337" fmla="*/ 46313 w 1639900"/>
                <a:gd name="connsiteY337" fmla="*/ 675519 h 1654945"/>
                <a:gd name="connsiteX338" fmla="*/ 72491 w 1639900"/>
                <a:gd name="connsiteY338" fmla="*/ 585475 h 1654945"/>
                <a:gd name="connsiteX339" fmla="*/ 82572 w 1639900"/>
                <a:gd name="connsiteY339" fmla="*/ 561628 h 1654945"/>
                <a:gd name="connsiteX340" fmla="*/ 93930 w 1639900"/>
                <a:gd name="connsiteY340" fmla="*/ 538233 h 1654945"/>
                <a:gd name="connsiteX341" fmla="*/ 117551 w 1639900"/>
                <a:gd name="connsiteY341" fmla="*/ 493550 h 1654945"/>
                <a:gd name="connsiteX342" fmla="*/ 131543 w 1639900"/>
                <a:gd name="connsiteY342" fmla="*/ 473314 h 1654945"/>
                <a:gd name="connsiteX343" fmla="*/ 147942 w 1639900"/>
                <a:gd name="connsiteY343" fmla="*/ 456239 h 1654945"/>
                <a:gd name="connsiteX344" fmla="*/ 168854 w 1639900"/>
                <a:gd name="connsiteY344" fmla="*/ 418626 h 1654945"/>
                <a:gd name="connsiteX345" fmla="*/ 196161 w 1639900"/>
                <a:gd name="connsiteY345" fmla="*/ 382518 h 1654945"/>
                <a:gd name="connsiteX346" fmla="*/ 223242 w 1639900"/>
                <a:gd name="connsiteY346" fmla="*/ 345432 h 1654945"/>
                <a:gd name="connsiteX347" fmla="*/ 250548 w 1639900"/>
                <a:gd name="connsiteY347" fmla="*/ 315041 h 1654945"/>
                <a:gd name="connsiteX348" fmla="*/ 277554 w 1639900"/>
                <a:gd name="connsiteY348" fmla="*/ 299395 h 1654945"/>
                <a:gd name="connsiteX349" fmla="*/ 284475 w 1639900"/>
                <a:gd name="connsiteY349" fmla="*/ 287359 h 1654945"/>
                <a:gd name="connsiteX350" fmla="*/ 294028 w 1639900"/>
                <a:gd name="connsiteY350" fmla="*/ 275022 h 1654945"/>
                <a:gd name="connsiteX351" fmla="*/ 317499 w 1639900"/>
                <a:gd name="connsiteY351" fmla="*/ 249445 h 1654945"/>
                <a:gd name="connsiteX352" fmla="*/ 342548 w 1639900"/>
                <a:gd name="connsiteY352" fmla="*/ 223944 h 1654945"/>
                <a:gd name="connsiteX353" fmla="*/ 363687 w 1639900"/>
                <a:gd name="connsiteY353" fmla="*/ 199045 h 1654945"/>
                <a:gd name="connsiteX354" fmla="*/ 428681 w 1639900"/>
                <a:gd name="connsiteY354" fmla="*/ 166322 h 1654945"/>
                <a:gd name="connsiteX355" fmla="*/ 443049 w 1639900"/>
                <a:gd name="connsiteY355" fmla="*/ 154587 h 1654945"/>
                <a:gd name="connsiteX356" fmla="*/ 458846 w 1639900"/>
                <a:gd name="connsiteY356" fmla="*/ 143529 h 1654945"/>
                <a:gd name="connsiteX357" fmla="*/ 475094 w 1639900"/>
                <a:gd name="connsiteY357" fmla="*/ 132621 h 1654945"/>
                <a:gd name="connsiteX358" fmla="*/ 491418 w 1639900"/>
                <a:gd name="connsiteY358" fmla="*/ 122240 h 1654945"/>
                <a:gd name="connsiteX359" fmla="*/ 542421 w 1639900"/>
                <a:gd name="connsiteY359" fmla="*/ 81469 h 1654945"/>
                <a:gd name="connsiteX360" fmla="*/ 570856 w 1639900"/>
                <a:gd name="connsiteY360" fmla="*/ 74473 h 1654945"/>
                <a:gd name="connsiteX361" fmla="*/ 599366 w 1639900"/>
                <a:gd name="connsiteY361" fmla="*/ 68229 h 1654945"/>
                <a:gd name="connsiteX362" fmla="*/ 623438 w 1639900"/>
                <a:gd name="connsiteY362" fmla="*/ 58751 h 1654945"/>
                <a:gd name="connsiteX363" fmla="*/ 643372 w 1639900"/>
                <a:gd name="connsiteY363" fmla="*/ 48069 h 1654945"/>
                <a:gd name="connsiteX364" fmla="*/ 708291 w 1639900"/>
                <a:gd name="connsiteY364" fmla="*/ 34227 h 1654945"/>
                <a:gd name="connsiteX365" fmla="*/ 743421 w 1639900"/>
                <a:gd name="connsiteY365" fmla="*/ 46564 h 1654945"/>
                <a:gd name="connsiteX366" fmla="*/ 759369 w 1639900"/>
                <a:gd name="connsiteY366" fmla="*/ 39343 h 1654945"/>
                <a:gd name="connsiteX367" fmla="*/ 791039 w 1639900"/>
                <a:gd name="connsiteY367" fmla="*/ 33701 h 1654945"/>
                <a:gd name="connsiteX368" fmla="*/ 799464 w 1639900"/>
                <a:gd name="connsiteY368" fmla="*/ 32422 h 1654945"/>
                <a:gd name="connsiteX369" fmla="*/ 839634 w 1639900"/>
                <a:gd name="connsiteY369" fmla="*/ 16926 h 1654945"/>
                <a:gd name="connsiteX370" fmla="*/ 863706 w 1639900"/>
                <a:gd name="connsiteY370" fmla="*/ 15045 h 1654945"/>
                <a:gd name="connsiteX371" fmla="*/ 876419 w 1639900"/>
                <a:gd name="connsiteY371" fmla="*/ 12262 h 1654945"/>
                <a:gd name="connsiteX372" fmla="*/ 888003 w 1639900"/>
                <a:gd name="connsiteY372" fmla="*/ 10080 h 1654945"/>
                <a:gd name="connsiteX373" fmla="*/ 922983 w 1639900"/>
                <a:gd name="connsiteY373" fmla="*/ 5642 h 1654945"/>
                <a:gd name="connsiteX374" fmla="*/ 954126 w 1639900"/>
                <a:gd name="connsiteY374" fmla="*/ 20536 h 1654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Lst>
              <a:rect l="l" t="t" r="r" b="b"/>
              <a:pathLst>
                <a:path w="1639900" h="1654945">
                  <a:moveTo>
                    <a:pt x="954126" y="20536"/>
                  </a:moveTo>
                  <a:cubicBezTo>
                    <a:pt x="972029" y="41449"/>
                    <a:pt x="912301" y="27232"/>
                    <a:pt x="911473" y="41524"/>
                  </a:cubicBezTo>
                  <a:cubicBezTo>
                    <a:pt x="894773" y="42051"/>
                    <a:pt x="879729" y="41976"/>
                    <a:pt x="863179" y="43480"/>
                  </a:cubicBezTo>
                  <a:cubicBezTo>
                    <a:pt x="854904" y="44157"/>
                    <a:pt x="847006" y="44759"/>
                    <a:pt x="839107" y="45361"/>
                  </a:cubicBezTo>
                  <a:cubicBezTo>
                    <a:pt x="831284" y="46263"/>
                    <a:pt x="823460" y="47316"/>
                    <a:pt x="815186" y="48370"/>
                  </a:cubicBezTo>
                  <a:cubicBezTo>
                    <a:pt x="810221" y="48219"/>
                    <a:pt x="805181" y="47392"/>
                    <a:pt x="800141" y="46564"/>
                  </a:cubicBezTo>
                  <a:cubicBezTo>
                    <a:pt x="788857" y="51303"/>
                    <a:pt x="779303" y="55516"/>
                    <a:pt x="768170" y="59728"/>
                  </a:cubicBezTo>
                  <a:cubicBezTo>
                    <a:pt x="767117" y="64468"/>
                    <a:pt x="764484" y="70260"/>
                    <a:pt x="763506" y="75074"/>
                  </a:cubicBezTo>
                  <a:cubicBezTo>
                    <a:pt x="739359" y="76955"/>
                    <a:pt x="731385" y="81770"/>
                    <a:pt x="724615" y="87938"/>
                  </a:cubicBezTo>
                  <a:cubicBezTo>
                    <a:pt x="717845" y="94482"/>
                    <a:pt x="712128" y="102456"/>
                    <a:pt x="692344" y="111558"/>
                  </a:cubicBezTo>
                  <a:cubicBezTo>
                    <a:pt x="681662" y="121263"/>
                    <a:pt x="671356" y="131042"/>
                    <a:pt x="661276" y="140746"/>
                  </a:cubicBezTo>
                  <a:cubicBezTo>
                    <a:pt x="663758" y="143830"/>
                    <a:pt x="667670" y="146538"/>
                    <a:pt x="670152" y="149622"/>
                  </a:cubicBezTo>
                  <a:cubicBezTo>
                    <a:pt x="675719" y="148343"/>
                    <a:pt x="682715" y="145861"/>
                    <a:pt x="689936" y="143228"/>
                  </a:cubicBezTo>
                  <a:cubicBezTo>
                    <a:pt x="693547" y="141949"/>
                    <a:pt x="697233" y="140520"/>
                    <a:pt x="700844" y="139316"/>
                  </a:cubicBezTo>
                  <a:cubicBezTo>
                    <a:pt x="704530" y="138188"/>
                    <a:pt x="708066" y="137210"/>
                    <a:pt x="711451" y="136383"/>
                  </a:cubicBezTo>
                  <a:cubicBezTo>
                    <a:pt x="724841" y="133223"/>
                    <a:pt x="734093" y="133750"/>
                    <a:pt x="729730" y="146237"/>
                  </a:cubicBezTo>
                  <a:cubicBezTo>
                    <a:pt x="731536" y="147666"/>
                    <a:pt x="730483" y="150149"/>
                    <a:pt x="725518" y="153459"/>
                  </a:cubicBezTo>
                  <a:cubicBezTo>
                    <a:pt x="723035" y="155114"/>
                    <a:pt x="719575" y="156994"/>
                    <a:pt x="714986" y="159101"/>
                  </a:cubicBezTo>
                  <a:cubicBezTo>
                    <a:pt x="710398" y="161056"/>
                    <a:pt x="704680" y="163539"/>
                    <a:pt x="697910" y="166472"/>
                  </a:cubicBezTo>
                  <a:cubicBezTo>
                    <a:pt x="692419" y="174597"/>
                    <a:pt x="687003" y="182721"/>
                    <a:pt x="681812" y="190695"/>
                  </a:cubicBezTo>
                  <a:cubicBezTo>
                    <a:pt x="682715" y="199045"/>
                    <a:pt x="682640" y="208749"/>
                    <a:pt x="683693" y="217099"/>
                  </a:cubicBezTo>
                  <a:cubicBezTo>
                    <a:pt x="674515" y="222515"/>
                    <a:pt x="665639" y="227781"/>
                    <a:pt x="656762" y="233046"/>
                  </a:cubicBezTo>
                  <a:cubicBezTo>
                    <a:pt x="648187" y="238688"/>
                    <a:pt x="639611" y="244255"/>
                    <a:pt x="630659" y="250047"/>
                  </a:cubicBezTo>
                  <a:cubicBezTo>
                    <a:pt x="626823" y="251702"/>
                    <a:pt x="623212" y="253658"/>
                    <a:pt x="619451" y="255388"/>
                  </a:cubicBezTo>
                  <a:cubicBezTo>
                    <a:pt x="613207" y="261857"/>
                    <a:pt x="605309" y="267951"/>
                    <a:pt x="599065" y="273818"/>
                  </a:cubicBezTo>
                  <a:cubicBezTo>
                    <a:pt x="589963" y="270283"/>
                    <a:pt x="580936" y="267424"/>
                    <a:pt x="571533" y="264039"/>
                  </a:cubicBezTo>
                  <a:cubicBezTo>
                    <a:pt x="559346" y="266296"/>
                    <a:pt x="558594" y="271185"/>
                    <a:pt x="558669" y="277053"/>
                  </a:cubicBezTo>
                  <a:cubicBezTo>
                    <a:pt x="558744" y="282921"/>
                    <a:pt x="559572" y="289841"/>
                    <a:pt x="550846" y="296837"/>
                  </a:cubicBezTo>
                  <a:cubicBezTo>
                    <a:pt x="540239" y="300373"/>
                    <a:pt x="529933" y="304510"/>
                    <a:pt x="519327" y="308497"/>
                  </a:cubicBezTo>
                  <a:cubicBezTo>
                    <a:pt x="508720" y="312409"/>
                    <a:pt x="498414" y="316922"/>
                    <a:pt x="488108" y="321661"/>
                  </a:cubicBezTo>
                  <a:cubicBezTo>
                    <a:pt x="475922" y="332494"/>
                    <a:pt x="465240" y="339640"/>
                    <a:pt x="454408" y="344229"/>
                  </a:cubicBezTo>
                  <a:cubicBezTo>
                    <a:pt x="443575" y="348742"/>
                    <a:pt x="433646" y="351902"/>
                    <a:pt x="423490" y="354986"/>
                  </a:cubicBezTo>
                  <a:cubicBezTo>
                    <a:pt x="418450" y="356566"/>
                    <a:pt x="413410" y="358221"/>
                    <a:pt x="408445" y="360252"/>
                  </a:cubicBezTo>
                  <a:cubicBezTo>
                    <a:pt x="403556" y="362433"/>
                    <a:pt x="398741" y="364991"/>
                    <a:pt x="393927" y="368225"/>
                  </a:cubicBezTo>
                  <a:cubicBezTo>
                    <a:pt x="389113" y="371460"/>
                    <a:pt x="384373" y="375447"/>
                    <a:pt x="379634" y="380336"/>
                  </a:cubicBezTo>
                  <a:cubicBezTo>
                    <a:pt x="375046" y="385301"/>
                    <a:pt x="370682" y="391545"/>
                    <a:pt x="366319" y="398842"/>
                  </a:cubicBezTo>
                  <a:cubicBezTo>
                    <a:pt x="362107" y="401776"/>
                    <a:pt x="357969" y="404785"/>
                    <a:pt x="353757" y="407718"/>
                  </a:cubicBezTo>
                  <a:cubicBezTo>
                    <a:pt x="349695" y="410878"/>
                    <a:pt x="345633" y="414037"/>
                    <a:pt x="341570" y="417197"/>
                  </a:cubicBezTo>
                  <a:cubicBezTo>
                    <a:pt x="333446" y="423741"/>
                    <a:pt x="324946" y="430211"/>
                    <a:pt x="317047" y="437808"/>
                  </a:cubicBezTo>
                  <a:cubicBezTo>
                    <a:pt x="309901" y="450145"/>
                    <a:pt x="302679" y="462407"/>
                    <a:pt x="296436" y="475195"/>
                  </a:cubicBezTo>
                  <a:lnTo>
                    <a:pt x="286807" y="494077"/>
                  </a:lnTo>
                  <a:lnTo>
                    <a:pt x="277930" y="513334"/>
                  </a:lnTo>
                  <a:lnTo>
                    <a:pt x="269956" y="525069"/>
                  </a:lnTo>
                  <a:cubicBezTo>
                    <a:pt x="267324" y="528981"/>
                    <a:pt x="264992" y="533118"/>
                    <a:pt x="262509" y="537105"/>
                  </a:cubicBezTo>
                  <a:cubicBezTo>
                    <a:pt x="257695" y="545229"/>
                    <a:pt x="252504" y="553203"/>
                    <a:pt x="247991" y="561478"/>
                  </a:cubicBezTo>
                  <a:cubicBezTo>
                    <a:pt x="246185" y="556889"/>
                    <a:pt x="242123" y="561177"/>
                    <a:pt x="238136" y="563810"/>
                  </a:cubicBezTo>
                  <a:cubicBezTo>
                    <a:pt x="234827" y="569978"/>
                    <a:pt x="233698" y="575395"/>
                    <a:pt x="233397" y="580811"/>
                  </a:cubicBezTo>
                  <a:cubicBezTo>
                    <a:pt x="233247" y="583519"/>
                    <a:pt x="233247" y="586152"/>
                    <a:pt x="233397" y="588935"/>
                  </a:cubicBezTo>
                  <a:cubicBezTo>
                    <a:pt x="233548" y="591718"/>
                    <a:pt x="233773" y="594577"/>
                    <a:pt x="233849" y="597586"/>
                  </a:cubicBezTo>
                  <a:cubicBezTo>
                    <a:pt x="234225" y="609697"/>
                    <a:pt x="231893" y="623689"/>
                    <a:pt x="218352" y="647384"/>
                  </a:cubicBezTo>
                  <a:cubicBezTo>
                    <a:pt x="213162" y="657690"/>
                    <a:pt x="207971" y="667996"/>
                    <a:pt x="202781" y="678302"/>
                  </a:cubicBezTo>
                  <a:cubicBezTo>
                    <a:pt x="196537" y="700719"/>
                    <a:pt x="191497" y="723437"/>
                    <a:pt x="186833" y="746080"/>
                  </a:cubicBezTo>
                  <a:cubicBezTo>
                    <a:pt x="186081" y="749239"/>
                    <a:pt x="185253" y="752398"/>
                    <a:pt x="184501" y="755483"/>
                  </a:cubicBezTo>
                  <a:cubicBezTo>
                    <a:pt x="183899" y="758642"/>
                    <a:pt x="183222" y="761726"/>
                    <a:pt x="182621" y="764886"/>
                  </a:cubicBezTo>
                  <a:cubicBezTo>
                    <a:pt x="181342" y="771129"/>
                    <a:pt x="180138" y="777298"/>
                    <a:pt x="178935" y="783541"/>
                  </a:cubicBezTo>
                  <a:cubicBezTo>
                    <a:pt x="176603" y="795953"/>
                    <a:pt x="175098" y="808516"/>
                    <a:pt x="173067" y="821379"/>
                  </a:cubicBezTo>
                  <a:cubicBezTo>
                    <a:pt x="172540" y="825667"/>
                    <a:pt x="172164" y="830030"/>
                    <a:pt x="171562" y="835747"/>
                  </a:cubicBezTo>
                  <a:cubicBezTo>
                    <a:pt x="168027" y="851996"/>
                    <a:pt x="163137" y="853952"/>
                    <a:pt x="158172" y="853877"/>
                  </a:cubicBezTo>
                  <a:cubicBezTo>
                    <a:pt x="153283" y="853726"/>
                    <a:pt x="147942" y="851469"/>
                    <a:pt x="144557" y="860120"/>
                  </a:cubicBezTo>
                  <a:cubicBezTo>
                    <a:pt x="139818" y="883891"/>
                    <a:pt x="148694" y="923234"/>
                    <a:pt x="132069" y="931734"/>
                  </a:cubicBezTo>
                  <a:cubicBezTo>
                    <a:pt x="132069" y="942416"/>
                    <a:pt x="132145" y="953474"/>
                    <a:pt x="132145" y="964532"/>
                  </a:cubicBezTo>
                  <a:cubicBezTo>
                    <a:pt x="132446" y="975590"/>
                    <a:pt x="132822" y="986724"/>
                    <a:pt x="133123" y="997330"/>
                  </a:cubicBezTo>
                  <a:cubicBezTo>
                    <a:pt x="137486" y="1012375"/>
                    <a:pt x="142827" y="1021553"/>
                    <a:pt x="146889" y="1030279"/>
                  </a:cubicBezTo>
                  <a:cubicBezTo>
                    <a:pt x="151327" y="1038930"/>
                    <a:pt x="154712" y="1047204"/>
                    <a:pt x="155013" y="1060895"/>
                  </a:cubicBezTo>
                  <a:cubicBezTo>
                    <a:pt x="156442" y="1068343"/>
                    <a:pt x="158398" y="1075263"/>
                    <a:pt x="159978" y="1082259"/>
                  </a:cubicBezTo>
                  <a:cubicBezTo>
                    <a:pt x="161783" y="1089255"/>
                    <a:pt x="163137" y="1096326"/>
                    <a:pt x="165394" y="1103548"/>
                  </a:cubicBezTo>
                  <a:cubicBezTo>
                    <a:pt x="166673" y="1107911"/>
                    <a:pt x="167952" y="1112274"/>
                    <a:pt x="169607" y="1118066"/>
                  </a:cubicBezTo>
                  <a:cubicBezTo>
                    <a:pt x="177355" y="1120173"/>
                    <a:pt x="181567" y="1126867"/>
                    <a:pt x="184576" y="1134390"/>
                  </a:cubicBezTo>
                  <a:cubicBezTo>
                    <a:pt x="187585" y="1141912"/>
                    <a:pt x="188714" y="1150488"/>
                    <a:pt x="189240" y="1156656"/>
                  </a:cubicBezTo>
                  <a:cubicBezTo>
                    <a:pt x="192475" y="1164329"/>
                    <a:pt x="196688" y="1172077"/>
                    <a:pt x="200449" y="1179901"/>
                  </a:cubicBezTo>
                  <a:cubicBezTo>
                    <a:pt x="204285" y="1187724"/>
                    <a:pt x="207821" y="1195623"/>
                    <a:pt x="211808" y="1202845"/>
                  </a:cubicBezTo>
                  <a:cubicBezTo>
                    <a:pt x="206015" y="1207358"/>
                    <a:pt x="210078" y="1217137"/>
                    <a:pt x="214967" y="1228120"/>
                  </a:cubicBezTo>
                  <a:cubicBezTo>
                    <a:pt x="220007" y="1238952"/>
                    <a:pt x="226251" y="1250612"/>
                    <a:pt x="223919" y="1260090"/>
                  </a:cubicBezTo>
                  <a:cubicBezTo>
                    <a:pt x="226477" y="1267388"/>
                    <a:pt x="229636" y="1274157"/>
                    <a:pt x="232495" y="1281153"/>
                  </a:cubicBezTo>
                  <a:cubicBezTo>
                    <a:pt x="235504" y="1288074"/>
                    <a:pt x="238287" y="1294995"/>
                    <a:pt x="241446" y="1301765"/>
                  </a:cubicBezTo>
                  <a:cubicBezTo>
                    <a:pt x="244756" y="1308460"/>
                    <a:pt x="247991" y="1315080"/>
                    <a:pt x="251301" y="1321700"/>
                  </a:cubicBezTo>
                  <a:cubicBezTo>
                    <a:pt x="254611" y="1328319"/>
                    <a:pt x="257921" y="1334939"/>
                    <a:pt x="261682" y="1341258"/>
                  </a:cubicBezTo>
                  <a:cubicBezTo>
                    <a:pt x="269279" y="1347953"/>
                    <a:pt x="277855" y="1353520"/>
                    <a:pt x="286130" y="1358259"/>
                  </a:cubicBezTo>
                  <a:cubicBezTo>
                    <a:pt x="294630" y="1362772"/>
                    <a:pt x="302754" y="1366458"/>
                    <a:pt x="309224" y="1369844"/>
                  </a:cubicBezTo>
                  <a:cubicBezTo>
                    <a:pt x="322012" y="1376764"/>
                    <a:pt x="328933" y="1382180"/>
                    <a:pt x="319153" y="1391583"/>
                  </a:cubicBezTo>
                  <a:cubicBezTo>
                    <a:pt x="322839" y="1397451"/>
                    <a:pt x="327503" y="1402792"/>
                    <a:pt x="332694" y="1407982"/>
                  </a:cubicBezTo>
                  <a:cubicBezTo>
                    <a:pt x="337809" y="1413323"/>
                    <a:pt x="344053" y="1417912"/>
                    <a:pt x="349996" y="1423027"/>
                  </a:cubicBezTo>
                  <a:cubicBezTo>
                    <a:pt x="356164" y="1428068"/>
                    <a:pt x="362107" y="1433634"/>
                    <a:pt x="368351" y="1439351"/>
                  </a:cubicBezTo>
                  <a:cubicBezTo>
                    <a:pt x="374519" y="1445143"/>
                    <a:pt x="380386" y="1451613"/>
                    <a:pt x="385727" y="1459286"/>
                  </a:cubicBezTo>
                  <a:cubicBezTo>
                    <a:pt x="395732" y="1469892"/>
                    <a:pt x="406715" y="1479972"/>
                    <a:pt x="417397" y="1490655"/>
                  </a:cubicBezTo>
                  <a:cubicBezTo>
                    <a:pt x="428606" y="1500509"/>
                    <a:pt x="439588" y="1510890"/>
                    <a:pt x="450797" y="1520443"/>
                  </a:cubicBezTo>
                  <a:cubicBezTo>
                    <a:pt x="457718" y="1522926"/>
                    <a:pt x="464939" y="1525559"/>
                    <a:pt x="472311" y="1528192"/>
                  </a:cubicBezTo>
                  <a:cubicBezTo>
                    <a:pt x="475997" y="1529546"/>
                    <a:pt x="479683" y="1530975"/>
                    <a:pt x="483444" y="1532254"/>
                  </a:cubicBezTo>
                  <a:cubicBezTo>
                    <a:pt x="487281" y="1533458"/>
                    <a:pt x="491042" y="1534661"/>
                    <a:pt x="494879" y="1535940"/>
                  </a:cubicBezTo>
                  <a:cubicBezTo>
                    <a:pt x="500821" y="1539475"/>
                    <a:pt x="506990" y="1543237"/>
                    <a:pt x="513233" y="1546998"/>
                  </a:cubicBezTo>
                  <a:cubicBezTo>
                    <a:pt x="519477" y="1550759"/>
                    <a:pt x="526022" y="1553994"/>
                    <a:pt x="532040" y="1557304"/>
                  </a:cubicBezTo>
                  <a:cubicBezTo>
                    <a:pt x="539036" y="1560538"/>
                    <a:pt x="546031" y="1563923"/>
                    <a:pt x="553027" y="1566707"/>
                  </a:cubicBezTo>
                  <a:cubicBezTo>
                    <a:pt x="560023" y="1569415"/>
                    <a:pt x="566944" y="1572048"/>
                    <a:pt x="573338" y="1574681"/>
                  </a:cubicBezTo>
                  <a:cubicBezTo>
                    <a:pt x="599817" y="1577313"/>
                    <a:pt x="633819" y="1581451"/>
                    <a:pt x="628478" y="1597624"/>
                  </a:cubicBezTo>
                  <a:cubicBezTo>
                    <a:pt x="632766" y="1599129"/>
                    <a:pt x="637053" y="1600709"/>
                    <a:pt x="641416" y="1602288"/>
                  </a:cubicBezTo>
                  <a:cubicBezTo>
                    <a:pt x="653152" y="1590177"/>
                    <a:pt x="674365" y="1605824"/>
                    <a:pt x="681586" y="1599429"/>
                  </a:cubicBezTo>
                  <a:cubicBezTo>
                    <a:pt x="687604" y="1596195"/>
                    <a:pt x="714986" y="1602890"/>
                    <a:pt x="722734" y="1614098"/>
                  </a:cubicBezTo>
                  <a:cubicBezTo>
                    <a:pt x="727173" y="1615227"/>
                    <a:pt x="731686" y="1615979"/>
                    <a:pt x="737629" y="1617183"/>
                  </a:cubicBezTo>
                  <a:cubicBezTo>
                    <a:pt x="745904" y="1618386"/>
                    <a:pt x="754178" y="1619590"/>
                    <a:pt x="762528" y="1620417"/>
                  </a:cubicBezTo>
                  <a:cubicBezTo>
                    <a:pt x="770878" y="1620944"/>
                    <a:pt x="779228" y="1621470"/>
                    <a:pt x="787653" y="1621921"/>
                  </a:cubicBezTo>
                  <a:cubicBezTo>
                    <a:pt x="790587" y="1618913"/>
                    <a:pt x="794048" y="1617183"/>
                    <a:pt x="797809" y="1616129"/>
                  </a:cubicBezTo>
                  <a:cubicBezTo>
                    <a:pt x="801645" y="1615001"/>
                    <a:pt x="805707" y="1614700"/>
                    <a:pt x="809845" y="1614926"/>
                  </a:cubicBezTo>
                  <a:cubicBezTo>
                    <a:pt x="818044" y="1615377"/>
                    <a:pt x="826319" y="1617860"/>
                    <a:pt x="832111" y="1619891"/>
                  </a:cubicBezTo>
                  <a:lnTo>
                    <a:pt x="868144" y="1619515"/>
                  </a:lnTo>
                  <a:lnTo>
                    <a:pt x="904101" y="1617935"/>
                  </a:lnTo>
                  <a:cubicBezTo>
                    <a:pt x="914558" y="1616731"/>
                    <a:pt x="925315" y="1615678"/>
                    <a:pt x="936072" y="1614625"/>
                  </a:cubicBezTo>
                  <a:cubicBezTo>
                    <a:pt x="946829" y="1613120"/>
                    <a:pt x="957511" y="1611541"/>
                    <a:pt x="967892" y="1609810"/>
                  </a:cubicBezTo>
                  <a:cubicBezTo>
                    <a:pt x="968268" y="1601310"/>
                    <a:pt x="980304" y="1596571"/>
                    <a:pt x="996101" y="1596119"/>
                  </a:cubicBezTo>
                  <a:cubicBezTo>
                    <a:pt x="1004000" y="1596044"/>
                    <a:pt x="1012726" y="1596119"/>
                    <a:pt x="1021527" y="1597473"/>
                  </a:cubicBezTo>
                  <a:cubicBezTo>
                    <a:pt x="1030253" y="1598677"/>
                    <a:pt x="1039130" y="1601235"/>
                    <a:pt x="1046803" y="1604018"/>
                  </a:cubicBezTo>
                  <a:cubicBezTo>
                    <a:pt x="1055604" y="1601912"/>
                    <a:pt x="1065835" y="1599429"/>
                    <a:pt x="1074561" y="1597323"/>
                  </a:cubicBezTo>
                  <a:cubicBezTo>
                    <a:pt x="1080804" y="1590102"/>
                    <a:pt x="1086973" y="1583557"/>
                    <a:pt x="1092991" y="1577163"/>
                  </a:cubicBezTo>
                  <a:cubicBezTo>
                    <a:pt x="1113151" y="1572198"/>
                    <a:pt x="1142489" y="1557454"/>
                    <a:pt x="1155126" y="1562569"/>
                  </a:cubicBezTo>
                  <a:cubicBezTo>
                    <a:pt x="1163476" y="1559260"/>
                    <a:pt x="1173256" y="1555423"/>
                    <a:pt x="1181305" y="1551587"/>
                  </a:cubicBezTo>
                  <a:cubicBezTo>
                    <a:pt x="1190257" y="1541356"/>
                    <a:pt x="1196274" y="1538798"/>
                    <a:pt x="1202142" y="1537745"/>
                  </a:cubicBezTo>
                  <a:cubicBezTo>
                    <a:pt x="1207859" y="1536466"/>
                    <a:pt x="1213275" y="1536842"/>
                    <a:pt x="1220422" y="1532705"/>
                  </a:cubicBezTo>
                  <a:cubicBezTo>
                    <a:pt x="1221776" y="1532028"/>
                    <a:pt x="1224409" y="1530674"/>
                    <a:pt x="1227117" y="1529245"/>
                  </a:cubicBezTo>
                  <a:cubicBezTo>
                    <a:pt x="1223656" y="1521722"/>
                    <a:pt x="1220271" y="1514275"/>
                    <a:pt x="1216811" y="1506752"/>
                  </a:cubicBezTo>
                  <a:cubicBezTo>
                    <a:pt x="1218992" y="1500208"/>
                    <a:pt x="1222001" y="1496071"/>
                    <a:pt x="1225687" y="1493363"/>
                  </a:cubicBezTo>
                  <a:cubicBezTo>
                    <a:pt x="1229373" y="1490655"/>
                    <a:pt x="1233812" y="1489526"/>
                    <a:pt x="1238626" y="1488999"/>
                  </a:cubicBezTo>
                  <a:cubicBezTo>
                    <a:pt x="1243365" y="1488473"/>
                    <a:pt x="1248480" y="1488473"/>
                    <a:pt x="1253520" y="1488172"/>
                  </a:cubicBezTo>
                  <a:cubicBezTo>
                    <a:pt x="1258410" y="1487721"/>
                    <a:pt x="1263300" y="1486818"/>
                    <a:pt x="1267512" y="1484787"/>
                  </a:cubicBezTo>
                  <a:cubicBezTo>
                    <a:pt x="1274358" y="1482154"/>
                    <a:pt x="1275411" y="1477866"/>
                    <a:pt x="1277893" y="1473654"/>
                  </a:cubicBezTo>
                  <a:cubicBezTo>
                    <a:pt x="1274358" y="1467636"/>
                    <a:pt x="1275712" y="1463799"/>
                    <a:pt x="1279398" y="1460489"/>
                  </a:cubicBezTo>
                  <a:cubicBezTo>
                    <a:pt x="1283159" y="1457255"/>
                    <a:pt x="1289478" y="1454772"/>
                    <a:pt x="1296549" y="1452064"/>
                  </a:cubicBezTo>
                  <a:cubicBezTo>
                    <a:pt x="1300085" y="1450710"/>
                    <a:pt x="1303695" y="1449281"/>
                    <a:pt x="1307306" y="1447626"/>
                  </a:cubicBezTo>
                  <a:cubicBezTo>
                    <a:pt x="1310842" y="1445971"/>
                    <a:pt x="1314152" y="1443865"/>
                    <a:pt x="1317085" y="1441608"/>
                  </a:cubicBezTo>
                  <a:cubicBezTo>
                    <a:pt x="1323028" y="1437019"/>
                    <a:pt x="1327391" y="1431227"/>
                    <a:pt x="1327843" y="1423404"/>
                  </a:cubicBezTo>
                  <a:cubicBezTo>
                    <a:pt x="1335440" y="1416784"/>
                    <a:pt x="1340932" y="1419266"/>
                    <a:pt x="1347627" y="1419943"/>
                  </a:cubicBezTo>
                  <a:cubicBezTo>
                    <a:pt x="1350937" y="1420244"/>
                    <a:pt x="1354472" y="1419943"/>
                    <a:pt x="1358609" y="1417611"/>
                  </a:cubicBezTo>
                  <a:cubicBezTo>
                    <a:pt x="1362596" y="1415204"/>
                    <a:pt x="1367561" y="1411142"/>
                    <a:pt x="1372601" y="1402867"/>
                  </a:cubicBezTo>
                  <a:cubicBezTo>
                    <a:pt x="1367712" y="1389026"/>
                    <a:pt x="1380726" y="1373981"/>
                    <a:pt x="1397125" y="1357431"/>
                  </a:cubicBezTo>
                  <a:cubicBezTo>
                    <a:pt x="1405700" y="1349382"/>
                    <a:pt x="1414953" y="1340732"/>
                    <a:pt x="1423754" y="1332457"/>
                  </a:cubicBezTo>
                  <a:cubicBezTo>
                    <a:pt x="1432932" y="1324332"/>
                    <a:pt x="1441056" y="1315907"/>
                    <a:pt x="1447525" y="1308535"/>
                  </a:cubicBezTo>
                  <a:cubicBezTo>
                    <a:pt x="1447300" y="1302593"/>
                    <a:pt x="1447224" y="1296424"/>
                    <a:pt x="1447224" y="1290406"/>
                  </a:cubicBezTo>
                  <a:cubicBezTo>
                    <a:pt x="1447149" y="1284313"/>
                    <a:pt x="1446848" y="1278219"/>
                    <a:pt x="1446622" y="1272578"/>
                  </a:cubicBezTo>
                  <a:cubicBezTo>
                    <a:pt x="1454220" y="1265958"/>
                    <a:pt x="1460915" y="1259338"/>
                    <a:pt x="1465880" y="1252192"/>
                  </a:cubicBezTo>
                  <a:cubicBezTo>
                    <a:pt x="1470845" y="1245046"/>
                    <a:pt x="1474832" y="1237749"/>
                    <a:pt x="1478066" y="1230301"/>
                  </a:cubicBezTo>
                  <a:cubicBezTo>
                    <a:pt x="1481452" y="1223005"/>
                    <a:pt x="1483257" y="1215181"/>
                    <a:pt x="1485062" y="1207584"/>
                  </a:cubicBezTo>
                  <a:cubicBezTo>
                    <a:pt x="1486717" y="1199835"/>
                    <a:pt x="1488372" y="1192313"/>
                    <a:pt x="1489125" y="1184264"/>
                  </a:cubicBezTo>
                  <a:cubicBezTo>
                    <a:pt x="1490027" y="1176365"/>
                    <a:pt x="1490855" y="1168316"/>
                    <a:pt x="1491983" y="1160267"/>
                  </a:cubicBezTo>
                  <a:cubicBezTo>
                    <a:pt x="1493187" y="1152218"/>
                    <a:pt x="1493788" y="1143793"/>
                    <a:pt x="1495443" y="1135368"/>
                  </a:cubicBezTo>
                  <a:cubicBezTo>
                    <a:pt x="1496196" y="1131155"/>
                    <a:pt x="1497174" y="1126867"/>
                    <a:pt x="1498302" y="1122505"/>
                  </a:cubicBezTo>
                  <a:cubicBezTo>
                    <a:pt x="1499205" y="1118066"/>
                    <a:pt x="1500333" y="1113628"/>
                    <a:pt x="1501612" y="1109039"/>
                  </a:cubicBezTo>
                  <a:cubicBezTo>
                    <a:pt x="1504245" y="1099937"/>
                    <a:pt x="1508006" y="1090534"/>
                    <a:pt x="1512068" y="1080378"/>
                  </a:cubicBezTo>
                  <a:cubicBezTo>
                    <a:pt x="1516958" y="1074511"/>
                    <a:pt x="1520042" y="1067891"/>
                    <a:pt x="1522073" y="1060971"/>
                  </a:cubicBezTo>
                  <a:cubicBezTo>
                    <a:pt x="1523803" y="1053974"/>
                    <a:pt x="1524555" y="1046602"/>
                    <a:pt x="1525232" y="1039381"/>
                  </a:cubicBezTo>
                  <a:cubicBezTo>
                    <a:pt x="1525608" y="1035770"/>
                    <a:pt x="1526060" y="1032159"/>
                    <a:pt x="1526436" y="1028624"/>
                  </a:cubicBezTo>
                  <a:cubicBezTo>
                    <a:pt x="1526737" y="1025013"/>
                    <a:pt x="1527188" y="1021477"/>
                    <a:pt x="1527790" y="1018092"/>
                  </a:cubicBezTo>
                  <a:cubicBezTo>
                    <a:pt x="1529144" y="1011172"/>
                    <a:pt x="1531401" y="1004627"/>
                    <a:pt x="1535689" y="998459"/>
                  </a:cubicBezTo>
                  <a:cubicBezTo>
                    <a:pt x="1524781" y="993118"/>
                    <a:pt x="1520644" y="982436"/>
                    <a:pt x="1519967" y="969271"/>
                  </a:cubicBezTo>
                  <a:cubicBezTo>
                    <a:pt x="1519816" y="962652"/>
                    <a:pt x="1519591" y="955355"/>
                    <a:pt x="1520268" y="947682"/>
                  </a:cubicBezTo>
                  <a:cubicBezTo>
                    <a:pt x="1520869" y="940009"/>
                    <a:pt x="1521923" y="932035"/>
                    <a:pt x="1522374" y="924061"/>
                  </a:cubicBezTo>
                  <a:cubicBezTo>
                    <a:pt x="1522900" y="916087"/>
                    <a:pt x="1523577" y="908114"/>
                    <a:pt x="1523653" y="900666"/>
                  </a:cubicBezTo>
                  <a:cubicBezTo>
                    <a:pt x="1523427" y="893144"/>
                    <a:pt x="1522825" y="886148"/>
                    <a:pt x="1521471" y="880055"/>
                  </a:cubicBezTo>
                  <a:cubicBezTo>
                    <a:pt x="1520794" y="877046"/>
                    <a:pt x="1519967" y="874187"/>
                    <a:pt x="1518838" y="871705"/>
                  </a:cubicBezTo>
                  <a:cubicBezTo>
                    <a:pt x="1517710" y="869223"/>
                    <a:pt x="1516205" y="866966"/>
                    <a:pt x="1514475" y="865160"/>
                  </a:cubicBezTo>
                  <a:cubicBezTo>
                    <a:pt x="1511015" y="861474"/>
                    <a:pt x="1506501" y="859142"/>
                    <a:pt x="1500634" y="858691"/>
                  </a:cubicBezTo>
                  <a:cubicBezTo>
                    <a:pt x="1499054" y="843120"/>
                    <a:pt x="1498603" y="825592"/>
                    <a:pt x="1496873" y="809043"/>
                  </a:cubicBezTo>
                  <a:cubicBezTo>
                    <a:pt x="1495744" y="800843"/>
                    <a:pt x="1494315" y="792869"/>
                    <a:pt x="1492133" y="785573"/>
                  </a:cubicBezTo>
                  <a:cubicBezTo>
                    <a:pt x="1489952" y="778351"/>
                    <a:pt x="1486492" y="771882"/>
                    <a:pt x="1482279" y="766691"/>
                  </a:cubicBezTo>
                  <a:cubicBezTo>
                    <a:pt x="1495443" y="747584"/>
                    <a:pt x="1496572" y="744274"/>
                    <a:pt x="1494616" y="739384"/>
                  </a:cubicBezTo>
                  <a:cubicBezTo>
                    <a:pt x="1486567" y="728778"/>
                    <a:pt x="1479345" y="737053"/>
                    <a:pt x="1471672" y="737278"/>
                  </a:cubicBezTo>
                  <a:cubicBezTo>
                    <a:pt x="1469641" y="724565"/>
                    <a:pt x="1467234" y="713281"/>
                    <a:pt x="1465053" y="700418"/>
                  </a:cubicBezTo>
                  <a:cubicBezTo>
                    <a:pt x="1473779" y="703502"/>
                    <a:pt x="1476035" y="698537"/>
                    <a:pt x="1476637" y="691542"/>
                  </a:cubicBezTo>
                  <a:cubicBezTo>
                    <a:pt x="1476938" y="684621"/>
                    <a:pt x="1475584" y="675669"/>
                    <a:pt x="1477841" y="670780"/>
                  </a:cubicBezTo>
                  <a:cubicBezTo>
                    <a:pt x="1473478" y="668297"/>
                    <a:pt x="1470168" y="665363"/>
                    <a:pt x="1467535" y="662129"/>
                  </a:cubicBezTo>
                  <a:cubicBezTo>
                    <a:pt x="1464752" y="658969"/>
                    <a:pt x="1462796" y="655359"/>
                    <a:pt x="1461442" y="651522"/>
                  </a:cubicBezTo>
                  <a:cubicBezTo>
                    <a:pt x="1458583" y="643849"/>
                    <a:pt x="1458282" y="634596"/>
                    <a:pt x="1457605" y="625043"/>
                  </a:cubicBezTo>
                  <a:cubicBezTo>
                    <a:pt x="1457004" y="615414"/>
                    <a:pt x="1457154" y="604807"/>
                    <a:pt x="1455424" y="594426"/>
                  </a:cubicBezTo>
                  <a:cubicBezTo>
                    <a:pt x="1453543" y="584121"/>
                    <a:pt x="1450760" y="573589"/>
                    <a:pt x="1444591" y="564412"/>
                  </a:cubicBezTo>
                  <a:cubicBezTo>
                    <a:pt x="1433157" y="551699"/>
                    <a:pt x="1421197" y="554256"/>
                    <a:pt x="1410740" y="553579"/>
                  </a:cubicBezTo>
                  <a:cubicBezTo>
                    <a:pt x="1405475" y="553278"/>
                    <a:pt x="1400434" y="552225"/>
                    <a:pt x="1396071" y="548163"/>
                  </a:cubicBezTo>
                  <a:cubicBezTo>
                    <a:pt x="1393890" y="546132"/>
                    <a:pt x="1391859" y="543273"/>
                    <a:pt x="1389903" y="539362"/>
                  </a:cubicBezTo>
                  <a:cubicBezTo>
                    <a:pt x="1388022" y="535450"/>
                    <a:pt x="1386292" y="530410"/>
                    <a:pt x="1384336" y="524317"/>
                  </a:cubicBezTo>
                  <a:cubicBezTo>
                    <a:pt x="1356052" y="515967"/>
                    <a:pt x="1353494" y="510927"/>
                    <a:pt x="1336870" y="480912"/>
                  </a:cubicBezTo>
                  <a:cubicBezTo>
                    <a:pt x="1337396" y="475571"/>
                    <a:pt x="1336644" y="470230"/>
                    <a:pt x="1334989" y="464889"/>
                  </a:cubicBezTo>
                  <a:cubicBezTo>
                    <a:pt x="1333409" y="459548"/>
                    <a:pt x="1331077" y="454057"/>
                    <a:pt x="1327918" y="448791"/>
                  </a:cubicBezTo>
                  <a:cubicBezTo>
                    <a:pt x="1321674" y="438109"/>
                    <a:pt x="1314227" y="426299"/>
                    <a:pt x="1307081" y="413511"/>
                  </a:cubicBezTo>
                  <a:cubicBezTo>
                    <a:pt x="1310390" y="408395"/>
                    <a:pt x="1312121" y="402904"/>
                    <a:pt x="1315957" y="397187"/>
                  </a:cubicBezTo>
                  <a:cubicBezTo>
                    <a:pt x="1312948" y="390417"/>
                    <a:pt x="1310616" y="382819"/>
                    <a:pt x="1307758" y="375598"/>
                  </a:cubicBezTo>
                  <a:cubicBezTo>
                    <a:pt x="1309112" y="363035"/>
                    <a:pt x="1311368" y="352729"/>
                    <a:pt x="1311519" y="342649"/>
                  </a:cubicBezTo>
                  <a:cubicBezTo>
                    <a:pt x="1311594" y="332569"/>
                    <a:pt x="1309713" y="322414"/>
                    <a:pt x="1301740" y="310979"/>
                  </a:cubicBezTo>
                  <a:cubicBezTo>
                    <a:pt x="1306855" y="307369"/>
                    <a:pt x="1313324" y="304660"/>
                    <a:pt x="1318590" y="301125"/>
                  </a:cubicBezTo>
                  <a:cubicBezTo>
                    <a:pt x="1332582" y="309701"/>
                    <a:pt x="1342135" y="314364"/>
                    <a:pt x="1349658" y="317449"/>
                  </a:cubicBezTo>
                  <a:cubicBezTo>
                    <a:pt x="1357180" y="320533"/>
                    <a:pt x="1362296" y="322715"/>
                    <a:pt x="1366959" y="327002"/>
                  </a:cubicBezTo>
                  <a:cubicBezTo>
                    <a:pt x="1368013" y="339113"/>
                    <a:pt x="1369367" y="352579"/>
                    <a:pt x="1369969" y="364314"/>
                  </a:cubicBezTo>
                  <a:cubicBezTo>
                    <a:pt x="1384938" y="373190"/>
                    <a:pt x="1402240" y="382443"/>
                    <a:pt x="1416834" y="392523"/>
                  </a:cubicBezTo>
                  <a:cubicBezTo>
                    <a:pt x="1422475" y="398917"/>
                    <a:pt x="1428343" y="405086"/>
                    <a:pt x="1433684" y="411630"/>
                  </a:cubicBezTo>
                  <a:lnTo>
                    <a:pt x="1449707" y="431339"/>
                  </a:lnTo>
                  <a:cubicBezTo>
                    <a:pt x="1460915" y="432994"/>
                    <a:pt x="1471597" y="435326"/>
                    <a:pt x="1482053" y="438034"/>
                  </a:cubicBezTo>
                  <a:cubicBezTo>
                    <a:pt x="1486191" y="441118"/>
                    <a:pt x="1489651" y="444503"/>
                    <a:pt x="1493713" y="447587"/>
                  </a:cubicBezTo>
                  <a:cubicBezTo>
                    <a:pt x="1503492" y="469553"/>
                    <a:pt x="1511015" y="490616"/>
                    <a:pt x="1518688" y="512883"/>
                  </a:cubicBezTo>
                  <a:cubicBezTo>
                    <a:pt x="1519891" y="526197"/>
                    <a:pt x="1519214" y="538459"/>
                    <a:pt x="1520192" y="552977"/>
                  </a:cubicBezTo>
                  <a:cubicBezTo>
                    <a:pt x="1515378" y="555084"/>
                    <a:pt x="1511241" y="556964"/>
                    <a:pt x="1503718" y="560274"/>
                  </a:cubicBezTo>
                  <a:cubicBezTo>
                    <a:pt x="1514174" y="583218"/>
                    <a:pt x="1523577" y="608117"/>
                    <a:pt x="1532153" y="631663"/>
                  </a:cubicBezTo>
                  <a:cubicBezTo>
                    <a:pt x="1535538" y="642119"/>
                    <a:pt x="1538321" y="652500"/>
                    <a:pt x="1541481" y="662655"/>
                  </a:cubicBezTo>
                  <a:cubicBezTo>
                    <a:pt x="1543061" y="667695"/>
                    <a:pt x="1544339" y="672886"/>
                    <a:pt x="1545618" y="678152"/>
                  </a:cubicBezTo>
                  <a:cubicBezTo>
                    <a:pt x="1546822" y="683342"/>
                    <a:pt x="1548101" y="688608"/>
                    <a:pt x="1549380" y="694024"/>
                  </a:cubicBezTo>
                  <a:cubicBezTo>
                    <a:pt x="1548026" y="697334"/>
                    <a:pt x="1546596" y="700945"/>
                    <a:pt x="1545167" y="704781"/>
                  </a:cubicBezTo>
                  <a:cubicBezTo>
                    <a:pt x="1543662" y="708618"/>
                    <a:pt x="1542158" y="712604"/>
                    <a:pt x="1540804" y="716591"/>
                  </a:cubicBezTo>
                  <a:cubicBezTo>
                    <a:pt x="1546972" y="722685"/>
                    <a:pt x="1553893" y="728778"/>
                    <a:pt x="1559836" y="733667"/>
                  </a:cubicBezTo>
                  <a:cubicBezTo>
                    <a:pt x="1563522" y="741942"/>
                    <a:pt x="1562469" y="749540"/>
                    <a:pt x="1562168" y="756385"/>
                  </a:cubicBezTo>
                  <a:cubicBezTo>
                    <a:pt x="1561792" y="763231"/>
                    <a:pt x="1562168" y="769324"/>
                    <a:pt x="1567885" y="775342"/>
                  </a:cubicBezTo>
                  <a:cubicBezTo>
                    <a:pt x="1575106" y="767970"/>
                    <a:pt x="1578115" y="772784"/>
                    <a:pt x="1580824" y="784820"/>
                  </a:cubicBezTo>
                  <a:cubicBezTo>
                    <a:pt x="1583757" y="796856"/>
                    <a:pt x="1585187" y="816114"/>
                    <a:pt x="1589700" y="837553"/>
                  </a:cubicBezTo>
                  <a:cubicBezTo>
                    <a:pt x="1587895" y="847859"/>
                    <a:pt x="1586390" y="856735"/>
                    <a:pt x="1584585" y="867041"/>
                  </a:cubicBezTo>
                  <a:cubicBezTo>
                    <a:pt x="1593085" y="892467"/>
                    <a:pt x="1601209" y="887201"/>
                    <a:pt x="1606550" y="896604"/>
                  </a:cubicBezTo>
                  <a:cubicBezTo>
                    <a:pt x="1608807" y="908941"/>
                    <a:pt x="1610161" y="921353"/>
                    <a:pt x="1611967" y="933916"/>
                  </a:cubicBezTo>
                  <a:cubicBezTo>
                    <a:pt x="1618887" y="929402"/>
                    <a:pt x="1622047" y="933991"/>
                    <a:pt x="1623551" y="941438"/>
                  </a:cubicBezTo>
                  <a:cubicBezTo>
                    <a:pt x="1625056" y="948886"/>
                    <a:pt x="1625206" y="959191"/>
                    <a:pt x="1627237" y="965886"/>
                  </a:cubicBezTo>
                  <a:cubicBezTo>
                    <a:pt x="1624454" y="974913"/>
                    <a:pt x="1623175" y="982285"/>
                    <a:pt x="1623250" y="989056"/>
                  </a:cubicBezTo>
                  <a:cubicBezTo>
                    <a:pt x="1623250" y="995826"/>
                    <a:pt x="1624379" y="1001844"/>
                    <a:pt x="1625507" y="1007937"/>
                  </a:cubicBezTo>
                  <a:cubicBezTo>
                    <a:pt x="1627463" y="1020048"/>
                    <a:pt x="1629043" y="1032460"/>
                    <a:pt x="1621294" y="1049988"/>
                  </a:cubicBezTo>
                  <a:cubicBezTo>
                    <a:pt x="1621144" y="1066462"/>
                    <a:pt x="1638220" y="1053298"/>
                    <a:pt x="1635136" y="1069245"/>
                  </a:cubicBezTo>
                  <a:cubicBezTo>
                    <a:pt x="1633556" y="1075564"/>
                    <a:pt x="1632428" y="1080303"/>
                    <a:pt x="1631299" y="1084967"/>
                  </a:cubicBezTo>
                  <a:cubicBezTo>
                    <a:pt x="1624529" y="1087751"/>
                    <a:pt x="1617308" y="1090308"/>
                    <a:pt x="1609936" y="1094371"/>
                  </a:cubicBezTo>
                  <a:cubicBezTo>
                    <a:pt x="1609033" y="1097379"/>
                    <a:pt x="1608055" y="1100764"/>
                    <a:pt x="1607378" y="1107535"/>
                  </a:cubicBezTo>
                  <a:cubicBezTo>
                    <a:pt x="1607077" y="1110920"/>
                    <a:pt x="1606851" y="1115132"/>
                    <a:pt x="1606701" y="1120549"/>
                  </a:cubicBezTo>
                  <a:cubicBezTo>
                    <a:pt x="1606475" y="1125889"/>
                    <a:pt x="1606174" y="1132509"/>
                    <a:pt x="1606099" y="1140709"/>
                  </a:cubicBezTo>
                  <a:cubicBezTo>
                    <a:pt x="1598802" y="1141010"/>
                    <a:pt x="1590904" y="1140934"/>
                    <a:pt x="1583456" y="1139430"/>
                  </a:cubicBezTo>
                  <a:cubicBezTo>
                    <a:pt x="1580598" y="1146576"/>
                    <a:pt x="1577589" y="1153271"/>
                    <a:pt x="1574129" y="1159816"/>
                  </a:cubicBezTo>
                  <a:cubicBezTo>
                    <a:pt x="1570819" y="1166360"/>
                    <a:pt x="1567509" y="1172905"/>
                    <a:pt x="1564199" y="1179901"/>
                  </a:cubicBezTo>
                  <a:cubicBezTo>
                    <a:pt x="1564500" y="1185242"/>
                    <a:pt x="1564424" y="1190508"/>
                    <a:pt x="1563748" y="1197203"/>
                  </a:cubicBezTo>
                  <a:lnTo>
                    <a:pt x="1555097" y="1217739"/>
                  </a:lnTo>
                  <a:cubicBezTo>
                    <a:pt x="1552238" y="1224585"/>
                    <a:pt x="1548703" y="1231129"/>
                    <a:pt x="1545543" y="1237899"/>
                  </a:cubicBezTo>
                  <a:cubicBezTo>
                    <a:pt x="1542233" y="1244519"/>
                    <a:pt x="1539074" y="1251289"/>
                    <a:pt x="1535689" y="1257909"/>
                  </a:cubicBezTo>
                  <a:lnTo>
                    <a:pt x="1525082" y="1277467"/>
                  </a:lnTo>
                  <a:cubicBezTo>
                    <a:pt x="1520042" y="1272427"/>
                    <a:pt x="1516130" y="1273405"/>
                    <a:pt x="1512820" y="1277167"/>
                  </a:cubicBezTo>
                  <a:cubicBezTo>
                    <a:pt x="1511165" y="1279047"/>
                    <a:pt x="1509661" y="1281680"/>
                    <a:pt x="1508081" y="1284689"/>
                  </a:cubicBezTo>
                  <a:cubicBezTo>
                    <a:pt x="1506501" y="1287623"/>
                    <a:pt x="1504922" y="1290858"/>
                    <a:pt x="1503342" y="1294092"/>
                  </a:cubicBezTo>
                  <a:cubicBezTo>
                    <a:pt x="1496948" y="1307106"/>
                    <a:pt x="1490102" y="1319819"/>
                    <a:pt x="1479120" y="1307933"/>
                  </a:cubicBezTo>
                  <a:cubicBezTo>
                    <a:pt x="1476562" y="1311695"/>
                    <a:pt x="1473703" y="1315230"/>
                    <a:pt x="1470995" y="1318841"/>
                  </a:cubicBezTo>
                  <a:cubicBezTo>
                    <a:pt x="1485514" y="1333209"/>
                    <a:pt x="1496797" y="1324332"/>
                    <a:pt x="1505223" y="1339453"/>
                  </a:cubicBezTo>
                  <a:cubicBezTo>
                    <a:pt x="1495368" y="1349909"/>
                    <a:pt x="1485664" y="1362321"/>
                    <a:pt x="1475133" y="1372100"/>
                  </a:cubicBezTo>
                  <a:cubicBezTo>
                    <a:pt x="1470168" y="1367436"/>
                    <a:pt x="1464752" y="1362321"/>
                    <a:pt x="1459260" y="1357205"/>
                  </a:cubicBezTo>
                  <a:cubicBezTo>
                    <a:pt x="1419842" y="1378570"/>
                    <a:pt x="1461517" y="1382857"/>
                    <a:pt x="1442410" y="1403920"/>
                  </a:cubicBezTo>
                  <a:cubicBezTo>
                    <a:pt x="1436016" y="1408509"/>
                    <a:pt x="1429998" y="1412947"/>
                    <a:pt x="1423529" y="1416784"/>
                  </a:cubicBezTo>
                  <a:cubicBezTo>
                    <a:pt x="1417059" y="1420620"/>
                    <a:pt x="1410590" y="1424382"/>
                    <a:pt x="1403744" y="1428444"/>
                  </a:cubicBezTo>
                  <a:cubicBezTo>
                    <a:pt x="1397501" y="1428218"/>
                    <a:pt x="1391483" y="1435289"/>
                    <a:pt x="1385540" y="1440329"/>
                  </a:cubicBezTo>
                  <a:cubicBezTo>
                    <a:pt x="1377491" y="1452440"/>
                    <a:pt x="1388323" y="1453870"/>
                    <a:pt x="1390806" y="1459662"/>
                  </a:cubicBezTo>
                  <a:lnTo>
                    <a:pt x="1376588" y="1472149"/>
                  </a:lnTo>
                  <a:lnTo>
                    <a:pt x="1361769" y="1483959"/>
                  </a:lnTo>
                  <a:cubicBezTo>
                    <a:pt x="1343264" y="1504420"/>
                    <a:pt x="1365831" y="1506978"/>
                    <a:pt x="1349658" y="1520669"/>
                  </a:cubicBezTo>
                  <a:cubicBezTo>
                    <a:pt x="1333861" y="1521346"/>
                    <a:pt x="1323179" y="1521196"/>
                    <a:pt x="1313098" y="1519541"/>
                  </a:cubicBezTo>
                  <a:cubicBezTo>
                    <a:pt x="1303018" y="1517811"/>
                    <a:pt x="1293841" y="1515103"/>
                    <a:pt x="1281880" y="1510740"/>
                  </a:cubicBezTo>
                  <a:cubicBezTo>
                    <a:pt x="1278345" y="1523152"/>
                    <a:pt x="1272703" y="1535789"/>
                    <a:pt x="1268189" y="1547976"/>
                  </a:cubicBezTo>
                  <a:cubicBezTo>
                    <a:pt x="1264879" y="1553693"/>
                    <a:pt x="1258786" y="1558206"/>
                    <a:pt x="1251565" y="1561892"/>
                  </a:cubicBezTo>
                  <a:cubicBezTo>
                    <a:pt x="1244343" y="1565578"/>
                    <a:pt x="1236294" y="1568888"/>
                    <a:pt x="1229599" y="1573176"/>
                  </a:cubicBezTo>
                  <a:cubicBezTo>
                    <a:pt x="1219444" y="1569339"/>
                    <a:pt x="1205678" y="1568061"/>
                    <a:pt x="1204850" y="1553618"/>
                  </a:cubicBezTo>
                  <a:cubicBezTo>
                    <a:pt x="1198757" y="1554746"/>
                    <a:pt x="1191310" y="1556551"/>
                    <a:pt x="1184163" y="1558958"/>
                  </a:cubicBezTo>
                  <a:cubicBezTo>
                    <a:pt x="1179424" y="1567910"/>
                    <a:pt x="1174309" y="1576335"/>
                    <a:pt x="1170472" y="1584309"/>
                  </a:cubicBezTo>
                  <a:cubicBezTo>
                    <a:pt x="1159038" y="1588898"/>
                    <a:pt x="1147454" y="1593712"/>
                    <a:pt x="1134741" y="1593863"/>
                  </a:cubicBezTo>
                  <a:cubicBezTo>
                    <a:pt x="1116160" y="1601461"/>
                    <a:pt x="1097279" y="1608456"/>
                    <a:pt x="1078322" y="1615302"/>
                  </a:cubicBezTo>
                  <a:cubicBezTo>
                    <a:pt x="1067565" y="1616355"/>
                    <a:pt x="1056432" y="1617709"/>
                    <a:pt x="1045449" y="1619063"/>
                  </a:cubicBezTo>
                  <a:cubicBezTo>
                    <a:pt x="1034391" y="1620041"/>
                    <a:pt x="1023408" y="1620944"/>
                    <a:pt x="1012726" y="1621847"/>
                  </a:cubicBezTo>
                  <a:cubicBezTo>
                    <a:pt x="993619" y="1629369"/>
                    <a:pt x="975715" y="1637493"/>
                    <a:pt x="955781" y="1643586"/>
                  </a:cubicBezTo>
                  <a:lnTo>
                    <a:pt x="940736" y="1647122"/>
                  </a:lnTo>
                  <a:cubicBezTo>
                    <a:pt x="935696" y="1648100"/>
                    <a:pt x="930656" y="1648927"/>
                    <a:pt x="925540" y="1649830"/>
                  </a:cubicBezTo>
                  <a:cubicBezTo>
                    <a:pt x="915385" y="1651410"/>
                    <a:pt x="905230" y="1653366"/>
                    <a:pt x="894999" y="1654343"/>
                  </a:cubicBezTo>
                  <a:cubicBezTo>
                    <a:pt x="886499" y="1653366"/>
                    <a:pt x="877998" y="1652463"/>
                    <a:pt x="869423" y="1651485"/>
                  </a:cubicBezTo>
                  <a:cubicBezTo>
                    <a:pt x="860922" y="1650357"/>
                    <a:pt x="852422" y="1648852"/>
                    <a:pt x="843922" y="1647649"/>
                  </a:cubicBezTo>
                  <a:cubicBezTo>
                    <a:pt x="839709" y="1646971"/>
                    <a:pt x="835421" y="1646370"/>
                    <a:pt x="831133" y="1645693"/>
                  </a:cubicBezTo>
                  <a:cubicBezTo>
                    <a:pt x="826921" y="1644865"/>
                    <a:pt x="822633" y="1644038"/>
                    <a:pt x="818345" y="1643210"/>
                  </a:cubicBezTo>
                  <a:cubicBezTo>
                    <a:pt x="809769" y="1641480"/>
                    <a:pt x="801194" y="1639976"/>
                    <a:pt x="792543" y="1638170"/>
                  </a:cubicBezTo>
                  <a:cubicBezTo>
                    <a:pt x="788030" y="1637493"/>
                    <a:pt x="783441" y="1636816"/>
                    <a:pt x="777272" y="1635914"/>
                  </a:cubicBezTo>
                  <a:cubicBezTo>
                    <a:pt x="776671" y="1638847"/>
                    <a:pt x="775843" y="1642533"/>
                    <a:pt x="775091" y="1646219"/>
                  </a:cubicBezTo>
                  <a:cubicBezTo>
                    <a:pt x="764936" y="1648551"/>
                    <a:pt x="754780" y="1650883"/>
                    <a:pt x="743196" y="1651485"/>
                  </a:cubicBezTo>
                  <a:cubicBezTo>
                    <a:pt x="730031" y="1651937"/>
                    <a:pt x="716942" y="1651786"/>
                    <a:pt x="703853" y="1650657"/>
                  </a:cubicBezTo>
                  <a:cubicBezTo>
                    <a:pt x="696932" y="1648927"/>
                    <a:pt x="689560" y="1647122"/>
                    <a:pt x="682038" y="1645241"/>
                  </a:cubicBezTo>
                  <a:cubicBezTo>
                    <a:pt x="674591" y="1642985"/>
                    <a:pt x="666993" y="1640728"/>
                    <a:pt x="659320" y="1638471"/>
                  </a:cubicBezTo>
                  <a:cubicBezTo>
                    <a:pt x="654731" y="1637042"/>
                    <a:pt x="650143" y="1635688"/>
                    <a:pt x="645403" y="1634258"/>
                  </a:cubicBezTo>
                  <a:cubicBezTo>
                    <a:pt x="640739" y="1632604"/>
                    <a:pt x="635850" y="1630873"/>
                    <a:pt x="630584" y="1628993"/>
                  </a:cubicBezTo>
                  <a:cubicBezTo>
                    <a:pt x="623438" y="1623501"/>
                    <a:pt x="617721" y="1619665"/>
                    <a:pt x="612982" y="1616882"/>
                  </a:cubicBezTo>
                  <a:cubicBezTo>
                    <a:pt x="608242" y="1614023"/>
                    <a:pt x="604481" y="1612067"/>
                    <a:pt x="601171" y="1610638"/>
                  </a:cubicBezTo>
                  <a:cubicBezTo>
                    <a:pt x="594627" y="1607854"/>
                    <a:pt x="590188" y="1607027"/>
                    <a:pt x="585073" y="1603266"/>
                  </a:cubicBezTo>
                  <a:cubicBezTo>
                    <a:pt x="575444" y="1601385"/>
                    <a:pt x="571457" y="1603115"/>
                    <a:pt x="567997" y="1605297"/>
                  </a:cubicBezTo>
                  <a:cubicBezTo>
                    <a:pt x="564537" y="1607478"/>
                    <a:pt x="561753" y="1610112"/>
                    <a:pt x="554833" y="1609359"/>
                  </a:cubicBezTo>
                  <a:cubicBezTo>
                    <a:pt x="546182" y="1605071"/>
                    <a:pt x="535801" y="1600633"/>
                    <a:pt x="527376" y="1595894"/>
                  </a:cubicBezTo>
                  <a:cubicBezTo>
                    <a:pt x="518650" y="1586340"/>
                    <a:pt x="510676" y="1579119"/>
                    <a:pt x="503078" y="1573327"/>
                  </a:cubicBezTo>
                  <a:cubicBezTo>
                    <a:pt x="495706" y="1567158"/>
                    <a:pt x="488710" y="1562419"/>
                    <a:pt x="481865" y="1558282"/>
                  </a:cubicBezTo>
                  <a:cubicBezTo>
                    <a:pt x="478404" y="1556175"/>
                    <a:pt x="475019" y="1554294"/>
                    <a:pt x="471634" y="1552339"/>
                  </a:cubicBezTo>
                  <a:cubicBezTo>
                    <a:pt x="468324" y="1550383"/>
                    <a:pt x="465090" y="1548277"/>
                    <a:pt x="461780" y="1546245"/>
                  </a:cubicBezTo>
                  <a:cubicBezTo>
                    <a:pt x="455235" y="1542108"/>
                    <a:pt x="448691" y="1537595"/>
                    <a:pt x="442146" y="1531953"/>
                  </a:cubicBezTo>
                  <a:cubicBezTo>
                    <a:pt x="429283" y="1522851"/>
                    <a:pt x="417999" y="1514125"/>
                    <a:pt x="405436" y="1504571"/>
                  </a:cubicBezTo>
                  <a:cubicBezTo>
                    <a:pt x="395356" y="1503969"/>
                    <a:pt x="385126" y="1503292"/>
                    <a:pt x="375873" y="1503368"/>
                  </a:cubicBezTo>
                  <a:cubicBezTo>
                    <a:pt x="361580" y="1499606"/>
                    <a:pt x="347814" y="1494717"/>
                    <a:pt x="333672" y="1489902"/>
                  </a:cubicBezTo>
                  <a:cubicBezTo>
                    <a:pt x="330212" y="1487495"/>
                    <a:pt x="326751" y="1485013"/>
                    <a:pt x="323366" y="1482606"/>
                  </a:cubicBezTo>
                  <a:cubicBezTo>
                    <a:pt x="319981" y="1480048"/>
                    <a:pt x="316671" y="1477565"/>
                    <a:pt x="313361" y="1475083"/>
                  </a:cubicBezTo>
                  <a:cubicBezTo>
                    <a:pt x="306741" y="1470118"/>
                    <a:pt x="300197" y="1465304"/>
                    <a:pt x="293803" y="1460941"/>
                  </a:cubicBezTo>
                  <a:cubicBezTo>
                    <a:pt x="287484" y="1448904"/>
                    <a:pt x="281917" y="1436493"/>
                    <a:pt x="276200" y="1424532"/>
                  </a:cubicBezTo>
                  <a:cubicBezTo>
                    <a:pt x="269956" y="1415881"/>
                    <a:pt x="264465" y="1406703"/>
                    <a:pt x="258823" y="1397978"/>
                  </a:cubicBezTo>
                  <a:cubicBezTo>
                    <a:pt x="256040" y="1393539"/>
                    <a:pt x="253257" y="1389251"/>
                    <a:pt x="250624" y="1384963"/>
                  </a:cubicBezTo>
                  <a:cubicBezTo>
                    <a:pt x="248141" y="1380525"/>
                    <a:pt x="245659" y="1376238"/>
                    <a:pt x="243252" y="1371950"/>
                  </a:cubicBezTo>
                  <a:cubicBezTo>
                    <a:pt x="242048" y="1365104"/>
                    <a:pt x="241145" y="1360064"/>
                    <a:pt x="240167" y="1354874"/>
                  </a:cubicBezTo>
                  <a:cubicBezTo>
                    <a:pt x="235353" y="1352166"/>
                    <a:pt x="230313" y="1349082"/>
                    <a:pt x="225348" y="1345772"/>
                  </a:cubicBezTo>
                  <a:cubicBezTo>
                    <a:pt x="220308" y="1342537"/>
                    <a:pt x="215268" y="1339227"/>
                    <a:pt x="210679" y="1336218"/>
                  </a:cubicBezTo>
                  <a:cubicBezTo>
                    <a:pt x="207445" y="1332833"/>
                    <a:pt x="204060" y="1329448"/>
                    <a:pt x="200750" y="1325987"/>
                  </a:cubicBezTo>
                  <a:cubicBezTo>
                    <a:pt x="197515" y="1322377"/>
                    <a:pt x="194356" y="1318690"/>
                    <a:pt x="191121" y="1315080"/>
                  </a:cubicBezTo>
                  <a:cubicBezTo>
                    <a:pt x="184727" y="1307708"/>
                    <a:pt x="178032" y="1300411"/>
                    <a:pt x="172014" y="1293039"/>
                  </a:cubicBezTo>
                  <a:cubicBezTo>
                    <a:pt x="171262" y="1291610"/>
                    <a:pt x="169757" y="1288676"/>
                    <a:pt x="168177" y="1285742"/>
                  </a:cubicBezTo>
                  <a:cubicBezTo>
                    <a:pt x="171939" y="1276791"/>
                    <a:pt x="175098" y="1266560"/>
                    <a:pt x="177731" y="1256856"/>
                  </a:cubicBezTo>
                  <a:cubicBezTo>
                    <a:pt x="175399" y="1252568"/>
                    <a:pt x="173518" y="1248130"/>
                    <a:pt x="170735" y="1242338"/>
                  </a:cubicBezTo>
                  <a:cubicBezTo>
                    <a:pt x="152681" y="1235342"/>
                    <a:pt x="156668" y="1249409"/>
                    <a:pt x="150424" y="1250161"/>
                  </a:cubicBezTo>
                  <a:cubicBezTo>
                    <a:pt x="146212" y="1246400"/>
                    <a:pt x="142074" y="1242638"/>
                    <a:pt x="137862" y="1238952"/>
                  </a:cubicBezTo>
                  <a:cubicBezTo>
                    <a:pt x="131919" y="1226917"/>
                    <a:pt x="130715" y="1218266"/>
                    <a:pt x="130640" y="1211946"/>
                  </a:cubicBezTo>
                  <a:cubicBezTo>
                    <a:pt x="130640" y="1205553"/>
                    <a:pt x="132370" y="1201265"/>
                    <a:pt x="133875" y="1197203"/>
                  </a:cubicBezTo>
                  <a:cubicBezTo>
                    <a:pt x="136733" y="1189003"/>
                    <a:pt x="139065" y="1181706"/>
                    <a:pt x="126428" y="1159891"/>
                  </a:cubicBezTo>
                  <a:cubicBezTo>
                    <a:pt x="119507" y="1158312"/>
                    <a:pt x="112586" y="1156656"/>
                    <a:pt x="106267" y="1156506"/>
                  </a:cubicBezTo>
                  <a:cubicBezTo>
                    <a:pt x="102506" y="1143793"/>
                    <a:pt x="98670" y="1130930"/>
                    <a:pt x="95059" y="1118217"/>
                  </a:cubicBezTo>
                  <a:cubicBezTo>
                    <a:pt x="94231" y="1107460"/>
                    <a:pt x="93404" y="1096702"/>
                    <a:pt x="92652" y="1086096"/>
                  </a:cubicBezTo>
                  <a:cubicBezTo>
                    <a:pt x="91824" y="1075639"/>
                    <a:pt x="91899" y="1065258"/>
                    <a:pt x="91749" y="1055404"/>
                  </a:cubicBezTo>
                  <a:cubicBezTo>
                    <a:pt x="91373" y="1051342"/>
                    <a:pt x="90922" y="1047355"/>
                    <a:pt x="90545" y="1043293"/>
                  </a:cubicBezTo>
                  <a:cubicBezTo>
                    <a:pt x="90169" y="1039306"/>
                    <a:pt x="90019" y="1035244"/>
                    <a:pt x="89793" y="1031257"/>
                  </a:cubicBezTo>
                  <a:cubicBezTo>
                    <a:pt x="89267" y="1023283"/>
                    <a:pt x="88815" y="1015460"/>
                    <a:pt x="88364" y="1007636"/>
                  </a:cubicBezTo>
                  <a:cubicBezTo>
                    <a:pt x="87913" y="999813"/>
                    <a:pt x="87913" y="992065"/>
                    <a:pt x="87687" y="984316"/>
                  </a:cubicBezTo>
                  <a:cubicBezTo>
                    <a:pt x="87612" y="976568"/>
                    <a:pt x="87160" y="968970"/>
                    <a:pt x="87386" y="961222"/>
                  </a:cubicBezTo>
                  <a:cubicBezTo>
                    <a:pt x="79939" y="946554"/>
                    <a:pt x="77381" y="951669"/>
                    <a:pt x="74899" y="960094"/>
                  </a:cubicBezTo>
                  <a:cubicBezTo>
                    <a:pt x="72191" y="968519"/>
                    <a:pt x="70686" y="980104"/>
                    <a:pt x="63164" y="977697"/>
                  </a:cubicBezTo>
                  <a:cubicBezTo>
                    <a:pt x="54588" y="964457"/>
                    <a:pt x="50827" y="958740"/>
                    <a:pt x="48194" y="957235"/>
                  </a:cubicBezTo>
                  <a:cubicBezTo>
                    <a:pt x="45711" y="955731"/>
                    <a:pt x="44884" y="958213"/>
                    <a:pt x="43906" y="960771"/>
                  </a:cubicBezTo>
                  <a:cubicBezTo>
                    <a:pt x="42025" y="971002"/>
                    <a:pt x="44884" y="976944"/>
                    <a:pt x="47893" y="982436"/>
                  </a:cubicBezTo>
                  <a:cubicBezTo>
                    <a:pt x="50977" y="987927"/>
                    <a:pt x="54437" y="992892"/>
                    <a:pt x="54889" y="1001393"/>
                  </a:cubicBezTo>
                  <a:cubicBezTo>
                    <a:pt x="53610" y="1003123"/>
                    <a:pt x="53083" y="1006508"/>
                    <a:pt x="52030" y="1009968"/>
                  </a:cubicBezTo>
                  <a:cubicBezTo>
                    <a:pt x="43756" y="1010344"/>
                    <a:pt x="35481" y="1010720"/>
                    <a:pt x="26529" y="1011096"/>
                  </a:cubicBezTo>
                  <a:cubicBezTo>
                    <a:pt x="21339" y="1004326"/>
                    <a:pt x="16299" y="999136"/>
                    <a:pt x="10506" y="993795"/>
                  </a:cubicBezTo>
                  <a:cubicBezTo>
                    <a:pt x="9604" y="992065"/>
                    <a:pt x="7723" y="988529"/>
                    <a:pt x="5917" y="984918"/>
                  </a:cubicBezTo>
                  <a:cubicBezTo>
                    <a:pt x="5391" y="973334"/>
                    <a:pt x="5767" y="962200"/>
                    <a:pt x="5842" y="951067"/>
                  </a:cubicBezTo>
                  <a:cubicBezTo>
                    <a:pt x="5917" y="939934"/>
                    <a:pt x="5917" y="928800"/>
                    <a:pt x="6444" y="917291"/>
                  </a:cubicBezTo>
                  <a:cubicBezTo>
                    <a:pt x="10205" y="919397"/>
                    <a:pt x="11710" y="914132"/>
                    <a:pt x="13891" y="909017"/>
                  </a:cubicBezTo>
                  <a:cubicBezTo>
                    <a:pt x="18254" y="888330"/>
                    <a:pt x="5917" y="883440"/>
                    <a:pt x="7497" y="865612"/>
                  </a:cubicBezTo>
                  <a:cubicBezTo>
                    <a:pt x="13064" y="850567"/>
                    <a:pt x="19383" y="833716"/>
                    <a:pt x="25626" y="816866"/>
                  </a:cubicBezTo>
                  <a:cubicBezTo>
                    <a:pt x="28184" y="808516"/>
                    <a:pt x="29463" y="801520"/>
                    <a:pt x="29613" y="795201"/>
                  </a:cubicBezTo>
                  <a:cubicBezTo>
                    <a:pt x="29764" y="788883"/>
                    <a:pt x="28861" y="783241"/>
                    <a:pt x="27808" y="777524"/>
                  </a:cubicBezTo>
                  <a:cubicBezTo>
                    <a:pt x="25476" y="766240"/>
                    <a:pt x="23219" y="755031"/>
                    <a:pt x="26980" y="739535"/>
                  </a:cubicBezTo>
                  <a:cubicBezTo>
                    <a:pt x="28711" y="730884"/>
                    <a:pt x="29914" y="723963"/>
                    <a:pt x="32171" y="715313"/>
                  </a:cubicBezTo>
                  <a:cubicBezTo>
                    <a:pt x="34578" y="708693"/>
                    <a:pt x="36760" y="701998"/>
                    <a:pt x="39016" y="695303"/>
                  </a:cubicBezTo>
                  <a:cubicBezTo>
                    <a:pt x="41198" y="688608"/>
                    <a:pt x="43530" y="681988"/>
                    <a:pt x="46313" y="675519"/>
                  </a:cubicBezTo>
                  <a:cubicBezTo>
                    <a:pt x="50150" y="648814"/>
                    <a:pt x="59327" y="617069"/>
                    <a:pt x="72491" y="585475"/>
                  </a:cubicBezTo>
                  <a:cubicBezTo>
                    <a:pt x="75801" y="577576"/>
                    <a:pt x="79036" y="569527"/>
                    <a:pt x="82572" y="561628"/>
                  </a:cubicBezTo>
                  <a:cubicBezTo>
                    <a:pt x="86333" y="553805"/>
                    <a:pt x="90169" y="546057"/>
                    <a:pt x="93930" y="538233"/>
                  </a:cubicBezTo>
                  <a:cubicBezTo>
                    <a:pt x="101227" y="522587"/>
                    <a:pt x="109953" y="507918"/>
                    <a:pt x="117551" y="493550"/>
                  </a:cubicBezTo>
                  <a:cubicBezTo>
                    <a:pt x="120936" y="485802"/>
                    <a:pt x="126202" y="479408"/>
                    <a:pt x="131543" y="473314"/>
                  </a:cubicBezTo>
                  <a:cubicBezTo>
                    <a:pt x="136959" y="467297"/>
                    <a:pt x="142676" y="461805"/>
                    <a:pt x="147942" y="456239"/>
                  </a:cubicBezTo>
                  <a:cubicBezTo>
                    <a:pt x="158774" y="445331"/>
                    <a:pt x="167952" y="434724"/>
                    <a:pt x="168854" y="418626"/>
                  </a:cubicBezTo>
                  <a:cubicBezTo>
                    <a:pt x="178333" y="407493"/>
                    <a:pt x="187435" y="395381"/>
                    <a:pt x="196161" y="382518"/>
                  </a:cubicBezTo>
                  <a:cubicBezTo>
                    <a:pt x="205338" y="370106"/>
                    <a:pt x="214290" y="357243"/>
                    <a:pt x="223242" y="345432"/>
                  </a:cubicBezTo>
                  <a:cubicBezTo>
                    <a:pt x="232495" y="333923"/>
                    <a:pt x="241522" y="323316"/>
                    <a:pt x="250548" y="315041"/>
                  </a:cubicBezTo>
                  <a:cubicBezTo>
                    <a:pt x="259801" y="307068"/>
                    <a:pt x="268828" y="301350"/>
                    <a:pt x="277554" y="299395"/>
                  </a:cubicBezTo>
                  <a:cubicBezTo>
                    <a:pt x="279435" y="295483"/>
                    <a:pt x="281692" y="291421"/>
                    <a:pt x="284475" y="287359"/>
                  </a:cubicBezTo>
                  <a:cubicBezTo>
                    <a:pt x="287333" y="283297"/>
                    <a:pt x="290568" y="279235"/>
                    <a:pt x="294028" y="275022"/>
                  </a:cubicBezTo>
                  <a:cubicBezTo>
                    <a:pt x="301100" y="266747"/>
                    <a:pt x="308923" y="257795"/>
                    <a:pt x="317499" y="249445"/>
                  </a:cubicBezTo>
                  <a:cubicBezTo>
                    <a:pt x="325999" y="241020"/>
                    <a:pt x="334499" y="232294"/>
                    <a:pt x="342548" y="223944"/>
                  </a:cubicBezTo>
                  <a:cubicBezTo>
                    <a:pt x="350673" y="215670"/>
                    <a:pt x="358045" y="207319"/>
                    <a:pt x="363687" y="199045"/>
                  </a:cubicBezTo>
                  <a:cubicBezTo>
                    <a:pt x="386104" y="186708"/>
                    <a:pt x="407091" y="175876"/>
                    <a:pt x="428681" y="166322"/>
                  </a:cubicBezTo>
                  <a:cubicBezTo>
                    <a:pt x="433194" y="162411"/>
                    <a:pt x="438009" y="158499"/>
                    <a:pt x="443049" y="154587"/>
                  </a:cubicBezTo>
                  <a:cubicBezTo>
                    <a:pt x="448164" y="150826"/>
                    <a:pt x="453505" y="147215"/>
                    <a:pt x="458846" y="143529"/>
                  </a:cubicBezTo>
                  <a:cubicBezTo>
                    <a:pt x="464262" y="139918"/>
                    <a:pt x="469678" y="136232"/>
                    <a:pt x="475094" y="132621"/>
                  </a:cubicBezTo>
                  <a:cubicBezTo>
                    <a:pt x="480511" y="128935"/>
                    <a:pt x="486077" y="125701"/>
                    <a:pt x="491418" y="122240"/>
                  </a:cubicBezTo>
                  <a:cubicBezTo>
                    <a:pt x="512632" y="108249"/>
                    <a:pt x="532265" y="95686"/>
                    <a:pt x="542421" y="81469"/>
                  </a:cubicBezTo>
                  <a:cubicBezTo>
                    <a:pt x="551598" y="79061"/>
                    <a:pt x="561302" y="76880"/>
                    <a:pt x="570856" y="74473"/>
                  </a:cubicBezTo>
                  <a:cubicBezTo>
                    <a:pt x="580409" y="72141"/>
                    <a:pt x="589963" y="69734"/>
                    <a:pt x="599366" y="68229"/>
                  </a:cubicBezTo>
                  <a:cubicBezTo>
                    <a:pt x="607340" y="65145"/>
                    <a:pt x="615765" y="62136"/>
                    <a:pt x="623438" y="58751"/>
                  </a:cubicBezTo>
                  <a:cubicBezTo>
                    <a:pt x="631035" y="55290"/>
                    <a:pt x="638257" y="52206"/>
                    <a:pt x="643372" y="48069"/>
                  </a:cubicBezTo>
                  <a:cubicBezTo>
                    <a:pt x="668347" y="42051"/>
                    <a:pt x="690914" y="36409"/>
                    <a:pt x="708291" y="34227"/>
                  </a:cubicBezTo>
                  <a:cubicBezTo>
                    <a:pt x="725894" y="32648"/>
                    <a:pt x="738381" y="35130"/>
                    <a:pt x="743421" y="46564"/>
                  </a:cubicBezTo>
                  <a:cubicBezTo>
                    <a:pt x="748236" y="44759"/>
                    <a:pt x="752824" y="41900"/>
                    <a:pt x="759369" y="39343"/>
                  </a:cubicBezTo>
                  <a:cubicBezTo>
                    <a:pt x="769449" y="37537"/>
                    <a:pt x="781034" y="35431"/>
                    <a:pt x="791039" y="33701"/>
                  </a:cubicBezTo>
                  <a:cubicBezTo>
                    <a:pt x="792693" y="33400"/>
                    <a:pt x="796003" y="32798"/>
                    <a:pt x="799464" y="32422"/>
                  </a:cubicBezTo>
                  <a:cubicBezTo>
                    <a:pt x="812703" y="27006"/>
                    <a:pt x="826018" y="21966"/>
                    <a:pt x="839634" y="16926"/>
                  </a:cubicBezTo>
                  <a:cubicBezTo>
                    <a:pt x="846479" y="16399"/>
                    <a:pt x="855130" y="15722"/>
                    <a:pt x="863706" y="15045"/>
                  </a:cubicBezTo>
                  <a:cubicBezTo>
                    <a:pt x="867994" y="13992"/>
                    <a:pt x="872281" y="13089"/>
                    <a:pt x="876419" y="12262"/>
                  </a:cubicBezTo>
                  <a:cubicBezTo>
                    <a:pt x="880556" y="11585"/>
                    <a:pt x="884468" y="10908"/>
                    <a:pt x="888003" y="10080"/>
                  </a:cubicBezTo>
                  <a:cubicBezTo>
                    <a:pt x="900265" y="9027"/>
                    <a:pt x="910721" y="7071"/>
                    <a:pt x="922983" y="5642"/>
                  </a:cubicBezTo>
                  <a:cubicBezTo>
                    <a:pt x="932687" y="10908"/>
                    <a:pt x="944347" y="15722"/>
                    <a:pt x="954126" y="20536"/>
                  </a:cubicBezTo>
                  <a:close/>
                </a:path>
              </a:pathLst>
            </a:custGeom>
            <a:solidFill>
              <a:srgbClr val="E5C451"/>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1E62040C-F9FF-4F7B-9294-F38D1C919CFD}"/>
                </a:ext>
              </a:extLst>
            </p:cNvPr>
            <p:cNvSpPr/>
            <p:nvPr/>
          </p:nvSpPr>
          <p:spPr>
            <a:xfrm>
              <a:off x="497480" y="5573339"/>
              <a:ext cx="1414390" cy="1331633"/>
            </a:xfrm>
            <a:custGeom>
              <a:avLst/>
              <a:gdLst>
                <a:gd name="connsiteX0" fmla="*/ 416745 w 1414225"/>
                <a:gd name="connsiteY0" fmla="*/ 45210 h 1331478"/>
                <a:gd name="connsiteX1" fmla="*/ 397864 w 1414225"/>
                <a:gd name="connsiteY1" fmla="*/ 62587 h 1331478"/>
                <a:gd name="connsiteX2" fmla="*/ 364915 w 1414225"/>
                <a:gd name="connsiteY2" fmla="*/ 82522 h 1331478"/>
                <a:gd name="connsiteX3" fmla="*/ 350247 w 1414225"/>
                <a:gd name="connsiteY3" fmla="*/ 94106 h 1331478"/>
                <a:gd name="connsiteX4" fmla="*/ 318050 w 1414225"/>
                <a:gd name="connsiteY4" fmla="*/ 110430 h 1331478"/>
                <a:gd name="connsiteX5" fmla="*/ 285854 w 1414225"/>
                <a:gd name="connsiteY5" fmla="*/ 128033 h 1331478"/>
                <a:gd name="connsiteX6" fmla="*/ 281040 w 1414225"/>
                <a:gd name="connsiteY6" fmla="*/ 132997 h 1331478"/>
                <a:gd name="connsiteX7" fmla="*/ 244857 w 1414225"/>
                <a:gd name="connsiteY7" fmla="*/ 188965 h 1331478"/>
                <a:gd name="connsiteX8" fmla="*/ 228533 w 1414225"/>
                <a:gd name="connsiteY8" fmla="*/ 208824 h 1331478"/>
                <a:gd name="connsiteX9" fmla="*/ 200925 w 1414225"/>
                <a:gd name="connsiteY9" fmla="*/ 203032 h 1331478"/>
                <a:gd name="connsiteX10" fmla="*/ 159627 w 1414225"/>
                <a:gd name="connsiteY10" fmla="*/ 255764 h 1331478"/>
                <a:gd name="connsiteX11" fmla="*/ 167977 w 1414225"/>
                <a:gd name="connsiteY11" fmla="*/ 276677 h 1331478"/>
                <a:gd name="connsiteX12" fmla="*/ 150525 w 1414225"/>
                <a:gd name="connsiteY12" fmla="*/ 307218 h 1331478"/>
                <a:gd name="connsiteX13" fmla="*/ 146011 w 1414225"/>
                <a:gd name="connsiteY13" fmla="*/ 333246 h 1331478"/>
                <a:gd name="connsiteX14" fmla="*/ 173017 w 1414225"/>
                <a:gd name="connsiteY14" fmla="*/ 311807 h 1331478"/>
                <a:gd name="connsiteX15" fmla="*/ 185880 w 1414225"/>
                <a:gd name="connsiteY15" fmla="*/ 294806 h 1331478"/>
                <a:gd name="connsiteX16" fmla="*/ 200700 w 1414225"/>
                <a:gd name="connsiteY16" fmla="*/ 292324 h 1331478"/>
                <a:gd name="connsiteX17" fmla="*/ 200850 w 1414225"/>
                <a:gd name="connsiteY17" fmla="*/ 306466 h 1331478"/>
                <a:gd name="connsiteX18" fmla="*/ 201151 w 1414225"/>
                <a:gd name="connsiteY18" fmla="*/ 321436 h 1331478"/>
                <a:gd name="connsiteX19" fmla="*/ 176101 w 1414225"/>
                <a:gd name="connsiteY19" fmla="*/ 374770 h 1331478"/>
                <a:gd name="connsiteX20" fmla="*/ 164140 w 1414225"/>
                <a:gd name="connsiteY20" fmla="*/ 395005 h 1331478"/>
                <a:gd name="connsiteX21" fmla="*/ 148719 w 1414225"/>
                <a:gd name="connsiteY21" fmla="*/ 390868 h 1331478"/>
                <a:gd name="connsiteX22" fmla="*/ 143078 w 1414225"/>
                <a:gd name="connsiteY22" fmla="*/ 408771 h 1331478"/>
                <a:gd name="connsiteX23" fmla="*/ 139918 w 1414225"/>
                <a:gd name="connsiteY23" fmla="*/ 417723 h 1331478"/>
                <a:gd name="connsiteX24" fmla="*/ 136834 w 1414225"/>
                <a:gd name="connsiteY24" fmla="*/ 426976 h 1331478"/>
                <a:gd name="connsiteX25" fmla="*/ 129462 w 1414225"/>
                <a:gd name="connsiteY25" fmla="*/ 446158 h 1331478"/>
                <a:gd name="connsiteX26" fmla="*/ 120961 w 1414225"/>
                <a:gd name="connsiteY26" fmla="*/ 467071 h 1331478"/>
                <a:gd name="connsiteX27" fmla="*/ 139467 w 1414225"/>
                <a:gd name="connsiteY27" fmla="*/ 467221 h 1331478"/>
                <a:gd name="connsiteX28" fmla="*/ 166472 w 1414225"/>
                <a:gd name="connsiteY28" fmla="*/ 437808 h 1331478"/>
                <a:gd name="connsiteX29" fmla="*/ 161282 w 1414225"/>
                <a:gd name="connsiteY29" fmla="*/ 454659 h 1331478"/>
                <a:gd name="connsiteX30" fmla="*/ 156844 w 1414225"/>
                <a:gd name="connsiteY30" fmla="*/ 471735 h 1331478"/>
                <a:gd name="connsiteX31" fmla="*/ 149171 w 1414225"/>
                <a:gd name="connsiteY31" fmla="*/ 506263 h 1331478"/>
                <a:gd name="connsiteX32" fmla="*/ 140520 w 1414225"/>
                <a:gd name="connsiteY32" fmla="*/ 523414 h 1331478"/>
                <a:gd name="connsiteX33" fmla="*/ 132320 w 1414225"/>
                <a:gd name="connsiteY33" fmla="*/ 539964 h 1331478"/>
                <a:gd name="connsiteX34" fmla="*/ 122165 w 1414225"/>
                <a:gd name="connsiteY34" fmla="*/ 540791 h 1331478"/>
                <a:gd name="connsiteX35" fmla="*/ 110204 w 1414225"/>
                <a:gd name="connsiteY35" fmla="*/ 549292 h 1331478"/>
                <a:gd name="connsiteX36" fmla="*/ 114643 w 1414225"/>
                <a:gd name="connsiteY36" fmla="*/ 581412 h 1331478"/>
                <a:gd name="connsiteX37" fmla="*/ 117426 w 1414225"/>
                <a:gd name="connsiteY37" fmla="*/ 597285 h 1331478"/>
                <a:gd name="connsiteX38" fmla="*/ 120736 w 1414225"/>
                <a:gd name="connsiteY38" fmla="*/ 613007 h 1331478"/>
                <a:gd name="connsiteX39" fmla="*/ 134878 w 1414225"/>
                <a:gd name="connsiteY39" fmla="*/ 629331 h 1331478"/>
                <a:gd name="connsiteX40" fmla="*/ 149773 w 1414225"/>
                <a:gd name="connsiteY40" fmla="*/ 644000 h 1331478"/>
                <a:gd name="connsiteX41" fmla="*/ 152706 w 1414225"/>
                <a:gd name="connsiteY41" fmla="*/ 684470 h 1331478"/>
                <a:gd name="connsiteX42" fmla="*/ 133374 w 1414225"/>
                <a:gd name="connsiteY42" fmla="*/ 700418 h 1331478"/>
                <a:gd name="connsiteX43" fmla="*/ 106970 w 1414225"/>
                <a:gd name="connsiteY43" fmla="*/ 693949 h 1331478"/>
                <a:gd name="connsiteX44" fmla="*/ 101328 w 1414225"/>
                <a:gd name="connsiteY44" fmla="*/ 707715 h 1331478"/>
                <a:gd name="connsiteX45" fmla="*/ 137210 w 1414225"/>
                <a:gd name="connsiteY45" fmla="*/ 805357 h 1331478"/>
                <a:gd name="connsiteX46" fmla="*/ 151427 w 1414225"/>
                <a:gd name="connsiteY46" fmla="*/ 826344 h 1331478"/>
                <a:gd name="connsiteX47" fmla="*/ 156618 w 1414225"/>
                <a:gd name="connsiteY47" fmla="*/ 840261 h 1331478"/>
                <a:gd name="connsiteX48" fmla="*/ 161884 w 1414225"/>
                <a:gd name="connsiteY48" fmla="*/ 854478 h 1331478"/>
                <a:gd name="connsiteX49" fmla="*/ 167375 w 1414225"/>
                <a:gd name="connsiteY49" fmla="*/ 867718 h 1331478"/>
                <a:gd name="connsiteX50" fmla="*/ 174070 w 1414225"/>
                <a:gd name="connsiteY50" fmla="*/ 878250 h 1331478"/>
                <a:gd name="connsiteX51" fmla="*/ 191522 w 1414225"/>
                <a:gd name="connsiteY51" fmla="*/ 885621 h 1331478"/>
                <a:gd name="connsiteX52" fmla="*/ 207921 w 1414225"/>
                <a:gd name="connsiteY52" fmla="*/ 916765 h 1331478"/>
                <a:gd name="connsiteX53" fmla="*/ 229962 w 1414225"/>
                <a:gd name="connsiteY53" fmla="*/ 940385 h 1331478"/>
                <a:gd name="connsiteX54" fmla="*/ 250348 w 1414225"/>
                <a:gd name="connsiteY54" fmla="*/ 924287 h 1331478"/>
                <a:gd name="connsiteX55" fmla="*/ 246963 w 1414225"/>
                <a:gd name="connsiteY55" fmla="*/ 898109 h 1331478"/>
                <a:gd name="connsiteX56" fmla="*/ 265092 w 1414225"/>
                <a:gd name="connsiteY56" fmla="*/ 909392 h 1331478"/>
                <a:gd name="connsiteX57" fmla="*/ 280212 w 1414225"/>
                <a:gd name="connsiteY57" fmla="*/ 918645 h 1331478"/>
                <a:gd name="connsiteX58" fmla="*/ 292775 w 1414225"/>
                <a:gd name="connsiteY58" fmla="*/ 932938 h 1331478"/>
                <a:gd name="connsiteX59" fmla="*/ 306992 w 1414225"/>
                <a:gd name="connsiteY59" fmla="*/ 948585 h 1331478"/>
                <a:gd name="connsiteX60" fmla="*/ 338135 w 1414225"/>
                <a:gd name="connsiteY60" fmla="*/ 978599 h 1331478"/>
                <a:gd name="connsiteX61" fmla="*/ 341821 w 1414225"/>
                <a:gd name="connsiteY61" fmla="*/ 982887 h 1331478"/>
                <a:gd name="connsiteX62" fmla="*/ 349419 w 1414225"/>
                <a:gd name="connsiteY62" fmla="*/ 991312 h 1331478"/>
                <a:gd name="connsiteX63" fmla="*/ 369579 w 1414225"/>
                <a:gd name="connsiteY63" fmla="*/ 1001543 h 1331478"/>
                <a:gd name="connsiteX64" fmla="*/ 390191 w 1414225"/>
                <a:gd name="connsiteY64" fmla="*/ 1011623 h 1331478"/>
                <a:gd name="connsiteX65" fmla="*/ 397337 w 1414225"/>
                <a:gd name="connsiteY65" fmla="*/ 1015384 h 1331478"/>
                <a:gd name="connsiteX66" fmla="*/ 404408 w 1414225"/>
                <a:gd name="connsiteY66" fmla="*/ 1019221 h 1331478"/>
                <a:gd name="connsiteX67" fmla="*/ 411103 w 1414225"/>
                <a:gd name="connsiteY67" fmla="*/ 1031783 h 1331478"/>
                <a:gd name="connsiteX68" fmla="*/ 414564 w 1414225"/>
                <a:gd name="connsiteY68" fmla="*/ 1038102 h 1331478"/>
                <a:gd name="connsiteX69" fmla="*/ 418250 w 1414225"/>
                <a:gd name="connsiteY69" fmla="*/ 1044270 h 1331478"/>
                <a:gd name="connsiteX70" fmla="*/ 435928 w 1414225"/>
                <a:gd name="connsiteY70" fmla="*/ 1053072 h 1331478"/>
                <a:gd name="connsiteX71" fmla="*/ 450672 w 1414225"/>
                <a:gd name="connsiteY71" fmla="*/ 1064957 h 1331478"/>
                <a:gd name="connsiteX72" fmla="*/ 478956 w 1414225"/>
                <a:gd name="connsiteY72" fmla="*/ 1090233 h 1331478"/>
                <a:gd name="connsiteX73" fmla="*/ 445331 w 1414225"/>
                <a:gd name="connsiteY73" fmla="*/ 1098132 h 1331478"/>
                <a:gd name="connsiteX74" fmla="*/ 424870 w 1414225"/>
                <a:gd name="connsiteY74" fmla="*/ 1090684 h 1331478"/>
                <a:gd name="connsiteX75" fmla="*/ 415241 w 1414225"/>
                <a:gd name="connsiteY75" fmla="*/ 1084365 h 1331478"/>
                <a:gd name="connsiteX76" fmla="*/ 406891 w 1414225"/>
                <a:gd name="connsiteY76" fmla="*/ 1076015 h 1331478"/>
                <a:gd name="connsiteX77" fmla="*/ 395607 w 1414225"/>
                <a:gd name="connsiteY77" fmla="*/ 1079626 h 1331478"/>
                <a:gd name="connsiteX78" fmla="*/ 381540 w 1414225"/>
                <a:gd name="connsiteY78" fmla="*/ 1070750 h 1331478"/>
                <a:gd name="connsiteX79" fmla="*/ 366721 w 1414225"/>
                <a:gd name="connsiteY79" fmla="*/ 1057886 h 1331478"/>
                <a:gd name="connsiteX80" fmla="*/ 352202 w 1414225"/>
                <a:gd name="connsiteY80" fmla="*/ 1049837 h 1331478"/>
                <a:gd name="connsiteX81" fmla="*/ 355287 w 1414225"/>
                <a:gd name="connsiteY81" fmla="*/ 1092790 h 1331478"/>
                <a:gd name="connsiteX82" fmla="*/ 361380 w 1414225"/>
                <a:gd name="connsiteY82" fmla="*/ 1105203 h 1331478"/>
                <a:gd name="connsiteX83" fmla="*/ 365292 w 1414225"/>
                <a:gd name="connsiteY83" fmla="*/ 1116862 h 1331478"/>
                <a:gd name="connsiteX84" fmla="*/ 355813 w 1414225"/>
                <a:gd name="connsiteY84" fmla="*/ 1137023 h 1331478"/>
                <a:gd name="connsiteX85" fmla="*/ 342198 w 1414225"/>
                <a:gd name="connsiteY85" fmla="*/ 1135895 h 1331478"/>
                <a:gd name="connsiteX86" fmla="*/ 329409 w 1414225"/>
                <a:gd name="connsiteY86" fmla="*/ 1131907 h 1331478"/>
                <a:gd name="connsiteX87" fmla="*/ 306541 w 1414225"/>
                <a:gd name="connsiteY87" fmla="*/ 1121301 h 1331478"/>
                <a:gd name="connsiteX88" fmla="*/ 277354 w 1414225"/>
                <a:gd name="connsiteY88" fmla="*/ 1122429 h 1331478"/>
                <a:gd name="connsiteX89" fmla="*/ 268327 w 1414225"/>
                <a:gd name="connsiteY89" fmla="*/ 1115132 h 1331478"/>
                <a:gd name="connsiteX90" fmla="*/ 261933 w 1414225"/>
                <a:gd name="connsiteY90" fmla="*/ 1107234 h 1331478"/>
                <a:gd name="connsiteX91" fmla="*/ 252906 w 1414225"/>
                <a:gd name="connsiteY91" fmla="*/ 1090910 h 1331478"/>
                <a:gd name="connsiteX92" fmla="*/ 248543 w 1414225"/>
                <a:gd name="connsiteY92" fmla="*/ 1082711 h 1331478"/>
                <a:gd name="connsiteX93" fmla="*/ 243352 w 1414225"/>
                <a:gd name="connsiteY93" fmla="*/ 1074285 h 1331478"/>
                <a:gd name="connsiteX94" fmla="*/ 226126 w 1414225"/>
                <a:gd name="connsiteY94" fmla="*/ 1057585 h 1331478"/>
                <a:gd name="connsiteX95" fmla="*/ 211683 w 1414225"/>
                <a:gd name="connsiteY95" fmla="*/ 1068342 h 1331478"/>
                <a:gd name="connsiteX96" fmla="*/ 294430 w 1414225"/>
                <a:gd name="connsiteY96" fmla="*/ 1156656 h 1331478"/>
                <a:gd name="connsiteX97" fmla="*/ 315643 w 1414225"/>
                <a:gd name="connsiteY97" fmla="*/ 1175388 h 1331478"/>
                <a:gd name="connsiteX98" fmla="*/ 337157 w 1414225"/>
                <a:gd name="connsiteY98" fmla="*/ 1191711 h 1331478"/>
                <a:gd name="connsiteX99" fmla="*/ 358973 w 1414225"/>
                <a:gd name="connsiteY99" fmla="*/ 1205101 h 1331478"/>
                <a:gd name="connsiteX100" fmla="*/ 380713 w 1414225"/>
                <a:gd name="connsiteY100" fmla="*/ 1215332 h 1331478"/>
                <a:gd name="connsiteX101" fmla="*/ 406063 w 1414225"/>
                <a:gd name="connsiteY101" fmla="*/ 1206455 h 1331478"/>
                <a:gd name="connsiteX102" fmla="*/ 417347 w 1414225"/>
                <a:gd name="connsiteY102" fmla="*/ 1210818 h 1331478"/>
                <a:gd name="connsiteX103" fmla="*/ 426148 w 1414225"/>
                <a:gd name="connsiteY103" fmla="*/ 1212097 h 1331478"/>
                <a:gd name="connsiteX104" fmla="*/ 426224 w 1414225"/>
                <a:gd name="connsiteY104" fmla="*/ 1196300 h 1331478"/>
                <a:gd name="connsiteX105" fmla="*/ 407342 w 1414225"/>
                <a:gd name="connsiteY105" fmla="*/ 1183211 h 1331478"/>
                <a:gd name="connsiteX106" fmla="*/ 397713 w 1414225"/>
                <a:gd name="connsiteY106" fmla="*/ 1176440 h 1331478"/>
                <a:gd name="connsiteX107" fmla="*/ 388009 w 1414225"/>
                <a:gd name="connsiteY107" fmla="*/ 1169144 h 1331478"/>
                <a:gd name="connsiteX108" fmla="*/ 416219 w 1414225"/>
                <a:gd name="connsiteY108" fmla="*/ 1172078 h 1331478"/>
                <a:gd name="connsiteX109" fmla="*/ 433897 w 1414225"/>
                <a:gd name="connsiteY109" fmla="*/ 1184264 h 1331478"/>
                <a:gd name="connsiteX110" fmla="*/ 465641 w 1414225"/>
                <a:gd name="connsiteY110" fmla="*/ 1180954 h 1331478"/>
                <a:gd name="connsiteX111" fmla="*/ 502878 w 1414225"/>
                <a:gd name="connsiteY111" fmla="*/ 1188702 h 1331478"/>
                <a:gd name="connsiteX112" fmla="*/ 520555 w 1414225"/>
                <a:gd name="connsiteY112" fmla="*/ 1193516 h 1331478"/>
                <a:gd name="connsiteX113" fmla="*/ 530259 w 1414225"/>
                <a:gd name="connsiteY113" fmla="*/ 1196224 h 1331478"/>
                <a:gd name="connsiteX114" fmla="*/ 541242 w 1414225"/>
                <a:gd name="connsiteY114" fmla="*/ 1198632 h 1331478"/>
                <a:gd name="connsiteX115" fmla="*/ 583519 w 1414225"/>
                <a:gd name="connsiteY115" fmla="*/ 1195999 h 1331478"/>
                <a:gd name="connsiteX116" fmla="*/ 595931 w 1414225"/>
                <a:gd name="connsiteY116" fmla="*/ 1198331 h 1331478"/>
                <a:gd name="connsiteX117" fmla="*/ 605259 w 1414225"/>
                <a:gd name="connsiteY117" fmla="*/ 1197202 h 1331478"/>
                <a:gd name="connsiteX118" fmla="*/ 606387 w 1414225"/>
                <a:gd name="connsiteY118" fmla="*/ 1177794 h 1331478"/>
                <a:gd name="connsiteX119" fmla="*/ 620003 w 1414225"/>
                <a:gd name="connsiteY119" fmla="*/ 1170498 h 1331478"/>
                <a:gd name="connsiteX120" fmla="*/ 648137 w 1414225"/>
                <a:gd name="connsiteY120" fmla="*/ 1180427 h 1331478"/>
                <a:gd name="connsiteX121" fmla="*/ 654230 w 1414225"/>
                <a:gd name="connsiteY121" fmla="*/ 1187950 h 1331478"/>
                <a:gd name="connsiteX122" fmla="*/ 667319 w 1414225"/>
                <a:gd name="connsiteY122" fmla="*/ 1191185 h 1331478"/>
                <a:gd name="connsiteX123" fmla="*/ 683267 w 1414225"/>
                <a:gd name="connsiteY123" fmla="*/ 1192839 h 1331478"/>
                <a:gd name="connsiteX124" fmla="*/ 698387 w 1414225"/>
                <a:gd name="connsiteY124" fmla="*/ 1194645 h 1331478"/>
                <a:gd name="connsiteX125" fmla="*/ 713131 w 1414225"/>
                <a:gd name="connsiteY125" fmla="*/ 1185467 h 1331478"/>
                <a:gd name="connsiteX126" fmla="*/ 718171 w 1414225"/>
                <a:gd name="connsiteY126" fmla="*/ 1171626 h 1331478"/>
                <a:gd name="connsiteX127" fmla="*/ 686953 w 1414225"/>
                <a:gd name="connsiteY127" fmla="*/ 1153422 h 1331478"/>
                <a:gd name="connsiteX128" fmla="*/ 689209 w 1414225"/>
                <a:gd name="connsiteY128" fmla="*/ 1134992 h 1331478"/>
                <a:gd name="connsiteX129" fmla="*/ 707263 w 1414225"/>
                <a:gd name="connsiteY129" fmla="*/ 1130704 h 1331478"/>
                <a:gd name="connsiteX130" fmla="*/ 711326 w 1414225"/>
                <a:gd name="connsiteY130" fmla="*/ 1109791 h 1331478"/>
                <a:gd name="connsiteX131" fmla="*/ 730357 w 1414225"/>
                <a:gd name="connsiteY131" fmla="*/ 1100840 h 1331478"/>
                <a:gd name="connsiteX132" fmla="*/ 742092 w 1414225"/>
                <a:gd name="connsiteY132" fmla="*/ 1098056 h 1331478"/>
                <a:gd name="connsiteX133" fmla="*/ 753527 w 1414225"/>
                <a:gd name="connsiteY133" fmla="*/ 1094521 h 1331478"/>
                <a:gd name="connsiteX134" fmla="*/ 769700 w 1414225"/>
                <a:gd name="connsiteY134" fmla="*/ 1082936 h 1331478"/>
                <a:gd name="connsiteX135" fmla="*/ 834845 w 1414225"/>
                <a:gd name="connsiteY135" fmla="*/ 1061948 h 1331478"/>
                <a:gd name="connsiteX136" fmla="*/ 851845 w 1414225"/>
                <a:gd name="connsiteY136" fmla="*/ 1039757 h 1331478"/>
                <a:gd name="connsiteX137" fmla="*/ 875541 w 1414225"/>
                <a:gd name="connsiteY137" fmla="*/ 1022079 h 1331478"/>
                <a:gd name="connsiteX138" fmla="*/ 902397 w 1414225"/>
                <a:gd name="connsiteY138" fmla="*/ 1005455 h 1331478"/>
                <a:gd name="connsiteX139" fmla="*/ 915711 w 1414225"/>
                <a:gd name="connsiteY139" fmla="*/ 996277 h 1331478"/>
                <a:gd name="connsiteX140" fmla="*/ 922181 w 1414225"/>
                <a:gd name="connsiteY140" fmla="*/ 991613 h 1331478"/>
                <a:gd name="connsiteX141" fmla="*/ 928274 w 1414225"/>
                <a:gd name="connsiteY141" fmla="*/ 986423 h 1331478"/>
                <a:gd name="connsiteX142" fmla="*/ 921278 w 1414225"/>
                <a:gd name="connsiteY142" fmla="*/ 969873 h 1331478"/>
                <a:gd name="connsiteX143" fmla="*/ 924362 w 1414225"/>
                <a:gd name="connsiteY143" fmla="*/ 968519 h 1331478"/>
                <a:gd name="connsiteX144" fmla="*/ 932938 w 1414225"/>
                <a:gd name="connsiteY144" fmla="*/ 969046 h 1331478"/>
                <a:gd name="connsiteX145" fmla="*/ 939934 w 1414225"/>
                <a:gd name="connsiteY145" fmla="*/ 968594 h 1331478"/>
                <a:gd name="connsiteX146" fmla="*/ 950992 w 1414225"/>
                <a:gd name="connsiteY146" fmla="*/ 967391 h 1331478"/>
                <a:gd name="connsiteX147" fmla="*/ 945124 w 1414225"/>
                <a:gd name="connsiteY147" fmla="*/ 938204 h 1331478"/>
                <a:gd name="connsiteX148" fmla="*/ 942190 w 1414225"/>
                <a:gd name="connsiteY148" fmla="*/ 910822 h 1331478"/>
                <a:gd name="connsiteX149" fmla="*/ 952948 w 1414225"/>
                <a:gd name="connsiteY149" fmla="*/ 904127 h 1331478"/>
                <a:gd name="connsiteX150" fmla="*/ 958439 w 1414225"/>
                <a:gd name="connsiteY150" fmla="*/ 900742 h 1331478"/>
                <a:gd name="connsiteX151" fmla="*/ 963554 w 1414225"/>
                <a:gd name="connsiteY151" fmla="*/ 897131 h 1331478"/>
                <a:gd name="connsiteX152" fmla="*/ 978449 w 1414225"/>
                <a:gd name="connsiteY152" fmla="*/ 922632 h 1331478"/>
                <a:gd name="connsiteX153" fmla="*/ 974010 w 1414225"/>
                <a:gd name="connsiteY153" fmla="*/ 937903 h 1331478"/>
                <a:gd name="connsiteX154" fmla="*/ 971302 w 1414225"/>
                <a:gd name="connsiteY154" fmla="*/ 952797 h 1331478"/>
                <a:gd name="connsiteX155" fmla="*/ 958288 w 1414225"/>
                <a:gd name="connsiteY155" fmla="*/ 972205 h 1331478"/>
                <a:gd name="connsiteX156" fmla="*/ 955054 w 1414225"/>
                <a:gd name="connsiteY156" fmla="*/ 993870 h 1331478"/>
                <a:gd name="connsiteX157" fmla="*/ 948735 w 1414225"/>
                <a:gd name="connsiteY157" fmla="*/ 1002521 h 1331478"/>
                <a:gd name="connsiteX158" fmla="*/ 938203 w 1414225"/>
                <a:gd name="connsiteY158" fmla="*/ 1008764 h 1331478"/>
                <a:gd name="connsiteX159" fmla="*/ 934743 w 1414225"/>
                <a:gd name="connsiteY159" fmla="*/ 1027044 h 1331478"/>
                <a:gd name="connsiteX160" fmla="*/ 915486 w 1414225"/>
                <a:gd name="connsiteY160" fmla="*/ 1041412 h 1331478"/>
                <a:gd name="connsiteX161" fmla="*/ 906759 w 1414225"/>
                <a:gd name="connsiteY161" fmla="*/ 1060218 h 1331478"/>
                <a:gd name="connsiteX162" fmla="*/ 915636 w 1414225"/>
                <a:gd name="connsiteY162" fmla="*/ 1072781 h 1331478"/>
                <a:gd name="connsiteX163" fmla="*/ 926318 w 1414225"/>
                <a:gd name="connsiteY163" fmla="*/ 1073608 h 1331478"/>
                <a:gd name="connsiteX164" fmla="*/ 931659 w 1414225"/>
                <a:gd name="connsiteY164" fmla="*/ 1073232 h 1331478"/>
                <a:gd name="connsiteX165" fmla="*/ 936248 w 1414225"/>
                <a:gd name="connsiteY165" fmla="*/ 1072254 h 1331478"/>
                <a:gd name="connsiteX166" fmla="*/ 979803 w 1414225"/>
                <a:gd name="connsiteY166" fmla="*/ 1056758 h 1331478"/>
                <a:gd name="connsiteX167" fmla="*/ 1011171 w 1414225"/>
                <a:gd name="connsiteY167" fmla="*/ 1033588 h 1331478"/>
                <a:gd name="connsiteX168" fmla="*/ 1022455 w 1414225"/>
                <a:gd name="connsiteY168" fmla="*/ 1031181 h 1331478"/>
                <a:gd name="connsiteX169" fmla="*/ 1034040 w 1414225"/>
                <a:gd name="connsiteY169" fmla="*/ 1026367 h 1331478"/>
                <a:gd name="connsiteX170" fmla="*/ 1045850 w 1414225"/>
                <a:gd name="connsiteY170" fmla="*/ 1020349 h 1331478"/>
                <a:gd name="connsiteX171" fmla="*/ 1057284 w 1414225"/>
                <a:gd name="connsiteY171" fmla="*/ 1013504 h 1331478"/>
                <a:gd name="connsiteX172" fmla="*/ 1078949 w 1414225"/>
                <a:gd name="connsiteY172" fmla="*/ 1001618 h 1331478"/>
                <a:gd name="connsiteX173" fmla="*/ 1088954 w 1414225"/>
                <a:gd name="connsiteY173" fmla="*/ 998383 h 1331478"/>
                <a:gd name="connsiteX174" fmla="*/ 1098131 w 1414225"/>
                <a:gd name="connsiteY174" fmla="*/ 997857 h 1331478"/>
                <a:gd name="connsiteX175" fmla="*/ 1134465 w 1414225"/>
                <a:gd name="connsiteY175" fmla="*/ 999737 h 1331478"/>
                <a:gd name="connsiteX176" fmla="*/ 1143342 w 1414225"/>
                <a:gd name="connsiteY176" fmla="*/ 983113 h 1331478"/>
                <a:gd name="connsiteX177" fmla="*/ 1150939 w 1414225"/>
                <a:gd name="connsiteY177" fmla="*/ 963479 h 1331478"/>
                <a:gd name="connsiteX178" fmla="*/ 1155678 w 1414225"/>
                <a:gd name="connsiteY178" fmla="*/ 953926 h 1331478"/>
                <a:gd name="connsiteX179" fmla="*/ 1161471 w 1414225"/>
                <a:gd name="connsiteY179" fmla="*/ 944748 h 1331478"/>
                <a:gd name="connsiteX180" fmla="*/ 1179449 w 1414225"/>
                <a:gd name="connsiteY180" fmla="*/ 929854 h 1331478"/>
                <a:gd name="connsiteX181" fmla="*/ 1203145 w 1414225"/>
                <a:gd name="connsiteY181" fmla="*/ 928725 h 1331478"/>
                <a:gd name="connsiteX182" fmla="*/ 1217062 w 1414225"/>
                <a:gd name="connsiteY182" fmla="*/ 924588 h 1331478"/>
                <a:gd name="connsiteX183" fmla="*/ 1230978 w 1414225"/>
                <a:gd name="connsiteY183" fmla="*/ 907286 h 1331478"/>
                <a:gd name="connsiteX184" fmla="*/ 1225336 w 1414225"/>
                <a:gd name="connsiteY184" fmla="*/ 896755 h 1331478"/>
                <a:gd name="connsiteX185" fmla="*/ 1218867 w 1414225"/>
                <a:gd name="connsiteY185" fmla="*/ 885998 h 1331478"/>
                <a:gd name="connsiteX186" fmla="*/ 1237222 w 1414225"/>
                <a:gd name="connsiteY186" fmla="*/ 862753 h 1331478"/>
                <a:gd name="connsiteX187" fmla="*/ 1251439 w 1414225"/>
                <a:gd name="connsiteY187" fmla="*/ 874112 h 1331478"/>
                <a:gd name="connsiteX188" fmla="*/ 1239855 w 1414225"/>
                <a:gd name="connsiteY188" fmla="*/ 900516 h 1331478"/>
                <a:gd name="connsiteX189" fmla="*/ 1261068 w 1414225"/>
                <a:gd name="connsiteY189" fmla="*/ 893069 h 1331478"/>
                <a:gd name="connsiteX190" fmla="*/ 1273631 w 1414225"/>
                <a:gd name="connsiteY190" fmla="*/ 869899 h 1331478"/>
                <a:gd name="connsiteX191" fmla="*/ 1276941 w 1414225"/>
                <a:gd name="connsiteY191" fmla="*/ 856810 h 1331478"/>
                <a:gd name="connsiteX192" fmla="*/ 1278671 w 1414225"/>
                <a:gd name="connsiteY192" fmla="*/ 843119 h 1331478"/>
                <a:gd name="connsiteX193" fmla="*/ 1280100 w 1414225"/>
                <a:gd name="connsiteY193" fmla="*/ 829428 h 1331478"/>
                <a:gd name="connsiteX194" fmla="*/ 1281153 w 1414225"/>
                <a:gd name="connsiteY194" fmla="*/ 815813 h 1331478"/>
                <a:gd name="connsiteX195" fmla="*/ 1286269 w 1414225"/>
                <a:gd name="connsiteY195" fmla="*/ 790312 h 1331478"/>
                <a:gd name="connsiteX196" fmla="*/ 1319443 w 1414225"/>
                <a:gd name="connsiteY196" fmla="*/ 759319 h 1331478"/>
                <a:gd name="connsiteX197" fmla="*/ 1317562 w 1414225"/>
                <a:gd name="connsiteY197" fmla="*/ 726972 h 1331478"/>
                <a:gd name="connsiteX198" fmla="*/ 1322753 w 1414225"/>
                <a:gd name="connsiteY198" fmla="*/ 711852 h 1331478"/>
                <a:gd name="connsiteX199" fmla="*/ 1333058 w 1414225"/>
                <a:gd name="connsiteY199" fmla="*/ 702299 h 1331478"/>
                <a:gd name="connsiteX200" fmla="*/ 1332080 w 1414225"/>
                <a:gd name="connsiteY200" fmla="*/ 687103 h 1331478"/>
                <a:gd name="connsiteX201" fmla="*/ 1330651 w 1414225"/>
                <a:gd name="connsiteY201" fmla="*/ 672058 h 1331478"/>
                <a:gd name="connsiteX202" fmla="*/ 1326664 w 1414225"/>
                <a:gd name="connsiteY202" fmla="*/ 642269 h 1331478"/>
                <a:gd name="connsiteX203" fmla="*/ 1305451 w 1414225"/>
                <a:gd name="connsiteY203" fmla="*/ 633994 h 1331478"/>
                <a:gd name="connsiteX204" fmla="*/ 1296273 w 1414225"/>
                <a:gd name="connsiteY204" fmla="*/ 533118 h 1331478"/>
                <a:gd name="connsiteX205" fmla="*/ 1299659 w 1414225"/>
                <a:gd name="connsiteY205" fmla="*/ 443601 h 1331478"/>
                <a:gd name="connsiteX206" fmla="*/ 1282432 w 1414225"/>
                <a:gd name="connsiteY206" fmla="*/ 436981 h 1331478"/>
                <a:gd name="connsiteX207" fmla="*/ 1273556 w 1414225"/>
                <a:gd name="connsiteY207" fmla="*/ 437282 h 1331478"/>
                <a:gd name="connsiteX208" fmla="*/ 1267387 w 1414225"/>
                <a:gd name="connsiteY208" fmla="*/ 423139 h 1331478"/>
                <a:gd name="connsiteX209" fmla="*/ 1285366 w 1414225"/>
                <a:gd name="connsiteY209" fmla="*/ 398165 h 1331478"/>
                <a:gd name="connsiteX210" fmla="*/ 1284087 w 1414225"/>
                <a:gd name="connsiteY210" fmla="*/ 356942 h 1331478"/>
                <a:gd name="connsiteX211" fmla="*/ 1263852 w 1414225"/>
                <a:gd name="connsiteY211" fmla="*/ 365066 h 1331478"/>
                <a:gd name="connsiteX212" fmla="*/ 1255502 w 1414225"/>
                <a:gd name="connsiteY212" fmla="*/ 347012 h 1331478"/>
                <a:gd name="connsiteX213" fmla="*/ 1254825 w 1414225"/>
                <a:gd name="connsiteY213" fmla="*/ 331215 h 1331478"/>
                <a:gd name="connsiteX214" fmla="*/ 1239403 w 1414225"/>
                <a:gd name="connsiteY214" fmla="*/ 317674 h 1331478"/>
                <a:gd name="connsiteX215" fmla="*/ 1226841 w 1414225"/>
                <a:gd name="connsiteY215" fmla="*/ 318276 h 1331478"/>
                <a:gd name="connsiteX216" fmla="*/ 1216686 w 1414225"/>
                <a:gd name="connsiteY216" fmla="*/ 317072 h 1331478"/>
                <a:gd name="connsiteX217" fmla="*/ 1207508 w 1414225"/>
                <a:gd name="connsiteY217" fmla="*/ 299019 h 1331478"/>
                <a:gd name="connsiteX218" fmla="*/ 1193441 w 1414225"/>
                <a:gd name="connsiteY218" fmla="*/ 297289 h 1331478"/>
                <a:gd name="connsiteX219" fmla="*/ 1177042 w 1414225"/>
                <a:gd name="connsiteY219" fmla="*/ 292549 h 1331478"/>
                <a:gd name="connsiteX220" fmla="*/ 1162825 w 1414225"/>
                <a:gd name="connsiteY220" fmla="*/ 276150 h 1331478"/>
                <a:gd name="connsiteX221" fmla="*/ 1148382 w 1414225"/>
                <a:gd name="connsiteY221" fmla="*/ 261105 h 1331478"/>
                <a:gd name="connsiteX222" fmla="*/ 1168467 w 1414225"/>
                <a:gd name="connsiteY222" fmla="*/ 251476 h 1331478"/>
                <a:gd name="connsiteX223" fmla="*/ 1168692 w 1414225"/>
                <a:gd name="connsiteY223" fmla="*/ 237334 h 1331478"/>
                <a:gd name="connsiteX224" fmla="*/ 1168241 w 1414225"/>
                <a:gd name="connsiteY224" fmla="*/ 223342 h 1331478"/>
                <a:gd name="connsiteX225" fmla="*/ 1158913 w 1414225"/>
                <a:gd name="connsiteY225" fmla="*/ 212435 h 1331478"/>
                <a:gd name="connsiteX226" fmla="*/ 1147479 w 1414225"/>
                <a:gd name="connsiteY226" fmla="*/ 201527 h 1331478"/>
                <a:gd name="connsiteX227" fmla="*/ 1138226 w 1414225"/>
                <a:gd name="connsiteY227" fmla="*/ 180991 h 1331478"/>
                <a:gd name="connsiteX228" fmla="*/ 1153271 w 1414225"/>
                <a:gd name="connsiteY228" fmla="*/ 141799 h 1331478"/>
                <a:gd name="connsiteX229" fmla="*/ 1141987 w 1414225"/>
                <a:gd name="connsiteY229" fmla="*/ 108173 h 1331478"/>
                <a:gd name="connsiteX230" fmla="*/ 1138301 w 1414225"/>
                <a:gd name="connsiteY230" fmla="*/ 81920 h 1331478"/>
                <a:gd name="connsiteX231" fmla="*/ 1117539 w 1414225"/>
                <a:gd name="connsiteY231" fmla="*/ 66198 h 1331478"/>
                <a:gd name="connsiteX232" fmla="*/ 1119871 w 1414225"/>
                <a:gd name="connsiteY232" fmla="*/ 63339 h 1331478"/>
                <a:gd name="connsiteX233" fmla="*/ 1136872 w 1414225"/>
                <a:gd name="connsiteY233" fmla="*/ 53635 h 1331478"/>
                <a:gd name="connsiteX234" fmla="*/ 1136872 w 1414225"/>
                <a:gd name="connsiteY234" fmla="*/ 31143 h 1331478"/>
                <a:gd name="connsiteX235" fmla="*/ 1175312 w 1414225"/>
                <a:gd name="connsiteY235" fmla="*/ 19709 h 1331478"/>
                <a:gd name="connsiteX236" fmla="*/ 1182233 w 1414225"/>
                <a:gd name="connsiteY236" fmla="*/ 52883 h 1331478"/>
                <a:gd name="connsiteX237" fmla="*/ 1186596 w 1414225"/>
                <a:gd name="connsiteY237" fmla="*/ 78986 h 1331478"/>
                <a:gd name="connsiteX238" fmla="*/ 1181330 w 1414225"/>
                <a:gd name="connsiteY238" fmla="*/ 84402 h 1331478"/>
                <a:gd name="connsiteX239" fmla="*/ 1189530 w 1414225"/>
                <a:gd name="connsiteY239" fmla="*/ 105992 h 1331478"/>
                <a:gd name="connsiteX240" fmla="*/ 1180653 w 1414225"/>
                <a:gd name="connsiteY240" fmla="*/ 122316 h 1331478"/>
                <a:gd name="connsiteX241" fmla="*/ 1201490 w 1414225"/>
                <a:gd name="connsiteY241" fmla="*/ 157596 h 1331478"/>
                <a:gd name="connsiteX242" fmla="*/ 1208561 w 1414225"/>
                <a:gd name="connsiteY242" fmla="*/ 173694 h 1331478"/>
                <a:gd name="connsiteX243" fmla="*/ 1210442 w 1414225"/>
                <a:gd name="connsiteY243" fmla="*/ 189717 h 1331478"/>
                <a:gd name="connsiteX244" fmla="*/ 1257909 w 1414225"/>
                <a:gd name="connsiteY244" fmla="*/ 233122 h 1331478"/>
                <a:gd name="connsiteX245" fmla="*/ 1263475 w 1414225"/>
                <a:gd name="connsiteY245" fmla="*/ 248167 h 1331478"/>
                <a:gd name="connsiteX246" fmla="*/ 1269644 w 1414225"/>
                <a:gd name="connsiteY246" fmla="*/ 256968 h 1331478"/>
                <a:gd name="connsiteX247" fmla="*/ 1284313 w 1414225"/>
                <a:gd name="connsiteY247" fmla="*/ 262384 h 1331478"/>
                <a:gd name="connsiteX248" fmla="*/ 1318164 w 1414225"/>
                <a:gd name="connsiteY248" fmla="*/ 273216 h 1331478"/>
                <a:gd name="connsiteX249" fmla="*/ 1328996 w 1414225"/>
                <a:gd name="connsiteY249" fmla="*/ 303231 h 1331478"/>
                <a:gd name="connsiteX250" fmla="*/ 1331178 w 1414225"/>
                <a:gd name="connsiteY250" fmla="*/ 333848 h 1331478"/>
                <a:gd name="connsiteX251" fmla="*/ 1335014 w 1414225"/>
                <a:gd name="connsiteY251" fmla="*/ 360327 h 1331478"/>
                <a:gd name="connsiteX252" fmla="*/ 1341107 w 1414225"/>
                <a:gd name="connsiteY252" fmla="*/ 370933 h 1331478"/>
                <a:gd name="connsiteX253" fmla="*/ 1351413 w 1414225"/>
                <a:gd name="connsiteY253" fmla="*/ 379584 h 1331478"/>
                <a:gd name="connsiteX254" fmla="*/ 1350210 w 1414225"/>
                <a:gd name="connsiteY254" fmla="*/ 400346 h 1331478"/>
                <a:gd name="connsiteX255" fmla="*/ 1338625 w 1414225"/>
                <a:gd name="connsiteY255" fmla="*/ 409223 h 1331478"/>
                <a:gd name="connsiteX256" fmla="*/ 1345245 w 1414225"/>
                <a:gd name="connsiteY256" fmla="*/ 446083 h 1331478"/>
                <a:gd name="connsiteX257" fmla="*/ 1368188 w 1414225"/>
                <a:gd name="connsiteY257" fmla="*/ 448189 h 1331478"/>
                <a:gd name="connsiteX258" fmla="*/ 1355852 w 1414225"/>
                <a:gd name="connsiteY258" fmla="*/ 475496 h 1331478"/>
                <a:gd name="connsiteX259" fmla="*/ 1365706 w 1414225"/>
                <a:gd name="connsiteY259" fmla="*/ 494377 h 1331478"/>
                <a:gd name="connsiteX260" fmla="*/ 1370445 w 1414225"/>
                <a:gd name="connsiteY260" fmla="*/ 517847 h 1331478"/>
                <a:gd name="connsiteX261" fmla="*/ 1374206 w 1414225"/>
                <a:gd name="connsiteY261" fmla="*/ 567496 h 1331478"/>
                <a:gd name="connsiteX262" fmla="*/ 1388048 w 1414225"/>
                <a:gd name="connsiteY262" fmla="*/ 573965 h 1331478"/>
                <a:gd name="connsiteX263" fmla="*/ 1392411 w 1414225"/>
                <a:gd name="connsiteY263" fmla="*/ 580510 h 1331478"/>
                <a:gd name="connsiteX264" fmla="*/ 1395044 w 1414225"/>
                <a:gd name="connsiteY264" fmla="*/ 588860 h 1331478"/>
                <a:gd name="connsiteX265" fmla="*/ 1397225 w 1414225"/>
                <a:gd name="connsiteY265" fmla="*/ 609471 h 1331478"/>
                <a:gd name="connsiteX266" fmla="*/ 1395946 w 1414225"/>
                <a:gd name="connsiteY266" fmla="*/ 632866 h 1331478"/>
                <a:gd name="connsiteX267" fmla="*/ 1393840 w 1414225"/>
                <a:gd name="connsiteY267" fmla="*/ 656487 h 1331478"/>
                <a:gd name="connsiteX268" fmla="*/ 1393539 w 1414225"/>
                <a:gd name="connsiteY268" fmla="*/ 678076 h 1331478"/>
                <a:gd name="connsiteX269" fmla="*/ 1409261 w 1414225"/>
                <a:gd name="connsiteY269" fmla="*/ 707264 h 1331478"/>
                <a:gd name="connsiteX270" fmla="*/ 1401362 w 1414225"/>
                <a:gd name="connsiteY270" fmla="*/ 726897 h 1331478"/>
                <a:gd name="connsiteX271" fmla="*/ 1400008 w 1414225"/>
                <a:gd name="connsiteY271" fmla="*/ 737429 h 1331478"/>
                <a:gd name="connsiteX272" fmla="*/ 1398805 w 1414225"/>
                <a:gd name="connsiteY272" fmla="*/ 748186 h 1331478"/>
                <a:gd name="connsiteX273" fmla="*/ 1395645 w 1414225"/>
                <a:gd name="connsiteY273" fmla="*/ 769775 h 1331478"/>
                <a:gd name="connsiteX274" fmla="*/ 1385640 w 1414225"/>
                <a:gd name="connsiteY274" fmla="*/ 789183 h 1331478"/>
                <a:gd name="connsiteX275" fmla="*/ 1375184 w 1414225"/>
                <a:gd name="connsiteY275" fmla="*/ 817844 h 1331478"/>
                <a:gd name="connsiteX276" fmla="*/ 1371874 w 1414225"/>
                <a:gd name="connsiteY276" fmla="*/ 831309 h 1331478"/>
                <a:gd name="connsiteX277" fmla="*/ 1369016 w 1414225"/>
                <a:gd name="connsiteY277" fmla="*/ 844173 h 1331478"/>
                <a:gd name="connsiteX278" fmla="*/ 1365555 w 1414225"/>
                <a:gd name="connsiteY278" fmla="*/ 869072 h 1331478"/>
                <a:gd name="connsiteX279" fmla="*/ 1362697 w 1414225"/>
                <a:gd name="connsiteY279" fmla="*/ 893069 h 1331478"/>
                <a:gd name="connsiteX280" fmla="*/ 1358635 w 1414225"/>
                <a:gd name="connsiteY280" fmla="*/ 916388 h 1331478"/>
                <a:gd name="connsiteX281" fmla="*/ 1351639 w 1414225"/>
                <a:gd name="connsiteY281" fmla="*/ 939106 h 1331478"/>
                <a:gd name="connsiteX282" fmla="*/ 1339452 w 1414225"/>
                <a:gd name="connsiteY282" fmla="*/ 960997 h 1331478"/>
                <a:gd name="connsiteX283" fmla="*/ 1320195 w 1414225"/>
                <a:gd name="connsiteY283" fmla="*/ 981382 h 1331478"/>
                <a:gd name="connsiteX284" fmla="*/ 1320797 w 1414225"/>
                <a:gd name="connsiteY284" fmla="*/ 999211 h 1331478"/>
                <a:gd name="connsiteX285" fmla="*/ 1321098 w 1414225"/>
                <a:gd name="connsiteY285" fmla="*/ 1017340 h 1331478"/>
                <a:gd name="connsiteX286" fmla="*/ 1297327 w 1414225"/>
                <a:gd name="connsiteY286" fmla="*/ 1041262 h 1331478"/>
                <a:gd name="connsiteX287" fmla="*/ 1270697 w 1414225"/>
                <a:gd name="connsiteY287" fmla="*/ 1066236 h 1331478"/>
                <a:gd name="connsiteX288" fmla="*/ 1246174 w 1414225"/>
                <a:gd name="connsiteY288" fmla="*/ 1111672 h 1331478"/>
                <a:gd name="connsiteX289" fmla="*/ 1232182 w 1414225"/>
                <a:gd name="connsiteY289" fmla="*/ 1126416 h 1331478"/>
                <a:gd name="connsiteX290" fmla="*/ 1221199 w 1414225"/>
                <a:gd name="connsiteY290" fmla="*/ 1128748 h 1331478"/>
                <a:gd name="connsiteX291" fmla="*/ 1201415 w 1414225"/>
                <a:gd name="connsiteY291" fmla="*/ 1132208 h 1331478"/>
                <a:gd name="connsiteX292" fmla="*/ 1190658 w 1414225"/>
                <a:gd name="connsiteY292" fmla="*/ 1150413 h 1331478"/>
                <a:gd name="connsiteX293" fmla="*/ 1180879 w 1414225"/>
                <a:gd name="connsiteY293" fmla="*/ 1156431 h 1331478"/>
                <a:gd name="connsiteX294" fmla="*/ 1170122 w 1414225"/>
                <a:gd name="connsiteY294" fmla="*/ 1160869 h 1331478"/>
                <a:gd name="connsiteX295" fmla="*/ 1152970 w 1414225"/>
                <a:gd name="connsiteY295" fmla="*/ 1169294 h 1331478"/>
                <a:gd name="connsiteX296" fmla="*/ 1151466 w 1414225"/>
                <a:gd name="connsiteY296" fmla="*/ 1182459 h 1331478"/>
                <a:gd name="connsiteX297" fmla="*/ 1141085 w 1414225"/>
                <a:gd name="connsiteY297" fmla="*/ 1193592 h 1331478"/>
                <a:gd name="connsiteX298" fmla="*/ 1127093 w 1414225"/>
                <a:gd name="connsiteY298" fmla="*/ 1196977 h 1331478"/>
                <a:gd name="connsiteX299" fmla="*/ 1112198 w 1414225"/>
                <a:gd name="connsiteY299" fmla="*/ 1197804 h 1331478"/>
                <a:gd name="connsiteX300" fmla="*/ 1099260 w 1414225"/>
                <a:gd name="connsiteY300" fmla="*/ 1202168 h 1331478"/>
                <a:gd name="connsiteX301" fmla="*/ 1090383 w 1414225"/>
                <a:gd name="connsiteY301" fmla="*/ 1215557 h 1331478"/>
                <a:gd name="connsiteX302" fmla="*/ 1100689 w 1414225"/>
                <a:gd name="connsiteY302" fmla="*/ 1238049 h 1331478"/>
                <a:gd name="connsiteX303" fmla="*/ 1093994 w 1414225"/>
                <a:gd name="connsiteY303" fmla="*/ 1241510 h 1331478"/>
                <a:gd name="connsiteX304" fmla="*/ 1075714 w 1414225"/>
                <a:gd name="connsiteY304" fmla="*/ 1246550 h 1331478"/>
                <a:gd name="connsiteX305" fmla="*/ 1054877 w 1414225"/>
                <a:gd name="connsiteY305" fmla="*/ 1260391 h 1331478"/>
                <a:gd name="connsiteX306" fmla="*/ 1028699 w 1414225"/>
                <a:gd name="connsiteY306" fmla="*/ 1271374 h 1331478"/>
                <a:gd name="connsiteX307" fmla="*/ 966563 w 1414225"/>
                <a:gd name="connsiteY307" fmla="*/ 1285968 h 1331478"/>
                <a:gd name="connsiteX308" fmla="*/ 948133 w 1414225"/>
                <a:gd name="connsiteY308" fmla="*/ 1306128 h 1331478"/>
                <a:gd name="connsiteX309" fmla="*/ 920375 w 1414225"/>
                <a:gd name="connsiteY309" fmla="*/ 1312823 h 1331478"/>
                <a:gd name="connsiteX310" fmla="*/ 895100 w 1414225"/>
                <a:gd name="connsiteY310" fmla="*/ 1306278 h 1331478"/>
                <a:gd name="connsiteX311" fmla="*/ 869674 w 1414225"/>
                <a:gd name="connsiteY311" fmla="*/ 1304924 h 1331478"/>
                <a:gd name="connsiteX312" fmla="*/ 841464 w 1414225"/>
                <a:gd name="connsiteY312" fmla="*/ 1318615 h 1331478"/>
                <a:gd name="connsiteX313" fmla="*/ 809644 w 1414225"/>
                <a:gd name="connsiteY313" fmla="*/ 1323430 h 1331478"/>
                <a:gd name="connsiteX314" fmla="*/ 777674 w 1414225"/>
                <a:gd name="connsiteY314" fmla="*/ 1326740 h 1331478"/>
                <a:gd name="connsiteX315" fmla="*/ 741716 w 1414225"/>
                <a:gd name="connsiteY315" fmla="*/ 1328319 h 1331478"/>
                <a:gd name="connsiteX316" fmla="*/ 705684 w 1414225"/>
                <a:gd name="connsiteY316" fmla="*/ 1328696 h 1331478"/>
                <a:gd name="connsiteX317" fmla="*/ 683417 w 1414225"/>
                <a:gd name="connsiteY317" fmla="*/ 1323731 h 1331478"/>
                <a:gd name="connsiteX318" fmla="*/ 671381 w 1414225"/>
                <a:gd name="connsiteY318" fmla="*/ 1324934 h 1331478"/>
                <a:gd name="connsiteX319" fmla="*/ 661226 w 1414225"/>
                <a:gd name="connsiteY319" fmla="*/ 1330726 h 1331478"/>
                <a:gd name="connsiteX320" fmla="*/ 636101 w 1414225"/>
                <a:gd name="connsiteY320" fmla="*/ 1329222 h 1331478"/>
                <a:gd name="connsiteX321" fmla="*/ 611201 w 1414225"/>
                <a:gd name="connsiteY321" fmla="*/ 1325987 h 1331478"/>
                <a:gd name="connsiteX322" fmla="*/ 596307 w 1414225"/>
                <a:gd name="connsiteY322" fmla="*/ 1322903 h 1331478"/>
                <a:gd name="connsiteX323" fmla="*/ 555159 w 1414225"/>
                <a:gd name="connsiteY323" fmla="*/ 1308234 h 1331478"/>
                <a:gd name="connsiteX324" fmla="*/ 514989 w 1414225"/>
                <a:gd name="connsiteY324" fmla="*/ 1311093 h 1331478"/>
                <a:gd name="connsiteX325" fmla="*/ 502050 w 1414225"/>
                <a:gd name="connsiteY325" fmla="*/ 1306429 h 1331478"/>
                <a:gd name="connsiteX326" fmla="*/ 446910 w 1414225"/>
                <a:gd name="connsiteY326" fmla="*/ 1283485 h 1331478"/>
                <a:gd name="connsiteX327" fmla="*/ 426600 w 1414225"/>
                <a:gd name="connsiteY327" fmla="*/ 1275512 h 1331478"/>
                <a:gd name="connsiteX328" fmla="*/ 405612 w 1414225"/>
                <a:gd name="connsiteY328" fmla="*/ 1266109 h 1331478"/>
                <a:gd name="connsiteX329" fmla="*/ 386806 w 1414225"/>
                <a:gd name="connsiteY329" fmla="*/ 1255803 h 1331478"/>
                <a:gd name="connsiteX330" fmla="*/ 368451 w 1414225"/>
                <a:gd name="connsiteY330" fmla="*/ 1244745 h 1331478"/>
                <a:gd name="connsiteX331" fmla="*/ 357017 w 1414225"/>
                <a:gd name="connsiteY331" fmla="*/ 1241059 h 1331478"/>
                <a:gd name="connsiteX332" fmla="*/ 345884 w 1414225"/>
                <a:gd name="connsiteY332" fmla="*/ 1236997 h 1331478"/>
                <a:gd name="connsiteX333" fmla="*/ 324369 w 1414225"/>
                <a:gd name="connsiteY333" fmla="*/ 1229248 h 1331478"/>
                <a:gd name="connsiteX334" fmla="*/ 290969 w 1414225"/>
                <a:gd name="connsiteY334" fmla="*/ 1199459 h 1331478"/>
                <a:gd name="connsiteX335" fmla="*/ 259300 w 1414225"/>
                <a:gd name="connsiteY335" fmla="*/ 1168090 h 1331478"/>
                <a:gd name="connsiteX336" fmla="*/ 241923 w 1414225"/>
                <a:gd name="connsiteY336" fmla="*/ 1148156 h 1331478"/>
                <a:gd name="connsiteX337" fmla="*/ 223568 w 1414225"/>
                <a:gd name="connsiteY337" fmla="*/ 1131832 h 1331478"/>
                <a:gd name="connsiteX338" fmla="*/ 206266 w 1414225"/>
                <a:gd name="connsiteY338" fmla="*/ 1116787 h 1331478"/>
                <a:gd name="connsiteX339" fmla="*/ 192726 w 1414225"/>
                <a:gd name="connsiteY339" fmla="*/ 1100388 h 1331478"/>
                <a:gd name="connsiteX340" fmla="*/ 182796 w 1414225"/>
                <a:gd name="connsiteY340" fmla="*/ 1078648 h 1331478"/>
                <a:gd name="connsiteX341" fmla="*/ 159702 w 1414225"/>
                <a:gd name="connsiteY341" fmla="*/ 1067064 h 1331478"/>
                <a:gd name="connsiteX342" fmla="*/ 135254 w 1414225"/>
                <a:gd name="connsiteY342" fmla="*/ 1050063 h 1331478"/>
                <a:gd name="connsiteX343" fmla="*/ 124873 w 1414225"/>
                <a:gd name="connsiteY343" fmla="*/ 1030504 h 1331478"/>
                <a:gd name="connsiteX344" fmla="*/ 115019 w 1414225"/>
                <a:gd name="connsiteY344" fmla="*/ 1010570 h 1331478"/>
                <a:gd name="connsiteX345" fmla="*/ 106067 w 1414225"/>
                <a:gd name="connsiteY345" fmla="*/ 989958 h 1331478"/>
                <a:gd name="connsiteX346" fmla="*/ 97491 w 1414225"/>
                <a:gd name="connsiteY346" fmla="*/ 968895 h 1331478"/>
                <a:gd name="connsiteX347" fmla="*/ 88540 w 1414225"/>
                <a:gd name="connsiteY347" fmla="*/ 936925 h 1331478"/>
                <a:gd name="connsiteX348" fmla="*/ 85380 w 1414225"/>
                <a:gd name="connsiteY348" fmla="*/ 911649 h 1331478"/>
                <a:gd name="connsiteX349" fmla="*/ 74021 w 1414225"/>
                <a:gd name="connsiteY349" fmla="*/ 888705 h 1331478"/>
                <a:gd name="connsiteX350" fmla="*/ 62813 w 1414225"/>
                <a:gd name="connsiteY350" fmla="*/ 865461 h 1331478"/>
                <a:gd name="connsiteX351" fmla="*/ 58149 w 1414225"/>
                <a:gd name="connsiteY351" fmla="*/ 843195 h 1331478"/>
                <a:gd name="connsiteX352" fmla="*/ 43179 w 1414225"/>
                <a:gd name="connsiteY352" fmla="*/ 826871 h 1331478"/>
                <a:gd name="connsiteX353" fmla="*/ 38966 w 1414225"/>
                <a:gd name="connsiteY353" fmla="*/ 812353 h 1331478"/>
                <a:gd name="connsiteX354" fmla="*/ 33550 w 1414225"/>
                <a:gd name="connsiteY354" fmla="*/ 791064 h 1331478"/>
                <a:gd name="connsiteX355" fmla="*/ 28585 w 1414225"/>
                <a:gd name="connsiteY355" fmla="*/ 769700 h 1331478"/>
                <a:gd name="connsiteX356" fmla="*/ 20461 w 1414225"/>
                <a:gd name="connsiteY356" fmla="*/ 739084 h 1331478"/>
                <a:gd name="connsiteX357" fmla="*/ 6695 w 1414225"/>
                <a:gd name="connsiteY357" fmla="*/ 706135 h 1331478"/>
                <a:gd name="connsiteX358" fmla="*/ 5717 w 1414225"/>
                <a:gd name="connsiteY358" fmla="*/ 673337 h 1331478"/>
                <a:gd name="connsiteX359" fmla="*/ 5642 w 1414225"/>
                <a:gd name="connsiteY359" fmla="*/ 640539 h 1331478"/>
                <a:gd name="connsiteX360" fmla="*/ 18129 w 1414225"/>
                <a:gd name="connsiteY360" fmla="*/ 568925 h 1331478"/>
                <a:gd name="connsiteX361" fmla="*/ 31745 w 1414225"/>
                <a:gd name="connsiteY361" fmla="*/ 562682 h 1331478"/>
                <a:gd name="connsiteX362" fmla="*/ 45135 w 1414225"/>
                <a:gd name="connsiteY362" fmla="*/ 544552 h 1331478"/>
                <a:gd name="connsiteX363" fmla="*/ 46639 w 1414225"/>
                <a:gd name="connsiteY363" fmla="*/ 530184 h 1331478"/>
                <a:gd name="connsiteX364" fmla="*/ 52507 w 1414225"/>
                <a:gd name="connsiteY364" fmla="*/ 492346 h 1331478"/>
                <a:gd name="connsiteX365" fmla="*/ 56193 w 1414225"/>
                <a:gd name="connsiteY365" fmla="*/ 473690 h 1331478"/>
                <a:gd name="connsiteX366" fmla="*/ 58074 w 1414225"/>
                <a:gd name="connsiteY366" fmla="*/ 464287 h 1331478"/>
                <a:gd name="connsiteX367" fmla="*/ 60405 w 1414225"/>
                <a:gd name="connsiteY367" fmla="*/ 454884 h 1331478"/>
                <a:gd name="connsiteX368" fmla="*/ 76353 w 1414225"/>
                <a:gd name="connsiteY368" fmla="*/ 387107 h 1331478"/>
                <a:gd name="connsiteX369" fmla="*/ 91925 w 1414225"/>
                <a:gd name="connsiteY369" fmla="*/ 356189 h 1331478"/>
                <a:gd name="connsiteX370" fmla="*/ 107421 w 1414225"/>
                <a:gd name="connsiteY370" fmla="*/ 306391 h 1331478"/>
                <a:gd name="connsiteX371" fmla="*/ 106970 w 1414225"/>
                <a:gd name="connsiteY371" fmla="*/ 297740 h 1331478"/>
                <a:gd name="connsiteX372" fmla="*/ 106970 w 1414225"/>
                <a:gd name="connsiteY372" fmla="*/ 289615 h 1331478"/>
                <a:gd name="connsiteX373" fmla="*/ 111709 w 1414225"/>
                <a:gd name="connsiteY373" fmla="*/ 272615 h 1331478"/>
                <a:gd name="connsiteX374" fmla="*/ 121563 w 1414225"/>
                <a:gd name="connsiteY374" fmla="*/ 270283 h 1331478"/>
                <a:gd name="connsiteX375" fmla="*/ 136082 w 1414225"/>
                <a:gd name="connsiteY375" fmla="*/ 245910 h 1331478"/>
                <a:gd name="connsiteX376" fmla="*/ 143529 w 1414225"/>
                <a:gd name="connsiteY376" fmla="*/ 233874 h 1331478"/>
                <a:gd name="connsiteX377" fmla="*/ 151503 w 1414225"/>
                <a:gd name="connsiteY377" fmla="*/ 222139 h 1331478"/>
                <a:gd name="connsiteX378" fmla="*/ 160379 w 1414225"/>
                <a:gd name="connsiteY378" fmla="*/ 202881 h 1331478"/>
                <a:gd name="connsiteX379" fmla="*/ 170008 w 1414225"/>
                <a:gd name="connsiteY379" fmla="*/ 184000 h 1331478"/>
                <a:gd name="connsiteX380" fmla="*/ 190620 w 1414225"/>
                <a:gd name="connsiteY380" fmla="*/ 146613 h 1331478"/>
                <a:gd name="connsiteX381" fmla="*/ 215143 w 1414225"/>
                <a:gd name="connsiteY381" fmla="*/ 126002 h 1331478"/>
                <a:gd name="connsiteX382" fmla="*/ 227329 w 1414225"/>
                <a:gd name="connsiteY382" fmla="*/ 116523 h 1331478"/>
                <a:gd name="connsiteX383" fmla="*/ 239892 w 1414225"/>
                <a:gd name="connsiteY383" fmla="*/ 107647 h 1331478"/>
                <a:gd name="connsiteX384" fmla="*/ 253207 w 1414225"/>
                <a:gd name="connsiteY384" fmla="*/ 89141 h 1331478"/>
                <a:gd name="connsiteX385" fmla="*/ 267499 w 1414225"/>
                <a:gd name="connsiteY385" fmla="*/ 77030 h 1331478"/>
                <a:gd name="connsiteX386" fmla="*/ 282018 w 1414225"/>
                <a:gd name="connsiteY386" fmla="*/ 69056 h 1331478"/>
                <a:gd name="connsiteX387" fmla="*/ 297063 w 1414225"/>
                <a:gd name="connsiteY387" fmla="*/ 63791 h 1331478"/>
                <a:gd name="connsiteX388" fmla="*/ 327980 w 1414225"/>
                <a:gd name="connsiteY388" fmla="*/ 53034 h 1331478"/>
                <a:gd name="connsiteX389" fmla="*/ 361681 w 1414225"/>
                <a:gd name="connsiteY389" fmla="*/ 30466 h 1331478"/>
                <a:gd name="connsiteX390" fmla="*/ 392899 w 1414225"/>
                <a:gd name="connsiteY390" fmla="*/ 17302 h 1331478"/>
                <a:gd name="connsiteX391" fmla="*/ 424418 w 1414225"/>
                <a:gd name="connsiteY391" fmla="*/ 5642 h 1331478"/>
                <a:gd name="connsiteX392" fmla="*/ 426148 w 1414225"/>
                <a:gd name="connsiteY392" fmla="*/ 8952 h 1331478"/>
                <a:gd name="connsiteX393" fmla="*/ 416745 w 1414225"/>
                <a:gd name="connsiteY393" fmla="*/ 45210 h 1331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Lst>
              <a:rect l="l" t="t" r="r" b="b"/>
              <a:pathLst>
                <a:path w="1414225" h="1331478">
                  <a:moveTo>
                    <a:pt x="416745" y="45210"/>
                  </a:moveTo>
                  <a:cubicBezTo>
                    <a:pt x="410878" y="50852"/>
                    <a:pt x="403807" y="57171"/>
                    <a:pt x="397864" y="62587"/>
                  </a:cubicBezTo>
                  <a:cubicBezTo>
                    <a:pt x="386731" y="69734"/>
                    <a:pt x="376124" y="75300"/>
                    <a:pt x="364915" y="82522"/>
                  </a:cubicBezTo>
                  <a:cubicBezTo>
                    <a:pt x="359725" y="86659"/>
                    <a:pt x="354459" y="90796"/>
                    <a:pt x="350247" y="94106"/>
                  </a:cubicBezTo>
                  <a:cubicBezTo>
                    <a:pt x="339339" y="99673"/>
                    <a:pt x="328657" y="105014"/>
                    <a:pt x="318050" y="110430"/>
                  </a:cubicBezTo>
                  <a:cubicBezTo>
                    <a:pt x="307669" y="116297"/>
                    <a:pt x="296912" y="122015"/>
                    <a:pt x="285854" y="128033"/>
                  </a:cubicBezTo>
                  <a:cubicBezTo>
                    <a:pt x="283898" y="129988"/>
                    <a:pt x="282996" y="130966"/>
                    <a:pt x="281040" y="132997"/>
                  </a:cubicBezTo>
                  <a:cubicBezTo>
                    <a:pt x="268026" y="151202"/>
                    <a:pt x="256065" y="170008"/>
                    <a:pt x="244857" y="188965"/>
                  </a:cubicBezTo>
                  <a:cubicBezTo>
                    <a:pt x="239666" y="195283"/>
                    <a:pt x="233648" y="202580"/>
                    <a:pt x="228533" y="208824"/>
                  </a:cubicBezTo>
                  <a:cubicBezTo>
                    <a:pt x="219807" y="206567"/>
                    <a:pt x="210554" y="204010"/>
                    <a:pt x="200925" y="203032"/>
                  </a:cubicBezTo>
                  <a:cubicBezTo>
                    <a:pt x="187310" y="220785"/>
                    <a:pt x="174672" y="238989"/>
                    <a:pt x="159627" y="255764"/>
                  </a:cubicBezTo>
                  <a:cubicBezTo>
                    <a:pt x="162937" y="263287"/>
                    <a:pt x="165118" y="269831"/>
                    <a:pt x="167977" y="276677"/>
                  </a:cubicBezTo>
                  <a:cubicBezTo>
                    <a:pt x="163689" y="286155"/>
                    <a:pt x="156242" y="297063"/>
                    <a:pt x="150525" y="307218"/>
                  </a:cubicBezTo>
                  <a:cubicBezTo>
                    <a:pt x="144582" y="317223"/>
                    <a:pt x="141573" y="326927"/>
                    <a:pt x="146011" y="333246"/>
                  </a:cubicBezTo>
                  <a:cubicBezTo>
                    <a:pt x="153985" y="348140"/>
                    <a:pt x="166322" y="326325"/>
                    <a:pt x="173017" y="311807"/>
                  </a:cubicBezTo>
                  <a:cubicBezTo>
                    <a:pt x="176402" y="299921"/>
                    <a:pt x="180916" y="296085"/>
                    <a:pt x="185880" y="294806"/>
                  </a:cubicBezTo>
                  <a:cubicBezTo>
                    <a:pt x="190770" y="293452"/>
                    <a:pt x="195810" y="294505"/>
                    <a:pt x="200700" y="292324"/>
                  </a:cubicBezTo>
                  <a:cubicBezTo>
                    <a:pt x="200850" y="297138"/>
                    <a:pt x="200850" y="301727"/>
                    <a:pt x="200850" y="306466"/>
                  </a:cubicBezTo>
                  <a:cubicBezTo>
                    <a:pt x="200775" y="311205"/>
                    <a:pt x="201076" y="316170"/>
                    <a:pt x="201151" y="321436"/>
                  </a:cubicBezTo>
                  <a:cubicBezTo>
                    <a:pt x="191673" y="332042"/>
                    <a:pt x="183473" y="356490"/>
                    <a:pt x="176101" y="374770"/>
                  </a:cubicBezTo>
                  <a:cubicBezTo>
                    <a:pt x="172490" y="383947"/>
                    <a:pt x="168504" y="391470"/>
                    <a:pt x="164140" y="395005"/>
                  </a:cubicBezTo>
                  <a:cubicBezTo>
                    <a:pt x="159928" y="398616"/>
                    <a:pt x="154888" y="398165"/>
                    <a:pt x="148719" y="390868"/>
                  </a:cubicBezTo>
                  <a:cubicBezTo>
                    <a:pt x="146989" y="396811"/>
                    <a:pt x="145109" y="402754"/>
                    <a:pt x="143078" y="408771"/>
                  </a:cubicBezTo>
                  <a:cubicBezTo>
                    <a:pt x="142024" y="411705"/>
                    <a:pt x="140971" y="414714"/>
                    <a:pt x="139918" y="417723"/>
                  </a:cubicBezTo>
                  <a:cubicBezTo>
                    <a:pt x="138940" y="420732"/>
                    <a:pt x="137887" y="423816"/>
                    <a:pt x="136834" y="426976"/>
                  </a:cubicBezTo>
                  <a:cubicBezTo>
                    <a:pt x="134652" y="433220"/>
                    <a:pt x="132245" y="439538"/>
                    <a:pt x="129462" y="446158"/>
                  </a:cubicBezTo>
                  <a:cubicBezTo>
                    <a:pt x="126829" y="452778"/>
                    <a:pt x="124196" y="459774"/>
                    <a:pt x="120961" y="467071"/>
                  </a:cubicBezTo>
                  <a:cubicBezTo>
                    <a:pt x="127055" y="467522"/>
                    <a:pt x="133449" y="466695"/>
                    <a:pt x="139467" y="467221"/>
                  </a:cubicBezTo>
                  <a:cubicBezTo>
                    <a:pt x="148118" y="457818"/>
                    <a:pt x="152631" y="419303"/>
                    <a:pt x="166472" y="437808"/>
                  </a:cubicBezTo>
                  <a:lnTo>
                    <a:pt x="161282" y="454659"/>
                  </a:lnTo>
                  <a:cubicBezTo>
                    <a:pt x="159702" y="460300"/>
                    <a:pt x="158348" y="466093"/>
                    <a:pt x="156844" y="471735"/>
                  </a:cubicBezTo>
                  <a:cubicBezTo>
                    <a:pt x="153684" y="483094"/>
                    <a:pt x="151578" y="494678"/>
                    <a:pt x="149171" y="506263"/>
                  </a:cubicBezTo>
                  <a:cubicBezTo>
                    <a:pt x="145936" y="511905"/>
                    <a:pt x="143228" y="517697"/>
                    <a:pt x="140520" y="523414"/>
                  </a:cubicBezTo>
                  <a:cubicBezTo>
                    <a:pt x="137737" y="529131"/>
                    <a:pt x="135028" y="534698"/>
                    <a:pt x="132320" y="539964"/>
                  </a:cubicBezTo>
                  <a:cubicBezTo>
                    <a:pt x="128634" y="536729"/>
                    <a:pt x="125550" y="538083"/>
                    <a:pt x="122165" y="540791"/>
                  </a:cubicBezTo>
                  <a:cubicBezTo>
                    <a:pt x="118855" y="543499"/>
                    <a:pt x="115244" y="547486"/>
                    <a:pt x="110204" y="549292"/>
                  </a:cubicBezTo>
                  <a:cubicBezTo>
                    <a:pt x="111408" y="560124"/>
                    <a:pt x="112536" y="570806"/>
                    <a:pt x="114643" y="581412"/>
                  </a:cubicBezTo>
                  <a:lnTo>
                    <a:pt x="117426" y="597285"/>
                  </a:lnTo>
                  <a:cubicBezTo>
                    <a:pt x="118329" y="602551"/>
                    <a:pt x="119683" y="607816"/>
                    <a:pt x="120736" y="613007"/>
                  </a:cubicBezTo>
                  <a:cubicBezTo>
                    <a:pt x="126302" y="622335"/>
                    <a:pt x="130590" y="625945"/>
                    <a:pt x="134878" y="629331"/>
                  </a:cubicBezTo>
                  <a:cubicBezTo>
                    <a:pt x="139316" y="632716"/>
                    <a:pt x="143830" y="635950"/>
                    <a:pt x="149773" y="644000"/>
                  </a:cubicBezTo>
                  <a:cubicBezTo>
                    <a:pt x="149998" y="657540"/>
                    <a:pt x="151578" y="671005"/>
                    <a:pt x="152706" y="684470"/>
                  </a:cubicBezTo>
                  <a:cubicBezTo>
                    <a:pt x="148494" y="701998"/>
                    <a:pt x="141648" y="703201"/>
                    <a:pt x="133374" y="700418"/>
                  </a:cubicBezTo>
                  <a:cubicBezTo>
                    <a:pt x="125099" y="697635"/>
                    <a:pt x="115620" y="690789"/>
                    <a:pt x="106970" y="693949"/>
                  </a:cubicBezTo>
                  <a:cubicBezTo>
                    <a:pt x="105315" y="698011"/>
                    <a:pt x="103585" y="702223"/>
                    <a:pt x="101328" y="707715"/>
                  </a:cubicBezTo>
                  <a:cubicBezTo>
                    <a:pt x="111107" y="740513"/>
                    <a:pt x="122616" y="773762"/>
                    <a:pt x="137210" y="805357"/>
                  </a:cubicBezTo>
                  <a:cubicBezTo>
                    <a:pt x="143078" y="810021"/>
                    <a:pt x="147741" y="817468"/>
                    <a:pt x="151427" y="826344"/>
                  </a:cubicBezTo>
                  <a:cubicBezTo>
                    <a:pt x="153308" y="830707"/>
                    <a:pt x="154813" y="835522"/>
                    <a:pt x="156618" y="840261"/>
                  </a:cubicBezTo>
                  <a:cubicBezTo>
                    <a:pt x="158348" y="845000"/>
                    <a:pt x="160154" y="849814"/>
                    <a:pt x="161884" y="854478"/>
                  </a:cubicBezTo>
                  <a:cubicBezTo>
                    <a:pt x="163689" y="859142"/>
                    <a:pt x="165344" y="863656"/>
                    <a:pt x="167375" y="867718"/>
                  </a:cubicBezTo>
                  <a:cubicBezTo>
                    <a:pt x="169481" y="871705"/>
                    <a:pt x="171663" y="875316"/>
                    <a:pt x="174070" y="878250"/>
                  </a:cubicBezTo>
                  <a:cubicBezTo>
                    <a:pt x="178885" y="884117"/>
                    <a:pt x="184451" y="887201"/>
                    <a:pt x="191522" y="885621"/>
                  </a:cubicBezTo>
                  <a:cubicBezTo>
                    <a:pt x="196337" y="895325"/>
                    <a:pt x="201678" y="906609"/>
                    <a:pt x="207921" y="916765"/>
                  </a:cubicBezTo>
                  <a:cubicBezTo>
                    <a:pt x="214616" y="926619"/>
                    <a:pt x="221537" y="935646"/>
                    <a:pt x="229962" y="940385"/>
                  </a:cubicBezTo>
                  <a:cubicBezTo>
                    <a:pt x="251777" y="942491"/>
                    <a:pt x="252981" y="933916"/>
                    <a:pt x="250348" y="924287"/>
                  </a:cubicBezTo>
                  <a:cubicBezTo>
                    <a:pt x="247941" y="914357"/>
                    <a:pt x="241848" y="902622"/>
                    <a:pt x="246963" y="898109"/>
                  </a:cubicBezTo>
                  <a:cubicBezTo>
                    <a:pt x="255689" y="899011"/>
                    <a:pt x="260654" y="904277"/>
                    <a:pt x="265092" y="909392"/>
                  </a:cubicBezTo>
                  <a:cubicBezTo>
                    <a:pt x="269530" y="914433"/>
                    <a:pt x="273893" y="919021"/>
                    <a:pt x="280212" y="918645"/>
                  </a:cubicBezTo>
                  <a:cubicBezTo>
                    <a:pt x="284199" y="922933"/>
                    <a:pt x="288036" y="928124"/>
                    <a:pt x="292775" y="932938"/>
                  </a:cubicBezTo>
                  <a:cubicBezTo>
                    <a:pt x="297364" y="937903"/>
                    <a:pt x="302178" y="943169"/>
                    <a:pt x="306992" y="948585"/>
                  </a:cubicBezTo>
                  <a:cubicBezTo>
                    <a:pt x="317223" y="958890"/>
                    <a:pt x="327453" y="969798"/>
                    <a:pt x="338135" y="978599"/>
                  </a:cubicBezTo>
                  <a:cubicBezTo>
                    <a:pt x="339640" y="980329"/>
                    <a:pt x="340317" y="981157"/>
                    <a:pt x="341821" y="982887"/>
                  </a:cubicBezTo>
                  <a:cubicBezTo>
                    <a:pt x="344153" y="985445"/>
                    <a:pt x="346184" y="988153"/>
                    <a:pt x="349419" y="991312"/>
                  </a:cubicBezTo>
                  <a:cubicBezTo>
                    <a:pt x="356189" y="994472"/>
                    <a:pt x="362884" y="997932"/>
                    <a:pt x="369579" y="1001543"/>
                  </a:cubicBezTo>
                  <a:cubicBezTo>
                    <a:pt x="376350" y="1005003"/>
                    <a:pt x="383421" y="1008238"/>
                    <a:pt x="390191" y="1011623"/>
                  </a:cubicBezTo>
                  <a:cubicBezTo>
                    <a:pt x="392749" y="1012977"/>
                    <a:pt x="395081" y="1014180"/>
                    <a:pt x="397337" y="1015384"/>
                  </a:cubicBezTo>
                  <a:cubicBezTo>
                    <a:pt x="399669" y="1016513"/>
                    <a:pt x="402001" y="1017716"/>
                    <a:pt x="404408" y="1019221"/>
                  </a:cubicBezTo>
                  <a:cubicBezTo>
                    <a:pt x="406515" y="1023433"/>
                    <a:pt x="408771" y="1027571"/>
                    <a:pt x="411103" y="1031783"/>
                  </a:cubicBezTo>
                  <a:lnTo>
                    <a:pt x="414564" y="1038102"/>
                  </a:lnTo>
                  <a:lnTo>
                    <a:pt x="418250" y="1044270"/>
                  </a:lnTo>
                  <a:cubicBezTo>
                    <a:pt x="425020" y="1046302"/>
                    <a:pt x="430737" y="1049386"/>
                    <a:pt x="435928" y="1053072"/>
                  </a:cubicBezTo>
                  <a:cubicBezTo>
                    <a:pt x="441193" y="1056607"/>
                    <a:pt x="446083" y="1060519"/>
                    <a:pt x="450672" y="1064957"/>
                  </a:cubicBezTo>
                  <a:cubicBezTo>
                    <a:pt x="459699" y="1073984"/>
                    <a:pt x="468726" y="1082786"/>
                    <a:pt x="478956" y="1090233"/>
                  </a:cubicBezTo>
                  <a:cubicBezTo>
                    <a:pt x="471659" y="1097605"/>
                    <a:pt x="459172" y="1100163"/>
                    <a:pt x="445331" y="1098132"/>
                  </a:cubicBezTo>
                  <a:cubicBezTo>
                    <a:pt x="438560" y="1096928"/>
                    <a:pt x="431565" y="1094295"/>
                    <a:pt x="424870" y="1090684"/>
                  </a:cubicBezTo>
                  <a:cubicBezTo>
                    <a:pt x="421560" y="1088879"/>
                    <a:pt x="418250" y="1086848"/>
                    <a:pt x="415241" y="1084365"/>
                  </a:cubicBezTo>
                  <a:cubicBezTo>
                    <a:pt x="412307" y="1081808"/>
                    <a:pt x="409448" y="1079025"/>
                    <a:pt x="406891" y="1076015"/>
                  </a:cubicBezTo>
                  <a:cubicBezTo>
                    <a:pt x="403807" y="1080228"/>
                    <a:pt x="399970" y="1080980"/>
                    <a:pt x="395607" y="1079626"/>
                  </a:cubicBezTo>
                  <a:cubicBezTo>
                    <a:pt x="391319" y="1078272"/>
                    <a:pt x="386279" y="1075037"/>
                    <a:pt x="381540" y="1070750"/>
                  </a:cubicBezTo>
                  <a:cubicBezTo>
                    <a:pt x="376726" y="1066537"/>
                    <a:pt x="371686" y="1061723"/>
                    <a:pt x="366721" y="1057886"/>
                  </a:cubicBezTo>
                  <a:cubicBezTo>
                    <a:pt x="361606" y="1054125"/>
                    <a:pt x="357017" y="1050589"/>
                    <a:pt x="352202" y="1049837"/>
                  </a:cubicBezTo>
                  <a:cubicBezTo>
                    <a:pt x="337910" y="1059541"/>
                    <a:pt x="346184" y="1076467"/>
                    <a:pt x="355287" y="1092790"/>
                  </a:cubicBezTo>
                  <a:cubicBezTo>
                    <a:pt x="357468" y="1096928"/>
                    <a:pt x="359650" y="1101141"/>
                    <a:pt x="361380" y="1105203"/>
                  </a:cubicBezTo>
                  <a:cubicBezTo>
                    <a:pt x="363185" y="1109265"/>
                    <a:pt x="364690" y="1113101"/>
                    <a:pt x="365292" y="1116862"/>
                  </a:cubicBezTo>
                  <a:cubicBezTo>
                    <a:pt x="366570" y="1124385"/>
                    <a:pt x="364539" y="1131381"/>
                    <a:pt x="355813" y="1137023"/>
                  </a:cubicBezTo>
                  <a:cubicBezTo>
                    <a:pt x="351225" y="1137173"/>
                    <a:pt x="346636" y="1136722"/>
                    <a:pt x="342198" y="1135895"/>
                  </a:cubicBezTo>
                  <a:cubicBezTo>
                    <a:pt x="337759" y="1135067"/>
                    <a:pt x="333547" y="1133487"/>
                    <a:pt x="329409" y="1131907"/>
                  </a:cubicBezTo>
                  <a:cubicBezTo>
                    <a:pt x="321135" y="1128673"/>
                    <a:pt x="313386" y="1124611"/>
                    <a:pt x="306541" y="1121301"/>
                  </a:cubicBezTo>
                  <a:cubicBezTo>
                    <a:pt x="293226" y="1114230"/>
                    <a:pt x="282920" y="1110243"/>
                    <a:pt x="277354" y="1122429"/>
                  </a:cubicBezTo>
                  <a:cubicBezTo>
                    <a:pt x="273818" y="1120097"/>
                    <a:pt x="270884" y="1117614"/>
                    <a:pt x="268327" y="1115132"/>
                  </a:cubicBezTo>
                  <a:cubicBezTo>
                    <a:pt x="265769" y="1112575"/>
                    <a:pt x="263813" y="1109867"/>
                    <a:pt x="261933" y="1107234"/>
                  </a:cubicBezTo>
                  <a:cubicBezTo>
                    <a:pt x="258322" y="1101817"/>
                    <a:pt x="255689" y="1096401"/>
                    <a:pt x="252906" y="1090910"/>
                  </a:cubicBezTo>
                  <a:cubicBezTo>
                    <a:pt x="251552" y="1088202"/>
                    <a:pt x="250047" y="1085494"/>
                    <a:pt x="248543" y="1082711"/>
                  </a:cubicBezTo>
                  <a:cubicBezTo>
                    <a:pt x="247038" y="1079927"/>
                    <a:pt x="245383" y="1077069"/>
                    <a:pt x="243352" y="1074285"/>
                  </a:cubicBezTo>
                  <a:cubicBezTo>
                    <a:pt x="239365" y="1068644"/>
                    <a:pt x="234024" y="1063152"/>
                    <a:pt x="226126" y="1057585"/>
                  </a:cubicBezTo>
                  <a:cubicBezTo>
                    <a:pt x="221311" y="1061121"/>
                    <a:pt x="216497" y="1064732"/>
                    <a:pt x="211683" y="1068342"/>
                  </a:cubicBezTo>
                  <a:cubicBezTo>
                    <a:pt x="239215" y="1099410"/>
                    <a:pt x="266296" y="1130403"/>
                    <a:pt x="294430" y="1156656"/>
                  </a:cubicBezTo>
                  <a:cubicBezTo>
                    <a:pt x="301576" y="1163051"/>
                    <a:pt x="308422" y="1169670"/>
                    <a:pt x="315643" y="1175388"/>
                  </a:cubicBezTo>
                  <a:cubicBezTo>
                    <a:pt x="322865" y="1181104"/>
                    <a:pt x="330086" y="1186596"/>
                    <a:pt x="337157" y="1191711"/>
                  </a:cubicBezTo>
                  <a:cubicBezTo>
                    <a:pt x="344229" y="1196902"/>
                    <a:pt x="351751" y="1201039"/>
                    <a:pt x="358973" y="1205101"/>
                  </a:cubicBezTo>
                  <a:cubicBezTo>
                    <a:pt x="366269" y="1209013"/>
                    <a:pt x="373265" y="1212774"/>
                    <a:pt x="380713" y="1215332"/>
                  </a:cubicBezTo>
                  <a:cubicBezTo>
                    <a:pt x="373566" y="1192990"/>
                    <a:pt x="390492" y="1199986"/>
                    <a:pt x="406063" y="1206455"/>
                  </a:cubicBezTo>
                  <a:cubicBezTo>
                    <a:pt x="409975" y="1208035"/>
                    <a:pt x="413812" y="1209765"/>
                    <a:pt x="417347" y="1210818"/>
                  </a:cubicBezTo>
                  <a:cubicBezTo>
                    <a:pt x="420883" y="1211796"/>
                    <a:pt x="423892" y="1212398"/>
                    <a:pt x="426148" y="1212097"/>
                  </a:cubicBezTo>
                  <a:cubicBezTo>
                    <a:pt x="430587" y="1211495"/>
                    <a:pt x="431489" y="1207283"/>
                    <a:pt x="426224" y="1196300"/>
                  </a:cubicBezTo>
                  <a:cubicBezTo>
                    <a:pt x="419829" y="1192238"/>
                    <a:pt x="413736" y="1187649"/>
                    <a:pt x="407342" y="1183211"/>
                  </a:cubicBezTo>
                  <a:cubicBezTo>
                    <a:pt x="404183" y="1180954"/>
                    <a:pt x="400948" y="1178697"/>
                    <a:pt x="397713" y="1176440"/>
                  </a:cubicBezTo>
                  <a:cubicBezTo>
                    <a:pt x="394479" y="1174108"/>
                    <a:pt x="391319" y="1171551"/>
                    <a:pt x="388009" y="1169144"/>
                  </a:cubicBezTo>
                  <a:cubicBezTo>
                    <a:pt x="400045" y="1168015"/>
                    <a:pt x="409072" y="1169144"/>
                    <a:pt x="416219" y="1172078"/>
                  </a:cubicBezTo>
                  <a:cubicBezTo>
                    <a:pt x="423440" y="1174936"/>
                    <a:pt x="428706" y="1179826"/>
                    <a:pt x="433897" y="1184264"/>
                  </a:cubicBezTo>
                  <a:cubicBezTo>
                    <a:pt x="444278" y="1183060"/>
                    <a:pt x="455636" y="1182383"/>
                    <a:pt x="465641" y="1180954"/>
                  </a:cubicBezTo>
                  <a:cubicBezTo>
                    <a:pt x="480461" y="1182910"/>
                    <a:pt x="491594" y="1185467"/>
                    <a:pt x="502878" y="1188702"/>
                  </a:cubicBezTo>
                  <a:cubicBezTo>
                    <a:pt x="508595" y="1190131"/>
                    <a:pt x="514387" y="1191711"/>
                    <a:pt x="520555" y="1193516"/>
                  </a:cubicBezTo>
                  <a:cubicBezTo>
                    <a:pt x="523640" y="1194419"/>
                    <a:pt x="526874" y="1195322"/>
                    <a:pt x="530259" y="1196224"/>
                  </a:cubicBezTo>
                  <a:cubicBezTo>
                    <a:pt x="533720" y="1197052"/>
                    <a:pt x="537331" y="1197804"/>
                    <a:pt x="541242" y="1198632"/>
                  </a:cubicBezTo>
                  <a:cubicBezTo>
                    <a:pt x="545455" y="1184113"/>
                    <a:pt x="565690" y="1192087"/>
                    <a:pt x="583519" y="1195999"/>
                  </a:cubicBezTo>
                  <a:cubicBezTo>
                    <a:pt x="587957" y="1197052"/>
                    <a:pt x="592169" y="1198105"/>
                    <a:pt x="595931" y="1198331"/>
                  </a:cubicBezTo>
                  <a:cubicBezTo>
                    <a:pt x="599692" y="1198556"/>
                    <a:pt x="602927" y="1198256"/>
                    <a:pt x="605259" y="1197202"/>
                  </a:cubicBezTo>
                  <a:cubicBezTo>
                    <a:pt x="609998" y="1195021"/>
                    <a:pt x="611051" y="1189455"/>
                    <a:pt x="606387" y="1177794"/>
                  </a:cubicBezTo>
                  <a:cubicBezTo>
                    <a:pt x="605108" y="1165834"/>
                    <a:pt x="611352" y="1166661"/>
                    <a:pt x="620003" y="1170498"/>
                  </a:cubicBezTo>
                  <a:cubicBezTo>
                    <a:pt x="628578" y="1174635"/>
                    <a:pt x="640088" y="1180653"/>
                    <a:pt x="648137" y="1180427"/>
                  </a:cubicBezTo>
                  <a:cubicBezTo>
                    <a:pt x="648588" y="1183737"/>
                    <a:pt x="650845" y="1186145"/>
                    <a:pt x="654230" y="1187950"/>
                  </a:cubicBezTo>
                  <a:cubicBezTo>
                    <a:pt x="657615" y="1189680"/>
                    <a:pt x="662279" y="1190507"/>
                    <a:pt x="667319" y="1191185"/>
                  </a:cubicBezTo>
                  <a:cubicBezTo>
                    <a:pt x="672359" y="1191862"/>
                    <a:pt x="677926" y="1192313"/>
                    <a:pt x="683267" y="1192839"/>
                  </a:cubicBezTo>
                  <a:cubicBezTo>
                    <a:pt x="688683" y="1193216"/>
                    <a:pt x="693949" y="1193592"/>
                    <a:pt x="698387" y="1194645"/>
                  </a:cubicBezTo>
                  <a:cubicBezTo>
                    <a:pt x="701998" y="1190884"/>
                    <a:pt x="708392" y="1188552"/>
                    <a:pt x="713131" y="1185467"/>
                  </a:cubicBezTo>
                  <a:cubicBezTo>
                    <a:pt x="717870" y="1182157"/>
                    <a:pt x="720954" y="1178171"/>
                    <a:pt x="718171" y="1171626"/>
                  </a:cubicBezTo>
                  <a:cubicBezTo>
                    <a:pt x="692294" y="1171551"/>
                    <a:pt x="714635" y="1152519"/>
                    <a:pt x="686953" y="1153422"/>
                  </a:cubicBezTo>
                  <a:cubicBezTo>
                    <a:pt x="690413" y="1149736"/>
                    <a:pt x="688457" y="1141160"/>
                    <a:pt x="689209" y="1134992"/>
                  </a:cubicBezTo>
                  <a:cubicBezTo>
                    <a:pt x="689962" y="1128973"/>
                    <a:pt x="693272" y="1124987"/>
                    <a:pt x="707263" y="1130704"/>
                  </a:cubicBezTo>
                  <a:cubicBezTo>
                    <a:pt x="704781" y="1120624"/>
                    <a:pt x="706887" y="1114154"/>
                    <a:pt x="711326" y="1109791"/>
                  </a:cubicBezTo>
                  <a:cubicBezTo>
                    <a:pt x="715764" y="1105579"/>
                    <a:pt x="722760" y="1102871"/>
                    <a:pt x="730357" y="1100840"/>
                  </a:cubicBezTo>
                  <a:cubicBezTo>
                    <a:pt x="734194" y="1099786"/>
                    <a:pt x="738181" y="1099034"/>
                    <a:pt x="742092" y="1098056"/>
                  </a:cubicBezTo>
                  <a:cubicBezTo>
                    <a:pt x="746004" y="1096928"/>
                    <a:pt x="749916" y="1095800"/>
                    <a:pt x="753527" y="1094521"/>
                  </a:cubicBezTo>
                  <a:cubicBezTo>
                    <a:pt x="760748" y="1091963"/>
                    <a:pt x="766766" y="1088653"/>
                    <a:pt x="769700" y="1082936"/>
                  </a:cubicBezTo>
                  <a:cubicBezTo>
                    <a:pt x="782639" y="1067064"/>
                    <a:pt x="809870" y="1065258"/>
                    <a:pt x="834845" y="1061948"/>
                  </a:cubicBezTo>
                  <a:cubicBezTo>
                    <a:pt x="838907" y="1053072"/>
                    <a:pt x="844849" y="1046151"/>
                    <a:pt x="851845" y="1039757"/>
                  </a:cubicBezTo>
                  <a:cubicBezTo>
                    <a:pt x="858766" y="1032987"/>
                    <a:pt x="866966" y="1027947"/>
                    <a:pt x="875541" y="1022079"/>
                  </a:cubicBezTo>
                  <a:cubicBezTo>
                    <a:pt x="884042" y="1016814"/>
                    <a:pt x="893144" y="1011172"/>
                    <a:pt x="902397" y="1005455"/>
                  </a:cubicBezTo>
                  <a:cubicBezTo>
                    <a:pt x="906910" y="1002671"/>
                    <a:pt x="911273" y="999361"/>
                    <a:pt x="915711" y="996277"/>
                  </a:cubicBezTo>
                  <a:cubicBezTo>
                    <a:pt x="917893" y="994697"/>
                    <a:pt x="920074" y="993268"/>
                    <a:pt x="922181" y="991613"/>
                  </a:cubicBezTo>
                  <a:cubicBezTo>
                    <a:pt x="924212" y="989883"/>
                    <a:pt x="926243" y="988153"/>
                    <a:pt x="928274" y="986423"/>
                  </a:cubicBezTo>
                  <a:cubicBezTo>
                    <a:pt x="925942" y="980931"/>
                    <a:pt x="923610" y="975365"/>
                    <a:pt x="921278" y="969873"/>
                  </a:cubicBezTo>
                  <a:cubicBezTo>
                    <a:pt x="922030" y="969572"/>
                    <a:pt x="923610" y="968895"/>
                    <a:pt x="924362" y="968519"/>
                  </a:cubicBezTo>
                  <a:cubicBezTo>
                    <a:pt x="927446" y="968820"/>
                    <a:pt x="930305" y="968971"/>
                    <a:pt x="932938" y="969046"/>
                  </a:cubicBezTo>
                  <a:cubicBezTo>
                    <a:pt x="935495" y="968971"/>
                    <a:pt x="937827" y="968820"/>
                    <a:pt x="939934" y="968594"/>
                  </a:cubicBezTo>
                  <a:cubicBezTo>
                    <a:pt x="944221" y="968143"/>
                    <a:pt x="947832" y="967767"/>
                    <a:pt x="950992" y="967391"/>
                  </a:cubicBezTo>
                  <a:cubicBezTo>
                    <a:pt x="949788" y="957310"/>
                    <a:pt x="947607" y="947907"/>
                    <a:pt x="945124" y="938204"/>
                  </a:cubicBezTo>
                  <a:cubicBezTo>
                    <a:pt x="944673" y="929026"/>
                    <a:pt x="943394" y="920300"/>
                    <a:pt x="942190" y="910822"/>
                  </a:cubicBezTo>
                  <a:cubicBezTo>
                    <a:pt x="945651" y="908640"/>
                    <a:pt x="949262" y="906384"/>
                    <a:pt x="952948" y="904127"/>
                  </a:cubicBezTo>
                  <a:cubicBezTo>
                    <a:pt x="954753" y="902998"/>
                    <a:pt x="956709" y="901945"/>
                    <a:pt x="958439" y="900742"/>
                  </a:cubicBezTo>
                  <a:cubicBezTo>
                    <a:pt x="960169" y="899538"/>
                    <a:pt x="961899" y="898334"/>
                    <a:pt x="963554" y="897131"/>
                  </a:cubicBezTo>
                  <a:cubicBezTo>
                    <a:pt x="978073" y="903525"/>
                    <a:pt x="980254" y="912401"/>
                    <a:pt x="978449" y="922632"/>
                  </a:cubicBezTo>
                  <a:cubicBezTo>
                    <a:pt x="977696" y="927822"/>
                    <a:pt x="975665" y="932862"/>
                    <a:pt x="974010" y="937903"/>
                  </a:cubicBezTo>
                  <a:cubicBezTo>
                    <a:pt x="972355" y="942943"/>
                    <a:pt x="971077" y="948058"/>
                    <a:pt x="971302" y="952797"/>
                  </a:cubicBezTo>
                  <a:cubicBezTo>
                    <a:pt x="966864" y="958815"/>
                    <a:pt x="962652" y="965284"/>
                    <a:pt x="958288" y="972205"/>
                  </a:cubicBezTo>
                  <a:cubicBezTo>
                    <a:pt x="957085" y="979502"/>
                    <a:pt x="955731" y="986799"/>
                    <a:pt x="955054" y="993870"/>
                  </a:cubicBezTo>
                  <a:cubicBezTo>
                    <a:pt x="954377" y="997330"/>
                    <a:pt x="951970" y="1000189"/>
                    <a:pt x="948735" y="1002521"/>
                  </a:cubicBezTo>
                  <a:cubicBezTo>
                    <a:pt x="945425" y="1004777"/>
                    <a:pt x="941513" y="1006658"/>
                    <a:pt x="938203" y="1008764"/>
                  </a:cubicBezTo>
                  <a:cubicBezTo>
                    <a:pt x="931659" y="1013128"/>
                    <a:pt x="927070" y="1017490"/>
                    <a:pt x="934743" y="1027044"/>
                  </a:cubicBezTo>
                  <a:cubicBezTo>
                    <a:pt x="923459" y="1029602"/>
                    <a:pt x="918795" y="1035469"/>
                    <a:pt x="915486" y="1041412"/>
                  </a:cubicBezTo>
                  <a:cubicBezTo>
                    <a:pt x="912251" y="1047505"/>
                    <a:pt x="910822" y="1054501"/>
                    <a:pt x="906759" y="1060218"/>
                  </a:cubicBezTo>
                  <a:cubicBezTo>
                    <a:pt x="904728" y="1067666"/>
                    <a:pt x="909092" y="1071276"/>
                    <a:pt x="915636" y="1072781"/>
                  </a:cubicBezTo>
                  <a:cubicBezTo>
                    <a:pt x="918871" y="1073533"/>
                    <a:pt x="922632" y="1073759"/>
                    <a:pt x="926318" y="1073608"/>
                  </a:cubicBezTo>
                  <a:cubicBezTo>
                    <a:pt x="928123" y="1073533"/>
                    <a:pt x="929929" y="1073458"/>
                    <a:pt x="931659" y="1073232"/>
                  </a:cubicBezTo>
                  <a:cubicBezTo>
                    <a:pt x="933314" y="1072931"/>
                    <a:pt x="934894" y="1072630"/>
                    <a:pt x="936248" y="1072254"/>
                  </a:cubicBezTo>
                  <a:cubicBezTo>
                    <a:pt x="953173" y="1054727"/>
                    <a:pt x="966714" y="1056081"/>
                    <a:pt x="979803" y="1056758"/>
                  </a:cubicBezTo>
                  <a:cubicBezTo>
                    <a:pt x="992290" y="1056908"/>
                    <a:pt x="1004326" y="1056382"/>
                    <a:pt x="1011171" y="1033588"/>
                  </a:cubicBezTo>
                  <a:cubicBezTo>
                    <a:pt x="1014782" y="1033212"/>
                    <a:pt x="1018694" y="1032535"/>
                    <a:pt x="1022455" y="1031181"/>
                  </a:cubicBezTo>
                  <a:cubicBezTo>
                    <a:pt x="1026216" y="1029827"/>
                    <a:pt x="1030128" y="1028173"/>
                    <a:pt x="1034040" y="1026367"/>
                  </a:cubicBezTo>
                  <a:cubicBezTo>
                    <a:pt x="1037951" y="1024487"/>
                    <a:pt x="1042089" y="1022681"/>
                    <a:pt x="1045850" y="1020349"/>
                  </a:cubicBezTo>
                  <a:cubicBezTo>
                    <a:pt x="1049687" y="1018092"/>
                    <a:pt x="1053523" y="1015760"/>
                    <a:pt x="1057284" y="1013504"/>
                  </a:cubicBezTo>
                  <a:cubicBezTo>
                    <a:pt x="1065032" y="1009216"/>
                    <a:pt x="1072028" y="1004552"/>
                    <a:pt x="1078949" y="1001618"/>
                  </a:cubicBezTo>
                  <a:cubicBezTo>
                    <a:pt x="1082409" y="1000113"/>
                    <a:pt x="1085719" y="998985"/>
                    <a:pt x="1088954" y="998383"/>
                  </a:cubicBezTo>
                  <a:cubicBezTo>
                    <a:pt x="1092113" y="997707"/>
                    <a:pt x="1095122" y="997405"/>
                    <a:pt x="1098131" y="997857"/>
                  </a:cubicBezTo>
                  <a:cubicBezTo>
                    <a:pt x="1114530" y="997481"/>
                    <a:pt x="1123257" y="991989"/>
                    <a:pt x="1134465" y="999737"/>
                  </a:cubicBezTo>
                  <a:cubicBezTo>
                    <a:pt x="1137925" y="995073"/>
                    <a:pt x="1140709" y="989281"/>
                    <a:pt x="1143342" y="983113"/>
                  </a:cubicBezTo>
                  <a:cubicBezTo>
                    <a:pt x="1146125" y="977020"/>
                    <a:pt x="1148081" y="969949"/>
                    <a:pt x="1150939" y="963479"/>
                  </a:cubicBezTo>
                  <a:cubicBezTo>
                    <a:pt x="1152368" y="960169"/>
                    <a:pt x="1153873" y="957010"/>
                    <a:pt x="1155678" y="953926"/>
                  </a:cubicBezTo>
                  <a:cubicBezTo>
                    <a:pt x="1157484" y="950841"/>
                    <a:pt x="1159214" y="947607"/>
                    <a:pt x="1161471" y="944748"/>
                  </a:cubicBezTo>
                  <a:cubicBezTo>
                    <a:pt x="1165758" y="938881"/>
                    <a:pt x="1171852" y="934066"/>
                    <a:pt x="1179449" y="929854"/>
                  </a:cubicBezTo>
                  <a:cubicBezTo>
                    <a:pt x="1186144" y="925942"/>
                    <a:pt x="1194193" y="928951"/>
                    <a:pt x="1203145" y="928725"/>
                  </a:cubicBezTo>
                  <a:cubicBezTo>
                    <a:pt x="1207583" y="928575"/>
                    <a:pt x="1212398" y="927747"/>
                    <a:pt x="1217062" y="924588"/>
                  </a:cubicBezTo>
                  <a:cubicBezTo>
                    <a:pt x="1221650" y="921353"/>
                    <a:pt x="1226314" y="916012"/>
                    <a:pt x="1230978" y="907286"/>
                  </a:cubicBezTo>
                  <a:cubicBezTo>
                    <a:pt x="1229248" y="903826"/>
                    <a:pt x="1227368" y="900366"/>
                    <a:pt x="1225336" y="896755"/>
                  </a:cubicBezTo>
                  <a:cubicBezTo>
                    <a:pt x="1223155" y="893219"/>
                    <a:pt x="1221049" y="889608"/>
                    <a:pt x="1218867" y="885998"/>
                  </a:cubicBezTo>
                  <a:cubicBezTo>
                    <a:pt x="1222854" y="873661"/>
                    <a:pt x="1230677" y="865611"/>
                    <a:pt x="1237222" y="862753"/>
                  </a:cubicBezTo>
                  <a:cubicBezTo>
                    <a:pt x="1243917" y="860045"/>
                    <a:pt x="1250236" y="862903"/>
                    <a:pt x="1251439" y="874112"/>
                  </a:cubicBezTo>
                  <a:cubicBezTo>
                    <a:pt x="1249408" y="881183"/>
                    <a:pt x="1239780" y="887577"/>
                    <a:pt x="1239855" y="900516"/>
                  </a:cubicBezTo>
                  <a:cubicBezTo>
                    <a:pt x="1246625" y="897958"/>
                    <a:pt x="1254148" y="895777"/>
                    <a:pt x="1261068" y="893069"/>
                  </a:cubicBezTo>
                  <a:cubicBezTo>
                    <a:pt x="1267312" y="886524"/>
                    <a:pt x="1270772" y="878400"/>
                    <a:pt x="1273631" y="869899"/>
                  </a:cubicBezTo>
                  <a:cubicBezTo>
                    <a:pt x="1274985" y="865611"/>
                    <a:pt x="1276188" y="861324"/>
                    <a:pt x="1276941" y="856810"/>
                  </a:cubicBezTo>
                  <a:cubicBezTo>
                    <a:pt x="1277618" y="852297"/>
                    <a:pt x="1278219" y="847708"/>
                    <a:pt x="1278671" y="843119"/>
                  </a:cubicBezTo>
                  <a:lnTo>
                    <a:pt x="1280100" y="829428"/>
                  </a:lnTo>
                  <a:cubicBezTo>
                    <a:pt x="1280401" y="824840"/>
                    <a:pt x="1280627" y="820251"/>
                    <a:pt x="1281153" y="815813"/>
                  </a:cubicBezTo>
                  <a:cubicBezTo>
                    <a:pt x="1282056" y="806936"/>
                    <a:pt x="1283786" y="798436"/>
                    <a:pt x="1286269" y="790312"/>
                  </a:cubicBezTo>
                  <a:cubicBezTo>
                    <a:pt x="1298906" y="794449"/>
                    <a:pt x="1312597" y="783015"/>
                    <a:pt x="1319443" y="759319"/>
                  </a:cubicBezTo>
                  <a:cubicBezTo>
                    <a:pt x="1316509" y="750593"/>
                    <a:pt x="1315155" y="737955"/>
                    <a:pt x="1317562" y="726972"/>
                  </a:cubicBezTo>
                  <a:cubicBezTo>
                    <a:pt x="1318841" y="721481"/>
                    <a:pt x="1320195" y="716140"/>
                    <a:pt x="1322753" y="711852"/>
                  </a:cubicBezTo>
                  <a:cubicBezTo>
                    <a:pt x="1325235" y="707564"/>
                    <a:pt x="1328695" y="704179"/>
                    <a:pt x="1333058" y="702299"/>
                  </a:cubicBezTo>
                  <a:cubicBezTo>
                    <a:pt x="1333058" y="697259"/>
                    <a:pt x="1332607" y="692219"/>
                    <a:pt x="1332080" y="687103"/>
                  </a:cubicBezTo>
                  <a:lnTo>
                    <a:pt x="1330651" y="672058"/>
                  </a:lnTo>
                  <a:cubicBezTo>
                    <a:pt x="1329673" y="662053"/>
                    <a:pt x="1327793" y="652048"/>
                    <a:pt x="1326664" y="642269"/>
                  </a:cubicBezTo>
                  <a:cubicBezTo>
                    <a:pt x="1321399" y="634446"/>
                    <a:pt x="1312748" y="635950"/>
                    <a:pt x="1305451" y="633994"/>
                  </a:cubicBezTo>
                  <a:cubicBezTo>
                    <a:pt x="1309663" y="602400"/>
                    <a:pt x="1302367" y="565916"/>
                    <a:pt x="1296273" y="533118"/>
                  </a:cubicBezTo>
                  <a:cubicBezTo>
                    <a:pt x="1290406" y="500019"/>
                    <a:pt x="1285892" y="470230"/>
                    <a:pt x="1299659" y="443601"/>
                  </a:cubicBezTo>
                  <a:cubicBezTo>
                    <a:pt x="1295521" y="431038"/>
                    <a:pt x="1288751" y="434724"/>
                    <a:pt x="1282432" y="436981"/>
                  </a:cubicBezTo>
                  <a:cubicBezTo>
                    <a:pt x="1279273" y="438109"/>
                    <a:pt x="1276188" y="438937"/>
                    <a:pt x="1273556" y="437282"/>
                  </a:cubicBezTo>
                  <a:cubicBezTo>
                    <a:pt x="1270923" y="435702"/>
                    <a:pt x="1269117" y="431565"/>
                    <a:pt x="1267387" y="423139"/>
                  </a:cubicBezTo>
                  <a:cubicBezTo>
                    <a:pt x="1263626" y="405687"/>
                    <a:pt x="1275888" y="403055"/>
                    <a:pt x="1285366" y="398165"/>
                  </a:cubicBezTo>
                  <a:cubicBezTo>
                    <a:pt x="1294844" y="393275"/>
                    <a:pt x="1301614" y="385301"/>
                    <a:pt x="1284087" y="356942"/>
                  </a:cubicBezTo>
                  <a:cubicBezTo>
                    <a:pt x="1270170" y="362508"/>
                    <a:pt x="1267387" y="363637"/>
                    <a:pt x="1263852" y="365066"/>
                  </a:cubicBezTo>
                  <a:cubicBezTo>
                    <a:pt x="1261971" y="360101"/>
                    <a:pt x="1257984" y="353406"/>
                    <a:pt x="1255502" y="347012"/>
                  </a:cubicBezTo>
                  <a:cubicBezTo>
                    <a:pt x="1252643" y="340843"/>
                    <a:pt x="1251214" y="334901"/>
                    <a:pt x="1254825" y="331215"/>
                  </a:cubicBezTo>
                  <a:cubicBezTo>
                    <a:pt x="1249258" y="322489"/>
                    <a:pt x="1244218" y="318878"/>
                    <a:pt x="1239403" y="317674"/>
                  </a:cubicBezTo>
                  <a:cubicBezTo>
                    <a:pt x="1234664" y="316471"/>
                    <a:pt x="1230602" y="317524"/>
                    <a:pt x="1226841" y="318276"/>
                  </a:cubicBezTo>
                  <a:cubicBezTo>
                    <a:pt x="1223080" y="319028"/>
                    <a:pt x="1219770" y="319480"/>
                    <a:pt x="1216686" y="317072"/>
                  </a:cubicBezTo>
                  <a:cubicBezTo>
                    <a:pt x="1213601" y="314665"/>
                    <a:pt x="1210893" y="309400"/>
                    <a:pt x="1207508" y="299019"/>
                  </a:cubicBezTo>
                  <a:cubicBezTo>
                    <a:pt x="1202694" y="298492"/>
                    <a:pt x="1198256" y="298191"/>
                    <a:pt x="1193441" y="297289"/>
                  </a:cubicBezTo>
                  <a:cubicBezTo>
                    <a:pt x="1188702" y="296386"/>
                    <a:pt x="1183512" y="294956"/>
                    <a:pt x="1177042" y="292549"/>
                  </a:cubicBezTo>
                  <a:cubicBezTo>
                    <a:pt x="1172153" y="287133"/>
                    <a:pt x="1167564" y="281491"/>
                    <a:pt x="1162825" y="276150"/>
                  </a:cubicBezTo>
                  <a:cubicBezTo>
                    <a:pt x="1157935" y="270960"/>
                    <a:pt x="1153121" y="265844"/>
                    <a:pt x="1148382" y="261105"/>
                  </a:cubicBezTo>
                  <a:cubicBezTo>
                    <a:pt x="1155001" y="257419"/>
                    <a:pt x="1161772" y="255087"/>
                    <a:pt x="1168467" y="251476"/>
                  </a:cubicBezTo>
                  <a:cubicBezTo>
                    <a:pt x="1168692" y="246963"/>
                    <a:pt x="1168767" y="242149"/>
                    <a:pt x="1168692" y="237334"/>
                  </a:cubicBezTo>
                  <a:cubicBezTo>
                    <a:pt x="1168542" y="232670"/>
                    <a:pt x="1168316" y="227856"/>
                    <a:pt x="1168241" y="223342"/>
                  </a:cubicBezTo>
                  <a:cubicBezTo>
                    <a:pt x="1165909" y="219882"/>
                    <a:pt x="1162524" y="216196"/>
                    <a:pt x="1158913" y="212435"/>
                  </a:cubicBezTo>
                  <a:cubicBezTo>
                    <a:pt x="1155302" y="208598"/>
                    <a:pt x="1151014" y="205213"/>
                    <a:pt x="1147479" y="201527"/>
                  </a:cubicBezTo>
                  <a:cubicBezTo>
                    <a:pt x="1140332" y="194306"/>
                    <a:pt x="1135292" y="187159"/>
                    <a:pt x="1138226" y="180991"/>
                  </a:cubicBezTo>
                  <a:cubicBezTo>
                    <a:pt x="1142965" y="168052"/>
                    <a:pt x="1148005" y="154286"/>
                    <a:pt x="1153271" y="141799"/>
                  </a:cubicBezTo>
                  <a:cubicBezTo>
                    <a:pt x="1149134" y="129462"/>
                    <a:pt x="1146050" y="119382"/>
                    <a:pt x="1141987" y="108173"/>
                  </a:cubicBezTo>
                  <a:cubicBezTo>
                    <a:pt x="1140859" y="99522"/>
                    <a:pt x="1139881" y="90495"/>
                    <a:pt x="1138301" y="81920"/>
                  </a:cubicBezTo>
                  <a:cubicBezTo>
                    <a:pt x="1131757" y="76955"/>
                    <a:pt x="1124084" y="71163"/>
                    <a:pt x="1117539" y="66198"/>
                  </a:cubicBezTo>
                  <a:cubicBezTo>
                    <a:pt x="1118442" y="65069"/>
                    <a:pt x="1119420" y="63866"/>
                    <a:pt x="1119871" y="63339"/>
                  </a:cubicBezTo>
                  <a:cubicBezTo>
                    <a:pt x="1124761" y="59503"/>
                    <a:pt x="1130779" y="56569"/>
                    <a:pt x="1136872" y="53635"/>
                  </a:cubicBezTo>
                  <a:cubicBezTo>
                    <a:pt x="1149510" y="51830"/>
                    <a:pt x="1131080" y="36108"/>
                    <a:pt x="1136872" y="31143"/>
                  </a:cubicBezTo>
                  <a:cubicBezTo>
                    <a:pt x="1149736" y="26780"/>
                    <a:pt x="1162373" y="23169"/>
                    <a:pt x="1175312" y="19709"/>
                  </a:cubicBezTo>
                  <a:cubicBezTo>
                    <a:pt x="1179224" y="34679"/>
                    <a:pt x="1180803" y="44458"/>
                    <a:pt x="1182233" y="52883"/>
                  </a:cubicBezTo>
                  <a:cubicBezTo>
                    <a:pt x="1183587" y="61383"/>
                    <a:pt x="1184715" y="68605"/>
                    <a:pt x="1186596" y="78986"/>
                  </a:cubicBezTo>
                  <a:cubicBezTo>
                    <a:pt x="1184489" y="81168"/>
                    <a:pt x="1182910" y="82747"/>
                    <a:pt x="1181330" y="84402"/>
                  </a:cubicBezTo>
                  <a:cubicBezTo>
                    <a:pt x="1184189" y="91624"/>
                    <a:pt x="1186520" y="99222"/>
                    <a:pt x="1189530" y="105992"/>
                  </a:cubicBezTo>
                  <a:cubicBezTo>
                    <a:pt x="1185693" y="111634"/>
                    <a:pt x="1183963" y="117200"/>
                    <a:pt x="1180653" y="122316"/>
                  </a:cubicBezTo>
                  <a:cubicBezTo>
                    <a:pt x="1187799" y="135104"/>
                    <a:pt x="1195322" y="146914"/>
                    <a:pt x="1201490" y="157596"/>
                  </a:cubicBezTo>
                  <a:cubicBezTo>
                    <a:pt x="1204650" y="162862"/>
                    <a:pt x="1206982" y="168428"/>
                    <a:pt x="1208561" y="173694"/>
                  </a:cubicBezTo>
                  <a:cubicBezTo>
                    <a:pt x="1210141" y="179035"/>
                    <a:pt x="1210893" y="184301"/>
                    <a:pt x="1210442" y="189717"/>
                  </a:cubicBezTo>
                  <a:cubicBezTo>
                    <a:pt x="1227067" y="219732"/>
                    <a:pt x="1229624" y="224772"/>
                    <a:pt x="1257909" y="233122"/>
                  </a:cubicBezTo>
                  <a:cubicBezTo>
                    <a:pt x="1259865" y="239290"/>
                    <a:pt x="1261595" y="244255"/>
                    <a:pt x="1263475" y="248167"/>
                  </a:cubicBezTo>
                  <a:cubicBezTo>
                    <a:pt x="1265356" y="252078"/>
                    <a:pt x="1267462" y="254937"/>
                    <a:pt x="1269644" y="256968"/>
                  </a:cubicBezTo>
                  <a:cubicBezTo>
                    <a:pt x="1274007" y="261105"/>
                    <a:pt x="1279047" y="262083"/>
                    <a:pt x="1284313" y="262384"/>
                  </a:cubicBezTo>
                  <a:cubicBezTo>
                    <a:pt x="1294694" y="263061"/>
                    <a:pt x="1306654" y="260503"/>
                    <a:pt x="1318164" y="273216"/>
                  </a:cubicBezTo>
                  <a:cubicBezTo>
                    <a:pt x="1324332" y="282469"/>
                    <a:pt x="1327116" y="293001"/>
                    <a:pt x="1328996" y="303231"/>
                  </a:cubicBezTo>
                  <a:cubicBezTo>
                    <a:pt x="1330726" y="313612"/>
                    <a:pt x="1330576" y="324219"/>
                    <a:pt x="1331178" y="333848"/>
                  </a:cubicBezTo>
                  <a:cubicBezTo>
                    <a:pt x="1331930" y="343401"/>
                    <a:pt x="1332156" y="352654"/>
                    <a:pt x="1335014" y="360327"/>
                  </a:cubicBezTo>
                  <a:cubicBezTo>
                    <a:pt x="1336443" y="364163"/>
                    <a:pt x="1338399" y="367774"/>
                    <a:pt x="1341107" y="370933"/>
                  </a:cubicBezTo>
                  <a:cubicBezTo>
                    <a:pt x="1343740" y="374168"/>
                    <a:pt x="1347050" y="377102"/>
                    <a:pt x="1351413" y="379584"/>
                  </a:cubicBezTo>
                  <a:cubicBezTo>
                    <a:pt x="1349157" y="384474"/>
                    <a:pt x="1350586" y="393426"/>
                    <a:pt x="1350210" y="400346"/>
                  </a:cubicBezTo>
                  <a:cubicBezTo>
                    <a:pt x="1349683" y="407417"/>
                    <a:pt x="1347351" y="412307"/>
                    <a:pt x="1338625" y="409223"/>
                  </a:cubicBezTo>
                  <a:cubicBezTo>
                    <a:pt x="1340731" y="422086"/>
                    <a:pt x="1343138" y="433370"/>
                    <a:pt x="1345245" y="446083"/>
                  </a:cubicBezTo>
                  <a:cubicBezTo>
                    <a:pt x="1352918" y="445857"/>
                    <a:pt x="1360139" y="437583"/>
                    <a:pt x="1368188" y="448189"/>
                  </a:cubicBezTo>
                  <a:cubicBezTo>
                    <a:pt x="1370144" y="453154"/>
                    <a:pt x="1369016" y="456389"/>
                    <a:pt x="1355852" y="475496"/>
                  </a:cubicBezTo>
                  <a:cubicBezTo>
                    <a:pt x="1360064" y="480762"/>
                    <a:pt x="1363524" y="487156"/>
                    <a:pt x="1365706" y="494377"/>
                  </a:cubicBezTo>
                  <a:cubicBezTo>
                    <a:pt x="1367812" y="501599"/>
                    <a:pt x="1369242" y="509648"/>
                    <a:pt x="1370445" y="517847"/>
                  </a:cubicBezTo>
                  <a:cubicBezTo>
                    <a:pt x="1372100" y="534397"/>
                    <a:pt x="1372551" y="551924"/>
                    <a:pt x="1374206" y="567496"/>
                  </a:cubicBezTo>
                  <a:cubicBezTo>
                    <a:pt x="1380149" y="567947"/>
                    <a:pt x="1384663" y="570279"/>
                    <a:pt x="1388048" y="573965"/>
                  </a:cubicBezTo>
                  <a:cubicBezTo>
                    <a:pt x="1389778" y="575846"/>
                    <a:pt x="1391282" y="578027"/>
                    <a:pt x="1392411" y="580510"/>
                  </a:cubicBezTo>
                  <a:cubicBezTo>
                    <a:pt x="1393539" y="582992"/>
                    <a:pt x="1394367" y="585851"/>
                    <a:pt x="1395044" y="588860"/>
                  </a:cubicBezTo>
                  <a:cubicBezTo>
                    <a:pt x="1396398" y="594953"/>
                    <a:pt x="1396999" y="601949"/>
                    <a:pt x="1397225" y="609471"/>
                  </a:cubicBezTo>
                  <a:cubicBezTo>
                    <a:pt x="1397150" y="616994"/>
                    <a:pt x="1396548" y="624892"/>
                    <a:pt x="1395946" y="632866"/>
                  </a:cubicBezTo>
                  <a:cubicBezTo>
                    <a:pt x="1395570" y="640840"/>
                    <a:pt x="1394442" y="648814"/>
                    <a:pt x="1393840" y="656487"/>
                  </a:cubicBezTo>
                  <a:cubicBezTo>
                    <a:pt x="1393163" y="664160"/>
                    <a:pt x="1393389" y="671457"/>
                    <a:pt x="1393539" y="678076"/>
                  </a:cubicBezTo>
                  <a:cubicBezTo>
                    <a:pt x="1394216" y="691316"/>
                    <a:pt x="1398353" y="701998"/>
                    <a:pt x="1409261" y="707264"/>
                  </a:cubicBezTo>
                  <a:cubicBezTo>
                    <a:pt x="1404973" y="713432"/>
                    <a:pt x="1402717" y="719976"/>
                    <a:pt x="1401362" y="726897"/>
                  </a:cubicBezTo>
                  <a:cubicBezTo>
                    <a:pt x="1400685" y="730357"/>
                    <a:pt x="1400309" y="733893"/>
                    <a:pt x="1400008" y="737429"/>
                  </a:cubicBezTo>
                  <a:cubicBezTo>
                    <a:pt x="1399632" y="740964"/>
                    <a:pt x="1399181" y="744575"/>
                    <a:pt x="1398805" y="748186"/>
                  </a:cubicBezTo>
                  <a:cubicBezTo>
                    <a:pt x="1398053" y="755407"/>
                    <a:pt x="1397300" y="762704"/>
                    <a:pt x="1395645" y="769775"/>
                  </a:cubicBezTo>
                  <a:cubicBezTo>
                    <a:pt x="1393614" y="776696"/>
                    <a:pt x="1390530" y="783391"/>
                    <a:pt x="1385640" y="789183"/>
                  </a:cubicBezTo>
                  <a:cubicBezTo>
                    <a:pt x="1381578" y="799338"/>
                    <a:pt x="1377742" y="808667"/>
                    <a:pt x="1375184" y="817844"/>
                  </a:cubicBezTo>
                  <a:cubicBezTo>
                    <a:pt x="1373830" y="822432"/>
                    <a:pt x="1372777" y="826871"/>
                    <a:pt x="1371874" y="831309"/>
                  </a:cubicBezTo>
                  <a:cubicBezTo>
                    <a:pt x="1370746" y="835672"/>
                    <a:pt x="1369843" y="839960"/>
                    <a:pt x="1369016" y="844173"/>
                  </a:cubicBezTo>
                  <a:cubicBezTo>
                    <a:pt x="1367361" y="852598"/>
                    <a:pt x="1366684" y="861098"/>
                    <a:pt x="1365555" y="869072"/>
                  </a:cubicBezTo>
                  <a:cubicBezTo>
                    <a:pt x="1364427" y="877121"/>
                    <a:pt x="1363600" y="885095"/>
                    <a:pt x="1362697" y="893069"/>
                  </a:cubicBezTo>
                  <a:cubicBezTo>
                    <a:pt x="1361945" y="901118"/>
                    <a:pt x="1360290" y="908640"/>
                    <a:pt x="1358635" y="916388"/>
                  </a:cubicBezTo>
                  <a:cubicBezTo>
                    <a:pt x="1356754" y="923986"/>
                    <a:pt x="1354949" y="931810"/>
                    <a:pt x="1351639" y="939106"/>
                  </a:cubicBezTo>
                  <a:cubicBezTo>
                    <a:pt x="1348404" y="946478"/>
                    <a:pt x="1344417" y="953775"/>
                    <a:pt x="1339452" y="960997"/>
                  </a:cubicBezTo>
                  <a:cubicBezTo>
                    <a:pt x="1334488" y="968218"/>
                    <a:pt x="1327793" y="974838"/>
                    <a:pt x="1320195" y="981382"/>
                  </a:cubicBezTo>
                  <a:cubicBezTo>
                    <a:pt x="1320421" y="986949"/>
                    <a:pt x="1320722" y="993118"/>
                    <a:pt x="1320797" y="999211"/>
                  </a:cubicBezTo>
                  <a:cubicBezTo>
                    <a:pt x="1320797" y="1005229"/>
                    <a:pt x="1320872" y="1011397"/>
                    <a:pt x="1321098" y="1017340"/>
                  </a:cubicBezTo>
                  <a:cubicBezTo>
                    <a:pt x="1314628" y="1024712"/>
                    <a:pt x="1306429" y="1033137"/>
                    <a:pt x="1297327" y="1041262"/>
                  </a:cubicBezTo>
                  <a:cubicBezTo>
                    <a:pt x="1288450" y="1049536"/>
                    <a:pt x="1279273" y="1058187"/>
                    <a:pt x="1270697" y="1066236"/>
                  </a:cubicBezTo>
                  <a:cubicBezTo>
                    <a:pt x="1254223" y="1082861"/>
                    <a:pt x="1241284" y="1097906"/>
                    <a:pt x="1246174" y="1111672"/>
                  </a:cubicBezTo>
                  <a:cubicBezTo>
                    <a:pt x="1241134" y="1119947"/>
                    <a:pt x="1236244" y="1124009"/>
                    <a:pt x="1232182" y="1126416"/>
                  </a:cubicBezTo>
                  <a:cubicBezTo>
                    <a:pt x="1228045" y="1128748"/>
                    <a:pt x="1224509" y="1129049"/>
                    <a:pt x="1221199" y="1128748"/>
                  </a:cubicBezTo>
                  <a:cubicBezTo>
                    <a:pt x="1214504" y="1128146"/>
                    <a:pt x="1209088" y="1125664"/>
                    <a:pt x="1201415" y="1132208"/>
                  </a:cubicBezTo>
                  <a:cubicBezTo>
                    <a:pt x="1200888" y="1140032"/>
                    <a:pt x="1196525" y="1145824"/>
                    <a:pt x="1190658" y="1150413"/>
                  </a:cubicBezTo>
                  <a:cubicBezTo>
                    <a:pt x="1187649" y="1152669"/>
                    <a:pt x="1184414" y="1154776"/>
                    <a:pt x="1180879" y="1156431"/>
                  </a:cubicBezTo>
                  <a:cubicBezTo>
                    <a:pt x="1177343" y="1158085"/>
                    <a:pt x="1173657" y="1159515"/>
                    <a:pt x="1170122" y="1160869"/>
                  </a:cubicBezTo>
                  <a:cubicBezTo>
                    <a:pt x="1163126" y="1163577"/>
                    <a:pt x="1156732" y="1166059"/>
                    <a:pt x="1152970" y="1169294"/>
                  </a:cubicBezTo>
                  <a:cubicBezTo>
                    <a:pt x="1149284" y="1172604"/>
                    <a:pt x="1147930" y="1176365"/>
                    <a:pt x="1151466" y="1182459"/>
                  </a:cubicBezTo>
                  <a:cubicBezTo>
                    <a:pt x="1148983" y="1186746"/>
                    <a:pt x="1148005" y="1190959"/>
                    <a:pt x="1141085" y="1193592"/>
                  </a:cubicBezTo>
                  <a:cubicBezTo>
                    <a:pt x="1136797" y="1195698"/>
                    <a:pt x="1131982" y="1196526"/>
                    <a:pt x="1127093" y="1196977"/>
                  </a:cubicBezTo>
                  <a:cubicBezTo>
                    <a:pt x="1122053" y="1197278"/>
                    <a:pt x="1116938" y="1197278"/>
                    <a:pt x="1112198" y="1197804"/>
                  </a:cubicBezTo>
                  <a:cubicBezTo>
                    <a:pt x="1107459" y="1198331"/>
                    <a:pt x="1103021" y="1199459"/>
                    <a:pt x="1099260" y="1202168"/>
                  </a:cubicBezTo>
                  <a:cubicBezTo>
                    <a:pt x="1095574" y="1204876"/>
                    <a:pt x="1092565" y="1209088"/>
                    <a:pt x="1090383" y="1215557"/>
                  </a:cubicBezTo>
                  <a:cubicBezTo>
                    <a:pt x="1093844" y="1223080"/>
                    <a:pt x="1097304" y="1230602"/>
                    <a:pt x="1100689" y="1238049"/>
                  </a:cubicBezTo>
                  <a:cubicBezTo>
                    <a:pt x="1097981" y="1239403"/>
                    <a:pt x="1095348" y="1240833"/>
                    <a:pt x="1093994" y="1241510"/>
                  </a:cubicBezTo>
                  <a:cubicBezTo>
                    <a:pt x="1086848" y="1245647"/>
                    <a:pt x="1081431" y="1245271"/>
                    <a:pt x="1075714" y="1246550"/>
                  </a:cubicBezTo>
                  <a:cubicBezTo>
                    <a:pt x="1069922" y="1247603"/>
                    <a:pt x="1063829" y="1250161"/>
                    <a:pt x="1054877" y="1260391"/>
                  </a:cubicBezTo>
                  <a:cubicBezTo>
                    <a:pt x="1046828" y="1264303"/>
                    <a:pt x="1037049" y="1268064"/>
                    <a:pt x="1028699" y="1271374"/>
                  </a:cubicBezTo>
                  <a:cubicBezTo>
                    <a:pt x="1016061" y="1266259"/>
                    <a:pt x="986723" y="1281003"/>
                    <a:pt x="966563" y="1285968"/>
                  </a:cubicBezTo>
                  <a:cubicBezTo>
                    <a:pt x="960545" y="1292437"/>
                    <a:pt x="954302" y="1298906"/>
                    <a:pt x="948133" y="1306128"/>
                  </a:cubicBezTo>
                  <a:cubicBezTo>
                    <a:pt x="939407" y="1308234"/>
                    <a:pt x="929101" y="1310717"/>
                    <a:pt x="920375" y="1312823"/>
                  </a:cubicBezTo>
                  <a:cubicBezTo>
                    <a:pt x="912702" y="1310040"/>
                    <a:pt x="903826" y="1307482"/>
                    <a:pt x="895100" y="1306278"/>
                  </a:cubicBezTo>
                  <a:cubicBezTo>
                    <a:pt x="886298" y="1304924"/>
                    <a:pt x="877572" y="1304849"/>
                    <a:pt x="869674" y="1304924"/>
                  </a:cubicBezTo>
                  <a:cubicBezTo>
                    <a:pt x="853952" y="1305376"/>
                    <a:pt x="841916" y="1310115"/>
                    <a:pt x="841464" y="1318615"/>
                  </a:cubicBezTo>
                  <a:cubicBezTo>
                    <a:pt x="831159" y="1320345"/>
                    <a:pt x="820401" y="1321925"/>
                    <a:pt x="809644" y="1323430"/>
                  </a:cubicBezTo>
                  <a:cubicBezTo>
                    <a:pt x="798887" y="1324483"/>
                    <a:pt x="788130" y="1325536"/>
                    <a:pt x="777674" y="1326740"/>
                  </a:cubicBezTo>
                  <a:lnTo>
                    <a:pt x="741716" y="1328319"/>
                  </a:lnTo>
                  <a:lnTo>
                    <a:pt x="705684" y="1328696"/>
                  </a:lnTo>
                  <a:cubicBezTo>
                    <a:pt x="699891" y="1326664"/>
                    <a:pt x="691617" y="1324107"/>
                    <a:pt x="683417" y="1323731"/>
                  </a:cubicBezTo>
                  <a:cubicBezTo>
                    <a:pt x="679280" y="1323505"/>
                    <a:pt x="675218" y="1323806"/>
                    <a:pt x="671381" y="1324934"/>
                  </a:cubicBezTo>
                  <a:cubicBezTo>
                    <a:pt x="667620" y="1325987"/>
                    <a:pt x="664084" y="1327718"/>
                    <a:pt x="661226" y="1330726"/>
                  </a:cubicBezTo>
                  <a:cubicBezTo>
                    <a:pt x="652876" y="1330200"/>
                    <a:pt x="644451" y="1329673"/>
                    <a:pt x="636101" y="1329222"/>
                  </a:cubicBezTo>
                  <a:cubicBezTo>
                    <a:pt x="627751" y="1328394"/>
                    <a:pt x="619476" y="1327266"/>
                    <a:pt x="611201" y="1325987"/>
                  </a:cubicBezTo>
                  <a:cubicBezTo>
                    <a:pt x="605259" y="1324709"/>
                    <a:pt x="600745" y="1324031"/>
                    <a:pt x="596307" y="1322903"/>
                  </a:cubicBezTo>
                  <a:cubicBezTo>
                    <a:pt x="588559" y="1311695"/>
                    <a:pt x="561252" y="1305075"/>
                    <a:pt x="555159" y="1308234"/>
                  </a:cubicBezTo>
                  <a:cubicBezTo>
                    <a:pt x="547937" y="1314704"/>
                    <a:pt x="526649" y="1298982"/>
                    <a:pt x="514989" y="1311093"/>
                  </a:cubicBezTo>
                  <a:cubicBezTo>
                    <a:pt x="510626" y="1309513"/>
                    <a:pt x="506338" y="1308009"/>
                    <a:pt x="502050" y="1306429"/>
                  </a:cubicBezTo>
                  <a:cubicBezTo>
                    <a:pt x="507391" y="1290255"/>
                    <a:pt x="473390" y="1286118"/>
                    <a:pt x="446910" y="1283485"/>
                  </a:cubicBezTo>
                  <a:cubicBezTo>
                    <a:pt x="440516" y="1280852"/>
                    <a:pt x="433671" y="1278220"/>
                    <a:pt x="426600" y="1275512"/>
                  </a:cubicBezTo>
                  <a:cubicBezTo>
                    <a:pt x="419604" y="1272728"/>
                    <a:pt x="412608" y="1269418"/>
                    <a:pt x="405612" y="1266109"/>
                  </a:cubicBezTo>
                  <a:cubicBezTo>
                    <a:pt x="399594" y="1262799"/>
                    <a:pt x="393049" y="1259564"/>
                    <a:pt x="386806" y="1255803"/>
                  </a:cubicBezTo>
                  <a:cubicBezTo>
                    <a:pt x="380562" y="1252042"/>
                    <a:pt x="374319" y="1248280"/>
                    <a:pt x="368451" y="1244745"/>
                  </a:cubicBezTo>
                  <a:cubicBezTo>
                    <a:pt x="364615" y="1243541"/>
                    <a:pt x="360778" y="1242262"/>
                    <a:pt x="357017" y="1241059"/>
                  </a:cubicBezTo>
                  <a:cubicBezTo>
                    <a:pt x="353256" y="1239780"/>
                    <a:pt x="349570" y="1238351"/>
                    <a:pt x="345884" y="1236997"/>
                  </a:cubicBezTo>
                  <a:cubicBezTo>
                    <a:pt x="338436" y="1234288"/>
                    <a:pt x="331215" y="1231731"/>
                    <a:pt x="324369" y="1229248"/>
                  </a:cubicBezTo>
                  <a:cubicBezTo>
                    <a:pt x="313161" y="1219695"/>
                    <a:pt x="302253" y="1209314"/>
                    <a:pt x="290969" y="1199459"/>
                  </a:cubicBezTo>
                  <a:cubicBezTo>
                    <a:pt x="280288" y="1188853"/>
                    <a:pt x="269305" y="1178772"/>
                    <a:pt x="259300" y="1168090"/>
                  </a:cubicBezTo>
                  <a:cubicBezTo>
                    <a:pt x="254034" y="1160417"/>
                    <a:pt x="248091" y="1153948"/>
                    <a:pt x="241923" y="1148156"/>
                  </a:cubicBezTo>
                  <a:cubicBezTo>
                    <a:pt x="235679" y="1142439"/>
                    <a:pt x="229736" y="1136872"/>
                    <a:pt x="223568" y="1131832"/>
                  </a:cubicBezTo>
                  <a:cubicBezTo>
                    <a:pt x="217550" y="1126642"/>
                    <a:pt x="211306" y="1122128"/>
                    <a:pt x="206266" y="1116787"/>
                  </a:cubicBezTo>
                  <a:cubicBezTo>
                    <a:pt x="201076" y="1111597"/>
                    <a:pt x="196412" y="1106256"/>
                    <a:pt x="192726" y="1100388"/>
                  </a:cubicBezTo>
                  <a:cubicBezTo>
                    <a:pt x="202505" y="1090985"/>
                    <a:pt x="195584" y="1085569"/>
                    <a:pt x="182796" y="1078648"/>
                  </a:cubicBezTo>
                  <a:cubicBezTo>
                    <a:pt x="176327" y="1075263"/>
                    <a:pt x="168203" y="1071502"/>
                    <a:pt x="159702" y="1067064"/>
                  </a:cubicBezTo>
                  <a:cubicBezTo>
                    <a:pt x="151503" y="1062324"/>
                    <a:pt x="142927" y="1056758"/>
                    <a:pt x="135254" y="1050063"/>
                  </a:cubicBezTo>
                  <a:cubicBezTo>
                    <a:pt x="131493" y="1043744"/>
                    <a:pt x="128108" y="1037124"/>
                    <a:pt x="124873" y="1030504"/>
                  </a:cubicBezTo>
                  <a:cubicBezTo>
                    <a:pt x="121638" y="1023885"/>
                    <a:pt x="118329" y="1017265"/>
                    <a:pt x="115019" y="1010570"/>
                  </a:cubicBezTo>
                  <a:cubicBezTo>
                    <a:pt x="111934" y="1003800"/>
                    <a:pt x="109076" y="996879"/>
                    <a:pt x="106067" y="989958"/>
                  </a:cubicBezTo>
                  <a:cubicBezTo>
                    <a:pt x="103208" y="983038"/>
                    <a:pt x="99974" y="976192"/>
                    <a:pt x="97491" y="968895"/>
                  </a:cubicBezTo>
                  <a:cubicBezTo>
                    <a:pt x="99823" y="959417"/>
                    <a:pt x="93580" y="947757"/>
                    <a:pt x="88540" y="936925"/>
                  </a:cubicBezTo>
                  <a:cubicBezTo>
                    <a:pt x="83725" y="926017"/>
                    <a:pt x="79663" y="916163"/>
                    <a:pt x="85380" y="911649"/>
                  </a:cubicBezTo>
                  <a:cubicBezTo>
                    <a:pt x="81468" y="904352"/>
                    <a:pt x="77933" y="896454"/>
                    <a:pt x="74021" y="888705"/>
                  </a:cubicBezTo>
                  <a:cubicBezTo>
                    <a:pt x="70260" y="880882"/>
                    <a:pt x="66123" y="873134"/>
                    <a:pt x="62813" y="865461"/>
                  </a:cubicBezTo>
                  <a:cubicBezTo>
                    <a:pt x="62286" y="859368"/>
                    <a:pt x="61083" y="850717"/>
                    <a:pt x="58149" y="843195"/>
                  </a:cubicBezTo>
                  <a:cubicBezTo>
                    <a:pt x="55140" y="835672"/>
                    <a:pt x="50927" y="828977"/>
                    <a:pt x="43179" y="826871"/>
                  </a:cubicBezTo>
                  <a:cubicBezTo>
                    <a:pt x="41524" y="821078"/>
                    <a:pt x="40245" y="816715"/>
                    <a:pt x="38966" y="812353"/>
                  </a:cubicBezTo>
                  <a:cubicBezTo>
                    <a:pt x="36785" y="805131"/>
                    <a:pt x="35356" y="798060"/>
                    <a:pt x="33550" y="791064"/>
                  </a:cubicBezTo>
                  <a:cubicBezTo>
                    <a:pt x="31971" y="784068"/>
                    <a:pt x="30015" y="777147"/>
                    <a:pt x="28585" y="769700"/>
                  </a:cubicBezTo>
                  <a:cubicBezTo>
                    <a:pt x="28285" y="756009"/>
                    <a:pt x="24899" y="747734"/>
                    <a:pt x="20461" y="739084"/>
                  </a:cubicBezTo>
                  <a:cubicBezTo>
                    <a:pt x="16399" y="730357"/>
                    <a:pt x="11058" y="721255"/>
                    <a:pt x="6695" y="706135"/>
                  </a:cubicBezTo>
                  <a:cubicBezTo>
                    <a:pt x="6394" y="695453"/>
                    <a:pt x="6093" y="684395"/>
                    <a:pt x="5717" y="673337"/>
                  </a:cubicBezTo>
                  <a:cubicBezTo>
                    <a:pt x="5717" y="662279"/>
                    <a:pt x="5642" y="651221"/>
                    <a:pt x="5642" y="640539"/>
                  </a:cubicBezTo>
                  <a:cubicBezTo>
                    <a:pt x="22267" y="632039"/>
                    <a:pt x="13390" y="592696"/>
                    <a:pt x="18129" y="568925"/>
                  </a:cubicBezTo>
                  <a:cubicBezTo>
                    <a:pt x="21514" y="560350"/>
                    <a:pt x="26855" y="562606"/>
                    <a:pt x="31745" y="562682"/>
                  </a:cubicBezTo>
                  <a:cubicBezTo>
                    <a:pt x="36710" y="562832"/>
                    <a:pt x="41599" y="560876"/>
                    <a:pt x="45135" y="544552"/>
                  </a:cubicBezTo>
                  <a:cubicBezTo>
                    <a:pt x="45737" y="538835"/>
                    <a:pt x="46113" y="534547"/>
                    <a:pt x="46639" y="530184"/>
                  </a:cubicBezTo>
                  <a:cubicBezTo>
                    <a:pt x="48670" y="517321"/>
                    <a:pt x="50175" y="504758"/>
                    <a:pt x="52507" y="492346"/>
                  </a:cubicBezTo>
                  <a:cubicBezTo>
                    <a:pt x="53710" y="486178"/>
                    <a:pt x="54989" y="479934"/>
                    <a:pt x="56193" y="473690"/>
                  </a:cubicBezTo>
                  <a:cubicBezTo>
                    <a:pt x="56795" y="470606"/>
                    <a:pt x="57472" y="467447"/>
                    <a:pt x="58074" y="464287"/>
                  </a:cubicBezTo>
                  <a:cubicBezTo>
                    <a:pt x="58826" y="461203"/>
                    <a:pt x="59653" y="458044"/>
                    <a:pt x="60405" y="454884"/>
                  </a:cubicBezTo>
                  <a:cubicBezTo>
                    <a:pt x="65069" y="432242"/>
                    <a:pt x="70109" y="409524"/>
                    <a:pt x="76353" y="387107"/>
                  </a:cubicBezTo>
                  <a:cubicBezTo>
                    <a:pt x="81544" y="376876"/>
                    <a:pt x="86734" y="366570"/>
                    <a:pt x="91925" y="356189"/>
                  </a:cubicBezTo>
                  <a:cubicBezTo>
                    <a:pt x="105465" y="332494"/>
                    <a:pt x="107797" y="318502"/>
                    <a:pt x="107421" y="306391"/>
                  </a:cubicBezTo>
                  <a:cubicBezTo>
                    <a:pt x="107346" y="303382"/>
                    <a:pt x="107120" y="300523"/>
                    <a:pt x="106970" y="297740"/>
                  </a:cubicBezTo>
                  <a:cubicBezTo>
                    <a:pt x="106894" y="295032"/>
                    <a:pt x="106819" y="292324"/>
                    <a:pt x="106970" y="289615"/>
                  </a:cubicBezTo>
                  <a:cubicBezTo>
                    <a:pt x="107271" y="284275"/>
                    <a:pt x="108399" y="278783"/>
                    <a:pt x="111709" y="272615"/>
                  </a:cubicBezTo>
                  <a:cubicBezTo>
                    <a:pt x="115696" y="269982"/>
                    <a:pt x="119758" y="265619"/>
                    <a:pt x="121563" y="270283"/>
                  </a:cubicBezTo>
                  <a:cubicBezTo>
                    <a:pt x="126077" y="261933"/>
                    <a:pt x="131267" y="254034"/>
                    <a:pt x="136082" y="245910"/>
                  </a:cubicBezTo>
                  <a:cubicBezTo>
                    <a:pt x="138564" y="241923"/>
                    <a:pt x="140896" y="237786"/>
                    <a:pt x="143529" y="233874"/>
                  </a:cubicBezTo>
                  <a:lnTo>
                    <a:pt x="151503" y="222139"/>
                  </a:lnTo>
                  <a:lnTo>
                    <a:pt x="160379" y="202881"/>
                  </a:lnTo>
                  <a:lnTo>
                    <a:pt x="170008" y="184000"/>
                  </a:lnTo>
                  <a:cubicBezTo>
                    <a:pt x="176252" y="171212"/>
                    <a:pt x="183473" y="158950"/>
                    <a:pt x="190620" y="146613"/>
                  </a:cubicBezTo>
                  <a:cubicBezTo>
                    <a:pt x="198518" y="139015"/>
                    <a:pt x="207094" y="132546"/>
                    <a:pt x="215143" y="126002"/>
                  </a:cubicBezTo>
                  <a:cubicBezTo>
                    <a:pt x="219280" y="122842"/>
                    <a:pt x="223342" y="119607"/>
                    <a:pt x="227329" y="116523"/>
                  </a:cubicBezTo>
                  <a:cubicBezTo>
                    <a:pt x="231542" y="113589"/>
                    <a:pt x="235679" y="110581"/>
                    <a:pt x="239892" y="107647"/>
                  </a:cubicBezTo>
                  <a:cubicBezTo>
                    <a:pt x="244180" y="100350"/>
                    <a:pt x="248543" y="94106"/>
                    <a:pt x="253207" y="89141"/>
                  </a:cubicBezTo>
                  <a:cubicBezTo>
                    <a:pt x="257946" y="84252"/>
                    <a:pt x="262685" y="80265"/>
                    <a:pt x="267499" y="77030"/>
                  </a:cubicBezTo>
                  <a:cubicBezTo>
                    <a:pt x="272314" y="73795"/>
                    <a:pt x="277128" y="71163"/>
                    <a:pt x="282018" y="69056"/>
                  </a:cubicBezTo>
                  <a:cubicBezTo>
                    <a:pt x="287058" y="67025"/>
                    <a:pt x="292023" y="65370"/>
                    <a:pt x="297063" y="63791"/>
                  </a:cubicBezTo>
                  <a:cubicBezTo>
                    <a:pt x="307218" y="60706"/>
                    <a:pt x="317148" y="57622"/>
                    <a:pt x="327980" y="53034"/>
                  </a:cubicBezTo>
                  <a:cubicBezTo>
                    <a:pt x="338737" y="48445"/>
                    <a:pt x="349419" y="41299"/>
                    <a:pt x="361681" y="30466"/>
                  </a:cubicBezTo>
                  <a:cubicBezTo>
                    <a:pt x="371987" y="25727"/>
                    <a:pt x="382292" y="21213"/>
                    <a:pt x="392899" y="17302"/>
                  </a:cubicBezTo>
                  <a:cubicBezTo>
                    <a:pt x="403430" y="13315"/>
                    <a:pt x="413736" y="9102"/>
                    <a:pt x="424418" y="5642"/>
                  </a:cubicBezTo>
                  <a:cubicBezTo>
                    <a:pt x="425095" y="6921"/>
                    <a:pt x="425471" y="7598"/>
                    <a:pt x="426148" y="8952"/>
                  </a:cubicBezTo>
                  <a:cubicBezTo>
                    <a:pt x="422989" y="21213"/>
                    <a:pt x="419228" y="33701"/>
                    <a:pt x="416745" y="45210"/>
                  </a:cubicBezTo>
                  <a:close/>
                </a:path>
              </a:pathLst>
            </a:custGeom>
            <a:solidFill>
              <a:srgbClr val="E5CA65"/>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BEC4C841-3791-4348-92DC-64240408DF29}"/>
                </a:ext>
              </a:extLst>
            </p:cNvPr>
            <p:cNvSpPr/>
            <p:nvPr/>
          </p:nvSpPr>
          <p:spPr>
            <a:xfrm>
              <a:off x="370713" y="5785873"/>
              <a:ext cx="1722846" cy="1263922"/>
            </a:xfrm>
            <a:custGeom>
              <a:avLst/>
              <a:gdLst>
                <a:gd name="connsiteX0" fmla="*/ 5642 w 1722647"/>
                <a:gd name="connsiteY0" fmla="*/ 481740 h 1263776"/>
                <a:gd name="connsiteX1" fmla="*/ 10231 w 1722647"/>
                <a:gd name="connsiteY1" fmla="*/ 490616 h 1263776"/>
                <a:gd name="connsiteX2" fmla="*/ 26253 w 1722647"/>
                <a:gd name="connsiteY2" fmla="*/ 507918 h 1263776"/>
                <a:gd name="connsiteX3" fmla="*/ 51755 w 1722647"/>
                <a:gd name="connsiteY3" fmla="*/ 506789 h 1263776"/>
                <a:gd name="connsiteX4" fmla="*/ 54613 w 1722647"/>
                <a:gd name="connsiteY4" fmla="*/ 498214 h 1263776"/>
                <a:gd name="connsiteX5" fmla="*/ 47617 w 1722647"/>
                <a:gd name="connsiteY5" fmla="*/ 479257 h 1263776"/>
                <a:gd name="connsiteX6" fmla="*/ 43630 w 1722647"/>
                <a:gd name="connsiteY6" fmla="*/ 457592 h 1263776"/>
                <a:gd name="connsiteX7" fmla="*/ 47918 w 1722647"/>
                <a:gd name="connsiteY7" fmla="*/ 454057 h 1263776"/>
                <a:gd name="connsiteX8" fmla="*/ 62888 w 1722647"/>
                <a:gd name="connsiteY8" fmla="*/ 474518 h 1263776"/>
                <a:gd name="connsiteX9" fmla="*/ 74623 w 1722647"/>
                <a:gd name="connsiteY9" fmla="*/ 456916 h 1263776"/>
                <a:gd name="connsiteX10" fmla="*/ 87110 w 1722647"/>
                <a:gd name="connsiteY10" fmla="*/ 458044 h 1263776"/>
                <a:gd name="connsiteX11" fmla="*/ 87411 w 1722647"/>
                <a:gd name="connsiteY11" fmla="*/ 481138 h 1263776"/>
                <a:gd name="connsiteX12" fmla="*/ 88088 w 1722647"/>
                <a:gd name="connsiteY12" fmla="*/ 504457 h 1263776"/>
                <a:gd name="connsiteX13" fmla="*/ 89517 w 1722647"/>
                <a:gd name="connsiteY13" fmla="*/ 528078 h 1263776"/>
                <a:gd name="connsiteX14" fmla="*/ 90270 w 1722647"/>
                <a:gd name="connsiteY14" fmla="*/ 540114 h 1263776"/>
                <a:gd name="connsiteX15" fmla="*/ 91473 w 1722647"/>
                <a:gd name="connsiteY15" fmla="*/ 552225 h 1263776"/>
                <a:gd name="connsiteX16" fmla="*/ 92376 w 1722647"/>
                <a:gd name="connsiteY16" fmla="*/ 582917 h 1263776"/>
                <a:gd name="connsiteX17" fmla="*/ 94783 w 1722647"/>
                <a:gd name="connsiteY17" fmla="*/ 615038 h 1263776"/>
                <a:gd name="connsiteX18" fmla="*/ 105992 w 1722647"/>
                <a:gd name="connsiteY18" fmla="*/ 653327 h 1263776"/>
                <a:gd name="connsiteX19" fmla="*/ 126152 w 1722647"/>
                <a:gd name="connsiteY19" fmla="*/ 656713 h 1263776"/>
                <a:gd name="connsiteX20" fmla="*/ 133599 w 1722647"/>
                <a:gd name="connsiteY20" fmla="*/ 694024 h 1263776"/>
                <a:gd name="connsiteX21" fmla="*/ 130365 w 1722647"/>
                <a:gd name="connsiteY21" fmla="*/ 708768 h 1263776"/>
                <a:gd name="connsiteX22" fmla="*/ 137586 w 1722647"/>
                <a:gd name="connsiteY22" fmla="*/ 735774 h 1263776"/>
                <a:gd name="connsiteX23" fmla="*/ 150149 w 1722647"/>
                <a:gd name="connsiteY23" fmla="*/ 746982 h 1263776"/>
                <a:gd name="connsiteX24" fmla="*/ 170459 w 1722647"/>
                <a:gd name="connsiteY24" fmla="*/ 739159 h 1263776"/>
                <a:gd name="connsiteX25" fmla="*/ 177455 w 1722647"/>
                <a:gd name="connsiteY25" fmla="*/ 753677 h 1263776"/>
                <a:gd name="connsiteX26" fmla="*/ 171738 w 1722647"/>
                <a:gd name="connsiteY26" fmla="*/ 789860 h 1263776"/>
                <a:gd name="connsiteX27" fmla="*/ 190845 w 1722647"/>
                <a:gd name="connsiteY27" fmla="*/ 811901 h 1263776"/>
                <a:gd name="connsiteX28" fmla="*/ 200474 w 1722647"/>
                <a:gd name="connsiteY28" fmla="*/ 822809 h 1263776"/>
                <a:gd name="connsiteX29" fmla="*/ 210404 w 1722647"/>
                <a:gd name="connsiteY29" fmla="*/ 833039 h 1263776"/>
                <a:gd name="connsiteX30" fmla="*/ 225073 w 1722647"/>
                <a:gd name="connsiteY30" fmla="*/ 842593 h 1263776"/>
                <a:gd name="connsiteX31" fmla="*/ 239892 w 1722647"/>
                <a:gd name="connsiteY31" fmla="*/ 851695 h 1263776"/>
                <a:gd name="connsiteX32" fmla="*/ 242976 w 1722647"/>
                <a:gd name="connsiteY32" fmla="*/ 868771 h 1263776"/>
                <a:gd name="connsiteX33" fmla="*/ 250348 w 1722647"/>
                <a:gd name="connsiteY33" fmla="*/ 881785 h 1263776"/>
                <a:gd name="connsiteX34" fmla="*/ 258548 w 1722647"/>
                <a:gd name="connsiteY34" fmla="*/ 894799 h 1263776"/>
                <a:gd name="connsiteX35" fmla="*/ 275925 w 1722647"/>
                <a:gd name="connsiteY35" fmla="*/ 921353 h 1263776"/>
                <a:gd name="connsiteX36" fmla="*/ 293527 w 1722647"/>
                <a:gd name="connsiteY36" fmla="*/ 957762 h 1263776"/>
                <a:gd name="connsiteX37" fmla="*/ 313086 w 1722647"/>
                <a:gd name="connsiteY37" fmla="*/ 971904 h 1263776"/>
                <a:gd name="connsiteX38" fmla="*/ 323090 w 1722647"/>
                <a:gd name="connsiteY38" fmla="*/ 979427 h 1263776"/>
                <a:gd name="connsiteX39" fmla="*/ 333396 w 1722647"/>
                <a:gd name="connsiteY39" fmla="*/ 986724 h 1263776"/>
                <a:gd name="connsiteX40" fmla="*/ 375597 w 1722647"/>
                <a:gd name="connsiteY40" fmla="*/ 1000189 h 1263776"/>
                <a:gd name="connsiteX41" fmla="*/ 405161 w 1722647"/>
                <a:gd name="connsiteY41" fmla="*/ 1001393 h 1263776"/>
                <a:gd name="connsiteX42" fmla="*/ 441870 w 1722647"/>
                <a:gd name="connsiteY42" fmla="*/ 1028774 h 1263776"/>
                <a:gd name="connsiteX43" fmla="*/ 461504 w 1722647"/>
                <a:gd name="connsiteY43" fmla="*/ 1043067 h 1263776"/>
                <a:gd name="connsiteX44" fmla="*/ 471358 w 1722647"/>
                <a:gd name="connsiteY44" fmla="*/ 1049160 h 1263776"/>
                <a:gd name="connsiteX45" fmla="*/ 481589 w 1722647"/>
                <a:gd name="connsiteY45" fmla="*/ 1055103 h 1263776"/>
                <a:gd name="connsiteX46" fmla="*/ 502802 w 1722647"/>
                <a:gd name="connsiteY46" fmla="*/ 1070148 h 1263776"/>
                <a:gd name="connsiteX47" fmla="*/ 527100 w 1722647"/>
                <a:gd name="connsiteY47" fmla="*/ 1092715 h 1263776"/>
                <a:gd name="connsiteX48" fmla="*/ 554557 w 1722647"/>
                <a:gd name="connsiteY48" fmla="*/ 1106181 h 1263776"/>
                <a:gd name="connsiteX49" fmla="*/ 567721 w 1722647"/>
                <a:gd name="connsiteY49" fmla="*/ 1102118 h 1263776"/>
                <a:gd name="connsiteX50" fmla="*/ 584797 w 1722647"/>
                <a:gd name="connsiteY50" fmla="*/ 1100087 h 1263776"/>
                <a:gd name="connsiteX51" fmla="*/ 600896 w 1722647"/>
                <a:gd name="connsiteY51" fmla="*/ 1107459 h 1263776"/>
                <a:gd name="connsiteX52" fmla="*/ 612706 w 1722647"/>
                <a:gd name="connsiteY52" fmla="*/ 1113703 h 1263776"/>
                <a:gd name="connsiteX53" fmla="*/ 630308 w 1722647"/>
                <a:gd name="connsiteY53" fmla="*/ 1125814 h 1263776"/>
                <a:gd name="connsiteX54" fmla="*/ 645128 w 1722647"/>
                <a:gd name="connsiteY54" fmla="*/ 1131080 h 1263776"/>
                <a:gd name="connsiteX55" fmla="*/ 659044 w 1722647"/>
                <a:gd name="connsiteY55" fmla="*/ 1135293 h 1263776"/>
                <a:gd name="connsiteX56" fmla="*/ 681762 w 1722647"/>
                <a:gd name="connsiteY56" fmla="*/ 1142063 h 1263776"/>
                <a:gd name="connsiteX57" fmla="*/ 703577 w 1722647"/>
                <a:gd name="connsiteY57" fmla="*/ 1147479 h 1263776"/>
                <a:gd name="connsiteX58" fmla="*/ 742920 w 1722647"/>
                <a:gd name="connsiteY58" fmla="*/ 1148306 h 1263776"/>
                <a:gd name="connsiteX59" fmla="*/ 774815 w 1722647"/>
                <a:gd name="connsiteY59" fmla="*/ 1143040 h 1263776"/>
                <a:gd name="connsiteX60" fmla="*/ 776997 w 1722647"/>
                <a:gd name="connsiteY60" fmla="*/ 1132735 h 1263776"/>
                <a:gd name="connsiteX61" fmla="*/ 792267 w 1722647"/>
                <a:gd name="connsiteY61" fmla="*/ 1134992 h 1263776"/>
                <a:gd name="connsiteX62" fmla="*/ 818070 w 1722647"/>
                <a:gd name="connsiteY62" fmla="*/ 1140032 h 1263776"/>
                <a:gd name="connsiteX63" fmla="*/ 830858 w 1722647"/>
                <a:gd name="connsiteY63" fmla="*/ 1142514 h 1263776"/>
                <a:gd name="connsiteX64" fmla="*/ 843646 w 1722647"/>
                <a:gd name="connsiteY64" fmla="*/ 1144470 h 1263776"/>
                <a:gd name="connsiteX65" fmla="*/ 869147 w 1722647"/>
                <a:gd name="connsiteY65" fmla="*/ 1148306 h 1263776"/>
                <a:gd name="connsiteX66" fmla="*/ 894724 w 1722647"/>
                <a:gd name="connsiteY66" fmla="*/ 1151165 h 1263776"/>
                <a:gd name="connsiteX67" fmla="*/ 925265 w 1722647"/>
                <a:gd name="connsiteY67" fmla="*/ 1146652 h 1263776"/>
                <a:gd name="connsiteX68" fmla="*/ 940460 w 1722647"/>
                <a:gd name="connsiteY68" fmla="*/ 1143943 h 1263776"/>
                <a:gd name="connsiteX69" fmla="*/ 955505 w 1722647"/>
                <a:gd name="connsiteY69" fmla="*/ 1140408 h 1263776"/>
                <a:gd name="connsiteX70" fmla="*/ 1012450 w 1722647"/>
                <a:gd name="connsiteY70" fmla="*/ 1118668 h 1263776"/>
                <a:gd name="connsiteX71" fmla="*/ 1045173 w 1722647"/>
                <a:gd name="connsiteY71" fmla="*/ 1115884 h 1263776"/>
                <a:gd name="connsiteX72" fmla="*/ 1078046 w 1722647"/>
                <a:gd name="connsiteY72" fmla="*/ 1112123 h 1263776"/>
                <a:gd name="connsiteX73" fmla="*/ 1134465 w 1722647"/>
                <a:gd name="connsiteY73" fmla="*/ 1090684 h 1263776"/>
                <a:gd name="connsiteX74" fmla="*/ 1170197 w 1722647"/>
                <a:gd name="connsiteY74" fmla="*/ 1081131 h 1263776"/>
                <a:gd name="connsiteX75" fmla="*/ 1183888 w 1722647"/>
                <a:gd name="connsiteY75" fmla="*/ 1055780 h 1263776"/>
                <a:gd name="connsiteX76" fmla="*/ 1204574 w 1722647"/>
                <a:gd name="connsiteY76" fmla="*/ 1050439 h 1263776"/>
                <a:gd name="connsiteX77" fmla="*/ 1229323 w 1722647"/>
                <a:gd name="connsiteY77" fmla="*/ 1069998 h 1263776"/>
                <a:gd name="connsiteX78" fmla="*/ 1251289 w 1722647"/>
                <a:gd name="connsiteY78" fmla="*/ 1058714 h 1263776"/>
                <a:gd name="connsiteX79" fmla="*/ 1267914 w 1722647"/>
                <a:gd name="connsiteY79" fmla="*/ 1044797 h 1263776"/>
                <a:gd name="connsiteX80" fmla="*/ 1281605 w 1722647"/>
                <a:gd name="connsiteY80" fmla="*/ 1007561 h 1263776"/>
                <a:gd name="connsiteX81" fmla="*/ 1287999 w 1722647"/>
                <a:gd name="connsiteY81" fmla="*/ 1003423 h 1263776"/>
                <a:gd name="connsiteX82" fmla="*/ 1313876 w 1722647"/>
                <a:gd name="connsiteY82" fmla="*/ 1020575 h 1263776"/>
                <a:gd name="connsiteX83" fmla="*/ 1349382 w 1722647"/>
                <a:gd name="connsiteY83" fmla="*/ 1017490 h 1263776"/>
                <a:gd name="connsiteX84" fmla="*/ 1361493 w 1722647"/>
                <a:gd name="connsiteY84" fmla="*/ 980781 h 1263776"/>
                <a:gd name="connsiteX85" fmla="*/ 1376313 w 1722647"/>
                <a:gd name="connsiteY85" fmla="*/ 968971 h 1263776"/>
                <a:gd name="connsiteX86" fmla="*/ 1390530 w 1722647"/>
                <a:gd name="connsiteY86" fmla="*/ 956483 h 1263776"/>
                <a:gd name="connsiteX87" fmla="*/ 1385264 w 1722647"/>
                <a:gd name="connsiteY87" fmla="*/ 937150 h 1263776"/>
                <a:gd name="connsiteX88" fmla="*/ 1403469 w 1722647"/>
                <a:gd name="connsiteY88" fmla="*/ 925265 h 1263776"/>
                <a:gd name="connsiteX89" fmla="*/ 1423253 w 1722647"/>
                <a:gd name="connsiteY89" fmla="*/ 913605 h 1263776"/>
                <a:gd name="connsiteX90" fmla="*/ 1442134 w 1722647"/>
                <a:gd name="connsiteY90" fmla="*/ 900742 h 1263776"/>
                <a:gd name="connsiteX91" fmla="*/ 1458985 w 1722647"/>
                <a:gd name="connsiteY91" fmla="*/ 854027 h 1263776"/>
                <a:gd name="connsiteX92" fmla="*/ 1474857 w 1722647"/>
                <a:gd name="connsiteY92" fmla="*/ 868921 h 1263776"/>
                <a:gd name="connsiteX93" fmla="*/ 1504947 w 1722647"/>
                <a:gd name="connsiteY93" fmla="*/ 836274 h 1263776"/>
                <a:gd name="connsiteX94" fmla="*/ 1470720 w 1722647"/>
                <a:gd name="connsiteY94" fmla="*/ 815663 h 1263776"/>
                <a:gd name="connsiteX95" fmla="*/ 1478844 w 1722647"/>
                <a:gd name="connsiteY95" fmla="*/ 804755 h 1263776"/>
                <a:gd name="connsiteX96" fmla="*/ 1503066 w 1722647"/>
                <a:gd name="connsiteY96" fmla="*/ 790913 h 1263776"/>
                <a:gd name="connsiteX97" fmla="*/ 1507805 w 1722647"/>
                <a:gd name="connsiteY97" fmla="*/ 781510 h 1263776"/>
                <a:gd name="connsiteX98" fmla="*/ 1512545 w 1722647"/>
                <a:gd name="connsiteY98" fmla="*/ 773988 h 1263776"/>
                <a:gd name="connsiteX99" fmla="*/ 1524806 w 1722647"/>
                <a:gd name="connsiteY99" fmla="*/ 774289 h 1263776"/>
                <a:gd name="connsiteX100" fmla="*/ 1535413 w 1722647"/>
                <a:gd name="connsiteY100" fmla="*/ 754730 h 1263776"/>
                <a:gd name="connsiteX101" fmla="*/ 1545268 w 1722647"/>
                <a:gd name="connsiteY101" fmla="*/ 734721 h 1263776"/>
                <a:gd name="connsiteX102" fmla="*/ 1554821 w 1722647"/>
                <a:gd name="connsiteY102" fmla="*/ 714560 h 1263776"/>
                <a:gd name="connsiteX103" fmla="*/ 1563472 w 1722647"/>
                <a:gd name="connsiteY103" fmla="*/ 694024 h 1263776"/>
                <a:gd name="connsiteX104" fmla="*/ 1563923 w 1722647"/>
                <a:gd name="connsiteY104" fmla="*/ 676722 h 1263776"/>
                <a:gd name="connsiteX105" fmla="*/ 1573853 w 1722647"/>
                <a:gd name="connsiteY105" fmla="*/ 656637 h 1263776"/>
                <a:gd name="connsiteX106" fmla="*/ 1583181 w 1722647"/>
                <a:gd name="connsiteY106" fmla="*/ 636251 h 1263776"/>
                <a:gd name="connsiteX107" fmla="*/ 1605598 w 1722647"/>
                <a:gd name="connsiteY107" fmla="*/ 604883 h 1263776"/>
                <a:gd name="connsiteX108" fmla="*/ 1631024 w 1722647"/>
                <a:gd name="connsiteY108" fmla="*/ 581864 h 1263776"/>
                <a:gd name="connsiteX109" fmla="*/ 1634860 w 1722647"/>
                <a:gd name="connsiteY109" fmla="*/ 566142 h 1263776"/>
                <a:gd name="connsiteX110" fmla="*/ 1621019 w 1722647"/>
                <a:gd name="connsiteY110" fmla="*/ 546884 h 1263776"/>
                <a:gd name="connsiteX111" fmla="*/ 1625231 w 1722647"/>
                <a:gd name="connsiteY111" fmla="*/ 504834 h 1263776"/>
                <a:gd name="connsiteX112" fmla="*/ 1622975 w 1722647"/>
                <a:gd name="connsiteY112" fmla="*/ 485952 h 1263776"/>
                <a:gd name="connsiteX113" fmla="*/ 1626962 w 1722647"/>
                <a:gd name="connsiteY113" fmla="*/ 462783 h 1263776"/>
                <a:gd name="connsiteX114" fmla="*/ 1623276 w 1722647"/>
                <a:gd name="connsiteY114" fmla="*/ 438335 h 1263776"/>
                <a:gd name="connsiteX115" fmla="*/ 1611691 w 1722647"/>
                <a:gd name="connsiteY115" fmla="*/ 430812 h 1263776"/>
                <a:gd name="connsiteX116" fmla="*/ 1606275 w 1722647"/>
                <a:gd name="connsiteY116" fmla="*/ 393501 h 1263776"/>
                <a:gd name="connsiteX117" fmla="*/ 1584309 w 1722647"/>
                <a:gd name="connsiteY117" fmla="*/ 363938 h 1263776"/>
                <a:gd name="connsiteX118" fmla="*/ 1589424 w 1722647"/>
                <a:gd name="connsiteY118" fmla="*/ 334449 h 1263776"/>
                <a:gd name="connsiteX119" fmla="*/ 1580548 w 1722647"/>
                <a:gd name="connsiteY119" fmla="*/ 281717 h 1263776"/>
                <a:gd name="connsiteX120" fmla="*/ 1567609 w 1722647"/>
                <a:gd name="connsiteY120" fmla="*/ 272239 h 1263776"/>
                <a:gd name="connsiteX121" fmla="*/ 1561892 w 1722647"/>
                <a:gd name="connsiteY121" fmla="*/ 253282 h 1263776"/>
                <a:gd name="connsiteX122" fmla="*/ 1559560 w 1722647"/>
                <a:gd name="connsiteY122" fmla="*/ 230564 h 1263776"/>
                <a:gd name="connsiteX123" fmla="*/ 1540528 w 1722647"/>
                <a:gd name="connsiteY123" fmla="*/ 213488 h 1263776"/>
                <a:gd name="connsiteX124" fmla="*/ 1544891 w 1722647"/>
                <a:gd name="connsiteY124" fmla="*/ 201678 h 1263776"/>
                <a:gd name="connsiteX125" fmla="*/ 1549104 w 1722647"/>
                <a:gd name="connsiteY125" fmla="*/ 190921 h 1263776"/>
                <a:gd name="connsiteX126" fmla="*/ 1545343 w 1722647"/>
                <a:gd name="connsiteY126" fmla="*/ 175048 h 1263776"/>
                <a:gd name="connsiteX127" fmla="*/ 1541205 w 1722647"/>
                <a:gd name="connsiteY127" fmla="*/ 159552 h 1263776"/>
                <a:gd name="connsiteX128" fmla="*/ 1531877 w 1722647"/>
                <a:gd name="connsiteY128" fmla="*/ 128559 h 1263776"/>
                <a:gd name="connsiteX129" fmla="*/ 1503442 w 1722647"/>
                <a:gd name="connsiteY129" fmla="*/ 57171 h 1263776"/>
                <a:gd name="connsiteX130" fmla="*/ 1519917 w 1722647"/>
                <a:gd name="connsiteY130" fmla="*/ 49874 h 1263776"/>
                <a:gd name="connsiteX131" fmla="*/ 1518412 w 1722647"/>
                <a:gd name="connsiteY131" fmla="*/ 9779 h 1263776"/>
                <a:gd name="connsiteX132" fmla="*/ 1541280 w 1722647"/>
                <a:gd name="connsiteY132" fmla="*/ 5642 h 1263776"/>
                <a:gd name="connsiteX133" fmla="*/ 1559259 w 1722647"/>
                <a:gd name="connsiteY133" fmla="*/ 32723 h 1263776"/>
                <a:gd name="connsiteX134" fmla="*/ 1571145 w 1722647"/>
                <a:gd name="connsiteY134" fmla="*/ 50325 h 1263776"/>
                <a:gd name="connsiteX135" fmla="*/ 1582805 w 1722647"/>
                <a:gd name="connsiteY135" fmla="*/ 68455 h 1263776"/>
                <a:gd name="connsiteX136" fmla="*/ 1604394 w 1722647"/>
                <a:gd name="connsiteY136" fmla="*/ 105691 h 1263776"/>
                <a:gd name="connsiteX137" fmla="*/ 1610863 w 1722647"/>
                <a:gd name="connsiteY137" fmla="*/ 103735 h 1263776"/>
                <a:gd name="connsiteX138" fmla="*/ 1621621 w 1722647"/>
                <a:gd name="connsiteY138" fmla="*/ 138188 h 1263776"/>
                <a:gd name="connsiteX139" fmla="*/ 1630723 w 1722647"/>
                <a:gd name="connsiteY139" fmla="*/ 173017 h 1263776"/>
                <a:gd name="connsiteX140" fmla="*/ 1653065 w 1722647"/>
                <a:gd name="connsiteY140" fmla="*/ 175349 h 1263776"/>
                <a:gd name="connsiteX141" fmla="*/ 1657578 w 1722647"/>
                <a:gd name="connsiteY141" fmla="*/ 223643 h 1263776"/>
                <a:gd name="connsiteX142" fmla="*/ 1677212 w 1722647"/>
                <a:gd name="connsiteY142" fmla="*/ 229661 h 1263776"/>
                <a:gd name="connsiteX143" fmla="*/ 1680371 w 1722647"/>
                <a:gd name="connsiteY143" fmla="*/ 246436 h 1263776"/>
                <a:gd name="connsiteX144" fmla="*/ 1684057 w 1722647"/>
                <a:gd name="connsiteY144" fmla="*/ 269982 h 1263776"/>
                <a:gd name="connsiteX145" fmla="*/ 1676535 w 1722647"/>
                <a:gd name="connsiteY145" fmla="*/ 270508 h 1263776"/>
                <a:gd name="connsiteX146" fmla="*/ 1654795 w 1722647"/>
                <a:gd name="connsiteY146" fmla="*/ 272088 h 1263776"/>
                <a:gd name="connsiteX147" fmla="*/ 1649078 w 1722647"/>
                <a:gd name="connsiteY147" fmla="*/ 256968 h 1263776"/>
                <a:gd name="connsiteX148" fmla="*/ 1642984 w 1722647"/>
                <a:gd name="connsiteY148" fmla="*/ 242073 h 1263776"/>
                <a:gd name="connsiteX149" fmla="*/ 1616430 w 1722647"/>
                <a:gd name="connsiteY149" fmla="*/ 259450 h 1263776"/>
                <a:gd name="connsiteX150" fmla="*/ 1659985 w 1722647"/>
                <a:gd name="connsiteY150" fmla="*/ 373265 h 1263776"/>
                <a:gd name="connsiteX151" fmla="*/ 1663295 w 1722647"/>
                <a:gd name="connsiteY151" fmla="*/ 394103 h 1263776"/>
                <a:gd name="connsiteX152" fmla="*/ 1664198 w 1722647"/>
                <a:gd name="connsiteY152" fmla="*/ 416294 h 1263776"/>
                <a:gd name="connsiteX153" fmla="*/ 1663822 w 1722647"/>
                <a:gd name="connsiteY153" fmla="*/ 438861 h 1263776"/>
                <a:gd name="connsiteX154" fmla="*/ 1662242 w 1722647"/>
                <a:gd name="connsiteY154" fmla="*/ 460827 h 1263776"/>
                <a:gd name="connsiteX155" fmla="*/ 1660136 w 1722647"/>
                <a:gd name="connsiteY155" fmla="*/ 499793 h 1263776"/>
                <a:gd name="connsiteX156" fmla="*/ 1661414 w 1722647"/>
                <a:gd name="connsiteY156" fmla="*/ 515290 h 1263776"/>
                <a:gd name="connsiteX157" fmla="*/ 1665176 w 1722647"/>
                <a:gd name="connsiteY157" fmla="*/ 527175 h 1263776"/>
                <a:gd name="connsiteX158" fmla="*/ 1672096 w 1722647"/>
                <a:gd name="connsiteY158" fmla="*/ 501223 h 1263776"/>
                <a:gd name="connsiteX159" fmla="*/ 1674278 w 1722647"/>
                <a:gd name="connsiteY159" fmla="*/ 488209 h 1263776"/>
                <a:gd name="connsiteX160" fmla="*/ 1691655 w 1722647"/>
                <a:gd name="connsiteY160" fmla="*/ 499116 h 1263776"/>
                <a:gd name="connsiteX161" fmla="*/ 1692482 w 1722647"/>
                <a:gd name="connsiteY161" fmla="*/ 520029 h 1263776"/>
                <a:gd name="connsiteX162" fmla="*/ 1686163 w 1722647"/>
                <a:gd name="connsiteY162" fmla="*/ 548765 h 1263776"/>
                <a:gd name="connsiteX163" fmla="*/ 1715426 w 1722647"/>
                <a:gd name="connsiteY163" fmla="*/ 566518 h 1263776"/>
                <a:gd name="connsiteX164" fmla="*/ 1704970 w 1722647"/>
                <a:gd name="connsiteY164" fmla="*/ 608117 h 1263776"/>
                <a:gd name="connsiteX165" fmla="*/ 1699704 w 1722647"/>
                <a:gd name="connsiteY165" fmla="*/ 652199 h 1263776"/>
                <a:gd name="connsiteX166" fmla="*/ 1716329 w 1722647"/>
                <a:gd name="connsiteY166" fmla="*/ 659270 h 1263776"/>
                <a:gd name="connsiteX167" fmla="*/ 1717156 w 1722647"/>
                <a:gd name="connsiteY167" fmla="*/ 679731 h 1263776"/>
                <a:gd name="connsiteX168" fmla="*/ 1697823 w 1722647"/>
                <a:gd name="connsiteY168" fmla="*/ 723587 h 1263776"/>
                <a:gd name="connsiteX169" fmla="*/ 1676760 w 1722647"/>
                <a:gd name="connsiteY169" fmla="*/ 766390 h 1263776"/>
                <a:gd name="connsiteX170" fmla="*/ 1614700 w 1722647"/>
                <a:gd name="connsiteY170" fmla="*/ 874037 h 1263776"/>
                <a:gd name="connsiteX171" fmla="*/ 1599881 w 1722647"/>
                <a:gd name="connsiteY171" fmla="*/ 892091 h 1263776"/>
                <a:gd name="connsiteX172" fmla="*/ 1584309 w 1722647"/>
                <a:gd name="connsiteY172" fmla="*/ 909844 h 1263776"/>
                <a:gd name="connsiteX173" fmla="*/ 1568662 w 1722647"/>
                <a:gd name="connsiteY173" fmla="*/ 927446 h 1263776"/>
                <a:gd name="connsiteX174" fmla="*/ 1552564 w 1722647"/>
                <a:gd name="connsiteY174" fmla="*/ 944221 h 1263776"/>
                <a:gd name="connsiteX175" fmla="*/ 1536240 w 1722647"/>
                <a:gd name="connsiteY175" fmla="*/ 958288 h 1263776"/>
                <a:gd name="connsiteX176" fmla="*/ 1519390 w 1722647"/>
                <a:gd name="connsiteY176" fmla="*/ 971679 h 1263776"/>
                <a:gd name="connsiteX177" fmla="*/ 1501261 w 1722647"/>
                <a:gd name="connsiteY177" fmla="*/ 986573 h 1263776"/>
                <a:gd name="connsiteX178" fmla="*/ 1490052 w 1722647"/>
                <a:gd name="connsiteY178" fmla="*/ 997631 h 1263776"/>
                <a:gd name="connsiteX179" fmla="*/ 1482003 w 1722647"/>
                <a:gd name="connsiteY179" fmla="*/ 1013504 h 1263776"/>
                <a:gd name="connsiteX180" fmla="*/ 1466658 w 1722647"/>
                <a:gd name="connsiteY180" fmla="*/ 1043293 h 1263776"/>
                <a:gd name="connsiteX181" fmla="*/ 1446723 w 1722647"/>
                <a:gd name="connsiteY181" fmla="*/ 1056908 h 1263776"/>
                <a:gd name="connsiteX182" fmla="*/ 1426563 w 1722647"/>
                <a:gd name="connsiteY182" fmla="*/ 1069546 h 1263776"/>
                <a:gd name="connsiteX183" fmla="*/ 1385415 w 1722647"/>
                <a:gd name="connsiteY183" fmla="*/ 1093317 h 1263776"/>
                <a:gd name="connsiteX184" fmla="*/ 1375560 w 1722647"/>
                <a:gd name="connsiteY184" fmla="*/ 1098432 h 1263776"/>
                <a:gd name="connsiteX185" fmla="*/ 1366157 w 1722647"/>
                <a:gd name="connsiteY185" fmla="*/ 1103171 h 1263776"/>
                <a:gd name="connsiteX186" fmla="*/ 1349307 w 1722647"/>
                <a:gd name="connsiteY186" fmla="*/ 1112199 h 1263776"/>
                <a:gd name="connsiteX187" fmla="*/ 1322151 w 1722647"/>
                <a:gd name="connsiteY187" fmla="*/ 1126867 h 1263776"/>
                <a:gd name="connsiteX188" fmla="*/ 1289955 w 1722647"/>
                <a:gd name="connsiteY188" fmla="*/ 1131607 h 1263776"/>
                <a:gd name="connsiteX189" fmla="*/ 1260542 w 1722647"/>
                <a:gd name="connsiteY189" fmla="*/ 1158011 h 1263776"/>
                <a:gd name="connsiteX190" fmla="*/ 1235266 w 1722647"/>
                <a:gd name="connsiteY190" fmla="*/ 1175162 h 1263776"/>
                <a:gd name="connsiteX191" fmla="*/ 1213902 w 1722647"/>
                <a:gd name="connsiteY191" fmla="*/ 1186521 h 1263776"/>
                <a:gd name="connsiteX192" fmla="*/ 1192012 w 1722647"/>
                <a:gd name="connsiteY192" fmla="*/ 1196450 h 1263776"/>
                <a:gd name="connsiteX193" fmla="*/ 1146426 w 1722647"/>
                <a:gd name="connsiteY193" fmla="*/ 1212398 h 1263776"/>
                <a:gd name="connsiteX194" fmla="*/ 1122880 w 1722647"/>
                <a:gd name="connsiteY194" fmla="*/ 1219319 h 1263776"/>
                <a:gd name="connsiteX195" fmla="*/ 1110920 w 1722647"/>
                <a:gd name="connsiteY195" fmla="*/ 1222854 h 1263776"/>
                <a:gd name="connsiteX196" fmla="*/ 1098733 w 1722647"/>
                <a:gd name="connsiteY196" fmla="*/ 1226089 h 1263776"/>
                <a:gd name="connsiteX197" fmla="*/ 1074060 w 1722647"/>
                <a:gd name="connsiteY197" fmla="*/ 1233160 h 1263776"/>
                <a:gd name="connsiteX198" fmla="*/ 1048483 w 1722647"/>
                <a:gd name="connsiteY198" fmla="*/ 1240457 h 1263776"/>
                <a:gd name="connsiteX199" fmla="*/ 1028323 w 1722647"/>
                <a:gd name="connsiteY199" fmla="*/ 1245873 h 1263776"/>
                <a:gd name="connsiteX200" fmla="*/ 1007185 w 1722647"/>
                <a:gd name="connsiteY200" fmla="*/ 1250762 h 1263776"/>
                <a:gd name="connsiteX201" fmla="*/ 964006 w 1722647"/>
                <a:gd name="connsiteY201" fmla="*/ 1259790 h 1263776"/>
                <a:gd name="connsiteX202" fmla="*/ 938881 w 1722647"/>
                <a:gd name="connsiteY202" fmla="*/ 1261745 h 1263776"/>
                <a:gd name="connsiteX203" fmla="*/ 921579 w 1722647"/>
                <a:gd name="connsiteY203" fmla="*/ 1248355 h 1263776"/>
                <a:gd name="connsiteX204" fmla="*/ 888179 w 1722647"/>
                <a:gd name="connsiteY204" fmla="*/ 1250236 h 1263776"/>
                <a:gd name="connsiteX205" fmla="*/ 871554 w 1722647"/>
                <a:gd name="connsiteY205" fmla="*/ 1255878 h 1263776"/>
                <a:gd name="connsiteX206" fmla="*/ 827774 w 1722647"/>
                <a:gd name="connsiteY206" fmla="*/ 1257307 h 1263776"/>
                <a:gd name="connsiteX207" fmla="*/ 802648 w 1722647"/>
                <a:gd name="connsiteY207" fmla="*/ 1255652 h 1263776"/>
                <a:gd name="connsiteX208" fmla="*/ 776395 w 1722647"/>
                <a:gd name="connsiteY208" fmla="*/ 1252869 h 1263776"/>
                <a:gd name="connsiteX209" fmla="*/ 723662 w 1722647"/>
                <a:gd name="connsiteY209" fmla="*/ 1243992 h 1263776"/>
                <a:gd name="connsiteX210" fmla="*/ 698537 w 1722647"/>
                <a:gd name="connsiteY210" fmla="*/ 1238952 h 1263776"/>
                <a:gd name="connsiteX211" fmla="*/ 675293 w 1722647"/>
                <a:gd name="connsiteY211" fmla="*/ 1233611 h 1263776"/>
                <a:gd name="connsiteX212" fmla="*/ 663182 w 1722647"/>
                <a:gd name="connsiteY212" fmla="*/ 1241435 h 1263776"/>
                <a:gd name="connsiteX213" fmla="*/ 624215 w 1722647"/>
                <a:gd name="connsiteY213" fmla="*/ 1223080 h 1263776"/>
                <a:gd name="connsiteX214" fmla="*/ 576974 w 1722647"/>
                <a:gd name="connsiteY214" fmla="*/ 1206681 h 1263776"/>
                <a:gd name="connsiteX215" fmla="*/ 547486 w 1722647"/>
                <a:gd name="connsiteY215" fmla="*/ 1206079 h 1263776"/>
                <a:gd name="connsiteX216" fmla="*/ 518600 w 1722647"/>
                <a:gd name="connsiteY216" fmla="*/ 1205703 h 1263776"/>
                <a:gd name="connsiteX217" fmla="*/ 497988 w 1722647"/>
                <a:gd name="connsiteY217" fmla="*/ 1197654 h 1263776"/>
                <a:gd name="connsiteX218" fmla="*/ 487682 w 1722647"/>
                <a:gd name="connsiteY218" fmla="*/ 1193667 h 1263776"/>
                <a:gd name="connsiteX219" fmla="*/ 477602 w 1722647"/>
                <a:gd name="connsiteY219" fmla="*/ 1189153 h 1263776"/>
                <a:gd name="connsiteX220" fmla="*/ 477226 w 1722647"/>
                <a:gd name="connsiteY220" fmla="*/ 1172830 h 1263776"/>
                <a:gd name="connsiteX221" fmla="*/ 451273 w 1722647"/>
                <a:gd name="connsiteY221" fmla="*/ 1165608 h 1263776"/>
                <a:gd name="connsiteX222" fmla="*/ 429985 w 1722647"/>
                <a:gd name="connsiteY222" fmla="*/ 1154926 h 1263776"/>
                <a:gd name="connsiteX223" fmla="*/ 411780 w 1722647"/>
                <a:gd name="connsiteY223" fmla="*/ 1142514 h 1263776"/>
                <a:gd name="connsiteX224" fmla="*/ 395833 w 1722647"/>
                <a:gd name="connsiteY224" fmla="*/ 1128673 h 1263776"/>
                <a:gd name="connsiteX225" fmla="*/ 380336 w 1722647"/>
                <a:gd name="connsiteY225" fmla="*/ 1114681 h 1263776"/>
                <a:gd name="connsiteX226" fmla="*/ 364389 w 1722647"/>
                <a:gd name="connsiteY226" fmla="*/ 1100614 h 1263776"/>
                <a:gd name="connsiteX227" fmla="*/ 346034 w 1722647"/>
                <a:gd name="connsiteY227" fmla="*/ 1087525 h 1263776"/>
                <a:gd name="connsiteX228" fmla="*/ 324219 w 1722647"/>
                <a:gd name="connsiteY228" fmla="*/ 1075113 h 1263776"/>
                <a:gd name="connsiteX229" fmla="*/ 297213 w 1722647"/>
                <a:gd name="connsiteY229" fmla="*/ 1041638 h 1263776"/>
                <a:gd name="connsiteX230" fmla="*/ 281115 w 1722647"/>
                <a:gd name="connsiteY230" fmla="*/ 1022681 h 1263776"/>
                <a:gd name="connsiteX231" fmla="*/ 290969 w 1722647"/>
                <a:gd name="connsiteY231" fmla="*/ 991011 h 1263776"/>
                <a:gd name="connsiteX232" fmla="*/ 262986 w 1722647"/>
                <a:gd name="connsiteY232" fmla="*/ 956483 h 1263776"/>
                <a:gd name="connsiteX233" fmla="*/ 249521 w 1722647"/>
                <a:gd name="connsiteY233" fmla="*/ 938730 h 1263776"/>
                <a:gd name="connsiteX234" fmla="*/ 237033 w 1722647"/>
                <a:gd name="connsiteY234" fmla="*/ 920676 h 1263776"/>
                <a:gd name="connsiteX235" fmla="*/ 199647 w 1722647"/>
                <a:gd name="connsiteY235" fmla="*/ 875918 h 1263776"/>
                <a:gd name="connsiteX236" fmla="*/ 167751 w 1722647"/>
                <a:gd name="connsiteY236" fmla="*/ 860271 h 1263776"/>
                <a:gd name="connsiteX237" fmla="*/ 151653 w 1722647"/>
                <a:gd name="connsiteY237" fmla="*/ 851770 h 1263776"/>
                <a:gd name="connsiteX238" fmla="*/ 136006 w 1722647"/>
                <a:gd name="connsiteY238" fmla="*/ 842969 h 1263776"/>
                <a:gd name="connsiteX239" fmla="*/ 136458 w 1722647"/>
                <a:gd name="connsiteY239" fmla="*/ 872758 h 1263776"/>
                <a:gd name="connsiteX240" fmla="*/ 91699 w 1722647"/>
                <a:gd name="connsiteY240" fmla="*/ 815587 h 1263776"/>
                <a:gd name="connsiteX241" fmla="*/ 83575 w 1722647"/>
                <a:gd name="connsiteY241" fmla="*/ 791365 h 1263776"/>
                <a:gd name="connsiteX242" fmla="*/ 54839 w 1722647"/>
                <a:gd name="connsiteY242" fmla="*/ 755257 h 1263776"/>
                <a:gd name="connsiteX243" fmla="*/ 52356 w 1722647"/>
                <a:gd name="connsiteY243" fmla="*/ 729229 h 1263776"/>
                <a:gd name="connsiteX244" fmla="*/ 39643 w 1722647"/>
                <a:gd name="connsiteY244" fmla="*/ 703051 h 1263776"/>
                <a:gd name="connsiteX245" fmla="*/ 27683 w 1722647"/>
                <a:gd name="connsiteY245" fmla="*/ 676421 h 1263776"/>
                <a:gd name="connsiteX246" fmla="*/ 7222 w 1722647"/>
                <a:gd name="connsiteY246" fmla="*/ 621733 h 1263776"/>
                <a:gd name="connsiteX247" fmla="*/ 10757 w 1722647"/>
                <a:gd name="connsiteY247" fmla="*/ 590891 h 1263776"/>
                <a:gd name="connsiteX248" fmla="*/ 15496 w 1722647"/>
                <a:gd name="connsiteY248" fmla="*/ 560500 h 1263776"/>
                <a:gd name="connsiteX249" fmla="*/ 5642 w 1722647"/>
                <a:gd name="connsiteY249" fmla="*/ 481740 h 1263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722647" h="1263776">
                  <a:moveTo>
                    <a:pt x="5642" y="481740"/>
                  </a:moveTo>
                  <a:cubicBezTo>
                    <a:pt x="7522" y="485350"/>
                    <a:pt x="9328" y="488886"/>
                    <a:pt x="10231" y="490616"/>
                  </a:cubicBezTo>
                  <a:cubicBezTo>
                    <a:pt x="16023" y="495882"/>
                    <a:pt x="21063" y="501072"/>
                    <a:pt x="26253" y="507918"/>
                  </a:cubicBezTo>
                  <a:cubicBezTo>
                    <a:pt x="35280" y="507542"/>
                    <a:pt x="43480" y="507166"/>
                    <a:pt x="51755" y="506789"/>
                  </a:cubicBezTo>
                  <a:cubicBezTo>
                    <a:pt x="52808" y="503329"/>
                    <a:pt x="53259" y="499944"/>
                    <a:pt x="54613" y="498214"/>
                  </a:cubicBezTo>
                  <a:cubicBezTo>
                    <a:pt x="54162" y="489789"/>
                    <a:pt x="50702" y="484749"/>
                    <a:pt x="47617" y="479257"/>
                  </a:cubicBezTo>
                  <a:cubicBezTo>
                    <a:pt x="44608" y="473766"/>
                    <a:pt x="41750" y="467823"/>
                    <a:pt x="43630" y="457592"/>
                  </a:cubicBezTo>
                  <a:cubicBezTo>
                    <a:pt x="44608" y="455035"/>
                    <a:pt x="45436" y="452477"/>
                    <a:pt x="47918" y="454057"/>
                  </a:cubicBezTo>
                  <a:cubicBezTo>
                    <a:pt x="50551" y="455561"/>
                    <a:pt x="54312" y="461278"/>
                    <a:pt x="62888" y="474518"/>
                  </a:cubicBezTo>
                  <a:cubicBezTo>
                    <a:pt x="70335" y="476925"/>
                    <a:pt x="71915" y="465341"/>
                    <a:pt x="74623" y="456916"/>
                  </a:cubicBezTo>
                  <a:cubicBezTo>
                    <a:pt x="77105" y="448490"/>
                    <a:pt x="79663" y="443375"/>
                    <a:pt x="87110" y="458044"/>
                  </a:cubicBezTo>
                  <a:cubicBezTo>
                    <a:pt x="86885" y="465717"/>
                    <a:pt x="87261" y="473390"/>
                    <a:pt x="87411" y="481138"/>
                  </a:cubicBezTo>
                  <a:cubicBezTo>
                    <a:pt x="87637" y="488886"/>
                    <a:pt x="87562" y="496634"/>
                    <a:pt x="88088" y="504457"/>
                  </a:cubicBezTo>
                  <a:cubicBezTo>
                    <a:pt x="88540" y="512281"/>
                    <a:pt x="89066" y="520104"/>
                    <a:pt x="89517" y="528078"/>
                  </a:cubicBezTo>
                  <a:cubicBezTo>
                    <a:pt x="89818" y="532065"/>
                    <a:pt x="89969" y="536052"/>
                    <a:pt x="90270" y="540114"/>
                  </a:cubicBezTo>
                  <a:cubicBezTo>
                    <a:pt x="90646" y="544101"/>
                    <a:pt x="91097" y="548163"/>
                    <a:pt x="91473" y="552225"/>
                  </a:cubicBezTo>
                  <a:cubicBezTo>
                    <a:pt x="91549" y="562080"/>
                    <a:pt x="91549" y="572461"/>
                    <a:pt x="92376" y="582917"/>
                  </a:cubicBezTo>
                  <a:cubicBezTo>
                    <a:pt x="93204" y="593448"/>
                    <a:pt x="93956" y="604205"/>
                    <a:pt x="94783" y="615038"/>
                  </a:cubicBezTo>
                  <a:cubicBezTo>
                    <a:pt x="98394" y="627826"/>
                    <a:pt x="102230" y="640614"/>
                    <a:pt x="105992" y="653327"/>
                  </a:cubicBezTo>
                  <a:cubicBezTo>
                    <a:pt x="112386" y="653553"/>
                    <a:pt x="119306" y="655208"/>
                    <a:pt x="126152" y="656713"/>
                  </a:cubicBezTo>
                  <a:cubicBezTo>
                    <a:pt x="138790" y="678527"/>
                    <a:pt x="136458" y="685824"/>
                    <a:pt x="133599" y="694024"/>
                  </a:cubicBezTo>
                  <a:cubicBezTo>
                    <a:pt x="132095" y="698086"/>
                    <a:pt x="130365" y="702449"/>
                    <a:pt x="130365" y="708768"/>
                  </a:cubicBezTo>
                  <a:cubicBezTo>
                    <a:pt x="130440" y="715087"/>
                    <a:pt x="131643" y="723738"/>
                    <a:pt x="137586" y="735774"/>
                  </a:cubicBezTo>
                  <a:cubicBezTo>
                    <a:pt x="141799" y="739535"/>
                    <a:pt x="146011" y="743296"/>
                    <a:pt x="150149" y="746982"/>
                  </a:cubicBezTo>
                  <a:cubicBezTo>
                    <a:pt x="156392" y="746230"/>
                    <a:pt x="152405" y="732163"/>
                    <a:pt x="170459" y="739159"/>
                  </a:cubicBezTo>
                  <a:cubicBezTo>
                    <a:pt x="173167" y="745026"/>
                    <a:pt x="175123" y="749390"/>
                    <a:pt x="177455" y="753677"/>
                  </a:cubicBezTo>
                  <a:cubicBezTo>
                    <a:pt x="175575" y="764810"/>
                    <a:pt x="173995" y="777975"/>
                    <a:pt x="171738" y="789860"/>
                  </a:cubicBezTo>
                  <a:cubicBezTo>
                    <a:pt x="177681" y="797157"/>
                    <a:pt x="184451" y="804454"/>
                    <a:pt x="190845" y="811901"/>
                  </a:cubicBezTo>
                  <a:cubicBezTo>
                    <a:pt x="194080" y="815587"/>
                    <a:pt x="197315" y="819198"/>
                    <a:pt x="200474" y="822809"/>
                  </a:cubicBezTo>
                  <a:cubicBezTo>
                    <a:pt x="203859" y="826269"/>
                    <a:pt x="207169" y="829730"/>
                    <a:pt x="210404" y="833039"/>
                  </a:cubicBezTo>
                  <a:cubicBezTo>
                    <a:pt x="215068" y="836048"/>
                    <a:pt x="220032" y="839283"/>
                    <a:pt x="225073" y="842593"/>
                  </a:cubicBezTo>
                  <a:cubicBezTo>
                    <a:pt x="230037" y="845828"/>
                    <a:pt x="235077" y="848987"/>
                    <a:pt x="239892" y="851695"/>
                  </a:cubicBezTo>
                  <a:cubicBezTo>
                    <a:pt x="240795" y="856886"/>
                    <a:pt x="241697" y="861925"/>
                    <a:pt x="242976" y="868771"/>
                  </a:cubicBezTo>
                  <a:cubicBezTo>
                    <a:pt x="245383" y="873059"/>
                    <a:pt x="247866" y="877347"/>
                    <a:pt x="250348" y="881785"/>
                  </a:cubicBezTo>
                  <a:cubicBezTo>
                    <a:pt x="252981" y="886148"/>
                    <a:pt x="255764" y="890436"/>
                    <a:pt x="258548" y="894799"/>
                  </a:cubicBezTo>
                  <a:cubicBezTo>
                    <a:pt x="264189" y="903525"/>
                    <a:pt x="269681" y="912702"/>
                    <a:pt x="275925" y="921353"/>
                  </a:cubicBezTo>
                  <a:cubicBezTo>
                    <a:pt x="281642" y="933389"/>
                    <a:pt x="287283" y="945801"/>
                    <a:pt x="293527" y="957762"/>
                  </a:cubicBezTo>
                  <a:cubicBezTo>
                    <a:pt x="299921" y="962200"/>
                    <a:pt x="306466" y="966939"/>
                    <a:pt x="313086" y="971904"/>
                  </a:cubicBezTo>
                  <a:cubicBezTo>
                    <a:pt x="316395" y="974387"/>
                    <a:pt x="319705" y="976869"/>
                    <a:pt x="323090" y="979427"/>
                  </a:cubicBezTo>
                  <a:cubicBezTo>
                    <a:pt x="326551" y="981834"/>
                    <a:pt x="330011" y="984241"/>
                    <a:pt x="333396" y="986724"/>
                  </a:cubicBezTo>
                  <a:cubicBezTo>
                    <a:pt x="347539" y="991613"/>
                    <a:pt x="361305" y="996427"/>
                    <a:pt x="375597" y="1000189"/>
                  </a:cubicBezTo>
                  <a:cubicBezTo>
                    <a:pt x="384775" y="1000039"/>
                    <a:pt x="395005" y="1000791"/>
                    <a:pt x="405161" y="1001393"/>
                  </a:cubicBezTo>
                  <a:cubicBezTo>
                    <a:pt x="417723" y="1010946"/>
                    <a:pt x="429007" y="1019672"/>
                    <a:pt x="441870" y="1028774"/>
                  </a:cubicBezTo>
                  <a:cubicBezTo>
                    <a:pt x="448490" y="1034416"/>
                    <a:pt x="455035" y="1038854"/>
                    <a:pt x="461504" y="1043067"/>
                  </a:cubicBezTo>
                  <a:cubicBezTo>
                    <a:pt x="464814" y="1045173"/>
                    <a:pt x="468049" y="1047204"/>
                    <a:pt x="471358" y="1049160"/>
                  </a:cubicBezTo>
                  <a:cubicBezTo>
                    <a:pt x="474744" y="1051041"/>
                    <a:pt x="478129" y="1052997"/>
                    <a:pt x="481589" y="1055103"/>
                  </a:cubicBezTo>
                  <a:cubicBezTo>
                    <a:pt x="488435" y="1059240"/>
                    <a:pt x="495430" y="1063980"/>
                    <a:pt x="502802" y="1070148"/>
                  </a:cubicBezTo>
                  <a:cubicBezTo>
                    <a:pt x="510325" y="1076015"/>
                    <a:pt x="518374" y="1083162"/>
                    <a:pt x="527100" y="1092715"/>
                  </a:cubicBezTo>
                  <a:cubicBezTo>
                    <a:pt x="535525" y="1097454"/>
                    <a:pt x="545906" y="1101893"/>
                    <a:pt x="554557" y="1106181"/>
                  </a:cubicBezTo>
                  <a:cubicBezTo>
                    <a:pt x="561478" y="1106933"/>
                    <a:pt x="564261" y="1104375"/>
                    <a:pt x="567721" y="1102118"/>
                  </a:cubicBezTo>
                  <a:cubicBezTo>
                    <a:pt x="571182" y="1099937"/>
                    <a:pt x="575244" y="1098207"/>
                    <a:pt x="584797" y="1100087"/>
                  </a:cubicBezTo>
                  <a:cubicBezTo>
                    <a:pt x="589913" y="1103849"/>
                    <a:pt x="594351" y="1104676"/>
                    <a:pt x="600896" y="1107459"/>
                  </a:cubicBezTo>
                  <a:cubicBezTo>
                    <a:pt x="604205" y="1108813"/>
                    <a:pt x="607891" y="1110845"/>
                    <a:pt x="612706" y="1113703"/>
                  </a:cubicBezTo>
                  <a:cubicBezTo>
                    <a:pt x="617520" y="1116486"/>
                    <a:pt x="623237" y="1120323"/>
                    <a:pt x="630308" y="1125814"/>
                  </a:cubicBezTo>
                  <a:cubicBezTo>
                    <a:pt x="635574" y="1127695"/>
                    <a:pt x="640464" y="1129425"/>
                    <a:pt x="645128" y="1131080"/>
                  </a:cubicBezTo>
                  <a:cubicBezTo>
                    <a:pt x="649867" y="1132509"/>
                    <a:pt x="654456" y="1133939"/>
                    <a:pt x="659044" y="1135293"/>
                  </a:cubicBezTo>
                  <a:cubicBezTo>
                    <a:pt x="666717" y="1137549"/>
                    <a:pt x="674315" y="1139881"/>
                    <a:pt x="681762" y="1142063"/>
                  </a:cubicBezTo>
                  <a:cubicBezTo>
                    <a:pt x="689285" y="1143943"/>
                    <a:pt x="696657" y="1145749"/>
                    <a:pt x="703577" y="1147479"/>
                  </a:cubicBezTo>
                  <a:cubicBezTo>
                    <a:pt x="716666" y="1148608"/>
                    <a:pt x="729756" y="1148758"/>
                    <a:pt x="742920" y="1148306"/>
                  </a:cubicBezTo>
                  <a:cubicBezTo>
                    <a:pt x="754505" y="1147704"/>
                    <a:pt x="764660" y="1145372"/>
                    <a:pt x="774815" y="1143040"/>
                  </a:cubicBezTo>
                  <a:cubicBezTo>
                    <a:pt x="775567" y="1139355"/>
                    <a:pt x="776395" y="1135669"/>
                    <a:pt x="776997" y="1132735"/>
                  </a:cubicBezTo>
                  <a:cubicBezTo>
                    <a:pt x="783090" y="1133637"/>
                    <a:pt x="787679" y="1134315"/>
                    <a:pt x="792267" y="1134992"/>
                  </a:cubicBezTo>
                  <a:cubicBezTo>
                    <a:pt x="800918" y="1136872"/>
                    <a:pt x="809494" y="1138377"/>
                    <a:pt x="818070" y="1140032"/>
                  </a:cubicBezTo>
                  <a:cubicBezTo>
                    <a:pt x="822357" y="1140859"/>
                    <a:pt x="826645" y="1141687"/>
                    <a:pt x="830858" y="1142514"/>
                  </a:cubicBezTo>
                  <a:cubicBezTo>
                    <a:pt x="835146" y="1143191"/>
                    <a:pt x="839358" y="1143868"/>
                    <a:pt x="843646" y="1144470"/>
                  </a:cubicBezTo>
                  <a:cubicBezTo>
                    <a:pt x="852146" y="1145749"/>
                    <a:pt x="860647" y="1147253"/>
                    <a:pt x="869147" y="1148306"/>
                  </a:cubicBezTo>
                  <a:cubicBezTo>
                    <a:pt x="877723" y="1149284"/>
                    <a:pt x="886223" y="1150187"/>
                    <a:pt x="894724" y="1151165"/>
                  </a:cubicBezTo>
                  <a:cubicBezTo>
                    <a:pt x="904954" y="1150262"/>
                    <a:pt x="915109" y="1148231"/>
                    <a:pt x="925265" y="1146652"/>
                  </a:cubicBezTo>
                  <a:cubicBezTo>
                    <a:pt x="930305" y="1145749"/>
                    <a:pt x="935420" y="1144996"/>
                    <a:pt x="940460" y="1143943"/>
                  </a:cubicBezTo>
                  <a:lnTo>
                    <a:pt x="955505" y="1140408"/>
                  </a:lnTo>
                  <a:cubicBezTo>
                    <a:pt x="975440" y="1134315"/>
                    <a:pt x="993343" y="1126190"/>
                    <a:pt x="1012450" y="1118668"/>
                  </a:cubicBezTo>
                  <a:cubicBezTo>
                    <a:pt x="1023057" y="1117765"/>
                    <a:pt x="1034115" y="1116787"/>
                    <a:pt x="1045173" y="1115884"/>
                  </a:cubicBezTo>
                  <a:cubicBezTo>
                    <a:pt x="1056156" y="1114530"/>
                    <a:pt x="1067214" y="1113176"/>
                    <a:pt x="1078046" y="1112123"/>
                  </a:cubicBezTo>
                  <a:cubicBezTo>
                    <a:pt x="1097003" y="1105203"/>
                    <a:pt x="1115960" y="1098282"/>
                    <a:pt x="1134465" y="1090684"/>
                  </a:cubicBezTo>
                  <a:cubicBezTo>
                    <a:pt x="1147178" y="1090534"/>
                    <a:pt x="1158687" y="1085795"/>
                    <a:pt x="1170197" y="1081131"/>
                  </a:cubicBezTo>
                  <a:cubicBezTo>
                    <a:pt x="1174033" y="1073157"/>
                    <a:pt x="1179148" y="1064656"/>
                    <a:pt x="1183888" y="1055780"/>
                  </a:cubicBezTo>
                  <a:cubicBezTo>
                    <a:pt x="1191034" y="1053373"/>
                    <a:pt x="1198481" y="1051567"/>
                    <a:pt x="1204574" y="1050439"/>
                  </a:cubicBezTo>
                  <a:cubicBezTo>
                    <a:pt x="1205402" y="1064882"/>
                    <a:pt x="1219093" y="1066161"/>
                    <a:pt x="1229323" y="1069998"/>
                  </a:cubicBezTo>
                  <a:cubicBezTo>
                    <a:pt x="1236018" y="1065710"/>
                    <a:pt x="1244067" y="1062400"/>
                    <a:pt x="1251289" y="1058714"/>
                  </a:cubicBezTo>
                  <a:cubicBezTo>
                    <a:pt x="1258511" y="1055028"/>
                    <a:pt x="1264679" y="1050514"/>
                    <a:pt x="1267914" y="1044797"/>
                  </a:cubicBezTo>
                  <a:cubicBezTo>
                    <a:pt x="1272502" y="1032611"/>
                    <a:pt x="1278069" y="1019898"/>
                    <a:pt x="1281605" y="1007561"/>
                  </a:cubicBezTo>
                  <a:cubicBezTo>
                    <a:pt x="1284162" y="1005906"/>
                    <a:pt x="1285441" y="1005078"/>
                    <a:pt x="1287999" y="1003423"/>
                  </a:cubicBezTo>
                  <a:cubicBezTo>
                    <a:pt x="1296499" y="1009065"/>
                    <a:pt x="1305225" y="1014858"/>
                    <a:pt x="1313876" y="1020575"/>
                  </a:cubicBezTo>
                  <a:cubicBezTo>
                    <a:pt x="1320421" y="1019221"/>
                    <a:pt x="1335766" y="1017039"/>
                    <a:pt x="1349382" y="1017490"/>
                  </a:cubicBezTo>
                  <a:cubicBezTo>
                    <a:pt x="1365556" y="1003800"/>
                    <a:pt x="1342988" y="1001242"/>
                    <a:pt x="1361493" y="980781"/>
                  </a:cubicBezTo>
                  <a:lnTo>
                    <a:pt x="1376313" y="968971"/>
                  </a:lnTo>
                  <a:lnTo>
                    <a:pt x="1390530" y="956483"/>
                  </a:lnTo>
                  <a:cubicBezTo>
                    <a:pt x="1388048" y="950691"/>
                    <a:pt x="1377215" y="949262"/>
                    <a:pt x="1385264" y="937150"/>
                  </a:cubicBezTo>
                  <a:cubicBezTo>
                    <a:pt x="1391207" y="932110"/>
                    <a:pt x="1397225" y="925039"/>
                    <a:pt x="1403469" y="925265"/>
                  </a:cubicBezTo>
                  <a:cubicBezTo>
                    <a:pt x="1410314" y="921278"/>
                    <a:pt x="1416784" y="917441"/>
                    <a:pt x="1423253" y="913605"/>
                  </a:cubicBezTo>
                  <a:cubicBezTo>
                    <a:pt x="1429722" y="909769"/>
                    <a:pt x="1435740" y="905330"/>
                    <a:pt x="1442134" y="900742"/>
                  </a:cubicBezTo>
                  <a:cubicBezTo>
                    <a:pt x="1461241" y="879679"/>
                    <a:pt x="1419567" y="875391"/>
                    <a:pt x="1458985" y="854027"/>
                  </a:cubicBezTo>
                  <a:cubicBezTo>
                    <a:pt x="1464476" y="859142"/>
                    <a:pt x="1469892" y="864257"/>
                    <a:pt x="1474857" y="868921"/>
                  </a:cubicBezTo>
                  <a:cubicBezTo>
                    <a:pt x="1485313" y="859142"/>
                    <a:pt x="1495092" y="846730"/>
                    <a:pt x="1504947" y="836274"/>
                  </a:cubicBezTo>
                  <a:cubicBezTo>
                    <a:pt x="1496597" y="821154"/>
                    <a:pt x="1485238" y="830030"/>
                    <a:pt x="1470720" y="815663"/>
                  </a:cubicBezTo>
                  <a:cubicBezTo>
                    <a:pt x="1473428" y="811977"/>
                    <a:pt x="1476211" y="808516"/>
                    <a:pt x="1478844" y="804755"/>
                  </a:cubicBezTo>
                  <a:cubicBezTo>
                    <a:pt x="1489827" y="816640"/>
                    <a:pt x="1496672" y="803852"/>
                    <a:pt x="1503066" y="790913"/>
                  </a:cubicBezTo>
                  <a:cubicBezTo>
                    <a:pt x="1504646" y="787679"/>
                    <a:pt x="1506226" y="784444"/>
                    <a:pt x="1507805" y="781510"/>
                  </a:cubicBezTo>
                  <a:cubicBezTo>
                    <a:pt x="1509310" y="778577"/>
                    <a:pt x="1510815" y="775868"/>
                    <a:pt x="1512545" y="773988"/>
                  </a:cubicBezTo>
                  <a:cubicBezTo>
                    <a:pt x="1515855" y="770226"/>
                    <a:pt x="1519766" y="769249"/>
                    <a:pt x="1524806" y="774289"/>
                  </a:cubicBezTo>
                  <a:lnTo>
                    <a:pt x="1535413" y="754730"/>
                  </a:lnTo>
                  <a:cubicBezTo>
                    <a:pt x="1538798" y="748110"/>
                    <a:pt x="1541958" y="741416"/>
                    <a:pt x="1545268" y="734721"/>
                  </a:cubicBezTo>
                  <a:cubicBezTo>
                    <a:pt x="1548427" y="728025"/>
                    <a:pt x="1551963" y="721481"/>
                    <a:pt x="1554821" y="714560"/>
                  </a:cubicBezTo>
                  <a:lnTo>
                    <a:pt x="1563472" y="694024"/>
                  </a:lnTo>
                  <a:cubicBezTo>
                    <a:pt x="1564149" y="687329"/>
                    <a:pt x="1564224" y="682063"/>
                    <a:pt x="1563923" y="676722"/>
                  </a:cubicBezTo>
                  <a:cubicBezTo>
                    <a:pt x="1567233" y="669726"/>
                    <a:pt x="1570543" y="663182"/>
                    <a:pt x="1573853" y="656637"/>
                  </a:cubicBezTo>
                  <a:cubicBezTo>
                    <a:pt x="1577313" y="650093"/>
                    <a:pt x="1580322" y="643398"/>
                    <a:pt x="1583181" y="636251"/>
                  </a:cubicBezTo>
                  <a:cubicBezTo>
                    <a:pt x="1599655" y="612856"/>
                    <a:pt x="1602062" y="608493"/>
                    <a:pt x="1605598" y="604883"/>
                  </a:cubicBezTo>
                  <a:cubicBezTo>
                    <a:pt x="1608908" y="572536"/>
                    <a:pt x="1618311" y="594426"/>
                    <a:pt x="1631024" y="581864"/>
                  </a:cubicBezTo>
                  <a:cubicBezTo>
                    <a:pt x="1632152" y="577125"/>
                    <a:pt x="1633356" y="572385"/>
                    <a:pt x="1634860" y="566142"/>
                  </a:cubicBezTo>
                  <a:cubicBezTo>
                    <a:pt x="1637944" y="550194"/>
                    <a:pt x="1620868" y="563358"/>
                    <a:pt x="1621019" y="546884"/>
                  </a:cubicBezTo>
                  <a:cubicBezTo>
                    <a:pt x="1628767" y="529357"/>
                    <a:pt x="1627187" y="516945"/>
                    <a:pt x="1625231" y="504834"/>
                  </a:cubicBezTo>
                  <a:cubicBezTo>
                    <a:pt x="1624103" y="498740"/>
                    <a:pt x="1622975" y="492722"/>
                    <a:pt x="1622975" y="485952"/>
                  </a:cubicBezTo>
                  <a:cubicBezTo>
                    <a:pt x="1622899" y="479182"/>
                    <a:pt x="1624254" y="471810"/>
                    <a:pt x="1626962" y="462783"/>
                  </a:cubicBezTo>
                  <a:cubicBezTo>
                    <a:pt x="1624931" y="456088"/>
                    <a:pt x="1624780" y="445782"/>
                    <a:pt x="1623276" y="438335"/>
                  </a:cubicBezTo>
                  <a:cubicBezTo>
                    <a:pt x="1621771" y="430812"/>
                    <a:pt x="1618536" y="426224"/>
                    <a:pt x="1611691" y="430812"/>
                  </a:cubicBezTo>
                  <a:cubicBezTo>
                    <a:pt x="1609886" y="418250"/>
                    <a:pt x="1608531" y="405838"/>
                    <a:pt x="1606275" y="393501"/>
                  </a:cubicBezTo>
                  <a:cubicBezTo>
                    <a:pt x="1600934" y="384173"/>
                    <a:pt x="1592810" y="389439"/>
                    <a:pt x="1584309" y="363938"/>
                  </a:cubicBezTo>
                  <a:cubicBezTo>
                    <a:pt x="1586115" y="353556"/>
                    <a:pt x="1587694" y="344755"/>
                    <a:pt x="1589424" y="334449"/>
                  </a:cubicBezTo>
                  <a:cubicBezTo>
                    <a:pt x="1584986" y="313010"/>
                    <a:pt x="1583557" y="293753"/>
                    <a:pt x="1580548" y="281717"/>
                  </a:cubicBezTo>
                  <a:cubicBezTo>
                    <a:pt x="1577840" y="269606"/>
                    <a:pt x="1574831" y="264791"/>
                    <a:pt x="1567609" y="272239"/>
                  </a:cubicBezTo>
                  <a:cubicBezTo>
                    <a:pt x="1561892" y="266221"/>
                    <a:pt x="1561516" y="260127"/>
                    <a:pt x="1561892" y="253282"/>
                  </a:cubicBezTo>
                  <a:cubicBezTo>
                    <a:pt x="1562193" y="246436"/>
                    <a:pt x="1563246" y="238839"/>
                    <a:pt x="1559560" y="230564"/>
                  </a:cubicBezTo>
                  <a:cubicBezTo>
                    <a:pt x="1553693" y="225674"/>
                    <a:pt x="1546772" y="219581"/>
                    <a:pt x="1540528" y="213488"/>
                  </a:cubicBezTo>
                  <a:cubicBezTo>
                    <a:pt x="1541882" y="209576"/>
                    <a:pt x="1543387" y="205514"/>
                    <a:pt x="1544891" y="201678"/>
                  </a:cubicBezTo>
                  <a:cubicBezTo>
                    <a:pt x="1546321" y="197841"/>
                    <a:pt x="1547750" y="194230"/>
                    <a:pt x="1549104" y="190921"/>
                  </a:cubicBezTo>
                  <a:cubicBezTo>
                    <a:pt x="1547825" y="185580"/>
                    <a:pt x="1546621" y="180314"/>
                    <a:pt x="1545343" y="175048"/>
                  </a:cubicBezTo>
                  <a:cubicBezTo>
                    <a:pt x="1544064" y="169858"/>
                    <a:pt x="1542860" y="164667"/>
                    <a:pt x="1541205" y="159552"/>
                  </a:cubicBezTo>
                  <a:cubicBezTo>
                    <a:pt x="1538046" y="149397"/>
                    <a:pt x="1535338" y="139091"/>
                    <a:pt x="1531877" y="128559"/>
                  </a:cubicBezTo>
                  <a:cubicBezTo>
                    <a:pt x="1523302" y="105014"/>
                    <a:pt x="1513899" y="80114"/>
                    <a:pt x="1503442" y="57171"/>
                  </a:cubicBezTo>
                  <a:cubicBezTo>
                    <a:pt x="1510965" y="53786"/>
                    <a:pt x="1515102" y="51980"/>
                    <a:pt x="1519917" y="49874"/>
                  </a:cubicBezTo>
                  <a:cubicBezTo>
                    <a:pt x="1518939" y="35356"/>
                    <a:pt x="1519616" y="23094"/>
                    <a:pt x="1518412" y="9779"/>
                  </a:cubicBezTo>
                  <a:cubicBezTo>
                    <a:pt x="1525258" y="8124"/>
                    <a:pt x="1533683" y="7598"/>
                    <a:pt x="1541280" y="5642"/>
                  </a:cubicBezTo>
                  <a:cubicBezTo>
                    <a:pt x="1547449" y="15120"/>
                    <a:pt x="1553241" y="23094"/>
                    <a:pt x="1559259" y="32723"/>
                  </a:cubicBezTo>
                  <a:cubicBezTo>
                    <a:pt x="1563472" y="38365"/>
                    <a:pt x="1567233" y="44308"/>
                    <a:pt x="1571145" y="50325"/>
                  </a:cubicBezTo>
                  <a:cubicBezTo>
                    <a:pt x="1574981" y="56344"/>
                    <a:pt x="1578893" y="62437"/>
                    <a:pt x="1582805" y="68455"/>
                  </a:cubicBezTo>
                  <a:cubicBezTo>
                    <a:pt x="1590252" y="80792"/>
                    <a:pt x="1597398" y="93354"/>
                    <a:pt x="1604394" y="105691"/>
                  </a:cubicBezTo>
                  <a:cubicBezTo>
                    <a:pt x="1606576" y="105014"/>
                    <a:pt x="1608682" y="104412"/>
                    <a:pt x="1610863" y="103735"/>
                  </a:cubicBezTo>
                  <a:cubicBezTo>
                    <a:pt x="1614700" y="115470"/>
                    <a:pt x="1618236" y="126829"/>
                    <a:pt x="1621621" y="138188"/>
                  </a:cubicBezTo>
                  <a:cubicBezTo>
                    <a:pt x="1624630" y="149697"/>
                    <a:pt x="1627639" y="161132"/>
                    <a:pt x="1630723" y="173017"/>
                  </a:cubicBezTo>
                  <a:cubicBezTo>
                    <a:pt x="1637869" y="173168"/>
                    <a:pt x="1645993" y="174973"/>
                    <a:pt x="1653065" y="175349"/>
                  </a:cubicBezTo>
                  <a:cubicBezTo>
                    <a:pt x="1655020" y="192049"/>
                    <a:pt x="1657127" y="208598"/>
                    <a:pt x="1657578" y="223643"/>
                  </a:cubicBezTo>
                  <a:cubicBezTo>
                    <a:pt x="1664348" y="237936"/>
                    <a:pt x="1670517" y="227028"/>
                    <a:pt x="1677212" y="229661"/>
                  </a:cubicBezTo>
                  <a:cubicBezTo>
                    <a:pt x="1678114" y="234701"/>
                    <a:pt x="1679393" y="239666"/>
                    <a:pt x="1680371" y="246436"/>
                  </a:cubicBezTo>
                  <a:cubicBezTo>
                    <a:pt x="1681424" y="253131"/>
                    <a:pt x="1682703" y="261632"/>
                    <a:pt x="1684057" y="269982"/>
                  </a:cubicBezTo>
                  <a:cubicBezTo>
                    <a:pt x="1681048" y="270208"/>
                    <a:pt x="1678867" y="270358"/>
                    <a:pt x="1676535" y="270508"/>
                  </a:cubicBezTo>
                  <a:cubicBezTo>
                    <a:pt x="1669764" y="271035"/>
                    <a:pt x="1662242" y="271562"/>
                    <a:pt x="1654795" y="272088"/>
                  </a:cubicBezTo>
                  <a:cubicBezTo>
                    <a:pt x="1652989" y="267274"/>
                    <a:pt x="1651034" y="262158"/>
                    <a:pt x="1649078" y="256968"/>
                  </a:cubicBezTo>
                  <a:cubicBezTo>
                    <a:pt x="1647197" y="251777"/>
                    <a:pt x="1645166" y="246737"/>
                    <a:pt x="1642984" y="242073"/>
                  </a:cubicBezTo>
                  <a:cubicBezTo>
                    <a:pt x="1634258" y="248016"/>
                    <a:pt x="1625457" y="253733"/>
                    <a:pt x="1616430" y="259450"/>
                  </a:cubicBezTo>
                  <a:cubicBezTo>
                    <a:pt x="1637794" y="314139"/>
                    <a:pt x="1642684" y="357769"/>
                    <a:pt x="1659985" y="373265"/>
                  </a:cubicBezTo>
                  <a:cubicBezTo>
                    <a:pt x="1661414" y="379885"/>
                    <a:pt x="1662543" y="386881"/>
                    <a:pt x="1663295" y="394103"/>
                  </a:cubicBezTo>
                  <a:cubicBezTo>
                    <a:pt x="1664198" y="401324"/>
                    <a:pt x="1664123" y="408771"/>
                    <a:pt x="1664198" y="416294"/>
                  </a:cubicBezTo>
                  <a:cubicBezTo>
                    <a:pt x="1664198" y="423816"/>
                    <a:pt x="1664198" y="431414"/>
                    <a:pt x="1663822" y="438861"/>
                  </a:cubicBezTo>
                  <a:cubicBezTo>
                    <a:pt x="1663295" y="446309"/>
                    <a:pt x="1662769" y="453681"/>
                    <a:pt x="1662242" y="460827"/>
                  </a:cubicBezTo>
                  <a:cubicBezTo>
                    <a:pt x="1661490" y="475120"/>
                    <a:pt x="1659910" y="488359"/>
                    <a:pt x="1660136" y="499793"/>
                  </a:cubicBezTo>
                  <a:cubicBezTo>
                    <a:pt x="1660136" y="505511"/>
                    <a:pt x="1660662" y="510701"/>
                    <a:pt x="1661414" y="515290"/>
                  </a:cubicBezTo>
                  <a:cubicBezTo>
                    <a:pt x="1662092" y="519879"/>
                    <a:pt x="1663295" y="523866"/>
                    <a:pt x="1665176" y="527175"/>
                  </a:cubicBezTo>
                  <a:cubicBezTo>
                    <a:pt x="1669087" y="515290"/>
                    <a:pt x="1670893" y="507166"/>
                    <a:pt x="1672096" y="501223"/>
                  </a:cubicBezTo>
                  <a:cubicBezTo>
                    <a:pt x="1673300" y="495280"/>
                    <a:pt x="1673827" y="491519"/>
                    <a:pt x="1674278" y="488209"/>
                  </a:cubicBezTo>
                  <a:cubicBezTo>
                    <a:pt x="1683154" y="484072"/>
                    <a:pt x="1689248" y="488209"/>
                    <a:pt x="1691655" y="499116"/>
                  </a:cubicBezTo>
                  <a:cubicBezTo>
                    <a:pt x="1692858" y="504533"/>
                    <a:pt x="1693310" y="511604"/>
                    <a:pt x="1692482" y="520029"/>
                  </a:cubicBezTo>
                  <a:cubicBezTo>
                    <a:pt x="1691504" y="528379"/>
                    <a:pt x="1689398" y="538083"/>
                    <a:pt x="1686163" y="548765"/>
                  </a:cubicBezTo>
                  <a:cubicBezTo>
                    <a:pt x="1702562" y="542521"/>
                    <a:pt x="1707452" y="565766"/>
                    <a:pt x="1715426" y="566518"/>
                  </a:cubicBezTo>
                  <a:cubicBezTo>
                    <a:pt x="1704142" y="584496"/>
                    <a:pt x="1704217" y="595931"/>
                    <a:pt x="1704970" y="608117"/>
                  </a:cubicBezTo>
                  <a:cubicBezTo>
                    <a:pt x="1705496" y="620153"/>
                    <a:pt x="1707452" y="633017"/>
                    <a:pt x="1699704" y="652199"/>
                  </a:cubicBezTo>
                  <a:cubicBezTo>
                    <a:pt x="1705195" y="654531"/>
                    <a:pt x="1710762" y="656863"/>
                    <a:pt x="1716329" y="659270"/>
                  </a:cubicBezTo>
                  <a:cubicBezTo>
                    <a:pt x="1716554" y="665438"/>
                    <a:pt x="1716780" y="671532"/>
                    <a:pt x="1717156" y="679731"/>
                  </a:cubicBezTo>
                  <a:cubicBezTo>
                    <a:pt x="1711439" y="694400"/>
                    <a:pt x="1704594" y="708994"/>
                    <a:pt x="1697823" y="723587"/>
                  </a:cubicBezTo>
                  <a:cubicBezTo>
                    <a:pt x="1691354" y="738331"/>
                    <a:pt x="1683606" y="752398"/>
                    <a:pt x="1676760" y="766390"/>
                  </a:cubicBezTo>
                  <a:cubicBezTo>
                    <a:pt x="1658105" y="804228"/>
                    <a:pt x="1638321" y="839509"/>
                    <a:pt x="1614700" y="874037"/>
                  </a:cubicBezTo>
                  <a:cubicBezTo>
                    <a:pt x="1609810" y="879980"/>
                    <a:pt x="1604846" y="885998"/>
                    <a:pt x="1599881" y="892091"/>
                  </a:cubicBezTo>
                  <a:cubicBezTo>
                    <a:pt x="1594690" y="897958"/>
                    <a:pt x="1589500" y="903901"/>
                    <a:pt x="1584309" y="909844"/>
                  </a:cubicBezTo>
                  <a:cubicBezTo>
                    <a:pt x="1579043" y="915711"/>
                    <a:pt x="1574003" y="921729"/>
                    <a:pt x="1568662" y="927446"/>
                  </a:cubicBezTo>
                  <a:cubicBezTo>
                    <a:pt x="1563246" y="933088"/>
                    <a:pt x="1557905" y="938730"/>
                    <a:pt x="1552564" y="944221"/>
                  </a:cubicBezTo>
                  <a:cubicBezTo>
                    <a:pt x="1547073" y="948961"/>
                    <a:pt x="1541807" y="953775"/>
                    <a:pt x="1536240" y="958288"/>
                  </a:cubicBezTo>
                  <a:cubicBezTo>
                    <a:pt x="1530599" y="962802"/>
                    <a:pt x="1525032" y="967240"/>
                    <a:pt x="1519390" y="971679"/>
                  </a:cubicBezTo>
                  <a:cubicBezTo>
                    <a:pt x="1511868" y="977396"/>
                    <a:pt x="1506151" y="982436"/>
                    <a:pt x="1501261" y="986573"/>
                  </a:cubicBezTo>
                  <a:cubicBezTo>
                    <a:pt x="1496371" y="990710"/>
                    <a:pt x="1492761" y="994397"/>
                    <a:pt x="1490052" y="997631"/>
                  </a:cubicBezTo>
                  <a:cubicBezTo>
                    <a:pt x="1484636" y="1004101"/>
                    <a:pt x="1482831" y="1008990"/>
                    <a:pt x="1482003" y="1013504"/>
                  </a:cubicBezTo>
                  <a:cubicBezTo>
                    <a:pt x="1480424" y="1022531"/>
                    <a:pt x="1482455" y="1029602"/>
                    <a:pt x="1466658" y="1043293"/>
                  </a:cubicBezTo>
                  <a:cubicBezTo>
                    <a:pt x="1459887" y="1047957"/>
                    <a:pt x="1453493" y="1052696"/>
                    <a:pt x="1446723" y="1056908"/>
                  </a:cubicBezTo>
                  <a:cubicBezTo>
                    <a:pt x="1439953" y="1061121"/>
                    <a:pt x="1433258" y="1065334"/>
                    <a:pt x="1426563" y="1069546"/>
                  </a:cubicBezTo>
                  <a:cubicBezTo>
                    <a:pt x="1413323" y="1078047"/>
                    <a:pt x="1399407" y="1085494"/>
                    <a:pt x="1385415" y="1093317"/>
                  </a:cubicBezTo>
                  <a:cubicBezTo>
                    <a:pt x="1382030" y="1095047"/>
                    <a:pt x="1378795" y="1096778"/>
                    <a:pt x="1375560" y="1098432"/>
                  </a:cubicBezTo>
                  <a:cubicBezTo>
                    <a:pt x="1372326" y="1100012"/>
                    <a:pt x="1369241" y="1101592"/>
                    <a:pt x="1366157" y="1103171"/>
                  </a:cubicBezTo>
                  <a:cubicBezTo>
                    <a:pt x="1360139" y="1106256"/>
                    <a:pt x="1354497" y="1109340"/>
                    <a:pt x="1349307" y="1112199"/>
                  </a:cubicBezTo>
                  <a:cubicBezTo>
                    <a:pt x="1339001" y="1118141"/>
                    <a:pt x="1329824" y="1122956"/>
                    <a:pt x="1322151" y="1126867"/>
                  </a:cubicBezTo>
                  <a:cubicBezTo>
                    <a:pt x="1306730" y="1134615"/>
                    <a:pt x="1296650" y="1138001"/>
                    <a:pt x="1289955" y="1131607"/>
                  </a:cubicBezTo>
                  <a:cubicBezTo>
                    <a:pt x="1283636" y="1143342"/>
                    <a:pt x="1271750" y="1151616"/>
                    <a:pt x="1260542" y="1158011"/>
                  </a:cubicBezTo>
                  <a:cubicBezTo>
                    <a:pt x="1249183" y="1164254"/>
                    <a:pt x="1238802" y="1168993"/>
                    <a:pt x="1235266" y="1175162"/>
                  </a:cubicBezTo>
                  <a:cubicBezTo>
                    <a:pt x="1228345" y="1179525"/>
                    <a:pt x="1221124" y="1182985"/>
                    <a:pt x="1213902" y="1186521"/>
                  </a:cubicBezTo>
                  <a:cubicBezTo>
                    <a:pt x="1206681" y="1189981"/>
                    <a:pt x="1199384" y="1193291"/>
                    <a:pt x="1192012" y="1196450"/>
                  </a:cubicBezTo>
                  <a:cubicBezTo>
                    <a:pt x="1177042" y="1202168"/>
                    <a:pt x="1161922" y="1207583"/>
                    <a:pt x="1146426" y="1212398"/>
                  </a:cubicBezTo>
                  <a:cubicBezTo>
                    <a:pt x="1138602" y="1214655"/>
                    <a:pt x="1130779" y="1216987"/>
                    <a:pt x="1122880" y="1219319"/>
                  </a:cubicBezTo>
                  <a:cubicBezTo>
                    <a:pt x="1118893" y="1220522"/>
                    <a:pt x="1114982" y="1221650"/>
                    <a:pt x="1110920" y="1222854"/>
                  </a:cubicBezTo>
                  <a:cubicBezTo>
                    <a:pt x="1106857" y="1223907"/>
                    <a:pt x="1102870" y="1225036"/>
                    <a:pt x="1098733" y="1226089"/>
                  </a:cubicBezTo>
                  <a:cubicBezTo>
                    <a:pt x="1090609" y="1228270"/>
                    <a:pt x="1082334" y="1230602"/>
                    <a:pt x="1074060" y="1233160"/>
                  </a:cubicBezTo>
                  <a:cubicBezTo>
                    <a:pt x="1065710" y="1235567"/>
                    <a:pt x="1057134" y="1237824"/>
                    <a:pt x="1048483" y="1240457"/>
                  </a:cubicBezTo>
                  <a:cubicBezTo>
                    <a:pt x="1042014" y="1242262"/>
                    <a:pt x="1035243" y="1244293"/>
                    <a:pt x="1028323" y="1245873"/>
                  </a:cubicBezTo>
                  <a:cubicBezTo>
                    <a:pt x="1021402" y="1247453"/>
                    <a:pt x="1014256" y="1249108"/>
                    <a:pt x="1007185" y="1250762"/>
                  </a:cubicBezTo>
                  <a:cubicBezTo>
                    <a:pt x="992892" y="1254298"/>
                    <a:pt x="978223" y="1256931"/>
                    <a:pt x="964006" y="1259790"/>
                  </a:cubicBezTo>
                  <a:cubicBezTo>
                    <a:pt x="956784" y="1260467"/>
                    <a:pt x="947832" y="1261369"/>
                    <a:pt x="938881" y="1261745"/>
                  </a:cubicBezTo>
                  <a:cubicBezTo>
                    <a:pt x="933615" y="1256780"/>
                    <a:pt x="928424" y="1252493"/>
                    <a:pt x="921579" y="1248355"/>
                  </a:cubicBezTo>
                  <a:cubicBezTo>
                    <a:pt x="905782" y="1248205"/>
                    <a:pt x="895626" y="1248656"/>
                    <a:pt x="888179" y="1250236"/>
                  </a:cubicBezTo>
                  <a:cubicBezTo>
                    <a:pt x="880807" y="1251740"/>
                    <a:pt x="876143" y="1253997"/>
                    <a:pt x="871554" y="1255878"/>
                  </a:cubicBezTo>
                  <a:cubicBezTo>
                    <a:pt x="858917" y="1257458"/>
                    <a:pt x="843947" y="1257458"/>
                    <a:pt x="827774" y="1257307"/>
                  </a:cubicBezTo>
                  <a:cubicBezTo>
                    <a:pt x="819649" y="1257157"/>
                    <a:pt x="811224" y="1256329"/>
                    <a:pt x="802648" y="1255652"/>
                  </a:cubicBezTo>
                  <a:cubicBezTo>
                    <a:pt x="794073" y="1254825"/>
                    <a:pt x="785196" y="1254298"/>
                    <a:pt x="776395" y="1252869"/>
                  </a:cubicBezTo>
                  <a:cubicBezTo>
                    <a:pt x="758717" y="1250236"/>
                    <a:pt x="740738" y="1247754"/>
                    <a:pt x="723662" y="1243992"/>
                  </a:cubicBezTo>
                  <a:cubicBezTo>
                    <a:pt x="715087" y="1242262"/>
                    <a:pt x="706662" y="1240607"/>
                    <a:pt x="698537" y="1238952"/>
                  </a:cubicBezTo>
                  <a:cubicBezTo>
                    <a:pt x="690488" y="1237071"/>
                    <a:pt x="682665" y="1235266"/>
                    <a:pt x="675293" y="1233611"/>
                  </a:cubicBezTo>
                  <a:cubicBezTo>
                    <a:pt x="672359" y="1236771"/>
                    <a:pt x="667695" y="1239479"/>
                    <a:pt x="663182" y="1241435"/>
                  </a:cubicBezTo>
                  <a:cubicBezTo>
                    <a:pt x="650017" y="1235793"/>
                    <a:pt x="638734" y="1229700"/>
                    <a:pt x="624215" y="1223080"/>
                  </a:cubicBezTo>
                  <a:cubicBezTo>
                    <a:pt x="608869" y="1218341"/>
                    <a:pt x="592094" y="1212022"/>
                    <a:pt x="576974" y="1206681"/>
                  </a:cubicBezTo>
                  <a:cubicBezTo>
                    <a:pt x="567270" y="1206380"/>
                    <a:pt x="557340" y="1206154"/>
                    <a:pt x="547486" y="1206079"/>
                  </a:cubicBezTo>
                  <a:cubicBezTo>
                    <a:pt x="537632" y="1206004"/>
                    <a:pt x="527852" y="1206004"/>
                    <a:pt x="518600" y="1205703"/>
                  </a:cubicBezTo>
                  <a:cubicBezTo>
                    <a:pt x="511829" y="1202920"/>
                    <a:pt x="504909" y="1200287"/>
                    <a:pt x="497988" y="1197654"/>
                  </a:cubicBezTo>
                  <a:lnTo>
                    <a:pt x="487682" y="1193667"/>
                  </a:lnTo>
                  <a:cubicBezTo>
                    <a:pt x="484297" y="1192238"/>
                    <a:pt x="480987" y="1190658"/>
                    <a:pt x="477602" y="1189153"/>
                  </a:cubicBezTo>
                  <a:cubicBezTo>
                    <a:pt x="476775" y="1183587"/>
                    <a:pt x="477978" y="1178321"/>
                    <a:pt x="477226" y="1172830"/>
                  </a:cubicBezTo>
                  <a:cubicBezTo>
                    <a:pt x="467748" y="1170949"/>
                    <a:pt x="459172" y="1168542"/>
                    <a:pt x="451273" y="1165608"/>
                  </a:cubicBezTo>
                  <a:cubicBezTo>
                    <a:pt x="443525" y="1162449"/>
                    <a:pt x="436529" y="1158838"/>
                    <a:pt x="429985" y="1154926"/>
                  </a:cubicBezTo>
                  <a:cubicBezTo>
                    <a:pt x="423440" y="1151014"/>
                    <a:pt x="417422" y="1146952"/>
                    <a:pt x="411780" y="1142514"/>
                  </a:cubicBezTo>
                  <a:cubicBezTo>
                    <a:pt x="406214" y="1138001"/>
                    <a:pt x="401023" y="1133337"/>
                    <a:pt x="395833" y="1128673"/>
                  </a:cubicBezTo>
                  <a:cubicBezTo>
                    <a:pt x="390718" y="1124009"/>
                    <a:pt x="385527" y="1119420"/>
                    <a:pt x="380336" y="1114681"/>
                  </a:cubicBezTo>
                  <a:cubicBezTo>
                    <a:pt x="375146" y="1110017"/>
                    <a:pt x="370031" y="1105127"/>
                    <a:pt x="364389" y="1100614"/>
                  </a:cubicBezTo>
                  <a:cubicBezTo>
                    <a:pt x="358747" y="1096025"/>
                    <a:pt x="352729" y="1091662"/>
                    <a:pt x="346034" y="1087525"/>
                  </a:cubicBezTo>
                  <a:cubicBezTo>
                    <a:pt x="339414" y="1083312"/>
                    <a:pt x="332343" y="1079025"/>
                    <a:pt x="324219" y="1075113"/>
                  </a:cubicBezTo>
                  <a:cubicBezTo>
                    <a:pt x="341295" y="1072706"/>
                    <a:pt x="310377" y="1046377"/>
                    <a:pt x="297213" y="1041638"/>
                  </a:cubicBezTo>
                  <a:cubicBezTo>
                    <a:pt x="291195" y="1035093"/>
                    <a:pt x="287058" y="1029225"/>
                    <a:pt x="281115" y="1022681"/>
                  </a:cubicBezTo>
                  <a:cubicBezTo>
                    <a:pt x="284726" y="1012450"/>
                    <a:pt x="288412" y="1002295"/>
                    <a:pt x="290969" y="991011"/>
                  </a:cubicBezTo>
                  <a:cubicBezTo>
                    <a:pt x="281566" y="979878"/>
                    <a:pt x="271862" y="968519"/>
                    <a:pt x="262986" y="956483"/>
                  </a:cubicBezTo>
                  <a:cubicBezTo>
                    <a:pt x="258472" y="950541"/>
                    <a:pt x="253959" y="944597"/>
                    <a:pt x="249521" y="938730"/>
                  </a:cubicBezTo>
                  <a:cubicBezTo>
                    <a:pt x="245158" y="932712"/>
                    <a:pt x="241095" y="926619"/>
                    <a:pt x="237033" y="920676"/>
                  </a:cubicBezTo>
                  <a:cubicBezTo>
                    <a:pt x="223342" y="905406"/>
                    <a:pt x="211382" y="890737"/>
                    <a:pt x="199647" y="875918"/>
                  </a:cubicBezTo>
                  <a:cubicBezTo>
                    <a:pt x="189115" y="871253"/>
                    <a:pt x="178584" y="865837"/>
                    <a:pt x="167751" y="860271"/>
                  </a:cubicBezTo>
                  <a:cubicBezTo>
                    <a:pt x="162410" y="857487"/>
                    <a:pt x="156844" y="854704"/>
                    <a:pt x="151653" y="851770"/>
                  </a:cubicBezTo>
                  <a:cubicBezTo>
                    <a:pt x="146387" y="848761"/>
                    <a:pt x="141122" y="845828"/>
                    <a:pt x="136006" y="842969"/>
                  </a:cubicBezTo>
                  <a:cubicBezTo>
                    <a:pt x="135856" y="852899"/>
                    <a:pt x="136082" y="862753"/>
                    <a:pt x="136458" y="872758"/>
                  </a:cubicBezTo>
                  <a:cubicBezTo>
                    <a:pt x="111859" y="852824"/>
                    <a:pt x="100801" y="833491"/>
                    <a:pt x="91699" y="815587"/>
                  </a:cubicBezTo>
                  <a:cubicBezTo>
                    <a:pt x="89818" y="808441"/>
                    <a:pt x="86057" y="800242"/>
                    <a:pt x="83575" y="791365"/>
                  </a:cubicBezTo>
                  <a:cubicBezTo>
                    <a:pt x="74096" y="779555"/>
                    <a:pt x="64016" y="767594"/>
                    <a:pt x="54839" y="755257"/>
                  </a:cubicBezTo>
                  <a:cubicBezTo>
                    <a:pt x="54237" y="745778"/>
                    <a:pt x="52958" y="736601"/>
                    <a:pt x="52356" y="729229"/>
                  </a:cubicBezTo>
                  <a:cubicBezTo>
                    <a:pt x="47768" y="720654"/>
                    <a:pt x="43706" y="711852"/>
                    <a:pt x="39643" y="703051"/>
                  </a:cubicBezTo>
                  <a:cubicBezTo>
                    <a:pt x="35657" y="694174"/>
                    <a:pt x="31369" y="685448"/>
                    <a:pt x="27683" y="676421"/>
                  </a:cubicBezTo>
                  <a:cubicBezTo>
                    <a:pt x="20461" y="658367"/>
                    <a:pt x="13014" y="640314"/>
                    <a:pt x="7222" y="621733"/>
                  </a:cubicBezTo>
                  <a:cubicBezTo>
                    <a:pt x="8200" y="611352"/>
                    <a:pt x="9102" y="601121"/>
                    <a:pt x="10757" y="590891"/>
                  </a:cubicBezTo>
                  <a:lnTo>
                    <a:pt x="15496" y="560500"/>
                  </a:lnTo>
                  <a:cubicBezTo>
                    <a:pt x="11359" y="533419"/>
                    <a:pt x="7899" y="508595"/>
                    <a:pt x="5642" y="481740"/>
                  </a:cubicBezTo>
                  <a:close/>
                </a:path>
              </a:pathLst>
            </a:custGeom>
            <a:solidFill>
              <a:srgbClr val="E5BF40"/>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01DDFB56-E579-4187-B6B4-95EA6BCE19A1}"/>
                </a:ext>
              </a:extLst>
            </p:cNvPr>
            <p:cNvSpPr/>
            <p:nvPr/>
          </p:nvSpPr>
          <p:spPr>
            <a:xfrm>
              <a:off x="600175" y="6462302"/>
              <a:ext cx="30093" cy="37616"/>
            </a:xfrm>
            <a:custGeom>
              <a:avLst/>
              <a:gdLst>
                <a:gd name="connsiteX0" fmla="*/ 5642 w 30089"/>
                <a:gd name="connsiteY0" fmla="*/ 30763 h 37612"/>
                <a:gd name="connsiteX1" fmla="*/ 21890 w 30089"/>
                <a:gd name="connsiteY1" fmla="*/ 9399 h 37612"/>
                <a:gd name="connsiteX2" fmla="*/ 27908 w 30089"/>
                <a:gd name="connsiteY2" fmla="*/ 35652 h 37612"/>
                <a:gd name="connsiteX3" fmla="*/ 5642 w 30089"/>
                <a:gd name="connsiteY3" fmla="*/ 30763 h 37612"/>
              </a:gdLst>
              <a:ahLst/>
              <a:cxnLst>
                <a:cxn ang="0">
                  <a:pos x="connsiteX0" y="connsiteY0"/>
                </a:cxn>
                <a:cxn ang="0">
                  <a:pos x="connsiteX1" y="connsiteY1"/>
                </a:cxn>
                <a:cxn ang="0">
                  <a:pos x="connsiteX2" y="connsiteY2"/>
                </a:cxn>
                <a:cxn ang="0">
                  <a:pos x="connsiteX3" y="connsiteY3"/>
                </a:cxn>
              </a:cxnLst>
              <a:rect l="l" t="t" r="r" b="b"/>
              <a:pathLst>
                <a:path w="30089" h="37612">
                  <a:moveTo>
                    <a:pt x="5642" y="30763"/>
                  </a:moveTo>
                  <a:cubicBezTo>
                    <a:pt x="7297" y="2779"/>
                    <a:pt x="15647" y="2478"/>
                    <a:pt x="21890" y="9399"/>
                  </a:cubicBezTo>
                  <a:cubicBezTo>
                    <a:pt x="28209" y="16395"/>
                    <a:pt x="32572" y="31289"/>
                    <a:pt x="27908" y="35652"/>
                  </a:cubicBezTo>
                  <a:cubicBezTo>
                    <a:pt x="20311" y="34298"/>
                    <a:pt x="13089" y="32493"/>
                    <a:pt x="5642" y="30763"/>
                  </a:cubicBezTo>
                  <a:close/>
                </a:path>
              </a:pathLst>
            </a:custGeom>
            <a:solidFill>
              <a:srgbClr val="E5CE7F"/>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899DEDFF-9D0D-4CF9-9D73-9B8503A697A6}"/>
                </a:ext>
              </a:extLst>
            </p:cNvPr>
            <p:cNvSpPr/>
            <p:nvPr/>
          </p:nvSpPr>
          <p:spPr>
            <a:xfrm>
              <a:off x="1606122" y="5385782"/>
              <a:ext cx="90280" cy="52663"/>
            </a:xfrm>
            <a:custGeom>
              <a:avLst/>
              <a:gdLst>
                <a:gd name="connsiteX0" fmla="*/ 52657 w 90269"/>
                <a:gd name="connsiteY0" fmla="*/ 48595 h 52657"/>
                <a:gd name="connsiteX1" fmla="*/ 41449 w 90269"/>
                <a:gd name="connsiteY1" fmla="*/ 40847 h 52657"/>
                <a:gd name="connsiteX2" fmla="*/ 29563 w 90269"/>
                <a:gd name="connsiteY2" fmla="*/ 33475 h 52657"/>
                <a:gd name="connsiteX3" fmla="*/ 5642 w 90269"/>
                <a:gd name="connsiteY3" fmla="*/ 19333 h 52657"/>
                <a:gd name="connsiteX4" fmla="*/ 43029 w 90269"/>
                <a:gd name="connsiteY4" fmla="*/ 5642 h 52657"/>
                <a:gd name="connsiteX5" fmla="*/ 61007 w 90269"/>
                <a:gd name="connsiteY5" fmla="*/ 15195 h 52657"/>
                <a:gd name="connsiteX6" fmla="*/ 78535 w 90269"/>
                <a:gd name="connsiteY6" fmla="*/ 25501 h 52657"/>
                <a:gd name="connsiteX7" fmla="*/ 88088 w 90269"/>
                <a:gd name="connsiteY7" fmla="*/ 52206 h 52657"/>
                <a:gd name="connsiteX8" fmla="*/ 52657 w 90269"/>
                <a:gd name="connsiteY8" fmla="*/ 48595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69" h="52657">
                  <a:moveTo>
                    <a:pt x="52657" y="48595"/>
                  </a:moveTo>
                  <a:cubicBezTo>
                    <a:pt x="49047" y="46038"/>
                    <a:pt x="45361" y="43330"/>
                    <a:pt x="41449" y="40847"/>
                  </a:cubicBezTo>
                  <a:cubicBezTo>
                    <a:pt x="37537" y="38440"/>
                    <a:pt x="33550" y="35957"/>
                    <a:pt x="29563" y="33475"/>
                  </a:cubicBezTo>
                  <a:cubicBezTo>
                    <a:pt x="21589" y="28585"/>
                    <a:pt x="13465" y="23771"/>
                    <a:pt x="5642" y="19333"/>
                  </a:cubicBezTo>
                  <a:cubicBezTo>
                    <a:pt x="17828" y="14594"/>
                    <a:pt x="30240" y="10005"/>
                    <a:pt x="43029" y="5642"/>
                  </a:cubicBezTo>
                  <a:cubicBezTo>
                    <a:pt x="49047" y="8876"/>
                    <a:pt x="55215" y="11735"/>
                    <a:pt x="61007" y="15195"/>
                  </a:cubicBezTo>
                  <a:lnTo>
                    <a:pt x="78535" y="25501"/>
                  </a:lnTo>
                  <a:cubicBezTo>
                    <a:pt x="80490" y="34528"/>
                    <a:pt x="84628" y="43029"/>
                    <a:pt x="88088" y="52206"/>
                  </a:cubicBezTo>
                  <a:cubicBezTo>
                    <a:pt x="76428" y="51303"/>
                    <a:pt x="64016" y="49197"/>
                    <a:pt x="52657" y="48595"/>
                  </a:cubicBezTo>
                  <a:close/>
                </a:path>
              </a:pathLst>
            </a:custGeom>
            <a:solidFill>
              <a:srgbClr val="E5C451"/>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DD955A50-6F32-448F-A077-6197DAA7799F}"/>
                </a:ext>
              </a:extLst>
            </p:cNvPr>
            <p:cNvSpPr/>
            <p:nvPr/>
          </p:nvSpPr>
          <p:spPr>
            <a:xfrm>
              <a:off x="1044805" y="5455486"/>
              <a:ext cx="127897" cy="90280"/>
            </a:xfrm>
            <a:custGeom>
              <a:avLst/>
              <a:gdLst>
                <a:gd name="connsiteX0" fmla="*/ 119908 w 127882"/>
                <a:gd name="connsiteY0" fmla="*/ 25012 h 90269"/>
                <a:gd name="connsiteX1" fmla="*/ 91172 w 127882"/>
                <a:gd name="connsiteY1" fmla="*/ 49686 h 90269"/>
                <a:gd name="connsiteX2" fmla="*/ 69884 w 127882"/>
                <a:gd name="connsiteY2" fmla="*/ 70147 h 90269"/>
                <a:gd name="connsiteX3" fmla="*/ 44307 w 127882"/>
                <a:gd name="connsiteY3" fmla="*/ 70899 h 90269"/>
                <a:gd name="connsiteX4" fmla="*/ 22417 w 127882"/>
                <a:gd name="connsiteY4" fmla="*/ 85493 h 90269"/>
                <a:gd name="connsiteX5" fmla="*/ 5642 w 127882"/>
                <a:gd name="connsiteY5" fmla="*/ 76617 h 90269"/>
                <a:gd name="connsiteX6" fmla="*/ 20160 w 127882"/>
                <a:gd name="connsiteY6" fmla="*/ 59841 h 90269"/>
                <a:gd name="connsiteX7" fmla="*/ 24523 w 127882"/>
                <a:gd name="connsiteY7" fmla="*/ 50438 h 90269"/>
                <a:gd name="connsiteX8" fmla="*/ 54388 w 127882"/>
                <a:gd name="connsiteY8" fmla="*/ 46677 h 90269"/>
                <a:gd name="connsiteX9" fmla="*/ 83199 w 127882"/>
                <a:gd name="connsiteY9" fmla="*/ 44571 h 90269"/>
                <a:gd name="connsiteX10" fmla="*/ 79061 w 127882"/>
                <a:gd name="connsiteY10" fmla="*/ 25313 h 90269"/>
                <a:gd name="connsiteX11" fmla="*/ 90119 w 127882"/>
                <a:gd name="connsiteY11" fmla="*/ 6056 h 90269"/>
                <a:gd name="connsiteX12" fmla="*/ 124271 w 127882"/>
                <a:gd name="connsiteY12" fmla="*/ 5905 h 90269"/>
                <a:gd name="connsiteX13" fmla="*/ 119908 w 127882"/>
                <a:gd name="connsiteY13" fmla="*/ 25012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7882" h="90269">
                  <a:moveTo>
                    <a:pt x="119908" y="25012"/>
                  </a:moveTo>
                  <a:cubicBezTo>
                    <a:pt x="119532" y="32384"/>
                    <a:pt x="104412" y="40659"/>
                    <a:pt x="91172" y="49686"/>
                  </a:cubicBezTo>
                  <a:cubicBezTo>
                    <a:pt x="84402" y="56682"/>
                    <a:pt x="76504" y="63753"/>
                    <a:pt x="69884" y="70147"/>
                  </a:cubicBezTo>
                  <a:cubicBezTo>
                    <a:pt x="61760" y="69846"/>
                    <a:pt x="52432" y="70598"/>
                    <a:pt x="44307" y="70899"/>
                  </a:cubicBezTo>
                  <a:cubicBezTo>
                    <a:pt x="37311" y="75639"/>
                    <a:pt x="29112" y="80378"/>
                    <a:pt x="22417" y="85493"/>
                  </a:cubicBezTo>
                  <a:cubicBezTo>
                    <a:pt x="16173" y="83086"/>
                    <a:pt x="11058" y="80152"/>
                    <a:pt x="5642" y="76617"/>
                  </a:cubicBezTo>
                  <a:cubicBezTo>
                    <a:pt x="10757" y="70674"/>
                    <a:pt x="16173" y="65408"/>
                    <a:pt x="20160" y="59841"/>
                  </a:cubicBezTo>
                  <a:cubicBezTo>
                    <a:pt x="22041" y="56757"/>
                    <a:pt x="24072" y="53824"/>
                    <a:pt x="24523" y="50438"/>
                  </a:cubicBezTo>
                  <a:cubicBezTo>
                    <a:pt x="34829" y="49084"/>
                    <a:pt x="44684" y="47655"/>
                    <a:pt x="54388" y="46677"/>
                  </a:cubicBezTo>
                  <a:cubicBezTo>
                    <a:pt x="64092" y="46000"/>
                    <a:pt x="73645" y="45248"/>
                    <a:pt x="83199" y="44571"/>
                  </a:cubicBezTo>
                  <a:cubicBezTo>
                    <a:pt x="84628" y="37951"/>
                    <a:pt x="80641" y="31632"/>
                    <a:pt x="79061" y="25313"/>
                  </a:cubicBezTo>
                  <a:cubicBezTo>
                    <a:pt x="77482" y="18919"/>
                    <a:pt x="78309" y="12525"/>
                    <a:pt x="90119" y="6056"/>
                  </a:cubicBezTo>
                  <a:cubicBezTo>
                    <a:pt x="101553" y="5755"/>
                    <a:pt x="112912" y="5379"/>
                    <a:pt x="124271" y="5905"/>
                  </a:cubicBezTo>
                  <a:cubicBezTo>
                    <a:pt x="123745" y="12149"/>
                    <a:pt x="121789" y="18618"/>
                    <a:pt x="119908" y="25012"/>
                  </a:cubicBezTo>
                  <a:close/>
                </a:path>
              </a:pathLst>
            </a:custGeom>
            <a:solidFill>
              <a:srgbClr val="E5C451"/>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16A17F88-9FBB-489B-8B82-1DD933A8265A}"/>
                </a:ext>
              </a:extLst>
            </p:cNvPr>
            <p:cNvSpPr/>
            <p:nvPr/>
          </p:nvSpPr>
          <p:spPr>
            <a:xfrm>
              <a:off x="930751" y="5581540"/>
              <a:ext cx="75234" cy="75234"/>
            </a:xfrm>
            <a:custGeom>
              <a:avLst/>
              <a:gdLst>
                <a:gd name="connsiteX0" fmla="*/ 71313 w 75224"/>
                <a:gd name="connsiteY0" fmla="*/ 44157 h 75224"/>
                <a:gd name="connsiteX1" fmla="*/ 38666 w 75224"/>
                <a:gd name="connsiteY1" fmla="*/ 60405 h 75224"/>
                <a:gd name="connsiteX2" fmla="*/ 24975 w 75224"/>
                <a:gd name="connsiteY2" fmla="*/ 70260 h 75224"/>
                <a:gd name="connsiteX3" fmla="*/ 10983 w 75224"/>
                <a:gd name="connsiteY3" fmla="*/ 70862 h 75224"/>
                <a:gd name="connsiteX4" fmla="*/ 5642 w 75224"/>
                <a:gd name="connsiteY4" fmla="*/ 61835 h 75224"/>
                <a:gd name="connsiteX5" fmla="*/ 28661 w 75224"/>
                <a:gd name="connsiteY5" fmla="*/ 26554 h 75224"/>
                <a:gd name="connsiteX6" fmla="*/ 54387 w 75224"/>
                <a:gd name="connsiteY6" fmla="*/ 8124 h 75224"/>
                <a:gd name="connsiteX7" fmla="*/ 58976 w 75224"/>
                <a:gd name="connsiteY7" fmla="*/ 5642 h 75224"/>
                <a:gd name="connsiteX8" fmla="*/ 70636 w 75224"/>
                <a:gd name="connsiteY8" fmla="*/ 15722 h 75224"/>
                <a:gd name="connsiteX9" fmla="*/ 71313 w 75224"/>
                <a:gd name="connsiteY9" fmla="*/ 44157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224" h="75224">
                  <a:moveTo>
                    <a:pt x="71313" y="44157"/>
                  </a:moveTo>
                  <a:cubicBezTo>
                    <a:pt x="58600" y="43330"/>
                    <a:pt x="47918" y="52131"/>
                    <a:pt x="38666" y="60405"/>
                  </a:cubicBezTo>
                  <a:cubicBezTo>
                    <a:pt x="34002" y="64468"/>
                    <a:pt x="29488" y="68154"/>
                    <a:pt x="24975" y="70260"/>
                  </a:cubicBezTo>
                  <a:cubicBezTo>
                    <a:pt x="20536" y="72592"/>
                    <a:pt x="16023" y="73194"/>
                    <a:pt x="10983" y="70862"/>
                  </a:cubicBezTo>
                  <a:cubicBezTo>
                    <a:pt x="9027" y="67627"/>
                    <a:pt x="7146" y="64392"/>
                    <a:pt x="5642" y="61835"/>
                  </a:cubicBezTo>
                  <a:cubicBezTo>
                    <a:pt x="12036" y="50100"/>
                    <a:pt x="20311" y="38590"/>
                    <a:pt x="28661" y="26554"/>
                  </a:cubicBezTo>
                  <a:cubicBezTo>
                    <a:pt x="36860" y="19859"/>
                    <a:pt x="45586" y="13841"/>
                    <a:pt x="54387" y="8124"/>
                  </a:cubicBezTo>
                  <a:cubicBezTo>
                    <a:pt x="55591" y="7522"/>
                    <a:pt x="57848" y="6244"/>
                    <a:pt x="58976" y="5642"/>
                  </a:cubicBezTo>
                  <a:cubicBezTo>
                    <a:pt x="67552" y="8877"/>
                    <a:pt x="69056" y="12412"/>
                    <a:pt x="70636" y="15722"/>
                  </a:cubicBezTo>
                  <a:cubicBezTo>
                    <a:pt x="70561" y="24899"/>
                    <a:pt x="71087" y="34980"/>
                    <a:pt x="71313" y="44157"/>
                  </a:cubicBezTo>
                  <a:close/>
                </a:path>
              </a:pathLst>
            </a:custGeom>
            <a:solidFill>
              <a:srgbClr val="E5C451"/>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D3973823-A14C-481D-97D5-0D751A69C271}"/>
                </a:ext>
              </a:extLst>
            </p:cNvPr>
            <p:cNvSpPr/>
            <p:nvPr/>
          </p:nvSpPr>
          <p:spPr>
            <a:xfrm>
              <a:off x="899605" y="5679343"/>
              <a:ext cx="45140" cy="52663"/>
            </a:xfrm>
            <a:custGeom>
              <a:avLst/>
              <a:gdLst>
                <a:gd name="connsiteX0" fmla="*/ 29037 w 45134"/>
                <a:gd name="connsiteY0" fmla="*/ 48445 h 52657"/>
                <a:gd name="connsiteX1" fmla="*/ 11434 w 45134"/>
                <a:gd name="connsiteY1" fmla="*/ 44157 h 52657"/>
                <a:gd name="connsiteX2" fmla="*/ 5642 w 45134"/>
                <a:gd name="connsiteY2" fmla="*/ 25802 h 52657"/>
                <a:gd name="connsiteX3" fmla="*/ 12788 w 45134"/>
                <a:gd name="connsiteY3" fmla="*/ 15797 h 52657"/>
                <a:gd name="connsiteX4" fmla="*/ 20010 w 45134"/>
                <a:gd name="connsiteY4" fmla="*/ 5642 h 52657"/>
                <a:gd name="connsiteX5" fmla="*/ 43630 w 45134"/>
                <a:gd name="connsiteY5" fmla="*/ 10757 h 52657"/>
                <a:gd name="connsiteX6" fmla="*/ 41750 w 45134"/>
                <a:gd name="connsiteY6" fmla="*/ 28661 h 52657"/>
                <a:gd name="connsiteX7" fmla="*/ 29037 w 45134"/>
                <a:gd name="connsiteY7" fmla="*/ 48445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134" h="52657">
                  <a:moveTo>
                    <a:pt x="29037" y="48445"/>
                  </a:moveTo>
                  <a:cubicBezTo>
                    <a:pt x="22793" y="47617"/>
                    <a:pt x="16926" y="45586"/>
                    <a:pt x="11434" y="44157"/>
                  </a:cubicBezTo>
                  <a:cubicBezTo>
                    <a:pt x="9779" y="37838"/>
                    <a:pt x="7222" y="32196"/>
                    <a:pt x="5642" y="25802"/>
                  </a:cubicBezTo>
                  <a:cubicBezTo>
                    <a:pt x="7899" y="22643"/>
                    <a:pt x="10306" y="19182"/>
                    <a:pt x="12788" y="15797"/>
                  </a:cubicBezTo>
                  <a:cubicBezTo>
                    <a:pt x="15346" y="12487"/>
                    <a:pt x="17828" y="9102"/>
                    <a:pt x="20010" y="5642"/>
                  </a:cubicBezTo>
                  <a:cubicBezTo>
                    <a:pt x="28285" y="7071"/>
                    <a:pt x="36484" y="8500"/>
                    <a:pt x="43630" y="10757"/>
                  </a:cubicBezTo>
                  <a:cubicBezTo>
                    <a:pt x="48896" y="15722"/>
                    <a:pt x="46263" y="22116"/>
                    <a:pt x="41750" y="28661"/>
                  </a:cubicBezTo>
                  <a:cubicBezTo>
                    <a:pt x="37312" y="35280"/>
                    <a:pt x="30917" y="42051"/>
                    <a:pt x="29037" y="48445"/>
                  </a:cubicBezTo>
                  <a:close/>
                </a:path>
              </a:pathLst>
            </a:custGeom>
            <a:solidFill>
              <a:srgbClr val="E5C451"/>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E3D8E341-81EC-4775-A020-1315D50A466C}"/>
                </a:ext>
              </a:extLst>
            </p:cNvPr>
            <p:cNvSpPr/>
            <p:nvPr/>
          </p:nvSpPr>
          <p:spPr>
            <a:xfrm>
              <a:off x="635760" y="5650078"/>
              <a:ext cx="240747" cy="263317"/>
            </a:xfrm>
            <a:custGeom>
              <a:avLst/>
              <a:gdLst>
                <a:gd name="connsiteX0" fmla="*/ 241472 w 240719"/>
                <a:gd name="connsiteY0" fmla="*/ 26630 h 263286"/>
                <a:gd name="connsiteX1" fmla="*/ 212962 w 240719"/>
                <a:gd name="connsiteY1" fmla="*/ 40320 h 263286"/>
                <a:gd name="connsiteX2" fmla="*/ 185053 w 240719"/>
                <a:gd name="connsiteY2" fmla="*/ 75676 h 263286"/>
                <a:gd name="connsiteX3" fmla="*/ 169331 w 240719"/>
                <a:gd name="connsiteY3" fmla="*/ 94031 h 263286"/>
                <a:gd name="connsiteX4" fmla="*/ 161207 w 240719"/>
                <a:gd name="connsiteY4" fmla="*/ 103509 h 263286"/>
                <a:gd name="connsiteX5" fmla="*/ 153459 w 240719"/>
                <a:gd name="connsiteY5" fmla="*/ 113514 h 263286"/>
                <a:gd name="connsiteX6" fmla="*/ 140972 w 240719"/>
                <a:gd name="connsiteY6" fmla="*/ 127431 h 263286"/>
                <a:gd name="connsiteX7" fmla="*/ 129011 w 240719"/>
                <a:gd name="connsiteY7" fmla="*/ 141723 h 263286"/>
                <a:gd name="connsiteX8" fmla="*/ 117727 w 240719"/>
                <a:gd name="connsiteY8" fmla="*/ 152405 h 263286"/>
                <a:gd name="connsiteX9" fmla="*/ 106895 w 240719"/>
                <a:gd name="connsiteY9" fmla="*/ 163539 h 263286"/>
                <a:gd name="connsiteX10" fmla="*/ 97943 w 240719"/>
                <a:gd name="connsiteY10" fmla="*/ 174973 h 263286"/>
                <a:gd name="connsiteX11" fmla="*/ 87637 w 240719"/>
                <a:gd name="connsiteY11" fmla="*/ 191071 h 263286"/>
                <a:gd name="connsiteX12" fmla="*/ 75752 w 240719"/>
                <a:gd name="connsiteY12" fmla="*/ 206191 h 263286"/>
                <a:gd name="connsiteX13" fmla="*/ 62437 w 240719"/>
                <a:gd name="connsiteY13" fmla="*/ 215444 h 263286"/>
                <a:gd name="connsiteX14" fmla="*/ 47618 w 240719"/>
                <a:gd name="connsiteY14" fmla="*/ 217926 h 263286"/>
                <a:gd name="connsiteX15" fmla="*/ 34754 w 240719"/>
                <a:gd name="connsiteY15" fmla="*/ 234927 h 263286"/>
                <a:gd name="connsiteX16" fmla="*/ 7748 w 240719"/>
                <a:gd name="connsiteY16" fmla="*/ 256366 h 263286"/>
                <a:gd name="connsiteX17" fmla="*/ 12262 w 240719"/>
                <a:gd name="connsiteY17" fmla="*/ 230338 h 263286"/>
                <a:gd name="connsiteX18" fmla="*/ 29714 w 240719"/>
                <a:gd name="connsiteY18" fmla="*/ 199797 h 263286"/>
                <a:gd name="connsiteX19" fmla="*/ 21364 w 240719"/>
                <a:gd name="connsiteY19" fmla="*/ 178885 h 263286"/>
                <a:gd name="connsiteX20" fmla="*/ 62663 w 240719"/>
                <a:gd name="connsiteY20" fmla="*/ 126152 h 263286"/>
                <a:gd name="connsiteX21" fmla="*/ 90270 w 240719"/>
                <a:gd name="connsiteY21" fmla="*/ 131944 h 263286"/>
                <a:gd name="connsiteX22" fmla="*/ 106594 w 240719"/>
                <a:gd name="connsiteY22" fmla="*/ 112085 h 263286"/>
                <a:gd name="connsiteX23" fmla="*/ 142777 w 240719"/>
                <a:gd name="connsiteY23" fmla="*/ 56118 h 263286"/>
                <a:gd name="connsiteX24" fmla="*/ 147591 w 240719"/>
                <a:gd name="connsiteY24" fmla="*/ 51153 h 263286"/>
                <a:gd name="connsiteX25" fmla="*/ 179788 w 240719"/>
                <a:gd name="connsiteY25" fmla="*/ 33550 h 263286"/>
                <a:gd name="connsiteX26" fmla="*/ 211984 w 240719"/>
                <a:gd name="connsiteY26" fmla="*/ 17227 h 263286"/>
                <a:gd name="connsiteX27" fmla="*/ 226653 w 240719"/>
                <a:gd name="connsiteY27" fmla="*/ 5642 h 263286"/>
                <a:gd name="connsiteX28" fmla="*/ 241472 w 240719"/>
                <a:gd name="connsiteY28" fmla="*/ 26630 h 26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40719" h="263286">
                  <a:moveTo>
                    <a:pt x="241472" y="26630"/>
                  </a:moveTo>
                  <a:cubicBezTo>
                    <a:pt x="231918" y="31218"/>
                    <a:pt x="222440" y="35807"/>
                    <a:pt x="212962" y="40320"/>
                  </a:cubicBezTo>
                  <a:cubicBezTo>
                    <a:pt x="204536" y="61082"/>
                    <a:pt x="193178" y="67176"/>
                    <a:pt x="185053" y="75676"/>
                  </a:cubicBezTo>
                  <a:cubicBezTo>
                    <a:pt x="179788" y="81393"/>
                    <a:pt x="174747" y="87862"/>
                    <a:pt x="169331" y="94031"/>
                  </a:cubicBezTo>
                  <a:cubicBezTo>
                    <a:pt x="166623" y="97190"/>
                    <a:pt x="163915" y="100350"/>
                    <a:pt x="161207" y="103509"/>
                  </a:cubicBezTo>
                  <a:cubicBezTo>
                    <a:pt x="158499" y="106744"/>
                    <a:pt x="156017" y="110129"/>
                    <a:pt x="153459" y="113514"/>
                  </a:cubicBezTo>
                  <a:cubicBezTo>
                    <a:pt x="149171" y="118328"/>
                    <a:pt x="145034" y="122842"/>
                    <a:pt x="140972" y="127431"/>
                  </a:cubicBezTo>
                  <a:cubicBezTo>
                    <a:pt x="136909" y="132019"/>
                    <a:pt x="133148" y="136834"/>
                    <a:pt x="129011" y="141723"/>
                  </a:cubicBezTo>
                  <a:cubicBezTo>
                    <a:pt x="125174" y="145184"/>
                    <a:pt x="121488" y="148795"/>
                    <a:pt x="117727" y="152405"/>
                  </a:cubicBezTo>
                  <a:cubicBezTo>
                    <a:pt x="114116" y="156091"/>
                    <a:pt x="110656" y="159928"/>
                    <a:pt x="106895" y="163539"/>
                  </a:cubicBezTo>
                  <a:cubicBezTo>
                    <a:pt x="104337" y="166021"/>
                    <a:pt x="101328" y="170158"/>
                    <a:pt x="97943" y="174973"/>
                  </a:cubicBezTo>
                  <a:cubicBezTo>
                    <a:pt x="94483" y="179787"/>
                    <a:pt x="91398" y="185579"/>
                    <a:pt x="87637" y="191071"/>
                  </a:cubicBezTo>
                  <a:cubicBezTo>
                    <a:pt x="84026" y="196637"/>
                    <a:pt x="79814" y="201828"/>
                    <a:pt x="75752" y="206191"/>
                  </a:cubicBezTo>
                  <a:cubicBezTo>
                    <a:pt x="71690" y="210629"/>
                    <a:pt x="67251" y="214014"/>
                    <a:pt x="62437" y="215444"/>
                  </a:cubicBezTo>
                  <a:cubicBezTo>
                    <a:pt x="57623" y="217625"/>
                    <a:pt x="52507" y="216572"/>
                    <a:pt x="47618" y="217926"/>
                  </a:cubicBezTo>
                  <a:cubicBezTo>
                    <a:pt x="42653" y="219205"/>
                    <a:pt x="38215" y="223041"/>
                    <a:pt x="34754" y="234927"/>
                  </a:cubicBezTo>
                  <a:cubicBezTo>
                    <a:pt x="28059" y="249445"/>
                    <a:pt x="15722" y="271336"/>
                    <a:pt x="7748" y="256366"/>
                  </a:cubicBezTo>
                  <a:cubicBezTo>
                    <a:pt x="3310" y="250122"/>
                    <a:pt x="6394" y="240418"/>
                    <a:pt x="12262" y="230338"/>
                  </a:cubicBezTo>
                  <a:cubicBezTo>
                    <a:pt x="17979" y="220183"/>
                    <a:pt x="25426" y="209275"/>
                    <a:pt x="29714" y="199797"/>
                  </a:cubicBezTo>
                  <a:cubicBezTo>
                    <a:pt x="26856" y="192952"/>
                    <a:pt x="24674" y="186407"/>
                    <a:pt x="21364" y="178885"/>
                  </a:cubicBezTo>
                  <a:cubicBezTo>
                    <a:pt x="36409" y="162109"/>
                    <a:pt x="48972" y="143830"/>
                    <a:pt x="62663" y="126152"/>
                  </a:cubicBezTo>
                  <a:cubicBezTo>
                    <a:pt x="72291" y="127055"/>
                    <a:pt x="81544" y="129612"/>
                    <a:pt x="90270" y="131944"/>
                  </a:cubicBezTo>
                  <a:cubicBezTo>
                    <a:pt x="95385" y="125701"/>
                    <a:pt x="101403" y="118404"/>
                    <a:pt x="106594" y="112085"/>
                  </a:cubicBezTo>
                  <a:cubicBezTo>
                    <a:pt x="117802" y="93053"/>
                    <a:pt x="129763" y="74322"/>
                    <a:pt x="142777" y="56118"/>
                  </a:cubicBezTo>
                  <a:cubicBezTo>
                    <a:pt x="144658" y="54162"/>
                    <a:pt x="145635" y="53184"/>
                    <a:pt x="147591" y="51153"/>
                  </a:cubicBezTo>
                  <a:cubicBezTo>
                    <a:pt x="158649" y="45135"/>
                    <a:pt x="169331" y="39418"/>
                    <a:pt x="179788" y="33550"/>
                  </a:cubicBezTo>
                  <a:cubicBezTo>
                    <a:pt x="190469" y="28134"/>
                    <a:pt x="201076" y="22793"/>
                    <a:pt x="211984" y="17227"/>
                  </a:cubicBezTo>
                  <a:cubicBezTo>
                    <a:pt x="216196" y="13917"/>
                    <a:pt x="221462" y="9779"/>
                    <a:pt x="226653" y="5642"/>
                  </a:cubicBezTo>
                  <a:cubicBezTo>
                    <a:pt x="233197" y="14970"/>
                    <a:pt x="237109" y="20461"/>
                    <a:pt x="241472" y="26630"/>
                  </a:cubicBezTo>
                  <a:close/>
                </a:path>
              </a:pathLst>
            </a:custGeom>
            <a:solidFill>
              <a:srgbClr val="E5C451"/>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4771968D-DE7D-4703-8E7A-8B99D683DA6B}"/>
                </a:ext>
              </a:extLst>
            </p:cNvPr>
            <p:cNvSpPr/>
            <p:nvPr/>
          </p:nvSpPr>
          <p:spPr>
            <a:xfrm>
              <a:off x="883053" y="5838687"/>
              <a:ext cx="52663" cy="52663"/>
            </a:xfrm>
            <a:custGeom>
              <a:avLst/>
              <a:gdLst>
                <a:gd name="connsiteX0" fmla="*/ 35356 w 52657"/>
                <a:gd name="connsiteY0" fmla="*/ 50175 h 52657"/>
                <a:gd name="connsiteX1" fmla="*/ 29262 w 52657"/>
                <a:gd name="connsiteY1" fmla="*/ 51228 h 52657"/>
                <a:gd name="connsiteX2" fmla="*/ 5642 w 52657"/>
                <a:gd name="connsiteY2" fmla="*/ 29338 h 52657"/>
                <a:gd name="connsiteX3" fmla="*/ 17226 w 52657"/>
                <a:gd name="connsiteY3" fmla="*/ 5642 h 52657"/>
                <a:gd name="connsiteX4" fmla="*/ 50476 w 52657"/>
                <a:gd name="connsiteY4" fmla="*/ 17903 h 52657"/>
                <a:gd name="connsiteX5" fmla="*/ 42201 w 52657"/>
                <a:gd name="connsiteY5" fmla="*/ 34152 h 52657"/>
                <a:gd name="connsiteX6" fmla="*/ 35356 w 52657"/>
                <a:gd name="connsiteY6" fmla="*/ 50175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57" h="52657">
                  <a:moveTo>
                    <a:pt x="35356" y="50175"/>
                  </a:moveTo>
                  <a:cubicBezTo>
                    <a:pt x="33625" y="49874"/>
                    <a:pt x="31745" y="50852"/>
                    <a:pt x="29262" y="51228"/>
                  </a:cubicBezTo>
                  <a:cubicBezTo>
                    <a:pt x="21590" y="44082"/>
                    <a:pt x="13315" y="36484"/>
                    <a:pt x="5642" y="29338"/>
                  </a:cubicBezTo>
                  <a:cubicBezTo>
                    <a:pt x="9704" y="21740"/>
                    <a:pt x="7146" y="11885"/>
                    <a:pt x="17226" y="5642"/>
                  </a:cubicBezTo>
                  <a:cubicBezTo>
                    <a:pt x="28886" y="9929"/>
                    <a:pt x="39794" y="13841"/>
                    <a:pt x="50476" y="17903"/>
                  </a:cubicBezTo>
                  <a:cubicBezTo>
                    <a:pt x="43555" y="22266"/>
                    <a:pt x="42728" y="28209"/>
                    <a:pt x="42201" y="34152"/>
                  </a:cubicBezTo>
                  <a:cubicBezTo>
                    <a:pt x="41900" y="40245"/>
                    <a:pt x="41750" y="46038"/>
                    <a:pt x="35356" y="50175"/>
                  </a:cubicBezTo>
                  <a:close/>
                </a:path>
              </a:pathLst>
            </a:custGeom>
            <a:solidFill>
              <a:srgbClr val="E5C451"/>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2C3D0271-3AD7-4000-8163-ED09EFF00B0E}"/>
                </a:ext>
              </a:extLst>
            </p:cNvPr>
            <p:cNvSpPr/>
            <p:nvPr/>
          </p:nvSpPr>
          <p:spPr>
            <a:xfrm>
              <a:off x="329236" y="6501419"/>
              <a:ext cx="60187" cy="75234"/>
            </a:xfrm>
            <a:custGeom>
              <a:avLst/>
              <a:gdLst>
                <a:gd name="connsiteX0" fmla="*/ 14691 w 60179"/>
                <a:gd name="connsiteY0" fmla="*/ 5642 h 75224"/>
                <a:gd name="connsiteX1" fmla="*/ 52379 w 60179"/>
                <a:gd name="connsiteY1" fmla="*/ 63715 h 75224"/>
                <a:gd name="connsiteX2" fmla="*/ 56291 w 60179"/>
                <a:gd name="connsiteY2" fmla="*/ 72592 h 75224"/>
                <a:gd name="connsiteX3" fmla="*/ 52680 w 60179"/>
                <a:gd name="connsiteY3" fmla="*/ 73795 h 75224"/>
                <a:gd name="connsiteX4" fmla="*/ 31542 w 60179"/>
                <a:gd name="connsiteY4" fmla="*/ 70335 h 75224"/>
                <a:gd name="connsiteX5" fmla="*/ 11231 w 60179"/>
                <a:gd name="connsiteY5" fmla="*/ 41223 h 75224"/>
                <a:gd name="connsiteX6" fmla="*/ 7319 w 60179"/>
                <a:gd name="connsiteY6" fmla="*/ 7372 h 75224"/>
                <a:gd name="connsiteX7" fmla="*/ 14691 w 60179"/>
                <a:gd name="connsiteY7" fmla="*/ 564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79" h="75224">
                  <a:moveTo>
                    <a:pt x="14691" y="5642"/>
                  </a:moveTo>
                  <a:cubicBezTo>
                    <a:pt x="25900" y="25125"/>
                    <a:pt x="39967" y="45360"/>
                    <a:pt x="52379" y="63715"/>
                  </a:cubicBezTo>
                  <a:cubicBezTo>
                    <a:pt x="53056" y="65446"/>
                    <a:pt x="54636" y="69056"/>
                    <a:pt x="56291" y="72592"/>
                  </a:cubicBezTo>
                  <a:cubicBezTo>
                    <a:pt x="55538" y="72818"/>
                    <a:pt x="54109" y="73344"/>
                    <a:pt x="52680" y="73795"/>
                  </a:cubicBezTo>
                  <a:cubicBezTo>
                    <a:pt x="45308" y="72140"/>
                    <a:pt x="38688" y="70185"/>
                    <a:pt x="31542" y="70335"/>
                  </a:cubicBezTo>
                  <a:cubicBezTo>
                    <a:pt x="24621" y="67401"/>
                    <a:pt x="16572" y="54689"/>
                    <a:pt x="11231" y="41223"/>
                  </a:cubicBezTo>
                  <a:cubicBezTo>
                    <a:pt x="5890" y="27758"/>
                    <a:pt x="3934" y="13240"/>
                    <a:pt x="7319" y="7372"/>
                  </a:cubicBezTo>
                  <a:cubicBezTo>
                    <a:pt x="12510" y="6168"/>
                    <a:pt x="13939" y="5792"/>
                    <a:pt x="14691" y="5642"/>
                  </a:cubicBezTo>
                  <a:close/>
                </a:path>
              </a:pathLst>
            </a:custGeom>
            <a:solidFill>
              <a:srgbClr val="E5C451"/>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CADF3FF4-47DF-438E-B7BF-D309ABC5C391}"/>
                </a:ext>
              </a:extLst>
            </p:cNvPr>
            <p:cNvSpPr/>
            <p:nvPr/>
          </p:nvSpPr>
          <p:spPr>
            <a:xfrm>
              <a:off x="501421" y="6622771"/>
              <a:ext cx="165514" cy="188084"/>
            </a:xfrm>
            <a:custGeom>
              <a:avLst/>
              <a:gdLst>
                <a:gd name="connsiteX0" fmla="*/ 30664 w 165494"/>
                <a:gd name="connsiteY0" fmla="*/ 12788 h 188061"/>
                <a:gd name="connsiteX1" fmla="*/ 66997 w 165494"/>
                <a:gd name="connsiteY1" fmla="*/ 30165 h 188061"/>
                <a:gd name="connsiteX2" fmla="*/ 69179 w 165494"/>
                <a:gd name="connsiteY2" fmla="*/ 38666 h 188061"/>
                <a:gd name="connsiteX3" fmla="*/ 106565 w 165494"/>
                <a:gd name="connsiteY3" fmla="*/ 83424 h 188061"/>
                <a:gd name="connsiteX4" fmla="*/ 119053 w 165494"/>
                <a:gd name="connsiteY4" fmla="*/ 101478 h 188061"/>
                <a:gd name="connsiteX5" fmla="*/ 132518 w 165494"/>
                <a:gd name="connsiteY5" fmla="*/ 119231 h 188061"/>
                <a:gd name="connsiteX6" fmla="*/ 160502 w 165494"/>
                <a:gd name="connsiteY6" fmla="*/ 153759 h 188061"/>
                <a:gd name="connsiteX7" fmla="*/ 150647 w 165494"/>
                <a:gd name="connsiteY7" fmla="*/ 185429 h 188061"/>
                <a:gd name="connsiteX8" fmla="*/ 118752 w 165494"/>
                <a:gd name="connsiteY8" fmla="*/ 167977 h 188061"/>
                <a:gd name="connsiteX9" fmla="*/ 104083 w 165494"/>
                <a:gd name="connsiteY9" fmla="*/ 152104 h 188061"/>
                <a:gd name="connsiteX10" fmla="*/ 89715 w 165494"/>
                <a:gd name="connsiteY10" fmla="*/ 135931 h 188061"/>
                <a:gd name="connsiteX11" fmla="*/ 75949 w 165494"/>
                <a:gd name="connsiteY11" fmla="*/ 111408 h 188061"/>
                <a:gd name="connsiteX12" fmla="*/ 56767 w 165494"/>
                <a:gd name="connsiteY12" fmla="*/ 95460 h 188061"/>
                <a:gd name="connsiteX13" fmla="*/ 19982 w 165494"/>
                <a:gd name="connsiteY13" fmla="*/ 56644 h 188061"/>
                <a:gd name="connsiteX14" fmla="*/ 6140 w 165494"/>
                <a:gd name="connsiteY14" fmla="*/ 35431 h 188061"/>
                <a:gd name="connsiteX15" fmla="*/ 5689 w 165494"/>
                <a:gd name="connsiteY15" fmla="*/ 5642 h 188061"/>
                <a:gd name="connsiteX16" fmla="*/ 30664 w 165494"/>
                <a:gd name="connsiteY16" fmla="*/ 12788 h 18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5494" h="188061">
                  <a:moveTo>
                    <a:pt x="30664" y="12788"/>
                  </a:moveTo>
                  <a:cubicBezTo>
                    <a:pt x="43678" y="31444"/>
                    <a:pt x="53532" y="26027"/>
                    <a:pt x="66997" y="30165"/>
                  </a:cubicBezTo>
                  <a:cubicBezTo>
                    <a:pt x="68201" y="33325"/>
                    <a:pt x="67749" y="35581"/>
                    <a:pt x="69179" y="38666"/>
                  </a:cubicBezTo>
                  <a:cubicBezTo>
                    <a:pt x="80839" y="53485"/>
                    <a:pt x="92874" y="68154"/>
                    <a:pt x="106565" y="83424"/>
                  </a:cubicBezTo>
                  <a:cubicBezTo>
                    <a:pt x="110628" y="89367"/>
                    <a:pt x="114765" y="95460"/>
                    <a:pt x="119053" y="101478"/>
                  </a:cubicBezTo>
                  <a:cubicBezTo>
                    <a:pt x="123491" y="107345"/>
                    <a:pt x="128004" y="113289"/>
                    <a:pt x="132518" y="119231"/>
                  </a:cubicBezTo>
                  <a:cubicBezTo>
                    <a:pt x="141394" y="131267"/>
                    <a:pt x="151098" y="142626"/>
                    <a:pt x="160502" y="153759"/>
                  </a:cubicBezTo>
                  <a:cubicBezTo>
                    <a:pt x="157944" y="165043"/>
                    <a:pt x="154258" y="175198"/>
                    <a:pt x="150647" y="185429"/>
                  </a:cubicBezTo>
                  <a:cubicBezTo>
                    <a:pt x="140868" y="179787"/>
                    <a:pt x="129208" y="173318"/>
                    <a:pt x="118752" y="167977"/>
                  </a:cubicBezTo>
                  <a:cubicBezTo>
                    <a:pt x="113637" y="162937"/>
                    <a:pt x="108897" y="157521"/>
                    <a:pt x="104083" y="152104"/>
                  </a:cubicBezTo>
                  <a:lnTo>
                    <a:pt x="89715" y="135931"/>
                  </a:lnTo>
                  <a:cubicBezTo>
                    <a:pt x="87007" y="123519"/>
                    <a:pt x="82193" y="116598"/>
                    <a:pt x="75949" y="111408"/>
                  </a:cubicBezTo>
                  <a:cubicBezTo>
                    <a:pt x="69780" y="106142"/>
                    <a:pt x="62634" y="102306"/>
                    <a:pt x="56767" y="95460"/>
                  </a:cubicBezTo>
                  <a:cubicBezTo>
                    <a:pt x="33372" y="53109"/>
                    <a:pt x="28407" y="70711"/>
                    <a:pt x="19982" y="56644"/>
                  </a:cubicBezTo>
                  <a:cubicBezTo>
                    <a:pt x="15017" y="49046"/>
                    <a:pt x="11030" y="42953"/>
                    <a:pt x="6140" y="35431"/>
                  </a:cubicBezTo>
                  <a:cubicBezTo>
                    <a:pt x="5764" y="25426"/>
                    <a:pt x="5539" y="15572"/>
                    <a:pt x="5689" y="5642"/>
                  </a:cubicBezTo>
                  <a:cubicBezTo>
                    <a:pt x="14641" y="9177"/>
                    <a:pt x="22615" y="11058"/>
                    <a:pt x="30664" y="12788"/>
                  </a:cubicBezTo>
                  <a:close/>
                </a:path>
              </a:pathLst>
            </a:custGeom>
            <a:solidFill>
              <a:srgbClr val="E5C451"/>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0B859A7D-7992-49C9-8BBF-E3CCE366CF0C}"/>
                </a:ext>
              </a:extLst>
            </p:cNvPr>
            <p:cNvSpPr/>
            <p:nvPr/>
          </p:nvSpPr>
          <p:spPr>
            <a:xfrm>
              <a:off x="817901" y="7041371"/>
              <a:ext cx="75234" cy="45140"/>
            </a:xfrm>
            <a:custGeom>
              <a:avLst/>
              <a:gdLst>
                <a:gd name="connsiteX0" fmla="*/ 76428 w 75224"/>
                <a:gd name="connsiteY0" fmla="*/ 37537 h 45134"/>
                <a:gd name="connsiteX1" fmla="*/ 49272 w 75224"/>
                <a:gd name="connsiteY1" fmla="*/ 45812 h 45134"/>
                <a:gd name="connsiteX2" fmla="*/ 19634 w 75224"/>
                <a:gd name="connsiteY2" fmla="*/ 32572 h 45134"/>
                <a:gd name="connsiteX3" fmla="*/ 5642 w 75224"/>
                <a:gd name="connsiteY3" fmla="*/ 5642 h 45134"/>
                <a:gd name="connsiteX4" fmla="*/ 76428 w 75224"/>
                <a:gd name="connsiteY4" fmla="*/ 37537 h 4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24" h="45134">
                  <a:moveTo>
                    <a:pt x="76428" y="37537"/>
                  </a:moveTo>
                  <a:cubicBezTo>
                    <a:pt x="68078" y="40621"/>
                    <a:pt x="59653" y="43630"/>
                    <a:pt x="49272" y="45812"/>
                  </a:cubicBezTo>
                  <a:cubicBezTo>
                    <a:pt x="28811" y="43028"/>
                    <a:pt x="23019" y="38740"/>
                    <a:pt x="19634" y="32572"/>
                  </a:cubicBezTo>
                  <a:cubicBezTo>
                    <a:pt x="16324" y="26329"/>
                    <a:pt x="15421" y="17978"/>
                    <a:pt x="5642" y="5642"/>
                  </a:cubicBezTo>
                  <a:cubicBezTo>
                    <a:pt x="28886" y="16926"/>
                    <a:pt x="52206" y="28059"/>
                    <a:pt x="76428" y="37537"/>
                  </a:cubicBezTo>
                  <a:close/>
                </a:path>
              </a:pathLst>
            </a:custGeom>
            <a:solidFill>
              <a:srgbClr val="E5C451"/>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495DCC8-19A9-4EEB-9675-17B77DB352C9}"/>
                </a:ext>
              </a:extLst>
            </p:cNvPr>
            <p:cNvSpPr/>
            <p:nvPr/>
          </p:nvSpPr>
          <p:spPr>
            <a:xfrm>
              <a:off x="1122220" y="7121287"/>
              <a:ext cx="346074" cy="52663"/>
            </a:xfrm>
            <a:custGeom>
              <a:avLst/>
              <a:gdLst>
                <a:gd name="connsiteX0" fmla="*/ 23846 w 346033"/>
                <a:gd name="connsiteY0" fmla="*/ 7579 h 52657"/>
                <a:gd name="connsiteX1" fmla="*/ 61835 w 346033"/>
                <a:gd name="connsiteY1" fmla="*/ 12770 h 52657"/>
                <a:gd name="connsiteX2" fmla="*/ 99974 w 346033"/>
                <a:gd name="connsiteY2" fmla="*/ 16982 h 52657"/>
                <a:gd name="connsiteX3" fmla="*/ 109903 w 346033"/>
                <a:gd name="connsiteY3" fmla="*/ 17359 h 52657"/>
                <a:gd name="connsiteX4" fmla="*/ 151728 w 346033"/>
                <a:gd name="connsiteY4" fmla="*/ 17509 h 52657"/>
                <a:gd name="connsiteX5" fmla="*/ 173092 w 346033"/>
                <a:gd name="connsiteY5" fmla="*/ 16832 h 52657"/>
                <a:gd name="connsiteX6" fmla="*/ 194983 w 346033"/>
                <a:gd name="connsiteY6" fmla="*/ 15704 h 52657"/>
                <a:gd name="connsiteX7" fmla="*/ 289615 w 346033"/>
                <a:gd name="connsiteY7" fmla="*/ 8934 h 52657"/>
                <a:gd name="connsiteX8" fmla="*/ 319104 w 346033"/>
                <a:gd name="connsiteY8" fmla="*/ 7278 h 52657"/>
                <a:gd name="connsiteX9" fmla="*/ 347614 w 346033"/>
                <a:gd name="connsiteY9" fmla="*/ 8632 h 52657"/>
                <a:gd name="connsiteX10" fmla="*/ 302855 w 346033"/>
                <a:gd name="connsiteY10" fmla="*/ 28341 h 52657"/>
                <a:gd name="connsiteX11" fmla="*/ 256893 w 346033"/>
                <a:gd name="connsiteY11" fmla="*/ 37895 h 52657"/>
                <a:gd name="connsiteX12" fmla="*/ 210479 w 346033"/>
                <a:gd name="connsiteY12" fmla="*/ 43988 h 52657"/>
                <a:gd name="connsiteX13" fmla="*/ 163012 w 346033"/>
                <a:gd name="connsiteY13" fmla="*/ 53391 h 52657"/>
                <a:gd name="connsiteX14" fmla="*/ 131568 w 346033"/>
                <a:gd name="connsiteY14" fmla="*/ 44590 h 52657"/>
                <a:gd name="connsiteX15" fmla="*/ 97792 w 346033"/>
                <a:gd name="connsiteY15" fmla="*/ 34886 h 52657"/>
                <a:gd name="connsiteX16" fmla="*/ 48219 w 346033"/>
                <a:gd name="connsiteY16" fmla="*/ 38497 h 52657"/>
                <a:gd name="connsiteX17" fmla="*/ 13691 w 346033"/>
                <a:gd name="connsiteY17" fmla="*/ 30372 h 52657"/>
                <a:gd name="connsiteX18" fmla="*/ 5642 w 346033"/>
                <a:gd name="connsiteY18" fmla="*/ 8783 h 52657"/>
                <a:gd name="connsiteX19" fmla="*/ 23846 w 346033"/>
                <a:gd name="connsiteY19" fmla="*/ 7579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033" h="52657">
                  <a:moveTo>
                    <a:pt x="23846" y="7579"/>
                  </a:moveTo>
                  <a:cubicBezTo>
                    <a:pt x="36559" y="9310"/>
                    <a:pt x="49197" y="11040"/>
                    <a:pt x="61835" y="12770"/>
                  </a:cubicBezTo>
                  <a:cubicBezTo>
                    <a:pt x="74473" y="14575"/>
                    <a:pt x="87185" y="15628"/>
                    <a:pt x="99974" y="16982"/>
                  </a:cubicBezTo>
                  <a:cubicBezTo>
                    <a:pt x="101930" y="17058"/>
                    <a:pt x="105841" y="17208"/>
                    <a:pt x="109903" y="17359"/>
                  </a:cubicBezTo>
                  <a:cubicBezTo>
                    <a:pt x="123745" y="17735"/>
                    <a:pt x="137586" y="17509"/>
                    <a:pt x="151728" y="17509"/>
                  </a:cubicBezTo>
                  <a:cubicBezTo>
                    <a:pt x="158799" y="17584"/>
                    <a:pt x="165871" y="17208"/>
                    <a:pt x="173092" y="16832"/>
                  </a:cubicBezTo>
                  <a:cubicBezTo>
                    <a:pt x="180314" y="16456"/>
                    <a:pt x="187535" y="16080"/>
                    <a:pt x="194983" y="15704"/>
                  </a:cubicBezTo>
                  <a:cubicBezTo>
                    <a:pt x="226577" y="14500"/>
                    <a:pt x="258096" y="12394"/>
                    <a:pt x="289615" y="8934"/>
                  </a:cubicBezTo>
                  <a:cubicBezTo>
                    <a:pt x="296762" y="11416"/>
                    <a:pt x="308046" y="9084"/>
                    <a:pt x="319104" y="7278"/>
                  </a:cubicBezTo>
                  <a:cubicBezTo>
                    <a:pt x="330162" y="5473"/>
                    <a:pt x="341069" y="4269"/>
                    <a:pt x="347614" y="8632"/>
                  </a:cubicBezTo>
                  <a:cubicBezTo>
                    <a:pt x="333020" y="17434"/>
                    <a:pt x="317975" y="23602"/>
                    <a:pt x="302855" y="28341"/>
                  </a:cubicBezTo>
                  <a:cubicBezTo>
                    <a:pt x="287584" y="32629"/>
                    <a:pt x="272238" y="35412"/>
                    <a:pt x="256893" y="37895"/>
                  </a:cubicBezTo>
                  <a:cubicBezTo>
                    <a:pt x="241472" y="39926"/>
                    <a:pt x="225975" y="41506"/>
                    <a:pt x="210479" y="43988"/>
                  </a:cubicBezTo>
                  <a:cubicBezTo>
                    <a:pt x="194907" y="46019"/>
                    <a:pt x="179110" y="48727"/>
                    <a:pt x="163012" y="53391"/>
                  </a:cubicBezTo>
                  <a:cubicBezTo>
                    <a:pt x="149697" y="53241"/>
                    <a:pt x="140821" y="48878"/>
                    <a:pt x="131568" y="44590"/>
                  </a:cubicBezTo>
                  <a:cubicBezTo>
                    <a:pt x="122316" y="40302"/>
                    <a:pt x="112762" y="36014"/>
                    <a:pt x="97792" y="34886"/>
                  </a:cubicBezTo>
                  <a:cubicBezTo>
                    <a:pt x="81318" y="36466"/>
                    <a:pt x="64844" y="38046"/>
                    <a:pt x="48219" y="38497"/>
                  </a:cubicBezTo>
                  <a:cubicBezTo>
                    <a:pt x="25276" y="40152"/>
                    <a:pt x="17226" y="36466"/>
                    <a:pt x="13691" y="30372"/>
                  </a:cubicBezTo>
                  <a:cubicBezTo>
                    <a:pt x="10155" y="24430"/>
                    <a:pt x="10908" y="16381"/>
                    <a:pt x="5642" y="8783"/>
                  </a:cubicBezTo>
                  <a:cubicBezTo>
                    <a:pt x="11660" y="8181"/>
                    <a:pt x="17903" y="7654"/>
                    <a:pt x="23846" y="7579"/>
                  </a:cubicBezTo>
                  <a:close/>
                </a:path>
              </a:pathLst>
            </a:custGeom>
            <a:solidFill>
              <a:srgbClr val="E5C451"/>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6982DA71-5A25-4CD1-9083-A5F80106C09A}"/>
                </a:ext>
              </a:extLst>
            </p:cNvPr>
            <p:cNvSpPr/>
            <p:nvPr/>
          </p:nvSpPr>
          <p:spPr>
            <a:xfrm>
              <a:off x="1140426" y="6744198"/>
              <a:ext cx="880232" cy="398737"/>
            </a:xfrm>
            <a:custGeom>
              <a:avLst/>
              <a:gdLst>
                <a:gd name="connsiteX0" fmla="*/ 29262 w 880129"/>
                <a:gd name="connsiteY0" fmla="*/ 365066 h 398691"/>
                <a:gd name="connsiteX1" fmla="*/ 57096 w 880129"/>
                <a:gd name="connsiteY1" fmla="*/ 367322 h 398691"/>
                <a:gd name="connsiteX2" fmla="*/ 85004 w 880129"/>
                <a:gd name="connsiteY2" fmla="*/ 368601 h 398691"/>
                <a:gd name="connsiteX3" fmla="*/ 112912 w 880129"/>
                <a:gd name="connsiteY3" fmla="*/ 358596 h 398691"/>
                <a:gd name="connsiteX4" fmla="*/ 145861 w 880129"/>
                <a:gd name="connsiteY4" fmla="*/ 362207 h 398691"/>
                <a:gd name="connsiteX5" fmla="*/ 167902 w 880129"/>
                <a:gd name="connsiteY5" fmla="*/ 363561 h 398691"/>
                <a:gd name="connsiteX6" fmla="*/ 194682 w 880129"/>
                <a:gd name="connsiteY6" fmla="*/ 365893 h 398691"/>
                <a:gd name="connsiteX7" fmla="*/ 232896 w 880129"/>
                <a:gd name="connsiteY7" fmla="*/ 358220 h 398691"/>
                <a:gd name="connsiteX8" fmla="*/ 282018 w 880129"/>
                <a:gd name="connsiteY8" fmla="*/ 347237 h 398691"/>
                <a:gd name="connsiteX9" fmla="*/ 306466 w 880129"/>
                <a:gd name="connsiteY9" fmla="*/ 340768 h 398691"/>
                <a:gd name="connsiteX10" fmla="*/ 318502 w 880129"/>
                <a:gd name="connsiteY10" fmla="*/ 337458 h 398691"/>
                <a:gd name="connsiteX11" fmla="*/ 330312 w 880129"/>
                <a:gd name="connsiteY11" fmla="*/ 333772 h 398691"/>
                <a:gd name="connsiteX12" fmla="*/ 359123 w 880129"/>
                <a:gd name="connsiteY12" fmla="*/ 330763 h 398691"/>
                <a:gd name="connsiteX13" fmla="*/ 379434 w 880129"/>
                <a:gd name="connsiteY13" fmla="*/ 326626 h 398691"/>
                <a:gd name="connsiteX14" fmla="*/ 393050 w 880129"/>
                <a:gd name="connsiteY14" fmla="*/ 316696 h 398691"/>
                <a:gd name="connsiteX15" fmla="*/ 404032 w 880129"/>
                <a:gd name="connsiteY15" fmla="*/ 313311 h 398691"/>
                <a:gd name="connsiteX16" fmla="*/ 414865 w 880129"/>
                <a:gd name="connsiteY16" fmla="*/ 309550 h 398691"/>
                <a:gd name="connsiteX17" fmla="*/ 436529 w 880129"/>
                <a:gd name="connsiteY17" fmla="*/ 301952 h 398691"/>
                <a:gd name="connsiteX18" fmla="*/ 486930 w 880129"/>
                <a:gd name="connsiteY18" fmla="*/ 277880 h 398691"/>
                <a:gd name="connsiteX19" fmla="*/ 513936 w 880129"/>
                <a:gd name="connsiteY19" fmla="*/ 264340 h 398691"/>
                <a:gd name="connsiteX20" fmla="*/ 527326 w 880129"/>
                <a:gd name="connsiteY20" fmla="*/ 257494 h 398691"/>
                <a:gd name="connsiteX21" fmla="*/ 540415 w 880129"/>
                <a:gd name="connsiteY21" fmla="*/ 250273 h 398691"/>
                <a:gd name="connsiteX22" fmla="*/ 566142 w 880129"/>
                <a:gd name="connsiteY22" fmla="*/ 235679 h 398691"/>
                <a:gd name="connsiteX23" fmla="*/ 590740 w 880129"/>
                <a:gd name="connsiteY23" fmla="*/ 220107 h 398691"/>
                <a:gd name="connsiteX24" fmla="*/ 603077 w 880129"/>
                <a:gd name="connsiteY24" fmla="*/ 212811 h 398691"/>
                <a:gd name="connsiteX25" fmla="*/ 615113 w 880129"/>
                <a:gd name="connsiteY25" fmla="*/ 205062 h 398691"/>
                <a:gd name="connsiteX26" fmla="*/ 621582 w 880129"/>
                <a:gd name="connsiteY26" fmla="*/ 200850 h 398691"/>
                <a:gd name="connsiteX27" fmla="*/ 654380 w 880129"/>
                <a:gd name="connsiteY27" fmla="*/ 200624 h 398691"/>
                <a:gd name="connsiteX28" fmla="*/ 682590 w 880129"/>
                <a:gd name="connsiteY28" fmla="*/ 174672 h 398691"/>
                <a:gd name="connsiteX29" fmla="*/ 707489 w 880129"/>
                <a:gd name="connsiteY29" fmla="*/ 147140 h 398691"/>
                <a:gd name="connsiteX30" fmla="*/ 714936 w 880129"/>
                <a:gd name="connsiteY30" fmla="*/ 141046 h 398691"/>
                <a:gd name="connsiteX31" fmla="*/ 746079 w 880129"/>
                <a:gd name="connsiteY31" fmla="*/ 113589 h 398691"/>
                <a:gd name="connsiteX32" fmla="*/ 761350 w 880129"/>
                <a:gd name="connsiteY32" fmla="*/ 99221 h 398691"/>
                <a:gd name="connsiteX33" fmla="*/ 776019 w 880129"/>
                <a:gd name="connsiteY33" fmla="*/ 84778 h 398691"/>
                <a:gd name="connsiteX34" fmla="*/ 789635 w 880129"/>
                <a:gd name="connsiteY34" fmla="*/ 71012 h 398691"/>
                <a:gd name="connsiteX35" fmla="*/ 815512 w 880129"/>
                <a:gd name="connsiteY35" fmla="*/ 45135 h 398691"/>
                <a:gd name="connsiteX36" fmla="*/ 840712 w 880129"/>
                <a:gd name="connsiteY36" fmla="*/ 18656 h 398691"/>
                <a:gd name="connsiteX37" fmla="*/ 869298 w 880129"/>
                <a:gd name="connsiteY37" fmla="*/ 5642 h 398691"/>
                <a:gd name="connsiteX38" fmla="*/ 876444 w 880129"/>
                <a:gd name="connsiteY38" fmla="*/ 25877 h 398691"/>
                <a:gd name="connsiteX39" fmla="*/ 737504 w 880129"/>
                <a:gd name="connsiteY39" fmla="*/ 173844 h 398691"/>
                <a:gd name="connsiteX40" fmla="*/ 691466 w 880129"/>
                <a:gd name="connsiteY40" fmla="*/ 209802 h 398691"/>
                <a:gd name="connsiteX41" fmla="*/ 670779 w 880129"/>
                <a:gd name="connsiteY41" fmla="*/ 225599 h 398691"/>
                <a:gd name="connsiteX42" fmla="*/ 649039 w 880129"/>
                <a:gd name="connsiteY42" fmla="*/ 241020 h 398691"/>
                <a:gd name="connsiteX43" fmla="*/ 626773 w 880129"/>
                <a:gd name="connsiteY43" fmla="*/ 256290 h 398691"/>
                <a:gd name="connsiteX44" fmla="*/ 603679 w 880129"/>
                <a:gd name="connsiteY44" fmla="*/ 270734 h 398691"/>
                <a:gd name="connsiteX45" fmla="*/ 567947 w 880129"/>
                <a:gd name="connsiteY45" fmla="*/ 294956 h 398691"/>
                <a:gd name="connsiteX46" fmla="*/ 549216 w 880129"/>
                <a:gd name="connsiteY46" fmla="*/ 306616 h 398691"/>
                <a:gd name="connsiteX47" fmla="*/ 529507 w 880129"/>
                <a:gd name="connsiteY47" fmla="*/ 317749 h 398691"/>
                <a:gd name="connsiteX48" fmla="*/ 505736 w 880129"/>
                <a:gd name="connsiteY48" fmla="*/ 328582 h 398691"/>
                <a:gd name="connsiteX49" fmla="*/ 481063 w 880129"/>
                <a:gd name="connsiteY49" fmla="*/ 338662 h 398691"/>
                <a:gd name="connsiteX50" fmla="*/ 430210 w 880129"/>
                <a:gd name="connsiteY50" fmla="*/ 357468 h 398691"/>
                <a:gd name="connsiteX51" fmla="*/ 408621 w 880129"/>
                <a:gd name="connsiteY51" fmla="*/ 372513 h 398691"/>
                <a:gd name="connsiteX52" fmla="*/ 385226 w 880129"/>
                <a:gd name="connsiteY52" fmla="*/ 375823 h 398691"/>
                <a:gd name="connsiteX53" fmla="*/ 359349 w 880129"/>
                <a:gd name="connsiteY53" fmla="*/ 376951 h 398691"/>
                <a:gd name="connsiteX54" fmla="*/ 329409 w 880129"/>
                <a:gd name="connsiteY54" fmla="*/ 385677 h 398691"/>
                <a:gd name="connsiteX55" fmla="*/ 300899 w 880129"/>
                <a:gd name="connsiteY55" fmla="*/ 384323 h 398691"/>
                <a:gd name="connsiteX56" fmla="*/ 271411 w 880129"/>
                <a:gd name="connsiteY56" fmla="*/ 385978 h 398691"/>
                <a:gd name="connsiteX57" fmla="*/ 176778 w 880129"/>
                <a:gd name="connsiteY57" fmla="*/ 392748 h 398691"/>
                <a:gd name="connsiteX58" fmla="*/ 154888 w 880129"/>
                <a:gd name="connsiteY58" fmla="*/ 393877 h 398691"/>
                <a:gd name="connsiteX59" fmla="*/ 133524 w 880129"/>
                <a:gd name="connsiteY59" fmla="*/ 394554 h 398691"/>
                <a:gd name="connsiteX60" fmla="*/ 91699 w 880129"/>
                <a:gd name="connsiteY60" fmla="*/ 394403 h 398691"/>
                <a:gd name="connsiteX61" fmla="*/ 81769 w 880129"/>
                <a:gd name="connsiteY61" fmla="*/ 394027 h 398691"/>
                <a:gd name="connsiteX62" fmla="*/ 43630 w 880129"/>
                <a:gd name="connsiteY62" fmla="*/ 389814 h 398691"/>
                <a:gd name="connsiteX63" fmla="*/ 5642 w 880129"/>
                <a:gd name="connsiteY63" fmla="*/ 384624 h 398691"/>
                <a:gd name="connsiteX64" fmla="*/ 29262 w 880129"/>
                <a:gd name="connsiteY64" fmla="*/ 365066 h 39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880129" h="398691">
                  <a:moveTo>
                    <a:pt x="29262" y="365066"/>
                  </a:moveTo>
                  <a:cubicBezTo>
                    <a:pt x="38816" y="365893"/>
                    <a:pt x="47918" y="367022"/>
                    <a:pt x="57096" y="367322"/>
                  </a:cubicBezTo>
                  <a:cubicBezTo>
                    <a:pt x="66273" y="367774"/>
                    <a:pt x="75375" y="368150"/>
                    <a:pt x="85004" y="368601"/>
                  </a:cubicBezTo>
                  <a:cubicBezTo>
                    <a:pt x="95084" y="365366"/>
                    <a:pt x="103058" y="362358"/>
                    <a:pt x="112912" y="358596"/>
                  </a:cubicBezTo>
                  <a:cubicBezTo>
                    <a:pt x="126077" y="360176"/>
                    <a:pt x="136909" y="361605"/>
                    <a:pt x="145861" y="362207"/>
                  </a:cubicBezTo>
                  <a:cubicBezTo>
                    <a:pt x="154813" y="362734"/>
                    <a:pt x="161959" y="363185"/>
                    <a:pt x="167902" y="363561"/>
                  </a:cubicBezTo>
                  <a:cubicBezTo>
                    <a:pt x="179862" y="364238"/>
                    <a:pt x="187009" y="364840"/>
                    <a:pt x="194682" y="365893"/>
                  </a:cubicBezTo>
                  <a:cubicBezTo>
                    <a:pt x="208147" y="363862"/>
                    <a:pt x="219581" y="361304"/>
                    <a:pt x="232896" y="358220"/>
                  </a:cubicBezTo>
                  <a:cubicBezTo>
                    <a:pt x="248994" y="354685"/>
                    <a:pt x="265619" y="351525"/>
                    <a:pt x="282018" y="347237"/>
                  </a:cubicBezTo>
                  <a:cubicBezTo>
                    <a:pt x="290142" y="345056"/>
                    <a:pt x="298341" y="342874"/>
                    <a:pt x="306466" y="340768"/>
                  </a:cubicBezTo>
                  <a:cubicBezTo>
                    <a:pt x="310528" y="339640"/>
                    <a:pt x="314515" y="338586"/>
                    <a:pt x="318502" y="337458"/>
                  </a:cubicBezTo>
                  <a:cubicBezTo>
                    <a:pt x="322489" y="336179"/>
                    <a:pt x="326400" y="334976"/>
                    <a:pt x="330312" y="333772"/>
                  </a:cubicBezTo>
                  <a:cubicBezTo>
                    <a:pt x="341220" y="332870"/>
                    <a:pt x="350848" y="331892"/>
                    <a:pt x="359123" y="330763"/>
                  </a:cubicBezTo>
                  <a:cubicBezTo>
                    <a:pt x="367323" y="329560"/>
                    <a:pt x="374093" y="328055"/>
                    <a:pt x="379434" y="326626"/>
                  </a:cubicBezTo>
                  <a:cubicBezTo>
                    <a:pt x="390116" y="323692"/>
                    <a:pt x="394780" y="320457"/>
                    <a:pt x="393050" y="316696"/>
                  </a:cubicBezTo>
                  <a:lnTo>
                    <a:pt x="404032" y="313311"/>
                  </a:lnTo>
                  <a:lnTo>
                    <a:pt x="414865" y="309550"/>
                  </a:lnTo>
                  <a:lnTo>
                    <a:pt x="436529" y="301952"/>
                  </a:lnTo>
                  <a:cubicBezTo>
                    <a:pt x="431414" y="289916"/>
                    <a:pt x="468801" y="283898"/>
                    <a:pt x="486930" y="277880"/>
                  </a:cubicBezTo>
                  <a:cubicBezTo>
                    <a:pt x="495957" y="273367"/>
                    <a:pt x="504909" y="268853"/>
                    <a:pt x="513936" y="264340"/>
                  </a:cubicBezTo>
                  <a:cubicBezTo>
                    <a:pt x="518374" y="262083"/>
                    <a:pt x="522887" y="259902"/>
                    <a:pt x="527326" y="257494"/>
                  </a:cubicBezTo>
                  <a:cubicBezTo>
                    <a:pt x="531689" y="255087"/>
                    <a:pt x="536052" y="252680"/>
                    <a:pt x="540415" y="250273"/>
                  </a:cubicBezTo>
                  <a:cubicBezTo>
                    <a:pt x="549066" y="245383"/>
                    <a:pt x="557717" y="240644"/>
                    <a:pt x="566142" y="235679"/>
                  </a:cubicBezTo>
                  <a:cubicBezTo>
                    <a:pt x="574492" y="230488"/>
                    <a:pt x="582691" y="225298"/>
                    <a:pt x="590740" y="220107"/>
                  </a:cubicBezTo>
                  <a:lnTo>
                    <a:pt x="603077" y="212811"/>
                  </a:lnTo>
                  <a:cubicBezTo>
                    <a:pt x="607064" y="210178"/>
                    <a:pt x="611126" y="207620"/>
                    <a:pt x="615113" y="205062"/>
                  </a:cubicBezTo>
                  <a:cubicBezTo>
                    <a:pt x="616768" y="204010"/>
                    <a:pt x="619927" y="201903"/>
                    <a:pt x="621582" y="200850"/>
                  </a:cubicBezTo>
                  <a:cubicBezTo>
                    <a:pt x="632340" y="200925"/>
                    <a:pt x="643398" y="201000"/>
                    <a:pt x="654380" y="200624"/>
                  </a:cubicBezTo>
                  <a:cubicBezTo>
                    <a:pt x="661602" y="191748"/>
                    <a:pt x="672284" y="183323"/>
                    <a:pt x="682590" y="174672"/>
                  </a:cubicBezTo>
                  <a:cubicBezTo>
                    <a:pt x="692820" y="165946"/>
                    <a:pt x="702299" y="156543"/>
                    <a:pt x="707489" y="147140"/>
                  </a:cubicBezTo>
                  <a:cubicBezTo>
                    <a:pt x="710498" y="144657"/>
                    <a:pt x="713507" y="142250"/>
                    <a:pt x="714936" y="141046"/>
                  </a:cubicBezTo>
                  <a:cubicBezTo>
                    <a:pt x="725317" y="132395"/>
                    <a:pt x="735623" y="122917"/>
                    <a:pt x="746079" y="113589"/>
                  </a:cubicBezTo>
                  <a:cubicBezTo>
                    <a:pt x="751345" y="109001"/>
                    <a:pt x="756385" y="104111"/>
                    <a:pt x="761350" y="99221"/>
                  </a:cubicBezTo>
                  <a:cubicBezTo>
                    <a:pt x="766315" y="94332"/>
                    <a:pt x="771204" y="89517"/>
                    <a:pt x="776019" y="84778"/>
                  </a:cubicBezTo>
                  <a:cubicBezTo>
                    <a:pt x="781435" y="79287"/>
                    <a:pt x="785723" y="75300"/>
                    <a:pt x="789635" y="71012"/>
                  </a:cubicBezTo>
                  <a:cubicBezTo>
                    <a:pt x="798511" y="62135"/>
                    <a:pt x="807011" y="53635"/>
                    <a:pt x="815512" y="45135"/>
                  </a:cubicBezTo>
                  <a:cubicBezTo>
                    <a:pt x="824087" y="36709"/>
                    <a:pt x="832137" y="27758"/>
                    <a:pt x="840712" y="18656"/>
                  </a:cubicBezTo>
                  <a:cubicBezTo>
                    <a:pt x="850190" y="14292"/>
                    <a:pt x="859744" y="10005"/>
                    <a:pt x="869298" y="5642"/>
                  </a:cubicBezTo>
                  <a:cubicBezTo>
                    <a:pt x="871329" y="12863"/>
                    <a:pt x="873435" y="20235"/>
                    <a:pt x="876444" y="25877"/>
                  </a:cubicBezTo>
                  <a:cubicBezTo>
                    <a:pt x="834845" y="79738"/>
                    <a:pt x="789334" y="128709"/>
                    <a:pt x="737504" y="173844"/>
                  </a:cubicBezTo>
                  <a:cubicBezTo>
                    <a:pt x="721857" y="186482"/>
                    <a:pt x="707865" y="198142"/>
                    <a:pt x="691466" y="209802"/>
                  </a:cubicBezTo>
                  <a:cubicBezTo>
                    <a:pt x="684696" y="214992"/>
                    <a:pt x="677775" y="220258"/>
                    <a:pt x="670779" y="225599"/>
                  </a:cubicBezTo>
                  <a:cubicBezTo>
                    <a:pt x="663708" y="230790"/>
                    <a:pt x="656411" y="235830"/>
                    <a:pt x="649039" y="241020"/>
                  </a:cubicBezTo>
                  <a:cubicBezTo>
                    <a:pt x="641667" y="246135"/>
                    <a:pt x="634371" y="251401"/>
                    <a:pt x="626773" y="256290"/>
                  </a:cubicBezTo>
                  <a:cubicBezTo>
                    <a:pt x="619100" y="261105"/>
                    <a:pt x="611427" y="265919"/>
                    <a:pt x="603679" y="270734"/>
                  </a:cubicBezTo>
                  <a:cubicBezTo>
                    <a:pt x="592245" y="279385"/>
                    <a:pt x="580284" y="287133"/>
                    <a:pt x="567947" y="294956"/>
                  </a:cubicBezTo>
                  <a:cubicBezTo>
                    <a:pt x="561779" y="298868"/>
                    <a:pt x="555535" y="302780"/>
                    <a:pt x="549216" y="306616"/>
                  </a:cubicBezTo>
                  <a:cubicBezTo>
                    <a:pt x="542747" y="310302"/>
                    <a:pt x="536202" y="313988"/>
                    <a:pt x="529507" y="317749"/>
                  </a:cubicBezTo>
                  <a:cubicBezTo>
                    <a:pt x="521684" y="321360"/>
                    <a:pt x="513785" y="325046"/>
                    <a:pt x="505736" y="328582"/>
                  </a:cubicBezTo>
                  <a:cubicBezTo>
                    <a:pt x="497612" y="331892"/>
                    <a:pt x="489337" y="335276"/>
                    <a:pt x="481063" y="338662"/>
                  </a:cubicBezTo>
                  <a:cubicBezTo>
                    <a:pt x="464513" y="345658"/>
                    <a:pt x="447287" y="351450"/>
                    <a:pt x="430210" y="357468"/>
                  </a:cubicBezTo>
                  <a:cubicBezTo>
                    <a:pt x="423365" y="365743"/>
                    <a:pt x="416143" y="370106"/>
                    <a:pt x="408621" y="372513"/>
                  </a:cubicBezTo>
                  <a:cubicBezTo>
                    <a:pt x="401099" y="374995"/>
                    <a:pt x="393350" y="375522"/>
                    <a:pt x="385226" y="375823"/>
                  </a:cubicBezTo>
                  <a:cubicBezTo>
                    <a:pt x="377102" y="376199"/>
                    <a:pt x="368526" y="375973"/>
                    <a:pt x="359349" y="376951"/>
                  </a:cubicBezTo>
                  <a:cubicBezTo>
                    <a:pt x="350171" y="378005"/>
                    <a:pt x="340317" y="380336"/>
                    <a:pt x="329409" y="385677"/>
                  </a:cubicBezTo>
                  <a:cubicBezTo>
                    <a:pt x="322790" y="381314"/>
                    <a:pt x="311957" y="382518"/>
                    <a:pt x="300899" y="384323"/>
                  </a:cubicBezTo>
                  <a:cubicBezTo>
                    <a:pt x="289841" y="386128"/>
                    <a:pt x="278557" y="388460"/>
                    <a:pt x="271411" y="385978"/>
                  </a:cubicBezTo>
                  <a:cubicBezTo>
                    <a:pt x="239892" y="389514"/>
                    <a:pt x="208373" y="391545"/>
                    <a:pt x="176778" y="392748"/>
                  </a:cubicBezTo>
                  <a:cubicBezTo>
                    <a:pt x="169406" y="393124"/>
                    <a:pt x="162109" y="393501"/>
                    <a:pt x="154888" y="393877"/>
                  </a:cubicBezTo>
                  <a:cubicBezTo>
                    <a:pt x="147666" y="394253"/>
                    <a:pt x="140595" y="394554"/>
                    <a:pt x="133524" y="394554"/>
                  </a:cubicBezTo>
                  <a:cubicBezTo>
                    <a:pt x="119382" y="394554"/>
                    <a:pt x="105540" y="394780"/>
                    <a:pt x="91699" y="394403"/>
                  </a:cubicBezTo>
                  <a:cubicBezTo>
                    <a:pt x="87712" y="394253"/>
                    <a:pt x="83725" y="394102"/>
                    <a:pt x="81769" y="394027"/>
                  </a:cubicBezTo>
                  <a:cubicBezTo>
                    <a:pt x="68981" y="392673"/>
                    <a:pt x="56268" y="391620"/>
                    <a:pt x="43630" y="389814"/>
                  </a:cubicBezTo>
                  <a:cubicBezTo>
                    <a:pt x="30993" y="388084"/>
                    <a:pt x="18355" y="386354"/>
                    <a:pt x="5642" y="384624"/>
                  </a:cubicBezTo>
                  <a:cubicBezTo>
                    <a:pt x="15045" y="378005"/>
                    <a:pt x="22191" y="371911"/>
                    <a:pt x="29262" y="365066"/>
                  </a:cubicBezTo>
                  <a:close/>
                </a:path>
              </a:pathLst>
            </a:custGeom>
            <a:solidFill>
              <a:srgbClr val="E5B200"/>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F0436450-D5EC-4776-9DED-B28FAC62DFF7}"/>
                </a:ext>
              </a:extLst>
            </p:cNvPr>
            <p:cNvSpPr/>
            <p:nvPr/>
          </p:nvSpPr>
          <p:spPr>
            <a:xfrm>
              <a:off x="1664353" y="7009246"/>
              <a:ext cx="82757" cy="52663"/>
            </a:xfrm>
            <a:custGeom>
              <a:avLst/>
              <a:gdLst>
                <a:gd name="connsiteX0" fmla="*/ 5642 w 82747"/>
                <a:gd name="connsiteY0" fmla="*/ 52657 h 52657"/>
                <a:gd name="connsiteX1" fmla="*/ 25351 w 82747"/>
                <a:gd name="connsiteY1" fmla="*/ 41524 h 52657"/>
                <a:gd name="connsiteX2" fmla="*/ 44082 w 82747"/>
                <a:gd name="connsiteY2" fmla="*/ 29864 h 52657"/>
                <a:gd name="connsiteX3" fmla="*/ 79813 w 82747"/>
                <a:gd name="connsiteY3" fmla="*/ 5642 h 52657"/>
                <a:gd name="connsiteX4" fmla="*/ 84477 w 82747"/>
                <a:gd name="connsiteY4" fmla="*/ 15948 h 52657"/>
                <a:gd name="connsiteX5" fmla="*/ 45962 w 82747"/>
                <a:gd name="connsiteY5" fmla="*/ 34528 h 52657"/>
                <a:gd name="connsiteX6" fmla="*/ 26178 w 82747"/>
                <a:gd name="connsiteY6" fmla="*/ 43706 h 52657"/>
                <a:gd name="connsiteX7" fmla="*/ 5642 w 82747"/>
                <a:gd name="connsiteY7" fmla="*/ 52657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747" h="52657">
                  <a:moveTo>
                    <a:pt x="5642" y="52657"/>
                  </a:moveTo>
                  <a:cubicBezTo>
                    <a:pt x="12337" y="48896"/>
                    <a:pt x="18881" y="45210"/>
                    <a:pt x="25351" y="41524"/>
                  </a:cubicBezTo>
                  <a:cubicBezTo>
                    <a:pt x="31745" y="37688"/>
                    <a:pt x="37913" y="33701"/>
                    <a:pt x="44082" y="29864"/>
                  </a:cubicBezTo>
                  <a:cubicBezTo>
                    <a:pt x="56419" y="22116"/>
                    <a:pt x="68379" y="14292"/>
                    <a:pt x="79813" y="5642"/>
                  </a:cubicBezTo>
                  <a:cubicBezTo>
                    <a:pt x="81393" y="9102"/>
                    <a:pt x="82898" y="12487"/>
                    <a:pt x="84477" y="15948"/>
                  </a:cubicBezTo>
                  <a:cubicBezTo>
                    <a:pt x="71990" y="22643"/>
                    <a:pt x="59051" y="28435"/>
                    <a:pt x="45962" y="34528"/>
                  </a:cubicBezTo>
                  <a:cubicBezTo>
                    <a:pt x="39418" y="37537"/>
                    <a:pt x="32873" y="40621"/>
                    <a:pt x="26178" y="43706"/>
                  </a:cubicBezTo>
                  <a:cubicBezTo>
                    <a:pt x="19483" y="46714"/>
                    <a:pt x="12638" y="49648"/>
                    <a:pt x="5642" y="52657"/>
                  </a:cubicBezTo>
                  <a:close/>
                </a:path>
              </a:pathLst>
            </a:custGeom>
            <a:solidFill>
              <a:srgbClr val="E5C451"/>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7894495C-B993-40CE-9E93-72B5775104E1}"/>
                </a:ext>
              </a:extLst>
            </p:cNvPr>
            <p:cNvSpPr/>
            <p:nvPr/>
          </p:nvSpPr>
          <p:spPr>
            <a:xfrm>
              <a:off x="1826331" y="6912345"/>
              <a:ext cx="52663" cy="52663"/>
            </a:xfrm>
            <a:custGeom>
              <a:avLst/>
              <a:gdLst>
                <a:gd name="connsiteX0" fmla="*/ 5642 w 52657"/>
                <a:gd name="connsiteY0" fmla="*/ 41599 h 52657"/>
                <a:gd name="connsiteX1" fmla="*/ 51679 w 52657"/>
                <a:gd name="connsiteY1" fmla="*/ 5642 h 52657"/>
                <a:gd name="connsiteX2" fmla="*/ 36710 w 52657"/>
                <a:gd name="connsiteY2" fmla="*/ 31820 h 52657"/>
                <a:gd name="connsiteX3" fmla="*/ 9253 w 52657"/>
                <a:gd name="connsiteY3" fmla="*/ 47316 h 52657"/>
                <a:gd name="connsiteX4" fmla="*/ 5642 w 52657"/>
                <a:gd name="connsiteY4" fmla="*/ 41599 h 5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7" h="52657">
                  <a:moveTo>
                    <a:pt x="5642" y="41599"/>
                  </a:moveTo>
                  <a:cubicBezTo>
                    <a:pt x="22041" y="29939"/>
                    <a:pt x="35957" y="18280"/>
                    <a:pt x="51679" y="5642"/>
                  </a:cubicBezTo>
                  <a:cubicBezTo>
                    <a:pt x="50401" y="19784"/>
                    <a:pt x="44458" y="26629"/>
                    <a:pt x="36710" y="31820"/>
                  </a:cubicBezTo>
                  <a:cubicBezTo>
                    <a:pt x="28961" y="37086"/>
                    <a:pt x="19032" y="40170"/>
                    <a:pt x="9253" y="47316"/>
                  </a:cubicBezTo>
                  <a:lnTo>
                    <a:pt x="5642" y="41599"/>
                  </a:lnTo>
                  <a:close/>
                </a:path>
              </a:pathLst>
            </a:custGeom>
            <a:solidFill>
              <a:srgbClr val="E5C451"/>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8B3CBEA2-B472-4658-8CB9-64151506D75A}"/>
                </a:ext>
              </a:extLst>
            </p:cNvPr>
            <p:cNvSpPr/>
            <p:nvPr/>
          </p:nvSpPr>
          <p:spPr>
            <a:xfrm>
              <a:off x="2148330" y="6369610"/>
              <a:ext cx="52663" cy="142944"/>
            </a:xfrm>
            <a:custGeom>
              <a:avLst/>
              <a:gdLst>
                <a:gd name="connsiteX0" fmla="*/ 9027 w 52657"/>
                <a:gd name="connsiteY0" fmla="*/ 136683 h 142927"/>
                <a:gd name="connsiteX1" fmla="*/ 5642 w 52657"/>
                <a:gd name="connsiteY1" fmla="*/ 126152 h 142927"/>
                <a:gd name="connsiteX2" fmla="*/ 20612 w 52657"/>
                <a:gd name="connsiteY2" fmla="*/ 74172 h 142927"/>
                <a:gd name="connsiteX3" fmla="*/ 27156 w 52657"/>
                <a:gd name="connsiteY3" fmla="*/ 48445 h 142927"/>
                <a:gd name="connsiteX4" fmla="*/ 32798 w 52657"/>
                <a:gd name="connsiteY4" fmla="*/ 23094 h 142927"/>
                <a:gd name="connsiteX5" fmla="*/ 43856 w 52657"/>
                <a:gd name="connsiteY5" fmla="*/ 5642 h 142927"/>
                <a:gd name="connsiteX6" fmla="*/ 48219 w 52657"/>
                <a:gd name="connsiteY6" fmla="*/ 73871 h 142927"/>
                <a:gd name="connsiteX7" fmla="*/ 41449 w 52657"/>
                <a:gd name="connsiteY7" fmla="*/ 106519 h 142927"/>
                <a:gd name="connsiteX8" fmla="*/ 25351 w 52657"/>
                <a:gd name="connsiteY8" fmla="*/ 144657 h 142927"/>
                <a:gd name="connsiteX9" fmla="*/ 9027 w 52657"/>
                <a:gd name="connsiteY9" fmla="*/ 136683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657" h="142927">
                  <a:moveTo>
                    <a:pt x="9027" y="136683"/>
                  </a:moveTo>
                  <a:cubicBezTo>
                    <a:pt x="7673" y="133825"/>
                    <a:pt x="6996" y="129011"/>
                    <a:pt x="5642" y="126152"/>
                  </a:cubicBezTo>
                  <a:cubicBezTo>
                    <a:pt x="10908" y="108851"/>
                    <a:pt x="16399" y="91548"/>
                    <a:pt x="20612" y="74172"/>
                  </a:cubicBezTo>
                  <a:cubicBezTo>
                    <a:pt x="22793" y="65521"/>
                    <a:pt x="24975" y="56945"/>
                    <a:pt x="27156" y="48445"/>
                  </a:cubicBezTo>
                  <a:cubicBezTo>
                    <a:pt x="29262" y="39944"/>
                    <a:pt x="30917" y="31444"/>
                    <a:pt x="32798" y="23094"/>
                  </a:cubicBezTo>
                  <a:cubicBezTo>
                    <a:pt x="36785" y="16023"/>
                    <a:pt x="40320" y="10908"/>
                    <a:pt x="43856" y="5642"/>
                  </a:cubicBezTo>
                  <a:cubicBezTo>
                    <a:pt x="47993" y="32347"/>
                    <a:pt x="50626" y="52959"/>
                    <a:pt x="48219" y="73871"/>
                  </a:cubicBezTo>
                  <a:cubicBezTo>
                    <a:pt x="47015" y="84327"/>
                    <a:pt x="45285" y="95084"/>
                    <a:pt x="41449" y="106519"/>
                  </a:cubicBezTo>
                  <a:cubicBezTo>
                    <a:pt x="37612" y="118028"/>
                    <a:pt x="32422" y="130440"/>
                    <a:pt x="25351" y="144657"/>
                  </a:cubicBezTo>
                  <a:cubicBezTo>
                    <a:pt x="19859" y="142024"/>
                    <a:pt x="14518" y="139392"/>
                    <a:pt x="9027" y="136683"/>
                  </a:cubicBezTo>
                  <a:close/>
                </a:path>
              </a:pathLst>
            </a:custGeom>
            <a:solidFill>
              <a:srgbClr val="E5C451"/>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0558C8B1-D686-46BC-8A13-AF8103344C23}"/>
                </a:ext>
              </a:extLst>
            </p:cNvPr>
            <p:cNvSpPr/>
            <p:nvPr/>
          </p:nvSpPr>
          <p:spPr>
            <a:xfrm>
              <a:off x="1653143" y="5428816"/>
              <a:ext cx="52663" cy="37616"/>
            </a:xfrm>
            <a:custGeom>
              <a:avLst/>
              <a:gdLst>
                <a:gd name="connsiteX0" fmla="*/ 32648 w 52657"/>
                <a:gd name="connsiteY0" fmla="*/ 34227 h 37612"/>
                <a:gd name="connsiteX1" fmla="*/ 19558 w 52657"/>
                <a:gd name="connsiteY1" fmla="*/ 26479 h 37612"/>
                <a:gd name="connsiteX2" fmla="*/ 11284 w 52657"/>
                <a:gd name="connsiteY2" fmla="*/ 19935 h 37612"/>
                <a:gd name="connsiteX3" fmla="*/ 5642 w 52657"/>
                <a:gd name="connsiteY3" fmla="*/ 5642 h 37612"/>
                <a:gd name="connsiteX4" fmla="*/ 41073 w 52657"/>
                <a:gd name="connsiteY4" fmla="*/ 9253 h 37612"/>
                <a:gd name="connsiteX5" fmla="*/ 52507 w 52657"/>
                <a:gd name="connsiteY5" fmla="*/ 21364 h 37612"/>
                <a:gd name="connsiteX6" fmla="*/ 32648 w 52657"/>
                <a:gd name="connsiteY6" fmla="*/ 34227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57" h="37612">
                  <a:moveTo>
                    <a:pt x="32648" y="34227"/>
                  </a:moveTo>
                  <a:cubicBezTo>
                    <a:pt x="27532" y="31143"/>
                    <a:pt x="23094" y="28736"/>
                    <a:pt x="19558" y="26479"/>
                  </a:cubicBezTo>
                  <a:cubicBezTo>
                    <a:pt x="16023" y="24222"/>
                    <a:pt x="13315" y="22041"/>
                    <a:pt x="11284" y="19935"/>
                  </a:cubicBezTo>
                  <a:cubicBezTo>
                    <a:pt x="7222" y="15647"/>
                    <a:pt x="5717" y="11359"/>
                    <a:pt x="5642" y="5642"/>
                  </a:cubicBezTo>
                  <a:cubicBezTo>
                    <a:pt x="17001" y="6244"/>
                    <a:pt x="29488" y="8350"/>
                    <a:pt x="41073" y="9253"/>
                  </a:cubicBezTo>
                  <a:cubicBezTo>
                    <a:pt x="44307" y="13164"/>
                    <a:pt x="47467" y="17076"/>
                    <a:pt x="52507" y="21364"/>
                  </a:cubicBezTo>
                  <a:cubicBezTo>
                    <a:pt x="45210" y="25426"/>
                    <a:pt x="38440" y="29037"/>
                    <a:pt x="32648" y="34227"/>
                  </a:cubicBezTo>
                  <a:close/>
                </a:path>
              </a:pathLst>
            </a:custGeom>
            <a:solidFill>
              <a:srgbClr val="E5CA65"/>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8EB91018-9845-4B6A-983B-FE343347B91B}"/>
                </a:ext>
              </a:extLst>
            </p:cNvPr>
            <p:cNvSpPr/>
            <p:nvPr/>
          </p:nvSpPr>
          <p:spPr>
            <a:xfrm>
              <a:off x="1058873" y="5519929"/>
              <a:ext cx="60187" cy="37616"/>
            </a:xfrm>
            <a:custGeom>
              <a:avLst/>
              <a:gdLst>
                <a:gd name="connsiteX0" fmla="*/ 55817 w 60179"/>
                <a:gd name="connsiteY0" fmla="*/ 5711 h 37612"/>
                <a:gd name="connsiteX1" fmla="*/ 32572 w 60179"/>
                <a:gd name="connsiteY1" fmla="*/ 27301 h 37612"/>
                <a:gd name="connsiteX2" fmla="*/ 18355 w 60179"/>
                <a:gd name="connsiteY2" fmla="*/ 32341 h 37612"/>
                <a:gd name="connsiteX3" fmla="*/ 5642 w 60179"/>
                <a:gd name="connsiteY3" fmla="*/ 34222 h 37612"/>
                <a:gd name="connsiteX4" fmla="*/ 8350 w 60179"/>
                <a:gd name="connsiteY4" fmla="*/ 21132 h 37612"/>
                <a:gd name="connsiteX5" fmla="*/ 30240 w 60179"/>
                <a:gd name="connsiteY5" fmla="*/ 6539 h 37612"/>
                <a:gd name="connsiteX6" fmla="*/ 55817 w 60179"/>
                <a:gd name="connsiteY6" fmla="*/ 5711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179" h="37612">
                  <a:moveTo>
                    <a:pt x="55817" y="5711"/>
                  </a:moveTo>
                  <a:cubicBezTo>
                    <a:pt x="50701" y="15415"/>
                    <a:pt x="41975" y="22787"/>
                    <a:pt x="32572" y="27301"/>
                  </a:cubicBezTo>
                  <a:cubicBezTo>
                    <a:pt x="27908" y="29633"/>
                    <a:pt x="22944" y="31062"/>
                    <a:pt x="18355" y="32341"/>
                  </a:cubicBezTo>
                  <a:cubicBezTo>
                    <a:pt x="13766" y="33545"/>
                    <a:pt x="9403" y="34146"/>
                    <a:pt x="5642" y="34222"/>
                  </a:cubicBezTo>
                  <a:cubicBezTo>
                    <a:pt x="5717" y="30159"/>
                    <a:pt x="6996" y="25721"/>
                    <a:pt x="8350" y="21132"/>
                  </a:cubicBezTo>
                  <a:cubicBezTo>
                    <a:pt x="14970" y="16017"/>
                    <a:pt x="23244" y="11203"/>
                    <a:pt x="30240" y="6539"/>
                  </a:cubicBezTo>
                  <a:cubicBezTo>
                    <a:pt x="38365" y="6163"/>
                    <a:pt x="47692" y="5410"/>
                    <a:pt x="55817" y="5711"/>
                  </a:cubicBezTo>
                  <a:close/>
                </a:path>
              </a:pathLst>
            </a:custGeom>
            <a:solidFill>
              <a:srgbClr val="E5CA65"/>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403C7B6-A6F3-4D96-A5E9-F71BB26155E4}"/>
                </a:ext>
              </a:extLst>
            </p:cNvPr>
            <p:cNvSpPr/>
            <p:nvPr/>
          </p:nvSpPr>
          <p:spPr>
            <a:xfrm>
              <a:off x="877034" y="5883170"/>
              <a:ext cx="45140" cy="45140"/>
            </a:xfrm>
            <a:custGeom>
              <a:avLst/>
              <a:gdLst>
                <a:gd name="connsiteX0" fmla="*/ 41374 w 45134"/>
                <a:gd name="connsiteY0" fmla="*/ 5699 h 45134"/>
                <a:gd name="connsiteX1" fmla="*/ 40245 w 45134"/>
                <a:gd name="connsiteY1" fmla="*/ 33456 h 45134"/>
                <a:gd name="connsiteX2" fmla="*/ 25652 w 45134"/>
                <a:gd name="connsiteY2" fmla="*/ 46922 h 45134"/>
                <a:gd name="connsiteX3" fmla="*/ 5642 w 45134"/>
                <a:gd name="connsiteY3" fmla="*/ 43386 h 45134"/>
                <a:gd name="connsiteX4" fmla="*/ 8801 w 45134"/>
                <a:gd name="connsiteY4" fmla="*/ 31350 h 45134"/>
                <a:gd name="connsiteX5" fmla="*/ 15195 w 45134"/>
                <a:gd name="connsiteY5" fmla="*/ 19239 h 45134"/>
                <a:gd name="connsiteX6" fmla="*/ 35205 w 45134"/>
                <a:gd name="connsiteY6" fmla="*/ 6752 h 45134"/>
                <a:gd name="connsiteX7" fmla="*/ 41374 w 45134"/>
                <a:gd name="connsiteY7" fmla="*/ 5699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134" h="45134">
                  <a:moveTo>
                    <a:pt x="41374" y="5699"/>
                  </a:moveTo>
                  <a:cubicBezTo>
                    <a:pt x="45436" y="17584"/>
                    <a:pt x="44232" y="26837"/>
                    <a:pt x="40245" y="33456"/>
                  </a:cubicBezTo>
                  <a:cubicBezTo>
                    <a:pt x="36183" y="40001"/>
                    <a:pt x="30316" y="44590"/>
                    <a:pt x="25652" y="46922"/>
                  </a:cubicBezTo>
                  <a:cubicBezTo>
                    <a:pt x="19258" y="45417"/>
                    <a:pt x="12788" y="43988"/>
                    <a:pt x="5642" y="43386"/>
                  </a:cubicBezTo>
                  <a:cubicBezTo>
                    <a:pt x="6093" y="39700"/>
                    <a:pt x="7222" y="35563"/>
                    <a:pt x="8801" y="31350"/>
                  </a:cubicBezTo>
                  <a:cubicBezTo>
                    <a:pt x="10381" y="27138"/>
                    <a:pt x="12412" y="22774"/>
                    <a:pt x="15195" y="19239"/>
                  </a:cubicBezTo>
                  <a:cubicBezTo>
                    <a:pt x="20687" y="11942"/>
                    <a:pt x="27532" y="6300"/>
                    <a:pt x="35205" y="6752"/>
                  </a:cubicBezTo>
                  <a:cubicBezTo>
                    <a:pt x="37763" y="6376"/>
                    <a:pt x="39643" y="5398"/>
                    <a:pt x="41374" y="5699"/>
                  </a:cubicBezTo>
                  <a:close/>
                </a:path>
              </a:pathLst>
            </a:custGeom>
            <a:solidFill>
              <a:srgbClr val="E5CA65"/>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0A662D3C-819F-4EC9-8D2C-F377BE1C2A54}"/>
                </a:ext>
              </a:extLst>
            </p:cNvPr>
            <p:cNvSpPr/>
            <p:nvPr/>
          </p:nvSpPr>
          <p:spPr>
            <a:xfrm>
              <a:off x="1738608" y="6948382"/>
              <a:ext cx="97803" cy="75234"/>
            </a:xfrm>
            <a:custGeom>
              <a:avLst/>
              <a:gdLst>
                <a:gd name="connsiteX0" fmla="*/ 5642 w 97792"/>
                <a:gd name="connsiteY0" fmla="*/ 66574 h 75224"/>
                <a:gd name="connsiteX1" fmla="*/ 28736 w 97792"/>
                <a:gd name="connsiteY1" fmla="*/ 52131 h 75224"/>
                <a:gd name="connsiteX2" fmla="*/ 51002 w 97792"/>
                <a:gd name="connsiteY2" fmla="*/ 36860 h 75224"/>
                <a:gd name="connsiteX3" fmla="*/ 72742 w 97792"/>
                <a:gd name="connsiteY3" fmla="*/ 21439 h 75224"/>
                <a:gd name="connsiteX4" fmla="*/ 93429 w 97792"/>
                <a:gd name="connsiteY4" fmla="*/ 5642 h 75224"/>
                <a:gd name="connsiteX5" fmla="*/ 96965 w 97792"/>
                <a:gd name="connsiteY5" fmla="*/ 11359 h 75224"/>
                <a:gd name="connsiteX6" fmla="*/ 84553 w 97792"/>
                <a:gd name="connsiteY6" fmla="*/ 47015 h 75224"/>
                <a:gd name="connsiteX7" fmla="*/ 10306 w 97792"/>
                <a:gd name="connsiteY7" fmla="*/ 76805 h 75224"/>
                <a:gd name="connsiteX8" fmla="*/ 5642 w 97792"/>
                <a:gd name="connsiteY8" fmla="*/ 66574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792" h="75224">
                  <a:moveTo>
                    <a:pt x="5642" y="66574"/>
                  </a:moveTo>
                  <a:cubicBezTo>
                    <a:pt x="13315" y="61760"/>
                    <a:pt x="21063" y="56945"/>
                    <a:pt x="28736" y="52131"/>
                  </a:cubicBezTo>
                  <a:cubicBezTo>
                    <a:pt x="36334" y="47241"/>
                    <a:pt x="43630" y="41900"/>
                    <a:pt x="51002" y="36860"/>
                  </a:cubicBezTo>
                  <a:cubicBezTo>
                    <a:pt x="58299" y="31670"/>
                    <a:pt x="65671" y="26630"/>
                    <a:pt x="72742" y="21439"/>
                  </a:cubicBezTo>
                  <a:cubicBezTo>
                    <a:pt x="79738" y="16098"/>
                    <a:pt x="86659" y="10832"/>
                    <a:pt x="93429" y="5642"/>
                  </a:cubicBezTo>
                  <a:lnTo>
                    <a:pt x="96965" y="11359"/>
                  </a:lnTo>
                  <a:cubicBezTo>
                    <a:pt x="105315" y="29413"/>
                    <a:pt x="88389" y="37161"/>
                    <a:pt x="84553" y="47015"/>
                  </a:cubicBezTo>
                  <a:cubicBezTo>
                    <a:pt x="50175" y="70411"/>
                    <a:pt x="46790" y="54613"/>
                    <a:pt x="10306" y="76805"/>
                  </a:cubicBezTo>
                  <a:cubicBezTo>
                    <a:pt x="8726" y="73419"/>
                    <a:pt x="7146" y="69959"/>
                    <a:pt x="5642" y="66574"/>
                  </a:cubicBezTo>
                  <a:close/>
                </a:path>
              </a:pathLst>
            </a:custGeom>
            <a:solidFill>
              <a:srgbClr val="E5CA65"/>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84BDA4B3-D5A0-4B98-8A9D-8B48B5C6E1CF}"/>
                </a:ext>
              </a:extLst>
            </p:cNvPr>
            <p:cNvSpPr/>
            <p:nvPr/>
          </p:nvSpPr>
          <p:spPr>
            <a:xfrm>
              <a:off x="2004107" y="6657679"/>
              <a:ext cx="90280" cy="112850"/>
            </a:xfrm>
            <a:custGeom>
              <a:avLst/>
              <a:gdLst>
                <a:gd name="connsiteX0" fmla="*/ 5642 w 90269"/>
                <a:gd name="connsiteY0" fmla="*/ 92075 h 112837"/>
                <a:gd name="connsiteX1" fmla="*/ 27908 w 90269"/>
                <a:gd name="connsiteY1" fmla="*/ 62135 h 112837"/>
                <a:gd name="connsiteX2" fmla="*/ 52958 w 90269"/>
                <a:gd name="connsiteY2" fmla="*/ 34453 h 112837"/>
                <a:gd name="connsiteX3" fmla="*/ 77181 w 90269"/>
                <a:gd name="connsiteY3" fmla="*/ 5642 h 112837"/>
                <a:gd name="connsiteX4" fmla="*/ 86283 w 90269"/>
                <a:gd name="connsiteY4" fmla="*/ 12337 h 112837"/>
                <a:gd name="connsiteX5" fmla="*/ 57171 w 90269"/>
                <a:gd name="connsiteY5" fmla="*/ 73645 h 112837"/>
                <a:gd name="connsiteX6" fmla="*/ 12863 w 90269"/>
                <a:gd name="connsiteY6" fmla="*/ 112311 h 112837"/>
                <a:gd name="connsiteX7" fmla="*/ 5642 w 90269"/>
                <a:gd name="connsiteY7" fmla="*/ 92075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69" h="112837">
                  <a:moveTo>
                    <a:pt x="5642" y="92075"/>
                  </a:moveTo>
                  <a:cubicBezTo>
                    <a:pt x="12713" y="82597"/>
                    <a:pt x="20912" y="71538"/>
                    <a:pt x="27908" y="62135"/>
                  </a:cubicBezTo>
                  <a:cubicBezTo>
                    <a:pt x="36635" y="52883"/>
                    <a:pt x="44759" y="43706"/>
                    <a:pt x="52958" y="34453"/>
                  </a:cubicBezTo>
                  <a:cubicBezTo>
                    <a:pt x="61233" y="25351"/>
                    <a:pt x="68981" y="15722"/>
                    <a:pt x="77181" y="5642"/>
                  </a:cubicBezTo>
                  <a:cubicBezTo>
                    <a:pt x="80190" y="7899"/>
                    <a:pt x="83199" y="10155"/>
                    <a:pt x="86283" y="12337"/>
                  </a:cubicBezTo>
                  <a:cubicBezTo>
                    <a:pt x="75074" y="34001"/>
                    <a:pt x="66950" y="55139"/>
                    <a:pt x="57171" y="73645"/>
                  </a:cubicBezTo>
                  <a:cubicBezTo>
                    <a:pt x="46940" y="91699"/>
                    <a:pt x="34002" y="106292"/>
                    <a:pt x="12863" y="112311"/>
                  </a:cubicBezTo>
                  <a:cubicBezTo>
                    <a:pt x="9779" y="106669"/>
                    <a:pt x="7748" y="99296"/>
                    <a:pt x="5642" y="92075"/>
                  </a:cubicBezTo>
                  <a:close/>
                </a:path>
              </a:pathLst>
            </a:custGeom>
            <a:solidFill>
              <a:srgbClr val="E5CA65"/>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95B6AA65-400F-4FD5-96E6-3909057C1958}"/>
                </a:ext>
              </a:extLst>
            </p:cNvPr>
            <p:cNvSpPr/>
            <p:nvPr/>
          </p:nvSpPr>
          <p:spPr>
            <a:xfrm>
              <a:off x="2129446" y="6500741"/>
              <a:ext cx="45140" cy="67710"/>
            </a:xfrm>
            <a:custGeom>
              <a:avLst/>
              <a:gdLst>
                <a:gd name="connsiteX0" fmla="*/ 5642 w 45134"/>
                <a:gd name="connsiteY0" fmla="*/ 59653 h 67702"/>
                <a:gd name="connsiteX1" fmla="*/ 16775 w 45134"/>
                <a:gd name="connsiteY1" fmla="*/ 33475 h 67702"/>
                <a:gd name="connsiteX2" fmla="*/ 27908 w 45134"/>
                <a:gd name="connsiteY2" fmla="*/ 5642 h 67702"/>
                <a:gd name="connsiteX3" fmla="*/ 44157 w 45134"/>
                <a:gd name="connsiteY3" fmla="*/ 13616 h 67702"/>
                <a:gd name="connsiteX4" fmla="*/ 29714 w 45134"/>
                <a:gd name="connsiteY4" fmla="*/ 40396 h 67702"/>
                <a:gd name="connsiteX5" fmla="*/ 15421 w 45134"/>
                <a:gd name="connsiteY5" fmla="*/ 65295 h 67702"/>
                <a:gd name="connsiteX6" fmla="*/ 5642 w 45134"/>
                <a:gd name="connsiteY6" fmla="*/ 59653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67702">
                  <a:moveTo>
                    <a:pt x="5642" y="59653"/>
                  </a:moveTo>
                  <a:cubicBezTo>
                    <a:pt x="9554" y="51454"/>
                    <a:pt x="13014" y="42502"/>
                    <a:pt x="16775" y="33475"/>
                  </a:cubicBezTo>
                  <a:cubicBezTo>
                    <a:pt x="20461" y="24373"/>
                    <a:pt x="24373" y="15045"/>
                    <a:pt x="27908" y="5642"/>
                  </a:cubicBezTo>
                  <a:cubicBezTo>
                    <a:pt x="33325" y="8350"/>
                    <a:pt x="38741" y="10983"/>
                    <a:pt x="44157" y="13616"/>
                  </a:cubicBezTo>
                  <a:cubicBezTo>
                    <a:pt x="39267" y="22643"/>
                    <a:pt x="34453" y="31595"/>
                    <a:pt x="29714" y="40396"/>
                  </a:cubicBezTo>
                  <a:cubicBezTo>
                    <a:pt x="24899" y="49047"/>
                    <a:pt x="20386" y="57547"/>
                    <a:pt x="15421" y="65295"/>
                  </a:cubicBezTo>
                  <a:cubicBezTo>
                    <a:pt x="12186" y="63414"/>
                    <a:pt x="8952" y="61534"/>
                    <a:pt x="5642" y="59653"/>
                  </a:cubicBezTo>
                  <a:close/>
                </a:path>
              </a:pathLst>
            </a:custGeom>
            <a:solidFill>
              <a:srgbClr val="E5CA65"/>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A443AED4-6A0F-4F10-B28C-F866E9230C89}"/>
                </a:ext>
              </a:extLst>
            </p:cNvPr>
            <p:cNvSpPr/>
            <p:nvPr/>
          </p:nvSpPr>
          <p:spPr>
            <a:xfrm>
              <a:off x="1679023" y="5403612"/>
              <a:ext cx="60187" cy="60187"/>
            </a:xfrm>
            <a:custGeom>
              <a:avLst/>
              <a:gdLst>
                <a:gd name="connsiteX0" fmla="*/ 26630 w 60179"/>
                <a:gd name="connsiteY0" fmla="*/ 46489 h 60179"/>
                <a:gd name="connsiteX1" fmla="*/ 15195 w 60179"/>
                <a:gd name="connsiteY1" fmla="*/ 34378 h 60179"/>
                <a:gd name="connsiteX2" fmla="*/ 5642 w 60179"/>
                <a:gd name="connsiteY2" fmla="*/ 7673 h 60179"/>
                <a:gd name="connsiteX3" fmla="*/ 15421 w 60179"/>
                <a:gd name="connsiteY3" fmla="*/ 5642 h 60179"/>
                <a:gd name="connsiteX4" fmla="*/ 26404 w 60179"/>
                <a:gd name="connsiteY4" fmla="*/ 12186 h 60179"/>
                <a:gd name="connsiteX5" fmla="*/ 36860 w 60179"/>
                <a:gd name="connsiteY5" fmla="*/ 19107 h 60179"/>
                <a:gd name="connsiteX6" fmla="*/ 56795 w 60179"/>
                <a:gd name="connsiteY6" fmla="*/ 32422 h 60179"/>
                <a:gd name="connsiteX7" fmla="*/ 26630 w 60179"/>
                <a:gd name="connsiteY7" fmla="*/ 46489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79" h="60179">
                  <a:moveTo>
                    <a:pt x="26630" y="46489"/>
                  </a:moveTo>
                  <a:cubicBezTo>
                    <a:pt x="21589" y="42201"/>
                    <a:pt x="18430" y="38289"/>
                    <a:pt x="15195" y="34378"/>
                  </a:cubicBezTo>
                  <a:cubicBezTo>
                    <a:pt x="11735" y="25200"/>
                    <a:pt x="7598" y="16700"/>
                    <a:pt x="5642" y="7673"/>
                  </a:cubicBezTo>
                  <a:cubicBezTo>
                    <a:pt x="8425" y="6695"/>
                    <a:pt x="12638" y="6545"/>
                    <a:pt x="15421" y="5642"/>
                  </a:cubicBezTo>
                  <a:cubicBezTo>
                    <a:pt x="19107" y="7823"/>
                    <a:pt x="22793" y="10005"/>
                    <a:pt x="26404" y="12186"/>
                  </a:cubicBezTo>
                  <a:cubicBezTo>
                    <a:pt x="30015" y="14443"/>
                    <a:pt x="33400" y="16775"/>
                    <a:pt x="36860" y="19107"/>
                  </a:cubicBezTo>
                  <a:cubicBezTo>
                    <a:pt x="43706" y="23696"/>
                    <a:pt x="50401" y="28209"/>
                    <a:pt x="56795" y="32422"/>
                  </a:cubicBezTo>
                  <a:cubicBezTo>
                    <a:pt x="67702" y="63414"/>
                    <a:pt x="49272" y="59879"/>
                    <a:pt x="26630" y="46489"/>
                  </a:cubicBezTo>
                  <a:close/>
                </a:path>
              </a:pathLst>
            </a:custGeom>
            <a:solidFill>
              <a:srgbClr val="E5BF40"/>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BE678740-7481-4AE1-AE5E-ABB979CA80E6}"/>
                </a:ext>
              </a:extLst>
            </p:cNvPr>
            <p:cNvSpPr/>
            <p:nvPr/>
          </p:nvSpPr>
          <p:spPr>
            <a:xfrm>
              <a:off x="897121" y="5257470"/>
              <a:ext cx="361121" cy="105327"/>
            </a:xfrm>
            <a:custGeom>
              <a:avLst/>
              <a:gdLst>
                <a:gd name="connsiteX0" fmla="*/ 337383 w 361078"/>
                <a:gd name="connsiteY0" fmla="*/ 40360 h 105314"/>
                <a:gd name="connsiteX1" fmla="*/ 313311 w 361078"/>
                <a:gd name="connsiteY1" fmla="*/ 42240 h 105314"/>
                <a:gd name="connsiteX2" fmla="*/ 273141 w 361078"/>
                <a:gd name="connsiteY2" fmla="*/ 57737 h 105314"/>
                <a:gd name="connsiteX3" fmla="*/ 264716 w 361078"/>
                <a:gd name="connsiteY3" fmla="*/ 59015 h 105314"/>
                <a:gd name="connsiteX4" fmla="*/ 233046 w 361078"/>
                <a:gd name="connsiteY4" fmla="*/ 64657 h 105314"/>
                <a:gd name="connsiteX5" fmla="*/ 217099 w 361078"/>
                <a:gd name="connsiteY5" fmla="*/ 71879 h 105314"/>
                <a:gd name="connsiteX6" fmla="*/ 181969 w 361078"/>
                <a:gd name="connsiteY6" fmla="*/ 59542 h 105314"/>
                <a:gd name="connsiteX7" fmla="*/ 117050 w 361078"/>
                <a:gd name="connsiteY7" fmla="*/ 73383 h 105314"/>
                <a:gd name="connsiteX8" fmla="*/ 97115 w 361078"/>
                <a:gd name="connsiteY8" fmla="*/ 84065 h 105314"/>
                <a:gd name="connsiteX9" fmla="*/ 73043 w 361078"/>
                <a:gd name="connsiteY9" fmla="*/ 93544 h 105314"/>
                <a:gd name="connsiteX10" fmla="*/ 44533 w 361078"/>
                <a:gd name="connsiteY10" fmla="*/ 99787 h 105314"/>
                <a:gd name="connsiteX11" fmla="*/ 16098 w 361078"/>
                <a:gd name="connsiteY11" fmla="*/ 106783 h 105314"/>
                <a:gd name="connsiteX12" fmla="*/ 5642 w 361078"/>
                <a:gd name="connsiteY12" fmla="*/ 103548 h 105314"/>
                <a:gd name="connsiteX13" fmla="*/ 42502 w 361078"/>
                <a:gd name="connsiteY13" fmla="*/ 83163 h 105314"/>
                <a:gd name="connsiteX14" fmla="*/ 80415 w 361078"/>
                <a:gd name="connsiteY14" fmla="*/ 64281 h 105314"/>
                <a:gd name="connsiteX15" fmla="*/ 76278 w 361078"/>
                <a:gd name="connsiteY15" fmla="*/ 49838 h 105314"/>
                <a:gd name="connsiteX16" fmla="*/ 116448 w 361078"/>
                <a:gd name="connsiteY16" fmla="*/ 34266 h 105314"/>
                <a:gd name="connsiteX17" fmla="*/ 157445 w 361078"/>
                <a:gd name="connsiteY17" fmla="*/ 20425 h 105314"/>
                <a:gd name="connsiteX18" fmla="*/ 174747 w 361078"/>
                <a:gd name="connsiteY18" fmla="*/ 21629 h 105314"/>
                <a:gd name="connsiteX19" fmla="*/ 193252 w 361078"/>
                <a:gd name="connsiteY19" fmla="*/ 21328 h 105314"/>
                <a:gd name="connsiteX20" fmla="*/ 234701 w 361078"/>
                <a:gd name="connsiteY20" fmla="*/ 17341 h 105314"/>
                <a:gd name="connsiteX21" fmla="*/ 256065 w 361078"/>
                <a:gd name="connsiteY21" fmla="*/ 13504 h 105314"/>
                <a:gd name="connsiteX22" fmla="*/ 277730 w 361078"/>
                <a:gd name="connsiteY22" fmla="*/ 10420 h 105314"/>
                <a:gd name="connsiteX23" fmla="*/ 319856 w 361078"/>
                <a:gd name="connsiteY23" fmla="*/ 5756 h 105314"/>
                <a:gd name="connsiteX24" fmla="*/ 343175 w 361078"/>
                <a:gd name="connsiteY24" fmla="*/ 13354 h 105314"/>
                <a:gd name="connsiteX25" fmla="*/ 361530 w 361078"/>
                <a:gd name="connsiteY25" fmla="*/ 35470 h 105314"/>
                <a:gd name="connsiteX26" fmla="*/ 349946 w 361078"/>
                <a:gd name="connsiteY26" fmla="*/ 37652 h 105314"/>
                <a:gd name="connsiteX27" fmla="*/ 337383 w 361078"/>
                <a:gd name="connsiteY27" fmla="*/ 40360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078" h="105314">
                  <a:moveTo>
                    <a:pt x="337383" y="40360"/>
                  </a:moveTo>
                  <a:cubicBezTo>
                    <a:pt x="328808" y="41037"/>
                    <a:pt x="320232" y="41714"/>
                    <a:pt x="313311" y="42240"/>
                  </a:cubicBezTo>
                  <a:cubicBezTo>
                    <a:pt x="299696" y="47280"/>
                    <a:pt x="286306" y="52320"/>
                    <a:pt x="273141" y="57737"/>
                  </a:cubicBezTo>
                  <a:cubicBezTo>
                    <a:pt x="269681" y="58113"/>
                    <a:pt x="266446" y="58714"/>
                    <a:pt x="264716" y="59015"/>
                  </a:cubicBezTo>
                  <a:cubicBezTo>
                    <a:pt x="254711" y="60821"/>
                    <a:pt x="243051" y="62927"/>
                    <a:pt x="233046" y="64657"/>
                  </a:cubicBezTo>
                  <a:cubicBezTo>
                    <a:pt x="226502" y="67215"/>
                    <a:pt x="221913" y="70074"/>
                    <a:pt x="217099" y="71879"/>
                  </a:cubicBezTo>
                  <a:cubicBezTo>
                    <a:pt x="212059" y="60369"/>
                    <a:pt x="199571" y="57962"/>
                    <a:pt x="181969" y="59542"/>
                  </a:cubicBezTo>
                  <a:cubicBezTo>
                    <a:pt x="164592" y="61723"/>
                    <a:pt x="142024" y="67365"/>
                    <a:pt x="117050" y="73383"/>
                  </a:cubicBezTo>
                  <a:cubicBezTo>
                    <a:pt x="111934" y="77596"/>
                    <a:pt x="104713" y="80680"/>
                    <a:pt x="97115" y="84065"/>
                  </a:cubicBezTo>
                  <a:cubicBezTo>
                    <a:pt x="89442" y="87375"/>
                    <a:pt x="81017" y="90459"/>
                    <a:pt x="73043" y="93544"/>
                  </a:cubicBezTo>
                  <a:cubicBezTo>
                    <a:pt x="63640" y="95048"/>
                    <a:pt x="54087" y="97380"/>
                    <a:pt x="44533" y="99787"/>
                  </a:cubicBezTo>
                  <a:cubicBezTo>
                    <a:pt x="34980" y="102194"/>
                    <a:pt x="25276" y="104376"/>
                    <a:pt x="16098" y="106783"/>
                  </a:cubicBezTo>
                  <a:cubicBezTo>
                    <a:pt x="13691" y="105429"/>
                    <a:pt x="9854" y="104827"/>
                    <a:pt x="5642" y="103548"/>
                  </a:cubicBezTo>
                  <a:cubicBezTo>
                    <a:pt x="17527" y="96177"/>
                    <a:pt x="30090" y="89857"/>
                    <a:pt x="42502" y="83163"/>
                  </a:cubicBezTo>
                  <a:cubicBezTo>
                    <a:pt x="54839" y="76317"/>
                    <a:pt x="67702" y="70450"/>
                    <a:pt x="80415" y="64281"/>
                  </a:cubicBezTo>
                  <a:cubicBezTo>
                    <a:pt x="78986" y="59241"/>
                    <a:pt x="77707" y="54878"/>
                    <a:pt x="76278" y="49838"/>
                  </a:cubicBezTo>
                  <a:cubicBezTo>
                    <a:pt x="89367" y="44121"/>
                    <a:pt x="102983" y="39382"/>
                    <a:pt x="116448" y="34266"/>
                  </a:cubicBezTo>
                  <a:cubicBezTo>
                    <a:pt x="129838" y="29001"/>
                    <a:pt x="143679" y="24788"/>
                    <a:pt x="157445" y="20425"/>
                  </a:cubicBezTo>
                  <a:cubicBezTo>
                    <a:pt x="163087" y="21177"/>
                    <a:pt x="168729" y="21478"/>
                    <a:pt x="174747" y="21629"/>
                  </a:cubicBezTo>
                  <a:cubicBezTo>
                    <a:pt x="180690" y="21854"/>
                    <a:pt x="186858" y="21704"/>
                    <a:pt x="193252" y="21328"/>
                  </a:cubicBezTo>
                  <a:cubicBezTo>
                    <a:pt x="205965" y="20575"/>
                    <a:pt x="219581" y="18695"/>
                    <a:pt x="234701" y="17341"/>
                  </a:cubicBezTo>
                  <a:cubicBezTo>
                    <a:pt x="241772" y="16062"/>
                    <a:pt x="248919" y="14783"/>
                    <a:pt x="256065" y="13504"/>
                  </a:cubicBezTo>
                  <a:cubicBezTo>
                    <a:pt x="263211" y="12150"/>
                    <a:pt x="270584" y="11473"/>
                    <a:pt x="277730" y="10420"/>
                  </a:cubicBezTo>
                  <a:cubicBezTo>
                    <a:pt x="292173" y="8539"/>
                    <a:pt x="306391" y="6584"/>
                    <a:pt x="319856" y="5756"/>
                  </a:cubicBezTo>
                  <a:cubicBezTo>
                    <a:pt x="334224" y="5004"/>
                    <a:pt x="339113" y="8013"/>
                    <a:pt x="343175" y="13354"/>
                  </a:cubicBezTo>
                  <a:cubicBezTo>
                    <a:pt x="347238" y="18620"/>
                    <a:pt x="350623" y="26368"/>
                    <a:pt x="361530" y="35470"/>
                  </a:cubicBezTo>
                  <a:cubicBezTo>
                    <a:pt x="357995" y="36297"/>
                    <a:pt x="354083" y="36974"/>
                    <a:pt x="349946" y="37652"/>
                  </a:cubicBezTo>
                  <a:cubicBezTo>
                    <a:pt x="345959" y="38404"/>
                    <a:pt x="341671" y="39307"/>
                    <a:pt x="337383" y="40360"/>
                  </a:cubicBezTo>
                  <a:close/>
                </a:path>
              </a:pathLst>
            </a:custGeom>
            <a:solidFill>
              <a:srgbClr val="E5BF40"/>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E5593674-B1C6-41BA-99D1-C57EF7F27FEF}"/>
                </a:ext>
              </a:extLst>
            </p:cNvPr>
            <p:cNvSpPr/>
            <p:nvPr/>
          </p:nvSpPr>
          <p:spPr>
            <a:xfrm>
              <a:off x="984167" y="5526619"/>
              <a:ext cx="82757" cy="75234"/>
            </a:xfrm>
            <a:custGeom>
              <a:avLst/>
              <a:gdLst>
                <a:gd name="connsiteX0" fmla="*/ 80415 w 82747"/>
                <a:gd name="connsiteY0" fmla="*/ 27532 h 75224"/>
                <a:gd name="connsiteX1" fmla="*/ 68304 w 82747"/>
                <a:gd name="connsiteY1" fmla="*/ 32121 h 75224"/>
                <a:gd name="connsiteX2" fmla="*/ 47392 w 82747"/>
                <a:gd name="connsiteY2" fmla="*/ 56043 h 75224"/>
                <a:gd name="connsiteX3" fmla="*/ 31895 w 82747"/>
                <a:gd name="connsiteY3" fmla="*/ 63264 h 75224"/>
                <a:gd name="connsiteX4" fmla="*/ 17302 w 82747"/>
                <a:gd name="connsiteY4" fmla="*/ 70711 h 75224"/>
                <a:gd name="connsiteX5" fmla="*/ 5642 w 82747"/>
                <a:gd name="connsiteY5" fmla="*/ 60631 h 75224"/>
                <a:gd name="connsiteX6" fmla="*/ 20837 w 82747"/>
                <a:gd name="connsiteY6" fmla="*/ 46940 h 75224"/>
                <a:gd name="connsiteX7" fmla="*/ 35506 w 82747"/>
                <a:gd name="connsiteY7" fmla="*/ 33851 h 75224"/>
                <a:gd name="connsiteX8" fmla="*/ 42652 w 82747"/>
                <a:gd name="connsiteY8" fmla="*/ 15271 h 75224"/>
                <a:gd name="connsiteX9" fmla="*/ 54387 w 82747"/>
                <a:gd name="connsiteY9" fmla="*/ 10155 h 75224"/>
                <a:gd name="connsiteX10" fmla="*/ 66348 w 82747"/>
                <a:gd name="connsiteY10" fmla="*/ 5642 h 75224"/>
                <a:gd name="connsiteX11" fmla="*/ 83123 w 82747"/>
                <a:gd name="connsiteY11" fmla="*/ 14518 h 75224"/>
                <a:gd name="connsiteX12" fmla="*/ 80415 w 82747"/>
                <a:gd name="connsiteY12" fmla="*/ 2753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747" h="75224">
                  <a:moveTo>
                    <a:pt x="80415" y="27532"/>
                  </a:moveTo>
                  <a:cubicBezTo>
                    <a:pt x="76804" y="28886"/>
                    <a:pt x="73194" y="30240"/>
                    <a:pt x="68304" y="32121"/>
                  </a:cubicBezTo>
                  <a:cubicBezTo>
                    <a:pt x="65521" y="43931"/>
                    <a:pt x="57396" y="51002"/>
                    <a:pt x="47392" y="56043"/>
                  </a:cubicBezTo>
                  <a:cubicBezTo>
                    <a:pt x="42352" y="58450"/>
                    <a:pt x="37086" y="60932"/>
                    <a:pt x="31895" y="63264"/>
                  </a:cubicBezTo>
                  <a:cubicBezTo>
                    <a:pt x="26705" y="65596"/>
                    <a:pt x="21665" y="67928"/>
                    <a:pt x="17302" y="70711"/>
                  </a:cubicBezTo>
                  <a:cubicBezTo>
                    <a:pt x="15797" y="67326"/>
                    <a:pt x="14217" y="63791"/>
                    <a:pt x="5642" y="60631"/>
                  </a:cubicBezTo>
                  <a:cubicBezTo>
                    <a:pt x="10757" y="56043"/>
                    <a:pt x="15872" y="51454"/>
                    <a:pt x="20837" y="46940"/>
                  </a:cubicBezTo>
                  <a:cubicBezTo>
                    <a:pt x="25877" y="42502"/>
                    <a:pt x="30692" y="37763"/>
                    <a:pt x="35506" y="33851"/>
                  </a:cubicBezTo>
                  <a:cubicBezTo>
                    <a:pt x="38741" y="27532"/>
                    <a:pt x="40772" y="21815"/>
                    <a:pt x="42652" y="15271"/>
                  </a:cubicBezTo>
                  <a:cubicBezTo>
                    <a:pt x="46338" y="13691"/>
                    <a:pt x="50401" y="11961"/>
                    <a:pt x="54387" y="10155"/>
                  </a:cubicBezTo>
                  <a:cubicBezTo>
                    <a:pt x="58450" y="8576"/>
                    <a:pt x="62587" y="7071"/>
                    <a:pt x="66348" y="5642"/>
                  </a:cubicBezTo>
                  <a:cubicBezTo>
                    <a:pt x="71764" y="9177"/>
                    <a:pt x="76804" y="12111"/>
                    <a:pt x="83123" y="14518"/>
                  </a:cubicBezTo>
                  <a:cubicBezTo>
                    <a:pt x="81769" y="18957"/>
                    <a:pt x="80490" y="23470"/>
                    <a:pt x="80415" y="27532"/>
                  </a:cubicBezTo>
                  <a:close/>
                </a:path>
              </a:pathLst>
            </a:custGeom>
            <a:solidFill>
              <a:srgbClr val="E5BF40"/>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0D2B6A31-542F-4DA7-85EF-875C074F3BCC}"/>
                </a:ext>
              </a:extLst>
            </p:cNvPr>
            <p:cNvSpPr/>
            <p:nvPr/>
          </p:nvSpPr>
          <p:spPr>
            <a:xfrm>
              <a:off x="916306" y="5541440"/>
              <a:ext cx="52663" cy="45140"/>
            </a:xfrm>
            <a:custGeom>
              <a:avLst/>
              <a:gdLst>
                <a:gd name="connsiteX0" fmla="*/ 50702 w 52657"/>
                <a:gd name="connsiteY0" fmla="*/ 24824 h 45134"/>
                <a:gd name="connsiteX1" fmla="*/ 28886 w 52657"/>
                <a:gd name="connsiteY1" fmla="*/ 32798 h 45134"/>
                <a:gd name="connsiteX2" fmla="*/ 7372 w 52657"/>
                <a:gd name="connsiteY2" fmla="*/ 41750 h 45134"/>
                <a:gd name="connsiteX3" fmla="*/ 5642 w 52657"/>
                <a:gd name="connsiteY3" fmla="*/ 38440 h 45134"/>
                <a:gd name="connsiteX4" fmla="*/ 13465 w 52657"/>
                <a:gd name="connsiteY4" fmla="*/ 18656 h 45134"/>
                <a:gd name="connsiteX5" fmla="*/ 26329 w 52657"/>
                <a:gd name="connsiteY5" fmla="*/ 5642 h 45134"/>
                <a:gd name="connsiteX6" fmla="*/ 53861 w 52657"/>
                <a:gd name="connsiteY6" fmla="*/ 15421 h 45134"/>
                <a:gd name="connsiteX7" fmla="*/ 50702 w 52657"/>
                <a:gd name="connsiteY7" fmla="*/ 2482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57" h="45134">
                  <a:moveTo>
                    <a:pt x="50702" y="24824"/>
                  </a:moveTo>
                  <a:cubicBezTo>
                    <a:pt x="43630" y="27382"/>
                    <a:pt x="36258" y="30090"/>
                    <a:pt x="28886" y="32798"/>
                  </a:cubicBezTo>
                  <a:cubicBezTo>
                    <a:pt x="21590" y="35807"/>
                    <a:pt x="14368" y="38891"/>
                    <a:pt x="7372" y="41750"/>
                  </a:cubicBezTo>
                  <a:cubicBezTo>
                    <a:pt x="6695" y="40396"/>
                    <a:pt x="6319" y="39719"/>
                    <a:pt x="5642" y="38440"/>
                  </a:cubicBezTo>
                  <a:cubicBezTo>
                    <a:pt x="14368" y="31444"/>
                    <a:pt x="13540" y="24523"/>
                    <a:pt x="13465" y="18656"/>
                  </a:cubicBezTo>
                  <a:cubicBezTo>
                    <a:pt x="13390" y="12788"/>
                    <a:pt x="14142" y="7899"/>
                    <a:pt x="26329" y="5642"/>
                  </a:cubicBezTo>
                  <a:cubicBezTo>
                    <a:pt x="35807" y="9027"/>
                    <a:pt x="44759" y="11885"/>
                    <a:pt x="53861" y="15421"/>
                  </a:cubicBezTo>
                  <a:cubicBezTo>
                    <a:pt x="52356" y="18806"/>
                    <a:pt x="50927" y="22116"/>
                    <a:pt x="50702" y="24824"/>
                  </a:cubicBezTo>
                  <a:close/>
                </a:path>
              </a:pathLst>
            </a:custGeom>
            <a:solidFill>
              <a:srgbClr val="E5BF40"/>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9E9B8B55-2307-4392-90B4-1932D4B8ECB8}"/>
                </a:ext>
              </a:extLst>
            </p:cNvPr>
            <p:cNvSpPr/>
            <p:nvPr/>
          </p:nvSpPr>
          <p:spPr>
            <a:xfrm>
              <a:off x="856797" y="5630215"/>
              <a:ext cx="52663" cy="45140"/>
            </a:xfrm>
            <a:custGeom>
              <a:avLst/>
              <a:gdLst>
                <a:gd name="connsiteX0" fmla="*/ 50325 w 52657"/>
                <a:gd name="connsiteY0" fmla="*/ 24072 h 45134"/>
                <a:gd name="connsiteX1" fmla="*/ 36785 w 52657"/>
                <a:gd name="connsiteY1" fmla="*/ 38440 h 45134"/>
                <a:gd name="connsiteX2" fmla="*/ 20461 w 52657"/>
                <a:gd name="connsiteY2" fmla="*/ 46414 h 45134"/>
                <a:gd name="connsiteX3" fmla="*/ 5642 w 52657"/>
                <a:gd name="connsiteY3" fmla="*/ 25576 h 45134"/>
                <a:gd name="connsiteX4" fmla="*/ 38590 w 52657"/>
                <a:gd name="connsiteY4" fmla="*/ 5642 h 45134"/>
                <a:gd name="connsiteX5" fmla="*/ 50325 w 52657"/>
                <a:gd name="connsiteY5" fmla="*/ 24072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57" h="45134">
                  <a:moveTo>
                    <a:pt x="50325" y="24072"/>
                  </a:moveTo>
                  <a:cubicBezTo>
                    <a:pt x="45962" y="29112"/>
                    <a:pt x="41148" y="33475"/>
                    <a:pt x="36785" y="38440"/>
                  </a:cubicBezTo>
                  <a:cubicBezTo>
                    <a:pt x="31820" y="40245"/>
                    <a:pt x="26404" y="43706"/>
                    <a:pt x="20461" y="46414"/>
                  </a:cubicBezTo>
                  <a:cubicBezTo>
                    <a:pt x="16098" y="40321"/>
                    <a:pt x="12186" y="34754"/>
                    <a:pt x="5642" y="25576"/>
                  </a:cubicBezTo>
                  <a:cubicBezTo>
                    <a:pt x="16850" y="18355"/>
                    <a:pt x="27457" y="12788"/>
                    <a:pt x="38590" y="5642"/>
                  </a:cubicBezTo>
                  <a:cubicBezTo>
                    <a:pt x="43856" y="13917"/>
                    <a:pt x="47091" y="19032"/>
                    <a:pt x="50325" y="24072"/>
                  </a:cubicBezTo>
                  <a:close/>
                </a:path>
              </a:pathLst>
            </a:custGeom>
            <a:solidFill>
              <a:srgbClr val="E5BF40"/>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DF8BE406-B8DF-45AD-A19B-F8D0A3992DD7}"/>
                </a:ext>
              </a:extLst>
            </p:cNvPr>
            <p:cNvSpPr/>
            <p:nvPr/>
          </p:nvSpPr>
          <p:spPr>
            <a:xfrm>
              <a:off x="547777" y="5764357"/>
              <a:ext cx="37616" cy="45140"/>
            </a:xfrm>
            <a:custGeom>
              <a:avLst/>
              <a:gdLst>
                <a:gd name="connsiteX0" fmla="*/ 27718 w 37612"/>
                <a:gd name="connsiteY0" fmla="*/ 5642 h 45134"/>
                <a:gd name="connsiteX1" fmla="*/ 34939 w 37612"/>
                <a:gd name="connsiteY1" fmla="*/ 28435 h 45134"/>
                <a:gd name="connsiteX2" fmla="*/ 5677 w 37612"/>
                <a:gd name="connsiteY2" fmla="*/ 27532 h 45134"/>
                <a:gd name="connsiteX3" fmla="*/ 27718 w 37612"/>
                <a:gd name="connsiteY3" fmla="*/ 5642 h 45134"/>
              </a:gdLst>
              <a:ahLst/>
              <a:cxnLst>
                <a:cxn ang="0">
                  <a:pos x="connsiteX0" y="connsiteY0"/>
                </a:cxn>
                <a:cxn ang="0">
                  <a:pos x="connsiteX1" y="connsiteY1"/>
                </a:cxn>
                <a:cxn ang="0">
                  <a:pos x="connsiteX2" y="connsiteY2"/>
                </a:cxn>
                <a:cxn ang="0">
                  <a:pos x="connsiteX3" y="connsiteY3"/>
                </a:cxn>
              </a:cxnLst>
              <a:rect l="l" t="t" r="r" b="b"/>
              <a:pathLst>
                <a:path w="37612" h="45134">
                  <a:moveTo>
                    <a:pt x="27718" y="5642"/>
                  </a:moveTo>
                  <a:cubicBezTo>
                    <a:pt x="33660" y="21890"/>
                    <a:pt x="43891" y="19483"/>
                    <a:pt x="34939" y="28435"/>
                  </a:cubicBezTo>
                  <a:cubicBezTo>
                    <a:pt x="21549" y="66649"/>
                    <a:pt x="4774" y="34979"/>
                    <a:pt x="5677" y="27532"/>
                  </a:cubicBezTo>
                  <a:cubicBezTo>
                    <a:pt x="13199" y="20912"/>
                    <a:pt x="20872" y="12562"/>
                    <a:pt x="27718" y="5642"/>
                  </a:cubicBezTo>
                  <a:close/>
                </a:path>
              </a:pathLst>
            </a:custGeom>
            <a:solidFill>
              <a:srgbClr val="E5BF40"/>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D9A0EF6C-CF66-4AF3-BBD3-F201A4846A4F}"/>
                </a:ext>
              </a:extLst>
            </p:cNvPr>
            <p:cNvSpPr/>
            <p:nvPr/>
          </p:nvSpPr>
          <p:spPr>
            <a:xfrm>
              <a:off x="505184" y="5781067"/>
              <a:ext cx="37616" cy="45140"/>
            </a:xfrm>
            <a:custGeom>
              <a:avLst/>
              <a:gdLst>
                <a:gd name="connsiteX0" fmla="*/ 13362 w 37612"/>
                <a:gd name="connsiteY0" fmla="*/ 44902 h 45134"/>
                <a:gd name="connsiteX1" fmla="*/ 5990 w 37612"/>
                <a:gd name="connsiteY1" fmla="*/ 20529 h 45134"/>
                <a:gd name="connsiteX2" fmla="*/ 38562 w 37612"/>
                <a:gd name="connsiteY2" fmla="*/ 14059 h 45134"/>
                <a:gd name="connsiteX3" fmla="*/ 13362 w 37612"/>
                <a:gd name="connsiteY3" fmla="*/ 44902 h 45134"/>
              </a:gdLst>
              <a:ahLst/>
              <a:cxnLst>
                <a:cxn ang="0">
                  <a:pos x="connsiteX0" y="connsiteY0"/>
                </a:cxn>
                <a:cxn ang="0">
                  <a:pos x="connsiteX1" y="connsiteY1"/>
                </a:cxn>
                <a:cxn ang="0">
                  <a:pos x="connsiteX2" y="connsiteY2"/>
                </a:cxn>
                <a:cxn ang="0">
                  <a:pos x="connsiteX3" y="connsiteY3"/>
                </a:cxn>
              </a:cxnLst>
              <a:rect l="l" t="t" r="r" b="b"/>
              <a:pathLst>
                <a:path w="37612" h="45134">
                  <a:moveTo>
                    <a:pt x="13362" y="44902"/>
                  </a:moveTo>
                  <a:cubicBezTo>
                    <a:pt x="4335" y="31587"/>
                    <a:pt x="5463" y="26246"/>
                    <a:pt x="5990" y="20529"/>
                  </a:cubicBezTo>
                  <a:cubicBezTo>
                    <a:pt x="15017" y="-5875"/>
                    <a:pt x="23668" y="10072"/>
                    <a:pt x="38562" y="14059"/>
                  </a:cubicBezTo>
                  <a:cubicBezTo>
                    <a:pt x="30212" y="24215"/>
                    <a:pt x="22163" y="34746"/>
                    <a:pt x="13362" y="44902"/>
                  </a:cubicBezTo>
                  <a:close/>
                </a:path>
              </a:pathLst>
            </a:custGeom>
            <a:solidFill>
              <a:srgbClr val="E5BF40"/>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86934720-3555-4743-B8A8-6C7935FB536A}"/>
                </a:ext>
              </a:extLst>
            </p:cNvPr>
            <p:cNvSpPr/>
            <p:nvPr/>
          </p:nvSpPr>
          <p:spPr>
            <a:xfrm>
              <a:off x="417469" y="5869007"/>
              <a:ext cx="105327" cy="331027"/>
            </a:xfrm>
            <a:custGeom>
              <a:avLst/>
              <a:gdLst>
                <a:gd name="connsiteX0" fmla="*/ 90459 w 105314"/>
                <a:gd name="connsiteY0" fmla="*/ 5642 h 330989"/>
                <a:gd name="connsiteX1" fmla="*/ 104301 w 105314"/>
                <a:gd name="connsiteY1" fmla="*/ 19558 h 330989"/>
                <a:gd name="connsiteX2" fmla="*/ 94898 w 105314"/>
                <a:gd name="connsiteY2" fmla="*/ 50777 h 330989"/>
                <a:gd name="connsiteX3" fmla="*/ 83840 w 105314"/>
                <a:gd name="connsiteY3" fmla="*/ 61684 h 330989"/>
                <a:gd name="connsiteX4" fmla="*/ 76693 w 105314"/>
                <a:gd name="connsiteY4" fmla="*/ 80716 h 330989"/>
                <a:gd name="connsiteX5" fmla="*/ 76693 w 105314"/>
                <a:gd name="connsiteY5" fmla="*/ 94708 h 330989"/>
                <a:gd name="connsiteX6" fmla="*/ 77370 w 105314"/>
                <a:gd name="connsiteY6" fmla="*/ 109452 h 330989"/>
                <a:gd name="connsiteX7" fmla="*/ 76242 w 105314"/>
                <a:gd name="connsiteY7" fmla="*/ 119005 h 330989"/>
                <a:gd name="connsiteX8" fmla="*/ 73609 w 105314"/>
                <a:gd name="connsiteY8" fmla="*/ 131267 h 330989"/>
                <a:gd name="connsiteX9" fmla="*/ 85043 w 105314"/>
                <a:gd name="connsiteY9" fmla="*/ 141573 h 330989"/>
                <a:gd name="connsiteX10" fmla="*/ 80003 w 105314"/>
                <a:gd name="connsiteY10" fmla="*/ 166096 h 330989"/>
                <a:gd name="connsiteX11" fmla="*/ 72255 w 105314"/>
                <a:gd name="connsiteY11" fmla="*/ 209125 h 330989"/>
                <a:gd name="connsiteX12" fmla="*/ 71653 w 105314"/>
                <a:gd name="connsiteY12" fmla="*/ 228157 h 330989"/>
                <a:gd name="connsiteX13" fmla="*/ 71277 w 105314"/>
                <a:gd name="connsiteY13" fmla="*/ 247038 h 330989"/>
                <a:gd name="connsiteX14" fmla="*/ 49010 w 105314"/>
                <a:gd name="connsiteY14" fmla="*/ 251326 h 330989"/>
                <a:gd name="connsiteX15" fmla="*/ 44572 w 105314"/>
                <a:gd name="connsiteY15" fmla="*/ 266822 h 330989"/>
                <a:gd name="connsiteX16" fmla="*/ 45701 w 105314"/>
                <a:gd name="connsiteY16" fmla="*/ 320157 h 330989"/>
                <a:gd name="connsiteX17" fmla="*/ 29903 w 105314"/>
                <a:gd name="connsiteY17" fmla="*/ 315718 h 330989"/>
                <a:gd name="connsiteX18" fmla="*/ 24939 w 105314"/>
                <a:gd name="connsiteY18" fmla="*/ 300072 h 330989"/>
                <a:gd name="connsiteX19" fmla="*/ 13504 w 105314"/>
                <a:gd name="connsiteY19" fmla="*/ 311054 h 330989"/>
                <a:gd name="connsiteX20" fmla="*/ 6283 w 105314"/>
                <a:gd name="connsiteY20" fmla="*/ 275924 h 330989"/>
                <a:gd name="connsiteX21" fmla="*/ 20049 w 105314"/>
                <a:gd name="connsiteY21" fmla="*/ 254937 h 330989"/>
                <a:gd name="connsiteX22" fmla="*/ 25992 w 105314"/>
                <a:gd name="connsiteY22" fmla="*/ 232520 h 330989"/>
                <a:gd name="connsiteX23" fmla="*/ 19598 w 105314"/>
                <a:gd name="connsiteY23" fmla="*/ 207696 h 330989"/>
                <a:gd name="connsiteX24" fmla="*/ 11624 w 105314"/>
                <a:gd name="connsiteY24" fmla="*/ 204010 h 330989"/>
                <a:gd name="connsiteX25" fmla="*/ 21779 w 105314"/>
                <a:gd name="connsiteY25" fmla="*/ 154512 h 330989"/>
                <a:gd name="connsiteX26" fmla="*/ 29151 w 105314"/>
                <a:gd name="connsiteY26" fmla="*/ 134878 h 330989"/>
                <a:gd name="connsiteX27" fmla="*/ 37351 w 105314"/>
                <a:gd name="connsiteY27" fmla="*/ 112010 h 330989"/>
                <a:gd name="connsiteX28" fmla="*/ 65635 w 105314"/>
                <a:gd name="connsiteY28" fmla="*/ 72366 h 330989"/>
                <a:gd name="connsiteX29" fmla="*/ 76844 w 105314"/>
                <a:gd name="connsiteY29" fmla="*/ 36785 h 330989"/>
                <a:gd name="connsiteX30" fmla="*/ 90459 w 105314"/>
                <a:gd name="connsiteY30" fmla="*/ 5642 h 330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5314" h="330989">
                  <a:moveTo>
                    <a:pt x="90459" y="5642"/>
                  </a:moveTo>
                  <a:cubicBezTo>
                    <a:pt x="98734" y="6319"/>
                    <a:pt x="103398" y="11584"/>
                    <a:pt x="104301" y="19558"/>
                  </a:cubicBezTo>
                  <a:cubicBezTo>
                    <a:pt x="105279" y="27607"/>
                    <a:pt x="101818" y="38289"/>
                    <a:pt x="94898" y="50777"/>
                  </a:cubicBezTo>
                  <a:cubicBezTo>
                    <a:pt x="92566" y="46188"/>
                    <a:pt x="85194" y="53485"/>
                    <a:pt x="83840" y="61684"/>
                  </a:cubicBezTo>
                  <a:cubicBezTo>
                    <a:pt x="79702" y="69508"/>
                    <a:pt x="77521" y="75526"/>
                    <a:pt x="76693" y="80716"/>
                  </a:cubicBezTo>
                  <a:cubicBezTo>
                    <a:pt x="75941" y="85907"/>
                    <a:pt x="76242" y="90270"/>
                    <a:pt x="76693" y="94708"/>
                  </a:cubicBezTo>
                  <a:cubicBezTo>
                    <a:pt x="77145" y="99146"/>
                    <a:pt x="77671" y="103735"/>
                    <a:pt x="77370" y="109452"/>
                  </a:cubicBezTo>
                  <a:cubicBezTo>
                    <a:pt x="77220" y="112311"/>
                    <a:pt x="76844" y="115470"/>
                    <a:pt x="76242" y="119005"/>
                  </a:cubicBezTo>
                  <a:cubicBezTo>
                    <a:pt x="75715" y="122616"/>
                    <a:pt x="74888" y="126679"/>
                    <a:pt x="73609" y="131267"/>
                  </a:cubicBezTo>
                  <a:cubicBezTo>
                    <a:pt x="82561" y="130891"/>
                    <a:pt x="85194" y="135104"/>
                    <a:pt x="85043" y="141573"/>
                  </a:cubicBezTo>
                  <a:cubicBezTo>
                    <a:pt x="84968" y="148118"/>
                    <a:pt x="81658" y="156919"/>
                    <a:pt x="80003" y="166096"/>
                  </a:cubicBezTo>
                  <a:cubicBezTo>
                    <a:pt x="77295" y="179862"/>
                    <a:pt x="74060" y="195133"/>
                    <a:pt x="72255" y="209125"/>
                  </a:cubicBezTo>
                  <a:lnTo>
                    <a:pt x="71653" y="228157"/>
                  </a:lnTo>
                  <a:cubicBezTo>
                    <a:pt x="71427" y="234476"/>
                    <a:pt x="71578" y="240794"/>
                    <a:pt x="71277" y="247038"/>
                  </a:cubicBezTo>
                  <a:cubicBezTo>
                    <a:pt x="64281" y="248994"/>
                    <a:pt x="56533" y="250950"/>
                    <a:pt x="49010" y="251326"/>
                  </a:cubicBezTo>
                  <a:cubicBezTo>
                    <a:pt x="47807" y="255990"/>
                    <a:pt x="45851" y="260579"/>
                    <a:pt x="44572" y="266822"/>
                  </a:cubicBezTo>
                  <a:cubicBezTo>
                    <a:pt x="44572" y="284651"/>
                    <a:pt x="44723" y="302479"/>
                    <a:pt x="45701" y="320157"/>
                  </a:cubicBezTo>
                  <a:cubicBezTo>
                    <a:pt x="35244" y="342047"/>
                    <a:pt x="32611" y="329108"/>
                    <a:pt x="29903" y="315718"/>
                  </a:cubicBezTo>
                  <a:cubicBezTo>
                    <a:pt x="28549" y="309099"/>
                    <a:pt x="27120" y="302404"/>
                    <a:pt x="24939" y="300072"/>
                  </a:cubicBezTo>
                  <a:cubicBezTo>
                    <a:pt x="22757" y="297815"/>
                    <a:pt x="18845" y="299846"/>
                    <a:pt x="13504" y="311054"/>
                  </a:cubicBezTo>
                  <a:cubicBezTo>
                    <a:pt x="13279" y="305262"/>
                    <a:pt x="8163" y="289615"/>
                    <a:pt x="6283" y="275924"/>
                  </a:cubicBezTo>
                  <a:cubicBezTo>
                    <a:pt x="4252" y="262309"/>
                    <a:pt x="6584" y="251025"/>
                    <a:pt x="20049" y="254937"/>
                  </a:cubicBezTo>
                  <a:cubicBezTo>
                    <a:pt x="22306" y="246888"/>
                    <a:pt x="23885" y="238839"/>
                    <a:pt x="25992" y="232520"/>
                  </a:cubicBezTo>
                  <a:cubicBezTo>
                    <a:pt x="24713" y="216346"/>
                    <a:pt x="22607" y="210253"/>
                    <a:pt x="19598" y="207696"/>
                  </a:cubicBezTo>
                  <a:cubicBezTo>
                    <a:pt x="16739" y="205138"/>
                    <a:pt x="13580" y="206116"/>
                    <a:pt x="11624" y="204010"/>
                  </a:cubicBezTo>
                  <a:cubicBezTo>
                    <a:pt x="13053" y="181893"/>
                    <a:pt x="17491" y="167676"/>
                    <a:pt x="21779" y="154512"/>
                  </a:cubicBezTo>
                  <a:cubicBezTo>
                    <a:pt x="23885" y="147892"/>
                    <a:pt x="26518" y="141723"/>
                    <a:pt x="29151" y="134878"/>
                  </a:cubicBezTo>
                  <a:cubicBezTo>
                    <a:pt x="31784" y="128108"/>
                    <a:pt x="34567" y="120736"/>
                    <a:pt x="37351" y="112010"/>
                  </a:cubicBezTo>
                  <a:cubicBezTo>
                    <a:pt x="50816" y="113138"/>
                    <a:pt x="58714" y="95084"/>
                    <a:pt x="65635" y="72366"/>
                  </a:cubicBezTo>
                  <a:cubicBezTo>
                    <a:pt x="69472" y="61082"/>
                    <a:pt x="73007" y="48595"/>
                    <a:pt x="76844" y="36785"/>
                  </a:cubicBezTo>
                  <a:cubicBezTo>
                    <a:pt x="81056" y="25125"/>
                    <a:pt x="85570" y="14067"/>
                    <a:pt x="90459" y="5642"/>
                  </a:cubicBezTo>
                  <a:close/>
                </a:path>
              </a:pathLst>
            </a:custGeom>
            <a:solidFill>
              <a:srgbClr val="E5BF40"/>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89A4E1D1-72AE-42A5-AEA4-40B0F3726F7D}"/>
                </a:ext>
              </a:extLst>
            </p:cNvPr>
            <p:cNvSpPr/>
            <p:nvPr/>
          </p:nvSpPr>
          <p:spPr>
            <a:xfrm>
              <a:off x="349422" y="6016689"/>
              <a:ext cx="52663" cy="255794"/>
            </a:xfrm>
            <a:custGeom>
              <a:avLst/>
              <a:gdLst>
                <a:gd name="connsiteX0" fmla="*/ 28585 w 52657"/>
                <a:gd name="connsiteY0" fmla="*/ 131643 h 255764"/>
                <a:gd name="connsiteX1" fmla="*/ 34980 w 52657"/>
                <a:gd name="connsiteY1" fmla="*/ 175048 h 255764"/>
                <a:gd name="connsiteX2" fmla="*/ 27532 w 52657"/>
                <a:gd name="connsiteY2" fmla="*/ 183323 h 255764"/>
                <a:gd name="connsiteX3" fmla="*/ 26930 w 52657"/>
                <a:gd name="connsiteY3" fmla="*/ 217099 h 255764"/>
                <a:gd name="connsiteX4" fmla="*/ 27006 w 52657"/>
                <a:gd name="connsiteY4" fmla="*/ 250950 h 255764"/>
                <a:gd name="connsiteX5" fmla="*/ 6996 w 52657"/>
                <a:gd name="connsiteY5" fmla="*/ 200474 h 255764"/>
                <a:gd name="connsiteX6" fmla="*/ 6996 w 52657"/>
                <a:gd name="connsiteY6" fmla="*/ 171061 h 255764"/>
                <a:gd name="connsiteX7" fmla="*/ 9854 w 52657"/>
                <a:gd name="connsiteY7" fmla="*/ 147441 h 255764"/>
                <a:gd name="connsiteX8" fmla="*/ 10231 w 52657"/>
                <a:gd name="connsiteY8" fmla="*/ 138338 h 255764"/>
                <a:gd name="connsiteX9" fmla="*/ 5642 w 52657"/>
                <a:gd name="connsiteY9" fmla="*/ 102757 h 255764"/>
                <a:gd name="connsiteX10" fmla="*/ 7372 w 52657"/>
                <a:gd name="connsiteY10" fmla="*/ 84553 h 255764"/>
                <a:gd name="connsiteX11" fmla="*/ 28134 w 52657"/>
                <a:gd name="connsiteY11" fmla="*/ 35356 h 255764"/>
                <a:gd name="connsiteX12" fmla="*/ 48069 w 52657"/>
                <a:gd name="connsiteY12" fmla="*/ 5642 h 255764"/>
                <a:gd name="connsiteX13" fmla="*/ 48896 w 52657"/>
                <a:gd name="connsiteY13" fmla="*/ 43631 h 255764"/>
                <a:gd name="connsiteX14" fmla="*/ 50702 w 52657"/>
                <a:gd name="connsiteY14" fmla="*/ 61308 h 255764"/>
                <a:gd name="connsiteX15" fmla="*/ 46715 w 52657"/>
                <a:gd name="connsiteY15" fmla="*/ 82973 h 255764"/>
                <a:gd name="connsiteX16" fmla="*/ 28585 w 52657"/>
                <a:gd name="connsiteY16" fmla="*/ 131643 h 25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657" h="255764">
                  <a:moveTo>
                    <a:pt x="28585" y="131643"/>
                  </a:moveTo>
                  <a:cubicBezTo>
                    <a:pt x="27006" y="149472"/>
                    <a:pt x="39343" y="154361"/>
                    <a:pt x="34980" y="175048"/>
                  </a:cubicBezTo>
                  <a:cubicBezTo>
                    <a:pt x="32723" y="180163"/>
                    <a:pt x="31218" y="185429"/>
                    <a:pt x="27532" y="183323"/>
                  </a:cubicBezTo>
                  <a:cubicBezTo>
                    <a:pt x="27006" y="194907"/>
                    <a:pt x="27006" y="205965"/>
                    <a:pt x="26930" y="217099"/>
                  </a:cubicBezTo>
                  <a:cubicBezTo>
                    <a:pt x="26855" y="228232"/>
                    <a:pt x="26479" y="239365"/>
                    <a:pt x="27006" y="250950"/>
                  </a:cubicBezTo>
                  <a:cubicBezTo>
                    <a:pt x="14368" y="240343"/>
                    <a:pt x="9177" y="220559"/>
                    <a:pt x="6996" y="200474"/>
                  </a:cubicBezTo>
                  <a:cubicBezTo>
                    <a:pt x="6168" y="190394"/>
                    <a:pt x="6469" y="180239"/>
                    <a:pt x="6996" y="171061"/>
                  </a:cubicBezTo>
                  <a:cubicBezTo>
                    <a:pt x="7598" y="161884"/>
                    <a:pt x="8576" y="153684"/>
                    <a:pt x="9854" y="147441"/>
                  </a:cubicBezTo>
                  <a:cubicBezTo>
                    <a:pt x="10005" y="143755"/>
                    <a:pt x="10155" y="140219"/>
                    <a:pt x="10231" y="138338"/>
                  </a:cubicBezTo>
                  <a:cubicBezTo>
                    <a:pt x="8576" y="127205"/>
                    <a:pt x="6620" y="114041"/>
                    <a:pt x="5642" y="102757"/>
                  </a:cubicBezTo>
                  <a:cubicBezTo>
                    <a:pt x="6319" y="95460"/>
                    <a:pt x="6845" y="89969"/>
                    <a:pt x="7372" y="84553"/>
                  </a:cubicBezTo>
                  <a:cubicBezTo>
                    <a:pt x="13089" y="68906"/>
                    <a:pt x="21213" y="52131"/>
                    <a:pt x="28134" y="35356"/>
                  </a:cubicBezTo>
                  <a:cubicBezTo>
                    <a:pt x="27683" y="11058"/>
                    <a:pt x="38966" y="14067"/>
                    <a:pt x="48069" y="5642"/>
                  </a:cubicBezTo>
                  <a:cubicBezTo>
                    <a:pt x="44307" y="21138"/>
                    <a:pt x="46564" y="32271"/>
                    <a:pt x="48896" y="43631"/>
                  </a:cubicBezTo>
                  <a:cubicBezTo>
                    <a:pt x="49949" y="49272"/>
                    <a:pt x="50852" y="54990"/>
                    <a:pt x="50702" y="61308"/>
                  </a:cubicBezTo>
                  <a:cubicBezTo>
                    <a:pt x="50551" y="67627"/>
                    <a:pt x="49272" y="74623"/>
                    <a:pt x="46715" y="82973"/>
                  </a:cubicBezTo>
                  <a:cubicBezTo>
                    <a:pt x="40396" y="99673"/>
                    <a:pt x="34152" y="116523"/>
                    <a:pt x="28585" y="131643"/>
                  </a:cubicBezTo>
                  <a:close/>
                </a:path>
              </a:pathLst>
            </a:custGeom>
            <a:solidFill>
              <a:srgbClr val="E5BF40"/>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EFDC004E-8935-4FF9-B3D4-2917C34E0FCA}"/>
                </a:ext>
              </a:extLst>
            </p:cNvPr>
            <p:cNvSpPr/>
            <p:nvPr/>
          </p:nvSpPr>
          <p:spPr>
            <a:xfrm>
              <a:off x="515688" y="6673854"/>
              <a:ext cx="75234" cy="90280"/>
            </a:xfrm>
            <a:custGeom>
              <a:avLst/>
              <a:gdLst>
                <a:gd name="connsiteX0" fmla="*/ 5642 w 75224"/>
                <a:gd name="connsiteY0" fmla="*/ 5642 h 90269"/>
                <a:gd name="connsiteX1" fmla="*/ 29864 w 75224"/>
                <a:gd name="connsiteY1" fmla="*/ 20160 h 90269"/>
                <a:gd name="connsiteX2" fmla="*/ 42427 w 75224"/>
                <a:gd name="connsiteY2" fmla="*/ 44458 h 90269"/>
                <a:gd name="connsiteX3" fmla="*/ 61609 w 75224"/>
                <a:gd name="connsiteY3" fmla="*/ 60406 h 90269"/>
                <a:gd name="connsiteX4" fmla="*/ 75375 w 75224"/>
                <a:gd name="connsiteY4" fmla="*/ 84929 h 90269"/>
                <a:gd name="connsiteX5" fmla="*/ 43179 w 75224"/>
                <a:gd name="connsiteY5" fmla="*/ 74322 h 90269"/>
                <a:gd name="connsiteX6" fmla="*/ 32798 w 75224"/>
                <a:gd name="connsiteY6" fmla="*/ 61384 h 90269"/>
                <a:gd name="connsiteX7" fmla="*/ 13089 w 75224"/>
                <a:gd name="connsiteY7" fmla="*/ 41298 h 90269"/>
                <a:gd name="connsiteX8" fmla="*/ 5642 w 75224"/>
                <a:gd name="connsiteY8" fmla="*/ 5642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24" h="90269">
                  <a:moveTo>
                    <a:pt x="5642" y="5642"/>
                  </a:moveTo>
                  <a:cubicBezTo>
                    <a:pt x="19483" y="7222"/>
                    <a:pt x="25652" y="12788"/>
                    <a:pt x="29864" y="20160"/>
                  </a:cubicBezTo>
                  <a:cubicBezTo>
                    <a:pt x="34002" y="27533"/>
                    <a:pt x="36258" y="36634"/>
                    <a:pt x="42427" y="44458"/>
                  </a:cubicBezTo>
                  <a:cubicBezTo>
                    <a:pt x="48294" y="51303"/>
                    <a:pt x="55516" y="55140"/>
                    <a:pt x="61609" y="60406"/>
                  </a:cubicBezTo>
                  <a:cubicBezTo>
                    <a:pt x="67853" y="65596"/>
                    <a:pt x="72667" y="72517"/>
                    <a:pt x="75375" y="84929"/>
                  </a:cubicBezTo>
                  <a:cubicBezTo>
                    <a:pt x="64392" y="81845"/>
                    <a:pt x="54011" y="78008"/>
                    <a:pt x="43179" y="74322"/>
                  </a:cubicBezTo>
                  <a:cubicBezTo>
                    <a:pt x="39719" y="70034"/>
                    <a:pt x="36334" y="65746"/>
                    <a:pt x="32798" y="61384"/>
                  </a:cubicBezTo>
                  <a:cubicBezTo>
                    <a:pt x="26329" y="54689"/>
                    <a:pt x="19935" y="47918"/>
                    <a:pt x="13089" y="41298"/>
                  </a:cubicBezTo>
                  <a:cubicBezTo>
                    <a:pt x="11284" y="29488"/>
                    <a:pt x="7522" y="17001"/>
                    <a:pt x="5642" y="5642"/>
                  </a:cubicBezTo>
                  <a:close/>
                </a:path>
              </a:pathLst>
            </a:custGeom>
            <a:solidFill>
              <a:srgbClr val="E5BF40"/>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18D4C5AC-6985-4698-9AD0-62ACDC57577E}"/>
                </a:ext>
              </a:extLst>
            </p:cNvPr>
            <p:cNvSpPr/>
            <p:nvPr/>
          </p:nvSpPr>
          <p:spPr>
            <a:xfrm>
              <a:off x="2075654" y="6554835"/>
              <a:ext cx="67710" cy="120374"/>
            </a:xfrm>
            <a:custGeom>
              <a:avLst/>
              <a:gdLst>
                <a:gd name="connsiteX0" fmla="*/ 5642 w 67702"/>
                <a:gd name="connsiteY0" fmla="*/ 108549 h 120359"/>
                <a:gd name="connsiteX1" fmla="*/ 12036 w 67702"/>
                <a:gd name="connsiteY1" fmla="*/ 83876 h 120359"/>
                <a:gd name="connsiteX2" fmla="*/ 17377 w 67702"/>
                <a:gd name="connsiteY2" fmla="*/ 58976 h 120359"/>
                <a:gd name="connsiteX3" fmla="*/ 34453 w 67702"/>
                <a:gd name="connsiteY3" fmla="*/ 25501 h 120359"/>
                <a:gd name="connsiteX4" fmla="*/ 59503 w 67702"/>
                <a:gd name="connsiteY4" fmla="*/ 5642 h 120359"/>
                <a:gd name="connsiteX5" fmla="*/ 69282 w 67702"/>
                <a:gd name="connsiteY5" fmla="*/ 11208 h 120359"/>
                <a:gd name="connsiteX6" fmla="*/ 43480 w 67702"/>
                <a:gd name="connsiteY6" fmla="*/ 64167 h 120359"/>
                <a:gd name="connsiteX7" fmla="*/ 29563 w 67702"/>
                <a:gd name="connsiteY7" fmla="*/ 90270 h 120359"/>
                <a:gd name="connsiteX8" fmla="*/ 14744 w 67702"/>
                <a:gd name="connsiteY8" fmla="*/ 115320 h 120359"/>
                <a:gd name="connsiteX9" fmla="*/ 5642 w 67702"/>
                <a:gd name="connsiteY9" fmla="*/ 108549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702" h="120359">
                  <a:moveTo>
                    <a:pt x="5642" y="108549"/>
                  </a:moveTo>
                  <a:cubicBezTo>
                    <a:pt x="7899" y="100350"/>
                    <a:pt x="10005" y="92075"/>
                    <a:pt x="12036" y="83876"/>
                  </a:cubicBezTo>
                  <a:cubicBezTo>
                    <a:pt x="13841" y="75601"/>
                    <a:pt x="15647" y="67251"/>
                    <a:pt x="17377" y="58976"/>
                  </a:cubicBezTo>
                  <a:cubicBezTo>
                    <a:pt x="23846" y="46715"/>
                    <a:pt x="29563" y="36334"/>
                    <a:pt x="34453" y="25501"/>
                  </a:cubicBezTo>
                  <a:cubicBezTo>
                    <a:pt x="42577" y="18957"/>
                    <a:pt x="51303" y="12563"/>
                    <a:pt x="59503" y="5642"/>
                  </a:cubicBezTo>
                  <a:cubicBezTo>
                    <a:pt x="62737" y="7522"/>
                    <a:pt x="66047" y="9328"/>
                    <a:pt x="69282" y="11208"/>
                  </a:cubicBezTo>
                  <a:cubicBezTo>
                    <a:pt x="61082" y="28736"/>
                    <a:pt x="53033" y="46865"/>
                    <a:pt x="43480" y="64167"/>
                  </a:cubicBezTo>
                  <a:cubicBezTo>
                    <a:pt x="38816" y="72893"/>
                    <a:pt x="34152" y="81619"/>
                    <a:pt x="29563" y="90270"/>
                  </a:cubicBezTo>
                  <a:cubicBezTo>
                    <a:pt x="24674" y="98770"/>
                    <a:pt x="19634" y="107120"/>
                    <a:pt x="14744" y="115320"/>
                  </a:cubicBezTo>
                  <a:cubicBezTo>
                    <a:pt x="11735" y="113063"/>
                    <a:pt x="8651" y="110806"/>
                    <a:pt x="5642" y="108549"/>
                  </a:cubicBezTo>
                  <a:close/>
                </a:path>
              </a:pathLst>
            </a:custGeom>
            <a:solidFill>
              <a:srgbClr val="E5BF40"/>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9D18F19-DC31-4CBA-AFC5-81A9F164F5BC}"/>
                </a:ext>
              </a:extLst>
            </p:cNvPr>
            <p:cNvSpPr/>
            <p:nvPr/>
          </p:nvSpPr>
          <p:spPr>
            <a:xfrm>
              <a:off x="1718220" y="5477265"/>
              <a:ext cx="428831" cy="970512"/>
            </a:xfrm>
            <a:custGeom>
              <a:avLst/>
              <a:gdLst>
                <a:gd name="connsiteX0" fmla="*/ 369354 w 428781"/>
                <a:gd name="connsiteY0" fmla="*/ 967466 h 970399"/>
                <a:gd name="connsiteX1" fmla="*/ 352729 w 428781"/>
                <a:gd name="connsiteY1" fmla="*/ 960395 h 970399"/>
                <a:gd name="connsiteX2" fmla="*/ 357995 w 428781"/>
                <a:gd name="connsiteY2" fmla="*/ 916313 h 970399"/>
                <a:gd name="connsiteX3" fmla="*/ 368451 w 428781"/>
                <a:gd name="connsiteY3" fmla="*/ 874714 h 970399"/>
                <a:gd name="connsiteX4" fmla="*/ 339189 w 428781"/>
                <a:gd name="connsiteY4" fmla="*/ 856961 h 970399"/>
                <a:gd name="connsiteX5" fmla="*/ 345507 w 428781"/>
                <a:gd name="connsiteY5" fmla="*/ 828225 h 970399"/>
                <a:gd name="connsiteX6" fmla="*/ 344680 w 428781"/>
                <a:gd name="connsiteY6" fmla="*/ 807312 h 970399"/>
                <a:gd name="connsiteX7" fmla="*/ 327303 w 428781"/>
                <a:gd name="connsiteY7" fmla="*/ 796405 h 970399"/>
                <a:gd name="connsiteX8" fmla="*/ 325122 w 428781"/>
                <a:gd name="connsiteY8" fmla="*/ 809419 h 970399"/>
                <a:gd name="connsiteX9" fmla="*/ 318201 w 428781"/>
                <a:gd name="connsiteY9" fmla="*/ 835371 h 970399"/>
                <a:gd name="connsiteX10" fmla="*/ 314440 w 428781"/>
                <a:gd name="connsiteY10" fmla="*/ 823486 h 970399"/>
                <a:gd name="connsiteX11" fmla="*/ 313161 w 428781"/>
                <a:gd name="connsiteY11" fmla="*/ 807989 h 970399"/>
                <a:gd name="connsiteX12" fmla="*/ 315267 w 428781"/>
                <a:gd name="connsiteY12" fmla="*/ 769023 h 970399"/>
                <a:gd name="connsiteX13" fmla="*/ 316847 w 428781"/>
                <a:gd name="connsiteY13" fmla="*/ 747057 h 970399"/>
                <a:gd name="connsiteX14" fmla="*/ 317223 w 428781"/>
                <a:gd name="connsiteY14" fmla="*/ 724490 h 970399"/>
                <a:gd name="connsiteX15" fmla="*/ 316320 w 428781"/>
                <a:gd name="connsiteY15" fmla="*/ 702298 h 970399"/>
                <a:gd name="connsiteX16" fmla="*/ 313010 w 428781"/>
                <a:gd name="connsiteY16" fmla="*/ 681461 h 970399"/>
                <a:gd name="connsiteX17" fmla="*/ 269455 w 428781"/>
                <a:gd name="connsiteY17" fmla="*/ 567646 h 970399"/>
                <a:gd name="connsiteX18" fmla="*/ 296010 w 428781"/>
                <a:gd name="connsiteY18" fmla="*/ 550269 h 970399"/>
                <a:gd name="connsiteX19" fmla="*/ 302103 w 428781"/>
                <a:gd name="connsiteY19" fmla="*/ 565164 h 970399"/>
                <a:gd name="connsiteX20" fmla="*/ 307820 w 428781"/>
                <a:gd name="connsiteY20" fmla="*/ 580284 h 970399"/>
                <a:gd name="connsiteX21" fmla="*/ 329560 w 428781"/>
                <a:gd name="connsiteY21" fmla="*/ 578704 h 970399"/>
                <a:gd name="connsiteX22" fmla="*/ 337082 w 428781"/>
                <a:gd name="connsiteY22" fmla="*/ 578178 h 970399"/>
                <a:gd name="connsiteX23" fmla="*/ 333396 w 428781"/>
                <a:gd name="connsiteY23" fmla="*/ 554632 h 970399"/>
                <a:gd name="connsiteX24" fmla="*/ 330237 w 428781"/>
                <a:gd name="connsiteY24" fmla="*/ 537857 h 970399"/>
                <a:gd name="connsiteX25" fmla="*/ 310603 w 428781"/>
                <a:gd name="connsiteY25" fmla="*/ 531839 h 970399"/>
                <a:gd name="connsiteX26" fmla="*/ 306090 w 428781"/>
                <a:gd name="connsiteY26" fmla="*/ 483545 h 970399"/>
                <a:gd name="connsiteX27" fmla="*/ 283748 w 428781"/>
                <a:gd name="connsiteY27" fmla="*/ 481213 h 970399"/>
                <a:gd name="connsiteX28" fmla="*/ 274646 w 428781"/>
                <a:gd name="connsiteY28" fmla="*/ 446384 h 970399"/>
                <a:gd name="connsiteX29" fmla="*/ 263889 w 428781"/>
                <a:gd name="connsiteY29" fmla="*/ 411931 h 970399"/>
                <a:gd name="connsiteX30" fmla="*/ 257419 w 428781"/>
                <a:gd name="connsiteY30" fmla="*/ 413887 h 970399"/>
                <a:gd name="connsiteX31" fmla="*/ 235830 w 428781"/>
                <a:gd name="connsiteY31" fmla="*/ 376651 h 970399"/>
                <a:gd name="connsiteX32" fmla="*/ 224170 w 428781"/>
                <a:gd name="connsiteY32" fmla="*/ 358521 h 970399"/>
                <a:gd name="connsiteX33" fmla="*/ 212284 w 428781"/>
                <a:gd name="connsiteY33" fmla="*/ 340919 h 970399"/>
                <a:gd name="connsiteX34" fmla="*/ 194306 w 428781"/>
                <a:gd name="connsiteY34" fmla="*/ 313838 h 970399"/>
                <a:gd name="connsiteX35" fmla="*/ 171437 w 428781"/>
                <a:gd name="connsiteY35" fmla="*/ 317975 h 970399"/>
                <a:gd name="connsiteX36" fmla="*/ 146463 w 428781"/>
                <a:gd name="connsiteY36" fmla="*/ 252680 h 970399"/>
                <a:gd name="connsiteX37" fmla="*/ 134803 w 428781"/>
                <a:gd name="connsiteY37" fmla="*/ 243127 h 970399"/>
                <a:gd name="connsiteX38" fmla="*/ 102456 w 428781"/>
                <a:gd name="connsiteY38" fmla="*/ 236431 h 970399"/>
                <a:gd name="connsiteX39" fmla="*/ 86433 w 428781"/>
                <a:gd name="connsiteY39" fmla="*/ 216723 h 970399"/>
                <a:gd name="connsiteX40" fmla="*/ 69583 w 428781"/>
                <a:gd name="connsiteY40" fmla="*/ 197615 h 970399"/>
                <a:gd name="connsiteX41" fmla="*/ 22718 w 428781"/>
                <a:gd name="connsiteY41" fmla="*/ 169406 h 970399"/>
                <a:gd name="connsiteX42" fmla="*/ 19709 w 428781"/>
                <a:gd name="connsiteY42" fmla="*/ 132095 h 970399"/>
                <a:gd name="connsiteX43" fmla="*/ 43405 w 428781"/>
                <a:gd name="connsiteY43" fmla="*/ 120284 h 970399"/>
                <a:gd name="connsiteX44" fmla="*/ 30617 w 428781"/>
                <a:gd name="connsiteY44" fmla="*/ 105691 h 970399"/>
                <a:gd name="connsiteX45" fmla="*/ 16775 w 428781"/>
                <a:gd name="connsiteY45" fmla="*/ 92000 h 970399"/>
                <a:gd name="connsiteX46" fmla="*/ 20386 w 428781"/>
                <a:gd name="connsiteY46" fmla="*/ 76428 h 970399"/>
                <a:gd name="connsiteX47" fmla="*/ 13315 w 428781"/>
                <a:gd name="connsiteY47" fmla="*/ 60857 h 970399"/>
                <a:gd name="connsiteX48" fmla="*/ 5642 w 428781"/>
                <a:gd name="connsiteY48" fmla="*/ 45662 h 970399"/>
                <a:gd name="connsiteX49" fmla="*/ 22116 w 428781"/>
                <a:gd name="connsiteY49" fmla="*/ 44909 h 970399"/>
                <a:gd name="connsiteX50" fmla="*/ 38590 w 428781"/>
                <a:gd name="connsiteY50" fmla="*/ 44759 h 970399"/>
                <a:gd name="connsiteX51" fmla="*/ 53485 w 428781"/>
                <a:gd name="connsiteY51" fmla="*/ 5642 h 970399"/>
                <a:gd name="connsiteX52" fmla="*/ 73043 w 428781"/>
                <a:gd name="connsiteY52" fmla="*/ 21665 h 970399"/>
                <a:gd name="connsiteX53" fmla="*/ 78309 w 428781"/>
                <a:gd name="connsiteY53" fmla="*/ 63790 h 970399"/>
                <a:gd name="connsiteX54" fmla="*/ 58525 w 428781"/>
                <a:gd name="connsiteY54" fmla="*/ 61308 h 970399"/>
                <a:gd name="connsiteX55" fmla="*/ 65295 w 428781"/>
                <a:gd name="connsiteY55" fmla="*/ 76278 h 970399"/>
                <a:gd name="connsiteX56" fmla="*/ 98545 w 428781"/>
                <a:gd name="connsiteY56" fmla="*/ 112837 h 970399"/>
                <a:gd name="connsiteX57" fmla="*/ 101253 w 428781"/>
                <a:gd name="connsiteY57" fmla="*/ 141197 h 970399"/>
                <a:gd name="connsiteX58" fmla="*/ 126453 w 428781"/>
                <a:gd name="connsiteY58" fmla="*/ 153308 h 970399"/>
                <a:gd name="connsiteX59" fmla="*/ 137135 w 428781"/>
                <a:gd name="connsiteY59" fmla="*/ 165269 h 970399"/>
                <a:gd name="connsiteX60" fmla="*/ 147290 w 428781"/>
                <a:gd name="connsiteY60" fmla="*/ 177681 h 970399"/>
                <a:gd name="connsiteX61" fmla="*/ 183549 w 428781"/>
                <a:gd name="connsiteY61" fmla="*/ 181893 h 970399"/>
                <a:gd name="connsiteX62" fmla="*/ 188739 w 428781"/>
                <a:gd name="connsiteY62" fmla="*/ 188889 h 970399"/>
                <a:gd name="connsiteX63" fmla="*/ 203934 w 428781"/>
                <a:gd name="connsiteY63" fmla="*/ 179185 h 970399"/>
                <a:gd name="connsiteX64" fmla="*/ 223869 w 428781"/>
                <a:gd name="connsiteY64" fmla="*/ 206492 h 970399"/>
                <a:gd name="connsiteX65" fmla="*/ 231166 w 428781"/>
                <a:gd name="connsiteY65" fmla="*/ 226953 h 970399"/>
                <a:gd name="connsiteX66" fmla="*/ 244481 w 428781"/>
                <a:gd name="connsiteY66" fmla="*/ 239140 h 970399"/>
                <a:gd name="connsiteX67" fmla="*/ 263136 w 428781"/>
                <a:gd name="connsiteY67" fmla="*/ 254034 h 970399"/>
                <a:gd name="connsiteX68" fmla="*/ 271938 w 428781"/>
                <a:gd name="connsiteY68" fmla="*/ 268778 h 970399"/>
                <a:gd name="connsiteX69" fmla="*/ 279987 w 428781"/>
                <a:gd name="connsiteY69" fmla="*/ 283597 h 970399"/>
                <a:gd name="connsiteX70" fmla="*/ 295709 w 428781"/>
                <a:gd name="connsiteY70" fmla="*/ 313763 h 970399"/>
                <a:gd name="connsiteX71" fmla="*/ 317223 w 428781"/>
                <a:gd name="connsiteY71" fmla="*/ 361004 h 970399"/>
                <a:gd name="connsiteX72" fmla="*/ 340768 w 428781"/>
                <a:gd name="connsiteY72" fmla="*/ 362960 h 970399"/>
                <a:gd name="connsiteX73" fmla="*/ 347839 w 428781"/>
                <a:gd name="connsiteY73" fmla="*/ 370331 h 970399"/>
                <a:gd name="connsiteX74" fmla="*/ 361831 w 428781"/>
                <a:gd name="connsiteY74" fmla="*/ 397939 h 970399"/>
                <a:gd name="connsiteX75" fmla="*/ 368827 w 428781"/>
                <a:gd name="connsiteY75" fmla="*/ 411856 h 970399"/>
                <a:gd name="connsiteX76" fmla="*/ 375522 w 428781"/>
                <a:gd name="connsiteY76" fmla="*/ 425923 h 970399"/>
                <a:gd name="connsiteX77" fmla="*/ 383421 w 428781"/>
                <a:gd name="connsiteY77" fmla="*/ 449468 h 970399"/>
                <a:gd name="connsiteX78" fmla="*/ 390567 w 428781"/>
                <a:gd name="connsiteY78" fmla="*/ 472938 h 970399"/>
                <a:gd name="connsiteX79" fmla="*/ 397488 w 428781"/>
                <a:gd name="connsiteY79" fmla="*/ 496484 h 970399"/>
                <a:gd name="connsiteX80" fmla="*/ 403656 w 428781"/>
                <a:gd name="connsiteY80" fmla="*/ 520706 h 970399"/>
                <a:gd name="connsiteX81" fmla="*/ 413887 w 428781"/>
                <a:gd name="connsiteY81" fmla="*/ 618273 h 970399"/>
                <a:gd name="connsiteX82" fmla="*/ 413059 w 428781"/>
                <a:gd name="connsiteY82" fmla="*/ 671682 h 970399"/>
                <a:gd name="connsiteX83" fmla="*/ 402754 w 428781"/>
                <a:gd name="connsiteY83" fmla="*/ 687554 h 970399"/>
                <a:gd name="connsiteX84" fmla="*/ 400647 w 428781"/>
                <a:gd name="connsiteY84" fmla="*/ 709219 h 970399"/>
                <a:gd name="connsiteX85" fmla="*/ 398240 w 428781"/>
                <a:gd name="connsiteY85" fmla="*/ 730884 h 970399"/>
                <a:gd name="connsiteX86" fmla="*/ 379584 w 428781"/>
                <a:gd name="connsiteY86" fmla="*/ 746380 h 970399"/>
                <a:gd name="connsiteX87" fmla="*/ 393576 w 428781"/>
                <a:gd name="connsiteY87" fmla="*/ 792343 h 970399"/>
                <a:gd name="connsiteX88" fmla="*/ 410276 w 428781"/>
                <a:gd name="connsiteY88" fmla="*/ 803025 h 970399"/>
                <a:gd name="connsiteX89" fmla="*/ 426374 w 428781"/>
                <a:gd name="connsiteY89" fmla="*/ 818295 h 970399"/>
                <a:gd name="connsiteX90" fmla="*/ 428932 w 428781"/>
                <a:gd name="connsiteY90" fmla="*/ 826720 h 970399"/>
                <a:gd name="connsiteX91" fmla="*/ 418852 w 428781"/>
                <a:gd name="connsiteY91" fmla="*/ 863054 h 970399"/>
                <a:gd name="connsiteX92" fmla="*/ 407493 w 428781"/>
                <a:gd name="connsiteY92" fmla="*/ 882387 h 970399"/>
                <a:gd name="connsiteX93" fmla="*/ 395607 w 428781"/>
                <a:gd name="connsiteY93" fmla="*/ 902697 h 970399"/>
                <a:gd name="connsiteX94" fmla="*/ 389514 w 428781"/>
                <a:gd name="connsiteY94" fmla="*/ 918494 h 970399"/>
                <a:gd name="connsiteX95" fmla="*/ 382894 w 428781"/>
                <a:gd name="connsiteY95" fmla="*/ 934668 h 970399"/>
                <a:gd name="connsiteX96" fmla="*/ 369354 w 428781"/>
                <a:gd name="connsiteY96" fmla="*/ 967466 h 97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428781" h="970399">
                  <a:moveTo>
                    <a:pt x="369354" y="967466"/>
                  </a:moveTo>
                  <a:cubicBezTo>
                    <a:pt x="363787" y="965134"/>
                    <a:pt x="358220" y="962727"/>
                    <a:pt x="352729" y="960395"/>
                  </a:cubicBezTo>
                  <a:cubicBezTo>
                    <a:pt x="360552" y="941212"/>
                    <a:pt x="358521" y="928349"/>
                    <a:pt x="357995" y="916313"/>
                  </a:cubicBezTo>
                  <a:cubicBezTo>
                    <a:pt x="357243" y="904127"/>
                    <a:pt x="357167" y="892692"/>
                    <a:pt x="368451" y="874714"/>
                  </a:cubicBezTo>
                  <a:cubicBezTo>
                    <a:pt x="360402" y="873962"/>
                    <a:pt x="355588" y="850792"/>
                    <a:pt x="339189" y="856961"/>
                  </a:cubicBezTo>
                  <a:cubicBezTo>
                    <a:pt x="342423" y="846279"/>
                    <a:pt x="344454" y="836575"/>
                    <a:pt x="345507" y="828225"/>
                  </a:cubicBezTo>
                  <a:cubicBezTo>
                    <a:pt x="346335" y="819800"/>
                    <a:pt x="345884" y="812729"/>
                    <a:pt x="344680" y="807312"/>
                  </a:cubicBezTo>
                  <a:cubicBezTo>
                    <a:pt x="342198" y="796480"/>
                    <a:pt x="336180" y="792267"/>
                    <a:pt x="327303" y="796405"/>
                  </a:cubicBezTo>
                  <a:cubicBezTo>
                    <a:pt x="326852" y="799715"/>
                    <a:pt x="326325" y="803476"/>
                    <a:pt x="325122" y="809419"/>
                  </a:cubicBezTo>
                  <a:cubicBezTo>
                    <a:pt x="323918" y="815361"/>
                    <a:pt x="322113" y="823486"/>
                    <a:pt x="318201" y="835371"/>
                  </a:cubicBezTo>
                  <a:cubicBezTo>
                    <a:pt x="316320" y="832061"/>
                    <a:pt x="315117" y="828074"/>
                    <a:pt x="314440" y="823486"/>
                  </a:cubicBezTo>
                  <a:cubicBezTo>
                    <a:pt x="313687" y="818897"/>
                    <a:pt x="313161" y="813706"/>
                    <a:pt x="313161" y="807989"/>
                  </a:cubicBezTo>
                  <a:cubicBezTo>
                    <a:pt x="312935" y="796630"/>
                    <a:pt x="314590" y="783391"/>
                    <a:pt x="315267" y="769023"/>
                  </a:cubicBezTo>
                  <a:cubicBezTo>
                    <a:pt x="315794" y="761877"/>
                    <a:pt x="316320" y="754505"/>
                    <a:pt x="316847" y="747057"/>
                  </a:cubicBezTo>
                  <a:cubicBezTo>
                    <a:pt x="317223" y="739610"/>
                    <a:pt x="317223" y="732012"/>
                    <a:pt x="317223" y="724490"/>
                  </a:cubicBezTo>
                  <a:cubicBezTo>
                    <a:pt x="317073" y="716967"/>
                    <a:pt x="317148" y="709520"/>
                    <a:pt x="316320" y="702298"/>
                  </a:cubicBezTo>
                  <a:cubicBezTo>
                    <a:pt x="315493" y="695077"/>
                    <a:pt x="314440" y="688081"/>
                    <a:pt x="313010" y="681461"/>
                  </a:cubicBezTo>
                  <a:cubicBezTo>
                    <a:pt x="295633" y="665965"/>
                    <a:pt x="290819" y="622335"/>
                    <a:pt x="269455" y="567646"/>
                  </a:cubicBezTo>
                  <a:cubicBezTo>
                    <a:pt x="278482" y="561929"/>
                    <a:pt x="287283" y="556212"/>
                    <a:pt x="296010" y="550269"/>
                  </a:cubicBezTo>
                  <a:cubicBezTo>
                    <a:pt x="298191" y="554933"/>
                    <a:pt x="300222" y="560048"/>
                    <a:pt x="302103" y="565164"/>
                  </a:cubicBezTo>
                  <a:cubicBezTo>
                    <a:pt x="304059" y="570354"/>
                    <a:pt x="306014" y="575470"/>
                    <a:pt x="307820" y="580284"/>
                  </a:cubicBezTo>
                  <a:cubicBezTo>
                    <a:pt x="315267" y="579757"/>
                    <a:pt x="322790" y="579156"/>
                    <a:pt x="329560" y="578704"/>
                  </a:cubicBezTo>
                  <a:cubicBezTo>
                    <a:pt x="331817" y="578554"/>
                    <a:pt x="334073" y="578403"/>
                    <a:pt x="337082" y="578178"/>
                  </a:cubicBezTo>
                  <a:cubicBezTo>
                    <a:pt x="335803" y="569828"/>
                    <a:pt x="334449" y="561327"/>
                    <a:pt x="333396" y="554632"/>
                  </a:cubicBezTo>
                  <a:cubicBezTo>
                    <a:pt x="332418" y="547862"/>
                    <a:pt x="331140" y="542897"/>
                    <a:pt x="330237" y="537857"/>
                  </a:cubicBezTo>
                  <a:cubicBezTo>
                    <a:pt x="323617" y="535224"/>
                    <a:pt x="317373" y="546057"/>
                    <a:pt x="310603" y="531839"/>
                  </a:cubicBezTo>
                  <a:cubicBezTo>
                    <a:pt x="310152" y="516794"/>
                    <a:pt x="307970" y="500245"/>
                    <a:pt x="306090" y="483545"/>
                  </a:cubicBezTo>
                  <a:cubicBezTo>
                    <a:pt x="299019" y="483169"/>
                    <a:pt x="290894" y="481439"/>
                    <a:pt x="283748" y="481213"/>
                  </a:cubicBezTo>
                  <a:cubicBezTo>
                    <a:pt x="280664" y="469327"/>
                    <a:pt x="277655" y="457818"/>
                    <a:pt x="274646" y="446384"/>
                  </a:cubicBezTo>
                  <a:cubicBezTo>
                    <a:pt x="271261" y="435025"/>
                    <a:pt x="267725" y="423666"/>
                    <a:pt x="263889" y="411931"/>
                  </a:cubicBezTo>
                  <a:cubicBezTo>
                    <a:pt x="261707" y="412608"/>
                    <a:pt x="259601" y="413210"/>
                    <a:pt x="257419" y="413887"/>
                  </a:cubicBezTo>
                  <a:cubicBezTo>
                    <a:pt x="250423" y="401550"/>
                    <a:pt x="243277" y="388987"/>
                    <a:pt x="235830" y="376651"/>
                  </a:cubicBezTo>
                  <a:cubicBezTo>
                    <a:pt x="231918" y="370557"/>
                    <a:pt x="228006" y="364539"/>
                    <a:pt x="224170" y="358521"/>
                  </a:cubicBezTo>
                  <a:cubicBezTo>
                    <a:pt x="220333" y="352503"/>
                    <a:pt x="216497" y="346561"/>
                    <a:pt x="212284" y="340919"/>
                  </a:cubicBezTo>
                  <a:cubicBezTo>
                    <a:pt x="206266" y="331215"/>
                    <a:pt x="200474" y="323316"/>
                    <a:pt x="194306" y="313838"/>
                  </a:cubicBezTo>
                  <a:cubicBezTo>
                    <a:pt x="186708" y="315718"/>
                    <a:pt x="178283" y="316245"/>
                    <a:pt x="171437" y="317975"/>
                  </a:cubicBezTo>
                  <a:cubicBezTo>
                    <a:pt x="163764" y="295709"/>
                    <a:pt x="156242" y="274646"/>
                    <a:pt x="146463" y="252680"/>
                  </a:cubicBezTo>
                  <a:cubicBezTo>
                    <a:pt x="142401" y="249671"/>
                    <a:pt x="138865" y="246211"/>
                    <a:pt x="134803" y="243127"/>
                  </a:cubicBezTo>
                  <a:cubicBezTo>
                    <a:pt x="124347" y="240418"/>
                    <a:pt x="113665" y="238086"/>
                    <a:pt x="102456" y="236431"/>
                  </a:cubicBezTo>
                  <a:lnTo>
                    <a:pt x="86433" y="216723"/>
                  </a:lnTo>
                  <a:cubicBezTo>
                    <a:pt x="81092" y="210178"/>
                    <a:pt x="75225" y="204010"/>
                    <a:pt x="69583" y="197615"/>
                  </a:cubicBezTo>
                  <a:cubicBezTo>
                    <a:pt x="54989" y="187535"/>
                    <a:pt x="37688" y="178283"/>
                    <a:pt x="22718" y="169406"/>
                  </a:cubicBezTo>
                  <a:cubicBezTo>
                    <a:pt x="22116" y="157671"/>
                    <a:pt x="20762" y="144131"/>
                    <a:pt x="19709" y="132095"/>
                  </a:cubicBezTo>
                  <a:cubicBezTo>
                    <a:pt x="26705" y="127356"/>
                    <a:pt x="35055" y="123745"/>
                    <a:pt x="43405" y="120284"/>
                  </a:cubicBezTo>
                  <a:lnTo>
                    <a:pt x="30617" y="105691"/>
                  </a:lnTo>
                  <a:cubicBezTo>
                    <a:pt x="26178" y="100952"/>
                    <a:pt x="21514" y="96513"/>
                    <a:pt x="16775" y="92000"/>
                  </a:cubicBezTo>
                  <a:cubicBezTo>
                    <a:pt x="17377" y="86659"/>
                    <a:pt x="18505" y="80791"/>
                    <a:pt x="20386" y="76428"/>
                  </a:cubicBezTo>
                  <a:cubicBezTo>
                    <a:pt x="18355" y="71388"/>
                    <a:pt x="15872" y="66123"/>
                    <a:pt x="13315" y="60857"/>
                  </a:cubicBezTo>
                  <a:cubicBezTo>
                    <a:pt x="10682" y="55742"/>
                    <a:pt x="7974" y="50701"/>
                    <a:pt x="5642" y="45662"/>
                  </a:cubicBezTo>
                  <a:cubicBezTo>
                    <a:pt x="11209" y="45662"/>
                    <a:pt x="16700" y="45285"/>
                    <a:pt x="22116" y="44909"/>
                  </a:cubicBezTo>
                  <a:cubicBezTo>
                    <a:pt x="27532" y="44608"/>
                    <a:pt x="32948" y="44533"/>
                    <a:pt x="38590" y="44759"/>
                  </a:cubicBezTo>
                  <a:cubicBezTo>
                    <a:pt x="43856" y="31670"/>
                    <a:pt x="48520" y="18881"/>
                    <a:pt x="53485" y="5642"/>
                  </a:cubicBezTo>
                  <a:cubicBezTo>
                    <a:pt x="59051" y="10230"/>
                    <a:pt x="66047" y="15948"/>
                    <a:pt x="73043" y="21665"/>
                  </a:cubicBezTo>
                  <a:cubicBezTo>
                    <a:pt x="74548" y="35506"/>
                    <a:pt x="77707" y="49799"/>
                    <a:pt x="78309" y="63790"/>
                  </a:cubicBezTo>
                  <a:cubicBezTo>
                    <a:pt x="71614" y="62888"/>
                    <a:pt x="65220" y="61910"/>
                    <a:pt x="58525" y="61308"/>
                  </a:cubicBezTo>
                  <a:cubicBezTo>
                    <a:pt x="60932" y="66198"/>
                    <a:pt x="63114" y="71238"/>
                    <a:pt x="65295" y="76278"/>
                  </a:cubicBezTo>
                  <a:cubicBezTo>
                    <a:pt x="76880" y="88916"/>
                    <a:pt x="87261" y="100049"/>
                    <a:pt x="98545" y="112837"/>
                  </a:cubicBezTo>
                  <a:cubicBezTo>
                    <a:pt x="94031" y="116749"/>
                    <a:pt x="103058" y="131267"/>
                    <a:pt x="101253" y="141197"/>
                  </a:cubicBezTo>
                  <a:cubicBezTo>
                    <a:pt x="109903" y="144883"/>
                    <a:pt x="118404" y="148870"/>
                    <a:pt x="126453" y="153308"/>
                  </a:cubicBezTo>
                  <a:cubicBezTo>
                    <a:pt x="129838" y="157069"/>
                    <a:pt x="133524" y="161207"/>
                    <a:pt x="137135" y="165269"/>
                  </a:cubicBezTo>
                  <a:cubicBezTo>
                    <a:pt x="140595" y="169481"/>
                    <a:pt x="144131" y="173769"/>
                    <a:pt x="147290" y="177681"/>
                  </a:cubicBezTo>
                  <a:cubicBezTo>
                    <a:pt x="159401" y="179486"/>
                    <a:pt x="172340" y="180991"/>
                    <a:pt x="183549" y="181893"/>
                  </a:cubicBezTo>
                  <a:cubicBezTo>
                    <a:pt x="185580" y="184677"/>
                    <a:pt x="187686" y="187535"/>
                    <a:pt x="188739" y="188889"/>
                  </a:cubicBezTo>
                  <a:cubicBezTo>
                    <a:pt x="193854" y="185655"/>
                    <a:pt x="198894" y="182420"/>
                    <a:pt x="203934" y="179185"/>
                  </a:cubicBezTo>
                  <a:cubicBezTo>
                    <a:pt x="210253" y="187761"/>
                    <a:pt x="217776" y="197766"/>
                    <a:pt x="223869" y="206492"/>
                  </a:cubicBezTo>
                  <a:cubicBezTo>
                    <a:pt x="221763" y="212811"/>
                    <a:pt x="224396" y="219356"/>
                    <a:pt x="231166" y="226953"/>
                  </a:cubicBezTo>
                  <a:cubicBezTo>
                    <a:pt x="234551" y="230714"/>
                    <a:pt x="239064" y="234776"/>
                    <a:pt x="244481" y="239140"/>
                  </a:cubicBezTo>
                  <a:cubicBezTo>
                    <a:pt x="249746" y="243653"/>
                    <a:pt x="255990" y="248618"/>
                    <a:pt x="263136" y="254034"/>
                  </a:cubicBezTo>
                  <a:cubicBezTo>
                    <a:pt x="266145" y="259074"/>
                    <a:pt x="269004" y="263964"/>
                    <a:pt x="271938" y="268778"/>
                  </a:cubicBezTo>
                  <a:cubicBezTo>
                    <a:pt x="274796" y="273668"/>
                    <a:pt x="277354" y="278633"/>
                    <a:pt x="279987" y="283597"/>
                  </a:cubicBezTo>
                  <a:cubicBezTo>
                    <a:pt x="285177" y="293527"/>
                    <a:pt x="290744" y="303231"/>
                    <a:pt x="295709" y="313763"/>
                  </a:cubicBezTo>
                  <a:cubicBezTo>
                    <a:pt x="303382" y="329936"/>
                    <a:pt x="311280" y="346034"/>
                    <a:pt x="317223" y="361004"/>
                  </a:cubicBezTo>
                  <a:cubicBezTo>
                    <a:pt x="327754" y="374544"/>
                    <a:pt x="332945" y="361681"/>
                    <a:pt x="340768" y="362960"/>
                  </a:cubicBezTo>
                  <a:cubicBezTo>
                    <a:pt x="342950" y="364238"/>
                    <a:pt x="345733" y="367172"/>
                    <a:pt x="347839" y="370331"/>
                  </a:cubicBezTo>
                  <a:cubicBezTo>
                    <a:pt x="352729" y="379359"/>
                    <a:pt x="357092" y="388686"/>
                    <a:pt x="361831" y="397939"/>
                  </a:cubicBezTo>
                  <a:lnTo>
                    <a:pt x="368827" y="411856"/>
                  </a:lnTo>
                  <a:lnTo>
                    <a:pt x="375522" y="425923"/>
                  </a:lnTo>
                  <a:cubicBezTo>
                    <a:pt x="378230" y="433821"/>
                    <a:pt x="380863" y="441645"/>
                    <a:pt x="383421" y="449468"/>
                  </a:cubicBezTo>
                  <a:cubicBezTo>
                    <a:pt x="386054" y="457216"/>
                    <a:pt x="388160" y="465115"/>
                    <a:pt x="390567" y="472938"/>
                  </a:cubicBezTo>
                  <a:cubicBezTo>
                    <a:pt x="392899" y="480762"/>
                    <a:pt x="395382" y="488585"/>
                    <a:pt x="397488" y="496484"/>
                  </a:cubicBezTo>
                  <a:cubicBezTo>
                    <a:pt x="399519" y="504457"/>
                    <a:pt x="401550" y="512506"/>
                    <a:pt x="403656" y="520706"/>
                  </a:cubicBezTo>
                  <a:cubicBezTo>
                    <a:pt x="408847" y="553730"/>
                    <a:pt x="411480" y="585174"/>
                    <a:pt x="413887" y="618273"/>
                  </a:cubicBezTo>
                  <a:cubicBezTo>
                    <a:pt x="413586" y="636702"/>
                    <a:pt x="413360" y="653252"/>
                    <a:pt x="413059" y="671682"/>
                  </a:cubicBezTo>
                  <a:cubicBezTo>
                    <a:pt x="409373" y="677023"/>
                    <a:pt x="405687" y="682289"/>
                    <a:pt x="402754" y="687554"/>
                  </a:cubicBezTo>
                  <a:cubicBezTo>
                    <a:pt x="402001" y="694776"/>
                    <a:pt x="401475" y="701998"/>
                    <a:pt x="400647" y="709219"/>
                  </a:cubicBezTo>
                  <a:cubicBezTo>
                    <a:pt x="399744" y="716441"/>
                    <a:pt x="398917" y="723662"/>
                    <a:pt x="398240" y="730884"/>
                  </a:cubicBezTo>
                  <a:cubicBezTo>
                    <a:pt x="392824" y="733818"/>
                    <a:pt x="387483" y="736827"/>
                    <a:pt x="379584" y="746380"/>
                  </a:cubicBezTo>
                  <a:cubicBezTo>
                    <a:pt x="384474" y="761425"/>
                    <a:pt x="389063" y="776771"/>
                    <a:pt x="393576" y="792343"/>
                  </a:cubicBezTo>
                  <a:cubicBezTo>
                    <a:pt x="401776" y="786626"/>
                    <a:pt x="406214" y="794374"/>
                    <a:pt x="410276" y="803025"/>
                  </a:cubicBezTo>
                  <a:cubicBezTo>
                    <a:pt x="414413" y="811675"/>
                    <a:pt x="418325" y="821229"/>
                    <a:pt x="426374" y="818295"/>
                  </a:cubicBezTo>
                  <a:cubicBezTo>
                    <a:pt x="426825" y="820401"/>
                    <a:pt x="427803" y="824464"/>
                    <a:pt x="428932" y="826720"/>
                  </a:cubicBezTo>
                  <a:cubicBezTo>
                    <a:pt x="425772" y="839584"/>
                    <a:pt x="422011" y="850266"/>
                    <a:pt x="418852" y="863054"/>
                  </a:cubicBezTo>
                  <a:cubicBezTo>
                    <a:pt x="414940" y="869674"/>
                    <a:pt x="411254" y="875917"/>
                    <a:pt x="407493" y="882387"/>
                  </a:cubicBezTo>
                  <a:cubicBezTo>
                    <a:pt x="403581" y="888781"/>
                    <a:pt x="399669" y="895326"/>
                    <a:pt x="395607" y="902697"/>
                  </a:cubicBezTo>
                  <a:cubicBezTo>
                    <a:pt x="393651" y="907888"/>
                    <a:pt x="391620" y="913154"/>
                    <a:pt x="389514" y="918494"/>
                  </a:cubicBezTo>
                  <a:cubicBezTo>
                    <a:pt x="387408" y="923836"/>
                    <a:pt x="385076" y="929177"/>
                    <a:pt x="382894" y="934668"/>
                  </a:cubicBezTo>
                  <a:cubicBezTo>
                    <a:pt x="378456" y="945425"/>
                    <a:pt x="374394" y="956633"/>
                    <a:pt x="369354" y="967466"/>
                  </a:cubicBezTo>
                  <a:close/>
                </a:path>
              </a:pathLst>
            </a:custGeom>
            <a:solidFill>
              <a:srgbClr val="E5BC32"/>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D74309FA-61B9-4E7B-AC10-61CE0217A611}"/>
                </a:ext>
              </a:extLst>
            </p:cNvPr>
            <p:cNvSpPr/>
            <p:nvPr/>
          </p:nvSpPr>
          <p:spPr>
            <a:xfrm>
              <a:off x="1673125" y="5550167"/>
              <a:ext cx="90280" cy="60187"/>
            </a:xfrm>
            <a:custGeom>
              <a:avLst/>
              <a:gdLst>
                <a:gd name="connsiteX0" fmla="*/ 64649 w 90269"/>
                <a:gd name="connsiteY0" fmla="*/ 59202 h 60179"/>
                <a:gd name="connsiteX1" fmla="*/ 47347 w 90269"/>
                <a:gd name="connsiteY1" fmla="*/ 49648 h 60179"/>
                <a:gd name="connsiteX2" fmla="*/ 16279 w 90269"/>
                <a:gd name="connsiteY2" fmla="*/ 33325 h 60179"/>
                <a:gd name="connsiteX3" fmla="*/ 21921 w 90269"/>
                <a:gd name="connsiteY3" fmla="*/ 5642 h 60179"/>
                <a:gd name="connsiteX4" fmla="*/ 41931 w 90269"/>
                <a:gd name="connsiteY4" fmla="*/ 10155 h 60179"/>
                <a:gd name="connsiteX5" fmla="*/ 61715 w 90269"/>
                <a:gd name="connsiteY5" fmla="*/ 19107 h 60179"/>
                <a:gd name="connsiteX6" fmla="*/ 75556 w 90269"/>
                <a:gd name="connsiteY6" fmla="*/ 32798 h 60179"/>
                <a:gd name="connsiteX7" fmla="*/ 88344 w 90269"/>
                <a:gd name="connsiteY7" fmla="*/ 47392 h 60179"/>
                <a:gd name="connsiteX8" fmla="*/ 64649 w 90269"/>
                <a:gd name="connsiteY8" fmla="*/ 59202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69" h="60179">
                  <a:moveTo>
                    <a:pt x="64649" y="59202"/>
                  </a:moveTo>
                  <a:cubicBezTo>
                    <a:pt x="60060" y="54914"/>
                    <a:pt x="54945" y="52808"/>
                    <a:pt x="47347" y="49648"/>
                  </a:cubicBezTo>
                  <a:cubicBezTo>
                    <a:pt x="39824" y="46564"/>
                    <a:pt x="30271" y="41900"/>
                    <a:pt x="16279" y="33325"/>
                  </a:cubicBezTo>
                  <a:cubicBezTo>
                    <a:pt x="-8696" y="7974"/>
                    <a:pt x="17558" y="12713"/>
                    <a:pt x="21921" y="5642"/>
                  </a:cubicBezTo>
                  <a:cubicBezTo>
                    <a:pt x="28465" y="7748"/>
                    <a:pt x="35236" y="8576"/>
                    <a:pt x="41931" y="10155"/>
                  </a:cubicBezTo>
                  <a:cubicBezTo>
                    <a:pt x="48550" y="11885"/>
                    <a:pt x="55245" y="14217"/>
                    <a:pt x="61715" y="19107"/>
                  </a:cubicBezTo>
                  <a:cubicBezTo>
                    <a:pt x="66454" y="23545"/>
                    <a:pt x="71118" y="28059"/>
                    <a:pt x="75556" y="32798"/>
                  </a:cubicBezTo>
                  <a:lnTo>
                    <a:pt x="88344" y="47392"/>
                  </a:lnTo>
                  <a:cubicBezTo>
                    <a:pt x="79994" y="50852"/>
                    <a:pt x="71644" y="54463"/>
                    <a:pt x="64649" y="59202"/>
                  </a:cubicBezTo>
                  <a:close/>
                </a:path>
              </a:pathLst>
            </a:custGeom>
            <a:solidFill>
              <a:srgbClr val="E5BF40"/>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3908FA93-E971-4AD4-8C13-257F327776BB}"/>
                </a:ext>
              </a:extLst>
            </p:cNvPr>
            <p:cNvSpPr/>
            <p:nvPr/>
          </p:nvSpPr>
          <p:spPr>
            <a:xfrm>
              <a:off x="961370" y="5527446"/>
              <a:ext cx="67710" cy="67710"/>
            </a:xfrm>
            <a:custGeom>
              <a:avLst/>
              <a:gdLst>
                <a:gd name="connsiteX0" fmla="*/ 58299 w 67702"/>
                <a:gd name="connsiteY0" fmla="*/ 32948 h 67702"/>
                <a:gd name="connsiteX1" fmla="*/ 43630 w 67702"/>
                <a:gd name="connsiteY1" fmla="*/ 46038 h 67702"/>
                <a:gd name="connsiteX2" fmla="*/ 28435 w 67702"/>
                <a:gd name="connsiteY2" fmla="*/ 59728 h 67702"/>
                <a:gd name="connsiteX3" fmla="*/ 23846 w 67702"/>
                <a:gd name="connsiteY3" fmla="*/ 62211 h 67702"/>
                <a:gd name="connsiteX4" fmla="*/ 5642 w 67702"/>
                <a:gd name="connsiteY4" fmla="*/ 38816 h 67702"/>
                <a:gd name="connsiteX5" fmla="*/ 8801 w 67702"/>
                <a:gd name="connsiteY5" fmla="*/ 29413 h 67702"/>
                <a:gd name="connsiteX6" fmla="*/ 29187 w 67702"/>
                <a:gd name="connsiteY6" fmla="*/ 10983 h 67702"/>
                <a:gd name="connsiteX7" fmla="*/ 40396 w 67702"/>
                <a:gd name="connsiteY7" fmla="*/ 5642 h 67702"/>
                <a:gd name="connsiteX8" fmla="*/ 65521 w 67702"/>
                <a:gd name="connsiteY8" fmla="*/ 14368 h 67702"/>
                <a:gd name="connsiteX9" fmla="*/ 58299 w 67702"/>
                <a:gd name="connsiteY9" fmla="*/ 32948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702" h="67702">
                  <a:moveTo>
                    <a:pt x="58299" y="32948"/>
                  </a:moveTo>
                  <a:cubicBezTo>
                    <a:pt x="53485" y="36935"/>
                    <a:pt x="48670" y="41599"/>
                    <a:pt x="43630" y="46038"/>
                  </a:cubicBezTo>
                  <a:cubicBezTo>
                    <a:pt x="38666" y="50551"/>
                    <a:pt x="33550" y="55140"/>
                    <a:pt x="28435" y="59728"/>
                  </a:cubicBezTo>
                  <a:cubicBezTo>
                    <a:pt x="27307" y="60330"/>
                    <a:pt x="24975" y="61609"/>
                    <a:pt x="23846" y="62211"/>
                  </a:cubicBezTo>
                  <a:cubicBezTo>
                    <a:pt x="17452" y="54613"/>
                    <a:pt x="10983" y="47015"/>
                    <a:pt x="5642" y="38816"/>
                  </a:cubicBezTo>
                  <a:cubicBezTo>
                    <a:pt x="5868" y="36108"/>
                    <a:pt x="7297" y="32798"/>
                    <a:pt x="8801" y="29413"/>
                  </a:cubicBezTo>
                  <a:cubicBezTo>
                    <a:pt x="15045" y="23545"/>
                    <a:pt x="22944" y="17452"/>
                    <a:pt x="29187" y="10983"/>
                  </a:cubicBezTo>
                  <a:cubicBezTo>
                    <a:pt x="32873" y="9177"/>
                    <a:pt x="36559" y="7297"/>
                    <a:pt x="40396" y="5642"/>
                  </a:cubicBezTo>
                  <a:cubicBezTo>
                    <a:pt x="48896" y="8500"/>
                    <a:pt x="57321" y="11359"/>
                    <a:pt x="65521" y="14368"/>
                  </a:cubicBezTo>
                  <a:cubicBezTo>
                    <a:pt x="63565" y="20837"/>
                    <a:pt x="61534" y="26630"/>
                    <a:pt x="58299" y="32948"/>
                  </a:cubicBezTo>
                  <a:close/>
                </a:path>
              </a:pathLst>
            </a:custGeom>
            <a:solidFill>
              <a:srgbClr val="E5B922"/>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54EE92C2-141D-466B-BBAA-20A3DE64E5E1}"/>
                </a:ext>
              </a:extLst>
            </p:cNvPr>
            <p:cNvSpPr/>
            <p:nvPr/>
          </p:nvSpPr>
          <p:spPr>
            <a:xfrm>
              <a:off x="606344" y="5301595"/>
              <a:ext cx="376168" cy="240747"/>
            </a:xfrm>
            <a:custGeom>
              <a:avLst/>
              <a:gdLst>
                <a:gd name="connsiteX0" fmla="*/ 371159 w 376123"/>
                <a:gd name="connsiteY0" fmla="*/ 20085 h 240719"/>
                <a:gd name="connsiteX1" fmla="*/ 306842 w 376123"/>
                <a:gd name="connsiteY1" fmla="*/ 62662 h 240719"/>
                <a:gd name="connsiteX2" fmla="*/ 296386 w 376123"/>
                <a:gd name="connsiteY2" fmla="*/ 59428 h 240719"/>
                <a:gd name="connsiteX3" fmla="*/ 269380 w 376123"/>
                <a:gd name="connsiteY3" fmla="*/ 68981 h 240719"/>
                <a:gd name="connsiteX4" fmla="*/ 242750 w 376123"/>
                <a:gd name="connsiteY4" fmla="*/ 79588 h 240719"/>
                <a:gd name="connsiteX5" fmla="*/ 196713 w 376123"/>
                <a:gd name="connsiteY5" fmla="*/ 118930 h 240719"/>
                <a:gd name="connsiteX6" fmla="*/ 172114 w 376123"/>
                <a:gd name="connsiteY6" fmla="*/ 133374 h 240719"/>
                <a:gd name="connsiteX7" fmla="*/ 159401 w 376123"/>
                <a:gd name="connsiteY7" fmla="*/ 140670 h 240719"/>
                <a:gd name="connsiteX8" fmla="*/ 146538 w 376123"/>
                <a:gd name="connsiteY8" fmla="*/ 148644 h 240719"/>
                <a:gd name="connsiteX9" fmla="*/ 124271 w 376123"/>
                <a:gd name="connsiteY9" fmla="*/ 174522 h 240719"/>
                <a:gd name="connsiteX10" fmla="*/ 99146 w 376123"/>
                <a:gd name="connsiteY10" fmla="*/ 180163 h 240719"/>
                <a:gd name="connsiteX11" fmla="*/ 65671 w 376123"/>
                <a:gd name="connsiteY11" fmla="*/ 204536 h 240719"/>
                <a:gd name="connsiteX12" fmla="*/ 54011 w 376123"/>
                <a:gd name="connsiteY12" fmla="*/ 213262 h 240719"/>
                <a:gd name="connsiteX13" fmla="*/ 42427 w 376123"/>
                <a:gd name="connsiteY13" fmla="*/ 222665 h 240719"/>
                <a:gd name="connsiteX14" fmla="*/ 19935 w 376123"/>
                <a:gd name="connsiteY14" fmla="*/ 241848 h 240719"/>
                <a:gd name="connsiteX15" fmla="*/ 17151 w 376123"/>
                <a:gd name="connsiteY15" fmla="*/ 224847 h 240719"/>
                <a:gd name="connsiteX16" fmla="*/ 61158 w 376123"/>
                <a:gd name="connsiteY16" fmla="*/ 198593 h 240719"/>
                <a:gd name="connsiteX17" fmla="*/ 36033 w 376123"/>
                <a:gd name="connsiteY17" fmla="*/ 198970 h 240719"/>
                <a:gd name="connsiteX18" fmla="*/ 12337 w 376123"/>
                <a:gd name="connsiteY18" fmla="*/ 219055 h 240719"/>
                <a:gd name="connsiteX19" fmla="*/ 5642 w 376123"/>
                <a:gd name="connsiteY19" fmla="*/ 210930 h 240719"/>
                <a:gd name="connsiteX20" fmla="*/ 26479 w 376123"/>
                <a:gd name="connsiteY20" fmla="*/ 181066 h 240719"/>
                <a:gd name="connsiteX21" fmla="*/ 47467 w 376123"/>
                <a:gd name="connsiteY21" fmla="*/ 152782 h 240719"/>
                <a:gd name="connsiteX22" fmla="*/ 75150 w 376123"/>
                <a:gd name="connsiteY22" fmla="*/ 137436 h 240719"/>
                <a:gd name="connsiteX23" fmla="*/ 102005 w 376123"/>
                <a:gd name="connsiteY23" fmla="*/ 123670 h 240719"/>
                <a:gd name="connsiteX24" fmla="*/ 138790 w 376123"/>
                <a:gd name="connsiteY24" fmla="*/ 101252 h 240719"/>
                <a:gd name="connsiteX25" fmla="*/ 176402 w 376123"/>
                <a:gd name="connsiteY25" fmla="*/ 80415 h 240719"/>
                <a:gd name="connsiteX26" fmla="*/ 165946 w 376123"/>
                <a:gd name="connsiteY26" fmla="*/ 113213 h 240719"/>
                <a:gd name="connsiteX27" fmla="*/ 190018 w 376123"/>
                <a:gd name="connsiteY27" fmla="*/ 106293 h 240719"/>
                <a:gd name="connsiteX28" fmla="*/ 210103 w 376123"/>
                <a:gd name="connsiteY28" fmla="*/ 89969 h 240719"/>
                <a:gd name="connsiteX29" fmla="*/ 230338 w 376123"/>
                <a:gd name="connsiteY29" fmla="*/ 73495 h 240719"/>
                <a:gd name="connsiteX30" fmla="*/ 232219 w 376123"/>
                <a:gd name="connsiteY30" fmla="*/ 56193 h 240719"/>
                <a:gd name="connsiteX31" fmla="*/ 258924 w 376123"/>
                <a:gd name="connsiteY31" fmla="*/ 44007 h 240719"/>
                <a:gd name="connsiteX32" fmla="*/ 286080 w 376123"/>
                <a:gd name="connsiteY32" fmla="*/ 32723 h 240719"/>
                <a:gd name="connsiteX33" fmla="*/ 367022 w 376123"/>
                <a:gd name="connsiteY33" fmla="*/ 5642 h 240719"/>
                <a:gd name="connsiteX34" fmla="*/ 371159 w 376123"/>
                <a:gd name="connsiteY34" fmla="*/ 20085 h 24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76123" h="240719">
                  <a:moveTo>
                    <a:pt x="371159" y="20085"/>
                  </a:moveTo>
                  <a:cubicBezTo>
                    <a:pt x="349344" y="32948"/>
                    <a:pt x="327077" y="48369"/>
                    <a:pt x="306842" y="62662"/>
                  </a:cubicBezTo>
                  <a:cubicBezTo>
                    <a:pt x="304435" y="61308"/>
                    <a:pt x="300598" y="60706"/>
                    <a:pt x="296386" y="59428"/>
                  </a:cubicBezTo>
                  <a:cubicBezTo>
                    <a:pt x="287359" y="62662"/>
                    <a:pt x="278332" y="65822"/>
                    <a:pt x="269380" y="68981"/>
                  </a:cubicBezTo>
                  <a:cubicBezTo>
                    <a:pt x="260428" y="72366"/>
                    <a:pt x="251702" y="75977"/>
                    <a:pt x="242750" y="79588"/>
                  </a:cubicBezTo>
                  <a:cubicBezTo>
                    <a:pt x="235980" y="98244"/>
                    <a:pt x="211231" y="109302"/>
                    <a:pt x="196713" y="118930"/>
                  </a:cubicBezTo>
                  <a:cubicBezTo>
                    <a:pt x="188664" y="123820"/>
                    <a:pt x="180539" y="128559"/>
                    <a:pt x="172114" y="133374"/>
                  </a:cubicBezTo>
                  <a:cubicBezTo>
                    <a:pt x="167902" y="135781"/>
                    <a:pt x="163689" y="138188"/>
                    <a:pt x="159401" y="140670"/>
                  </a:cubicBezTo>
                  <a:cubicBezTo>
                    <a:pt x="155189" y="143303"/>
                    <a:pt x="150901" y="145936"/>
                    <a:pt x="146538" y="148644"/>
                  </a:cubicBezTo>
                  <a:cubicBezTo>
                    <a:pt x="139768" y="157370"/>
                    <a:pt x="132471" y="165194"/>
                    <a:pt x="124271" y="174522"/>
                  </a:cubicBezTo>
                  <a:cubicBezTo>
                    <a:pt x="115545" y="176703"/>
                    <a:pt x="108023" y="177907"/>
                    <a:pt x="99146" y="180163"/>
                  </a:cubicBezTo>
                  <a:cubicBezTo>
                    <a:pt x="87787" y="188062"/>
                    <a:pt x="76579" y="196111"/>
                    <a:pt x="65671" y="204536"/>
                  </a:cubicBezTo>
                  <a:cubicBezTo>
                    <a:pt x="61835" y="207395"/>
                    <a:pt x="57923" y="210328"/>
                    <a:pt x="54011" y="213262"/>
                  </a:cubicBezTo>
                  <a:cubicBezTo>
                    <a:pt x="50100" y="216271"/>
                    <a:pt x="46338" y="219506"/>
                    <a:pt x="42427" y="222665"/>
                  </a:cubicBezTo>
                  <a:cubicBezTo>
                    <a:pt x="34754" y="229060"/>
                    <a:pt x="27081" y="235529"/>
                    <a:pt x="19935" y="241848"/>
                  </a:cubicBezTo>
                  <a:cubicBezTo>
                    <a:pt x="19558" y="235980"/>
                    <a:pt x="18731" y="229586"/>
                    <a:pt x="17151" y="224847"/>
                  </a:cubicBezTo>
                  <a:cubicBezTo>
                    <a:pt x="31895" y="214992"/>
                    <a:pt x="45586" y="206868"/>
                    <a:pt x="61158" y="198593"/>
                  </a:cubicBezTo>
                  <a:cubicBezTo>
                    <a:pt x="52883" y="191899"/>
                    <a:pt x="44383" y="193779"/>
                    <a:pt x="36033" y="198970"/>
                  </a:cubicBezTo>
                  <a:cubicBezTo>
                    <a:pt x="27833" y="204311"/>
                    <a:pt x="19935" y="212886"/>
                    <a:pt x="12337" y="219055"/>
                  </a:cubicBezTo>
                  <a:cubicBezTo>
                    <a:pt x="9930" y="216121"/>
                    <a:pt x="7598" y="213262"/>
                    <a:pt x="5642" y="210930"/>
                  </a:cubicBezTo>
                  <a:cubicBezTo>
                    <a:pt x="12487" y="200850"/>
                    <a:pt x="19408" y="190770"/>
                    <a:pt x="26479" y="181066"/>
                  </a:cubicBezTo>
                  <a:cubicBezTo>
                    <a:pt x="33701" y="171512"/>
                    <a:pt x="40772" y="162034"/>
                    <a:pt x="47467" y="152782"/>
                  </a:cubicBezTo>
                  <a:cubicBezTo>
                    <a:pt x="56795" y="147064"/>
                    <a:pt x="66198" y="142325"/>
                    <a:pt x="75150" y="137436"/>
                  </a:cubicBezTo>
                  <a:cubicBezTo>
                    <a:pt x="84252" y="132697"/>
                    <a:pt x="92827" y="127882"/>
                    <a:pt x="102005" y="123670"/>
                  </a:cubicBezTo>
                  <a:cubicBezTo>
                    <a:pt x="114342" y="116147"/>
                    <a:pt x="126378" y="108399"/>
                    <a:pt x="138790" y="101252"/>
                  </a:cubicBezTo>
                  <a:cubicBezTo>
                    <a:pt x="151352" y="94257"/>
                    <a:pt x="163764" y="87110"/>
                    <a:pt x="176402" y="80415"/>
                  </a:cubicBezTo>
                  <a:cubicBezTo>
                    <a:pt x="172265" y="91774"/>
                    <a:pt x="168579" y="103509"/>
                    <a:pt x="165946" y="113213"/>
                  </a:cubicBezTo>
                  <a:cubicBezTo>
                    <a:pt x="173318" y="111935"/>
                    <a:pt x="181593" y="109076"/>
                    <a:pt x="190018" y="106293"/>
                  </a:cubicBezTo>
                  <a:cubicBezTo>
                    <a:pt x="196938" y="100651"/>
                    <a:pt x="203558" y="95310"/>
                    <a:pt x="210103" y="89969"/>
                  </a:cubicBezTo>
                  <a:cubicBezTo>
                    <a:pt x="216723" y="84553"/>
                    <a:pt x="223192" y="78986"/>
                    <a:pt x="230338" y="73495"/>
                  </a:cubicBezTo>
                  <a:cubicBezTo>
                    <a:pt x="229962" y="68530"/>
                    <a:pt x="230865" y="62060"/>
                    <a:pt x="232219" y="56193"/>
                  </a:cubicBezTo>
                  <a:cubicBezTo>
                    <a:pt x="241171" y="52206"/>
                    <a:pt x="249897" y="47843"/>
                    <a:pt x="258924" y="44007"/>
                  </a:cubicBezTo>
                  <a:cubicBezTo>
                    <a:pt x="267951" y="40170"/>
                    <a:pt x="276978" y="36333"/>
                    <a:pt x="286080" y="32723"/>
                  </a:cubicBezTo>
                  <a:cubicBezTo>
                    <a:pt x="312634" y="22567"/>
                    <a:pt x="339640" y="13390"/>
                    <a:pt x="367022" y="5642"/>
                  </a:cubicBezTo>
                  <a:cubicBezTo>
                    <a:pt x="368451" y="10682"/>
                    <a:pt x="369730" y="15045"/>
                    <a:pt x="371159" y="20085"/>
                  </a:cubicBezTo>
                  <a:close/>
                </a:path>
              </a:pathLst>
            </a:custGeom>
            <a:solidFill>
              <a:srgbClr val="E5BC32"/>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E55BD9C2-B769-48E4-A987-0F0CBB8AC102}"/>
                </a:ext>
              </a:extLst>
            </p:cNvPr>
            <p:cNvSpPr/>
            <p:nvPr/>
          </p:nvSpPr>
          <p:spPr>
            <a:xfrm>
              <a:off x="766667" y="5352303"/>
              <a:ext cx="75234" cy="67710"/>
            </a:xfrm>
            <a:custGeom>
              <a:avLst/>
              <a:gdLst>
                <a:gd name="connsiteX0" fmla="*/ 70034 w 75224"/>
                <a:gd name="connsiteY0" fmla="*/ 22868 h 67702"/>
                <a:gd name="connsiteX1" fmla="*/ 49799 w 75224"/>
                <a:gd name="connsiteY1" fmla="*/ 39343 h 67702"/>
                <a:gd name="connsiteX2" fmla="*/ 29714 w 75224"/>
                <a:gd name="connsiteY2" fmla="*/ 55667 h 67702"/>
                <a:gd name="connsiteX3" fmla="*/ 5642 w 75224"/>
                <a:gd name="connsiteY3" fmla="*/ 62587 h 67702"/>
                <a:gd name="connsiteX4" fmla="*/ 16098 w 75224"/>
                <a:gd name="connsiteY4" fmla="*/ 29789 h 67702"/>
                <a:gd name="connsiteX5" fmla="*/ 71915 w 75224"/>
                <a:gd name="connsiteY5" fmla="*/ 5642 h 67702"/>
                <a:gd name="connsiteX6" fmla="*/ 70034 w 75224"/>
                <a:gd name="connsiteY6" fmla="*/ 22868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224" h="67702">
                  <a:moveTo>
                    <a:pt x="70034" y="22868"/>
                  </a:moveTo>
                  <a:cubicBezTo>
                    <a:pt x="62888" y="28360"/>
                    <a:pt x="56419" y="34002"/>
                    <a:pt x="49799" y="39343"/>
                  </a:cubicBezTo>
                  <a:cubicBezTo>
                    <a:pt x="43179" y="44684"/>
                    <a:pt x="36634" y="50025"/>
                    <a:pt x="29714" y="55667"/>
                  </a:cubicBezTo>
                  <a:cubicBezTo>
                    <a:pt x="21364" y="58375"/>
                    <a:pt x="13014" y="61308"/>
                    <a:pt x="5642" y="62587"/>
                  </a:cubicBezTo>
                  <a:cubicBezTo>
                    <a:pt x="8200" y="52808"/>
                    <a:pt x="11886" y="41148"/>
                    <a:pt x="16098" y="29789"/>
                  </a:cubicBezTo>
                  <a:cubicBezTo>
                    <a:pt x="34378" y="22191"/>
                    <a:pt x="53560" y="12788"/>
                    <a:pt x="71915" y="5642"/>
                  </a:cubicBezTo>
                  <a:cubicBezTo>
                    <a:pt x="70636" y="11434"/>
                    <a:pt x="69658" y="17904"/>
                    <a:pt x="70034" y="22868"/>
                  </a:cubicBezTo>
                  <a:close/>
                </a:path>
              </a:pathLst>
            </a:custGeom>
            <a:solidFill>
              <a:srgbClr val="E5B922"/>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BE9FB4B2-E551-4EBA-8B09-98BABA9E3F9D}"/>
                </a:ext>
              </a:extLst>
            </p:cNvPr>
            <p:cNvSpPr/>
            <p:nvPr/>
          </p:nvSpPr>
          <p:spPr>
            <a:xfrm>
              <a:off x="310075" y="5490274"/>
              <a:ext cx="361121" cy="699671"/>
            </a:xfrm>
            <a:custGeom>
              <a:avLst/>
              <a:gdLst>
                <a:gd name="connsiteX0" fmla="*/ 357318 w 361078"/>
                <a:gd name="connsiteY0" fmla="*/ 9936 h 699590"/>
                <a:gd name="connsiteX1" fmla="*/ 313311 w 361078"/>
                <a:gd name="connsiteY1" fmla="*/ 36190 h 699590"/>
                <a:gd name="connsiteX2" fmla="*/ 316095 w 361078"/>
                <a:gd name="connsiteY2" fmla="*/ 53191 h 699590"/>
                <a:gd name="connsiteX3" fmla="*/ 295934 w 361078"/>
                <a:gd name="connsiteY3" fmla="*/ 73878 h 699590"/>
                <a:gd name="connsiteX4" fmla="*/ 286005 w 361078"/>
                <a:gd name="connsiteY4" fmla="*/ 84334 h 699590"/>
                <a:gd name="connsiteX5" fmla="*/ 276376 w 361078"/>
                <a:gd name="connsiteY5" fmla="*/ 95091 h 699590"/>
                <a:gd name="connsiteX6" fmla="*/ 251025 w 361078"/>
                <a:gd name="connsiteY6" fmla="*/ 124128 h 699590"/>
                <a:gd name="connsiteX7" fmla="*/ 226727 w 361078"/>
                <a:gd name="connsiteY7" fmla="*/ 154142 h 699590"/>
                <a:gd name="connsiteX8" fmla="*/ 192952 w 361078"/>
                <a:gd name="connsiteY8" fmla="*/ 180772 h 699590"/>
                <a:gd name="connsiteX9" fmla="*/ 171287 w 361078"/>
                <a:gd name="connsiteY9" fmla="*/ 219588 h 699590"/>
                <a:gd name="connsiteX10" fmla="*/ 95460 w 361078"/>
                <a:gd name="connsiteY10" fmla="*/ 387264 h 699590"/>
                <a:gd name="connsiteX11" fmla="*/ 92376 w 361078"/>
                <a:gd name="connsiteY11" fmla="*/ 395840 h 699590"/>
                <a:gd name="connsiteX12" fmla="*/ 59804 w 361078"/>
                <a:gd name="connsiteY12" fmla="*/ 460006 h 699590"/>
                <a:gd name="connsiteX13" fmla="*/ 70335 w 361078"/>
                <a:gd name="connsiteY13" fmla="*/ 463918 h 699590"/>
                <a:gd name="connsiteX14" fmla="*/ 66198 w 361078"/>
                <a:gd name="connsiteY14" fmla="*/ 479941 h 699590"/>
                <a:gd name="connsiteX15" fmla="*/ 51379 w 361078"/>
                <a:gd name="connsiteY15" fmla="*/ 514018 h 699590"/>
                <a:gd name="connsiteX16" fmla="*/ 40772 w 361078"/>
                <a:gd name="connsiteY16" fmla="*/ 528010 h 699590"/>
                <a:gd name="connsiteX17" fmla="*/ 40922 w 361078"/>
                <a:gd name="connsiteY17" fmla="*/ 592854 h 699590"/>
                <a:gd name="connsiteX18" fmla="*/ 46639 w 361078"/>
                <a:gd name="connsiteY18" fmla="*/ 610832 h 699590"/>
                <a:gd name="connsiteX19" fmla="*/ 44909 w 361078"/>
                <a:gd name="connsiteY19" fmla="*/ 629037 h 699590"/>
                <a:gd name="connsiteX20" fmla="*/ 49498 w 361078"/>
                <a:gd name="connsiteY20" fmla="*/ 664618 h 699590"/>
                <a:gd name="connsiteX21" fmla="*/ 49122 w 361078"/>
                <a:gd name="connsiteY21" fmla="*/ 673720 h 699590"/>
                <a:gd name="connsiteX22" fmla="*/ 27006 w 361078"/>
                <a:gd name="connsiteY22" fmla="*/ 697265 h 699590"/>
                <a:gd name="connsiteX23" fmla="*/ 23997 w 361078"/>
                <a:gd name="connsiteY23" fmla="*/ 687637 h 699590"/>
                <a:gd name="connsiteX24" fmla="*/ 25802 w 361078"/>
                <a:gd name="connsiteY24" fmla="*/ 642803 h 699590"/>
                <a:gd name="connsiteX25" fmla="*/ 10908 w 361078"/>
                <a:gd name="connsiteY25" fmla="*/ 640546 h 699590"/>
                <a:gd name="connsiteX26" fmla="*/ 8275 w 361078"/>
                <a:gd name="connsiteY26" fmla="*/ 613089 h 699590"/>
                <a:gd name="connsiteX27" fmla="*/ 5642 w 361078"/>
                <a:gd name="connsiteY27" fmla="*/ 585331 h 699590"/>
                <a:gd name="connsiteX28" fmla="*/ 12036 w 361078"/>
                <a:gd name="connsiteY28" fmla="*/ 567127 h 699590"/>
                <a:gd name="connsiteX29" fmla="*/ 13390 w 361078"/>
                <a:gd name="connsiteY29" fmla="*/ 557723 h 699590"/>
                <a:gd name="connsiteX30" fmla="*/ 12412 w 361078"/>
                <a:gd name="connsiteY30" fmla="*/ 533877 h 699590"/>
                <a:gd name="connsiteX31" fmla="*/ 13766 w 361078"/>
                <a:gd name="connsiteY31" fmla="*/ 514620 h 699590"/>
                <a:gd name="connsiteX32" fmla="*/ 20988 w 361078"/>
                <a:gd name="connsiteY32" fmla="*/ 486335 h 699590"/>
                <a:gd name="connsiteX33" fmla="*/ 39343 w 361078"/>
                <a:gd name="connsiteY33" fmla="*/ 442178 h 699590"/>
                <a:gd name="connsiteX34" fmla="*/ 47166 w 361078"/>
                <a:gd name="connsiteY34" fmla="*/ 413066 h 699590"/>
                <a:gd name="connsiteX35" fmla="*/ 56343 w 361078"/>
                <a:gd name="connsiteY35" fmla="*/ 384330 h 699590"/>
                <a:gd name="connsiteX36" fmla="*/ 61083 w 361078"/>
                <a:gd name="connsiteY36" fmla="*/ 369962 h 699590"/>
                <a:gd name="connsiteX37" fmla="*/ 66348 w 361078"/>
                <a:gd name="connsiteY37" fmla="*/ 355820 h 699590"/>
                <a:gd name="connsiteX38" fmla="*/ 77030 w 361078"/>
                <a:gd name="connsiteY38" fmla="*/ 327536 h 699590"/>
                <a:gd name="connsiteX39" fmla="*/ 102682 w 361078"/>
                <a:gd name="connsiteY39" fmla="*/ 305419 h 699590"/>
                <a:gd name="connsiteX40" fmla="*/ 105916 w 361078"/>
                <a:gd name="connsiteY40" fmla="*/ 290450 h 699590"/>
                <a:gd name="connsiteX41" fmla="*/ 110957 w 361078"/>
                <a:gd name="connsiteY41" fmla="*/ 274878 h 699590"/>
                <a:gd name="connsiteX42" fmla="*/ 124422 w 361078"/>
                <a:gd name="connsiteY42" fmla="*/ 245390 h 699590"/>
                <a:gd name="connsiteX43" fmla="*/ 139692 w 361078"/>
                <a:gd name="connsiteY43" fmla="*/ 216805 h 699590"/>
                <a:gd name="connsiteX44" fmla="*/ 143755 w 361078"/>
                <a:gd name="connsiteY44" fmla="*/ 206649 h 699590"/>
                <a:gd name="connsiteX45" fmla="*/ 148569 w 361078"/>
                <a:gd name="connsiteY45" fmla="*/ 197096 h 699590"/>
                <a:gd name="connsiteX46" fmla="*/ 159477 w 361078"/>
                <a:gd name="connsiteY46" fmla="*/ 179042 h 699590"/>
                <a:gd name="connsiteX47" fmla="*/ 171738 w 361078"/>
                <a:gd name="connsiteY47" fmla="*/ 162342 h 699590"/>
                <a:gd name="connsiteX48" fmla="*/ 184978 w 361078"/>
                <a:gd name="connsiteY48" fmla="*/ 147071 h 699590"/>
                <a:gd name="connsiteX49" fmla="*/ 198744 w 361078"/>
                <a:gd name="connsiteY49" fmla="*/ 132026 h 699590"/>
                <a:gd name="connsiteX50" fmla="*/ 213187 w 361078"/>
                <a:gd name="connsiteY50" fmla="*/ 117132 h 699590"/>
                <a:gd name="connsiteX51" fmla="*/ 242149 w 361078"/>
                <a:gd name="connsiteY51" fmla="*/ 85086 h 699590"/>
                <a:gd name="connsiteX52" fmla="*/ 271336 w 361078"/>
                <a:gd name="connsiteY52" fmla="*/ 53116 h 699590"/>
                <a:gd name="connsiteX53" fmla="*/ 301802 w 361078"/>
                <a:gd name="connsiteY53" fmla="*/ 22424 h 699590"/>
                <a:gd name="connsiteX54" fmla="*/ 308497 w 361078"/>
                <a:gd name="connsiteY54" fmla="*/ 30548 h 699590"/>
                <a:gd name="connsiteX55" fmla="*/ 332193 w 361078"/>
                <a:gd name="connsiteY55" fmla="*/ 10463 h 699590"/>
                <a:gd name="connsiteX56" fmla="*/ 357318 w 361078"/>
                <a:gd name="connsiteY56" fmla="*/ 9936 h 69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61078" h="699590">
                  <a:moveTo>
                    <a:pt x="357318" y="9936"/>
                  </a:moveTo>
                  <a:cubicBezTo>
                    <a:pt x="341746" y="18211"/>
                    <a:pt x="328130" y="26335"/>
                    <a:pt x="313311" y="36190"/>
                  </a:cubicBezTo>
                  <a:cubicBezTo>
                    <a:pt x="314891" y="40854"/>
                    <a:pt x="315718" y="47323"/>
                    <a:pt x="316095" y="53191"/>
                  </a:cubicBezTo>
                  <a:lnTo>
                    <a:pt x="295934" y="73878"/>
                  </a:lnTo>
                  <a:lnTo>
                    <a:pt x="286005" y="84334"/>
                  </a:lnTo>
                  <a:cubicBezTo>
                    <a:pt x="282695" y="87869"/>
                    <a:pt x="279611" y="91480"/>
                    <a:pt x="276376" y="95091"/>
                  </a:cubicBezTo>
                  <a:cubicBezTo>
                    <a:pt x="267725" y="104945"/>
                    <a:pt x="258999" y="114198"/>
                    <a:pt x="251025" y="124128"/>
                  </a:cubicBezTo>
                  <a:cubicBezTo>
                    <a:pt x="242976" y="133982"/>
                    <a:pt x="234927" y="143837"/>
                    <a:pt x="226727" y="154142"/>
                  </a:cubicBezTo>
                  <a:cubicBezTo>
                    <a:pt x="213337" y="163245"/>
                    <a:pt x="200324" y="170692"/>
                    <a:pt x="192952" y="180772"/>
                  </a:cubicBezTo>
                  <a:cubicBezTo>
                    <a:pt x="185805" y="193861"/>
                    <a:pt x="179862" y="205446"/>
                    <a:pt x="171287" y="219588"/>
                  </a:cubicBezTo>
                  <a:cubicBezTo>
                    <a:pt x="141046" y="272396"/>
                    <a:pt x="114718" y="329642"/>
                    <a:pt x="95460" y="387264"/>
                  </a:cubicBezTo>
                  <a:cubicBezTo>
                    <a:pt x="94257" y="390649"/>
                    <a:pt x="92978" y="394110"/>
                    <a:pt x="92376" y="395840"/>
                  </a:cubicBezTo>
                  <a:cubicBezTo>
                    <a:pt x="68906" y="427509"/>
                    <a:pt x="66273" y="438793"/>
                    <a:pt x="59804" y="460006"/>
                  </a:cubicBezTo>
                  <a:cubicBezTo>
                    <a:pt x="63339" y="461360"/>
                    <a:pt x="66875" y="462639"/>
                    <a:pt x="70335" y="463918"/>
                  </a:cubicBezTo>
                  <a:cubicBezTo>
                    <a:pt x="68680" y="469184"/>
                    <a:pt x="67552" y="474600"/>
                    <a:pt x="66198" y="479941"/>
                  </a:cubicBezTo>
                  <a:cubicBezTo>
                    <a:pt x="59804" y="495136"/>
                    <a:pt x="54914" y="506194"/>
                    <a:pt x="51379" y="514018"/>
                  </a:cubicBezTo>
                  <a:cubicBezTo>
                    <a:pt x="47693" y="521841"/>
                    <a:pt x="44608" y="526204"/>
                    <a:pt x="40772" y="528010"/>
                  </a:cubicBezTo>
                  <a:cubicBezTo>
                    <a:pt x="53410" y="550953"/>
                    <a:pt x="45511" y="576755"/>
                    <a:pt x="40922" y="592854"/>
                  </a:cubicBezTo>
                  <a:cubicBezTo>
                    <a:pt x="42427" y="598871"/>
                    <a:pt x="44232" y="604814"/>
                    <a:pt x="46639" y="610832"/>
                  </a:cubicBezTo>
                  <a:cubicBezTo>
                    <a:pt x="46113" y="616248"/>
                    <a:pt x="45586" y="621740"/>
                    <a:pt x="44909" y="629037"/>
                  </a:cubicBezTo>
                  <a:cubicBezTo>
                    <a:pt x="45887" y="640320"/>
                    <a:pt x="47843" y="653409"/>
                    <a:pt x="49498" y="664618"/>
                  </a:cubicBezTo>
                  <a:cubicBezTo>
                    <a:pt x="49423" y="666498"/>
                    <a:pt x="49272" y="670034"/>
                    <a:pt x="49122" y="673720"/>
                  </a:cubicBezTo>
                  <a:cubicBezTo>
                    <a:pt x="41900" y="682070"/>
                    <a:pt x="34528" y="688615"/>
                    <a:pt x="27006" y="697265"/>
                  </a:cubicBezTo>
                  <a:cubicBezTo>
                    <a:pt x="26253" y="695310"/>
                    <a:pt x="24749" y="691398"/>
                    <a:pt x="23997" y="687637"/>
                  </a:cubicBezTo>
                  <a:cubicBezTo>
                    <a:pt x="24147" y="672742"/>
                    <a:pt x="25125" y="657772"/>
                    <a:pt x="25802" y="642803"/>
                  </a:cubicBezTo>
                  <a:cubicBezTo>
                    <a:pt x="20612" y="641975"/>
                    <a:pt x="16098" y="641298"/>
                    <a:pt x="10908" y="640546"/>
                  </a:cubicBezTo>
                  <a:cubicBezTo>
                    <a:pt x="9930" y="631820"/>
                    <a:pt x="9253" y="622492"/>
                    <a:pt x="8275" y="613089"/>
                  </a:cubicBezTo>
                  <a:cubicBezTo>
                    <a:pt x="7447" y="603761"/>
                    <a:pt x="6168" y="594283"/>
                    <a:pt x="5642" y="585331"/>
                  </a:cubicBezTo>
                  <a:cubicBezTo>
                    <a:pt x="8200" y="578109"/>
                    <a:pt x="9704" y="572543"/>
                    <a:pt x="12036" y="567127"/>
                  </a:cubicBezTo>
                  <a:cubicBezTo>
                    <a:pt x="12563" y="563365"/>
                    <a:pt x="12863" y="561485"/>
                    <a:pt x="13390" y="557723"/>
                  </a:cubicBezTo>
                  <a:cubicBezTo>
                    <a:pt x="12412" y="548922"/>
                    <a:pt x="12262" y="541024"/>
                    <a:pt x="12412" y="533877"/>
                  </a:cubicBezTo>
                  <a:cubicBezTo>
                    <a:pt x="12563" y="526731"/>
                    <a:pt x="13089" y="520337"/>
                    <a:pt x="13766" y="514620"/>
                  </a:cubicBezTo>
                  <a:cubicBezTo>
                    <a:pt x="15195" y="503185"/>
                    <a:pt x="17979" y="494158"/>
                    <a:pt x="20988" y="486335"/>
                  </a:cubicBezTo>
                  <a:cubicBezTo>
                    <a:pt x="27081" y="470613"/>
                    <a:pt x="34002" y="459555"/>
                    <a:pt x="39343" y="442178"/>
                  </a:cubicBezTo>
                  <a:cubicBezTo>
                    <a:pt x="41900" y="432474"/>
                    <a:pt x="44307" y="422695"/>
                    <a:pt x="47166" y="413066"/>
                  </a:cubicBezTo>
                  <a:lnTo>
                    <a:pt x="56343" y="384330"/>
                  </a:lnTo>
                  <a:cubicBezTo>
                    <a:pt x="57923" y="379516"/>
                    <a:pt x="59428" y="374702"/>
                    <a:pt x="61083" y="369962"/>
                  </a:cubicBezTo>
                  <a:lnTo>
                    <a:pt x="66348" y="355820"/>
                  </a:lnTo>
                  <a:lnTo>
                    <a:pt x="77030" y="327536"/>
                  </a:lnTo>
                  <a:cubicBezTo>
                    <a:pt x="93730" y="322646"/>
                    <a:pt x="99673" y="314823"/>
                    <a:pt x="102682" y="305419"/>
                  </a:cubicBezTo>
                  <a:cubicBezTo>
                    <a:pt x="104186" y="300756"/>
                    <a:pt x="104939" y="295640"/>
                    <a:pt x="105916" y="290450"/>
                  </a:cubicBezTo>
                  <a:cubicBezTo>
                    <a:pt x="107045" y="285335"/>
                    <a:pt x="108399" y="279993"/>
                    <a:pt x="110957" y="274878"/>
                  </a:cubicBezTo>
                  <a:cubicBezTo>
                    <a:pt x="115244" y="265325"/>
                    <a:pt x="119607" y="255245"/>
                    <a:pt x="124422" y="245390"/>
                  </a:cubicBezTo>
                  <a:cubicBezTo>
                    <a:pt x="129462" y="235611"/>
                    <a:pt x="134577" y="225982"/>
                    <a:pt x="139692" y="216805"/>
                  </a:cubicBezTo>
                  <a:cubicBezTo>
                    <a:pt x="140971" y="213344"/>
                    <a:pt x="142325" y="209959"/>
                    <a:pt x="143755" y="206649"/>
                  </a:cubicBezTo>
                  <a:cubicBezTo>
                    <a:pt x="145259" y="203340"/>
                    <a:pt x="146914" y="200255"/>
                    <a:pt x="148569" y="197096"/>
                  </a:cubicBezTo>
                  <a:cubicBezTo>
                    <a:pt x="151954" y="190852"/>
                    <a:pt x="155640" y="184909"/>
                    <a:pt x="159477" y="179042"/>
                  </a:cubicBezTo>
                  <a:cubicBezTo>
                    <a:pt x="163388" y="173325"/>
                    <a:pt x="167375" y="167382"/>
                    <a:pt x="171738" y="162342"/>
                  </a:cubicBezTo>
                  <a:cubicBezTo>
                    <a:pt x="176026" y="157151"/>
                    <a:pt x="180464" y="152111"/>
                    <a:pt x="184978" y="147071"/>
                  </a:cubicBezTo>
                  <a:cubicBezTo>
                    <a:pt x="189566" y="142106"/>
                    <a:pt x="194080" y="137066"/>
                    <a:pt x="198744" y="132026"/>
                  </a:cubicBezTo>
                  <a:cubicBezTo>
                    <a:pt x="203483" y="127137"/>
                    <a:pt x="208297" y="122172"/>
                    <a:pt x="213187" y="117132"/>
                  </a:cubicBezTo>
                  <a:cubicBezTo>
                    <a:pt x="222891" y="107052"/>
                    <a:pt x="232369" y="96370"/>
                    <a:pt x="242149" y="85086"/>
                  </a:cubicBezTo>
                  <a:cubicBezTo>
                    <a:pt x="251702" y="74329"/>
                    <a:pt x="261180" y="63346"/>
                    <a:pt x="271336" y="53116"/>
                  </a:cubicBezTo>
                  <a:cubicBezTo>
                    <a:pt x="281416" y="42810"/>
                    <a:pt x="291195" y="32203"/>
                    <a:pt x="301802" y="22424"/>
                  </a:cubicBezTo>
                  <a:cubicBezTo>
                    <a:pt x="303682" y="24756"/>
                    <a:pt x="306090" y="27614"/>
                    <a:pt x="308497" y="30548"/>
                  </a:cubicBezTo>
                  <a:cubicBezTo>
                    <a:pt x="316019" y="24380"/>
                    <a:pt x="323993" y="15804"/>
                    <a:pt x="332193" y="10463"/>
                  </a:cubicBezTo>
                  <a:cubicBezTo>
                    <a:pt x="340467" y="5122"/>
                    <a:pt x="349043" y="3242"/>
                    <a:pt x="357318" y="9936"/>
                  </a:cubicBezTo>
                  <a:close/>
                </a:path>
              </a:pathLst>
            </a:custGeom>
            <a:solidFill>
              <a:srgbClr val="E5B922"/>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99041C54-4590-435A-831B-A3B4E31B01C1}"/>
                </a:ext>
              </a:extLst>
            </p:cNvPr>
            <p:cNvSpPr/>
            <p:nvPr/>
          </p:nvSpPr>
          <p:spPr>
            <a:xfrm>
              <a:off x="340469" y="6401509"/>
              <a:ext cx="985559" cy="729764"/>
            </a:xfrm>
            <a:custGeom>
              <a:avLst/>
              <a:gdLst>
                <a:gd name="connsiteX0" fmla="*/ 23019 w 985444"/>
                <a:gd name="connsiteY0" fmla="*/ 7974 h 729680"/>
                <a:gd name="connsiteX1" fmla="*/ 37913 w 985444"/>
                <a:gd name="connsiteY1" fmla="*/ 5642 h 729680"/>
                <a:gd name="connsiteX2" fmla="*/ 58374 w 985444"/>
                <a:gd name="connsiteY2" fmla="*/ 60330 h 729680"/>
                <a:gd name="connsiteX3" fmla="*/ 70335 w 985444"/>
                <a:gd name="connsiteY3" fmla="*/ 86960 h 729680"/>
                <a:gd name="connsiteX4" fmla="*/ 83048 w 985444"/>
                <a:gd name="connsiteY4" fmla="*/ 113138 h 729680"/>
                <a:gd name="connsiteX5" fmla="*/ 85531 w 985444"/>
                <a:gd name="connsiteY5" fmla="*/ 139166 h 729680"/>
                <a:gd name="connsiteX6" fmla="*/ 78986 w 985444"/>
                <a:gd name="connsiteY6" fmla="*/ 168654 h 729680"/>
                <a:gd name="connsiteX7" fmla="*/ 94633 w 985444"/>
                <a:gd name="connsiteY7" fmla="*/ 192576 h 729680"/>
                <a:gd name="connsiteX8" fmla="*/ 110054 w 985444"/>
                <a:gd name="connsiteY8" fmla="*/ 214692 h 729680"/>
                <a:gd name="connsiteX9" fmla="*/ 117050 w 985444"/>
                <a:gd name="connsiteY9" fmla="*/ 231467 h 729680"/>
                <a:gd name="connsiteX10" fmla="*/ 124647 w 985444"/>
                <a:gd name="connsiteY10" fmla="*/ 248016 h 729680"/>
                <a:gd name="connsiteX11" fmla="*/ 140144 w 985444"/>
                <a:gd name="connsiteY11" fmla="*/ 281115 h 729680"/>
                <a:gd name="connsiteX12" fmla="*/ 169030 w 985444"/>
                <a:gd name="connsiteY12" fmla="*/ 303081 h 729680"/>
                <a:gd name="connsiteX13" fmla="*/ 188589 w 985444"/>
                <a:gd name="connsiteY13" fmla="*/ 313537 h 729680"/>
                <a:gd name="connsiteX14" fmla="*/ 208297 w 985444"/>
                <a:gd name="connsiteY14" fmla="*/ 333622 h 729680"/>
                <a:gd name="connsiteX15" fmla="*/ 218678 w 985444"/>
                <a:gd name="connsiteY15" fmla="*/ 346561 h 729680"/>
                <a:gd name="connsiteX16" fmla="*/ 228082 w 985444"/>
                <a:gd name="connsiteY16" fmla="*/ 366871 h 729680"/>
                <a:gd name="connsiteX17" fmla="*/ 238763 w 985444"/>
                <a:gd name="connsiteY17" fmla="*/ 386430 h 729680"/>
                <a:gd name="connsiteX18" fmla="*/ 255087 w 985444"/>
                <a:gd name="connsiteY18" fmla="*/ 399895 h 729680"/>
                <a:gd name="connsiteX19" fmla="*/ 271862 w 985444"/>
                <a:gd name="connsiteY19" fmla="*/ 416821 h 729680"/>
                <a:gd name="connsiteX20" fmla="*/ 288788 w 985444"/>
                <a:gd name="connsiteY20" fmla="*/ 433520 h 729680"/>
                <a:gd name="connsiteX21" fmla="*/ 306315 w 985444"/>
                <a:gd name="connsiteY21" fmla="*/ 445406 h 729680"/>
                <a:gd name="connsiteX22" fmla="*/ 318878 w 985444"/>
                <a:gd name="connsiteY22" fmla="*/ 463986 h 729680"/>
                <a:gd name="connsiteX23" fmla="*/ 332193 w 985444"/>
                <a:gd name="connsiteY23" fmla="*/ 481965 h 729680"/>
                <a:gd name="connsiteX24" fmla="*/ 359499 w 985444"/>
                <a:gd name="connsiteY24" fmla="*/ 502125 h 729680"/>
                <a:gd name="connsiteX25" fmla="*/ 379735 w 985444"/>
                <a:gd name="connsiteY25" fmla="*/ 523790 h 729680"/>
                <a:gd name="connsiteX26" fmla="*/ 455110 w 985444"/>
                <a:gd name="connsiteY26" fmla="*/ 572837 h 729680"/>
                <a:gd name="connsiteX27" fmla="*/ 465717 w 985444"/>
                <a:gd name="connsiteY27" fmla="*/ 577200 h 729680"/>
                <a:gd name="connsiteX28" fmla="*/ 476624 w 985444"/>
                <a:gd name="connsiteY28" fmla="*/ 581111 h 729680"/>
                <a:gd name="connsiteX29" fmla="*/ 498665 w 985444"/>
                <a:gd name="connsiteY29" fmla="*/ 588333 h 729680"/>
                <a:gd name="connsiteX30" fmla="*/ 511679 w 985444"/>
                <a:gd name="connsiteY30" fmla="*/ 599241 h 729680"/>
                <a:gd name="connsiteX31" fmla="*/ 574793 w 985444"/>
                <a:gd name="connsiteY31" fmla="*/ 616091 h 729680"/>
                <a:gd name="connsiteX32" fmla="*/ 604882 w 985444"/>
                <a:gd name="connsiteY32" fmla="*/ 635048 h 729680"/>
                <a:gd name="connsiteX33" fmla="*/ 633393 w 985444"/>
                <a:gd name="connsiteY33" fmla="*/ 637530 h 729680"/>
                <a:gd name="connsiteX34" fmla="*/ 661828 w 985444"/>
                <a:gd name="connsiteY34" fmla="*/ 638809 h 729680"/>
                <a:gd name="connsiteX35" fmla="*/ 681160 w 985444"/>
                <a:gd name="connsiteY35" fmla="*/ 650318 h 729680"/>
                <a:gd name="connsiteX36" fmla="*/ 701020 w 985444"/>
                <a:gd name="connsiteY36" fmla="*/ 661075 h 729680"/>
                <a:gd name="connsiteX37" fmla="*/ 771280 w 985444"/>
                <a:gd name="connsiteY37" fmla="*/ 663633 h 729680"/>
                <a:gd name="connsiteX38" fmla="*/ 806184 w 985444"/>
                <a:gd name="connsiteY38" fmla="*/ 665063 h 729680"/>
                <a:gd name="connsiteX39" fmla="*/ 837703 w 985444"/>
                <a:gd name="connsiteY39" fmla="*/ 661828 h 729680"/>
                <a:gd name="connsiteX40" fmla="*/ 899463 w 985444"/>
                <a:gd name="connsiteY40" fmla="*/ 669049 h 729680"/>
                <a:gd name="connsiteX41" fmla="*/ 922933 w 985444"/>
                <a:gd name="connsiteY41" fmla="*/ 672585 h 729680"/>
                <a:gd name="connsiteX42" fmla="*/ 937903 w 985444"/>
                <a:gd name="connsiteY42" fmla="*/ 672359 h 729680"/>
                <a:gd name="connsiteX43" fmla="*/ 952722 w 985444"/>
                <a:gd name="connsiteY43" fmla="*/ 671457 h 729680"/>
                <a:gd name="connsiteX44" fmla="*/ 978298 w 985444"/>
                <a:gd name="connsiteY44" fmla="*/ 685072 h 729680"/>
                <a:gd name="connsiteX45" fmla="*/ 935947 w 985444"/>
                <a:gd name="connsiteY45" fmla="*/ 695754 h 729680"/>
                <a:gd name="connsiteX46" fmla="*/ 913154 w 985444"/>
                <a:gd name="connsiteY46" fmla="*/ 701321 h 729680"/>
                <a:gd name="connsiteX47" fmla="*/ 804905 w 985444"/>
                <a:gd name="connsiteY47" fmla="*/ 694701 h 729680"/>
                <a:gd name="connsiteX48" fmla="*/ 775191 w 985444"/>
                <a:gd name="connsiteY48" fmla="*/ 697635 h 729680"/>
                <a:gd name="connsiteX49" fmla="*/ 760598 w 985444"/>
                <a:gd name="connsiteY49" fmla="*/ 699139 h 729680"/>
                <a:gd name="connsiteX50" fmla="*/ 746606 w 985444"/>
                <a:gd name="connsiteY50" fmla="*/ 700042 h 729680"/>
                <a:gd name="connsiteX51" fmla="*/ 721255 w 985444"/>
                <a:gd name="connsiteY51" fmla="*/ 687855 h 729680"/>
                <a:gd name="connsiteX52" fmla="*/ 696581 w 985444"/>
                <a:gd name="connsiteY52" fmla="*/ 674691 h 729680"/>
                <a:gd name="connsiteX53" fmla="*/ 675970 w 985444"/>
                <a:gd name="connsiteY53" fmla="*/ 669275 h 729680"/>
                <a:gd name="connsiteX54" fmla="*/ 655434 w 985444"/>
                <a:gd name="connsiteY54" fmla="*/ 664310 h 729680"/>
                <a:gd name="connsiteX55" fmla="*/ 634747 w 985444"/>
                <a:gd name="connsiteY55" fmla="*/ 661527 h 729680"/>
                <a:gd name="connsiteX56" fmla="*/ 613834 w 985444"/>
                <a:gd name="connsiteY56" fmla="*/ 661301 h 729680"/>
                <a:gd name="connsiteX57" fmla="*/ 653854 w 985444"/>
                <a:gd name="connsiteY57" fmla="*/ 685373 h 729680"/>
                <a:gd name="connsiteX58" fmla="*/ 695528 w 985444"/>
                <a:gd name="connsiteY58" fmla="*/ 707640 h 729680"/>
                <a:gd name="connsiteX59" fmla="*/ 678678 w 985444"/>
                <a:gd name="connsiteY59" fmla="*/ 725919 h 729680"/>
                <a:gd name="connsiteX60" fmla="*/ 661978 w 985444"/>
                <a:gd name="connsiteY60" fmla="*/ 719901 h 729680"/>
                <a:gd name="connsiteX61" fmla="*/ 645880 w 985444"/>
                <a:gd name="connsiteY61" fmla="*/ 713733 h 729680"/>
                <a:gd name="connsiteX62" fmla="*/ 614511 w 985444"/>
                <a:gd name="connsiteY62" fmla="*/ 702148 h 729680"/>
                <a:gd name="connsiteX63" fmla="*/ 554181 w 985444"/>
                <a:gd name="connsiteY63" fmla="*/ 677400 h 729680"/>
                <a:gd name="connsiteX64" fmla="*/ 483394 w 985444"/>
                <a:gd name="connsiteY64" fmla="*/ 645504 h 729680"/>
                <a:gd name="connsiteX65" fmla="*/ 442924 w 985444"/>
                <a:gd name="connsiteY65" fmla="*/ 622184 h 729680"/>
                <a:gd name="connsiteX66" fmla="*/ 402904 w 985444"/>
                <a:gd name="connsiteY66" fmla="*/ 595705 h 729680"/>
                <a:gd name="connsiteX67" fmla="*/ 396284 w 985444"/>
                <a:gd name="connsiteY67" fmla="*/ 591417 h 729680"/>
                <a:gd name="connsiteX68" fmla="*/ 355287 w 985444"/>
                <a:gd name="connsiteY68" fmla="*/ 572461 h 729680"/>
                <a:gd name="connsiteX69" fmla="*/ 318351 w 985444"/>
                <a:gd name="connsiteY69" fmla="*/ 547862 h 729680"/>
                <a:gd name="connsiteX70" fmla="*/ 281341 w 985444"/>
                <a:gd name="connsiteY70" fmla="*/ 514312 h 729680"/>
                <a:gd name="connsiteX71" fmla="*/ 261933 w 985444"/>
                <a:gd name="connsiteY71" fmla="*/ 492722 h 729680"/>
                <a:gd name="connsiteX72" fmla="*/ 241321 w 985444"/>
                <a:gd name="connsiteY72" fmla="*/ 467447 h 729680"/>
                <a:gd name="connsiteX73" fmla="*/ 205063 w 985444"/>
                <a:gd name="connsiteY73" fmla="*/ 424644 h 729680"/>
                <a:gd name="connsiteX74" fmla="*/ 187535 w 985444"/>
                <a:gd name="connsiteY74" fmla="*/ 402302 h 729680"/>
                <a:gd name="connsiteX75" fmla="*/ 170610 w 985444"/>
                <a:gd name="connsiteY75" fmla="*/ 378832 h 729680"/>
                <a:gd name="connsiteX76" fmla="*/ 192801 w 985444"/>
                <a:gd name="connsiteY76" fmla="*/ 391921 h 729680"/>
                <a:gd name="connsiteX77" fmla="*/ 215369 w 985444"/>
                <a:gd name="connsiteY77" fmla="*/ 404032 h 729680"/>
                <a:gd name="connsiteX78" fmla="*/ 207921 w 985444"/>
                <a:gd name="connsiteY78" fmla="*/ 387107 h 729680"/>
                <a:gd name="connsiteX79" fmla="*/ 201151 w 985444"/>
                <a:gd name="connsiteY79" fmla="*/ 369955 h 729680"/>
                <a:gd name="connsiteX80" fmla="*/ 166849 w 985444"/>
                <a:gd name="connsiteY80" fmla="*/ 341897 h 729680"/>
                <a:gd name="connsiteX81" fmla="*/ 149396 w 985444"/>
                <a:gd name="connsiteY81" fmla="*/ 330388 h 729680"/>
                <a:gd name="connsiteX82" fmla="*/ 133223 w 985444"/>
                <a:gd name="connsiteY82" fmla="*/ 315343 h 729680"/>
                <a:gd name="connsiteX83" fmla="*/ 103284 w 985444"/>
                <a:gd name="connsiteY83" fmla="*/ 291421 h 729680"/>
                <a:gd name="connsiteX84" fmla="*/ 75074 w 985444"/>
                <a:gd name="connsiteY84" fmla="*/ 254862 h 729680"/>
                <a:gd name="connsiteX85" fmla="*/ 53410 w 985444"/>
                <a:gd name="connsiteY85" fmla="*/ 212961 h 729680"/>
                <a:gd name="connsiteX86" fmla="*/ 41975 w 985444"/>
                <a:gd name="connsiteY86" fmla="*/ 173770 h 729680"/>
                <a:gd name="connsiteX87" fmla="*/ 41599 w 985444"/>
                <a:gd name="connsiteY87" fmla="*/ 163689 h 729680"/>
                <a:gd name="connsiteX88" fmla="*/ 38590 w 985444"/>
                <a:gd name="connsiteY88" fmla="*/ 126303 h 729680"/>
                <a:gd name="connsiteX89" fmla="*/ 28661 w 985444"/>
                <a:gd name="connsiteY89" fmla="*/ 98093 h 729680"/>
                <a:gd name="connsiteX90" fmla="*/ 26780 w 985444"/>
                <a:gd name="connsiteY90" fmla="*/ 72442 h 729680"/>
                <a:gd name="connsiteX91" fmla="*/ 10231 w 985444"/>
                <a:gd name="connsiteY91" fmla="*/ 29263 h 729680"/>
                <a:gd name="connsiteX92" fmla="*/ 5642 w 985444"/>
                <a:gd name="connsiteY92" fmla="*/ 10757 h 729680"/>
                <a:gd name="connsiteX93" fmla="*/ 23019 w 985444"/>
                <a:gd name="connsiteY93" fmla="*/ 7974 h 7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985444" h="729680">
                  <a:moveTo>
                    <a:pt x="23019" y="7974"/>
                  </a:moveTo>
                  <a:cubicBezTo>
                    <a:pt x="28209" y="7146"/>
                    <a:pt x="32648" y="6470"/>
                    <a:pt x="37913" y="5642"/>
                  </a:cubicBezTo>
                  <a:cubicBezTo>
                    <a:pt x="43706" y="24223"/>
                    <a:pt x="51153" y="42276"/>
                    <a:pt x="58374" y="60330"/>
                  </a:cubicBezTo>
                  <a:cubicBezTo>
                    <a:pt x="62060" y="69357"/>
                    <a:pt x="66273" y="78083"/>
                    <a:pt x="70335" y="86960"/>
                  </a:cubicBezTo>
                  <a:cubicBezTo>
                    <a:pt x="74397" y="95761"/>
                    <a:pt x="78459" y="104563"/>
                    <a:pt x="83048" y="113138"/>
                  </a:cubicBezTo>
                  <a:cubicBezTo>
                    <a:pt x="83650" y="120586"/>
                    <a:pt x="84929" y="129687"/>
                    <a:pt x="85531" y="139166"/>
                  </a:cubicBezTo>
                  <a:cubicBezTo>
                    <a:pt x="83123" y="149547"/>
                    <a:pt x="82296" y="159627"/>
                    <a:pt x="78986" y="168654"/>
                  </a:cubicBezTo>
                  <a:cubicBezTo>
                    <a:pt x="84252" y="176703"/>
                    <a:pt x="89517" y="184752"/>
                    <a:pt x="94633" y="192576"/>
                  </a:cubicBezTo>
                  <a:cubicBezTo>
                    <a:pt x="99974" y="200174"/>
                    <a:pt x="105164" y="207621"/>
                    <a:pt x="110054" y="214692"/>
                  </a:cubicBezTo>
                  <a:cubicBezTo>
                    <a:pt x="112386" y="220258"/>
                    <a:pt x="114567" y="225900"/>
                    <a:pt x="117050" y="231467"/>
                  </a:cubicBezTo>
                  <a:lnTo>
                    <a:pt x="124647" y="248016"/>
                  </a:lnTo>
                  <a:cubicBezTo>
                    <a:pt x="129763" y="259074"/>
                    <a:pt x="134577" y="270283"/>
                    <a:pt x="140144" y="281115"/>
                  </a:cubicBezTo>
                  <a:cubicBezTo>
                    <a:pt x="149848" y="285629"/>
                    <a:pt x="160078" y="295408"/>
                    <a:pt x="169030" y="303081"/>
                  </a:cubicBezTo>
                  <a:cubicBezTo>
                    <a:pt x="178132" y="310679"/>
                    <a:pt x="185580" y="316395"/>
                    <a:pt x="188589" y="313537"/>
                  </a:cubicBezTo>
                  <a:cubicBezTo>
                    <a:pt x="195434" y="320157"/>
                    <a:pt x="201828" y="327002"/>
                    <a:pt x="208297" y="333622"/>
                  </a:cubicBezTo>
                  <a:cubicBezTo>
                    <a:pt x="211758" y="337985"/>
                    <a:pt x="215218" y="342273"/>
                    <a:pt x="218678" y="346561"/>
                  </a:cubicBezTo>
                  <a:cubicBezTo>
                    <a:pt x="221763" y="353331"/>
                    <a:pt x="224847" y="360176"/>
                    <a:pt x="228082" y="366871"/>
                  </a:cubicBezTo>
                  <a:cubicBezTo>
                    <a:pt x="231467" y="373416"/>
                    <a:pt x="235077" y="379960"/>
                    <a:pt x="238763" y="386430"/>
                  </a:cubicBezTo>
                  <a:cubicBezTo>
                    <a:pt x="244255" y="389815"/>
                    <a:pt x="249671" y="394554"/>
                    <a:pt x="255087" y="399895"/>
                  </a:cubicBezTo>
                  <a:cubicBezTo>
                    <a:pt x="260579" y="405161"/>
                    <a:pt x="266221" y="410953"/>
                    <a:pt x="271862" y="416821"/>
                  </a:cubicBezTo>
                  <a:cubicBezTo>
                    <a:pt x="277504" y="422613"/>
                    <a:pt x="283071" y="428556"/>
                    <a:pt x="288788" y="433520"/>
                  </a:cubicBezTo>
                  <a:cubicBezTo>
                    <a:pt x="294655" y="438410"/>
                    <a:pt x="300523" y="442623"/>
                    <a:pt x="306315" y="445406"/>
                  </a:cubicBezTo>
                  <a:cubicBezTo>
                    <a:pt x="310377" y="451725"/>
                    <a:pt x="314665" y="457818"/>
                    <a:pt x="318878" y="463986"/>
                  </a:cubicBezTo>
                  <a:cubicBezTo>
                    <a:pt x="323316" y="470005"/>
                    <a:pt x="327754" y="476023"/>
                    <a:pt x="332193" y="481965"/>
                  </a:cubicBezTo>
                  <a:cubicBezTo>
                    <a:pt x="340467" y="492121"/>
                    <a:pt x="350397" y="497386"/>
                    <a:pt x="359499" y="502125"/>
                  </a:cubicBezTo>
                  <a:cubicBezTo>
                    <a:pt x="368526" y="507015"/>
                    <a:pt x="376124" y="512281"/>
                    <a:pt x="379735" y="523790"/>
                  </a:cubicBezTo>
                  <a:cubicBezTo>
                    <a:pt x="404032" y="541242"/>
                    <a:pt x="429082" y="557717"/>
                    <a:pt x="455110" y="572837"/>
                  </a:cubicBezTo>
                  <a:lnTo>
                    <a:pt x="465717" y="577200"/>
                  </a:lnTo>
                  <a:cubicBezTo>
                    <a:pt x="469327" y="578554"/>
                    <a:pt x="472938" y="579833"/>
                    <a:pt x="476624" y="581111"/>
                  </a:cubicBezTo>
                  <a:cubicBezTo>
                    <a:pt x="483921" y="583669"/>
                    <a:pt x="491218" y="586077"/>
                    <a:pt x="498665" y="588333"/>
                  </a:cubicBezTo>
                  <a:cubicBezTo>
                    <a:pt x="502878" y="592170"/>
                    <a:pt x="506940" y="596232"/>
                    <a:pt x="511679" y="599241"/>
                  </a:cubicBezTo>
                  <a:cubicBezTo>
                    <a:pt x="533946" y="605635"/>
                    <a:pt x="553880" y="611954"/>
                    <a:pt x="574793" y="616091"/>
                  </a:cubicBezTo>
                  <a:cubicBezTo>
                    <a:pt x="584045" y="622335"/>
                    <a:pt x="595178" y="629406"/>
                    <a:pt x="604882" y="635048"/>
                  </a:cubicBezTo>
                  <a:cubicBezTo>
                    <a:pt x="614662" y="636176"/>
                    <a:pt x="624065" y="636853"/>
                    <a:pt x="633393" y="637530"/>
                  </a:cubicBezTo>
                  <a:cubicBezTo>
                    <a:pt x="642721" y="638132"/>
                    <a:pt x="652124" y="638207"/>
                    <a:pt x="661828" y="638809"/>
                  </a:cubicBezTo>
                  <a:cubicBezTo>
                    <a:pt x="668222" y="642645"/>
                    <a:pt x="674691" y="646557"/>
                    <a:pt x="681160" y="650318"/>
                  </a:cubicBezTo>
                  <a:lnTo>
                    <a:pt x="701020" y="661075"/>
                  </a:lnTo>
                  <a:cubicBezTo>
                    <a:pt x="723211" y="659496"/>
                    <a:pt x="747509" y="661527"/>
                    <a:pt x="771280" y="663633"/>
                  </a:cubicBezTo>
                  <a:cubicBezTo>
                    <a:pt x="783165" y="664310"/>
                    <a:pt x="794975" y="664987"/>
                    <a:pt x="806184" y="665063"/>
                  </a:cubicBezTo>
                  <a:cubicBezTo>
                    <a:pt x="817392" y="665063"/>
                    <a:pt x="828074" y="663859"/>
                    <a:pt x="837703" y="661828"/>
                  </a:cubicBezTo>
                  <a:cubicBezTo>
                    <a:pt x="845827" y="658894"/>
                    <a:pt x="906082" y="657465"/>
                    <a:pt x="899463" y="669049"/>
                  </a:cubicBezTo>
                  <a:cubicBezTo>
                    <a:pt x="904728" y="671682"/>
                    <a:pt x="913304" y="672510"/>
                    <a:pt x="922933" y="672585"/>
                  </a:cubicBezTo>
                  <a:cubicBezTo>
                    <a:pt x="927747" y="672660"/>
                    <a:pt x="932787" y="672510"/>
                    <a:pt x="937903" y="672359"/>
                  </a:cubicBezTo>
                  <a:cubicBezTo>
                    <a:pt x="942943" y="672134"/>
                    <a:pt x="947983" y="671682"/>
                    <a:pt x="952722" y="671457"/>
                  </a:cubicBezTo>
                  <a:cubicBezTo>
                    <a:pt x="971603" y="670479"/>
                    <a:pt x="985896" y="671532"/>
                    <a:pt x="978298" y="685072"/>
                  </a:cubicBezTo>
                  <a:cubicBezTo>
                    <a:pt x="951067" y="687931"/>
                    <a:pt x="941889" y="692445"/>
                    <a:pt x="935947" y="695754"/>
                  </a:cubicBezTo>
                  <a:cubicBezTo>
                    <a:pt x="930004" y="699139"/>
                    <a:pt x="927446" y="701998"/>
                    <a:pt x="913154" y="701321"/>
                  </a:cubicBezTo>
                  <a:cubicBezTo>
                    <a:pt x="849363" y="692294"/>
                    <a:pt x="825366" y="689811"/>
                    <a:pt x="804905" y="694701"/>
                  </a:cubicBezTo>
                  <a:cubicBezTo>
                    <a:pt x="794900" y="695679"/>
                    <a:pt x="784895" y="696657"/>
                    <a:pt x="775191" y="697635"/>
                  </a:cubicBezTo>
                  <a:cubicBezTo>
                    <a:pt x="770227" y="698161"/>
                    <a:pt x="765412" y="698613"/>
                    <a:pt x="760598" y="699139"/>
                  </a:cubicBezTo>
                  <a:cubicBezTo>
                    <a:pt x="755783" y="699440"/>
                    <a:pt x="751119" y="699741"/>
                    <a:pt x="746606" y="700042"/>
                  </a:cubicBezTo>
                  <a:cubicBezTo>
                    <a:pt x="737729" y="696055"/>
                    <a:pt x="729455" y="691993"/>
                    <a:pt x="721255" y="687855"/>
                  </a:cubicBezTo>
                  <a:cubicBezTo>
                    <a:pt x="713056" y="683643"/>
                    <a:pt x="705007" y="679054"/>
                    <a:pt x="696581" y="674691"/>
                  </a:cubicBezTo>
                  <a:cubicBezTo>
                    <a:pt x="689736" y="672811"/>
                    <a:pt x="682815" y="670930"/>
                    <a:pt x="675970" y="669275"/>
                  </a:cubicBezTo>
                  <a:cubicBezTo>
                    <a:pt x="669124" y="667395"/>
                    <a:pt x="662354" y="665664"/>
                    <a:pt x="655434" y="664310"/>
                  </a:cubicBezTo>
                  <a:cubicBezTo>
                    <a:pt x="648588" y="662956"/>
                    <a:pt x="641667" y="661978"/>
                    <a:pt x="634747" y="661527"/>
                  </a:cubicBezTo>
                  <a:cubicBezTo>
                    <a:pt x="627751" y="661075"/>
                    <a:pt x="620905" y="660699"/>
                    <a:pt x="613834" y="661301"/>
                  </a:cubicBezTo>
                  <a:cubicBezTo>
                    <a:pt x="626773" y="670027"/>
                    <a:pt x="640238" y="677625"/>
                    <a:pt x="653854" y="685373"/>
                  </a:cubicBezTo>
                  <a:cubicBezTo>
                    <a:pt x="667394" y="693347"/>
                    <a:pt x="681386" y="700343"/>
                    <a:pt x="695528" y="707640"/>
                  </a:cubicBezTo>
                  <a:cubicBezTo>
                    <a:pt x="681311" y="718848"/>
                    <a:pt x="679957" y="722384"/>
                    <a:pt x="678678" y="725919"/>
                  </a:cubicBezTo>
                  <a:cubicBezTo>
                    <a:pt x="673036" y="723888"/>
                    <a:pt x="667469" y="721857"/>
                    <a:pt x="661978" y="719901"/>
                  </a:cubicBezTo>
                  <a:cubicBezTo>
                    <a:pt x="656562" y="717795"/>
                    <a:pt x="651146" y="715764"/>
                    <a:pt x="645880" y="713733"/>
                  </a:cubicBezTo>
                  <a:cubicBezTo>
                    <a:pt x="635273" y="709821"/>
                    <a:pt x="624817" y="705910"/>
                    <a:pt x="614511" y="702148"/>
                  </a:cubicBezTo>
                  <a:cubicBezTo>
                    <a:pt x="594125" y="693873"/>
                    <a:pt x="573965" y="686652"/>
                    <a:pt x="554181" y="677400"/>
                  </a:cubicBezTo>
                  <a:cubicBezTo>
                    <a:pt x="529959" y="667921"/>
                    <a:pt x="506639" y="656788"/>
                    <a:pt x="483394" y="645504"/>
                  </a:cubicBezTo>
                  <a:cubicBezTo>
                    <a:pt x="470381" y="638283"/>
                    <a:pt x="456690" y="630384"/>
                    <a:pt x="442924" y="622184"/>
                  </a:cubicBezTo>
                  <a:cubicBezTo>
                    <a:pt x="429458" y="613459"/>
                    <a:pt x="415918" y="604507"/>
                    <a:pt x="402904" y="595705"/>
                  </a:cubicBezTo>
                  <a:cubicBezTo>
                    <a:pt x="401174" y="594652"/>
                    <a:pt x="397939" y="592470"/>
                    <a:pt x="396284" y="591417"/>
                  </a:cubicBezTo>
                  <a:cubicBezTo>
                    <a:pt x="381615" y="585475"/>
                    <a:pt x="368150" y="579457"/>
                    <a:pt x="355287" y="572461"/>
                  </a:cubicBezTo>
                  <a:cubicBezTo>
                    <a:pt x="342649" y="565164"/>
                    <a:pt x="330613" y="557190"/>
                    <a:pt x="318351" y="547862"/>
                  </a:cubicBezTo>
                  <a:cubicBezTo>
                    <a:pt x="306315" y="538309"/>
                    <a:pt x="294279" y="527175"/>
                    <a:pt x="281341" y="514312"/>
                  </a:cubicBezTo>
                  <a:cubicBezTo>
                    <a:pt x="275022" y="507767"/>
                    <a:pt x="268628" y="500471"/>
                    <a:pt x="261933" y="492722"/>
                  </a:cubicBezTo>
                  <a:cubicBezTo>
                    <a:pt x="255313" y="484899"/>
                    <a:pt x="248167" y="476850"/>
                    <a:pt x="241321" y="467447"/>
                  </a:cubicBezTo>
                  <a:cubicBezTo>
                    <a:pt x="228984" y="453380"/>
                    <a:pt x="216572" y="439614"/>
                    <a:pt x="205063" y="424644"/>
                  </a:cubicBezTo>
                  <a:cubicBezTo>
                    <a:pt x="199270" y="417272"/>
                    <a:pt x="193403" y="409825"/>
                    <a:pt x="187535" y="402302"/>
                  </a:cubicBezTo>
                  <a:cubicBezTo>
                    <a:pt x="181969" y="394554"/>
                    <a:pt x="176327" y="386731"/>
                    <a:pt x="170610" y="378832"/>
                  </a:cubicBezTo>
                  <a:cubicBezTo>
                    <a:pt x="178057" y="383195"/>
                    <a:pt x="185429" y="387558"/>
                    <a:pt x="192801" y="391921"/>
                  </a:cubicBezTo>
                  <a:cubicBezTo>
                    <a:pt x="200173" y="396209"/>
                    <a:pt x="207846" y="400045"/>
                    <a:pt x="215369" y="404032"/>
                  </a:cubicBezTo>
                  <a:cubicBezTo>
                    <a:pt x="213037" y="398691"/>
                    <a:pt x="210479" y="392899"/>
                    <a:pt x="207921" y="387107"/>
                  </a:cubicBezTo>
                  <a:cubicBezTo>
                    <a:pt x="205364" y="381314"/>
                    <a:pt x="203182" y="375372"/>
                    <a:pt x="201151" y="369955"/>
                  </a:cubicBezTo>
                  <a:cubicBezTo>
                    <a:pt x="190469" y="356641"/>
                    <a:pt x="178358" y="349419"/>
                    <a:pt x="166849" y="341897"/>
                  </a:cubicBezTo>
                  <a:cubicBezTo>
                    <a:pt x="160981" y="338211"/>
                    <a:pt x="155113" y="334600"/>
                    <a:pt x="149396" y="330388"/>
                  </a:cubicBezTo>
                  <a:cubicBezTo>
                    <a:pt x="143679" y="326175"/>
                    <a:pt x="138037" y="321511"/>
                    <a:pt x="133223" y="315343"/>
                  </a:cubicBezTo>
                  <a:cubicBezTo>
                    <a:pt x="123670" y="310152"/>
                    <a:pt x="113439" y="301802"/>
                    <a:pt x="103284" y="291421"/>
                  </a:cubicBezTo>
                  <a:cubicBezTo>
                    <a:pt x="93429" y="280890"/>
                    <a:pt x="83876" y="268252"/>
                    <a:pt x="75074" y="254862"/>
                  </a:cubicBezTo>
                  <a:cubicBezTo>
                    <a:pt x="66649" y="241246"/>
                    <a:pt x="59352" y="226803"/>
                    <a:pt x="53410" y="212961"/>
                  </a:cubicBezTo>
                  <a:cubicBezTo>
                    <a:pt x="47918" y="198894"/>
                    <a:pt x="44006" y="185354"/>
                    <a:pt x="41975" y="173770"/>
                  </a:cubicBezTo>
                  <a:cubicBezTo>
                    <a:pt x="41750" y="169707"/>
                    <a:pt x="41599" y="165720"/>
                    <a:pt x="41599" y="163689"/>
                  </a:cubicBezTo>
                  <a:cubicBezTo>
                    <a:pt x="39944" y="149923"/>
                    <a:pt x="39192" y="138113"/>
                    <a:pt x="38590" y="126303"/>
                  </a:cubicBezTo>
                  <a:cubicBezTo>
                    <a:pt x="34603" y="116523"/>
                    <a:pt x="31143" y="107045"/>
                    <a:pt x="28661" y="98093"/>
                  </a:cubicBezTo>
                  <a:cubicBezTo>
                    <a:pt x="26253" y="89142"/>
                    <a:pt x="24975" y="80641"/>
                    <a:pt x="26780" y="72442"/>
                  </a:cubicBezTo>
                  <a:cubicBezTo>
                    <a:pt x="21665" y="57923"/>
                    <a:pt x="15647" y="43781"/>
                    <a:pt x="10231" y="29263"/>
                  </a:cubicBezTo>
                  <a:cubicBezTo>
                    <a:pt x="8425" y="21815"/>
                    <a:pt x="6996" y="16249"/>
                    <a:pt x="5642" y="10757"/>
                  </a:cubicBezTo>
                  <a:cubicBezTo>
                    <a:pt x="14067" y="9328"/>
                    <a:pt x="18581" y="8651"/>
                    <a:pt x="23019" y="7974"/>
                  </a:cubicBezTo>
                  <a:close/>
                </a:path>
              </a:pathLst>
            </a:custGeom>
            <a:solidFill>
              <a:srgbClr val="E5B922"/>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1CA8D277-48D5-4D90-8386-1924722C254D}"/>
                </a:ext>
              </a:extLst>
            </p:cNvPr>
            <p:cNvSpPr/>
            <p:nvPr/>
          </p:nvSpPr>
          <p:spPr>
            <a:xfrm>
              <a:off x="1329639" y="6542347"/>
              <a:ext cx="767382" cy="564251"/>
            </a:xfrm>
            <a:custGeom>
              <a:avLst/>
              <a:gdLst>
                <a:gd name="connsiteX0" fmla="*/ 23846 w 767292"/>
                <a:gd name="connsiteY0" fmla="*/ 519276 h 564185"/>
                <a:gd name="connsiteX1" fmla="*/ 50401 w 767292"/>
                <a:gd name="connsiteY1" fmla="*/ 519352 h 564185"/>
                <a:gd name="connsiteX2" fmla="*/ 77105 w 767292"/>
                <a:gd name="connsiteY2" fmla="*/ 518825 h 564185"/>
                <a:gd name="connsiteX3" fmla="*/ 103359 w 767292"/>
                <a:gd name="connsiteY3" fmla="*/ 521458 h 564185"/>
                <a:gd name="connsiteX4" fmla="*/ 120660 w 767292"/>
                <a:gd name="connsiteY4" fmla="*/ 510400 h 564185"/>
                <a:gd name="connsiteX5" fmla="*/ 168278 w 767292"/>
                <a:gd name="connsiteY5" fmla="*/ 498514 h 564185"/>
                <a:gd name="connsiteX6" fmla="*/ 191673 w 767292"/>
                <a:gd name="connsiteY6" fmla="*/ 491594 h 564185"/>
                <a:gd name="connsiteX7" fmla="*/ 203483 w 767292"/>
                <a:gd name="connsiteY7" fmla="*/ 488058 h 564185"/>
                <a:gd name="connsiteX8" fmla="*/ 215293 w 767292"/>
                <a:gd name="connsiteY8" fmla="*/ 484071 h 564185"/>
                <a:gd name="connsiteX9" fmla="*/ 229887 w 767292"/>
                <a:gd name="connsiteY9" fmla="*/ 471584 h 564185"/>
                <a:gd name="connsiteX10" fmla="*/ 244029 w 767292"/>
                <a:gd name="connsiteY10" fmla="*/ 466243 h 564185"/>
                <a:gd name="connsiteX11" fmla="*/ 254034 w 767292"/>
                <a:gd name="connsiteY11" fmla="*/ 458645 h 564185"/>
                <a:gd name="connsiteX12" fmla="*/ 283974 w 767292"/>
                <a:gd name="connsiteY12" fmla="*/ 452928 h 564185"/>
                <a:gd name="connsiteX13" fmla="*/ 314590 w 767292"/>
                <a:gd name="connsiteY13" fmla="*/ 447964 h 564185"/>
                <a:gd name="connsiteX14" fmla="*/ 316621 w 767292"/>
                <a:gd name="connsiteY14" fmla="*/ 427201 h 564185"/>
                <a:gd name="connsiteX15" fmla="*/ 345056 w 767292"/>
                <a:gd name="connsiteY15" fmla="*/ 412532 h 564185"/>
                <a:gd name="connsiteX16" fmla="*/ 377854 w 767292"/>
                <a:gd name="connsiteY16" fmla="*/ 394103 h 564185"/>
                <a:gd name="connsiteX17" fmla="*/ 388837 w 767292"/>
                <a:gd name="connsiteY17" fmla="*/ 378005 h 564185"/>
                <a:gd name="connsiteX18" fmla="*/ 399218 w 767292"/>
                <a:gd name="connsiteY18" fmla="*/ 365893 h 564185"/>
                <a:gd name="connsiteX19" fmla="*/ 417798 w 767292"/>
                <a:gd name="connsiteY19" fmla="*/ 356565 h 564185"/>
                <a:gd name="connsiteX20" fmla="*/ 432467 w 767292"/>
                <a:gd name="connsiteY20" fmla="*/ 363938 h 564185"/>
                <a:gd name="connsiteX21" fmla="*/ 484372 w 767292"/>
                <a:gd name="connsiteY21" fmla="*/ 326776 h 564185"/>
                <a:gd name="connsiteX22" fmla="*/ 500395 w 767292"/>
                <a:gd name="connsiteY22" fmla="*/ 309475 h 564185"/>
                <a:gd name="connsiteX23" fmla="*/ 512281 w 767292"/>
                <a:gd name="connsiteY23" fmla="*/ 291872 h 564185"/>
                <a:gd name="connsiteX24" fmla="*/ 534698 w 767292"/>
                <a:gd name="connsiteY24" fmla="*/ 271486 h 564185"/>
                <a:gd name="connsiteX25" fmla="*/ 556287 w 767292"/>
                <a:gd name="connsiteY25" fmla="*/ 250273 h 564185"/>
                <a:gd name="connsiteX26" fmla="*/ 572686 w 767292"/>
                <a:gd name="connsiteY26" fmla="*/ 241471 h 564185"/>
                <a:gd name="connsiteX27" fmla="*/ 587882 w 767292"/>
                <a:gd name="connsiteY27" fmla="*/ 233272 h 564185"/>
                <a:gd name="connsiteX28" fmla="*/ 592846 w 767292"/>
                <a:gd name="connsiteY28" fmla="*/ 211683 h 564185"/>
                <a:gd name="connsiteX29" fmla="*/ 596909 w 767292"/>
                <a:gd name="connsiteY29" fmla="*/ 189943 h 564185"/>
                <a:gd name="connsiteX30" fmla="*/ 629030 w 767292"/>
                <a:gd name="connsiteY30" fmla="*/ 172942 h 564185"/>
                <a:gd name="connsiteX31" fmla="*/ 655283 w 767292"/>
                <a:gd name="connsiteY31" fmla="*/ 137435 h 564185"/>
                <a:gd name="connsiteX32" fmla="*/ 656336 w 767292"/>
                <a:gd name="connsiteY32" fmla="*/ 117125 h 564185"/>
                <a:gd name="connsiteX33" fmla="*/ 718397 w 767292"/>
                <a:gd name="connsiteY33" fmla="*/ 9478 h 564185"/>
                <a:gd name="connsiteX34" fmla="*/ 764058 w 767292"/>
                <a:gd name="connsiteY34" fmla="*/ 5642 h 564185"/>
                <a:gd name="connsiteX35" fmla="*/ 752398 w 767292"/>
                <a:gd name="connsiteY35" fmla="*/ 25426 h 564185"/>
                <a:gd name="connsiteX36" fmla="*/ 746681 w 767292"/>
                <a:gd name="connsiteY36" fmla="*/ 35280 h 564185"/>
                <a:gd name="connsiteX37" fmla="*/ 740814 w 767292"/>
                <a:gd name="connsiteY37" fmla="*/ 44984 h 564185"/>
                <a:gd name="connsiteX38" fmla="*/ 720352 w 767292"/>
                <a:gd name="connsiteY38" fmla="*/ 69808 h 564185"/>
                <a:gd name="connsiteX39" fmla="*/ 710047 w 767292"/>
                <a:gd name="connsiteY39" fmla="*/ 88088 h 564185"/>
                <a:gd name="connsiteX40" fmla="*/ 708166 w 767292"/>
                <a:gd name="connsiteY40" fmla="*/ 110129 h 564185"/>
                <a:gd name="connsiteX41" fmla="*/ 700644 w 767292"/>
                <a:gd name="connsiteY41" fmla="*/ 126603 h 564185"/>
                <a:gd name="connsiteX42" fmla="*/ 691316 w 767292"/>
                <a:gd name="connsiteY42" fmla="*/ 137210 h 564185"/>
                <a:gd name="connsiteX43" fmla="*/ 669200 w 767292"/>
                <a:gd name="connsiteY43" fmla="*/ 148870 h 564185"/>
                <a:gd name="connsiteX44" fmla="*/ 647911 w 767292"/>
                <a:gd name="connsiteY44" fmla="*/ 190168 h 564185"/>
                <a:gd name="connsiteX45" fmla="*/ 623538 w 767292"/>
                <a:gd name="connsiteY45" fmla="*/ 211081 h 564185"/>
                <a:gd name="connsiteX46" fmla="*/ 598714 w 767292"/>
                <a:gd name="connsiteY46" fmla="*/ 231166 h 564185"/>
                <a:gd name="connsiteX47" fmla="*/ 586828 w 767292"/>
                <a:gd name="connsiteY47" fmla="*/ 257344 h 564185"/>
                <a:gd name="connsiteX48" fmla="*/ 572761 w 767292"/>
                <a:gd name="connsiteY48" fmla="*/ 284274 h 564185"/>
                <a:gd name="connsiteX49" fmla="*/ 555535 w 767292"/>
                <a:gd name="connsiteY49" fmla="*/ 299094 h 564185"/>
                <a:gd name="connsiteX50" fmla="*/ 543349 w 767292"/>
                <a:gd name="connsiteY50" fmla="*/ 310979 h 564185"/>
                <a:gd name="connsiteX51" fmla="*/ 525746 w 767292"/>
                <a:gd name="connsiteY51" fmla="*/ 342498 h 564185"/>
                <a:gd name="connsiteX52" fmla="*/ 518299 w 767292"/>
                <a:gd name="connsiteY52" fmla="*/ 348591 h 564185"/>
                <a:gd name="connsiteX53" fmla="*/ 493399 w 767292"/>
                <a:gd name="connsiteY53" fmla="*/ 376124 h 564185"/>
                <a:gd name="connsiteX54" fmla="*/ 465190 w 767292"/>
                <a:gd name="connsiteY54" fmla="*/ 402077 h 564185"/>
                <a:gd name="connsiteX55" fmla="*/ 432392 w 767292"/>
                <a:gd name="connsiteY55" fmla="*/ 402302 h 564185"/>
                <a:gd name="connsiteX56" fmla="*/ 425923 w 767292"/>
                <a:gd name="connsiteY56" fmla="*/ 406515 h 564185"/>
                <a:gd name="connsiteX57" fmla="*/ 413887 w 767292"/>
                <a:gd name="connsiteY57" fmla="*/ 414263 h 564185"/>
                <a:gd name="connsiteX58" fmla="*/ 401550 w 767292"/>
                <a:gd name="connsiteY58" fmla="*/ 421560 h 564185"/>
                <a:gd name="connsiteX59" fmla="*/ 376951 w 767292"/>
                <a:gd name="connsiteY59" fmla="*/ 437131 h 564185"/>
                <a:gd name="connsiteX60" fmla="*/ 351225 w 767292"/>
                <a:gd name="connsiteY60" fmla="*/ 451725 h 564185"/>
                <a:gd name="connsiteX61" fmla="*/ 338135 w 767292"/>
                <a:gd name="connsiteY61" fmla="*/ 458946 h 564185"/>
                <a:gd name="connsiteX62" fmla="*/ 324745 w 767292"/>
                <a:gd name="connsiteY62" fmla="*/ 465792 h 564185"/>
                <a:gd name="connsiteX63" fmla="*/ 297740 w 767292"/>
                <a:gd name="connsiteY63" fmla="*/ 479332 h 564185"/>
                <a:gd name="connsiteX64" fmla="*/ 247339 w 767292"/>
                <a:gd name="connsiteY64" fmla="*/ 503404 h 564185"/>
                <a:gd name="connsiteX65" fmla="*/ 225674 w 767292"/>
                <a:gd name="connsiteY65" fmla="*/ 511002 h 564185"/>
                <a:gd name="connsiteX66" fmla="*/ 214842 w 767292"/>
                <a:gd name="connsiteY66" fmla="*/ 514763 h 564185"/>
                <a:gd name="connsiteX67" fmla="*/ 203859 w 767292"/>
                <a:gd name="connsiteY67" fmla="*/ 518148 h 564185"/>
                <a:gd name="connsiteX68" fmla="*/ 190243 w 767292"/>
                <a:gd name="connsiteY68" fmla="*/ 528078 h 564185"/>
                <a:gd name="connsiteX69" fmla="*/ 169933 w 767292"/>
                <a:gd name="connsiteY69" fmla="*/ 532215 h 564185"/>
                <a:gd name="connsiteX70" fmla="*/ 141122 w 767292"/>
                <a:gd name="connsiteY70" fmla="*/ 535224 h 564185"/>
                <a:gd name="connsiteX71" fmla="*/ 129311 w 767292"/>
                <a:gd name="connsiteY71" fmla="*/ 538910 h 564185"/>
                <a:gd name="connsiteX72" fmla="*/ 117275 w 767292"/>
                <a:gd name="connsiteY72" fmla="*/ 542220 h 564185"/>
                <a:gd name="connsiteX73" fmla="*/ 92827 w 767292"/>
                <a:gd name="connsiteY73" fmla="*/ 548690 h 564185"/>
                <a:gd name="connsiteX74" fmla="*/ 43706 w 767292"/>
                <a:gd name="connsiteY74" fmla="*/ 559672 h 564185"/>
                <a:gd name="connsiteX75" fmla="*/ 43179 w 767292"/>
                <a:gd name="connsiteY75" fmla="*/ 545380 h 564185"/>
                <a:gd name="connsiteX76" fmla="*/ 5642 w 767292"/>
                <a:gd name="connsiteY76" fmla="*/ 542521 h 564185"/>
                <a:gd name="connsiteX77" fmla="*/ 23846 w 767292"/>
                <a:gd name="connsiteY77" fmla="*/ 519276 h 56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767292" h="564185">
                  <a:moveTo>
                    <a:pt x="23846" y="519276"/>
                  </a:moveTo>
                  <a:cubicBezTo>
                    <a:pt x="33024" y="519578"/>
                    <a:pt x="41674" y="519578"/>
                    <a:pt x="50401" y="519352"/>
                  </a:cubicBezTo>
                  <a:cubicBezTo>
                    <a:pt x="59127" y="519201"/>
                    <a:pt x="67853" y="518976"/>
                    <a:pt x="77105" y="518825"/>
                  </a:cubicBezTo>
                  <a:cubicBezTo>
                    <a:pt x="86433" y="520254"/>
                    <a:pt x="93956" y="521007"/>
                    <a:pt x="103359" y="521458"/>
                  </a:cubicBezTo>
                  <a:cubicBezTo>
                    <a:pt x="110430" y="517772"/>
                    <a:pt x="115620" y="514462"/>
                    <a:pt x="120660" y="510400"/>
                  </a:cubicBezTo>
                  <a:cubicBezTo>
                    <a:pt x="136834" y="506489"/>
                    <a:pt x="152631" y="502878"/>
                    <a:pt x="168278" y="498514"/>
                  </a:cubicBezTo>
                  <a:cubicBezTo>
                    <a:pt x="176026" y="496182"/>
                    <a:pt x="183849" y="493926"/>
                    <a:pt x="191673" y="491594"/>
                  </a:cubicBezTo>
                  <a:cubicBezTo>
                    <a:pt x="195584" y="490390"/>
                    <a:pt x="199496" y="489262"/>
                    <a:pt x="203483" y="488058"/>
                  </a:cubicBezTo>
                  <a:cubicBezTo>
                    <a:pt x="207395" y="486779"/>
                    <a:pt x="211306" y="485425"/>
                    <a:pt x="215293" y="484071"/>
                  </a:cubicBezTo>
                  <a:cubicBezTo>
                    <a:pt x="212886" y="478129"/>
                    <a:pt x="220559" y="474894"/>
                    <a:pt x="229887" y="471584"/>
                  </a:cubicBezTo>
                  <a:cubicBezTo>
                    <a:pt x="234551" y="469929"/>
                    <a:pt x="239666" y="468350"/>
                    <a:pt x="244029" y="466243"/>
                  </a:cubicBezTo>
                  <a:cubicBezTo>
                    <a:pt x="248392" y="464137"/>
                    <a:pt x="252078" y="461654"/>
                    <a:pt x="254034" y="458645"/>
                  </a:cubicBezTo>
                  <a:cubicBezTo>
                    <a:pt x="269079" y="451800"/>
                    <a:pt x="276451" y="452176"/>
                    <a:pt x="283974" y="452928"/>
                  </a:cubicBezTo>
                  <a:cubicBezTo>
                    <a:pt x="291421" y="453455"/>
                    <a:pt x="299094" y="454283"/>
                    <a:pt x="314590" y="447964"/>
                  </a:cubicBezTo>
                  <a:cubicBezTo>
                    <a:pt x="319404" y="434122"/>
                    <a:pt x="317900" y="430737"/>
                    <a:pt x="316621" y="427201"/>
                  </a:cubicBezTo>
                  <a:cubicBezTo>
                    <a:pt x="325648" y="422763"/>
                    <a:pt x="334901" y="417798"/>
                    <a:pt x="345056" y="412532"/>
                  </a:cubicBezTo>
                  <a:cubicBezTo>
                    <a:pt x="355287" y="407342"/>
                    <a:pt x="365969" y="401099"/>
                    <a:pt x="377854" y="394103"/>
                  </a:cubicBezTo>
                  <a:cubicBezTo>
                    <a:pt x="381540" y="388010"/>
                    <a:pt x="385226" y="382668"/>
                    <a:pt x="388837" y="378005"/>
                  </a:cubicBezTo>
                  <a:cubicBezTo>
                    <a:pt x="392372" y="373265"/>
                    <a:pt x="395833" y="369128"/>
                    <a:pt x="399218" y="365893"/>
                  </a:cubicBezTo>
                  <a:cubicBezTo>
                    <a:pt x="405988" y="359348"/>
                    <a:pt x="412382" y="356114"/>
                    <a:pt x="417798" y="356565"/>
                  </a:cubicBezTo>
                  <a:cubicBezTo>
                    <a:pt x="423064" y="358521"/>
                    <a:pt x="428706" y="361004"/>
                    <a:pt x="432467" y="363938"/>
                  </a:cubicBezTo>
                  <a:cubicBezTo>
                    <a:pt x="455561" y="350698"/>
                    <a:pt x="472261" y="338888"/>
                    <a:pt x="484372" y="326776"/>
                  </a:cubicBezTo>
                  <a:cubicBezTo>
                    <a:pt x="490541" y="320833"/>
                    <a:pt x="495731" y="315117"/>
                    <a:pt x="500395" y="309475"/>
                  </a:cubicBezTo>
                  <a:cubicBezTo>
                    <a:pt x="504909" y="303682"/>
                    <a:pt x="508670" y="297815"/>
                    <a:pt x="512281" y="291872"/>
                  </a:cubicBezTo>
                  <a:cubicBezTo>
                    <a:pt x="519803" y="285102"/>
                    <a:pt x="527476" y="278557"/>
                    <a:pt x="534698" y="271486"/>
                  </a:cubicBezTo>
                  <a:cubicBezTo>
                    <a:pt x="541919" y="264415"/>
                    <a:pt x="549066" y="257344"/>
                    <a:pt x="556287" y="250273"/>
                  </a:cubicBezTo>
                  <a:cubicBezTo>
                    <a:pt x="562155" y="247189"/>
                    <a:pt x="567571" y="244330"/>
                    <a:pt x="572686" y="241471"/>
                  </a:cubicBezTo>
                  <a:cubicBezTo>
                    <a:pt x="577877" y="238613"/>
                    <a:pt x="582917" y="235980"/>
                    <a:pt x="587882" y="233272"/>
                  </a:cubicBezTo>
                  <a:cubicBezTo>
                    <a:pt x="589762" y="225674"/>
                    <a:pt x="591342" y="218679"/>
                    <a:pt x="592846" y="211683"/>
                  </a:cubicBezTo>
                  <a:cubicBezTo>
                    <a:pt x="594201" y="204612"/>
                    <a:pt x="595479" y="197540"/>
                    <a:pt x="596909" y="189943"/>
                  </a:cubicBezTo>
                  <a:cubicBezTo>
                    <a:pt x="606913" y="184752"/>
                    <a:pt x="619175" y="178734"/>
                    <a:pt x="629030" y="172942"/>
                  </a:cubicBezTo>
                  <a:cubicBezTo>
                    <a:pt x="635649" y="164065"/>
                    <a:pt x="643548" y="153910"/>
                    <a:pt x="655283" y="137435"/>
                  </a:cubicBezTo>
                  <a:cubicBezTo>
                    <a:pt x="655509" y="130440"/>
                    <a:pt x="656261" y="123970"/>
                    <a:pt x="656336" y="117125"/>
                  </a:cubicBezTo>
                  <a:cubicBezTo>
                    <a:pt x="679957" y="82597"/>
                    <a:pt x="699741" y="47392"/>
                    <a:pt x="718397" y="9478"/>
                  </a:cubicBezTo>
                  <a:cubicBezTo>
                    <a:pt x="732539" y="9403"/>
                    <a:pt x="748186" y="7748"/>
                    <a:pt x="764058" y="5642"/>
                  </a:cubicBezTo>
                  <a:cubicBezTo>
                    <a:pt x="760146" y="12262"/>
                    <a:pt x="756310" y="18806"/>
                    <a:pt x="752398" y="25426"/>
                  </a:cubicBezTo>
                  <a:lnTo>
                    <a:pt x="746681" y="35280"/>
                  </a:lnTo>
                  <a:lnTo>
                    <a:pt x="740814" y="44984"/>
                  </a:lnTo>
                  <a:cubicBezTo>
                    <a:pt x="731787" y="54463"/>
                    <a:pt x="725167" y="62662"/>
                    <a:pt x="720352" y="69808"/>
                  </a:cubicBezTo>
                  <a:cubicBezTo>
                    <a:pt x="715463" y="76955"/>
                    <a:pt x="712078" y="82897"/>
                    <a:pt x="710047" y="88088"/>
                  </a:cubicBezTo>
                  <a:cubicBezTo>
                    <a:pt x="705985" y="98469"/>
                    <a:pt x="706962" y="105691"/>
                    <a:pt x="708166" y="110129"/>
                  </a:cubicBezTo>
                  <a:cubicBezTo>
                    <a:pt x="706135" y="116899"/>
                    <a:pt x="703577" y="122240"/>
                    <a:pt x="700644" y="126603"/>
                  </a:cubicBezTo>
                  <a:cubicBezTo>
                    <a:pt x="697785" y="130966"/>
                    <a:pt x="694626" y="134427"/>
                    <a:pt x="691316" y="137210"/>
                  </a:cubicBezTo>
                  <a:cubicBezTo>
                    <a:pt x="684621" y="142776"/>
                    <a:pt x="677174" y="145786"/>
                    <a:pt x="669200" y="148870"/>
                  </a:cubicBezTo>
                  <a:cubicBezTo>
                    <a:pt x="662204" y="162561"/>
                    <a:pt x="654832" y="176026"/>
                    <a:pt x="647911" y="190168"/>
                  </a:cubicBezTo>
                  <a:cubicBezTo>
                    <a:pt x="640163" y="197089"/>
                    <a:pt x="631738" y="204085"/>
                    <a:pt x="623538" y="211081"/>
                  </a:cubicBezTo>
                  <a:cubicBezTo>
                    <a:pt x="615339" y="218077"/>
                    <a:pt x="607139" y="224997"/>
                    <a:pt x="598714" y="231166"/>
                  </a:cubicBezTo>
                  <a:cubicBezTo>
                    <a:pt x="595103" y="239591"/>
                    <a:pt x="591116" y="248392"/>
                    <a:pt x="586828" y="257344"/>
                  </a:cubicBezTo>
                  <a:cubicBezTo>
                    <a:pt x="582616" y="266446"/>
                    <a:pt x="577576" y="275172"/>
                    <a:pt x="572761" y="284274"/>
                  </a:cubicBezTo>
                  <a:cubicBezTo>
                    <a:pt x="565841" y="290067"/>
                    <a:pt x="560199" y="294806"/>
                    <a:pt x="555535" y="299094"/>
                  </a:cubicBezTo>
                  <a:cubicBezTo>
                    <a:pt x="550721" y="303231"/>
                    <a:pt x="546734" y="306992"/>
                    <a:pt x="543349" y="310979"/>
                  </a:cubicBezTo>
                  <a:cubicBezTo>
                    <a:pt x="536503" y="318878"/>
                    <a:pt x="532065" y="327905"/>
                    <a:pt x="525746" y="342498"/>
                  </a:cubicBezTo>
                  <a:cubicBezTo>
                    <a:pt x="524242" y="343702"/>
                    <a:pt x="521308" y="346184"/>
                    <a:pt x="518299" y="348591"/>
                  </a:cubicBezTo>
                  <a:cubicBezTo>
                    <a:pt x="513033" y="358070"/>
                    <a:pt x="503630" y="367398"/>
                    <a:pt x="493399" y="376124"/>
                  </a:cubicBezTo>
                  <a:cubicBezTo>
                    <a:pt x="483094" y="384775"/>
                    <a:pt x="472412" y="393200"/>
                    <a:pt x="465190" y="402077"/>
                  </a:cubicBezTo>
                  <a:cubicBezTo>
                    <a:pt x="454207" y="402528"/>
                    <a:pt x="443149" y="402453"/>
                    <a:pt x="432392" y="402302"/>
                  </a:cubicBezTo>
                  <a:cubicBezTo>
                    <a:pt x="430737" y="403355"/>
                    <a:pt x="427578" y="405461"/>
                    <a:pt x="425923" y="406515"/>
                  </a:cubicBezTo>
                  <a:cubicBezTo>
                    <a:pt x="421936" y="409072"/>
                    <a:pt x="417949" y="411705"/>
                    <a:pt x="413887" y="414263"/>
                  </a:cubicBezTo>
                  <a:lnTo>
                    <a:pt x="401550" y="421560"/>
                  </a:lnTo>
                  <a:cubicBezTo>
                    <a:pt x="393501" y="426750"/>
                    <a:pt x="385301" y="431941"/>
                    <a:pt x="376951" y="437131"/>
                  </a:cubicBezTo>
                  <a:cubicBezTo>
                    <a:pt x="368526" y="442096"/>
                    <a:pt x="359875" y="446835"/>
                    <a:pt x="351225" y="451725"/>
                  </a:cubicBezTo>
                  <a:cubicBezTo>
                    <a:pt x="346861" y="454132"/>
                    <a:pt x="342498" y="456539"/>
                    <a:pt x="338135" y="458946"/>
                  </a:cubicBezTo>
                  <a:cubicBezTo>
                    <a:pt x="333772" y="461354"/>
                    <a:pt x="329259" y="463460"/>
                    <a:pt x="324745" y="465792"/>
                  </a:cubicBezTo>
                  <a:cubicBezTo>
                    <a:pt x="315794" y="470305"/>
                    <a:pt x="306767" y="474819"/>
                    <a:pt x="297740" y="479332"/>
                  </a:cubicBezTo>
                  <a:cubicBezTo>
                    <a:pt x="279611" y="485425"/>
                    <a:pt x="242224" y="491368"/>
                    <a:pt x="247339" y="503404"/>
                  </a:cubicBezTo>
                  <a:lnTo>
                    <a:pt x="225674" y="511002"/>
                  </a:lnTo>
                  <a:lnTo>
                    <a:pt x="214842" y="514763"/>
                  </a:lnTo>
                  <a:lnTo>
                    <a:pt x="203859" y="518148"/>
                  </a:lnTo>
                  <a:cubicBezTo>
                    <a:pt x="205665" y="521910"/>
                    <a:pt x="200925" y="525144"/>
                    <a:pt x="190243" y="528078"/>
                  </a:cubicBezTo>
                  <a:cubicBezTo>
                    <a:pt x="184903" y="529507"/>
                    <a:pt x="178132" y="531012"/>
                    <a:pt x="169933" y="532215"/>
                  </a:cubicBezTo>
                  <a:cubicBezTo>
                    <a:pt x="161658" y="533269"/>
                    <a:pt x="152029" y="534321"/>
                    <a:pt x="141122" y="535224"/>
                  </a:cubicBezTo>
                  <a:cubicBezTo>
                    <a:pt x="137210" y="536428"/>
                    <a:pt x="133298" y="537707"/>
                    <a:pt x="129311" y="538910"/>
                  </a:cubicBezTo>
                  <a:cubicBezTo>
                    <a:pt x="125325" y="540114"/>
                    <a:pt x="121338" y="541092"/>
                    <a:pt x="117275" y="542220"/>
                  </a:cubicBezTo>
                  <a:cubicBezTo>
                    <a:pt x="109151" y="544402"/>
                    <a:pt x="101027" y="546508"/>
                    <a:pt x="92827" y="548690"/>
                  </a:cubicBezTo>
                  <a:cubicBezTo>
                    <a:pt x="76504" y="552977"/>
                    <a:pt x="59879" y="556137"/>
                    <a:pt x="43706" y="559672"/>
                  </a:cubicBezTo>
                  <a:cubicBezTo>
                    <a:pt x="43555" y="555159"/>
                    <a:pt x="43329" y="549818"/>
                    <a:pt x="43179" y="545380"/>
                  </a:cubicBezTo>
                  <a:cubicBezTo>
                    <a:pt x="30015" y="544778"/>
                    <a:pt x="18731" y="543424"/>
                    <a:pt x="5642" y="542521"/>
                  </a:cubicBezTo>
                  <a:cubicBezTo>
                    <a:pt x="13089" y="534698"/>
                    <a:pt x="18505" y="526649"/>
                    <a:pt x="23846" y="519276"/>
                  </a:cubicBezTo>
                  <a:close/>
                </a:path>
              </a:pathLst>
            </a:custGeom>
            <a:solidFill>
              <a:srgbClr val="E5B922"/>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95509DAB-3B6A-4DF0-8100-F2E2554226D5}"/>
                </a:ext>
              </a:extLst>
            </p:cNvPr>
            <p:cNvSpPr/>
            <p:nvPr/>
          </p:nvSpPr>
          <p:spPr>
            <a:xfrm>
              <a:off x="2042401" y="6380143"/>
              <a:ext cx="142944" cy="210653"/>
            </a:xfrm>
            <a:custGeom>
              <a:avLst/>
              <a:gdLst>
                <a:gd name="connsiteX0" fmla="*/ 45962 w 142927"/>
                <a:gd name="connsiteY0" fmla="*/ 85155 h 210629"/>
                <a:gd name="connsiteX1" fmla="*/ 61759 w 142927"/>
                <a:gd name="connsiteY1" fmla="*/ 71840 h 210629"/>
                <a:gd name="connsiteX2" fmla="*/ 77256 w 142927"/>
                <a:gd name="connsiteY2" fmla="*/ 57923 h 210629"/>
                <a:gd name="connsiteX3" fmla="*/ 90194 w 142927"/>
                <a:gd name="connsiteY3" fmla="*/ 81845 h 210629"/>
                <a:gd name="connsiteX4" fmla="*/ 101403 w 142927"/>
                <a:gd name="connsiteY4" fmla="*/ 78610 h 210629"/>
                <a:gd name="connsiteX5" fmla="*/ 107872 w 142927"/>
                <a:gd name="connsiteY5" fmla="*/ 30917 h 210629"/>
                <a:gd name="connsiteX6" fmla="*/ 118028 w 142927"/>
                <a:gd name="connsiteY6" fmla="*/ 5642 h 210629"/>
                <a:gd name="connsiteX7" fmla="*/ 138714 w 142927"/>
                <a:gd name="connsiteY7" fmla="*/ 12713 h 210629"/>
                <a:gd name="connsiteX8" fmla="*/ 133073 w 142927"/>
                <a:gd name="connsiteY8" fmla="*/ 38064 h 210629"/>
                <a:gd name="connsiteX9" fmla="*/ 126528 w 142927"/>
                <a:gd name="connsiteY9" fmla="*/ 63790 h 210629"/>
                <a:gd name="connsiteX10" fmla="*/ 111558 w 142927"/>
                <a:gd name="connsiteY10" fmla="*/ 115771 h 210629"/>
                <a:gd name="connsiteX11" fmla="*/ 88088 w 142927"/>
                <a:gd name="connsiteY11" fmla="*/ 145334 h 210629"/>
                <a:gd name="connsiteX12" fmla="*/ 63715 w 142927"/>
                <a:gd name="connsiteY12" fmla="*/ 175198 h 210629"/>
                <a:gd name="connsiteX13" fmla="*/ 51303 w 142927"/>
                <a:gd name="connsiteY13" fmla="*/ 168127 h 210629"/>
                <a:gd name="connsiteX14" fmla="*/ 39643 w 142927"/>
                <a:gd name="connsiteY14" fmla="*/ 187911 h 210629"/>
                <a:gd name="connsiteX15" fmla="*/ 33926 w 142927"/>
                <a:gd name="connsiteY15" fmla="*/ 197766 h 210629"/>
                <a:gd name="connsiteX16" fmla="*/ 28059 w 142927"/>
                <a:gd name="connsiteY16" fmla="*/ 207470 h 210629"/>
                <a:gd name="connsiteX17" fmla="*/ 16850 w 142927"/>
                <a:gd name="connsiteY17" fmla="*/ 190243 h 210629"/>
                <a:gd name="connsiteX18" fmla="*/ 5642 w 142927"/>
                <a:gd name="connsiteY18" fmla="*/ 171888 h 210629"/>
                <a:gd name="connsiteX19" fmla="*/ 26705 w 142927"/>
                <a:gd name="connsiteY19" fmla="*/ 129086 h 210629"/>
                <a:gd name="connsiteX20" fmla="*/ 45962 w 142927"/>
                <a:gd name="connsiteY20" fmla="*/ 85155 h 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2927" h="210629">
                  <a:moveTo>
                    <a:pt x="45962" y="85155"/>
                  </a:moveTo>
                  <a:cubicBezTo>
                    <a:pt x="51228" y="80415"/>
                    <a:pt x="56494" y="76127"/>
                    <a:pt x="61759" y="71840"/>
                  </a:cubicBezTo>
                  <a:cubicBezTo>
                    <a:pt x="67100" y="67476"/>
                    <a:pt x="72291" y="63038"/>
                    <a:pt x="77256" y="57923"/>
                  </a:cubicBezTo>
                  <a:cubicBezTo>
                    <a:pt x="83199" y="68530"/>
                    <a:pt x="86734" y="77406"/>
                    <a:pt x="90194" y="81845"/>
                  </a:cubicBezTo>
                  <a:cubicBezTo>
                    <a:pt x="93655" y="86283"/>
                    <a:pt x="96814" y="86132"/>
                    <a:pt x="101403" y="78610"/>
                  </a:cubicBezTo>
                  <a:cubicBezTo>
                    <a:pt x="116297" y="50852"/>
                    <a:pt x="93504" y="58525"/>
                    <a:pt x="107872" y="30917"/>
                  </a:cubicBezTo>
                  <a:cubicBezTo>
                    <a:pt x="111784" y="21966"/>
                    <a:pt x="114266" y="14594"/>
                    <a:pt x="118028" y="5642"/>
                  </a:cubicBezTo>
                  <a:cubicBezTo>
                    <a:pt x="125174" y="8049"/>
                    <a:pt x="131568" y="10230"/>
                    <a:pt x="138714" y="12713"/>
                  </a:cubicBezTo>
                  <a:cubicBezTo>
                    <a:pt x="136834" y="21063"/>
                    <a:pt x="135179" y="29563"/>
                    <a:pt x="133073" y="38064"/>
                  </a:cubicBezTo>
                  <a:cubicBezTo>
                    <a:pt x="130891" y="46564"/>
                    <a:pt x="128710" y="55139"/>
                    <a:pt x="126528" y="63790"/>
                  </a:cubicBezTo>
                  <a:cubicBezTo>
                    <a:pt x="122391" y="81167"/>
                    <a:pt x="116824" y="98394"/>
                    <a:pt x="111558" y="115771"/>
                  </a:cubicBezTo>
                  <a:cubicBezTo>
                    <a:pt x="104337" y="125550"/>
                    <a:pt x="96062" y="135329"/>
                    <a:pt x="88088" y="145334"/>
                  </a:cubicBezTo>
                  <a:cubicBezTo>
                    <a:pt x="80039" y="155339"/>
                    <a:pt x="72141" y="165495"/>
                    <a:pt x="63715" y="175198"/>
                  </a:cubicBezTo>
                  <a:cubicBezTo>
                    <a:pt x="59127" y="172566"/>
                    <a:pt x="55215" y="170384"/>
                    <a:pt x="51303" y="168127"/>
                  </a:cubicBezTo>
                  <a:cubicBezTo>
                    <a:pt x="47392" y="174747"/>
                    <a:pt x="43555" y="181292"/>
                    <a:pt x="39643" y="187911"/>
                  </a:cubicBezTo>
                  <a:lnTo>
                    <a:pt x="33926" y="197766"/>
                  </a:lnTo>
                  <a:lnTo>
                    <a:pt x="28059" y="207470"/>
                  </a:lnTo>
                  <a:cubicBezTo>
                    <a:pt x="24373" y="201753"/>
                    <a:pt x="20687" y="196111"/>
                    <a:pt x="16850" y="190243"/>
                  </a:cubicBezTo>
                  <a:cubicBezTo>
                    <a:pt x="13089" y="184376"/>
                    <a:pt x="9253" y="178283"/>
                    <a:pt x="5642" y="171888"/>
                  </a:cubicBezTo>
                  <a:cubicBezTo>
                    <a:pt x="12487" y="157897"/>
                    <a:pt x="20235" y="143830"/>
                    <a:pt x="26705" y="129086"/>
                  </a:cubicBezTo>
                  <a:cubicBezTo>
                    <a:pt x="33400" y="114417"/>
                    <a:pt x="40320" y="99823"/>
                    <a:pt x="45962" y="85155"/>
                  </a:cubicBezTo>
                  <a:close/>
                </a:path>
              </a:pathLst>
            </a:custGeom>
            <a:solidFill>
              <a:srgbClr val="E5B513"/>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10A671E7-DF01-4772-9C19-141ADB93249B}"/>
                </a:ext>
              </a:extLst>
            </p:cNvPr>
            <p:cNvSpPr/>
            <p:nvPr/>
          </p:nvSpPr>
          <p:spPr>
            <a:xfrm>
              <a:off x="2081973" y="6374350"/>
              <a:ext cx="45140" cy="90280"/>
            </a:xfrm>
            <a:custGeom>
              <a:avLst/>
              <a:gdLst>
                <a:gd name="connsiteX0" fmla="*/ 5642 w 45134"/>
                <a:gd name="connsiteY0" fmla="*/ 70486 h 90269"/>
                <a:gd name="connsiteX1" fmla="*/ 19333 w 45134"/>
                <a:gd name="connsiteY1" fmla="*/ 37612 h 90269"/>
                <a:gd name="connsiteX2" fmla="*/ 25953 w 45134"/>
                <a:gd name="connsiteY2" fmla="*/ 21439 h 90269"/>
                <a:gd name="connsiteX3" fmla="*/ 32046 w 45134"/>
                <a:gd name="connsiteY3" fmla="*/ 5642 h 90269"/>
                <a:gd name="connsiteX4" fmla="*/ 36634 w 45134"/>
                <a:gd name="connsiteY4" fmla="*/ 30165 h 90269"/>
                <a:gd name="connsiteX5" fmla="*/ 39869 w 45134"/>
                <a:gd name="connsiteY5" fmla="*/ 56343 h 90269"/>
                <a:gd name="connsiteX6" fmla="*/ 37688 w 45134"/>
                <a:gd name="connsiteY6" fmla="*/ 63640 h 90269"/>
                <a:gd name="connsiteX7" fmla="*/ 22191 w 45134"/>
                <a:gd name="connsiteY7" fmla="*/ 77557 h 90269"/>
                <a:gd name="connsiteX8" fmla="*/ 6394 w 45134"/>
                <a:gd name="connsiteY8" fmla="*/ 90872 h 90269"/>
                <a:gd name="connsiteX9" fmla="*/ 5642 w 45134"/>
                <a:gd name="connsiteY9" fmla="*/ 70486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134" h="90269">
                  <a:moveTo>
                    <a:pt x="5642" y="70486"/>
                  </a:moveTo>
                  <a:cubicBezTo>
                    <a:pt x="10682" y="59653"/>
                    <a:pt x="14744" y="48445"/>
                    <a:pt x="19333" y="37612"/>
                  </a:cubicBezTo>
                  <a:cubicBezTo>
                    <a:pt x="21514" y="32196"/>
                    <a:pt x="23846" y="26780"/>
                    <a:pt x="25953" y="21439"/>
                  </a:cubicBezTo>
                  <a:cubicBezTo>
                    <a:pt x="27984" y="16098"/>
                    <a:pt x="30015" y="10757"/>
                    <a:pt x="32046" y="5642"/>
                  </a:cubicBezTo>
                  <a:cubicBezTo>
                    <a:pt x="33400" y="13916"/>
                    <a:pt x="35356" y="21966"/>
                    <a:pt x="36634" y="30165"/>
                  </a:cubicBezTo>
                  <a:cubicBezTo>
                    <a:pt x="37989" y="38364"/>
                    <a:pt x="39192" y="46940"/>
                    <a:pt x="39869" y="56343"/>
                  </a:cubicBezTo>
                  <a:cubicBezTo>
                    <a:pt x="39343" y="58149"/>
                    <a:pt x="38214" y="61835"/>
                    <a:pt x="37688" y="63640"/>
                  </a:cubicBezTo>
                  <a:cubicBezTo>
                    <a:pt x="32723" y="68756"/>
                    <a:pt x="27532" y="73194"/>
                    <a:pt x="22191" y="77557"/>
                  </a:cubicBezTo>
                  <a:cubicBezTo>
                    <a:pt x="16926" y="81920"/>
                    <a:pt x="11660" y="86208"/>
                    <a:pt x="6394" y="90872"/>
                  </a:cubicBezTo>
                  <a:cubicBezTo>
                    <a:pt x="6093" y="82747"/>
                    <a:pt x="5868" y="76654"/>
                    <a:pt x="5642" y="70486"/>
                  </a:cubicBezTo>
                  <a:close/>
                </a:path>
              </a:pathLst>
            </a:custGeom>
            <a:solidFill>
              <a:srgbClr val="E5B922"/>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334BA916-44C2-4C9E-93F7-38E7B98A14D7}"/>
                </a:ext>
              </a:extLst>
            </p:cNvPr>
            <p:cNvSpPr/>
            <p:nvPr/>
          </p:nvSpPr>
          <p:spPr>
            <a:xfrm>
              <a:off x="2092280" y="6143307"/>
              <a:ext cx="60187" cy="157990"/>
            </a:xfrm>
            <a:custGeom>
              <a:avLst/>
              <a:gdLst>
                <a:gd name="connsiteX0" fmla="*/ 52432 w 60179"/>
                <a:gd name="connsiteY0" fmla="*/ 152255 h 157972"/>
                <a:gd name="connsiteX1" fmla="*/ 36334 w 60179"/>
                <a:gd name="connsiteY1" fmla="*/ 136984 h 157972"/>
                <a:gd name="connsiteX2" fmla="*/ 19634 w 60179"/>
                <a:gd name="connsiteY2" fmla="*/ 126302 h 157972"/>
                <a:gd name="connsiteX3" fmla="*/ 5642 w 60179"/>
                <a:gd name="connsiteY3" fmla="*/ 80340 h 157972"/>
                <a:gd name="connsiteX4" fmla="*/ 24298 w 60179"/>
                <a:gd name="connsiteY4" fmla="*/ 64844 h 157972"/>
                <a:gd name="connsiteX5" fmla="*/ 26705 w 60179"/>
                <a:gd name="connsiteY5" fmla="*/ 43179 h 157972"/>
                <a:gd name="connsiteX6" fmla="*/ 28811 w 60179"/>
                <a:gd name="connsiteY6" fmla="*/ 21514 h 157972"/>
                <a:gd name="connsiteX7" fmla="*/ 39117 w 60179"/>
                <a:gd name="connsiteY7" fmla="*/ 5642 h 157972"/>
                <a:gd name="connsiteX8" fmla="*/ 53635 w 60179"/>
                <a:gd name="connsiteY8" fmla="*/ 42201 h 157972"/>
                <a:gd name="connsiteX9" fmla="*/ 55140 w 60179"/>
                <a:gd name="connsiteY9" fmla="*/ 87712 h 157972"/>
                <a:gd name="connsiteX10" fmla="*/ 54914 w 60179"/>
                <a:gd name="connsiteY10" fmla="*/ 133524 h 157972"/>
                <a:gd name="connsiteX11" fmla="*/ 52432 w 60179"/>
                <a:gd name="connsiteY11" fmla="*/ 152255 h 15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179" h="157972">
                  <a:moveTo>
                    <a:pt x="52432" y="152255"/>
                  </a:moveTo>
                  <a:cubicBezTo>
                    <a:pt x="44458" y="155189"/>
                    <a:pt x="40471" y="145635"/>
                    <a:pt x="36334" y="136984"/>
                  </a:cubicBezTo>
                  <a:cubicBezTo>
                    <a:pt x="32271" y="128333"/>
                    <a:pt x="27833" y="120510"/>
                    <a:pt x="19634" y="126302"/>
                  </a:cubicBezTo>
                  <a:cubicBezTo>
                    <a:pt x="15120" y="110731"/>
                    <a:pt x="10532" y="95310"/>
                    <a:pt x="5642" y="80340"/>
                  </a:cubicBezTo>
                  <a:cubicBezTo>
                    <a:pt x="13616" y="70787"/>
                    <a:pt x="18957" y="67778"/>
                    <a:pt x="24298" y="64844"/>
                  </a:cubicBezTo>
                  <a:cubicBezTo>
                    <a:pt x="24975" y="57622"/>
                    <a:pt x="25802" y="50400"/>
                    <a:pt x="26705" y="43179"/>
                  </a:cubicBezTo>
                  <a:cubicBezTo>
                    <a:pt x="27532" y="35957"/>
                    <a:pt x="28059" y="28736"/>
                    <a:pt x="28811" y="21514"/>
                  </a:cubicBezTo>
                  <a:cubicBezTo>
                    <a:pt x="31745" y="16249"/>
                    <a:pt x="35431" y="11058"/>
                    <a:pt x="39117" y="5642"/>
                  </a:cubicBezTo>
                  <a:cubicBezTo>
                    <a:pt x="43706" y="17001"/>
                    <a:pt x="49197" y="30466"/>
                    <a:pt x="53635" y="42201"/>
                  </a:cubicBezTo>
                  <a:cubicBezTo>
                    <a:pt x="54162" y="57321"/>
                    <a:pt x="54914" y="72517"/>
                    <a:pt x="55140" y="87712"/>
                  </a:cubicBezTo>
                  <a:cubicBezTo>
                    <a:pt x="54989" y="102907"/>
                    <a:pt x="55215" y="118178"/>
                    <a:pt x="54914" y="133524"/>
                  </a:cubicBezTo>
                  <a:cubicBezTo>
                    <a:pt x="54237" y="139166"/>
                    <a:pt x="53410" y="144808"/>
                    <a:pt x="52432" y="152255"/>
                  </a:cubicBezTo>
                  <a:close/>
                </a:path>
              </a:pathLst>
            </a:custGeom>
            <a:solidFill>
              <a:srgbClr val="E5B922"/>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712EED63-804B-4DA6-B864-AC63A0E53C23}"/>
                </a:ext>
              </a:extLst>
            </p:cNvPr>
            <p:cNvSpPr/>
            <p:nvPr/>
          </p:nvSpPr>
          <p:spPr>
            <a:xfrm>
              <a:off x="1881552" y="5613137"/>
              <a:ext cx="180560" cy="233224"/>
            </a:xfrm>
            <a:custGeom>
              <a:avLst/>
              <a:gdLst>
                <a:gd name="connsiteX0" fmla="*/ 177531 w 180539"/>
                <a:gd name="connsiteY0" fmla="*/ 227104 h 233196"/>
                <a:gd name="connsiteX1" fmla="*/ 152706 w 180539"/>
                <a:gd name="connsiteY1" fmla="*/ 226126 h 233196"/>
                <a:gd name="connsiteX2" fmla="*/ 139316 w 180539"/>
                <a:gd name="connsiteY2" fmla="*/ 209501 h 233196"/>
                <a:gd name="connsiteX3" fmla="*/ 125851 w 180539"/>
                <a:gd name="connsiteY3" fmla="*/ 190093 h 233196"/>
                <a:gd name="connsiteX4" fmla="*/ 132471 w 180539"/>
                <a:gd name="connsiteY4" fmla="*/ 177907 h 233196"/>
                <a:gd name="connsiteX5" fmla="*/ 116749 w 180539"/>
                <a:gd name="connsiteY5" fmla="*/ 147741 h 233196"/>
                <a:gd name="connsiteX6" fmla="*/ 108700 w 180539"/>
                <a:gd name="connsiteY6" fmla="*/ 132922 h 233196"/>
                <a:gd name="connsiteX7" fmla="*/ 99899 w 180539"/>
                <a:gd name="connsiteY7" fmla="*/ 118178 h 233196"/>
                <a:gd name="connsiteX8" fmla="*/ 81243 w 180539"/>
                <a:gd name="connsiteY8" fmla="*/ 103284 h 233196"/>
                <a:gd name="connsiteX9" fmla="*/ 67928 w 180539"/>
                <a:gd name="connsiteY9" fmla="*/ 91097 h 233196"/>
                <a:gd name="connsiteX10" fmla="*/ 60631 w 180539"/>
                <a:gd name="connsiteY10" fmla="*/ 70636 h 233196"/>
                <a:gd name="connsiteX11" fmla="*/ 40697 w 180539"/>
                <a:gd name="connsiteY11" fmla="*/ 43330 h 233196"/>
                <a:gd name="connsiteX12" fmla="*/ 25501 w 180539"/>
                <a:gd name="connsiteY12" fmla="*/ 53033 h 233196"/>
                <a:gd name="connsiteX13" fmla="*/ 20311 w 180539"/>
                <a:gd name="connsiteY13" fmla="*/ 46038 h 233196"/>
                <a:gd name="connsiteX14" fmla="*/ 5642 w 180539"/>
                <a:gd name="connsiteY14" fmla="*/ 16023 h 233196"/>
                <a:gd name="connsiteX15" fmla="*/ 20386 w 180539"/>
                <a:gd name="connsiteY15" fmla="*/ 5642 h 233196"/>
                <a:gd name="connsiteX16" fmla="*/ 37387 w 180539"/>
                <a:gd name="connsiteY16" fmla="*/ 16625 h 233196"/>
                <a:gd name="connsiteX17" fmla="*/ 46338 w 180539"/>
                <a:gd name="connsiteY17" fmla="*/ 23921 h 233196"/>
                <a:gd name="connsiteX18" fmla="*/ 55140 w 180539"/>
                <a:gd name="connsiteY18" fmla="*/ 32497 h 233196"/>
                <a:gd name="connsiteX19" fmla="*/ 72893 w 180539"/>
                <a:gd name="connsiteY19" fmla="*/ 52281 h 233196"/>
                <a:gd name="connsiteX20" fmla="*/ 89743 w 180539"/>
                <a:gd name="connsiteY20" fmla="*/ 74999 h 233196"/>
                <a:gd name="connsiteX21" fmla="*/ 108023 w 180539"/>
                <a:gd name="connsiteY21" fmla="*/ 89969 h 233196"/>
                <a:gd name="connsiteX22" fmla="*/ 125851 w 180539"/>
                <a:gd name="connsiteY22" fmla="*/ 105766 h 233196"/>
                <a:gd name="connsiteX23" fmla="*/ 131719 w 180539"/>
                <a:gd name="connsiteY23" fmla="*/ 122466 h 233196"/>
                <a:gd name="connsiteX24" fmla="*/ 136608 w 180539"/>
                <a:gd name="connsiteY24" fmla="*/ 139166 h 233196"/>
                <a:gd name="connsiteX25" fmla="*/ 141347 w 180539"/>
                <a:gd name="connsiteY25" fmla="*/ 155790 h 233196"/>
                <a:gd name="connsiteX26" fmla="*/ 146011 w 180539"/>
                <a:gd name="connsiteY26" fmla="*/ 172716 h 233196"/>
                <a:gd name="connsiteX27" fmla="*/ 162410 w 180539"/>
                <a:gd name="connsiteY27" fmla="*/ 199496 h 233196"/>
                <a:gd name="connsiteX28" fmla="*/ 177531 w 180539"/>
                <a:gd name="connsiteY28" fmla="*/ 227104 h 2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80539" h="233196">
                  <a:moveTo>
                    <a:pt x="177531" y="227104"/>
                  </a:moveTo>
                  <a:cubicBezTo>
                    <a:pt x="170234" y="237936"/>
                    <a:pt x="161508" y="234927"/>
                    <a:pt x="152706" y="226126"/>
                  </a:cubicBezTo>
                  <a:cubicBezTo>
                    <a:pt x="148193" y="221763"/>
                    <a:pt x="143905" y="215820"/>
                    <a:pt x="139316" y="209501"/>
                  </a:cubicBezTo>
                  <a:cubicBezTo>
                    <a:pt x="134652" y="203257"/>
                    <a:pt x="130139" y="196487"/>
                    <a:pt x="125851" y="190093"/>
                  </a:cubicBezTo>
                  <a:cubicBezTo>
                    <a:pt x="128559" y="187159"/>
                    <a:pt x="130590" y="182570"/>
                    <a:pt x="132471" y="177907"/>
                  </a:cubicBezTo>
                  <a:cubicBezTo>
                    <a:pt x="127506" y="167375"/>
                    <a:pt x="121939" y="157671"/>
                    <a:pt x="116749" y="147741"/>
                  </a:cubicBezTo>
                  <a:cubicBezTo>
                    <a:pt x="114041" y="142852"/>
                    <a:pt x="111483" y="137812"/>
                    <a:pt x="108700" y="132922"/>
                  </a:cubicBezTo>
                  <a:cubicBezTo>
                    <a:pt x="105841" y="128033"/>
                    <a:pt x="102907" y="123143"/>
                    <a:pt x="99899" y="118178"/>
                  </a:cubicBezTo>
                  <a:cubicBezTo>
                    <a:pt x="92752" y="112762"/>
                    <a:pt x="86508" y="107797"/>
                    <a:pt x="81243" y="103284"/>
                  </a:cubicBezTo>
                  <a:cubicBezTo>
                    <a:pt x="75751" y="98921"/>
                    <a:pt x="71313" y="94858"/>
                    <a:pt x="67928" y="91097"/>
                  </a:cubicBezTo>
                  <a:cubicBezTo>
                    <a:pt x="61082" y="83575"/>
                    <a:pt x="58525" y="76955"/>
                    <a:pt x="60631" y="70636"/>
                  </a:cubicBezTo>
                  <a:cubicBezTo>
                    <a:pt x="54538" y="61910"/>
                    <a:pt x="47015" y="51905"/>
                    <a:pt x="40697" y="43330"/>
                  </a:cubicBezTo>
                  <a:cubicBezTo>
                    <a:pt x="35657" y="46564"/>
                    <a:pt x="30616" y="49799"/>
                    <a:pt x="25501" y="53033"/>
                  </a:cubicBezTo>
                  <a:cubicBezTo>
                    <a:pt x="24448" y="51604"/>
                    <a:pt x="22342" y="48821"/>
                    <a:pt x="20311" y="46038"/>
                  </a:cubicBezTo>
                  <a:cubicBezTo>
                    <a:pt x="15722" y="36710"/>
                    <a:pt x="9854" y="25953"/>
                    <a:pt x="5642" y="16023"/>
                  </a:cubicBezTo>
                  <a:cubicBezTo>
                    <a:pt x="10531" y="12562"/>
                    <a:pt x="14819" y="9553"/>
                    <a:pt x="20386" y="5642"/>
                  </a:cubicBezTo>
                  <a:cubicBezTo>
                    <a:pt x="25802" y="8425"/>
                    <a:pt x="31519" y="12111"/>
                    <a:pt x="37387" y="16625"/>
                  </a:cubicBezTo>
                  <a:cubicBezTo>
                    <a:pt x="40320" y="18881"/>
                    <a:pt x="43329" y="21289"/>
                    <a:pt x="46338" y="23921"/>
                  </a:cubicBezTo>
                  <a:cubicBezTo>
                    <a:pt x="49272" y="26630"/>
                    <a:pt x="52131" y="29488"/>
                    <a:pt x="55140" y="32497"/>
                  </a:cubicBezTo>
                  <a:cubicBezTo>
                    <a:pt x="61007" y="38515"/>
                    <a:pt x="66950" y="45210"/>
                    <a:pt x="72893" y="52281"/>
                  </a:cubicBezTo>
                  <a:cubicBezTo>
                    <a:pt x="78836" y="59352"/>
                    <a:pt x="84177" y="67176"/>
                    <a:pt x="89743" y="74999"/>
                  </a:cubicBezTo>
                  <a:cubicBezTo>
                    <a:pt x="95686" y="80039"/>
                    <a:pt x="102080" y="84854"/>
                    <a:pt x="108023" y="89969"/>
                  </a:cubicBezTo>
                  <a:cubicBezTo>
                    <a:pt x="113965" y="95159"/>
                    <a:pt x="119984" y="100350"/>
                    <a:pt x="125851" y="105766"/>
                  </a:cubicBezTo>
                  <a:cubicBezTo>
                    <a:pt x="127882" y="111408"/>
                    <a:pt x="129838" y="116974"/>
                    <a:pt x="131719" y="122466"/>
                  </a:cubicBezTo>
                  <a:cubicBezTo>
                    <a:pt x="133374" y="128108"/>
                    <a:pt x="134953" y="133599"/>
                    <a:pt x="136608" y="139166"/>
                  </a:cubicBezTo>
                  <a:cubicBezTo>
                    <a:pt x="138188" y="144657"/>
                    <a:pt x="139768" y="150224"/>
                    <a:pt x="141347" y="155790"/>
                  </a:cubicBezTo>
                  <a:cubicBezTo>
                    <a:pt x="143002" y="161282"/>
                    <a:pt x="144582" y="166924"/>
                    <a:pt x="146011" y="172716"/>
                  </a:cubicBezTo>
                  <a:cubicBezTo>
                    <a:pt x="151352" y="181367"/>
                    <a:pt x="156919" y="190469"/>
                    <a:pt x="162410" y="199496"/>
                  </a:cubicBezTo>
                  <a:cubicBezTo>
                    <a:pt x="167526" y="208749"/>
                    <a:pt x="172566" y="218152"/>
                    <a:pt x="177531" y="227104"/>
                  </a:cubicBezTo>
                  <a:close/>
                </a:path>
              </a:pathLst>
            </a:custGeom>
            <a:solidFill>
              <a:srgbClr val="E5B922"/>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DC7B417F-053E-4342-8B9E-4C67FE06B739}"/>
                </a:ext>
              </a:extLst>
            </p:cNvPr>
            <p:cNvSpPr/>
            <p:nvPr/>
          </p:nvSpPr>
          <p:spPr>
            <a:xfrm>
              <a:off x="1960923" y="5779629"/>
              <a:ext cx="37616" cy="67710"/>
            </a:xfrm>
            <a:custGeom>
              <a:avLst/>
              <a:gdLst>
                <a:gd name="connsiteX0" fmla="*/ 37086 w 37612"/>
                <a:gd name="connsiteY0" fmla="*/ 62211 h 67702"/>
                <a:gd name="connsiteX1" fmla="*/ 19107 w 37612"/>
                <a:gd name="connsiteY1" fmla="*/ 40997 h 67702"/>
                <a:gd name="connsiteX2" fmla="*/ 12487 w 37612"/>
                <a:gd name="connsiteY2" fmla="*/ 27307 h 67702"/>
                <a:gd name="connsiteX3" fmla="*/ 5642 w 37612"/>
                <a:gd name="connsiteY3" fmla="*/ 14217 h 67702"/>
                <a:gd name="connsiteX4" fmla="*/ 25727 w 37612"/>
                <a:gd name="connsiteY4" fmla="*/ 5642 h 67702"/>
                <a:gd name="connsiteX5" fmla="*/ 31444 w 37612"/>
                <a:gd name="connsiteY5" fmla="*/ 16474 h 67702"/>
                <a:gd name="connsiteX6" fmla="*/ 36710 w 37612"/>
                <a:gd name="connsiteY6" fmla="*/ 27457 h 67702"/>
                <a:gd name="connsiteX7" fmla="*/ 37086 w 37612"/>
                <a:gd name="connsiteY7" fmla="*/ 62211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612" h="67702">
                  <a:moveTo>
                    <a:pt x="37086" y="62211"/>
                  </a:moveTo>
                  <a:cubicBezTo>
                    <a:pt x="29488" y="57622"/>
                    <a:pt x="23771" y="49874"/>
                    <a:pt x="19107" y="40997"/>
                  </a:cubicBezTo>
                  <a:cubicBezTo>
                    <a:pt x="16775" y="36559"/>
                    <a:pt x="14594" y="31895"/>
                    <a:pt x="12487" y="27307"/>
                  </a:cubicBezTo>
                  <a:cubicBezTo>
                    <a:pt x="10306" y="22718"/>
                    <a:pt x="7974" y="18355"/>
                    <a:pt x="5642" y="14217"/>
                  </a:cubicBezTo>
                  <a:cubicBezTo>
                    <a:pt x="12563" y="11284"/>
                    <a:pt x="18806" y="8576"/>
                    <a:pt x="25727" y="5642"/>
                  </a:cubicBezTo>
                  <a:cubicBezTo>
                    <a:pt x="27758" y="9478"/>
                    <a:pt x="29563" y="13014"/>
                    <a:pt x="31444" y="16474"/>
                  </a:cubicBezTo>
                  <a:cubicBezTo>
                    <a:pt x="33099" y="20010"/>
                    <a:pt x="34829" y="23545"/>
                    <a:pt x="36710" y="27457"/>
                  </a:cubicBezTo>
                  <a:cubicBezTo>
                    <a:pt x="36183" y="38891"/>
                    <a:pt x="37311" y="51303"/>
                    <a:pt x="37086" y="62211"/>
                  </a:cubicBezTo>
                  <a:close/>
                </a:path>
              </a:pathLst>
            </a:custGeom>
            <a:solidFill>
              <a:srgbClr val="E5B922"/>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C4417232-2108-4D91-9197-A07C17C22F3D}"/>
                </a:ext>
              </a:extLst>
            </p:cNvPr>
            <p:cNvSpPr/>
            <p:nvPr/>
          </p:nvSpPr>
          <p:spPr>
            <a:xfrm>
              <a:off x="1771033" y="5493290"/>
              <a:ext cx="90280" cy="142944"/>
            </a:xfrm>
            <a:custGeom>
              <a:avLst/>
              <a:gdLst>
                <a:gd name="connsiteX0" fmla="*/ 73570 w 90269"/>
                <a:gd name="connsiteY0" fmla="*/ 137285 h 142927"/>
                <a:gd name="connsiteX1" fmla="*/ 48370 w 90269"/>
                <a:gd name="connsiteY1" fmla="*/ 125174 h 142927"/>
                <a:gd name="connsiteX2" fmla="*/ 45661 w 90269"/>
                <a:gd name="connsiteY2" fmla="*/ 96814 h 142927"/>
                <a:gd name="connsiteX3" fmla="*/ 12412 w 90269"/>
                <a:gd name="connsiteY3" fmla="*/ 60255 h 142927"/>
                <a:gd name="connsiteX4" fmla="*/ 5642 w 90269"/>
                <a:gd name="connsiteY4" fmla="*/ 45285 h 142927"/>
                <a:gd name="connsiteX5" fmla="*/ 25426 w 90269"/>
                <a:gd name="connsiteY5" fmla="*/ 47768 h 142927"/>
                <a:gd name="connsiteX6" fmla="*/ 20160 w 90269"/>
                <a:gd name="connsiteY6" fmla="*/ 5642 h 142927"/>
                <a:gd name="connsiteX7" fmla="*/ 38064 w 90269"/>
                <a:gd name="connsiteY7" fmla="*/ 18280 h 142927"/>
                <a:gd name="connsiteX8" fmla="*/ 55516 w 90269"/>
                <a:gd name="connsiteY8" fmla="*/ 31594 h 142927"/>
                <a:gd name="connsiteX9" fmla="*/ 52582 w 90269"/>
                <a:gd name="connsiteY9" fmla="*/ 58374 h 142927"/>
                <a:gd name="connsiteX10" fmla="*/ 87562 w 90269"/>
                <a:gd name="connsiteY10" fmla="*/ 93504 h 142927"/>
                <a:gd name="connsiteX11" fmla="*/ 90947 w 90269"/>
                <a:gd name="connsiteY11" fmla="*/ 124046 h 142927"/>
                <a:gd name="connsiteX12" fmla="*/ 73570 w 90269"/>
                <a:gd name="connsiteY12" fmla="*/ 137285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0269" h="142927">
                  <a:moveTo>
                    <a:pt x="73570" y="137285"/>
                  </a:moveTo>
                  <a:cubicBezTo>
                    <a:pt x="65521" y="132922"/>
                    <a:pt x="57020" y="128860"/>
                    <a:pt x="48370" y="125174"/>
                  </a:cubicBezTo>
                  <a:cubicBezTo>
                    <a:pt x="50175" y="115169"/>
                    <a:pt x="41073" y="100726"/>
                    <a:pt x="45661" y="96814"/>
                  </a:cubicBezTo>
                  <a:cubicBezTo>
                    <a:pt x="34378" y="84026"/>
                    <a:pt x="23997" y="72893"/>
                    <a:pt x="12412" y="60255"/>
                  </a:cubicBezTo>
                  <a:cubicBezTo>
                    <a:pt x="10231" y="55290"/>
                    <a:pt x="8124" y="50175"/>
                    <a:pt x="5642" y="45285"/>
                  </a:cubicBezTo>
                  <a:cubicBezTo>
                    <a:pt x="12337" y="45887"/>
                    <a:pt x="18731" y="46865"/>
                    <a:pt x="25426" y="47768"/>
                  </a:cubicBezTo>
                  <a:cubicBezTo>
                    <a:pt x="24824" y="33776"/>
                    <a:pt x="21665" y="19558"/>
                    <a:pt x="20160" y="5642"/>
                  </a:cubicBezTo>
                  <a:cubicBezTo>
                    <a:pt x="26253" y="9779"/>
                    <a:pt x="32271" y="13841"/>
                    <a:pt x="38064" y="18280"/>
                  </a:cubicBezTo>
                  <a:cubicBezTo>
                    <a:pt x="43856" y="22718"/>
                    <a:pt x="49573" y="27231"/>
                    <a:pt x="55516" y="31594"/>
                  </a:cubicBezTo>
                  <a:cubicBezTo>
                    <a:pt x="54011" y="40396"/>
                    <a:pt x="52958" y="48520"/>
                    <a:pt x="52582" y="58374"/>
                  </a:cubicBezTo>
                  <a:cubicBezTo>
                    <a:pt x="64016" y="69357"/>
                    <a:pt x="76428" y="81995"/>
                    <a:pt x="87562" y="93504"/>
                  </a:cubicBezTo>
                  <a:cubicBezTo>
                    <a:pt x="88765" y="103810"/>
                    <a:pt x="89894" y="113966"/>
                    <a:pt x="90947" y="124046"/>
                  </a:cubicBezTo>
                  <a:cubicBezTo>
                    <a:pt x="85531" y="128183"/>
                    <a:pt x="79513" y="132772"/>
                    <a:pt x="73570" y="137285"/>
                  </a:cubicBezTo>
                  <a:close/>
                </a:path>
              </a:pathLst>
            </a:custGeom>
            <a:solidFill>
              <a:srgbClr val="E5B922"/>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EA1C7B9B-03C6-46BD-AA56-630AE169F5FA}"/>
                </a:ext>
              </a:extLst>
            </p:cNvPr>
            <p:cNvSpPr/>
            <p:nvPr/>
          </p:nvSpPr>
          <p:spPr>
            <a:xfrm>
              <a:off x="996053" y="5494570"/>
              <a:ext cx="75234" cy="52663"/>
            </a:xfrm>
            <a:custGeom>
              <a:avLst/>
              <a:gdLst>
                <a:gd name="connsiteX0" fmla="*/ 68981 w 75224"/>
                <a:gd name="connsiteY0" fmla="*/ 20912 h 52657"/>
                <a:gd name="connsiteX1" fmla="*/ 54463 w 75224"/>
                <a:gd name="connsiteY1" fmla="*/ 37688 h 52657"/>
                <a:gd name="connsiteX2" fmla="*/ 42502 w 75224"/>
                <a:gd name="connsiteY2" fmla="*/ 42201 h 52657"/>
                <a:gd name="connsiteX3" fmla="*/ 30767 w 75224"/>
                <a:gd name="connsiteY3" fmla="*/ 47316 h 52657"/>
                <a:gd name="connsiteX4" fmla="*/ 5642 w 75224"/>
                <a:gd name="connsiteY4" fmla="*/ 38590 h 52657"/>
                <a:gd name="connsiteX5" fmla="*/ 31745 w 75224"/>
                <a:gd name="connsiteY5" fmla="*/ 21589 h 52657"/>
                <a:gd name="connsiteX6" fmla="*/ 58675 w 75224"/>
                <a:gd name="connsiteY6" fmla="*/ 5642 h 52657"/>
                <a:gd name="connsiteX7" fmla="*/ 73419 w 75224"/>
                <a:gd name="connsiteY7" fmla="*/ 11585 h 52657"/>
                <a:gd name="connsiteX8" fmla="*/ 68981 w 75224"/>
                <a:gd name="connsiteY8" fmla="*/ 2091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24" h="52657">
                  <a:moveTo>
                    <a:pt x="68981" y="20912"/>
                  </a:moveTo>
                  <a:cubicBezTo>
                    <a:pt x="64994" y="26404"/>
                    <a:pt x="59578" y="31745"/>
                    <a:pt x="54463" y="37688"/>
                  </a:cubicBezTo>
                  <a:cubicBezTo>
                    <a:pt x="50701" y="39117"/>
                    <a:pt x="46639" y="40621"/>
                    <a:pt x="42502" y="42201"/>
                  </a:cubicBezTo>
                  <a:cubicBezTo>
                    <a:pt x="38515" y="43931"/>
                    <a:pt x="34453" y="45662"/>
                    <a:pt x="30767" y="47316"/>
                  </a:cubicBezTo>
                  <a:cubicBezTo>
                    <a:pt x="22492" y="44308"/>
                    <a:pt x="14142" y="41449"/>
                    <a:pt x="5642" y="38590"/>
                  </a:cubicBezTo>
                  <a:cubicBezTo>
                    <a:pt x="14518" y="32798"/>
                    <a:pt x="23094" y="27156"/>
                    <a:pt x="31745" y="21589"/>
                  </a:cubicBezTo>
                  <a:cubicBezTo>
                    <a:pt x="40621" y="16324"/>
                    <a:pt x="49498" y="11058"/>
                    <a:pt x="58675" y="5642"/>
                  </a:cubicBezTo>
                  <a:cubicBezTo>
                    <a:pt x="63640" y="7673"/>
                    <a:pt x="68455" y="9253"/>
                    <a:pt x="73419" y="11585"/>
                  </a:cubicBezTo>
                  <a:cubicBezTo>
                    <a:pt x="72968" y="14819"/>
                    <a:pt x="70937" y="17753"/>
                    <a:pt x="68981" y="20912"/>
                  </a:cubicBezTo>
                  <a:close/>
                </a:path>
              </a:pathLst>
            </a:custGeom>
            <a:solidFill>
              <a:srgbClr val="E5BC32"/>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C3BF8CD0-5ED9-476A-89EB-1E61A3F61AD8}"/>
                </a:ext>
              </a:extLst>
            </p:cNvPr>
            <p:cNvSpPr/>
            <p:nvPr/>
          </p:nvSpPr>
          <p:spPr>
            <a:xfrm>
              <a:off x="889748" y="5560549"/>
              <a:ext cx="97803" cy="97803"/>
            </a:xfrm>
            <a:custGeom>
              <a:avLst/>
              <a:gdLst>
                <a:gd name="connsiteX0" fmla="*/ 69733 w 97792"/>
                <a:gd name="connsiteY0" fmla="*/ 47542 h 97792"/>
                <a:gd name="connsiteX1" fmla="*/ 46715 w 97792"/>
                <a:gd name="connsiteY1" fmla="*/ 82822 h 97792"/>
                <a:gd name="connsiteX2" fmla="*/ 17377 w 97792"/>
                <a:gd name="connsiteY2" fmla="*/ 93655 h 97792"/>
                <a:gd name="connsiteX3" fmla="*/ 5642 w 97792"/>
                <a:gd name="connsiteY3" fmla="*/ 75300 h 97792"/>
                <a:gd name="connsiteX4" fmla="*/ 24523 w 97792"/>
                <a:gd name="connsiteY4" fmla="*/ 57923 h 97792"/>
                <a:gd name="connsiteX5" fmla="*/ 33926 w 97792"/>
                <a:gd name="connsiteY5" fmla="*/ 22567 h 97792"/>
                <a:gd name="connsiteX6" fmla="*/ 55441 w 97792"/>
                <a:gd name="connsiteY6" fmla="*/ 13616 h 97792"/>
                <a:gd name="connsiteX7" fmla="*/ 77256 w 97792"/>
                <a:gd name="connsiteY7" fmla="*/ 5642 h 97792"/>
                <a:gd name="connsiteX8" fmla="*/ 95460 w 97792"/>
                <a:gd name="connsiteY8" fmla="*/ 29037 h 97792"/>
                <a:gd name="connsiteX9" fmla="*/ 69733 w 97792"/>
                <a:gd name="connsiteY9" fmla="*/ 47542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792" h="97792">
                  <a:moveTo>
                    <a:pt x="69733" y="47542"/>
                  </a:moveTo>
                  <a:cubicBezTo>
                    <a:pt x="61383" y="59653"/>
                    <a:pt x="53109" y="71163"/>
                    <a:pt x="46715" y="82822"/>
                  </a:cubicBezTo>
                  <a:cubicBezTo>
                    <a:pt x="36710" y="85907"/>
                    <a:pt x="26855" y="89367"/>
                    <a:pt x="17377" y="93655"/>
                  </a:cubicBezTo>
                  <a:cubicBezTo>
                    <a:pt x="14142" y="88615"/>
                    <a:pt x="10908" y="83499"/>
                    <a:pt x="5642" y="75300"/>
                  </a:cubicBezTo>
                  <a:cubicBezTo>
                    <a:pt x="11585" y="69884"/>
                    <a:pt x="18656" y="63565"/>
                    <a:pt x="24523" y="57923"/>
                  </a:cubicBezTo>
                  <a:cubicBezTo>
                    <a:pt x="27006" y="46414"/>
                    <a:pt x="30767" y="33926"/>
                    <a:pt x="33926" y="22567"/>
                  </a:cubicBezTo>
                  <a:cubicBezTo>
                    <a:pt x="40847" y="19634"/>
                    <a:pt x="48144" y="16625"/>
                    <a:pt x="55441" y="13616"/>
                  </a:cubicBezTo>
                  <a:cubicBezTo>
                    <a:pt x="62813" y="10907"/>
                    <a:pt x="70185" y="8199"/>
                    <a:pt x="77256" y="5642"/>
                  </a:cubicBezTo>
                  <a:cubicBezTo>
                    <a:pt x="82597" y="13841"/>
                    <a:pt x="89066" y="21439"/>
                    <a:pt x="95460" y="29037"/>
                  </a:cubicBezTo>
                  <a:cubicBezTo>
                    <a:pt x="86584" y="34904"/>
                    <a:pt x="77933" y="40847"/>
                    <a:pt x="69733" y="47542"/>
                  </a:cubicBezTo>
                  <a:close/>
                </a:path>
              </a:pathLst>
            </a:custGeom>
            <a:solidFill>
              <a:srgbClr val="E5BC32"/>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9666A4CD-3D85-417D-8CB3-0B136982D141}"/>
                </a:ext>
              </a:extLst>
            </p:cNvPr>
            <p:cNvSpPr/>
            <p:nvPr/>
          </p:nvSpPr>
          <p:spPr>
            <a:xfrm>
              <a:off x="364243" y="5638792"/>
              <a:ext cx="173037" cy="315981"/>
            </a:xfrm>
            <a:custGeom>
              <a:avLst/>
              <a:gdLst>
                <a:gd name="connsiteX0" fmla="*/ 172566 w 173016"/>
                <a:gd name="connsiteY0" fmla="*/ 5642 h 315944"/>
                <a:gd name="connsiteX1" fmla="*/ 163539 w 173016"/>
                <a:gd name="connsiteY1" fmla="*/ 29112 h 315944"/>
                <a:gd name="connsiteX2" fmla="*/ 153910 w 173016"/>
                <a:gd name="connsiteY2" fmla="*/ 42126 h 315944"/>
                <a:gd name="connsiteX3" fmla="*/ 143604 w 173016"/>
                <a:gd name="connsiteY3" fmla="*/ 57321 h 315944"/>
                <a:gd name="connsiteX4" fmla="*/ 121037 w 173016"/>
                <a:gd name="connsiteY4" fmla="*/ 96137 h 315944"/>
                <a:gd name="connsiteX5" fmla="*/ 107496 w 173016"/>
                <a:gd name="connsiteY5" fmla="*/ 117125 h 315944"/>
                <a:gd name="connsiteX6" fmla="*/ 94482 w 173016"/>
                <a:gd name="connsiteY6" fmla="*/ 139015 h 315944"/>
                <a:gd name="connsiteX7" fmla="*/ 82597 w 173016"/>
                <a:gd name="connsiteY7" fmla="*/ 161056 h 315944"/>
                <a:gd name="connsiteX8" fmla="*/ 73495 w 173016"/>
                <a:gd name="connsiteY8" fmla="*/ 183022 h 315944"/>
                <a:gd name="connsiteX9" fmla="*/ 66950 w 173016"/>
                <a:gd name="connsiteY9" fmla="*/ 223192 h 315944"/>
                <a:gd name="connsiteX10" fmla="*/ 55140 w 173016"/>
                <a:gd name="connsiteY10" fmla="*/ 238688 h 315944"/>
                <a:gd name="connsiteX11" fmla="*/ 38139 w 173016"/>
                <a:gd name="connsiteY11" fmla="*/ 247414 h 315944"/>
                <a:gd name="connsiteX12" fmla="*/ 26404 w 173016"/>
                <a:gd name="connsiteY12" fmla="*/ 281190 h 315944"/>
                <a:gd name="connsiteX13" fmla="*/ 16173 w 173016"/>
                <a:gd name="connsiteY13" fmla="*/ 315493 h 315944"/>
                <a:gd name="connsiteX14" fmla="*/ 5642 w 173016"/>
                <a:gd name="connsiteY14" fmla="*/ 311581 h 315944"/>
                <a:gd name="connsiteX15" fmla="*/ 22643 w 173016"/>
                <a:gd name="connsiteY15" fmla="*/ 274646 h 315944"/>
                <a:gd name="connsiteX16" fmla="*/ 41223 w 173016"/>
                <a:gd name="connsiteY16" fmla="*/ 238839 h 315944"/>
                <a:gd name="connsiteX17" fmla="*/ 117050 w 173016"/>
                <a:gd name="connsiteY17" fmla="*/ 71163 h 315944"/>
                <a:gd name="connsiteX18" fmla="*/ 138715 w 173016"/>
                <a:gd name="connsiteY18" fmla="*/ 32347 h 315944"/>
                <a:gd name="connsiteX19" fmla="*/ 172566 w 173016"/>
                <a:gd name="connsiteY19" fmla="*/ 5642 h 31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73016" h="315944">
                  <a:moveTo>
                    <a:pt x="172566" y="5642"/>
                  </a:moveTo>
                  <a:cubicBezTo>
                    <a:pt x="173017" y="13164"/>
                    <a:pt x="169181" y="20762"/>
                    <a:pt x="163539" y="29112"/>
                  </a:cubicBezTo>
                  <a:cubicBezTo>
                    <a:pt x="160680" y="33249"/>
                    <a:pt x="157370" y="37612"/>
                    <a:pt x="153910" y="42126"/>
                  </a:cubicBezTo>
                  <a:cubicBezTo>
                    <a:pt x="150450" y="46865"/>
                    <a:pt x="146989" y="51980"/>
                    <a:pt x="143604" y="57321"/>
                  </a:cubicBezTo>
                  <a:cubicBezTo>
                    <a:pt x="137962" y="69508"/>
                    <a:pt x="129462" y="82221"/>
                    <a:pt x="121037" y="96137"/>
                  </a:cubicBezTo>
                  <a:cubicBezTo>
                    <a:pt x="116598" y="102983"/>
                    <a:pt x="112085" y="110054"/>
                    <a:pt x="107496" y="117125"/>
                  </a:cubicBezTo>
                  <a:cubicBezTo>
                    <a:pt x="102983" y="124271"/>
                    <a:pt x="98770" y="131718"/>
                    <a:pt x="94482" y="139015"/>
                  </a:cubicBezTo>
                  <a:cubicBezTo>
                    <a:pt x="90345" y="146387"/>
                    <a:pt x="86057" y="153684"/>
                    <a:pt x="82597" y="161056"/>
                  </a:cubicBezTo>
                  <a:cubicBezTo>
                    <a:pt x="79136" y="168503"/>
                    <a:pt x="76052" y="175800"/>
                    <a:pt x="73495" y="183022"/>
                  </a:cubicBezTo>
                  <a:cubicBezTo>
                    <a:pt x="68154" y="197239"/>
                    <a:pt x="65822" y="211081"/>
                    <a:pt x="66950" y="223192"/>
                  </a:cubicBezTo>
                  <a:cubicBezTo>
                    <a:pt x="63189" y="239290"/>
                    <a:pt x="59653" y="239591"/>
                    <a:pt x="55140" y="238688"/>
                  </a:cubicBezTo>
                  <a:cubicBezTo>
                    <a:pt x="50626" y="237785"/>
                    <a:pt x="45135" y="235604"/>
                    <a:pt x="38139" y="247414"/>
                  </a:cubicBezTo>
                  <a:cubicBezTo>
                    <a:pt x="34227" y="258623"/>
                    <a:pt x="30015" y="269831"/>
                    <a:pt x="26404" y="281190"/>
                  </a:cubicBezTo>
                  <a:lnTo>
                    <a:pt x="16173" y="315493"/>
                  </a:lnTo>
                  <a:cubicBezTo>
                    <a:pt x="12638" y="314139"/>
                    <a:pt x="9177" y="312860"/>
                    <a:pt x="5642" y="311581"/>
                  </a:cubicBezTo>
                  <a:cubicBezTo>
                    <a:pt x="11359" y="298868"/>
                    <a:pt x="16926" y="286682"/>
                    <a:pt x="22643" y="274646"/>
                  </a:cubicBezTo>
                  <a:cubicBezTo>
                    <a:pt x="28811" y="262835"/>
                    <a:pt x="34904" y="251025"/>
                    <a:pt x="41223" y="238839"/>
                  </a:cubicBezTo>
                  <a:cubicBezTo>
                    <a:pt x="60481" y="181141"/>
                    <a:pt x="86809" y="123895"/>
                    <a:pt x="117050" y="71163"/>
                  </a:cubicBezTo>
                  <a:cubicBezTo>
                    <a:pt x="125550" y="57020"/>
                    <a:pt x="131568" y="45361"/>
                    <a:pt x="138715" y="32347"/>
                  </a:cubicBezTo>
                  <a:cubicBezTo>
                    <a:pt x="146162" y="22191"/>
                    <a:pt x="159176" y="14669"/>
                    <a:pt x="172566" y="5642"/>
                  </a:cubicBezTo>
                  <a:close/>
                </a:path>
              </a:pathLst>
            </a:custGeom>
            <a:solidFill>
              <a:srgbClr val="E5BC32"/>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FF565084-76BF-4465-B5AE-81073D454664}"/>
                </a:ext>
              </a:extLst>
            </p:cNvPr>
            <p:cNvSpPr/>
            <p:nvPr/>
          </p:nvSpPr>
          <p:spPr>
            <a:xfrm>
              <a:off x="343990" y="5964704"/>
              <a:ext cx="60187" cy="135421"/>
            </a:xfrm>
            <a:custGeom>
              <a:avLst/>
              <a:gdLst>
                <a:gd name="connsiteX0" fmla="*/ 58691 w 60179"/>
                <a:gd name="connsiteY0" fmla="*/ 33400 h 135404"/>
                <a:gd name="connsiteX1" fmla="*/ 53500 w 60179"/>
                <a:gd name="connsiteY1" fmla="*/ 57622 h 135404"/>
                <a:gd name="connsiteX2" fmla="*/ 33565 w 60179"/>
                <a:gd name="connsiteY2" fmla="*/ 87336 h 135404"/>
                <a:gd name="connsiteX3" fmla="*/ 12803 w 60179"/>
                <a:gd name="connsiteY3" fmla="*/ 136533 h 135404"/>
                <a:gd name="connsiteX4" fmla="*/ 7086 w 60179"/>
                <a:gd name="connsiteY4" fmla="*/ 118554 h 135404"/>
                <a:gd name="connsiteX5" fmla="*/ 6108 w 60179"/>
                <a:gd name="connsiteY5" fmla="*/ 76880 h 135404"/>
                <a:gd name="connsiteX6" fmla="*/ 6936 w 60179"/>
                <a:gd name="connsiteY6" fmla="*/ 53710 h 135404"/>
                <a:gd name="connsiteX7" fmla="*/ 17543 w 60179"/>
                <a:gd name="connsiteY7" fmla="*/ 39719 h 135404"/>
                <a:gd name="connsiteX8" fmla="*/ 32362 w 60179"/>
                <a:gd name="connsiteY8" fmla="*/ 5642 h 135404"/>
                <a:gd name="connsiteX9" fmla="*/ 58691 w 60179"/>
                <a:gd name="connsiteY9" fmla="*/ 33400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179" h="135404">
                  <a:moveTo>
                    <a:pt x="58691" y="33400"/>
                  </a:moveTo>
                  <a:cubicBezTo>
                    <a:pt x="56434" y="42051"/>
                    <a:pt x="55155" y="48971"/>
                    <a:pt x="53500" y="57622"/>
                  </a:cubicBezTo>
                  <a:cubicBezTo>
                    <a:pt x="44323" y="66047"/>
                    <a:pt x="33039" y="63038"/>
                    <a:pt x="33565" y="87336"/>
                  </a:cubicBezTo>
                  <a:cubicBezTo>
                    <a:pt x="26645" y="104111"/>
                    <a:pt x="18521" y="120886"/>
                    <a:pt x="12803" y="136533"/>
                  </a:cubicBezTo>
                  <a:cubicBezTo>
                    <a:pt x="10396" y="130515"/>
                    <a:pt x="8591" y="124572"/>
                    <a:pt x="7086" y="118554"/>
                  </a:cubicBezTo>
                  <a:cubicBezTo>
                    <a:pt x="7914" y="98996"/>
                    <a:pt x="6936" y="86433"/>
                    <a:pt x="6108" y="76880"/>
                  </a:cubicBezTo>
                  <a:cubicBezTo>
                    <a:pt x="5582" y="67401"/>
                    <a:pt x="5131" y="60932"/>
                    <a:pt x="6936" y="53710"/>
                  </a:cubicBezTo>
                  <a:cubicBezTo>
                    <a:pt x="10697" y="51905"/>
                    <a:pt x="13857" y="47542"/>
                    <a:pt x="17543" y="39719"/>
                  </a:cubicBezTo>
                  <a:cubicBezTo>
                    <a:pt x="21153" y="31895"/>
                    <a:pt x="25968" y="20837"/>
                    <a:pt x="32362" y="5642"/>
                  </a:cubicBezTo>
                  <a:cubicBezTo>
                    <a:pt x="43871" y="15271"/>
                    <a:pt x="61323" y="752"/>
                    <a:pt x="58691" y="33400"/>
                  </a:cubicBezTo>
                  <a:close/>
                </a:path>
              </a:pathLst>
            </a:custGeom>
            <a:solidFill>
              <a:srgbClr val="E5BC32"/>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23987EC-7BB4-4D33-8CB0-5FA2DE4F3428}"/>
                </a:ext>
              </a:extLst>
            </p:cNvPr>
            <p:cNvSpPr/>
            <p:nvPr/>
          </p:nvSpPr>
          <p:spPr>
            <a:xfrm>
              <a:off x="329832" y="6158505"/>
              <a:ext cx="60187" cy="255794"/>
            </a:xfrm>
            <a:custGeom>
              <a:avLst/>
              <a:gdLst>
                <a:gd name="connsiteX0" fmla="*/ 46517 w 60179"/>
                <a:gd name="connsiteY0" fmla="*/ 109151 h 255764"/>
                <a:gd name="connsiteX1" fmla="*/ 51106 w 60179"/>
                <a:gd name="connsiteY1" fmla="*/ 118028 h 255764"/>
                <a:gd name="connsiteX2" fmla="*/ 52159 w 60179"/>
                <a:gd name="connsiteY2" fmla="*/ 135405 h 255764"/>
                <a:gd name="connsiteX3" fmla="*/ 53588 w 60179"/>
                <a:gd name="connsiteY3" fmla="*/ 152706 h 255764"/>
                <a:gd name="connsiteX4" fmla="*/ 56823 w 60179"/>
                <a:gd name="connsiteY4" fmla="*/ 187385 h 255764"/>
                <a:gd name="connsiteX5" fmla="*/ 52084 w 60179"/>
                <a:gd name="connsiteY5" fmla="*/ 217776 h 255764"/>
                <a:gd name="connsiteX6" fmla="*/ 48548 w 60179"/>
                <a:gd name="connsiteY6" fmla="*/ 248618 h 255764"/>
                <a:gd name="connsiteX7" fmla="*/ 33654 w 60179"/>
                <a:gd name="connsiteY7" fmla="*/ 250950 h 255764"/>
                <a:gd name="connsiteX8" fmla="*/ 5670 w 60179"/>
                <a:gd name="connsiteY8" fmla="*/ 83048 h 255764"/>
                <a:gd name="connsiteX9" fmla="*/ 5896 w 60179"/>
                <a:gd name="connsiteY9" fmla="*/ 56118 h 255764"/>
                <a:gd name="connsiteX10" fmla="*/ 7325 w 60179"/>
                <a:gd name="connsiteY10" fmla="*/ 29187 h 255764"/>
                <a:gd name="connsiteX11" fmla="*/ 29441 w 60179"/>
                <a:gd name="connsiteY11" fmla="*/ 5642 h 255764"/>
                <a:gd name="connsiteX12" fmla="*/ 26583 w 60179"/>
                <a:gd name="connsiteY12" fmla="*/ 29263 h 255764"/>
                <a:gd name="connsiteX13" fmla="*/ 26583 w 60179"/>
                <a:gd name="connsiteY13" fmla="*/ 58675 h 255764"/>
                <a:gd name="connsiteX14" fmla="*/ 46517 w 60179"/>
                <a:gd name="connsiteY14" fmla="*/ 109151 h 25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179" h="255764">
                  <a:moveTo>
                    <a:pt x="46517" y="109151"/>
                  </a:moveTo>
                  <a:cubicBezTo>
                    <a:pt x="48398" y="112762"/>
                    <a:pt x="50203" y="116298"/>
                    <a:pt x="51106" y="118028"/>
                  </a:cubicBezTo>
                  <a:lnTo>
                    <a:pt x="52159" y="135405"/>
                  </a:lnTo>
                  <a:cubicBezTo>
                    <a:pt x="52460" y="141197"/>
                    <a:pt x="53137" y="146914"/>
                    <a:pt x="53588" y="152706"/>
                  </a:cubicBezTo>
                  <a:cubicBezTo>
                    <a:pt x="54717" y="164216"/>
                    <a:pt x="55243" y="175876"/>
                    <a:pt x="56823" y="187385"/>
                  </a:cubicBezTo>
                  <a:lnTo>
                    <a:pt x="52084" y="217776"/>
                  </a:lnTo>
                  <a:cubicBezTo>
                    <a:pt x="50429" y="228006"/>
                    <a:pt x="49526" y="238237"/>
                    <a:pt x="48548" y="248618"/>
                  </a:cubicBezTo>
                  <a:cubicBezTo>
                    <a:pt x="43282" y="249446"/>
                    <a:pt x="38919" y="250122"/>
                    <a:pt x="33654" y="250950"/>
                  </a:cubicBezTo>
                  <a:cubicBezTo>
                    <a:pt x="19511" y="196638"/>
                    <a:pt x="9356" y="139241"/>
                    <a:pt x="5670" y="83048"/>
                  </a:cubicBezTo>
                  <a:cubicBezTo>
                    <a:pt x="5595" y="73720"/>
                    <a:pt x="5670" y="64919"/>
                    <a:pt x="5896" y="56118"/>
                  </a:cubicBezTo>
                  <a:cubicBezTo>
                    <a:pt x="6347" y="47316"/>
                    <a:pt x="6798" y="38515"/>
                    <a:pt x="7325" y="29187"/>
                  </a:cubicBezTo>
                  <a:cubicBezTo>
                    <a:pt x="14847" y="20461"/>
                    <a:pt x="22220" y="13992"/>
                    <a:pt x="29441" y="5642"/>
                  </a:cubicBezTo>
                  <a:cubicBezTo>
                    <a:pt x="28087" y="11886"/>
                    <a:pt x="27109" y="20085"/>
                    <a:pt x="26583" y="29263"/>
                  </a:cubicBezTo>
                  <a:cubicBezTo>
                    <a:pt x="26056" y="38440"/>
                    <a:pt x="25755" y="48595"/>
                    <a:pt x="26583" y="58675"/>
                  </a:cubicBezTo>
                  <a:cubicBezTo>
                    <a:pt x="28764" y="78760"/>
                    <a:pt x="33879" y="98545"/>
                    <a:pt x="46517" y="109151"/>
                  </a:cubicBezTo>
                  <a:close/>
                </a:path>
              </a:pathLst>
            </a:custGeom>
            <a:solidFill>
              <a:srgbClr val="E5BC32"/>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17CA3BBB-D92D-448D-BA9A-9C2CACD44F90}"/>
                </a:ext>
              </a:extLst>
            </p:cNvPr>
            <p:cNvSpPr/>
            <p:nvPr/>
          </p:nvSpPr>
          <p:spPr>
            <a:xfrm>
              <a:off x="413596" y="6535049"/>
              <a:ext cx="120374" cy="180560"/>
            </a:xfrm>
            <a:custGeom>
              <a:avLst/>
              <a:gdLst>
                <a:gd name="connsiteX0" fmla="*/ 40998 w 120359"/>
                <a:gd name="connsiteY0" fmla="*/ 41825 h 180539"/>
                <a:gd name="connsiteX1" fmla="*/ 49122 w 120359"/>
                <a:gd name="connsiteY1" fmla="*/ 66048 h 180539"/>
                <a:gd name="connsiteX2" fmla="*/ 93881 w 120359"/>
                <a:gd name="connsiteY2" fmla="*/ 123218 h 180539"/>
                <a:gd name="connsiteX3" fmla="*/ 107722 w 120359"/>
                <a:gd name="connsiteY3" fmla="*/ 144432 h 180539"/>
                <a:gd name="connsiteX4" fmla="*/ 115244 w 120359"/>
                <a:gd name="connsiteY4" fmla="*/ 180013 h 180539"/>
                <a:gd name="connsiteX5" fmla="*/ 95686 w 120359"/>
                <a:gd name="connsiteY5" fmla="*/ 169557 h 180539"/>
                <a:gd name="connsiteX6" fmla="*/ 66800 w 120359"/>
                <a:gd name="connsiteY6" fmla="*/ 147591 h 180539"/>
                <a:gd name="connsiteX7" fmla="*/ 51303 w 120359"/>
                <a:gd name="connsiteY7" fmla="*/ 114492 h 180539"/>
                <a:gd name="connsiteX8" fmla="*/ 43706 w 120359"/>
                <a:gd name="connsiteY8" fmla="*/ 97943 h 180539"/>
                <a:gd name="connsiteX9" fmla="*/ 36710 w 120359"/>
                <a:gd name="connsiteY9" fmla="*/ 81168 h 180539"/>
                <a:gd name="connsiteX10" fmla="*/ 21289 w 120359"/>
                <a:gd name="connsiteY10" fmla="*/ 59052 h 180539"/>
                <a:gd name="connsiteX11" fmla="*/ 5642 w 120359"/>
                <a:gd name="connsiteY11" fmla="*/ 35130 h 180539"/>
                <a:gd name="connsiteX12" fmla="*/ 12186 w 120359"/>
                <a:gd name="connsiteY12" fmla="*/ 5642 h 180539"/>
                <a:gd name="connsiteX13" fmla="*/ 40998 w 120359"/>
                <a:gd name="connsiteY13" fmla="*/ 41825 h 18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0359" h="180539">
                  <a:moveTo>
                    <a:pt x="40998" y="41825"/>
                  </a:moveTo>
                  <a:cubicBezTo>
                    <a:pt x="43480" y="50701"/>
                    <a:pt x="47166" y="58901"/>
                    <a:pt x="49122" y="66048"/>
                  </a:cubicBezTo>
                  <a:cubicBezTo>
                    <a:pt x="58224" y="83951"/>
                    <a:pt x="69282" y="103284"/>
                    <a:pt x="93881" y="123218"/>
                  </a:cubicBezTo>
                  <a:cubicBezTo>
                    <a:pt x="98770" y="130741"/>
                    <a:pt x="102757" y="136834"/>
                    <a:pt x="107722" y="144432"/>
                  </a:cubicBezTo>
                  <a:cubicBezTo>
                    <a:pt x="109603" y="155866"/>
                    <a:pt x="113289" y="168278"/>
                    <a:pt x="115244" y="180013"/>
                  </a:cubicBezTo>
                  <a:cubicBezTo>
                    <a:pt x="112235" y="182871"/>
                    <a:pt x="104788" y="177155"/>
                    <a:pt x="95686" y="169557"/>
                  </a:cubicBezTo>
                  <a:cubicBezTo>
                    <a:pt x="86734" y="161884"/>
                    <a:pt x="76428" y="152105"/>
                    <a:pt x="66800" y="147591"/>
                  </a:cubicBezTo>
                  <a:cubicBezTo>
                    <a:pt x="61308" y="136759"/>
                    <a:pt x="56419" y="125550"/>
                    <a:pt x="51303" y="114492"/>
                  </a:cubicBezTo>
                  <a:lnTo>
                    <a:pt x="43706" y="97943"/>
                  </a:lnTo>
                  <a:cubicBezTo>
                    <a:pt x="41223" y="92452"/>
                    <a:pt x="39042" y="86734"/>
                    <a:pt x="36710" y="81168"/>
                  </a:cubicBezTo>
                  <a:cubicBezTo>
                    <a:pt x="31820" y="74172"/>
                    <a:pt x="26630" y="66724"/>
                    <a:pt x="21289" y="59052"/>
                  </a:cubicBezTo>
                  <a:cubicBezTo>
                    <a:pt x="16173" y="51228"/>
                    <a:pt x="10908" y="43179"/>
                    <a:pt x="5642" y="35130"/>
                  </a:cubicBezTo>
                  <a:cubicBezTo>
                    <a:pt x="9027" y="26028"/>
                    <a:pt x="9854" y="16023"/>
                    <a:pt x="12186" y="5642"/>
                  </a:cubicBezTo>
                  <a:cubicBezTo>
                    <a:pt x="21514" y="18054"/>
                    <a:pt x="31519" y="30015"/>
                    <a:pt x="40998" y="41825"/>
                  </a:cubicBezTo>
                  <a:close/>
                </a:path>
              </a:pathLst>
            </a:custGeom>
            <a:solidFill>
              <a:srgbClr val="E5BC32"/>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E1A2F55D-5538-4EFA-AE2D-8D88D71EB336}"/>
                </a:ext>
              </a:extLst>
            </p:cNvPr>
            <p:cNvSpPr/>
            <p:nvPr/>
          </p:nvSpPr>
          <p:spPr>
            <a:xfrm>
              <a:off x="552929" y="6653918"/>
              <a:ext cx="1436959" cy="436354"/>
            </a:xfrm>
            <a:custGeom>
              <a:avLst/>
              <a:gdLst>
                <a:gd name="connsiteX0" fmla="*/ 38214 w 1436793"/>
                <a:gd name="connsiteY0" fmla="*/ 104788 h 436303"/>
                <a:gd name="connsiteX1" fmla="*/ 52582 w 1436793"/>
                <a:gd name="connsiteY1" fmla="*/ 120961 h 436303"/>
                <a:gd name="connsiteX2" fmla="*/ 67251 w 1436793"/>
                <a:gd name="connsiteY2" fmla="*/ 136833 h 436303"/>
                <a:gd name="connsiteX3" fmla="*/ 99146 w 1436793"/>
                <a:gd name="connsiteY3" fmla="*/ 154286 h 436303"/>
                <a:gd name="connsiteX4" fmla="*/ 115244 w 1436793"/>
                <a:gd name="connsiteY4" fmla="*/ 173242 h 436303"/>
                <a:gd name="connsiteX5" fmla="*/ 142250 w 1436793"/>
                <a:gd name="connsiteY5" fmla="*/ 206718 h 436303"/>
                <a:gd name="connsiteX6" fmla="*/ 164065 w 1436793"/>
                <a:gd name="connsiteY6" fmla="*/ 219129 h 436303"/>
                <a:gd name="connsiteX7" fmla="*/ 182420 w 1436793"/>
                <a:gd name="connsiteY7" fmla="*/ 232219 h 436303"/>
                <a:gd name="connsiteX8" fmla="*/ 198368 w 1436793"/>
                <a:gd name="connsiteY8" fmla="*/ 246286 h 436303"/>
                <a:gd name="connsiteX9" fmla="*/ 213864 w 1436793"/>
                <a:gd name="connsiteY9" fmla="*/ 260278 h 436303"/>
                <a:gd name="connsiteX10" fmla="*/ 229812 w 1436793"/>
                <a:gd name="connsiteY10" fmla="*/ 274119 h 436303"/>
                <a:gd name="connsiteX11" fmla="*/ 248016 w 1436793"/>
                <a:gd name="connsiteY11" fmla="*/ 286531 h 436303"/>
                <a:gd name="connsiteX12" fmla="*/ 269305 w 1436793"/>
                <a:gd name="connsiteY12" fmla="*/ 297213 h 436303"/>
                <a:gd name="connsiteX13" fmla="*/ 295257 w 1436793"/>
                <a:gd name="connsiteY13" fmla="*/ 304434 h 436303"/>
                <a:gd name="connsiteX14" fmla="*/ 295633 w 1436793"/>
                <a:gd name="connsiteY14" fmla="*/ 320758 h 436303"/>
                <a:gd name="connsiteX15" fmla="*/ 305714 w 1436793"/>
                <a:gd name="connsiteY15" fmla="*/ 325272 h 436303"/>
                <a:gd name="connsiteX16" fmla="*/ 316019 w 1436793"/>
                <a:gd name="connsiteY16" fmla="*/ 329259 h 436303"/>
                <a:gd name="connsiteX17" fmla="*/ 336631 w 1436793"/>
                <a:gd name="connsiteY17" fmla="*/ 337308 h 436303"/>
                <a:gd name="connsiteX18" fmla="*/ 378456 w 1436793"/>
                <a:gd name="connsiteY18" fmla="*/ 331591 h 436303"/>
                <a:gd name="connsiteX19" fmla="*/ 395005 w 1436793"/>
                <a:gd name="connsiteY19" fmla="*/ 338286 h 436303"/>
                <a:gd name="connsiteX20" fmla="*/ 442247 w 1436793"/>
                <a:gd name="connsiteY20" fmla="*/ 354685 h 436303"/>
                <a:gd name="connsiteX21" fmla="*/ 481213 w 1436793"/>
                <a:gd name="connsiteY21" fmla="*/ 373039 h 436303"/>
                <a:gd name="connsiteX22" fmla="*/ 493324 w 1436793"/>
                <a:gd name="connsiteY22" fmla="*/ 365216 h 436303"/>
                <a:gd name="connsiteX23" fmla="*/ 516569 w 1436793"/>
                <a:gd name="connsiteY23" fmla="*/ 370557 h 436303"/>
                <a:gd name="connsiteX24" fmla="*/ 541694 w 1436793"/>
                <a:gd name="connsiteY24" fmla="*/ 375597 h 436303"/>
                <a:gd name="connsiteX25" fmla="*/ 594426 w 1436793"/>
                <a:gd name="connsiteY25" fmla="*/ 384474 h 436303"/>
                <a:gd name="connsiteX26" fmla="*/ 620680 w 1436793"/>
                <a:gd name="connsiteY26" fmla="*/ 387257 h 436303"/>
                <a:gd name="connsiteX27" fmla="*/ 645805 w 1436793"/>
                <a:gd name="connsiteY27" fmla="*/ 388912 h 436303"/>
                <a:gd name="connsiteX28" fmla="*/ 689586 w 1436793"/>
                <a:gd name="connsiteY28" fmla="*/ 387482 h 436303"/>
                <a:gd name="connsiteX29" fmla="*/ 706210 w 1436793"/>
                <a:gd name="connsiteY29" fmla="*/ 381841 h 436303"/>
                <a:gd name="connsiteX30" fmla="*/ 739610 w 1436793"/>
                <a:gd name="connsiteY30" fmla="*/ 379960 h 436303"/>
                <a:gd name="connsiteX31" fmla="*/ 756912 w 1436793"/>
                <a:gd name="connsiteY31" fmla="*/ 393350 h 436303"/>
                <a:gd name="connsiteX32" fmla="*/ 782037 w 1436793"/>
                <a:gd name="connsiteY32" fmla="*/ 391394 h 436303"/>
                <a:gd name="connsiteX33" fmla="*/ 825216 w 1436793"/>
                <a:gd name="connsiteY33" fmla="*/ 382367 h 436303"/>
                <a:gd name="connsiteX34" fmla="*/ 846354 w 1436793"/>
                <a:gd name="connsiteY34" fmla="*/ 377478 h 436303"/>
                <a:gd name="connsiteX35" fmla="*/ 866514 w 1436793"/>
                <a:gd name="connsiteY35" fmla="*/ 372061 h 436303"/>
                <a:gd name="connsiteX36" fmla="*/ 892091 w 1436793"/>
                <a:gd name="connsiteY36" fmla="*/ 364765 h 436303"/>
                <a:gd name="connsiteX37" fmla="*/ 916764 w 1436793"/>
                <a:gd name="connsiteY37" fmla="*/ 357694 h 436303"/>
                <a:gd name="connsiteX38" fmla="*/ 928951 w 1436793"/>
                <a:gd name="connsiteY38" fmla="*/ 354459 h 436303"/>
                <a:gd name="connsiteX39" fmla="*/ 940912 w 1436793"/>
                <a:gd name="connsiteY39" fmla="*/ 350923 h 436303"/>
                <a:gd name="connsiteX40" fmla="*/ 964457 w 1436793"/>
                <a:gd name="connsiteY40" fmla="*/ 344003 h 436303"/>
                <a:gd name="connsiteX41" fmla="*/ 1010043 w 1436793"/>
                <a:gd name="connsiteY41" fmla="*/ 328055 h 436303"/>
                <a:gd name="connsiteX42" fmla="*/ 1031934 w 1436793"/>
                <a:gd name="connsiteY42" fmla="*/ 318125 h 436303"/>
                <a:gd name="connsiteX43" fmla="*/ 1053297 w 1436793"/>
                <a:gd name="connsiteY43" fmla="*/ 306766 h 436303"/>
                <a:gd name="connsiteX44" fmla="*/ 1078573 w 1436793"/>
                <a:gd name="connsiteY44" fmla="*/ 289615 h 436303"/>
                <a:gd name="connsiteX45" fmla="*/ 1107986 w 1436793"/>
                <a:gd name="connsiteY45" fmla="*/ 263211 h 436303"/>
                <a:gd name="connsiteX46" fmla="*/ 1140182 w 1436793"/>
                <a:gd name="connsiteY46" fmla="*/ 258472 h 436303"/>
                <a:gd name="connsiteX47" fmla="*/ 1167338 w 1436793"/>
                <a:gd name="connsiteY47" fmla="*/ 243803 h 436303"/>
                <a:gd name="connsiteX48" fmla="*/ 1184188 w 1436793"/>
                <a:gd name="connsiteY48" fmla="*/ 234776 h 436303"/>
                <a:gd name="connsiteX49" fmla="*/ 1193592 w 1436793"/>
                <a:gd name="connsiteY49" fmla="*/ 230037 h 436303"/>
                <a:gd name="connsiteX50" fmla="*/ 1203446 w 1436793"/>
                <a:gd name="connsiteY50" fmla="*/ 224922 h 436303"/>
                <a:gd name="connsiteX51" fmla="*/ 1244594 w 1436793"/>
                <a:gd name="connsiteY51" fmla="*/ 201151 h 436303"/>
                <a:gd name="connsiteX52" fmla="*/ 1264754 w 1436793"/>
                <a:gd name="connsiteY52" fmla="*/ 188513 h 436303"/>
                <a:gd name="connsiteX53" fmla="*/ 1284689 w 1436793"/>
                <a:gd name="connsiteY53" fmla="*/ 174898 h 436303"/>
                <a:gd name="connsiteX54" fmla="*/ 1300035 w 1436793"/>
                <a:gd name="connsiteY54" fmla="*/ 145108 h 436303"/>
                <a:gd name="connsiteX55" fmla="*/ 1308084 w 1436793"/>
                <a:gd name="connsiteY55" fmla="*/ 129236 h 436303"/>
                <a:gd name="connsiteX56" fmla="*/ 1319292 w 1436793"/>
                <a:gd name="connsiteY56" fmla="*/ 118178 h 436303"/>
                <a:gd name="connsiteX57" fmla="*/ 1337421 w 1436793"/>
                <a:gd name="connsiteY57" fmla="*/ 103283 h 436303"/>
                <a:gd name="connsiteX58" fmla="*/ 1354272 w 1436793"/>
                <a:gd name="connsiteY58" fmla="*/ 89893 h 436303"/>
                <a:gd name="connsiteX59" fmla="*/ 1370596 w 1436793"/>
                <a:gd name="connsiteY59" fmla="*/ 75826 h 436303"/>
                <a:gd name="connsiteX60" fmla="*/ 1386694 w 1436793"/>
                <a:gd name="connsiteY60" fmla="*/ 59051 h 436303"/>
                <a:gd name="connsiteX61" fmla="*/ 1402340 w 1436793"/>
                <a:gd name="connsiteY61" fmla="*/ 41448 h 436303"/>
                <a:gd name="connsiteX62" fmla="*/ 1417912 w 1436793"/>
                <a:gd name="connsiteY62" fmla="*/ 23696 h 436303"/>
                <a:gd name="connsiteX63" fmla="*/ 1432731 w 1436793"/>
                <a:gd name="connsiteY63" fmla="*/ 5642 h 436303"/>
                <a:gd name="connsiteX64" fmla="*/ 1431678 w 1436793"/>
                <a:gd name="connsiteY64" fmla="*/ 25952 h 436303"/>
                <a:gd name="connsiteX65" fmla="*/ 1405425 w 1436793"/>
                <a:gd name="connsiteY65" fmla="*/ 61459 h 436303"/>
                <a:gd name="connsiteX66" fmla="*/ 1373304 w 1436793"/>
                <a:gd name="connsiteY66" fmla="*/ 78459 h 436303"/>
                <a:gd name="connsiteX67" fmla="*/ 1369241 w 1436793"/>
                <a:gd name="connsiteY67" fmla="*/ 100199 h 436303"/>
                <a:gd name="connsiteX68" fmla="*/ 1364277 w 1436793"/>
                <a:gd name="connsiteY68" fmla="*/ 121788 h 436303"/>
                <a:gd name="connsiteX69" fmla="*/ 1349081 w 1436793"/>
                <a:gd name="connsiteY69" fmla="*/ 129988 h 436303"/>
                <a:gd name="connsiteX70" fmla="*/ 1332682 w 1436793"/>
                <a:gd name="connsiteY70" fmla="*/ 138789 h 436303"/>
                <a:gd name="connsiteX71" fmla="*/ 1311093 w 1436793"/>
                <a:gd name="connsiteY71" fmla="*/ 160003 h 436303"/>
                <a:gd name="connsiteX72" fmla="*/ 1288676 w 1436793"/>
                <a:gd name="connsiteY72" fmla="*/ 180389 h 436303"/>
                <a:gd name="connsiteX73" fmla="*/ 1276790 w 1436793"/>
                <a:gd name="connsiteY73" fmla="*/ 197991 h 436303"/>
                <a:gd name="connsiteX74" fmla="*/ 1260767 w 1436793"/>
                <a:gd name="connsiteY74" fmla="*/ 215293 h 436303"/>
                <a:gd name="connsiteX75" fmla="*/ 1208862 w 1436793"/>
                <a:gd name="connsiteY75" fmla="*/ 252454 h 436303"/>
                <a:gd name="connsiteX76" fmla="*/ 1194193 w 1436793"/>
                <a:gd name="connsiteY76" fmla="*/ 245082 h 436303"/>
                <a:gd name="connsiteX77" fmla="*/ 1175613 w 1436793"/>
                <a:gd name="connsiteY77" fmla="*/ 254410 h 436303"/>
                <a:gd name="connsiteX78" fmla="*/ 1165232 w 1436793"/>
                <a:gd name="connsiteY78" fmla="*/ 266521 h 436303"/>
                <a:gd name="connsiteX79" fmla="*/ 1154249 w 1436793"/>
                <a:gd name="connsiteY79" fmla="*/ 282619 h 436303"/>
                <a:gd name="connsiteX80" fmla="*/ 1121451 w 1436793"/>
                <a:gd name="connsiteY80" fmla="*/ 301049 h 436303"/>
                <a:gd name="connsiteX81" fmla="*/ 1093016 w 1436793"/>
                <a:gd name="connsiteY81" fmla="*/ 315718 h 436303"/>
                <a:gd name="connsiteX82" fmla="*/ 1090985 w 1436793"/>
                <a:gd name="connsiteY82" fmla="*/ 336480 h 436303"/>
                <a:gd name="connsiteX83" fmla="*/ 1060369 w 1436793"/>
                <a:gd name="connsiteY83" fmla="*/ 341445 h 436303"/>
                <a:gd name="connsiteX84" fmla="*/ 1030429 w 1436793"/>
                <a:gd name="connsiteY84" fmla="*/ 347162 h 436303"/>
                <a:gd name="connsiteX85" fmla="*/ 1020424 w 1436793"/>
                <a:gd name="connsiteY85" fmla="*/ 354760 h 436303"/>
                <a:gd name="connsiteX86" fmla="*/ 1006282 w 1436793"/>
                <a:gd name="connsiteY86" fmla="*/ 360101 h 436303"/>
                <a:gd name="connsiteX87" fmla="*/ 991688 w 1436793"/>
                <a:gd name="connsiteY87" fmla="*/ 372588 h 436303"/>
                <a:gd name="connsiteX88" fmla="*/ 979878 w 1436793"/>
                <a:gd name="connsiteY88" fmla="*/ 376575 h 436303"/>
                <a:gd name="connsiteX89" fmla="*/ 968068 w 1436793"/>
                <a:gd name="connsiteY89" fmla="*/ 380111 h 436303"/>
                <a:gd name="connsiteX90" fmla="*/ 944673 w 1436793"/>
                <a:gd name="connsiteY90" fmla="*/ 387031 h 436303"/>
                <a:gd name="connsiteX91" fmla="*/ 897055 w 1436793"/>
                <a:gd name="connsiteY91" fmla="*/ 398917 h 436303"/>
                <a:gd name="connsiteX92" fmla="*/ 879754 w 1436793"/>
                <a:gd name="connsiteY92" fmla="*/ 409975 h 436303"/>
                <a:gd name="connsiteX93" fmla="*/ 853500 w 1436793"/>
                <a:gd name="connsiteY93" fmla="*/ 407342 h 436303"/>
                <a:gd name="connsiteX94" fmla="*/ 826796 w 1436793"/>
                <a:gd name="connsiteY94" fmla="*/ 407869 h 436303"/>
                <a:gd name="connsiteX95" fmla="*/ 800241 w 1436793"/>
                <a:gd name="connsiteY95" fmla="*/ 407793 h 436303"/>
                <a:gd name="connsiteX96" fmla="*/ 782037 w 1436793"/>
                <a:gd name="connsiteY96" fmla="*/ 431414 h 436303"/>
                <a:gd name="connsiteX97" fmla="*/ 765262 w 1436793"/>
                <a:gd name="connsiteY97" fmla="*/ 432768 h 436303"/>
                <a:gd name="connsiteX98" fmla="*/ 739685 w 1436793"/>
                <a:gd name="connsiteY98" fmla="*/ 419152 h 436303"/>
                <a:gd name="connsiteX99" fmla="*/ 724866 w 1436793"/>
                <a:gd name="connsiteY99" fmla="*/ 420055 h 436303"/>
                <a:gd name="connsiteX100" fmla="*/ 709896 w 1436793"/>
                <a:gd name="connsiteY100" fmla="*/ 420281 h 436303"/>
                <a:gd name="connsiteX101" fmla="*/ 686426 w 1436793"/>
                <a:gd name="connsiteY101" fmla="*/ 416745 h 436303"/>
                <a:gd name="connsiteX102" fmla="*/ 624667 w 1436793"/>
                <a:gd name="connsiteY102" fmla="*/ 409523 h 436303"/>
                <a:gd name="connsiteX103" fmla="*/ 593147 w 1436793"/>
                <a:gd name="connsiteY103" fmla="*/ 412758 h 436303"/>
                <a:gd name="connsiteX104" fmla="*/ 558243 w 1436793"/>
                <a:gd name="connsiteY104" fmla="*/ 411329 h 436303"/>
                <a:gd name="connsiteX105" fmla="*/ 487983 w 1436793"/>
                <a:gd name="connsiteY105" fmla="*/ 408771 h 436303"/>
                <a:gd name="connsiteX106" fmla="*/ 468124 w 1436793"/>
                <a:gd name="connsiteY106" fmla="*/ 398014 h 436303"/>
                <a:gd name="connsiteX107" fmla="*/ 448791 w 1436793"/>
                <a:gd name="connsiteY107" fmla="*/ 386505 h 436303"/>
                <a:gd name="connsiteX108" fmla="*/ 420356 w 1436793"/>
                <a:gd name="connsiteY108" fmla="*/ 385226 h 436303"/>
                <a:gd name="connsiteX109" fmla="*/ 391846 w 1436793"/>
                <a:gd name="connsiteY109" fmla="*/ 382743 h 436303"/>
                <a:gd name="connsiteX110" fmla="*/ 361756 w 1436793"/>
                <a:gd name="connsiteY110" fmla="*/ 363787 h 436303"/>
                <a:gd name="connsiteX111" fmla="*/ 298642 w 1436793"/>
                <a:gd name="connsiteY111" fmla="*/ 346937 h 436303"/>
                <a:gd name="connsiteX112" fmla="*/ 285629 w 1436793"/>
                <a:gd name="connsiteY112" fmla="*/ 336029 h 436303"/>
                <a:gd name="connsiteX113" fmla="*/ 263588 w 1436793"/>
                <a:gd name="connsiteY113" fmla="*/ 328807 h 436303"/>
                <a:gd name="connsiteX114" fmla="*/ 252680 w 1436793"/>
                <a:gd name="connsiteY114" fmla="*/ 324895 h 436303"/>
                <a:gd name="connsiteX115" fmla="*/ 242073 w 1436793"/>
                <a:gd name="connsiteY115" fmla="*/ 320533 h 436303"/>
                <a:gd name="connsiteX116" fmla="*/ 166698 w 1436793"/>
                <a:gd name="connsiteY116" fmla="*/ 271486 h 436303"/>
                <a:gd name="connsiteX117" fmla="*/ 146463 w 1436793"/>
                <a:gd name="connsiteY117" fmla="*/ 249821 h 436303"/>
                <a:gd name="connsiteX118" fmla="*/ 119156 w 1436793"/>
                <a:gd name="connsiteY118" fmla="*/ 229661 h 436303"/>
                <a:gd name="connsiteX119" fmla="*/ 105841 w 1436793"/>
                <a:gd name="connsiteY119" fmla="*/ 211682 h 436303"/>
                <a:gd name="connsiteX120" fmla="*/ 93279 w 1436793"/>
                <a:gd name="connsiteY120" fmla="*/ 193102 h 436303"/>
                <a:gd name="connsiteX121" fmla="*/ 75751 w 1436793"/>
                <a:gd name="connsiteY121" fmla="*/ 181216 h 436303"/>
                <a:gd name="connsiteX122" fmla="*/ 58826 w 1436793"/>
                <a:gd name="connsiteY122" fmla="*/ 164517 h 436303"/>
                <a:gd name="connsiteX123" fmla="*/ 42051 w 1436793"/>
                <a:gd name="connsiteY123" fmla="*/ 147591 h 436303"/>
                <a:gd name="connsiteX124" fmla="*/ 25727 w 1436793"/>
                <a:gd name="connsiteY124" fmla="*/ 134125 h 436303"/>
                <a:gd name="connsiteX125" fmla="*/ 15045 w 1436793"/>
                <a:gd name="connsiteY125" fmla="*/ 114567 h 436303"/>
                <a:gd name="connsiteX126" fmla="*/ 5642 w 1436793"/>
                <a:gd name="connsiteY126" fmla="*/ 94256 h 436303"/>
                <a:gd name="connsiteX127" fmla="*/ 38214 w 1436793"/>
                <a:gd name="connsiteY127" fmla="*/ 104788 h 43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1436793" h="436303">
                  <a:moveTo>
                    <a:pt x="38214" y="104788"/>
                  </a:moveTo>
                  <a:lnTo>
                    <a:pt x="52582" y="120961"/>
                  </a:lnTo>
                  <a:cubicBezTo>
                    <a:pt x="57397" y="126302"/>
                    <a:pt x="62136" y="131718"/>
                    <a:pt x="67251" y="136833"/>
                  </a:cubicBezTo>
                  <a:cubicBezTo>
                    <a:pt x="77707" y="142175"/>
                    <a:pt x="89367" y="148644"/>
                    <a:pt x="99146" y="154286"/>
                  </a:cubicBezTo>
                  <a:cubicBezTo>
                    <a:pt x="105089" y="160830"/>
                    <a:pt x="109226" y="166698"/>
                    <a:pt x="115244" y="173242"/>
                  </a:cubicBezTo>
                  <a:cubicBezTo>
                    <a:pt x="128409" y="177982"/>
                    <a:pt x="159401" y="204310"/>
                    <a:pt x="142250" y="206718"/>
                  </a:cubicBezTo>
                  <a:cubicBezTo>
                    <a:pt x="150374" y="210554"/>
                    <a:pt x="157445" y="214917"/>
                    <a:pt x="164065" y="219129"/>
                  </a:cubicBezTo>
                  <a:cubicBezTo>
                    <a:pt x="170760" y="223267"/>
                    <a:pt x="176778" y="227705"/>
                    <a:pt x="182420" y="232219"/>
                  </a:cubicBezTo>
                  <a:cubicBezTo>
                    <a:pt x="188062" y="236732"/>
                    <a:pt x="193252" y="241622"/>
                    <a:pt x="198368" y="246286"/>
                  </a:cubicBezTo>
                  <a:cubicBezTo>
                    <a:pt x="203558" y="250950"/>
                    <a:pt x="208674" y="255614"/>
                    <a:pt x="213864" y="260278"/>
                  </a:cubicBezTo>
                  <a:cubicBezTo>
                    <a:pt x="219055" y="264941"/>
                    <a:pt x="224245" y="269605"/>
                    <a:pt x="229812" y="274119"/>
                  </a:cubicBezTo>
                  <a:cubicBezTo>
                    <a:pt x="235454" y="278482"/>
                    <a:pt x="241472" y="282619"/>
                    <a:pt x="248016" y="286531"/>
                  </a:cubicBezTo>
                  <a:cubicBezTo>
                    <a:pt x="254561" y="290443"/>
                    <a:pt x="261557" y="294053"/>
                    <a:pt x="269305" y="297213"/>
                  </a:cubicBezTo>
                  <a:cubicBezTo>
                    <a:pt x="277203" y="300147"/>
                    <a:pt x="285779" y="302554"/>
                    <a:pt x="295257" y="304434"/>
                  </a:cubicBezTo>
                  <a:cubicBezTo>
                    <a:pt x="296085" y="310001"/>
                    <a:pt x="294806" y="315267"/>
                    <a:pt x="295633" y="320758"/>
                  </a:cubicBezTo>
                  <a:cubicBezTo>
                    <a:pt x="298943" y="322338"/>
                    <a:pt x="302328" y="323843"/>
                    <a:pt x="305714" y="325272"/>
                  </a:cubicBezTo>
                  <a:lnTo>
                    <a:pt x="316019" y="329259"/>
                  </a:lnTo>
                  <a:cubicBezTo>
                    <a:pt x="322940" y="331892"/>
                    <a:pt x="329785" y="334524"/>
                    <a:pt x="336631" y="337308"/>
                  </a:cubicBezTo>
                  <a:cubicBezTo>
                    <a:pt x="351300" y="333772"/>
                    <a:pt x="371535" y="333471"/>
                    <a:pt x="378456" y="331591"/>
                  </a:cubicBezTo>
                  <a:cubicBezTo>
                    <a:pt x="383421" y="333622"/>
                    <a:pt x="388386" y="335653"/>
                    <a:pt x="395005" y="338286"/>
                  </a:cubicBezTo>
                  <a:cubicBezTo>
                    <a:pt x="410126" y="343627"/>
                    <a:pt x="426901" y="349945"/>
                    <a:pt x="442247" y="354685"/>
                  </a:cubicBezTo>
                  <a:cubicBezTo>
                    <a:pt x="456765" y="361304"/>
                    <a:pt x="468049" y="367398"/>
                    <a:pt x="481213" y="373039"/>
                  </a:cubicBezTo>
                  <a:cubicBezTo>
                    <a:pt x="485726" y="371084"/>
                    <a:pt x="490466" y="368376"/>
                    <a:pt x="493324" y="365216"/>
                  </a:cubicBezTo>
                  <a:cubicBezTo>
                    <a:pt x="500696" y="366946"/>
                    <a:pt x="508520" y="368752"/>
                    <a:pt x="516569" y="370557"/>
                  </a:cubicBezTo>
                  <a:cubicBezTo>
                    <a:pt x="524693" y="372212"/>
                    <a:pt x="533118" y="373867"/>
                    <a:pt x="541694" y="375597"/>
                  </a:cubicBezTo>
                  <a:cubicBezTo>
                    <a:pt x="558770" y="379359"/>
                    <a:pt x="576748" y="381841"/>
                    <a:pt x="594426" y="384474"/>
                  </a:cubicBezTo>
                  <a:cubicBezTo>
                    <a:pt x="603228" y="385903"/>
                    <a:pt x="612104" y="386354"/>
                    <a:pt x="620680" y="387257"/>
                  </a:cubicBezTo>
                  <a:cubicBezTo>
                    <a:pt x="629255" y="387934"/>
                    <a:pt x="637680" y="388762"/>
                    <a:pt x="645805" y="388912"/>
                  </a:cubicBezTo>
                  <a:cubicBezTo>
                    <a:pt x="662053" y="389062"/>
                    <a:pt x="676948" y="389062"/>
                    <a:pt x="689586" y="387482"/>
                  </a:cubicBezTo>
                  <a:cubicBezTo>
                    <a:pt x="694174" y="385602"/>
                    <a:pt x="698838" y="383421"/>
                    <a:pt x="706210" y="381841"/>
                  </a:cubicBezTo>
                  <a:cubicBezTo>
                    <a:pt x="713582" y="380261"/>
                    <a:pt x="723813" y="379810"/>
                    <a:pt x="739610" y="379960"/>
                  </a:cubicBezTo>
                  <a:cubicBezTo>
                    <a:pt x="746456" y="384098"/>
                    <a:pt x="751646" y="388385"/>
                    <a:pt x="756912" y="393350"/>
                  </a:cubicBezTo>
                  <a:cubicBezTo>
                    <a:pt x="765864" y="392974"/>
                    <a:pt x="774815" y="392146"/>
                    <a:pt x="782037" y="391394"/>
                  </a:cubicBezTo>
                  <a:cubicBezTo>
                    <a:pt x="796254" y="388536"/>
                    <a:pt x="810998" y="385903"/>
                    <a:pt x="825216" y="382367"/>
                  </a:cubicBezTo>
                  <a:cubicBezTo>
                    <a:pt x="832362" y="380713"/>
                    <a:pt x="839433" y="379057"/>
                    <a:pt x="846354" y="377478"/>
                  </a:cubicBezTo>
                  <a:cubicBezTo>
                    <a:pt x="853275" y="375823"/>
                    <a:pt x="859970" y="373792"/>
                    <a:pt x="866514" y="372061"/>
                  </a:cubicBezTo>
                  <a:cubicBezTo>
                    <a:pt x="875165" y="369354"/>
                    <a:pt x="883665" y="367172"/>
                    <a:pt x="892091" y="364765"/>
                  </a:cubicBezTo>
                  <a:cubicBezTo>
                    <a:pt x="900441" y="362207"/>
                    <a:pt x="908640" y="359875"/>
                    <a:pt x="916764" y="357694"/>
                  </a:cubicBezTo>
                  <a:cubicBezTo>
                    <a:pt x="920827" y="356641"/>
                    <a:pt x="924889" y="355512"/>
                    <a:pt x="928951" y="354459"/>
                  </a:cubicBezTo>
                  <a:cubicBezTo>
                    <a:pt x="932938" y="353255"/>
                    <a:pt x="936925" y="352127"/>
                    <a:pt x="940912" y="350923"/>
                  </a:cubicBezTo>
                  <a:cubicBezTo>
                    <a:pt x="948810" y="348591"/>
                    <a:pt x="956709" y="346335"/>
                    <a:pt x="964457" y="344003"/>
                  </a:cubicBezTo>
                  <a:cubicBezTo>
                    <a:pt x="979953" y="339188"/>
                    <a:pt x="995073" y="333772"/>
                    <a:pt x="1010043" y="328055"/>
                  </a:cubicBezTo>
                  <a:cubicBezTo>
                    <a:pt x="1017415" y="324895"/>
                    <a:pt x="1024712" y="321586"/>
                    <a:pt x="1031934" y="318125"/>
                  </a:cubicBezTo>
                  <a:cubicBezTo>
                    <a:pt x="1039155" y="314590"/>
                    <a:pt x="1046377" y="311130"/>
                    <a:pt x="1053297" y="306766"/>
                  </a:cubicBezTo>
                  <a:cubicBezTo>
                    <a:pt x="1056758" y="300673"/>
                    <a:pt x="1067214" y="295859"/>
                    <a:pt x="1078573" y="289615"/>
                  </a:cubicBezTo>
                  <a:cubicBezTo>
                    <a:pt x="1089781" y="283221"/>
                    <a:pt x="1101667" y="274871"/>
                    <a:pt x="1107986" y="263211"/>
                  </a:cubicBezTo>
                  <a:cubicBezTo>
                    <a:pt x="1114681" y="269605"/>
                    <a:pt x="1124761" y="266295"/>
                    <a:pt x="1140182" y="258472"/>
                  </a:cubicBezTo>
                  <a:cubicBezTo>
                    <a:pt x="1147930" y="254560"/>
                    <a:pt x="1157032" y="249746"/>
                    <a:pt x="1167338" y="243803"/>
                  </a:cubicBezTo>
                  <a:cubicBezTo>
                    <a:pt x="1172529" y="240869"/>
                    <a:pt x="1178171" y="237861"/>
                    <a:pt x="1184188" y="234776"/>
                  </a:cubicBezTo>
                  <a:cubicBezTo>
                    <a:pt x="1187273" y="233272"/>
                    <a:pt x="1190357" y="231692"/>
                    <a:pt x="1193592" y="230037"/>
                  </a:cubicBezTo>
                  <a:cubicBezTo>
                    <a:pt x="1196826" y="228382"/>
                    <a:pt x="1200061" y="226652"/>
                    <a:pt x="1203446" y="224922"/>
                  </a:cubicBezTo>
                  <a:cubicBezTo>
                    <a:pt x="1217438" y="217023"/>
                    <a:pt x="1231354" y="209651"/>
                    <a:pt x="1244594" y="201151"/>
                  </a:cubicBezTo>
                  <a:cubicBezTo>
                    <a:pt x="1251289" y="196938"/>
                    <a:pt x="1257984" y="192726"/>
                    <a:pt x="1264754" y="188513"/>
                  </a:cubicBezTo>
                  <a:cubicBezTo>
                    <a:pt x="1271524" y="184301"/>
                    <a:pt x="1277994" y="179486"/>
                    <a:pt x="1284689" y="174898"/>
                  </a:cubicBezTo>
                  <a:cubicBezTo>
                    <a:pt x="1300561" y="161282"/>
                    <a:pt x="1298455" y="154136"/>
                    <a:pt x="1300035" y="145108"/>
                  </a:cubicBezTo>
                  <a:cubicBezTo>
                    <a:pt x="1300862" y="140595"/>
                    <a:pt x="1302668" y="135705"/>
                    <a:pt x="1308084" y="129236"/>
                  </a:cubicBezTo>
                  <a:cubicBezTo>
                    <a:pt x="1310792" y="126002"/>
                    <a:pt x="1314403" y="122390"/>
                    <a:pt x="1319292" y="118178"/>
                  </a:cubicBezTo>
                  <a:cubicBezTo>
                    <a:pt x="1324182" y="114041"/>
                    <a:pt x="1329899" y="108925"/>
                    <a:pt x="1337421" y="103283"/>
                  </a:cubicBezTo>
                  <a:cubicBezTo>
                    <a:pt x="1342988" y="98845"/>
                    <a:pt x="1348630" y="94332"/>
                    <a:pt x="1354272" y="89893"/>
                  </a:cubicBezTo>
                  <a:cubicBezTo>
                    <a:pt x="1359838" y="85380"/>
                    <a:pt x="1365179" y="80490"/>
                    <a:pt x="1370596" y="75826"/>
                  </a:cubicBezTo>
                  <a:cubicBezTo>
                    <a:pt x="1375861" y="70335"/>
                    <a:pt x="1381277" y="64693"/>
                    <a:pt x="1386694" y="59051"/>
                  </a:cubicBezTo>
                  <a:cubicBezTo>
                    <a:pt x="1392035" y="53334"/>
                    <a:pt x="1397075" y="47316"/>
                    <a:pt x="1402340" y="41448"/>
                  </a:cubicBezTo>
                  <a:cubicBezTo>
                    <a:pt x="1407531" y="35506"/>
                    <a:pt x="1412797" y="29563"/>
                    <a:pt x="1417912" y="23696"/>
                  </a:cubicBezTo>
                  <a:cubicBezTo>
                    <a:pt x="1422877" y="17602"/>
                    <a:pt x="1427842" y="11584"/>
                    <a:pt x="1432731" y="5642"/>
                  </a:cubicBezTo>
                  <a:cubicBezTo>
                    <a:pt x="1432656" y="12487"/>
                    <a:pt x="1431904" y="18956"/>
                    <a:pt x="1431678" y="25952"/>
                  </a:cubicBezTo>
                  <a:cubicBezTo>
                    <a:pt x="1419943" y="42426"/>
                    <a:pt x="1412044" y="52507"/>
                    <a:pt x="1405425" y="61459"/>
                  </a:cubicBezTo>
                  <a:cubicBezTo>
                    <a:pt x="1395570" y="67176"/>
                    <a:pt x="1383308" y="73269"/>
                    <a:pt x="1373304" y="78459"/>
                  </a:cubicBezTo>
                  <a:cubicBezTo>
                    <a:pt x="1371874" y="86057"/>
                    <a:pt x="1370520" y="93128"/>
                    <a:pt x="1369241" y="100199"/>
                  </a:cubicBezTo>
                  <a:cubicBezTo>
                    <a:pt x="1367662" y="107195"/>
                    <a:pt x="1366082" y="114191"/>
                    <a:pt x="1364277" y="121788"/>
                  </a:cubicBezTo>
                  <a:cubicBezTo>
                    <a:pt x="1359312" y="124497"/>
                    <a:pt x="1354272" y="127205"/>
                    <a:pt x="1349081" y="129988"/>
                  </a:cubicBezTo>
                  <a:cubicBezTo>
                    <a:pt x="1343966" y="132847"/>
                    <a:pt x="1338550" y="135705"/>
                    <a:pt x="1332682" y="138789"/>
                  </a:cubicBezTo>
                  <a:cubicBezTo>
                    <a:pt x="1325536" y="145861"/>
                    <a:pt x="1318314" y="152932"/>
                    <a:pt x="1311093" y="160003"/>
                  </a:cubicBezTo>
                  <a:cubicBezTo>
                    <a:pt x="1303871" y="166999"/>
                    <a:pt x="1296123" y="173618"/>
                    <a:pt x="1288676" y="180389"/>
                  </a:cubicBezTo>
                  <a:cubicBezTo>
                    <a:pt x="1285065" y="186256"/>
                    <a:pt x="1281304" y="192199"/>
                    <a:pt x="1276790" y="197991"/>
                  </a:cubicBezTo>
                  <a:cubicBezTo>
                    <a:pt x="1272202" y="203708"/>
                    <a:pt x="1266936" y="209426"/>
                    <a:pt x="1260767" y="215293"/>
                  </a:cubicBezTo>
                  <a:cubicBezTo>
                    <a:pt x="1248656" y="227329"/>
                    <a:pt x="1231881" y="239139"/>
                    <a:pt x="1208862" y="252454"/>
                  </a:cubicBezTo>
                  <a:cubicBezTo>
                    <a:pt x="1205101" y="249596"/>
                    <a:pt x="1199384" y="247038"/>
                    <a:pt x="1194193" y="245082"/>
                  </a:cubicBezTo>
                  <a:cubicBezTo>
                    <a:pt x="1188777" y="244631"/>
                    <a:pt x="1182383" y="247941"/>
                    <a:pt x="1175613" y="254410"/>
                  </a:cubicBezTo>
                  <a:cubicBezTo>
                    <a:pt x="1172228" y="257645"/>
                    <a:pt x="1168767" y="261782"/>
                    <a:pt x="1165232" y="266521"/>
                  </a:cubicBezTo>
                  <a:cubicBezTo>
                    <a:pt x="1161621" y="271185"/>
                    <a:pt x="1157935" y="276526"/>
                    <a:pt x="1154249" y="282619"/>
                  </a:cubicBezTo>
                  <a:cubicBezTo>
                    <a:pt x="1142364" y="289615"/>
                    <a:pt x="1131757" y="295859"/>
                    <a:pt x="1121451" y="301049"/>
                  </a:cubicBezTo>
                  <a:cubicBezTo>
                    <a:pt x="1111296" y="306315"/>
                    <a:pt x="1101968" y="311280"/>
                    <a:pt x="1093016" y="315718"/>
                  </a:cubicBezTo>
                  <a:cubicBezTo>
                    <a:pt x="1094295" y="319254"/>
                    <a:pt x="1095799" y="322714"/>
                    <a:pt x="1090985" y="336480"/>
                  </a:cubicBezTo>
                  <a:cubicBezTo>
                    <a:pt x="1075489" y="342874"/>
                    <a:pt x="1067816" y="341972"/>
                    <a:pt x="1060369" y="341445"/>
                  </a:cubicBezTo>
                  <a:cubicBezTo>
                    <a:pt x="1052846" y="340693"/>
                    <a:pt x="1045474" y="340242"/>
                    <a:pt x="1030429" y="347162"/>
                  </a:cubicBezTo>
                  <a:cubicBezTo>
                    <a:pt x="1028473" y="350171"/>
                    <a:pt x="1024787" y="352579"/>
                    <a:pt x="1020424" y="354760"/>
                  </a:cubicBezTo>
                  <a:cubicBezTo>
                    <a:pt x="1016061" y="356791"/>
                    <a:pt x="1010946" y="358446"/>
                    <a:pt x="1006282" y="360101"/>
                  </a:cubicBezTo>
                  <a:cubicBezTo>
                    <a:pt x="996954" y="363411"/>
                    <a:pt x="989281" y="366646"/>
                    <a:pt x="991688" y="372588"/>
                  </a:cubicBezTo>
                  <a:cubicBezTo>
                    <a:pt x="987701" y="373942"/>
                    <a:pt x="983865" y="375371"/>
                    <a:pt x="979878" y="376575"/>
                  </a:cubicBezTo>
                  <a:cubicBezTo>
                    <a:pt x="975966" y="377779"/>
                    <a:pt x="971979" y="378907"/>
                    <a:pt x="968068" y="380111"/>
                  </a:cubicBezTo>
                  <a:cubicBezTo>
                    <a:pt x="960244" y="382443"/>
                    <a:pt x="952496" y="384699"/>
                    <a:pt x="944673" y="387031"/>
                  </a:cubicBezTo>
                  <a:cubicBezTo>
                    <a:pt x="929101" y="391394"/>
                    <a:pt x="913304" y="395005"/>
                    <a:pt x="897055" y="398917"/>
                  </a:cubicBezTo>
                  <a:cubicBezTo>
                    <a:pt x="892015" y="402979"/>
                    <a:pt x="886825" y="406289"/>
                    <a:pt x="879754" y="409975"/>
                  </a:cubicBezTo>
                  <a:cubicBezTo>
                    <a:pt x="870351" y="409448"/>
                    <a:pt x="862828" y="408771"/>
                    <a:pt x="853500" y="407342"/>
                  </a:cubicBezTo>
                  <a:cubicBezTo>
                    <a:pt x="844323" y="407493"/>
                    <a:pt x="835522" y="407718"/>
                    <a:pt x="826796" y="407869"/>
                  </a:cubicBezTo>
                  <a:cubicBezTo>
                    <a:pt x="818069" y="408019"/>
                    <a:pt x="809419" y="408094"/>
                    <a:pt x="800241" y="407793"/>
                  </a:cubicBezTo>
                  <a:cubicBezTo>
                    <a:pt x="794900" y="415090"/>
                    <a:pt x="789484" y="423214"/>
                    <a:pt x="782037" y="431414"/>
                  </a:cubicBezTo>
                  <a:cubicBezTo>
                    <a:pt x="776395" y="431941"/>
                    <a:pt x="770904" y="432543"/>
                    <a:pt x="765262" y="432768"/>
                  </a:cubicBezTo>
                  <a:cubicBezTo>
                    <a:pt x="772859" y="419228"/>
                    <a:pt x="758567" y="418174"/>
                    <a:pt x="739685" y="419152"/>
                  </a:cubicBezTo>
                  <a:cubicBezTo>
                    <a:pt x="734946" y="419378"/>
                    <a:pt x="729981" y="419830"/>
                    <a:pt x="724866" y="420055"/>
                  </a:cubicBezTo>
                  <a:cubicBezTo>
                    <a:pt x="719826" y="420206"/>
                    <a:pt x="714711" y="420356"/>
                    <a:pt x="709896" y="420281"/>
                  </a:cubicBezTo>
                  <a:cubicBezTo>
                    <a:pt x="700267" y="420206"/>
                    <a:pt x="691692" y="419378"/>
                    <a:pt x="686426" y="416745"/>
                  </a:cubicBezTo>
                  <a:cubicBezTo>
                    <a:pt x="693046" y="405161"/>
                    <a:pt x="632866" y="406590"/>
                    <a:pt x="624667" y="409523"/>
                  </a:cubicBezTo>
                  <a:cubicBezTo>
                    <a:pt x="615038" y="411555"/>
                    <a:pt x="604356" y="412758"/>
                    <a:pt x="593147" y="412758"/>
                  </a:cubicBezTo>
                  <a:cubicBezTo>
                    <a:pt x="581939" y="412683"/>
                    <a:pt x="570204" y="412006"/>
                    <a:pt x="558243" y="411329"/>
                  </a:cubicBezTo>
                  <a:cubicBezTo>
                    <a:pt x="534472" y="409298"/>
                    <a:pt x="510174" y="407267"/>
                    <a:pt x="487983" y="408771"/>
                  </a:cubicBezTo>
                  <a:lnTo>
                    <a:pt x="468124" y="398014"/>
                  </a:lnTo>
                  <a:cubicBezTo>
                    <a:pt x="461579" y="394253"/>
                    <a:pt x="455185" y="390341"/>
                    <a:pt x="448791" y="386505"/>
                  </a:cubicBezTo>
                  <a:cubicBezTo>
                    <a:pt x="439162" y="385903"/>
                    <a:pt x="429684" y="385828"/>
                    <a:pt x="420356" y="385226"/>
                  </a:cubicBezTo>
                  <a:cubicBezTo>
                    <a:pt x="411028" y="384549"/>
                    <a:pt x="401700" y="383872"/>
                    <a:pt x="391846" y="382743"/>
                  </a:cubicBezTo>
                  <a:cubicBezTo>
                    <a:pt x="382142" y="377101"/>
                    <a:pt x="371009" y="370030"/>
                    <a:pt x="361756" y="363787"/>
                  </a:cubicBezTo>
                  <a:cubicBezTo>
                    <a:pt x="340919" y="359650"/>
                    <a:pt x="320909" y="353406"/>
                    <a:pt x="298642" y="346937"/>
                  </a:cubicBezTo>
                  <a:cubicBezTo>
                    <a:pt x="293903" y="343928"/>
                    <a:pt x="289841" y="339790"/>
                    <a:pt x="285629" y="336029"/>
                  </a:cubicBezTo>
                  <a:cubicBezTo>
                    <a:pt x="278256" y="333772"/>
                    <a:pt x="270884" y="331365"/>
                    <a:pt x="263588" y="328807"/>
                  </a:cubicBezTo>
                  <a:cubicBezTo>
                    <a:pt x="259977" y="327529"/>
                    <a:pt x="256291" y="326250"/>
                    <a:pt x="252680" y="324895"/>
                  </a:cubicBezTo>
                  <a:lnTo>
                    <a:pt x="242073" y="320533"/>
                  </a:lnTo>
                  <a:cubicBezTo>
                    <a:pt x="216046" y="305412"/>
                    <a:pt x="190996" y="288938"/>
                    <a:pt x="166698" y="271486"/>
                  </a:cubicBezTo>
                  <a:cubicBezTo>
                    <a:pt x="163087" y="259977"/>
                    <a:pt x="155490" y="254711"/>
                    <a:pt x="146463" y="249821"/>
                  </a:cubicBezTo>
                  <a:cubicBezTo>
                    <a:pt x="137360" y="245082"/>
                    <a:pt x="127431" y="239816"/>
                    <a:pt x="119156" y="229661"/>
                  </a:cubicBezTo>
                  <a:cubicBezTo>
                    <a:pt x="114718" y="223643"/>
                    <a:pt x="110280" y="217700"/>
                    <a:pt x="105841" y="211682"/>
                  </a:cubicBezTo>
                  <a:cubicBezTo>
                    <a:pt x="101553" y="205514"/>
                    <a:pt x="97341" y="199346"/>
                    <a:pt x="93279" y="193102"/>
                  </a:cubicBezTo>
                  <a:cubicBezTo>
                    <a:pt x="87486" y="190319"/>
                    <a:pt x="81619" y="186106"/>
                    <a:pt x="75751" y="181216"/>
                  </a:cubicBezTo>
                  <a:cubicBezTo>
                    <a:pt x="70034" y="176176"/>
                    <a:pt x="64392" y="170309"/>
                    <a:pt x="58826" y="164517"/>
                  </a:cubicBezTo>
                  <a:cubicBezTo>
                    <a:pt x="53259" y="158649"/>
                    <a:pt x="47617" y="152856"/>
                    <a:pt x="42051" y="147591"/>
                  </a:cubicBezTo>
                  <a:cubicBezTo>
                    <a:pt x="36634" y="142175"/>
                    <a:pt x="31218" y="137511"/>
                    <a:pt x="25727" y="134125"/>
                  </a:cubicBezTo>
                  <a:cubicBezTo>
                    <a:pt x="21966" y="127656"/>
                    <a:pt x="18430" y="121112"/>
                    <a:pt x="15045" y="114567"/>
                  </a:cubicBezTo>
                  <a:cubicBezTo>
                    <a:pt x="11810" y="107872"/>
                    <a:pt x="8726" y="101027"/>
                    <a:pt x="5642" y="94256"/>
                  </a:cubicBezTo>
                  <a:cubicBezTo>
                    <a:pt x="16850" y="97867"/>
                    <a:pt x="27231" y="101704"/>
                    <a:pt x="38214" y="104788"/>
                  </a:cubicBezTo>
                  <a:close/>
                </a:path>
              </a:pathLst>
            </a:custGeom>
            <a:solidFill>
              <a:srgbClr val="E5BC32"/>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024830FD-3D23-4C5F-9A84-B7539ACC23B2}"/>
                </a:ext>
              </a:extLst>
            </p:cNvPr>
            <p:cNvSpPr/>
            <p:nvPr/>
          </p:nvSpPr>
          <p:spPr>
            <a:xfrm>
              <a:off x="808572" y="6853212"/>
              <a:ext cx="52663" cy="52663"/>
            </a:xfrm>
            <a:custGeom>
              <a:avLst/>
              <a:gdLst>
                <a:gd name="connsiteX0" fmla="*/ 18731 w 52657"/>
                <a:gd name="connsiteY0" fmla="*/ 5642 h 52657"/>
                <a:gd name="connsiteX1" fmla="*/ 52432 w 52657"/>
                <a:gd name="connsiteY1" fmla="*/ 26027 h 52657"/>
                <a:gd name="connsiteX2" fmla="*/ 38214 w 52657"/>
                <a:gd name="connsiteY2" fmla="*/ 47241 h 52657"/>
                <a:gd name="connsiteX3" fmla="*/ 30917 w 52657"/>
                <a:gd name="connsiteY3" fmla="*/ 42878 h 52657"/>
                <a:gd name="connsiteX4" fmla="*/ 5642 w 52657"/>
                <a:gd name="connsiteY4" fmla="*/ 23169 h 52657"/>
                <a:gd name="connsiteX5" fmla="*/ 18731 w 52657"/>
                <a:gd name="connsiteY5" fmla="*/ 564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57" h="52657">
                  <a:moveTo>
                    <a:pt x="18731" y="5642"/>
                  </a:moveTo>
                  <a:lnTo>
                    <a:pt x="52432" y="26027"/>
                  </a:lnTo>
                  <a:cubicBezTo>
                    <a:pt x="47843" y="32873"/>
                    <a:pt x="42803" y="40320"/>
                    <a:pt x="38214" y="47241"/>
                  </a:cubicBezTo>
                  <a:cubicBezTo>
                    <a:pt x="35280" y="45511"/>
                    <a:pt x="33776" y="44608"/>
                    <a:pt x="30917" y="42878"/>
                  </a:cubicBezTo>
                  <a:cubicBezTo>
                    <a:pt x="23094" y="36409"/>
                    <a:pt x="13315" y="29713"/>
                    <a:pt x="5642" y="23169"/>
                  </a:cubicBezTo>
                  <a:cubicBezTo>
                    <a:pt x="11509" y="15270"/>
                    <a:pt x="15120" y="10456"/>
                    <a:pt x="18731" y="5642"/>
                  </a:cubicBezTo>
                  <a:close/>
                </a:path>
              </a:pathLst>
            </a:custGeom>
            <a:solidFill>
              <a:srgbClr val="E5BC32"/>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D4D24115-692C-4640-AE89-BCE4C6A0099B}"/>
                </a:ext>
              </a:extLst>
            </p:cNvPr>
            <p:cNvSpPr/>
            <p:nvPr/>
          </p:nvSpPr>
          <p:spPr>
            <a:xfrm>
              <a:off x="867480" y="6908808"/>
              <a:ext cx="52663" cy="37616"/>
            </a:xfrm>
            <a:custGeom>
              <a:avLst/>
              <a:gdLst>
                <a:gd name="connsiteX0" fmla="*/ 28059 w 52657"/>
                <a:gd name="connsiteY0" fmla="*/ 5642 h 37612"/>
                <a:gd name="connsiteX1" fmla="*/ 48294 w 52657"/>
                <a:gd name="connsiteY1" fmla="*/ 35055 h 37612"/>
                <a:gd name="connsiteX2" fmla="*/ 26028 w 52657"/>
                <a:gd name="connsiteY2" fmla="*/ 24072 h 37612"/>
                <a:gd name="connsiteX3" fmla="*/ 15572 w 52657"/>
                <a:gd name="connsiteY3" fmla="*/ 17829 h 37612"/>
                <a:gd name="connsiteX4" fmla="*/ 5642 w 52657"/>
                <a:gd name="connsiteY4" fmla="*/ 10080 h 37612"/>
                <a:gd name="connsiteX5" fmla="*/ 28059 w 52657"/>
                <a:gd name="connsiteY5" fmla="*/ 5642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57" h="37612">
                  <a:moveTo>
                    <a:pt x="28059" y="5642"/>
                  </a:moveTo>
                  <a:cubicBezTo>
                    <a:pt x="43179" y="22793"/>
                    <a:pt x="56193" y="31369"/>
                    <a:pt x="48294" y="35055"/>
                  </a:cubicBezTo>
                  <a:cubicBezTo>
                    <a:pt x="40546" y="31444"/>
                    <a:pt x="33174" y="27909"/>
                    <a:pt x="26028" y="24072"/>
                  </a:cubicBezTo>
                  <a:cubicBezTo>
                    <a:pt x="22492" y="22116"/>
                    <a:pt x="18957" y="20085"/>
                    <a:pt x="15572" y="17829"/>
                  </a:cubicBezTo>
                  <a:cubicBezTo>
                    <a:pt x="12186" y="15421"/>
                    <a:pt x="8877" y="12864"/>
                    <a:pt x="5642" y="10080"/>
                  </a:cubicBezTo>
                  <a:cubicBezTo>
                    <a:pt x="12939" y="7974"/>
                    <a:pt x="19634" y="6770"/>
                    <a:pt x="28059" y="5642"/>
                  </a:cubicBezTo>
                  <a:close/>
                </a:path>
              </a:pathLst>
            </a:custGeom>
            <a:solidFill>
              <a:srgbClr val="E5BC32"/>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85295D59-C60A-4F65-BE16-644925CB4557}"/>
                </a:ext>
              </a:extLst>
            </p:cNvPr>
            <p:cNvSpPr/>
            <p:nvPr/>
          </p:nvSpPr>
          <p:spPr>
            <a:xfrm>
              <a:off x="1224462" y="6980130"/>
              <a:ext cx="97803" cy="30093"/>
            </a:xfrm>
            <a:custGeom>
              <a:avLst/>
              <a:gdLst>
                <a:gd name="connsiteX0" fmla="*/ 5642 w 97792"/>
                <a:gd name="connsiteY0" fmla="*/ 14443 h 30089"/>
                <a:gd name="connsiteX1" fmla="*/ 28736 w 97792"/>
                <a:gd name="connsiteY1" fmla="*/ 7673 h 30089"/>
                <a:gd name="connsiteX2" fmla="*/ 54839 w 97792"/>
                <a:gd name="connsiteY2" fmla="*/ 7146 h 30089"/>
                <a:gd name="connsiteX3" fmla="*/ 86509 w 97792"/>
                <a:gd name="connsiteY3" fmla="*/ 5642 h 30089"/>
                <a:gd name="connsiteX4" fmla="*/ 94859 w 97792"/>
                <a:gd name="connsiteY4" fmla="*/ 23094 h 30089"/>
                <a:gd name="connsiteX5" fmla="*/ 65822 w 97792"/>
                <a:gd name="connsiteY5" fmla="*/ 26479 h 30089"/>
                <a:gd name="connsiteX6" fmla="*/ 51078 w 97792"/>
                <a:gd name="connsiteY6" fmla="*/ 27908 h 30089"/>
                <a:gd name="connsiteX7" fmla="*/ 36634 w 97792"/>
                <a:gd name="connsiteY7" fmla="*/ 28961 h 30089"/>
                <a:gd name="connsiteX8" fmla="*/ 5642 w 97792"/>
                <a:gd name="connsiteY8" fmla="*/ 14443 h 3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792" h="30089">
                  <a:moveTo>
                    <a:pt x="5642" y="14443"/>
                  </a:moveTo>
                  <a:cubicBezTo>
                    <a:pt x="12111" y="9629"/>
                    <a:pt x="20085" y="8049"/>
                    <a:pt x="28736" y="7673"/>
                  </a:cubicBezTo>
                  <a:cubicBezTo>
                    <a:pt x="37311" y="7221"/>
                    <a:pt x="46489" y="8124"/>
                    <a:pt x="54839" y="7146"/>
                  </a:cubicBezTo>
                  <a:cubicBezTo>
                    <a:pt x="64844" y="6695"/>
                    <a:pt x="76504" y="6093"/>
                    <a:pt x="86509" y="5642"/>
                  </a:cubicBezTo>
                  <a:cubicBezTo>
                    <a:pt x="89818" y="11434"/>
                    <a:pt x="91549" y="17452"/>
                    <a:pt x="94859" y="23094"/>
                  </a:cubicBezTo>
                  <a:cubicBezTo>
                    <a:pt x="85531" y="24523"/>
                    <a:pt x="75676" y="25426"/>
                    <a:pt x="65822" y="26479"/>
                  </a:cubicBezTo>
                  <a:cubicBezTo>
                    <a:pt x="60932" y="26930"/>
                    <a:pt x="55967" y="27532"/>
                    <a:pt x="51078" y="27908"/>
                  </a:cubicBezTo>
                  <a:cubicBezTo>
                    <a:pt x="46188" y="28285"/>
                    <a:pt x="41374" y="28585"/>
                    <a:pt x="36634" y="28961"/>
                  </a:cubicBezTo>
                  <a:cubicBezTo>
                    <a:pt x="22868" y="28961"/>
                    <a:pt x="14970" y="21740"/>
                    <a:pt x="5642" y="14443"/>
                  </a:cubicBezTo>
                  <a:close/>
                </a:path>
              </a:pathLst>
            </a:custGeom>
            <a:solidFill>
              <a:srgbClr val="E5BC32"/>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8C886971-1FF7-470F-80FE-B344AB7C65C8}"/>
                </a:ext>
              </a:extLst>
            </p:cNvPr>
            <p:cNvSpPr/>
            <p:nvPr/>
          </p:nvSpPr>
          <p:spPr>
            <a:xfrm>
              <a:off x="1328962" y="6980656"/>
              <a:ext cx="97803" cy="37616"/>
            </a:xfrm>
            <a:custGeom>
              <a:avLst/>
              <a:gdLst>
                <a:gd name="connsiteX0" fmla="*/ 5642 w 97792"/>
                <a:gd name="connsiteY0" fmla="*/ 21138 h 37612"/>
                <a:gd name="connsiteX1" fmla="*/ 70937 w 97792"/>
                <a:gd name="connsiteY1" fmla="*/ 5642 h 37612"/>
                <a:gd name="connsiteX2" fmla="*/ 96438 w 97792"/>
                <a:gd name="connsiteY2" fmla="*/ 19032 h 37612"/>
                <a:gd name="connsiteX3" fmla="*/ 73043 w 97792"/>
                <a:gd name="connsiteY3" fmla="*/ 23169 h 37612"/>
                <a:gd name="connsiteX4" fmla="*/ 50701 w 97792"/>
                <a:gd name="connsiteY4" fmla="*/ 27381 h 37612"/>
                <a:gd name="connsiteX5" fmla="*/ 28585 w 97792"/>
                <a:gd name="connsiteY5" fmla="*/ 31820 h 37612"/>
                <a:gd name="connsiteX6" fmla="*/ 5868 w 97792"/>
                <a:gd name="connsiteY6" fmla="*/ 35355 h 37612"/>
                <a:gd name="connsiteX7" fmla="*/ 5642 w 97792"/>
                <a:gd name="connsiteY7" fmla="*/ 21138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792" h="37612">
                  <a:moveTo>
                    <a:pt x="5642" y="21138"/>
                  </a:moveTo>
                  <a:cubicBezTo>
                    <a:pt x="27683" y="17076"/>
                    <a:pt x="49423" y="11509"/>
                    <a:pt x="70937" y="5642"/>
                  </a:cubicBezTo>
                  <a:cubicBezTo>
                    <a:pt x="94858" y="7146"/>
                    <a:pt x="95686" y="12337"/>
                    <a:pt x="96438" y="19032"/>
                  </a:cubicBezTo>
                  <a:cubicBezTo>
                    <a:pt x="88314" y="20235"/>
                    <a:pt x="80566" y="21665"/>
                    <a:pt x="73043" y="23169"/>
                  </a:cubicBezTo>
                  <a:cubicBezTo>
                    <a:pt x="65521" y="24749"/>
                    <a:pt x="58074" y="25877"/>
                    <a:pt x="50701" y="27381"/>
                  </a:cubicBezTo>
                  <a:cubicBezTo>
                    <a:pt x="43329" y="28886"/>
                    <a:pt x="36033" y="30315"/>
                    <a:pt x="28585" y="31820"/>
                  </a:cubicBezTo>
                  <a:cubicBezTo>
                    <a:pt x="21138" y="33023"/>
                    <a:pt x="13616" y="34227"/>
                    <a:pt x="5868" y="35355"/>
                  </a:cubicBezTo>
                  <a:cubicBezTo>
                    <a:pt x="5717" y="28661"/>
                    <a:pt x="5717" y="24899"/>
                    <a:pt x="5642" y="21138"/>
                  </a:cubicBezTo>
                  <a:close/>
                </a:path>
              </a:pathLst>
            </a:custGeom>
            <a:solidFill>
              <a:srgbClr val="E5BC32"/>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21A40265-E53F-4C27-AD69-7E1E01A13DAE}"/>
                </a:ext>
              </a:extLst>
            </p:cNvPr>
            <p:cNvSpPr/>
            <p:nvPr/>
          </p:nvSpPr>
          <p:spPr>
            <a:xfrm>
              <a:off x="1832840" y="6691609"/>
              <a:ext cx="60187" cy="52663"/>
            </a:xfrm>
            <a:custGeom>
              <a:avLst/>
              <a:gdLst>
                <a:gd name="connsiteX0" fmla="*/ 23204 w 60179"/>
                <a:gd name="connsiteY0" fmla="*/ 6921 h 52657"/>
                <a:gd name="connsiteX1" fmla="*/ 57582 w 60179"/>
                <a:gd name="connsiteY1" fmla="*/ 5642 h 52657"/>
                <a:gd name="connsiteX2" fmla="*/ 48404 w 60179"/>
                <a:gd name="connsiteY2" fmla="*/ 16700 h 52657"/>
                <a:gd name="connsiteX3" fmla="*/ 43740 w 60179"/>
                <a:gd name="connsiteY3" fmla="*/ 22342 h 52657"/>
                <a:gd name="connsiteX4" fmla="*/ 38776 w 60179"/>
                <a:gd name="connsiteY4" fmla="*/ 27758 h 52657"/>
                <a:gd name="connsiteX5" fmla="*/ 19067 w 60179"/>
                <a:gd name="connsiteY5" fmla="*/ 49122 h 52657"/>
                <a:gd name="connsiteX6" fmla="*/ 7482 w 60179"/>
                <a:gd name="connsiteY6" fmla="*/ 48971 h 52657"/>
                <a:gd name="connsiteX7" fmla="*/ 6128 w 60179"/>
                <a:gd name="connsiteY7" fmla="*/ 38139 h 52657"/>
                <a:gd name="connsiteX8" fmla="*/ 23204 w 60179"/>
                <a:gd name="connsiteY8" fmla="*/ 6921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79" h="52657">
                  <a:moveTo>
                    <a:pt x="23204" y="6921"/>
                  </a:moveTo>
                  <a:cubicBezTo>
                    <a:pt x="34413" y="6545"/>
                    <a:pt x="46148" y="6394"/>
                    <a:pt x="57582" y="5642"/>
                  </a:cubicBezTo>
                  <a:cubicBezTo>
                    <a:pt x="54573" y="9253"/>
                    <a:pt x="51489" y="12939"/>
                    <a:pt x="48404" y="16700"/>
                  </a:cubicBezTo>
                  <a:cubicBezTo>
                    <a:pt x="46825" y="18581"/>
                    <a:pt x="45245" y="20461"/>
                    <a:pt x="43740" y="22342"/>
                  </a:cubicBezTo>
                  <a:lnTo>
                    <a:pt x="38776" y="27758"/>
                  </a:lnTo>
                  <a:cubicBezTo>
                    <a:pt x="32081" y="34980"/>
                    <a:pt x="25461" y="42201"/>
                    <a:pt x="19067" y="49122"/>
                  </a:cubicBezTo>
                  <a:cubicBezTo>
                    <a:pt x="13274" y="51605"/>
                    <a:pt x="9513" y="51078"/>
                    <a:pt x="7482" y="48971"/>
                  </a:cubicBezTo>
                  <a:cubicBezTo>
                    <a:pt x="5526" y="46790"/>
                    <a:pt x="5225" y="42954"/>
                    <a:pt x="6128" y="38139"/>
                  </a:cubicBezTo>
                  <a:cubicBezTo>
                    <a:pt x="7933" y="28510"/>
                    <a:pt x="14628" y="15797"/>
                    <a:pt x="23204" y="6921"/>
                  </a:cubicBezTo>
                  <a:close/>
                </a:path>
              </a:pathLst>
            </a:custGeom>
            <a:solidFill>
              <a:srgbClr val="E5BC32"/>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1FE9FAF3-ADCD-4D2A-8E86-B56FC4CEED05}"/>
                </a:ext>
              </a:extLst>
            </p:cNvPr>
            <p:cNvSpPr/>
            <p:nvPr/>
          </p:nvSpPr>
          <p:spPr>
            <a:xfrm>
              <a:off x="1915708" y="6601706"/>
              <a:ext cx="37616" cy="52663"/>
            </a:xfrm>
            <a:custGeom>
              <a:avLst/>
              <a:gdLst>
                <a:gd name="connsiteX0" fmla="*/ 5642 w 37612"/>
                <a:gd name="connsiteY0" fmla="*/ 37010 h 52657"/>
                <a:gd name="connsiteX1" fmla="*/ 31218 w 37612"/>
                <a:gd name="connsiteY1" fmla="*/ 5642 h 52657"/>
                <a:gd name="connsiteX2" fmla="*/ 34152 w 37612"/>
                <a:gd name="connsiteY2" fmla="*/ 29413 h 52657"/>
                <a:gd name="connsiteX3" fmla="*/ 6394 w 37612"/>
                <a:gd name="connsiteY3" fmla="*/ 48670 h 52657"/>
                <a:gd name="connsiteX4" fmla="*/ 5642 w 37612"/>
                <a:gd name="connsiteY4" fmla="*/ 37010 h 5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12" h="52657">
                  <a:moveTo>
                    <a:pt x="5642" y="37010"/>
                  </a:moveTo>
                  <a:cubicBezTo>
                    <a:pt x="14368" y="26780"/>
                    <a:pt x="23169" y="16474"/>
                    <a:pt x="31218" y="5642"/>
                  </a:cubicBezTo>
                  <a:cubicBezTo>
                    <a:pt x="39418" y="9629"/>
                    <a:pt x="39418" y="19784"/>
                    <a:pt x="34152" y="29413"/>
                  </a:cubicBezTo>
                  <a:cubicBezTo>
                    <a:pt x="28811" y="38966"/>
                    <a:pt x="18881" y="48068"/>
                    <a:pt x="6394" y="48670"/>
                  </a:cubicBezTo>
                  <a:cubicBezTo>
                    <a:pt x="6770" y="44382"/>
                    <a:pt x="7146" y="40245"/>
                    <a:pt x="5642" y="37010"/>
                  </a:cubicBezTo>
                  <a:close/>
                </a:path>
              </a:pathLst>
            </a:custGeom>
            <a:solidFill>
              <a:srgbClr val="E5BC32"/>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C1533D66-5CE7-400B-8A09-2AEDAC5F08C3}"/>
                </a:ext>
              </a:extLst>
            </p:cNvPr>
            <p:cNvSpPr/>
            <p:nvPr/>
          </p:nvSpPr>
          <p:spPr>
            <a:xfrm>
              <a:off x="1986952" y="6437790"/>
              <a:ext cx="45140" cy="67710"/>
            </a:xfrm>
            <a:custGeom>
              <a:avLst/>
              <a:gdLst>
                <a:gd name="connsiteX0" fmla="*/ 30393 w 45134"/>
                <a:gd name="connsiteY0" fmla="*/ 12544 h 67702"/>
                <a:gd name="connsiteX1" fmla="*/ 46265 w 45134"/>
                <a:gd name="connsiteY1" fmla="*/ 10438 h 67702"/>
                <a:gd name="connsiteX2" fmla="*/ 43030 w 45134"/>
                <a:gd name="connsiteY2" fmla="*/ 29319 h 67702"/>
                <a:gd name="connsiteX3" fmla="*/ 34605 w 45134"/>
                <a:gd name="connsiteY3" fmla="*/ 47147 h 67702"/>
                <a:gd name="connsiteX4" fmla="*/ 24299 w 45134"/>
                <a:gd name="connsiteY4" fmla="*/ 61365 h 67702"/>
                <a:gd name="connsiteX5" fmla="*/ 14295 w 45134"/>
                <a:gd name="connsiteY5" fmla="*/ 69188 h 67702"/>
                <a:gd name="connsiteX6" fmla="*/ 5644 w 45134"/>
                <a:gd name="connsiteY6" fmla="*/ 63998 h 67702"/>
                <a:gd name="connsiteX7" fmla="*/ 11662 w 45134"/>
                <a:gd name="connsiteY7" fmla="*/ 49555 h 67702"/>
                <a:gd name="connsiteX8" fmla="*/ 22870 w 45134"/>
                <a:gd name="connsiteY8" fmla="*/ 30598 h 67702"/>
                <a:gd name="connsiteX9" fmla="*/ 30393 w 45134"/>
                <a:gd name="connsiteY9" fmla="*/ 12544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134" h="67702">
                  <a:moveTo>
                    <a:pt x="30393" y="12544"/>
                  </a:moveTo>
                  <a:cubicBezTo>
                    <a:pt x="34831" y="-2200"/>
                    <a:pt x="40322" y="11416"/>
                    <a:pt x="46265" y="10438"/>
                  </a:cubicBezTo>
                  <a:cubicBezTo>
                    <a:pt x="46190" y="16531"/>
                    <a:pt x="45287" y="23075"/>
                    <a:pt x="43030" y="29319"/>
                  </a:cubicBezTo>
                  <a:cubicBezTo>
                    <a:pt x="40849" y="35563"/>
                    <a:pt x="37915" y="41656"/>
                    <a:pt x="34605" y="47147"/>
                  </a:cubicBezTo>
                  <a:cubicBezTo>
                    <a:pt x="31370" y="52639"/>
                    <a:pt x="27760" y="57528"/>
                    <a:pt x="24299" y="61365"/>
                  </a:cubicBezTo>
                  <a:cubicBezTo>
                    <a:pt x="20689" y="65126"/>
                    <a:pt x="17153" y="67834"/>
                    <a:pt x="14295" y="69188"/>
                  </a:cubicBezTo>
                  <a:cubicBezTo>
                    <a:pt x="7900" y="69564"/>
                    <a:pt x="5568" y="67533"/>
                    <a:pt x="5644" y="63998"/>
                  </a:cubicBezTo>
                  <a:cubicBezTo>
                    <a:pt x="5719" y="60462"/>
                    <a:pt x="8427" y="55422"/>
                    <a:pt x="11662" y="49555"/>
                  </a:cubicBezTo>
                  <a:cubicBezTo>
                    <a:pt x="14972" y="43687"/>
                    <a:pt x="19184" y="37067"/>
                    <a:pt x="22870" y="30598"/>
                  </a:cubicBezTo>
                  <a:cubicBezTo>
                    <a:pt x="26556" y="24053"/>
                    <a:pt x="29640" y="17734"/>
                    <a:pt x="30393" y="12544"/>
                  </a:cubicBezTo>
                  <a:close/>
                </a:path>
              </a:pathLst>
            </a:custGeom>
            <a:solidFill>
              <a:srgbClr val="E5BC32"/>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A23C568B-9B45-445E-A552-2C469DEBF0CD}"/>
                </a:ext>
              </a:extLst>
            </p:cNvPr>
            <p:cNvSpPr/>
            <p:nvPr/>
          </p:nvSpPr>
          <p:spPr>
            <a:xfrm>
              <a:off x="1955248" y="5950513"/>
              <a:ext cx="45140" cy="82757"/>
            </a:xfrm>
            <a:custGeom>
              <a:avLst/>
              <a:gdLst>
                <a:gd name="connsiteX0" fmla="*/ 29747 w 45134"/>
                <a:gd name="connsiteY0" fmla="*/ 80687 h 82747"/>
                <a:gd name="connsiteX1" fmla="*/ 7706 w 45134"/>
                <a:gd name="connsiteY1" fmla="*/ 46385 h 82747"/>
                <a:gd name="connsiteX2" fmla="*/ 19290 w 45134"/>
                <a:gd name="connsiteY2" fmla="*/ 5914 h 82747"/>
                <a:gd name="connsiteX3" fmla="*/ 39601 w 45134"/>
                <a:gd name="connsiteY3" fmla="*/ 40893 h 82747"/>
                <a:gd name="connsiteX4" fmla="*/ 37495 w 45134"/>
                <a:gd name="connsiteY4" fmla="*/ 50973 h 82747"/>
                <a:gd name="connsiteX5" fmla="*/ 35012 w 45134"/>
                <a:gd name="connsiteY5" fmla="*/ 60978 h 82747"/>
                <a:gd name="connsiteX6" fmla="*/ 29747 w 45134"/>
                <a:gd name="connsiteY6" fmla="*/ 80687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82747">
                  <a:moveTo>
                    <a:pt x="29747" y="80687"/>
                  </a:moveTo>
                  <a:cubicBezTo>
                    <a:pt x="16206" y="74519"/>
                    <a:pt x="16206" y="54283"/>
                    <a:pt x="7706" y="46385"/>
                  </a:cubicBezTo>
                  <a:cubicBezTo>
                    <a:pt x="4245" y="22087"/>
                    <a:pt x="3418" y="3130"/>
                    <a:pt x="19290" y="5914"/>
                  </a:cubicBezTo>
                  <a:cubicBezTo>
                    <a:pt x="26888" y="17122"/>
                    <a:pt x="33357" y="28932"/>
                    <a:pt x="39601" y="40893"/>
                  </a:cubicBezTo>
                  <a:lnTo>
                    <a:pt x="37495" y="50973"/>
                  </a:lnTo>
                  <a:lnTo>
                    <a:pt x="35012" y="60978"/>
                  </a:lnTo>
                  <a:lnTo>
                    <a:pt x="29747" y="80687"/>
                  </a:lnTo>
                  <a:close/>
                </a:path>
              </a:pathLst>
            </a:custGeom>
            <a:solidFill>
              <a:srgbClr val="E5BC32"/>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90750BB4-2A80-4878-BA4E-3488AAAD4AC8}"/>
                </a:ext>
              </a:extLst>
            </p:cNvPr>
            <p:cNvSpPr/>
            <p:nvPr/>
          </p:nvSpPr>
          <p:spPr>
            <a:xfrm>
              <a:off x="381397" y="5759467"/>
              <a:ext cx="45140" cy="60187"/>
            </a:xfrm>
            <a:custGeom>
              <a:avLst/>
              <a:gdLst>
                <a:gd name="connsiteX0" fmla="*/ 39568 w 45134"/>
                <a:gd name="connsiteY0" fmla="*/ 5642 h 60179"/>
                <a:gd name="connsiteX1" fmla="*/ 34528 w 45134"/>
                <a:gd name="connsiteY1" fmla="*/ 21213 h 60179"/>
                <a:gd name="connsiteX2" fmla="*/ 31294 w 45134"/>
                <a:gd name="connsiteY2" fmla="*/ 36183 h 60179"/>
                <a:gd name="connsiteX3" fmla="*/ 5642 w 45134"/>
                <a:gd name="connsiteY3" fmla="*/ 58299 h 60179"/>
                <a:gd name="connsiteX4" fmla="*/ 21966 w 45134"/>
                <a:gd name="connsiteY4" fmla="*/ 31519 h 60179"/>
                <a:gd name="connsiteX5" fmla="*/ 30391 w 45134"/>
                <a:gd name="connsiteY5" fmla="*/ 18355 h 60179"/>
                <a:gd name="connsiteX6" fmla="*/ 39568 w 45134"/>
                <a:gd name="connsiteY6" fmla="*/ 5642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60179">
                  <a:moveTo>
                    <a:pt x="39568" y="5642"/>
                  </a:moveTo>
                  <a:cubicBezTo>
                    <a:pt x="37086" y="10757"/>
                    <a:pt x="35732" y="16023"/>
                    <a:pt x="34528" y="21213"/>
                  </a:cubicBezTo>
                  <a:cubicBezTo>
                    <a:pt x="33550" y="26404"/>
                    <a:pt x="32798" y="31519"/>
                    <a:pt x="31294" y="36183"/>
                  </a:cubicBezTo>
                  <a:cubicBezTo>
                    <a:pt x="28285" y="45586"/>
                    <a:pt x="22342" y="53409"/>
                    <a:pt x="5642" y="58299"/>
                  </a:cubicBezTo>
                  <a:cubicBezTo>
                    <a:pt x="11058" y="49272"/>
                    <a:pt x="16474" y="40320"/>
                    <a:pt x="21966" y="31519"/>
                  </a:cubicBezTo>
                  <a:cubicBezTo>
                    <a:pt x="24749" y="27081"/>
                    <a:pt x="27457" y="22643"/>
                    <a:pt x="30391" y="18355"/>
                  </a:cubicBezTo>
                  <a:lnTo>
                    <a:pt x="39568" y="5642"/>
                  </a:lnTo>
                  <a:close/>
                </a:path>
              </a:pathLst>
            </a:custGeom>
            <a:solidFill>
              <a:srgbClr val="E5B513"/>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8CA83D10-F673-4F33-ABE1-81A480BDCC3D}"/>
                </a:ext>
              </a:extLst>
            </p:cNvPr>
            <p:cNvSpPr/>
            <p:nvPr/>
          </p:nvSpPr>
          <p:spPr>
            <a:xfrm>
              <a:off x="289481" y="6070256"/>
              <a:ext cx="75234" cy="368644"/>
            </a:xfrm>
            <a:custGeom>
              <a:avLst/>
              <a:gdLst>
                <a:gd name="connsiteX0" fmla="*/ 31499 w 75224"/>
                <a:gd name="connsiteY0" fmla="*/ 60706 h 368601"/>
                <a:gd name="connsiteX1" fmla="*/ 29618 w 75224"/>
                <a:gd name="connsiteY1" fmla="*/ 106217 h 368601"/>
                <a:gd name="connsiteX2" fmla="*/ 37367 w 75224"/>
                <a:gd name="connsiteY2" fmla="*/ 149697 h 368601"/>
                <a:gd name="connsiteX3" fmla="*/ 45942 w 75224"/>
                <a:gd name="connsiteY3" fmla="*/ 171362 h 368601"/>
                <a:gd name="connsiteX4" fmla="*/ 73926 w 75224"/>
                <a:gd name="connsiteY4" fmla="*/ 339264 h 368601"/>
                <a:gd name="connsiteX5" fmla="*/ 56098 w 75224"/>
                <a:gd name="connsiteY5" fmla="*/ 342047 h 368601"/>
                <a:gd name="connsiteX6" fmla="*/ 60686 w 75224"/>
                <a:gd name="connsiteY6" fmla="*/ 360552 h 368601"/>
                <a:gd name="connsiteX7" fmla="*/ 46619 w 75224"/>
                <a:gd name="connsiteY7" fmla="*/ 362960 h 368601"/>
                <a:gd name="connsiteX8" fmla="*/ 32477 w 75224"/>
                <a:gd name="connsiteY8" fmla="*/ 331214 h 368601"/>
                <a:gd name="connsiteX9" fmla="*/ 23751 w 75224"/>
                <a:gd name="connsiteY9" fmla="*/ 306014 h 368601"/>
                <a:gd name="connsiteX10" fmla="*/ 20591 w 75224"/>
                <a:gd name="connsiteY10" fmla="*/ 272690 h 368601"/>
                <a:gd name="connsiteX11" fmla="*/ 8405 w 75224"/>
                <a:gd name="connsiteY11" fmla="*/ 39418 h 368601"/>
                <a:gd name="connsiteX12" fmla="*/ 26233 w 75224"/>
                <a:gd name="connsiteY12" fmla="*/ 5642 h 368601"/>
                <a:gd name="connsiteX13" fmla="*/ 28866 w 75224"/>
                <a:gd name="connsiteY13" fmla="*/ 33400 h 368601"/>
                <a:gd name="connsiteX14" fmla="*/ 31499 w 75224"/>
                <a:gd name="connsiteY14" fmla="*/ 60706 h 368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5224" h="368601">
                  <a:moveTo>
                    <a:pt x="31499" y="60706"/>
                  </a:moveTo>
                  <a:cubicBezTo>
                    <a:pt x="30747" y="75902"/>
                    <a:pt x="29919" y="91022"/>
                    <a:pt x="29618" y="106217"/>
                  </a:cubicBezTo>
                  <a:cubicBezTo>
                    <a:pt x="32251" y="126453"/>
                    <a:pt x="34583" y="139843"/>
                    <a:pt x="37367" y="149697"/>
                  </a:cubicBezTo>
                  <a:cubicBezTo>
                    <a:pt x="40225" y="159476"/>
                    <a:pt x="43008" y="165720"/>
                    <a:pt x="45942" y="171362"/>
                  </a:cubicBezTo>
                  <a:cubicBezTo>
                    <a:pt x="49703" y="227480"/>
                    <a:pt x="59784" y="284952"/>
                    <a:pt x="73926" y="339264"/>
                  </a:cubicBezTo>
                  <a:cubicBezTo>
                    <a:pt x="67983" y="340166"/>
                    <a:pt x="62793" y="340994"/>
                    <a:pt x="56098" y="342047"/>
                  </a:cubicBezTo>
                  <a:cubicBezTo>
                    <a:pt x="57452" y="347539"/>
                    <a:pt x="58881" y="353105"/>
                    <a:pt x="60686" y="360552"/>
                  </a:cubicBezTo>
                  <a:cubicBezTo>
                    <a:pt x="56248" y="361304"/>
                    <a:pt x="51810" y="362057"/>
                    <a:pt x="46619" y="362960"/>
                  </a:cubicBezTo>
                  <a:cubicBezTo>
                    <a:pt x="41128" y="351149"/>
                    <a:pt x="36464" y="340618"/>
                    <a:pt x="32477" y="331214"/>
                  </a:cubicBezTo>
                  <a:cubicBezTo>
                    <a:pt x="28565" y="321811"/>
                    <a:pt x="25932" y="313386"/>
                    <a:pt x="23751" y="306014"/>
                  </a:cubicBezTo>
                  <a:cubicBezTo>
                    <a:pt x="19538" y="291270"/>
                    <a:pt x="18184" y="280588"/>
                    <a:pt x="20591" y="272690"/>
                  </a:cubicBezTo>
                  <a:cubicBezTo>
                    <a:pt x="6976" y="195885"/>
                    <a:pt x="2011" y="117350"/>
                    <a:pt x="8405" y="39418"/>
                  </a:cubicBezTo>
                  <a:cubicBezTo>
                    <a:pt x="6449" y="13315"/>
                    <a:pt x="17282" y="15496"/>
                    <a:pt x="26233" y="5642"/>
                  </a:cubicBezTo>
                  <a:cubicBezTo>
                    <a:pt x="26760" y="14594"/>
                    <a:pt x="28039" y="24072"/>
                    <a:pt x="28866" y="33400"/>
                  </a:cubicBezTo>
                  <a:cubicBezTo>
                    <a:pt x="29844" y="42652"/>
                    <a:pt x="30521" y="51905"/>
                    <a:pt x="31499" y="60706"/>
                  </a:cubicBezTo>
                  <a:close/>
                </a:path>
              </a:pathLst>
            </a:custGeom>
            <a:solidFill>
              <a:srgbClr val="E5B200"/>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3D678B79-B4E1-4D2A-9FA3-3DE43E8FA42E}"/>
                </a:ext>
              </a:extLst>
            </p:cNvPr>
            <p:cNvSpPr/>
            <p:nvPr/>
          </p:nvSpPr>
          <p:spPr>
            <a:xfrm>
              <a:off x="313460" y="6125251"/>
              <a:ext cx="22570" cy="120374"/>
            </a:xfrm>
            <a:custGeom>
              <a:avLst/>
              <a:gdLst>
                <a:gd name="connsiteX0" fmla="*/ 22417 w 22567"/>
                <a:gd name="connsiteY0" fmla="*/ 7974 h 120359"/>
                <a:gd name="connsiteX1" fmla="*/ 20612 w 22567"/>
                <a:gd name="connsiteY1" fmla="*/ 52808 h 120359"/>
                <a:gd name="connsiteX2" fmla="*/ 23621 w 22567"/>
                <a:gd name="connsiteY2" fmla="*/ 62436 h 120359"/>
                <a:gd name="connsiteX3" fmla="*/ 22191 w 22567"/>
                <a:gd name="connsiteY3" fmla="*/ 89367 h 120359"/>
                <a:gd name="connsiteX4" fmla="*/ 21966 w 22567"/>
                <a:gd name="connsiteY4" fmla="*/ 116297 h 120359"/>
                <a:gd name="connsiteX5" fmla="*/ 13390 w 22567"/>
                <a:gd name="connsiteY5" fmla="*/ 94633 h 120359"/>
                <a:gd name="connsiteX6" fmla="*/ 5642 w 22567"/>
                <a:gd name="connsiteY6" fmla="*/ 51153 h 120359"/>
                <a:gd name="connsiteX7" fmla="*/ 7522 w 22567"/>
                <a:gd name="connsiteY7" fmla="*/ 5642 h 120359"/>
                <a:gd name="connsiteX8" fmla="*/ 22417 w 22567"/>
                <a:gd name="connsiteY8" fmla="*/ 7974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67" h="120359">
                  <a:moveTo>
                    <a:pt x="22417" y="7974"/>
                  </a:moveTo>
                  <a:cubicBezTo>
                    <a:pt x="21740" y="22943"/>
                    <a:pt x="20762" y="37838"/>
                    <a:pt x="20612" y="52808"/>
                  </a:cubicBezTo>
                  <a:cubicBezTo>
                    <a:pt x="21364" y="56644"/>
                    <a:pt x="22868" y="60481"/>
                    <a:pt x="23621" y="62436"/>
                  </a:cubicBezTo>
                  <a:cubicBezTo>
                    <a:pt x="23169" y="71689"/>
                    <a:pt x="22643" y="80566"/>
                    <a:pt x="22191" y="89367"/>
                  </a:cubicBezTo>
                  <a:cubicBezTo>
                    <a:pt x="21966" y="98168"/>
                    <a:pt x="21815" y="107045"/>
                    <a:pt x="21966" y="116297"/>
                  </a:cubicBezTo>
                  <a:cubicBezTo>
                    <a:pt x="19032" y="110656"/>
                    <a:pt x="16324" y="104487"/>
                    <a:pt x="13390" y="94633"/>
                  </a:cubicBezTo>
                  <a:cubicBezTo>
                    <a:pt x="10607" y="84854"/>
                    <a:pt x="8275" y="71388"/>
                    <a:pt x="5642" y="51153"/>
                  </a:cubicBezTo>
                  <a:cubicBezTo>
                    <a:pt x="5943" y="35957"/>
                    <a:pt x="6770" y="20762"/>
                    <a:pt x="7522" y="5642"/>
                  </a:cubicBezTo>
                  <a:cubicBezTo>
                    <a:pt x="12788" y="6469"/>
                    <a:pt x="17226" y="7146"/>
                    <a:pt x="22417" y="7974"/>
                  </a:cubicBezTo>
                  <a:close/>
                </a:path>
              </a:pathLst>
            </a:custGeom>
            <a:solidFill>
              <a:srgbClr val="E5B513"/>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904FC590-0E8F-43B7-81B9-85CFEFC07E61}"/>
                </a:ext>
              </a:extLst>
            </p:cNvPr>
            <p:cNvSpPr/>
            <p:nvPr/>
          </p:nvSpPr>
          <p:spPr>
            <a:xfrm>
              <a:off x="330388" y="6425132"/>
              <a:ext cx="52663" cy="142944"/>
            </a:xfrm>
            <a:custGeom>
              <a:avLst/>
              <a:gdLst>
                <a:gd name="connsiteX0" fmla="*/ 19784 w 52657"/>
                <a:gd name="connsiteY0" fmla="*/ 5642 h 142927"/>
                <a:gd name="connsiteX1" fmla="*/ 36334 w 52657"/>
                <a:gd name="connsiteY1" fmla="*/ 48821 h 142927"/>
                <a:gd name="connsiteX2" fmla="*/ 38214 w 52657"/>
                <a:gd name="connsiteY2" fmla="*/ 74473 h 142927"/>
                <a:gd name="connsiteX3" fmla="*/ 48144 w 52657"/>
                <a:gd name="connsiteY3" fmla="*/ 102682 h 142927"/>
                <a:gd name="connsiteX4" fmla="*/ 51153 w 52657"/>
                <a:gd name="connsiteY4" fmla="*/ 140069 h 142927"/>
                <a:gd name="connsiteX5" fmla="*/ 13465 w 52657"/>
                <a:gd name="connsiteY5" fmla="*/ 81995 h 142927"/>
                <a:gd name="connsiteX6" fmla="*/ 10682 w 52657"/>
                <a:gd name="connsiteY6" fmla="*/ 63339 h 142927"/>
                <a:gd name="connsiteX7" fmla="*/ 8801 w 52657"/>
                <a:gd name="connsiteY7" fmla="*/ 44984 h 142927"/>
                <a:gd name="connsiteX8" fmla="*/ 5642 w 52657"/>
                <a:gd name="connsiteY8" fmla="*/ 8124 h 142927"/>
                <a:gd name="connsiteX9" fmla="*/ 19784 w 52657"/>
                <a:gd name="connsiteY9" fmla="*/ 5642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657" h="142927">
                  <a:moveTo>
                    <a:pt x="19784" y="5642"/>
                  </a:moveTo>
                  <a:cubicBezTo>
                    <a:pt x="25200" y="20160"/>
                    <a:pt x="31218" y="34302"/>
                    <a:pt x="36334" y="48821"/>
                  </a:cubicBezTo>
                  <a:cubicBezTo>
                    <a:pt x="34528" y="56945"/>
                    <a:pt x="35807" y="65446"/>
                    <a:pt x="38214" y="74473"/>
                  </a:cubicBezTo>
                  <a:cubicBezTo>
                    <a:pt x="40772" y="83424"/>
                    <a:pt x="44157" y="92902"/>
                    <a:pt x="48144" y="102682"/>
                  </a:cubicBezTo>
                  <a:cubicBezTo>
                    <a:pt x="48821" y="114417"/>
                    <a:pt x="49573" y="126227"/>
                    <a:pt x="51153" y="140069"/>
                  </a:cubicBezTo>
                  <a:cubicBezTo>
                    <a:pt x="38741" y="121714"/>
                    <a:pt x="24674" y="101403"/>
                    <a:pt x="13465" y="81995"/>
                  </a:cubicBezTo>
                  <a:cubicBezTo>
                    <a:pt x="12412" y="75676"/>
                    <a:pt x="11509" y="69508"/>
                    <a:pt x="10682" y="63339"/>
                  </a:cubicBezTo>
                  <a:cubicBezTo>
                    <a:pt x="9854" y="57171"/>
                    <a:pt x="9403" y="51077"/>
                    <a:pt x="8801" y="44984"/>
                  </a:cubicBezTo>
                  <a:cubicBezTo>
                    <a:pt x="7823" y="32723"/>
                    <a:pt x="6469" y="20762"/>
                    <a:pt x="5642" y="8124"/>
                  </a:cubicBezTo>
                  <a:cubicBezTo>
                    <a:pt x="10908" y="7146"/>
                    <a:pt x="15421" y="6394"/>
                    <a:pt x="19784" y="5642"/>
                  </a:cubicBezTo>
                  <a:close/>
                </a:path>
              </a:pathLst>
            </a:custGeom>
            <a:solidFill>
              <a:srgbClr val="E5B513"/>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6015727A-0224-4740-A294-CEA8D2BE6A26}"/>
                </a:ext>
              </a:extLst>
            </p:cNvPr>
            <p:cNvSpPr/>
            <p:nvPr/>
          </p:nvSpPr>
          <p:spPr>
            <a:xfrm>
              <a:off x="467613" y="6711170"/>
              <a:ext cx="90280" cy="97803"/>
            </a:xfrm>
            <a:custGeom>
              <a:avLst/>
              <a:gdLst>
                <a:gd name="connsiteX0" fmla="*/ 5642 w 90269"/>
                <a:gd name="connsiteY0" fmla="*/ 5642 h 97792"/>
                <a:gd name="connsiteX1" fmla="*/ 21815 w 90269"/>
                <a:gd name="connsiteY1" fmla="*/ 20687 h 97792"/>
                <a:gd name="connsiteX2" fmla="*/ 39267 w 90269"/>
                <a:gd name="connsiteY2" fmla="*/ 32196 h 97792"/>
                <a:gd name="connsiteX3" fmla="*/ 73570 w 90269"/>
                <a:gd name="connsiteY3" fmla="*/ 60255 h 97792"/>
                <a:gd name="connsiteX4" fmla="*/ 80340 w 90269"/>
                <a:gd name="connsiteY4" fmla="*/ 77406 h 97792"/>
                <a:gd name="connsiteX5" fmla="*/ 87787 w 90269"/>
                <a:gd name="connsiteY5" fmla="*/ 94332 h 97792"/>
                <a:gd name="connsiteX6" fmla="*/ 65220 w 90269"/>
                <a:gd name="connsiteY6" fmla="*/ 82221 h 97792"/>
                <a:gd name="connsiteX7" fmla="*/ 43029 w 90269"/>
                <a:gd name="connsiteY7" fmla="*/ 69132 h 97792"/>
                <a:gd name="connsiteX8" fmla="*/ 33099 w 90269"/>
                <a:gd name="connsiteY8" fmla="*/ 53334 h 97792"/>
                <a:gd name="connsiteX9" fmla="*/ 23846 w 90269"/>
                <a:gd name="connsiteY9" fmla="*/ 37537 h 97792"/>
                <a:gd name="connsiteX10" fmla="*/ 14669 w 90269"/>
                <a:gd name="connsiteY10" fmla="*/ 21815 h 97792"/>
                <a:gd name="connsiteX11" fmla="*/ 5642 w 90269"/>
                <a:gd name="connsiteY11" fmla="*/ 5642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269" h="97792">
                  <a:moveTo>
                    <a:pt x="5642" y="5642"/>
                  </a:moveTo>
                  <a:cubicBezTo>
                    <a:pt x="10456" y="11810"/>
                    <a:pt x="16098" y="16550"/>
                    <a:pt x="21815" y="20687"/>
                  </a:cubicBezTo>
                  <a:cubicBezTo>
                    <a:pt x="27532" y="24899"/>
                    <a:pt x="33400" y="28435"/>
                    <a:pt x="39267" y="32196"/>
                  </a:cubicBezTo>
                  <a:cubicBezTo>
                    <a:pt x="50777" y="39718"/>
                    <a:pt x="62888" y="47015"/>
                    <a:pt x="73570" y="60255"/>
                  </a:cubicBezTo>
                  <a:cubicBezTo>
                    <a:pt x="75601" y="65671"/>
                    <a:pt x="77858" y="71614"/>
                    <a:pt x="80340" y="77406"/>
                  </a:cubicBezTo>
                  <a:cubicBezTo>
                    <a:pt x="82898" y="83199"/>
                    <a:pt x="85455" y="88991"/>
                    <a:pt x="87787" y="94332"/>
                  </a:cubicBezTo>
                  <a:cubicBezTo>
                    <a:pt x="80340" y="90345"/>
                    <a:pt x="72592" y="86433"/>
                    <a:pt x="65220" y="82221"/>
                  </a:cubicBezTo>
                  <a:cubicBezTo>
                    <a:pt x="57848" y="77857"/>
                    <a:pt x="50476" y="73494"/>
                    <a:pt x="43029" y="69132"/>
                  </a:cubicBezTo>
                  <a:cubicBezTo>
                    <a:pt x="39643" y="63790"/>
                    <a:pt x="36409" y="58525"/>
                    <a:pt x="33099" y="53334"/>
                  </a:cubicBezTo>
                  <a:cubicBezTo>
                    <a:pt x="30015" y="48069"/>
                    <a:pt x="26930" y="42803"/>
                    <a:pt x="23846" y="37537"/>
                  </a:cubicBezTo>
                  <a:cubicBezTo>
                    <a:pt x="20762" y="32347"/>
                    <a:pt x="17753" y="27081"/>
                    <a:pt x="14669" y="21815"/>
                  </a:cubicBezTo>
                  <a:cubicBezTo>
                    <a:pt x="11585" y="16550"/>
                    <a:pt x="8500" y="11208"/>
                    <a:pt x="5642" y="5642"/>
                  </a:cubicBezTo>
                  <a:close/>
                </a:path>
              </a:pathLst>
            </a:custGeom>
            <a:solidFill>
              <a:srgbClr val="E5B513"/>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F9685C51-68A6-4CD3-BE7C-3BAC022BFCAC}"/>
                </a:ext>
              </a:extLst>
            </p:cNvPr>
            <p:cNvSpPr/>
            <p:nvPr/>
          </p:nvSpPr>
          <p:spPr>
            <a:xfrm>
              <a:off x="948279" y="7056875"/>
              <a:ext cx="308458" cy="75234"/>
            </a:xfrm>
            <a:custGeom>
              <a:avLst/>
              <a:gdLst>
                <a:gd name="connsiteX0" fmla="*/ 5642 w 308421"/>
                <a:gd name="connsiteY0" fmla="*/ 5935 h 75224"/>
                <a:gd name="connsiteX1" fmla="*/ 26554 w 308421"/>
                <a:gd name="connsiteY1" fmla="*/ 6161 h 75224"/>
                <a:gd name="connsiteX2" fmla="*/ 47241 w 308421"/>
                <a:gd name="connsiteY2" fmla="*/ 8944 h 75224"/>
                <a:gd name="connsiteX3" fmla="*/ 67778 w 308421"/>
                <a:gd name="connsiteY3" fmla="*/ 13909 h 75224"/>
                <a:gd name="connsiteX4" fmla="*/ 88389 w 308421"/>
                <a:gd name="connsiteY4" fmla="*/ 19325 h 75224"/>
                <a:gd name="connsiteX5" fmla="*/ 113063 w 308421"/>
                <a:gd name="connsiteY5" fmla="*/ 32489 h 75224"/>
                <a:gd name="connsiteX6" fmla="*/ 138414 w 308421"/>
                <a:gd name="connsiteY6" fmla="*/ 44676 h 75224"/>
                <a:gd name="connsiteX7" fmla="*/ 152405 w 308421"/>
                <a:gd name="connsiteY7" fmla="*/ 43773 h 75224"/>
                <a:gd name="connsiteX8" fmla="*/ 166999 w 308421"/>
                <a:gd name="connsiteY8" fmla="*/ 42269 h 75224"/>
                <a:gd name="connsiteX9" fmla="*/ 196713 w 308421"/>
                <a:gd name="connsiteY9" fmla="*/ 39335 h 75224"/>
                <a:gd name="connsiteX10" fmla="*/ 304961 w 308421"/>
                <a:gd name="connsiteY10" fmla="*/ 45955 h 75224"/>
                <a:gd name="connsiteX11" fmla="*/ 277053 w 308421"/>
                <a:gd name="connsiteY11" fmla="*/ 55960 h 75224"/>
                <a:gd name="connsiteX12" fmla="*/ 249144 w 308421"/>
                <a:gd name="connsiteY12" fmla="*/ 54681 h 75224"/>
                <a:gd name="connsiteX13" fmla="*/ 221311 w 308421"/>
                <a:gd name="connsiteY13" fmla="*/ 52424 h 75224"/>
                <a:gd name="connsiteX14" fmla="*/ 197691 w 308421"/>
                <a:gd name="connsiteY14" fmla="*/ 71982 h 75224"/>
                <a:gd name="connsiteX15" fmla="*/ 179336 w 308421"/>
                <a:gd name="connsiteY15" fmla="*/ 73261 h 75224"/>
                <a:gd name="connsiteX16" fmla="*/ 151503 w 308421"/>
                <a:gd name="connsiteY16" fmla="*/ 67018 h 75224"/>
                <a:gd name="connsiteX17" fmla="*/ 123820 w 308421"/>
                <a:gd name="connsiteY17" fmla="*/ 60172 h 75224"/>
                <a:gd name="connsiteX18" fmla="*/ 105465 w 308421"/>
                <a:gd name="connsiteY18" fmla="*/ 56561 h 75224"/>
                <a:gd name="connsiteX19" fmla="*/ 87261 w 308421"/>
                <a:gd name="connsiteY19" fmla="*/ 52199 h 75224"/>
                <a:gd name="connsiteX20" fmla="*/ 45586 w 308421"/>
                <a:gd name="connsiteY20" fmla="*/ 29932 h 75224"/>
                <a:gd name="connsiteX21" fmla="*/ 5642 w 308421"/>
                <a:gd name="connsiteY21" fmla="*/ 5935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8421" h="75224">
                  <a:moveTo>
                    <a:pt x="5642" y="5935"/>
                  </a:moveTo>
                  <a:cubicBezTo>
                    <a:pt x="12713" y="5333"/>
                    <a:pt x="19634" y="5785"/>
                    <a:pt x="26554" y="6161"/>
                  </a:cubicBezTo>
                  <a:cubicBezTo>
                    <a:pt x="33475" y="6612"/>
                    <a:pt x="40396" y="7590"/>
                    <a:pt x="47241" y="8944"/>
                  </a:cubicBezTo>
                  <a:cubicBezTo>
                    <a:pt x="54087" y="10298"/>
                    <a:pt x="60932" y="12028"/>
                    <a:pt x="67778" y="13909"/>
                  </a:cubicBezTo>
                  <a:cubicBezTo>
                    <a:pt x="74623" y="15564"/>
                    <a:pt x="81544" y="17444"/>
                    <a:pt x="88389" y="19325"/>
                  </a:cubicBezTo>
                  <a:cubicBezTo>
                    <a:pt x="96890" y="23688"/>
                    <a:pt x="104939" y="28277"/>
                    <a:pt x="113063" y="32489"/>
                  </a:cubicBezTo>
                  <a:cubicBezTo>
                    <a:pt x="121262" y="36627"/>
                    <a:pt x="129537" y="40689"/>
                    <a:pt x="138414" y="44676"/>
                  </a:cubicBezTo>
                  <a:cubicBezTo>
                    <a:pt x="143002" y="44375"/>
                    <a:pt x="147666" y="44074"/>
                    <a:pt x="152405" y="43773"/>
                  </a:cubicBezTo>
                  <a:cubicBezTo>
                    <a:pt x="157145" y="43322"/>
                    <a:pt x="162034" y="42796"/>
                    <a:pt x="166999" y="42269"/>
                  </a:cubicBezTo>
                  <a:cubicBezTo>
                    <a:pt x="176778" y="41291"/>
                    <a:pt x="186783" y="40313"/>
                    <a:pt x="196713" y="39335"/>
                  </a:cubicBezTo>
                  <a:cubicBezTo>
                    <a:pt x="217174" y="34445"/>
                    <a:pt x="241171" y="36928"/>
                    <a:pt x="304961" y="45955"/>
                  </a:cubicBezTo>
                  <a:cubicBezTo>
                    <a:pt x="295107" y="49716"/>
                    <a:pt x="287133" y="52725"/>
                    <a:pt x="277053" y="55960"/>
                  </a:cubicBezTo>
                  <a:cubicBezTo>
                    <a:pt x="267424" y="55508"/>
                    <a:pt x="258322" y="55057"/>
                    <a:pt x="249144" y="54681"/>
                  </a:cubicBezTo>
                  <a:cubicBezTo>
                    <a:pt x="240042" y="54305"/>
                    <a:pt x="230865" y="53176"/>
                    <a:pt x="221311" y="52424"/>
                  </a:cubicBezTo>
                  <a:cubicBezTo>
                    <a:pt x="214165" y="59269"/>
                    <a:pt x="207094" y="65363"/>
                    <a:pt x="197691" y="71982"/>
                  </a:cubicBezTo>
                  <a:cubicBezTo>
                    <a:pt x="191748" y="72058"/>
                    <a:pt x="185504" y="72584"/>
                    <a:pt x="179336" y="73261"/>
                  </a:cubicBezTo>
                  <a:cubicBezTo>
                    <a:pt x="169782" y="71155"/>
                    <a:pt x="160680" y="69049"/>
                    <a:pt x="151503" y="67018"/>
                  </a:cubicBezTo>
                  <a:cubicBezTo>
                    <a:pt x="142401" y="64761"/>
                    <a:pt x="133374" y="62429"/>
                    <a:pt x="123820" y="60172"/>
                  </a:cubicBezTo>
                  <a:cubicBezTo>
                    <a:pt x="118028" y="59044"/>
                    <a:pt x="111784" y="57765"/>
                    <a:pt x="105465" y="56561"/>
                  </a:cubicBezTo>
                  <a:cubicBezTo>
                    <a:pt x="99222" y="55057"/>
                    <a:pt x="92978" y="53627"/>
                    <a:pt x="87261" y="52199"/>
                  </a:cubicBezTo>
                  <a:cubicBezTo>
                    <a:pt x="73194" y="44902"/>
                    <a:pt x="59202" y="37906"/>
                    <a:pt x="45586" y="29932"/>
                  </a:cubicBezTo>
                  <a:cubicBezTo>
                    <a:pt x="32046" y="22259"/>
                    <a:pt x="18581" y="14736"/>
                    <a:pt x="5642" y="5935"/>
                  </a:cubicBezTo>
                  <a:close/>
                </a:path>
              </a:pathLst>
            </a:custGeom>
            <a:solidFill>
              <a:srgbClr val="E5B513"/>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4BC0F12B-8B00-440B-9A62-7ED615ECF420}"/>
                </a:ext>
              </a:extLst>
            </p:cNvPr>
            <p:cNvSpPr/>
            <p:nvPr/>
          </p:nvSpPr>
          <p:spPr>
            <a:xfrm>
              <a:off x="1465058" y="7055288"/>
              <a:ext cx="67710" cy="22570"/>
            </a:xfrm>
            <a:custGeom>
              <a:avLst/>
              <a:gdLst>
                <a:gd name="connsiteX0" fmla="*/ 5642 w 67702"/>
                <a:gd name="connsiteY0" fmla="*/ 22718 h 22567"/>
                <a:gd name="connsiteX1" fmla="*/ 34453 w 67702"/>
                <a:gd name="connsiteY1" fmla="*/ 19709 h 22567"/>
                <a:gd name="connsiteX2" fmla="*/ 54764 w 67702"/>
                <a:gd name="connsiteY2" fmla="*/ 15572 h 22567"/>
                <a:gd name="connsiteX3" fmla="*/ 68379 w 67702"/>
                <a:gd name="connsiteY3" fmla="*/ 5642 h 22567"/>
                <a:gd name="connsiteX4" fmla="*/ 54764 w 67702"/>
                <a:gd name="connsiteY4" fmla="*/ 15572 h 22567"/>
                <a:gd name="connsiteX5" fmla="*/ 34453 w 67702"/>
                <a:gd name="connsiteY5" fmla="*/ 19709 h 22567"/>
                <a:gd name="connsiteX6" fmla="*/ 5642 w 67702"/>
                <a:gd name="connsiteY6" fmla="*/ 22718 h 22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02" h="22567">
                  <a:moveTo>
                    <a:pt x="5642" y="22718"/>
                  </a:moveTo>
                  <a:cubicBezTo>
                    <a:pt x="16549" y="21815"/>
                    <a:pt x="26178" y="20837"/>
                    <a:pt x="34453" y="19709"/>
                  </a:cubicBezTo>
                  <a:cubicBezTo>
                    <a:pt x="42652" y="18505"/>
                    <a:pt x="49423" y="17001"/>
                    <a:pt x="54764" y="15572"/>
                  </a:cubicBezTo>
                  <a:cubicBezTo>
                    <a:pt x="65446" y="12638"/>
                    <a:pt x="70110" y="9403"/>
                    <a:pt x="68379" y="5642"/>
                  </a:cubicBezTo>
                  <a:cubicBezTo>
                    <a:pt x="70185" y="9403"/>
                    <a:pt x="65446" y="12638"/>
                    <a:pt x="54764" y="15572"/>
                  </a:cubicBezTo>
                  <a:cubicBezTo>
                    <a:pt x="49423" y="17001"/>
                    <a:pt x="42652" y="18505"/>
                    <a:pt x="34453" y="19709"/>
                  </a:cubicBezTo>
                  <a:cubicBezTo>
                    <a:pt x="26253" y="20837"/>
                    <a:pt x="16625" y="21815"/>
                    <a:pt x="5642" y="22718"/>
                  </a:cubicBezTo>
                  <a:close/>
                </a:path>
              </a:pathLst>
            </a:custGeom>
            <a:solidFill>
              <a:srgbClr val="E5B513"/>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A15C4E69-C0E3-453A-B13E-784B72C83A8E}"/>
                </a:ext>
              </a:extLst>
            </p:cNvPr>
            <p:cNvSpPr/>
            <p:nvPr/>
          </p:nvSpPr>
          <p:spPr>
            <a:xfrm>
              <a:off x="1756363" y="6885636"/>
              <a:ext cx="90280" cy="60187"/>
            </a:xfrm>
            <a:custGeom>
              <a:avLst/>
              <a:gdLst>
                <a:gd name="connsiteX0" fmla="*/ 91549 w 90269"/>
                <a:gd name="connsiteY0" fmla="*/ 5642 h 60179"/>
                <a:gd name="connsiteX1" fmla="*/ 66649 w 90269"/>
                <a:gd name="connsiteY1" fmla="*/ 33174 h 60179"/>
                <a:gd name="connsiteX2" fmla="*/ 38440 w 90269"/>
                <a:gd name="connsiteY2" fmla="*/ 59127 h 60179"/>
                <a:gd name="connsiteX3" fmla="*/ 5642 w 90269"/>
                <a:gd name="connsiteY3" fmla="*/ 59352 h 60179"/>
                <a:gd name="connsiteX4" fmla="*/ 38440 w 90269"/>
                <a:gd name="connsiteY4" fmla="*/ 59127 h 60179"/>
                <a:gd name="connsiteX5" fmla="*/ 66649 w 90269"/>
                <a:gd name="connsiteY5" fmla="*/ 33174 h 60179"/>
                <a:gd name="connsiteX6" fmla="*/ 91549 w 90269"/>
                <a:gd name="connsiteY6" fmla="*/ 5642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269" h="60179">
                  <a:moveTo>
                    <a:pt x="91549" y="5642"/>
                  </a:moveTo>
                  <a:cubicBezTo>
                    <a:pt x="86283" y="15120"/>
                    <a:pt x="76880" y="24448"/>
                    <a:pt x="66649" y="33174"/>
                  </a:cubicBezTo>
                  <a:cubicBezTo>
                    <a:pt x="56343" y="41825"/>
                    <a:pt x="45661" y="50250"/>
                    <a:pt x="38440" y="59127"/>
                  </a:cubicBezTo>
                  <a:cubicBezTo>
                    <a:pt x="27457" y="59578"/>
                    <a:pt x="16399" y="59503"/>
                    <a:pt x="5642" y="59352"/>
                  </a:cubicBezTo>
                  <a:cubicBezTo>
                    <a:pt x="16399" y="59427"/>
                    <a:pt x="27457" y="59503"/>
                    <a:pt x="38440" y="59127"/>
                  </a:cubicBezTo>
                  <a:cubicBezTo>
                    <a:pt x="45661" y="50250"/>
                    <a:pt x="56343" y="41825"/>
                    <a:pt x="66649" y="33174"/>
                  </a:cubicBezTo>
                  <a:cubicBezTo>
                    <a:pt x="76880" y="24448"/>
                    <a:pt x="86358" y="15120"/>
                    <a:pt x="91549" y="5642"/>
                  </a:cubicBezTo>
                  <a:close/>
                </a:path>
              </a:pathLst>
            </a:custGeom>
            <a:solidFill>
              <a:srgbClr val="E5B513"/>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DCDDE85A-3631-46B4-ABE5-55205F3F39A9}"/>
                </a:ext>
              </a:extLst>
            </p:cNvPr>
            <p:cNvSpPr/>
            <p:nvPr/>
          </p:nvSpPr>
          <p:spPr>
            <a:xfrm>
              <a:off x="2031119" y="6582069"/>
              <a:ext cx="37616" cy="75234"/>
            </a:xfrm>
            <a:custGeom>
              <a:avLst/>
              <a:gdLst>
                <a:gd name="connsiteX0" fmla="*/ 6691 w 37612"/>
                <a:gd name="connsiteY0" fmla="*/ 70787 h 75224"/>
                <a:gd name="connsiteX1" fmla="*/ 8572 w 37612"/>
                <a:gd name="connsiteY1" fmla="*/ 48746 h 75224"/>
                <a:gd name="connsiteX2" fmla="*/ 18878 w 37612"/>
                <a:gd name="connsiteY2" fmla="*/ 30466 h 75224"/>
                <a:gd name="connsiteX3" fmla="*/ 39339 w 37612"/>
                <a:gd name="connsiteY3" fmla="*/ 5642 h 75224"/>
                <a:gd name="connsiteX4" fmla="*/ 23541 w 37612"/>
                <a:gd name="connsiteY4" fmla="*/ 38515 h 75224"/>
                <a:gd name="connsiteX5" fmla="*/ 6691 w 37612"/>
                <a:gd name="connsiteY5" fmla="*/ 70787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12" h="75224">
                  <a:moveTo>
                    <a:pt x="6691" y="70787"/>
                  </a:moveTo>
                  <a:cubicBezTo>
                    <a:pt x="5488" y="66273"/>
                    <a:pt x="4510" y="59127"/>
                    <a:pt x="8572" y="48746"/>
                  </a:cubicBezTo>
                  <a:cubicBezTo>
                    <a:pt x="10528" y="43480"/>
                    <a:pt x="13988" y="37537"/>
                    <a:pt x="18878" y="30466"/>
                  </a:cubicBezTo>
                  <a:cubicBezTo>
                    <a:pt x="23692" y="23320"/>
                    <a:pt x="30312" y="15120"/>
                    <a:pt x="39339" y="5642"/>
                  </a:cubicBezTo>
                  <a:cubicBezTo>
                    <a:pt x="33922" y="16850"/>
                    <a:pt x="28732" y="27683"/>
                    <a:pt x="23541" y="38515"/>
                  </a:cubicBezTo>
                  <a:cubicBezTo>
                    <a:pt x="17975" y="49047"/>
                    <a:pt x="12408" y="59653"/>
                    <a:pt x="6691" y="70787"/>
                  </a:cubicBezTo>
                  <a:close/>
                </a:path>
              </a:pathLst>
            </a:custGeom>
            <a:solidFill>
              <a:srgbClr val="E5B513"/>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2CA271BE-44CD-4D18-9945-3575BB19FD81}"/>
                </a:ext>
              </a:extLst>
            </p:cNvPr>
            <p:cNvSpPr/>
            <p:nvPr/>
          </p:nvSpPr>
          <p:spPr>
            <a:xfrm>
              <a:off x="2113873" y="6070708"/>
              <a:ext cx="97803" cy="398737"/>
            </a:xfrm>
            <a:custGeom>
              <a:avLst/>
              <a:gdLst>
                <a:gd name="connsiteX0" fmla="*/ 7974 w 97792"/>
                <a:gd name="connsiteY0" fmla="*/ 360026 h 398691"/>
                <a:gd name="connsiteX1" fmla="*/ 23019 w 97792"/>
                <a:gd name="connsiteY1" fmla="*/ 335202 h 398691"/>
                <a:gd name="connsiteX2" fmla="*/ 23696 w 97792"/>
                <a:gd name="connsiteY2" fmla="*/ 302253 h 398691"/>
                <a:gd name="connsiteX3" fmla="*/ 23320 w 97792"/>
                <a:gd name="connsiteY3" fmla="*/ 269605 h 398691"/>
                <a:gd name="connsiteX4" fmla="*/ 33400 w 97792"/>
                <a:gd name="connsiteY4" fmla="*/ 233272 h 398691"/>
                <a:gd name="connsiteX5" fmla="*/ 30842 w 97792"/>
                <a:gd name="connsiteY5" fmla="*/ 224847 h 398691"/>
                <a:gd name="connsiteX6" fmla="*/ 33400 w 97792"/>
                <a:gd name="connsiteY6" fmla="*/ 206191 h 398691"/>
                <a:gd name="connsiteX7" fmla="*/ 46564 w 97792"/>
                <a:gd name="connsiteY7" fmla="*/ 180765 h 398691"/>
                <a:gd name="connsiteX8" fmla="*/ 59804 w 97792"/>
                <a:gd name="connsiteY8" fmla="*/ 154737 h 398691"/>
                <a:gd name="connsiteX9" fmla="*/ 60481 w 97792"/>
                <a:gd name="connsiteY9" fmla="*/ 137360 h 398691"/>
                <a:gd name="connsiteX10" fmla="*/ 53410 w 97792"/>
                <a:gd name="connsiteY10" fmla="*/ 71087 h 398691"/>
                <a:gd name="connsiteX11" fmla="*/ 60481 w 97792"/>
                <a:gd name="connsiteY11" fmla="*/ 61835 h 398691"/>
                <a:gd name="connsiteX12" fmla="*/ 70636 w 97792"/>
                <a:gd name="connsiteY12" fmla="*/ 5642 h 398691"/>
                <a:gd name="connsiteX13" fmla="*/ 81092 w 97792"/>
                <a:gd name="connsiteY13" fmla="*/ 20988 h 398691"/>
                <a:gd name="connsiteX14" fmla="*/ 86283 w 97792"/>
                <a:gd name="connsiteY14" fmla="*/ 41374 h 398691"/>
                <a:gd name="connsiteX15" fmla="*/ 89517 w 97792"/>
                <a:gd name="connsiteY15" fmla="*/ 63339 h 398691"/>
                <a:gd name="connsiteX16" fmla="*/ 93279 w 97792"/>
                <a:gd name="connsiteY16" fmla="*/ 83650 h 398691"/>
                <a:gd name="connsiteX17" fmla="*/ 94633 w 97792"/>
                <a:gd name="connsiteY17" fmla="*/ 170384 h 398691"/>
                <a:gd name="connsiteX18" fmla="*/ 92150 w 97792"/>
                <a:gd name="connsiteY18" fmla="*/ 198518 h 398691"/>
                <a:gd name="connsiteX19" fmla="*/ 80114 w 97792"/>
                <a:gd name="connsiteY19" fmla="*/ 206191 h 398691"/>
                <a:gd name="connsiteX20" fmla="*/ 68454 w 97792"/>
                <a:gd name="connsiteY20" fmla="*/ 242073 h 398691"/>
                <a:gd name="connsiteX21" fmla="*/ 82597 w 97792"/>
                <a:gd name="connsiteY21" fmla="*/ 266295 h 398691"/>
                <a:gd name="connsiteX22" fmla="*/ 78159 w 97792"/>
                <a:gd name="connsiteY22" fmla="*/ 304736 h 398691"/>
                <a:gd name="connsiteX23" fmla="*/ 67100 w 97792"/>
                <a:gd name="connsiteY23" fmla="*/ 322188 h 398691"/>
                <a:gd name="connsiteX24" fmla="*/ 46414 w 97792"/>
                <a:gd name="connsiteY24" fmla="*/ 315117 h 398691"/>
                <a:gd name="connsiteX25" fmla="*/ 36258 w 97792"/>
                <a:gd name="connsiteY25" fmla="*/ 340392 h 398691"/>
                <a:gd name="connsiteX26" fmla="*/ 29789 w 97792"/>
                <a:gd name="connsiteY26" fmla="*/ 388084 h 398691"/>
                <a:gd name="connsiteX27" fmla="*/ 18581 w 97792"/>
                <a:gd name="connsiteY27" fmla="*/ 391319 h 398691"/>
                <a:gd name="connsiteX28" fmla="*/ 5642 w 97792"/>
                <a:gd name="connsiteY28" fmla="*/ 367398 h 398691"/>
                <a:gd name="connsiteX29" fmla="*/ 7974 w 97792"/>
                <a:gd name="connsiteY29" fmla="*/ 360026 h 39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7792" h="398691">
                  <a:moveTo>
                    <a:pt x="7974" y="360026"/>
                  </a:moveTo>
                  <a:cubicBezTo>
                    <a:pt x="13465" y="352127"/>
                    <a:pt x="18280" y="343702"/>
                    <a:pt x="23019" y="335202"/>
                  </a:cubicBezTo>
                  <a:cubicBezTo>
                    <a:pt x="23470" y="324219"/>
                    <a:pt x="23621" y="313236"/>
                    <a:pt x="23696" y="302253"/>
                  </a:cubicBezTo>
                  <a:cubicBezTo>
                    <a:pt x="23921" y="291345"/>
                    <a:pt x="23545" y="280438"/>
                    <a:pt x="23320" y="269605"/>
                  </a:cubicBezTo>
                  <a:cubicBezTo>
                    <a:pt x="26404" y="256818"/>
                    <a:pt x="30240" y="246060"/>
                    <a:pt x="33400" y="233272"/>
                  </a:cubicBezTo>
                  <a:cubicBezTo>
                    <a:pt x="32196" y="231015"/>
                    <a:pt x="31293" y="226953"/>
                    <a:pt x="30842" y="224847"/>
                  </a:cubicBezTo>
                  <a:cubicBezTo>
                    <a:pt x="31820" y="217400"/>
                    <a:pt x="32648" y="211833"/>
                    <a:pt x="33400" y="206191"/>
                  </a:cubicBezTo>
                  <a:cubicBezTo>
                    <a:pt x="37988" y="197390"/>
                    <a:pt x="42276" y="189115"/>
                    <a:pt x="46564" y="180765"/>
                  </a:cubicBezTo>
                  <a:cubicBezTo>
                    <a:pt x="50927" y="172340"/>
                    <a:pt x="55591" y="163840"/>
                    <a:pt x="59804" y="154737"/>
                  </a:cubicBezTo>
                  <a:cubicBezTo>
                    <a:pt x="60029" y="148945"/>
                    <a:pt x="60255" y="143153"/>
                    <a:pt x="60481" y="137360"/>
                  </a:cubicBezTo>
                  <a:cubicBezTo>
                    <a:pt x="58751" y="113740"/>
                    <a:pt x="55967" y="92376"/>
                    <a:pt x="53410" y="71087"/>
                  </a:cubicBezTo>
                  <a:cubicBezTo>
                    <a:pt x="55666" y="67326"/>
                    <a:pt x="57697" y="65596"/>
                    <a:pt x="60481" y="61835"/>
                  </a:cubicBezTo>
                  <a:cubicBezTo>
                    <a:pt x="63941" y="44684"/>
                    <a:pt x="67777" y="25275"/>
                    <a:pt x="70636" y="5642"/>
                  </a:cubicBezTo>
                  <a:cubicBezTo>
                    <a:pt x="75225" y="9553"/>
                    <a:pt x="78535" y="14819"/>
                    <a:pt x="81092" y="20988"/>
                  </a:cubicBezTo>
                  <a:cubicBezTo>
                    <a:pt x="83499" y="27156"/>
                    <a:pt x="85004" y="34152"/>
                    <a:pt x="86283" y="41374"/>
                  </a:cubicBezTo>
                  <a:cubicBezTo>
                    <a:pt x="87486" y="48595"/>
                    <a:pt x="88464" y="56118"/>
                    <a:pt x="89517" y="63339"/>
                  </a:cubicBezTo>
                  <a:cubicBezTo>
                    <a:pt x="90646" y="70561"/>
                    <a:pt x="91473" y="77481"/>
                    <a:pt x="93279" y="83650"/>
                  </a:cubicBezTo>
                  <a:cubicBezTo>
                    <a:pt x="94708" y="111784"/>
                    <a:pt x="95159" y="142100"/>
                    <a:pt x="94633" y="170384"/>
                  </a:cubicBezTo>
                  <a:cubicBezTo>
                    <a:pt x="93730" y="180389"/>
                    <a:pt x="92903" y="190469"/>
                    <a:pt x="92150" y="198518"/>
                  </a:cubicBezTo>
                  <a:cubicBezTo>
                    <a:pt x="88088" y="201753"/>
                    <a:pt x="84026" y="204988"/>
                    <a:pt x="80114" y="206191"/>
                  </a:cubicBezTo>
                  <a:cubicBezTo>
                    <a:pt x="76353" y="217625"/>
                    <a:pt x="72291" y="230865"/>
                    <a:pt x="68454" y="242073"/>
                  </a:cubicBezTo>
                  <a:cubicBezTo>
                    <a:pt x="73269" y="251326"/>
                    <a:pt x="77181" y="258548"/>
                    <a:pt x="82597" y="266295"/>
                  </a:cubicBezTo>
                  <a:cubicBezTo>
                    <a:pt x="81092" y="278332"/>
                    <a:pt x="80114" y="292699"/>
                    <a:pt x="78159" y="304736"/>
                  </a:cubicBezTo>
                  <a:cubicBezTo>
                    <a:pt x="74623" y="310001"/>
                    <a:pt x="71087" y="315117"/>
                    <a:pt x="67100" y="322188"/>
                  </a:cubicBezTo>
                  <a:cubicBezTo>
                    <a:pt x="59954" y="319705"/>
                    <a:pt x="53560" y="317599"/>
                    <a:pt x="46414" y="315117"/>
                  </a:cubicBezTo>
                  <a:cubicBezTo>
                    <a:pt x="42652" y="324069"/>
                    <a:pt x="40245" y="331440"/>
                    <a:pt x="36258" y="340392"/>
                  </a:cubicBezTo>
                  <a:cubicBezTo>
                    <a:pt x="21890" y="368075"/>
                    <a:pt x="44759" y="360326"/>
                    <a:pt x="29789" y="388084"/>
                  </a:cubicBezTo>
                  <a:cubicBezTo>
                    <a:pt x="25200" y="395607"/>
                    <a:pt x="21966" y="395757"/>
                    <a:pt x="18581" y="391319"/>
                  </a:cubicBezTo>
                  <a:cubicBezTo>
                    <a:pt x="15120" y="386881"/>
                    <a:pt x="11585" y="378005"/>
                    <a:pt x="5642" y="367398"/>
                  </a:cubicBezTo>
                  <a:cubicBezTo>
                    <a:pt x="6319" y="365592"/>
                    <a:pt x="7447" y="361906"/>
                    <a:pt x="7974" y="360026"/>
                  </a:cubicBezTo>
                  <a:close/>
                </a:path>
              </a:pathLst>
            </a:custGeom>
            <a:solidFill>
              <a:srgbClr val="E5B200"/>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4EEC37EC-4544-4419-A1FE-AAD8A1A6FC2F}"/>
                </a:ext>
              </a:extLst>
            </p:cNvPr>
            <p:cNvSpPr/>
            <p:nvPr/>
          </p:nvSpPr>
          <p:spPr>
            <a:xfrm>
              <a:off x="2176843" y="6263455"/>
              <a:ext cx="30093" cy="75234"/>
            </a:xfrm>
            <a:custGeom>
              <a:avLst/>
              <a:gdLst>
                <a:gd name="connsiteX0" fmla="*/ 5642 w 30089"/>
                <a:gd name="connsiteY0" fmla="*/ 49197 h 75224"/>
                <a:gd name="connsiteX1" fmla="*/ 17302 w 30089"/>
                <a:gd name="connsiteY1" fmla="*/ 13315 h 75224"/>
                <a:gd name="connsiteX2" fmla="*/ 29338 w 30089"/>
                <a:gd name="connsiteY2" fmla="*/ 5642 h 75224"/>
                <a:gd name="connsiteX3" fmla="*/ 25125 w 30089"/>
                <a:gd name="connsiteY3" fmla="*/ 39568 h 75224"/>
                <a:gd name="connsiteX4" fmla="*/ 19784 w 30089"/>
                <a:gd name="connsiteY4" fmla="*/ 73344 h 75224"/>
                <a:gd name="connsiteX5" fmla="*/ 5642 w 30089"/>
                <a:gd name="connsiteY5" fmla="*/ 49197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089" h="75224">
                  <a:moveTo>
                    <a:pt x="5642" y="49197"/>
                  </a:moveTo>
                  <a:cubicBezTo>
                    <a:pt x="9478" y="37988"/>
                    <a:pt x="13540" y="24749"/>
                    <a:pt x="17302" y="13315"/>
                  </a:cubicBezTo>
                  <a:cubicBezTo>
                    <a:pt x="21289" y="12186"/>
                    <a:pt x="25276" y="8952"/>
                    <a:pt x="29338" y="5642"/>
                  </a:cubicBezTo>
                  <a:cubicBezTo>
                    <a:pt x="28510" y="16625"/>
                    <a:pt x="26554" y="28134"/>
                    <a:pt x="25125" y="39568"/>
                  </a:cubicBezTo>
                  <a:cubicBezTo>
                    <a:pt x="23545" y="51078"/>
                    <a:pt x="21966" y="62512"/>
                    <a:pt x="19784" y="73344"/>
                  </a:cubicBezTo>
                  <a:cubicBezTo>
                    <a:pt x="14368" y="65671"/>
                    <a:pt x="10456" y="58450"/>
                    <a:pt x="5642" y="49197"/>
                  </a:cubicBezTo>
                  <a:close/>
                </a:path>
              </a:pathLst>
            </a:custGeom>
            <a:solidFill>
              <a:srgbClr val="E5B513"/>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1FD14F47-EA7C-4E8B-B533-D551FDB54442}"/>
                </a:ext>
              </a:extLst>
            </p:cNvPr>
            <p:cNvSpPr/>
            <p:nvPr/>
          </p:nvSpPr>
          <p:spPr>
            <a:xfrm>
              <a:off x="2116430" y="5992314"/>
              <a:ext cx="67710" cy="285887"/>
            </a:xfrm>
            <a:custGeom>
              <a:avLst/>
              <a:gdLst>
                <a:gd name="connsiteX0" fmla="*/ 30842 w 67702"/>
                <a:gd name="connsiteY0" fmla="*/ 284575 h 285854"/>
                <a:gd name="connsiteX1" fmla="*/ 27532 w 67702"/>
                <a:gd name="connsiteY1" fmla="*/ 243879 h 285854"/>
                <a:gd name="connsiteX2" fmla="*/ 28886 w 67702"/>
                <a:gd name="connsiteY2" fmla="*/ 219431 h 285854"/>
                <a:gd name="connsiteX3" fmla="*/ 29563 w 67702"/>
                <a:gd name="connsiteY3" fmla="*/ 193177 h 285854"/>
                <a:gd name="connsiteX4" fmla="*/ 15045 w 67702"/>
                <a:gd name="connsiteY4" fmla="*/ 156618 h 285854"/>
                <a:gd name="connsiteX5" fmla="*/ 15872 w 67702"/>
                <a:gd name="connsiteY5" fmla="*/ 103208 h 285854"/>
                <a:gd name="connsiteX6" fmla="*/ 5642 w 67702"/>
                <a:gd name="connsiteY6" fmla="*/ 5642 h 285854"/>
                <a:gd name="connsiteX7" fmla="*/ 51905 w 67702"/>
                <a:gd name="connsiteY7" fmla="*/ 20235 h 285854"/>
                <a:gd name="connsiteX8" fmla="*/ 60405 w 67702"/>
                <a:gd name="connsiteY8" fmla="*/ 51905 h 285854"/>
                <a:gd name="connsiteX9" fmla="*/ 68154 w 67702"/>
                <a:gd name="connsiteY9" fmla="*/ 83951 h 285854"/>
                <a:gd name="connsiteX10" fmla="*/ 57998 w 67702"/>
                <a:gd name="connsiteY10" fmla="*/ 140144 h 285854"/>
                <a:gd name="connsiteX11" fmla="*/ 50927 w 67702"/>
                <a:gd name="connsiteY11" fmla="*/ 149397 h 285854"/>
                <a:gd name="connsiteX12" fmla="*/ 57998 w 67702"/>
                <a:gd name="connsiteY12" fmla="*/ 215670 h 285854"/>
                <a:gd name="connsiteX13" fmla="*/ 57321 w 67702"/>
                <a:gd name="connsiteY13" fmla="*/ 233046 h 285854"/>
                <a:gd name="connsiteX14" fmla="*/ 44082 w 67702"/>
                <a:gd name="connsiteY14" fmla="*/ 259074 h 285854"/>
                <a:gd name="connsiteX15" fmla="*/ 30842 w 67702"/>
                <a:gd name="connsiteY15" fmla="*/ 284575 h 28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702" h="285854">
                  <a:moveTo>
                    <a:pt x="30842" y="284575"/>
                  </a:moveTo>
                  <a:cubicBezTo>
                    <a:pt x="27081" y="273216"/>
                    <a:pt x="26554" y="259375"/>
                    <a:pt x="27532" y="243879"/>
                  </a:cubicBezTo>
                  <a:cubicBezTo>
                    <a:pt x="28134" y="236131"/>
                    <a:pt x="28510" y="227931"/>
                    <a:pt x="28886" y="219431"/>
                  </a:cubicBezTo>
                  <a:cubicBezTo>
                    <a:pt x="29262" y="210930"/>
                    <a:pt x="29639" y="202129"/>
                    <a:pt x="29563" y="193177"/>
                  </a:cubicBezTo>
                  <a:cubicBezTo>
                    <a:pt x="25125" y="181442"/>
                    <a:pt x="19709" y="168052"/>
                    <a:pt x="15045" y="156618"/>
                  </a:cubicBezTo>
                  <a:cubicBezTo>
                    <a:pt x="15346" y="138188"/>
                    <a:pt x="15571" y="121639"/>
                    <a:pt x="15872" y="103208"/>
                  </a:cubicBezTo>
                  <a:cubicBezTo>
                    <a:pt x="13465" y="70034"/>
                    <a:pt x="10832" y="38666"/>
                    <a:pt x="5642" y="5642"/>
                  </a:cubicBezTo>
                  <a:cubicBezTo>
                    <a:pt x="20912" y="9553"/>
                    <a:pt x="36559" y="13691"/>
                    <a:pt x="51905" y="20235"/>
                  </a:cubicBezTo>
                  <a:lnTo>
                    <a:pt x="60405" y="51905"/>
                  </a:lnTo>
                  <a:cubicBezTo>
                    <a:pt x="63189" y="62512"/>
                    <a:pt x="65446" y="73194"/>
                    <a:pt x="68154" y="83951"/>
                  </a:cubicBezTo>
                  <a:cubicBezTo>
                    <a:pt x="65295" y="103584"/>
                    <a:pt x="61459" y="122993"/>
                    <a:pt x="57998" y="140144"/>
                  </a:cubicBezTo>
                  <a:cubicBezTo>
                    <a:pt x="55140" y="143905"/>
                    <a:pt x="53109" y="145635"/>
                    <a:pt x="50927" y="149397"/>
                  </a:cubicBezTo>
                  <a:cubicBezTo>
                    <a:pt x="53485" y="170760"/>
                    <a:pt x="56268" y="192049"/>
                    <a:pt x="57998" y="215670"/>
                  </a:cubicBezTo>
                  <a:cubicBezTo>
                    <a:pt x="57773" y="221537"/>
                    <a:pt x="57547" y="227254"/>
                    <a:pt x="57321" y="233046"/>
                  </a:cubicBezTo>
                  <a:cubicBezTo>
                    <a:pt x="53109" y="242149"/>
                    <a:pt x="48445" y="250649"/>
                    <a:pt x="44082" y="259074"/>
                  </a:cubicBezTo>
                  <a:cubicBezTo>
                    <a:pt x="39719" y="267424"/>
                    <a:pt x="35356" y="275774"/>
                    <a:pt x="30842" y="284575"/>
                  </a:cubicBezTo>
                  <a:close/>
                </a:path>
              </a:pathLst>
            </a:custGeom>
            <a:solidFill>
              <a:srgbClr val="E5B513"/>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27B5FDC0-656E-411A-B277-4BE93E7DED1C}"/>
                </a:ext>
              </a:extLst>
            </p:cNvPr>
            <p:cNvSpPr/>
            <p:nvPr/>
          </p:nvSpPr>
          <p:spPr>
            <a:xfrm>
              <a:off x="2057439" y="5788205"/>
              <a:ext cx="112850" cy="225700"/>
            </a:xfrm>
            <a:custGeom>
              <a:avLst/>
              <a:gdLst>
                <a:gd name="connsiteX0" fmla="*/ 110890 w 112837"/>
                <a:gd name="connsiteY0" fmla="*/ 224396 h 225674"/>
                <a:gd name="connsiteX1" fmla="*/ 64627 w 112837"/>
                <a:gd name="connsiteY1" fmla="*/ 209802 h 225674"/>
                <a:gd name="connsiteX2" fmla="*/ 58458 w 112837"/>
                <a:gd name="connsiteY2" fmla="*/ 185580 h 225674"/>
                <a:gd name="connsiteX3" fmla="*/ 51538 w 112837"/>
                <a:gd name="connsiteY3" fmla="*/ 162034 h 225674"/>
                <a:gd name="connsiteX4" fmla="*/ 44391 w 112837"/>
                <a:gd name="connsiteY4" fmla="*/ 138564 h 225674"/>
                <a:gd name="connsiteX5" fmla="*/ 36493 w 112837"/>
                <a:gd name="connsiteY5" fmla="*/ 115019 h 225674"/>
                <a:gd name="connsiteX6" fmla="*/ 29798 w 112837"/>
                <a:gd name="connsiteY6" fmla="*/ 100952 h 225674"/>
                <a:gd name="connsiteX7" fmla="*/ 22802 w 112837"/>
                <a:gd name="connsiteY7" fmla="*/ 87035 h 225674"/>
                <a:gd name="connsiteX8" fmla="*/ 8810 w 112837"/>
                <a:gd name="connsiteY8" fmla="*/ 59428 h 225674"/>
                <a:gd name="connsiteX9" fmla="*/ 6027 w 112837"/>
                <a:gd name="connsiteY9" fmla="*/ 23545 h 225674"/>
                <a:gd name="connsiteX10" fmla="*/ 29271 w 112837"/>
                <a:gd name="connsiteY10" fmla="*/ 5642 h 225674"/>
                <a:gd name="connsiteX11" fmla="*/ 50710 w 112837"/>
                <a:gd name="connsiteY11" fmla="*/ 37161 h 225674"/>
                <a:gd name="connsiteX12" fmla="*/ 47927 w 112837"/>
                <a:gd name="connsiteY12" fmla="*/ 71012 h 225674"/>
                <a:gd name="connsiteX13" fmla="*/ 44467 w 112837"/>
                <a:gd name="connsiteY13" fmla="*/ 105616 h 225674"/>
                <a:gd name="connsiteX14" fmla="*/ 84035 w 112837"/>
                <a:gd name="connsiteY14" fmla="*/ 124422 h 225674"/>
                <a:gd name="connsiteX15" fmla="*/ 99230 w 112837"/>
                <a:gd name="connsiteY15" fmla="*/ 173920 h 225674"/>
                <a:gd name="connsiteX16" fmla="*/ 110890 w 112837"/>
                <a:gd name="connsiteY16" fmla="*/ 224396 h 225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2837" h="225674">
                  <a:moveTo>
                    <a:pt x="110890" y="224396"/>
                  </a:moveTo>
                  <a:cubicBezTo>
                    <a:pt x="95544" y="217776"/>
                    <a:pt x="79897" y="213638"/>
                    <a:pt x="64627" y="209802"/>
                  </a:cubicBezTo>
                  <a:cubicBezTo>
                    <a:pt x="62521" y="201603"/>
                    <a:pt x="60489" y="193553"/>
                    <a:pt x="58458" y="185580"/>
                  </a:cubicBezTo>
                  <a:cubicBezTo>
                    <a:pt x="56277" y="177606"/>
                    <a:pt x="53794" y="169858"/>
                    <a:pt x="51538" y="162034"/>
                  </a:cubicBezTo>
                  <a:cubicBezTo>
                    <a:pt x="49131" y="154211"/>
                    <a:pt x="46949" y="146388"/>
                    <a:pt x="44391" y="138564"/>
                  </a:cubicBezTo>
                  <a:cubicBezTo>
                    <a:pt x="41758" y="130816"/>
                    <a:pt x="39126" y="122993"/>
                    <a:pt x="36493" y="115019"/>
                  </a:cubicBezTo>
                  <a:lnTo>
                    <a:pt x="29798" y="100952"/>
                  </a:lnTo>
                  <a:lnTo>
                    <a:pt x="22802" y="87035"/>
                  </a:lnTo>
                  <a:cubicBezTo>
                    <a:pt x="18138" y="77782"/>
                    <a:pt x="13775" y="68455"/>
                    <a:pt x="8810" y="59428"/>
                  </a:cubicBezTo>
                  <a:cubicBezTo>
                    <a:pt x="7531" y="46489"/>
                    <a:pt x="6854" y="35055"/>
                    <a:pt x="6027" y="23545"/>
                  </a:cubicBezTo>
                  <a:cubicBezTo>
                    <a:pt x="2792" y="6921"/>
                    <a:pt x="20771" y="10531"/>
                    <a:pt x="29271" y="5642"/>
                  </a:cubicBezTo>
                  <a:cubicBezTo>
                    <a:pt x="41006" y="13766"/>
                    <a:pt x="46272" y="26404"/>
                    <a:pt x="50710" y="37161"/>
                  </a:cubicBezTo>
                  <a:cubicBezTo>
                    <a:pt x="50259" y="48370"/>
                    <a:pt x="48980" y="59728"/>
                    <a:pt x="47927" y="71012"/>
                  </a:cubicBezTo>
                  <a:cubicBezTo>
                    <a:pt x="46723" y="82371"/>
                    <a:pt x="46046" y="93730"/>
                    <a:pt x="44467" y="105616"/>
                  </a:cubicBezTo>
                  <a:cubicBezTo>
                    <a:pt x="57706" y="110204"/>
                    <a:pt x="70870" y="117200"/>
                    <a:pt x="84035" y="124422"/>
                  </a:cubicBezTo>
                  <a:cubicBezTo>
                    <a:pt x="89601" y="141046"/>
                    <a:pt x="94416" y="157521"/>
                    <a:pt x="99230" y="173920"/>
                  </a:cubicBezTo>
                  <a:cubicBezTo>
                    <a:pt x="103217" y="190469"/>
                    <a:pt x="107655" y="207094"/>
                    <a:pt x="110890" y="224396"/>
                  </a:cubicBezTo>
                  <a:close/>
                </a:path>
              </a:pathLst>
            </a:custGeom>
            <a:solidFill>
              <a:srgbClr val="E5B200"/>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3BB90809-3CF3-4872-871D-123C93FA3F21}"/>
                </a:ext>
              </a:extLst>
            </p:cNvPr>
            <p:cNvSpPr/>
            <p:nvPr/>
          </p:nvSpPr>
          <p:spPr>
            <a:xfrm>
              <a:off x="2096268" y="5819653"/>
              <a:ext cx="45140" cy="97803"/>
            </a:xfrm>
            <a:custGeom>
              <a:avLst/>
              <a:gdLst>
                <a:gd name="connsiteX0" fmla="*/ 5642 w 45134"/>
                <a:gd name="connsiteY0" fmla="*/ 74096 h 97792"/>
                <a:gd name="connsiteX1" fmla="*/ 9102 w 45134"/>
                <a:gd name="connsiteY1" fmla="*/ 39493 h 97792"/>
                <a:gd name="connsiteX2" fmla="*/ 11886 w 45134"/>
                <a:gd name="connsiteY2" fmla="*/ 5642 h 97792"/>
                <a:gd name="connsiteX3" fmla="*/ 20912 w 45134"/>
                <a:gd name="connsiteY3" fmla="*/ 27156 h 97792"/>
                <a:gd name="connsiteX4" fmla="*/ 29639 w 45134"/>
                <a:gd name="connsiteY4" fmla="*/ 48821 h 97792"/>
                <a:gd name="connsiteX5" fmla="*/ 45210 w 45134"/>
                <a:gd name="connsiteY5" fmla="*/ 92902 h 97792"/>
                <a:gd name="connsiteX6" fmla="*/ 5642 w 45134"/>
                <a:gd name="connsiteY6" fmla="*/ 74096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97792">
                  <a:moveTo>
                    <a:pt x="5642" y="74096"/>
                  </a:moveTo>
                  <a:cubicBezTo>
                    <a:pt x="7222" y="62211"/>
                    <a:pt x="7899" y="50852"/>
                    <a:pt x="9102" y="39493"/>
                  </a:cubicBezTo>
                  <a:cubicBezTo>
                    <a:pt x="10080" y="28134"/>
                    <a:pt x="11359" y="16775"/>
                    <a:pt x="11886" y="5642"/>
                  </a:cubicBezTo>
                  <a:cubicBezTo>
                    <a:pt x="15120" y="12713"/>
                    <a:pt x="17979" y="19935"/>
                    <a:pt x="20912" y="27156"/>
                  </a:cubicBezTo>
                  <a:lnTo>
                    <a:pt x="29639" y="48821"/>
                  </a:lnTo>
                  <a:cubicBezTo>
                    <a:pt x="35431" y="63339"/>
                    <a:pt x="40245" y="78158"/>
                    <a:pt x="45210" y="92902"/>
                  </a:cubicBezTo>
                  <a:cubicBezTo>
                    <a:pt x="31971" y="85681"/>
                    <a:pt x="18806" y="78685"/>
                    <a:pt x="5642" y="74096"/>
                  </a:cubicBezTo>
                  <a:close/>
                </a:path>
              </a:pathLst>
            </a:custGeom>
            <a:solidFill>
              <a:srgbClr val="E5B513"/>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FFA78E9E-D2DB-403E-80C3-1A304DA1FB2E}"/>
                </a:ext>
              </a:extLst>
            </p:cNvPr>
            <p:cNvSpPr/>
            <p:nvPr/>
          </p:nvSpPr>
          <p:spPr>
            <a:xfrm>
              <a:off x="2001549" y="5713274"/>
              <a:ext cx="90280" cy="135421"/>
            </a:xfrm>
            <a:custGeom>
              <a:avLst/>
              <a:gdLst>
                <a:gd name="connsiteX0" fmla="*/ 57547 w 90269"/>
                <a:gd name="connsiteY0" fmla="*/ 126979 h 135404"/>
                <a:gd name="connsiteX1" fmla="*/ 42201 w 90269"/>
                <a:gd name="connsiteY1" fmla="*/ 99372 h 135404"/>
                <a:gd name="connsiteX2" fmla="*/ 25802 w 90269"/>
                <a:gd name="connsiteY2" fmla="*/ 72592 h 135404"/>
                <a:gd name="connsiteX3" fmla="*/ 21138 w 90269"/>
                <a:gd name="connsiteY3" fmla="*/ 55666 h 135404"/>
                <a:gd name="connsiteX4" fmla="*/ 16399 w 90269"/>
                <a:gd name="connsiteY4" fmla="*/ 39042 h 135404"/>
                <a:gd name="connsiteX5" fmla="*/ 11509 w 90269"/>
                <a:gd name="connsiteY5" fmla="*/ 22342 h 135404"/>
                <a:gd name="connsiteX6" fmla="*/ 5642 w 90269"/>
                <a:gd name="connsiteY6" fmla="*/ 5642 h 135404"/>
                <a:gd name="connsiteX7" fmla="*/ 30993 w 90269"/>
                <a:gd name="connsiteY7" fmla="*/ 13240 h 135404"/>
                <a:gd name="connsiteX8" fmla="*/ 56118 w 90269"/>
                <a:gd name="connsiteY8" fmla="*/ 21890 h 135404"/>
                <a:gd name="connsiteX9" fmla="*/ 85155 w 90269"/>
                <a:gd name="connsiteY9" fmla="*/ 80491 h 135404"/>
                <a:gd name="connsiteX10" fmla="*/ 61910 w 90269"/>
                <a:gd name="connsiteY10" fmla="*/ 98394 h 135404"/>
                <a:gd name="connsiteX11" fmla="*/ 64693 w 90269"/>
                <a:gd name="connsiteY11" fmla="*/ 134276 h 135404"/>
                <a:gd name="connsiteX12" fmla="*/ 57547 w 90269"/>
                <a:gd name="connsiteY12" fmla="*/ 126979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0269" h="135404">
                  <a:moveTo>
                    <a:pt x="57547" y="126979"/>
                  </a:moveTo>
                  <a:cubicBezTo>
                    <a:pt x="52582" y="118028"/>
                    <a:pt x="47542" y="108625"/>
                    <a:pt x="42201" y="99372"/>
                  </a:cubicBezTo>
                  <a:cubicBezTo>
                    <a:pt x="36634" y="90270"/>
                    <a:pt x="31068" y="81243"/>
                    <a:pt x="25802" y="72592"/>
                  </a:cubicBezTo>
                  <a:cubicBezTo>
                    <a:pt x="24373" y="66800"/>
                    <a:pt x="22793" y="61158"/>
                    <a:pt x="21138" y="55666"/>
                  </a:cubicBezTo>
                  <a:cubicBezTo>
                    <a:pt x="19558" y="50100"/>
                    <a:pt x="17979" y="44533"/>
                    <a:pt x="16399" y="39042"/>
                  </a:cubicBezTo>
                  <a:cubicBezTo>
                    <a:pt x="14744" y="33475"/>
                    <a:pt x="13164" y="27908"/>
                    <a:pt x="11509" y="22342"/>
                  </a:cubicBezTo>
                  <a:cubicBezTo>
                    <a:pt x="9629" y="16850"/>
                    <a:pt x="7673" y="11284"/>
                    <a:pt x="5642" y="5642"/>
                  </a:cubicBezTo>
                  <a:cubicBezTo>
                    <a:pt x="13841" y="7823"/>
                    <a:pt x="22492" y="10381"/>
                    <a:pt x="30993" y="13240"/>
                  </a:cubicBezTo>
                  <a:cubicBezTo>
                    <a:pt x="39418" y="16173"/>
                    <a:pt x="47843" y="19182"/>
                    <a:pt x="56118" y="21890"/>
                  </a:cubicBezTo>
                  <a:cubicBezTo>
                    <a:pt x="66423" y="40396"/>
                    <a:pt x="76127" y="61383"/>
                    <a:pt x="85155" y="80491"/>
                  </a:cubicBezTo>
                  <a:cubicBezTo>
                    <a:pt x="76579" y="85380"/>
                    <a:pt x="58675" y="81845"/>
                    <a:pt x="61910" y="98394"/>
                  </a:cubicBezTo>
                  <a:cubicBezTo>
                    <a:pt x="62737" y="109979"/>
                    <a:pt x="63415" y="121338"/>
                    <a:pt x="64693" y="134276"/>
                  </a:cubicBezTo>
                  <a:cubicBezTo>
                    <a:pt x="62512" y="131192"/>
                    <a:pt x="59728" y="128258"/>
                    <a:pt x="57547" y="126979"/>
                  </a:cubicBezTo>
                  <a:close/>
                </a:path>
              </a:pathLst>
            </a:custGeom>
            <a:solidFill>
              <a:srgbClr val="E5B513"/>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7B4BE9AF-1D39-4C9D-815C-F6A795EF58AE}"/>
                </a:ext>
              </a:extLst>
            </p:cNvPr>
            <p:cNvSpPr/>
            <p:nvPr/>
          </p:nvSpPr>
          <p:spPr>
            <a:xfrm>
              <a:off x="1838969" y="5611858"/>
              <a:ext cx="67710" cy="52663"/>
            </a:xfrm>
            <a:custGeom>
              <a:avLst/>
              <a:gdLst>
                <a:gd name="connsiteX0" fmla="*/ 26479 w 67702"/>
                <a:gd name="connsiteY0" fmla="*/ 43179 h 52657"/>
                <a:gd name="connsiteX1" fmla="*/ 16324 w 67702"/>
                <a:gd name="connsiteY1" fmla="*/ 30767 h 52657"/>
                <a:gd name="connsiteX2" fmla="*/ 5642 w 67702"/>
                <a:gd name="connsiteY2" fmla="*/ 18806 h 52657"/>
                <a:gd name="connsiteX3" fmla="*/ 23019 w 67702"/>
                <a:gd name="connsiteY3" fmla="*/ 5642 h 52657"/>
                <a:gd name="connsiteX4" fmla="*/ 48069 w 67702"/>
                <a:gd name="connsiteY4" fmla="*/ 17452 h 52657"/>
                <a:gd name="connsiteX5" fmla="*/ 62737 w 67702"/>
                <a:gd name="connsiteY5" fmla="*/ 47467 h 52657"/>
                <a:gd name="connsiteX6" fmla="*/ 26479 w 67702"/>
                <a:gd name="connsiteY6" fmla="*/ 43179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02" h="52657">
                  <a:moveTo>
                    <a:pt x="26479" y="43179"/>
                  </a:moveTo>
                  <a:cubicBezTo>
                    <a:pt x="23244" y="39267"/>
                    <a:pt x="19784" y="34980"/>
                    <a:pt x="16324" y="30767"/>
                  </a:cubicBezTo>
                  <a:cubicBezTo>
                    <a:pt x="12638" y="26705"/>
                    <a:pt x="9027" y="22567"/>
                    <a:pt x="5642" y="18806"/>
                  </a:cubicBezTo>
                  <a:cubicBezTo>
                    <a:pt x="11660" y="14293"/>
                    <a:pt x="17603" y="9704"/>
                    <a:pt x="23019" y="5642"/>
                  </a:cubicBezTo>
                  <a:cubicBezTo>
                    <a:pt x="31820" y="9779"/>
                    <a:pt x="39493" y="12713"/>
                    <a:pt x="48069" y="17452"/>
                  </a:cubicBezTo>
                  <a:cubicBezTo>
                    <a:pt x="52281" y="27382"/>
                    <a:pt x="58224" y="38139"/>
                    <a:pt x="62737" y="47467"/>
                  </a:cubicBezTo>
                  <a:cubicBezTo>
                    <a:pt x="51529" y="46414"/>
                    <a:pt x="38590" y="44909"/>
                    <a:pt x="26479" y="43179"/>
                  </a:cubicBezTo>
                  <a:close/>
                </a:path>
              </a:pathLst>
            </a:custGeom>
            <a:solidFill>
              <a:srgbClr val="E5B513"/>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9326F9B7-8D49-4113-857B-EA06A074ABB3}"/>
                </a:ext>
              </a:extLst>
            </p:cNvPr>
            <p:cNvSpPr/>
            <p:nvPr/>
          </p:nvSpPr>
          <p:spPr>
            <a:xfrm>
              <a:off x="1758935" y="5433857"/>
              <a:ext cx="300934" cy="300934"/>
            </a:xfrm>
            <a:custGeom>
              <a:avLst/>
              <a:gdLst>
                <a:gd name="connsiteX0" fmla="*/ 248228 w 300899"/>
                <a:gd name="connsiteY0" fmla="*/ 284952 h 300899"/>
                <a:gd name="connsiteX1" fmla="*/ 234537 w 300899"/>
                <a:gd name="connsiteY1" fmla="*/ 274495 h 300899"/>
                <a:gd name="connsiteX2" fmla="*/ 220470 w 300899"/>
                <a:gd name="connsiteY2" fmla="*/ 259977 h 300899"/>
                <a:gd name="connsiteX3" fmla="*/ 212120 w 300899"/>
                <a:gd name="connsiteY3" fmla="*/ 254185 h 300899"/>
                <a:gd name="connsiteX4" fmla="*/ 197978 w 300899"/>
                <a:gd name="connsiteY4" fmla="*/ 239967 h 300899"/>
                <a:gd name="connsiteX5" fmla="*/ 183384 w 300899"/>
                <a:gd name="connsiteY5" fmla="*/ 225900 h 300899"/>
                <a:gd name="connsiteX6" fmla="*/ 154122 w 300899"/>
                <a:gd name="connsiteY6" fmla="*/ 198819 h 300899"/>
                <a:gd name="connsiteX7" fmla="*/ 142763 w 300899"/>
                <a:gd name="connsiteY7" fmla="*/ 184903 h 300899"/>
                <a:gd name="connsiteX8" fmla="*/ 128019 w 300899"/>
                <a:gd name="connsiteY8" fmla="*/ 195284 h 300899"/>
                <a:gd name="connsiteX9" fmla="*/ 102969 w 300899"/>
                <a:gd name="connsiteY9" fmla="*/ 183473 h 300899"/>
                <a:gd name="connsiteX10" fmla="*/ 99584 w 300899"/>
                <a:gd name="connsiteY10" fmla="*/ 152932 h 300899"/>
                <a:gd name="connsiteX11" fmla="*/ 114403 w 300899"/>
                <a:gd name="connsiteY11" fmla="*/ 152556 h 300899"/>
                <a:gd name="connsiteX12" fmla="*/ 95296 w 300899"/>
                <a:gd name="connsiteY12" fmla="*/ 112235 h 300899"/>
                <a:gd name="connsiteX13" fmla="*/ 67538 w 300899"/>
                <a:gd name="connsiteY13" fmla="*/ 90947 h 300899"/>
                <a:gd name="connsiteX14" fmla="*/ 50086 w 300899"/>
                <a:gd name="connsiteY14" fmla="*/ 77632 h 300899"/>
                <a:gd name="connsiteX15" fmla="*/ 32182 w 300899"/>
                <a:gd name="connsiteY15" fmla="*/ 64994 h 300899"/>
                <a:gd name="connsiteX16" fmla="*/ 12624 w 300899"/>
                <a:gd name="connsiteY16" fmla="*/ 48971 h 300899"/>
                <a:gd name="connsiteX17" fmla="*/ 6832 w 300899"/>
                <a:gd name="connsiteY17" fmla="*/ 17904 h 300899"/>
                <a:gd name="connsiteX18" fmla="*/ 14881 w 300899"/>
                <a:gd name="connsiteY18" fmla="*/ 5642 h 300899"/>
                <a:gd name="connsiteX19" fmla="*/ 33010 w 300899"/>
                <a:gd name="connsiteY19" fmla="*/ 14744 h 300899"/>
                <a:gd name="connsiteX20" fmla="*/ 51515 w 300899"/>
                <a:gd name="connsiteY20" fmla="*/ 29112 h 300899"/>
                <a:gd name="connsiteX21" fmla="*/ 82207 w 300899"/>
                <a:gd name="connsiteY21" fmla="*/ 41449 h 300899"/>
                <a:gd name="connsiteX22" fmla="*/ 115456 w 300899"/>
                <a:gd name="connsiteY22" fmla="*/ 71840 h 300899"/>
                <a:gd name="connsiteX23" fmla="*/ 148179 w 300899"/>
                <a:gd name="connsiteY23" fmla="*/ 104863 h 300899"/>
                <a:gd name="connsiteX24" fmla="*/ 172025 w 300899"/>
                <a:gd name="connsiteY24" fmla="*/ 131192 h 300899"/>
                <a:gd name="connsiteX25" fmla="*/ 183986 w 300899"/>
                <a:gd name="connsiteY25" fmla="*/ 145184 h 300899"/>
                <a:gd name="connsiteX26" fmla="*/ 195796 w 300899"/>
                <a:gd name="connsiteY26" fmla="*/ 159552 h 300899"/>
                <a:gd name="connsiteX27" fmla="*/ 225209 w 300899"/>
                <a:gd name="connsiteY27" fmla="*/ 186859 h 300899"/>
                <a:gd name="connsiteX28" fmla="*/ 241458 w 300899"/>
                <a:gd name="connsiteY28" fmla="*/ 207620 h 300899"/>
                <a:gd name="connsiteX29" fmla="*/ 298704 w 300899"/>
                <a:gd name="connsiteY29" fmla="*/ 301125 h 300899"/>
                <a:gd name="connsiteX30" fmla="*/ 273579 w 300899"/>
                <a:gd name="connsiteY30" fmla="*/ 292474 h 300899"/>
                <a:gd name="connsiteX31" fmla="*/ 248228 w 300899"/>
                <a:gd name="connsiteY31" fmla="*/ 284952 h 300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00899" h="300899">
                  <a:moveTo>
                    <a:pt x="248228" y="284952"/>
                  </a:moveTo>
                  <a:cubicBezTo>
                    <a:pt x="242436" y="282620"/>
                    <a:pt x="238524" y="278934"/>
                    <a:pt x="234537" y="274495"/>
                  </a:cubicBezTo>
                  <a:cubicBezTo>
                    <a:pt x="230625" y="270057"/>
                    <a:pt x="226563" y="264942"/>
                    <a:pt x="220470" y="259977"/>
                  </a:cubicBezTo>
                  <a:cubicBezTo>
                    <a:pt x="217160" y="257645"/>
                    <a:pt x="213775" y="255313"/>
                    <a:pt x="212120" y="254185"/>
                  </a:cubicBezTo>
                  <a:cubicBezTo>
                    <a:pt x="207456" y="249521"/>
                    <a:pt x="202792" y="244782"/>
                    <a:pt x="197978" y="239967"/>
                  </a:cubicBezTo>
                  <a:cubicBezTo>
                    <a:pt x="193314" y="235153"/>
                    <a:pt x="188199" y="230564"/>
                    <a:pt x="183384" y="225900"/>
                  </a:cubicBezTo>
                  <a:cubicBezTo>
                    <a:pt x="173530" y="216648"/>
                    <a:pt x="164127" y="207169"/>
                    <a:pt x="154122" y="198819"/>
                  </a:cubicBezTo>
                  <a:cubicBezTo>
                    <a:pt x="149608" y="193252"/>
                    <a:pt x="146223" y="189115"/>
                    <a:pt x="142763" y="184903"/>
                  </a:cubicBezTo>
                  <a:cubicBezTo>
                    <a:pt x="137196" y="188814"/>
                    <a:pt x="132908" y="191899"/>
                    <a:pt x="128019" y="195284"/>
                  </a:cubicBezTo>
                  <a:cubicBezTo>
                    <a:pt x="119443" y="190545"/>
                    <a:pt x="111770" y="187686"/>
                    <a:pt x="102969" y="183473"/>
                  </a:cubicBezTo>
                  <a:cubicBezTo>
                    <a:pt x="101916" y="173393"/>
                    <a:pt x="100787" y="163163"/>
                    <a:pt x="99584" y="152932"/>
                  </a:cubicBezTo>
                  <a:cubicBezTo>
                    <a:pt x="104849" y="153158"/>
                    <a:pt x="110266" y="153534"/>
                    <a:pt x="114403" y="152556"/>
                  </a:cubicBezTo>
                  <a:cubicBezTo>
                    <a:pt x="108460" y="138940"/>
                    <a:pt x="101540" y="126152"/>
                    <a:pt x="95296" y="112235"/>
                  </a:cubicBezTo>
                  <a:cubicBezTo>
                    <a:pt x="86495" y="105541"/>
                    <a:pt x="76264" y="97642"/>
                    <a:pt x="67538" y="90947"/>
                  </a:cubicBezTo>
                  <a:cubicBezTo>
                    <a:pt x="61670" y="86584"/>
                    <a:pt x="55878" y="82146"/>
                    <a:pt x="50086" y="77632"/>
                  </a:cubicBezTo>
                  <a:cubicBezTo>
                    <a:pt x="44218" y="73269"/>
                    <a:pt x="38200" y="69132"/>
                    <a:pt x="32182" y="64994"/>
                  </a:cubicBezTo>
                  <a:cubicBezTo>
                    <a:pt x="25186" y="59277"/>
                    <a:pt x="18266" y="53560"/>
                    <a:pt x="12624" y="48971"/>
                  </a:cubicBezTo>
                  <a:cubicBezTo>
                    <a:pt x="4876" y="32347"/>
                    <a:pt x="4650" y="23470"/>
                    <a:pt x="6832" y="17904"/>
                  </a:cubicBezTo>
                  <a:cubicBezTo>
                    <a:pt x="9013" y="12262"/>
                    <a:pt x="13602" y="9855"/>
                    <a:pt x="14881" y="5642"/>
                  </a:cubicBezTo>
                  <a:cubicBezTo>
                    <a:pt x="20522" y="6996"/>
                    <a:pt x="26691" y="10456"/>
                    <a:pt x="33010" y="14744"/>
                  </a:cubicBezTo>
                  <a:cubicBezTo>
                    <a:pt x="39329" y="18957"/>
                    <a:pt x="45497" y="24373"/>
                    <a:pt x="51515" y="29112"/>
                  </a:cubicBezTo>
                  <a:cubicBezTo>
                    <a:pt x="63476" y="38666"/>
                    <a:pt x="74609" y="46038"/>
                    <a:pt x="82207" y="41449"/>
                  </a:cubicBezTo>
                  <a:cubicBezTo>
                    <a:pt x="92813" y="51003"/>
                    <a:pt x="104172" y="61233"/>
                    <a:pt x="115456" y="71840"/>
                  </a:cubicBezTo>
                  <a:cubicBezTo>
                    <a:pt x="126439" y="82823"/>
                    <a:pt x="137572" y="93881"/>
                    <a:pt x="148179" y="104863"/>
                  </a:cubicBezTo>
                  <a:cubicBezTo>
                    <a:pt x="155852" y="113364"/>
                    <a:pt x="163901" y="122165"/>
                    <a:pt x="172025" y="131192"/>
                  </a:cubicBezTo>
                  <a:cubicBezTo>
                    <a:pt x="176162" y="135631"/>
                    <a:pt x="180074" y="140369"/>
                    <a:pt x="183986" y="145184"/>
                  </a:cubicBezTo>
                  <a:cubicBezTo>
                    <a:pt x="187898" y="149998"/>
                    <a:pt x="191809" y="154737"/>
                    <a:pt x="195796" y="159552"/>
                  </a:cubicBezTo>
                  <a:cubicBezTo>
                    <a:pt x="209938" y="170610"/>
                    <a:pt x="218514" y="179486"/>
                    <a:pt x="225209" y="186859"/>
                  </a:cubicBezTo>
                  <a:cubicBezTo>
                    <a:pt x="231829" y="194306"/>
                    <a:pt x="236493" y="200399"/>
                    <a:pt x="241458" y="207620"/>
                  </a:cubicBezTo>
                  <a:cubicBezTo>
                    <a:pt x="262069" y="237786"/>
                    <a:pt x="281703" y="268778"/>
                    <a:pt x="298704" y="301125"/>
                  </a:cubicBezTo>
                  <a:cubicBezTo>
                    <a:pt x="290429" y="298417"/>
                    <a:pt x="282004" y="295333"/>
                    <a:pt x="273579" y="292474"/>
                  </a:cubicBezTo>
                  <a:cubicBezTo>
                    <a:pt x="265078" y="289691"/>
                    <a:pt x="256427" y="287133"/>
                    <a:pt x="248228" y="284952"/>
                  </a:cubicBezTo>
                  <a:close/>
                </a:path>
              </a:pathLst>
            </a:custGeom>
            <a:solidFill>
              <a:srgbClr val="E5B200"/>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ACAE2FCA-5305-47D0-9C67-3DDCC07576AA}"/>
                </a:ext>
              </a:extLst>
            </p:cNvPr>
            <p:cNvSpPr/>
            <p:nvPr/>
          </p:nvSpPr>
          <p:spPr>
            <a:xfrm>
              <a:off x="1817979" y="5519246"/>
              <a:ext cx="60187" cy="67710"/>
            </a:xfrm>
            <a:custGeom>
              <a:avLst/>
              <a:gdLst>
                <a:gd name="connsiteX0" fmla="*/ 40621 w 60179"/>
                <a:gd name="connsiteY0" fmla="*/ 67552 h 67702"/>
                <a:gd name="connsiteX1" fmla="*/ 5642 w 60179"/>
                <a:gd name="connsiteY1" fmla="*/ 32422 h 67702"/>
                <a:gd name="connsiteX2" fmla="*/ 8576 w 60179"/>
                <a:gd name="connsiteY2" fmla="*/ 5642 h 67702"/>
                <a:gd name="connsiteX3" fmla="*/ 36334 w 60179"/>
                <a:gd name="connsiteY3" fmla="*/ 26931 h 67702"/>
                <a:gd name="connsiteX4" fmla="*/ 55441 w 60179"/>
                <a:gd name="connsiteY4" fmla="*/ 67251 h 67702"/>
                <a:gd name="connsiteX5" fmla="*/ 40621 w 60179"/>
                <a:gd name="connsiteY5" fmla="*/ 6755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79" h="67702">
                  <a:moveTo>
                    <a:pt x="40621" y="67552"/>
                  </a:moveTo>
                  <a:cubicBezTo>
                    <a:pt x="29488" y="56118"/>
                    <a:pt x="17076" y="43480"/>
                    <a:pt x="5642" y="32422"/>
                  </a:cubicBezTo>
                  <a:cubicBezTo>
                    <a:pt x="6018" y="22567"/>
                    <a:pt x="7071" y="14368"/>
                    <a:pt x="8576" y="5642"/>
                  </a:cubicBezTo>
                  <a:cubicBezTo>
                    <a:pt x="17302" y="12337"/>
                    <a:pt x="27607" y="20160"/>
                    <a:pt x="36334" y="26931"/>
                  </a:cubicBezTo>
                  <a:cubicBezTo>
                    <a:pt x="42577" y="40772"/>
                    <a:pt x="49498" y="53635"/>
                    <a:pt x="55441" y="67251"/>
                  </a:cubicBezTo>
                  <a:cubicBezTo>
                    <a:pt x="51228" y="68154"/>
                    <a:pt x="45887" y="67853"/>
                    <a:pt x="40621" y="67552"/>
                  </a:cubicBezTo>
                  <a:close/>
                </a:path>
              </a:pathLst>
            </a:custGeom>
            <a:solidFill>
              <a:srgbClr val="E5B513"/>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D90E7DCA-A1E0-4E6A-B84E-30CD99C00C30}"/>
                </a:ext>
              </a:extLst>
            </p:cNvPr>
            <p:cNvSpPr/>
            <p:nvPr/>
          </p:nvSpPr>
          <p:spPr>
            <a:xfrm>
              <a:off x="2013967" y="6490210"/>
              <a:ext cx="142944" cy="233224"/>
            </a:xfrm>
            <a:custGeom>
              <a:avLst/>
              <a:gdLst>
                <a:gd name="connsiteX0" fmla="*/ 18124 w 142927"/>
                <a:gd name="connsiteY0" fmla="*/ 229586 h 233196"/>
                <a:gd name="connsiteX1" fmla="*/ 23841 w 142927"/>
                <a:gd name="connsiteY1" fmla="*/ 162561 h 233196"/>
                <a:gd name="connsiteX2" fmla="*/ 40692 w 142927"/>
                <a:gd name="connsiteY2" fmla="*/ 130214 h 233196"/>
                <a:gd name="connsiteX3" fmla="*/ 56489 w 142927"/>
                <a:gd name="connsiteY3" fmla="*/ 97341 h 233196"/>
                <a:gd name="connsiteX4" fmla="*/ 62356 w 142927"/>
                <a:gd name="connsiteY4" fmla="*/ 87637 h 233196"/>
                <a:gd name="connsiteX5" fmla="*/ 68073 w 142927"/>
                <a:gd name="connsiteY5" fmla="*/ 77782 h 233196"/>
                <a:gd name="connsiteX6" fmla="*/ 79733 w 142927"/>
                <a:gd name="connsiteY6" fmla="*/ 57998 h 233196"/>
                <a:gd name="connsiteX7" fmla="*/ 92145 w 142927"/>
                <a:gd name="connsiteY7" fmla="*/ 65069 h 233196"/>
                <a:gd name="connsiteX8" fmla="*/ 116518 w 142927"/>
                <a:gd name="connsiteY8" fmla="*/ 35205 h 233196"/>
                <a:gd name="connsiteX9" fmla="*/ 139988 w 142927"/>
                <a:gd name="connsiteY9" fmla="*/ 5642 h 233196"/>
                <a:gd name="connsiteX10" fmla="*/ 143373 w 142927"/>
                <a:gd name="connsiteY10" fmla="*/ 16173 h 233196"/>
                <a:gd name="connsiteX11" fmla="*/ 132240 w 142927"/>
                <a:gd name="connsiteY11" fmla="*/ 44006 h 233196"/>
                <a:gd name="connsiteX12" fmla="*/ 121107 w 142927"/>
                <a:gd name="connsiteY12" fmla="*/ 70184 h 233196"/>
                <a:gd name="connsiteX13" fmla="*/ 96057 w 142927"/>
                <a:gd name="connsiteY13" fmla="*/ 90044 h 233196"/>
                <a:gd name="connsiteX14" fmla="*/ 78981 w 142927"/>
                <a:gd name="connsiteY14" fmla="*/ 123519 h 233196"/>
                <a:gd name="connsiteX15" fmla="*/ 73640 w 142927"/>
                <a:gd name="connsiteY15" fmla="*/ 148418 h 233196"/>
                <a:gd name="connsiteX16" fmla="*/ 67246 w 142927"/>
                <a:gd name="connsiteY16" fmla="*/ 173092 h 233196"/>
                <a:gd name="connsiteX17" fmla="*/ 43024 w 142927"/>
                <a:gd name="connsiteY17" fmla="*/ 201903 h 233196"/>
                <a:gd name="connsiteX18" fmla="*/ 18124 w 142927"/>
                <a:gd name="connsiteY18" fmla="*/ 229586 h 2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2927" h="233196">
                  <a:moveTo>
                    <a:pt x="18124" y="229586"/>
                  </a:moveTo>
                  <a:cubicBezTo>
                    <a:pt x="-17908" y="218904"/>
                    <a:pt x="36855" y="170234"/>
                    <a:pt x="23841" y="162561"/>
                  </a:cubicBezTo>
                  <a:cubicBezTo>
                    <a:pt x="29634" y="151502"/>
                    <a:pt x="35125" y="140821"/>
                    <a:pt x="40692" y="130214"/>
                  </a:cubicBezTo>
                  <a:cubicBezTo>
                    <a:pt x="45882" y="119382"/>
                    <a:pt x="51073" y="108625"/>
                    <a:pt x="56489" y="97341"/>
                  </a:cubicBezTo>
                  <a:lnTo>
                    <a:pt x="62356" y="87637"/>
                  </a:lnTo>
                  <a:lnTo>
                    <a:pt x="68073" y="77782"/>
                  </a:lnTo>
                  <a:cubicBezTo>
                    <a:pt x="71985" y="71162"/>
                    <a:pt x="75822" y="64618"/>
                    <a:pt x="79733" y="57998"/>
                  </a:cubicBezTo>
                  <a:cubicBezTo>
                    <a:pt x="83645" y="60255"/>
                    <a:pt x="87557" y="62436"/>
                    <a:pt x="92145" y="65069"/>
                  </a:cubicBezTo>
                  <a:cubicBezTo>
                    <a:pt x="100571" y="55290"/>
                    <a:pt x="108544" y="45210"/>
                    <a:pt x="116518" y="35205"/>
                  </a:cubicBezTo>
                  <a:cubicBezTo>
                    <a:pt x="124492" y="25200"/>
                    <a:pt x="132767" y="15421"/>
                    <a:pt x="139988" y="5642"/>
                  </a:cubicBezTo>
                  <a:cubicBezTo>
                    <a:pt x="141342" y="8500"/>
                    <a:pt x="142019" y="13314"/>
                    <a:pt x="143373" y="16173"/>
                  </a:cubicBezTo>
                  <a:cubicBezTo>
                    <a:pt x="139838" y="25651"/>
                    <a:pt x="135926" y="34904"/>
                    <a:pt x="132240" y="44006"/>
                  </a:cubicBezTo>
                  <a:cubicBezTo>
                    <a:pt x="128479" y="53033"/>
                    <a:pt x="125019" y="62060"/>
                    <a:pt x="121107" y="70184"/>
                  </a:cubicBezTo>
                  <a:cubicBezTo>
                    <a:pt x="112907" y="77105"/>
                    <a:pt x="104181" y="83499"/>
                    <a:pt x="96057" y="90044"/>
                  </a:cubicBezTo>
                  <a:cubicBezTo>
                    <a:pt x="91167" y="100876"/>
                    <a:pt x="85450" y="111257"/>
                    <a:pt x="78981" y="123519"/>
                  </a:cubicBezTo>
                  <a:cubicBezTo>
                    <a:pt x="77176" y="131794"/>
                    <a:pt x="75445" y="140144"/>
                    <a:pt x="73640" y="148418"/>
                  </a:cubicBezTo>
                  <a:cubicBezTo>
                    <a:pt x="71609" y="156618"/>
                    <a:pt x="69578" y="164893"/>
                    <a:pt x="67246" y="173092"/>
                  </a:cubicBezTo>
                  <a:cubicBezTo>
                    <a:pt x="59122" y="183097"/>
                    <a:pt x="51373" y="192726"/>
                    <a:pt x="43024" y="201903"/>
                  </a:cubicBezTo>
                  <a:cubicBezTo>
                    <a:pt x="34899" y="211156"/>
                    <a:pt x="26850" y="220333"/>
                    <a:pt x="18124" y="229586"/>
                  </a:cubicBezTo>
                  <a:close/>
                </a:path>
              </a:pathLst>
            </a:custGeom>
            <a:solidFill>
              <a:srgbClr val="E5B200"/>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73941BAF-E056-4B84-9BA5-B9537A81F113}"/>
                </a:ext>
              </a:extLst>
            </p:cNvPr>
            <p:cNvSpPr/>
            <p:nvPr/>
          </p:nvSpPr>
          <p:spPr>
            <a:xfrm>
              <a:off x="370788" y="5355538"/>
              <a:ext cx="541681" cy="647008"/>
            </a:xfrm>
            <a:custGeom>
              <a:avLst/>
              <a:gdLst>
                <a:gd name="connsiteX0" fmla="*/ 542295 w 541618"/>
                <a:gd name="connsiteY0" fmla="*/ 8726 h 646933"/>
                <a:gd name="connsiteX1" fmla="*/ 491293 w 541618"/>
                <a:gd name="connsiteY1" fmla="*/ 49498 h 646933"/>
                <a:gd name="connsiteX2" fmla="*/ 474969 w 541618"/>
                <a:gd name="connsiteY2" fmla="*/ 59879 h 646933"/>
                <a:gd name="connsiteX3" fmla="*/ 458721 w 541618"/>
                <a:gd name="connsiteY3" fmla="*/ 70786 h 646933"/>
                <a:gd name="connsiteX4" fmla="*/ 442924 w 541618"/>
                <a:gd name="connsiteY4" fmla="*/ 81844 h 646933"/>
                <a:gd name="connsiteX5" fmla="*/ 428556 w 541618"/>
                <a:gd name="connsiteY5" fmla="*/ 93580 h 646933"/>
                <a:gd name="connsiteX6" fmla="*/ 363561 w 541618"/>
                <a:gd name="connsiteY6" fmla="*/ 126302 h 646933"/>
                <a:gd name="connsiteX7" fmla="*/ 342423 w 541618"/>
                <a:gd name="connsiteY7" fmla="*/ 151202 h 646933"/>
                <a:gd name="connsiteX8" fmla="*/ 317373 w 541618"/>
                <a:gd name="connsiteY8" fmla="*/ 176703 h 646933"/>
                <a:gd name="connsiteX9" fmla="*/ 293903 w 541618"/>
                <a:gd name="connsiteY9" fmla="*/ 202279 h 646933"/>
                <a:gd name="connsiteX10" fmla="*/ 284350 w 541618"/>
                <a:gd name="connsiteY10" fmla="*/ 214616 h 646933"/>
                <a:gd name="connsiteX11" fmla="*/ 277429 w 541618"/>
                <a:gd name="connsiteY11" fmla="*/ 226652 h 646933"/>
                <a:gd name="connsiteX12" fmla="*/ 250423 w 541618"/>
                <a:gd name="connsiteY12" fmla="*/ 242299 h 646933"/>
                <a:gd name="connsiteX13" fmla="*/ 223117 w 541618"/>
                <a:gd name="connsiteY13" fmla="*/ 272690 h 646933"/>
                <a:gd name="connsiteX14" fmla="*/ 196036 w 541618"/>
                <a:gd name="connsiteY14" fmla="*/ 309776 h 646933"/>
                <a:gd name="connsiteX15" fmla="*/ 168729 w 541618"/>
                <a:gd name="connsiteY15" fmla="*/ 345883 h 646933"/>
                <a:gd name="connsiteX16" fmla="*/ 147817 w 541618"/>
                <a:gd name="connsiteY16" fmla="*/ 383496 h 646933"/>
                <a:gd name="connsiteX17" fmla="*/ 131418 w 541618"/>
                <a:gd name="connsiteY17" fmla="*/ 400572 h 646933"/>
                <a:gd name="connsiteX18" fmla="*/ 117426 w 541618"/>
                <a:gd name="connsiteY18" fmla="*/ 420807 h 646933"/>
                <a:gd name="connsiteX19" fmla="*/ 93805 w 541618"/>
                <a:gd name="connsiteY19" fmla="*/ 465491 h 646933"/>
                <a:gd name="connsiteX20" fmla="*/ 82446 w 541618"/>
                <a:gd name="connsiteY20" fmla="*/ 488886 h 646933"/>
                <a:gd name="connsiteX21" fmla="*/ 72366 w 541618"/>
                <a:gd name="connsiteY21" fmla="*/ 512732 h 646933"/>
                <a:gd name="connsiteX22" fmla="*/ 46188 w 541618"/>
                <a:gd name="connsiteY22" fmla="*/ 602776 h 646933"/>
                <a:gd name="connsiteX23" fmla="*/ 38891 w 541618"/>
                <a:gd name="connsiteY23" fmla="*/ 622560 h 646933"/>
                <a:gd name="connsiteX24" fmla="*/ 32046 w 541618"/>
                <a:gd name="connsiteY24" fmla="*/ 642570 h 646933"/>
                <a:gd name="connsiteX25" fmla="*/ 5642 w 541618"/>
                <a:gd name="connsiteY25" fmla="*/ 614887 h 646933"/>
                <a:gd name="connsiteX26" fmla="*/ 9779 w 541618"/>
                <a:gd name="connsiteY26" fmla="*/ 598864 h 646933"/>
                <a:gd name="connsiteX27" fmla="*/ 20010 w 541618"/>
                <a:gd name="connsiteY27" fmla="*/ 564562 h 646933"/>
                <a:gd name="connsiteX28" fmla="*/ 31745 w 541618"/>
                <a:gd name="connsiteY28" fmla="*/ 530786 h 646933"/>
                <a:gd name="connsiteX29" fmla="*/ 34829 w 541618"/>
                <a:gd name="connsiteY29" fmla="*/ 522210 h 646933"/>
                <a:gd name="connsiteX30" fmla="*/ 45135 w 541618"/>
                <a:gd name="connsiteY30" fmla="*/ 496784 h 646933"/>
                <a:gd name="connsiteX31" fmla="*/ 57622 w 541618"/>
                <a:gd name="connsiteY31" fmla="*/ 471584 h 646933"/>
                <a:gd name="connsiteX32" fmla="*/ 86659 w 541618"/>
                <a:gd name="connsiteY32" fmla="*/ 423591 h 646933"/>
                <a:gd name="connsiteX33" fmla="*/ 101328 w 541618"/>
                <a:gd name="connsiteY33" fmla="*/ 401098 h 646933"/>
                <a:gd name="connsiteX34" fmla="*/ 115395 w 541618"/>
                <a:gd name="connsiteY34" fmla="*/ 379885 h 646933"/>
                <a:gd name="connsiteX35" fmla="*/ 137060 w 541618"/>
                <a:gd name="connsiteY35" fmla="*/ 340543 h 646933"/>
                <a:gd name="connsiteX36" fmla="*/ 144055 w 541618"/>
                <a:gd name="connsiteY36" fmla="*/ 327153 h 646933"/>
                <a:gd name="connsiteX37" fmla="*/ 151352 w 541618"/>
                <a:gd name="connsiteY37" fmla="*/ 314364 h 646933"/>
                <a:gd name="connsiteX38" fmla="*/ 166096 w 541618"/>
                <a:gd name="connsiteY38" fmla="*/ 288938 h 646933"/>
                <a:gd name="connsiteX39" fmla="*/ 190394 w 541618"/>
                <a:gd name="connsiteY39" fmla="*/ 258924 h 646933"/>
                <a:gd name="connsiteX40" fmla="*/ 215745 w 541618"/>
                <a:gd name="connsiteY40" fmla="*/ 229887 h 646933"/>
                <a:gd name="connsiteX41" fmla="*/ 225373 w 541618"/>
                <a:gd name="connsiteY41" fmla="*/ 219130 h 646933"/>
                <a:gd name="connsiteX42" fmla="*/ 235378 w 541618"/>
                <a:gd name="connsiteY42" fmla="*/ 208749 h 646933"/>
                <a:gd name="connsiteX43" fmla="*/ 255539 w 541618"/>
                <a:gd name="connsiteY43" fmla="*/ 188062 h 646933"/>
                <a:gd name="connsiteX44" fmla="*/ 278031 w 541618"/>
                <a:gd name="connsiteY44" fmla="*/ 168880 h 646933"/>
                <a:gd name="connsiteX45" fmla="*/ 289615 w 541618"/>
                <a:gd name="connsiteY45" fmla="*/ 159476 h 646933"/>
                <a:gd name="connsiteX46" fmla="*/ 301275 w 541618"/>
                <a:gd name="connsiteY46" fmla="*/ 150750 h 646933"/>
                <a:gd name="connsiteX47" fmla="*/ 334750 w 541618"/>
                <a:gd name="connsiteY47" fmla="*/ 126378 h 646933"/>
                <a:gd name="connsiteX48" fmla="*/ 359875 w 541618"/>
                <a:gd name="connsiteY48" fmla="*/ 120736 h 646933"/>
                <a:gd name="connsiteX49" fmla="*/ 382142 w 541618"/>
                <a:gd name="connsiteY49" fmla="*/ 94858 h 646933"/>
                <a:gd name="connsiteX50" fmla="*/ 395005 w 541618"/>
                <a:gd name="connsiteY50" fmla="*/ 86885 h 646933"/>
                <a:gd name="connsiteX51" fmla="*/ 407718 w 541618"/>
                <a:gd name="connsiteY51" fmla="*/ 79588 h 646933"/>
                <a:gd name="connsiteX52" fmla="*/ 432317 w 541618"/>
                <a:gd name="connsiteY52" fmla="*/ 65144 h 646933"/>
                <a:gd name="connsiteX53" fmla="*/ 478354 w 541618"/>
                <a:gd name="connsiteY53" fmla="*/ 25802 h 646933"/>
                <a:gd name="connsiteX54" fmla="*/ 504984 w 541618"/>
                <a:gd name="connsiteY54" fmla="*/ 15195 h 646933"/>
                <a:gd name="connsiteX55" fmla="*/ 531990 w 541618"/>
                <a:gd name="connsiteY55" fmla="*/ 5642 h 646933"/>
                <a:gd name="connsiteX56" fmla="*/ 542295 w 541618"/>
                <a:gd name="connsiteY56" fmla="*/ 8726 h 646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541618" h="646933">
                  <a:moveTo>
                    <a:pt x="542295" y="8726"/>
                  </a:moveTo>
                  <a:cubicBezTo>
                    <a:pt x="532140" y="22943"/>
                    <a:pt x="512506" y="35506"/>
                    <a:pt x="491293" y="49498"/>
                  </a:cubicBezTo>
                  <a:cubicBezTo>
                    <a:pt x="485952" y="52958"/>
                    <a:pt x="480385" y="56193"/>
                    <a:pt x="474969" y="59879"/>
                  </a:cubicBezTo>
                  <a:cubicBezTo>
                    <a:pt x="469553" y="63490"/>
                    <a:pt x="464137" y="67176"/>
                    <a:pt x="458721" y="70786"/>
                  </a:cubicBezTo>
                  <a:cubicBezTo>
                    <a:pt x="453305" y="74472"/>
                    <a:pt x="448039" y="78083"/>
                    <a:pt x="442924" y="81844"/>
                  </a:cubicBezTo>
                  <a:cubicBezTo>
                    <a:pt x="437959" y="85756"/>
                    <a:pt x="433069" y="89668"/>
                    <a:pt x="428556" y="93580"/>
                  </a:cubicBezTo>
                  <a:cubicBezTo>
                    <a:pt x="406966" y="103133"/>
                    <a:pt x="385903" y="113966"/>
                    <a:pt x="363561" y="126302"/>
                  </a:cubicBezTo>
                  <a:cubicBezTo>
                    <a:pt x="357920" y="134652"/>
                    <a:pt x="350547" y="142927"/>
                    <a:pt x="342423" y="151202"/>
                  </a:cubicBezTo>
                  <a:cubicBezTo>
                    <a:pt x="334374" y="159627"/>
                    <a:pt x="325874" y="168278"/>
                    <a:pt x="317373" y="176703"/>
                  </a:cubicBezTo>
                  <a:cubicBezTo>
                    <a:pt x="308723" y="185053"/>
                    <a:pt x="300974" y="193929"/>
                    <a:pt x="293903" y="202279"/>
                  </a:cubicBezTo>
                  <a:cubicBezTo>
                    <a:pt x="290443" y="206492"/>
                    <a:pt x="287208" y="210629"/>
                    <a:pt x="284350" y="214616"/>
                  </a:cubicBezTo>
                  <a:cubicBezTo>
                    <a:pt x="281566" y="218678"/>
                    <a:pt x="279234" y="222816"/>
                    <a:pt x="277429" y="226652"/>
                  </a:cubicBezTo>
                  <a:cubicBezTo>
                    <a:pt x="268703" y="228683"/>
                    <a:pt x="259676" y="234325"/>
                    <a:pt x="250423" y="242299"/>
                  </a:cubicBezTo>
                  <a:cubicBezTo>
                    <a:pt x="241472" y="250498"/>
                    <a:pt x="232369" y="261180"/>
                    <a:pt x="223117" y="272690"/>
                  </a:cubicBezTo>
                  <a:cubicBezTo>
                    <a:pt x="214165" y="284425"/>
                    <a:pt x="205213" y="297288"/>
                    <a:pt x="196036" y="309776"/>
                  </a:cubicBezTo>
                  <a:cubicBezTo>
                    <a:pt x="187310" y="322639"/>
                    <a:pt x="178132" y="334825"/>
                    <a:pt x="168729" y="345883"/>
                  </a:cubicBezTo>
                  <a:cubicBezTo>
                    <a:pt x="167826" y="361982"/>
                    <a:pt x="158649" y="372588"/>
                    <a:pt x="147817" y="383496"/>
                  </a:cubicBezTo>
                  <a:cubicBezTo>
                    <a:pt x="142551" y="388987"/>
                    <a:pt x="136759" y="394554"/>
                    <a:pt x="131418" y="400572"/>
                  </a:cubicBezTo>
                  <a:cubicBezTo>
                    <a:pt x="126077" y="406665"/>
                    <a:pt x="120811" y="413059"/>
                    <a:pt x="117426" y="420807"/>
                  </a:cubicBezTo>
                  <a:cubicBezTo>
                    <a:pt x="109828" y="435175"/>
                    <a:pt x="101102" y="449844"/>
                    <a:pt x="93805" y="465491"/>
                  </a:cubicBezTo>
                  <a:cubicBezTo>
                    <a:pt x="90044" y="473239"/>
                    <a:pt x="86283" y="481062"/>
                    <a:pt x="82446" y="488886"/>
                  </a:cubicBezTo>
                  <a:cubicBezTo>
                    <a:pt x="78836" y="496784"/>
                    <a:pt x="75601" y="504758"/>
                    <a:pt x="72366" y="512732"/>
                  </a:cubicBezTo>
                  <a:cubicBezTo>
                    <a:pt x="59202" y="544326"/>
                    <a:pt x="50024" y="576071"/>
                    <a:pt x="46188" y="602776"/>
                  </a:cubicBezTo>
                  <a:cubicBezTo>
                    <a:pt x="43405" y="609245"/>
                    <a:pt x="41073" y="615865"/>
                    <a:pt x="38891" y="622560"/>
                  </a:cubicBezTo>
                  <a:cubicBezTo>
                    <a:pt x="36634" y="629255"/>
                    <a:pt x="34453" y="635875"/>
                    <a:pt x="32046" y="642570"/>
                  </a:cubicBezTo>
                  <a:cubicBezTo>
                    <a:pt x="34679" y="609922"/>
                    <a:pt x="17226" y="624516"/>
                    <a:pt x="5642" y="614887"/>
                  </a:cubicBezTo>
                  <a:cubicBezTo>
                    <a:pt x="7071" y="609546"/>
                    <a:pt x="8200" y="604130"/>
                    <a:pt x="9779" y="598864"/>
                  </a:cubicBezTo>
                  <a:lnTo>
                    <a:pt x="20010" y="564562"/>
                  </a:lnTo>
                  <a:cubicBezTo>
                    <a:pt x="23621" y="553203"/>
                    <a:pt x="27758" y="541994"/>
                    <a:pt x="31745" y="530786"/>
                  </a:cubicBezTo>
                  <a:cubicBezTo>
                    <a:pt x="32347" y="529056"/>
                    <a:pt x="33625" y="525596"/>
                    <a:pt x="34829" y="522210"/>
                  </a:cubicBezTo>
                  <a:cubicBezTo>
                    <a:pt x="37688" y="513710"/>
                    <a:pt x="41374" y="505285"/>
                    <a:pt x="45135" y="496784"/>
                  </a:cubicBezTo>
                  <a:cubicBezTo>
                    <a:pt x="48971" y="488359"/>
                    <a:pt x="52883" y="479784"/>
                    <a:pt x="57622" y="471584"/>
                  </a:cubicBezTo>
                  <a:cubicBezTo>
                    <a:pt x="66800" y="455110"/>
                    <a:pt x="76353" y="438786"/>
                    <a:pt x="86659" y="423591"/>
                  </a:cubicBezTo>
                  <a:cubicBezTo>
                    <a:pt x="91624" y="415918"/>
                    <a:pt x="96513" y="408395"/>
                    <a:pt x="101328" y="401098"/>
                  </a:cubicBezTo>
                  <a:cubicBezTo>
                    <a:pt x="106293" y="393877"/>
                    <a:pt x="111032" y="386806"/>
                    <a:pt x="115395" y="379885"/>
                  </a:cubicBezTo>
                  <a:cubicBezTo>
                    <a:pt x="123895" y="365893"/>
                    <a:pt x="131869" y="353105"/>
                    <a:pt x="137060" y="340543"/>
                  </a:cubicBezTo>
                  <a:lnTo>
                    <a:pt x="144055" y="327153"/>
                  </a:lnTo>
                  <a:cubicBezTo>
                    <a:pt x="146387" y="322714"/>
                    <a:pt x="148870" y="318652"/>
                    <a:pt x="151352" y="314364"/>
                  </a:cubicBezTo>
                  <a:lnTo>
                    <a:pt x="166096" y="288938"/>
                  </a:lnTo>
                  <a:cubicBezTo>
                    <a:pt x="174221" y="278557"/>
                    <a:pt x="182345" y="268778"/>
                    <a:pt x="190394" y="258924"/>
                  </a:cubicBezTo>
                  <a:cubicBezTo>
                    <a:pt x="198368" y="248994"/>
                    <a:pt x="207094" y="239741"/>
                    <a:pt x="215745" y="229887"/>
                  </a:cubicBezTo>
                  <a:cubicBezTo>
                    <a:pt x="218979" y="226351"/>
                    <a:pt x="222139" y="222665"/>
                    <a:pt x="225373" y="219130"/>
                  </a:cubicBezTo>
                  <a:lnTo>
                    <a:pt x="235378" y="208749"/>
                  </a:lnTo>
                  <a:lnTo>
                    <a:pt x="255539" y="188062"/>
                  </a:lnTo>
                  <a:cubicBezTo>
                    <a:pt x="262685" y="181743"/>
                    <a:pt x="270358" y="175274"/>
                    <a:pt x="278031" y="168880"/>
                  </a:cubicBezTo>
                  <a:cubicBezTo>
                    <a:pt x="281867" y="165720"/>
                    <a:pt x="285704" y="162485"/>
                    <a:pt x="289615" y="159476"/>
                  </a:cubicBezTo>
                  <a:cubicBezTo>
                    <a:pt x="293602" y="156543"/>
                    <a:pt x="297514" y="153609"/>
                    <a:pt x="301275" y="150750"/>
                  </a:cubicBezTo>
                  <a:cubicBezTo>
                    <a:pt x="312183" y="142250"/>
                    <a:pt x="323391" y="134276"/>
                    <a:pt x="334750" y="126378"/>
                  </a:cubicBezTo>
                  <a:cubicBezTo>
                    <a:pt x="343627" y="124046"/>
                    <a:pt x="351149" y="122842"/>
                    <a:pt x="359875" y="120736"/>
                  </a:cubicBezTo>
                  <a:cubicBezTo>
                    <a:pt x="368075" y="111408"/>
                    <a:pt x="375372" y="103660"/>
                    <a:pt x="382142" y="94858"/>
                  </a:cubicBezTo>
                  <a:cubicBezTo>
                    <a:pt x="386505" y="92150"/>
                    <a:pt x="390793" y="89517"/>
                    <a:pt x="395005" y="86885"/>
                  </a:cubicBezTo>
                  <a:cubicBezTo>
                    <a:pt x="399293" y="84402"/>
                    <a:pt x="403581" y="81995"/>
                    <a:pt x="407718" y="79588"/>
                  </a:cubicBezTo>
                  <a:cubicBezTo>
                    <a:pt x="416068" y="74773"/>
                    <a:pt x="424268" y="70034"/>
                    <a:pt x="432317" y="65144"/>
                  </a:cubicBezTo>
                  <a:cubicBezTo>
                    <a:pt x="446835" y="55516"/>
                    <a:pt x="471584" y="44458"/>
                    <a:pt x="478354" y="25802"/>
                  </a:cubicBezTo>
                  <a:cubicBezTo>
                    <a:pt x="487231" y="22266"/>
                    <a:pt x="496032" y="18581"/>
                    <a:pt x="504984" y="15195"/>
                  </a:cubicBezTo>
                  <a:cubicBezTo>
                    <a:pt x="514011" y="12036"/>
                    <a:pt x="522963" y="8801"/>
                    <a:pt x="531990" y="5642"/>
                  </a:cubicBezTo>
                  <a:cubicBezTo>
                    <a:pt x="536052" y="6770"/>
                    <a:pt x="539964" y="7372"/>
                    <a:pt x="542295" y="8726"/>
                  </a:cubicBezTo>
                  <a:close/>
                </a:path>
              </a:pathLst>
            </a:custGeom>
            <a:solidFill>
              <a:srgbClr val="E5BF40"/>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3F6817C3-562C-4EF1-85CB-40DE9CDA667D}"/>
                </a:ext>
              </a:extLst>
            </p:cNvPr>
            <p:cNvSpPr/>
            <p:nvPr/>
          </p:nvSpPr>
          <p:spPr>
            <a:xfrm>
              <a:off x="831066" y="5369531"/>
              <a:ext cx="22570" cy="15047"/>
            </a:xfrm>
            <a:custGeom>
              <a:avLst/>
              <a:gdLst>
                <a:gd name="connsiteX0" fmla="*/ 5642 w 22567"/>
                <a:gd name="connsiteY0" fmla="*/ 5642 h 15044"/>
                <a:gd name="connsiteX1" fmla="*/ 18054 w 22567"/>
                <a:gd name="connsiteY1" fmla="*/ 11660 h 15044"/>
                <a:gd name="connsiteX2" fmla="*/ 5642 w 22567"/>
                <a:gd name="connsiteY2" fmla="*/ 5642 h 15044"/>
              </a:gdLst>
              <a:ahLst/>
              <a:cxnLst>
                <a:cxn ang="0">
                  <a:pos x="connsiteX0" y="connsiteY0"/>
                </a:cxn>
                <a:cxn ang="0">
                  <a:pos x="connsiteX1" y="connsiteY1"/>
                </a:cxn>
                <a:cxn ang="0">
                  <a:pos x="connsiteX2" y="connsiteY2"/>
                </a:cxn>
              </a:cxnLst>
              <a:rect l="l" t="t" r="r" b="b"/>
              <a:pathLst>
                <a:path w="22567" h="15044">
                  <a:moveTo>
                    <a:pt x="5642" y="5642"/>
                  </a:moveTo>
                  <a:cubicBezTo>
                    <a:pt x="8726" y="8199"/>
                    <a:pt x="13465" y="9854"/>
                    <a:pt x="18054" y="11660"/>
                  </a:cubicBezTo>
                  <a:cubicBezTo>
                    <a:pt x="13465" y="9854"/>
                    <a:pt x="8726" y="8199"/>
                    <a:pt x="5642" y="5642"/>
                  </a:cubicBezTo>
                  <a:close/>
                </a:path>
              </a:pathLst>
            </a:custGeom>
            <a:solidFill>
              <a:srgbClr val="E5B922"/>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CE9109F6-7135-48F2-8192-E3EACC69FDB8}"/>
                </a:ext>
              </a:extLst>
            </p:cNvPr>
            <p:cNvSpPr/>
            <p:nvPr/>
          </p:nvSpPr>
          <p:spPr>
            <a:xfrm>
              <a:off x="328507" y="6172423"/>
              <a:ext cx="7523" cy="15047"/>
            </a:xfrm>
            <a:custGeom>
              <a:avLst/>
              <a:gdLst>
                <a:gd name="connsiteX0" fmla="*/ 8651 w 7522"/>
                <a:gd name="connsiteY0" fmla="*/ 15271 h 15044"/>
                <a:gd name="connsiteX1" fmla="*/ 5642 w 7522"/>
                <a:gd name="connsiteY1" fmla="*/ 5642 h 15044"/>
                <a:gd name="connsiteX2" fmla="*/ 8651 w 7522"/>
                <a:gd name="connsiteY2" fmla="*/ 15271 h 15044"/>
              </a:gdLst>
              <a:ahLst/>
              <a:cxnLst>
                <a:cxn ang="0">
                  <a:pos x="connsiteX0" y="connsiteY0"/>
                </a:cxn>
                <a:cxn ang="0">
                  <a:pos x="connsiteX1" y="connsiteY1"/>
                </a:cxn>
                <a:cxn ang="0">
                  <a:pos x="connsiteX2" y="connsiteY2"/>
                </a:cxn>
              </a:cxnLst>
              <a:rect l="l" t="t" r="r" b="b"/>
              <a:pathLst>
                <a:path w="7522" h="15044">
                  <a:moveTo>
                    <a:pt x="8651" y="15271"/>
                  </a:moveTo>
                  <a:cubicBezTo>
                    <a:pt x="7899" y="13315"/>
                    <a:pt x="6394" y="9403"/>
                    <a:pt x="5642" y="5642"/>
                  </a:cubicBezTo>
                  <a:cubicBezTo>
                    <a:pt x="6394" y="9403"/>
                    <a:pt x="7899" y="13315"/>
                    <a:pt x="8651" y="15271"/>
                  </a:cubicBezTo>
                  <a:close/>
                </a:path>
              </a:pathLst>
            </a:custGeom>
            <a:solidFill>
              <a:srgbClr val="E5BC32"/>
            </a:solid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72EFE9E4-7C2B-4B3A-BC58-7564475B844C}"/>
                </a:ext>
              </a:extLst>
            </p:cNvPr>
            <p:cNvSpPr/>
            <p:nvPr/>
          </p:nvSpPr>
          <p:spPr>
            <a:xfrm>
              <a:off x="2001775" y="5785497"/>
              <a:ext cx="15047" cy="22570"/>
            </a:xfrm>
            <a:custGeom>
              <a:avLst/>
              <a:gdLst>
                <a:gd name="connsiteX0" fmla="*/ 12262 w 15044"/>
                <a:gd name="connsiteY0" fmla="*/ 5642 h 22567"/>
                <a:gd name="connsiteX1" fmla="*/ 5642 w 15044"/>
                <a:gd name="connsiteY1" fmla="*/ 17828 h 22567"/>
                <a:gd name="connsiteX2" fmla="*/ 12262 w 15044"/>
                <a:gd name="connsiteY2" fmla="*/ 5642 h 22567"/>
              </a:gdLst>
              <a:ahLst/>
              <a:cxnLst>
                <a:cxn ang="0">
                  <a:pos x="connsiteX0" y="connsiteY0"/>
                </a:cxn>
                <a:cxn ang="0">
                  <a:pos x="connsiteX1" y="connsiteY1"/>
                </a:cxn>
                <a:cxn ang="0">
                  <a:pos x="connsiteX2" y="connsiteY2"/>
                </a:cxn>
              </a:cxnLst>
              <a:rect l="l" t="t" r="r" b="b"/>
              <a:pathLst>
                <a:path w="15044" h="22567">
                  <a:moveTo>
                    <a:pt x="12262" y="5642"/>
                  </a:moveTo>
                  <a:cubicBezTo>
                    <a:pt x="10306" y="10230"/>
                    <a:pt x="8350" y="14819"/>
                    <a:pt x="5642" y="17828"/>
                  </a:cubicBezTo>
                  <a:cubicBezTo>
                    <a:pt x="8350" y="14819"/>
                    <a:pt x="10306" y="10230"/>
                    <a:pt x="12262" y="5642"/>
                  </a:cubicBezTo>
                  <a:close/>
                </a:path>
              </a:pathLst>
            </a:custGeom>
            <a:solidFill>
              <a:srgbClr val="E5BC32"/>
            </a:solid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30F9BC84-152F-4F6C-8224-26D57C737DF7}"/>
                </a:ext>
              </a:extLst>
            </p:cNvPr>
            <p:cNvSpPr/>
            <p:nvPr/>
          </p:nvSpPr>
          <p:spPr>
            <a:xfrm>
              <a:off x="549844" y="6799870"/>
              <a:ext cx="225700" cy="195607"/>
            </a:xfrm>
            <a:custGeom>
              <a:avLst/>
              <a:gdLst>
                <a:gd name="connsiteX0" fmla="*/ 5642 w 225674"/>
                <a:gd name="connsiteY0" fmla="*/ 5642 h 195584"/>
                <a:gd name="connsiteX1" fmla="*/ 30391 w 225674"/>
                <a:gd name="connsiteY1" fmla="*/ 24072 h 195584"/>
                <a:gd name="connsiteX2" fmla="*/ 52356 w 225674"/>
                <a:gd name="connsiteY2" fmla="*/ 41674 h 195584"/>
                <a:gd name="connsiteX3" fmla="*/ 62286 w 225674"/>
                <a:gd name="connsiteY3" fmla="*/ 50476 h 195584"/>
                <a:gd name="connsiteX4" fmla="*/ 71990 w 225674"/>
                <a:gd name="connsiteY4" fmla="*/ 58901 h 195584"/>
                <a:gd name="connsiteX5" fmla="*/ 90270 w 225674"/>
                <a:gd name="connsiteY5" fmla="*/ 75526 h 195584"/>
                <a:gd name="connsiteX6" fmla="*/ 165269 w 225674"/>
                <a:gd name="connsiteY6" fmla="*/ 131343 h 195584"/>
                <a:gd name="connsiteX7" fmla="*/ 190544 w 225674"/>
                <a:gd name="connsiteY7" fmla="*/ 156994 h 195584"/>
                <a:gd name="connsiteX8" fmla="*/ 208448 w 225674"/>
                <a:gd name="connsiteY8" fmla="*/ 171136 h 195584"/>
                <a:gd name="connsiteX9" fmla="*/ 226953 w 225674"/>
                <a:gd name="connsiteY9" fmla="*/ 184527 h 195584"/>
                <a:gd name="connsiteX10" fmla="*/ 193102 w 225674"/>
                <a:gd name="connsiteY10" fmla="*/ 197390 h 195584"/>
                <a:gd name="connsiteX11" fmla="*/ 186482 w 225674"/>
                <a:gd name="connsiteY11" fmla="*/ 193102 h 195584"/>
                <a:gd name="connsiteX12" fmla="*/ 155264 w 225674"/>
                <a:gd name="connsiteY12" fmla="*/ 163539 h 195584"/>
                <a:gd name="connsiteX13" fmla="*/ 125701 w 225674"/>
                <a:gd name="connsiteY13" fmla="*/ 132697 h 195584"/>
                <a:gd name="connsiteX14" fmla="*/ 83725 w 225674"/>
                <a:gd name="connsiteY14" fmla="*/ 98319 h 195584"/>
                <a:gd name="connsiteX15" fmla="*/ 59954 w 225674"/>
                <a:gd name="connsiteY15" fmla="*/ 79061 h 195584"/>
                <a:gd name="connsiteX16" fmla="*/ 36710 w 225674"/>
                <a:gd name="connsiteY16" fmla="*/ 64844 h 195584"/>
                <a:gd name="connsiteX17" fmla="*/ 20461 w 225674"/>
                <a:gd name="connsiteY17" fmla="*/ 35506 h 195584"/>
                <a:gd name="connsiteX18" fmla="*/ 5642 w 225674"/>
                <a:gd name="connsiteY18" fmla="*/ 5642 h 195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5674" h="195584">
                  <a:moveTo>
                    <a:pt x="5642" y="5642"/>
                  </a:moveTo>
                  <a:cubicBezTo>
                    <a:pt x="14594" y="11810"/>
                    <a:pt x="22643" y="18129"/>
                    <a:pt x="30391" y="24072"/>
                  </a:cubicBezTo>
                  <a:cubicBezTo>
                    <a:pt x="38214" y="29939"/>
                    <a:pt x="45511" y="35807"/>
                    <a:pt x="52356" y="41674"/>
                  </a:cubicBezTo>
                  <a:cubicBezTo>
                    <a:pt x="55742" y="44608"/>
                    <a:pt x="59051" y="47542"/>
                    <a:pt x="62286" y="50476"/>
                  </a:cubicBezTo>
                  <a:cubicBezTo>
                    <a:pt x="65596" y="53335"/>
                    <a:pt x="68831" y="56118"/>
                    <a:pt x="71990" y="58901"/>
                  </a:cubicBezTo>
                  <a:cubicBezTo>
                    <a:pt x="78309" y="64468"/>
                    <a:pt x="84402" y="70034"/>
                    <a:pt x="90270" y="75526"/>
                  </a:cubicBezTo>
                  <a:cubicBezTo>
                    <a:pt x="114116" y="97040"/>
                    <a:pt x="136533" y="116974"/>
                    <a:pt x="165269" y="131343"/>
                  </a:cubicBezTo>
                  <a:cubicBezTo>
                    <a:pt x="172791" y="139993"/>
                    <a:pt x="182495" y="148870"/>
                    <a:pt x="190544" y="156994"/>
                  </a:cubicBezTo>
                  <a:cubicBezTo>
                    <a:pt x="196412" y="161809"/>
                    <a:pt x="202355" y="166472"/>
                    <a:pt x="208448" y="171136"/>
                  </a:cubicBezTo>
                  <a:cubicBezTo>
                    <a:pt x="214616" y="175575"/>
                    <a:pt x="220860" y="179938"/>
                    <a:pt x="226953" y="184527"/>
                  </a:cubicBezTo>
                  <a:cubicBezTo>
                    <a:pt x="216271" y="189416"/>
                    <a:pt x="205815" y="193704"/>
                    <a:pt x="193102" y="197390"/>
                  </a:cubicBezTo>
                  <a:cubicBezTo>
                    <a:pt x="191372" y="196337"/>
                    <a:pt x="188137" y="194155"/>
                    <a:pt x="186482" y="193102"/>
                  </a:cubicBezTo>
                  <a:cubicBezTo>
                    <a:pt x="175575" y="183173"/>
                    <a:pt x="165344" y="173393"/>
                    <a:pt x="155264" y="163539"/>
                  </a:cubicBezTo>
                  <a:cubicBezTo>
                    <a:pt x="145560" y="153383"/>
                    <a:pt x="135781" y="143228"/>
                    <a:pt x="125701" y="132697"/>
                  </a:cubicBezTo>
                  <a:cubicBezTo>
                    <a:pt x="111859" y="122090"/>
                    <a:pt x="97115" y="109377"/>
                    <a:pt x="83725" y="98319"/>
                  </a:cubicBezTo>
                  <a:cubicBezTo>
                    <a:pt x="75751" y="88540"/>
                    <a:pt x="67853" y="83349"/>
                    <a:pt x="59954" y="79061"/>
                  </a:cubicBezTo>
                  <a:cubicBezTo>
                    <a:pt x="52131" y="74698"/>
                    <a:pt x="44157" y="71388"/>
                    <a:pt x="36710" y="64844"/>
                  </a:cubicBezTo>
                  <a:cubicBezTo>
                    <a:pt x="31444" y="55365"/>
                    <a:pt x="25953" y="45436"/>
                    <a:pt x="20461" y="35506"/>
                  </a:cubicBezTo>
                  <a:cubicBezTo>
                    <a:pt x="15120" y="25577"/>
                    <a:pt x="10306" y="15271"/>
                    <a:pt x="5642" y="5642"/>
                  </a:cubicBezTo>
                  <a:close/>
                </a:path>
              </a:pathLst>
            </a:custGeom>
            <a:solidFill>
              <a:srgbClr val="E5B513"/>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E152F99F-8534-4081-9B03-E400D6B23748}"/>
                </a:ext>
              </a:extLst>
            </p:cNvPr>
            <p:cNvSpPr/>
            <p:nvPr/>
          </p:nvSpPr>
          <p:spPr>
            <a:xfrm>
              <a:off x="1247709" y="7079664"/>
              <a:ext cx="127897" cy="30093"/>
            </a:xfrm>
            <a:custGeom>
              <a:avLst/>
              <a:gdLst>
                <a:gd name="connsiteX0" fmla="*/ 5642 w 127882"/>
                <a:gd name="connsiteY0" fmla="*/ 23245 h 30089"/>
                <a:gd name="connsiteX1" fmla="*/ 28435 w 127882"/>
                <a:gd name="connsiteY1" fmla="*/ 17678 h 30089"/>
                <a:gd name="connsiteX2" fmla="*/ 70787 w 127882"/>
                <a:gd name="connsiteY2" fmla="*/ 6996 h 30089"/>
                <a:gd name="connsiteX3" fmla="*/ 87562 w 127882"/>
                <a:gd name="connsiteY3" fmla="*/ 5642 h 30089"/>
                <a:gd name="connsiteX4" fmla="*/ 125099 w 127882"/>
                <a:gd name="connsiteY4" fmla="*/ 8500 h 30089"/>
                <a:gd name="connsiteX5" fmla="*/ 125625 w 127882"/>
                <a:gd name="connsiteY5" fmla="*/ 22793 h 30089"/>
                <a:gd name="connsiteX6" fmla="*/ 87411 w 127882"/>
                <a:gd name="connsiteY6" fmla="*/ 30466 h 30089"/>
                <a:gd name="connsiteX7" fmla="*/ 60631 w 127882"/>
                <a:gd name="connsiteY7" fmla="*/ 28134 h 30089"/>
                <a:gd name="connsiteX8" fmla="*/ 38590 w 127882"/>
                <a:gd name="connsiteY8" fmla="*/ 26780 h 30089"/>
                <a:gd name="connsiteX9" fmla="*/ 5642 w 127882"/>
                <a:gd name="connsiteY9" fmla="*/ 23245 h 3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882" h="30089">
                  <a:moveTo>
                    <a:pt x="5642" y="23245"/>
                  </a:moveTo>
                  <a:cubicBezTo>
                    <a:pt x="19859" y="23997"/>
                    <a:pt x="22492" y="21138"/>
                    <a:pt x="28435" y="17678"/>
                  </a:cubicBezTo>
                  <a:cubicBezTo>
                    <a:pt x="34378" y="14368"/>
                    <a:pt x="43555" y="9854"/>
                    <a:pt x="70787" y="6996"/>
                  </a:cubicBezTo>
                  <a:cubicBezTo>
                    <a:pt x="76428" y="6770"/>
                    <a:pt x="81920" y="6168"/>
                    <a:pt x="87562" y="5642"/>
                  </a:cubicBezTo>
                  <a:cubicBezTo>
                    <a:pt x="100651" y="6545"/>
                    <a:pt x="111935" y="7899"/>
                    <a:pt x="125099" y="8500"/>
                  </a:cubicBezTo>
                  <a:cubicBezTo>
                    <a:pt x="125249" y="13014"/>
                    <a:pt x="125475" y="18280"/>
                    <a:pt x="125625" y="22793"/>
                  </a:cubicBezTo>
                  <a:cubicBezTo>
                    <a:pt x="112311" y="25877"/>
                    <a:pt x="100876" y="28360"/>
                    <a:pt x="87411" y="30466"/>
                  </a:cubicBezTo>
                  <a:cubicBezTo>
                    <a:pt x="79738" y="29413"/>
                    <a:pt x="72592" y="28811"/>
                    <a:pt x="60631" y="28134"/>
                  </a:cubicBezTo>
                  <a:cubicBezTo>
                    <a:pt x="54688" y="27758"/>
                    <a:pt x="47542" y="27307"/>
                    <a:pt x="38590" y="26780"/>
                  </a:cubicBezTo>
                  <a:cubicBezTo>
                    <a:pt x="29639" y="26253"/>
                    <a:pt x="18806" y="24824"/>
                    <a:pt x="5642" y="23245"/>
                  </a:cubicBezTo>
                  <a:close/>
                </a:path>
              </a:pathLst>
            </a:custGeom>
            <a:solidFill>
              <a:srgbClr val="E5B513"/>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63FC20C3-8408-4AB0-8F74-08A3BC493051}"/>
                </a:ext>
              </a:extLst>
            </p:cNvPr>
            <p:cNvSpPr/>
            <p:nvPr/>
          </p:nvSpPr>
          <p:spPr>
            <a:xfrm>
              <a:off x="1849803" y="6647147"/>
              <a:ext cx="195607" cy="240747"/>
            </a:xfrm>
            <a:custGeom>
              <a:avLst/>
              <a:gdLst>
                <a:gd name="connsiteX0" fmla="*/ 5642 w 195584"/>
                <a:gd name="connsiteY0" fmla="*/ 238011 h 240719"/>
                <a:gd name="connsiteX1" fmla="*/ 23244 w 195584"/>
                <a:gd name="connsiteY1" fmla="*/ 206492 h 240719"/>
                <a:gd name="connsiteX2" fmla="*/ 35431 w 195584"/>
                <a:gd name="connsiteY2" fmla="*/ 194606 h 240719"/>
                <a:gd name="connsiteX3" fmla="*/ 52657 w 195584"/>
                <a:gd name="connsiteY3" fmla="*/ 179787 h 240719"/>
                <a:gd name="connsiteX4" fmla="*/ 66724 w 195584"/>
                <a:gd name="connsiteY4" fmla="*/ 152857 h 240719"/>
                <a:gd name="connsiteX5" fmla="*/ 78610 w 195584"/>
                <a:gd name="connsiteY5" fmla="*/ 126678 h 240719"/>
                <a:gd name="connsiteX6" fmla="*/ 103434 w 195584"/>
                <a:gd name="connsiteY6" fmla="*/ 106593 h 240719"/>
                <a:gd name="connsiteX7" fmla="*/ 127807 w 195584"/>
                <a:gd name="connsiteY7" fmla="*/ 85681 h 240719"/>
                <a:gd name="connsiteX8" fmla="*/ 149096 w 195584"/>
                <a:gd name="connsiteY8" fmla="*/ 44383 h 240719"/>
                <a:gd name="connsiteX9" fmla="*/ 171212 w 195584"/>
                <a:gd name="connsiteY9" fmla="*/ 32723 h 240719"/>
                <a:gd name="connsiteX10" fmla="*/ 180539 w 195584"/>
                <a:gd name="connsiteY10" fmla="*/ 22116 h 240719"/>
                <a:gd name="connsiteX11" fmla="*/ 188062 w 195584"/>
                <a:gd name="connsiteY11" fmla="*/ 5642 h 240719"/>
                <a:gd name="connsiteX12" fmla="*/ 182345 w 195584"/>
                <a:gd name="connsiteY12" fmla="*/ 72667 h 240719"/>
                <a:gd name="connsiteX13" fmla="*/ 160078 w 195584"/>
                <a:gd name="connsiteY13" fmla="*/ 102607 h 240719"/>
                <a:gd name="connsiteX14" fmla="*/ 131493 w 195584"/>
                <a:gd name="connsiteY14" fmla="*/ 115620 h 240719"/>
                <a:gd name="connsiteX15" fmla="*/ 106293 w 195584"/>
                <a:gd name="connsiteY15" fmla="*/ 142100 h 240719"/>
                <a:gd name="connsiteX16" fmla="*/ 80415 w 195584"/>
                <a:gd name="connsiteY16" fmla="*/ 167977 h 240719"/>
                <a:gd name="connsiteX17" fmla="*/ 66800 w 195584"/>
                <a:gd name="connsiteY17" fmla="*/ 181743 h 240719"/>
                <a:gd name="connsiteX18" fmla="*/ 52131 w 195584"/>
                <a:gd name="connsiteY18" fmla="*/ 196186 h 240719"/>
                <a:gd name="connsiteX19" fmla="*/ 36860 w 195584"/>
                <a:gd name="connsiteY19" fmla="*/ 210554 h 240719"/>
                <a:gd name="connsiteX20" fmla="*/ 5642 w 195584"/>
                <a:gd name="connsiteY20" fmla="*/ 238011 h 24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5584" h="240719">
                  <a:moveTo>
                    <a:pt x="5642" y="238011"/>
                  </a:moveTo>
                  <a:cubicBezTo>
                    <a:pt x="11886" y="223493"/>
                    <a:pt x="16399" y="214391"/>
                    <a:pt x="23244" y="206492"/>
                  </a:cubicBezTo>
                  <a:cubicBezTo>
                    <a:pt x="26630" y="202505"/>
                    <a:pt x="30541" y="198819"/>
                    <a:pt x="35431" y="194606"/>
                  </a:cubicBezTo>
                  <a:cubicBezTo>
                    <a:pt x="40170" y="190319"/>
                    <a:pt x="45737" y="185579"/>
                    <a:pt x="52657" y="179787"/>
                  </a:cubicBezTo>
                  <a:cubicBezTo>
                    <a:pt x="57472" y="170685"/>
                    <a:pt x="62512" y="161959"/>
                    <a:pt x="66724" y="152857"/>
                  </a:cubicBezTo>
                  <a:cubicBezTo>
                    <a:pt x="71012" y="143830"/>
                    <a:pt x="74999" y="135029"/>
                    <a:pt x="78610" y="126678"/>
                  </a:cubicBezTo>
                  <a:cubicBezTo>
                    <a:pt x="86960" y="120510"/>
                    <a:pt x="95159" y="113589"/>
                    <a:pt x="103434" y="106593"/>
                  </a:cubicBezTo>
                  <a:cubicBezTo>
                    <a:pt x="111634" y="99598"/>
                    <a:pt x="120059" y="92602"/>
                    <a:pt x="127807" y="85681"/>
                  </a:cubicBezTo>
                  <a:cubicBezTo>
                    <a:pt x="134728" y="71539"/>
                    <a:pt x="142100" y="58073"/>
                    <a:pt x="149096" y="44383"/>
                  </a:cubicBezTo>
                  <a:cubicBezTo>
                    <a:pt x="157069" y="41298"/>
                    <a:pt x="164517" y="38289"/>
                    <a:pt x="171212" y="32723"/>
                  </a:cubicBezTo>
                  <a:cubicBezTo>
                    <a:pt x="174521" y="29939"/>
                    <a:pt x="177681" y="26479"/>
                    <a:pt x="180539" y="22116"/>
                  </a:cubicBezTo>
                  <a:cubicBezTo>
                    <a:pt x="183473" y="17753"/>
                    <a:pt x="186031" y="12412"/>
                    <a:pt x="188062" y="5642"/>
                  </a:cubicBezTo>
                  <a:cubicBezTo>
                    <a:pt x="201076" y="13315"/>
                    <a:pt x="146237" y="61910"/>
                    <a:pt x="182345" y="72667"/>
                  </a:cubicBezTo>
                  <a:cubicBezTo>
                    <a:pt x="175349" y="82070"/>
                    <a:pt x="167149" y="93128"/>
                    <a:pt x="160078" y="102607"/>
                  </a:cubicBezTo>
                  <a:cubicBezTo>
                    <a:pt x="150525" y="106969"/>
                    <a:pt x="141046" y="111257"/>
                    <a:pt x="131493" y="115620"/>
                  </a:cubicBezTo>
                  <a:cubicBezTo>
                    <a:pt x="122842" y="124723"/>
                    <a:pt x="114868" y="133675"/>
                    <a:pt x="106293" y="142100"/>
                  </a:cubicBezTo>
                  <a:cubicBezTo>
                    <a:pt x="97792" y="150600"/>
                    <a:pt x="89292" y="159101"/>
                    <a:pt x="80415" y="167977"/>
                  </a:cubicBezTo>
                  <a:cubicBezTo>
                    <a:pt x="76579" y="172265"/>
                    <a:pt x="72291" y="176252"/>
                    <a:pt x="66800" y="181743"/>
                  </a:cubicBezTo>
                  <a:cubicBezTo>
                    <a:pt x="61985" y="186482"/>
                    <a:pt x="57096" y="191297"/>
                    <a:pt x="52131" y="196186"/>
                  </a:cubicBezTo>
                  <a:cubicBezTo>
                    <a:pt x="47241" y="201076"/>
                    <a:pt x="42126" y="205890"/>
                    <a:pt x="36860" y="210554"/>
                  </a:cubicBezTo>
                  <a:cubicBezTo>
                    <a:pt x="26329" y="219882"/>
                    <a:pt x="16023" y="229285"/>
                    <a:pt x="5642" y="238011"/>
                  </a:cubicBezTo>
                  <a:close/>
                </a:path>
              </a:pathLst>
            </a:custGeom>
            <a:solidFill>
              <a:srgbClr val="E5B513"/>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99B444BD-C065-4CE5-9052-C27E5160DB5A}"/>
                </a:ext>
              </a:extLst>
            </p:cNvPr>
            <p:cNvSpPr/>
            <p:nvPr/>
          </p:nvSpPr>
          <p:spPr>
            <a:xfrm>
              <a:off x="1842279" y="6879543"/>
              <a:ext cx="15047" cy="15047"/>
            </a:xfrm>
            <a:custGeom>
              <a:avLst/>
              <a:gdLst>
                <a:gd name="connsiteX0" fmla="*/ 5642 w 15044"/>
                <a:gd name="connsiteY0" fmla="*/ 11735 h 15044"/>
                <a:gd name="connsiteX1" fmla="*/ 13089 w 15044"/>
                <a:gd name="connsiteY1" fmla="*/ 5642 h 15044"/>
                <a:gd name="connsiteX2" fmla="*/ 5642 w 15044"/>
                <a:gd name="connsiteY2" fmla="*/ 11735 h 15044"/>
              </a:gdLst>
              <a:ahLst/>
              <a:cxnLst>
                <a:cxn ang="0">
                  <a:pos x="connsiteX0" y="connsiteY0"/>
                </a:cxn>
                <a:cxn ang="0">
                  <a:pos x="connsiteX1" y="connsiteY1"/>
                </a:cxn>
                <a:cxn ang="0">
                  <a:pos x="connsiteX2" y="connsiteY2"/>
                </a:cxn>
              </a:cxnLst>
              <a:rect l="l" t="t" r="r" b="b"/>
              <a:pathLst>
                <a:path w="15044" h="15044">
                  <a:moveTo>
                    <a:pt x="5642" y="11735"/>
                  </a:moveTo>
                  <a:cubicBezTo>
                    <a:pt x="8651" y="9253"/>
                    <a:pt x="11660" y="6845"/>
                    <a:pt x="13089" y="5642"/>
                  </a:cubicBezTo>
                  <a:cubicBezTo>
                    <a:pt x="11660" y="6845"/>
                    <a:pt x="8651" y="9253"/>
                    <a:pt x="5642" y="11735"/>
                  </a:cubicBezTo>
                  <a:close/>
                </a:path>
              </a:pathLst>
            </a:custGeom>
            <a:solidFill>
              <a:srgbClr val="E5B513"/>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89C38AB6-6D12-4FF3-B438-425EE5858BCA}"/>
                </a:ext>
              </a:extLst>
            </p:cNvPr>
            <p:cNvSpPr/>
            <p:nvPr/>
          </p:nvSpPr>
          <p:spPr>
            <a:xfrm>
              <a:off x="2108380" y="6334777"/>
              <a:ext cx="30093" cy="97803"/>
            </a:xfrm>
            <a:custGeom>
              <a:avLst/>
              <a:gdLst>
                <a:gd name="connsiteX0" fmla="*/ 13465 w 30089"/>
                <a:gd name="connsiteY0" fmla="*/ 95987 h 97792"/>
                <a:gd name="connsiteX1" fmla="*/ 10231 w 30089"/>
                <a:gd name="connsiteY1" fmla="*/ 69809 h 97792"/>
                <a:gd name="connsiteX2" fmla="*/ 5642 w 30089"/>
                <a:gd name="connsiteY2" fmla="*/ 45285 h 97792"/>
                <a:gd name="connsiteX3" fmla="*/ 17527 w 30089"/>
                <a:gd name="connsiteY3" fmla="*/ 24975 h 97792"/>
                <a:gd name="connsiteX4" fmla="*/ 28886 w 30089"/>
                <a:gd name="connsiteY4" fmla="*/ 5642 h 97792"/>
                <a:gd name="connsiteX5" fmla="*/ 29262 w 30089"/>
                <a:gd name="connsiteY5" fmla="*/ 38290 h 97792"/>
                <a:gd name="connsiteX6" fmla="*/ 28585 w 30089"/>
                <a:gd name="connsiteY6" fmla="*/ 71238 h 97792"/>
                <a:gd name="connsiteX7" fmla="*/ 13465 w 30089"/>
                <a:gd name="connsiteY7" fmla="*/ 95987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089" h="97792">
                  <a:moveTo>
                    <a:pt x="13465" y="95987"/>
                  </a:moveTo>
                  <a:cubicBezTo>
                    <a:pt x="12713" y="86584"/>
                    <a:pt x="11509" y="78008"/>
                    <a:pt x="10231" y="69809"/>
                  </a:cubicBezTo>
                  <a:cubicBezTo>
                    <a:pt x="8877" y="61609"/>
                    <a:pt x="6996" y="53560"/>
                    <a:pt x="5642" y="45285"/>
                  </a:cubicBezTo>
                  <a:cubicBezTo>
                    <a:pt x="9779" y="37914"/>
                    <a:pt x="13616" y="31294"/>
                    <a:pt x="17527" y="24975"/>
                  </a:cubicBezTo>
                  <a:cubicBezTo>
                    <a:pt x="21289" y="18505"/>
                    <a:pt x="24975" y="12337"/>
                    <a:pt x="28886" y="5642"/>
                  </a:cubicBezTo>
                  <a:cubicBezTo>
                    <a:pt x="29187" y="16474"/>
                    <a:pt x="29563" y="27382"/>
                    <a:pt x="29262" y="38290"/>
                  </a:cubicBezTo>
                  <a:cubicBezTo>
                    <a:pt x="29187" y="49197"/>
                    <a:pt x="29037" y="60255"/>
                    <a:pt x="28585" y="71238"/>
                  </a:cubicBezTo>
                  <a:cubicBezTo>
                    <a:pt x="23771" y="79663"/>
                    <a:pt x="18957" y="88088"/>
                    <a:pt x="13465" y="95987"/>
                  </a:cubicBezTo>
                  <a:close/>
                </a:path>
              </a:pathLst>
            </a:custGeom>
            <a:solidFill>
              <a:srgbClr val="E5B513"/>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79272010-2669-47BE-8850-8EA043CB5414}"/>
                </a:ext>
              </a:extLst>
            </p:cNvPr>
            <p:cNvSpPr/>
            <p:nvPr/>
          </p:nvSpPr>
          <p:spPr>
            <a:xfrm>
              <a:off x="2114022" y="6425132"/>
              <a:ext cx="7523" cy="15047"/>
            </a:xfrm>
            <a:custGeom>
              <a:avLst/>
              <a:gdLst>
                <a:gd name="connsiteX0" fmla="*/ 5642 w 7522"/>
                <a:gd name="connsiteY0" fmla="*/ 12939 h 15044"/>
                <a:gd name="connsiteX1" fmla="*/ 7823 w 7522"/>
                <a:gd name="connsiteY1" fmla="*/ 5642 h 15044"/>
                <a:gd name="connsiteX2" fmla="*/ 5642 w 7522"/>
                <a:gd name="connsiteY2" fmla="*/ 12939 h 15044"/>
              </a:gdLst>
              <a:ahLst/>
              <a:cxnLst>
                <a:cxn ang="0">
                  <a:pos x="connsiteX0" y="connsiteY0"/>
                </a:cxn>
                <a:cxn ang="0">
                  <a:pos x="connsiteX1" y="connsiteY1"/>
                </a:cxn>
                <a:cxn ang="0">
                  <a:pos x="connsiteX2" y="connsiteY2"/>
                </a:cxn>
              </a:cxnLst>
              <a:rect l="l" t="t" r="r" b="b"/>
              <a:pathLst>
                <a:path w="7522" h="15044">
                  <a:moveTo>
                    <a:pt x="5642" y="12939"/>
                  </a:moveTo>
                  <a:cubicBezTo>
                    <a:pt x="6168" y="11133"/>
                    <a:pt x="7297" y="7447"/>
                    <a:pt x="7823" y="5642"/>
                  </a:cubicBezTo>
                  <a:cubicBezTo>
                    <a:pt x="7297" y="7522"/>
                    <a:pt x="6168" y="11208"/>
                    <a:pt x="5642" y="12939"/>
                  </a:cubicBezTo>
                  <a:close/>
                </a:path>
              </a:pathLst>
            </a:custGeom>
            <a:solidFill>
              <a:srgbClr val="E5B513"/>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D679B0D7-5CCB-4C68-B668-ACFCE53F3B1D}"/>
                </a:ext>
              </a:extLst>
            </p:cNvPr>
            <p:cNvSpPr/>
            <p:nvPr/>
          </p:nvSpPr>
          <p:spPr>
            <a:xfrm>
              <a:off x="2053460" y="5834625"/>
              <a:ext cx="15047" cy="15047"/>
            </a:xfrm>
            <a:custGeom>
              <a:avLst/>
              <a:gdLst>
                <a:gd name="connsiteX0" fmla="*/ 12713 w 15044"/>
                <a:gd name="connsiteY0" fmla="*/ 13014 h 15044"/>
                <a:gd name="connsiteX1" fmla="*/ 5642 w 15044"/>
                <a:gd name="connsiteY1" fmla="*/ 5642 h 15044"/>
                <a:gd name="connsiteX2" fmla="*/ 12713 w 15044"/>
                <a:gd name="connsiteY2" fmla="*/ 13014 h 15044"/>
              </a:gdLst>
              <a:ahLst/>
              <a:cxnLst>
                <a:cxn ang="0">
                  <a:pos x="connsiteX0" y="connsiteY0"/>
                </a:cxn>
                <a:cxn ang="0">
                  <a:pos x="connsiteX1" y="connsiteY1"/>
                </a:cxn>
                <a:cxn ang="0">
                  <a:pos x="connsiteX2" y="connsiteY2"/>
                </a:cxn>
              </a:cxnLst>
              <a:rect l="l" t="t" r="r" b="b"/>
              <a:pathLst>
                <a:path w="15044" h="15044">
                  <a:moveTo>
                    <a:pt x="12713" y="13014"/>
                  </a:moveTo>
                  <a:cubicBezTo>
                    <a:pt x="10607" y="9854"/>
                    <a:pt x="7748" y="6921"/>
                    <a:pt x="5642" y="5642"/>
                  </a:cubicBezTo>
                  <a:cubicBezTo>
                    <a:pt x="7823" y="6921"/>
                    <a:pt x="10607" y="9854"/>
                    <a:pt x="12713" y="13014"/>
                  </a:cubicBezTo>
                  <a:close/>
                </a:path>
              </a:pathLst>
            </a:custGeom>
            <a:solidFill>
              <a:srgbClr val="E5B200"/>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F3263E26-058F-47EC-9914-CDEFE02B5680}"/>
                </a:ext>
              </a:extLst>
            </p:cNvPr>
            <p:cNvSpPr/>
            <p:nvPr/>
          </p:nvSpPr>
          <p:spPr>
            <a:xfrm>
              <a:off x="3487411" y="6382638"/>
              <a:ext cx="45140" cy="45140"/>
            </a:xfrm>
            <a:custGeom>
              <a:avLst/>
              <a:gdLst>
                <a:gd name="connsiteX0" fmla="*/ 31519 w 45134"/>
                <a:gd name="connsiteY0" fmla="*/ 39933 h 45134"/>
                <a:gd name="connsiteX1" fmla="*/ 5642 w 45134"/>
                <a:gd name="connsiteY1" fmla="*/ 18720 h 45134"/>
                <a:gd name="connsiteX2" fmla="*/ 8124 w 45134"/>
                <a:gd name="connsiteY2" fmla="*/ 27220 h 45134"/>
                <a:gd name="connsiteX3" fmla="*/ 31519 w 45134"/>
                <a:gd name="connsiteY3" fmla="*/ 39933 h 45134"/>
              </a:gdLst>
              <a:ahLst/>
              <a:cxnLst>
                <a:cxn ang="0">
                  <a:pos x="connsiteX0" y="connsiteY0"/>
                </a:cxn>
                <a:cxn ang="0">
                  <a:pos x="connsiteX1" y="connsiteY1"/>
                </a:cxn>
                <a:cxn ang="0">
                  <a:pos x="connsiteX2" y="connsiteY2"/>
                </a:cxn>
                <a:cxn ang="0">
                  <a:pos x="connsiteX3" y="connsiteY3"/>
                </a:cxn>
              </a:cxnLst>
              <a:rect l="l" t="t" r="r" b="b"/>
              <a:pathLst>
                <a:path w="45134" h="45134">
                  <a:moveTo>
                    <a:pt x="31519" y="39933"/>
                  </a:moveTo>
                  <a:cubicBezTo>
                    <a:pt x="65145" y="-14530"/>
                    <a:pt x="31068" y="10069"/>
                    <a:pt x="5642" y="18720"/>
                  </a:cubicBezTo>
                  <a:cubicBezTo>
                    <a:pt x="6545" y="21352"/>
                    <a:pt x="7297" y="24211"/>
                    <a:pt x="8124" y="27220"/>
                  </a:cubicBezTo>
                  <a:cubicBezTo>
                    <a:pt x="15647" y="31207"/>
                    <a:pt x="23545" y="35344"/>
                    <a:pt x="31519" y="39933"/>
                  </a:cubicBezTo>
                  <a:close/>
                </a:path>
              </a:pathLst>
            </a:custGeom>
            <a:solidFill>
              <a:srgbClr val="E29645"/>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FCA89C3B-0758-42E6-9BBE-AFAD739F1983}"/>
                </a:ext>
              </a:extLst>
            </p:cNvPr>
            <p:cNvSpPr/>
            <p:nvPr/>
          </p:nvSpPr>
          <p:spPr>
            <a:xfrm>
              <a:off x="3478759" y="6395641"/>
              <a:ext cx="15047" cy="15047"/>
            </a:xfrm>
            <a:custGeom>
              <a:avLst/>
              <a:gdLst>
                <a:gd name="connsiteX0" fmla="*/ 16775 w 15044"/>
                <a:gd name="connsiteY0" fmla="*/ 14142 h 15044"/>
                <a:gd name="connsiteX1" fmla="*/ 14293 w 15044"/>
                <a:gd name="connsiteY1" fmla="*/ 5642 h 15044"/>
                <a:gd name="connsiteX2" fmla="*/ 5642 w 15044"/>
                <a:gd name="connsiteY2" fmla="*/ 7974 h 15044"/>
                <a:gd name="connsiteX3" fmla="*/ 16775 w 15044"/>
                <a:gd name="connsiteY3" fmla="*/ 14142 h 15044"/>
              </a:gdLst>
              <a:ahLst/>
              <a:cxnLst>
                <a:cxn ang="0">
                  <a:pos x="connsiteX0" y="connsiteY0"/>
                </a:cxn>
                <a:cxn ang="0">
                  <a:pos x="connsiteX1" y="connsiteY1"/>
                </a:cxn>
                <a:cxn ang="0">
                  <a:pos x="connsiteX2" y="connsiteY2"/>
                </a:cxn>
                <a:cxn ang="0">
                  <a:pos x="connsiteX3" y="connsiteY3"/>
                </a:cxn>
              </a:cxnLst>
              <a:rect l="l" t="t" r="r" b="b"/>
              <a:pathLst>
                <a:path w="15044" h="15044">
                  <a:moveTo>
                    <a:pt x="16775" y="14142"/>
                  </a:moveTo>
                  <a:cubicBezTo>
                    <a:pt x="15948" y="11133"/>
                    <a:pt x="15271" y="8275"/>
                    <a:pt x="14293" y="5642"/>
                  </a:cubicBezTo>
                  <a:cubicBezTo>
                    <a:pt x="11058" y="6770"/>
                    <a:pt x="8199" y="7598"/>
                    <a:pt x="5642" y="7974"/>
                  </a:cubicBezTo>
                  <a:cubicBezTo>
                    <a:pt x="9253" y="10080"/>
                    <a:pt x="13014" y="12111"/>
                    <a:pt x="16775" y="14142"/>
                  </a:cubicBezTo>
                  <a:close/>
                </a:path>
              </a:pathLst>
            </a:custGeom>
            <a:solidFill>
              <a:srgbClr val="E29645"/>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66631A02-CFED-4883-842A-C30B051E7608}"/>
                </a:ext>
              </a:extLst>
            </p:cNvPr>
            <p:cNvSpPr/>
            <p:nvPr/>
          </p:nvSpPr>
          <p:spPr>
            <a:xfrm>
              <a:off x="3489893" y="6404218"/>
              <a:ext cx="30093" cy="45140"/>
            </a:xfrm>
            <a:custGeom>
              <a:avLst/>
              <a:gdLst>
                <a:gd name="connsiteX0" fmla="*/ 11058 w 30089"/>
                <a:gd name="connsiteY0" fmla="*/ 45511 h 45134"/>
                <a:gd name="connsiteX1" fmla="*/ 29037 w 30089"/>
                <a:gd name="connsiteY1" fmla="*/ 18355 h 45134"/>
                <a:gd name="connsiteX2" fmla="*/ 5642 w 30089"/>
                <a:gd name="connsiteY2" fmla="*/ 5642 h 45134"/>
                <a:gd name="connsiteX3" fmla="*/ 11058 w 30089"/>
                <a:gd name="connsiteY3" fmla="*/ 45511 h 45134"/>
              </a:gdLst>
              <a:ahLst/>
              <a:cxnLst>
                <a:cxn ang="0">
                  <a:pos x="connsiteX0" y="connsiteY0"/>
                </a:cxn>
                <a:cxn ang="0">
                  <a:pos x="connsiteX1" y="connsiteY1"/>
                </a:cxn>
                <a:cxn ang="0">
                  <a:pos x="connsiteX2" y="connsiteY2"/>
                </a:cxn>
                <a:cxn ang="0">
                  <a:pos x="connsiteX3" y="connsiteY3"/>
                </a:cxn>
              </a:cxnLst>
              <a:rect l="l" t="t" r="r" b="b"/>
              <a:pathLst>
                <a:path w="30089" h="45134">
                  <a:moveTo>
                    <a:pt x="11058" y="45511"/>
                  </a:moveTo>
                  <a:cubicBezTo>
                    <a:pt x="18505" y="34754"/>
                    <a:pt x="24373" y="25877"/>
                    <a:pt x="29037" y="18355"/>
                  </a:cubicBezTo>
                  <a:cubicBezTo>
                    <a:pt x="21063" y="13766"/>
                    <a:pt x="13164" y="9704"/>
                    <a:pt x="5642" y="5642"/>
                  </a:cubicBezTo>
                  <a:cubicBezTo>
                    <a:pt x="8500" y="16549"/>
                    <a:pt x="10531" y="29563"/>
                    <a:pt x="11058" y="45511"/>
                  </a:cubicBezTo>
                  <a:close/>
                </a:path>
              </a:pathLst>
            </a:custGeom>
            <a:solidFill>
              <a:srgbClr val="E29645"/>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8B2E6565-E5C1-4668-B29E-7C0B24F941BB}"/>
                </a:ext>
              </a:extLst>
            </p:cNvPr>
            <p:cNvSpPr/>
            <p:nvPr/>
          </p:nvSpPr>
          <p:spPr>
            <a:xfrm>
              <a:off x="3467319" y="6391653"/>
              <a:ext cx="22570" cy="15047"/>
            </a:xfrm>
            <a:custGeom>
              <a:avLst/>
              <a:gdLst>
                <a:gd name="connsiteX0" fmla="*/ 17079 w 22567"/>
                <a:gd name="connsiteY0" fmla="*/ 12036 h 15044"/>
                <a:gd name="connsiteX1" fmla="*/ 5645 w 22567"/>
                <a:gd name="connsiteY1" fmla="*/ 5642 h 15044"/>
                <a:gd name="connsiteX2" fmla="*/ 17079 w 22567"/>
                <a:gd name="connsiteY2" fmla="*/ 12036 h 15044"/>
              </a:gdLst>
              <a:ahLst/>
              <a:cxnLst>
                <a:cxn ang="0">
                  <a:pos x="connsiteX0" y="connsiteY0"/>
                </a:cxn>
                <a:cxn ang="0">
                  <a:pos x="connsiteX1" y="connsiteY1"/>
                </a:cxn>
                <a:cxn ang="0">
                  <a:pos x="connsiteX2" y="connsiteY2"/>
                </a:cxn>
              </a:cxnLst>
              <a:rect l="l" t="t" r="r" b="b"/>
              <a:pathLst>
                <a:path w="22567" h="15044">
                  <a:moveTo>
                    <a:pt x="17079" y="12036"/>
                  </a:moveTo>
                  <a:cubicBezTo>
                    <a:pt x="13093" y="10005"/>
                    <a:pt x="9557" y="7598"/>
                    <a:pt x="5645" y="5642"/>
                  </a:cubicBezTo>
                  <a:cubicBezTo>
                    <a:pt x="5495" y="11961"/>
                    <a:pt x="10234" y="13240"/>
                    <a:pt x="17079" y="12036"/>
                  </a:cubicBezTo>
                  <a:close/>
                </a:path>
              </a:pathLst>
            </a:custGeom>
            <a:solidFill>
              <a:srgbClr val="E29645"/>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2C2015C2-096A-4F00-B7FE-77FE86C1B2AE}"/>
                </a:ext>
              </a:extLst>
            </p:cNvPr>
            <p:cNvSpPr/>
            <p:nvPr/>
          </p:nvSpPr>
          <p:spPr>
            <a:xfrm>
              <a:off x="2863422" y="6085904"/>
              <a:ext cx="233224" cy="722242"/>
            </a:xfrm>
            <a:custGeom>
              <a:avLst/>
              <a:gdLst>
                <a:gd name="connsiteX0" fmla="*/ 26708 w 233196"/>
                <a:gd name="connsiteY0" fmla="*/ 5642 h 722157"/>
                <a:gd name="connsiteX1" fmla="*/ 10685 w 233196"/>
                <a:gd name="connsiteY1" fmla="*/ 96438 h 722157"/>
                <a:gd name="connsiteX2" fmla="*/ 5644 w 233196"/>
                <a:gd name="connsiteY2" fmla="*/ 189642 h 722157"/>
                <a:gd name="connsiteX3" fmla="*/ 31597 w 233196"/>
                <a:gd name="connsiteY3" fmla="*/ 380788 h 722157"/>
                <a:gd name="connsiteX4" fmla="*/ 64696 w 233196"/>
                <a:gd name="connsiteY4" fmla="*/ 476474 h 722157"/>
                <a:gd name="connsiteX5" fmla="*/ 86586 w 233196"/>
                <a:gd name="connsiteY5" fmla="*/ 523489 h 722157"/>
                <a:gd name="connsiteX6" fmla="*/ 99074 w 233196"/>
                <a:gd name="connsiteY6" fmla="*/ 546659 h 722157"/>
                <a:gd name="connsiteX7" fmla="*/ 105543 w 233196"/>
                <a:gd name="connsiteY7" fmla="*/ 558168 h 722157"/>
                <a:gd name="connsiteX8" fmla="*/ 112464 w 233196"/>
                <a:gd name="connsiteY8" fmla="*/ 569527 h 722157"/>
                <a:gd name="connsiteX9" fmla="*/ 126681 w 233196"/>
                <a:gd name="connsiteY9" fmla="*/ 592094 h 722157"/>
                <a:gd name="connsiteX10" fmla="*/ 141952 w 233196"/>
                <a:gd name="connsiteY10" fmla="*/ 614135 h 722157"/>
                <a:gd name="connsiteX11" fmla="*/ 172568 w 233196"/>
                <a:gd name="connsiteY11" fmla="*/ 654456 h 722157"/>
                <a:gd name="connsiteX12" fmla="*/ 234930 w 233196"/>
                <a:gd name="connsiteY12" fmla="*/ 723512 h 722157"/>
                <a:gd name="connsiteX13" fmla="*/ 199574 w 233196"/>
                <a:gd name="connsiteY13" fmla="*/ 618423 h 722157"/>
                <a:gd name="connsiteX14" fmla="*/ 184980 w 233196"/>
                <a:gd name="connsiteY14" fmla="*/ 565916 h 722157"/>
                <a:gd name="connsiteX15" fmla="*/ 172493 w 233196"/>
                <a:gd name="connsiteY15" fmla="*/ 516042 h 722157"/>
                <a:gd name="connsiteX16" fmla="*/ 138040 w 233196"/>
                <a:gd name="connsiteY16" fmla="*/ 384399 h 722157"/>
                <a:gd name="connsiteX17" fmla="*/ 95914 w 233196"/>
                <a:gd name="connsiteY17" fmla="*/ 264264 h 722157"/>
                <a:gd name="connsiteX18" fmla="*/ 53939 w 233196"/>
                <a:gd name="connsiteY18" fmla="*/ 140144 h 722157"/>
                <a:gd name="connsiteX19" fmla="*/ 26708 w 233196"/>
                <a:gd name="connsiteY19" fmla="*/ 5642 h 722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3196" h="722157">
                  <a:moveTo>
                    <a:pt x="26708" y="5642"/>
                  </a:moveTo>
                  <a:cubicBezTo>
                    <a:pt x="19411" y="35431"/>
                    <a:pt x="14371" y="65746"/>
                    <a:pt x="10685" y="96438"/>
                  </a:cubicBezTo>
                  <a:cubicBezTo>
                    <a:pt x="7149" y="127130"/>
                    <a:pt x="5569" y="158273"/>
                    <a:pt x="5644" y="189642"/>
                  </a:cubicBezTo>
                  <a:cubicBezTo>
                    <a:pt x="6246" y="252455"/>
                    <a:pt x="14220" y="316621"/>
                    <a:pt x="31597" y="380788"/>
                  </a:cubicBezTo>
                  <a:cubicBezTo>
                    <a:pt x="40248" y="412833"/>
                    <a:pt x="51080" y="444879"/>
                    <a:pt x="64696" y="476474"/>
                  </a:cubicBezTo>
                  <a:cubicBezTo>
                    <a:pt x="71240" y="492271"/>
                    <a:pt x="78913" y="507918"/>
                    <a:pt x="86586" y="523489"/>
                  </a:cubicBezTo>
                  <a:cubicBezTo>
                    <a:pt x="90573" y="531238"/>
                    <a:pt x="94861" y="538910"/>
                    <a:pt x="99074" y="546659"/>
                  </a:cubicBezTo>
                  <a:lnTo>
                    <a:pt x="105543" y="558168"/>
                  </a:lnTo>
                  <a:lnTo>
                    <a:pt x="112464" y="569527"/>
                  </a:lnTo>
                  <a:cubicBezTo>
                    <a:pt x="117128" y="577049"/>
                    <a:pt x="121716" y="584647"/>
                    <a:pt x="126681" y="592094"/>
                  </a:cubicBezTo>
                  <a:cubicBezTo>
                    <a:pt x="131721" y="599466"/>
                    <a:pt x="136761" y="606838"/>
                    <a:pt x="141952" y="614135"/>
                  </a:cubicBezTo>
                  <a:cubicBezTo>
                    <a:pt x="152257" y="628804"/>
                    <a:pt x="162112" y="641442"/>
                    <a:pt x="172568" y="654456"/>
                  </a:cubicBezTo>
                  <a:cubicBezTo>
                    <a:pt x="193180" y="679807"/>
                    <a:pt x="214168" y="702675"/>
                    <a:pt x="234930" y="723512"/>
                  </a:cubicBezTo>
                  <a:cubicBezTo>
                    <a:pt x="221690" y="689134"/>
                    <a:pt x="209880" y="653553"/>
                    <a:pt x="199574" y="618423"/>
                  </a:cubicBezTo>
                  <a:cubicBezTo>
                    <a:pt x="194459" y="600971"/>
                    <a:pt x="189795" y="583594"/>
                    <a:pt x="184980" y="565916"/>
                  </a:cubicBezTo>
                  <a:cubicBezTo>
                    <a:pt x="180091" y="548615"/>
                    <a:pt x="176405" y="531764"/>
                    <a:pt x="172493" y="516042"/>
                  </a:cubicBezTo>
                  <a:cubicBezTo>
                    <a:pt x="162338" y="467898"/>
                    <a:pt x="150979" y="425246"/>
                    <a:pt x="138040" y="384399"/>
                  </a:cubicBezTo>
                  <a:cubicBezTo>
                    <a:pt x="125101" y="343552"/>
                    <a:pt x="110583" y="304359"/>
                    <a:pt x="95914" y="264264"/>
                  </a:cubicBezTo>
                  <a:cubicBezTo>
                    <a:pt x="81245" y="224170"/>
                    <a:pt x="66426" y="183172"/>
                    <a:pt x="53939" y="140144"/>
                  </a:cubicBezTo>
                  <a:cubicBezTo>
                    <a:pt x="41376" y="97191"/>
                    <a:pt x="31371" y="52206"/>
                    <a:pt x="26708" y="5642"/>
                  </a:cubicBezTo>
                  <a:close/>
                </a:path>
              </a:pathLst>
            </a:custGeom>
            <a:solidFill>
              <a:srgbClr val="E4B37D"/>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9EF76899-EEAF-4BBF-8643-E491EFC932BA}"/>
                </a:ext>
              </a:extLst>
            </p:cNvPr>
            <p:cNvSpPr/>
            <p:nvPr/>
          </p:nvSpPr>
          <p:spPr>
            <a:xfrm>
              <a:off x="3337846" y="6987879"/>
              <a:ext cx="225700" cy="97803"/>
            </a:xfrm>
            <a:custGeom>
              <a:avLst/>
              <a:gdLst>
                <a:gd name="connsiteX0" fmla="*/ 5642 w 225674"/>
                <a:gd name="connsiteY0" fmla="*/ 5642 h 97792"/>
                <a:gd name="connsiteX1" fmla="*/ 29338 w 225674"/>
                <a:gd name="connsiteY1" fmla="*/ 18881 h 97792"/>
                <a:gd name="connsiteX2" fmla="*/ 41299 w 225674"/>
                <a:gd name="connsiteY2" fmla="*/ 25426 h 97792"/>
                <a:gd name="connsiteX3" fmla="*/ 53786 w 225674"/>
                <a:gd name="connsiteY3" fmla="*/ 31820 h 97792"/>
                <a:gd name="connsiteX4" fmla="*/ 78986 w 225674"/>
                <a:gd name="connsiteY4" fmla="*/ 44383 h 97792"/>
                <a:gd name="connsiteX5" fmla="*/ 105465 w 225674"/>
                <a:gd name="connsiteY5" fmla="*/ 56419 h 97792"/>
                <a:gd name="connsiteX6" fmla="*/ 161056 w 225674"/>
                <a:gd name="connsiteY6" fmla="*/ 78911 h 97792"/>
                <a:gd name="connsiteX7" fmla="*/ 190770 w 225674"/>
                <a:gd name="connsiteY7" fmla="*/ 89066 h 97792"/>
                <a:gd name="connsiteX8" fmla="*/ 221386 w 225674"/>
                <a:gd name="connsiteY8" fmla="*/ 98469 h 97792"/>
                <a:gd name="connsiteX9" fmla="*/ 192651 w 225674"/>
                <a:gd name="connsiteY9" fmla="*/ 85004 h 97792"/>
                <a:gd name="connsiteX10" fmla="*/ 164517 w 225674"/>
                <a:gd name="connsiteY10" fmla="*/ 71765 h 97792"/>
                <a:gd name="connsiteX11" fmla="*/ 137436 w 225674"/>
                <a:gd name="connsiteY11" fmla="*/ 58751 h 97792"/>
                <a:gd name="connsiteX12" fmla="*/ 123895 w 225674"/>
                <a:gd name="connsiteY12" fmla="*/ 52507 h 97792"/>
                <a:gd name="connsiteX13" fmla="*/ 110806 w 225674"/>
                <a:gd name="connsiteY13" fmla="*/ 46339 h 97792"/>
                <a:gd name="connsiteX14" fmla="*/ 84327 w 225674"/>
                <a:gd name="connsiteY14" fmla="*/ 34679 h 97792"/>
                <a:gd name="connsiteX15" fmla="*/ 58375 w 225674"/>
                <a:gd name="connsiteY15" fmla="*/ 23847 h 97792"/>
                <a:gd name="connsiteX16" fmla="*/ 45135 w 225674"/>
                <a:gd name="connsiteY16" fmla="*/ 18881 h 97792"/>
                <a:gd name="connsiteX17" fmla="*/ 32196 w 225674"/>
                <a:gd name="connsiteY17" fmla="*/ 14067 h 97792"/>
                <a:gd name="connsiteX18" fmla="*/ 5642 w 225674"/>
                <a:gd name="connsiteY18" fmla="*/ 5642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5674" h="97792">
                  <a:moveTo>
                    <a:pt x="5642" y="5642"/>
                  </a:moveTo>
                  <a:lnTo>
                    <a:pt x="29338" y="18881"/>
                  </a:lnTo>
                  <a:lnTo>
                    <a:pt x="41299" y="25426"/>
                  </a:lnTo>
                  <a:cubicBezTo>
                    <a:pt x="45361" y="27608"/>
                    <a:pt x="49573" y="29714"/>
                    <a:pt x="53786" y="31820"/>
                  </a:cubicBezTo>
                  <a:lnTo>
                    <a:pt x="78986" y="44383"/>
                  </a:lnTo>
                  <a:cubicBezTo>
                    <a:pt x="87562" y="48520"/>
                    <a:pt x="96589" y="52432"/>
                    <a:pt x="105465" y="56419"/>
                  </a:cubicBezTo>
                  <a:cubicBezTo>
                    <a:pt x="122842" y="64468"/>
                    <a:pt x="142250" y="71689"/>
                    <a:pt x="161056" y="78911"/>
                  </a:cubicBezTo>
                  <a:cubicBezTo>
                    <a:pt x="170535" y="82522"/>
                    <a:pt x="180840" y="85756"/>
                    <a:pt x="190770" y="89066"/>
                  </a:cubicBezTo>
                  <a:cubicBezTo>
                    <a:pt x="200850" y="92301"/>
                    <a:pt x="210629" y="95686"/>
                    <a:pt x="221386" y="98469"/>
                  </a:cubicBezTo>
                  <a:cubicBezTo>
                    <a:pt x="211306" y="94182"/>
                    <a:pt x="202129" y="89518"/>
                    <a:pt x="192651" y="85004"/>
                  </a:cubicBezTo>
                  <a:cubicBezTo>
                    <a:pt x="183323" y="80641"/>
                    <a:pt x="173920" y="76203"/>
                    <a:pt x="164517" y="71765"/>
                  </a:cubicBezTo>
                  <a:cubicBezTo>
                    <a:pt x="155490" y="67326"/>
                    <a:pt x="146538" y="62963"/>
                    <a:pt x="137436" y="58751"/>
                  </a:cubicBezTo>
                  <a:lnTo>
                    <a:pt x="123895" y="52507"/>
                  </a:lnTo>
                  <a:lnTo>
                    <a:pt x="110806" y="46339"/>
                  </a:lnTo>
                  <a:cubicBezTo>
                    <a:pt x="102080" y="42276"/>
                    <a:pt x="93128" y="38440"/>
                    <a:pt x="84327" y="34679"/>
                  </a:cubicBezTo>
                  <a:cubicBezTo>
                    <a:pt x="75751" y="30842"/>
                    <a:pt x="67101" y="27231"/>
                    <a:pt x="58375" y="23847"/>
                  </a:cubicBezTo>
                  <a:lnTo>
                    <a:pt x="45135" y="18881"/>
                  </a:lnTo>
                  <a:cubicBezTo>
                    <a:pt x="40847" y="17227"/>
                    <a:pt x="36559" y="15647"/>
                    <a:pt x="32196" y="14067"/>
                  </a:cubicBezTo>
                  <a:cubicBezTo>
                    <a:pt x="23470" y="11134"/>
                    <a:pt x="14594" y="8275"/>
                    <a:pt x="5642" y="5642"/>
                  </a:cubicBezTo>
                  <a:close/>
                </a:path>
              </a:pathLst>
            </a:custGeom>
            <a:solidFill>
              <a:srgbClr val="E4AB71"/>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32C5D765-89E7-4D91-A8A1-3779593A3BB0}"/>
                </a:ext>
              </a:extLst>
            </p:cNvPr>
            <p:cNvSpPr/>
            <p:nvPr/>
          </p:nvSpPr>
          <p:spPr>
            <a:xfrm>
              <a:off x="2899686" y="5337822"/>
              <a:ext cx="1692754" cy="1767987"/>
            </a:xfrm>
            <a:custGeom>
              <a:avLst/>
              <a:gdLst>
                <a:gd name="connsiteX0" fmla="*/ 5642 w 1692557"/>
                <a:gd name="connsiteY0" fmla="*/ 767780 h 1767782"/>
                <a:gd name="connsiteX1" fmla="*/ 34829 w 1692557"/>
                <a:gd name="connsiteY1" fmla="*/ 898972 h 1767782"/>
                <a:gd name="connsiteX2" fmla="*/ 78384 w 1692557"/>
                <a:gd name="connsiteY2" fmla="*/ 1019633 h 1767782"/>
                <a:gd name="connsiteX3" fmla="*/ 121789 w 1692557"/>
                <a:gd name="connsiteY3" fmla="*/ 1136307 h 1767782"/>
                <a:gd name="connsiteX4" fmla="*/ 157144 w 1692557"/>
                <a:gd name="connsiteY4" fmla="*/ 1264565 h 1767782"/>
                <a:gd name="connsiteX5" fmla="*/ 163087 w 1692557"/>
                <a:gd name="connsiteY5" fmla="*/ 1288411 h 1767782"/>
                <a:gd name="connsiteX6" fmla="*/ 169782 w 1692557"/>
                <a:gd name="connsiteY6" fmla="*/ 1313386 h 1767782"/>
                <a:gd name="connsiteX7" fmla="*/ 183925 w 1692557"/>
                <a:gd name="connsiteY7" fmla="*/ 1363936 h 1767782"/>
                <a:gd name="connsiteX8" fmla="*/ 218302 w 1692557"/>
                <a:gd name="connsiteY8" fmla="*/ 1466242 h 1767782"/>
                <a:gd name="connsiteX9" fmla="*/ 310678 w 1692557"/>
                <a:gd name="connsiteY9" fmla="*/ 1548087 h 1767782"/>
                <a:gd name="connsiteX10" fmla="*/ 321436 w 1692557"/>
                <a:gd name="connsiteY10" fmla="*/ 1556738 h 1767782"/>
                <a:gd name="connsiteX11" fmla="*/ 332719 w 1692557"/>
                <a:gd name="connsiteY11" fmla="*/ 1565464 h 1767782"/>
                <a:gd name="connsiteX12" fmla="*/ 355738 w 1692557"/>
                <a:gd name="connsiteY12" fmla="*/ 1582916 h 1767782"/>
                <a:gd name="connsiteX13" fmla="*/ 379659 w 1692557"/>
                <a:gd name="connsiteY13" fmla="*/ 1600067 h 1767782"/>
                <a:gd name="connsiteX14" fmla="*/ 404559 w 1692557"/>
                <a:gd name="connsiteY14" fmla="*/ 1616843 h 1767782"/>
                <a:gd name="connsiteX15" fmla="*/ 644601 w 1692557"/>
                <a:gd name="connsiteY15" fmla="*/ 1732839 h 1767782"/>
                <a:gd name="connsiteX16" fmla="*/ 777674 w 1692557"/>
                <a:gd name="connsiteY16" fmla="*/ 1751344 h 1767782"/>
                <a:gd name="connsiteX17" fmla="*/ 848235 w 1692557"/>
                <a:gd name="connsiteY17" fmla="*/ 1761424 h 1767782"/>
                <a:gd name="connsiteX18" fmla="*/ 885020 w 1692557"/>
                <a:gd name="connsiteY18" fmla="*/ 1765486 h 1767782"/>
                <a:gd name="connsiteX19" fmla="*/ 922406 w 1692557"/>
                <a:gd name="connsiteY19" fmla="*/ 1768872 h 1767782"/>
                <a:gd name="connsiteX20" fmla="*/ 967691 w 1692557"/>
                <a:gd name="connsiteY20" fmla="*/ 1765110 h 1767782"/>
                <a:gd name="connsiteX21" fmla="*/ 1013428 w 1692557"/>
                <a:gd name="connsiteY21" fmla="*/ 1758115 h 1767782"/>
                <a:gd name="connsiteX22" fmla="*/ 1059165 w 1692557"/>
                <a:gd name="connsiteY22" fmla="*/ 1748411 h 1767782"/>
                <a:gd name="connsiteX23" fmla="*/ 1103698 w 1692557"/>
                <a:gd name="connsiteY23" fmla="*/ 1735773 h 1767782"/>
                <a:gd name="connsiteX24" fmla="*/ 1265356 w 1692557"/>
                <a:gd name="connsiteY24" fmla="*/ 1663557 h 1767782"/>
                <a:gd name="connsiteX25" fmla="*/ 1399708 w 1692557"/>
                <a:gd name="connsiteY25" fmla="*/ 1565163 h 1767782"/>
                <a:gd name="connsiteX26" fmla="*/ 1414677 w 1692557"/>
                <a:gd name="connsiteY26" fmla="*/ 1551397 h 1767782"/>
                <a:gd name="connsiteX27" fmla="*/ 1429572 w 1692557"/>
                <a:gd name="connsiteY27" fmla="*/ 1536953 h 1767782"/>
                <a:gd name="connsiteX28" fmla="*/ 1458985 w 1692557"/>
                <a:gd name="connsiteY28" fmla="*/ 1506337 h 1767782"/>
                <a:gd name="connsiteX29" fmla="*/ 1486667 w 1692557"/>
                <a:gd name="connsiteY29" fmla="*/ 1474442 h 1767782"/>
                <a:gd name="connsiteX30" fmla="*/ 1512545 w 1692557"/>
                <a:gd name="connsiteY30" fmla="*/ 1441418 h 1767782"/>
                <a:gd name="connsiteX31" fmla="*/ 1654118 w 1692557"/>
                <a:gd name="connsiteY31" fmla="*/ 1150750 h 1767782"/>
                <a:gd name="connsiteX32" fmla="*/ 1685938 w 1692557"/>
                <a:gd name="connsiteY32" fmla="*/ 837589 h 1767782"/>
                <a:gd name="connsiteX33" fmla="*/ 1604846 w 1692557"/>
                <a:gd name="connsiteY33" fmla="*/ 519162 h 1767782"/>
                <a:gd name="connsiteX34" fmla="*/ 1515102 w 1692557"/>
                <a:gd name="connsiteY34" fmla="*/ 367660 h 1767782"/>
                <a:gd name="connsiteX35" fmla="*/ 1393690 w 1692557"/>
                <a:gd name="connsiteY35" fmla="*/ 235264 h 1767782"/>
                <a:gd name="connsiteX36" fmla="*/ 1098507 w 1692557"/>
                <a:gd name="connsiteY36" fmla="*/ 61344 h 1767782"/>
                <a:gd name="connsiteX37" fmla="*/ 769399 w 1692557"/>
                <a:gd name="connsiteY37" fmla="*/ 5678 h 1767782"/>
                <a:gd name="connsiteX38" fmla="*/ 739760 w 1692557"/>
                <a:gd name="connsiteY38" fmla="*/ 7784 h 1767782"/>
                <a:gd name="connsiteX39" fmla="*/ 718698 w 1692557"/>
                <a:gd name="connsiteY39" fmla="*/ 10492 h 1767782"/>
                <a:gd name="connsiteX40" fmla="*/ 694400 w 1692557"/>
                <a:gd name="connsiteY40" fmla="*/ 14705 h 1767782"/>
                <a:gd name="connsiteX41" fmla="*/ 667620 w 1692557"/>
                <a:gd name="connsiteY41" fmla="*/ 20422 h 1767782"/>
                <a:gd name="connsiteX42" fmla="*/ 639110 w 1692557"/>
                <a:gd name="connsiteY42" fmla="*/ 27794 h 1767782"/>
                <a:gd name="connsiteX43" fmla="*/ 579757 w 1692557"/>
                <a:gd name="connsiteY43" fmla="*/ 48030 h 1767782"/>
                <a:gd name="connsiteX44" fmla="*/ 550645 w 1692557"/>
                <a:gd name="connsiteY44" fmla="*/ 60517 h 1767782"/>
                <a:gd name="connsiteX45" fmla="*/ 523038 w 1692557"/>
                <a:gd name="connsiteY45" fmla="*/ 74208 h 1767782"/>
                <a:gd name="connsiteX46" fmla="*/ 474819 w 1692557"/>
                <a:gd name="connsiteY46" fmla="*/ 104448 h 1767782"/>
                <a:gd name="connsiteX47" fmla="*/ 455260 w 1692557"/>
                <a:gd name="connsiteY47" fmla="*/ 119944 h 1767782"/>
                <a:gd name="connsiteX48" fmla="*/ 439538 w 1692557"/>
                <a:gd name="connsiteY48" fmla="*/ 135290 h 1767782"/>
                <a:gd name="connsiteX49" fmla="*/ 420958 w 1692557"/>
                <a:gd name="connsiteY49" fmla="*/ 162973 h 1767782"/>
                <a:gd name="connsiteX50" fmla="*/ 405386 w 1692557"/>
                <a:gd name="connsiteY50" fmla="*/ 180801 h 1767782"/>
                <a:gd name="connsiteX51" fmla="*/ 390567 w 1692557"/>
                <a:gd name="connsiteY51" fmla="*/ 199156 h 1767782"/>
                <a:gd name="connsiteX52" fmla="*/ 376350 w 1692557"/>
                <a:gd name="connsiteY52" fmla="*/ 217586 h 1767782"/>
                <a:gd name="connsiteX53" fmla="*/ 362960 w 1692557"/>
                <a:gd name="connsiteY53" fmla="*/ 236468 h 1767782"/>
                <a:gd name="connsiteX54" fmla="*/ 374695 w 1692557"/>
                <a:gd name="connsiteY54" fmla="*/ 256176 h 1767782"/>
                <a:gd name="connsiteX55" fmla="*/ 472412 w 1692557"/>
                <a:gd name="connsiteY55" fmla="*/ 211343 h 1767782"/>
                <a:gd name="connsiteX56" fmla="*/ 523489 w 1692557"/>
                <a:gd name="connsiteY56" fmla="*/ 190881 h 1767782"/>
                <a:gd name="connsiteX57" fmla="*/ 576448 w 1692557"/>
                <a:gd name="connsiteY57" fmla="*/ 168164 h 1767782"/>
                <a:gd name="connsiteX58" fmla="*/ 609772 w 1692557"/>
                <a:gd name="connsiteY58" fmla="*/ 156278 h 1767782"/>
                <a:gd name="connsiteX59" fmla="*/ 642871 w 1692557"/>
                <a:gd name="connsiteY59" fmla="*/ 141233 h 1767782"/>
                <a:gd name="connsiteX60" fmla="*/ 676722 w 1692557"/>
                <a:gd name="connsiteY60" fmla="*/ 127693 h 1767782"/>
                <a:gd name="connsiteX61" fmla="*/ 711626 w 1692557"/>
                <a:gd name="connsiteY61" fmla="*/ 120245 h 1767782"/>
                <a:gd name="connsiteX62" fmla="*/ 865988 w 1692557"/>
                <a:gd name="connsiteY62" fmla="*/ 125210 h 1767782"/>
                <a:gd name="connsiteX63" fmla="*/ 1013428 w 1692557"/>
                <a:gd name="connsiteY63" fmla="*/ 157256 h 1767782"/>
                <a:gd name="connsiteX64" fmla="*/ 1162298 w 1692557"/>
                <a:gd name="connsiteY64" fmla="*/ 209688 h 1767782"/>
                <a:gd name="connsiteX65" fmla="*/ 1324257 w 1692557"/>
                <a:gd name="connsiteY65" fmla="*/ 286718 h 1767782"/>
                <a:gd name="connsiteX66" fmla="*/ 1350586 w 1692557"/>
                <a:gd name="connsiteY66" fmla="*/ 304170 h 1767782"/>
                <a:gd name="connsiteX67" fmla="*/ 1373003 w 1692557"/>
                <a:gd name="connsiteY67" fmla="*/ 331777 h 1767782"/>
                <a:gd name="connsiteX68" fmla="*/ 1391508 w 1692557"/>
                <a:gd name="connsiteY68" fmla="*/ 366155 h 1767782"/>
                <a:gd name="connsiteX69" fmla="*/ 1406703 w 1692557"/>
                <a:gd name="connsiteY69" fmla="*/ 403918 h 1767782"/>
                <a:gd name="connsiteX70" fmla="*/ 1419567 w 1692557"/>
                <a:gd name="connsiteY70" fmla="*/ 441906 h 1767782"/>
                <a:gd name="connsiteX71" fmla="*/ 1431753 w 1692557"/>
                <a:gd name="connsiteY71" fmla="*/ 477187 h 1767782"/>
                <a:gd name="connsiteX72" fmla="*/ 1463874 w 1692557"/>
                <a:gd name="connsiteY72" fmla="*/ 530672 h 1767782"/>
                <a:gd name="connsiteX73" fmla="*/ 1491557 w 1692557"/>
                <a:gd name="connsiteY73" fmla="*/ 576784 h 1767782"/>
                <a:gd name="connsiteX74" fmla="*/ 1512770 w 1692557"/>
                <a:gd name="connsiteY74" fmla="*/ 624327 h 1767782"/>
                <a:gd name="connsiteX75" fmla="*/ 1538798 w 1692557"/>
                <a:gd name="connsiteY75" fmla="*/ 720614 h 1767782"/>
                <a:gd name="connsiteX76" fmla="*/ 1546170 w 1692557"/>
                <a:gd name="connsiteY76" fmla="*/ 815247 h 1767782"/>
                <a:gd name="connsiteX77" fmla="*/ 1539325 w 1692557"/>
                <a:gd name="connsiteY77" fmla="*/ 906043 h 1767782"/>
                <a:gd name="connsiteX78" fmla="*/ 1499681 w 1692557"/>
                <a:gd name="connsiteY78" fmla="*/ 1076127 h 1767782"/>
                <a:gd name="connsiteX79" fmla="*/ 1472901 w 1692557"/>
                <a:gd name="connsiteY79" fmla="*/ 1158347 h 1767782"/>
                <a:gd name="connsiteX80" fmla="*/ 1444015 w 1692557"/>
                <a:gd name="connsiteY80" fmla="*/ 1242449 h 1767782"/>
                <a:gd name="connsiteX81" fmla="*/ 1390079 w 1692557"/>
                <a:gd name="connsiteY81" fmla="*/ 1375973 h 1767782"/>
                <a:gd name="connsiteX82" fmla="*/ 1355626 w 1692557"/>
                <a:gd name="connsiteY82" fmla="*/ 1436604 h 1767782"/>
                <a:gd name="connsiteX83" fmla="*/ 1336218 w 1692557"/>
                <a:gd name="connsiteY83" fmla="*/ 1465189 h 1767782"/>
                <a:gd name="connsiteX84" fmla="*/ 1315832 w 1692557"/>
                <a:gd name="connsiteY84" fmla="*/ 1491894 h 1767782"/>
                <a:gd name="connsiteX85" fmla="*/ 1269042 w 1692557"/>
                <a:gd name="connsiteY85" fmla="*/ 1541994 h 1767782"/>
                <a:gd name="connsiteX86" fmla="*/ 1212473 w 1692557"/>
                <a:gd name="connsiteY86" fmla="*/ 1586903 h 1767782"/>
                <a:gd name="connsiteX87" fmla="*/ 1143868 w 1692557"/>
                <a:gd name="connsiteY87" fmla="*/ 1624515 h 1767782"/>
                <a:gd name="connsiteX88" fmla="*/ 1061497 w 1692557"/>
                <a:gd name="connsiteY88" fmla="*/ 1651446 h 1767782"/>
                <a:gd name="connsiteX89" fmla="*/ 1019070 w 1692557"/>
                <a:gd name="connsiteY89" fmla="*/ 1667920 h 1767782"/>
                <a:gd name="connsiteX90" fmla="*/ 1007410 w 1692557"/>
                <a:gd name="connsiteY90" fmla="*/ 1672809 h 1767782"/>
                <a:gd name="connsiteX91" fmla="*/ 995525 w 1692557"/>
                <a:gd name="connsiteY91" fmla="*/ 1677474 h 1767782"/>
                <a:gd name="connsiteX92" fmla="*/ 971077 w 1692557"/>
                <a:gd name="connsiteY92" fmla="*/ 1686877 h 1767782"/>
                <a:gd name="connsiteX93" fmla="*/ 958665 w 1692557"/>
                <a:gd name="connsiteY93" fmla="*/ 1691465 h 1767782"/>
                <a:gd name="connsiteX94" fmla="*/ 946328 w 1692557"/>
                <a:gd name="connsiteY94" fmla="*/ 1695377 h 1767782"/>
                <a:gd name="connsiteX95" fmla="*/ 921880 w 1692557"/>
                <a:gd name="connsiteY95" fmla="*/ 1702223 h 1767782"/>
                <a:gd name="connsiteX96" fmla="*/ 876970 w 1692557"/>
                <a:gd name="connsiteY96" fmla="*/ 1709068 h 1767782"/>
                <a:gd name="connsiteX97" fmla="*/ 812127 w 1692557"/>
                <a:gd name="connsiteY97" fmla="*/ 1703802 h 1767782"/>
                <a:gd name="connsiteX98" fmla="*/ 804153 w 1692557"/>
                <a:gd name="connsiteY98" fmla="*/ 1702824 h 1767782"/>
                <a:gd name="connsiteX99" fmla="*/ 796480 w 1692557"/>
                <a:gd name="connsiteY99" fmla="*/ 1701545 h 1767782"/>
                <a:gd name="connsiteX100" fmla="*/ 781134 w 1692557"/>
                <a:gd name="connsiteY100" fmla="*/ 1698913 h 1767782"/>
                <a:gd name="connsiteX101" fmla="*/ 750969 w 1692557"/>
                <a:gd name="connsiteY101" fmla="*/ 1693045 h 1767782"/>
                <a:gd name="connsiteX102" fmla="*/ 693949 w 1692557"/>
                <a:gd name="connsiteY102" fmla="*/ 1677925 h 1767782"/>
                <a:gd name="connsiteX103" fmla="*/ 666717 w 1692557"/>
                <a:gd name="connsiteY103" fmla="*/ 1669123 h 1767782"/>
                <a:gd name="connsiteX104" fmla="*/ 640840 w 1692557"/>
                <a:gd name="connsiteY104" fmla="*/ 1659420 h 1767782"/>
                <a:gd name="connsiteX105" fmla="*/ 464062 w 1692557"/>
                <a:gd name="connsiteY105" fmla="*/ 1563508 h 1767782"/>
                <a:gd name="connsiteX106" fmla="*/ 427126 w 1692557"/>
                <a:gd name="connsiteY106" fmla="*/ 1535976 h 1767782"/>
                <a:gd name="connsiteX107" fmla="*/ 392673 w 1692557"/>
                <a:gd name="connsiteY107" fmla="*/ 1507465 h 1767782"/>
                <a:gd name="connsiteX108" fmla="*/ 360552 w 1692557"/>
                <a:gd name="connsiteY108" fmla="*/ 1478278 h 1767782"/>
                <a:gd name="connsiteX109" fmla="*/ 329184 w 1692557"/>
                <a:gd name="connsiteY109" fmla="*/ 1447361 h 1767782"/>
                <a:gd name="connsiteX110" fmla="*/ 205589 w 1692557"/>
                <a:gd name="connsiteY110" fmla="*/ 1287433 h 1767782"/>
                <a:gd name="connsiteX111" fmla="*/ 192801 w 1692557"/>
                <a:gd name="connsiteY111" fmla="*/ 1264264 h 1767782"/>
                <a:gd name="connsiteX112" fmla="*/ 186783 w 1692557"/>
                <a:gd name="connsiteY112" fmla="*/ 1236957 h 1767782"/>
                <a:gd name="connsiteX113" fmla="*/ 185655 w 1692557"/>
                <a:gd name="connsiteY113" fmla="*/ 1207770 h 1767782"/>
                <a:gd name="connsiteX114" fmla="*/ 186181 w 1692557"/>
                <a:gd name="connsiteY114" fmla="*/ 1193101 h 1767782"/>
                <a:gd name="connsiteX115" fmla="*/ 187385 w 1692557"/>
                <a:gd name="connsiteY115" fmla="*/ 1178508 h 1767782"/>
                <a:gd name="connsiteX116" fmla="*/ 189943 w 1692557"/>
                <a:gd name="connsiteY116" fmla="*/ 1125098 h 1767782"/>
                <a:gd name="connsiteX117" fmla="*/ 185579 w 1692557"/>
                <a:gd name="connsiteY117" fmla="*/ 1102606 h 1767782"/>
                <a:gd name="connsiteX118" fmla="*/ 173769 w 1692557"/>
                <a:gd name="connsiteY118" fmla="*/ 1083423 h 1767782"/>
                <a:gd name="connsiteX119" fmla="*/ 85756 w 1692557"/>
                <a:gd name="connsiteY119" fmla="*/ 979764 h 1767782"/>
                <a:gd name="connsiteX120" fmla="*/ 37010 w 1692557"/>
                <a:gd name="connsiteY120" fmla="*/ 853311 h 1767782"/>
                <a:gd name="connsiteX121" fmla="*/ 76052 w 1692557"/>
                <a:gd name="connsiteY121" fmla="*/ 820362 h 1767782"/>
                <a:gd name="connsiteX122" fmla="*/ 103584 w 1692557"/>
                <a:gd name="connsiteY122" fmla="*/ 801330 h 1767782"/>
                <a:gd name="connsiteX123" fmla="*/ 118479 w 1692557"/>
                <a:gd name="connsiteY123" fmla="*/ 776581 h 1767782"/>
                <a:gd name="connsiteX124" fmla="*/ 144808 w 1692557"/>
                <a:gd name="connsiteY124" fmla="*/ 667129 h 1767782"/>
                <a:gd name="connsiteX125" fmla="*/ 172942 w 1692557"/>
                <a:gd name="connsiteY125" fmla="*/ 557076 h 1767782"/>
                <a:gd name="connsiteX126" fmla="*/ 219506 w 1692557"/>
                <a:gd name="connsiteY126" fmla="*/ 449203 h 1767782"/>
                <a:gd name="connsiteX127" fmla="*/ 293978 w 1692557"/>
                <a:gd name="connsiteY127" fmla="*/ 359084 h 1767782"/>
                <a:gd name="connsiteX128" fmla="*/ 260503 w 1692557"/>
                <a:gd name="connsiteY128" fmla="*/ 361115 h 1767782"/>
                <a:gd name="connsiteX129" fmla="*/ 236732 w 1692557"/>
                <a:gd name="connsiteY129" fmla="*/ 380072 h 1767782"/>
                <a:gd name="connsiteX130" fmla="*/ 213638 w 1692557"/>
                <a:gd name="connsiteY130" fmla="*/ 400307 h 1767782"/>
                <a:gd name="connsiteX131" fmla="*/ 191146 w 1692557"/>
                <a:gd name="connsiteY131" fmla="*/ 422122 h 1767782"/>
                <a:gd name="connsiteX132" fmla="*/ 169782 w 1692557"/>
                <a:gd name="connsiteY132" fmla="*/ 444840 h 1767782"/>
                <a:gd name="connsiteX133" fmla="*/ 96062 w 1692557"/>
                <a:gd name="connsiteY133" fmla="*/ 543836 h 1767782"/>
                <a:gd name="connsiteX134" fmla="*/ 5642 w 1692557"/>
                <a:gd name="connsiteY134" fmla="*/ 767780 h 176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1692557" h="1767782">
                  <a:moveTo>
                    <a:pt x="5642" y="767780"/>
                  </a:moveTo>
                  <a:cubicBezTo>
                    <a:pt x="11133" y="813216"/>
                    <a:pt x="21815" y="857147"/>
                    <a:pt x="34829" y="898972"/>
                  </a:cubicBezTo>
                  <a:cubicBezTo>
                    <a:pt x="47843" y="940873"/>
                    <a:pt x="63189" y="980742"/>
                    <a:pt x="78384" y="1019633"/>
                  </a:cubicBezTo>
                  <a:cubicBezTo>
                    <a:pt x="93580" y="1058599"/>
                    <a:pt x="108474" y="1096588"/>
                    <a:pt x="121789" y="1136307"/>
                  </a:cubicBezTo>
                  <a:cubicBezTo>
                    <a:pt x="135104" y="1176025"/>
                    <a:pt x="146688" y="1217549"/>
                    <a:pt x="157144" y="1264565"/>
                  </a:cubicBezTo>
                  <a:cubicBezTo>
                    <a:pt x="159100" y="1272237"/>
                    <a:pt x="160831" y="1280287"/>
                    <a:pt x="163087" y="1288411"/>
                  </a:cubicBezTo>
                  <a:cubicBezTo>
                    <a:pt x="165269" y="1296611"/>
                    <a:pt x="167526" y="1304961"/>
                    <a:pt x="169782" y="1313386"/>
                  </a:cubicBezTo>
                  <a:cubicBezTo>
                    <a:pt x="174296" y="1330236"/>
                    <a:pt x="178809" y="1346785"/>
                    <a:pt x="183925" y="1363936"/>
                  </a:cubicBezTo>
                  <a:cubicBezTo>
                    <a:pt x="193929" y="1397938"/>
                    <a:pt x="205514" y="1432843"/>
                    <a:pt x="218302" y="1466242"/>
                  </a:cubicBezTo>
                  <a:cubicBezTo>
                    <a:pt x="250498" y="1497912"/>
                    <a:pt x="281792" y="1524692"/>
                    <a:pt x="310678" y="1548087"/>
                  </a:cubicBezTo>
                  <a:lnTo>
                    <a:pt x="321436" y="1556738"/>
                  </a:lnTo>
                  <a:lnTo>
                    <a:pt x="332719" y="1565464"/>
                  </a:lnTo>
                  <a:cubicBezTo>
                    <a:pt x="340392" y="1571256"/>
                    <a:pt x="347839" y="1577124"/>
                    <a:pt x="355738" y="1582916"/>
                  </a:cubicBezTo>
                  <a:lnTo>
                    <a:pt x="379659" y="1600067"/>
                  </a:lnTo>
                  <a:cubicBezTo>
                    <a:pt x="387709" y="1605709"/>
                    <a:pt x="396209" y="1611276"/>
                    <a:pt x="404559" y="1616843"/>
                  </a:cubicBezTo>
                  <a:cubicBezTo>
                    <a:pt x="471810" y="1661074"/>
                    <a:pt x="549592" y="1702599"/>
                    <a:pt x="644601" y="1732839"/>
                  </a:cubicBezTo>
                  <a:cubicBezTo>
                    <a:pt x="688231" y="1737127"/>
                    <a:pt x="731260" y="1744649"/>
                    <a:pt x="777674" y="1751344"/>
                  </a:cubicBezTo>
                  <a:cubicBezTo>
                    <a:pt x="800241" y="1755181"/>
                    <a:pt x="824464" y="1758039"/>
                    <a:pt x="848235" y="1761424"/>
                  </a:cubicBezTo>
                  <a:cubicBezTo>
                    <a:pt x="860120" y="1763079"/>
                    <a:pt x="872758" y="1764057"/>
                    <a:pt x="885020" y="1765486"/>
                  </a:cubicBezTo>
                  <a:cubicBezTo>
                    <a:pt x="897432" y="1766690"/>
                    <a:pt x="909618" y="1768270"/>
                    <a:pt x="922406" y="1768872"/>
                  </a:cubicBezTo>
                  <a:cubicBezTo>
                    <a:pt x="937526" y="1767894"/>
                    <a:pt x="952571" y="1766615"/>
                    <a:pt x="967691" y="1765110"/>
                  </a:cubicBezTo>
                  <a:cubicBezTo>
                    <a:pt x="982887" y="1763079"/>
                    <a:pt x="998158" y="1760672"/>
                    <a:pt x="1013428" y="1758115"/>
                  </a:cubicBezTo>
                  <a:cubicBezTo>
                    <a:pt x="1028549" y="1755707"/>
                    <a:pt x="1044045" y="1752021"/>
                    <a:pt x="1059165" y="1748411"/>
                  </a:cubicBezTo>
                  <a:cubicBezTo>
                    <a:pt x="1074210" y="1744574"/>
                    <a:pt x="1089180" y="1740437"/>
                    <a:pt x="1103698" y="1735773"/>
                  </a:cubicBezTo>
                  <a:cubicBezTo>
                    <a:pt x="1162223" y="1717343"/>
                    <a:pt x="1216159" y="1692519"/>
                    <a:pt x="1265356" y="1663557"/>
                  </a:cubicBezTo>
                  <a:cubicBezTo>
                    <a:pt x="1314628" y="1634596"/>
                    <a:pt x="1359161" y="1601496"/>
                    <a:pt x="1399708" y="1565163"/>
                  </a:cubicBezTo>
                  <a:cubicBezTo>
                    <a:pt x="1404823" y="1560649"/>
                    <a:pt x="1409713" y="1555986"/>
                    <a:pt x="1414677" y="1551397"/>
                  </a:cubicBezTo>
                  <a:cubicBezTo>
                    <a:pt x="1419642" y="1546808"/>
                    <a:pt x="1424532" y="1542144"/>
                    <a:pt x="1429572" y="1536953"/>
                  </a:cubicBezTo>
                  <a:cubicBezTo>
                    <a:pt x="1439501" y="1526874"/>
                    <a:pt x="1449657" y="1516793"/>
                    <a:pt x="1458985" y="1506337"/>
                  </a:cubicBezTo>
                  <a:cubicBezTo>
                    <a:pt x="1468313" y="1495806"/>
                    <a:pt x="1477866" y="1485274"/>
                    <a:pt x="1486667" y="1474442"/>
                  </a:cubicBezTo>
                  <a:cubicBezTo>
                    <a:pt x="1495393" y="1463534"/>
                    <a:pt x="1504345" y="1452627"/>
                    <a:pt x="1512545" y="1441418"/>
                  </a:cubicBezTo>
                  <a:cubicBezTo>
                    <a:pt x="1579194" y="1351750"/>
                    <a:pt x="1625758" y="1252529"/>
                    <a:pt x="1654118" y="1150750"/>
                  </a:cubicBezTo>
                  <a:cubicBezTo>
                    <a:pt x="1682477" y="1048820"/>
                    <a:pt x="1693159" y="943731"/>
                    <a:pt x="1685938" y="837589"/>
                  </a:cubicBezTo>
                  <a:cubicBezTo>
                    <a:pt x="1678566" y="731522"/>
                    <a:pt x="1653065" y="623574"/>
                    <a:pt x="1604846" y="519162"/>
                  </a:cubicBezTo>
                  <a:cubicBezTo>
                    <a:pt x="1580698" y="467031"/>
                    <a:pt x="1550834" y="415954"/>
                    <a:pt x="1515102" y="367660"/>
                  </a:cubicBezTo>
                  <a:cubicBezTo>
                    <a:pt x="1479296" y="319215"/>
                    <a:pt x="1437997" y="274456"/>
                    <a:pt x="1393690" y="235264"/>
                  </a:cubicBezTo>
                  <a:cubicBezTo>
                    <a:pt x="1304774" y="156654"/>
                    <a:pt x="1203747" y="99182"/>
                    <a:pt x="1098507" y="61344"/>
                  </a:cubicBezTo>
                  <a:cubicBezTo>
                    <a:pt x="993042" y="23582"/>
                    <a:pt x="882688" y="4700"/>
                    <a:pt x="769399" y="5678"/>
                  </a:cubicBezTo>
                  <a:cubicBezTo>
                    <a:pt x="762779" y="5603"/>
                    <a:pt x="752549" y="6430"/>
                    <a:pt x="739760" y="7784"/>
                  </a:cubicBezTo>
                  <a:cubicBezTo>
                    <a:pt x="733366" y="8537"/>
                    <a:pt x="726295" y="9289"/>
                    <a:pt x="718698" y="10492"/>
                  </a:cubicBezTo>
                  <a:cubicBezTo>
                    <a:pt x="711100" y="11696"/>
                    <a:pt x="702976" y="13125"/>
                    <a:pt x="694400" y="14705"/>
                  </a:cubicBezTo>
                  <a:cubicBezTo>
                    <a:pt x="685900" y="16285"/>
                    <a:pt x="676873" y="18165"/>
                    <a:pt x="667620" y="20422"/>
                  </a:cubicBezTo>
                  <a:cubicBezTo>
                    <a:pt x="658367" y="22679"/>
                    <a:pt x="648814" y="25011"/>
                    <a:pt x="639110" y="27794"/>
                  </a:cubicBezTo>
                  <a:cubicBezTo>
                    <a:pt x="619626" y="33586"/>
                    <a:pt x="599542" y="39980"/>
                    <a:pt x="579757" y="48030"/>
                  </a:cubicBezTo>
                  <a:cubicBezTo>
                    <a:pt x="569828" y="51866"/>
                    <a:pt x="560049" y="56003"/>
                    <a:pt x="550645" y="60517"/>
                  </a:cubicBezTo>
                  <a:cubicBezTo>
                    <a:pt x="541167" y="64955"/>
                    <a:pt x="531914" y="69393"/>
                    <a:pt x="523038" y="74208"/>
                  </a:cubicBezTo>
                  <a:cubicBezTo>
                    <a:pt x="505360" y="83987"/>
                    <a:pt x="488886" y="93917"/>
                    <a:pt x="474819" y="104448"/>
                  </a:cubicBezTo>
                  <a:cubicBezTo>
                    <a:pt x="467748" y="109639"/>
                    <a:pt x="461128" y="114679"/>
                    <a:pt x="455260" y="119944"/>
                  </a:cubicBezTo>
                  <a:cubicBezTo>
                    <a:pt x="449393" y="125210"/>
                    <a:pt x="444127" y="130326"/>
                    <a:pt x="439538" y="135290"/>
                  </a:cubicBezTo>
                  <a:cubicBezTo>
                    <a:pt x="430286" y="145145"/>
                    <a:pt x="423967" y="154623"/>
                    <a:pt x="420958" y="162973"/>
                  </a:cubicBezTo>
                  <a:lnTo>
                    <a:pt x="405386" y="180801"/>
                  </a:lnTo>
                  <a:cubicBezTo>
                    <a:pt x="400271" y="186819"/>
                    <a:pt x="395457" y="193063"/>
                    <a:pt x="390567" y="199156"/>
                  </a:cubicBezTo>
                  <a:cubicBezTo>
                    <a:pt x="385753" y="205325"/>
                    <a:pt x="380938" y="211343"/>
                    <a:pt x="376350" y="217586"/>
                  </a:cubicBezTo>
                  <a:lnTo>
                    <a:pt x="362960" y="236468"/>
                  </a:lnTo>
                  <a:lnTo>
                    <a:pt x="374695" y="256176"/>
                  </a:lnTo>
                  <a:cubicBezTo>
                    <a:pt x="405762" y="238273"/>
                    <a:pt x="438861" y="224733"/>
                    <a:pt x="472412" y="211343"/>
                  </a:cubicBezTo>
                  <a:cubicBezTo>
                    <a:pt x="489187" y="204497"/>
                    <a:pt x="506263" y="198178"/>
                    <a:pt x="523489" y="190881"/>
                  </a:cubicBezTo>
                  <a:cubicBezTo>
                    <a:pt x="540866" y="184111"/>
                    <a:pt x="558318" y="176363"/>
                    <a:pt x="576448" y="168164"/>
                  </a:cubicBezTo>
                  <a:cubicBezTo>
                    <a:pt x="587656" y="165079"/>
                    <a:pt x="598714" y="161017"/>
                    <a:pt x="609772" y="156278"/>
                  </a:cubicBezTo>
                  <a:lnTo>
                    <a:pt x="642871" y="141233"/>
                  </a:lnTo>
                  <a:cubicBezTo>
                    <a:pt x="654004" y="136042"/>
                    <a:pt x="665213" y="131379"/>
                    <a:pt x="676722" y="127693"/>
                  </a:cubicBezTo>
                  <a:cubicBezTo>
                    <a:pt x="688231" y="123781"/>
                    <a:pt x="699891" y="121148"/>
                    <a:pt x="711626" y="120245"/>
                  </a:cubicBezTo>
                  <a:cubicBezTo>
                    <a:pt x="764735" y="116033"/>
                    <a:pt x="816039" y="118440"/>
                    <a:pt x="865988" y="125210"/>
                  </a:cubicBezTo>
                  <a:cubicBezTo>
                    <a:pt x="916012" y="131980"/>
                    <a:pt x="964607" y="143038"/>
                    <a:pt x="1013428" y="157256"/>
                  </a:cubicBezTo>
                  <a:cubicBezTo>
                    <a:pt x="1062249" y="171473"/>
                    <a:pt x="1111220" y="188775"/>
                    <a:pt x="1162298" y="209688"/>
                  </a:cubicBezTo>
                  <a:cubicBezTo>
                    <a:pt x="1213376" y="230750"/>
                    <a:pt x="1266860" y="255048"/>
                    <a:pt x="1324257" y="286718"/>
                  </a:cubicBezTo>
                  <a:cubicBezTo>
                    <a:pt x="1333660" y="290554"/>
                    <a:pt x="1342462" y="296497"/>
                    <a:pt x="1350586" y="304170"/>
                  </a:cubicBezTo>
                  <a:cubicBezTo>
                    <a:pt x="1358635" y="311993"/>
                    <a:pt x="1366082" y="321396"/>
                    <a:pt x="1373003" y="331777"/>
                  </a:cubicBezTo>
                  <a:cubicBezTo>
                    <a:pt x="1379773" y="342384"/>
                    <a:pt x="1385866" y="354044"/>
                    <a:pt x="1391508" y="366155"/>
                  </a:cubicBezTo>
                  <a:cubicBezTo>
                    <a:pt x="1397074" y="378342"/>
                    <a:pt x="1401964" y="391280"/>
                    <a:pt x="1406703" y="403918"/>
                  </a:cubicBezTo>
                  <a:cubicBezTo>
                    <a:pt x="1411292" y="416706"/>
                    <a:pt x="1415354" y="429645"/>
                    <a:pt x="1419567" y="441906"/>
                  </a:cubicBezTo>
                  <a:cubicBezTo>
                    <a:pt x="1423704" y="454243"/>
                    <a:pt x="1427390" y="466204"/>
                    <a:pt x="1431753" y="477187"/>
                  </a:cubicBezTo>
                  <a:cubicBezTo>
                    <a:pt x="1440028" y="499303"/>
                    <a:pt x="1449732" y="517884"/>
                    <a:pt x="1463874" y="530672"/>
                  </a:cubicBezTo>
                  <a:cubicBezTo>
                    <a:pt x="1474330" y="545642"/>
                    <a:pt x="1483132" y="561138"/>
                    <a:pt x="1491557" y="576784"/>
                  </a:cubicBezTo>
                  <a:cubicBezTo>
                    <a:pt x="1499380" y="592506"/>
                    <a:pt x="1506903" y="608304"/>
                    <a:pt x="1512770" y="624327"/>
                  </a:cubicBezTo>
                  <a:cubicBezTo>
                    <a:pt x="1525258" y="656297"/>
                    <a:pt x="1533382" y="688644"/>
                    <a:pt x="1538798" y="720614"/>
                  </a:cubicBezTo>
                  <a:cubicBezTo>
                    <a:pt x="1544214" y="752585"/>
                    <a:pt x="1546170" y="784255"/>
                    <a:pt x="1546170" y="815247"/>
                  </a:cubicBezTo>
                  <a:cubicBezTo>
                    <a:pt x="1545794" y="846240"/>
                    <a:pt x="1543688" y="876480"/>
                    <a:pt x="1539325" y="906043"/>
                  </a:cubicBezTo>
                  <a:cubicBezTo>
                    <a:pt x="1531200" y="965245"/>
                    <a:pt x="1516231" y="1021212"/>
                    <a:pt x="1499681" y="1076127"/>
                  </a:cubicBezTo>
                  <a:cubicBezTo>
                    <a:pt x="1491105" y="1103584"/>
                    <a:pt x="1482380" y="1130815"/>
                    <a:pt x="1472901" y="1158347"/>
                  </a:cubicBezTo>
                  <a:cubicBezTo>
                    <a:pt x="1463799" y="1185880"/>
                    <a:pt x="1453869" y="1213638"/>
                    <a:pt x="1444015" y="1242449"/>
                  </a:cubicBezTo>
                  <a:cubicBezTo>
                    <a:pt x="1428594" y="1289916"/>
                    <a:pt x="1411067" y="1334223"/>
                    <a:pt x="1390079" y="1375973"/>
                  </a:cubicBezTo>
                  <a:cubicBezTo>
                    <a:pt x="1379623" y="1396885"/>
                    <a:pt x="1368113" y="1417045"/>
                    <a:pt x="1355626" y="1436604"/>
                  </a:cubicBezTo>
                  <a:cubicBezTo>
                    <a:pt x="1349307" y="1446232"/>
                    <a:pt x="1342762" y="1456087"/>
                    <a:pt x="1336218" y="1465189"/>
                  </a:cubicBezTo>
                  <a:cubicBezTo>
                    <a:pt x="1329673" y="1474216"/>
                    <a:pt x="1322978" y="1483168"/>
                    <a:pt x="1315832" y="1491894"/>
                  </a:cubicBezTo>
                  <a:cubicBezTo>
                    <a:pt x="1301614" y="1509346"/>
                    <a:pt x="1286193" y="1526121"/>
                    <a:pt x="1269042" y="1541994"/>
                  </a:cubicBezTo>
                  <a:cubicBezTo>
                    <a:pt x="1251966" y="1557941"/>
                    <a:pt x="1233235" y="1572986"/>
                    <a:pt x="1212473" y="1586903"/>
                  </a:cubicBezTo>
                  <a:cubicBezTo>
                    <a:pt x="1191786" y="1600820"/>
                    <a:pt x="1168993" y="1613533"/>
                    <a:pt x="1143868" y="1624515"/>
                  </a:cubicBezTo>
                  <a:cubicBezTo>
                    <a:pt x="1118743" y="1635498"/>
                    <a:pt x="1091436" y="1644901"/>
                    <a:pt x="1061497" y="1651446"/>
                  </a:cubicBezTo>
                  <a:cubicBezTo>
                    <a:pt x="1048633" y="1655658"/>
                    <a:pt x="1034491" y="1661676"/>
                    <a:pt x="1019070" y="1667920"/>
                  </a:cubicBezTo>
                  <a:cubicBezTo>
                    <a:pt x="1015234" y="1669500"/>
                    <a:pt x="1011322" y="1671155"/>
                    <a:pt x="1007410" y="1672809"/>
                  </a:cubicBezTo>
                  <a:cubicBezTo>
                    <a:pt x="1003499" y="1674314"/>
                    <a:pt x="999512" y="1675894"/>
                    <a:pt x="995525" y="1677474"/>
                  </a:cubicBezTo>
                  <a:cubicBezTo>
                    <a:pt x="987476" y="1680558"/>
                    <a:pt x="979276" y="1683717"/>
                    <a:pt x="971077" y="1686877"/>
                  </a:cubicBezTo>
                  <a:cubicBezTo>
                    <a:pt x="966939" y="1688381"/>
                    <a:pt x="962802" y="1689961"/>
                    <a:pt x="958665" y="1691465"/>
                  </a:cubicBezTo>
                  <a:cubicBezTo>
                    <a:pt x="954527" y="1692970"/>
                    <a:pt x="950390" y="1694098"/>
                    <a:pt x="946328" y="1695377"/>
                  </a:cubicBezTo>
                  <a:cubicBezTo>
                    <a:pt x="938128" y="1697859"/>
                    <a:pt x="929929" y="1700191"/>
                    <a:pt x="921880" y="1702223"/>
                  </a:cubicBezTo>
                  <a:cubicBezTo>
                    <a:pt x="905631" y="1706586"/>
                    <a:pt x="890586" y="1708541"/>
                    <a:pt x="876970" y="1709068"/>
                  </a:cubicBezTo>
                  <a:cubicBezTo>
                    <a:pt x="854554" y="1708692"/>
                    <a:pt x="833415" y="1706209"/>
                    <a:pt x="812127" y="1703802"/>
                  </a:cubicBezTo>
                  <a:lnTo>
                    <a:pt x="804153" y="1702824"/>
                  </a:lnTo>
                  <a:lnTo>
                    <a:pt x="796480" y="1701545"/>
                  </a:lnTo>
                  <a:lnTo>
                    <a:pt x="781134" y="1698913"/>
                  </a:lnTo>
                  <a:cubicBezTo>
                    <a:pt x="771054" y="1697032"/>
                    <a:pt x="760598" y="1695377"/>
                    <a:pt x="750969" y="1693045"/>
                  </a:cubicBezTo>
                  <a:cubicBezTo>
                    <a:pt x="731636" y="1688381"/>
                    <a:pt x="711927" y="1683792"/>
                    <a:pt x="693949" y="1677925"/>
                  </a:cubicBezTo>
                  <a:cubicBezTo>
                    <a:pt x="684846" y="1675067"/>
                    <a:pt x="675669" y="1672208"/>
                    <a:pt x="666717" y="1669123"/>
                  </a:cubicBezTo>
                  <a:lnTo>
                    <a:pt x="640840" y="1659420"/>
                  </a:lnTo>
                  <a:cubicBezTo>
                    <a:pt x="572385" y="1632865"/>
                    <a:pt x="515064" y="1599315"/>
                    <a:pt x="464062" y="1563508"/>
                  </a:cubicBezTo>
                  <a:cubicBezTo>
                    <a:pt x="451048" y="1554632"/>
                    <a:pt x="439313" y="1545228"/>
                    <a:pt x="427126" y="1535976"/>
                  </a:cubicBezTo>
                  <a:cubicBezTo>
                    <a:pt x="415316" y="1526573"/>
                    <a:pt x="403807" y="1517094"/>
                    <a:pt x="392673" y="1507465"/>
                  </a:cubicBezTo>
                  <a:cubicBezTo>
                    <a:pt x="381766" y="1497762"/>
                    <a:pt x="370557" y="1487907"/>
                    <a:pt x="360552" y="1478278"/>
                  </a:cubicBezTo>
                  <a:cubicBezTo>
                    <a:pt x="350247" y="1468424"/>
                    <a:pt x="339790" y="1458193"/>
                    <a:pt x="329184" y="1447361"/>
                  </a:cubicBezTo>
                  <a:cubicBezTo>
                    <a:pt x="286982" y="1404182"/>
                    <a:pt x="242299" y="1351901"/>
                    <a:pt x="205589" y="1287433"/>
                  </a:cubicBezTo>
                  <a:cubicBezTo>
                    <a:pt x="200173" y="1280588"/>
                    <a:pt x="195960" y="1272764"/>
                    <a:pt x="192801" y="1264264"/>
                  </a:cubicBezTo>
                  <a:cubicBezTo>
                    <a:pt x="189717" y="1255764"/>
                    <a:pt x="187987" y="1246435"/>
                    <a:pt x="186783" y="1236957"/>
                  </a:cubicBezTo>
                  <a:cubicBezTo>
                    <a:pt x="185504" y="1227554"/>
                    <a:pt x="185504" y="1217625"/>
                    <a:pt x="185655" y="1207770"/>
                  </a:cubicBezTo>
                  <a:cubicBezTo>
                    <a:pt x="185730" y="1202880"/>
                    <a:pt x="185956" y="1197991"/>
                    <a:pt x="186181" y="1193101"/>
                  </a:cubicBezTo>
                  <a:lnTo>
                    <a:pt x="187385" y="1178508"/>
                  </a:lnTo>
                  <a:cubicBezTo>
                    <a:pt x="188889" y="1159325"/>
                    <a:pt x="191146" y="1141046"/>
                    <a:pt x="189943" y="1125098"/>
                  </a:cubicBezTo>
                  <a:cubicBezTo>
                    <a:pt x="189491" y="1117049"/>
                    <a:pt x="188212" y="1109527"/>
                    <a:pt x="185579" y="1102606"/>
                  </a:cubicBezTo>
                  <a:cubicBezTo>
                    <a:pt x="183022" y="1095685"/>
                    <a:pt x="179411" y="1089216"/>
                    <a:pt x="173769" y="1083423"/>
                  </a:cubicBezTo>
                  <a:cubicBezTo>
                    <a:pt x="136533" y="1055064"/>
                    <a:pt x="107722" y="1019031"/>
                    <a:pt x="85756" y="979764"/>
                  </a:cubicBezTo>
                  <a:cubicBezTo>
                    <a:pt x="63715" y="940421"/>
                    <a:pt x="48369" y="897769"/>
                    <a:pt x="37010" y="853311"/>
                  </a:cubicBezTo>
                  <a:cubicBezTo>
                    <a:pt x="37161" y="842253"/>
                    <a:pt x="56569" y="831947"/>
                    <a:pt x="76052" y="820362"/>
                  </a:cubicBezTo>
                  <a:cubicBezTo>
                    <a:pt x="85756" y="814570"/>
                    <a:pt x="95912" y="808402"/>
                    <a:pt x="103584" y="801330"/>
                  </a:cubicBezTo>
                  <a:cubicBezTo>
                    <a:pt x="111258" y="794259"/>
                    <a:pt x="117050" y="786286"/>
                    <a:pt x="118479" y="776581"/>
                  </a:cubicBezTo>
                  <a:cubicBezTo>
                    <a:pt x="128785" y="739646"/>
                    <a:pt x="136683" y="703614"/>
                    <a:pt x="144808" y="667129"/>
                  </a:cubicBezTo>
                  <a:cubicBezTo>
                    <a:pt x="152932" y="630721"/>
                    <a:pt x="161357" y="593861"/>
                    <a:pt x="172942" y="557076"/>
                  </a:cubicBezTo>
                  <a:cubicBezTo>
                    <a:pt x="184526" y="520291"/>
                    <a:pt x="199346" y="483581"/>
                    <a:pt x="219506" y="449203"/>
                  </a:cubicBezTo>
                  <a:cubicBezTo>
                    <a:pt x="239892" y="414600"/>
                    <a:pt x="264490" y="383833"/>
                    <a:pt x="293978" y="359084"/>
                  </a:cubicBezTo>
                  <a:cubicBezTo>
                    <a:pt x="282695" y="359159"/>
                    <a:pt x="271411" y="359686"/>
                    <a:pt x="260503" y="361115"/>
                  </a:cubicBezTo>
                  <a:cubicBezTo>
                    <a:pt x="252530" y="367359"/>
                    <a:pt x="244481" y="373452"/>
                    <a:pt x="236732" y="380072"/>
                  </a:cubicBezTo>
                  <a:cubicBezTo>
                    <a:pt x="228984" y="386767"/>
                    <a:pt x="221236" y="393236"/>
                    <a:pt x="213638" y="400307"/>
                  </a:cubicBezTo>
                  <a:cubicBezTo>
                    <a:pt x="206116" y="407454"/>
                    <a:pt x="198443" y="414675"/>
                    <a:pt x="191146" y="422122"/>
                  </a:cubicBezTo>
                  <a:cubicBezTo>
                    <a:pt x="184000" y="429645"/>
                    <a:pt x="176703" y="437167"/>
                    <a:pt x="169782" y="444840"/>
                  </a:cubicBezTo>
                  <a:cubicBezTo>
                    <a:pt x="142024" y="475758"/>
                    <a:pt x="117426" y="509007"/>
                    <a:pt x="96062" y="543836"/>
                  </a:cubicBezTo>
                  <a:cubicBezTo>
                    <a:pt x="53410" y="613494"/>
                    <a:pt x="23320" y="689095"/>
                    <a:pt x="5642" y="767780"/>
                  </a:cubicBezTo>
                  <a:close/>
                </a:path>
              </a:pathLst>
            </a:custGeom>
            <a:solidFill>
              <a:srgbClr val="E4B37D"/>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39F9F320-8B29-42A3-9CAA-93D63D214640}"/>
                </a:ext>
              </a:extLst>
            </p:cNvPr>
            <p:cNvSpPr/>
            <p:nvPr/>
          </p:nvSpPr>
          <p:spPr>
            <a:xfrm>
              <a:off x="3524651" y="5534218"/>
              <a:ext cx="413784" cy="112850"/>
            </a:xfrm>
            <a:custGeom>
              <a:avLst/>
              <a:gdLst>
                <a:gd name="connsiteX0" fmla="*/ 65295 w 413736"/>
                <a:gd name="connsiteY0" fmla="*/ 5642 h 112837"/>
                <a:gd name="connsiteX1" fmla="*/ 5642 w 413736"/>
                <a:gd name="connsiteY1" fmla="*/ 44533 h 112837"/>
                <a:gd name="connsiteX2" fmla="*/ 205815 w 413736"/>
                <a:gd name="connsiteY2" fmla="*/ 79136 h 112837"/>
                <a:gd name="connsiteX3" fmla="*/ 415090 w 413736"/>
                <a:gd name="connsiteY3" fmla="*/ 109151 h 112837"/>
                <a:gd name="connsiteX4" fmla="*/ 333622 w 413736"/>
                <a:gd name="connsiteY4" fmla="*/ 65295 h 112837"/>
                <a:gd name="connsiteX5" fmla="*/ 247113 w 413736"/>
                <a:gd name="connsiteY5" fmla="*/ 33625 h 112837"/>
                <a:gd name="connsiteX6" fmla="*/ 65295 w 413736"/>
                <a:gd name="connsiteY6" fmla="*/ 5642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3736" h="112837">
                  <a:moveTo>
                    <a:pt x="65295" y="5642"/>
                  </a:moveTo>
                  <a:cubicBezTo>
                    <a:pt x="43931" y="20010"/>
                    <a:pt x="24147" y="33249"/>
                    <a:pt x="5642" y="44533"/>
                  </a:cubicBezTo>
                  <a:cubicBezTo>
                    <a:pt x="73419" y="57472"/>
                    <a:pt x="139091" y="68906"/>
                    <a:pt x="205815" y="79136"/>
                  </a:cubicBezTo>
                  <a:cubicBezTo>
                    <a:pt x="272615" y="89442"/>
                    <a:pt x="340843" y="98394"/>
                    <a:pt x="415090" y="109151"/>
                  </a:cubicBezTo>
                  <a:cubicBezTo>
                    <a:pt x="388987" y="92602"/>
                    <a:pt x="361756" y="77933"/>
                    <a:pt x="333622" y="65295"/>
                  </a:cubicBezTo>
                  <a:cubicBezTo>
                    <a:pt x="305488" y="52732"/>
                    <a:pt x="276601" y="42201"/>
                    <a:pt x="247113" y="33625"/>
                  </a:cubicBezTo>
                  <a:cubicBezTo>
                    <a:pt x="188288" y="16173"/>
                    <a:pt x="127205" y="7222"/>
                    <a:pt x="65295" y="5642"/>
                  </a:cubicBezTo>
                  <a:close/>
                </a:path>
              </a:pathLst>
            </a:custGeom>
            <a:solidFill>
              <a:srgbClr val="E4B37D"/>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9AE0F3EB-DD4F-4264-8F79-CC08C10C3FA3}"/>
                </a:ext>
              </a:extLst>
            </p:cNvPr>
            <p:cNvSpPr/>
            <p:nvPr/>
          </p:nvSpPr>
          <p:spPr>
            <a:xfrm>
              <a:off x="3154728" y="5563656"/>
              <a:ext cx="376168" cy="135421"/>
            </a:xfrm>
            <a:custGeom>
              <a:avLst/>
              <a:gdLst>
                <a:gd name="connsiteX0" fmla="*/ 212284 w 376123"/>
                <a:gd name="connsiteY0" fmla="*/ 25629 h 135404"/>
                <a:gd name="connsiteX1" fmla="*/ 218077 w 376123"/>
                <a:gd name="connsiteY1" fmla="*/ 27735 h 135404"/>
                <a:gd name="connsiteX2" fmla="*/ 5642 w 376123"/>
                <a:gd name="connsiteY2" fmla="*/ 135307 h 135404"/>
                <a:gd name="connsiteX3" fmla="*/ 39117 w 376123"/>
                <a:gd name="connsiteY3" fmla="*/ 133276 h 135404"/>
                <a:gd name="connsiteX4" fmla="*/ 160981 w 376123"/>
                <a:gd name="connsiteY4" fmla="*/ 77609 h 135404"/>
                <a:gd name="connsiteX5" fmla="*/ 197465 w 376123"/>
                <a:gd name="connsiteY5" fmla="*/ 73999 h 135404"/>
                <a:gd name="connsiteX6" fmla="*/ 214993 w 376123"/>
                <a:gd name="connsiteY6" fmla="*/ 54741 h 135404"/>
                <a:gd name="connsiteX7" fmla="*/ 233347 w 376123"/>
                <a:gd name="connsiteY7" fmla="*/ 33754 h 135404"/>
                <a:gd name="connsiteX8" fmla="*/ 244255 w 376123"/>
                <a:gd name="connsiteY8" fmla="*/ 38342 h 135404"/>
                <a:gd name="connsiteX9" fmla="*/ 375597 w 376123"/>
                <a:gd name="connsiteY9" fmla="*/ 15098 h 135404"/>
                <a:gd name="connsiteX10" fmla="*/ 358070 w 376123"/>
                <a:gd name="connsiteY10" fmla="*/ 11713 h 135404"/>
                <a:gd name="connsiteX11" fmla="*/ 340392 w 376123"/>
                <a:gd name="connsiteY11" fmla="*/ 8478 h 135404"/>
                <a:gd name="connsiteX12" fmla="*/ 212284 w 376123"/>
                <a:gd name="connsiteY12" fmla="*/ 25629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6123" h="135404">
                  <a:moveTo>
                    <a:pt x="212284" y="25629"/>
                  </a:moveTo>
                  <a:cubicBezTo>
                    <a:pt x="214165" y="26231"/>
                    <a:pt x="216121" y="27058"/>
                    <a:pt x="218077" y="27735"/>
                  </a:cubicBezTo>
                  <a:cubicBezTo>
                    <a:pt x="144432" y="49701"/>
                    <a:pt x="71539" y="85207"/>
                    <a:pt x="5642" y="135307"/>
                  </a:cubicBezTo>
                  <a:cubicBezTo>
                    <a:pt x="16550" y="133802"/>
                    <a:pt x="27833" y="133276"/>
                    <a:pt x="39117" y="133276"/>
                  </a:cubicBezTo>
                  <a:cubicBezTo>
                    <a:pt x="73946" y="103863"/>
                    <a:pt x="115320" y="83251"/>
                    <a:pt x="160981" y="77609"/>
                  </a:cubicBezTo>
                  <a:cubicBezTo>
                    <a:pt x="173243" y="76406"/>
                    <a:pt x="185354" y="74977"/>
                    <a:pt x="197465" y="73999"/>
                  </a:cubicBezTo>
                  <a:cubicBezTo>
                    <a:pt x="203182" y="67906"/>
                    <a:pt x="209050" y="61361"/>
                    <a:pt x="214993" y="54741"/>
                  </a:cubicBezTo>
                  <a:cubicBezTo>
                    <a:pt x="221010" y="47821"/>
                    <a:pt x="227179" y="40825"/>
                    <a:pt x="233347" y="33754"/>
                  </a:cubicBezTo>
                  <a:cubicBezTo>
                    <a:pt x="237033" y="35258"/>
                    <a:pt x="240569" y="36612"/>
                    <a:pt x="244255" y="38342"/>
                  </a:cubicBezTo>
                  <a:cubicBezTo>
                    <a:pt x="289390" y="57600"/>
                    <a:pt x="328431" y="43458"/>
                    <a:pt x="375597" y="15098"/>
                  </a:cubicBezTo>
                  <a:cubicBezTo>
                    <a:pt x="369730" y="13969"/>
                    <a:pt x="363862" y="12841"/>
                    <a:pt x="358070" y="11713"/>
                  </a:cubicBezTo>
                  <a:cubicBezTo>
                    <a:pt x="352127" y="10584"/>
                    <a:pt x="346260" y="9531"/>
                    <a:pt x="340392" y="8478"/>
                  </a:cubicBezTo>
                  <a:cubicBezTo>
                    <a:pt x="296235" y="1106"/>
                    <a:pt x="252454" y="8553"/>
                    <a:pt x="212284" y="25629"/>
                  </a:cubicBezTo>
                  <a:close/>
                </a:path>
              </a:pathLst>
            </a:custGeom>
            <a:solidFill>
              <a:srgbClr val="E4B37D"/>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89CE908B-E683-4320-9FE2-E5694959E381}"/>
                </a:ext>
              </a:extLst>
            </p:cNvPr>
            <p:cNvSpPr/>
            <p:nvPr/>
          </p:nvSpPr>
          <p:spPr>
            <a:xfrm>
              <a:off x="3590181" y="6167586"/>
              <a:ext cx="60187" cy="60187"/>
            </a:xfrm>
            <a:custGeom>
              <a:avLst/>
              <a:gdLst>
                <a:gd name="connsiteX0" fmla="*/ 40845 w 60179"/>
                <a:gd name="connsiteY0" fmla="*/ 38613 h 60179"/>
                <a:gd name="connsiteX1" fmla="*/ 24521 w 60179"/>
                <a:gd name="connsiteY1" fmla="*/ 19957 h 60179"/>
                <a:gd name="connsiteX2" fmla="*/ 26703 w 60179"/>
                <a:gd name="connsiteY2" fmla="*/ 24471 h 60179"/>
                <a:gd name="connsiteX3" fmla="*/ 29561 w 60179"/>
                <a:gd name="connsiteY3" fmla="*/ 27931 h 60179"/>
                <a:gd name="connsiteX4" fmla="*/ 26628 w 60179"/>
                <a:gd name="connsiteY4" fmla="*/ 24922 h 60179"/>
                <a:gd name="connsiteX5" fmla="*/ 24145 w 60179"/>
                <a:gd name="connsiteY5" fmla="*/ 22515 h 60179"/>
                <a:gd name="connsiteX6" fmla="*/ 23468 w 60179"/>
                <a:gd name="connsiteY6" fmla="*/ 21913 h 60179"/>
                <a:gd name="connsiteX7" fmla="*/ 8875 w 60179"/>
                <a:gd name="connsiteY7" fmla="*/ 8598 h 60179"/>
                <a:gd name="connsiteX8" fmla="*/ 9100 w 60179"/>
                <a:gd name="connsiteY8" fmla="*/ 8824 h 60179"/>
                <a:gd name="connsiteX9" fmla="*/ 9552 w 60179"/>
                <a:gd name="connsiteY9" fmla="*/ 9275 h 60179"/>
                <a:gd name="connsiteX10" fmla="*/ 11357 w 60179"/>
                <a:gd name="connsiteY10" fmla="*/ 10855 h 60179"/>
                <a:gd name="connsiteX11" fmla="*/ 15118 w 60179"/>
                <a:gd name="connsiteY11" fmla="*/ 14014 h 60179"/>
                <a:gd name="connsiteX12" fmla="*/ 19331 w 60179"/>
                <a:gd name="connsiteY12" fmla="*/ 17249 h 60179"/>
                <a:gd name="connsiteX13" fmla="*/ 41071 w 60179"/>
                <a:gd name="connsiteY13" fmla="*/ 30714 h 60179"/>
                <a:gd name="connsiteX14" fmla="*/ 42199 w 60179"/>
                <a:gd name="connsiteY14" fmla="*/ 31241 h 60179"/>
                <a:gd name="connsiteX15" fmla="*/ 42425 w 60179"/>
                <a:gd name="connsiteY15" fmla="*/ 31316 h 60179"/>
                <a:gd name="connsiteX16" fmla="*/ 40093 w 60179"/>
                <a:gd name="connsiteY16" fmla="*/ 30263 h 60179"/>
                <a:gd name="connsiteX17" fmla="*/ 35579 w 60179"/>
                <a:gd name="connsiteY17" fmla="*/ 28532 h 60179"/>
                <a:gd name="connsiteX18" fmla="*/ 28433 w 60179"/>
                <a:gd name="connsiteY18" fmla="*/ 27178 h 60179"/>
                <a:gd name="connsiteX19" fmla="*/ 20685 w 60179"/>
                <a:gd name="connsiteY19" fmla="*/ 29886 h 60179"/>
                <a:gd name="connsiteX20" fmla="*/ 20986 w 60179"/>
                <a:gd name="connsiteY20" fmla="*/ 36130 h 60179"/>
                <a:gd name="connsiteX21" fmla="*/ 27530 w 60179"/>
                <a:gd name="connsiteY21" fmla="*/ 42299 h 60179"/>
                <a:gd name="connsiteX22" fmla="*/ 39717 w 60179"/>
                <a:gd name="connsiteY22" fmla="*/ 37936 h 60179"/>
                <a:gd name="connsiteX23" fmla="*/ 51452 w 60179"/>
                <a:gd name="connsiteY23" fmla="*/ 36807 h 60179"/>
                <a:gd name="connsiteX24" fmla="*/ 56642 w 60179"/>
                <a:gd name="connsiteY24" fmla="*/ 37635 h 60179"/>
                <a:gd name="connsiteX25" fmla="*/ 57921 w 60179"/>
                <a:gd name="connsiteY25" fmla="*/ 38086 h 60179"/>
                <a:gd name="connsiteX26" fmla="*/ 58222 w 60179"/>
                <a:gd name="connsiteY26" fmla="*/ 38161 h 60179"/>
                <a:gd name="connsiteX27" fmla="*/ 58373 w 60179"/>
                <a:gd name="connsiteY27" fmla="*/ 38237 h 60179"/>
                <a:gd name="connsiteX28" fmla="*/ 58147 w 60179"/>
                <a:gd name="connsiteY28" fmla="*/ 38161 h 60179"/>
                <a:gd name="connsiteX29" fmla="*/ 57094 w 60179"/>
                <a:gd name="connsiteY29" fmla="*/ 37785 h 60179"/>
                <a:gd name="connsiteX30" fmla="*/ 52731 w 60179"/>
                <a:gd name="connsiteY30" fmla="*/ 36055 h 60179"/>
                <a:gd name="connsiteX31" fmla="*/ 33774 w 60179"/>
                <a:gd name="connsiteY31" fmla="*/ 26652 h 60179"/>
                <a:gd name="connsiteX32" fmla="*/ 24371 w 60179"/>
                <a:gd name="connsiteY32" fmla="*/ 20709 h 60179"/>
                <a:gd name="connsiteX33" fmla="*/ 16021 w 60179"/>
                <a:gd name="connsiteY33" fmla="*/ 14691 h 60179"/>
                <a:gd name="connsiteX34" fmla="*/ 12260 w 60179"/>
                <a:gd name="connsiteY34" fmla="*/ 11607 h 60179"/>
                <a:gd name="connsiteX35" fmla="*/ 10529 w 60179"/>
                <a:gd name="connsiteY35" fmla="*/ 10103 h 60179"/>
                <a:gd name="connsiteX36" fmla="*/ 9627 w 60179"/>
                <a:gd name="connsiteY36" fmla="*/ 9275 h 60179"/>
                <a:gd name="connsiteX37" fmla="*/ 9175 w 60179"/>
                <a:gd name="connsiteY37" fmla="*/ 8899 h 60179"/>
                <a:gd name="connsiteX38" fmla="*/ 8950 w 60179"/>
                <a:gd name="connsiteY38" fmla="*/ 8673 h 60179"/>
                <a:gd name="connsiteX39" fmla="*/ 8875 w 60179"/>
                <a:gd name="connsiteY39" fmla="*/ 8598 h 60179"/>
                <a:gd name="connsiteX40" fmla="*/ 8875 w 60179"/>
                <a:gd name="connsiteY40" fmla="*/ 8598 h 60179"/>
                <a:gd name="connsiteX41" fmla="*/ 23393 w 60179"/>
                <a:gd name="connsiteY41" fmla="*/ 21838 h 60179"/>
                <a:gd name="connsiteX42" fmla="*/ 23468 w 60179"/>
                <a:gd name="connsiteY42" fmla="*/ 21913 h 60179"/>
                <a:gd name="connsiteX43" fmla="*/ 28809 w 60179"/>
                <a:gd name="connsiteY43" fmla="*/ 27103 h 60179"/>
                <a:gd name="connsiteX44" fmla="*/ 34601 w 60179"/>
                <a:gd name="connsiteY44" fmla="*/ 33723 h 60179"/>
                <a:gd name="connsiteX45" fmla="*/ 40920 w 60179"/>
                <a:gd name="connsiteY45" fmla="*/ 41847 h 60179"/>
                <a:gd name="connsiteX46" fmla="*/ 46938 w 60179"/>
                <a:gd name="connsiteY46" fmla="*/ 50874 h 60179"/>
                <a:gd name="connsiteX47" fmla="*/ 52655 w 60179"/>
                <a:gd name="connsiteY47" fmla="*/ 60578 h 60179"/>
                <a:gd name="connsiteX48" fmla="*/ 52129 w 60179"/>
                <a:gd name="connsiteY48" fmla="*/ 59676 h 60179"/>
                <a:gd name="connsiteX49" fmla="*/ 40845 w 60179"/>
                <a:gd name="connsiteY49" fmla="*/ 38613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60179" h="60179">
                  <a:moveTo>
                    <a:pt x="40845" y="38613"/>
                  </a:moveTo>
                  <a:cubicBezTo>
                    <a:pt x="30765" y="22891"/>
                    <a:pt x="25048" y="18904"/>
                    <a:pt x="24521" y="19957"/>
                  </a:cubicBezTo>
                  <a:cubicBezTo>
                    <a:pt x="24296" y="20559"/>
                    <a:pt x="24897" y="22138"/>
                    <a:pt x="26703" y="24471"/>
                  </a:cubicBezTo>
                  <a:cubicBezTo>
                    <a:pt x="27455" y="25524"/>
                    <a:pt x="28583" y="26953"/>
                    <a:pt x="29561" y="27931"/>
                  </a:cubicBezTo>
                  <a:cubicBezTo>
                    <a:pt x="28659" y="26953"/>
                    <a:pt x="27681" y="25900"/>
                    <a:pt x="26628" y="24922"/>
                  </a:cubicBezTo>
                  <a:cubicBezTo>
                    <a:pt x="25875" y="24170"/>
                    <a:pt x="25048" y="23342"/>
                    <a:pt x="24145" y="22515"/>
                  </a:cubicBezTo>
                  <a:lnTo>
                    <a:pt x="23468" y="21913"/>
                  </a:lnTo>
                  <a:lnTo>
                    <a:pt x="8875" y="8598"/>
                  </a:lnTo>
                  <a:lnTo>
                    <a:pt x="9100" y="8824"/>
                  </a:lnTo>
                  <a:lnTo>
                    <a:pt x="9552" y="9275"/>
                  </a:lnTo>
                  <a:lnTo>
                    <a:pt x="11357" y="10855"/>
                  </a:lnTo>
                  <a:cubicBezTo>
                    <a:pt x="12636" y="11908"/>
                    <a:pt x="13839" y="12961"/>
                    <a:pt x="15118" y="14014"/>
                  </a:cubicBezTo>
                  <a:cubicBezTo>
                    <a:pt x="16548" y="15218"/>
                    <a:pt x="17826" y="16045"/>
                    <a:pt x="19331" y="17249"/>
                  </a:cubicBezTo>
                  <a:cubicBezTo>
                    <a:pt x="25273" y="21612"/>
                    <a:pt x="32871" y="26501"/>
                    <a:pt x="41071" y="30714"/>
                  </a:cubicBezTo>
                  <a:lnTo>
                    <a:pt x="42199" y="31241"/>
                  </a:lnTo>
                  <a:cubicBezTo>
                    <a:pt x="42575" y="31391"/>
                    <a:pt x="43177" y="31692"/>
                    <a:pt x="42425" y="31316"/>
                  </a:cubicBezTo>
                  <a:lnTo>
                    <a:pt x="40093" y="30263"/>
                  </a:lnTo>
                  <a:cubicBezTo>
                    <a:pt x="38588" y="29586"/>
                    <a:pt x="37009" y="28984"/>
                    <a:pt x="35579" y="28532"/>
                  </a:cubicBezTo>
                  <a:cubicBezTo>
                    <a:pt x="32947" y="27780"/>
                    <a:pt x="30314" y="27178"/>
                    <a:pt x="28433" y="27178"/>
                  </a:cubicBezTo>
                  <a:cubicBezTo>
                    <a:pt x="24220" y="26953"/>
                    <a:pt x="21888" y="28232"/>
                    <a:pt x="20685" y="29886"/>
                  </a:cubicBezTo>
                  <a:cubicBezTo>
                    <a:pt x="19481" y="31617"/>
                    <a:pt x="19857" y="33949"/>
                    <a:pt x="20986" y="36130"/>
                  </a:cubicBezTo>
                  <a:cubicBezTo>
                    <a:pt x="22490" y="38387"/>
                    <a:pt x="24446" y="40568"/>
                    <a:pt x="27530" y="42299"/>
                  </a:cubicBezTo>
                  <a:cubicBezTo>
                    <a:pt x="31442" y="40418"/>
                    <a:pt x="35730" y="38914"/>
                    <a:pt x="39717" y="37936"/>
                  </a:cubicBezTo>
                  <a:cubicBezTo>
                    <a:pt x="43628" y="36958"/>
                    <a:pt x="47766" y="36506"/>
                    <a:pt x="51452" y="36807"/>
                  </a:cubicBezTo>
                  <a:cubicBezTo>
                    <a:pt x="53182" y="36883"/>
                    <a:pt x="55213" y="37259"/>
                    <a:pt x="56642" y="37635"/>
                  </a:cubicBezTo>
                  <a:lnTo>
                    <a:pt x="57921" y="38086"/>
                  </a:lnTo>
                  <a:lnTo>
                    <a:pt x="58222" y="38161"/>
                  </a:lnTo>
                  <a:lnTo>
                    <a:pt x="58373" y="38237"/>
                  </a:lnTo>
                  <a:lnTo>
                    <a:pt x="58147" y="38161"/>
                  </a:lnTo>
                  <a:lnTo>
                    <a:pt x="57094" y="37785"/>
                  </a:lnTo>
                  <a:lnTo>
                    <a:pt x="52731" y="36055"/>
                  </a:lnTo>
                  <a:cubicBezTo>
                    <a:pt x="46713" y="33573"/>
                    <a:pt x="40093" y="30263"/>
                    <a:pt x="33774" y="26652"/>
                  </a:cubicBezTo>
                  <a:cubicBezTo>
                    <a:pt x="30464" y="24621"/>
                    <a:pt x="27606" y="22966"/>
                    <a:pt x="24371" y="20709"/>
                  </a:cubicBezTo>
                  <a:cubicBezTo>
                    <a:pt x="21588" y="18979"/>
                    <a:pt x="18503" y="16496"/>
                    <a:pt x="16021" y="14691"/>
                  </a:cubicBezTo>
                  <a:lnTo>
                    <a:pt x="12260" y="11607"/>
                  </a:lnTo>
                  <a:lnTo>
                    <a:pt x="10529" y="10103"/>
                  </a:lnTo>
                  <a:lnTo>
                    <a:pt x="9627" y="9275"/>
                  </a:lnTo>
                  <a:lnTo>
                    <a:pt x="9175" y="8899"/>
                  </a:lnTo>
                  <a:lnTo>
                    <a:pt x="8950" y="8673"/>
                  </a:lnTo>
                  <a:lnTo>
                    <a:pt x="8875" y="8598"/>
                  </a:lnTo>
                  <a:lnTo>
                    <a:pt x="8875" y="8598"/>
                  </a:lnTo>
                  <a:cubicBezTo>
                    <a:pt x="-4139" y="-3287"/>
                    <a:pt x="26552" y="24696"/>
                    <a:pt x="23393" y="21838"/>
                  </a:cubicBezTo>
                  <a:lnTo>
                    <a:pt x="23468" y="21913"/>
                  </a:lnTo>
                  <a:cubicBezTo>
                    <a:pt x="25424" y="23643"/>
                    <a:pt x="26628" y="24922"/>
                    <a:pt x="28809" y="27103"/>
                  </a:cubicBezTo>
                  <a:cubicBezTo>
                    <a:pt x="30389" y="28833"/>
                    <a:pt x="32871" y="31466"/>
                    <a:pt x="34601" y="33723"/>
                  </a:cubicBezTo>
                  <a:cubicBezTo>
                    <a:pt x="36933" y="36431"/>
                    <a:pt x="38663" y="38838"/>
                    <a:pt x="40920" y="41847"/>
                  </a:cubicBezTo>
                  <a:cubicBezTo>
                    <a:pt x="42801" y="44555"/>
                    <a:pt x="45208" y="47865"/>
                    <a:pt x="46938" y="50874"/>
                  </a:cubicBezTo>
                  <a:cubicBezTo>
                    <a:pt x="49120" y="54184"/>
                    <a:pt x="50775" y="57193"/>
                    <a:pt x="52655" y="60578"/>
                  </a:cubicBezTo>
                  <a:cubicBezTo>
                    <a:pt x="52430" y="60202"/>
                    <a:pt x="52279" y="59976"/>
                    <a:pt x="52129" y="59676"/>
                  </a:cubicBezTo>
                  <a:cubicBezTo>
                    <a:pt x="48593" y="53131"/>
                    <a:pt x="44832" y="46286"/>
                    <a:pt x="40845" y="38613"/>
                  </a:cubicBezTo>
                  <a:close/>
                </a:path>
              </a:pathLst>
            </a:custGeom>
            <a:solidFill>
              <a:srgbClr val="E39F5B"/>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12A5C0C2-C165-40D4-B1C2-7178E69A65DF}"/>
                </a:ext>
              </a:extLst>
            </p:cNvPr>
            <p:cNvSpPr/>
            <p:nvPr/>
          </p:nvSpPr>
          <p:spPr>
            <a:xfrm>
              <a:off x="3234537" y="5683932"/>
              <a:ext cx="1008129" cy="1000606"/>
            </a:xfrm>
            <a:custGeom>
              <a:avLst/>
              <a:gdLst>
                <a:gd name="connsiteX0" fmla="*/ 543136 w 1008012"/>
                <a:gd name="connsiteY0" fmla="*/ 220032 h 1000489"/>
                <a:gd name="connsiteX1" fmla="*/ 520193 w 1008012"/>
                <a:gd name="connsiteY1" fmla="*/ 238162 h 1000489"/>
                <a:gd name="connsiteX2" fmla="*/ 509436 w 1008012"/>
                <a:gd name="connsiteY2" fmla="*/ 244481 h 1000489"/>
                <a:gd name="connsiteX3" fmla="*/ 498904 w 1008012"/>
                <a:gd name="connsiteY3" fmla="*/ 248919 h 1000489"/>
                <a:gd name="connsiteX4" fmla="*/ 455198 w 1008012"/>
                <a:gd name="connsiteY4" fmla="*/ 243728 h 1000489"/>
                <a:gd name="connsiteX5" fmla="*/ 413072 w 1008012"/>
                <a:gd name="connsiteY5" fmla="*/ 216497 h 1000489"/>
                <a:gd name="connsiteX6" fmla="*/ 366809 w 1008012"/>
                <a:gd name="connsiteY6" fmla="*/ 187385 h 1000489"/>
                <a:gd name="connsiteX7" fmla="*/ 317311 w 1008012"/>
                <a:gd name="connsiteY7" fmla="*/ 168353 h 1000489"/>
                <a:gd name="connsiteX8" fmla="*/ 270070 w 1008012"/>
                <a:gd name="connsiteY8" fmla="*/ 170534 h 1000489"/>
                <a:gd name="connsiteX9" fmla="*/ 165132 w 1008012"/>
                <a:gd name="connsiteY9" fmla="*/ 246888 h 1000489"/>
                <a:gd name="connsiteX10" fmla="*/ 136095 w 1008012"/>
                <a:gd name="connsiteY10" fmla="*/ 305864 h 1000489"/>
                <a:gd name="connsiteX11" fmla="*/ 120975 w 1008012"/>
                <a:gd name="connsiteY11" fmla="*/ 366495 h 1000489"/>
                <a:gd name="connsiteX12" fmla="*/ 99084 w 1008012"/>
                <a:gd name="connsiteY12" fmla="*/ 479107 h 1000489"/>
                <a:gd name="connsiteX13" fmla="*/ 74862 w 1008012"/>
                <a:gd name="connsiteY13" fmla="*/ 534923 h 1000489"/>
                <a:gd name="connsiteX14" fmla="*/ 32811 w 1008012"/>
                <a:gd name="connsiteY14" fmla="*/ 600745 h 1000489"/>
                <a:gd name="connsiteX15" fmla="*/ 14607 w 1008012"/>
                <a:gd name="connsiteY15" fmla="*/ 750367 h 1000489"/>
                <a:gd name="connsiteX16" fmla="*/ 52219 w 1008012"/>
                <a:gd name="connsiteY16" fmla="*/ 818972 h 1000489"/>
                <a:gd name="connsiteX17" fmla="*/ 109390 w 1008012"/>
                <a:gd name="connsiteY17" fmla="*/ 872833 h 1000489"/>
                <a:gd name="connsiteX18" fmla="*/ 176114 w 1008012"/>
                <a:gd name="connsiteY18" fmla="*/ 913379 h 1000489"/>
                <a:gd name="connsiteX19" fmla="*/ 211244 w 1008012"/>
                <a:gd name="connsiteY19" fmla="*/ 930380 h 1000489"/>
                <a:gd name="connsiteX20" fmla="*/ 247277 w 1008012"/>
                <a:gd name="connsiteY20" fmla="*/ 945726 h 1000489"/>
                <a:gd name="connsiteX21" fmla="*/ 320621 w 1008012"/>
                <a:gd name="connsiteY21" fmla="*/ 972731 h 1000489"/>
                <a:gd name="connsiteX22" fmla="*/ 394492 w 1008012"/>
                <a:gd name="connsiteY22" fmla="*/ 995976 h 1000489"/>
                <a:gd name="connsiteX23" fmla="*/ 428193 w 1008012"/>
                <a:gd name="connsiteY23" fmla="*/ 996728 h 1000489"/>
                <a:gd name="connsiteX24" fmla="*/ 446623 w 1008012"/>
                <a:gd name="connsiteY24" fmla="*/ 992516 h 1000489"/>
                <a:gd name="connsiteX25" fmla="*/ 465053 w 1008012"/>
                <a:gd name="connsiteY25" fmla="*/ 986272 h 1000489"/>
                <a:gd name="connsiteX26" fmla="*/ 482731 w 1008012"/>
                <a:gd name="connsiteY26" fmla="*/ 979126 h 1000489"/>
                <a:gd name="connsiteX27" fmla="*/ 499280 w 1008012"/>
                <a:gd name="connsiteY27" fmla="*/ 972506 h 1000489"/>
                <a:gd name="connsiteX28" fmla="*/ 528392 w 1008012"/>
                <a:gd name="connsiteY28" fmla="*/ 964984 h 1000489"/>
                <a:gd name="connsiteX29" fmla="*/ 539450 w 1008012"/>
                <a:gd name="connsiteY29" fmla="*/ 964608 h 1000489"/>
                <a:gd name="connsiteX30" fmla="*/ 550358 w 1008012"/>
                <a:gd name="connsiteY30" fmla="*/ 963479 h 1000489"/>
                <a:gd name="connsiteX31" fmla="*/ 561190 w 1008012"/>
                <a:gd name="connsiteY31" fmla="*/ 962276 h 1000489"/>
                <a:gd name="connsiteX32" fmla="*/ 571797 w 1008012"/>
                <a:gd name="connsiteY32" fmla="*/ 960395 h 1000489"/>
                <a:gd name="connsiteX33" fmla="*/ 612794 w 1008012"/>
                <a:gd name="connsiteY33" fmla="*/ 949713 h 1000489"/>
                <a:gd name="connsiteX34" fmla="*/ 687417 w 1008012"/>
                <a:gd name="connsiteY34" fmla="*/ 911800 h 1000489"/>
                <a:gd name="connsiteX35" fmla="*/ 750381 w 1008012"/>
                <a:gd name="connsiteY35" fmla="*/ 857562 h 1000489"/>
                <a:gd name="connsiteX36" fmla="*/ 799201 w 1008012"/>
                <a:gd name="connsiteY36" fmla="*/ 791816 h 1000489"/>
                <a:gd name="connsiteX37" fmla="*/ 807777 w 1008012"/>
                <a:gd name="connsiteY37" fmla="*/ 779178 h 1000489"/>
                <a:gd name="connsiteX38" fmla="*/ 817556 w 1008012"/>
                <a:gd name="connsiteY38" fmla="*/ 768647 h 1000489"/>
                <a:gd name="connsiteX39" fmla="*/ 828539 w 1008012"/>
                <a:gd name="connsiteY39" fmla="*/ 759695 h 1000489"/>
                <a:gd name="connsiteX40" fmla="*/ 840349 w 1008012"/>
                <a:gd name="connsiteY40" fmla="*/ 751796 h 1000489"/>
                <a:gd name="connsiteX41" fmla="*/ 893082 w 1008012"/>
                <a:gd name="connsiteY41" fmla="*/ 723888 h 1000489"/>
                <a:gd name="connsiteX42" fmla="*/ 918658 w 1008012"/>
                <a:gd name="connsiteY42" fmla="*/ 706737 h 1000489"/>
                <a:gd name="connsiteX43" fmla="*/ 939872 w 1008012"/>
                <a:gd name="connsiteY43" fmla="*/ 683718 h 1000489"/>
                <a:gd name="connsiteX44" fmla="*/ 954691 w 1008012"/>
                <a:gd name="connsiteY44" fmla="*/ 611502 h 1000489"/>
                <a:gd name="connsiteX45" fmla="*/ 963267 w 1008012"/>
                <a:gd name="connsiteY45" fmla="*/ 598187 h 1000489"/>
                <a:gd name="connsiteX46" fmla="*/ 980794 w 1008012"/>
                <a:gd name="connsiteY46" fmla="*/ 581638 h 1000489"/>
                <a:gd name="connsiteX47" fmla="*/ 1005317 w 1008012"/>
                <a:gd name="connsiteY47" fmla="*/ 548990 h 1000489"/>
                <a:gd name="connsiteX48" fmla="*/ 913693 w 1008012"/>
                <a:gd name="connsiteY48" fmla="*/ 278858 h 1000489"/>
                <a:gd name="connsiteX49" fmla="*/ 819362 w 1008012"/>
                <a:gd name="connsiteY49" fmla="*/ 166472 h 1000489"/>
                <a:gd name="connsiteX50" fmla="*/ 762191 w 1008012"/>
                <a:gd name="connsiteY50" fmla="*/ 120661 h 1000489"/>
                <a:gd name="connsiteX51" fmla="*/ 700055 w 1008012"/>
                <a:gd name="connsiteY51" fmla="*/ 82446 h 1000489"/>
                <a:gd name="connsiteX52" fmla="*/ 419391 w 1008012"/>
                <a:gd name="connsiteY52" fmla="*/ 6244 h 1000489"/>
                <a:gd name="connsiteX53" fmla="*/ 381929 w 1008012"/>
                <a:gd name="connsiteY53" fmla="*/ 5642 h 1000489"/>
                <a:gd name="connsiteX54" fmla="*/ 344167 w 1008012"/>
                <a:gd name="connsiteY54" fmla="*/ 7522 h 1000489"/>
                <a:gd name="connsiteX55" fmla="*/ 268491 w 1008012"/>
                <a:gd name="connsiteY55" fmla="*/ 18054 h 1000489"/>
                <a:gd name="connsiteX56" fmla="*/ 194093 w 1008012"/>
                <a:gd name="connsiteY56" fmla="*/ 38139 h 1000489"/>
                <a:gd name="connsiteX57" fmla="*/ 122254 w 1008012"/>
                <a:gd name="connsiteY57" fmla="*/ 68078 h 1000489"/>
                <a:gd name="connsiteX58" fmla="*/ 204249 w 1008012"/>
                <a:gd name="connsiteY58" fmla="*/ 201151 h 1000489"/>
                <a:gd name="connsiteX59" fmla="*/ 352667 w 1008012"/>
                <a:gd name="connsiteY59" fmla="*/ 146387 h 1000489"/>
                <a:gd name="connsiteX60" fmla="*/ 506727 w 1008012"/>
                <a:gd name="connsiteY60" fmla="*/ 167225 h 1000489"/>
                <a:gd name="connsiteX61" fmla="*/ 632503 w 1008012"/>
                <a:gd name="connsiteY61" fmla="*/ 239290 h 1000489"/>
                <a:gd name="connsiteX62" fmla="*/ 717883 w 1008012"/>
                <a:gd name="connsiteY62" fmla="*/ 333095 h 1000489"/>
                <a:gd name="connsiteX63" fmla="*/ 750681 w 1008012"/>
                <a:gd name="connsiteY63" fmla="*/ 403581 h 1000489"/>
                <a:gd name="connsiteX64" fmla="*/ 772045 w 1008012"/>
                <a:gd name="connsiteY64" fmla="*/ 476925 h 1000489"/>
                <a:gd name="connsiteX65" fmla="*/ 777612 w 1008012"/>
                <a:gd name="connsiteY65" fmla="*/ 630609 h 1000489"/>
                <a:gd name="connsiteX66" fmla="*/ 757978 w 1008012"/>
                <a:gd name="connsiteY66" fmla="*/ 704480 h 1000489"/>
                <a:gd name="connsiteX67" fmla="*/ 742030 w 1008012"/>
                <a:gd name="connsiteY67" fmla="*/ 738407 h 1000489"/>
                <a:gd name="connsiteX68" fmla="*/ 721795 w 1008012"/>
                <a:gd name="connsiteY68" fmla="*/ 768948 h 1000489"/>
                <a:gd name="connsiteX69" fmla="*/ 697798 w 1008012"/>
                <a:gd name="connsiteY69" fmla="*/ 795502 h 1000489"/>
                <a:gd name="connsiteX70" fmla="*/ 684408 w 1008012"/>
                <a:gd name="connsiteY70" fmla="*/ 807011 h 1000489"/>
                <a:gd name="connsiteX71" fmla="*/ 669815 w 1008012"/>
                <a:gd name="connsiteY71" fmla="*/ 817618 h 1000489"/>
                <a:gd name="connsiteX72" fmla="*/ 607077 w 1008012"/>
                <a:gd name="connsiteY72" fmla="*/ 844097 h 1000489"/>
                <a:gd name="connsiteX73" fmla="*/ 578492 w 1008012"/>
                <a:gd name="connsiteY73" fmla="*/ 847934 h 1000489"/>
                <a:gd name="connsiteX74" fmla="*/ 551938 w 1008012"/>
                <a:gd name="connsiteY74" fmla="*/ 847181 h 1000489"/>
                <a:gd name="connsiteX75" fmla="*/ 498904 w 1008012"/>
                <a:gd name="connsiteY75" fmla="*/ 837026 h 1000489"/>
                <a:gd name="connsiteX76" fmla="*/ 373579 w 1008012"/>
                <a:gd name="connsiteY76" fmla="*/ 792343 h 1000489"/>
                <a:gd name="connsiteX77" fmla="*/ 359588 w 1008012"/>
                <a:gd name="connsiteY77" fmla="*/ 821756 h 1000489"/>
                <a:gd name="connsiteX78" fmla="*/ 349207 w 1008012"/>
                <a:gd name="connsiteY78" fmla="*/ 783315 h 1000489"/>
                <a:gd name="connsiteX79" fmla="*/ 336795 w 1008012"/>
                <a:gd name="connsiteY79" fmla="*/ 778501 h 1000489"/>
                <a:gd name="connsiteX80" fmla="*/ 323480 w 1008012"/>
                <a:gd name="connsiteY80" fmla="*/ 773160 h 1000489"/>
                <a:gd name="connsiteX81" fmla="*/ 336795 w 1008012"/>
                <a:gd name="connsiteY81" fmla="*/ 778501 h 1000489"/>
                <a:gd name="connsiteX82" fmla="*/ 345370 w 1008012"/>
                <a:gd name="connsiteY82" fmla="*/ 775041 h 1000489"/>
                <a:gd name="connsiteX83" fmla="*/ 325135 w 1008012"/>
                <a:gd name="connsiteY83" fmla="*/ 750518 h 1000489"/>
                <a:gd name="connsiteX84" fmla="*/ 312497 w 1008012"/>
                <a:gd name="connsiteY84" fmla="*/ 741792 h 1000489"/>
                <a:gd name="connsiteX85" fmla="*/ 305651 w 1008012"/>
                <a:gd name="connsiteY85" fmla="*/ 738256 h 1000489"/>
                <a:gd name="connsiteX86" fmla="*/ 298280 w 1008012"/>
                <a:gd name="connsiteY86" fmla="*/ 734871 h 1000489"/>
                <a:gd name="connsiteX87" fmla="*/ 237272 w 1008012"/>
                <a:gd name="connsiteY87" fmla="*/ 719676 h 1000489"/>
                <a:gd name="connsiteX88" fmla="*/ 185668 w 1008012"/>
                <a:gd name="connsiteY88" fmla="*/ 705985 h 1000489"/>
                <a:gd name="connsiteX89" fmla="*/ 171074 w 1008012"/>
                <a:gd name="connsiteY89" fmla="*/ 693572 h 1000489"/>
                <a:gd name="connsiteX90" fmla="*/ 168366 w 1008012"/>
                <a:gd name="connsiteY90" fmla="*/ 685674 h 1000489"/>
                <a:gd name="connsiteX91" fmla="*/ 169344 w 1008012"/>
                <a:gd name="connsiteY91" fmla="*/ 676271 h 1000489"/>
                <a:gd name="connsiteX92" fmla="*/ 184765 w 1008012"/>
                <a:gd name="connsiteY92" fmla="*/ 617746 h 1000489"/>
                <a:gd name="connsiteX93" fmla="*/ 189881 w 1008012"/>
                <a:gd name="connsiteY93" fmla="*/ 571633 h 1000489"/>
                <a:gd name="connsiteX94" fmla="*/ 186872 w 1008012"/>
                <a:gd name="connsiteY94" fmla="*/ 527251 h 1000489"/>
                <a:gd name="connsiteX95" fmla="*/ 182433 w 1008012"/>
                <a:gd name="connsiteY95" fmla="*/ 480085 h 1000489"/>
                <a:gd name="connsiteX96" fmla="*/ 183486 w 1008012"/>
                <a:gd name="connsiteY96" fmla="*/ 431414 h 1000489"/>
                <a:gd name="connsiteX97" fmla="*/ 195974 w 1008012"/>
                <a:gd name="connsiteY97" fmla="*/ 386956 h 1000489"/>
                <a:gd name="connsiteX98" fmla="*/ 222077 w 1008012"/>
                <a:gd name="connsiteY98" fmla="*/ 354986 h 1000489"/>
                <a:gd name="connsiteX99" fmla="*/ 262096 w 1008012"/>
                <a:gd name="connsiteY99" fmla="*/ 343025 h 1000489"/>
                <a:gd name="connsiteX100" fmla="*/ 335741 w 1008012"/>
                <a:gd name="connsiteY100" fmla="*/ 334525 h 1000489"/>
                <a:gd name="connsiteX101" fmla="*/ 399457 w 1008012"/>
                <a:gd name="connsiteY101" fmla="*/ 320909 h 1000489"/>
                <a:gd name="connsiteX102" fmla="*/ 430826 w 1008012"/>
                <a:gd name="connsiteY102" fmla="*/ 308873 h 1000489"/>
                <a:gd name="connsiteX103" fmla="*/ 464075 w 1008012"/>
                <a:gd name="connsiteY103" fmla="*/ 292474 h 1000489"/>
                <a:gd name="connsiteX104" fmla="*/ 544716 w 1008012"/>
                <a:gd name="connsiteY104" fmla="*/ 246963 h 1000489"/>
                <a:gd name="connsiteX105" fmla="*/ 543136 w 1008012"/>
                <a:gd name="connsiteY105" fmla="*/ 220032 h 100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1008012" h="1000489">
                  <a:moveTo>
                    <a:pt x="543136" y="220032"/>
                  </a:moveTo>
                  <a:cubicBezTo>
                    <a:pt x="535087" y="227254"/>
                    <a:pt x="527565" y="233122"/>
                    <a:pt x="520193" y="238162"/>
                  </a:cubicBezTo>
                  <a:cubicBezTo>
                    <a:pt x="516506" y="240644"/>
                    <a:pt x="512971" y="242675"/>
                    <a:pt x="509436" y="244481"/>
                  </a:cubicBezTo>
                  <a:cubicBezTo>
                    <a:pt x="505825" y="246361"/>
                    <a:pt x="502364" y="247866"/>
                    <a:pt x="498904" y="248919"/>
                  </a:cubicBezTo>
                  <a:cubicBezTo>
                    <a:pt x="484912" y="253507"/>
                    <a:pt x="471372" y="252078"/>
                    <a:pt x="455198" y="243728"/>
                  </a:cubicBezTo>
                  <a:cubicBezTo>
                    <a:pt x="441583" y="236130"/>
                    <a:pt x="427741" y="226652"/>
                    <a:pt x="413072" y="216497"/>
                  </a:cubicBezTo>
                  <a:cubicBezTo>
                    <a:pt x="398404" y="206342"/>
                    <a:pt x="382907" y="196111"/>
                    <a:pt x="366809" y="187385"/>
                  </a:cubicBezTo>
                  <a:cubicBezTo>
                    <a:pt x="350636" y="178584"/>
                    <a:pt x="333861" y="171813"/>
                    <a:pt x="317311" y="168353"/>
                  </a:cubicBezTo>
                  <a:cubicBezTo>
                    <a:pt x="300762" y="164893"/>
                    <a:pt x="284513" y="165344"/>
                    <a:pt x="270070" y="170534"/>
                  </a:cubicBezTo>
                  <a:cubicBezTo>
                    <a:pt x="227418" y="179787"/>
                    <a:pt x="189956" y="209802"/>
                    <a:pt x="165132" y="246888"/>
                  </a:cubicBezTo>
                  <a:cubicBezTo>
                    <a:pt x="152644" y="265393"/>
                    <a:pt x="142940" y="285704"/>
                    <a:pt x="136095" y="305864"/>
                  </a:cubicBezTo>
                  <a:cubicBezTo>
                    <a:pt x="129099" y="326099"/>
                    <a:pt x="124510" y="346636"/>
                    <a:pt x="120975" y="366495"/>
                  </a:cubicBezTo>
                  <a:cubicBezTo>
                    <a:pt x="113828" y="406515"/>
                    <a:pt x="110519" y="443224"/>
                    <a:pt x="99084" y="479107"/>
                  </a:cubicBezTo>
                  <a:cubicBezTo>
                    <a:pt x="93367" y="497161"/>
                    <a:pt x="85619" y="515290"/>
                    <a:pt x="74862" y="534923"/>
                  </a:cubicBezTo>
                  <a:cubicBezTo>
                    <a:pt x="64105" y="554557"/>
                    <a:pt x="50188" y="575771"/>
                    <a:pt x="32811" y="600745"/>
                  </a:cubicBezTo>
                  <a:cubicBezTo>
                    <a:pt x="3549" y="646632"/>
                    <a:pt x="-1341" y="701020"/>
                    <a:pt x="14607" y="750367"/>
                  </a:cubicBezTo>
                  <a:cubicBezTo>
                    <a:pt x="22430" y="774966"/>
                    <a:pt x="35745" y="798511"/>
                    <a:pt x="52219" y="818972"/>
                  </a:cubicBezTo>
                  <a:cubicBezTo>
                    <a:pt x="68693" y="839509"/>
                    <a:pt x="88327" y="857337"/>
                    <a:pt x="109390" y="872833"/>
                  </a:cubicBezTo>
                  <a:cubicBezTo>
                    <a:pt x="130453" y="888405"/>
                    <a:pt x="153096" y="901494"/>
                    <a:pt x="176114" y="913379"/>
                  </a:cubicBezTo>
                  <a:cubicBezTo>
                    <a:pt x="187624" y="919322"/>
                    <a:pt x="199509" y="924813"/>
                    <a:pt x="211244" y="930380"/>
                  </a:cubicBezTo>
                  <a:cubicBezTo>
                    <a:pt x="223205" y="935646"/>
                    <a:pt x="235091" y="940987"/>
                    <a:pt x="247277" y="945726"/>
                  </a:cubicBezTo>
                  <a:cubicBezTo>
                    <a:pt x="271424" y="955656"/>
                    <a:pt x="296023" y="964382"/>
                    <a:pt x="320621" y="972731"/>
                  </a:cubicBezTo>
                  <a:cubicBezTo>
                    <a:pt x="345144" y="981232"/>
                    <a:pt x="369893" y="988454"/>
                    <a:pt x="394492" y="995976"/>
                  </a:cubicBezTo>
                  <a:cubicBezTo>
                    <a:pt x="404422" y="998759"/>
                    <a:pt x="416006" y="999060"/>
                    <a:pt x="428193" y="996728"/>
                  </a:cubicBezTo>
                  <a:cubicBezTo>
                    <a:pt x="434286" y="995600"/>
                    <a:pt x="440454" y="994472"/>
                    <a:pt x="446623" y="992516"/>
                  </a:cubicBezTo>
                  <a:cubicBezTo>
                    <a:pt x="452866" y="990560"/>
                    <a:pt x="459035" y="988454"/>
                    <a:pt x="465053" y="986272"/>
                  </a:cubicBezTo>
                  <a:cubicBezTo>
                    <a:pt x="471071" y="984316"/>
                    <a:pt x="477013" y="981382"/>
                    <a:pt x="482731" y="979126"/>
                  </a:cubicBezTo>
                  <a:cubicBezTo>
                    <a:pt x="488448" y="976643"/>
                    <a:pt x="494014" y="974838"/>
                    <a:pt x="499280" y="972506"/>
                  </a:cubicBezTo>
                  <a:cubicBezTo>
                    <a:pt x="509887" y="968143"/>
                    <a:pt x="519516" y="965660"/>
                    <a:pt x="528392" y="964984"/>
                  </a:cubicBezTo>
                  <a:cubicBezTo>
                    <a:pt x="532078" y="964833"/>
                    <a:pt x="535764" y="964683"/>
                    <a:pt x="539450" y="964608"/>
                  </a:cubicBezTo>
                  <a:cubicBezTo>
                    <a:pt x="543136" y="964457"/>
                    <a:pt x="546747" y="963780"/>
                    <a:pt x="550358" y="963479"/>
                  </a:cubicBezTo>
                  <a:cubicBezTo>
                    <a:pt x="553969" y="963103"/>
                    <a:pt x="557579" y="962652"/>
                    <a:pt x="561190" y="962276"/>
                  </a:cubicBezTo>
                  <a:cubicBezTo>
                    <a:pt x="564801" y="961974"/>
                    <a:pt x="568261" y="960996"/>
                    <a:pt x="571797" y="960395"/>
                  </a:cubicBezTo>
                  <a:cubicBezTo>
                    <a:pt x="585939" y="957988"/>
                    <a:pt x="599480" y="954377"/>
                    <a:pt x="612794" y="949713"/>
                  </a:cubicBezTo>
                  <a:cubicBezTo>
                    <a:pt x="639349" y="940460"/>
                    <a:pt x="664398" y="927522"/>
                    <a:pt x="687417" y="911800"/>
                  </a:cubicBezTo>
                  <a:cubicBezTo>
                    <a:pt x="710361" y="896077"/>
                    <a:pt x="731800" y="877798"/>
                    <a:pt x="750381" y="857562"/>
                  </a:cubicBezTo>
                  <a:cubicBezTo>
                    <a:pt x="769036" y="837553"/>
                    <a:pt x="785360" y="815437"/>
                    <a:pt x="799201" y="791816"/>
                  </a:cubicBezTo>
                  <a:cubicBezTo>
                    <a:pt x="801985" y="787227"/>
                    <a:pt x="804618" y="782939"/>
                    <a:pt x="807777" y="779178"/>
                  </a:cubicBezTo>
                  <a:cubicBezTo>
                    <a:pt x="810936" y="775417"/>
                    <a:pt x="814171" y="771882"/>
                    <a:pt x="817556" y="768647"/>
                  </a:cubicBezTo>
                  <a:cubicBezTo>
                    <a:pt x="820941" y="765412"/>
                    <a:pt x="824778" y="762479"/>
                    <a:pt x="828539" y="759695"/>
                  </a:cubicBezTo>
                  <a:cubicBezTo>
                    <a:pt x="832300" y="756912"/>
                    <a:pt x="836212" y="754279"/>
                    <a:pt x="840349" y="751796"/>
                  </a:cubicBezTo>
                  <a:cubicBezTo>
                    <a:pt x="856748" y="741942"/>
                    <a:pt x="875253" y="733893"/>
                    <a:pt x="893082" y="723888"/>
                  </a:cubicBezTo>
                  <a:cubicBezTo>
                    <a:pt x="901958" y="718848"/>
                    <a:pt x="910459" y="713281"/>
                    <a:pt x="918658" y="706737"/>
                  </a:cubicBezTo>
                  <a:cubicBezTo>
                    <a:pt x="926482" y="700192"/>
                    <a:pt x="933854" y="692670"/>
                    <a:pt x="939872" y="683718"/>
                  </a:cubicBezTo>
                  <a:cubicBezTo>
                    <a:pt x="951832" y="665890"/>
                    <a:pt x="958753" y="642194"/>
                    <a:pt x="954691" y="611502"/>
                  </a:cubicBezTo>
                  <a:cubicBezTo>
                    <a:pt x="954917" y="607741"/>
                    <a:pt x="958302" y="603228"/>
                    <a:pt x="963267" y="598187"/>
                  </a:cubicBezTo>
                  <a:cubicBezTo>
                    <a:pt x="968081" y="593147"/>
                    <a:pt x="974400" y="587506"/>
                    <a:pt x="980794" y="581638"/>
                  </a:cubicBezTo>
                  <a:cubicBezTo>
                    <a:pt x="993582" y="570053"/>
                    <a:pt x="1005392" y="557265"/>
                    <a:pt x="1005317" y="548990"/>
                  </a:cubicBezTo>
                  <a:cubicBezTo>
                    <a:pt x="995237" y="454659"/>
                    <a:pt x="965975" y="361530"/>
                    <a:pt x="913693" y="278858"/>
                  </a:cubicBezTo>
                  <a:cubicBezTo>
                    <a:pt x="887816" y="237560"/>
                    <a:pt x="855470" y="199421"/>
                    <a:pt x="819362" y="166472"/>
                  </a:cubicBezTo>
                  <a:cubicBezTo>
                    <a:pt x="801308" y="149848"/>
                    <a:pt x="782050" y="134878"/>
                    <a:pt x="762191" y="120661"/>
                  </a:cubicBezTo>
                  <a:cubicBezTo>
                    <a:pt x="742181" y="106669"/>
                    <a:pt x="721419" y="94106"/>
                    <a:pt x="700055" y="82446"/>
                  </a:cubicBezTo>
                  <a:cubicBezTo>
                    <a:pt x="614299" y="36710"/>
                    <a:pt x="518763" y="10531"/>
                    <a:pt x="419391" y="6244"/>
                  </a:cubicBezTo>
                  <a:cubicBezTo>
                    <a:pt x="406979" y="5491"/>
                    <a:pt x="394492" y="5717"/>
                    <a:pt x="381929" y="5642"/>
                  </a:cubicBezTo>
                  <a:cubicBezTo>
                    <a:pt x="369367" y="6168"/>
                    <a:pt x="356804" y="6319"/>
                    <a:pt x="344167" y="7522"/>
                  </a:cubicBezTo>
                  <a:cubicBezTo>
                    <a:pt x="318891" y="9253"/>
                    <a:pt x="293540" y="13014"/>
                    <a:pt x="268491" y="18054"/>
                  </a:cubicBezTo>
                  <a:cubicBezTo>
                    <a:pt x="243290" y="22868"/>
                    <a:pt x="218617" y="30015"/>
                    <a:pt x="194093" y="38139"/>
                  </a:cubicBezTo>
                  <a:cubicBezTo>
                    <a:pt x="169645" y="46414"/>
                    <a:pt x="145724" y="56644"/>
                    <a:pt x="122254" y="68078"/>
                  </a:cubicBezTo>
                  <a:cubicBezTo>
                    <a:pt x="148281" y="116072"/>
                    <a:pt x="176114" y="161282"/>
                    <a:pt x="204249" y="201151"/>
                  </a:cubicBezTo>
                  <a:cubicBezTo>
                    <a:pt x="246976" y="169105"/>
                    <a:pt x="299784" y="150901"/>
                    <a:pt x="352667" y="146387"/>
                  </a:cubicBezTo>
                  <a:cubicBezTo>
                    <a:pt x="405701" y="141648"/>
                    <a:pt x="458884" y="150073"/>
                    <a:pt x="506727" y="167225"/>
                  </a:cubicBezTo>
                  <a:cubicBezTo>
                    <a:pt x="554646" y="184301"/>
                    <a:pt x="597298" y="210027"/>
                    <a:pt x="632503" y="239290"/>
                  </a:cubicBezTo>
                  <a:cubicBezTo>
                    <a:pt x="667784" y="268552"/>
                    <a:pt x="695767" y="301050"/>
                    <a:pt x="717883" y="333095"/>
                  </a:cubicBezTo>
                  <a:cubicBezTo>
                    <a:pt x="730972" y="356415"/>
                    <a:pt x="741504" y="379810"/>
                    <a:pt x="750681" y="403581"/>
                  </a:cubicBezTo>
                  <a:cubicBezTo>
                    <a:pt x="759784" y="427427"/>
                    <a:pt x="766704" y="451950"/>
                    <a:pt x="772045" y="476925"/>
                  </a:cubicBezTo>
                  <a:cubicBezTo>
                    <a:pt x="782501" y="526874"/>
                    <a:pt x="785435" y="579532"/>
                    <a:pt x="777612" y="630609"/>
                  </a:cubicBezTo>
                  <a:cubicBezTo>
                    <a:pt x="773926" y="656111"/>
                    <a:pt x="767306" y="681085"/>
                    <a:pt x="757978" y="704480"/>
                  </a:cubicBezTo>
                  <a:cubicBezTo>
                    <a:pt x="753465" y="716290"/>
                    <a:pt x="747823" y="727424"/>
                    <a:pt x="742030" y="738407"/>
                  </a:cubicBezTo>
                  <a:cubicBezTo>
                    <a:pt x="735787" y="749088"/>
                    <a:pt x="729317" y="759545"/>
                    <a:pt x="721795" y="768948"/>
                  </a:cubicBezTo>
                  <a:cubicBezTo>
                    <a:pt x="714573" y="778652"/>
                    <a:pt x="706223" y="787303"/>
                    <a:pt x="697798" y="795502"/>
                  </a:cubicBezTo>
                  <a:cubicBezTo>
                    <a:pt x="693360" y="799414"/>
                    <a:pt x="689072" y="803250"/>
                    <a:pt x="684408" y="807011"/>
                  </a:cubicBezTo>
                  <a:cubicBezTo>
                    <a:pt x="679669" y="810773"/>
                    <a:pt x="674779" y="814308"/>
                    <a:pt x="669815" y="817618"/>
                  </a:cubicBezTo>
                  <a:cubicBezTo>
                    <a:pt x="649955" y="830933"/>
                    <a:pt x="628215" y="840185"/>
                    <a:pt x="607077" y="844097"/>
                  </a:cubicBezTo>
                  <a:cubicBezTo>
                    <a:pt x="597298" y="846128"/>
                    <a:pt x="587669" y="847407"/>
                    <a:pt x="578492" y="847934"/>
                  </a:cubicBezTo>
                  <a:cubicBezTo>
                    <a:pt x="569239" y="848385"/>
                    <a:pt x="560814" y="848310"/>
                    <a:pt x="551938" y="847181"/>
                  </a:cubicBezTo>
                  <a:cubicBezTo>
                    <a:pt x="534561" y="845602"/>
                    <a:pt x="517334" y="842066"/>
                    <a:pt x="498904" y="837026"/>
                  </a:cubicBezTo>
                  <a:cubicBezTo>
                    <a:pt x="462194" y="827021"/>
                    <a:pt x="420294" y="810622"/>
                    <a:pt x="373579" y="792343"/>
                  </a:cubicBezTo>
                  <a:cubicBezTo>
                    <a:pt x="370044" y="800392"/>
                    <a:pt x="365455" y="810096"/>
                    <a:pt x="359588" y="821756"/>
                  </a:cubicBezTo>
                  <a:cubicBezTo>
                    <a:pt x="357331" y="806259"/>
                    <a:pt x="353795" y="793772"/>
                    <a:pt x="349207" y="783315"/>
                  </a:cubicBezTo>
                  <a:cubicBezTo>
                    <a:pt x="345069" y="781661"/>
                    <a:pt x="340932" y="780081"/>
                    <a:pt x="336795" y="778501"/>
                  </a:cubicBezTo>
                  <a:cubicBezTo>
                    <a:pt x="330024" y="780683"/>
                    <a:pt x="324683" y="779705"/>
                    <a:pt x="323480" y="773160"/>
                  </a:cubicBezTo>
                  <a:cubicBezTo>
                    <a:pt x="327993" y="774740"/>
                    <a:pt x="332281" y="776997"/>
                    <a:pt x="336795" y="778501"/>
                  </a:cubicBezTo>
                  <a:cubicBezTo>
                    <a:pt x="339428" y="777749"/>
                    <a:pt x="342361" y="776546"/>
                    <a:pt x="345370" y="775041"/>
                  </a:cubicBezTo>
                  <a:cubicBezTo>
                    <a:pt x="339804" y="765036"/>
                    <a:pt x="333033" y="756761"/>
                    <a:pt x="325135" y="750518"/>
                  </a:cubicBezTo>
                  <a:cubicBezTo>
                    <a:pt x="321148" y="747283"/>
                    <a:pt x="317010" y="744274"/>
                    <a:pt x="312497" y="741792"/>
                  </a:cubicBezTo>
                  <a:cubicBezTo>
                    <a:pt x="310240" y="740513"/>
                    <a:pt x="307984" y="739309"/>
                    <a:pt x="305651" y="738256"/>
                  </a:cubicBezTo>
                  <a:cubicBezTo>
                    <a:pt x="303244" y="737053"/>
                    <a:pt x="300762" y="735924"/>
                    <a:pt x="298280" y="734871"/>
                  </a:cubicBezTo>
                  <a:cubicBezTo>
                    <a:pt x="278495" y="726596"/>
                    <a:pt x="257056" y="723136"/>
                    <a:pt x="237272" y="719676"/>
                  </a:cubicBezTo>
                  <a:cubicBezTo>
                    <a:pt x="217413" y="716290"/>
                    <a:pt x="198832" y="712755"/>
                    <a:pt x="185668" y="705985"/>
                  </a:cubicBezTo>
                  <a:cubicBezTo>
                    <a:pt x="179199" y="702675"/>
                    <a:pt x="173858" y="698462"/>
                    <a:pt x="171074" y="693572"/>
                  </a:cubicBezTo>
                  <a:cubicBezTo>
                    <a:pt x="169720" y="691165"/>
                    <a:pt x="168742" y="688532"/>
                    <a:pt x="168366" y="685674"/>
                  </a:cubicBezTo>
                  <a:cubicBezTo>
                    <a:pt x="167990" y="682815"/>
                    <a:pt x="168366" y="679581"/>
                    <a:pt x="169344" y="676271"/>
                  </a:cubicBezTo>
                  <a:cubicBezTo>
                    <a:pt x="175964" y="653101"/>
                    <a:pt x="181380" y="634446"/>
                    <a:pt x="184765" y="617746"/>
                  </a:cubicBezTo>
                  <a:cubicBezTo>
                    <a:pt x="188150" y="601121"/>
                    <a:pt x="189881" y="586302"/>
                    <a:pt x="189881" y="571633"/>
                  </a:cubicBezTo>
                  <a:cubicBezTo>
                    <a:pt x="189956" y="556964"/>
                    <a:pt x="188602" y="542446"/>
                    <a:pt x="186872" y="527251"/>
                  </a:cubicBezTo>
                  <a:cubicBezTo>
                    <a:pt x="185217" y="512055"/>
                    <a:pt x="183411" y="496258"/>
                    <a:pt x="182433" y="480085"/>
                  </a:cubicBezTo>
                  <a:cubicBezTo>
                    <a:pt x="181531" y="463911"/>
                    <a:pt x="181455" y="447362"/>
                    <a:pt x="183486" y="431414"/>
                  </a:cubicBezTo>
                  <a:cubicBezTo>
                    <a:pt x="185517" y="415542"/>
                    <a:pt x="189580" y="400196"/>
                    <a:pt x="195974" y="386956"/>
                  </a:cubicBezTo>
                  <a:cubicBezTo>
                    <a:pt x="202443" y="373641"/>
                    <a:pt x="210943" y="362809"/>
                    <a:pt x="222077" y="354986"/>
                  </a:cubicBezTo>
                  <a:cubicBezTo>
                    <a:pt x="233361" y="347087"/>
                    <a:pt x="247051" y="342574"/>
                    <a:pt x="262096" y="343025"/>
                  </a:cubicBezTo>
                  <a:cubicBezTo>
                    <a:pt x="289177" y="339113"/>
                    <a:pt x="313325" y="337458"/>
                    <a:pt x="335741" y="334525"/>
                  </a:cubicBezTo>
                  <a:cubicBezTo>
                    <a:pt x="358083" y="331516"/>
                    <a:pt x="378845" y="327754"/>
                    <a:pt x="399457" y="320909"/>
                  </a:cubicBezTo>
                  <a:cubicBezTo>
                    <a:pt x="409838" y="317674"/>
                    <a:pt x="420144" y="313687"/>
                    <a:pt x="430826" y="308873"/>
                  </a:cubicBezTo>
                  <a:cubicBezTo>
                    <a:pt x="441508" y="304284"/>
                    <a:pt x="452415" y="298793"/>
                    <a:pt x="464075" y="292474"/>
                  </a:cubicBezTo>
                  <a:cubicBezTo>
                    <a:pt x="487244" y="280212"/>
                    <a:pt x="513121" y="264415"/>
                    <a:pt x="544716" y="246963"/>
                  </a:cubicBezTo>
                  <a:cubicBezTo>
                    <a:pt x="543964" y="238387"/>
                    <a:pt x="543512" y="229285"/>
                    <a:pt x="543136" y="220032"/>
                  </a:cubicBezTo>
                  <a:close/>
                </a:path>
              </a:pathLst>
            </a:custGeom>
            <a:solidFill>
              <a:srgbClr val="E3A665"/>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7E8E08FB-4A53-4BA1-8CFA-5E764B4EFCE6}"/>
                </a:ext>
              </a:extLst>
            </p:cNvPr>
            <p:cNvSpPr/>
            <p:nvPr/>
          </p:nvSpPr>
          <p:spPr>
            <a:xfrm>
              <a:off x="3096302" y="5565120"/>
              <a:ext cx="1286493" cy="1263922"/>
            </a:xfrm>
            <a:custGeom>
              <a:avLst/>
              <a:gdLst>
                <a:gd name="connsiteX0" fmla="*/ 742363 w 1286343"/>
                <a:gd name="connsiteY0" fmla="*/ 114736 h 1263776"/>
                <a:gd name="connsiteX1" fmla="*/ 734690 w 1286343"/>
                <a:gd name="connsiteY1" fmla="*/ 72384 h 1263776"/>
                <a:gd name="connsiteX2" fmla="*/ 596276 w 1286343"/>
                <a:gd name="connsiteY2" fmla="*/ 126622 h 1263776"/>
                <a:gd name="connsiteX3" fmla="*/ 531884 w 1286343"/>
                <a:gd name="connsiteY3" fmla="*/ 148888 h 1263776"/>
                <a:gd name="connsiteX4" fmla="*/ 468920 w 1286343"/>
                <a:gd name="connsiteY4" fmla="*/ 170026 h 1263776"/>
                <a:gd name="connsiteX5" fmla="*/ 406710 w 1286343"/>
                <a:gd name="connsiteY5" fmla="*/ 191841 h 1263776"/>
                <a:gd name="connsiteX6" fmla="*/ 345251 w 1286343"/>
                <a:gd name="connsiteY6" fmla="*/ 216289 h 1263776"/>
                <a:gd name="connsiteX7" fmla="*/ 285221 w 1286343"/>
                <a:gd name="connsiteY7" fmla="*/ 245251 h 1263776"/>
                <a:gd name="connsiteX8" fmla="*/ 228276 w 1286343"/>
                <a:gd name="connsiteY8" fmla="*/ 280306 h 1263776"/>
                <a:gd name="connsiteX9" fmla="*/ 184496 w 1286343"/>
                <a:gd name="connsiteY9" fmla="*/ 282261 h 1263776"/>
                <a:gd name="connsiteX10" fmla="*/ 116492 w 1286343"/>
                <a:gd name="connsiteY10" fmla="*/ 287001 h 1263776"/>
                <a:gd name="connsiteX11" fmla="*/ 83544 w 1286343"/>
                <a:gd name="connsiteY11" fmla="*/ 339357 h 1263776"/>
                <a:gd name="connsiteX12" fmla="*/ 81739 w 1286343"/>
                <a:gd name="connsiteY12" fmla="*/ 354402 h 1263776"/>
                <a:gd name="connsiteX13" fmla="*/ 81964 w 1286343"/>
                <a:gd name="connsiteY13" fmla="*/ 369673 h 1263776"/>
                <a:gd name="connsiteX14" fmla="*/ 83469 w 1286343"/>
                <a:gd name="connsiteY14" fmla="*/ 384793 h 1263776"/>
                <a:gd name="connsiteX15" fmla="*/ 86101 w 1286343"/>
                <a:gd name="connsiteY15" fmla="*/ 399687 h 1263776"/>
                <a:gd name="connsiteX16" fmla="*/ 92345 w 1286343"/>
                <a:gd name="connsiteY16" fmla="*/ 427972 h 1263776"/>
                <a:gd name="connsiteX17" fmla="*/ 97009 w 1286343"/>
                <a:gd name="connsiteY17" fmla="*/ 453623 h 1263776"/>
                <a:gd name="connsiteX18" fmla="*/ 96332 w 1286343"/>
                <a:gd name="connsiteY18" fmla="*/ 476417 h 1263776"/>
                <a:gd name="connsiteX19" fmla="*/ 86478 w 1286343"/>
                <a:gd name="connsiteY19" fmla="*/ 496577 h 1263776"/>
                <a:gd name="connsiteX20" fmla="*/ 33444 w 1286343"/>
                <a:gd name="connsiteY20" fmla="*/ 591285 h 1263776"/>
                <a:gd name="connsiteX21" fmla="*/ 7642 w 1286343"/>
                <a:gd name="connsiteY21" fmla="*/ 700587 h 1263776"/>
                <a:gd name="connsiteX22" fmla="*/ 50896 w 1286343"/>
                <a:gd name="connsiteY22" fmla="*/ 933106 h 1263776"/>
                <a:gd name="connsiteX23" fmla="*/ 65941 w 1286343"/>
                <a:gd name="connsiteY23" fmla="*/ 960639 h 1263776"/>
                <a:gd name="connsiteX24" fmla="*/ 74141 w 1286343"/>
                <a:gd name="connsiteY24" fmla="*/ 974104 h 1263776"/>
                <a:gd name="connsiteX25" fmla="*/ 83092 w 1286343"/>
                <a:gd name="connsiteY25" fmla="*/ 987268 h 1263776"/>
                <a:gd name="connsiteX26" fmla="*/ 121081 w 1286343"/>
                <a:gd name="connsiteY26" fmla="*/ 1035186 h 1263776"/>
                <a:gd name="connsiteX27" fmla="*/ 204656 w 1286343"/>
                <a:gd name="connsiteY27" fmla="*/ 1111239 h 1263776"/>
                <a:gd name="connsiteX28" fmla="*/ 247233 w 1286343"/>
                <a:gd name="connsiteY28" fmla="*/ 1141253 h 1263776"/>
                <a:gd name="connsiteX29" fmla="*/ 291465 w 1286343"/>
                <a:gd name="connsiteY29" fmla="*/ 1168410 h 1263776"/>
                <a:gd name="connsiteX30" fmla="*/ 387302 w 1286343"/>
                <a:gd name="connsiteY30" fmla="*/ 1215124 h 1263776"/>
                <a:gd name="connsiteX31" fmla="*/ 493669 w 1286343"/>
                <a:gd name="connsiteY31" fmla="*/ 1248148 h 1263776"/>
                <a:gd name="connsiteX32" fmla="*/ 609967 w 1286343"/>
                <a:gd name="connsiteY32" fmla="*/ 1261613 h 1263776"/>
                <a:gd name="connsiteX33" fmla="*/ 730928 w 1286343"/>
                <a:gd name="connsiteY33" fmla="*/ 1247546 h 1263776"/>
                <a:gd name="connsiteX34" fmla="*/ 760567 w 1286343"/>
                <a:gd name="connsiteY34" fmla="*/ 1239046 h 1263776"/>
                <a:gd name="connsiteX35" fmla="*/ 789453 w 1286343"/>
                <a:gd name="connsiteY35" fmla="*/ 1228439 h 1263776"/>
                <a:gd name="connsiteX36" fmla="*/ 843465 w 1286343"/>
                <a:gd name="connsiteY36" fmla="*/ 1202110 h 1263776"/>
                <a:gd name="connsiteX37" fmla="*/ 935464 w 1286343"/>
                <a:gd name="connsiteY37" fmla="*/ 1133505 h 1263776"/>
                <a:gd name="connsiteX38" fmla="*/ 973904 w 1286343"/>
                <a:gd name="connsiteY38" fmla="*/ 1093485 h 1263776"/>
                <a:gd name="connsiteX39" fmla="*/ 991356 w 1286343"/>
                <a:gd name="connsiteY39" fmla="*/ 1072122 h 1263776"/>
                <a:gd name="connsiteX40" fmla="*/ 999857 w 1286343"/>
                <a:gd name="connsiteY40" fmla="*/ 1061139 h 1263776"/>
                <a:gd name="connsiteX41" fmla="*/ 1007831 w 1286343"/>
                <a:gd name="connsiteY41" fmla="*/ 1049855 h 1263776"/>
                <a:gd name="connsiteX42" fmla="*/ 1095092 w 1286343"/>
                <a:gd name="connsiteY42" fmla="*/ 855851 h 1263776"/>
                <a:gd name="connsiteX43" fmla="*/ 1163095 w 1286343"/>
                <a:gd name="connsiteY43" fmla="*/ 855324 h 1263776"/>
                <a:gd name="connsiteX44" fmla="*/ 1252913 w 1286343"/>
                <a:gd name="connsiteY44" fmla="*/ 840128 h 1263776"/>
                <a:gd name="connsiteX45" fmla="*/ 1279016 w 1286343"/>
                <a:gd name="connsiteY45" fmla="*/ 725636 h 1263776"/>
                <a:gd name="connsiteX46" fmla="*/ 1282401 w 1286343"/>
                <a:gd name="connsiteY46" fmla="*/ 612874 h 1263776"/>
                <a:gd name="connsiteX47" fmla="*/ 1278113 w 1286343"/>
                <a:gd name="connsiteY47" fmla="*/ 500037 h 1263776"/>
                <a:gd name="connsiteX48" fmla="*/ 1276684 w 1286343"/>
                <a:gd name="connsiteY48" fmla="*/ 377120 h 1263776"/>
                <a:gd name="connsiteX49" fmla="*/ 1231926 w 1286343"/>
                <a:gd name="connsiteY49" fmla="*/ 329127 h 1263776"/>
                <a:gd name="connsiteX50" fmla="*/ 1208154 w 1286343"/>
                <a:gd name="connsiteY50" fmla="*/ 317316 h 1263776"/>
                <a:gd name="connsiteX51" fmla="*/ 1182653 w 1286343"/>
                <a:gd name="connsiteY51" fmla="*/ 305656 h 1263776"/>
                <a:gd name="connsiteX52" fmla="*/ 1157453 w 1286343"/>
                <a:gd name="connsiteY52" fmla="*/ 293696 h 1263776"/>
                <a:gd name="connsiteX53" fmla="*/ 1134208 w 1286343"/>
                <a:gd name="connsiteY53" fmla="*/ 280832 h 1263776"/>
                <a:gd name="connsiteX54" fmla="*/ 999180 w 1286343"/>
                <a:gd name="connsiteY54" fmla="*/ 178752 h 1263776"/>
                <a:gd name="connsiteX55" fmla="*/ 936442 w 1286343"/>
                <a:gd name="connsiteY55" fmla="*/ 130157 h 1263776"/>
                <a:gd name="connsiteX56" fmla="*/ 904397 w 1286343"/>
                <a:gd name="connsiteY56" fmla="*/ 107063 h 1263776"/>
                <a:gd name="connsiteX57" fmla="*/ 888148 w 1286343"/>
                <a:gd name="connsiteY57" fmla="*/ 95779 h 1263776"/>
                <a:gd name="connsiteX58" fmla="*/ 871523 w 1286343"/>
                <a:gd name="connsiteY58" fmla="*/ 85022 h 1263776"/>
                <a:gd name="connsiteX59" fmla="*/ 727092 w 1286343"/>
                <a:gd name="connsiteY59" fmla="*/ 18147 h 1263776"/>
                <a:gd name="connsiteX60" fmla="*/ 564832 w 1286343"/>
                <a:gd name="connsiteY60" fmla="*/ 14311 h 1263776"/>
                <a:gd name="connsiteX61" fmla="*/ 478248 w 1286343"/>
                <a:gd name="connsiteY61" fmla="*/ 38533 h 1263776"/>
                <a:gd name="connsiteX62" fmla="*/ 392718 w 1286343"/>
                <a:gd name="connsiteY62" fmla="*/ 59897 h 1263776"/>
                <a:gd name="connsiteX63" fmla="*/ 310121 w 1286343"/>
                <a:gd name="connsiteY63" fmla="*/ 89912 h 1263776"/>
                <a:gd name="connsiteX64" fmla="*/ 236852 w 1286343"/>
                <a:gd name="connsiteY64" fmla="*/ 138507 h 1263776"/>
                <a:gd name="connsiteX65" fmla="*/ 260247 w 1286343"/>
                <a:gd name="connsiteY65" fmla="*/ 186350 h 1263776"/>
                <a:gd name="connsiteX66" fmla="*/ 332087 w 1286343"/>
                <a:gd name="connsiteY66" fmla="*/ 156410 h 1263776"/>
                <a:gd name="connsiteX67" fmla="*/ 406484 w 1286343"/>
                <a:gd name="connsiteY67" fmla="*/ 136325 h 1263776"/>
                <a:gd name="connsiteX68" fmla="*/ 482160 w 1286343"/>
                <a:gd name="connsiteY68" fmla="*/ 125794 h 1263776"/>
                <a:gd name="connsiteX69" fmla="*/ 519923 w 1286343"/>
                <a:gd name="connsiteY69" fmla="*/ 123913 h 1263776"/>
                <a:gd name="connsiteX70" fmla="*/ 557385 w 1286343"/>
                <a:gd name="connsiteY70" fmla="*/ 124515 h 1263776"/>
                <a:gd name="connsiteX71" fmla="*/ 838049 w 1286343"/>
                <a:gd name="connsiteY71" fmla="*/ 200718 h 1263776"/>
                <a:gd name="connsiteX72" fmla="*/ 900184 w 1286343"/>
                <a:gd name="connsiteY72" fmla="*/ 238932 h 1263776"/>
                <a:gd name="connsiteX73" fmla="*/ 957355 w 1286343"/>
                <a:gd name="connsiteY73" fmla="*/ 284744 h 1263776"/>
                <a:gd name="connsiteX74" fmla="*/ 1051687 w 1286343"/>
                <a:gd name="connsiteY74" fmla="*/ 397130 h 1263776"/>
                <a:gd name="connsiteX75" fmla="*/ 1143311 w 1286343"/>
                <a:gd name="connsiteY75" fmla="*/ 667262 h 1263776"/>
                <a:gd name="connsiteX76" fmla="*/ 1118787 w 1286343"/>
                <a:gd name="connsiteY76" fmla="*/ 699910 h 1263776"/>
                <a:gd name="connsiteX77" fmla="*/ 1101260 w 1286343"/>
                <a:gd name="connsiteY77" fmla="*/ 716459 h 1263776"/>
                <a:gd name="connsiteX78" fmla="*/ 1092684 w 1286343"/>
                <a:gd name="connsiteY78" fmla="*/ 729774 h 1263776"/>
                <a:gd name="connsiteX79" fmla="*/ 1093587 w 1286343"/>
                <a:gd name="connsiteY79" fmla="*/ 738425 h 1263776"/>
                <a:gd name="connsiteX80" fmla="*/ 1093437 w 1286343"/>
                <a:gd name="connsiteY80" fmla="*/ 746549 h 1263776"/>
                <a:gd name="connsiteX81" fmla="*/ 1091029 w 1286343"/>
                <a:gd name="connsiteY81" fmla="*/ 761518 h 1263776"/>
                <a:gd name="connsiteX82" fmla="*/ 1078467 w 1286343"/>
                <a:gd name="connsiteY82" fmla="*/ 786493 h 1263776"/>
                <a:gd name="connsiteX83" fmla="*/ 1034385 w 1286343"/>
                <a:gd name="connsiteY83" fmla="*/ 823203 h 1263776"/>
                <a:gd name="connsiteX84" fmla="*/ 1008282 w 1286343"/>
                <a:gd name="connsiteY84" fmla="*/ 839452 h 1263776"/>
                <a:gd name="connsiteX85" fmla="*/ 995344 w 1286343"/>
                <a:gd name="connsiteY85" fmla="*/ 848178 h 1263776"/>
                <a:gd name="connsiteX86" fmla="*/ 982555 w 1286343"/>
                <a:gd name="connsiteY86" fmla="*/ 857581 h 1263776"/>
                <a:gd name="connsiteX87" fmla="*/ 937270 w 1286343"/>
                <a:gd name="connsiteY87" fmla="*/ 910087 h 1263776"/>
                <a:gd name="connsiteX88" fmla="*/ 887998 w 1286343"/>
                <a:gd name="connsiteY88" fmla="*/ 976286 h 1263776"/>
                <a:gd name="connsiteX89" fmla="*/ 825411 w 1286343"/>
                <a:gd name="connsiteY89" fmla="*/ 1030146 h 1263776"/>
                <a:gd name="connsiteX90" fmla="*/ 751239 w 1286343"/>
                <a:gd name="connsiteY90" fmla="*/ 1067834 h 1263776"/>
                <a:gd name="connsiteX91" fmla="*/ 710166 w 1286343"/>
                <a:gd name="connsiteY91" fmla="*/ 1078591 h 1263776"/>
                <a:gd name="connsiteX92" fmla="*/ 699484 w 1286343"/>
                <a:gd name="connsiteY92" fmla="*/ 1080547 h 1263776"/>
                <a:gd name="connsiteX93" fmla="*/ 688577 w 1286343"/>
                <a:gd name="connsiteY93" fmla="*/ 1081750 h 1263776"/>
                <a:gd name="connsiteX94" fmla="*/ 677594 w 1286343"/>
                <a:gd name="connsiteY94" fmla="*/ 1082954 h 1263776"/>
                <a:gd name="connsiteX95" fmla="*/ 666386 w 1286343"/>
                <a:gd name="connsiteY95" fmla="*/ 1083330 h 1263776"/>
                <a:gd name="connsiteX96" fmla="*/ 637274 w 1286343"/>
                <a:gd name="connsiteY96" fmla="*/ 1090853 h 1263776"/>
                <a:gd name="connsiteX97" fmla="*/ 620724 w 1286343"/>
                <a:gd name="connsiteY97" fmla="*/ 1097473 h 1263776"/>
                <a:gd name="connsiteX98" fmla="*/ 603046 w 1286343"/>
                <a:gd name="connsiteY98" fmla="*/ 1104619 h 1263776"/>
                <a:gd name="connsiteX99" fmla="*/ 584616 w 1286343"/>
                <a:gd name="connsiteY99" fmla="*/ 1110862 h 1263776"/>
                <a:gd name="connsiteX100" fmla="*/ 566186 w 1286343"/>
                <a:gd name="connsiteY100" fmla="*/ 1115075 h 1263776"/>
                <a:gd name="connsiteX101" fmla="*/ 532485 w 1286343"/>
                <a:gd name="connsiteY101" fmla="*/ 1114323 h 1263776"/>
                <a:gd name="connsiteX102" fmla="*/ 458615 w 1286343"/>
                <a:gd name="connsiteY102" fmla="*/ 1091078 h 1263776"/>
                <a:gd name="connsiteX103" fmla="*/ 385271 w 1286343"/>
                <a:gd name="connsiteY103" fmla="*/ 1064073 h 1263776"/>
                <a:gd name="connsiteX104" fmla="*/ 349238 w 1286343"/>
                <a:gd name="connsiteY104" fmla="*/ 1048727 h 1263776"/>
                <a:gd name="connsiteX105" fmla="*/ 314108 w 1286343"/>
                <a:gd name="connsiteY105" fmla="*/ 1031726 h 1263776"/>
                <a:gd name="connsiteX106" fmla="*/ 247383 w 1286343"/>
                <a:gd name="connsiteY106" fmla="*/ 991180 h 1263776"/>
                <a:gd name="connsiteX107" fmla="*/ 190213 w 1286343"/>
                <a:gd name="connsiteY107" fmla="*/ 937319 h 1263776"/>
                <a:gd name="connsiteX108" fmla="*/ 152600 w 1286343"/>
                <a:gd name="connsiteY108" fmla="*/ 868714 h 1263776"/>
                <a:gd name="connsiteX109" fmla="*/ 170805 w 1286343"/>
                <a:gd name="connsiteY109" fmla="*/ 719092 h 1263776"/>
                <a:gd name="connsiteX110" fmla="*/ 212855 w 1286343"/>
                <a:gd name="connsiteY110" fmla="*/ 653270 h 1263776"/>
                <a:gd name="connsiteX111" fmla="*/ 237078 w 1286343"/>
                <a:gd name="connsiteY111" fmla="*/ 597453 h 1263776"/>
                <a:gd name="connsiteX112" fmla="*/ 258968 w 1286343"/>
                <a:gd name="connsiteY112" fmla="*/ 484842 h 1263776"/>
                <a:gd name="connsiteX113" fmla="*/ 274088 w 1286343"/>
                <a:gd name="connsiteY113" fmla="*/ 424211 h 1263776"/>
                <a:gd name="connsiteX114" fmla="*/ 303125 w 1286343"/>
                <a:gd name="connsiteY114" fmla="*/ 365234 h 1263776"/>
                <a:gd name="connsiteX115" fmla="*/ 408064 w 1286343"/>
                <a:gd name="connsiteY115" fmla="*/ 288881 h 1263776"/>
                <a:gd name="connsiteX116" fmla="*/ 455305 w 1286343"/>
                <a:gd name="connsiteY116" fmla="*/ 286700 h 1263776"/>
                <a:gd name="connsiteX117" fmla="*/ 504803 w 1286343"/>
                <a:gd name="connsiteY117" fmla="*/ 305732 h 1263776"/>
                <a:gd name="connsiteX118" fmla="*/ 551066 w 1286343"/>
                <a:gd name="connsiteY118" fmla="*/ 334844 h 1263776"/>
                <a:gd name="connsiteX119" fmla="*/ 593192 w 1286343"/>
                <a:gd name="connsiteY119" fmla="*/ 362075 h 1263776"/>
                <a:gd name="connsiteX120" fmla="*/ 636897 w 1286343"/>
                <a:gd name="connsiteY120" fmla="*/ 367266 h 1263776"/>
                <a:gd name="connsiteX121" fmla="*/ 647429 w 1286343"/>
                <a:gd name="connsiteY121" fmla="*/ 362827 h 1263776"/>
                <a:gd name="connsiteX122" fmla="*/ 658186 w 1286343"/>
                <a:gd name="connsiteY122" fmla="*/ 356508 h 1263776"/>
                <a:gd name="connsiteX123" fmla="*/ 681130 w 1286343"/>
                <a:gd name="connsiteY123" fmla="*/ 338379 h 1263776"/>
                <a:gd name="connsiteX124" fmla="*/ 684214 w 1286343"/>
                <a:gd name="connsiteY124" fmla="*/ 227573 h 1263776"/>
                <a:gd name="connsiteX125" fmla="*/ 703396 w 1286343"/>
                <a:gd name="connsiteY125" fmla="*/ 103603 h 1263776"/>
                <a:gd name="connsiteX126" fmla="*/ 742363 w 1286343"/>
                <a:gd name="connsiteY126" fmla="*/ 114736 h 1263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1286343" h="1263776">
                  <a:moveTo>
                    <a:pt x="742363" y="114736"/>
                  </a:moveTo>
                  <a:cubicBezTo>
                    <a:pt x="740181" y="97961"/>
                    <a:pt x="737398" y="83668"/>
                    <a:pt x="734690" y="72384"/>
                  </a:cubicBezTo>
                  <a:cubicBezTo>
                    <a:pt x="685342" y="93372"/>
                    <a:pt x="639906" y="111200"/>
                    <a:pt x="596276" y="126622"/>
                  </a:cubicBezTo>
                  <a:cubicBezTo>
                    <a:pt x="574461" y="134520"/>
                    <a:pt x="553097" y="141892"/>
                    <a:pt x="531884" y="148888"/>
                  </a:cubicBezTo>
                  <a:cubicBezTo>
                    <a:pt x="511272" y="155809"/>
                    <a:pt x="490284" y="162880"/>
                    <a:pt x="468920" y="170026"/>
                  </a:cubicBezTo>
                  <a:cubicBezTo>
                    <a:pt x="448083" y="176947"/>
                    <a:pt x="427396" y="184319"/>
                    <a:pt x="406710" y="191841"/>
                  </a:cubicBezTo>
                  <a:cubicBezTo>
                    <a:pt x="386023" y="199364"/>
                    <a:pt x="365486" y="207413"/>
                    <a:pt x="345251" y="216289"/>
                  </a:cubicBezTo>
                  <a:cubicBezTo>
                    <a:pt x="324940" y="225166"/>
                    <a:pt x="304855" y="234644"/>
                    <a:pt x="285221" y="245251"/>
                  </a:cubicBezTo>
                  <a:cubicBezTo>
                    <a:pt x="265663" y="255933"/>
                    <a:pt x="246556" y="267593"/>
                    <a:pt x="228276" y="280306"/>
                  </a:cubicBezTo>
                  <a:cubicBezTo>
                    <a:pt x="222484" y="285346"/>
                    <a:pt x="205634" y="283315"/>
                    <a:pt x="184496" y="282261"/>
                  </a:cubicBezTo>
                  <a:cubicBezTo>
                    <a:pt x="163357" y="281058"/>
                    <a:pt x="137931" y="280907"/>
                    <a:pt x="116492" y="287001"/>
                  </a:cubicBezTo>
                  <a:cubicBezTo>
                    <a:pt x="97159" y="300541"/>
                    <a:pt x="87079" y="319422"/>
                    <a:pt x="83544" y="339357"/>
                  </a:cubicBezTo>
                  <a:cubicBezTo>
                    <a:pt x="82641" y="344322"/>
                    <a:pt x="82039" y="349362"/>
                    <a:pt x="81739" y="354402"/>
                  </a:cubicBezTo>
                  <a:cubicBezTo>
                    <a:pt x="81513" y="359442"/>
                    <a:pt x="81663" y="364633"/>
                    <a:pt x="81964" y="369673"/>
                  </a:cubicBezTo>
                  <a:cubicBezTo>
                    <a:pt x="82265" y="374788"/>
                    <a:pt x="82716" y="379828"/>
                    <a:pt x="83469" y="384793"/>
                  </a:cubicBezTo>
                  <a:cubicBezTo>
                    <a:pt x="84221" y="389833"/>
                    <a:pt x="85124" y="394798"/>
                    <a:pt x="86101" y="399687"/>
                  </a:cubicBezTo>
                  <a:cubicBezTo>
                    <a:pt x="87907" y="409391"/>
                    <a:pt x="90314" y="418945"/>
                    <a:pt x="92345" y="427972"/>
                  </a:cubicBezTo>
                  <a:cubicBezTo>
                    <a:pt x="94226" y="436924"/>
                    <a:pt x="96182" y="445575"/>
                    <a:pt x="97009" y="453623"/>
                  </a:cubicBezTo>
                  <a:cubicBezTo>
                    <a:pt x="97761" y="461673"/>
                    <a:pt x="97912" y="469270"/>
                    <a:pt x="96332" y="476417"/>
                  </a:cubicBezTo>
                  <a:cubicBezTo>
                    <a:pt x="94677" y="483488"/>
                    <a:pt x="91819" y="490258"/>
                    <a:pt x="86478" y="496577"/>
                  </a:cubicBezTo>
                  <a:cubicBezTo>
                    <a:pt x="64587" y="524861"/>
                    <a:pt x="46834" y="556907"/>
                    <a:pt x="33444" y="591285"/>
                  </a:cubicBezTo>
                  <a:cubicBezTo>
                    <a:pt x="20054" y="625663"/>
                    <a:pt x="11178" y="662523"/>
                    <a:pt x="7642" y="700587"/>
                  </a:cubicBezTo>
                  <a:cubicBezTo>
                    <a:pt x="120" y="776639"/>
                    <a:pt x="13660" y="858333"/>
                    <a:pt x="50896" y="933106"/>
                  </a:cubicBezTo>
                  <a:cubicBezTo>
                    <a:pt x="55711" y="942359"/>
                    <a:pt x="60375" y="951687"/>
                    <a:pt x="65941" y="960639"/>
                  </a:cubicBezTo>
                  <a:lnTo>
                    <a:pt x="74141" y="974104"/>
                  </a:lnTo>
                  <a:cubicBezTo>
                    <a:pt x="76999" y="978542"/>
                    <a:pt x="80084" y="982905"/>
                    <a:pt x="83092" y="987268"/>
                  </a:cubicBezTo>
                  <a:cubicBezTo>
                    <a:pt x="95129" y="1004796"/>
                    <a:pt x="107766" y="1020292"/>
                    <a:pt x="121081" y="1035186"/>
                  </a:cubicBezTo>
                  <a:cubicBezTo>
                    <a:pt x="147711" y="1064750"/>
                    <a:pt x="176221" y="1089649"/>
                    <a:pt x="204656" y="1111239"/>
                  </a:cubicBezTo>
                  <a:cubicBezTo>
                    <a:pt x="218873" y="1121996"/>
                    <a:pt x="233091" y="1132001"/>
                    <a:pt x="247233" y="1141253"/>
                  </a:cubicBezTo>
                  <a:cubicBezTo>
                    <a:pt x="261601" y="1150581"/>
                    <a:pt x="276270" y="1159834"/>
                    <a:pt x="291465" y="1168410"/>
                  </a:cubicBezTo>
                  <a:cubicBezTo>
                    <a:pt x="321856" y="1185711"/>
                    <a:pt x="353526" y="1201583"/>
                    <a:pt x="387302" y="1215124"/>
                  </a:cubicBezTo>
                  <a:cubicBezTo>
                    <a:pt x="421077" y="1228589"/>
                    <a:pt x="456508" y="1239948"/>
                    <a:pt x="493669" y="1248148"/>
                  </a:cubicBezTo>
                  <a:cubicBezTo>
                    <a:pt x="530755" y="1256498"/>
                    <a:pt x="569872" y="1261312"/>
                    <a:pt x="609967" y="1261613"/>
                  </a:cubicBezTo>
                  <a:cubicBezTo>
                    <a:pt x="649987" y="1261914"/>
                    <a:pt x="691059" y="1257475"/>
                    <a:pt x="730928" y="1247546"/>
                  </a:cubicBezTo>
                  <a:cubicBezTo>
                    <a:pt x="740858" y="1244763"/>
                    <a:pt x="750788" y="1241979"/>
                    <a:pt x="760567" y="1239046"/>
                  </a:cubicBezTo>
                  <a:cubicBezTo>
                    <a:pt x="770346" y="1235736"/>
                    <a:pt x="780050" y="1232351"/>
                    <a:pt x="789453" y="1228439"/>
                  </a:cubicBezTo>
                  <a:cubicBezTo>
                    <a:pt x="808335" y="1220766"/>
                    <a:pt x="826389" y="1211889"/>
                    <a:pt x="843465" y="1202110"/>
                  </a:cubicBezTo>
                  <a:cubicBezTo>
                    <a:pt x="877617" y="1182326"/>
                    <a:pt x="908384" y="1159157"/>
                    <a:pt x="935464" y="1133505"/>
                  </a:cubicBezTo>
                  <a:cubicBezTo>
                    <a:pt x="949080" y="1120717"/>
                    <a:pt x="961868" y="1107327"/>
                    <a:pt x="973904" y="1093485"/>
                  </a:cubicBezTo>
                  <a:cubicBezTo>
                    <a:pt x="979847" y="1086490"/>
                    <a:pt x="985715" y="1079569"/>
                    <a:pt x="991356" y="1072122"/>
                  </a:cubicBezTo>
                  <a:lnTo>
                    <a:pt x="999857" y="1061139"/>
                  </a:lnTo>
                  <a:cubicBezTo>
                    <a:pt x="1002640" y="1057453"/>
                    <a:pt x="1005198" y="1053616"/>
                    <a:pt x="1007831" y="1049855"/>
                  </a:cubicBezTo>
                  <a:cubicBezTo>
                    <a:pt x="1050032" y="989675"/>
                    <a:pt x="1078316" y="923252"/>
                    <a:pt x="1095092" y="855851"/>
                  </a:cubicBezTo>
                  <a:cubicBezTo>
                    <a:pt x="1099379" y="840730"/>
                    <a:pt x="1129394" y="848704"/>
                    <a:pt x="1163095" y="855324"/>
                  </a:cubicBezTo>
                  <a:cubicBezTo>
                    <a:pt x="1196795" y="861869"/>
                    <a:pt x="1234182" y="867059"/>
                    <a:pt x="1252913" y="840128"/>
                  </a:cubicBezTo>
                  <a:cubicBezTo>
                    <a:pt x="1267206" y="802215"/>
                    <a:pt x="1275029" y="763625"/>
                    <a:pt x="1279016" y="725636"/>
                  </a:cubicBezTo>
                  <a:cubicBezTo>
                    <a:pt x="1283003" y="687573"/>
                    <a:pt x="1283304" y="650111"/>
                    <a:pt x="1282401" y="612874"/>
                  </a:cubicBezTo>
                  <a:cubicBezTo>
                    <a:pt x="1281498" y="575563"/>
                    <a:pt x="1279392" y="538552"/>
                    <a:pt x="1278113" y="500037"/>
                  </a:cubicBezTo>
                  <a:cubicBezTo>
                    <a:pt x="1276684" y="461447"/>
                    <a:pt x="1275932" y="421503"/>
                    <a:pt x="1276684" y="377120"/>
                  </a:cubicBezTo>
                  <a:cubicBezTo>
                    <a:pt x="1283530" y="361548"/>
                    <a:pt x="1262090" y="344924"/>
                    <a:pt x="1231926" y="329127"/>
                  </a:cubicBezTo>
                  <a:cubicBezTo>
                    <a:pt x="1224403" y="325140"/>
                    <a:pt x="1216354" y="321228"/>
                    <a:pt x="1208154" y="317316"/>
                  </a:cubicBezTo>
                  <a:cubicBezTo>
                    <a:pt x="1199880" y="313555"/>
                    <a:pt x="1191379" y="309643"/>
                    <a:pt x="1182653" y="305656"/>
                  </a:cubicBezTo>
                  <a:cubicBezTo>
                    <a:pt x="1174228" y="301670"/>
                    <a:pt x="1165727" y="297758"/>
                    <a:pt x="1157453" y="293696"/>
                  </a:cubicBezTo>
                  <a:cubicBezTo>
                    <a:pt x="1149178" y="289634"/>
                    <a:pt x="1141581" y="285271"/>
                    <a:pt x="1134208" y="280832"/>
                  </a:cubicBezTo>
                  <a:cubicBezTo>
                    <a:pt x="1083883" y="245326"/>
                    <a:pt x="1041155" y="211625"/>
                    <a:pt x="999180" y="178752"/>
                  </a:cubicBezTo>
                  <a:cubicBezTo>
                    <a:pt x="978343" y="162052"/>
                    <a:pt x="957430" y="146180"/>
                    <a:pt x="936442" y="130157"/>
                  </a:cubicBezTo>
                  <a:cubicBezTo>
                    <a:pt x="925761" y="122559"/>
                    <a:pt x="915304" y="114360"/>
                    <a:pt x="904397" y="107063"/>
                  </a:cubicBezTo>
                  <a:lnTo>
                    <a:pt x="888148" y="95779"/>
                  </a:lnTo>
                  <a:lnTo>
                    <a:pt x="871523" y="85022"/>
                  </a:lnTo>
                  <a:cubicBezTo>
                    <a:pt x="827066" y="56361"/>
                    <a:pt x="778922" y="32365"/>
                    <a:pt x="727092" y="18147"/>
                  </a:cubicBezTo>
                  <a:cubicBezTo>
                    <a:pt x="675412" y="4080"/>
                    <a:pt x="619671" y="620"/>
                    <a:pt x="564832" y="14311"/>
                  </a:cubicBezTo>
                  <a:cubicBezTo>
                    <a:pt x="535419" y="24165"/>
                    <a:pt x="506834" y="31838"/>
                    <a:pt x="478248" y="38533"/>
                  </a:cubicBezTo>
                  <a:cubicBezTo>
                    <a:pt x="449663" y="45529"/>
                    <a:pt x="420927" y="52149"/>
                    <a:pt x="392718" y="59897"/>
                  </a:cubicBezTo>
                  <a:cubicBezTo>
                    <a:pt x="364584" y="68021"/>
                    <a:pt x="336600" y="77349"/>
                    <a:pt x="310121" y="89912"/>
                  </a:cubicBezTo>
                  <a:cubicBezTo>
                    <a:pt x="283717" y="102700"/>
                    <a:pt x="258517" y="118271"/>
                    <a:pt x="236852" y="138507"/>
                  </a:cubicBezTo>
                  <a:cubicBezTo>
                    <a:pt x="244224" y="154831"/>
                    <a:pt x="252047" y="170703"/>
                    <a:pt x="260247" y="186350"/>
                  </a:cubicBezTo>
                  <a:cubicBezTo>
                    <a:pt x="283717" y="174916"/>
                    <a:pt x="307563" y="164685"/>
                    <a:pt x="332087" y="156410"/>
                  </a:cubicBezTo>
                  <a:cubicBezTo>
                    <a:pt x="356610" y="148286"/>
                    <a:pt x="381359" y="141140"/>
                    <a:pt x="406484" y="136325"/>
                  </a:cubicBezTo>
                  <a:cubicBezTo>
                    <a:pt x="431534" y="131361"/>
                    <a:pt x="456884" y="127599"/>
                    <a:pt x="482160" y="125794"/>
                  </a:cubicBezTo>
                  <a:cubicBezTo>
                    <a:pt x="494798" y="124590"/>
                    <a:pt x="507360" y="124440"/>
                    <a:pt x="519923" y="123913"/>
                  </a:cubicBezTo>
                  <a:cubicBezTo>
                    <a:pt x="532485" y="123989"/>
                    <a:pt x="544973" y="123763"/>
                    <a:pt x="557385" y="124515"/>
                  </a:cubicBezTo>
                  <a:cubicBezTo>
                    <a:pt x="656757" y="128803"/>
                    <a:pt x="752292" y="154981"/>
                    <a:pt x="838049" y="200718"/>
                  </a:cubicBezTo>
                  <a:cubicBezTo>
                    <a:pt x="859412" y="212378"/>
                    <a:pt x="880174" y="225015"/>
                    <a:pt x="900184" y="238932"/>
                  </a:cubicBezTo>
                  <a:cubicBezTo>
                    <a:pt x="920043" y="253149"/>
                    <a:pt x="939301" y="268119"/>
                    <a:pt x="957355" y="284744"/>
                  </a:cubicBezTo>
                  <a:cubicBezTo>
                    <a:pt x="993463" y="317692"/>
                    <a:pt x="1025810" y="355831"/>
                    <a:pt x="1051687" y="397130"/>
                  </a:cubicBezTo>
                  <a:cubicBezTo>
                    <a:pt x="1103893" y="479802"/>
                    <a:pt x="1133155" y="572930"/>
                    <a:pt x="1143311" y="667262"/>
                  </a:cubicBezTo>
                  <a:cubicBezTo>
                    <a:pt x="1143386" y="675537"/>
                    <a:pt x="1131651" y="688250"/>
                    <a:pt x="1118787" y="699910"/>
                  </a:cubicBezTo>
                  <a:cubicBezTo>
                    <a:pt x="1112469" y="705777"/>
                    <a:pt x="1106150" y="711344"/>
                    <a:pt x="1101260" y="716459"/>
                  </a:cubicBezTo>
                  <a:cubicBezTo>
                    <a:pt x="1096295" y="721499"/>
                    <a:pt x="1092910" y="726013"/>
                    <a:pt x="1092684" y="729774"/>
                  </a:cubicBezTo>
                  <a:cubicBezTo>
                    <a:pt x="1093136" y="732707"/>
                    <a:pt x="1093361" y="735566"/>
                    <a:pt x="1093587" y="738425"/>
                  </a:cubicBezTo>
                  <a:cubicBezTo>
                    <a:pt x="1093662" y="741208"/>
                    <a:pt x="1093587" y="743916"/>
                    <a:pt x="1093437" y="746549"/>
                  </a:cubicBezTo>
                  <a:cubicBezTo>
                    <a:pt x="1093061" y="751815"/>
                    <a:pt x="1092308" y="756779"/>
                    <a:pt x="1091029" y="761518"/>
                  </a:cubicBezTo>
                  <a:cubicBezTo>
                    <a:pt x="1088171" y="770847"/>
                    <a:pt x="1084109" y="779121"/>
                    <a:pt x="1078467" y="786493"/>
                  </a:cubicBezTo>
                  <a:cubicBezTo>
                    <a:pt x="1067258" y="801237"/>
                    <a:pt x="1051386" y="812446"/>
                    <a:pt x="1034385" y="823203"/>
                  </a:cubicBezTo>
                  <a:cubicBezTo>
                    <a:pt x="1026110" y="828318"/>
                    <a:pt x="1017535" y="833659"/>
                    <a:pt x="1008282" y="839452"/>
                  </a:cubicBezTo>
                  <a:cubicBezTo>
                    <a:pt x="1003844" y="842235"/>
                    <a:pt x="999556" y="845094"/>
                    <a:pt x="995344" y="848178"/>
                  </a:cubicBezTo>
                  <a:cubicBezTo>
                    <a:pt x="991056" y="851187"/>
                    <a:pt x="986693" y="854271"/>
                    <a:pt x="982555" y="857581"/>
                  </a:cubicBezTo>
                  <a:cubicBezTo>
                    <a:pt x="965780" y="870820"/>
                    <a:pt x="950810" y="886918"/>
                    <a:pt x="937270" y="910087"/>
                  </a:cubicBezTo>
                  <a:cubicBezTo>
                    <a:pt x="923128" y="934159"/>
                    <a:pt x="906653" y="956351"/>
                    <a:pt x="887998" y="976286"/>
                  </a:cubicBezTo>
                  <a:cubicBezTo>
                    <a:pt x="869342" y="996521"/>
                    <a:pt x="848204" y="1014575"/>
                    <a:pt x="825411" y="1030146"/>
                  </a:cubicBezTo>
                  <a:cubicBezTo>
                    <a:pt x="802617" y="1045793"/>
                    <a:pt x="777718" y="1058582"/>
                    <a:pt x="751239" y="1067834"/>
                  </a:cubicBezTo>
                  <a:cubicBezTo>
                    <a:pt x="737999" y="1072423"/>
                    <a:pt x="724459" y="1076184"/>
                    <a:pt x="710166" y="1078591"/>
                  </a:cubicBezTo>
                  <a:cubicBezTo>
                    <a:pt x="706631" y="1079193"/>
                    <a:pt x="703095" y="1080171"/>
                    <a:pt x="699484" y="1080547"/>
                  </a:cubicBezTo>
                  <a:cubicBezTo>
                    <a:pt x="695874" y="1080923"/>
                    <a:pt x="692263" y="1081374"/>
                    <a:pt x="688577" y="1081750"/>
                  </a:cubicBezTo>
                  <a:cubicBezTo>
                    <a:pt x="684891" y="1082126"/>
                    <a:pt x="681280" y="1082728"/>
                    <a:pt x="677594" y="1082954"/>
                  </a:cubicBezTo>
                  <a:cubicBezTo>
                    <a:pt x="673833" y="1083104"/>
                    <a:pt x="670147" y="1083255"/>
                    <a:pt x="666386" y="1083330"/>
                  </a:cubicBezTo>
                  <a:cubicBezTo>
                    <a:pt x="657509" y="1084007"/>
                    <a:pt x="647880" y="1086490"/>
                    <a:pt x="637274" y="1090853"/>
                  </a:cubicBezTo>
                  <a:cubicBezTo>
                    <a:pt x="632008" y="1093185"/>
                    <a:pt x="626441" y="1094990"/>
                    <a:pt x="620724" y="1097473"/>
                  </a:cubicBezTo>
                  <a:cubicBezTo>
                    <a:pt x="615007" y="1099729"/>
                    <a:pt x="609064" y="1102588"/>
                    <a:pt x="603046" y="1104619"/>
                  </a:cubicBezTo>
                  <a:cubicBezTo>
                    <a:pt x="597028" y="1106800"/>
                    <a:pt x="590860" y="1108906"/>
                    <a:pt x="584616" y="1110862"/>
                  </a:cubicBezTo>
                  <a:cubicBezTo>
                    <a:pt x="578372" y="1112818"/>
                    <a:pt x="572279" y="1113947"/>
                    <a:pt x="566186" y="1115075"/>
                  </a:cubicBezTo>
                  <a:cubicBezTo>
                    <a:pt x="554000" y="1117407"/>
                    <a:pt x="542415" y="1117106"/>
                    <a:pt x="532485" y="1114323"/>
                  </a:cubicBezTo>
                  <a:cubicBezTo>
                    <a:pt x="507887" y="1106800"/>
                    <a:pt x="483063" y="1099579"/>
                    <a:pt x="458615" y="1091078"/>
                  </a:cubicBezTo>
                  <a:cubicBezTo>
                    <a:pt x="434016" y="1082804"/>
                    <a:pt x="409418" y="1074003"/>
                    <a:pt x="385271" y="1064073"/>
                  </a:cubicBezTo>
                  <a:cubicBezTo>
                    <a:pt x="373084" y="1059334"/>
                    <a:pt x="361199" y="1053917"/>
                    <a:pt x="349238" y="1048727"/>
                  </a:cubicBezTo>
                  <a:cubicBezTo>
                    <a:pt x="337503" y="1043160"/>
                    <a:pt x="325542" y="1037669"/>
                    <a:pt x="314108" y="1031726"/>
                  </a:cubicBezTo>
                  <a:cubicBezTo>
                    <a:pt x="291089" y="1019841"/>
                    <a:pt x="268446" y="1006752"/>
                    <a:pt x="247383" y="991180"/>
                  </a:cubicBezTo>
                  <a:cubicBezTo>
                    <a:pt x="226321" y="975684"/>
                    <a:pt x="206687" y="957855"/>
                    <a:pt x="190213" y="937319"/>
                  </a:cubicBezTo>
                  <a:cubicBezTo>
                    <a:pt x="173738" y="916933"/>
                    <a:pt x="160348" y="893388"/>
                    <a:pt x="152600" y="868714"/>
                  </a:cubicBezTo>
                  <a:cubicBezTo>
                    <a:pt x="136653" y="819366"/>
                    <a:pt x="141542" y="764979"/>
                    <a:pt x="170805" y="719092"/>
                  </a:cubicBezTo>
                  <a:cubicBezTo>
                    <a:pt x="188182" y="694117"/>
                    <a:pt x="202098" y="672904"/>
                    <a:pt x="212855" y="653270"/>
                  </a:cubicBezTo>
                  <a:cubicBezTo>
                    <a:pt x="223688" y="633637"/>
                    <a:pt x="231436" y="615583"/>
                    <a:pt x="237078" y="597453"/>
                  </a:cubicBezTo>
                  <a:cubicBezTo>
                    <a:pt x="248587" y="561571"/>
                    <a:pt x="251822" y="524861"/>
                    <a:pt x="258968" y="484842"/>
                  </a:cubicBezTo>
                  <a:cubicBezTo>
                    <a:pt x="262579" y="464982"/>
                    <a:pt x="267168" y="444446"/>
                    <a:pt x="274088" y="424211"/>
                  </a:cubicBezTo>
                  <a:cubicBezTo>
                    <a:pt x="280934" y="404126"/>
                    <a:pt x="290638" y="383740"/>
                    <a:pt x="303125" y="365234"/>
                  </a:cubicBezTo>
                  <a:cubicBezTo>
                    <a:pt x="327949" y="328149"/>
                    <a:pt x="365336" y="298134"/>
                    <a:pt x="408064" y="288881"/>
                  </a:cubicBezTo>
                  <a:cubicBezTo>
                    <a:pt x="422582" y="283691"/>
                    <a:pt x="438755" y="283239"/>
                    <a:pt x="455305" y="286700"/>
                  </a:cubicBezTo>
                  <a:cubicBezTo>
                    <a:pt x="471854" y="290160"/>
                    <a:pt x="488629" y="296930"/>
                    <a:pt x="504803" y="305732"/>
                  </a:cubicBezTo>
                  <a:cubicBezTo>
                    <a:pt x="520976" y="314383"/>
                    <a:pt x="536472" y="324688"/>
                    <a:pt x="551066" y="334844"/>
                  </a:cubicBezTo>
                  <a:cubicBezTo>
                    <a:pt x="565735" y="344924"/>
                    <a:pt x="579576" y="354477"/>
                    <a:pt x="593192" y="362075"/>
                  </a:cubicBezTo>
                  <a:cubicBezTo>
                    <a:pt x="609365" y="370425"/>
                    <a:pt x="622906" y="371779"/>
                    <a:pt x="636897" y="367266"/>
                  </a:cubicBezTo>
                  <a:cubicBezTo>
                    <a:pt x="640358" y="366212"/>
                    <a:pt x="643893" y="364708"/>
                    <a:pt x="647429" y="362827"/>
                  </a:cubicBezTo>
                  <a:cubicBezTo>
                    <a:pt x="650964" y="361022"/>
                    <a:pt x="654500" y="358991"/>
                    <a:pt x="658186" y="356508"/>
                  </a:cubicBezTo>
                  <a:cubicBezTo>
                    <a:pt x="665558" y="351468"/>
                    <a:pt x="673080" y="345601"/>
                    <a:pt x="681130" y="338379"/>
                  </a:cubicBezTo>
                  <a:cubicBezTo>
                    <a:pt x="680152" y="305656"/>
                    <a:pt x="680904" y="267894"/>
                    <a:pt x="684214" y="227573"/>
                  </a:cubicBezTo>
                  <a:cubicBezTo>
                    <a:pt x="687524" y="187553"/>
                    <a:pt x="693466" y="145127"/>
                    <a:pt x="703396" y="103603"/>
                  </a:cubicBezTo>
                  <a:cubicBezTo>
                    <a:pt x="713251" y="106311"/>
                    <a:pt x="728220" y="110373"/>
                    <a:pt x="742363" y="114736"/>
                  </a:cubicBezTo>
                  <a:close/>
                </a:path>
              </a:pathLst>
            </a:custGeom>
            <a:solidFill>
              <a:srgbClr val="E4A86A"/>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B6F34BD5-72FA-40E7-B99F-29C381CB642F}"/>
                </a:ext>
              </a:extLst>
            </p:cNvPr>
            <p:cNvSpPr/>
            <p:nvPr/>
          </p:nvSpPr>
          <p:spPr>
            <a:xfrm>
              <a:off x="3784206" y="5623466"/>
              <a:ext cx="90280" cy="308458"/>
            </a:xfrm>
            <a:custGeom>
              <a:avLst/>
              <a:gdLst>
                <a:gd name="connsiteX0" fmla="*/ 55591 w 90269"/>
                <a:gd name="connsiteY0" fmla="*/ 257472 h 308421"/>
                <a:gd name="connsiteX1" fmla="*/ 88539 w 90269"/>
                <a:gd name="connsiteY1" fmla="*/ 111386 h 308421"/>
                <a:gd name="connsiteX2" fmla="*/ 90119 w 90269"/>
                <a:gd name="connsiteY2" fmla="*/ 59105 h 308421"/>
                <a:gd name="connsiteX3" fmla="*/ 86433 w 90269"/>
                <a:gd name="connsiteY3" fmla="*/ 23523 h 308421"/>
                <a:gd name="connsiteX4" fmla="*/ 77557 w 90269"/>
                <a:gd name="connsiteY4" fmla="*/ 10284 h 308421"/>
                <a:gd name="connsiteX5" fmla="*/ 80114 w 90269"/>
                <a:gd name="connsiteY5" fmla="*/ 83101 h 308421"/>
                <a:gd name="connsiteX6" fmla="*/ 43029 w 90269"/>
                <a:gd name="connsiteY6" fmla="*/ 70463 h 308421"/>
                <a:gd name="connsiteX7" fmla="*/ 16399 w 90269"/>
                <a:gd name="connsiteY7" fmla="*/ 193155 h 308421"/>
                <a:gd name="connsiteX8" fmla="*/ 5642 w 90269"/>
                <a:gd name="connsiteY8" fmla="*/ 302983 h 308421"/>
                <a:gd name="connsiteX9" fmla="*/ 29187 w 90269"/>
                <a:gd name="connsiteY9" fmla="*/ 282221 h 308421"/>
                <a:gd name="connsiteX10" fmla="*/ 55591 w 90269"/>
                <a:gd name="connsiteY10" fmla="*/ 257472 h 308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69" h="308421">
                  <a:moveTo>
                    <a:pt x="55591" y="257472"/>
                  </a:moveTo>
                  <a:cubicBezTo>
                    <a:pt x="74924" y="201279"/>
                    <a:pt x="84929" y="151330"/>
                    <a:pt x="88539" y="111386"/>
                  </a:cubicBezTo>
                  <a:cubicBezTo>
                    <a:pt x="90420" y="91301"/>
                    <a:pt x="90721" y="73773"/>
                    <a:pt x="90119" y="59105"/>
                  </a:cubicBezTo>
                  <a:cubicBezTo>
                    <a:pt x="89517" y="44360"/>
                    <a:pt x="88163" y="32400"/>
                    <a:pt x="86433" y="23523"/>
                  </a:cubicBezTo>
                  <a:cubicBezTo>
                    <a:pt x="82973" y="5996"/>
                    <a:pt x="78911" y="881"/>
                    <a:pt x="77557" y="10284"/>
                  </a:cubicBezTo>
                  <a:cubicBezTo>
                    <a:pt x="75977" y="19687"/>
                    <a:pt x="77632" y="43307"/>
                    <a:pt x="80114" y="83101"/>
                  </a:cubicBezTo>
                  <a:cubicBezTo>
                    <a:pt x="66649" y="77836"/>
                    <a:pt x="52281" y="73322"/>
                    <a:pt x="43029" y="70463"/>
                  </a:cubicBezTo>
                  <a:cubicBezTo>
                    <a:pt x="30767" y="111310"/>
                    <a:pt x="22266" y="153286"/>
                    <a:pt x="16399" y="193155"/>
                  </a:cubicBezTo>
                  <a:cubicBezTo>
                    <a:pt x="10607" y="232874"/>
                    <a:pt x="7222" y="270561"/>
                    <a:pt x="5642" y="302983"/>
                  </a:cubicBezTo>
                  <a:cubicBezTo>
                    <a:pt x="13014" y="296965"/>
                    <a:pt x="20988" y="289744"/>
                    <a:pt x="29187" y="282221"/>
                  </a:cubicBezTo>
                  <a:cubicBezTo>
                    <a:pt x="37612" y="274624"/>
                    <a:pt x="46338" y="266349"/>
                    <a:pt x="55591" y="257472"/>
                  </a:cubicBezTo>
                  <a:close/>
                </a:path>
              </a:pathLst>
            </a:custGeom>
            <a:solidFill>
              <a:srgbClr val="E4AD75"/>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B093BE3D-226F-44FB-B91C-D1B9F69DF18B}"/>
                </a:ext>
              </a:extLst>
            </p:cNvPr>
            <p:cNvSpPr/>
            <p:nvPr/>
          </p:nvSpPr>
          <p:spPr>
            <a:xfrm>
              <a:off x="2931135" y="5450215"/>
              <a:ext cx="1519717" cy="1594950"/>
            </a:xfrm>
            <a:custGeom>
              <a:avLst/>
              <a:gdLst>
                <a:gd name="connsiteX0" fmla="*/ 892617 w 1519540"/>
                <a:gd name="connsiteY0" fmla="*/ 160722 h 1594765"/>
                <a:gd name="connsiteX1" fmla="*/ 861775 w 1519540"/>
                <a:gd name="connsiteY1" fmla="*/ 149213 h 1594765"/>
                <a:gd name="connsiteX2" fmla="*/ 846203 w 1519540"/>
                <a:gd name="connsiteY2" fmla="*/ 143947 h 1594765"/>
                <a:gd name="connsiteX3" fmla="*/ 830406 w 1519540"/>
                <a:gd name="connsiteY3" fmla="*/ 139208 h 1594765"/>
                <a:gd name="connsiteX4" fmla="*/ 624817 w 1519540"/>
                <a:gd name="connsiteY4" fmla="*/ 167116 h 1594765"/>
                <a:gd name="connsiteX5" fmla="*/ 420958 w 1519540"/>
                <a:gd name="connsiteY5" fmla="*/ 187276 h 1594765"/>
                <a:gd name="connsiteX6" fmla="*/ 297589 w 1519540"/>
                <a:gd name="connsiteY6" fmla="*/ 248735 h 1594765"/>
                <a:gd name="connsiteX7" fmla="*/ 262610 w 1519540"/>
                <a:gd name="connsiteY7" fmla="*/ 246554 h 1594765"/>
                <a:gd name="connsiteX8" fmla="*/ 188137 w 1519540"/>
                <a:gd name="connsiteY8" fmla="*/ 336673 h 1594765"/>
                <a:gd name="connsiteX9" fmla="*/ 141573 w 1519540"/>
                <a:gd name="connsiteY9" fmla="*/ 444545 h 1594765"/>
                <a:gd name="connsiteX10" fmla="*/ 113439 w 1519540"/>
                <a:gd name="connsiteY10" fmla="*/ 554599 h 1594765"/>
                <a:gd name="connsiteX11" fmla="*/ 87110 w 1519540"/>
                <a:gd name="connsiteY11" fmla="*/ 664051 h 1594765"/>
                <a:gd name="connsiteX12" fmla="*/ 72216 w 1519540"/>
                <a:gd name="connsiteY12" fmla="*/ 688800 h 1594765"/>
                <a:gd name="connsiteX13" fmla="*/ 44684 w 1519540"/>
                <a:gd name="connsiteY13" fmla="*/ 707832 h 1594765"/>
                <a:gd name="connsiteX14" fmla="*/ 5642 w 1519540"/>
                <a:gd name="connsiteY14" fmla="*/ 740780 h 1594765"/>
                <a:gd name="connsiteX15" fmla="*/ 54388 w 1519540"/>
                <a:gd name="connsiteY15" fmla="*/ 867233 h 1594765"/>
                <a:gd name="connsiteX16" fmla="*/ 142400 w 1519540"/>
                <a:gd name="connsiteY16" fmla="*/ 970893 h 1594765"/>
                <a:gd name="connsiteX17" fmla="*/ 154211 w 1519540"/>
                <a:gd name="connsiteY17" fmla="*/ 990075 h 1594765"/>
                <a:gd name="connsiteX18" fmla="*/ 158574 w 1519540"/>
                <a:gd name="connsiteY18" fmla="*/ 1012568 h 1594765"/>
                <a:gd name="connsiteX19" fmla="*/ 156016 w 1519540"/>
                <a:gd name="connsiteY19" fmla="*/ 1065977 h 1594765"/>
                <a:gd name="connsiteX20" fmla="*/ 154813 w 1519540"/>
                <a:gd name="connsiteY20" fmla="*/ 1080571 h 1594765"/>
                <a:gd name="connsiteX21" fmla="*/ 154286 w 1519540"/>
                <a:gd name="connsiteY21" fmla="*/ 1095240 h 1594765"/>
                <a:gd name="connsiteX22" fmla="*/ 155414 w 1519540"/>
                <a:gd name="connsiteY22" fmla="*/ 1124427 h 1594765"/>
                <a:gd name="connsiteX23" fmla="*/ 161432 w 1519540"/>
                <a:gd name="connsiteY23" fmla="*/ 1151733 h 1594765"/>
                <a:gd name="connsiteX24" fmla="*/ 174221 w 1519540"/>
                <a:gd name="connsiteY24" fmla="*/ 1174902 h 1594765"/>
                <a:gd name="connsiteX25" fmla="*/ 297815 w 1519540"/>
                <a:gd name="connsiteY25" fmla="*/ 1334830 h 1594765"/>
                <a:gd name="connsiteX26" fmla="*/ 329184 w 1519540"/>
                <a:gd name="connsiteY26" fmla="*/ 1365748 h 1594765"/>
                <a:gd name="connsiteX27" fmla="*/ 361305 w 1519540"/>
                <a:gd name="connsiteY27" fmla="*/ 1394935 h 1594765"/>
                <a:gd name="connsiteX28" fmla="*/ 395758 w 1519540"/>
                <a:gd name="connsiteY28" fmla="*/ 1423445 h 1594765"/>
                <a:gd name="connsiteX29" fmla="*/ 432693 w 1519540"/>
                <a:gd name="connsiteY29" fmla="*/ 1450977 h 1594765"/>
                <a:gd name="connsiteX30" fmla="*/ 609471 w 1519540"/>
                <a:gd name="connsiteY30" fmla="*/ 1546889 h 1594765"/>
                <a:gd name="connsiteX31" fmla="*/ 635348 w 1519540"/>
                <a:gd name="connsiteY31" fmla="*/ 1556593 h 1594765"/>
                <a:gd name="connsiteX32" fmla="*/ 662580 w 1519540"/>
                <a:gd name="connsiteY32" fmla="*/ 1565395 h 1594765"/>
                <a:gd name="connsiteX33" fmla="*/ 719600 w 1519540"/>
                <a:gd name="connsiteY33" fmla="*/ 1580515 h 1594765"/>
                <a:gd name="connsiteX34" fmla="*/ 749765 w 1519540"/>
                <a:gd name="connsiteY34" fmla="*/ 1586382 h 1594765"/>
                <a:gd name="connsiteX35" fmla="*/ 765111 w 1519540"/>
                <a:gd name="connsiteY35" fmla="*/ 1589015 h 1594765"/>
                <a:gd name="connsiteX36" fmla="*/ 772784 w 1519540"/>
                <a:gd name="connsiteY36" fmla="*/ 1590294 h 1594765"/>
                <a:gd name="connsiteX37" fmla="*/ 780758 w 1519540"/>
                <a:gd name="connsiteY37" fmla="*/ 1591272 h 1594765"/>
                <a:gd name="connsiteX38" fmla="*/ 845602 w 1519540"/>
                <a:gd name="connsiteY38" fmla="*/ 1596538 h 1594765"/>
                <a:gd name="connsiteX39" fmla="*/ 890511 w 1519540"/>
                <a:gd name="connsiteY39" fmla="*/ 1589692 h 1594765"/>
                <a:gd name="connsiteX40" fmla="*/ 914959 w 1519540"/>
                <a:gd name="connsiteY40" fmla="*/ 1582847 h 1594765"/>
                <a:gd name="connsiteX41" fmla="*/ 927296 w 1519540"/>
                <a:gd name="connsiteY41" fmla="*/ 1578935 h 1594765"/>
                <a:gd name="connsiteX42" fmla="*/ 939708 w 1519540"/>
                <a:gd name="connsiteY42" fmla="*/ 1574346 h 1594765"/>
                <a:gd name="connsiteX43" fmla="*/ 964156 w 1519540"/>
                <a:gd name="connsiteY43" fmla="*/ 1564943 h 1594765"/>
                <a:gd name="connsiteX44" fmla="*/ 976042 w 1519540"/>
                <a:gd name="connsiteY44" fmla="*/ 1560279 h 1594765"/>
                <a:gd name="connsiteX45" fmla="*/ 987702 w 1519540"/>
                <a:gd name="connsiteY45" fmla="*/ 1555389 h 1594765"/>
                <a:gd name="connsiteX46" fmla="*/ 1030128 w 1519540"/>
                <a:gd name="connsiteY46" fmla="*/ 1538915 h 1594765"/>
                <a:gd name="connsiteX47" fmla="*/ 1112499 w 1519540"/>
                <a:gd name="connsiteY47" fmla="*/ 1511985 h 1594765"/>
                <a:gd name="connsiteX48" fmla="*/ 1181104 w 1519540"/>
                <a:gd name="connsiteY48" fmla="*/ 1474373 h 1594765"/>
                <a:gd name="connsiteX49" fmla="*/ 1237674 w 1519540"/>
                <a:gd name="connsiteY49" fmla="*/ 1429463 h 1594765"/>
                <a:gd name="connsiteX50" fmla="*/ 1284463 w 1519540"/>
                <a:gd name="connsiteY50" fmla="*/ 1379364 h 1594765"/>
                <a:gd name="connsiteX51" fmla="*/ 1304849 w 1519540"/>
                <a:gd name="connsiteY51" fmla="*/ 1352659 h 1594765"/>
                <a:gd name="connsiteX52" fmla="*/ 1324257 w 1519540"/>
                <a:gd name="connsiteY52" fmla="*/ 1324073 h 1594765"/>
                <a:gd name="connsiteX53" fmla="*/ 1358710 w 1519540"/>
                <a:gd name="connsiteY53" fmla="*/ 1263442 h 1594765"/>
                <a:gd name="connsiteX54" fmla="*/ 1412646 w 1519540"/>
                <a:gd name="connsiteY54" fmla="*/ 1129918 h 1594765"/>
                <a:gd name="connsiteX55" fmla="*/ 1441533 w 1519540"/>
                <a:gd name="connsiteY55" fmla="*/ 1045817 h 1594765"/>
                <a:gd name="connsiteX56" fmla="*/ 1468313 w 1519540"/>
                <a:gd name="connsiteY56" fmla="*/ 963596 h 1594765"/>
                <a:gd name="connsiteX57" fmla="*/ 1507956 w 1519540"/>
                <a:gd name="connsiteY57" fmla="*/ 793513 h 1594765"/>
                <a:gd name="connsiteX58" fmla="*/ 1514801 w 1519540"/>
                <a:gd name="connsiteY58" fmla="*/ 702717 h 1594765"/>
                <a:gd name="connsiteX59" fmla="*/ 1507430 w 1519540"/>
                <a:gd name="connsiteY59" fmla="*/ 608084 h 1594765"/>
                <a:gd name="connsiteX60" fmla="*/ 1481402 w 1519540"/>
                <a:gd name="connsiteY60" fmla="*/ 511796 h 1594765"/>
                <a:gd name="connsiteX61" fmla="*/ 1460188 w 1519540"/>
                <a:gd name="connsiteY61" fmla="*/ 464254 h 1594765"/>
                <a:gd name="connsiteX62" fmla="*/ 1432505 w 1519540"/>
                <a:gd name="connsiteY62" fmla="*/ 418141 h 1594765"/>
                <a:gd name="connsiteX63" fmla="*/ 1400385 w 1519540"/>
                <a:gd name="connsiteY63" fmla="*/ 364657 h 1594765"/>
                <a:gd name="connsiteX64" fmla="*/ 1388198 w 1519540"/>
                <a:gd name="connsiteY64" fmla="*/ 329376 h 1594765"/>
                <a:gd name="connsiteX65" fmla="*/ 1375335 w 1519540"/>
                <a:gd name="connsiteY65" fmla="*/ 291387 h 1594765"/>
                <a:gd name="connsiteX66" fmla="*/ 1360139 w 1519540"/>
                <a:gd name="connsiteY66" fmla="*/ 253625 h 1594765"/>
                <a:gd name="connsiteX67" fmla="*/ 1341634 w 1519540"/>
                <a:gd name="connsiteY67" fmla="*/ 219247 h 1594765"/>
                <a:gd name="connsiteX68" fmla="*/ 1319217 w 1519540"/>
                <a:gd name="connsiteY68" fmla="*/ 191640 h 1594765"/>
                <a:gd name="connsiteX69" fmla="*/ 1292888 w 1519540"/>
                <a:gd name="connsiteY69" fmla="*/ 174187 h 1594765"/>
                <a:gd name="connsiteX70" fmla="*/ 1130929 w 1519540"/>
                <a:gd name="connsiteY70" fmla="*/ 97157 h 1594765"/>
                <a:gd name="connsiteX71" fmla="*/ 982060 w 1519540"/>
                <a:gd name="connsiteY71" fmla="*/ 44726 h 1594765"/>
                <a:gd name="connsiteX72" fmla="*/ 834619 w 1519540"/>
                <a:gd name="connsiteY72" fmla="*/ 12680 h 1594765"/>
                <a:gd name="connsiteX73" fmla="*/ 680258 w 1519540"/>
                <a:gd name="connsiteY73" fmla="*/ 7715 h 1594765"/>
                <a:gd name="connsiteX74" fmla="*/ 645353 w 1519540"/>
                <a:gd name="connsiteY74" fmla="*/ 15162 h 1594765"/>
                <a:gd name="connsiteX75" fmla="*/ 611502 w 1519540"/>
                <a:gd name="connsiteY75" fmla="*/ 28703 h 1594765"/>
                <a:gd name="connsiteX76" fmla="*/ 578403 w 1519540"/>
                <a:gd name="connsiteY76" fmla="*/ 43748 h 1594765"/>
                <a:gd name="connsiteX77" fmla="*/ 545079 w 1519540"/>
                <a:gd name="connsiteY77" fmla="*/ 55633 h 1594765"/>
                <a:gd name="connsiteX78" fmla="*/ 492121 w 1519540"/>
                <a:gd name="connsiteY78" fmla="*/ 78351 h 1594765"/>
                <a:gd name="connsiteX79" fmla="*/ 441043 w 1519540"/>
                <a:gd name="connsiteY79" fmla="*/ 98812 h 1594765"/>
                <a:gd name="connsiteX80" fmla="*/ 343326 w 1519540"/>
                <a:gd name="connsiteY80" fmla="*/ 143646 h 1594765"/>
                <a:gd name="connsiteX81" fmla="*/ 386655 w 1519540"/>
                <a:gd name="connsiteY81" fmla="*/ 216689 h 1594765"/>
                <a:gd name="connsiteX82" fmla="*/ 402227 w 1519540"/>
                <a:gd name="connsiteY82" fmla="*/ 253850 h 1594765"/>
                <a:gd name="connsiteX83" fmla="*/ 475496 w 1519540"/>
                <a:gd name="connsiteY83" fmla="*/ 205255 h 1594765"/>
                <a:gd name="connsiteX84" fmla="*/ 558093 w 1519540"/>
                <a:gd name="connsiteY84" fmla="*/ 175240 h 1594765"/>
                <a:gd name="connsiteX85" fmla="*/ 643623 w 1519540"/>
                <a:gd name="connsiteY85" fmla="*/ 153877 h 1594765"/>
                <a:gd name="connsiteX86" fmla="*/ 730207 w 1519540"/>
                <a:gd name="connsiteY86" fmla="*/ 129654 h 1594765"/>
                <a:gd name="connsiteX87" fmla="*/ 892467 w 1519540"/>
                <a:gd name="connsiteY87" fmla="*/ 133491 h 1594765"/>
                <a:gd name="connsiteX88" fmla="*/ 1036898 w 1519540"/>
                <a:gd name="connsiteY88" fmla="*/ 200366 h 1594765"/>
                <a:gd name="connsiteX89" fmla="*/ 1053523 w 1519540"/>
                <a:gd name="connsiteY89" fmla="*/ 211123 h 1594765"/>
                <a:gd name="connsiteX90" fmla="*/ 1069772 w 1519540"/>
                <a:gd name="connsiteY90" fmla="*/ 222406 h 1594765"/>
                <a:gd name="connsiteX91" fmla="*/ 1101817 w 1519540"/>
                <a:gd name="connsiteY91" fmla="*/ 245500 h 1594765"/>
                <a:gd name="connsiteX92" fmla="*/ 1164555 w 1519540"/>
                <a:gd name="connsiteY92" fmla="*/ 294096 h 1594765"/>
                <a:gd name="connsiteX93" fmla="*/ 1299583 w 1519540"/>
                <a:gd name="connsiteY93" fmla="*/ 396176 h 1594765"/>
                <a:gd name="connsiteX94" fmla="*/ 1322828 w 1519540"/>
                <a:gd name="connsiteY94" fmla="*/ 409039 h 1594765"/>
                <a:gd name="connsiteX95" fmla="*/ 1348028 w 1519540"/>
                <a:gd name="connsiteY95" fmla="*/ 421000 h 1594765"/>
                <a:gd name="connsiteX96" fmla="*/ 1373529 w 1519540"/>
                <a:gd name="connsiteY96" fmla="*/ 432660 h 1594765"/>
                <a:gd name="connsiteX97" fmla="*/ 1397300 w 1519540"/>
                <a:gd name="connsiteY97" fmla="*/ 444470 h 1594765"/>
                <a:gd name="connsiteX98" fmla="*/ 1442059 w 1519540"/>
                <a:gd name="connsiteY98" fmla="*/ 492463 h 1594765"/>
                <a:gd name="connsiteX99" fmla="*/ 1443488 w 1519540"/>
                <a:gd name="connsiteY99" fmla="*/ 615381 h 1594765"/>
                <a:gd name="connsiteX100" fmla="*/ 1447776 w 1519540"/>
                <a:gd name="connsiteY100" fmla="*/ 728218 h 1594765"/>
                <a:gd name="connsiteX101" fmla="*/ 1444391 w 1519540"/>
                <a:gd name="connsiteY101" fmla="*/ 840980 h 1594765"/>
                <a:gd name="connsiteX102" fmla="*/ 1418288 w 1519540"/>
                <a:gd name="connsiteY102" fmla="*/ 955472 h 1594765"/>
                <a:gd name="connsiteX103" fmla="*/ 1328469 w 1519540"/>
                <a:gd name="connsiteY103" fmla="*/ 970667 h 1594765"/>
                <a:gd name="connsiteX104" fmla="*/ 1260466 w 1519540"/>
                <a:gd name="connsiteY104" fmla="*/ 971194 h 1594765"/>
                <a:gd name="connsiteX105" fmla="*/ 1173206 w 1519540"/>
                <a:gd name="connsiteY105" fmla="*/ 1165199 h 1594765"/>
                <a:gd name="connsiteX106" fmla="*/ 1165232 w 1519540"/>
                <a:gd name="connsiteY106" fmla="*/ 1176482 h 1594765"/>
                <a:gd name="connsiteX107" fmla="*/ 1156732 w 1519540"/>
                <a:gd name="connsiteY107" fmla="*/ 1187465 h 1594765"/>
                <a:gd name="connsiteX108" fmla="*/ 1139279 w 1519540"/>
                <a:gd name="connsiteY108" fmla="*/ 1208829 h 1594765"/>
                <a:gd name="connsiteX109" fmla="*/ 1100839 w 1519540"/>
                <a:gd name="connsiteY109" fmla="*/ 1248848 h 1594765"/>
                <a:gd name="connsiteX110" fmla="*/ 1008840 w 1519540"/>
                <a:gd name="connsiteY110" fmla="*/ 1317453 h 1594765"/>
                <a:gd name="connsiteX111" fmla="*/ 954828 w 1519540"/>
                <a:gd name="connsiteY111" fmla="*/ 1343782 h 1594765"/>
                <a:gd name="connsiteX112" fmla="*/ 925942 w 1519540"/>
                <a:gd name="connsiteY112" fmla="*/ 1354389 h 1594765"/>
                <a:gd name="connsiteX113" fmla="*/ 896303 w 1519540"/>
                <a:gd name="connsiteY113" fmla="*/ 1362890 h 1594765"/>
                <a:gd name="connsiteX114" fmla="*/ 775342 w 1519540"/>
                <a:gd name="connsiteY114" fmla="*/ 1376957 h 1594765"/>
                <a:gd name="connsiteX115" fmla="*/ 659044 w 1519540"/>
                <a:gd name="connsiteY115" fmla="*/ 1363491 h 1594765"/>
                <a:gd name="connsiteX116" fmla="*/ 552676 w 1519540"/>
                <a:gd name="connsiteY116" fmla="*/ 1330468 h 1594765"/>
                <a:gd name="connsiteX117" fmla="*/ 456840 w 1519540"/>
                <a:gd name="connsiteY117" fmla="*/ 1283753 h 1594765"/>
                <a:gd name="connsiteX118" fmla="*/ 412608 w 1519540"/>
                <a:gd name="connsiteY118" fmla="*/ 1256597 h 1594765"/>
                <a:gd name="connsiteX119" fmla="*/ 370031 w 1519540"/>
                <a:gd name="connsiteY119" fmla="*/ 1226582 h 1594765"/>
                <a:gd name="connsiteX120" fmla="*/ 286456 w 1519540"/>
                <a:gd name="connsiteY120" fmla="*/ 1150530 h 1594765"/>
                <a:gd name="connsiteX121" fmla="*/ 248467 w 1519540"/>
                <a:gd name="connsiteY121" fmla="*/ 1102611 h 1594765"/>
                <a:gd name="connsiteX122" fmla="*/ 239516 w 1519540"/>
                <a:gd name="connsiteY122" fmla="*/ 1089447 h 1594765"/>
                <a:gd name="connsiteX123" fmla="*/ 231316 w 1519540"/>
                <a:gd name="connsiteY123" fmla="*/ 1075982 h 1594765"/>
                <a:gd name="connsiteX124" fmla="*/ 216271 w 1519540"/>
                <a:gd name="connsiteY124" fmla="*/ 1048450 h 1594765"/>
                <a:gd name="connsiteX125" fmla="*/ 173017 w 1519540"/>
                <a:gd name="connsiteY125" fmla="*/ 815930 h 1594765"/>
                <a:gd name="connsiteX126" fmla="*/ 198819 w 1519540"/>
                <a:gd name="connsiteY126" fmla="*/ 706628 h 1594765"/>
                <a:gd name="connsiteX127" fmla="*/ 251853 w 1519540"/>
                <a:gd name="connsiteY127" fmla="*/ 611920 h 1594765"/>
                <a:gd name="connsiteX128" fmla="*/ 261707 w 1519540"/>
                <a:gd name="connsiteY128" fmla="*/ 591760 h 1594765"/>
                <a:gd name="connsiteX129" fmla="*/ 262384 w 1519540"/>
                <a:gd name="connsiteY129" fmla="*/ 568967 h 1594765"/>
                <a:gd name="connsiteX130" fmla="*/ 257720 w 1519540"/>
                <a:gd name="connsiteY130" fmla="*/ 543315 h 1594765"/>
                <a:gd name="connsiteX131" fmla="*/ 251476 w 1519540"/>
                <a:gd name="connsiteY131" fmla="*/ 515031 h 1594765"/>
                <a:gd name="connsiteX132" fmla="*/ 248844 w 1519540"/>
                <a:gd name="connsiteY132" fmla="*/ 500136 h 1594765"/>
                <a:gd name="connsiteX133" fmla="*/ 247339 w 1519540"/>
                <a:gd name="connsiteY133" fmla="*/ 485016 h 1594765"/>
                <a:gd name="connsiteX134" fmla="*/ 247113 w 1519540"/>
                <a:gd name="connsiteY134" fmla="*/ 469746 h 1594765"/>
                <a:gd name="connsiteX135" fmla="*/ 248919 w 1519540"/>
                <a:gd name="connsiteY135" fmla="*/ 454701 h 1594765"/>
                <a:gd name="connsiteX136" fmla="*/ 281867 w 1519540"/>
                <a:gd name="connsiteY136" fmla="*/ 402344 h 1594765"/>
                <a:gd name="connsiteX137" fmla="*/ 349871 w 1519540"/>
                <a:gd name="connsiteY137" fmla="*/ 397605 h 1594765"/>
                <a:gd name="connsiteX138" fmla="*/ 393651 w 1519540"/>
                <a:gd name="connsiteY138" fmla="*/ 395649 h 1594765"/>
                <a:gd name="connsiteX139" fmla="*/ 450596 w 1519540"/>
                <a:gd name="connsiteY139" fmla="*/ 360594 h 1594765"/>
                <a:gd name="connsiteX140" fmla="*/ 510626 w 1519540"/>
                <a:gd name="connsiteY140" fmla="*/ 331633 h 1594765"/>
                <a:gd name="connsiteX141" fmla="*/ 572085 w 1519540"/>
                <a:gd name="connsiteY141" fmla="*/ 307185 h 1594765"/>
                <a:gd name="connsiteX142" fmla="*/ 634295 w 1519540"/>
                <a:gd name="connsiteY142" fmla="*/ 285370 h 1594765"/>
                <a:gd name="connsiteX143" fmla="*/ 697259 w 1519540"/>
                <a:gd name="connsiteY143" fmla="*/ 264231 h 1594765"/>
                <a:gd name="connsiteX144" fmla="*/ 761651 w 1519540"/>
                <a:gd name="connsiteY144" fmla="*/ 241965 h 1594765"/>
                <a:gd name="connsiteX145" fmla="*/ 900064 w 1519540"/>
                <a:gd name="connsiteY145" fmla="*/ 187728 h 1594765"/>
                <a:gd name="connsiteX146" fmla="*/ 894949 w 1519540"/>
                <a:gd name="connsiteY146" fmla="*/ 168094 h 1594765"/>
                <a:gd name="connsiteX147" fmla="*/ 892617 w 1519540"/>
                <a:gd name="connsiteY147" fmla="*/ 160722 h 1594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1519540" h="1594765">
                  <a:moveTo>
                    <a:pt x="892617" y="160722"/>
                  </a:moveTo>
                  <a:cubicBezTo>
                    <a:pt x="882387" y="156735"/>
                    <a:pt x="872156" y="152598"/>
                    <a:pt x="861775" y="149213"/>
                  </a:cubicBezTo>
                  <a:lnTo>
                    <a:pt x="846203" y="143947"/>
                  </a:lnTo>
                  <a:lnTo>
                    <a:pt x="830406" y="139208"/>
                  </a:lnTo>
                  <a:cubicBezTo>
                    <a:pt x="758341" y="150266"/>
                    <a:pt x="691617" y="159594"/>
                    <a:pt x="624817" y="167116"/>
                  </a:cubicBezTo>
                  <a:cubicBezTo>
                    <a:pt x="558093" y="174714"/>
                    <a:pt x="491143" y="180657"/>
                    <a:pt x="420958" y="187276"/>
                  </a:cubicBezTo>
                  <a:cubicBezTo>
                    <a:pt x="381991" y="227898"/>
                    <a:pt x="347463" y="253249"/>
                    <a:pt x="297589" y="248735"/>
                  </a:cubicBezTo>
                  <a:cubicBezTo>
                    <a:pt x="285704" y="247155"/>
                    <a:pt x="274044" y="246478"/>
                    <a:pt x="262610" y="246554"/>
                  </a:cubicBezTo>
                  <a:cubicBezTo>
                    <a:pt x="233122" y="271303"/>
                    <a:pt x="208523" y="301994"/>
                    <a:pt x="188137" y="336673"/>
                  </a:cubicBezTo>
                  <a:cubicBezTo>
                    <a:pt x="167977" y="371050"/>
                    <a:pt x="153158" y="407760"/>
                    <a:pt x="141573" y="444545"/>
                  </a:cubicBezTo>
                  <a:cubicBezTo>
                    <a:pt x="129988" y="481405"/>
                    <a:pt x="121563" y="518265"/>
                    <a:pt x="113439" y="554599"/>
                  </a:cubicBezTo>
                  <a:cubicBezTo>
                    <a:pt x="105315" y="591083"/>
                    <a:pt x="97491" y="627041"/>
                    <a:pt x="87110" y="664051"/>
                  </a:cubicBezTo>
                  <a:cubicBezTo>
                    <a:pt x="85681" y="673830"/>
                    <a:pt x="79889" y="681729"/>
                    <a:pt x="72216" y="688800"/>
                  </a:cubicBezTo>
                  <a:cubicBezTo>
                    <a:pt x="64468" y="695871"/>
                    <a:pt x="54388" y="701964"/>
                    <a:pt x="44684" y="707832"/>
                  </a:cubicBezTo>
                  <a:cubicBezTo>
                    <a:pt x="25276" y="719417"/>
                    <a:pt x="5792" y="729647"/>
                    <a:pt x="5642" y="740780"/>
                  </a:cubicBezTo>
                  <a:cubicBezTo>
                    <a:pt x="16926" y="785163"/>
                    <a:pt x="32347" y="827815"/>
                    <a:pt x="54388" y="867233"/>
                  </a:cubicBezTo>
                  <a:cubicBezTo>
                    <a:pt x="76353" y="906500"/>
                    <a:pt x="105239" y="942533"/>
                    <a:pt x="142400" y="970893"/>
                  </a:cubicBezTo>
                  <a:cubicBezTo>
                    <a:pt x="147967" y="976761"/>
                    <a:pt x="151653" y="983154"/>
                    <a:pt x="154211" y="990075"/>
                  </a:cubicBezTo>
                  <a:cubicBezTo>
                    <a:pt x="156844" y="996996"/>
                    <a:pt x="158123" y="1004519"/>
                    <a:pt x="158574" y="1012568"/>
                  </a:cubicBezTo>
                  <a:cubicBezTo>
                    <a:pt x="159777" y="1028591"/>
                    <a:pt x="157521" y="1046795"/>
                    <a:pt x="156016" y="1065977"/>
                  </a:cubicBezTo>
                  <a:lnTo>
                    <a:pt x="154813" y="1080571"/>
                  </a:lnTo>
                  <a:cubicBezTo>
                    <a:pt x="154587" y="1085460"/>
                    <a:pt x="154361" y="1090350"/>
                    <a:pt x="154286" y="1095240"/>
                  </a:cubicBezTo>
                  <a:cubicBezTo>
                    <a:pt x="154136" y="1105019"/>
                    <a:pt x="154136" y="1114948"/>
                    <a:pt x="155414" y="1124427"/>
                  </a:cubicBezTo>
                  <a:cubicBezTo>
                    <a:pt x="156618" y="1133905"/>
                    <a:pt x="158348" y="1143158"/>
                    <a:pt x="161432" y="1151733"/>
                  </a:cubicBezTo>
                  <a:cubicBezTo>
                    <a:pt x="164592" y="1160234"/>
                    <a:pt x="168729" y="1168057"/>
                    <a:pt x="174221" y="1174902"/>
                  </a:cubicBezTo>
                  <a:cubicBezTo>
                    <a:pt x="210930" y="1239370"/>
                    <a:pt x="255614" y="1291727"/>
                    <a:pt x="297815" y="1334830"/>
                  </a:cubicBezTo>
                  <a:cubicBezTo>
                    <a:pt x="308346" y="1345587"/>
                    <a:pt x="318878" y="1355894"/>
                    <a:pt x="329184" y="1365748"/>
                  </a:cubicBezTo>
                  <a:cubicBezTo>
                    <a:pt x="339113" y="1375377"/>
                    <a:pt x="350397" y="1385231"/>
                    <a:pt x="361305" y="1394935"/>
                  </a:cubicBezTo>
                  <a:cubicBezTo>
                    <a:pt x="372513" y="1404564"/>
                    <a:pt x="383947" y="1414042"/>
                    <a:pt x="395758" y="1423445"/>
                  </a:cubicBezTo>
                  <a:cubicBezTo>
                    <a:pt x="407944" y="1432698"/>
                    <a:pt x="419679" y="1442026"/>
                    <a:pt x="432693" y="1450977"/>
                  </a:cubicBezTo>
                  <a:cubicBezTo>
                    <a:pt x="483695" y="1486785"/>
                    <a:pt x="541017" y="1520335"/>
                    <a:pt x="609471" y="1546889"/>
                  </a:cubicBezTo>
                  <a:lnTo>
                    <a:pt x="635348" y="1556593"/>
                  </a:lnTo>
                  <a:cubicBezTo>
                    <a:pt x="644300" y="1559602"/>
                    <a:pt x="653478" y="1562536"/>
                    <a:pt x="662580" y="1565395"/>
                  </a:cubicBezTo>
                  <a:cubicBezTo>
                    <a:pt x="680483" y="1571337"/>
                    <a:pt x="700267" y="1575926"/>
                    <a:pt x="719600" y="1580515"/>
                  </a:cubicBezTo>
                  <a:cubicBezTo>
                    <a:pt x="729229" y="1582847"/>
                    <a:pt x="739685" y="1584501"/>
                    <a:pt x="749765" y="1586382"/>
                  </a:cubicBezTo>
                  <a:lnTo>
                    <a:pt x="765111" y="1589015"/>
                  </a:lnTo>
                  <a:lnTo>
                    <a:pt x="772784" y="1590294"/>
                  </a:lnTo>
                  <a:lnTo>
                    <a:pt x="780758" y="1591272"/>
                  </a:lnTo>
                  <a:cubicBezTo>
                    <a:pt x="802047" y="1593679"/>
                    <a:pt x="823185" y="1596161"/>
                    <a:pt x="845602" y="1596538"/>
                  </a:cubicBezTo>
                  <a:cubicBezTo>
                    <a:pt x="859217" y="1596011"/>
                    <a:pt x="874262" y="1593980"/>
                    <a:pt x="890511" y="1589692"/>
                  </a:cubicBezTo>
                  <a:cubicBezTo>
                    <a:pt x="898560" y="1587661"/>
                    <a:pt x="906760" y="1585329"/>
                    <a:pt x="914959" y="1582847"/>
                  </a:cubicBezTo>
                  <a:cubicBezTo>
                    <a:pt x="919096" y="1581568"/>
                    <a:pt x="923159" y="1580364"/>
                    <a:pt x="927296" y="1578935"/>
                  </a:cubicBezTo>
                  <a:cubicBezTo>
                    <a:pt x="931433" y="1577430"/>
                    <a:pt x="935571" y="1575851"/>
                    <a:pt x="939708" y="1574346"/>
                  </a:cubicBezTo>
                  <a:cubicBezTo>
                    <a:pt x="947908" y="1571187"/>
                    <a:pt x="956107" y="1568027"/>
                    <a:pt x="964156" y="1564943"/>
                  </a:cubicBezTo>
                  <a:cubicBezTo>
                    <a:pt x="968143" y="1563363"/>
                    <a:pt x="972130" y="1561859"/>
                    <a:pt x="976042" y="1560279"/>
                  </a:cubicBezTo>
                  <a:cubicBezTo>
                    <a:pt x="979953" y="1558624"/>
                    <a:pt x="983865" y="1556969"/>
                    <a:pt x="987702" y="1555389"/>
                  </a:cubicBezTo>
                  <a:cubicBezTo>
                    <a:pt x="1003122" y="1549146"/>
                    <a:pt x="1017265" y="1543053"/>
                    <a:pt x="1030128" y="1538915"/>
                  </a:cubicBezTo>
                  <a:cubicBezTo>
                    <a:pt x="1060068" y="1532295"/>
                    <a:pt x="1087374" y="1522968"/>
                    <a:pt x="1112499" y="1511985"/>
                  </a:cubicBezTo>
                  <a:cubicBezTo>
                    <a:pt x="1137624" y="1501002"/>
                    <a:pt x="1160418" y="1488289"/>
                    <a:pt x="1181104" y="1474373"/>
                  </a:cubicBezTo>
                  <a:cubicBezTo>
                    <a:pt x="1201866" y="1460456"/>
                    <a:pt x="1220597" y="1445411"/>
                    <a:pt x="1237674" y="1429463"/>
                  </a:cubicBezTo>
                  <a:cubicBezTo>
                    <a:pt x="1254825" y="1413591"/>
                    <a:pt x="1270246" y="1396816"/>
                    <a:pt x="1284463" y="1379364"/>
                  </a:cubicBezTo>
                  <a:cubicBezTo>
                    <a:pt x="1291610" y="1370637"/>
                    <a:pt x="1298380" y="1361761"/>
                    <a:pt x="1304849" y="1352659"/>
                  </a:cubicBezTo>
                  <a:cubicBezTo>
                    <a:pt x="1311394" y="1343557"/>
                    <a:pt x="1317938" y="1333627"/>
                    <a:pt x="1324257" y="1324073"/>
                  </a:cubicBezTo>
                  <a:cubicBezTo>
                    <a:pt x="1336744" y="1304515"/>
                    <a:pt x="1348179" y="1284355"/>
                    <a:pt x="1358710" y="1263442"/>
                  </a:cubicBezTo>
                  <a:cubicBezTo>
                    <a:pt x="1379773" y="1221692"/>
                    <a:pt x="1397300" y="1177385"/>
                    <a:pt x="1412646" y="1129918"/>
                  </a:cubicBezTo>
                  <a:cubicBezTo>
                    <a:pt x="1422500" y="1101182"/>
                    <a:pt x="1432430" y="1073349"/>
                    <a:pt x="1441533" y="1045817"/>
                  </a:cubicBezTo>
                  <a:cubicBezTo>
                    <a:pt x="1451011" y="1018285"/>
                    <a:pt x="1459737" y="991053"/>
                    <a:pt x="1468313" y="963596"/>
                  </a:cubicBezTo>
                  <a:cubicBezTo>
                    <a:pt x="1484937" y="908682"/>
                    <a:pt x="1499907" y="852715"/>
                    <a:pt x="1507956" y="793513"/>
                  </a:cubicBezTo>
                  <a:cubicBezTo>
                    <a:pt x="1512319" y="763950"/>
                    <a:pt x="1514425" y="733634"/>
                    <a:pt x="1514801" y="702717"/>
                  </a:cubicBezTo>
                  <a:cubicBezTo>
                    <a:pt x="1514801" y="671724"/>
                    <a:pt x="1512770" y="640130"/>
                    <a:pt x="1507430" y="608084"/>
                  </a:cubicBezTo>
                  <a:cubicBezTo>
                    <a:pt x="1502013" y="576113"/>
                    <a:pt x="1493889" y="543767"/>
                    <a:pt x="1481402" y="511796"/>
                  </a:cubicBezTo>
                  <a:cubicBezTo>
                    <a:pt x="1475534" y="495773"/>
                    <a:pt x="1467936" y="479976"/>
                    <a:pt x="1460188" y="464254"/>
                  </a:cubicBezTo>
                  <a:cubicBezTo>
                    <a:pt x="1451763" y="448607"/>
                    <a:pt x="1443037" y="433111"/>
                    <a:pt x="1432505" y="418141"/>
                  </a:cubicBezTo>
                  <a:cubicBezTo>
                    <a:pt x="1418363" y="405353"/>
                    <a:pt x="1408659" y="386773"/>
                    <a:pt x="1400385" y="364657"/>
                  </a:cubicBezTo>
                  <a:cubicBezTo>
                    <a:pt x="1396022" y="353674"/>
                    <a:pt x="1392336" y="341713"/>
                    <a:pt x="1388198" y="329376"/>
                  </a:cubicBezTo>
                  <a:cubicBezTo>
                    <a:pt x="1383985" y="317114"/>
                    <a:pt x="1379923" y="304176"/>
                    <a:pt x="1375335" y="291387"/>
                  </a:cubicBezTo>
                  <a:cubicBezTo>
                    <a:pt x="1370596" y="278750"/>
                    <a:pt x="1365706" y="265811"/>
                    <a:pt x="1360139" y="253625"/>
                  </a:cubicBezTo>
                  <a:cubicBezTo>
                    <a:pt x="1354497" y="241589"/>
                    <a:pt x="1348404" y="229854"/>
                    <a:pt x="1341634" y="219247"/>
                  </a:cubicBezTo>
                  <a:cubicBezTo>
                    <a:pt x="1334789" y="208866"/>
                    <a:pt x="1327341" y="199463"/>
                    <a:pt x="1319217" y="191640"/>
                  </a:cubicBezTo>
                  <a:cubicBezTo>
                    <a:pt x="1311093" y="183966"/>
                    <a:pt x="1302216" y="178099"/>
                    <a:pt x="1292888" y="174187"/>
                  </a:cubicBezTo>
                  <a:cubicBezTo>
                    <a:pt x="1235492" y="142518"/>
                    <a:pt x="1182007" y="118220"/>
                    <a:pt x="1130929" y="97157"/>
                  </a:cubicBezTo>
                  <a:cubicBezTo>
                    <a:pt x="1079777" y="76245"/>
                    <a:pt x="1030805" y="58943"/>
                    <a:pt x="982060" y="44726"/>
                  </a:cubicBezTo>
                  <a:cubicBezTo>
                    <a:pt x="933314" y="30508"/>
                    <a:pt x="884643" y="19450"/>
                    <a:pt x="834619" y="12680"/>
                  </a:cubicBezTo>
                  <a:cubicBezTo>
                    <a:pt x="784670" y="5985"/>
                    <a:pt x="733366" y="3502"/>
                    <a:pt x="680258" y="7715"/>
                  </a:cubicBezTo>
                  <a:cubicBezTo>
                    <a:pt x="668448" y="8617"/>
                    <a:pt x="656788" y="11250"/>
                    <a:pt x="645353" y="15162"/>
                  </a:cubicBezTo>
                  <a:cubicBezTo>
                    <a:pt x="633919" y="18923"/>
                    <a:pt x="622636" y="23587"/>
                    <a:pt x="611502" y="28703"/>
                  </a:cubicBezTo>
                  <a:lnTo>
                    <a:pt x="578403" y="43748"/>
                  </a:lnTo>
                  <a:cubicBezTo>
                    <a:pt x="567420" y="48487"/>
                    <a:pt x="556362" y="52549"/>
                    <a:pt x="545079" y="55633"/>
                  </a:cubicBezTo>
                  <a:cubicBezTo>
                    <a:pt x="527025" y="63832"/>
                    <a:pt x="509498" y="71506"/>
                    <a:pt x="492121" y="78351"/>
                  </a:cubicBezTo>
                  <a:cubicBezTo>
                    <a:pt x="474894" y="85573"/>
                    <a:pt x="457818" y="91967"/>
                    <a:pt x="441043" y="98812"/>
                  </a:cubicBezTo>
                  <a:cubicBezTo>
                    <a:pt x="407493" y="112202"/>
                    <a:pt x="374394" y="125743"/>
                    <a:pt x="343326" y="143646"/>
                  </a:cubicBezTo>
                  <a:lnTo>
                    <a:pt x="386655" y="216689"/>
                  </a:lnTo>
                  <a:cubicBezTo>
                    <a:pt x="391470" y="229252"/>
                    <a:pt x="396735" y="241664"/>
                    <a:pt x="402227" y="253850"/>
                  </a:cubicBezTo>
                  <a:cubicBezTo>
                    <a:pt x="423892" y="233615"/>
                    <a:pt x="449092" y="218043"/>
                    <a:pt x="475496" y="205255"/>
                  </a:cubicBezTo>
                  <a:cubicBezTo>
                    <a:pt x="502050" y="192693"/>
                    <a:pt x="529959" y="183365"/>
                    <a:pt x="558093" y="175240"/>
                  </a:cubicBezTo>
                  <a:cubicBezTo>
                    <a:pt x="586302" y="167492"/>
                    <a:pt x="615038" y="160873"/>
                    <a:pt x="643623" y="153877"/>
                  </a:cubicBezTo>
                  <a:cubicBezTo>
                    <a:pt x="672209" y="147182"/>
                    <a:pt x="700794" y="139509"/>
                    <a:pt x="730207" y="129654"/>
                  </a:cubicBezTo>
                  <a:cubicBezTo>
                    <a:pt x="785046" y="115963"/>
                    <a:pt x="840788" y="119424"/>
                    <a:pt x="892467" y="133491"/>
                  </a:cubicBezTo>
                  <a:cubicBezTo>
                    <a:pt x="944372" y="147708"/>
                    <a:pt x="992440" y="171705"/>
                    <a:pt x="1036898" y="200366"/>
                  </a:cubicBezTo>
                  <a:lnTo>
                    <a:pt x="1053523" y="211123"/>
                  </a:lnTo>
                  <a:lnTo>
                    <a:pt x="1069772" y="222406"/>
                  </a:lnTo>
                  <a:cubicBezTo>
                    <a:pt x="1080679" y="229703"/>
                    <a:pt x="1091136" y="237903"/>
                    <a:pt x="1101817" y="245500"/>
                  </a:cubicBezTo>
                  <a:cubicBezTo>
                    <a:pt x="1122805" y="261523"/>
                    <a:pt x="1143718" y="277396"/>
                    <a:pt x="1164555" y="294096"/>
                  </a:cubicBezTo>
                  <a:cubicBezTo>
                    <a:pt x="1206605" y="326894"/>
                    <a:pt x="1249258" y="360670"/>
                    <a:pt x="1299583" y="396176"/>
                  </a:cubicBezTo>
                  <a:cubicBezTo>
                    <a:pt x="1306955" y="400614"/>
                    <a:pt x="1314553" y="404977"/>
                    <a:pt x="1322828" y="409039"/>
                  </a:cubicBezTo>
                  <a:cubicBezTo>
                    <a:pt x="1331103" y="413101"/>
                    <a:pt x="1339603" y="417013"/>
                    <a:pt x="1348028" y="421000"/>
                  </a:cubicBezTo>
                  <a:cubicBezTo>
                    <a:pt x="1356754" y="424987"/>
                    <a:pt x="1365254" y="428898"/>
                    <a:pt x="1373529" y="432660"/>
                  </a:cubicBezTo>
                  <a:cubicBezTo>
                    <a:pt x="1381729" y="436571"/>
                    <a:pt x="1389778" y="440483"/>
                    <a:pt x="1397300" y="444470"/>
                  </a:cubicBezTo>
                  <a:cubicBezTo>
                    <a:pt x="1427390" y="460267"/>
                    <a:pt x="1448829" y="476892"/>
                    <a:pt x="1442059" y="492463"/>
                  </a:cubicBezTo>
                  <a:cubicBezTo>
                    <a:pt x="1441307" y="536846"/>
                    <a:pt x="1442059" y="576790"/>
                    <a:pt x="1443488" y="615381"/>
                  </a:cubicBezTo>
                  <a:cubicBezTo>
                    <a:pt x="1444767" y="653896"/>
                    <a:pt x="1446874" y="690906"/>
                    <a:pt x="1447776" y="728218"/>
                  </a:cubicBezTo>
                  <a:cubicBezTo>
                    <a:pt x="1448679" y="765454"/>
                    <a:pt x="1448378" y="802916"/>
                    <a:pt x="1444391" y="840980"/>
                  </a:cubicBezTo>
                  <a:cubicBezTo>
                    <a:pt x="1440404" y="878968"/>
                    <a:pt x="1432505" y="917559"/>
                    <a:pt x="1418288" y="955472"/>
                  </a:cubicBezTo>
                  <a:cubicBezTo>
                    <a:pt x="1399557" y="982402"/>
                    <a:pt x="1362170" y="977212"/>
                    <a:pt x="1328469" y="970667"/>
                  </a:cubicBezTo>
                  <a:cubicBezTo>
                    <a:pt x="1294769" y="964048"/>
                    <a:pt x="1264754" y="956074"/>
                    <a:pt x="1260466" y="971194"/>
                  </a:cubicBezTo>
                  <a:cubicBezTo>
                    <a:pt x="1243691" y="1038595"/>
                    <a:pt x="1215407" y="1104943"/>
                    <a:pt x="1173206" y="1165199"/>
                  </a:cubicBezTo>
                  <a:cubicBezTo>
                    <a:pt x="1170573" y="1168960"/>
                    <a:pt x="1167940" y="1172721"/>
                    <a:pt x="1165232" y="1176482"/>
                  </a:cubicBezTo>
                  <a:lnTo>
                    <a:pt x="1156732" y="1187465"/>
                  </a:lnTo>
                  <a:cubicBezTo>
                    <a:pt x="1151090" y="1194912"/>
                    <a:pt x="1145222" y="1201833"/>
                    <a:pt x="1139279" y="1208829"/>
                  </a:cubicBezTo>
                  <a:cubicBezTo>
                    <a:pt x="1127243" y="1222670"/>
                    <a:pt x="1114455" y="1235985"/>
                    <a:pt x="1100839" y="1248848"/>
                  </a:cubicBezTo>
                  <a:cubicBezTo>
                    <a:pt x="1073683" y="1274500"/>
                    <a:pt x="1042916" y="1297669"/>
                    <a:pt x="1008840" y="1317453"/>
                  </a:cubicBezTo>
                  <a:cubicBezTo>
                    <a:pt x="991688" y="1327233"/>
                    <a:pt x="973634" y="1336110"/>
                    <a:pt x="954828" y="1343782"/>
                  </a:cubicBezTo>
                  <a:cubicBezTo>
                    <a:pt x="945425" y="1347694"/>
                    <a:pt x="935721" y="1351154"/>
                    <a:pt x="925942" y="1354389"/>
                  </a:cubicBezTo>
                  <a:cubicBezTo>
                    <a:pt x="916163" y="1357322"/>
                    <a:pt x="906308" y="1360181"/>
                    <a:pt x="896303" y="1362890"/>
                  </a:cubicBezTo>
                  <a:cubicBezTo>
                    <a:pt x="856434" y="1372819"/>
                    <a:pt x="815437" y="1377257"/>
                    <a:pt x="775342" y="1376957"/>
                  </a:cubicBezTo>
                  <a:cubicBezTo>
                    <a:pt x="735247" y="1376731"/>
                    <a:pt x="696130" y="1371841"/>
                    <a:pt x="659044" y="1363491"/>
                  </a:cubicBezTo>
                  <a:cubicBezTo>
                    <a:pt x="621883" y="1355216"/>
                    <a:pt x="586377" y="1343933"/>
                    <a:pt x="552676" y="1330468"/>
                  </a:cubicBezTo>
                  <a:cubicBezTo>
                    <a:pt x="518901" y="1317002"/>
                    <a:pt x="487156" y="1301130"/>
                    <a:pt x="456840" y="1283753"/>
                  </a:cubicBezTo>
                  <a:cubicBezTo>
                    <a:pt x="441570" y="1275177"/>
                    <a:pt x="426976" y="1265849"/>
                    <a:pt x="412608" y="1256597"/>
                  </a:cubicBezTo>
                  <a:cubicBezTo>
                    <a:pt x="398541" y="1247269"/>
                    <a:pt x="384248" y="1237339"/>
                    <a:pt x="370031" y="1226582"/>
                  </a:cubicBezTo>
                  <a:cubicBezTo>
                    <a:pt x="341596" y="1204992"/>
                    <a:pt x="313086" y="1180093"/>
                    <a:pt x="286456" y="1150530"/>
                  </a:cubicBezTo>
                  <a:cubicBezTo>
                    <a:pt x="273141" y="1135635"/>
                    <a:pt x="260503" y="1120139"/>
                    <a:pt x="248467" y="1102611"/>
                  </a:cubicBezTo>
                  <a:cubicBezTo>
                    <a:pt x="245458" y="1098249"/>
                    <a:pt x="242450" y="1093886"/>
                    <a:pt x="239516" y="1089447"/>
                  </a:cubicBezTo>
                  <a:lnTo>
                    <a:pt x="231316" y="1075982"/>
                  </a:lnTo>
                  <a:cubicBezTo>
                    <a:pt x="225750" y="1067030"/>
                    <a:pt x="221086" y="1057627"/>
                    <a:pt x="216271" y="1048450"/>
                  </a:cubicBezTo>
                  <a:cubicBezTo>
                    <a:pt x="179035" y="973601"/>
                    <a:pt x="165419" y="891982"/>
                    <a:pt x="173017" y="815930"/>
                  </a:cubicBezTo>
                  <a:cubicBezTo>
                    <a:pt x="176553" y="777866"/>
                    <a:pt x="185429" y="741006"/>
                    <a:pt x="198819" y="706628"/>
                  </a:cubicBezTo>
                  <a:cubicBezTo>
                    <a:pt x="212209" y="672251"/>
                    <a:pt x="229887" y="640205"/>
                    <a:pt x="251853" y="611920"/>
                  </a:cubicBezTo>
                  <a:cubicBezTo>
                    <a:pt x="257194" y="605526"/>
                    <a:pt x="259977" y="598831"/>
                    <a:pt x="261707" y="591760"/>
                  </a:cubicBezTo>
                  <a:cubicBezTo>
                    <a:pt x="263287" y="584614"/>
                    <a:pt x="263136" y="577016"/>
                    <a:pt x="262384" y="568967"/>
                  </a:cubicBezTo>
                  <a:cubicBezTo>
                    <a:pt x="261481" y="560918"/>
                    <a:pt x="259601" y="552267"/>
                    <a:pt x="257720" y="543315"/>
                  </a:cubicBezTo>
                  <a:cubicBezTo>
                    <a:pt x="255689" y="534288"/>
                    <a:pt x="253282" y="524735"/>
                    <a:pt x="251476" y="515031"/>
                  </a:cubicBezTo>
                  <a:cubicBezTo>
                    <a:pt x="250499" y="510141"/>
                    <a:pt x="249596" y="505176"/>
                    <a:pt x="248844" y="500136"/>
                  </a:cubicBezTo>
                  <a:cubicBezTo>
                    <a:pt x="248166" y="495096"/>
                    <a:pt x="247715" y="490131"/>
                    <a:pt x="247339" y="485016"/>
                  </a:cubicBezTo>
                  <a:cubicBezTo>
                    <a:pt x="247038" y="479976"/>
                    <a:pt x="246888" y="474785"/>
                    <a:pt x="247113" y="469746"/>
                  </a:cubicBezTo>
                  <a:cubicBezTo>
                    <a:pt x="247414" y="464705"/>
                    <a:pt x="248016" y="459665"/>
                    <a:pt x="248919" y="454701"/>
                  </a:cubicBezTo>
                  <a:cubicBezTo>
                    <a:pt x="252454" y="434766"/>
                    <a:pt x="262534" y="415885"/>
                    <a:pt x="281867" y="402344"/>
                  </a:cubicBezTo>
                  <a:cubicBezTo>
                    <a:pt x="303306" y="396251"/>
                    <a:pt x="328807" y="396401"/>
                    <a:pt x="349871" y="397605"/>
                  </a:cubicBezTo>
                  <a:cubicBezTo>
                    <a:pt x="371009" y="398658"/>
                    <a:pt x="387859" y="400689"/>
                    <a:pt x="393651" y="395649"/>
                  </a:cubicBezTo>
                  <a:cubicBezTo>
                    <a:pt x="411931" y="382936"/>
                    <a:pt x="431038" y="371276"/>
                    <a:pt x="450596" y="360594"/>
                  </a:cubicBezTo>
                  <a:cubicBezTo>
                    <a:pt x="470230" y="349988"/>
                    <a:pt x="490315" y="340509"/>
                    <a:pt x="510626" y="331633"/>
                  </a:cubicBezTo>
                  <a:cubicBezTo>
                    <a:pt x="530937" y="322756"/>
                    <a:pt x="551473" y="314707"/>
                    <a:pt x="572085" y="307185"/>
                  </a:cubicBezTo>
                  <a:cubicBezTo>
                    <a:pt x="592771" y="299662"/>
                    <a:pt x="613458" y="292290"/>
                    <a:pt x="634295" y="285370"/>
                  </a:cubicBezTo>
                  <a:cubicBezTo>
                    <a:pt x="655584" y="278223"/>
                    <a:pt x="676647" y="271152"/>
                    <a:pt x="697259" y="264231"/>
                  </a:cubicBezTo>
                  <a:cubicBezTo>
                    <a:pt x="718397" y="257236"/>
                    <a:pt x="739836" y="249863"/>
                    <a:pt x="761651" y="241965"/>
                  </a:cubicBezTo>
                  <a:cubicBezTo>
                    <a:pt x="805281" y="226544"/>
                    <a:pt x="850717" y="208715"/>
                    <a:pt x="900064" y="187728"/>
                  </a:cubicBezTo>
                  <a:cubicBezTo>
                    <a:pt x="898109" y="179378"/>
                    <a:pt x="896303" y="172683"/>
                    <a:pt x="894949" y="168094"/>
                  </a:cubicBezTo>
                  <a:cubicBezTo>
                    <a:pt x="893445" y="163280"/>
                    <a:pt x="892617" y="160722"/>
                    <a:pt x="892617" y="160722"/>
                  </a:cubicBezTo>
                  <a:close/>
                </a:path>
              </a:pathLst>
            </a:custGeom>
            <a:solidFill>
              <a:srgbClr val="E4AD75"/>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CC5846D1-E8B1-4A5E-894A-FEED2D384889}"/>
                </a:ext>
              </a:extLst>
            </p:cNvPr>
            <p:cNvSpPr/>
            <p:nvPr/>
          </p:nvSpPr>
          <p:spPr>
            <a:xfrm>
              <a:off x="3712584" y="6374350"/>
              <a:ext cx="52663" cy="30093"/>
            </a:xfrm>
            <a:custGeom>
              <a:avLst/>
              <a:gdLst>
                <a:gd name="connsiteX0" fmla="*/ 50100 w 52657"/>
                <a:gd name="connsiteY0" fmla="*/ 22567 h 30089"/>
                <a:gd name="connsiteX1" fmla="*/ 39042 w 52657"/>
                <a:gd name="connsiteY1" fmla="*/ 20386 h 30089"/>
                <a:gd name="connsiteX2" fmla="*/ 15120 w 52657"/>
                <a:gd name="connsiteY2" fmla="*/ 10155 h 30089"/>
                <a:gd name="connsiteX3" fmla="*/ 5642 w 52657"/>
                <a:gd name="connsiteY3" fmla="*/ 5642 h 30089"/>
                <a:gd name="connsiteX4" fmla="*/ 35882 w 52657"/>
                <a:gd name="connsiteY4" fmla="*/ 27081 h 30089"/>
                <a:gd name="connsiteX5" fmla="*/ 50100 w 52657"/>
                <a:gd name="connsiteY5" fmla="*/ 22567 h 3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57" h="30089">
                  <a:moveTo>
                    <a:pt x="50100" y="22567"/>
                  </a:moveTo>
                  <a:cubicBezTo>
                    <a:pt x="47617" y="22191"/>
                    <a:pt x="44458" y="22041"/>
                    <a:pt x="39042" y="20386"/>
                  </a:cubicBezTo>
                  <a:cubicBezTo>
                    <a:pt x="33701" y="18881"/>
                    <a:pt x="25577" y="15722"/>
                    <a:pt x="15120" y="10155"/>
                  </a:cubicBezTo>
                  <a:cubicBezTo>
                    <a:pt x="13917" y="10155"/>
                    <a:pt x="10456" y="8124"/>
                    <a:pt x="5642" y="5642"/>
                  </a:cubicBezTo>
                  <a:cubicBezTo>
                    <a:pt x="17753" y="15196"/>
                    <a:pt x="28059" y="23395"/>
                    <a:pt x="35882" y="27081"/>
                  </a:cubicBezTo>
                  <a:cubicBezTo>
                    <a:pt x="43706" y="30842"/>
                    <a:pt x="49197" y="29714"/>
                    <a:pt x="50100" y="22567"/>
                  </a:cubicBezTo>
                  <a:close/>
                </a:path>
              </a:pathLst>
            </a:custGeom>
            <a:solidFill>
              <a:srgbClr val="E39F5B"/>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BCE0A5C1-CD9A-45B8-BB39-ABAD06BC9D47}"/>
                </a:ext>
              </a:extLst>
            </p:cNvPr>
            <p:cNvSpPr/>
            <p:nvPr/>
          </p:nvSpPr>
          <p:spPr>
            <a:xfrm>
              <a:off x="3579675" y="6267819"/>
              <a:ext cx="97803" cy="120374"/>
            </a:xfrm>
            <a:custGeom>
              <a:avLst/>
              <a:gdLst>
                <a:gd name="connsiteX0" fmla="*/ 95281 w 97792"/>
                <a:gd name="connsiteY0" fmla="*/ 83725 h 120359"/>
                <a:gd name="connsiteX1" fmla="*/ 45181 w 97792"/>
                <a:gd name="connsiteY1" fmla="*/ 42502 h 120359"/>
                <a:gd name="connsiteX2" fmla="*/ 32769 w 97792"/>
                <a:gd name="connsiteY2" fmla="*/ 31294 h 120359"/>
                <a:gd name="connsiteX3" fmla="*/ 22012 w 97792"/>
                <a:gd name="connsiteY3" fmla="*/ 20988 h 120359"/>
                <a:gd name="connsiteX4" fmla="*/ 7494 w 97792"/>
                <a:gd name="connsiteY4" fmla="*/ 5642 h 120359"/>
                <a:gd name="connsiteX5" fmla="*/ 14640 w 97792"/>
                <a:gd name="connsiteY5" fmla="*/ 71915 h 120359"/>
                <a:gd name="connsiteX6" fmla="*/ 50221 w 97792"/>
                <a:gd name="connsiteY6" fmla="*/ 116072 h 120359"/>
                <a:gd name="connsiteX7" fmla="*/ 70306 w 97792"/>
                <a:gd name="connsiteY7" fmla="*/ 99447 h 120359"/>
                <a:gd name="connsiteX8" fmla="*/ 95281 w 97792"/>
                <a:gd name="connsiteY8" fmla="*/ 83725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792" h="120359">
                  <a:moveTo>
                    <a:pt x="95281" y="83725"/>
                  </a:moveTo>
                  <a:cubicBezTo>
                    <a:pt x="79559" y="72141"/>
                    <a:pt x="61731" y="57397"/>
                    <a:pt x="45181" y="42502"/>
                  </a:cubicBezTo>
                  <a:cubicBezTo>
                    <a:pt x="40893" y="38666"/>
                    <a:pt x="36756" y="34904"/>
                    <a:pt x="32769" y="31294"/>
                  </a:cubicBezTo>
                  <a:cubicBezTo>
                    <a:pt x="28782" y="27608"/>
                    <a:pt x="25247" y="24147"/>
                    <a:pt x="22012" y="20988"/>
                  </a:cubicBezTo>
                  <a:cubicBezTo>
                    <a:pt x="15618" y="14669"/>
                    <a:pt x="10954" y="9554"/>
                    <a:pt x="7494" y="5642"/>
                  </a:cubicBezTo>
                  <a:cubicBezTo>
                    <a:pt x="3507" y="28586"/>
                    <a:pt x="5989" y="51604"/>
                    <a:pt x="14640" y="71915"/>
                  </a:cubicBezTo>
                  <a:cubicBezTo>
                    <a:pt x="22388" y="91398"/>
                    <a:pt x="34274" y="107270"/>
                    <a:pt x="50221" y="116072"/>
                  </a:cubicBezTo>
                  <a:cubicBezTo>
                    <a:pt x="50221" y="116072"/>
                    <a:pt x="59098" y="108700"/>
                    <a:pt x="70306" y="99447"/>
                  </a:cubicBezTo>
                  <a:cubicBezTo>
                    <a:pt x="80687" y="91097"/>
                    <a:pt x="91520" y="82973"/>
                    <a:pt x="95281" y="83725"/>
                  </a:cubicBezTo>
                  <a:close/>
                </a:path>
              </a:pathLst>
            </a:custGeom>
            <a:solidFill>
              <a:srgbClr val="E39F5B"/>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EABBB13C-F951-49EF-924A-1E0D8AF2D237}"/>
                </a:ext>
              </a:extLst>
            </p:cNvPr>
            <p:cNvSpPr/>
            <p:nvPr/>
          </p:nvSpPr>
          <p:spPr>
            <a:xfrm>
              <a:off x="3641624" y="6133511"/>
              <a:ext cx="60187" cy="105327"/>
            </a:xfrm>
            <a:custGeom>
              <a:avLst/>
              <a:gdLst>
                <a:gd name="connsiteX0" fmla="*/ 8214 w 60179"/>
                <a:gd name="connsiteY0" fmla="*/ 104053 h 105314"/>
                <a:gd name="connsiteX1" fmla="*/ 19347 w 60179"/>
                <a:gd name="connsiteY1" fmla="*/ 69675 h 105314"/>
                <a:gd name="connsiteX2" fmla="*/ 56658 w 60179"/>
                <a:gd name="connsiteY2" fmla="*/ 10323 h 105314"/>
                <a:gd name="connsiteX3" fmla="*/ 20776 w 60179"/>
                <a:gd name="connsiteY3" fmla="*/ 23863 h 105314"/>
                <a:gd name="connsiteX4" fmla="*/ 8214 w 60179"/>
                <a:gd name="connsiteY4" fmla="*/ 104053 h 105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79" h="105314">
                  <a:moveTo>
                    <a:pt x="8214" y="104053"/>
                  </a:moveTo>
                  <a:cubicBezTo>
                    <a:pt x="8891" y="97207"/>
                    <a:pt x="12200" y="85623"/>
                    <a:pt x="19347" y="69675"/>
                  </a:cubicBezTo>
                  <a:cubicBezTo>
                    <a:pt x="26644" y="53803"/>
                    <a:pt x="37626" y="33341"/>
                    <a:pt x="56658" y="10323"/>
                  </a:cubicBezTo>
                  <a:cubicBezTo>
                    <a:pt x="49437" y="844"/>
                    <a:pt x="32662" y="5960"/>
                    <a:pt x="20776" y="23863"/>
                  </a:cubicBezTo>
                  <a:cubicBezTo>
                    <a:pt x="8665" y="41466"/>
                    <a:pt x="1519" y="71405"/>
                    <a:pt x="8214" y="104053"/>
                  </a:cubicBezTo>
                  <a:close/>
                </a:path>
              </a:pathLst>
            </a:custGeom>
            <a:solidFill>
              <a:srgbClr val="E39E54"/>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032FF7DB-0A3B-4BF4-B87E-08BF573A4117}"/>
                </a:ext>
              </a:extLst>
            </p:cNvPr>
            <p:cNvSpPr/>
            <p:nvPr/>
          </p:nvSpPr>
          <p:spPr>
            <a:xfrm>
              <a:off x="3397028" y="5823162"/>
              <a:ext cx="624438" cy="707195"/>
            </a:xfrm>
            <a:custGeom>
              <a:avLst/>
              <a:gdLst>
                <a:gd name="connsiteX0" fmla="*/ 382093 w 624365"/>
                <a:gd name="connsiteY0" fmla="*/ 107599 h 707112"/>
                <a:gd name="connsiteX1" fmla="*/ 301452 w 624365"/>
                <a:gd name="connsiteY1" fmla="*/ 153110 h 707112"/>
                <a:gd name="connsiteX2" fmla="*/ 268203 w 624365"/>
                <a:gd name="connsiteY2" fmla="*/ 169509 h 707112"/>
                <a:gd name="connsiteX3" fmla="*/ 236834 w 624365"/>
                <a:gd name="connsiteY3" fmla="*/ 181545 h 707112"/>
                <a:gd name="connsiteX4" fmla="*/ 173119 w 624365"/>
                <a:gd name="connsiteY4" fmla="*/ 195161 h 707112"/>
                <a:gd name="connsiteX5" fmla="*/ 99474 w 624365"/>
                <a:gd name="connsiteY5" fmla="*/ 203661 h 707112"/>
                <a:gd name="connsiteX6" fmla="*/ 59454 w 624365"/>
                <a:gd name="connsiteY6" fmla="*/ 215622 h 707112"/>
                <a:gd name="connsiteX7" fmla="*/ 33351 w 624365"/>
                <a:gd name="connsiteY7" fmla="*/ 247593 h 707112"/>
                <a:gd name="connsiteX8" fmla="*/ 20864 w 624365"/>
                <a:gd name="connsiteY8" fmla="*/ 292050 h 707112"/>
                <a:gd name="connsiteX9" fmla="*/ 19811 w 624365"/>
                <a:gd name="connsiteY9" fmla="*/ 340721 h 707112"/>
                <a:gd name="connsiteX10" fmla="*/ 24249 w 624365"/>
                <a:gd name="connsiteY10" fmla="*/ 387887 h 707112"/>
                <a:gd name="connsiteX11" fmla="*/ 27258 w 624365"/>
                <a:gd name="connsiteY11" fmla="*/ 432270 h 707112"/>
                <a:gd name="connsiteX12" fmla="*/ 22143 w 624365"/>
                <a:gd name="connsiteY12" fmla="*/ 478382 h 707112"/>
                <a:gd name="connsiteX13" fmla="*/ 6722 w 624365"/>
                <a:gd name="connsiteY13" fmla="*/ 536907 h 707112"/>
                <a:gd name="connsiteX14" fmla="*/ 5744 w 624365"/>
                <a:gd name="connsiteY14" fmla="*/ 546310 h 707112"/>
                <a:gd name="connsiteX15" fmla="*/ 8452 w 624365"/>
                <a:gd name="connsiteY15" fmla="*/ 554209 h 707112"/>
                <a:gd name="connsiteX16" fmla="*/ 23045 w 624365"/>
                <a:gd name="connsiteY16" fmla="*/ 566621 h 707112"/>
                <a:gd name="connsiteX17" fmla="*/ 74650 w 624365"/>
                <a:gd name="connsiteY17" fmla="*/ 580312 h 707112"/>
                <a:gd name="connsiteX18" fmla="*/ 135657 w 624365"/>
                <a:gd name="connsiteY18" fmla="*/ 595507 h 707112"/>
                <a:gd name="connsiteX19" fmla="*/ 143029 w 624365"/>
                <a:gd name="connsiteY19" fmla="*/ 598892 h 707112"/>
                <a:gd name="connsiteX20" fmla="*/ 149875 w 624365"/>
                <a:gd name="connsiteY20" fmla="*/ 602428 h 707112"/>
                <a:gd name="connsiteX21" fmla="*/ 162512 w 624365"/>
                <a:gd name="connsiteY21" fmla="*/ 611154 h 707112"/>
                <a:gd name="connsiteX22" fmla="*/ 182748 w 624365"/>
                <a:gd name="connsiteY22" fmla="*/ 635677 h 707112"/>
                <a:gd name="connsiteX23" fmla="*/ 201253 w 624365"/>
                <a:gd name="connsiteY23" fmla="*/ 625296 h 707112"/>
                <a:gd name="connsiteX24" fmla="*/ 215847 w 624365"/>
                <a:gd name="connsiteY24" fmla="*/ 617924 h 707112"/>
                <a:gd name="connsiteX25" fmla="*/ 210957 w 624365"/>
                <a:gd name="connsiteY25" fmla="*/ 652904 h 707112"/>
                <a:gd name="connsiteX26" fmla="*/ 336282 w 624365"/>
                <a:gd name="connsiteY26" fmla="*/ 697588 h 707112"/>
                <a:gd name="connsiteX27" fmla="*/ 389315 w 624365"/>
                <a:gd name="connsiteY27" fmla="*/ 707743 h 707112"/>
                <a:gd name="connsiteX28" fmla="*/ 415869 w 624365"/>
                <a:gd name="connsiteY28" fmla="*/ 708495 h 707112"/>
                <a:gd name="connsiteX29" fmla="*/ 444455 w 624365"/>
                <a:gd name="connsiteY29" fmla="*/ 704659 h 707112"/>
                <a:gd name="connsiteX30" fmla="*/ 507192 w 624365"/>
                <a:gd name="connsiteY30" fmla="*/ 678179 h 707112"/>
                <a:gd name="connsiteX31" fmla="*/ 521786 w 624365"/>
                <a:gd name="connsiteY31" fmla="*/ 667572 h 707112"/>
                <a:gd name="connsiteX32" fmla="*/ 535176 w 624365"/>
                <a:gd name="connsiteY32" fmla="*/ 656063 h 707112"/>
                <a:gd name="connsiteX33" fmla="*/ 559173 w 624365"/>
                <a:gd name="connsiteY33" fmla="*/ 629509 h 707112"/>
                <a:gd name="connsiteX34" fmla="*/ 579408 w 624365"/>
                <a:gd name="connsiteY34" fmla="*/ 598968 h 707112"/>
                <a:gd name="connsiteX35" fmla="*/ 595356 w 624365"/>
                <a:gd name="connsiteY35" fmla="*/ 565041 h 707112"/>
                <a:gd name="connsiteX36" fmla="*/ 614989 w 624365"/>
                <a:gd name="connsiteY36" fmla="*/ 491170 h 707112"/>
                <a:gd name="connsiteX37" fmla="*/ 609423 w 624365"/>
                <a:gd name="connsiteY37" fmla="*/ 337486 h 707112"/>
                <a:gd name="connsiteX38" fmla="*/ 588059 w 624365"/>
                <a:gd name="connsiteY38" fmla="*/ 264142 h 707112"/>
                <a:gd name="connsiteX39" fmla="*/ 555261 w 624365"/>
                <a:gd name="connsiteY39" fmla="*/ 193657 h 707112"/>
                <a:gd name="connsiteX40" fmla="*/ 469881 w 624365"/>
                <a:gd name="connsiteY40" fmla="*/ 99851 h 707112"/>
                <a:gd name="connsiteX41" fmla="*/ 344105 w 624365"/>
                <a:gd name="connsiteY41" fmla="*/ 27786 h 707112"/>
                <a:gd name="connsiteX42" fmla="*/ 190045 w 624365"/>
                <a:gd name="connsiteY42" fmla="*/ 6949 h 707112"/>
                <a:gd name="connsiteX43" fmla="*/ 41626 w 624365"/>
                <a:gd name="connsiteY43" fmla="*/ 61712 h 707112"/>
                <a:gd name="connsiteX44" fmla="*/ 101204 w 624365"/>
                <a:gd name="connsiteY44" fmla="*/ 140924 h 707112"/>
                <a:gd name="connsiteX45" fmla="*/ 128135 w 624365"/>
                <a:gd name="connsiteY45" fmla="*/ 173872 h 707112"/>
                <a:gd name="connsiteX46" fmla="*/ 152432 w 624365"/>
                <a:gd name="connsiteY46" fmla="*/ 202082 h 707112"/>
                <a:gd name="connsiteX47" fmla="*/ 173495 w 624365"/>
                <a:gd name="connsiteY47" fmla="*/ 224649 h 707112"/>
                <a:gd name="connsiteX48" fmla="*/ 191248 w 624365"/>
                <a:gd name="connsiteY48" fmla="*/ 240973 h 707112"/>
                <a:gd name="connsiteX49" fmla="*/ 205917 w 624365"/>
                <a:gd name="connsiteY49" fmla="*/ 250075 h 707112"/>
                <a:gd name="connsiteX50" fmla="*/ 212236 w 624365"/>
                <a:gd name="connsiteY50" fmla="*/ 251504 h 707112"/>
                <a:gd name="connsiteX51" fmla="*/ 218104 w 624365"/>
                <a:gd name="connsiteY51" fmla="*/ 250978 h 707112"/>
                <a:gd name="connsiteX52" fmla="*/ 230967 w 624365"/>
                <a:gd name="connsiteY52" fmla="*/ 254589 h 707112"/>
                <a:gd name="connsiteX53" fmla="*/ 242928 w 624365"/>
                <a:gd name="connsiteY53" fmla="*/ 258651 h 707112"/>
                <a:gd name="connsiteX54" fmla="*/ 254362 w 624365"/>
                <a:gd name="connsiteY54" fmla="*/ 263014 h 707112"/>
                <a:gd name="connsiteX55" fmla="*/ 259928 w 624365"/>
                <a:gd name="connsiteY55" fmla="*/ 265120 h 707112"/>
                <a:gd name="connsiteX56" fmla="*/ 265420 w 624365"/>
                <a:gd name="connsiteY56" fmla="*/ 267527 h 707112"/>
                <a:gd name="connsiteX57" fmla="*/ 305364 w 624365"/>
                <a:gd name="connsiteY57" fmla="*/ 287086 h 707112"/>
                <a:gd name="connsiteX58" fmla="*/ 338238 w 624365"/>
                <a:gd name="connsiteY58" fmla="*/ 307472 h 707112"/>
                <a:gd name="connsiteX59" fmla="*/ 363212 w 624365"/>
                <a:gd name="connsiteY59" fmla="*/ 327105 h 707112"/>
                <a:gd name="connsiteX60" fmla="*/ 380739 w 624365"/>
                <a:gd name="connsiteY60" fmla="*/ 343805 h 707112"/>
                <a:gd name="connsiteX61" fmla="*/ 392775 w 624365"/>
                <a:gd name="connsiteY61" fmla="*/ 357571 h 707112"/>
                <a:gd name="connsiteX62" fmla="*/ 417524 w 624365"/>
                <a:gd name="connsiteY62" fmla="*/ 399321 h 707112"/>
                <a:gd name="connsiteX63" fmla="*/ 454084 w 624365"/>
                <a:gd name="connsiteY63" fmla="*/ 448142 h 707112"/>
                <a:gd name="connsiteX64" fmla="*/ 443853 w 624365"/>
                <a:gd name="connsiteY64" fmla="*/ 501702 h 707112"/>
                <a:gd name="connsiteX65" fmla="*/ 437910 w 624365"/>
                <a:gd name="connsiteY65" fmla="*/ 472590 h 707112"/>
                <a:gd name="connsiteX66" fmla="*/ 420834 w 624365"/>
                <a:gd name="connsiteY66" fmla="*/ 444606 h 707112"/>
                <a:gd name="connsiteX67" fmla="*/ 418201 w 624365"/>
                <a:gd name="connsiteY67" fmla="*/ 502605 h 707112"/>
                <a:gd name="connsiteX68" fmla="*/ 410679 w 624365"/>
                <a:gd name="connsiteY68" fmla="*/ 527429 h 707112"/>
                <a:gd name="connsiteX69" fmla="*/ 399621 w 624365"/>
                <a:gd name="connsiteY69" fmla="*/ 547514 h 707112"/>
                <a:gd name="connsiteX70" fmla="*/ 403457 w 624365"/>
                <a:gd name="connsiteY70" fmla="*/ 547363 h 707112"/>
                <a:gd name="connsiteX71" fmla="*/ 399320 w 624365"/>
                <a:gd name="connsiteY71" fmla="*/ 551877 h 707112"/>
                <a:gd name="connsiteX72" fmla="*/ 394731 w 624365"/>
                <a:gd name="connsiteY72" fmla="*/ 556165 h 707112"/>
                <a:gd name="connsiteX73" fmla="*/ 385328 w 624365"/>
                <a:gd name="connsiteY73" fmla="*/ 563160 h 707112"/>
                <a:gd name="connsiteX74" fmla="*/ 368854 w 624365"/>
                <a:gd name="connsiteY74" fmla="*/ 576175 h 707112"/>
                <a:gd name="connsiteX75" fmla="*/ 367049 w 624365"/>
                <a:gd name="connsiteY75" fmla="*/ 575272 h 707112"/>
                <a:gd name="connsiteX76" fmla="*/ 365469 w 624365"/>
                <a:gd name="connsiteY76" fmla="*/ 573993 h 707112"/>
                <a:gd name="connsiteX77" fmla="*/ 364792 w 624365"/>
                <a:gd name="connsiteY77" fmla="*/ 573316 h 707112"/>
                <a:gd name="connsiteX78" fmla="*/ 363964 w 624365"/>
                <a:gd name="connsiteY78" fmla="*/ 572338 h 707112"/>
                <a:gd name="connsiteX79" fmla="*/ 362460 w 624365"/>
                <a:gd name="connsiteY79" fmla="*/ 570608 h 707112"/>
                <a:gd name="connsiteX80" fmla="*/ 361783 w 624365"/>
                <a:gd name="connsiteY80" fmla="*/ 569856 h 707112"/>
                <a:gd name="connsiteX81" fmla="*/ 360880 w 624365"/>
                <a:gd name="connsiteY81" fmla="*/ 568727 h 707112"/>
                <a:gd name="connsiteX82" fmla="*/ 359300 w 624365"/>
                <a:gd name="connsiteY82" fmla="*/ 566772 h 707112"/>
                <a:gd name="connsiteX83" fmla="*/ 357570 w 624365"/>
                <a:gd name="connsiteY83" fmla="*/ 564665 h 707112"/>
                <a:gd name="connsiteX84" fmla="*/ 355840 w 624365"/>
                <a:gd name="connsiteY84" fmla="*/ 562634 h 707112"/>
                <a:gd name="connsiteX85" fmla="*/ 333122 w 624365"/>
                <a:gd name="connsiteY85" fmla="*/ 549244 h 707112"/>
                <a:gd name="connsiteX86" fmla="*/ 322064 w 624365"/>
                <a:gd name="connsiteY86" fmla="*/ 549846 h 707112"/>
                <a:gd name="connsiteX87" fmla="*/ 311458 w 624365"/>
                <a:gd name="connsiteY87" fmla="*/ 548417 h 707112"/>
                <a:gd name="connsiteX88" fmla="*/ 305138 w 624365"/>
                <a:gd name="connsiteY88" fmla="*/ 546762 h 707112"/>
                <a:gd name="connsiteX89" fmla="*/ 298444 w 624365"/>
                <a:gd name="connsiteY89" fmla="*/ 544505 h 707112"/>
                <a:gd name="connsiteX90" fmla="*/ 256995 w 624365"/>
                <a:gd name="connsiteY90" fmla="*/ 495458 h 707112"/>
                <a:gd name="connsiteX91" fmla="*/ 243078 w 624365"/>
                <a:gd name="connsiteY91" fmla="*/ 484701 h 707112"/>
                <a:gd name="connsiteX92" fmla="*/ 220435 w 624365"/>
                <a:gd name="connsiteY92" fmla="*/ 463187 h 707112"/>
                <a:gd name="connsiteX93" fmla="*/ 202382 w 624365"/>
                <a:gd name="connsiteY93" fmla="*/ 441973 h 707112"/>
                <a:gd name="connsiteX94" fmla="*/ 189969 w 624365"/>
                <a:gd name="connsiteY94" fmla="*/ 410755 h 707112"/>
                <a:gd name="connsiteX95" fmla="*/ 190571 w 624365"/>
                <a:gd name="connsiteY95" fmla="*/ 408273 h 707112"/>
                <a:gd name="connsiteX96" fmla="*/ 191549 w 624365"/>
                <a:gd name="connsiteY96" fmla="*/ 406167 h 707112"/>
                <a:gd name="connsiteX97" fmla="*/ 191624 w 624365"/>
                <a:gd name="connsiteY97" fmla="*/ 406016 h 707112"/>
                <a:gd name="connsiteX98" fmla="*/ 177783 w 624365"/>
                <a:gd name="connsiteY98" fmla="*/ 417450 h 707112"/>
                <a:gd name="connsiteX99" fmla="*/ 177783 w 624365"/>
                <a:gd name="connsiteY99" fmla="*/ 417450 h 707112"/>
                <a:gd name="connsiteX100" fmla="*/ 177783 w 624365"/>
                <a:gd name="connsiteY100" fmla="*/ 417450 h 707112"/>
                <a:gd name="connsiteX101" fmla="*/ 177858 w 624365"/>
                <a:gd name="connsiteY101" fmla="*/ 417375 h 707112"/>
                <a:gd name="connsiteX102" fmla="*/ 178084 w 624365"/>
                <a:gd name="connsiteY102" fmla="*/ 417149 h 707112"/>
                <a:gd name="connsiteX103" fmla="*/ 178611 w 624365"/>
                <a:gd name="connsiteY103" fmla="*/ 416698 h 707112"/>
                <a:gd name="connsiteX104" fmla="*/ 179588 w 624365"/>
                <a:gd name="connsiteY104" fmla="*/ 415946 h 707112"/>
                <a:gd name="connsiteX105" fmla="*/ 181619 w 624365"/>
                <a:gd name="connsiteY105" fmla="*/ 414441 h 707112"/>
                <a:gd name="connsiteX106" fmla="*/ 186960 w 624365"/>
                <a:gd name="connsiteY106" fmla="*/ 410830 h 707112"/>
                <a:gd name="connsiteX107" fmla="*/ 189894 w 624365"/>
                <a:gd name="connsiteY107" fmla="*/ 409025 h 707112"/>
                <a:gd name="connsiteX108" fmla="*/ 193355 w 624365"/>
                <a:gd name="connsiteY108" fmla="*/ 406994 h 707112"/>
                <a:gd name="connsiteX109" fmla="*/ 208851 w 624365"/>
                <a:gd name="connsiteY109" fmla="*/ 399547 h 707112"/>
                <a:gd name="connsiteX110" fmla="*/ 213214 w 624365"/>
                <a:gd name="connsiteY110" fmla="*/ 397741 h 707112"/>
                <a:gd name="connsiteX111" fmla="*/ 216825 w 624365"/>
                <a:gd name="connsiteY111" fmla="*/ 396387 h 707112"/>
                <a:gd name="connsiteX112" fmla="*/ 221112 w 624365"/>
                <a:gd name="connsiteY112" fmla="*/ 394808 h 707112"/>
                <a:gd name="connsiteX113" fmla="*/ 213891 w 624365"/>
                <a:gd name="connsiteY113" fmla="*/ 394206 h 707112"/>
                <a:gd name="connsiteX114" fmla="*/ 212010 w 624365"/>
                <a:gd name="connsiteY114" fmla="*/ 389692 h 707112"/>
                <a:gd name="connsiteX115" fmla="*/ 218705 w 624365"/>
                <a:gd name="connsiteY115" fmla="*/ 384050 h 707112"/>
                <a:gd name="connsiteX116" fmla="*/ 226077 w 624365"/>
                <a:gd name="connsiteY116" fmla="*/ 382095 h 707112"/>
                <a:gd name="connsiteX117" fmla="*/ 230967 w 624365"/>
                <a:gd name="connsiteY117" fmla="*/ 381568 h 707112"/>
                <a:gd name="connsiteX118" fmla="*/ 236609 w 624365"/>
                <a:gd name="connsiteY118" fmla="*/ 381493 h 707112"/>
                <a:gd name="connsiteX119" fmla="*/ 252255 w 624365"/>
                <a:gd name="connsiteY119" fmla="*/ 383223 h 707112"/>
                <a:gd name="connsiteX120" fmla="*/ 255189 w 624365"/>
                <a:gd name="connsiteY120" fmla="*/ 383900 h 707112"/>
                <a:gd name="connsiteX121" fmla="*/ 256543 w 624365"/>
                <a:gd name="connsiteY121" fmla="*/ 384276 h 707112"/>
                <a:gd name="connsiteX122" fmla="*/ 257145 w 624365"/>
                <a:gd name="connsiteY122" fmla="*/ 384427 h 707112"/>
                <a:gd name="connsiteX123" fmla="*/ 256468 w 624365"/>
                <a:gd name="connsiteY123" fmla="*/ 384201 h 707112"/>
                <a:gd name="connsiteX124" fmla="*/ 250826 w 624365"/>
                <a:gd name="connsiteY124" fmla="*/ 382245 h 707112"/>
                <a:gd name="connsiteX125" fmla="*/ 224573 w 624365"/>
                <a:gd name="connsiteY125" fmla="*/ 369607 h 707112"/>
                <a:gd name="connsiteX126" fmla="*/ 205691 w 624365"/>
                <a:gd name="connsiteY126" fmla="*/ 356217 h 707112"/>
                <a:gd name="connsiteX127" fmla="*/ 203134 w 624365"/>
                <a:gd name="connsiteY127" fmla="*/ 354036 h 707112"/>
                <a:gd name="connsiteX128" fmla="*/ 202081 w 624365"/>
                <a:gd name="connsiteY128" fmla="*/ 353058 h 707112"/>
                <a:gd name="connsiteX129" fmla="*/ 201855 w 624365"/>
                <a:gd name="connsiteY129" fmla="*/ 352832 h 707112"/>
                <a:gd name="connsiteX130" fmla="*/ 201704 w 624365"/>
                <a:gd name="connsiteY130" fmla="*/ 352682 h 707112"/>
                <a:gd name="connsiteX131" fmla="*/ 216298 w 624365"/>
                <a:gd name="connsiteY131" fmla="*/ 365997 h 707112"/>
                <a:gd name="connsiteX132" fmla="*/ 216674 w 624365"/>
                <a:gd name="connsiteY132" fmla="*/ 366297 h 707112"/>
                <a:gd name="connsiteX133" fmla="*/ 218028 w 624365"/>
                <a:gd name="connsiteY133" fmla="*/ 367576 h 707112"/>
                <a:gd name="connsiteX134" fmla="*/ 222993 w 624365"/>
                <a:gd name="connsiteY134" fmla="*/ 372691 h 707112"/>
                <a:gd name="connsiteX135" fmla="*/ 225852 w 624365"/>
                <a:gd name="connsiteY135" fmla="*/ 375926 h 707112"/>
                <a:gd name="connsiteX136" fmla="*/ 228710 w 624365"/>
                <a:gd name="connsiteY136" fmla="*/ 379387 h 707112"/>
                <a:gd name="connsiteX137" fmla="*/ 231569 w 624365"/>
                <a:gd name="connsiteY137" fmla="*/ 383073 h 707112"/>
                <a:gd name="connsiteX138" fmla="*/ 234578 w 624365"/>
                <a:gd name="connsiteY138" fmla="*/ 387135 h 707112"/>
                <a:gd name="connsiteX139" fmla="*/ 237511 w 624365"/>
                <a:gd name="connsiteY139" fmla="*/ 391347 h 707112"/>
                <a:gd name="connsiteX140" fmla="*/ 240295 w 624365"/>
                <a:gd name="connsiteY140" fmla="*/ 395710 h 707112"/>
                <a:gd name="connsiteX141" fmla="*/ 244131 w 624365"/>
                <a:gd name="connsiteY141" fmla="*/ 402180 h 707112"/>
                <a:gd name="connsiteX142" fmla="*/ 244507 w 624365"/>
                <a:gd name="connsiteY142" fmla="*/ 402781 h 707112"/>
                <a:gd name="connsiteX143" fmla="*/ 243830 w 624365"/>
                <a:gd name="connsiteY143" fmla="*/ 401503 h 707112"/>
                <a:gd name="connsiteX144" fmla="*/ 242476 w 624365"/>
                <a:gd name="connsiteY144" fmla="*/ 398945 h 707112"/>
                <a:gd name="connsiteX145" fmla="*/ 239994 w 624365"/>
                <a:gd name="connsiteY145" fmla="*/ 393755 h 707112"/>
                <a:gd name="connsiteX146" fmla="*/ 233600 w 624365"/>
                <a:gd name="connsiteY146" fmla="*/ 373143 h 707112"/>
                <a:gd name="connsiteX147" fmla="*/ 235405 w 624365"/>
                <a:gd name="connsiteY147" fmla="*/ 337110 h 707112"/>
                <a:gd name="connsiteX148" fmla="*/ 271965 w 624365"/>
                <a:gd name="connsiteY148" fmla="*/ 314392 h 707112"/>
                <a:gd name="connsiteX149" fmla="*/ 303484 w 624365"/>
                <a:gd name="connsiteY149" fmla="*/ 270085 h 707112"/>
                <a:gd name="connsiteX150" fmla="*/ 342751 w 624365"/>
                <a:gd name="connsiteY150" fmla="*/ 215923 h 707112"/>
                <a:gd name="connsiteX151" fmla="*/ 385779 w 624365"/>
                <a:gd name="connsiteY151" fmla="*/ 142203 h 707112"/>
                <a:gd name="connsiteX152" fmla="*/ 382093 w 624365"/>
                <a:gd name="connsiteY152" fmla="*/ 107599 h 707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624365" h="707112">
                  <a:moveTo>
                    <a:pt x="382093" y="107599"/>
                  </a:moveTo>
                  <a:cubicBezTo>
                    <a:pt x="350499" y="125052"/>
                    <a:pt x="324622" y="140849"/>
                    <a:pt x="301452" y="153110"/>
                  </a:cubicBezTo>
                  <a:cubicBezTo>
                    <a:pt x="289793" y="159429"/>
                    <a:pt x="278885" y="164921"/>
                    <a:pt x="268203" y="169509"/>
                  </a:cubicBezTo>
                  <a:cubicBezTo>
                    <a:pt x="257521" y="174324"/>
                    <a:pt x="247215" y="178311"/>
                    <a:pt x="236834" y="181545"/>
                  </a:cubicBezTo>
                  <a:cubicBezTo>
                    <a:pt x="216223" y="188391"/>
                    <a:pt x="195461" y="192077"/>
                    <a:pt x="173119" y="195161"/>
                  </a:cubicBezTo>
                  <a:cubicBezTo>
                    <a:pt x="150702" y="198095"/>
                    <a:pt x="126555" y="199750"/>
                    <a:pt x="99474" y="203661"/>
                  </a:cubicBezTo>
                  <a:cubicBezTo>
                    <a:pt x="84429" y="203210"/>
                    <a:pt x="70738" y="207724"/>
                    <a:pt x="59454" y="215622"/>
                  </a:cubicBezTo>
                  <a:cubicBezTo>
                    <a:pt x="48246" y="223446"/>
                    <a:pt x="39821" y="234278"/>
                    <a:pt x="33351" y="247593"/>
                  </a:cubicBezTo>
                  <a:cubicBezTo>
                    <a:pt x="26957" y="260832"/>
                    <a:pt x="22970" y="276178"/>
                    <a:pt x="20864" y="292050"/>
                  </a:cubicBezTo>
                  <a:cubicBezTo>
                    <a:pt x="18833" y="307998"/>
                    <a:pt x="18833" y="324548"/>
                    <a:pt x="19811" y="340721"/>
                  </a:cubicBezTo>
                  <a:cubicBezTo>
                    <a:pt x="20789" y="356894"/>
                    <a:pt x="22594" y="372691"/>
                    <a:pt x="24249" y="387887"/>
                  </a:cubicBezTo>
                  <a:cubicBezTo>
                    <a:pt x="25979" y="403082"/>
                    <a:pt x="27333" y="417676"/>
                    <a:pt x="27258" y="432270"/>
                  </a:cubicBezTo>
                  <a:cubicBezTo>
                    <a:pt x="27183" y="446938"/>
                    <a:pt x="25528" y="461758"/>
                    <a:pt x="22143" y="478382"/>
                  </a:cubicBezTo>
                  <a:cubicBezTo>
                    <a:pt x="18758" y="495007"/>
                    <a:pt x="13266" y="513663"/>
                    <a:pt x="6722" y="536907"/>
                  </a:cubicBezTo>
                  <a:cubicBezTo>
                    <a:pt x="5819" y="540217"/>
                    <a:pt x="5443" y="543452"/>
                    <a:pt x="5744" y="546310"/>
                  </a:cubicBezTo>
                  <a:cubicBezTo>
                    <a:pt x="6120" y="549169"/>
                    <a:pt x="7098" y="551727"/>
                    <a:pt x="8452" y="554209"/>
                  </a:cubicBezTo>
                  <a:cubicBezTo>
                    <a:pt x="11160" y="559098"/>
                    <a:pt x="16576" y="563311"/>
                    <a:pt x="23045" y="566621"/>
                  </a:cubicBezTo>
                  <a:cubicBezTo>
                    <a:pt x="36210" y="573391"/>
                    <a:pt x="54790" y="576927"/>
                    <a:pt x="74650" y="580312"/>
                  </a:cubicBezTo>
                  <a:cubicBezTo>
                    <a:pt x="94509" y="583772"/>
                    <a:pt x="115873" y="587232"/>
                    <a:pt x="135657" y="595507"/>
                  </a:cubicBezTo>
                  <a:cubicBezTo>
                    <a:pt x="138140" y="596560"/>
                    <a:pt x="140622" y="597689"/>
                    <a:pt x="143029" y="598892"/>
                  </a:cubicBezTo>
                  <a:cubicBezTo>
                    <a:pt x="145361" y="600021"/>
                    <a:pt x="147693" y="601149"/>
                    <a:pt x="149875" y="602428"/>
                  </a:cubicBezTo>
                  <a:cubicBezTo>
                    <a:pt x="154313" y="604911"/>
                    <a:pt x="158525" y="607919"/>
                    <a:pt x="162512" y="611154"/>
                  </a:cubicBezTo>
                  <a:cubicBezTo>
                    <a:pt x="170411" y="617473"/>
                    <a:pt x="177181" y="625748"/>
                    <a:pt x="182748" y="635677"/>
                  </a:cubicBezTo>
                  <a:cubicBezTo>
                    <a:pt x="188841" y="632669"/>
                    <a:pt x="195385" y="628757"/>
                    <a:pt x="201253" y="625296"/>
                  </a:cubicBezTo>
                  <a:cubicBezTo>
                    <a:pt x="207121" y="621761"/>
                    <a:pt x="212311" y="618752"/>
                    <a:pt x="215847" y="617924"/>
                  </a:cubicBezTo>
                  <a:cubicBezTo>
                    <a:pt x="222993" y="616344"/>
                    <a:pt x="223820" y="623792"/>
                    <a:pt x="210957" y="652904"/>
                  </a:cubicBezTo>
                  <a:cubicBezTo>
                    <a:pt x="257747" y="671108"/>
                    <a:pt x="299647" y="687583"/>
                    <a:pt x="336282" y="697588"/>
                  </a:cubicBezTo>
                  <a:cubicBezTo>
                    <a:pt x="354712" y="702627"/>
                    <a:pt x="371938" y="706163"/>
                    <a:pt x="389315" y="707743"/>
                  </a:cubicBezTo>
                  <a:cubicBezTo>
                    <a:pt x="398192" y="708871"/>
                    <a:pt x="406617" y="708946"/>
                    <a:pt x="415869" y="708495"/>
                  </a:cubicBezTo>
                  <a:cubicBezTo>
                    <a:pt x="425047" y="707968"/>
                    <a:pt x="434676" y="706765"/>
                    <a:pt x="444455" y="704659"/>
                  </a:cubicBezTo>
                  <a:cubicBezTo>
                    <a:pt x="465593" y="700747"/>
                    <a:pt x="487333" y="691494"/>
                    <a:pt x="507192" y="678179"/>
                  </a:cubicBezTo>
                  <a:cubicBezTo>
                    <a:pt x="512157" y="674870"/>
                    <a:pt x="517047" y="671334"/>
                    <a:pt x="521786" y="667572"/>
                  </a:cubicBezTo>
                  <a:cubicBezTo>
                    <a:pt x="526450" y="663811"/>
                    <a:pt x="530738" y="659975"/>
                    <a:pt x="535176" y="656063"/>
                  </a:cubicBezTo>
                  <a:cubicBezTo>
                    <a:pt x="543601" y="647864"/>
                    <a:pt x="551951" y="639213"/>
                    <a:pt x="559173" y="629509"/>
                  </a:cubicBezTo>
                  <a:cubicBezTo>
                    <a:pt x="566695" y="620031"/>
                    <a:pt x="573164" y="609574"/>
                    <a:pt x="579408" y="598968"/>
                  </a:cubicBezTo>
                  <a:cubicBezTo>
                    <a:pt x="585200" y="587985"/>
                    <a:pt x="590918" y="576851"/>
                    <a:pt x="595356" y="565041"/>
                  </a:cubicBezTo>
                  <a:cubicBezTo>
                    <a:pt x="604684" y="541646"/>
                    <a:pt x="611303" y="516672"/>
                    <a:pt x="614989" y="491170"/>
                  </a:cubicBezTo>
                  <a:cubicBezTo>
                    <a:pt x="622813" y="440093"/>
                    <a:pt x="619804" y="387435"/>
                    <a:pt x="609423" y="337486"/>
                  </a:cubicBezTo>
                  <a:cubicBezTo>
                    <a:pt x="604007" y="312512"/>
                    <a:pt x="597086" y="287913"/>
                    <a:pt x="588059" y="264142"/>
                  </a:cubicBezTo>
                  <a:cubicBezTo>
                    <a:pt x="578957" y="240296"/>
                    <a:pt x="568350" y="216901"/>
                    <a:pt x="555261" y="193657"/>
                  </a:cubicBezTo>
                  <a:cubicBezTo>
                    <a:pt x="533145" y="161611"/>
                    <a:pt x="505236" y="129189"/>
                    <a:pt x="469881" y="99851"/>
                  </a:cubicBezTo>
                  <a:cubicBezTo>
                    <a:pt x="434676" y="70664"/>
                    <a:pt x="392098" y="44937"/>
                    <a:pt x="344105" y="27786"/>
                  </a:cubicBezTo>
                  <a:cubicBezTo>
                    <a:pt x="296337" y="10635"/>
                    <a:pt x="243078" y="2209"/>
                    <a:pt x="190045" y="6949"/>
                  </a:cubicBezTo>
                  <a:cubicBezTo>
                    <a:pt x="137086" y="11537"/>
                    <a:pt x="84354" y="29742"/>
                    <a:pt x="41626" y="61712"/>
                  </a:cubicBezTo>
                  <a:cubicBezTo>
                    <a:pt x="62162" y="90824"/>
                    <a:pt x="82398" y="117379"/>
                    <a:pt x="101204" y="140924"/>
                  </a:cubicBezTo>
                  <a:cubicBezTo>
                    <a:pt x="110607" y="152734"/>
                    <a:pt x="119559" y="163642"/>
                    <a:pt x="128135" y="173872"/>
                  </a:cubicBezTo>
                  <a:cubicBezTo>
                    <a:pt x="136786" y="184178"/>
                    <a:pt x="144910" y="193581"/>
                    <a:pt x="152432" y="202082"/>
                  </a:cubicBezTo>
                  <a:cubicBezTo>
                    <a:pt x="159955" y="210432"/>
                    <a:pt x="167026" y="218105"/>
                    <a:pt x="173495" y="224649"/>
                  </a:cubicBezTo>
                  <a:cubicBezTo>
                    <a:pt x="179965" y="231194"/>
                    <a:pt x="185832" y="236459"/>
                    <a:pt x="191248" y="240973"/>
                  </a:cubicBezTo>
                  <a:cubicBezTo>
                    <a:pt x="196664" y="245336"/>
                    <a:pt x="201404" y="248195"/>
                    <a:pt x="205917" y="250075"/>
                  </a:cubicBezTo>
                  <a:cubicBezTo>
                    <a:pt x="208099" y="250978"/>
                    <a:pt x="210205" y="251429"/>
                    <a:pt x="212236" y="251504"/>
                  </a:cubicBezTo>
                  <a:cubicBezTo>
                    <a:pt x="214267" y="251730"/>
                    <a:pt x="216223" y="251580"/>
                    <a:pt x="218104" y="250978"/>
                  </a:cubicBezTo>
                  <a:cubicBezTo>
                    <a:pt x="222466" y="251880"/>
                    <a:pt x="226830" y="253535"/>
                    <a:pt x="230967" y="254589"/>
                  </a:cubicBezTo>
                  <a:cubicBezTo>
                    <a:pt x="235104" y="255943"/>
                    <a:pt x="239016" y="257297"/>
                    <a:pt x="242928" y="258651"/>
                  </a:cubicBezTo>
                  <a:cubicBezTo>
                    <a:pt x="246915" y="260231"/>
                    <a:pt x="250600" y="261359"/>
                    <a:pt x="254362" y="263014"/>
                  </a:cubicBezTo>
                  <a:lnTo>
                    <a:pt x="259928" y="265120"/>
                  </a:lnTo>
                  <a:lnTo>
                    <a:pt x="265420" y="267527"/>
                  </a:lnTo>
                  <a:cubicBezTo>
                    <a:pt x="279788" y="273545"/>
                    <a:pt x="293178" y="280240"/>
                    <a:pt x="305364" y="287086"/>
                  </a:cubicBezTo>
                  <a:cubicBezTo>
                    <a:pt x="317551" y="293856"/>
                    <a:pt x="328533" y="300701"/>
                    <a:pt x="338238" y="307472"/>
                  </a:cubicBezTo>
                  <a:cubicBezTo>
                    <a:pt x="347866" y="314317"/>
                    <a:pt x="356216" y="320937"/>
                    <a:pt x="363212" y="327105"/>
                  </a:cubicBezTo>
                  <a:cubicBezTo>
                    <a:pt x="370208" y="333274"/>
                    <a:pt x="376076" y="338765"/>
                    <a:pt x="380739" y="343805"/>
                  </a:cubicBezTo>
                  <a:cubicBezTo>
                    <a:pt x="385479" y="348920"/>
                    <a:pt x="388939" y="352907"/>
                    <a:pt x="392775" y="357571"/>
                  </a:cubicBezTo>
                  <a:cubicBezTo>
                    <a:pt x="400448" y="366899"/>
                    <a:pt x="410152" y="380515"/>
                    <a:pt x="417524" y="399321"/>
                  </a:cubicBezTo>
                  <a:cubicBezTo>
                    <a:pt x="435653" y="410680"/>
                    <a:pt x="449344" y="428884"/>
                    <a:pt x="454084" y="448142"/>
                  </a:cubicBezTo>
                  <a:cubicBezTo>
                    <a:pt x="459274" y="467399"/>
                    <a:pt x="455588" y="487635"/>
                    <a:pt x="443853" y="501702"/>
                  </a:cubicBezTo>
                  <a:cubicBezTo>
                    <a:pt x="443928" y="492374"/>
                    <a:pt x="441747" y="482294"/>
                    <a:pt x="437910" y="472590"/>
                  </a:cubicBezTo>
                  <a:cubicBezTo>
                    <a:pt x="434074" y="462811"/>
                    <a:pt x="428432" y="453257"/>
                    <a:pt x="420834" y="444606"/>
                  </a:cubicBezTo>
                  <a:cubicBezTo>
                    <a:pt x="422865" y="464240"/>
                    <a:pt x="422038" y="484701"/>
                    <a:pt x="418201" y="502605"/>
                  </a:cubicBezTo>
                  <a:cubicBezTo>
                    <a:pt x="416321" y="511556"/>
                    <a:pt x="413763" y="519906"/>
                    <a:pt x="410679" y="527429"/>
                  </a:cubicBezTo>
                  <a:cubicBezTo>
                    <a:pt x="407519" y="535026"/>
                    <a:pt x="404059" y="541346"/>
                    <a:pt x="399621" y="547514"/>
                  </a:cubicBezTo>
                  <a:cubicBezTo>
                    <a:pt x="401201" y="547514"/>
                    <a:pt x="402179" y="547288"/>
                    <a:pt x="403457" y="547363"/>
                  </a:cubicBezTo>
                  <a:cubicBezTo>
                    <a:pt x="402555" y="548717"/>
                    <a:pt x="400674" y="550373"/>
                    <a:pt x="399320" y="551877"/>
                  </a:cubicBezTo>
                  <a:cubicBezTo>
                    <a:pt x="397740" y="553306"/>
                    <a:pt x="396311" y="554886"/>
                    <a:pt x="394731" y="556165"/>
                  </a:cubicBezTo>
                  <a:cubicBezTo>
                    <a:pt x="391647" y="558873"/>
                    <a:pt x="388488" y="561355"/>
                    <a:pt x="385328" y="563160"/>
                  </a:cubicBezTo>
                  <a:cubicBezTo>
                    <a:pt x="382018" y="574294"/>
                    <a:pt x="373969" y="578055"/>
                    <a:pt x="368854" y="576175"/>
                  </a:cubicBezTo>
                  <a:cubicBezTo>
                    <a:pt x="368177" y="576024"/>
                    <a:pt x="367575" y="575723"/>
                    <a:pt x="367049" y="575272"/>
                  </a:cubicBezTo>
                  <a:cubicBezTo>
                    <a:pt x="366447" y="574971"/>
                    <a:pt x="365920" y="574519"/>
                    <a:pt x="365469" y="573993"/>
                  </a:cubicBezTo>
                  <a:lnTo>
                    <a:pt x="364792" y="573316"/>
                  </a:lnTo>
                  <a:lnTo>
                    <a:pt x="363964" y="572338"/>
                  </a:lnTo>
                  <a:lnTo>
                    <a:pt x="362460" y="570608"/>
                  </a:lnTo>
                  <a:lnTo>
                    <a:pt x="361783" y="569856"/>
                  </a:lnTo>
                  <a:lnTo>
                    <a:pt x="360880" y="568727"/>
                  </a:lnTo>
                  <a:lnTo>
                    <a:pt x="359300" y="566772"/>
                  </a:lnTo>
                  <a:lnTo>
                    <a:pt x="357570" y="564665"/>
                  </a:lnTo>
                  <a:cubicBezTo>
                    <a:pt x="356968" y="563913"/>
                    <a:pt x="356367" y="563236"/>
                    <a:pt x="355840" y="562634"/>
                  </a:cubicBezTo>
                  <a:cubicBezTo>
                    <a:pt x="352380" y="560377"/>
                    <a:pt x="345609" y="556466"/>
                    <a:pt x="333122" y="549244"/>
                  </a:cubicBezTo>
                  <a:cubicBezTo>
                    <a:pt x="332069" y="549695"/>
                    <a:pt x="327932" y="549771"/>
                    <a:pt x="322064" y="549846"/>
                  </a:cubicBezTo>
                  <a:cubicBezTo>
                    <a:pt x="319130" y="549846"/>
                    <a:pt x="315294" y="549019"/>
                    <a:pt x="311458" y="548417"/>
                  </a:cubicBezTo>
                  <a:cubicBezTo>
                    <a:pt x="309577" y="548191"/>
                    <a:pt x="307395" y="547514"/>
                    <a:pt x="305138" y="546762"/>
                  </a:cubicBezTo>
                  <a:cubicBezTo>
                    <a:pt x="302957" y="546085"/>
                    <a:pt x="300700" y="545332"/>
                    <a:pt x="298444" y="544505"/>
                  </a:cubicBezTo>
                  <a:cubicBezTo>
                    <a:pt x="280164" y="537509"/>
                    <a:pt x="258650" y="520207"/>
                    <a:pt x="256995" y="495458"/>
                  </a:cubicBezTo>
                  <a:cubicBezTo>
                    <a:pt x="250224" y="490117"/>
                    <a:pt x="245184" y="485980"/>
                    <a:pt x="243078" y="484701"/>
                  </a:cubicBezTo>
                  <a:cubicBezTo>
                    <a:pt x="235556" y="477931"/>
                    <a:pt x="228184" y="471010"/>
                    <a:pt x="220435" y="463187"/>
                  </a:cubicBezTo>
                  <a:cubicBezTo>
                    <a:pt x="213139" y="455664"/>
                    <a:pt x="207121" y="448593"/>
                    <a:pt x="202382" y="441973"/>
                  </a:cubicBezTo>
                  <a:cubicBezTo>
                    <a:pt x="192903" y="428809"/>
                    <a:pt x="188992" y="417826"/>
                    <a:pt x="189969" y="410755"/>
                  </a:cubicBezTo>
                  <a:cubicBezTo>
                    <a:pt x="190120" y="409853"/>
                    <a:pt x="190346" y="409100"/>
                    <a:pt x="190571" y="408273"/>
                  </a:cubicBezTo>
                  <a:cubicBezTo>
                    <a:pt x="190872" y="407521"/>
                    <a:pt x="191248" y="406844"/>
                    <a:pt x="191549" y="406167"/>
                  </a:cubicBezTo>
                  <a:lnTo>
                    <a:pt x="191624" y="406016"/>
                  </a:lnTo>
                  <a:cubicBezTo>
                    <a:pt x="194633" y="403534"/>
                    <a:pt x="165446" y="427681"/>
                    <a:pt x="177783" y="417450"/>
                  </a:cubicBezTo>
                  <a:lnTo>
                    <a:pt x="177783" y="417450"/>
                  </a:lnTo>
                  <a:lnTo>
                    <a:pt x="177783" y="417450"/>
                  </a:lnTo>
                  <a:lnTo>
                    <a:pt x="177858" y="417375"/>
                  </a:lnTo>
                  <a:lnTo>
                    <a:pt x="178084" y="417149"/>
                  </a:lnTo>
                  <a:lnTo>
                    <a:pt x="178611" y="416698"/>
                  </a:lnTo>
                  <a:lnTo>
                    <a:pt x="179588" y="415946"/>
                  </a:lnTo>
                  <a:lnTo>
                    <a:pt x="181619" y="414441"/>
                  </a:lnTo>
                  <a:cubicBezTo>
                    <a:pt x="183425" y="413012"/>
                    <a:pt x="184628" y="412335"/>
                    <a:pt x="186960" y="410830"/>
                  </a:cubicBezTo>
                  <a:cubicBezTo>
                    <a:pt x="188014" y="410153"/>
                    <a:pt x="188992" y="409552"/>
                    <a:pt x="189894" y="409025"/>
                  </a:cubicBezTo>
                  <a:cubicBezTo>
                    <a:pt x="191023" y="408348"/>
                    <a:pt x="192226" y="407596"/>
                    <a:pt x="193355" y="406994"/>
                  </a:cubicBezTo>
                  <a:cubicBezTo>
                    <a:pt x="197793" y="404587"/>
                    <a:pt x="203435" y="401653"/>
                    <a:pt x="208851" y="399547"/>
                  </a:cubicBezTo>
                  <a:lnTo>
                    <a:pt x="213214" y="397741"/>
                  </a:lnTo>
                  <a:lnTo>
                    <a:pt x="216825" y="396387"/>
                  </a:lnTo>
                  <a:cubicBezTo>
                    <a:pt x="218404" y="395710"/>
                    <a:pt x="219533" y="395485"/>
                    <a:pt x="221112" y="394808"/>
                  </a:cubicBezTo>
                  <a:cubicBezTo>
                    <a:pt x="218104" y="395560"/>
                    <a:pt x="215847" y="395033"/>
                    <a:pt x="213891" y="394206"/>
                  </a:cubicBezTo>
                  <a:cubicBezTo>
                    <a:pt x="212386" y="393153"/>
                    <a:pt x="211258" y="391573"/>
                    <a:pt x="212010" y="389692"/>
                  </a:cubicBezTo>
                  <a:cubicBezTo>
                    <a:pt x="212687" y="387812"/>
                    <a:pt x="214568" y="385705"/>
                    <a:pt x="218705" y="384050"/>
                  </a:cubicBezTo>
                  <a:cubicBezTo>
                    <a:pt x="220511" y="383223"/>
                    <a:pt x="223294" y="382546"/>
                    <a:pt x="226077" y="382095"/>
                  </a:cubicBezTo>
                  <a:cubicBezTo>
                    <a:pt x="227582" y="381869"/>
                    <a:pt x="229312" y="381719"/>
                    <a:pt x="230967" y="381568"/>
                  </a:cubicBezTo>
                  <a:cubicBezTo>
                    <a:pt x="232622" y="381418"/>
                    <a:pt x="234502" y="381418"/>
                    <a:pt x="236609" y="381493"/>
                  </a:cubicBezTo>
                  <a:cubicBezTo>
                    <a:pt x="242852" y="381794"/>
                    <a:pt x="248043" y="382320"/>
                    <a:pt x="252255" y="383223"/>
                  </a:cubicBezTo>
                  <a:lnTo>
                    <a:pt x="255189" y="383900"/>
                  </a:lnTo>
                  <a:cubicBezTo>
                    <a:pt x="255565" y="383975"/>
                    <a:pt x="256092" y="384126"/>
                    <a:pt x="256543" y="384276"/>
                  </a:cubicBezTo>
                  <a:lnTo>
                    <a:pt x="257145" y="384427"/>
                  </a:lnTo>
                  <a:lnTo>
                    <a:pt x="256468" y="384201"/>
                  </a:lnTo>
                  <a:cubicBezTo>
                    <a:pt x="254588" y="383524"/>
                    <a:pt x="252707" y="382922"/>
                    <a:pt x="250826" y="382245"/>
                  </a:cubicBezTo>
                  <a:cubicBezTo>
                    <a:pt x="242777" y="379311"/>
                    <a:pt x="232848" y="374572"/>
                    <a:pt x="224573" y="369607"/>
                  </a:cubicBezTo>
                  <a:cubicBezTo>
                    <a:pt x="216223" y="364567"/>
                    <a:pt x="209829" y="359753"/>
                    <a:pt x="205691" y="356217"/>
                  </a:cubicBezTo>
                  <a:cubicBezTo>
                    <a:pt x="204789" y="355465"/>
                    <a:pt x="203886" y="354713"/>
                    <a:pt x="203134" y="354036"/>
                  </a:cubicBezTo>
                  <a:cubicBezTo>
                    <a:pt x="202758" y="353660"/>
                    <a:pt x="202382" y="353359"/>
                    <a:pt x="202081" y="353058"/>
                  </a:cubicBezTo>
                  <a:lnTo>
                    <a:pt x="201855" y="352832"/>
                  </a:lnTo>
                  <a:lnTo>
                    <a:pt x="201704" y="352682"/>
                  </a:lnTo>
                  <a:cubicBezTo>
                    <a:pt x="206594" y="357195"/>
                    <a:pt x="211484" y="361633"/>
                    <a:pt x="216298" y="365997"/>
                  </a:cubicBezTo>
                  <a:lnTo>
                    <a:pt x="216674" y="366297"/>
                  </a:lnTo>
                  <a:cubicBezTo>
                    <a:pt x="217502" y="367050"/>
                    <a:pt x="217953" y="367501"/>
                    <a:pt x="218028" y="367576"/>
                  </a:cubicBezTo>
                  <a:cubicBezTo>
                    <a:pt x="219307" y="368855"/>
                    <a:pt x="221489" y="370961"/>
                    <a:pt x="222993" y="372691"/>
                  </a:cubicBezTo>
                  <a:lnTo>
                    <a:pt x="225852" y="375926"/>
                  </a:lnTo>
                  <a:lnTo>
                    <a:pt x="228710" y="379387"/>
                  </a:lnTo>
                  <a:cubicBezTo>
                    <a:pt x="229763" y="380665"/>
                    <a:pt x="230666" y="381794"/>
                    <a:pt x="231569" y="383073"/>
                  </a:cubicBezTo>
                  <a:cubicBezTo>
                    <a:pt x="232622" y="384427"/>
                    <a:pt x="233675" y="385781"/>
                    <a:pt x="234578" y="387135"/>
                  </a:cubicBezTo>
                  <a:lnTo>
                    <a:pt x="237511" y="391347"/>
                  </a:lnTo>
                  <a:lnTo>
                    <a:pt x="240295" y="395710"/>
                  </a:lnTo>
                  <a:cubicBezTo>
                    <a:pt x="241724" y="397892"/>
                    <a:pt x="242852" y="399923"/>
                    <a:pt x="244131" y="402180"/>
                  </a:cubicBezTo>
                  <a:cubicBezTo>
                    <a:pt x="244207" y="402330"/>
                    <a:pt x="244583" y="402932"/>
                    <a:pt x="244507" y="402781"/>
                  </a:cubicBezTo>
                  <a:lnTo>
                    <a:pt x="243830" y="401503"/>
                  </a:lnTo>
                  <a:lnTo>
                    <a:pt x="242476" y="398945"/>
                  </a:lnTo>
                  <a:cubicBezTo>
                    <a:pt x="241574" y="397215"/>
                    <a:pt x="240671" y="395409"/>
                    <a:pt x="239994" y="393755"/>
                  </a:cubicBezTo>
                  <a:cubicBezTo>
                    <a:pt x="236985" y="386834"/>
                    <a:pt x="234879" y="379913"/>
                    <a:pt x="233600" y="373143"/>
                  </a:cubicBezTo>
                  <a:cubicBezTo>
                    <a:pt x="231117" y="359678"/>
                    <a:pt x="232020" y="347190"/>
                    <a:pt x="235405" y="337110"/>
                  </a:cubicBezTo>
                  <a:cubicBezTo>
                    <a:pt x="242025" y="316800"/>
                    <a:pt x="258800" y="306945"/>
                    <a:pt x="271965" y="314392"/>
                  </a:cubicBezTo>
                  <a:cubicBezTo>
                    <a:pt x="280089" y="300476"/>
                    <a:pt x="290319" y="285506"/>
                    <a:pt x="303484" y="270085"/>
                  </a:cubicBezTo>
                  <a:cubicBezTo>
                    <a:pt x="315294" y="256168"/>
                    <a:pt x="328533" y="237588"/>
                    <a:pt x="342751" y="215923"/>
                  </a:cubicBezTo>
                  <a:cubicBezTo>
                    <a:pt x="356893" y="194258"/>
                    <a:pt x="371863" y="169434"/>
                    <a:pt x="385779" y="142203"/>
                  </a:cubicBezTo>
                  <a:cubicBezTo>
                    <a:pt x="384200" y="132047"/>
                    <a:pt x="383071" y="120162"/>
                    <a:pt x="382093" y="107599"/>
                  </a:cubicBezTo>
                  <a:close/>
                </a:path>
              </a:pathLst>
            </a:custGeom>
            <a:solidFill>
              <a:srgbClr val="E3A15A"/>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8E905D52-92B7-4B6C-AE45-8D5C65499CC4}"/>
                </a:ext>
              </a:extLst>
            </p:cNvPr>
            <p:cNvSpPr/>
            <p:nvPr/>
          </p:nvSpPr>
          <p:spPr>
            <a:xfrm>
              <a:off x="3517148" y="6235155"/>
              <a:ext cx="30093" cy="37616"/>
            </a:xfrm>
            <a:custGeom>
              <a:avLst/>
              <a:gdLst>
                <a:gd name="connsiteX0" fmla="*/ 30671 w 30089"/>
                <a:gd name="connsiteY0" fmla="*/ 30178 h 37612"/>
                <a:gd name="connsiteX1" fmla="*/ 20892 w 30089"/>
                <a:gd name="connsiteY1" fmla="*/ 35971 h 37612"/>
                <a:gd name="connsiteX2" fmla="*/ 26158 w 30089"/>
                <a:gd name="connsiteY2" fmla="*/ 38378 h 37612"/>
                <a:gd name="connsiteX3" fmla="*/ 30671 w 30089"/>
                <a:gd name="connsiteY3" fmla="*/ 30178 h 37612"/>
              </a:gdLst>
              <a:ahLst/>
              <a:cxnLst>
                <a:cxn ang="0">
                  <a:pos x="connsiteX0" y="connsiteY0"/>
                </a:cxn>
                <a:cxn ang="0">
                  <a:pos x="connsiteX1" y="connsiteY1"/>
                </a:cxn>
                <a:cxn ang="0">
                  <a:pos x="connsiteX2" y="connsiteY2"/>
                </a:cxn>
                <a:cxn ang="0">
                  <a:pos x="connsiteX3" y="connsiteY3"/>
                </a:cxn>
              </a:cxnLst>
              <a:rect l="l" t="t" r="r" b="b"/>
              <a:pathLst>
                <a:path w="30089" h="37612">
                  <a:moveTo>
                    <a:pt x="30671" y="30178"/>
                  </a:moveTo>
                  <a:cubicBezTo>
                    <a:pt x="-12056" y="-17364"/>
                    <a:pt x="10662" y="15209"/>
                    <a:pt x="20892" y="35971"/>
                  </a:cubicBezTo>
                  <a:cubicBezTo>
                    <a:pt x="22472" y="36648"/>
                    <a:pt x="24277" y="37475"/>
                    <a:pt x="26158" y="38378"/>
                  </a:cubicBezTo>
                  <a:cubicBezTo>
                    <a:pt x="27512" y="35519"/>
                    <a:pt x="28941" y="32661"/>
                    <a:pt x="30671" y="30178"/>
                  </a:cubicBezTo>
                  <a:close/>
                </a:path>
              </a:pathLst>
            </a:custGeom>
            <a:solidFill>
              <a:srgbClr val="E29645"/>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411AC13C-53C3-4E63-9CC5-BF98746E9377}"/>
                </a:ext>
              </a:extLst>
            </p:cNvPr>
            <p:cNvSpPr/>
            <p:nvPr/>
          </p:nvSpPr>
          <p:spPr>
            <a:xfrm>
              <a:off x="3532325" y="6265563"/>
              <a:ext cx="15047" cy="15047"/>
            </a:xfrm>
            <a:custGeom>
              <a:avLst/>
              <a:gdLst>
                <a:gd name="connsiteX0" fmla="*/ 10908 w 15044"/>
                <a:gd name="connsiteY0" fmla="*/ 8049 h 15044"/>
                <a:gd name="connsiteX1" fmla="*/ 5642 w 15044"/>
                <a:gd name="connsiteY1" fmla="*/ 5642 h 15044"/>
                <a:gd name="connsiteX2" fmla="*/ 8801 w 15044"/>
                <a:gd name="connsiteY2" fmla="*/ 12487 h 15044"/>
                <a:gd name="connsiteX3" fmla="*/ 10908 w 15044"/>
                <a:gd name="connsiteY3" fmla="*/ 8049 h 15044"/>
              </a:gdLst>
              <a:ahLst/>
              <a:cxnLst>
                <a:cxn ang="0">
                  <a:pos x="connsiteX0" y="connsiteY0"/>
                </a:cxn>
                <a:cxn ang="0">
                  <a:pos x="connsiteX1" y="connsiteY1"/>
                </a:cxn>
                <a:cxn ang="0">
                  <a:pos x="connsiteX2" y="connsiteY2"/>
                </a:cxn>
                <a:cxn ang="0">
                  <a:pos x="connsiteX3" y="connsiteY3"/>
                </a:cxn>
              </a:cxnLst>
              <a:rect l="l" t="t" r="r" b="b"/>
              <a:pathLst>
                <a:path w="15044" h="15044">
                  <a:moveTo>
                    <a:pt x="10908" y="8049"/>
                  </a:moveTo>
                  <a:cubicBezTo>
                    <a:pt x="9027" y="7146"/>
                    <a:pt x="7297" y="6244"/>
                    <a:pt x="5642" y="5642"/>
                  </a:cubicBezTo>
                  <a:cubicBezTo>
                    <a:pt x="6921" y="8199"/>
                    <a:pt x="7974" y="10531"/>
                    <a:pt x="8801" y="12487"/>
                  </a:cubicBezTo>
                  <a:cubicBezTo>
                    <a:pt x="9478" y="10907"/>
                    <a:pt x="10155" y="9478"/>
                    <a:pt x="10908" y="8049"/>
                  </a:cubicBezTo>
                  <a:close/>
                </a:path>
              </a:pathLst>
            </a:custGeom>
            <a:solidFill>
              <a:srgbClr val="E29645"/>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061FEF2B-C660-4CFA-9E20-55EE7FF187C2}"/>
                </a:ext>
              </a:extLst>
            </p:cNvPr>
            <p:cNvSpPr/>
            <p:nvPr/>
          </p:nvSpPr>
          <p:spPr>
            <a:xfrm>
              <a:off x="3537592" y="6259694"/>
              <a:ext cx="30093" cy="30093"/>
            </a:xfrm>
            <a:custGeom>
              <a:avLst/>
              <a:gdLst>
                <a:gd name="connsiteX0" fmla="*/ 31745 w 30089"/>
                <a:gd name="connsiteY0" fmla="*/ 30090 h 30089"/>
                <a:gd name="connsiteX1" fmla="*/ 10155 w 30089"/>
                <a:gd name="connsiteY1" fmla="*/ 5642 h 30089"/>
                <a:gd name="connsiteX2" fmla="*/ 5642 w 30089"/>
                <a:gd name="connsiteY2" fmla="*/ 13841 h 30089"/>
                <a:gd name="connsiteX3" fmla="*/ 31745 w 30089"/>
                <a:gd name="connsiteY3" fmla="*/ 30090 h 30089"/>
              </a:gdLst>
              <a:ahLst/>
              <a:cxnLst>
                <a:cxn ang="0">
                  <a:pos x="connsiteX0" y="connsiteY0"/>
                </a:cxn>
                <a:cxn ang="0">
                  <a:pos x="connsiteX1" y="connsiteY1"/>
                </a:cxn>
                <a:cxn ang="0">
                  <a:pos x="connsiteX2" y="connsiteY2"/>
                </a:cxn>
                <a:cxn ang="0">
                  <a:pos x="connsiteX3" y="connsiteY3"/>
                </a:cxn>
              </a:cxnLst>
              <a:rect l="l" t="t" r="r" b="b"/>
              <a:pathLst>
                <a:path w="30089" h="30089">
                  <a:moveTo>
                    <a:pt x="31745" y="30090"/>
                  </a:moveTo>
                  <a:cubicBezTo>
                    <a:pt x="23169" y="20235"/>
                    <a:pt x="16098" y="12186"/>
                    <a:pt x="10155" y="5642"/>
                  </a:cubicBezTo>
                  <a:cubicBezTo>
                    <a:pt x="8425" y="8124"/>
                    <a:pt x="6996" y="10983"/>
                    <a:pt x="5642" y="13841"/>
                  </a:cubicBezTo>
                  <a:cubicBezTo>
                    <a:pt x="12487" y="17302"/>
                    <a:pt x="20988" y="22492"/>
                    <a:pt x="31745" y="30090"/>
                  </a:cubicBezTo>
                  <a:close/>
                </a:path>
              </a:pathLst>
            </a:custGeom>
            <a:solidFill>
              <a:srgbClr val="E29645"/>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88061E45-875E-471A-A9A0-C9D33C92F3B8}"/>
                </a:ext>
              </a:extLst>
            </p:cNvPr>
            <p:cNvSpPr/>
            <p:nvPr/>
          </p:nvSpPr>
          <p:spPr>
            <a:xfrm>
              <a:off x="3533303" y="6272334"/>
              <a:ext cx="7523" cy="15047"/>
            </a:xfrm>
            <a:custGeom>
              <a:avLst/>
              <a:gdLst>
                <a:gd name="connsiteX0" fmla="*/ 7823 w 7522"/>
                <a:gd name="connsiteY0" fmla="*/ 5642 h 15044"/>
                <a:gd name="connsiteX1" fmla="*/ 5642 w 7522"/>
                <a:gd name="connsiteY1" fmla="*/ 10456 h 15044"/>
                <a:gd name="connsiteX2" fmla="*/ 7823 w 7522"/>
                <a:gd name="connsiteY2" fmla="*/ 5642 h 15044"/>
              </a:gdLst>
              <a:ahLst/>
              <a:cxnLst>
                <a:cxn ang="0">
                  <a:pos x="connsiteX0" y="connsiteY0"/>
                </a:cxn>
                <a:cxn ang="0">
                  <a:pos x="connsiteX1" y="connsiteY1"/>
                </a:cxn>
                <a:cxn ang="0">
                  <a:pos x="connsiteX2" y="connsiteY2"/>
                </a:cxn>
              </a:cxnLst>
              <a:rect l="l" t="t" r="r" b="b"/>
              <a:pathLst>
                <a:path w="7522" h="15044">
                  <a:moveTo>
                    <a:pt x="7823" y="5642"/>
                  </a:moveTo>
                  <a:cubicBezTo>
                    <a:pt x="7146" y="7297"/>
                    <a:pt x="6244" y="8651"/>
                    <a:pt x="5642" y="10456"/>
                  </a:cubicBezTo>
                  <a:cubicBezTo>
                    <a:pt x="9854" y="13390"/>
                    <a:pt x="9854" y="10682"/>
                    <a:pt x="7823" y="5642"/>
                  </a:cubicBezTo>
                  <a:close/>
                </a:path>
              </a:pathLst>
            </a:custGeom>
            <a:solidFill>
              <a:srgbClr val="E29645"/>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F4D294A3-D58E-4B13-B738-6C1FB2954F72}"/>
                </a:ext>
              </a:extLst>
            </p:cNvPr>
            <p:cNvSpPr/>
            <p:nvPr/>
          </p:nvSpPr>
          <p:spPr>
            <a:xfrm>
              <a:off x="3630278" y="6674873"/>
              <a:ext cx="248271" cy="135421"/>
            </a:xfrm>
            <a:custGeom>
              <a:avLst/>
              <a:gdLst>
                <a:gd name="connsiteX0" fmla="*/ 5642 w 248241"/>
                <a:gd name="connsiteY0" fmla="*/ 130776 h 135404"/>
                <a:gd name="connsiteX1" fmla="*/ 249445 w 248241"/>
                <a:gd name="connsiteY1" fmla="*/ 48404 h 135404"/>
                <a:gd name="connsiteX2" fmla="*/ 143454 w 248241"/>
                <a:gd name="connsiteY2" fmla="*/ 11995 h 135404"/>
                <a:gd name="connsiteX3" fmla="*/ 91248 w 248241"/>
                <a:gd name="connsiteY3" fmla="*/ 8159 h 135404"/>
                <a:gd name="connsiteX4" fmla="*/ 72968 w 248241"/>
                <a:gd name="connsiteY4" fmla="*/ 18014 h 135404"/>
                <a:gd name="connsiteX5" fmla="*/ 57923 w 248241"/>
                <a:gd name="connsiteY5" fmla="*/ 34112 h 135404"/>
                <a:gd name="connsiteX6" fmla="*/ 32347 w 248241"/>
                <a:gd name="connsiteY6" fmla="*/ 79096 h 135404"/>
                <a:gd name="connsiteX7" fmla="*/ 5642 w 248241"/>
                <a:gd name="connsiteY7" fmla="*/ 130776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241" h="135404">
                  <a:moveTo>
                    <a:pt x="5642" y="130776"/>
                  </a:moveTo>
                  <a:cubicBezTo>
                    <a:pt x="91173" y="116257"/>
                    <a:pt x="172716" y="88424"/>
                    <a:pt x="249445" y="48404"/>
                  </a:cubicBezTo>
                  <a:cubicBezTo>
                    <a:pt x="209501" y="35842"/>
                    <a:pt x="172039" y="20797"/>
                    <a:pt x="143454" y="11995"/>
                  </a:cubicBezTo>
                  <a:cubicBezTo>
                    <a:pt x="121413" y="4548"/>
                    <a:pt x="105014" y="4172"/>
                    <a:pt x="91248" y="8159"/>
                  </a:cubicBezTo>
                  <a:cubicBezTo>
                    <a:pt x="84402" y="10265"/>
                    <a:pt x="78384" y="13575"/>
                    <a:pt x="72968" y="18014"/>
                  </a:cubicBezTo>
                  <a:cubicBezTo>
                    <a:pt x="67552" y="22452"/>
                    <a:pt x="62662" y="28018"/>
                    <a:pt x="57923" y="34112"/>
                  </a:cubicBezTo>
                  <a:cubicBezTo>
                    <a:pt x="48520" y="46373"/>
                    <a:pt x="40697" y="62321"/>
                    <a:pt x="32347" y="79096"/>
                  </a:cubicBezTo>
                  <a:cubicBezTo>
                    <a:pt x="23922" y="95721"/>
                    <a:pt x="15346" y="113775"/>
                    <a:pt x="5642" y="130776"/>
                  </a:cubicBezTo>
                  <a:close/>
                </a:path>
              </a:pathLst>
            </a:custGeom>
            <a:solidFill>
              <a:srgbClr val="E4B37D"/>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24F384A1-2B48-46FB-92CB-D7813338E056}"/>
                </a:ext>
              </a:extLst>
            </p:cNvPr>
            <p:cNvSpPr/>
            <p:nvPr/>
          </p:nvSpPr>
          <p:spPr>
            <a:xfrm>
              <a:off x="3977030" y="6599524"/>
              <a:ext cx="67710" cy="52663"/>
            </a:xfrm>
            <a:custGeom>
              <a:avLst/>
              <a:gdLst>
                <a:gd name="connsiteX0" fmla="*/ 5642 w 67702"/>
                <a:gd name="connsiteY0" fmla="*/ 54313 h 52657"/>
                <a:gd name="connsiteX1" fmla="*/ 37537 w 67702"/>
                <a:gd name="connsiteY1" fmla="*/ 30391 h 52657"/>
                <a:gd name="connsiteX2" fmla="*/ 68154 w 67702"/>
                <a:gd name="connsiteY2" fmla="*/ 5642 h 52657"/>
                <a:gd name="connsiteX3" fmla="*/ 29714 w 67702"/>
                <a:gd name="connsiteY3" fmla="*/ 22342 h 52657"/>
                <a:gd name="connsiteX4" fmla="*/ 15496 w 67702"/>
                <a:gd name="connsiteY4" fmla="*/ 35958 h 52657"/>
                <a:gd name="connsiteX5" fmla="*/ 5642 w 67702"/>
                <a:gd name="connsiteY5" fmla="*/ 54313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02" h="52657">
                  <a:moveTo>
                    <a:pt x="5642" y="54313"/>
                  </a:moveTo>
                  <a:cubicBezTo>
                    <a:pt x="16324" y="46489"/>
                    <a:pt x="27457" y="38515"/>
                    <a:pt x="37537" y="30391"/>
                  </a:cubicBezTo>
                  <a:cubicBezTo>
                    <a:pt x="47768" y="22267"/>
                    <a:pt x="57998" y="13992"/>
                    <a:pt x="68154" y="5642"/>
                  </a:cubicBezTo>
                  <a:cubicBezTo>
                    <a:pt x="53485" y="9478"/>
                    <a:pt x="40245" y="14669"/>
                    <a:pt x="29714" y="22342"/>
                  </a:cubicBezTo>
                  <a:cubicBezTo>
                    <a:pt x="24523" y="26179"/>
                    <a:pt x="19634" y="30692"/>
                    <a:pt x="15496" y="35958"/>
                  </a:cubicBezTo>
                  <a:cubicBezTo>
                    <a:pt x="11434" y="41148"/>
                    <a:pt x="8124" y="47241"/>
                    <a:pt x="5642" y="54313"/>
                  </a:cubicBezTo>
                  <a:close/>
                </a:path>
              </a:pathLst>
            </a:custGeom>
            <a:solidFill>
              <a:srgbClr val="E4AB71"/>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13773C09-A95C-4438-A3C3-D5A943802090}"/>
                </a:ext>
              </a:extLst>
            </p:cNvPr>
            <p:cNvSpPr/>
            <p:nvPr/>
          </p:nvSpPr>
          <p:spPr>
            <a:xfrm>
              <a:off x="3440239" y="5789484"/>
              <a:ext cx="1015653" cy="1008129"/>
            </a:xfrm>
            <a:custGeom>
              <a:avLst/>
              <a:gdLst>
                <a:gd name="connsiteX0" fmla="*/ 192726 w 1015534"/>
                <a:gd name="connsiteY0" fmla="*/ 998684 h 1008012"/>
                <a:gd name="connsiteX1" fmla="*/ 218453 w 1015534"/>
                <a:gd name="connsiteY1" fmla="*/ 947381 h 1008012"/>
                <a:gd name="connsiteX2" fmla="*/ 243051 w 1015534"/>
                <a:gd name="connsiteY2" fmla="*/ 902697 h 1008012"/>
                <a:gd name="connsiteX3" fmla="*/ 275473 w 1015534"/>
                <a:gd name="connsiteY3" fmla="*/ 877046 h 1008012"/>
                <a:gd name="connsiteX4" fmla="*/ 298041 w 1015534"/>
                <a:gd name="connsiteY4" fmla="*/ 874789 h 1008012"/>
                <a:gd name="connsiteX5" fmla="*/ 326927 w 1015534"/>
                <a:gd name="connsiteY5" fmla="*/ 881108 h 1008012"/>
                <a:gd name="connsiteX6" fmla="*/ 349720 w 1015534"/>
                <a:gd name="connsiteY6" fmla="*/ 888856 h 1008012"/>
                <a:gd name="connsiteX7" fmla="*/ 375146 w 1015534"/>
                <a:gd name="connsiteY7" fmla="*/ 898034 h 1008012"/>
                <a:gd name="connsiteX8" fmla="*/ 432091 w 1015534"/>
                <a:gd name="connsiteY8" fmla="*/ 917893 h 1008012"/>
                <a:gd name="connsiteX9" fmla="*/ 476474 w 1015534"/>
                <a:gd name="connsiteY9" fmla="*/ 892692 h 1008012"/>
                <a:gd name="connsiteX10" fmla="*/ 517020 w 1015534"/>
                <a:gd name="connsiteY10" fmla="*/ 867191 h 1008012"/>
                <a:gd name="connsiteX11" fmla="*/ 555610 w 1015534"/>
                <a:gd name="connsiteY11" fmla="*/ 840186 h 1008012"/>
                <a:gd name="connsiteX12" fmla="*/ 592320 w 1015534"/>
                <a:gd name="connsiteY12" fmla="*/ 811901 h 1008012"/>
                <a:gd name="connsiteX13" fmla="*/ 649867 w 1015534"/>
                <a:gd name="connsiteY13" fmla="*/ 761952 h 1008012"/>
                <a:gd name="connsiteX14" fmla="*/ 855155 w 1015534"/>
                <a:gd name="connsiteY14" fmla="*/ 519051 h 1008012"/>
                <a:gd name="connsiteX15" fmla="*/ 893369 w 1015534"/>
                <a:gd name="connsiteY15" fmla="*/ 460752 h 1008012"/>
                <a:gd name="connsiteX16" fmla="*/ 911047 w 1015534"/>
                <a:gd name="connsiteY16" fmla="*/ 432467 h 1008012"/>
                <a:gd name="connsiteX17" fmla="*/ 919548 w 1015534"/>
                <a:gd name="connsiteY17" fmla="*/ 418551 h 1008012"/>
                <a:gd name="connsiteX18" fmla="*/ 928424 w 1015534"/>
                <a:gd name="connsiteY18" fmla="*/ 403656 h 1008012"/>
                <a:gd name="connsiteX19" fmla="*/ 952797 w 1015534"/>
                <a:gd name="connsiteY19" fmla="*/ 358822 h 1008012"/>
                <a:gd name="connsiteX20" fmla="*/ 960094 w 1015534"/>
                <a:gd name="connsiteY20" fmla="*/ 344003 h 1008012"/>
                <a:gd name="connsiteX21" fmla="*/ 967015 w 1015534"/>
                <a:gd name="connsiteY21" fmla="*/ 329184 h 1008012"/>
                <a:gd name="connsiteX22" fmla="*/ 979652 w 1015534"/>
                <a:gd name="connsiteY22" fmla="*/ 299620 h 1008012"/>
                <a:gd name="connsiteX23" fmla="*/ 1015534 w 1015534"/>
                <a:gd name="connsiteY23" fmla="*/ 175650 h 1008012"/>
                <a:gd name="connsiteX24" fmla="*/ 1014632 w 1015534"/>
                <a:gd name="connsiteY24" fmla="*/ 146688 h 1008012"/>
                <a:gd name="connsiteX25" fmla="*/ 1003122 w 1015534"/>
                <a:gd name="connsiteY25" fmla="*/ 101629 h 1008012"/>
                <a:gd name="connsiteX26" fmla="*/ 978298 w 1015534"/>
                <a:gd name="connsiteY26" fmla="*/ 58976 h 1008012"/>
                <a:gd name="connsiteX27" fmla="*/ 942040 w 1015534"/>
                <a:gd name="connsiteY27" fmla="*/ 33174 h 1008012"/>
                <a:gd name="connsiteX28" fmla="*/ 920676 w 1015534"/>
                <a:gd name="connsiteY28" fmla="*/ 19408 h 1008012"/>
                <a:gd name="connsiteX29" fmla="*/ 909768 w 1015534"/>
                <a:gd name="connsiteY29" fmla="*/ 13014 h 1008012"/>
                <a:gd name="connsiteX30" fmla="*/ 898560 w 1015534"/>
                <a:gd name="connsiteY30" fmla="*/ 7222 h 1008012"/>
                <a:gd name="connsiteX31" fmla="*/ 873961 w 1015534"/>
                <a:gd name="connsiteY31" fmla="*/ 5642 h 1008012"/>
                <a:gd name="connsiteX32" fmla="*/ 875014 w 1015534"/>
                <a:gd name="connsiteY32" fmla="*/ 34829 h 1008012"/>
                <a:gd name="connsiteX33" fmla="*/ 885697 w 1015534"/>
                <a:gd name="connsiteY33" fmla="*/ 72517 h 1008012"/>
                <a:gd name="connsiteX34" fmla="*/ 898109 w 1015534"/>
                <a:gd name="connsiteY34" fmla="*/ 99222 h 1008012"/>
                <a:gd name="connsiteX35" fmla="*/ 908640 w 1015534"/>
                <a:gd name="connsiteY35" fmla="*/ 127280 h 1008012"/>
                <a:gd name="connsiteX36" fmla="*/ 876745 w 1015534"/>
                <a:gd name="connsiteY36" fmla="*/ 238914 h 1008012"/>
                <a:gd name="connsiteX37" fmla="*/ 859894 w 1015534"/>
                <a:gd name="connsiteY37" fmla="*/ 297138 h 1008012"/>
                <a:gd name="connsiteX38" fmla="*/ 856735 w 1015534"/>
                <a:gd name="connsiteY38" fmla="*/ 313462 h 1008012"/>
                <a:gd name="connsiteX39" fmla="*/ 854930 w 1015534"/>
                <a:gd name="connsiteY39" fmla="*/ 329334 h 1008012"/>
                <a:gd name="connsiteX40" fmla="*/ 854704 w 1015534"/>
                <a:gd name="connsiteY40" fmla="*/ 344981 h 1008012"/>
                <a:gd name="connsiteX41" fmla="*/ 856359 w 1015534"/>
                <a:gd name="connsiteY41" fmla="*/ 360101 h 1008012"/>
                <a:gd name="connsiteX42" fmla="*/ 820100 w 1015534"/>
                <a:gd name="connsiteY42" fmla="*/ 375071 h 1008012"/>
                <a:gd name="connsiteX43" fmla="*/ 791590 w 1015534"/>
                <a:gd name="connsiteY43" fmla="*/ 377102 h 1008012"/>
                <a:gd name="connsiteX44" fmla="*/ 784369 w 1015534"/>
                <a:gd name="connsiteY44" fmla="*/ 388762 h 1008012"/>
                <a:gd name="connsiteX45" fmla="*/ 717644 w 1015534"/>
                <a:gd name="connsiteY45" fmla="*/ 457893 h 1008012"/>
                <a:gd name="connsiteX46" fmla="*/ 673713 w 1015534"/>
                <a:gd name="connsiteY46" fmla="*/ 485501 h 1008012"/>
                <a:gd name="connsiteX47" fmla="*/ 657690 w 1015534"/>
                <a:gd name="connsiteY47" fmla="*/ 503103 h 1008012"/>
                <a:gd name="connsiteX48" fmla="*/ 648437 w 1015534"/>
                <a:gd name="connsiteY48" fmla="*/ 525746 h 1008012"/>
                <a:gd name="connsiteX49" fmla="*/ 644977 w 1015534"/>
                <a:gd name="connsiteY49" fmla="*/ 611126 h 1008012"/>
                <a:gd name="connsiteX50" fmla="*/ 641442 w 1015534"/>
                <a:gd name="connsiteY50" fmla="*/ 630459 h 1008012"/>
                <a:gd name="connsiteX51" fmla="*/ 634220 w 1015534"/>
                <a:gd name="connsiteY51" fmla="*/ 648438 h 1008012"/>
                <a:gd name="connsiteX52" fmla="*/ 622485 w 1015534"/>
                <a:gd name="connsiteY52" fmla="*/ 664461 h 1008012"/>
                <a:gd name="connsiteX53" fmla="*/ 604657 w 1015534"/>
                <a:gd name="connsiteY53" fmla="*/ 678152 h 1008012"/>
                <a:gd name="connsiteX54" fmla="*/ 600218 w 1015534"/>
                <a:gd name="connsiteY54" fmla="*/ 704405 h 1008012"/>
                <a:gd name="connsiteX55" fmla="*/ 594877 w 1015534"/>
                <a:gd name="connsiteY55" fmla="*/ 731034 h 1008012"/>
                <a:gd name="connsiteX56" fmla="*/ 472035 w 1015534"/>
                <a:gd name="connsiteY56" fmla="*/ 806034 h 1008012"/>
                <a:gd name="connsiteX57" fmla="*/ 438034 w 1015534"/>
                <a:gd name="connsiteY57" fmla="*/ 821079 h 1008012"/>
                <a:gd name="connsiteX58" fmla="*/ 420582 w 1015534"/>
                <a:gd name="connsiteY58" fmla="*/ 827924 h 1008012"/>
                <a:gd name="connsiteX59" fmla="*/ 401851 w 1015534"/>
                <a:gd name="connsiteY59" fmla="*/ 834468 h 1008012"/>
                <a:gd name="connsiteX60" fmla="*/ 324821 w 1015534"/>
                <a:gd name="connsiteY60" fmla="*/ 852597 h 1008012"/>
                <a:gd name="connsiteX61" fmla="*/ 272239 w 1015534"/>
                <a:gd name="connsiteY61" fmla="*/ 831836 h 1008012"/>
                <a:gd name="connsiteX62" fmla="*/ 231617 w 1015534"/>
                <a:gd name="connsiteY62" fmla="*/ 824238 h 1008012"/>
                <a:gd name="connsiteX63" fmla="*/ 230790 w 1015534"/>
                <a:gd name="connsiteY63" fmla="*/ 863129 h 1008012"/>
                <a:gd name="connsiteX64" fmla="*/ 224696 w 1015534"/>
                <a:gd name="connsiteY64" fmla="*/ 896078 h 1008012"/>
                <a:gd name="connsiteX65" fmla="*/ 203107 w 1015534"/>
                <a:gd name="connsiteY65" fmla="*/ 952120 h 1008012"/>
                <a:gd name="connsiteX66" fmla="*/ 176553 w 1015534"/>
                <a:gd name="connsiteY66" fmla="*/ 923234 h 1008012"/>
                <a:gd name="connsiteX67" fmla="*/ 146237 w 1015534"/>
                <a:gd name="connsiteY67" fmla="*/ 895927 h 1008012"/>
                <a:gd name="connsiteX68" fmla="*/ 108925 w 1015534"/>
                <a:gd name="connsiteY68" fmla="*/ 910145 h 1008012"/>
                <a:gd name="connsiteX69" fmla="*/ 76955 w 1015534"/>
                <a:gd name="connsiteY69" fmla="*/ 939558 h 1008012"/>
                <a:gd name="connsiteX70" fmla="*/ 69056 w 1015534"/>
                <a:gd name="connsiteY70" fmla="*/ 947908 h 1008012"/>
                <a:gd name="connsiteX71" fmla="*/ 60782 w 1015534"/>
                <a:gd name="connsiteY71" fmla="*/ 955806 h 1008012"/>
                <a:gd name="connsiteX72" fmla="*/ 43706 w 1015534"/>
                <a:gd name="connsiteY72" fmla="*/ 970550 h 1008012"/>
                <a:gd name="connsiteX73" fmla="*/ 25501 w 1015534"/>
                <a:gd name="connsiteY73" fmla="*/ 982285 h 1008012"/>
                <a:gd name="connsiteX74" fmla="*/ 5642 w 1015534"/>
                <a:gd name="connsiteY74" fmla="*/ 988529 h 1008012"/>
                <a:gd name="connsiteX75" fmla="*/ 18731 w 1015534"/>
                <a:gd name="connsiteY75" fmla="*/ 1007109 h 1008012"/>
                <a:gd name="connsiteX76" fmla="*/ 192726 w 1015534"/>
                <a:gd name="connsiteY76" fmla="*/ 998684 h 1008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015534" h="1008012">
                  <a:moveTo>
                    <a:pt x="192726" y="998684"/>
                  </a:moveTo>
                  <a:cubicBezTo>
                    <a:pt x="202054" y="981759"/>
                    <a:pt x="210328" y="963931"/>
                    <a:pt x="218453" y="947381"/>
                  </a:cubicBezTo>
                  <a:cubicBezTo>
                    <a:pt x="226276" y="930455"/>
                    <a:pt x="233949" y="914884"/>
                    <a:pt x="243051" y="902697"/>
                  </a:cubicBezTo>
                  <a:cubicBezTo>
                    <a:pt x="252078" y="890360"/>
                    <a:pt x="262008" y="880957"/>
                    <a:pt x="275473" y="877046"/>
                  </a:cubicBezTo>
                  <a:cubicBezTo>
                    <a:pt x="282243" y="875090"/>
                    <a:pt x="289690" y="874262"/>
                    <a:pt x="298041" y="874789"/>
                  </a:cubicBezTo>
                  <a:cubicBezTo>
                    <a:pt x="306466" y="875391"/>
                    <a:pt x="316019" y="877422"/>
                    <a:pt x="326927" y="881108"/>
                  </a:cubicBezTo>
                  <a:cubicBezTo>
                    <a:pt x="333998" y="883289"/>
                    <a:pt x="341596" y="885922"/>
                    <a:pt x="349720" y="888856"/>
                  </a:cubicBezTo>
                  <a:cubicBezTo>
                    <a:pt x="357995" y="891865"/>
                    <a:pt x="366495" y="894874"/>
                    <a:pt x="375146" y="898034"/>
                  </a:cubicBezTo>
                  <a:cubicBezTo>
                    <a:pt x="392974" y="904503"/>
                    <a:pt x="412307" y="911499"/>
                    <a:pt x="432091" y="917893"/>
                  </a:cubicBezTo>
                  <a:cubicBezTo>
                    <a:pt x="446986" y="909844"/>
                    <a:pt x="461730" y="901343"/>
                    <a:pt x="476474" y="892692"/>
                  </a:cubicBezTo>
                  <a:cubicBezTo>
                    <a:pt x="490390" y="884267"/>
                    <a:pt x="503555" y="875917"/>
                    <a:pt x="517020" y="867191"/>
                  </a:cubicBezTo>
                  <a:cubicBezTo>
                    <a:pt x="530109" y="858465"/>
                    <a:pt x="542822" y="849438"/>
                    <a:pt x="555610" y="840186"/>
                  </a:cubicBezTo>
                  <a:cubicBezTo>
                    <a:pt x="568173" y="830933"/>
                    <a:pt x="580133" y="821530"/>
                    <a:pt x="592320" y="811901"/>
                  </a:cubicBezTo>
                  <a:cubicBezTo>
                    <a:pt x="599617" y="783842"/>
                    <a:pt x="622184" y="770452"/>
                    <a:pt x="649867" y="761952"/>
                  </a:cubicBezTo>
                  <a:cubicBezTo>
                    <a:pt x="735548" y="682364"/>
                    <a:pt x="801370" y="597962"/>
                    <a:pt x="855155" y="519051"/>
                  </a:cubicBezTo>
                  <a:cubicBezTo>
                    <a:pt x="868621" y="499267"/>
                    <a:pt x="881334" y="479784"/>
                    <a:pt x="893369" y="460752"/>
                  </a:cubicBezTo>
                  <a:cubicBezTo>
                    <a:pt x="899237" y="451349"/>
                    <a:pt x="905104" y="441946"/>
                    <a:pt x="911047" y="432467"/>
                  </a:cubicBezTo>
                  <a:lnTo>
                    <a:pt x="919548" y="418551"/>
                  </a:lnTo>
                  <a:lnTo>
                    <a:pt x="928424" y="403656"/>
                  </a:lnTo>
                  <a:cubicBezTo>
                    <a:pt x="935044" y="392297"/>
                    <a:pt x="943319" y="377478"/>
                    <a:pt x="952797" y="358822"/>
                  </a:cubicBezTo>
                  <a:cubicBezTo>
                    <a:pt x="955054" y="354309"/>
                    <a:pt x="957612" y="349193"/>
                    <a:pt x="960094" y="344003"/>
                  </a:cubicBezTo>
                  <a:cubicBezTo>
                    <a:pt x="962652" y="338737"/>
                    <a:pt x="964758" y="334073"/>
                    <a:pt x="967015" y="329184"/>
                  </a:cubicBezTo>
                  <a:cubicBezTo>
                    <a:pt x="971453" y="319404"/>
                    <a:pt x="975590" y="309550"/>
                    <a:pt x="979652" y="299620"/>
                  </a:cubicBezTo>
                  <a:cubicBezTo>
                    <a:pt x="995600" y="259826"/>
                    <a:pt x="1007937" y="217851"/>
                    <a:pt x="1015534" y="175650"/>
                  </a:cubicBezTo>
                  <a:cubicBezTo>
                    <a:pt x="1016362" y="170685"/>
                    <a:pt x="1016362" y="160078"/>
                    <a:pt x="1014632" y="146688"/>
                  </a:cubicBezTo>
                  <a:cubicBezTo>
                    <a:pt x="1012751" y="133298"/>
                    <a:pt x="1009291" y="117275"/>
                    <a:pt x="1003122" y="101629"/>
                  </a:cubicBezTo>
                  <a:cubicBezTo>
                    <a:pt x="997105" y="85982"/>
                    <a:pt x="988679" y="71012"/>
                    <a:pt x="978298" y="58976"/>
                  </a:cubicBezTo>
                  <a:cubicBezTo>
                    <a:pt x="967917" y="47015"/>
                    <a:pt x="955505" y="38064"/>
                    <a:pt x="942040" y="33174"/>
                  </a:cubicBezTo>
                  <a:cubicBezTo>
                    <a:pt x="934969" y="28435"/>
                    <a:pt x="927973" y="23545"/>
                    <a:pt x="920676" y="19408"/>
                  </a:cubicBezTo>
                  <a:lnTo>
                    <a:pt x="909768" y="13014"/>
                  </a:lnTo>
                  <a:lnTo>
                    <a:pt x="898560" y="7222"/>
                  </a:lnTo>
                  <a:lnTo>
                    <a:pt x="873961" y="5642"/>
                  </a:lnTo>
                  <a:cubicBezTo>
                    <a:pt x="875240" y="14142"/>
                    <a:pt x="874262" y="23846"/>
                    <a:pt x="875014" y="34829"/>
                  </a:cubicBezTo>
                  <a:cubicBezTo>
                    <a:pt x="875692" y="45812"/>
                    <a:pt x="878099" y="57998"/>
                    <a:pt x="885697" y="72517"/>
                  </a:cubicBezTo>
                  <a:cubicBezTo>
                    <a:pt x="885922" y="80490"/>
                    <a:pt x="892241" y="89668"/>
                    <a:pt x="898109" y="99222"/>
                  </a:cubicBezTo>
                  <a:cubicBezTo>
                    <a:pt x="903976" y="108700"/>
                    <a:pt x="909618" y="118629"/>
                    <a:pt x="908640" y="127280"/>
                  </a:cubicBezTo>
                  <a:cubicBezTo>
                    <a:pt x="904503" y="166472"/>
                    <a:pt x="889608" y="202279"/>
                    <a:pt x="876745" y="238914"/>
                  </a:cubicBezTo>
                  <a:cubicBezTo>
                    <a:pt x="870275" y="257419"/>
                    <a:pt x="864408" y="276075"/>
                    <a:pt x="859894" y="297138"/>
                  </a:cubicBezTo>
                  <a:cubicBezTo>
                    <a:pt x="858691" y="302629"/>
                    <a:pt x="857562" y="308196"/>
                    <a:pt x="856735" y="313462"/>
                  </a:cubicBezTo>
                  <a:cubicBezTo>
                    <a:pt x="855832" y="318953"/>
                    <a:pt x="855306" y="324068"/>
                    <a:pt x="854930" y="329334"/>
                  </a:cubicBezTo>
                  <a:cubicBezTo>
                    <a:pt x="854478" y="334750"/>
                    <a:pt x="854554" y="339565"/>
                    <a:pt x="854704" y="344981"/>
                  </a:cubicBezTo>
                  <a:cubicBezTo>
                    <a:pt x="855080" y="349795"/>
                    <a:pt x="855381" y="355287"/>
                    <a:pt x="856359" y="360101"/>
                  </a:cubicBezTo>
                  <a:cubicBezTo>
                    <a:pt x="862603" y="374845"/>
                    <a:pt x="841465" y="374619"/>
                    <a:pt x="820100" y="375071"/>
                  </a:cubicBezTo>
                  <a:cubicBezTo>
                    <a:pt x="809419" y="375221"/>
                    <a:pt x="798736" y="375372"/>
                    <a:pt x="791590" y="377102"/>
                  </a:cubicBezTo>
                  <a:cubicBezTo>
                    <a:pt x="784444" y="378907"/>
                    <a:pt x="780833" y="382292"/>
                    <a:pt x="784369" y="388762"/>
                  </a:cubicBezTo>
                  <a:cubicBezTo>
                    <a:pt x="780231" y="422688"/>
                    <a:pt x="748788" y="440892"/>
                    <a:pt x="717644" y="457893"/>
                  </a:cubicBezTo>
                  <a:cubicBezTo>
                    <a:pt x="701772" y="466619"/>
                    <a:pt x="686426" y="474894"/>
                    <a:pt x="673713" y="485501"/>
                  </a:cubicBezTo>
                  <a:cubicBezTo>
                    <a:pt x="667394" y="490766"/>
                    <a:pt x="661978" y="496484"/>
                    <a:pt x="657690" y="503103"/>
                  </a:cubicBezTo>
                  <a:cubicBezTo>
                    <a:pt x="653252" y="509723"/>
                    <a:pt x="650092" y="517170"/>
                    <a:pt x="648437" y="525746"/>
                  </a:cubicBezTo>
                  <a:cubicBezTo>
                    <a:pt x="644902" y="554933"/>
                    <a:pt x="648061" y="584421"/>
                    <a:pt x="644977" y="611126"/>
                  </a:cubicBezTo>
                  <a:cubicBezTo>
                    <a:pt x="644225" y="617821"/>
                    <a:pt x="643247" y="624215"/>
                    <a:pt x="641442" y="630459"/>
                  </a:cubicBezTo>
                  <a:cubicBezTo>
                    <a:pt x="639636" y="636703"/>
                    <a:pt x="637304" y="642721"/>
                    <a:pt x="634220" y="648438"/>
                  </a:cubicBezTo>
                  <a:cubicBezTo>
                    <a:pt x="631136" y="654155"/>
                    <a:pt x="627375" y="659496"/>
                    <a:pt x="622485" y="664461"/>
                  </a:cubicBezTo>
                  <a:cubicBezTo>
                    <a:pt x="617520" y="669425"/>
                    <a:pt x="611653" y="674089"/>
                    <a:pt x="604657" y="678152"/>
                  </a:cubicBezTo>
                  <a:cubicBezTo>
                    <a:pt x="600595" y="683492"/>
                    <a:pt x="600745" y="693873"/>
                    <a:pt x="600218" y="704405"/>
                  </a:cubicBezTo>
                  <a:cubicBezTo>
                    <a:pt x="599767" y="714936"/>
                    <a:pt x="599165" y="725618"/>
                    <a:pt x="594877" y="731034"/>
                  </a:cubicBezTo>
                  <a:cubicBezTo>
                    <a:pt x="556513" y="758266"/>
                    <a:pt x="516493" y="784519"/>
                    <a:pt x="472035" y="806034"/>
                  </a:cubicBezTo>
                  <a:cubicBezTo>
                    <a:pt x="461128" y="811450"/>
                    <a:pt x="449393" y="816340"/>
                    <a:pt x="438034" y="821079"/>
                  </a:cubicBezTo>
                  <a:cubicBezTo>
                    <a:pt x="432242" y="823411"/>
                    <a:pt x="426600" y="825667"/>
                    <a:pt x="420582" y="827924"/>
                  </a:cubicBezTo>
                  <a:cubicBezTo>
                    <a:pt x="414338" y="830181"/>
                    <a:pt x="408094" y="832362"/>
                    <a:pt x="401851" y="834468"/>
                  </a:cubicBezTo>
                  <a:cubicBezTo>
                    <a:pt x="377027" y="843120"/>
                    <a:pt x="350924" y="848761"/>
                    <a:pt x="324821" y="852597"/>
                  </a:cubicBezTo>
                  <a:cubicBezTo>
                    <a:pt x="315793" y="858766"/>
                    <a:pt x="292624" y="844398"/>
                    <a:pt x="272239" y="831836"/>
                  </a:cubicBezTo>
                  <a:cubicBezTo>
                    <a:pt x="251777" y="819499"/>
                    <a:pt x="233723" y="808591"/>
                    <a:pt x="231617" y="824238"/>
                  </a:cubicBezTo>
                  <a:cubicBezTo>
                    <a:pt x="232294" y="838305"/>
                    <a:pt x="231993" y="851169"/>
                    <a:pt x="230790" y="863129"/>
                  </a:cubicBezTo>
                  <a:cubicBezTo>
                    <a:pt x="229661" y="875165"/>
                    <a:pt x="227329" y="885772"/>
                    <a:pt x="224696" y="896078"/>
                  </a:cubicBezTo>
                  <a:cubicBezTo>
                    <a:pt x="219280" y="916539"/>
                    <a:pt x="211833" y="934668"/>
                    <a:pt x="203107" y="952120"/>
                  </a:cubicBezTo>
                  <a:cubicBezTo>
                    <a:pt x="199646" y="953700"/>
                    <a:pt x="188363" y="938354"/>
                    <a:pt x="176553" y="923234"/>
                  </a:cubicBezTo>
                  <a:cubicBezTo>
                    <a:pt x="164742" y="908113"/>
                    <a:pt x="152556" y="893144"/>
                    <a:pt x="146237" y="895927"/>
                  </a:cubicBezTo>
                  <a:cubicBezTo>
                    <a:pt x="131794" y="896604"/>
                    <a:pt x="119908" y="901945"/>
                    <a:pt x="108925" y="910145"/>
                  </a:cubicBezTo>
                  <a:cubicBezTo>
                    <a:pt x="97867" y="918194"/>
                    <a:pt x="87411" y="928499"/>
                    <a:pt x="76955" y="939558"/>
                  </a:cubicBezTo>
                  <a:cubicBezTo>
                    <a:pt x="74322" y="942341"/>
                    <a:pt x="71689" y="945124"/>
                    <a:pt x="69056" y="947908"/>
                  </a:cubicBezTo>
                  <a:cubicBezTo>
                    <a:pt x="66273" y="950540"/>
                    <a:pt x="63565" y="953173"/>
                    <a:pt x="60782" y="955806"/>
                  </a:cubicBezTo>
                  <a:cubicBezTo>
                    <a:pt x="55215" y="960997"/>
                    <a:pt x="49573" y="966037"/>
                    <a:pt x="43706" y="970550"/>
                  </a:cubicBezTo>
                  <a:cubicBezTo>
                    <a:pt x="37838" y="975064"/>
                    <a:pt x="31895" y="979276"/>
                    <a:pt x="25501" y="982285"/>
                  </a:cubicBezTo>
                  <a:cubicBezTo>
                    <a:pt x="19107" y="985294"/>
                    <a:pt x="12487" y="987476"/>
                    <a:pt x="5642" y="988529"/>
                  </a:cubicBezTo>
                  <a:cubicBezTo>
                    <a:pt x="10005" y="995299"/>
                    <a:pt x="14368" y="1001392"/>
                    <a:pt x="18731" y="1007109"/>
                  </a:cubicBezTo>
                  <a:cubicBezTo>
                    <a:pt x="77632" y="1011247"/>
                    <a:pt x="136082" y="1007937"/>
                    <a:pt x="192726" y="998684"/>
                  </a:cubicBezTo>
                  <a:close/>
                </a:path>
              </a:pathLst>
            </a:custGeom>
            <a:solidFill>
              <a:srgbClr val="E4B37D"/>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DB1622A8-AAFB-49DF-B1F5-FFC449EE484C}"/>
                </a:ext>
              </a:extLst>
            </p:cNvPr>
            <p:cNvSpPr/>
            <p:nvPr/>
          </p:nvSpPr>
          <p:spPr>
            <a:xfrm>
              <a:off x="3135543" y="6691070"/>
              <a:ext cx="173037" cy="90280"/>
            </a:xfrm>
            <a:custGeom>
              <a:avLst/>
              <a:gdLst>
                <a:gd name="connsiteX0" fmla="*/ 143453 w 173016"/>
                <a:gd name="connsiteY0" fmla="*/ 89155 h 90269"/>
                <a:gd name="connsiteX1" fmla="*/ 170986 w 173016"/>
                <a:gd name="connsiteY1" fmla="*/ 60118 h 90269"/>
                <a:gd name="connsiteX2" fmla="*/ 152180 w 173016"/>
                <a:gd name="connsiteY2" fmla="*/ 42515 h 90269"/>
                <a:gd name="connsiteX3" fmla="*/ 142852 w 173016"/>
                <a:gd name="connsiteY3" fmla="*/ 35143 h 90269"/>
                <a:gd name="connsiteX4" fmla="*/ 133373 w 173016"/>
                <a:gd name="connsiteY4" fmla="*/ 28298 h 90269"/>
                <a:gd name="connsiteX5" fmla="*/ 94783 w 173016"/>
                <a:gd name="connsiteY5" fmla="*/ 10244 h 90269"/>
                <a:gd name="connsiteX6" fmla="*/ 53109 w 173016"/>
                <a:gd name="connsiteY6" fmla="*/ 6181 h 90269"/>
                <a:gd name="connsiteX7" fmla="*/ 5642 w 173016"/>
                <a:gd name="connsiteY7" fmla="*/ 16036 h 90269"/>
                <a:gd name="connsiteX8" fmla="*/ 37763 w 173016"/>
                <a:gd name="connsiteY8" fmla="*/ 38002 h 90269"/>
                <a:gd name="connsiteX9" fmla="*/ 54463 w 173016"/>
                <a:gd name="connsiteY9" fmla="*/ 47932 h 90269"/>
                <a:gd name="connsiteX10" fmla="*/ 71614 w 173016"/>
                <a:gd name="connsiteY10" fmla="*/ 57335 h 90269"/>
                <a:gd name="connsiteX11" fmla="*/ 89141 w 173016"/>
                <a:gd name="connsiteY11" fmla="*/ 66512 h 90269"/>
                <a:gd name="connsiteX12" fmla="*/ 106894 w 173016"/>
                <a:gd name="connsiteY12" fmla="*/ 74410 h 90269"/>
                <a:gd name="connsiteX13" fmla="*/ 125024 w 173016"/>
                <a:gd name="connsiteY13" fmla="*/ 82083 h 90269"/>
                <a:gd name="connsiteX14" fmla="*/ 143453 w 173016"/>
                <a:gd name="connsiteY14" fmla="*/ 89155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3016" h="90269">
                  <a:moveTo>
                    <a:pt x="143453" y="89155"/>
                  </a:moveTo>
                  <a:cubicBezTo>
                    <a:pt x="153459" y="77495"/>
                    <a:pt x="162636" y="67415"/>
                    <a:pt x="170986" y="60118"/>
                  </a:cubicBezTo>
                  <a:cubicBezTo>
                    <a:pt x="164667" y="53648"/>
                    <a:pt x="158423" y="47781"/>
                    <a:pt x="152180" y="42515"/>
                  </a:cubicBezTo>
                  <a:cubicBezTo>
                    <a:pt x="149095" y="39882"/>
                    <a:pt x="145936" y="37475"/>
                    <a:pt x="142852" y="35143"/>
                  </a:cubicBezTo>
                  <a:cubicBezTo>
                    <a:pt x="139768" y="32811"/>
                    <a:pt x="136533" y="30404"/>
                    <a:pt x="133373" y="28298"/>
                  </a:cubicBezTo>
                  <a:cubicBezTo>
                    <a:pt x="120736" y="19572"/>
                    <a:pt x="108023" y="13854"/>
                    <a:pt x="94783" y="10244"/>
                  </a:cubicBezTo>
                  <a:cubicBezTo>
                    <a:pt x="81544" y="6181"/>
                    <a:pt x="67777" y="4752"/>
                    <a:pt x="53109" y="6181"/>
                  </a:cubicBezTo>
                  <a:cubicBezTo>
                    <a:pt x="38440" y="6859"/>
                    <a:pt x="22868" y="10093"/>
                    <a:pt x="5642" y="16036"/>
                  </a:cubicBezTo>
                  <a:cubicBezTo>
                    <a:pt x="16098" y="23483"/>
                    <a:pt x="26780" y="30780"/>
                    <a:pt x="37763" y="38002"/>
                  </a:cubicBezTo>
                  <a:cubicBezTo>
                    <a:pt x="43254" y="41763"/>
                    <a:pt x="48821" y="44696"/>
                    <a:pt x="54463" y="47932"/>
                  </a:cubicBezTo>
                  <a:lnTo>
                    <a:pt x="71614" y="57335"/>
                  </a:lnTo>
                  <a:cubicBezTo>
                    <a:pt x="77406" y="60419"/>
                    <a:pt x="83199" y="63503"/>
                    <a:pt x="89141" y="66512"/>
                  </a:cubicBezTo>
                  <a:lnTo>
                    <a:pt x="106894" y="74410"/>
                  </a:lnTo>
                  <a:lnTo>
                    <a:pt x="125024" y="82083"/>
                  </a:lnTo>
                  <a:cubicBezTo>
                    <a:pt x="131192" y="84566"/>
                    <a:pt x="137360" y="87199"/>
                    <a:pt x="143453" y="89155"/>
                  </a:cubicBezTo>
                  <a:close/>
                </a:path>
              </a:pathLst>
            </a:custGeom>
            <a:solidFill>
              <a:srgbClr val="E4B37D"/>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928D46AB-1BD3-43AF-946A-A362BC5FA0CD}"/>
                </a:ext>
              </a:extLst>
            </p:cNvPr>
            <p:cNvSpPr/>
            <p:nvPr/>
          </p:nvSpPr>
          <p:spPr>
            <a:xfrm>
              <a:off x="3300831" y="6732341"/>
              <a:ext cx="157990" cy="67710"/>
            </a:xfrm>
            <a:custGeom>
              <a:avLst/>
              <a:gdLst>
                <a:gd name="connsiteX0" fmla="*/ 69583 w 157972"/>
                <a:gd name="connsiteY0" fmla="*/ 55335 h 67702"/>
                <a:gd name="connsiteX1" fmla="*/ 67552 w 157972"/>
                <a:gd name="connsiteY1" fmla="*/ 51198 h 67702"/>
                <a:gd name="connsiteX2" fmla="*/ 112762 w 157972"/>
                <a:gd name="connsiteY2" fmla="*/ 59322 h 67702"/>
                <a:gd name="connsiteX3" fmla="*/ 124196 w 157972"/>
                <a:gd name="connsiteY3" fmla="*/ 60977 h 67702"/>
                <a:gd name="connsiteX4" fmla="*/ 135405 w 157972"/>
                <a:gd name="connsiteY4" fmla="*/ 62180 h 67702"/>
                <a:gd name="connsiteX5" fmla="*/ 158047 w 157972"/>
                <a:gd name="connsiteY5" fmla="*/ 64211 h 67702"/>
                <a:gd name="connsiteX6" fmla="*/ 144958 w 157972"/>
                <a:gd name="connsiteY6" fmla="*/ 45631 h 67702"/>
                <a:gd name="connsiteX7" fmla="*/ 120059 w 157972"/>
                <a:gd name="connsiteY7" fmla="*/ 44277 h 67702"/>
                <a:gd name="connsiteX8" fmla="*/ 93504 w 157972"/>
                <a:gd name="connsiteY8" fmla="*/ 29006 h 67702"/>
                <a:gd name="connsiteX9" fmla="*/ 79362 w 157972"/>
                <a:gd name="connsiteY9" fmla="*/ 16669 h 67702"/>
                <a:gd name="connsiteX10" fmla="*/ 71087 w 157972"/>
                <a:gd name="connsiteY10" fmla="*/ 27502 h 67702"/>
                <a:gd name="connsiteX11" fmla="*/ 62211 w 157972"/>
                <a:gd name="connsiteY11" fmla="*/ 40065 h 67702"/>
                <a:gd name="connsiteX12" fmla="*/ 58450 w 157972"/>
                <a:gd name="connsiteY12" fmla="*/ 31940 h 67702"/>
                <a:gd name="connsiteX13" fmla="*/ 34227 w 157972"/>
                <a:gd name="connsiteY13" fmla="*/ 5837 h 67702"/>
                <a:gd name="connsiteX14" fmla="*/ 20762 w 157972"/>
                <a:gd name="connsiteY14" fmla="*/ 8545 h 67702"/>
                <a:gd name="connsiteX15" fmla="*/ 5642 w 157972"/>
                <a:gd name="connsiteY15" fmla="*/ 18926 h 67702"/>
                <a:gd name="connsiteX16" fmla="*/ 18731 w 157972"/>
                <a:gd name="connsiteY16" fmla="*/ 33068 h 67702"/>
                <a:gd name="connsiteX17" fmla="*/ 69583 w 157972"/>
                <a:gd name="connsiteY17" fmla="*/ 55335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972" h="67702">
                  <a:moveTo>
                    <a:pt x="69583" y="55335"/>
                  </a:moveTo>
                  <a:lnTo>
                    <a:pt x="67552" y="51198"/>
                  </a:lnTo>
                  <a:cubicBezTo>
                    <a:pt x="82597" y="54508"/>
                    <a:pt x="97491" y="56840"/>
                    <a:pt x="112762" y="59322"/>
                  </a:cubicBezTo>
                  <a:cubicBezTo>
                    <a:pt x="116523" y="59924"/>
                    <a:pt x="120435" y="60525"/>
                    <a:pt x="124196" y="60977"/>
                  </a:cubicBezTo>
                  <a:lnTo>
                    <a:pt x="135405" y="62180"/>
                  </a:lnTo>
                  <a:cubicBezTo>
                    <a:pt x="142927" y="62933"/>
                    <a:pt x="150450" y="63609"/>
                    <a:pt x="158047" y="64211"/>
                  </a:cubicBezTo>
                  <a:cubicBezTo>
                    <a:pt x="153684" y="58494"/>
                    <a:pt x="149321" y="52326"/>
                    <a:pt x="144958" y="45631"/>
                  </a:cubicBezTo>
                  <a:cubicBezTo>
                    <a:pt x="136909" y="46910"/>
                    <a:pt x="128559" y="46684"/>
                    <a:pt x="120059" y="44277"/>
                  </a:cubicBezTo>
                  <a:cubicBezTo>
                    <a:pt x="111333" y="41569"/>
                    <a:pt x="102456" y="36679"/>
                    <a:pt x="93504" y="29006"/>
                  </a:cubicBezTo>
                  <a:cubicBezTo>
                    <a:pt x="88765" y="24643"/>
                    <a:pt x="84026" y="20581"/>
                    <a:pt x="79362" y="16669"/>
                  </a:cubicBezTo>
                  <a:cubicBezTo>
                    <a:pt x="76654" y="19829"/>
                    <a:pt x="73946" y="23515"/>
                    <a:pt x="71087" y="27502"/>
                  </a:cubicBezTo>
                  <a:cubicBezTo>
                    <a:pt x="68154" y="31639"/>
                    <a:pt x="65220" y="35777"/>
                    <a:pt x="62211" y="40065"/>
                  </a:cubicBezTo>
                  <a:cubicBezTo>
                    <a:pt x="60932" y="37356"/>
                    <a:pt x="59728" y="34874"/>
                    <a:pt x="58450" y="31940"/>
                  </a:cubicBezTo>
                  <a:cubicBezTo>
                    <a:pt x="50701" y="15090"/>
                    <a:pt x="42803" y="7116"/>
                    <a:pt x="34227" y="5837"/>
                  </a:cubicBezTo>
                  <a:cubicBezTo>
                    <a:pt x="29939" y="5160"/>
                    <a:pt x="25501" y="6288"/>
                    <a:pt x="20762" y="8545"/>
                  </a:cubicBezTo>
                  <a:cubicBezTo>
                    <a:pt x="16023" y="10727"/>
                    <a:pt x="10983" y="14262"/>
                    <a:pt x="5642" y="18926"/>
                  </a:cubicBezTo>
                  <a:cubicBezTo>
                    <a:pt x="9929" y="23440"/>
                    <a:pt x="14368" y="28104"/>
                    <a:pt x="18731" y="33068"/>
                  </a:cubicBezTo>
                  <a:cubicBezTo>
                    <a:pt x="35130" y="50144"/>
                    <a:pt x="52582" y="55711"/>
                    <a:pt x="69583" y="55335"/>
                  </a:cubicBezTo>
                  <a:close/>
                </a:path>
              </a:pathLst>
            </a:custGeom>
            <a:solidFill>
              <a:srgbClr val="E4B37D"/>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B0A5015C-48E0-4445-8F2E-244DAD5908E2}"/>
                </a:ext>
              </a:extLst>
            </p:cNvPr>
            <p:cNvSpPr/>
            <p:nvPr/>
          </p:nvSpPr>
          <p:spPr>
            <a:xfrm>
              <a:off x="3313020" y="6071084"/>
              <a:ext cx="45140" cy="75234"/>
            </a:xfrm>
            <a:custGeom>
              <a:avLst/>
              <a:gdLst>
                <a:gd name="connsiteX0" fmla="*/ 10757 w 45134"/>
                <a:gd name="connsiteY0" fmla="*/ 47015 h 75224"/>
                <a:gd name="connsiteX1" fmla="*/ 13841 w 45134"/>
                <a:gd name="connsiteY1" fmla="*/ 66273 h 75224"/>
                <a:gd name="connsiteX2" fmla="*/ 14970 w 45134"/>
                <a:gd name="connsiteY2" fmla="*/ 70411 h 75224"/>
                <a:gd name="connsiteX3" fmla="*/ 15948 w 45134"/>
                <a:gd name="connsiteY3" fmla="*/ 71163 h 75224"/>
                <a:gd name="connsiteX4" fmla="*/ 15948 w 45134"/>
                <a:gd name="connsiteY4" fmla="*/ 55817 h 75224"/>
                <a:gd name="connsiteX5" fmla="*/ 14819 w 45134"/>
                <a:gd name="connsiteY5" fmla="*/ 44232 h 75224"/>
                <a:gd name="connsiteX6" fmla="*/ 14217 w 45134"/>
                <a:gd name="connsiteY6" fmla="*/ 35732 h 75224"/>
                <a:gd name="connsiteX7" fmla="*/ 15421 w 45134"/>
                <a:gd name="connsiteY7" fmla="*/ 34829 h 75224"/>
                <a:gd name="connsiteX8" fmla="*/ 20612 w 45134"/>
                <a:gd name="connsiteY8" fmla="*/ 44834 h 75224"/>
                <a:gd name="connsiteX9" fmla="*/ 29864 w 45134"/>
                <a:gd name="connsiteY9" fmla="*/ 60330 h 75224"/>
                <a:gd name="connsiteX10" fmla="*/ 36785 w 45134"/>
                <a:gd name="connsiteY10" fmla="*/ 64693 h 75224"/>
                <a:gd name="connsiteX11" fmla="*/ 41073 w 45134"/>
                <a:gd name="connsiteY11" fmla="*/ 61459 h 75224"/>
                <a:gd name="connsiteX12" fmla="*/ 43179 w 45134"/>
                <a:gd name="connsiteY12" fmla="*/ 52883 h 75224"/>
                <a:gd name="connsiteX13" fmla="*/ 33099 w 45134"/>
                <a:gd name="connsiteY13" fmla="*/ 44533 h 75224"/>
                <a:gd name="connsiteX14" fmla="*/ 24448 w 45134"/>
                <a:gd name="connsiteY14" fmla="*/ 35656 h 75224"/>
                <a:gd name="connsiteX15" fmla="*/ 11810 w 45134"/>
                <a:gd name="connsiteY15" fmla="*/ 19483 h 75224"/>
                <a:gd name="connsiteX16" fmla="*/ 8124 w 45134"/>
                <a:gd name="connsiteY16" fmla="*/ 12487 h 75224"/>
                <a:gd name="connsiteX17" fmla="*/ 6018 w 45134"/>
                <a:gd name="connsiteY17" fmla="*/ 7372 h 75224"/>
                <a:gd name="connsiteX18" fmla="*/ 5792 w 45134"/>
                <a:gd name="connsiteY18" fmla="*/ 6319 h 75224"/>
                <a:gd name="connsiteX19" fmla="*/ 5717 w 45134"/>
                <a:gd name="connsiteY19" fmla="*/ 5868 h 75224"/>
                <a:gd name="connsiteX20" fmla="*/ 5642 w 45134"/>
                <a:gd name="connsiteY20" fmla="*/ 5642 h 75224"/>
                <a:gd name="connsiteX21" fmla="*/ 5792 w 45134"/>
                <a:gd name="connsiteY21" fmla="*/ 6545 h 75224"/>
                <a:gd name="connsiteX22" fmla="*/ 7146 w 45134"/>
                <a:gd name="connsiteY22" fmla="*/ 15346 h 75224"/>
                <a:gd name="connsiteX23" fmla="*/ 8425 w 45134"/>
                <a:gd name="connsiteY23" fmla="*/ 23545 h 75224"/>
                <a:gd name="connsiteX24" fmla="*/ 9478 w 45134"/>
                <a:gd name="connsiteY24" fmla="*/ 31670 h 75224"/>
                <a:gd name="connsiteX25" fmla="*/ 9403 w 45134"/>
                <a:gd name="connsiteY25" fmla="*/ 31218 h 75224"/>
                <a:gd name="connsiteX26" fmla="*/ 10757 w 45134"/>
                <a:gd name="connsiteY26" fmla="*/ 47015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134" h="75224">
                  <a:moveTo>
                    <a:pt x="10757" y="47015"/>
                  </a:moveTo>
                  <a:cubicBezTo>
                    <a:pt x="11885" y="56268"/>
                    <a:pt x="12939" y="62436"/>
                    <a:pt x="13841" y="66273"/>
                  </a:cubicBezTo>
                  <a:cubicBezTo>
                    <a:pt x="14293" y="68154"/>
                    <a:pt x="14594" y="69583"/>
                    <a:pt x="14970" y="70411"/>
                  </a:cubicBezTo>
                  <a:cubicBezTo>
                    <a:pt x="15346" y="71088"/>
                    <a:pt x="15647" y="71313"/>
                    <a:pt x="15948" y="71163"/>
                  </a:cubicBezTo>
                  <a:cubicBezTo>
                    <a:pt x="16926" y="70411"/>
                    <a:pt x="16700" y="63414"/>
                    <a:pt x="15948" y="55817"/>
                  </a:cubicBezTo>
                  <a:cubicBezTo>
                    <a:pt x="15496" y="52131"/>
                    <a:pt x="15120" y="47843"/>
                    <a:pt x="14819" y="44232"/>
                  </a:cubicBezTo>
                  <a:cubicBezTo>
                    <a:pt x="14443" y="40621"/>
                    <a:pt x="14217" y="37537"/>
                    <a:pt x="14217" y="35732"/>
                  </a:cubicBezTo>
                  <a:cubicBezTo>
                    <a:pt x="14217" y="33926"/>
                    <a:pt x="14518" y="33400"/>
                    <a:pt x="15421" y="34829"/>
                  </a:cubicBezTo>
                  <a:cubicBezTo>
                    <a:pt x="16324" y="36258"/>
                    <a:pt x="17979" y="39117"/>
                    <a:pt x="20612" y="44834"/>
                  </a:cubicBezTo>
                  <a:cubicBezTo>
                    <a:pt x="24072" y="51980"/>
                    <a:pt x="27156" y="57021"/>
                    <a:pt x="29864" y="60330"/>
                  </a:cubicBezTo>
                  <a:cubicBezTo>
                    <a:pt x="32572" y="63490"/>
                    <a:pt x="34904" y="64543"/>
                    <a:pt x="36785" y="64693"/>
                  </a:cubicBezTo>
                  <a:cubicBezTo>
                    <a:pt x="38665" y="64618"/>
                    <a:pt x="40020" y="63941"/>
                    <a:pt x="41073" y="61459"/>
                  </a:cubicBezTo>
                  <a:cubicBezTo>
                    <a:pt x="42126" y="59202"/>
                    <a:pt x="42803" y="56193"/>
                    <a:pt x="43179" y="52883"/>
                  </a:cubicBezTo>
                  <a:cubicBezTo>
                    <a:pt x="39643" y="50024"/>
                    <a:pt x="36258" y="47241"/>
                    <a:pt x="33099" y="44533"/>
                  </a:cubicBezTo>
                  <a:cubicBezTo>
                    <a:pt x="29939" y="41675"/>
                    <a:pt x="27081" y="38440"/>
                    <a:pt x="24448" y="35656"/>
                  </a:cubicBezTo>
                  <a:cubicBezTo>
                    <a:pt x="19032" y="30466"/>
                    <a:pt x="15045" y="23846"/>
                    <a:pt x="11810" y="19483"/>
                  </a:cubicBezTo>
                  <a:cubicBezTo>
                    <a:pt x="10230" y="17076"/>
                    <a:pt x="9177" y="14443"/>
                    <a:pt x="8124" y="12487"/>
                  </a:cubicBezTo>
                  <a:cubicBezTo>
                    <a:pt x="7146" y="10456"/>
                    <a:pt x="6244" y="9102"/>
                    <a:pt x="6018" y="7372"/>
                  </a:cubicBezTo>
                  <a:lnTo>
                    <a:pt x="5792" y="6319"/>
                  </a:lnTo>
                  <a:lnTo>
                    <a:pt x="5717" y="5868"/>
                  </a:lnTo>
                  <a:lnTo>
                    <a:pt x="5642" y="5642"/>
                  </a:lnTo>
                  <a:lnTo>
                    <a:pt x="5792" y="6545"/>
                  </a:lnTo>
                  <a:cubicBezTo>
                    <a:pt x="6319" y="9403"/>
                    <a:pt x="6770" y="12337"/>
                    <a:pt x="7146" y="15346"/>
                  </a:cubicBezTo>
                  <a:cubicBezTo>
                    <a:pt x="7447" y="18505"/>
                    <a:pt x="8049" y="20837"/>
                    <a:pt x="8425" y="23545"/>
                  </a:cubicBezTo>
                  <a:cubicBezTo>
                    <a:pt x="8801" y="26178"/>
                    <a:pt x="9177" y="28886"/>
                    <a:pt x="9478" y="31670"/>
                  </a:cubicBezTo>
                  <a:cubicBezTo>
                    <a:pt x="9478" y="31369"/>
                    <a:pt x="9403" y="31143"/>
                    <a:pt x="9403" y="31218"/>
                  </a:cubicBezTo>
                  <a:cubicBezTo>
                    <a:pt x="9553" y="35581"/>
                    <a:pt x="10080" y="40396"/>
                    <a:pt x="10757" y="47015"/>
                  </a:cubicBezTo>
                  <a:close/>
                </a:path>
              </a:pathLst>
            </a:custGeom>
            <a:solidFill>
              <a:srgbClr val="E39F5B"/>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FE3E20E9-AEAC-45FD-9F38-21A5A39E920A}"/>
                </a:ext>
              </a:extLst>
            </p:cNvPr>
            <p:cNvSpPr/>
            <p:nvPr/>
          </p:nvSpPr>
          <p:spPr>
            <a:xfrm>
              <a:off x="3244782" y="5764733"/>
              <a:ext cx="880232" cy="729764"/>
            </a:xfrm>
            <a:custGeom>
              <a:avLst/>
              <a:gdLst>
                <a:gd name="connsiteX0" fmla="*/ 5642 w 880129"/>
                <a:gd name="connsiteY0" fmla="*/ 658969 h 729680"/>
                <a:gd name="connsiteX1" fmla="*/ 17302 w 880129"/>
                <a:gd name="connsiteY1" fmla="*/ 637304 h 729680"/>
                <a:gd name="connsiteX2" fmla="*/ 26855 w 880129"/>
                <a:gd name="connsiteY2" fmla="*/ 623162 h 729680"/>
                <a:gd name="connsiteX3" fmla="*/ 41148 w 880129"/>
                <a:gd name="connsiteY3" fmla="*/ 624366 h 729680"/>
                <a:gd name="connsiteX4" fmla="*/ 64543 w 880129"/>
                <a:gd name="connsiteY4" fmla="*/ 685824 h 729680"/>
                <a:gd name="connsiteX5" fmla="*/ 79964 w 880129"/>
                <a:gd name="connsiteY5" fmla="*/ 714786 h 729680"/>
                <a:gd name="connsiteX6" fmla="*/ 97040 w 880129"/>
                <a:gd name="connsiteY6" fmla="*/ 726220 h 729680"/>
                <a:gd name="connsiteX7" fmla="*/ 121262 w 880129"/>
                <a:gd name="connsiteY7" fmla="*/ 724189 h 729680"/>
                <a:gd name="connsiteX8" fmla="*/ 132847 w 880129"/>
                <a:gd name="connsiteY8" fmla="*/ 717193 h 729680"/>
                <a:gd name="connsiteX9" fmla="*/ 143679 w 880129"/>
                <a:gd name="connsiteY9" fmla="*/ 706737 h 729680"/>
                <a:gd name="connsiteX10" fmla="*/ 163087 w 880129"/>
                <a:gd name="connsiteY10" fmla="*/ 681236 h 729680"/>
                <a:gd name="connsiteX11" fmla="*/ 180163 w 880129"/>
                <a:gd name="connsiteY11" fmla="*/ 654907 h 729680"/>
                <a:gd name="connsiteX12" fmla="*/ 188513 w 880129"/>
                <a:gd name="connsiteY12" fmla="*/ 643473 h 729680"/>
                <a:gd name="connsiteX13" fmla="*/ 197239 w 880129"/>
                <a:gd name="connsiteY13" fmla="*/ 634446 h 729680"/>
                <a:gd name="connsiteX14" fmla="*/ 218077 w 880129"/>
                <a:gd name="connsiteY14" fmla="*/ 626321 h 729680"/>
                <a:gd name="connsiteX15" fmla="*/ 247489 w 880129"/>
                <a:gd name="connsiteY15" fmla="*/ 636026 h 729680"/>
                <a:gd name="connsiteX16" fmla="*/ 291120 w 880129"/>
                <a:gd name="connsiteY16" fmla="*/ 668523 h 729680"/>
                <a:gd name="connsiteX17" fmla="*/ 334600 w 880129"/>
                <a:gd name="connsiteY17" fmla="*/ 695453 h 729680"/>
                <a:gd name="connsiteX18" fmla="*/ 353782 w 880129"/>
                <a:gd name="connsiteY18" fmla="*/ 701471 h 729680"/>
                <a:gd name="connsiteX19" fmla="*/ 370933 w 880129"/>
                <a:gd name="connsiteY19" fmla="*/ 702901 h 729680"/>
                <a:gd name="connsiteX20" fmla="*/ 423139 w 880129"/>
                <a:gd name="connsiteY20" fmla="*/ 677475 h 729680"/>
                <a:gd name="connsiteX21" fmla="*/ 440893 w 880129"/>
                <a:gd name="connsiteY21" fmla="*/ 652801 h 729680"/>
                <a:gd name="connsiteX22" fmla="*/ 455411 w 880129"/>
                <a:gd name="connsiteY22" fmla="*/ 625343 h 729680"/>
                <a:gd name="connsiteX23" fmla="*/ 486554 w 880129"/>
                <a:gd name="connsiteY23" fmla="*/ 574492 h 729680"/>
                <a:gd name="connsiteX24" fmla="*/ 484673 w 880129"/>
                <a:gd name="connsiteY24" fmla="*/ 539061 h 729680"/>
                <a:gd name="connsiteX25" fmla="*/ 481363 w 880129"/>
                <a:gd name="connsiteY25" fmla="*/ 504232 h 729680"/>
                <a:gd name="connsiteX26" fmla="*/ 561252 w 880129"/>
                <a:gd name="connsiteY26" fmla="*/ 392072 h 729680"/>
                <a:gd name="connsiteX27" fmla="*/ 631888 w 880129"/>
                <a:gd name="connsiteY27" fmla="*/ 390266 h 729680"/>
                <a:gd name="connsiteX28" fmla="*/ 688758 w 880129"/>
                <a:gd name="connsiteY28" fmla="*/ 373341 h 729680"/>
                <a:gd name="connsiteX29" fmla="*/ 742469 w 880129"/>
                <a:gd name="connsiteY29" fmla="*/ 379810 h 729680"/>
                <a:gd name="connsiteX30" fmla="*/ 777975 w 880129"/>
                <a:gd name="connsiteY30" fmla="*/ 295408 h 729680"/>
                <a:gd name="connsiteX31" fmla="*/ 800392 w 880129"/>
                <a:gd name="connsiteY31" fmla="*/ 255915 h 729680"/>
                <a:gd name="connsiteX32" fmla="*/ 827548 w 880129"/>
                <a:gd name="connsiteY32" fmla="*/ 211457 h 729680"/>
                <a:gd name="connsiteX33" fmla="*/ 872231 w 880129"/>
                <a:gd name="connsiteY33" fmla="*/ 110731 h 729680"/>
                <a:gd name="connsiteX34" fmla="*/ 880356 w 880129"/>
                <a:gd name="connsiteY34" fmla="*/ 58976 h 729680"/>
                <a:gd name="connsiteX35" fmla="*/ 880130 w 880129"/>
                <a:gd name="connsiteY35" fmla="*/ 35356 h 729680"/>
                <a:gd name="connsiteX36" fmla="*/ 877422 w 880129"/>
                <a:gd name="connsiteY36" fmla="*/ 15496 h 729680"/>
                <a:gd name="connsiteX37" fmla="*/ 791064 w 880129"/>
                <a:gd name="connsiteY37" fmla="*/ 9478 h 729680"/>
                <a:gd name="connsiteX38" fmla="*/ 749465 w 880129"/>
                <a:gd name="connsiteY38" fmla="*/ 7222 h 729680"/>
                <a:gd name="connsiteX39" fmla="*/ 729154 w 880129"/>
                <a:gd name="connsiteY39" fmla="*/ 6319 h 729680"/>
                <a:gd name="connsiteX40" fmla="*/ 711175 w 880129"/>
                <a:gd name="connsiteY40" fmla="*/ 5642 h 729680"/>
                <a:gd name="connsiteX41" fmla="*/ 738707 w 880129"/>
                <a:gd name="connsiteY41" fmla="*/ 54162 h 729680"/>
                <a:gd name="connsiteX42" fmla="*/ 717043 w 880129"/>
                <a:gd name="connsiteY42" fmla="*/ 105465 h 729680"/>
                <a:gd name="connsiteX43" fmla="*/ 670855 w 880129"/>
                <a:gd name="connsiteY43" fmla="*/ 144281 h 729680"/>
                <a:gd name="connsiteX44" fmla="*/ 624742 w 880129"/>
                <a:gd name="connsiteY44" fmla="*/ 180088 h 729680"/>
                <a:gd name="connsiteX45" fmla="*/ 530560 w 880129"/>
                <a:gd name="connsiteY45" fmla="*/ 298718 h 729680"/>
                <a:gd name="connsiteX46" fmla="*/ 490466 w 880129"/>
                <a:gd name="connsiteY46" fmla="*/ 358145 h 729680"/>
                <a:gd name="connsiteX47" fmla="*/ 433746 w 880129"/>
                <a:gd name="connsiteY47" fmla="*/ 402829 h 729680"/>
                <a:gd name="connsiteX48" fmla="*/ 402528 w 880129"/>
                <a:gd name="connsiteY48" fmla="*/ 418626 h 729680"/>
                <a:gd name="connsiteX49" fmla="*/ 373341 w 880129"/>
                <a:gd name="connsiteY49" fmla="*/ 434724 h 729680"/>
                <a:gd name="connsiteX50" fmla="*/ 348517 w 880129"/>
                <a:gd name="connsiteY50" fmla="*/ 452853 h 729680"/>
                <a:gd name="connsiteX51" fmla="*/ 338361 w 880129"/>
                <a:gd name="connsiteY51" fmla="*/ 463385 h 729680"/>
                <a:gd name="connsiteX52" fmla="*/ 329861 w 880129"/>
                <a:gd name="connsiteY52" fmla="*/ 475044 h 729680"/>
                <a:gd name="connsiteX53" fmla="*/ 353030 w 880129"/>
                <a:gd name="connsiteY53" fmla="*/ 497988 h 729680"/>
                <a:gd name="connsiteX54" fmla="*/ 325498 w 880129"/>
                <a:gd name="connsiteY54" fmla="*/ 484373 h 729680"/>
                <a:gd name="connsiteX55" fmla="*/ 323391 w 880129"/>
                <a:gd name="connsiteY55" fmla="*/ 489036 h 729680"/>
                <a:gd name="connsiteX56" fmla="*/ 321210 w 880129"/>
                <a:gd name="connsiteY56" fmla="*/ 494076 h 729680"/>
                <a:gd name="connsiteX57" fmla="*/ 323391 w 880129"/>
                <a:gd name="connsiteY57" fmla="*/ 489036 h 729680"/>
                <a:gd name="connsiteX58" fmla="*/ 319931 w 880129"/>
                <a:gd name="connsiteY58" fmla="*/ 482417 h 729680"/>
                <a:gd name="connsiteX59" fmla="*/ 298116 w 880129"/>
                <a:gd name="connsiteY59" fmla="*/ 490165 h 729680"/>
                <a:gd name="connsiteX60" fmla="*/ 298642 w 880129"/>
                <a:gd name="connsiteY60" fmla="*/ 521308 h 729680"/>
                <a:gd name="connsiteX61" fmla="*/ 299094 w 880129"/>
                <a:gd name="connsiteY61" fmla="*/ 552677 h 729680"/>
                <a:gd name="connsiteX62" fmla="*/ 294129 w 880129"/>
                <a:gd name="connsiteY62" fmla="*/ 560048 h 729680"/>
                <a:gd name="connsiteX63" fmla="*/ 283146 w 880129"/>
                <a:gd name="connsiteY63" fmla="*/ 556588 h 729680"/>
                <a:gd name="connsiteX64" fmla="*/ 215293 w 880129"/>
                <a:gd name="connsiteY64" fmla="*/ 527702 h 729680"/>
                <a:gd name="connsiteX65" fmla="*/ 205138 w 880129"/>
                <a:gd name="connsiteY65" fmla="*/ 530259 h 729680"/>
                <a:gd name="connsiteX66" fmla="*/ 196487 w 880129"/>
                <a:gd name="connsiteY66" fmla="*/ 535676 h 729680"/>
                <a:gd name="connsiteX67" fmla="*/ 188739 w 880129"/>
                <a:gd name="connsiteY67" fmla="*/ 543048 h 729680"/>
                <a:gd name="connsiteX68" fmla="*/ 181517 w 880129"/>
                <a:gd name="connsiteY68" fmla="*/ 551924 h 729680"/>
                <a:gd name="connsiteX69" fmla="*/ 174371 w 880129"/>
                <a:gd name="connsiteY69" fmla="*/ 561252 h 729680"/>
                <a:gd name="connsiteX70" fmla="*/ 167074 w 880129"/>
                <a:gd name="connsiteY70" fmla="*/ 570505 h 729680"/>
                <a:gd name="connsiteX71" fmla="*/ 151202 w 880129"/>
                <a:gd name="connsiteY71" fmla="*/ 585023 h 729680"/>
                <a:gd name="connsiteX72" fmla="*/ 133374 w 880129"/>
                <a:gd name="connsiteY72" fmla="*/ 588634 h 729680"/>
                <a:gd name="connsiteX73" fmla="*/ 114793 w 880129"/>
                <a:gd name="connsiteY73" fmla="*/ 574266 h 729680"/>
                <a:gd name="connsiteX74" fmla="*/ 106669 w 880129"/>
                <a:gd name="connsiteY74" fmla="*/ 566217 h 729680"/>
                <a:gd name="connsiteX75" fmla="*/ 99447 w 880129"/>
                <a:gd name="connsiteY75" fmla="*/ 559447 h 729680"/>
                <a:gd name="connsiteX76" fmla="*/ 92903 w 880129"/>
                <a:gd name="connsiteY76" fmla="*/ 554181 h 729680"/>
                <a:gd name="connsiteX77" fmla="*/ 87110 w 880129"/>
                <a:gd name="connsiteY77" fmla="*/ 549893 h 729680"/>
                <a:gd name="connsiteX78" fmla="*/ 81694 w 880129"/>
                <a:gd name="connsiteY78" fmla="*/ 547411 h 729680"/>
                <a:gd name="connsiteX79" fmla="*/ 79061 w 880129"/>
                <a:gd name="connsiteY79" fmla="*/ 546884 h 729680"/>
                <a:gd name="connsiteX80" fmla="*/ 76654 w 880129"/>
                <a:gd name="connsiteY80" fmla="*/ 546433 h 729680"/>
                <a:gd name="connsiteX81" fmla="*/ 67025 w 880129"/>
                <a:gd name="connsiteY81" fmla="*/ 549367 h 729680"/>
                <a:gd name="connsiteX82" fmla="*/ 9102 w 880129"/>
                <a:gd name="connsiteY82" fmla="*/ 633994 h 729680"/>
                <a:gd name="connsiteX83" fmla="*/ 5642 w 880129"/>
                <a:gd name="connsiteY83" fmla="*/ 658969 h 7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880129" h="729680">
                  <a:moveTo>
                    <a:pt x="5642" y="658969"/>
                  </a:moveTo>
                  <a:cubicBezTo>
                    <a:pt x="9930" y="650544"/>
                    <a:pt x="13766" y="643247"/>
                    <a:pt x="17302" y="637304"/>
                  </a:cubicBezTo>
                  <a:cubicBezTo>
                    <a:pt x="20837" y="631287"/>
                    <a:pt x="24072" y="626321"/>
                    <a:pt x="26855" y="623162"/>
                  </a:cubicBezTo>
                  <a:cubicBezTo>
                    <a:pt x="32572" y="616618"/>
                    <a:pt x="36860" y="616618"/>
                    <a:pt x="41148" y="624366"/>
                  </a:cubicBezTo>
                  <a:cubicBezTo>
                    <a:pt x="48369" y="637380"/>
                    <a:pt x="54914" y="664160"/>
                    <a:pt x="64543" y="685824"/>
                  </a:cubicBezTo>
                  <a:cubicBezTo>
                    <a:pt x="69207" y="696807"/>
                    <a:pt x="74397" y="707414"/>
                    <a:pt x="79964" y="714786"/>
                  </a:cubicBezTo>
                  <a:cubicBezTo>
                    <a:pt x="85531" y="721932"/>
                    <a:pt x="91398" y="726371"/>
                    <a:pt x="97040" y="726220"/>
                  </a:cubicBezTo>
                  <a:cubicBezTo>
                    <a:pt x="105164" y="729304"/>
                    <a:pt x="113364" y="727800"/>
                    <a:pt x="121262" y="724189"/>
                  </a:cubicBezTo>
                  <a:cubicBezTo>
                    <a:pt x="125174" y="722384"/>
                    <a:pt x="129086" y="719976"/>
                    <a:pt x="132847" y="717193"/>
                  </a:cubicBezTo>
                  <a:cubicBezTo>
                    <a:pt x="136608" y="714109"/>
                    <a:pt x="140219" y="710573"/>
                    <a:pt x="143679" y="706737"/>
                  </a:cubicBezTo>
                  <a:cubicBezTo>
                    <a:pt x="150675" y="699139"/>
                    <a:pt x="157145" y="690639"/>
                    <a:pt x="163087" y="681236"/>
                  </a:cubicBezTo>
                  <a:cubicBezTo>
                    <a:pt x="168804" y="672434"/>
                    <a:pt x="174446" y="663708"/>
                    <a:pt x="180163" y="654907"/>
                  </a:cubicBezTo>
                  <a:cubicBezTo>
                    <a:pt x="182947" y="650769"/>
                    <a:pt x="185655" y="646933"/>
                    <a:pt x="188513" y="643473"/>
                  </a:cubicBezTo>
                  <a:cubicBezTo>
                    <a:pt x="191372" y="640088"/>
                    <a:pt x="194306" y="637229"/>
                    <a:pt x="197239" y="634446"/>
                  </a:cubicBezTo>
                  <a:cubicBezTo>
                    <a:pt x="203257" y="629105"/>
                    <a:pt x="209952" y="626247"/>
                    <a:pt x="218077" y="626321"/>
                  </a:cubicBezTo>
                  <a:cubicBezTo>
                    <a:pt x="226050" y="626021"/>
                    <a:pt x="235529" y="629030"/>
                    <a:pt x="247489" y="636026"/>
                  </a:cubicBezTo>
                  <a:cubicBezTo>
                    <a:pt x="259300" y="642796"/>
                    <a:pt x="273442" y="653177"/>
                    <a:pt x="291120" y="668523"/>
                  </a:cubicBezTo>
                  <a:cubicBezTo>
                    <a:pt x="306917" y="681537"/>
                    <a:pt x="321210" y="689811"/>
                    <a:pt x="334600" y="695453"/>
                  </a:cubicBezTo>
                  <a:cubicBezTo>
                    <a:pt x="341295" y="698236"/>
                    <a:pt x="347689" y="700192"/>
                    <a:pt x="353782" y="701471"/>
                  </a:cubicBezTo>
                  <a:cubicBezTo>
                    <a:pt x="359800" y="702675"/>
                    <a:pt x="365517" y="703051"/>
                    <a:pt x="370933" y="702901"/>
                  </a:cubicBezTo>
                  <a:cubicBezTo>
                    <a:pt x="392899" y="702599"/>
                    <a:pt x="409599" y="691918"/>
                    <a:pt x="423139" y="677475"/>
                  </a:cubicBezTo>
                  <a:cubicBezTo>
                    <a:pt x="429684" y="669952"/>
                    <a:pt x="435476" y="661527"/>
                    <a:pt x="440893" y="652801"/>
                  </a:cubicBezTo>
                  <a:cubicBezTo>
                    <a:pt x="446008" y="643849"/>
                    <a:pt x="450672" y="634446"/>
                    <a:pt x="455411" y="625343"/>
                  </a:cubicBezTo>
                  <a:cubicBezTo>
                    <a:pt x="464588" y="606763"/>
                    <a:pt x="473615" y="588784"/>
                    <a:pt x="486554" y="574492"/>
                  </a:cubicBezTo>
                  <a:cubicBezTo>
                    <a:pt x="491895" y="568925"/>
                    <a:pt x="488434" y="553805"/>
                    <a:pt x="484673" y="539061"/>
                  </a:cubicBezTo>
                  <a:cubicBezTo>
                    <a:pt x="480987" y="524317"/>
                    <a:pt x="476925" y="509949"/>
                    <a:pt x="481363" y="504232"/>
                  </a:cubicBezTo>
                  <a:cubicBezTo>
                    <a:pt x="511980" y="466318"/>
                    <a:pt x="537255" y="429835"/>
                    <a:pt x="561252" y="392072"/>
                  </a:cubicBezTo>
                  <a:cubicBezTo>
                    <a:pt x="570505" y="377403"/>
                    <a:pt x="602174" y="385226"/>
                    <a:pt x="631888" y="390266"/>
                  </a:cubicBezTo>
                  <a:cubicBezTo>
                    <a:pt x="661376" y="395381"/>
                    <a:pt x="689134" y="397713"/>
                    <a:pt x="688758" y="373341"/>
                  </a:cubicBezTo>
                  <a:cubicBezTo>
                    <a:pt x="691316" y="368902"/>
                    <a:pt x="739836" y="384474"/>
                    <a:pt x="742469" y="379810"/>
                  </a:cubicBezTo>
                  <a:cubicBezTo>
                    <a:pt x="752248" y="350397"/>
                    <a:pt x="764133" y="322263"/>
                    <a:pt x="777975" y="295408"/>
                  </a:cubicBezTo>
                  <a:cubicBezTo>
                    <a:pt x="784971" y="281943"/>
                    <a:pt x="792267" y="269079"/>
                    <a:pt x="800392" y="255915"/>
                  </a:cubicBezTo>
                  <a:cubicBezTo>
                    <a:pt x="808591" y="242525"/>
                    <a:pt x="817994" y="227856"/>
                    <a:pt x="827548" y="211457"/>
                  </a:cubicBezTo>
                  <a:cubicBezTo>
                    <a:pt x="846128" y="180013"/>
                    <a:pt x="863204" y="146087"/>
                    <a:pt x="872231" y="110731"/>
                  </a:cubicBezTo>
                  <a:cubicBezTo>
                    <a:pt x="876820" y="93204"/>
                    <a:pt x="879528" y="75526"/>
                    <a:pt x="880356" y="58976"/>
                  </a:cubicBezTo>
                  <a:cubicBezTo>
                    <a:pt x="880657" y="50777"/>
                    <a:pt x="880732" y="42728"/>
                    <a:pt x="880130" y="35356"/>
                  </a:cubicBezTo>
                  <a:cubicBezTo>
                    <a:pt x="879528" y="28059"/>
                    <a:pt x="878625" y="21364"/>
                    <a:pt x="877422" y="15496"/>
                  </a:cubicBezTo>
                  <a:cubicBezTo>
                    <a:pt x="848084" y="13164"/>
                    <a:pt x="819198" y="11133"/>
                    <a:pt x="791064" y="9478"/>
                  </a:cubicBezTo>
                  <a:cubicBezTo>
                    <a:pt x="776997" y="8726"/>
                    <a:pt x="763155" y="7974"/>
                    <a:pt x="749465" y="7222"/>
                  </a:cubicBezTo>
                  <a:cubicBezTo>
                    <a:pt x="742694" y="6921"/>
                    <a:pt x="735924" y="6620"/>
                    <a:pt x="729154" y="6319"/>
                  </a:cubicBezTo>
                  <a:cubicBezTo>
                    <a:pt x="723136" y="6093"/>
                    <a:pt x="717118" y="5868"/>
                    <a:pt x="711175" y="5642"/>
                  </a:cubicBezTo>
                  <a:cubicBezTo>
                    <a:pt x="730132" y="17828"/>
                    <a:pt x="738933" y="36108"/>
                    <a:pt x="738707" y="54162"/>
                  </a:cubicBezTo>
                  <a:cubicBezTo>
                    <a:pt x="738632" y="72366"/>
                    <a:pt x="730132" y="90270"/>
                    <a:pt x="717043" y="105465"/>
                  </a:cubicBezTo>
                  <a:cubicBezTo>
                    <a:pt x="704029" y="120736"/>
                    <a:pt x="687028" y="133374"/>
                    <a:pt x="670855" y="144281"/>
                  </a:cubicBezTo>
                  <a:cubicBezTo>
                    <a:pt x="654907" y="154662"/>
                    <a:pt x="638658" y="165720"/>
                    <a:pt x="624742" y="180088"/>
                  </a:cubicBezTo>
                  <a:cubicBezTo>
                    <a:pt x="578704" y="213187"/>
                    <a:pt x="555008" y="256893"/>
                    <a:pt x="530560" y="298718"/>
                  </a:cubicBezTo>
                  <a:cubicBezTo>
                    <a:pt x="518299" y="319480"/>
                    <a:pt x="505887" y="340166"/>
                    <a:pt x="490466" y="358145"/>
                  </a:cubicBezTo>
                  <a:cubicBezTo>
                    <a:pt x="475195" y="376425"/>
                    <a:pt x="456840" y="391921"/>
                    <a:pt x="433746" y="402829"/>
                  </a:cubicBezTo>
                  <a:cubicBezTo>
                    <a:pt x="423215" y="408094"/>
                    <a:pt x="412683" y="413285"/>
                    <a:pt x="402528" y="418626"/>
                  </a:cubicBezTo>
                  <a:cubicBezTo>
                    <a:pt x="392222" y="423591"/>
                    <a:pt x="382593" y="429383"/>
                    <a:pt x="373341" y="434724"/>
                  </a:cubicBezTo>
                  <a:cubicBezTo>
                    <a:pt x="364163" y="440215"/>
                    <a:pt x="355888" y="446459"/>
                    <a:pt x="348517" y="452853"/>
                  </a:cubicBezTo>
                  <a:cubicBezTo>
                    <a:pt x="344830" y="456088"/>
                    <a:pt x="341445" y="459699"/>
                    <a:pt x="338361" y="463385"/>
                  </a:cubicBezTo>
                  <a:cubicBezTo>
                    <a:pt x="335202" y="466996"/>
                    <a:pt x="332343" y="470832"/>
                    <a:pt x="329861" y="475044"/>
                  </a:cubicBezTo>
                  <a:cubicBezTo>
                    <a:pt x="336180" y="481213"/>
                    <a:pt x="343777" y="488735"/>
                    <a:pt x="353030" y="497988"/>
                  </a:cubicBezTo>
                  <a:cubicBezTo>
                    <a:pt x="341671" y="491293"/>
                    <a:pt x="332719" y="487005"/>
                    <a:pt x="325498" y="484373"/>
                  </a:cubicBezTo>
                  <a:cubicBezTo>
                    <a:pt x="324745" y="485877"/>
                    <a:pt x="324068" y="487457"/>
                    <a:pt x="323391" y="489036"/>
                  </a:cubicBezTo>
                  <a:cubicBezTo>
                    <a:pt x="325648" y="493926"/>
                    <a:pt x="325723" y="496709"/>
                    <a:pt x="321210" y="494076"/>
                  </a:cubicBezTo>
                  <a:cubicBezTo>
                    <a:pt x="321736" y="492196"/>
                    <a:pt x="322714" y="490766"/>
                    <a:pt x="323391" y="489036"/>
                  </a:cubicBezTo>
                  <a:cubicBezTo>
                    <a:pt x="322564" y="487156"/>
                    <a:pt x="321360" y="484899"/>
                    <a:pt x="319931" y="482417"/>
                  </a:cubicBezTo>
                  <a:cubicBezTo>
                    <a:pt x="306315" y="478354"/>
                    <a:pt x="300448" y="482191"/>
                    <a:pt x="298116" y="490165"/>
                  </a:cubicBezTo>
                  <a:cubicBezTo>
                    <a:pt x="295934" y="497537"/>
                    <a:pt x="297288" y="509272"/>
                    <a:pt x="298642" y="521308"/>
                  </a:cubicBezTo>
                  <a:cubicBezTo>
                    <a:pt x="299921" y="533193"/>
                    <a:pt x="300824" y="545004"/>
                    <a:pt x="299094" y="552677"/>
                  </a:cubicBezTo>
                  <a:cubicBezTo>
                    <a:pt x="298191" y="556438"/>
                    <a:pt x="296687" y="559146"/>
                    <a:pt x="294129" y="560048"/>
                  </a:cubicBezTo>
                  <a:cubicBezTo>
                    <a:pt x="291496" y="560801"/>
                    <a:pt x="287960" y="559898"/>
                    <a:pt x="283146" y="556588"/>
                  </a:cubicBezTo>
                  <a:cubicBezTo>
                    <a:pt x="250122" y="534096"/>
                    <a:pt x="229962" y="526197"/>
                    <a:pt x="215293" y="527702"/>
                  </a:cubicBezTo>
                  <a:cubicBezTo>
                    <a:pt x="211607" y="528003"/>
                    <a:pt x="208222" y="528830"/>
                    <a:pt x="205138" y="530259"/>
                  </a:cubicBezTo>
                  <a:cubicBezTo>
                    <a:pt x="202054" y="531689"/>
                    <a:pt x="199270" y="533720"/>
                    <a:pt x="196487" y="535676"/>
                  </a:cubicBezTo>
                  <a:cubicBezTo>
                    <a:pt x="193779" y="537782"/>
                    <a:pt x="191221" y="540264"/>
                    <a:pt x="188739" y="543048"/>
                  </a:cubicBezTo>
                  <a:cubicBezTo>
                    <a:pt x="186257" y="545831"/>
                    <a:pt x="183925" y="549066"/>
                    <a:pt x="181517" y="551924"/>
                  </a:cubicBezTo>
                  <a:cubicBezTo>
                    <a:pt x="179110" y="554858"/>
                    <a:pt x="176778" y="558017"/>
                    <a:pt x="174371" y="561252"/>
                  </a:cubicBezTo>
                  <a:cubicBezTo>
                    <a:pt x="171964" y="564412"/>
                    <a:pt x="169557" y="567797"/>
                    <a:pt x="167074" y="570505"/>
                  </a:cubicBezTo>
                  <a:cubicBezTo>
                    <a:pt x="162109" y="576071"/>
                    <a:pt x="156844" y="581713"/>
                    <a:pt x="151202" y="585023"/>
                  </a:cubicBezTo>
                  <a:cubicBezTo>
                    <a:pt x="145560" y="588108"/>
                    <a:pt x="139617" y="589838"/>
                    <a:pt x="133374" y="588634"/>
                  </a:cubicBezTo>
                  <a:cubicBezTo>
                    <a:pt x="127280" y="586904"/>
                    <a:pt x="120962" y="582541"/>
                    <a:pt x="114793" y="574266"/>
                  </a:cubicBezTo>
                  <a:cubicBezTo>
                    <a:pt x="111859" y="571709"/>
                    <a:pt x="109226" y="568775"/>
                    <a:pt x="106669" y="566217"/>
                  </a:cubicBezTo>
                  <a:cubicBezTo>
                    <a:pt x="104111" y="563660"/>
                    <a:pt x="101704" y="561402"/>
                    <a:pt x="99447" y="559447"/>
                  </a:cubicBezTo>
                  <a:cubicBezTo>
                    <a:pt x="97191" y="557416"/>
                    <a:pt x="94934" y="555836"/>
                    <a:pt x="92903" y="554181"/>
                  </a:cubicBezTo>
                  <a:cubicBezTo>
                    <a:pt x="90872" y="552451"/>
                    <a:pt x="88991" y="551022"/>
                    <a:pt x="87110" y="549893"/>
                  </a:cubicBezTo>
                  <a:cubicBezTo>
                    <a:pt x="85230" y="548765"/>
                    <a:pt x="83500" y="547937"/>
                    <a:pt x="81694" y="547411"/>
                  </a:cubicBezTo>
                  <a:cubicBezTo>
                    <a:pt x="80791" y="547185"/>
                    <a:pt x="79964" y="546959"/>
                    <a:pt x="79061" y="546884"/>
                  </a:cubicBezTo>
                  <a:cubicBezTo>
                    <a:pt x="78234" y="546734"/>
                    <a:pt x="77481" y="546508"/>
                    <a:pt x="76654" y="546433"/>
                  </a:cubicBezTo>
                  <a:cubicBezTo>
                    <a:pt x="73495" y="546057"/>
                    <a:pt x="70335" y="547035"/>
                    <a:pt x="67025" y="549367"/>
                  </a:cubicBezTo>
                  <a:cubicBezTo>
                    <a:pt x="54388" y="557265"/>
                    <a:pt x="39794" y="586001"/>
                    <a:pt x="9102" y="633994"/>
                  </a:cubicBezTo>
                  <a:cubicBezTo>
                    <a:pt x="7899" y="642871"/>
                    <a:pt x="6770" y="651071"/>
                    <a:pt x="5642" y="658969"/>
                  </a:cubicBezTo>
                  <a:close/>
                </a:path>
              </a:pathLst>
            </a:custGeom>
            <a:solidFill>
              <a:srgbClr val="E3A665"/>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62245522-C9F9-4EE1-B8EC-42D7AF7C6743}"/>
                </a:ext>
              </a:extLst>
            </p:cNvPr>
            <p:cNvSpPr/>
            <p:nvPr/>
          </p:nvSpPr>
          <p:spPr>
            <a:xfrm>
              <a:off x="3184820" y="5774814"/>
              <a:ext cx="1045745" cy="917848"/>
            </a:xfrm>
            <a:custGeom>
              <a:avLst/>
              <a:gdLst>
                <a:gd name="connsiteX0" fmla="*/ 7974 w 1045624"/>
                <a:gd name="connsiteY0" fmla="*/ 873736 h 917742"/>
                <a:gd name="connsiteX1" fmla="*/ 5642 w 1045624"/>
                <a:gd name="connsiteY1" fmla="*/ 913078 h 917742"/>
                <a:gd name="connsiteX2" fmla="*/ 123971 w 1045624"/>
                <a:gd name="connsiteY2" fmla="*/ 815963 h 917742"/>
                <a:gd name="connsiteX3" fmla="*/ 136608 w 1045624"/>
                <a:gd name="connsiteY3" fmla="*/ 812277 h 917742"/>
                <a:gd name="connsiteX4" fmla="*/ 149096 w 1045624"/>
                <a:gd name="connsiteY4" fmla="*/ 809344 h 917742"/>
                <a:gd name="connsiteX5" fmla="*/ 174070 w 1045624"/>
                <a:gd name="connsiteY5" fmla="*/ 807012 h 917742"/>
                <a:gd name="connsiteX6" fmla="*/ 224471 w 1045624"/>
                <a:gd name="connsiteY6" fmla="*/ 808290 h 917742"/>
                <a:gd name="connsiteX7" fmla="*/ 241998 w 1045624"/>
                <a:gd name="connsiteY7" fmla="*/ 833566 h 917742"/>
                <a:gd name="connsiteX8" fmla="*/ 269531 w 1045624"/>
                <a:gd name="connsiteY8" fmla="*/ 875241 h 917742"/>
                <a:gd name="connsiteX9" fmla="*/ 289691 w 1045624"/>
                <a:gd name="connsiteY9" fmla="*/ 865386 h 917742"/>
                <a:gd name="connsiteX10" fmla="*/ 298116 w 1045624"/>
                <a:gd name="connsiteY10" fmla="*/ 828827 h 917742"/>
                <a:gd name="connsiteX11" fmla="*/ 303532 w 1045624"/>
                <a:gd name="connsiteY11" fmla="*/ 792794 h 917742"/>
                <a:gd name="connsiteX12" fmla="*/ 308572 w 1045624"/>
                <a:gd name="connsiteY12" fmla="*/ 783165 h 917742"/>
                <a:gd name="connsiteX13" fmla="*/ 317223 w 1045624"/>
                <a:gd name="connsiteY13" fmla="*/ 783015 h 917742"/>
                <a:gd name="connsiteX14" fmla="*/ 411480 w 1045624"/>
                <a:gd name="connsiteY14" fmla="*/ 806184 h 917742"/>
                <a:gd name="connsiteX15" fmla="*/ 456163 w 1045624"/>
                <a:gd name="connsiteY15" fmla="*/ 803401 h 917742"/>
                <a:gd name="connsiteX16" fmla="*/ 477602 w 1045624"/>
                <a:gd name="connsiteY16" fmla="*/ 799038 h 917742"/>
                <a:gd name="connsiteX17" fmla="*/ 498063 w 1045624"/>
                <a:gd name="connsiteY17" fmla="*/ 792568 h 917742"/>
                <a:gd name="connsiteX18" fmla="*/ 517847 w 1045624"/>
                <a:gd name="connsiteY18" fmla="*/ 784594 h 917742"/>
                <a:gd name="connsiteX19" fmla="*/ 536579 w 1045624"/>
                <a:gd name="connsiteY19" fmla="*/ 774740 h 917742"/>
                <a:gd name="connsiteX20" fmla="*/ 554557 w 1045624"/>
                <a:gd name="connsiteY20" fmla="*/ 763682 h 917742"/>
                <a:gd name="connsiteX21" fmla="*/ 571332 w 1045624"/>
                <a:gd name="connsiteY21" fmla="*/ 750894 h 917742"/>
                <a:gd name="connsiteX22" fmla="*/ 587355 w 1045624"/>
                <a:gd name="connsiteY22" fmla="*/ 737203 h 917742"/>
                <a:gd name="connsiteX23" fmla="*/ 601648 w 1045624"/>
                <a:gd name="connsiteY23" fmla="*/ 722760 h 917742"/>
                <a:gd name="connsiteX24" fmla="*/ 615113 w 1045624"/>
                <a:gd name="connsiteY24" fmla="*/ 707564 h 917742"/>
                <a:gd name="connsiteX25" fmla="*/ 627450 w 1045624"/>
                <a:gd name="connsiteY25" fmla="*/ 691617 h 917742"/>
                <a:gd name="connsiteX26" fmla="*/ 698537 w 1045624"/>
                <a:gd name="connsiteY26" fmla="*/ 550946 h 917742"/>
                <a:gd name="connsiteX27" fmla="*/ 748712 w 1045624"/>
                <a:gd name="connsiteY27" fmla="*/ 412382 h 917742"/>
                <a:gd name="connsiteX28" fmla="*/ 885245 w 1045624"/>
                <a:gd name="connsiteY28" fmla="*/ 474744 h 917742"/>
                <a:gd name="connsiteX29" fmla="*/ 911875 w 1045624"/>
                <a:gd name="connsiteY29" fmla="*/ 452327 h 917742"/>
                <a:gd name="connsiteX30" fmla="*/ 922482 w 1045624"/>
                <a:gd name="connsiteY30" fmla="*/ 440366 h 917742"/>
                <a:gd name="connsiteX31" fmla="*/ 933164 w 1045624"/>
                <a:gd name="connsiteY31" fmla="*/ 429082 h 917742"/>
                <a:gd name="connsiteX32" fmla="*/ 1010269 w 1045624"/>
                <a:gd name="connsiteY32" fmla="*/ 405462 h 917742"/>
                <a:gd name="connsiteX33" fmla="*/ 962125 w 1045624"/>
                <a:gd name="connsiteY33" fmla="*/ 337308 h 917742"/>
                <a:gd name="connsiteX34" fmla="*/ 955054 w 1045624"/>
                <a:gd name="connsiteY34" fmla="*/ 309475 h 917742"/>
                <a:gd name="connsiteX35" fmla="*/ 961147 w 1045624"/>
                <a:gd name="connsiteY35" fmla="*/ 287208 h 917742"/>
                <a:gd name="connsiteX36" fmla="*/ 977396 w 1045624"/>
                <a:gd name="connsiteY36" fmla="*/ 265920 h 917742"/>
                <a:gd name="connsiteX37" fmla="*/ 988078 w 1045624"/>
                <a:gd name="connsiteY37" fmla="*/ 254561 h 917742"/>
                <a:gd name="connsiteX38" fmla="*/ 999286 w 1045624"/>
                <a:gd name="connsiteY38" fmla="*/ 243202 h 917742"/>
                <a:gd name="connsiteX39" fmla="*/ 1038102 w 1045624"/>
                <a:gd name="connsiteY39" fmla="*/ 193553 h 917742"/>
                <a:gd name="connsiteX40" fmla="*/ 1039757 w 1045624"/>
                <a:gd name="connsiteY40" fmla="*/ 130139 h 917742"/>
                <a:gd name="connsiteX41" fmla="*/ 1019446 w 1045624"/>
                <a:gd name="connsiteY41" fmla="*/ 62813 h 917742"/>
                <a:gd name="connsiteX42" fmla="*/ 1013428 w 1045624"/>
                <a:gd name="connsiteY42" fmla="*/ 34528 h 917742"/>
                <a:gd name="connsiteX43" fmla="*/ 994848 w 1045624"/>
                <a:gd name="connsiteY43" fmla="*/ 10231 h 917742"/>
                <a:gd name="connsiteX44" fmla="*/ 937226 w 1045624"/>
                <a:gd name="connsiteY44" fmla="*/ 5642 h 917742"/>
                <a:gd name="connsiteX45" fmla="*/ 939934 w 1045624"/>
                <a:gd name="connsiteY45" fmla="*/ 25501 h 917742"/>
                <a:gd name="connsiteX46" fmla="*/ 940159 w 1045624"/>
                <a:gd name="connsiteY46" fmla="*/ 49122 h 917742"/>
                <a:gd name="connsiteX47" fmla="*/ 932035 w 1045624"/>
                <a:gd name="connsiteY47" fmla="*/ 100876 h 917742"/>
                <a:gd name="connsiteX48" fmla="*/ 887351 w 1045624"/>
                <a:gd name="connsiteY48" fmla="*/ 201603 h 917742"/>
                <a:gd name="connsiteX49" fmla="*/ 860195 w 1045624"/>
                <a:gd name="connsiteY49" fmla="*/ 246060 h 917742"/>
                <a:gd name="connsiteX50" fmla="*/ 837778 w 1045624"/>
                <a:gd name="connsiteY50" fmla="*/ 285553 h 917742"/>
                <a:gd name="connsiteX51" fmla="*/ 802272 w 1045624"/>
                <a:gd name="connsiteY51" fmla="*/ 369955 h 917742"/>
                <a:gd name="connsiteX52" fmla="*/ 748562 w 1045624"/>
                <a:gd name="connsiteY52" fmla="*/ 363486 h 917742"/>
                <a:gd name="connsiteX53" fmla="*/ 693497 w 1045624"/>
                <a:gd name="connsiteY53" fmla="*/ 373265 h 917742"/>
                <a:gd name="connsiteX54" fmla="*/ 621131 w 1045624"/>
                <a:gd name="connsiteY54" fmla="*/ 382142 h 917742"/>
                <a:gd name="connsiteX55" fmla="*/ 541242 w 1045624"/>
                <a:gd name="connsiteY55" fmla="*/ 494302 h 917742"/>
                <a:gd name="connsiteX56" fmla="*/ 544552 w 1045624"/>
                <a:gd name="connsiteY56" fmla="*/ 529131 h 917742"/>
                <a:gd name="connsiteX57" fmla="*/ 546433 w 1045624"/>
                <a:gd name="connsiteY57" fmla="*/ 564562 h 917742"/>
                <a:gd name="connsiteX58" fmla="*/ 515290 w 1045624"/>
                <a:gd name="connsiteY58" fmla="*/ 615414 h 917742"/>
                <a:gd name="connsiteX59" fmla="*/ 500771 w 1045624"/>
                <a:gd name="connsiteY59" fmla="*/ 642871 h 917742"/>
                <a:gd name="connsiteX60" fmla="*/ 483018 w 1045624"/>
                <a:gd name="connsiteY60" fmla="*/ 667545 h 917742"/>
                <a:gd name="connsiteX61" fmla="*/ 430812 w 1045624"/>
                <a:gd name="connsiteY61" fmla="*/ 692971 h 917742"/>
                <a:gd name="connsiteX62" fmla="*/ 413661 w 1045624"/>
                <a:gd name="connsiteY62" fmla="*/ 691541 h 917742"/>
                <a:gd name="connsiteX63" fmla="*/ 394479 w 1045624"/>
                <a:gd name="connsiteY63" fmla="*/ 685524 h 917742"/>
                <a:gd name="connsiteX64" fmla="*/ 350999 w 1045624"/>
                <a:gd name="connsiteY64" fmla="*/ 658593 h 917742"/>
                <a:gd name="connsiteX65" fmla="*/ 307369 w 1045624"/>
                <a:gd name="connsiteY65" fmla="*/ 626096 h 917742"/>
                <a:gd name="connsiteX66" fmla="*/ 277956 w 1045624"/>
                <a:gd name="connsiteY66" fmla="*/ 616392 h 917742"/>
                <a:gd name="connsiteX67" fmla="*/ 257118 w 1045624"/>
                <a:gd name="connsiteY67" fmla="*/ 624516 h 917742"/>
                <a:gd name="connsiteX68" fmla="*/ 248392 w 1045624"/>
                <a:gd name="connsiteY68" fmla="*/ 633543 h 917742"/>
                <a:gd name="connsiteX69" fmla="*/ 240042 w 1045624"/>
                <a:gd name="connsiteY69" fmla="*/ 644977 h 917742"/>
                <a:gd name="connsiteX70" fmla="*/ 222966 w 1045624"/>
                <a:gd name="connsiteY70" fmla="*/ 671306 h 917742"/>
                <a:gd name="connsiteX71" fmla="*/ 203558 w 1045624"/>
                <a:gd name="connsiteY71" fmla="*/ 696807 h 917742"/>
                <a:gd name="connsiteX72" fmla="*/ 192726 w 1045624"/>
                <a:gd name="connsiteY72" fmla="*/ 707264 h 917742"/>
                <a:gd name="connsiteX73" fmla="*/ 181141 w 1045624"/>
                <a:gd name="connsiteY73" fmla="*/ 714259 h 917742"/>
                <a:gd name="connsiteX74" fmla="*/ 156919 w 1045624"/>
                <a:gd name="connsiteY74" fmla="*/ 716291 h 917742"/>
                <a:gd name="connsiteX75" fmla="*/ 139843 w 1045624"/>
                <a:gd name="connsiteY75" fmla="*/ 704856 h 917742"/>
                <a:gd name="connsiteX76" fmla="*/ 124422 w 1045624"/>
                <a:gd name="connsiteY76" fmla="*/ 675895 h 917742"/>
                <a:gd name="connsiteX77" fmla="*/ 101027 w 1045624"/>
                <a:gd name="connsiteY77" fmla="*/ 614436 h 917742"/>
                <a:gd name="connsiteX78" fmla="*/ 86734 w 1045624"/>
                <a:gd name="connsiteY78" fmla="*/ 613233 h 917742"/>
                <a:gd name="connsiteX79" fmla="*/ 77181 w 1045624"/>
                <a:gd name="connsiteY79" fmla="*/ 627375 h 917742"/>
                <a:gd name="connsiteX80" fmla="*/ 65521 w 1045624"/>
                <a:gd name="connsiteY80" fmla="*/ 649040 h 917742"/>
                <a:gd name="connsiteX81" fmla="*/ 23395 w 1045624"/>
                <a:gd name="connsiteY81" fmla="*/ 877723 h 917742"/>
                <a:gd name="connsiteX82" fmla="*/ 7974 w 1045624"/>
                <a:gd name="connsiteY82" fmla="*/ 873736 h 917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045624" h="917742">
                  <a:moveTo>
                    <a:pt x="7974" y="873736"/>
                  </a:moveTo>
                  <a:cubicBezTo>
                    <a:pt x="6695" y="889232"/>
                    <a:pt x="5943" y="902773"/>
                    <a:pt x="5642" y="913078"/>
                  </a:cubicBezTo>
                  <a:cubicBezTo>
                    <a:pt x="54914" y="855381"/>
                    <a:pt x="90119" y="828902"/>
                    <a:pt x="123971" y="815963"/>
                  </a:cubicBezTo>
                  <a:cubicBezTo>
                    <a:pt x="128183" y="814459"/>
                    <a:pt x="132396" y="813255"/>
                    <a:pt x="136608" y="812277"/>
                  </a:cubicBezTo>
                  <a:cubicBezTo>
                    <a:pt x="140821" y="811224"/>
                    <a:pt x="144958" y="810096"/>
                    <a:pt x="149096" y="809344"/>
                  </a:cubicBezTo>
                  <a:cubicBezTo>
                    <a:pt x="157370" y="807764"/>
                    <a:pt x="165720" y="807237"/>
                    <a:pt x="174070" y="807012"/>
                  </a:cubicBezTo>
                  <a:cubicBezTo>
                    <a:pt x="190620" y="805733"/>
                    <a:pt x="207771" y="807764"/>
                    <a:pt x="224471" y="808290"/>
                  </a:cubicBezTo>
                  <a:cubicBezTo>
                    <a:pt x="227254" y="807764"/>
                    <a:pt x="233723" y="819273"/>
                    <a:pt x="241998" y="833566"/>
                  </a:cubicBezTo>
                  <a:cubicBezTo>
                    <a:pt x="250273" y="848009"/>
                    <a:pt x="260353" y="864709"/>
                    <a:pt x="269531" y="875241"/>
                  </a:cubicBezTo>
                  <a:cubicBezTo>
                    <a:pt x="278783" y="879378"/>
                    <a:pt x="285252" y="874488"/>
                    <a:pt x="289691" y="865386"/>
                  </a:cubicBezTo>
                  <a:cubicBezTo>
                    <a:pt x="294204" y="856359"/>
                    <a:pt x="296386" y="842442"/>
                    <a:pt x="298116" y="828827"/>
                  </a:cubicBezTo>
                  <a:cubicBezTo>
                    <a:pt x="299846" y="815211"/>
                    <a:pt x="301049" y="801746"/>
                    <a:pt x="303532" y="792794"/>
                  </a:cubicBezTo>
                  <a:cubicBezTo>
                    <a:pt x="304811" y="788280"/>
                    <a:pt x="306391" y="784896"/>
                    <a:pt x="308572" y="783165"/>
                  </a:cubicBezTo>
                  <a:cubicBezTo>
                    <a:pt x="310754" y="781360"/>
                    <a:pt x="313462" y="781059"/>
                    <a:pt x="317223" y="783015"/>
                  </a:cubicBezTo>
                  <a:cubicBezTo>
                    <a:pt x="348893" y="797759"/>
                    <a:pt x="381013" y="805131"/>
                    <a:pt x="411480" y="806184"/>
                  </a:cubicBezTo>
                  <a:cubicBezTo>
                    <a:pt x="426675" y="806635"/>
                    <a:pt x="441946" y="806034"/>
                    <a:pt x="456163" y="803401"/>
                  </a:cubicBezTo>
                  <a:cubicBezTo>
                    <a:pt x="463385" y="802197"/>
                    <a:pt x="470531" y="800768"/>
                    <a:pt x="477602" y="799038"/>
                  </a:cubicBezTo>
                  <a:cubicBezTo>
                    <a:pt x="484749" y="797383"/>
                    <a:pt x="491368" y="794975"/>
                    <a:pt x="498063" y="792568"/>
                  </a:cubicBezTo>
                  <a:cubicBezTo>
                    <a:pt x="504758" y="790161"/>
                    <a:pt x="511378" y="787453"/>
                    <a:pt x="517847" y="784594"/>
                  </a:cubicBezTo>
                  <a:cubicBezTo>
                    <a:pt x="524317" y="781661"/>
                    <a:pt x="530410" y="778200"/>
                    <a:pt x="536579" y="774740"/>
                  </a:cubicBezTo>
                  <a:cubicBezTo>
                    <a:pt x="542672" y="771205"/>
                    <a:pt x="548690" y="767519"/>
                    <a:pt x="554557" y="763682"/>
                  </a:cubicBezTo>
                  <a:cubicBezTo>
                    <a:pt x="560274" y="759620"/>
                    <a:pt x="565841" y="755332"/>
                    <a:pt x="571332" y="750894"/>
                  </a:cubicBezTo>
                  <a:cubicBezTo>
                    <a:pt x="576749" y="746455"/>
                    <a:pt x="582240" y="741942"/>
                    <a:pt x="587355" y="737203"/>
                  </a:cubicBezTo>
                  <a:cubicBezTo>
                    <a:pt x="592245" y="732464"/>
                    <a:pt x="596984" y="727649"/>
                    <a:pt x="601648" y="722760"/>
                  </a:cubicBezTo>
                  <a:cubicBezTo>
                    <a:pt x="606236" y="717795"/>
                    <a:pt x="610900" y="712830"/>
                    <a:pt x="615113" y="707564"/>
                  </a:cubicBezTo>
                  <a:cubicBezTo>
                    <a:pt x="619326" y="702298"/>
                    <a:pt x="623463" y="696958"/>
                    <a:pt x="627450" y="691617"/>
                  </a:cubicBezTo>
                  <a:cubicBezTo>
                    <a:pt x="659420" y="648212"/>
                    <a:pt x="680935" y="599015"/>
                    <a:pt x="698537" y="550946"/>
                  </a:cubicBezTo>
                  <a:cubicBezTo>
                    <a:pt x="716215" y="502727"/>
                    <a:pt x="730057" y="455486"/>
                    <a:pt x="748712" y="412382"/>
                  </a:cubicBezTo>
                  <a:cubicBezTo>
                    <a:pt x="754204" y="403130"/>
                    <a:pt x="855306" y="476624"/>
                    <a:pt x="885245" y="474744"/>
                  </a:cubicBezTo>
                  <a:cubicBezTo>
                    <a:pt x="896454" y="468124"/>
                    <a:pt x="904578" y="460300"/>
                    <a:pt x="911875" y="452327"/>
                  </a:cubicBezTo>
                  <a:cubicBezTo>
                    <a:pt x="915486" y="448264"/>
                    <a:pt x="919021" y="444278"/>
                    <a:pt x="922482" y="440366"/>
                  </a:cubicBezTo>
                  <a:cubicBezTo>
                    <a:pt x="925942" y="436454"/>
                    <a:pt x="929402" y="432693"/>
                    <a:pt x="933164" y="429082"/>
                  </a:cubicBezTo>
                  <a:cubicBezTo>
                    <a:pt x="948434" y="414639"/>
                    <a:pt x="968369" y="404183"/>
                    <a:pt x="1010269" y="405462"/>
                  </a:cubicBezTo>
                  <a:cubicBezTo>
                    <a:pt x="1034642" y="412683"/>
                    <a:pt x="976794" y="362809"/>
                    <a:pt x="962125" y="337308"/>
                  </a:cubicBezTo>
                  <a:cubicBezTo>
                    <a:pt x="957311" y="326626"/>
                    <a:pt x="955129" y="317449"/>
                    <a:pt x="955054" y="309475"/>
                  </a:cubicBezTo>
                  <a:cubicBezTo>
                    <a:pt x="954979" y="301501"/>
                    <a:pt x="957160" y="294355"/>
                    <a:pt x="961147" y="287208"/>
                  </a:cubicBezTo>
                  <a:cubicBezTo>
                    <a:pt x="965059" y="280212"/>
                    <a:pt x="970776" y="273141"/>
                    <a:pt x="977396" y="265920"/>
                  </a:cubicBezTo>
                  <a:cubicBezTo>
                    <a:pt x="980706" y="262234"/>
                    <a:pt x="984316" y="258548"/>
                    <a:pt x="988078" y="254561"/>
                  </a:cubicBezTo>
                  <a:cubicBezTo>
                    <a:pt x="991914" y="250574"/>
                    <a:pt x="995449" y="247038"/>
                    <a:pt x="999286" y="243202"/>
                  </a:cubicBezTo>
                  <a:cubicBezTo>
                    <a:pt x="1014105" y="228157"/>
                    <a:pt x="1029225" y="212209"/>
                    <a:pt x="1038102" y="193553"/>
                  </a:cubicBezTo>
                  <a:cubicBezTo>
                    <a:pt x="1047054" y="174973"/>
                    <a:pt x="1049912" y="153609"/>
                    <a:pt x="1039757" y="130139"/>
                  </a:cubicBezTo>
                  <a:cubicBezTo>
                    <a:pt x="1023885" y="103961"/>
                    <a:pt x="1021929" y="82747"/>
                    <a:pt x="1019446" y="62813"/>
                  </a:cubicBezTo>
                  <a:cubicBezTo>
                    <a:pt x="1018243" y="52883"/>
                    <a:pt x="1016964" y="43330"/>
                    <a:pt x="1013428" y="34528"/>
                  </a:cubicBezTo>
                  <a:cubicBezTo>
                    <a:pt x="1009968" y="25727"/>
                    <a:pt x="1004552" y="17302"/>
                    <a:pt x="994848" y="10231"/>
                  </a:cubicBezTo>
                  <a:cubicBezTo>
                    <a:pt x="975515" y="8576"/>
                    <a:pt x="956257" y="6996"/>
                    <a:pt x="937226" y="5642"/>
                  </a:cubicBezTo>
                  <a:cubicBezTo>
                    <a:pt x="938429" y="11509"/>
                    <a:pt x="939407" y="18204"/>
                    <a:pt x="939934" y="25501"/>
                  </a:cubicBezTo>
                  <a:cubicBezTo>
                    <a:pt x="940535" y="32873"/>
                    <a:pt x="940460" y="40847"/>
                    <a:pt x="940159" y="49122"/>
                  </a:cubicBezTo>
                  <a:cubicBezTo>
                    <a:pt x="939332" y="65671"/>
                    <a:pt x="936624" y="83349"/>
                    <a:pt x="932035" y="100876"/>
                  </a:cubicBezTo>
                  <a:cubicBezTo>
                    <a:pt x="923083" y="136157"/>
                    <a:pt x="905932" y="170158"/>
                    <a:pt x="887351" y="201603"/>
                  </a:cubicBezTo>
                  <a:cubicBezTo>
                    <a:pt x="877798" y="217926"/>
                    <a:pt x="868395" y="232670"/>
                    <a:pt x="860195" y="246060"/>
                  </a:cubicBezTo>
                  <a:cubicBezTo>
                    <a:pt x="852071" y="259225"/>
                    <a:pt x="844774" y="272088"/>
                    <a:pt x="837778" y="285553"/>
                  </a:cubicBezTo>
                  <a:cubicBezTo>
                    <a:pt x="823937" y="312409"/>
                    <a:pt x="811976" y="340467"/>
                    <a:pt x="802272" y="369955"/>
                  </a:cubicBezTo>
                  <a:cubicBezTo>
                    <a:pt x="799640" y="374620"/>
                    <a:pt x="751119" y="359048"/>
                    <a:pt x="748562" y="363486"/>
                  </a:cubicBezTo>
                  <a:cubicBezTo>
                    <a:pt x="748938" y="382368"/>
                    <a:pt x="722384" y="377929"/>
                    <a:pt x="693497" y="373265"/>
                  </a:cubicBezTo>
                  <a:cubicBezTo>
                    <a:pt x="664536" y="368752"/>
                    <a:pt x="632716" y="363637"/>
                    <a:pt x="621131" y="382142"/>
                  </a:cubicBezTo>
                  <a:cubicBezTo>
                    <a:pt x="596683" y="420507"/>
                    <a:pt x="572310" y="455862"/>
                    <a:pt x="541242" y="494302"/>
                  </a:cubicBezTo>
                  <a:cubicBezTo>
                    <a:pt x="536729" y="500094"/>
                    <a:pt x="540791" y="514387"/>
                    <a:pt x="544552" y="529131"/>
                  </a:cubicBezTo>
                  <a:cubicBezTo>
                    <a:pt x="548314" y="543875"/>
                    <a:pt x="551774" y="558995"/>
                    <a:pt x="546433" y="564562"/>
                  </a:cubicBezTo>
                  <a:cubicBezTo>
                    <a:pt x="533569" y="578855"/>
                    <a:pt x="524467" y="596834"/>
                    <a:pt x="515290" y="615414"/>
                  </a:cubicBezTo>
                  <a:cubicBezTo>
                    <a:pt x="510551" y="624516"/>
                    <a:pt x="505887" y="633919"/>
                    <a:pt x="500771" y="642871"/>
                  </a:cubicBezTo>
                  <a:cubicBezTo>
                    <a:pt x="495355" y="651597"/>
                    <a:pt x="489563" y="660022"/>
                    <a:pt x="483018" y="667545"/>
                  </a:cubicBezTo>
                  <a:cubicBezTo>
                    <a:pt x="469478" y="681988"/>
                    <a:pt x="452853" y="692670"/>
                    <a:pt x="430812" y="692971"/>
                  </a:cubicBezTo>
                  <a:cubicBezTo>
                    <a:pt x="425321" y="693121"/>
                    <a:pt x="419679" y="692745"/>
                    <a:pt x="413661" y="691541"/>
                  </a:cubicBezTo>
                  <a:cubicBezTo>
                    <a:pt x="407568" y="690263"/>
                    <a:pt x="401174" y="688231"/>
                    <a:pt x="394479" y="685524"/>
                  </a:cubicBezTo>
                  <a:cubicBezTo>
                    <a:pt x="381089" y="679882"/>
                    <a:pt x="366796" y="671682"/>
                    <a:pt x="350999" y="658593"/>
                  </a:cubicBezTo>
                  <a:cubicBezTo>
                    <a:pt x="333246" y="643247"/>
                    <a:pt x="319179" y="632866"/>
                    <a:pt x="307369" y="626096"/>
                  </a:cubicBezTo>
                  <a:cubicBezTo>
                    <a:pt x="295483" y="619100"/>
                    <a:pt x="286005" y="616166"/>
                    <a:pt x="277956" y="616392"/>
                  </a:cubicBezTo>
                  <a:cubicBezTo>
                    <a:pt x="269831" y="616317"/>
                    <a:pt x="263136" y="619175"/>
                    <a:pt x="257118" y="624516"/>
                  </a:cubicBezTo>
                  <a:cubicBezTo>
                    <a:pt x="254109" y="627300"/>
                    <a:pt x="251176" y="630083"/>
                    <a:pt x="248392" y="633543"/>
                  </a:cubicBezTo>
                  <a:cubicBezTo>
                    <a:pt x="245534" y="636928"/>
                    <a:pt x="242826" y="640765"/>
                    <a:pt x="240042" y="644977"/>
                  </a:cubicBezTo>
                  <a:cubicBezTo>
                    <a:pt x="234325" y="653779"/>
                    <a:pt x="228608" y="662580"/>
                    <a:pt x="222966" y="671306"/>
                  </a:cubicBezTo>
                  <a:cubicBezTo>
                    <a:pt x="217024" y="680709"/>
                    <a:pt x="210554" y="689209"/>
                    <a:pt x="203558" y="696807"/>
                  </a:cubicBezTo>
                  <a:cubicBezTo>
                    <a:pt x="200098" y="700568"/>
                    <a:pt x="196487" y="704179"/>
                    <a:pt x="192726" y="707264"/>
                  </a:cubicBezTo>
                  <a:cubicBezTo>
                    <a:pt x="188965" y="710047"/>
                    <a:pt x="185128" y="712454"/>
                    <a:pt x="181141" y="714259"/>
                  </a:cubicBezTo>
                  <a:cubicBezTo>
                    <a:pt x="173243" y="717870"/>
                    <a:pt x="165043" y="719375"/>
                    <a:pt x="156919" y="716291"/>
                  </a:cubicBezTo>
                  <a:cubicBezTo>
                    <a:pt x="151277" y="716516"/>
                    <a:pt x="145410" y="712003"/>
                    <a:pt x="139843" y="704856"/>
                  </a:cubicBezTo>
                  <a:cubicBezTo>
                    <a:pt x="134276" y="697484"/>
                    <a:pt x="129086" y="686953"/>
                    <a:pt x="124422" y="675895"/>
                  </a:cubicBezTo>
                  <a:cubicBezTo>
                    <a:pt x="114793" y="654230"/>
                    <a:pt x="108249" y="627450"/>
                    <a:pt x="101027" y="614436"/>
                  </a:cubicBezTo>
                  <a:cubicBezTo>
                    <a:pt x="96814" y="606613"/>
                    <a:pt x="92527" y="606688"/>
                    <a:pt x="86734" y="613233"/>
                  </a:cubicBezTo>
                  <a:cubicBezTo>
                    <a:pt x="83876" y="616467"/>
                    <a:pt x="80641" y="621357"/>
                    <a:pt x="77181" y="627375"/>
                  </a:cubicBezTo>
                  <a:cubicBezTo>
                    <a:pt x="73720" y="633317"/>
                    <a:pt x="69809" y="640615"/>
                    <a:pt x="65521" y="649040"/>
                  </a:cubicBezTo>
                  <a:cubicBezTo>
                    <a:pt x="56193" y="710649"/>
                    <a:pt x="42878" y="794524"/>
                    <a:pt x="23395" y="877723"/>
                  </a:cubicBezTo>
                  <a:cubicBezTo>
                    <a:pt x="19634" y="876745"/>
                    <a:pt x="13616" y="875541"/>
                    <a:pt x="7974" y="873736"/>
                  </a:cubicBezTo>
                  <a:close/>
                </a:path>
              </a:pathLst>
            </a:custGeom>
            <a:solidFill>
              <a:srgbClr val="E4A86A"/>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82AFDF6D-28F2-4065-B9F2-B90E175234D0}"/>
                </a:ext>
              </a:extLst>
            </p:cNvPr>
            <p:cNvSpPr/>
            <p:nvPr/>
          </p:nvSpPr>
          <p:spPr>
            <a:xfrm>
              <a:off x="3168230" y="6400155"/>
              <a:ext cx="82757" cy="300934"/>
            </a:xfrm>
            <a:custGeom>
              <a:avLst/>
              <a:gdLst>
                <a:gd name="connsiteX0" fmla="*/ 52020 w 82747"/>
                <a:gd name="connsiteY0" fmla="*/ 61910 h 300899"/>
                <a:gd name="connsiteX1" fmla="*/ 16740 w 82747"/>
                <a:gd name="connsiteY1" fmla="*/ 204386 h 300899"/>
                <a:gd name="connsiteX2" fmla="*/ 5908 w 82747"/>
                <a:gd name="connsiteY2" fmla="*/ 286005 h 300899"/>
                <a:gd name="connsiteX3" fmla="*/ 8164 w 82747"/>
                <a:gd name="connsiteY3" fmla="*/ 296837 h 300899"/>
                <a:gd name="connsiteX4" fmla="*/ 16740 w 82747"/>
                <a:gd name="connsiteY4" fmla="*/ 228608 h 300899"/>
                <a:gd name="connsiteX5" fmla="*/ 31559 w 82747"/>
                <a:gd name="connsiteY5" fmla="*/ 233047 h 300899"/>
                <a:gd name="connsiteX6" fmla="*/ 80681 w 82747"/>
                <a:gd name="connsiteY6" fmla="*/ 5642 h 300899"/>
                <a:gd name="connsiteX7" fmla="*/ 52020 w 82747"/>
                <a:gd name="connsiteY7" fmla="*/ 61910 h 300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747" h="300899">
                  <a:moveTo>
                    <a:pt x="52020" y="61910"/>
                  </a:moveTo>
                  <a:cubicBezTo>
                    <a:pt x="35170" y="118479"/>
                    <a:pt x="23811" y="166472"/>
                    <a:pt x="16740" y="204386"/>
                  </a:cubicBezTo>
                  <a:cubicBezTo>
                    <a:pt x="9669" y="242299"/>
                    <a:pt x="6735" y="270057"/>
                    <a:pt x="5908" y="286005"/>
                  </a:cubicBezTo>
                  <a:cubicBezTo>
                    <a:pt x="5080" y="301952"/>
                    <a:pt x="6284" y="306014"/>
                    <a:pt x="8164" y="296837"/>
                  </a:cubicBezTo>
                  <a:cubicBezTo>
                    <a:pt x="10120" y="287660"/>
                    <a:pt x="12527" y="265167"/>
                    <a:pt x="16740" y="228608"/>
                  </a:cubicBezTo>
                  <a:cubicBezTo>
                    <a:pt x="22156" y="230263"/>
                    <a:pt x="27873" y="231918"/>
                    <a:pt x="31559" y="233047"/>
                  </a:cubicBezTo>
                  <a:cubicBezTo>
                    <a:pt x="53299" y="150525"/>
                    <a:pt x="69322" y="66198"/>
                    <a:pt x="80681" y="5642"/>
                  </a:cubicBezTo>
                  <a:cubicBezTo>
                    <a:pt x="72557" y="21063"/>
                    <a:pt x="63003" y="40170"/>
                    <a:pt x="52020" y="61910"/>
                  </a:cubicBezTo>
                  <a:close/>
                </a:path>
              </a:pathLst>
            </a:custGeom>
            <a:solidFill>
              <a:srgbClr val="E4AD75"/>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172FB6EC-1E2E-4317-813E-9AE0A7AEEE93}"/>
                </a:ext>
              </a:extLst>
            </p:cNvPr>
            <p:cNvSpPr/>
            <p:nvPr/>
          </p:nvSpPr>
          <p:spPr>
            <a:xfrm>
              <a:off x="3184559" y="5779478"/>
              <a:ext cx="1166119" cy="1000606"/>
            </a:xfrm>
            <a:custGeom>
              <a:avLst/>
              <a:gdLst>
                <a:gd name="connsiteX0" fmla="*/ 5678 w 1165984"/>
                <a:gd name="connsiteY0" fmla="*/ 932712 h 1000489"/>
                <a:gd name="connsiteX1" fmla="*/ 29825 w 1165984"/>
                <a:gd name="connsiteY1" fmla="*/ 946704 h 1000489"/>
                <a:gd name="connsiteX2" fmla="*/ 74885 w 1165984"/>
                <a:gd name="connsiteY2" fmla="*/ 930305 h 1000489"/>
                <a:gd name="connsiteX3" fmla="*/ 95797 w 1165984"/>
                <a:gd name="connsiteY3" fmla="*/ 928048 h 1000489"/>
                <a:gd name="connsiteX4" fmla="*/ 115958 w 1165984"/>
                <a:gd name="connsiteY4" fmla="*/ 928951 h 1000489"/>
                <a:gd name="connsiteX5" fmla="*/ 135892 w 1165984"/>
                <a:gd name="connsiteY5" fmla="*/ 933991 h 1000489"/>
                <a:gd name="connsiteX6" fmla="*/ 155601 w 1165984"/>
                <a:gd name="connsiteY6" fmla="*/ 942190 h 1000489"/>
                <a:gd name="connsiteX7" fmla="*/ 175536 w 1165984"/>
                <a:gd name="connsiteY7" fmla="*/ 954151 h 1000489"/>
                <a:gd name="connsiteX8" fmla="*/ 185691 w 1165984"/>
                <a:gd name="connsiteY8" fmla="*/ 961523 h 1000489"/>
                <a:gd name="connsiteX9" fmla="*/ 195771 w 1165984"/>
                <a:gd name="connsiteY9" fmla="*/ 969422 h 1000489"/>
                <a:gd name="connsiteX10" fmla="*/ 248128 w 1165984"/>
                <a:gd name="connsiteY10" fmla="*/ 976418 h 1000489"/>
                <a:gd name="connsiteX11" fmla="*/ 261367 w 1165984"/>
                <a:gd name="connsiteY11" fmla="*/ 998308 h 1000489"/>
                <a:gd name="connsiteX12" fmla="*/ 281226 w 1165984"/>
                <a:gd name="connsiteY12" fmla="*/ 992065 h 1000489"/>
                <a:gd name="connsiteX13" fmla="*/ 299431 w 1165984"/>
                <a:gd name="connsiteY13" fmla="*/ 980329 h 1000489"/>
                <a:gd name="connsiteX14" fmla="*/ 316507 w 1165984"/>
                <a:gd name="connsiteY14" fmla="*/ 965585 h 1000489"/>
                <a:gd name="connsiteX15" fmla="*/ 324782 w 1165984"/>
                <a:gd name="connsiteY15" fmla="*/ 957687 h 1000489"/>
                <a:gd name="connsiteX16" fmla="*/ 332680 w 1165984"/>
                <a:gd name="connsiteY16" fmla="*/ 949337 h 1000489"/>
                <a:gd name="connsiteX17" fmla="*/ 364651 w 1165984"/>
                <a:gd name="connsiteY17" fmla="*/ 919924 h 1000489"/>
                <a:gd name="connsiteX18" fmla="*/ 401962 w 1165984"/>
                <a:gd name="connsiteY18" fmla="*/ 905707 h 1000489"/>
                <a:gd name="connsiteX19" fmla="*/ 432278 w 1165984"/>
                <a:gd name="connsiteY19" fmla="*/ 933013 h 1000489"/>
                <a:gd name="connsiteX20" fmla="*/ 458832 w 1165984"/>
                <a:gd name="connsiteY20" fmla="*/ 961899 h 1000489"/>
                <a:gd name="connsiteX21" fmla="*/ 480422 w 1165984"/>
                <a:gd name="connsiteY21" fmla="*/ 905857 h 1000489"/>
                <a:gd name="connsiteX22" fmla="*/ 486515 w 1165984"/>
                <a:gd name="connsiteY22" fmla="*/ 872909 h 1000489"/>
                <a:gd name="connsiteX23" fmla="*/ 487342 w 1165984"/>
                <a:gd name="connsiteY23" fmla="*/ 834017 h 1000489"/>
                <a:gd name="connsiteX24" fmla="*/ 527964 w 1165984"/>
                <a:gd name="connsiteY24" fmla="*/ 841615 h 1000489"/>
                <a:gd name="connsiteX25" fmla="*/ 580546 w 1165984"/>
                <a:gd name="connsiteY25" fmla="*/ 862377 h 1000489"/>
                <a:gd name="connsiteX26" fmla="*/ 657576 w 1165984"/>
                <a:gd name="connsiteY26" fmla="*/ 844248 h 1000489"/>
                <a:gd name="connsiteX27" fmla="*/ 676307 w 1165984"/>
                <a:gd name="connsiteY27" fmla="*/ 837703 h 1000489"/>
                <a:gd name="connsiteX28" fmla="*/ 693759 w 1165984"/>
                <a:gd name="connsiteY28" fmla="*/ 830858 h 1000489"/>
                <a:gd name="connsiteX29" fmla="*/ 727761 w 1165984"/>
                <a:gd name="connsiteY29" fmla="*/ 815813 h 1000489"/>
                <a:gd name="connsiteX30" fmla="*/ 850603 w 1165984"/>
                <a:gd name="connsiteY30" fmla="*/ 740814 h 1000489"/>
                <a:gd name="connsiteX31" fmla="*/ 855944 w 1165984"/>
                <a:gd name="connsiteY31" fmla="*/ 714184 h 1000489"/>
                <a:gd name="connsiteX32" fmla="*/ 860382 w 1165984"/>
                <a:gd name="connsiteY32" fmla="*/ 687931 h 1000489"/>
                <a:gd name="connsiteX33" fmla="*/ 878210 w 1165984"/>
                <a:gd name="connsiteY33" fmla="*/ 674240 h 1000489"/>
                <a:gd name="connsiteX34" fmla="*/ 889945 w 1165984"/>
                <a:gd name="connsiteY34" fmla="*/ 658217 h 1000489"/>
                <a:gd name="connsiteX35" fmla="*/ 897167 w 1165984"/>
                <a:gd name="connsiteY35" fmla="*/ 640238 h 1000489"/>
                <a:gd name="connsiteX36" fmla="*/ 900702 w 1165984"/>
                <a:gd name="connsiteY36" fmla="*/ 620906 h 1000489"/>
                <a:gd name="connsiteX37" fmla="*/ 904163 w 1165984"/>
                <a:gd name="connsiteY37" fmla="*/ 535525 h 1000489"/>
                <a:gd name="connsiteX38" fmla="*/ 913415 w 1165984"/>
                <a:gd name="connsiteY38" fmla="*/ 512883 h 1000489"/>
                <a:gd name="connsiteX39" fmla="*/ 929438 w 1165984"/>
                <a:gd name="connsiteY39" fmla="*/ 495280 h 1000489"/>
                <a:gd name="connsiteX40" fmla="*/ 973370 w 1165984"/>
                <a:gd name="connsiteY40" fmla="*/ 467673 h 1000489"/>
                <a:gd name="connsiteX41" fmla="*/ 1040094 w 1165984"/>
                <a:gd name="connsiteY41" fmla="*/ 398541 h 1000489"/>
                <a:gd name="connsiteX42" fmla="*/ 1047316 w 1165984"/>
                <a:gd name="connsiteY42" fmla="*/ 386881 h 1000489"/>
                <a:gd name="connsiteX43" fmla="*/ 1075826 w 1165984"/>
                <a:gd name="connsiteY43" fmla="*/ 384850 h 1000489"/>
                <a:gd name="connsiteX44" fmla="*/ 1112084 w 1165984"/>
                <a:gd name="connsiteY44" fmla="*/ 369880 h 1000489"/>
                <a:gd name="connsiteX45" fmla="*/ 1110429 w 1165984"/>
                <a:gd name="connsiteY45" fmla="*/ 354760 h 1000489"/>
                <a:gd name="connsiteX46" fmla="*/ 1110655 w 1165984"/>
                <a:gd name="connsiteY46" fmla="*/ 339113 h 1000489"/>
                <a:gd name="connsiteX47" fmla="*/ 1112460 w 1165984"/>
                <a:gd name="connsiteY47" fmla="*/ 323241 h 1000489"/>
                <a:gd name="connsiteX48" fmla="*/ 1115620 w 1165984"/>
                <a:gd name="connsiteY48" fmla="*/ 306917 h 1000489"/>
                <a:gd name="connsiteX49" fmla="*/ 1132470 w 1165984"/>
                <a:gd name="connsiteY49" fmla="*/ 248693 h 1000489"/>
                <a:gd name="connsiteX50" fmla="*/ 1164366 w 1165984"/>
                <a:gd name="connsiteY50" fmla="*/ 137060 h 1000489"/>
                <a:gd name="connsiteX51" fmla="*/ 1153834 w 1165984"/>
                <a:gd name="connsiteY51" fmla="*/ 109001 h 1000489"/>
                <a:gd name="connsiteX52" fmla="*/ 1141422 w 1165984"/>
                <a:gd name="connsiteY52" fmla="*/ 82296 h 1000489"/>
                <a:gd name="connsiteX53" fmla="*/ 1130740 w 1165984"/>
                <a:gd name="connsiteY53" fmla="*/ 44608 h 1000489"/>
                <a:gd name="connsiteX54" fmla="*/ 1129687 w 1165984"/>
                <a:gd name="connsiteY54" fmla="*/ 15421 h 1000489"/>
                <a:gd name="connsiteX55" fmla="*/ 1038740 w 1165984"/>
                <a:gd name="connsiteY55" fmla="*/ 9704 h 1000489"/>
                <a:gd name="connsiteX56" fmla="*/ 995335 w 1165984"/>
                <a:gd name="connsiteY56" fmla="*/ 5642 h 1000489"/>
                <a:gd name="connsiteX57" fmla="*/ 1013916 w 1165984"/>
                <a:gd name="connsiteY57" fmla="*/ 29940 h 1000489"/>
                <a:gd name="connsiteX58" fmla="*/ 1019934 w 1165984"/>
                <a:gd name="connsiteY58" fmla="*/ 58224 h 1000489"/>
                <a:gd name="connsiteX59" fmla="*/ 1040245 w 1165984"/>
                <a:gd name="connsiteY59" fmla="*/ 125550 h 1000489"/>
                <a:gd name="connsiteX60" fmla="*/ 1038589 w 1165984"/>
                <a:gd name="connsiteY60" fmla="*/ 188965 h 1000489"/>
                <a:gd name="connsiteX61" fmla="*/ 999774 w 1165984"/>
                <a:gd name="connsiteY61" fmla="*/ 238613 h 1000489"/>
                <a:gd name="connsiteX62" fmla="*/ 988565 w 1165984"/>
                <a:gd name="connsiteY62" fmla="*/ 249972 h 1000489"/>
                <a:gd name="connsiteX63" fmla="*/ 977883 w 1165984"/>
                <a:gd name="connsiteY63" fmla="*/ 261331 h 1000489"/>
                <a:gd name="connsiteX64" fmla="*/ 961635 w 1165984"/>
                <a:gd name="connsiteY64" fmla="*/ 282620 h 1000489"/>
                <a:gd name="connsiteX65" fmla="*/ 955541 w 1165984"/>
                <a:gd name="connsiteY65" fmla="*/ 304886 h 1000489"/>
                <a:gd name="connsiteX66" fmla="*/ 962613 w 1165984"/>
                <a:gd name="connsiteY66" fmla="*/ 332719 h 1000489"/>
                <a:gd name="connsiteX67" fmla="*/ 1010756 w 1165984"/>
                <a:gd name="connsiteY67" fmla="*/ 400873 h 1000489"/>
                <a:gd name="connsiteX68" fmla="*/ 933651 w 1165984"/>
                <a:gd name="connsiteY68" fmla="*/ 424494 h 1000489"/>
                <a:gd name="connsiteX69" fmla="*/ 922969 w 1165984"/>
                <a:gd name="connsiteY69" fmla="*/ 435777 h 1000489"/>
                <a:gd name="connsiteX70" fmla="*/ 912362 w 1165984"/>
                <a:gd name="connsiteY70" fmla="*/ 447738 h 1000489"/>
                <a:gd name="connsiteX71" fmla="*/ 885733 w 1165984"/>
                <a:gd name="connsiteY71" fmla="*/ 470155 h 1000489"/>
                <a:gd name="connsiteX72" fmla="*/ 749200 w 1165984"/>
                <a:gd name="connsiteY72" fmla="*/ 407794 h 1000489"/>
                <a:gd name="connsiteX73" fmla="*/ 699025 w 1165984"/>
                <a:gd name="connsiteY73" fmla="*/ 546358 h 1000489"/>
                <a:gd name="connsiteX74" fmla="*/ 627937 w 1165984"/>
                <a:gd name="connsiteY74" fmla="*/ 687028 h 1000489"/>
                <a:gd name="connsiteX75" fmla="*/ 615601 w 1165984"/>
                <a:gd name="connsiteY75" fmla="*/ 702976 h 1000489"/>
                <a:gd name="connsiteX76" fmla="*/ 602135 w 1165984"/>
                <a:gd name="connsiteY76" fmla="*/ 718171 h 1000489"/>
                <a:gd name="connsiteX77" fmla="*/ 587843 w 1165984"/>
                <a:gd name="connsiteY77" fmla="*/ 732614 h 1000489"/>
                <a:gd name="connsiteX78" fmla="*/ 571820 w 1165984"/>
                <a:gd name="connsiteY78" fmla="*/ 746305 h 1000489"/>
                <a:gd name="connsiteX79" fmla="*/ 555045 w 1165984"/>
                <a:gd name="connsiteY79" fmla="*/ 759094 h 1000489"/>
                <a:gd name="connsiteX80" fmla="*/ 537066 w 1165984"/>
                <a:gd name="connsiteY80" fmla="*/ 770151 h 1000489"/>
                <a:gd name="connsiteX81" fmla="*/ 518335 w 1165984"/>
                <a:gd name="connsiteY81" fmla="*/ 780006 h 1000489"/>
                <a:gd name="connsiteX82" fmla="*/ 498551 w 1165984"/>
                <a:gd name="connsiteY82" fmla="*/ 787980 h 1000489"/>
                <a:gd name="connsiteX83" fmla="*/ 478089 w 1165984"/>
                <a:gd name="connsiteY83" fmla="*/ 794449 h 1000489"/>
                <a:gd name="connsiteX84" fmla="*/ 456651 w 1165984"/>
                <a:gd name="connsiteY84" fmla="*/ 798812 h 1000489"/>
                <a:gd name="connsiteX85" fmla="*/ 411967 w 1165984"/>
                <a:gd name="connsiteY85" fmla="*/ 801595 h 1000489"/>
                <a:gd name="connsiteX86" fmla="*/ 317710 w 1165984"/>
                <a:gd name="connsiteY86" fmla="*/ 778426 h 1000489"/>
                <a:gd name="connsiteX87" fmla="*/ 309060 w 1165984"/>
                <a:gd name="connsiteY87" fmla="*/ 778577 h 1000489"/>
                <a:gd name="connsiteX88" fmla="*/ 304019 w 1165984"/>
                <a:gd name="connsiteY88" fmla="*/ 788206 h 1000489"/>
                <a:gd name="connsiteX89" fmla="*/ 298603 w 1165984"/>
                <a:gd name="connsiteY89" fmla="*/ 824238 h 1000489"/>
                <a:gd name="connsiteX90" fmla="*/ 290178 w 1165984"/>
                <a:gd name="connsiteY90" fmla="*/ 860797 h 1000489"/>
                <a:gd name="connsiteX91" fmla="*/ 270018 w 1165984"/>
                <a:gd name="connsiteY91" fmla="*/ 870652 h 1000489"/>
                <a:gd name="connsiteX92" fmla="*/ 242486 w 1165984"/>
                <a:gd name="connsiteY92" fmla="*/ 828977 h 1000489"/>
                <a:gd name="connsiteX93" fmla="*/ 224958 w 1165984"/>
                <a:gd name="connsiteY93" fmla="*/ 803702 h 1000489"/>
                <a:gd name="connsiteX94" fmla="*/ 174558 w 1165984"/>
                <a:gd name="connsiteY94" fmla="*/ 802423 h 1000489"/>
                <a:gd name="connsiteX95" fmla="*/ 149583 w 1165984"/>
                <a:gd name="connsiteY95" fmla="*/ 804755 h 1000489"/>
                <a:gd name="connsiteX96" fmla="*/ 137096 w 1165984"/>
                <a:gd name="connsiteY96" fmla="*/ 807688 h 1000489"/>
                <a:gd name="connsiteX97" fmla="*/ 124458 w 1165984"/>
                <a:gd name="connsiteY97" fmla="*/ 811374 h 1000489"/>
                <a:gd name="connsiteX98" fmla="*/ 6129 w 1165984"/>
                <a:gd name="connsiteY98" fmla="*/ 908490 h 1000489"/>
                <a:gd name="connsiteX99" fmla="*/ 5678 w 1165984"/>
                <a:gd name="connsiteY99" fmla="*/ 932712 h 100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165984" h="1000489">
                  <a:moveTo>
                    <a:pt x="5678" y="932712"/>
                  </a:moveTo>
                  <a:cubicBezTo>
                    <a:pt x="13576" y="937451"/>
                    <a:pt x="21626" y="942115"/>
                    <a:pt x="29825" y="946704"/>
                  </a:cubicBezTo>
                  <a:cubicBezTo>
                    <a:pt x="45848" y="939257"/>
                    <a:pt x="60667" y="933089"/>
                    <a:pt x="74885" y="930305"/>
                  </a:cubicBezTo>
                  <a:cubicBezTo>
                    <a:pt x="81956" y="928801"/>
                    <a:pt x="88952" y="928274"/>
                    <a:pt x="95797" y="928048"/>
                  </a:cubicBezTo>
                  <a:cubicBezTo>
                    <a:pt x="102568" y="927672"/>
                    <a:pt x="109262" y="927973"/>
                    <a:pt x="115958" y="928951"/>
                  </a:cubicBezTo>
                  <a:cubicBezTo>
                    <a:pt x="122652" y="929929"/>
                    <a:pt x="129272" y="931659"/>
                    <a:pt x="135892" y="933991"/>
                  </a:cubicBezTo>
                  <a:cubicBezTo>
                    <a:pt x="142512" y="936248"/>
                    <a:pt x="148981" y="938730"/>
                    <a:pt x="155601" y="942190"/>
                  </a:cubicBezTo>
                  <a:cubicBezTo>
                    <a:pt x="162221" y="945500"/>
                    <a:pt x="168841" y="949563"/>
                    <a:pt x="175536" y="954151"/>
                  </a:cubicBezTo>
                  <a:cubicBezTo>
                    <a:pt x="178921" y="956483"/>
                    <a:pt x="182306" y="958966"/>
                    <a:pt x="185691" y="961523"/>
                  </a:cubicBezTo>
                  <a:cubicBezTo>
                    <a:pt x="189001" y="964006"/>
                    <a:pt x="192386" y="966638"/>
                    <a:pt x="195771" y="969422"/>
                  </a:cubicBezTo>
                  <a:cubicBezTo>
                    <a:pt x="213900" y="948058"/>
                    <a:pt x="229622" y="945275"/>
                    <a:pt x="248128" y="976418"/>
                  </a:cubicBezTo>
                  <a:cubicBezTo>
                    <a:pt x="252566" y="984391"/>
                    <a:pt x="256929" y="991463"/>
                    <a:pt x="261367" y="998308"/>
                  </a:cubicBezTo>
                  <a:cubicBezTo>
                    <a:pt x="268212" y="997255"/>
                    <a:pt x="274832" y="995074"/>
                    <a:pt x="281226" y="992065"/>
                  </a:cubicBezTo>
                  <a:cubicBezTo>
                    <a:pt x="287621" y="989056"/>
                    <a:pt x="293563" y="984843"/>
                    <a:pt x="299431" y="980329"/>
                  </a:cubicBezTo>
                  <a:cubicBezTo>
                    <a:pt x="305298" y="975816"/>
                    <a:pt x="310940" y="970776"/>
                    <a:pt x="316507" y="965585"/>
                  </a:cubicBezTo>
                  <a:cubicBezTo>
                    <a:pt x="319215" y="962953"/>
                    <a:pt x="321998" y="960320"/>
                    <a:pt x="324782" y="957687"/>
                  </a:cubicBezTo>
                  <a:cubicBezTo>
                    <a:pt x="327414" y="954903"/>
                    <a:pt x="330047" y="952120"/>
                    <a:pt x="332680" y="949337"/>
                  </a:cubicBezTo>
                  <a:cubicBezTo>
                    <a:pt x="343136" y="938204"/>
                    <a:pt x="353593" y="927973"/>
                    <a:pt x="364651" y="919924"/>
                  </a:cubicBezTo>
                  <a:cubicBezTo>
                    <a:pt x="375558" y="911724"/>
                    <a:pt x="387519" y="906309"/>
                    <a:pt x="401962" y="905707"/>
                  </a:cubicBezTo>
                  <a:cubicBezTo>
                    <a:pt x="408281" y="902923"/>
                    <a:pt x="420468" y="917818"/>
                    <a:pt x="432278" y="933013"/>
                  </a:cubicBezTo>
                  <a:cubicBezTo>
                    <a:pt x="444088" y="948133"/>
                    <a:pt x="455372" y="963554"/>
                    <a:pt x="458832" y="961899"/>
                  </a:cubicBezTo>
                  <a:cubicBezTo>
                    <a:pt x="467633" y="944447"/>
                    <a:pt x="475005" y="926318"/>
                    <a:pt x="480422" y="905857"/>
                  </a:cubicBezTo>
                  <a:cubicBezTo>
                    <a:pt x="483054" y="895551"/>
                    <a:pt x="485386" y="884944"/>
                    <a:pt x="486515" y="872909"/>
                  </a:cubicBezTo>
                  <a:cubicBezTo>
                    <a:pt x="487718" y="860948"/>
                    <a:pt x="488019" y="848084"/>
                    <a:pt x="487342" y="834017"/>
                  </a:cubicBezTo>
                  <a:cubicBezTo>
                    <a:pt x="489449" y="818295"/>
                    <a:pt x="507502" y="829278"/>
                    <a:pt x="527964" y="841615"/>
                  </a:cubicBezTo>
                  <a:cubicBezTo>
                    <a:pt x="548350" y="854177"/>
                    <a:pt x="571519" y="868546"/>
                    <a:pt x="580546" y="862377"/>
                  </a:cubicBezTo>
                  <a:cubicBezTo>
                    <a:pt x="606649" y="858541"/>
                    <a:pt x="632752" y="852823"/>
                    <a:pt x="657576" y="844248"/>
                  </a:cubicBezTo>
                  <a:cubicBezTo>
                    <a:pt x="663820" y="842142"/>
                    <a:pt x="670063" y="839960"/>
                    <a:pt x="676307" y="837703"/>
                  </a:cubicBezTo>
                  <a:cubicBezTo>
                    <a:pt x="682400" y="835446"/>
                    <a:pt x="687967" y="833265"/>
                    <a:pt x="693759" y="830858"/>
                  </a:cubicBezTo>
                  <a:cubicBezTo>
                    <a:pt x="705193" y="826119"/>
                    <a:pt x="716853" y="821229"/>
                    <a:pt x="727761" y="815813"/>
                  </a:cubicBezTo>
                  <a:cubicBezTo>
                    <a:pt x="772294" y="794374"/>
                    <a:pt x="812313" y="768045"/>
                    <a:pt x="850603" y="740814"/>
                  </a:cubicBezTo>
                  <a:cubicBezTo>
                    <a:pt x="854966" y="735398"/>
                    <a:pt x="855492" y="724716"/>
                    <a:pt x="855944" y="714184"/>
                  </a:cubicBezTo>
                  <a:cubicBezTo>
                    <a:pt x="856470" y="703653"/>
                    <a:pt x="856320" y="693272"/>
                    <a:pt x="860382" y="687931"/>
                  </a:cubicBezTo>
                  <a:cubicBezTo>
                    <a:pt x="867378" y="683869"/>
                    <a:pt x="873245" y="679205"/>
                    <a:pt x="878210" y="674240"/>
                  </a:cubicBezTo>
                  <a:cubicBezTo>
                    <a:pt x="883025" y="669275"/>
                    <a:pt x="886786" y="663934"/>
                    <a:pt x="889945" y="658217"/>
                  </a:cubicBezTo>
                  <a:cubicBezTo>
                    <a:pt x="893029" y="652500"/>
                    <a:pt x="895361" y="646557"/>
                    <a:pt x="897167" y="640238"/>
                  </a:cubicBezTo>
                  <a:cubicBezTo>
                    <a:pt x="898972" y="633995"/>
                    <a:pt x="899950" y="627525"/>
                    <a:pt x="900702" y="620906"/>
                  </a:cubicBezTo>
                  <a:cubicBezTo>
                    <a:pt x="903862" y="594201"/>
                    <a:pt x="900702" y="564713"/>
                    <a:pt x="904163" y="535525"/>
                  </a:cubicBezTo>
                  <a:cubicBezTo>
                    <a:pt x="905818" y="526950"/>
                    <a:pt x="908977" y="519578"/>
                    <a:pt x="913415" y="512883"/>
                  </a:cubicBezTo>
                  <a:cubicBezTo>
                    <a:pt x="917703" y="506338"/>
                    <a:pt x="923119" y="500546"/>
                    <a:pt x="929438" y="495280"/>
                  </a:cubicBezTo>
                  <a:cubicBezTo>
                    <a:pt x="942151" y="484673"/>
                    <a:pt x="957497" y="476399"/>
                    <a:pt x="973370" y="467673"/>
                  </a:cubicBezTo>
                  <a:cubicBezTo>
                    <a:pt x="1004438" y="450597"/>
                    <a:pt x="1035881" y="432467"/>
                    <a:pt x="1040094" y="398541"/>
                  </a:cubicBezTo>
                  <a:cubicBezTo>
                    <a:pt x="1036558" y="392072"/>
                    <a:pt x="1040169" y="388687"/>
                    <a:pt x="1047316" y="386881"/>
                  </a:cubicBezTo>
                  <a:cubicBezTo>
                    <a:pt x="1054462" y="385151"/>
                    <a:pt x="1065144" y="385001"/>
                    <a:pt x="1075826" y="384850"/>
                  </a:cubicBezTo>
                  <a:cubicBezTo>
                    <a:pt x="1097265" y="384399"/>
                    <a:pt x="1118328" y="384624"/>
                    <a:pt x="1112084" y="369880"/>
                  </a:cubicBezTo>
                  <a:cubicBezTo>
                    <a:pt x="1111106" y="365066"/>
                    <a:pt x="1110805" y="359575"/>
                    <a:pt x="1110429" y="354760"/>
                  </a:cubicBezTo>
                  <a:cubicBezTo>
                    <a:pt x="1110354" y="349344"/>
                    <a:pt x="1110279" y="344605"/>
                    <a:pt x="1110655" y="339113"/>
                  </a:cubicBezTo>
                  <a:cubicBezTo>
                    <a:pt x="1111031" y="333848"/>
                    <a:pt x="1111558" y="328732"/>
                    <a:pt x="1112460" y="323241"/>
                  </a:cubicBezTo>
                  <a:cubicBezTo>
                    <a:pt x="1113212" y="318050"/>
                    <a:pt x="1114341" y="312409"/>
                    <a:pt x="1115620" y="306917"/>
                  </a:cubicBezTo>
                  <a:cubicBezTo>
                    <a:pt x="1120133" y="285854"/>
                    <a:pt x="1126001" y="267199"/>
                    <a:pt x="1132470" y="248693"/>
                  </a:cubicBezTo>
                  <a:cubicBezTo>
                    <a:pt x="1145333" y="211984"/>
                    <a:pt x="1160228" y="176252"/>
                    <a:pt x="1164366" y="137060"/>
                  </a:cubicBezTo>
                  <a:cubicBezTo>
                    <a:pt x="1165343" y="128333"/>
                    <a:pt x="1159701" y="118479"/>
                    <a:pt x="1153834" y="109001"/>
                  </a:cubicBezTo>
                  <a:cubicBezTo>
                    <a:pt x="1147966" y="99447"/>
                    <a:pt x="1141572" y="90270"/>
                    <a:pt x="1141422" y="82296"/>
                  </a:cubicBezTo>
                  <a:cubicBezTo>
                    <a:pt x="1133899" y="67853"/>
                    <a:pt x="1131492" y="55667"/>
                    <a:pt x="1130740" y="44608"/>
                  </a:cubicBezTo>
                  <a:cubicBezTo>
                    <a:pt x="1129988" y="33550"/>
                    <a:pt x="1130966" y="23922"/>
                    <a:pt x="1129687" y="15421"/>
                  </a:cubicBezTo>
                  <a:lnTo>
                    <a:pt x="1038740" y="9704"/>
                  </a:lnTo>
                  <a:cubicBezTo>
                    <a:pt x="1024071" y="8350"/>
                    <a:pt x="1009703" y="6996"/>
                    <a:pt x="995335" y="5642"/>
                  </a:cubicBezTo>
                  <a:cubicBezTo>
                    <a:pt x="1005039" y="12713"/>
                    <a:pt x="1010380" y="21138"/>
                    <a:pt x="1013916" y="29940"/>
                  </a:cubicBezTo>
                  <a:cubicBezTo>
                    <a:pt x="1017376" y="38741"/>
                    <a:pt x="1018655" y="48294"/>
                    <a:pt x="1019934" y="58224"/>
                  </a:cubicBezTo>
                  <a:cubicBezTo>
                    <a:pt x="1022341" y="78159"/>
                    <a:pt x="1024297" y="99297"/>
                    <a:pt x="1040245" y="125550"/>
                  </a:cubicBezTo>
                  <a:cubicBezTo>
                    <a:pt x="1050400" y="148945"/>
                    <a:pt x="1047616" y="170384"/>
                    <a:pt x="1038589" y="188965"/>
                  </a:cubicBezTo>
                  <a:cubicBezTo>
                    <a:pt x="1029713" y="207696"/>
                    <a:pt x="1014593" y="223568"/>
                    <a:pt x="999774" y="238613"/>
                  </a:cubicBezTo>
                  <a:cubicBezTo>
                    <a:pt x="995937" y="242374"/>
                    <a:pt x="992401" y="245985"/>
                    <a:pt x="988565" y="249972"/>
                  </a:cubicBezTo>
                  <a:cubicBezTo>
                    <a:pt x="984804" y="253959"/>
                    <a:pt x="981268" y="257645"/>
                    <a:pt x="977883" y="261331"/>
                  </a:cubicBezTo>
                  <a:cubicBezTo>
                    <a:pt x="971263" y="268553"/>
                    <a:pt x="965546" y="275624"/>
                    <a:pt x="961635" y="282620"/>
                  </a:cubicBezTo>
                  <a:cubicBezTo>
                    <a:pt x="957647" y="289841"/>
                    <a:pt x="955466" y="296912"/>
                    <a:pt x="955541" y="304886"/>
                  </a:cubicBezTo>
                  <a:cubicBezTo>
                    <a:pt x="955616" y="312860"/>
                    <a:pt x="957723" y="321962"/>
                    <a:pt x="962613" y="332719"/>
                  </a:cubicBezTo>
                  <a:cubicBezTo>
                    <a:pt x="977206" y="358145"/>
                    <a:pt x="1035054" y="408094"/>
                    <a:pt x="1010756" y="400873"/>
                  </a:cubicBezTo>
                  <a:cubicBezTo>
                    <a:pt x="968856" y="399594"/>
                    <a:pt x="948922" y="410050"/>
                    <a:pt x="933651" y="424494"/>
                  </a:cubicBezTo>
                  <a:cubicBezTo>
                    <a:pt x="929890" y="428104"/>
                    <a:pt x="926354" y="431866"/>
                    <a:pt x="922969" y="435777"/>
                  </a:cubicBezTo>
                  <a:cubicBezTo>
                    <a:pt x="919509" y="439764"/>
                    <a:pt x="915973" y="443751"/>
                    <a:pt x="912362" y="447738"/>
                  </a:cubicBezTo>
                  <a:cubicBezTo>
                    <a:pt x="905065" y="455712"/>
                    <a:pt x="897016" y="463535"/>
                    <a:pt x="885733" y="470155"/>
                  </a:cubicBezTo>
                  <a:cubicBezTo>
                    <a:pt x="855718" y="472036"/>
                    <a:pt x="754616" y="398616"/>
                    <a:pt x="749200" y="407794"/>
                  </a:cubicBezTo>
                  <a:cubicBezTo>
                    <a:pt x="730544" y="450822"/>
                    <a:pt x="716703" y="498139"/>
                    <a:pt x="699025" y="546358"/>
                  </a:cubicBezTo>
                  <a:cubicBezTo>
                    <a:pt x="681497" y="594426"/>
                    <a:pt x="659908" y="643623"/>
                    <a:pt x="627937" y="687028"/>
                  </a:cubicBezTo>
                  <a:cubicBezTo>
                    <a:pt x="623950" y="692444"/>
                    <a:pt x="619813" y="697785"/>
                    <a:pt x="615601" y="702976"/>
                  </a:cubicBezTo>
                  <a:cubicBezTo>
                    <a:pt x="611388" y="708242"/>
                    <a:pt x="606724" y="713206"/>
                    <a:pt x="602135" y="718171"/>
                  </a:cubicBezTo>
                  <a:cubicBezTo>
                    <a:pt x="597471" y="723136"/>
                    <a:pt x="592732" y="727950"/>
                    <a:pt x="587843" y="732614"/>
                  </a:cubicBezTo>
                  <a:cubicBezTo>
                    <a:pt x="582727" y="737278"/>
                    <a:pt x="577311" y="741867"/>
                    <a:pt x="571820" y="746305"/>
                  </a:cubicBezTo>
                  <a:cubicBezTo>
                    <a:pt x="566328" y="750743"/>
                    <a:pt x="560762" y="755031"/>
                    <a:pt x="555045" y="759094"/>
                  </a:cubicBezTo>
                  <a:cubicBezTo>
                    <a:pt x="549177" y="762930"/>
                    <a:pt x="543159" y="766691"/>
                    <a:pt x="537066" y="770151"/>
                  </a:cubicBezTo>
                  <a:cubicBezTo>
                    <a:pt x="530897" y="773612"/>
                    <a:pt x="524804" y="777072"/>
                    <a:pt x="518335" y="780006"/>
                  </a:cubicBezTo>
                  <a:cubicBezTo>
                    <a:pt x="511866" y="782864"/>
                    <a:pt x="505246" y="785572"/>
                    <a:pt x="498551" y="787980"/>
                  </a:cubicBezTo>
                  <a:cubicBezTo>
                    <a:pt x="491780" y="790387"/>
                    <a:pt x="485161" y="792794"/>
                    <a:pt x="478089" y="794449"/>
                  </a:cubicBezTo>
                  <a:cubicBezTo>
                    <a:pt x="471019" y="796179"/>
                    <a:pt x="463872" y="797609"/>
                    <a:pt x="456651" y="798812"/>
                  </a:cubicBezTo>
                  <a:cubicBezTo>
                    <a:pt x="442358" y="801445"/>
                    <a:pt x="427162" y="801971"/>
                    <a:pt x="411967" y="801595"/>
                  </a:cubicBezTo>
                  <a:cubicBezTo>
                    <a:pt x="381426" y="800617"/>
                    <a:pt x="349380" y="793245"/>
                    <a:pt x="317710" y="778426"/>
                  </a:cubicBezTo>
                  <a:cubicBezTo>
                    <a:pt x="314024" y="776546"/>
                    <a:pt x="311241" y="776771"/>
                    <a:pt x="309060" y="778577"/>
                  </a:cubicBezTo>
                  <a:cubicBezTo>
                    <a:pt x="306878" y="780307"/>
                    <a:pt x="305223" y="783692"/>
                    <a:pt x="304019" y="788206"/>
                  </a:cubicBezTo>
                  <a:cubicBezTo>
                    <a:pt x="301537" y="797157"/>
                    <a:pt x="300334" y="810622"/>
                    <a:pt x="298603" y="824238"/>
                  </a:cubicBezTo>
                  <a:cubicBezTo>
                    <a:pt x="296873" y="837778"/>
                    <a:pt x="294692" y="851771"/>
                    <a:pt x="290178" y="860797"/>
                  </a:cubicBezTo>
                  <a:cubicBezTo>
                    <a:pt x="285740" y="869975"/>
                    <a:pt x="279270" y="874789"/>
                    <a:pt x="270018" y="870652"/>
                  </a:cubicBezTo>
                  <a:cubicBezTo>
                    <a:pt x="260841" y="860120"/>
                    <a:pt x="250835" y="843420"/>
                    <a:pt x="242486" y="828977"/>
                  </a:cubicBezTo>
                  <a:cubicBezTo>
                    <a:pt x="234211" y="814684"/>
                    <a:pt x="227741" y="803175"/>
                    <a:pt x="224958" y="803702"/>
                  </a:cubicBezTo>
                  <a:cubicBezTo>
                    <a:pt x="208183" y="803175"/>
                    <a:pt x="191107" y="801144"/>
                    <a:pt x="174558" y="802423"/>
                  </a:cubicBezTo>
                  <a:cubicBezTo>
                    <a:pt x="166208" y="802573"/>
                    <a:pt x="157858" y="803175"/>
                    <a:pt x="149583" y="804755"/>
                  </a:cubicBezTo>
                  <a:cubicBezTo>
                    <a:pt x="145446" y="805507"/>
                    <a:pt x="141308" y="806636"/>
                    <a:pt x="137096" y="807688"/>
                  </a:cubicBezTo>
                  <a:cubicBezTo>
                    <a:pt x="132883" y="808666"/>
                    <a:pt x="128746" y="809870"/>
                    <a:pt x="124458" y="811374"/>
                  </a:cubicBezTo>
                  <a:cubicBezTo>
                    <a:pt x="90607" y="824238"/>
                    <a:pt x="55402" y="850717"/>
                    <a:pt x="6129" y="908490"/>
                  </a:cubicBezTo>
                  <a:cubicBezTo>
                    <a:pt x="5452" y="923685"/>
                    <a:pt x="5678" y="932712"/>
                    <a:pt x="5678" y="932712"/>
                  </a:cubicBezTo>
                  <a:close/>
                </a:path>
              </a:pathLst>
            </a:custGeom>
            <a:solidFill>
              <a:srgbClr val="E4AD75"/>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3AFBC84-F56D-468C-AAE3-EEF8DC644B9C}"/>
                </a:ext>
              </a:extLst>
            </p:cNvPr>
            <p:cNvSpPr/>
            <p:nvPr/>
          </p:nvSpPr>
          <p:spPr>
            <a:xfrm>
              <a:off x="3494332" y="6089365"/>
              <a:ext cx="52663" cy="37616"/>
            </a:xfrm>
            <a:custGeom>
              <a:avLst/>
              <a:gdLst>
                <a:gd name="connsiteX0" fmla="*/ 49272 w 52657"/>
                <a:gd name="connsiteY0" fmla="*/ 5642 h 37612"/>
                <a:gd name="connsiteX1" fmla="*/ 31820 w 52657"/>
                <a:gd name="connsiteY1" fmla="*/ 22417 h 37612"/>
                <a:gd name="connsiteX2" fmla="*/ 11434 w 52657"/>
                <a:gd name="connsiteY2" fmla="*/ 35882 h 37612"/>
                <a:gd name="connsiteX3" fmla="*/ 5642 w 52657"/>
                <a:gd name="connsiteY3" fmla="*/ 39343 h 37612"/>
                <a:gd name="connsiteX4" fmla="*/ 13164 w 52657"/>
                <a:gd name="connsiteY4" fmla="*/ 37688 h 37612"/>
                <a:gd name="connsiteX5" fmla="*/ 20687 w 52657"/>
                <a:gd name="connsiteY5" fmla="*/ 35431 h 37612"/>
                <a:gd name="connsiteX6" fmla="*/ 34679 w 52657"/>
                <a:gd name="connsiteY6" fmla="*/ 29714 h 37612"/>
                <a:gd name="connsiteX7" fmla="*/ 45060 w 52657"/>
                <a:gd name="connsiteY7" fmla="*/ 20160 h 37612"/>
                <a:gd name="connsiteX8" fmla="*/ 49272 w 52657"/>
                <a:gd name="connsiteY8" fmla="*/ 5642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657" h="37612">
                  <a:moveTo>
                    <a:pt x="49272" y="5642"/>
                  </a:moveTo>
                  <a:cubicBezTo>
                    <a:pt x="43931" y="11886"/>
                    <a:pt x="38064" y="17001"/>
                    <a:pt x="31820" y="22417"/>
                  </a:cubicBezTo>
                  <a:cubicBezTo>
                    <a:pt x="25501" y="27532"/>
                    <a:pt x="18731" y="31745"/>
                    <a:pt x="11434" y="35882"/>
                  </a:cubicBezTo>
                  <a:cubicBezTo>
                    <a:pt x="10757" y="36559"/>
                    <a:pt x="8651" y="37763"/>
                    <a:pt x="5642" y="39343"/>
                  </a:cubicBezTo>
                  <a:cubicBezTo>
                    <a:pt x="8124" y="38816"/>
                    <a:pt x="10682" y="38214"/>
                    <a:pt x="13164" y="37688"/>
                  </a:cubicBezTo>
                  <a:cubicBezTo>
                    <a:pt x="15647" y="37011"/>
                    <a:pt x="18204" y="36258"/>
                    <a:pt x="20687" y="35431"/>
                  </a:cubicBezTo>
                  <a:cubicBezTo>
                    <a:pt x="25652" y="33851"/>
                    <a:pt x="30466" y="32046"/>
                    <a:pt x="34679" y="29714"/>
                  </a:cubicBezTo>
                  <a:cubicBezTo>
                    <a:pt x="38891" y="27231"/>
                    <a:pt x="42502" y="23997"/>
                    <a:pt x="45060" y="20160"/>
                  </a:cubicBezTo>
                  <a:cubicBezTo>
                    <a:pt x="47692" y="16174"/>
                    <a:pt x="49272" y="11660"/>
                    <a:pt x="49272" y="5642"/>
                  </a:cubicBezTo>
                  <a:close/>
                </a:path>
              </a:pathLst>
            </a:custGeom>
            <a:solidFill>
              <a:srgbClr val="E39F5B"/>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C299333-3A02-4077-BFB4-58114C4E30BD}"/>
                </a:ext>
              </a:extLst>
            </p:cNvPr>
            <p:cNvSpPr/>
            <p:nvPr/>
          </p:nvSpPr>
          <p:spPr>
            <a:xfrm>
              <a:off x="3430534" y="6133152"/>
              <a:ext cx="75234" cy="52663"/>
            </a:xfrm>
            <a:custGeom>
              <a:avLst/>
              <a:gdLst>
                <a:gd name="connsiteX0" fmla="*/ 45661 w 75224"/>
                <a:gd name="connsiteY0" fmla="*/ 5642 h 52657"/>
                <a:gd name="connsiteX1" fmla="*/ 22191 w 75224"/>
                <a:gd name="connsiteY1" fmla="*/ 13089 h 52657"/>
                <a:gd name="connsiteX2" fmla="*/ 17001 w 75224"/>
                <a:gd name="connsiteY2" fmla="*/ 14518 h 52657"/>
                <a:gd name="connsiteX3" fmla="*/ 12638 w 75224"/>
                <a:gd name="connsiteY3" fmla="*/ 15120 h 52657"/>
                <a:gd name="connsiteX4" fmla="*/ 5642 w 75224"/>
                <a:gd name="connsiteY4" fmla="*/ 16324 h 52657"/>
                <a:gd name="connsiteX5" fmla="*/ 47542 w 75224"/>
                <a:gd name="connsiteY5" fmla="*/ 45812 h 52657"/>
                <a:gd name="connsiteX6" fmla="*/ 73645 w 75224"/>
                <a:gd name="connsiteY6" fmla="*/ 47617 h 52657"/>
                <a:gd name="connsiteX7" fmla="*/ 59352 w 75224"/>
                <a:gd name="connsiteY7" fmla="*/ 27683 h 52657"/>
                <a:gd name="connsiteX8" fmla="*/ 45661 w 75224"/>
                <a:gd name="connsiteY8" fmla="*/ 564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24" h="52657">
                  <a:moveTo>
                    <a:pt x="45661" y="5642"/>
                  </a:moveTo>
                  <a:cubicBezTo>
                    <a:pt x="37838" y="8801"/>
                    <a:pt x="29488" y="10908"/>
                    <a:pt x="22191" y="13089"/>
                  </a:cubicBezTo>
                  <a:cubicBezTo>
                    <a:pt x="20386" y="13540"/>
                    <a:pt x="18505" y="14368"/>
                    <a:pt x="17001" y="14518"/>
                  </a:cubicBezTo>
                  <a:cubicBezTo>
                    <a:pt x="15496" y="14744"/>
                    <a:pt x="13992" y="14970"/>
                    <a:pt x="12638" y="15120"/>
                  </a:cubicBezTo>
                  <a:cubicBezTo>
                    <a:pt x="9930" y="15572"/>
                    <a:pt x="7522" y="15948"/>
                    <a:pt x="5642" y="16324"/>
                  </a:cubicBezTo>
                  <a:cubicBezTo>
                    <a:pt x="21364" y="29563"/>
                    <a:pt x="35656" y="40245"/>
                    <a:pt x="47542" y="45812"/>
                  </a:cubicBezTo>
                  <a:cubicBezTo>
                    <a:pt x="59578" y="51002"/>
                    <a:pt x="68831" y="51980"/>
                    <a:pt x="73645" y="47617"/>
                  </a:cubicBezTo>
                  <a:cubicBezTo>
                    <a:pt x="73645" y="47617"/>
                    <a:pt x="67176" y="38590"/>
                    <a:pt x="59352" y="27683"/>
                  </a:cubicBezTo>
                  <a:cubicBezTo>
                    <a:pt x="52281" y="17678"/>
                    <a:pt x="45135" y="7222"/>
                    <a:pt x="45661" y="5642"/>
                  </a:cubicBezTo>
                  <a:close/>
                </a:path>
              </a:pathLst>
            </a:custGeom>
            <a:solidFill>
              <a:srgbClr val="E39F5B"/>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5366310A-1416-4933-B624-AB179A392AB4}"/>
                </a:ext>
              </a:extLst>
            </p:cNvPr>
            <p:cNvSpPr/>
            <p:nvPr/>
          </p:nvSpPr>
          <p:spPr>
            <a:xfrm>
              <a:off x="3312937" y="6126380"/>
              <a:ext cx="15047" cy="60187"/>
            </a:xfrm>
            <a:custGeom>
              <a:avLst/>
              <a:gdLst>
                <a:gd name="connsiteX0" fmla="*/ 10990 w 15044"/>
                <a:gd name="connsiteY0" fmla="*/ 5642 h 60179"/>
                <a:gd name="connsiteX1" fmla="*/ 5725 w 15044"/>
                <a:gd name="connsiteY1" fmla="*/ 56494 h 60179"/>
                <a:gd name="connsiteX2" fmla="*/ 5649 w 15044"/>
                <a:gd name="connsiteY2" fmla="*/ 56569 h 60179"/>
                <a:gd name="connsiteX3" fmla="*/ 6627 w 15044"/>
                <a:gd name="connsiteY3" fmla="*/ 53410 h 60179"/>
                <a:gd name="connsiteX4" fmla="*/ 7981 w 15044"/>
                <a:gd name="connsiteY4" fmla="*/ 46263 h 60179"/>
                <a:gd name="connsiteX5" fmla="*/ 8809 w 15044"/>
                <a:gd name="connsiteY5" fmla="*/ 41599 h 60179"/>
                <a:gd name="connsiteX6" fmla="*/ 9335 w 15044"/>
                <a:gd name="connsiteY6" fmla="*/ 38064 h 60179"/>
                <a:gd name="connsiteX7" fmla="*/ 10690 w 15044"/>
                <a:gd name="connsiteY7" fmla="*/ 23320 h 60179"/>
                <a:gd name="connsiteX8" fmla="*/ 10990 w 15044"/>
                <a:gd name="connsiteY8" fmla="*/ 14744 h 60179"/>
                <a:gd name="connsiteX9" fmla="*/ 10915 w 15044"/>
                <a:gd name="connsiteY9" fmla="*/ 10607 h 60179"/>
                <a:gd name="connsiteX10" fmla="*/ 10990 w 15044"/>
                <a:gd name="connsiteY10" fmla="*/ 5642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044" h="60179">
                  <a:moveTo>
                    <a:pt x="10990" y="5642"/>
                  </a:moveTo>
                  <a:cubicBezTo>
                    <a:pt x="11517" y="30993"/>
                    <a:pt x="7756" y="50024"/>
                    <a:pt x="5725" y="56494"/>
                  </a:cubicBezTo>
                  <a:cubicBezTo>
                    <a:pt x="6101" y="55065"/>
                    <a:pt x="5574" y="56795"/>
                    <a:pt x="5649" y="56569"/>
                  </a:cubicBezTo>
                  <a:cubicBezTo>
                    <a:pt x="5800" y="56193"/>
                    <a:pt x="6176" y="55140"/>
                    <a:pt x="6627" y="53410"/>
                  </a:cubicBezTo>
                  <a:cubicBezTo>
                    <a:pt x="7079" y="51679"/>
                    <a:pt x="7530" y="49272"/>
                    <a:pt x="7981" y="46263"/>
                  </a:cubicBezTo>
                  <a:cubicBezTo>
                    <a:pt x="8132" y="44985"/>
                    <a:pt x="8658" y="42502"/>
                    <a:pt x="8809" y="41599"/>
                  </a:cubicBezTo>
                  <a:lnTo>
                    <a:pt x="9335" y="38064"/>
                  </a:lnTo>
                  <a:cubicBezTo>
                    <a:pt x="10013" y="33174"/>
                    <a:pt x="9937" y="30090"/>
                    <a:pt x="10690" y="23320"/>
                  </a:cubicBezTo>
                  <a:cubicBezTo>
                    <a:pt x="10915" y="20386"/>
                    <a:pt x="10990" y="17527"/>
                    <a:pt x="10990" y="14744"/>
                  </a:cubicBezTo>
                  <a:lnTo>
                    <a:pt x="10915" y="10607"/>
                  </a:lnTo>
                  <a:cubicBezTo>
                    <a:pt x="10915" y="9328"/>
                    <a:pt x="10990" y="7297"/>
                    <a:pt x="10990" y="5642"/>
                  </a:cubicBezTo>
                  <a:close/>
                </a:path>
              </a:pathLst>
            </a:custGeom>
            <a:solidFill>
              <a:srgbClr val="E39E54"/>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D7BC5708-4CFB-4EDB-BE0F-E6868EB2420F}"/>
                </a:ext>
              </a:extLst>
            </p:cNvPr>
            <p:cNvSpPr/>
            <p:nvPr/>
          </p:nvSpPr>
          <p:spPr>
            <a:xfrm>
              <a:off x="3248243" y="5761121"/>
              <a:ext cx="737288" cy="639485"/>
            </a:xfrm>
            <a:custGeom>
              <a:avLst/>
              <a:gdLst>
                <a:gd name="connsiteX0" fmla="*/ 5642 w 737202"/>
                <a:gd name="connsiteY0" fmla="*/ 637906 h 639410"/>
                <a:gd name="connsiteX1" fmla="*/ 63565 w 737202"/>
                <a:gd name="connsiteY1" fmla="*/ 553278 h 639410"/>
                <a:gd name="connsiteX2" fmla="*/ 73194 w 737202"/>
                <a:gd name="connsiteY2" fmla="*/ 550345 h 639410"/>
                <a:gd name="connsiteX3" fmla="*/ 75601 w 737202"/>
                <a:gd name="connsiteY3" fmla="*/ 550796 h 639410"/>
                <a:gd name="connsiteX4" fmla="*/ 78234 w 737202"/>
                <a:gd name="connsiteY4" fmla="*/ 551323 h 639410"/>
                <a:gd name="connsiteX5" fmla="*/ 83650 w 737202"/>
                <a:gd name="connsiteY5" fmla="*/ 553805 h 639410"/>
                <a:gd name="connsiteX6" fmla="*/ 89442 w 737202"/>
                <a:gd name="connsiteY6" fmla="*/ 558093 h 639410"/>
                <a:gd name="connsiteX7" fmla="*/ 95987 w 737202"/>
                <a:gd name="connsiteY7" fmla="*/ 563359 h 639410"/>
                <a:gd name="connsiteX8" fmla="*/ 103208 w 737202"/>
                <a:gd name="connsiteY8" fmla="*/ 570129 h 639410"/>
                <a:gd name="connsiteX9" fmla="*/ 111333 w 737202"/>
                <a:gd name="connsiteY9" fmla="*/ 578178 h 639410"/>
                <a:gd name="connsiteX10" fmla="*/ 129913 w 737202"/>
                <a:gd name="connsiteY10" fmla="*/ 592546 h 639410"/>
                <a:gd name="connsiteX11" fmla="*/ 147742 w 737202"/>
                <a:gd name="connsiteY11" fmla="*/ 588935 h 639410"/>
                <a:gd name="connsiteX12" fmla="*/ 163614 w 737202"/>
                <a:gd name="connsiteY12" fmla="*/ 574416 h 639410"/>
                <a:gd name="connsiteX13" fmla="*/ 170911 w 737202"/>
                <a:gd name="connsiteY13" fmla="*/ 565164 h 639410"/>
                <a:gd name="connsiteX14" fmla="*/ 178057 w 737202"/>
                <a:gd name="connsiteY14" fmla="*/ 555836 h 639410"/>
                <a:gd name="connsiteX15" fmla="*/ 185279 w 737202"/>
                <a:gd name="connsiteY15" fmla="*/ 546960 h 639410"/>
                <a:gd name="connsiteX16" fmla="*/ 193027 w 737202"/>
                <a:gd name="connsiteY16" fmla="*/ 539587 h 639410"/>
                <a:gd name="connsiteX17" fmla="*/ 201678 w 737202"/>
                <a:gd name="connsiteY17" fmla="*/ 534171 h 639410"/>
                <a:gd name="connsiteX18" fmla="*/ 211833 w 737202"/>
                <a:gd name="connsiteY18" fmla="*/ 531614 h 639410"/>
                <a:gd name="connsiteX19" fmla="*/ 279686 w 737202"/>
                <a:gd name="connsiteY19" fmla="*/ 560500 h 639410"/>
                <a:gd name="connsiteX20" fmla="*/ 290669 w 737202"/>
                <a:gd name="connsiteY20" fmla="*/ 563960 h 639410"/>
                <a:gd name="connsiteX21" fmla="*/ 295634 w 737202"/>
                <a:gd name="connsiteY21" fmla="*/ 556588 h 639410"/>
                <a:gd name="connsiteX22" fmla="*/ 295182 w 737202"/>
                <a:gd name="connsiteY22" fmla="*/ 525220 h 639410"/>
                <a:gd name="connsiteX23" fmla="*/ 294656 w 737202"/>
                <a:gd name="connsiteY23" fmla="*/ 494077 h 639410"/>
                <a:gd name="connsiteX24" fmla="*/ 316471 w 737202"/>
                <a:gd name="connsiteY24" fmla="*/ 486328 h 639410"/>
                <a:gd name="connsiteX25" fmla="*/ 326476 w 737202"/>
                <a:gd name="connsiteY25" fmla="*/ 479032 h 639410"/>
                <a:gd name="connsiteX26" fmla="*/ 334976 w 737202"/>
                <a:gd name="connsiteY26" fmla="*/ 467372 h 639410"/>
                <a:gd name="connsiteX27" fmla="*/ 345131 w 737202"/>
                <a:gd name="connsiteY27" fmla="*/ 456840 h 639410"/>
                <a:gd name="connsiteX28" fmla="*/ 369956 w 737202"/>
                <a:gd name="connsiteY28" fmla="*/ 438711 h 639410"/>
                <a:gd name="connsiteX29" fmla="*/ 399143 w 737202"/>
                <a:gd name="connsiteY29" fmla="*/ 422613 h 639410"/>
                <a:gd name="connsiteX30" fmla="*/ 430361 w 737202"/>
                <a:gd name="connsiteY30" fmla="*/ 406816 h 639410"/>
                <a:gd name="connsiteX31" fmla="*/ 487080 w 737202"/>
                <a:gd name="connsiteY31" fmla="*/ 362132 h 639410"/>
                <a:gd name="connsiteX32" fmla="*/ 527175 w 737202"/>
                <a:gd name="connsiteY32" fmla="*/ 302705 h 639410"/>
                <a:gd name="connsiteX33" fmla="*/ 621357 w 737202"/>
                <a:gd name="connsiteY33" fmla="*/ 184075 h 639410"/>
                <a:gd name="connsiteX34" fmla="*/ 667470 w 737202"/>
                <a:gd name="connsiteY34" fmla="*/ 148268 h 639410"/>
                <a:gd name="connsiteX35" fmla="*/ 713658 w 737202"/>
                <a:gd name="connsiteY35" fmla="*/ 109452 h 639410"/>
                <a:gd name="connsiteX36" fmla="*/ 735322 w 737202"/>
                <a:gd name="connsiteY36" fmla="*/ 58149 h 639410"/>
                <a:gd name="connsiteX37" fmla="*/ 707790 w 737202"/>
                <a:gd name="connsiteY37" fmla="*/ 9629 h 639410"/>
                <a:gd name="connsiteX38" fmla="*/ 558168 w 737202"/>
                <a:gd name="connsiteY38" fmla="*/ 5642 h 639410"/>
                <a:gd name="connsiteX39" fmla="*/ 502276 w 737202"/>
                <a:gd name="connsiteY39" fmla="*/ 11810 h 639410"/>
                <a:gd name="connsiteX40" fmla="*/ 464513 w 737202"/>
                <a:gd name="connsiteY40" fmla="*/ 32347 h 639410"/>
                <a:gd name="connsiteX41" fmla="*/ 449393 w 737202"/>
                <a:gd name="connsiteY41" fmla="*/ 39945 h 639410"/>
                <a:gd name="connsiteX42" fmla="*/ 438260 w 737202"/>
                <a:gd name="connsiteY42" fmla="*/ 46564 h 639410"/>
                <a:gd name="connsiteX43" fmla="*/ 425622 w 737202"/>
                <a:gd name="connsiteY43" fmla="*/ 63264 h 639410"/>
                <a:gd name="connsiteX44" fmla="*/ 417498 w 737202"/>
                <a:gd name="connsiteY44" fmla="*/ 77482 h 639410"/>
                <a:gd name="connsiteX45" fmla="*/ 409900 w 737202"/>
                <a:gd name="connsiteY45" fmla="*/ 92301 h 639410"/>
                <a:gd name="connsiteX46" fmla="*/ 396736 w 737202"/>
                <a:gd name="connsiteY46" fmla="*/ 121940 h 639410"/>
                <a:gd name="connsiteX47" fmla="*/ 385527 w 737202"/>
                <a:gd name="connsiteY47" fmla="*/ 151428 h 639410"/>
                <a:gd name="connsiteX48" fmla="*/ 370708 w 737202"/>
                <a:gd name="connsiteY48" fmla="*/ 244180 h 639410"/>
                <a:gd name="connsiteX49" fmla="*/ 364088 w 737202"/>
                <a:gd name="connsiteY49" fmla="*/ 189191 h 639410"/>
                <a:gd name="connsiteX50" fmla="*/ 326250 w 737202"/>
                <a:gd name="connsiteY50" fmla="*/ 286155 h 639410"/>
                <a:gd name="connsiteX51" fmla="*/ 330086 w 737202"/>
                <a:gd name="connsiteY51" fmla="*/ 285252 h 639410"/>
                <a:gd name="connsiteX52" fmla="*/ 316621 w 737202"/>
                <a:gd name="connsiteY52" fmla="*/ 304811 h 639410"/>
                <a:gd name="connsiteX53" fmla="*/ 312634 w 737202"/>
                <a:gd name="connsiteY53" fmla="*/ 320232 h 639410"/>
                <a:gd name="connsiteX54" fmla="*/ 302178 w 737202"/>
                <a:gd name="connsiteY54" fmla="*/ 330763 h 639410"/>
                <a:gd name="connsiteX55" fmla="*/ 272615 w 737202"/>
                <a:gd name="connsiteY55" fmla="*/ 343326 h 639410"/>
                <a:gd name="connsiteX56" fmla="*/ 267800 w 737202"/>
                <a:gd name="connsiteY56" fmla="*/ 346260 h 639410"/>
                <a:gd name="connsiteX57" fmla="*/ 261933 w 737202"/>
                <a:gd name="connsiteY57" fmla="*/ 349269 h 639410"/>
                <a:gd name="connsiteX58" fmla="*/ 248317 w 737202"/>
                <a:gd name="connsiteY58" fmla="*/ 356114 h 639410"/>
                <a:gd name="connsiteX59" fmla="*/ 240042 w 737202"/>
                <a:gd name="connsiteY59" fmla="*/ 374469 h 639410"/>
                <a:gd name="connsiteX60" fmla="*/ 227104 w 737202"/>
                <a:gd name="connsiteY60" fmla="*/ 380337 h 639410"/>
                <a:gd name="connsiteX61" fmla="*/ 217625 w 737202"/>
                <a:gd name="connsiteY61" fmla="*/ 378832 h 639410"/>
                <a:gd name="connsiteX62" fmla="*/ 205815 w 737202"/>
                <a:gd name="connsiteY62" fmla="*/ 372589 h 639410"/>
                <a:gd name="connsiteX63" fmla="*/ 200249 w 737202"/>
                <a:gd name="connsiteY63" fmla="*/ 374996 h 639410"/>
                <a:gd name="connsiteX64" fmla="*/ 195058 w 737202"/>
                <a:gd name="connsiteY64" fmla="*/ 376275 h 639410"/>
                <a:gd name="connsiteX65" fmla="*/ 189943 w 737202"/>
                <a:gd name="connsiteY65" fmla="*/ 376952 h 639410"/>
                <a:gd name="connsiteX66" fmla="*/ 180163 w 737202"/>
                <a:gd name="connsiteY66" fmla="*/ 376575 h 639410"/>
                <a:gd name="connsiteX67" fmla="*/ 160003 w 737202"/>
                <a:gd name="connsiteY67" fmla="*/ 372889 h 639410"/>
                <a:gd name="connsiteX68" fmla="*/ 120811 w 737202"/>
                <a:gd name="connsiteY68" fmla="*/ 356039 h 639410"/>
                <a:gd name="connsiteX69" fmla="*/ 118855 w 737202"/>
                <a:gd name="connsiteY69" fmla="*/ 364916 h 639410"/>
                <a:gd name="connsiteX70" fmla="*/ 114191 w 737202"/>
                <a:gd name="connsiteY70" fmla="*/ 369128 h 639410"/>
                <a:gd name="connsiteX71" fmla="*/ 106142 w 737202"/>
                <a:gd name="connsiteY71" fmla="*/ 365367 h 639410"/>
                <a:gd name="connsiteX72" fmla="*/ 100801 w 737202"/>
                <a:gd name="connsiteY72" fmla="*/ 359951 h 639410"/>
                <a:gd name="connsiteX73" fmla="*/ 94558 w 737202"/>
                <a:gd name="connsiteY73" fmla="*/ 351450 h 639410"/>
                <a:gd name="connsiteX74" fmla="*/ 79889 w 737202"/>
                <a:gd name="connsiteY74" fmla="*/ 329184 h 639410"/>
                <a:gd name="connsiteX75" fmla="*/ 73419 w 737202"/>
                <a:gd name="connsiteY75" fmla="*/ 320984 h 639410"/>
                <a:gd name="connsiteX76" fmla="*/ 69658 w 737202"/>
                <a:gd name="connsiteY76" fmla="*/ 313913 h 639410"/>
                <a:gd name="connsiteX77" fmla="*/ 69809 w 737202"/>
                <a:gd name="connsiteY77" fmla="*/ 314440 h 639410"/>
                <a:gd name="connsiteX78" fmla="*/ 70486 w 737202"/>
                <a:gd name="connsiteY78" fmla="*/ 318276 h 639410"/>
                <a:gd name="connsiteX79" fmla="*/ 71689 w 737202"/>
                <a:gd name="connsiteY79" fmla="*/ 326551 h 639410"/>
                <a:gd name="connsiteX80" fmla="*/ 72893 w 737202"/>
                <a:gd name="connsiteY80" fmla="*/ 334149 h 639410"/>
                <a:gd name="connsiteX81" fmla="*/ 74172 w 737202"/>
                <a:gd name="connsiteY81" fmla="*/ 345131 h 639410"/>
                <a:gd name="connsiteX82" fmla="*/ 74623 w 737202"/>
                <a:gd name="connsiteY82" fmla="*/ 350247 h 639410"/>
                <a:gd name="connsiteX83" fmla="*/ 74999 w 737202"/>
                <a:gd name="connsiteY83" fmla="*/ 355738 h 639410"/>
                <a:gd name="connsiteX84" fmla="*/ 75676 w 737202"/>
                <a:gd name="connsiteY84" fmla="*/ 366044 h 639410"/>
                <a:gd name="connsiteX85" fmla="*/ 75450 w 737202"/>
                <a:gd name="connsiteY85" fmla="*/ 400046 h 639410"/>
                <a:gd name="connsiteX86" fmla="*/ 72893 w 737202"/>
                <a:gd name="connsiteY86" fmla="*/ 419153 h 639410"/>
                <a:gd name="connsiteX87" fmla="*/ 71388 w 737202"/>
                <a:gd name="connsiteY87" fmla="*/ 419830 h 639410"/>
                <a:gd name="connsiteX88" fmla="*/ 69207 w 737202"/>
                <a:gd name="connsiteY88" fmla="*/ 430812 h 639410"/>
                <a:gd name="connsiteX89" fmla="*/ 66574 w 737202"/>
                <a:gd name="connsiteY89" fmla="*/ 442247 h 639410"/>
                <a:gd name="connsiteX90" fmla="*/ 59277 w 737202"/>
                <a:gd name="connsiteY90" fmla="*/ 467297 h 639410"/>
                <a:gd name="connsiteX91" fmla="*/ 50100 w 737202"/>
                <a:gd name="connsiteY91" fmla="*/ 494227 h 639410"/>
                <a:gd name="connsiteX92" fmla="*/ 38214 w 737202"/>
                <a:gd name="connsiteY92" fmla="*/ 527251 h 639410"/>
                <a:gd name="connsiteX93" fmla="*/ 9403 w 737202"/>
                <a:gd name="connsiteY93" fmla="*/ 606914 h 639410"/>
                <a:gd name="connsiteX94" fmla="*/ 5642 w 737202"/>
                <a:gd name="connsiteY94" fmla="*/ 637906 h 639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37202" h="639410">
                  <a:moveTo>
                    <a:pt x="5642" y="637906"/>
                  </a:moveTo>
                  <a:cubicBezTo>
                    <a:pt x="36409" y="589913"/>
                    <a:pt x="50927" y="561177"/>
                    <a:pt x="63565" y="553278"/>
                  </a:cubicBezTo>
                  <a:cubicBezTo>
                    <a:pt x="66875" y="550946"/>
                    <a:pt x="69959" y="549969"/>
                    <a:pt x="73194" y="550345"/>
                  </a:cubicBezTo>
                  <a:cubicBezTo>
                    <a:pt x="74021" y="550420"/>
                    <a:pt x="74773" y="550646"/>
                    <a:pt x="75601" y="550796"/>
                  </a:cubicBezTo>
                  <a:cubicBezTo>
                    <a:pt x="76428" y="550871"/>
                    <a:pt x="77331" y="551097"/>
                    <a:pt x="78234" y="551323"/>
                  </a:cubicBezTo>
                  <a:cubicBezTo>
                    <a:pt x="79964" y="551849"/>
                    <a:pt x="81770" y="552677"/>
                    <a:pt x="83650" y="553805"/>
                  </a:cubicBezTo>
                  <a:cubicBezTo>
                    <a:pt x="85531" y="554933"/>
                    <a:pt x="87411" y="556363"/>
                    <a:pt x="89442" y="558093"/>
                  </a:cubicBezTo>
                  <a:cubicBezTo>
                    <a:pt x="91473" y="559673"/>
                    <a:pt x="93730" y="561328"/>
                    <a:pt x="95987" y="563359"/>
                  </a:cubicBezTo>
                  <a:cubicBezTo>
                    <a:pt x="98319" y="565390"/>
                    <a:pt x="100726" y="567646"/>
                    <a:pt x="103208" y="570129"/>
                  </a:cubicBezTo>
                  <a:cubicBezTo>
                    <a:pt x="105766" y="572686"/>
                    <a:pt x="108399" y="575545"/>
                    <a:pt x="111333" y="578178"/>
                  </a:cubicBezTo>
                  <a:cubicBezTo>
                    <a:pt x="117501" y="586453"/>
                    <a:pt x="123820" y="590816"/>
                    <a:pt x="129913" y="592546"/>
                  </a:cubicBezTo>
                  <a:cubicBezTo>
                    <a:pt x="136082" y="593674"/>
                    <a:pt x="142100" y="592019"/>
                    <a:pt x="147742" y="588935"/>
                  </a:cubicBezTo>
                  <a:cubicBezTo>
                    <a:pt x="153383" y="585625"/>
                    <a:pt x="158649" y="579983"/>
                    <a:pt x="163614" y="574416"/>
                  </a:cubicBezTo>
                  <a:cubicBezTo>
                    <a:pt x="166096" y="571708"/>
                    <a:pt x="168504" y="568323"/>
                    <a:pt x="170911" y="565164"/>
                  </a:cubicBezTo>
                  <a:cubicBezTo>
                    <a:pt x="173318" y="562005"/>
                    <a:pt x="175650" y="558845"/>
                    <a:pt x="178057" y="555836"/>
                  </a:cubicBezTo>
                  <a:cubicBezTo>
                    <a:pt x="180464" y="552977"/>
                    <a:pt x="182796" y="549818"/>
                    <a:pt x="185279" y="546960"/>
                  </a:cubicBezTo>
                  <a:cubicBezTo>
                    <a:pt x="187761" y="544176"/>
                    <a:pt x="190244" y="541618"/>
                    <a:pt x="193027" y="539587"/>
                  </a:cubicBezTo>
                  <a:cubicBezTo>
                    <a:pt x="195810" y="537632"/>
                    <a:pt x="198594" y="535601"/>
                    <a:pt x="201678" y="534171"/>
                  </a:cubicBezTo>
                  <a:cubicBezTo>
                    <a:pt x="204762" y="532742"/>
                    <a:pt x="208072" y="531839"/>
                    <a:pt x="211833" y="531614"/>
                  </a:cubicBezTo>
                  <a:cubicBezTo>
                    <a:pt x="226502" y="530109"/>
                    <a:pt x="246662" y="538008"/>
                    <a:pt x="279686" y="560500"/>
                  </a:cubicBezTo>
                  <a:cubicBezTo>
                    <a:pt x="284500" y="563810"/>
                    <a:pt x="288111" y="564713"/>
                    <a:pt x="290669" y="563960"/>
                  </a:cubicBezTo>
                  <a:cubicBezTo>
                    <a:pt x="293226" y="563133"/>
                    <a:pt x="294731" y="560350"/>
                    <a:pt x="295634" y="556588"/>
                  </a:cubicBezTo>
                  <a:cubicBezTo>
                    <a:pt x="297288" y="548991"/>
                    <a:pt x="296386" y="537180"/>
                    <a:pt x="295182" y="525220"/>
                  </a:cubicBezTo>
                  <a:cubicBezTo>
                    <a:pt x="293828" y="513183"/>
                    <a:pt x="292474" y="501448"/>
                    <a:pt x="294656" y="494077"/>
                  </a:cubicBezTo>
                  <a:cubicBezTo>
                    <a:pt x="296988" y="486103"/>
                    <a:pt x="302855" y="482266"/>
                    <a:pt x="316471" y="486328"/>
                  </a:cubicBezTo>
                  <a:cubicBezTo>
                    <a:pt x="305187" y="466319"/>
                    <a:pt x="280589" y="434423"/>
                    <a:pt x="326476" y="479032"/>
                  </a:cubicBezTo>
                  <a:cubicBezTo>
                    <a:pt x="328958" y="474819"/>
                    <a:pt x="331817" y="470982"/>
                    <a:pt x="334976" y="467372"/>
                  </a:cubicBezTo>
                  <a:cubicBezTo>
                    <a:pt x="338060" y="463686"/>
                    <a:pt x="341445" y="460075"/>
                    <a:pt x="345131" y="456840"/>
                  </a:cubicBezTo>
                  <a:cubicBezTo>
                    <a:pt x="352579" y="450446"/>
                    <a:pt x="360853" y="444278"/>
                    <a:pt x="369956" y="438711"/>
                  </a:cubicBezTo>
                  <a:cubicBezTo>
                    <a:pt x="379208" y="433295"/>
                    <a:pt x="388837" y="427578"/>
                    <a:pt x="399143" y="422613"/>
                  </a:cubicBezTo>
                  <a:cubicBezTo>
                    <a:pt x="409298" y="417272"/>
                    <a:pt x="419829" y="412082"/>
                    <a:pt x="430361" y="406816"/>
                  </a:cubicBezTo>
                  <a:cubicBezTo>
                    <a:pt x="453455" y="395908"/>
                    <a:pt x="471885" y="380337"/>
                    <a:pt x="487080" y="362132"/>
                  </a:cubicBezTo>
                  <a:cubicBezTo>
                    <a:pt x="502502" y="344153"/>
                    <a:pt x="514838" y="323467"/>
                    <a:pt x="527175" y="302705"/>
                  </a:cubicBezTo>
                  <a:cubicBezTo>
                    <a:pt x="551699" y="260880"/>
                    <a:pt x="575319" y="217174"/>
                    <a:pt x="621357" y="184075"/>
                  </a:cubicBezTo>
                  <a:cubicBezTo>
                    <a:pt x="635273" y="169632"/>
                    <a:pt x="651522" y="158574"/>
                    <a:pt x="667470" y="148268"/>
                  </a:cubicBezTo>
                  <a:cubicBezTo>
                    <a:pt x="683643" y="137361"/>
                    <a:pt x="700568" y="124723"/>
                    <a:pt x="713658" y="109452"/>
                  </a:cubicBezTo>
                  <a:cubicBezTo>
                    <a:pt x="726747" y="94257"/>
                    <a:pt x="735247" y="76353"/>
                    <a:pt x="735322" y="58149"/>
                  </a:cubicBezTo>
                  <a:cubicBezTo>
                    <a:pt x="735548" y="40095"/>
                    <a:pt x="726747" y="21740"/>
                    <a:pt x="707790" y="9629"/>
                  </a:cubicBezTo>
                  <a:cubicBezTo>
                    <a:pt x="646707" y="7071"/>
                    <a:pt x="594953" y="5717"/>
                    <a:pt x="558168" y="5642"/>
                  </a:cubicBezTo>
                  <a:cubicBezTo>
                    <a:pt x="521458" y="5717"/>
                    <a:pt x="499869" y="6620"/>
                    <a:pt x="502276" y="11810"/>
                  </a:cubicBezTo>
                  <a:cubicBezTo>
                    <a:pt x="489112" y="20085"/>
                    <a:pt x="475722" y="26931"/>
                    <a:pt x="464513" y="32347"/>
                  </a:cubicBezTo>
                  <a:cubicBezTo>
                    <a:pt x="458871" y="35055"/>
                    <a:pt x="453831" y="37537"/>
                    <a:pt x="449393" y="39945"/>
                  </a:cubicBezTo>
                  <a:cubicBezTo>
                    <a:pt x="445030" y="42277"/>
                    <a:pt x="441043" y="44909"/>
                    <a:pt x="438260" y="46564"/>
                  </a:cubicBezTo>
                  <a:cubicBezTo>
                    <a:pt x="434950" y="49197"/>
                    <a:pt x="430888" y="54689"/>
                    <a:pt x="425622" y="63264"/>
                  </a:cubicBezTo>
                  <a:cubicBezTo>
                    <a:pt x="422989" y="67627"/>
                    <a:pt x="420130" y="72592"/>
                    <a:pt x="417498" y="77482"/>
                  </a:cubicBezTo>
                  <a:cubicBezTo>
                    <a:pt x="414865" y="82371"/>
                    <a:pt x="412307" y="87336"/>
                    <a:pt x="409900" y="92301"/>
                  </a:cubicBezTo>
                  <a:cubicBezTo>
                    <a:pt x="405085" y="102231"/>
                    <a:pt x="400798" y="111935"/>
                    <a:pt x="396736" y="121940"/>
                  </a:cubicBezTo>
                  <a:cubicBezTo>
                    <a:pt x="392749" y="131719"/>
                    <a:pt x="389063" y="141498"/>
                    <a:pt x="385527" y="151428"/>
                  </a:cubicBezTo>
                  <a:cubicBezTo>
                    <a:pt x="397789" y="193252"/>
                    <a:pt x="396435" y="227179"/>
                    <a:pt x="370708" y="244180"/>
                  </a:cubicBezTo>
                  <a:cubicBezTo>
                    <a:pt x="372889" y="228533"/>
                    <a:pt x="370332" y="210253"/>
                    <a:pt x="364088" y="189191"/>
                  </a:cubicBezTo>
                  <a:cubicBezTo>
                    <a:pt x="351676" y="223042"/>
                    <a:pt x="340994" y="256216"/>
                    <a:pt x="326250" y="286155"/>
                  </a:cubicBezTo>
                  <a:cubicBezTo>
                    <a:pt x="327679" y="285929"/>
                    <a:pt x="328732" y="285478"/>
                    <a:pt x="330086" y="285252"/>
                  </a:cubicBezTo>
                  <a:cubicBezTo>
                    <a:pt x="325874" y="291797"/>
                    <a:pt x="321586" y="298868"/>
                    <a:pt x="316621" y="304811"/>
                  </a:cubicBezTo>
                  <a:cubicBezTo>
                    <a:pt x="316696" y="310829"/>
                    <a:pt x="315192" y="315869"/>
                    <a:pt x="312634" y="320232"/>
                  </a:cubicBezTo>
                  <a:cubicBezTo>
                    <a:pt x="310077" y="324595"/>
                    <a:pt x="306391" y="327754"/>
                    <a:pt x="302178" y="330763"/>
                  </a:cubicBezTo>
                  <a:cubicBezTo>
                    <a:pt x="293678" y="336782"/>
                    <a:pt x="282695" y="339866"/>
                    <a:pt x="272615" y="343326"/>
                  </a:cubicBezTo>
                  <a:cubicBezTo>
                    <a:pt x="271185" y="344229"/>
                    <a:pt x="269606" y="345207"/>
                    <a:pt x="267800" y="346260"/>
                  </a:cubicBezTo>
                  <a:cubicBezTo>
                    <a:pt x="265995" y="347163"/>
                    <a:pt x="264039" y="348216"/>
                    <a:pt x="261933" y="349269"/>
                  </a:cubicBezTo>
                  <a:cubicBezTo>
                    <a:pt x="257795" y="351375"/>
                    <a:pt x="253132" y="353707"/>
                    <a:pt x="248317" y="356114"/>
                  </a:cubicBezTo>
                  <a:cubicBezTo>
                    <a:pt x="247790" y="357769"/>
                    <a:pt x="246135" y="367473"/>
                    <a:pt x="240042" y="374469"/>
                  </a:cubicBezTo>
                  <a:cubicBezTo>
                    <a:pt x="236958" y="377704"/>
                    <a:pt x="232670" y="380036"/>
                    <a:pt x="227104" y="380337"/>
                  </a:cubicBezTo>
                  <a:cubicBezTo>
                    <a:pt x="224320" y="380487"/>
                    <a:pt x="221161" y="380036"/>
                    <a:pt x="217625" y="378832"/>
                  </a:cubicBezTo>
                  <a:cubicBezTo>
                    <a:pt x="214090" y="377553"/>
                    <a:pt x="210178" y="375522"/>
                    <a:pt x="205815" y="372589"/>
                  </a:cubicBezTo>
                  <a:cubicBezTo>
                    <a:pt x="202881" y="373642"/>
                    <a:pt x="200850" y="374394"/>
                    <a:pt x="200249" y="374996"/>
                  </a:cubicBezTo>
                  <a:cubicBezTo>
                    <a:pt x="198518" y="375447"/>
                    <a:pt x="196788" y="375898"/>
                    <a:pt x="195058" y="376275"/>
                  </a:cubicBezTo>
                  <a:cubicBezTo>
                    <a:pt x="193328" y="376651"/>
                    <a:pt x="191522" y="377027"/>
                    <a:pt x="189943" y="376952"/>
                  </a:cubicBezTo>
                  <a:cubicBezTo>
                    <a:pt x="186708" y="376952"/>
                    <a:pt x="183398" y="376801"/>
                    <a:pt x="180163" y="376575"/>
                  </a:cubicBezTo>
                  <a:cubicBezTo>
                    <a:pt x="173845" y="376275"/>
                    <a:pt x="166623" y="374620"/>
                    <a:pt x="160003" y="372889"/>
                  </a:cubicBezTo>
                  <a:cubicBezTo>
                    <a:pt x="146388" y="369203"/>
                    <a:pt x="132847" y="363110"/>
                    <a:pt x="120811" y="356039"/>
                  </a:cubicBezTo>
                  <a:cubicBezTo>
                    <a:pt x="120585" y="359800"/>
                    <a:pt x="119984" y="362734"/>
                    <a:pt x="118855" y="364916"/>
                  </a:cubicBezTo>
                  <a:cubicBezTo>
                    <a:pt x="117802" y="367172"/>
                    <a:pt x="116298" y="368752"/>
                    <a:pt x="114191" y="369128"/>
                  </a:cubicBezTo>
                  <a:cubicBezTo>
                    <a:pt x="112085" y="369429"/>
                    <a:pt x="109452" y="368075"/>
                    <a:pt x="106142" y="365367"/>
                  </a:cubicBezTo>
                  <a:cubicBezTo>
                    <a:pt x="104487" y="364013"/>
                    <a:pt x="102757" y="362208"/>
                    <a:pt x="100801" y="359951"/>
                  </a:cubicBezTo>
                  <a:cubicBezTo>
                    <a:pt x="98845" y="357769"/>
                    <a:pt x="96739" y="354986"/>
                    <a:pt x="94558" y="351450"/>
                  </a:cubicBezTo>
                  <a:cubicBezTo>
                    <a:pt x="87938" y="340467"/>
                    <a:pt x="83199" y="333697"/>
                    <a:pt x="79889" y="329184"/>
                  </a:cubicBezTo>
                  <a:cubicBezTo>
                    <a:pt x="76729" y="324219"/>
                    <a:pt x="74773" y="321962"/>
                    <a:pt x="73419" y="320984"/>
                  </a:cubicBezTo>
                  <a:cubicBezTo>
                    <a:pt x="71238" y="317750"/>
                    <a:pt x="70937" y="320006"/>
                    <a:pt x="69658" y="313913"/>
                  </a:cubicBezTo>
                  <a:cubicBezTo>
                    <a:pt x="69658" y="313913"/>
                    <a:pt x="69734" y="314139"/>
                    <a:pt x="69809" y="314440"/>
                  </a:cubicBezTo>
                  <a:lnTo>
                    <a:pt x="70486" y="318276"/>
                  </a:lnTo>
                  <a:cubicBezTo>
                    <a:pt x="70937" y="320984"/>
                    <a:pt x="71313" y="323768"/>
                    <a:pt x="71689" y="326551"/>
                  </a:cubicBezTo>
                  <a:cubicBezTo>
                    <a:pt x="71990" y="329409"/>
                    <a:pt x="72517" y="331516"/>
                    <a:pt x="72893" y="334149"/>
                  </a:cubicBezTo>
                  <a:cubicBezTo>
                    <a:pt x="73419" y="337684"/>
                    <a:pt x="73871" y="341370"/>
                    <a:pt x="74172" y="345131"/>
                  </a:cubicBezTo>
                  <a:lnTo>
                    <a:pt x="74623" y="350247"/>
                  </a:lnTo>
                  <a:lnTo>
                    <a:pt x="74999" y="355738"/>
                  </a:lnTo>
                  <a:lnTo>
                    <a:pt x="75676" y="366044"/>
                  </a:lnTo>
                  <a:cubicBezTo>
                    <a:pt x="76504" y="379058"/>
                    <a:pt x="76203" y="390868"/>
                    <a:pt x="75450" y="400046"/>
                  </a:cubicBezTo>
                  <a:cubicBezTo>
                    <a:pt x="75074" y="408772"/>
                    <a:pt x="74021" y="415316"/>
                    <a:pt x="72893" y="419153"/>
                  </a:cubicBezTo>
                  <a:cubicBezTo>
                    <a:pt x="72141" y="422387"/>
                    <a:pt x="71464" y="422613"/>
                    <a:pt x="71388" y="419830"/>
                  </a:cubicBezTo>
                  <a:cubicBezTo>
                    <a:pt x="70636" y="423516"/>
                    <a:pt x="69959" y="427127"/>
                    <a:pt x="69207" y="430812"/>
                  </a:cubicBezTo>
                  <a:cubicBezTo>
                    <a:pt x="68455" y="434498"/>
                    <a:pt x="67552" y="438335"/>
                    <a:pt x="66574" y="442247"/>
                  </a:cubicBezTo>
                  <a:cubicBezTo>
                    <a:pt x="64618" y="450145"/>
                    <a:pt x="62211" y="458420"/>
                    <a:pt x="59277" y="467297"/>
                  </a:cubicBezTo>
                  <a:cubicBezTo>
                    <a:pt x="56569" y="475421"/>
                    <a:pt x="53635" y="484222"/>
                    <a:pt x="50100" y="494227"/>
                  </a:cubicBezTo>
                  <a:cubicBezTo>
                    <a:pt x="45586" y="506865"/>
                    <a:pt x="41675" y="517697"/>
                    <a:pt x="38214" y="527251"/>
                  </a:cubicBezTo>
                  <a:cubicBezTo>
                    <a:pt x="29488" y="551097"/>
                    <a:pt x="19483" y="578178"/>
                    <a:pt x="9403" y="606914"/>
                  </a:cubicBezTo>
                  <a:cubicBezTo>
                    <a:pt x="8651" y="615865"/>
                    <a:pt x="7297" y="626246"/>
                    <a:pt x="5642" y="637906"/>
                  </a:cubicBezTo>
                  <a:close/>
                </a:path>
              </a:pathLst>
            </a:custGeom>
            <a:solidFill>
              <a:srgbClr val="E3A15A"/>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B6BE6888-830E-442D-BA97-0F9B86BBB568}"/>
                </a:ext>
              </a:extLst>
            </p:cNvPr>
            <p:cNvSpPr/>
            <p:nvPr/>
          </p:nvSpPr>
          <p:spPr>
            <a:xfrm>
              <a:off x="3095068" y="5619145"/>
              <a:ext cx="1278969" cy="1346680"/>
            </a:xfrm>
            <a:custGeom>
              <a:avLst/>
              <a:gdLst>
                <a:gd name="connsiteX0" fmla="*/ 579532 w 1278821"/>
                <a:gd name="connsiteY0" fmla="*/ 1308997 h 1346523"/>
                <a:gd name="connsiteX1" fmla="*/ 589687 w 1278821"/>
                <a:gd name="connsiteY1" fmla="*/ 1305160 h 1346523"/>
                <a:gd name="connsiteX2" fmla="*/ 598940 w 1278821"/>
                <a:gd name="connsiteY2" fmla="*/ 1299819 h 1346523"/>
                <a:gd name="connsiteX3" fmla="*/ 617821 w 1278821"/>
                <a:gd name="connsiteY3" fmla="*/ 1303355 h 1346523"/>
                <a:gd name="connsiteX4" fmla="*/ 636778 w 1278821"/>
                <a:gd name="connsiteY4" fmla="*/ 1305762 h 1346523"/>
                <a:gd name="connsiteX5" fmla="*/ 648212 w 1278821"/>
                <a:gd name="connsiteY5" fmla="*/ 1271459 h 1346523"/>
                <a:gd name="connsiteX6" fmla="*/ 659721 w 1278821"/>
                <a:gd name="connsiteY6" fmla="*/ 1258446 h 1346523"/>
                <a:gd name="connsiteX7" fmla="*/ 670479 w 1278821"/>
                <a:gd name="connsiteY7" fmla="*/ 1246109 h 1346523"/>
                <a:gd name="connsiteX8" fmla="*/ 643999 w 1278821"/>
                <a:gd name="connsiteY8" fmla="*/ 1233998 h 1346523"/>
                <a:gd name="connsiteX9" fmla="*/ 622936 w 1278821"/>
                <a:gd name="connsiteY9" fmla="*/ 1218050 h 1346523"/>
                <a:gd name="connsiteX10" fmla="*/ 635348 w 1278821"/>
                <a:gd name="connsiteY10" fmla="*/ 1197513 h 1346523"/>
                <a:gd name="connsiteX11" fmla="*/ 640990 w 1278821"/>
                <a:gd name="connsiteY11" fmla="*/ 1198567 h 1346523"/>
                <a:gd name="connsiteX12" fmla="*/ 646632 w 1278821"/>
                <a:gd name="connsiteY12" fmla="*/ 1199093 h 1346523"/>
                <a:gd name="connsiteX13" fmla="*/ 658217 w 1278821"/>
                <a:gd name="connsiteY13" fmla="*/ 1200447 h 1346523"/>
                <a:gd name="connsiteX14" fmla="*/ 669952 w 1278821"/>
                <a:gd name="connsiteY14" fmla="*/ 1201275 h 1346523"/>
                <a:gd name="connsiteX15" fmla="*/ 681913 w 1278821"/>
                <a:gd name="connsiteY15" fmla="*/ 1202027 h 1346523"/>
                <a:gd name="connsiteX16" fmla="*/ 694325 w 1278821"/>
                <a:gd name="connsiteY16" fmla="*/ 1201952 h 1346523"/>
                <a:gd name="connsiteX17" fmla="*/ 706887 w 1278821"/>
                <a:gd name="connsiteY17" fmla="*/ 1201877 h 1346523"/>
                <a:gd name="connsiteX18" fmla="*/ 716742 w 1278821"/>
                <a:gd name="connsiteY18" fmla="*/ 1214214 h 1346523"/>
                <a:gd name="connsiteX19" fmla="*/ 726220 w 1278821"/>
                <a:gd name="connsiteY19" fmla="*/ 1208045 h 1346523"/>
                <a:gd name="connsiteX20" fmla="*/ 735548 w 1278821"/>
                <a:gd name="connsiteY20" fmla="*/ 1201275 h 1346523"/>
                <a:gd name="connsiteX21" fmla="*/ 744725 w 1278821"/>
                <a:gd name="connsiteY21" fmla="*/ 1194655 h 1346523"/>
                <a:gd name="connsiteX22" fmla="*/ 753376 w 1278821"/>
                <a:gd name="connsiteY22" fmla="*/ 1187434 h 1346523"/>
                <a:gd name="connsiteX23" fmla="*/ 766917 w 1278821"/>
                <a:gd name="connsiteY23" fmla="*/ 1185026 h 1346523"/>
                <a:gd name="connsiteX24" fmla="*/ 791064 w 1278821"/>
                <a:gd name="connsiteY24" fmla="*/ 1188787 h 1346523"/>
                <a:gd name="connsiteX25" fmla="*/ 798962 w 1278821"/>
                <a:gd name="connsiteY25" fmla="*/ 1176451 h 1346523"/>
                <a:gd name="connsiteX26" fmla="*/ 807764 w 1278821"/>
                <a:gd name="connsiteY26" fmla="*/ 1173818 h 1346523"/>
                <a:gd name="connsiteX27" fmla="*/ 812729 w 1278821"/>
                <a:gd name="connsiteY27" fmla="*/ 1167273 h 1346523"/>
                <a:gd name="connsiteX28" fmla="*/ 853651 w 1278821"/>
                <a:gd name="connsiteY28" fmla="*/ 1163361 h 1346523"/>
                <a:gd name="connsiteX29" fmla="*/ 872006 w 1278821"/>
                <a:gd name="connsiteY29" fmla="*/ 1146963 h 1346523"/>
                <a:gd name="connsiteX30" fmla="*/ 915485 w 1278821"/>
                <a:gd name="connsiteY30" fmla="*/ 1132294 h 1346523"/>
                <a:gd name="connsiteX31" fmla="*/ 915410 w 1278821"/>
                <a:gd name="connsiteY31" fmla="*/ 1123267 h 1346523"/>
                <a:gd name="connsiteX32" fmla="*/ 917968 w 1278821"/>
                <a:gd name="connsiteY32" fmla="*/ 1118828 h 1346523"/>
                <a:gd name="connsiteX33" fmla="*/ 928048 w 1278821"/>
                <a:gd name="connsiteY33" fmla="*/ 1118076 h 1346523"/>
                <a:gd name="connsiteX34" fmla="*/ 940911 w 1278821"/>
                <a:gd name="connsiteY34" fmla="*/ 1103031 h 1346523"/>
                <a:gd name="connsiteX35" fmla="*/ 952947 w 1278821"/>
                <a:gd name="connsiteY35" fmla="*/ 1103031 h 1346523"/>
                <a:gd name="connsiteX36" fmla="*/ 967165 w 1278821"/>
                <a:gd name="connsiteY36" fmla="*/ 1094832 h 1346523"/>
                <a:gd name="connsiteX37" fmla="*/ 978449 w 1278821"/>
                <a:gd name="connsiteY37" fmla="*/ 1082044 h 1346523"/>
                <a:gd name="connsiteX38" fmla="*/ 981984 w 1278821"/>
                <a:gd name="connsiteY38" fmla="*/ 1068879 h 1346523"/>
                <a:gd name="connsiteX39" fmla="*/ 1089782 w 1278821"/>
                <a:gd name="connsiteY39" fmla="*/ 912110 h 1346523"/>
                <a:gd name="connsiteX40" fmla="*/ 1101140 w 1278821"/>
                <a:gd name="connsiteY40" fmla="*/ 883375 h 1346523"/>
                <a:gd name="connsiteX41" fmla="*/ 1108061 w 1278821"/>
                <a:gd name="connsiteY41" fmla="*/ 867051 h 1346523"/>
                <a:gd name="connsiteX42" fmla="*/ 1115132 w 1278821"/>
                <a:gd name="connsiteY42" fmla="*/ 850276 h 1346523"/>
                <a:gd name="connsiteX43" fmla="*/ 1119044 w 1278821"/>
                <a:gd name="connsiteY43" fmla="*/ 842001 h 1346523"/>
                <a:gd name="connsiteX44" fmla="*/ 1122730 w 1278821"/>
                <a:gd name="connsiteY44" fmla="*/ 833877 h 1346523"/>
                <a:gd name="connsiteX45" fmla="*/ 1130779 w 1278821"/>
                <a:gd name="connsiteY45" fmla="*/ 818531 h 1346523"/>
                <a:gd name="connsiteX46" fmla="*/ 1147780 w 1278821"/>
                <a:gd name="connsiteY46" fmla="*/ 794083 h 1346523"/>
                <a:gd name="connsiteX47" fmla="*/ 1141987 w 1278821"/>
                <a:gd name="connsiteY47" fmla="*/ 785056 h 1346523"/>
                <a:gd name="connsiteX48" fmla="*/ 1132208 w 1278821"/>
                <a:gd name="connsiteY48" fmla="*/ 781220 h 1346523"/>
                <a:gd name="connsiteX49" fmla="*/ 1142965 w 1278821"/>
                <a:gd name="connsiteY49" fmla="*/ 762564 h 1346523"/>
                <a:gd name="connsiteX50" fmla="*/ 1151240 w 1278821"/>
                <a:gd name="connsiteY50" fmla="*/ 748798 h 1346523"/>
                <a:gd name="connsiteX51" fmla="*/ 1140182 w 1278821"/>
                <a:gd name="connsiteY51" fmla="*/ 739319 h 1346523"/>
                <a:gd name="connsiteX52" fmla="*/ 1148006 w 1278821"/>
                <a:gd name="connsiteY52" fmla="*/ 724274 h 1346523"/>
                <a:gd name="connsiteX53" fmla="*/ 1153497 w 1278821"/>
                <a:gd name="connsiteY53" fmla="*/ 709079 h 1346523"/>
                <a:gd name="connsiteX54" fmla="*/ 1156431 w 1278821"/>
                <a:gd name="connsiteY54" fmla="*/ 693884 h 1346523"/>
                <a:gd name="connsiteX55" fmla="*/ 1157634 w 1278821"/>
                <a:gd name="connsiteY55" fmla="*/ 678839 h 1346523"/>
                <a:gd name="connsiteX56" fmla="*/ 1155227 w 1278821"/>
                <a:gd name="connsiteY56" fmla="*/ 649426 h 1346523"/>
                <a:gd name="connsiteX57" fmla="*/ 1152594 w 1278821"/>
                <a:gd name="connsiteY57" fmla="*/ 635058 h 1346523"/>
                <a:gd name="connsiteX58" fmla="*/ 1148908 w 1278821"/>
                <a:gd name="connsiteY58" fmla="*/ 620991 h 1346523"/>
                <a:gd name="connsiteX59" fmla="*/ 1145222 w 1278821"/>
                <a:gd name="connsiteY59" fmla="*/ 606999 h 1346523"/>
                <a:gd name="connsiteX60" fmla="*/ 1141085 w 1278821"/>
                <a:gd name="connsiteY60" fmla="*/ 593082 h 1346523"/>
                <a:gd name="connsiteX61" fmla="*/ 1134089 w 1278821"/>
                <a:gd name="connsiteY61" fmla="*/ 564873 h 1346523"/>
                <a:gd name="connsiteX62" fmla="*/ 1131456 w 1278821"/>
                <a:gd name="connsiteY62" fmla="*/ 550279 h 1346523"/>
                <a:gd name="connsiteX63" fmla="*/ 1130027 w 1278821"/>
                <a:gd name="connsiteY63" fmla="*/ 534934 h 1346523"/>
                <a:gd name="connsiteX64" fmla="*/ 1129349 w 1278821"/>
                <a:gd name="connsiteY64" fmla="*/ 518760 h 1346523"/>
                <a:gd name="connsiteX65" fmla="*/ 1130327 w 1278821"/>
                <a:gd name="connsiteY65" fmla="*/ 501308 h 1346523"/>
                <a:gd name="connsiteX66" fmla="*/ 1114079 w 1278821"/>
                <a:gd name="connsiteY66" fmla="*/ 490927 h 1346523"/>
                <a:gd name="connsiteX67" fmla="*/ 1107835 w 1278821"/>
                <a:gd name="connsiteY67" fmla="*/ 481750 h 1346523"/>
                <a:gd name="connsiteX68" fmla="*/ 1096401 w 1278821"/>
                <a:gd name="connsiteY68" fmla="*/ 479944 h 1346523"/>
                <a:gd name="connsiteX69" fmla="*/ 1052094 w 1278821"/>
                <a:gd name="connsiteY69" fmla="*/ 403591 h 1346523"/>
                <a:gd name="connsiteX70" fmla="*/ 1018543 w 1278821"/>
                <a:gd name="connsiteY70" fmla="*/ 355071 h 1346523"/>
                <a:gd name="connsiteX71" fmla="*/ 1010194 w 1278821"/>
                <a:gd name="connsiteY71" fmla="*/ 342057 h 1346523"/>
                <a:gd name="connsiteX72" fmla="*/ 1001242 w 1278821"/>
                <a:gd name="connsiteY72" fmla="*/ 329344 h 1346523"/>
                <a:gd name="connsiteX73" fmla="*/ 996728 w 1278821"/>
                <a:gd name="connsiteY73" fmla="*/ 322950 h 1346523"/>
                <a:gd name="connsiteX74" fmla="*/ 991763 w 1278821"/>
                <a:gd name="connsiteY74" fmla="*/ 317158 h 1346523"/>
                <a:gd name="connsiteX75" fmla="*/ 981909 w 1278821"/>
                <a:gd name="connsiteY75" fmla="*/ 305498 h 1346523"/>
                <a:gd name="connsiteX76" fmla="*/ 952195 w 1278821"/>
                <a:gd name="connsiteY76" fmla="*/ 286541 h 1346523"/>
                <a:gd name="connsiteX77" fmla="*/ 887803 w 1278821"/>
                <a:gd name="connsiteY77" fmla="*/ 234260 h 1346523"/>
                <a:gd name="connsiteX78" fmla="*/ 878024 w 1278821"/>
                <a:gd name="connsiteY78" fmla="*/ 221171 h 1346523"/>
                <a:gd name="connsiteX79" fmla="*/ 866815 w 1278821"/>
                <a:gd name="connsiteY79" fmla="*/ 212294 h 1346523"/>
                <a:gd name="connsiteX80" fmla="*/ 834769 w 1278821"/>
                <a:gd name="connsiteY80" fmla="*/ 204321 h 1346523"/>
                <a:gd name="connsiteX81" fmla="*/ 822357 w 1278821"/>
                <a:gd name="connsiteY81" fmla="*/ 197325 h 1346523"/>
                <a:gd name="connsiteX82" fmla="*/ 809719 w 1278821"/>
                <a:gd name="connsiteY82" fmla="*/ 190404 h 1346523"/>
                <a:gd name="connsiteX83" fmla="*/ 784519 w 1278821"/>
                <a:gd name="connsiteY83" fmla="*/ 178218 h 1346523"/>
                <a:gd name="connsiteX84" fmla="*/ 764735 w 1278821"/>
                <a:gd name="connsiteY84" fmla="*/ 166934 h 1346523"/>
                <a:gd name="connsiteX85" fmla="*/ 756460 w 1278821"/>
                <a:gd name="connsiteY85" fmla="*/ 163248 h 1346523"/>
                <a:gd name="connsiteX86" fmla="*/ 749389 w 1278821"/>
                <a:gd name="connsiteY86" fmla="*/ 161443 h 1346523"/>
                <a:gd name="connsiteX87" fmla="*/ 737128 w 1278821"/>
                <a:gd name="connsiteY87" fmla="*/ 169567 h 1346523"/>
                <a:gd name="connsiteX88" fmla="*/ 726972 w 1278821"/>
                <a:gd name="connsiteY88" fmla="*/ 165881 h 1346523"/>
                <a:gd name="connsiteX89" fmla="*/ 701020 w 1278821"/>
                <a:gd name="connsiteY89" fmla="*/ 160164 h 1346523"/>
                <a:gd name="connsiteX90" fmla="*/ 674616 w 1278821"/>
                <a:gd name="connsiteY90" fmla="*/ 156327 h 1346523"/>
                <a:gd name="connsiteX91" fmla="*/ 657164 w 1278821"/>
                <a:gd name="connsiteY91" fmla="*/ 156703 h 1346523"/>
                <a:gd name="connsiteX92" fmla="*/ 617821 w 1278821"/>
                <a:gd name="connsiteY92" fmla="*/ 146698 h 1346523"/>
                <a:gd name="connsiteX93" fmla="*/ 598864 w 1278821"/>
                <a:gd name="connsiteY93" fmla="*/ 147300 h 1346523"/>
                <a:gd name="connsiteX94" fmla="*/ 586753 w 1278821"/>
                <a:gd name="connsiteY94" fmla="*/ 157079 h 1346523"/>
                <a:gd name="connsiteX95" fmla="*/ 558168 w 1278821"/>
                <a:gd name="connsiteY95" fmla="*/ 156177 h 1346523"/>
                <a:gd name="connsiteX96" fmla="*/ 543800 w 1278821"/>
                <a:gd name="connsiteY96" fmla="*/ 156327 h 1346523"/>
                <a:gd name="connsiteX97" fmla="*/ 529357 w 1278821"/>
                <a:gd name="connsiteY97" fmla="*/ 156778 h 1346523"/>
                <a:gd name="connsiteX98" fmla="*/ 513334 w 1278821"/>
                <a:gd name="connsiteY98" fmla="*/ 155951 h 1346523"/>
                <a:gd name="connsiteX99" fmla="*/ 507617 w 1278821"/>
                <a:gd name="connsiteY99" fmla="*/ 157155 h 1346523"/>
                <a:gd name="connsiteX100" fmla="*/ 503103 w 1278821"/>
                <a:gd name="connsiteY100" fmla="*/ 159186 h 1346523"/>
                <a:gd name="connsiteX101" fmla="*/ 489563 w 1278821"/>
                <a:gd name="connsiteY101" fmla="*/ 164828 h 1346523"/>
                <a:gd name="connsiteX102" fmla="*/ 385452 w 1278821"/>
                <a:gd name="connsiteY102" fmla="*/ 187846 h 1346523"/>
                <a:gd name="connsiteX103" fmla="*/ 375146 w 1278821"/>
                <a:gd name="connsiteY103" fmla="*/ 196271 h 1346523"/>
                <a:gd name="connsiteX104" fmla="*/ 364840 w 1278821"/>
                <a:gd name="connsiteY104" fmla="*/ 202816 h 1346523"/>
                <a:gd name="connsiteX105" fmla="*/ 354083 w 1278821"/>
                <a:gd name="connsiteY105" fmla="*/ 207706 h 1346523"/>
                <a:gd name="connsiteX106" fmla="*/ 343175 w 1278821"/>
                <a:gd name="connsiteY106" fmla="*/ 212445 h 1346523"/>
                <a:gd name="connsiteX107" fmla="*/ 334976 w 1278821"/>
                <a:gd name="connsiteY107" fmla="*/ 206803 h 1346523"/>
                <a:gd name="connsiteX108" fmla="*/ 318727 w 1278821"/>
                <a:gd name="connsiteY108" fmla="*/ 214025 h 1346523"/>
                <a:gd name="connsiteX109" fmla="*/ 307970 w 1278821"/>
                <a:gd name="connsiteY109" fmla="*/ 224556 h 1346523"/>
                <a:gd name="connsiteX110" fmla="*/ 297965 w 1278821"/>
                <a:gd name="connsiteY110" fmla="*/ 233884 h 1346523"/>
                <a:gd name="connsiteX111" fmla="*/ 281792 w 1278821"/>
                <a:gd name="connsiteY111" fmla="*/ 253367 h 1346523"/>
                <a:gd name="connsiteX112" fmla="*/ 266898 w 1278821"/>
                <a:gd name="connsiteY112" fmla="*/ 262469 h 1346523"/>
                <a:gd name="connsiteX113" fmla="*/ 254185 w 1278821"/>
                <a:gd name="connsiteY113" fmla="*/ 264877 h 1346523"/>
                <a:gd name="connsiteX114" fmla="*/ 225072 w 1278821"/>
                <a:gd name="connsiteY114" fmla="*/ 285262 h 1346523"/>
                <a:gd name="connsiteX115" fmla="*/ 213638 w 1278821"/>
                <a:gd name="connsiteY115" fmla="*/ 296772 h 1346523"/>
                <a:gd name="connsiteX116" fmla="*/ 203483 w 1278821"/>
                <a:gd name="connsiteY116" fmla="*/ 308206 h 1346523"/>
                <a:gd name="connsiteX117" fmla="*/ 194381 w 1278821"/>
                <a:gd name="connsiteY117" fmla="*/ 328366 h 1346523"/>
                <a:gd name="connsiteX118" fmla="*/ 180464 w 1278821"/>
                <a:gd name="connsiteY118" fmla="*/ 328366 h 1346523"/>
                <a:gd name="connsiteX119" fmla="*/ 161282 w 1278821"/>
                <a:gd name="connsiteY119" fmla="*/ 353491 h 1346523"/>
                <a:gd name="connsiteX120" fmla="*/ 150374 w 1278821"/>
                <a:gd name="connsiteY120" fmla="*/ 365001 h 1346523"/>
                <a:gd name="connsiteX121" fmla="*/ 140369 w 1278821"/>
                <a:gd name="connsiteY121" fmla="*/ 376134 h 1346523"/>
                <a:gd name="connsiteX122" fmla="*/ 138263 w 1278821"/>
                <a:gd name="connsiteY122" fmla="*/ 383506 h 1346523"/>
                <a:gd name="connsiteX123" fmla="*/ 136533 w 1278821"/>
                <a:gd name="connsiteY123" fmla="*/ 390728 h 1346523"/>
                <a:gd name="connsiteX124" fmla="*/ 133073 w 1278821"/>
                <a:gd name="connsiteY124" fmla="*/ 405321 h 1346523"/>
                <a:gd name="connsiteX125" fmla="*/ 125701 w 1278821"/>
                <a:gd name="connsiteY125" fmla="*/ 415627 h 1346523"/>
                <a:gd name="connsiteX126" fmla="*/ 117050 w 1278821"/>
                <a:gd name="connsiteY126" fmla="*/ 422773 h 1346523"/>
                <a:gd name="connsiteX127" fmla="*/ 94633 w 1278821"/>
                <a:gd name="connsiteY127" fmla="*/ 427136 h 1346523"/>
                <a:gd name="connsiteX128" fmla="*/ 91323 w 1278821"/>
                <a:gd name="connsiteY128" fmla="*/ 444889 h 1346523"/>
                <a:gd name="connsiteX129" fmla="*/ 87787 w 1278821"/>
                <a:gd name="connsiteY129" fmla="*/ 462041 h 1346523"/>
                <a:gd name="connsiteX130" fmla="*/ 81243 w 1278821"/>
                <a:gd name="connsiteY130" fmla="*/ 473174 h 1346523"/>
                <a:gd name="connsiteX131" fmla="*/ 75526 w 1278821"/>
                <a:gd name="connsiteY131" fmla="*/ 503189 h 1346523"/>
                <a:gd name="connsiteX132" fmla="*/ 71464 w 1278821"/>
                <a:gd name="connsiteY132" fmla="*/ 533203 h 1346523"/>
                <a:gd name="connsiteX133" fmla="*/ 67251 w 1278821"/>
                <a:gd name="connsiteY133" fmla="*/ 544337 h 1346523"/>
                <a:gd name="connsiteX134" fmla="*/ 64392 w 1278821"/>
                <a:gd name="connsiteY134" fmla="*/ 555620 h 1346523"/>
                <a:gd name="connsiteX135" fmla="*/ 59428 w 1278821"/>
                <a:gd name="connsiteY135" fmla="*/ 577887 h 1346523"/>
                <a:gd name="connsiteX136" fmla="*/ 53410 w 1278821"/>
                <a:gd name="connsiteY136" fmla="*/ 600003 h 1346523"/>
                <a:gd name="connsiteX137" fmla="*/ 43254 w 1278821"/>
                <a:gd name="connsiteY137" fmla="*/ 622345 h 1346523"/>
                <a:gd name="connsiteX138" fmla="*/ 51980 w 1278821"/>
                <a:gd name="connsiteY138" fmla="*/ 645063 h 1346523"/>
                <a:gd name="connsiteX139" fmla="*/ 50175 w 1278821"/>
                <a:gd name="connsiteY139" fmla="*/ 661085 h 1346523"/>
                <a:gd name="connsiteX140" fmla="*/ 50175 w 1278821"/>
                <a:gd name="connsiteY140" fmla="*/ 676431 h 1346523"/>
                <a:gd name="connsiteX141" fmla="*/ 55365 w 1278821"/>
                <a:gd name="connsiteY141" fmla="*/ 692981 h 1346523"/>
                <a:gd name="connsiteX142" fmla="*/ 53485 w 1278821"/>
                <a:gd name="connsiteY142" fmla="*/ 713667 h 1346523"/>
                <a:gd name="connsiteX143" fmla="*/ 52281 w 1278821"/>
                <a:gd name="connsiteY143" fmla="*/ 735107 h 1346523"/>
                <a:gd name="connsiteX144" fmla="*/ 59127 w 1278821"/>
                <a:gd name="connsiteY144" fmla="*/ 753010 h 1346523"/>
                <a:gd name="connsiteX145" fmla="*/ 58450 w 1278821"/>
                <a:gd name="connsiteY145" fmla="*/ 779865 h 1346523"/>
                <a:gd name="connsiteX146" fmla="*/ 59127 w 1278821"/>
                <a:gd name="connsiteY146" fmla="*/ 806871 h 1346523"/>
                <a:gd name="connsiteX147" fmla="*/ 31820 w 1278821"/>
                <a:gd name="connsiteY147" fmla="*/ 804690 h 1346523"/>
                <a:gd name="connsiteX148" fmla="*/ 18355 w 1278821"/>
                <a:gd name="connsiteY148" fmla="*/ 791300 h 1346523"/>
                <a:gd name="connsiteX149" fmla="*/ 22266 w 1278821"/>
                <a:gd name="connsiteY149" fmla="*/ 759780 h 1346523"/>
                <a:gd name="connsiteX150" fmla="*/ 19333 w 1278821"/>
                <a:gd name="connsiteY150" fmla="*/ 742253 h 1346523"/>
                <a:gd name="connsiteX151" fmla="*/ 10757 w 1278821"/>
                <a:gd name="connsiteY151" fmla="*/ 730368 h 1346523"/>
                <a:gd name="connsiteX152" fmla="*/ 7071 w 1278821"/>
                <a:gd name="connsiteY152" fmla="*/ 700202 h 1346523"/>
                <a:gd name="connsiteX153" fmla="*/ 5642 w 1278821"/>
                <a:gd name="connsiteY153" fmla="*/ 668909 h 1346523"/>
                <a:gd name="connsiteX154" fmla="*/ 10832 w 1278821"/>
                <a:gd name="connsiteY154" fmla="*/ 643483 h 1346523"/>
                <a:gd name="connsiteX155" fmla="*/ 17001 w 1278821"/>
                <a:gd name="connsiteY155" fmla="*/ 618358 h 1346523"/>
                <a:gd name="connsiteX156" fmla="*/ 17302 w 1278821"/>
                <a:gd name="connsiteY156" fmla="*/ 604216 h 1346523"/>
                <a:gd name="connsiteX157" fmla="*/ 17904 w 1278821"/>
                <a:gd name="connsiteY157" fmla="*/ 590073 h 1346523"/>
                <a:gd name="connsiteX158" fmla="*/ 20010 w 1278821"/>
                <a:gd name="connsiteY158" fmla="*/ 561939 h 1346523"/>
                <a:gd name="connsiteX159" fmla="*/ 23696 w 1278821"/>
                <a:gd name="connsiteY159" fmla="*/ 534031 h 1346523"/>
                <a:gd name="connsiteX160" fmla="*/ 28962 w 1278821"/>
                <a:gd name="connsiteY160" fmla="*/ 506122 h 1346523"/>
                <a:gd name="connsiteX161" fmla="*/ 37763 w 1278821"/>
                <a:gd name="connsiteY161" fmla="*/ 488144 h 1346523"/>
                <a:gd name="connsiteX162" fmla="*/ 46865 w 1278821"/>
                <a:gd name="connsiteY162" fmla="*/ 470466 h 1346523"/>
                <a:gd name="connsiteX163" fmla="*/ 59503 w 1278821"/>
                <a:gd name="connsiteY163" fmla="*/ 443235 h 1346523"/>
                <a:gd name="connsiteX164" fmla="*/ 73946 w 1278821"/>
                <a:gd name="connsiteY164" fmla="*/ 417282 h 1346523"/>
                <a:gd name="connsiteX165" fmla="*/ 46564 w 1278821"/>
                <a:gd name="connsiteY165" fmla="*/ 418185 h 1346523"/>
                <a:gd name="connsiteX166" fmla="*/ 49122 w 1278821"/>
                <a:gd name="connsiteY166" fmla="*/ 402087 h 1346523"/>
                <a:gd name="connsiteX167" fmla="*/ 56569 w 1278821"/>
                <a:gd name="connsiteY167" fmla="*/ 386064 h 1346523"/>
                <a:gd name="connsiteX168" fmla="*/ 49573 w 1278821"/>
                <a:gd name="connsiteY168" fmla="*/ 365602 h 1346523"/>
                <a:gd name="connsiteX169" fmla="*/ 114191 w 1278821"/>
                <a:gd name="connsiteY169" fmla="*/ 285187 h 1346523"/>
                <a:gd name="connsiteX170" fmla="*/ 129988 w 1278821"/>
                <a:gd name="connsiteY170" fmla="*/ 266231 h 1346523"/>
                <a:gd name="connsiteX171" fmla="*/ 143529 w 1278821"/>
                <a:gd name="connsiteY171" fmla="*/ 247123 h 1346523"/>
                <a:gd name="connsiteX172" fmla="*/ 148870 w 1278821"/>
                <a:gd name="connsiteY172" fmla="*/ 237119 h 1346523"/>
                <a:gd name="connsiteX173" fmla="*/ 153534 w 1278821"/>
                <a:gd name="connsiteY173" fmla="*/ 227114 h 1346523"/>
                <a:gd name="connsiteX174" fmla="*/ 158950 w 1278821"/>
                <a:gd name="connsiteY174" fmla="*/ 205524 h 1346523"/>
                <a:gd name="connsiteX175" fmla="*/ 174822 w 1278821"/>
                <a:gd name="connsiteY175" fmla="*/ 166934 h 1346523"/>
                <a:gd name="connsiteX176" fmla="*/ 196562 w 1278821"/>
                <a:gd name="connsiteY176" fmla="*/ 146774 h 1346523"/>
                <a:gd name="connsiteX177" fmla="*/ 219431 w 1278821"/>
                <a:gd name="connsiteY177" fmla="*/ 148504 h 1346523"/>
                <a:gd name="connsiteX178" fmla="*/ 243728 w 1278821"/>
                <a:gd name="connsiteY178" fmla="*/ 156252 h 1346523"/>
                <a:gd name="connsiteX179" fmla="*/ 265543 w 1278821"/>
                <a:gd name="connsiteY179" fmla="*/ 129096 h 1346523"/>
                <a:gd name="connsiteX180" fmla="*/ 276978 w 1278821"/>
                <a:gd name="connsiteY180" fmla="*/ 89603 h 1346523"/>
                <a:gd name="connsiteX181" fmla="*/ 366269 w 1278821"/>
                <a:gd name="connsiteY181" fmla="*/ 51990 h 1346523"/>
                <a:gd name="connsiteX182" fmla="*/ 377628 w 1278821"/>
                <a:gd name="connsiteY182" fmla="*/ 48079 h 1346523"/>
                <a:gd name="connsiteX183" fmla="*/ 389138 w 1278821"/>
                <a:gd name="connsiteY183" fmla="*/ 44769 h 1346523"/>
                <a:gd name="connsiteX184" fmla="*/ 412157 w 1278821"/>
                <a:gd name="connsiteY184" fmla="*/ 38224 h 1346523"/>
                <a:gd name="connsiteX185" fmla="*/ 459022 w 1278821"/>
                <a:gd name="connsiteY185" fmla="*/ 27994 h 1346523"/>
                <a:gd name="connsiteX186" fmla="*/ 479182 w 1278821"/>
                <a:gd name="connsiteY186" fmla="*/ 29197 h 1346523"/>
                <a:gd name="connsiteX187" fmla="*/ 493700 w 1278821"/>
                <a:gd name="connsiteY187" fmla="*/ 24157 h 1346523"/>
                <a:gd name="connsiteX188" fmla="*/ 517772 w 1278821"/>
                <a:gd name="connsiteY188" fmla="*/ 9112 h 1346523"/>
                <a:gd name="connsiteX189" fmla="*/ 546583 w 1278821"/>
                <a:gd name="connsiteY189" fmla="*/ 8134 h 1346523"/>
                <a:gd name="connsiteX190" fmla="*/ 589537 w 1278821"/>
                <a:gd name="connsiteY190" fmla="*/ 12874 h 1346523"/>
                <a:gd name="connsiteX191" fmla="*/ 610976 w 1278821"/>
                <a:gd name="connsiteY191" fmla="*/ 15883 h 1346523"/>
                <a:gd name="connsiteX192" fmla="*/ 621733 w 1278821"/>
                <a:gd name="connsiteY192" fmla="*/ 13551 h 1346523"/>
                <a:gd name="connsiteX193" fmla="*/ 635273 w 1278821"/>
                <a:gd name="connsiteY193" fmla="*/ 8360 h 1346523"/>
                <a:gd name="connsiteX194" fmla="*/ 651672 w 1278821"/>
                <a:gd name="connsiteY194" fmla="*/ 5652 h 1346523"/>
                <a:gd name="connsiteX195" fmla="*/ 680258 w 1278821"/>
                <a:gd name="connsiteY195" fmla="*/ 15281 h 1346523"/>
                <a:gd name="connsiteX196" fmla="*/ 698913 w 1278821"/>
                <a:gd name="connsiteY196" fmla="*/ 15732 h 1346523"/>
                <a:gd name="connsiteX197" fmla="*/ 724490 w 1278821"/>
                <a:gd name="connsiteY197" fmla="*/ 15281 h 1346523"/>
                <a:gd name="connsiteX198" fmla="*/ 747734 w 1278821"/>
                <a:gd name="connsiteY198" fmla="*/ 31228 h 1346523"/>
                <a:gd name="connsiteX199" fmla="*/ 764886 w 1278821"/>
                <a:gd name="connsiteY199" fmla="*/ 26790 h 1346523"/>
                <a:gd name="connsiteX200" fmla="*/ 779103 w 1278821"/>
                <a:gd name="connsiteY200" fmla="*/ 31379 h 1346523"/>
                <a:gd name="connsiteX201" fmla="*/ 792643 w 1278821"/>
                <a:gd name="connsiteY201" fmla="*/ 37773 h 1346523"/>
                <a:gd name="connsiteX202" fmla="*/ 801896 w 1278821"/>
                <a:gd name="connsiteY202" fmla="*/ 40481 h 1346523"/>
                <a:gd name="connsiteX203" fmla="*/ 812804 w 1278821"/>
                <a:gd name="connsiteY203" fmla="*/ 38676 h 1346523"/>
                <a:gd name="connsiteX204" fmla="*/ 820627 w 1278821"/>
                <a:gd name="connsiteY204" fmla="*/ 34764 h 1346523"/>
                <a:gd name="connsiteX205" fmla="*/ 833716 w 1278821"/>
                <a:gd name="connsiteY205" fmla="*/ 38375 h 1346523"/>
                <a:gd name="connsiteX206" fmla="*/ 850190 w 1278821"/>
                <a:gd name="connsiteY206" fmla="*/ 50712 h 1346523"/>
                <a:gd name="connsiteX207" fmla="*/ 888028 w 1278821"/>
                <a:gd name="connsiteY207" fmla="*/ 59061 h 1346523"/>
                <a:gd name="connsiteX208" fmla="*/ 897808 w 1278821"/>
                <a:gd name="connsiteY208" fmla="*/ 90581 h 1346523"/>
                <a:gd name="connsiteX209" fmla="*/ 904127 w 1278821"/>
                <a:gd name="connsiteY209" fmla="*/ 94116 h 1346523"/>
                <a:gd name="connsiteX210" fmla="*/ 962952 w 1278821"/>
                <a:gd name="connsiteY210" fmla="*/ 111117 h 1346523"/>
                <a:gd name="connsiteX211" fmla="*/ 1016437 w 1278821"/>
                <a:gd name="connsiteY211" fmla="*/ 148504 h 1346523"/>
                <a:gd name="connsiteX212" fmla="*/ 1025840 w 1278821"/>
                <a:gd name="connsiteY212" fmla="*/ 153318 h 1346523"/>
                <a:gd name="connsiteX213" fmla="*/ 1035394 w 1278821"/>
                <a:gd name="connsiteY213" fmla="*/ 160465 h 1346523"/>
                <a:gd name="connsiteX214" fmla="*/ 1045173 w 1278821"/>
                <a:gd name="connsiteY214" fmla="*/ 169115 h 1346523"/>
                <a:gd name="connsiteX215" fmla="*/ 1050063 w 1278821"/>
                <a:gd name="connsiteY215" fmla="*/ 173855 h 1346523"/>
                <a:gd name="connsiteX216" fmla="*/ 1054727 w 1278821"/>
                <a:gd name="connsiteY216" fmla="*/ 179120 h 1346523"/>
                <a:gd name="connsiteX217" fmla="*/ 1072931 w 1278821"/>
                <a:gd name="connsiteY217" fmla="*/ 201161 h 1346523"/>
                <a:gd name="connsiteX218" fmla="*/ 1088804 w 1278821"/>
                <a:gd name="connsiteY218" fmla="*/ 223352 h 1346523"/>
                <a:gd name="connsiteX219" fmla="*/ 1145072 w 1278821"/>
                <a:gd name="connsiteY219" fmla="*/ 285488 h 1346523"/>
                <a:gd name="connsiteX220" fmla="*/ 1154099 w 1278821"/>
                <a:gd name="connsiteY220" fmla="*/ 300082 h 1346523"/>
                <a:gd name="connsiteX221" fmla="*/ 1162524 w 1278821"/>
                <a:gd name="connsiteY221" fmla="*/ 314976 h 1346523"/>
                <a:gd name="connsiteX222" fmla="*/ 1178396 w 1278821"/>
                <a:gd name="connsiteY222" fmla="*/ 345141 h 1346523"/>
                <a:gd name="connsiteX223" fmla="*/ 1182233 w 1278821"/>
                <a:gd name="connsiteY223" fmla="*/ 352664 h 1346523"/>
                <a:gd name="connsiteX224" fmla="*/ 1185693 w 1278821"/>
                <a:gd name="connsiteY224" fmla="*/ 360412 h 1346523"/>
                <a:gd name="connsiteX225" fmla="*/ 1192614 w 1278821"/>
                <a:gd name="connsiteY225" fmla="*/ 375833 h 1346523"/>
                <a:gd name="connsiteX226" fmla="*/ 1199008 w 1278821"/>
                <a:gd name="connsiteY226" fmla="*/ 391405 h 1346523"/>
                <a:gd name="connsiteX227" fmla="*/ 1205101 w 1278821"/>
                <a:gd name="connsiteY227" fmla="*/ 407051 h 1346523"/>
                <a:gd name="connsiteX228" fmla="*/ 1222779 w 1278821"/>
                <a:gd name="connsiteY228" fmla="*/ 421344 h 1346523"/>
                <a:gd name="connsiteX229" fmla="*/ 1233686 w 1278821"/>
                <a:gd name="connsiteY229" fmla="*/ 436163 h 1346523"/>
                <a:gd name="connsiteX230" fmla="*/ 1241209 w 1278821"/>
                <a:gd name="connsiteY230" fmla="*/ 449478 h 1346523"/>
                <a:gd name="connsiteX231" fmla="*/ 1247076 w 1278821"/>
                <a:gd name="connsiteY231" fmla="*/ 468661 h 1346523"/>
                <a:gd name="connsiteX232" fmla="*/ 1245196 w 1278821"/>
                <a:gd name="connsiteY232" fmla="*/ 502211 h 1346523"/>
                <a:gd name="connsiteX233" fmla="*/ 1247678 w 1278821"/>
                <a:gd name="connsiteY233" fmla="*/ 515977 h 1346523"/>
                <a:gd name="connsiteX234" fmla="*/ 1254524 w 1278821"/>
                <a:gd name="connsiteY234" fmla="*/ 524327 h 1346523"/>
                <a:gd name="connsiteX235" fmla="*/ 1258887 w 1278821"/>
                <a:gd name="connsiteY235" fmla="*/ 531473 h 1346523"/>
                <a:gd name="connsiteX236" fmla="*/ 1264153 w 1278821"/>
                <a:gd name="connsiteY236" fmla="*/ 543885 h 1346523"/>
                <a:gd name="connsiteX237" fmla="*/ 1268892 w 1278821"/>
                <a:gd name="connsiteY237" fmla="*/ 557426 h 1346523"/>
                <a:gd name="connsiteX238" fmla="*/ 1277618 w 1278821"/>
                <a:gd name="connsiteY238" fmla="*/ 577059 h 1346523"/>
                <a:gd name="connsiteX239" fmla="*/ 1278220 w 1278821"/>
                <a:gd name="connsiteY239" fmla="*/ 597295 h 1346523"/>
                <a:gd name="connsiteX240" fmla="*/ 1278370 w 1278821"/>
                <a:gd name="connsiteY240" fmla="*/ 617530 h 1346523"/>
                <a:gd name="connsiteX241" fmla="*/ 1277467 w 1278821"/>
                <a:gd name="connsiteY241" fmla="*/ 637766 h 1346523"/>
                <a:gd name="connsiteX242" fmla="*/ 1277016 w 1278821"/>
                <a:gd name="connsiteY242" fmla="*/ 647771 h 1346523"/>
                <a:gd name="connsiteX243" fmla="*/ 1276038 w 1278821"/>
                <a:gd name="connsiteY243" fmla="*/ 657776 h 1346523"/>
                <a:gd name="connsiteX244" fmla="*/ 1274007 w 1278821"/>
                <a:gd name="connsiteY244" fmla="*/ 677710 h 1346523"/>
                <a:gd name="connsiteX245" fmla="*/ 1271148 w 1278821"/>
                <a:gd name="connsiteY245" fmla="*/ 697419 h 1346523"/>
                <a:gd name="connsiteX246" fmla="*/ 1267914 w 1278821"/>
                <a:gd name="connsiteY246" fmla="*/ 716902 h 1346523"/>
                <a:gd name="connsiteX247" fmla="*/ 1263851 w 1278821"/>
                <a:gd name="connsiteY247" fmla="*/ 736085 h 1346523"/>
                <a:gd name="connsiteX248" fmla="*/ 1270095 w 1278821"/>
                <a:gd name="connsiteY248" fmla="*/ 752860 h 1346523"/>
                <a:gd name="connsiteX249" fmla="*/ 1261595 w 1278821"/>
                <a:gd name="connsiteY249" fmla="*/ 771365 h 1346523"/>
                <a:gd name="connsiteX250" fmla="*/ 1247528 w 1278821"/>
                <a:gd name="connsiteY250" fmla="*/ 786184 h 1346523"/>
                <a:gd name="connsiteX251" fmla="*/ 1249860 w 1278821"/>
                <a:gd name="connsiteY251" fmla="*/ 821314 h 1346523"/>
                <a:gd name="connsiteX252" fmla="*/ 1246474 w 1278821"/>
                <a:gd name="connsiteY252" fmla="*/ 838466 h 1346523"/>
                <a:gd name="connsiteX253" fmla="*/ 1249634 w 1278821"/>
                <a:gd name="connsiteY253" fmla="*/ 853435 h 1346523"/>
                <a:gd name="connsiteX254" fmla="*/ 1231129 w 1278821"/>
                <a:gd name="connsiteY254" fmla="*/ 877056 h 1346523"/>
                <a:gd name="connsiteX255" fmla="*/ 1220447 w 1278821"/>
                <a:gd name="connsiteY255" fmla="*/ 906695 h 1346523"/>
                <a:gd name="connsiteX256" fmla="*/ 1209991 w 1278821"/>
                <a:gd name="connsiteY256" fmla="*/ 938439 h 1346523"/>
                <a:gd name="connsiteX257" fmla="*/ 1192839 w 1278821"/>
                <a:gd name="connsiteY257" fmla="*/ 967326 h 1346523"/>
                <a:gd name="connsiteX258" fmla="*/ 1145748 w 1278821"/>
                <a:gd name="connsiteY258" fmla="*/ 1062033 h 1346523"/>
                <a:gd name="connsiteX259" fmla="*/ 1131983 w 1278821"/>
                <a:gd name="connsiteY259" fmla="*/ 1084827 h 1346523"/>
                <a:gd name="connsiteX260" fmla="*/ 1117389 w 1278821"/>
                <a:gd name="connsiteY260" fmla="*/ 1107093 h 1346523"/>
                <a:gd name="connsiteX261" fmla="*/ 1085644 w 1278821"/>
                <a:gd name="connsiteY261" fmla="*/ 1149595 h 1346523"/>
                <a:gd name="connsiteX262" fmla="*/ 1077971 w 1278821"/>
                <a:gd name="connsiteY262" fmla="*/ 1158171 h 1346523"/>
                <a:gd name="connsiteX263" fmla="*/ 1068944 w 1278821"/>
                <a:gd name="connsiteY263" fmla="*/ 1166370 h 1346523"/>
                <a:gd name="connsiteX264" fmla="*/ 1048633 w 1278821"/>
                <a:gd name="connsiteY264" fmla="*/ 1181716 h 1346523"/>
                <a:gd name="connsiteX265" fmla="*/ 1026593 w 1278821"/>
                <a:gd name="connsiteY265" fmla="*/ 1193752 h 1346523"/>
                <a:gd name="connsiteX266" fmla="*/ 1004853 w 1278821"/>
                <a:gd name="connsiteY266" fmla="*/ 1201049 h 1346523"/>
                <a:gd name="connsiteX267" fmla="*/ 990033 w 1278821"/>
                <a:gd name="connsiteY267" fmla="*/ 1211731 h 1346523"/>
                <a:gd name="connsiteX268" fmla="*/ 970776 w 1278821"/>
                <a:gd name="connsiteY268" fmla="*/ 1222112 h 1346523"/>
                <a:gd name="connsiteX269" fmla="*/ 951067 w 1278821"/>
                <a:gd name="connsiteY269" fmla="*/ 1230913 h 1346523"/>
                <a:gd name="connsiteX270" fmla="*/ 953700 w 1278821"/>
                <a:gd name="connsiteY270" fmla="*/ 1250171 h 1346523"/>
                <a:gd name="connsiteX271" fmla="*/ 813556 w 1278821"/>
                <a:gd name="connsiteY271" fmla="*/ 1303581 h 1346523"/>
                <a:gd name="connsiteX272" fmla="*/ 786550 w 1278821"/>
                <a:gd name="connsiteY272" fmla="*/ 1317346 h 1346523"/>
                <a:gd name="connsiteX273" fmla="*/ 759770 w 1278821"/>
                <a:gd name="connsiteY273" fmla="*/ 1323289 h 1346523"/>
                <a:gd name="connsiteX274" fmla="*/ 731787 w 1278821"/>
                <a:gd name="connsiteY274" fmla="*/ 1325396 h 1346523"/>
                <a:gd name="connsiteX275" fmla="*/ 700493 w 1278821"/>
                <a:gd name="connsiteY275" fmla="*/ 1327051 h 1346523"/>
                <a:gd name="connsiteX276" fmla="*/ 675218 w 1278821"/>
                <a:gd name="connsiteY276" fmla="*/ 1340892 h 1346523"/>
                <a:gd name="connsiteX277" fmla="*/ 652349 w 1278821"/>
                <a:gd name="connsiteY277" fmla="*/ 1339462 h 1346523"/>
                <a:gd name="connsiteX278" fmla="*/ 639260 w 1278821"/>
                <a:gd name="connsiteY278" fmla="*/ 1340967 h 1346523"/>
                <a:gd name="connsiteX279" fmla="*/ 627299 w 1278821"/>
                <a:gd name="connsiteY279" fmla="*/ 1341569 h 1346523"/>
                <a:gd name="connsiteX280" fmla="*/ 616317 w 1278821"/>
                <a:gd name="connsiteY280" fmla="*/ 1341569 h 1346523"/>
                <a:gd name="connsiteX281" fmla="*/ 606161 w 1278821"/>
                <a:gd name="connsiteY281" fmla="*/ 1340440 h 1346523"/>
                <a:gd name="connsiteX282" fmla="*/ 587957 w 1278821"/>
                <a:gd name="connsiteY282" fmla="*/ 1336830 h 1346523"/>
                <a:gd name="connsiteX283" fmla="*/ 571708 w 1278821"/>
                <a:gd name="connsiteY283" fmla="*/ 1330285 h 1346523"/>
                <a:gd name="connsiteX284" fmla="*/ 560274 w 1278821"/>
                <a:gd name="connsiteY284" fmla="*/ 1327652 h 1346523"/>
                <a:gd name="connsiteX285" fmla="*/ 548991 w 1278821"/>
                <a:gd name="connsiteY285" fmla="*/ 1324418 h 1346523"/>
                <a:gd name="connsiteX286" fmla="*/ 527401 w 1278821"/>
                <a:gd name="connsiteY286" fmla="*/ 1318099 h 1346523"/>
                <a:gd name="connsiteX287" fmla="*/ 527175 w 1278821"/>
                <a:gd name="connsiteY287" fmla="*/ 1309749 h 1346523"/>
                <a:gd name="connsiteX288" fmla="*/ 530786 w 1278821"/>
                <a:gd name="connsiteY288" fmla="*/ 1304709 h 1346523"/>
                <a:gd name="connsiteX289" fmla="*/ 543349 w 1278821"/>
                <a:gd name="connsiteY289" fmla="*/ 1301549 h 1346523"/>
                <a:gd name="connsiteX290" fmla="*/ 560801 w 1278821"/>
                <a:gd name="connsiteY290" fmla="*/ 1304784 h 1346523"/>
                <a:gd name="connsiteX291" fmla="*/ 579532 w 1278821"/>
                <a:gd name="connsiteY291" fmla="*/ 1308997 h 1346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Lst>
              <a:rect l="l" t="t" r="r" b="b"/>
              <a:pathLst>
                <a:path w="1278821" h="1346523">
                  <a:moveTo>
                    <a:pt x="579532" y="1308997"/>
                  </a:moveTo>
                  <a:cubicBezTo>
                    <a:pt x="582917" y="1307868"/>
                    <a:pt x="586377" y="1306589"/>
                    <a:pt x="589687" y="1305160"/>
                  </a:cubicBezTo>
                  <a:cubicBezTo>
                    <a:pt x="592997" y="1303581"/>
                    <a:pt x="596156" y="1301700"/>
                    <a:pt x="598940" y="1299819"/>
                  </a:cubicBezTo>
                  <a:cubicBezTo>
                    <a:pt x="605033" y="1300947"/>
                    <a:pt x="611427" y="1302151"/>
                    <a:pt x="617821" y="1303355"/>
                  </a:cubicBezTo>
                  <a:cubicBezTo>
                    <a:pt x="624215" y="1304182"/>
                    <a:pt x="630609" y="1305009"/>
                    <a:pt x="636778" y="1305762"/>
                  </a:cubicBezTo>
                  <a:cubicBezTo>
                    <a:pt x="640238" y="1293876"/>
                    <a:pt x="644376" y="1283571"/>
                    <a:pt x="648212" y="1271459"/>
                  </a:cubicBezTo>
                  <a:cubicBezTo>
                    <a:pt x="651973" y="1267021"/>
                    <a:pt x="655960" y="1262658"/>
                    <a:pt x="659721" y="1258446"/>
                  </a:cubicBezTo>
                  <a:cubicBezTo>
                    <a:pt x="663482" y="1254158"/>
                    <a:pt x="667244" y="1250397"/>
                    <a:pt x="670479" y="1246109"/>
                  </a:cubicBezTo>
                  <a:cubicBezTo>
                    <a:pt x="659420" y="1241068"/>
                    <a:pt x="651371" y="1237382"/>
                    <a:pt x="643999" y="1233998"/>
                  </a:cubicBezTo>
                  <a:cubicBezTo>
                    <a:pt x="636853" y="1230236"/>
                    <a:pt x="630459" y="1225723"/>
                    <a:pt x="622936" y="1218050"/>
                  </a:cubicBezTo>
                  <a:cubicBezTo>
                    <a:pt x="626999" y="1211129"/>
                    <a:pt x="630835" y="1204208"/>
                    <a:pt x="635348" y="1197513"/>
                  </a:cubicBezTo>
                  <a:cubicBezTo>
                    <a:pt x="637229" y="1197814"/>
                    <a:pt x="639110" y="1198266"/>
                    <a:pt x="640990" y="1198567"/>
                  </a:cubicBezTo>
                  <a:cubicBezTo>
                    <a:pt x="642871" y="1198717"/>
                    <a:pt x="644752" y="1198943"/>
                    <a:pt x="646632" y="1199093"/>
                  </a:cubicBezTo>
                  <a:cubicBezTo>
                    <a:pt x="650469" y="1199545"/>
                    <a:pt x="654305" y="1199996"/>
                    <a:pt x="658217" y="1200447"/>
                  </a:cubicBezTo>
                  <a:cubicBezTo>
                    <a:pt x="662128" y="1201124"/>
                    <a:pt x="666040" y="1201049"/>
                    <a:pt x="669952" y="1201275"/>
                  </a:cubicBezTo>
                  <a:cubicBezTo>
                    <a:pt x="673939" y="1201501"/>
                    <a:pt x="677926" y="1201801"/>
                    <a:pt x="681913" y="1202027"/>
                  </a:cubicBezTo>
                  <a:cubicBezTo>
                    <a:pt x="685900" y="1202177"/>
                    <a:pt x="690112" y="1201952"/>
                    <a:pt x="694325" y="1201952"/>
                  </a:cubicBezTo>
                  <a:cubicBezTo>
                    <a:pt x="698537" y="1201877"/>
                    <a:pt x="702900" y="1202253"/>
                    <a:pt x="706887" y="1201877"/>
                  </a:cubicBezTo>
                  <a:cubicBezTo>
                    <a:pt x="710724" y="1206240"/>
                    <a:pt x="713657" y="1209775"/>
                    <a:pt x="716742" y="1214214"/>
                  </a:cubicBezTo>
                  <a:cubicBezTo>
                    <a:pt x="719901" y="1212107"/>
                    <a:pt x="723061" y="1210076"/>
                    <a:pt x="726220" y="1208045"/>
                  </a:cubicBezTo>
                  <a:cubicBezTo>
                    <a:pt x="729379" y="1206089"/>
                    <a:pt x="732464" y="1203456"/>
                    <a:pt x="735548" y="1201275"/>
                  </a:cubicBezTo>
                  <a:cubicBezTo>
                    <a:pt x="738632" y="1199093"/>
                    <a:pt x="741716" y="1196837"/>
                    <a:pt x="744725" y="1194655"/>
                  </a:cubicBezTo>
                  <a:cubicBezTo>
                    <a:pt x="747734" y="1192473"/>
                    <a:pt x="750593" y="1189765"/>
                    <a:pt x="753376" y="1187434"/>
                  </a:cubicBezTo>
                  <a:cubicBezTo>
                    <a:pt x="757814" y="1186606"/>
                    <a:pt x="762403" y="1186004"/>
                    <a:pt x="766917" y="1185026"/>
                  </a:cubicBezTo>
                  <a:cubicBezTo>
                    <a:pt x="774815" y="1186907"/>
                    <a:pt x="781961" y="1188035"/>
                    <a:pt x="791064" y="1188787"/>
                  </a:cubicBezTo>
                  <a:cubicBezTo>
                    <a:pt x="788431" y="1180287"/>
                    <a:pt x="793095" y="1178105"/>
                    <a:pt x="798962" y="1176451"/>
                  </a:cubicBezTo>
                  <a:cubicBezTo>
                    <a:pt x="801896" y="1175623"/>
                    <a:pt x="805131" y="1175021"/>
                    <a:pt x="807764" y="1173818"/>
                  </a:cubicBezTo>
                  <a:cubicBezTo>
                    <a:pt x="810321" y="1172389"/>
                    <a:pt x="812277" y="1170433"/>
                    <a:pt x="812729" y="1167273"/>
                  </a:cubicBezTo>
                  <a:cubicBezTo>
                    <a:pt x="827473" y="1164415"/>
                    <a:pt x="842066" y="1164565"/>
                    <a:pt x="853651" y="1163361"/>
                  </a:cubicBezTo>
                  <a:cubicBezTo>
                    <a:pt x="864859" y="1161556"/>
                    <a:pt x="872607" y="1157870"/>
                    <a:pt x="872006" y="1146963"/>
                  </a:cubicBezTo>
                  <a:cubicBezTo>
                    <a:pt x="882236" y="1149595"/>
                    <a:pt x="900516" y="1143276"/>
                    <a:pt x="915485" y="1132294"/>
                  </a:cubicBezTo>
                  <a:cubicBezTo>
                    <a:pt x="914884" y="1128231"/>
                    <a:pt x="914959" y="1125373"/>
                    <a:pt x="915410" y="1123267"/>
                  </a:cubicBezTo>
                  <a:cubicBezTo>
                    <a:pt x="915862" y="1121085"/>
                    <a:pt x="916689" y="1119731"/>
                    <a:pt x="917968" y="1118828"/>
                  </a:cubicBezTo>
                  <a:cubicBezTo>
                    <a:pt x="920450" y="1117173"/>
                    <a:pt x="924212" y="1117625"/>
                    <a:pt x="928048" y="1118076"/>
                  </a:cubicBezTo>
                  <a:cubicBezTo>
                    <a:pt x="935646" y="1118903"/>
                    <a:pt x="944071" y="1119806"/>
                    <a:pt x="940911" y="1103031"/>
                  </a:cubicBezTo>
                  <a:cubicBezTo>
                    <a:pt x="943996" y="1104761"/>
                    <a:pt x="948284" y="1104611"/>
                    <a:pt x="952947" y="1103031"/>
                  </a:cubicBezTo>
                  <a:cubicBezTo>
                    <a:pt x="957536" y="1101451"/>
                    <a:pt x="962802" y="1098818"/>
                    <a:pt x="967165" y="1094832"/>
                  </a:cubicBezTo>
                  <a:cubicBezTo>
                    <a:pt x="971603" y="1090995"/>
                    <a:pt x="975665" y="1086482"/>
                    <a:pt x="978449" y="1082044"/>
                  </a:cubicBezTo>
                  <a:cubicBezTo>
                    <a:pt x="981382" y="1077680"/>
                    <a:pt x="982511" y="1072716"/>
                    <a:pt x="981984" y="1068879"/>
                  </a:cubicBezTo>
                  <a:cubicBezTo>
                    <a:pt x="1026894" y="1032846"/>
                    <a:pt x="1068643" y="972215"/>
                    <a:pt x="1089782" y="912110"/>
                  </a:cubicBezTo>
                  <a:cubicBezTo>
                    <a:pt x="1092790" y="903836"/>
                    <a:pt x="1097078" y="894057"/>
                    <a:pt x="1101140" y="883375"/>
                  </a:cubicBezTo>
                  <a:cubicBezTo>
                    <a:pt x="1103247" y="878034"/>
                    <a:pt x="1105654" y="872617"/>
                    <a:pt x="1108061" y="867051"/>
                  </a:cubicBezTo>
                  <a:cubicBezTo>
                    <a:pt x="1110243" y="861484"/>
                    <a:pt x="1112574" y="855843"/>
                    <a:pt x="1115132" y="850276"/>
                  </a:cubicBezTo>
                  <a:cubicBezTo>
                    <a:pt x="1116411" y="847493"/>
                    <a:pt x="1117765" y="844784"/>
                    <a:pt x="1119044" y="842001"/>
                  </a:cubicBezTo>
                  <a:cubicBezTo>
                    <a:pt x="1120248" y="839218"/>
                    <a:pt x="1121451" y="836510"/>
                    <a:pt x="1122730" y="833877"/>
                  </a:cubicBezTo>
                  <a:cubicBezTo>
                    <a:pt x="1125212" y="828536"/>
                    <a:pt x="1127920" y="823421"/>
                    <a:pt x="1130779" y="818531"/>
                  </a:cubicBezTo>
                  <a:cubicBezTo>
                    <a:pt x="1136120" y="808827"/>
                    <a:pt x="1141536" y="800251"/>
                    <a:pt x="1147780" y="794083"/>
                  </a:cubicBezTo>
                  <a:cubicBezTo>
                    <a:pt x="1148006" y="788065"/>
                    <a:pt x="1145072" y="786335"/>
                    <a:pt x="1141987" y="785056"/>
                  </a:cubicBezTo>
                  <a:cubicBezTo>
                    <a:pt x="1138753" y="783928"/>
                    <a:pt x="1134991" y="783552"/>
                    <a:pt x="1132208" y="781220"/>
                  </a:cubicBezTo>
                  <a:cubicBezTo>
                    <a:pt x="1135819" y="775502"/>
                    <a:pt x="1136270" y="759028"/>
                    <a:pt x="1142965" y="762564"/>
                  </a:cubicBezTo>
                  <a:cubicBezTo>
                    <a:pt x="1149134" y="761285"/>
                    <a:pt x="1149886" y="754289"/>
                    <a:pt x="1151240" y="748798"/>
                  </a:cubicBezTo>
                  <a:cubicBezTo>
                    <a:pt x="1150262" y="741275"/>
                    <a:pt x="1144620" y="740749"/>
                    <a:pt x="1140182" y="739319"/>
                  </a:cubicBezTo>
                  <a:cubicBezTo>
                    <a:pt x="1143567" y="734354"/>
                    <a:pt x="1145674" y="729314"/>
                    <a:pt x="1148006" y="724274"/>
                  </a:cubicBezTo>
                  <a:cubicBezTo>
                    <a:pt x="1150112" y="719234"/>
                    <a:pt x="1152143" y="714119"/>
                    <a:pt x="1153497" y="709079"/>
                  </a:cubicBezTo>
                  <a:cubicBezTo>
                    <a:pt x="1154700" y="704039"/>
                    <a:pt x="1155678" y="698923"/>
                    <a:pt x="1156431" y="693884"/>
                  </a:cubicBezTo>
                  <a:cubicBezTo>
                    <a:pt x="1157183" y="688843"/>
                    <a:pt x="1157785" y="683803"/>
                    <a:pt x="1157634" y="678839"/>
                  </a:cubicBezTo>
                  <a:cubicBezTo>
                    <a:pt x="1157484" y="668909"/>
                    <a:pt x="1157258" y="658979"/>
                    <a:pt x="1155227" y="649426"/>
                  </a:cubicBezTo>
                  <a:cubicBezTo>
                    <a:pt x="1154324" y="644611"/>
                    <a:pt x="1153421" y="639872"/>
                    <a:pt x="1152594" y="635058"/>
                  </a:cubicBezTo>
                  <a:cubicBezTo>
                    <a:pt x="1151616" y="630319"/>
                    <a:pt x="1150112" y="625655"/>
                    <a:pt x="1148908" y="620991"/>
                  </a:cubicBezTo>
                  <a:cubicBezTo>
                    <a:pt x="1147629" y="616327"/>
                    <a:pt x="1146576" y="611663"/>
                    <a:pt x="1145222" y="606999"/>
                  </a:cubicBezTo>
                  <a:cubicBezTo>
                    <a:pt x="1143718" y="602410"/>
                    <a:pt x="1142364" y="597746"/>
                    <a:pt x="1141085" y="593082"/>
                  </a:cubicBezTo>
                  <a:cubicBezTo>
                    <a:pt x="1138903" y="583679"/>
                    <a:pt x="1135744" y="574577"/>
                    <a:pt x="1134089" y="564873"/>
                  </a:cubicBezTo>
                  <a:cubicBezTo>
                    <a:pt x="1133337" y="559983"/>
                    <a:pt x="1132208" y="555244"/>
                    <a:pt x="1131456" y="550279"/>
                  </a:cubicBezTo>
                  <a:cubicBezTo>
                    <a:pt x="1130703" y="545315"/>
                    <a:pt x="1130177" y="540199"/>
                    <a:pt x="1130027" y="534934"/>
                  </a:cubicBezTo>
                  <a:cubicBezTo>
                    <a:pt x="1129575" y="529743"/>
                    <a:pt x="1129275" y="524402"/>
                    <a:pt x="1129349" y="518760"/>
                  </a:cubicBezTo>
                  <a:cubicBezTo>
                    <a:pt x="1129425" y="513193"/>
                    <a:pt x="1130027" y="507251"/>
                    <a:pt x="1130327" y="501308"/>
                  </a:cubicBezTo>
                  <a:cubicBezTo>
                    <a:pt x="1120473" y="504543"/>
                    <a:pt x="1117314" y="497923"/>
                    <a:pt x="1114079" y="490927"/>
                  </a:cubicBezTo>
                  <a:cubicBezTo>
                    <a:pt x="1112574" y="487391"/>
                    <a:pt x="1110543" y="484006"/>
                    <a:pt x="1107835" y="481750"/>
                  </a:cubicBezTo>
                  <a:cubicBezTo>
                    <a:pt x="1105127" y="479493"/>
                    <a:pt x="1101517" y="478440"/>
                    <a:pt x="1096401" y="479944"/>
                  </a:cubicBezTo>
                  <a:cubicBezTo>
                    <a:pt x="1083463" y="453089"/>
                    <a:pt x="1068944" y="426986"/>
                    <a:pt x="1052094" y="403591"/>
                  </a:cubicBezTo>
                  <a:cubicBezTo>
                    <a:pt x="1039907" y="389374"/>
                    <a:pt x="1029902" y="372072"/>
                    <a:pt x="1018543" y="355071"/>
                  </a:cubicBezTo>
                  <a:cubicBezTo>
                    <a:pt x="1015685" y="350783"/>
                    <a:pt x="1013127" y="346270"/>
                    <a:pt x="1010194" y="342057"/>
                  </a:cubicBezTo>
                  <a:cubicBezTo>
                    <a:pt x="1007184" y="337845"/>
                    <a:pt x="1004251" y="333557"/>
                    <a:pt x="1001242" y="329344"/>
                  </a:cubicBezTo>
                  <a:lnTo>
                    <a:pt x="996728" y="322950"/>
                  </a:lnTo>
                  <a:lnTo>
                    <a:pt x="991763" y="317158"/>
                  </a:lnTo>
                  <a:cubicBezTo>
                    <a:pt x="988529" y="313171"/>
                    <a:pt x="985219" y="309259"/>
                    <a:pt x="981909" y="305498"/>
                  </a:cubicBezTo>
                  <a:cubicBezTo>
                    <a:pt x="975891" y="287293"/>
                    <a:pt x="961899" y="281276"/>
                    <a:pt x="952195" y="286541"/>
                  </a:cubicBezTo>
                  <a:cubicBezTo>
                    <a:pt x="932712" y="267133"/>
                    <a:pt x="910521" y="250283"/>
                    <a:pt x="887803" y="234260"/>
                  </a:cubicBezTo>
                  <a:cubicBezTo>
                    <a:pt x="884568" y="229220"/>
                    <a:pt x="881484" y="224706"/>
                    <a:pt x="878024" y="221171"/>
                  </a:cubicBezTo>
                  <a:cubicBezTo>
                    <a:pt x="874563" y="217635"/>
                    <a:pt x="870877" y="214777"/>
                    <a:pt x="866815" y="212294"/>
                  </a:cubicBezTo>
                  <a:cubicBezTo>
                    <a:pt x="858766" y="207179"/>
                    <a:pt x="848460" y="205148"/>
                    <a:pt x="834769" y="204321"/>
                  </a:cubicBezTo>
                  <a:cubicBezTo>
                    <a:pt x="830858" y="201688"/>
                    <a:pt x="826570" y="199657"/>
                    <a:pt x="822357" y="197325"/>
                  </a:cubicBezTo>
                  <a:cubicBezTo>
                    <a:pt x="818145" y="194993"/>
                    <a:pt x="813932" y="192736"/>
                    <a:pt x="809719" y="190404"/>
                  </a:cubicBezTo>
                  <a:cubicBezTo>
                    <a:pt x="801219" y="185966"/>
                    <a:pt x="792568" y="182204"/>
                    <a:pt x="784519" y="178218"/>
                  </a:cubicBezTo>
                  <a:cubicBezTo>
                    <a:pt x="777373" y="173403"/>
                    <a:pt x="770603" y="169868"/>
                    <a:pt x="764735" y="166934"/>
                  </a:cubicBezTo>
                  <a:cubicBezTo>
                    <a:pt x="761801" y="165505"/>
                    <a:pt x="759018" y="164226"/>
                    <a:pt x="756460" y="163248"/>
                  </a:cubicBezTo>
                  <a:cubicBezTo>
                    <a:pt x="753903" y="162420"/>
                    <a:pt x="751496" y="161819"/>
                    <a:pt x="749389" y="161443"/>
                  </a:cubicBezTo>
                  <a:cubicBezTo>
                    <a:pt x="740889" y="159938"/>
                    <a:pt x="736526" y="162345"/>
                    <a:pt x="737128" y="169567"/>
                  </a:cubicBezTo>
                  <a:lnTo>
                    <a:pt x="726972" y="165881"/>
                  </a:lnTo>
                  <a:cubicBezTo>
                    <a:pt x="718246" y="163850"/>
                    <a:pt x="709671" y="161969"/>
                    <a:pt x="701020" y="160164"/>
                  </a:cubicBezTo>
                  <a:cubicBezTo>
                    <a:pt x="692369" y="158734"/>
                    <a:pt x="683643" y="157756"/>
                    <a:pt x="674616" y="156327"/>
                  </a:cubicBezTo>
                  <a:cubicBezTo>
                    <a:pt x="669651" y="155951"/>
                    <a:pt x="663257" y="157004"/>
                    <a:pt x="657164" y="156703"/>
                  </a:cubicBezTo>
                  <a:cubicBezTo>
                    <a:pt x="644601" y="152867"/>
                    <a:pt x="630835" y="149632"/>
                    <a:pt x="617821" y="146698"/>
                  </a:cubicBezTo>
                  <a:cubicBezTo>
                    <a:pt x="610148" y="142561"/>
                    <a:pt x="603905" y="144291"/>
                    <a:pt x="598864" y="147300"/>
                  </a:cubicBezTo>
                  <a:cubicBezTo>
                    <a:pt x="593900" y="150460"/>
                    <a:pt x="590063" y="154747"/>
                    <a:pt x="586753" y="157079"/>
                  </a:cubicBezTo>
                  <a:cubicBezTo>
                    <a:pt x="577350" y="156929"/>
                    <a:pt x="567721" y="156101"/>
                    <a:pt x="558168" y="156177"/>
                  </a:cubicBezTo>
                  <a:lnTo>
                    <a:pt x="543800" y="156327"/>
                  </a:lnTo>
                  <a:cubicBezTo>
                    <a:pt x="538986" y="156327"/>
                    <a:pt x="534096" y="156327"/>
                    <a:pt x="529357" y="156778"/>
                  </a:cubicBezTo>
                  <a:cubicBezTo>
                    <a:pt x="522812" y="155575"/>
                    <a:pt x="517622" y="155424"/>
                    <a:pt x="513334" y="155951"/>
                  </a:cubicBezTo>
                  <a:cubicBezTo>
                    <a:pt x="511228" y="156177"/>
                    <a:pt x="509272" y="156628"/>
                    <a:pt x="507617" y="157155"/>
                  </a:cubicBezTo>
                  <a:cubicBezTo>
                    <a:pt x="505962" y="157756"/>
                    <a:pt x="504457" y="158509"/>
                    <a:pt x="503103" y="159186"/>
                  </a:cubicBezTo>
                  <a:cubicBezTo>
                    <a:pt x="497687" y="162044"/>
                    <a:pt x="494453" y="165204"/>
                    <a:pt x="489563" y="164828"/>
                  </a:cubicBezTo>
                  <a:cubicBezTo>
                    <a:pt x="454734" y="169040"/>
                    <a:pt x="419829" y="176713"/>
                    <a:pt x="385452" y="187846"/>
                  </a:cubicBezTo>
                  <a:cubicBezTo>
                    <a:pt x="382067" y="191231"/>
                    <a:pt x="378531" y="193714"/>
                    <a:pt x="375146" y="196271"/>
                  </a:cubicBezTo>
                  <a:cubicBezTo>
                    <a:pt x="371761" y="198829"/>
                    <a:pt x="368300" y="200936"/>
                    <a:pt x="364840" y="202816"/>
                  </a:cubicBezTo>
                  <a:cubicBezTo>
                    <a:pt x="361305" y="204697"/>
                    <a:pt x="357769" y="206276"/>
                    <a:pt x="354083" y="207706"/>
                  </a:cubicBezTo>
                  <a:cubicBezTo>
                    <a:pt x="350472" y="209285"/>
                    <a:pt x="346861" y="210865"/>
                    <a:pt x="343175" y="212445"/>
                  </a:cubicBezTo>
                  <a:cubicBezTo>
                    <a:pt x="340091" y="210715"/>
                    <a:pt x="338135" y="208458"/>
                    <a:pt x="334976" y="206803"/>
                  </a:cubicBezTo>
                  <a:cubicBezTo>
                    <a:pt x="329184" y="209436"/>
                    <a:pt x="324294" y="211091"/>
                    <a:pt x="318727" y="214025"/>
                  </a:cubicBezTo>
                  <a:cubicBezTo>
                    <a:pt x="315041" y="217936"/>
                    <a:pt x="311431" y="221397"/>
                    <a:pt x="307970" y="224556"/>
                  </a:cubicBezTo>
                  <a:cubicBezTo>
                    <a:pt x="304435" y="227716"/>
                    <a:pt x="300974" y="230649"/>
                    <a:pt x="297965" y="233884"/>
                  </a:cubicBezTo>
                  <a:cubicBezTo>
                    <a:pt x="291797" y="240203"/>
                    <a:pt x="286005" y="245995"/>
                    <a:pt x="281792" y="253367"/>
                  </a:cubicBezTo>
                  <a:cubicBezTo>
                    <a:pt x="277579" y="255925"/>
                    <a:pt x="272239" y="259235"/>
                    <a:pt x="266898" y="262469"/>
                  </a:cubicBezTo>
                  <a:cubicBezTo>
                    <a:pt x="262910" y="262770"/>
                    <a:pt x="259074" y="263673"/>
                    <a:pt x="254185" y="264877"/>
                  </a:cubicBezTo>
                  <a:cubicBezTo>
                    <a:pt x="244932" y="271346"/>
                    <a:pt x="234024" y="278116"/>
                    <a:pt x="225072" y="285262"/>
                  </a:cubicBezTo>
                  <a:cubicBezTo>
                    <a:pt x="220935" y="289550"/>
                    <a:pt x="217249" y="293161"/>
                    <a:pt x="213638" y="296772"/>
                  </a:cubicBezTo>
                  <a:cubicBezTo>
                    <a:pt x="210103" y="300458"/>
                    <a:pt x="206943" y="304144"/>
                    <a:pt x="203483" y="308206"/>
                  </a:cubicBezTo>
                  <a:cubicBezTo>
                    <a:pt x="200248" y="314675"/>
                    <a:pt x="196637" y="320844"/>
                    <a:pt x="194381" y="328366"/>
                  </a:cubicBezTo>
                  <a:cubicBezTo>
                    <a:pt x="189416" y="327840"/>
                    <a:pt x="184978" y="328065"/>
                    <a:pt x="180464" y="328366"/>
                  </a:cubicBezTo>
                  <a:cubicBezTo>
                    <a:pt x="172265" y="336791"/>
                    <a:pt x="167375" y="344765"/>
                    <a:pt x="161282" y="353491"/>
                  </a:cubicBezTo>
                  <a:cubicBezTo>
                    <a:pt x="157220" y="357553"/>
                    <a:pt x="153609" y="361164"/>
                    <a:pt x="150374" y="365001"/>
                  </a:cubicBezTo>
                  <a:cubicBezTo>
                    <a:pt x="147064" y="368687"/>
                    <a:pt x="143830" y="372298"/>
                    <a:pt x="140369" y="376134"/>
                  </a:cubicBezTo>
                  <a:cubicBezTo>
                    <a:pt x="139617" y="378692"/>
                    <a:pt x="138940" y="381099"/>
                    <a:pt x="138263" y="383506"/>
                  </a:cubicBezTo>
                  <a:cubicBezTo>
                    <a:pt x="137661" y="385988"/>
                    <a:pt x="137135" y="388320"/>
                    <a:pt x="136533" y="390728"/>
                  </a:cubicBezTo>
                  <a:cubicBezTo>
                    <a:pt x="135405" y="395467"/>
                    <a:pt x="134276" y="400206"/>
                    <a:pt x="133073" y="405321"/>
                  </a:cubicBezTo>
                  <a:cubicBezTo>
                    <a:pt x="130665" y="409233"/>
                    <a:pt x="128183" y="412618"/>
                    <a:pt x="125701" y="415627"/>
                  </a:cubicBezTo>
                  <a:cubicBezTo>
                    <a:pt x="123068" y="418561"/>
                    <a:pt x="120209" y="420968"/>
                    <a:pt x="117050" y="422773"/>
                  </a:cubicBezTo>
                  <a:cubicBezTo>
                    <a:pt x="110731" y="426459"/>
                    <a:pt x="103208" y="427813"/>
                    <a:pt x="94633" y="427136"/>
                  </a:cubicBezTo>
                  <a:cubicBezTo>
                    <a:pt x="93580" y="433154"/>
                    <a:pt x="92451" y="439097"/>
                    <a:pt x="91323" y="444889"/>
                  </a:cubicBezTo>
                  <a:cubicBezTo>
                    <a:pt x="90194" y="450682"/>
                    <a:pt x="88765" y="456324"/>
                    <a:pt x="87787" y="462041"/>
                  </a:cubicBezTo>
                  <a:cubicBezTo>
                    <a:pt x="85155" y="466554"/>
                    <a:pt x="83199" y="469864"/>
                    <a:pt x="81243" y="473174"/>
                  </a:cubicBezTo>
                  <a:cubicBezTo>
                    <a:pt x="78986" y="482953"/>
                    <a:pt x="77406" y="493184"/>
                    <a:pt x="75526" y="503189"/>
                  </a:cubicBezTo>
                  <a:cubicBezTo>
                    <a:pt x="73419" y="513118"/>
                    <a:pt x="72442" y="523349"/>
                    <a:pt x="71464" y="533203"/>
                  </a:cubicBezTo>
                  <a:cubicBezTo>
                    <a:pt x="69884" y="536889"/>
                    <a:pt x="68379" y="540575"/>
                    <a:pt x="67251" y="544337"/>
                  </a:cubicBezTo>
                  <a:cubicBezTo>
                    <a:pt x="66198" y="548098"/>
                    <a:pt x="65295" y="551859"/>
                    <a:pt x="64392" y="555620"/>
                  </a:cubicBezTo>
                  <a:cubicBezTo>
                    <a:pt x="62737" y="563143"/>
                    <a:pt x="60706" y="570440"/>
                    <a:pt x="59428" y="577887"/>
                  </a:cubicBezTo>
                  <a:cubicBezTo>
                    <a:pt x="57923" y="585334"/>
                    <a:pt x="56118" y="592706"/>
                    <a:pt x="53410" y="600003"/>
                  </a:cubicBezTo>
                  <a:cubicBezTo>
                    <a:pt x="51002" y="607375"/>
                    <a:pt x="47918" y="614822"/>
                    <a:pt x="43254" y="622345"/>
                  </a:cubicBezTo>
                  <a:cubicBezTo>
                    <a:pt x="45586" y="630469"/>
                    <a:pt x="48746" y="638443"/>
                    <a:pt x="51980" y="645063"/>
                  </a:cubicBezTo>
                  <a:cubicBezTo>
                    <a:pt x="51153" y="650780"/>
                    <a:pt x="50626" y="655970"/>
                    <a:pt x="50175" y="661085"/>
                  </a:cubicBezTo>
                  <a:cubicBezTo>
                    <a:pt x="50024" y="666201"/>
                    <a:pt x="50175" y="671166"/>
                    <a:pt x="50175" y="676431"/>
                  </a:cubicBezTo>
                  <a:cubicBezTo>
                    <a:pt x="54162" y="680945"/>
                    <a:pt x="55215" y="686587"/>
                    <a:pt x="55365" y="692981"/>
                  </a:cubicBezTo>
                  <a:cubicBezTo>
                    <a:pt x="55666" y="699300"/>
                    <a:pt x="54613" y="706371"/>
                    <a:pt x="53485" y="713667"/>
                  </a:cubicBezTo>
                  <a:cubicBezTo>
                    <a:pt x="52131" y="720889"/>
                    <a:pt x="51905" y="728261"/>
                    <a:pt x="52281" y="735107"/>
                  </a:cubicBezTo>
                  <a:cubicBezTo>
                    <a:pt x="52883" y="741952"/>
                    <a:pt x="54388" y="748196"/>
                    <a:pt x="59127" y="753010"/>
                  </a:cubicBezTo>
                  <a:cubicBezTo>
                    <a:pt x="58976" y="761661"/>
                    <a:pt x="58375" y="770839"/>
                    <a:pt x="58450" y="779865"/>
                  </a:cubicBezTo>
                  <a:cubicBezTo>
                    <a:pt x="58751" y="788892"/>
                    <a:pt x="58675" y="798070"/>
                    <a:pt x="59127" y="806871"/>
                  </a:cubicBezTo>
                  <a:cubicBezTo>
                    <a:pt x="49573" y="806269"/>
                    <a:pt x="41223" y="805517"/>
                    <a:pt x="31820" y="804690"/>
                  </a:cubicBezTo>
                  <a:cubicBezTo>
                    <a:pt x="27081" y="800251"/>
                    <a:pt x="22266" y="795738"/>
                    <a:pt x="18355" y="791300"/>
                  </a:cubicBezTo>
                  <a:cubicBezTo>
                    <a:pt x="18656" y="780693"/>
                    <a:pt x="21213" y="770161"/>
                    <a:pt x="22266" y="759780"/>
                  </a:cubicBezTo>
                  <a:cubicBezTo>
                    <a:pt x="26028" y="750528"/>
                    <a:pt x="23320" y="745939"/>
                    <a:pt x="19333" y="742253"/>
                  </a:cubicBezTo>
                  <a:cubicBezTo>
                    <a:pt x="15421" y="738567"/>
                    <a:pt x="10381" y="735784"/>
                    <a:pt x="10757" y="730368"/>
                  </a:cubicBezTo>
                  <a:cubicBezTo>
                    <a:pt x="8801" y="720438"/>
                    <a:pt x="8199" y="710358"/>
                    <a:pt x="7071" y="700202"/>
                  </a:cubicBezTo>
                  <a:cubicBezTo>
                    <a:pt x="5792" y="689972"/>
                    <a:pt x="5868" y="679591"/>
                    <a:pt x="5642" y="668909"/>
                  </a:cubicBezTo>
                  <a:cubicBezTo>
                    <a:pt x="6921" y="660107"/>
                    <a:pt x="8952" y="651758"/>
                    <a:pt x="10832" y="643483"/>
                  </a:cubicBezTo>
                  <a:cubicBezTo>
                    <a:pt x="12713" y="635208"/>
                    <a:pt x="14368" y="626858"/>
                    <a:pt x="17001" y="618358"/>
                  </a:cubicBezTo>
                  <a:cubicBezTo>
                    <a:pt x="17076" y="613619"/>
                    <a:pt x="17227" y="608879"/>
                    <a:pt x="17302" y="604216"/>
                  </a:cubicBezTo>
                  <a:cubicBezTo>
                    <a:pt x="17377" y="599476"/>
                    <a:pt x="17377" y="594737"/>
                    <a:pt x="17904" y="590073"/>
                  </a:cubicBezTo>
                  <a:cubicBezTo>
                    <a:pt x="18581" y="580670"/>
                    <a:pt x="19333" y="571342"/>
                    <a:pt x="20010" y="561939"/>
                  </a:cubicBezTo>
                  <a:cubicBezTo>
                    <a:pt x="21213" y="552611"/>
                    <a:pt x="22492" y="543359"/>
                    <a:pt x="23696" y="534031"/>
                  </a:cubicBezTo>
                  <a:cubicBezTo>
                    <a:pt x="25050" y="524703"/>
                    <a:pt x="27231" y="515525"/>
                    <a:pt x="28962" y="506122"/>
                  </a:cubicBezTo>
                  <a:cubicBezTo>
                    <a:pt x="31594" y="499803"/>
                    <a:pt x="34829" y="494011"/>
                    <a:pt x="37763" y="488144"/>
                  </a:cubicBezTo>
                  <a:cubicBezTo>
                    <a:pt x="40772" y="482351"/>
                    <a:pt x="43706" y="476559"/>
                    <a:pt x="46865" y="470466"/>
                  </a:cubicBezTo>
                  <a:cubicBezTo>
                    <a:pt x="51002" y="461589"/>
                    <a:pt x="55215" y="452412"/>
                    <a:pt x="59503" y="443235"/>
                  </a:cubicBezTo>
                  <a:cubicBezTo>
                    <a:pt x="64242" y="434358"/>
                    <a:pt x="69132" y="425557"/>
                    <a:pt x="73946" y="417282"/>
                  </a:cubicBezTo>
                  <a:cubicBezTo>
                    <a:pt x="64618" y="417808"/>
                    <a:pt x="55290" y="418561"/>
                    <a:pt x="46564" y="418185"/>
                  </a:cubicBezTo>
                  <a:cubicBezTo>
                    <a:pt x="45812" y="413295"/>
                    <a:pt x="47091" y="407728"/>
                    <a:pt x="49122" y="402087"/>
                  </a:cubicBezTo>
                  <a:cubicBezTo>
                    <a:pt x="51378" y="396595"/>
                    <a:pt x="54388" y="391104"/>
                    <a:pt x="56569" y="386064"/>
                  </a:cubicBezTo>
                  <a:cubicBezTo>
                    <a:pt x="60857" y="375984"/>
                    <a:pt x="62512" y="367934"/>
                    <a:pt x="49573" y="365602"/>
                  </a:cubicBezTo>
                  <a:cubicBezTo>
                    <a:pt x="66423" y="337017"/>
                    <a:pt x="92150" y="310388"/>
                    <a:pt x="114191" y="285187"/>
                  </a:cubicBezTo>
                  <a:cubicBezTo>
                    <a:pt x="119833" y="278944"/>
                    <a:pt x="125174" y="272625"/>
                    <a:pt x="129988" y="266231"/>
                  </a:cubicBezTo>
                  <a:cubicBezTo>
                    <a:pt x="134953" y="259912"/>
                    <a:pt x="139692" y="253743"/>
                    <a:pt x="143529" y="247123"/>
                  </a:cubicBezTo>
                  <a:cubicBezTo>
                    <a:pt x="145485" y="243889"/>
                    <a:pt x="147290" y="240504"/>
                    <a:pt x="148870" y="237119"/>
                  </a:cubicBezTo>
                  <a:cubicBezTo>
                    <a:pt x="150600" y="233809"/>
                    <a:pt x="152180" y="230499"/>
                    <a:pt x="153534" y="227114"/>
                  </a:cubicBezTo>
                  <a:cubicBezTo>
                    <a:pt x="156242" y="220268"/>
                    <a:pt x="158122" y="213122"/>
                    <a:pt x="158950" y="205524"/>
                  </a:cubicBezTo>
                  <a:cubicBezTo>
                    <a:pt x="162410" y="187696"/>
                    <a:pt x="168353" y="175886"/>
                    <a:pt x="174822" y="166934"/>
                  </a:cubicBezTo>
                  <a:cubicBezTo>
                    <a:pt x="181668" y="158358"/>
                    <a:pt x="189190" y="152641"/>
                    <a:pt x="196562" y="146774"/>
                  </a:cubicBezTo>
                  <a:cubicBezTo>
                    <a:pt x="203333" y="147827"/>
                    <a:pt x="211682" y="148730"/>
                    <a:pt x="219431" y="148504"/>
                  </a:cubicBezTo>
                  <a:cubicBezTo>
                    <a:pt x="229135" y="153769"/>
                    <a:pt x="237108" y="154672"/>
                    <a:pt x="243728" y="156252"/>
                  </a:cubicBezTo>
                  <a:cubicBezTo>
                    <a:pt x="261782" y="151814"/>
                    <a:pt x="258924" y="137897"/>
                    <a:pt x="265543" y="129096"/>
                  </a:cubicBezTo>
                  <a:cubicBezTo>
                    <a:pt x="267951" y="116308"/>
                    <a:pt x="272389" y="103218"/>
                    <a:pt x="276978" y="89603"/>
                  </a:cubicBezTo>
                  <a:cubicBezTo>
                    <a:pt x="306240" y="75009"/>
                    <a:pt x="335728" y="61920"/>
                    <a:pt x="366269" y="51990"/>
                  </a:cubicBezTo>
                  <a:lnTo>
                    <a:pt x="377628" y="48079"/>
                  </a:lnTo>
                  <a:lnTo>
                    <a:pt x="389138" y="44769"/>
                  </a:lnTo>
                  <a:cubicBezTo>
                    <a:pt x="396811" y="42587"/>
                    <a:pt x="404408" y="40180"/>
                    <a:pt x="412157" y="38224"/>
                  </a:cubicBezTo>
                  <a:cubicBezTo>
                    <a:pt x="427728" y="34613"/>
                    <a:pt x="443149" y="30551"/>
                    <a:pt x="459022" y="27994"/>
                  </a:cubicBezTo>
                  <a:cubicBezTo>
                    <a:pt x="467146" y="30025"/>
                    <a:pt x="473615" y="30025"/>
                    <a:pt x="479182" y="29197"/>
                  </a:cubicBezTo>
                  <a:cubicBezTo>
                    <a:pt x="484824" y="28520"/>
                    <a:pt x="489412" y="26564"/>
                    <a:pt x="493700" y="24157"/>
                  </a:cubicBezTo>
                  <a:cubicBezTo>
                    <a:pt x="502125" y="19343"/>
                    <a:pt x="508896" y="12046"/>
                    <a:pt x="517772" y="9112"/>
                  </a:cubicBezTo>
                  <a:cubicBezTo>
                    <a:pt x="526874" y="8887"/>
                    <a:pt x="537481" y="8134"/>
                    <a:pt x="546583" y="8134"/>
                  </a:cubicBezTo>
                  <a:cubicBezTo>
                    <a:pt x="561628" y="9413"/>
                    <a:pt x="576222" y="10767"/>
                    <a:pt x="589537" y="12874"/>
                  </a:cubicBezTo>
                  <a:cubicBezTo>
                    <a:pt x="599165" y="15356"/>
                    <a:pt x="605936" y="16108"/>
                    <a:pt x="610976" y="15883"/>
                  </a:cubicBezTo>
                  <a:cubicBezTo>
                    <a:pt x="616016" y="15807"/>
                    <a:pt x="619250" y="14905"/>
                    <a:pt x="621733" y="13551"/>
                  </a:cubicBezTo>
                  <a:cubicBezTo>
                    <a:pt x="626698" y="10918"/>
                    <a:pt x="628654" y="7156"/>
                    <a:pt x="635273" y="8360"/>
                  </a:cubicBezTo>
                  <a:cubicBezTo>
                    <a:pt x="640238" y="7081"/>
                    <a:pt x="645429" y="5501"/>
                    <a:pt x="651672" y="5652"/>
                  </a:cubicBezTo>
                  <a:cubicBezTo>
                    <a:pt x="663558" y="11369"/>
                    <a:pt x="672660" y="14152"/>
                    <a:pt x="680258" y="15281"/>
                  </a:cubicBezTo>
                  <a:cubicBezTo>
                    <a:pt x="687855" y="16710"/>
                    <a:pt x="693798" y="16560"/>
                    <a:pt x="698913" y="15732"/>
                  </a:cubicBezTo>
                  <a:cubicBezTo>
                    <a:pt x="709144" y="14303"/>
                    <a:pt x="716065" y="10391"/>
                    <a:pt x="724490" y="15281"/>
                  </a:cubicBezTo>
                  <a:cubicBezTo>
                    <a:pt x="732012" y="20170"/>
                    <a:pt x="739460" y="25135"/>
                    <a:pt x="747734" y="31228"/>
                  </a:cubicBezTo>
                  <a:cubicBezTo>
                    <a:pt x="753677" y="29047"/>
                    <a:pt x="759244" y="28069"/>
                    <a:pt x="764886" y="26790"/>
                  </a:cubicBezTo>
                  <a:cubicBezTo>
                    <a:pt x="770603" y="28671"/>
                    <a:pt x="774891" y="30025"/>
                    <a:pt x="779103" y="31379"/>
                  </a:cubicBezTo>
                  <a:cubicBezTo>
                    <a:pt x="784519" y="34012"/>
                    <a:pt x="788882" y="36193"/>
                    <a:pt x="792643" y="37773"/>
                  </a:cubicBezTo>
                  <a:cubicBezTo>
                    <a:pt x="796329" y="39277"/>
                    <a:pt x="799414" y="40105"/>
                    <a:pt x="801896" y="40481"/>
                  </a:cubicBezTo>
                  <a:cubicBezTo>
                    <a:pt x="807011" y="41233"/>
                    <a:pt x="810171" y="40105"/>
                    <a:pt x="812804" y="38676"/>
                  </a:cubicBezTo>
                  <a:cubicBezTo>
                    <a:pt x="815437" y="37246"/>
                    <a:pt x="817543" y="35441"/>
                    <a:pt x="820627" y="34764"/>
                  </a:cubicBezTo>
                  <a:cubicBezTo>
                    <a:pt x="823636" y="34162"/>
                    <a:pt x="827548" y="34914"/>
                    <a:pt x="833716" y="38375"/>
                  </a:cubicBezTo>
                  <a:cubicBezTo>
                    <a:pt x="838681" y="41609"/>
                    <a:pt x="844398" y="46198"/>
                    <a:pt x="850190" y="50712"/>
                  </a:cubicBezTo>
                  <a:cubicBezTo>
                    <a:pt x="863129" y="52818"/>
                    <a:pt x="875541" y="55902"/>
                    <a:pt x="888028" y="59061"/>
                  </a:cubicBezTo>
                  <a:cubicBezTo>
                    <a:pt x="890135" y="63500"/>
                    <a:pt x="897131" y="78244"/>
                    <a:pt x="897808" y="90581"/>
                  </a:cubicBezTo>
                  <a:cubicBezTo>
                    <a:pt x="900365" y="92010"/>
                    <a:pt x="901644" y="92687"/>
                    <a:pt x="904127" y="94116"/>
                  </a:cubicBezTo>
                  <a:cubicBezTo>
                    <a:pt x="919849" y="93364"/>
                    <a:pt x="942040" y="100059"/>
                    <a:pt x="962952" y="111117"/>
                  </a:cubicBezTo>
                  <a:cubicBezTo>
                    <a:pt x="984015" y="121874"/>
                    <a:pt x="1003724" y="136543"/>
                    <a:pt x="1016437" y="148504"/>
                  </a:cubicBezTo>
                  <a:cubicBezTo>
                    <a:pt x="1019446" y="149783"/>
                    <a:pt x="1022681" y="151362"/>
                    <a:pt x="1025840" y="153318"/>
                  </a:cubicBezTo>
                  <a:cubicBezTo>
                    <a:pt x="1028925" y="155424"/>
                    <a:pt x="1032159" y="157832"/>
                    <a:pt x="1035394" y="160465"/>
                  </a:cubicBezTo>
                  <a:cubicBezTo>
                    <a:pt x="1038629" y="163097"/>
                    <a:pt x="1041863" y="166031"/>
                    <a:pt x="1045173" y="169115"/>
                  </a:cubicBezTo>
                  <a:cubicBezTo>
                    <a:pt x="1046828" y="170695"/>
                    <a:pt x="1048408" y="172275"/>
                    <a:pt x="1050063" y="173855"/>
                  </a:cubicBezTo>
                  <a:cubicBezTo>
                    <a:pt x="1051642" y="175585"/>
                    <a:pt x="1053147" y="177315"/>
                    <a:pt x="1054727" y="179120"/>
                  </a:cubicBezTo>
                  <a:cubicBezTo>
                    <a:pt x="1060895" y="186267"/>
                    <a:pt x="1067214" y="193639"/>
                    <a:pt x="1072931" y="201161"/>
                  </a:cubicBezTo>
                  <a:cubicBezTo>
                    <a:pt x="1078423" y="208834"/>
                    <a:pt x="1083839" y="216357"/>
                    <a:pt x="1088804" y="223352"/>
                  </a:cubicBezTo>
                  <a:cubicBezTo>
                    <a:pt x="1117238" y="231853"/>
                    <a:pt x="1134540" y="262319"/>
                    <a:pt x="1145072" y="285488"/>
                  </a:cubicBezTo>
                  <a:cubicBezTo>
                    <a:pt x="1148081" y="290378"/>
                    <a:pt x="1151315" y="295042"/>
                    <a:pt x="1154099" y="300082"/>
                  </a:cubicBezTo>
                  <a:lnTo>
                    <a:pt x="1162524" y="314976"/>
                  </a:lnTo>
                  <a:cubicBezTo>
                    <a:pt x="1168391" y="324755"/>
                    <a:pt x="1173206" y="335061"/>
                    <a:pt x="1178396" y="345141"/>
                  </a:cubicBezTo>
                  <a:lnTo>
                    <a:pt x="1182233" y="352664"/>
                  </a:lnTo>
                  <a:lnTo>
                    <a:pt x="1185693" y="360412"/>
                  </a:lnTo>
                  <a:lnTo>
                    <a:pt x="1192614" y="375833"/>
                  </a:lnTo>
                  <a:cubicBezTo>
                    <a:pt x="1195021" y="380873"/>
                    <a:pt x="1196977" y="386214"/>
                    <a:pt x="1199008" y="391405"/>
                  </a:cubicBezTo>
                  <a:lnTo>
                    <a:pt x="1205101" y="407051"/>
                  </a:lnTo>
                  <a:cubicBezTo>
                    <a:pt x="1215633" y="407728"/>
                    <a:pt x="1219619" y="414649"/>
                    <a:pt x="1222779" y="421344"/>
                  </a:cubicBezTo>
                  <a:cubicBezTo>
                    <a:pt x="1225863" y="428114"/>
                    <a:pt x="1228120" y="434734"/>
                    <a:pt x="1233686" y="436163"/>
                  </a:cubicBezTo>
                  <a:cubicBezTo>
                    <a:pt x="1236169" y="439022"/>
                    <a:pt x="1238802" y="443761"/>
                    <a:pt x="1241209" y="449478"/>
                  </a:cubicBezTo>
                  <a:cubicBezTo>
                    <a:pt x="1243616" y="455195"/>
                    <a:pt x="1245948" y="461815"/>
                    <a:pt x="1247076" y="468661"/>
                  </a:cubicBezTo>
                  <a:cubicBezTo>
                    <a:pt x="1249559" y="482276"/>
                    <a:pt x="1250086" y="495817"/>
                    <a:pt x="1245196" y="502211"/>
                  </a:cubicBezTo>
                  <a:cubicBezTo>
                    <a:pt x="1245948" y="506348"/>
                    <a:pt x="1246700" y="510485"/>
                    <a:pt x="1247678" y="515977"/>
                  </a:cubicBezTo>
                  <a:cubicBezTo>
                    <a:pt x="1250386" y="519061"/>
                    <a:pt x="1252643" y="521769"/>
                    <a:pt x="1254524" y="524327"/>
                  </a:cubicBezTo>
                  <a:cubicBezTo>
                    <a:pt x="1256329" y="526884"/>
                    <a:pt x="1257683" y="529292"/>
                    <a:pt x="1258887" y="531473"/>
                  </a:cubicBezTo>
                  <a:cubicBezTo>
                    <a:pt x="1261294" y="535912"/>
                    <a:pt x="1262723" y="539823"/>
                    <a:pt x="1264153" y="543885"/>
                  </a:cubicBezTo>
                  <a:cubicBezTo>
                    <a:pt x="1265582" y="547947"/>
                    <a:pt x="1267086" y="552160"/>
                    <a:pt x="1268892" y="557426"/>
                  </a:cubicBezTo>
                  <a:cubicBezTo>
                    <a:pt x="1270772" y="562692"/>
                    <a:pt x="1273405" y="568935"/>
                    <a:pt x="1277618" y="577059"/>
                  </a:cubicBezTo>
                  <a:cubicBezTo>
                    <a:pt x="1278220" y="583754"/>
                    <a:pt x="1278144" y="590525"/>
                    <a:pt x="1278220" y="597295"/>
                  </a:cubicBezTo>
                  <a:cubicBezTo>
                    <a:pt x="1278295" y="603990"/>
                    <a:pt x="1278295" y="610760"/>
                    <a:pt x="1278370" y="617530"/>
                  </a:cubicBezTo>
                  <a:lnTo>
                    <a:pt x="1277467" y="637766"/>
                  </a:lnTo>
                  <a:lnTo>
                    <a:pt x="1277016" y="647771"/>
                  </a:lnTo>
                  <a:cubicBezTo>
                    <a:pt x="1276790" y="651081"/>
                    <a:pt x="1276339" y="654466"/>
                    <a:pt x="1276038" y="657776"/>
                  </a:cubicBezTo>
                  <a:lnTo>
                    <a:pt x="1274007" y="677710"/>
                  </a:lnTo>
                  <a:cubicBezTo>
                    <a:pt x="1273330" y="684330"/>
                    <a:pt x="1272051" y="690874"/>
                    <a:pt x="1271148" y="697419"/>
                  </a:cubicBezTo>
                  <a:cubicBezTo>
                    <a:pt x="1270020" y="703964"/>
                    <a:pt x="1269343" y="710433"/>
                    <a:pt x="1267914" y="716902"/>
                  </a:cubicBezTo>
                  <a:cubicBezTo>
                    <a:pt x="1266560" y="723296"/>
                    <a:pt x="1265205" y="729690"/>
                    <a:pt x="1263851" y="736085"/>
                  </a:cubicBezTo>
                  <a:cubicBezTo>
                    <a:pt x="1263776" y="747519"/>
                    <a:pt x="1275511" y="741651"/>
                    <a:pt x="1270095" y="752860"/>
                  </a:cubicBezTo>
                  <a:cubicBezTo>
                    <a:pt x="1271148" y="767303"/>
                    <a:pt x="1266785" y="769710"/>
                    <a:pt x="1261595" y="771365"/>
                  </a:cubicBezTo>
                  <a:cubicBezTo>
                    <a:pt x="1256404" y="773095"/>
                    <a:pt x="1250537" y="774223"/>
                    <a:pt x="1247528" y="786184"/>
                  </a:cubicBezTo>
                  <a:cubicBezTo>
                    <a:pt x="1255201" y="796866"/>
                    <a:pt x="1253245" y="809278"/>
                    <a:pt x="1249860" y="821314"/>
                  </a:cubicBezTo>
                  <a:cubicBezTo>
                    <a:pt x="1248355" y="827257"/>
                    <a:pt x="1246776" y="833049"/>
                    <a:pt x="1246474" y="838466"/>
                  </a:cubicBezTo>
                  <a:cubicBezTo>
                    <a:pt x="1246174" y="843882"/>
                    <a:pt x="1246550" y="848922"/>
                    <a:pt x="1249634" y="853435"/>
                  </a:cubicBezTo>
                  <a:cubicBezTo>
                    <a:pt x="1241059" y="859904"/>
                    <a:pt x="1235717" y="868029"/>
                    <a:pt x="1231129" y="877056"/>
                  </a:cubicBezTo>
                  <a:cubicBezTo>
                    <a:pt x="1226465" y="886083"/>
                    <a:pt x="1223531" y="896163"/>
                    <a:pt x="1220447" y="906695"/>
                  </a:cubicBezTo>
                  <a:cubicBezTo>
                    <a:pt x="1217062" y="917076"/>
                    <a:pt x="1214203" y="927983"/>
                    <a:pt x="1209991" y="938439"/>
                  </a:cubicBezTo>
                  <a:cubicBezTo>
                    <a:pt x="1205477" y="948745"/>
                    <a:pt x="1200362" y="958825"/>
                    <a:pt x="1192839" y="967326"/>
                  </a:cubicBezTo>
                  <a:cubicBezTo>
                    <a:pt x="1179449" y="999672"/>
                    <a:pt x="1163502" y="1031342"/>
                    <a:pt x="1145748" y="1062033"/>
                  </a:cubicBezTo>
                  <a:cubicBezTo>
                    <a:pt x="1141160" y="1069556"/>
                    <a:pt x="1136872" y="1077454"/>
                    <a:pt x="1131983" y="1084827"/>
                  </a:cubicBezTo>
                  <a:lnTo>
                    <a:pt x="1117389" y="1107093"/>
                  </a:lnTo>
                  <a:cubicBezTo>
                    <a:pt x="1107083" y="1121461"/>
                    <a:pt x="1096852" y="1135980"/>
                    <a:pt x="1085644" y="1149595"/>
                  </a:cubicBezTo>
                  <a:cubicBezTo>
                    <a:pt x="1083312" y="1152454"/>
                    <a:pt x="1080755" y="1155312"/>
                    <a:pt x="1077971" y="1158171"/>
                  </a:cubicBezTo>
                  <a:cubicBezTo>
                    <a:pt x="1075188" y="1161030"/>
                    <a:pt x="1072104" y="1163662"/>
                    <a:pt x="1068944" y="1166370"/>
                  </a:cubicBezTo>
                  <a:cubicBezTo>
                    <a:pt x="1062550" y="1171711"/>
                    <a:pt x="1055930" y="1177127"/>
                    <a:pt x="1048633" y="1181716"/>
                  </a:cubicBezTo>
                  <a:cubicBezTo>
                    <a:pt x="1041337" y="1186230"/>
                    <a:pt x="1033889" y="1190292"/>
                    <a:pt x="1026593" y="1193752"/>
                  </a:cubicBezTo>
                  <a:cubicBezTo>
                    <a:pt x="1019296" y="1197137"/>
                    <a:pt x="1011698" y="1199394"/>
                    <a:pt x="1004853" y="1201049"/>
                  </a:cubicBezTo>
                  <a:cubicBezTo>
                    <a:pt x="1000565" y="1204058"/>
                    <a:pt x="995525" y="1208270"/>
                    <a:pt x="990033" y="1211731"/>
                  </a:cubicBezTo>
                  <a:cubicBezTo>
                    <a:pt x="983790" y="1215266"/>
                    <a:pt x="977320" y="1218727"/>
                    <a:pt x="970776" y="1222112"/>
                  </a:cubicBezTo>
                  <a:cubicBezTo>
                    <a:pt x="964306" y="1225572"/>
                    <a:pt x="957386" y="1228130"/>
                    <a:pt x="951067" y="1230913"/>
                  </a:cubicBezTo>
                  <a:cubicBezTo>
                    <a:pt x="952647" y="1237608"/>
                    <a:pt x="952647" y="1244153"/>
                    <a:pt x="953700" y="1250171"/>
                  </a:cubicBezTo>
                  <a:cubicBezTo>
                    <a:pt x="908114" y="1275296"/>
                    <a:pt x="859293" y="1292598"/>
                    <a:pt x="813556" y="1303581"/>
                  </a:cubicBezTo>
                  <a:cubicBezTo>
                    <a:pt x="804303" y="1309523"/>
                    <a:pt x="795427" y="1314187"/>
                    <a:pt x="786550" y="1317346"/>
                  </a:cubicBezTo>
                  <a:cubicBezTo>
                    <a:pt x="777523" y="1320054"/>
                    <a:pt x="768722" y="1322010"/>
                    <a:pt x="759770" y="1323289"/>
                  </a:cubicBezTo>
                  <a:cubicBezTo>
                    <a:pt x="750743" y="1323966"/>
                    <a:pt x="741566" y="1324643"/>
                    <a:pt x="731787" y="1325396"/>
                  </a:cubicBezTo>
                  <a:cubicBezTo>
                    <a:pt x="721932" y="1325396"/>
                    <a:pt x="711777" y="1326223"/>
                    <a:pt x="700493" y="1327051"/>
                  </a:cubicBezTo>
                  <a:cubicBezTo>
                    <a:pt x="691918" y="1331489"/>
                    <a:pt x="686050" y="1341118"/>
                    <a:pt x="675218" y="1340892"/>
                  </a:cubicBezTo>
                  <a:cubicBezTo>
                    <a:pt x="667996" y="1340440"/>
                    <a:pt x="659571" y="1339914"/>
                    <a:pt x="652349" y="1339462"/>
                  </a:cubicBezTo>
                  <a:cubicBezTo>
                    <a:pt x="647836" y="1340440"/>
                    <a:pt x="643473" y="1340591"/>
                    <a:pt x="639260" y="1340967"/>
                  </a:cubicBezTo>
                  <a:cubicBezTo>
                    <a:pt x="635123" y="1341268"/>
                    <a:pt x="631136" y="1341494"/>
                    <a:pt x="627299" y="1341569"/>
                  </a:cubicBezTo>
                  <a:cubicBezTo>
                    <a:pt x="623463" y="1341644"/>
                    <a:pt x="619852" y="1341870"/>
                    <a:pt x="616317" y="1341569"/>
                  </a:cubicBezTo>
                  <a:cubicBezTo>
                    <a:pt x="612781" y="1341268"/>
                    <a:pt x="609396" y="1340892"/>
                    <a:pt x="606161" y="1340440"/>
                  </a:cubicBezTo>
                  <a:cubicBezTo>
                    <a:pt x="599692" y="1339538"/>
                    <a:pt x="593674" y="1338334"/>
                    <a:pt x="587957" y="1336830"/>
                  </a:cubicBezTo>
                  <a:cubicBezTo>
                    <a:pt x="582240" y="1334874"/>
                    <a:pt x="576899" y="1332767"/>
                    <a:pt x="571708" y="1330285"/>
                  </a:cubicBezTo>
                  <a:cubicBezTo>
                    <a:pt x="567872" y="1329383"/>
                    <a:pt x="564111" y="1328555"/>
                    <a:pt x="560274" y="1327652"/>
                  </a:cubicBezTo>
                  <a:cubicBezTo>
                    <a:pt x="556513" y="1326900"/>
                    <a:pt x="552752" y="1325471"/>
                    <a:pt x="548991" y="1324418"/>
                  </a:cubicBezTo>
                  <a:cubicBezTo>
                    <a:pt x="541618" y="1322236"/>
                    <a:pt x="534322" y="1320130"/>
                    <a:pt x="527401" y="1318099"/>
                  </a:cubicBezTo>
                  <a:cubicBezTo>
                    <a:pt x="526498" y="1314638"/>
                    <a:pt x="526498" y="1311930"/>
                    <a:pt x="527175" y="1309749"/>
                  </a:cubicBezTo>
                  <a:cubicBezTo>
                    <a:pt x="527777" y="1307567"/>
                    <a:pt x="529432" y="1305987"/>
                    <a:pt x="530786" y="1304709"/>
                  </a:cubicBezTo>
                  <a:cubicBezTo>
                    <a:pt x="533720" y="1302151"/>
                    <a:pt x="538158" y="1301323"/>
                    <a:pt x="543349" y="1301549"/>
                  </a:cubicBezTo>
                  <a:cubicBezTo>
                    <a:pt x="548614" y="1301775"/>
                    <a:pt x="554632" y="1303054"/>
                    <a:pt x="560801" y="1304784"/>
                  </a:cubicBezTo>
                  <a:cubicBezTo>
                    <a:pt x="567646" y="1305987"/>
                    <a:pt x="573890" y="1307567"/>
                    <a:pt x="579532" y="1308997"/>
                  </a:cubicBezTo>
                  <a:close/>
                </a:path>
              </a:pathLst>
            </a:custGeom>
            <a:solidFill>
              <a:srgbClr val="E3A25C"/>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85D247AB-BDEE-446C-9A61-5280081F3CB5}"/>
                </a:ext>
              </a:extLst>
            </p:cNvPr>
            <p:cNvSpPr/>
            <p:nvPr/>
          </p:nvSpPr>
          <p:spPr>
            <a:xfrm>
              <a:off x="3534055" y="5490950"/>
              <a:ext cx="880232" cy="1497146"/>
            </a:xfrm>
            <a:custGeom>
              <a:avLst/>
              <a:gdLst>
                <a:gd name="connsiteX0" fmla="*/ 236883 w 880129"/>
                <a:gd name="connsiteY0" fmla="*/ 1469073 h 1496973"/>
                <a:gd name="connsiteX1" fmla="*/ 262158 w 880129"/>
                <a:gd name="connsiteY1" fmla="*/ 1455231 h 1496973"/>
                <a:gd name="connsiteX2" fmla="*/ 293452 w 880129"/>
                <a:gd name="connsiteY2" fmla="*/ 1453576 h 1496973"/>
                <a:gd name="connsiteX3" fmla="*/ 321435 w 880129"/>
                <a:gd name="connsiteY3" fmla="*/ 1451470 h 1496973"/>
                <a:gd name="connsiteX4" fmla="*/ 348215 w 880129"/>
                <a:gd name="connsiteY4" fmla="*/ 1445527 h 1496973"/>
                <a:gd name="connsiteX5" fmla="*/ 375221 w 880129"/>
                <a:gd name="connsiteY5" fmla="*/ 1431761 h 1496973"/>
                <a:gd name="connsiteX6" fmla="*/ 515365 w 880129"/>
                <a:gd name="connsiteY6" fmla="*/ 1378352 h 1496973"/>
                <a:gd name="connsiteX7" fmla="*/ 512732 w 880129"/>
                <a:gd name="connsiteY7" fmla="*/ 1359094 h 1496973"/>
                <a:gd name="connsiteX8" fmla="*/ 532441 w 880129"/>
                <a:gd name="connsiteY8" fmla="*/ 1350293 h 1496973"/>
                <a:gd name="connsiteX9" fmla="*/ 551699 w 880129"/>
                <a:gd name="connsiteY9" fmla="*/ 1339912 h 1496973"/>
                <a:gd name="connsiteX10" fmla="*/ 566518 w 880129"/>
                <a:gd name="connsiteY10" fmla="*/ 1329230 h 1496973"/>
                <a:gd name="connsiteX11" fmla="*/ 588258 w 880129"/>
                <a:gd name="connsiteY11" fmla="*/ 1321933 h 1496973"/>
                <a:gd name="connsiteX12" fmla="*/ 610299 w 880129"/>
                <a:gd name="connsiteY12" fmla="*/ 1309897 h 1496973"/>
                <a:gd name="connsiteX13" fmla="*/ 630609 w 880129"/>
                <a:gd name="connsiteY13" fmla="*/ 1294551 h 1496973"/>
                <a:gd name="connsiteX14" fmla="*/ 639636 w 880129"/>
                <a:gd name="connsiteY14" fmla="*/ 1286352 h 1496973"/>
                <a:gd name="connsiteX15" fmla="*/ 647309 w 880129"/>
                <a:gd name="connsiteY15" fmla="*/ 1277776 h 1496973"/>
                <a:gd name="connsiteX16" fmla="*/ 679054 w 880129"/>
                <a:gd name="connsiteY16" fmla="*/ 1235274 h 1496973"/>
                <a:gd name="connsiteX17" fmla="*/ 693647 w 880129"/>
                <a:gd name="connsiteY17" fmla="*/ 1213008 h 1496973"/>
                <a:gd name="connsiteX18" fmla="*/ 707414 w 880129"/>
                <a:gd name="connsiteY18" fmla="*/ 1190214 h 1496973"/>
                <a:gd name="connsiteX19" fmla="*/ 754504 w 880129"/>
                <a:gd name="connsiteY19" fmla="*/ 1095507 h 1496973"/>
                <a:gd name="connsiteX20" fmla="*/ 771656 w 880129"/>
                <a:gd name="connsiteY20" fmla="*/ 1066620 h 1496973"/>
                <a:gd name="connsiteX21" fmla="*/ 782112 w 880129"/>
                <a:gd name="connsiteY21" fmla="*/ 1034875 h 1496973"/>
                <a:gd name="connsiteX22" fmla="*/ 792794 w 880129"/>
                <a:gd name="connsiteY22" fmla="*/ 1005237 h 1496973"/>
                <a:gd name="connsiteX23" fmla="*/ 811299 w 880129"/>
                <a:gd name="connsiteY23" fmla="*/ 981616 h 1496973"/>
                <a:gd name="connsiteX24" fmla="*/ 808140 w 880129"/>
                <a:gd name="connsiteY24" fmla="*/ 966646 h 1496973"/>
                <a:gd name="connsiteX25" fmla="*/ 811525 w 880129"/>
                <a:gd name="connsiteY25" fmla="*/ 949495 h 1496973"/>
                <a:gd name="connsiteX26" fmla="*/ 809193 w 880129"/>
                <a:gd name="connsiteY26" fmla="*/ 914365 h 1496973"/>
                <a:gd name="connsiteX27" fmla="*/ 823260 w 880129"/>
                <a:gd name="connsiteY27" fmla="*/ 899546 h 1496973"/>
                <a:gd name="connsiteX28" fmla="*/ 831760 w 880129"/>
                <a:gd name="connsiteY28" fmla="*/ 881041 h 1496973"/>
                <a:gd name="connsiteX29" fmla="*/ 825517 w 880129"/>
                <a:gd name="connsiteY29" fmla="*/ 864266 h 1496973"/>
                <a:gd name="connsiteX30" fmla="*/ 829579 w 880129"/>
                <a:gd name="connsiteY30" fmla="*/ 845083 h 1496973"/>
                <a:gd name="connsiteX31" fmla="*/ 832813 w 880129"/>
                <a:gd name="connsiteY31" fmla="*/ 825600 h 1496973"/>
                <a:gd name="connsiteX32" fmla="*/ 835672 w 880129"/>
                <a:gd name="connsiteY32" fmla="*/ 805891 h 1496973"/>
                <a:gd name="connsiteX33" fmla="*/ 837703 w 880129"/>
                <a:gd name="connsiteY33" fmla="*/ 785956 h 1496973"/>
                <a:gd name="connsiteX34" fmla="*/ 838681 w 880129"/>
                <a:gd name="connsiteY34" fmla="*/ 775952 h 1496973"/>
                <a:gd name="connsiteX35" fmla="*/ 839132 w 880129"/>
                <a:gd name="connsiteY35" fmla="*/ 765946 h 1496973"/>
                <a:gd name="connsiteX36" fmla="*/ 840035 w 880129"/>
                <a:gd name="connsiteY36" fmla="*/ 745711 h 1496973"/>
                <a:gd name="connsiteX37" fmla="*/ 839884 w 880129"/>
                <a:gd name="connsiteY37" fmla="*/ 725476 h 1496973"/>
                <a:gd name="connsiteX38" fmla="*/ 839283 w 880129"/>
                <a:gd name="connsiteY38" fmla="*/ 705240 h 1496973"/>
                <a:gd name="connsiteX39" fmla="*/ 830557 w 880129"/>
                <a:gd name="connsiteY39" fmla="*/ 685606 h 1496973"/>
                <a:gd name="connsiteX40" fmla="*/ 825817 w 880129"/>
                <a:gd name="connsiteY40" fmla="*/ 672066 h 1496973"/>
                <a:gd name="connsiteX41" fmla="*/ 820552 w 880129"/>
                <a:gd name="connsiteY41" fmla="*/ 659654 h 1496973"/>
                <a:gd name="connsiteX42" fmla="*/ 816189 w 880129"/>
                <a:gd name="connsiteY42" fmla="*/ 652508 h 1496973"/>
                <a:gd name="connsiteX43" fmla="*/ 809343 w 880129"/>
                <a:gd name="connsiteY43" fmla="*/ 644158 h 1496973"/>
                <a:gd name="connsiteX44" fmla="*/ 806861 w 880129"/>
                <a:gd name="connsiteY44" fmla="*/ 630392 h 1496973"/>
                <a:gd name="connsiteX45" fmla="*/ 808742 w 880129"/>
                <a:gd name="connsiteY45" fmla="*/ 596841 h 1496973"/>
                <a:gd name="connsiteX46" fmla="*/ 802874 w 880129"/>
                <a:gd name="connsiteY46" fmla="*/ 577659 h 1496973"/>
                <a:gd name="connsiteX47" fmla="*/ 795351 w 880129"/>
                <a:gd name="connsiteY47" fmla="*/ 564344 h 1496973"/>
                <a:gd name="connsiteX48" fmla="*/ 784444 w 880129"/>
                <a:gd name="connsiteY48" fmla="*/ 549525 h 1496973"/>
                <a:gd name="connsiteX49" fmla="*/ 766766 w 880129"/>
                <a:gd name="connsiteY49" fmla="*/ 535232 h 1496973"/>
                <a:gd name="connsiteX50" fmla="*/ 760673 w 880129"/>
                <a:gd name="connsiteY50" fmla="*/ 519585 h 1496973"/>
                <a:gd name="connsiteX51" fmla="*/ 754279 w 880129"/>
                <a:gd name="connsiteY51" fmla="*/ 504014 h 1496973"/>
                <a:gd name="connsiteX52" fmla="*/ 747358 w 880129"/>
                <a:gd name="connsiteY52" fmla="*/ 488593 h 1496973"/>
                <a:gd name="connsiteX53" fmla="*/ 743898 w 880129"/>
                <a:gd name="connsiteY53" fmla="*/ 480845 h 1496973"/>
                <a:gd name="connsiteX54" fmla="*/ 740061 w 880129"/>
                <a:gd name="connsiteY54" fmla="*/ 473322 h 1496973"/>
                <a:gd name="connsiteX55" fmla="*/ 724189 w 880129"/>
                <a:gd name="connsiteY55" fmla="*/ 443157 h 1496973"/>
                <a:gd name="connsiteX56" fmla="*/ 715764 w 880129"/>
                <a:gd name="connsiteY56" fmla="*/ 428263 h 1496973"/>
                <a:gd name="connsiteX57" fmla="*/ 706737 w 880129"/>
                <a:gd name="connsiteY57" fmla="*/ 413669 h 1496973"/>
                <a:gd name="connsiteX58" fmla="*/ 650468 w 880129"/>
                <a:gd name="connsiteY58" fmla="*/ 351533 h 1496973"/>
                <a:gd name="connsiteX59" fmla="*/ 634596 w 880129"/>
                <a:gd name="connsiteY59" fmla="*/ 329342 h 1496973"/>
                <a:gd name="connsiteX60" fmla="*/ 616392 w 880129"/>
                <a:gd name="connsiteY60" fmla="*/ 307301 h 1496973"/>
                <a:gd name="connsiteX61" fmla="*/ 611728 w 880129"/>
                <a:gd name="connsiteY61" fmla="*/ 302035 h 1496973"/>
                <a:gd name="connsiteX62" fmla="*/ 606838 w 880129"/>
                <a:gd name="connsiteY62" fmla="*/ 297296 h 1496973"/>
                <a:gd name="connsiteX63" fmla="*/ 597059 w 880129"/>
                <a:gd name="connsiteY63" fmla="*/ 288645 h 1496973"/>
                <a:gd name="connsiteX64" fmla="*/ 587505 w 880129"/>
                <a:gd name="connsiteY64" fmla="*/ 281499 h 1496973"/>
                <a:gd name="connsiteX65" fmla="*/ 578102 w 880129"/>
                <a:gd name="connsiteY65" fmla="*/ 276685 h 1496973"/>
                <a:gd name="connsiteX66" fmla="*/ 524618 w 880129"/>
                <a:gd name="connsiteY66" fmla="*/ 239298 h 1496973"/>
                <a:gd name="connsiteX67" fmla="*/ 465792 w 880129"/>
                <a:gd name="connsiteY67" fmla="*/ 222297 h 1496973"/>
                <a:gd name="connsiteX68" fmla="*/ 459473 w 880129"/>
                <a:gd name="connsiteY68" fmla="*/ 218761 h 1496973"/>
                <a:gd name="connsiteX69" fmla="*/ 449694 w 880129"/>
                <a:gd name="connsiteY69" fmla="*/ 187242 h 1496973"/>
                <a:gd name="connsiteX70" fmla="*/ 411856 w 880129"/>
                <a:gd name="connsiteY70" fmla="*/ 178892 h 1496973"/>
                <a:gd name="connsiteX71" fmla="*/ 395381 w 880129"/>
                <a:gd name="connsiteY71" fmla="*/ 166555 h 1496973"/>
                <a:gd name="connsiteX72" fmla="*/ 382292 w 880129"/>
                <a:gd name="connsiteY72" fmla="*/ 162945 h 1496973"/>
                <a:gd name="connsiteX73" fmla="*/ 374469 w 880129"/>
                <a:gd name="connsiteY73" fmla="*/ 166856 h 1496973"/>
                <a:gd name="connsiteX74" fmla="*/ 363561 w 880129"/>
                <a:gd name="connsiteY74" fmla="*/ 168662 h 1496973"/>
                <a:gd name="connsiteX75" fmla="*/ 354309 w 880129"/>
                <a:gd name="connsiteY75" fmla="*/ 165954 h 1496973"/>
                <a:gd name="connsiteX76" fmla="*/ 340768 w 880129"/>
                <a:gd name="connsiteY76" fmla="*/ 159560 h 1496973"/>
                <a:gd name="connsiteX77" fmla="*/ 326551 w 880129"/>
                <a:gd name="connsiteY77" fmla="*/ 154971 h 1496973"/>
                <a:gd name="connsiteX78" fmla="*/ 322112 w 880129"/>
                <a:gd name="connsiteY78" fmla="*/ 163396 h 1496973"/>
                <a:gd name="connsiteX79" fmla="*/ 309400 w 880129"/>
                <a:gd name="connsiteY79" fmla="*/ 159334 h 1496973"/>
                <a:gd name="connsiteX80" fmla="*/ 286155 w 880129"/>
                <a:gd name="connsiteY80" fmla="*/ 143386 h 1496973"/>
                <a:gd name="connsiteX81" fmla="*/ 260579 w 880129"/>
                <a:gd name="connsiteY81" fmla="*/ 143838 h 1496973"/>
                <a:gd name="connsiteX82" fmla="*/ 241923 w 880129"/>
                <a:gd name="connsiteY82" fmla="*/ 143386 h 1496973"/>
                <a:gd name="connsiteX83" fmla="*/ 213337 w 880129"/>
                <a:gd name="connsiteY83" fmla="*/ 133758 h 1496973"/>
                <a:gd name="connsiteX84" fmla="*/ 205514 w 880129"/>
                <a:gd name="connsiteY84" fmla="*/ 109911 h 1496973"/>
                <a:gd name="connsiteX85" fmla="*/ 227404 w 880129"/>
                <a:gd name="connsiteY85" fmla="*/ 95167 h 1496973"/>
                <a:gd name="connsiteX86" fmla="*/ 244104 w 880129"/>
                <a:gd name="connsiteY86" fmla="*/ 98026 h 1496973"/>
                <a:gd name="connsiteX87" fmla="*/ 257419 w 880129"/>
                <a:gd name="connsiteY87" fmla="*/ 100132 h 1496973"/>
                <a:gd name="connsiteX88" fmla="*/ 277429 w 880129"/>
                <a:gd name="connsiteY88" fmla="*/ 101561 h 1496973"/>
                <a:gd name="connsiteX89" fmla="*/ 293753 w 880129"/>
                <a:gd name="connsiteY89" fmla="*/ 101862 h 1496973"/>
                <a:gd name="connsiteX90" fmla="*/ 312409 w 880129"/>
                <a:gd name="connsiteY90" fmla="*/ 103668 h 1496973"/>
                <a:gd name="connsiteX91" fmla="*/ 337157 w 880129"/>
                <a:gd name="connsiteY91" fmla="*/ 116080 h 1496973"/>
                <a:gd name="connsiteX92" fmla="*/ 350021 w 880129"/>
                <a:gd name="connsiteY92" fmla="*/ 119690 h 1496973"/>
                <a:gd name="connsiteX93" fmla="*/ 356039 w 880129"/>
                <a:gd name="connsiteY93" fmla="*/ 121571 h 1496973"/>
                <a:gd name="connsiteX94" fmla="*/ 361530 w 880129"/>
                <a:gd name="connsiteY94" fmla="*/ 124053 h 1496973"/>
                <a:gd name="connsiteX95" fmla="*/ 381841 w 880129"/>
                <a:gd name="connsiteY95" fmla="*/ 133758 h 1496973"/>
                <a:gd name="connsiteX96" fmla="*/ 401249 w 880129"/>
                <a:gd name="connsiteY96" fmla="*/ 144590 h 1496973"/>
                <a:gd name="connsiteX97" fmla="*/ 461579 w 880129"/>
                <a:gd name="connsiteY97" fmla="*/ 160086 h 1496973"/>
                <a:gd name="connsiteX98" fmla="*/ 486704 w 880129"/>
                <a:gd name="connsiteY98" fmla="*/ 170241 h 1496973"/>
                <a:gd name="connsiteX99" fmla="*/ 498364 w 880129"/>
                <a:gd name="connsiteY99" fmla="*/ 175733 h 1496973"/>
                <a:gd name="connsiteX100" fmla="*/ 509573 w 880129"/>
                <a:gd name="connsiteY100" fmla="*/ 181450 h 1496973"/>
                <a:gd name="connsiteX101" fmla="*/ 552451 w 880129"/>
                <a:gd name="connsiteY101" fmla="*/ 205747 h 1496973"/>
                <a:gd name="connsiteX102" fmla="*/ 574040 w 880129"/>
                <a:gd name="connsiteY102" fmla="*/ 219213 h 1496973"/>
                <a:gd name="connsiteX103" fmla="*/ 585399 w 880129"/>
                <a:gd name="connsiteY103" fmla="*/ 226058 h 1496973"/>
                <a:gd name="connsiteX104" fmla="*/ 596984 w 880129"/>
                <a:gd name="connsiteY104" fmla="*/ 233430 h 1496973"/>
                <a:gd name="connsiteX105" fmla="*/ 630459 w 880129"/>
                <a:gd name="connsiteY105" fmla="*/ 264799 h 1496973"/>
                <a:gd name="connsiteX106" fmla="*/ 638132 w 880129"/>
                <a:gd name="connsiteY106" fmla="*/ 268410 h 1496973"/>
                <a:gd name="connsiteX107" fmla="*/ 645805 w 880129"/>
                <a:gd name="connsiteY107" fmla="*/ 271569 h 1496973"/>
                <a:gd name="connsiteX108" fmla="*/ 662505 w 880129"/>
                <a:gd name="connsiteY108" fmla="*/ 277362 h 1496973"/>
                <a:gd name="connsiteX109" fmla="*/ 629406 w 880129"/>
                <a:gd name="connsiteY109" fmla="*/ 240878 h 1496973"/>
                <a:gd name="connsiteX110" fmla="*/ 617445 w 880129"/>
                <a:gd name="connsiteY110" fmla="*/ 235461 h 1496973"/>
                <a:gd name="connsiteX111" fmla="*/ 604506 w 880129"/>
                <a:gd name="connsiteY111" fmla="*/ 227488 h 1496973"/>
                <a:gd name="connsiteX112" fmla="*/ 598037 w 880129"/>
                <a:gd name="connsiteY112" fmla="*/ 204694 h 1496973"/>
                <a:gd name="connsiteX113" fmla="*/ 575394 w 880129"/>
                <a:gd name="connsiteY113" fmla="*/ 193260 h 1496973"/>
                <a:gd name="connsiteX114" fmla="*/ 564487 w 880129"/>
                <a:gd name="connsiteY114" fmla="*/ 187017 h 1496973"/>
                <a:gd name="connsiteX115" fmla="*/ 553504 w 880129"/>
                <a:gd name="connsiteY115" fmla="*/ 180999 h 1496973"/>
                <a:gd name="connsiteX116" fmla="*/ 532290 w 880129"/>
                <a:gd name="connsiteY116" fmla="*/ 168210 h 1496973"/>
                <a:gd name="connsiteX117" fmla="*/ 511604 w 880129"/>
                <a:gd name="connsiteY117" fmla="*/ 155497 h 1496973"/>
                <a:gd name="connsiteX118" fmla="*/ 501674 w 880129"/>
                <a:gd name="connsiteY118" fmla="*/ 148878 h 1496973"/>
                <a:gd name="connsiteX119" fmla="*/ 491820 w 880129"/>
                <a:gd name="connsiteY119" fmla="*/ 142634 h 1496973"/>
                <a:gd name="connsiteX120" fmla="*/ 472938 w 880129"/>
                <a:gd name="connsiteY120" fmla="*/ 129921 h 1496973"/>
                <a:gd name="connsiteX121" fmla="*/ 438485 w 880129"/>
                <a:gd name="connsiteY121" fmla="*/ 106225 h 1496973"/>
                <a:gd name="connsiteX122" fmla="*/ 406740 w 880129"/>
                <a:gd name="connsiteY122" fmla="*/ 102389 h 1496973"/>
                <a:gd name="connsiteX123" fmla="*/ 391395 w 880129"/>
                <a:gd name="connsiteY123" fmla="*/ 101185 h 1496973"/>
                <a:gd name="connsiteX124" fmla="*/ 376274 w 880129"/>
                <a:gd name="connsiteY124" fmla="*/ 100282 h 1496973"/>
                <a:gd name="connsiteX125" fmla="*/ 362207 w 880129"/>
                <a:gd name="connsiteY125" fmla="*/ 97349 h 1496973"/>
                <a:gd name="connsiteX126" fmla="*/ 347689 w 880129"/>
                <a:gd name="connsiteY126" fmla="*/ 95092 h 1496973"/>
                <a:gd name="connsiteX127" fmla="*/ 318727 w 880129"/>
                <a:gd name="connsiteY127" fmla="*/ 91556 h 1496973"/>
                <a:gd name="connsiteX128" fmla="*/ 297815 w 880129"/>
                <a:gd name="connsiteY128" fmla="*/ 74480 h 1496973"/>
                <a:gd name="connsiteX129" fmla="*/ 287058 w 880129"/>
                <a:gd name="connsiteY129" fmla="*/ 65980 h 1496973"/>
                <a:gd name="connsiteX130" fmla="*/ 276075 w 880129"/>
                <a:gd name="connsiteY130" fmla="*/ 58006 h 1496973"/>
                <a:gd name="connsiteX131" fmla="*/ 210855 w 880129"/>
                <a:gd name="connsiteY131" fmla="*/ 38072 h 1496973"/>
                <a:gd name="connsiteX132" fmla="*/ 167977 w 880129"/>
                <a:gd name="connsiteY132" fmla="*/ 28744 h 1496973"/>
                <a:gd name="connsiteX133" fmla="*/ 135781 w 880129"/>
                <a:gd name="connsiteY133" fmla="*/ 34385 h 1496973"/>
                <a:gd name="connsiteX134" fmla="*/ 105239 w 880129"/>
                <a:gd name="connsiteY134" fmla="*/ 41382 h 1496973"/>
                <a:gd name="connsiteX135" fmla="*/ 93128 w 880129"/>
                <a:gd name="connsiteY135" fmla="*/ 40780 h 1496973"/>
                <a:gd name="connsiteX136" fmla="*/ 80942 w 880129"/>
                <a:gd name="connsiteY136" fmla="*/ 40704 h 1496973"/>
                <a:gd name="connsiteX137" fmla="*/ 56343 w 880129"/>
                <a:gd name="connsiteY137" fmla="*/ 40780 h 1496973"/>
                <a:gd name="connsiteX138" fmla="*/ 31294 w 880129"/>
                <a:gd name="connsiteY138" fmla="*/ 42059 h 1496973"/>
                <a:gd name="connsiteX139" fmla="*/ 5642 w 880129"/>
                <a:gd name="connsiteY139" fmla="*/ 44240 h 1496973"/>
                <a:gd name="connsiteX140" fmla="*/ 9704 w 880129"/>
                <a:gd name="connsiteY140" fmla="*/ 11292 h 1496973"/>
                <a:gd name="connsiteX141" fmla="*/ 31444 w 880129"/>
                <a:gd name="connsiteY141" fmla="*/ 8884 h 1496973"/>
                <a:gd name="connsiteX142" fmla="*/ 53109 w 880129"/>
                <a:gd name="connsiteY142" fmla="*/ 6853 h 1496973"/>
                <a:gd name="connsiteX143" fmla="*/ 91398 w 880129"/>
                <a:gd name="connsiteY143" fmla="*/ 14075 h 1496973"/>
                <a:gd name="connsiteX144" fmla="*/ 115996 w 880129"/>
                <a:gd name="connsiteY144" fmla="*/ 13022 h 1496973"/>
                <a:gd name="connsiteX145" fmla="*/ 157445 w 880129"/>
                <a:gd name="connsiteY145" fmla="*/ 5650 h 1496973"/>
                <a:gd name="connsiteX146" fmla="*/ 172189 w 880129"/>
                <a:gd name="connsiteY146" fmla="*/ 15805 h 1496973"/>
                <a:gd name="connsiteX147" fmla="*/ 198368 w 880129"/>
                <a:gd name="connsiteY147" fmla="*/ 13849 h 1496973"/>
                <a:gd name="connsiteX148" fmla="*/ 211758 w 880129"/>
                <a:gd name="connsiteY148" fmla="*/ 12721 h 1496973"/>
                <a:gd name="connsiteX149" fmla="*/ 224922 w 880129"/>
                <a:gd name="connsiteY149" fmla="*/ 11893 h 1496973"/>
                <a:gd name="connsiteX150" fmla="*/ 248919 w 880129"/>
                <a:gd name="connsiteY150" fmla="*/ 20168 h 1496973"/>
                <a:gd name="connsiteX151" fmla="*/ 271938 w 880129"/>
                <a:gd name="connsiteY151" fmla="*/ 29270 h 1496973"/>
                <a:gd name="connsiteX152" fmla="*/ 294204 w 880129"/>
                <a:gd name="connsiteY152" fmla="*/ 38598 h 1496973"/>
                <a:gd name="connsiteX153" fmla="*/ 315793 w 880129"/>
                <a:gd name="connsiteY153" fmla="*/ 48979 h 1496973"/>
                <a:gd name="connsiteX154" fmla="*/ 359950 w 880129"/>
                <a:gd name="connsiteY154" fmla="*/ 39952 h 1496973"/>
                <a:gd name="connsiteX155" fmla="*/ 390567 w 880129"/>
                <a:gd name="connsiteY155" fmla="*/ 48377 h 1496973"/>
                <a:gd name="connsiteX156" fmla="*/ 402076 w 880129"/>
                <a:gd name="connsiteY156" fmla="*/ 59210 h 1496973"/>
                <a:gd name="connsiteX157" fmla="*/ 410953 w 880129"/>
                <a:gd name="connsiteY157" fmla="*/ 61843 h 1496973"/>
                <a:gd name="connsiteX158" fmla="*/ 421108 w 880129"/>
                <a:gd name="connsiteY158" fmla="*/ 63874 h 1496973"/>
                <a:gd name="connsiteX159" fmla="*/ 464362 w 880129"/>
                <a:gd name="connsiteY159" fmla="*/ 73728 h 1496973"/>
                <a:gd name="connsiteX160" fmla="*/ 489036 w 880129"/>
                <a:gd name="connsiteY160" fmla="*/ 78166 h 1496973"/>
                <a:gd name="connsiteX161" fmla="*/ 517546 w 880129"/>
                <a:gd name="connsiteY161" fmla="*/ 85087 h 1496973"/>
                <a:gd name="connsiteX162" fmla="*/ 547862 w 880129"/>
                <a:gd name="connsiteY162" fmla="*/ 102765 h 1496973"/>
                <a:gd name="connsiteX163" fmla="*/ 553880 w 880129"/>
                <a:gd name="connsiteY163" fmla="*/ 106376 h 1496973"/>
                <a:gd name="connsiteX164" fmla="*/ 543348 w 880129"/>
                <a:gd name="connsiteY164" fmla="*/ 116531 h 1496973"/>
                <a:gd name="connsiteX165" fmla="*/ 555008 w 880129"/>
                <a:gd name="connsiteY165" fmla="*/ 124730 h 1496973"/>
                <a:gd name="connsiteX166" fmla="*/ 566367 w 880129"/>
                <a:gd name="connsiteY166" fmla="*/ 133758 h 1496973"/>
                <a:gd name="connsiteX167" fmla="*/ 588107 w 880129"/>
                <a:gd name="connsiteY167" fmla="*/ 152037 h 1496973"/>
                <a:gd name="connsiteX168" fmla="*/ 617746 w 880129"/>
                <a:gd name="connsiteY168" fmla="*/ 164148 h 1496973"/>
                <a:gd name="connsiteX169" fmla="*/ 641141 w 880129"/>
                <a:gd name="connsiteY169" fmla="*/ 181901 h 1496973"/>
                <a:gd name="connsiteX170" fmla="*/ 658518 w 880129"/>
                <a:gd name="connsiteY170" fmla="*/ 178667 h 1496973"/>
                <a:gd name="connsiteX171" fmla="*/ 675894 w 880129"/>
                <a:gd name="connsiteY171" fmla="*/ 176109 h 1496973"/>
                <a:gd name="connsiteX172" fmla="*/ 700267 w 880129"/>
                <a:gd name="connsiteY172" fmla="*/ 198827 h 1496973"/>
                <a:gd name="connsiteX173" fmla="*/ 710272 w 880129"/>
                <a:gd name="connsiteY173" fmla="*/ 222372 h 1496973"/>
                <a:gd name="connsiteX174" fmla="*/ 735322 w 880129"/>
                <a:gd name="connsiteY174" fmla="*/ 235687 h 1496973"/>
                <a:gd name="connsiteX175" fmla="*/ 747885 w 880129"/>
                <a:gd name="connsiteY175" fmla="*/ 243210 h 1496973"/>
                <a:gd name="connsiteX176" fmla="*/ 754204 w 880129"/>
                <a:gd name="connsiteY176" fmla="*/ 247121 h 1496973"/>
                <a:gd name="connsiteX177" fmla="*/ 760297 w 880129"/>
                <a:gd name="connsiteY177" fmla="*/ 251259 h 1496973"/>
                <a:gd name="connsiteX178" fmla="*/ 766691 w 880129"/>
                <a:gd name="connsiteY178" fmla="*/ 265100 h 1496973"/>
                <a:gd name="connsiteX179" fmla="*/ 782789 w 880129"/>
                <a:gd name="connsiteY179" fmla="*/ 285636 h 1496973"/>
                <a:gd name="connsiteX180" fmla="*/ 770979 w 880129"/>
                <a:gd name="connsiteY180" fmla="*/ 315726 h 1496973"/>
                <a:gd name="connsiteX181" fmla="*/ 794148 w 880129"/>
                <a:gd name="connsiteY181" fmla="*/ 330169 h 1496973"/>
                <a:gd name="connsiteX182" fmla="*/ 812804 w 880129"/>
                <a:gd name="connsiteY182" fmla="*/ 355294 h 1496973"/>
                <a:gd name="connsiteX183" fmla="*/ 830557 w 880129"/>
                <a:gd name="connsiteY183" fmla="*/ 382676 h 1496973"/>
                <a:gd name="connsiteX184" fmla="*/ 851921 w 880129"/>
                <a:gd name="connsiteY184" fmla="*/ 404717 h 1496973"/>
                <a:gd name="connsiteX185" fmla="*/ 856058 w 880129"/>
                <a:gd name="connsiteY185" fmla="*/ 420439 h 1496973"/>
                <a:gd name="connsiteX186" fmla="*/ 859594 w 880129"/>
                <a:gd name="connsiteY186" fmla="*/ 433227 h 1496973"/>
                <a:gd name="connsiteX187" fmla="*/ 865988 w 880129"/>
                <a:gd name="connsiteY187" fmla="*/ 451507 h 1496973"/>
                <a:gd name="connsiteX188" fmla="*/ 877045 w 880129"/>
                <a:gd name="connsiteY188" fmla="*/ 471517 h 1496973"/>
                <a:gd name="connsiteX189" fmla="*/ 873585 w 880129"/>
                <a:gd name="connsiteY189" fmla="*/ 488292 h 1496973"/>
                <a:gd name="connsiteX190" fmla="*/ 849363 w 880129"/>
                <a:gd name="connsiteY190" fmla="*/ 476105 h 1496973"/>
                <a:gd name="connsiteX191" fmla="*/ 843796 w 880129"/>
                <a:gd name="connsiteY191" fmla="*/ 484982 h 1496973"/>
                <a:gd name="connsiteX192" fmla="*/ 848836 w 880129"/>
                <a:gd name="connsiteY192" fmla="*/ 497394 h 1496973"/>
                <a:gd name="connsiteX193" fmla="*/ 853350 w 880129"/>
                <a:gd name="connsiteY193" fmla="*/ 510333 h 1496973"/>
                <a:gd name="connsiteX194" fmla="*/ 862001 w 880129"/>
                <a:gd name="connsiteY194" fmla="*/ 535834 h 1496973"/>
                <a:gd name="connsiteX195" fmla="*/ 839810 w 880129"/>
                <a:gd name="connsiteY195" fmla="*/ 507550 h 1496973"/>
                <a:gd name="connsiteX196" fmla="*/ 838982 w 880129"/>
                <a:gd name="connsiteY196" fmla="*/ 485809 h 1496973"/>
                <a:gd name="connsiteX197" fmla="*/ 829504 w 880129"/>
                <a:gd name="connsiteY197" fmla="*/ 468583 h 1496973"/>
                <a:gd name="connsiteX198" fmla="*/ 819198 w 880129"/>
                <a:gd name="connsiteY198" fmla="*/ 451883 h 1496973"/>
                <a:gd name="connsiteX199" fmla="*/ 748261 w 880129"/>
                <a:gd name="connsiteY199" fmla="*/ 350555 h 1496973"/>
                <a:gd name="connsiteX200" fmla="*/ 667695 w 880129"/>
                <a:gd name="connsiteY200" fmla="*/ 282778 h 1496973"/>
                <a:gd name="connsiteX201" fmla="*/ 686802 w 880129"/>
                <a:gd name="connsiteY201" fmla="*/ 316403 h 1496973"/>
                <a:gd name="connsiteX202" fmla="*/ 702599 w 880129"/>
                <a:gd name="connsiteY202" fmla="*/ 329793 h 1496973"/>
                <a:gd name="connsiteX203" fmla="*/ 731034 w 880129"/>
                <a:gd name="connsiteY203" fmla="*/ 368308 h 1496973"/>
                <a:gd name="connsiteX204" fmla="*/ 759319 w 880129"/>
                <a:gd name="connsiteY204" fmla="*/ 409532 h 1496973"/>
                <a:gd name="connsiteX205" fmla="*/ 786626 w 880129"/>
                <a:gd name="connsiteY205" fmla="*/ 453237 h 1496973"/>
                <a:gd name="connsiteX206" fmla="*/ 810772 w 880129"/>
                <a:gd name="connsiteY206" fmla="*/ 499876 h 1496973"/>
                <a:gd name="connsiteX207" fmla="*/ 845075 w 880129"/>
                <a:gd name="connsiteY207" fmla="*/ 598948 h 1496973"/>
                <a:gd name="connsiteX208" fmla="*/ 851921 w 880129"/>
                <a:gd name="connsiteY208" fmla="*/ 699297 h 1496973"/>
                <a:gd name="connsiteX209" fmla="*/ 857563 w 880129"/>
                <a:gd name="connsiteY209" fmla="*/ 708475 h 1496973"/>
                <a:gd name="connsiteX210" fmla="*/ 862527 w 880129"/>
                <a:gd name="connsiteY210" fmla="*/ 717803 h 1496973"/>
                <a:gd name="connsiteX211" fmla="*/ 872683 w 880129"/>
                <a:gd name="connsiteY211" fmla="*/ 736835 h 1496973"/>
                <a:gd name="connsiteX212" fmla="*/ 865310 w 880129"/>
                <a:gd name="connsiteY212" fmla="*/ 844481 h 1496973"/>
                <a:gd name="connsiteX213" fmla="*/ 853651 w 880129"/>
                <a:gd name="connsiteY213" fmla="*/ 940769 h 1496973"/>
                <a:gd name="connsiteX214" fmla="*/ 843947 w 880129"/>
                <a:gd name="connsiteY214" fmla="*/ 943928 h 1496973"/>
                <a:gd name="connsiteX215" fmla="*/ 844473 w 880129"/>
                <a:gd name="connsiteY215" fmla="*/ 977027 h 1496973"/>
                <a:gd name="connsiteX216" fmla="*/ 850943 w 880129"/>
                <a:gd name="connsiteY216" fmla="*/ 1004560 h 1496973"/>
                <a:gd name="connsiteX217" fmla="*/ 845526 w 880129"/>
                <a:gd name="connsiteY217" fmla="*/ 1013135 h 1496973"/>
                <a:gd name="connsiteX218" fmla="*/ 839584 w 880129"/>
                <a:gd name="connsiteY218" fmla="*/ 1021936 h 1496973"/>
                <a:gd name="connsiteX219" fmla="*/ 827473 w 880129"/>
                <a:gd name="connsiteY219" fmla="*/ 1039915 h 1496973"/>
                <a:gd name="connsiteX220" fmla="*/ 810096 w 880129"/>
                <a:gd name="connsiteY220" fmla="*/ 1064664 h 1496973"/>
                <a:gd name="connsiteX221" fmla="*/ 809494 w 880129"/>
                <a:gd name="connsiteY221" fmla="*/ 1075346 h 1496973"/>
                <a:gd name="connsiteX222" fmla="*/ 808140 w 880129"/>
                <a:gd name="connsiteY222" fmla="*/ 1086103 h 1496973"/>
                <a:gd name="connsiteX223" fmla="*/ 800843 w 880129"/>
                <a:gd name="connsiteY223" fmla="*/ 1104985 h 1496973"/>
                <a:gd name="connsiteX224" fmla="*/ 779178 w 880129"/>
                <a:gd name="connsiteY224" fmla="*/ 1132668 h 1496973"/>
                <a:gd name="connsiteX225" fmla="*/ 757664 w 880129"/>
                <a:gd name="connsiteY225" fmla="*/ 1158620 h 1496973"/>
                <a:gd name="connsiteX226" fmla="*/ 743973 w 880129"/>
                <a:gd name="connsiteY226" fmla="*/ 1183670 h 1496973"/>
                <a:gd name="connsiteX227" fmla="*/ 729229 w 880129"/>
                <a:gd name="connsiteY227" fmla="*/ 1213083 h 1496973"/>
                <a:gd name="connsiteX228" fmla="*/ 723211 w 880129"/>
                <a:gd name="connsiteY228" fmla="*/ 1228128 h 1496973"/>
                <a:gd name="connsiteX229" fmla="*/ 718697 w 880129"/>
                <a:gd name="connsiteY229" fmla="*/ 1242571 h 1496973"/>
                <a:gd name="connsiteX230" fmla="*/ 718472 w 880129"/>
                <a:gd name="connsiteY230" fmla="*/ 1268524 h 1496973"/>
                <a:gd name="connsiteX231" fmla="*/ 711401 w 880129"/>
                <a:gd name="connsiteY231" fmla="*/ 1283192 h 1496973"/>
                <a:gd name="connsiteX232" fmla="*/ 617821 w 880129"/>
                <a:gd name="connsiteY232" fmla="*/ 1380985 h 1496973"/>
                <a:gd name="connsiteX233" fmla="*/ 602701 w 880129"/>
                <a:gd name="connsiteY233" fmla="*/ 1352399 h 1496973"/>
                <a:gd name="connsiteX234" fmla="*/ 582992 w 880129"/>
                <a:gd name="connsiteY234" fmla="*/ 1361577 h 1496973"/>
                <a:gd name="connsiteX235" fmla="*/ 562380 w 880129"/>
                <a:gd name="connsiteY235" fmla="*/ 1375418 h 1496973"/>
                <a:gd name="connsiteX236" fmla="*/ 554482 w 880129"/>
                <a:gd name="connsiteY236" fmla="*/ 1380834 h 1496973"/>
                <a:gd name="connsiteX237" fmla="*/ 546358 w 880129"/>
                <a:gd name="connsiteY237" fmla="*/ 1385799 h 1496973"/>
                <a:gd name="connsiteX238" fmla="*/ 544176 w 880129"/>
                <a:gd name="connsiteY238" fmla="*/ 1398060 h 1496973"/>
                <a:gd name="connsiteX239" fmla="*/ 530109 w 880129"/>
                <a:gd name="connsiteY239" fmla="*/ 1406485 h 1496973"/>
                <a:gd name="connsiteX240" fmla="*/ 515741 w 880129"/>
                <a:gd name="connsiteY240" fmla="*/ 1414234 h 1496973"/>
                <a:gd name="connsiteX241" fmla="*/ 501373 w 880129"/>
                <a:gd name="connsiteY241" fmla="*/ 1421832 h 1496973"/>
                <a:gd name="connsiteX242" fmla="*/ 486779 w 880129"/>
                <a:gd name="connsiteY242" fmla="*/ 1428752 h 1496973"/>
                <a:gd name="connsiteX243" fmla="*/ 483094 w 880129"/>
                <a:gd name="connsiteY243" fmla="*/ 1443872 h 1496973"/>
                <a:gd name="connsiteX244" fmla="*/ 475571 w 880129"/>
                <a:gd name="connsiteY244" fmla="*/ 1458466 h 1496973"/>
                <a:gd name="connsiteX245" fmla="*/ 450070 w 880129"/>
                <a:gd name="connsiteY245" fmla="*/ 1468697 h 1496973"/>
                <a:gd name="connsiteX246" fmla="*/ 420732 w 880129"/>
                <a:gd name="connsiteY246" fmla="*/ 1450266 h 1496973"/>
                <a:gd name="connsiteX247" fmla="*/ 406515 w 880129"/>
                <a:gd name="connsiteY247" fmla="*/ 1450041 h 1496973"/>
                <a:gd name="connsiteX248" fmla="*/ 390341 w 880129"/>
                <a:gd name="connsiteY248" fmla="*/ 1454479 h 1496973"/>
                <a:gd name="connsiteX249" fmla="*/ 387408 w 880129"/>
                <a:gd name="connsiteY249" fmla="*/ 1459820 h 1496973"/>
                <a:gd name="connsiteX250" fmla="*/ 382744 w 880129"/>
                <a:gd name="connsiteY250" fmla="*/ 1464183 h 1496973"/>
                <a:gd name="connsiteX251" fmla="*/ 370407 w 880129"/>
                <a:gd name="connsiteY251" fmla="*/ 1471630 h 1496973"/>
                <a:gd name="connsiteX252" fmla="*/ 344529 w 880129"/>
                <a:gd name="connsiteY252" fmla="*/ 1487427 h 1496973"/>
                <a:gd name="connsiteX253" fmla="*/ 335202 w 880129"/>
                <a:gd name="connsiteY253" fmla="*/ 1489157 h 1496973"/>
                <a:gd name="connsiteX254" fmla="*/ 325949 w 880129"/>
                <a:gd name="connsiteY254" fmla="*/ 1490286 h 1496973"/>
                <a:gd name="connsiteX255" fmla="*/ 307368 w 880129"/>
                <a:gd name="connsiteY255" fmla="*/ 1492543 h 1496973"/>
                <a:gd name="connsiteX256" fmla="*/ 276902 w 880129"/>
                <a:gd name="connsiteY256" fmla="*/ 1490888 h 1496973"/>
                <a:gd name="connsiteX257" fmla="*/ 263964 w 880129"/>
                <a:gd name="connsiteY257" fmla="*/ 1483140 h 1496973"/>
                <a:gd name="connsiteX258" fmla="*/ 253733 w 880129"/>
                <a:gd name="connsiteY258" fmla="*/ 1479378 h 1496973"/>
                <a:gd name="connsiteX259" fmla="*/ 242750 w 880129"/>
                <a:gd name="connsiteY259" fmla="*/ 1472533 h 1496973"/>
                <a:gd name="connsiteX260" fmla="*/ 236883 w 880129"/>
                <a:gd name="connsiteY260" fmla="*/ 1469073 h 149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Lst>
              <a:rect l="l" t="t" r="r" b="b"/>
              <a:pathLst>
                <a:path w="880129" h="1496973">
                  <a:moveTo>
                    <a:pt x="236883" y="1469073"/>
                  </a:moveTo>
                  <a:cubicBezTo>
                    <a:pt x="247715" y="1469298"/>
                    <a:pt x="253583" y="1459669"/>
                    <a:pt x="262158" y="1455231"/>
                  </a:cubicBezTo>
                  <a:cubicBezTo>
                    <a:pt x="273442" y="1454329"/>
                    <a:pt x="283597" y="1453576"/>
                    <a:pt x="293452" y="1453576"/>
                  </a:cubicBezTo>
                  <a:cubicBezTo>
                    <a:pt x="303231" y="1452824"/>
                    <a:pt x="312409" y="1452147"/>
                    <a:pt x="321435" y="1451470"/>
                  </a:cubicBezTo>
                  <a:cubicBezTo>
                    <a:pt x="330387" y="1450191"/>
                    <a:pt x="339189" y="1448235"/>
                    <a:pt x="348215" y="1445527"/>
                  </a:cubicBezTo>
                  <a:cubicBezTo>
                    <a:pt x="357092" y="1442368"/>
                    <a:pt x="365969" y="1437704"/>
                    <a:pt x="375221" y="1431761"/>
                  </a:cubicBezTo>
                  <a:cubicBezTo>
                    <a:pt x="421033" y="1420703"/>
                    <a:pt x="469779" y="1403401"/>
                    <a:pt x="515365" y="1378352"/>
                  </a:cubicBezTo>
                  <a:cubicBezTo>
                    <a:pt x="514312" y="1372334"/>
                    <a:pt x="514312" y="1365789"/>
                    <a:pt x="512732" y="1359094"/>
                  </a:cubicBezTo>
                  <a:cubicBezTo>
                    <a:pt x="519051" y="1356311"/>
                    <a:pt x="525972" y="1353753"/>
                    <a:pt x="532441" y="1350293"/>
                  </a:cubicBezTo>
                  <a:cubicBezTo>
                    <a:pt x="538910" y="1346908"/>
                    <a:pt x="545455" y="1343447"/>
                    <a:pt x="551699" y="1339912"/>
                  </a:cubicBezTo>
                  <a:cubicBezTo>
                    <a:pt x="557190" y="1336451"/>
                    <a:pt x="562230" y="1332239"/>
                    <a:pt x="566518" y="1329230"/>
                  </a:cubicBezTo>
                  <a:cubicBezTo>
                    <a:pt x="573363" y="1327575"/>
                    <a:pt x="580961" y="1325318"/>
                    <a:pt x="588258" y="1321933"/>
                  </a:cubicBezTo>
                  <a:cubicBezTo>
                    <a:pt x="595554" y="1318472"/>
                    <a:pt x="603002" y="1314410"/>
                    <a:pt x="610299" y="1309897"/>
                  </a:cubicBezTo>
                  <a:cubicBezTo>
                    <a:pt x="617595" y="1305383"/>
                    <a:pt x="624215" y="1299892"/>
                    <a:pt x="630609" y="1294551"/>
                  </a:cubicBezTo>
                  <a:cubicBezTo>
                    <a:pt x="633769" y="1291843"/>
                    <a:pt x="636853" y="1289210"/>
                    <a:pt x="639636" y="1286352"/>
                  </a:cubicBezTo>
                  <a:cubicBezTo>
                    <a:pt x="642345" y="1283493"/>
                    <a:pt x="644902" y="1280635"/>
                    <a:pt x="647309" y="1277776"/>
                  </a:cubicBezTo>
                  <a:cubicBezTo>
                    <a:pt x="658593" y="1264236"/>
                    <a:pt x="668748" y="1249717"/>
                    <a:pt x="679054" y="1235274"/>
                  </a:cubicBezTo>
                  <a:lnTo>
                    <a:pt x="693647" y="1213008"/>
                  </a:lnTo>
                  <a:cubicBezTo>
                    <a:pt x="698537" y="1205635"/>
                    <a:pt x="702750" y="1197812"/>
                    <a:pt x="707414" y="1190214"/>
                  </a:cubicBezTo>
                  <a:cubicBezTo>
                    <a:pt x="725167" y="1159523"/>
                    <a:pt x="741039" y="1127853"/>
                    <a:pt x="754504" y="1095507"/>
                  </a:cubicBezTo>
                  <a:cubicBezTo>
                    <a:pt x="762027" y="1087006"/>
                    <a:pt x="767142" y="1076926"/>
                    <a:pt x="771656" y="1066620"/>
                  </a:cubicBezTo>
                  <a:cubicBezTo>
                    <a:pt x="775869" y="1056164"/>
                    <a:pt x="778727" y="1045256"/>
                    <a:pt x="782112" y="1034875"/>
                  </a:cubicBezTo>
                  <a:cubicBezTo>
                    <a:pt x="785196" y="1024419"/>
                    <a:pt x="788130" y="1014264"/>
                    <a:pt x="792794" y="1005237"/>
                  </a:cubicBezTo>
                  <a:cubicBezTo>
                    <a:pt x="797383" y="996210"/>
                    <a:pt x="802723" y="988085"/>
                    <a:pt x="811299" y="981616"/>
                  </a:cubicBezTo>
                  <a:cubicBezTo>
                    <a:pt x="808215" y="977027"/>
                    <a:pt x="807764" y="972062"/>
                    <a:pt x="808140" y="966646"/>
                  </a:cubicBezTo>
                  <a:cubicBezTo>
                    <a:pt x="808516" y="961230"/>
                    <a:pt x="810020" y="955438"/>
                    <a:pt x="811525" y="949495"/>
                  </a:cubicBezTo>
                  <a:cubicBezTo>
                    <a:pt x="814910" y="937534"/>
                    <a:pt x="816791" y="925047"/>
                    <a:pt x="809193" y="914365"/>
                  </a:cubicBezTo>
                  <a:cubicBezTo>
                    <a:pt x="812202" y="902479"/>
                    <a:pt x="818069" y="901276"/>
                    <a:pt x="823260" y="899546"/>
                  </a:cubicBezTo>
                  <a:cubicBezTo>
                    <a:pt x="828451" y="897816"/>
                    <a:pt x="832813" y="895484"/>
                    <a:pt x="831760" y="881041"/>
                  </a:cubicBezTo>
                  <a:cubicBezTo>
                    <a:pt x="837176" y="869832"/>
                    <a:pt x="825441" y="875699"/>
                    <a:pt x="825517" y="864266"/>
                  </a:cubicBezTo>
                  <a:cubicBezTo>
                    <a:pt x="826871" y="857871"/>
                    <a:pt x="828225" y="851477"/>
                    <a:pt x="829579" y="845083"/>
                  </a:cubicBezTo>
                  <a:cubicBezTo>
                    <a:pt x="831008" y="838614"/>
                    <a:pt x="831685" y="832144"/>
                    <a:pt x="832813" y="825600"/>
                  </a:cubicBezTo>
                  <a:cubicBezTo>
                    <a:pt x="833716" y="819055"/>
                    <a:pt x="835070" y="812511"/>
                    <a:pt x="835672" y="805891"/>
                  </a:cubicBezTo>
                  <a:lnTo>
                    <a:pt x="837703" y="785956"/>
                  </a:lnTo>
                  <a:cubicBezTo>
                    <a:pt x="838004" y="782646"/>
                    <a:pt x="838455" y="779261"/>
                    <a:pt x="838681" y="775952"/>
                  </a:cubicBezTo>
                  <a:lnTo>
                    <a:pt x="839132" y="765946"/>
                  </a:lnTo>
                  <a:lnTo>
                    <a:pt x="840035" y="745711"/>
                  </a:lnTo>
                  <a:cubicBezTo>
                    <a:pt x="839960" y="738941"/>
                    <a:pt x="839960" y="732246"/>
                    <a:pt x="839884" y="725476"/>
                  </a:cubicBezTo>
                  <a:cubicBezTo>
                    <a:pt x="839810" y="718705"/>
                    <a:pt x="839884" y="711935"/>
                    <a:pt x="839283" y="705240"/>
                  </a:cubicBezTo>
                  <a:cubicBezTo>
                    <a:pt x="835070" y="697116"/>
                    <a:pt x="832437" y="690872"/>
                    <a:pt x="830557" y="685606"/>
                  </a:cubicBezTo>
                  <a:cubicBezTo>
                    <a:pt x="828676" y="680341"/>
                    <a:pt x="827247" y="676128"/>
                    <a:pt x="825817" y="672066"/>
                  </a:cubicBezTo>
                  <a:cubicBezTo>
                    <a:pt x="824388" y="668004"/>
                    <a:pt x="822884" y="664167"/>
                    <a:pt x="820552" y="659654"/>
                  </a:cubicBezTo>
                  <a:cubicBezTo>
                    <a:pt x="819348" y="657472"/>
                    <a:pt x="817994" y="655065"/>
                    <a:pt x="816189" y="652508"/>
                  </a:cubicBezTo>
                  <a:cubicBezTo>
                    <a:pt x="814308" y="649950"/>
                    <a:pt x="812052" y="647242"/>
                    <a:pt x="809343" y="644158"/>
                  </a:cubicBezTo>
                  <a:cubicBezTo>
                    <a:pt x="808365" y="638666"/>
                    <a:pt x="807613" y="634529"/>
                    <a:pt x="806861" y="630392"/>
                  </a:cubicBezTo>
                  <a:cubicBezTo>
                    <a:pt x="811675" y="623922"/>
                    <a:pt x="811224" y="610457"/>
                    <a:pt x="808742" y="596841"/>
                  </a:cubicBezTo>
                  <a:cubicBezTo>
                    <a:pt x="807613" y="589996"/>
                    <a:pt x="805281" y="583376"/>
                    <a:pt x="802874" y="577659"/>
                  </a:cubicBezTo>
                  <a:cubicBezTo>
                    <a:pt x="800467" y="571942"/>
                    <a:pt x="797834" y="567203"/>
                    <a:pt x="795351" y="564344"/>
                  </a:cubicBezTo>
                  <a:cubicBezTo>
                    <a:pt x="789785" y="562915"/>
                    <a:pt x="787528" y="556295"/>
                    <a:pt x="784444" y="549525"/>
                  </a:cubicBezTo>
                  <a:cubicBezTo>
                    <a:pt x="781209" y="542830"/>
                    <a:pt x="777222" y="535909"/>
                    <a:pt x="766766" y="535232"/>
                  </a:cubicBezTo>
                  <a:lnTo>
                    <a:pt x="760673" y="519585"/>
                  </a:lnTo>
                  <a:cubicBezTo>
                    <a:pt x="758642" y="514320"/>
                    <a:pt x="756686" y="509054"/>
                    <a:pt x="754279" y="504014"/>
                  </a:cubicBezTo>
                  <a:lnTo>
                    <a:pt x="747358" y="488593"/>
                  </a:lnTo>
                  <a:lnTo>
                    <a:pt x="743898" y="480845"/>
                  </a:lnTo>
                  <a:lnTo>
                    <a:pt x="740061" y="473322"/>
                  </a:lnTo>
                  <a:cubicBezTo>
                    <a:pt x="734871" y="463242"/>
                    <a:pt x="730056" y="452861"/>
                    <a:pt x="724189" y="443157"/>
                  </a:cubicBezTo>
                  <a:lnTo>
                    <a:pt x="715764" y="428263"/>
                  </a:lnTo>
                  <a:cubicBezTo>
                    <a:pt x="712980" y="423222"/>
                    <a:pt x="709746" y="418558"/>
                    <a:pt x="706737" y="413669"/>
                  </a:cubicBezTo>
                  <a:cubicBezTo>
                    <a:pt x="696205" y="390500"/>
                    <a:pt x="678979" y="359958"/>
                    <a:pt x="650468" y="351533"/>
                  </a:cubicBezTo>
                  <a:cubicBezTo>
                    <a:pt x="645504" y="344537"/>
                    <a:pt x="640087" y="337015"/>
                    <a:pt x="634596" y="329342"/>
                  </a:cubicBezTo>
                  <a:cubicBezTo>
                    <a:pt x="628879" y="321820"/>
                    <a:pt x="622560" y="314447"/>
                    <a:pt x="616392" y="307301"/>
                  </a:cubicBezTo>
                  <a:cubicBezTo>
                    <a:pt x="614812" y="305571"/>
                    <a:pt x="613233" y="303765"/>
                    <a:pt x="611728" y="302035"/>
                  </a:cubicBezTo>
                  <a:cubicBezTo>
                    <a:pt x="610073" y="300456"/>
                    <a:pt x="608418" y="298876"/>
                    <a:pt x="606838" y="297296"/>
                  </a:cubicBezTo>
                  <a:cubicBezTo>
                    <a:pt x="603528" y="294212"/>
                    <a:pt x="600294" y="291278"/>
                    <a:pt x="597059" y="288645"/>
                  </a:cubicBezTo>
                  <a:cubicBezTo>
                    <a:pt x="593824" y="286012"/>
                    <a:pt x="590665" y="283530"/>
                    <a:pt x="587505" y="281499"/>
                  </a:cubicBezTo>
                  <a:cubicBezTo>
                    <a:pt x="584346" y="279468"/>
                    <a:pt x="581111" y="277963"/>
                    <a:pt x="578102" y="276685"/>
                  </a:cubicBezTo>
                  <a:cubicBezTo>
                    <a:pt x="565389" y="264724"/>
                    <a:pt x="545680" y="250055"/>
                    <a:pt x="524618" y="239298"/>
                  </a:cubicBezTo>
                  <a:cubicBezTo>
                    <a:pt x="503705" y="228315"/>
                    <a:pt x="481439" y="221545"/>
                    <a:pt x="465792" y="222297"/>
                  </a:cubicBezTo>
                  <a:cubicBezTo>
                    <a:pt x="463309" y="220868"/>
                    <a:pt x="462030" y="220191"/>
                    <a:pt x="459473" y="218761"/>
                  </a:cubicBezTo>
                  <a:cubicBezTo>
                    <a:pt x="458796" y="206425"/>
                    <a:pt x="451800" y="191681"/>
                    <a:pt x="449694" y="187242"/>
                  </a:cubicBezTo>
                  <a:cubicBezTo>
                    <a:pt x="437206" y="184083"/>
                    <a:pt x="424794" y="180923"/>
                    <a:pt x="411856" y="178892"/>
                  </a:cubicBezTo>
                  <a:cubicBezTo>
                    <a:pt x="406139" y="174379"/>
                    <a:pt x="400346" y="169790"/>
                    <a:pt x="395381" y="166555"/>
                  </a:cubicBezTo>
                  <a:cubicBezTo>
                    <a:pt x="389213" y="163095"/>
                    <a:pt x="385301" y="162343"/>
                    <a:pt x="382292" y="162945"/>
                  </a:cubicBezTo>
                  <a:cubicBezTo>
                    <a:pt x="379283" y="163622"/>
                    <a:pt x="377102" y="165427"/>
                    <a:pt x="374469" y="166856"/>
                  </a:cubicBezTo>
                  <a:cubicBezTo>
                    <a:pt x="371836" y="168286"/>
                    <a:pt x="368676" y="169414"/>
                    <a:pt x="363561" y="168662"/>
                  </a:cubicBezTo>
                  <a:cubicBezTo>
                    <a:pt x="361004" y="168286"/>
                    <a:pt x="357995" y="167458"/>
                    <a:pt x="354309" y="165954"/>
                  </a:cubicBezTo>
                  <a:cubicBezTo>
                    <a:pt x="350623" y="164449"/>
                    <a:pt x="346184" y="162193"/>
                    <a:pt x="340768" y="159560"/>
                  </a:cubicBezTo>
                  <a:cubicBezTo>
                    <a:pt x="336480" y="158206"/>
                    <a:pt x="332268" y="156851"/>
                    <a:pt x="326551" y="154971"/>
                  </a:cubicBezTo>
                  <a:cubicBezTo>
                    <a:pt x="325272" y="157453"/>
                    <a:pt x="323918" y="160011"/>
                    <a:pt x="322112" y="163396"/>
                  </a:cubicBezTo>
                  <a:cubicBezTo>
                    <a:pt x="317900" y="162042"/>
                    <a:pt x="313687" y="160538"/>
                    <a:pt x="309400" y="159334"/>
                  </a:cubicBezTo>
                  <a:cubicBezTo>
                    <a:pt x="301125" y="153241"/>
                    <a:pt x="293677" y="148276"/>
                    <a:pt x="286155" y="143386"/>
                  </a:cubicBezTo>
                  <a:cubicBezTo>
                    <a:pt x="277730" y="138497"/>
                    <a:pt x="270734" y="142408"/>
                    <a:pt x="260579" y="143838"/>
                  </a:cubicBezTo>
                  <a:cubicBezTo>
                    <a:pt x="255463" y="144590"/>
                    <a:pt x="249520" y="144816"/>
                    <a:pt x="241923" y="143386"/>
                  </a:cubicBezTo>
                  <a:cubicBezTo>
                    <a:pt x="234325" y="142258"/>
                    <a:pt x="225148" y="139474"/>
                    <a:pt x="213337" y="133758"/>
                  </a:cubicBezTo>
                  <a:cubicBezTo>
                    <a:pt x="209802" y="125558"/>
                    <a:pt x="207696" y="117659"/>
                    <a:pt x="205514" y="109911"/>
                  </a:cubicBezTo>
                  <a:cubicBezTo>
                    <a:pt x="212059" y="104946"/>
                    <a:pt x="218979" y="99605"/>
                    <a:pt x="227404" y="95167"/>
                  </a:cubicBezTo>
                  <a:cubicBezTo>
                    <a:pt x="233648" y="96371"/>
                    <a:pt x="239139" y="97273"/>
                    <a:pt x="244104" y="98026"/>
                  </a:cubicBezTo>
                  <a:cubicBezTo>
                    <a:pt x="249069" y="98778"/>
                    <a:pt x="253432" y="99681"/>
                    <a:pt x="257419" y="100132"/>
                  </a:cubicBezTo>
                  <a:cubicBezTo>
                    <a:pt x="265393" y="101185"/>
                    <a:pt x="271712" y="101486"/>
                    <a:pt x="277429" y="101561"/>
                  </a:cubicBezTo>
                  <a:cubicBezTo>
                    <a:pt x="283146" y="101486"/>
                    <a:pt x="288261" y="101636"/>
                    <a:pt x="293753" y="101862"/>
                  </a:cubicBezTo>
                  <a:cubicBezTo>
                    <a:pt x="299244" y="102088"/>
                    <a:pt x="305112" y="102539"/>
                    <a:pt x="312409" y="103668"/>
                  </a:cubicBezTo>
                  <a:cubicBezTo>
                    <a:pt x="319705" y="109761"/>
                    <a:pt x="328431" y="113447"/>
                    <a:pt x="337157" y="116080"/>
                  </a:cubicBezTo>
                  <a:cubicBezTo>
                    <a:pt x="341520" y="117434"/>
                    <a:pt x="345883" y="118487"/>
                    <a:pt x="350021" y="119690"/>
                  </a:cubicBezTo>
                  <a:cubicBezTo>
                    <a:pt x="352127" y="120292"/>
                    <a:pt x="354083" y="120894"/>
                    <a:pt x="356039" y="121571"/>
                  </a:cubicBezTo>
                  <a:cubicBezTo>
                    <a:pt x="357919" y="122323"/>
                    <a:pt x="359800" y="123151"/>
                    <a:pt x="361530" y="124053"/>
                  </a:cubicBezTo>
                  <a:cubicBezTo>
                    <a:pt x="368676" y="127213"/>
                    <a:pt x="375296" y="130448"/>
                    <a:pt x="381841" y="133758"/>
                  </a:cubicBezTo>
                  <a:cubicBezTo>
                    <a:pt x="388386" y="136917"/>
                    <a:pt x="394629" y="140678"/>
                    <a:pt x="401249" y="144590"/>
                  </a:cubicBezTo>
                  <a:cubicBezTo>
                    <a:pt x="424117" y="148201"/>
                    <a:pt x="443751" y="154068"/>
                    <a:pt x="461579" y="160086"/>
                  </a:cubicBezTo>
                  <a:cubicBezTo>
                    <a:pt x="470381" y="163471"/>
                    <a:pt x="478655" y="166856"/>
                    <a:pt x="486704" y="170241"/>
                  </a:cubicBezTo>
                  <a:cubicBezTo>
                    <a:pt x="490766" y="171896"/>
                    <a:pt x="494603" y="173777"/>
                    <a:pt x="498364" y="175733"/>
                  </a:cubicBezTo>
                  <a:cubicBezTo>
                    <a:pt x="502125" y="177689"/>
                    <a:pt x="505887" y="179569"/>
                    <a:pt x="509573" y="181450"/>
                  </a:cubicBezTo>
                  <a:cubicBezTo>
                    <a:pt x="524542" y="188747"/>
                    <a:pt x="538083" y="197623"/>
                    <a:pt x="552451" y="205747"/>
                  </a:cubicBezTo>
                  <a:cubicBezTo>
                    <a:pt x="559522" y="210111"/>
                    <a:pt x="566668" y="214624"/>
                    <a:pt x="574040" y="219213"/>
                  </a:cubicBezTo>
                  <a:cubicBezTo>
                    <a:pt x="577726" y="221470"/>
                    <a:pt x="581563" y="223651"/>
                    <a:pt x="585399" y="226058"/>
                  </a:cubicBezTo>
                  <a:cubicBezTo>
                    <a:pt x="589160" y="228466"/>
                    <a:pt x="593072" y="230948"/>
                    <a:pt x="596984" y="233430"/>
                  </a:cubicBezTo>
                  <a:cubicBezTo>
                    <a:pt x="610374" y="249980"/>
                    <a:pt x="620153" y="259232"/>
                    <a:pt x="630459" y="264799"/>
                  </a:cubicBezTo>
                  <a:cubicBezTo>
                    <a:pt x="633016" y="266228"/>
                    <a:pt x="635574" y="267357"/>
                    <a:pt x="638132" y="268410"/>
                  </a:cubicBezTo>
                  <a:cubicBezTo>
                    <a:pt x="640689" y="269538"/>
                    <a:pt x="643172" y="270591"/>
                    <a:pt x="645805" y="271569"/>
                  </a:cubicBezTo>
                  <a:cubicBezTo>
                    <a:pt x="650995" y="273525"/>
                    <a:pt x="656562" y="275255"/>
                    <a:pt x="662505" y="277362"/>
                  </a:cubicBezTo>
                  <a:cubicBezTo>
                    <a:pt x="648362" y="253440"/>
                    <a:pt x="637755" y="245466"/>
                    <a:pt x="629406" y="240878"/>
                  </a:cubicBezTo>
                  <a:cubicBezTo>
                    <a:pt x="625193" y="238621"/>
                    <a:pt x="621432" y="237192"/>
                    <a:pt x="617445" y="235461"/>
                  </a:cubicBezTo>
                  <a:cubicBezTo>
                    <a:pt x="613458" y="233806"/>
                    <a:pt x="609321" y="231625"/>
                    <a:pt x="604506" y="227488"/>
                  </a:cubicBezTo>
                  <a:cubicBezTo>
                    <a:pt x="601497" y="219965"/>
                    <a:pt x="600444" y="212894"/>
                    <a:pt x="598037" y="204694"/>
                  </a:cubicBezTo>
                  <a:cubicBezTo>
                    <a:pt x="590364" y="201084"/>
                    <a:pt x="582766" y="197322"/>
                    <a:pt x="575394" y="193260"/>
                  </a:cubicBezTo>
                  <a:lnTo>
                    <a:pt x="564487" y="187017"/>
                  </a:lnTo>
                  <a:cubicBezTo>
                    <a:pt x="560801" y="185061"/>
                    <a:pt x="557115" y="183030"/>
                    <a:pt x="553504" y="180999"/>
                  </a:cubicBezTo>
                  <a:cubicBezTo>
                    <a:pt x="546282" y="176937"/>
                    <a:pt x="539286" y="172498"/>
                    <a:pt x="532290" y="168210"/>
                  </a:cubicBezTo>
                  <a:cubicBezTo>
                    <a:pt x="525219" y="164148"/>
                    <a:pt x="518374" y="159861"/>
                    <a:pt x="511604" y="155497"/>
                  </a:cubicBezTo>
                  <a:cubicBezTo>
                    <a:pt x="508219" y="153316"/>
                    <a:pt x="504909" y="151059"/>
                    <a:pt x="501674" y="148878"/>
                  </a:cubicBezTo>
                  <a:cubicBezTo>
                    <a:pt x="498364" y="146771"/>
                    <a:pt x="495054" y="144665"/>
                    <a:pt x="491820" y="142634"/>
                  </a:cubicBezTo>
                  <a:cubicBezTo>
                    <a:pt x="485350" y="138421"/>
                    <a:pt x="479031" y="134209"/>
                    <a:pt x="472938" y="129921"/>
                  </a:cubicBezTo>
                  <a:cubicBezTo>
                    <a:pt x="460601" y="121797"/>
                    <a:pt x="448941" y="113973"/>
                    <a:pt x="438485" y="106225"/>
                  </a:cubicBezTo>
                  <a:cubicBezTo>
                    <a:pt x="427653" y="104645"/>
                    <a:pt x="417046" y="103517"/>
                    <a:pt x="406740" y="102389"/>
                  </a:cubicBezTo>
                  <a:cubicBezTo>
                    <a:pt x="401625" y="101787"/>
                    <a:pt x="396434" y="101486"/>
                    <a:pt x="391395" y="101185"/>
                  </a:cubicBezTo>
                  <a:cubicBezTo>
                    <a:pt x="386354" y="100884"/>
                    <a:pt x="381314" y="100583"/>
                    <a:pt x="376274" y="100282"/>
                  </a:cubicBezTo>
                  <a:cubicBezTo>
                    <a:pt x="371686" y="99304"/>
                    <a:pt x="366946" y="98402"/>
                    <a:pt x="362207" y="97349"/>
                  </a:cubicBezTo>
                  <a:cubicBezTo>
                    <a:pt x="357393" y="96596"/>
                    <a:pt x="352579" y="95844"/>
                    <a:pt x="347689" y="95092"/>
                  </a:cubicBezTo>
                  <a:cubicBezTo>
                    <a:pt x="337910" y="93738"/>
                    <a:pt x="328206" y="92083"/>
                    <a:pt x="318727" y="91556"/>
                  </a:cubicBezTo>
                  <a:cubicBezTo>
                    <a:pt x="311882" y="85914"/>
                    <a:pt x="304961" y="80197"/>
                    <a:pt x="297815" y="74480"/>
                  </a:cubicBezTo>
                  <a:lnTo>
                    <a:pt x="287058" y="65980"/>
                  </a:lnTo>
                  <a:lnTo>
                    <a:pt x="276075" y="58006"/>
                  </a:lnTo>
                  <a:cubicBezTo>
                    <a:pt x="249295" y="47324"/>
                    <a:pt x="228081" y="42435"/>
                    <a:pt x="210855" y="38072"/>
                  </a:cubicBezTo>
                  <a:cubicBezTo>
                    <a:pt x="193553" y="34611"/>
                    <a:pt x="180163" y="32053"/>
                    <a:pt x="167977" y="28744"/>
                  </a:cubicBezTo>
                  <a:cubicBezTo>
                    <a:pt x="156843" y="30549"/>
                    <a:pt x="146162" y="32430"/>
                    <a:pt x="135781" y="34385"/>
                  </a:cubicBezTo>
                  <a:cubicBezTo>
                    <a:pt x="125400" y="36341"/>
                    <a:pt x="115319" y="39050"/>
                    <a:pt x="105239" y="41382"/>
                  </a:cubicBezTo>
                  <a:lnTo>
                    <a:pt x="93128" y="40780"/>
                  </a:lnTo>
                  <a:cubicBezTo>
                    <a:pt x="89066" y="40629"/>
                    <a:pt x="85079" y="40704"/>
                    <a:pt x="80942" y="40704"/>
                  </a:cubicBezTo>
                  <a:cubicBezTo>
                    <a:pt x="72818" y="40704"/>
                    <a:pt x="64618" y="40704"/>
                    <a:pt x="56343" y="40780"/>
                  </a:cubicBezTo>
                  <a:cubicBezTo>
                    <a:pt x="48069" y="40855"/>
                    <a:pt x="39794" y="41607"/>
                    <a:pt x="31294" y="42059"/>
                  </a:cubicBezTo>
                  <a:cubicBezTo>
                    <a:pt x="22868" y="42736"/>
                    <a:pt x="14217" y="42961"/>
                    <a:pt x="5642" y="44240"/>
                  </a:cubicBezTo>
                  <a:cubicBezTo>
                    <a:pt x="6845" y="33558"/>
                    <a:pt x="8199" y="21823"/>
                    <a:pt x="9704" y="11292"/>
                  </a:cubicBezTo>
                  <a:cubicBezTo>
                    <a:pt x="17001" y="10464"/>
                    <a:pt x="24222" y="9712"/>
                    <a:pt x="31444" y="8884"/>
                  </a:cubicBezTo>
                  <a:cubicBezTo>
                    <a:pt x="38665" y="8132"/>
                    <a:pt x="45812" y="7154"/>
                    <a:pt x="53109" y="6853"/>
                  </a:cubicBezTo>
                  <a:cubicBezTo>
                    <a:pt x="69282" y="11367"/>
                    <a:pt x="81393" y="13247"/>
                    <a:pt x="91398" y="14075"/>
                  </a:cubicBezTo>
                  <a:cubicBezTo>
                    <a:pt x="101403" y="15053"/>
                    <a:pt x="109151" y="14376"/>
                    <a:pt x="115996" y="13022"/>
                  </a:cubicBezTo>
                  <a:cubicBezTo>
                    <a:pt x="129763" y="10088"/>
                    <a:pt x="140294" y="5424"/>
                    <a:pt x="157445" y="5650"/>
                  </a:cubicBezTo>
                  <a:cubicBezTo>
                    <a:pt x="161658" y="9637"/>
                    <a:pt x="166096" y="12495"/>
                    <a:pt x="172189" y="15805"/>
                  </a:cubicBezTo>
                  <a:cubicBezTo>
                    <a:pt x="180615" y="15203"/>
                    <a:pt x="189416" y="14526"/>
                    <a:pt x="198368" y="13849"/>
                  </a:cubicBezTo>
                  <a:cubicBezTo>
                    <a:pt x="202806" y="13473"/>
                    <a:pt x="207319" y="13097"/>
                    <a:pt x="211758" y="12721"/>
                  </a:cubicBezTo>
                  <a:cubicBezTo>
                    <a:pt x="216196" y="12495"/>
                    <a:pt x="220634" y="12269"/>
                    <a:pt x="224922" y="11893"/>
                  </a:cubicBezTo>
                  <a:cubicBezTo>
                    <a:pt x="232971" y="14677"/>
                    <a:pt x="240945" y="17460"/>
                    <a:pt x="248919" y="20168"/>
                  </a:cubicBezTo>
                  <a:cubicBezTo>
                    <a:pt x="256742" y="23027"/>
                    <a:pt x="264415" y="26261"/>
                    <a:pt x="271938" y="29270"/>
                  </a:cubicBezTo>
                  <a:cubicBezTo>
                    <a:pt x="279460" y="32354"/>
                    <a:pt x="286982" y="35213"/>
                    <a:pt x="294204" y="38598"/>
                  </a:cubicBezTo>
                  <a:cubicBezTo>
                    <a:pt x="301426" y="42059"/>
                    <a:pt x="308572" y="45519"/>
                    <a:pt x="315793" y="48979"/>
                  </a:cubicBezTo>
                  <a:cubicBezTo>
                    <a:pt x="332268" y="39200"/>
                    <a:pt x="347238" y="38523"/>
                    <a:pt x="359950" y="39952"/>
                  </a:cubicBezTo>
                  <a:cubicBezTo>
                    <a:pt x="372739" y="41306"/>
                    <a:pt x="382894" y="46045"/>
                    <a:pt x="390567" y="48377"/>
                  </a:cubicBezTo>
                  <a:cubicBezTo>
                    <a:pt x="392673" y="53643"/>
                    <a:pt x="396735" y="56953"/>
                    <a:pt x="402076" y="59210"/>
                  </a:cubicBezTo>
                  <a:cubicBezTo>
                    <a:pt x="404709" y="60338"/>
                    <a:pt x="407718" y="61165"/>
                    <a:pt x="410953" y="61843"/>
                  </a:cubicBezTo>
                  <a:cubicBezTo>
                    <a:pt x="414112" y="62670"/>
                    <a:pt x="417573" y="63272"/>
                    <a:pt x="421108" y="63874"/>
                  </a:cubicBezTo>
                  <a:cubicBezTo>
                    <a:pt x="435326" y="66206"/>
                    <a:pt x="452101" y="66958"/>
                    <a:pt x="464362" y="73728"/>
                  </a:cubicBezTo>
                  <a:cubicBezTo>
                    <a:pt x="470155" y="73352"/>
                    <a:pt x="479257" y="75609"/>
                    <a:pt x="489036" y="78166"/>
                  </a:cubicBezTo>
                  <a:cubicBezTo>
                    <a:pt x="498740" y="80950"/>
                    <a:pt x="509046" y="84260"/>
                    <a:pt x="517546" y="85087"/>
                  </a:cubicBezTo>
                  <a:cubicBezTo>
                    <a:pt x="528454" y="90729"/>
                    <a:pt x="537331" y="96371"/>
                    <a:pt x="547862" y="102765"/>
                  </a:cubicBezTo>
                  <a:cubicBezTo>
                    <a:pt x="549367" y="103668"/>
                    <a:pt x="552376" y="105473"/>
                    <a:pt x="553880" y="106376"/>
                  </a:cubicBezTo>
                  <a:cubicBezTo>
                    <a:pt x="550269" y="109836"/>
                    <a:pt x="546809" y="113146"/>
                    <a:pt x="543348" y="116531"/>
                  </a:cubicBezTo>
                  <a:cubicBezTo>
                    <a:pt x="547185" y="119239"/>
                    <a:pt x="551097" y="121947"/>
                    <a:pt x="555008" y="124730"/>
                  </a:cubicBezTo>
                  <a:cubicBezTo>
                    <a:pt x="558845" y="127589"/>
                    <a:pt x="562606" y="130748"/>
                    <a:pt x="566367" y="133758"/>
                  </a:cubicBezTo>
                  <a:cubicBezTo>
                    <a:pt x="573890" y="139926"/>
                    <a:pt x="581262" y="145944"/>
                    <a:pt x="588107" y="152037"/>
                  </a:cubicBezTo>
                  <a:cubicBezTo>
                    <a:pt x="600595" y="155573"/>
                    <a:pt x="609697" y="159484"/>
                    <a:pt x="617746" y="164148"/>
                  </a:cubicBezTo>
                  <a:cubicBezTo>
                    <a:pt x="625870" y="168812"/>
                    <a:pt x="632565" y="174830"/>
                    <a:pt x="641141" y="181901"/>
                  </a:cubicBezTo>
                  <a:cubicBezTo>
                    <a:pt x="647008" y="180698"/>
                    <a:pt x="652726" y="179644"/>
                    <a:pt x="658518" y="178667"/>
                  </a:cubicBezTo>
                  <a:cubicBezTo>
                    <a:pt x="664310" y="177839"/>
                    <a:pt x="670027" y="176937"/>
                    <a:pt x="675894" y="176109"/>
                  </a:cubicBezTo>
                  <a:cubicBezTo>
                    <a:pt x="683643" y="183331"/>
                    <a:pt x="692820" y="191304"/>
                    <a:pt x="700267" y="198827"/>
                  </a:cubicBezTo>
                  <a:cubicBezTo>
                    <a:pt x="703954" y="206575"/>
                    <a:pt x="707564" y="214248"/>
                    <a:pt x="710272" y="222372"/>
                  </a:cubicBezTo>
                  <a:cubicBezTo>
                    <a:pt x="718773" y="226058"/>
                    <a:pt x="726972" y="230797"/>
                    <a:pt x="735322" y="235687"/>
                  </a:cubicBezTo>
                  <a:cubicBezTo>
                    <a:pt x="739460" y="238169"/>
                    <a:pt x="743672" y="240727"/>
                    <a:pt x="747885" y="243210"/>
                  </a:cubicBezTo>
                  <a:lnTo>
                    <a:pt x="754204" y="247121"/>
                  </a:lnTo>
                  <a:lnTo>
                    <a:pt x="760297" y="251259"/>
                  </a:lnTo>
                  <a:cubicBezTo>
                    <a:pt x="762779" y="255772"/>
                    <a:pt x="764359" y="260662"/>
                    <a:pt x="766691" y="265100"/>
                  </a:cubicBezTo>
                  <a:cubicBezTo>
                    <a:pt x="772182" y="271945"/>
                    <a:pt x="777749" y="278490"/>
                    <a:pt x="782789" y="285636"/>
                  </a:cubicBezTo>
                  <a:cubicBezTo>
                    <a:pt x="777975" y="294964"/>
                    <a:pt x="774138" y="305571"/>
                    <a:pt x="770979" y="315726"/>
                  </a:cubicBezTo>
                  <a:cubicBezTo>
                    <a:pt x="779780" y="317757"/>
                    <a:pt x="787528" y="322948"/>
                    <a:pt x="794148" y="330169"/>
                  </a:cubicBezTo>
                  <a:cubicBezTo>
                    <a:pt x="800768" y="337391"/>
                    <a:pt x="807162" y="345967"/>
                    <a:pt x="812804" y="355294"/>
                  </a:cubicBezTo>
                  <a:cubicBezTo>
                    <a:pt x="818446" y="364622"/>
                    <a:pt x="824163" y="374176"/>
                    <a:pt x="830557" y="382676"/>
                  </a:cubicBezTo>
                  <a:cubicBezTo>
                    <a:pt x="836574" y="391478"/>
                    <a:pt x="843420" y="399151"/>
                    <a:pt x="851921" y="404717"/>
                  </a:cubicBezTo>
                  <a:cubicBezTo>
                    <a:pt x="853575" y="410434"/>
                    <a:pt x="854855" y="415700"/>
                    <a:pt x="856058" y="420439"/>
                  </a:cubicBezTo>
                  <a:cubicBezTo>
                    <a:pt x="857261" y="425178"/>
                    <a:pt x="858465" y="429391"/>
                    <a:pt x="859594" y="433227"/>
                  </a:cubicBezTo>
                  <a:cubicBezTo>
                    <a:pt x="861850" y="440825"/>
                    <a:pt x="864182" y="446617"/>
                    <a:pt x="865988" y="451507"/>
                  </a:cubicBezTo>
                  <a:cubicBezTo>
                    <a:pt x="869749" y="461211"/>
                    <a:pt x="873360" y="466326"/>
                    <a:pt x="877045" y="471517"/>
                  </a:cubicBezTo>
                  <a:cubicBezTo>
                    <a:pt x="876669" y="478137"/>
                    <a:pt x="875842" y="483101"/>
                    <a:pt x="873585" y="488292"/>
                  </a:cubicBezTo>
                  <a:cubicBezTo>
                    <a:pt x="866213" y="484455"/>
                    <a:pt x="858465" y="480920"/>
                    <a:pt x="849363" y="476105"/>
                  </a:cubicBezTo>
                  <a:cubicBezTo>
                    <a:pt x="847708" y="479566"/>
                    <a:pt x="846053" y="483026"/>
                    <a:pt x="843796" y="484982"/>
                  </a:cubicBezTo>
                  <a:cubicBezTo>
                    <a:pt x="845451" y="489044"/>
                    <a:pt x="847181" y="493182"/>
                    <a:pt x="848836" y="497394"/>
                  </a:cubicBezTo>
                  <a:cubicBezTo>
                    <a:pt x="850341" y="501682"/>
                    <a:pt x="851845" y="505970"/>
                    <a:pt x="853350" y="510333"/>
                  </a:cubicBezTo>
                  <a:cubicBezTo>
                    <a:pt x="856284" y="518984"/>
                    <a:pt x="859594" y="527409"/>
                    <a:pt x="862001" y="535834"/>
                  </a:cubicBezTo>
                  <a:cubicBezTo>
                    <a:pt x="852297" y="525152"/>
                    <a:pt x="843947" y="515975"/>
                    <a:pt x="839810" y="507550"/>
                  </a:cubicBezTo>
                  <a:cubicBezTo>
                    <a:pt x="835522" y="499199"/>
                    <a:pt x="834393" y="492204"/>
                    <a:pt x="838982" y="485809"/>
                  </a:cubicBezTo>
                  <a:cubicBezTo>
                    <a:pt x="835672" y="480092"/>
                    <a:pt x="832588" y="474375"/>
                    <a:pt x="829504" y="468583"/>
                  </a:cubicBezTo>
                  <a:cubicBezTo>
                    <a:pt x="826194" y="462941"/>
                    <a:pt x="822809" y="457374"/>
                    <a:pt x="819198" y="451883"/>
                  </a:cubicBezTo>
                  <a:cubicBezTo>
                    <a:pt x="794073" y="418859"/>
                    <a:pt x="772483" y="382300"/>
                    <a:pt x="748261" y="350555"/>
                  </a:cubicBezTo>
                  <a:cubicBezTo>
                    <a:pt x="724189" y="318961"/>
                    <a:pt x="697108" y="293008"/>
                    <a:pt x="667695" y="282778"/>
                  </a:cubicBezTo>
                  <a:cubicBezTo>
                    <a:pt x="676045" y="297597"/>
                    <a:pt x="681536" y="308806"/>
                    <a:pt x="686802" y="316403"/>
                  </a:cubicBezTo>
                  <a:cubicBezTo>
                    <a:pt x="691767" y="324302"/>
                    <a:pt x="696356" y="328740"/>
                    <a:pt x="702599" y="329793"/>
                  </a:cubicBezTo>
                  <a:cubicBezTo>
                    <a:pt x="712153" y="342055"/>
                    <a:pt x="721029" y="355445"/>
                    <a:pt x="731034" y="368308"/>
                  </a:cubicBezTo>
                  <a:cubicBezTo>
                    <a:pt x="740137" y="381924"/>
                    <a:pt x="750292" y="395088"/>
                    <a:pt x="759319" y="409532"/>
                  </a:cubicBezTo>
                  <a:cubicBezTo>
                    <a:pt x="768947" y="423448"/>
                    <a:pt x="777599" y="438418"/>
                    <a:pt x="786626" y="453237"/>
                  </a:cubicBezTo>
                  <a:cubicBezTo>
                    <a:pt x="794900" y="468583"/>
                    <a:pt x="803551" y="483778"/>
                    <a:pt x="810772" y="499876"/>
                  </a:cubicBezTo>
                  <a:cubicBezTo>
                    <a:pt x="825667" y="531697"/>
                    <a:pt x="838079" y="565021"/>
                    <a:pt x="845075" y="598948"/>
                  </a:cubicBezTo>
                  <a:cubicBezTo>
                    <a:pt x="852221" y="632799"/>
                    <a:pt x="855531" y="666725"/>
                    <a:pt x="851921" y="699297"/>
                  </a:cubicBezTo>
                  <a:cubicBezTo>
                    <a:pt x="853801" y="702382"/>
                    <a:pt x="855682" y="705466"/>
                    <a:pt x="857563" y="708475"/>
                  </a:cubicBezTo>
                  <a:cubicBezTo>
                    <a:pt x="859293" y="711559"/>
                    <a:pt x="860872" y="714718"/>
                    <a:pt x="862527" y="717803"/>
                  </a:cubicBezTo>
                  <a:cubicBezTo>
                    <a:pt x="865762" y="724046"/>
                    <a:pt x="869072" y="730440"/>
                    <a:pt x="872683" y="736835"/>
                  </a:cubicBezTo>
                  <a:cubicBezTo>
                    <a:pt x="874639" y="771965"/>
                    <a:pt x="870426" y="809502"/>
                    <a:pt x="865310" y="844481"/>
                  </a:cubicBezTo>
                  <a:cubicBezTo>
                    <a:pt x="860045" y="879611"/>
                    <a:pt x="853425" y="912108"/>
                    <a:pt x="853651" y="940769"/>
                  </a:cubicBezTo>
                  <a:cubicBezTo>
                    <a:pt x="850567" y="937685"/>
                    <a:pt x="847031" y="940543"/>
                    <a:pt x="843947" y="943928"/>
                  </a:cubicBezTo>
                  <a:cubicBezTo>
                    <a:pt x="837929" y="957920"/>
                    <a:pt x="840637" y="967850"/>
                    <a:pt x="844473" y="977027"/>
                  </a:cubicBezTo>
                  <a:cubicBezTo>
                    <a:pt x="848009" y="986129"/>
                    <a:pt x="852673" y="994404"/>
                    <a:pt x="850943" y="1004560"/>
                  </a:cubicBezTo>
                  <a:cubicBezTo>
                    <a:pt x="849213" y="1007343"/>
                    <a:pt x="847407" y="1010201"/>
                    <a:pt x="845526" y="1013135"/>
                  </a:cubicBezTo>
                  <a:cubicBezTo>
                    <a:pt x="843571" y="1015994"/>
                    <a:pt x="841615" y="1018928"/>
                    <a:pt x="839584" y="1021936"/>
                  </a:cubicBezTo>
                  <a:cubicBezTo>
                    <a:pt x="835597" y="1027804"/>
                    <a:pt x="831535" y="1033897"/>
                    <a:pt x="827473" y="1039915"/>
                  </a:cubicBezTo>
                  <a:cubicBezTo>
                    <a:pt x="813782" y="1040291"/>
                    <a:pt x="810998" y="1050973"/>
                    <a:pt x="810096" y="1064664"/>
                  </a:cubicBezTo>
                  <a:cubicBezTo>
                    <a:pt x="809870" y="1068125"/>
                    <a:pt x="809720" y="1071660"/>
                    <a:pt x="809494" y="1075346"/>
                  </a:cubicBezTo>
                  <a:cubicBezTo>
                    <a:pt x="809193" y="1078957"/>
                    <a:pt x="808742" y="1082568"/>
                    <a:pt x="808140" y="1086103"/>
                  </a:cubicBezTo>
                  <a:cubicBezTo>
                    <a:pt x="806861" y="1093175"/>
                    <a:pt x="804830" y="1099869"/>
                    <a:pt x="800843" y="1104985"/>
                  </a:cubicBezTo>
                  <a:cubicBezTo>
                    <a:pt x="793847" y="1114162"/>
                    <a:pt x="786174" y="1123415"/>
                    <a:pt x="779178" y="1132668"/>
                  </a:cubicBezTo>
                  <a:cubicBezTo>
                    <a:pt x="772107" y="1141845"/>
                    <a:pt x="764434" y="1150496"/>
                    <a:pt x="757664" y="1158620"/>
                  </a:cubicBezTo>
                  <a:cubicBezTo>
                    <a:pt x="754128" y="1165841"/>
                    <a:pt x="748787" y="1174267"/>
                    <a:pt x="743973" y="1183670"/>
                  </a:cubicBezTo>
                  <a:cubicBezTo>
                    <a:pt x="739234" y="1193148"/>
                    <a:pt x="733742" y="1203078"/>
                    <a:pt x="729229" y="1213083"/>
                  </a:cubicBezTo>
                  <a:cubicBezTo>
                    <a:pt x="726972" y="1218123"/>
                    <a:pt x="725092" y="1223238"/>
                    <a:pt x="723211" y="1228128"/>
                  </a:cubicBezTo>
                  <a:cubicBezTo>
                    <a:pt x="721331" y="1233017"/>
                    <a:pt x="719751" y="1237832"/>
                    <a:pt x="718697" y="1242571"/>
                  </a:cubicBezTo>
                  <a:cubicBezTo>
                    <a:pt x="716441" y="1251974"/>
                    <a:pt x="716365" y="1261076"/>
                    <a:pt x="718472" y="1268524"/>
                  </a:cubicBezTo>
                  <a:cubicBezTo>
                    <a:pt x="715689" y="1274315"/>
                    <a:pt x="713808" y="1279130"/>
                    <a:pt x="711401" y="1283192"/>
                  </a:cubicBezTo>
                  <a:cubicBezTo>
                    <a:pt x="683643" y="1318924"/>
                    <a:pt x="651296" y="1352173"/>
                    <a:pt x="617821" y="1380985"/>
                  </a:cubicBezTo>
                  <a:cubicBezTo>
                    <a:pt x="613007" y="1371656"/>
                    <a:pt x="607741" y="1361501"/>
                    <a:pt x="602701" y="1352399"/>
                  </a:cubicBezTo>
                  <a:cubicBezTo>
                    <a:pt x="596457" y="1352399"/>
                    <a:pt x="589762" y="1356537"/>
                    <a:pt x="582992" y="1361577"/>
                  </a:cubicBezTo>
                  <a:cubicBezTo>
                    <a:pt x="576222" y="1366541"/>
                    <a:pt x="568925" y="1371958"/>
                    <a:pt x="562380" y="1375418"/>
                  </a:cubicBezTo>
                  <a:cubicBezTo>
                    <a:pt x="559522" y="1377374"/>
                    <a:pt x="556964" y="1379104"/>
                    <a:pt x="554482" y="1380834"/>
                  </a:cubicBezTo>
                  <a:cubicBezTo>
                    <a:pt x="551924" y="1382489"/>
                    <a:pt x="549216" y="1383993"/>
                    <a:pt x="546358" y="1385799"/>
                  </a:cubicBezTo>
                  <a:cubicBezTo>
                    <a:pt x="545530" y="1390688"/>
                    <a:pt x="544326" y="1394750"/>
                    <a:pt x="544176" y="1398060"/>
                  </a:cubicBezTo>
                  <a:cubicBezTo>
                    <a:pt x="539437" y="1400844"/>
                    <a:pt x="534923" y="1403928"/>
                    <a:pt x="530109" y="1406485"/>
                  </a:cubicBezTo>
                  <a:lnTo>
                    <a:pt x="515741" y="1414234"/>
                  </a:lnTo>
                  <a:cubicBezTo>
                    <a:pt x="510927" y="1416716"/>
                    <a:pt x="506338" y="1419575"/>
                    <a:pt x="501373" y="1421832"/>
                  </a:cubicBezTo>
                  <a:lnTo>
                    <a:pt x="486779" y="1428752"/>
                  </a:lnTo>
                  <a:cubicBezTo>
                    <a:pt x="482868" y="1434243"/>
                    <a:pt x="483244" y="1439058"/>
                    <a:pt x="483094" y="1443872"/>
                  </a:cubicBezTo>
                  <a:cubicBezTo>
                    <a:pt x="482868" y="1448612"/>
                    <a:pt x="481965" y="1453200"/>
                    <a:pt x="475571" y="1458466"/>
                  </a:cubicBezTo>
                  <a:cubicBezTo>
                    <a:pt x="466619" y="1462152"/>
                    <a:pt x="459172" y="1465687"/>
                    <a:pt x="450070" y="1468697"/>
                  </a:cubicBezTo>
                  <a:cubicBezTo>
                    <a:pt x="440366" y="1462227"/>
                    <a:pt x="429834" y="1457037"/>
                    <a:pt x="420732" y="1450266"/>
                  </a:cubicBezTo>
                  <a:cubicBezTo>
                    <a:pt x="416971" y="1447709"/>
                    <a:pt x="411931" y="1448536"/>
                    <a:pt x="406515" y="1450041"/>
                  </a:cubicBezTo>
                  <a:cubicBezTo>
                    <a:pt x="401098" y="1451620"/>
                    <a:pt x="395381" y="1454028"/>
                    <a:pt x="390341" y="1454479"/>
                  </a:cubicBezTo>
                  <a:cubicBezTo>
                    <a:pt x="389664" y="1456360"/>
                    <a:pt x="388686" y="1458165"/>
                    <a:pt x="387408" y="1459820"/>
                  </a:cubicBezTo>
                  <a:cubicBezTo>
                    <a:pt x="386129" y="1461399"/>
                    <a:pt x="384549" y="1462829"/>
                    <a:pt x="382744" y="1464183"/>
                  </a:cubicBezTo>
                  <a:cubicBezTo>
                    <a:pt x="379208" y="1466891"/>
                    <a:pt x="374920" y="1469298"/>
                    <a:pt x="370407" y="1471630"/>
                  </a:cubicBezTo>
                  <a:cubicBezTo>
                    <a:pt x="361455" y="1476746"/>
                    <a:pt x="351375" y="1480356"/>
                    <a:pt x="344529" y="1487427"/>
                  </a:cubicBezTo>
                  <a:cubicBezTo>
                    <a:pt x="341370" y="1488029"/>
                    <a:pt x="338211" y="1488556"/>
                    <a:pt x="335202" y="1489157"/>
                  </a:cubicBezTo>
                  <a:cubicBezTo>
                    <a:pt x="332117" y="1489684"/>
                    <a:pt x="329033" y="1489910"/>
                    <a:pt x="325949" y="1490286"/>
                  </a:cubicBezTo>
                  <a:cubicBezTo>
                    <a:pt x="319856" y="1491038"/>
                    <a:pt x="313763" y="1491791"/>
                    <a:pt x="307368" y="1492543"/>
                  </a:cubicBezTo>
                  <a:cubicBezTo>
                    <a:pt x="301200" y="1485923"/>
                    <a:pt x="286982" y="1491038"/>
                    <a:pt x="276902" y="1490888"/>
                  </a:cubicBezTo>
                  <a:cubicBezTo>
                    <a:pt x="272163" y="1487578"/>
                    <a:pt x="267800" y="1484945"/>
                    <a:pt x="263964" y="1483140"/>
                  </a:cubicBezTo>
                  <a:cubicBezTo>
                    <a:pt x="260127" y="1481334"/>
                    <a:pt x="256667" y="1480281"/>
                    <a:pt x="253733" y="1479378"/>
                  </a:cubicBezTo>
                  <a:cubicBezTo>
                    <a:pt x="247941" y="1477648"/>
                    <a:pt x="244104" y="1476746"/>
                    <a:pt x="242750" y="1472533"/>
                  </a:cubicBezTo>
                  <a:cubicBezTo>
                    <a:pt x="241321" y="1471931"/>
                    <a:pt x="239215" y="1470201"/>
                    <a:pt x="236883" y="1469073"/>
                  </a:cubicBezTo>
                  <a:close/>
                </a:path>
              </a:pathLst>
            </a:custGeom>
            <a:solidFill>
              <a:srgbClr val="E29A4D"/>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A9845CC-2B3A-415F-AFA5-F4AB8C5C53FA}"/>
                </a:ext>
              </a:extLst>
            </p:cNvPr>
            <p:cNvSpPr/>
            <p:nvPr/>
          </p:nvSpPr>
          <p:spPr>
            <a:xfrm>
              <a:off x="3872607" y="6934474"/>
              <a:ext cx="112850" cy="45140"/>
            </a:xfrm>
            <a:custGeom>
              <a:avLst/>
              <a:gdLst>
                <a:gd name="connsiteX0" fmla="*/ 5642 w 112837"/>
                <a:gd name="connsiteY0" fmla="*/ 44447 h 45134"/>
                <a:gd name="connsiteX1" fmla="*/ 31519 w 112837"/>
                <a:gd name="connsiteY1" fmla="*/ 28650 h 45134"/>
                <a:gd name="connsiteX2" fmla="*/ 43856 w 112837"/>
                <a:gd name="connsiteY2" fmla="*/ 21203 h 45134"/>
                <a:gd name="connsiteX3" fmla="*/ 48520 w 112837"/>
                <a:gd name="connsiteY3" fmla="*/ 16840 h 45134"/>
                <a:gd name="connsiteX4" fmla="*/ 51454 w 112837"/>
                <a:gd name="connsiteY4" fmla="*/ 11499 h 45134"/>
                <a:gd name="connsiteX5" fmla="*/ 67627 w 112837"/>
                <a:gd name="connsiteY5" fmla="*/ 7061 h 45134"/>
                <a:gd name="connsiteX6" fmla="*/ 81845 w 112837"/>
                <a:gd name="connsiteY6" fmla="*/ 7286 h 45134"/>
                <a:gd name="connsiteX7" fmla="*/ 111182 w 112837"/>
                <a:gd name="connsiteY7" fmla="*/ 25716 h 45134"/>
                <a:gd name="connsiteX8" fmla="*/ 84778 w 112837"/>
                <a:gd name="connsiteY8" fmla="*/ 32712 h 45134"/>
                <a:gd name="connsiteX9" fmla="*/ 58374 w 112837"/>
                <a:gd name="connsiteY9" fmla="*/ 38279 h 45134"/>
                <a:gd name="connsiteX10" fmla="*/ 31971 w 112837"/>
                <a:gd name="connsiteY10" fmla="*/ 42115 h 45134"/>
                <a:gd name="connsiteX11" fmla="*/ 18806 w 112837"/>
                <a:gd name="connsiteY11" fmla="*/ 43469 h 45134"/>
                <a:gd name="connsiteX12" fmla="*/ 5642 w 112837"/>
                <a:gd name="connsiteY12" fmla="*/ 44447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837" h="45134">
                  <a:moveTo>
                    <a:pt x="5642" y="44447"/>
                  </a:moveTo>
                  <a:cubicBezTo>
                    <a:pt x="12412" y="37376"/>
                    <a:pt x="22567" y="33765"/>
                    <a:pt x="31519" y="28650"/>
                  </a:cubicBezTo>
                  <a:cubicBezTo>
                    <a:pt x="36033" y="26243"/>
                    <a:pt x="40320" y="23836"/>
                    <a:pt x="43856" y="21203"/>
                  </a:cubicBezTo>
                  <a:cubicBezTo>
                    <a:pt x="45586" y="19849"/>
                    <a:pt x="47166" y="18420"/>
                    <a:pt x="48520" y="16840"/>
                  </a:cubicBezTo>
                  <a:cubicBezTo>
                    <a:pt x="49799" y="15185"/>
                    <a:pt x="50777" y="13379"/>
                    <a:pt x="51454" y="11499"/>
                  </a:cubicBezTo>
                  <a:cubicBezTo>
                    <a:pt x="56494" y="11047"/>
                    <a:pt x="62211" y="8640"/>
                    <a:pt x="67627" y="7061"/>
                  </a:cubicBezTo>
                  <a:cubicBezTo>
                    <a:pt x="73043" y="5556"/>
                    <a:pt x="78083" y="4729"/>
                    <a:pt x="81845" y="7286"/>
                  </a:cubicBezTo>
                  <a:cubicBezTo>
                    <a:pt x="90947" y="14056"/>
                    <a:pt x="101478" y="19247"/>
                    <a:pt x="111182" y="25716"/>
                  </a:cubicBezTo>
                  <a:cubicBezTo>
                    <a:pt x="102306" y="28048"/>
                    <a:pt x="93655" y="30831"/>
                    <a:pt x="84778" y="32712"/>
                  </a:cubicBezTo>
                  <a:lnTo>
                    <a:pt x="58374" y="38279"/>
                  </a:lnTo>
                  <a:cubicBezTo>
                    <a:pt x="49573" y="39558"/>
                    <a:pt x="40772" y="40836"/>
                    <a:pt x="31971" y="42115"/>
                  </a:cubicBezTo>
                  <a:cubicBezTo>
                    <a:pt x="27683" y="42868"/>
                    <a:pt x="23244" y="43168"/>
                    <a:pt x="18806" y="43469"/>
                  </a:cubicBezTo>
                  <a:lnTo>
                    <a:pt x="5642" y="44447"/>
                  </a:lnTo>
                  <a:close/>
                </a:path>
              </a:pathLst>
            </a:custGeom>
            <a:solidFill>
              <a:srgbClr val="E3A25C"/>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E27714F3-A4CA-4CA3-91DF-D91775848AB2}"/>
                </a:ext>
              </a:extLst>
            </p:cNvPr>
            <p:cNvSpPr/>
            <p:nvPr/>
          </p:nvSpPr>
          <p:spPr>
            <a:xfrm>
              <a:off x="4003587" y="6838165"/>
              <a:ext cx="150467" cy="112850"/>
            </a:xfrm>
            <a:custGeom>
              <a:avLst/>
              <a:gdLst>
                <a:gd name="connsiteX0" fmla="*/ 74322 w 150449"/>
                <a:gd name="connsiteY0" fmla="*/ 51303 h 112837"/>
                <a:gd name="connsiteX1" fmla="*/ 76503 w 150449"/>
                <a:gd name="connsiteY1" fmla="*/ 39042 h 112837"/>
                <a:gd name="connsiteX2" fmla="*/ 84628 w 150449"/>
                <a:gd name="connsiteY2" fmla="*/ 34077 h 112837"/>
                <a:gd name="connsiteX3" fmla="*/ 92526 w 150449"/>
                <a:gd name="connsiteY3" fmla="*/ 28661 h 112837"/>
                <a:gd name="connsiteX4" fmla="*/ 113138 w 150449"/>
                <a:gd name="connsiteY4" fmla="*/ 14819 h 112837"/>
                <a:gd name="connsiteX5" fmla="*/ 132847 w 150449"/>
                <a:gd name="connsiteY5" fmla="*/ 5642 h 112837"/>
                <a:gd name="connsiteX6" fmla="*/ 147967 w 150449"/>
                <a:gd name="connsiteY6" fmla="*/ 34227 h 112837"/>
                <a:gd name="connsiteX7" fmla="*/ 131869 w 150449"/>
                <a:gd name="connsiteY7" fmla="*/ 44608 h 112837"/>
                <a:gd name="connsiteX8" fmla="*/ 115771 w 150449"/>
                <a:gd name="connsiteY8" fmla="*/ 54312 h 112837"/>
                <a:gd name="connsiteX9" fmla="*/ 82973 w 150449"/>
                <a:gd name="connsiteY9" fmla="*/ 72366 h 112837"/>
                <a:gd name="connsiteX10" fmla="*/ 63640 w 150449"/>
                <a:gd name="connsiteY10" fmla="*/ 83349 h 112837"/>
                <a:gd name="connsiteX11" fmla="*/ 44307 w 150449"/>
                <a:gd name="connsiteY11" fmla="*/ 93730 h 112837"/>
                <a:gd name="connsiteX12" fmla="*/ 5642 w 150449"/>
                <a:gd name="connsiteY12" fmla="*/ 111558 h 112837"/>
                <a:gd name="connsiteX13" fmla="*/ 13164 w 150449"/>
                <a:gd name="connsiteY13" fmla="*/ 96964 h 112837"/>
                <a:gd name="connsiteX14" fmla="*/ 16850 w 150449"/>
                <a:gd name="connsiteY14" fmla="*/ 81845 h 112837"/>
                <a:gd name="connsiteX15" fmla="*/ 31444 w 150449"/>
                <a:gd name="connsiteY15" fmla="*/ 74924 h 112837"/>
                <a:gd name="connsiteX16" fmla="*/ 45812 w 150449"/>
                <a:gd name="connsiteY16" fmla="*/ 67326 h 112837"/>
                <a:gd name="connsiteX17" fmla="*/ 60180 w 150449"/>
                <a:gd name="connsiteY17" fmla="*/ 59578 h 112837"/>
                <a:gd name="connsiteX18" fmla="*/ 74322 w 150449"/>
                <a:gd name="connsiteY18" fmla="*/ 51303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0449" h="112837">
                  <a:moveTo>
                    <a:pt x="74322" y="51303"/>
                  </a:moveTo>
                  <a:cubicBezTo>
                    <a:pt x="74397" y="47993"/>
                    <a:pt x="75676" y="43931"/>
                    <a:pt x="76503" y="39042"/>
                  </a:cubicBezTo>
                  <a:cubicBezTo>
                    <a:pt x="79362" y="37311"/>
                    <a:pt x="82070" y="35732"/>
                    <a:pt x="84628" y="34077"/>
                  </a:cubicBezTo>
                  <a:cubicBezTo>
                    <a:pt x="87185" y="32347"/>
                    <a:pt x="89743" y="30617"/>
                    <a:pt x="92526" y="28661"/>
                  </a:cubicBezTo>
                  <a:cubicBezTo>
                    <a:pt x="99071" y="25200"/>
                    <a:pt x="106368" y="19784"/>
                    <a:pt x="113138" y="14819"/>
                  </a:cubicBezTo>
                  <a:cubicBezTo>
                    <a:pt x="119833" y="9779"/>
                    <a:pt x="126528" y="5642"/>
                    <a:pt x="132847" y="5642"/>
                  </a:cubicBezTo>
                  <a:cubicBezTo>
                    <a:pt x="137812" y="14744"/>
                    <a:pt x="143153" y="24824"/>
                    <a:pt x="147967" y="34227"/>
                  </a:cubicBezTo>
                  <a:cubicBezTo>
                    <a:pt x="142476" y="37688"/>
                    <a:pt x="137360" y="41374"/>
                    <a:pt x="131869" y="44608"/>
                  </a:cubicBezTo>
                  <a:cubicBezTo>
                    <a:pt x="126453" y="47843"/>
                    <a:pt x="121112" y="51077"/>
                    <a:pt x="115771" y="54312"/>
                  </a:cubicBezTo>
                  <a:cubicBezTo>
                    <a:pt x="105315" y="61007"/>
                    <a:pt x="94106" y="66498"/>
                    <a:pt x="82973" y="72366"/>
                  </a:cubicBezTo>
                  <a:cubicBezTo>
                    <a:pt x="76729" y="76428"/>
                    <a:pt x="70109" y="79813"/>
                    <a:pt x="63640" y="83349"/>
                  </a:cubicBezTo>
                  <a:cubicBezTo>
                    <a:pt x="57096" y="86809"/>
                    <a:pt x="50852" y="90570"/>
                    <a:pt x="44307" y="93730"/>
                  </a:cubicBezTo>
                  <a:cubicBezTo>
                    <a:pt x="31143" y="99898"/>
                    <a:pt x="18581" y="106593"/>
                    <a:pt x="5642" y="111558"/>
                  </a:cubicBezTo>
                  <a:cubicBezTo>
                    <a:pt x="12036" y="106293"/>
                    <a:pt x="12939" y="101704"/>
                    <a:pt x="13164" y="96964"/>
                  </a:cubicBezTo>
                  <a:cubicBezTo>
                    <a:pt x="13390" y="92150"/>
                    <a:pt x="13014" y="87336"/>
                    <a:pt x="16850" y="81845"/>
                  </a:cubicBezTo>
                  <a:lnTo>
                    <a:pt x="31444" y="74924"/>
                  </a:lnTo>
                  <a:cubicBezTo>
                    <a:pt x="36409" y="72667"/>
                    <a:pt x="40997" y="69808"/>
                    <a:pt x="45812" y="67326"/>
                  </a:cubicBezTo>
                  <a:lnTo>
                    <a:pt x="60180" y="59578"/>
                  </a:lnTo>
                  <a:cubicBezTo>
                    <a:pt x="65069" y="57171"/>
                    <a:pt x="69658" y="54161"/>
                    <a:pt x="74322" y="51303"/>
                  </a:cubicBezTo>
                  <a:close/>
                </a:path>
              </a:pathLst>
            </a:custGeom>
            <a:solidFill>
              <a:srgbClr val="E3A25C"/>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8B456DDA-B65A-4C30-BF2E-40BAB600BB17}"/>
                </a:ext>
              </a:extLst>
            </p:cNvPr>
            <p:cNvSpPr/>
            <p:nvPr/>
          </p:nvSpPr>
          <p:spPr>
            <a:xfrm>
              <a:off x="4300626" y="6726066"/>
              <a:ext cx="82757" cy="112850"/>
            </a:xfrm>
            <a:custGeom>
              <a:avLst/>
              <a:gdLst>
                <a:gd name="connsiteX0" fmla="*/ 6378 w 82747"/>
                <a:gd name="connsiteY0" fmla="*/ 107947 h 112837"/>
                <a:gd name="connsiteX1" fmla="*/ 9838 w 82747"/>
                <a:gd name="connsiteY1" fmla="*/ 82371 h 112837"/>
                <a:gd name="connsiteX2" fmla="*/ 16533 w 82747"/>
                <a:gd name="connsiteY2" fmla="*/ 71313 h 112837"/>
                <a:gd name="connsiteX3" fmla="*/ 24582 w 82747"/>
                <a:gd name="connsiteY3" fmla="*/ 60481 h 112837"/>
                <a:gd name="connsiteX4" fmla="*/ 40906 w 82747"/>
                <a:gd name="connsiteY4" fmla="*/ 38966 h 112837"/>
                <a:gd name="connsiteX5" fmla="*/ 48503 w 82747"/>
                <a:gd name="connsiteY5" fmla="*/ 15346 h 112837"/>
                <a:gd name="connsiteX6" fmla="*/ 60013 w 82747"/>
                <a:gd name="connsiteY6" fmla="*/ 10381 h 112837"/>
                <a:gd name="connsiteX7" fmla="*/ 71673 w 82747"/>
                <a:gd name="connsiteY7" fmla="*/ 5642 h 112837"/>
                <a:gd name="connsiteX8" fmla="*/ 84010 w 82747"/>
                <a:gd name="connsiteY8" fmla="*/ 19258 h 112837"/>
                <a:gd name="connsiteX9" fmla="*/ 75434 w 82747"/>
                <a:gd name="connsiteY9" fmla="*/ 46564 h 112837"/>
                <a:gd name="connsiteX10" fmla="*/ 66482 w 82747"/>
                <a:gd name="connsiteY10" fmla="*/ 72291 h 112837"/>
                <a:gd name="connsiteX11" fmla="*/ 37821 w 82747"/>
                <a:gd name="connsiteY11" fmla="*/ 93580 h 112837"/>
                <a:gd name="connsiteX12" fmla="*/ 9086 w 82747"/>
                <a:gd name="connsiteY12" fmla="*/ 111935 h 112837"/>
                <a:gd name="connsiteX13" fmla="*/ 6378 w 82747"/>
                <a:gd name="connsiteY13" fmla="*/ 107947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2747" h="112837">
                  <a:moveTo>
                    <a:pt x="6378" y="107947"/>
                  </a:moveTo>
                  <a:cubicBezTo>
                    <a:pt x="4572" y="98319"/>
                    <a:pt x="6227" y="90044"/>
                    <a:pt x="9838" y="82371"/>
                  </a:cubicBezTo>
                  <a:cubicBezTo>
                    <a:pt x="11643" y="78535"/>
                    <a:pt x="14051" y="74924"/>
                    <a:pt x="16533" y="71313"/>
                  </a:cubicBezTo>
                  <a:cubicBezTo>
                    <a:pt x="19015" y="67627"/>
                    <a:pt x="21723" y="64092"/>
                    <a:pt x="24582" y="60481"/>
                  </a:cubicBezTo>
                  <a:cubicBezTo>
                    <a:pt x="30224" y="53335"/>
                    <a:pt x="36467" y="46414"/>
                    <a:pt x="40906" y="38966"/>
                  </a:cubicBezTo>
                  <a:cubicBezTo>
                    <a:pt x="45344" y="31444"/>
                    <a:pt x="48428" y="23696"/>
                    <a:pt x="48503" y="15346"/>
                  </a:cubicBezTo>
                  <a:cubicBezTo>
                    <a:pt x="52190" y="13616"/>
                    <a:pt x="56026" y="11961"/>
                    <a:pt x="60013" y="10381"/>
                  </a:cubicBezTo>
                  <a:cubicBezTo>
                    <a:pt x="63925" y="8801"/>
                    <a:pt x="67836" y="7222"/>
                    <a:pt x="71673" y="5642"/>
                  </a:cubicBezTo>
                  <a:cubicBezTo>
                    <a:pt x="75509" y="9854"/>
                    <a:pt x="80098" y="14894"/>
                    <a:pt x="84010" y="19258"/>
                  </a:cubicBezTo>
                  <a:cubicBezTo>
                    <a:pt x="81527" y="28661"/>
                    <a:pt x="78368" y="37612"/>
                    <a:pt x="75434" y="46564"/>
                  </a:cubicBezTo>
                  <a:cubicBezTo>
                    <a:pt x="72500" y="55441"/>
                    <a:pt x="69567" y="64167"/>
                    <a:pt x="66482" y="72291"/>
                  </a:cubicBezTo>
                  <a:cubicBezTo>
                    <a:pt x="56628" y="79813"/>
                    <a:pt x="47450" y="87035"/>
                    <a:pt x="37821" y="93580"/>
                  </a:cubicBezTo>
                  <a:cubicBezTo>
                    <a:pt x="28118" y="100049"/>
                    <a:pt x="18639" y="106142"/>
                    <a:pt x="9086" y="111935"/>
                  </a:cubicBezTo>
                  <a:cubicBezTo>
                    <a:pt x="8634" y="111182"/>
                    <a:pt x="7506" y="109603"/>
                    <a:pt x="6378" y="107947"/>
                  </a:cubicBezTo>
                  <a:close/>
                </a:path>
              </a:pathLst>
            </a:custGeom>
            <a:solidFill>
              <a:srgbClr val="E3A25C"/>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A39C8419-3145-4089-AA48-B934B7E75936}"/>
                </a:ext>
              </a:extLst>
            </p:cNvPr>
            <p:cNvSpPr/>
            <p:nvPr/>
          </p:nvSpPr>
          <p:spPr>
            <a:xfrm>
              <a:off x="4565130" y="6415653"/>
              <a:ext cx="45140" cy="90280"/>
            </a:xfrm>
            <a:custGeom>
              <a:avLst/>
              <a:gdLst>
                <a:gd name="connsiteX0" fmla="*/ 6620 w 45134"/>
                <a:gd name="connsiteY0" fmla="*/ 26179 h 90269"/>
                <a:gd name="connsiteX1" fmla="*/ 21138 w 45134"/>
                <a:gd name="connsiteY1" fmla="*/ 5642 h 90269"/>
                <a:gd name="connsiteX2" fmla="*/ 33249 w 45134"/>
                <a:gd name="connsiteY2" fmla="*/ 12111 h 90269"/>
                <a:gd name="connsiteX3" fmla="*/ 38214 w 45134"/>
                <a:gd name="connsiteY3" fmla="*/ 50250 h 90269"/>
                <a:gd name="connsiteX4" fmla="*/ 27532 w 45134"/>
                <a:gd name="connsiteY4" fmla="*/ 88916 h 90269"/>
                <a:gd name="connsiteX5" fmla="*/ 5642 w 45134"/>
                <a:gd name="connsiteY5" fmla="*/ 66724 h 90269"/>
                <a:gd name="connsiteX6" fmla="*/ 6845 w 45134"/>
                <a:gd name="connsiteY6" fmla="*/ 46865 h 90269"/>
                <a:gd name="connsiteX7" fmla="*/ 6620 w 45134"/>
                <a:gd name="connsiteY7" fmla="*/ 26179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134" h="90269">
                  <a:moveTo>
                    <a:pt x="6620" y="26179"/>
                  </a:moveTo>
                  <a:cubicBezTo>
                    <a:pt x="11735" y="20913"/>
                    <a:pt x="16625" y="13390"/>
                    <a:pt x="21138" y="5642"/>
                  </a:cubicBezTo>
                  <a:cubicBezTo>
                    <a:pt x="25426" y="7974"/>
                    <a:pt x="28961" y="9779"/>
                    <a:pt x="33249" y="12111"/>
                  </a:cubicBezTo>
                  <a:cubicBezTo>
                    <a:pt x="41524" y="23921"/>
                    <a:pt x="41073" y="37086"/>
                    <a:pt x="38214" y="50250"/>
                  </a:cubicBezTo>
                  <a:cubicBezTo>
                    <a:pt x="35280" y="63414"/>
                    <a:pt x="29263" y="76052"/>
                    <a:pt x="27532" y="88916"/>
                  </a:cubicBezTo>
                  <a:cubicBezTo>
                    <a:pt x="19784" y="81845"/>
                    <a:pt x="6469" y="83801"/>
                    <a:pt x="5642" y="66724"/>
                  </a:cubicBezTo>
                  <a:cubicBezTo>
                    <a:pt x="6168" y="59804"/>
                    <a:pt x="6770" y="53485"/>
                    <a:pt x="6845" y="46865"/>
                  </a:cubicBezTo>
                  <a:cubicBezTo>
                    <a:pt x="6845" y="40095"/>
                    <a:pt x="6845" y="33400"/>
                    <a:pt x="6620" y="26179"/>
                  </a:cubicBezTo>
                  <a:close/>
                </a:path>
              </a:pathLst>
            </a:custGeom>
            <a:solidFill>
              <a:srgbClr val="E3A25C"/>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BF8BEA56-B610-41D3-86E1-184C0D7A4D9D}"/>
                </a:ext>
              </a:extLst>
            </p:cNvPr>
            <p:cNvSpPr/>
            <p:nvPr/>
          </p:nvSpPr>
          <p:spPr>
            <a:xfrm>
              <a:off x="2844917" y="5430319"/>
              <a:ext cx="1775510" cy="1128503"/>
            </a:xfrm>
            <a:custGeom>
              <a:avLst/>
              <a:gdLst>
                <a:gd name="connsiteX0" fmla="*/ 1625156 w 1775304"/>
                <a:gd name="connsiteY0" fmla="*/ 1055704 h 1128371"/>
                <a:gd name="connsiteX1" fmla="*/ 1648551 w 1775304"/>
                <a:gd name="connsiteY1" fmla="*/ 1024411 h 1128371"/>
                <a:gd name="connsiteX2" fmla="*/ 1653366 w 1775304"/>
                <a:gd name="connsiteY2" fmla="*/ 998684 h 1128371"/>
                <a:gd name="connsiteX3" fmla="*/ 1652463 w 1775304"/>
                <a:gd name="connsiteY3" fmla="*/ 973108 h 1128371"/>
                <a:gd name="connsiteX4" fmla="*/ 1646445 w 1775304"/>
                <a:gd name="connsiteY4" fmla="*/ 928048 h 1128371"/>
                <a:gd name="connsiteX5" fmla="*/ 1630347 w 1775304"/>
                <a:gd name="connsiteY5" fmla="*/ 914959 h 1128371"/>
                <a:gd name="connsiteX6" fmla="*/ 1633506 w 1775304"/>
                <a:gd name="connsiteY6" fmla="*/ 903374 h 1128371"/>
                <a:gd name="connsiteX7" fmla="*/ 1635989 w 1775304"/>
                <a:gd name="connsiteY7" fmla="*/ 891865 h 1128371"/>
                <a:gd name="connsiteX8" fmla="*/ 1640201 w 1775304"/>
                <a:gd name="connsiteY8" fmla="*/ 869523 h 1128371"/>
                <a:gd name="connsiteX9" fmla="*/ 1663521 w 1775304"/>
                <a:gd name="connsiteY9" fmla="*/ 859744 h 1128371"/>
                <a:gd name="connsiteX10" fmla="*/ 1667809 w 1775304"/>
                <a:gd name="connsiteY10" fmla="*/ 836575 h 1128371"/>
                <a:gd name="connsiteX11" fmla="*/ 1668937 w 1775304"/>
                <a:gd name="connsiteY11" fmla="*/ 826419 h 1128371"/>
                <a:gd name="connsiteX12" fmla="*/ 1669012 w 1775304"/>
                <a:gd name="connsiteY12" fmla="*/ 817167 h 1128371"/>
                <a:gd name="connsiteX13" fmla="*/ 1665101 w 1775304"/>
                <a:gd name="connsiteY13" fmla="*/ 787453 h 1128371"/>
                <a:gd name="connsiteX14" fmla="*/ 1656751 w 1775304"/>
                <a:gd name="connsiteY14" fmla="*/ 765036 h 1128371"/>
                <a:gd name="connsiteX15" fmla="*/ 1649078 w 1775304"/>
                <a:gd name="connsiteY15" fmla="*/ 743522 h 1128371"/>
                <a:gd name="connsiteX16" fmla="*/ 1647348 w 1775304"/>
                <a:gd name="connsiteY16" fmla="*/ 726671 h 1128371"/>
                <a:gd name="connsiteX17" fmla="*/ 1646219 w 1775304"/>
                <a:gd name="connsiteY17" fmla="*/ 709069 h 1128371"/>
                <a:gd name="connsiteX18" fmla="*/ 1644564 w 1775304"/>
                <a:gd name="connsiteY18" fmla="*/ 691316 h 1128371"/>
                <a:gd name="connsiteX19" fmla="*/ 1642759 w 1775304"/>
                <a:gd name="connsiteY19" fmla="*/ 673187 h 1128371"/>
                <a:gd name="connsiteX20" fmla="*/ 1639825 w 1775304"/>
                <a:gd name="connsiteY20" fmla="*/ 654681 h 1128371"/>
                <a:gd name="connsiteX21" fmla="*/ 1634635 w 1775304"/>
                <a:gd name="connsiteY21" fmla="*/ 638658 h 1128371"/>
                <a:gd name="connsiteX22" fmla="*/ 1628767 w 1775304"/>
                <a:gd name="connsiteY22" fmla="*/ 622861 h 1128371"/>
                <a:gd name="connsiteX23" fmla="*/ 1619665 w 1775304"/>
                <a:gd name="connsiteY23" fmla="*/ 598789 h 1128371"/>
                <a:gd name="connsiteX24" fmla="*/ 1610261 w 1775304"/>
                <a:gd name="connsiteY24" fmla="*/ 575093 h 1128371"/>
                <a:gd name="connsiteX25" fmla="*/ 1605523 w 1775304"/>
                <a:gd name="connsiteY25" fmla="*/ 560425 h 1128371"/>
                <a:gd name="connsiteX26" fmla="*/ 1587769 w 1775304"/>
                <a:gd name="connsiteY26" fmla="*/ 513635 h 1128371"/>
                <a:gd name="connsiteX27" fmla="*/ 1581149 w 1775304"/>
                <a:gd name="connsiteY27" fmla="*/ 497687 h 1128371"/>
                <a:gd name="connsiteX28" fmla="*/ 1566706 w 1775304"/>
                <a:gd name="connsiteY28" fmla="*/ 472186 h 1128371"/>
                <a:gd name="connsiteX29" fmla="*/ 1559410 w 1775304"/>
                <a:gd name="connsiteY29" fmla="*/ 459473 h 1128371"/>
                <a:gd name="connsiteX30" fmla="*/ 1551436 w 1775304"/>
                <a:gd name="connsiteY30" fmla="*/ 447136 h 1128371"/>
                <a:gd name="connsiteX31" fmla="*/ 1543236 w 1775304"/>
                <a:gd name="connsiteY31" fmla="*/ 431790 h 1128371"/>
                <a:gd name="connsiteX32" fmla="*/ 1529395 w 1775304"/>
                <a:gd name="connsiteY32" fmla="*/ 412382 h 1128371"/>
                <a:gd name="connsiteX33" fmla="*/ 1515328 w 1775304"/>
                <a:gd name="connsiteY33" fmla="*/ 393501 h 1128371"/>
                <a:gd name="connsiteX34" fmla="*/ 1500358 w 1775304"/>
                <a:gd name="connsiteY34" fmla="*/ 375221 h 1128371"/>
                <a:gd name="connsiteX35" fmla="*/ 1492686 w 1775304"/>
                <a:gd name="connsiteY35" fmla="*/ 366044 h 1128371"/>
                <a:gd name="connsiteX36" fmla="*/ 1484486 w 1775304"/>
                <a:gd name="connsiteY36" fmla="*/ 357167 h 1128371"/>
                <a:gd name="connsiteX37" fmla="*/ 1471622 w 1775304"/>
                <a:gd name="connsiteY37" fmla="*/ 346109 h 1128371"/>
                <a:gd name="connsiteX38" fmla="*/ 1455524 w 1775304"/>
                <a:gd name="connsiteY38" fmla="*/ 325573 h 1128371"/>
                <a:gd name="connsiteX39" fmla="*/ 1449130 w 1775304"/>
                <a:gd name="connsiteY39" fmla="*/ 311731 h 1128371"/>
                <a:gd name="connsiteX40" fmla="*/ 1434461 w 1775304"/>
                <a:gd name="connsiteY40" fmla="*/ 288261 h 1128371"/>
                <a:gd name="connsiteX41" fmla="*/ 1418137 w 1775304"/>
                <a:gd name="connsiteY41" fmla="*/ 268101 h 1128371"/>
                <a:gd name="connsiteX42" fmla="*/ 1389101 w 1775304"/>
                <a:gd name="connsiteY42" fmla="*/ 259300 h 1128371"/>
                <a:gd name="connsiteX43" fmla="*/ 1364728 w 1775304"/>
                <a:gd name="connsiteY43" fmla="*/ 236582 h 1128371"/>
                <a:gd name="connsiteX44" fmla="*/ 1356453 w 1775304"/>
                <a:gd name="connsiteY44" fmla="*/ 227856 h 1128371"/>
                <a:gd name="connsiteX45" fmla="*/ 1347652 w 1775304"/>
                <a:gd name="connsiteY45" fmla="*/ 219055 h 1128371"/>
                <a:gd name="connsiteX46" fmla="*/ 1329598 w 1775304"/>
                <a:gd name="connsiteY46" fmla="*/ 200549 h 1128371"/>
                <a:gd name="connsiteX47" fmla="*/ 1306128 w 1775304"/>
                <a:gd name="connsiteY47" fmla="*/ 194005 h 1128371"/>
                <a:gd name="connsiteX48" fmla="*/ 1283861 w 1775304"/>
                <a:gd name="connsiteY48" fmla="*/ 184526 h 1128371"/>
                <a:gd name="connsiteX49" fmla="*/ 1262573 w 1775304"/>
                <a:gd name="connsiteY49" fmla="*/ 174822 h 1128371"/>
                <a:gd name="connsiteX50" fmla="*/ 1252493 w 1775304"/>
                <a:gd name="connsiteY50" fmla="*/ 170309 h 1128371"/>
                <a:gd name="connsiteX51" fmla="*/ 1242563 w 1775304"/>
                <a:gd name="connsiteY51" fmla="*/ 166924 h 1128371"/>
                <a:gd name="connsiteX52" fmla="*/ 1236545 w 1775304"/>
                <a:gd name="connsiteY52" fmla="*/ 163313 h 1128371"/>
                <a:gd name="connsiteX53" fmla="*/ 1206229 w 1775304"/>
                <a:gd name="connsiteY53" fmla="*/ 145635 h 1128371"/>
                <a:gd name="connsiteX54" fmla="*/ 1191937 w 1775304"/>
                <a:gd name="connsiteY54" fmla="*/ 130816 h 1128371"/>
                <a:gd name="connsiteX55" fmla="*/ 1184866 w 1775304"/>
                <a:gd name="connsiteY55" fmla="*/ 123143 h 1128371"/>
                <a:gd name="connsiteX56" fmla="*/ 1177644 w 1775304"/>
                <a:gd name="connsiteY56" fmla="*/ 115771 h 1128371"/>
                <a:gd name="connsiteX57" fmla="*/ 1154851 w 1775304"/>
                <a:gd name="connsiteY57" fmla="*/ 104938 h 1128371"/>
                <a:gd name="connsiteX58" fmla="*/ 1131682 w 1775304"/>
                <a:gd name="connsiteY58" fmla="*/ 94934 h 1128371"/>
                <a:gd name="connsiteX59" fmla="*/ 1094671 w 1775304"/>
                <a:gd name="connsiteY59" fmla="*/ 93956 h 1128371"/>
                <a:gd name="connsiteX60" fmla="*/ 1082635 w 1775304"/>
                <a:gd name="connsiteY60" fmla="*/ 76203 h 1128371"/>
                <a:gd name="connsiteX61" fmla="*/ 1059391 w 1775304"/>
                <a:gd name="connsiteY61" fmla="*/ 75074 h 1128371"/>
                <a:gd name="connsiteX62" fmla="*/ 1040660 w 1775304"/>
                <a:gd name="connsiteY62" fmla="*/ 71238 h 1128371"/>
                <a:gd name="connsiteX63" fmla="*/ 1025314 w 1775304"/>
                <a:gd name="connsiteY63" fmla="*/ 65521 h 1128371"/>
                <a:gd name="connsiteX64" fmla="*/ 1012225 w 1775304"/>
                <a:gd name="connsiteY64" fmla="*/ 60029 h 1128371"/>
                <a:gd name="connsiteX65" fmla="*/ 994396 w 1775304"/>
                <a:gd name="connsiteY65" fmla="*/ 57697 h 1128371"/>
                <a:gd name="connsiteX66" fmla="*/ 985219 w 1775304"/>
                <a:gd name="connsiteY66" fmla="*/ 56795 h 1128371"/>
                <a:gd name="connsiteX67" fmla="*/ 976267 w 1775304"/>
                <a:gd name="connsiteY67" fmla="*/ 56419 h 1128371"/>
                <a:gd name="connsiteX68" fmla="*/ 945575 w 1775304"/>
                <a:gd name="connsiteY68" fmla="*/ 63189 h 1128371"/>
                <a:gd name="connsiteX69" fmla="*/ 916915 w 1775304"/>
                <a:gd name="connsiteY69" fmla="*/ 64317 h 1128371"/>
                <a:gd name="connsiteX70" fmla="*/ 899839 w 1775304"/>
                <a:gd name="connsiteY70" fmla="*/ 61910 h 1128371"/>
                <a:gd name="connsiteX71" fmla="*/ 882989 w 1775304"/>
                <a:gd name="connsiteY71" fmla="*/ 60330 h 1128371"/>
                <a:gd name="connsiteX72" fmla="*/ 866138 w 1775304"/>
                <a:gd name="connsiteY72" fmla="*/ 58826 h 1128371"/>
                <a:gd name="connsiteX73" fmla="*/ 857563 w 1775304"/>
                <a:gd name="connsiteY73" fmla="*/ 58073 h 1128371"/>
                <a:gd name="connsiteX74" fmla="*/ 848836 w 1775304"/>
                <a:gd name="connsiteY74" fmla="*/ 57697 h 1128371"/>
                <a:gd name="connsiteX75" fmla="*/ 817167 w 1775304"/>
                <a:gd name="connsiteY75" fmla="*/ 47015 h 1128371"/>
                <a:gd name="connsiteX76" fmla="*/ 783767 w 1775304"/>
                <a:gd name="connsiteY76" fmla="*/ 60481 h 1128371"/>
                <a:gd name="connsiteX77" fmla="*/ 775342 w 1775304"/>
                <a:gd name="connsiteY77" fmla="*/ 60932 h 1128371"/>
                <a:gd name="connsiteX78" fmla="*/ 768346 w 1775304"/>
                <a:gd name="connsiteY78" fmla="*/ 60782 h 1128371"/>
                <a:gd name="connsiteX79" fmla="*/ 761651 w 1775304"/>
                <a:gd name="connsiteY79" fmla="*/ 57622 h 1128371"/>
                <a:gd name="connsiteX80" fmla="*/ 763757 w 1775304"/>
                <a:gd name="connsiteY80" fmla="*/ 48069 h 1128371"/>
                <a:gd name="connsiteX81" fmla="*/ 717118 w 1775304"/>
                <a:gd name="connsiteY81" fmla="*/ 52131 h 1128371"/>
                <a:gd name="connsiteX82" fmla="*/ 699590 w 1775304"/>
                <a:gd name="connsiteY82" fmla="*/ 63113 h 1128371"/>
                <a:gd name="connsiteX83" fmla="*/ 680182 w 1775304"/>
                <a:gd name="connsiteY83" fmla="*/ 68003 h 1128371"/>
                <a:gd name="connsiteX84" fmla="*/ 660699 w 1775304"/>
                <a:gd name="connsiteY84" fmla="*/ 73269 h 1128371"/>
                <a:gd name="connsiteX85" fmla="*/ 641066 w 1775304"/>
                <a:gd name="connsiteY85" fmla="*/ 79136 h 1128371"/>
                <a:gd name="connsiteX86" fmla="*/ 621056 w 1775304"/>
                <a:gd name="connsiteY86" fmla="*/ 85531 h 1128371"/>
                <a:gd name="connsiteX87" fmla="*/ 595855 w 1775304"/>
                <a:gd name="connsiteY87" fmla="*/ 89743 h 1128371"/>
                <a:gd name="connsiteX88" fmla="*/ 569226 w 1775304"/>
                <a:gd name="connsiteY88" fmla="*/ 94934 h 1128371"/>
                <a:gd name="connsiteX89" fmla="*/ 569451 w 1775304"/>
                <a:gd name="connsiteY89" fmla="*/ 108700 h 1128371"/>
                <a:gd name="connsiteX90" fmla="*/ 520856 w 1775304"/>
                <a:gd name="connsiteY90" fmla="*/ 124873 h 1128371"/>
                <a:gd name="connsiteX91" fmla="*/ 501599 w 1775304"/>
                <a:gd name="connsiteY91" fmla="*/ 130665 h 1128371"/>
                <a:gd name="connsiteX92" fmla="*/ 482868 w 1775304"/>
                <a:gd name="connsiteY92" fmla="*/ 137210 h 1128371"/>
                <a:gd name="connsiteX93" fmla="*/ 445255 w 1775304"/>
                <a:gd name="connsiteY93" fmla="*/ 151427 h 1128371"/>
                <a:gd name="connsiteX94" fmla="*/ 447813 w 1775304"/>
                <a:gd name="connsiteY94" fmla="*/ 165871 h 1128371"/>
                <a:gd name="connsiteX95" fmla="*/ 426524 w 1775304"/>
                <a:gd name="connsiteY95" fmla="*/ 176327 h 1128371"/>
                <a:gd name="connsiteX96" fmla="*/ 405311 w 1775304"/>
                <a:gd name="connsiteY96" fmla="*/ 187761 h 1128371"/>
                <a:gd name="connsiteX97" fmla="*/ 394704 w 1775304"/>
                <a:gd name="connsiteY97" fmla="*/ 193553 h 1128371"/>
                <a:gd name="connsiteX98" fmla="*/ 384323 w 1775304"/>
                <a:gd name="connsiteY98" fmla="*/ 199722 h 1128371"/>
                <a:gd name="connsiteX99" fmla="*/ 363938 w 1775304"/>
                <a:gd name="connsiteY99" fmla="*/ 212058 h 1128371"/>
                <a:gd name="connsiteX100" fmla="*/ 342799 w 1775304"/>
                <a:gd name="connsiteY100" fmla="*/ 240644 h 1128371"/>
                <a:gd name="connsiteX101" fmla="*/ 316621 w 1775304"/>
                <a:gd name="connsiteY101" fmla="*/ 260503 h 1128371"/>
                <a:gd name="connsiteX102" fmla="*/ 294204 w 1775304"/>
                <a:gd name="connsiteY102" fmla="*/ 261105 h 1128371"/>
                <a:gd name="connsiteX103" fmla="*/ 265468 w 1775304"/>
                <a:gd name="connsiteY103" fmla="*/ 295182 h 1128371"/>
                <a:gd name="connsiteX104" fmla="*/ 247189 w 1775304"/>
                <a:gd name="connsiteY104" fmla="*/ 314816 h 1128371"/>
                <a:gd name="connsiteX105" fmla="*/ 229360 w 1775304"/>
                <a:gd name="connsiteY105" fmla="*/ 334901 h 1128371"/>
                <a:gd name="connsiteX106" fmla="*/ 209802 w 1775304"/>
                <a:gd name="connsiteY106" fmla="*/ 354459 h 1128371"/>
                <a:gd name="connsiteX107" fmla="*/ 191372 w 1775304"/>
                <a:gd name="connsiteY107" fmla="*/ 374469 h 1128371"/>
                <a:gd name="connsiteX108" fmla="*/ 156543 w 1775304"/>
                <a:gd name="connsiteY108" fmla="*/ 415466 h 1128371"/>
                <a:gd name="connsiteX109" fmla="*/ 129612 w 1775304"/>
                <a:gd name="connsiteY109" fmla="*/ 491443 h 1128371"/>
                <a:gd name="connsiteX110" fmla="*/ 107346 w 1775304"/>
                <a:gd name="connsiteY110" fmla="*/ 518825 h 1128371"/>
                <a:gd name="connsiteX111" fmla="*/ 96213 w 1775304"/>
                <a:gd name="connsiteY111" fmla="*/ 532742 h 1128371"/>
                <a:gd name="connsiteX112" fmla="*/ 85455 w 1775304"/>
                <a:gd name="connsiteY112" fmla="*/ 546884 h 1128371"/>
                <a:gd name="connsiteX113" fmla="*/ 73419 w 1775304"/>
                <a:gd name="connsiteY113" fmla="*/ 573589 h 1128371"/>
                <a:gd name="connsiteX114" fmla="*/ 64468 w 1775304"/>
                <a:gd name="connsiteY114" fmla="*/ 598789 h 1128371"/>
                <a:gd name="connsiteX115" fmla="*/ 51755 w 1775304"/>
                <a:gd name="connsiteY115" fmla="*/ 646106 h 1128371"/>
                <a:gd name="connsiteX116" fmla="*/ 49197 w 1775304"/>
                <a:gd name="connsiteY116" fmla="*/ 657690 h 1128371"/>
                <a:gd name="connsiteX117" fmla="*/ 47166 w 1775304"/>
                <a:gd name="connsiteY117" fmla="*/ 669501 h 1128371"/>
                <a:gd name="connsiteX118" fmla="*/ 43029 w 1775304"/>
                <a:gd name="connsiteY118" fmla="*/ 693572 h 1128371"/>
                <a:gd name="connsiteX119" fmla="*/ 39267 w 1775304"/>
                <a:gd name="connsiteY119" fmla="*/ 719074 h 1128371"/>
                <a:gd name="connsiteX120" fmla="*/ 35130 w 1775304"/>
                <a:gd name="connsiteY120" fmla="*/ 746606 h 1128371"/>
                <a:gd name="connsiteX121" fmla="*/ 21740 w 1775304"/>
                <a:gd name="connsiteY121" fmla="*/ 786851 h 1128371"/>
                <a:gd name="connsiteX122" fmla="*/ 15045 w 1775304"/>
                <a:gd name="connsiteY122" fmla="*/ 795352 h 1128371"/>
                <a:gd name="connsiteX123" fmla="*/ 9027 w 1775304"/>
                <a:gd name="connsiteY123" fmla="*/ 772935 h 1128371"/>
                <a:gd name="connsiteX124" fmla="*/ 8199 w 1775304"/>
                <a:gd name="connsiteY124" fmla="*/ 751420 h 1128371"/>
                <a:gd name="connsiteX125" fmla="*/ 5642 w 1775304"/>
                <a:gd name="connsiteY125" fmla="*/ 719675 h 1128371"/>
                <a:gd name="connsiteX126" fmla="*/ 12863 w 1775304"/>
                <a:gd name="connsiteY126" fmla="*/ 686652 h 1128371"/>
                <a:gd name="connsiteX127" fmla="*/ 22041 w 1775304"/>
                <a:gd name="connsiteY127" fmla="*/ 654380 h 1128371"/>
                <a:gd name="connsiteX128" fmla="*/ 30240 w 1775304"/>
                <a:gd name="connsiteY128" fmla="*/ 607591 h 1128371"/>
                <a:gd name="connsiteX129" fmla="*/ 29338 w 1775304"/>
                <a:gd name="connsiteY129" fmla="*/ 567496 h 1128371"/>
                <a:gd name="connsiteX130" fmla="*/ 45812 w 1775304"/>
                <a:gd name="connsiteY130" fmla="*/ 544402 h 1128371"/>
                <a:gd name="connsiteX131" fmla="*/ 62512 w 1775304"/>
                <a:gd name="connsiteY131" fmla="*/ 523715 h 1128371"/>
                <a:gd name="connsiteX132" fmla="*/ 124798 w 1775304"/>
                <a:gd name="connsiteY132" fmla="*/ 404634 h 1128371"/>
                <a:gd name="connsiteX133" fmla="*/ 205213 w 1775304"/>
                <a:gd name="connsiteY133" fmla="*/ 288562 h 1128371"/>
                <a:gd name="connsiteX134" fmla="*/ 230113 w 1775304"/>
                <a:gd name="connsiteY134" fmla="*/ 269004 h 1128371"/>
                <a:gd name="connsiteX135" fmla="*/ 255689 w 1775304"/>
                <a:gd name="connsiteY135" fmla="*/ 250574 h 1128371"/>
                <a:gd name="connsiteX136" fmla="*/ 271787 w 1775304"/>
                <a:gd name="connsiteY136" fmla="*/ 237710 h 1128371"/>
                <a:gd name="connsiteX137" fmla="*/ 282996 w 1775304"/>
                <a:gd name="connsiteY137" fmla="*/ 223192 h 1128371"/>
                <a:gd name="connsiteX138" fmla="*/ 303156 w 1775304"/>
                <a:gd name="connsiteY138" fmla="*/ 203859 h 1128371"/>
                <a:gd name="connsiteX139" fmla="*/ 330989 w 1775304"/>
                <a:gd name="connsiteY139" fmla="*/ 183624 h 1128371"/>
                <a:gd name="connsiteX140" fmla="*/ 387257 w 1775304"/>
                <a:gd name="connsiteY140" fmla="*/ 166548 h 1128371"/>
                <a:gd name="connsiteX141" fmla="*/ 402227 w 1775304"/>
                <a:gd name="connsiteY141" fmla="*/ 158348 h 1128371"/>
                <a:gd name="connsiteX142" fmla="*/ 411931 w 1775304"/>
                <a:gd name="connsiteY142" fmla="*/ 147591 h 1128371"/>
                <a:gd name="connsiteX143" fmla="*/ 421259 w 1775304"/>
                <a:gd name="connsiteY143" fmla="*/ 139392 h 1128371"/>
                <a:gd name="connsiteX144" fmla="*/ 437282 w 1775304"/>
                <a:gd name="connsiteY144" fmla="*/ 127506 h 1128371"/>
                <a:gd name="connsiteX145" fmla="*/ 457668 w 1775304"/>
                <a:gd name="connsiteY145" fmla="*/ 111634 h 1128371"/>
                <a:gd name="connsiteX146" fmla="*/ 468350 w 1775304"/>
                <a:gd name="connsiteY146" fmla="*/ 94708 h 1128371"/>
                <a:gd name="connsiteX147" fmla="*/ 499342 w 1775304"/>
                <a:gd name="connsiteY147" fmla="*/ 79588 h 1128371"/>
                <a:gd name="connsiteX148" fmla="*/ 525295 w 1775304"/>
                <a:gd name="connsiteY148" fmla="*/ 73795 h 1128371"/>
                <a:gd name="connsiteX149" fmla="*/ 552752 w 1775304"/>
                <a:gd name="connsiteY149" fmla="*/ 80340 h 1128371"/>
                <a:gd name="connsiteX150" fmla="*/ 562456 w 1775304"/>
                <a:gd name="connsiteY150" fmla="*/ 70260 h 1128371"/>
                <a:gd name="connsiteX151" fmla="*/ 573815 w 1775304"/>
                <a:gd name="connsiteY151" fmla="*/ 62136 h 1128371"/>
                <a:gd name="connsiteX152" fmla="*/ 598187 w 1775304"/>
                <a:gd name="connsiteY152" fmla="*/ 49046 h 1128371"/>
                <a:gd name="connsiteX153" fmla="*/ 634220 w 1775304"/>
                <a:gd name="connsiteY153" fmla="*/ 27833 h 1128371"/>
                <a:gd name="connsiteX154" fmla="*/ 781209 w 1775304"/>
                <a:gd name="connsiteY154" fmla="*/ 11961 h 1128371"/>
                <a:gd name="connsiteX155" fmla="*/ 818220 w 1775304"/>
                <a:gd name="connsiteY155" fmla="*/ 7823 h 1128371"/>
                <a:gd name="connsiteX156" fmla="*/ 855832 w 1775304"/>
                <a:gd name="connsiteY156" fmla="*/ 5642 h 1128371"/>
                <a:gd name="connsiteX157" fmla="*/ 893896 w 1775304"/>
                <a:gd name="connsiteY157" fmla="*/ 6620 h 1128371"/>
                <a:gd name="connsiteX158" fmla="*/ 932185 w 1775304"/>
                <a:gd name="connsiteY158" fmla="*/ 11509 h 1128371"/>
                <a:gd name="connsiteX159" fmla="*/ 950315 w 1775304"/>
                <a:gd name="connsiteY159" fmla="*/ 32422 h 1128371"/>
                <a:gd name="connsiteX160" fmla="*/ 975214 w 1775304"/>
                <a:gd name="connsiteY160" fmla="*/ 30842 h 1128371"/>
                <a:gd name="connsiteX161" fmla="*/ 987927 w 1775304"/>
                <a:gd name="connsiteY161" fmla="*/ 29789 h 1128371"/>
                <a:gd name="connsiteX162" fmla="*/ 1000640 w 1775304"/>
                <a:gd name="connsiteY162" fmla="*/ 29187 h 1128371"/>
                <a:gd name="connsiteX163" fmla="*/ 1021628 w 1775304"/>
                <a:gd name="connsiteY163" fmla="*/ 27156 h 1128371"/>
                <a:gd name="connsiteX164" fmla="*/ 1032234 w 1775304"/>
                <a:gd name="connsiteY164" fmla="*/ 26404 h 1128371"/>
                <a:gd name="connsiteX165" fmla="*/ 1042390 w 1775304"/>
                <a:gd name="connsiteY165" fmla="*/ 26253 h 1128371"/>
                <a:gd name="connsiteX166" fmla="*/ 1087825 w 1775304"/>
                <a:gd name="connsiteY166" fmla="*/ 47542 h 1128371"/>
                <a:gd name="connsiteX167" fmla="*/ 1108738 w 1775304"/>
                <a:gd name="connsiteY167" fmla="*/ 49874 h 1128371"/>
                <a:gd name="connsiteX168" fmla="*/ 1128898 w 1775304"/>
                <a:gd name="connsiteY168" fmla="*/ 50100 h 1128371"/>
                <a:gd name="connsiteX169" fmla="*/ 1166736 w 1775304"/>
                <a:gd name="connsiteY169" fmla="*/ 54463 h 1128371"/>
                <a:gd name="connsiteX170" fmla="*/ 1198782 w 1775304"/>
                <a:gd name="connsiteY170" fmla="*/ 81167 h 1128371"/>
                <a:gd name="connsiteX171" fmla="*/ 1233762 w 1775304"/>
                <a:gd name="connsiteY171" fmla="*/ 94332 h 1128371"/>
                <a:gd name="connsiteX172" fmla="*/ 1248355 w 1775304"/>
                <a:gd name="connsiteY172" fmla="*/ 87938 h 1128371"/>
                <a:gd name="connsiteX173" fmla="*/ 1274834 w 1775304"/>
                <a:gd name="connsiteY173" fmla="*/ 103058 h 1128371"/>
                <a:gd name="connsiteX174" fmla="*/ 1277016 w 1775304"/>
                <a:gd name="connsiteY174" fmla="*/ 125400 h 1128371"/>
                <a:gd name="connsiteX175" fmla="*/ 1317261 w 1775304"/>
                <a:gd name="connsiteY175" fmla="*/ 144055 h 1128371"/>
                <a:gd name="connsiteX176" fmla="*/ 1353745 w 1775304"/>
                <a:gd name="connsiteY176" fmla="*/ 151804 h 1128371"/>
                <a:gd name="connsiteX177" fmla="*/ 1385340 w 1775304"/>
                <a:gd name="connsiteY177" fmla="*/ 177455 h 1128371"/>
                <a:gd name="connsiteX178" fmla="*/ 1415505 w 1775304"/>
                <a:gd name="connsiteY178" fmla="*/ 204461 h 1128371"/>
                <a:gd name="connsiteX179" fmla="*/ 1434762 w 1775304"/>
                <a:gd name="connsiteY179" fmla="*/ 223718 h 1128371"/>
                <a:gd name="connsiteX180" fmla="*/ 1453343 w 1775304"/>
                <a:gd name="connsiteY180" fmla="*/ 243277 h 1128371"/>
                <a:gd name="connsiteX181" fmla="*/ 1487720 w 1775304"/>
                <a:gd name="connsiteY181" fmla="*/ 283974 h 1128371"/>
                <a:gd name="connsiteX182" fmla="*/ 1503894 w 1775304"/>
                <a:gd name="connsiteY182" fmla="*/ 304735 h 1128371"/>
                <a:gd name="connsiteX183" fmla="*/ 1519014 w 1775304"/>
                <a:gd name="connsiteY183" fmla="*/ 326099 h 1128371"/>
                <a:gd name="connsiteX184" fmla="*/ 1526461 w 1775304"/>
                <a:gd name="connsiteY184" fmla="*/ 336781 h 1128371"/>
                <a:gd name="connsiteX185" fmla="*/ 1533457 w 1775304"/>
                <a:gd name="connsiteY185" fmla="*/ 347764 h 1128371"/>
                <a:gd name="connsiteX186" fmla="*/ 1547298 w 1775304"/>
                <a:gd name="connsiteY186" fmla="*/ 369654 h 1128371"/>
                <a:gd name="connsiteX187" fmla="*/ 1566330 w 1775304"/>
                <a:gd name="connsiteY187" fmla="*/ 391695 h 1128371"/>
                <a:gd name="connsiteX188" fmla="*/ 1582429 w 1775304"/>
                <a:gd name="connsiteY188" fmla="*/ 393125 h 1128371"/>
                <a:gd name="connsiteX189" fmla="*/ 1597699 w 1775304"/>
                <a:gd name="connsiteY189" fmla="*/ 418626 h 1128371"/>
                <a:gd name="connsiteX190" fmla="*/ 1592508 w 1775304"/>
                <a:gd name="connsiteY190" fmla="*/ 428856 h 1128371"/>
                <a:gd name="connsiteX191" fmla="*/ 1605071 w 1775304"/>
                <a:gd name="connsiteY191" fmla="*/ 446008 h 1128371"/>
                <a:gd name="connsiteX192" fmla="*/ 1616054 w 1775304"/>
                <a:gd name="connsiteY192" fmla="*/ 460376 h 1128371"/>
                <a:gd name="connsiteX193" fmla="*/ 1635311 w 1775304"/>
                <a:gd name="connsiteY193" fmla="*/ 498740 h 1128371"/>
                <a:gd name="connsiteX194" fmla="*/ 1629594 w 1775304"/>
                <a:gd name="connsiteY194" fmla="*/ 510400 h 1128371"/>
                <a:gd name="connsiteX195" fmla="*/ 1625156 w 1775304"/>
                <a:gd name="connsiteY195" fmla="*/ 524467 h 1128371"/>
                <a:gd name="connsiteX196" fmla="*/ 1682402 w 1775304"/>
                <a:gd name="connsiteY196" fmla="*/ 673488 h 1128371"/>
                <a:gd name="connsiteX197" fmla="*/ 1704594 w 1775304"/>
                <a:gd name="connsiteY197" fmla="*/ 838907 h 1128371"/>
                <a:gd name="connsiteX198" fmla="*/ 1717683 w 1775304"/>
                <a:gd name="connsiteY198" fmla="*/ 782714 h 1128371"/>
                <a:gd name="connsiteX199" fmla="*/ 1719413 w 1775304"/>
                <a:gd name="connsiteY199" fmla="*/ 751345 h 1128371"/>
                <a:gd name="connsiteX200" fmla="*/ 1719337 w 1775304"/>
                <a:gd name="connsiteY200" fmla="*/ 735322 h 1128371"/>
                <a:gd name="connsiteX201" fmla="*/ 1718209 w 1775304"/>
                <a:gd name="connsiteY201" fmla="*/ 719299 h 1128371"/>
                <a:gd name="connsiteX202" fmla="*/ 1707903 w 1775304"/>
                <a:gd name="connsiteY202" fmla="*/ 657540 h 1128371"/>
                <a:gd name="connsiteX203" fmla="*/ 1699177 w 1775304"/>
                <a:gd name="connsiteY203" fmla="*/ 630158 h 1128371"/>
                <a:gd name="connsiteX204" fmla="*/ 1694438 w 1775304"/>
                <a:gd name="connsiteY204" fmla="*/ 617671 h 1128371"/>
                <a:gd name="connsiteX205" fmla="*/ 1689173 w 1775304"/>
                <a:gd name="connsiteY205" fmla="*/ 606312 h 1128371"/>
                <a:gd name="connsiteX206" fmla="*/ 1685336 w 1775304"/>
                <a:gd name="connsiteY206" fmla="*/ 583443 h 1128371"/>
                <a:gd name="connsiteX207" fmla="*/ 1686013 w 1775304"/>
                <a:gd name="connsiteY207" fmla="*/ 563208 h 1128371"/>
                <a:gd name="connsiteX208" fmla="*/ 1672999 w 1775304"/>
                <a:gd name="connsiteY208" fmla="*/ 539437 h 1128371"/>
                <a:gd name="connsiteX209" fmla="*/ 1660888 w 1775304"/>
                <a:gd name="connsiteY209" fmla="*/ 514161 h 1128371"/>
                <a:gd name="connsiteX210" fmla="*/ 1637794 w 1775304"/>
                <a:gd name="connsiteY210" fmla="*/ 460526 h 1128371"/>
                <a:gd name="connsiteX211" fmla="*/ 1625156 w 1775304"/>
                <a:gd name="connsiteY211" fmla="*/ 433596 h 1128371"/>
                <a:gd name="connsiteX212" fmla="*/ 1618612 w 1775304"/>
                <a:gd name="connsiteY212" fmla="*/ 420281 h 1128371"/>
                <a:gd name="connsiteX213" fmla="*/ 1611465 w 1775304"/>
                <a:gd name="connsiteY213" fmla="*/ 407342 h 1128371"/>
                <a:gd name="connsiteX214" fmla="*/ 1596270 w 1775304"/>
                <a:gd name="connsiteY214" fmla="*/ 382443 h 1128371"/>
                <a:gd name="connsiteX215" fmla="*/ 1579043 w 1775304"/>
                <a:gd name="connsiteY215" fmla="*/ 360026 h 1128371"/>
                <a:gd name="connsiteX216" fmla="*/ 1562795 w 1775304"/>
                <a:gd name="connsiteY216" fmla="*/ 338963 h 1128371"/>
                <a:gd name="connsiteX217" fmla="*/ 1544966 w 1775304"/>
                <a:gd name="connsiteY217" fmla="*/ 315869 h 1128371"/>
                <a:gd name="connsiteX218" fmla="*/ 1525559 w 1775304"/>
                <a:gd name="connsiteY218" fmla="*/ 292173 h 1128371"/>
                <a:gd name="connsiteX219" fmla="*/ 1504947 w 1775304"/>
                <a:gd name="connsiteY219" fmla="*/ 268853 h 1128371"/>
                <a:gd name="connsiteX220" fmla="*/ 1462821 w 1775304"/>
                <a:gd name="connsiteY220" fmla="*/ 227254 h 1128371"/>
                <a:gd name="connsiteX221" fmla="*/ 1424005 w 1775304"/>
                <a:gd name="connsiteY221" fmla="*/ 199195 h 1128371"/>
                <a:gd name="connsiteX222" fmla="*/ 1407832 w 1775304"/>
                <a:gd name="connsiteY222" fmla="*/ 178809 h 1128371"/>
                <a:gd name="connsiteX223" fmla="*/ 1399106 w 1775304"/>
                <a:gd name="connsiteY223" fmla="*/ 168127 h 1128371"/>
                <a:gd name="connsiteX224" fmla="*/ 1389853 w 1775304"/>
                <a:gd name="connsiteY224" fmla="*/ 157746 h 1128371"/>
                <a:gd name="connsiteX225" fmla="*/ 1400009 w 1775304"/>
                <a:gd name="connsiteY225" fmla="*/ 130816 h 1128371"/>
                <a:gd name="connsiteX226" fmla="*/ 1417160 w 1775304"/>
                <a:gd name="connsiteY226" fmla="*/ 141347 h 1128371"/>
                <a:gd name="connsiteX227" fmla="*/ 1433333 w 1775304"/>
                <a:gd name="connsiteY227" fmla="*/ 152481 h 1128371"/>
                <a:gd name="connsiteX228" fmla="*/ 1465078 w 1775304"/>
                <a:gd name="connsiteY228" fmla="*/ 176026 h 1128371"/>
                <a:gd name="connsiteX229" fmla="*/ 1481778 w 1775304"/>
                <a:gd name="connsiteY229" fmla="*/ 181141 h 1128371"/>
                <a:gd name="connsiteX230" fmla="*/ 1499004 w 1775304"/>
                <a:gd name="connsiteY230" fmla="*/ 196713 h 1128371"/>
                <a:gd name="connsiteX231" fmla="*/ 1531652 w 1775304"/>
                <a:gd name="connsiteY231" fmla="*/ 234852 h 1128371"/>
                <a:gd name="connsiteX232" fmla="*/ 1561591 w 1775304"/>
                <a:gd name="connsiteY232" fmla="*/ 272088 h 1128371"/>
                <a:gd name="connsiteX233" fmla="*/ 1575884 w 1775304"/>
                <a:gd name="connsiteY233" fmla="*/ 291120 h 1128371"/>
                <a:gd name="connsiteX234" fmla="*/ 1589424 w 1775304"/>
                <a:gd name="connsiteY234" fmla="*/ 310678 h 1128371"/>
                <a:gd name="connsiteX235" fmla="*/ 1613120 w 1775304"/>
                <a:gd name="connsiteY235" fmla="*/ 325874 h 1128371"/>
                <a:gd name="connsiteX236" fmla="*/ 1634333 w 1775304"/>
                <a:gd name="connsiteY236" fmla="*/ 345658 h 1128371"/>
                <a:gd name="connsiteX237" fmla="*/ 1669689 w 1775304"/>
                <a:gd name="connsiteY237" fmla="*/ 431565 h 1128371"/>
                <a:gd name="connsiteX238" fmla="*/ 1730471 w 1775304"/>
                <a:gd name="connsiteY238" fmla="*/ 571934 h 1128371"/>
                <a:gd name="connsiteX239" fmla="*/ 1763871 w 1775304"/>
                <a:gd name="connsiteY239" fmla="*/ 720653 h 1128371"/>
                <a:gd name="connsiteX240" fmla="*/ 1766278 w 1775304"/>
                <a:gd name="connsiteY240" fmla="*/ 746681 h 1128371"/>
                <a:gd name="connsiteX241" fmla="*/ 1768384 w 1775304"/>
                <a:gd name="connsiteY241" fmla="*/ 769925 h 1128371"/>
                <a:gd name="connsiteX242" fmla="*/ 1771393 w 1775304"/>
                <a:gd name="connsiteY242" fmla="*/ 809644 h 1128371"/>
                <a:gd name="connsiteX243" fmla="*/ 1772672 w 1775304"/>
                <a:gd name="connsiteY243" fmla="*/ 826871 h 1128371"/>
                <a:gd name="connsiteX244" fmla="*/ 1773725 w 1775304"/>
                <a:gd name="connsiteY244" fmla="*/ 842818 h 1128371"/>
                <a:gd name="connsiteX245" fmla="*/ 1775681 w 1775304"/>
                <a:gd name="connsiteY245" fmla="*/ 872382 h 1128371"/>
                <a:gd name="connsiteX246" fmla="*/ 1772145 w 1775304"/>
                <a:gd name="connsiteY246" fmla="*/ 903751 h 1128371"/>
                <a:gd name="connsiteX247" fmla="*/ 1766955 w 1775304"/>
                <a:gd name="connsiteY247" fmla="*/ 934893 h 1128371"/>
                <a:gd name="connsiteX248" fmla="*/ 1764171 w 1775304"/>
                <a:gd name="connsiteY248" fmla="*/ 950465 h 1128371"/>
                <a:gd name="connsiteX249" fmla="*/ 1760636 w 1775304"/>
                <a:gd name="connsiteY249" fmla="*/ 965961 h 1128371"/>
                <a:gd name="connsiteX250" fmla="*/ 1753188 w 1775304"/>
                <a:gd name="connsiteY250" fmla="*/ 997104 h 1128371"/>
                <a:gd name="connsiteX251" fmla="*/ 1741077 w 1775304"/>
                <a:gd name="connsiteY251" fmla="*/ 990635 h 1128371"/>
                <a:gd name="connsiteX252" fmla="*/ 1738745 w 1775304"/>
                <a:gd name="connsiteY252" fmla="*/ 965359 h 1128371"/>
                <a:gd name="connsiteX253" fmla="*/ 1735887 w 1775304"/>
                <a:gd name="connsiteY253" fmla="*/ 940310 h 1128371"/>
                <a:gd name="connsiteX254" fmla="*/ 1719939 w 1775304"/>
                <a:gd name="connsiteY254" fmla="*/ 953624 h 1128371"/>
                <a:gd name="connsiteX255" fmla="*/ 1712041 w 1775304"/>
                <a:gd name="connsiteY255" fmla="*/ 995374 h 1128371"/>
                <a:gd name="connsiteX256" fmla="*/ 1710311 w 1775304"/>
                <a:gd name="connsiteY256" fmla="*/ 1002370 h 1128371"/>
                <a:gd name="connsiteX257" fmla="*/ 1697372 w 1775304"/>
                <a:gd name="connsiteY257" fmla="*/ 1031783 h 1128371"/>
                <a:gd name="connsiteX258" fmla="*/ 1688345 w 1775304"/>
                <a:gd name="connsiteY258" fmla="*/ 1052320 h 1128371"/>
                <a:gd name="connsiteX259" fmla="*/ 1678566 w 1775304"/>
                <a:gd name="connsiteY259" fmla="*/ 1079250 h 1128371"/>
                <a:gd name="connsiteX260" fmla="*/ 1657954 w 1775304"/>
                <a:gd name="connsiteY260" fmla="*/ 1124460 h 1128371"/>
                <a:gd name="connsiteX261" fmla="*/ 1635838 w 1775304"/>
                <a:gd name="connsiteY261" fmla="*/ 1118969 h 1128371"/>
                <a:gd name="connsiteX262" fmla="*/ 1612895 w 1775304"/>
                <a:gd name="connsiteY262" fmla="*/ 1103096 h 1128371"/>
                <a:gd name="connsiteX263" fmla="*/ 1619138 w 1775304"/>
                <a:gd name="connsiteY263" fmla="*/ 1079400 h 1128371"/>
                <a:gd name="connsiteX264" fmla="*/ 1625156 w 1775304"/>
                <a:gd name="connsiteY264" fmla="*/ 1055704 h 112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1775304" h="1128371">
                  <a:moveTo>
                    <a:pt x="1625156" y="1055704"/>
                  </a:moveTo>
                  <a:cubicBezTo>
                    <a:pt x="1633205" y="1045625"/>
                    <a:pt x="1641254" y="1035319"/>
                    <a:pt x="1648551" y="1024411"/>
                  </a:cubicBezTo>
                  <a:cubicBezTo>
                    <a:pt x="1653591" y="1015008"/>
                    <a:pt x="1653817" y="1006808"/>
                    <a:pt x="1653366" y="998684"/>
                  </a:cubicBezTo>
                  <a:cubicBezTo>
                    <a:pt x="1652839" y="990560"/>
                    <a:pt x="1651710" y="982586"/>
                    <a:pt x="1652463" y="973108"/>
                  </a:cubicBezTo>
                  <a:cubicBezTo>
                    <a:pt x="1650658" y="957912"/>
                    <a:pt x="1649303" y="943018"/>
                    <a:pt x="1646445" y="928048"/>
                  </a:cubicBezTo>
                  <a:cubicBezTo>
                    <a:pt x="1641329" y="924212"/>
                    <a:pt x="1636440" y="918946"/>
                    <a:pt x="1630347" y="914959"/>
                  </a:cubicBezTo>
                  <a:cubicBezTo>
                    <a:pt x="1631400" y="911123"/>
                    <a:pt x="1632453" y="907211"/>
                    <a:pt x="1633506" y="903374"/>
                  </a:cubicBezTo>
                  <a:cubicBezTo>
                    <a:pt x="1634333" y="899538"/>
                    <a:pt x="1635161" y="895626"/>
                    <a:pt x="1635989" y="891865"/>
                  </a:cubicBezTo>
                  <a:cubicBezTo>
                    <a:pt x="1637568" y="884267"/>
                    <a:pt x="1639073" y="876745"/>
                    <a:pt x="1640201" y="869523"/>
                  </a:cubicBezTo>
                  <a:cubicBezTo>
                    <a:pt x="1648250" y="865235"/>
                    <a:pt x="1655773" y="862527"/>
                    <a:pt x="1663521" y="859744"/>
                  </a:cubicBezTo>
                  <a:cubicBezTo>
                    <a:pt x="1665477" y="851394"/>
                    <a:pt x="1666831" y="843646"/>
                    <a:pt x="1667809" y="836575"/>
                  </a:cubicBezTo>
                  <a:cubicBezTo>
                    <a:pt x="1668260" y="833039"/>
                    <a:pt x="1668636" y="829654"/>
                    <a:pt x="1668937" y="826419"/>
                  </a:cubicBezTo>
                  <a:cubicBezTo>
                    <a:pt x="1669087" y="823185"/>
                    <a:pt x="1669087" y="820101"/>
                    <a:pt x="1669012" y="817167"/>
                  </a:cubicBezTo>
                  <a:cubicBezTo>
                    <a:pt x="1668787" y="805432"/>
                    <a:pt x="1667207" y="795878"/>
                    <a:pt x="1665101" y="787453"/>
                  </a:cubicBezTo>
                  <a:cubicBezTo>
                    <a:pt x="1662618" y="779178"/>
                    <a:pt x="1659609" y="772032"/>
                    <a:pt x="1656751" y="765036"/>
                  </a:cubicBezTo>
                  <a:cubicBezTo>
                    <a:pt x="1653892" y="758115"/>
                    <a:pt x="1651410" y="751195"/>
                    <a:pt x="1649078" y="743522"/>
                  </a:cubicBezTo>
                  <a:cubicBezTo>
                    <a:pt x="1648551" y="738482"/>
                    <a:pt x="1648024" y="733442"/>
                    <a:pt x="1647348" y="726671"/>
                  </a:cubicBezTo>
                  <a:cubicBezTo>
                    <a:pt x="1646896" y="720804"/>
                    <a:pt x="1646821" y="714861"/>
                    <a:pt x="1646219" y="709069"/>
                  </a:cubicBezTo>
                  <a:cubicBezTo>
                    <a:pt x="1645692" y="703201"/>
                    <a:pt x="1645091" y="697258"/>
                    <a:pt x="1644564" y="691316"/>
                  </a:cubicBezTo>
                  <a:cubicBezTo>
                    <a:pt x="1643962" y="685373"/>
                    <a:pt x="1643511" y="679280"/>
                    <a:pt x="1642759" y="673187"/>
                  </a:cubicBezTo>
                  <a:cubicBezTo>
                    <a:pt x="1641781" y="667093"/>
                    <a:pt x="1640878" y="660925"/>
                    <a:pt x="1639825" y="654681"/>
                  </a:cubicBezTo>
                  <a:cubicBezTo>
                    <a:pt x="1638321" y="649641"/>
                    <a:pt x="1636440" y="644150"/>
                    <a:pt x="1634635" y="638658"/>
                  </a:cubicBezTo>
                  <a:cubicBezTo>
                    <a:pt x="1632603" y="633242"/>
                    <a:pt x="1630572" y="627826"/>
                    <a:pt x="1628767" y="622861"/>
                  </a:cubicBezTo>
                  <a:cubicBezTo>
                    <a:pt x="1625608" y="614586"/>
                    <a:pt x="1622824" y="606613"/>
                    <a:pt x="1619665" y="598789"/>
                  </a:cubicBezTo>
                  <a:cubicBezTo>
                    <a:pt x="1616430" y="591041"/>
                    <a:pt x="1613346" y="583293"/>
                    <a:pt x="1610261" y="575093"/>
                  </a:cubicBezTo>
                  <a:cubicBezTo>
                    <a:pt x="1608757" y="570204"/>
                    <a:pt x="1607328" y="565239"/>
                    <a:pt x="1605523" y="560425"/>
                  </a:cubicBezTo>
                  <a:cubicBezTo>
                    <a:pt x="1599655" y="544326"/>
                    <a:pt x="1594088" y="527928"/>
                    <a:pt x="1587769" y="513635"/>
                  </a:cubicBezTo>
                  <a:cubicBezTo>
                    <a:pt x="1585137" y="507241"/>
                    <a:pt x="1583105" y="502501"/>
                    <a:pt x="1581149" y="497687"/>
                  </a:cubicBezTo>
                  <a:cubicBezTo>
                    <a:pt x="1576486" y="489036"/>
                    <a:pt x="1571370" y="480761"/>
                    <a:pt x="1566706" y="472186"/>
                  </a:cubicBezTo>
                  <a:cubicBezTo>
                    <a:pt x="1564299" y="467973"/>
                    <a:pt x="1561967" y="463685"/>
                    <a:pt x="1559410" y="459473"/>
                  </a:cubicBezTo>
                  <a:cubicBezTo>
                    <a:pt x="1556777" y="455411"/>
                    <a:pt x="1554069" y="451273"/>
                    <a:pt x="1551436" y="447136"/>
                  </a:cubicBezTo>
                  <a:cubicBezTo>
                    <a:pt x="1548126" y="440968"/>
                    <a:pt x="1545644" y="436379"/>
                    <a:pt x="1543236" y="431790"/>
                  </a:cubicBezTo>
                  <a:cubicBezTo>
                    <a:pt x="1538948" y="425020"/>
                    <a:pt x="1533984" y="418776"/>
                    <a:pt x="1529395" y="412382"/>
                  </a:cubicBezTo>
                  <a:cubicBezTo>
                    <a:pt x="1524656" y="406063"/>
                    <a:pt x="1520218" y="399594"/>
                    <a:pt x="1515328" y="393501"/>
                  </a:cubicBezTo>
                  <a:cubicBezTo>
                    <a:pt x="1510363" y="387408"/>
                    <a:pt x="1505323" y="381390"/>
                    <a:pt x="1500358" y="375221"/>
                  </a:cubicBezTo>
                  <a:cubicBezTo>
                    <a:pt x="1497801" y="372212"/>
                    <a:pt x="1495243" y="369128"/>
                    <a:pt x="1492686" y="366044"/>
                  </a:cubicBezTo>
                  <a:cubicBezTo>
                    <a:pt x="1489977" y="363110"/>
                    <a:pt x="1487269" y="360176"/>
                    <a:pt x="1484486" y="357167"/>
                  </a:cubicBezTo>
                  <a:cubicBezTo>
                    <a:pt x="1480499" y="353331"/>
                    <a:pt x="1475609" y="349870"/>
                    <a:pt x="1471622" y="346109"/>
                  </a:cubicBezTo>
                  <a:cubicBezTo>
                    <a:pt x="1466582" y="338963"/>
                    <a:pt x="1461016" y="332343"/>
                    <a:pt x="1455524" y="325573"/>
                  </a:cubicBezTo>
                  <a:cubicBezTo>
                    <a:pt x="1453117" y="321134"/>
                    <a:pt x="1451613" y="316245"/>
                    <a:pt x="1449130" y="311731"/>
                  </a:cubicBezTo>
                  <a:cubicBezTo>
                    <a:pt x="1444993" y="303682"/>
                    <a:pt x="1439727" y="295934"/>
                    <a:pt x="1434461" y="288261"/>
                  </a:cubicBezTo>
                  <a:cubicBezTo>
                    <a:pt x="1429120" y="280739"/>
                    <a:pt x="1423855" y="273367"/>
                    <a:pt x="1418137" y="268101"/>
                  </a:cubicBezTo>
                  <a:cubicBezTo>
                    <a:pt x="1406854" y="257193"/>
                    <a:pt x="1396323" y="251928"/>
                    <a:pt x="1389101" y="259300"/>
                  </a:cubicBezTo>
                  <a:cubicBezTo>
                    <a:pt x="1381729" y="251777"/>
                    <a:pt x="1372476" y="243728"/>
                    <a:pt x="1364728" y="236582"/>
                  </a:cubicBezTo>
                  <a:cubicBezTo>
                    <a:pt x="1362020" y="233723"/>
                    <a:pt x="1359236" y="230790"/>
                    <a:pt x="1356453" y="227856"/>
                  </a:cubicBezTo>
                  <a:cubicBezTo>
                    <a:pt x="1353595" y="224922"/>
                    <a:pt x="1350661" y="221988"/>
                    <a:pt x="1347652" y="219055"/>
                  </a:cubicBezTo>
                  <a:cubicBezTo>
                    <a:pt x="1341709" y="212961"/>
                    <a:pt x="1335691" y="206793"/>
                    <a:pt x="1329598" y="200549"/>
                  </a:cubicBezTo>
                  <a:cubicBezTo>
                    <a:pt x="1321624" y="199045"/>
                    <a:pt x="1313725" y="196863"/>
                    <a:pt x="1306128" y="194005"/>
                  </a:cubicBezTo>
                  <a:cubicBezTo>
                    <a:pt x="1298455" y="191297"/>
                    <a:pt x="1291309" y="187610"/>
                    <a:pt x="1283861" y="184526"/>
                  </a:cubicBezTo>
                  <a:cubicBezTo>
                    <a:pt x="1276564" y="181292"/>
                    <a:pt x="1269418" y="177982"/>
                    <a:pt x="1262573" y="174822"/>
                  </a:cubicBezTo>
                  <a:cubicBezTo>
                    <a:pt x="1259112" y="173243"/>
                    <a:pt x="1255803" y="171738"/>
                    <a:pt x="1252493" y="170309"/>
                  </a:cubicBezTo>
                  <a:cubicBezTo>
                    <a:pt x="1249107" y="169030"/>
                    <a:pt x="1245798" y="167902"/>
                    <a:pt x="1242563" y="166924"/>
                  </a:cubicBezTo>
                  <a:cubicBezTo>
                    <a:pt x="1241059" y="166021"/>
                    <a:pt x="1238049" y="164216"/>
                    <a:pt x="1236545" y="163313"/>
                  </a:cubicBezTo>
                  <a:cubicBezTo>
                    <a:pt x="1226014" y="156919"/>
                    <a:pt x="1217137" y="151277"/>
                    <a:pt x="1206229" y="145635"/>
                  </a:cubicBezTo>
                  <a:cubicBezTo>
                    <a:pt x="1201415" y="140821"/>
                    <a:pt x="1196676" y="135856"/>
                    <a:pt x="1191937" y="130816"/>
                  </a:cubicBezTo>
                  <a:cubicBezTo>
                    <a:pt x="1189605" y="128258"/>
                    <a:pt x="1187198" y="125701"/>
                    <a:pt x="1184866" y="123143"/>
                  </a:cubicBezTo>
                  <a:lnTo>
                    <a:pt x="1177644" y="115771"/>
                  </a:lnTo>
                  <a:cubicBezTo>
                    <a:pt x="1170272" y="112311"/>
                    <a:pt x="1162599" y="108624"/>
                    <a:pt x="1154851" y="104938"/>
                  </a:cubicBezTo>
                  <a:cubicBezTo>
                    <a:pt x="1147178" y="101102"/>
                    <a:pt x="1139129" y="98168"/>
                    <a:pt x="1131682" y="94934"/>
                  </a:cubicBezTo>
                  <a:cubicBezTo>
                    <a:pt x="1122203" y="98695"/>
                    <a:pt x="1106481" y="97190"/>
                    <a:pt x="1094671" y="93956"/>
                  </a:cubicBezTo>
                  <a:cubicBezTo>
                    <a:pt x="1082936" y="90495"/>
                    <a:pt x="1075263" y="84026"/>
                    <a:pt x="1082635" y="76203"/>
                  </a:cubicBezTo>
                  <a:cubicBezTo>
                    <a:pt x="1073984" y="76353"/>
                    <a:pt x="1066387" y="75751"/>
                    <a:pt x="1059391" y="75074"/>
                  </a:cubicBezTo>
                  <a:cubicBezTo>
                    <a:pt x="1052470" y="74247"/>
                    <a:pt x="1046301" y="72893"/>
                    <a:pt x="1040660" y="71238"/>
                  </a:cubicBezTo>
                  <a:cubicBezTo>
                    <a:pt x="1035018" y="69583"/>
                    <a:pt x="1029978" y="67476"/>
                    <a:pt x="1025314" y="65521"/>
                  </a:cubicBezTo>
                  <a:cubicBezTo>
                    <a:pt x="1020574" y="63715"/>
                    <a:pt x="1016287" y="61759"/>
                    <a:pt x="1012225" y="60029"/>
                  </a:cubicBezTo>
                  <a:cubicBezTo>
                    <a:pt x="1006658" y="59127"/>
                    <a:pt x="1000565" y="58374"/>
                    <a:pt x="994396" y="57697"/>
                  </a:cubicBezTo>
                  <a:cubicBezTo>
                    <a:pt x="991312" y="57396"/>
                    <a:pt x="988228" y="57096"/>
                    <a:pt x="985219" y="56795"/>
                  </a:cubicBezTo>
                  <a:cubicBezTo>
                    <a:pt x="982135" y="56644"/>
                    <a:pt x="979126" y="56569"/>
                    <a:pt x="976267" y="56419"/>
                  </a:cubicBezTo>
                  <a:cubicBezTo>
                    <a:pt x="966939" y="63264"/>
                    <a:pt x="956182" y="63790"/>
                    <a:pt x="945575" y="63189"/>
                  </a:cubicBezTo>
                  <a:cubicBezTo>
                    <a:pt x="935044" y="62737"/>
                    <a:pt x="924663" y="61759"/>
                    <a:pt x="916915" y="64317"/>
                  </a:cubicBezTo>
                  <a:cubicBezTo>
                    <a:pt x="911123" y="63490"/>
                    <a:pt x="905481" y="62737"/>
                    <a:pt x="899839" y="61910"/>
                  </a:cubicBezTo>
                  <a:cubicBezTo>
                    <a:pt x="894197" y="61383"/>
                    <a:pt x="888630" y="60857"/>
                    <a:pt x="882989" y="60330"/>
                  </a:cubicBezTo>
                  <a:cubicBezTo>
                    <a:pt x="877347" y="59804"/>
                    <a:pt x="871780" y="59352"/>
                    <a:pt x="866138" y="58826"/>
                  </a:cubicBezTo>
                  <a:cubicBezTo>
                    <a:pt x="863280" y="58600"/>
                    <a:pt x="860421" y="58299"/>
                    <a:pt x="857563" y="58073"/>
                  </a:cubicBezTo>
                  <a:cubicBezTo>
                    <a:pt x="854704" y="57923"/>
                    <a:pt x="851770" y="57848"/>
                    <a:pt x="848836" y="57697"/>
                  </a:cubicBezTo>
                  <a:cubicBezTo>
                    <a:pt x="839208" y="53485"/>
                    <a:pt x="827397" y="50250"/>
                    <a:pt x="817167" y="47015"/>
                  </a:cubicBezTo>
                  <a:cubicBezTo>
                    <a:pt x="809343" y="54989"/>
                    <a:pt x="795652" y="59202"/>
                    <a:pt x="783767" y="60481"/>
                  </a:cubicBezTo>
                  <a:cubicBezTo>
                    <a:pt x="780833" y="60782"/>
                    <a:pt x="777975" y="60932"/>
                    <a:pt x="775342" y="60932"/>
                  </a:cubicBezTo>
                  <a:cubicBezTo>
                    <a:pt x="772709" y="61007"/>
                    <a:pt x="770377" y="61007"/>
                    <a:pt x="768346" y="60782"/>
                  </a:cubicBezTo>
                  <a:cubicBezTo>
                    <a:pt x="764359" y="60330"/>
                    <a:pt x="761801" y="59277"/>
                    <a:pt x="761651" y="57622"/>
                  </a:cubicBezTo>
                  <a:cubicBezTo>
                    <a:pt x="754204" y="50476"/>
                    <a:pt x="750217" y="43254"/>
                    <a:pt x="763757" y="48069"/>
                  </a:cubicBezTo>
                  <a:cubicBezTo>
                    <a:pt x="744424" y="49197"/>
                    <a:pt x="728251" y="49648"/>
                    <a:pt x="717118" y="52131"/>
                  </a:cubicBezTo>
                  <a:cubicBezTo>
                    <a:pt x="705909" y="54312"/>
                    <a:pt x="699515" y="57396"/>
                    <a:pt x="699590" y="63113"/>
                  </a:cubicBezTo>
                  <a:cubicBezTo>
                    <a:pt x="693046" y="64467"/>
                    <a:pt x="686652" y="66273"/>
                    <a:pt x="680182" y="68003"/>
                  </a:cubicBezTo>
                  <a:cubicBezTo>
                    <a:pt x="673713" y="69733"/>
                    <a:pt x="667244" y="71539"/>
                    <a:pt x="660699" y="73269"/>
                  </a:cubicBezTo>
                  <a:cubicBezTo>
                    <a:pt x="654155" y="74924"/>
                    <a:pt x="647610" y="77030"/>
                    <a:pt x="641066" y="79136"/>
                  </a:cubicBezTo>
                  <a:cubicBezTo>
                    <a:pt x="634446" y="81243"/>
                    <a:pt x="627826" y="83349"/>
                    <a:pt x="621056" y="85531"/>
                  </a:cubicBezTo>
                  <a:cubicBezTo>
                    <a:pt x="612932" y="86584"/>
                    <a:pt x="604582" y="88239"/>
                    <a:pt x="595855" y="89743"/>
                  </a:cubicBezTo>
                  <a:cubicBezTo>
                    <a:pt x="587205" y="91323"/>
                    <a:pt x="578178" y="92827"/>
                    <a:pt x="569226" y="94934"/>
                  </a:cubicBezTo>
                  <a:cubicBezTo>
                    <a:pt x="569301" y="98845"/>
                    <a:pt x="569376" y="103660"/>
                    <a:pt x="569451" y="108700"/>
                  </a:cubicBezTo>
                  <a:cubicBezTo>
                    <a:pt x="553805" y="113665"/>
                    <a:pt x="536202" y="118855"/>
                    <a:pt x="520856" y="124873"/>
                  </a:cubicBezTo>
                  <a:cubicBezTo>
                    <a:pt x="514387" y="126829"/>
                    <a:pt x="507918" y="128709"/>
                    <a:pt x="501599" y="130665"/>
                  </a:cubicBezTo>
                  <a:cubicBezTo>
                    <a:pt x="495205" y="132621"/>
                    <a:pt x="489111" y="135028"/>
                    <a:pt x="482868" y="137210"/>
                  </a:cubicBezTo>
                  <a:cubicBezTo>
                    <a:pt x="470456" y="141723"/>
                    <a:pt x="457893" y="146162"/>
                    <a:pt x="445255" y="151427"/>
                  </a:cubicBezTo>
                  <a:cubicBezTo>
                    <a:pt x="446083" y="156242"/>
                    <a:pt x="446986" y="160981"/>
                    <a:pt x="447813" y="165871"/>
                  </a:cubicBezTo>
                  <a:cubicBezTo>
                    <a:pt x="440817" y="169331"/>
                    <a:pt x="433596" y="172641"/>
                    <a:pt x="426524" y="176327"/>
                  </a:cubicBezTo>
                  <a:cubicBezTo>
                    <a:pt x="419453" y="180163"/>
                    <a:pt x="412382" y="183924"/>
                    <a:pt x="405311" y="187761"/>
                  </a:cubicBezTo>
                  <a:lnTo>
                    <a:pt x="394704" y="193553"/>
                  </a:lnTo>
                  <a:cubicBezTo>
                    <a:pt x="391169" y="195509"/>
                    <a:pt x="387784" y="197691"/>
                    <a:pt x="384323" y="199722"/>
                  </a:cubicBezTo>
                  <a:cubicBezTo>
                    <a:pt x="377478" y="203859"/>
                    <a:pt x="370632" y="207996"/>
                    <a:pt x="363938" y="212058"/>
                  </a:cubicBezTo>
                  <a:cubicBezTo>
                    <a:pt x="360026" y="224245"/>
                    <a:pt x="352127" y="233422"/>
                    <a:pt x="342799" y="240644"/>
                  </a:cubicBezTo>
                  <a:cubicBezTo>
                    <a:pt x="333471" y="247790"/>
                    <a:pt x="323692" y="254109"/>
                    <a:pt x="316621" y="260503"/>
                  </a:cubicBezTo>
                  <a:cubicBezTo>
                    <a:pt x="308948" y="260353"/>
                    <a:pt x="302253" y="258021"/>
                    <a:pt x="294204" y="261105"/>
                  </a:cubicBezTo>
                  <a:cubicBezTo>
                    <a:pt x="286230" y="264114"/>
                    <a:pt x="277278" y="273292"/>
                    <a:pt x="265468" y="295182"/>
                  </a:cubicBezTo>
                  <a:cubicBezTo>
                    <a:pt x="259601" y="301576"/>
                    <a:pt x="253432" y="308271"/>
                    <a:pt x="247189" y="314816"/>
                  </a:cubicBezTo>
                  <a:cubicBezTo>
                    <a:pt x="240945" y="321360"/>
                    <a:pt x="234701" y="327980"/>
                    <a:pt x="229360" y="334901"/>
                  </a:cubicBezTo>
                  <a:cubicBezTo>
                    <a:pt x="222740" y="341520"/>
                    <a:pt x="216271" y="347990"/>
                    <a:pt x="209802" y="354459"/>
                  </a:cubicBezTo>
                  <a:cubicBezTo>
                    <a:pt x="203408" y="361004"/>
                    <a:pt x="197465" y="367849"/>
                    <a:pt x="191372" y="374469"/>
                  </a:cubicBezTo>
                  <a:cubicBezTo>
                    <a:pt x="178960" y="387633"/>
                    <a:pt x="167977" y="401625"/>
                    <a:pt x="156543" y="415466"/>
                  </a:cubicBezTo>
                  <a:cubicBezTo>
                    <a:pt x="157445" y="435250"/>
                    <a:pt x="132847" y="465265"/>
                    <a:pt x="129612" y="491443"/>
                  </a:cubicBezTo>
                  <a:cubicBezTo>
                    <a:pt x="121714" y="500245"/>
                    <a:pt x="114718" y="509648"/>
                    <a:pt x="107346" y="518825"/>
                  </a:cubicBezTo>
                  <a:cubicBezTo>
                    <a:pt x="103660" y="523489"/>
                    <a:pt x="99974" y="528078"/>
                    <a:pt x="96213" y="532742"/>
                  </a:cubicBezTo>
                  <a:cubicBezTo>
                    <a:pt x="92526" y="537406"/>
                    <a:pt x="89141" y="542220"/>
                    <a:pt x="85455" y="546884"/>
                  </a:cubicBezTo>
                  <a:cubicBezTo>
                    <a:pt x="81017" y="556137"/>
                    <a:pt x="76955" y="565013"/>
                    <a:pt x="73419" y="573589"/>
                  </a:cubicBezTo>
                  <a:cubicBezTo>
                    <a:pt x="70110" y="582315"/>
                    <a:pt x="67176" y="590665"/>
                    <a:pt x="64468" y="598789"/>
                  </a:cubicBezTo>
                  <a:cubicBezTo>
                    <a:pt x="58751" y="614963"/>
                    <a:pt x="55441" y="630685"/>
                    <a:pt x="51755" y="646106"/>
                  </a:cubicBezTo>
                  <a:cubicBezTo>
                    <a:pt x="50927" y="649942"/>
                    <a:pt x="49949" y="653854"/>
                    <a:pt x="49197" y="657690"/>
                  </a:cubicBezTo>
                  <a:cubicBezTo>
                    <a:pt x="48520" y="661602"/>
                    <a:pt x="47843" y="665513"/>
                    <a:pt x="47166" y="669501"/>
                  </a:cubicBezTo>
                  <a:cubicBezTo>
                    <a:pt x="45812" y="677399"/>
                    <a:pt x="44458" y="685373"/>
                    <a:pt x="43029" y="693572"/>
                  </a:cubicBezTo>
                  <a:cubicBezTo>
                    <a:pt x="41374" y="701697"/>
                    <a:pt x="40621" y="710272"/>
                    <a:pt x="39267" y="719074"/>
                  </a:cubicBezTo>
                  <a:cubicBezTo>
                    <a:pt x="37913" y="727875"/>
                    <a:pt x="36559" y="736977"/>
                    <a:pt x="35130" y="746606"/>
                  </a:cubicBezTo>
                  <a:cubicBezTo>
                    <a:pt x="28134" y="763155"/>
                    <a:pt x="24373" y="777674"/>
                    <a:pt x="21740" y="786851"/>
                  </a:cubicBezTo>
                  <a:cubicBezTo>
                    <a:pt x="19483" y="796104"/>
                    <a:pt x="18054" y="799940"/>
                    <a:pt x="15045" y="795352"/>
                  </a:cubicBezTo>
                  <a:cubicBezTo>
                    <a:pt x="11509" y="787904"/>
                    <a:pt x="9854" y="780307"/>
                    <a:pt x="9027" y="772935"/>
                  </a:cubicBezTo>
                  <a:cubicBezTo>
                    <a:pt x="8199" y="765487"/>
                    <a:pt x="8124" y="758190"/>
                    <a:pt x="8199" y="751420"/>
                  </a:cubicBezTo>
                  <a:cubicBezTo>
                    <a:pt x="8124" y="737880"/>
                    <a:pt x="9629" y="726596"/>
                    <a:pt x="5642" y="719675"/>
                  </a:cubicBezTo>
                  <a:cubicBezTo>
                    <a:pt x="7899" y="708994"/>
                    <a:pt x="9854" y="697710"/>
                    <a:pt x="12863" y="686652"/>
                  </a:cubicBezTo>
                  <a:cubicBezTo>
                    <a:pt x="15797" y="675594"/>
                    <a:pt x="18881" y="664686"/>
                    <a:pt x="22041" y="654380"/>
                  </a:cubicBezTo>
                  <a:cubicBezTo>
                    <a:pt x="15271" y="644752"/>
                    <a:pt x="23846" y="625494"/>
                    <a:pt x="30240" y="607591"/>
                  </a:cubicBezTo>
                  <a:cubicBezTo>
                    <a:pt x="37161" y="589837"/>
                    <a:pt x="42728" y="573514"/>
                    <a:pt x="29338" y="567496"/>
                  </a:cubicBezTo>
                  <a:cubicBezTo>
                    <a:pt x="34453" y="559522"/>
                    <a:pt x="40170" y="551774"/>
                    <a:pt x="45812" y="544402"/>
                  </a:cubicBezTo>
                  <a:cubicBezTo>
                    <a:pt x="51454" y="537030"/>
                    <a:pt x="57020" y="530034"/>
                    <a:pt x="62512" y="523715"/>
                  </a:cubicBezTo>
                  <a:cubicBezTo>
                    <a:pt x="77557" y="486629"/>
                    <a:pt x="99372" y="445105"/>
                    <a:pt x="124798" y="404634"/>
                  </a:cubicBezTo>
                  <a:cubicBezTo>
                    <a:pt x="150374" y="364238"/>
                    <a:pt x="179261" y="324896"/>
                    <a:pt x="205213" y="288562"/>
                  </a:cubicBezTo>
                  <a:cubicBezTo>
                    <a:pt x="213638" y="282093"/>
                    <a:pt x="221913" y="275473"/>
                    <a:pt x="230113" y="269004"/>
                  </a:cubicBezTo>
                  <a:cubicBezTo>
                    <a:pt x="238387" y="262534"/>
                    <a:pt x="247113" y="256516"/>
                    <a:pt x="255689" y="250574"/>
                  </a:cubicBezTo>
                  <a:cubicBezTo>
                    <a:pt x="259902" y="245985"/>
                    <a:pt x="266070" y="241772"/>
                    <a:pt x="271787" y="237710"/>
                  </a:cubicBezTo>
                  <a:cubicBezTo>
                    <a:pt x="277429" y="233573"/>
                    <a:pt x="282168" y="229135"/>
                    <a:pt x="282996" y="223192"/>
                  </a:cubicBezTo>
                  <a:cubicBezTo>
                    <a:pt x="288036" y="217851"/>
                    <a:pt x="294655" y="210629"/>
                    <a:pt x="303156" y="203859"/>
                  </a:cubicBezTo>
                  <a:cubicBezTo>
                    <a:pt x="311506" y="197014"/>
                    <a:pt x="321135" y="189943"/>
                    <a:pt x="330989" y="183624"/>
                  </a:cubicBezTo>
                  <a:cubicBezTo>
                    <a:pt x="351225" y="171813"/>
                    <a:pt x="372287" y="163012"/>
                    <a:pt x="387257" y="166548"/>
                  </a:cubicBezTo>
                  <a:cubicBezTo>
                    <a:pt x="392297" y="163840"/>
                    <a:pt x="397262" y="161056"/>
                    <a:pt x="402227" y="158348"/>
                  </a:cubicBezTo>
                  <a:cubicBezTo>
                    <a:pt x="405537" y="154361"/>
                    <a:pt x="408847" y="150826"/>
                    <a:pt x="411931" y="147591"/>
                  </a:cubicBezTo>
                  <a:cubicBezTo>
                    <a:pt x="415166" y="144507"/>
                    <a:pt x="418250" y="141799"/>
                    <a:pt x="421259" y="139392"/>
                  </a:cubicBezTo>
                  <a:cubicBezTo>
                    <a:pt x="427202" y="134502"/>
                    <a:pt x="432542" y="130740"/>
                    <a:pt x="437282" y="127506"/>
                  </a:cubicBezTo>
                  <a:cubicBezTo>
                    <a:pt x="446609" y="120961"/>
                    <a:pt x="453756" y="117501"/>
                    <a:pt x="457668" y="111634"/>
                  </a:cubicBezTo>
                  <a:cubicBezTo>
                    <a:pt x="452327" y="106217"/>
                    <a:pt x="458645" y="100425"/>
                    <a:pt x="468350" y="94708"/>
                  </a:cubicBezTo>
                  <a:cubicBezTo>
                    <a:pt x="477903" y="88840"/>
                    <a:pt x="491293" y="84176"/>
                    <a:pt x="499342" y="79588"/>
                  </a:cubicBezTo>
                  <a:cubicBezTo>
                    <a:pt x="513785" y="71614"/>
                    <a:pt x="519352" y="71614"/>
                    <a:pt x="525295" y="73795"/>
                  </a:cubicBezTo>
                  <a:cubicBezTo>
                    <a:pt x="531162" y="75826"/>
                    <a:pt x="537331" y="79813"/>
                    <a:pt x="552752" y="80340"/>
                  </a:cubicBezTo>
                  <a:cubicBezTo>
                    <a:pt x="555610" y="76729"/>
                    <a:pt x="558920" y="73344"/>
                    <a:pt x="562456" y="70260"/>
                  </a:cubicBezTo>
                  <a:cubicBezTo>
                    <a:pt x="566066" y="67326"/>
                    <a:pt x="569903" y="64618"/>
                    <a:pt x="573815" y="62136"/>
                  </a:cubicBezTo>
                  <a:cubicBezTo>
                    <a:pt x="581713" y="57171"/>
                    <a:pt x="590214" y="52883"/>
                    <a:pt x="598187" y="49046"/>
                  </a:cubicBezTo>
                  <a:cubicBezTo>
                    <a:pt x="614361" y="41900"/>
                    <a:pt x="628804" y="36258"/>
                    <a:pt x="634220" y="27833"/>
                  </a:cubicBezTo>
                  <a:cubicBezTo>
                    <a:pt x="684846" y="26705"/>
                    <a:pt x="732088" y="18280"/>
                    <a:pt x="781209" y="11961"/>
                  </a:cubicBezTo>
                  <a:cubicBezTo>
                    <a:pt x="793471" y="10606"/>
                    <a:pt x="805808" y="8726"/>
                    <a:pt x="818220" y="7823"/>
                  </a:cubicBezTo>
                  <a:cubicBezTo>
                    <a:pt x="830707" y="6921"/>
                    <a:pt x="843195" y="6168"/>
                    <a:pt x="855832" y="5642"/>
                  </a:cubicBezTo>
                  <a:cubicBezTo>
                    <a:pt x="868470" y="5642"/>
                    <a:pt x="881183" y="5943"/>
                    <a:pt x="893896" y="6620"/>
                  </a:cubicBezTo>
                  <a:cubicBezTo>
                    <a:pt x="906684" y="7297"/>
                    <a:pt x="919397" y="9328"/>
                    <a:pt x="932185" y="11509"/>
                  </a:cubicBezTo>
                  <a:cubicBezTo>
                    <a:pt x="937677" y="17001"/>
                    <a:pt x="944974" y="22718"/>
                    <a:pt x="950315" y="32422"/>
                  </a:cubicBezTo>
                  <a:cubicBezTo>
                    <a:pt x="958514" y="32046"/>
                    <a:pt x="966789" y="31519"/>
                    <a:pt x="975214" y="30842"/>
                  </a:cubicBezTo>
                  <a:cubicBezTo>
                    <a:pt x="979427" y="30466"/>
                    <a:pt x="983639" y="30165"/>
                    <a:pt x="987927" y="29789"/>
                  </a:cubicBezTo>
                  <a:lnTo>
                    <a:pt x="1000640" y="29187"/>
                  </a:lnTo>
                  <a:cubicBezTo>
                    <a:pt x="1007335" y="28360"/>
                    <a:pt x="1014481" y="27683"/>
                    <a:pt x="1021628" y="27156"/>
                  </a:cubicBezTo>
                  <a:cubicBezTo>
                    <a:pt x="1025239" y="26930"/>
                    <a:pt x="1028774" y="26629"/>
                    <a:pt x="1032234" y="26404"/>
                  </a:cubicBezTo>
                  <a:cubicBezTo>
                    <a:pt x="1035695" y="26253"/>
                    <a:pt x="1039080" y="26253"/>
                    <a:pt x="1042390" y="26253"/>
                  </a:cubicBezTo>
                  <a:cubicBezTo>
                    <a:pt x="1058714" y="39041"/>
                    <a:pt x="1073683" y="44232"/>
                    <a:pt x="1087825" y="47542"/>
                  </a:cubicBezTo>
                  <a:cubicBezTo>
                    <a:pt x="1094897" y="49046"/>
                    <a:pt x="1101893" y="49648"/>
                    <a:pt x="1108738" y="49874"/>
                  </a:cubicBezTo>
                  <a:cubicBezTo>
                    <a:pt x="1115659" y="49949"/>
                    <a:pt x="1122354" y="50024"/>
                    <a:pt x="1128898" y="50100"/>
                  </a:cubicBezTo>
                  <a:cubicBezTo>
                    <a:pt x="1141987" y="50325"/>
                    <a:pt x="1154851" y="50551"/>
                    <a:pt x="1166736" y="54463"/>
                  </a:cubicBezTo>
                  <a:cubicBezTo>
                    <a:pt x="1178547" y="58751"/>
                    <a:pt x="1189530" y="66574"/>
                    <a:pt x="1198782" y="81167"/>
                  </a:cubicBezTo>
                  <a:cubicBezTo>
                    <a:pt x="1210216" y="84778"/>
                    <a:pt x="1220973" y="97115"/>
                    <a:pt x="1233762" y="94332"/>
                  </a:cubicBezTo>
                  <a:cubicBezTo>
                    <a:pt x="1234664" y="85756"/>
                    <a:pt x="1240532" y="85004"/>
                    <a:pt x="1248355" y="87938"/>
                  </a:cubicBezTo>
                  <a:cubicBezTo>
                    <a:pt x="1256103" y="91022"/>
                    <a:pt x="1265883" y="97642"/>
                    <a:pt x="1274834" y="103058"/>
                  </a:cubicBezTo>
                  <a:cubicBezTo>
                    <a:pt x="1269644" y="107722"/>
                    <a:pt x="1257232" y="114417"/>
                    <a:pt x="1277016" y="125400"/>
                  </a:cubicBezTo>
                  <a:cubicBezTo>
                    <a:pt x="1289127" y="137511"/>
                    <a:pt x="1303495" y="141498"/>
                    <a:pt x="1317261" y="144055"/>
                  </a:cubicBezTo>
                  <a:cubicBezTo>
                    <a:pt x="1330877" y="146839"/>
                    <a:pt x="1344191" y="147591"/>
                    <a:pt x="1353745" y="151804"/>
                  </a:cubicBezTo>
                  <a:cubicBezTo>
                    <a:pt x="1364277" y="159928"/>
                    <a:pt x="1374733" y="168804"/>
                    <a:pt x="1385340" y="177455"/>
                  </a:cubicBezTo>
                  <a:cubicBezTo>
                    <a:pt x="1395871" y="186256"/>
                    <a:pt x="1405801" y="195660"/>
                    <a:pt x="1415505" y="204461"/>
                  </a:cubicBezTo>
                  <a:cubicBezTo>
                    <a:pt x="1422275" y="210554"/>
                    <a:pt x="1428443" y="217324"/>
                    <a:pt x="1434762" y="223718"/>
                  </a:cubicBezTo>
                  <a:cubicBezTo>
                    <a:pt x="1441006" y="230263"/>
                    <a:pt x="1447400" y="236582"/>
                    <a:pt x="1453343" y="243277"/>
                  </a:cubicBezTo>
                  <a:cubicBezTo>
                    <a:pt x="1465078" y="256893"/>
                    <a:pt x="1477039" y="269906"/>
                    <a:pt x="1487720" y="283974"/>
                  </a:cubicBezTo>
                  <a:cubicBezTo>
                    <a:pt x="1493137" y="290894"/>
                    <a:pt x="1498553" y="297815"/>
                    <a:pt x="1503894" y="304735"/>
                  </a:cubicBezTo>
                  <a:cubicBezTo>
                    <a:pt x="1508934" y="311882"/>
                    <a:pt x="1513974" y="319028"/>
                    <a:pt x="1519014" y="326099"/>
                  </a:cubicBezTo>
                  <a:lnTo>
                    <a:pt x="1526461" y="336781"/>
                  </a:lnTo>
                  <a:lnTo>
                    <a:pt x="1533457" y="347764"/>
                  </a:lnTo>
                  <a:lnTo>
                    <a:pt x="1547298" y="369654"/>
                  </a:lnTo>
                  <a:cubicBezTo>
                    <a:pt x="1554144" y="378682"/>
                    <a:pt x="1557755" y="388611"/>
                    <a:pt x="1566330" y="391695"/>
                  </a:cubicBezTo>
                  <a:cubicBezTo>
                    <a:pt x="1571521" y="384775"/>
                    <a:pt x="1576937" y="386956"/>
                    <a:pt x="1582429" y="393125"/>
                  </a:cubicBezTo>
                  <a:cubicBezTo>
                    <a:pt x="1587920" y="399293"/>
                    <a:pt x="1592810" y="409749"/>
                    <a:pt x="1597699" y="418626"/>
                  </a:cubicBezTo>
                  <a:cubicBezTo>
                    <a:pt x="1591154" y="416520"/>
                    <a:pt x="1592810" y="423440"/>
                    <a:pt x="1592508" y="428856"/>
                  </a:cubicBezTo>
                  <a:cubicBezTo>
                    <a:pt x="1597248" y="435401"/>
                    <a:pt x="1601235" y="440968"/>
                    <a:pt x="1605071" y="446008"/>
                  </a:cubicBezTo>
                  <a:cubicBezTo>
                    <a:pt x="1608907" y="451048"/>
                    <a:pt x="1612519" y="455561"/>
                    <a:pt x="1616054" y="460376"/>
                  </a:cubicBezTo>
                  <a:cubicBezTo>
                    <a:pt x="1623351" y="469779"/>
                    <a:pt x="1629143" y="480912"/>
                    <a:pt x="1635311" y="498740"/>
                  </a:cubicBezTo>
                  <a:cubicBezTo>
                    <a:pt x="1628993" y="499493"/>
                    <a:pt x="1629143" y="504833"/>
                    <a:pt x="1629594" y="510400"/>
                  </a:cubicBezTo>
                  <a:cubicBezTo>
                    <a:pt x="1629895" y="516117"/>
                    <a:pt x="1630347" y="522210"/>
                    <a:pt x="1625156" y="524467"/>
                  </a:cubicBezTo>
                  <a:cubicBezTo>
                    <a:pt x="1653967" y="568549"/>
                    <a:pt x="1671344" y="620153"/>
                    <a:pt x="1682402" y="673488"/>
                  </a:cubicBezTo>
                  <a:cubicBezTo>
                    <a:pt x="1693535" y="727048"/>
                    <a:pt x="1698651" y="782338"/>
                    <a:pt x="1704594" y="838907"/>
                  </a:cubicBezTo>
                  <a:cubicBezTo>
                    <a:pt x="1711289" y="822282"/>
                    <a:pt x="1714899" y="803175"/>
                    <a:pt x="1717683" y="782714"/>
                  </a:cubicBezTo>
                  <a:cubicBezTo>
                    <a:pt x="1718811" y="772483"/>
                    <a:pt x="1719187" y="762027"/>
                    <a:pt x="1719413" y="751345"/>
                  </a:cubicBezTo>
                  <a:cubicBezTo>
                    <a:pt x="1719488" y="746004"/>
                    <a:pt x="1719639" y="740663"/>
                    <a:pt x="1719337" y="735322"/>
                  </a:cubicBezTo>
                  <a:cubicBezTo>
                    <a:pt x="1719037" y="729981"/>
                    <a:pt x="1718661" y="724640"/>
                    <a:pt x="1718209" y="719299"/>
                  </a:cubicBezTo>
                  <a:cubicBezTo>
                    <a:pt x="1716855" y="697860"/>
                    <a:pt x="1712567" y="676948"/>
                    <a:pt x="1707903" y="657540"/>
                  </a:cubicBezTo>
                  <a:cubicBezTo>
                    <a:pt x="1705270" y="647911"/>
                    <a:pt x="1702262" y="638809"/>
                    <a:pt x="1699177" y="630158"/>
                  </a:cubicBezTo>
                  <a:cubicBezTo>
                    <a:pt x="1697673" y="625870"/>
                    <a:pt x="1696093" y="621658"/>
                    <a:pt x="1694438" y="617671"/>
                  </a:cubicBezTo>
                  <a:cubicBezTo>
                    <a:pt x="1692783" y="613684"/>
                    <a:pt x="1690903" y="609922"/>
                    <a:pt x="1689173" y="606312"/>
                  </a:cubicBezTo>
                  <a:cubicBezTo>
                    <a:pt x="1682477" y="591944"/>
                    <a:pt x="1683531" y="587505"/>
                    <a:pt x="1685336" y="583443"/>
                  </a:cubicBezTo>
                  <a:cubicBezTo>
                    <a:pt x="1687141" y="579381"/>
                    <a:pt x="1690000" y="575770"/>
                    <a:pt x="1686013" y="563208"/>
                  </a:cubicBezTo>
                  <a:cubicBezTo>
                    <a:pt x="1681274" y="555685"/>
                    <a:pt x="1676986" y="547712"/>
                    <a:pt x="1672999" y="539437"/>
                  </a:cubicBezTo>
                  <a:cubicBezTo>
                    <a:pt x="1668937" y="531237"/>
                    <a:pt x="1664649" y="522887"/>
                    <a:pt x="1660888" y="514161"/>
                  </a:cubicBezTo>
                  <a:cubicBezTo>
                    <a:pt x="1653516" y="496634"/>
                    <a:pt x="1645316" y="478956"/>
                    <a:pt x="1637794" y="460526"/>
                  </a:cubicBezTo>
                  <a:cubicBezTo>
                    <a:pt x="1633581" y="451574"/>
                    <a:pt x="1629369" y="442547"/>
                    <a:pt x="1625156" y="433596"/>
                  </a:cubicBezTo>
                  <a:cubicBezTo>
                    <a:pt x="1622974" y="429157"/>
                    <a:pt x="1620944" y="424568"/>
                    <a:pt x="1618612" y="420281"/>
                  </a:cubicBezTo>
                  <a:cubicBezTo>
                    <a:pt x="1616204" y="415993"/>
                    <a:pt x="1613797" y="411630"/>
                    <a:pt x="1611465" y="407342"/>
                  </a:cubicBezTo>
                  <a:cubicBezTo>
                    <a:pt x="1606575" y="398842"/>
                    <a:pt x="1601761" y="390341"/>
                    <a:pt x="1596270" y="382443"/>
                  </a:cubicBezTo>
                  <a:cubicBezTo>
                    <a:pt x="1590703" y="374619"/>
                    <a:pt x="1584986" y="367097"/>
                    <a:pt x="1579043" y="360026"/>
                  </a:cubicBezTo>
                  <a:cubicBezTo>
                    <a:pt x="1574154" y="353331"/>
                    <a:pt x="1568512" y="346410"/>
                    <a:pt x="1562795" y="338963"/>
                  </a:cubicBezTo>
                  <a:cubicBezTo>
                    <a:pt x="1557003" y="331591"/>
                    <a:pt x="1551285" y="323692"/>
                    <a:pt x="1544966" y="315869"/>
                  </a:cubicBezTo>
                  <a:cubicBezTo>
                    <a:pt x="1538572" y="308121"/>
                    <a:pt x="1532103" y="300147"/>
                    <a:pt x="1525559" y="292173"/>
                  </a:cubicBezTo>
                  <a:cubicBezTo>
                    <a:pt x="1519089" y="284049"/>
                    <a:pt x="1511792" y="276601"/>
                    <a:pt x="1504947" y="268853"/>
                  </a:cubicBezTo>
                  <a:cubicBezTo>
                    <a:pt x="1491331" y="253282"/>
                    <a:pt x="1476361" y="239666"/>
                    <a:pt x="1462821" y="227254"/>
                  </a:cubicBezTo>
                  <a:cubicBezTo>
                    <a:pt x="1448679" y="215519"/>
                    <a:pt x="1435590" y="205589"/>
                    <a:pt x="1424005" y="199195"/>
                  </a:cubicBezTo>
                  <a:cubicBezTo>
                    <a:pt x="1418965" y="192651"/>
                    <a:pt x="1413474" y="185805"/>
                    <a:pt x="1407832" y="178809"/>
                  </a:cubicBezTo>
                  <a:cubicBezTo>
                    <a:pt x="1404973" y="175274"/>
                    <a:pt x="1402039" y="171738"/>
                    <a:pt x="1399106" y="168127"/>
                  </a:cubicBezTo>
                  <a:cubicBezTo>
                    <a:pt x="1396021" y="164667"/>
                    <a:pt x="1392937" y="161207"/>
                    <a:pt x="1389853" y="157746"/>
                  </a:cubicBezTo>
                  <a:cubicBezTo>
                    <a:pt x="1393539" y="148569"/>
                    <a:pt x="1397225" y="139392"/>
                    <a:pt x="1400009" y="130816"/>
                  </a:cubicBezTo>
                  <a:cubicBezTo>
                    <a:pt x="1405801" y="134427"/>
                    <a:pt x="1411518" y="137887"/>
                    <a:pt x="1417160" y="141347"/>
                  </a:cubicBezTo>
                  <a:cubicBezTo>
                    <a:pt x="1422651" y="145033"/>
                    <a:pt x="1427992" y="148795"/>
                    <a:pt x="1433333" y="152481"/>
                  </a:cubicBezTo>
                  <a:cubicBezTo>
                    <a:pt x="1443940" y="160003"/>
                    <a:pt x="1454622" y="167450"/>
                    <a:pt x="1465078" y="176026"/>
                  </a:cubicBezTo>
                  <a:cubicBezTo>
                    <a:pt x="1470419" y="175349"/>
                    <a:pt x="1475985" y="177380"/>
                    <a:pt x="1481778" y="181141"/>
                  </a:cubicBezTo>
                  <a:cubicBezTo>
                    <a:pt x="1487495" y="184902"/>
                    <a:pt x="1493438" y="190243"/>
                    <a:pt x="1499004" y="196713"/>
                  </a:cubicBezTo>
                  <a:cubicBezTo>
                    <a:pt x="1510213" y="209501"/>
                    <a:pt x="1521572" y="224471"/>
                    <a:pt x="1531652" y="234852"/>
                  </a:cubicBezTo>
                  <a:cubicBezTo>
                    <a:pt x="1541882" y="247113"/>
                    <a:pt x="1552188" y="259225"/>
                    <a:pt x="1561591" y="272088"/>
                  </a:cubicBezTo>
                  <a:lnTo>
                    <a:pt x="1575884" y="291120"/>
                  </a:lnTo>
                  <a:cubicBezTo>
                    <a:pt x="1580548" y="297514"/>
                    <a:pt x="1584911" y="304134"/>
                    <a:pt x="1589424" y="310678"/>
                  </a:cubicBezTo>
                  <a:cubicBezTo>
                    <a:pt x="1597097" y="316245"/>
                    <a:pt x="1605447" y="320608"/>
                    <a:pt x="1613120" y="325874"/>
                  </a:cubicBezTo>
                  <a:cubicBezTo>
                    <a:pt x="1620718" y="331215"/>
                    <a:pt x="1628090" y="337308"/>
                    <a:pt x="1634333" y="345658"/>
                  </a:cubicBezTo>
                  <a:cubicBezTo>
                    <a:pt x="1647046" y="374017"/>
                    <a:pt x="1659007" y="402678"/>
                    <a:pt x="1669689" y="431565"/>
                  </a:cubicBezTo>
                  <a:cubicBezTo>
                    <a:pt x="1696093" y="474443"/>
                    <a:pt x="1715727" y="522662"/>
                    <a:pt x="1730471" y="571934"/>
                  </a:cubicBezTo>
                  <a:cubicBezTo>
                    <a:pt x="1745290" y="621281"/>
                    <a:pt x="1755370" y="671607"/>
                    <a:pt x="1763871" y="720653"/>
                  </a:cubicBezTo>
                  <a:cubicBezTo>
                    <a:pt x="1765074" y="729755"/>
                    <a:pt x="1765601" y="738482"/>
                    <a:pt x="1766278" y="746681"/>
                  </a:cubicBezTo>
                  <a:cubicBezTo>
                    <a:pt x="1767030" y="754881"/>
                    <a:pt x="1767707" y="762554"/>
                    <a:pt x="1768384" y="769925"/>
                  </a:cubicBezTo>
                  <a:cubicBezTo>
                    <a:pt x="1769513" y="784594"/>
                    <a:pt x="1770265" y="797683"/>
                    <a:pt x="1771393" y="809644"/>
                  </a:cubicBezTo>
                  <a:cubicBezTo>
                    <a:pt x="1771995" y="815587"/>
                    <a:pt x="1772371" y="821304"/>
                    <a:pt x="1772672" y="826871"/>
                  </a:cubicBezTo>
                  <a:cubicBezTo>
                    <a:pt x="1773048" y="832362"/>
                    <a:pt x="1773424" y="837703"/>
                    <a:pt x="1773725" y="842818"/>
                  </a:cubicBezTo>
                  <a:cubicBezTo>
                    <a:pt x="1774477" y="853124"/>
                    <a:pt x="1775455" y="862828"/>
                    <a:pt x="1775681" y="872382"/>
                  </a:cubicBezTo>
                  <a:lnTo>
                    <a:pt x="1772145" y="903751"/>
                  </a:lnTo>
                  <a:cubicBezTo>
                    <a:pt x="1770641" y="914131"/>
                    <a:pt x="1768760" y="924512"/>
                    <a:pt x="1766955" y="934893"/>
                  </a:cubicBezTo>
                  <a:cubicBezTo>
                    <a:pt x="1766052" y="940084"/>
                    <a:pt x="1765074" y="945274"/>
                    <a:pt x="1764171" y="950465"/>
                  </a:cubicBezTo>
                  <a:cubicBezTo>
                    <a:pt x="1762968" y="955656"/>
                    <a:pt x="1761840" y="960771"/>
                    <a:pt x="1760636" y="965961"/>
                  </a:cubicBezTo>
                  <a:cubicBezTo>
                    <a:pt x="1758154" y="976342"/>
                    <a:pt x="1755897" y="986723"/>
                    <a:pt x="1753188" y="997104"/>
                  </a:cubicBezTo>
                  <a:cubicBezTo>
                    <a:pt x="1748901" y="994772"/>
                    <a:pt x="1745365" y="992967"/>
                    <a:pt x="1741077" y="990635"/>
                  </a:cubicBezTo>
                  <a:lnTo>
                    <a:pt x="1738745" y="965359"/>
                  </a:lnTo>
                  <a:cubicBezTo>
                    <a:pt x="1737918" y="956934"/>
                    <a:pt x="1737241" y="948660"/>
                    <a:pt x="1735887" y="940310"/>
                  </a:cubicBezTo>
                  <a:cubicBezTo>
                    <a:pt x="1726108" y="931132"/>
                    <a:pt x="1722647" y="940159"/>
                    <a:pt x="1719939" y="953624"/>
                  </a:cubicBezTo>
                  <a:cubicBezTo>
                    <a:pt x="1717005" y="967090"/>
                    <a:pt x="1715953" y="985445"/>
                    <a:pt x="1712041" y="995374"/>
                  </a:cubicBezTo>
                  <a:cubicBezTo>
                    <a:pt x="1711589" y="997104"/>
                    <a:pt x="1710762" y="1000640"/>
                    <a:pt x="1710311" y="1002370"/>
                  </a:cubicBezTo>
                  <a:cubicBezTo>
                    <a:pt x="1705045" y="1013955"/>
                    <a:pt x="1700908" y="1023584"/>
                    <a:pt x="1697372" y="1031783"/>
                  </a:cubicBezTo>
                  <a:cubicBezTo>
                    <a:pt x="1693611" y="1039832"/>
                    <a:pt x="1690677" y="1046527"/>
                    <a:pt x="1688345" y="1052320"/>
                  </a:cubicBezTo>
                  <a:cubicBezTo>
                    <a:pt x="1683681" y="1063904"/>
                    <a:pt x="1681274" y="1071878"/>
                    <a:pt x="1678566" y="1079250"/>
                  </a:cubicBezTo>
                  <a:cubicBezTo>
                    <a:pt x="1671946" y="1095273"/>
                    <a:pt x="1664875" y="1110544"/>
                    <a:pt x="1657954" y="1124460"/>
                  </a:cubicBezTo>
                  <a:cubicBezTo>
                    <a:pt x="1650356" y="1123106"/>
                    <a:pt x="1643436" y="1120247"/>
                    <a:pt x="1635838" y="1118969"/>
                  </a:cubicBezTo>
                  <a:cubicBezTo>
                    <a:pt x="1627940" y="1113552"/>
                    <a:pt x="1620041" y="1108061"/>
                    <a:pt x="1612895" y="1103096"/>
                  </a:cubicBezTo>
                  <a:cubicBezTo>
                    <a:pt x="1615377" y="1094972"/>
                    <a:pt x="1617107" y="1087148"/>
                    <a:pt x="1619138" y="1079400"/>
                  </a:cubicBezTo>
                  <a:cubicBezTo>
                    <a:pt x="1621244" y="1071803"/>
                    <a:pt x="1623351" y="1064055"/>
                    <a:pt x="1625156" y="1055704"/>
                  </a:cubicBezTo>
                  <a:close/>
                </a:path>
              </a:pathLst>
            </a:custGeom>
            <a:solidFill>
              <a:srgbClr val="E18E36"/>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C3547984-E5D3-452B-B352-FE6203323F89}"/>
                </a:ext>
              </a:extLst>
            </p:cNvPr>
            <p:cNvSpPr/>
            <p:nvPr/>
          </p:nvSpPr>
          <p:spPr>
            <a:xfrm>
              <a:off x="4371479" y="5659782"/>
              <a:ext cx="120374" cy="120374"/>
            </a:xfrm>
            <a:custGeom>
              <a:avLst/>
              <a:gdLst>
                <a:gd name="connsiteX0" fmla="*/ 108323 w 120359"/>
                <a:gd name="connsiteY0" fmla="*/ 116448 h 120359"/>
                <a:gd name="connsiteX1" fmla="*/ 87110 w 120359"/>
                <a:gd name="connsiteY1" fmla="*/ 96664 h 120359"/>
                <a:gd name="connsiteX2" fmla="*/ 63414 w 120359"/>
                <a:gd name="connsiteY2" fmla="*/ 81468 h 120359"/>
                <a:gd name="connsiteX3" fmla="*/ 49874 w 120359"/>
                <a:gd name="connsiteY3" fmla="*/ 61910 h 120359"/>
                <a:gd name="connsiteX4" fmla="*/ 35581 w 120359"/>
                <a:gd name="connsiteY4" fmla="*/ 42878 h 120359"/>
                <a:gd name="connsiteX5" fmla="*/ 5642 w 120359"/>
                <a:gd name="connsiteY5" fmla="*/ 5642 h 120359"/>
                <a:gd name="connsiteX6" fmla="*/ 49949 w 120359"/>
                <a:gd name="connsiteY6" fmla="*/ 8876 h 120359"/>
                <a:gd name="connsiteX7" fmla="*/ 117050 w 120359"/>
                <a:gd name="connsiteY7" fmla="*/ 96438 h 120359"/>
                <a:gd name="connsiteX8" fmla="*/ 108323 w 120359"/>
                <a:gd name="connsiteY8" fmla="*/ 116448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359" h="120359">
                  <a:moveTo>
                    <a:pt x="108323" y="116448"/>
                  </a:moveTo>
                  <a:cubicBezTo>
                    <a:pt x="102080" y="108098"/>
                    <a:pt x="94783" y="102080"/>
                    <a:pt x="87110" y="96664"/>
                  </a:cubicBezTo>
                  <a:cubicBezTo>
                    <a:pt x="79437" y="91323"/>
                    <a:pt x="71088" y="86960"/>
                    <a:pt x="63414" y="81468"/>
                  </a:cubicBezTo>
                  <a:cubicBezTo>
                    <a:pt x="58901" y="74999"/>
                    <a:pt x="54538" y="68304"/>
                    <a:pt x="49874" y="61910"/>
                  </a:cubicBezTo>
                  <a:lnTo>
                    <a:pt x="35581" y="42878"/>
                  </a:lnTo>
                  <a:cubicBezTo>
                    <a:pt x="26178" y="30015"/>
                    <a:pt x="15872" y="17903"/>
                    <a:pt x="5642" y="5642"/>
                  </a:cubicBezTo>
                  <a:cubicBezTo>
                    <a:pt x="21665" y="7222"/>
                    <a:pt x="35807" y="7823"/>
                    <a:pt x="49949" y="8876"/>
                  </a:cubicBezTo>
                  <a:cubicBezTo>
                    <a:pt x="74548" y="37462"/>
                    <a:pt x="95987" y="65370"/>
                    <a:pt x="117050" y="96438"/>
                  </a:cubicBezTo>
                  <a:cubicBezTo>
                    <a:pt x="114492" y="103133"/>
                    <a:pt x="110957" y="109903"/>
                    <a:pt x="108323" y="116448"/>
                  </a:cubicBezTo>
                  <a:close/>
                </a:path>
              </a:pathLst>
            </a:custGeom>
            <a:solidFill>
              <a:srgbClr val="E3A25C"/>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5EA195B8-8E01-4D72-B56A-D0A855F6E214}"/>
                </a:ext>
              </a:extLst>
            </p:cNvPr>
            <p:cNvSpPr/>
            <p:nvPr/>
          </p:nvSpPr>
          <p:spPr>
            <a:xfrm>
              <a:off x="3132834" y="5876003"/>
              <a:ext cx="346074" cy="910325"/>
            </a:xfrm>
            <a:custGeom>
              <a:avLst/>
              <a:gdLst>
                <a:gd name="connsiteX0" fmla="*/ 229135 w 346033"/>
                <a:gd name="connsiteY0" fmla="*/ 5642 h 910219"/>
                <a:gd name="connsiteX1" fmla="*/ 198142 w 346033"/>
                <a:gd name="connsiteY1" fmla="*/ 51679 h 910219"/>
                <a:gd name="connsiteX2" fmla="*/ 185053 w 346033"/>
                <a:gd name="connsiteY2" fmla="*/ 69658 h 910219"/>
                <a:gd name="connsiteX3" fmla="*/ 175951 w 346033"/>
                <a:gd name="connsiteY3" fmla="*/ 76579 h 910219"/>
                <a:gd name="connsiteX4" fmla="*/ 164366 w 346033"/>
                <a:gd name="connsiteY4" fmla="*/ 82296 h 910219"/>
                <a:gd name="connsiteX5" fmla="*/ 152631 w 346033"/>
                <a:gd name="connsiteY5" fmla="*/ 95535 h 910219"/>
                <a:gd name="connsiteX6" fmla="*/ 141423 w 346033"/>
                <a:gd name="connsiteY6" fmla="*/ 110656 h 910219"/>
                <a:gd name="connsiteX7" fmla="*/ 129838 w 346033"/>
                <a:gd name="connsiteY7" fmla="*/ 134126 h 910219"/>
                <a:gd name="connsiteX8" fmla="*/ 111182 w 346033"/>
                <a:gd name="connsiteY8" fmla="*/ 157746 h 910219"/>
                <a:gd name="connsiteX9" fmla="*/ 105841 w 346033"/>
                <a:gd name="connsiteY9" fmla="*/ 163689 h 910219"/>
                <a:gd name="connsiteX10" fmla="*/ 100651 w 346033"/>
                <a:gd name="connsiteY10" fmla="*/ 169857 h 910219"/>
                <a:gd name="connsiteX11" fmla="*/ 89969 w 346033"/>
                <a:gd name="connsiteY11" fmla="*/ 182194 h 910219"/>
                <a:gd name="connsiteX12" fmla="*/ 70787 w 346033"/>
                <a:gd name="connsiteY12" fmla="*/ 207244 h 910219"/>
                <a:gd name="connsiteX13" fmla="*/ 73645 w 346033"/>
                <a:gd name="connsiteY13" fmla="*/ 260503 h 910219"/>
                <a:gd name="connsiteX14" fmla="*/ 62136 w 346033"/>
                <a:gd name="connsiteY14" fmla="*/ 312409 h 910219"/>
                <a:gd name="connsiteX15" fmla="*/ 57622 w 346033"/>
                <a:gd name="connsiteY15" fmla="*/ 322263 h 910219"/>
                <a:gd name="connsiteX16" fmla="*/ 52808 w 346033"/>
                <a:gd name="connsiteY16" fmla="*/ 331139 h 910219"/>
                <a:gd name="connsiteX17" fmla="*/ 41675 w 346033"/>
                <a:gd name="connsiteY17" fmla="*/ 347388 h 910219"/>
                <a:gd name="connsiteX18" fmla="*/ 31218 w 346033"/>
                <a:gd name="connsiteY18" fmla="*/ 364690 h 910219"/>
                <a:gd name="connsiteX19" fmla="*/ 26630 w 346033"/>
                <a:gd name="connsiteY19" fmla="*/ 374770 h 910219"/>
                <a:gd name="connsiteX20" fmla="*/ 23395 w 346033"/>
                <a:gd name="connsiteY20" fmla="*/ 386354 h 910219"/>
                <a:gd name="connsiteX21" fmla="*/ 28285 w 346033"/>
                <a:gd name="connsiteY21" fmla="*/ 398390 h 910219"/>
                <a:gd name="connsiteX22" fmla="*/ 31294 w 346033"/>
                <a:gd name="connsiteY22" fmla="*/ 410652 h 910219"/>
                <a:gd name="connsiteX23" fmla="*/ 35506 w 346033"/>
                <a:gd name="connsiteY23" fmla="*/ 434122 h 910219"/>
                <a:gd name="connsiteX24" fmla="*/ 59804 w 346033"/>
                <a:gd name="connsiteY24" fmla="*/ 461955 h 910219"/>
                <a:gd name="connsiteX25" fmla="*/ 52281 w 346033"/>
                <a:gd name="connsiteY25" fmla="*/ 500847 h 910219"/>
                <a:gd name="connsiteX26" fmla="*/ 61082 w 346033"/>
                <a:gd name="connsiteY26" fmla="*/ 514538 h 910219"/>
                <a:gd name="connsiteX27" fmla="*/ 64844 w 346033"/>
                <a:gd name="connsiteY27" fmla="*/ 530184 h 910219"/>
                <a:gd name="connsiteX28" fmla="*/ 65370 w 346033"/>
                <a:gd name="connsiteY28" fmla="*/ 538534 h 910219"/>
                <a:gd name="connsiteX29" fmla="*/ 65972 w 346033"/>
                <a:gd name="connsiteY29" fmla="*/ 547034 h 910219"/>
                <a:gd name="connsiteX30" fmla="*/ 67402 w 346033"/>
                <a:gd name="connsiteY30" fmla="*/ 564111 h 910219"/>
                <a:gd name="connsiteX31" fmla="*/ 77782 w 346033"/>
                <a:gd name="connsiteY31" fmla="*/ 577877 h 910219"/>
                <a:gd name="connsiteX32" fmla="*/ 88314 w 346033"/>
                <a:gd name="connsiteY32" fmla="*/ 591191 h 910219"/>
                <a:gd name="connsiteX33" fmla="*/ 88991 w 346033"/>
                <a:gd name="connsiteY33" fmla="*/ 608644 h 910219"/>
                <a:gd name="connsiteX34" fmla="*/ 92451 w 346033"/>
                <a:gd name="connsiteY34" fmla="*/ 623614 h 910219"/>
                <a:gd name="connsiteX35" fmla="*/ 97491 w 346033"/>
                <a:gd name="connsiteY35" fmla="*/ 636853 h 910219"/>
                <a:gd name="connsiteX36" fmla="*/ 104111 w 346033"/>
                <a:gd name="connsiteY36" fmla="*/ 648738 h 910219"/>
                <a:gd name="connsiteX37" fmla="*/ 110957 w 346033"/>
                <a:gd name="connsiteY37" fmla="*/ 660323 h 910219"/>
                <a:gd name="connsiteX38" fmla="*/ 118103 w 346033"/>
                <a:gd name="connsiteY38" fmla="*/ 672209 h 910219"/>
                <a:gd name="connsiteX39" fmla="*/ 130515 w 346033"/>
                <a:gd name="connsiteY39" fmla="*/ 700945 h 910219"/>
                <a:gd name="connsiteX40" fmla="*/ 140971 w 346033"/>
                <a:gd name="connsiteY40" fmla="*/ 711927 h 910219"/>
                <a:gd name="connsiteX41" fmla="*/ 150826 w 346033"/>
                <a:gd name="connsiteY41" fmla="*/ 724490 h 910219"/>
                <a:gd name="connsiteX42" fmla="*/ 177907 w 346033"/>
                <a:gd name="connsiteY42" fmla="*/ 729605 h 910219"/>
                <a:gd name="connsiteX43" fmla="*/ 201678 w 346033"/>
                <a:gd name="connsiteY43" fmla="*/ 763080 h 910219"/>
                <a:gd name="connsiteX44" fmla="*/ 208749 w 346033"/>
                <a:gd name="connsiteY44" fmla="*/ 768873 h 910219"/>
                <a:gd name="connsiteX45" fmla="*/ 216798 w 346033"/>
                <a:gd name="connsiteY45" fmla="*/ 773762 h 910219"/>
                <a:gd name="connsiteX46" fmla="*/ 235529 w 346033"/>
                <a:gd name="connsiteY46" fmla="*/ 782488 h 910219"/>
                <a:gd name="connsiteX47" fmla="*/ 235905 w 346033"/>
                <a:gd name="connsiteY47" fmla="*/ 762854 h 910219"/>
                <a:gd name="connsiteX48" fmla="*/ 231692 w 346033"/>
                <a:gd name="connsiteY48" fmla="*/ 745177 h 910219"/>
                <a:gd name="connsiteX49" fmla="*/ 241321 w 346033"/>
                <a:gd name="connsiteY49" fmla="*/ 716215 h 910219"/>
                <a:gd name="connsiteX50" fmla="*/ 262083 w 346033"/>
                <a:gd name="connsiteY50" fmla="*/ 725317 h 910219"/>
                <a:gd name="connsiteX51" fmla="*/ 272239 w 346033"/>
                <a:gd name="connsiteY51" fmla="*/ 745703 h 910219"/>
                <a:gd name="connsiteX52" fmla="*/ 282845 w 346033"/>
                <a:gd name="connsiteY52" fmla="*/ 762854 h 910219"/>
                <a:gd name="connsiteX53" fmla="*/ 302479 w 346033"/>
                <a:gd name="connsiteY53" fmla="*/ 759921 h 910219"/>
                <a:gd name="connsiteX54" fmla="*/ 307143 w 346033"/>
                <a:gd name="connsiteY54" fmla="*/ 766616 h 910219"/>
                <a:gd name="connsiteX55" fmla="*/ 313161 w 346033"/>
                <a:gd name="connsiteY55" fmla="*/ 772859 h 910219"/>
                <a:gd name="connsiteX56" fmla="*/ 316772 w 346033"/>
                <a:gd name="connsiteY56" fmla="*/ 784444 h 910219"/>
                <a:gd name="connsiteX57" fmla="*/ 334374 w 346033"/>
                <a:gd name="connsiteY57" fmla="*/ 863505 h 910219"/>
                <a:gd name="connsiteX58" fmla="*/ 344454 w 346033"/>
                <a:gd name="connsiteY58" fmla="*/ 880807 h 910219"/>
                <a:gd name="connsiteX59" fmla="*/ 340242 w 346033"/>
                <a:gd name="connsiteY59" fmla="*/ 896905 h 910219"/>
                <a:gd name="connsiteX60" fmla="*/ 308572 w 346033"/>
                <a:gd name="connsiteY60" fmla="*/ 906459 h 910219"/>
                <a:gd name="connsiteX61" fmla="*/ 296010 w 346033"/>
                <a:gd name="connsiteY61" fmla="*/ 898560 h 910219"/>
                <a:gd name="connsiteX62" fmla="*/ 283823 w 346033"/>
                <a:gd name="connsiteY62" fmla="*/ 890135 h 910219"/>
                <a:gd name="connsiteX63" fmla="*/ 273216 w 346033"/>
                <a:gd name="connsiteY63" fmla="*/ 861850 h 910219"/>
                <a:gd name="connsiteX64" fmla="*/ 263287 w 346033"/>
                <a:gd name="connsiteY64" fmla="*/ 859443 h 910219"/>
                <a:gd name="connsiteX65" fmla="*/ 253282 w 346033"/>
                <a:gd name="connsiteY65" fmla="*/ 855833 h 910219"/>
                <a:gd name="connsiteX66" fmla="*/ 235830 w 346033"/>
                <a:gd name="connsiteY66" fmla="*/ 855005 h 910219"/>
                <a:gd name="connsiteX67" fmla="*/ 195885 w 346033"/>
                <a:gd name="connsiteY67" fmla="*/ 826495 h 910219"/>
                <a:gd name="connsiteX68" fmla="*/ 175123 w 346033"/>
                <a:gd name="connsiteY68" fmla="*/ 821455 h 910219"/>
                <a:gd name="connsiteX69" fmla="*/ 154813 w 346033"/>
                <a:gd name="connsiteY69" fmla="*/ 815286 h 910219"/>
                <a:gd name="connsiteX70" fmla="*/ 104939 w 346033"/>
                <a:gd name="connsiteY70" fmla="*/ 743898 h 910219"/>
                <a:gd name="connsiteX71" fmla="*/ 94558 w 346033"/>
                <a:gd name="connsiteY71" fmla="*/ 725618 h 910219"/>
                <a:gd name="connsiteX72" fmla="*/ 85155 w 346033"/>
                <a:gd name="connsiteY72" fmla="*/ 706737 h 910219"/>
                <a:gd name="connsiteX73" fmla="*/ 76353 w 346033"/>
                <a:gd name="connsiteY73" fmla="*/ 687329 h 910219"/>
                <a:gd name="connsiteX74" fmla="*/ 71990 w 346033"/>
                <a:gd name="connsiteY74" fmla="*/ 677474 h 910219"/>
                <a:gd name="connsiteX75" fmla="*/ 68079 w 346033"/>
                <a:gd name="connsiteY75" fmla="*/ 667319 h 910219"/>
                <a:gd name="connsiteX76" fmla="*/ 57096 w 346033"/>
                <a:gd name="connsiteY76" fmla="*/ 655584 h 910219"/>
                <a:gd name="connsiteX77" fmla="*/ 48746 w 346033"/>
                <a:gd name="connsiteY77" fmla="*/ 638959 h 910219"/>
                <a:gd name="connsiteX78" fmla="*/ 31519 w 346033"/>
                <a:gd name="connsiteY78" fmla="*/ 604431 h 910219"/>
                <a:gd name="connsiteX79" fmla="*/ 33174 w 346033"/>
                <a:gd name="connsiteY79" fmla="*/ 586829 h 910219"/>
                <a:gd name="connsiteX80" fmla="*/ 21514 w 346033"/>
                <a:gd name="connsiteY80" fmla="*/ 550269 h 910219"/>
                <a:gd name="connsiteX81" fmla="*/ 20837 w 346033"/>
                <a:gd name="connsiteY81" fmla="*/ 523264 h 910219"/>
                <a:gd name="connsiteX82" fmla="*/ 21514 w 346033"/>
                <a:gd name="connsiteY82" fmla="*/ 496408 h 910219"/>
                <a:gd name="connsiteX83" fmla="*/ 14669 w 346033"/>
                <a:gd name="connsiteY83" fmla="*/ 478505 h 910219"/>
                <a:gd name="connsiteX84" fmla="*/ 15873 w 346033"/>
                <a:gd name="connsiteY84" fmla="*/ 457066 h 910219"/>
                <a:gd name="connsiteX85" fmla="*/ 17753 w 346033"/>
                <a:gd name="connsiteY85" fmla="*/ 436379 h 910219"/>
                <a:gd name="connsiteX86" fmla="*/ 12563 w 346033"/>
                <a:gd name="connsiteY86" fmla="*/ 419830 h 910219"/>
                <a:gd name="connsiteX87" fmla="*/ 12563 w 346033"/>
                <a:gd name="connsiteY87" fmla="*/ 404484 h 910219"/>
                <a:gd name="connsiteX88" fmla="*/ 14368 w 346033"/>
                <a:gd name="connsiteY88" fmla="*/ 388461 h 910219"/>
                <a:gd name="connsiteX89" fmla="*/ 5642 w 346033"/>
                <a:gd name="connsiteY89" fmla="*/ 365743 h 910219"/>
                <a:gd name="connsiteX90" fmla="*/ 15797 w 346033"/>
                <a:gd name="connsiteY90" fmla="*/ 343401 h 910219"/>
                <a:gd name="connsiteX91" fmla="*/ 21815 w 346033"/>
                <a:gd name="connsiteY91" fmla="*/ 321285 h 910219"/>
                <a:gd name="connsiteX92" fmla="*/ 26780 w 346033"/>
                <a:gd name="connsiteY92" fmla="*/ 299019 h 910219"/>
                <a:gd name="connsiteX93" fmla="*/ 29639 w 346033"/>
                <a:gd name="connsiteY93" fmla="*/ 287735 h 910219"/>
                <a:gd name="connsiteX94" fmla="*/ 33851 w 346033"/>
                <a:gd name="connsiteY94" fmla="*/ 276601 h 910219"/>
                <a:gd name="connsiteX95" fmla="*/ 37913 w 346033"/>
                <a:gd name="connsiteY95" fmla="*/ 246587 h 910219"/>
                <a:gd name="connsiteX96" fmla="*/ 43631 w 346033"/>
                <a:gd name="connsiteY96" fmla="*/ 216572 h 910219"/>
                <a:gd name="connsiteX97" fmla="*/ 50175 w 346033"/>
                <a:gd name="connsiteY97" fmla="*/ 205439 h 910219"/>
                <a:gd name="connsiteX98" fmla="*/ 53711 w 346033"/>
                <a:gd name="connsiteY98" fmla="*/ 188288 h 910219"/>
                <a:gd name="connsiteX99" fmla="*/ 57021 w 346033"/>
                <a:gd name="connsiteY99" fmla="*/ 170534 h 910219"/>
                <a:gd name="connsiteX100" fmla="*/ 79437 w 346033"/>
                <a:gd name="connsiteY100" fmla="*/ 166172 h 910219"/>
                <a:gd name="connsiteX101" fmla="*/ 88088 w 346033"/>
                <a:gd name="connsiteY101" fmla="*/ 159025 h 910219"/>
                <a:gd name="connsiteX102" fmla="*/ 95460 w 346033"/>
                <a:gd name="connsiteY102" fmla="*/ 148719 h 910219"/>
                <a:gd name="connsiteX103" fmla="*/ 98921 w 346033"/>
                <a:gd name="connsiteY103" fmla="*/ 134126 h 910219"/>
                <a:gd name="connsiteX104" fmla="*/ 100651 w 346033"/>
                <a:gd name="connsiteY104" fmla="*/ 126904 h 910219"/>
                <a:gd name="connsiteX105" fmla="*/ 102757 w 346033"/>
                <a:gd name="connsiteY105" fmla="*/ 119532 h 910219"/>
                <a:gd name="connsiteX106" fmla="*/ 112762 w 346033"/>
                <a:gd name="connsiteY106" fmla="*/ 108399 h 910219"/>
                <a:gd name="connsiteX107" fmla="*/ 123670 w 346033"/>
                <a:gd name="connsiteY107" fmla="*/ 96890 h 910219"/>
                <a:gd name="connsiteX108" fmla="*/ 142852 w 346033"/>
                <a:gd name="connsiteY108" fmla="*/ 71765 h 910219"/>
                <a:gd name="connsiteX109" fmla="*/ 156768 w 346033"/>
                <a:gd name="connsiteY109" fmla="*/ 71765 h 910219"/>
                <a:gd name="connsiteX110" fmla="*/ 165871 w 346033"/>
                <a:gd name="connsiteY110" fmla="*/ 51604 h 910219"/>
                <a:gd name="connsiteX111" fmla="*/ 176026 w 346033"/>
                <a:gd name="connsiteY111" fmla="*/ 40170 h 910219"/>
                <a:gd name="connsiteX112" fmla="*/ 187460 w 346033"/>
                <a:gd name="connsiteY112" fmla="*/ 28661 h 910219"/>
                <a:gd name="connsiteX113" fmla="*/ 216572 w 346033"/>
                <a:gd name="connsiteY113" fmla="*/ 8275 h 910219"/>
                <a:gd name="connsiteX114" fmla="*/ 229135 w 346033"/>
                <a:gd name="connsiteY114" fmla="*/ 5642 h 91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346033" h="910219">
                  <a:moveTo>
                    <a:pt x="229135" y="5642"/>
                  </a:moveTo>
                  <a:cubicBezTo>
                    <a:pt x="213262" y="21589"/>
                    <a:pt x="205890" y="38139"/>
                    <a:pt x="198142" y="51679"/>
                  </a:cubicBezTo>
                  <a:cubicBezTo>
                    <a:pt x="194005" y="58224"/>
                    <a:pt x="190319" y="64543"/>
                    <a:pt x="185053" y="69658"/>
                  </a:cubicBezTo>
                  <a:cubicBezTo>
                    <a:pt x="182420" y="72216"/>
                    <a:pt x="179411" y="74548"/>
                    <a:pt x="175951" y="76579"/>
                  </a:cubicBezTo>
                  <a:cubicBezTo>
                    <a:pt x="172490" y="78610"/>
                    <a:pt x="168804" y="80641"/>
                    <a:pt x="164366" y="82296"/>
                  </a:cubicBezTo>
                  <a:cubicBezTo>
                    <a:pt x="160605" y="86358"/>
                    <a:pt x="156618" y="90871"/>
                    <a:pt x="152631" y="95535"/>
                  </a:cubicBezTo>
                  <a:cubicBezTo>
                    <a:pt x="148945" y="100500"/>
                    <a:pt x="145184" y="105540"/>
                    <a:pt x="141423" y="110656"/>
                  </a:cubicBezTo>
                  <a:cubicBezTo>
                    <a:pt x="138940" y="118404"/>
                    <a:pt x="135254" y="126378"/>
                    <a:pt x="129838" y="134126"/>
                  </a:cubicBezTo>
                  <a:cubicBezTo>
                    <a:pt x="124196" y="141723"/>
                    <a:pt x="118253" y="149848"/>
                    <a:pt x="111182" y="157746"/>
                  </a:cubicBezTo>
                  <a:cubicBezTo>
                    <a:pt x="109377" y="159702"/>
                    <a:pt x="107647" y="161733"/>
                    <a:pt x="105841" y="163689"/>
                  </a:cubicBezTo>
                  <a:lnTo>
                    <a:pt x="100651" y="169857"/>
                  </a:lnTo>
                  <a:cubicBezTo>
                    <a:pt x="97115" y="173995"/>
                    <a:pt x="93504" y="178057"/>
                    <a:pt x="89969" y="182194"/>
                  </a:cubicBezTo>
                  <a:cubicBezTo>
                    <a:pt x="83048" y="190469"/>
                    <a:pt x="76729" y="199045"/>
                    <a:pt x="70787" y="207244"/>
                  </a:cubicBezTo>
                  <a:cubicBezTo>
                    <a:pt x="86433" y="225298"/>
                    <a:pt x="80867" y="242449"/>
                    <a:pt x="73645" y="260503"/>
                  </a:cubicBezTo>
                  <a:cubicBezTo>
                    <a:pt x="66198" y="278332"/>
                    <a:pt x="56494" y="297138"/>
                    <a:pt x="62136" y="312409"/>
                  </a:cubicBezTo>
                  <a:cubicBezTo>
                    <a:pt x="60782" y="315944"/>
                    <a:pt x="59277" y="319179"/>
                    <a:pt x="57622" y="322263"/>
                  </a:cubicBezTo>
                  <a:cubicBezTo>
                    <a:pt x="56118" y="325347"/>
                    <a:pt x="54538" y="328356"/>
                    <a:pt x="52808" y="331139"/>
                  </a:cubicBezTo>
                  <a:cubicBezTo>
                    <a:pt x="49423" y="336781"/>
                    <a:pt x="45586" y="341972"/>
                    <a:pt x="41675" y="347388"/>
                  </a:cubicBezTo>
                  <a:cubicBezTo>
                    <a:pt x="37913" y="352804"/>
                    <a:pt x="34528" y="358371"/>
                    <a:pt x="31218" y="364690"/>
                  </a:cubicBezTo>
                  <a:cubicBezTo>
                    <a:pt x="29563" y="367849"/>
                    <a:pt x="28059" y="371159"/>
                    <a:pt x="26630" y="374770"/>
                  </a:cubicBezTo>
                  <a:cubicBezTo>
                    <a:pt x="25200" y="378381"/>
                    <a:pt x="24298" y="382217"/>
                    <a:pt x="23395" y="386354"/>
                  </a:cubicBezTo>
                  <a:cubicBezTo>
                    <a:pt x="25501" y="390266"/>
                    <a:pt x="27081" y="394328"/>
                    <a:pt x="28285" y="398390"/>
                  </a:cubicBezTo>
                  <a:cubicBezTo>
                    <a:pt x="29488" y="402453"/>
                    <a:pt x="30241" y="406590"/>
                    <a:pt x="31294" y="410652"/>
                  </a:cubicBezTo>
                  <a:cubicBezTo>
                    <a:pt x="33174" y="418776"/>
                    <a:pt x="34152" y="426825"/>
                    <a:pt x="35506" y="434122"/>
                  </a:cubicBezTo>
                  <a:cubicBezTo>
                    <a:pt x="39117" y="448641"/>
                    <a:pt x="44082" y="459924"/>
                    <a:pt x="59804" y="461955"/>
                  </a:cubicBezTo>
                  <a:cubicBezTo>
                    <a:pt x="58751" y="475797"/>
                    <a:pt x="57021" y="488510"/>
                    <a:pt x="52281" y="500847"/>
                  </a:cubicBezTo>
                  <a:cubicBezTo>
                    <a:pt x="56569" y="504984"/>
                    <a:pt x="59352" y="509573"/>
                    <a:pt x="61082" y="514538"/>
                  </a:cubicBezTo>
                  <a:cubicBezTo>
                    <a:pt x="63189" y="519427"/>
                    <a:pt x="64242" y="524693"/>
                    <a:pt x="64844" y="530184"/>
                  </a:cubicBezTo>
                  <a:cubicBezTo>
                    <a:pt x="65145" y="532892"/>
                    <a:pt x="65295" y="535751"/>
                    <a:pt x="65370" y="538534"/>
                  </a:cubicBezTo>
                  <a:cubicBezTo>
                    <a:pt x="65446" y="541393"/>
                    <a:pt x="65822" y="544176"/>
                    <a:pt x="65972" y="547034"/>
                  </a:cubicBezTo>
                  <a:cubicBezTo>
                    <a:pt x="66348" y="552752"/>
                    <a:pt x="66649" y="558469"/>
                    <a:pt x="67402" y="564111"/>
                  </a:cubicBezTo>
                  <a:cubicBezTo>
                    <a:pt x="70561" y="568775"/>
                    <a:pt x="74322" y="573363"/>
                    <a:pt x="77782" y="577877"/>
                  </a:cubicBezTo>
                  <a:cubicBezTo>
                    <a:pt x="81393" y="582390"/>
                    <a:pt x="84553" y="586904"/>
                    <a:pt x="88314" y="591191"/>
                  </a:cubicBezTo>
                  <a:cubicBezTo>
                    <a:pt x="88163" y="597435"/>
                    <a:pt x="88389" y="603228"/>
                    <a:pt x="88991" y="608644"/>
                  </a:cubicBezTo>
                  <a:cubicBezTo>
                    <a:pt x="89442" y="614135"/>
                    <a:pt x="91097" y="618949"/>
                    <a:pt x="92451" y="623614"/>
                  </a:cubicBezTo>
                  <a:cubicBezTo>
                    <a:pt x="93956" y="628278"/>
                    <a:pt x="95611" y="632640"/>
                    <a:pt x="97491" y="636853"/>
                  </a:cubicBezTo>
                  <a:cubicBezTo>
                    <a:pt x="99598" y="640915"/>
                    <a:pt x="101854" y="644827"/>
                    <a:pt x="104111" y="648738"/>
                  </a:cubicBezTo>
                  <a:cubicBezTo>
                    <a:pt x="106443" y="652575"/>
                    <a:pt x="108474" y="656487"/>
                    <a:pt x="110957" y="660323"/>
                  </a:cubicBezTo>
                  <a:cubicBezTo>
                    <a:pt x="113439" y="664159"/>
                    <a:pt x="115846" y="668071"/>
                    <a:pt x="118103" y="672209"/>
                  </a:cubicBezTo>
                  <a:cubicBezTo>
                    <a:pt x="122316" y="680709"/>
                    <a:pt x="127205" y="689510"/>
                    <a:pt x="130515" y="700945"/>
                  </a:cubicBezTo>
                  <a:cubicBezTo>
                    <a:pt x="134126" y="703878"/>
                    <a:pt x="137812" y="707640"/>
                    <a:pt x="140971" y="711927"/>
                  </a:cubicBezTo>
                  <a:cubicBezTo>
                    <a:pt x="144281" y="716140"/>
                    <a:pt x="147215" y="720804"/>
                    <a:pt x="150826" y="724490"/>
                  </a:cubicBezTo>
                  <a:cubicBezTo>
                    <a:pt x="158123" y="731862"/>
                    <a:pt x="166172" y="736376"/>
                    <a:pt x="177907" y="729605"/>
                  </a:cubicBezTo>
                  <a:cubicBezTo>
                    <a:pt x="185128" y="744499"/>
                    <a:pt x="192350" y="755106"/>
                    <a:pt x="201678" y="763080"/>
                  </a:cubicBezTo>
                  <a:cubicBezTo>
                    <a:pt x="203935" y="765111"/>
                    <a:pt x="206266" y="767067"/>
                    <a:pt x="208749" y="768873"/>
                  </a:cubicBezTo>
                  <a:cubicBezTo>
                    <a:pt x="211231" y="770678"/>
                    <a:pt x="214015" y="772183"/>
                    <a:pt x="216798" y="773762"/>
                  </a:cubicBezTo>
                  <a:cubicBezTo>
                    <a:pt x="222515" y="776771"/>
                    <a:pt x="228458" y="779855"/>
                    <a:pt x="235529" y="782488"/>
                  </a:cubicBezTo>
                  <a:cubicBezTo>
                    <a:pt x="237109" y="775869"/>
                    <a:pt x="237033" y="769023"/>
                    <a:pt x="235905" y="762854"/>
                  </a:cubicBezTo>
                  <a:cubicBezTo>
                    <a:pt x="234927" y="756536"/>
                    <a:pt x="232670" y="750969"/>
                    <a:pt x="231692" y="745177"/>
                  </a:cubicBezTo>
                  <a:cubicBezTo>
                    <a:pt x="229436" y="733742"/>
                    <a:pt x="229060" y="724114"/>
                    <a:pt x="241321" y="716215"/>
                  </a:cubicBezTo>
                  <a:cubicBezTo>
                    <a:pt x="251702" y="715764"/>
                    <a:pt x="257720" y="719600"/>
                    <a:pt x="262083" y="725317"/>
                  </a:cubicBezTo>
                  <a:cubicBezTo>
                    <a:pt x="266822" y="730734"/>
                    <a:pt x="269305" y="738632"/>
                    <a:pt x="272239" y="745703"/>
                  </a:cubicBezTo>
                  <a:cubicBezTo>
                    <a:pt x="275323" y="752624"/>
                    <a:pt x="278332" y="759394"/>
                    <a:pt x="282845" y="762854"/>
                  </a:cubicBezTo>
                  <a:cubicBezTo>
                    <a:pt x="287584" y="766014"/>
                    <a:pt x="293678" y="766014"/>
                    <a:pt x="302479" y="759921"/>
                  </a:cubicBezTo>
                  <a:cubicBezTo>
                    <a:pt x="303607" y="762102"/>
                    <a:pt x="305262" y="764359"/>
                    <a:pt x="307143" y="766616"/>
                  </a:cubicBezTo>
                  <a:cubicBezTo>
                    <a:pt x="309099" y="768722"/>
                    <a:pt x="311355" y="770828"/>
                    <a:pt x="313161" y="772859"/>
                  </a:cubicBezTo>
                  <a:cubicBezTo>
                    <a:pt x="316847" y="776997"/>
                    <a:pt x="319329" y="780984"/>
                    <a:pt x="316772" y="784444"/>
                  </a:cubicBezTo>
                  <a:cubicBezTo>
                    <a:pt x="330462" y="807312"/>
                    <a:pt x="315869" y="836725"/>
                    <a:pt x="334374" y="863505"/>
                  </a:cubicBezTo>
                  <a:cubicBezTo>
                    <a:pt x="337383" y="868244"/>
                    <a:pt x="341821" y="875015"/>
                    <a:pt x="344454" y="880807"/>
                  </a:cubicBezTo>
                  <a:cubicBezTo>
                    <a:pt x="346937" y="886750"/>
                    <a:pt x="347087" y="892692"/>
                    <a:pt x="340242" y="896905"/>
                  </a:cubicBezTo>
                  <a:cubicBezTo>
                    <a:pt x="330763" y="900666"/>
                    <a:pt x="319856" y="903600"/>
                    <a:pt x="308572" y="906459"/>
                  </a:cubicBezTo>
                  <a:cubicBezTo>
                    <a:pt x="304510" y="903675"/>
                    <a:pt x="300147" y="901419"/>
                    <a:pt x="296010" y="898560"/>
                  </a:cubicBezTo>
                  <a:cubicBezTo>
                    <a:pt x="291947" y="895777"/>
                    <a:pt x="287810" y="893068"/>
                    <a:pt x="283823" y="890135"/>
                  </a:cubicBezTo>
                  <a:cubicBezTo>
                    <a:pt x="279310" y="881409"/>
                    <a:pt x="276225" y="871404"/>
                    <a:pt x="273216" y="861850"/>
                  </a:cubicBezTo>
                  <a:cubicBezTo>
                    <a:pt x="270132" y="861399"/>
                    <a:pt x="266747" y="860496"/>
                    <a:pt x="263287" y="859443"/>
                  </a:cubicBezTo>
                  <a:cubicBezTo>
                    <a:pt x="259977" y="858239"/>
                    <a:pt x="256517" y="856961"/>
                    <a:pt x="253282" y="855833"/>
                  </a:cubicBezTo>
                  <a:cubicBezTo>
                    <a:pt x="246737" y="853651"/>
                    <a:pt x="240419" y="852372"/>
                    <a:pt x="235830" y="855005"/>
                  </a:cubicBezTo>
                  <a:cubicBezTo>
                    <a:pt x="224772" y="834769"/>
                    <a:pt x="221386" y="830933"/>
                    <a:pt x="195885" y="826495"/>
                  </a:cubicBezTo>
                  <a:cubicBezTo>
                    <a:pt x="188739" y="825141"/>
                    <a:pt x="181969" y="823335"/>
                    <a:pt x="175123" y="821455"/>
                  </a:cubicBezTo>
                  <a:cubicBezTo>
                    <a:pt x="168353" y="819499"/>
                    <a:pt x="161357" y="817618"/>
                    <a:pt x="154813" y="815286"/>
                  </a:cubicBezTo>
                  <a:cubicBezTo>
                    <a:pt x="135555" y="792568"/>
                    <a:pt x="119683" y="769173"/>
                    <a:pt x="104939" y="743898"/>
                  </a:cubicBezTo>
                  <a:cubicBezTo>
                    <a:pt x="101478" y="737805"/>
                    <a:pt x="98018" y="731712"/>
                    <a:pt x="94558" y="725618"/>
                  </a:cubicBezTo>
                  <a:cubicBezTo>
                    <a:pt x="91398" y="719375"/>
                    <a:pt x="88314" y="713056"/>
                    <a:pt x="85155" y="706737"/>
                  </a:cubicBezTo>
                  <a:cubicBezTo>
                    <a:pt x="81769" y="700568"/>
                    <a:pt x="79287" y="693873"/>
                    <a:pt x="76353" y="687329"/>
                  </a:cubicBezTo>
                  <a:cubicBezTo>
                    <a:pt x="74924" y="684094"/>
                    <a:pt x="73419" y="680784"/>
                    <a:pt x="71990" y="677474"/>
                  </a:cubicBezTo>
                  <a:cubicBezTo>
                    <a:pt x="70561" y="674164"/>
                    <a:pt x="69433" y="670704"/>
                    <a:pt x="68079" y="667319"/>
                  </a:cubicBezTo>
                  <a:cubicBezTo>
                    <a:pt x="63941" y="664536"/>
                    <a:pt x="60405" y="660398"/>
                    <a:pt x="57096" y="655584"/>
                  </a:cubicBezTo>
                  <a:cubicBezTo>
                    <a:pt x="53861" y="650694"/>
                    <a:pt x="51454" y="644902"/>
                    <a:pt x="48746" y="638959"/>
                  </a:cubicBezTo>
                  <a:cubicBezTo>
                    <a:pt x="43104" y="627224"/>
                    <a:pt x="39192" y="614135"/>
                    <a:pt x="31519" y="604431"/>
                  </a:cubicBezTo>
                  <a:cubicBezTo>
                    <a:pt x="31745" y="599391"/>
                    <a:pt x="33024" y="592997"/>
                    <a:pt x="33174" y="586829"/>
                  </a:cubicBezTo>
                  <a:cubicBezTo>
                    <a:pt x="28435" y="574492"/>
                    <a:pt x="25426" y="562982"/>
                    <a:pt x="21514" y="550269"/>
                  </a:cubicBezTo>
                  <a:cubicBezTo>
                    <a:pt x="21063" y="541468"/>
                    <a:pt x="21138" y="532291"/>
                    <a:pt x="20837" y="523264"/>
                  </a:cubicBezTo>
                  <a:cubicBezTo>
                    <a:pt x="20762" y="514161"/>
                    <a:pt x="21364" y="505059"/>
                    <a:pt x="21514" y="496408"/>
                  </a:cubicBezTo>
                  <a:cubicBezTo>
                    <a:pt x="16775" y="491669"/>
                    <a:pt x="15271" y="485350"/>
                    <a:pt x="14669" y="478505"/>
                  </a:cubicBezTo>
                  <a:cubicBezTo>
                    <a:pt x="14218" y="471659"/>
                    <a:pt x="14518" y="464287"/>
                    <a:pt x="15873" y="457066"/>
                  </a:cubicBezTo>
                  <a:cubicBezTo>
                    <a:pt x="17001" y="449844"/>
                    <a:pt x="18054" y="442773"/>
                    <a:pt x="17753" y="436379"/>
                  </a:cubicBezTo>
                  <a:cubicBezTo>
                    <a:pt x="17603" y="430060"/>
                    <a:pt x="16550" y="424343"/>
                    <a:pt x="12563" y="419830"/>
                  </a:cubicBezTo>
                  <a:cubicBezTo>
                    <a:pt x="12563" y="414564"/>
                    <a:pt x="12487" y="409524"/>
                    <a:pt x="12563" y="404484"/>
                  </a:cubicBezTo>
                  <a:cubicBezTo>
                    <a:pt x="12939" y="399368"/>
                    <a:pt x="13465" y="394178"/>
                    <a:pt x="14368" y="388461"/>
                  </a:cubicBezTo>
                  <a:cubicBezTo>
                    <a:pt x="11133" y="381841"/>
                    <a:pt x="7974" y="373867"/>
                    <a:pt x="5642" y="365743"/>
                  </a:cubicBezTo>
                  <a:cubicBezTo>
                    <a:pt x="10306" y="358220"/>
                    <a:pt x="13315" y="350773"/>
                    <a:pt x="15797" y="343401"/>
                  </a:cubicBezTo>
                  <a:cubicBezTo>
                    <a:pt x="18505" y="336029"/>
                    <a:pt x="20386" y="328732"/>
                    <a:pt x="21815" y="321285"/>
                  </a:cubicBezTo>
                  <a:cubicBezTo>
                    <a:pt x="23094" y="313763"/>
                    <a:pt x="25125" y="306466"/>
                    <a:pt x="26780" y="299019"/>
                  </a:cubicBezTo>
                  <a:cubicBezTo>
                    <a:pt x="27683" y="295257"/>
                    <a:pt x="28586" y="291496"/>
                    <a:pt x="29639" y="287735"/>
                  </a:cubicBezTo>
                  <a:cubicBezTo>
                    <a:pt x="30692" y="283974"/>
                    <a:pt x="32271" y="280363"/>
                    <a:pt x="33851" y="276601"/>
                  </a:cubicBezTo>
                  <a:cubicBezTo>
                    <a:pt x="34904" y="266747"/>
                    <a:pt x="35807" y="256517"/>
                    <a:pt x="37913" y="246587"/>
                  </a:cubicBezTo>
                  <a:cubicBezTo>
                    <a:pt x="39794" y="236582"/>
                    <a:pt x="41374" y="226351"/>
                    <a:pt x="43631" y="216572"/>
                  </a:cubicBezTo>
                  <a:cubicBezTo>
                    <a:pt x="45586" y="213262"/>
                    <a:pt x="47542" y="209877"/>
                    <a:pt x="50175" y="205439"/>
                  </a:cubicBezTo>
                  <a:cubicBezTo>
                    <a:pt x="51153" y="199722"/>
                    <a:pt x="52507" y="194080"/>
                    <a:pt x="53711" y="188288"/>
                  </a:cubicBezTo>
                  <a:cubicBezTo>
                    <a:pt x="54914" y="182495"/>
                    <a:pt x="55967" y="176553"/>
                    <a:pt x="57021" y="170534"/>
                  </a:cubicBezTo>
                  <a:cubicBezTo>
                    <a:pt x="65596" y="171287"/>
                    <a:pt x="73118" y="169857"/>
                    <a:pt x="79437" y="166172"/>
                  </a:cubicBezTo>
                  <a:cubicBezTo>
                    <a:pt x="82597" y="164366"/>
                    <a:pt x="85455" y="161959"/>
                    <a:pt x="88088" y="159025"/>
                  </a:cubicBezTo>
                  <a:cubicBezTo>
                    <a:pt x="90571" y="156016"/>
                    <a:pt x="93128" y="152631"/>
                    <a:pt x="95460" y="148719"/>
                  </a:cubicBezTo>
                  <a:cubicBezTo>
                    <a:pt x="96664" y="143604"/>
                    <a:pt x="97792" y="138865"/>
                    <a:pt x="98921" y="134126"/>
                  </a:cubicBezTo>
                  <a:cubicBezTo>
                    <a:pt x="99522" y="131719"/>
                    <a:pt x="100049" y="129311"/>
                    <a:pt x="100651" y="126904"/>
                  </a:cubicBezTo>
                  <a:cubicBezTo>
                    <a:pt x="101328" y="124497"/>
                    <a:pt x="102080" y="122090"/>
                    <a:pt x="102757" y="119532"/>
                  </a:cubicBezTo>
                  <a:cubicBezTo>
                    <a:pt x="106217" y="115696"/>
                    <a:pt x="109377" y="112160"/>
                    <a:pt x="112762" y="108399"/>
                  </a:cubicBezTo>
                  <a:cubicBezTo>
                    <a:pt x="115997" y="104638"/>
                    <a:pt x="119607" y="100952"/>
                    <a:pt x="123670" y="96890"/>
                  </a:cubicBezTo>
                  <a:cubicBezTo>
                    <a:pt x="129688" y="88163"/>
                    <a:pt x="134652" y="80114"/>
                    <a:pt x="142852" y="71765"/>
                  </a:cubicBezTo>
                  <a:cubicBezTo>
                    <a:pt x="147290" y="71464"/>
                    <a:pt x="151804" y="71238"/>
                    <a:pt x="156768" y="71765"/>
                  </a:cubicBezTo>
                  <a:cubicBezTo>
                    <a:pt x="159025" y="64317"/>
                    <a:pt x="162636" y="58074"/>
                    <a:pt x="165871" y="51604"/>
                  </a:cubicBezTo>
                  <a:cubicBezTo>
                    <a:pt x="169331" y="47617"/>
                    <a:pt x="172490" y="43856"/>
                    <a:pt x="176026" y="40170"/>
                  </a:cubicBezTo>
                  <a:cubicBezTo>
                    <a:pt x="179637" y="36634"/>
                    <a:pt x="183323" y="32948"/>
                    <a:pt x="187460" y="28661"/>
                  </a:cubicBezTo>
                  <a:cubicBezTo>
                    <a:pt x="196337" y="21514"/>
                    <a:pt x="207319" y="14744"/>
                    <a:pt x="216572" y="8275"/>
                  </a:cubicBezTo>
                  <a:cubicBezTo>
                    <a:pt x="221311" y="6845"/>
                    <a:pt x="225223" y="5943"/>
                    <a:pt x="229135" y="5642"/>
                  </a:cubicBezTo>
                  <a:close/>
                </a:path>
              </a:pathLst>
            </a:custGeom>
            <a:solidFill>
              <a:srgbClr val="E4AB6D"/>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E4869EA4-0AD8-45B7-9A2E-4554F45D08E9}"/>
                </a:ext>
              </a:extLst>
            </p:cNvPr>
            <p:cNvSpPr/>
            <p:nvPr/>
          </p:nvSpPr>
          <p:spPr>
            <a:xfrm>
              <a:off x="2742297" y="6245099"/>
              <a:ext cx="812522" cy="887755"/>
            </a:xfrm>
            <a:custGeom>
              <a:avLst/>
              <a:gdLst>
                <a:gd name="connsiteX0" fmla="*/ 151954 w 812427"/>
                <a:gd name="connsiteY0" fmla="*/ 17527 h 887652"/>
                <a:gd name="connsiteX1" fmla="*/ 156392 w 812427"/>
                <a:gd name="connsiteY1" fmla="*/ 19558 h 887652"/>
                <a:gd name="connsiteX2" fmla="*/ 155189 w 812427"/>
                <a:gd name="connsiteY2" fmla="*/ 54989 h 887652"/>
                <a:gd name="connsiteX3" fmla="*/ 152180 w 812427"/>
                <a:gd name="connsiteY3" fmla="*/ 85606 h 887652"/>
                <a:gd name="connsiteX4" fmla="*/ 150826 w 812427"/>
                <a:gd name="connsiteY4" fmla="*/ 101177 h 887652"/>
                <a:gd name="connsiteX5" fmla="*/ 150149 w 812427"/>
                <a:gd name="connsiteY5" fmla="*/ 116448 h 887652"/>
                <a:gd name="connsiteX6" fmla="*/ 149321 w 812427"/>
                <a:gd name="connsiteY6" fmla="*/ 160229 h 887652"/>
                <a:gd name="connsiteX7" fmla="*/ 158047 w 812427"/>
                <a:gd name="connsiteY7" fmla="*/ 172340 h 887652"/>
                <a:gd name="connsiteX8" fmla="*/ 160078 w 812427"/>
                <a:gd name="connsiteY8" fmla="*/ 192952 h 887652"/>
                <a:gd name="connsiteX9" fmla="*/ 168203 w 812427"/>
                <a:gd name="connsiteY9" fmla="*/ 241547 h 887652"/>
                <a:gd name="connsiteX10" fmla="*/ 181668 w 812427"/>
                <a:gd name="connsiteY10" fmla="*/ 243578 h 887652"/>
                <a:gd name="connsiteX11" fmla="*/ 192275 w 812427"/>
                <a:gd name="connsiteY11" fmla="*/ 253733 h 887652"/>
                <a:gd name="connsiteX12" fmla="*/ 187460 w 812427"/>
                <a:gd name="connsiteY12" fmla="*/ 253132 h 887652"/>
                <a:gd name="connsiteX13" fmla="*/ 184677 w 812427"/>
                <a:gd name="connsiteY13" fmla="*/ 281491 h 887652"/>
                <a:gd name="connsiteX14" fmla="*/ 183774 w 812427"/>
                <a:gd name="connsiteY14" fmla="*/ 295935 h 887652"/>
                <a:gd name="connsiteX15" fmla="*/ 183398 w 812427"/>
                <a:gd name="connsiteY15" fmla="*/ 303231 h 887652"/>
                <a:gd name="connsiteX16" fmla="*/ 183473 w 812427"/>
                <a:gd name="connsiteY16" fmla="*/ 310453 h 887652"/>
                <a:gd name="connsiteX17" fmla="*/ 188062 w 812427"/>
                <a:gd name="connsiteY17" fmla="*/ 331816 h 887652"/>
                <a:gd name="connsiteX18" fmla="*/ 190394 w 812427"/>
                <a:gd name="connsiteY18" fmla="*/ 342498 h 887652"/>
                <a:gd name="connsiteX19" fmla="*/ 193177 w 812427"/>
                <a:gd name="connsiteY19" fmla="*/ 353105 h 887652"/>
                <a:gd name="connsiteX20" fmla="*/ 218904 w 812427"/>
                <a:gd name="connsiteY20" fmla="*/ 379283 h 887652"/>
                <a:gd name="connsiteX21" fmla="*/ 226577 w 812427"/>
                <a:gd name="connsiteY21" fmla="*/ 403280 h 887652"/>
                <a:gd name="connsiteX22" fmla="*/ 254561 w 812427"/>
                <a:gd name="connsiteY22" fmla="*/ 401324 h 887652"/>
                <a:gd name="connsiteX23" fmla="*/ 279460 w 812427"/>
                <a:gd name="connsiteY23" fmla="*/ 430812 h 887652"/>
                <a:gd name="connsiteX24" fmla="*/ 317073 w 812427"/>
                <a:gd name="connsiteY24" fmla="*/ 449769 h 887652"/>
                <a:gd name="connsiteX25" fmla="*/ 327077 w 812427"/>
                <a:gd name="connsiteY25" fmla="*/ 439614 h 887652"/>
                <a:gd name="connsiteX26" fmla="*/ 254185 w 812427"/>
                <a:gd name="connsiteY26" fmla="*/ 298642 h 887652"/>
                <a:gd name="connsiteX27" fmla="*/ 254410 w 812427"/>
                <a:gd name="connsiteY27" fmla="*/ 274420 h 887652"/>
                <a:gd name="connsiteX28" fmla="*/ 248844 w 812427"/>
                <a:gd name="connsiteY28" fmla="*/ 251251 h 887652"/>
                <a:gd name="connsiteX29" fmla="*/ 243352 w 812427"/>
                <a:gd name="connsiteY29" fmla="*/ 226652 h 887652"/>
                <a:gd name="connsiteX30" fmla="*/ 228458 w 812427"/>
                <a:gd name="connsiteY30" fmla="*/ 209877 h 887652"/>
                <a:gd name="connsiteX31" fmla="*/ 226577 w 812427"/>
                <a:gd name="connsiteY31" fmla="*/ 173393 h 887652"/>
                <a:gd name="connsiteX32" fmla="*/ 226502 w 812427"/>
                <a:gd name="connsiteY32" fmla="*/ 138338 h 887652"/>
                <a:gd name="connsiteX33" fmla="*/ 235153 w 812427"/>
                <a:gd name="connsiteY33" fmla="*/ 100801 h 887652"/>
                <a:gd name="connsiteX34" fmla="*/ 245007 w 812427"/>
                <a:gd name="connsiteY34" fmla="*/ 64091 h 887652"/>
                <a:gd name="connsiteX35" fmla="*/ 261030 w 812427"/>
                <a:gd name="connsiteY35" fmla="*/ 92226 h 887652"/>
                <a:gd name="connsiteX36" fmla="*/ 261105 w 812427"/>
                <a:gd name="connsiteY36" fmla="*/ 110881 h 887652"/>
                <a:gd name="connsiteX37" fmla="*/ 267048 w 812427"/>
                <a:gd name="connsiteY37" fmla="*/ 132095 h 887652"/>
                <a:gd name="connsiteX38" fmla="*/ 270885 w 812427"/>
                <a:gd name="connsiteY38" fmla="*/ 153459 h 887652"/>
                <a:gd name="connsiteX39" fmla="*/ 273066 w 812427"/>
                <a:gd name="connsiteY39" fmla="*/ 173995 h 887652"/>
                <a:gd name="connsiteX40" fmla="*/ 274871 w 812427"/>
                <a:gd name="connsiteY40" fmla="*/ 193553 h 887652"/>
                <a:gd name="connsiteX41" fmla="*/ 275548 w 812427"/>
                <a:gd name="connsiteY41" fmla="*/ 202956 h 887652"/>
                <a:gd name="connsiteX42" fmla="*/ 276677 w 812427"/>
                <a:gd name="connsiteY42" fmla="*/ 211983 h 887652"/>
                <a:gd name="connsiteX43" fmla="*/ 279385 w 812427"/>
                <a:gd name="connsiteY43" fmla="*/ 229060 h 887652"/>
                <a:gd name="connsiteX44" fmla="*/ 283522 w 812427"/>
                <a:gd name="connsiteY44" fmla="*/ 244481 h 887652"/>
                <a:gd name="connsiteX45" fmla="*/ 299094 w 812427"/>
                <a:gd name="connsiteY45" fmla="*/ 268703 h 887652"/>
                <a:gd name="connsiteX46" fmla="*/ 299696 w 812427"/>
                <a:gd name="connsiteY46" fmla="*/ 292023 h 887652"/>
                <a:gd name="connsiteX47" fmla="*/ 302028 w 812427"/>
                <a:gd name="connsiteY47" fmla="*/ 303382 h 887652"/>
                <a:gd name="connsiteX48" fmla="*/ 305789 w 812427"/>
                <a:gd name="connsiteY48" fmla="*/ 314364 h 887652"/>
                <a:gd name="connsiteX49" fmla="*/ 315418 w 812427"/>
                <a:gd name="connsiteY49" fmla="*/ 335653 h 887652"/>
                <a:gd name="connsiteX50" fmla="*/ 327077 w 812427"/>
                <a:gd name="connsiteY50" fmla="*/ 355964 h 887652"/>
                <a:gd name="connsiteX51" fmla="*/ 332719 w 812427"/>
                <a:gd name="connsiteY51" fmla="*/ 366044 h 887652"/>
                <a:gd name="connsiteX52" fmla="*/ 338361 w 812427"/>
                <a:gd name="connsiteY52" fmla="*/ 375973 h 887652"/>
                <a:gd name="connsiteX53" fmla="*/ 347463 w 812427"/>
                <a:gd name="connsiteY53" fmla="*/ 396435 h 887652"/>
                <a:gd name="connsiteX54" fmla="*/ 353105 w 812427"/>
                <a:gd name="connsiteY54" fmla="*/ 418099 h 887652"/>
                <a:gd name="connsiteX55" fmla="*/ 353030 w 812427"/>
                <a:gd name="connsiteY55" fmla="*/ 442397 h 887652"/>
                <a:gd name="connsiteX56" fmla="*/ 382518 w 812427"/>
                <a:gd name="connsiteY56" fmla="*/ 461354 h 887652"/>
                <a:gd name="connsiteX57" fmla="*/ 412458 w 812427"/>
                <a:gd name="connsiteY57" fmla="*/ 478429 h 887652"/>
                <a:gd name="connsiteX58" fmla="*/ 419754 w 812427"/>
                <a:gd name="connsiteY58" fmla="*/ 454207 h 887652"/>
                <a:gd name="connsiteX59" fmla="*/ 449543 w 812427"/>
                <a:gd name="connsiteY59" fmla="*/ 444353 h 887652"/>
                <a:gd name="connsiteX60" fmla="*/ 427277 w 812427"/>
                <a:gd name="connsiteY60" fmla="*/ 374469 h 887652"/>
                <a:gd name="connsiteX61" fmla="*/ 454283 w 812427"/>
                <a:gd name="connsiteY61" fmla="*/ 398165 h 887652"/>
                <a:gd name="connsiteX62" fmla="*/ 470531 w 812427"/>
                <a:gd name="connsiteY62" fmla="*/ 415466 h 887652"/>
                <a:gd name="connsiteX63" fmla="*/ 476624 w 812427"/>
                <a:gd name="connsiteY63" fmla="*/ 427578 h 887652"/>
                <a:gd name="connsiteX64" fmla="*/ 498515 w 812427"/>
                <a:gd name="connsiteY64" fmla="*/ 443300 h 887652"/>
                <a:gd name="connsiteX65" fmla="*/ 509723 w 812427"/>
                <a:gd name="connsiteY65" fmla="*/ 450822 h 887652"/>
                <a:gd name="connsiteX66" fmla="*/ 520857 w 812427"/>
                <a:gd name="connsiteY66" fmla="*/ 457893 h 887652"/>
                <a:gd name="connsiteX67" fmla="*/ 523640 w 812427"/>
                <a:gd name="connsiteY67" fmla="*/ 462407 h 887652"/>
                <a:gd name="connsiteX68" fmla="*/ 536428 w 812427"/>
                <a:gd name="connsiteY68" fmla="*/ 488434 h 887652"/>
                <a:gd name="connsiteX69" fmla="*/ 543123 w 812427"/>
                <a:gd name="connsiteY69" fmla="*/ 501298 h 887652"/>
                <a:gd name="connsiteX70" fmla="*/ 550044 w 812427"/>
                <a:gd name="connsiteY70" fmla="*/ 514462 h 887652"/>
                <a:gd name="connsiteX71" fmla="*/ 553429 w 812427"/>
                <a:gd name="connsiteY71" fmla="*/ 518750 h 887652"/>
                <a:gd name="connsiteX72" fmla="*/ 582541 w 812427"/>
                <a:gd name="connsiteY72" fmla="*/ 526874 h 887652"/>
                <a:gd name="connsiteX73" fmla="*/ 604356 w 812427"/>
                <a:gd name="connsiteY73" fmla="*/ 547260 h 887652"/>
                <a:gd name="connsiteX74" fmla="*/ 644601 w 812427"/>
                <a:gd name="connsiteY74" fmla="*/ 579607 h 887652"/>
                <a:gd name="connsiteX75" fmla="*/ 653177 w 812427"/>
                <a:gd name="connsiteY75" fmla="*/ 580886 h 887652"/>
                <a:gd name="connsiteX76" fmla="*/ 660173 w 812427"/>
                <a:gd name="connsiteY76" fmla="*/ 557115 h 887652"/>
                <a:gd name="connsiteX77" fmla="*/ 652876 w 812427"/>
                <a:gd name="connsiteY77" fmla="*/ 543725 h 887652"/>
                <a:gd name="connsiteX78" fmla="*/ 652876 w 812427"/>
                <a:gd name="connsiteY78" fmla="*/ 531764 h 887652"/>
                <a:gd name="connsiteX79" fmla="*/ 662881 w 812427"/>
                <a:gd name="connsiteY79" fmla="*/ 523188 h 887652"/>
                <a:gd name="connsiteX80" fmla="*/ 674465 w 812427"/>
                <a:gd name="connsiteY80" fmla="*/ 520932 h 887652"/>
                <a:gd name="connsiteX81" fmla="*/ 686652 w 812427"/>
                <a:gd name="connsiteY81" fmla="*/ 529357 h 887652"/>
                <a:gd name="connsiteX82" fmla="*/ 699214 w 812427"/>
                <a:gd name="connsiteY82" fmla="*/ 537255 h 887652"/>
                <a:gd name="connsiteX83" fmla="*/ 692820 w 812427"/>
                <a:gd name="connsiteY83" fmla="*/ 560951 h 887652"/>
                <a:gd name="connsiteX84" fmla="*/ 700644 w 812427"/>
                <a:gd name="connsiteY84" fmla="*/ 572536 h 887652"/>
                <a:gd name="connsiteX85" fmla="*/ 714560 w 812427"/>
                <a:gd name="connsiteY85" fmla="*/ 581864 h 887652"/>
                <a:gd name="connsiteX86" fmla="*/ 730207 w 812427"/>
                <a:gd name="connsiteY86" fmla="*/ 605936 h 887652"/>
                <a:gd name="connsiteX87" fmla="*/ 746230 w 812427"/>
                <a:gd name="connsiteY87" fmla="*/ 616241 h 887652"/>
                <a:gd name="connsiteX88" fmla="*/ 785798 w 812427"/>
                <a:gd name="connsiteY88" fmla="*/ 630308 h 887652"/>
                <a:gd name="connsiteX89" fmla="*/ 808516 w 812427"/>
                <a:gd name="connsiteY89" fmla="*/ 676196 h 887652"/>
                <a:gd name="connsiteX90" fmla="*/ 790612 w 812427"/>
                <a:gd name="connsiteY90" fmla="*/ 680558 h 887652"/>
                <a:gd name="connsiteX91" fmla="*/ 781209 w 812427"/>
                <a:gd name="connsiteY91" fmla="*/ 682590 h 887652"/>
                <a:gd name="connsiteX92" fmla="*/ 771430 w 812427"/>
                <a:gd name="connsiteY92" fmla="*/ 683944 h 887652"/>
                <a:gd name="connsiteX93" fmla="*/ 755106 w 812427"/>
                <a:gd name="connsiteY93" fmla="*/ 706286 h 887652"/>
                <a:gd name="connsiteX94" fmla="*/ 739234 w 812427"/>
                <a:gd name="connsiteY94" fmla="*/ 698387 h 887652"/>
                <a:gd name="connsiteX95" fmla="*/ 723738 w 812427"/>
                <a:gd name="connsiteY95" fmla="*/ 689736 h 887652"/>
                <a:gd name="connsiteX96" fmla="*/ 691316 w 812427"/>
                <a:gd name="connsiteY96" fmla="*/ 706887 h 887652"/>
                <a:gd name="connsiteX97" fmla="*/ 670629 w 812427"/>
                <a:gd name="connsiteY97" fmla="*/ 691767 h 887652"/>
                <a:gd name="connsiteX98" fmla="*/ 651221 w 812427"/>
                <a:gd name="connsiteY98" fmla="*/ 675218 h 887652"/>
                <a:gd name="connsiteX99" fmla="*/ 635499 w 812427"/>
                <a:gd name="connsiteY99" fmla="*/ 669726 h 887652"/>
                <a:gd name="connsiteX100" fmla="*/ 628202 w 812427"/>
                <a:gd name="connsiteY100" fmla="*/ 658217 h 887652"/>
                <a:gd name="connsiteX101" fmla="*/ 612405 w 812427"/>
                <a:gd name="connsiteY101" fmla="*/ 645654 h 887652"/>
                <a:gd name="connsiteX102" fmla="*/ 597661 w 812427"/>
                <a:gd name="connsiteY102" fmla="*/ 640915 h 887652"/>
                <a:gd name="connsiteX103" fmla="*/ 562982 w 812427"/>
                <a:gd name="connsiteY103" fmla="*/ 645353 h 887652"/>
                <a:gd name="connsiteX104" fmla="*/ 537932 w 812427"/>
                <a:gd name="connsiteY104" fmla="*/ 634220 h 887652"/>
                <a:gd name="connsiteX105" fmla="*/ 510701 w 812427"/>
                <a:gd name="connsiteY105" fmla="*/ 619401 h 887652"/>
                <a:gd name="connsiteX106" fmla="*/ 495130 w 812427"/>
                <a:gd name="connsiteY106" fmla="*/ 628804 h 887652"/>
                <a:gd name="connsiteX107" fmla="*/ 471283 w 812427"/>
                <a:gd name="connsiteY107" fmla="*/ 650092 h 887652"/>
                <a:gd name="connsiteX108" fmla="*/ 477076 w 812427"/>
                <a:gd name="connsiteY108" fmla="*/ 656487 h 887652"/>
                <a:gd name="connsiteX109" fmla="*/ 482943 w 812427"/>
                <a:gd name="connsiteY109" fmla="*/ 662354 h 887652"/>
                <a:gd name="connsiteX110" fmla="*/ 494904 w 812427"/>
                <a:gd name="connsiteY110" fmla="*/ 674315 h 887652"/>
                <a:gd name="connsiteX111" fmla="*/ 496634 w 812427"/>
                <a:gd name="connsiteY111" fmla="*/ 700869 h 887652"/>
                <a:gd name="connsiteX112" fmla="*/ 541543 w 812427"/>
                <a:gd name="connsiteY112" fmla="*/ 739685 h 887652"/>
                <a:gd name="connsiteX113" fmla="*/ 546960 w 812427"/>
                <a:gd name="connsiteY113" fmla="*/ 744048 h 887652"/>
                <a:gd name="connsiteX114" fmla="*/ 534999 w 812427"/>
                <a:gd name="connsiteY114" fmla="*/ 786024 h 887652"/>
                <a:gd name="connsiteX115" fmla="*/ 529808 w 812427"/>
                <a:gd name="connsiteY115" fmla="*/ 810246 h 887652"/>
                <a:gd name="connsiteX116" fmla="*/ 556588 w 812427"/>
                <a:gd name="connsiteY116" fmla="*/ 829429 h 887652"/>
                <a:gd name="connsiteX117" fmla="*/ 582992 w 812427"/>
                <a:gd name="connsiteY117" fmla="*/ 846730 h 887652"/>
                <a:gd name="connsiteX118" fmla="*/ 545455 w 812427"/>
                <a:gd name="connsiteY118" fmla="*/ 844699 h 887652"/>
                <a:gd name="connsiteX119" fmla="*/ 514763 w 812427"/>
                <a:gd name="connsiteY119" fmla="*/ 844774 h 887652"/>
                <a:gd name="connsiteX120" fmla="*/ 530711 w 812427"/>
                <a:gd name="connsiteY120" fmla="*/ 867191 h 887652"/>
                <a:gd name="connsiteX121" fmla="*/ 547712 w 812427"/>
                <a:gd name="connsiteY121" fmla="*/ 889006 h 887652"/>
                <a:gd name="connsiteX122" fmla="*/ 524768 w 812427"/>
                <a:gd name="connsiteY122" fmla="*/ 886298 h 887652"/>
                <a:gd name="connsiteX123" fmla="*/ 503780 w 812427"/>
                <a:gd name="connsiteY123" fmla="*/ 878851 h 887652"/>
                <a:gd name="connsiteX124" fmla="*/ 467898 w 812427"/>
                <a:gd name="connsiteY124" fmla="*/ 866364 h 887652"/>
                <a:gd name="connsiteX125" fmla="*/ 435476 w 812427"/>
                <a:gd name="connsiteY125" fmla="*/ 837252 h 887652"/>
                <a:gd name="connsiteX126" fmla="*/ 404634 w 812427"/>
                <a:gd name="connsiteY126" fmla="*/ 806936 h 887652"/>
                <a:gd name="connsiteX127" fmla="*/ 433746 w 812427"/>
                <a:gd name="connsiteY127" fmla="*/ 790011 h 887652"/>
                <a:gd name="connsiteX128" fmla="*/ 416445 w 812427"/>
                <a:gd name="connsiteY128" fmla="*/ 773913 h 887652"/>
                <a:gd name="connsiteX129" fmla="*/ 399519 w 812427"/>
                <a:gd name="connsiteY129" fmla="*/ 757438 h 887652"/>
                <a:gd name="connsiteX130" fmla="*/ 368301 w 812427"/>
                <a:gd name="connsiteY130" fmla="*/ 746079 h 887652"/>
                <a:gd name="connsiteX131" fmla="*/ 341746 w 812427"/>
                <a:gd name="connsiteY131" fmla="*/ 726371 h 887652"/>
                <a:gd name="connsiteX132" fmla="*/ 318652 w 812427"/>
                <a:gd name="connsiteY132" fmla="*/ 701471 h 887652"/>
                <a:gd name="connsiteX133" fmla="*/ 297740 w 812427"/>
                <a:gd name="connsiteY133" fmla="*/ 674164 h 887652"/>
                <a:gd name="connsiteX134" fmla="*/ 330763 w 812427"/>
                <a:gd name="connsiteY134" fmla="*/ 680032 h 887652"/>
                <a:gd name="connsiteX135" fmla="*/ 285403 w 812427"/>
                <a:gd name="connsiteY135" fmla="*/ 621733 h 887652"/>
                <a:gd name="connsiteX136" fmla="*/ 270433 w 812427"/>
                <a:gd name="connsiteY136" fmla="*/ 600595 h 887652"/>
                <a:gd name="connsiteX137" fmla="*/ 258247 w 812427"/>
                <a:gd name="connsiteY137" fmla="*/ 572762 h 887652"/>
                <a:gd name="connsiteX138" fmla="*/ 236657 w 812427"/>
                <a:gd name="connsiteY138" fmla="*/ 547712 h 887652"/>
                <a:gd name="connsiteX139" fmla="*/ 223568 w 812427"/>
                <a:gd name="connsiteY139" fmla="*/ 537707 h 887652"/>
                <a:gd name="connsiteX140" fmla="*/ 199647 w 812427"/>
                <a:gd name="connsiteY140" fmla="*/ 519202 h 887652"/>
                <a:gd name="connsiteX141" fmla="*/ 209652 w 812427"/>
                <a:gd name="connsiteY141" fmla="*/ 548690 h 887652"/>
                <a:gd name="connsiteX142" fmla="*/ 221462 w 812427"/>
                <a:gd name="connsiteY142" fmla="*/ 572084 h 887652"/>
                <a:gd name="connsiteX143" fmla="*/ 234175 w 812427"/>
                <a:gd name="connsiteY143" fmla="*/ 590515 h 887652"/>
                <a:gd name="connsiteX144" fmla="*/ 246737 w 812427"/>
                <a:gd name="connsiteY144" fmla="*/ 605484 h 887652"/>
                <a:gd name="connsiteX145" fmla="*/ 268327 w 812427"/>
                <a:gd name="connsiteY145" fmla="*/ 630685 h 887652"/>
                <a:gd name="connsiteX146" fmla="*/ 281491 w 812427"/>
                <a:gd name="connsiteY146" fmla="*/ 659571 h 887652"/>
                <a:gd name="connsiteX147" fmla="*/ 238538 w 812427"/>
                <a:gd name="connsiteY147" fmla="*/ 662279 h 887652"/>
                <a:gd name="connsiteX148" fmla="*/ 214090 w 812427"/>
                <a:gd name="connsiteY148" fmla="*/ 640088 h 887652"/>
                <a:gd name="connsiteX149" fmla="*/ 112461 w 812427"/>
                <a:gd name="connsiteY149" fmla="*/ 499793 h 887652"/>
                <a:gd name="connsiteX150" fmla="*/ 99598 w 812427"/>
                <a:gd name="connsiteY150" fmla="*/ 479031 h 887652"/>
                <a:gd name="connsiteX151" fmla="*/ 88389 w 812427"/>
                <a:gd name="connsiteY151" fmla="*/ 456239 h 887652"/>
                <a:gd name="connsiteX152" fmla="*/ 78083 w 812427"/>
                <a:gd name="connsiteY152" fmla="*/ 432166 h 887652"/>
                <a:gd name="connsiteX153" fmla="*/ 69132 w 812427"/>
                <a:gd name="connsiteY153" fmla="*/ 406816 h 887652"/>
                <a:gd name="connsiteX154" fmla="*/ 34528 w 812427"/>
                <a:gd name="connsiteY154" fmla="*/ 301501 h 887652"/>
                <a:gd name="connsiteX155" fmla="*/ 18204 w 812427"/>
                <a:gd name="connsiteY155" fmla="*/ 248392 h 887652"/>
                <a:gd name="connsiteX156" fmla="*/ 17753 w 812427"/>
                <a:gd name="connsiteY156" fmla="*/ 203182 h 887652"/>
                <a:gd name="connsiteX157" fmla="*/ 14819 w 812427"/>
                <a:gd name="connsiteY157" fmla="*/ 170008 h 887652"/>
                <a:gd name="connsiteX158" fmla="*/ 12337 w 812427"/>
                <a:gd name="connsiteY158" fmla="*/ 156467 h 887652"/>
                <a:gd name="connsiteX159" fmla="*/ 10005 w 812427"/>
                <a:gd name="connsiteY159" fmla="*/ 144206 h 887652"/>
                <a:gd name="connsiteX160" fmla="*/ 5642 w 812427"/>
                <a:gd name="connsiteY160" fmla="*/ 121488 h 887652"/>
                <a:gd name="connsiteX161" fmla="*/ 6394 w 812427"/>
                <a:gd name="connsiteY161" fmla="*/ 102306 h 887652"/>
                <a:gd name="connsiteX162" fmla="*/ 33249 w 812427"/>
                <a:gd name="connsiteY162" fmla="*/ 113063 h 887652"/>
                <a:gd name="connsiteX163" fmla="*/ 42277 w 812427"/>
                <a:gd name="connsiteY163" fmla="*/ 153308 h 887652"/>
                <a:gd name="connsiteX164" fmla="*/ 53034 w 812427"/>
                <a:gd name="connsiteY164" fmla="*/ 183022 h 887652"/>
                <a:gd name="connsiteX165" fmla="*/ 66800 w 812427"/>
                <a:gd name="connsiteY165" fmla="*/ 231542 h 887652"/>
                <a:gd name="connsiteX166" fmla="*/ 70937 w 812427"/>
                <a:gd name="connsiteY166" fmla="*/ 270057 h 887652"/>
                <a:gd name="connsiteX167" fmla="*/ 77256 w 812427"/>
                <a:gd name="connsiteY167" fmla="*/ 285027 h 887652"/>
                <a:gd name="connsiteX168" fmla="*/ 84854 w 812427"/>
                <a:gd name="connsiteY168" fmla="*/ 299846 h 887652"/>
                <a:gd name="connsiteX169" fmla="*/ 89141 w 812427"/>
                <a:gd name="connsiteY169" fmla="*/ 347237 h 887652"/>
                <a:gd name="connsiteX170" fmla="*/ 127431 w 812427"/>
                <a:gd name="connsiteY170" fmla="*/ 405612 h 887652"/>
                <a:gd name="connsiteX171" fmla="*/ 138263 w 812427"/>
                <a:gd name="connsiteY171" fmla="*/ 446760 h 887652"/>
                <a:gd name="connsiteX172" fmla="*/ 144657 w 812427"/>
                <a:gd name="connsiteY172" fmla="*/ 467372 h 887652"/>
                <a:gd name="connsiteX173" fmla="*/ 151127 w 812427"/>
                <a:gd name="connsiteY173" fmla="*/ 487607 h 887652"/>
                <a:gd name="connsiteX174" fmla="*/ 155414 w 812427"/>
                <a:gd name="connsiteY174" fmla="*/ 497311 h 887652"/>
                <a:gd name="connsiteX175" fmla="*/ 159928 w 812427"/>
                <a:gd name="connsiteY175" fmla="*/ 502727 h 887652"/>
                <a:gd name="connsiteX176" fmla="*/ 168955 w 812427"/>
                <a:gd name="connsiteY176" fmla="*/ 505736 h 887652"/>
                <a:gd name="connsiteX177" fmla="*/ 191598 w 812427"/>
                <a:gd name="connsiteY177" fmla="*/ 512582 h 887652"/>
                <a:gd name="connsiteX178" fmla="*/ 173243 w 812427"/>
                <a:gd name="connsiteY178" fmla="*/ 468876 h 887652"/>
                <a:gd name="connsiteX179" fmla="*/ 156693 w 812427"/>
                <a:gd name="connsiteY179" fmla="*/ 434874 h 887652"/>
                <a:gd name="connsiteX180" fmla="*/ 137285 w 812427"/>
                <a:gd name="connsiteY180" fmla="*/ 405763 h 887652"/>
                <a:gd name="connsiteX181" fmla="*/ 138564 w 812427"/>
                <a:gd name="connsiteY181" fmla="*/ 360628 h 887652"/>
                <a:gd name="connsiteX182" fmla="*/ 125851 w 812427"/>
                <a:gd name="connsiteY182" fmla="*/ 328281 h 887652"/>
                <a:gd name="connsiteX183" fmla="*/ 108474 w 812427"/>
                <a:gd name="connsiteY183" fmla="*/ 303156 h 887652"/>
                <a:gd name="connsiteX184" fmla="*/ 109302 w 812427"/>
                <a:gd name="connsiteY184" fmla="*/ 278632 h 887652"/>
                <a:gd name="connsiteX185" fmla="*/ 108775 w 812427"/>
                <a:gd name="connsiteY185" fmla="*/ 260428 h 887652"/>
                <a:gd name="connsiteX186" fmla="*/ 103058 w 812427"/>
                <a:gd name="connsiteY186" fmla="*/ 236807 h 887652"/>
                <a:gd name="connsiteX187" fmla="*/ 91925 w 812427"/>
                <a:gd name="connsiteY187" fmla="*/ 198368 h 887652"/>
                <a:gd name="connsiteX188" fmla="*/ 96363 w 812427"/>
                <a:gd name="connsiteY188" fmla="*/ 153985 h 887652"/>
                <a:gd name="connsiteX189" fmla="*/ 96137 w 812427"/>
                <a:gd name="connsiteY189" fmla="*/ 125475 h 887652"/>
                <a:gd name="connsiteX190" fmla="*/ 104863 w 812427"/>
                <a:gd name="connsiteY190" fmla="*/ 118704 h 887652"/>
                <a:gd name="connsiteX191" fmla="*/ 117125 w 812427"/>
                <a:gd name="connsiteY191" fmla="*/ 76503 h 887652"/>
                <a:gd name="connsiteX192" fmla="*/ 118780 w 812427"/>
                <a:gd name="connsiteY192" fmla="*/ 58450 h 887652"/>
                <a:gd name="connsiteX193" fmla="*/ 121187 w 812427"/>
                <a:gd name="connsiteY193" fmla="*/ 40847 h 887652"/>
                <a:gd name="connsiteX194" fmla="*/ 126603 w 812427"/>
                <a:gd name="connsiteY194" fmla="*/ 5642 h 887652"/>
                <a:gd name="connsiteX195" fmla="*/ 151954 w 812427"/>
                <a:gd name="connsiteY195" fmla="*/ 17527 h 887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Lst>
              <a:rect l="l" t="t" r="r" b="b"/>
              <a:pathLst>
                <a:path w="812427" h="887652">
                  <a:moveTo>
                    <a:pt x="151954" y="17527"/>
                  </a:moveTo>
                  <a:cubicBezTo>
                    <a:pt x="152782" y="17904"/>
                    <a:pt x="154587" y="18731"/>
                    <a:pt x="156392" y="19558"/>
                  </a:cubicBezTo>
                  <a:cubicBezTo>
                    <a:pt x="155791" y="30692"/>
                    <a:pt x="155791" y="43931"/>
                    <a:pt x="155189" y="54989"/>
                  </a:cubicBezTo>
                  <a:cubicBezTo>
                    <a:pt x="153759" y="64844"/>
                    <a:pt x="153158" y="75225"/>
                    <a:pt x="152180" y="85606"/>
                  </a:cubicBezTo>
                  <a:cubicBezTo>
                    <a:pt x="151728" y="90796"/>
                    <a:pt x="151277" y="95987"/>
                    <a:pt x="150826" y="101177"/>
                  </a:cubicBezTo>
                  <a:cubicBezTo>
                    <a:pt x="150600" y="106368"/>
                    <a:pt x="150374" y="111483"/>
                    <a:pt x="150149" y="116448"/>
                  </a:cubicBezTo>
                  <a:cubicBezTo>
                    <a:pt x="149622" y="130966"/>
                    <a:pt x="148870" y="145635"/>
                    <a:pt x="149321" y="160229"/>
                  </a:cubicBezTo>
                  <a:cubicBezTo>
                    <a:pt x="154060" y="162411"/>
                    <a:pt x="156618" y="166698"/>
                    <a:pt x="158047" y="172340"/>
                  </a:cubicBezTo>
                  <a:cubicBezTo>
                    <a:pt x="159401" y="178057"/>
                    <a:pt x="159627" y="185128"/>
                    <a:pt x="160078" y="192952"/>
                  </a:cubicBezTo>
                  <a:cubicBezTo>
                    <a:pt x="160831" y="208523"/>
                    <a:pt x="160605" y="227104"/>
                    <a:pt x="168203" y="241547"/>
                  </a:cubicBezTo>
                  <a:cubicBezTo>
                    <a:pt x="173017" y="242299"/>
                    <a:pt x="176854" y="242901"/>
                    <a:pt x="181668" y="243578"/>
                  </a:cubicBezTo>
                  <a:cubicBezTo>
                    <a:pt x="184752" y="245759"/>
                    <a:pt x="188062" y="249746"/>
                    <a:pt x="192275" y="253733"/>
                  </a:cubicBezTo>
                  <a:cubicBezTo>
                    <a:pt x="190394" y="253508"/>
                    <a:pt x="188438" y="253206"/>
                    <a:pt x="187460" y="253132"/>
                  </a:cubicBezTo>
                  <a:cubicBezTo>
                    <a:pt x="185956" y="262610"/>
                    <a:pt x="185504" y="271938"/>
                    <a:pt x="184677" y="281491"/>
                  </a:cubicBezTo>
                  <a:cubicBezTo>
                    <a:pt x="184376" y="286306"/>
                    <a:pt x="184075" y="291120"/>
                    <a:pt x="183774" y="295935"/>
                  </a:cubicBezTo>
                  <a:lnTo>
                    <a:pt x="183398" y="303231"/>
                  </a:lnTo>
                  <a:lnTo>
                    <a:pt x="183473" y="310453"/>
                  </a:lnTo>
                  <a:lnTo>
                    <a:pt x="188062" y="331816"/>
                  </a:lnTo>
                  <a:lnTo>
                    <a:pt x="190394" y="342498"/>
                  </a:lnTo>
                  <a:lnTo>
                    <a:pt x="193177" y="353105"/>
                  </a:lnTo>
                  <a:cubicBezTo>
                    <a:pt x="201903" y="370933"/>
                    <a:pt x="213939" y="365592"/>
                    <a:pt x="218904" y="379283"/>
                  </a:cubicBezTo>
                  <a:cubicBezTo>
                    <a:pt x="221086" y="386129"/>
                    <a:pt x="223869" y="394704"/>
                    <a:pt x="226577" y="403280"/>
                  </a:cubicBezTo>
                  <a:cubicBezTo>
                    <a:pt x="235303" y="402753"/>
                    <a:pt x="244932" y="402152"/>
                    <a:pt x="254561" y="401324"/>
                  </a:cubicBezTo>
                  <a:cubicBezTo>
                    <a:pt x="267123" y="413812"/>
                    <a:pt x="277580" y="417498"/>
                    <a:pt x="279460" y="430812"/>
                  </a:cubicBezTo>
                  <a:cubicBezTo>
                    <a:pt x="305037" y="491218"/>
                    <a:pt x="302028" y="445556"/>
                    <a:pt x="317073" y="449769"/>
                  </a:cubicBezTo>
                  <a:cubicBezTo>
                    <a:pt x="320458" y="445782"/>
                    <a:pt x="322940" y="442021"/>
                    <a:pt x="327077" y="439614"/>
                  </a:cubicBezTo>
                  <a:cubicBezTo>
                    <a:pt x="295558" y="380562"/>
                    <a:pt x="269606" y="336556"/>
                    <a:pt x="254185" y="298642"/>
                  </a:cubicBezTo>
                  <a:cubicBezTo>
                    <a:pt x="254486" y="290518"/>
                    <a:pt x="254486" y="282544"/>
                    <a:pt x="254410" y="274420"/>
                  </a:cubicBezTo>
                  <a:cubicBezTo>
                    <a:pt x="252831" y="267048"/>
                    <a:pt x="250875" y="259225"/>
                    <a:pt x="248844" y="251251"/>
                  </a:cubicBezTo>
                  <a:cubicBezTo>
                    <a:pt x="246662" y="243277"/>
                    <a:pt x="245233" y="234927"/>
                    <a:pt x="243352" y="226652"/>
                  </a:cubicBezTo>
                  <a:cubicBezTo>
                    <a:pt x="239064" y="221161"/>
                    <a:pt x="233573" y="215594"/>
                    <a:pt x="228458" y="209877"/>
                  </a:cubicBezTo>
                  <a:cubicBezTo>
                    <a:pt x="227781" y="197314"/>
                    <a:pt x="227029" y="185279"/>
                    <a:pt x="226577" y="173393"/>
                  </a:cubicBezTo>
                  <a:cubicBezTo>
                    <a:pt x="226577" y="161583"/>
                    <a:pt x="226502" y="149923"/>
                    <a:pt x="226502" y="138338"/>
                  </a:cubicBezTo>
                  <a:cubicBezTo>
                    <a:pt x="229361" y="125851"/>
                    <a:pt x="232294" y="113364"/>
                    <a:pt x="235153" y="100801"/>
                  </a:cubicBezTo>
                  <a:cubicBezTo>
                    <a:pt x="238463" y="88464"/>
                    <a:pt x="241923" y="76203"/>
                    <a:pt x="245007" y="64091"/>
                  </a:cubicBezTo>
                  <a:cubicBezTo>
                    <a:pt x="250799" y="72667"/>
                    <a:pt x="255464" y="82371"/>
                    <a:pt x="261030" y="92226"/>
                  </a:cubicBezTo>
                  <a:cubicBezTo>
                    <a:pt x="258773" y="98845"/>
                    <a:pt x="259601" y="104637"/>
                    <a:pt x="261105" y="110881"/>
                  </a:cubicBezTo>
                  <a:cubicBezTo>
                    <a:pt x="262685" y="117125"/>
                    <a:pt x="265167" y="123745"/>
                    <a:pt x="267048" y="132095"/>
                  </a:cubicBezTo>
                  <a:cubicBezTo>
                    <a:pt x="268628" y="139391"/>
                    <a:pt x="269982" y="146462"/>
                    <a:pt x="270885" y="153459"/>
                  </a:cubicBezTo>
                  <a:cubicBezTo>
                    <a:pt x="271938" y="160455"/>
                    <a:pt x="272163" y="167300"/>
                    <a:pt x="273066" y="173995"/>
                  </a:cubicBezTo>
                  <a:cubicBezTo>
                    <a:pt x="273818" y="180690"/>
                    <a:pt x="274345" y="187159"/>
                    <a:pt x="274871" y="193553"/>
                  </a:cubicBezTo>
                  <a:cubicBezTo>
                    <a:pt x="275097" y="196713"/>
                    <a:pt x="275323" y="199872"/>
                    <a:pt x="275548" y="202956"/>
                  </a:cubicBezTo>
                  <a:cubicBezTo>
                    <a:pt x="275849" y="206041"/>
                    <a:pt x="276301" y="209050"/>
                    <a:pt x="276677" y="211983"/>
                  </a:cubicBezTo>
                  <a:cubicBezTo>
                    <a:pt x="277429" y="217926"/>
                    <a:pt x="278332" y="223643"/>
                    <a:pt x="279385" y="229060"/>
                  </a:cubicBezTo>
                  <a:cubicBezTo>
                    <a:pt x="280363" y="234476"/>
                    <a:pt x="281642" y="239666"/>
                    <a:pt x="283522" y="244481"/>
                  </a:cubicBezTo>
                  <a:cubicBezTo>
                    <a:pt x="287133" y="254034"/>
                    <a:pt x="292023" y="262309"/>
                    <a:pt x="299094" y="268703"/>
                  </a:cubicBezTo>
                  <a:cubicBezTo>
                    <a:pt x="298191" y="276602"/>
                    <a:pt x="298567" y="284425"/>
                    <a:pt x="299696" y="292023"/>
                  </a:cubicBezTo>
                  <a:cubicBezTo>
                    <a:pt x="300297" y="295859"/>
                    <a:pt x="301050" y="299620"/>
                    <a:pt x="302028" y="303382"/>
                  </a:cubicBezTo>
                  <a:cubicBezTo>
                    <a:pt x="303005" y="307143"/>
                    <a:pt x="304435" y="310754"/>
                    <a:pt x="305789" y="314364"/>
                  </a:cubicBezTo>
                  <a:cubicBezTo>
                    <a:pt x="308647" y="321586"/>
                    <a:pt x="311957" y="328657"/>
                    <a:pt x="315418" y="335653"/>
                  </a:cubicBezTo>
                  <a:cubicBezTo>
                    <a:pt x="319179" y="342498"/>
                    <a:pt x="323241" y="349269"/>
                    <a:pt x="327077" y="355964"/>
                  </a:cubicBezTo>
                  <a:cubicBezTo>
                    <a:pt x="329033" y="359349"/>
                    <a:pt x="330914" y="362659"/>
                    <a:pt x="332719" y="366044"/>
                  </a:cubicBezTo>
                  <a:cubicBezTo>
                    <a:pt x="334675" y="369354"/>
                    <a:pt x="336631" y="372663"/>
                    <a:pt x="338361" y="375973"/>
                  </a:cubicBezTo>
                  <a:cubicBezTo>
                    <a:pt x="341972" y="382668"/>
                    <a:pt x="345056" y="389439"/>
                    <a:pt x="347463" y="396435"/>
                  </a:cubicBezTo>
                  <a:cubicBezTo>
                    <a:pt x="350096" y="403355"/>
                    <a:pt x="352127" y="410502"/>
                    <a:pt x="353105" y="418099"/>
                  </a:cubicBezTo>
                  <a:cubicBezTo>
                    <a:pt x="354083" y="425697"/>
                    <a:pt x="353933" y="433821"/>
                    <a:pt x="353030" y="442397"/>
                  </a:cubicBezTo>
                  <a:cubicBezTo>
                    <a:pt x="362960" y="448866"/>
                    <a:pt x="372438" y="455411"/>
                    <a:pt x="382518" y="461354"/>
                  </a:cubicBezTo>
                  <a:cubicBezTo>
                    <a:pt x="392598" y="467221"/>
                    <a:pt x="402453" y="473013"/>
                    <a:pt x="412458" y="478429"/>
                  </a:cubicBezTo>
                  <a:cubicBezTo>
                    <a:pt x="414113" y="470004"/>
                    <a:pt x="416896" y="462783"/>
                    <a:pt x="419754" y="454207"/>
                  </a:cubicBezTo>
                  <a:cubicBezTo>
                    <a:pt x="427954" y="451649"/>
                    <a:pt x="436981" y="448716"/>
                    <a:pt x="449543" y="444353"/>
                  </a:cubicBezTo>
                  <a:cubicBezTo>
                    <a:pt x="441194" y="420507"/>
                    <a:pt x="433445" y="398315"/>
                    <a:pt x="427277" y="374469"/>
                  </a:cubicBezTo>
                  <a:cubicBezTo>
                    <a:pt x="440742" y="382593"/>
                    <a:pt x="448641" y="390642"/>
                    <a:pt x="454283" y="398165"/>
                  </a:cubicBezTo>
                  <a:cubicBezTo>
                    <a:pt x="459774" y="405687"/>
                    <a:pt x="464062" y="412006"/>
                    <a:pt x="470531" y="415466"/>
                  </a:cubicBezTo>
                  <a:cubicBezTo>
                    <a:pt x="473013" y="420281"/>
                    <a:pt x="474819" y="423967"/>
                    <a:pt x="476624" y="427578"/>
                  </a:cubicBezTo>
                  <a:cubicBezTo>
                    <a:pt x="483771" y="432693"/>
                    <a:pt x="491143" y="437958"/>
                    <a:pt x="498515" y="443300"/>
                  </a:cubicBezTo>
                  <a:cubicBezTo>
                    <a:pt x="502050" y="446008"/>
                    <a:pt x="505887" y="448415"/>
                    <a:pt x="509723" y="450822"/>
                  </a:cubicBezTo>
                  <a:cubicBezTo>
                    <a:pt x="513484" y="453229"/>
                    <a:pt x="517170" y="455561"/>
                    <a:pt x="520857" y="457893"/>
                  </a:cubicBezTo>
                  <a:cubicBezTo>
                    <a:pt x="521534" y="459022"/>
                    <a:pt x="522963" y="461278"/>
                    <a:pt x="523640" y="462407"/>
                  </a:cubicBezTo>
                  <a:cubicBezTo>
                    <a:pt x="527702" y="471358"/>
                    <a:pt x="532291" y="479633"/>
                    <a:pt x="536428" y="488434"/>
                  </a:cubicBezTo>
                  <a:cubicBezTo>
                    <a:pt x="538459" y="492873"/>
                    <a:pt x="540866" y="497010"/>
                    <a:pt x="543123" y="501298"/>
                  </a:cubicBezTo>
                  <a:cubicBezTo>
                    <a:pt x="545380" y="505661"/>
                    <a:pt x="547712" y="510024"/>
                    <a:pt x="550044" y="514462"/>
                  </a:cubicBezTo>
                  <a:cubicBezTo>
                    <a:pt x="550871" y="515515"/>
                    <a:pt x="552526" y="517697"/>
                    <a:pt x="553429" y="518750"/>
                  </a:cubicBezTo>
                  <a:cubicBezTo>
                    <a:pt x="566292" y="517246"/>
                    <a:pt x="575094" y="520856"/>
                    <a:pt x="582541" y="526874"/>
                  </a:cubicBezTo>
                  <a:cubicBezTo>
                    <a:pt x="590063" y="532817"/>
                    <a:pt x="596758" y="540415"/>
                    <a:pt x="604356" y="547260"/>
                  </a:cubicBezTo>
                  <a:cubicBezTo>
                    <a:pt x="617520" y="558845"/>
                    <a:pt x="630534" y="569000"/>
                    <a:pt x="644601" y="579607"/>
                  </a:cubicBezTo>
                  <a:cubicBezTo>
                    <a:pt x="648062" y="580134"/>
                    <a:pt x="651447" y="580585"/>
                    <a:pt x="653177" y="580886"/>
                  </a:cubicBezTo>
                  <a:cubicBezTo>
                    <a:pt x="655735" y="573213"/>
                    <a:pt x="658443" y="565615"/>
                    <a:pt x="660173" y="557115"/>
                  </a:cubicBezTo>
                  <a:cubicBezTo>
                    <a:pt x="661752" y="552225"/>
                    <a:pt x="656712" y="547862"/>
                    <a:pt x="652876" y="543725"/>
                  </a:cubicBezTo>
                  <a:cubicBezTo>
                    <a:pt x="648964" y="539663"/>
                    <a:pt x="646632" y="535375"/>
                    <a:pt x="652876" y="531764"/>
                  </a:cubicBezTo>
                  <a:cubicBezTo>
                    <a:pt x="655735" y="529357"/>
                    <a:pt x="659270" y="526348"/>
                    <a:pt x="662881" y="523188"/>
                  </a:cubicBezTo>
                  <a:cubicBezTo>
                    <a:pt x="666868" y="522963"/>
                    <a:pt x="670779" y="522662"/>
                    <a:pt x="674465" y="520932"/>
                  </a:cubicBezTo>
                  <a:cubicBezTo>
                    <a:pt x="678377" y="523790"/>
                    <a:pt x="682515" y="526574"/>
                    <a:pt x="686652" y="529357"/>
                  </a:cubicBezTo>
                  <a:cubicBezTo>
                    <a:pt x="690714" y="532140"/>
                    <a:pt x="695152" y="534472"/>
                    <a:pt x="699214" y="537255"/>
                  </a:cubicBezTo>
                  <a:cubicBezTo>
                    <a:pt x="709069" y="551322"/>
                    <a:pt x="696281" y="554181"/>
                    <a:pt x="692820" y="560951"/>
                  </a:cubicBezTo>
                  <a:cubicBezTo>
                    <a:pt x="692670" y="565540"/>
                    <a:pt x="695980" y="569527"/>
                    <a:pt x="700644" y="572536"/>
                  </a:cubicBezTo>
                  <a:cubicBezTo>
                    <a:pt x="705232" y="575695"/>
                    <a:pt x="710799" y="578479"/>
                    <a:pt x="714560" y="581864"/>
                  </a:cubicBezTo>
                  <a:cubicBezTo>
                    <a:pt x="719525" y="593524"/>
                    <a:pt x="725016" y="600595"/>
                    <a:pt x="730207" y="605936"/>
                  </a:cubicBezTo>
                  <a:cubicBezTo>
                    <a:pt x="735473" y="611126"/>
                    <a:pt x="740588" y="614361"/>
                    <a:pt x="746230" y="616241"/>
                  </a:cubicBezTo>
                  <a:cubicBezTo>
                    <a:pt x="757438" y="620153"/>
                    <a:pt x="769098" y="621507"/>
                    <a:pt x="785798" y="630308"/>
                  </a:cubicBezTo>
                  <a:cubicBezTo>
                    <a:pt x="792644" y="645730"/>
                    <a:pt x="800091" y="661075"/>
                    <a:pt x="808516" y="676196"/>
                  </a:cubicBezTo>
                  <a:cubicBezTo>
                    <a:pt x="802724" y="677700"/>
                    <a:pt x="796781" y="679204"/>
                    <a:pt x="790612" y="680558"/>
                  </a:cubicBezTo>
                  <a:cubicBezTo>
                    <a:pt x="787528" y="681236"/>
                    <a:pt x="784369" y="681988"/>
                    <a:pt x="781209" y="682590"/>
                  </a:cubicBezTo>
                  <a:cubicBezTo>
                    <a:pt x="778050" y="683116"/>
                    <a:pt x="774815" y="683568"/>
                    <a:pt x="771430" y="683944"/>
                  </a:cubicBezTo>
                  <a:cubicBezTo>
                    <a:pt x="766465" y="690865"/>
                    <a:pt x="760899" y="698613"/>
                    <a:pt x="755106" y="706286"/>
                  </a:cubicBezTo>
                  <a:lnTo>
                    <a:pt x="739234" y="698387"/>
                  </a:lnTo>
                  <a:cubicBezTo>
                    <a:pt x="734044" y="695529"/>
                    <a:pt x="728928" y="692595"/>
                    <a:pt x="723738" y="689736"/>
                  </a:cubicBezTo>
                  <a:cubicBezTo>
                    <a:pt x="713206" y="695679"/>
                    <a:pt x="702223" y="701697"/>
                    <a:pt x="691316" y="706887"/>
                  </a:cubicBezTo>
                  <a:cubicBezTo>
                    <a:pt x="684470" y="702073"/>
                    <a:pt x="677474" y="696958"/>
                    <a:pt x="670629" y="691767"/>
                  </a:cubicBezTo>
                  <a:cubicBezTo>
                    <a:pt x="663859" y="686351"/>
                    <a:pt x="657389" y="680558"/>
                    <a:pt x="651221" y="675218"/>
                  </a:cubicBezTo>
                  <a:cubicBezTo>
                    <a:pt x="646181" y="673939"/>
                    <a:pt x="640915" y="672886"/>
                    <a:pt x="635499" y="669726"/>
                  </a:cubicBezTo>
                  <a:cubicBezTo>
                    <a:pt x="632565" y="666266"/>
                    <a:pt x="630309" y="662204"/>
                    <a:pt x="628202" y="658217"/>
                  </a:cubicBezTo>
                  <a:cubicBezTo>
                    <a:pt x="622560" y="652349"/>
                    <a:pt x="617219" y="648588"/>
                    <a:pt x="612405" y="645654"/>
                  </a:cubicBezTo>
                  <a:cubicBezTo>
                    <a:pt x="607515" y="642796"/>
                    <a:pt x="602701" y="641367"/>
                    <a:pt x="597661" y="640915"/>
                  </a:cubicBezTo>
                  <a:cubicBezTo>
                    <a:pt x="587581" y="640013"/>
                    <a:pt x="576673" y="642946"/>
                    <a:pt x="562982" y="645353"/>
                  </a:cubicBezTo>
                  <a:cubicBezTo>
                    <a:pt x="553203" y="645805"/>
                    <a:pt x="545605" y="640389"/>
                    <a:pt x="537932" y="634220"/>
                  </a:cubicBezTo>
                  <a:cubicBezTo>
                    <a:pt x="530335" y="627826"/>
                    <a:pt x="522436" y="621131"/>
                    <a:pt x="510701" y="619401"/>
                  </a:cubicBezTo>
                  <a:cubicBezTo>
                    <a:pt x="504909" y="622861"/>
                    <a:pt x="499944" y="625870"/>
                    <a:pt x="495130" y="628804"/>
                  </a:cubicBezTo>
                  <a:cubicBezTo>
                    <a:pt x="486328" y="635800"/>
                    <a:pt x="479332" y="643548"/>
                    <a:pt x="471283" y="650092"/>
                  </a:cubicBezTo>
                  <a:cubicBezTo>
                    <a:pt x="473314" y="652274"/>
                    <a:pt x="475195" y="654380"/>
                    <a:pt x="477076" y="656487"/>
                  </a:cubicBezTo>
                  <a:cubicBezTo>
                    <a:pt x="479032" y="658442"/>
                    <a:pt x="480987" y="660398"/>
                    <a:pt x="482943" y="662354"/>
                  </a:cubicBezTo>
                  <a:cubicBezTo>
                    <a:pt x="486855" y="666266"/>
                    <a:pt x="490691" y="670178"/>
                    <a:pt x="494904" y="674315"/>
                  </a:cubicBezTo>
                  <a:cubicBezTo>
                    <a:pt x="494904" y="682138"/>
                    <a:pt x="495054" y="691993"/>
                    <a:pt x="496634" y="700869"/>
                  </a:cubicBezTo>
                  <a:cubicBezTo>
                    <a:pt x="499869" y="712680"/>
                    <a:pt x="519502" y="730884"/>
                    <a:pt x="541543" y="739685"/>
                  </a:cubicBezTo>
                  <a:cubicBezTo>
                    <a:pt x="542897" y="740738"/>
                    <a:pt x="545605" y="742995"/>
                    <a:pt x="546960" y="744048"/>
                  </a:cubicBezTo>
                  <a:cubicBezTo>
                    <a:pt x="542220" y="758416"/>
                    <a:pt x="538459" y="772257"/>
                    <a:pt x="534999" y="786024"/>
                  </a:cubicBezTo>
                  <a:cubicBezTo>
                    <a:pt x="549893" y="797007"/>
                    <a:pt x="520857" y="794374"/>
                    <a:pt x="529808" y="810246"/>
                  </a:cubicBezTo>
                  <a:cubicBezTo>
                    <a:pt x="538986" y="816866"/>
                    <a:pt x="547712" y="823486"/>
                    <a:pt x="556588" y="829429"/>
                  </a:cubicBezTo>
                  <a:cubicBezTo>
                    <a:pt x="565540" y="835296"/>
                    <a:pt x="574266" y="841013"/>
                    <a:pt x="582992" y="846730"/>
                  </a:cubicBezTo>
                  <a:cubicBezTo>
                    <a:pt x="569903" y="846053"/>
                    <a:pt x="557340" y="844549"/>
                    <a:pt x="545455" y="844699"/>
                  </a:cubicBezTo>
                  <a:cubicBezTo>
                    <a:pt x="534547" y="844022"/>
                    <a:pt x="524317" y="844624"/>
                    <a:pt x="514763" y="844774"/>
                  </a:cubicBezTo>
                  <a:cubicBezTo>
                    <a:pt x="520405" y="852297"/>
                    <a:pt x="525520" y="859744"/>
                    <a:pt x="530711" y="867191"/>
                  </a:cubicBezTo>
                  <a:cubicBezTo>
                    <a:pt x="536052" y="874338"/>
                    <a:pt x="541543" y="881559"/>
                    <a:pt x="547712" y="889006"/>
                  </a:cubicBezTo>
                  <a:cubicBezTo>
                    <a:pt x="539813" y="889232"/>
                    <a:pt x="532140" y="888104"/>
                    <a:pt x="524768" y="886298"/>
                  </a:cubicBezTo>
                  <a:cubicBezTo>
                    <a:pt x="517321" y="884568"/>
                    <a:pt x="510475" y="881559"/>
                    <a:pt x="503780" y="878851"/>
                  </a:cubicBezTo>
                  <a:cubicBezTo>
                    <a:pt x="490541" y="873134"/>
                    <a:pt x="478354" y="867718"/>
                    <a:pt x="467898" y="866364"/>
                  </a:cubicBezTo>
                  <a:cubicBezTo>
                    <a:pt x="457367" y="856810"/>
                    <a:pt x="446158" y="847332"/>
                    <a:pt x="435476" y="837252"/>
                  </a:cubicBezTo>
                  <a:cubicBezTo>
                    <a:pt x="424870" y="827021"/>
                    <a:pt x="414263" y="817016"/>
                    <a:pt x="404634" y="806936"/>
                  </a:cubicBezTo>
                  <a:cubicBezTo>
                    <a:pt x="414037" y="801746"/>
                    <a:pt x="423666" y="796104"/>
                    <a:pt x="433746" y="790011"/>
                  </a:cubicBezTo>
                  <a:cubicBezTo>
                    <a:pt x="427804" y="784896"/>
                    <a:pt x="422086" y="779404"/>
                    <a:pt x="416445" y="773913"/>
                  </a:cubicBezTo>
                  <a:lnTo>
                    <a:pt x="399519" y="757438"/>
                  </a:lnTo>
                  <a:cubicBezTo>
                    <a:pt x="388085" y="755633"/>
                    <a:pt x="378005" y="751270"/>
                    <a:pt x="368301" y="746079"/>
                  </a:cubicBezTo>
                  <a:cubicBezTo>
                    <a:pt x="358672" y="740738"/>
                    <a:pt x="349720" y="734194"/>
                    <a:pt x="341746" y="726371"/>
                  </a:cubicBezTo>
                  <a:cubicBezTo>
                    <a:pt x="333697" y="718622"/>
                    <a:pt x="325874" y="710348"/>
                    <a:pt x="318652" y="701471"/>
                  </a:cubicBezTo>
                  <a:cubicBezTo>
                    <a:pt x="311581" y="692444"/>
                    <a:pt x="304736" y="683192"/>
                    <a:pt x="297740" y="674164"/>
                  </a:cubicBezTo>
                  <a:cubicBezTo>
                    <a:pt x="308798" y="676196"/>
                    <a:pt x="319028" y="678528"/>
                    <a:pt x="330763" y="680032"/>
                  </a:cubicBezTo>
                  <a:cubicBezTo>
                    <a:pt x="310302" y="651070"/>
                    <a:pt x="297063" y="635273"/>
                    <a:pt x="285403" y="621733"/>
                  </a:cubicBezTo>
                  <a:cubicBezTo>
                    <a:pt x="279836" y="614737"/>
                    <a:pt x="275022" y="608192"/>
                    <a:pt x="270433" y="600595"/>
                  </a:cubicBezTo>
                  <a:cubicBezTo>
                    <a:pt x="265920" y="592997"/>
                    <a:pt x="261632" y="584346"/>
                    <a:pt x="258247" y="572762"/>
                  </a:cubicBezTo>
                  <a:cubicBezTo>
                    <a:pt x="249069" y="560650"/>
                    <a:pt x="242074" y="552977"/>
                    <a:pt x="236657" y="547712"/>
                  </a:cubicBezTo>
                  <a:cubicBezTo>
                    <a:pt x="231316" y="542371"/>
                    <a:pt x="227254" y="539663"/>
                    <a:pt x="223568" y="537707"/>
                  </a:cubicBezTo>
                  <a:cubicBezTo>
                    <a:pt x="216271" y="533720"/>
                    <a:pt x="210329" y="532893"/>
                    <a:pt x="199647" y="519202"/>
                  </a:cubicBezTo>
                  <a:cubicBezTo>
                    <a:pt x="202430" y="530259"/>
                    <a:pt x="206041" y="539888"/>
                    <a:pt x="209652" y="548690"/>
                  </a:cubicBezTo>
                  <a:cubicBezTo>
                    <a:pt x="213262" y="557491"/>
                    <a:pt x="217099" y="565314"/>
                    <a:pt x="221462" y="572084"/>
                  </a:cubicBezTo>
                  <a:cubicBezTo>
                    <a:pt x="225674" y="578930"/>
                    <a:pt x="229962" y="585023"/>
                    <a:pt x="234175" y="590515"/>
                  </a:cubicBezTo>
                  <a:cubicBezTo>
                    <a:pt x="238387" y="596081"/>
                    <a:pt x="242525" y="601046"/>
                    <a:pt x="246737" y="605484"/>
                  </a:cubicBezTo>
                  <a:cubicBezTo>
                    <a:pt x="255012" y="614511"/>
                    <a:pt x="262459" y="622184"/>
                    <a:pt x="268327" y="630685"/>
                  </a:cubicBezTo>
                  <a:cubicBezTo>
                    <a:pt x="274345" y="638959"/>
                    <a:pt x="279084" y="647836"/>
                    <a:pt x="281491" y="659571"/>
                  </a:cubicBezTo>
                  <a:cubicBezTo>
                    <a:pt x="268101" y="661828"/>
                    <a:pt x="253432" y="662204"/>
                    <a:pt x="238538" y="662279"/>
                  </a:cubicBezTo>
                  <a:cubicBezTo>
                    <a:pt x="229887" y="654531"/>
                    <a:pt x="222665" y="648137"/>
                    <a:pt x="214090" y="640088"/>
                  </a:cubicBezTo>
                  <a:cubicBezTo>
                    <a:pt x="175725" y="596307"/>
                    <a:pt x="142852" y="550495"/>
                    <a:pt x="112461" y="499793"/>
                  </a:cubicBezTo>
                  <a:cubicBezTo>
                    <a:pt x="107948" y="493174"/>
                    <a:pt x="103735" y="486253"/>
                    <a:pt x="99598" y="479031"/>
                  </a:cubicBezTo>
                  <a:cubicBezTo>
                    <a:pt x="95460" y="471810"/>
                    <a:pt x="92000" y="464062"/>
                    <a:pt x="88389" y="456239"/>
                  </a:cubicBezTo>
                  <a:cubicBezTo>
                    <a:pt x="84854" y="448415"/>
                    <a:pt x="81469" y="440366"/>
                    <a:pt x="78083" y="432166"/>
                  </a:cubicBezTo>
                  <a:cubicBezTo>
                    <a:pt x="75150" y="423817"/>
                    <a:pt x="72141" y="415316"/>
                    <a:pt x="69132" y="406816"/>
                  </a:cubicBezTo>
                  <a:cubicBezTo>
                    <a:pt x="57096" y="372588"/>
                    <a:pt x="47542" y="336480"/>
                    <a:pt x="34528" y="301501"/>
                  </a:cubicBezTo>
                  <a:cubicBezTo>
                    <a:pt x="29112" y="284049"/>
                    <a:pt x="23997" y="266371"/>
                    <a:pt x="18204" y="248392"/>
                  </a:cubicBezTo>
                  <a:cubicBezTo>
                    <a:pt x="18881" y="230714"/>
                    <a:pt x="18656" y="215971"/>
                    <a:pt x="17753" y="203182"/>
                  </a:cubicBezTo>
                  <a:cubicBezTo>
                    <a:pt x="17377" y="190394"/>
                    <a:pt x="16324" y="179562"/>
                    <a:pt x="14819" y="170008"/>
                  </a:cubicBezTo>
                  <a:cubicBezTo>
                    <a:pt x="14067" y="165194"/>
                    <a:pt x="13240" y="160755"/>
                    <a:pt x="12337" y="156467"/>
                  </a:cubicBezTo>
                  <a:cubicBezTo>
                    <a:pt x="11509" y="152180"/>
                    <a:pt x="10757" y="148118"/>
                    <a:pt x="10005" y="144206"/>
                  </a:cubicBezTo>
                  <a:cubicBezTo>
                    <a:pt x="8425" y="136383"/>
                    <a:pt x="6845" y="129011"/>
                    <a:pt x="5642" y="121488"/>
                  </a:cubicBezTo>
                  <a:cubicBezTo>
                    <a:pt x="5943" y="115094"/>
                    <a:pt x="5792" y="108700"/>
                    <a:pt x="6394" y="102306"/>
                  </a:cubicBezTo>
                  <a:cubicBezTo>
                    <a:pt x="14594" y="105691"/>
                    <a:pt x="23922" y="109452"/>
                    <a:pt x="33249" y="113063"/>
                  </a:cubicBezTo>
                  <a:cubicBezTo>
                    <a:pt x="35882" y="128709"/>
                    <a:pt x="39042" y="141874"/>
                    <a:pt x="42277" y="153308"/>
                  </a:cubicBezTo>
                  <a:cubicBezTo>
                    <a:pt x="45962" y="164667"/>
                    <a:pt x="49724" y="174296"/>
                    <a:pt x="53034" y="183022"/>
                  </a:cubicBezTo>
                  <a:cubicBezTo>
                    <a:pt x="59428" y="200549"/>
                    <a:pt x="65671" y="214315"/>
                    <a:pt x="66800" y="231542"/>
                  </a:cubicBezTo>
                  <a:cubicBezTo>
                    <a:pt x="67477" y="243728"/>
                    <a:pt x="69583" y="257870"/>
                    <a:pt x="70937" y="270057"/>
                  </a:cubicBezTo>
                  <a:cubicBezTo>
                    <a:pt x="73043" y="275398"/>
                    <a:pt x="75074" y="280212"/>
                    <a:pt x="77256" y="285027"/>
                  </a:cubicBezTo>
                  <a:cubicBezTo>
                    <a:pt x="79437" y="289841"/>
                    <a:pt x="82070" y="294580"/>
                    <a:pt x="84854" y="299846"/>
                  </a:cubicBezTo>
                  <a:cubicBezTo>
                    <a:pt x="85756" y="315568"/>
                    <a:pt x="86283" y="331440"/>
                    <a:pt x="89141" y="347237"/>
                  </a:cubicBezTo>
                  <a:cubicBezTo>
                    <a:pt x="93580" y="385000"/>
                    <a:pt x="118178" y="382368"/>
                    <a:pt x="127431" y="405612"/>
                  </a:cubicBezTo>
                  <a:cubicBezTo>
                    <a:pt x="130289" y="419077"/>
                    <a:pt x="134427" y="432843"/>
                    <a:pt x="138263" y="446760"/>
                  </a:cubicBezTo>
                  <a:cubicBezTo>
                    <a:pt x="140144" y="453756"/>
                    <a:pt x="142401" y="460601"/>
                    <a:pt x="144657" y="467372"/>
                  </a:cubicBezTo>
                  <a:cubicBezTo>
                    <a:pt x="146839" y="474217"/>
                    <a:pt x="149020" y="480987"/>
                    <a:pt x="151127" y="487607"/>
                  </a:cubicBezTo>
                  <a:cubicBezTo>
                    <a:pt x="152556" y="491669"/>
                    <a:pt x="153985" y="494828"/>
                    <a:pt x="155414" y="497311"/>
                  </a:cubicBezTo>
                  <a:cubicBezTo>
                    <a:pt x="156919" y="499718"/>
                    <a:pt x="158423" y="501448"/>
                    <a:pt x="159928" y="502727"/>
                  </a:cubicBezTo>
                  <a:cubicBezTo>
                    <a:pt x="162862" y="505209"/>
                    <a:pt x="165795" y="505736"/>
                    <a:pt x="168955" y="505736"/>
                  </a:cubicBezTo>
                  <a:cubicBezTo>
                    <a:pt x="175199" y="505811"/>
                    <a:pt x="182194" y="504157"/>
                    <a:pt x="191598" y="512582"/>
                  </a:cubicBezTo>
                  <a:cubicBezTo>
                    <a:pt x="185128" y="498063"/>
                    <a:pt x="178584" y="483695"/>
                    <a:pt x="173243" y="468876"/>
                  </a:cubicBezTo>
                  <a:cubicBezTo>
                    <a:pt x="171212" y="452929"/>
                    <a:pt x="163915" y="443751"/>
                    <a:pt x="156693" y="434874"/>
                  </a:cubicBezTo>
                  <a:cubicBezTo>
                    <a:pt x="149397" y="426073"/>
                    <a:pt x="141122" y="418175"/>
                    <a:pt x="137285" y="405763"/>
                  </a:cubicBezTo>
                  <a:cubicBezTo>
                    <a:pt x="136909" y="390492"/>
                    <a:pt x="137661" y="375522"/>
                    <a:pt x="138564" y="360628"/>
                  </a:cubicBezTo>
                  <a:cubicBezTo>
                    <a:pt x="139015" y="339113"/>
                    <a:pt x="132922" y="333170"/>
                    <a:pt x="125851" y="328281"/>
                  </a:cubicBezTo>
                  <a:cubicBezTo>
                    <a:pt x="118630" y="323467"/>
                    <a:pt x="110881" y="319705"/>
                    <a:pt x="108474" y="303156"/>
                  </a:cubicBezTo>
                  <a:cubicBezTo>
                    <a:pt x="109151" y="293677"/>
                    <a:pt x="109302" y="285628"/>
                    <a:pt x="109302" y="278632"/>
                  </a:cubicBezTo>
                  <a:cubicBezTo>
                    <a:pt x="109452" y="271561"/>
                    <a:pt x="109302" y="265619"/>
                    <a:pt x="108775" y="260428"/>
                  </a:cubicBezTo>
                  <a:cubicBezTo>
                    <a:pt x="107797" y="250047"/>
                    <a:pt x="105616" y="242825"/>
                    <a:pt x="103058" y="236807"/>
                  </a:cubicBezTo>
                  <a:cubicBezTo>
                    <a:pt x="98469" y="224621"/>
                    <a:pt x="92226" y="216798"/>
                    <a:pt x="91925" y="198368"/>
                  </a:cubicBezTo>
                  <a:cubicBezTo>
                    <a:pt x="98545" y="176778"/>
                    <a:pt x="98168" y="164141"/>
                    <a:pt x="96363" y="153985"/>
                  </a:cubicBezTo>
                  <a:cubicBezTo>
                    <a:pt x="94633" y="143830"/>
                    <a:pt x="92602" y="136082"/>
                    <a:pt x="96137" y="125475"/>
                  </a:cubicBezTo>
                  <a:cubicBezTo>
                    <a:pt x="98996" y="124497"/>
                    <a:pt x="101930" y="121563"/>
                    <a:pt x="104863" y="118704"/>
                  </a:cubicBezTo>
                  <a:cubicBezTo>
                    <a:pt x="108850" y="104863"/>
                    <a:pt x="112988" y="90721"/>
                    <a:pt x="117125" y="76503"/>
                  </a:cubicBezTo>
                  <a:cubicBezTo>
                    <a:pt x="117652" y="70410"/>
                    <a:pt x="118103" y="64392"/>
                    <a:pt x="118780" y="58450"/>
                  </a:cubicBezTo>
                  <a:cubicBezTo>
                    <a:pt x="119608" y="52582"/>
                    <a:pt x="120360" y="46715"/>
                    <a:pt x="121187" y="40847"/>
                  </a:cubicBezTo>
                  <a:cubicBezTo>
                    <a:pt x="122842" y="29187"/>
                    <a:pt x="124121" y="17527"/>
                    <a:pt x="126603" y="5642"/>
                  </a:cubicBezTo>
                  <a:cubicBezTo>
                    <a:pt x="137887" y="11058"/>
                    <a:pt x="144958" y="14368"/>
                    <a:pt x="151954" y="17527"/>
                  </a:cubicBezTo>
                  <a:close/>
                </a:path>
              </a:pathLst>
            </a:custGeom>
            <a:solidFill>
              <a:srgbClr val="E18E36"/>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DEEE5730-D5C8-4EA9-ABC1-FC3383291A56}"/>
                </a:ext>
              </a:extLst>
            </p:cNvPr>
            <p:cNvSpPr/>
            <p:nvPr/>
          </p:nvSpPr>
          <p:spPr>
            <a:xfrm>
              <a:off x="3207918" y="6858703"/>
              <a:ext cx="135421" cy="82757"/>
            </a:xfrm>
            <a:custGeom>
              <a:avLst/>
              <a:gdLst>
                <a:gd name="connsiteX0" fmla="*/ 44985 w 135404"/>
                <a:gd name="connsiteY0" fmla="*/ 5642 h 82747"/>
                <a:gd name="connsiteX1" fmla="*/ 72216 w 135404"/>
                <a:gd name="connsiteY1" fmla="*/ 20461 h 82747"/>
                <a:gd name="connsiteX2" fmla="*/ 97266 w 135404"/>
                <a:gd name="connsiteY2" fmla="*/ 31595 h 82747"/>
                <a:gd name="connsiteX3" fmla="*/ 114718 w 135404"/>
                <a:gd name="connsiteY3" fmla="*/ 55967 h 82747"/>
                <a:gd name="connsiteX4" fmla="*/ 133975 w 135404"/>
                <a:gd name="connsiteY4" fmla="*/ 79437 h 82747"/>
                <a:gd name="connsiteX5" fmla="*/ 103359 w 135404"/>
                <a:gd name="connsiteY5" fmla="*/ 83951 h 82747"/>
                <a:gd name="connsiteX6" fmla="*/ 83575 w 135404"/>
                <a:gd name="connsiteY6" fmla="*/ 76579 h 82747"/>
                <a:gd name="connsiteX7" fmla="*/ 70110 w 135404"/>
                <a:gd name="connsiteY7" fmla="*/ 80566 h 82747"/>
                <a:gd name="connsiteX8" fmla="*/ 49874 w 135404"/>
                <a:gd name="connsiteY8" fmla="*/ 70636 h 82747"/>
                <a:gd name="connsiteX9" fmla="*/ 39493 w 135404"/>
                <a:gd name="connsiteY9" fmla="*/ 65746 h 82747"/>
                <a:gd name="connsiteX10" fmla="*/ 29262 w 135404"/>
                <a:gd name="connsiteY10" fmla="*/ 60481 h 82747"/>
                <a:gd name="connsiteX11" fmla="*/ 17302 w 135404"/>
                <a:gd name="connsiteY11" fmla="*/ 48520 h 82747"/>
                <a:gd name="connsiteX12" fmla="*/ 11434 w 135404"/>
                <a:gd name="connsiteY12" fmla="*/ 42652 h 82747"/>
                <a:gd name="connsiteX13" fmla="*/ 5642 w 135404"/>
                <a:gd name="connsiteY13" fmla="*/ 36258 h 82747"/>
                <a:gd name="connsiteX14" fmla="*/ 29488 w 135404"/>
                <a:gd name="connsiteY14" fmla="*/ 14970 h 82747"/>
                <a:gd name="connsiteX15" fmla="*/ 44985 w 135404"/>
                <a:gd name="connsiteY15" fmla="*/ 5642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5404" h="82747">
                  <a:moveTo>
                    <a:pt x="44985" y="5642"/>
                  </a:moveTo>
                  <a:cubicBezTo>
                    <a:pt x="56720" y="7447"/>
                    <a:pt x="64618" y="14142"/>
                    <a:pt x="72216" y="20461"/>
                  </a:cubicBezTo>
                  <a:cubicBezTo>
                    <a:pt x="79889" y="26629"/>
                    <a:pt x="87486" y="32046"/>
                    <a:pt x="97266" y="31595"/>
                  </a:cubicBezTo>
                  <a:cubicBezTo>
                    <a:pt x="102682" y="40095"/>
                    <a:pt x="108625" y="47993"/>
                    <a:pt x="114718" y="55967"/>
                  </a:cubicBezTo>
                  <a:cubicBezTo>
                    <a:pt x="120811" y="63941"/>
                    <a:pt x="127055" y="72065"/>
                    <a:pt x="133975" y="79437"/>
                  </a:cubicBezTo>
                  <a:cubicBezTo>
                    <a:pt x="122015" y="81243"/>
                    <a:pt x="112912" y="82521"/>
                    <a:pt x="103359" y="83951"/>
                  </a:cubicBezTo>
                  <a:cubicBezTo>
                    <a:pt x="97943" y="83123"/>
                    <a:pt x="90194" y="78835"/>
                    <a:pt x="83575" y="76579"/>
                  </a:cubicBezTo>
                  <a:cubicBezTo>
                    <a:pt x="76955" y="74322"/>
                    <a:pt x="71539" y="73495"/>
                    <a:pt x="70110" y="80566"/>
                  </a:cubicBezTo>
                  <a:cubicBezTo>
                    <a:pt x="63565" y="77181"/>
                    <a:pt x="56795" y="73871"/>
                    <a:pt x="49874" y="70636"/>
                  </a:cubicBezTo>
                  <a:cubicBezTo>
                    <a:pt x="46414" y="68981"/>
                    <a:pt x="42878" y="67476"/>
                    <a:pt x="39493" y="65746"/>
                  </a:cubicBezTo>
                  <a:lnTo>
                    <a:pt x="29262" y="60481"/>
                  </a:lnTo>
                  <a:cubicBezTo>
                    <a:pt x="25050" y="56268"/>
                    <a:pt x="21213" y="52357"/>
                    <a:pt x="17302" y="48520"/>
                  </a:cubicBezTo>
                  <a:cubicBezTo>
                    <a:pt x="15346" y="46564"/>
                    <a:pt x="13390" y="44608"/>
                    <a:pt x="11434" y="42652"/>
                  </a:cubicBezTo>
                  <a:cubicBezTo>
                    <a:pt x="9553" y="40622"/>
                    <a:pt x="7598" y="38440"/>
                    <a:pt x="5642" y="36258"/>
                  </a:cubicBezTo>
                  <a:cubicBezTo>
                    <a:pt x="13691" y="29789"/>
                    <a:pt x="20612" y="22041"/>
                    <a:pt x="29488" y="14970"/>
                  </a:cubicBezTo>
                  <a:cubicBezTo>
                    <a:pt x="34227" y="12186"/>
                    <a:pt x="39192" y="9177"/>
                    <a:pt x="44985" y="5642"/>
                  </a:cubicBezTo>
                  <a:close/>
                </a:path>
              </a:pathLst>
            </a:custGeom>
            <a:solidFill>
              <a:srgbClr val="E3A25C"/>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446E3932-84FB-4265-BDEB-FD846056DCC5}"/>
                </a:ext>
              </a:extLst>
            </p:cNvPr>
            <p:cNvSpPr/>
            <p:nvPr/>
          </p:nvSpPr>
          <p:spPr>
            <a:xfrm>
              <a:off x="3251101" y="6880279"/>
              <a:ext cx="353597" cy="263317"/>
            </a:xfrm>
            <a:custGeom>
              <a:avLst/>
              <a:gdLst>
                <a:gd name="connsiteX0" fmla="*/ 119307 w 353556"/>
                <a:gd name="connsiteY0" fmla="*/ 22960 h 263286"/>
                <a:gd name="connsiteX1" fmla="*/ 126603 w 353556"/>
                <a:gd name="connsiteY1" fmla="*/ 34470 h 263286"/>
                <a:gd name="connsiteX2" fmla="*/ 142325 w 353556"/>
                <a:gd name="connsiteY2" fmla="*/ 39961 h 263286"/>
                <a:gd name="connsiteX3" fmla="*/ 161733 w 353556"/>
                <a:gd name="connsiteY3" fmla="*/ 56511 h 263286"/>
                <a:gd name="connsiteX4" fmla="*/ 182420 w 353556"/>
                <a:gd name="connsiteY4" fmla="*/ 71631 h 263286"/>
                <a:gd name="connsiteX5" fmla="*/ 214842 w 353556"/>
                <a:gd name="connsiteY5" fmla="*/ 54479 h 263286"/>
                <a:gd name="connsiteX6" fmla="*/ 230338 w 353556"/>
                <a:gd name="connsiteY6" fmla="*/ 63130 h 263286"/>
                <a:gd name="connsiteX7" fmla="*/ 246211 w 353556"/>
                <a:gd name="connsiteY7" fmla="*/ 71029 h 263286"/>
                <a:gd name="connsiteX8" fmla="*/ 262534 w 353556"/>
                <a:gd name="connsiteY8" fmla="*/ 48687 h 263286"/>
                <a:gd name="connsiteX9" fmla="*/ 272314 w 353556"/>
                <a:gd name="connsiteY9" fmla="*/ 47333 h 263286"/>
                <a:gd name="connsiteX10" fmla="*/ 281717 w 353556"/>
                <a:gd name="connsiteY10" fmla="*/ 45302 h 263286"/>
                <a:gd name="connsiteX11" fmla="*/ 299620 w 353556"/>
                <a:gd name="connsiteY11" fmla="*/ 40939 h 263286"/>
                <a:gd name="connsiteX12" fmla="*/ 305939 w 353556"/>
                <a:gd name="connsiteY12" fmla="*/ 49515 h 263286"/>
                <a:gd name="connsiteX13" fmla="*/ 311506 w 353556"/>
                <a:gd name="connsiteY13" fmla="*/ 57338 h 263286"/>
                <a:gd name="connsiteX14" fmla="*/ 319480 w 353556"/>
                <a:gd name="connsiteY14" fmla="*/ 72308 h 263286"/>
                <a:gd name="connsiteX15" fmla="*/ 319179 w 353556"/>
                <a:gd name="connsiteY15" fmla="*/ 102172 h 263286"/>
                <a:gd name="connsiteX16" fmla="*/ 334600 w 353556"/>
                <a:gd name="connsiteY16" fmla="*/ 113982 h 263286"/>
                <a:gd name="connsiteX17" fmla="*/ 343627 w 353556"/>
                <a:gd name="connsiteY17" fmla="*/ 120978 h 263286"/>
                <a:gd name="connsiteX18" fmla="*/ 352353 w 353556"/>
                <a:gd name="connsiteY18" fmla="*/ 132036 h 263286"/>
                <a:gd name="connsiteX19" fmla="*/ 338963 w 353556"/>
                <a:gd name="connsiteY19" fmla="*/ 156409 h 263286"/>
                <a:gd name="connsiteX20" fmla="*/ 335277 w 353556"/>
                <a:gd name="connsiteY20" fmla="*/ 178901 h 263286"/>
                <a:gd name="connsiteX21" fmla="*/ 346335 w 353556"/>
                <a:gd name="connsiteY21" fmla="*/ 205907 h 263286"/>
                <a:gd name="connsiteX22" fmla="*/ 305714 w 353556"/>
                <a:gd name="connsiteY22" fmla="*/ 212226 h 263286"/>
                <a:gd name="connsiteX23" fmla="*/ 322865 w 353556"/>
                <a:gd name="connsiteY23" fmla="*/ 246002 h 263286"/>
                <a:gd name="connsiteX24" fmla="*/ 295634 w 353556"/>
                <a:gd name="connsiteY24" fmla="*/ 256533 h 263286"/>
                <a:gd name="connsiteX25" fmla="*/ 255463 w 353556"/>
                <a:gd name="connsiteY25" fmla="*/ 256608 h 263286"/>
                <a:gd name="connsiteX26" fmla="*/ 213187 w 353556"/>
                <a:gd name="connsiteY26" fmla="*/ 254803 h 263286"/>
                <a:gd name="connsiteX27" fmla="*/ 132697 w 353556"/>
                <a:gd name="connsiteY27" fmla="*/ 241338 h 263286"/>
                <a:gd name="connsiteX28" fmla="*/ 133298 w 353556"/>
                <a:gd name="connsiteY28" fmla="*/ 251268 h 263286"/>
                <a:gd name="connsiteX29" fmla="*/ 97491 w 353556"/>
                <a:gd name="connsiteY29" fmla="*/ 263003 h 263286"/>
                <a:gd name="connsiteX30" fmla="*/ 38590 w 353556"/>
                <a:gd name="connsiteY30" fmla="*/ 253900 h 263286"/>
                <a:gd name="connsiteX31" fmla="*/ 21589 w 353556"/>
                <a:gd name="connsiteY31" fmla="*/ 232085 h 263286"/>
                <a:gd name="connsiteX32" fmla="*/ 5642 w 353556"/>
                <a:gd name="connsiteY32" fmla="*/ 209668 h 263286"/>
                <a:gd name="connsiteX33" fmla="*/ 36334 w 353556"/>
                <a:gd name="connsiteY33" fmla="*/ 209593 h 263286"/>
                <a:gd name="connsiteX34" fmla="*/ 73871 w 353556"/>
                <a:gd name="connsiteY34" fmla="*/ 211624 h 263286"/>
                <a:gd name="connsiteX35" fmla="*/ 47467 w 353556"/>
                <a:gd name="connsiteY35" fmla="*/ 194322 h 263286"/>
                <a:gd name="connsiteX36" fmla="*/ 20687 w 353556"/>
                <a:gd name="connsiteY36" fmla="*/ 175140 h 263286"/>
                <a:gd name="connsiteX37" fmla="*/ 25877 w 353556"/>
                <a:gd name="connsiteY37" fmla="*/ 150918 h 263286"/>
                <a:gd name="connsiteX38" fmla="*/ 37838 w 353556"/>
                <a:gd name="connsiteY38" fmla="*/ 108942 h 263286"/>
                <a:gd name="connsiteX39" fmla="*/ 58525 w 353556"/>
                <a:gd name="connsiteY39" fmla="*/ 116540 h 263286"/>
                <a:gd name="connsiteX40" fmla="*/ 79137 w 353556"/>
                <a:gd name="connsiteY40" fmla="*/ 123385 h 263286"/>
                <a:gd name="connsiteX41" fmla="*/ 121262 w 353556"/>
                <a:gd name="connsiteY41" fmla="*/ 134819 h 263286"/>
                <a:gd name="connsiteX42" fmla="*/ 138188 w 353556"/>
                <a:gd name="connsiteY42" fmla="*/ 150918 h 263286"/>
                <a:gd name="connsiteX43" fmla="*/ 156091 w 353556"/>
                <a:gd name="connsiteY43" fmla="*/ 166339 h 263286"/>
                <a:gd name="connsiteX44" fmla="*/ 200625 w 353556"/>
                <a:gd name="connsiteY44" fmla="*/ 153776 h 263286"/>
                <a:gd name="connsiteX45" fmla="*/ 199271 w 353556"/>
                <a:gd name="connsiteY45" fmla="*/ 117969 h 263286"/>
                <a:gd name="connsiteX46" fmla="*/ 156392 w 353556"/>
                <a:gd name="connsiteY46" fmla="*/ 108717 h 263286"/>
                <a:gd name="connsiteX47" fmla="*/ 139091 w 353556"/>
                <a:gd name="connsiteY47" fmla="*/ 97207 h 263286"/>
                <a:gd name="connsiteX48" fmla="*/ 122391 w 353556"/>
                <a:gd name="connsiteY48" fmla="*/ 84494 h 263286"/>
                <a:gd name="connsiteX49" fmla="*/ 90571 w 353556"/>
                <a:gd name="connsiteY49" fmla="*/ 58090 h 263286"/>
                <a:gd name="connsiteX50" fmla="*/ 71313 w 353556"/>
                <a:gd name="connsiteY50" fmla="*/ 34620 h 263286"/>
                <a:gd name="connsiteX51" fmla="*/ 53861 w 353556"/>
                <a:gd name="connsiteY51" fmla="*/ 10247 h 263286"/>
                <a:gd name="connsiteX52" fmla="*/ 88540 w 353556"/>
                <a:gd name="connsiteY52" fmla="*/ 5809 h 263286"/>
                <a:gd name="connsiteX53" fmla="*/ 103284 w 353556"/>
                <a:gd name="connsiteY53" fmla="*/ 10548 h 263286"/>
                <a:gd name="connsiteX54" fmla="*/ 119307 w 353556"/>
                <a:gd name="connsiteY54" fmla="*/ 22960 h 26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53556" h="263286">
                  <a:moveTo>
                    <a:pt x="119307" y="22960"/>
                  </a:moveTo>
                  <a:cubicBezTo>
                    <a:pt x="121488" y="26947"/>
                    <a:pt x="123670" y="31009"/>
                    <a:pt x="126603" y="34470"/>
                  </a:cubicBezTo>
                  <a:cubicBezTo>
                    <a:pt x="132095" y="37629"/>
                    <a:pt x="137285" y="38682"/>
                    <a:pt x="142325" y="39961"/>
                  </a:cubicBezTo>
                  <a:cubicBezTo>
                    <a:pt x="148494" y="45302"/>
                    <a:pt x="154963" y="51094"/>
                    <a:pt x="161733" y="56511"/>
                  </a:cubicBezTo>
                  <a:cubicBezTo>
                    <a:pt x="168579" y="61701"/>
                    <a:pt x="175575" y="66816"/>
                    <a:pt x="182420" y="71631"/>
                  </a:cubicBezTo>
                  <a:cubicBezTo>
                    <a:pt x="193328" y="66440"/>
                    <a:pt x="204311" y="60422"/>
                    <a:pt x="214842" y="54479"/>
                  </a:cubicBezTo>
                  <a:cubicBezTo>
                    <a:pt x="220032" y="57413"/>
                    <a:pt x="225223" y="60272"/>
                    <a:pt x="230338" y="63130"/>
                  </a:cubicBezTo>
                  <a:lnTo>
                    <a:pt x="246211" y="71029"/>
                  </a:lnTo>
                  <a:cubicBezTo>
                    <a:pt x="252003" y="63356"/>
                    <a:pt x="257570" y="55683"/>
                    <a:pt x="262534" y="48687"/>
                  </a:cubicBezTo>
                  <a:cubicBezTo>
                    <a:pt x="265844" y="48236"/>
                    <a:pt x="269079" y="47784"/>
                    <a:pt x="272314" y="47333"/>
                  </a:cubicBezTo>
                  <a:cubicBezTo>
                    <a:pt x="275548" y="46731"/>
                    <a:pt x="278633" y="45979"/>
                    <a:pt x="281717" y="45302"/>
                  </a:cubicBezTo>
                  <a:cubicBezTo>
                    <a:pt x="287885" y="43873"/>
                    <a:pt x="293753" y="42444"/>
                    <a:pt x="299620" y="40939"/>
                  </a:cubicBezTo>
                  <a:cubicBezTo>
                    <a:pt x="301877" y="43873"/>
                    <a:pt x="303983" y="46731"/>
                    <a:pt x="305939" y="49515"/>
                  </a:cubicBezTo>
                  <a:cubicBezTo>
                    <a:pt x="307970" y="52147"/>
                    <a:pt x="309851" y="54781"/>
                    <a:pt x="311506" y="57338"/>
                  </a:cubicBezTo>
                  <a:cubicBezTo>
                    <a:pt x="314891" y="62453"/>
                    <a:pt x="317599" y="67418"/>
                    <a:pt x="319480" y="72308"/>
                  </a:cubicBezTo>
                  <a:cubicBezTo>
                    <a:pt x="323166" y="82162"/>
                    <a:pt x="323542" y="91791"/>
                    <a:pt x="319179" y="102172"/>
                  </a:cubicBezTo>
                  <a:cubicBezTo>
                    <a:pt x="325573" y="107438"/>
                    <a:pt x="330688" y="111124"/>
                    <a:pt x="334600" y="113982"/>
                  </a:cubicBezTo>
                  <a:cubicBezTo>
                    <a:pt x="338587" y="116916"/>
                    <a:pt x="341445" y="119098"/>
                    <a:pt x="343627" y="120978"/>
                  </a:cubicBezTo>
                  <a:cubicBezTo>
                    <a:pt x="348065" y="124739"/>
                    <a:pt x="349720" y="127222"/>
                    <a:pt x="352353" y="132036"/>
                  </a:cubicBezTo>
                  <a:cubicBezTo>
                    <a:pt x="348667" y="138806"/>
                    <a:pt x="344906" y="145576"/>
                    <a:pt x="338963" y="156409"/>
                  </a:cubicBezTo>
                  <a:cubicBezTo>
                    <a:pt x="336706" y="163555"/>
                    <a:pt x="335954" y="171228"/>
                    <a:pt x="335277" y="178901"/>
                  </a:cubicBezTo>
                  <a:cubicBezTo>
                    <a:pt x="337759" y="187552"/>
                    <a:pt x="341972" y="196730"/>
                    <a:pt x="346335" y="205907"/>
                  </a:cubicBezTo>
                  <a:cubicBezTo>
                    <a:pt x="333697" y="208013"/>
                    <a:pt x="318727" y="210270"/>
                    <a:pt x="305714" y="212226"/>
                  </a:cubicBezTo>
                  <a:cubicBezTo>
                    <a:pt x="310979" y="222682"/>
                    <a:pt x="317674" y="234567"/>
                    <a:pt x="322865" y="246002"/>
                  </a:cubicBezTo>
                  <a:cubicBezTo>
                    <a:pt x="314740" y="249462"/>
                    <a:pt x="305864" y="253675"/>
                    <a:pt x="295634" y="256533"/>
                  </a:cubicBezTo>
                  <a:cubicBezTo>
                    <a:pt x="282845" y="256759"/>
                    <a:pt x="269380" y="256608"/>
                    <a:pt x="255463" y="256608"/>
                  </a:cubicBezTo>
                  <a:cubicBezTo>
                    <a:pt x="241622" y="256533"/>
                    <a:pt x="227555" y="255480"/>
                    <a:pt x="213187" y="254803"/>
                  </a:cubicBezTo>
                  <a:cubicBezTo>
                    <a:pt x="185880" y="251192"/>
                    <a:pt x="160078" y="247582"/>
                    <a:pt x="132697" y="241338"/>
                  </a:cubicBezTo>
                  <a:cubicBezTo>
                    <a:pt x="132320" y="244347"/>
                    <a:pt x="133675" y="248258"/>
                    <a:pt x="133298" y="251268"/>
                  </a:cubicBezTo>
                  <a:cubicBezTo>
                    <a:pt x="121338" y="255555"/>
                    <a:pt x="109753" y="259392"/>
                    <a:pt x="97491" y="263003"/>
                  </a:cubicBezTo>
                  <a:cubicBezTo>
                    <a:pt x="78083" y="260370"/>
                    <a:pt x="58149" y="257962"/>
                    <a:pt x="38590" y="253900"/>
                  </a:cubicBezTo>
                  <a:cubicBezTo>
                    <a:pt x="32422" y="246528"/>
                    <a:pt x="26931" y="239307"/>
                    <a:pt x="21589" y="232085"/>
                  </a:cubicBezTo>
                  <a:cubicBezTo>
                    <a:pt x="16399" y="224638"/>
                    <a:pt x="11284" y="217191"/>
                    <a:pt x="5642" y="209668"/>
                  </a:cubicBezTo>
                  <a:cubicBezTo>
                    <a:pt x="15196" y="209517"/>
                    <a:pt x="25426" y="208916"/>
                    <a:pt x="36334" y="209593"/>
                  </a:cubicBezTo>
                  <a:cubicBezTo>
                    <a:pt x="48219" y="209517"/>
                    <a:pt x="60782" y="210947"/>
                    <a:pt x="73871" y="211624"/>
                  </a:cubicBezTo>
                  <a:cubicBezTo>
                    <a:pt x="65145" y="205907"/>
                    <a:pt x="56419" y="200190"/>
                    <a:pt x="47467" y="194322"/>
                  </a:cubicBezTo>
                  <a:cubicBezTo>
                    <a:pt x="38590" y="188379"/>
                    <a:pt x="29940" y="181760"/>
                    <a:pt x="20687" y="175140"/>
                  </a:cubicBezTo>
                  <a:cubicBezTo>
                    <a:pt x="11810" y="159267"/>
                    <a:pt x="40847" y="161901"/>
                    <a:pt x="25877" y="150918"/>
                  </a:cubicBezTo>
                  <a:cubicBezTo>
                    <a:pt x="29338" y="137151"/>
                    <a:pt x="33099" y="123310"/>
                    <a:pt x="37838" y="108942"/>
                  </a:cubicBezTo>
                  <a:cubicBezTo>
                    <a:pt x="44608" y="111876"/>
                    <a:pt x="51679" y="114133"/>
                    <a:pt x="58525" y="116540"/>
                  </a:cubicBezTo>
                  <a:cubicBezTo>
                    <a:pt x="65446" y="118796"/>
                    <a:pt x="72291" y="121054"/>
                    <a:pt x="79137" y="123385"/>
                  </a:cubicBezTo>
                  <a:cubicBezTo>
                    <a:pt x="93053" y="127447"/>
                    <a:pt x="107120" y="131058"/>
                    <a:pt x="121262" y="134819"/>
                  </a:cubicBezTo>
                  <a:cubicBezTo>
                    <a:pt x="126453" y="140160"/>
                    <a:pt x="132245" y="145576"/>
                    <a:pt x="138188" y="150918"/>
                  </a:cubicBezTo>
                  <a:cubicBezTo>
                    <a:pt x="144131" y="156183"/>
                    <a:pt x="150074" y="161750"/>
                    <a:pt x="156091" y="166339"/>
                  </a:cubicBezTo>
                  <a:cubicBezTo>
                    <a:pt x="171136" y="162577"/>
                    <a:pt x="185655" y="158891"/>
                    <a:pt x="200625" y="153776"/>
                  </a:cubicBezTo>
                  <a:cubicBezTo>
                    <a:pt x="199797" y="141966"/>
                    <a:pt x="199496" y="129779"/>
                    <a:pt x="199271" y="117969"/>
                  </a:cubicBezTo>
                  <a:cubicBezTo>
                    <a:pt x="184827" y="115412"/>
                    <a:pt x="172190" y="113155"/>
                    <a:pt x="156392" y="108717"/>
                  </a:cubicBezTo>
                  <a:cubicBezTo>
                    <a:pt x="150675" y="104880"/>
                    <a:pt x="144958" y="101043"/>
                    <a:pt x="139091" y="97207"/>
                  </a:cubicBezTo>
                  <a:cubicBezTo>
                    <a:pt x="133524" y="92994"/>
                    <a:pt x="127957" y="88706"/>
                    <a:pt x="122391" y="84494"/>
                  </a:cubicBezTo>
                  <a:cubicBezTo>
                    <a:pt x="111182" y="76219"/>
                    <a:pt x="100726" y="66967"/>
                    <a:pt x="90571" y="58090"/>
                  </a:cubicBezTo>
                  <a:cubicBezTo>
                    <a:pt x="83650" y="50718"/>
                    <a:pt x="77406" y="42594"/>
                    <a:pt x="71313" y="34620"/>
                  </a:cubicBezTo>
                  <a:cubicBezTo>
                    <a:pt x="65220" y="26646"/>
                    <a:pt x="59277" y="18672"/>
                    <a:pt x="53861" y="10247"/>
                  </a:cubicBezTo>
                  <a:cubicBezTo>
                    <a:pt x="67627" y="7840"/>
                    <a:pt x="78535" y="4906"/>
                    <a:pt x="88540" y="5809"/>
                  </a:cubicBezTo>
                  <a:cubicBezTo>
                    <a:pt x="93580" y="6260"/>
                    <a:pt x="98394" y="7690"/>
                    <a:pt x="103284" y="10548"/>
                  </a:cubicBezTo>
                  <a:cubicBezTo>
                    <a:pt x="108324" y="13332"/>
                    <a:pt x="113665" y="17018"/>
                    <a:pt x="119307" y="22960"/>
                  </a:cubicBezTo>
                  <a:close/>
                </a:path>
              </a:pathLst>
            </a:custGeom>
            <a:solidFill>
              <a:srgbClr val="E29443"/>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A7992747-354B-419D-BD3E-ED271007F032}"/>
                </a:ext>
              </a:extLst>
            </p:cNvPr>
            <p:cNvSpPr/>
            <p:nvPr/>
          </p:nvSpPr>
          <p:spPr>
            <a:xfrm>
              <a:off x="3366962" y="6996380"/>
              <a:ext cx="90280" cy="52663"/>
            </a:xfrm>
            <a:custGeom>
              <a:avLst/>
              <a:gdLst>
                <a:gd name="connsiteX0" fmla="*/ 27984 w 90269"/>
                <a:gd name="connsiteY0" fmla="*/ 5642 h 52657"/>
                <a:gd name="connsiteX1" fmla="*/ 85004 w 90269"/>
                <a:gd name="connsiteY1" fmla="*/ 37537 h 52657"/>
                <a:gd name="connsiteX2" fmla="*/ 89442 w 90269"/>
                <a:gd name="connsiteY2" fmla="*/ 44909 h 52657"/>
                <a:gd name="connsiteX3" fmla="*/ 77105 w 90269"/>
                <a:gd name="connsiteY3" fmla="*/ 46639 h 52657"/>
                <a:gd name="connsiteX4" fmla="*/ 65220 w 90269"/>
                <a:gd name="connsiteY4" fmla="*/ 47843 h 52657"/>
                <a:gd name="connsiteX5" fmla="*/ 40471 w 90269"/>
                <a:gd name="connsiteY5" fmla="*/ 50100 h 52657"/>
                <a:gd name="connsiteX6" fmla="*/ 22567 w 90269"/>
                <a:gd name="connsiteY6" fmla="*/ 34679 h 52657"/>
                <a:gd name="connsiteX7" fmla="*/ 5642 w 90269"/>
                <a:gd name="connsiteY7" fmla="*/ 18581 h 52657"/>
                <a:gd name="connsiteX8" fmla="*/ 27984 w 90269"/>
                <a:gd name="connsiteY8" fmla="*/ 564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69" h="52657">
                  <a:moveTo>
                    <a:pt x="27984" y="5642"/>
                  </a:moveTo>
                  <a:cubicBezTo>
                    <a:pt x="46414" y="17227"/>
                    <a:pt x="65521" y="27382"/>
                    <a:pt x="85004" y="37537"/>
                  </a:cubicBezTo>
                  <a:cubicBezTo>
                    <a:pt x="85230" y="39719"/>
                    <a:pt x="87035" y="42728"/>
                    <a:pt x="89442" y="44909"/>
                  </a:cubicBezTo>
                  <a:cubicBezTo>
                    <a:pt x="85230" y="45511"/>
                    <a:pt x="81092" y="46113"/>
                    <a:pt x="77105" y="46639"/>
                  </a:cubicBezTo>
                  <a:cubicBezTo>
                    <a:pt x="73118" y="47015"/>
                    <a:pt x="69132" y="47467"/>
                    <a:pt x="65220" y="47843"/>
                  </a:cubicBezTo>
                  <a:cubicBezTo>
                    <a:pt x="57246" y="48671"/>
                    <a:pt x="49197" y="49423"/>
                    <a:pt x="40471" y="50100"/>
                  </a:cubicBezTo>
                  <a:cubicBezTo>
                    <a:pt x="34528" y="45511"/>
                    <a:pt x="28586" y="39944"/>
                    <a:pt x="22567" y="34679"/>
                  </a:cubicBezTo>
                  <a:cubicBezTo>
                    <a:pt x="16625" y="29338"/>
                    <a:pt x="10832" y="23921"/>
                    <a:pt x="5642" y="18581"/>
                  </a:cubicBezTo>
                  <a:cubicBezTo>
                    <a:pt x="12713" y="14067"/>
                    <a:pt x="20461" y="10983"/>
                    <a:pt x="27984" y="5642"/>
                  </a:cubicBezTo>
                  <a:close/>
                </a:path>
              </a:pathLst>
            </a:custGeom>
            <a:solidFill>
              <a:srgbClr val="E3A25C"/>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1F9BB2B5-3DF1-4763-B31B-E7F0D29EC276}"/>
                </a:ext>
              </a:extLst>
            </p:cNvPr>
            <p:cNvSpPr/>
            <p:nvPr/>
          </p:nvSpPr>
          <p:spPr>
            <a:xfrm>
              <a:off x="3679320" y="6881035"/>
              <a:ext cx="67710" cy="45140"/>
            </a:xfrm>
            <a:custGeom>
              <a:avLst/>
              <a:gdLst>
                <a:gd name="connsiteX0" fmla="*/ 7082 w 67702"/>
                <a:gd name="connsiteY0" fmla="*/ 8889 h 45134"/>
                <a:gd name="connsiteX1" fmla="*/ 29574 w 67702"/>
                <a:gd name="connsiteY1" fmla="*/ 6557 h 45134"/>
                <a:gd name="connsiteX2" fmla="*/ 44469 w 67702"/>
                <a:gd name="connsiteY2" fmla="*/ 8588 h 45134"/>
                <a:gd name="connsiteX3" fmla="*/ 53571 w 67702"/>
                <a:gd name="connsiteY3" fmla="*/ 9415 h 45134"/>
                <a:gd name="connsiteX4" fmla="*/ 64027 w 67702"/>
                <a:gd name="connsiteY4" fmla="*/ 9716 h 45134"/>
                <a:gd name="connsiteX5" fmla="*/ 52593 w 67702"/>
                <a:gd name="connsiteY5" fmla="*/ 44019 h 45134"/>
                <a:gd name="connsiteX6" fmla="*/ 33636 w 67702"/>
                <a:gd name="connsiteY6" fmla="*/ 41612 h 45134"/>
                <a:gd name="connsiteX7" fmla="*/ 14755 w 67702"/>
                <a:gd name="connsiteY7" fmla="*/ 38076 h 45134"/>
                <a:gd name="connsiteX8" fmla="*/ 7458 w 67702"/>
                <a:gd name="connsiteY8" fmla="*/ 27244 h 45134"/>
                <a:gd name="connsiteX9" fmla="*/ 7082 w 67702"/>
                <a:gd name="connsiteY9" fmla="*/ 8889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702" h="45134">
                  <a:moveTo>
                    <a:pt x="7082" y="8889"/>
                  </a:moveTo>
                  <a:cubicBezTo>
                    <a:pt x="14228" y="5128"/>
                    <a:pt x="20848" y="5053"/>
                    <a:pt x="29574" y="6557"/>
                  </a:cubicBezTo>
                  <a:cubicBezTo>
                    <a:pt x="33937" y="7460"/>
                    <a:pt x="38827" y="7986"/>
                    <a:pt x="44469" y="8588"/>
                  </a:cubicBezTo>
                  <a:cubicBezTo>
                    <a:pt x="47327" y="8889"/>
                    <a:pt x="50336" y="9190"/>
                    <a:pt x="53571" y="9415"/>
                  </a:cubicBezTo>
                  <a:cubicBezTo>
                    <a:pt x="56805" y="9641"/>
                    <a:pt x="60341" y="10017"/>
                    <a:pt x="64027" y="9716"/>
                  </a:cubicBezTo>
                  <a:cubicBezTo>
                    <a:pt x="60191" y="21828"/>
                    <a:pt x="56053" y="32133"/>
                    <a:pt x="52593" y="44019"/>
                  </a:cubicBezTo>
                  <a:cubicBezTo>
                    <a:pt x="46500" y="43266"/>
                    <a:pt x="40030" y="42439"/>
                    <a:pt x="33636" y="41612"/>
                  </a:cubicBezTo>
                  <a:cubicBezTo>
                    <a:pt x="27242" y="40408"/>
                    <a:pt x="20848" y="39204"/>
                    <a:pt x="14755" y="38076"/>
                  </a:cubicBezTo>
                  <a:cubicBezTo>
                    <a:pt x="12197" y="34691"/>
                    <a:pt x="9715" y="31457"/>
                    <a:pt x="7458" y="27244"/>
                  </a:cubicBezTo>
                  <a:cubicBezTo>
                    <a:pt x="4449" y="17841"/>
                    <a:pt x="5803" y="13327"/>
                    <a:pt x="7082" y="8889"/>
                  </a:cubicBezTo>
                  <a:close/>
                </a:path>
              </a:pathLst>
            </a:custGeom>
            <a:solidFill>
              <a:srgbClr val="E4AB6D"/>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2606CAC9-EF59-497A-8C79-30C54779320E}"/>
                </a:ext>
              </a:extLst>
            </p:cNvPr>
            <p:cNvSpPr/>
            <p:nvPr/>
          </p:nvSpPr>
          <p:spPr>
            <a:xfrm>
              <a:off x="3767128" y="6958388"/>
              <a:ext cx="45140" cy="37616"/>
            </a:xfrm>
            <a:custGeom>
              <a:avLst/>
              <a:gdLst>
                <a:gd name="connsiteX0" fmla="*/ 43555 w 45134"/>
                <a:gd name="connsiteY0" fmla="*/ 24072 h 37612"/>
                <a:gd name="connsiteX1" fmla="*/ 39644 w 45134"/>
                <a:gd name="connsiteY1" fmla="*/ 28134 h 37612"/>
                <a:gd name="connsiteX2" fmla="*/ 35280 w 45134"/>
                <a:gd name="connsiteY2" fmla="*/ 30617 h 37612"/>
                <a:gd name="connsiteX3" fmla="*/ 25652 w 45134"/>
                <a:gd name="connsiteY3" fmla="*/ 32723 h 37612"/>
                <a:gd name="connsiteX4" fmla="*/ 5642 w 45134"/>
                <a:gd name="connsiteY4" fmla="*/ 32648 h 37612"/>
                <a:gd name="connsiteX5" fmla="*/ 9403 w 45134"/>
                <a:gd name="connsiteY5" fmla="*/ 5642 h 37612"/>
                <a:gd name="connsiteX6" fmla="*/ 20386 w 45134"/>
                <a:gd name="connsiteY6" fmla="*/ 12487 h 37612"/>
                <a:gd name="connsiteX7" fmla="*/ 30617 w 45134"/>
                <a:gd name="connsiteY7" fmla="*/ 16248 h 37612"/>
                <a:gd name="connsiteX8" fmla="*/ 43555 w 45134"/>
                <a:gd name="connsiteY8" fmla="*/ 24072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134" h="37612">
                  <a:moveTo>
                    <a:pt x="43555" y="24072"/>
                  </a:moveTo>
                  <a:cubicBezTo>
                    <a:pt x="42352" y="25651"/>
                    <a:pt x="40998" y="27006"/>
                    <a:pt x="39644" y="28134"/>
                  </a:cubicBezTo>
                  <a:cubicBezTo>
                    <a:pt x="38214" y="29187"/>
                    <a:pt x="36785" y="30015"/>
                    <a:pt x="35280" y="30617"/>
                  </a:cubicBezTo>
                  <a:cubicBezTo>
                    <a:pt x="32271" y="31895"/>
                    <a:pt x="28962" y="32497"/>
                    <a:pt x="25652" y="32723"/>
                  </a:cubicBezTo>
                  <a:cubicBezTo>
                    <a:pt x="18957" y="33099"/>
                    <a:pt x="12111" y="32648"/>
                    <a:pt x="5642" y="32648"/>
                  </a:cubicBezTo>
                  <a:cubicBezTo>
                    <a:pt x="6921" y="24373"/>
                    <a:pt x="8275" y="15045"/>
                    <a:pt x="9403" y="5642"/>
                  </a:cubicBezTo>
                  <a:cubicBezTo>
                    <a:pt x="10682" y="9854"/>
                    <a:pt x="14519" y="10757"/>
                    <a:pt x="20386" y="12487"/>
                  </a:cubicBezTo>
                  <a:cubicBezTo>
                    <a:pt x="23320" y="13390"/>
                    <a:pt x="26705" y="14443"/>
                    <a:pt x="30617" y="16248"/>
                  </a:cubicBezTo>
                  <a:cubicBezTo>
                    <a:pt x="34453" y="18054"/>
                    <a:pt x="38816" y="20687"/>
                    <a:pt x="43555" y="24072"/>
                  </a:cubicBezTo>
                  <a:close/>
                </a:path>
              </a:pathLst>
            </a:custGeom>
            <a:solidFill>
              <a:srgbClr val="E4AB6D"/>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C4D8486F-DD44-4BA6-99EF-999D995D1D29}"/>
                </a:ext>
              </a:extLst>
            </p:cNvPr>
            <p:cNvSpPr/>
            <p:nvPr/>
          </p:nvSpPr>
          <p:spPr>
            <a:xfrm>
              <a:off x="3796319" y="6798649"/>
              <a:ext cx="52663" cy="37616"/>
            </a:xfrm>
            <a:custGeom>
              <a:avLst/>
              <a:gdLst>
                <a:gd name="connsiteX0" fmla="*/ 5642 w 52657"/>
                <a:gd name="connsiteY0" fmla="*/ 22585 h 37612"/>
                <a:gd name="connsiteX1" fmla="*/ 31068 w 52657"/>
                <a:gd name="connsiteY1" fmla="*/ 10248 h 37612"/>
                <a:gd name="connsiteX2" fmla="*/ 41976 w 52657"/>
                <a:gd name="connsiteY2" fmla="*/ 5960 h 37612"/>
                <a:gd name="connsiteX3" fmla="*/ 52206 w 52657"/>
                <a:gd name="connsiteY3" fmla="*/ 8141 h 37612"/>
                <a:gd name="connsiteX4" fmla="*/ 43555 w 52657"/>
                <a:gd name="connsiteY4" fmla="*/ 15363 h 37612"/>
                <a:gd name="connsiteX5" fmla="*/ 34378 w 52657"/>
                <a:gd name="connsiteY5" fmla="*/ 21983 h 37612"/>
                <a:gd name="connsiteX6" fmla="*/ 25050 w 52657"/>
                <a:gd name="connsiteY6" fmla="*/ 28753 h 37612"/>
                <a:gd name="connsiteX7" fmla="*/ 15572 w 52657"/>
                <a:gd name="connsiteY7" fmla="*/ 34921 h 37612"/>
                <a:gd name="connsiteX8" fmla="*/ 5642 w 52657"/>
                <a:gd name="connsiteY8" fmla="*/ 22585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657" h="37612">
                  <a:moveTo>
                    <a:pt x="5642" y="22585"/>
                  </a:moveTo>
                  <a:cubicBezTo>
                    <a:pt x="14970" y="20327"/>
                    <a:pt x="23621" y="15062"/>
                    <a:pt x="31068" y="10248"/>
                  </a:cubicBezTo>
                  <a:cubicBezTo>
                    <a:pt x="34829" y="8066"/>
                    <a:pt x="38440" y="6411"/>
                    <a:pt x="41976" y="5960"/>
                  </a:cubicBezTo>
                  <a:cubicBezTo>
                    <a:pt x="45436" y="5208"/>
                    <a:pt x="48821" y="5734"/>
                    <a:pt x="52206" y="8141"/>
                  </a:cubicBezTo>
                  <a:cubicBezTo>
                    <a:pt x="49347" y="10473"/>
                    <a:pt x="46564" y="13106"/>
                    <a:pt x="43555" y="15363"/>
                  </a:cubicBezTo>
                  <a:cubicBezTo>
                    <a:pt x="40546" y="17544"/>
                    <a:pt x="37462" y="19801"/>
                    <a:pt x="34378" y="21983"/>
                  </a:cubicBezTo>
                  <a:cubicBezTo>
                    <a:pt x="31294" y="24164"/>
                    <a:pt x="28209" y="26722"/>
                    <a:pt x="25050" y="28753"/>
                  </a:cubicBezTo>
                  <a:cubicBezTo>
                    <a:pt x="21890" y="30784"/>
                    <a:pt x="18731" y="32815"/>
                    <a:pt x="15572" y="34921"/>
                  </a:cubicBezTo>
                  <a:cubicBezTo>
                    <a:pt x="12487" y="30483"/>
                    <a:pt x="9478" y="26947"/>
                    <a:pt x="5642" y="22585"/>
                  </a:cubicBezTo>
                  <a:close/>
                </a:path>
              </a:pathLst>
            </a:custGeom>
            <a:solidFill>
              <a:srgbClr val="E4AB6D"/>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573208C-9354-44FB-99A4-F16B2131FC92}"/>
                </a:ext>
              </a:extLst>
            </p:cNvPr>
            <p:cNvSpPr/>
            <p:nvPr/>
          </p:nvSpPr>
          <p:spPr>
            <a:xfrm>
              <a:off x="3856431" y="6092984"/>
              <a:ext cx="398737" cy="714718"/>
            </a:xfrm>
            <a:custGeom>
              <a:avLst/>
              <a:gdLst>
                <a:gd name="connsiteX0" fmla="*/ 10757 w 398691"/>
                <a:gd name="connsiteY0" fmla="*/ 696725 h 714635"/>
                <a:gd name="connsiteX1" fmla="*/ 20235 w 398691"/>
                <a:gd name="connsiteY1" fmla="*/ 690105 h 714635"/>
                <a:gd name="connsiteX2" fmla="*/ 29263 w 398691"/>
                <a:gd name="connsiteY2" fmla="*/ 682281 h 714635"/>
                <a:gd name="connsiteX3" fmla="*/ 39117 w 398691"/>
                <a:gd name="connsiteY3" fmla="*/ 684613 h 714635"/>
                <a:gd name="connsiteX4" fmla="*/ 48821 w 398691"/>
                <a:gd name="connsiteY4" fmla="*/ 685666 h 714635"/>
                <a:gd name="connsiteX5" fmla="*/ 140821 w 398691"/>
                <a:gd name="connsiteY5" fmla="*/ 635266 h 714635"/>
                <a:gd name="connsiteX6" fmla="*/ 148494 w 398691"/>
                <a:gd name="connsiteY6" fmla="*/ 623757 h 714635"/>
                <a:gd name="connsiteX7" fmla="*/ 158499 w 398691"/>
                <a:gd name="connsiteY7" fmla="*/ 613150 h 714635"/>
                <a:gd name="connsiteX8" fmla="*/ 182796 w 398691"/>
                <a:gd name="connsiteY8" fmla="*/ 592087 h 714635"/>
                <a:gd name="connsiteX9" fmla="*/ 196186 w 398691"/>
                <a:gd name="connsiteY9" fmla="*/ 581254 h 714635"/>
                <a:gd name="connsiteX10" fmla="*/ 209426 w 398691"/>
                <a:gd name="connsiteY10" fmla="*/ 569745 h 714635"/>
                <a:gd name="connsiteX11" fmla="*/ 221913 w 398691"/>
                <a:gd name="connsiteY11" fmla="*/ 557559 h 714635"/>
                <a:gd name="connsiteX12" fmla="*/ 233197 w 398691"/>
                <a:gd name="connsiteY12" fmla="*/ 544771 h 714635"/>
                <a:gd name="connsiteX13" fmla="*/ 238162 w 398691"/>
                <a:gd name="connsiteY13" fmla="*/ 531531 h 714635"/>
                <a:gd name="connsiteX14" fmla="*/ 241848 w 398691"/>
                <a:gd name="connsiteY14" fmla="*/ 525137 h 714635"/>
                <a:gd name="connsiteX15" fmla="*/ 245835 w 398691"/>
                <a:gd name="connsiteY15" fmla="*/ 518517 h 714635"/>
                <a:gd name="connsiteX16" fmla="*/ 255464 w 398691"/>
                <a:gd name="connsiteY16" fmla="*/ 505353 h 714635"/>
                <a:gd name="connsiteX17" fmla="*/ 265920 w 398691"/>
                <a:gd name="connsiteY17" fmla="*/ 491662 h 714635"/>
                <a:gd name="connsiteX18" fmla="*/ 286606 w 398691"/>
                <a:gd name="connsiteY18" fmla="*/ 463077 h 714635"/>
                <a:gd name="connsiteX19" fmla="*/ 294731 w 398691"/>
                <a:gd name="connsiteY19" fmla="*/ 448032 h 714635"/>
                <a:gd name="connsiteX20" fmla="*/ 300523 w 398691"/>
                <a:gd name="connsiteY20" fmla="*/ 432911 h 714635"/>
                <a:gd name="connsiteX21" fmla="*/ 336405 w 398691"/>
                <a:gd name="connsiteY21" fmla="*/ 334367 h 714635"/>
                <a:gd name="connsiteX22" fmla="*/ 343627 w 398691"/>
                <a:gd name="connsiteY22" fmla="*/ 308565 h 714635"/>
                <a:gd name="connsiteX23" fmla="*/ 349570 w 398691"/>
                <a:gd name="connsiteY23" fmla="*/ 284192 h 714635"/>
                <a:gd name="connsiteX24" fmla="*/ 354384 w 398691"/>
                <a:gd name="connsiteY24" fmla="*/ 259443 h 714635"/>
                <a:gd name="connsiteX25" fmla="*/ 357995 w 398691"/>
                <a:gd name="connsiteY25" fmla="*/ 234393 h 714635"/>
                <a:gd name="connsiteX26" fmla="*/ 358446 w 398691"/>
                <a:gd name="connsiteY26" fmla="*/ 132388 h 714635"/>
                <a:gd name="connsiteX27" fmla="*/ 333848 w 398691"/>
                <a:gd name="connsiteY27" fmla="*/ 33618 h 714635"/>
                <a:gd name="connsiteX28" fmla="*/ 328432 w 398691"/>
                <a:gd name="connsiteY28" fmla="*/ 25870 h 714635"/>
                <a:gd name="connsiteX29" fmla="*/ 335126 w 398691"/>
                <a:gd name="connsiteY29" fmla="*/ 6311 h 714635"/>
                <a:gd name="connsiteX30" fmla="*/ 346561 w 398691"/>
                <a:gd name="connsiteY30" fmla="*/ 8117 h 714635"/>
                <a:gd name="connsiteX31" fmla="*/ 352804 w 398691"/>
                <a:gd name="connsiteY31" fmla="*/ 17294 h 714635"/>
                <a:gd name="connsiteX32" fmla="*/ 369053 w 398691"/>
                <a:gd name="connsiteY32" fmla="*/ 27675 h 714635"/>
                <a:gd name="connsiteX33" fmla="*/ 368075 w 398691"/>
                <a:gd name="connsiteY33" fmla="*/ 45127 h 714635"/>
                <a:gd name="connsiteX34" fmla="*/ 368752 w 398691"/>
                <a:gd name="connsiteY34" fmla="*/ 61301 h 714635"/>
                <a:gd name="connsiteX35" fmla="*/ 370181 w 398691"/>
                <a:gd name="connsiteY35" fmla="*/ 76647 h 714635"/>
                <a:gd name="connsiteX36" fmla="*/ 372814 w 398691"/>
                <a:gd name="connsiteY36" fmla="*/ 91240 h 714635"/>
                <a:gd name="connsiteX37" fmla="*/ 379810 w 398691"/>
                <a:gd name="connsiteY37" fmla="*/ 119450 h 714635"/>
                <a:gd name="connsiteX38" fmla="*/ 383948 w 398691"/>
                <a:gd name="connsiteY38" fmla="*/ 133366 h 714635"/>
                <a:gd name="connsiteX39" fmla="*/ 387634 w 398691"/>
                <a:gd name="connsiteY39" fmla="*/ 147358 h 714635"/>
                <a:gd name="connsiteX40" fmla="*/ 391319 w 398691"/>
                <a:gd name="connsiteY40" fmla="*/ 161425 h 714635"/>
                <a:gd name="connsiteX41" fmla="*/ 393952 w 398691"/>
                <a:gd name="connsiteY41" fmla="*/ 175793 h 714635"/>
                <a:gd name="connsiteX42" fmla="*/ 396359 w 398691"/>
                <a:gd name="connsiteY42" fmla="*/ 205206 h 714635"/>
                <a:gd name="connsiteX43" fmla="*/ 395156 w 398691"/>
                <a:gd name="connsiteY43" fmla="*/ 220251 h 714635"/>
                <a:gd name="connsiteX44" fmla="*/ 392222 w 398691"/>
                <a:gd name="connsiteY44" fmla="*/ 235446 h 714635"/>
                <a:gd name="connsiteX45" fmla="*/ 386731 w 398691"/>
                <a:gd name="connsiteY45" fmla="*/ 250641 h 714635"/>
                <a:gd name="connsiteX46" fmla="*/ 378907 w 398691"/>
                <a:gd name="connsiteY46" fmla="*/ 265686 h 714635"/>
                <a:gd name="connsiteX47" fmla="*/ 389965 w 398691"/>
                <a:gd name="connsiteY47" fmla="*/ 275165 h 714635"/>
                <a:gd name="connsiteX48" fmla="*/ 381690 w 398691"/>
                <a:gd name="connsiteY48" fmla="*/ 288931 h 714635"/>
                <a:gd name="connsiteX49" fmla="*/ 370933 w 398691"/>
                <a:gd name="connsiteY49" fmla="*/ 307587 h 714635"/>
                <a:gd name="connsiteX50" fmla="*/ 380713 w 398691"/>
                <a:gd name="connsiteY50" fmla="*/ 311423 h 714635"/>
                <a:gd name="connsiteX51" fmla="*/ 386505 w 398691"/>
                <a:gd name="connsiteY51" fmla="*/ 320450 h 714635"/>
                <a:gd name="connsiteX52" fmla="*/ 369504 w 398691"/>
                <a:gd name="connsiteY52" fmla="*/ 344898 h 714635"/>
                <a:gd name="connsiteX53" fmla="*/ 361455 w 398691"/>
                <a:gd name="connsiteY53" fmla="*/ 360244 h 714635"/>
                <a:gd name="connsiteX54" fmla="*/ 357769 w 398691"/>
                <a:gd name="connsiteY54" fmla="*/ 368368 h 714635"/>
                <a:gd name="connsiteX55" fmla="*/ 353858 w 398691"/>
                <a:gd name="connsiteY55" fmla="*/ 376643 h 714635"/>
                <a:gd name="connsiteX56" fmla="*/ 346787 w 398691"/>
                <a:gd name="connsiteY56" fmla="*/ 393418 h 714635"/>
                <a:gd name="connsiteX57" fmla="*/ 339866 w 398691"/>
                <a:gd name="connsiteY57" fmla="*/ 409742 h 714635"/>
                <a:gd name="connsiteX58" fmla="*/ 328507 w 398691"/>
                <a:gd name="connsiteY58" fmla="*/ 438478 h 714635"/>
                <a:gd name="connsiteX59" fmla="*/ 220710 w 398691"/>
                <a:gd name="connsiteY59" fmla="*/ 595246 h 714635"/>
                <a:gd name="connsiteX60" fmla="*/ 217174 w 398691"/>
                <a:gd name="connsiteY60" fmla="*/ 608410 h 714635"/>
                <a:gd name="connsiteX61" fmla="*/ 205890 w 398691"/>
                <a:gd name="connsiteY61" fmla="*/ 621199 h 714635"/>
                <a:gd name="connsiteX62" fmla="*/ 191673 w 398691"/>
                <a:gd name="connsiteY62" fmla="*/ 629398 h 714635"/>
                <a:gd name="connsiteX63" fmla="*/ 179637 w 398691"/>
                <a:gd name="connsiteY63" fmla="*/ 629398 h 714635"/>
                <a:gd name="connsiteX64" fmla="*/ 166773 w 398691"/>
                <a:gd name="connsiteY64" fmla="*/ 644443 h 714635"/>
                <a:gd name="connsiteX65" fmla="*/ 156693 w 398691"/>
                <a:gd name="connsiteY65" fmla="*/ 645196 h 714635"/>
                <a:gd name="connsiteX66" fmla="*/ 154136 w 398691"/>
                <a:gd name="connsiteY66" fmla="*/ 649634 h 714635"/>
                <a:gd name="connsiteX67" fmla="*/ 154211 w 398691"/>
                <a:gd name="connsiteY67" fmla="*/ 658661 h 714635"/>
                <a:gd name="connsiteX68" fmla="*/ 110731 w 398691"/>
                <a:gd name="connsiteY68" fmla="*/ 673330 h 714635"/>
                <a:gd name="connsiteX69" fmla="*/ 92376 w 398691"/>
                <a:gd name="connsiteY69" fmla="*/ 689728 h 714635"/>
                <a:gd name="connsiteX70" fmla="*/ 51454 w 398691"/>
                <a:gd name="connsiteY70" fmla="*/ 693640 h 714635"/>
                <a:gd name="connsiteX71" fmla="*/ 46489 w 398691"/>
                <a:gd name="connsiteY71" fmla="*/ 700185 h 714635"/>
                <a:gd name="connsiteX72" fmla="*/ 37688 w 398691"/>
                <a:gd name="connsiteY72" fmla="*/ 702818 h 714635"/>
                <a:gd name="connsiteX73" fmla="*/ 29789 w 398691"/>
                <a:gd name="connsiteY73" fmla="*/ 715154 h 714635"/>
                <a:gd name="connsiteX74" fmla="*/ 5642 w 398691"/>
                <a:gd name="connsiteY74" fmla="*/ 711393 h 714635"/>
                <a:gd name="connsiteX75" fmla="*/ 10757 w 398691"/>
                <a:gd name="connsiteY75" fmla="*/ 696725 h 714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398691" h="714635">
                  <a:moveTo>
                    <a:pt x="10757" y="696725"/>
                  </a:moveTo>
                  <a:cubicBezTo>
                    <a:pt x="13917" y="694468"/>
                    <a:pt x="17227" y="692738"/>
                    <a:pt x="20235" y="690105"/>
                  </a:cubicBezTo>
                  <a:cubicBezTo>
                    <a:pt x="23320" y="687622"/>
                    <a:pt x="26329" y="684990"/>
                    <a:pt x="29263" y="682281"/>
                  </a:cubicBezTo>
                  <a:cubicBezTo>
                    <a:pt x="32422" y="683259"/>
                    <a:pt x="35807" y="684162"/>
                    <a:pt x="39117" y="684613"/>
                  </a:cubicBezTo>
                  <a:cubicBezTo>
                    <a:pt x="42427" y="684990"/>
                    <a:pt x="45737" y="685366"/>
                    <a:pt x="48821" y="685666"/>
                  </a:cubicBezTo>
                  <a:cubicBezTo>
                    <a:pt x="79362" y="673104"/>
                    <a:pt x="111258" y="656555"/>
                    <a:pt x="140821" y="635266"/>
                  </a:cubicBezTo>
                  <a:cubicBezTo>
                    <a:pt x="142927" y="631204"/>
                    <a:pt x="145485" y="627367"/>
                    <a:pt x="148494" y="623757"/>
                  </a:cubicBezTo>
                  <a:cubicBezTo>
                    <a:pt x="151428" y="620071"/>
                    <a:pt x="155038" y="616911"/>
                    <a:pt x="158499" y="613150"/>
                  </a:cubicBezTo>
                  <a:cubicBezTo>
                    <a:pt x="165570" y="605928"/>
                    <a:pt x="174296" y="599459"/>
                    <a:pt x="182796" y="592087"/>
                  </a:cubicBezTo>
                  <a:cubicBezTo>
                    <a:pt x="187084" y="588401"/>
                    <a:pt x="191898" y="585166"/>
                    <a:pt x="196186" y="581254"/>
                  </a:cubicBezTo>
                  <a:cubicBezTo>
                    <a:pt x="200625" y="577418"/>
                    <a:pt x="205063" y="573581"/>
                    <a:pt x="209426" y="569745"/>
                  </a:cubicBezTo>
                  <a:cubicBezTo>
                    <a:pt x="214015" y="565984"/>
                    <a:pt x="217851" y="561621"/>
                    <a:pt x="221913" y="557559"/>
                  </a:cubicBezTo>
                  <a:cubicBezTo>
                    <a:pt x="225825" y="553346"/>
                    <a:pt x="229962" y="549359"/>
                    <a:pt x="233197" y="544771"/>
                  </a:cubicBezTo>
                  <a:cubicBezTo>
                    <a:pt x="234250" y="540257"/>
                    <a:pt x="235905" y="535894"/>
                    <a:pt x="238162" y="531531"/>
                  </a:cubicBezTo>
                  <a:cubicBezTo>
                    <a:pt x="239290" y="529350"/>
                    <a:pt x="240494" y="527243"/>
                    <a:pt x="241848" y="525137"/>
                  </a:cubicBezTo>
                  <a:cubicBezTo>
                    <a:pt x="243127" y="522955"/>
                    <a:pt x="244405" y="520699"/>
                    <a:pt x="245835" y="518517"/>
                  </a:cubicBezTo>
                  <a:cubicBezTo>
                    <a:pt x="248693" y="514079"/>
                    <a:pt x="251928" y="509716"/>
                    <a:pt x="255464" y="505353"/>
                  </a:cubicBezTo>
                  <a:cubicBezTo>
                    <a:pt x="258924" y="500914"/>
                    <a:pt x="262234" y="496251"/>
                    <a:pt x="265920" y="491662"/>
                  </a:cubicBezTo>
                  <a:cubicBezTo>
                    <a:pt x="273442" y="482635"/>
                    <a:pt x="280137" y="472780"/>
                    <a:pt x="286606" y="463077"/>
                  </a:cubicBezTo>
                  <a:cubicBezTo>
                    <a:pt x="289841" y="458187"/>
                    <a:pt x="292249" y="453072"/>
                    <a:pt x="294731" y="448032"/>
                  </a:cubicBezTo>
                  <a:cubicBezTo>
                    <a:pt x="296988" y="442991"/>
                    <a:pt x="299320" y="438027"/>
                    <a:pt x="300523" y="432911"/>
                  </a:cubicBezTo>
                  <a:cubicBezTo>
                    <a:pt x="313763" y="401467"/>
                    <a:pt x="326175" y="368519"/>
                    <a:pt x="336405" y="334367"/>
                  </a:cubicBezTo>
                  <a:cubicBezTo>
                    <a:pt x="338662" y="325791"/>
                    <a:pt x="341145" y="317140"/>
                    <a:pt x="343627" y="308565"/>
                  </a:cubicBezTo>
                  <a:cubicBezTo>
                    <a:pt x="345433" y="300440"/>
                    <a:pt x="347539" y="292316"/>
                    <a:pt x="349570" y="284192"/>
                  </a:cubicBezTo>
                  <a:cubicBezTo>
                    <a:pt x="350999" y="275992"/>
                    <a:pt x="352804" y="267718"/>
                    <a:pt x="354384" y="259443"/>
                  </a:cubicBezTo>
                  <a:cubicBezTo>
                    <a:pt x="355588" y="251093"/>
                    <a:pt x="356791" y="242743"/>
                    <a:pt x="357995" y="234393"/>
                  </a:cubicBezTo>
                  <a:cubicBezTo>
                    <a:pt x="361982" y="200768"/>
                    <a:pt x="362358" y="166390"/>
                    <a:pt x="358446" y="132388"/>
                  </a:cubicBezTo>
                  <a:cubicBezTo>
                    <a:pt x="354610" y="98387"/>
                    <a:pt x="346410" y="64912"/>
                    <a:pt x="333848" y="33618"/>
                  </a:cubicBezTo>
                  <a:cubicBezTo>
                    <a:pt x="329710" y="34370"/>
                    <a:pt x="327980" y="31136"/>
                    <a:pt x="328432" y="25870"/>
                  </a:cubicBezTo>
                  <a:cubicBezTo>
                    <a:pt x="328808" y="20679"/>
                    <a:pt x="330914" y="13608"/>
                    <a:pt x="335126" y="6311"/>
                  </a:cubicBezTo>
                  <a:cubicBezTo>
                    <a:pt x="340317" y="4882"/>
                    <a:pt x="343853" y="5860"/>
                    <a:pt x="346561" y="8117"/>
                  </a:cubicBezTo>
                  <a:cubicBezTo>
                    <a:pt x="349269" y="10374"/>
                    <a:pt x="351300" y="13759"/>
                    <a:pt x="352804" y="17294"/>
                  </a:cubicBezTo>
                  <a:cubicBezTo>
                    <a:pt x="356039" y="24290"/>
                    <a:pt x="359274" y="30910"/>
                    <a:pt x="369053" y="27675"/>
                  </a:cubicBezTo>
                  <a:cubicBezTo>
                    <a:pt x="368752" y="33618"/>
                    <a:pt x="368150" y="39486"/>
                    <a:pt x="368075" y="45127"/>
                  </a:cubicBezTo>
                  <a:cubicBezTo>
                    <a:pt x="368000" y="50694"/>
                    <a:pt x="368301" y="56035"/>
                    <a:pt x="368752" y="61301"/>
                  </a:cubicBezTo>
                  <a:cubicBezTo>
                    <a:pt x="368977" y="66567"/>
                    <a:pt x="369429" y="71682"/>
                    <a:pt x="370181" y="76647"/>
                  </a:cubicBezTo>
                  <a:cubicBezTo>
                    <a:pt x="370933" y="81612"/>
                    <a:pt x="372062" y="86426"/>
                    <a:pt x="372814" y="91240"/>
                  </a:cubicBezTo>
                  <a:cubicBezTo>
                    <a:pt x="374469" y="100869"/>
                    <a:pt x="377628" y="110047"/>
                    <a:pt x="379810" y="119450"/>
                  </a:cubicBezTo>
                  <a:cubicBezTo>
                    <a:pt x="381089" y="124113"/>
                    <a:pt x="382443" y="128702"/>
                    <a:pt x="383948" y="133366"/>
                  </a:cubicBezTo>
                  <a:cubicBezTo>
                    <a:pt x="385302" y="138030"/>
                    <a:pt x="386354" y="142694"/>
                    <a:pt x="387634" y="147358"/>
                  </a:cubicBezTo>
                  <a:cubicBezTo>
                    <a:pt x="388837" y="152022"/>
                    <a:pt x="390266" y="156686"/>
                    <a:pt x="391319" y="161425"/>
                  </a:cubicBezTo>
                  <a:cubicBezTo>
                    <a:pt x="392222" y="166164"/>
                    <a:pt x="393125" y="170979"/>
                    <a:pt x="393952" y="175793"/>
                  </a:cubicBezTo>
                  <a:cubicBezTo>
                    <a:pt x="395983" y="185422"/>
                    <a:pt x="396209" y="195276"/>
                    <a:pt x="396359" y="205206"/>
                  </a:cubicBezTo>
                  <a:cubicBezTo>
                    <a:pt x="396510" y="210171"/>
                    <a:pt x="395908" y="215211"/>
                    <a:pt x="395156" y="220251"/>
                  </a:cubicBezTo>
                  <a:cubicBezTo>
                    <a:pt x="394403" y="225291"/>
                    <a:pt x="393501" y="230406"/>
                    <a:pt x="392222" y="235446"/>
                  </a:cubicBezTo>
                  <a:cubicBezTo>
                    <a:pt x="390868" y="240486"/>
                    <a:pt x="388837" y="245601"/>
                    <a:pt x="386731" y="250641"/>
                  </a:cubicBezTo>
                  <a:cubicBezTo>
                    <a:pt x="384399" y="255682"/>
                    <a:pt x="382292" y="260722"/>
                    <a:pt x="378907" y="265686"/>
                  </a:cubicBezTo>
                  <a:cubicBezTo>
                    <a:pt x="383346" y="267116"/>
                    <a:pt x="388988" y="267642"/>
                    <a:pt x="389965" y="275165"/>
                  </a:cubicBezTo>
                  <a:cubicBezTo>
                    <a:pt x="388536" y="280656"/>
                    <a:pt x="387859" y="287652"/>
                    <a:pt x="381690" y="288931"/>
                  </a:cubicBezTo>
                  <a:cubicBezTo>
                    <a:pt x="374996" y="285320"/>
                    <a:pt x="374619" y="301869"/>
                    <a:pt x="370933" y="307587"/>
                  </a:cubicBezTo>
                  <a:cubicBezTo>
                    <a:pt x="373642" y="309919"/>
                    <a:pt x="377478" y="310220"/>
                    <a:pt x="380713" y="311423"/>
                  </a:cubicBezTo>
                  <a:cubicBezTo>
                    <a:pt x="383797" y="312627"/>
                    <a:pt x="386731" y="314432"/>
                    <a:pt x="386505" y="320450"/>
                  </a:cubicBezTo>
                  <a:cubicBezTo>
                    <a:pt x="380261" y="326694"/>
                    <a:pt x="374845" y="335194"/>
                    <a:pt x="369504" y="344898"/>
                  </a:cubicBezTo>
                  <a:cubicBezTo>
                    <a:pt x="366646" y="349713"/>
                    <a:pt x="364013" y="354903"/>
                    <a:pt x="361455" y="360244"/>
                  </a:cubicBezTo>
                  <a:cubicBezTo>
                    <a:pt x="360176" y="362952"/>
                    <a:pt x="358973" y="365660"/>
                    <a:pt x="357769" y="368368"/>
                  </a:cubicBezTo>
                  <a:cubicBezTo>
                    <a:pt x="356490" y="371076"/>
                    <a:pt x="355136" y="373860"/>
                    <a:pt x="353858" y="376643"/>
                  </a:cubicBezTo>
                  <a:cubicBezTo>
                    <a:pt x="351300" y="382210"/>
                    <a:pt x="348968" y="387852"/>
                    <a:pt x="346787" y="393418"/>
                  </a:cubicBezTo>
                  <a:cubicBezTo>
                    <a:pt x="344379" y="398985"/>
                    <a:pt x="341972" y="404401"/>
                    <a:pt x="339866" y="409742"/>
                  </a:cubicBezTo>
                  <a:cubicBezTo>
                    <a:pt x="335879" y="420499"/>
                    <a:pt x="331516" y="430203"/>
                    <a:pt x="328507" y="438478"/>
                  </a:cubicBezTo>
                  <a:cubicBezTo>
                    <a:pt x="307294" y="498582"/>
                    <a:pt x="265544" y="559214"/>
                    <a:pt x="220710" y="595246"/>
                  </a:cubicBezTo>
                  <a:cubicBezTo>
                    <a:pt x="221236" y="599083"/>
                    <a:pt x="220108" y="604048"/>
                    <a:pt x="217174" y="608410"/>
                  </a:cubicBezTo>
                  <a:cubicBezTo>
                    <a:pt x="214391" y="612924"/>
                    <a:pt x="210329" y="617438"/>
                    <a:pt x="205890" y="621199"/>
                  </a:cubicBezTo>
                  <a:cubicBezTo>
                    <a:pt x="201527" y="625186"/>
                    <a:pt x="196337" y="627819"/>
                    <a:pt x="191673" y="629398"/>
                  </a:cubicBezTo>
                  <a:cubicBezTo>
                    <a:pt x="187009" y="630903"/>
                    <a:pt x="182796" y="631129"/>
                    <a:pt x="179637" y="629398"/>
                  </a:cubicBezTo>
                  <a:cubicBezTo>
                    <a:pt x="182796" y="646249"/>
                    <a:pt x="174371" y="645271"/>
                    <a:pt x="166773" y="644443"/>
                  </a:cubicBezTo>
                  <a:cubicBezTo>
                    <a:pt x="162937" y="643992"/>
                    <a:pt x="159101" y="643541"/>
                    <a:pt x="156693" y="645196"/>
                  </a:cubicBezTo>
                  <a:cubicBezTo>
                    <a:pt x="155490" y="646023"/>
                    <a:pt x="154587" y="647377"/>
                    <a:pt x="154136" y="649634"/>
                  </a:cubicBezTo>
                  <a:cubicBezTo>
                    <a:pt x="153609" y="651740"/>
                    <a:pt x="153609" y="654674"/>
                    <a:pt x="154211" y="658661"/>
                  </a:cubicBezTo>
                  <a:cubicBezTo>
                    <a:pt x="139241" y="669644"/>
                    <a:pt x="120962" y="675963"/>
                    <a:pt x="110731" y="673330"/>
                  </a:cubicBezTo>
                  <a:cubicBezTo>
                    <a:pt x="111333" y="684237"/>
                    <a:pt x="103585" y="687923"/>
                    <a:pt x="92376" y="689728"/>
                  </a:cubicBezTo>
                  <a:cubicBezTo>
                    <a:pt x="80792" y="690932"/>
                    <a:pt x="66123" y="690782"/>
                    <a:pt x="51454" y="693640"/>
                  </a:cubicBezTo>
                  <a:cubicBezTo>
                    <a:pt x="51003" y="696800"/>
                    <a:pt x="49047" y="698756"/>
                    <a:pt x="46489" y="700185"/>
                  </a:cubicBezTo>
                  <a:cubicBezTo>
                    <a:pt x="43856" y="701389"/>
                    <a:pt x="40622" y="702065"/>
                    <a:pt x="37688" y="702818"/>
                  </a:cubicBezTo>
                  <a:cubicBezTo>
                    <a:pt x="31820" y="704397"/>
                    <a:pt x="27081" y="706654"/>
                    <a:pt x="29789" y="715154"/>
                  </a:cubicBezTo>
                  <a:cubicBezTo>
                    <a:pt x="20687" y="714402"/>
                    <a:pt x="13541" y="713199"/>
                    <a:pt x="5642" y="711393"/>
                  </a:cubicBezTo>
                  <a:cubicBezTo>
                    <a:pt x="7372" y="706128"/>
                    <a:pt x="9177" y="701840"/>
                    <a:pt x="10757" y="696725"/>
                  </a:cubicBezTo>
                  <a:close/>
                </a:path>
              </a:pathLst>
            </a:custGeom>
            <a:solidFill>
              <a:srgbClr val="E4AB6D"/>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C1A7A7EE-415E-4A5D-B9C3-15E2CCD0D02F}"/>
                </a:ext>
              </a:extLst>
            </p:cNvPr>
            <p:cNvSpPr/>
            <p:nvPr/>
          </p:nvSpPr>
          <p:spPr>
            <a:xfrm>
              <a:off x="3984760" y="6787308"/>
              <a:ext cx="37616" cy="30093"/>
            </a:xfrm>
            <a:custGeom>
              <a:avLst/>
              <a:gdLst>
                <a:gd name="connsiteX0" fmla="*/ 35524 w 37612"/>
                <a:gd name="connsiteY0" fmla="*/ 5942 h 30089"/>
                <a:gd name="connsiteX1" fmla="*/ 16944 w 37612"/>
                <a:gd name="connsiteY1" fmla="*/ 31443 h 30089"/>
                <a:gd name="connsiteX2" fmla="*/ 11753 w 37612"/>
                <a:gd name="connsiteY2" fmla="*/ 14517 h 30089"/>
                <a:gd name="connsiteX3" fmla="*/ 35524 w 37612"/>
                <a:gd name="connsiteY3" fmla="*/ 5942 h 30089"/>
              </a:gdLst>
              <a:ahLst/>
              <a:cxnLst>
                <a:cxn ang="0">
                  <a:pos x="connsiteX0" y="connsiteY0"/>
                </a:cxn>
                <a:cxn ang="0">
                  <a:pos x="connsiteX1" y="connsiteY1"/>
                </a:cxn>
                <a:cxn ang="0">
                  <a:pos x="connsiteX2" y="connsiteY2"/>
                </a:cxn>
                <a:cxn ang="0">
                  <a:pos x="connsiteX3" y="connsiteY3"/>
                </a:cxn>
              </a:cxnLst>
              <a:rect l="l" t="t" r="r" b="b"/>
              <a:pathLst>
                <a:path w="37612" h="30089">
                  <a:moveTo>
                    <a:pt x="35524" y="5942"/>
                  </a:moveTo>
                  <a:cubicBezTo>
                    <a:pt x="30183" y="23770"/>
                    <a:pt x="24165" y="27907"/>
                    <a:pt x="16944" y="31443"/>
                  </a:cubicBezTo>
                  <a:cubicBezTo>
                    <a:pt x="1222" y="26779"/>
                    <a:pt x="4306" y="19933"/>
                    <a:pt x="11753" y="14517"/>
                  </a:cubicBezTo>
                  <a:cubicBezTo>
                    <a:pt x="19125" y="8800"/>
                    <a:pt x="31462" y="4437"/>
                    <a:pt x="35524" y="5942"/>
                  </a:cubicBezTo>
                  <a:close/>
                </a:path>
              </a:pathLst>
            </a:custGeom>
            <a:solidFill>
              <a:srgbClr val="E4AB6D"/>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668C3C47-D7B6-429C-B83A-387483EC441E}"/>
                </a:ext>
              </a:extLst>
            </p:cNvPr>
            <p:cNvSpPr/>
            <p:nvPr/>
          </p:nvSpPr>
          <p:spPr>
            <a:xfrm>
              <a:off x="4045191" y="6678068"/>
              <a:ext cx="97803" cy="105327"/>
            </a:xfrm>
            <a:custGeom>
              <a:avLst/>
              <a:gdLst>
                <a:gd name="connsiteX0" fmla="*/ 5642 w 97792"/>
                <a:gd name="connsiteY0" fmla="*/ 100801 h 105314"/>
                <a:gd name="connsiteX1" fmla="*/ 14368 w 97792"/>
                <a:gd name="connsiteY1" fmla="*/ 82747 h 105314"/>
                <a:gd name="connsiteX2" fmla="*/ 23997 w 97792"/>
                <a:gd name="connsiteY2" fmla="*/ 68229 h 105314"/>
                <a:gd name="connsiteX3" fmla="*/ 34754 w 97792"/>
                <a:gd name="connsiteY3" fmla="*/ 56569 h 105314"/>
                <a:gd name="connsiteX4" fmla="*/ 46113 w 97792"/>
                <a:gd name="connsiteY4" fmla="*/ 46414 h 105314"/>
                <a:gd name="connsiteX5" fmla="*/ 70335 w 97792"/>
                <a:gd name="connsiteY5" fmla="*/ 27909 h 105314"/>
                <a:gd name="connsiteX6" fmla="*/ 93805 w 97792"/>
                <a:gd name="connsiteY6" fmla="*/ 5642 h 105314"/>
                <a:gd name="connsiteX7" fmla="*/ 76052 w 97792"/>
                <a:gd name="connsiteY7" fmla="*/ 35506 h 105314"/>
                <a:gd name="connsiteX8" fmla="*/ 66649 w 97792"/>
                <a:gd name="connsiteY8" fmla="*/ 49197 h 105314"/>
                <a:gd name="connsiteX9" fmla="*/ 56343 w 97792"/>
                <a:gd name="connsiteY9" fmla="*/ 61609 h 105314"/>
                <a:gd name="connsiteX10" fmla="*/ 45436 w 97792"/>
                <a:gd name="connsiteY10" fmla="*/ 73269 h 105314"/>
                <a:gd name="connsiteX11" fmla="*/ 33325 w 97792"/>
                <a:gd name="connsiteY11" fmla="*/ 83650 h 105314"/>
                <a:gd name="connsiteX12" fmla="*/ 5642 w 97792"/>
                <a:gd name="connsiteY12" fmla="*/ 100801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792" h="105314">
                  <a:moveTo>
                    <a:pt x="5642" y="100801"/>
                  </a:moveTo>
                  <a:cubicBezTo>
                    <a:pt x="8350" y="93956"/>
                    <a:pt x="11284" y="87938"/>
                    <a:pt x="14368" y="82747"/>
                  </a:cubicBezTo>
                  <a:cubicBezTo>
                    <a:pt x="17603" y="77557"/>
                    <a:pt x="20536" y="72442"/>
                    <a:pt x="23997" y="68229"/>
                  </a:cubicBezTo>
                  <a:cubicBezTo>
                    <a:pt x="27382" y="63866"/>
                    <a:pt x="31068" y="60255"/>
                    <a:pt x="34754" y="56569"/>
                  </a:cubicBezTo>
                  <a:cubicBezTo>
                    <a:pt x="38364" y="52883"/>
                    <a:pt x="42126" y="49573"/>
                    <a:pt x="46113" y="46414"/>
                  </a:cubicBezTo>
                  <a:cubicBezTo>
                    <a:pt x="54237" y="40170"/>
                    <a:pt x="62211" y="34152"/>
                    <a:pt x="70335" y="27909"/>
                  </a:cubicBezTo>
                  <a:cubicBezTo>
                    <a:pt x="78760" y="21740"/>
                    <a:pt x="86283" y="14218"/>
                    <a:pt x="93805" y="5642"/>
                  </a:cubicBezTo>
                  <a:cubicBezTo>
                    <a:pt x="87862" y="16023"/>
                    <a:pt x="82446" y="26404"/>
                    <a:pt x="76052" y="35506"/>
                  </a:cubicBezTo>
                  <a:cubicBezTo>
                    <a:pt x="72968" y="40170"/>
                    <a:pt x="69809" y="44759"/>
                    <a:pt x="66649" y="49197"/>
                  </a:cubicBezTo>
                  <a:cubicBezTo>
                    <a:pt x="63339" y="53485"/>
                    <a:pt x="59804" y="57622"/>
                    <a:pt x="56343" y="61609"/>
                  </a:cubicBezTo>
                  <a:cubicBezTo>
                    <a:pt x="52808" y="65596"/>
                    <a:pt x="49347" y="69734"/>
                    <a:pt x="45436" y="73269"/>
                  </a:cubicBezTo>
                  <a:cubicBezTo>
                    <a:pt x="41524" y="76805"/>
                    <a:pt x="37462" y="80265"/>
                    <a:pt x="33325" y="83650"/>
                  </a:cubicBezTo>
                  <a:cubicBezTo>
                    <a:pt x="25200" y="90571"/>
                    <a:pt x="15571" y="95761"/>
                    <a:pt x="5642" y="100801"/>
                  </a:cubicBezTo>
                  <a:close/>
                </a:path>
              </a:pathLst>
            </a:custGeom>
            <a:solidFill>
              <a:srgbClr val="E4AB6D"/>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D41DAFC2-7918-407D-886B-A612AB243F91}"/>
                </a:ext>
              </a:extLst>
            </p:cNvPr>
            <p:cNvSpPr/>
            <p:nvPr/>
          </p:nvSpPr>
          <p:spPr>
            <a:xfrm>
              <a:off x="4252912" y="6792724"/>
              <a:ext cx="112850" cy="105327"/>
            </a:xfrm>
            <a:custGeom>
              <a:avLst/>
              <a:gdLst>
                <a:gd name="connsiteX0" fmla="*/ 5642 w 112837"/>
                <a:gd name="connsiteY0" fmla="*/ 95987 h 105314"/>
                <a:gd name="connsiteX1" fmla="*/ 12186 w 112837"/>
                <a:gd name="connsiteY1" fmla="*/ 76053 h 105314"/>
                <a:gd name="connsiteX2" fmla="*/ 18505 w 112837"/>
                <a:gd name="connsiteY2" fmla="*/ 66424 h 105314"/>
                <a:gd name="connsiteX3" fmla="*/ 25651 w 112837"/>
                <a:gd name="connsiteY3" fmla="*/ 57397 h 105314"/>
                <a:gd name="connsiteX4" fmla="*/ 54087 w 112837"/>
                <a:gd name="connsiteY4" fmla="*/ 41298 h 105314"/>
                <a:gd name="connsiteX5" fmla="*/ 56870 w 112837"/>
                <a:gd name="connsiteY5" fmla="*/ 45285 h 105314"/>
                <a:gd name="connsiteX6" fmla="*/ 85606 w 112837"/>
                <a:gd name="connsiteY6" fmla="*/ 26931 h 105314"/>
                <a:gd name="connsiteX7" fmla="*/ 114266 w 112837"/>
                <a:gd name="connsiteY7" fmla="*/ 5642 h 105314"/>
                <a:gd name="connsiteX8" fmla="*/ 109753 w 112837"/>
                <a:gd name="connsiteY8" fmla="*/ 40847 h 105314"/>
                <a:gd name="connsiteX9" fmla="*/ 83575 w 112837"/>
                <a:gd name="connsiteY9" fmla="*/ 61082 h 105314"/>
                <a:gd name="connsiteX10" fmla="*/ 56494 w 112837"/>
                <a:gd name="connsiteY10" fmla="*/ 59202 h 105314"/>
                <a:gd name="connsiteX11" fmla="*/ 47542 w 112837"/>
                <a:gd name="connsiteY11" fmla="*/ 75225 h 105314"/>
                <a:gd name="connsiteX12" fmla="*/ 18806 w 112837"/>
                <a:gd name="connsiteY12" fmla="*/ 102983 h 105314"/>
                <a:gd name="connsiteX13" fmla="*/ 10381 w 112837"/>
                <a:gd name="connsiteY13" fmla="*/ 104412 h 105314"/>
                <a:gd name="connsiteX14" fmla="*/ 5642 w 112837"/>
                <a:gd name="connsiteY14" fmla="*/ 95987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2837" h="105314">
                  <a:moveTo>
                    <a:pt x="5642" y="95987"/>
                  </a:moveTo>
                  <a:cubicBezTo>
                    <a:pt x="6018" y="89518"/>
                    <a:pt x="8500" y="82597"/>
                    <a:pt x="12186" y="76053"/>
                  </a:cubicBezTo>
                  <a:cubicBezTo>
                    <a:pt x="13992" y="72743"/>
                    <a:pt x="16174" y="69508"/>
                    <a:pt x="18505" y="66424"/>
                  </a:cubicBezTo>
                  <a:cubicBezTo>
                    <a:pt x="20687" y="63264"/>
                    <a:pt x="23169" y="60180"/>
                    <a:pt x="25651" y="57397"/>
                  </a:cubicBezTo>
                  <a:cubicBezTo>
                    <a:pt x="35656" y="46263"/>
                    <a:pt x="47617" y="38966"/>
                    <a:pt x="54087" y="41298"/>
                  </a:cubicBezTo>
                  <a:cubicBezTo>
                    <a:pt x="55215" y="42878"/>
                    <a:pt x="56343" y="44533"/>
                    <a:pt x="56870" y="45285"/>
                  </a:cubicBezTo>
                  <a:cubicBezTo>
                    <a:pt x="66424" y="39493"/>
                    <a:pt x="75977" y="33400"/>
                    <a:pt x="85606" y="26931"/>
                  </a:cubicBezTo>
                  <a:cubicBezTo>
                    <a:pt x="95234" y="20461"/>
                    <a:pt x="104412" y="13164"/>
                    <a:pt x="114266" y="5642"/>
                  </a:cubicBezTo>
                  <a:cubicBezTo>
                    <a:pt x="113063" y="17452"/>
                    <a:pt x="111333" y="28811"/>
                    <a:pt x="109753" y="40847"/>
                  </a:cubicBezTo>
                  <a:cubicBezTo>
                    <a:pt x="98620" y="57021"/>
                    <a:pt x="91097" y="60857"/>
                    <a:pt x="83575" y="61082"/>
                  </a:cubicBezTo>
                  <a:cubicBezTo>
                    <a:pt x="76052" y="61308"/>
                    <a:pt x="68304" y="57923"/>
                    <a:pt x="56494" y="59202"/>
                  </a:cubicBezTo>
                  <a:cubicBezTo>
                    <a:pt x="52432" y="64769"/>
                    <a:pt x="49949" y="69959"/>
                    <a:pt x="47542" y="75225"/>
                  </a:cubicBezTo>
                  <a:cubicBezTo>
                    <a:pt x="38440" y="85004"/>
                    <a:pt x="28435" y="93730"/>
                    <a:pt x="18806" y="102983"/>
                  </a:cubicBezTo>
                  <a:cubicBezTo>
                    <a:pt x="16700" y="102381"/>
                    <a:pt x="13315" y="102983"/>
                    <a:pt x="10381" y="104412"/>
                  </a:cubicBezTo>
                  <a:cubicBezTo>
                    <a:pt x="9027" y="101855"/>
                    <a:pt x="7522" y="99297"/>
                    <a:pt x="5642" y="95987"/>
                  </a:cubicBezTo>
                  <a:close/>
                </a:path>
              </a:pathLst>
            </a:custGeom>
            <a:solidFill>
              <a:srgbClr val="E4AB6D"/>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57CB660E-7DBD-4174-9D8E-0E2516DCBA79}"/>
                </a:ext>
              </a:extLst>
            </p:cNvPr>
            <p:cNvSpPr/>
            <p:nvPr/>
          </p:nvSpPr>
          <p:spPr>
            <a:xfrm>
              <a:off x="4239595" y="6727496"/>
              <a:ext cx="52663" cy="52663"/>
            </a:xfrm>
            <a:custGeom>
              <a:avLst/>
              <a:gdLst>
                <a:gd name="connsiteX0" fmla="*/ 12713 w 52657"/>
                <a:gd name="connsiteY0" fmla="*/ 32497 h 52657"/>
                <a:gd name="connsiteX1" fmla="*/ 33099 w 52657"/>
                <a:gd name="connsiteY1" fmla="*/ 19408 h 52657"/>
                <a:gd name="connsiteX2" fmla="*/ 53410 w 52657"/>
                <a:gd name="connsiteY2" fmla="*/ 5642 h 52657"/>
                <a:gd name="connsiteX3" fmla="*/ 35431 w 52657"/>
                <a:gd name="connsiteY3" fmla="*/ 40095 h 52657"/>
                <a:gd name="connsiteX4" fmla="*/ 5642 w 52657"/>
                <a:gd name="connsiteY4" fmla="*/ 47166 h 52657"/>
                <a:gd name="connsiteX5" fmla="*/ 12713 w 52657"/>
                <a:gd name="connsiteY5" fmla="*/ 32497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57" h="52657">
                  <a:moveTo>
                    <a:pt x="12713" y="32497"/>
                  </a:moveTo>
                  <a:cubicBezTo>
                    <a:pt x="19709" y="28435"/>
                    <a:pt x="26254" y="23846"/>
                    <a:pt x="33099" y="19408"/>
                  </a:cubicBezTo>
                  <a:cubicBezTo>
                    <a:pt x="39794" y="14894"/>
                    <a:pt x="46941" y="10532"/>
                    <a:pt x="53410" y="5642"/>
                  </a:cubicBezTo>
                  <a:cubicBezTo>
                    <a:pt x="51605" y="15872"/>
                    <a:pt x="44232" y="30090"/>
                    <a:pt x="35431" y="40095"/>
                  </a:cubicBezTo>
                  <a:cubicBezTo>
                    <a:pt x="26179" y="49874"/>
                    <a:pt x="15120" y="54914"/>
                    <a:pt x="5642" y="47166"/>
                  </a:cubicBezTo>
                  <a:cubicBezTo>
                    <a:pt x="8049" y="43104"/>
                    <a:pt x="9930" y="38290"/>
                    <a:pt x="12713" y="32497"/>
                  </a:cubicBezTo>
                  <a:close/>
                </a:path>
              </a:pathLst>
            </a:custGeom>
            <a:solidFill>
              <a:srgbClr val="E4AB6D"/>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ABA8E5AE-CE07-47C6-975A-B195DDAD6B0E}"/>
                </a:ext>
              </a:extLst>
            </p:cNvPr>
            <p:cNvSpPr/>
            <p:nvPr/>
          </p:nvSpPr>
          <p:spPr>
            <a:xfrm>
              <a:off x="4296397" y="6444760"/>
              <a:ext cx="173037" cy="300934"/>
            </a:xfrm>
            <a:custGeom>
              <a:avLst/>
              <a:gdLst>
                <a:gd name="connsiteX0" fmla="*/ 12863 w 173016"/>
                <a:gd name="connsiteY0" fmla="*/ 242684 h 300899"/>
                <a:gd name="connsiteX1" fmla="*/ 52582 w 173016"/>
                <a:gd name="connsiteY1" fmla="*/ 163021 h 300899"/>
                <a:gd name="connsiteX2" fmla="*/ 104863 w 173016"/>
                <a:gd name="connsiteY2" fmla="*/ 61166 h 300899"/>
                <a:gd name="connsiteX3" fmla="*/ 117275 w 173016"/>
                <a:gd name="connsiteY3" fmla="*/ 26412 h 300899"/>
                <a:gd name="connsiteX4" fmla="*/ 142099 w 173016"/>
                <a:gd name="connsiteY4" fmla="*/ 7080 h 300899"/>
                <a:gd name="connsiteX5" fmla="*/ 173769 w 173016"/>
                <a:gd name="connsiteY5" fmla="*/ 41457 h 300899"/>
                <a:gd name="connsiteX6" fmla="*/ 167901 w 173016"/>
                <a:gd name="connsiteY6" fmla="*/ 65229 h 300899"/>
                <a:gd name="connsiteX7" fmla="*/ 161658 w 173016"/>
                <a:gd name="connsiteY7" fmla="*/ 88924 h 300899"/>
                <a:gd name="connsiteX8" fmla="*/ 154211 w 173016"/>
                <a:gd name="connsiteY8" fmla="*/ 107128 h 300899"/>
                <a:gd name="connsiteX9" fmla="*/ 146538 w 173016"/>
                <a:gd name="connsiteY9" fmla="*/ 125183 h 300899"/>
                <a:gd name="connsiteX10" fmla="*/ 138338 w 173016"/>
                <a:gd name="connsiteY10" fmla="*/ 143086 h 300899"/>
                <a:gd name="connsiteX11" fmla="*/ 129913 w 173016"/>
                <a:gd name="connsiteY11" fmla="*/ 160764 h 300899"/>
                <a:gd name="connsiteX12" fmla="*/ 130364 w 173016"/>
                <a:gd name="connsiteY12" fmla="*/ 182880 h 300899"/>
                <a:gd name="connsiteX13" fmla="*/ 128935 w 173016"/>
                <a:gd name="connsiteY13" fmla="*/ 193863 h 300899"/>
                <a:gd name="connsiteX14" fmla="*/ 121939 w 173016"/>
                <a:gd name="connsiteY14" fmla="*/ 204244 h 300899"/>
                <a:gd name="connsiteX15" fmla="*/ 111483 w 173016"/>
                <a:gd name="connsiteY15" fmla="*/ 225607 h 300899"/>
                <a:gd name="connsiteX16" fmla="*/ 100199 w 173016"/>
                <a:gd name="connsiteY16" fmla="*/ 246520 h 300899"/>
                <a:gd name="connsiteX17" fmla="*/ 88464 w 173016"/>
                <a:gd name="connsiteY17" fmla="*/ 267056 h 300899"/>
                <a:gd name="connsiteX18" fmla="*/ 75902 w 173016"/>
                <a:gd name="connsiteY18" fmla="*/ 286991 h 300899"/>
                <a:gd name="connsiteX19" fmla="*/ 64242 w 173016"/>
                <a:gd name="connsiteY19" fmla="*/ 291730 h 300899"/>
                <a:gd name="connsiteX20" fmla="*/ 52732 w 173016"/>
                <a:gd name="connsiteY20" fmla="*/ 296695 h 300899"/>
                <a:gd name="connsiteX21" fmla="*/ 60932 w 173016"/>
                <a:gd name="connsiteY21" fmla="*/ 268561 h 300899"/>
                <a:gd name="connsiteX22" fmla="*/ 68379 w 173016"/>
                <a:gd name="connsiteY22" fmla="*/ 243586 h 300899"/>
                <a:gd name="connsiteX23" fmla="*/ 72366 w 173016"/>
                <a:gd name="connsiteY23" fmla="*/ 200031 h 300899"/>
                <a:gd name="connsiteX24" fmla="*/ 62587 w 173016"/>
                <a:gd name="connsiteY24" fmla="*/ 207629 h 300899"/>
                <a:gd name="connsiteX25" fmla="*/ 59277 w 173016"/>
                <a:gd name="connsiteY25" fmla="*/ 218762 h 300899"/>
                <a:gd name="connsiteX26" fmla="*/ 52131 w 173016"/>
                <a:gd name="connsiteY26" fmla="*/ 241781 h 300899"/>
                <a:gd name="connsiteX27" fmla="*/ 31669 w 173016"/>
                <a:gd name="connsiteY27" fmla="*/ 258180 h 300899"/>
                <a:gd name="connsiteX28" fmla="*/ 19182 w 173016"/>
                <a:gd name="connsiteY28" fmla="*/ 268787 h 300899"/>
                <a:gd name="connsiteX29" fmla="*/ 5642 w 173016"/>
                <a:gd name="connsiteY29" fmla="*/ 276309 h 300899"/>
                <a:gd name="connsiteX30" fmla="*/ 9478 w 173016"/>
                <a:gd name="connsiteY30" fmla="*/ 259609 h 300899"/>
                <a:gd name="connsiteX31" fmla="*/ 12863 w 173016"/>
                <a:gd name="connsiteY31" fmla="*/ 242684 h 300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73016" h="300899">
                  <a:moveTo>
                    <a:pt x="12863" y="242684"/>
                  </a:moveTo>
                  <a:cubicBezTo>
                    <a:pt x="34754" y="218386"/>
                    <a:pt x="39869" y="190854"/>
                    <a:pt x="52582" y="163021"/>
                  </a:cubicBezTo>
                  <a:cubicBezTo>
                    <a:pt x="76428" y="121497"/>
                    <a:pt x="94332" y="90203"/>
                    <a:pt x="104863" y="61166"/>
                  </a:cubicBezTo>
                  <a:cubicBezTo>
                    <a:pt x="108925" y="49657"/>
                    <a:pt x="113439" y="38147"/>
                    <a:pt x="117275" y="26412"/>
                  </a:cubicBezTo>
                  <a:cubicBezTo>
                    <a:pt x="128333" y="25886"/>
                    <a:pt x="130740" y="-744"/>
                    <a:pt x="142099" y="7080"/>
                  </a:cubicBezTo>
                  <a:cubicBezTo>
                    <a:pt x="152480" y="17987"/>
                    <a:pt x="163539" y="29798"/>
                    <a:pt x="173769" y="41457"/>
                  </a:cubicBezTo>
                  <a:cubicBezTo>
                    <a:pt x="172039" y="49732"/>
                    <a:pt x="169857" y="57480"/>
                    <a:pt x="167901" y="65229"/>
                  </a:cubicBezTo>
                  <a:cubicBezTo>
                    <a:pt x="165795" y="72977"/>
                    <a:pt x="164065" y="80800"/>
                    <a:pt x="161658" y="88924"/>
                  </a:cubicBezTo>
                  <a:lnTo>
                    <a:pt x="154211" y="107128"/>
                  </a:lnTo>
                  <a:cubicBezTo>
                    <a:pt x="151728" y="113222"/>
                    <a:pt x="149321" y="119315"/>
                    <a:pt x="146538" y="125183"/>
                  </a:cubicBezTo>
                  <a:lnTo>
                    <a:pt x="138338" y="143086"/>
                  </a:lnTo>
                  <a:cubicBezTo>
                    <a:pt x="135630" y="149029"/>
                    <a:pt x="132997" y="154972"/>
                    <a:pt x="129913" y="160764"/>
                  </a:cubicBezTo>
                  <a:cubicBezTo>
                    <a:pt x="128785" y="168061"/>
                    <a:pt x="130289" y="175508"/>
                    <a:pt x="130364" y="182880"/>
                  </a:cubicBezTo>
                  <a:cubicBezTo>
                    <a:pt x="130364" y="186566"/>
                    <a:pt x="130063" y="190252"/>
                    <a:pt x="128935" y="193863"/>
                  </a:cubicBezTo>
                  <a:cubicBezTo>
                    <a:pt x="127656" y="197398"/>
                    <a:pt x="125475" y="200934"/>
                    <a:pt x="121939" y="204244"/>
                  </a:cubicBezTo>
                  <a:lnTo>
                    <a:pt x="111483" y="225607"/>
                  </a:lnTo>
                  <a:cubicBezTo>
                    <a:pt x="107947" y="232679"/>
                    <a:pt x="103960" y="239524"/>
                    <a:pt x="100199" y="246520"/>
                  </a:cubicBezTo>
                  <a:cubicBezTo>
                    <a:pt x="96288" y="253365"/>
                    <a:pt x="92752" y="260437"/>
                    <a:pt x="88464" y="267056"/>
                  </a:cubicBezTo>
                  <a:cubicBezTo>
                    <a:pt x="84251" y="273676"/>
                    <a:pt x="80114" y="280371"/>
                    <a:pt x="75902" y="286991"/>
                  </a:cubicBezTo>
                  <a:cubicBezTo>
                    <a:pt x="72065" y="288571"/>
                    <a:pt x="68154" y="290150"/>
                    <a:pt x="64242" y="291730"/>
                  </a:cubicBezTo>
                  <a:cubicBezTo>
                    <a:pt x="60255" y="293310"/>
                    <a:pt x="56419" y="294890"/>
                    <a:pt x="52732" y="296695"/>
                  </a:cubicBezTo>
                  <a:cubicBezTo>
                    <a:pt x="55666" y="286841"/>
                    <a:pt x="58224" y="277287"/>
                    <a:pt x="60932" y="268561"/>
                  </a:cubicBezTo>
                  <a:cubicBezTo>
                    <a:pt x="63565" y="259685"/>
                    <a:pt x="66574" y="251635"/>
                    <a:pt x="68379" y="243586"/>
                  </a:cubicBezTo>
                  <a:cubicBezTo>
                    <a:pt x="72216" y="227639"/>
                    <a:pt x="75225" y="213647"/>
                    <a:pt x="72366" y="200031"/>
                  </a:cubicBezTo>
                  <a:cubicBezTo>
                    <a:pt x="67326" y="201686"/>
                    <a:pt x="64467" y="204394"/>
                    <a:pt x="62587" y="207629"/>
                  </a:cubicBezTo>
                  <a:cubicBezTo>
                    <a:pt x="60631" y="210864"/>
                    <a:pt x="59803" y="214700"/>
                    <a:pt x="59277" y="218762"/>
                  </a:cubicBezTo>
                  <a:cubicBezTo>
                    <a:pt x="58149" y="226887"/>
                    <a:pt x="58073" y="235838"/>
                    <a:pt x="52131" y="241781"/>
                  </a:cubicBezTo>
                  <a:cubicBezTo>
                    <a:pt x="46714" y="243962"/>
                    <a:pt x="39568" y="250883"/>
                    <a:pt x="31669" y="258180"/>
                  </a:cubicBezTo>
                  <a:cubicBezTo>
                    <a:pt x="27683" y="261791"/>
                    <a:pt x="23620" y="265627"/>
                    <a:pt x="19182" y="268787"/>
                  </a:cubicBezTo>
                  <a:cubicBezTo>
                    <a:pt x="14744" y="271946"/>
                    <a:pt x="10155" y="274579"/>
                    <a:pt x="5642" y="276309"/>
                  </a:cubicBezTo>
                  <a:cubicBezTo>
                    <a:pt x="6770" y="270893"/>
                    <a:pt x="8199" y="265251"/>
                    <a:pt x="9478" y="259609"/>
                  </a:cubicBezTo>
                  <a:cubicBezTo>
                    <a:pt x="10757" y="253817"/>
                    <a:pt x="11960" y="248100"/>
                    <a:pt x="12863" y="242684"/>
                  </a:cubicBezTo>
                  <a:close/>
                </a:path>
              </a:pathLst>
            </a:custGeom>
            <a:solidFill>
              <a:srgbClr val="E4AB6D"/>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58573630-7358-4762-AEF2-8CFA53387462}"/>
                </a:ext>
              </a:extLst>
            </p:cNvPr>
            <p:cNvSpPr/>
            <p:nvPr/>
          </p:nvSpPr>
          <p:spPr>
            <a:xfrm>
              <a:off x="4193945" y="6555061"/>
              <a:ext cx="30093" cy="45140"/>
            </a:xfrm>
            <a:custGeom>
              <a:avLst/>
              <a:gdLst>
                <a:gd name="connsiteX0" fmla="*/ 20744 w 30089"/>
                <a:gd name="connsiteY0" fmla="*/ 5642 h 45134"/>
                <a:gd name="connsiteX1" fmla="*/ 29169 w 30089"/>
                <a:gd name="connsiteY1" fmla="*/ 21740 h 45134"/>
                <a:gd name="connsiteX2" fmla="*/ 26612 w 30089"/>
                <a:gd name="connsiteY2" fmla="*/ 31820 h 45134"/>
                <a:gd name="connsiteX3" fmla="*/ 18563 w 30089"/>
                <a:gd name="connsiteY3" fmla="*/ 42502 h 45134"/>
                <a:gd name="connsiteX4" fmla="*/ 5699 w 30089"/>
                <a:gd name="connsiteY4" fmla="*/ 25651 h 45134"/>
                <a:gd name="connsiteX5" fmla="*/ 20744 w 30089"/>
                <a:gd name="connsiteY5" fmla="*/ 5642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089" h="45134">
                  <a:moveTo>
                    <a:pt x="20744" y="5642"/>
                  </a:moveTo>
                  <a:cubicBezTo>
                    <a:pt x="26386" y="9930"/>
                    <a:pt x="29320" y="15346"/>
                    <a:pt x="29169" y="21740"/>
                  </a:cubicBezTo>
                  <a:cubicBezTo>
                    <a:pt x="29094" y="24899"/>
                    <a:pt x="28266" y="28285"/>
                    <a:pt x="26612" y="31820"/>
                  </a:cubicBezTo>
                  <a:cubicBezTo>
                    <a:pt x="24882" y="35280"/>
                    <a:pt x="22098" y="38891"/>
                    <a:pt x="18563" y="42502"/>
                  </a:cubicBezTo>
                  <a:cubicBezTo>
                    <a:pt x="9235" y="39568"/>
                    <a:pt x="5098" y="32723"/>
                    <a:pt x="5699" y="25651"/>
                  </a:cubicBezTo>
                  <a:cubicBezTo>
                    <a:pt x="6150" y="18505"/>
                    <a:pt x="10965" y="10757"/>
                    <a:pt x="20744" y="5642"/>
                  </a:cubicBezTo>
                  <a:close/>
                </a:path>
              </a:pathLst>
            </a:custGeom>
            <a:solidFill>
              <a:srgbClr val="E4AB6D"/>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712AE2D3-0870-4D40-8A56-1C2EDAAFA835}"/>
                </a:ext>
              </a:extLst>
            </p:cNvPr>
            <p:cNvSpPr/>
            <p:nvPr/>
          </p:nvSpPr>
          <p:spPr>
            <a:xfrm>
              <a:off x="4488392" y="6427315"/>
              <a:ext cx="82757" cy="180560"/>
            </a:xfrm>
            <a:custGeom>
              <a:avLst/>
              <a:gdLst>
                <a:gd name="connsiteX0" fmla="*/ 5642 w 82747"/>
                <a:gd name="connsiteY0" fmla="*/ 171362 h 180539"/>
                <a:gd name="connsiteX1" fmla="*/ 10607 w 82747"/>
                <a:gd name="connsiteY1" fmla="*/ 149622 h 180539"/>
                <a:gd name="connsiteX2" fmla="*/ 14820 w 82747"/>
                <a:gd name="connsiteY2" fmla="*/ 127732 h 180539"/>
                <a:gd name="connsiteX3" fmla="*/ 35431 w 82747"/>
                <a:gd name="connsiteY3" fmla="*/ 82522 h 180539"/>
                <a:gd name="connsiteX4" fmla="*/ 45210 w 82747"/>
                <a:gd name="connsiteY4" fmla="*/ 55591 h 180539"/>
                <a:gd name="connsiteX5" fmla="*/ 54237 w 82747"/>
                <a:gd name="connsiteY5" fmla="*/ 35055 h 180539"/>
                <a:gd name="connsiteX6" fmla="*/ 67176 w 82747"/>
                <a:gd name="connsiteY6" fmla="*/ 5642 h 180539"/>
                <a:gd name="connsiteX7" fmla="*/ 83424 w 82747"/>
                <a:gd name="connsiteY7" fmla="*/ 14519 h 180539"/>
                <a:gd name="connsiteX8" fmla="*/ 83575 w 82747"/>
                <a:gd name="connsiteY8" fmla="*/ 35055 h 180539"/>
                <a:gd name="connsiteX9" fmla="*/ 82371 w 82747"/>
                <a:gd name="connsiteY9" fmla="*/ 54914 h 180539"/>
                <a:gd name="connsiteX10" fmla="*/ 65295 w 82747"/>
                <a:gd name="connsiteY10" fmla="*/ 93806 h 180539"/>
                <a:gd name="connsiteX11" fmla="*/ 58450 w 82747"/>
                <a:gd name="connsiteY11" fmla="*/ 140219 h 180539"/>
                <a:gd name="connsiteX12" fmla="*/ 34152 w 82747"/>
                <a:gd name="connsiteY12" fmla="*/ 144883 h 180539"/>
                <a:gd name="connsiteX13" fmla="*/ 23470 w 82747"/>
                <a:gd name="connsiteY13" fmla="*/ 165796 h 180539"/>
                <a:gd name="connsiteX14" fmla="*/ 13164 w 82747"/>
                <a:gd name="connsiteY14" fmla="*/ 177305 h 180539"/>
                <a:gd name="connsiteX15" fmla="*/ 5642 w 82747"/>
                <a:gd name="connsiteY15" fmla="*/ 171362 h 18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2747" h="180539">
                  <a:moveTo>
                    <a:pt x="5642" y="171362"/>
                  </a:moveTo>
                  <a:cubicBezTo>
                    <a:pt x="7297" y="164065"/>
                    <a:pt x="9102" y="156919"/>
                    <a:pt x="10607" y="149622"/>
                  </a:cubicBezTo>
                  <a:cubicBezTo>
                    <a:pt x="11961" y="142326"/>
                    <a:pt x="13390" y="135029"/>
                    <a:pt x="14820" y="127732"/>
                  </a:cubicBezTo>
                  <a:cubicBezTo>
                    <a:pt x="21665" y="113890"/>
                    <a:pt x="28811" y="98545"/>
                    <a:pt x="35431" y="82522"/>
                  </a:cubicBezTo>
                  <a:cubicBezTo>
                    <a:pt x="38139" y="75075"/>
                    <a:pt x="40471" y="67176"/>
                    <a:pt x="45210" y="55591"/>
                  </a:cubicBezTo>
                  <a:cubicBezTo>
                    <a:pt x="47542" y="49799"/>
                    <a:pt x="50476" y="43104"/>
                    <a:pt x="54237" y="35055"/>
                  </a:cubicBezTo>
                  <a:cubicBezTo>
                    <a:pt x="57773" y="26855"/>
                    <a:pt x="61910" y="17227"/>
                    <a:pt x="67176" y="5642"/>
                  </a:cubicBezTo>
                  <a:cubicBezTo>
                    <a:pt x="72366" y="8350"/>
                    <a:pt x="78309" y="11660"/>
                    <a:pt x="83424" y="14519"/>
                  </a:cubicBezTo>
                  <a:cubicBezTo>
                    <a:pt x="83575" y="21740"/>
                    <a:pt x="83650" y="28435"/>
                    <a:pt x="83575" y="35055"/>
                  </a:cubicBezTo>
                  <a:cubicBezTo>
                    <a:pt x="83575" y="41675"/>
                    <a:pt x="82898" y="47993"/>
                    <a:pt x="82371" y="54914"/>
                  </a:cubicBezTo>
                  <a:cubicBezTo>
                    <a:pt x="76504" y="67853"/>
                    <a:pt x="72442" y="79588"/>
                    <a:pt x="65295" y="93806"/>
                  </a:cubicBezTo>
                  <a:cubicBezTo>
                    <a:pt x="62963" y="109151"/>
                    <a:pt x="61534" y="122842"/>
                    <a:pt x="58450" y="140219"/>
                  </a:cubicBezTo>
                  <a:cubicBezTo>
                    <a:pt x="45812" y="136383"/>
                    <a:pt x="38816" y="139316"/>
                    <a:pt x="34152" y="144883"/>
                  </a:cubicBezTo>
                  <a:cubicBezTo>
                    <a:pt x="29488" y="150525"/>
                    <a:pt x="27231" y="158875"/>
                    <a:pt x="23470" y="165796"/>
                  </a:cubicBezTo>
                  <a:cubicBezTo>
                    <a:pt x="19784" y="169482"/>
                    <a:pt x="16098" y="173092"/>
                    <a:pt x="13164" y="177305"/>
                  </a:cubicBezTo>
                  <a:cubicBezTo>
                    <a:pt x="10908" y="175575"/>
                    <a:pt x="8576" y="173770"/>
                    <a:pt x="5642" y="171362"/>
                  </a:cubicBezTo>
                  <a:close/>
                </a:path>
              </a:pathLst>
            </a:custGeom>
            <a:solidFill>
              <a:srgbClr val="E4AB6D"/>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75EBB553-08C5-4EB7-8579-452E84E4F665}"/>
                </a:ext>
              </a:extLst>
            </p:cNvPr>
            <p:cNvSpPr/>
            <p:nvPr/>
          </p:nvSpPr>
          <p:spPr>
            <a:xfrm>
              <a:off x="4474098" y="5750589"/>
              <a:ext cx="165514" cy="556727"/>
            </a:xfrm>
            <a:custGeom>
              <a:avLst/>
              <a:gdLst>
                <a:gd name="connsiteX0" fmla="*/ 135179 w 165494"/>
                <a:gd name="connsiteY0" fmla="*/ 400572 h 556663"/>
                <a:gd name="connsiteX1" fmla="*/ 101779 w 165494"/>
                <a:gd name="connsiteY1" fmla="*/ 251853 h 556663"/>
                <a:gd name="connsiteX2" fmla="*/ 40997 w 165494"/>
                <a:gd name="connsiteY2" fmla="*/ 111483 h 556663"/>
                <a:gd name="connsiteX3" fmla="*/ 5642 w 165494"/>
                <a:gd name="connsiteY3" fmla="*/ 25576 h 556663"/>
                <a:gd name="connsiteX4" fmla="*/ 14368 w 165494"/>
                <a:gd name="connsiteY4" fmla="*/ 5642 h 556663"/>
                <a:gd name="connsiteX5" fmla="*/ 35807 w 165494"/>
                <a:gd name="connsiteY5" fmla="*/ 27758 h 556663"/>
                <a:gd name="connsiteX6" fmla="*/ 54463 w 165494"/>
                <a:gd name="connsiteY6" fmla="*/ 53635 h 556663"/>
                <a:gd name="connsiteX7" fmla="*/ 70711 w 165494"/>
                <a:gd name="connsiteY7" fmla="*/ 82070 h 556663"/>
                <a:gd name="connsiteX8" fmla="*/ 85155 w 165494"/>
                <a:gd name="connsiteY8" fmla="*/ 111859 h 556663"/>
                <a:gd name="connsiteX9" fmla="*/ 98469 w 165494"/>
                <a:gd name="connsiteY9" fmla="*/ 142024 h 556663"/>
                <a:gd name="connsiteX10" fmla="*/ 110957 w 165494"/>
                <a:gd name="connsiteY10" fmla="*/ 171889 h 556663"/>
                <a:gd name="connsiteX11" fmla="*/ 123895 w 165494"/>
                <a:gd name="connsiteY11" fmla="*/ 200399 h 556663"/>
                <a:gd name="connsiteX12" fmla="*/ 138263 w 165494"/>
                <a:gd name="connsiteY12" fmla="*/ 226878 h 556663"/>
                <a:gd name="connsiteX13" fmla="*/ 144808 w 165494"/>
                <a:gd name="connsiteY13" fmla="*/ 270659 h 556663"/>
                <a:gd name="connsiteX14" fmla="*/ 152330 w 165494"/>
                <a:gd name="connsiteY14" fmla="*/ 317674 h 556663"/>
                <a:gd name="connsiteX15" fmla="*/ 155489 w 165494"/>
                <a:gd name="connsiteY15" fmla="*/ 363637 h 556663"/>
                <a:gd name="connsiteX16" fmla="*/ 149697 w 165494"/>
                <a:gd name="connsiteY16" fmla="*/ 403581 h 556663"/>
                <a:gd name="connsiteX17" fmla="*/ 157069 w 165494"/>
                <a:gd name="connsiteY17" fmla="*/ 446910 h 556663"/>
                <a:gd name="connsiteX18" fmla="*/ 162335 w 165494"/>
                <a:gd name="connsiteY18" fmla="*/ 490541 h 556663"/>
                <a:gd name="connsiteX19" fmla="*/ 166171 w 165494"/>
                <a:gd name="connsiteY19" fmla="*/ 527852 h 556663"/>
                <a:gd name="connsiteX20" fmla="*/ 146914 w 165494"/>
                <a:gd name="connsiteY20" fmla="*/ 552376 h 556663"/>
                <a:gd name="connsiteX21" fmla="*/ 144958 w 165494"/>
                <a:gd name="connsiteY21" fmla="*/ 522812 h 556663"/>
                <a:gd name="connsiteX22" fmla="*/ 143905 w 165494"/>
                <a:gd name="connsiteY22" fmla="*/ 506865 h 556663"/>
                <a:gd name="connsiteX23" fmla="*/ 142626 w 165494"/>
                <a:gd name="connsiteY23" fmla="*/ 489638 h 556663"/>
                <a:gd name="connsiteX24" fmla="*/ 139617 w 165494"/>
                <a:gd name="connsiteY24" fmla="*/ 449919 h 556663"/>
                <a:gd name="connsiteX25" fmla="*/ 137511 w 165494"/>
                <a:gd name="connsiteY25" fmla="*/ 426675 h 556663"/>
                <a:gd name="connsiteX26" fmla="*/ 135179 w 165494"/>
                <a:gd name="connsiteY26" fmla="*/ 400572 h 556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5494" h="556663">
                  <a:moveTo>
                    <a:pt x="135179" y="400572"/>
                  </a:moveTo>
                  <a:cubicBezTo>
                    <a:pt x="126678" y="351526"/>
                    <a:pt x="116598" y="301200"/>
                    <a:pt x="101779" y="251853"/>
                  </a:cubicBezTo>
                  <a:cubicBezTo>
                    <a:pt x="87035" y="202581"/>
                    <a:pt x="67401" y="154361"/>
                    <a:pt x="40997" y="111483"/>
                  </a:cubicBezTo>
                  <a:cubicBezTo>
                    <a:pt x="30391" y="82522"/>
                    <a:pt x="18355" y="53936"/>
                    <a:pt x="5642" y="25576"/>
                  </a:cubicBezTo>
                  <a:cubicBezTo>
                    <a:pt x="8275" y="19107"/>
                    <a:pt x="11885" y="12262"/>
                    <a:pt x="14368" y="5642"/>
                  </a:cubicBezTo>
                  <a:cubicBezTo>
                    <a:pt x="21890" y="12412"/>
                    <a:pt x="29337" y="19558"/>
                    <a:pt x="35807" y="27758"/>
                  </a:cubicBezTo>
                  <a:cubicBezTo>
                    <a:pt x="42352" y="35882"/>
                    <a:pt x="48520" y="44608"/>
                    <a:pt x="54463" y="53635"/>
                  </a:cubicBezTo>
                  <a:cubicBezTo>
                    <a:pt x="60481" y="62587"/>
                    <a:pt x="65445" y="72366"/>
                    <a:pt x="70711" y="82070"/>
                  </a:cubicBezTo>
                  <a:cubicBezTo>
                    <a:pt x="75826" y="91774"/>
                    <a:pt x="80867" y="101629"/>
                    <a:pt x="85155" y="111859"/>
                  </a:cubicBezTo>
                  <a:cubicBezTo>
                    <a:pt x="89593" y="121940"/>
                    <a:pt x="94031" y="132020"/>
                    <a:pt x="98469" y="142024"/>
                  </a:cubicBezTo>
                  <a:cubicBezTo>
                    <a:pt x="102531" y="152180"/>
                    <a:pt x="106669" y="162110"/>
                    <a:pt x="110957" y="171889"/>
                  </a:cubicBezTo>
                  <a:cubicBezTo>
                    <a:pt x="115395" y="181517"/>
                    <a:pt x="119457" y="191146"/>
                    <a:pt x="123895" y="200399"/>
                  </a:cubicBezTo>
                  <a:cubicBezTo>
                    <a:pt x="128258" y="209651"/>
                    <a:pt x="133223" y="218378"/>
                    <a:pt x="138263" y="226878"/>
                  </a:cubicBezTo>
                  <a:cubicBezTo>
                    <a:pt x="139391" y="240644"/>
                    <a:pt x="141949" y="255388"/>
                    <a:pt x="144808" y="270659"/>
                  </a:cubicBezTo>
                  <a:cubicBezTo>
                    <a:pt x="147140" y="286080"/>
                    <a:pt x="150148" y="301952"/>
                    <a:pt x="152330" y="317674"/>
                  </a:cubicBezTo>
                  <a:cubicBezTo>
                    <a:pt x="154060" y="333472"/>
                    <a:pt x="155565" y="349043"/>
                    <a:pt x="155489" y="363637"/>
                  </a:cubicBezTo>
                  <a:cubicBezTo>
                    <a:pt x="155038" y="378306"/>
                    <a:pt x="153383" y="391921"/>
                    <a:pt x="149697" y="403581"/>
                  </a:cubicBezTo>
                  <a:cubicBezTo>
                    <a:pt x="152480" y="417648"/>
                    <a:pt x="154662" y="432317"/>
                    <a:pt x="157069" y="446910"/>
                  </a:cubicBezTo>
                  <a:cubicBezTo>
                    <a:pt x="159175" y="461579"/>
                    <a:pt x="160605" y="476323"/>
                    <a:pt x="162335" y="490541"/>
                  </a:cubicBezTo>
                  <a:cubicBezTo>
                    <a:pt x="165495" y="495280"/>
                    <a:pt x="167525" y="512657"/>
                    <a:pt x="166171" y="527852"/>
                  </a:cubicBezTo>
                  <a:cubicBezTo>
                    <a:pt x="164968" y="543123"/>
                    <a:pt x="158799" y="555986"/>
                    <a:pt x="146914" y="552376"/>
                  </a:cubicBezTo>
                  <a:cubicBezTo>
                    <a:pt x="146688" y="542747"/>
                    <a:pt x="145710" y="533118"/>
                    <a:pt x="144958" y="522812"/>
                  </a:cubicBezTo>
                  <a:cubicBezTo>
                    <a:pt x="144582" y="517697"/>
                    <a:pt x="144281" y="512356"/>
                    <a:pt x="143905" y="506865"/>
                  </a:cubicBezTo>
                  <a:cubicBezTo>
                    <a:pt x="143604" y="501373"/>
                    <a:pt x="143303" y="495656"/>
                    <a:pt x="142626" y="489638"/>
                  </a:cubicBezTo>
                  <a:cubicBezTo>
                    <a:pt x="141498" y="477677"/>
                    <a:pt x="140821" y="464588"/>
                    <a:pt x="139617" y="449919"/>
                  </a:cubicBezTo>
                  <a:cubicBezTo>
                    <a:pt x="138940" y="442623"/>
                    <a:pt x="138263" y="434874"/>
                    <a:pt x="137511" y="426675"/>
                  </a:cubicBezTo>
                  <a:cubicBezTo>
                    <a:pt x="136834" y="418400"/>
                    <a:pt x="136383" y="409674"/>
                    <a:pt x="135179" y="400572"/>
                  </a:cubicBezTo>
                  <a:close/>
                </a:path>
              </a:pathLst>
            </a:custGeom>
            <a:solidFill>
              <a:srgbClr val="E4AB6D"/>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71CCA81A-338E-42A1-A949-E9436A6B4623}"/>
                </a:ext>
              </a:extLst>
            </p:cNvPr>
            <p:cNvSpPr/>
            <p:nvPr/>
          </p:nvSpPr>
          <p:spPr>
            <a:xfrm>
              <a:off x="4040772" y="5898237"/>
              <a:ext cx="37616" cy="30093"/>
            </a:xfrm>
            <a:custGeom>
              <a:avLst/>
              <a:gdLst>
                <a:gd name="connsiteX0" fmla="*/ 36314 w 37612"/>
                <a:gd name="connsiteY0" fmla="*/ 26440 h 30089"/>
                <a:gd name="connsiteX1" fmla="*/ 12317 w 37612"/>
                <a:gd name="connsiteY1" fmla="*/ 17413 h 30089"/>
                <a:gd name="connsiteX2" fmla="*/ 6600 w 37612"/>
                <a:gd name="connsiteY2" fmla="*/ 7483 h 30089"/>
                <a:gd name="connsiteX3" fmla="*/ 36314 w 37612"/>
                <a:gd name="connsiteY3" fmla="*/ 26440 h 30089"/>
              </a:gdLst>
              <a:ahLst/>
              <a:cxnLst>
                <a:cxn ang="0">
                  <a:pos x="connsiteX0" y="connsiteY0"/>
                </a:cxn>
                <a:cxn ang="0">
                  <a:pos x="connsiteX1" y="connsiteY1"/>
                </a:cxn>
                <a:cxn ang="0">
                  <a:pos x="connsiteX2" y="connsiteY2"/>
                </a:cxn>
                <a:cxn ang="0">
                  <a:pos x="connsiteX3" y="connsiteY3"/>
                </a:cxn>
              </a:cxnLst>
              <a:rect l="l" t="t" r="r" b="b"/>
              <a:pathLst>
                <a:path w="37612" h="30089">
                  <a:moveTo>
                    <a:pt x="36314" y="26440"/>
                  </a:moveTo>
                  <a:cubicBezTo>
                    <a:pt x="26535" y="24258"/>
                    <a:pt x="17734" y="21099"/>
                    <a:pt x="12317" y="17413"/>
                  </a:cubicBezTo>
                  <a:cubicBezTo>
                    <a:pt x="6826" y="13802"/>
                    <a:pt x="4043" y="10417"/>
                    <a:pt x="6600" y="7483"/>
                  </a:cubicBezTo>
                  <a:cubicBezTo>
                    <a:pt x="16304" y="2217"/>
                    <a:pt x="30296" y="8160"/>
                    <a:pt x="36314" y="26440"/>
                  </a:cubicBezTo>
                  <a:close/>
                </a:path>
              </a:pathLst>
            </a:custGeom>
            <a:solidFill>
              <a:srgbClr val="E4AB6D"/>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D38BAEBA-BBD1-419B-8A49-6DA5ADA5B81D}"/>
                </a:ext>
              </a:extLst>
            </p:cNvPr>
            <p:cNvSpPr/>
            <p:nvPr/>
          </p:nvSpPr>
          <p:spPr>
            <a:xfrm>
              <a:off x="2926244" y="5305026"/>
              <a:ext cx="1497146" cy="436354"/>
            </a:xfrm>
            <a:custGeom>
              <a:avLst/>
              <a:gdLst>
                <a:gd name="connsiteX0" fmla="*/ 1450710 w 1496973"/>
                <a:gd name="connsiteY0" fmla="*/ 360356 h 436303"/>
                <a:gd name="connsiteX1" fmla="*/ 1418062 w 1496973"/>
                <a:gd name="connsiteY1" fmla="*/ 322217 h 436303"/>
                <a:gd name="connsiteX2" fmla="*/ 1400836 w 1496973"/>
                <a:gd name="connsiteY2" fmla="*/ 306646 h 436303"/>
                <a:gd name="connsiteX3" fmla="*/ 1384136 w 1496973"/>
                <a:gd name="connsiteY3" fmla="*/ 301530 h 436303"/>
                <a:gd name="connsiteX4" fmla="*/ 1352391 w 1496973"/>
                <a:gd name="connsiteY4" fmla="*/ 277985 h 436303"/>
                <a:gd name="connsiteX5" fmla="*/ 1336218 w 1496973"/>
                <a:gd name="connsiteY5" fmla="*/ 266852 h 436303"/>
                <a:gd name="connsiteX6" fmla="*/ 1319067 w 1496973"/>
                <a:gd name="connsiteY6" fmla="*/ 256320 h 436303"/>
                <a:gd name="connsiteX7" fmla="*/ 1264980 w 1496973"/>
                <a:gd name="connsiteY7" fmla="*/ 215172 h 436303"/>
                <a:gd name="connsiteX8" fmla="*/ 1268892 w 1496973"/>
                <a:gd name="connsiteY8" fmla="*/ 212239 h 436303"/>
                <a:gd name="connsiteX9" fmla="*/ 1246851 w 1496973"/>
                <a:gd name="connsiteY9" fmla="*/ 170414 h 436303"/>
                <a:gd name="connsiteX10" fmla="*/ 1238351 w 1496973"/>
                <a:gd name="connsiteY10" fmla="*/ 165373 h 436303"/>
                <a:gd name="connsiteX11" fmla="*/ 1229624 w 1496973"/>
                <a:gd name="connsiteY11" fmla="*/ 161462 h 436303"/>
                <a:gd name="connsiteX12" fmla="*/ 1212172 w 1496973"/>
                <a:gd name="connsiteY12" fmla="*/ 155444 h 436303"/>
                <a:gd name="connsiteX13" fmla="*/ 1194870 w 1496973"/>
                <a:gd name="connsiteY13" fmla="*/ 150404 h 436303"/>
                <a:gd name="connsiteX14" fmla="*/ 1177569 w 1496973"/>
                <a:gd name="connsiteY14" fmla="*/ 145288 h 436303"/>
                <a:gd name="connsiteX15" fmla="*/ 1159364 w 1496973"/>
                <a:gd name="connsiteY15" fmla="*/ 135810 h 436303"/>
                <a:gd name="connsiteX16" fmla="*/ 1150413 w 1496973"/>
                <a:gd name="connsiteY16" fmla="*/ 131146 h 436303"/>
                <a:gd name="connsiteX17" fmla="*/ 1141386 w 1496973"/>
                <a:gd name="connsiteY17" fmla="*/ 126858 h 436303"/>
                <a:gd name="connsiteX18" fmla="*/ 1123332 w 1496973"/>
                <a:gd name="connsiteY18" fmla="*/ 118508 h 436303"/>
                <a:gd name="connsiteX19" fmla="*/ 1105503 w 1496973"/>
                <a:gd name="connsiteY19" fmla="*/ 110459 h 436303"/>
                <a:gd name="connsiteX20" fmla="*/ 1087901 w 1496973"/>
                <a:gd name="connsiteY20" fmla="*/ 103313 h 436303"/>
                <a:gd name="connsiteX21" fmla="*/ 1062776 w 1496973"/>
                <a:gd name="connsiteY21" fmla="*/ 101282 h 436303"/>
                <a:gd name="connsiteX22" fmla="*/ 1032310 w 1496973"/>
                <a:gd name="connsiteY22" fmla="*/ 97671 h 436303"/>
                <a:gd name="connsiteX23" fmla="*/ 1012902 w 1496973"/>
                <a:gd name="connsiteY23" fmla="*/ 91051 h 436303"/>
                <a:gd name="connsiteX24" fmla="*/ 965209 w 1496973"/>
                <a:gd name="connsiteY24" fmla="*/ 95866 h 436303"/>
                <a:gd name="connsiteX25" fmla="*/ 918043 w 1496973"/>
                <a:gd name="connsiteY25" fmla="*/ 84582 h 436303"/>
                <a:gd name="connsiteX26" fmla="*/ 869975 w 1496973"/>
                <a:gd name="connsiteY26" fmla="*/ 75630 h 436303"/>
                <a:gd name="connsiteX27" fmla="*/ 827924 w 1496973"/>
                <a:gd name="connsiteY27" fmla="*/ 66754 h 436303"/>
                <a:gd name="connsiteX28" fmla="*/ 804529 w 1496973"/>
                <a:gd name="connsiteY28" fmla="*/ 62165 h 436303"/>
                <a:gd name="connsiteX29" fmla="*/ 779780 w 1496973"/>
                <a:gd name="connsiteY29" fmla="*/ 58178 h 436303"/>
                <a:gd name="connsiteX30" fmla="*/ 727499 w 1496973"/>
                <a:gd name="connsiteY30" fmla="*/ 54643 h 436303"/>
                <a:gd name="connsiteX31" fmla="*/ 674014 w 1496973"/>
                <a:gd name="connsiteY31" fmla="*/ 60585 h 436303"/>
                <a:gd name="connsiteX32" fmla="*/ 463836 w 1496973"/>
                <a:gd name="connsiteY32" fmla="*/ 104818 h 436303"/>
                <a:gd name="connsiteX33" fmla="*/ 331440 w 1496973"/>
                <a:gd name="connsiteY33" fmla="*/ 161913 h 436303"/>
                <a:gd name="connsiteX34" fmla="*/ 315342 w 1496973"/>
                <a:gd name="connsiteY34" fmla="*/ 163117 h 436303"/>
                <a:gd name="connsiteX35" fmla="*/ 300372 w 1496973"/>
                <a:gd name="connsiteY35" fmla="*/ 168157 h 436303"/>
                <a:gd name="connsiteX36" fmla="*/ 272239 w 1496973"/>
                <a:gd name="connsiteY36" fmla="*/ 185759 h 436303"/>
                <a:gd name="connsiteX37" fmla="*/ 245082 w 1496973"/>
                <a:gd name="connsiteY37" fmla="*/ 209606 h 436303"/>
                <a:gd name="connsiteX38" fmla="*/ 238011 w 1496973"/>
                <a:gd name="connsiteY38" fmla="*/ 215774 h 436303"/>
                <a:gd name="connsiteX39" fmla="*/ 230940 w 1496973"/>
                <a:gd name="connsiteY39" fmla="*/ 222168 h 436303"/>
                <a:gd name="connsiteX40" fmla="*/ 215895 w 1496973"/>
                <a:gd name="connsiteY40" fmla="*/ 234505 h 436303"/>
                <a:gd name="connsiteX41" fmla="*/ 211081 w 1496973"/>
                <a:gd name="connsiteY41" fmla="*/ 248647 h 436303"/>
                <a:gd name="connsiteX42" fmla="*/ 202355 w 1496973"/>
                <a:gd name="connsiteY42" fmla="*/ 254364 h 436303"/>
                <a:gd name="connsiteX43" fmla="*/ 167977 w 1496973"/>
                <a:gd name="connsiteY43" fmla="*/ 272343 h 436303"/>
                <a:gd name="connsiteX44" fmla="*/ 136533 w 1496973"/>
                <a:gd name="connsiteY44" fmla="*/ 301455 h 436303"/>
                <a:gd name="connsiteX45" fmla="*/ 106443 w 1496973"/>
                <a:gd name="connsiteY45" fmla="*/ 331921 h 436303"/>
                <a:gd name="connsiteX46" fmla="*/ 17603 w 1496973"/>
                <a:gd name="connsiteY46" fmla="*/ 433174 h 436303"/>
                <a:gd name="connsiteX47" fmla="*/ 5642 w 1496973"/>
                <a:gd name="connsiteY47" fmla="*/ 432497 h 436303"/>
                <a:gd name="connsiteX48" fmla="*/ 10306 w 1496973"/>
                <a:gd name="connsiteY48" fmla="*/ 380817 h 436303"/>
                <a:gd name="connsiteX49" fmla="*/ 25953 w 1496973"/>
                <a:gd name="connsiteY49" fmla="*/ 362613 h 436303"/>
                <a:gd name="connsiteX50" fmla="*/ 41148 w 1496973"/>
                <a:gd name="connsiteY50" fmla="*/ 341926 h 436303"/>
                <a:gd name="connsiteX51" fmla="*/ 56644 w 1496973"/>
                <a:gd name="connsiteY51" fmla="*/ 320637 h 436303"/>
                <a:gd name="connsiteX52" fmla="*/ 72742 w 1496973"/>
                <a:gd name="connsiteY52" fmla="*/ 300402 h 436303"/>
                <a:gd name="connsiteX53" fmla="*/ 107346 w 1496973"/>
                <a:gd name="connsiteY53" fmla="*/ 270538 h 436303"/>
                <a:gd name="connsiteX54" fmla="*/ 145259 w 1496973"/>
                <a:gd name="connsiteY54" fmla="*/ 266777 h 436303"/>
                <a:gd name="connsiteX55" fmla="*/ 146914 w 1496973"/>
                <a:gd name="connsiteY55" fmla="*/ 251130 h 436303"/>
                <a:gd name="connsiteX56" fmla="*/ 152330 w 1496973"/>
                <a:gd name="connsiteY56" fmla="*/ 238266 h 436303"/>
                <a:gd name="connsiteX57" fmla="*/ 170083 w 1496973"/>
                <a:gd name="connsiteY57" fmla="*/ 219084 h 436303"/>
                <a:gd name="connsiteX58" fmla="*/ 191221 w 1496973"/>
                <a:gd name="connsiteY58" fmla="*/ 207650 h 436303"/>
                <a:gd name="connsiteX59" fmla="*/ 208523 w 1496973"/>
                <a:gd name="connsiteY59" fmla="*/ 201331 h 436303"/>
                <a:gd name="connsiteX60" fmla="*/ 223267 w 1496973"/>
                <a:gd name="connsiteY60" fmla="*/ 187189 h 436303"/>
                <a:gd name="connsiteX61" fmla="*/ 238839 w 1496973"/>
                <a:gd name="connsiteY61" fmla="*/ 173197 h 436303"/>
                <a:gd name="connsiteX62" fmla="*/ 254561 w 1496973"/>
                <a:gd name="connsiteY62" fmla="*/ 159205 h 436303"/>
                <a:gd name="connsiteX63" fmla="*/ 270433 w 1496973"/>
                <a:gd name="connsiteY63" fmla="*/ 146116 h 436303"/>
                <a:gd name="connsiteX64" fmla="*/ 303908 w 1496973"/>
                <a:gd name="connsiteY64" fmla="*/ 134381 h 436303"/>
                <a:gd name="connsiteX65" fmla="*/ 329785 w 1496973"/>
                <a:gd name="connsiteY65" fmla="*/ 143032 h 436303"/>
                <a:gd name="connsiteX66" fmla="*/ 347463 w 1496973"/>
                <a:gd name="connsiteY66" fmla="*/ 115800 h 436303"/>
                <a:gd name="connsiteX67" fmla="*/ 366495 w 1496973"/>
                <a:gd name="connsiteY67" fmla="*/ 89246 h 436303"/>
                <a:gd name="connsiteX68" fmla="*/ 382292 w 1496973"/>
                <a:gd name="connsiteY68" fmla="*/ 83905 h 436303"/>
                <a:gd name="connsiteX69" fmla="*/ 398240 w 1496973"/>
                <a:gd name="connsiteY69" fmla="*/ 78715 h 436303"/>
                <a:gd name="connsiteX70" fmla="*/ 429834 w 1496973"/>
                <a:gd name="connsiteY70" fmla="*/ 67807 h 436303"/>
                <a:gd name="connsiteX71" fmla="*/ 461429 w 1496973"/>
                <a:gd name="connsiteY71" fmla="*/ 57501 h 436303"/>
                <a:gd name="connsiteX72" fmla="*/ 477076 w 1496973"/>
                <a:gd name="connsiteY72" fmla="*/ 52311 h 436303"/>
                <a:gd name="connsiteX73" fmla="*/ 492798 w 1496973"/>
                <a:gd name="connsiteY73" fmla="*/ 47722 h 436303"/>
                <a:gd name="connsiteX74" fmla="*/ 523715 w 1496973"/>
                <a:gd name="connsiteY74" fmla="*/ 38921 h 436303"/>
                <a:gd name="connsiteX75" fmla="*/ 554256 w 1496973"/>
                <a:gd name="connsiteY75" fmla="*/ 32150 h 436303"/>
                <a:gd name="connsiteX76" fmla="*/ 612631 w 1496973"/>
                <a:gd name="connsiteY76" fmla="*/ 24854 h 436303"/>
                <a:gd name="connsiteX77" fmla="*/ 620980 w 1496973"/>
                <a:gd name="connsiteY77" fmla="*/ 15902 h 436303"/>
                <a:gd name="connsiteX78" fmla="*/ 640765 w 1496973"/>
                <a:gd name="connsiteY78" fmla="*/ 9959 h 436303"/>
                <a:gd name="connsiteX79" fmla="*/ 666040 w 1496973"/>
                <a:gd name="connsiteY79" fmla="*/ 6499 h 436303"/>
                <a:gd name="connsiteX80" fmla="*/ 690940 w 1496973"/>
                <a:gd name="connsiteY80" fmla="*/ 6123 h 436303"/>
                <a:gd name="connsiteX81" fmla="*/ 899463 w 1496973"/>
                <a:gd name="connsiteY81" fmla="*/ 21468 h 436303"/>
                <a:gd name="connsiteX82" fmla="*/ 918570 w 1496973"/>
                <a:gd name="connsiteY82" fmla="*/ 24929 h 436303"/>
                <a:gd name="connsiteX83" fmla="*/ 956558 w 1496973"/>
                <a:gd name="connsiteY83" fmla="*/ 15150 h 436303"/>
                <a:gd name="connsiteX84" fmla="*/ 1009216 w 1496973"/>
                <a:gd name="connsiteY84" fmla="*/ 14247 h 436303"/>
                <a:gd name="connsiteX85" fmla="*/ 1041562 w 1496973"/>
                <a:gd name="connsiteY85" fmla="*/ 52988 h 436303"/>
                <a:gd name="connsiteX86" fmla="*/ 1061497 w 1496973"/>
                <a:gd name="connsiteY86" fmla="*/ 54718 h 436303"/>
                <a:gd name="connsiteX87" fmla="*/ 1071502 w 1496973"/>
                <a:gd name="connsiteY87" fmla="*/ 55771 h 436303"/>
                <a:gd name="connsiteX88" fmla="*/ 1081507 w 1496973"/>
                <a:gd name="connsiteY88" fmla="*/ 57275 h 436303"/>
                <a:gd name="connsiteX89" fmla="*/ 1122580 w 1496973"/>
                <a:gd name="connsiteY89" fmla="*/ 64347 h 436303"/>
                <a:gd name="connsiteX90" fmla="*/ 1156130 w 1496973"/>
                <a:gd name="connsiteY90" fmla="*/ 84281 h 436303"/>
                <a:gd name="connsiteX91" fmla="*/ 1166586 w 1496973"/>
                <a:gd name="connsiteY91" fmla="*/ 89020 h 436303"/>
                <a:gd name="connsiteX92" fmla="*/ 1176215 w 1496973"/>
                <a:gd name="connsiteY92" fmla="*/ 94361 h 436303"/>
                <a:gd name="connsiteX93" fmla="*/ 1190131 w 1496973"/>
                <a:gd name="connsiteY93" fmla="*/ 106021 h 436303"/>
                <a:gd name="connsiteX94" fmla="*/ 1213075 w 1496973"/>
                <a:gd name="connsiteY94" fmla="*/ 114747 h 436303"/>
                <a:gd name="connsiteX95" fmla="*/ 1228270 w 1496973"/>
                <a:gd name="connsiteY95" fmla="*/ 123549 h 436303"/>
                <a:gd name="connsiteX96" fmla="*/ 1244594 w 1496973"/>
                <a:gd name="connsiteY96" fmla="*/ 138744 h 436303"/>
                <a:gd name="connsiteX97" fmla="*/ 1278295 w 1496973"/>
                <a:gd name="connsiteY97" fmla="*/ 158227 h 436303"/>
                <a:gd name="connsiteX98" fmla="*/ 1285516 w 1496973"/>
                <a:gd name="connsiteY98" fmla="*/ 152811 h 436303"/>
                <a:gd name="connsiteX99" fmla="*/ 1316584 w 1496973"/>
                <a:gd name="connsiteY99" fmla="*/ 180945 h 436303"/>
                <a:gd name="connsiteX100" fmla="*/ 1356152 w 1496973"/>
                <a:gd name="connsiteY100" fmla="*/ 206672 h 436303"/>
                <a:gd name="connsiteX101" fmla="*/ 1374583 w 1496973"/>
                <a:gd name="connsiteY101" fmla="*/ 219686 h 436303"/>
                <a:gd name="connsiteX102" fmla="*/ 1389326 w 1496973"/>
                <a:gd name="connsiteY102" fmla="*/ 233301 h 436303"/>
                <a:gd name="connsiteX103" fmla="*/ 1400986 w 1496973"/>
                <a:gd name="connsiteY103" fmla="*/ 261435 h 436303"/>
                <a:gd name="connsiteX104" fmla="*/ 1433709 w 1496973"/>
                <a:gd name="connsiteY104" fmla="*/ 286937 h 436303"/>
                <a:gd name="connsiteX105" fmla="*/ 1471622 w 1496973"/>
                <a:gd name="connsiteY105" fmla="*/ 318682 h 436303"/>
                <a:gd name="connsiteX106" fmla="*/ 1494867 w 1496973"/>
                <a:gd name="connsiteY106" fmla="*/ 363440 h 436303"/>
                <a:gd name="connsiteX107" fmla="*/ 1450710 w 1496973"/>
                <a:gd name="connsiteY107" fmla="*/ 360356 h 43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1496973" h="436303">
                  <a:moveTo>
                    <a:pt x="1450710" y="360356"/>
                  </a:moveTo>
                  <a:cubicBezTo>
                    <a:pt x="1440630" y="349975"/>
                    <a:pt x="1429271" y="335081"/>
                    <a:pt x="1418062" y="322217"/>
                  </a:cubicBezTo>
                  <a:cubicBezTo>
                    <a:pt x="1412496" y="315748"/>
                    <a:pt x="1406553" y="310407"/>
                    <a:pt x="1400836" y="306646"/>
                  </a:cubicBezTo>
                  <a:cubicBezTo>
                    <a:pt x="1395119" y="302884"/>
                    <a:pt x="1389477" y="300853"/>
                    <a:pt x="1384136" y="301530"/>
                  </a:cubicBezTo>
                  <a:cubicBezTo>
                    <a:pt x="1373755" y="292955"/>
                    <a:pt x="1363073" y="285507"/>
                    <a:pt x="1352391" y="277985"/>
                  </a:cubicBezTo>
                  <a:cubicBezTo>
                    <a:pt x="1347050" y="274224"/>
                    <a:pt x="1341709" y="270463"/>
                    <a:pt x="1336218" y="266852"/>
                  </a:cubicBezTo>
                  <a:cubicBezTo>
                    <a:pt x="1330576" y="263391"/>
                    <a:pt x="1324934" y="259856"/>
                    <a:pt x="1319067" y="256320"/>
                  </a:cubicBezTo>
                  <a:cubicBezTo>
                    <a:pt x="1302292" y="242178"/>
                    <a:pt x="1282808" y="228186"/>
                    <a:pt x="1264980" y="215172"/>
                  </a:cubicBezTo>
                  <a:cubicBezTo>
                    <a:pt x="1266560" y="213969"/>
                    <a:pt x="1268139" y="212765"/>
                    <a:pt x="1268892" y="212239"/>
                  </a:cubicBezTo>
                  <a:cubicBezTo>
                    <a:pt x="1261971" y="198247"/>
                    <a:pt x="1254524" y="184481"/>
                    <a:pt x="1246851" y="170414"/>
                  </a:cubicBezTo>
                  <a:cubicBezTo>
                    <a:pt x="1243992" y="168533"/>
                    <a:pt x="1241209" y="166878"/>
                    <a:pt x="1238351" y="165373"/>
                  </a:cubicBezTo>
                  <a:cubicBezTo>
                    <a:pt x="1235492" y="163944"/>
                    <a:pt x="1232558" y="162665"/>
                    <a:pt x="1229624" y="161462"/>
                  </a:cubicBezTo>
                  <a:cubicBezTo>
                    <a:pt x="1223832" y="159130"/>
                    <a:pt x="1217964" y="157174"/>
                    <a:pt x="1212172" y="155444"/>
                  </a:cubicBezTo>
                  <a:cubicBezTo>
                    <a:pt x="1206380" y="153714"/>
                    <a:pt x="1200663" y="152059"/>
                    <a:pt x="1194870" y="150404"/>
                  </a:cubicBezTo>
                  <a:cubicBezTo>
                    <a:pt x="1189078" y="148824"/>
                    <a:pt x="1183286" y="147320"/>
                    <a:pt x="1177569" y="145288"/>
                  </a:cubicBezTo>
                  <a:cubicBezTo>
                    <a:pt x="1170347" y="141527"/>
                    <a:pt x="1164856" y="138669"/>
                    <a:pt x="1159364" y="135810"/>
                  </a:cubicBezTo>
                  <a:lnTo>
                    <a:pt x="1150413" y="131146"/>
                  </a:lnTo>
                  <a:lnTo>
                    <a:pt x="1141386" y="126858"/>
                  </a:lnTo>
                  <a:cubicBezTo>
                    <a:pt x="1135293" y="124075"/>
                    <a:pt x="1129274" y="121292"/>
                    <a:pt x="1123332" y="118508"/>
                  </a:cubicBezTo>
                  <a:cubicBezTo>
                    <a:pt x="1117314" y="115800"/>
                    <a:pt x="1111371" y="113092"/>
                    <a:pt x="1105503" y="110459"/>
                  </a:cubicBezTo>
                  <a:cubicBezTo>
                    <a:pt x="1099561" y="108052"/>
                    <a:pt x="1093693" y="105645"/>
                    <a:pt x="1087901" y="103313"/>
                  </a:cubicBezTo>
                  <a:cubicBezTo>
                    <a:pt x="1079551" y="104065"/>
                    <a:pt x="1071577" y="102862"/>
                    <a:pt x="1062776" y="101282"/>
                  </a:cubicBezTo>
                  <a:cubicBezTo>
                    <a:pt x="1053899" y="99777"/>
                    <a:pt x="1044045" y="98273"/>
                    <a:pt x="1032310" y="97671"/>
                  </a:cubicBezTo>
                  <a:cubicBezTo>
                    <a:pt x="1024562" y="95038"/>
                    <a:pt x="1018694" y="93007"/>
                    <a:pt x="1012902" y="91051"/>
                  </a:cubicBezTo>
                  <a:cubicBezTo>
                    <a:pt x="997631" y="92405"/>
                    <a:pt x="980104" y="94211"/>
                    <a:pt x="965209" y="95866"/>
                  </a:cubicBezTo>
                  <a:cubicBezTo>
                    <a:pt x="949638" y="91804"/>
                    <a:pt x="933840" y="88268"/>
                    <a:pt x="918043" y="84582"/>
                  </a:cubicBezTo>
                  <a:cubicBezTo>
                    <a:pt x="902171" y="81347"/>
                    <a:pt x="886073" y="78564"/>
                    <a:pt x="869975" y="75630"/>
                  </a:cubicBezTo>
                  <a:cubicBezTo>
                    <a:pt x="857111" y="73223"/>
                    <a:pt x="843044" y="70214"/>
                    <a:pt x="827924" y="66754"/>
                  </a:cubicBezTo>
                  <a:cubicBezTo>
                    <a:pt x="820401" y="64948"/>
                    <a:pt x="812578" y="63670"/>
                    <a:pt x="804529" y="62165"/>
                  </a:cubicBezTo>
                  <a:cubicBezTo>
                    <a:pt x="796480" y="60736"/>
                    <a:pt x="788205" y="59382"/>
                    <a:pt x="779780" y="58178"/>
                  </a:cubicBezTo>
                  <a:cubicBezTo>
                    <a:pt x="762930" y="55771"/>
                    <a:pt x="745327" y="54868"/>
                    <a:pt x="727499" y="54643"/>
                  </a:cubicBezTo>
                  <a:cubicBezTo>
                    <a:pt x="709746" y="55019"/>
                    <a:pt x="691692" y="56824"/>
                    <a:pt x="674014" y="60585"/>
                  </a:cubicBezTo>
                  <a:cubicBezTo>
                    <a:pt x="602325" y="67205"/>
                    <a:pt x="532968" y="81498"/>
                    <a:pt x="463836" y="104818"/>
                  </a:cubicBezTo>
                  <a:cubicBezTo>
                    <a:pt x="422914" y="124226"/>
                    <a:pt x="377553" y="142881"/>
                    <a:pt x="331440" y="161913"/>
                  </a:cubicBezTo>
                  <a:cubicBezTo>
                    <a:pt x="325874" y="161688"/>
                    <a:pt x="320533" y="162064"/>
                    <a:pt x="315342" y="163117"/>
                  </a:cubicBezTo>
                  <a:cubicBezTo>
                    <a:pt x="310227" y="164245"/>
                    <a:pt x="305262" y="165975"/>
                    <a:pt x="300372" y="168157"/>
                  </a:cubicBezTo>
                  <a:cubicBezTo>
                    <a:pt x="290668" y="172520"/>
                    <a:pt x="281341" y="178613"/>
                    <a:pt x="272239" y="185759"/>
                  </a:cubicBezTo>
                  <a:cubicBezTo>
                    <a:pt x="263287" y="193131"/>
                    <a:pt x="254410" y="201406"/>
                    <a:pt x="245082" y="209606"/>
                  </a:cubicBezTo>
                  <a:cubicBezTo>
                    <a:pt x="242750" y="211637"/>
                    <a:pt x="240418" y="213743"/>
                    <a:pt x="238011" y="215774"/>
                  </a:cubicBezTo>
                  <a:cubicBezTo>
                    <a:pt x="235679" y="217880"/>
                    <a:pt x="233347" y="220062"/>
                    <a:pt x="230940" y="222168"/>
                  </a:cubicBezTo>
                  <a:cubicBezTo>
                    <a:pt x="226126" y="226381"/>
                    <a:pt x="221161" y="230518"/>
                    <a:pt x="215895" y="234505"/>
                  </a:cubicBezTo>
                  <a:cubicBezTo>
                    <a:pt x="214767" y="238567"/>
                    <a:pt x="211908" y="243683"/>
                    <a:pt x="211081" y="248647"/>
                  </a:cubicBezTo>
                  <a:cubicBezTo>
                    <a:pt x="207470" y="250904"/>
                    <a:pt x="204010" y="253236"/>
                    <a:pt x="202355" y="254364"/>
                  </a:cubicBezTo>
                  <a:cubicBezTo>
                    <a:pt x="189717" y="260683"/>
                    <a:pt x="178734" y="265949"/>
                    <a:pt x="167977" y="272343"/>
                  </a:cubicBezTo>
                  <a:cubicBezTo>
                    <a:pt x="157295" y="281822"/>
                    <a:pt x="146914" y="291676"/>
                    <a:pt x="136533" y="301455"/>
                  </a:cubicBezTo>
                  <a:cubicBezTo>
                    <a:pt x="126077" y="311234"/>
                    <a:pt x="116373" y="321691"/>
                    <a:pt x="106443" y="331921"/>
                  </a:cubicBezTo>
                  <a:cubicBezTo>
                    <a:pt x="74472" y="364794"/>
                    <a:pt x="43781" y="398495"/>
                    <a:pt x="17603" y="433174"/>
                  </a:cubicBezTo>
                  <a:cubicBezTo>
                    <a:pt x="13315" y="433775"/>
                    <a:pt x="9027" y="434377"/>
                    <a:pt x="5642" y="432497"/>
                  </a:cubicBezTo>
                  <a:cubicBezTo>
                    <a:pt x="7447" y="415045"/>
                    <a:pt x="9027" y="396915"/>
                    <a:pt x="10306" y="380817"/>
                  </a:cubicBezTo>
                  <a:cubicBezTo>
                    <a:pt x="15722" y="375401"/>
                    <a:pt x="20912" y="369233"/>
                    <a:pt x="25953" y="362613"/>
                  </a:cubicBezTo>
                  <a:cubicBezTo>
                    <a:pt x="31068" y="356068"/>
                    <a:pt x="35882" y="348847"/>
                    <a:pt x="41148" y="341926"/>
                  </a:cubicBezTo>
                  <a:cubicBezTo>
                    <a:pt x="46338" y="334855"/>
                    <a:pt x="51529" y="327708"/>
                    <a:pt x="56644" y="320637"/>
                  </a:cubicBezTo>
                  <a:cubicBezTo>
                    <a:pt x="61835" y="313566"/>
                    <a:pt x="67101" y="306646"/>
                    <a:pt x="72742" y="300402"/>
                  </a:cubicBezTo>
                  <a:cubicBezTo>
                    <a:pt x="83951" y="287915"/>
                    <a:pt x="95084" y="276781"/>
                    <a:pt x="107346" y="270538"/>
                  </a:cubicBezTo>
                  <a:cubicBezTo>
                    <a:pt x="119607" y="264294"/>
                    <a:pt x="132170" y="262188"/>
                    <a:pt x="145259" y="266777"/>
                  </a:cubicBezTo>
                  <a:cubicBezTo>
                    <a:pt x="145109" y="261135"/>
                    <a:pt x="145635" y="255869"/>
                    <a:pt x="146914" y="251130"/>
                  </a:cubicBezTo>
                  <a:cubicBezTo>
                    <a:pt x="148193" y="246466"/>
                    <a:pt x="150074" y="242178"/>
                    <a:pt x="152330" y="238266"/>
                  </a:cubicBezTo>
                  <a:cubicBezTo>
                    <a:pt x="156919" y="230443"/>
                    <a:pt x="163238" y="224124"/>
                    <a:pt x="170083" y="219084"/>
                  </a:cubicBezTo>
                  <a:cubicBezTo>
                    <a:pt x="176854" y="213894"/>
                    <a:pt x="184376" y="210433"/>
                    <a:pt x="191221" y="207650"/>
                  </a:cubicBezTo>
                  <a:cubicBezTo>
                    <a:pt x="198067" y="204866"/>
                    <a:pt x="204160" y="202911"/>
                    <a:pt x="208523" y="201331"/>
                  </a:cubicBezTo>
                  <a:cubicBezTo>
                    <a:pt x="213337" y="196742"/>
                    <a:pt x="218152" y="191777"/>
                    <a:pt x="223267" y="187189"/>
                  </a:cubicBezTo>
                  <a:cubicBezTo>
                    <a:pt x="228382" y="182525"/>
                    <a:pt x="233648" y="177861"/>
                    <a:pt x="238839" y="173197"/>
                  </a:cubicBezTo>
                  <a:cubicBezTo>
                    <a:pt x="244105" y="168533"/>
                    <a:pt x="249370" y="163794"/>
                    <a:pt x="254561" y="159205"/>
                  </a:cubicBezTo>
                  <a:cubicBezTo>
                    <a:pt x="259826" y="154616"/>
                    <a:pt x="265243" y="150404"/>
                    <a:pt x="270433" y="146116"/>
                  </a:cubicBezTo>
                  <a:cubicBezTo>
                    <a:pt x="292700" y="131297"/>
                    <a:pt x="298943" y="131071"/>
                    <a:pt x="303908" y="134381"/>
                  </a:cubicBezTo>
                  <a:cubicBezTo>
                    <a:pt x="308873" y="137616"/>
                    <a:pt x="312559" y="143934"/>
                    <a:pt x="329785" y="143032"/>
                  </a:cubicBezTo>
                  <a:cubicBezTo>
                    <a:pt x="335202" y="134005"/>
                    <a:pt x="341144" y="124827"/>
                    <a:pt x="347463" y="115800"/>
                  </a:cubicBezTo>
                  <a:cubicBezTo>
                    <a:pt x="353857" y="106999"/>
                    <a:pt x="360327" y="98123"/>
                    <a:pt x="366495" y="89246"/>
                  </a:cubicBezTo>
                  <a:cubicBezTo>
                    <a:pt x="371761" y="87516"/>
                    <a:pt x="377027" y="85710"/>
                    <a:pt x="382292" y="83905"/>
                  </a:cubicBezTo>
                  <a:cubicBezTo>
                    <a:pt x="387558" y="82175"/>
                    <a:pt x="392899" y="80445"/>
                    <a:pt x="398240" y="78715"/>
                  </a:cubicBezTo>
                  <a:cubicBezTo>
                    <a:pt x="408847" y="75254"/>
                    <a:pt x="419378" y="71568"/>
                    <a:pt x="429834" y="67807"/>
                  </a:cubicBezTo>
                  <a:cubicBezTo>
                    <a:pt x="440366" y="64347"/>
                    <a:pt x="450897" y="60886"/>
                    <a:pt x="461429" y="57501"/>
                  </a:cubicBezTo>
                  <a:cubicBezTo>
                    <a:pt x="466619" y="55771"/>
                    <a:pt x="471885" y="54041"/>
                    <a:pt x="477076" y="52311"/>
                  </a:cubicBezTo>
                  <a:cubicBezTo>
                    <a:pt x="482341" y="50806"/>
                    <a:pt x="487532" y="49226"/>
                    <a:pt x="492798" y="47722"/>
                  </a:cubicBezTo>
                  <a:cubicBezTo>
                    <a:pt x="503178" y="44713"/>
                    <a:pt x="513559" y="41779"/>
                    <a:pt x="523715" y="38921"/>
                  </a:cubicBezTo>
                  <a:cubicBezTo>
                    <a:pt x="534021" y="36438"/>
                    <a:pt x="544251" y="34181"/>
                    <a:pt x="554256" y="32150"/>
                  </a:cubicBezTo>
                  <a:cubicBezTo>
                    <a:pt x="574266" y="27787"/>
                    <a:pt x="593975" y="25832"/>
                    <a:pt x="612631" y="24854"/>
                  </a:cubicBezTo>
                  <a:cubicBezTo>
                    <a:pt x="612932" y="21468"/>
                    <a:pt x="616016" y="18535"/>
                    <a:pt x="620980" y="15902"/>
                  </a:cubicBezTo>
                  <a:cubicBezTo>
                    <a:pt x="626021" y="13495"/>
                    <a:pt x="632941" y="11464"/>
                    <a:pt x="640765" y="9959"/>
                  </a:cubicBezTo>
                  <a:cubicBezTo>
                    <a:pt x="648588" y="8379"/>
                    <a:pt x="657389" y="7251"/>
                    <a:pt x="666040" y="6499"/>
                  </a:cubicBezTo>
                  <a:cubicBezTo>
                    <a:pt x="674691" y="5746"/>
                    <a:pt x="683342" y="5972"/>
                    <a:pt x="690940" y="6123"/>
                  </a:cubicBezTo>
                  <a:cubicBezTo>
                    <a:pt x="761425" y="3941"/>
                    <a:pt x="831384" y="9207"/>
                    <a:pt x="899463" y="21468"/>
                  </a:cubicBezTo>
                  <a:cubicBezTo>
                    <a:pt x="903750" y="26057"/>
                    <a:pt x="910145" y="27186"/>
                    <a:pt x="918570" y="24929"/>
                  </a:cubicBezTo>
                  <a:cubicBezTo>
                    <a:pt x="918118" y="13570"/>
                    <a:pt x="936097" y="13720"/>
                    <a:pt x="956558" y="15150"/>
                  </a:cubicBezTo>
                  <a:cubicBezTo>
                    <a:pt x="977095" y="16203"/>
                    <a:pt x="999587" y="20490"/>
                    <a:pt x="1009216" y="14247"/>
                  </a:cubicBezTo>
                  <a:cubicBezTo>
                    <a:pt x="1034717" y="21318"/>
                    <a:pt x="1033212" y="37341"/>
                    <a:pt x="1041562" y="52988"/>
                  </a:cubicBezTo>
                  <a:cubicBezTo>
                    <a:pt x="1048182" y="53514"/>
                    <a:pt x="1054877" y="54116"/>
                    <a:pt x="1061497" y="54718"/>
                  </a:cubicBezTo>
                  <a:lnTo>
                    <a:pt x="1071502" y="55771"/>
                  </a:lnTo>
                  <a:cubicBezTo>
                    <a:pt x="1074812" y="56298"/>
                    <a:pt x="1078122" y="56749"/>
                    <a:pt x="1081507" y="57275"/>
                  </a:cubicBezTo>
                  <a:cubicBezTo>
                    <a:pt x="1094822" y="59382"/>
                    <a:pt x="1108437" y="61638"/>
                    <a:pt x="1122580" y="64347"/>
                  </a:cubicBezTo>
                  <a:cubicBezTo>
                    <a:pt x="1128146" y="72019"/>
                    <a:pt x="1142063" y="78037"/>
                    <a:pt x="1156130" y="84281"/>
                  </a:cubicBezTo>
                  <a:cubicBezTo>
                    <a:pt x="1159665" y="85861"/>
                    <a:pt x="1163201" y="87440"/>
                    <a:pt x="1166586" y="89020"/>
                  </a:cubicBezTo>
                  <a:cubicBezTo>
                    <a:pt x="1169971" y="90750"/>
                    <a:pt x="1173206" y="92556"/>
                    <a:pt x="1176215" y="94361"/>
                  </a:cubicBezTo>
                  <a:cubicBezTo>
                    <a:pt x="1182233" y="97972"/>
                    <a:pt x="1187198" y="101884"/>
                    <a:pt x="1190131" y="106021"/>
                  </a:cubicBezTo>
                  <a:cubicBezTo>
                    <a:pt x="1199234" y="108955"/>
                    <a:pt x="1206831" y="111663"/>
                    <a:pt x="1213075" y="114747"/>
                  </a:cubicBezTo>
                  <a:cubicBezTo>
                    <a:pt x="1219243" y="117831"/>
                    <a:pt x="1224208" y="120765"/>
                    <a:pt x="1228270" y="123549"/>
                  </a:cubicBezTo>
                  <a:cubicBezTo>
                    <a:pt x="1236395" y="129190"/>
                    <a:pt x="1240908" y="134306"/>
                    <a:pt x="1244594" y="138744"/>
                  </a:cubicBezTo>
                  <a:cubicBezTo>
                    <a:pt x="1251966" y="147545"/>
                    <a:pt x="1255652" y="154240"/>
                    <a:pt x="1278295" y="158227"/>
                  </a:cubicBezTo>
                  <a:cubicBezTo>
                    <a:pt x="1280702" y="156422"/>
                    <a:pt x="1283184" y="154616"/>
                    <a:pt x="1285516" y="152811"/>
                  </a:cubicBezTo>
                  <a:cubicBezTo>
                    <a:pt x="1293039" y="162816"/>
                    <a:pt x="1303946" y="172294"/>
                    <a:pt x="1316584" y="180945"/>
                  </a:cubicBezTo>
                  <a:cubicBezTo>
                    <a:pt x="1329448" y="189295"/>
                    <a:pt x="1343139" y="198247"/>
                    <a:pt x="1356152" y="206672"/>
                  </a:cubicBezTo>
                  <a:cubicBezTo>
                    <a:pt x="1362622" y="211035"/>
                    <a:pt x="1369016" y="215172"/>
                    <a:pt x="1374583" y="219686"/>
                  </a:cubicBezTo>
                  <a:cubicBezTo>
                    <a:pt x="1380149" y="224199"/>
                    <a:pt x="1385189" y="228788"/>
                    <a:pt x="1389326" y="233301"/>
                  </a:cubicBezTo>
                  <a:cubicBezTo>
                    <a:pt x="1397601" y="242479"/>
                    <a:pt x="1402491" y="251656"/>
                    <a:pt x="1400986" y="261435"/>
                  </a:cubicBezTo>
                  <a:cubicBezTo>
                    <a:pt x="1411744" y="269334"/>
                    <a:pt x="1421222" y="286485"/>
                    <a:pt x="1433709" y="286937"/>
                  </a:cubicBezTo>
                  <a:cubicBezTo>
                    <a:pt x="1442811" y="295738"/>
                    <a:pt x="1458232" y="306194"/>
                    <a:pt x="1471622" y="318682"/>
                  </a:cubicBezTo>
                  <a:cubicBezTo>
                    <a:pt x="1484486" y="331695"/>
                    <a:pt x="1495318" y="346665"/>
                    <a:pt x="1494867" y="363440"/>
                  </a:cubicBezTo>
                  <a:cubicBezTo>
                    <a:pt x="1480875" y="362613"/>
                    <a:pt x="1466733" y="361936"/>
                    <a:pt x="1450710" y="360356"/>
                  </a:cubicBezTo>
                  <a:close/>
                </a:path>
              </a:pathLst>
            </a:custGeom>
            <a:solidFill>
              <a:srgbClr val="E4AB6D"/>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A68F4603-FABA-4C93-8382-2F3511D489A8}"/>
                </a:ext>
              </a:extLst>
            </p:cNvPr>
            <p:cNvSpPr/>
            <p:nvPr/>
          </p:nvSpPr>
          <p:spPr>
            <a:xfrm>
              <a:off x="2851085" y="5471051"/>
              <a:ext cx="1346680" cy="1256399"/>
            </a:xfrm>
            <a:custGeom>
              <a:avLst/>
              <a:gdLst>
                <a:gd name="connsiteX0" fmla="*/ 1345019 w 1346523"/>
                <a:gd name="connsiteY0" fmla="*/ 297109 h 1256253"/>
                <a:gd name="connsiteX1" fmla="*/ 1328319 w 1346523"/>
                <a:gd name="connsiteY1" fmla="*/ 291317 h 1256253"/>
                <a:gd name="connsiteX2" fmla="*/ 1320646 w 1346523"/>
                <a:gd name="connsiteY2" fmla="*/ 288157 h 1256253"/>
                <a:gd name="connsiteX3" fmla="*/ 1312973 w 1346523"/>
                <a:gd name="connsiteY3" fmla="*/ 284547 h 1256253"/>
                <a:gd name="connsiteX4" fmla="*/ 1279498 w 1346523"/>
                <a:gd name="connsiteY4" fmla="*/ 253178 h 1256253"/>
                <a:gd name="connsiteX5" fmla="*/ 1267914 w 1346523"/>
                <a:gd name="connsiteY5" fmla="*/ 245806 h 1256253"/>
                <a:gd name="connsiteX6" fmla="*/ 1256555 w 1346523"/>
                <a:gd name="connsiteY6" fmla="*/ 238960 h 1256253"/>
                <a:gd name="connsiteX7" fmla="*/ 1234965 w 1346523"/>
                <a:gd name="connsiteY7" fmla="*/ 225495 h 1256253"/>
                <a:gd name="connsiteX8" fmla="*/ 1192087 w 1346523"/>
                <a:gd name="connsiteY8" fmla="*/ 201197 h 1256253"/>
                <a:gd name="connsiteX9" fmla="*/ 1180878 w 1346523"/>
                <a:gd name="connsiteY9" fmla="*/ 195480 h 1256253"/>
                <a:gd name="connsiteX10" fmla="*/ 1169219 w 1346523"/>
                <a:gd name="connsiteY10" fmla="*/ 189989 h 1256253"/>
                <a:gd name="connsiteX11" fmla="*/ 1144094 w 1346523"/>
                <a:gd name="connsiteY11" fmla="*/ 179834 h 1256253"/>
                <a:gd name="connsiteX12" fmla="*/ 1083763 w 1346523"/>
                <a:gd name="connsiteY12" fmla="*/ 164337 h 1256253"/>
                <a:gd name="connsiteX13" fmla="*/ 1064355 w 1346523"/>
                <a:gd name="connsiteY13" fmla="*/ 153505 h 1256253"/>
                <a:gd name="connsiteX14" fmla="*/ 1044045 w 1346523"/>
                <a:gd name="connsiteY14" fmla="*/ 143801 h 1256253"/>
                <a:gd name="connsiteX15" fmla="*/ 1038553 w 1346523"/>
                <a:gd name="connsiteY15" fmla="*/ 141770 h 1256253"/>
                <a:gd name="connsiteX16" fmla="*/ 1033137 w 1346523"/>
                <a:gd name="connsiteY16" fmla="*/ 140040 h 1256253"/>
                <a:gd name="connsiteX17" fmla="*/ 1022380 w 1346523"/>
                <a:gd name="connsiteY17" fmla="*/ 136655 h 1256253"/>
                <a:gd name="connsiteX18" fmla="*/ 1000414 w 1346523"/>
                <a:gd name="connsiteY18" fmla="*/ 129809 h 1256253"/>
                <a:gd name="connsiteX19" fmla="*/ 994923 w 1346523"/>
                <a:gd name="connsiteY19" fmla="*/ 123566 h 1256253"/>
                <a:gd name="connsiteX20" fmla="*/ 976267 w 1346523"/>
                <a:gd name="connsiteY20" fmla="*/ 121760 h 1256253"/>
                <a:gd name="connsiteX21" fmla="*/ 959943 w 1346523"/>
                <a:gd name="connsiteY21" fmla="*/ 121459 h 1256253"/>
                <a:gd name="connsiteX22" fmla="*/ 939933 w 1346523"/>
                <a:gd name="connsiteY22" fmla="*/ 120030 h 1256253"/>
                <a:gd name="connsiteX23" fmla="*/ 926619 w 1346523"/>
                <a:gd name="connsiteY23" fmla="*/ 117924 h 1256253"/>
                <a:gd name="connsiteX24" fmla="*/ 909919 w 1346523"/>
                <a:gd name="connsiteY24" fmla="*/ 115065 h 1256253"/>
                <a:gd name="connsiteX25" fmla="*/ 888028 w 1346523"/>
                <a:gd name="connsiteY25" fmla="*/ 129809 h 1256253"/>
                <a:gd name="connsiteX26" fmla="*/ 895852 w 1346523"/>
                <a:gd name="connsiteY26" fmla="*/ 153655 h 1256253"/>
                <a:gd name="connsiteX27" fmla="*/ 879453 w 1346523"/>
                <a:gd name="connsiteY27" fmla="*/ 156363 h 1256253"/>
                <a:gd name="connsiteX28" fmla="*/ 853425 w 1346523"/>
                <a:gd name="connsiteY28" fmla="*/ 144177 h 1256253"/>
                <a:gd name="connsiteX29" fmla="*/ 838079 w 1346523"/>
                <a:gd name="connsiteY29" fmla="*/ 143349 h 1256253"/>
                <a:gd name="connsiteX30" fmla="*/ 826269 w 1346523"/>
                <a:gd name="connsiteY30" fmla="*/ 134172 h 1256253"/>
                <a:gd name="connsiteX31" fmla="*/ 810697 w 1346523"/>
                <a:gd name="connsiteY31" fmla="*/ 133721 h 1256253"/>
                <a:gd name="connsiteX32" fmla="*/ 790763 w 1346523"/>
                <a:gd name="connsiteY32" fmla="*/ 156138 h 1256253"/>
                <a:gd name="connsiteX33" fmla="*/ 761952 w 1346523"/>
                <a:gd name="connsiteY33" fmla="*/ 157116 h 1256253"/>
                <a:gd name="connsiteX34" fmla="*/ 749991 w 1346523"/>
                <a:gd name="connsiteY34" fmla="*/ 143575 h 1256253"/>
                <a:gd name="connsiteX35" fmla="*/ 716967 w 1346523"/>
                <a:gd name="connsiteY35" fmla="*/ 160727 h 1256253"/>
                <a:gd name="connsiteX36" fmla="*/ 703352 w 1346523"/>
                <a:gd name="connsiteY36" fmla="*/ 176072 h 1256253"/>
                <a:gd name="connsiteX37" fmla="*/ 656487 w 1346523"/>
                <a:gd name="connsiteY37" fmla="*/ 186303 h 1256253"/>
                <a:gd name="connsiteX38" fmla="*/ 633468 w 1346523"/>
                <a:gd name="connsiteY38" fmla="*/ 192847 h 1256253"/>
                <a:gd name="connsiteX39" fmla="*/ 621958 w 1346523"/>
                <a:gd name="connsiteY39" fmla="*/ 196157 h 1256253"/>
                <a:gd name="connsiteX40" fmla="*/ 610599 w 1346523"/>
                <a:gd name="connsiteY40" fmla="*/ 200069 h 1256253"/>
                <a:gd name="connsiteX41" fmla="*/ 521308 w 1346523"/>
                <a:gd name="connsiteY41" fmla="*/ 237681 h 1256253"/>
                <a:gd name="connsiteX42" fmla="*/ 490541 w 1346523"/>
                <a:gd name="connsiteY42" fmla="*/ 249116 h 1256253"/>
                <a:gd name="connsiteX43" fmla="*/ 460300 w 1346523"/>
                <a:gd name="connsiteY43" fmla="*/ 262731 h 1256253"/>
                <a:gd name="connsiteX44" fmla="*/ 440892 w 1346523"/>
                <a:gd name="connsiteY44" fmla="*/ 294852 h 1256253"/>
                <a:gd name="connsiteX45" fmla="*/ 419152 w 1346523"/>
                <a:gd name="connsiteY45" fmla="*/ 315012 h 1256253"/>
                <a:gd name="connsiteX46" fmla="*/ 403280 w 1346523"/>
                <a:gd name="connsiteY46" fmla="*/ 353603 h 1256253"/>
                <a:gd name="connsiteX47" fmla="*/ 378456 w 1346523"/>
                <a:gd name="connsiteY47" fmla="*/ 366692 h 1256253"/>
                <a:gd name="connsiteX48" fmla="*/ 354384 w 1346523"/>
                <a:gd name="connsiteY48" fmla="*/ 381586 h 1256253"/>
                <a:gd name="connsiteX49" fmla="*/ 316621 w 1346523"/>
                <a:gd name="connsiteY49" fmla="*/ 400769 h 1256253"/>
                <a:gd name="connsiteX50" fmla="*/ 279686 w 1346523"/>
                <a:gd name="connsiteY50" fmla="*/ 451696 h 1256253"/>
                <a:gd name="connsiteX51" fmla="*/ 277805 w 1346523"/>
                <a:gd name="connsiteY51" fmla="*/ 465387 h 1256253"/>
                <a:gd name="connsiteX52" fmla="*/ 270734 w 1346523"/>
                <a:gd name="connsiteY52" fmla="*/ 477047 h 1256253"/>
                <a:gd name="connsiteX53" fmla="*/ 250122 w 1346523"/>
                <a:gd name="connsiteY53" fmla="*/ 497207 h 1256253"/>
                <a:gd name="connsiteX54" fmla="*/ 225223 w 1346523"/>
                <a:gd name="connsiteY54" fmla="*/ 534518 h 1256253"/>
                <a:gd name="connsiteX55" fmla="*/ 213262 w 1346523"/>
                <a:gd name="connsiteY55" fmla="*/ 554077 h 1256253"/>
                <a:gd name="connsiteX56" fmla="*/ 201828 w 1346523"/>
                <a:gd name="connsiteY56" fmla="*/ 574613 h 1256253"/>
                <a:gd name="connsiteX57" fmla="*/ 197239 w 1346523"/>
                <a:gd name="connsiteY57" fmla="*/ 582963 h 1256253"/>
                <a:gd name="connsiteX58" fmla="*/ 193027 w 1346523"/>
                <a:gd name="connsiteY58" fmla="*/ 591464 h 1256253"/>
                <a:gd name="connsiteX59" fmla="*/ 184601 w 1346523"/>
                <a:gd name="connsiteY59" fmla="*/ 608615 h 1256253"/>
                <a:gd name="connsiteX60" fmla="*/ 183699 w 1346523"/>
                <a:gd name="connsiteY60" fmla="*/ 617266 h 1256253"/>
                <a:gd name="connsiteX61" fmla="*/ 182646 w 1346523"/>
                <a:gd name="connsiteY61" fmla="*/ 625691 h 1256253"/>
                <a:gd name="connsiteX62" fmla="*/ 179185 w 1346523"/>
                <a:gd name="connsiteY62" fmla="*/ 641488 h 1256253"/>
                <a:gd name="connsiteX63" fmla="*/ 171136 w 1346523"/>
                <a:gd name="connsiteY63" fmla="*/ 669547 h 1256253"/>
                <a:gd name="connsiteX64" fmla="*/ 167225 w 1346523"/>
                <a:gd name="connsiteY64" fmla="*/ 692039 h 1256253"/>
                <a:gd name="connsiteX65" fmla="*/ 174973 w 1346523"/>
                <a:gd name="connsiteY65" fmla="*/ 707535 h 1256253"/>
                <a:gd name="connsiteX66" fmla="*/ 138564 w 1346523"/>
                <a:gd name="connsiteY66" fmla="*/ 798482 h 1256253"/>
                <a:gd name="connsiteX67" fmla="*/ 139918 w 1346523"/>
                <a:gd name="connsiteY67" fmla="*/ 814204 h 1256253"/>
                <a:gd name="connsiteX68" fmla="*/ 172641 w 1346523"/>
                <a:gd name="connsiteY68" fmla="*/ 811947 h 1256253"/>
                <a:gd name="connsiteX69" fmla="*/ 198744 w 1346523"/>
                <a:gd name="connsiteY69" fmla="*/ 821426 h 1256253"/>
                <a:gd name="connsiteX70" fmla="*/ 212510 w 1346523"/>
                <a:gd name="connsiteY70" fmla="*/ 818642 h 1256253"/>
                <a:gd name="connsiteX71" fmla="*/ 219355 w 1346523"/>
                <a:gd name="connsiteY71" fmla="*/ 806080 h 1256253"/>
                <a:gd name="connsiteX72" fmla="*/ 228533 w 1346523"/>
                <a:gd name="connsiteY72" fmla="*/ 773357 h 1256253"/>
                <a:gd name="connsiteX73" fmla="*/ 239967 w 1346523"/>
                <a:gd name="connsiteY73" fmla="*/ 741687 h 1256253"/>
                <a:gd name="connsiteX74" fmla="*/ 244405 w 1346523"/>
                <a:gd name="connsiteY74" fmla="*/ 712350 h 1256253"/>
                <a:gd name="connsiteX75" fmla="*/ 245308 w 1346523"/>
                <a:gd name="connsiteY75" fmla="*/ 683990 h 1256253"/>
                <a:gd name="connsiteX76" fmla="*/ 251251 w 1346523"/>
                <a:gd name="connsiteY76" fmla="*/ 673534 h 1256253"/>
                <a:gd name="connsiteX77" fmla="*/ 257795 w 1346523"/>
                <a:gd name="connsiteY77" fmla="*/ 662325 h 1256253"/>
                <a:gd name="connsiteX78" fmla="*/ 273367 w 1346523"/>
                <a:gd name="connsiteY78" fmla="*/ 654276 h 1256253"/>
                <a:gd name="connsiteX79" fmla="*/ 268101 w 1346523"/>
                <a:gd name="connsiteY79" fmla="*/ 682185 h 1256253"/>
                <a:gd name="connsiteX80" fmla="*/ 264415 w 1346523"/>
                <a:gd name="connsiteY80" fmla="*/ 710093 h 1256253"/>
                <a:gd name="connsiteX81" fmla="*/ 262309 w 1346523"/>
                <a:gd name="connsiteY81" fmla="*/ 738227 h 1256253"/>
                <a:gd name="connsiteX82" fmla="*/ 261707 w 1346523"/>
                <a:gd name="connsiteY82" fmla="*/ 752369 h 1256253"/>
                <a:gd name="connsiteX83" fmla="*/ 261406 w 1346523"/>
                <a:gd name="connsiteY83" fmla="*/ 766512 h 1256253"/>
                <a:gd name="connsiteX84" fmla="*/ 255238 w 1346523"/>
                <a:gd name="connsiteY84" fmla="*/ 791637 h 1256253"/>
                <a:gd name="connsiteX85" fmla="*/ 250047 w 1346523"/>
                <a:gd name="connsiteY85" fmla="*/ 817063 h 1256253"/>
                <a:gd name="connsiteX86" fmla="*/ 251476 w 1346523"/>
                <a:gd name="connsiteY86" fmla="*/ 848356 h 1256253"/>
                <a:gd name="connsiteX87" fmla="*/ 255162 w 1346523"/>
                <a:gd name="connsiteY87" fmla="*/ 878522 h 1256253"/>
                <a:gd name="connsiteX88" fmla="*/ 263738 w 1346523"/>
                <a:gd name="connsiteY88" fmla="*/ 890407 h 1256253"/>
                <a:gd name="connsiteX89" fmla="*/ 266672 w 1346523"/>
                <a:gd name="connsiteY89" fmla="*/ 907934 h 1256253"/>
                <a:gd name="connsiteX90" fmla="*/ 262760 w 1346523"/>
                <a:gd name="connsiteY90" fmla="*/ 939453 h 1256253"/>
                <a:gd name="connsiteX91" fmla="*/ 276225 w 1346523"/>
                <a:gd name="connsiteY91" fmla="*/ 952843 h 1256253"/>
                <a:gd name="connsiteX92" fmla="*/ 272840 w 1346523"/>
                <a:gd name="connsiteY92" fmla="*/ 968340 h 1256253"/>
                <a:gd name="connsiteX93" fmla="*/ 269004 w 1346523"/>
                <a:gd name="connsiteY93" fmla="*/ 984137 h 1256253"/>
                <a:gd name="connsiteX94" fmla="*/ 271336 w 1346523"/>
                <a:gd name="connsiteY94" fmla="*/ 1004297 h 1256253"/>
                <a:gd name="connsiteX95" fmla="*/ 281491 w 1346523"/>
                <a:gd name="connsiteY95" fmla="*/ 1009714 h 1256253"/>
                <a:gd name="connsiteX96" fmla="*/ 290894 w 1346523"/>
                <a:gd name="connsiteY96" fmla="*/ 1009638 h 1256253"/>
                <a:gd name="connsiteX97" fmla="*/ 290593 w 1346523"/>
                <a:gd name="connsiteY97" fmla="*/ 1029046 h 1256253"/>
                <a:gd name="connsiteX98" fmla="*/ 290668 w 1346523"/>
                <a:gd name="connsiteY98" fmla="*/ 1048379 h 1256253"/>
                <a:gd name="connsiteX99" fmla="*/ 291571 w 1346523"/>
                <a:gd name="connsiteY99" fmla="*/ 1067561 h 1256253"/>
                <a:gd name="connsiteX100" fmla="*/ 292022 w 1346523"/>
                <a:gd name="connsiteY100" fmla="*/ 1077190 h 1256253"/>
                <a:gd name="connsiteX101" fmla="*/ 292925 w 1346523"/>
                <a:gd name="connsiteY101" fmla="*/ 1086744 h 1256253"/>
                <a:gd name="connsiteX102" fmla="*/ 298718 w 1346523"/>
                <a:gd name="connsiteY102" fmla="*/ 1102390 h 1256253"/>
                <a:gd name="connsiteX103" fmla="*/ 304961 w 1346523"/>
                <a:gd name="connsiteY103" fmla="*/ 1117886 h 1256253"/>
                <a:gd name="connsiteX104" fmla="*/ 311355 w 1346523"/>
                <a:gd name="connsiteY104" fmla="*/ 1133383 h 1256253"/>
                <a:gd name="connsiteX105" fmla="*/ 318727 w 1346523"/>
                <a:gd name="connsiteY105" fmla="*/ 1148503 h 1256253"/>
                <a:gd name="connsiteX106" fmla="*/ 340994 w 1346523"/>
                <a:gd name="connsiteY106" fmla="*/ 1218387 h 1256253"/>
                <a:gd name="connsiteX107" fmla="*/ 340768 w 1346523"/>
                <a:gd name="connsiteY107" fmla="*/ 1225910 h 1256253"/>
                <a:gd name="connsiteX108" fmla="*/ 314439 w 1346523"/>
                <a:gd name="connsiteY108" fmla="*/ 1237118 h 1256253"/>
                <a:gd name="connsiteX109" fmla="*/ 303908 w 1346523"/>
                <a:gd name="connsiteY109" fmla="*/ 1252314 h 1256253"/>
                <a:gd name="connsiteX110" fmla="*/ 273969 w 1346523"/>
                <a:gd name="connsiteY110" fmla="*/ 1235237 h 1256253"/>
                <a:gd name="connsiteX111" fmla="*/ 244481 w 1346523"/>
                <a:gd name="connsiteY111" fmla="*/ 1216281 h 1256253"/>
                <a:gd name="connsiteX112" fmla="*/ 244556 w 1346523"/>
                <a:gd name="connsiteY112" fmla="*/ 1191983 h 1256253"/>
                <a:gd name="connsiteX113" fmla="*/ 238914 w 1346523"/>
                <a:gd name="connsiteY113" fmla="*/ 1170318 h 1256253"/>
                <a:gd name="connsiteX114" fmla="*/ 229812 w 1346523"/>
                <a:gd name="connsiteY114" fmla="*/ 1149857 h 1256253"/>
                <a:gd name="connsiteX115" fmla="*/ 224170 w 1346523"/>
                <a:gd name="connsiteY115" fmla="*/ 1139928 h 1256253"/>
                <a:gd name="connsiteX116" fmla="*/ 218528 w 1346523"/>
                <a:gd name="connsiteY116" fmla="*/ 1129847 h 1256253"/>
                <a:gd name="connsiteX117" fmla="*/ 206868 w 1346523"/>
                <a:gd name="connsiteY117" fmla="*/ 1109537 h 1256253"/>
                <a:gd name="connsiteX118" fmla="*/ 197239 w 1346523"/>
                <a:gd name="connsiteY118" fmla="*/ 1088248 h 1256253"/>
                <a:gd name="connsiteX119" fmla="*/ 193478 w 1346523"/>
                <a:gd name="connsiteY119" fmla="*/ 1077265 h 1256253"/>
                <a:gd name="connsiteX120" fmla="*/ 191146 w 1346523"/>
                <a:gd name="connsiteY120" fmla="*/ 1065906 h 1256253"/>
                <a:gd name="connsiteX121" fmla="*/ 190544 w 1346523"/>
                <a:gd name="connsiteY121" fmla="*/ 1042587 h 1256253"/>
                <a:gd name="connsiteX122" fmla="*/ 174973 w 1346523"/>
                <a:gd name="connsiteY122" fmla="*/ 1018364 h 1256253"/>
                <a:gd name="connsiteX123" fmla="*/ 170835 w 1346523"/>
                <a:gd name="connsiteY123" fmla="*/ 1002943 h 1256253"/>
                <a:gd name="connsiteX124" fmla="*/ 168127 w 1346523"/>
                <a:gd name="connsiteY124" fmla="*/ 985867 h 1256253"/>
                <a:gd name="connsiteX125" fmla="*/ 166999 w 1346523"/>
                <a:gd name="connsiteY125" fmla="*/ 976840 h 1256253"/>
                <a:gd name="connsiteX126" fmla="*/ 166322 w 1346523"/>
                <a:gd name="connsiteY126" fmla="*/ 967437 h 1256253"/>
                <a:gd name="connsiteX127" fmla="*/ 164517 w 1346523"/>
                <a:gd name="connsiteY127" fmla="*/ 947879 h 1256253"/>
                <a:gd name="connsiteX128" fmla="*/ 162335 w 1346523"/>
                <a:gd name="connsiteY128" fmla="*/ 927342 h 1256253"/>
                <a:gd name="connsiteX129" fmla="*/ 158498 w 1346523"/>
                <a:gd name="connsiteY129" fmla="*/ 905978 h 1256253"/>
                <a:gd name="connsiteX130" fmla="*/ 152556 w 1346523"/>
                <a:gd name="connsiteY130" fmla="*/ 884765 h 1256253"/>
                <a:gd name="connsiteX131" fmla="*/ 152481 w 1346523"/>
                <a:gd name="connsiteY131" fmla="*/ 866109 h 1256253"/>
                <a:gd name="connsiteX132" fmla="*/ 136458 w 1346523"/>
                <a:gd name="connsiteY132" fmla="*/ 837975 h 1256253"/>
                <a:gd name="connsiteX133" fmla="*/ 126603 w 1346523"/>
                <a:gd name="connsiteY133" fmla="*/ 874685 h 1256253"/>
                <a:gd name="connsiteX134" fmla="*/ 117952 w 1346523"/>
                <a:gd name="connsiteY134" fmla="*/ 912222 h 1256253"/>
                <a:gd name="connsiteX135" fmla="*/ 118028 w 1346523"/>
                <a:gd name="connsiteY135" fmla="*/ 947277 h 1256253"/>
                <a:gd name="connsiteX136" fmla="*/ 119908 w 1346523"/>
                <a:gd name="connsiteY136" fmla="*/ 983761 h 1256253"/>
                <a:gd name="connsiteX137" fmla="*/ 134803 w 1346523"/>
                <a:gd name="connsiteY137" fmla="*/ 1000536 h 1256253"/>
                <a:gd name="connsiteX138" fmla="*/ 140294 w 1346523"/>
                <a:gd name="connsiteY138" fmla="*/ 1025135 h 1256253"/>
                <a:gd name="connsiteX139" fmla="*/ 145861 w 1346523"/>
                <a:gd name="connsiteY139" fmla="*/ 1048304 h 1256253"/>
                <a:gd name="connsiteX140" fmla="*/ 145635 w 1346523"/>
                <a:gd name="connsiteY140" fmla="*/ 1072526 h 1256253"/>
                <a:gd name="connsiteX141" fmla="*/ 218528 w 1346523"/>
                <a:gd name="connsiteY141" fmla="*/ 1213497 h 1256253"/>
                <a:gd name="connsiteX142" fmla="*/ 208523 w 1346523"/>
                <a:gd name="connsiteY142" fmla="*/ 1223653 h 1256253"/>
                <a:gd name="connsiteX143" fmla="*/ 170911 w 1346523"/>
                <a:gd name="connsiteY143" fmla="*/ 1204696 h 1256253"/>
                <a:gd name="connsiteX144" fmla="*/ 146011 w 1346523"/>
                <a:gd name="connsiteY144" fmla="*/ 1175208 h 1256253"/>
                <a:gd name="connsiteX145" fmla="*/ 118028 w 1346523"/>
                <a:gd name="connsiteY145" fmla="*/ 1177164 h 1256253"/>
                <a:gd name="connsiteX146" fmla="*/ 110355 w 1346523"/>
                <a:gd name="connsiteY146" fmla="*/ 1153167 h 1256253"/>
                <a:gd name="connsiteX147" fmla="*/ 84628 w 1346523"/>
                <a:gd name="connsiteY147" fmla="*/ 1126989 h 1256253"/>
                <a:gd name="connsiteX148" fmla="*/ 81844 w 1346523"/>
                <a:gd name="connsiteY148" fmla="*/ 1116382 h 1256253"/>
                <a:gd name="connsiteX149" fmla="*/ 79512 w 1346523"/>
                <a:gd name="connsiteY149" fmla="*/ 1105700 h 1256253"/>
                <a:gd name="connsiteX150" fmla="*/ 74924 w 1346523"/>
                <a:gd name="connsiteY150" fmla="*/ 1084337 h 1256253"/>
                <a:gd name="connsiteX151" fmla="*/ 73946 w 1346523"/>
                <a:gd name="connsiteY151" fmla="*/ 1067336 h 1256253"/>
                <a:gd name="connsiteX152" fmla="*/ 73344 w 1346523"/>
                <a:gd name="connsiteY152" fmla="*/ 1050711 h 1256253"/>
                <a:gd name="connsiteX153" fmla="*/ 72893 w 1346523"/>
                <a:gd name="connsiteY153" fmla="*/ 1034237 h 1256253"/>
                <a:gd name="connsiteX154" fmla="*/ 73118 w 1346523"/>
                <a:gd name="connsiteY154" fmla="*/ 1017386 h 1256253"/>
                <a:gd name="connsiteX155" fmla="*/ 59653 w 1346523"/>
                <a:gd name="connsiteY155" fmla="*/ 1015355 h 1256253"/>
                <a:gd name="connsiteX156" fmla="*/ 51529 w 1346523"/>
                <a:gd name="connsiteY156" fmla="*/ 966760 h 1256253"/>
                <a:gd name="connsiteX157" fmla="*/ 49498 w 1346523"/>
                <a:gd name="connsiteY157" fmla="*/ 946149 h 1256253"/>
                <a:gd name="connsiteX158" fmla="*/ 40772 w 1346523"/>
                <a:gd name="connsiteY158" fmla="*/ 934037 h 1256253"/>
                <a:gd name="connsiteX159" fmla="*/ 41599 w 1346523"/>
                <a:gd name="connsiteY159" fmla="*/ 890257 h 1256253"/>
                <a:gd name="connsiteX160" fmla="*/ 60255 w 1346523"/>
                <a:gd name="connsiteY160" fmla="*/ 896049 h 1256253"/>
                <a:gd name="connsiteX161" fmla="*/ 58525 w 1346523"/>
                <a:gd name="connsiteY161" fmla="*/ 872729 h 1256253"/>
                <a:gd name="connsiteX162" fmla="*/ 55215 w 1346523"/>
                <a:gd name="connsiteY162" fmla="*/ 855277 h 1256253"/>
                <a:gd name="connsiteX163" fmla="*/ 46639 w 1346523"/>
                <a:gd name="connsiteY163" fmla="*/ 828723 h 1256253"/>
                <a:gd name="connsiteX164" fmla="*/ 47843 w 1346523"/>
                <a:gd name="connsiteY164" fmla="*/ 793292 h 1256253"/>
                <a:gd name="connsiteX165" fmla="*/ 43405 w 1346523"/>
                <a:gd name="connsiteY165" fmla="*/ 791261 h 1256253"/>
                <a:gd name="connsiteX166" fmla="*/ 17979 w 1346523"/>
                <a:gd name="connsiteY166" fmla="*/ 779149 h 1256253"/>
                <a:gd name="connsiteX167" fmla="*/ 5642 w 1346523"/>
                <a:gd name="connsiteY167" fmla="*/ 773056 h 1256253"/>
                <a:gd name="connsiteX168" fmla="*/ 9177 w 1346523"/>
                <a:gd name="connsiteY168" fmla="*/ 754400 h 1256253"/>
                <a:gd name="connsiteX169" fmla="*/ 15872 w 1346523"/>
                <a:gd name="connsiteY169" fmla="*/ 745900 h 1256253"/>
                <a:gd name="connsiteX170" fmla="*/ 29262 w 1346523"/>
                <a:gd name="connsiteY170" fmla="*/ 705655 h 1256253"/>
                <a:gd name="connsiteX171" fmla="*/ 33400 w 1346523"/>
                <a:gd name="connsiteY171" fmla="*/ 678123 h 1256253"/>
                <a:gd name="connsiteX172" fmla="*/ 37161 w 1346523"/>
                <a:gd name="connsiteY172" fmla="*/ 652621 h 1256253"/>
                <a:gd name="connsiteX173" fmla="*/ 41298 w 1346523"/>
                <a:gd name="connsiteY173" fmla="*/ 628549 h 1256253"/>
                <a:gd name="connsiteX174" fmla="*/ 43329 w 1346523"/>
                <a:gd name="connsiteY174" fmla="*/ 616739 h 1256253"/>
                <a:gd name="connsiteX175" fmla="*/ 45887 w 1346523"/>
                <a:gd name="connsiteY175" fmla="*/ 605155 h 1256253"/>
                <a:gd name="connsiteX176" fmla="*/ 58600 w 1346523"/>
                <a:gd name="connsiteY176" fmla="*/ 557838 h 1256253"/>
                <a:gd name="connsiteX177" fmla="*/ 67552 w 1346523"/>
                <a:gd name="connsiteY177" fmla="*/ 532638 h 1256253"/>
                <a:gd name="connsiteX178" fmla="*/ 79588 w 1346523"/>
                <a:gd name="connsiteY178" fmla="*/ 505933 h 1256253"/>
                <a:gd name="connsiteX179" fmla="*/ 90345 w 1346523"/>
                <a:gd name="connsiteY179" fmla="*/ 491791 h 1256253"/>
                <a:gd name="connsiteX180" fmla="*/ 101478 w 1346523"/>
                <a:gd name="connsiteY180" fmla="*/ 477874 h 1256253"/>
                <a:gd name="connsiteX181" fmla="*/ 123745 w 1346523"/>
                <a:gd name="connsiteY181" fmla="*/ 450492 h 1256253"/>
                <a:gd name="connsiteX182" fmla="*/ 150675 w 1346523"/>
                <a:gd name="connsiteY182" fmla="*/ 374515 h 1256253"/>
                <a:gd name="connsiteX183" fmla="*/ 185504 w 1346523"/>
                <a:gd name="connsiteY183" fmla="*/ 333518 h 1256253"/>
                <a:gd name="connsiteX184" fmla="*/ 203934 w 1346523"/>
                <a:gd name="connsiteY184" fmla="*/ 313508 h 1256253"/>
                <a:gd name="connsiteX185" fmla="*/ 223493 w 1346523"/>
                <a:gd name="connsiteY185" fmla="*/ 293950 h 1256253"/>
                <a:gd name="connsiteX186" fmla="*/ 241321 w 1346523"/>
                <a:gd name="connsiteY186" fmla="*/ 273865 h 1256253"/>
                <a:gd name="connsiteX187" fmla="*/ 259601 w 1346523"/>
                <a:gd name="connsiteY187" fmla="*/ 254231 h 1256253"/>
                <a:gd name="connsiteX188" fmla="*/ 283597 w 1346523"/>
                <a:gd name="connsiteY188" fmla="*/ 217446 h 1256253"/>
                <a:gd name="connsiteX189" fmla="*/ 307218 w 1346523"/>
                <a:gd name="connsiteY189" fmla="*/ 210525 h 1256253"/>
                <a:gd name="connsiteX190" fmla="*/ 310754 w 1346523"/>
                <a:gd name="connsiteY190" fmla="*/ 219627 h 1256253"/>
                <a:gd name="connsiteX191" fmla="*/ 336932 w 1346523"/>
                <a:gd name="connsiteY191" fmla="*/ 199768 h 1256253"/>
                <a:gd name="connsiteX192" fmla="*/ 358070 w 1346523"/>
                <a:gd name="connsiteY192" fmla="*/ 171183 h 1256253"/>
                <a:gd name="connsiteX193" fmla="*/ 378456 w 1346523"/>
                <a:gd name="connsiteY193" fmla="*/ 158846 h 1256253"/>
                <a:gd name="connsiteX194" fmla="*/ 388837 w 1346523"/>
                <a:gd name="connsiteY194" fmla="*/ 152677 h 1256253"/>
                <a:gd name="connsiteX195" fmla="*/ 399443 w 1346523"/>
                <a:gd name="connsiteY195" fmla="*/ 146885 h 1256253"/>
                <a:gd name="connsiteX196" fmla="*/ 420657 w 1346523"/>
                <a:gd name="connsiteY196" fmla="*/ 135451 h 1256253"/>
                <a:gd name="connsiteX197" fmla="*/ 441946 w 1346523"/>
                <a:gd name="connsiteY197" fmla="*/ 124995 h 1256253"/>
                <a:gd name="connsiteX198" fmla="*/ 439388 w 1346523"/>
                <a:gd name="connsiteY198" fmla="*/ 110552 h 1256253"/>
                <a:gd name="connsiteX199" fmla="*/ 477000 w 1346523"/>
                <a:gd name="connsiteY199" fmla="*/ 96334 h 1256253"/>
                <a:gd name="connsiteX200" fmla="*/ 495731 w 1346523"/>
                <a:gd name="connsiteY200" fmla="*/ 89789 h 1256253"/>
                <a:gd name="connsiteX201" fmla="*/ 514989 w 1346523"/>
                <a:gd name="connsiteY201" fmla="*/ 83997 h 1256253"/>
                <a:gd name="connsiteX202" fmla="*/ 563584 w 1346523"/>
                <a:gd name="connsiteY202" fmla="*/ 67824 h 1256253"/>
                <a:gd name="connsiteX203" fmla="*/ 563358 w 1346523"/>
                <a:gd name="connsiteY203" fmla="*/ 54058 h 1256253"/>
                <a:gd name="connsiteX204" fmla="*/ 589988 w 1346523"/>
                <a:gd name="connsiteY204" fmla="*/ 48867 h 1256253"/>
                <a:gd name="connsiteX205" fmla="*/ 615188 w 1346523"/>
                <a:gd name="connsiteY205" fmla="*/ 44655 h 1256253"/>
                <a:gd name="connsiteX206" fmla="*/ 635198 w 1346523"/>
                <a:gd name="connsiteY206" fmla="*/ 38261 h 1256253"/>
                <a:gd name="connsiteX207" fmla="*/ 654832 w 1346523"/>
                <a:gd name="connsiteY207" fmla="*/ 32393 h 1256253"/>
                <a:gd name="connsiteX208" fmla="*/ 674315 w 1346523"/>
                <a:gd name="connsiteY208" fmla="*/ 27127 h 1256253"/>
                <a:gd name="connsiteX209" fmla="*/ 693723 w 1346523"/>
                <a:gd name="connsiteY209" fmla="*/ 22238 h 1256253"/>
                <a:gd name="connsiteX210" fmla="*/ 711250 w 1346523"/>
                <a:gd name="connsiteY210" fmla="*/ 11255 h 1256253"/>
                <a:gd name="connsiteX211" fmla="*/ 757890 w 1346523"/>
                <a:gd name="connsiteY211" fmla="*/ 7193 h 1256253"/>
                <a:gd name="connsiteX212" fmla="*/ 755783 w 1346523"/>
                <a:gd name="connsiteY212" fmla="*/ 16746 h 1256253"/>
                <a:gd name="connsiteX213" fmla="*/ 762478 w 1346523"/>
                <a:gd name="connsiteY213" fmla="*/ 19906 h 1256253"/>
                <a:gd name="connsiteX214" fmla="*/ 769474 w 1346523"/>
                <a:gd name="connsiteY214" fmla="*/ 20056 h 1256253"/>
                <a:gd name="connsiteX215" fmla="*/ 777899 w 1346523"/>
                <a:gd name="connsiteY215" fmla="*/ 19605 h 1256253"/>
                <a:gd name="connsiteX216" fmla="*/ 811299 w 1346523"/>
                <a:gd name="connsiteY216" fmla="*/ 6140 h 1256253"/>
                <a:gd name="connsiteX217" fmla="*/ 842969 w 1346523"/>
                <a:gd name="connsiteY217" fmla="*/ 16822 h 1256253"/>
                <a:gd name="connsiteX218" fmla="*/ 851695 w 1346523"/>
                <a:gd name="connsiteY218" fmla="*/ 17198 h 1256253"/>
                <a:gd name="connsiteX219" fmla="*/ 860270 w 1346523"/>
                <a:gd name="connsiteY219" fmla="*/ 17950 h 1256253"/>
                <a:gd name="connsiteX220" fmla="*/ 877121 w 1346523"/>
                <a:gd name="connsiteY220" fmla="*/ 19454 h 1256253"/>
                <a:gd name="connsiteX221" fmla="*/ 893971 w 1346523"/>
                <a:gd name="connsiteY221" fmla="*/ 21034 h 1256253"/>
                <a:gd name="connsiteX222" fmla="*/ 911047 w 1346523"/>
                <a:gd name="connsiteY222" fmla="*/ 23441 h 1256253"/>
                <a:gd name="connsiteX223" fmla="*/ 939708 w 1346523"/>
                <a:gd name="connsiteY223" fmla="*/ 22313 h 1256253"/>
                <a:gd name="connsiteX224" fmla="*/ 970400 w 1346523"/>
                <a:gd name="connsiteY224" fmla="*/ 15543 h 1256253"/>
                <a:gd name="connsiteX225" fmla="*/ 979351 w 1346523"/>
                <a:gd name="connsiteY225" fmla="*/ 15919 h 1256253"/>
                <a:gd name="connsiteX226" fmla="*/ 988529 w 1346523"/>
                <a:gd name="connsiteY226" fmla="*/ 16822 h 1256253"/>
                <a:gd name="connsiteX227" fmla="*/ 1006357 w 1346523"/>
                <a:gd name="connsiteY227" fmla="*/ 19153 h 1256253"/>
                <a:gd name="connsiteX228" fmla="*/ 1019446 w 1346523"/>
                <a:gd name="connsiteY228" fmla="*/ 24645 h 1256253"/>
                <a:gd name="connsiteX229" fmla="*/ 1034792 w 1346523"/>
                <a:gd name="connsiteY229" fmla="*/ 30362 h 1256253"/>
                <a:gd name="connsiteX230" fmla="*/ 1053523 w 1346523"/>
                <a:gd name="connsiteY230" fmla="*/ 34198 h 1256253"/>
                <a:gd name="connsiteX231" fmla="*/ 1076767 w 1346523"/>
                <a:gd name="connsiteY231" fmla="*/ 35327 h 1256253"/>
                <a:gd name="connsiteX232" fmla="*/ 1088803 w 1346523"/>
                <a:gd name="connsiteY232" fmla="*/ 53080 h 1256253"/>
                <a:gd name="connsiteX233" fmla="*/ 1125814 w 1346523"/>
                <a:gd name="connsiteY233" fmla="*/ 54058 h 1256253"/>
                <a:gd name="connsiteX234" fmla="*/ 1148983 w 1346523"/>
                <a:gd name="connsiteY234" fmla="*/ 64063 h 1256253"/>
                <a:gd name="connsiteX235" fmla="*/ 1171776 w 1346523"/>
                <a:gd name="connsiteY235" fmla="*/ 74895 h 1256253"/>
                <a:gd name="connsiteX236" fmla="*/ 1178998 w 1346523"/>
                <a:gd name="connsiteY236" fmla="*/ 82267 h 1256253"/>
                <a:gd name="connsiteX237" fmla="*/ 1186069 w 1346523"/>
                <a:gd name="connsiteY237" fmla="*/ 89940 h 1256253"/>
                <a:gd name="connsiteX238" fmla="*/ 1200362 w 1346523"/>
                <a:gd name="connsiteY238" fmla="*/ 104759 h 1256253"/>
                <a:gd name="connsiteX239" fmla="*/ 1171852 w 1346523"/>
                <a:gd name="connsiteY239" fmla="*/ 97839 h 1256253"/>
                <a:gd name="connsiteX240" fmla="*/ 1147178 w 1346523"/>
                <a:gd name="connsiteY240" fmla="*/ 93400 h 1256253"/>
                <a:gd name="connsiteX241" fmla="*/ 1103924 w 1346523"/>
                <a:gd name="connsiteY241" fmla="*/ 83546 h 1256253"/>
                <a:gd name="connsiteX242" fmla="*/ 1093768 w 1346523"/>
                <a:gd name="connsiteY242" fmla="*/ 81515 h 1256253"/>
                <a:gd name="connsiteX243" fmla="*/ 1084892 w 1346523"/>
                <a:gd name="connsiteY243" fmla="*/ 78882 h 1256253"/>
                <a:gd name="connsiteX244" fmla="*/ 1073382 w 1346523"/>
                <a:gd name="connsiteY244" fmla="*/ 68050 h 1256253"/>
                <a:gd name="connsiteX245" fmla="*/ 1042766 w 1346523"/>
                <a:gd name="connsiteY245" fmla="*/ 59624 h 1256253"/>
                <a:gd name="connsiteX246" fmla="*/ 998609 w 1346523"/>
                <a:gd name="connsiteY246" fmla="*/ 68651 h 1256253"/>
                <a:gd name="connsiteX247" fmla="*/ 977019 w 1346523"/>
                <a:gd name="connsiteY247" fmla="*/ 58270 h 1256253"/>
                <a:gd name="connsiteX248" fmla="*/ 954753 w 1346523"/>
                <a:gd name="connsiteY248" fmla="*/ 48942 h 1256253"/>
                <a:gd name="connsiteX249" fmla="*/ 931734 w 1346523"/>
                <a:gd name="connsiteY249" fmla="*/ 39840 h 1256253"/>
                <a:gd name="connsiteX250" fmla="*/ 907737 w 1346523"/>
                <a:gd name="connsiteY250" fmla="*/ 31566 h 1256253"/>
                <a:gd name="connsiteX251" fmla="*/ 894573 w 1346523"/>
                <a:gd name="connsiteY251" fmla="*/ 32393 h 1256253"/>
                <a:gd name="connsiteX252" fmla="*/ 881183 w 1346523"/>
                <a:gd name="connsiteY252" fmla="*/ 33521 h 1256253"/>
                <a:gd name="connsiteX253" fmla="*/ 855005 w 1346523"/>
                <a:gd name="connsiteY253" fmla="*/ 35477 h 1256253"/>
                <a:gd name="connsiteX254" fmla="*/ 840261 w 1346523"/>
                <a:gd name="connsiteY254" fmla="*/ 25322 h 1256253"/>
                <a:gd name="connsiteX255" fmla="*/ 816715 w 1346523"/>
                <a:gd name="connsiteY255" fmla="*/ 31415 h 1256253"/>
                <a:gd name="connsiteX256" fmla="*/ 793546 w 1346523"/>
                <a:gd name="connsiteY256" fmla="*/ 38411 h 1256253"/>
                <a:gd name="connsiteX257" fmla="*/ 735924 w 1346523"/>
                <a:gd name="connsiteY257" fmla="*/ 26525 h 1256253"/>
                <a:gd name="connsiteX258" fmla="*/ 714259 w 1346523"/>
                <a:gd name="connsiteY258" fmla="*/ 28557 h 1256253"/>
                <a:gd name="connsiteX259" fmla="*/ 692519 w 1346523"/>
                <a:gd name="connsiteY259" fmla="*/ 30964 h 1256253"/>
                <a:gd name="connsiteX260" fmla="*/ 688457 w 1346523"/>
                <a:gd name="connsiteY260" fmla="*/ 63912 h 1256253"/>
                <a:gd name="connsiteX261" fmla="*/ 714109 w 1346523"/>
                <a:gd name="connsiteY261" fmla="*/ 61731 h 1256253"/>
                <a:gd name="connsiteX262" fmla="*/ 739159 w 1346523"/>
                <a:gd name="connsiteY262" fmla="*/ 60452 h 1256253"/>
                <a:gd name="connsiteX263" fmla="*/ 763757 w 1346523"/>
                <a:gd name="connsiteY263" fmla="*/ 60377 h 1256253"/>
                <a:gd name="connsiteX264" fmla="*/ 775944 w 1346523"/>
                <a:gd name="connsiteY264" fmla="*/ 60452 h 1256253"/>
                <a:gd name="connsiteX265" fmla="*/ 788055 w 1346523"/>
                <a:gd name="connsiteY265" fmla="*/ 61054 h 1256253"/>
                <a:gd name="connsiteX266" fmla="*/ 818596 w 1346523"/>
                <a:gd name="connsiteY266" fmla="*/ 54058 h 1256253"/>
                <a:gd name="connsiteX267" fmla="*/ 850792 w 1346523"/>
                <a:gd name="connsiteY267" fmla="*/ 48416 h 1256253"/>
                <a:gd name="connsiteX268" fmla="*/ 893670 w 1346523"/>
                <a:gd name="connsiteY268" fmla="*/ 57744 h 1256253"/>
                <a:gd name="connsiteX269" fmla="*/ 958890 w 1346523"/>
                <a:gd name="connsiteY269" fmla="*/ 77678 h 1256253"/>
                <a:gd name="connsiteX270" fmla="*/ 969873 w 1346523"/>
                <a:gd name="connsiteY270" fmla="*/ 85652 h 1256253"/>
                <a:gd name="connsiteX271" fmla="*/ 980630 w 1346523"/>
                <a:gd name="connsiteY271" fmla="*/ 94153 h 1256253"/>
                <a:gd name="connsiteX272" fmla="*/ 1001543 w 1346523"/>
                <a:gd name="connsiteY272" fmla="*/ 111229 h 1256253"/>
                <a:gd name="connsiteX273" fmla="*/ 1030504 w 1346523"/>
                <a:gd name="connsiteY273" fmla="*/ 114764 h 1256253"/>
                <a:gd name="connsiteX274" fmla="*/ 1045023 w 1346523"/>
                <a:gd name="connsiteY274" fmla="*/ 117021 h 1256253"/>
                <a:gd name="connsiteX275" fmla="*/ 1059090 w 1346523"/>
                <a:gd name="connsiteY275" fmla="*/ 119955 h 1256253"/>
                <a:gd name="connsiteX276" fmla="*/ 1074210 w 1346523"/>
                <a:gd name="connsiteY276" fmla="*/ 120857 h 1256253"/>
                <a:gd name="connsiteX277" fmla="*/ 1089556 w 1346523"/>
                <a:gd name="connsiteY277" fmla="*/ 122061 h 1256253"/>
                <a:gd name="connsiteX278" fmla="*/ 1121301 w 1346523"/>
                <a:gd name="connsiteY278" fmla="*/ 125897 h 1256253"/>
                <a:gd name="connsiteX279" fmla="*/ 1155753 w 1346523"/>
                <a:gd name="connsiteY279" fmla="*/ 149593 h 1256253"/>
                <a:gd name="connsiteX280" fmla="*/ 1174635 w 1346523"/>
                <a:gd name="connsiteY280" fmla="*/ 162306 h 1256253"/>
                <a:gd name="connsiteX281" fmla="*/ 1184489 w 1346523"/>
                <a:gd name="connsiteY281" fmla="*/ 168550 h 1256253"/>
                <a:gd name="connsiteX282" fmla="*/ 1194419 w 1346523"/>
                <a:gd name="connsiteY282" fmla="*/ 175170 h 1256253"/>
                <a:gd name="connsiteX283" fmla="*/ 1215106 w 1346523"/>
                <a:gd name="connsiteY283" fmla="*/ 187883 h 1256253"/>
                <a:gd name="connsiteX284" fmla="*/ 1236319 w 1346523"/>
                <a:gd name="connsiteY284" fmla="*/ 200671 h 1256253"/>
                <a:gd name="connsiteX285" fmla="*/ 1247302 w 1346523"/>
                <a:gd name="connsiteY285" fmla="*/ 206689 h 1256253"/>
                <a:gd name="connsiteX286" fmla="*/ 1258210 w 1346523"/>
                <a:gd name="connsiteY286" fmla="*/ 212932 h 1256253"/>
                <a:gd name="connsiteX287" fmla="*/ 1280852 w 1346523"/>
                <a:gd name="connsiteY287" fmla="*/ 224367 h 1256253"/>
                <a:gd name="connsiteX288" fmla="*/ 1287321 w 1346523"/>
                <a:gd name="connsiteY288" fmla="*/ 247160 h 1256253"/>
                <a:gd name="connsiteX289" fmla="*/ 1300260 w 1346523"/>
                <a:gd name="connsiteY289" fmla="*/ 255134 h 1256253"/>
                <a:gd name="connsiteX290" fmla="*/ 1312221 w 1346523"/>
                <a:gd name="connsiteY290" fmla="*/ 260550 h 1256253"/>
                <a:gd name="connsiteX291" fmla="*/ 1345019 w 1346523"/>
                <a:gd name="connsiteY291" fmla="*/ 297109 h 12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Lst>
              <a:rect l="l" t="t" r="r" b="b"/>
              <a:pathLst>
                <a:path w="1346523" h="1256253">
                  <a:moveTo>
                    <a:pt x="1345019" y="297109"/>
                  </a:moveTo>
                  <a:cubicBezTo>
                    <a:pt x="1339001" y="295003"/>
                    <a:pt x="1333510" y="293273"/>
                    <a:pt x="1328319" y="291317"/>
                  </a:cubicBezTo>
                  <a:cubicBezTo>
                    <a:pt x="1325686" y="290339"/>
                    <a:pt x="1323204" y="289286"/>
                    <a:pt x="1320646" y="288157"/>
                  </a:cubicBezTo>
                  <a:cubicBezTo>
                    <a:pt x="1318089" y="287104"/>
                    <a:pt x="1315531" y="285901"/>
                    <a:pt x="1312973" y="284547"/>
                  </a:cubicBezTo>
                  <a:cubicBezTo>
                    <a:pt x="1302668" y="278980"/>
                    <a:pt x="1292888" y="269727"/>
                    <a:pt x="1279498" y="253178"/>
                  </a:cubicBezTo>
                  <a:cubicBezTo>
                    <a:pt x="1275586" y="250695"/>
                    <a:pt x="1271675" y="248213"/>
                    <a:pt x="1267914" y="245806"/>
                  </a:cubicBezTo>
                  <a:cubicBezTo>
                    <a:pt x="1264152" y="243399"/>
                    <a:pt x="1260241" y="241217"/>
                    <a:pt x="1256555" y="238960"/>
                  </a:cubicBezTo>
                  <a:cubicBezTo>
                    <a:pt x="1249183" y="234371"/>
                    <a:pt x="1242036" y="229933"/>
                    <a:pt x="1234965" y="225495"/>
                  </a:cubicBezTo>
                  <a:cubicBezTo>
                    <a:pt x="1220522" y="217296"/>
                    <a:pt x="1206981" y="208494"/>
                    <a:pt x="1192087" y="201197"/>
                  </a:cubicBezTo>
                  <a:cubicBezTo>
                    <a:pt x="1188401" y="199317"/>
                    <a:pt x="1184640" y="197361"/>
                    <a:pt x="1180878" y="195480"/>
                  </a:cubicBezTo>
                  <a:cubicBezTo>
                    <a:pt x="1177117" y="193524"/>
                    <a:pt x="1173206" y="191644"/>
                    <a:pt x="1169219" y="189989"/>
                  </a:cubicBezTo>
                  <a:cubicBezTo>
                    <a:pt x="1161170" y="186604"/>
                    <a:pt x="1152820" y="183143"/>
                    <a:pt x="1144094" y="179834"/>
                  </a:cubicBezTo>
                  <a:cubicBezTo>
                    <a:pt x="1126265" y="173816"/>
                    <a:pt x="1106632" y="167948"/>
                    <a:pt x="1083763" y="164337"/>
                  </a:cubicBezTo>
                  <a:cubicBezTo>
                    <a:pt x="1077219" y="160426"/>
                    <a:pt x="1070900" y="156664"/>
                    <a:pt x="1064355" y="153505"/>
                  </a:cubicBezTo>
                  <a:cubicBezTo>
                    <a:pt x="1057886" y="150195"/>
                    <a:pt x="1051191" y="146960"/>
                    <a:pt x="1044045" y="143801"/>
                  </a:cubicBezTo>
                  <a:cubicBezTo>
                    <a:pt x="1042164" y="143124"/>
                    <a:pt x="1040359" y="142447"/>
                    <a:pt x="1038553" y="141770"/>
                  </a:cubicBezTo>
                  <a:cubicBezTo>
                    <a:pt x="1036748" y="141168"/>
                    <a:pt x="1034942" y="140641"/>
                    <a:pt x="1033137" y="140040"/>
                  </a:cubicBezTo>
                  <a:cubicBezTo>
                    <a:pt x="1029526" y="138911"/>
                    <a:pt x="1025915" y="137783"/>
                    <a:pt x="1022380" y="136655"/>
                  </a:cubicBezTo>
                  <a:cubicBezTo>
                    <a:pt x="1015234" y="134473"/>
                    <a:pt x="1008012" y="131991"/>
                    <a:pt x="1000414" y="129809"/>
                  </a:cubicBezTo>
                  <a:cubicBezTo>
                    <a:pt x="999813" y="127703"/>
                    <a:pt x="997180" y="126048"/>
                    <a:pt x="994923" y="123566"/>
                  </a:cubicBezTo>
                  <a:cubicBezTo>
                    <a:pt x="987626" y="122437"/>
                    <a:pt x="981758" y="121986"/>
                    <a:pt x="976267" y="121760"/>
                  </a:cubicBezTo>
                  <a:cubicBezTo>
                    <a:pt x="970776" y="121534"/>
                    <a:pt x="965736" y="121384"/>
                    <a:pt x="959943" y="121459"/>
                  </a:cubicBezTo>
                  <a:cubicBezTo>
                    <a:pt x="954226" y="121384"/>
                    <a:pt x="947907" y="121083"/>
                    <a:pt x="939933" y="120030"/>
                  </a:cubicBezTo>
                  <a:cubicBezTo>
                    <a:pt x="935947" y="119579"/>
                    <a:pt x="931584" y="118676"/>
                    <a:pt x="926619" y="117924"/>
                  </a:cubicBezTo>
                  <a:cubicBezTo>
                    <a:pt x="921654" y="117247"/>
                    <a:pt x="916162" y="116269"/>
                    <a:pt x="909919" y="115065"/>
                  </a:cubicBezTo>
                  <a:cubicBezTo>
                    <a:pt x="901494" y="119579"/>
                    <a:pt x="894573" y="124844"/>
                    <a:pt x="888028" y="129809"/>
                  </a:cubicBezTo>
                  <a:cubicBezTo>
                    <a:pt x="890210" y="137557"/>
                    <a:pt x="892316" y="145531"/>
                    <a:pt x="895852" y="153655"/>
                  </a:cubicBezTo>
                  <a:cubicBezTo>
                    <a:pt x="889533" y="153430"/>
                    <a:pt x="884418" y="155085"/>
                    <a:pt x="879453" y="156363"/>
                  </a:cubicBezTo>
                  <a:cubicBezTo>
                    <a:pt x="871554" y="151775"/>
                    <a:pt x="861775" y="147713"/>
                    <a:pt x="853425" y="144177"/>
                  </a:cubicBezTo>
                  <a:cubicBezTo>
                    <a:pt x="847257" y="143876"/>
                    <a:pt x="842668" y="143575"/>
                    <a:pt x="838079" y="143349"/>
                  </a:cubicBezTo>
                  <a:cubicBezTo>
                    <a:pt x="834092" y="140265"/>
                    <a:pt x="830256" y="137256"/>
                    <a:pt x="826269" y="134172"/>
                  </a:cubicBezTo>
                  <a:cubicBezTo>
                    <a:pt x="820025" y="133721"/>
                    <a:pt x="815361" y="133796"/>
                    <a:pt x="810697" y="133721"/>
                  </a:cubicBezTo>
                  <a:cubicBezTo>
                    <a:pt x="804379" y="141243"/>
                    <a:pt x="798360" y="147788"/>
                    <a:pt x="790763" y="156138"/>
                  </a:cubicBezTo>
                  <a:cubicBezTo>
                    <a:pt x="781661" y="156138"/>
                    <a:pt x="771054" y="156890"/>
                    <a:pt x="761952" y="157116"/>
                  </a:cubicBezTo>
                  <a:cubicBezTo>
                    <a:pt x="757965" y="152602"/>
                    <a:pt x="753978" y="148089"/>
                    <a:pt x="749991" y="143575"/>
                  </a:cubicBezTo>
                  <a:cubicBezTo>
                    <a:pt x="737579" y="150947"/>
                    <a:pt x="725693" y="155912"/>
                    <a:pt x="716967" y="160727"/>
                  </a:cubicBezTo>
                  <a:cubicBezTo>
                    <a:pt x="708317" y="165917"/>
                    <a:pt x="702825" y="170430"/>
                    <a:pt x="703352" y="176072"/>
                  </a:cubicBezTo>
                  <a:cubicBezTo>
                    <a:pt x="687479" y="178630"/>
                    <a:pt x="672133" y="182767"/>
                    <a:pt x="656487" y="186303"/>
                  </a:cubicBezTo>
                  <a:cubicBezTo>
                    <a:pt x="648738" y="188334"/>
                    <a:pt x="641141" y="190666"/>
                    <a:pt x="633468" y="192847"/>
                  </a:cubicBezTo>
                  <a:lnTo>
                    <a:pt x="621958" y="196157"/>
                  </a:lnTo>
                  <a:lnTo>
                    <a:pt x="610599" y="200069"/>
                  </a:lnTo>
                  <a:cubicBezTo>
                    <a:pt x="580133" y="209923"/>
                    <a:pt x="550645" y="223013"/>
                    <a:pt x="521308" y="237681"/>
                  </a:cubicBezTo>
                  <a:cubicBezTo>
                    <a:pt x="511378" y="241368"/>
                    <a:pt x="500771" y="244753"/>
                    <a:pt x="490541" y="249116"/>
                  </a:cubicBezTo>
                  <a:cubicBezTo>
                    <a:pt x="480385" y="253554"/>
                    <a:pt x="470004" y="257842"/>
                    <a:pt x="460300" y="262731"/>
                  </a:cubicBezTo>
                  <a:cubicBezTo>
                    <a:pt x="441118" y="272962"/>
                    <a:pt x="453906" y="282591"/>
                    <a:pt x="440892" y="294852"/>
                  </a:cubicBezTo>
                  <a:cubicBezTo>
                    <a:pt x="433520" y="300720"/>
                    <a:pt x="425998" y="306437"/>
                    <a:pt x="419152" y="315012"/>
                  </a:cubicBezTo>
                  <a:cubicBezTo>
                    <a:pt x="412683" y="324040"/>
                    <a:pt x="406740" y="335850"/>
                    <a:pt x="403280" y="353603"/>
                  </a:cubicBezTo>
                  <a:cubicBezTo>
                    <a:pt x="394780" y="357891"/>
                    <a:pt x="386655" y="362179"/>
                    <a:pt x="378456" y="366692"/>
                  </a:cubicBezTo>
                  <a:cubicBezTo>
                    <a:pt x="370407" y="371281"/>
                    <a:pt x="362659" y="376396"/>
                    <a:pt x="354384" y="381586"/>
                  </a:cubicBezTo>
                  <a:cubicBezTo>
                    <a:pt x="332719" y="370227"/>
                    <a:pt x="324670" y="383392"/>
                    <a:pt x="316621" y="400769"/>
                  </a:cubicBezTo>
                  <a:cubicBezTo>
                    <a:pt x="308798" y="418597"/>
                    <a:pt x="301802" y="440487"/>
                    <a:pt x="279686" y="451696"/>
                  </a:cubicBezTo>
                  <a:cubicBezTo>
                    <a:pt x="280287" y="456811"/>
                    <a:pt x="279460" y="461249"/>
                    <a:pt x="277805" y="465387"/>
                  </a:cubicBezTo>
                  <a:cubicBezTo>
                    <a:pt x="276300" y="469600"/>
                    <a:pt x="273818" y="473436"/>
                    <a:pt x="270734" y="477047"/>
                  </a:cubicBezTo>
                  <a:cubicBezTo>
                    <a:pt x="264791" y="484344"/>
                    <a:pt x="256291" y="490437"/>
                    <a:pt x="250122" y="497207"/>
                  </a:cubicBezTo>
                  <a:cubicBezTo>
                    <a:pt x="241622" y="509393"/>
                    <a:pt x="232896" y="521505"/>
                    <a:pt x="225223" y="534518"/>
                  </a:cubicBezTo>
                  <a:cubicBezTo>
                    <a:pt x="221311" y="540988"/>
                    <a:pt x="216948" y="547382"/>
                    <a:pt x="213262" y="554077"/>
                  </a:cubicBezTo>
                  <a:cubicBezTo>
                    <a:pt x="209501" y="560847"/>
                    <a:pt x="205665" y="567693"/>
                    <a:pt x="201828" y="574613"/>
                  </a:cubicBezTo>
                  <a:lnTo>
                    <a:pt x="197239" y="582963"/>
                  </a:lnTo>
                  <a:lnTo>
                    <a:pt x="193027" y="591464"/>
                  </a:lnTo>
                  <a:cubicBezTo>
                    <a:pt x="190243" y="597181"/>
                    <a:pt x="187385" y="602898"/>
                    <a:pt x="184601" y="608615"/>
                  </a:cubicBezTo>
                  <a:cubicBezTo>
                    <a:pt x="184451" y="611549"/>
                    <a:pt x="184075" y="614407"/>
                    <a:pt x="183699" y="617266"/>
                  </a:cubicBezTo>
                  <a:cubicBezTo>
                    <a:pt x="183398" y="620124"/>
                    <a:pt x="183097" y="622907"/>
                    <a:pt x="182646" y="625691"/>
                  </a:cubicBezTo>
                  <a:cubicBezTo>
                    <a:pt x="181743" y="631182"/>
                    <a:pt x="180539" y="636448"/>
                    <a:pt x="179185" y="641488"/>
                  </a:cubicBezTo>
                  <a:cubicBezTo>
                    <a:pt x="176252" y="651568"/>
                    <a:pt x="173468" y="661046"/>
                    <a:pt x="171136" y="669547"/>
                  </a:cubicBezTo>
                  <a:cubicBezTo>
                    <a:pt x="168879" y="678047"/>
                    <a:pt x="166849" y="685570"/>
                    <a:pt x="167225" y="692039"/>
                  </a:cubicBezTo>
                  <a:cubicBezTo>
                    <a:pt x="167601" y="698509"/>
                    <a:pt x="169782" y="703699"/>
                    <a:pt x="174973" y="707535"/>
                  </a:cubicBezTo>
                  <a:cubicBezTo>
                    <a:pt x="162335" y="739356"/>
                    <a:pt x="154587" y="770950"/>
                    <a:pt x="138564" y="798482"/>
                  </a:cubicBezTo>
                  <a:cubicBezTo>
                    <a:pt x="138639" y="803673"/>
                    <a:pt x="139768" y="809164"/>
                    <a:pt x="139918" y="814204"/>
                  </a:cubicBezTo>
                  <a:cubicBezTo>
                    <a:pt x="150525" y="813302"/>
                    <a:pt x="162034" y="812700"/>
                    <a:pt x="172641" y="811947"/>
                  </a:cubicBezTo>
                  <a:cubicBezTo>
                    <a:pt x="187009" y="793517"/>
                    <a:pt x="188212" y="816311"/>
                    <a:pt x="198744" y="821426"/>
                  </a:cubicBezTo>
                  <a:cubicBezTo>
                    <a:pt x="203709" y="820147"/>
                    <a:pt x="207771" y="818492"/>
                    <a:pt x="212510" y="818642"/>
                  </a:cubicBezTo>
                  <a:cubicBezTo>
                    <a:pt x="214992" y="815032"/>
                    <a:pt x="216647" y="811120"/>
                    <a:pt x="219355" y="806080"/>
                  </a:cubicBezTo>
                  <a:cubicBezTo>
                    <a:pt x="222139" y="795022"/>
                    <a:pt x="225373" y="784114"/>
                    <a:pt x="228533" y="773357"/>
                  </a:cubicBezTo>
                  <a:cubicBezTo>
                    <a:pt x="232219" y="762600"/>
                    <a:pt x="236206" y="752069"/>
                    <a:pt x="239967" y="741687"/>
                  </a:cubicBezTo>
                  <a:cubicBezTo>
                    <a:pt x="247640" y="728297"/>
                    <a:pt x="246512" y="720399"/>
                    <a:pt x="244405" y="712350"/>
                  </a:cubicBezTo>
                  <a:cubicBezTo>
                    <a:pt x="242149" y="704301"/>
                    <a:pt x="240117" y="696478"/>
                    <a:pt x="245308" y="683990"/>
                  </a:cubicBezTo>
                  <a:cubicBezTo>
                    <a:pt x="247414" y="681132"/>
                    <a:pt x="249295" y="677445"/>
                    <a:pt x="251251" y="673534"/>
                  </a:cubicBezTo>
                  <a:cubicBezTo>
                    <a:pt x="253432" y="669697"/>
                    <a:pt x="255539" y="665710"/>
                    <a:pt x="257795" y="662325"/>
                  </a:cubicBezTo>
                  <a:cubicBezTo>
                    <a:pt x="262309" y="655480"/>
                    <a:pt x="267123" y="650891"/>
                    <a:pt x="273367" y="654276"/>
                  </a:cubicBezTo>
                  <a:cubicBezTo>
                    <a:pt x="271561" y="663679"/>
                    <a:pt x="269455" y="672857"/>
                    <a:pt x="268101" y="682185"/>
                  </a:cubicBezTo>
                  <a:cubicBezTo>
                    <a:pt x="266897" y="691513"/>
                    <a:pt x="265619" y="700840"/>
                    <a:pt x="264415" y="710093"/>
                  </a:cubicBezTo>
                  <a:cubicBezTo>
                    <a:pt x="263738" y="719421"/>
                    <a:pt x="262986" y="728824"/>
                    <a:pt x="262309" y="738227"/>
                  </a:cubicBezTo>
                  <a:cubicBezTo>
                    <a:pt x="261857" y="742891"/>
                    <a:pt x="261857" y="747630"/>
                    <a:pt x="261707" y="752369"/>
                  </a:cubicBezTo>
                  <a:cubicBezTo>
                    <a:pt x="261632" y="757109"/>
                    <a:pt x="261481" y="761773"/>
                    <a:pt x="261406" y="766512"/>
                  </a:cubicBezTo>
                  <a:cubicBezTo>
                    <a:pt x="258773" y="775012"/>
                    <a:pt x="257118" y="783287"/>
                    <a:pt x="255238" y="791637"/>
                  </a:cubicBezTo>
                  <a:cubicBezTo>
                    <a:pt x="253357" y="799987"/>
                    <a:pt x="251326" y="808337"/>
                    <a:pt x="250047" y="817063"/>
                  </a:cubicBezTo>
                  <a:cubicBezTo>
                    <a:pt x="250197" y="827745"/>
                    <a:pt x="250122" y="838126"/>
                    <a:pt x="251476" y="848356"/>
                  </a:cubicBezTo>
                  <a:cubicBezTo>
                    <a:pt x="252605" y="858587"/>
                    <a:pt x="253282" y="868592"/>
                    <a:pt x="255162" y="878522"/>
                  </a:cubicBezTo>
                  <a:cubicBezTo>
                    <a:pt x="254786" y="883938"/>
                    <a:pt x="259751" y="886721"/>
                    <a:pt x="263738" y="890407"/>
                  </a:cubicBezTo>
                  <a:cubicBezTo>
                    <a:pt x="267725" y="894093"/>
                    <a:pt x="270433" y="898606"/>
                    <a:pt x="266672" y="907934"/>
                  </a:cubicBezTo>
                  <a:cubicBezTo>
                    <a:pt x="265619" y="918315"/>
                    <a:pt x="263061" y="928847"/>
                    <a:pt x="262760" y="939453"/>
                  </a:cubicBezTo>
                  <a:cubicBezTo>
                    <a:pt x="266597" y="943892"/>
                    <a:pt x="271486" y="948405"/>
                    <a:pt x="276225" y="952843"/>
                  </a:cubicBezTo>
                  <a:cubicBezTo>
                    <a:pt x="274796" y="958034"/>
                    <a:pt x="273969" y="963149"/>
                    <a:pt x="272840" y="968340"/>
                  </a:cubicBezTo>
                  <a:cubicBezTo>
                    <a:pt x="271712" y="973530"/>
                    <a:pt x="270508" y="978796"/>
                    <a:pt x="269004" y="984137"/>
                  </a:cubicBezTo>
                  <a:cubicBezTo>
                    <a:pt x="269305" y="990907"/>
                    <a:pt x="270584" y="997527"/>
                    <a:pt x="271336" y="1004297"/>
                  </a:cubicBezTo>
                  <a:cubicBezTo>
                    <a:pt x="275323" y="1005651"/>
                    <a:pt x="278482" y="1008359"/>
                    <a:pt x="281491" y="1009714"/>
                  </a:cubicBezTo>
                  <a:cubicBezTo>
                    <a:pt x="284350" y="1009714"/>
                    <a:pt x="287133" y="1009714"/>
                    <a:pt x="290894" y="1009638"/>
                  </a:cubicBezTo>
                  <a:cubicBezTo>
                    <a:pt x="290367" y="1016258"/>
                    <a:pt x="290744" y="1022577"/>
                    <a:pt x="290593" y="1029046"/>
                  </a:cubicBezTo>
                  <a:cubicBezTo>
                    <a:pt x="290668" y="1035440"/>
                    <a:pt x="290367" y="1041985"/>
                    <a:pt x="290668" y="1048379"/>
                  </a:cubicBezTo>
                  <a:cubicBezTo>
                    <a:pt x="290969" y="1054773"/>
                    <a:pt x="291270" y="1061167"/>
                    <a:pt x="291571" y="1067561"/>
                  </a:cubicBezTo>
                  <a:cubicBezTo>
                    <a:pt x="291722" y="1070796"/>
                    <a:pt x="291797" y="1074031"/>
                    <a:pt x="292022" y="1077190"/>
                  </a:cubicBezTo>
                  <a:lnTo>
                    <a:pt x="292925" y="1086744"/>
                  </a:lnTo>
                  <a:cubicBezTo>
                    <a:pt x="294881" y="1092009"/>
                    <a:pt x="296762" y="1097200"/>
                    <a:pt x="298718" y="1102390"/>
                  </a:cubicBezTo>
                  <a:cubicBezTo>
                    <a:pt x="300523" y="1107656"/>
                    <a:pt x="302930" y="1112696"/>
                    <a:pt x="304961" y="1117886"/>
                  </a:cubicBezTo>
                  <a:lnTo>
                    <a:pt x="311355" y="1133383"/>
                  </a:lnTo>
                  <a:cubicBezTo>
                    <a:pt x="313838" y="1138423"/>
                    <a:pt x="316245" y="1143463"/>
                    <a:pt x="318727" y="1148503"/>
                  </a:cubicBezTo>
                  <a:cubicBezTo>
                    <a:pt x="324896" y="1172350"/>
                    <a:pt x="332644" y="1194541"/>
                    <a:pt x="340994" y="1218387"/>
                  </a:cubicBezTo>
                  <a:cubicBezTo>
                    <a:pt x="340768" y="1219967"/>
                    <a:pt x="340166" y="1223201"/>
                    <a:pt x="340768" y="1225910"/>
                  </a:cubicBezTo>
                  <a:cubicBezTo>
                    <a:pt x="325347" y="1226060"/>
                    <a:pt x="318577" y="1231100"/>
                    <a:pt x="314439" y="1237118"/>
                  </a:cubicBezTo>
                  <a:cubicBezTo>
                    <a:pt x="310227" y="1243136"/>
                    <a:pt x="308948" y="1249906"/>
                    <a:pt x="303908" y="1252314"/>
                  </a:cubicBezTo>
                  <a:cubicBezTo>
                    <a:pt x="293978" y="1246897"/>
                    <a:pt x="284124" y="1241105"/>
                    <a:pt x="273969" y="1235237"/>
                  </a:cubicBezTo>
                  <a:cubicBezTo>
                    <a:pt x="263964" y="1229294"/>
                    <a:pt x="254485" y="1222750"/>
                    <a:pt x="244481" y="1216281"/>
                  </a:cubicBezTo>
                  <a:cubicBezTo>
                    <a:pt x="245383" y="1207780"/>
                    <a:pt x="245534" y="1199656"/>
                    <a:pt x="244556" y="1191983"/>
                  </a:cubicBezTo>
                  <a:cubicBezTo>
                    <a:pt x="243578" y="1184385"/>
                    <a:pt x="241622" y="1177239"/>
                    <a:pt x="238914" y="1170318"/>
                  </a:cubicBezTo>
                  <a:cubicBezTo>
                    <a:pt x="236507" y="1163247"/>
                    <a:pt x="233422" y="1156477"/>
                    <a:pt x="229812" y="1149857"/>
                  </a:cubicBezTo>
                  <a:cubicBezTo>
                    <a:pt x="228006" y="1146547"/>
                    <a:pt x="226126" y="1143238"/>
                    <a:pt x="224170" y="1139928"/>
                  </a:cubicBezTo>
                  <a:cubicBezTo>
                    <a:pt x="222364" y="1136543"/>
                    <a:pt x="220484" y="1133233"/>
                    <a:pt x="218528" y="1129847"/>
                  </a:cubicBezTo>
                  <a:cubicBezTo>
                    <a:pt x="214691" y="1123152"/>
                    <a:pt x="210629" y="1116382"/>
                    <a:pt x="206868" y="1109537"/>
                  </a:cubicBezTo>
                  <a:cubicBezTo>
                    <a:pt x="203408" y="1102541"/>
                    <a:pt x="200023" y="1095470"/>
                    <a:pt x="197239" y="1088248"/>
                  </a:cubicBezTo>
                  <a:cubicBezTo>
                    <a:pt x="195810" y="1084637"/>
                    <a:pt x="194456" y="1081027"/>
                    <a:pt x="193478" y="1077265"/>
                  </a:cubicBezTo>
                  <a:cubicBezTo>
                    <a:pt x="192500" y="1073504"/>
                    <a:pt x="191748" y="1069743"/>
                    <a:pt x="191146" y="1065906"/>
                  </a:cubicBezTo>
                  <a:cubicBezTo>
                    <a:pt x="190018" y="1058233"/>
                    <a:pt x="189566" y="1050485"/>
                    <a:pt x="190544" y="1042587"/>
                  </a:cubicBezTo>
                  <a:cubicBezTo>
                    <a:pt x="183473" y="1036268"/>
                    <a:pt x="178584" y="1027993"/>
                    <a:pt x="174973" y="1018364"/>
                  </a:cubicBezTo>
                  <a:cubicBezTo>
                    <a:pt x="173092" y="1013625"/>
                    <a:pt x="171813" y="1008434"/>
                    <a:pt x="170835" y="1002943"/>
                  </a:cubicBezTo>
                  <a:cubicBezTo>
                    <a:pt x="169782" y="997527"/>
                    <a:pt x="168955" y="991810"/>
                    <a:pt x="168127" y="985867"/>
                  </a:cubicBezTo>
                  <a:cubicBezTo>
                    <a:pt x="167751" y="982933"/>
                    <a:pt x="167300" y="979924"/>
                    <a:pt x="166999" y="976840"/>
                  </a:cubicBezTo>
                  <a:cubicBezTo>
                    <a:pt x="166773" y="973756"/>
                    <a:pt x="166548" y="970597"/>
                    <a:pt x="166322" y="967437"/>
                  </a:cubicBezTo>
                  <a:cubicBezTo>
                    <a:pt x="165871" y="961118"/>
                    <a:pt x="165269" y="954574"/>
                    <a:pt x="164517" y="947879"/>
                  </a:cubicBezTo>
                  <a:cubicBezTo>
                    <a:pt x="163614" y="941259"/>
                    <a:pt x="163388" y="934338"/>
                    <a:pt x="162335" y="927342"/>
                  </a:cubicBezTo>
                  <a:cubicBezTo>
                    <a:pt x="161432" y="920347"/>
                    <a:pt x="160003" y="913275"/>
                    <a:pt x="158498" y="905978"/>
                  </a:cubicBezTo>
                  <a:cubicBezTo>
                    <a:pt x="156618" y="897553"/>
                    <a:pt x="154136" y="890933"/>
                    <a:pt x="152556" y="884765"/>
                  </a:cubicBezTo>
                  <a:cubicBezTo>
                    <a:pt x="151051" y="878522"/>
                    <a:pt x="150224" y="872729"/>
                    <a:pt x="152481" y="866109"/>
                  </a:cubicBezTo>
                  <a:cubicBezTo>
                    <a:pt x="146914" y="856330"/>
                    <a:pt x="142250" y="846551"/>
                    <a:pt x="136458" y="837975"/>
                  </a:cubicBezTo>
                  <a:cubicBezTo>
                    <a:pt x="133373" y="850086"/>
                    <a:pt x="129913" y="862348"/>
                    <a:pt x="126603" y="874685"/>
                  </a:cubicBezTo>
                  <a:cubicBezTo>
                    <a:pt x="123670" y="887247"/>
                    <a:pt x="120811" y="899735"/>
                    <a:pt x="117952" y="912222"/>
                  </a:cubicBezTo>
                  <a:cubicBezTo>
                    <a:pt x="117952" y="923807"/>
                    <a:pt x="118028" y="935466"/>
                    <a:pt x="118028" y="947277"/>
                  </a:cubicBezTo>
                  <a:cubicBezTo>
                    <a:pt x="118479" y="959087"/>
                    <a:pt x="119231" y="971198"/>
                    <a:pt x="119908" y="983761"/>
                  </a:cubicBezTo>
                  <a:cubicBezTo>
                    <a:pt x="124948" y="989478"/>
                    <a:pt x="130515" y="995045"/>
                    <a:pt x="134803" y="1000536"/>
                  </a:cubicBezTo>
                  <a:cubicBezTo>
                    <a:pt x="136683" y="1008811"/>
                    <a:pt x="138188" y="1017161"/>
                    <a:pt x="140294" y="1025135"/>
                  </a:cubicBezTo>
                  <a:cubicBezTo>
                    <a:pt x="142325" y="1033108"/>
                    <a:pt x="144281" y="1040932"/>
                    <a:pt x="145861" y="1048304"/>
                  </a:cubicBezTo>
                  <a:cubicBezTo>
                    <a:pt x="145936" y="1056428"/>
                    <a:pt x="145936" y="1064402"/>
                    <a:pt x="145635" y="1072526"/>
                  </a:cubicBezTo>
                  <a:cubicBezTo>
                    <a:pt x="161056" y="1110439"/>
                    <a:pt x="187009" y="1154446"/>
                    <a:pt x="218528" y="1213497"/>
                  </a:cubicBezTo>
                  <a:cubicBezTo>
                    <a:pt x="214466" y="1215905"/>
                    <a:pt x="211983" y="1219666"/>
                    <a:pt x="208523" y="1223653"/>
                  </a:cubicBezTo>
                  <a:cubicBezTo>
                    <a:pt x="193478" y="1219515"/>
                    <a:pt x="196487" y="1265177"/>
                    <a:pt x="170911" y="1204696"/>
                  </a:cubicBezTo>
                  <a:cubicBezTo>
                    <a:pt x="168955" y="1191381"/>
                    <a:pt x="158498" y="1187695"/>
                    <a:pt x="146011" y="1175208"/>
                  </a:cubicBezTo>
                  <a:cubicBezTo>
                    <a:pt x="136382" y="1176036"/>
                    <a:pt x="126754" y="1176637"/>
                    <a:pt x="118028" y="1177164"/>
                  </a:cubicBezTo>
                  <a:cubicBezTo>
                    <a:pt x="115319" y="1168588"/>
                    <a:pt x="112536" y="1160088"/>
                    <a:pt x="110355" y="1153167"/>
                  </a:cubicBezTo>
                  <a:cubicBezTo>
                    <a:pt x="105390" y="1139476"/>
                    <a:pt x="93354" y="1144742"/>
                    <a:pt x="84628" y="1126989"/>
                  </a:cubicBezTo>
                  <a:lnTo>
                    <a:pt x="81844" y="1116382"/>
                  </a:lnTo>
                  <a:lnTo>
                    <a:pt x="79512" y="1105700"/>
                  </a:lnTo>
                  <a:lnTo>
                    <a:pt x="74924" y="1084337"/>
                  </a:lnTo>
                  <a:cubicBezTo>
                    <a:pt x="74322" y="1078619"/>
                    <a:pt x="74096" y="1072978"/>
                    <a:pt x="73946" y="1067336"/>
                  </a:cubicBezTo>
                  <a:cubicBezTo>
                    <a:pt x="73720" y="1061769"/>
                    <a:pt x="73570" y="1056277"/>
                    <a:pt x="73344" y="1050711"/>
                  </a:cubicBezTo>
                  <a:cubicBezTo>
                    <a:pt x="73194" y="1045220"/>
                    <a:pt x="72893" y="1039728"/>
                    <a:pt x="72893" y="1034237"/>
                  </a:cubicBezTo>
                  <a:cubicBezTo>
                    <a:pt x="72968" y="1028670"/>
                    <a:pt x="73043" y="1023103"/>
                    <a:pt x="73118" y="1017386"/>
                  </a:cubicBezTo>
                  <a:cubicBezTo>
                    <a:pt x="68304" y="1016634"/>
                    <a:pt x="64392" y="1016032"/>
                    <a:pt x="59653" y="1015355"/>
                  </a:cubicBezTo>
                  <a:cubicBezTo>
                    <a:pt x="51980" y="1000912"/>
                    <a:pt x="52206" y="982332"/>
                    <a:pt x="51529" y="966760"/>
                  </a:cubicBezTo>
                  <a:cubicBezTo>
                    <a:pt x="51002" y="959012"/>
                    <a:pt x="50852" y="951866"/>
                    <a:pt x="49498" y="946149"/>
                  </a:cubicBezTo>
                  <a:cubicBezTo>
                    <a:pt x="48069" y="940431"/>
                    <a:pt x="45511" y="936144"/>
                    <a:pt x="40772" y="934037"/>
                  </a:cubicBezTo>
                  <a:cubicBezTo>
                    <a:pt x="40320" y="919369"/>
                    <a:pt x="41073" y="904775"/>
                    <a:pt x="41599" y="890257"/>
                  </a:cubicBezTo>
                  <a:cubicBezTo>
                    <a:pt x="48144" y="892287"/>
                    <a:pt x="53710" y="894018"/>
                    <a:pt x="60255" y="896049"/>
                  </a:cubicBezTo>
                  <a:cubicBezTo>
                    <a:pt x="60180" y="887022"/>
                    <a:pt x="59352" y="879349"/>
                    <a:pt x="58525" y="872729"/>
                  </a:cubicBezTo>
                  <a:cubicBezTo>
                    <a:pt x="57773" y="866034"/>
                    <a:pt x="56569" y="860392"/>
                    <a:pt x="55215" y="855277"/>
                  </a:cubicBezTo>
                  <a:cubicBezTo>
                    <a:pt x="52582" y="845046"/>
                    <a:pt x="48670" y="837223"/>
                    <a:pt x="46639" y="828723"/>
                  </a:cubicBezTo>
                  <a:cubicBezTo>
                    <a:pt x="47241" y="817665"/>
                    <a:pt x="47241" y="804425"/>
                    <a:pt x="47843" y="793292"/>
                  </a:cubicBezTo>
                  <a:cubicBezTo>
                    <a:pt x="46038" y="792464"/>
                    <a:pt x="44232" y="791637"/>
                    <a:pt x="43405" y="791261"/>
                  </a:cubicBezTo>
                  <a:cubicBezTo>
                    <a:pt x="36333" y="788026"/>
                    <a:pt x="29338" y="784716"/>
                    <a:pt x="17979" y="779149"/>
                  </a:cubicBezTo>
                  <a:cubicBezTo>
                    <a:pt x="13616" y="776968"/>
                    <a:pt x="9253" y="774862"/>
                    <a:pt x="5642" y="773056"/>
                  </a:cubicBezTo>
                  <a:cubicBezTo>
                    <a:pt x="6695" y="767490"/>
                    <a:pt x="7748" y="761848"/>
                    <a:pt x="9177" y="754400"/>
                  </a:cubicBezTo>
                  <a:cubicBezTo>
                    <a:pt x="12111" y="758989"/>
                    <a:pt x="13616" y="755153"/>
                    <a:pt x="15872" y="745900"/>
                  </a:cubicBezTo>
                  <a:cubicBezTo>
                    <a:pt x="18505" y="736723"/>
                    <a:pt x="22266" y="722204"/>
                    <a:pt x="29262" y="705655"/>
                  </a:cubicBezTo>
                  <a:cubicBezTo>
                    <a:pt x="30692" y="696026"/>
                    <a:pt x="32121" y="686924"/>
                    <a:pt x="33400" y="678123"/>
                  </a:cubicBezTo>
                  <a:cubicBezTo>
                    <a:pt x="34754" y="669321"/>
                    <a:pt x="35581" y="660821"/>
                    <a:pt x="37161" y="652621"/>
                  </a:cubicBezTo>
                  <a:cubicBezTo>
                    <a:pt x="38590" y="644422"/>
                    <a:pt x="39944" y="636448"/>
                    <a:pt x="41298" y="628549"/>
                  </a:cubicBezTo>
                  <a:cubicBezTo>
                    <a:pt x="41975" y="624638"/>
                    <a:pt x="42652" y="620651"/>
                    <a:pt x="43329" y="616739"/>
                  </a:cubicBezTo>
                  <a:cubicBezTo>
                    <a:pt x="44082" y="612827"/>
                    <a:pt x="44984" y="608991"/>
                    <a:pt x="45887" y="605155"/>
                  </a:cubicBezTo>
                  <a:cubicBezTo>
                    <a:pt x="49498" y="589734"/>
                    <a:pt x="52883" y="574011"/>
                    <a:pt x="58600" y="557838"/>
                  </a:cubicBezTo>
                  <a:cubicBezTo>
                    <a:pt x="61308" y="549714"/>
                    <a:pt x="64242" y="541289"/>
                    <a:pt x="67552" y="532638"/>
                  </a:cubicBezTo>
                  <a:cubicBezTo>
                    <a:pt x="71087" y="524062"/>
                    <a:pt x="75149" y="515186"/>
                    <a:pt x="79588" y="505933"/>
                  </a:cubicBezTo>
                  <a:cubicBezTo>
                    <a:pt x="83199" y="501194"/>
                    <a:pt x="86584" y="496455"/>
                    <a:pt x="90345" y="491791"/>
                  </a:cubicBezTo>
                  <a:cubicBezTo>
                    <a:pt x="94031" y="487202"/>
                    <a:pt x="97717" y="482538"/>
                    <a:pt x="101478" y="477874"/>
                  </a:cubicBezTo>
                  <a:cubicBezTo>
                    <a:pt x="108850" y="468622"/>
                    <a:pt x="115846" y="459294"/>
                    <a:pt x="123745" y="450492"/>
                  </a:cubicBezTo>
                  <a:cubicBezTo>
                    <a:pt x="127055" y="424314"/>
                    <a:pt x="151578" y="394299"/>
                    <a:pt x="150675" y="374515"/>
                  </a:cubicBezTo>
                  <a:cubicBezTo>
                    <a:pt x="162109" y="360674"/>
                    <a:pt x="173092" y="346682"/>
                    <a:pt x="185504" y="333518"/>
                  </a:cubicBezTo>
                  <a:cubicBezTo>
                    <a:pt x="191598" y="326898"/>
                    <a:pt x="197540" y="320053"/>
                    <a:pt x="203934" y="313508"/>
                  </a:cubicBezTo>
                  <a:cubicBezTo>
                    <a:pt x="210404" y="307039"/>
                    <a:pt x="216873" y="300569"/>
                    <a:pt x="223493" y="293950"/>
                  </a:cubicBezTo>
                  <a:cubicBezTo>
                    <a:pt x="228834" y="287104"/>
                    <a:pt x="235077" y="280484"/>
                    <a:pt x="241321" y="273865"/>
                  </a:cubicBezTo>
                  <a:cubicBezTo>
                    <a:pt x="247565" y="267245"/>
                    <a:pt x="253733" y="260625"/>
                    <a:pt x="259601" y="254231"/>
                  </a:cubicBezTo>
                  <a:cubicBezTo>
                    <a:pt x="262309" y="242947"/>
                    <a:pt x="272840" y="227601"/>
                    <a:pt x="283597" y="217446"/>
                  </a:cubicBezTo>
                  <a:cubicBezTo>
                    <a:pt x="294580" y="207591"/>
                    <a:pt x="305262" y="202627"/>
                    <a:pt x="307218" y="210525"/>
                  </a:cubicBezTo>
                  <a:cubicBezTo>
                    <a:pt x="308647" y="214211"/>
                    <a:pt x="309700" y="216920"/>
                    <a:pt x="310754" y="219627"/>
                  </a:cubicBezTo>
                  <a:cubicBezTo>
                    <a:pt x="317749" y="213233"/>
                    <a:pt x="327604" y="206914"/>
                    <a:pt x="336932" y="199768"/>
                  </a:cubicBezTo>
                  <a:cubicBezTo>
                    <a:pt x="346184" y="192547"/>
                    <a:pt x="354158" y="183369"/>
                    <a:pt x="358070" y="171183"/>
                  </a:cubicBezTo>
                  <a:cubicBezTo>
                    <a:pt x="364765" y="167121"/>
                    <a:pt x="371610" y="162983"/>
                    <a:pt x="378456" y="158846"/>
                  </a:cubicBezTo>
                  <a:cubicBezTo>
                    <a:pt x="381916" y="156815"/>
                    <a:pt x="385301" y="154633"/>
                    <a:pt x="388837" y="152677"/>
                  </a:cubicBezTo>
                  <a:lnTo>
                    <a:pt x="399443" y="146885"/>
                  </a:lnTo>
                  <a:cubicBezTo>
                    <a:pt x="406515" y="143049"/>
                    <a:pt x="413586" y="139212"/>
                    <a:pt x="420657" y="135451"/>
                  </a:cubicBezTo>
                  <a:cubicBezTo>
                    <a:pt x="427728" y="131690"/>
                    <a:pt x="434950" y="128455"/>
                    <a:pt x="441946" y="124995"/>
                  </a:cubicBezTo>
                  <a:cubicBezTo>
                    <a:pt x="441118" y="120180"/>
                    <a:pt x="440215" y="115366"/>
                    <a:pt x="439388" y="110552"/>
                  </a:cubicBezTo>
                  <a:cubicBezTo>
                    <a:pt x="452026" y="105286"/>
                    <a:pt x="464588" y="100847"/>
                    <a:pt x="477000" y="96334"/>
                  </a:cubicBezTo>
                  <a:cubicBezTo>
                    <a:pt x="483244" y="94153"/>
                    <a:pt x="489337" y="91745"/>
                    <a:pt x="495731" y="89789"/>
                  </a:cubicBezTo>
                  <a:cubicBezTo>
                    <a:pt x="502125" y="87909"/>
                    <a:pt x="508519" y="85953"/>
                    <a:pt x="514989" y="83997"/>
                  </a:cubicBezTo>
                  <a:cubicBezTo>
                    <a:pt x="530410" y="77979"/>
                    <a:pt x="547937" y="72789"/>
                    <a:pt x="563584" y="67824"/>
                  </a:cubicBezTo>
                  <a:cubicBezTo>
                    <a:pt x="563509" y="62859"/>
                    <a:pt x="563434" y="57970"/>
                    <a:pt x="563358" y="54058"/>
                  </a:cubicBezTo>
                  <a:cubicBezTo>
                    <a:pt x="572310" y="51951"/>
                    <a:pt x="581337" y="50447"/>
                    <a:pt x="589988" y="48867"/>
                  </a:cubicBezTo>
                  <a:cubicBezTo>
                    <a:pt x="598714" y="47363"/>
                    <a:pt x="607064" y="45708"/>
                    <a:pt x="615188" y="44655"/>
                  </a:cubicBezTo>
                  <a:cubicBezTo>
                    <a:pt x="621958" y="42473"/>
                    <a:pt x="628653" y="40367"/>
                    <a:pt x="635198" y="38261"/>
                  </a:cubicBezTo>
                  <a:cubicBezTo>
                    <a:pt x="641743" y="36154"/>
                    <a:pt x="648287" y="34048"/>
                    <a:pt x="654832" y="32393"/>
                  </a:cubicBezTo>
                  <a:cubicBezTo>
                    <a:pt x="661376" y="30588"/>
                    <a:pt x="667846" y="28858"/>
                    <a:pt x="674315" y="27127"/>
                  </a:cubicBezTo>
                  <a:cubicBezTo>
                    <a:pt x="680784" y="25397"/>
                    <a:pt x="687178" y="23592"/>
                    <a:pt x="693723" y="22238"/>
                  </a:cubicBezTo>
                  <a:cubicBezTo>
                    <a:pt x="693648" y="16596"/>
                    <a:pt x="700042" y="13436"/>
                    <a:pt x="711250" y="11255"/>
                  </a:cubicBezTo>
                  <a:cubicBezTo>
                    <a:pt x="722384" y="8772"/>
                    <a:pt x="738557" y="8321"/>
                    <a:pt x="757890" y="7193"/>
                  </a:cubicBezTo>
                  <a:cubicBezTo>
                    <a:pt x="744349" y="2378"/>
                    <a:pt x="748336" y="9675"/>
                    <a:pt x="755783" y="16746"/>
                  </a:cubicBezTo>
                  <a:cubicBezTo>
                    <a:pt x="755858" y="18401"/>
                    <a:pt x="758416" y="19454"/>
                    <a:pt x="762478" y="19906"/>
                  </a:cubicBezTo>
                  <a:cubicBezTo>
                    <a:pt x="764509" y="20131"/>
                    <a:pt x="766841" y="20207"/>
                    <a:pt x="769474" y="20056"/>
                  </a:cubicBezTo>
                  <a:cubicBezTo>
                    <a:pt x="772107" y="20056"/>
                    <a:pt x="774966" y="19906"/>
                    <a:pt x="777899" y="19605"/>
                  </a:cubicBezTo>
                  <a:cubicBezTo>
                    <a:pt x="789785" y="18326"/>
                    <a:pt x="803476" y="14113"/>
                    <a:pt x="811299" y="6140"/>
                  </a:cubicBezTo>
                  <a:cubicBezTo>
                    <a:pt x="821530" y="9374"/>
                    <a:pt x="833415" y="12684"/>
                    <a:pt x="842969" y="16822"/>
                  </a:cubicBezTo>
                  <a:cubicBezTo>
                    <a:pt x="845903" y="16972"/>
                    <a:pt x="848761" y="17047"/>
                    <a:pt x="851695" y="17198"/>
                  </a:cubicBezTo>
                  <a:cubicBezTo>
                    <a:pt x="854553" y="17423"/>
                    <a:pt x="857412" y="17724"/>
                    <a:pt x="860270" y="17950"/>
                  </a:cubicBezTo>
                  <a:cubicBezTo>
                    <a:pt x="865912" y="18476"/>
                    <a:pt x="871554" y="18928"/>
                    <a:pt x="877121" y="19454"/>
                  </a:cubicBezTo>
                  <a:cubicBezTo>
                    <a:pt x="882688" y="19981"/>
                    <a:pt x="888329" y="20507"/>
                    <a:pt x="893971" y="21034"/>
                  </a:cubicBezTo>
                  <a:cubicBezTo>
                    <a:pt x="899613" y="21786"/>
                    <a:pt x="905255" y="22614"/>
                    <a:pt x="911047" y="23441"/>
                  </a:cubicBezTo>
                  <a:cubicBezTo>
                    <a:pt x="918720" y="20808"/>
                    <a:pt x="929101" y="21786"/>
                    <a:pt x="939708" y="22313"/>
                  </a:cubicBezTo>
                  <a:cubicBezTo>
                    <a:pt x="950239" y="22915"/>
                    <a:pt x="961072" y="22388"/>
                    <a:pt x="970400" y="15543"/>
                  </a:cubicBezTo>
                  <a:cubicBezTo>
                    <a:pt x="973258" y="15618"/>
                    <a:pt x="976342" y="15693"/>
                    <a:pt x="979351" y="15919"/>
                  </a:cubicBezTo>
                  <a:cubicBezTo>
                    <a:pt x="982360" y="16220"/>
                    <a:pt x="985445" y="16521"/>
                    <a:pt x="988529" y="16822"/>
                  </a:cubicBezTo>
                  <a:cubicBezTo>
                    <a:pt x="994697" y="17499"/>
                    <a:pt x="1000790" y="18251"/>
                    <a:pt x="1006357" y="19153"/>
                  </a:cubicBezTo>
                  <a:cubicBezTo>
                    <a:pt x="1010419" y="20884"/>
                    <a:pt x="1014707" y="22764"/>
                    <a:pt x="1019446" y="24645"/>
                  </a:cubicBezTo>
                  <a:cubicBezTo>
                    <a:pt x="1024110" y="26601"/>
                    <a:pt x="1029150" y="28707"/>
                    <a:pt x="1034792" y="30362"/>
                  </a:cubicBezTo>
                  <a:cubicBezTo>
                    <a:pt x="1040434" y="32017"/>
                    <a:pt x="1046602" y="33446"/>
                    <a:pt x="1053523" y="34198"/>
                  </a:cubicBezTo>
                  <a:cubicBezTo>
                    <a:pt x="1060519" y="34875"/>
                    <a:pt x="1068117" y="35477"/>
                    <a:pt x="1076767" y="35327"/>
                  </a:cubicBezTo>
                  <a:cubicBezTo>
                    <a:pt x="1069396" y="43150"/>
                    <a:pt x="1077068" y="49619"/>
                    <a:pt x="1088803" y="53080"/>
                  </a:cubicBezTo>
                  <a:cubicBezTo>
                    <a:pt x="1100614" y="56239"/>
                    <a:pt x="1116260" y="57819"/>
                    <a:pt x="1125814" y="54058"/>
                  </a:cubicBezTo>
                  <a:cubicBezTo>
                    <a:pt x="1133261" y="57293"/>
                    <a:pt x="1141310" y="60226"/>
                    <a:pt x="1148983" y="64063"/>
                  </a:cubicBezTo>
                  <a:cubicBezTo>
                    <a:pt x="1156731" y="67749"/>
                    <a:pt x="1164404" y="71435"/>
                    <a:pt x="1171776" y="74895"/>
                  </a:cubicBezTo>
                  <a:lnTo>
                    <a:pt x="1178998" y="82267"/>
                  </a:lnTo>
                  <a:cubicBezTo>
                    <a:pt x="1181330" y="84825"/>
                    <a:pt x="1183737" y="87382"/>
                    <a:pt x="1186069" y="89940"/>
                  </a:cubicBezTo>
                  <a:cubicBezTo>
                    <a:pt x="1190808" y="95055"/>
                    <a:pt x="1195547" y="100020"/>
                    <a:pt x="1200362" y="104759"/>
                  </a:cubicBezTo>
                  <a:cubicBezTo>
                    <a:pt x="1191786" y="103932"/>
                    <a:pt x="1181555" y="100622"/>
                    <a:pt x="1171852" y="97839"/>
                  </a:cubicBezTo>
                  <a:cubicBezTo>
                    <a:pt x="1162072" y="95356"/>
                    <a:pt x="1152895" y="93024"/>
                    <a:pt x="1147178" y="93400"/>
                  </a:cubicBezTo>
                  <a:cubicBezTo>
                    <a:pt x="1134991" y="86630"/>
                    <a:pt x="1118141" y="85878"/>
                    <a:pt x="1103924" y="83546"/>
                  </a:cubicBezTo>
                  <a:cubicBezTo>
                    <a:pt x="1100388" y="82944"/>
                    <a:pt x="1096928" y="82342"/>
                    <a:pt x="1093768" y="81515"/>
                  </a:cubicBezTo>
                  <a:cubicBezTo>
                    <a:pt x="1090534" y="80838"/>
                    <a:pt x="1087525" y="80010"/>
                    <a:pt x="1084892" y="78882"/>
                  </a:cubicBezTo>
                  <a:cubicBezTo>
                    <a:pt x="1079551" y="76625"/>
                    <a:pt x="1075489" y="73315"/>
                    <a:pt x="1073382" y="68050"/>
                  </a:cubicBezTo>
                  <a:cubicBezTo>
                    <a:pt x="1065709" y="65793"/>
                    <a:pt x="1055554" y="60978"/>
                    <a:pt x="1042766" y="59624"/>
                  </a:cubicBezTo>
                  <a:cubicBezTo>
                    <a:pt x="1030053" y="58195"/>
                    <a:pt x="1015083" y="58872"/>
                    <a:pt x="998609" y="68651"/>
                  </a:cubicBezTo>
                  <a:cubicBezTo>
                    <a:pt x="991463" y="65191"/>
                    <a:pt x="984241" y="61731"/>
                    <a:pt x="977019" y="58270"/>
                  </a:cubicBezTo>
                  <a:cubicBezTo>
                    <a:pt x="969723" y="54885"/>
                    <a:pt x="962275" y="52102"/>
                    <a:pt x="954753" y="48942"/>
                  </a:cubicBezTo>
                  <a:cubicBezTo>
                    <a:pt x="947230" y="45933"/>
                    <a:pt x="939557" y="42699"/>
                    <a:pt x="931734" y="39840"/>
                  </a:cubicBezTo>
                  <a:cubicBezTo>
                    <a:pt x="923836" y="37132"/>
                    <a:pt x="915862" y="34349"/>
                    <a:pt x="907737" y="31566"/>
                  </a:cubicBezTo>
                  <a:cubicBezTo>
                    <a:pt x="903374" y="31866"/>
                    <a:pt x="899011" y="32167"/>
                    <a:pt x="894573" y="32393"/>
                  </a:cubicBezTo>
                  <a:cubicBezTo>
                    <a:pt x="890135" y="32769"/>
                    <a:pt x="885696" y="33145"/>
                    <a:pt x="881183" y="33521"/>
                  </a:cubicBezTo>
                  <a:cubicBezTo>
                    <a:pt x="872306" y="34198"/>
                    <a:pt x="863430" y="34800"/>
                    <a:pt x="855005" y="35477"/>
                  </a:cubicBezTo>
                  <a:cubicBezTo>
                    <a:pt x="848911" y="32167"/>
                    <a:pt x="844473" y="29309"/>
                    <a:pt x="840261" y="25322"/>
                  </a:cubicBezTo>
                  <a:lnTo>
                    <a:pt x="816715" y="31415"/>
                  </a:lnTo>
                  <a:cubicBezTo>
                    <a:pt x="808892" y="33371"/>
                    <a:pt x="801219" y="36079"/>
                    <a:pt x="793546" y="38411"/>
                  </a:cubicBezTo>
                  <a:cubicBezTo>
                    <a:pt x="774890" y="34123"/>
                    <a:pt x="733667" y="48491"/>
                    <a:pt x="735924" y="26525"/>
                  </a:cubicBezTo>
                  <a:cubicBezTo>
                    <a:pt x="728627" y="26826"/>
                    <a:pt x="721481" y="27804"/>
                    <a:pt x="714259" y="28557"/>
                  </a:cubicBezTo>
                  <a:cubicBezTo>
                    <a:pt x="707038" y="29384"/>
                    <a:pt x="699816" y="30136"/>
                    <a:pt x="692519" y="30964"/>
                  </a:cubicBezTo>
                  <a:cubicBezTo>
                    <a:pt x="691015" y="41420"/>
                    <a:pt x="689585" y="53155"/>
                    <a:pt x="688457" y="63912"/>
                  </a:cubicBezTo>
                  <a:cubicBezTo>
                    <a:pt x="697033" y="62633"/>
                    <a:pt x="705684" y="62332"/>
                    <a:pt x="714109" y="61731"/>
                  </a:cubicBezTo>
                  <a:cubicBezTo>
                    <a:pt x="722534" y="61279"/>
                    <a:pt x="730809" y="60527"/>
                    <a:pt x="739159" y="60452"/>
                  </a:cubicBezTo>
                  <a:cubicBezTo>
                    <a:pt x="747433" y="60452"/>
                    <a:pt x="755633" y="60452"/>
                    <a:pt x="763757" y="60377"/>
                  </a:cubicBezTo>
                  <a:cubicBezTo>
                    <a:pt x="767819" y="60377"/>
                    <a:pt x="771881" y="60377"/>
                    <a:pt x="775944" y="60452"/>
                  </a:cubicBezTo>
                  <a:lnTo>
                    <a:pt x="788055" y="61054"/>
                  </a:lnTo>
                  <a:cubicBezTo>
                    <a:pt x="798135" y="58722"/>
                    <a:pt x="808140" y="56014"/>
                    <a:pt x="818596" y="54058"/>
                  </a:cubicBezTo>
                  <a:cubicBezTo>
                    <a:pt x="828977" y="52177"/>
                    <a:pt x="839659" y="50296"/>
                    <a:pt x="850792" y="48416"/>
                  </a:cubicBezTo>
                  <a:cubicBezTo>
                    <a:pt x="863054" y="51726"/>
                    <a:pt x="876444" y="54283"/>
                    <a:pt x="893670" y="57744"/>
                  </a:cubicBezTo>
                  <a:cubicBezTo>
                    <a:pt x="910897" y="62107"/>
                    <a:pt x="932110" y="66996"/>
                    <a:pt x="958890" y="77678"/>
                  </a:cubicBezTo>
                  <a:lnTo>
                    <a:pt x="969873" y="85652"/>
                  </a:lnTo>
                  <a:lnTo>
                    <a:pt x="980630" y="94153"/>
                  </a:lnTo>
                  <a:cubicBezTo>
                    <a:pt x="987701" y="99870"/>
                    <a:pt x="994697" y="105511"/>
                    <a:pt x="1001543" y="111229"/>
                  </a:cubicBezTo>
                  <a:cubicBezTo>
                    <a:pt x="1011096" y="111755"/>
                    <a:pt x="1020800" y="113410"/>
                    <a:pt x="1030504" y="114764"/>
                  </a:cubicBezTo>
                  <a:cubicBezTo>
                    <a:pt x="1035394" y="115516"/>
                    <a:pt x="1040208" y="116269"/>
                    <a:pt x="1045023" y="117021"/>
                  </a:cubicBezTo>
                  <a:cubicBezTo>
                    <a:pt x="1049762" y="117999"/>
                    <a:pt x="1054501" y="118977"/>
                    <a:pt x="1059090" y="119955"/>
                  </a:cubicBezTo>
                  <a:cubicBezTo>
                    <a:pt x="1064130" y="120256"/>
                    <a:pt x="1069170" y="120556"/>
                    <a:pt x="1074210" y="120857"/>
                  </a:cubicBezTo>
                  <a:cubicBezTo>
                    <a:pt x="1079325" y="121083"/>
                    <a:pt x="1084440" y="121384"/>
                    <a:pt x="1089556" y="122061"/>
                  </a:cubicBezTo>
                  <a:cubicBezTo>
                    <a:pt x="1099861" y="123114"/>
                    <a:pt x="1110393" y="124318"/>
                    <a:pt x="1121301" y="125897"/>
                  </a:cubicBezTo>
                  <a:cubicBezTo>
                    <a:pt x="1131757" y="133646"/>
                    <a:pt x="1143417" y="141469"/>
                    <a:pt x="1155753" y="149593"/>
                  </a:cubicBezTo>
                  <a:cubicBezTo>
                    <a:pt x="1161847" y="153881"/>
                    <a:pt x="1168165" y="158094"/>
                    <a:pt x="1174635" y="162306"/>
                  </a:cubicBezTo>
                  <a:cubicBezTo>
                    <a:pt x="1177870" y="164337"/>
                    <a:pt x="1181179" y="166444"/>
                    <a:pt x="1184489" y="168550"/>
                  </a:cubicBezTo>
                  <a:cubicBezTo>
                    <a:pt x="1187799" y="170731"/>
                    <a:pt x="1191109" y="172913"/>
                    <a:pt x="1194419" y="175170"/>
                  </a:cubicBezTo>
                  <a:cubicBezTo>
                    <a:pt x="1201114" y="179533"/>
                    <a:pt x="1208035" y="183820"/>
                    <a:pt x="1215106" y="187883"/>
                  </a:cubicBezTo>
                  <a:cubicBezTo>
                    <a:pt x="1222026" y="192170"/>
                    <a:pt x="1229022" y="196609"/>
                    <a:pt x="1236319" y="200671"/>
                  </a:cubicBezTo>
                  <a:cubicBezTo>
                    <a:pt x="1239930" y="202702"/>
                    <a:pt x="1243616" y="204733"/>
                    <a:pt x="1247302" y="206689"/>
                  </a:cubicBezTo>
                  <a:lnTo>
                    <a:pt x="1258210" y="212932"/>
                  </a:lnTo>
                  <a:cubicBezTo>
                    <a:pt x="1265582" y="216995"/>
                    <a:pt x="1273104" y="220756"/>
                    <a:pt x="1280852" y="224367"/>
                  </a:cubicBezTo>
                  <a:cubicBezTo>
                    <a:pt x="1283260" y="232566"/>
                    <a:pt x="1284388" y="239637"/>
                    <a:pt x="1287321" y="247160"/>
                  </a:cubicBezTo>
                  <a:cubicBezTo>
                    <a:pt x="1292136" y="251222"/>
                    <a:pt x="1296198" y="253403"/>
                    <a:pt x="1300260" y="255134"/>
                  </a:cubicBezTo>
                  <a:cubicBezTo>
                    <a:pt x="1304247" y="256864"/>
                    <a:pt x="1307933" y="258293"/>
                    <a:pt x="1312221" y="260550"/>
                  </a:cubicBezTo>
                  <a:cubicBezTo>
                    <a:pt x="1320270" y="265214"/>
                    <a:pt x="1330877" y="273188"/>
                    <a:pt x="1345019" y="297109"/>
                  </a:cubicBezTo>
                  <a:close/>
                </a:path>
              </a:pathLst>
            </a:custGeom>
            <a:solidFill>
              <a:srgbClr val="E29443"/>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C4CC561B-D529-4D9B-8EAD-54AF2860146C}"/>
                </a:ext>
              </a:extLst>
            </p:cNvPr>
            <p:cNvSpPr/>
            <p:nvPr/>
          </p:nvSpPr>
          <p:spPr>
            <a:xfrm>
              <a:off x="3924291" y="5817848"/>
              <a:ext cx="60187" cy="37616"/>
            </a:xfrm>
            <a:custGeom>
              <a:avLst/>
              <a:gdLst>
                <a:gd name="connsiteX0" fmla="*/ 58675 w 60179"/>
                <a:gd name="connsiteY0" fmla="*/ 35581 h 37612"/>
                <a:gd name="connsiteX1" fmla="*/ 42803 w 60179"/>
                <a:gd name="connsiteY1" fmla="*/ 31670 h 37612"/>
                <a:gd name="connsiteX2" fmla="*/ 27081 w 60179"/>
                <a:gd name="connsiteY2" fmla="*/ 24072 h 37612"/>
                <a:gd name="connsiteX3" fmla="*/ 13766 w 60179"/>
                <a:gd name="connsiteY3" fmla="*/ 14819 h 37612"/>
                <a:gd name="connsiteX4" fmla="*/ 5642 w 60179"/>
                <a:gd name="connsiteY4" fmla="*/ 5642 h 37612"/>
                <a:gd name="connsiteX5" fmla="*/ 37688 w 60179"/>
                <a:gd name="connsiteY5" fmla="*/ 13616 h 37612"/>
                <a:gd name="connsiteX6" fmla="*/ 48896 w 60179"/>
                <a:gd name="connsiteY6" fmla="*/ 22492 h 37612"/>
                <a:gd name="connsiteX7" fmla="*/ 58675 w 60179"/>
                <a:gd name="connsiteY7" fmla="*/ 35581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79" h="37612">
                  <a:moveTo>
                    <a:pt x="58675" y="35581"/>
                  </a:moveTo>
                  <a:cubicBezTo>
                    <a:pt x="53485" y="35356"/>
                    <a:pt x="48294" y="33550"/>
                    <a:pt x="42803" y="31670"/>
                  </a:cubicBezTo>
                  <a:cubicBezTo>
                    <a:pt x="37311" y="29789"/>
                    <a:pt x="31971" y="27156"/>
                    <a:pt x="27081" y="24072"/>
                  </a:cubicBezTo>
                  <a:cubicBezTo>
                    <a:pt x="22266" y="20837"/>
                    <a:pt x="17527" y="18054"/>
                    <a:pt x="13766" y="14819"/>
                  </a:cubicBezTo>
                  <a:cubicBezTo>
                    <a:pt x="10005" y="11660"/>
                    <a:pt x="7146" y="8500"/>
                    <a:pt x="5642" y="5642"/>
                  </a:cubicBezTo>
                  <a:cubicBezTo>
                    <a:pt x="19408" y="6469"/>
                    <a:pt x="29714" y="8425"/>
                    <a:pt x="37688" y="13616"/>
                  </a:cubicBezTo>
                  <a:cubicBezTo>
                    <a:pt x="41750" y="16023"/>
                    <a:pt x="45436" y="18957"/>
                    <a:pt x="48896" y="22492"/>
                  </a:cubicBezTo>
                  <a:cubicBezTo>
                    <a:pt x="52432" y="26028"/>
                    <a:pt x="55441" y="30541"/>
                    <a:pt x="58675" y="35581"/>
                  </a:cubicBezTo>
                  <a:close/>
                </a:path>
              </a:pathLst>
            </a:custGeom>
            <a:solidFill>
              <a:srgbClr val="E4AB6D"/>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A470A4BE-2753-480F-9914-DAFED3DE9973}"/>
                </a:ext>
              </a:extLst>
            </p:cNvPr>
            <p:cNvSpPr/>
            <p:nvPr/>
          </p:nvSpPr>
          <p:spPr>
            <a:xfrm>
              <a:off x="3826646" y="5774565"/>
              <a:ext cx="52663" cy="22570"/>
            </a:xfrm>
            <a:custGeom>
              <a:avLst/>
              <a:gdLst>
                <a:gd name="connsiteX0" fmla="*/ 53101 w 52657"/>
                <a:gd name="connsiteY0" fmla="*/ 22892 h 22567"/>
                <a:gd name="connsiteX1" fmla="*/ 21281 w 52657"/>
                <a:gd name="connsiteY1" fmla="*/ 22516 h 22567"/>
                <a:gd name="connsiteX2" fmla="*/ 5709 w 52657"/>
                <a:gd name="connsiteY2" fmla="*/ 14166 h 22567"/>
                <a:gd name="connsiteX3" fmla="*/ 17971 w 52657"/>
                <a:gd name="connsiteY3" fmla="*/ 6042 h 22567"/>
                <a:gd name="connsiteX4" fmla="*/ 25042 w 52657"/>
                <a:gd name="connsiteY4" fmla="*/ 7847 h 22567"/>
                <a:gd name="connsiteX5" fmla="*/ 33317 w 52657"/>
                <a:gd name="connsiteY5" fmla="*/ 11533 h 22567"/>
                <a:gd name="connsiteX6" fmla="*/ 53101 w 52657"/>
                <a:gd name="connsiteY6" fmla="*/ 22892 h 22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57" h="22567">
                  <a:moveTo>
                    <a:pt x="53101" y="22892"/>
                  </a:moveTo>
                  <a:cubicBezTo>
                    <a:pt x="41366" y="24321"/>
                    <a:pt x="29932" y="24397"/>
                    <a:pt x="21281" y="22516"/>
                  </a:cubicBezTo>
                  <a:cubicBezTo>
                    <a:pt x="12480" y="21312"/>
                    <a:pt x="6386" y="18379"/>
                    <a:pt x="5709" y="14166"/>
                  </a:cubicBezTo>
                  <a:cubicBezTo>
                    <a:pt x="5032" y="6944"/>
                    <a:pt x="9471" y="4612"/>
                    <a:pt x="17971" y="6042"/>
                  </a:cubicBezTo>
                  <a:cubicBezTo>
                    <a:pt x="20077" y="6418"/>
                    <a:pt x="22485" y="7020"/>
                    <a:pt x="25042" y="7847"/>
                  </a:cubicBezTo>
                  <a:cubicBezTo>
                    <a:pt x="27600" y="8825"/>
                    <a:pt x="30383" y="10104"/>
                    <a:pt x="33317" y="11533"/>
                  </a:cubicBezTo>
                  <a:cubicBezTo>
                    <a:pt x="39109" y="14617"/>
                    <a:pt x="45955" y="18078"/>
                    <a:pt x="53101" y="22892"/>
                  </a:cubicBezTo>
                  <a:close/>
                </a:path>
              </a:pathLst>
            </a:custGeom>
            <a:solidFill>
              <a:srgbClr val="E4AB6D"/>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E8DCB055-430E-4902-BE12-054071CA5986}"/>
                </a:ext>
              </a:extLst>
            </p:cNvPr>
            <p:cNvSpPr/>
            <p:nvPr/>
          </p:nvSpPr>
          <p:spPr>
            <a:xfrm>
              <a:off x="3764194" y="5769924"/>
              <a:ext cx="60187" cy="22570"/>
            </a:xfrm>
            <a:custGeom>
              <a:avLst/>
              <a:gdLst>
                <a:gd name="connsiteX0" fmla="*/ 57998 w 60179"/>
                <a:gd name="connsiteY0" fmla="*/ 15195 h 22567"/>
                <a:gd name="connsiteX1" fmla="*/ 28585 w 60179"/>
                <a:gd name="connsiteY1" fmla="*/ 21213 h 22567"/>
                <a:gd name="connsiteX2" fmla="*/ 5642 w 60179"/>
                <a:gd name="connsiteY2" fmla="*/ 5642 h 22567"/>
                <a:gd name="connsiteX3" fmla="*/ 32046 w 60179"/>
                <a:gd name="connsiteY3" fmla="*/ 9478 h 22567"/>
                <a:gd name="connsiteX4" fmla="*/ 57998 w 60179"/>
                <a:gd name="connsiteY4" fmla="*/ 15195 h 22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79" h="22567">
                  <a:moveTo>
                    <a:pt x="57998" y="15195"/>
                  </a:moveTo>
                  <a:cubicBezTo>
                    <a:pt x="44608" y="23997"/>
                    <a:pt x="36183" y="24598"/>
                    <a:pt x="28585" y="21213"/>
                  </a:cubicBezTo>
                  <a:cubicBezTo>
                    <a:pt x="20988" y="18430"/>
                    <a:pt x="14368" y="11735"/>
                    <a:pt x="5642" y="5642"/>
                  </a:cubicBezTo>
                  <a:cubicBezTo>
                    <a:pt x="14669" y="7071"/>
                    <a:pt x="23395" y="8049"/>
                    <a:pt x="32046" y="9478"/>
                  </a:cubicBezTo>
                  <a:cubicBezTo>
                    <a:pt x="40697" y="11284"/>
                    <a:pt x="49272" y="13089"/>
                    <a:pt x="57998" y="15195"/>
                  </a:cubicBezTo>
                  <a:close/>
                </a:path>
              </a:pathLst>
            </a:custGeom>
            <a:solidFill>
              <a:srgbClr val="E4AB6D"/>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61E75D16-9ABA-44BE-AC9E-24C6551703C4}"/>
                </a:ext>
              </a:extLst>
            </p:cNvPr>
            <p:cNvSpPr/>
            <p:nvPr/>
          </p:nvSpPr>
          <p:spPr>
            <a:xfrm>
              <a:off x="3676322" y="5757846"/>
              <a:ext cx="75234" cy="22570"/>
            </a:xfrm>
            <a:custGeom>
              <a:avLst/>
              <a:gdLst>
                <a:gd name="connsiteX0" fmla="*/ 76052 w 75224"/>
                <a:gd name="connsiteY0" fmla="*/ 18095 h 22567"/>
                <a:gd name="connsiteX1" fmla="*/ 64844 w 75224"/>
                <a:gd name="connsiteY1" fmla="*/ 20201 h 22567"/>
                <a:gd name="connsiteX2" fmla="*/ 53936 w 75224"/>
                <a:gd name="connsiteY2" fmla="*/ 22157 h 22567"/>
                <a:gd name="connsiteX3" fmla="*/ 33926 w 75224"/>
                <a:gd name="connsiteY3" fmla="*/ 23962 h 22567"/>
                <a:gd name="connsiteX4" fmla="*/ 5642 w 75224"/>
                <a:gd name="connsiteY4" fmla="*/ 18471 h 22567"/>
                <a:gd name="connsiteX5" fmla="*/ 17753 w 75224"/>
                <a:gd name="connsiteY5" fmla="*/ 8692 h 22567"/>
                <a:gd name="connsiteX6" fmla="*/ 36710 w 75224"/>
                <a:gd name="connsiteY6" fmla="*/ 8090 h 22567"/>
                <a:gd name="connsiteX7" fmla="*/ 76052 w 75224"/>
                <a:gd name="connsiteY7" fmla="*/ 18095 h 22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224" h="22567">
                  <a:moveTo>
                    <a:pt x="76052" y="18095"/>
                  </a:moveTo>
                  <a:cubicBezTo>
                    <a:pt x="72291" y="18922"/>
                    <a:pt x="68530" y="19599"/>
                    <a:pt x="64844" y="20201"/>
                  </a:cubicBezTo>
                  <a:cubicBezTo>
                    <a:pt x="61158" y="20728"/>
                    <a:pt x="57547" y="21630"/>
                    <a:pt x="53936" y="22157"/>
                  </a:cubicBezTo>
                  <a:cubicBezTo>
                    <a:pt x="46865" y="23360"/>
                    <a:pt x="40095" y="23737"/>
                    <a:pt x="33926" y="23962"/>
                  </a:cubicBezTo>
                  <a:cubicBezTo>
                    <a:pt x="21589" y="24865"/>
                    <a:pt x="11509" y="22834"/>
                    <a:pt x="5642" y="18471"/>
                  </a:cubicBezTo>
                  <a:cubicBezTo>
                    <a:pt x="8952" y="16139"/>
                    <a:pt x="12788" y="11851"/>
                    <a:pt x="17753" y="8692"/>
                  </a:cubicBezTo>
                  <a:cubicBezTo>
                    <a:pt x="22718" y="5683"/>
                    <a:pt x="28961" y="3953"/>
                    <a:pt x="36710" y="8090"/>
                  </a:cubicBezTo>
                  <a:cubicBezTo>
                    <a:pt x="49723" y="10948"/>
                    <a:pt x="63490" y="14258"/>
                    <a:pt x="76052" y="18095"/>
                  </a:cubicBezTo>
                  <a:close/>
                </a:path>
              </a:pathLst>
            </a:custGeom>
            <a:solidFill>
              <a:srgbClr val="E4AB6D"/>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4B2648E0-4865-435B-9516-F0EBC7CEA423}"/>
                </a:ext>
              </a:extLst>
            </p:cNvPr>
            <p:cNvSpPr/>
            <p:nvPr/>
          </p:nvSpPr>
          <p:spPr>
            <a:xfrm>
              <a:off x="3578414" y="5769260"/>
              <a:ext cx="45140" cy="22570"/>
            </a:xfrm>
            <a:custGeom>
              <a:avLst/>
              <a:gdLst>
                <a:gd name="connsiteX0" fmla="*/ 46143 w 45134"/>
                <a:gd name="connsiteY0" fmla="*/ 6757 h 22567"/>
                <a:gd name="connsiteX1" fmla="*/ 6349 w 45134"/>
                <a:gd name="connsiteY1" fmla="*/ 14806 h 22567"/>
                <a:gd name="connsiteX2" fmla="*/ 19889 w 45134"/>
                <a:gd name="connsiteY2" fmla="*/ 9165 h 22567"/>
                <a:gd name="connsiteX3" fmla="*/ 24403 w 45134"/>
                <a:gd name="connsiteY3" fmla="*/ 7134 h 22567"/>
                <a:gd name="connsiteX4" fmla="*/ 30120 w 45134"/>
                <a:gd name="connsiteY4" fmla="*/ 5930 h 22567"/>
                <a:gd name="connsiteX5" fmla="*/ 46143 w 45134"/>
                <a:gd name="connsiteY5" fmla="*/ 6757 h 22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34" h="22567">
                  <a:moveTo>
                    <a:pt x="46143" y="6757"/>
                  </a:moveTo>
                  <a:cubicBezTo>
                    <a:pt x="28615" y="17590"/>
                    <a:pt x="857" y="31431"/>
                    <a:pt x="6349" y="14806"/>
                  </a:cubicBezTo>
                  <a:cubicBezTo>
                    <a:pt x="11163" y="15258"/>
                    <a:pt x="14398" y="12098"/>
                    <a:pt x="19889" y="9165"/>
                  </a:cubicBezTo>
                  <a:cubicBezTo>
                    <a:pt x="21243" y="8412"/>
                    <a:pt x="22748" y="7735"/>
                    <a:pt x="24403" y="7134"/>
                  </a:cubicBezTo>
                  <a:cubicBezTo>
                    <a:pt x="26133" y="6607"/>
                    <a:pt x="28014" y="6231"/>
                    <a:pt x="30120" y="5930"/>
                  </a:cubicBezTo>
                  <a:cubicBezTo>
                    <a:pt x="34332" y="5403"/>
                    <a:pt x="39598" y="5554"/>
                    <a:pt x="46143" y="6757"/>
                  </a:cubicBezTo>
                  <a:close/>
                </a:path>
              </a:pathLst>
            </a:custGeom>
            <a:solidFill>
              <a:srgbClr val="E4AB6D"/>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20213F3F-63EC-4058-865C-94EAE9FFD5D6}"/>
                </a:ext>
              </a:extLst>
            </p:cNvPr>
            <p:cNvSpPr/>
            <p:nvPr/>
          </p:nvSpPr>
          <p:spPr>
            <a:xfrm>
              <a:off x="3371249" y="5820406"/>
              <a:ext cx="67710" cy="60187"/>
            </a:xfrm>
            <a:custGeom>
              <a:avLst/>
              <a:gdLst>
                <a:gd name="connsiteX0" fmla="*/ 67101 w 67702"/>
                <a:gd name="connsiteY0" fmla="*/ 11284 h 60179"/>
                <a:gd name="connsiteX1" fmla="*/ 5642 w 67702"/>
                <a:gd name="connsiteY1" fmla="*/ 52206 h 60179"/>
                <a:gd name="connsiteX2" fmla="*/ 21815 w 67702"/>
                <a:gd name="connsiteY2" fmla="*/ 32723 h 60179"/>
                <a:gd name="connsiteX3" fmla="*/ 31820 w 67702"/>
                <a:gd name="connsiteY3" fmla="*/ 23395 h 60179"/>
                <a:gd name="connsiteX4" fmla="*/ 42577 w 67702"/>
                <a:gd name="connsiteY4" fmla="*/ 12864 h 60179"/>
                <a:gd name="connsiteX5" fmla="*/ 58826 w 67702"/>
                <a:gd name="connsiteY5" fmla="*/ 5642 h 60179"/>
                <a:gd name="connsiteX6" fmla="*/ 67101 w 67702"/>
                <a:gd name="connsiteY6" fmla="*/ 11284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02" h="60179">
                  <a:moveTo>
                    <a:pt x="67101" y="11284"/>
                  </a:moveTo>
                  <a:cubicBezTo>
                    <a:pt x="41298" y="38064"/>
                    <a:pt x="14819" y="66273"/>
                    <a:pt x="5642" y="52206"/>
                  </a:cubicBezTo>
                  <a:cubicBezTo>
                    <a:pt x="9854" y="44909"/>
                    <a:pt x="15647" y="39042"/>
                    <a:pt x="21815" y="32723"/>
                  </a:cubicBezTo>
                  <a:cubicBezTo>
                    <a:pt x="24899" y="29488"/>
                    <a:pt x="28360" y="26554"/>
                    <a:pt x="31820" y="23395"/>
                  </a:cubicBezTo>
                  <a:cubicBezTo>
                    <a:pt x="35356" y="20160"/>
                    <a:pt x="38966" y="16700"/>
                    <a:pt x="42577" y="12864"/>
                  </a:cubicBezTo>
                  <a:cubicBezTo>
                    <a:pt x="48144" y="9930"/>
                    <a:pt x="53034" y="8275"/>
                    <a:pt x="58826" y="5642"/>
                  </a:cubicBezTo>
                  <a:cubicBezTo>
                    <a:pt x="61985" y="7297"/>
                    <a:pt x="63941" y="9554"/>
                    <a:pt x="67101" y="11284"/>
                  </a:cubicBezTo>
                  <a:close/>
                </a:path>
              </a:pathLst>
            </a:custGeom>
            <a:solidFill>
              <a:srgbClr val="E4AB6D"/>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1885E8C1-DC45-4602-8EA3-B85A3808F9EB}"/>
                </a:ext>
              </a:extLst>
            </p:cNvPr>
            <p:cNvSpPr/>
            <p:nvPr/>
          </p:nvSpPr>
          <p:spPr>
            <a:xfrm>
              <a:off x="2671428" y="5755930"/>
              <a:ext cx="285887" cy="1188690"/>
            </a:xfrm>
            <a:custGeom>
              <a:avLst/>
              <a:gdLst>
                <a:gd name="connsiteX0" fmla="*/ 197465 w 285854"/>
                <a:gd name="connsiteY0" fmla="*/ 96965 h 1188551"/>
                <a:gd name="connsiteX1" fmla="*/ 174973 w 285854"/>
                <a:gd name="connsiteY1" fmla="*/ 131643 h 1188551"/>
                <a:gd name="connsiteX2" fmla="*/ 160981 w 285854"/>
                <a:gd name="connsiteY2" fmla="*/ 157069 h 1188551"/>
                <a:gd name="connsiteX3" fmla="*/ 141874 w 285854"/>
                <a:gd name="connsiteY3" fmla="*/ 201076 h 1188551"/>
                <a:gd name="connsiteX4" fmla="*/ 125625 w 285854"/>
                <a:gd name="connsiteY4" fmla="*/ 249671 h 1188551"/>
                <a:gd name="connsiteX5" fmla="*/ 112536 w 285854"/>
                <a:gd name="connsiteY5" fmla="*/ 300373 h 1188551"/>
                <a:gd name="connsiteX6" fmla="*/ 102531 w 285854"/>
                <a:gd name="connsiteY6" fmla="*/ 350773 h 1188551"/>
                <a:gd name="connsiteX7" fmla="*/ 88690 w 285854"/>
                <a:gd name="connsiteY7" fmla="*/ 399669 h 1188551"/>
                <a:gd name="connsiteX8" fmla="*/ 62361 w 285854"/>
                <a:gd name="connsiteY8" fmla="*/ 452326 h 1188551"/>
                <a:gd name="connsiteX9" fmla="*/ 61158 w 285854"/>
                <a:gd name="connsiteY9" fmla="*/ 480160 h 1188551"/>
                <a:gd name="connsiteX10" fmla="*/ 65145 w 285854"/>
                <a:gd name="connsiteY10" fmla="*/ 507165 h 1188551"/>
                <a:gd name="connsiteX11" fmla="*/ 80265 w 285854"/>
                <a:gd name="connsiteY11" fmla="*/ 550946 h 1188551"/>
                <a:gd name="connsiteX12" fmla="*/ 77256 w 285854"/>
                <a:gd name="connsiteY12" fmla="*/ 591267 h 1188551"/>
                <a:gd name="connsiteX13" fmla="*/ 76503 w 285854"/>
                <a:gd name="connsiteY13" fmla="*/ 610449 h 1188551"/>
                <a:gd name="connsiteX14" fmla="*/ 80867 w 285854"/>
                <a:gd name="connsiteY14" fmla="*/ 633167 h 1188551"/>
                <a:gd name="connsiteX15" fmla="*/ 83199 w 285854"/>
                <a:gd name="connsiteY15" fmla="*/ 645428 h 1188551"/>
                <a:gd name="connsiteX16" fmla="*/ 85681 w 285854"/>
                <a:gd name="connsiteY16" fmla="*/ 658969 h 1188551"/>
                <a:gd name="connsiteX17" fmla="*/ 88615 w 285854"/>
                <a:gd name="connsiteY17" fmla="*/ 692143 h 1188551"/>
                <a:gd name="connsiteX18" fmla="*/ 89066 w 285854"/>
                <a:gd name="connsiteY18" fmla="*/ 737353 h 1188551"/>
                <a:gd name="connsiteX19" fmla="*/ 105390 w 285854"/>
                <a:gd name="connsiteY19" fmla="*/ 790462 h 1188551"/>
                <a:gd name="connsiteX20" fmla="*/ 139993 w 285854"/>
                <a:gd name="connsiteY20" fmla="*/ 895777 h 1188551"/>
                <a:gd name="connsiteX21" fmla="*/ 148945 w 285854"/>
                <a:gd name="connsiteY21" fmla="*/ 921127 h 1188551"/>
                <a:gd name="connsiteX22" fmla="*/ 159251 w 285854"/>
                <a:gd name="connsiteY22" fmla="*/ 945199 h 1188551"/>
                <a:gd name="connsiteX23" fmla="*/ 170459 w 285854"/>
                <a:gd name="connsiteY23" fmla="*/ 967992 h 1188551"/>
                <a:gd name="connsiteX24" fmla="*/ 183323 w 285854"/>
                <a:gd name="connsiteY24" fmla="*/ 988754 h 1188551"/>
                <a:gd name="connsiteX25" fmla="*/ 284952 w 285854"/>
                <a:gd name="connsiteY25" fmla="*/ 1129049 h 1188551"/>
                <a:gd name="connsiteX26" fmla="*/ 281265 w 285854"/>
                <a:gd name="connsiteY26" fmla="*/ 1190131 h 1188551"/>
                <a:gd name="connsiteX27" fmla="*/ 173318 w 285854"/>
                <a:gd name="connsiteY27" fmla="*/ 1067364 h 1188551"/>
                <a:gd name="connsiteX28" fmla="*/ 117275 w 285854"/>
                <a:gd name="connsiteY28" fmla="*/ 967315 h 1188551"/>
                <a:gd name="connsiteX29" fmla="*/ 105465 w 285854"/>
                <a:gd name="connsiteY29" fmla="*/ 942491 h 1188551"/>
                <a:gd name="connsiteX30" fmla="*/ 94858 w 285854"/>
                <a:gd name="connsiteY30" fmla="*/ 916163 h 1188551"/>
                <a:gd name="connsiteX31" fmla="*/ 85079 w 285854"/>
                <a:gd name="connsiteY31" fmla="*/ 887878 h 1188551"/>
                <a:gd name="connsiteX32" fmla="*/ 76804 w 285854"/>
                <a:gd name="connsiteY32" fmla="*/ 856660 h 1188551"/>
                <a:gd name="connsiteX33" fmla="*/ 61459 w 285854"/>
                <a:gd name="connsiteY33" fmla="*/ 810246 h 1188551"/>
                <a:gd name="connsiteX34" fmla="*/ 57773 w 285854"/>
                <a:gd name="connsiteY34" fmla="*/ 781059 h 1188551"/>
                <a:gd name="connsiteX35" fmla="*/ 43104 w 285854"/>
                <a:gd name="connsiteY35" fmla="*/ 766616 h 1188551"/>
                <a:gd name="connsiteX36" fmla="*/ 42728 w 285854"/>
                <a:gd name="connsiteY36" fmla="*/ 746907 h 1188551"/>
                <a:gd name="connsiteX37" fmla="*/ 42803 w 285854"/>
                <a:gd name="connsiteY37" fmla="*/ 725092 h 1188551"/>
                <a:gd name="connsiteX38" fmla="*/ 40997 w 285854"/>
                <a:gd name="connsiteY38" fmla="*/ 702825 h 1188551"/>
                <a:gd name="connsiteX39" fmla="*/ 36183 w 285854"/>
                <a:gd name="connsiteY39" fmla="*/ 681311 h 1188551"/>
                <a:gd name="connsiteX40" fmla="*/ 18204 w 285854"/>
                <a:gd name="connsiteY40" fmla="*/ 658593 h 1188551"/>
                <a:gd name="connsiteX41" fmla="*/ 17377 w 285854"/>
                <a:gd name="connsiteY41" fmla="*/ 631888 h 1188551"/>
                <a:gd name="connsiteX42" fmla="*/ 21815 w 285854"/>
                <a:gd name="connsiteY42" fmla="*/ 610825 h 1188551"/>
                <a:gd name="connsiteX43" fmla="*/ 31444 w 285854"/>
                <a:gd name="connsiteY43" fmla="*/ 603529 h 1188551"/>
                <a:gd name="connsiteX44" fmla="*/ 28736 w 285854"/>
                <a:gd name="connsiteY44" fmla="*/ 570129 h 1188551"/>
                <a:gd name="connsiteX45" fmla="*/ 15647 w 285854"/>
                <a:gd name="connsiteY45" fmla="*/ 555309 h 1188551"/>
                <a:gd name="connsiteX46" fmla="*/ 10155 w 285854"/>
                <a:gd name="connsiteY46" fmla="*/ 525821 h 1188551"/>
                <a:gd name="connsiteX47" fmla="*/ 12337 w 285854"/>
                <a:gd name="connsiteY47" fmla="*/ 489939 h 1188551"/>
                <a:gd name="connsiteX48" fmla="*/ 5642 w 285854"/>
                <a:gd name="connsiteY48" fmla="*/ 464814 h 1188551"/>
                <a:gd name="connsiteX49" fmla="*/ 7974 w 285854"/>
                <a:gd name="connsiteY49" fmla="*/ 438485 h 1188551"/>
                <a:gd name="connsiteX50" fmla="*/ 14518 w 285854"/>
                <a:gd name="connsiteY50" fmla="*/ 412232 h 1188551"/>
                <a:gd name="connsiteX51" fmla="*/ 22718 w 285854"/>
                <a:gd name="connsiteY51" fmla="*/ 386730 h 1188551"/>
                <a:gd name="connsiteX52" fmla="*/ 31895 w 285854"/>
                <a:gd name="connsiteY52" fmla="*/ 362734 h 1188551"/>
                <a:gd name="connsiteX53" fmla="*/ 37086 w 285854"/>
                <a:gd name="connsiteY53" fmla="*/ 288412 h 1188551"/>
                <a:gd name="connsiteX54" fmla="*/ 42728 w 285854"/>
                <a:gd name="connsiteY54" fmla="*/ 270283 h 1188551"/>
                <a:gd name="connsiteX55" fmla="*/ 50476 w 285854"/>
                <a:gd name="connsiteY55" fmla="*/ 251175 h 1188551"/>
                <a:gd name="connsiteX56" fmla="*/ 58976 w 285854"/>
                <a:gd name="connsiteY56" fmla="*/ 231843 h 1188551"/>
                <a:gd name="connsiteX57" fmla="*/ 67853 w 285854"/>
                <a:gd name="connsiteY57" fmla="*/ 213262 h 1188551"/>
                <a:gd name="connsiteX58" fmla="*/ 80490 w 285854"/>
                <a:gd name="connsiteY58" fmla="*/ 180163 h 1188551"/>
                <a:gd name="connsiteX59" fmla="*/ 79362 w 285854"/>
                <a:gd name="connsiteY59" fmla="*/ 156392 h 1188551"/>
                <a:gd name="connsiteX60" fmla="*/ 73043 w 285854"/>
                <a:gd name="connsiteY60" fmla="*/ 132772 h 1188551"/>
                <a:gd name="connsiteX61" fmla="*/ 76654 w 285854"/>
                <a:gd name="connsiteY61" fmla="*/ 115019 h 1188551"/>
                <a:gd name="connsiteX62" fmla="*/ 67777 w 285854"/>
                <a:gd name="connsiteY62" fmla="*/ 109452 h 1188551"/>
                <a:gd name="connsiteX63" fmla="*/ 80340 w 285854"/>
                <a:gd name="connsiteY63" fmla="*/ 82898 h 1188551"/>
                <a:gd name="connsiteX64" fmla="*/ 92301 w 285854"/>
                <a:gd name="connsiteY64" fmla="*/ 61534 h 1188551"/>
                <a:gd name="connsiteX65" fmla="*/ 114492 w 285854"/>
                <a:gd name="connsiteY65" fmla="*/ 32347 h 1188551"/>
                <a:gd name="connsiteX66" fmla="*/ 134126 w 285854"/>
                <a:gd name="connsiteY66" fmla="*/ 17302 h 1188551"/>
                <a:gd name="connsiteX67" fmla="*/ 151879 w 285854"/>
                <a:gd name="connsiteY67" fmla="*/ 11885 h 1188551"/>
                <a:gd name="connsiteX68" fmla="*/ 229962 w 285854"/>
                <a:gd name="connsiteY68" fmla="*/ 5642 h 1188551"/>
                <a:gd name="connsiteX69" fmla="*/ 220559 w 285854"/>
                <a:gd name="connsiteY69" fmla="*/ 27984 h 1188551"/>
                <a:gd name="connsiteX70" fmla="*/ 212209 w 285854"/>
                <a:gd name="connsiteY70" fmla="*/ 50927 h 1188551"/>
                <a:gd name="connsiteX71" fmla="*/ 204235 w 285854"/>
                <a:gd name="connsiteY71" fmla="*/ 73871 h 1188551"/>
                <a:gd name="connsiteX72" fmla="*/ 197465 w 285854"/>
                <a:gd name="connsiteY72" fmla="*/ 96965 h 118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285854" h="1188551">
                  <a:moveTo>
                    <a:pt x="197465" y="96965"/>
                  </a:moveTo>
                  <a:cubicBezTo>
                    <a:pt x="188288" y="124497"/>
                    <a:pt x="181292" y="128860"/>
                    <a:pt x="174973" y="131643"/>
                  </a:cubicBezTo>
                  <a:cubicBezTo>
                    <a:pt x="168729" y="134351"/>
                    <a:pt x="163614" y="135555"/>
                    <a:pt x="160981" y="157069"/>
                  </a:cubicBezTo>
                  <a:cubicBezTo>
                    <a:pt x="154286" y="170760"/>
                    <a:pt x="148118" y="185655"/>
                    <a:pt x="141874" y="201076"/>
                  </a:cubicBezTo>
                  <a:cubicBezTo>
                    <a:pt x="136006" y="216647"/>
                    <a:pt x="130891" y="233122"/>
                    <a:pt x="125625" y="249671"/>
                  </a:cubicBezTo>
                  <a:cubicBezTo>
                    <a:pt x="120886" y="266446"/>
                    <a:pt x="116749" y="283522"/>
                    <a:pt x="112536" y="300373"/>
                  </a:cubicBezTo>
                  <a:cubicBezTo>
                    <a:pt x="109076" y="317448"/>
                    <a:pt x="105616" y="334374"/>
                    <a:pt x="102531" y="350773"/>
                  </a:cubicBezTo>
                  <a:cubicBezTo>
                    <a:pt x="97266" y="368977"/>
                    <a:pt x="93128" y="383270"/>
                    <a:pt x="88690" y="399669"/>
                  </a:cubicBezTo>
                  <a:cubicBezTo>
                    <a:pt x="79738" y="417498"/>
                    <a:pt x="70335" y="435702"/>
                    <a:pt x="62361" y="452326"/>
                  </a:cubicBezTo>
                  <a:cubicBezTo>
                    <a:pt x="60932" y="461504"/>
                    <a:pt x="60631" y="470907"/>
                    <a:pt x="61158" y="480160"/>
                  </a:cubicBezTo>
                  <a:cubicBezTo>
                    <a:pt x="61609" y="489412"/>
                    <a:pt x="62888" y="498515"/>
                    <a:pt x="65145" y="507165"/>
                  </a:cubicBezTo>
                  <a:cubicBezTo>
                    <a:pt x="69432" y="524467"/>
                    <a:pt x="75149" y="539738"/>
                    <a:pt x="80265" y="550946"/>
                  </a:cubicBezTo>
                  <a:cubicBezTo>
                    <a:pt x="79287" y="563659"/>
                    <a:pt x="78158" y="578479"/>
                    <a:pt x="77256" y="591267"/>
                  </a:cubicBezTo>
                  <a:cubicBezTo>
                    <a:pt x="76729" y="597661"/>
                    <a:pt x="76804" y="604055"/>
                    <a:pt x="76503" y="610449"/>
                  </a:cubicBezTo>
                  <a:cubicBezTo>
                    <a:pt x="77707" y="617972"/>
                    <a:pt x="79287" y="625268"/>
                    <a:pt x="80867" y="633167"/>
                  </a:cubicBezTo>
                  <a:cubicBezTo>
                    <a:pt x="81619" y="637079"/>
                    <a:pt x="82371" y="641141"/>
                    <a:pt x="83199" y="645428"/>
                  </a:cubicBezTo>
                  <a:cubicBezTo>
                    <a:pt x="84101" y="649716"/>
                    <a:pt x="84929" y="654155"/>
                    <a:pt x="85681" y="658969"/>
                  </a:cubicBezTo>
                  <a:cubicBezTo>
                    <a:pt x="87185" y="668522"/>
                    <a:pt x="88239" y="679355"/>
                    <a:pt x="88615" y="692143"/>
                  </a:cubicBezTo>
                  <a:cubicBezTo>
                    <a:pt x="89442" y="704931"/>
                    <a:pt x="89668" y="719676"/>
                    <a:pt x="89066" y="737353"/>
                  </a:cubicBezTo>
                  <a:cubicBezTo>
                    <a:pt x="94858" y="755332"/>
                    <a:pt x="99974" y="773010"/>
                    <a:pt x="105390" y="790462"/>
                  </a:cubicBezTo>
                  <a:cubicBezTo>
                    <a:pt x="118404" y="825442"/>
                    <a:pt x="127957" y="861549"/>
                    <a:pt x="139993" y="895777"/>
                  </a:cubicBezTo>
                  <a:cubicBezTo>
                    <a:pt x="143002" y="904352"/>
                    <a:pt x="146011" y="912778"/>
                    <a:pt x="148945" y="921127"/>
                  </a:cubicBezTo>
                  <a:cubicBezTo>
                    <a:pt x="152255" y="929327"/>
                    <a:pt x="155715" y="937376"/>
                    <a:pt x="159251" y="945199"/>
                  </a:cubicBezTo>
                  <a:cubicBezTo>
                    <a:pt x="162862" y="953023"/>
                    <a:pt x="166247" y="960771"/>
                    <a:pt x="170459" y="967992"/>
                  </a:cubicBezTo>
                  <a:cubicBezTo>
                    <a:pt x="174597" y="975214"/>
                    <a:pt x="178809" y="982135"/>
                    <a:pt x="183323" y="988754"/>
                  </a:cubicBezTo>
                  <a:cubicBezTo>
                    <a:pt x="213714" y="1039456"/>
                    <a:pt x="246587" y="1085268"/>
                    <a:pt x="284952" y="1129049"/>
                  </a:cubicBezTo>
                  <a:cubicBezTo>
                    <a:pt x="282394" y="1147855"/>
                    <a:pt x="281115" y="1169144"/>
                    <a:pt x="281265" y="1190131"/>
                  </a:cubicBezTo>
                  <a:cubicBezTo>
                    <a:pt x="241246" y="1152368"/>
                    <a:pt x="202731" y="1114831"/>
                    <a:pt x="173318" y="1067364"/>
                  </a:cubicBezTo>
                  <a:cubicBezTo>
                    <a:pt x="151954" y="1030504"/>
                    <a:pt x="133298" y="999963"/>
                    <a:pt x="117275" y="967315"/>
                  </a:cubicBezTo>
                  <a:cubicBezTo>
                    <a:pt x="113289" y="959191"/>
                    <a:pt x="109302" y="950917"/>
                    <a:pt x="105465" y="942491"/>
                  </a:cubicBezTo>
                  <a:cubicBezTo>
                    <a:pt x="101629" y="934066"/>
                    <a:pt x="98319" y="925189"/>
                    <a:pt x="94858" y="916163"/>
                  </a:cubicBezTo>
                  <a:cubicBezTo>
                    <a:pt x="91548" y="907060"/>
                    <a:pt x="87938" y="897808"/>
                    <a:pt x="85079" y="887878"/>
                  </a:cubicBezTo>
                  <a:cubicBezTo>
                    <a:pt x="82221" y="877948"/>
                    <a:pt x="79437" y="867567"/>
                    <a:pt x="76804" y="856660"/>
                  </a:cubicBezTo>
                  <a:cubicBezTo>
                    <a:pt x="63790" y="853876"/>
                    <a:pt x="62813" y="831535"/>
                    <a:pt x="61459" y="810246"/>
                  </a:cubicBezTo>
                  <a:cubicBezTo>
                    <a:pt x="60631" y="799639"/>
                    <a:pt x="60105" y="789108"/>
                    <a:pt x="57773" y="781059"/>
                  </a:cubicBezTo>
                  <a:cubicBezTo>
                    <a:pt x="55365" y="773010"/>
                    <a:pt x="51078" y="767443"/>
                    <a:pt x="43104" y="766616"/>
                  </a:cubicBezTo>
                  <a:cubicBezTo>
                    <a:pt x="42878" y="760598"/>
                    <a:pt x="42652" y="753978"/>
                    <a:pt x="42728" y="746907"/>
                  </a:cubicBezTo>
                  <a:cubicBezTo>
                    <a:pt x="42878" y="739911"/>
                    <a:pt x="43029" y="732539"/>
                    <a:pt x="42803" y="725092"/>
                  </a:cubicBezTo>
                  <a:cubicBezTo>
                    <a:pt x="42577" y="717644"/>
                    <a:pt x="42126" y="710122"/>
                    <a:pt x="40997" y="702825"/>
                  </a:cubicBezTo>
                  <a:cubicBezTo>
                    <a:pt x="39869" y="695453"/>
                    <a:pt x="38665" y="688156"/>
                    <a:pt x="36183" y="681311"/>
                  </a:cubicBezTo>
                  <a:cubicBezTo>
                    <a:pt x="27006" y="688307"/>
                    <a:pt x="20912" y="675669"/>
                    <a:pt x="18204" y="658593"/>
                  </a:cubicBezTo>
                  <a:cubicBezTo>
                    <a:pt x="16700" y="650093"/>
                    <a:pt x="16775" y="640464"/>
                    <a:pt x="17377" y="631888"/>
                  </a:cubicBezTo>
                  <a:cubicBezTo>
                    <a:pt x="18054" y="623237"/>
                    <a:pt x="19558" y="615564"/>
                    <a:pt x="21815" y="610825"/>
                  </a:cubicBezTo>
                  <a:cubicBezTo>
                    <a:pt x="26404" y="617294"/>
                    <a:pt x="28435" y="609020"/>
                    <a:pt x="31444" y="603529"/>
                  </a:cubicBezTo>
                  <a:cubicBezTo>
                    <a:pt x="30842" y="591868"/>
                    <a:pt x="33851" y="579381"/>
                    <a:pt x="28736" y="570129"/>
                  </a:cubicBezTo>
                  <a:cubicBezTo>
                    <a:pt x="20386" y="574417"/>
                    <a:pt x="17377" y="566142"/>
                    <a:pt x="15647" y="555309"/>
                  </a:cubicBezTo>
                  <a:cubicBezTo>
                    <a:pt x="13616" y="544477"/>
                    <a:pt x="13917" y="531312"/>
                    <a:pt x="10155" y="525821"/>
                  </a:cubicBezTo>
                  <a:cubicBezTo>
                    <a:pt x="13164" y="512958"/>
                    <a:pt x="13315" y="500546"/>
                    <a:pt x="12337" y="489939"/>
                  </a:cubicBezTo>
                  <a:cubicBezTo>
                    <a:pt x="11509" y="479332"/>
                    <a:pt x="8952" y="470456"/>
                    <a:pt x="5642" y="464814"/>
                  </a:cubicBezTo>
                  <a:cubicBezTo>
                    <a:pt x="5717" y="456163"/>
                    <a:pt x="6545" y="447287"/>
                    <a:pt x="7974" y="438485"/>
                  </a:cubicBezTo>
                  <a:cubicBezTo>
                    <a:pt x="9704" y="429684"/>
                    <a:pt x="11961" y="420883"/>
                    <a:pt x="14518" y="412232"/>
                  </a:cubicBezTo>
                  <a:cubicBezTo>
                    <a:pt x="17076" y="403581"/>
                    <a:pt x="19935" y="395005"/>
                    <a:pt x="22718" y="386730"/>
                  </a:cubicBezTo>
                  <a:cubicBezTo>
                    <a:pt x="25877" y="378531"/>
                    <a:pt x="28886" y="370482"/>
                    <a:pt x="31895" y="362734"/>
                  </a:cubicBezTo>
                  <a:cubicBezTo>
                    <a:pt x="42878" y="331741"/>
                    <a:pt x="51679" y="306240"/>
                    <a:pt x="37086" y="288412"/>
                  </a:cubicBezTo>
                  <a:cubicBezTo>
                    <a:pt x="38365" y="282544"/>
                    <a:pt x="40320" y="276526"/>
                    <a:pt x="42728" y="270283"/>
                  </a:cubicBezTo>
                  <a:cubicBezTo>
                    <a:pt x="45060" y="264039"/>
                    <a:pt x="47692" y="257645"/>
                    <a:pt x="50476" y="251175"/>
                  </a:cubicBezTo>
                  <a:cubicBezTo>
                    <a:pt x="53334" y="244781"/>
                    <a:pt x="56193" y="238312"/>
                    <a:pt x="58976" y="231843"/>
                  </a:cubicBezTo>
                  <a:cubicBezTo>
                    <a:pt x="61985" y="225524"/>
                    <a:pt x="64994" y="219280"/>
                    <a:pt x="67853" y="213262"/>
                  </a:cubicBezTo>
                  <a:cubicBezTo>
                    <a:pt x="73495" y="201226"/>
                    <a:pt x="78083" y="189867"/>
                    <a:pt x="80490" y="180163"/>
                  </a:cubicBezTo>
                  <a:cubicBezTo>
                    <a:pt x="83123" y="170534"/>
                    <a:pt x="83274" y="162335"/>
                    <a:pt x="79362" y="156392"/>
                  </a:cubicBezTo>
                  <a:cubicBezTo>
                    <a:pt x="66198" y="159401"/>
                    <a:pt x="69508" y="146086"/>
                    <a:pt x="73043" y="132772"/>
                  </a:cubicBezTo>
                  <a:cubicBezTo>
                    <a:pt x="74773" y="126077"/>
                    <a:pt x="76654" y="119532"/>
                    <a:pt x="76654" y="115019"/>
                  </a:cubicBezTo>
                  <a:cubicBezTo>
                    <a:pt x="76579" y="110505"/>
                    <a:pt x="74322" y="107947"/>
                    <a:pt x="67777" y="109452"/>
                  </a:cubicBezTo>
                  <a:cubicBezTo>
                    <a:pt x="72065" y="99673"/>
                    <a:pt x="76278" y="90871"/>
                    <a:pt x="80340" y="82898"/>
                  </a:cubicBezTo>
                  <a:cubicBezTo>
                    <a:pt x="84402" y="74924"/>
                    <a:pt x="88239" y="67702"/>
                    <a:pt x="92301" y="61534"/>
                  </a:cubicBezTo>
                  <a:cubicBezTo>
                    <a:pt x="100275" y="49046"/>
                    <a:pt x="107647" y="39493"/>
                    <a:pt x="114492" y="32347"/>
                  </a:cubicBezTo>
                  <a:cubicBezTo>
                    <a:pt x="121262" y="25125"/>
                    <a:pt x="128032" y="20461"/>
                    <a:pt x="134126" y="17302"/>
                  </a:cubicBezTo>
                  <a:cubicBezTo>
                    <a:pt x="140294" y="14142"/>
                    <a:pt x="146162" y="12562"/>
                    <a:pt x="151879" y="11885"/>
                  </a:cubicBezTo>
                  <a:cubicBezTo>
                    <a:pt x="174822" y="9403"/>
                    <a:pt x="195434" y="20010"/>
                    <a:pt x="229962" y="5642"/>
                  </a:cubicBezTo>
                  <a:cubicBezTo>
                    <a:pt x="226727" y="13014"/>
                    <a:pt x="223568" y="20461"/>
                    <a:pt x="220559" y="27984"/>
                  </a:cubicBezTo>
                  <a:cubicBezTo>
                    <a:pt x="217776" y="35581"/>
                    <a:pt x="214992" y="43254"/>
                    <a:pt x="212209" y="50927"/>
                  </a:cubicBezTo>
                  <a:lnTo>
                    <a:pt x="204235" y="73871"/>
                  </a:lnTo>
                  <a:lnTo>
                    <a:pt x="197465" y="96965"/>
                  </a:lnTo>
                  <a:close/>
                </a:path>
              </a:pathLst>
            </a:custGeom>
            <a:solidFill>
              <a:srgbClr val="E4AB6D"/>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05F21A31-9A52-4F5E-A53A-4A269E9B4B93}"/>
                </a:ext>
              </a:extLst>
            </p:cNvPr>
            <p:cNvSpPr/>
            <p:nvPr/>
          </p:nvSpPr>
          <p:spPr>
            <a:xfrm>
              <a:off x="3231453" y="6913699"/>
              <a:ext cx="180560" cy="105327"/>
            </a:xfrm>
            <a:custGeom>
              <a:avLst/>
              <a:gdLst>
                <a:gd name="connsiteX0" fmla="*/ 46501 w 180539"/>
                <a:gd name="connsiteY0" fmla="*/ 25651 h 105314"/>
                <a:gd name="connsiteX1" fmla="*/ 59967 w 180539"/>
                <a:gd name="connsiteY1" fmla="*/ 21665 h 105314"/>
                <a:gd name="connsiteX2" fmla="*/ 79751 w 180539"/>
                <a:gd name="connsiteY2" fmla="*/ 29037 h 105314"/>
                <a:gd name="connsiteX3" fmla="*/ 110367 w 180539"/>
                <a:gd name="connsiteY3" fmla="*/ 24523 h 105314"/>
                <a:gd name="connsiteX4" fmla="*/ 142187 w 180539"/>
                <a:gd name="connsiteY4" fmla="*/ 50927 h 105314"/>
                <a:gd name="connsiteX5" fmla="*/ 158887 w 180539"/>
                <a:gd name="connsiteY5" fmla="*/ 63640 h 105314"/>
                <a:gd name="connsiteX6" fmla="*/ 176189 w 180539"/>
                <a:gd name="connsiteY6" fmla="*/ 75149 h 105314"/>
                <a:gd name="connsiteX7" fmla="*/ 163476 w 180539"/>
                <a:gd name="connsiteY7" fmla="*/ 88314 h 105314"/>
                <a:gd name="connsiteX8" fmla="*/ 141134 w 180539"/>
                <a:gd name="connsiteY8" fmla="*/ 101253 h 105314"/>
                <a:gd name="connsiteX9" fmla="*/ 99008 w 180539"/>
                <a:gd name="connsiteY9" fmla="*/ 89818 h 105314"/>
                <a:gd name="connsiteX10" fmla="*/ 78397 w 180539"/>
                <a:gd name="connsiteY10" fmla="*/ 82973 h 105314"/>
                <a:gd name="connsiteX11" fmla="*/ 57710 w 180539"/>
                <a:gd name="connsiteY11" fmla="*/ 75375 h 105314"/>
                <a:gd name="connsiteX12" fmla="*/ 52294 w 180539"/>
                <a:gd name="connsiteY12" fmla="*/ 71012 h 105314"/>
                <a:gd name="connsiteX13" fmla="*/ 7384 w 180539"/>
                <a:gd name="connsiteY13" fmla="*/ 32196 h 105314"/>
                <a:gd name="connsiteX14" fmla="*/ 5654 w 180539"/>
                <a:gd name="connsiteY14" fmla="*/ 5642 h 105314"/>
                <a:gd name="connsiteX15" fmla="*/ 15885 w 180539"/>
                <a:gd name="connsiteY15" fmla="*/ 10908 h 105314"/>
                <a:gd name="connsiteX16" fmla="*/ 26266 w 180539"/>
                <a:gd name="connsiteY16" fmla="*/ 15797 h 105314"/>
                <a:gd name="connsiteX17" fmla="*/ 46501 w 180539"/>
                <a:gd name="connsiteY17" fmla="*/ 25651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0539" h="105314">
                  <a:moveTo>
                    <a:pt x="46501" y="25651"/>
                  </a:moveTo>
                  <a:cubicBezTo>
                    <a:pt x="47931" y="18581"/>
                    <a:pt x="53347" y="19408"/>
                    <a:pt x="59967" y="21665"/>
                  </a:cubicBezTo>
                  <a:cubicBezTo>
                    <a:pt x="66587" y="23997"/>
                    <a:pt x="74335" y="28209"/>
                    <a:pt x="79751" y="29037"/>
                  </a:cubicBezTo>
                  <a:cubicBezTo>
                    <a:pt x="89304" y="27607"/>
                    <a:pt x="98406" y="26253"/>
                    <a:pt x="110367" y="24523"/>
                  </a:cubicBezTo>
                  <a:cubicBezTo>
                    <a:pt x="120523" y="33325"/>
                    <a:pt x="130904" y="42652"/>
                    <a:pt x="142187" y="50927"/>
                  </a:cubicBezTo>
                  <a:cubicBezTo>
                    <a:pt x="147754" y="55140"/>
                    <a:pt x="153321" y="59428"/>
                    <a:pt x="158887" y="63640"/>
                  </a:cubicBezTo>
                  <a:cubicBezTo>
                    <a:pt x="164679" y="67552"/>
                    <a:pt x="170472" y="71388"/>
                    <a:pt x="176189" y="75149"/>
                  </a:cubicBezTo>
                  <a:cubicBezTo>
                    <a:pt x="171525" y="79964"/>
                    <a:pt x="167538" y="84101"/>
                    <a:pt x="163476" y="88314"/>
                  </a:cubicBezTo>
                  <a:cubicBezTo>
                    <a:pt x="155953" y="93655"/>
                    <a:pt x="148205" y="96739"/>
                    <a:pt x="141134" y="101253"/>
                  </a:cubicBezTo>
                  <a:cubicBezTo>
                    <a:pt x="126992" y="97416"/>
                    <a:pt x="112925" y="93880"/>
                    <a:pt x="99008" y="89818"/>
                  </a:cubicBezTo>
                  <a:cubicBezTo>
                    <a:pt x="92163" y="87562"/>
                    <a:pt x="85317" y="85305"/>
                    <a:pt x="78397" y="82973"/>
                  </a:cubicBezTo>
                  <a:cubicBezTo>
                    <a:pt x="71551" y="80566"/>
                    <a:pt x="64480" y="78309"/>
                    <a:pt x="57710" y="75375"/>
                  </a:cubicBezTo>
                  <a:cubicBezTo>
                    <a:pt x="56356" y="74322"/>
                    <a:pt x="53648" y="72065"/>
                    <a:pt x="52294" y="71012"/>
                  </a:cubicBezTo>
                  <a:cubicBezTo>
                    <a:pt x="30253" y="62136"/>
                    <a:pt x="10619" y="44006"/>
                    <a:pt x="7384" y="32196"/>
                  </a:cubicBezTo>
                  <a:cubicBezTo>
                    <a:pt x="5805" y="23319"/>
                    <a:pt x="5579" y="13465"/>
                    <a:pt x="5654" y="5642"/>
                  </a:cubicBezTo>
                  <a:lnTo>
                    <a:pt x="15885" y="10908"/>
                  </a:lnTo>
                  <a:cubicBezTo>
                    <a:pt x="19345" y="12638"/>
                    <a:pt x="22881" y="14142"/>
                    <a:pt x="26266" y="15797"/>
                  </a:cubicBezTo>
                  <a:cubicBezTo>
                    <a:pt x="33187" y="18957"/>
                    <a:pt x="39957" y="22267"/>
                    <a:pt x="46501" y="25651"/>
                  </a:cubicBezTo>
                  <a:close/>
                </a:path>
              </a:pathLst>
            </a:custGeom>
            <a:solidFill>
              <a:srgbClr val="E4AB6D"/>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F83F57E6-952A-4D41-B540-52B592047D74}"/>
                </a:ext>
              </a:extLst>
            </p:cNvPr>
            <p:cNvSpPr/>
            <p:nvPr/>
          </p:nvSpPr>
          <p:spPr>
            <a:xfrm>
              <a:off x="3204457" y="7105770"/>
              <a:ext cx="173037" cy="82757"/>
            </a:xfrm>
            <a:custGeom>
              <a:avLst/>
              <a:gdLst>
                <a:gd name="connsiteX0" fmla="*/ 5642 w 173016"/>
                <a:gd name="connsiteY0" fmla="*/ 5642 h 82747"/>
                <a:gd name="connsiteX1" fmla="*/ 41524 w 173016"/>
                <a:gd name="connsiteY1" fmla="*/ 18129 h 82747"/>
                <a:gd name="connsiteX2" fmla="*/ 62512 w 173016"/>
                <a:gd name="connsiteY2" fmla="*/ 25576 h 82747"/>
                <a:gd name="connsiteX3" fmla="*/ 85455 w 173016"/>
                <a:gd name="connsiteY3" fmla="*/ 28284 h 82747"/>
                <a:gd name="connsiteX4" fmla="*/ 144356 w 173016"/>
                <a:gd name="connsiteY4" fmla="*/ 37386 h 82747"/>
                <a:gd name="connsiteX5" fmla="*/ 167826 w 173016"/>
                <a:gd name="connsiteY5" fmla="*/ 64919 h 82747"/>
                <a:gd name="connsiteX6" fmla="*/ 150901 w 173016"/>
                <a:gd name="connsiteY6" fmla="*/ 81619 h 82747"/>
                <a:gd name="connsiteX7" fmla="*/ 111333 w 173016"/>
                <a:gd name="connsiteY7" fmla="*/ 67552 h 82747"/>
                <a:gd name="connsiteX8" fmla="*/ 91172 w 173016"/>
                <a:gd name="connsiteY8" fmla="*/ 62211 h 82747"/>
                <a:gd name="connsiteX9" fmla="*/ 71539 w 173016"/>
                <a:gd name="connsiteY9" fmla="*/ 56343 h 82747"/>
                <a:gd name="connsiteX10" fmla="*/ 6545 w 173016"/>
                <a:gd name="connsiteY10" fmla="*/ 17000 h 82747"/>
                <a:gd name="connsiteX11" fmla="*/ 5642 w 173016"/>
                <a:gd name="connsiteY11" fmla="*/ 5642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016" h="82747">
                  <a:moveTo>
                    <a:pt x="5642" y="5642"/>
                  </a:moveTo>
                  <a:cubicBezTo>
                    <a:pt x="16098" y="6996"/>
                    <a:pt x="28284" y="12412"/>
                    <a:pt x="41524" y="18129"/>
                  </a:cubicBezTo>
                  <a:cubicBezTo>
                    <a:pt x="48219" y="20837"/>
                    <a:pt x="55064" y="23846"/>
                    <a:pt x="62512" y="25576"/>
                  </a:cubicBezTo>
                  <a:cubicBezTo>
                    <a:pt x="69884" y="27381"/>
                    <a:pt x="77557" y="28510"/>
                    <a:pt x="85455" y="28284"/>
                  </a:cubicBezTo>
                  <a:cubicBezTo>
                    <a:pt x="105014" y="32347"/>
                    <a:pt x="124873" y="34829"/>
                    <a:pt x="144356" y="37386"/>
                  </a:cubicBezTo>
                  <a:cubicBezTo>
                    <a:pt x="150976" y="46940"/>
                    <a:pt x="159928" y="56493"/>
                    <a:pt x="167826" y="64919"/>
                  </a:cubicBezTo>
                  <a:cubicBezTo>
                    <a:pt x="161583" y="71238"/>
                    <a:pt x="156618" y="76127"/>
                    <a:pt x="150901" y="81619"/>
                  </a:cubicBezTo>
                  <a:cubicBezTo>
                    <a:pt x="137962" y="75977"/>
                    <a:pt x="124723" y="71313"/>
                    <a:pt x="111333" y="67552"/>
                  </a:cubicBezTo>
                  <a:cubicBezTo>
                    <a:pt x="104637" y="65671"/>
                    <a:pt x="97867" y="63941"/>
                    <a:pt x="91172" y="62211"/>
                  </a:cubicBezTo>
                  <a:cubicBezTo>
                    <a:pt x="84553" y="60330"/>
                    <a:pt x="78008" y="58374"/>
                    <a:pt x="71539" y="56343"/>
                  </a:cubicBezTo>
                  <a:cubicBezTo>
                    <a:pt x="45511" y="48670"/>
                    <a:pt x="21890" y="37462"/>
                    <a:pt x="6545" y="17000"/>
                  </a:cubicBezTo>
                  <a:cubicBezTo>
                    <a:pt x="7297" y="14067"/>
                    <a:pt x="6469" y="9854"/>
                    <a:pt x="5642" y="5642"/>
                  </a:cubicBezTo>
                  <a:close/>
                </a:path>
              </a:pathLst>
            </a:custGeom>
            <a:solidFill>
              <a:srgbClr val="E4AB6D"/>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0A61653C-2356-41E7-BCDD-AFAAD25DD41A}"/>
                </a:ext>
              </a:extLst>
            </p:cNvPr>
            <p:cNvSpPr/>
            <p:nvPr/>
          </p:nvSpPr>
          <p:spPr>
            <a:xfrm>
              <a:off x="4366740" y="6643386"/>
              <a:ext cx="82757" cy="105327"/>
            </a:xfrm>
            <a:custGeom>
              <a:avLst/>
              <a:gdLst>
                <a:gd name="connsiteX0" fmla="*/ 5642 w 82747"/>
                <a:gd name="connsiteY0" fmla="*/ 88389 h 105314"/>
                <a:gd name="connsiteX1" fmla="*/ 18204 w 82747"/>
                <a:gd name="connsiteY1" fmla="*/ 68454 h 105314"/>
                <a:gd name="connsiteX2" fmla="*/ 29939 w 82747"/>
                <a:gd name="connsiteY2" fmla="*/ 47918 h 105314"/>
                <a:gd name="connsiteX3" fmla="*/ 41223 w 82747"/>
                <a:gd name="connsiteY3" fmla="*/ 27005 h 105314"/>
                <a:gd name="connsiteX4" fmla="*/ 51679 w 82747"/>
                <a:gd name="connsiteY4" fmla="*/ 5642 h 105314"/>
                <a:gd name="connsiteX5" fmla="*/ 82296 w 82747"/>
                <a:gd name="connsiteY5" fmla="*/ 33701 h 105314"/>
                <a:gd name="connsiteX6" fmla="*/ 74698 w 82747"/>
                <a:gd name="connsiteY6" fmla="*/ 47091 h 105314"/>
                <a:gd name="connsiteX7" fmla="*/ 46715 w 82747"/>
                <a:gd name="connsiteY7" fmla="*/ 76127 h 105314"/>
                <a:gd name="connsiteX8" fmla="*/ 17979 w 82747"/>
                <a:gd name="connsiteY8" fmla="*/ 101929 h 105314"/>
                <a:gd name="connsiteX9" fmla="*/ 5642 w 82747"/>
                <a:gd name="connsiteY9" fmla="*/ 88389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47" h="105314">
                  <a:moveTo>
                    <a:pt x="5642" y="88389"/>
                  </a:moveTo>
                  <a:cubicBezTo>
                    <a:pt x="9854" y="81769"/>
                    <a:pt x="13992" y="75149"/>
                    <a:pt x="18204" y="68454"/>
                  </a:cubicBezTo>
                  <a:cubicBezTo>
                    <a:pt x="22492" y="61835"/>
                    <a:pt x="26028" y="54763"/>
                    <a:pt x="29939" y="47918"/>
                  </a:cubicBezTo>
                  <a:cubicBezTo>
                    <a:pt x="33701" y="40998"/>
                    <a:pt x="37688" y="34077"/>
                    <a:pt x="41223" y="27005"/>
                  </a:cubicBezTo>
                  <a:lnTo>
                    <a:pt x="51679" y="5642"/>
                  </a:lnTo>
                  <a:cubicBezTo>
                    <a:pt x="62436" y="15270"/>
                    <a:pt x="72366" y="24373"/>
                    <a:pt x="82296" y="33701"/>
                  </a:cubicBezTo>
                  <a:cubicBezTo>
                    <a:pt x="79738" y="38214"/>
                    <a:pt x="77331" y="42728"/>
                    <a:pt x="74698" y="47091"/>
                  </a:cubicBezTo>
                  <a:cubicBezTo>
                    <a:pt x="65446" y="56795"/>
                    <a:pt x="56043" y="66649"/>
                    <a:pt x="46715" y="76127"/>
                  </a:cubicBezTo>
                  <a:cubicBezTo>
                    <a:pt x="37010" y="85380"/>
                    <a:pt x="27307" y="94182"/>
                    <a:pt x="17979" y="101929"/>
                  </a:cubicBezTo>
                  <a:cubicBezTo>
                    <a:pt x="14067" y="97717"/>
                    <a:pt x="9478" y="92677"/>
                    <a:pt x="5642" y="88389"/>
                  </a:cubicBezTo>
                  <a:close/>
                </a:path>
              </a:pathLst>
            </a:custGeom>
            <a:solidFill>
              <a:srgbClr val="E29A4D"/>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2E6A10A2-87F3-404A-8A61-1D0DBA7B1694}"/>
                </a:ext>
              </a:extLst>
            </p:cNvPr>
            <p:cNvSpPr/>
            <p:nvPr/>
          </p:nvSpPr>
          <p:spPr>
            <a:xfrm>
              <a:off x="4195959" y="5768419"/>
              <a:ext cx="323504" cy="993082"/>
            </a:xfrm>
            <a:custGeom>
              <a:avLst/>
              <a:gdLst>
                <a:gd name="connsiteX0" fmla="*/ 56343 w 323466"/>
                <a:gd name="connsiteY0" fmla="*/ 991463 h 992967"/>
                <a:gd name="connsiteX1" fmla="*/ 56569 w 323466"/>
                <a:gd name="connsiteY1" fmla="*/ 965510 h 992967"/>
                <a:gd name="connsiteX2" fmla="*/ 61082 w 323466"/>
                <a:gd name="connsiteY2" fmla="*/ 951067 h 992967"/>
                <a:gd name="connsiteX3" fmla="*/ 67100 w 323466"/>
                <a:gd name="connsiteY3" fmla="*/ 936022 h 992967"/>
                <a:gd name="connsiteX4" fmla="*/ 81845 w 323466"/>
                <a:gd name="connsiteY4" fmla="*/ 906609 h 992967"/>
                <a:gd name="connsiteX5" fmla="*/ 95536 w 323466"/>
                <a:gd name="connsiteY5" fmla="*/ 881560 h 992967"/>
                <a:gd name="connsiteX6" fmla="*/ 117050 w 323466"/>
                <a:gd name="connsiteY6" fmla="*/ 855607 h 992967"/>
                <a:gd name="connsiteX7" fmla="*/ 138715 w 323466"/>
                <a:gd name="connsiteY7" fmla="*/ 827924 h 992967"/>
                <a:gd name="connsiteX8" fmla="*/ 144356 w 323466"/>
                <a:gd name="connsiteY8" fmla="*/ 802047 h 992967"/>
                <a:gd name="connsiteX9" fmla="*/ 148945 w 323466"/>
                <a:gd name="connsiteY9" fmla="*/ 776094 h 992967"/>
                <a:gd name="connsiteX10" fmla="*/ 157145 w 323466"/>
                <a:gd name="connsiteY10" fmla="*/ 762855 h 992967"/>
                <a:gd name="connsiteX11" fmla="*/ 166773 w 323466"/>
                <a:gd name="connsiteY11" fmla="*/ 750066 h 992967"/>
                <a:gd name="connsiteX12" fmla="*/ 188889 w 323466"/>
                <a:gd name="connsiteY12" fmla="*/ 727424 h 992967"/>
                <a:gd name="connsiteX13" fmla="*/ 182420 w 323466"/>
                <a:gd name="connsiteY13" fmla="*/ 699891 h 992967"/>
                <a:gd name="connsiteX14" fmla="*/ 181893 w 323466"/>
                <a:gd name="connsiteY14" fmla="*/ 666792 h 992967"/>
                <a:gd name="connsiteX15" fmla="*/ 191598 w 323466"/>
                <a:gd name="connsiteY15" fmla="*/ 663633 h 992967"/>
                <a:gd name="connsiteX16" fmla="*/ 203258 w 323466"/>
                <a:gd name="connsiteY16" fmla="*/ 567345 h 992967"/>
                <a:gd name="connsiteX17" fmla="*/ 210629 w 323466"/>
                <a:gd name="connsiteY17" fmla="*/ 459699 h 992967"/>
                <a:gd name="connsiteX18" fmla="*/ 200474 w 323466"/>
                <a:gd name="connsiteY18" fmla="*/ 440667 h 992967"/>
                <a:gd name="connsiteX19" fmla="*/ 195509 w 323466"/>
                <a:gd name="connsiteY19" fmla="*/ 431339 h 992967"/>
                <a:gd name="connsiteX20" fmla="*/ 189867 w 323466"/>
                <a:gd name="connsiteY20" fmla="*/ 422162 h 992967"/>
                <a:gd name="connsiteX21" fmla="*/ 183022 w 323466"/>
                <a:gd name="connsiteY21" fmla="*/ 321812 h 992967"/>
                <a:gd name="connsiteX22" fmla="*/ 148720 w 323466"/>
                <a:gd name="connsiteY22" fmla="*/ 222741 h 992967"/>
                <a:gd name="connsiteX23" fmla="*/ 124572 w 323466"/>
                <a:gd name="connsiteY23" fmla="*/ 176101 h 992967"/>
                <a:gd name="connsiteX24" fmla="*/ 97266 w 323466"/>
                <a:gd name="connsiteY24" fmla="*/ 132396 h 992967"/>
                <a:gd name="connsiteX25" fmla="*/ 68981 w 323466"/>
                <a:gd name="connsiteY25" fmla="*/ 91173 h 992967"/>
                <a:gd name="connsiteX26" fmla="*/ 40546 w 323466"/>
                <a:gd name="connsiteY26" fmla="*/ 52657 h 992967"/>
                <a:gd name="connsiteX27" fmla="*/ 24749 w 323466"/>
                <a:gd name="connsiteY27" fmla="*/ 39267 h 992967"/>
                <a:gd name="connsiteX28" fmla="*/ 5642 w 323466"/>
                <a:gd name="connsiteY28" fmla="*/ 5642 h 992967"/>
                <a:gd name="connsiteX29" fmla="*/ 86208 w 323466"/>
                <a:gd name="connsiteY29" fmla="*/ 73419 h 992967"/>
                <a:gd name="connsiteX30" fmla="*/ 157145 w 323466"/>
                <a:gd name="connsiteY30" fmla="*/ 174747 h 992967"/>
                <a:gd name="connsiteX31" fmla="*/ 169406 w 323466"/>
                <a:gd name="connsiteY31" fmla="*/ 191071 h 992967"/>
                <a:gd name="connsiteX32" fmla="*/ 181668 w 323466"/>
                <a:gd name="connsiteY32" fmla="*/ 207846 h 992967"/>
                <a:gd name="connsiteX33" fmla="*/ 187235 w 323466"/>
                <a:gd name="connsiteY33" fmla="*/ 198970 h 992967"/>
                <a:gd name="connsiteX34" fmla="*/ 211457 w 323466"/>
                <a:gd name="connsiteY34" fmla="*/ 211156 h 992967"/>
                <a:gd name="connsiteX35" fmla="*/ 214917 w 323466"/>
                <a:gd name="connsiteY35" fmla="*/ 194381 h 992967"/>
                <a:gd name="connsiteX36" fmla="*/ 203859 w 323466"/>
                <a:gd name="connsiteY36" fmla="*/ 174371 h 992967"/>
                <a:gd name="connsiteX37" fmla="*/ 197465 w 323466"/>
                <a:gd name="connsiteY37" fmla="*/ 156091 h 992967"/>
                <a:gd name="connsiteX38" fmla="*/ 193930 w 323466"/>
                <a:gd name="connsiteY38" fmla="*/ 143303 h 992967"/>
                <a:gd name="connsiteX39" fmla="*/ 189792 w 323466"/>
                <a:gd name="connsiteY39" fmla="*/ 127581 h 992967"/>
                <a:gd name="connsiteX40" fmla="*/ 168428 w 323466"/>
                <a:gd name="connsiteY40" fmla="*/ 105540 h 992967"/>
                <a:gd name="connsiteX41" fmla="*/ 150675 w 323466"/>
                <a:gd name="connsiteY41" fmla="*/ 78159 h 992967"/>
                <a:gd name="connsiteX42" fmla="*/ 132019 w 323466"/>
                <a:gd name="connsiteY42" fmla="*/ 53034 h 992967"/>
                <a:gd name="connsiteX43" fmla="*/ 108850 w 323466"/>
                <a:gd name="connsiteY43" fmla="*/ 38590 h 992967"/>
                <a:gd name="connsiteX44" fmla="*/ 120661 w 323466"/>
                <a:gd name="connsiteY44" fmla="*/ 8500 h 992967"/>
                <a:gd name="connsiteX45" fmla="*/ 133524 w 323466"/>
                <a:gd name="connsiteY45" fmla="*/ 19558 h 992967"/>
                <a:gd name="connsiteX46" fmla="*/ 141724 w 323466"/>
                <a:gd name="connsiteY46" fmla="*/ 28435 h 992967"/>
                <a:gd name="connsiteX47" fmla="*/ 149396 w 323466"/>
                <a:gd name="connsiteY47" fmla="*/ 37612 h 992967"/>
                <a:gd name="connsiteX48" fmla="*/ 164366 w 323466"/>
                <a:gd name="connsiteY48" fmla="*/ 55892 h 992967"/>
                <a:gd name="connsiteX49" fmla="*/ 178433 w 323466"/>
                <a:gd name="connsiteY49" fmla="*/ 74773 h 992967"/>
                <a:gd name="connsiteX50" fmla="*/ 192275 w 323466"/>
                <a:gd name="connsiteY50" fmla="*/ 94182 h 992967"/>
                <a:gd name="connsiteX51" fmla="*/ 200474 w 323466"/>
                <a:gd name="connsiteY51" fmla="*/ 109527 h 992967"/>
                <a:gd name="connsiteX52" fmla="*/ 208448 w 323466"/>
                <a:gd name="connsiteY52" fmla="*/ 121864 h 992967"/>
                <a:gd name="connsiteX53" fmla="*/ 215745 w 323466"/>
                <a:gd name="connsiteY53" fmla="*/ 134577 h 992967"/>
                <a:gd name="connsiteX54" fmla="*/ 230188 w 323466"/>
                <a:gd name="connsiteY54" fmla="*/ 160078 h 992967"/>
                <a:gd name="connsiteX55" fmla="*/ 236807 w 323466"/>
                <a:gd name="connsiteY55" fmla="*/ 176026 h 992967"/>
                <a:gd name="connsiteX56" fmla="*/ 254561 w 323466"/>
                <a:gd name="connsiteY56" fmla="*/ 222816 h 992967"/>
                <a:gd name="connsiteX57" fmla="*/ 259300 w 323466"/>
                <a:gd name="connsiteY57" fmla="*/ 237485 h 992967"/>
                <a:gd name="connsiteX58" fmla="*/ 268703 w 323466"/>
                <a:gd name="connsiteY58" fmla="*/ 261180 h 992967"/>
                <a:gd name="connsiteX59" fmla="*/ 277805 w 323466"/>
                <a:gd name="connsiteY59" fmla="*/ 285252 h 992967"/>
                <a:gd name="connsiteX60" fmla="*/ 283673 w 323466"/>
                <a:gd name="connsiteY60" fmla="*/ 301050 h 992967"/>
                <a:gd name="connsiteX61" fmla="*/ 288863 w 323466"/>
                <a:gd name="connsiteY61" fmla="*/ 317073 h 992967"/>
                <a:gd name="connsiteX62" fmla="*/ 291797 w 323466"/>
                <a:gd name="connsiteY62" fmla="*/ 335578 h 992967"/>
                <a:gd name="connsiteX63" fmla="*/ 293603 w 323466"/>
                <a:gd name="connsiteY63" fmla="*/ 353707 h 992967"/>
                <a:gd name="connsiteX64" fmla="*/ 295257 w 323466"/>
                <a:gd name="connsiteY64" fmla="*/ 371460 h 992967"/>
                <a:gd name="connsiteX65" fmla="*/ 296386 w 323466"/>
                <a:gd name="connsiteY65" fmla="*/ 389063 h 992967"/>
                <a:gd name="connsiteX66" fmla="*/ 298116 w 323466"/>
                <a:gd name="connsiteY66" fmla="*/ 405913 h 992967"/>
                <a:gd name="connsiteX67" fmla="*/ 305789 w 323466"/>
                <a:gd name="connsiteY67" fmla="*/ 427427 h 992967"/>
                <a:gd name="connsiteX68" fmla="*/ 314139 w 323466"/>
                <a:gd name="connsiteY68" fmla="*/ 449844 h 992967"/>
                <a:gd name="connsiteX69" fmla="*/ 318051 w 323466"/>
                <a:gd name="connsiteY69" fmla="*/ 479558 h 992967"/>
                <a:gd name="connsiteX70" fmla="*/ 317975 w 323466"/>
                <a:gd name="connsiteY70" fmla="*/ 488811 h 992967"/>
                <a:gd name="connsiteX71" fmla="*/ 316847 w 323466"/>
                <a:gd name="connsiteY71" fmla="*/ 498966 h 992967"/>
                <a:gd name="connsiteX72" fmla="*/ 312559 w 323466"/>
                <a:gd name="connsiteY72" fmla="*/ 522135 h 992967"/>
                <a:gd name="connsiteX73" fmla="*/ 289239 w 323466"/>
                <a:gd name="connsiteY73" fmla="*/ 531915 h 992967"/>
                <a:gd name="connsiteX74" fmla="*/ 285027 w 323466"/>
                <a:gd name="connsiteY74" fmla="*/ 554256 h 992967"/>
                <a:gd name="connsiteX75" fmla="*/ 282544 w 323466"/>
                <a:gd name="connsiteY75" fmla="*/ 565766 h 992967"/>
                <a:gd name="connsiteX76" fmla="*/ 279385 w 323466"/>
                <a:gd name="connsiteY76" fmla="*/ 577350 h 992967"/>
                <a:gd name="connsiteX77" fmla="*/ 295483 w 323466"/>
                <a:gd name="connsiteY77" fmla="*/ 590440 h 992967"/>
                <a:gd name="connsiteX78" fmla="*/ 301501 w 323466"/>
                <a:gd name="connsiteY78" fmla="*/ 635499 h 992967"/>
                <a:gd name="connsiteX79" fmla="*/ 302404 w 323466"/>
                <a:gd name="connsiteY79" fmla="*/ 661076 h 992967"/>
                <a:gd name="connsiteX80" fmla="*/ 297589 w 323466"/>
                <a:gd name="connsiteY80" fmla="*/ 686802 h 992967"/>
                <a:gd name="connsiteX81" fmla="*/ 274194 w 323466"/>
                <a:gd name="connsiteY81" fmla="*/ 718096 h 992967"/>
                <a:gd name="connsiteX82" fmla="*/ 242525 w 323466"/>
                <a:gd name="connsiteY82" fmla="*/ 683718 h 992967"/>
                <a:gd name="connsiteX83" fmla="*/ 217701 w 323466"/>
                <a:gd name="connsiteY83" fmla="*/ 703051 h 992967"/>
                <a:gd name="connsiteX84" fmla="*/ 205289 w 323466"/>
                <a:gd name="connsiteY84" fmla="*/ 737805 h 992967"/>
                <a:gd name="connsiteX85" fmla="*/ 153007 w 323466"/>
                <a:gd name="connsiteY85" fmla="*/ 839659 h 992967"/>
                <a:gd name="connsiteX86" fmla="*/ 113289 w 323466"/>
                <a:gd name="connsiteY86" fmla="*/ 919322 h 992967"/>
                <a:gd name="connsiteX87" fmla="*/ 110129 w 323466"/>
                <a:gd name="connsiteY87" fmla="*/ 936173 h 992967"/>
                <a:gd name="connsiteX88" fmla="*/ 106293 w 323466"/>
                <a:gd name="connsiteY88" fmla="*/ 952872 h 992967"/>
                <a:gd name="connsiteX89" fmla="*/ 97115 w 323466"/>
                <a:gd name="connsiteY89" fmla="*/ 964908 h 992967"/>
                <a:gd name="connsiteX90" fmla="*/ 76805 w 323466"/>
                <a:gd name="connsiteY90" fmla="*/ 978674 h 992967"/>
                <a:gd name="connsiteX91" fmla="*/ 56343 w 323466"/>
                <a:gd name="connsiteY91" fmla="*/ 991463 h 992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323466" h="992967">
                  <a:moveTo>
                    <a:pt x="56343" y="991463"/>
                  </a:moveTo>
                  <a:cubicBezTo>
                    <a:pt x="54237" y="983940"/>
                    <a:pt x="54313" y="974838"/>
                    <a:pt x="56569" y="965510"/>
                  </a:cubicBezTo>
                  <a:cubicBezTo>
                    <a:pt x="57622" y="960771"/>
                    <a:pt x="59202" y="955956"/>
                    <a:pt x="61082" y="951067"/>
                  </a:cubicBezTo>
                  <a:cubicBezTo>
                    <a:pt x="62963" y="946177"/>
                    <a:pt x="64844" y="940987"/>
                    <a:pt x="67100" y="936022"/>
                  </a:cubicBezTo>
                  <a:cubicBezTo>
                    <a:pt x="71614" y="925942"/>
                    <a:pt x="77105" y="916087"/>
                    <a:pt x="81845" y="906609"/>
                  </a:cubicBezTo>
                  <a:cubicBezTo>
                    <a:pt x="86734" y="897206"/>
                    <a:pt x="92000" y="888781"/>
                    <a:pt x="95536" y="881560"/>
                  </a:cubicBezTo>
                  <a:cubicBezTo>
                    <a:pt x="102306" y="873435"/>
                    <a:pt x="109979" y="864784"/>
                    <a:pt x="117050" y="855607"/>
                  </a:cubicBezTo>
                  <a:cubicBezTo>
                    <a:pt x="124046" y="846354"/>
                    <a:pt x="131719" y="837101"/>
                    <a:pt x="138715" y="827924"/>
                  </a:cubicBezTo>
                  <a:cubicBezTo>
                    <a:pt x="140595" y="819348"/>
                    <a:pt x="142476" y="810697"/>
                    <a:pt x="144356" y="802047"/>
                  </a:cubicBezTo>
                  <a:cubicBezTo>
                    <a:pt x="146162" y="793471"/>
                    <a:pt x="147366" y="784670"/>
                    <a:pt x="148945" y="776094"/>
                  </a:cubicBezTo>
                  <a:cubicBezTo>
                    <a:pt x="151277" y="771581"/>
                    <a:pt x="154286" y="767218"/>
                    <a:pt x="157145" y="762855"/>
                  </a:cubicBezTo>
                  <a:cubicBezTo>
                    <a:pt x="160079" y="758491"/>
                    <a:pt x="163313" y="754204"/>
                    <a:pt x="166773" y="750066"/>
                  </a:cubicBezTo>
                  <a:cubicBezTo>
                    <a:pt x="173694" y="741792"/>
                    <a:pt x="181593" y="734119"/>
                    <a:pt x="188889" y="727424"/>
                  </a:cubicBezTo>
                  <a:cubicBezTo>
                    <a:pt x="190620" y="717268"/>
                    <a:pt x="185956" y="708994"/>
                    <a:pt x="182420" y="699891"/>
                  </a:cubicBezTo>
                  <a:cubicBezTo>
                    <a:pt x="178584" y="690714"/>
                    <a:pt x="175800" y="680785"/>
                    <a:pt x="181893" y="666792"/>
                  </a:cubicBezTo>
                  <a:cubicBezTo>
                    <a:pt x="184978" y="663483"/>
                    <a:pt x="188513" y="660549"/>
                    <a:pt x="191598" y="663633"/>
                  </a:cubicBezTo>
                  <a:cubicBezTo>
                    <a:pt x="191447" y="634972"/>
                    <a:pt x="197992" y="602400"/>
                    <a:pt x="203258" y="567345"/>
                  </a:cubicBezTo>
                  <a:cubicBezTo>
                    <a:pt x="208373" y="532366"/>
                    <a:pt x="212585" y="494829"/>
                    <a:pt x="210629" y="459699"/>
                  </a:cubicBezTo>
                  <a:cubicBezTo>
                    <a:pt x="207094" y="453229"/>
                    <a:pt x="203784" y="446910"/>
                    <a:pt x="200474" y="440667"/>
                  </a:cubicBezTo>
                  <a:cubicBezTo>
                    <a:pt x="198819" y="437507"/>
                    <a:pt x="197240" y="434423"/>
                    <a:pt x="195509" y="431339"/>
                  </a:cubicBezTo>
                  <a:cubicBezTo>
                    <a:pt x="193629" y="428255"/>
                    <a:pt x="191748" y="425246"/>
                    <a:pt x="189867" y="422162"/>
                  </a:cubicBezTo>
                  <a:cubicBezTo>
                    <a:pt x="193403" y="389665"/>
                    <a:pt x="190168" y="355663"/>
                    <a:pt x="183022" y="321812"/>
                  </a:cubicBezTo>
                  <a:cubicBezTo>
                    <a:pt x="175951" y="287885"/>
                    <a:pt x="163614" y="254561"/>
                    <a:pt x="148720" y="222741"/>
                  </a:cubicBezTo>
                  <a:cubicBezTo>
                    <a:pt x="141573" y="206642"/>
                    <a:pt x="132847" y="191447"/>
                    <a:pt x="124572" y="176101"/>
                  </a:cubicBezTo>
                  <a:cubicBezTo>
                    <a:pt x="115545" y="161282"/>
                    <a:pt x="106895" y="146312"/>
                    <a:pt x="97266" y="132396"/>
                  </a:cubicBezTo>
                  <a:cubicBezTo>
                    <a:pt x="88239" y="117953"/>
                    <a:pt x="78083" y="104788"/>
                    <a:pt x="68981" y="91173"/>
                  </a:cubicBezTo>
                  <a:cubicBezTo>
                    <a:pt x="59052" y="78309"/>
                    <a:pt x="50100" y="64844"/>
                    <a:pt x="40546" y="52657"/>
                  </a:cubicBezTo>
                  <a:cubicBezTo>
                    <a:pt x="34302" y="51604"/>
                    <a:pt x="29714" y="47166"/>
                    <a:pt x="24749" y="39267"/>
                  </a:cubicBezTo>
                  <a:cubicBezTo>
                    <a:pt x="19483" y="31670"/>
                    <a:pt x="13917" y="20386"/>
                    <a:pt x="5642" y="5642"/>
                  </a:cubicBezTo>
                  <a:cubicBezTo>
                    <a:pt x="35130" y="15873"/>
                    <a:pt x="62136" y="41750"/>
                    <a:pt x="86208" y="73419"/>
                  </a:cubicBezTo>
                  <a:cubicBezTo>
                    <a:pt x="110430" y="105164"/>
                    <a:pt x="132019" y="141724"/>
                    <a:pt x="157145" y="174747"/>
                  </a:cubicBezTo>
                  <a:cubicBezTo>
                    <a:pt x="161207" y="180163"/>
                    <a:pt x="165269" y="185580"/>
                    <a:pt x="169406" y="191071"/>
                  </a:cubicBezTo>
                  <a:cubicBezTo>
                    <a:pt x="173318" y="196638"/>
                    <a:pt x="177380" y="202280"/>
                    <a:pt x="181668" y="207846"/>
                  </a:cubicBezTo>
                  <a:cubicBezTo>
                    <a:pt x="183925" y="205890"/>
                    <a:pt x="185579" y="202430"/>
                    <a:pt x="187235" y="198970"/>
                  </a:cubicBezTo>
                  <a:cubicBezTo>
                    <a:pt x="196262" y="203784"/>
                    <a:pt x="204010" y="207320"/>
                    <a:pt x="211457" y="211156"/>
                  </a:cubicBezTo>
                  <a:cubicBezTo>
                    <a:pt x="213639" y="205965"/>
                    <a:pt x="214466" y="201001"/>
                    <a:pt x="214917" y="194381"/>
                  </a:cubicBezTo>
                  <a:cubicBezTo>
                    <a:pt x="211231" y="189191"/>
                    <a:pt x="207621" y="184075"/>
                    <a:pt x="203859" y="174371"/>
                  </a:cubicBezTo>
                  <a:cubicBezTo>
                    <a:pt x="202054" y="169481"/>
                    <a:pt x="199722" y="163765"/>
                    <a:pt x="197465" y="156091"/>
                  </a:cubicBezTo>
                  <a:cubicBezTo>
                    <a:pt x="196337" y="152330"/>
                    <a:pt x="195133" y="148043"/>
                    <a:pt x="193930" y="143303"/>
                  </a:cubicBezTo>
                  <a:cubicBezTo>
                    <a:pt x="192726" y="138564"/>
                    <a:pt x="191447" y="133223"/>
                    <a:pt x="189792" y="127581"/>
                  </a:cubicBezTo>
                  <a:cubicBezTo>
                    <a:pt x="181217" y="122090"/>
                    <a:pt x="174446" y="114342"/>
                    <a:pt x="168428" y="105540"/>
                  </a:cubicBezTo>
                  <a:cubicBezTo>
                    <a:pt x="162034" y="97040"/>
                    <a:pt x="156393" y="87486"/>
                    <a:pt x="150675" y="78159"/>
                  </a:cubicBezTo>
                  <a:cubicBezTo>
                    <a:pt x="145034" y="68831"/>
                    <a:pt x="138639" y="60255"/>
                    <a:pt x="132019" y="53034"/>
                  </a:cubicBezTo>
                  <a:cubicBezTo>
                    <a:pt x="125400" y="45812"/>
                    <a:pt x="117727" y="40622"/>
                    <a:pt x="108850" y="38590"/>
                  </a:cubicBezTo>
                  <a:cubicBezTo>
                    <a:pt x="111935" y="28510"/>
                    <a:pt x="115846" y="17828"/>
                    <a:pt x="120661" y="8500"/>
                  </a:cubicBezTo>
                  <a:cubicBezTo>
                    <a:pt x="124648" y="12337"/>
                    <a:pt x="129537" y="15797"/>
                    <a:pt x="133524" y="19558"/>
                  </a:cubicBezTo>
                  <a:cubicBezTo>
                    <a:pt x="136307" y="22567"/>
                    <a:pt x="139015" y="25501"/>
                    <a:pt x="141724" y="28435"/>
                  </a:cubicBezTo>
                  <a:cubicBezTo>
                    <a:pt x="144281" y="31519"/>
                    <a:pt x="146839" y="34528"/>
                    <a:pt x="149396" y="37612"/>
                  </a:cubicBezTo>
                  <a:cubicBezTo>
                    <a:pt x="154437" y="43706"/>
                    <a:pt x="159401" y="49799"/>
                    <a:pt x="164366" y="55892"/>
                  </a:cubicBezTo>
                  <a:cubicBezTo>
                    <a:pt x="169331" y="61985"/>
                    <a:pt x="173770" y="68455"/>
                    <a:pt x="178433" y="74773"/>
                  </a:cubicBezTo>
                  <a:cubicBezTo>
                    <a:pt x="183022" y="81168"/>
                    <a:pt x="187911" y="87411"/>
                    <a:pt x="192275" y="94182"/>
                  </a:cubicBezTo>
                  <a:cubicBezTo>
                    <a:pt x="194757" y="98770"/>
                    <a:pt x="197164" y="103359"/>
                    <a:pt x="200474" y="109527"/>
                  </a:cubicBezTo>
                  <a:cubicBezTo>
                    <a:pt x="203182" y="113665"/>
                    <a:pt x="205815" y="117727"/>
                    <a:pt x="208448" y="121864"/>
                  </a:cubicBezTo>
                  <a:cubicBezTo>
                    <a:pt x="211005" y="126077"/>
                    <a:pt x="213337" y="130289"/>
                    <a:pt x="215745" y="134577"/>
                  </a:cubicBezTo>
                  <a:cubicBezTo>
                    <a:pt x="220484" y="143078"/>
                    <a:pt x="225524" y="151428"/>
                    <a:pt x="230188" y="160078"/>
                  </a:cubicBezTo>
                  <a:cubicBezTo>
                    <a:pt x="232219" y="164893"/>
                    <a:pt x="234175" y="169632"/>
                    <a:pt x="236807" y="176026"/>
                  </a:cubicBezTo>
                  <a:cubicBezTo>
                    <a:pt x="243127" y="190244"/>
                    <a:pt x="248693" y="206642"/>
                    <a:pt x="254561" y="222816"/>
                  </a:cubicBezTo>
                  <a:cubicBezTo>
                    <a:pt x="256366" y="227630"/>
                    <a:pt x="257795" y="232670"/>
                    <a:pt x="259300" y="237485"/>
                  </a:cubicBezTo>
                  <a:cubicBezTo>
                    <a:pt x="262309" y="245684"/>
                    <a:pt x="265393" y="253432"/>
                    <a:pt x="268703" y="261180"/>
                  </a:cubicBezTo>
                  <a:cubicBezTo>
                    <a:pt x="271787" y="269004"/>
                    <a:pt x="274646" y="276978"/>
                    <a:pt x="277805" y="285252"/>
                  </a:cubicBezTo>
                  <a:cubicBezTo>
                    <a:pt x="279610" y="290217"/>
                    <a:pt x="281642" y="295634"/>
                    <a:pt x="283673" y="301050"/>
                  </a:cubicBezTo>
                  <a:cubicBezTo>
                    <a:pt x="285478" y="306541"/>
                    <a:pt x="287359" y="312032"/>
                    <a:pt x="288863" y="317073"/>
                  </a:cubicBezTo>
                  <a:cubicBezTo>
                    <a:pt x="289841" y="323316"/>
                    <a:pt x="290819" y="329485"/>
                    <a:pt x="291797" y="335578"/>
                  </a:cubicBezTo>
                  <a:cubicBezTo>
                    <a:pt x="292549" y="341671"/>
                    <a:pt x="293001" y="347764"/>
                    <a:pt x="293603" y="353707"/>
                  </a:cubicBezTo>
                  <a:cubicBezTo>
                    <a:pt x="294129" y="359650"/>
                    <a:pt x="294731" y="365593"/>
                    <a:pt x="295257" y="371460"/>
                  </a:cubicBezTo>
                  <a:cubicBezTo>
                    <a:pt x="295859" y="377328"/>
                    <a:pt x="295934" y="383270"/>
                    <a:pt x="296386" y="389063"/>
                  </a:cubicBezTo>
                  <a:cubicBezTo>
                    <a:pt x="297063" y="395758"/>
                    <a:pt x="297589" y="400798"/>
                    <a:pt x="298116" y="405913"/>
                  </a:cubicBezTo>
                  <a:cubicBezTo>
                    <a:pt x="300448" y="413661"/>
                    <a:pt x="302930" y="420507"/>
                    <a:pt x="305789" y="427427"/>
                  </a:cubicBezTo>
                  <a:cubicBezTo>
                    <a:pt x="308648" y="434423"/>
                    <a:pt x="311656" y="441494"/>
                    <a:pt x="314139" y="449844"/>
                  </a:cubicBezTo>
                  <a:cubicBezTo>
                    <a:pt x="316245" y="458194"/>
                    <a:pt x="317749" y="467748"/>
                    <a:pt x="318051" y="479558"/>
                  </a:cubicBezTo>
                  <a:cubicBezTo>
                    <a:pt x="318126" y="482492"/>
                    <a:pt x="318126" y="485576"/>
                    <a:pt x="317975" y="488811"/>
                  </a:cubicBezTo>
                  <a:cubicBezTo>
                    <a:pt x="317749" y="492045"/>
                    <a:pt x="317373" y="495431"/>
                    <a:pt x="316847" y="498966"/>
                  </a:cubicBezTo>
                  <a:cubicBezTo>
                    <a:pt x="315869" y="506037"/>
                    <a:pt x="314515" y="513710"/>
                    <a:pt x="312559" y="522135"/>
                  </a:cubicBezTo>
                  <a:cubicBezTo>
                    <a:pt x="304886" y="524919"/>
                    <a:pt x="297288" y="527702"/>
                    <a:pt x="289239" y="531915"/>
                  </a:cubicBezTo>
                  <a:cubicBezTo>
                    <a:pt x="288036" y="539136"/>
                    <a:pt x="286607" y="546659"/>
                    <a:pt x="285027" y="554256"/>
                  </a:cubicBezTo>
                  <a:cubicBezTo>
                    <a:pt x="284199" y="558093"/>
                    <a:pt x="283372" y="561929"/>
                    <a:pt x="282544" y="565766"/>
                  </a:cubicBezTo>
                  <a:cubicBezTo>
                    <a:pt x="281491" y="569602"/>
                    <a:pt x="280438" y="573439"/>
                    <a:pt x="279385" y="577350"/>
                  </a:cubicBezTo>
                  <a:cubicBezTo>
                    <a:pt x="285403" y="581337"/>
                    <a:pt x="290293" y="586603"/>
                    <a:pt x="295483" y="590440"/>
                  </a:cubicBezTo>
                  <a:cubicBezTo>
                    <a:pt x="298342" y="605409"/>
                    <a:pt x="299696" y="620304"/>
                    <a:pt x="301501" y="635499"/>
                  </a:cubicBezTo>
                  <a:cubicBezTo>
                    <a:pt x="300749" y="644977"/>
                    <a:pt x="301877" y="652951"/>
                    <a:pt x="302404" y="661076"/>
                  </a:cubicBezTo>
                  <a:cubicBezTo>
                    <a:pt x="302855" y="669125"/>
                    <a:pt x="302629" y="677399"/>
                    <a:pt x="297589" y="686802"/>
                  </a:cubicBezTo>
                  <a:cubicBezTo>
                    <a:pt x="290293" y="697785"/>
                    <a:pt x="282244" y="708091"/>
                    <a:pt x="274194" y="718096"/>
                  </a:cubicBezTo>
                  <a:cubicBezTo>
                    <a:pt x="263964" y="706436"/>
                    <a:pt x="252906" y="694626"/>
                    <a:pt x="242525" y="683718"/>
                  </a:cubicBezTo>
                  <a:cubicBezTo>
                    <a:pt x="231166" y="675895"/>
                    <a:pt x="228759" y="702524"/>
                    <a:pt x="217701" y="703051"/>
                  </a:cubicBezTo>
                  <a:cubicBezTo>
                    <a:pt x="213864" y="714786"/>
                    <a:pt x="209351" y="726295"/>
                    <a:pt x="205289" y="737805"/>
                  </a:cubicBezTo>
                  <a:cubicBezTo>
                    <a:pt x="194757" y="766917"/>
                    <a:pt x="176854" y="798135"/>
                    <a:pt x="153007" y="839659"/>
                  </a:cubicBezTo>
                  <a:cubicBezTo>
                    <a:pt x="140294" y="867417"/>
                    <a:pt x="135104" y="894949"/>
                    <a:pt x="113289" y="919322"/>
                  </a:cubicBezTo>
                  <a:cubicBezTo>
                    <a:pt x="112386" y="924738"/>
                    <a:pt x="111258" y="930456"/>
                    <a:pt x="110129" y="936173"/>
                  </a:cubicBezTo>
                  <a:cubicBezTo>
                    <a:pt x="108850" y="941815"/>
                    <a:pt x="107421" y="947456"/>
                    <a:pt x="106293" y="952872"/>
                  </a:cubicBezTo>
                  <a:cubicBezTo>
                    <a:pt x="102607" y="957687"/>
                    <a:pt x="99823" y="961298"/>
                    <a:pt x="97115" y="964908"/>
                  </a:cubicBezTo>
                  <a:cubicBezTo>
                    <a:pt x="90646" y="969798"/>
                    <a:pt x="83500" y="974161"/>
                    <a:pt x="76805" y="978674"/>
                  </a:cubicBezTo>
                  <a:cubicBezTo>
                    <a:pt x="69809" y="982812"/>
                    <a:pt x="63339" y="987401"/>
                    <a:pt x="56343" y="991463"/>
                  </a:cubicBezTo>
                  <a:close/>
                </a:path>
              </a:pathLst>
            </a:custGeom>
            <a:solidFill>
              <a:srgbClr val="E29443"/>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C4619863-A2A3-4E32-A629-D30D8B9A68D0}"/>
                </a:ext>
              </a:extLst>
            </p:cNvPr>
            <p:cNvSpPr/>
            <p:nvPr/>
          </p:nvSpPr>
          <p:spPr>
            <a:xfrm>
              <a:off x="2726934" y="5353958"/>
              <a:ext cx="1843220" cy="1406866"/>
            </a:xfrm>
            <a:custGeom>
              <a:avLst/>
              <a:gdLst>
                <a:gd name="connsiteX0" fmla="*/ 1533850 w 1843007"/>
                <a:gd name="connsiteY0" fmla="*/ 280814 h 1406703"/>
                <a:gd name="connsiteX1" fmla="*/ 1503685 w 1843007"/>
                <a:gd name="connsiteY1" fmla="*/ 253809 h 1406703"/>
                <a:gd name="connsiteX2" fmla="*/ 1472090 w 1843007"/>
                <a:gd name="connsiteY2" fmla="*/ 228157 h 1406703"/>
                <a:gd name="connsiteX3" fmla="*/ 1435606 w 1843007"/>
                <a:gd name="connsiteY3" fmla="*/ 220409 h 1406703"/>
                <a:gd name="connsiteX4" fmla="*/ 1395361 w 1843007"/>
                <a:gd name="connsiteY4" fmla="*/ 201753 h 1406703"/>
                <a:gd name="connsiteX5" fmla="*/ 1393180 w 1843007"/>
                <a:gd name="connsiteY5" fmla="*/ 179411 h 1406703"/>
                <a:gd name="connsiteX6" fmla="*/ 1366701 w 1843007"/>
                <a:gd name="connsiteY6" fmla="*/ 164291 h 1406703"/>
                <a:gd name="connsiteX7" fmla="*/ 1352107 w 1843007"/>
                <a:gd name="connsiteY7" fmla="*/ 170685 h 1406703"/>
                <a:gd name="connsiteX8" fmla="*/ 1317127 w 1843007"/>
                <a:gd name="connsiteY8" fmla="*/ 157521 h 1406703"/>
                <a:gd name="connsiteX9" fmla="*/ 1285082 w 1843007"/>
                <a:gd name="connsiteY9" fmla="*/ 130816 h 1406703"/>
                <a:gd name="connsiteX10" fmla="*/ 1247244 w 1843007"/>
                <a:gd name="connsiteY10" fmla="*/ 126453 h 1406703"/>
                <a:gd name="connsiteX11" fmla="*/ 1227083 w 1843007"/>
                <a:gd name="connsiteY11" fmla="*/ 126227 h 1406703"/>
                <a:gd name="connsiteX12" fmla="*/ 1206171 w 1843007"/>
                <a:gd name="connsiteY12" fmla="*/ 123895 h 1406703"/>
                <a:gd name="connsiteX13" fmla="*/ 1160735 w 1843007"/>
                <a:gd name="connsiteY13" fmla="*/ 102607 h 1406703"/>
                <a:gd name="connsiteX14" fmla="*/ 1150580 w 1843007"/>
                <a:gd name="connsiteY14" fmla="*/ 102757 h 1406703"/>
                <a:gd name="connsiteX15" fmla="*/ 1139973 w 1843007"/>
                <a:gd name="connsiteY15" fmla="*/ 103509 h 1406703"/>
                <a:gd name="connsiteX16" fmla="*/ 1118985 w 1843007"/>
                <a:gd name="connsiteY16" fmla="*/ 105540 h 1406703"/>
                <a:gd name="connsiteX17" fmla="*/ 1106272 w 1843007"/>
                <a:gd name="connsiteY17" fmla="*/ 106142 h 1406703"/>
                <a:gd name="connsiteX18" fmla="*/ 1093559 w 1843007"/>
                <a:gd name="connsiteY18" fmla="*/ 107195 h 1406703"/>
                <a:gd name="connsiteX19" fmla="*/ 1068660 w 1843007"/>
                <a:gd name="connsiteY19" fmla="*/ 108775 h 1406703"/>
                <a:gd name="connsiteX20" fmla="*/ 1050531 w 1843007"/>
                <a:gd name="connsiteY20" fmla="*/ 87863 h 1406703"/>
                <a:gd name="connsiteX21" fmla="*/ 1012241 w 1843007"/>
                <a:gd name="connsiteY21" fmla="*/ 82973 h 1406703"/>
                <a:gd name="connsiteX22" fmla="*/ 974178 w 1843007"/>
                <a:gd name="connsiteY22" fmla="*/ 81995 h 1406703"/>
                <a:gd name="connsiteX23" fmla="*/ 936565 w 1843007"/>
                <a:gd name="connsiteY23" fmla="*/ 84177 h 1406703"/>
                <a:gd name="connsiteX24" fmla="*/ 899555 w 1843007"/>
                <a:gd name="connsiteY24" fmla="*/ 88314 h 1406703"/>
                <a:gd name="connsiteX25" fmla="*/ 752565 w 1843007"/>
                <a:gd name="connsiteY25" fmla="*/ 104186 h 1406703"/>
                <a:gd name="connsiteX26" fmla="*/ 716533 w 1843007"/>
                <a:gd name="connsiteY26" fmla="*/ 125400 h 1406703"/>
                <a:gd name="connsiteX27" fmla="*/ 692160 w 1843007"/>
                <a:gd name="connsiteY27" fmla="*/ 138489 h 1406703"/>
                <a:gd name="connsiteX28" fmla="*/ 680801 w 1843007"/>
                <a:gd name="connsiteY28" fmla="*/ 146613 h 1406703"/>
                <a:gd name="connsiteX29" fmla="*/ 671097 w 1843007"/>
                <a:gd name="connsiteY29" fmla="*/ 156693 h 1406703"/>
                <a:gd name="connsiteX30" fmla="*/ 643640 w 1843007"/>
                <a:gd name="connsiteY30" fmla="*/ 150149 h 1406703"/>
                <a:gd name="connsiteX31" fmla="*/ 617687 w 1843007"/>
                <a:gd name="connsiteY31" fmla="*/ 155941 h 1406703"/>
                <a:gd name="connsiteX32" fmla="*/ 586695 w 1843007"/>
                <a:gd name="connsiteY32" fmla="*/ 171061 h 1406703"/>
                <a:gd name="connsiteX33" fmla="*/ 576013 w 1843007"/>
                <a:gd name="connsiteY33" fmla="*/ 187987 h 1406703"/>
                <a:gd name="connsiteX34" fmla="*/ 555627 w 1843007"/>
                <a:gd name="connsiteY34" fmla="*/ 203859 h 1406703"/>
                <a:gd name="connsiteX35" fmla="*/ 539604 w 1843007"/>
                <a:gd name="connsiteY35" fmla="*/ 215745 h 1406703"/>
                <a:gd name="connsiteX36" fmla="*/ 530276 w 1843007"/>
                <a:gd name="connsiteY36" fmla="*/ 223944 h 1406703"/>
                <a:gd name="connsiteX37" fmla="*/ 520572 w 1843007"/>
                <a:gd name="connsiteY37" fmla="*/ 234701 h 1406703"/>
                <a:gd name="connsiteX38" fmla="*/ 505602 w 1843007"/>
                <a:gd name="connsiteY38" fmla="*/ 242901 h 1406703"/>
                <a:gd name="connsiteX39" fmla="*/ 449334 w 1843007"/>
                <a:gd name="connsiteY39" fmla="*/ 259977 h 1406703"/>
                <a:gd name="connsiteX40" fmla="*/ 421501 w 1843007"/>
                <a:gd name="connsiteY40" fmla="*/ 280212 h 1406703"/>
                <a:gd name="connsiteX41" fmla="*/ 401341 w 1843007"/>
                <a:gd name="connsiteY41" fmla="*/ 299545 h 1406703"/>
                <a:gd name="connsiteX42" fmla="*/ 390132 w 1843007"/>
                <a:gd name="connsiteY42" fmla="*/ 314063 h 1406703"/>
                <a:gd name="connsiteX43" fmla="*/ 374034 w 1843007"/>
                <a:gd name="connsiteY43" fmla="*/ 326927 h 1406703"/>
                <a:gd name="connsiteX44" fmla="*/ 348458 w 1843007"/>
                <a:gd name="connsiteY44" fmla="*/ 345357 h 1406703"/>
                <a:gd name="connsiteX45" fmla="*/ 323558 w 1843007"/>
                <a:gd name="connsiteY45" fmla="*/ 364916 h 1406703"/>
                <a:gd name="connsiteX46" fmla="*/ 243143 w 1843007"/>
                <a:gd name="connsiteY46" fmla="*/ 480987 h 1406703"/>
                <a:gd name="connsiteX47" fmla="*/ 180857 w 1843007"/>
                <a:gd name="connsiteY47" fmla="*/ 600068 h 1406703"/>
                <a:gd name="connsiteX48" fmla="*/ 164157 w 1843007"/>
                <a:gd name="connsiteY48" fmla="*/ 620755 h 1406703"/>
                <a:gd name="connsiteX49" fmla="*/ 147683 w 1843007"/>
                <a:gd name="connsiteY49" fmla="*/ 643849 h 1406703"/>
                <a:gd name="connsiteX50" fmla="*/ 148586 w 1843007"/>
                <a:gd name="connsiteY50" fmla="*/ 683944 h 1406703"/>
                <a:gd name="connsiteX51" fmla="*/ 140386 w 1843007"/>
                <a:gd name="connsiteY51" fmla="*/ 730734 h 1406703"/>
                <a:gd name="connsiteX52" fmla="*/ 131209 w 1843007"/>
                <a:gd name="connsiteY52" fmla="*/ 763005 h 1406703"/>
                <a:gd name="connsiteX53" fmla="*/ 123987 w 1843007"/>
                <a:gd name="connsiteY53" fmla="*/ 796029 h 1406703"/>
                <a:gd name="connsiteX54" fmla="*/ 126545 w 1843007"/>
                <a:gd name="connsiteY54" fmla="*/ 827774 h 1406703"/>
                <a:gd name="connsiteX55" fmla="*/ 127372 w 1843007"/>
                <a:gd name="connsiteY55" fmla="*/ 849288 h 1406703"/>
                <a:gd name="connsiteX56" fmla="*/ 133390 w 1843007"/>
                <a:gd name="connsiteY56" fmla="*/ 871705 h 1406703"/>
                <a:gd name="connsiteX57" fmla="*/ 129855 w 1843007"/>
                <a:gd name="connsiteY57" fmla="*/ 890361 h 1406703"/>
                <a:gd name="connsiteX58" fmla="*/ 142192 w 1843007"/>
                <a:gd name="connsiteY58" fmla="*/ 896454 h 1406703"/>
                <a:gd name="connsiteX59" fmla="*/ 135572 w 1843007"/>
                <a:gd name="connsiteY59" fmla="*/ 924663 h 1406703"/>
                <a:gd name="connsiteX60" fmla="*/ 129554 w 1843007"/>
                <a:gd name="connsiteY60" fmla="*/ 953098 h 1406703"/>
                <a:gd name="connsiteX61" fmla="*/ 124739 w 1843007"/>
                <a:gd name="connsiteY61" fmla="*/ 981458 h 1406703"/>
                <a:gd name="connsiteX62" fmla="*/ 122332 w 1843007"/>
                <a:gd name="connsiteY62" fmla="*/ 995525 h 1406703"/>
                <a:gd name="connsiteX63" fmla="*/ 120451 w 1843007"/>
                <a:gd name="connsiteY63" fmla="*/ 1009517 h 1406703"/>
                <a:gd name="connsiteX64" fmla="*/ 111725 w 1843007"/>
                <a:gd name="connsiteY64" fmla="*/ 1016287 h 1406703"/>
                <a:gd name="connsiteX65" fmla="*/ 111951 w 1843007"/>
                <a:gd name="connsiteY65" fmla="*/ 1044797 h 1406703"/>
                <a:gd name="connsiteX66" fmla="*/ 107513 w 1843007"/>
                <a:gd name="connsiteY66" fmla="*/ 1089180 h 1406703"/>
                <a:gd name="connsiteX67" fmla="*/ 118646 w 1843007"/>
                <a:gd name="connsiteY67" fmla="*/ 1127620 h 1406703"/>
                <a:gd name="connsiteX68" fmla="*/ 124363 w 1843007"/>
                <a:gd name="connsiteY68" fmla="*/ 1151240 h 1406703"/>
                <a:gd name="connsiteX69" fmla="*/ 124890 w 1843007"/>
                <a:gd name="connsiteY69" fmla="*/ 1169445 h 1406703"/>
                <a:gd name="connsiteX70" fmla="*/ 124062 w 1843007"/>
                <a:gd name="connsiteY70" fmla="*/ 1193968 h 1406703"/>
                <a:gd name="connsiteX71" fmla="*/ 141439 w 1843007"/>
                <a:gd name="connsiteY71" fmla="*/ 1219093 h 1406703"/>
                <a:gd name="connsiteX72" fmla="*/ 154152 w 1843007"/>
                <a:gd name="connsiteY72" fmla="*/ 1251439 h 1406703"/>
                <a:gd name="connsiteX73" fmla="*/ 152873 w 1843007"/>
                <a:gd name="connsiteY73" fmla="*/ 1296574 h 1406703"/>
                <a:gd name="connsiteX74" fmla="*/ 172281 w 1843007"/>
                <a:gd name="connsiteY74" fmla="*/ 1325686 h 1406703"/>
                <a:gd name="connsiteX75" fmla="*/ 188831 w 1843007"/>
                <a:gd name="connsiteY75" fmla="*/ 1359688 h 1406703"/>
                <a:gd name="connsiteX76" fmla="*/ 207186 w 1843007"/>
                <a:gd name="connsiteY76" fmla="*/ 1403394 h 1406703"/>
                <a:gd name="connsiteX77" fmla="*/ 184543 w 1843007"/>
                <a:gd name="connsiteY77" fmla="*/ 1396548 h 1406703"/>
                <a:gd name="connsiteX78" fmla="*/ 175516 w 1843007"/>
                <a:gd name="connsiteY78" fmla="*/ 1393539 h 1406703"/>
                <a:gd name="connsiteX79" fmla="*/ 171003 w 1843007"/>
                <a:gd name="connsiteY79" fmla="*/ 1388123 h 1406703"/>
                <a:gd name="connsiteX80" fmla="*/ 166715 w 1843007"/>
                <a:gd name="connsiteY80" fmla="*/ 1378419 h 1406703"/>
                <a:gd name="connsiteX81" fmla="*/ 160245 w 1843007"/>
                <a:gd name="connsiteY81" fmla="*/ 1358183 h 1406703"/>
                <a:gd name="connsiteX82" fmla="*/ 153851 w 1843007"/>
                <a:gd name="connsiteY82" fmla="*/ 1337572 h 1406703"/>
                <a:gd name="connsiteX83" fmla="*/ 143019 w 1843007"/>
                <a:gd name="connsiteY83" fmla="*/ 1296424 h 1406703"/>
                <a:gd name="connsiteX84" fmla="*/ 104730 w 1843007"/>
                <a:gd name="connsiteY84" fmla="*/ 1238050 h 1406703"/>
                <a:gd name="connsiteX85" fmla="*/ 100442 w 1843007"/>
                <a:gd name="connsiteY85" fmla="*/ 1190658 h 1406703"/>
                <a:gd name="connsiteX86" fmla="*/ 92844 w 1843007"/>
                <a:gd name="connsiteY86" fmla="*/ 1175839 h 1406703"/>
                <a:gd name="connsiteX87" fmla="*/ 86525 w 1843007"/>
                <a:gd name="connsiteY87" fmla="*/ 1160869 h 1406703"/>
                <a:gd name="connsiteX88" fmla="*/ 82388 w 1843007"/>
                <a:gd name="connsiteY88" fmla="*/ 1122354 h 1406703"/>
                <a:gd name="connsiteX89" fmla="*/ 68622 w 1843007"/>
                <a:gd name="connsiteY89" fmla="*/ 1073834 h 1406703"/>
                <a:gd name="connsiteX90" fmla="*/ 57865 w 1843007"/>
                <a:gd name="connsiteY90" fmla="*/ 1044120 h 1406703"/>
                <a:gd name="connsiteX91" fmla="*/ 48838 w 1843007"/>
                <a:gd name="connsiteY91" fmla="*/ 1003875 h 1406703"/>
                <a:gd name="connsiteX92" fmla="*/ 21982 w 1843007"/>
                <a:gd name="connsiteY92" fmla="*/ 993118 h 1406703"/>
                <a:gd name="connsiteX93" fmla="*/ 24991 w 1843007"/>
                <a:gd name="connsiteY93" fmla="*/ 952797 h 1406703"/>
                <a:gd name="connsiteX94" fmla="*/ 9871 w 1843007"/>
                <a:gd name="connsiteY94" fmla="*/ 909016 h 1406703"/>
                <a:gd name="connsiteX95" fmla="*/ 5884 w 1843007"/>
                <a:gd name="connsiteY95" fmla="*/ 882011 h 1406703"/>
                <a:gd name="connsiteX96" fmla="*/ 7088 w 1843007"/>
                <a:gd name="connsiteY96" fmla="*/ 854178 h 1406703"/>
                <a:gd name="connsiteX97" fmla="*/ 33417 w 1843007"/>
                <a:gd name="connsiteY97" fmla="*/ 801520 h 1406703"/>
                <a:gd name="connsiteX98" fmla="*/ 47258 w 1843007"/>
                <a:gd name="connsiteY98" fmla="*/ 752624 h 1406703"/>
                <a:gd name="connsiteX99" fmla="*/ 57263 w 1843007"/>
                <a:gd name="connsiteY99" fmla="*/ 702223 h 1406703"/>
                <a:gd name="connsiteX100" fmla="*/ 70352 w 1843007"/>
                <a:gd name="connsiteY100" fmla="*/ 651522 h 1406703"/>
                <a:gd name="connsiteX101" fmla="*/ 86600 w 1843007"/>
                <a:gd name="connsiteY101" fmla="*/ 602927 h 1406703"/>
                <a:gd name="connsiteX102" fmla="*/ 105707 w 1843007"/>
                <a:gd name="connsiteY102" fmla="*/ 558920 h 1406703"/>
                <a:gd name="connsiteX103" fmla="*/ 119699 w 1843007"/>
                <a:gd name="connsiteY103" fmla="*/ 533494 h 1406703"/>
                <a:gd name="connsiteX104" fmla="*/ 142192 w 1843007"/>
                <a:gd name="connsiteY104" fmla="*/ 498816 h 1406703"/>
                <a:gd name="connsiteX105" fmla="*/ 163706 w 1843007"/>
                <a:gd name="connsiteY105" fmla="*/ 477978 h 1406703"/>
                <a:gd name="connsiteX106" fmla="*/ 185370 w 1843007"/>
                <a:gd name="connsiteY106" fmla="*/ 460000 h 1406703"/>
                <a:gd name="connsiteX107" fmla="*/ 203876 w 1843007"/>
                <a:gd name="connsiteY107" fmla="*/ 424343 h 1406703"/>
                <a:gd name="connsiteX108" fmla="*/ 209969 w 1843007"/>
                <a:gd name="connsiteY108" fmla="*/ 405687 h 1406703"/>
                <a:gd name="connsiteX109" fmla="*/ 220049 w 1843007"/>
                <a:gd name="connsiteY109" fmla="*/ 388461 h 1406703"/>
                <a:gd name="connsiteX110" fmla="*/ 238930 w 1843007"/>
                <a:gd name="connsiteY110" fmla="*/ 378907 h 1406703"/>
                <a:gd name="connsiteX111" fmla="*/ 258188 w 1843007"/>
                <a:gd name="connsiteY111" fmla="*/ 369579 h 1406703"/>
                <a:gd name="connsiteX112" fmla="*/ 296553 w 1843007"/>
                <a:gd name="connsiteY112" fmla="*/ 352804 h 1406703"/>
                <a:gd name="connsiteX113" fmla="*/ 308589 w 1843007"/>
                <a:gd name="connsiteY113" fmla="*/ 323692 h 1406703"/>
                <a:gd name="connsiteX114" fmla="*/ 314832 w 1843007"/>
                <a:gd name="connsiteY114" fmla="*/ 308873 h 1406703"/>
                <a:gd name="connsiteX115" fmla="*/ 321678 w 1843007"/>
                <a:gd name="connsiteY115" fmla="*/ 294505 h 1406703"/>
                <a:gd name="connsiteX116" fmla="*/ 350338 w 1843007"/>
                <a:gd name="connsiteY116" fmla="*/ 278708 h 1406703"/>
                <a:gd name="connsiteX117" fmla="*/ 381030 w 1843007"/>
                <a:gd name="connsiteY117" fmla="*/ 264114 h 1406703"/>
                <a:gd name="connsiteX118" fmla="*/ 402244 w 1843007"/>
                <a:gd name="connsiteY118" fmla="*/ 205364 h 1406703"/>
                <a:gd name="connsiteX119" fmla="*/ 410970 w 1843007"/>
                <a:gd name="connsiteY119" fmla="*/ 199647 h 1406703"/>
                <a:gd name="connsiteX120" fmla="*/ 437298 w 1843007"/>
                <a:gd name="connsiteY120" fmla="*/ 190620 h 1406703"/>
                <a:gd name="connsiteX121" fmla="*/ 450613 w 1843007"/>
                <a:gd name="connsiteY121" fmla="*/ 186482 h 1406703"/>
                <a:gd name="connsiteX122" fmla="*/ 463777 w 1843007"/>
                <a:gd name="connsiteY122" fmla="*/ 183097 h 1406703"/>
                <a:gd name="connsiteX123" fmla="*/ 531254 w 1843007"/>
                <a:gd name="connsiteY123" fmla="*/ 112912 h 1406703"/>
                <a:gd name="connsiteX124" fmla="*/ 663650 w 1843007"/>
                <a:gd name="connsiteY124" fmla="*/ 55817 h 1406703"/>
                <a:gd name="connsiteX125" fmla="*/ 873828 w 1843007"/>
                <a:gd name="connsiteY125" fmla="*/ 11585 h 1406703"/>
                <a:gd name="connsiteX126" fmla="*/ 927313 w 1843007"/>
                <a:gd name="connsiteY126" fmla="*/ 5642 h 1406703"/>
                <a:gd name="connsiteX127" fmla="*/ 979594 w 1843007"/>
                <a:gd name="connsiteY127" fmla="*/ 9177 h 1406703"/>
                <a:gd name="connsiteX128" fmla="*/ 1004343 w 1843007"/>
                <a:gd name="connsiteY128" fmla="*/ 13164 h 1406703"/>
                <a:gd name="connsiteX129" fmla="*/ 1027738 w 1843007"/>
                <a:gd name="connsiteY129" fmla="*/ 17753 h 1406703"/>
                <a:gd name="connsiteX130" fmla="*/ 1069788 w 1843007"/>
                <a:gd name="connsiteY130" fmla="*/ 26630 h 1406703"/>
                <a:gd name="connsiteX131" fmla="*/ 1117857 w 1843007"/>
                <a:gd name="connsiteY131" fmla="*/ 35581 h 1406703"/>
                <a:gd name="connsiteX132" fmla="*/ 1165023 w 1843007"/>
                <a:gd name="connsiteY132" fmla="*/ 46865 h 1406703"/>
                <a:gd name="connsiteX133" fmla="*/ 1190223 w 1843007"/>
                <a:gd name="connsiteY133" fmla="*/ 65897 h 1406703"/>
                <a:gd name="connsiteX134" fmla="*/ 1202485 w 1843007"/>
                <a:gd name="connsiteY134" fmla="*/ 75450 h 1406703"/>
                <a:gd name="connsiteX135" fmla="*/ 1214446 w 1843007"/>
                <a:gd name="connsiteY135" fmla="*/ 85455 h 1406703"/>
                <a:gd name="connsiteX136" fmla="*/ 1246191 w 1843007"/>
                <a:gd name="connsiteY136" fmla="*/ 93279 h 1406703"/>
                <a:gd name="connsiteX137" fmla="*/ 1267178 w 1843007"/>
                <a:gd name="connsiteY137" fmla="*/ 90796 h 1406703"/>
                <a:gd name="connsiteX138" fmla="*/ 1293131 w 1843007"/>
                <a:gd name="connsiteY138" fmla="*/ 103434 h 1406703"/>
                <a:gd name="connsiteX139" fmla="*/ 1317052 w 1843007"/>
                <a:gd name="connsiteY139" fmla="*/ 116598 h 1406703"/>
                <a:gd name="connsiteX140" fmla="*/ 1336385 w 1843007"/>
                <a:gd name="connsiteY140" fmla="*/ 108324 h 1406703"/>
                <a:gd name="connsiteX141" fmla="*/ 1363015 w 1843007"/>
                <a:gd name="connsiteY141" fmla="*/ 110054 h 1406703"/>
                <a:gd name="connsiteX142" fmla="*/ 1376104 w 1843007"/>
                <a:gd name="connsiteY142" fmla="*/ 121187 h 1406703"/>
                <a:gd name="connsiteX143" fmla="*/ 1421013 w 1843007"/>
                <a:gd name="connsiteY143" fmla="*/ 142401 h 1406703"/>
                <a:gd name="connsiteX144" fmla="*/ 1464568 w 1843007"/>
                <a:gd name="connsiteY144" fmla="*/ 166021 h 1406703"/>
                <a:gd name="connsiteX145" fmla="*/ 1518654 w 1843007"/>
                <a:gd name="connsiteY145" fmla="*/ 207169 h 1406703"/>
                <a:gd name="connsiteX146" fmla="*/ 1508499 w 1843007"/>
                <a:gd name="connsiteY146" fmla="*/ 234099 h 1406703"/>
                <a:gd name="connsiteX147" fmla="*/ 1517752 w 1843007"/>
                <a:gd name="connsiteY147" fmla="*/ 244481 h 1406703"/>
                <a:gd name="connsiteX148" fmla="*/ 1526478 w 1843007"/>
                <a:gd name="connsiteY148" fmla="*/ 255163 h 1406703"/>
                <a:gd name="connsiteX149" fmla="*/ 1542651 w 1843007"/>
                <a:gd name="connsiteY149" fmla="*/ 275548 h 1406703"/>
                <a:gd name="connsiteX150" fmla="*/ 1581467 w 1843007"/>
                <a:gd name="connsiteY150" fmla="*/ 303607 h 1406703"/>
                <a:gd name="connsiteX151" fmla="*/ 1623593 w 1843007"/>
                <a:gd name="connsiteY151" fmla="*/ 345207 h 1406703"/>
                <a:gd name="connsiteX152" fmla="*/ 1644205 w 1843007"/>
                <a:gd name="connsiteY152" fmla="*/ 368526 h 1406703"/>
                <a:gd name="connsiteX153" fmla="*/ 1663613 w 1843007"/>
                <a:gd name="connsiteY153" fmla="*/ 392222 h 1406703"/>
                <a:gd name="connsiteX154" fmla="*/ 1681441 w 1843007"/>
                <a:gd name="connsiteY154" fmla="*/ 415316 h 1406703"/>
                <a:gd name="connsiteX155" fmla="*/ 1697689 w 1843007"/>
                <a:gd name="connsiteY155" fmla="*/ 436379 h 1406703"/>
                <a:gd name="connsiteX156" fmla="*/ 1714916 w 1843007"/>
                <a:gd name="connsiteY156" fmla="*/ 458796 h 1406703"/>
                <a:gd name="connsiteX157" fmla="*/ 1730111 w 1843007"/>
                <a:gd name="connsiteY157" fmla="*/ 483696 h 1406703"/>
                <a:gd name="connsiteX158" fmla="*/ 1737258 w 1843007"/>
                <a:gd name="connsiteY158" fmla="*/ 496634 h 1406703"/>
                <a:gd name="connsiteX159" fmla="*/ 1743802 w 1843007"/>
                <a:gd name="connsiteY159" fmla="*/ 509949 h 1406703"/>
                <a:gd name="connsiteX160" fmla="*/ 1756440 w 1843007"/>
                <a:gd name="connsiteY160" fmla="*/ 536879 h 1406703"/>
                <a:gd name="connsiteX161" fmla="*/ 1779534 w 1843007"/>
                <a:gd name="connsiteY161" fmla="*/ 590515 h 1406703"/>
                <a:gd name="connsiteX162" fmla="*/ 1791645 w 1843007"/>
                <a:gd name="connsiteY162" fmla="*/ 615790 h 1406703"/>
                <a:gd name="connsiteX163" fmla="*/ 1804659 w 1843007"/>
                <a:gd name="connsiteY163" fmla="*/ 639561 h 1406703"/>
                <a:gd name="connsiteX164" fmla="*/ 1803982 w 1843007"/>
                <a:gd name="connsiteY164" fmla="*/ 659797 h 1406703"/>
                <a:gd name="connsiteX165" fmla="*/ 1807818 w 1843007"/>
                <a:gd name="connsiteY165" fmla="*/ 682665 h 1406703"/>
                <a:gd name="connsiteX166" fmla="*/ 1813084 w 1843007"/>
                <a:gd name="connsiteY166" fmla="*/ 694024 h 1406703"/>
                <a:gd name="connsiteX167" fmla="*/ 1817824 w 1843007"/>
                <a:gd name="connsiteY167" fmla="*/ 706511 h 1406703"/>
                <a:gd name="connsiteX168" fmla="*/ 1826549 w 1843007"/>
                <a:gd name="connsiteY168" fmla="*/ 733893 h 1406703"/>
                <a:gd name="connsiteX169" fmla="*/ 1836855 w 1843007"/>
                <a:gd name="connsiteY169" fmla="*/ 795653 h 1406703"/>
                <a:gd name="connsiteX170" fmla="*/ 1837984 w 1843007"/>
                <a:gd name="connsiteY170" fmla="*/ 811676 h 1406703"/>
                <a:gd name="connsiteX171" fmla="*/ 1838059 w 1843007"/>
                <a:gd name="connsiteY171" fmla="*/ 827698 h 1406703"/>
                <a:gd name="connsiteX172" fmla="*/ 1836329 w 1843007"/>
                <a:gd name="connsiteY172" fmla="*/ 859067 h 1406703"/>
                <a:gd name="connsiteX173" fmla="*/ 1823239 w 1843007"/>
                <a:gd name="connsiteY173" fmla="*/ 915260 h 1406703"/>
                <a:gd name="connsiteX174" fmla="*/ 1801049 w 1843007"/>
                <a:gd name="connsiteY174" fmla="*/ 749841 h 1406703"/>
                <a:gd name="connsiteX175" fmla="*/ 1743802 w 1843007"/>
                <a:gd name="connsiteY175" fmla="*/ 600820 h 1406703"/>
                <a:gd name="connsiteX176" fmla="*/ 1748241 w 1843007"/>
                <a:gd name="connsiteY176" fmla="*/ 586753 h 1406703"/>
                <a:gd name="connsiteX177" fmla="*/ 1753958 w 1843007"/>
                <a:gd name="connsiteY177" fmla="*/ 575094 h 1406703"/>
                <a:gd name="connsiteX178" fmla="*/ 1734700 w 1843007"/>
                <a:gd name="connsiteY178" fmla="*/ 536729 h 1406703"/>
                <a:gd name="connsiteX179" fmla="*/ 1723717 w 1843007"/>
                <a:gd name="connsiteY179" fmla="*/ 522361 h 1406703"/>
                <a:gd name="connsiteX180" fmla="*/ 1711155 w 1843007"/>
                <a:gd name="connsiteY180" fmla="*/ 505210 h 1406703"/>
                <a:gd name="connsiteX181" fmla="*/ 1716345 w 1843007"/>
                <a:gd name="connsiteY181" fmla="*/ 494979 h 1406703"/>
                <a:gd name="connsiteX182" fmla="*/ 1701075 w 1843007"/>
                <a:gd name="connsiteY182" fmla="*/ 469478 h 1406703"/>
                <a:gd name="connsiteX183" fmla="*/ 1684976 w 1843007"/>
                <a:gd name="connsiteY183" fmla="*/ 468049 h 1406703"/>
                <a:gd name="connsiteX184" fmla="*/ 1665945 w 1843007"/>
                <a:gd name="connsiteY184" fmla="*/ 446008 h 1406703"/>
                <a:gd name="connsiteX185" fmla="*/ 1652103 w 1843007"/>
                <a:gd name="connsiteY185" fmla="*/ 424117 h 1406703"/>
                <a:gd name="connsiteX186" fmla="*/ 1645107 w 1843007"/>
                <a:gd name="connsiteY186" fmla="*/ 413135 h 1406703"/>
                <a:gd name="connsiteX187" fmla="*/ 1637660 w 1843007"/>
                <a:gd name="connsiteY187" fmla="*/ 402453 h 1406703"/>
                <a:gd name="connsiteX188" fmla="*/ 1622540 w 1843007"/>
                <a:gd name="connsiteY188" fmla="*/ 381089 h 1406703"/>
                <a:gd name="connsiteX189" fmla="*/ 1606367 w 1843007"/>
                <a:gd name="connsiteY189" fmla="*/ 360327 h 1406703"/>
                <a:gd name="connsiteX190" fmla="*/ 1571989 w 1843007"/>
                <a:gd name="connsiteY190" fmla="*/ 319630 h 1406703"/>
                <a:gd name="connsiteX191" fmla="*/ 1553408 w 1843007"/>
                <a:gd name="connsiteY191" fmla="*/ 300072 h 1406703"/>
                <a:gd name="connsiteX192" fmla="*/ 1533850 w 1843007"/>
                <a:gd name="connsiteY192" fmla="*/ 280814 h 1406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Lst>
              <a:rect l="l" t="t" r="r" b="b"/>
              <a:pathLst>
                <a:path w="1843007" h="1406703">
                  <a:moveTo>
                    <a:pt x="1533850" y="280814"/>
                  </a:moveTo>
                  <a:cubicBezTo>
                    <a:pt x="1524071" y="272013"/>
                    <a:pt x="1514141" y="262610"/>
                    <a:pt x="1503685" y="253809"/>
                  </a:cubicBezTo>
                  <a:cubicBezTo>
                    <a:pt x="1493078" y="245158"/>
                    <a:pt x="1482622" y="236281"/>
                    <a:pt x="1472090" y="228157"/>
                  </a:cubicBezTo>
                  <a:cubicBezTo>
                    <a:pt x="1462462" y="223944"/>
                    <a:pt x="1449222" y="223117"/>
                    <a:pt x="1435606" y="220409"/>
                  </a:cubicBezTo>
                  <a:cubicBezTo>
                    <a:pt x="1421840" y="217851"/>
                    <a:pt x="1407548" y="213864"/>
                    <a:pt x="1395361" y="201753"/>
                  </a:cubicBezTo>
                  <a:cubicBezTo>
                    <a:pt x="1375577" y="190845"/>
                    <a:pt x="1387989" y="184075"/>
                    <a:pt x="1393180" y="179411"/>
                  </a:cubicBezTo>
                  <a:cubicBezTo>
                    <a:pt x="1384228" y="173995"/>
                    <a:pt x="1374449" y="167375"/>
                    <a:pt x="1366701" y="164291"/>
                  </a:cubicBezTo>
                  <a:cubicBezTo>
                    <a:pt x="1358877" y="161357"/>
                    <a:pt x="1353010" y="162110"/>
                    <a:pt x="1352107" y="170685"/>
                  </a:cubicBezTo>
                  <a:cubicBezTo>
                    <a:pt x="1339319" y="173468"/>
                    <a:pt x="1328561" y="161132"/>
                    <a:pt x="1317127" y="157521"/>
                  </a:cubicBezTo>
                  <a:cubicBezTo>
                    <a:pt x="1307875" y="142927"/>
                    <a:pt x="1296892" y="135104"/>
                    <a:pt x="1285082" y="130816"/>
                  </a:cubicBezTo>
                  <a:cubicBezTo>
                    <a:pt x="1273121" y="126829"/>
                    <a:pt x="1260333" y="126679"/>
                    <a:pt x="1247244" y="126453"/>
                  </a:cubicBezTo>
                  <a:cubicBezTo>
                    <a:pt x="1240699" y="126378"/>
                    <a:pt x="1234004" y="126302"/>
                    <a:pt x="1227083" y="126227"/>
                  </a:cubicBezTo>
                  <a:cubicBezTo>
                    <a:pt x="1220238" y="126002"/>
                    <a:pt x="1213242" y="125400"/>
                    <a:pt x="1206171" y="123895"/>
                  </a:cubicBezTo>
                  <a:cubicBezTo>
                    <a:pt x="1192029" y="120585"/>
                    <a:pt x="1177059" y="115470"/>
                    <a:pt x="1160735" y="102607"/>
                  </a:cubicBezTo>
                  <a:cubicBezTo>
                    <a:pt x="1157500" y="102682"/>
                    <a:pt x="1154115" y="102607"/>
                    <a:pt x="1150580" y="102757"/>
                  </a:cubicBezTo>
                  <a:cubicBezTo>
                    <a:pt x="1147119" y="102983"/>
                    <a:pt x="1143508" y="103284"/>
                    <a:pt x="1139973" y="103509"/>
                  </a:cubicBezTo>
                  <a:cubicBezTo>
                    <a:pt x="1132827" y="104036"/>
                    <a:pt x="1125680" y="104788"/>
                    <a:pt x="1118985" y="105540"/>
                  </a:cubicBezTo>
                  <a:lnTo>
                    <a:pt x="1106272" y="106142"/>
                  </a:lnTo>
                  <a:cubicBezTo>
                    <a:pt x="1102060" y="106518"/>
                    <a:pt x="1097772" y="106819"/>
                    <a:pt x="1093559" y="107195"/>
                  </a:cubicBezTo>
                  <a:cubicBezTo>
                    <a:pt x="1085134" y="107872"/>
                    <a:pt x="1076784" y="108474"/>
                    <a:pt x="1068660" y="108775"/>
                  </a:cubicBezTo>
                  <a:cubicBezTo>
                    <a:pt x="1063319" y="98996"/>
                    <a:pt x="1056022" y="93354"/>
                    <a:pt x="1050531" y="87863"/>
                  </a:cubicBezTo>
                  <a:cubicBezTo>
                    <a:pt x="1037742" y="85756"/>
                    <a:pt x="1024954" y="83650"/>
                    <a:pt x="1012241" y="82973"/>
                  </a:cubicBezTo>
                  <a:cubicBezTo>
                    <a:pt x="999453" y="82296"/>
                    <a:pt x="986815" y="81995"/>
                    <a:pt x="974178" y="81995"/>
                  </a:cubicBezTo>
                  <a:cubicBezTo>
                    <a:pt x="961540" y="82522"/>
                    <a:pt x="949053" y="83349"/>
                    <a:pt x="936565" y="84177"/>
                  </a:cubicBezTo>
                  <a:cubicBezTo>
                    <a:pt x="924078" y="85079"/>
                    <a:pt x="911816" y="86960"/>
                    <a:pt x="899555" y="88314"/>
                  </a:cubicBezTo>
                  <a:cubicBezTo>
                    <a:pt x="850433" y="94633"/>
                    <a:pt x="803192" y="103133"/>
                    <a:pt x="752565" y="104186"/>
                  </a:cubicBezTo>
                  <a:cubicBezTo>
                    <a:pt x="747074" y="112612"/>
                    <a:pt x="732706" y="118253"/>
                    <a:pt x="716533" y="125400"/>
                  </a:cubicBezTo>
                  <a:cubicBezTo>
                    <a:pt x="708559" y="129236"/>
                    <a:pt x="700134" y="133449"/>
                    <a:pt x="692160" y="138489"/>
                  </a:cubicBezTo>
                  <a:cubicBezTo>
                    <a:pt x="688173" y="140971"/>
                    <a:pt x="684337" y="143679"/>
                    <a:pt x="680801" y="146613"/>
                  </a:cubicBezTo>
                  <a:cubicBezTo>
                    <a:pt x="677265" y="149698"/>
                    <a:pt x="674031" y="153082"/>
                    <a:pt x="671097" y="156693"/>
                  </a:cubicBezTo>
                  <a:cubicBezTo>
                    <a:pt x="655676" y="156167"/>
                    <a:pt x="649507" y="152180"/>
                    <a:pt x="643640" y="150149"/>
                  </a:cubicBezTo>
                  <a:cubicBezTo>
                    <a:pt x="637697" y="148043"/>
                    <a:pt x="632131" y="147967"/>
                    <a:pt x="617687" y="155941"/>
                  </a:cubicBezTo>
                  <a:cubicBezTo>
                    <a:pt x="609638" y="160530"/>
                    <a:pt x="596248" y="165118"/>
                    <a:pt x="586695" y="171061"/>
                  </a:cubicBezTo>
                  <a:cubicBezTo>
                    <a:pt x="576991" y="176778"/>
                    <a:pt x="570672" y="182571"/>
                    <a:pt x="576013" y="187987"/>
                  </a:cubicBezTo>
                  <a:cubicBezTo>
                    <a:pt x="572101" y="193779"/>
                    <a:pt x="565030" y="197315"/>
                    <a:pt x="555627" y="203859"/>
                  </a:cubicBezTo>
                  <a:cubicBezTo>
                    <a:pt x="550888" y="207019"/>
                    <a:pt x="545547" y="210855"/>
                    <a:pt x="539604" y="215745"/>
                  </a:cubicBezTo>
                  <a:cubicBezTo>
                    <a:pt x="536670" y="218227"/>
                    <a:pt x="533511" y="220935"/>
                    <a:pt x="530276" y="223944"/>
                  </a:cubicBezTo>
                  <a:cubicBezTo>
                    <a:pt x="527117" y="227179"/>
                    <a:pt x="523882" y="230715"/>
                    <a:pt x="520572" y="234701"/>
                  </a:cubicBezTo>
                  <a:cubicBezTo>
                    <a:pt x="515607" y="237409"/>
                    <a:pt x="510567" y="240193"/>
                    <a:pt x="505602" y="242901"/>
                  </a:cubicBezTo>
                  <a:cubicBezTo>
                    <a:pt x="490633" y="239441"/>
                    <a:pt x="469570" y="248167"/>
                    <a:pt x="449334" y="259977"/>
                  </a:cubicBezTo>
                  <a:cubicBezTo>
                    <a:pt x="439480" y="266221"/>
                    <a:pt x="429926" y="273367"/>
                    <a:pt x="421501" y="280212"/>
                  </a:cubicBezTo>
                  <a:cubicBezTo>
                    <a:pt x="413001" y="286983"/>
                    <a:pt x="406381" y="294129"/>
                    <a:pt x="401341" y="299545"/>
                  </a:cubicBezTo>
                  <a:cubicBezTo>
                    <a:pt x="400513" y="305488"/>
                    <a:pt x="395774" y="309926"/>
                    <a:pt x="390132" y="314063"/>
                  </a:cubicBezTo>
                  <a:cubicBezTo>
                    <a:pt x="384415" y="318126"/>
                    <a:pt x="378247" y="322338"/>
                    <a:pt x="374034" y="326927"/>
                  </a:cubicBezTo>
                  <a:cubicBezTo>
                    <a:pt x="365459" y="332870"/>
                    <a:pt x="356808" y="338888"/>
                    <a:pt x="348458" y="345357"/>
                  </a:cubicBezTo>
                  <a:cubicBezTo>
                    <a:pt x="340183" y="351902"/>
                    <a:pt x="331908" y="358521"/>
                    <a:pt x="323558" y="364916"/>
                  </a:cubicBezTo>
                  <a:cubicBezTo>
                    <a:pt x="297531" y="401249"/>
                    <a:pt x="268720" y="440592"/>
                    <a:pt x="243143" y="480987"/>
                  </a:cubicBezTo>
                  <a:cubicBezTo>
                    <a:pt x="217717" y="521458"/>
                    <a:pt x="195902" y="562982"/>
                    <a:pt x="180857" y="600068"/>
                  </a:cubicBezTo>
                  <a:cubicBezTo>
                    <a:pt x="175366" y="606387"/>
                    <a:pt x="169799" y="613383"/>
                    <a:pt x="164157" y="620755"/>
                  </a:cubicBezTo>
                  <a:cubicBezTo>
                    <a:pt x="158515" y="628127"/>
                    <a:pt x="152873" y="635875"/>
                    <a:pt x="147683" y="643849"/>
                  </a:cubicBezTo>
                  <a:cubicBezTo>
                    <a:pt x="161073" y="649867"/>
                    <a:pt x="155506" y="666191"/>
                    <a:pt x="148586" y="683944"/>
                  </a:cubicBezTo>
                  <a:cubicBezTo>
                    <a:pt x="142192" y="701847"/>
                    <a:pt x="133616" y="721030"/>
                    <a:pt x="140386" y="730734"/>
                  </a:cubicBezTo>
                  <a:cubicBezTo>
                    <a:pt x="137227" y="741039"/>
                    <a:pt x="134142" y="751947"/>
                    <a:pt x="131209" y="763005"/>
                  </a:cubicBezTo>
                  <a:cubicBezTo>
                    <a:pt x="128200" y="773988"/>
                    <a:pt x="126244" y="785272"/>
                    <a:pt x="123987" y="796029"/>
                  </a:cubicBezTo>
                  <a:cubicBezTo>
                    <a:pt x="127899" y="802950"/>
                    <a:pt x="126394" y="814233"/>
                    <a:pt x="126545" y="827774"/>
                  </a:cubicBezTo>
                  <a:cubicBezTo>
                    <a:pt x="126470" y="834544"/>
                    <a:pt x="126545" y="841841"/>
                    <a:pt x="127372" y="849288"/>
                  </a:cubicBezTo>
                  <a:cubicBezTo>
                    <a:pt x="128200" y="856735"/>
                    <a:pt x="129855" y="864333"/>
                    <a:pt x="133390" y="871705"/>
                  </a:cubicBezTo>
                  <a:cubicBezTo>
                    <a:pt x="131961" y="879152"/>
                    <a:pt x="130908" y="884794"/>
                    <a:pt x="129855" y="890361"/>
                  </a:cubicBezTo>
                  <a:cubicBezTo>
                    <a:pt x="133390" y="892091"/>
                    <a:pt x="137753" y="894272"/>
                    <a:pt x="142192" y="896454"/>
                  </a:cubicBezTo>
                  <a:cubicBezTo>
                    <a:pt x="139559" y="905782"/>
                    <a:pt x="137603" y="915185"/>
                    <a:pt x="135572" y="924663"/>
                  </a:cubicBezTo>
                  <a:cubicBezTo>
                    <a:pt x="133616" y="934142"/>
                    <a:pt x="131434" y="943620"/>
                    <a:pt x="129554" y="953098"/>
                  </a:cubicBezTo>
                  <a:cubicBezTo>
                    <a:pt x="127899" y="962652"/>
                    <a:pt x="126319" y="972130"/>
                    <a:pt x="124739" y="981458"/>
                  </a:cubicBezTo>
                  <a:cubicBezTo>
                    <a:pt x="123912" y="986197"/>
                    <a:pt x="123160" y="990861"/>
                    <a:pt x="122332" y="995525"/>
                  </a:cubicBezTo>
                  <a:cubicBezTo>
                    <a:pt x="121730" y="1000189"/>
                    <a:pt x="121053" y="1004853"/>
                    <a:pt x="120451" y="1009517"/>
                  </a:cubicBezTo>
                  <a:cubicBezTo>
                    <a:pt x="117518" y="1012375"/>
                    <a:pt x="114584" y="1015309"/>
                    <a:pt x="111725" y="1016287"/>
                  </a:cubicBezTo>
                  <a:cubicBezTo>
                    <a:pt x="108190" y="1026894"/>
                    <a:pt x="110221" y="1034642"/>
                    <a:pt x="111951" y="1044797"/>
                  </a:cubicBezTo>
                  <a:cubicBezTo>
                    <a:pt x="113757" y="1055028"/>
                    <a:pt x="114133" y="1067590"/>
                    <a:pt x="107513" y="1089180"/>
                  </a:cubicBezTo>
                  <a:cubicBezTo>
                    <a:pt x="107814" y="1107610"/>
                    <a:pt x="114058" y="1115358"/>
                    <a:pt x="118646" y="1127620"/>
                  </a:cubicBezTo>
                  <a:cubicBezTo>
                    <a:pt x="121204" y="1133713"/>
                    <a:pt x="123385" y="1140934"/>
                    <a:pt x="124363" y="1151240"/>
                  </a:cubicBezTo>
                  <a:cubicBezTo>
                    <a:pt x="124890" y="1156430"/>
                    <a:pt x="125040" y="1162374"/>
                    <a:pt x="124890" y="1169445"/>
                  </a:cubicBezTo>
                  <a:cubicBezTo>
                    <a:pt x="124890" y="1176441"/>
                    <a:pt x="124739" y="1184490"/>
                    <a:pt x="124062" y="1193968"/>
                  </a:cubicBezTo>
                  <a:cubicBezTo>
                    <a:pt x="126394" y="1210517"/>
                    <a:pt x="134218" y="1214278"/>
                    <a:pt x="141439" y="1219093"/>
                  </a:cubicBezTo>
                  <a:cubicBezTo>
                    <a:pt x="148586" y="1223983"/>
                    <a:pt x="154604" y="1229850"/>
                    <a:pt x="154152" y="1251439"/>
                  </a:cubicBezTo>
                  <a:cubicBezTo>
                    <a:pt x="153250" y="1266334"/>
                    <a:pt x="152497" y="1281379"/>
                    <a:pt x="152873" y="1296574"/>
                  </a:cubicBezTo>
                  <a:cubicBezTo>
                    <a:pt x="156710" y="1308911"/>
                    <a:pt x="164909" y="1316885"/>
                    <a:pt x="172281" y="1325686"/>
                  </a:cubicBezTo>
                  <a:cubicBezTo>
                    <a:pt x="179503" y="1334563"/>
                    <a:pt x="186724" y="1343816"/>
                    <a:pt x="188831" y="1359688"/>
                  </a:cubicBezTo>
                  <a:cubicBezTo>
                    <a:pt x="194247" y="1374508"/>
                    <a:pt x="200792" y="1388875"/>
                    <a:pt x="207186" y="1403394"/>
                  </a:cubicBezTo>
                  <a:cubicBezTo>
                    <a:pt x="197783" y="1394968"/>
                    <a:pt x="190787" y="1396624"/>
                    <a:pt x="184543" y="1396548"/>
                  </a:cubicBezTo>
                  <a:cubicBezTo>
                    <a:pt x="181459" y="1396473"/>
                    <a:pt x="178525" y="1396022"/>
                    <a:pt x="175516" y="1393539"/>
                  </a:cubicBezTo>
                  <a:cubicBezTo>
                    <a:pt x="174011" y="1392260"/>
                    <a:pt x="172582" y="1390530"/>
                    <a:pt x="171003" y="1388123"/>
                  </a:cubicBezTo>
                  <a:cubicBezTo>
                    <a:pt x="169573" y="1385641"/>
                    <a:pt x="168144" y="1382481"/>
                    <a:pt x="166715" y="1378419"/>
                  </a:cubicBezTo>
                  <a:cubicBezTo>
                    <a:pt x="164608" y="1371799"/>
                    <a:pt x="162427" y="1365029"/>
                    <a:pt x="160245" y="1358183"/>
                  </a:cubicBezTo>
                  <a:cubicBezTo>
                    <a:pt x="158064" y="1351413"/>
                    <a:pt x="155732" y="1344568"/>
                    <a:pt x="153851" y="1337572"/>
                  </a:cubicBezTo>
                  <a:cubicBezTo>
                    <a:pt x="150015" y="1323580"/>
                    <a:pt x="145877" y="1309889"/>
                    <a:pt x="143019" y="1296424"/>
                  </a:cubicBezTo>
                  <a:cubicBezTo>
                    <a:pt x="133766" y="1273180"/>
                    <a:pt x="109168" y="1275813"/>
                    <a:pt x="104730" y="1238050"/>
                  </a:cubicBezTo>
                  <a:cubicBezTo>
                    <a:pt x="101871" y="1222252"/>
                    <a:pt x="101269" y="1206305"/>
                    <a:pt x="100442" y="1190658"/>
                  </a:cubicBezTo>
                  <a:cubicBezTo>
                    <a:pt x="97658" y="1185392"/>
                    <a:pt x="95025" y="1180653"/>
                    <a:pt x="92844" y="1175839"/>
                  </a:cubicBezTo>
                  <a:cubicBezTo>
                    <a:pt x="90663" y="1171024"/>
                    <a:pt x="88632" y="1166210"/>
                    <a:pt x="86525" y="1160869"/>
                  </a:cubicBezTo>
                  <a:cubicBezTo>
                    <a:pt x="85096" y="1148683"/>
                    <a:pt x="82990" y="1134616"/>
                    <a:pt x="82388" y="1122354"/>
                  </a:cubicBezTo>
                  <a:cubicBezTo>
                    <a:pt x="81259" y="1105128"/>
                    <a:pt x="75016" y="1091361"/>
                    <a:pt x="68622" y="1073834"/>
                  </a:cubicBezTo>
                  <a:cubicBezTo>
                    <a:pt x="65312" y="1065108"/>
                    <a:pt x="61551" y="1055479"/>
                    <a:pt x="57865" y="1044120"/>
                  </a:cubicBezTo>
                  <a:cubicBezTo>
                    <a:pt x="54630" y="1032761"/>
                    <a:pt x="51470" y="1019597"/>
                    <a:pt x="48838" y="1003875"/>
                  </a:cubicBezTo>
                  <a:cubicBezTo>
                    <a:pt x="39510" y="1000264"/>
                    <a:pt x="30107" y="996503"/>
                    <a:pt x="21982" y="993118"/>
                  </a:cubicBezTo>
                  <a:cubicBezTo>
                    <a:pt x="22960" y="980329"/>
                    <a:pt x="24089" y="965585"/>
                    <a:pt x="24991" y="952797"/>
                  </a:cubicBezTo>
                  <a:cubicBezTo>
                    <a:pt x="19876" y="941664"/>
                    <a:pt x="14084" y="926393"/>
                    <a:pt x="9871" y="909016"/>
                  </a:cubicBezTo>
                  <a:cubicBezTo>
                    <a:pt x="7614" y="900365"/>
                    <a:pt x="6336" y="891263"/>
                    <a:pt x="5884" y="882011"/>
                  </a:cubicBezTo>
                  <a:cubicBezTo>
                    <a:pt x="5358" y="872758"/>
                    <a:pt x="5659" y="863355"/>
                    <a:pt x="7088" y="854178"/>
                  </a:cubicBezTo>
                  <a:cubicBezTo>
                    <a:pt x="15062" y="837553"/>
                    <a:pt x="24465" y="819348"/>
                    <a:pt x="33417" y="801520"/>
                  </a:cubicBezTo>
                  <a:cubicBezTo>
                    <a:pt x="37779" y="785121"/>
                    <a:pt x="41992" y="770828"/>
                    <a:pt x="47258" y="752624"/>
                  </a:cubicBezTo>
                  <a:cubicBezTo>
                    <a:pt x="50417" y="736225"/>
                    <a:pt x="53802" y="719299"/>
                    <a:pt x="57263" y="702223"/>
                  </a:cubicBezTo>
                  <a:cubicBezTo>
                    <a:pt x="61475" y="685298"/>
                    <a:pt x="65613" y="668222"/>
                    <a:pt x="70352" y="651522"/>
                  </a:cubicBezTo>
                  <a:cubicBezTo>
                    <a:pt x="75618" y="634972"/>
                    <a:pt x="80733" y="618498"/>
                    <a:pt x="86600" y="602927"/>
                  </a:cubicBezTo>
                  <a:cubicBezTo>
                    <a:pt x="92844" y="587506"/>
                    <a:pt x="98937" y="572536"/>
                    <a:pt x="105707" y="558920"/>
                  </a:cubicBezTo>
                  <a:cubicBezTo>
                    <a:pt x="108416" y="537406"/>
                    <a:pt x="113531" y="536127"/>
                    <a:pt x="119699" y="533494"/>
                  </a:cubicBezTo>
                  <a:cubicBezTo>
                    <a:pt x="126018" y="530786"/>
                    <a:pt x="133014" y="526348"/>
                    <a:pt x="142192" y="498816"/>
                  </a:cubicBezTo>
                  <a:cubicBezTo>
                    <a:pt x="149338" y="491594"/>
                    <a:pt x="156183" y="484373"/>
                    <a:pt x="163706" y="477978"/>
                  </a:cubicBezTo>
                  <a:cubicBezTo>
                    <a:pt x="171078" y="471509"/>
                    <a:pt x="178375" y="465491"/>
                    <a:pt x="185370" y="460000"/>
                  </a:cubicBezTo>
                  <a:cubicBezTo>
                    <a:pt x="195526" y="448942"/>
                    <a:pt x="200039" y="436830"/>
                    <a:pt x="203876" y="424343"/>
                  </a:cubicBezTo>
                  <a:cubicBezTo>
                    <a:pt x="205832" y="418099"/>
                    <a:pt x="207562" y="411856"/>
                    <a:pt x="209969" y="405687"/>
                  </a:cubicBezTo>
                  <a:cubicBezTo>
                    <a:pt x="212301" y="399594"/>
                    <a:pt x="215611" y="393877"/>
                    <a:pt x="220049" y="388461"/>
                  </a:cubicBezTo>
                  <a:cubicBezTo>
                    <a:pt x="226217" y="385301"/>
                    <a:pt x="232537" y="382142"/>
                    <a:pt x="238930" y="378907"/>
                  </a:cubicBezTo>
                  <a:cubicBezTo>
                    <a:pt x="245249" y="375673"/>
                    <a:pt x="251568" y="372513"/>
                    <a:pt x="258188" y="369579"/>
                  </a:cubicBezTo>
                  <a:cubicBezTo>
                    <a:pt x="271202" y="363637"/>
                    <a:pt x="284141" y="357920"/>
                    <a:pt x="296553" y="352804"/>
                  </a:cubicBezTo>
                  <a:cubicBezTo>
                    <a:pt x="300540" y="343175"/>
                    <a:pt x="304602" y="333396"/>
                    <a:pt x="308589" y="323692"/>
                  </a:cubicBezTo>
                  <a:lnTo>
                    <a:pt x="314832" y="308873"/>
                  </a:lnTo>
                  <a:cubicBezTo>
                    <a:pt x="317014" y="303983"/>
                    <a:pt x="319346" y="299244"/>
                    <a:pt x="321678" y="294505"/>
                  </a:cubicBezTo>
                  <a:cubicBezTo>
                    <a:pt x="331156" y="289014"/>
                    <a:pt x="340635" y="283823"/>
                    <a:pt x="350338" y="278708"/>
                  </a:cubicBezTo>
                  <a:cubicBezTo>
                    <a:pt x="360268" y="273969"/>
                    <a:pt x="370423" y="269154"/>
                    <a:pt x="381030" y="264114"/>
                  </a:cubicBezTo>
                  <a:cubicBezTo>
                    <a:pt x="373809" y="249897"/>
                    <a:pt x="407660" y="218754"/>
                    <a:pt x="402244" y="205364"/>
                  </a:cubicBezTo>
                  <a:cubicBezTo>
                    <a:pt x="403899" y="204235"/>
                    <a:pt x="407359" y="201828"/>
                    <a:pt x="410970" y="199647"/>
                  </a:cubicBezTo>
                  <a:cubicBezTo>
                    <a:pt x="419470" y="196562"/>
                    <a:pt x="428422" y="193478"/>
                    <a:pt x="437298" y="190620"/>
                  </a:cubicBezTo>
                  <a:cubicBezTo>
                    <a:pt x="441737" y="189266"/>
                    <a:pt x="446250" y="187836"/>
                    <a:pt x="450613" y="186482"/>
                  </a:cubicBezTo>
                  <a:cubicBezTo>
                    <a:pt x="455051" y="185203"/>
                    <a:pt x="459490" y="184150"/>
                    <a:pt x="463777" y="183097"/>
                  </a:cubicBezTo>
                  <a:cubicBezTo>
                    <a:pt x="484840" y="159251"/>
                    <a:pt x="502894" y="131869"/>
                    <a:pt x="531254" y="112912"/>
                  </a:cubicBezTo>
                  <a:cubicBezTo>
                    <a:pt x="577367" y="93805"/>
                    <a:pt x="622727" y="75225"/>
                    <a:pt x="663650" y="55817"/>
                  </a:cubicBezTo>
                  <a:cubicBezTo>
                    <a:pt x="732781" y="32497"/>
                    <a:pt x="802138" y="18280"/>
                    <a:pt x="873828" y="11585"/>
                  </a:cubicBezTo>
                  <a:cubicBezTo>
                    <a:pt x="891430" y="7823"/>
                    <a:pt x="909484" y="6018"/>
                    <a:pt x="927313" y="5642"/>
                  </a:cubicBezTo>
                  <a:cubicBezTo>
                    <a:pt x="945141" y="5868"/>
                    <a:pt x="962743" y="6770"/>
                    <a:pt x="979594" y="9177"/>
                  </a:cubicBezTo>
                  <a:cubicBezTo>
                    <a:pt x="988019" y="10456"/>
                    <a:pt x="996294" y="11810"/>
                    <a:pt x="1004343" y="13164"/>
                  </a:cubicBezTo>
                  <a:cubicBezTo>
                    <a:pt x="1012392" y="14594"/>
                    <a:pt x="1020215" y="15873"/>
                    <a:pt x="1027738" y="17753"/>
                  </a:cubicBezTo>
                  <a:cubicBezTo>
                    <a:pt x="1042858" y="21213"/>
                    <a:pt x="1056925" y="24222"/>
                    <a:pt x="1069788" y="26630"/>
                  </a:cubicBezTo>
                  <a:cubicBezTo>
                    <a:pt x="1085886" y="29564"/>
                    <a:pt x="1101909" y="32271"/>
                    <a:pt x="1117857" y="35581"/>
                  </a:cubicBezTo>
                  <a:cubicBezTo>
                    <a:pt x="1133654" y="39267"/>
                    <a:pt x="1149451" y="42803"/>
                    <a:pt x="1165023" y="46865"/>
                  </a:cubicBezTo>
                  <a:cubicBezTo>
                    <a:pt x="1173598" y="53184"/>
                    <a:pt x="1181948" y="59578"/>
                    <a:pt x="1190223" y="65897"/>
                  </a:cubicBezTo>
                  <a:lnTo>
                    <a:pt x="1202485" y="75450"/>
                  </a:lnTo>
                  <a:cubicBezTo>
                    <a:pt x="1206547" y="78685"/>
                    <a:pt x="1210534" y="82146"/>
                    <a:pt x="1214446" y="85455"/>
                  </a:cubicBezTo>
                  <a:cubicBezTo>
                    <a:pt x="1226632" y="92677"/>
                    <a:pt x="1237239" y="93881"/>
                    <a:pt x="1246191" y="93279"/>
                  </a:cubicBezTo>
                  <a:cubicBezTo>
                    <a:pt x="1255067" y="92978"/>
                    <a:pt x="1262288" y="90872"/>
                    <a:pt x="1267178" y="90796"/>
                  </a:cubicBezTo>
                  <a:cubicBezTo>
                    <a:pt x="1276055" y="94934"/>
                    <a:pt x="1284706" y="99146"/>
                    <a:pt x="1293131" y="103434"/>
                  </a:cubicBezTo>
                  <a:cubicBezTo>
                    <a:pt x="1301405" y="107948"/>
                    <a:pt x="1309379" y="112386"/>
                    <a:pt x="1317052" y="116598"/>
                  </a:cubicBezTo>
                  <a:cubicBezTo>
                    <a:pt x="1329765" y="119382"/>
                    <a:pt x="1332473" y="113138"/>
                    <a:pt x="1336385" y="108324"/>
                  </a:cubicBezTo>
                  <a:cubicBezTo>
                    <a:pt x="1340297" y="103434"/>
                    <a:pt x="1345487" y="100350"/>
                    <a:pt x="1363015" y="110054"/>
                  </a:cubicBezTo>
                  <a:cubicBezTo>
                    <a:pt x="1367678" y="113514"/>
                    <a:pt x="1371590" y="117727"/>
                    <a:pt x="1376104" y="121187"/>
                  </a:cubicBezTo>
                  <a:cubicBezTo>
                    <a:pt x="1391299" y="127732"/>
                    <a:pt x="1406043" y="135330"/>
                    <a:pt x="1421013" y="142401"/>
                  </a:cubicBezTo>
                  <a:cubicBezTo>
                    <a:pt x="1435682" y="150074"/>
                    <a:pt x="1450125" y="158047"/>
                    <a:pt x="1464568" y="166021"/>
                  </a:cubicBezTo>
                  <a:cubicBezTo>
                    <a:pt x="1482396" y="179035"/>
                    <a:pt x="1501879" y="192952"/>
                    <a:pt x="1518654" y="207169"/>
                  </a:cubicBezTo>
                  <a:cubicBezTo>
                    <a:pt x="1515796" y="215820"/>
                    <a:pt x="1512110" y="224997"/>
                    <a:pt x="1508499" y="234099"/>
                  </a:cubicBezTo>
                  <a:cubicBezTo>
                    <a:pt x="1511583" y="237560"/>
                    <a:pt x="1514668" y="241020"/>
                    <a:pt x="1517752" y="244481"/>
                  </a:cubicBezTo>
                  <a:cubicBezTo>
                    <a:pt x="1520686" y="248091"/>
                    <a:pt x="1523544" y="251627"/>
                    <a:pt x="1526478" y="255163"/>
                  </a:cubicBezTo>
                  <a:cubicBezTo>
                    <a:pt x="1532195" y="262158"/>
                    <a:pt x="1537611" y="269004"/>
                    <a:pt x="1542651" y="275548"/>
                  </a:cubicBezTo>
                  <a:cubicBezTo>
                    <a:pt x="1554236" y="281943"/>
                    <a:pt x="1567400" y="291872"/>
                    <a:pt x="1581467" y="303607"/>
                  </a:cubicBezTo>
                  <a:cubicBezTo>
                    <a:pt x="1595008" y="315944"/>
                    <a:pt x="1609902" y="329635"/>
                    <a:pt x="1623593" y="345207"/>
                  </a:cubicBezTo>
                  <a:cubicBezTo>
                    <a:pt x="1630438" y="352955"/>
                    <a:pt x="1637735" y="360402"/>
                    <a:pt x="1644205" y="368526"/>
                  </a:cubicBezTo>
                  <a:cubicBezTo>
                    <a:pt x="1650749" y="376500"/>
                    <a:pt x="1657294" y="384474"/>
                    <a:pt x="1663613" y="392222"/>
                  </a:cubicBezTo>
                  <a:cubicBezTo>
                    <a:pt x="1669931" y="399970"/>
                    <a:pt x="1675649" y="407944"/>
                    <a:pt x="1681441" y="415316"/>
                  </a:cubicBezTo>
                  <a:cubicBezTo>
                    <a:pt x="1687158" y="422688"/>
                    <a:pt x="1692800" y="429609"/>
                    <a:pt x="1697689" y="436379"/>
                  </a:cubicBezTo>
                  <a:cubicBezTo>
                    <a:pt x="1703708" y="443450"/>
                    <a:pt x="1709424" y="450973"/>
                    <a:pt x="1714916" y="458796"/>
                  </a:cubicBezTo>
                  <a:cubicBezTo>
                    <a:pt x="1720407" y="466619"/>
                    <a:pt x="1725222" y="475195"/>
                    <a:pt x="1730111" y="483696"/>
                  </a:cubicBezTo>
                  <a:cubicBezTo>
                    <a:pt x="1732518" y="487983"/>
                    <a:pt x="1734850" y="492271"/>
                    <a:pt x="1737258" y="496634"/>
                  </a:cubicBezTo>
                  <a:cubicBezTo>
                    <a:pt x="1739590" y="500997"/>
                    <a:pt x="1741621" y="505511"/>
                    <a:pt x="1743802" y="509949"/>
                  </a:cubicBezTo>
                  <a:cubicBezTo>
                    <a:pt x="1748015" y="518901"/>
                    <a:pt x="1752227" y="527928"/>
                    <a:pt x="1756440" y="536879"/>
                  </a:cubicBezTo>
                  <a:cubicBezTo>
                    <a:pt x="1763962" y="555234"/>
                    <a:pt x="1772162" y="572987"/>
                    <a:pt x="1779534" y="590515"/>
                  </a:cubicBezTo>
                  <a:cubicBezTo>
                    <a:pt x="1783295" y="599241"/>
                    <a:pt x="1787583" y="607591"/>
                    <a:pt x="1791645" y="615790"/>
                  </a:cubicBezTo>
                  <a:cubicBezTo>
                    <a:pt x="1795632" y="624065"/>
                    <a:pt x="1799920" y="631964"/>
                    <a:pt x="1804659" y="639561"/>
                  </a:cubicBezTo>
                  <a:cubicBezTo>
                    <a:pt x="1808721" y="652049"/>
                    <a:pt x="1805863" y="655735"/>
                    <a:pt x="1803982" y="659797"/>
                  </a:cubicBezTo>
                  <a:cubicBezTo>
                    <a:pt x="1802101" y="663859"/>
                    <a:pt x="1801123" y="668297"/>
                    <a:pt x="1807818" y="682665"/>
                  </a:cubicBezTo>
                  <a:cubicBezTo>
                    <a:pt x="1809624" y="686276"/>
                    <a:pt x="1811430" y="690037"/>
                    <a:pt x="1813084" y="694024"/>
                  </a:cubicBezTo>
                  <a:cubicBezTo>
                    <a:pt x="1814664" y="698011"/>
                    <a:pt x="1816244" y="702223"/>
                    <a:pt x="1817824" y="706511"/>
                  </a:cubicBezTo>
                  <a:cubicBezTo>
                    <a:pt x="1820833" y="715162"/>
                    <a:pt x="1823917" y="724264"/>
                    <a:pt x="1826549" y="733893"/>
                  </a:cubicBezTo>
                  <a:cubicBezTo>
                    <a:pt x="1831213" y="753301"/>
                    <a:pt x="1835501" y="774214"/>
                    <a:pt x="1836855" y="795653"/>
                  </a:cubicBezTo>
                  <a:cubicBezTo>
                    <a:pt x="1837306" y="800994"/>
                    <a:pt x="1837683" y="806334"/>
                    <a:pt x="1837984" y="811676"/>
                  </a:cubicBezTo>
                  <a:cubicBezTo>
                    <a:pt x="1838284" y="817017"/>
                    <a:pt x="1838059" y="822433"/>
                    <a:pt x="1838059" y="827698"/>
                  </a:cubicBezTo>
                  <a:cubicBezTo>
                    <a:pt x="1837833" y="838380"/>
                    <a:pt x="1837382" y="848836"/>
                    <a:pt x="1836329" y="859067"/>
                  </a:cubicBezTo>
                  <a:cubicBezTo>
                    <a:pt x="1833470" y="879528"/>
                    <a:pt x="1829935" y="898711"/>
                    <a:pt x="1823239" y="915260"/>
                  </a:cubicBezTo>
                  <a:cubicBezTo>
                    <a:pt x="1817297" y="858691"/>
                    <a:pt x="1812182" y="803401"/>
                    <a:pt x="1801049" y="749841"/>
                  </a:cubicBezTo>
                  <a:cubicBezTo>
                    <a:pt x="1789990" y="696431"/>
                    <a:pt x="1772613" y="644902"/>
                    <a:pt x="1743802" y="600820"/>
                  </a:cubicBezTo>
                  <a:cubicBezTo>
                    <a:pt x="1748993" y="598564"/>
                    <a:pt x="1748541" y="592395"/>
                    <a:pt x="1748241" y="586753"/>
                  </a:cubicBezTo>
                  <a:cubicBezTo>
                    <a:pt x="1747789" y="581111"/>
                    <a:pt x="1747639" y="575846"/>
                    <a:pt x="1753958" y="575094"/>
                  </a:cubicBezTo>
                  <a:cubicBezTo>
                    <a:pt x="1747865" y="557265"/>
                    <a:pt x="1741997" y="546132"/>
                    <a:pt x="1734700" y="536729"/>
                  </a:cubicBezTo>
                  <a:cubicBezTo>
                    <a:pt x="1731164" y="531915"/>
                    <a:pt x="1727554" y="527401"/>
                    <a:pt x="1723717" y="522361"/>
                  </a:cubicBezTo>
                  <a:cubicBezTo>
                    <a:pt x="1719881" y="517321"/>
                    <a:pt x="1715894" y="511754"/>
                    <a:pt x="1711155" y="505210"/>
                  </a:cubicBezTo>
                  <a:cubicBezTo>
                    <a:pt x="1711456" y="499793"/>
                    <a:pt x="1709801" y="492873"/>
                    <a:pt x="1716345" y="494979"/>
                  </a:cubicBezTo>
                  <a:cubicBezTo>
                    <a:pt x="1711456" y="486103"/>
                    <a:pt x="1706566" y="475646"/>
                    <a:pt x="1701075" y="469478"/>
                  </a:cubicBezTo>
                  <a:cubicBezTo>
                    <a:pt x="1695583" y="463309"/>
                    <a:pt x="1690167" y="461128"/>
                    <a:pt x="1684976" y="468049"/>
                  </a:cubicBezTo>
                  <a:cubicBezTo>
                    <a:pt x="1676476" y="464964"/>
                    <a:pt x="1672865" y="455035"/>
                    <a:pt x="1665945" y="446008"/>
                  </a:cubicBezTo>
                  <a:lnTo>
                    <a:pt x="1652103" y="424117"/>
                  </a:lnTo>
                  <a:lnTo>
                    <a:pt x="1645107" y="413135"/>
                  </a:lnTo>
                  <a:lnTo>
                    <a:pt x="1637660" y="402453"/>
                  </a:lnTo>
                  <a:cubicBezTo>
                    <a:pt x="1632620" y="395306"/>
                    <a:pt x="1627580" y="388235"/>
                    <a:pt x="1622540" y="381089"/>
                  </a:cubicBezTo>
                  <a:cubicBezTo>
                    <a:pt x="1617274" y="374093"/>
                    <a:pt x="1611858" y="367247"/>
                    <a:pt x="1606367" y="360327"/>
                  </a:cubicBezTo>
                  <a:cubicBezTo>
                    <a:pt x="1595760" y="346185"/>
                    <a:pt x="1583724" y="333171"/>
                    <a:pt x="1571989" y="319630"/>
                  </a:cubicBezTo>
                  <a:cubicBezTo>
                    <a:pt x="1566046" y="312860"/>
                    <a:pt x="1559652" y="306616"/>
                    <a:pt x="1553408" y="300072"/>
                  </a:cubicBezTo>
                  <a:cubicBezTo>
                    <a:pt x="1546788" y="293678"/>
                    <a:pt x="1540620" y="286907"/>
                    <a:pt x="1533850" y="280814"/>
                  </a:cubicBezTo>
                  <a:close/>
                </a:path>
              </a:pathLst>
            </a:custGeom>
            <a:solidFill>
              <a:srgbClr val="E18729"/>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E13123D2-94FA-4D59-9BA5-67543A294545}"/>
                </a:ext>
              </a:extLst>
            </p:cNvPr>
            <p:cNvSpPr/>
            <p:nvPr/>
          </p:nvSpPr>
          <p:spPr>
            <a:xfrm>
              <a:off x="4398939" y="6017292"/>
              <a:ext cx="52663" cy="142944"/>
            </a:xfrm>
            <a:custGeom>
              <a:avLst/>
              <a:gdLst>
                <a:gd name="connsiteX0" fmla="*/ 48445 w 52657"/>
                <a:gd name="connsiteY0" fmla="*/ 143002 h 142927"/>
                <a:gd name="connsiteX1" fmla="*/ 44533 w 52657"/>
                <a:gd name="connsiteY1" fmla="*/ 123895 h 142927"/>
                <a:gd name="connsiteX2" fmla="*/ 40396 w 52657"/>
                <a:gd name="connsiteY2" fmla="*/ 104788 h 142927"/>
                <a:gd name="connsiteX3" fmla="*/ 31143 w 52657"/>
                <a:gd name="connsiteY3" fmla="*/ 66950 h 142927"/>
                <a:gd name="connsiteX4" fmla="*/ 16023 w 52657"/>
                <a:gd name="connsiteY4" fmla="*/ 82522 h 142927"/>
                <a:gd name="connsiteX5" fmla="*/ 13766 w 52657"/>
                <a:gd name="connsiteY5" fmla="*/ 71238 h 142927"/>
                <a:gd name="connsiteX6" fmla="*/ 11134 w 52657"/>
                <a:gd name="connsiteY6" fmla="*/ 60330 h 142927"/>
                <a:gd name="connsiteX7" fmla="*/ 5642 w 52657"/>
                <a:gd name="connsiteY7" fmla="*/ 38139 h 142927"/>
                <a:gd name="connsiteX8" fmla="*/ 27683 w 52657"/>
                <a:gd name="connsiteY8" fmla="*/ 52808 h 142927"/>
                <a:gd name="connsiteX9" fmla="*/ 26179 w 52657"/>
                <a:gd name="connsiteY9" fmla="*/ 29338 h 142927"/>
                <a:gd name="connsiteX10" fmla="*/ 23847 w 52657"/>
                <a:gd name="connsiteY10" fmla="*/ 6996 h 142927"/>
                <a:gd name="connsiteX11" fmla="*/ 43104 w 52657"/>
                <a:gd name="connsiteY11" fmla="*/ 5642 h 142927"/>
                <a:gd name="connsiteX12" fmla="*/ 47467 w 52657"/>
                <a:gd name="connsiteY12" fmla="*/ 20085 h 142927"/>
                <a:gd name="connsiteX13" fmla="*/ 48445 w 52657"/>
                <a:gd name="connsiteY13" fmla="*/ 44232 h 142927"/>
                <a:gd name="connsiteX14" fmla="*/ 49348 w 52657"/>
                <a:gd name="connsiteY14" fmla="*/ 66950 h 142927"/>
                <a:gd name="connsiteX15" fmla="*/ 51003 w 52657"/>
                <a:gd name="connsiteY15" fmla="*/ 86208 h 142927"/>
                <a:gd name="connsiteX16" fmla="*/ 52206 w 52657"/>
                <a:gd name="connsiteY16" fmla="*/ 105315 h 142927"/>
                <a:gd name="connsiteX17" fmla="*/ 52583 w 52657"/>
                <a:gd name="connsiteY17" fmla="*/ 124347 h 142927"/>
                <a:gd name="connsiteX18" fmla="*/ 52281 w 52657"/>
                <a:gd name="connsiteY18" fmla="*/ 143228 h 142927"/>
                <a:gd name="connsiteX19" fmla="*/ 48445 w 52657"/>
                <a:gd name="connsiteY19" fmla="*/ 143002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657" h="142927">
                  <a:moveTo>
                    <a:pt x="48445" y="143002"/>
                  </a:moveTo>
                  <a:cubicBezTo>
                    <a:pt x="47467" y="136533"/>
                    <a:pt x="45887" y="130214"/>
                    <a:pt x="44533" y="123895"/>
                  </a:cubicBezTo>
                  <a:lnTo>
                    <a:pt x="40396" y="104788"/>
                  </a:lnTo>
                  <a:cubicBezTo>
                    <a:pt x="37387" y="92150"/>
                    <a:pt x="34002" y="79588"/>
                    <a:pt x="31143" y="66950"/>
                  </a:cubicBezTo>
                  <a:cubicBezTo>
                    <a:pt x="26329" y="71689"/>
                    <a:pt x="20537" y="76428"/>
                    <a:pt x="16023" y="82522"/>
                  </a:cubicBezTo>
                  <a:cubicBezTo>
                    <a:pt x="15271" y="78685"/>
                    <a:pt x="14669" y="74924"/>
                    <a:pt x="13766" y="71238"/>
                  </a:cubicBezTo>
                  <a:cubicBezTo>
                    <a:pt x="12864" y="67552"/>
                    <a:pt x="11961" y="63941"/>
                    <a:pt x="11134" y="60330"/>
                  </a:cubicBezTo>
                  <a:cubicBezTo>
                    <a:pt x="9328" y="53109"/>
                    <a:pt x="7522" y="45812"/>
                    <a:pt x="5642" y="38139"/>
                  </a:cubicBezTo>
                  <a:cubicBezTo>
                    <a:pt x="12563" y="42427"/>
                    <a:pt x="20386" y="46790"/>
                    <a:pt x="27683" y="52808"/>
                  </a:cubicBezTo>
                  <a:cubicBezTo>
                    <a:pt x="27156" y="44909"/>
                    <a:pt x="26705" y="37010"/>
                    <a:pt x="26179" y="29338"/>
                  </a:cubicBezTo>
                  <a:cubicBezTo>
                    <a:pt x="25351" y="21665"/>
                    <a:pt x="24599" y="14142"/>
                    <a:pt x="23847" y="6996"/>
                  </a:cubicBezTo>
                  <a:cubicBezTo>
                    <a:pt x="30617" y="6545"/>
                    <a:pt x="36334" y="6093"/>
                    <a:pt x="43104" y="5642"/>
                  </a:cubicBezTo>
                  <a:lnTo>
                    <a:pt x="47467" y="20085"/>
                  </a:lnTo>
                  <a:cubicBezTo>
                    <a:pt x="47768" y="28209"/>
                    <a:pt x="47993" y="36409"/>
                    <a:pt x="48445" y="44232"/>
                  </a:cubicBezTo>
                  <a:cubicBezTo>
                    <a:pt x="48746" y="52131"/>
                    <a:pt x="49498" y="59578"/>
                    <a:pt x="49348" y="66950"/>
                  </a:cubicBezTo>
                  <a:lnTo>
                    <a:pt x="51003" y="86208"/>
                  </a:lnTo>
                  <a:cubicBezTo>
                    <a:pt x="51529" y="92602"/>
                    <a:pt x="52131" y="98921"/>
                    <a:pt x="52206" y="105315"/>
                  </a:cubicBezTo>
                  <a:cubicBezTo>
                    <a:pt x="52357" y="111709"/>
                    <a:pt x="52432" y="118028"/>
                    <a:pt x="52583" y="124347"/>
                  </a:cubicBezTo>
                  <a:cubicBezTo>
                    <a:pt x="52733" y="130665"/>
                    <a:pt x="52733" y="136909"/>
                    <a:pt x="52281" y="143228"/>
                  </a:cubicBezTo>
                  <a:cubicBezTo>
                    <a:pt x="51303" y="143303"/>
                    <a:pt x="49423" y="143077"/>
                    <a:pt x="48445" y="143002"/>
                  </a:cubicBezTo>
                  <a:close/>
                </a:path>
              </a:pathLst>
            </a:custGeom>
            <a:solidFill>
              <a:srgbClr val="E29A4D"/>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535A3B93-959A-413E-B83B-770544AE0B04}"/>
                </a:ext>
              </a:extLst>
            </p:cNvPr>
            <p:cNvSpPr/>
            <p:nvPr/>
          </p:nvSpPr>
          <p:spPr>
            <a:xfrm>
              <a:off x="4084238" y="5444765"/>
              <a:ext cx="112850" cy="75234"/>
            </a:xfrm>
            <a:custGeom>
              <a:avLst/>
              <a:gdLst>
                <a:gd name="connsiteX0" fmla="*/ 107195 w 112837"/>
                <a:gd name="connsiteY0" fmla="*/ 75526 h 75224"/>
                <a:gd name="connsiteX1" fmla="*/ 63640 w 112837"/>
                <a:gd name="connsiteY1" fmla="*/ 51905 h 75224"/>
                <a:gd name="connsiteX2" fmla="*/ 18731 w 112837"/>
                <a:gd name="connsiteY2" fmla="*/ 30692 h 75224"/>
                <a:gd name="connsiteX3" fmla="*/ 5642 w 112837"/>
                <a:gd name="connsiteY3" fmla="*/ 19558 h 75224"/>
                <a:gd name="connsiteX4" fmla="*/ 19859 w 112837"/>
                <a:gd name="connsiteY4" fmla="*/ 5642 h 75224"/>
                <a:gd name="connsiteX5" fmla="*/ 37161 w 112837"/>
                <a:gd name="connsiteY5" fmla="*/ 10757 h 75224"/>
                <a:gd name="connsiteX6" fmla="*/ 54463 w 112837"/>
                <a:gd name="connsiteY6" fmla="*/ 15797 h 75224"/>
                <a:gd name="connsiteX7" fmla="*/ 71915 w 112837"/>
                <a:gd name="connsiteY7" fmla="*/ 21815 h 75224"/>
                <a:gd name="connsiteX8" fmla="*/ 80641 w 112837"/>
                <a:gd name="connsiteY8" fmla="*/ 25727 h 75224"/>
                <a:gd name="connsiteX9" fmla="*/ 89141 w 112837"/>
                <a:gd name="connsiteY9" fmla="*/ 30767 h 75224"/>
                <a:gd name="connsiteX10" fmla="*/ 111182 w 112837"/>
                <a:gd name="connsiteY10" fmla="*/ 72592 h 75224"/>
                <a:gd name="connsiteX11" fmla="*/ 107195 w 112837"/>
                <a:gd name="connsiteY11" fmla="*/ 75526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837" h="75224">
                  <a:moveTo>
                    <a:pt x="107195" y="75526"/>
                  </a:moveTo>
                  <a:cubicBezTo>
                    <a:pt x="92752" y="67477"/>
                    <a:pt x="78233" y="59503"/>
                    <a:pt x="63640" y="51905"/>
                  </a:cubicBezTo>
                  <a:cubicBezTo>
                    <a:pt x="48746" y="44759"/>
                    <a:pt x="33926" y="37236"/>
                    <a:pt x="18731" y="30692"/>
                  </a:cubicBezTo>
                  <a:cubicBezTo>
                    <a:pt x="14142" y="27231"/>
                    <a:pt x="10230" y="23019"/>
                    <a:pt x="5642" y="19558"/>
                  </a:cubicBezTo>
                  <a:cubicBezTo>
                    <a:pt x="10606" y="14669"/>
                    <a:pt x="14819" y="10531"/>
                    <a:pt x="19859" y="5642"/>
                  </a:cubicBezTo>
                  <a:cubicBezTo>
                    <a:pt x="25576" y="7598"/>
                    <a:pt x="31369" y="9102"/>
                    <a:pt x="37161" y="10757"/>
                  </a:cubicBezTo>
                  <a:cubicBezTo>
                    <a:pt x="42878" y="12412"/>
                    <a:pt x="48670" y="14142"/>
                    <a:pt x="54463" y="15797"/>
                  </a:cubicBezTo>
                  <a:cubicBezTo>
                    <a:pt x="60255" y="17528"/>
                    <a:pt x="66122" y="19483"/>
                    <a:pt x="71915" y="21815"/>
                  </a:cubicBezTo>
                  <a:cubicBezTo>
                    <a:pt x="74849" y="23019"/>
                    <a:pt x="77782" y="24298"/>
                    <a:pt x="80641" y="25727"/>
                  </a:cubicBezTo>
                  <a:cubicBezTo>
                    <a:pt x="83499" y="27231"/>
                    <a:pt x="86358" y="28962"/>
                    <a:pt x="89141" y="30767"/>
                  </a:cubicBezTo>
                  <a:cubicBezTo>
                    <a:pt x="96814" y="44834"/>
                    <a:pt x="104261" y="58600"/>
                    <a:pt x="111182" y="72592"/>
                  </a:cubicBezTo>
                  <a:cubicBezTo>
                    <a:pt x="110355" y="73119"/>
                    <a:pt x="108775" y="74322"/>
                    <a:pt x="107195" y="75526"/>
                  </a:cubicBezTo>
                  <a:close/>
                </a:path>
              </a:pathLst>
            </a:custGeom>
            <a:solidFill>
              <a:srgbClr val="E29A4D"/>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3955E1A1-0C75-402A-A245-085C2523F8FD}"/>
                </a:ext>
              </a:extLst>
            </p:cNvPr>
            <p:cNvSpPr/>
            <p:nvPr/>
          </p:nvSpPr>
          <p:spPr>
            <a:xfrm>
              <a:off x="3548624" y="5608925"/>
              <a:ext cx="67710" cy="45140"/>
            </a:xfrm>
            <a:custGeom>
              <a:avLst/>
              <a:gdLst>
                <a:gd name="connsiteX0" fmla="*/ 64418 w 67702"/>
                <a:gd name="connsiteY0" fmla="*/ 19258 h 45134"/>
                <a:gd name="connsiteX1" fmla="*/ 40346 w 67702"/>
                <a:gd name="connsiteY1" fmla="*/ 34302 h 45134"/>
                <a:gd name="connsiteX2" fmla="*/ 25828 w 67702"/>
                <a:gd name="connsiteY2" fmla="*/ 39342 h 45134"/>
                <a:gd name="connsiteX3" fmla="*/ 5668 w 67702"/>
                <a:gd name="connsiteY3" fmla="*/ 38139 h 45134"/>
                <a:gd name="connsiteX4" fmla="*/ 19283 w 67702"/>
                <a:gd name="connsiteY4" fmla="*/ 22793 h 45134"/>
                <a:gd name="connsiteX5" fmla="*/ 52307 w 67702"/>
                <a:gd name="connsiteY5" fmla="*/ 5642 h 45134"/>
                <a:gd name="connsiteX6" fmla="*/ 64418 w 67702"/>
                <a:gd name="connsiteY6" fmla="*/ 19258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02" h="45134">
                  <a:moveTo>
                    <a:pt x="64418" y="19258"/>
                  </a:moveTo>
                  <a:cubicBezTo>
                    <a:pt x="55542" y="22266"/>
                    <a:pt x="48847" y="29488"/>
                    <a:pt x="40346" y="34302"/>
                  </a:cubicBezTo>
                  <a:cubicBezTo>
                    <a:pt x="36134" y="36710"/>
                    <a:pt x="31470" y="38665"/>
                    <a:pt x="25828" y="39342"/>
                  </a:cubicBezTo>
                  <a:cubicBezTo>
                    <a:pt x="20261" y="40170"/>
                    <a:pt x="13792" y="40170"/>
                    <a:pt x="5668" y="38139"/>
                  </a:cubicBezTo>
                  <a:cubicBezTo>
                    <a:pt x="5216" y="32497"/>
                    <a:pt x="10708" y="27984"/>
                    <a:pt x="19283" y="22793"/>
                  </a:cubicBezTo>
                  <a:cubicBezTo>
                    <a:pt x="28009" y="18054"/>
                    <a:pt x="39970" y="13014"/>
                    <a:pt x="52307" y="5642"/>
                  </a:cubicBezTo>
                  <a:cubicBezTo>
                    <a:pt x="56444" y="10155"/>
                    <a:pt x="60431" y="14669"/>
                    <a:pt x="64418" y="19258"/>
                  </a:cubicBezTo>
                  <a:close/>
                </a:path>
              </a:pathLst>
            </a:custGeom>
            <a:solidFill>
              <a:srgbClr val="E29A4D"/>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8E9B58F-DF98-4CE6-AE76-BBECEFB97BBB}"/>
                </a:ext>
              </a:extLst>
            </p:cNvPr>
            <p:cNvSpPr/>
            <p:nvPr/>
          </p:nvSpPr>
          <p:spPr>
            <a:xfrm>
              <a:off x="3286311" y="5703117"/>
              <a:ext cx="90280" cy="75234"/>
            </a:xfrm>
            <a:custGeom>
              <a:avLst/>
              <a:gdLst>
                <a:gd name="connsiteX0" fmla="*/ 74623 w 90269"/>
                <a:gd name="connsiteY0" fmla="*/ 45135 h 75224"/>
                <a:gd name="connsiteX1" fmla="*/ 52808 w 90269"/>
                <a:gd name="connsiteY1" fmla="*/ 72291 h 75224"/>
                <a:gd name="connsiteX2" fmla="*/ 28510 w 90269"/>
                <a:gd name="connsiteY2" fmla="*/ 64543 h 75224"/>
                <a:gd name="connsiteX3" fmla="*/ 5642 w 90269"/>
                <a:gd name="connsiteY3" fmla="*/ 62813 h 75224"/>
                <a:gd name="connsiteX4" fmla="*/ 25050 w 90269"/>
                <a:gd name="connsiteY4" fmla="*/ 30692 h 75224"/>
                <a:gd name="connsiteX5" fmla="*/ 55290 w 90269"/>
                <a:gd name="connsiteY5" fmla="*/ 17076 h 75224"/>
                <a:gd name="connsiteX6" fmla="*/ 86057 w 90269"/>
                <a:gd name="connsiteY6" fmla="*/ 5642 h 75224"/>
                <a:gd name="connsiteX7" fmla="*/ 74623 w 90269"/>
                <a:gd name="connsiteY7" fmla="*/ 45135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69" h="75224">
                  <a:moveTo>
                    <a:pt x="74623" y="45135"/>
                  </a:moveTo>
                  <a:cubicBezTo>
                    <a:pt x="68003" y="53936"/>
                    <a:pt x="70862" y="67853"/>
                    <a:pt x="52808" y="72291"/>
                  </a:cubicBezTo>
                  <a:cubicBezTo>
                    <a:pt x="46188" y="70711"/>
                    <a:pt x="38214" y="69809"/>
                    <a:pt x="28510" y="64543"/>
                  </a:cubicBezTo>
                  <a:cubicBezTo>
                    <a:pt x="20762" y="64769"/>
                    <a:pt x="12412" y="63866"/>
                    <a:pt x="5642" y="62813"/>
                  </a:cubicBezTo>
                  <a:cubicBezTo>
                    <a:pt x="18731" y="50476"/>
                    <a:pt x="5868" y="40922"/>
                    <a:pt x="25050" y="30692"/>
                  </a:cubicBezTo>
                  <a:cubicBezTo>
                    <a:pt x="34754" y="25802"/>
                    <a:pt x="45135" y="21514"/>
                    <a:pt x="55290" y="17076"/>
                  </a:cubicBezTo>
                  <a:cubicBezTo>
                    <a:pt x="65521" y="12788"/>
                    <a:pt x="76128" y="9328"/>
                    <a:pt x="86057" y="5642"/>
                  </a:cubicBezTo>
                  <a:cubicBezTo>
                    <a:pt x="81544" y="19258"/>
                    <a:pt x="77030" y="32347"/>
                    <a:pt x="74623" y="45135"/>
                  </a:cubicBezTo>
                  <a:close/>
                </a:path>
              </a:pathLst>
            </a:custGeom>
            <a:solidFill>
              <a:srgbClr val="E29A4D"/>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348BFD09-DB26-491D-86FA-6F1CFFB90837}"/>
                </a:ext>
              </a:extLst>
            </p:cNvPr>
            <p:cNvSpPr/>
            <p:nvPr/>
          </p:nvSpPr>
          <p:spPr>
            <a:xfrm>
              <a:off x="3132082" y="5452514"/>
              <a:ext cx="127897" cy="105327"/>
            </a:xfrm>
            <a:custGeom>
              <a:avLst/>
              <a:gdLst>
                <a:gd name="connsiteX0" fmla="*/ 125926 w 127882"/>
                <a:gd name="connsiteY0" fmla="*/ 14518 h 105314"/>
                <a:gd name="connsiteX1" fmla="*/ 58450 w 127882"/>
                <a:gd name="connsiteY1" fmla="*/ 84703 h 105314"/>
                <a:gd name="connsiteX2" fmla="*/ 45285 w 127882"/>
                <a:gd name="connsiteY2" fmla="*/ 88088 h 105314"/>
                <a:gd name="connsiteX3" fmla="*/ 31971 w 127882"/>
                <a:gd name="connsiteY3" fmla="*/ 92226 h 105314"/>
                <a:gd name="connsiteX4" fmla="*/ 5642 w 127882"/>
                <a:gd name="connsiteY4" fmla="*/ 101252 h 105314"/>
                <a:gd name="connsiteX5" fmla="*/ 10456 w 127882"/>
                <a:gd name="connsiteY5" fmla="*/ 87110 h 105314"/>
                <a:gd name="connsiteX6" fmla="*/ 30015 w 127882"/>
                <a:gd name="connsiteY6" fmla="*/ 64468 h 105314"/>
                <a:gd name="connsiteX7" fmla="*/ 50626 w 127882"/>
                <a:gd name="connsiteY7" fmla="*/ 42653 h 105314"/>
                <a:gd name="connsiteX8" fmla="*/ 68906 w 127882"/>
                <a:gd name="connsiteY8" fmla="*/ 32648 h 105314"/>
                <a:gd name="connsiteX9" fmla="*/ 87562 w 127882"/>
                <a:gd name="connsiteY9" fmla="*/ 23320 h 105314"/>
                <a:gd name="connsiteX10" fmla="*/ 106218 w 127882"/>
                <a:gd name="connsiteY10" fmla="*/ 14142 h 105314"/>
                <a:gd name="connsiteX11" fmla="*/ 125174 w 127882"/>
                <a:gd name="connsiteY11" fmla="*/ 5642 h 105314"/>
                <a:gd name="connsiteX12" fmla="*/ 125926 w 127882"/>
                <a:gd name="connsiteY12" fmla="*/ 14518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882" h="105314">
                  <a:moveTo>
                    <a:pt x="125926" y="14518"/>
                  </a:moveTo>
                  <a:cubicBezTo>
                    <a:pt x="97491" y="33550"/>
                    <a:pt x="79438" y="60857"/>
                    <a:pt x="58450" y="84703"/>
                  </a:cubicBezTo>
                  <a:cubicBezTo>
                    <a:pt x="54162" y="85756"/>
                    <a:pt x="49724" y="86809"/>
                    <a:pt x="45285" y="88088"/>
                  </a:cubicBezTo>
                  <a:cubicBezTo>
                    <a:pt x="40922" y="89442"/>
                    <a:pt x="36484" y="90872"/>
                    <a:pt x="31971" y="92226"/>
                  </a:cubicBezTo>
                  <a:cubicBezTo>
                    <a:pt x="23019" y="95084"/>
                    <a:pt x="14142" y="98168"/>
                    <a:pt x="5642" y="101252"/>
                  </a:cubicBezTo>
                  <a:cubicBezTo>
                    <a:pt x="6469" y="96288"/>
                    <a:pt x="9328" y="91172"/>
                    <a:pt x="10456" y="87110"/>
                  </a:cubicBezTo>
                  <a:cubicBezTo>
                    <a:pt x="16926" y="79588"/>
                    <a:pt x="23470" y="72065"/>
                    <a:pt x="30015" y="64468"/>
                  </a:cubicBezTo>
                  <a:cubicBezTo>
                    <a:pt x="36785" y="57096"/>
                    <a:pt x="43631" y="49799"/>
                    <a:pt x="50626" y="42653"/>
                  </a:cubicBezTo>
                  <a:cubicBezTo>
                    <a:pt x="56720" y="39267"/>
                    <a:pt x="62738" y="35807"/>
                    <a:pt x="68906" y="32648"/>
                  </a:cubicBezTo>
                  <a:lnTo>
                    <a:pt x="87562" y="23320"/>
                  </a:lnTo>
                  <a:lnTo>
                    <a:pt x="106218" y="14142"/>
                  </a:lnTo>
                  <a:cubicBezTo>
                    <a:pt x="112461" y="11133"/>
                    <a:pt x="118855" y="8425"/>
                    <a:pt x="125174" y="5642"/>
                  </a:cubicBezTo>
                  <a:cubicBezTo>
                    <a:pt x="125701" y="11585"/>
                    <a:pt x="125851" y="13465"/>
                    <a:pt x="125926" y="14518"/>
                  </a:cubicBezTo>
                  <a:close/>
                </a:path>
              </a:pathLst>
            </a:custGeom>
            <a:solidFill>
              <a:srgbClr val="E29A4D"/>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D32C5A7E-483B-4337-8876-FA3379E78FE9}"/>
                </a:ext>
              </a:extLst>
            </p:cNvPr>
            <p:cNvSpPr/>
            <p:nvPr/>
          </p:nvSpPr>
          <p:spPr>
            <a:xfrm>
              <a:off x="3199491" y="5639603"/>
              <a:ext cx="67710" cy="52663"/>
            </a:xfrm>
            <a:custGeom>
              <a:avLst/>
              <a:gdLst>
                <a:gd name="connsiteX0" fmla="*/ 5642 w 67702"/>
                <a:gd name="connsiteY0" fmla="*/ 48235 h 52657"/>
                <a:gd name="connsiteX1" fmla="*/ 21890 w 67702"/>
                <a:gd name="connsiteY1" fmla="*/ 28527 h 52657"/>
                <a:gd name="connsiteX2" fmla="*/ 39117 w 67702"/>
                <a:gd name="connsiteY2" fmla="*/ 12805 h 52657"/>
                <a:gd name="connsiteX3" fmla="*/ 53786 w 67702"/>
                <a:gd name="connsiteY3" fmla="*/ 5658 h 52657"/>
                <a:gd name="connsiteX4" fmla="*/ 62963 w 67702"/>
                <a:gd name="connsiteY4" fmla="*/ 12729 h 52657"/>
                <a:gd name="connsiteX5" fmla="*/ 5642 w 67702"/>
                <a:gd name="connsiteY5" fmla="*/ 48235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02" h="52657">
                  <a:moveTo>
                    <a:pt x="5642" y="48235"/>
                  </a:moveTo>
                  <a:cubicBezTo>
                    <a:pt x="10682" y="41766"/>
                    <a:pt x="16249" y="34845"/>
                    <a:pt x="21890" y="28527"/>
                  </a:cubicBezTo>
                  <a:cubicBezTo>
                    <a:pt x="27758" y="22433"/>
                    <a:pt x="33625" y="16867"/>
                    <a:pt x="39117" y="12805"/>
                  </a:cubicBezTo>
                  <a:cubicBezTo>
                    <a:pt x="44608" y="8667"/>
                    <a:pt x="49648" y="5959"/>
                    <a:pt x="53786" y="5658"/>
                  </a:cubicBezTo>
                  <a:cubicBezTo>
                    <a:pt x="57998" y="5432"/>
                    <a:pt x="61233" y="7539"/>
                    <a:pt x="62963" y="12729"/>
                  </a:cubicBezTo>
                  <a:cubicBezTo>
                    <a:pt x="43104" y="24239"/>
                    <a:pt x="24674" y="35071"/>
                    <a:pt x="5642" y="48235"/>
                  </a:cubicBezTo>
                  <a:close/>
                </a:path>
              </a:pathLst>
            </a:custGeom>
            <a:solidFill>
              <a:srgbClr val="E29A4D"/>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725744C3-7D74-4383-B70C-8EE90525AF7A}"/>
                </a:ext>
              </a:extLst>
            </p:cNvPr>
            <p:cNvSpPr/>
            <p:nvPr/>
          </p:nvSpPr>
          <p:spPr>
            <a:xfrm>
              <a:off x="2983873" y="5819127"/>
              <a:ext cx="331027" cy="473971"/>
            </a:xfrm>
            <a:custGeom>
              <a:avLst/>
              <a:gdLst>
                <a:gd name="connsiteX0" fmla="*/ 322865 w 330989"/>
                <a:gd name="connsiteY0" fmla="*/ 61308 h 473916"/>
                <a:gd name="connsiteX1" fmla="*/ 289841 w 330989"/>
                <a:gd name="connsiteY1" fmla="*/ 81995 h 473916"/>
                <a:gd name="connsiteX2" fmla="*/ 273818 w 330989"/>
                <a:gd name="connsiteY2" fmla="*/ 92752 h 473916"/>
                <a:gd name="connsiteX3" fmla="*/ 258472 w 330989"/>
                <a:gd name="connsiteY3" fmla="*/ 104186 h 473916"/>
                <a:gd name="connsiteX4" fmla="*/ 259300 w 330989"/>
                <a:gd name="connsiteY4" fmla="*/ 128183 h 473916"/>
                <a:gd name="connsiteX5" fmla="*/ 241998 w 330989"/>
                <a:gd name="connsiteY5" fmla="*/ 141347 h 473916"/>
                <a:gd name="connsiteX6" fmla="*/ 232294 w 330989"/>
                <a:gd name="connsiteY6" fmla="*/ 153985 h 473916"/>
                <a:gd name="connsiteX7" fmla="*/ 230940 w 330989"/>
                <a:gd name="connsiteY7" fmla="*/ 172641 h 473916"/>
                <a:gd name="connsiteX8" fmla="*/ 216046 w 330989"/>
                <a:gd name="connsiteY8" fmla="*/ 197992 h 473916"/>
                <a:gd name="connsiteX9" fmla="*/ 202355 w 330989"/>
                <a:gd name="connsiteY9" fmla="*/ 224019 h 473916"/>
                <a:gd name="connsiteX10" fmla="*/ 188814 w 330989"/>
                <a:gd name="connsiteY10" fmla="*/ 220634 h 473916"/>
                <a:gd name="connsiteX11" fmla="*/ 173017 w 330989"/>
                <a:gd name="connsiteY11" fmla="*/ 245158 h 473916"/>
                <a:gd name="connsiteX12" fmla="*/ 158273 w 330989"/>
                <a:gd name="connsiteY12" fmla="*/ 270584 h 473916"/>
                <a:gd name="connsiteX13" fmla="*/ 149171 w 330989"/>
                <a:gd name="connsiteY13" fmla="*/ 288261 h 473916"/>
                <a:gd name="connsiteX14" fmla="*/ 140369 w 330989"/>
                <a:gd name="connsiteY14" fmla="*/ 306240 h 473916"/>
                <a:gd name="connsiteX15" fmla="*/ 135104 w 330989"/>
                <a:gd name="connsiteY15" fmla="*/ 334148 h 473916"/>
                <a:gd name="connsiteX16" fmla="*/ 131418 w 330989"/>
                <a:gd name="connsiteY16" fmla="*/ 362057 h 473916"/>
                <a:gd name="connsiteX17" fmla="*/ 129311 w 330989"/>
                <a:gd name="connsiteY17" fmla="*/ 390191 h 473916"/>
                <a:gd name="connsiteX18" fmla="*/ 128709 w 330989"/>
                <a:gd name="connsiteY18" fmla="*/ 404333 h 473916"/>
                <a:gd name="connsiteX19" fmla="*/ 128409 w 330989"/>
                <a:gd name="connsiteY19" fmla="*/ 418476 h 473916"/>
                <a:gd name="connsiteX20" fmla="*/ 117275 w 330989"/>
                <a:gd name="connsiteY20" fmla="*/ 427879 h 473916"/>
                <a:gd name="connsiteX21" fmla="*/ 106894 w 330989"/>
                <a:gd name="connsiteY21" fmla="*/ 437507 h 473916"/>
                <a:gd name="connsiteX22" fmla="*/ 86433 w 330989"/>
                <a:gd name="connsiteY22" fmla="*/ 458119 h 473916"/>
                <a:gd name="connsiteX23" fmla="*/ 79588 w 330989"/>
                <a:gd name="connsiteY23" fmla="*/ 470682 h 473916"/>
                <a:gd name="connsiteX24" fmla="*/ 65822 w 330989"/>
                <a:gd name="connsiteY24" fmla="*/ 473465 h 473916"/>
                <a:gd name="connsiteX25" fmla="*/ 39719 w 330989"/>
                <a:gd name="connsiteY25" fmla="*/ 463986 h 473916"/>
                <a:gd name="connsiteX26" fmla="*/ 6996 w 330989"/>
                <a:gd name="connsiteY26" fmla="*/ 466243 h 473916"/>
                <a:gd name="connsiteX27" fmla="*/ 5642 w 330989"/>
                <a:gd name="connsiteY27" fmla="*/ 450521 h 473916"/>
                <a:gd name="connsiteX28" fmla="*/ 42051 w 330989"/>
                <a:gd name="connsiteY28" fmla="*/ 359574 h 473916"/>
                <a:gd name="connsiteX29" fmla="*/ 34302 w 330989"/>
                <a:gd name="connsiteY29" fmla="*/ 344078 h 473916"/>
                <a:gd name="connsiteX30" fmla="*/ 38214 w 330989"/>
                <a:gd name="connsiteY30" fmla="*/ 321586 h 473916"/>
                <a:gd name="connsiteX31" fmla="*/ 46263 w 330989"/>
                <a:gd name="connsiteY31" fmla="*/ 293527 h 473916"/>
                <a:gd name="connsiteX32" fmla="*/ 49723 w 330989"/>
                <a:gd name="connsiteY32" fmla="*/ 277730 h 473916"/>
                <a:gd name="connsiteX33" fmla="*/ 50777 w 330989"/>
                <a:gd name="connsiteY33" fmla="*/ 269305 h 473916"/>
                <a:gd name="connsiteX34" fmla="*/ 51679 w 330989"/>
                <a:gd name="connsiteY34" fmla="*/ 260654 h 473916"/>
                <a:gd name="connsiteX35" fmla="*/ 60105 w 330989"/>
                <a:gd name="connsiteY35" fmla="*/ 243503 h 473916"/>
                <a:gd name="connsiteX36" fmla="*/ 64317 w 330989"/>
                <a:gd name="connsiteY36" fmla="*/ 235002 h 473916"/>
                <a:gd name="connsiteX37" fmla="*/ 68906 w 330989"/>
                <a:gd name="connsiteY37" fmla="*/ 226652 h 473916"/>
                <a:gd name="connsiteX38" fmla="*/ 80340 w 330989"/>
                <a:gd name="connsiteY38" fmla="*/ 206116 h 473916"/>
                <a:gd name="connsiteX39" fmla="*/ 92301 w 330989"/>
                <a:gd name="connsiteY39" fmla="*/ 186557 h 473916"/>
                <a:gd name="connsiteX40" fmla="*/ 117200 w 330989"/>
                <a:gd name="connsiteY40" fmla="*/ 149246 h 473916"/>
                <a:gd name="connsiteX41" fmla="*/ 137812 w 330989"/>
                <a:gd name="connsiteY41" fmla="*/ 129086 h 473916"/>
                <a:gd name="connsiteX42" fmla="*/ 144883 w 330989"/>
                <a:gd name="connsiteY42" fmla="*/ 117426 h 473916"/>
                <a:gd name="connsiteX43" fmla="*/ 146764 w 330989"/>
                <a:gd name="connsiteY43" fmla="*/ 103735 h 473916"/>
                <a:gd name="connsiteX44" fmla="*/ 183699 w 330989"/>
                <a:gd name="connsiteY44" fmla="*/ 52808 h 473916"/>
                <a:gd name="connsiteX45" fmla="*/ 221462 w 330989"/>
                <a:gd name="connsiteY45" fmla="*/ 33625 h 473916"/>
                <a:gd name="connsiteX46" fmla="*/ 245534 w 330989"/>
                <a:gd name="connsiteY46" fmla="*/ 18731 h 473916"/>
                <a:gd name="connsiteX47" fmla="*/ 270358 w 330989"/>
                <a:gd name="connsiteY47" fmla="*/ 5642 h 473916"/>
                <a:gd name="connsiteX48" fmla="*/ 264942 w 330989"/>
                <a:gd name="connsiteY48" fmla="*/ 27231 h 473916"/>
                <a:gd name="connsiteX49" fmla="*/ 260278 w 330989"/>
                <a:gd name="connsiteY49" fmla="*/ 37236 h 473916"/>
                <a:gd name="connsiteX50" fmla="*/ 254937 w 330989"/>
                <a:gd name="connsiteY50" fmla="*/ 47241 h 473916"/>
                <a:gd name="connsiteX51" fmla="*/ 241396 w 330989"/>
                <a:gd name="connsiteY51" fmla="*/ 66348 h 473916"/>
                <a:gd name="connsiteX52" fmla="*/ 225599 w 330989"/>
                <a:gd name="connsiteY52" fmla="*/ 85305 h 473916"/>
                <a:gd name="connsiteX53" fmla="*/ 160981 w 330989"/>
                <a:gd name="connsiteY53" fmla="*/ 165720 h 473916"/>
                <a:gd name="connsiteX54" fmla="*/ 167977 w 330989"/>
                <a:gd name="connsiteY54" fmla="*/ 186181 h 473916"/>
                <a:gd name="connsiteX55" fmla="*/ 160530 w 330989"/>
                <a:gd name="connsiteY55" fmla="*/ 202204 h 473916"/>
                <a:gd name="connsiteX56" fmla="*/ 157972 w 330989"/>
                <a:gd name="connsiteY56" fmla="*/ 218302 h 473916"/>
                <a:gd name="connsiteX57" fmla="*/ 185354 w 330989"/>
                <a:gd name="connsiteY57" fmla="*/ 217400 h 473916"/>
                <a:gd name="connsiteX58" fmla="*/ 183624 w 330989"/>
                <a:gd name="connsiteY58" fmla="*/ 189190 h 473916"/>
                <a:gd name="connsiteX59" fmla="*/ 195058 w 330989"/>
                <a:gd name="connsiteY59" fmla="*/ 167074 h 473916"/>
                <a:gd name="connsiteX60" fmla="*/ 203558 w 330989"/>
                <a:gd name="connsiteY60" fmla="*/ 155640 h 473916"/>
                <a:gd name="connsiteX61" fmla="*/ 213563 w 330989"/>
                <a:gd name="connsiteY61" fmla="*/ 144281 h 473916"/>
                <a:gd name="connsiteX62" fmla="*/ 223869 w 330989"/>
                <a:gd name="connsiteY62" fmla="*/ 132621 h 473916"/>
                <a:gd name="connsiteX63" fmla="*/ 234476 w 330989"/>
                <a:gd name="connsiteY63" fmla="*/ 120961 h 473916"/>
                <a:gd name="connsiteX64" fmla="*/ 244255 w 330989"/>
                <a:gd name="connsiteY64" fmla="*/ 108850 h 473916"/>
                <a:gd name="connsiteX65" fmla="*/ 253131 w 330989"/>
                <a:gd name="connsiteY65" fmla="*/ 96438 h 473916"/>
                <a:gd name="connsiteX66" fmla="*/ 291646 w 330989"/>
                <a:gd name="connsiteY66" fmla="*/ 65746 h 473916"/>
                <a:gd name="connsiteX67" fmla="*/ 311732 w 330989"/>
                <a:gd name="connsiteY67" fmla="*/ 51755 h 473916"/>
                <a:gd name="connsiteX68" fmla="*/ 321887 w 330989"/>
                <a:gd name="connsiteY68" fmla="*/ 45135 h 473916"/>
                <a:gd name="connsiteX69" fmla="*/ 332193 w 330989"/>
                <a:gd name="connsiteY69" fmla="*/ 38816 h 473916"/>
                <a:gd name="connsiteX70" fmla="*/ 322865 w 330989"/>
                <a:gd name="connsiteY70" fmla="*/ 61308 h 473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30989" h="473916">
                  <a:moveTo>
                    <a:pt x="322865" y="61308"/>
                  </a:moveTo>
                  <a:cubicBezTo>
                    <a:pt x="311732" y="68229"/>
                    <a:pt x="300297" y="74548"/>
                    <a:pt x="289841" y="81995"/>
                  </a:cubicBezTo>
                  <a:cubicBezTo>
                    <a:pt x="284500" y="85606"/>
                    <a:pt x="279159" y="89216"/>
                    <a:pt x="273818" y="92752"/>
                  </a:cubicBezTo>
                  <a:cubicBezTo>
                    <a:pt x="268703" y="96589"/>
                    <a:pt x="263588" y="100425"/>
                    <a:pt x="258472" y="104186"/>
                  </a:cubicBezTo>
                  <a:cubicBezTo>
                    <a:pt x="258698" y="111634"/>
                    <a:pt x="259525" y="119683"/>
                    <a:pt x="259300" y="128183"/>
                  </a:cubicBezTo>
                  <a:cubicBezTo>
                    <a:pt x="252379" y="132621"/>
                    <a:pt x="246587" y="137060"/>
                    <a:pt x="241998" y="141347"/>
                  </a:cubicBezTo>
                  <a:cubicBezTo>
                    <a:pt x="237560" y="145710"/>
                    <a:pt x="234476" y="150073"/>
                    <a:pt x="232294" y="153985"/>
                  </a:cubicBezTo>
                  <a:cubicBezTo>
                    <a:pt x="228006" y="161808"/>
                    <a:pt x="227856" y="168203"/>
                    <a:pt x="230940" y="172641"/>
                  </a:cubicBezTo>
                  <a:cubicBezTo>
                    <a:pt x="226050" y="180916"/>
                    <a:pt x="221010" y="189416"/>
                    <a:pt x="216046" y="197992"/>
                  </a:cubicBezTo>
                  <a:cubicBezTo>
                    <a:pt x="211457" y="206793"/>
                    <a:pt x="206793" y="215519"/>
                    <a:pt x="202355" y="224019"/>
                  </a:cubicBezTo>
                  <a:cubicBezTo>
                    <a:pt x="197390" y="223041"/>
                    <a:pt x="193102" y="222665"/>
                    <a:pt x="188814" y="220634"/>
                  </a:cubicBezTo>
                  <a:cubicBezTo>
                    <a:pt x="183699" y="228608"/>
                    <a:pt x="178358" y="236883"/>
                    <a:pt x="173017" y="245158"/>
                  </a:cubicBezTo>
                  <a:cubicBezTo>
                    <a:pt x="168052" y="253733"/>
                    <a:pt x="163087" y="262309"/>
                    <a:pt x="158273" y="270584"/>
                  </a:cubicBezTo>
                  <a:cubicBezTo>
                    <a:pt x="155113" y="276677"/>
                    <a:pt x="152180" y="282469"/>
                    <a:pt x="149171" y="288261"/>
                  </a:cubicBezTo>
                  <a:cubicBezTo>
                    <a:pt x="146162" y="294129"/>
                    <a:pt x="143002" y="299846"/>
                    <a:pt x="140369" y="306240"/>
                  </a:cubicBezTo>
                  <a:cubicBezTo>
                    <a:pt x="138564" y="315643"/>
                    <a:pt x="136458" y="324821"/>
                    <a:pt x="135104" y="334148"/>
                  </a:cubicBezTo>
                  <a:cubicBezTo>
                    <a:pt x="133900" y="343476"/>
                    <a:pt x="132621" y="352804"/>
                    <a:pt x="131418" y="362057"/>
                  </a:cubicBezTo>
                  <a:cubicBezTo>
                    <a:pt x="130741" y="371385"/>
                    <a:pt x="129988" y="380788"/>
                    <a:pt x="129311" y="390191"/>
                  </a:cubicBezTo>
                  <a:cubicBezTo>
                    <a:pt x="128860" y="394855"/>
                    <a:pt x="128860" y="399594"/>
                    <a:pt x="128709" y="404333"/>
                  </a:cubicBezTo>
                  <a:cubicBezTo>
                    <a:pt x="128634" y="409072"/>
                    <a:pt x="128484" y="413736"/>
                    <a:pt x="128409" y="418476"/>
                  </a:cubicBezTo>
                  <a:cubicBezTo>
                    <a:pt x="124648" y="421635"/>
                    <a:pt x="120736" y="424719"/>
                    <a:pt x="117275" y="427879"/>
                  </a:cubicBezTo>
                  <a:cubicBezTo>
                    <a:pt x="113815" y="431113"/>
                    <a:pt x="110355" y="434273"/>
                    <a:pt x="106894" y="437507"/>
                  </a:cubicBezTo>
                  <a:cubicBezTo>
                    <a:pt x="100049" y="444052"/>
                    <a:pt x="93128" y="450747"/>
                    <a:pt x="86433" y="458119"/>
                  </a:cubicBezTo>
                  <a:cubicBezTo>
                    <a:pt x="83725" y="463159"/>
                    <a:pt x="82070" y="467071"/>
                    <a:pt x="79588" y="470682"/>
                  </a:cubicBezTo>
                  <a:cubicBezTo>
                    <a:pt x="74849" y="470531"/>
                    <a:pt x="70787" y="472111"/>
                    <a:pt x="65822" y="473465"/>
                  </a:cubicBezTo>
                  <a:cubicBezTo>
                    <a:pt x="55290" y="468349"/>
                    <a:pt x="54087" y="445556"/>
                    <a:pt x="39719" y="463986"/>
                  </a:cubicBezTo>
                  <a:cubicBezTo>
                    <a:pt x="29112" y="464814"/>
                    <a:pt x="17603" y="465340"/>
                    <a:pt x="6996" y="466243"/>
                  </a:cubicBezTo>
                  <a:cubicBezTo>
                    <a:pt x="6845" y="461203"/>
                    <a:pt x="5717" y="455712"/>
                    <a:pt x="5642" y="450521"/>
                  </a:cubicBezTo>
                  <a:cubicBezTo>
                    <a:pt x="21665" y="423064"/>
                    <a:pt x="29488" y="391395"/>
                    <a:pt x="42051" y="359574"/>
                  </a:cubicBezTo>
                  <a:cubicBezTo>
                    <a:pt x="36860" y="355813"/>
                    <a:pt x="34679" y="350548"/>
                    <a:pt x="34302" y="344078"/>
                  </a:cubicBezTo>
                  <a:cubicBezTo>
                    <a:pt x="33926" y="337609"/>
                    <a:pt x="35957" y="330086"/>
                    <a:pt x="38214" y="321586"/>
                  </a:cubicBezTo>
                  <a:cubicBezTo>
                    <a:pt x="40546" y="313086"/>
                    <a:pt x="43330" y="303607"/>
                    <a:pt x="46263" y="293527"/>
                  </a:cubicBezTo>
                  <a:cubicBezTo>
                    <a:pt x="47617" y="288487"/>
                    <a:pt x="48821" y="283221"/>
                    <a:pt x="49723" y="277730"/>
                  </a:cubicBezTo>
                  <a:cubicBezTo>
                    <a:pt x="50175" y="275022"/>
                    <a:pt x="50551" y="272163"/>
                    <a:pt x="50777" y="269305"/>
                  </a:cubicBezTo>
                  <a:cubicBezTo>
                    <a:pt x="51078" y="266446"/>
                    <a:pt x="51454" y="263587"/>
                    <a:pt x="51679" y="260654"/>
                  </a:cubicBezTo>
                  <a:cubicBezTo>
                    <a:pt x="54538" y="254937"/>
                    <a:pt x="57321" y="249220"/>
                    <a:pt x="60105" y="243503"/>
                  </a:cubicBezTo>
                  <a:lnTo>
                    <a:pt x="64317" y="235002"/>
                  </a:lnTo>
                  <a:lnTo>
                    <a:pt x="68906" y="226652"/>
                  </a:lnTo>
                  <a:cubicBezTo>
                    <a:pt x="72742" y="219732"/>
                    <a:pt x="76579" y="212886"/>
                    <a:pt x="80340" y="206116"/>
                  </a:cubicBezTo>
                  <a:cubicBezTo>
                    <a:pt x="84101" y="199346"/>
                    <a:pt x="88389" y="193027"/>
                    <a:pt x="92301" y="186557"/>
                  </a:cubicBezTo>
                  <a:cubicBezTo>
                    <a:pt x="100049" y="173544"/>
                    <a:pt x="108775" y="161432"/>
                    <a:pt x="117200" y="149246"/>
                  </a:cubicBezTo>
                  <a:cubicBezTo>
                    <a:pt x="123293" y="142476"/>
                    <a:pt x="131869" y="136383"/>
                    <a:pt x="137812" y="129086"/>
                  </a:cubicBezTo>
                  <a:cubicBezTo>
                    <a:pt x="140821" y="125475"/>
                    <a:pt x="143303" y="121638"/>
                    <a:pt x="144883" y="117426"/>
                  </a:cubicBezTo>
                  <a:cubicBezTo>
                    <a:pt x="146538" y="113289"/>
                    <a:pt x="147365" y="108775"/>
                    <a:pt x="146764" y="103735"/>
                  </a:cubicBezTo>
                  <a:cubicBezTo>
                    <a:pt x="168879" y="92526"/>
                    <a:pt x="175876" y="70636"/>
                    <a:pt x="183699" y="52808"/>
                  </a:cubicBezTo>
                  <a:cubicBezTo>
                    <a:pt x="191748" y="35431"/>
                    <a:pt x="199797" y="22191"/>
                    <a:pt x="221462" y="33625"/>
                  </a:cubicBezTo>
                  <a:cubicBezTo>
                    <a:pt x="229737" y="28360"/>
                    <a:pt x="237409" y="23320"/>
                    <a:pt x="245534" y="18731"/>
                  </a:cubicBezTo>
                  <a:cubicBezTo>
                    <a:pt x="253733" y="14293"/>
                    <a:pt x="261857" y="9930"/>
                    <a:pt x="270358" y="5642"/>
                  </a:cubicBezTo>
                  <a:cubicBezTo>
                    <a:pt x="269455" y="13239"/>
                    <a:pt x="267575" y="20386"/>
                    <a:pt x="264942" y="27231"/>
                  </a:cubicBezTo>
                  <a:cubicBezTo>
                    <a:pt x="263588" y="30692"/>
                    <a:pt x="262008" y="34002"/>
                    <a:pt x="260278" y="37236"/>
                  </a:cubicBezTo>
                  <a:cubicBezTo>
                    <a:pt x="258698" y="40621"/>
                    <a:pt x="256893" y="43931"/>
                    <a:pt x="254937" y="47241"/>
                  </a:cubicBezTo>
                  <a:cubicBezTo>
                    <a:pt x="251025" y="53786"/>
                    <a:pt x="246361" y="60029"/>
                    <a:pt x="241396" y="66348"/>
                  </a:cubicBezTo>
                  <a:cubicBezTo>
                    <a:pt x="236582" y="72818"/>
                    <a:pt x="231316" y="79061"/>
                    <a:pt x="225599" y="85305"/>
                  </a:cubicBezTo>
                  <a:cubicBezTo>
                    <a:pt x="203558" y="110580"/>
                    <a:pt x="177831" y="137135"/>
                    <a:pt x="160981" y="165720"/>
                  </a:cubicBezTo>
                  <a:cubicBezTo>
                    <a:pt x="173920" y="168052"/>
                    <a:pt x="172265" y="176101"/>
                    <a:pt x="167977" y="186181"/>
                  </a:cubicBezTo>
                  <a:cubicBezTo>
                    <a:pt x="165795" y="191221"/>
                    <a:pt x="162786" y="196713"/>
                    <a:pt x="160530" y="202204"/>
                  </a:cubicBezTo>
                  <a:cubicBezTo>
                    <a:pt x="158499" y="207771"/>
                    <a:pt x="157220" y="213413"/>
                    <a:pt x="157972" y="218302"/>
                  </a:cubicBezTo>
                  <a:cubicBezTo>
                    <a:pt x="166698" y="218679"/>
                    <a:pt x="176101" y="217926"/>
                    <a:pt x="185354" y="217400"/>
                  </a:cubicBezTo>
                  <a:cubicBezTo>
                    <a:pt x="185053" y="207846"/>
                    <a:pt x="184451" y="197766"/>
                    <a:pt x="183624" y="189190"/>
                  </a:cubicBezTo>
                  <a:cubicBezTo>
                    <a:pt x="185429" y="181818"/>
                    <a:pt x="189792" y="174597"/>
                    <a:pt x="195058" y="167074"/>
                  </a:cubicBezTo>
                  <a:cubicBezTo>
                    <a:pt x="197691" y="163313"/>
                    <a:pt x="200549" y="159476"/>
                    <a:pt x="203558" y="155640"/>
                  </a:cubicBezTo>
                  <a:cubicBezTo>
                    <a:pt x="206642" y="151879"/>
                    <a:pt x="210178" y="148118"/>
                    <a:pt x="213563" y="144281"/>
                  </a:cubicBezTo>
                  <a:cubicBezTo>
                    <a:pt x="216948" y="140445"/>
                    <a:pt x="220409" y="136533"/>
                    <a:pt x="223869" y="132621"/>
                  </a:cubicBezTo>
                  <a:cubicBezTo>
                    <a:pt x="227329" y="128709"/>
                    <a:pt x="231091" y="124948"/>
                    <a:pt x="234476" y="120961"/>
                  </a:cubicBezTo>
                  <a:cubicBezTo>
                    <a:pt x="237936" y="117050"/>
                    <a:pt x="241171" y="112988"/>
                    <a:pt x="244255" y="108850"/>
                  </a:cubicBezTo>
                  <a:cubicBezTo>
                    <a:pt x="247339" y="104713"/>
                    <a:pt x="250498" y="100726"/>
                    <a:pt x="253131" y="96438"/>
                  </a:cubicBezTo>
                  <a:cubicBezTo>
                    <a:pt x="265543" y="85606"/>
                    <a:pt x="278858" y="75751"/>
                    <a:pt x="291646" y="65746"/>
                  </a:cubicBezTo>
                  <a:lnTo>
                    <a:pt x="311732" y="51755"/>
                  </a:lnTo>
                  <a:cubicBezTo>
                    <a:pt x="314966" y="49347"/>
                    <a:pt x="318426" y="47241"/>
                    <a:pt x="321887" y="45135"/>
                  </a:cubicBezTo>
                  <a:lnTo>
                    <a:pt x="332193" y="38816"/>
                  </a:lnTo>
                  <a:cubicBezTo>
                    <a:pt x="328883" y="46865"/>
                    <a:pt x="325272" y="54688"/>
                    <a:pt x="322865" y="61308"/>
                  </a:cubicBezTo>
                  <a:close/>
                </a:path>
              </a:pathLst>
            </a:custGeom>
            <a:solidFill>
              <a:srgbClr val="E29A4D"/>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F2084A4F-9085-42A5-A1EF-65D9FA6EAA15}"/>
                </a:ext>
              </a:extLst>
            </p:cNvPr>
            <p:cNvSpPr/>
            <p:nvPr/>
          </p:nvSpPr>
          <p:spPr>
            <a:xfrm>
              <a:off x="2863199" y="5732006"/>
              <a:ext cx="82757" cy="120374"/>
            </a:xfrm>
            <a:custGeom>
              <a:avLst/>
              <a:gdLst>
                <a:gd name="connsiteX0" fmla="*/ 83500 w 82747"/>
                <a:gd name="connsiteY0" fmla="*/ 10607 h 120359"/>
                <a:gd name="connsiteX1" fmla="*/ 73419 w 82747"/>
                <a:gd name="connsiteY1" fmla="*/ 27833 h 120359"/>
                <a:gd name="connsiteX2" fmla="*/ 67326 w 82747"/>
                <a:gd name="connsiteY2" fmla="*/ 46489 h 120359"/>
                <a:gd name="connsiteX3" fmla="*/ 48821 w 82747"/>
                <a:gd name="connsiteY3" fmla="*/ 82146 h 120359"/>
                <a:gd name="connsiteX4" fmla="*/ 27156 w 82747"/>
                <a:gd name="connsiteY4" fmla="*/ 100124 h 120359"/>
                <a:gd name="connsiteX5" fmla="*/ 5642 w 82747"/>
                <a:gd name="connsiteY5" fmla="*/ 120962 h 120359"/>
                <a:gd name="connsiteX6" fmla="*/ 12563 w 82747"/>
                <a:gd name="connsiteY6" fmla="*/ 97642 h 120359"/>
                <a:gd name="connsiteX7" fmla="*/ 20536 w 82747"/>
                <a:gd name="connsiteY7" fmla="*/ 74698 h 120359"/>
                <a:gd name="connsiteX8" fmla="*/ 28886 w 82747"/>
                <a:gd name="connsiteY8" fmla="*/ 51755 h 120359"/>
                <a:gd name="connsiteX9" fmla="*/ 38289 w 82747"/>
                <a:gd name="connsiteY9" fmla="*/ 29413 h 120359"/>
                <a:gd name="connsiteX10" fmla="*/ 68981 w 82747"/>
                <a:gd name="connsiteY10" fmla="*/ 5642 h 120359"/>
                <a:gd name="connsiteX11" fmla="*/ 80942 w 82747"/>
                <a:gd name="connsiteY11" fmla="*/ 6319 h 120359"/>
                <a:gd name="connsiteX12" fmla="*/ 83500 w 82747"/>
                <a:gd name="connsiteY12" fmla="*/ 10607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747" h="120359">
                  <a:moveTo>
                    <a:pt x="83500" y="10607"/>
                  </a:moveTo>
                  <a:cubicBezTo>
                    <a:pt x="79136" y="16023"/>
                    <a:pt x="75827" y="21665"/>
                    <a:pt x="73419" y="27833"/>
                  </a:cubicBezTo>
                  <a:cubicBezTo>
                    <a:pt x="71012" y="33926"/>
                    <a:pt x="69282" y="40245"/>
                    <a:pt x="67326" y="46489"/>
                  </a:cubicBezTo>
                  <a:cubicBezTo>
                    <a:pt x="63490" y="58976"/>
                    <a:pt x="58976" y="71012"/>
                    <a:pt x="48821" y="82146"/>
                  </a:cubicBezTo>
                  <a:cubicBezTo>
                    <a:pt x="41900" y="87637"/>
                    <a:pt x="34603" y="93655"/>
                    <a:pt x="27156" y="100124"/>
                  </a:cubicBezTo>
                  <a:cubicBezTo>
                    <a:pt x="19709" y="106518"/>
                    <a:pt x="12788" y="113740"/>
                    <a:pt x="5642" y="120962"/>
                  </a:cubicBezTo>
                  <a:lnTo>
                    <a:pt x="12563" y="97642"/>
                  </a:lnTo>
                  <a:lnTo>
                    <a:pt x="20536" y="74698"/>
                  </a:lnTo>
                  <a:cubicBezTo>
                    <a:pt x="23320" y="67025"/>
                    <a:pt x="26103" y="59428"/>
                    <a:pt x="28886" y="51755"/>
                  </a:cubicBezTo>
                  <a:cubicBezTo>
                    <a:pt x="31971" y="44308"/>
                    <a:pt x="35130" y="36860"/>
                    <a:pt x="38289" y="29413"/>
                  </a:cubicBezTo>
                  <a:cubicBezTo>
                    <a:pt x="48069" y="21815"/>
                    <a:pt x="58826" y="12563"/>
                    <a:pt x="68981" y="5642"/>
                  </a:cubicBezTo>
                  <a:cubicBezTo>
                    <a:pt x="72366" y="7522"/>
                    <a:pt x="76729" y="6921"/>
                    <a:pt x="80942" y="6319"/>
                  </a:cubicBezTo>
                  <a:cubicBezTo>
                    <a:pt x="81469" y="7146"/>
                    <a:pt x="82522" y="8877"/>
                    <a:pt x="83500" y="10607"/>
                  </a:cubicBezTo>
                  <a:close/>
                </a:path>
              </a:pathLst>
            </a:custGeom>
            <a:solidFill>
              <a:srgbClr val="E29A4D"/>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2392F7C2-90A9-4E84-B7B8-50C51401FBBC}"/>
                </a:ext>
              </a:extLst>
            </p:cNvPr>
            <p:cNvSpPr/>
            <p:nvPr/>
          </p:nvSpPr>
          <p:spPr>
            <a:xfrm>
              <a:off x="2726708" y="6150003"/>
              <a:ext cx="37616" cy="157990"/>
            </a:xfrm>
            <a:custGeom>
              <a:avLst/>
              <a:gdLst>
                <a:gd name="connsiteX0" fmla="*/ 33417 w 37612"/>
                <a:gd name="connsiteY0" fmla="*/ 5642 h 157972"/>
                <a:gd name="connsiteX1" fmla="*/ 7088 w 37612"/>
                <a:gd name="connsiteY1" fmla="*/ 58299 h 157972"/>
                <a:gd name="connsiteX2" fmla="*/ 5884 w 37612"/>
                <a:gd name="connsiteY2" fmla="*/ 86132 h 157972"/>
                <a:gd name="connsiteX3" fmla="*/ 9871 w 37612"/>
                <a:gd name="connsiteY3" fmla="*/ 113138 h 157972"/>
                <a:gd name="connsiteX4" fmla="*/ 24991 w 37612"/>
                <a:gd name="connsiteY4" fmla="*/ 156919 h 157972"/>
                <a:gd name="connsiteX5" fmla="*/ 9871 w 37612"/>
                <a:gd name="connsiteY5" fmla="*/ 113138 h 157972"/>
                <a:gd name="connsiteX6" fmla="*/ 5884 w 37612"/>
                <a:gd name="connsiteY6" fmla="*/ 86132 h 157972"/>
                <a:gd name="connsiteX7" fmla="*/ 7088 w 37612"/>
                <a:gd name="connsiteY7" fmla="*/ 58299 h 157972"/>
                <a:gd name="connsiteX8" fmla="*/ 33417 w 37612"/>
                <a:gd name="connsiteY8" fmla="*/ 5642 h 15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612" h="157972">
                  <a:moveTo>
                    <a:pt x="33417" y="5642"/>
                  </a:moveTo>
                  <a:cubicBezTo>
                    <a:pt x="24465" y="23470"/>
                    <a:pt x="15062" y="41675"/>
                    <a:pt x="7088" y="58299"/>
                  </a:cubicBezTo>
                  <a:cubicBezTo>
                    <a:pt x="5659" y="67477"/>
                    <a:pt x="5358" y="76880"/>
                    <a:pt x="5884" y="86132"/>
                  </a:cubicBezTo>
                  <a:cubicBezTo>
                    <a:pt x="6336" y="95385"/>
                    <a:pt x="7614" y="104487"/>
                    <a:pt x="9871" y="113138"/>
                  </a:cubicBezTo>
                  <a:cubicBezTo>
                    <a:pt x="14159" y="130440"/>
                    <a:pt x="19876" y="145711"/>
                    <a:pt x="24991" y="156919"/>
                  </a:cubicBezTo>
                  <a:cubicBezTo>
                    <a:pt x="19876" y="145786"/>
                    <a:pt x="14084" y="130515"/>
                    <a:pt x="9871" y="113138"/>
                  </a:cubicBezTo>
                  <a:cubicBezTo>
                    <a:pt x="7614" y="104487"/>
                    <a:pt x="6336" y="95385"/>
                    <a:pt x="5884" y="86132"/>
                  </a:cubicBezTo>
                  <a:cubicBezTo>
                    <a:pt x="5358" y="76880"/>
                    <a:pt x="5659" y="67477"/>
                    <a:pt x="7088" y="58299"/>
                  </a:cubicBezTo>
                  <a:cubicBezTo>
                    <a:pt x="14986" y="41675"/>
                    <a:pt x="24389" y="23470"/>
                    <a:pt x="33417" y="5642"/>
                  </a:cubicBezTo>
                  <a:close/>
                </a:path>
              </a:pathLst>
            </a:custGeom>
            <a:solidFill>
              <a:srgbClr val="E29A4D"/>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25EA7B6F-3C2D-4BED-828A-EEDD51A8929C}"/>
                </a:ext>
              </a:extLst>
            </p:cNvPr>
            <p:cNvSpPr/>
            <p:nvPr/>
          </p:nvSpPr>
          <p:spPr>
            <a:xfrm>
              <a:off x="2886821" y="6294527"/>
              <a:ext cx="22570" cy="75234"/>
            </a:xfrm>
            <a:custGeom>
              <a:avLst/>
              <a:gdLst>
                <a:gd name="connsiteX0" fmla="*/ 10682 w 22567"/>
                <a:gd name="connsiteY0" fmla="*/ 5642 h 75224"/>
                <a:gd name="connsiteX1" fmla="*/ 19258 w 22567"/>
                <a:gd name="connsiteY1" fmla="*/ 32196 h 75224"/>
                <a:gd name="connsiteX2" fmla="*/ 22567 w 22567"/>
                <a:gd name="connsiteY2" fmla="*/ 49648 h 75224"/>
                <a:gd name="connsiteX3" fmla="*/ 24297 w 22567"/>
                <a:gd name="connsiteY3" fmla="*/ 72968 h 75224"/>
                <a:gd name="connsiteX4" fmla="*/ 5642 w 22567"/>
                <a:gd name="connsiteY4" fmla="*/ 67176 h 75224"/>
                <a:gd name="connsiteX5" fmla="*/ 6319 w 22567"/>
                <a:gd name="connsiteY5" fmla="*/ 51905 h 75224"/>
                <a:gd name="connsiteX6" fmla="*/ 7673 w 22567"/>
                <a:gd name="connsiteY6" fmla="*/ 36334 h 75224"/>
                <a:gd name="connsiteX7" fmla="*/ 10682 w 22567"/>
                <a:gd name="connsiteY7" fmla="*/ 564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567" h="75224">
                  <a:moveTo>
                    <a:pt x="10682" y="5642"/>
                  </a:moveTo>
                  <a:cubicBezTo>
                    <a:pt x="12713" y="14142"/>
                    <a:pt x="16625" y="21966"/>
                    <a:pt x="19258" y="32196"/>
                  </a:cubicBezTo>
                  <a:cubicBezTo>
                    <a:pt x="20612" y="37311"/>
                    <a:pt x="21815" y="42953"/>
                    <a:pt x="22567" y="49648"/>
                  </a:cubicBezTo>
                  <a:cubicBezTo>
                    <a:pt x="23395" y="56343"/>
                    <a:pt x="24222" y="63941"/>
                    <a:pt x="24297" y="72968"/>
                  </a:cubicBezTo>
                  <a:cubicBezTo>
                    <a:pt x="17753" y="70937"/>
                    <a:pt x="12186" y="69207"/>
                    <a:pt x="5642" y="67176"/>
                  </a:cubicBezTo>
                  <a:cubicBezTo>
                    <a:pt x="5868" y="62136"/>
                    <a:pt x="6093" y="57021"/>
                    <a:pt x="6319" y="51905"/>
                  </a:cubicBezTo>
                  <a:cubicBezTo>
                    <a:pt x="6770" y="46714"/>
                    <a:pt x="7222" y="41524"/>
                    <a:pt x="7673" y="36334"/>
                  </a:cubicBezTo>
                  <a:cubicBezTo>
                    <a:pt x="8651" y="25877"/>
                    <a:pt x="9253" y="15496"/>
                    <a:pt x="10682" y="5642"/>
                  </a:cubicBezTo>
                  <a:close/>
                </a:path>
              </a:pathLst>
            </a:custGeom>
            <a:solidFill>
              <a:srgbClr val="E29A4D"/>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59046187-D935-4811-A150-7A8485C88B58}"/>
                </a:ext>
              </a:extLst>
            </p:cNvPr>
            <p:cNvSpPr/>
            <p:nvPr/>
          </p:nvSpPr>
          <p:spPr>
            <a:xfrm>
              <a:off x="3114101" y="6418437"/>
              <a:ext cx="248271" cy="323504"/>
            </a:xfrm>
            <a:custGeom>
              <a:avLst/>
              <a:gdLst>
                <a:gd name="connsiteX0" fmla="*/ 40245 w 248241"/>
                <a:gd name="connsiteY0" fmla="*/ 7748 h 323466"/>
                <a:gd name="connsiteX1" fmla="*/ 51905 w 248241"/>
                <a:gd name="connsiteY1" fmla="*/ 44308 h 323466"/>
                <a:gd name="connsiteX2" fmla="*/ 50250 w 248241"/>
                <a:gd name="connsiteY2" fmla="*/ 61910 h 323466"/>
                <a:gd name="connsiteX3" fmla="*/ 67477 w 248241"/>
                <a:gd name="connsiteY3" fmla="*/ 96438 h 323466"/>
                <a:gd name="connsiteX4" fmla="*/ 75826 w 248241"/>
                <a:gd name="connsiteY4" fmla="*/ 113063 h 323466"/>
                <a:gd name="connsiteX5" fmla="*/ 86809 w 248241"/>
                <a:gd name="connsiteY5" fmla="*/ 124798 h 323466"/>
                <a:gd name="connsiteX6" fmla="*/ 90721 w 248241"/>
                <a:gd name="connsiteY6" fmla="*/ 134953 h 323466"/>
                <a:gd name="connsiteX7" fmla="*/ 95084 w 248241"/>
                <a:gd name="connsiteY7" fmla="*/ 144808 h 323466"/>
                <a:gd name="connsiteX8" fmla="*/ 103885 w 248241"/>
                <a:gd name="connsiteY8" fmla="*/ 164216 h 323466"/>
                <a:gd name="connsiteX9" fmla="*/ 113289 w 248241"/>
                <a:gd name="connsiteY9" fmla="*/ 183097 h 323466"/>
                <a:gd name="connsiteX10" fmla="*/ 123670 w 248241"/>
                <a:gd name="connsiteY10" fmla="*/ 201377 h 323466"/>
                <a:gd name="connsiteX11" fmla="*/ 173544 w 248241"/>
                <a:gd name="connsiteY11" fmla="*/ 272765 h 323466"/>
                <a:gd name="connsiteX12" fmla="*/ 193854 w 248241"/>
                <a:gd name="connsiteY12" fmla="*/ 278934 h 323466"/>
                <a:gd name="connsiteX13" fmla="*/ 214616 w 248241"/>
                <a:gd name="connsiteY13" fmla="*/ 283974 h 323466"/>
                <a:gd name="connsiteX14" fmla="*/ 228759 w 248241"/>
                <a:gd name="connsiteY14" fmla="*/ 302328 h 323466"/>
                <a:gd name="connsiteX15" fmla="*/ 243804 w 248241"/>
                <a:gd name="connsiteY15" fmla="*/ 320232 h 323466"/>
                <a:gd name="connsiteX16" fmla="*/ 209727 w 248241"/>
                <a:gd name="connsiteY16" fmla="*/ 321962 h 323466"/>
                <a:gd name="connsiteX17" fmla="*/ 189943 w 248241"/>
                <a:gd name="connsiteY17" fmla="*/ 300974 h 323466"/>
                <a:gd name="connsiteX18" fmla="*/ 179110 w 248241"/>
                <a:gd name="connsiteY18" fmla="*/ 290293 h 323466"/>
                <a:gd name="connsiteX19" fmla="*/ 169331 w 248241"/>
                <a:gd name="connsiteY19" fmla="*/ 274872 h 323466"/>
                <a:gd name="connsiteX20" fmla="*/ 148945 w 248241"/>
                <a:gd name="connsiteY20" fmla="*/ 284651 h 323466"/>
                <a:gd name="connsiteX21" fmla="*/ 137812 w 248241"/>
                <a:gd name="connsiteY21" fmla="*/ 277580 h 323466"/>
                <a:gd name="connsiteX22" fmla="*/ 126603 w 248241"/>
                <a:gd name="connsiteY22" fmla="*/ 270057 h 323466"/>
                <a:gd name="connsiteX23" fmla="*/ 104713 w 248241"/>
                <a:gd name="connsiteY23" fmla="*/ 254335 h 323466"/>
                <a:gd name="connsiteX24" fmla="*/ 81619 w 248241"/>
                <a:gd name="connsiteY24" fmla="*/ 223267 h 323466"/>
                <a:gd name="connsiteX25" fmla="*/ 69508 w 248241"/>
                <a:gd name="connsiteY25" fmla="*/ 210855 h 323466"/>
                <a:gd name="connsiteX26" fmla="*/ 55365 w 248241"/>
                <a:gd name="connsiteY26" fmla="*/ 201302 h 323466"/>
                <a:gd name="connsiteX27" fmla="*/ 47993 w 248241"/>
                <a:gd name="connsiteY27" fmla="*/ 186181 h 323466"/>
                <a:gd name="connsiteX28" fmla="*/ 41599 w 248241"/>
                <a:gd name="connsiteY28" fmla="*/ 170685 h 323466"/>
                <a:gd name="connsiteX29" fmla="*/ 35356 w 248241"/>
                <a:gd name="connsiteY29" fmla="*/ 155189 h 323466"/>
                <a:gd name="connsiteX30" fmla="*/ 29563 w 248241"/>
                <a:gd name="connsiteY30" fmla="*/ 139542 h 323466"/>
                <a:gd name="connsiteX31" fmla="*/ 28661 w 248241"/>
                <a:gd name="connsiteY31" fmla="*/ 129989 h 323466"/>
                <a:gd name="connsiteX32" fmla="*/ 28209 w 248241"/>
                <a:gd name="connsiteY32" fmla="*/ 120360 h 323466"/>
                <a:gd name="connsiteX33" fmla="*/ 27307 w 248241"/>
                <a:gd name="connsiteY33" fmla="*/ 101177 h 323466"/>
                <a:gd name="connsiteX34" fmla="*/ 27231 w 248241"/>
                <a:gd name="connsiteY34" fmla="*/ 81845 h 323466"/>
                <a:gd name="connsiteX35" fmla="*/ 27532 w 248241"/>
                <a:gd name="connsiteY35" fmla="*/ 62437 h 323466"/>
                <a:gd name="connsiteX36" fmla="*/ 18129 w 248241"/>
                <a:gd name="connsiteY36" fmla="*/ 62512 h 323466"/>
                <a:gd name="connsiteX37" fmla="*/ 7974 w 248241"/>
                <a:gd name="connsiteY37" fmla="*/ 57096 h 323466"/>
                <a:gd name="connsiteX38" fmla="*/ 5642 w 248241"/>
                <a:gd name="connsiteY38" fmla="*/ 36936 h 323466"/>
                <a:gd name="connsiteX39" fmla="*/ 9478 w 248241"/>
                <a:gd name="connsiteY39" fmla="*/ 21138 h 323466"/>
                <a:gd name="connsiteX40" fmla="*/ 12863 w 248241"/>
                <a:gd name="connsiteY40" fmla="*/ 5642 h 323466"/>
                <a:gd name="connsiteX41" fmla="*/ 40245 w 248241"/>
                <a:gd name="connsiteY41" fmla="*/ 7748 h 323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8241" h="323466">
                  <a:moveTo>
                    <a:pt x="40245" y="7748"/>
                  </a:moveTo>
                  <a:cubicBezTo>
                    <a:pt x="44157" y="20461"/>
                    <a:pt x="47241" y="31971"/>
                    <a:pt x="51905" y="44308"/>
                  </a:cubicBezTo>
                  <a:cubicBezTo>
                    <a:pt x="51755" y="50476"/>
                    <a:pt x="50476" y="56870"/>
                    <a:pt x="50250" y="61910"/>
                  </a:cubicBezTo>
                  <a:cubicBezTo>
                    <a:pt x="57923" y="71614"/>
                    <a:pt x="61835" y="84703"/>
                    <a:pt x="67477" y="96438"/>
                  </a:cubicBezTo>
                  <a:cubicBezTo>
                    <a:pt x="70185" y="102306"/>
                    <a:pt x="72592" y="108173"/>
                    <a:pt x="75826" y="113063"/>
                  </a:cubicBezTo>
                  <a:cubicBezTo>
                    <a:pt x="79136" y="117878"/>
                    <a:pt x="82672" y="122015"/>
                    <a:pt x="86809" y="124798"/>
                  </a:cubicBezTo>
                  <a:cubicBezTo>
                    <a:pt x="88088" y="128183"/>
                    <a:pt x="89292" y="131643"/>
                    <a:pt x="90721" y="134953"/>
                  </a:cubicBezTo>
                  <a:cubicBezTo>
                    <a:pt x="92150" y="138263"/>
                    <a:pt x="93655" y="141498"/>
                    <a:pt x="95084" y="144808"/>
                  </a:cubicBezTo>
                  <a:cubicBezTo>
                    <a:pt x="98093" y="151277"/>
                    <a:pt x="100500" y="157972"/>
                    <a:pt x="103885" y="164216"/>
                  </a:cubicBezTo>
                  <a:cubicBezTo>
                    <a:pt x="107045" y="170535"/>
                    <a:pt x="110204" y="176854"/>
                    <a:pt x="113289" y="183097"/>
                  </a:cubicBezTo>
                  <a:cubicBezTo>
                    <a:pt x="116749" y="189191"/>
                    <a:pt x="120209" y="195284"/>
                    <a:pt x="123670" y="201377"/>
                  </a:cubicBezTo>
                  <a:cubicBezTo>
                    <a:pt x="138414" y="226652"/>
                    <a:pt x="154286" y="250122"/>
                    <a:pt x="173544" y="272765"/>
                  </a:cubicBezTo>
                  <a:cubicBezTo>
                    <a:pt x="180088" y="275097"/>
                    <a:pt x="187084" y="277053"/>
                    <a:pt x="193854" y="278934"/>
                  </a:cubicBezTo>
                  <a:cubicBezTo>
                    <a:pt x="200700" y="280890"/>
                    <a:pt x="207470" y="282695"/>
                    <a:pt x="214616" y="283974"/>
                  </a:cubicBezTo>
                  <a:cubicBezTo>
                    <a:pt x="219506" y="290142"/>
                    <a:pt x="223869" y="296461"/>
                    <a:pt x="228759" y="302328"/>
                  </a:cubicBezTo>
                  <a:cubicBezTo>
                    <a:pt x="233723" y="308196"/>
                    <a:pt x="238613" y="314063"/>
                    <a:pt x="243804" y="320232"/>
                  </a:cubicBezTo>
                  <a:cubicBezTo>
                    <a:pt x="232219" y="320834"/>
                    <a:pt x="220258" y="321285"/>
                    <a:pt x="209727" y="321962"/>
                  </a:cubicBezTo>
                  <a:cubicBezTo>
                    <a:pt x="204386" y="312484"/>
                    <a:pt x="197615" y="306992"/>
                    <a:pt x="189943" y="300974"/>
                  </a:cubicBezTo>
                  <a:cubicBezTo>
                    <a:pt x="186181" y="297966"/>
                    <a:pt x="182646" y="294355"/>
                    <a:pt x="179110" y="290293"/>
                  </a:cubicBezTo>
                  <a:cubicBezTo>
                    <a:pt x="175650" y="286080"/>
                    <a:pt x="172039" y="281266"/>
                    <a:pt x="169331" y="274872"/>
                  </a:cubicBezTo>
                  <a:cubicBezTo>
                    <a:pt x="162486" y="278182"/>
                    <a:pt x="155790" y="281416"/>
                    <a:pt x="148945" y="284651"/>
                  </a:cubicBezTo>
                  <a:cubicBezTo>
                    <a:pt x="145259" y="282319"/>
                    <a:pt x="141573" y="279987"/>
                    <a:pt x="137812" y="277580"/>
                  </a:cubicBezTo>
                  <a:cubicBezTo>
                    <a:pt x="134051" y="275172"/>
                    <a:pt x="130214" y="272765"/>
                    <a:pt x="126603" y="270057"/>
                  </a:cubicBezTo>
                  <a:cubicBezTo>
                    <a:pt x="119231" y="264716"/>
                    <a:pt x="111784" y="259450"/>
                    <a:pt x="104713" y="254335"/>
                  </a:cubicBezTo>
                  <a:cubicBezTo>
                    <a:pt x="96513" y="242901"/>
                    <a:pt x="88765" y="232595"/>
                    <a:pt x="81619" y="223267"/>
                  </a:cubicBezTo>
                  <a:cubicBezTo>
                    <a:pt x="77858" y="218679"/>
                    <a:pt x="73946" y="214541"/>
                    <a:pt x="69508" y="210855"/>
                  </a:cubicBezTo>
                  <a:cubicBezTo>
                    <a:pt x="65220" y="207169"/>
                    <a:pt x="60706" y="203859"/>
                    <a:pt x="55365" y="201302"/>
                  </a:cubicBezTo>
                  <a:cubicBezTo>
                    <a:pt x="52883" y="196262"/>
                    <a:pt x="50476" y="191222"/>
                    <a:pt x="47993" y="186181"/>
                  </a:cubicBezTo>
                  <a:lnTo>
                    <a:pt x="41599" y="170685"/>
                  </a:lnTo>
                  <a:cubicBezTo>
                    <a:pt x="39568" y="165495"/>
                    <a:pt x="37161" y="160530"/>
                    <a:pt x="35356" y="155189"/>
                  </a:cubicBezTo>
                  <a:cubicBezTo>
                    <a:pt x="33400" y="149998"/>
                    <a:pt x="31519" y="144732"/>
                    <a:pt x="29563" y="139542"/>
                  </a:cubicBezTo>
                  <a:lnTo>
                    <a:pt x="28661" y="129989"/>
                  </a:lnTo>
                  <a:cubicBezTo>
                    <a:pt x="28435" y="126754"/>
                    <a:pt x="28360" y="123519"/>
                    <a:pt x="28209" y="120360"/>
                  </a:cubicBezTo>
                  <a:cubicBezTo>
                    <a:pt x="27908" y="113966"/>
                    <a:pt x="27607" y="107647"/>
                    <a:pt x="27307" y="101177"/>
                  </a:cubicBezTo>
                  <a:cubicBezTo>
                    <a:pt x="27006" y="94784"/>
                    <a:pt x="27307" y="88239"/>
                    <a:pt x="27231" y="81845"/>
                  </a:cubicBezTo>
                  <a:cubicBezTo>
                    <a:pt x="27382" y="75375"/>
                    <a:pt x="27006" y="68981"/>
                    <a:pt x="27532" y="62437"/>
                  </a:cubicBezTo>
                  <a:cubicBezTo>
                    <a:pt x="23696" y="62437"/>
                    <a:pt x="20988" y="62512"/>
                    <a:pt x="18129" y="62512"/>
                  </a:cubicBezTo>
                  <a:cubicBezTo>
                    <a:pt x="15120" y="61158"/>
                    <a:pt x="11961" y="58525"/>
                    <a:pt x="7974" y="57096"/>
                  </a:cubicBezTo>
                  <a:cubicBezTo>
                    <a:pt x="7222" y="50325"/>
                    <a:pt x="5943" y="43706"/>
                    <a:pt x="5642" y="36936"/>
                  </a:cubicBezTo>
                  <a:cubicBezTo>
                    <a:pt x="7071" y="31595"/>
                    <a:pt x="8350" y="26329"/>
                    <a:pt x="9478" y="21138"/>
                  </a:cubicBezTo>
                  <a:cubicBezTo>
                    <a:pt x="10607" y="15948"/>
                    <a:pt x="11434" y="10832"/>
                    <a:pt x="12863" y="5642"/>
                  </a:cubicBezTo>
                  <a:cubicBezTo>
                    <a:pt x="22342" y="6394"/>
                    <a:pt x="30692" y="7071"/>
                    <a:pt x="40245" y="7748"/>
                  </a:cubicBezTo>
                  <a:close/>
                </a:path>
              </a:pathLst>
            </a:custGeom>
            <a:solidFill>
              <a:srgbClr val="E29A4D"/>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1441D7C-D712-4660-876E-FD573F509C6F}"/>
                </a:ext>
              </a:extLst>
            </p:cNvPr>
            <p:cNvSpPr/>
            <p:nvPr/>
          </p:nvSpPr>
          <p:spPr>
            <a:xfrm>
              <a:off x="2742223" y="6360808"/>
              <a:ext cx="22570" cy="135421"/>
            </a:xfrm>
            <a:custGeom>
              <a:avLst/>
              <a:gdLst>
                <a:gd name="connsiteX0" fmla="*/ 18204 w 22567"/>
                <a:gd name="connsiteY0" fmla="*/ 132546 h 135404"/>
                <a:gd name="connsiteX1" fmla="*/ 17753 w 22567"/>
                <a:gd name="connsiteY1" fmla="*/ 87336 h 135404"/>
                <a:gd name="connsiteX2" fmla="*/ 14819 w 22567"/>
                <a:gd name="connsiteY2" fmla="*/ 54162 h 135404"/>
                <a:gd name="connsiteX3" fmla="*/ 12337 w 22567"/>
                <a:gd name="connsiteY3" fmla="*/ 40621 h 135404"/>
                <a:gd name="connsiteX4" fmla="*/ 10005 w 22567"/>
                <a:gd name="connsiteY4" fmla="*/ 28360 h 135404"/>
                <a:gd name="connsiteX5" fmla="*/ 5642 w 22567"/>
                <a:gd name="connsiteY5" fmla="*/ 5642 h 135404"/>
                <a:gd name="connsiteX6" fmla="*/ 10005 w 22567"/>
                <a:gd name="connsiteY6" fmla="*/ 28360 h 135404"/>
                <a:gd name="connsiteX7" fmla="*/ 12337 w 22567"/>
                <a:gd name="connsiteY7" fmla="*/ 40621 h 135404"/>
                <a:gd name="connsiteX8" fmla="*/ 14819 w 22567"/>
                <a:gd name="connsiteY8" fmla="*/ 54162 h 135404"/>
                <a:gd name="connsiteX9" fmla="*/ 17753 w 22567"/>
                <a:gd name="connsiteY9" fmla="*/ 87336 h 135404"/>
                <a:gd name="connsiteX10" fmla="*/ 18204 w 22567"/>
                <a:gd name="connsiteY10" fmla="*/ 132546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567" h="135404">
                  <a:moveTo>
                    <a:pt x="18204" y="132546"/>
                  </a:moveTo>
                  <a:cubicBezTo>
                    <a:pt x="18881" y="114868"/>
                    <a:pt x="18656" y="100124"/>
                    <a:pt x="17753" y="87336"/>
                  </a:cubicBezTo>
                  <a:cubicBezTo>
                    <a:pt x="17377" y="74548"/>
                    <a:pt x="16324" y="63715"/>
                    <a:pt x="14819" y="54162"/>
                  </a:cubicBezTo>
                  <a:cubicBezTo>
                    <a:pt x="14067" y="49347"/>
                    <a:pt x="13239" y="44909"/>
                    <a:pt x="12337" y="40621"/>
                  </a:cubicBezTo>
                  <a:cubicBezTo>
                    <a:pt x="11509" y="36334"/>
                    <a:pt x="10757" y="32271"/>
                    <a:pt x="10005" y="28360"/>
                  </a:cubicBezTo>
                  <a:cubicBezTo>
                    <a:pt x="8425" y="20536"/>
                    <a:pt x="6845" y="13164"/>
                    <a:pt x="5642" y="5642"/>
                  </a:cubicBezTo>
                  <a:cubicBezTo>
                    <a:pt x="6845" y="13164"/>
                    <a:pt x="8425" y="20461"/>
                    <a:pt x="10005" y="28360"/>
                  </a:cubicBezTo>
                  <a:cubicBezTo>
                    <a:pt x="10757" y="32271"/>
                    <a:pt x="11509" y="36334"/>
                    <a:pt x="12337" y="40621"/>
                  </a:cubicBezTo>
                  <a:cubicBezTo>
                    <a:pt x="13239" y="44909"/>
                    <a:pt x="14067" y="49347"/>
                    <a:pt x="14819" y="54162"/>
                  </a:cubicBezTo>
                  <a:cubicBezTo>
                    <a:pt x="16324" y="63715"/>
                    <a:pt x="17377" y="74548"/>
                    <a:pt x="17753" y="87336"/>
                  </a:cubicBezTo>
                  <a:cubicBezTo>
                    <a:pt x="18581" y="100124"/>
                    <a:pt x="18806" y="114868"/>
                    <a:pt x="18204" y="132546"/>
                  </a:cubicBezTo>
                  <a:close/>
                </a:path>
              </a:pathLst>
            </a:custGeom>
            <a:solidFill>
              <a:srgbClr val="E29A4D"/>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10BED68B-64B2-4DAE-92E5-0684634A125E}"/>
                </a:ext>
              </a:extLst>
            </p:cNvPr>
            <p:cNvSpPr/>
            <p:nvPr/>
          </p:nvSpPr>
          <p:spPr>
            <a:xfrm>
              <a:off x="3389230" y="6983215"/>
              <a:ext cx="67710" cy="52663"/>
            </a:xfrm>
            <a:custGeom>
              <a:avLst/>
              <a:gdLst>
                <a:gd name="connsiteX0" fmla="*/ 18430 w 67702"/>
                <a:gd name="connsiteY0" fmla="*/ 5642 h 52657"/>
                <a:gd name="connsiteX1" fmla="*/ 61308 w 67702"/>
                <a:gd name="connsiteY1" fmla="*/ 14895 h 52657"/>
                <a:gd name="connsiteX2" fmla="*/ 62662 w 67702"/>
                <a:gd name="connsiteY2" fmla="*/ 50701 h 52657"/>
                <a:gd name="connsiteX3" fmla="*/ 5642 w 67702"/>
                <a:gd name="connsiteY3" fmla="*/ 18806 h 52657"/>
                <a:gd name="connsiteX4" fmla="*/ 18430 w 67702"/>
                <a:gd name="connsiteY4" fmla="*/ 5642 h 5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702" h="52657">
                  <a:moveTo>
                    <a:pt x="18430" y="5642"/>
                  </a:moveTo>
                  <a:cubicBezTo>
                    <a:pt x="34227" y="10080"/>
                    <a:pt x="46865" y="12262"/>
                    <a:pt x="61308" y="14895"/>
                  </a:cubicBezTo>
                  <a:cubicBezTo>
                    <a:pt x="61534" y="26705"/>
                    <a:pt x="61910" y="38891"/>
                    <a:pt x="62662" y="50701"/>
                  </a:cubicBezTo>
                  <a:cubicBezTo>
                    <a:pt x="43254" y="40546"/>
                    <a:pt x="24072" y="30391"/>
                    <a:pt x="5642" y="18806"/>
                  </a:cubicBezTo>
                  <a:cubicBezTo>
                    <a:pt x="9779" y="14594"/>
                    <a:pt x="13766" y="10456"/>
                    <a:pt x="18430" y="5642"/>
                  </a:cubicBezTo>
                  <a:close/>
                </a:path>
              </a:pathLst>
            </a:custGeom>
            <a:solidFill>
              <a:srgbClr val="E29A4D"/>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3B36DCB2-9FDE-4135-9118-B9F7EA5A8FBA}"/>
                </a:ext>
              </a:extLst>
            </p:cNvPr>
            <p:cNvSpPr/>
            <p:nvPr/>
          </p:nvSpPr>
          <p:spPr>
            <a:xfrm>
              <a:off x="3378330" y="7115851"/>
              <a:ext cx="90280" cy="45140"/>
            </a:xfrm>
            <a:custGeom>
              <a:avLst/>
              <a:gdLst>
                <a:gd name="connsiteX0" fmla="*/ 5709 w 90269"/>
                <a:gd name="connsiteY0" fmla="*/ 5642 h 45134"/>
                <a:gd name="connsiteX1" fmla="*/ 86199 w 90269"/>
                <a:gd name="connsiteY1" fmla="*/ 19107 h 45134"/>
                <a:gd name="connsiteX2" fmla="*/ 80031 w 90269"/>
                <a:gd name="connsiteY2" fmla="*/ 41073 h 45134"/>
                <a:gd name="connsiteX3" fmla="*/ 70703 w 90269"/>
                <a:gd name="connsiteY3" fmla="*/ 38365 h 45134"/>
                <a:gd name="connsiteX4" fmla="*/ 61450 w 90269"/>
                <a:gd name="connsiteY4" fmla="*/ 35280 h 45134"/>
                <a:gd name="connsiteX5" fmla="*/ 42945 w 90269"/>
                <a:gd name="connsiteY5" fmla="*/ 29112 h 45134"/>
                <a:gd name="connsiteX6" fmla="*/ 6310 w 90269"/>
                <a:gd name="connsiteY6" fmla="*/ 15572 h 45134"/>
                <a:gd name="connsiteX7" fmla="*/ 5709 w 90269"/>
                <a:gd name="connsiteY7" fmla="*/ 5642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69" h="45134">
                  <a:moveTo>
                    <a:pt x="5709" y="5642"/>
                  </a:moveTo>
                  <a:cubicBezTo>
                    <a:pt x="33090" y="11886"/>
                    <a:pt x="58817" y="15496"/>
                    <a:pt x="86199" y="19107"/>
                  </a:cubicBezTo>
                  <a:cubicBezTo>
                    <a:pt x="84695" y="26629"/>
                    <a:pt x="81460" y="33475"/>
                    <a:pt x="80031" y="41073"/>
                  </a:cubicBezTo>
                  <a:lnTo>
                    <a:pt x="70703" y="38365"/>
                  </a:lnTo>
                  <a:lnTo>
                    <a:pt x="61450" y="35280"/>
                  </a:lnTo>
                  <a:lnTo>
                    <a:pt x="42945" y="29112"/>
                  </a:lnTo>
                  <a:cubicBezTo>
                    <a:pt x="30533" y="25201"/>
                    <a:pt x="18497" y="20311"/>
                    <a:pt x="6310" y="15572"/>
                  </a:cubicBezTo>
                  <a:cubicBezTo>
                    <a:pt x="6687" y="12638"/>
                    <a:pt x="5332" y="8726"/>
                    <a:pt x="5709" y="5642"/>
                  </a:cubicBezTo>
                  <a:close/>
                </a:path>
              </a:pathLst>
            </a:custGeom>
            <a:solidFill>
              <a:srgbClr val="E29A4D"/>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0D939A2B-C4A7-4735-951F-868E37420065}"/>
                </a:ext>
              </a:extLst>
            </p:cNvPr>
            <p:cNvSpPr/>
            <p:nvPr/>
          </p:nvSpPr>
          <p:spPr>
            <a:xfrm>
              <a:off x="3886223" y="5390596"/>
              <a:ext cx="112850" cy="60187"/>
            </a:xfrm>
            <a:custGeom>
              <a:avLst/>
              <a:gdLst>
                <a:gd name="connsiteX0" fmla="*/ 107797 w 112837"/>
                <a:gd name="connsiteY0" fmla="*/ 54388 h 60179"/>
                <a:gd name="connsiteX1" fmla="*/ 86809 w 112837"/>
                <a:gd name="connsiteY1" fmla="*/ 56870 h 60179"/>
                <a:gd name="connsiteX2" fmla="*/ 55065 w 112837"/>
                <a:gd name="connsiteY2" fmla="*/ 49047 h 60179"/>
                <a:gd name="connsiteX3" fmla="*/ 43104 w 112837"/>
                <a:gd name="connsiteY3" fmla="*/ 39042 h 60179"/>
                <a:gd name="connsiteX4" fmla="*/ 30842 w 112837"/>
                <a:gd name="connsiteY4" fmla="*/ 29488 h 60179"/>
                <a:gd name="connsiteX5" fmla="*/ 5642 w 112837"/>
                <a:gd name="connsiteY5" fmla="*/ 10456 h 60179"/>
                <a:gd name="connsiteX6" fmla="*/ 53334 w 112837"/>
                <a:gd name="connsiteY6" fmla="*/ 5642 h 60179"/>
                <a:gd name="connsiteX7" fmla="*/ 72742 w 112837"/>
                <a:gd name="connsiteY7" fmla="*/ 12262 h 60179"/>
                <a:gd name="connsiteX8" fmla="*/ 91022 w 112837"/>
                <a:gd name="connsiteY8" fmla="*/ 32723 h 60179"/>
                <a:gd name="connsiteX9" fmla="*/ 107797 w 112837"/>
                <a:gd name="connsiteY9" fmla="*/ 54388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837" h="60179">
                  <a:moveTo>
                    <a:pt x="107797" y="54388"/>
                  </a:moveTo>
                  <a:cubicBezTo>
                    <a:pt x="102907" y="54463"/>
                    <a:pt x="95686" y="56569"/>
                    <a:pt x="86809" y="56870"/>
                  </a:cubicBezTo>
                  <a:cubicBezTo>
                    <a:pt x="77858" y="57472"/>
                    <a:pt x="67176" y="56193"/>
                    <a:pt x="55065" y="49047"/>
                  </a:cubicBezTo>
                  <a:cubicBezTo>
                    <a:pt x="51077" y="45737"/>
                    <a:pt x="47091" y="42277"/>
                    <a:pt x="43104" y="39042"/>
                  </a:cubicBezTo>
                  <a:lnTo>
                    <a:pt x="30842" y="29488"/>
                  </a:lnTo>
                  <a:cubicBezTo>
                    <a:pt x="22567" y="23169"/>
                    <a:pt x="14217" y="16775"/>
                    <a:pt x="5642" y="10456"/>
                  </a:cubicBezTo>
                  <a:cubicBezTo>
                    <a:pt x="20536" y="8877"/>
                    <a:pt x="37988" y="6996"/>
                    <a:pt x="53334" y="5642"/>
                  </a:cubicBezTo>
                  <a:cubicBezTo>
                    <a:pt x="59127" y="7598"/>
                    <a:pt x="64994" y="9629"/>
                    <a:pt x="72742" y="12262"/>
                  </a:cubicBezTo>
                  <a:cubicBezTo>
                    <a:pt x="78760" y="18806"/>
                    <a:pt x="85004" y="25727"/>
                    <a:pt x="91022" y="32723"/>
                  </a:cubicBezTo>
                  <a:cubicBezTo>
                    <a:pt x="96965" y="39644"/>
                    <a:pt x="102682" y="47241"/>
                    <a:pt x="107797" y="54388"/>
                  </a:cubicBezTo>
                  <a:close/>
                </a:path>
              </a:pathLst>
            </a:custGeom>
            <a:solidFill>
              <a:srgbClr val="E18E36"/>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F179D442-49A7-4708-B114-B242737CF858}"/>
                </a:ext>
              </a:extLst>
            </p:cNvPr>
            <p:cNvSpPr/>
            <p:nvPr/>
          </p:nvSpPr>
          <p:spPr>
            <a:xfrm>
              <a:off x="2938657" y="5631469"/>
              <a:ext cx="112850" cy="112850"/>
            </a:xfrm>
            <a:custGeom>
              <a:avLst/>
              <a:gdLst>
                <a:gd name="connsiteX0" fmla="*/ 109753 w 112837"/>
                <a:gd name="connsiteY0" fmla="*/ 17252 h 112837"/>
                <a:gd name="connsiteX1" fmla="*/ 102907 w 112837"/>
                <a:gd name="connsiteY1" fmla="*/ 31620 h 112837"/>
                <a:gd name="connsiteX2" fmla="*/ 96664 w 112837"/>
                <a:gd name="connsiteY2" fmla="*/ 46439 h 112837"/>
                <a:gd name="connsiteX3" fmla="*/ 84628 w 112837"/>
                <a:gd name="connsiteY3" fmla="*/ 75551 h 112837"/>
                <a:gd name="connsiteX4" fmla="*/ 46263 w 112837"/>
                <a:gd name="connsiteY4" fmla="*/ 92326 h 112837"/>
                <a:gd name="connsiteX5" fmla="*/ 27006 w 112837"/>
                <a:gd name="connsiteY5" fmla="*/ 101654 h 112837"/>
                <a:gd name="connsiteX6" fmla="*/ 8124 w 112837"/>
                <a:gd name="connsiteY6" fmla="*/ 111208 h 112837"/>
                <a:gd name="connsiteX7" fmla="*/ 5642 w 112837"/>
                <a:gd name="connsiteY7" fmla="*/ 106920 h 112837"/>
                <a:gd name="connsiteX8" fmla="*/ 94482 w 112837"/>
                <a:gd name="connsiteY8" fmla="*/ 5667 h 112837"/>
                <a:gd name="connsiteX9" fmla="*/ 109753 w 112837"/>
                <a:gd name="connsiteY9" fmla="*/ 17252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837" h="112837">
                  <a:moveTo>
                    <a:pt x="109753" y="17252"/>
                  </a:moveTo>
                  <a:cubicBezTo>
                    <a:pt x="107421" y="21991"/>
                    <a:pt x="105089" y="26730"/>
                    <a:pt x="102907" y="31620"/>
                  </a:cubicBezTo>
                  <a:lnTo>
                    <a:pt x="96664" y="46439"/>
                  </a:lnTo>
                  <a:cubicBezTo>
                    <a:pt x="92602" y="56218"/>
                    <a:pt x="88615" y="65922"/>
                    <a:pt x="84628" y="75551"/>
                  </a:cubicBezTo>
                  <a:cubicBezTo>
                    <a:pt x="72216" y="80666"/>
                    <a:pt x="59277" y="86383"/>
                    <a:pt x="46263" y="92326"/>
                  </a:cubicBezTo>
                  <a:cubicBezTo>
                    <a:pt x="39644" y="95260"/>
                    <a:pt x="33325" y="98419"/>
                    <a:pt x="27006" y="101654"/>
                  </a:cubicBezTo>
                  <a:cubicBezTo>
                    <a:pt x="20612" y="104889"/>
                    <a:pt x="14293" y="108048"/>
                    <a:pt x="8124" y="111208"/>
                  </a:cubicBezTo>
                  <a:cubicBezTo>
                    <a:pt x="7146" y="109477"/>
                    <a:pt x="6093" y="107747"/>
                    <a:pt x="5642" y="106920"/>
                  </a:cubicBezTo>
                  <a:cubicBezTo>
                    <a:pt x="31820" y="72241"/>
                    <a:pt x="62512" y="38465"/>
                    <a:pt x="94482" y="5667"/>
                  </a:cubicBezTo>
                  <a:cubicBezTo>
                    <a:pt x="105014" y="5216"/>
                    <a:pt x="107045" y="10858"/>
                    <a:pt x="109753" y="17252"/>
                  </a:cubicBezTo>
                  <a:close/>
                </a:path>
              </a:pathLst>
            </a:custGeom>
            <a:solidFill>
              <a:srgbClr val="E18E36"/>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06A5F2EC-DEAD-4973-A1FC-CC09E2F190E3}"/>
                </a:ext>
              </a:extLst>
            </p:cNvPr>
            <p:cNvSpPr/>
            <p:nvPr/>
          </p:nvSpPr>
          <p:spPr>
            <a:xfrm>
              <a:off x="4412707" y="6528127"/>
              <a:ext cx="90280" cy="150467"/>
            </a:xfrm>
            <a:custGeom>
              <a:avLst/>
              <a:gdLst>
                <a:gd name="connsiteX0" fmla="*/ 5642 w 90269"/>
                <a:gd name="connsiteY0" fmla="*/ 120962 h 150449"/>
                <a:gd name="connsiteX1" fmla="*/ 12638 w 90269"/>
                <a:gd name="connsiteY1" fmla="*/ 110581 h 150449"/>
                <a:gd name="connsiteX2" fmla="*/ 14067 w 90269"/>
                <a:gd name="connsiteY2" fmla="*/ 99598 h 150449"/>
                <a:gd name="connsiteX3" fmla="*/ 13616 w 90269"/>
                <a:gd name="connsiteY3" fmla="*/ 77481 h 150449"/>
                <a:gd name="connsiteX4" fmla="*/ 22041 w 90269"/>
                <a:gd name="connsiteY4" fmla="*/ 59804 h 150449"/>
                <a:gd name="connsiteX5" fmla="*/ 30241 w 90269"/>
                <a:gd name="connsiteY5" fmla="*/ 41900 h 150449"/>
                <a:gd name="connsiteX6" fmla="*/ 37914 w 90269"/>
                <a:gd name="connsiteY6" fmla="*/ 23846 h 150449"/>
                <a:gd name="connsiteX7" fmla="*/ 45361 w 90269"/>
                <a:gd name="connsiteY7" fmla="*/ 5642 h 150449"/>
                <a:gd name="connsiteX8" fmla="*/ 68304 w 90269"/>
                <a:gd name="connsiteY8" fmla="*/ 21514 h 150449"/>
                <a:gd name="connsiteX9" fmla="*/ 90420 w 90269"/>
                <a:gd name="connsiteY9" fmla="*/ 27006 h 150449"/>
                <a:gd name="connsiteX10" fmla="*/ 86208 w 90269"/>
                <a:gd name="connsiteY10" fmla="*/ 48896 h 150449"/>
                <a:gd name="connsiteX11" fmla="*/ 81243 w 90269"/>
                <a:gd name="connsiteY11" fmla="*/ 70636 h 150449"/>
                <a:gd name="connsiteX12" fmla="*/ 71012 w 90269"/>
                <a:gd name="connsiteY12" fmla="*/ 91172 h 150449"/>
                <a:gd name="connsiteX13" fmla="*/ 59879 w 90269"/>
                <a:gd name="connsiteY13" fmla="*/ 110806 h 150449"/>
                <a:gd name="connsiteX14" fmla="*/ 48520 w 90269"/>
                <a:gd name="connsiteY14" fmla="*/ 130063 h 150449"/>
                <a:gd name="connsiteX15" fmla="*/ 36258 w 90269"/>
                <a:gd name="connsiteY15" fmla="*/ 149096 h 150449"/>
                <a:gd name="connsiteX16" fmla="*/ 5642 w 90269"/>
                <a:gd name="connsiteY16" fmla="*/ 120962 h 15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269" h="150449">
                  <a:moveTo>
                    <a:pt x="5642" y="120962"/>
                  </a:moveTo>
                  <a:cubicBezTo>
                    <a:pt x="9178" y="117652"/>
                    <a:pt x="11284" y="114116"/>
                    <a:pt x="12638" y="110581"/>
                  </a:cubicBezTo>
                  <a:cubicBezTo>
                    <a:pt x="13766" y="106970"/>
                    <a:pt x="14142" y="103283"/>
                    <a:pt x="14067" y="99598"/>
                  </a:cubicBezTo>
                  <a:cubicBezTo>
                    <a:pt x="13992" y="92226"/>
                    <a:pt x="12488" y="84778"/>
                    <a:pt x="13616" y="77481"/>
                  </a:cubicBezTo>
                  <a:cubicBezTo>
                    <a:pt x="16700" y="71689"/>
                    <a:pt x="19333" y="65746"/>
                    <a:pt x="22041" y="59804"/>
                  </a:cubicBezTo>
                  <a:lnTo>
                    <a:pt x="30241" y="41900"/>
                  </a:lnTo>
                  <a:cubicBezTo>
                    <a:pt x="33099" y="35958"/>
                    <a:pt x="35506" y="29864"/>
                    <a:pt x="37914" y="23846"/>
                  </a:cubicBezTo>
                  <a:lnTo>
                    <a:pt x="45361" y="5642"/>
                  </a:lnTo>
                  <a:cubicBezTo>
                    <a:pt x="52507" y="10606"/>
                    <a:pt x="60406" y="16023"/>
                    <a:pt x="68304" y="21514"/>
                  </a:cubicBezTo>
                  <a:cubicBezTo>
                    <a:pt x="75902" y="22793"/>
                    <a:pt x="82823" y="25727"/>
                    <a:pt x="90420" y="27006"/>
                  </a:cubicBezTo>
                  <a:cubicBezTo>
                    <a:pt x="88991" y="34302"/>
                    <a:pt x="87637" y="41600"/>
                    <a:pt x="86208" y="48896"/>
                  </a:cubicBezTo>
                  <a:cubicBezTo>
                    <a:pt x="84703" y="56193"/>
                    <a:pt x="82898" y="63339"/>
                    <a:pt x="81243" y="70636"/>
                  </a:cubicBezTo>
                  <a:cubicBezTo>
                    <a:pt x="77783" y="77632"/>
                    <a:pt x="74473" y="84477"/>
                    <a:pt x="71012" y="91172"/>
                  </a:cubicBezTo>
                  <a:cubicBezTo>
                    <a:pt x="67251" y="97717"/>
                    <a:pt x="63565" y="104261"/>
                    <a:pt x="59879" y="110806"/>
                  </a:cubicBezTo>
                  <a:cubicBezTo>
                    <a:pt x="56118" y="117276"/>
                    <a:pt x="52582" y="123745"/>
                    <a:pt x="48520" y="130063"/>
                  </a:cubicBezTo>
                  <a:cubicBezTo>
                    <a:pt x="44458" y="136383"/>
                    <a:pt x="40396" y="142702"/>
                    <a:pt x="36258" y="149096"/>
                  </a:cubicBezTo>
                  <a:cubicBezTo>
                    <a:pt x="26404" y="139692"/>
                    <a:pt x="16399" y="130590"/>
                    <a:pt x="5642" y="120962"/>
                  </a:cubicBezTo>
                  <a:close/>
                </a:path>
              </a:pathLst>
            </a:custGeom>
            <a:solidFill>
              <a:srgbClr val="E29443"/>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47F2EEB2-1397-442F-88EA-61245A1B4062}"/>
                </a:ext>
              </a:extLst>
            </p:cNvPr>
            <p:cNvSpPr/>
            <p:nvPr/>
          </p:nvSpPr>
          <p:spPr>
            <a:xfrm>
              <a:off x="4549858" y="6361550"/>
              <a:ext cx="37616" cy="82757"/>
            </a:xfrm>
            <a:custGeom>
              <a:avLst/>
              <a:gdLst>
                <a:gd name="connsiteX0" fmla="*/ 5642 w 37612"/>
                <a:gd name="connsiteY0" fmla="*/ 71399 h 82747"/>
                <a:gd name="connsiteX1" fmla="*/ 7372 w 37612"/>
                <a:gd name="connsiteY1" fmla="*/ 64403 h 82747"/>
                <a:gd name="connsiteX2" fmla="*/ 15270 w 37612"/>
                <a:gd name="connsiteY2" fmla="*/ 22654 h 82747"/>
                <a:gd name="connsiteX3" fmla="*/ 31218 w 37612"/>
                <a:gd name="connsiteY3" fmla="*/ 9339 h 82747"/>
                <a:gd name="connsiteX4" fmla="*/ 34077 w 37612"/>
                <a:gd name="connsiteY4" fmla="*/ 34389 h 82747"/>
                <a:gd name="connsiteX5" fmla="*/ 36409 w 37612"/>
                <a:gd name="connsiteY5" fmla="*/ 59664 h 82747"/>
                <a:gd name="connsiteX6" fmla="*/ 21890 w 37612"/>
                <a:gd name="connsiteY6" fmla="*/ 80201 h 82747"/>
                <a:gd name="connsiteX7" fmla="*/ 5642 w 37612"/>
                <a:gd name="connsiteY7" fmla="*/ 71399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612" h="82747">
                  <a:moveTo>
                    <a:pt x="5642" y="71399"/>
                  </a:moveTo>
                  <a:cubicBezTo>
                    <a:pt x="6093" y="69594"/>
                    <a:pt x="6921" y="66134"/>
                    <a:pt x="7372" y="64403"/>
                  </a:cubicBezTo>
                  <a:cubicBezTo>
                    <a:pt x="11284" y="54549"/>
                    <a:pt x="12337" y="36119"/>
                    <a:pt x="15270" y="22654"/>
                  </a:cubicBezTo>
                  <a:cubicBezTo>
                    <a:pt x="17978" y="9188"/>
                    <a:pt x="21439" y="237"/>
                    <a:pt x="31218" y="9339"/>
                  </a:cubicBezTo>
                  <a:cubicBezTo>
                    <a:pt x="32572" y="17689"/>
                    <a:pt x="33249" y="25963"/>
                    <a:pt x="34077" y="34389"/>
                  </a:cubicBezTo>
                  <a:lnTo>
                    <a:pt x="36409" y="59664"/>
                  </a:lnTo>
                  <a:cubicBezTo>
                    <a:pt x="31895" y="67412"/>
                    <a:pt x="26930" y="74935"/>
                    <a:pt x="21890" y="80201"/>
                  </a:cubicBezTo>
                  <a:cubicBezTo>
                    <a:pt x="16775" y="77417"/>
                    <a:pt x="10832" y="74108"/>
                    <a:pt x="5642" y="71399"/>
                  </a:cubicBezTo>
                  <a:close/>
                </a:path>
              </a:pathLst>
            </a:custGeom>
            <a:solidFill>
              <a:srgbClr val="E29443"/>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850290B0-22E3-4F2C-B557-18D382E8AB47}"/>
                </a:ext>
              </a:extLst>
            </p:cNvPr>
            <p:cNvSpPr/>
            <p:nvPr/>
          </p:nvSpPr>
          <p:spPr>
            <a:xfrm>
              <a:off x="4228460" y="5680775"/>
              <a:ext cx="67710" cy="60187"/>
            </a:xfrm>
            <a:custGeom>
              <a:avLst/>
              <a:gdLst>
                <a:gd name="connsiteX0" fmla="*/ 15647 w 67702"/>
                <a:gd name="connsiteY0" fmla="*/ 32645 h 60179"/>
                <a:gd name="connsiteX1" fmla="*/ 5642 w 67702"/>
                <a:gd name="connsiteY1" fmla="*/ 9099 h 60179"/>
                <a:gd name="connsiteX2" fmla="*/ 34679 w 67702"/>
                <a:gd name="connsiteY2" fmla="*/ 17901 h 60179"/>
                <a:gd name="connsiteX3" fmla="*/ 51003 w 67702"/>
                <a:gd name="connsiteY3" fmla="*/ 38061 h 60179"/>
                <a:gd name="connsiteX4" fmla="*/ 65671 w 67702"/>
                <a:gd name="connsiteY4" fmla="*/ 61531 h 60179"/>
                <a:gd name="connsiteX5" fmla="*/ 59578 w 67702"/>
                <a:gd name="connsiteY5" fmla="*/ 57394 h 60179"/>
                <a:gd name="connsiteX6" fmla="*/ 53259 w 67702"/>
                <a:gd name="connsiteY6" fmla="*/ 53482 h 60179"/>
                <a:gd name="connsiteX7" fmla="*/ 40696 w 67702"/>
                <a:gd name="connsiteY7" fmla="*/ 45960 h 60179"/>
                <a:gd name="connsiteX8" fmla="*/ 15647 w 67702"/>
                <a:gd name="connsiteY8" fmla="*/ 32645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702" h="60179">
                  <a:moveTo>
                    <a:pt x="15647" y="32645"/>
                  </a:moveTo>
                  <a:cubicBezTo>
                    <a:pt x="12939" y="24520"/>
                    <a:pt x="9328" y="16848"/>
                    <a:pt x="5642" y="9099"/>
                  </a:cubicBezTo>
                  <a:cubicBezTo>
                    <a:pt x="12864" y="1652"/>
                    <a:pt x="23470" y="6993"/>
                    <a:pt x="34679" y="17901"/>
                  </a:cubicBezTo>
                  <a:cubicBezTo>
                    <a:pt x="40396" y="23242"/>
                    <a:pt x="45661" y="30614"/>
                    <a:pt x="51003" y="38061"/>
                  </a:cubicBezTo>
                  <a:cubicBezTo>
                    <a:pt x="56193" y="45734"/>
                    <a:pt x="61459" y="53482"/>
                    <a:pt x="65671" y="61531"/>
                  </a:cubicBezTo>
                  <a:lnTo>
                    <a:pt x="59578" y="57394"/>
                  </a:lnTo>
                  <a:lnTo>
                    <a:pt x="53259" y="53482"/>
                  </a:lnTo>
                  <a:cubicBezTo>
                    <a:pt x="49047" y="50924"/>
                    <a:pt x="44834" y="48442"/>
                    <a:pt x="40696" y="45960"/>
                  </a:cubicBezTo>
                  <a:cubicBezTo>
                    <a:pt x="32347" y="41070"/>
                    <a:pt x="24147" y="36331"/>
                    <a:pt x="15647" y="32645"/>
                  </a:cubicBezTo>
                  <a:close/>
                </a:path>
              </a:pathLst>
            </a:custGeom>
            <a:solidFill>
              <a:srgbClr val="E29443"/>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4D8EC7C2-1DD9-4D93-A3E7-74F2AD31508A}"/>
                </a:ext>
              </a:extLst>
            </p:cNvPr>
            <p:cNvSpPr/>
            <p:nvPr/>
          </p:nvSpPr>
          <p:spPr>
            <a:xfrm>
              <a:off x="4071523" y="5591772"/>
              <a:ext cx="142944" cy="82757"/>
            </a:xfrm>
            <a:custGeom>
              <a:avLst/>
              <a:gdLst>
                <a:gd name="connsiteX0" fmla="*/ 103434 w 142927"/>
                <a:gd name="connsiteY0" fmla="*/ 81168 h 82747"/>
                <a:gd name="connsiteX1" fmla="*/ 80039 w 142927"/>
                <a:gd name="connsiteY1" fmla="*/ 63414 h 82747"/>
                <a:gd name="connsiteX2" fmla="*/ 50400 w 142927"/>
                <a:gd name="connsiteY2" fmla="*/ 51303 h 82747"/>
                <a:gd name="connsiteX3" fmla="*/ 28661 w 142927"/>
                <a:gd name="connsiteY3" fmla="*/ 33024 h 82747"/>
                <a:gd name="connsiteX4" fmla="*/ 17302 w 142927"/>
                <a:gd name="connsiteY4" fmla="*/ 23997 h 82747"/>
                <a:gd name="connsiteX5" fmla="*/ 5642 w 142927"/>
                <a:gd name="connsiteY5" fmla="*/ 15797 h 82747"/>
                <a:gd name="connsiteX6" fmla="*/ 16173 w 142927"/>
                <a:gd name="connsiteY6" fmla="*/ 5642 h 82747"/>
                <a:gd name="connsiteX7" fmla="*/ 26103 w 142927"/>
                <a:gd name="connsiteY7" fmla="*/ 9027 h 82747"/>
                <a:gd name="connsiteX8" fmla="*/ 36183 w 142927"/>
                <a:gd name="connsiteY8" fmla="*/ 13540 h 82747"/>
                <a:gd name="connsiteX9" fmla="*/ 57472 w 142927"/>
                <a:gd name="connsiteY9" fmla="*/ 23244 h 82747"/>
                <a:gd name="connsiteX10" fmla="*/ 79738 w 142927"/>
                <a:gd name="connsiteY10" fmla="*/ 32723 h 82747"/>
                <a:gd name="connsiteX11" fmla="*/ 103208 w 142927"/>
                <a:gd name="connsiteY11" fmla="*/ 39267 h 82747"/>
                <a:gd name="connsiteX12" fmla="*/ 121262 w 142927"/>
                <a:gd name="connsiteY12" fmla="*/ 57773 h 82747"/>
                <a:gd name="connsiteX13" fmla="*/ 130063 w 142927"/>
                <a:gd name="connsiteY13" fmla="*/ 66574 h 82747"/>
                <a:gd name="connsiteX14" fmla="*/ 138338 w 142927"/>
                <a:gd name="connsiteY14" fmla="*/ 75300 h 82747"/>
                <a:gd name="connsiteX15" fmla="*/ 120962 w 142927"/>
                <a:gd name="connsiteY15" fmla="*/ 77858 h 82747"/>
                <a:gd name="connsiteX16" fmla="*/ 103434 w 142927"/>
                <a:gd name="connsiteY16" fmla="*/ 81168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2927" h="82747">
                  <a:moveTo>
                    <a:pt x="103434" y="81168"/>
                  </a:moveTo>
                  <a:cubicBezTo>
                    <a:pt x="94858" y="74096"/>
                    <a:pt x="88163" y="68078"/>
                    <a:pt x="80039" y="63414"/>
                  </a:cubicBezTo>
                  <a:cubicBezTo>
                    <a:pt x="71915" y="58751"/>
                    <a:pt x="62888" y="54839"/>
                    <a:pt x="50400" y="51303"/>
                  </a:cubicBezTo>
                  <a:cubicBezTo>
                    <a:pt x="43555" y="45210"/>
                    <a:pt x="36183" y="39192"/>
                    <a:pt x="28661" y="33024"/>
                  </a:cubicBezTo>
                  <a:cubicBezTo>
                    <a:pt x="24899" y="30015"/>
                    <a:pt x="21138" y="26855"/>
                    <a:pt x="17302" y="23997"/>
                  </a:cubicBezTo>
                  <a:cubicBezTo>
                    <a:pt x="13390" y="21213"/>
                    <a:pt x="9478" y="18505"/>
                    <a:pt x="5642" y="15797"/>
                  </a:cubicBezTo>
                  <a:cubicBezTo>
                    <a:pt x="9102" y="12487"/>
                    <a:pt x="12562" y="9102"/>
                    <a:pt x="16173" y="5642"/>
                  </a:cubicBezTo>
                  <a:cubicBezTo>
                    <a:pt x="19408" y="6620"/>
                    <a:pt x="22718" y="7823"/>
                    <a:pt x="26103" y="9027"/>
                  </a:cubicBezTo>
                  <a:cubicBezTo>
                    <a:pt x="29413" y="10381"/>
                    <a:pt x="32798" y="11961"/>
                    <a:pt x="36183" y="13540"/>
                  </a:cubicBezTo>
                  <a:cubicBezTo>
                    <a:pt x="43029" y="16700"/>
                    <a:pt x="50175" y="20085"/>
                    <a:pt x="57472" y="23244"/>
                  </a:cubicBezTo>
                  <a:cubicBezTo>
                    <a:pt x="64844" y="26329"/>
                    <a:pt x="72065" y="30015"/>
                    <a:pt x="79738" y="32723"/>
                  </a:cubicBezTo>
                  <a:cubicBezTo>
                    <a:pt x="87336" y="35581"/>
                    <a:pt x="95234" y="37763"/>
                    <a:pt x="103208" y="39267"/>
                  </a:cubicBezTo>
                  <a:cubicBezTo>
                    <a:pt x="109301" y="45511"/>
                    <a:pt x="115320" y="51679"/>
                    <a:pt x="121262" y="57773"/>
                  </a:cubicBezTo>
                  <a:cubicBezTo>
                    <a:pt x="124196" y="60782"/>
                    <a:pt x="127130" y="63715"/>
                    <a:pt x="130063" y="66574"/>
                  </a:cubicBezTo>
                  <a:cubicBezTo>
                    <a:pt x="132847" y="69508"/>
                    <a:pt x="135630" y="72442"/>
                    <a:pt x="138338" y="75300"/>
                  </a:cubicBezTo>
                  <a:cubicBezTo>
                    <a:pt x="132471" y="76203"/>
                    <a:pt x="126678" y="77030"/>
                    <a:pt x="120962" y="77858"/>
                  </a:cubicBezTo>
                  <a:cubicBezTo>
                    <a:pt x="115019" y="78911"/>
                    <a:pt x="109301" y="79964"/>
                    <a:pt x="103434" y="81168"/>
                  </a:cubicBezTo>
                  <a:close/>
                </a:path>
              </a:pathLst>
            </a:custGeom>
            <a:solidFill>
              <a:srgbClr val="E29443"/>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F73EC51E-1C78-4434-B0DE-7379643CD268}"/>
                </a:ext>
              </a:extLst>
            </p:cNvPr>
            <p:cNvSpPr/>
            <p:nvPr/>
          </p:nvSpPr>
          <p:spPr>
            <a:xfrm>
              <a:off x="3953181" y="5397142"/>
              <a:ext cx="150467" cy="75234"/>
            </a:xfrm>
            <a:custGeom>
              <a:avLst/>
              <a:gdLst>
                <a:gd name="connsiteX0" fmla="*/ 136684 w 150449"/>
                <a:gd name="connsiteY0" fmla="*/ 67100 h 75224"/>
                <a:gd name="connsiteX1" fmla="*/ 110054 w 150449"/>
                <a:gd name="connsiteY1" fmla="*/ 65370 h 75224"/>
                <a:gd name="connsiteX2" fmla="*/ 90721 w 150449"/>
                <a:gd name="connsiteY2" fmla="*/ 73645 h 75224"/>
                <a:gd name="connsiteX3" fmla="*/ 66800 w 150449"/>
                <a:gd name="connsiteY3" fmla="*/ 60481 h 75224"/>
                <a:gd name="connsiteX4" fmla="*/ 40847 w 150449"/>
                <a:gd name="connsiteY4" fmla="*/ 47843 h 75224"/>
                <a:gd name="connsiteX5" fmla="*/ 23921 w 150449"/>
                <a:gd name="connsiteY5" fmla="*/ 26103 h 75224"/>
                <a:gd name="connsiteX6" fmla="*/ 5642 w 150449"/>
                <a:gd name="connsiteY6" fmla="*/ 5642 h 75224"/>
                <a:gd name="connsiteX7" fmla="*/ 36108 w 150449"/>
                <a:gd name="connsiteY7" fmla="*/ 9253 h 75224"/>
                <a:gd name="connsiteX8" fmla="*/ 61233 w 150449"/>
                <a:gd name="connsiteY8" fmla="*/ 11284 h 75224"/>
                <a:gd name="connsiteX9" fmla="*/ 78836 w 150449"/>
                <a:gd name="connsiteY9" fmla="*/ 18430 h 75224"/>
                <a:gd name="connsiteX10" fmla="*/ 96664 w 150449"/>
                <a:gd name="connsiteY10" fmla="*/ 26479 h 75224"/>
                <a:gd name="connsiteX11" fmla="*/ 114718 w 150449"/>
                <a:gd name="connsiteY11" fmla="*/ 34829 h 75224"/>
                <a:gd name="connsiteX12" fmla="*/ 123745 w 150449"/>
                <a:gd name="connsiteY12" fmla="*/ 39117 h 75224"/>
                <a:gd name="connsiteX13" fmla="*/ 132696 w 150449"/>
                <a:gd name="connsiteY13" fmla="*/ 43781 h 75224"/>
                <a:gd name="connsiteX14" fmla="*/ 150901 w 150449"/>
                <a:gd name="connsiteY14" fmla="*/ 53259 h 75224"/>
                <a:gd name="connsiteX15" fmla="*/ 136684 w 150449"/>
                <a:gd name="connsiteY15" fmla="*/ 67100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0449" h="75224">
                  <a:moveTo>
                    <a:pt x="136684" y="67100"/>
                  </a:moveTo>
                  <a:cubicBezTo>
                    <a:pt x="119156" y="57396"/>
                    <a:pt x="114041" y="60481"/>
                    <a:pt x="110054" y="65370"/>
                  </a:cubicBezTo>
                  <a:cubicBezTo>
                    <a:pt x="106142" y="70185"/>
                    <a:pt x="103434" y="76428"/>
                    <a:pt x="90721" y="73645"/>
                  </a:cubicBezTo>
                  <a:cubicBezTo>
                    <a:pt x="83048" y="69432"/>
                    <a:pt x="74999" y="64994"/>
                    <a:pt x="66800" y="60481"/>
                  </a:cubicBezTo>
                  <a:cubicBezTo>
                    <a:pt x="58450" y="56193"/>
                    <a:pt x="49723" y="51980"/>
                    <a:pt x="40847" y="47843"/>
                  </a:cubicBezTo>
                  <a:cubicBezTo>
                    <a:pt x="35656" y="40697"/>
                    <a:pt x="30015" y="33174"/>
                    <a:pt x="23921" y="26103"/>
                  </a:cubicBezTo>
                  <a:cubicBezTo>
                    <a:pt x="17904" y="19107"/>
                    <a:pt x="11660" y="12186"/>
                    <a:pt x="5642" y="5642"/>
                  </a:cubicBezTo>
                  <a:cubicBezTo>
                    <a:pt x="17377" y="6244"/>
                    <a:pt x="27231" y="7748"/>
                    <a:pt x="36108" y="9253"/>
                  </a:cubicBezTo>
                  <a:cubicBezTo>
                    <a:pt x="44909" y="10832"/>
                    <a:pt x="52883" y="12036"/>
                    <a:pt x="61233" y="11284"/>
                  </a:cubicBezTo>
                  <a:cubicBezTo>
                    <a:pt x="66950" y="13616"/>
                    <a:pt x="72818" y="16023"/>
                    <a:pt x="78836" y="18430"/>
                  </a:cubicBezTo>
                  <a:cubicBezTo>
                    <a:pt x="84703" y="21063"/>
                    <a:pt x="90646" y="23771"/>
                    <a:pt x="96664" y="26479"/>
                  </a:cubicBezTo>
                  <a:cubicBezTo>
                    <a:pt x="102606" y="29262"/>
                    <a:pt x="108625" y="32046"/>
                    <a:pt x="114718" y="34829"/>
                  </a:cubicBezTo>
                  <a:lnTo>
                    <a:pt x="123745" y="39117"/>
                  </a:lnTo>
                  <a:lnTo>
                    <a:pt x="132696" y="43781"/>
                  </a:lnTo>
                  <a:cubicBezTo>
                    <a:pt x="138188" y="46639"/>
                    <a:pt x="143679" y="49498"/>
                    <a:pt x="150901" y="53259"/>
                  </a:cubicBezTo>
                  <a:cubicBezTo>
                    <a:pt x="145861" y="58074"/>
                    <a:pt x="141648" y="62211"/>
                    <a:pt x="136684" y="67100"/>
                  </a:cubicBezTo>
                  <a:close/>
                </a:path>
              </a:pathLst>
            </a:custGeom>
            <a:solidFill>
              <a:srgbClr val="E29443"/>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5812978-BA38-4911-AC78-DA519CF56C32}"/>
                </a:ext>
              </a:extLst>
            </p:cNvPr>
            <p:cNvSpPr/>
            <p:nvPr/>
          </p:nvSpPr>
          <p:spPr>
            <a:xfrm>
              <a:off x="3027433" y="5553853"/>
              <a:ext cx="105327" cy="97803"/>
            </a:xfrm>
            <a:custGeom>
              <a:avLst/>
              <a:gdLst>
                <a:gd name="connsiteX0" fmla="*/ 20988 w 105314"/>
                <a:gd name="connsiteY0" fmla="*/ 94859 h 97792"/>
                <a:gd name="connsiteX1" fmla="*/ 5642 w 105314"/>
                <a:gd name="connsiteY1" fmla="*/ 83199 h 97792"/>
                <a:gd name="connsiteX2" fmla="*/ 35732 w 105314"/>
                <a:gd name="connsiteY2" fmla="*/ 52733 h 97792"/>
                <a:gd name="connsiteX3" fmla="*/ 67176 w 105314"/>
                <a:gd name="connsiteY3" fmla="*/ 23621 h 97792"/>
                <a:gd name="connsiteX4" fmla="*/ 101553 w 105314"/>
                <a:gd name="connsiteY4" fmla="*/ 5642 h 97792"/>
                <a:gd name="connsiteX5" fmla="*/ 80340 w 105314"/>
                <a:gd name="connsiteY5" fmla="*/ 64392 h 97792"/>
                <a:gd name="connsiteX6" fmla="*/ 49648 w 105314"/>
                <a:gd name="connsiteY6" fmla="*/ 78986 h 97792"/>
                <a:gd name="connsiteX7" fmla="*/ 20988 w 105314"/>
                <a:gd name="connsiteY7" fmla="*/ 94859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314" h="97792">
                  <a:moveTo>
                    <a:pt x="20988" y="94859"/>
                  </a:moveTo>
                  <a:cubicBezTo>
                    <a:pt x="18355" y="88464"/>
                    <a:pt x="16248" y="82898"/>
                    <a:pt x="5642" y="83199"/>
                  </a:cubicBezTo>
                  <a:cubicBezTo>
                    <a:pt x="15647" y="73043"/>
                    <a:pt x="25351" y="62512"/>
                    <a:pt x="35732" y="52733"/>
                  </a:cubicBezTo>
                  <a:cubicBezTo>
                    <a:pt x="46188" y="43029"/>
                    <a:pt x="56494" y="33099"/>
                    <a:pt x="67176" y="23621"/>
                  </a:cubicBezTo>
                  <a:cubicBezTo>
                    <a:pt x="77933" y="17302"/>
                    <a:pt x="88916" y="12036"/>
                    <a:pt x="101553" y="5642"/>
                  </a:cubicBezTo>
                  <a:cubicBezTo>
                    <a:pt x="106970" y="19032"/>
                    <a:pt x="73118" y="50175"/>
                    <a:pt x="80340" y="64392"/>
                  </a:cubicBezTo>
                  <a:cubicBezTo>
                    <a:pt x="69733" y="69433"/>
                    <a:pt x="59578" y="74247"/>
                    <a:pt x="49648" y="78986"/>
                  </a:cubicBezTo>
                  <a:cubicBezTo>
                    <a:pt x="39944" y="84177"/>
                    <a:pt x="30391" y="89367"/>
                    <a:pt x="20988" y="94859"/>
                  </a:cubicBezTo>
                  <a:close/>
                </a:path>
              </a:pathLst>
            </a:custGeom>
            <a:solidFill>
              <a:srgbClr val="E29443"/>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207AA6DC-2F69-4744-81B3-1AEEB5AF2B31}"/>
                </a:ext>
              </a:extLst>
            </p:cNvPr>
            <p:cNvSpPr/>
            <p:nvPr/>
          </p:nvSpPr>
          <p:spPr>
            <a:xfrm>
              <a:off x="3067798" y="6706506"/>
              <a:ext cx="97803" cy="105327"/>
            </a:xfrm>
            <a:custGeom>
              <a:avLst/>
              <a:gdLst>
                <a:gd name="connsiteX0" fmla="*/ 43063 w 97792"/>
                <a:gd name="connsiteY0" fmla="*/ 30691 h 105314"/>
                <a:gd name="connsiteX1" fmla="*/ 51789 w 97792"/>
                <a:gd name="connsiteY1" fmla="*/ 38064 h 105314"/>
                <a:gd name="connsiteX2" fmla="*/ 60967 w 97792"/>
                <a:gd name="connsiteY2" fmla="*/ 45060 h 105314"/>
                <a:gd name="connsiteX3" fmla="*/ 79848 w 97792"/>
                <a:gd name="connsiteY3" fmla="*/ 58449 h 105314"/>
                <a:gd name="connsiteX4" fmla="*/ 92185 w 97792"/>
                <a:gd name="connsiteY4" fmla="*/ 94181 h 105314"/>
                <a:gd name="connsiteX5" fmla="*/ 57883 w 97792"/>
                <a:gd name="connsiteY5" fmla="*/ 74698 h 105314"/>
                <a:gd name="connsiteX6" fmla="*/ 35842 w 97792"/>
                <a:gd name="connsiteY6" fmla="*/ 99823 h 105314"/>
                <a:gd name="connsiteX7" fmla="*/ 6053 w 97792"/>
                <a:gd name="connsiteY7" fmla="*/ 49423 h 105314"/>
                <a:gd name="connsiteX8" fmla="*/ 19443 w 97792"/>
                <a:gd name="connsiteY8" fmla="*/ 5642 h 105314"/>
                <a:gd name="connsiteX9" fmla="*/ 43063 w 97792"/>
                <a:gd name="connsiteY9" fmla="*/ 30691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792" h="105314">
                  <a:moveTo>
                    <a:pt x="43063" y="30691"/>
                  </a:moveTo>
                  <a:lnTo>
                    <a:pt x="51789" y="38064"/>
                  </a:lnTo>
                  <a:cubicBezTo>
                    <a:pt x="54723" y="40471"/>
                    <a:pt x="57883" y="42728"/>
                    <a:pt x="60967" y="45060"/>
                  </a:cubicBezTo>
                  <a:cubicBezTo>
                    <a:pt x="67135" y="49648"/>
                    <a:pt x="73454" y="54161"/>
                    <a:pt x="79848" y="58449"/>
                  </a:cubicBezTo>
                  <a:cubicBezTo>
                    <a:pt x="91959" y="72140"/>
                    <a:pt x="93915" y="88239"/>
                    <a:pt x="92185" y="94181"/>
                  </a:cubicBezTo>
                  <a:cubicBezTo>
                    <a:pt x="81578" y="88163"/>
                    <a:pt x="68564" y="81243"/>
                    <a:pt x="57883" y="74698"/>
                  </a:cubicBezTo>
                  <a:cubicBezTo>
                    <a:pt x="50511" y="82371"/>
                    <a:pt x="42161" y="90570"/>
                    <a:pt x="35842" y="99823"/>
                  </a:cubicBezTo>
                  <a:cubicBezTo>
                    <a:pt x="25837" y="83575"/>
                    <a:pt x="14779" y="66122"/>
                    <a:pt x="6053" y="49423"/>
                  </a:cubicBezTo>
                  <a:cubicBezTo>
                    <a:pt x="3044" y="27908"/>
                    <a:pt x="17487" y="27758"/>
                    <a:pt x="19443" y="5642"/>
                  </a:cubicBezTo>
                  <a:cubicBezTo>
                    <a:pt x="26288" y="13992"/>
                    <a:pt x="34789" y="23169"/>
                    <a:pt x="43063" y="30691"/>
                  </a:cubicBezTo>
                  <a:close/>
                </a:path>
              </a:pathLst>
            </a:custGeom>
            <a:solidFill>
              <a:srgbClr val="E29443"/>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2884320A-6852-4770-A8A4-A7D3567268A6}"/>
                </a:ext>
              </a:extLst>
            </p:cNvPr>
            <p:cNvSpPr/>
            <p:nvPr/>
          </p:nvSpPr>
          <p:spPr>
            <a:xfrm>
              <a:off x="3257497" y="6687622"/>
              <a:ext cx="150467" cy="142944"/>
            </a:xfrm>
            <a:custGeom>
              <a:avLst/>
              <a:gdLst>
                <a:gd name="connsiteX0" fmla="*/ 26028 w 150449"/>
                <a:gd name="connsiteY0" fmla="*/ 5642 h 142927"/>
                <a:gd name="connsiteX1" fmla="*/ 35807 w 150449"/>
                <a:gd name="connsiteY1" fmla="*/ 21063 h 142927"/>
                <a:gd name="connsiteX2" fmla="*/ 46639 w 150449"/>
                <a:gd name="connsiteY2" fmla="*/ 31745 h 142927"/>
                <a:gd name="connsiteX3" fmla="*/ 66423 w 150449"/>
                <a:gd name="connsiteY3" fmla="*/ 52733 h 142927"/>
                <a:gd name="connsiteX4" fmla="*/ 100500 w 150449"/>
                <a:gd name="connsiteY4" fmla="*/ 51002 h 142927"/>
                <a:gd name="connsiteX5" fmla="*/ 104638 w 150449"/>
                <a:gd name="connsiteY5" fmla="*/ 55516 h 142927"/>
                <a:gd name="connsiteX6" fmla="*/ 114642 w 150449"/>
                <a:gd name="connsiteY6" fmla="*/ 73043 h 142927"/>
                <a:gd name="connsiteX7" fmla="*/ 124046 w 150449"/>
                <a:gd name="connsiteY7" fmla="*/ 81318 h 142927"/>
                <a:gd name="connsiteX8" fmla="*/ 137661 w 150449"/>
                <a:gd name="connsiteY8" fmla="*/ 89216 h 142927"/>
                <a:gd name="connsiteX9" fmla="*/ 137661 w 150449"/>
                <a:gd name="connsiteY9" fmla="*/ 101177 h 142927"/>
                <a:gd name="connsiteX10" fmla="*/ 144958 w 150449"/>
                <a:gd name="connsiteY10" fmla="*/ 114567 h 142927"/>
                <a:gd name="connsiteX11" fmla="*/ 137962 w 150449"/>
                <a:gd name="connsiteY11" fmla="*/ 138338 h 142927"/>
                <a:gd name="connsiteX12" fmla="*/ 129387 w 150449"/>
                <a:gd name="connsiteY12" fmla="*/ 137059 h 142927"/>
                <a:gd name="connsiteX13" fmla="*/ 89141 w 150449"/>
                <a:gd name="connsiteY13" fmla="*/ 104713 h 142927"/>
                <a:gd name="connsiteX14" fmla="*/ 67326 w 150449"/>
                <a:gd name="connsiteY14" fmla="*/ 84327 h 142927"/>
                <a:gd name="connsiteX15" fmla="*/ 38214 w 150449"/>
                <a:gd name="connsiteY15" fmla="*/ 76203 h 142927"/>
                <a:gd name="connsiteX16" fmla="*/ 34829 w 150449"/>
                <a:gd name="connsiteY16" fmla="*/ 71915 h 142927"/>
                <a:gd name="connsiteX17" fmla="*/ 27908 w 150449"/>
                <a:gd name="connsiteY17" fmla="*/ 58751 h 142927"/>
                <a:gd name="connsiteX18" fmla="*/ 21213 w 150449"/>
                <a:gd name="connsiteY18" fmla="*/ 45887 h 142927"/>
                <a:gd name="connsiteX19" fmla="*/ 8425 w 150449"/>
                <a:gd name="connsiteY19" fmla="*/ 19859 h 142927"/>
                <a:gd name="connsiteX20" fmla="*/ 5642 w 150449"/>
                <a:gd name="connsiteY20" fmla="*/ 15346 h 142927"/>
                <a:gd name="connsiteX21" fmla="*/ 26028 w 150449"/>
                <a:gd name="connsiteY21" fmla="*/ 5642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0449" h="142927">
                  <a:moveTo>
                    <a:pt x="26028" y="5642"/>
                  </a:moveTo>
                  <a:cubicBezTo>
                    <a:pt x="28736" y="12111"/>
                    <a:pt x="32271" y="16850"/>
                    <a:pt x="35807" y="21063"/>
                  </a:cubicBezTo>
                  <a:cubicBezTo>
                    <a:pt x="39418" y="25200"/>
                    <a:pt x="42878" y="28736"/>
                    <a:pt x="46639" y="31745"/>
                  </a:cubicBezTo>
                  <a:cubicBezTo>
                    <a:pt x="54237" y="37763"/>
                    <a:pt x="61082" y="43254"/>
                    <a:pt x="66423" y="52733"/>
                  </a:cubicBezTo>
                  <a:cubicBezTo>
                    <a:pt x="76955" y="51980"/>
                    <a:pt x="88916" y="51604"/>
                    <a:pt x="100500" y="51002"/>
                  </a:cubicBezTo>
                  <a:cubicBezTo>
                    <a:pt x="102155" y="52808"/>
                    <a:pt x="102983" y="53711"/>
                    <a:pt x="104638" y="55516"/>
                  </a:cubicBezTo>
                  <a:cubicBezTo>
                    <a:pt x="108023" y="63264"/>
                    <a:pt x="111408" y="68906"/>
                    <a:pt x="114642" y="73043"/>
                  </a:cubicBezTo>
                  <a:cubicBezTo>
                    <a:pt x="117802" y="77181"/>
                    <a:pt x="121187" y="79513"/>
                    <a:pt x="124046" y="81318"/>
                  </a:cubicBezTo>
                  <a:cubicBezTo>
                    <a:pt x="129838" y="84853"/>
                    <a:pt x="134502" y="85380"/>
                    <a:pt x="137661" y="89216"/>
                  </a:cubicBezTo>
                  <a:cubicBezTo>
                    <a:pt x="131418" y="92827"/>
                    <a:pt x="133750" y="97115"/>
                    <a:pt x="137661" y="101177"/>
                  </a:cubicBezTo>
                  <a:cubicBezTo>
                    <a:pt x="141498" y="105315"/>
                    <a:pt x="146538" y="109753"/>
                    <a:pt x="144958" y="114567"/>
                  </a:cubicBezTo>
                  <a:cubicBezTo>
                    <a:pt x="143228" y="123068"/>
                    <a:pt x="140595" y="130665"/>
                    <a:pt x="137962" y="138338"/>
                  </a:cubicBezTo>
                  <a:cubicBezTo>
                    <a:pt x="136232" y="138113"/>
                    <a:pt x="132847" y="137586"/>
                    <a:pt x="129387" y="137059"/>
                  </a:cubicBezTo>
                  <a:cubicBezTo>
                    <a:pt x="115319" y="126453"/>
                    <a:pt x="102306" y="116373"/>
                    <a:pt x="89141" y="104713"/>
                  </a:cubicBezTo>
                  <a:cubicBezTo>
                    <a:pt x="81544" y="97868"/>
                    <a:pt x="74849" y="90194"/>
                    <a:pt x="67326" y="84327"/>
                  </a:cubicBezTo>
                  <a:cubicBezTo>
                    <a:pt x="59879" y="78309"/>
                    <a:pt x="51078" y="74698"/>
                    <a:pt x="38214" y="76203"/>
                  </a:cubicBezTo>
                  <a:cubicBezTo>
                    <a:pt x="37387" y="75149"/>
                    <a:pt x="35656" y="72893"/>
                    <a:pt x="34829" y="71915"/>
                  </a:cubicBezTo>
                  <a:cubicBezTo>
                    <a:pt x="32497" y="67476"/>
                    <a:pt x="30165" y="63114"/>
                    <a:pt x="27908" y="58751"/>
                  </a:cubicBezTo>
                  <a:cubicBezTo>
                    <a:pt x="25576" y="54463"/>
                    <a:pt x="23244" y="50325"/>
                    <a:pt x="21213" y="45887"/>
                  </a:cubicBezTo>
                  <a:cubicBezTo>
                    <a:pt x="17076" y="37161"/>
                    <a:pt x="12487" y="28811"/>
                    <a:pt x="8425" y="19859"/>
                  </a:cubicBezTo>
                  <a:cubicBezTo>
                    <a:pt x="7748" y="18731"/>
                    <a:pt x="6319" y="16474"/>
                    <a:pt x="5642" y="15346"/>
                  </a:cubicBezTo>
                  <a:cubicBezTo>
                    <a:pt x="12412" y="12186"/>
                    <a:pt x="19182" y="8952"/>
                    <a:pt x="26028" y="5642"/>
                  </a:cubicBezTo>
                  <a:close/>
                </a:path>
              </a:pathLst>
            </a:custGeom>
            <a:solidFill>
              <a:srgbClr val="E29443"/>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EC52091-7C86-4F89-81B5-33A3610B6897}"/>
                </a:ext>
              </a:extLst>
            </p:cNvPr>
            <p:cNvSpPr/>
            <p:nvPr/>
          </p:nvSpPr>
          <p:spPr>
            <a:xfrm>
              <a:off x="2975220" y="6898953"/>
              <a:ext cx="203131" cy="157990"/>
            </a:xfrm>
            <a:custGeom>
              <a:avLst/>
              <a:gdLst>
                <a:gd name="connsiteX0" fmla="*/ 48520 w 203106"/>
                <a:gd name="connsiteY0" fmla="*/ 5642 h 157972"/>
                <a:gd name="connsiteX1" fmla="*/ 64768 w 203106"/>
                <a:gd name="connsiteY1" fmla="*/ 20235 h 157972"/>
                <a:gd name="connsiteX2" fmla="*/ 85681 w 203106"/>
                <a:gd name="connsiteY2" fmla="*/ 47542 h 157972"/>
                <a:gd name="connsiteX3" fmla="*/ 108775 w 203106"/>
                <a:gd name="connsiteY3" fmla="*/ 72442 h 157972"/>
                <a:gd name="connsiteX4" fmla="*/ 135329 w 203106"/>
                <a:gd name="connsiteY4" fmla="*/ 92150 h 157972"/>
                <a:gd name="connsiteX5" fmla="*/ 166548 w 203106"/>
                <a:gd name="connsiteY5" fmla="*/ 103509 h 157972"/>
                <a:gd name="connsiteX6" fmla="*/ 183473 w 203106"/>
                <a:gd name="connsiteY6" fmla="*/ 119984 h 157972"/>
                <a:gd name="connsiteX7" fmla="*/ 200775 w 203106"/>
                <a:gd name="connsiteY7" fmla="*/ 136082 h 157972"/>
                <a:gd name="connsiteX8" fmla="*/ 171663 w 203106"/>
                <a:gd name="connsiteY8" fmla="*/ 153007 h 157972"/>
                <a:gd name="connsiteX9" fmla="*/ 131342 w 203106"/>
                <a:gd name="connsiteY9" fmla="*/ 132396 h 157972"/>
                <a:gd name="connsiteX10" fmla="*/ 97867 w 203106"/>
                <a:gd name="connsiteY10" fmla="*/ 104863 h 157972"/>
                <a:gd name="connsiteX11" fmla="*/ 65445 w 203106"/>
                <a:gd name="connsiteY11" fmla="*/ 75902 h 157972"/>
                <a:gd name="connsiteX12" fmla="*/ 34528 w 203106"/>
                <a:gd name="connsiteY12" fmla="*/ 44232 h 157972"/>
                <a:gd name="connsiteX13" fmla="*/ 5642 w 203106"/>
                <a:gd name="connsiteY13" fmla="*/ 8425 h 157972"/>
                <a:gd name="connsiteX14" fmla="*/ 48520 w 203106"/>
                <a:gd name="connsiteY14" fmla="*/ 5642 h 15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3106" h="157972">
                  <a:moveTo>
                    <a:pt x="48520" y="5642"/>
                  </a:moveTo>
                  <a:cubicBezTo>
                    <a:pt x="52958" y="10156"/>
                    <a:pt x="57998" y="14669"/>
                    <a:pt x="64768" y="20235"/>
                  </a:cubicBezTo>
                  <a:cubicBezTo>
                    <a:pt x="71764" y="29338"/>
                    <a:pt x="78610" y="38590"/>
                    <a:pt x="85681" y="47542"/>
                  </a:cubicBezTo>
                  <a:cubicBezTo>
                    <a:pt x="92902" y="56419"/>
                    <a:pt x="100651" y="64694"/>
                    <a:pt x="108775" y="72442"/>
                  </a:cubicBezTo>
                  <a:cubicBezTo>
                    <a:pt x="116749" y="80265"/>
                    <a:pt x="125701" y="86810"/>
                    <a:pt x="135329" y="92150"/>
                  </a:cubicBezTo>
                  <a:cubicBezTo>
                    <a:pt x="145033" y="97416"/>
                    <a:pt x="155038" y="101704"/>
                    <a:pt x="166548" y="103509"/>
                  </a:cubicBezTo>
                  <a:lnTo>
                    <a:pt x="183473" y="119984"/>
                  </a:lnTo>
                  <a:cubicBezTo>
                    <a:pt x="189115" y="125475"/>
                    <a:pt x="194832" y="130967"/>
                    <a:pt x="200775" y="136082"/>
                  </a:cubicBezTo>
                  <a:cubicBezTo>
                    <a:pt x="190620" y="142175"/>
                    <a:pt x="181066" y="147742"/>
                    <a:pt x="171663" y="153007"/>
                  </a:cubicBezTo>
                  <a:cubicBezTo>
                    <a:pt x="158498" y="146914"/>
                    <a:pt x="143679" y="139316"/>
                    <a:pt x="131342" y="132396"/>
                  </a:cubicBezTo>
                  <a:cubicBezTo>
                    <a:pt x="120059" y="123143"/>
                    <a:pt x="109001" y="113966"/>
                    <a:pt x="97867" y="104863"/>
                  </a:cubicBezTo>
                  <a:cubicBezTo>
                    <a:pt x="87035" y="95385"/>
                    <a:pt x="76278" y="85756"/>
                    <a:pt x="65445" y="75902"/>
                  </a:cubicBezTo>
                  <a:cubicBezTo>
                    <a:pt x="54914" y="65822"/>
                    <a:pt x="44684" y="55215"/>
                    <a:pt x="34528" y="44232"/>
                  </a:cubicBezTo>
                  <a:cubicBezTo>
                    <a:pt x="24523" y="33024"/>
                    <a:pt x="15045" y="20988"/>
                    <a:pt x="5642" y="8425"/>
                  </a:cubicBezTo>
                  <a:cubicBezTo>
                    <a:pt x="20461" y="8275"/>
                    <a:pt x="35130" y="7899"/>
                    <a:pt x="48520" y="5642"/>
                  </a:cubicBezTo>
                  <a:close/>
                </a:path>
              </a:pathLst>
            </a:custGeom>
            <a:solidFill>
              <a:srgbClr val="E29443"/>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DE4A5594-BA76-45F8-B0B0-B9FE63D5AB7D}"/>
                </a:ext>
              </a:extLst>
            </p:cNvPr>
            <p:cNvSpPr/>
            <p:nvPr/>
          </p:nvSpPr>
          <p:spPr>
            <a:xfrm>
              <a:off x="3254186" y="6748712"/>
              <a:ext cx="60187" cy="52663"/>
            </a:xfrm>
            <a:custGeom>
              <a:avLst/>
              <a:gdLst>
                <a:gd name="connsiteX0" fmla="*/ 38214 w 60179"/>
                <a:gd name="connsiteY0" fmla="*/ 10832 h 52657"/>
                <a:gd name="connsiteX1" fmla="*/ 41599 w 60179"/>
                <a:gd name="connsiteY1" fmla="*/ 15120 h 52657"/>
                <a:gd name="connsiteX2" fmla="*/ 49498 w 60179"/>
                <a:gd name="connsiteY2" fmla="*/ 33851 h 52657"/>
                <a:gd name="connsiteX3" fmla="*/ 56720 w 60179"/>
                <a:gd name="connsiteY3" fmla="*/ 52357 h 52657"/>
                <a:gd name="connsiteX4" fmla="*/ 31444 w 60179"/>
                <a:gd name="connsiteY4" fmla="*/ 37236 h 52657"/>
                <a:gd name="connsiteX5" fmla="*/ 19032 w 60179"/>
                <a:gd name="connsiteY5" fmla="*/ 29338 h 52657"/>
                <a:gd name="connsiteX6" fmla="*/ 6695 w 60179"/>
                <a:gd name="connsiteY6" fmla="*/ 20837 h 52657"/>
                <a:gd name="connsiteX7" fmla="*/ 5642 w 60179"/>
                <a:gd name="connsiteY7" fmla="*/ 5642 h 52657"/>
                <a:gd name="connsiteX8" fmla="*/ 38214 w 60179"/>
                <a:gd name="connsiteY8" fmla="*/ 1083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79" h="52657">
                  <a:moveTo>
                    <a:pt x="38214" y="10832"/>
                  </a:moveTo>
                  <a:cubicBezTo>
                    <a:pt x="39042" y="11886"/>
                    <a:pt x="40697" y="14067"/>
                    <a:pt x="41599" y="15120"/>
                  </a:cubicBezTo>
                  <a:cubicBezTo>
                    <a:pt x="44308" y="21289"/>
                    <a:pt x="47015" y="27532"/>
                    <a:pt x="49498" y="33851"/>
                  </a:cubicBezTo>
                  <a:cubicBezTo>
                    <a:pt x="52056" y="40095"/>
                    <a:pt x="54162" y="46564"/>
                    <a:pt x="56720" y="52357"/>
                  </a:cubicBezTo>
                  <a:cubicBezTo>
                    <a:pt x="48069" y="47392"/>
                    <a:pt x="39944" y="42126"/>
                    <a:pt x="31444" y="37236"/>
                  </a:cubicBezTo>
                  <a:cubicBezTo>
                    <a:pt x="27156" y="34829"/>
                    <a:pt x="23094" y="32121"/>
                    <a:pt x="19032" y="29338"/>
                  </a:cubicBezTo>
                  <a:cubicBezTo>
                    <a:pt x="14970" y="26554"/>
                    <a:pt x="10832" y="23696"/>
                    <a:pt x="6695" y="20837"/>
                  </a:cubicBezTo>
                  <a:cubicBezTo>
                    <a:pt x="6620" y="16098"/>
                    <a:pt x="6319" y="11584"/>
                    <a:pt x="5642" y="5642"/>
                  </a:cubicBezTo>
                  <a:cubicBezTo>
                    <a:pt x="16399" y="7748"/>
                    <a:pt x="27532" y="9253"/>
                    <a:pt x="38214" y="10832"/>
                  </a:cubicBezTo>
                  <a:close/>
                </a:path>
              </a:pathLst>
            </a:custGeom>
            <a:solidFill>
              <a:srgbClr val="E18729"/>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433DCCF4-DA5A-4DFE-A82A-F9ED503131FC}"/>
                </a:ext>
              </a:extLst>
            </p:cNvPr>
            <p:cNvSpPr/>
            <p:nvPr/>
          </p:nvSpPr>
          <p:spPr>
            <a:xfrm>
              <a:off x="3142023" y="6829513"/>
              <a:ext cx="67710" cy="67710"/>
            </a:xfrm>
            <a:custGeom>
              <a:avLst/>
              <a:gdLst>
                <a:gd name="connsiteX0" fmla="*/ 15260 w 67702"/>
                <a:gd name="connsiteY0" fmla="*/ 5642 h 67702"/>
                <a:gd name="connsiteX1" fmla="*/ 26544 w 67702"/>
                <a:gd name="connsiteY1" fmla="*/ 20536 h 67702"/>
                <a:gd name="connsiteX2" fmla="*/ 38204 w 67702"/>
                <a:gd name="connsiteY2" fmla="*/ 34754 h 67702"/>
                <a:gd name="connsiteX3" fmla="*/ 50014 w 67702"/>
                <a:gd name="connsiteY3" fmla="*/ 48971 h 67702"/>
                <a:gd name="connsiteX4" fmla="*/ 62652 w 67702"/>
                <a:gd name="connsiteY4" fmla="*/ 62888 h 67702"/>
                <a:gd name="connsiteX5" fmla="*/ 7287 w 67702"/>
                <a:gd name="connsiteY5" fmla="*/ 9178 h 67702"/>
                <a:gd name="connsiteX6" fmla="*/ 15260 w 67702"/>
                <a:gd name="connsiteY6" fmla="*/ 564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02" h="67702">
                  <a:moveTo>
                    <a:pt x="15260" y="5642"/>
                  </a:moveTo>
                  <a:cubicBezTo>
                    <a:pt x="19097" y="10682"/>
                    <a:pt x="22708" y="15722"/>
                    <a:pt x="26544" y="20536"/>
                  </a:cubicBezTo>
                  <a:cubicBezTo>
                    <a:pt x="30456" y="25275"/>
                    <a:pt x="34368" y="30015"/>
                    <a:pt x="38204" y="34754"/>
                  </a:cubicBezTo>
                  <a:cubicBezTo>
                    <a:pt x="42116" y="39493"/>
                    <a:pt x="45952" y="44232"/>
                    <a:pt x="50014" y="48971"/>
                  </a:cubicBezTo>
                  <a:cubicBezTo>
                    <a:pt x="54152" y="53560"/>
                    <a:pt x="58364" y="58149"/>
                    <a:pt x="62652" y="62888"/>
                  </a:cubicBezTo>
                  <a:cubicBezTo>
                    <a:pt x="28274" y="48144"/>
                    <a:pt x="-1815" y="25501"/>
                    <a:pt x="7287" y="9178"/>
                  </a:cubicBezTo>
                  <a:cubicBezTo>
                    <a:pt x="12628" y="6770"/>
                    <a:pt x="14358" y="6018"/>
                    <a:pt x="15260" y="5642"/>
                  </a:cubicBezTo>
                  <a:close/>
                </a:path>
              </a:pathLst>
            </a:custGeom>
            <a:solidFill>
              <a:srgbClr val="E18729"/>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4989EA68-0CFE-468B-90E5-4ADCCA39601D}"/>
                </a:ext>
              </a:extLst>
            </p:cNvPr>
            <p:cNvSpPr/>
            <p:nvPr/>
          </p:nvSpPr>
          <p:spPr>
            <a:xfrm>
              <a:off x="3394798" y="6869677"/>
              <a:ext cx="90280" cy="67710"/>
            </a:xfrm>
            <a:custGeom>
              <a:avLst/>
              <a:gdLst>
                <a:gd name="connsiteX0" fmla="*/ 5642 w 90269"/>
                <a:gd name="connsiteY0" fmla="*/ 5727 h 67702"/>
                <a:gd name="connsiteX1" fmla="*/ 29037 w 90269"/>
                <a:gd name="connsiteY1" fmla="*/ 12648 h 67702"/>
                <a:gd name="connsiteX2" fmla="*/ 38666 w 90269"/>
                <a:gd name="connsiteY2" fmla="*/ 20772 h 67702"/>
                <a:gd name="connsiteX3" fmla="*/ 47617 w 90269"/>
                <a:gd name="connsiteY3" fmla="*/ 28971 h 67702"/>
                <a:gd name="connsiteX4" fmla="*/ 77481 w 90269"/>
                <a:gd name="connsiteY4" fmla="*/ 37321 h 67702"/>
                <a:gd name="connsiteX5" fmla="*/ 85606 w 90269"/>
                <a:gd name="connsiteY5" fmla="*/ 47251 h 67702"/>
                <a:gd name="connsiteX6" fmla="*/ 71163 w 90269"/>
                <a:gd name="connsiteY6" fmla="*/ 65004 h 67702"/>
                <a:gd name="connsiteX7" fmla="*/ 56494 w 90269"/>
                <a:gd name="connsiteY7" fmla="*/ 50787 h 67702"/>
                <a:gd name="connsiteX8" fmla="*/ 41148 w 90269"/>
                <a:gd name="connsiteY8" fmla="*/ 36042 h 67702"/>
                <a:gd name="connsiteX9" fmla="*/ 32648 w 90269"/>
                <a:gd name="connsiteY9" fmla="*/ 35816 h 67702"/>
                <a:gd name="connsiteX10" fmla="*/ 23771 w 90269"/>
                <a:gd name="connsiteY10" fmla="*/ 35816 h 67702"/>
                <a:gd name="connsiteX11" fmla="*/ 5642 w 90269"/>
                <a:gd name="connsiteY11" fmla="*/ 5727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269" h="67702">
                  <a:moveTo>
                    <a:pt x="5642" y="5727"/>
                  </a:moveTo>
                  <a:cubicBezTo>
                    <a:pt x="14518" y="5125"/>
                    <a:pt x="22342" y="7758"/>
                    <a:pt x="29037" y="12648"/>
                  </a:cubicBezTo>
                  <a:cubicBezTo>
                    <a:pt x="32422" y="15055"/>
                    <a:pt x="35581" y="17838"/>
                    <a:pt x="38666" y="20772"/>
                  </a:cubicBezTo>
                  <a:cubicBezTo>
                    <a:pt x="41750" y="23630"/>
                    <a:pt x="44759" y="26339"/>
                    <a:pt x="47617" y="28971"/>
                  </a:cubicBezTo>
                  <a:cubicBezTo>
                    <a:pt x="57998" y="32055"/>
                    <a:pt x="66950" y="34914"/>
                    <a:pt x="77481" y="37321"/>
                  </a:cubicBezTo>
                  <a:cubicBezTo>
                    <a:pt x="80566" y="40104"/>
                    <a:pt x="83048" y="43715"/>
                    <a:pt x="85606" y="47251"/>
                  </a:cubicBezTo>
                  <a:cubicBezTo>
                    <a:pt x="80791" y="53194"/>
                    <a:pt x="75977" y="59061"/>
                    <a:pt x="71163" y="65004"/>
                  </a:cubicBezTo>
                  <a:cubicBezTo>
                    <a:pt x="66649" y="60190"/>
                    <a:pt x="61459" y="55827"/>
                    <a:pt x="56494" y="50787"/>
                  </a:cubicBezTo>
                  <a:cubicBezTo>
                    <a:pt x="51454" y="45821"/>
                    <a:pt x="46263" y="40932"/>
                    <a:pt x="41148" y="36042"/>
                  </a:cubicBezTo>
                  <a:cubicBezTo>
                    <a:pt x="38365" y="35967"/>
                    <a:pt x="35506" y="35816"/>
                    <a:pt x="32648" y="35816"/>
                  </a:cubicBezTo>
                  <a:cubicBezTo>
                    <a:pt x="29789" y="35742"/>
                    <a:pt x="26855" y="35666"/>
                    <a:pt x="23771" y="35816"/>
                  </a:cubicBezTo>
                  <a:cubicBezTo>
                    <a:pt x="17452" y="25586"/>
                    <a:pt x="11208" y="15957"/>
                    <a:pt x="5642" y="5727"/>
                  </a:cubicBezTo>
                  <a:close/>
                </a:path>
              </a:pathLst>
            </a:custGeom>
            <a:solidFill>
              <a:srgbClr val="E18729"/>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5CC58812-F7CA-4A73-850A-F63A7221DAD8}"/>
                </a:ext>
              </a:extLst>
            </p:cNvPr>
            <p:cNvSpPr/>
            <p:nvPr/>
          </p:nvSpPr>
          <p:spPr>
            <a:xfrm>
              <a:off x="3451147" y="6780761"/>
              <a:ext cx="90280" cy="97803"/>
            </a:xfrm>
            <a:custGeom>
              <a:avLst/>
              <a:gdLst>
                <a:gd name="connsiteX0" fmla="*/ 25877 w 90269"/>
                <a:gd name="connsiteY0" fmla="*/ 49799 h 97792"/>
                <a:gd name="connsiteX1" fmla="*/ 40697 w 90269"/>
                <a:gd name="connsiteY1" fmla="*/ 5642 h 97792"/>
                <a:gd name="connsiteX2" fmla="*/ 61534 w 90269"/>
                <a:gd name="connsiteY2" fmla="*/ 12262 h 97792"/>
                <a:gd name="connsiteX3" fmla="*/ 71313 w 90269"/>
                <a:gd name="connsiteY3" fmla="*/ 23169 h 97792"/>
                <a:gd name="connsiteX4" fmla="*/ 76880 w 90269"/>
                <a:gd name="connsiteY4" fmla="*/ 39117 h 97792"/>
                <a:gd name="connsiteX5" fmla="*/ 85756 w 90269"/>
                <a:gd name="connsiteY5" fmla="*/ 59051 h 97792"/>
                <a:gd name="connsiteX6" fmla="*/ 70185 w 90269"/>
                <a:gd name="connsiteY6" fmla="*/ 61007 h 97792"/>
                <a:gd name="connsiteX7" fmla="*/ 54613 w 90269"/>
                <a:gd name="connsiteY7" fmla="*/ 62136 h 97792"/>
                <a:gd name="connsiteX8" fmla="*/ 66499 w 90269"/>
                <a:gd name="connsiteY8" fmla="*/ 76955 h 97792"/>
                <a:gd name="connsiteX9" fmla="*/ 79588 w 90269"/>
                <a:gd name="connsiteY9" fmla="*/ 90646 h 97792"/>
                <a:gd name="connsiteX10" fmla="*/ 76880 w 90269"/>
                <a:gd name="connsiteY10" fmla="*/ 94558 h 97792"/>
                <a:gd name="connsiteX11" fmla="*/ 37312 w 90269"/>
                <a:gd name="connsiteY11" fmla="*/ 80491 h 97792"/>
                <a:gd name="connsiteX12" fmla="*/ 21289 w 90269"/>
                <a:gd name="connsiteY12" fmla="*/ 70184 h 97792"/>
                <a:gd name="connsiteX13" fmla="*/ 5642 w 90269"/>
                <a:gd name="connsiteY13" fmla="*/ 46113 h 97792"/>
                <a:gd name="connsiteX14" fmla="*/ 15346 w 90269"/>
                <a:gd name="connsiteY14" fmla="*/ 47918 h 97792"/>
                <a:gd name="connsiteX15" fmla="*/ 25877 w 90269"/>
                <a:gd name="connsiteY15" fmla="*/ 49799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0269" h="97792">
                  <a:moveTo>
                    <a:pt x="25877" y="49799"/>
                  </a:moveTo>
                  <a:cubicBezTo>
                    <a:pt x="30316" y="34829"/>
                    <a:pt x="34980" y="19859"/>
                    <a:pt x="40697" y="5642"/>
                  </a:cubicBezTo>
                  <a:cubicBezTo>
                    <a:pt x="50401" y="6996"/>
                    <a:pt x="56870" y="9253"/>
                    <a:pt x="61534" y="12262"/>
                  </a:cubicBezTo>
                  <a:cubicBezTo>
                    <a:pt x="66348" y="14970"/>
                    <a:pt x="69207" y="18656"/>
                    <a:pt x="71313" y="23169"/>
                  </a:cubicBezTo>
                  <a:cubicBezTo>
                    <a:pt x="73495" y="27683"/>
                    <a:pt x="74924" y="33024"/>
                    <a:pt x="76880" y="39117"/>
                  </a:cubicBezTo>
                  <a:cubicBezTo>
                    <a:pt x="78836" y="45210"/>
                    <a:pt x="81469" y="51679"/>
                    <a:pt x="85756" y="59051"/>
                  </a:cubicBezTo>
                  <a:cubicBezTo>
                    <a:pt x="80867" y="59653"/>
                    <a:pt x="75526" y="60330"/>
                    <a:pt x="70185" y="61007"/>
                  </a:cubicBezTo>
                  <a:cubicBezTo>
                    <a:pt x="64844" y="61383"/>
                    <a:pt x="59503" y="61759"/>
                    <a:pt x="54613" y="62136"/>
                  </a:cubicBezTo>
                  <a:cubicBezTo>
                    <a:pt x="58675" y="67176"/>
                    <a:pt x="62437" y="72291"/>
                    <a:pt x="66499" y="76955"/>
                  </a:cubicBezTo>
                  <a:cubicBezTo>
                    <a:pt x="70636" y="81543"/>
                    <a:pt x="74849" y="86132"/>
                    <a:pt x="79588" y="90646"/>
                  </a:cubicBezTo>
                  <a:cubicBezTo>
                    <a:pt x="78535" y="92226"/>
                    <a:pt x="77482" y="93730"/>
                    <a:pt x="76880" y="94558"/>
                  </a:cubicBezTo>
                  <a:cubicBezTo>
                    <a:pt x="60105" y="85756"/>
                    <a:pt x="48520" y="84402"/>
                    <a:pt x="37312" y="80491"/>
                  </a:cubicBezTo>
                  <a:cubicBezTo>
                    <a:pt x="31670" y="78685"/>
                    <a:pt x="26554" y="75450"/>
                    <a:pt x="21289" y="70184"/>
                  </a:cubicBezTo>
                  <a:cubicBezTo>
                    <a:pt x="16098" y="64844"/>
                    <a:pt x="10532" y="57773"/>
                    <a:pt x="5642" y="46113"/>
                  </a:cubicBezTo>
                  <a:cubicBezTo>
                    <a:pt x="8651" y="46564"/>
                    <a:pt x="11886" y="47316"/>
                    <a:pt x="15346" y="47918"/>
                  </a:cubicBezTo>
                  <a:cubicBezTo>
                    <a:pt x="18731" y="48520"/>
                    <a:pt x="22342" y="49197"/>
                    <a:pt x="25877" y="49799"/>
                  </a:cubicBezTo>
                  <a:close/>
                </a:path>
              </a:pathLst>
            </a:custGeom>
            <a:solidFill>
              <a:srgbClr val="E18729"/>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6E21EBE5-3E56-406D-88AD-9AA0CC7B3870}"/>
                </a:ext>
              </a:extLst>
            </p:cNvPr>
            <p:cNvSpPr/>
            <p:nvPr/>
          </p:nvSpPr>
          <p:spPr>
            <a:xfrm>
              <a:off x="4132707" y="6604941"/>
              <a:ext cx="60187" cy="82757"/>
            </a:xfrm>
            <a:custGeom>
              <a:avLst/>
              <a:gdLst>
                <a:gd name="connsiteX0" fmla="*/ 6224 w 60179"/>
                <a:gd name="connsiteY0" fmla="*/ 78835 h 82747"/>
                <a:gd name="connsiteX1" fmla="*/ 5697 w 60179"/>
                <a:gd name="connsiteY1" fmla="*/ 71764 h 82747"/>
                <a:gd name="connsiteX2" fmla="*/ 6750 w 60179"/>
                <a:gd name="connsiteY2" fmla="*/ 65220 h 82747"/>
                <a:gd name="connsiteX3" fmla="*/ 12994 w 60179"/>
                <a:gd name="connsiteY3" fmla="*/ 53936 h 82747"/>
                <a:gd name="connsiteX4" fmla="*/ 30973 w 60179"/>
                <a:gd name="connsiteY4" fmla="*/ 37311 h 82747"/>
                <a:gd name="connsiteX5" fmla="*/ 40376 w 60179"/>
                <a:gd name="connsiteY5" fmla="*/ 21665 h 82747"/>
                <a:gd name="connsiteX6" fmla="*/ 49252 w 60179"/>
                <a:gd name="connsiteY6" fmla="*/ 5642 h 82747"/>
                <a:gd name="connsiteX7" fmla="*/ 40301 w 60179"/>
                <a:gd name="connsiteY7" fmla="*/ 46639 h 82747"/>
                <a:gd name="connsiteX8" fmla="*/ 32176 w 60179"/>
                <a:gd name="connsiteY8" fmla="*/ 55365 h 82747"/>
                <a:gd name="connsiteX9" fmla="*/ 23676 w 60179"/>
                <a:gd name="connsiteY9" fmla="*/ 63339 h 82747"/>
                <a:gd name="connsiteX10" fmla="*/ 15100 w 60179"/>
                <a:gd name="connsiteY10" fmla="*/ 71087 h 82747"/>
                <a:gd name="connsiteX11" fmla="*/ 10812 w 60179"/>
                <a:gd name="connsiteY11" fmla="*/ 74999 h 82747"/>
                <a:gd name="connsiteX12" fmla="*/ 6224 w 60179"/>
                <a:gd name="connsiteY12" fmla="*/ 78835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179" h="82747">
                  <a:moveTo>
                    <a:pt x="6224" y="78835"/>
                  </a:moveTo>
                  <a:cubicBezTo>
                    <a:pt x="5697" y="76353"/>
                    <a:pt x="5547" y="74021"/>
                    <a:pt x="5697" y="71764"/>
                  </a:cubicBezTo>
                  <a:cubicBezTo>
                    <a:pt x="5772" y="69432"/>
                    <a:pt x="6148" y="67251"/>
                    <a:pt x="6750" y="65220"/>
                  </a:cubicBezTo>
                  <a:cubicBezTo>
                    <a:pt x="8029" y="61082"/>
                    <a:pt x="10211" y="57321"/>
                    <a:pt x="12994" y="53936"/>
                  </a:cubicBezTo>
                  <a:cubicBezTo>
                    <a:pt x="18636" y="47316"/>
                    <a:pt x="25707" y="41599"/>
                    <a:pt x="30973" y="37311"/>
                  </a:cubicBezTo>
                  <a:cubicBezTo>
                    <a:pt x="34057" y="31820"/>
                    <a:pt x="37517" y="26930"/>
                    <a:pt x="40376" y="21665"/>
                  </a:cubicBezTo>
                  <a:cubicBezTo>
                    <a:pt x="43310" y="16474"/>
                    <a:pt x="46243" y="11284"/>
                    <a:pt x="49252" y="5642"/>
                  </a:cubicBezTo>
                  <a:cubicBezTo>
                    <a:pt x="58204" y="16850"/>
                    <a:pt x="61514" y="34152"/>
                    <a:pt x="40301" y="46639"/>
                  </a:cubicBezTo>
                  <a:cubicBezTo>
                    <a:pt x="37593" y="49648"/>
                    <a:pt x="34959" y="52582"/>
                    <a:pt x="32176" y="55365"/>
                  </a:cubicBezTo>
                  <a:cubicBezTo>
                    <a:pt x="29318" y="58073"/>
                    <a:pt x="26459" y="60706"/>
                    <a:pt x="23676" y="63339"/>
                  </a:cubicBezTo>
                  <a:cubicBezTo>
                    <a:pt x="20817" y="65897"/>
                    <a:pt x="18034" y="68530"/>
                    <a:pt x="15100" y="71087"/>
                  </a:cubicBezTo>
                  <a:cubicBezTo>
                    <a:pt x="13671" y="72366"/>
                    <a:pt x="12242" y="73645"/>
                    <a:pt x="10812" y="74999"/>
                  </a:cubicBezTo>
                  <a:cubicBezTo>
                    <a:pt x="9308" y="76353"/>
                    <a:pt x="7803" y="77557"/>
                    <a:pt x="6224" y="78835"/>
                  </a:cubicBezTo>
                  <a:close/>
                </a:path>
              </a:pathLst>
            </a:custGeom>
            <a:solidFill>
              <a:srgbClr val="E4AB6D"/>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A15B9029-900C-4ED6-9C90-1780082DE094}"/>
                </a:ext>
              </a:extLst>
            </p:cNvPr>
            <p:cNvSpPr/>
            <p:nvPr/>
          </p:nvSpPr>
          <p:spPr>
            <a:xfrm>
              <a:off x="4361548" y="6684914"/>
              <a:ext cx="82757" cy="112850"/>
            </a:xfrm>
            <a:custGeom>
              <a:avLst/>
              <a:gdLst>
                <a:gd name="connsiteX0" fmla="*/ 5642 w 82747"/>
                <a:gd name="connsiteY0" fmla="*/ 113514 h 112837"/>
                <a:gd name="connsiteX1" fmla="*/ 14594 w 82747"/>
                <a:gd name="connsiteY1" fmla="*/ 87787 h 112837"/>
                <a:gd name="connsiteX2" fmla="*/ 23169 w 82747"/>
                <a:gd name="connsiteY2" fmla="*/ 60481 h 112837"/>
                <a:gd name="connsiteX3" fmla="*/ 51905 w 82747"/>
                <a:gd name="connsiteY3" fmla="*/ 34679 h 112837"/>
                <a:gd name="connsiteX4" fmla="*/ 79889 w 82747"/>
                <a:gd name="connsiteY4" fmla="*/ 5642 h 112837"/>
                <a:gd name="connsiteX5" fmla="*/ 79964 w 82747"/>
                <a:gd name="connsiteY5" fmla="*/ 41524 h 112837"/>
                <a:gd name="connsiteX6" fmla="*/ 5642 w 82747"/>
                <a:gd name="connsiteY6" fmla="*/ 113514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747" h="112837">
                  <a:moveTo>
                    <a:pt x="5642" y="113514"/>
                  </a:moveTo>
                  <a:cubicBezTo>
                    <a:pt x="8801" y="105390"/>
                    <a:pt x="11660" y="96739"/>
                    <a:pt x="14594" y="87787"/>
                  </a:cubicBezTo>
                  <a:cubicBezTo>
                    <a:pt x="17452" y="78835"/>
                    <a:pt x="20687" y="69884"/>
                    <a:pt x="23169" y="60481"/>
                  </a:cubicBezTo>
                  <a:cubicBezTo>
                    <a:pt x="32422" y="52657"/>
                    <a:pt x="42126" y="43931"/>
                    <a:pt x="51905" y="34679"/>
                  </a:cubicBezTo>
                  <a:cubicBezTo>
                    <a:pt x="61233" y="25200"/>
                    <a:pt x="70636" y="15346"/>
                    <a:pt x="79889" y="5642"/>
                  </a:cubicBezTo>
                  <a:cubicBezTo>
                    <a:pt x="82296" y="19709"/>
                    <a:pt x="81093" y="30616"/>
                    <a:pt x="79964" y="41524"/>
                  </a:cubicBezTo>
                  <a:cubicBezTo>
                    <a:pt x="58751" y="78158"/>
                    <a:pt x="33776" y="104036"/>
                    <a:pt x="5642" y="113514"/>
                  </a:cubicBezTo>
                  <a:close/>
                </a:path>
              </a:pathLst>
            </a:custGeom>
            <a:solidFill>
              <a:srgbClr val="E4AB6D"/>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1357E55B-F639-4C52-A800-FEDBC6B46110}"/>
                </a:ext>
              </a:extLst>
            </p:cNvPr>
            <p:cNvSpPr/>
            <p:nvPr/>
          </p:nvSpPr>
          <p:spPr>
            <a:xfrm>
              <a:off x="3724998" y="5618984"/>
              <a:ext cx="22570" cy="7523"/>
            </a:xfrm>
            <a:custGeom>
              <a:avLst/>
              <a:gdLst>
                <a:gd name="connsiteX0" fmla="*/ 22041 w 22567"/>
                <a:gd name="connsiteY0" fmla="*/ 5663 h 7522"/>
                <a:gd name="connsiteX1" fmla="*/ 5642 w 22567"/>
                <a:gd name="connsiteY1" fmla="*/ 8371 h 7522"/>
                <a:gd name="connsiteX2" fmla="*/ 22041 w 22567"/>
                <a:gd name="connsiteY2" fmla="*/ 5663 h 7522"/>
              </a:gdLst>
              <a:ahLst/>
              <a:cxnLst>
                <a:cxn ang="0">
                  <a:pos x="connsiteX0" y="connsiteY0"/>
                </a:cxn>
                <a:cxn ang="0">
                  <a:pos x="connsiteX1" y="connsiteY1"/>
                </a:cxn>
                <a:cxn ang="0">
                  <a:pos x="connsiteX2" y="connsiteY2"/>
                </a:cxn>
              </a:cxnLst>
              <a:rect l="l" t="t" r="r" b="b"/>
              <a:pathLst>
                <a:path w="22567" h="7522">
                  <a:moveTo>
                    <a:pt x="22041" y="5663"/>
                  </a:moveTo>
                  <a:cubicBezTo>
                    <a:pt x="15722" y="5437"/>
                    <a:pt x="10606" y="7092"/>
                    <a:pt x="5642" y="8371"/>
                  </a:cubicBezTo>
                  <a:cubicBezTo>
                    <a:pt x="10606" y="7167"/>
                    <a:pt x="15722" y="5512"/>
                    <a:pt x="22041" y="5663"/>
                  </a:cubicBezTo>
                  <a:close/>
                </a:path>
              </a:pathLst>
            </a:custGeom>
            <a:solidFill>
              <a:srgbClr val="E29A4D"/>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90812E3E-4403-4FC5-90BD-F125F30F39FE}"/>
                </a:ext>
              </a:extLst>
            </p:cNvPr>
            <p:cNvSpPr/>
            <p:nvPr/>
          </p:nvSpPr>
          <p:spPr>
            <a:xfrm>
              <a:off x="3272318" y="5530258"/>
              <a:ext cx="263317" cy="112850"/>
            </a:xfrm>
            <a:custGeom>
              <a:avLst/>
              <a:gdLst>
                <a:gd name="connsiteX0" fmla="*/ 260052 w 263286"/>
                <a:gd name="connsiteY0" fmla="*/ 5915 h 112837"/>
                <a:gd name="connsiteX1" fmla="*/ 250498 w 263286"/>
                <a:gd name="connsiteY1" fmla="*/ 16898 h 112837"/>
                <a:gd name="connsiteX2" fmla="*/ 241923 w 263286"/>
                <a:gd name="connsiteY2" fmla="*/ 18252 h 112837"/>
                <a:gd name="connsiteX3" fmla="*/ 212736 w 263286"/>
                <a:gd name="connsiteY3" fmla="*/ 28332 h 112837"/>
                <a:gd name="connsiteX4" fmla="*/ 184000 w 263286"/>
                <a:gd name="connsiteY4" fmla="*/ 39465 h 112837"/>
                <a:gd name="connsiteX5" fmla="*/ 51303 w 263286"/>
                <a:gd name="connsiteY5" fmla="*/ 91069 h 112837"/>
                <a:gd name="connsiteX6" fmla="*/ 5642 w 263286"/>
                <a:gd name="connsiteY6" fmla="*/ 113712 h 112837"/>
                <a:gd name="connsiteX7" fmla="*/ 40095 w 263286"/>
                <a:gd name="connsiteY7" fmla="*/ 76551 h 112837"/>
                <a:gd name="connsiteX8" fmla="*/ 39267 w 263286"/>
                <a:gd name="connsiteY8" fmla="*/ 71737 h 112837"/>
                <a:gd name="connsiteX9" fmla="*/ 78309 w 263286"/>
                <a:gd name="connsiteY9" fmla="*/ 49846 h 112837"/>
                <a:gd name="connsiteX10" fmla="*/ 106594 w 263286"/>
                <a:gd name="connsiteY10" fmla="*/ 41872 h 112837"/>
                <a:gd name="connsiteX11" fmla="*/ 121037 w 263286"/>
                <a:gd name="connsiteY11" fmla="*/ 37885 h 112837"/>
                <a:gd name="connsiteX12" fmla="*/ 136157 w 263286"/>
                <a:gd name="connsiteY12" fmla="*/ 34501 h 112837"/>
                <a:gd name="connsiteX13" fmla="*/ 162260 w 263286"/>
                <a:gd name="connsiteY13" fmla="*/ 23518 h 112837"/>
                <a:gd name="connsiteX14" fmla="*/ 177230 w 263286"/>
                <a:gd name="connsiteY14" fmla="*/ 9150 h 112837"/>
                <a:gd name="connsiteX15" fmla="*/ 218227 w 263286"/>
                <a:gd name="connsiteY15" fmla="*/ 6216 h 112837"/>
                <a:gd name="connsiteX16" fmla="*/ 260052 w 263286"/>
                <a:gd name="connsiteY16" fmla="*/ 5915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3286" h="112837">
                  <a:moveTo>
                    <a:pt x="260052" y="5915"/>
                  </a:moveTo>
                  <a:cubicBezTo>
                    <a:pt x="256291" y="9375"/>
                    <a:pt x="252605" y="12760"/>
                    <a:pt x="250498" y="16898"/>
                  </a:cubicBezTo>
                  <a:cubicBezTo>
                    <a:pt x="247113" y="17424"/>
                    <a:pt x="243653" y="17951"/>
                    <a:pt x="241923" y="18252"/>
                  </a:cubicBezTo>
                  <a:cubicBezTo>
                    <a:pt x="232369" y="21186"/>
                    <a:pt x="222590" y="24947"/>
                    <a:pt x="212736" y="28332"/>
                  </a:cubicBezTo>
                  <a:cubicBezTo>
                    <a:pt x="202806" y="31642"/>
                    <a:pt x="193177" y="35554"/>
                    <a:pt x="184000" y="39465"/>
                  </a:cubicBezTo>
                  <a:cubicBezTo>
                    <a:pt x="138639" y="53006"/>
                    <a:pt x="94106" y="69555"/>
                    <a:pt x="51303" y="91069"/>
                  </a:cubicBezTo>
                  <a:cubicBezTo>
                    <a:pt x="35581" y="98592"/>
                    <a:pt x="21063" y="105136"/>
                    <a:pt x="5642" y="113712"/>
                  </a:cubicBezTo>
                  <a:cubicBezTo>
                    <a:pt x="16550" y="101150"/>
                    <a:pt x="28209" y="88512"/>
                    <a:pt x="40095" y="76551"/>
                  </a:cubicBezTo>
                  <a:cubicBezTo>
                    <a:pt x="39719" y="74595"/>
                    <a:pt x="39418" y="72715"/>
                    <a:pt x="39267" y="71737"/>
                  </a:cubicBezTo>
                  <a:cubicBezTo>
                    <a:pt x="51980" y="63688"/>
                    <a:pt x="65370" y="57444"/>
                    <a:pt x="78309" y="49846"/>
                  </a:cubicBezTo>
                  <a:cubicBezTo>
                    <a:pt x="87637" y="47214"/>
                    <a:pt x="96965" y="44581"/>
                    <a:pt x="106594" y="41872"/>
                  </a:cubicBezTo>
                  <a:cubicBezTo>
                    <a:pt x="111408" y="40518"/>
                    <a:pt x="116147" y="39089"/>
                    <a:pt x="121037" y="37885"/>
                  </a:cubicBezTo>
                  <a:cubicBezTo>
                    <a:pt x="126002" y="36757"/>
                    <a:pt x="131042" y="35629"/>
                    <a:pt x="136157" y="34501"/>
                  </a:cubicBezTo>
                  <a:cubicBezTo>
                    <a:pt x="148193" y="33824"/>
                    <a:pt x="155941" y="28558"/>
                    <a:pt x="162260" y="23518"/>
                  </a:cubicBezTo>
                  <a:cubicBezTo>
                    <a:pt x="168503" y="18252"/>
                    <a:pt x="172867" y="12234"/>
                    <a:pt x="177230" y="9150"/>
                  </a:cubicBezTo>
                  <a:cubicBezTo>
                    <a:pt x="190168" y="7495"/>
                    <a:pt x="204160" y="6818"/>
                    <a:pt x="218227" y="6216"/>
                  </a:cubicBezTo>
                  <a:cubicBezTo>
                    <a:pt x="232144" y="5313"/>
                    <a:pt x="246436" y="5689"/>
                    <a:pt x="260052" y="5915"/>
                  </a:cubicBezTo>
                  <a:close/>
                </a:path>
              </a:pathLst>
            </a:custGeom>
            <a:solidFill>
              <a:srgbClr val="E29A4D"/>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87F726B0-E487-40F3-B828-CE1E69CA4B2E}"/>
                </a:ext>
              </a:extLst>
            </p:cNvPr>
            <p:cNvSpPr/>
            <p:nvPr/>
          </p:nvSpPr>
          <p:spPr>
            <a:xfrm>
              <a:off x="3526757" y="5529477"/>
              <a:ext cx="15047" cy="7523"/>
            </a:xfrm>
            <a:custGeom>
              <a:avLst/>
              <a:gdLst>
                <a:gd name="connsiteX0" fmla="*/ 12562 w 15044"/>
                <a:gd name="connsiteY0" fmla="*/ 5642 h 7522"/>
                <a:gd name="connsiteX1" fmla="*/ 5642 w 15044"/>
                <a:gd name="connsiteY1" fmla="*/ 6695 h 7522"/>
                <a:gd name="connsiteX2" fmla="*/ 12562 w 15044"/>
                <a:gd name="connsiteY2" fmla="*/ 5642 h 7522"/>
              </a:gdLst>
              <a:ahLst/>
              <a:cxnLst>
                <a:cxn ang="0">
                  <a:pos x="connsiteX0" y="connsiteY0"/>
                </a:cxn>
                <a:cxn ang="0">
                  <a:pos x="connsiteX1" y="connsiteY1"/>
                </a:cxn>
                <a:cxn ang="0">
                  <a:pos x="connsiteX2" y="connsiteY2"/>
                </a:cxn>
              </a:cxnLst>
              <a:rect l="l" t="t" r="r" b="b"/>
              <a:pathLst>
                <a:path w="15044" h="7522">
                  <a:moveTo>
                    <a:pt x="12562" y="5642"/>
                  </a:moveTo>
                  <a:cubicBezTo>
                    <a:pt x="10832" y="5943"/>
                    <a:pt x="7372" y="6469"/>
                    <a:pt x="5642" y="6695"/>
                  </a:cubicBezTo>
                  <a:cubicBezTo>
                    <a:pt x="7447" y="6469"/>
                    <a:pt x="10907" y="5943"/>
                    <a:pt x="12562" y="5642"/>
                  </a:cubicBezTo>
                  <a:close/>
                </a:path>
              </a:pathLst>
            </a:custGeom>
            <a:solidFill>
              <a:srgbClr val="E29A4D"/>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F1A3FDEE-2A33-45E1-9DAC-A190E15BBE90}"/>
                </a:ext>
              </a:extLst>
            </p:cNvPr>
            <p:cNvSpPr/>
            <p:nvPr/>
          </p:nvSpPr>
          <p:spPr>
            <a:xfrm>
              <a:off x="3522468" y="6865850"/>
              <a:ext cx="7523" cy="15047"/>
            </a:xfrm>
            <a:custGeom>
              <a:avLst/>
              <a:gdLst>
                <a:gd name="connsiteX0" fmla="*/ 5642 w 7522"/>
                <a:gd name="connsiteY0" fmla="*/ 9553 h 15044"/>
                <a:gd name="connsiteX1" fmla="*/ 8350 w 7522"/>
                <a:gd name="connsiteY1" fmla="*/ 5642 h 15044"/>
                <a:gd name="connsiteX2" fmla="*/ 5642 w 7522"/>
                <a:gd name="connsiteY2" fmla="*/ 9553 h 15044"/>
              </a:gdLst>
              <a:ahLst/>
              <a:cxnLst>
                <a:cxn ang="0">
                  <a:pos x="connsiteX0" y="connsiteY0"/>
                </a:cxn>
                <a:cxn ang="0">
                  <a:pos x="connsiteX1" y="connsiteY1"/>
                </a:cxn>
                <a:cxn ang="0">
                  <a:pos x="connsiteX2" y="connsiteY2"/>
                </a:cxn>
              </a:cxnLst>
              <a:rect l="l" t="t" r="r" b="b"/>
              <a:pathLst>
                <a:path w="7522" h="15044">
                  <a:moveTo>
                    <a:pt x="5642" y="9553"/>
                  </a:moveTo>
                  <a:cubicBezTo>
                    <a:pt x="6168" y="8726"/>
                    <a:pt x="7222" y="7221"/>
                    <a:pt x="8350" y="5642"/>
                  </a:cubicBezTo>
                  <a:cubicBezTo>
                    <a:pt x="7222" y="7146"/>
                    <a:pt x="6168" y="8726"/>
                    <a:pt x="5642" y="9553"/>
                  </a:cubicBezTo>
                  <a:close/>
                </a:path>
              </a:pathLst>
            </a:custGeom>
            <a:solidFill>
              <a:srgbClr val="E18E36"/>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1EE90E7A-5C99-4845-9657-DBAE3DE63A13}"/>
                </a:ext>
              </a:extLst>
            </p:cNvPr>
            <p:cNvSpPr/>
            <p:nvPr/>
          </p:nvSpPr>
          <p:spPr>
            <a:xfrm>
              <a:off x="4190618" y="5762552"/>
              <a:ext cx="15047" cy="15047"/>
            </a:xfrm>
            <a:custGeom>
              <a:avLst/>
              <a:gdLst>
                <a:gd name="connsiteX0" fmla="*/ 11058 w 15044"/>
                <a:gd name="connsiteY0" fmla="*/ 11284 h 15044"/>
                <a:gd name="connsiteX1" fmla="*/ 5642 w 15044"/>
                <a:gd name="connsiteY1" fmla="*/ 5642 h 15044"/>
                <a:gd name="connsiteX2" fmla="*/ 11058 w 15044"/>
                <a:gd name="connsiteY2" fmla="*/ 11284 h 15044"/>
              </a:gdLst>
              <a:ahLst/>
              <a:cxnLst>
                <a:cxn ang="0">
                  <a:pos x="connsiteX0" y="connsiteY0"/>
                </a:cxn>
                <a:cxn ang="0">
                  <a:pos x="connsiteX1" y="connsiteY1"/>
                </a:cxn>
                <a:cxn ang="0">
                  <a:pos x="connsiteX2" y="connsiteY2"/>
                </a:cxn>
              </a:cxnLst>
              <a:rect l="l" t="t" r="r" b="b"/>
              <a:pathLst>
                <a:path w="15044" h="15044">
                  <a:moveTo>
                    <a:pt x="11058" y="11284"/>
                  </a:moveTo>
                  <a:cubicBezTo>
                    <a:pt x="8876" y="9027"/>
                    <a:pt x="7823" y="7899"/>
                    <a:pt x="5642" y="5642"/>
                  </a:cubicBezTo>
                  <a:cubicBezTo>
                    <a:pt x="7823" y="7899"/>
                    <a:pt x="8951" y="9102"/>
                    <a:pt x="11058" y="11284"/>
                  </a:cubicBezTo>
                  <a:close/>
                </a:path>
              </a:pathLst>
            </a:custGeom>
            <a:solidFill>
              <a:srgbClr val="E29443"/>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C88E39FC-1D60-4163-9839-11BA444B43EC}"/>
                </a:ext>
              </a:extLst>
            </p:cNvPr>
            <p:cNvSpPr/>
            <p:nvPr/>
          </p:nvSpPr>
          <p:spPr>
            <a:xfrm>
              <a:off x="2936250" y="6758492"/>
              <a:ext cx="135421" cy="165514"/>
            </a:xfrm>
            <a:custGeom>
              <a:avLst/>
              <a:gdLst>
                <a:gd name="connsiteX0" fmla="*/ 5642 w 135404"/>
                <a:gd name="connsiteY0" fmla="*/ 5642 h 165494"/>
                <a:gd name="connsiteX1" fmla="*/ 29564 w 135404"/>
                <a:gd name="connsiteY1" fmla="*/ 24147 h 165494"/>
                <a:gd name="connsiteX2" fmla="*/ 42653 w 135404"/>
                <a:gd name="connsiteY2" fmla="*/ 34152 h 165494"/>
                <a:gd name="connsiteX3" fmla="*/ 64242 w 135404"/>
                <a:gd name="connsiteY3" fmla="*/ 59202 h 165494"/>
                <a:gd name="connsiteX4" fmla="*/ 76428 w 135404"/>
                <a:gd name="connsiteY4" fmla="*/ 87035 h 165494"/>
                <a:gd name="connsiteX5" fmla="*/ 91398 w 135404"/>
                <a:gd name="connsiteY5" fmla="*/ 108173 h 165494"/>
                <a:gd name="connsiteX6" fmla="*/ 136759 w 135404"/>
                <a:gd name="connsiteY6" fmla="*/ 166472 h 165494"/>
                <a:gd name="connsiteX7" fmla="*/ 103735 w 135404"/>
                <a:gd name="connsiteY7" fmla="*/ 160605 h 165494"/>
                <a:gd name="connsiteX8" fmla="*/ 87486 w 135404"/>
                <a:gd name="connsiteY8" fmla="*/ 146012 h 165494"/>
                <a:gd name="connsiteX9" fmla="*/ 74322 w 135404"/>
                <a:gd name="connsiteY9" fmla="*/ 117125 h 165494"/>
                <a:gd name="connsiteX10" fmla="*/ 52733 w 135404"/>
                <a:gd name="connsiteY10" fmla="*/ 91925 h 165494"/>
                <a:gd name="connsiteX11" fmla="*/ 40170 w 135404"/>
                <a:gd name="connsiteY11" fmla="*/ 76955 h 165494"/>
                <a:gd name="connsiteX12" fmla="*/ 27457 w 135404"/>
                <a:gd name="connsiteY12" fmla="*/ 58525 h 165494"/>
                <a:gd name="connsiteX13" fmla="*/ 15647 w 135404"/>
                <a:gd name="connsiteY13" fmla="*/ 35130 h 165494"/>
                <a:gd name="connsiteX14" fmla="*/ 5642 w 135404"/>
                <a:gd name="connsiteY14" fmla="*/ 5642 h 16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5404" h="165494">
                  <a:moveTo>
                    <a:pt x="5642" y="5642"/>
                  </a:moveTo>
                  <a:cubicBezTo>
                    <a:pt x="16324" y="19333"/>
                    <a:pt x="22267" y="20160"/>
                    <a:pt x="29564" y="24147"/>
                  </a:cubicBezTo>
                  <a:cubicBezTo>
                    <a:pt x="33249" y="26103"/>
                    <a:pt x="37312" y="28811"/>
                    <a:pt x="42653" y="34152"/>
                  </a:cubicBezTo>
                  <a:cubicBezTo>
                    <a:pt x="48069" y="39418"/>
                    <a:pt x="55065" y="47091"/>
                    <a:pt x="64242" y="59202"/>
                  </a:cubicBezTo>
                  <a:cubicBezTo>
                    <a:pt x="67627" y="70862"/>
                    <a:pt x="71915" y="79437"/>
                    <a:pt x="76428" y="87035"/>
                  </a:cubicBezTo>
                  <a:cubicBezTo>
                    <a:pt x="81017" y="94633"/>
                    <a:pt x="85832" y="101253"/>
                    <a:pt x="91398" y="108173"/>
                  </a:cubicBezTo>
                  <a:cubicBezTo>
                    <a:pt x="103058" y="121714"/>
                    <a:pt x="116298" y="137511"/>
                    <a:pt x="136759" y="166472"/>
                  </a:cubicBezTo>
                  <a:cubicBezTo>
                    <a:pt x="124948" y="165043"/>
                    <a:pt x="114793" y="162711"/>
                    <a:pt x="103735" y="160605"/>
                  </a:cubicBezTo>
                  <a:cubicBezTo>
                    <a:pt x="96965" y="155038"/>
                    <a:pt x="91925" y="150525"/>
                    <a:pt x="87486" y="146012"/>
                  </a:cubicBezTo>
                  <a:cubicBezTo>
                    <a:pt x="85079" y="134277"/>
                    <a:pt x="80340" y="125400"/>
                    <a:pt x="74322" y="117125"/>
                  </a:cubicBezTo>
                  <a:cubicBezTo>
                    <a:pt x="68455" y="108700"/>
                    <a:pt x="61007" y="100952"/>
                    <a:pt x="52733" y="91925"/>
                  </a:cubicBezTo>
                  <a:cubicBezTo>
                    <a:pt x="48520" y="87486"/>
                    <a:pt x="44383" y="82522"/>
                    <a:pt x="40170" y="76955"/>
                  </a:cubicBezTo>
                  <a:cubicBezTo>
                    <a:pt x="35957" y="71464"/>
                    <a:pt x="31670" y="65370"/>
                    <a:pt x="27457" y="58525"/>
                  </a:cubicBezTo>
                  <a:cubicBezTo>
                    <a:pt x="23094" y="51755"/>
                    <a:pt x="19258" y="43931"/>
                    <a:pt x="15647" y="35130"/>
                  </a:cubicBezTo>
                  <a:cubicBezTo>
                    <a:pt x="12036" y="26329"/>
                    <a:pt x="8425" y="16700"/>
                    <a:pt x="5642" y="5642"/>
                  </a:cubicBezTo>
                  <a:close/>
                </a:path>
              </a:pathLst>
            </a:custGeom>
            <a:solidFill>
              <a:srgbClr val="E18729"/>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D0BEFD56-3692-4F97-A1D7-DFD1F7925CB1}"/>
                </a:ext>
              </a:extLst>
            </p:cNvPr>
            <p:cNvSpPr/>
            <p:nvPr/>
          </p:nvSpPr>
          <p:spPr>
            <a:xfrm>
              <a:off x="2928200" y="6751947"/>
              <a:ext cx="15047" cy="15047"/>
            </a:xfrm>
            <a:custGeom>
              <a:avLst/>
              <a:gdLst>
                <a:gd name="connsiteX0" fmla="*/ 5642 w 15044"/>
                <a:gd name="connsiteY0" fmla="*/ 5642 h 15044"/>
                <a:gd name="connsiteX1" fmla="*/ 13691 w 15044"/>
                <a:gd name="connsiteY1" fmla="*/ 12186 h 15044"/>
                <a:gd name="connsiteX2" fmla="*/ 5642 w 15044"/>
                <a:gd name="connsiteY2" fmla="*/ 5642 h 15044"/>
              </a:gdLst>
              <a:ahLst/>
              <a:cxnLst>
                <a:cxn ang="0">
                  <a:pos x="connsiteX0" y="connsiteY0"/>
                </a:cxn>
                <a:cxn ang="0">
                  <a:pos x="connsiteX1" y="connsiteY1"/>
                </a:cxn>
                <a:cxn ang="0">
                  <a:pos x="connsiteX2" y="connsiteY2"/>
                </a:cxn>
              </a:cxnLst>
              <a:rect l="l" t="t" r="r" b="b"/>
              <a:pathLst>
                <a:path w="15044" h="15044">
                  <a:moveTo>
                    <a:pt x="5642" y="5642"/>
                  </a:moveTo>
                  <a:cubicBezTo>
                    <a:pt x="7372" y="7297"/>
                    <a:pt x="10907" y="10606"/>
                    <a:pt x="13691" y="12186"/>
                  </a:cubicBezTo>
                  <a:cubicBezTo>
                    <a:pt x="10907" y="10606"/>
                    <a:pt x="7372" y="7372"/>
                    <a:pt x="5642" y="5642"/>
                  </a:cubicBezTo>
                  <a:close/>
                </a:path>
              </a:pathLst>
            </a:custGeom>
            <a:solidFill>
              <a:srgbClr val="E18729"/>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F56202EF-2D0C-454E-AD8F-FED1E1ECD18D}"/>
                </a:ext>
              </a:extLst>
            </p:cNvPr>
            <p:cNvSpPr/>
            <p:nvPr/>
          </p:nvSpPr>
          <p:spPr>
            <a:xfrm>
              <a:off x="4185803" y="5511722"/>
              <a:ext cx="15047" cy="7523"/>
            </a:xfrm>
            <a:custGeom>
              <a:avLst/>
              <a:gdLst>
                <a:gd name="connsiteX0" fmla="*/ 5642 w 15044"/>
                <a:gd name="connsiteY0" fmla="*/ 8576 h 7522"/>
                <a:gd name="connsiteX1" fmla="*/ 9553 w 15044"/>
                <a:gd name="connsiteY1" fmla="*/ 5642 h 7522"/>
                <a:gd name="connsiteX2" fmla="*/ 5642 w 15044"/>
                <a:gd name="connsiteY2" fmla="*/ 8576 h 7522"/>
              </a:gdLst>
              <a:ahLst/>
              <a:cxnLst>
                <a:cxn ang="0">
                  <a:pos x="connsiteX0" y="connsiteY0"/>
                </a:cxn>
                <a:cxn ang="0">
                  <a:pos x="connsiteX1" y="connsiteY1"/>
                </a:cxn>
                <a:cxn ang="0">
                  <a:pos x="connsiteX2" y="connsiteY2"/>
                </a:cxn>
              </a:cxnLst>
              <a:rect l="l" t="t" r="r" b="b"/>
              <a:pathLst>
                <a:path w="15044" h="7522">
                  <a:moveTo>
                    <a:pt x="5642" y="8576"/>
                  </a:moveTo>
                  <a:cubicBezTo>
                    <a:pt x="7221" y="7372"/>
                    <a:pt x="8801" y="6168"/>
                    <a:pt x="9553" y="5642"/>
                  </a:cubicBezTo>
                  <a:cubicBezTo>
                    <a:pt x="8801" y="6168"/>
                    <a:pt x="7221" y="7372"/>
                    <a:pt x="5642" y="8576"/>
                  </a:cubicBezTo>
                  <a:close/>
                </a:path>
              </a:pathLst>
            </a:custGeom>
            <a:solidFill>
              <a:srgbClr val="E18729"/>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2AB86C4E-DD48-4DD6-B066-14976B48E8B4}"/>
                </a:ext>
              </a:extLst>
            </p:cNvPr>
            <p:cNvSpPr/>
            <p:nvPr/>
          </p:nvSpPr>
          <p:spPr>
            <a:xfrm>
              <a:off x="3305195" y="6795432"/>
              <a:ext cx="82757" cy="75234"/>
            </a:xfrm>
            <a:custGeom>
              <a:avLst/>
              <a:gdLst>
                <a:gd name="connsiteX0" fmla="*/ 5642 w 82747"/>
                <a:gd name="connsiteY0" fmla="*/ 5642 h 75224"/>
                <a:gd name="connsiteX1" fmla="*/ 26178 w 82747"/>
                <a:gd name="connsiteY1" fmla="*/ 8049 h 75224"/>
                <a:gd name="connsiteX2" fmla="*/ 47015 w 82747"/>
                <a:gd name="connsiteY2" fmla="*/ 24749 h 75224"/>
                <a:gd name="connsiteX3" fmla="*/ 57321 w 82747"/>
                <a:gd name="connsiteY3" fmla="*/ 32948 h 75224"/>
                <a:gd name="connsiteX4" fmla="*/ 68003 w 82747"/>
                <a:gd name="connsiteY4" fmla="*/ 40997 h 75224"/>
                <a:gd name="connsiteX5" fmla="*/ 78384 w 82747"/>
                <a:gd name="connsiteY5" fmla="*/ 66874 h 75224"/>
                <a:gd name="connsiteX6" fmla="*/ 66724 w 82747"/>
                <a:gd name="connsiteY6" fmla="*/ 69658 h 75224"/>
                <a:gd name="connsiteX7" fmla="*/ 50100 w 82747"/>
                <a:gd name="connsiteY7" fmla="*/ 60180 h 75224"/>
                <a:gd name="connsiteX8" fmla="*/ 37161 w 82747"/>
                <a:gd name="connsiteY8" fmla="*/ 51303 h 75224"/>
                <a:gd name="connsiteX9" fmla="*/ 20386 w 82747"/>
                <a:gd name="connsiteY9" fmla="*/ 34904 h 75224"/>
                <a:gd name="connsiteX10" fmla="*/ 5642 w 82747"/>
                <a:gd name="connsiteY10" fmla="*/ 564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747" h="75224">
                  <a:moveTo>
                    <a:pt x="5642" y="5642"/>
                  </a:moveTo>
                  <a:cubicBezTo>
                    <a:pt x="13465" y="6996"/>
                    <a:pt x="20235" y="7297"/>
                    <a:pt x="26178" y="8049"/>
                  </a:cubicBezTo>
                  <a:cubicBezTo>
                    <a:pt x="32948" y="14217"/>
                    <a:pt x="40170" y="19258"/>
                    <a:pt x="47015" y="24749"/>
                  </a:cubicBezTo>
                  <a:cubicBezTo>
                    <a:pt x="50476" y="27457"/>
                    <a:pt x="53861" y="30240"/>
                    <a:pt x="57321" y="32948"/>
                  </a:cubicBezTo>
                  <a:cubicBezTo>
                    <a:pt x="60857" y="35581"/>
                    <a:pt x="64468" y="38214"/>
                    <a:pt x="68003" y="40997"/>
                  </a:cubicBezTo>
                  <a:cubicBezTo>
                    <a:pt x="71840" y="50551"/>
                    <a:pt x="75149" y="58825"/>
                    <a:pt x="78384" y="66874"/>
                  </a:cubicBezTo>
                  <a:cubicBezTo>
                    <a:pt x="74397" y="68530"/>
                    <a:pt x="69959" y="68755"/>
                    <a:pt x="66724" y="69658"/>
                  </a:cubicBezTo>
                  <a:cubicBezTo>
                    <a:pt x="60556" y="66348"/>
                    <a:pt x="54989" y="63189"/>
                    <a:pt x="50100" y="60180"/>
                  </a:cubicBezTo>
                  <a:cubicBezTo>
                    <a:pt x="45135" y="57171"/>
                    <a:pt x="40772" y="54312"/>
                    <a:pt x="37161" y="51303"/>
                  </a:cubicBezTo>
                  <a:cubicBezTo>
                    <a:pt x="29789" y="45360"/>
                    <a:pt x="24523" y="39944"/>
                    <a:pt x="20386" y="34904"/>
                  </a:cubicBezTo>
                  <a:cubicBezTo>
                    <a:pt x="12563" y="24523"/>
                    <a:pt x="9779" y="15270"/>
                    <a:pt x="5642" y="5642"/>
                  </a:cubicBezTo>
                  <a:close/>
                </a:path>
              </a:pathLst>
            </a:custGeom>
            <a:solidFill>
              <a:srgbClr val="E18729"/>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FF482FE-CC95-49C8-BAAC-1771CFB8FCED}"/>
                </a:ext>
              </a:extLst>
            </p:cNvPr>
            <p:cNvSpPr/>
            <p:nvPr/>
          </p:nvSpPr>
          <p:spPr>
            <a:xfrm>
              <a:off x="3636297" y="5599068"/>
              <a:ext cx="97803" cy="37616"/>
            </a:xfrm>
            <a:custGeom>
              <a:avLst/>
              <a:gdLst>
                <a:gd name="connsiteX0" fmla="*/ 94332 w 97792"/>
                <a:gd name="connsiteY0" fmla="*/ 28284 h 37612"/>
                <a:gd name="connsiteX1" fmla="*/ 80791 w 97792"/>
                <a:gd name="connsiteY1" fmla="*/ 33475 h 37612"/>
                <a:gd name="connsiteX2" fmla="*/ 70034 w 97792"/>
                <a:gd name="connsiteY2" fmla="*/ 35807 h 37612"/>
                <a:gd name="connsiteX3" fmla="*/ 48595 w 97792"/>
                <a:gd name="connsiteY3" fmla="*/ 32798 h 37612"/>
                <a:gd name="connsiteX4" fmla="*/ 5642 w 97792"/>
                <a:gd name="connsiteY4" fmla="*/ 28059 h 37612"/>
                <a:gd name="connsiteX5" fmla="*/ 25576 w 97792"/>
                <a:gd name="connsiteY5" fmla="*/ 5642 h 37612"/>
                <a:gd name="connsiteX6" fmla="*/ 41148 w 97792"/>
                <a:gd name="connsiteY6" fmla="*/ 6093 h 37612"/>
                <a:gd name="connsiteX7" fmla="*/ 52958 w 97792"/>
                <a:gd name="connsiteY7" fmla="*/ 15271 h 37612"/>
                <a:gd name="connsiteX8" fmla="*/ 68304 w 97792"/>
                <a:gd name="connsiteY8" fmla="*/ 16098 h 37612"/>
                <a:gd name="connsiteX9" fmla="*/ 94332 w 97792"/>
                <a:gd name="connsiteY9" fmla="*/ 28284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792" h="37612">
                  <a:moveTo>
                    <a:pt x="94332" y="28284"/>
                  </a:moveTo>
                  <a:cubicBezTo>
                    <a:pt x="87712" y="27081"/>
                    <a:pt x="85756" y="30917"/>
                    <a:pt x="80791" y="33475"/>
                  </a:cubicBezTo>
                  <a:cubicBezTo>
                    <a:pt x="78309" y="34829"/>
                    <a:pt x="75074" y="35732"/>
                    <a:pt x="70034" y="35807"/>
                  </a:cubicBezTo>
                  <a:cubicBezTo>
                    <a:pt x="64994" y="36033"/>
                    <a:pt x="58299" y="35280"/>
                    <a:pt x="48595" y="32798"/>
                  </a:cubicBezTo>
                  <a:cubicBezTo>
                    <a:pt x="35280" y="30692"/>
                    <a:pt x="20687" y="29338"/>
                    <a:pt x="5642" y="28059"/>
                  </a:cubicBezTo>
                  <a:cubicBezTo>
                    <a:pt x="13315" y="19709"/>
                    <a:pt x="19258" y="13164"/>
                    <a:pt x="25576" y="5642"/>
                  </a:cubicBezTo>
                  <a:cubicBezTo>
                    <a:pt x="30240" y="5717"/>
                    <a:pt x="34904" y="5642"/>
                    <a:pt x="41148" y="6093"/>
                  </a:cubicBezTo>
                  <a:cubicBezTo>
                    <a:pt x="45135" y="9177"/>
                    <a:pt x="48971" y="12186"/>
                    <a:pt x="52958" y="15271"/>
                  </a:cubicBezTo>
                  <a:cubicBezTo>
                    <a:pt x="57547" y="15496"/>
                    <a:pt x="62136" y="15797"/>
                    <a:pt x="68304" y="16098"/>
                  </a:cubicBezTo>
                  <a:cubicBezTo>
                    <a:pt x="76654" y="19634"/>
                    <a:pt x="86433" y="23696"/>
                    <a:pt x="94332" y="28284"/>
                  </a:cubicBezTo>
                  <a:close/>
                </a:path>
              </a:pathLst>
            </a:custGeom>
            <a:solidFill>
              <a:srgbClr val="E29A4D"/>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35993E6A-45EB-4F33-8707-7F3D9436B3F8}"/>
                </a:ext>
              </a:extLst>
            </p:cNvPr>
            <p:cNvSpPr/>
            <p:nvPr/>
          </p:nvSpPr>
          <p:spPr>
            <a:xfrm>
              <a:off x="10963933" y="5891050"/>
              <a:ext cx="105327" cy="120374"/>
            </a:xfrm>
            <a:custGeom>
              <a:avLst/>
              <a:gdLst>
                <a:gd name="connsiteX0" fmla="*/ 44187 w 105314"/>
                <a:gd name="connsiteY0" fmla="*/ 15271 h 120359"/>
                <a:gd name="connsiteX1" fmla="*/ 36514 w 105314"/>
                <a:gd name="connsiteY1" fmla="*/ 10155 h 120359"/>
                <a:gd name="connsiteX2" fmla="*/ 28541 w 105314"/>
                <a:gd name="connsiteY2" fmla="*/ 5642 h 120359"/>
                <a:gd name="connsiteX3" fmla="*/ 11089 w 105314"/>
                <a:gd name="connsiteY3" fmla="*/ 54011 h 120359"/>
                <a:gd name="connsiteX4" fmla="*/ 7177 w 105314"/>
                <a:gd name="connsiteY4" fmla="*/ 68078 h 120359"/>
                <a:gd name="connsiteX5" fmla="*/ 13872 w 105314"/>
                <a:gd name="connsiteY5" fmla="*/ 75074 h 120359"/>
                <a:gd name="connsiteX6" fmla="*/ 18987 w 105314"/>
                <a:gd name="connsiteY6" fmla="*/ 78610 h 120359"/>
                <a:gd name="connsiteX7" fmla="*/ 24930 w 105314"/>
                <a:gd name="connsiteY7" fmla="*/ 82597 h 120359"/>
                <a:gd name="connsiteX8" fmla="*/ 56073 w 105314"/>
                <a:gd name="connsiteY8" fmla="*/ 99974 h 120359"/>
                <a:gd name="connsiteX9" fmla="*/ 74277 w 105314"/>
                <a:gd name="connsiteY9" fmla="*/ 110204 h 120359"/>
                <a:gd name="connsiteX10" fmla="*/ 92783 w 105314"/>
                <a:gd name="connsiteY10" fmla="*/ 122015 h 120359"/>
                <a:gd name="connsiteX11" fmla="*/ 97747 w 105314"/>
                <a:gd name="connsiteY11" fmla="*/ 74172 h 120359"/>
                <a:gd name="connsiteX12" fmla="*/ 91203 w 105314"/>
                <a:gd name="connsiteY12" fmla="*/ 60029 h 120359"/>
                <a:gd name="connsiteX13" fmla="*/ 80296 w 105314"/>
                <a:gd name="connsiteY13" fmla="*/ 45737 h 120359"/>
                <a:gd name="connsiteX14" fmla="*/ 64949 w 105314"/>
                <a:gd name="connsiteY14" fmla="*/ 30391 h 120359"/>
                <a:gd name="connsiteX15" fmla="*/ 44187 w 105314"/>
                <a:gd name="connsiteY15" fmla="*/ 15271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14" h="120359">
                  <a:moveTo>
                    <a:pt x="44187" y="15271"/>
                  </a:moveTo>
                  <a:lnTo>
                    <a:pt x="36514" y="10155"/>
                  </a:lnTo>
                  <a:cubicBezTo>
                    <a:pt x="33882" y="8651"/>
                    <a:pt x="31249" y="7146"/>
                    <a:pt x="28541" y="5642"/>
                  </a:cubicBezTo>
                  <a:cubicBezTo>
                    <a:pt x="25381" y="21213"/>
                    <a:pt x="19514" y="37236"/>
                    <a:pt x="11089" y="54011"/>
                  </a:cubicBezTo>
                  <a:cubicBezTo>
                    <a:pt x="5221" y="58751"/>
                    <a:pt x="4394" y="63414"/>
                    <a:pt x="7177" y="68078"/>
                  </a:cubicBezTo>
                  <a:cubicBezTo>
                    <a:pt x="8531" y="70410"/>
                    <a:pt x="10863" y="72742"/>
                    <a:pt x="13872" y="75074"/>
                  </a:cubicBezTo>
                  <a:cubicBezTo>
                    <a:pt x="15377" y="76278"/>
                    <a:pt x="17107" y="77331"/>
                    <a:pt x="18987" y="78610"/>
                  </a:cubicBezTo>
                  <a:cubicBezTo>
                    <a:pt x="20792" y="79964"/>
                    <a:pt x="22824" y="81243"/>
                    <a:pt x="24930" y="82597"/>
                  </a:cubicBezTo>
                  <a:cubicBezTo>
                    <a:pt x="33355" y="88163"/>
                    <a:pt x="44564" y="92903"/>
                    <a:pt x="56073" y="99974"/>
                  </a:cubicBezTo>
                  <a:cubicBezTo>
                    <a:pt x="61866" y="103359"/>
                    <a:pt x="68184" y="106368"/>
                    <a:pt x="74277" y="110204"/>
                  </a:cubicBezTo>
                  <a:cubicBezTo>
                    <a:pt x="80296" y="114041"/>
                    <a:pt x="86464" y="118028"/>
                    <a:pt x="92783" y="122015"/>
                  </a:cubicBezTo>
                  <a:cubicBezTo>
                    <a:pt x="101058" y="107647"/>
                    <a:pt x="104067" y="92301"/>
                    <a:pt x="97747" y="74172"/>
                  </a:cubicBezTo>
                  <a:cubicBezTo>
                    <a:pt x="96168" y="69658"/>
                    <a:pt x="94061" y="64919"/>
                    <a:pt x="91203" y="60029"/>
                  </a:cubicBezTo>
                  <a:cubicBezTo>
                    <a:pt x="88269" y="55441"/>
                    <a:pt x="84658" y="50701"/>
                    <a:pt x="80296" y="45737"/>
                  </a:cubicBezTo>
                  <a:cubicBezTo>
                    <a:pt x="75933" y="40847"/>
                    <a:pt x="70892" y="35506"/>
                    <a:pt x="64949" y="30391"/>
                  </a:cubicBezTo>
                  <a:cubicBezTo>
                    <a:pt x="58857" y="25501"/>
                    <a:pt x="51936" y="20461"/>
                    <a:pt x="44187" y="15271"/>
                  </a:cubicBezTo>
                  <a:close/>
                </a:path>
              </a:pathLst>
            </a:custGeom>
            <a:solidFill>
              <a:srgbClr val="C56AA7"/>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4E6BB372-542B-4A20-81F1-DAD6552F688A}"/>
                </a:ext>
              </a:extLst>
            </p:cNvPr>
            <p:cNvSpPr/>
            <p:nvPr/>
          </p:nvSpPr>
          <p:spPr>
            <a:xfrm>
              <a:off x="10630454" y="5554380"/>
              <a:ext cx="45140" cy="37616"/>
            </a:xfrm>
            <a:custGeom>
              <a:avLst/>
              <a:gdLst>
                <a:gd name="connsiteX0" fmla="*/ 40471 w 45134"/>
                <a:gd name="connsiteY0" fmla="*/ 5642 h 37612"/>
                <a:gd name="connsiteX1" fmla="*/ 5642 w 45134"/>
                <a:gd name="connsiteY1" fmla="*/ 33024 h 37612"/>
                <a:gd name="connsiteX2" fmla="*/ 10832 w 45134"/>
                <a:gd name="connsiteY2" fmla="*/ 35882 h 37612"/>
                <a:gd name="connsiteX3" fmla="*/ 40471 w 45134"/>
                <a:gd name="connsiteY3" fmla="*/ 5642 h 37612"/>
              </a:gdLst>
              <a:ahLst/>
              <a:cxnLst>
                <a:cxn ang="0">
                  <a:pos x="connsiteX0" y="connsiteY0"/>
                </a:cxn>
                <a:cxn ang="0">
                  <a:pos x="connsiteX1" y="connsiteY1"/>
                </a:cxn>
                <a:cxn ang="0">
                  <a:pos x="connsiteX2" y="connsiteY2"/>
                </a:cxn>
                <a:cxn ang="0">
                  <a:pos x="connsiteX3" y="connsiteY3"/>
                </a:cxn>
              </a:cxnLst>
              <a:rect l="l" t="t" r="r" b="b"/>
              <a:pathLst>
                <a:path w="45134" h="37612">
                  <a:moveTo>
                    <a:pt x="40471" y="5642"/>
                  </a:moveTo>
                  <a:cubicBezTo>
                    <a:pt x="28360" y="14819"/>
                    <a:pt x="16624" y="23921"/>
                    <a:pt x="5642" y="33024"/>
                  </a:cubicBezTo>
                  <a:cubicBezTo>
                    <a:pt x="7447" y="33851"/>
                    <a:pt x="9102" y="34679"/>
                    <a:pt x="10832" y="35882"/>
                  </a:cubicBezTo>
                  <a:cubicBezTo>
                    <a:pt x="20461" y="25652"/>
                    <a:pt x="30541" y="15496"/>
                    <a:pt x="40471" y="5642"/>
                  </a:cubicBezTo>
                  <a:close/>
                </a:path>
              </a:pathLst>
            </a:custGeom>
            <a:solidFill>
              <a:srgbClr val="C0619D"/>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EAE39C3F-8A1D-40FD-A5BF-14DA71A331C7}"/>
                </a:ext>
              </a:extLst>
            </p:cNvPr>
            <p:cNvSpPr/>
            <p:nvPr/>
          </p:nvSpPr>
          <p:spPr>
            <a:xfrm>
              <a:off x="10714188" y="5659256"/>
              <a:ext cx="210653" cy="135421"/>
            </a:xfrm>
            <a:custGeom>
              <a:avLst/>
              <a:gdLst>
                <a:gd name="connsiteX0" fmla="*/ 88088 w 210629"/>
                <a:gd name="connsiteY0" fmla="*/ 130891 h 135404"/>
                <a:gd name="connsiteX1" fmla="*/ 106668 w 210629"/>
                <a:gd name="connsiteY1" fmla="*/ 131869 h 135404"/>
                <a:gd name="connsiteX2" fmla="*/ 123594 w 210629"/>
                <a:gd name="connsiteY2" fmla="*/ 132019 h 135404"/>
                <a:gd name="connsiteX3" fmla="*/ 154060 w 210629"/>
                <a:gd name="connsiteY3" fmla="*/ 129161 h 135404"/>
                <a:gd name="connsiteX4" fmla="*/ 182420 w 210629"/>
                <a:gd name="connsiteY4" fmla="*/ 125174 h 135404"/>
                <a:gd name="connsiteX5" fmla="*/ 196562 w 210629"/>
                <a:gd name="connsiteY5" fmla="*/ 123820 h 135404"/>
                <a:gd name="connsiteX6" fmla="*/ 210931 w 210629"/>
                <a:gd name="connsiteY6" fmla="*/ 123369 h 135404"/>
                <a:gd name="connsiteX7" fmla="*/ 196713 w 210629"/>
                <a:gd name="connsiteY7" fmla="*/ 110054 h 135404"/>
                <a:gd name="connsiteX8" fmla="*/ 183774 w 210629"/>
                <a:gd name="connsiteY8" fmla="*/ 96212 h 135404"/>
                <a:gd name="connsiteX9" fmla="*/ 162862 w 210629"/>
                <a:gd name="connsiteY9" fmla="*/ 65897 h 135404"/>
                <a:gd name="connsiteX10" fmla="*/ 95235 w 210629"/>
                <a:gd name="connsiteY10" fmla="*/ 5642 h 135404"/>
                <a:gd name="connsiteX11" fmla="*/ 24523 w 210629"/>
                <a:gd name="connsiteY11" fmla="*/ 24824 h 135404"/>
                <a:gd name="connsiteX12" fmla="*/ 38892 w 210629"/>
                <a:gd name="connsiteY12" fmla="*/ 28661 h 135404"/>
                <a:gd name="connsiteX13" fmla="*/ 55516 w 210629"/>
                <a:gd name="connsiteY13" fmla="*/ 22417 h 135404"/>
                <a:gd name="connsiteX14" fmla="*/ 48444 w 210629"/>
                <a:gd name="connsiteY14" fmla="*/ 25501 h 135404"/>
                <a:gd name="connsiteX15" fmla="*/ 40471 w 210629"/>
                <a:gd name="connsiteY15" fmla="*/ 29488 h 135404"/>
                <a:gd name="connsiteX16" fmla="*/ 24072 w 210629"/>
                <a:gd name="connsiteY16" fmla="*/ 37763 h 135404"/>
                <a:gd name="connsiteX17" fmla="*/ 5642 w 210629"/>
                <a:gd name="connsiteY17" fmla="*/ 47241 h 135404"/>
                <a:gd name="connsiteX18" fmla="*/ 57547 w 210629"/>
                <a:gd name="connsiteY18" fmla="*/ 63339 h 135404"/>
                <a:gd name="connsiteX19" fmla="*/ 96588 w 210629"/>
                <a:gd name="connsiteY19" fmla="*/ 64994 h 135404"/>
                <a:gd name="connsiteX20" fmla="*/ 134050 w 210629"/>
                <a:gd name="connsiteY20" fmla="*/ 63715 h 135404"/>
                <a:gd name="connsiteX21" fmla="*/ 111935 w 210629"/>
                <a:gd name="connsiteY21" fmla="*/ 71990 h 135404"/>
                <a:gd name="connsiteX22" fmla="*/ 100048 w 210629"/>
                <a:gd name="connsiteY22" fmla="*/ 76579 h 135404"/>
                <a:gd name="connsiteX23" fmla="*/ 87937 w 210629"/>
                <a:gd name="connsiteY23" fmla="*/ 81995 h 135404"/>
                <a:gd name="connsiteX24" fmla="*/ 63866 w 210629"/>
                <a:gd name="connsiteY24" fmla="*/ 92978 h 135404"/>
                <a:gd name="connsiteX25" fmla="*/ 57998 w 210629"/>
                <a:gd name="connsiteY25" fmla="*/ 95686 h 135404"/>
                <a:gd name="connsiteX26" fmla="*/ 52281 w 210629"/>
                <a:gd name="connsiteY26" fmla="*/ 98695 h 135404"/>
                <a:gd name="connsiteX27" fmla="*/ 41374 w 210629"/>
                <a:gd name="connsiteY27" fmla="*/ 104562 h 135404"/>
                <a:gd name="connsiteX28" fmla="*/ 69432 w 210629"/>
                <a:gd name="connsiteY28" fmla="*/ 121789 h 135404"/>
                <a:gd name="connsiteX29" fmla="*/ 102833 w 210629"/>
                <a:gd name="connsiteY29" fmla="*/ 123745 h 135404"/>
                <a:gd name="connsiteX30" fmla="*/ 88088 w 210629"/>
                <a:gd name="connsiteY30" fmla="*/ 130891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10629" h="135404">
                  <a:moveTo>
                    <a:pt x="88088" y="130891"/>
                  </a:moveTo>
                  <a:cubicBezTo>
                    <a:pt x="94632" y="131568"/>
                    <a:pt x="100726" y="131568"/>
                    <a:pt x="106668" y="131869"/>
                  </a:cubicBezTo>
                  <a:cubicBezTo>
                    <a:pt x="112536" y="132170"/>
                    <a:pt x="118178" y="132245"/>
                    <a:pt x="123594" y="132019"/>
                  </a:cubicBezTo>
                  <a:cubicBezTo>
                    <a:pt x="134427" y="131794"/>
                    <a:pt x="144431" y="129988"/>
                    <a:pt x="154060" y="129161"/>
                  </a:cubicBezTo>
                  <a:cubicBezTo>
                    <a:pt x="163764" y="128033"/>
                    <a:pt x="173092" y="126528"/>
                    <a:pt x="182420" y="125174"/>
                  </a:cubicBezTo>
                  <a:cubicBezTo>
                    <a:pt x="187084" y="124347"/>
                    <a:pt x="191823" y="124046"/>
                    <a:pt x="196562" y="123820"/>
                  </a:cubicBezTo>
                  <a:cubicBezTo>
                    <a:pt x="201302" y="123519"/>
                    <a:pt x="206116" y="123369"/>
                    <a:pt x="210931" y="123369"/>
                  </a:cubicBezTo>
                  <a:cubicBezTo>
                    <a:pt x="206041" y="119081"/>
                    <a:pt x="201302" y="114642"/>
                    <a:pt x="196713" y="110054"/>
                  </a:cubicBezTo>
                  <a:cubicBezTo>
                    <a:pt x="192199" y="105465"/>
                    <a:pt x="187836" y="100726"/>
                    <a:pt x="183774" y="96212"/>
                  </a:cubicBezTo>
                  <a:cubicBezTo>
                    <a:pt x="175650" y="86960"/>
                    <a:pt x="168504" y="76880"/>
                    <a:pt x="162862" y="65897"/>
                  </a:cubicBezTo>
                  <a:cubicBezTo>
                    <a:pt x="148042" y="42502"/>
                    <a:pt x="124647" y="23395"/>
                    <a:pt x="95235" y="5642"/>
                  </a:cubicBezTo>
                  <a:cubicBezTo>
                    <a:pt x="75977" y="13315"/>
                    <a:pt x="49197" y="21890"/>
                    <a:pt x="24523" y="24824"/>
                  </a:cubicBezTo>
                  <a:cubicBezTo>
                    <a:pt x="31594" y="27607"/>
                    <a:pt x="35055" y="28962"/>
                    <a:pt x="38892" y="28661"/>
                  </a:cubicBezTo>
                  <a:cubicBezTo>
                    <a:pt x="42727" y="28435"/>
                    <a:pt x="46940" y="25952"/>
                    <a:pt x="55516" y="22417"/>
                  </a:cubicBezTo>
                  <a:cubicBezTo>
                    <a:pt x="53409" y="23320"/>
                    <a:pt x="51003" y="24373"/>
                    <a:pt x="48444" y="25501"/>
                  </a:cubicBezTo>
                  <a:cubicBezTo>
                    <a:pt x="45887" y="26780"/>
                    <a:pt x="43179" y="28059"/>
                    <a:pt x="40471" y="29488"/>
                  </a:cubicBezTo>
                  <a:cubicBezTo>
                    <a:pt x="34980" y="32271"/>
                    <a:pt x="29263" y="35130"/>
                    <a:pt x="24072" y="37763"/>
                  </a:cubicBezTo>
                  <a:cubicBezTo>
                    <a:pt x="13841" y="43029"/>
                    <a:pt x="5642" y="47241"/>
                    <a:pt x="5642" y="47241"/>
                  </a:cubicBezTo>
                  <a:cubicBezTo>
                    <a:pt x="11585" y="57020"/>
                    <a:pt x="32798" y="61534"/>
                    <a:pt x="57547" y="63339"/>
                  </a:cubicBezTo>
                  <a:cubicBezTo>
                    <a:pt x="70034" y="64693"/>
                    <a:pt x="83424" y="65220"/>
                    <a:pt x="96588" y="64994"/>
                  </a:cubicBezTo>
                  <a:cubicBezTo>
                    <a:pt x="109753" y="65069"/>
                    <a:pt x="122691" y="64994"/>
                    <a:pt x="134050" y="63715"/>
                  </a:cubicBezTo>
                  <a:cubicBezTo>
                    <a:pt x="127281" y="66273"/>
                    <a:pt x="119758" y="69056"/>
                    <a:pt x="111935" y="71990"/>
                  </a:cubicBezTo>
                  <a:cubicBezTo>
                    <a:pt x="108023" y="73495"/>
                    <a:pt x="104036" y="74924"/>
                    <a:pt x="100048" y="76579"/>
                  </a:cubicBezTo>
                  <a:cubicBezTo>
                    <a:pt x="96062" y="78384"/>
                    <a:pt x="92000" y="80190"/>
                    <a:pt x="87937" y="81995"/>
                  </a:cubicBezTo>
                  <a:cubicBezTo>
                    <a:pt x="79964" y="85681"/>
                    <a:pt x="71839" y="89367"/>
                    <a:pt x="63866" y="92978"/>
                  </a:cubicBezTo>
                  <a:cubicBezTo>
                    <a:pt x="61910" y="93880"/>
                    <a:pt x="59954" y="94783"/>
                    <a:pt x="57998" y="95686"/>
                  </a:cubicBezTo>
                  <a:cubicBezTo>
                    <a:pt x="56117" y="96739"/>
                    <a:pt x="54161" y="97717"/>
                    <a:pt x="52281" y="98695"/>
                  </a:cubicBezTo>
                  <a:cubicBezTo>
                    <a:pt x="48595" y="100726"/>
                    <a:pt x="44909" y="102682"/>
                    <a:pt x="41374" y="104562"/>
                  </a:cubicBezTo>
                  <a:cubicBezTo>
                    <a:pt x="50551" y="110430"/>
                    <a:pt x="59879" y="115620"/>
                    <a:pt x="69432" y="121789"/>
                  </a:cubicBezTo>
                  <a:cubicBezTo>
                    <a:pt x="81017" y="123143"/>
                    <a:pt x="92827" y="123970"/>
                    <a:pt x="102833" y="123745"/>
                  </a:cubicBezTo>
                  <a:lnTo>
                    <a:pt x="88088" y="130891"/>
                  </a:lnTo>
                  <a:close/>
                </a:path>
              </a:pathLst>
            </a:custGeom>
            <a:solidFill>
              <a:srgbClr val="C56AA7"/>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8A9FB87C-FBB1-405D-A4B3-0F804F669015}"/>
                </a:ext>
              </a:extLst>
            </p:cNvPr>
            <p:cNvSpPr/>
            <p:nvPr/>
          </p:nvSpPr>
          <p:spPr>
            <a:xfrm>
              <a:off x="10953656" y="6223957"/>
              <a:ext cx="60187" cy="67710"/>
            </a:xfrm>
            <a:custGeom>
              <a:avLst/>
              <a:gdLst>
                <a:gd name="connsiteX0" fmla="*/ 55817 w 60179"/>
                <a:gd name="connsiteY0" fmla="*/ 13841 h 67702"/>
                <a:gd name="connsiteX1" fmla="*/ 59352 w 60179"/>
                <a:gd name="connsiteY1" fmla="*/ 5642 h 67702"/>
                <a:gd name="connsiteX2" fmla="*/ 45135 w 60179"/>
                <a:gd name="connsiteY2" fmla="*/ 11208 h 67702"/>
                <a:gd name="connsiteX3" fmla="*/ 38666 w 60179"/>
                <a:gd name="connsiteY3" fmla="*/ 13616 h 67702"/>
                <a:gd name="connsiteX4" fmla="*/ 35656 w 60179"/>
                <a:gd name="connsiteY4" fmla="*/ 14744 h 67702"/>
                <a:gd name="connsiteX5" fmla="*/ 32347 w 60179"/>
                <a:gd name="connsiteY5" fmla="*/ 16098 h 67702"/>
                <a:gd name="connsiteX6" fmla="*/ 27382 w 60179"/>
                <a:gd name="connsiteY6" fmla="*/ 29864 h 67702"/>
                <a:gd name="connsiteX7" fmla="*/ 21665 w 60179"/>
                <a:gd name="connsiteY7" fmla="*/ 42728 h 67702"/>
                <a:gd name="connsiteX8" fmla="*/ 27909 w 60179"/>
                <a:gd name="connsiteY8" fmla="*/ 39794 h 67702"/>
                <a:gd name="connsiteX9" fmla="*/ 34378 w 60179"/>
                <a:gd name="connsiteY9" fmla="*/ 37387 h 67702"/>
                <a:gd name="connsiteX10" fmla="*/ 26780 w 60179"/>
                <a:gd name="connsiteY10" fmla="*/ 45737 h 67702"/>
                <a:gd name="connsiteX11" fmla="*/ 14745 w 60179"/>
                <a:gd name="connsiteY11" fmla="*/ 54764 h 67702"/>
                <a:gd name="connsiteX12" fmla="*/ 14218 w 60179"/>
                <a:gd name="connsiteY12" fmla="*/ 55591 h 67702"/>
                <a:gd name="connsiteX13" fmla="*/ 5642 w 60179"/>
                <a:gd name="connsiteY13" fmla="*/ 67702 h 67702"/>
                <a:gd name="connsiteX14" fmla="*/ 16098 w 60179"/>
                <a:gd name="connsiteY14" fmla="*/ 57096 h 67702"/>
                <a:gd name="connsiteX15" fmla="*/ 16174 w 60179"/>
                <a:gd name="connsiteY15" fmla="*/ 57923 h 67702"/>
                <a:gd name="connsiteX16" fmla="*/ 15723 w 60179"/>
                <a:gd name="connsiteY16" fmla="*/ 58675 h 67702"/>
                <a:gd name="connsiteX17" fmla="*/ 14669 w 60179"/>
                <a:gd name="connsiteY17" fmla="*/ 60255 h 67702"/>
                <a:gd name="connsiteX18" fmla="*/ 13164 w 60179"/>
                <a:gd name="connsiteY18" fmla="*/ 62813 h 67702"/>
                <a:gd name="connsiteX19" fmla="*/ 22944 w 60179"/>
                <a:gd name="connsiteY19" fmla="*/ 57472 h 67702"/>
                <a:gd name="connsiteX20" fmla="*/ 33174 w 60179"/>
                <a:gd name="connsiteY20" fmla="*/ 48445 h 67702"/>
                <a:gd name="connsiteX21" fmla="*/ 41901 w 60179"/>
                <a:gd name="connsiteY21" fmla="*/ 38515 h 67702"/>
                <a:gd name="connsiteX22" fmla="*/ 49799 w 60179"/>
                <a:gd name="connsiteY22" fmla="*/ 27382 h 67702"/>
                <a:gd name="connsiteX23" fmla="*/ 55817 w 60179"/>
                <a:gd name="connsiteY23" fmla="*/ 13841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179" h="67702">
                  <a:moveTo>
                    <a:pt x="55817" y="13841"/>
                  </a:moveTo>
                  <a:cubicBezTo>
                    <a:pt x="57021" y="10983"/>
                    <a:pt x="58224" y="8275"/>
                    <a:pt x="59352" y="5642"/>
                  </a:cubicBezTo>
                  <a:cubicBezTo>
                    <a:pt x="54914" y="7372"/>
                    <a:pt x="50100" y="9253"/>
                    <a:pt x="45135" y="11208"/>
                  </a:cubicBezTo>
                  <a:cubicBezTo>
                    <a:pt x="43028" y="11961"/>
                    <a:pt x="40847" y="12788"/>
                    <a:pt x="38666" y="13616"/>
                  </a:cubicBezTo>
                  <a:lnTo>
                    <a:pt x="35656" y="14744"/>
                  </a:lnTo>
                  <a:lnTo>
                    <a:pt x="32347" y="16098"/>
                  </a:lnTo>
                  <a:cubicBezTo>
                    <a:pt x="31294" y="20536"/>
                    <a:pt x="29187" y="25426"/>
                    <a:pt x="27382" y="29864"/>
                  </a:cubicBezTo>
                  <a:cubicBezTo>
                    <a:pt x="25501" y="34378"/>
                    <a:pt x="23621" y="38665"/>
                    <a:pt x="21665" y="42728"/>
                  </a:cubicBezTo>
                  <a:cubicBezTo>
                    <a:pt x="23997" y="41524"/>
                    <a:pt x="25803" y="40697"/>
                    <a:pt x="27909" y="39794"/>
                  </a:cubicBezTo>
                  <a:cubicBezTo>
                    <a:pt x="30015" y="38966"/>
                    <a:pt x="32196" y="38139"/>
                    <a:pt x="34378" y="37387"/>
                  </a:cubicBezTo>
                  <a:cubicBezTo>
                    <a:pt x="31971" y="40020"/>
                    <a:pt x="29413" y="42803"/>
                    <a:pt x="26780" y="45737"/>
                  </a:cubicBezTo>
                  <a:cubicBezTo>
                    <a:pt x="22869" y="49122"/>
                    <a:pt x="18806" y="52356"/>
                    <a:pt x="14745" y="54764"/>
                  </a:cubicBezTo>
                  <a:lnTo>
                    <a:pt x="14218" y="55591"/>
                  </a:lnTo>
                  <a:cubicBezTo>
                    <a:pt x="11359" y="59954"/>
                    <a:pt x="8802" y="64091"/>
                    <a:pt x="5642" y="67702"/>
                  </a:cubicBezTo>
                  <a:cubicBezTo>
                    <a:pt x="9478" y="64242"/>
                    <a:pt x="12638" y="60706"/>
                    <a:pt x="16098" y="57096"/>
                  </a:cubicBezTo>
                  <a:cubicBezTo>
                    <a:pt x="16174" y="57321"/>
                    <a:pt x="16174" y="57622"/>
                    <a:pt x="16174" y="57923"/>
                  </a:cubicBezTo>
                  <a:cubicBezTo>
                    <a:pt x="16098" y="58224"/>
                    <a:pt x="15872" y="58450"/>
                    <a:pt x="15723" y="58675"/>
                  </a:cubicBezTo>
                  <a:cubicBezTo>
                    <a:pt x="15346" y="59202"/>
                    <a:pt x="15045" y="59728"/>
                    <a:pt x="14669" y="60255"/>
                  </a:cubicBezTo>
                  <a:cubicBezTo>
                    <a:pt x="14067" y="61158"/>
                    <a:pt x="13315" y="62286"/>
                    <a:pt x="13164" y="62813"/>
                  </a:cubicBezTo>
                  <a:cubicBezTo>
                    <a:pt x="12938" y="63715"/>
                    <a:pt x="14745" y="63038"/>
                    <a:pt x="22944" y="57472"/>
                  </a:cubicBezTo>
                  <a:cubicBezTo>
                    <a:pt x="26630" y="54613"/>
                    <a:pt x="29939" y="51679"/>
                    <a:pt x="33174" y="48445"/>
                  </a:cubicBezTo>
                  <a:cubicBezTo>
                    <a:pt x="36259" y="45361"/>
                    <a:pt x="39117" y="42126"/>
                    <a:pt x="41901" y="38515"/>
                  </a:cubicBezTo>
                  <a:cubicBezTo>
                    <a:pt x="44684" y="34979"/>
                    <a:pt x="47166" y="31444"/>
                    <a:pt x="49799" y="27382"/>
                  </a:cubicBezTo>
                  <a:cubicBezTo>
                    <a:pt x="51981" y="23244"/>
                    <a:pt x="53786" y="18656"/>
                    <a:pt x="55817" y="13841"/>
                  </a:cubicBezTo>
                  <a:close/>
                </a:path>
              </a:pathLst>
            </a:custGeom>
            <a:solidFill>
              <a:srgbClr val="C56AA7"/>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7E3CA3F8-5FC8-4B23-9155-2E14701138C5}"/>
                </a:ext>
              </a:extLst>
            </p:cNvPr>
            <p:cNvSpPr/>
            <p:nvPr/>
          </p:nvSpPr>
          <p:spPr>
            <a:xfrm>
              <a:off x="10966296" y="5864567"/>
              <a:ext cx="248271" cy="473971"/>
            </a:xfrm>
            <a:custGeom>
              <a:avLst/>
              <a:gdLst>
                <a:gd name="connsiteX0" fmla="*/ 23319 w 248241"/>
                <a:gd name="connsiteY0" fmla="*/ 467071 h 473916"/>
                <a:gd name="connsiteX1" fmla="*/ 84778 w 248241"/>
                <a:gd name="connsiteY1" fmla="*/ 469252 h 473916"/>
                <a:gd name="connsiteX2" fmla="*/ 83048 w 248241"/>
                <a:gd name="connsiteY2" fmla="*/ 462858 h 473916"/>
                <a:gd name="connsiteX3" fmla="*/ 88689 w 248241"/>
                <a:gd name="connsiteY3" fmla="*/ 455035 h 473916"/>
                <a:gd name="connsiteX4" fmla="*/ 91924 w 248241"/>
                <a:gd name="connsiteY4" fmla="*/ 450747 h 473916"/>
                <a:gd name="connsiteX5" fmla="*/ 93880 w 248241"/>
                <a:gd name="connsiteY5" fmla="*/ 446459 h 473916"/>
                <a:gd name="connsiteX6" fmla="*/ 90947 w 248241"/>
                <a:gd name="connsiteY6" fmla="*/ 439313 h 473916"/>
                <a:gd name="connsiteX7" fmla="*/ 158423 w 248241"/>
                <a:gd name="connsiteY7" fmla="*/ 419980 h 473916"/>
                <a:gd name="connsiteX8" fmla="*/ 201302 w 248241"/>
                <a:gd name="connsiteY8" fmla="*/ 371084 h 473916"/>
                <a:gd name="connsiteX9" fmla="*/ 223042 w 248241"/>
                <a:gd name="connsiteY9" fmla="*/ 306090 h 473916"/>
                <a:gd name="connsiteX10" fmla="*/ 240493 w 248241"/>
                <a:gd name="connsiteY10" fmla="*/ 247339 h 473916"/>
                <a:gd name="connsiteX11" fmla="*/ 248468 w 248241"/>
                <a:gd name="connsiteY11" fmla="*/ 189115 h 473916"/>
                <a:gd name="connsiteX12" fmla="*/ 242675 w 248241"/>
                <a:gd name="connsiteY12" fmla="*/ 157972 h 473916"/>
                <a:gd name="connsiteX13" fmla="*/ 231692 w 248241"/>
                <a:gd name="connsiteY13" fmla="*/ 126754 h 473916"/>
                <a:gd name="connsiteX14" fmla="*/ 228458 w 248241"/>
                <a:gd name="connsiteY14" fmla="*/ 118780 h 473916"/>
                <a:gd name="connsiteX15" fmla="*/ 224772 w 248241"/>
                <a:gd name="connsiteY15" fmla="*/ 111107 h 473916"/>
                <a:gd name="connsiteX16" fmla="*/ 216948 w 248241"/>
                <a:gd name="connsiteY16" fmla="*/ 95761 h 473916"/>
                <a:gd name="connsiteX17" fmla="*/ 208749 w 248241"/>
                <a:gd name="connsiteY17" fmla="*/ 80190 h 473916"/>
                <a:gd name="connsiteX18" fmla="*/ 199797 w 248241"/>
                <a:gd name="connsiteY18" fmla="*/ 65295 h 473916"/>
                <a:gd name="connsiteX19" fmla="*/ 164366 w 248241"/>
                <a:gd name="connsiteY19" fmla="*/ 5642 h 473916"/>
                <a:gd name="connsiteX20" fmla="*/ 113890 w 248241"/>
                <a:gd name="connsiteY20" fmla="*/ 16098 h 473916"/>
                <a:gd name="connsiteX21" fmla="*/ 134201 w 248241"/>
                <a:gd name="connsiteY21" fmla="*/ 38440 h 473916"/>
                <a:gd name="connsiteX22" fmla="*/ 147516 w 248241"/>
                <a:gd name="connsiteY22" fmla="*/ 45436 h 473916"/>
                <a:gd name="connsiteX23" fmla="*/ 162862 w 248241"/>
                <a:gd name="connsiteY23" fmla="*/ 50626 h 473916"/>
                <a:gd name="connsiteX24" fmla="*/ 176101 w 248241"/>
                <a:gd name="connsiteY24" fmla="*/ 52958 h 473916"/>
                <a:gd name="connsiteX25" fmla="*/ 162862 w 248241"/>
                <a:gd name="connsiteY25" fmla="*/ 50626 h 473916"/>
                <a:gd name="connsiteX26" fmla="*/ 114115 w 248241"/>
                <a:gd name="connsiteY26" fmla="*/ 34679 h 473916"/>
                <a:gd name="connsiteX27" fmla="*/ 117652 w 248241"/>
                <a:gd name="connsiteY27" fmla="*/ 49047 h 473916"/>
                <a:gd name="connsiteX28" fmla="*/ 104036 w 248241"/>
                <a:gd name="connsiteY28" fmla="*/ 50626 h 473916"/>
                <a:gd name="connsiteX29" fmla="*/ 117049 w 248241"/>
                <a:gd name="connsiteY29" fmla="*/ 76203 h 473916"/>
                <a:gd name="connsiteX30" fmla="*/ 122616 w 248241"/>
                <a:gd name="connsiteY30" fmla="*/ 88690 h 473916"/>
                <a:gd name="connsiteX31" fmla="*/ 127205 w 248241"/>
                <a:gd name="connsiteY31" fmla="*/ 101553 h 473916"/>
                <a:gd name="connsiteX32" fmla="*/ 136758 w 248241"/>
                <a:gd name="connsiteY32" fmla="*/ 151954 h 473916"/>
                <a:gd name="connsiteX33" fmla="*/ 130515 w 248241"/>
                <a:gd name="connsiteY33" fmla="*/ 200023 h 473916"/>
                <a:gd name="connsiteX34" fmla="*/ 107421 w 248241"/>
                <a:gd name="connsiteY34" fmla="*/ 245985 h 473916"/>
                <a:gd name="connsiteX35" fmla="*/ 113137 w 248241"/>
                <a:gd name="connsiteY35" fmla="*/ 256742 h 473916"/>
                <a:gd name="connsiteX36" fmla="*/ 116523 w 248241"/>
                <a:gd name="connsiteY36" fmla="*/ 265017 h 473916"/>
                <a:gd name="connsiteX37" fmla="*/ 118930 w 248241"/>
                <a:gd name="connsiteY37" fmla="*/ 272916 h 473916"/>
                <a:gd name="connsiteX38" fmla="*/ 120735 w 248241"/>
                <a:gd name="connsiteY38" fmla="*/ 280288 h 473916"/>
                <a:gd name="connsiteX39" fmla="*/ 121338 w 248241"/>
                <a:gd name="connsiteY39" fmla="*/ 283823 h 473916"/>
                <a:gd name="connsiteX40" fmla="*/ 121488 w 248241"/>
                <a:gd name="connsiteY40" fmla="*/ 287434 h 473916"/>
                <a:gd name="connsiteX41" fmla="*/ 118103 w 248241"/>
                <a:gd name="connsiteY41" fmla="*/ 312183 h 473916"/>
                <a:gd name="connsiteX42" fmla="*/ 88464 w 248241"/>
                <a:gd name="connsiteY42" fmla="*/ 347614 h 473916"/>
                <a:gd name="connsiteX43" fmla="*/ 89292 w 248241"/>
                <a:gd name="connsiteY43" fmla="*/ 397563 h 473916"/>
                <a:gd name="connsiteX44" fmla="*/ 5642 w 248241"/>
                <a:gd name="connsiteY44" fmla="*/ 459172 h 473916"/>
                <a:gd name="connsiteX45" fmla="*/ 31519 w 248241"/>
                <a:gd name="connsiteY45" fmla="*/ 465416 h 473916"/>
                <a:gd name="connsiteX46" fmla="*/ 23319 w 248241"/>
                <a:gd name="connsiteY46" fmla="*/ 467071 h 473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48241" h="473916">
                  <a:moveTo>
                    <a:pt x="23319" y="467071"/>
                  </a:moveTo>
                  <a:cubicBezTo>
                    <a:pt x="43480" y="466996"/>
                    <a:pt x="64016" y="467071"/>
                    <a:pt x="84778" y="469252"/>
                  </a:cubicBezTo>
                  <a:cubicBezTo>
                    <a:pt x="82145" y="467296"/>
                    <a:pt x="81694" y="465115"/>
                    <a:pt x="83048" y="462858"/>
                  </a:cubicBezTo>
                  <a:cubicBezTo>
                    <a:pt x="83876" y="460451"/>
                    <a:pt x="86584" y="457893"/>
                    <a:pt x="88689" y="455035"/>
                  </a:cubicBezTo>
                  <a:cubicBezTo>
                    <a:pt x="89818" y="453606"/>
                    <a:pt x="90947" y="452176"/>
                    <a:pt x="91924" y="450747"/>
                  </a:cubicBezTo>
                  <a:cubicBezTo>
                    <a:pt x="92752" y="449318"/>
                    <a:pt x="93504" y="447813"/>
                    <a:pt x="93880" y="446459"/>
                  </a:cubicBezTo>
                  <a:cubicBezTo>
                    <a:pt x="94858" y="443676"/>
                    <a:pt x="93956" y="441118"/>
                    <a:pt x="90947" y="439313"/>
                  </a:cubicBezTo>
                  <a:cubicBezTo>
                    <a:pt x="117576" y="437282"/>
                    <a:pt x="140069" y="431640"/>
                    <a:pt x="158423" y="419980"/>
                  </a:cubicBezTo>
                  <a:cubicBezTo>
                    <a:pt x="176778" y="408546"/>
                    <a:pt x="191071" y="391319"/>
                    <a:pt x="201302" y="371084"/>
                  </a:cubicBezTo>
                  <a:cubicBezTo>
                    <a:pt x="211607" y="350924"/>
                    <a:pt x="217926" y="327905"/>
                    <a:pt x="223042" y="306090"/>
                  </a:cubicBezTo>
                  <a:cubicBezTo>
                    <a:pt x="228156" y="284350"/>
                    <a:pt x="232294" y="263362"/>
                    <a:pt x="240493" y="247339"/>
                  </a:cubicBezTo>
                  <a:cubicBezTo>
                    <a:pt x="247941" y="228984"/>
                    <a:pt x="250348" y="209501"/>
                    <a:pt x="248468" y="189115"/>
                  </a:cubicBezTo>
                  <a:cubicBezTo>
                    <a:pt x="247264" y="179035"/>
                    <a:pt x="245308" y="168654"/>
                    <a:pt x="242675" y="157972"/>
                  </a:cubicBezTo>
                  <a:cubicBezTo>
                    <a:pt x="239892" y="147516"/>
                    <a:pt x="235754" y="137436"/>
                    <a:pt x="231692" y="126754"/>
                  </a:cubicBezTo>
                  <a:lnTo>
                    <a:pt x="228458" y="118780"/>
                  </a:lnTo>
                  <a:cubicBezTo>
                    <a:pt x="227329" y="116147"/>
                    <a:pt x="225975" y="113665"/>
                    <a:pt x="224772" y="111107"/>
                  </a:cubicBezTo>
                  <a:cubicBezTo>
                    <a:pt x="222139" y="105992"/>
                    <a:pt x="219505" y="100876"/>
                    <a:pt x="216948" y="95761"/>
                  </a:cubicBezTo>
                  <a:cubicBezTo>
                    <a:pt x="214240" y="90646"/>
                    <a:pt x="211607" y="85230"/>
                    <a:pt x="208749" y="80190"/>
                  </a:cubicBezTo>
                  <a:cubicBezTo>
                    <a:pt x="205740" y="75150"/>
                    <a:pt x="202730" y="70185"/>
                    <a:pt x="199797" y="65295"/>
                  </a:cubicBezTo>
                  <a:cubicBezTo>
                    <a:pt x="188137" y="44684"/>
                    <a:pt x="175048" y="25953"/>
                    <a:pt x="164366" y="5642"/>
                  </a:cubicBezTo>
                  <a:cubicBezTo>
                    <a:pt x="146387" y="8200"/>
                    <a:pt x="141799" y="25050"/>
                    <a:pt x="113890" y="16098"/>
                  </a:cubicBezTo>
                  <a:cubicBezTo>
                    <a:pt x="119532" y="25125"/>
                    <a:pt x="126002" y="33024"/>
                    <a:pt x="134201" y="38440"/>
                  </a:cubicBezTo>
                  <a:cubicBezTo>
                    <a:pt x="138263" y="41223"/>
                    <a:pt x="142776" y="43405"/>
                    <a:pt x="147516" y="45436"/>
                  </a:cubicBezTo>
                  <a:cubicBezTo>
                    <a:pt x="152180" y="47617"/>
                    <a:pt x="157295" y="49348"/>
                    <a:pt x="162862" y="50626"/>
                  </a:cubicBezTo>
                  <a:cubicBezTo>
                    <a:pt x="167149" y="51529"/>
                    <a:pt x="171437" y="52432"/>
                    <a:pt x="176101" y="52958"/>
                  </a:cubicBezTo>
                  <a:cubicBezTo>
                    <a:pt x="171362" y="52432"/>
                    <a:pt x="166999" y="51604"/>
                    <a:pt x="162862" y="50626"/>
                  </a:cubicBezTo>
                  <a:cubicBezTo>
                    <a:pt x="146764" y="46564"/>
                    <a:pt x="131944" y="41524"/>
                    <a:pt x="114115" y="34679"/>
                  </a:cubicBezTo>
                  <a:cubicBezTo>
                    <a:pt x="119306" y="38891"/>
                    <a:pt x="121713" y="44007"/>
                    <a:pt x="117652" y="49047"/>
                  </a:cubicBezTo>
                  <a:cubicBezTo>
                    <a:pt x="112912" y="51303"/>
                    <a:pt x="108399" y="51454"/>
                    <a:pt x="104036" y="50626"/>
                  </a:cubicBezTo>
                  <a:cubicBezTo>
                    <a:pt x="108775" y="59277"/>
                    <a:pt x="113137" y="67853"/>
                    <a:pt x="117049" y="76203"/>
                  </a:cubicBezTo>
                  <a:cubicBezTo>
                    <a:pt x="119005" y="80415"/>
                    <a:pt x="120886" y="84553"/>
                    <a:pt x="122616" y="88690"/>
                  </a:cubicBezTo>
                  <a:cubicBezTo>
                    <a:pt x="124421" y="92752"/>
                    <a:pt x="125776" y="97341"/>
                    <a:pt x="127205" y="101553"/>
                  </a:cubicBezTo>
                  <a:cubicBezTo>
                    <a:pt x="132621" y="118931"/>
                    <a:pt x="136533" y="134953"/>
                    <a:pt x="136758" y="151954"/>
                  </a:cubicBezTo>
                  <a:cubicBezTo>
                    <a:pt x="137210" y="168654"/>
                    <a:pt x="135405" y="184451"/>
                    <a:pt x="130515" y="200023"/>
                  </a:cubicBezTo>
                  <a:cubicBezTo>
                    <a:pt x="125474" y="215820"/>
                    <a:pt x="117727" y="231015"/>
                    <a:pt x="107421" y="245985"/>
                  </a:cubicBezTo>
                  <a:cubicBezTo>
                    <a:pt x="109302" y="249596"/>
                    <a:pt x="111257" y="253207"/>
                    <a:pt x="113137" y="256742"/>
                  </a:cubicBezTo>
                  <a:cubicBezTo>
                    <a:pt x="114642" y="259300"/>
                    <a:pt x="115545" y="262234"/>
                    <a:pt x="116523" y="265017"/>
                  </a:cubicBezTo>
                  <a:cubicBezTo>
                    <a:pt x="117426" y="267725"/>
                    <a:pt x="118253" y="270358"/>
                    <a:pt x="118930" y="272916"/>
                  </a:cubicBezTo>
                  <a:cubicBezTo>
                    <a:pt x="119608" y="275473"/>
                    <a:pt x="120209" y="277880"/>
                    <a:pt x="120735" y="280288"/>
                  </a:cubicBezTo>
                  <a:cubicBezTo>
                    <a:pt x="120961" y="281491"/>
                    <a:pt x="121187" y="282620"/>
                    <a:pt x="121338" y="283823"/>
                  </a:cubicBezTo>
                  <a:cubicBezTo>
                    <a:pt x="121413" y="285027"/>
                    <a:pt x="121488" y="286230"/>
                    <a:pt x="121488" y="287434"/>
                  </a:cubicBezTo>
                  <a:cubicBezTo>
                    <a:pt x="121788" y="296912"/>
                    <a:pt x="120586" y="304961"/>
                    <a:pt x="118103" y="312183"/>
                  </a:cubicBezTo>
                  <a:cubicBezTo>
                    <a:pt x="112160" y="326551"/>
                    <a:pt x="101403" y="337383"/>
                    <a:pt x="88464" y="347614"/>
                  </a:cubicBezTo>
                  <a:cubicBezTo>
                    <a:pt x="94031" y="362508"/>
                    <a:pt x="97040" y="381766"/>
                    <a:pt x="89292" y="397563"/>
                  </a:cubicBezTo>
                  <a:cubicBezTo>
                    <a:pt x="71238" y="425848"/>
                    <a:pt x="39719" y="448490"/>
                    <a:pt x="5642" y="459172"/>
                  </a:cubicBezTo>
                  <a:cubicBezTo>
                    <a:pt x="13540" y="460752"/>
                    <a:pt x="21965" y="462934"/>
                    <a:pt x="31519" y="465416"/>
                  </a:cubicBezTo>
                  <a:cubicBezTo>
                    <a:pt x="28811" y="465792"/>
                    <a:pt x="26103" y="466469"/>
                    <a:pt x="23319" y="467071"/>
                  </a:cubicBezTo>
                  <a:close/>
                </a:path>
              </a:pathLst>
            </a:custGeom>
            <a:solidFill>
              <a:srgbClr val="C468A9"/>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35554CC6-FB5D-4112-9C6F-1417E09FFC3B}"/>
                </a:ext>
              </a:extLst>
            </p:cNvPr>
            <p:cNvSpPr/>
            <p:nvPr/>
          </p:nvSpPr>
          <p:spPr>
            <a:xfrm>
              <a:off x="9941464" y="5428139"/>
              <a:ext cx="654532" cy="1436959"/>
            </a:xfrm>
            <a:custGeom>
              <a:avLst/>
              <a:gdLst>
                <a:gd name="connsiteX0" fmla="*/ 655284 w 654455"/>
                <a:gd name="connsiteY0" fmla="*/ 79437 h 1436793"/>
                <a:gd name="connsiteX1" fmla="*/ 628429 w 654455"/>
                <a:gd name="connsiteY1" fmla="*/ 39568 h 1436793"/>
                <a:gd name="connsiteX2" fmla="*/ 569001 w 654455"/>
                <a:gd name="connsiteY2" fmla="*/ 11434 h 1436793"/>
                <a:gd name="connsiteX3" fmla="*/ 559373 w 654455"/>
                <a:gd name="connsiteY3" fmla="*/ 9328 h 1436793"/>
                <a:gd name="connsiteX4" fmla="*/ 549819 w 654455"/>
                <a:gd name="connsiteY4" fmla="*/ 7823 h 1436793"/>
                <a:gd name="connsiteX5" fmla="*/ 529207 w 654455"/>
                <a:gd name="connsiteY5" fmla="*/ 5943 h 1436793"/>
                <a:gd name="connsiteX6" fmla="*/ 518676 w 654455"/>
                <a:gd name="connsiteY6" fmla="*/ 5642 h 1436793"/>
                <a:gd name="connsiteX7" fmla="*/ 507994 w 654455"/>
                <a:gd name="connsiteY7" fmla="*/ 5792 h 1436793"/>
                <a:gd name="connsiteX8" fmla="*/ 496936 w 654455"/>
                <a:gd name="connsiteY8" fmla="*/ 6319 h 1436793"/>
                <a:gd name="connsiteX9" fmla="*/ 485878 w 654455"/>
                <a:gd name="connsiteY9" fmla="*/ 7297 h 1436793"/>
                <a:gd name="connsiteX10" fmla="*/ 441420 w 654455"/>
                <a:gd name="connsiteY10" fmla="*/ 15271 h 1436793"/>
                <a:gd name="connsiteX11" fmla="*/ 430136 w 654455"/>
                <a:gd name="connsiteY11" fmla="*/ 18204 h 1436793"/>
                <a:gd name="connsiteX12" fmla="*/ 424419 w 654455"/>
                <a:gd name="connsiteY12" fmla="*/ 19859 h 1436793"/>
                <a:gd name="connsiteX13" fmla="*/ 419078 w 654455"/>
                <a:gd name="connsiteY13" fmla="*/ 21514 h 1436793"/>
                <a:gd name="connsiteX14" fmla="*/ 397112 w 654455"/>
                <a:gd name="connsiteY14" fmla="*/ 29112 h 1436793"/>
                <a:gd name="connsiteX15" fmla="*/ 314591 w 654455"/>
                <a:gd name="connsiteY15" fmla="*/ 70636 h 1436793"/>
                <a:gd name="connsiteX16" fmla="*/ 242676 w 654455"/>
                <a:gd name="connsiteY16" fmla="*/ 126152 h 1436793"/>
                <a:gd name="connsiteX17" fmla="*/ 183474 w 654455"/>
                <a:gd name="connsiteY17" fmla="*/ 191898 h 1436793"/>
                <a:gd name="connsiteX18" fmla="*/ 138339 w 654455"/>
                <a:gd name="connsiteY18" fmla="*/ 265468 h 1436793"/>
                <a:gd name="connsiteX19" fmla="*/ 127658 w 654455"/>
                <a:gd name="connsiteY19" fmla="*/ 284726 h 1436793"/>
                <a:gd name="connsiteX20" fmla="*/ 122242 w 654455"/>
                <a:gd name="connsiteY20" fmla="*/ 294731 h 1436793"/>
                <a:gd name="connsiteX21" fmla="*/ 115771 w 654455"/>
                <a:gd name="connsiteY21" fmla="*/ 307444 h 1436793"/>
                <a:gd name="connsiteX22" fmla="*/ 92527 w 654455"/>
                <a:gd name="connsiteY22" fmla="*/ 355211 h 1436793"/>
                <a:gd name="connsiteX23" fmla="*/ 51003 w 654455"/>
                <a:gd name="connsiteY23" fmla="*/ 453605 h 1436793"/>
                <a:gd name="connsiteX24" fmla="*/ 18431 w 654455"/>
                <a:gd name="connsiteY24" fmla="*/ 555761 h 1436793"/>
                <a:gd name="connsiteX25" fmla="*/ 5643 w 654455"/>
                <a:gd name="connsiteY25" fmla="*/ 662429 h 1436793"/>
                <a:gd name="connsiteX26" fmla="*/ 37011 w 654455"/>
                <a:gd name="connsiteY26" fmla="*/ 879904 h 1436793"/>
                <a:gd name="connsiteX27" fmla="*/ 52056 w 654455"/>
                <a:gd name="connsiteY27" fmla="*/ 934593 h 1436793"/>
                <a:gd name="connsiteX28" fmla="*/ 60106 w 654455"/>
                <a:gd name="connsiteY28" fmla="*/ 961899 h 1436793"/>
                <a:gd name="connsiteX29" fmla="*/ 65447 w 654455"/>
                <a:gd name="connsiteY29" fmla="*/ 980705 h 1436793"/>
                <a:gd name="connsiteX30" fmla="*/ 75151 w 654455"/>
                <a:gd name="connsiteY30" fmla="*/ 1015158 h 1436793"/>
                <a:gd name="connsiteX31" fmla="*/ 82749 w 654455"/>
                <a:gd name="connsiteY31" fmla="*/ 1044270 h 1436793"/>
                <a:gd name="connsiteX32" fmla="*/ 90496 w 654455"/>
                <a:gd name="connsiteY32" fmla="*/ 1038328 h 1436793"/>
                <a:gd name="connsiteX33" fmla="*/ 98470 w 654455"/>
                <a:gd name="connsiteY33" fmla="*/ 1032761 h 1436793"/>
                <a:gd name="connsiteX34" fmla="*/ 115546 w 654455"/>
                <a:gd name="connsiteY34" fmla="*/ 1024185 h 1436793"/>
                <a:gd name="connsiteX35" fmla="*/ 153309 w 654455"/>
                <a:gd name="connsiteY35" fmla="*/ 1018619 h 1436793"/>
                <a:gd name="connsiteX36" fmla="*/ 173093 w 654455"/>
                <a:gd name="connsiteY36" fmla="*/ 1021628 h 1436793"/>
                <a:gd name="connsiteX37" fmla="*/ 192275 w 654455"/>
                <a:gd name="connsiteY37" fmla="*/ 1027044 h 1436793"/>
                <a:gd name="connsiteX38" fmla="*/ 201603 w 654455"/>
                <a:gd name="connsiteY38" fmla="*/ 1031332 h 1436793"/>
                <a:gd name="connsiteX39" fmla="*/ 211082 w 654455"/>
                <a:gd name="connsiteY39" fmla="*/ 1038328 h 1436793"/>
                <a:gd name="connsiteX40" fmla="*/ 230715 w 654455"/>
                <a:gd name="connsiteY40" fmla="*/ 1062024 h 1436793"/>
                <a:gd name="connsiteX41" fmla="*/ 246738 w 654455"/>
                <a:gd name="connsiteY41" fmla="*/ 1141386 h 1436793"/>
                <a:gd name="connsiteX42" fmla="*/ 261106 w 654455"/>
                <a:gd name="connsiteY42" fmla="*/ 1203973 h 1436793"/>
                <a:gd name="connsiteX43" fmla="*/ 310679 w 654455"/>
                <a:gd name="connsiteY43" fmla="*/ 1266710 h 1436793"/>
                <a:gd name="connsiteX44" fmla="*/ 323618 w 654455"/>
                <a:gd name="connsiteY44" fmla="*/ 1281454 h 1436793"/>
                <a:gd name="connsiteX45" fmla="*/ 326853 w 654455"/>
                <a:gd name="connsiteY45" fmla="*/ 1284990 h 1436793"/>
                <a:gd name="connsiteX46" fmla="*/ 330463 w 654455"/>
                <a:gd name="connsiteY46" fmla="*/ 1289277 h 1436793"/>
                <a:gd name="connsiteX47" fmla="*/ 337760 w 654455"/>
                <a:gd name="connsiteY47" fmla="*/ 1297778 h 1436793"/>
                <a:gd name="connsiteX48" fmla="*/ 341371 w 654455"/>
                <a:gd name="connsiteY48" fmla="*/ 1301915 h 1436793"/>
                <a:gd name="connsiteX49" fmla="*/ 342274 w 654455"/>
                <a:gd name="connsiteY49" fmla="*/ 1302968 h 1436793"/>
                <a:gd name="connsiteX50" fmla="*/ 343477 w 654455"/>
                <a:gd name="connsiteY50" fmla="*/ 1304548 h 1436793"/>
                <a:gd name="connsiteX51" fmla="*/ 345885 w 654455"/>
                <a:gd name="connsiteY51" fmla="*/ 1307783 h 1436793"/>
                <a:gd name="connsiteX52" fmla="*/ 355739 w 654455"/>
                <a:gd name="connsiteY52" fmla="*/ 1320195 h 1436793"/>
                <a:gd name="connsiteX53" fmla="*/ 358222 w 654455"/>
                <a:gd name="connsiteY53" fmla="*/ 1323204 h 1436793"/>
                <a:gd name="connsiteX54" fmla="*/ 360553 w 654455"/>
                <a:gd name="connsiteY54" fmla="*/ 1325536 h 1436793"/>
                <a:gd name="connsiteX55" fmla="*/ 365217 w 654455"/>
                <a:gd name="connsiteY55" fmla="*/ 1329974 h 1436793"/>
                <a:gd name="connsiteX56" fmla="*/ 374620 w 654455"/>
                <a:gd name="connsiteY56" fmla="*/ 1338700 h 1436793"/>
                <a:gd name="connsiteX57" fmla="*/ 384099 w 654455"/>
                <a:gd name="connsiteY57" fmla="*/ 1347125 h 1436793"/>
                <a:gd name="connsiteX58" fmla="*/ 394029 w 654455"/>
                <a:gd name="connsiteY58" fmla="*/ 1354949 h 1436793"/>
                <a:gd name="connsiteX59" fmla="*/ 414339 w 654455"/>
                <a:gd name="connsiteY59" fmla="*/ 1370069 h 1436793"/>
                <a:gd name="connsiteX60" fmla="*/ 458571 w 654455"/>
                <a:gd name="connsiteY60" fmla="*/ 1396097 h 1436793"/>
                <a:gd name="connsiteX61" fmla="*/ 562983 w 654455"/>
                <a:gd name="connsiteY61" fmla="*/ 1436267 h 1436793"/>
                <a:gd name="connsiteX62" fmla="*/ 550270 w 654455"/>
                <a:gd name="connsiteY62" fmla="*/ 1395570 h 1436793"/>
                <a:gd name="connsiteX63" fmla="*/ 533796 w 654455"/>
                <a:gd name="connsiteY63" fmla="*/ 1361418 h 1436793"/>
                <a:gd name="connsiteX64" fmla="*/ 524769 w 654455"/>
                <a:gd name="connsiteY64" fmla="*/ 1347426 h 1436793"/>
                <a:gd name="connsiteX65" fmla="*/ 520255 w 654455"/>
                <a:gd name="connsiteY65" fmla="*/ 1340581 h 1436793"/>
                <a:gd name="connsiteX66" fmla="*/ 515968 w 654455"/>
                <a:gd name="connsiteY66" fmla="*/ 1333284 h 1436793"/>
                <a:gd name="connsiteX67" fmla="*/ 507317 w 654455"/>
                <a:gd name="connsiteY67" fmla="*/ 1318916 h 1436793"/>
                <a:gd name="connsiteX68" fmla="*/ 499193 w 654455"/>
                <a:gd name="connsiteY68" fmla="*/ 1303946 h 1436793"/>
                <a:gd name="connsiteX69" fmla="*/ 491595 w 654455"/>
                <a:gd name="connsiteY69" fmla="*/ 1288601 h 1436793"/>
                <a:gd name="connsiteX70" fmla="*/ 487834 w 654455"/>
                <a:gd name="connsiteY70" fmla="*/ 1280928 h 1436793"/>
                <a:gd name="connsiteX71" fmla="*/ 484523 w 654455"/>
                <a:gd name="connsiteY71" fmla="*/ 1272879 h 1436793"/>
                <a:gd name="connsiteX72" fmla="*/ 481139 w 654455"/>
                <a:gd name="connsiteY72" fmla="*/ 1264905 h 1436793"/>
                <a:gd name="connsiteX73" fmla="*/ 477828 w 654455"/>
                <a:gd name="connsiteY73" fmla="*/ 1256630 h 1436793"/>
                <a:gd name="connsiteX74" fmla="*/ 474820 w 654455"/>
                <a:gd name="connsiteY74" fmla="*/ 1247979 h 1436793"/>
                <a:gd name="connsiteX75" fmla="*/ 472412 w 654455"/>
                <a:gd name="connsiteY75" fmla="*/ 1239855 h 1436793"/>
                <a:gd name="connsiteX76" fmla="*/ 448867 w 654455"/>
                <a:gd name="connsiteY76" fmla="*/ 1175086 h 1436793"/>
                <a:gd name="connsiteX77" fmla="*/ 410728 w 654455"/>
                <a:gd name="connsiteY77" fmla="*/ 1108513 h 1436793"/>
                <a:gd name="connsiteX78" fmla="*/ 467298 w 654455"/>
                <a:gd name="connsiteY78" fmla="*/ 1073984 h 1436793"/>
                <a:gd name="connsiteX79" fmla="*/ 457593 w 654455"/>
                <a:gd name="connsiteY79" fmla="*/ 1014933 h 1436793"/>
                <a:gd name="connsiteX80" fmla="*/ 441194 w 654455"/>
                <a:gd name="connsiteY80" fmla="*/ 964156 h 1436793"/>
                <a:gd name="connsiteX81" fmla="*/ 400498 w 654455"/>
                <a:gd name="connsiteY81" fmla="*/ 874488 h 1436793"/>
                <a:gd name="connsiteX82" fmla="*/ 383271 w 654455"/>
                <a:gd name="connsiteY82" fmla="*/ 822357 h 1436793"/>
                <a:gd name="connsiteX83" fmla="*/ 382970 w 654455"/>
                <a:gd name="connsiteY83" fmla="*/ 789785 h 1436793"/>
                <a:gd name="connsiteX84" fmla="*/ 416446 w 654455"/>
                <a:gd name="connsiteY84" fmla="*/ 764284 h 1436793"/>
                <a:gd name="connsiteX85" fmla="*/ 469629 w 654455"/>
                <a:gd name="connsiteY85" fmla="*/ 756836 h 1436793"/>
                <a:gd name="connsiteX86" fmla="*/ 516043 w 654455"/>
                <a:gd name="connsiteY86" fmla="*/ 733818 h 1436793"/>
                <a:gd name="connsiteX87" fmla="*/ 544177 w 654455"/>
                <a:gd name="connsiteY87" fmla="*/ 701998 h 1436793"/>
                <a:gd name="connsiteX88" fmla="*/ 497612 w 654455"/>
                <a:gd name="connsiteY88" fmla="*/ 638884 h 1436793"/>
                <a:gd name="connsiteX89" fmla="*/ 489413 w 654455"/>
                <a:gd name="connsiteY89" fmla="*/ 621432 h 1436793"/>
                <a:gd name="connsiteX90" fmla="*/ 483245 w 654455"/>
                <a:gd name="connsiteY90" fmla="*/ 603604 h 1436793"/>
                <a:gd name="connsiteX91" fmla="*/ 472789 w 654455"/>
                <a:gd name="connsiteY91" fmla="*/ 566217 h 1436793"/>
                <a:gd name="connsiteX92" fmla="*/ 459474 w 654455"/>
                <a:gd name="connsiteY92" fmla="*/ 484147 h 1436793"/>
                <a:gd name="connsiteX93" fmla="*/ 458044 w 654455"/>
                <a:gd name="connsiteY93" fmla="*/ 462181 h 1436793"/>
                <a:gd name="connsiteX94" fmla="*/ 457593 w 654455"/>
                <a:gd name="connsiteY94" fmla="*/ 451123 h 1436793"/>
                <a:gd name="connsiteX95" fmla="*/ 457443 w 654455"/>
                <a:gd name="connsiteY95" fmla="*/ 445632 h 1436793"/>
                <a:gd name="connsiteX96" fmla="*/ 457443 w 654455"/>
                <a:gd name="connsiteY96" fmla="*/ 439689 h 1436793"/>
                <a:gd name="connsiteX97" fmla="*/ 460000 w 654455"/>
                <a:gd name="connsiteY97" fmla="*/ 392072 h 1436793"/>
                <a:gd name="connsiteX98" fmla="*/ 486630 w 654455"/>
                <a:gd name="connsiteY98" fmla="*/ 352052 h 1436793"/>
                <a:gd name="connsiteX99" fmla="*/ 515065 w 654455"/>
                <a:gd name="connsiteY99" fmla="*/ 314214 h 1436793"/>
                <a:gd name="connsiteX100" fmla="*/ 587356 w 654455"/>
                <a:gd name="connsiteY100" fmla="*/ 168503 h 1436793"/>
                <a:gd name="connsiteX101" fmla="*/ 635124 w 654455"/>
                <a:gd name="connsiteY101" fmla="*/ 114943 h 1436793"/>
                <a:gd name="connsiteX102" fmla="*/ 652877 w 654455"/>
                <a:gd name="connsiteY102" fmla="*/ 95987 h 1436793"/>
                <a:gd name="connsiteX103" fmla="*/ 656262 w 654455"/>
                <a:gd name="connsiteY103" fmla="*/ 87486 h 1436793"/>
                <a:gd name="connsiteX104" fmla="*/ 655284 w 654455"/>
                <a:gd name="connsiteY104" fmla="*/ 79437 h 143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654455" h="1436793">
                  <a:moveTo>
                    <a:pt x="655284" y="79437"/>
                  </a:moveTo>
                  <a:cubicBezTo>
                    <a:pt x="651448" y="65822"/>
                    <a:pt x="643098" y="52131"/>
                    <a:pt x="628429" y="39568"/>
                  </a:cubicBezTo>
                  <a:cubicBezTo>
                    <a:pt x="614362" y="27683"/>
                    <a:pt x="593675" y="17151"/>
                    <a:pt x="569001" y="11434"/>
                  </a:cubicBezTo>
                  <a:cubicBezTo>
                    <a:pt x="565842" y="10682"/>
                    <a:pt x="562607" y="10005"/>
                    <a:pt x="559373" y="9328"/>
                  </a:cubicBezTo>
                  <a:cubicBezTo>
                    <a:pt x="556288" y="8726"/>
                    <a:pt x="553053" y="8275"/>
                    <a:pt x="549819" y="7823"/>
                  </a:cubicBezTo>
                  <a:cubicBezTo>
                    <a:pt x="543274" y="6921"/>
                    <a:pt x="536429" y="6319"/>
                    <a:pt x="529207" y="5943"/>
                  </a:cubicBezTo>
                  <a:cubicBezTo>
                    <a:pt x="525522" y="5717"/>
                    <a:pt x="522136" y="5642"/>
                    <a:pt x="518676" y="5642"/>
                  </a:cubicBezTo>
                  <a:cubicBezTo>
                    <a:pt x="515216" y="5642"/>
                    <a:pt x="511604" y="5642"/>
                    <a:pt x="507994" y="5792"/>
                  </a:cubicBezTo>
                  <a:cubicBezTo>
                    <a:pt x="504383" y="5943"/>
                    <a:pt x="500697" y="6093"/>
                    <a:pt x="496936" y="6319"/>
                  </a:cubicBezTo>
                  <a:cubicBezTo>
                    <a:pt x="493174" y="6545"/>
                    <a:pt x="489338" y="6921"/>
                    <a:pt x="485878" y="7297"/>
                  </a:cubicBezTo>
                  <a:cubicBezTo>
                    <a:pt x="471585" y="8876"/>
                    <a:pt x="455788" y="11660"/>
                    <a:pt x="441420" y="15271"/>
                  </a:cubicBezTo>
                  <a:cubicBezTo>
                    <a:pt x="437734" y="16173"/>
                    <a:pt x="433973" y="17151"/>
                    <a:pt x="430136" y="18204"/>
                  </a:cubicBezTo>
                  <a:cubicBezTo>
                    <a:pt x="428255" y="18731"/>
                    <a:pt x="426375" y="19258"/>
                    <a:pt x="424419" y="19859"/>
                  </a:cubicBezTo>
                  <a:cubicBezTo>
                    <a:pt x="422614" y="20386"/>
                    <a:pt x="420884" y="20988"/>
                    <a:pt x="419078" y="21514"/>
                  </a:cubicBezTo>
                  <a:cubicBezTo>
                    <a:pt x="411857" y="23771"/>
                    <a:pt x="404559" y="26329"/>
                    <a:pt x="397112" y="29112"/>
                  </a:cubicBezTo>
                  <a:cubicBezTo>
                    <a:pt x="368603" y="39944"/>
                    <a:pt x="340243" y="54237"/>
                    <a:pt x="314591" y="70636"/>
                  </a:cubicBezTo>
                  <a:cubicBezTo>
                    <a:pt x="288939" y="86960"/>
                    <a:pt x="264491" y="105841"/>
                    <a:pt x="242676" y="126152"/>
                  </a:cubicBezTo>
                  <a:cubicBezTo>
                    <a:pt x="220861" y="146463"/>
                    <a:pt x="200926" y="168579"/>
                    <a:pt x="183474" y="191898"/>
                  </a:cubicBezTo>
                  <a:cubicBezTo>
                    <a:pt x="166097" y="215218"/>
                    <a:pt x="150977" y="239817"/>
                    <a:pt x="138339" y="265468"/>
                  </a:cubicBezTo>
                  <a:lnTo>
                    <a:pt x="127658" y="284726"/>
                  </a:lnTo>
                  <a:lnTo>
                    <a:pt x="122242" y="294731"/>
                  </a:lnTo>
                  <a:lnTo>
                    <a:pt x="115771" y="307444"/>
                  </a:lnTo>
                  <a:cubicBezTo>
                    <a:pt x="107798" y="323241"/>
                    <a:pt x="99974" y="339113"/>
                    <a:pt x="92527" y="355211"/>
                  </a:cubicBezTo>
                  <a:cubicBezTo>
                    <a:pt x="77558" y="387332"/>
                    <a:pt x="63641" y="420130"/>
                    <a:pt x="51003" y="453605"/>
                  </a:cubicBezTo>
                  <a:cubicBezTo>
                    <a:pt x="38516" y="487005"/>
                    <a:pt x="26781" y="521082"/>
                    <a:pt x="18431" y="555761"/>
                  </a:cubicBezTo>
                  <a:cubicBezTo>
                    <a:pt x="9629" y="590289"/>
                    <a:pt x="5568" y="626397"/>
                    <a:pt x="5643" y="662429"/>
                  </a:cubicBezTo>
                  <a:cubicBezTo>
                    <a:pt x="5493" y="734570"/>
                    <a:pt x="18356" y="807162"/>
                    <a:pt x="37011" y="879904"/>
                  </a:cubicBezTo>
                  <a:cubicBezTo>
                    <a:pt x="41675" y="898109"/>
                    <a:pt x="46716" y="916313"/>
                    <a:pt x="52056" y="934593"/>
                  </a:cubicBezTo>
                  <a:cubicBezTo>
                    <a:pt x="54764" y="943695"/>
                    <a:pt x="57472" y="952722"/>
                    <a:pt x="60106" y="961899"/>
                  </a:cubicBezTo>
                  <a:cubicBezTo>
                    <a:pt x="61911" y="968143"/>
                    <a:pt x="63641" y="974462"/>
                    <a:pt x="65447" y="980705"/>
                  </a:cubicBezTo>
                  <a:cubicBezTo>
                    <a:pt x="68682" y="992140"/>
                    <a:pt x="71916" y="1003649"/>
                    <a:pt x="75151" y="1015158"/>
                  </a:cubicBezTo>
                  <a:cubicBezTo>
                    <a:pt x="78159" y="1026066"/>
                    <a:pt x="80793" y="1035920"/>
                    <a:pt x="82749" y="1044270"/>
                  </a:cubicBezTo>
                  <a:cubicBezTo>
                    <a:pt x="85231" y="1042164"/>
                    <a:pt x="87788" y="1040208"/>
                    <a:pt x="90496" y="1038328"/>
                  </a:cubicBezTo>
                  <a:cubicBezTo>
                    <a:pt x="93130" y="1036372"/>
                    <a:pt x="95762" y="1034491"/>
                    <a:pt x="98470" y="1032761"/>
                  </a:cubicBezTo>
                  <a:cubicBezTo>
                    <a:pt x="103886" y="1029301"/>
                    <a:pt x="109603" y="1026442"/>
                    <a:pt x="115546" y="1024185"/>
                  </a:cubicBezTo>
                  <a:cubicBezTo>
                    <a:pt x="127356" y="1019672"/>
                    <a:pt x="140145" y="1017791"/>
                    <a:pt x="153309" y="1018619"/>
                  </a:cubicBezTo>
                  <a:cubicBezTo>
                    <a:pt x="159779" y="1018844"/>
                    <a:pt x="166548" y="1020198"/>
                    <a:pt x="173093" y="1021628"/>
                  </a:cubicBezTo>
                  <a:cubicBezTo>
                    <a:pt x="179713" y="1023207"/>
                    <a:pt x="185957" y="1024561"/>
                    <a:pt x="192275" y="1027044"/>
                  </a:cubicBezTo>
                  <a:cubicBezTo>
                    <a:pt x="195360" y="1028247"/>
                    <a:pt x="198519" y="1029677"/>
                    <a:pt x="201603" y="1031332"/>
                  </a:cubicBezTo>
                  <a:cubicBezTo>
                    <a:pt x="204612" y="1032836"/>
                    <a:pt x="207697" y="1034792"/>
                    <a:pt x="211082" y="1038328"/>
                  </a:cubicBezTo>
                  <a:cubicBezTo>
                    <a:pt x="217626" y="1044646"/>
                    <a:pt x="224171" y="1052771"/>
                    <a:pt x="230715" y="1062024"/>
                  </a:cubicBezTo>
                  <a:cubicBezTo>
                    <a:pt x="243955" y="1081055"/>
                    <a:pt x="245460" y="1112575"/>
                    <a:pt x="246738" y="1141386"/>
                  </a:cubicBezTo>
                  <a:cubicBezTo>
                    <a:pt x="248017" y="1170197"/>
                    <a:pt x="249371" y="1196676"/>
                    <a:pt x="261106" y="1203973"/>
                  </a:cubicBezTo>
                  <a:cubicBezTo>
                    <a:pt x="277806" y="1228195"/>
                    <a:pt x="293979" y="1247678"/>
                    <a:pt x="310679" y="1266710"/>
                  </a:cubicBezTo>
                  <a:cubicBezTo>
                    <a:pt x="315117" y="1271750"/>
                    <a:pt x="319405" y="1276640"/>
                    <a:pt x="323618" y="1281454"/>
                  </a:cubicBezTo>
                  <a:lnTo>
                    <a:pt x="326853" y="1284990"/>
                  </a:lnTo>
                  <a:lnTo>
                    <a:pt x="330463" y="1289277"/>
                  </a:lnTo>
                  <a:cubicBezTo>
                    <a:pt x="332871" y="1292136"/>
                    <a:pt x="335353" y="1294995"/>
                    <a:pt x="337760" y="1297778"/>
                  </a:cubicBezTo>
                  <a:lnTo>
                    <a:pt x="341371" y="1301915"/>
                  </a:lnTo>
                  <a:lnTo>
                    <a:pt x="342274" y="1302968"/>
                  </a:lnTo>
                  <a:lnTo>
                    <a:pt x="343477" y="1304548"/>
                  </a:lnTo>
                  <a:lnTo>
                    <a:pt x="345885" y="1307783"/>
                  </a:lnTo>
                  <a:cubicBezTo>
                    <a:pt x="349119" y="1311996"/>
                    <a:pt x="352429" y="1316208"/>
                    <a:pt x="355739" y="1320195"/>
                  </a:cubicBezTo>
                  <a:lnTo>
                    <a:pt x="358222" y="1323204"/>
                  </a:lnTo>
                  <a:cubicBezTo>
                    <a:pt x="359049" y="1324107"/>
                    <a:pt x="359801" y="1324784"/>
                    <a:pt x="360553" y="1325536"/>
                  </a:cubicBezTo>
                  <a:lnTo>
                    <a:pt x="365217" y="1329974"/>
                  </a:lnTo>
                  <a:cubicBezTo>
                    <a:pt x="368302" y="1332833"/>
                    <a:pt x="371461" y="1335766"/>
                    <a:pt x="374620" y="1338700"/>
                  </a:cubicBezTo>
                  <a:cubicBezTo>
                    <a:pt x="377780" y="1341484"/>
                    <a:pt x="380864" y="1344342"/>
                    <a:pt x="384099" y="1347125"/>
                  </a:cubicBezTo>
                  <a:cubicBezTo>
                    <a:pt x="387258" y="1349909"/>
                    <a:pt x="390718" y="1352316"/>
                    <a:pt x="394029" y="1354949"/>
                  </a:cubicBezTo>
                  <a:cubicBezTo>
                    <a:pt x="400723" y="1360064"/>
                    <a:pt x="407493" y="1365104"/>
                    <a:pt x="414339" y="1370069"/>
                  </a:cubicBezTo>
                  <a:cubicBezTo>
                    <a:pt x="428557" y="1379021"/>
                    <a:pt x="442999" y="1388424"/>
                    <a:pt x="458571" y="1396097"/>
                  </a:cubicBezTo>
                  <a:cubicBezTo>
                    <a:pt x="489639" y="1412120"/>
                    <a:pt x="523866" y="1425435"/>
                    <a:pt x="562983" y="1436267"/>
                  </a:cubicBezTo>
                  <a:cubicBezTo>
                    <a:pt x="553505" y="1423930"/>
                    <a:pt x="552226" y="1408584"/>
                    <a:pt x="550270" y="1395570"/>
                  </a:cubicBezTo>
                  <a:cubicBezTo>
                    <a:pt x="548240" y="1382632"/>
                    <a:pt x="545832" y="1370069"/>
                    <a:pt x="533796" y="1361418"/>
                  </a:cubicBezTo>
                  <a:cubicBezTo>
                    <a:pt x="530862" y="1356829"/>
                    <a:pt x="527853" y="1352165"/>
                    <a:pt x="524769" y="1347426"/>
                  </a:cubicBezTo>
                  <a:cubicBezTo>
                    <a:pt x="523264" y="1345169"/>
                    <a:pt x="521760" y="1342913"/>
                    <a:pt x="520255" y="1340581"/>
                  </a:cubicBezTo>
                  <a:cubicBezTo>
                    <a:pt x="518826" y="1338174"/>
                    <a:pt x="517397" y="1335766"/>
                    <a:pt x="515968" y="1333284"/>
                  </a:cubicBezTo>
                  <a:cubicBezTo>
                    <a:pt x="513109" y="1328545"/>
                    <a:pt x="510251" y="1323806"/>
                    <a:pt x="507317" y="1318916"/>
                  </a:cubicBezTo>
                  <a:cubicBezTo>
                    <a:pt x="504684" y="1313876"/>
                    <a:pt x="501976" y="1308836"/>
                    <a:pt x="499193" y="1303946"/>
                  </a:cubicBezTo>
                  <a:cubicBezTo>
                    <a:pt x="496259" y="1299207"/>
                    <a:pt x="494152" y="1293641"/>
                    <a:pt x="491595" y="1288601"/>
                  </a:cubicBezTo>
                  <a:cubicBezTo>
                    <a:pt x="490316" y="1286043"/>
                    <a:pt x="489112" y="1283485"/>
                    <a:pt x="487834" y="1280928"/>
                  </a:cubicBezTo>
                  <a:cubicBezTo>
                    <a:pt x="486630" y="1278370"/>
                    <a:pt x="485652" y="1275587"/>
                    <a:pt x="484523" y="1272879"/>
                  </a:cubicBezTo>
                  <a:cubicBezTo>
                    <a:pt x="483395" y="1270246"/>
                    <a:pt x="482267" y="1267537"/>
                    <a:pt x="481139" y="1264905"/>
                  </a:cubicBezTo>
                  <a:cubicBezTo>
                    <a:pt x="480010" y="1262272"/>
                    <a:pt x="478806" y="1259639"/>
                    <a:pt x="477828" y="1256630"/>
                  </a:cubicBezTo>
                  <a:cubicBezTo>
                    <a:pt x="476850" y="1253772"/>
                    <a:pt x="475798" y="1250913"/>
                    <a:pt x="474820" y="1247979"/>
                  </a:cubicBezTo>
                  <a:cubicBezTo>
                    <a:pt x="473992" y="1245271"/>
                    <a:pt x="473164" y="1242563"/>
                    <a:pt x="472412" y="1239855"/>
                  </a:cubicBezTo>
                  <a:cubicBezTo>
                    <a:pt x="465868" y="1218265"/>
                    <a:pt x="458872" y="1196977"/>
                    <a:pt x="448867" y="1175086"/>
                  </a:cubicBezTo>
                  <a:cubicBezTo>
                    <a:pt x="438938" y="1153271"/>
                    <a:pt x="426450" y="1131005"/>
                    <a:pt x="410728" y="1108513"/>
                  </a:cubicBezTo>
                  <a:cubicBezTo>
                    <a:pt x="392599" y="1082635"/>
                    <a:pt x="436681" y="1010870"/>
                    <a:pt x="467298" y="1073984"/>
                  </a:cubicBezTo>
                  <a:cubicBezTo>
                    <a:pt x="465567" y="1052319"/>
                    <a:pt x="462107" y="1032911"/>
                    <a:pt x="457593" y="1014933"/>
                  </a:cubicBezTo>
                  <a:cubicBezTo>
                    <a:pt x="453005" y="996879"/>
                    <a:pt x="447663" y="980555"/>
                    <a:pt x="441194" y="964156"/>
                  </a:cubicBezTo>
                  <a:cubicBezTo>
                    <a:pt x="427954" y="931584"/>
                    <a:pt x="411782" y="904954"/>
                    <a:pt x="400498" y="874488"/>
                  </a:cubicBezTo>
                  <a:cubicBezTo>
                    <a:pt x="391470" y="853199"/>
                    <a:pt x="385904" y="836199"/>
                    <a:pt x="383271" y="822357"/>
                  </a:cubicBezTo>
                  <a:cubicBezTo>
                    <a:pt x="380563" y="808516"/>
                    <a:pt x="380714" y="797834"/>
                    <a:pt x="382970" y="789785"/>
                  </a:cubicBezTo>
                  <a:cubicBezTo>
                    <a:pt x="387483" y="773536"/>
                    <a:pt x="400423" y="767518"/>
                    <a:pt x="416446" y="764284"/>
                  </a:cubicBezTo>
                  <a:cubicBezTo>
                    <a:pt x="432469" y="761124"/>
                    <a:pt x="451726" y="760523"/>
                    <a:pt x="469629" y="756836"/>
                  </a:cubicBezTo>
                  <a:cubicBezTo>
                    <a:pt x="487608" y="753226"/>
                    <a:pt x="504232" y="746681"/>
                    <a:pt x="516043" y="733818"/>
                  </a:cubicBezTo>
                  <a:cubicBezTo>
                    <a:pt x="530261" y="724264"/>
                    <a:pt x="538986" y="713582"/>
                    <a:pt x="544177" y="701998"/>
                  </a:cubicBezTo>
                  <a:cubicBezTo>
                    <a:pt x="527627" y="682966"/>
                    <a:pt x="510401" y="661978"/>
                    <a:pt x="497612" y="638884"/>
                  </a:cubicBezTo>
                  <a:cubicBezTo>
                    <a:pt x="494529" y="633167"/>
                    <a:pt x="491595" y="627299"/>
                    <a:pt x="489413" y="621432"/>
                  </a:cubicBezTo>
                  <a:cubicBezTo>
                    <a:pt x="487156" y="615564"/>
                    <a:pt x="485201" y="609622"/>
                    <a:pt x="483245" y="603604"/>
                  </a:cubicBezTo>
                  <a:cubicBezTo>
                    <a:pt x="479333" y="591568"/>
                    <a:pt x="475948" y="579080"/>
                    <a:pt x="472789" y="566217"/>
                  </a:cubicBezTo>
                  <a:cubicBezTo>
                    <a:pt x="466620" y="540490"/>
                    <a:pt x="461956" y="513108"/>
                    <a:pt x="459474" y="484147"/>
                  </a:cubicBezTo>
                  <a:cubicBezTo>
                    <a:pt x="458797" y="476925"/>
                    <a:pt x="458421" y="469628"/>
                    <a:pt x="458044" y="462181"/>
                  </a:cubicBezTo>
                  <a:cubicBezTo>
                    <a:pt x="457819" y="458495"/>
                    <a:pt x="457819" y="454734"/>
                    <a:pt x="457593" y="451123"/>
                  </a:cubicBezTo>
                  <a:lnTo>
                    <a:pt x="457443" y="445632"/>
                  </a:lnTo>
                  <a:lnTo>
                    <a:pt x="457443" y="439689"/>
                  </a:lnTo>
                  <a:cubicBezTo>
                    <a:pt x="457744" y="423892"/>
                    <a:pt x="458496" y="407944"/>
                    <a:pt x="460000" y="392072"/>
                  </a:cubicBezTo>
                  <a:cubicBezTo>
                    <a:pt x="461430" y="377102"/>
                    <a:pt x="473842" y="364088"/>
                    <a:pt x="486630" y="352052"/>
                  </a:cubicBezTo>
                  <a:cubicBezTo>
                    <a:pt x="499343" y="339790"/>
                    <a:pt x="512357" y="328582"/>
                    <a:pt x="515065" y="314214"/>
                  </a:cubicBezTo>
                  <a:cubicBezTo>
                    <a:pt x="535451" y="267198"/>
                    <a:pt x="557492" y="211682"/>
                    <a:pt x="587356" y="168503"/>
                  </a:cubicBezTo>
                  <a:cubicBezTo>
                    <a:pt x="602175" y="147064"/>
                    <a:pt x="620003" y="128709"/>
                    <a:pt x="635124" y="114943"/>
                  </a:cubicBezTo>
                  <a:cubicBezTo>
                    <a:pt x="642496" y="107948"/>
                    <a:pt x="649040" y="102005"/>
                    <a:pt x="652877" y="95987"/>
                  </a:cubicBezTo>
                  <a:cubicBezTo>
                    <a:pt x="654832" y="93053"/>
                    <a:pt x="656112" y="90194"/>
                    <a:pt x="656262" y="87486"/>
                  </a:cubicBezTo>
                  <a:cubicBezTo>
                    <a:pt x="656412" y="84778"/>
                    <a:pt x="656187" y="82070"/>
                    <a:pt x="655284" y="79437"/>
                  </a:cubicBezTo>
                  <a:close/>
                </a:path>
              </a:pathLst>
            </a:custGeom>
            <a:solidFill>
              <a:srgbClr val="AC4484"/>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40E54E33-D88F-4561-862C-F3F4CA273FB1}"/>
                </a:ext>
              </a:extLst>
            </p:cNvPr>
            <p:cNvSpPr/>
            <p:nvPr/>
          </p:nvSpPr>
          <p:spPr>
            <a:xfrm>
              <a:off x="10704032" y="7129468"/>
              <a:ext cx="300934" cy="97803"/>
            </a:xfrm>
            <a:custGeom>
              <a:avLst/>
              <a:gdLst>
                <a:gd name="connsiteX0" fmla="*/ 152330 w 300899"/>
                <a:gd name="connsiteY0" fmla="*/ 5642 h 97792"/>
                <a:gd name="connsiteX1" fmla="*/ 5642 w 300899"/>
                <a:gd name="connsiteY1" fmla="*/ 38741 h 97792"/>
                <a:gd name="connsiteX2" fmla="*/ 242223 w 300899"/>
                <a:gd name="connsiteY2" fmla="*/ 92903 h 97792"/>
                <a:gd name="connsiteX3" fmla="*/ 271260 w 300899"/>
                <a:gd name="connsiteY3" fmla="*/ 72592 h 97792"/>
                <a:gd name="connsiteX4" fmla="*/ 298567 w 300899"/>
                <a:gd name="connsiteY4" fmla="*/ 51830 h 97792"/>
                <a:gd name="connsiteX5" fmla="*/ 152330 w 300899"/>
                <a:gd name="connsiteY5" fmla="*/ 5642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0899" h="97792">
                  <a:moveTo>
                    <a:pt x="152330" y="5642"/>
                  </a:moveTo>
                  <a:cubicBezTo>
                    <a:pt x="109602" y="23621"/>
                    <a:pt x="60480" y="34829"/>
                    <a:pt x="5642" y="38741"/>
                  </a:cubicBezTo>
                  <a:cubicBezTo>
                    <a:pt x="86433" y="64092"/>
                    <a:pt x="163539" y="81393"/>
                    <a:pt x="242223" y="92903"/>
                  </a:cubicBezTo>
                  <a:cubicBezTo>
                    <a:pt x="251852" y="86132"/>
                    <a:pt x="261706" y="79437"/>
                    <a:pt x="271260" y="72592"/>
                  </a:cubicBezTo>
                  <a:cubicBezTo>
                    <a:pt x="280814" y="65671"/>
                    <a:pt x="290066" y="58751"/>
                    <a:pt x="298567" y="51830"/>
                  </a:cubicBezTo>
                  <a:cubicBezTo>
                    <a:pt x="239666" y="51454"/>
                    <a:pt x="188362" y="37010"/>
                    <a:pt x="152330" y="5642"/>
                  </a:cubicBezTo>
                  <a:close/>
                </a:path>
              </a:pathLst>
            </a:custGeom>
            <a:solidFill>
              <a:srgbClr val="B14A8B"/>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3D52A961-86FB-4C10-9824-E67311AE499E}"/>
                </a:ext>
              </a:extLst>
            </p:cNvPr>
            <p:cNvSpPr/>
            <p:nvPr/>
          </p:nvSpPr>
          <p:spPr>
            <a:xfrm>
              <a:off x="10064171" y="6184761"/>
              <a:ext cx="993082" cy="1000606"/>
            </a:xfrm>
            <a:custGeom>
              <a:avLst/>
              <a:gdLst>
                <a:gd name="connsiteX0" fmla="*/ 477677 w 992967"/>
                <a:gd name="connsiteY0" fmla="*/ 46564 h 1000489"/>
                <a:gd name="connsiteX1" fmla="*/ 431715 w 992967"/>
                <a:gd name="connsiteY1" fmla="*/ 79813 h 1000489"/>
                <a:gd name="connsiteX2" fmla="*/ 406139 w 992967"/>
                <a:gd name="connsiteY2" fmla="*/ 152781 h 1000489"/>
                <a:gd name="connsiteX3" fmla="*/ 426825 w 992967"/>
                <a:gd name="connsiteY3" fmla="*/ 186557 h 1000489"/>
                <a:gd name="connsiteX4" fmla="*/ 434348 w 992967"/>
                <a:gd name="connsiteY4" fmla="*/ 201602 h 1000489"/>
                <a:gd name="connsiteX5" fmla="*/ 440441 w 992967"/>
                <a:gd name="connsiteY5" fmla="*/ 215293 h 1000489"/>
                <a:gd name="connsiteX6" fmla="*/ 452928 w 992967"/>
                <a:gd name="connsiteY6" fmla="*/ 265844 h 1000489"/>
                <a:gd name="connsiteX7" fmla="*/ 427127 w 992967"/>
                <a:gd name="connsiteY7" fmla="*/ 357092 h 1000489"/>
                <a:gd name="connsiteX8" fmla="*/ 449619 w 992967"/>
                <a:gd name="connsiteY8" fmla="*/ 404333 h 1000489"/>
                <a:gd name="connsiteX9" fmla="*/ 428255 w 992967"/>
                <a:gd name="connsiteY9" fmla="*/ 419153 h 1000489"/>
                <a:gd name="connsiteX10" fmla="*/ 403431 w 992967"/>
                <a:gd name="connsiteY10" fmla="*/ 416519 h 1000489"/>
                <a:gd name="connsiteX11" fmla="*/ 416144 w 992967"/>
                <a:gd name="connsiteY11" fmla="*/ 454809 h 1000489"/>
                <a:gd name="connsiteX12" fmla="*/ 417949 w 992967"/>
                <a:gd name="connsiteY12" fmla="*/ 462858 h 1000489"/>
                <a:gd name="connsiteX13" fmla="*/ 418475 w 992967"/>
                <a:gd name="connsiteY13" fmla="*/ 464739 h 1000489"/>
                <a:gd name="connsiteX14" fmla="*/ 419002 w 992967"/>
                <a:gd name="connsiteY14" fmla="*/ 465942 h 1000489"/>
                <a:gd name="connsiteX15" fmla="*/ 420281 w 992967"/>
                <a:gd name="connsiteY15" fmla="*/ 468124 h 1000489"/>
                <a:gd name="connsiteX16" fmla="*/ 422011 w 992967"/>
                <a:gd name="connsiteY16" fmla="*/ 470005 h 1000489"/>
                <a:gd name="connsiteX17" fmla="*/ 424794 w 992967"/>
                <a:gd name="connsiteY17" fmla="*/ 471735 h 1000489"/>
                <a:gd name="connsiteX18" fmla="*/ 431941 w 992967"/>
                <a:gd name="connsiteY18" fmla="*/ 473314 h 1000489"/>
                <a:gd name="connsiteX19" fmla="*/ 431565 w 992967"/>
                <a:gd name="connsiteY19" fmla="*/ 479182 h 1000489"/>
                <a:gd name="connsiteX20" fmla="*/ 430737 w 992967"/>
                <a:gd name="connsiteY20" fmla="*/ 483620 h 1000489"/>
                <a:gd name="connsiteX21" fmla="*/ 426149 w 992967"/>
                <a:gd name="connsiteY21" fmla="*/ 489111 h 1000489"/>
                <a:gd name="connsiteX22" fmla="*/ 418475 w 992967"/>
                <a:gd name="connsiteY22" fmla="*/ 490992 h 1000489"/>
                <a:gd name="connsiteX23" fmla="*/ 413736 w 992967"/>
                <a:gd name="connsiteY23" fmla="*/ 490917 h 1000489"/>
                <a:gd name="connsiteX24" fmla="*/ 408922 w 992967"/>
                <a:gd name="connsiteY24" fmla="*/ 490240 h 1000489"/>
                <a:gd name="connsiteX25" fmla="*/ 389062 w 992967"/>
                <a:gd name="connsiteY25" fmla="*/ 487833 h 1000489"/>
                <a:gd name="connsiteX26" fmla="*/ 377328 w 992967"/>
                <a:gd name="connsiteY26" fmla="*/ 500997 h 1000489"/>
                <a:gd name="connsiteX27" fmla="*/ 384098 w 992967"/>
                <a:gd name="connsiteY27" fmla="*/ 505736 h 1000489"/>
                <a:gd name="connsiteX28" fmla="*/ 387332 w 992967"/>
                <a:gd name="connsiteY28" fmla="*/ 508068 h 1000489"/>
                <a:gd name="connsiteX29" fmla="*/ 390792 w 992967"/>
                <a:gd name="connsiteY29" fmla="*/ 510174 h 1000489"/>
                <a:gd name="connsiteX30" fmla="*/ 403732 w 992967"/>
                <a:gd name="connsiteY30" fmla="*/ 518299 h 1000489"/>
                <a:gd name="connsiteX31" fmla="*/ 428480 w 992967"/>
                <a:gd name="connsiteY31" fmla="*/ 531990 h 1000489"/>
                <a:gd name="connsiteX32" fmla="*/ 451123 w 992967"/>
                <a:gd name="connsiteY32" fmla="*/ 544402 h 1000489"/>
                <a:gd name="connsiteX33" fmla="*/ 462031 w 992967"/>
                <a:gd name="connsiteY33" fmla="*/ 550269 h 1000489"/>
                <a:gd name="connsiteX34" fmla="*/ 467221 w 992967"/>
                <a:gd name="connsiteY34" fmla="*/ 553353 h 1000489"/>
                <a:gd name="connsiteX35" fmla="*/ 472487 w 992967"/>
                <a:gd name="connsiteY35" fmla="*/ 556212 h 1000489"/>
                <a:gd name="connsiteX36" fmla="*/ 543198 w 992967"/>
                <a:gd name="connsiteY36" fmla="*/ 609020 h 1000489"/>
                <a:gd name="connsiteX37" fmla="*/ 556362 w 992967"/>
                <a:gd name="connsiteY37" fmla="*/ 623839 h 1000489"/>
                <a:gd name="connsiteX38" fmla="*/ 567120 w 992967"/>
                <a:gd name="connsiteY38" fmla="*/ 638884 h 1000489"/>
                <a:gd name="connsiteX39" fmla="*/ 579758 w 992967"/>
                <a:gd name="connsiteY39" fmla="*/ 669651 h 1000489"/>
                <a:gd name="connsiteX40" fmla="*/ 557415 w 992967"/>
                <a:gd name="connsiteY40" fmla="*/ 723888 h 1000489"/>
                <a:gd name="connsiteX41" fmla="*/ 528755 w 992967"/>
                <a:gd name="connsiteY41" fmla="*/ 740437 h 1000489"/>
                <a:gd name="connsiteX42" fmla="*/ 492948 w 992967"/>
                <a:gd name="connsiteY42" fmla="*/ 752398 h 1000489"/>
                <a:gd name="connsiteX43" fmla="*/ 473164 w 992967"/>
                <a:gd name="connsiteY43" fmla="*/ 757739 h 1000489"/>
                <a:gd name="connsiteX44" fmla="*/ 452628 w 992967"/>
                <a:gd name="connsiteY44" fmla="*/ 763682 h 1000489"/>
                <a:gd name="connsiteX45" fmla="*/ 431565 w 992967"/>
                <a:gd name="connsiteY45" fmla="*/ 770527 h 1000489"/>
                <a:gd name="connsiteX46" fmla="*/ 421033 w 992967"/>
                <a:gd name="connsiteY46" fmla="*/ 774740 h 1000489"/>
                <a:gd name="connsiteX47" fmla="*/ 410352 w 992967"/>
                <a:gd name="connsiteY47" fmla="*/ 779178 h 1000489"/>
                <a:gd name="connsiteX48" fmla="*/ 386279 w 992967"/>
                <a:gd name="connsiteY48" fmla="*/ 783767 h 1000489"/>
                <a:gd name="connsiteX49" fmla="*/ 379434 w 992967"/>
                <a:gd name="connsiteY49" fmla="*/ 783466 h 1000489"/>
                <a:gd name="connsiteX50" fmla="*/ 372137 w 992967"/>
                <a:gd name="connsiteY50" fmla="*/ 782262 h 1000489"/>
                <a:gd name="connsiteX51" fmla="*/ 356792 w 992967"/>
                <a:gd name="connsiteY51" fmla="*/ 778125 h 1000489"/>
                <a:gd name="connsiteX52" fmla="*/ 340467 w 992967"/>
                <a:gd name="connsiteY52" fmla="*/ 771731 h 1000489"/>
                <a:gd name="connsiteX53" fmla="*/ 323090 w 992967"/>
                <a:gd name="connsiteY53" fmla="*/ 762479 h 1000489"/>
                <a:gd name="connsiteX54" fmla="*/ 286983 w 992967"/>
                <a:gd name="connsiteY54" fmla="*/ 736902 h 1000489"/>
                <a:gd name="connsiteX55" fmla="*/ 277881 w 992967"/>
                <a:gd name="connsiteY55" fmla="*/ 729154 h 1000489"/>
                <a:gd name="connsiteX56" fmla="*/ 268703 w 992967"/>
                <a:gd name="connsiteY56" fmla="*/ 720352 h 1000489"/>
                <a:gd name="connsiteX57" fmla="*/ 250799 w 992967"/>
                <a:gd name="connsiteY57" fmla="*/ 701772 h 1000489"/>
                <a:gd name="connsiteX58" fmla="*/ 233649 w 992967"/>
                <a:gd name="connsiteY58" fmla="*/ 680483 h 1000489"/>
                <a:gd name="connsiteX59" fmla="*/ 225448 w 992967"/>
                <a:gd name="connsiteY59" fmla="*/ 669576 h 1000489"/>
                <a:gd name="connsiteX60" fmla="*/ 217701 w 992967"/>
                <a:gd name="connsiteY60" fmla="*/ 657765 h 1000489"/>
                <a:gd name="connsiteX61" fmla="*/ 203258 w 992967"/>
                <a:gd name="connsiteY61" fmla="*/ 633769 h 1000489"/>
                <a:gd name="connsiteX62" fmla="*/ 190921 w 992967"/>
                <a:gd name="connsiteY62" fmla="*/ 608568 h 1000489"/>
                <a:gd name="connsiteX63" fmla="*/ 185279 w 992967"/>
                <a:gd name="connsiteY63" fmla="*/ 596081 h 1000489"/>
                <a:gd name="connsiteX64" fmla="*/ 182194 w 992967"/>
                <a:gd name="connsiteY64" fmla="*/ 588634 h 1000489"/>
                <a:gd name="connsiteX65" fmla="*/ 179111 w 992967"/>
                <a:gd name="connsiteY65" fmla="*/ 580660 h 1000489"/>
                <a:gd name="connsiteX66" fmla="*/ 173544 w 992967"/>
                <a:gd name="connsiteY66" fmla="*/ 565088 h 1000489"/>
                <a:gd name="connsiteX67" fmla="*/ 170910 w 992967"/>
                <a:gd name="connsiteY67" fmla="*/ 555159 h 1000489"/>
                <a:gd name="connsiteX68" fmla="*/ 168579 w 992967"/>
                <a:gd name="connsiteY68" fmla="*/ 563734 h 1000489"/>
                <a:gd name="connsiteX69" fmla="*/ 168203 w 992967"/>
                <a:gd name="connsiteY69" fmla="*/ 566217 h 1000489"/>
                <a:gd name="connsiteX70" fmla="*/ 168127 w 992967"/>
                <a:gd name="connsiteY70" fmla="*/ 569301 h 1000489"/>
                <a:gd name="connsiteX71" fmla="*/ 169180 w 992967"/>
                <a:gd name="connsiteY71" fmla="*/ 577726 h 1000489"/>
                <a:gd name="connsiteX72" fmla="*/ 172942 w 992967"/>
                <a:gd name="connsiteY72" fmla="*/ 596608 h 1000489"/>
                <a:gd name="connsiteX73" fmla="*/ 175048 w 992967"/>
                <a:gd name="connsiteY73" fmla="*/ 605334 h 1000489"/>
                <a:gd name="connsiteX74" fmla="*/ 177305 w 992967"/>
                <a:gd name="connsiteY74" fmla="*/ 613684 h 1000489"/>
                <a:gd name="connsiteX75" fmla="*/ 188965 w 992967"/>
                <a:gd name="connsiteY75" fmla="*/ 648362 h 1000489"/>
                <a:gd name="connsiteX76" fmla="*/ 203032 w 992967"/>
                <a:gd name="connsiteY76" fmla="*/ 680483 h 1000489"/>
                <a:gd name="connsiteX77" fmla="*/ 209350 w 992967"/>
                <a:gd name="connsiteY77" fmla="*/ 694174 h 1000489"/>
                <a:gd name="connsiteX78" fmla="*/ 214391 w 992967"/>
                <a:gd name="connsiteY78" fmla="*/ 705834 h 1000489"/>
                <a:gd name="connsiteX79" fmla="*/ 217851 w 992967"/>
                <a:gd name="connsiteY79" fmla="*/ 722082 h 1000489"/>
                <a:gd name="connsiteX80" fmla="*/ 180013 w 992967"/>
                <a:gd name="connsiteY80" fmla="*/ 710799 h 1000489"/>
                <a:gd name="connsiteX81" fmla="*/ 146538 w 992967"/>
                <a:gd name="connsiteY81" fmla="*/ 678678 h 1000489"/>
                <a:gd name="connsiteX82" fmla="*/ 130440 w 992967"/>
                <a:gd name="connsiteY82" fmla="*/ 660699 h 1000489"/>
                <a:gd name="connsiteX83" fmla="*/ 114868 w 992967"/>
                <a:gd name="connsiteY83" fmla="*/ 641742 h 1000489"/>
                <a:gd name="connsiteX84" fmla="*/ 111032 w 992967"/>
                <a:gd name="connsiteY84" fmla="*/ 636928 h 1000489"/>
                <a:gd name="connsiteX85" fmla="*/ 106969 w 992967"/>
                <a:gd name="connsiteY85" fmla="*/ 631437 h 1000489"/>
                <a:gd name="connsiteX86" fmla="*/ 98244 w 992967"/>
                <a:gd name="connsiteY86" fmla="*/ 617821 h 1000489"/>
                <a:gd name="connsiteX87" fmla="*/ 89819 w 992967"/>
                <a:gd name="connsiteY87" fmla="*/ 603980 h 1000489"/>
                <a:gd name="connsiteX88" fmla="*/ 87863 w 992967"/>
                <a:gd name="connsiteY88" fmla="*/ 600595 h 1000489"/>
                <a:gd name="connsiteX89" fmla="*/ 86508 w 992967"/>
                <a:gd name="connsiteY89" fmla="*/ 598639 h 1000489"/>
                <a:gd name="connsiteX90" fmla="*/ 83876 w 992967"/>
                <a:gd name="connsiteY90" fmla="*/ 594727 h 1000489"/>
                <a:gd name="connsiteX91" fmla="*/ 73419 w 992967"/>
                <a:gd name="connsiteY91" fmla="*/ 578930 h 1000489"/>
                <a:gd name="connsiteX92" fmla="*/ 68906 w 992967"/>
                <a:gd name="connsiteY92" fmla="*/ 572385 h 1000489"/>
                <a:gd name="connsiteX93" fmla="*/ 64693 w 992967"/>
                <a:gd name="connsiteY93" fmla="*/ 566668 h 1000489"/>
                <a:gd name="connsiteX94" fmla="*/ 56268 w 992967"/>
                <a:gd name="connsiteY94" fmla="*/ 555309 h 1000489"/>
                <a:gd name="connsiteX95" fmla="*/ 48595 w 992967"/>
                <a:gd name="connsiteY95" fmla="*/ 545906 h 1000489"/>
                <a:gd name="connsiteX96" fmla="*/ 33701 w 992967"/>
                <a:gd name="connsiteY96" fmla="*/ 528830 h 1000489"/>
                <a:gd name="connsiteX97" fmla="*/ 19408 w 992967"/>
                <a:gd name="connsiteY97" fmla="*/ 514462 h 1000489"/>
                <a:gd name="connsiteX98" fmla="*/ 5642 w 992967"/>
                <a:gd name="connsiteY98" fmla="*/ 502727 h 1000489"/>
                <a:gd name="connsiteX99" fmla="*/ 10005 w 992967"/>
                <a:gd name="connsiteY99" fmla="*/ 516117 h 1000489"/>
                <a:gd name="connsiteX100" fmla="*/ 14970 w 992967"/>
                <a:gd name="connsiteY100" fmla="*/ 530485 h 1000489"/>
                <a:gd name="connsiteX101" fmla="*/ 26479 w 992967"/>
                <a:gd name="connsiteY101" fmla="*/ 561553 h 1000489"/>
                <a:gd name="connsiteX102" fmla="*/ 33926 w 992967"/>
                <a:gd name="connsiteY102" fmla="*/ 580284 h 1000489"/>
                <a:gd name="connsiteX103" fmla="*/ 38064 w 992967"/>
                <a:gd name="connsiteY103" fmla="*/ 590364 h 1000489"/>
                <a:gd name="connsiteX104" fmla="*/ 43631 w 992967"/>
                <a:gd name="connsiteY104" fmla="*/ 603303 h 1000489"/>
                <a:gd name="connsiteX105" fmla="*/ 49348 w 992967"/>
                <a:gd name="connsiteY105" fmla="*/ 616166 h 1000489"/>
                <a:gd name="connsiteX106" fmla="*/ 54538 w 992967"/>
                <a:gd name="connsiteY106" fmla="*/ 627224 h 1000489"/>
                <a:gd name="connsiteX107" fmla="*/ 60105 w 992967"/>
                <a:gd name="connsiteY107" fmla="*/ 638432 h 1000489"/>
                <a:gd name="connsiteX108" fmla="*/ 65897 w 992967"/>
                <a:gd name="connsiteY108" fmla="*/ 649566 h 1000489"/>
                <a:gd name="connsiteX109" fmla="*/ 68831 w 992967"/>
                <a:gd name="connsiteY109" fmla="*/ 654982 h 1000489"/>
                <a:gd name="connsiteX110" fmla="*/ 71238 w 992967"/>
                <a:gd name="connsiteY110" fmla="*/ 658969 h 1000489"/>
                <a:gd name="connsiteX111" fmla="*/ 81168 w 992967"/>
                <a:gd name="connsiteY111" fmla="*/ 674841 h 1000489"/>
                <a:gd name="connsiteX112" fmla="*/ 102230 w 992967"/>
                <a:gd name="connsiteY112" fmla="*/ 705608 h 1000489"/>
                <a:gd name="connsiteX113" fmla="*/ 125174 w 992967"/>
                <a:gd name="connsiteY113" fmla="*/ 733817 h 1000489"/>
                <a:gd name="connsiteX114" fmla="*/ 137059 w 992967"/>
                <a:gd name="connsiteY114" fmla="*/ 747283 h 1000489"/>
                <a:gd name="connsiteX115" fmla="*/ 149170 w 992967"/>
                <a:gd name="connsiteY115" fmla="*/ 759620 h 1000489"/>
                <a:gd name="connsiteX116" fmla="*/ 173995 w 992967"/>
                <a:gd name="connsiteY116" fmla="*/ 783165 h 1000489"/>
                <a:gd name="connsiteX117" fmla="*/ 198895 w 992967"/>
                <a:gd name="connsiteY117" fmla="*/ 803476 h 1000489"/>
                <a:gd name="connsiteX118" fmla="*/ 211532 w 992967"/>
                <a:gd name="connsiteY118" fmla="*/ 813180 h 1000489"/>
                <a:gd name="connsiteX119" fmla="*/ 223794 w 992967"/>
                <a:gd name="connsiteY119" fmla="*/ 821680 h 1000489"/>
                <a:gd name="connsiteX120" fmla="*/ 248392 w 992967"/>
                <a:gd name="connsiteY120" fmla="*/ 837778 h 1000489"/>
                <a:gd name="connsiteX121" fmla="*/ 260353 w 992967"/>
                <a:gd name="connsiteY121" fmla="*/ 844849 h 1000489"/>
                <a:gd name="connsiteX122" fmla="*/ 272088 w 992967"/>
                <a:gd name="connsiteY122" fmla="*/ 851394 h 1000489"/>
                <a:gd name="connsiteX123" fmla="*/ 295408 w 992967"/>
                <a:gd name="connsiteY123" fmla="*/ 863656 h 1000489"/>
                <a:gd name="connsiteX124" fmla="*/ 317524 w 992967"/>
                <a:gd name="connsiteY124" fmla="*/ 873886 h 1000489"/>
                <a:gd name="connsiteX125" fmla="*/ 359349 w 992967"/>
                <a:gd name="connsiteY125" fmla="*/ 890887 h 1000489"/>
                <a:gd name="connsiteX126" fmla="*/ 397412 w 992967"/>
                <a:gd name="connsiteY126" fmla="*/ 903901 h 1000489"/>
                <a:gd name="connsiteX127" fmla="*/ 431790 w 992967"/>
                <a:gd name="connsiteY127" fmla="*/ 914132 h 1000489"/>
                <a:gd name="connsiteX128" fmla="*/ 534322 w 992967"/>
                <a:gd name="connsiteY128" fmla="*/ 943168 h 1000489"/>
                <a:gd name="connsiteX129" fmla="*/ 548615 w 992967"/>
                <a:gd name="connsiteY129" fmla="*/ 948961 h 1000489"/>
                <a:gd name="connsiteX130" fmla="*/ 562757 w 992967"/>
                <a:gd name="connsiteY130" fmla="*/ 954452 h 1000489"/>
                <a:gd name="connsiteX131" fmla="*/ 590740 w 992967"/>
                <a:gd name="connsiteY131" fmla="*/ 964908 h 1000489"/>
                <a:gd name="connsiteX132" fmla="*/ 645354 w 992967"/>
                <a:gd name="connsiteY132" fmla="*/ 983263 h 1000489"/>
                <a:gd name="connsiteX133" fmla="*/ 792042 w 992967"/>
                <a:gd name="connsiteY133" fmla="*/ 950164 h 1000489"/>
                <a:gd name="connsiteX134" fmla="*/ 938279 w 992967"/>
                <a:gd name="connsiteY134" fmla="*/ 996352 h 1000489"/>
                <a:gd name="connsiteX135" fmla="*/ 966112 w 992967"/>
                <a:gd name="connsiteY135" fmla="*/ 970776 h 1000489"/>
                <a:gd name="connsiteX136" fmla="*/ 983489 w 992967"/>
                <a:gd name="connsiteY136" fmla="*/ 945425 h 1000489"/>
                <a:gd name="connsiteX137" fmla="*/ 976343 w 992967"/>
                <a:gd name="connsiteY137" fmla="*/ 916012 h 1000489"/>
                <a:gd name="connsiteX138" fmla="*/ 915862 w 992967"/>
                <a:gd name="connsiteY138" fmla="*/ 906308 h 1000489"/>
                <a:gd name="connsiteX139" fmla="*/ 877121 w 992967"/>
                <a:gd name="connsiteY139" fmla="*/ 902622 h 1000489"/>
                <a:gd name="connsiteX140" fmla="*/ 838606 w 992967"/>
                <a:gd name="connsiteY140" fmla="*/ 897131 h 1000489"/>
                <a:gd name="connsiteX141" fmla="*/ 779931 w 992967"/>
                <a:gd name="connsiteY141" fmla="*/ 875090 h 1000489"/>
                <a:gd name="connsiteX142" fmla="*/ 894724 w 992967"/>
                <a:gd name="connsiteY142" fmla="*/ 832212 h 1000489"/>
                <a:gd name="connsiteX143" fmla="*/ 927973 w 992967"/>
                <a:gd name="connsiteY143" fmla="*/ 804153 h 1000489"/>
                <a:gd name="connsiteX144" fmla="*/ 946930 w 992967"/>
                <a:gd name="connsiteY144" fmla="*/ 774590 h 1000489"/>
                <a:gd name="connsiteX145" fmla="*/ 910521 w 992967"/>
                <a:gd name="connsiteY145" fmla="*/ 665288 h 1000489"/>
                <a:gd name="connsiteX146" fmla="*/ 838004 w 992967"/>
                <a:gd name="connsiteY146" fmla="*/ 617069 h 1000489"/>
                <a:gd name="connsiteX147" fmla="*/ 751722 w 992967"/>
                <a:gd name="connsiteY147" fmla="*/ 573965 h 1000489"/>
                <a:gd name="connsiteX148" fmla="*/ 693647 w 992967"/>
                <a:gd name="connsiteY148" fmla="*/ 565690 h 1000489"/>
                <a:gd name="connsiteX149" fmla="*/ 630083 w 992967"/>
                <a:gd name="connsiteY149" fmla="*/ 572912 h 1000489"/>
                <a:gd name="connsiteX150" fmla="*/ 644602 w 992967"/>
                <a:gd name="connsiteY150" fmla="*/ 568323 h 1000489"/>
                <a:gd name="connsiteX151" fmla="*/ 661903 w 992967"/>
                <a:gd name="connsiteY151" fmla="*/ 561402 h 1000489"/>
                <a:gd name="connsiteX152" fmla="*/ 675894 w 992967"/>
                <a:gd name="connsiteY152" fmla="*/ 546282 h 1000489"/>
                <a:gd name="connsiteX153" fmla="*/ 596307 w 992967"/>
                <a:gd name="connsiteY153" fmla="*/ 486027 h 1000489"/>
                <a:gd name="connsiteX154" fmla="*/ 527853 w 992967"/>
                <a:gd name="connsiteY154" fmla="*/ 445933 h 1000489"/>
                <a:gd name="connsiteX155" fmla="*/ 536879 w 992967"/>
                <a:gd name="connsiteY155" fmla="*/ 431489 h 1000489"/>
                <a:gd name="connsiteX156" fmla="*/ 551623 w 992967"/>
                <a:gd name="connsiteY156" fmla="*/ 421785 h 1000489"/>
                <a:gd name="connsiteX157" fmla="*/ 546508 w 992967"/>
                <a:gd name="connsiteY157" fmla="*/ 403355 h 1000489"/>
                <a:gd name="connsiteX158" fmla="*/ 554332 w 992967"/>
                <a:gd name="connsiteY158" fmla="*/ 389439 h 1000489"/>
                <a:gd name="connsiteX159" fmla="*/ 555084 w 992967"/>
                <a:gd name="connsiteY159" fmla="*/ 387257 h 1000489"/>
                <a:gd name="connsiteX160" fmla="*/ 555009 w 992967"/>
                <a:gd name="connsiteY160" fmla="*/ 387558 h 1000489"/>
                <a:gd name="connsiteX161" fmla="*/ 552150 w 992967"/>
                <a:gd name="connsiteY161" fmla="*/ 390943 h 1000489"/>
                <a:gd name="connsiteX162" fmla="*/ 544854 w 992967"/>
                <a:gd name="connsiteY162" fmla="*/ 398541 h 1000489"/>
                <a:gd name="connsiteX163" fmla="*/ 536052 w 992967"/>
                <a:gd name="connsiteY163" fmla="*/ 407041 h 1000489"/>
                <a:gd name="connsiteX164" fmla="*/ 534247 w 992967"/>
                <a:gd name="connsiteY164" fmla="*/ 408546 h 1000489"/>
                <a:gd name="connsiteX165" fmla="*/ 533193 w 992967"/>
                <a:gd name="connsiteY165" fmla="*/ 409524 h 1000489"/>
                <a:gd name="connsiteX166" fmla="*/ 530485 w 992967"/>
                <a:gd name="connsiteY166" fmla="*/ 411705 h 1000489"/>
                <a:gd name="connsiteX167" fmla="*/ 528605 w 992967"/>
                <a:gd name="connsiteY167" fmla="*/ 412984 h 1000489"/>
                <a:gd name="connsiteX168" fmla="*/ 527476 w 992967"/>
                <a:gd name="connsiteY168" fmla="*/ 413736 h 1000489"/>
                <a:gd name="connsiteX169" fmla="*/ 527025 w 992967"/>
                <a:gd name="connsiteY169" fmla="*/ 414037 h 1000489"/>
                <a:gd name="connsiteX170" fmla="*/ 525069 w 992967"/>
                <a:gd name="connsiteY170" fmla="*/ 415316 h 1000489"/>
                <a:gd name="connsiteX171" fmla="*/ 524693 w 992967"/>
                <a:gd name="connsiteY171" fmla="*/ 415541 h 1000489"/>
                <a:gd name="connsiteX172" fmla="*/ 434649 w 992967"/>
                <a:gd name="connsiteY172" fmla="*/ 462783 h 1000489"/>
                <a:gd name="connsiteX173" fmla="*/ 445256 w 992967"/>
                <a:gd name="connsiteY173" fmla="*/ 456840 h 1000489"/>
                <a:gd name="connsiteX174" fmla="*/ 491068 w 992967"/>
                <a:gd name="connsiteY174" fmla="*/ 434122 h 1000489"/>
                <a:gd name="connsiteX175" fmla="*/ 542446 w 992967"/>
                <a:gd name="connsiteY175" fmla="*/ 413811 h 1000489"/>
                <a:gd name="connsiteX176" fmla="*/ 617069 w 992967"/>
                <a:gd name="connsiteY176" fmla="*/ 382969 h 1000489"/>
                <a:gd name="connsiteX177" fmla="*/ 657013 w 992967"/>
                <a:gd name="connsiteY177" fmla="*/ 367849 h 1000489"/>
                <a:gd name="connsiteX178" fmla="*/ 657615 w 992967"/>
                <a:gd name="connsiteY178" fmla="*/ 367623 h 1000489"/>
                <a:gd name="connsiteX179" fmla="*/ 657615 w 992967"/>
                <a:gd name="connsiteY179" fmla="*/ 367623 h 1000489"/>
                <a:gd name="connsiteX180" fmla="*/ 657615 w 992967"/>
                <a:gd name="connsiteY180" fmla="*/ 367623 h 1000489"/>
                <a:gd name="connsiteX181" fmla="*/ 657615 w 992967"/>
                <a:gd name="connsiteY181" fmla="*/ 367623 h 1000489"/>
                <a:gd name="connsiteX182" fmla="*/ 657691 w 992967"/>
                <a:gd name="connsiteY182" fmla="*/ 367623 h 1000489"/>
                <a:gd name="connsiteX183" fmla="*/ 657840 w 992967"/>
                <a:gd name="connsiteY183" fmla="*/ 367699 h 1000489"/>
                <a:gd name="connsiteX184" fmla="*/ 658066 w 992967"/>
                <a:gd name="connsiteY184" fmla="*/ 367849 h 1000489"/>
                <a:gd name="connsiteX185" fmla="*/ 658292 w 992967"/>
                <a:gd name="connsiteY185" fmla="*/ 368000 h 1000489"/>
                <a:gd name="connsiteX186" fmla="*/ 658367 w 992967"/>
                <a:gd name="connsiteY186" fmla="*/ 367849 h 1000489"/>
                <a:gd name="connsiteX187" fmla="*/ 658142 w 992967"/>
                <a:gd name="connsiteY187" fmla="*/ 366570 h 1000489"/>
                <a:gd name="connsiteX188" fmla="*/ 657314 w 992967"/>
                <a:gd name="connsiteY188" fmla="*/ 364013 h 1000489"/>
                <a:gd name="connsiteX189" fmla="*/ 656713 w 992967"/>
                <a:gd name="connsiteY189" fmla="*/ 362734 h 1000489"/>
                <a:gd name="connsiteX190" fmla="*/ 655885 w 992967"/>
                <a:gd name="connsiteY190" fmla="*/ 361079 h 1000489"/>
                <a:gd name="connsiteX191" fmla="*/ 650845 w 992967"/>
                <a:gd name="connsiteY191" fmla="*/ 351902 h 1000489"/>
                <a:gd name="connsiteX192" fmla="*/ 647159 w 992967"/>
                <a:gd name="connsiteY192" fmla="*/ 341746 h 1000489"/>
                <a:gd name="connsiteX193" fmla="*/ 645805 w 992967"/>
                <a:gd name="connsiteY193" fmla="*/ 336857 h 1000489"/>
                <a:gd name="connsiteX194" fmla="*/ 644676 w 992967"/>
                <a:gd name="connsiteY194" fmla="*/ 331741 h 1000489"/>
                <a:gd name="connsiteX195" fmla="*/ 643172 w 992967"/>
                <a:gd name="connsiteY195" fmla="*/ 321736 h 1000489"/>
                <a:gd name="connsiteX196" fmla="*/ 594351 w 992967"/>
                <a:gd name="connsiteY196" fmla="*/ 249220 h 1000489"/>
                <a:gd name="connsiteX197" fmla="*/ 572837 w 992967"/>
                <a:gd name="connsiteY197" fmla="*/ 205138 h 1000489"/>
                <a:gd name="connsiteX198" fmla="*/ 562832 w 992967"/>
                <a:gd name="connsiteY198" fmla="*/ 180539 h 1000489"/>
                <a:gd name="connsiteX199" fmla="*/ 557867 w 992967"/>
                <a:gd name="connsiteY199" fmla="*/ 166999 h 1000489"/>
                <a:gd name="connsiteX200" fmla="*/ 555310 w 992967"/>
                <a:gd name="connsiteY200" fmla="*/ 159702 h 1000489"/>
                <a:gd name="connsiteX201" fmla="*/ 552301 w 992967"/>
                <a:gd name="connsiteY201" fmla="*/ 150600 h 1000489"/>
                <a:gd name="connsiteX202" fmla="*/ 532742 w 992967"/>
                <a:gd name="connsiteY202" fmla="*/ 100124 h 1000489"/>
                <a:gd name="connsiteX203" fmla="*/ 513183 w 992967"/>
                <a:gd name="connsiteY203" fmla="*/ 61308 h 1000489"/>
                <a:gd name="connsiteX204" fmla="*/ 493550 w 992967"/>
                <a:gd name="connsiteY204" fmla="*/ 28284 h 1000489"/>
                <a:gd name="connsiteX205" fmla="*/ 488660 w 992967"/>
                <a:gd name="connsiteY205" fmla="*/ 20612 h 1000489"/>
                <a:gd name="connsiteX206" fmla="*/ 486178 w 992967"/>
                <a:gd name="connsiteY206" fmla="*/ 16850 h 1000489"/>
                <a:gd name="connsiteX207" fmla="*/ 484222 w 992967"/>
                <a:gd name="connsiteY207" fmla="*/ 14518 h 1000489"/>
                <a:gd name="connsiteX208" fmla="*/ 476249 w 992967"/>
                <a:gd name="connsiteY208" fmla="*/ 5642 h 1000489"/>
                <a:gd name="connsiteX209" fmla="*/ 479257 w 992967"/>
                <a:gd name="connsiteY209" fmla="*/ 15647 h 1000489"/>
                <a:gd name="connsiteX210" fmla="*/ 481815 w 992967"/>
                <a:gd name="connsiteY210" fmla="*/ 27908 h 1000489"/>
                <a:gd name="connsiteX211" fmla="*/ 477677 w 992967"/>
                <a:gd name="connsiteY211" fmla="*/ 46564 h 100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992967" h="1000489">
                  <a:moveTo>
                    <a:pt x="477677" y="46564"/>
                  </a:moveTo>
                  <a:cubicBezTo>
                    <a:pt x="449920" y="47993"/>
                    <a:pt x="439087" y="60631"/>
                    <a:pt x="431715" y="79813"/>
                  </a:cubicBezTo>
                  <a:cubicBezTo>
                    <a:pt x="424343" y="98996"/>
                    <a:pt x="420657" y="125099"/>
                    <a:pt x="406139" y="152781"/>
                  </a:cubicBezTo>
                  <a:cubicBezTo>
                    <a:pt x="414037" y="163614"/>
                    <a:pt x="421033" y="175273"/>
                    <a:pt x="426825" y="186557"/>
                  </a:cubicBezTo>
                  <a:cubicBezTo>
                    <a:pt x="429759" y="192350"/>
                    <a:pt x="432092" y="196788"/>
                    <a:pt x="434348" y="201602"/>
                  </a:cubicBezTo>
                  <a:cubicBezTo>
                    <a:pt x="436605" y="206417"/>
                    <a:pt x="438561" y="210780"/>
                    <a:pt x="440441" y="215293"/>
                  </a:cubicBezTo>
                  <a:cubicBezTo>
                    <a:pt x="447663" y="233121"/>
                    <a:pt x="451725" y="249746"/>
                    <a:pt x="452928" y="265844"/>
                  </a:cubicBezTo>
                  <a:cubicBezTo>
                    <a:pt x="455336" y="297965"/>
                    <a:pt x="446308" y="327529"/>
                    <a:pt x="427127" y="357092"/>
                  </a:cubicBezTo>
                  <a:cubicBezTo>
                    <a:pt x="440968" y="357393"/>
                    <a:pt x="440366" y="393350"/>
                    <a:pt x="449619" y="404333"/>
                  </a:cubicBezTo>
                  <a:cubicBezTo>
                    <a:pt x="442698" y="404408"/>
                    <a:pt x="435702" y="413285"/>
                    <a:pt x="428255" y="419153"/>
                  </a:cubicBezTo>
                  <a:cubicBezTo>
                    <a:pt x="420808" y="424945"/>
                    <a:pt x="412683" y="428405"/>
                    <a:pt x="403431" y="416519"/>
                  </a:cubicBezTo>
                  <a:cubicBezTo>
                    <a:pt x="412683" y="428405"/>
                    <a:pt x="414113" y="442698"/>
                    <a:pt x="416144" y="454809"/>
                  </a:cubicBezTo>
                  <a:cubicBezTo>
                    <a:pt x="416670" y="457592"/>
                    <a:pt x="417196" y="460300"/>
                    <a:pt x="417949" y="462858"/>
                  </a:cubicBezTo>
                  <a:lnTo>
                    <a:pt x="418475" y="464739"/>
                  </a:lnTo>
                  <a:cubicBezTo>
                    <a:pt x="418626" y="465190"/>
                    <a:pt x="418852" y="465566"/>
                    <a:pt x="419002" y="465942"/>
                  </a:cubicBezTo>
                  <a:cubicBezTo>
                    <a:pt x="419378" y="466695"/>
                    <a:pt x="419755" y="467447"/>
                    <a:pt x="420281" y="468124"/>
                  </a:cubicBezTo>
                  <a:cubicBezTo>
                    <a:pt x="420808" y="468801"/>
                    <a:pt x="421183" y="469327"/>
                    <a:pt x="422011" y="470005"/>
                  </a:cubicBezTo>
                  <a:cubicBezTo>
                    <a:pt x="422838" y="470681"/>
                    <a:pt x="423741" y="471283"/>
                    <a:pt x="424794" y="471735"/>
                  </a:cubicBezTo>
                  <a:cubicBezTo>
                    <a:pt x="426825" y="472713"/>
                    <a:pt x="429158" y="473239"/>
                    <a:pt x="431941" y="473314"/>
                  </a:cubicBezTo>
                  <a:cubicBezTo>
                    <a:pt x="432016" y="475496"/>
                    <a:pt x="431715" y="477527"/>
                    <a:pt x="431565" y="479182"/>
                  </a:cubicBezTo>
                  <a:cubicBezTo>
                    <a:pt x="431489" y="480837"/>
                    <a:pt x="431189" y="482341"/>
                    <a:pt x="430737" y="483620"/>
                  </a:cubicBezTo>
                  <a:cubicBezTo>
                    <a:pt x="429835" y="486178"/>
                    <a:pt x="428255" y="487983"/>
                    <a:pt x="426149" y="489111"/>
                  </a:cubicBezTo>
                  <a:cubicBezTo>
                    <a:pt x="424042" y="490315"/>
                    <a:pt x="421485" y="490841"/>
                    <a:pt x="418475" y="490992"/>
                  </a:cubicBezTo>
                  <a:cubicBezTo>
                    <a:pt x="416971" y="491067"/>
                    <a:pt x="415391" y="491067"/>
                    <a:pt x="413736" y="490917"/>
                  </a:cubicBezTo>
                  <a:cubicBezTo>
                    <a:pt x="412157" y="490766"/>
                    <a:pt x="410577" y="490541"/>
                    <a:pt x="408922" y="490240"/>
                  </a:cubicBezTo>
                  <a:cubicBezTo>
                    <a:pt x="402377" y="489111"/>
                    <a:pt x="395081" y="487306"/>
                    <a:pt x="389062" y="487833"/>
                  </a:cubicBezTo>
                  <a:cubicBezTo>
                    <a:pt x="383120" y="488359"/>
                    <a:pt x="378230" y="491293"/>
                    <a:pt x="377328" y="500997"/>
                  </a:cubicBezTo>
                  <a:cubicBezTo>
                    <a:pt x="379584" y="502577"/>
                    <a:pt x="381841" y="504156"/>
                    <a:pt x="384098" y="505736"/>
                  </a:cubicBezTo>
                  <a:lnTo>
                    <a:pt x="387332" y="508068"/>
                  </a:lnTo>
                  <a:lnTo>
                    <a:pt x="390792" y="510174"/>
                  </a:lnTo>
                  <a:cubicBezTo>
                    <a:pt x="395382" y="512958"/>
                    <a:pt x="399669" y="515591"/>
                    <a:pt x="403732" y="518299"/>
                  </a:cubicBezTo>
                  <a:cubicBezTo>
                    <a:pt x="412683" y="523038"/>
                    <a:pt x="420281" y="527927"/>
                    <a:pt x="428480" y="531990"/>
                  </a:cubicBezTo>
                  <a:cubicBezTo>
                    <a:pt x="436078" y="536578"/>
                    <a:pt x="444127" y="540039"/>
                    <a:pt x="451123" y="544402"/>
                  </a:cubicBezTo>
                  <a:cubicBezTo>
                    <a:pt x="454884" y="546282"/>
                    <a:pt x="458495" y="548238"/>
                    <a:pt x="462031" y="550269"/>
                  </a:cubicBezTo>
                  <a:cubicBezTo>
                    <a:pt x="463761" y="551323"/>
                    <a:pt x="465491" y="552375"/>
                    <a:pt x="467221" y="553353"/>
                  </a:cubicBezTo>
                  <a:cubicBezTo>
                    <a:pt x="469026" y="554331"/>
                    <a:pt x="470756" y="555309"/>
                    <a:pt x="472487" y="556212"/>
                  </a:cubicBezTo>
                  <a:cubicBezTo>
                    <a:pt x="499868" y="572159"/>
                    <a:pt x="524091" y="589612"/>
                    <a:pt x="543198" y="609020"/>
                  </a:cubicBezTo>
                  <a:cubicBezTo>
                    <a:pt x="547937" y="613759"/>
                    <a:pt x="552301" y="618874"/>
                    <a:pt x="556362" y="623839"/>
                  </a:cubicBezTo>
                  <a:cubicBezTo>
                    <a:pt x="560349" y="628729"/>
                    <a:pt x="563960" y="633769"/>
                    <a:pt x="567120" y="638884"/>
                  </a:cubicBezTo>
                  <a:cubicBezTo>
                    <a:pt x="573363" y="649265"/>
                    <a:pt x="577802" y="659496"/>
                    <a:pt x="579758" y="669651"/>
                  </a:cubicBezTo>
                  <a:cubicBezTo>
                    <a:pt x="583669" y="689886"/>
                    <a:pt x="578027" y="709671"/>
                    <a:pt x="557415" y="723888"/>
                  </a:cubicBezTo>
                  <a:cubicBezTo>
                    <a:pt x="549292" y="730508"/>
                    <a:pt x="539587" y="735773"/>
                    <a:pt x="528755" y="740437"/>
                  </a:cubicBezTo>
                  <a:cubicBezTo>
                    <a:pt x="517772" y="744800"/>
                    <a:pt x="505736" y="748562"/>
                    <a:pt x="492948" y="752398"/>
                  </a:cubicBezTo>
                  <a:cubicBezTo>
                    <a:pt x="486404" y="754204"/>
                    <a:pt x="479709" y="755934"/>
                    <a:pt x="473164" y="757739"/>
                  </a:cubicBezTo>
                  <a:cubicBezTo>
                    <a:pt x="466394" y="759620"/>
                    <a:pt x="459699" y="761801"/>
                    <a:pt x="452628" y="763682"/>
                  </a:cubicBezTo>
                  <a:cubicBezTo>
                    <a:pt x="445632" y="765713"/>
                    <a:pt x="438561" y="767895"/>
                    <a:pt x="431565" y="770527"/>
                  </a:cubicBezTo>
                  <a:cubicBezTo>
                    <a:pt x="428029" y="771806"/>
                    <a:pt x="424569" y="773236"/>
                    <a:pt x="421033" y="774740"/>
                  </a:cubicBezTo>
                  <a:cubicBezTo>
                    <a:pt x="417498" y="776169"/>
                    <a:pt x="413887" y="777598"/>
                    <a:pt x="410352" y="779178"/>
                  </a:cubicBezTo>
                  <a:cubicBezTo>
                    <a:pt x="403280" y="782338"/>
                    <a:pt x="395156" y="783842"/>
                    <a:pt x="386279" y="783767"/>
                  </a:cubicBezTo>
                  <a:cubicBezTo>
                    <a:pt x="384023" y="783767"/>
                    <a:pt x="381766" y="783692"/>
                    <a:pt x="379434" y="783466"/>
                  </a:cubicBezTo>
                  <a:cubicBezTo>
                    <a:pt x="377027" y="783165"/>
                    <a:pt x="374620" y="782714"/>
                    <a:pt x="372137" y="782262"/>
                  </a:cubicBezTo>
                  <a:cubicBezTo>
                    <a:pt x="367173" y="781285"/>
                    <a:pt x="362057" y="779855"/>
                    <a:pt x="356792" y="778125"/>
                  </a:cubicBezTo>
                  <a:cubicBezTo>
                    <a:pt x="351450" y="776320"/>
                    <a:pt x="346185" y="774514"/>
                    <a:pt x="340467" y="771731"/>
                  </a:cubicBezTo>
                  <a:cubicBezTo>
                    <a:pt x="334750" y="768948"/>
                    <a:pt x="328958" y="765863"/>
                    <a:pt x="323090" y="762479"/>
                  </a:cubicBezTo>
                  <a:cubicBezTo>
                    <a:pt x="311506" y="756084"/>
                    <a:pt x="299094" y="746832"/>
                    <a:pt x="286983" y="736902"/>
                  </a:cubicBezTo>
                  <a:cubicBezTo>
                    <a:pt x="283898" y="734344"/>
                    <a:pt x="280964" y="732012"/>
                    <a:pt x="277881" y="729154"/>
                  </a:cubicBezTo>
                  <a:cubicBezTo>
                    <a:pt x="274796" y="726295"/>
                    <a:pt x="271787" y="723362"/>
                    <a:pt x="268703" y="720352"/>
                  </a:cubicBezTo>
                  <a:cubicBezTo>
                    <a:pt x="262610" y="714335"/>
                    <a:pt x="256667" y="708166"/>
                    <a:pt x="250799" y="701772"/>
                  </a:cubicBezTo>
                  <a:cubicBezTo>
                    <a:pt x="244932" y="694851"/>
                    <a:pt x="239215" y="687705"/>
                    <a:pt x="233649" y="680483"/>
                  </a:cubicBezTo>
                  <a:lnTo>
                    <a:pt x="225448" y="669576"/>
                  </a:lnTo>
                  <a:cubicBezTo>
                    <a:pt x="222816" y="665739"/>
                    <a:pt x="220258" y="661677"/>
                    <a:pt x="217701" y="657765"/>
                  </a:cubicBezTo>
                  <a:cubicBezTo>
                    <a:pt x="212661" y="649792"/>
                    <a:pt x="207846" y="641818"/>
                    <a:pt x="203258" y="633769"/>
                  </a:cubicBezTo>
                  <a:cubicBezTo>
                    <a:pt x="198895" y="625419"/>
                    <a:pt x="194832" y="616918"/>
                    <a:pt x="190921" y="608568"/>
                  </a:cubicBezTo>
                  <a:cubicBezTo>
                    <a:pt x="189040" y="604356"/>
                    <a:pt x="187159" y="600219"/>
                    <a:pt x="185279" y="596081"/>
                  </a:cubicBezTo>
                  <a:cubicBezTo>
                    <a:pt x="184451" y="594276"/>
                    <a:pt x="183247" y="591267"/>
                    <a:pt x="182194" y="588634"/>
                  </a:cubicBezTo>
                  <a:cubicBezTo>
                    <a:pt x="181141" y="585926"/>
                    <a:pt x="180163" y="583293"/>
                    <a:pt x="179111" y="580660"/>
                  </a:cubicBezTo>
                  <a:cubicBezTo>
                    <a:pt x="177155" y="575469"/>
                    <a:pt x="175048" y="569828"/>
                    <a:pt x="173544" y="565088"/>
                  </a:cubicBezTo>
                  <a:cubicBezTo>
                    <a:pt x="172641" y="561704"/>
                    <a:pt x="171813" y="558394"/>
                    <a:pt x="170910" y="555159"/>
                  </a:cubicBezTo>
                  <a:cubicBezTo>
                    <a:pt x="169933" y="557566"/>
                    <a:pt x="169180" y="560424"/>
                    <a:pt x="168579" y="563734"/>
                  </a:cubicBezTo>
                  <a:cubicBezTo>
                    <a:pt x="168428" y="564562"/>
                    <a:pt x="168353" y="565390"/>
                    <a:pt x="168203" y="566217"/>
                  </a:cubicBezTo>
                  <a:cubicBezTo>
                    <a:pt x="168127" y="567120"/>
                    <a:pt x="167902" y="567797"/>
                    <a:pt x="168127" y="569301"/>
                  </a:cubicBezTo>
                  <a:cubicBezTo>
                    <a:pt x="168353" y="572009"/>
                    <a:pt x="168730" y="574793"/>
                    <a:pt x="169180" y="577726"/>
                  </a:cubicBezTo>
                  <a:cubicBezTo>
                    <a:pt x="170083" y="583594"/>
                    <a:pt x="171362" y="589988"/>
                    <a:pt x="172942" y="596608"/>
                  </a:cubicBezTo>
                  <a:cubicBezTo>
                    <a:pt x="173618" y="599466"/>
                    <a:pt x="174371" y="602325"/>
                    <a:pt x="175048" y="605334"/>
                  </a:cubicBezTo>
                  <a:cubicBezTo>
                    <a:pt x="175800" y="608042"/>
                    <a:pt x="176552" y="610900"/>
                    <a:pt x="177305" y="613684"/>
                  </a:cubicBezTo>
                  <a:cubicBezTo>
                    <a:pt x="180539" y="624892"/>
                    <a:pt x="184376" y="637154"/>
                    <a:pt x="188965" y="648362"/>
                  </a:cubicBezTo>
                  <a:cubicBezTo>
                    <a:pt x="193629" y="659496"/>
                    <a:pt x="198518" y="670478"/>
                    <a:pt x="203032" y="680483"/>
                  </a:cubicBezTo>
                  <a:cubicBezTo>
                    <a:pt x="205213" y="685599"/>
                    <a:pt x="207470" y="689962"/>
                    <a:pt x="209350" y="694174"/>
                  </a:cubicBezTo>
                  <a:cubicBezTo>
                    <a:pt x="211306" y="698387"/>
                    <a:pt x="213037" y="702299"/>
                    <a:pt x="214391" y="705834"/>
                  </a:cubicBezTo>
                  <a:cubicBezTo>
                    <a:pt x="217174" y="712905"/>
                    <a:pt x="218604" y="718547"/>
                    <a:pt x="217851" y="722082"/>
                  </a:cubicBezTo>
                  <a:cubicBezTo>
                    <a:pt x="216347" y="729003"/>
                    <a:pt x="205589" y="728101"/>
                    <a:pt x="180013" y="710799"/>
                  </a:cubicBezTo>
                  <a:cubicBezTo>
                    <a:pt x="168805" y="700944"/>
                    <a:pt x="157596" y="689886"/>
                    <a:pt x="146538" y="678678"/>
                  </a:cubicBezTo>
                  <a:cubicBezTo>
                    <a:pt x="140896" y="673186"/>
                    <a:pt x="135781" y="666868"/>
                    <a:pt x="130440" y="660699"/>
                  </a:cubicBezTo>
                  <a:cubicBezTo>
                    <a:pt x="125174" y="654531"/>
                    <a:pt x="119983" y="648137"/>
                    <a:pt x="114868" y="641742"/>
                  </a:cubicBezTo>
                  <a:lnTo>
                    <a:pt x="111032" y="636928"/>
                  </a:lnTo>
                  <a:cubicBezTo>
                    <a:pt x="109753" y="635273"/>
                    <a:pt x="108550" y="633919"/>
                    <a:pt x="106969" y="631437"/>
                  </a:cubicBezTo>
                  <a:cubicBezTo>
                    <a:pt x="104036" y="626923"/>
                    <a:pt x="101103" y="622410"/>
                    <a:pt x="98244" y="617821"/>
                  </a:cubicBezTo>
                  <a:cubicBezTo>
                    <a:pt x="95385" y="613232"/>
                    <a:pt x="92602" y="608644"/>
                    <a:pt x="89819" y="603980"/>
                  </a:cubicBezTo>
                  <a:lnTo>
                    <a:pt x="87863" y="600595"/>
                  </a:lnTo>
                  <a:lnTo>
                    <a:pt x="86508" y="598639"/>
                  </a:lnTo>
                  <a:lnTo>
                    <a:pt x="83876" y="594727"/>
                  </a:lnTo>
                  <a:cubicBezTo>
                    <a:pt x="80416" y="589462"/>
                    <a:pt x="76880" y="584120"/>
                    <a:pt x="73419" y="578930"/>
                  </a:cubicBezTo>
                  <a:cubicBezTo>
                    <a:pt x="71539" y="575996"/>
                    <a:pt x="70260" y="574341"/>
                    <a:pt x="68906" y="572385"/>
                  </a:cubicBezTo>
                  <a:cubicBezTo>
                    <a:pt x="67476" y="570505"/>
                    <a:pt x="66123" y="568549"/>
                    <a:pt x="64693" y="566668"/>
                  </a:cubicBezTo>
                  <a:cubicBezTo>
                    <a:pt x="61835" y="562832"/>
                    <a:pt x="59051" y="559070"/>
                    <a:pt x="56268" y="555309"/>
                  </a:cubicBezTo>
                  <a:cubicBezTo>
                    <a:pt x="53560" y="551849"/>
                    <a:pt x="51153" y="548991"/>
                    <a:pt x="48595" y="545906"/>
                  </a:cubicBezTo>
                  <a:cubicBezTo>
                    <a:pt x="43631" y="539964"/>
                    <a:pt x="38364" y="533569"/>
                    <a:pt x="33701" y="528830"/>
                  </a:cubicBezTo>
                  <a:cubicBezTo>
                    <a:pt x="28961" y="523790"/>
                    <a:pt x="24147" y="518975"/>
                    <a:pt x="19408" y="514462"/>
                  </a:cubicBezTo>
                  <a:cubicBezTo>
                    <a:pt x="14744" y="510099"/>
                    <a:pt x="10230" y="506338"/>
                    <a:pt x="5642" y="502727"/>
                  </a:cubicBezTo>
                  <a:cubicBezTo>
                    <a:pt x="7072" y="507166"/>
                    <a:pt x="8576" y="511604"/>
                    <a:pt x="10005" y="516117"/>
                  </a:cubicBezTo>
                  <a:cubicBezTo>
                    <a:pt x="11660" y="520856"/>
                    <a:pt x="13315" y="525671"/>
                    <a:pt x="14970" y="530485"/>
                  </a:cubicBezTo>
                  <a:cubicBezTo>
                    <a:pt x="18129" y="539587"/>
                    <a:pt x="22492" y="551021"/>
                    <a:pt x="26479" y="561553"/>
                  </a:cubicBezTo>
                  <a:cubicBezTo>
                    <a:pt x="28961" y="567797"/>
                    <a:pt x="31444" y="574040"/>
                    <a:pt x="33926" y="580284"/>
                  </a:cubicBezTo>
                  <a:lnTo>
                    <a:pt x="38064" y="590364"/>
                  </a:lnTo>
                  <a:lnTo>
                    <a:pt x="43631" y="603303"/>
                  </a:lnTo>
                  <a:lnTo>
                    <a:pt x="49348" y="616166"/>
                  </a:lnTo>
                  <a:lnTo>
                    <a:pt x="54538" y="627224"/>
                  </a:lnTo>
                  <a:lnTo>
                    <a:pt x="60105" y="638432"/>
                  </a:lnTo>
                  <a:lnTo>
                    <a:pt x="65897" y="649566"/>
                  </a:lnTo>
                  <a:lnTo>
                    <a:pt x="68831" y="654982"/>
                  </a:lnTo>
                  <a:lnTo>
                    <a:pt x="71238" y="658969"/>
                  </a:lnTo>
                  <a:cubicBezTo>
                    <a:pt x="74473" y="664310"/>
                    <a:pt x="77782" y="669651"/>
                    <a:pt x="81168" y="674841"/>
                  </a:cubicBezTo>
                  <a:cubicBezTo>
                    <a:pt x="87938" y="685298"/>
                    <a:pt x="94858" y="695829"/>
                    <a:pt x="102230" y="705608"/>
                  </a:cubicBezTo>
                  <a:cubicBezTo>
                    <a:pt x="109677" y="715237"/>
                    <a:pt x="117350" y="724640"/>
                    <a:pt x="125174" y="733817"/>
                  </a:cubicBezTo>
                  <a:cubicBezTo>
                    <a:pt x="129086" y="738331"/>
                    <a:pt x="133073" y="743146"/>
                    <a:pt x="137059" y="747283"/>
                  </a:cubicBezTo>
                  <a:cubicBezTo>
                    <a:pt x="141046" y="751420"/>
                    <a:pt x="145109" y="755558"/>
                    <a:pt x="149170" y="759620"/>
                  </a:cubicBezTo>
                  <a:cubicBezTo>
                    <a:pt x="157295" y="767669"/>
                    <a:pt x="165645" y="775718"/>
                    <a:pt x="173995" y="783165"/>
                  </a:cubicBezTo>
                  <a:cubicBezTo>
                    <a:pt x="182194" y="790086"/>
                    <a:pt x="190544" y="796931"/>
                    <a:pt x="198895" y="803476"/>
                  </a:cubicBezTo>
                  <a:cubicBezTo>
                    <a:pt x="203107" y="806710"/>
                    <a:pt x="207320" y="809945"/>
                    <a:pt x="211532" y="813180"/>
                  </a:cubicBezTo>
                  <a:cubicBezTo>
                    <a:pt x="215670" y="816113"/>
                    <a:pt x="219731" y="818822"/>
                    <a:pt x="223794" y="821680"/>
                  </a:cubicBezTo>
                  <a:cubicBezTo>
                    <a:pt x="231993" y="827172"/>
                    <a:pt x="240193" y="832588"/>
                    <a:pt x="248392" y="837778"/>
                  </a:cubicBezTo>
                  <a:cubicBezTo>
                    <a:pt x="252604" y="840487"/>
                    <a:pt x="256366" y="842593"/>
                    <a:pt x="260353" y="844849"/>
                  </a:cubicBezTo>
                  <a:cubicBezTo>
                    <a:pt x="264265" y="847031"/>
                    <a:pt x="268177" y="849212"/>
                    <a:pt x="272088" y="851394"/>
                  </a:cubicBezTo>
                  <a:cubicBezTo>
                    <a:pt x="279836" y="855606"/>
                    <a:pt x="287885" y="860045"/>
                    <a:pt x="295408" y="863656"/>
                  </a:cubicBezTo>
                  <a:cubicBezTo>
                    <a:pt x="302855" y="867116"/>
                    <a:pt x="310227" y="870501"/>
                    <a:pt x="317524" y="873886"/>
                  </a:cubicBezTo>
                  <a:cubicBezTo>
                    <a:pt x="332493" y="880882"/>
                    <a:pt x="345883" y="885772"/>
                    <a:pt x="359349" y="890887"/>
                  </a:cubicBezTo>
                  <a:cubicBezTo>
                    <a:pt x="373039" y="896303"/>
                    <a:pt x="385151" y="899839"/>
                    <a:pt x="397412" y="903901"/>
                  </a:cubicBezTo>
                  <a:cubicBezTo>
                    <a:pt x="409824" y="908038"/>
                    <a:pt x="420882" y="911047"/>
                    <a:pt x="431790" y="914132"/>
                  </a:cubicBezTo>
                  <a:cubicBezTo>
                    <a:pt x="475195" y="926318"/>
                    <a:pt x="509422" y="934292"/>
                    <a:pt x="534322" y="943168"/>
                  </a:cubicBezTo>
                  <a:cubicBezTo>
                    <a:pt x="539136" y="945124"/>
                    <a:pt x="543876" y="947005"/>
                    <a:pt x="548615" y="948961"/>
                  </a:cubicBezTo>
                  <a:cubicBezTo>
                    <a:pt x="553429" y="950917"/>
                    <a:pt x="558168" y="952797"/>
                    <a:pt x="562757" y="954452"/>
                  </a:cubicBezTo>
                  <a:cubicBezTo>
                    <a:pt x="572085" y="957912"/>
                    <a:pt x="581413" y="961448"/>
                    <a:pt x="590740" y="964908"/>
                  </a:cubicBezTo>
                  <a:cubicBezTo>
                    <a:pt x="608944" y="971302"/>
                    <a:pt x="627450" y="977697"/>
                    <a:pt x="645354" y="983263"/>
                  </a:cubicBezTo>
                  <a:cubicBezTo>
                    <a:pt x="700192" y="979351"/>
                    <a:pt x="749314" y="968143"/>
                    <a:pt x="792042" y="950164"/>
                  </a:cubicBezTo>
                  <a:cubicBezTo>
                    <a:pt x="828074" y="981533"/>
                    <a:pt x="879378" y="995976"/>
                    <a:pt x="938279" y="996352"/>
                  </a:cubicBezTo>
                  <a:cubicBezTo>
                    <a:pt x="948810" y="987776"/>
                    <a:pt x="958289" y="979201"/>
                    <a:pt x="966112" y="970776"/>
                  </a:cubicBezTo>
                  <a:cubicBezTo>
                    <a:pt x="973935" y="962276"/>
                    <a:pt x="979953" y="953700"/>
                    <a:pt x="983489" y="945425"/>
                  </a:cubicBezTo>
                  <a:cubicBezTo>
                    <a:pt x="994322" y="930230"/>
                    <a:pt x="989733" y="921428"/>
                    <a:pt x="976343" y="916012"/>
                  </a:cubicBezTo>
                  <a:cubicBezTo>
                    <a:pt x="962877" y="910671"/>
                    <a:pt x="940762" y="908490"/>
                    <a:pt x="915862" y="906308"/>
                  </a:cubicBezTo>
                  <a:cubicBezTo>
                    <a:pt x="903449" y="905180"/>
                    <a:pt x="890285" y="904202"/>
                    <a:pt x="877121" y="902622"/>
                  </a:cubicBezTo>
                  <a:cubicBezTo>
                    <a:pt x="864032" y="901268"/>
                    <a:pt x="850943" y="899387"/>
                    <a:pt x="838606" y="897131"/>
                  </a:cubicBezTo>
                  <a:cubicBezTo>
                    <a:pt x="813932" y="892467"/>
                    <a:pt x="792418" y="885621"/>
                    <a:pt x="779931" y="875090"/>
                  </a:cubicBezTo>
                  <a:cubicBezTo>
                    <a:pt x="829955" y="865611"/>
                    <a:pt x="867493" y="849890"/>
                    <a:pt x="894724" y="832212"/>
                  </a:cubicBezTo>
                  <a:cubicBezTo>
                    <a:pt x="908339" y="823335"/>
                    <a:pt x="919322" y="813857"/>
                    <a:pt x="927973" y="804153"/>
                  </a:cubicBezTo>
                  <a:cubicBezTo>
                    <a:pt x="936624" y="794524"/>
                    <a:pt x="942867" y="784519"/>
                    <a:pt x="946930" y="774590"/>
                  </a:cubicBezTo>
                  <a:cubicBezTo>
                    <a:pt x="963254" y="734795"/>
                    <a:pt x="945575" y="695904"/>
                    <a:pt x="910521" y="665288"/>
                  </a:cubicBezTo>
                  <a:cubicBezTo>
                    <a:pt x="886750" y="646858"/>
                    <a:pt x="863656" y="631663"/>
                    <a:pt x="838004" y="617069"/>
                  </a:cubicBezTo>
                  <a:cubicBezTo>
                    <a:pt x="812428" y="602551"/>
                    <a:pt x="784294" y="589236"/>
                    <a:pt x="751722" y="573965"/>
                  </a:cubicBezTo>
                  <a:cubicBezTo>
                    <a:pt x="734645" y="569527"/>
                    <a:pt x="714485" y="566518"/>
                    <a:pt x="693647" y="565690"/>
                  </a:cubicBezTo>
                  <a:cubicBezTo>
                    <a:pt x="672736" y="565164"/>
                    <a:pt x="651146" y="566593"/>
                    <a:pt x="630083" y="572912"/>
                  </a:cubicBezTo>
                  <a:cubicBezTo>
                    <a:pt x="633543" y="572009"/>
                    <a:pt x="638884" y="570279"/>
                    <a:pt x="644602" y="568323"/>
                  </a:cubicBezTo>
                  <a:cubicBezTo>
                    <a:pt x="650318" y="566292"/>
                    <a:pt x="656487" y="564110"/>
                    <a:pt x="661903" y="561402"/>
                  </a:cubicBezTo>
                  <a:cubicBezTo>
                    <a:pt x="672811" y="556137"/>
                    <a:pt x="680483" y="550420"/>
                    <a:pt x="675894" y="546282"/>
                  </a:cubicBezTo>
                  <a:cubicBezTo>
                    <a:pt x="639637" y="530560"/>
                    <a:pt x="617445" y="506037"/>
                    <a:pt x="596307" y="486027"/>
                  </a:cubicBezTo>
                  <a:cubicBezTo>
                    <a:pt x="575394" y="465792"/>
                    <a:pt x="554707" y="450070"/>
                    <a:pt x="527853" y="445933"/>
                  </a:cubicBezTo>
                  <a:cubicBezTo>
                    <a:pt x="531989" y="440516"/>
                    <a:pt x="533870" y="435627"/>
                    <a:pt x="536879" y="431489"/>
                  </a:cubicBezTo>
                  <a:cubicBezTo>
                    <a:pt x="539964" y="427427"/>
                    <a:pt x="543951" y="424042"/>
                    <a:pt x="551623" y="421785"/>
                  </a:cubicBezTo>
                  <a:cubicBezTo>
                    <a:pt x="535526" y="426299"/>
                    <a:pt x="541092" y="414338"/>
                    <a:pt x="546508" y="403355"/>
                  </a:cubicBezTo>
                  <a:cubicBezTo>
                    <a:pt x="549292" y="397864"/>
                    <a:pt x="552827" y="392373"/>
                    <a:pt x="554332" y="389439"/>
                  </a:cubicBezTo>
                  <a:cubicBezTo>
                    <a:pt x="555235" y="387934"/>
                    <a:pt x="555084" y="387182"/>
                    <a:pt x="555084" y="387257"/>
                  </a:cubicBezTo>
                  <a:cubicBezTo>
                    <a:pt x="555084" y="387257"/>
                    <a:pt x="555084" y="387407"/>
                    <a:pt x="555009" y="387558"/>
                  </a:cubicBezTo>
                  <a:cubicBezTo>
                    <a:pt x="554106" y="388611"/>
                    <a:pt x="553128" y="389739"/>
                    <a:pt x="552150" y="390943"/>
                  </a:cubicBezTo>
                  <a:cubicBezTo>
                    <a:pt x="550194" y="393275"/>
                    <a:pt x="547411" y="396058"/>
                    <a:pt x="544854" y="398541"/>
                  </a:cubicBezTo>
                  <a:cubicBezTo>
                    <a:pt x="541468" y="402377"/>
                    <a:pt x="538685" y="404784"/>
                    <a:pt x="536052" y="407041"/>
                  </a:cubicBezTo>
                  <a:cubicBezTo>
                    <a:pt x="535450" y="407493"/>
                    <a:pt x="534472" y="408245"/>
                    <a:pt x="534247" y="408546"/>
                  </a:cubicBezTo>
                  <a:lnTo>
                    <a:pt x="533193" y="409524"/>
                  </a:lnTo>
                  <a:cubicBezTo>
                    <a:pt x="532441" y="410201"/>
                    <a:pt x="531614" y="410878"/>
                    <a:pt x="530485" y="411705"/>
                  </a:cubicBezTo>
                  <a:cubicBezTo>
                    <a:pt x="529884" y="412081"/>
                    <a:pt x="529281" y="412533"/>
                    <a:pt x="528605" y="412984"/>
                  </a:cubicBezTo>
                  <a:cubicBezTo>
                    <a:pt x="528228" y="413209"/>
                    <a:pt x="527853" y="413435"/>
                    <a:pt x="527476" y="413736"/>
                  </a:cubicBezTo>
                  <a:cubicBezTo>
                    <a:pt x="527025" y="414037"/>
                    <a:pt x="527175" y="413962"/>
                    <a:pt x="527025" y="414037"/>
                  </a:cubicBezTo>
                  <a:cubicBezTo>
                    <a:pt x="526649" y="414338"/>
                    <a:pt x="526047" y="414789"/>
                    <a:pt x="525069" y="415316"/>
                  </a:cubicBezTo>
                  <a:lnTo>
                    <a:pt x="524693" y="415541"/>
                  </a:lnTo>
                  <a:cubicBezTo>
                    <a:pt x="494979" y="431113"/>
                    <a:pt x="464965" y="446910"/>
                    <a:pt x="434649" y="462783"/>
                  </a:cubicBezTo>
                  <a:cubicBezTo>
                    <a:pt x="438184" y="460827"/>
                    <a:pt x="441720" y="458871"/>
                    <a:pt x="445256" y="456840"/>
                  </a:cubicBezTo>
                  <a:cubicBezTo>
                    <a:pt x="459623" y="449017"/>
                    <a:pt x="474894" y="441344"/>
                    <a:pt x="491068" y="434122"/>
                  </a:cubicBezTo>
                  <a:cubicBezTo>
                    <a:pt x="507241" y="426900"/>
                    <a:pt x="524316" y="420055"/>
                    <a:pt x="542446" y="413811"/>
                  </a:cubicBezTo>
                  <a:cubicBezTo>
                    <a:pt x="566066" y="403506"/>
                    <a:pt x="591042" y="393125"/>
                    <a:pt x="617069" y="382969"/>
                  </a:cubicBezTo>
                  <a:cubicBezTo>
                    <a:pt x="630083" y="377854"/>
                    <a:pt x="643398" y="372814"/>
                    <a:pt x="657013" y="367849"/>
                  </a:cubicBezTo>
                  <a:lnTo>
                    <a:pt x="657615" y="367623"/>
                  </a:lnTo>
                  <a:lnTo>
                    <a:pt x="657615" y="367623"/>
                  </a:lnTo>
                  <a:lnTo>
                    <a:pt x="657615" y="367623"/>
                  </a:lnTo>
                  <a:lnTo>
                    <a:pt x="657615" y="367623"/>
                  </a:lnTo>
                  <a:cubicBezTo>
                    <a:pt x="657615" y="367623"/>
                    <a:pt x="657691" y="367623"/>
                    <a:pt x="657691" y="367623"/>
                  </a:cubicBezTo>
                  <a:lnTo>
                    <a:pt x="657840" y="367699"/>
                  </a:lnTo>
                  <a:lnTo>
                    <a:pt x="658066" y="367849"/>
                  </a:lnTo>
                  <a:lnTo>
                    <a:pt x="658292" y="368000"/>
                  </a:lnTo>
                  <a:cubicBezTo>
                    <a:pt x="658367" y="368075"/>
                    <a:pt x="658443" y="368225"/>
                    <a:pt x="658367" y="367849"/>
                  </a:cubicBezTo>
                  <a:cubicBezTo>
                    <a:pt x="658292" y="367398"/>
                    <a:pt x="658217" y="367022"/>
                    <a:pt x="658142" y="366570"/>
                  </a:cubicBezTo>
                  <a:cubicBezTo>
                    <a:pt x="657991" y="365743"/>
                    <a:pt x="657691" y="364840"/>
                    <a:pt x="657314" y="364013"/>
                  </a:cubicBezTo>
                  <a:cubicBezTo>
                    <a:pt x="657164" y="363561"/>
                    <a:pt x="656938" y="363110"/>
                    <a:pt x="656713" y="362734"/>
                  </a:cubicBezTo>
                  <a:cubicBezTo>
                    <a:pt x="656487" y="362283"/>
                    <a:pt x="656261" y="361907"/>
                    <a:pt x="655885" y="361079"/>
                  </a:cubicBezTo>
                  <a:cubicBezTo>
                    <a:pt x="653929" y="357919"/>
                    <a:pt x="652274" y="354835"/>
                    <a:pt x="650845" y="351902"/>
                  </a:cubicBezTo>
                  <a:cubicBezTo>
                    <a:pt x="649415" y="348592"/>
                    <a:pt x="648137" y="344981"/>
                    <a:pt x="647159" y="341746"/>
                  </a:cubicBezTo>
                  <a:cubicBezTo>
                    <a:pt x="646632" y="340091"/>
                    <a:pt x="646181" y="338511"/>
                    <a:pt x="645805" y="336857"/>
                  </a:cubicBezTo>
                  <a:cubicBezTo>
                    <a:pt x="645429" y="335201"/>
                    <a:pt x="645053" y="333396"/>
                    <a:pt x="644676" y="331741"/>
                  </a:cubicBezTo>
                  <a:cubicBezTo>
                    <a:pt x="643999" y="328356"/>
                    <a:pt x="643548" y="325046"/>
                    <a:pt x="643172" y="321736"/>
                  </a:cubicBezTo>
                  <a:cubicBezTo>
                    <a:pt x="625945" y="301125"/>
                    <a:pt x="609396" y="276677"/>
                    <a:pt x="594351" y="249220"/>
                  </a:cubicBezTo>
                  <a:cubicBezTo>
                    <a:pt x="586829" y="235453"/>
                    <a:pt x="579683" y="220860"/>
                    <a:pt x="572837" y="205138"/>
                  </a:cubicBezTo>
                  <a:cubicBezTo>
                    <a:pt x="569451" y="197239"/>
                    <a:pt x="566142" y="189190"/>
                    <a:pt x="562832" y="180539"/>
                  </a:cubicBezTo>
                  <a:cubicBezTo>
                    <a:pt x="561252" y="176402"/>
                    <a:pt x="559522" y="171663"/>
                    <a:pt x="557867" y="166999"/>
                  </a:cubicBezTo>
                  <a:cubicBezTo>
                    <a:pt x="557040" y="164592"/>
                    <a:pt x="556137" y="162109"/>
                    <a:pt x="555310" y="159702"/>
                  </a:cubicBezTo>
                  <a:cubicBezTo>
                    <a:pt x="554332" y="156693"/>
                    <a:pt x="553354" y="153684"/>
                    <a:pt x="552301" y="150600"/>
                  </a:cubicBezTo>
                  <a:cubicBezTo>
                    <a:pt x="546508" y="132772"/>
                    <a:pt x="539061" y="113890"/>
                    <a:pt x="532742" y="100124"/>
                  </a:cubicBezTo>
                  <a:cubicBezTo>
                    <a:pt x="526197" y="85756"/>
                    <a:pt x="519728" y="73119"/>
                    <a:pt x="513183" y="61308"/>
                  </a:cubicBezTo>
                  <a:cubicBezTo>
                    <a:pt x="506714" y="49648"/>
                    <a:pt x="500169" y="38665"/>
                    <a:pt x="493550" y="28284"/>
                  </a:cubicBezTo>
                  <a:lnTo>
                    <a:pt x="488660" y="20612"/>
                  </a:lnTo>
                  <a:lnTo>
                    <a:pt x="486178" y="16850"/>
                  </a:lnTo>
                  <a:cubicBezTo>
                    <a:pt x="485501" y="15948"/>
                    <a:pt x="484899" y="15346"/>
                    <a:pt x="484222" y="14518"/>
                  </a:cubicBezTo>
                  <a:cubicBezTo>
                    <a:pt x="481589" y="11584"/>
                    <a:pt x="478881" y="8576"/>
                    <a:pt x="476249" y="5642"/>
                  </a:cubicBezTo>
                  <a:cubicBezTo>
                    <a:pt x="477376" y="9102"/>
                    <a:pt x="478429" y="12412"/>
                    <a:pt x="479257" y="15647"/>
                  </a:cubicBezTo>
                  <a:cubicBezTo>
                    <a:pt x="479784" y="18129"/>
                    <a:pt x="481288" y="23996"/>
                    <a:pt x="481815" y="27908"/>
                  </a:cubicBezTo>
                  <a:cubicBezTo>
                    <a:pt x="483244" y="36258"/>
                    <a:pt x="482417" y="43104"/>
                    <a:pt x="477677" y="46564"/>
                  </a:cubicBezTo>
                  <a:close/>
                </a:path>
              </a:pathLst>
            </a:custGeom>
            <a:solidFill>
              <a:srgbClr val="B14A8B"/>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0C7AFFA1-1E6F-47AC-8D1F-F27911787250}"/>
                </a:ext>
              </a:extLst>
            </p:cNvPr>
            <p:cNvSpPr/>
            <p:nvPr/>
          </p:nvSpPr>
          <p:spPr>
            <a:xfrm>
              <a:off x="10018579" y="6124725"/>
              <a:ext cx="631961" cy="842616"/>
            </a:xfrm>
            <a:custGeom>
              <a:avLst/>
              <a:gdLst>
                <a:gd name="connsiteX0" fmla="*/ 438936 w 631888"/>
                <a:gd name="connsiteY0" fmla="*/ 37311 h 842517"/>
                <a:gd name="connsiteX1" fmla="*/ 392522 w 631888"/>
                <a:gd name="connsiteY1" fmla="*/ 60330 h 842517"/>
                <a:gd name="connsiteX2" fmla="*/ 339339 w 631888"/>
                <a:gd name="connsiteY2" fmla="*/ 67778 h 842517"/>
                <a:gd name="connsiteX3" fmla="*/ 305863 w 631888"/>
                <a:gd name="connsiteY3" fmla="*/ 93279 h 842517"/>
                <a:gd name="connsiteX4" fmla="*/ 306164 w 631888"/>
                <a:gd name="connsiteY4" fmla="*/ 125851 h 842517"/>
                <a:gd name="connsiteX5" fmla="*/ 323391 w 631888"/>
                <a:gd name="connsiteY5" fmla="*/ 177982 h 842517"/>
                <a:gd name="connsiteX6" fmla="*/ 364087 w 631888"/>
                <a:gd name="connsiteY6" fmla="*/ 267650 h 842517"/>
                <a:gd name="connsiteX7" fmla="*/ 380487 w 631888"/>
                <a:gd name="connsiteY7" fmla="*/ 318427 h 842517"/>
                <a:gd name="connsiteX8" fmla="*/ 390191 w 631888"/>
                <a:gd name="connsiteY8" fmla="*/ 377478 h 842517"/>
                <a:gd name="connsiteX9" fmla="*/ 333622 w 631888"/>
                <a:gd name="connsiteY9" fmla="*/ 412006 h 842517"/>
                <a:gd name="connsiteX10" fmla="*/ 371760 w 631888"/>
                <a:gd name="connsiteY10" fmla="*/ 478580 h 842517"/>
                <a:gd name="connsiteX11" fmla="*/ 395306 w 631888"/>
                <a:gd name="connsiteY11" fmla="*/ 543348 h 842517"/>
                <a:gd name="connsiteX12" fmla="*/ 397713 w 631888"/>
                <a:gd name="connsiteY12" fmla="*/ 551473 h 842517"/>
                <a:gd name="connsiteX13" fmla="*/ 400722 w 631888"/>
                <a:gd name="connsiteY13" fmla="*/ 560124 h 842517"/>
                <a:gd name="connsiteX14" fmla="*/ 404032 w 631888"/>
                <a:gd name="connsiteY14" fmla="*/ 568398 h 842517"/>
                <a:gd name="connsiteX15" fmla="*/ 407417 w 631888"/>
                <a:gd name="connsiteY15" fmla="*/ 576372 h 842517"/>
                <a:gd name="connsiteX16" fmla="*/ 410727 w 631888"/>
                <a:gd name="connsiteY16" fmla="*/ 584421 h 842517"/>
                <a:gd name="connsiteX17" fmla="*/ 414488 w 631888"/>
                <a:gd name="connsiteY17" fmla="*/ 592094 h 842517"/>
                <a:gd name="connsiteX18" fmla="*/ 422086 w 631888"/>
                <a:gd name="connsiteY18" fmla="*/ 607440 h 842517"/>
                <a:gd name="connsiteX19" fmla="*/ 430210 w 631888"/>
                <a:gd name="connsiteY19" fmla="*/ 622410 h 842517"/>
                <a:gd name="connsiteX20" fmla="*/ 438861 w 631888"/>
                <a:gd name="connsiteY20" fmla="*/ 636778 h 842517"/>
                <a:gd name="connsiteX21" fmla="*/ 443149 w 631888"/>
                <a:gd name="connsiteY21" fmla="*/ 644075 h 842517"/>
                <a:gd name="connsiteX22" fmla="*/ 447662 w 631888"/>
                <a:gd name="connsiteY22" fmla="*/ 650920 h 842517"/>
                <a:gd name="connsiteX23" fmla="*/ 456689 w 631888"/>
                <a:gd name="connsiteY23" fmla="*/ 664912 h 842517"/>
                <a:gd name="connsiteX24" fmla="*/ 473163 w 631888"/>
                <a:gd name="connsiteY24" fmla="*/ 699064 h 842517"/>
                <a:gd name="connsiteX25" fmla="*/ 485877 w 631888"/>
                <a:gd name="connsiteY25" fmla="*/ 739761 h 842517"/>
                <a:gd name="connsiteX26" fmla="*/ 381465 w 631888"/>
                <a:gd name="connsiteY26" fmla="*/ 699591 h 842517"/>
                <a:gd name="connsiteX27" fmla="*/ 337232 w 631888"/>
                <a:gd name="connsiteY27" fmla="*/ 673563 h 842517"/>
                <a:gd name="connsiteX28" fmla="*/ 316922 w 631888"/>
                <a:gd name="connsiteY28" fmla="*/ 658442 h 842517"/>
                <a:gd name="connsiteX29" fmla="*/ 306992 w 631888"/>
                <a:gd name="connsiteY29" fmla="*/ 650619 h 842517"/>
                <a:gd name="connsiteX30" fmla="*/ 297513 w 631888"/>
                <a:gd name="connsiteY30" fmla="*/ 642194 h 842517"/>
                <a:gd name="connsiteX31" fmla="*/ 288110 w 631888"/>
                <a:gd name="connsiteY31" fmla="*/ 633468 h 842517"/>
                <a:gd name="connsiteX32" fmla="*/ 283446 w 631888"/>
                <a:gd name="connsiteY32" fmla="*/ 629030 h 842517"/>
                <a:gd name="connsiteX33" fmla="*/ 281115 w 631888"/>
                <a:gd name="connsiteY33" fmla="*/ 626698 h 842517"/>
                <a:gd name="connsiteX34" fmla="*/ 278632 w 631888"/>
                <a:gd name="connsiteY34" fmla="*/ 623689 h 842517"/>
                <a:gd name="connsiteX35" fmla="*/ 268778 w 631888"/>
                <a:gd name="connsiteY35" fmla="*/ 611277 h 842517"/>
                <a:gd name="connsiteX36" fmla="*/ 266370 w 631888"/>
                <a:gd name="connsiteY36" fmla="*/ 608042 h 842517"/>
                <a:gd name="connsiteX37" fmla="*/ 265167 w 631888"/>
                <a:gd name="connsiteY37" fmla="*/ 606462 h 842517"/>
                <a:gd name="connsiteX38" fmla="*/ 264265 w 631888"/>
                <a:gd name="connsiteY38" fmla="*/ 605409 h 842517"/>
                <a:gd name="connsiteX39" fmla="*/ 260653 w 631888"/>
                <a:gd name="connsiteY39" fmla="*/ 601272 h 842517"/>
                <a:gd name="connsiteX40" fmla="*/ 253357 w 631888"/>
                <a:gd name="connsiteY40" fmla="*/ 592771 h 842517"/>
                <a:gd name="connsiteX41" fmla="*/ 249746 w 631888"/>
                <a:gd name="connsiteY41" fmla="*/ 588483 h 842517"/>
                <a:gd name="connsiteX42" fmla="*/ 246511 w 631888"/>
                <a:gd name="connsiteY42" fmla="*/ 584948 h 842517"/>
                <a:gd name="connsiteX43" fmla="*/ 233572 w 631888"/>
                <a:gd name="connsiteY43" fmla="*/ 570204 h 842517"/>
                <a:gd name="connsiteX44" fmla="*/ 184000 w 631888"/>
                <a:gd name="connsiteY44" fmla="*/ 507467 h 842517"/>
                <a:gd name="connsiteX45" fmla="*/ 169631 w 631888"/>
                <a:gd name="connsiteY45" fmla="*/ 444879 h 842517"/>
                <a:gd name="connsiteX46" fmla="*/ 153608 w 631888"/>
                <a:gd name="connsiteY46" fmla="*/ 365517 h 842517"/>
                <a:gd name="connsiteX47" fmla="*/ 133975 w 631888"/>
                <a:gd name="connsiteY47" fmla="*/ 341821 h 842517"/>
                <a:gd name="connsiteX48" fmla="*/ 124496 w 631888"/>
                <a:gd name="connsiteY48" fmla="*/ 334826 h 842517"/>
                <a:gd name="connsiteX49" fmla="*/ 115169 w 631888"/>
                <a:gd name="connsiteY49" fmla="*/ 330538 h 842517"/>
                <a:gd name="connsiteX50" fmla="*/ 95986 w 631888"/>
                <a:gd name="connsiteY50" fmla="*/ 325121 h 842517"/>
                <a:gd name="connsiteX51" fmla="*/ 76203 w 631888"/>
                <a:gd name="connsiteY51" fmla="*/ 322113 h 842517"/>
                <a:gd name="connsiteX52" fmla="*/ 38440 w 631888"/>
                <a:gd name="connsiteY52" fmla="*/ 327679 h 842517"/>
                <a:gd name="connsiteX53" fmla="*/ 21364 w 631888"/>
                <a:gd name="connsiteY53" fmla="*/ 336255 h 842517"/>
                <a:gd name="connsiteX54" fmla="*/ 13389 w 631888"/>
                <a:gd name="connsiteY54" fmla="*/ 341821 h 842517"/>
                <a:gd name="connsiteX55" fmla="*/ 5642 w 631888"/>
                <a:gd name="connsiteY55" fmla="*/ 347764 h 842517"/>
                <a:gd name="connsiteX56" fmla="*/ 7372 w 631888"/>
                <a:gd name="connsiteY56" fmla="*/ 355512 h 842517"/>
                <a:gd name="connsiteX57" fmla="*/ 8275 w 631888"/>
                <a:gd name="connsiteY57" fmla="*/ 361004 h 842517"/>
                <a:gd name="connsiteX58" fmla="*/ 10531 w 631888"/>
                <a:gd name="connsiteY58" fmla="*/ 375522 h 842517"/>
                <a:gd name="connsiteX59" fmla="*/ 20235 w 631888"/>
                <a:gd name="connsiteY59" fmla="*/ 426374 h 842517"/>
                <a:gd name="connsiteX60" fmla="*/ 44307 w 631888"/>
                <a:gd name="connsiteY60" fmla="*/ 540264 h 842517"/>
                <a:gd name="connsiteX61" fmla="*/ 47542 w 631888"/>
                <a:gd name="connsiteY61" fmla="*/ 551247 h 842517"/>
                <a:gd name="connsiteX62" fmla="*/ 51228 w 631888"/>
                <a:gd name="connsiteY62" fmla="*/ 562832 h 842517"/>
                <a:gd name="connsiteX63" fmla="*/ 64993 w 631888"/>
                <a:gd name="connsiteY63" fmla="*/ 574567 h 842517"/>
                <a:gd name="connsiteX64" fmla="*/ 79286 w 631888"/>
                <a:gd name="connsiteY64" fmla="*/ 588935 h 842517"/>
                <a:gd name="connsiteX65" fmla="*/ 94181 w 631888"/>
                <a:gd name="connsiteY65" fmla="*/ 606011 h 842517"/>
                <a:gd name="connsiteX66" fmla="*/ 101854 w 631888"/>
                <a:gd name="connsiteY66" fmla="*/ 615414 h 842517"/>
                <a:gd name="connsiteX67" fmla="*/ 110279 w 631888"/>
                <a:gd name="connsiteY67" fmla="*/ 626773 h 842517"/>
                <a:gd name="connsiteX68" fmla="*/ 114492 w 631888"/>
                <a:gd name="connsiteY68" fmla="*/ 632490 h 842517"/>
                <a:gd name="connsiteX69" fmla="*/ 119005 w 631888"/>
                <a:gd name="connsiteY69" fmla="*/ 639035 h 842517"/>
                <a:gd name="connsiteX70" fmla="*/ 129462 w 631888"/>
                <a:gd name="connsiteY70" fmla="*/ 654832 h 842517"/>
                <a:gd name="connsiteX71" fmla="*/ 132094 w 631888"/>
                <a:gd name="connsiteY71" fmla="*/ 658744 h 842517"/>
                <a:gd name="connsiteX72" fmla="*/ 133449 w 631888"/>
                <a:gd name="connsiteY72" fmla="*/ 660699 h 842517"/>
                <a:gd name="connsiteX73" fmla="*/ 135405 w 631888"/>
                <a:gd name="connsiteY73" fmla="*/ 664084 h 842517"/>
                <a:gd name="connsiteX74" fmla="*/ 143830 w 631888"/>
                <a:gd name="connsiteY74" fmla="*/ 677926 h 842517"/>
                <a:gd name="connsiteX75" fmla="*/ 152555 w 631888"/>
                <a:gd name="connsiteY75" fmla="*/ 691541 h 842517"/>
                <a:gd name="connsiteX76" fmla="*/ 156618 w 631888"/>
                <a:gd name="connsiteY76" fmla="*/ 697033 h 842517"/>
                <a:gd name="connsiteX77" fmla="*/ 160454 w 631888"/>
                <a:gd name="connsiteY77" fmla="*/ 701847 h 842517"/>
                <a:gd name="connsiteX78" fmla="*/ 176025 w 631888"/>
                <a:gd name="connsiteY78" fmla="*/ 720804 h 842517"/>
                <a:gd name="connsiteX79" fmla="*/ 192123 w 631888"/>
                <a:gd name="connsiteY79" fmla="*/ 738783 h 842517"/>
                <a:gd name="connsiteX80" fmla="*/ 225599 w 631888"/>
                <a:gd name="connsiteY80" fmla="*/ 770903 h 842517"/>
                <a:gd name="connsiteX81" fmla="*/ 263436 w 631888"/>
                <a:gd name="connsiteY81" fmla="*/ 782187 h 842517"/>
                <a:gd name="connsiteX82" fmla="*/ 259976 w 631888"/>
                <a:gd name="connsiteY82" fmla="*/ 765939 h 842517"/>
                <a:gd name="connsiteX83" fmla="*/ 254936 w 631888"/>
                <a:gd name="connsiteY83" fmla="*/ 754279 h 842517"/>
                <a:gd name="connsiteX84" fmla="*/ 248617 w 631888"/>
                <a:gd name="connsiteY84" fmla="*/ 740588 h 842517"/>
                <a:gd name="connsiteX85" fmla="*/ 234550 w 631888"/>
                <a:gd name="connsiteY85" fmla="*/ 708467 h 842517"/>
                <a:gd name="connsiteX86" fmla="*/ 222891 w 631888"/>
                <a:gd name="connsiteY86" fmla="*/ 673788 h 842517"/>
                <a:gd name="connsiteX87" fmla="*/ 220634 w 631888"/>
                <a:gd name="connsiteY87" fmla="*/ 665439 h 842517"/>
                <a:gd name="connsiteX88" fmla="*/ 218527 w 631888"/>
                <a:gd name="connsiteY88" fmla="*/ 656712 h 842517"/>
                <a:gd name="connsiteX89" fmla="*/ 214766 w 631888"/>
                <a:gd name="connsiteY89" fmla="*/ 637831 h 842517"/>
                <a:gd name="connsiteX90" fmla="*/ 213713 w 631888"/>
                <a:gd name="connsiteY90" fmla="*/ 629406 h 842517"/>
                <a:gd name="connsiteX91" fmla="*/ 213788 w 631888"/>
                <a:gd name="connsiteY91" fmla="*/ 626322 h 842517"/>
                <a:gd name="connsiteX92" fmla="*/ 214165 w 631888"/>
                <a:gd name="connsiteY92" fmla="*/ 623839 h 842517"/>
                <a:gd name="connsiteX93" fmla="*/ 216496 w 631888"/>
                <a:gd name="connsiteY93" fmla="*/ 615263 h 842517"/>
                <a:gd name="connsiteX94" fmla="*/ 219130 w 631888"/>
                <a:gd name="connsiteY94" fmla="*/ 625193 h 842517"/>
                <a:gd name="connsiteX95" fmla="*/ 224696 w 631888"/>
                <a:gd name="connsiteY95" fmla="*/ 640765 h 842517"/>
                <a:gd name="connsiteX96" fmla="*/ 227780 w 631888"/>
                <a:gd name="connsiteY96" fmla="*/ 648738 h 842517"/>
                <a:gd name="connsiteX97" fmla="*/ 230864 w 631888"/>
                <a:gd name="connsiteY97" fmla="*/ 656186 h 842517"/>
                <a:gd name="connsiteX98" fmla="*/ 236506 w 631888"/>
                <a:gd name="connsiteY98" fmla="*/ 668673 h 842517"/>
                <a:gd name="connsiteX99" fmla="*/ 248843 w 631888"/>
                <a:gd name="connsiteY99" fmla="*/ 693873 h 842517"/>
                <a:gd name="connsiteX100" fmla="*/ 263287 w 631888"/>
                <a:gd name="connsiteY100" fmla="*/ 717870 h 842517"/>
                <a:gd name="connsiteX101" fmla="*/ 271034 w 631888"/>
                <a:gd name="connsiteY101" fmla="*/ 729680 h 842517"/>
                <a:gd name="connsiteX102" fmla="*/ 279234 w 631888"/>
                <a:gd name="connsiteY102" fmla="*/ 740588 h 842517"/>
                <a:gd name="connsiteX103" fmla="*/ 296385 w 631888"/>
                <a:gd name="connsiteY103" fmla="*/ 761876 h 842517"/>
                <a:gd name="connsiteX104" fmla="*/ 314288 w 631888"/>
                <a:gd name="connsiteY104" fmla="*/ 780457 h 842517"/>
                <a:gd name="connsiteX105" fmla="*/ 323467 w 631888"/>
                <a:gd name="connsiteY105" fmla="*/ 789258 h 842517"/>
                <a:gd name="connsiteX106" fmla="*/ 332568 w 631888"/>
                <a:gd name="connsiteY106" fmla="*/ 797007 h 842517"/>
                <a:gd name="connsiteX107" fmla="*/ 368676 w 631888"/>
                <a:gd name="connsiteY107" fmla="*/ 822583 h 842517"/>
                <a:gd name="connsiteX108" fmla="*/ 386053 w 631888"/>
                <a:gd name="connsiteY108" fmla="*/ 831836 h 842517"/>
                <a:gd name="connsiteX109" fmla="*/ 402377 w 631888"/>
                <a:gd name="connsiteY109" fmla="*/ 838230 h 842517"/>
                <a:gd name="connsiteX110" fmla="*/ 417723 w 631888"/>
                <a:gd name="connsiteY110" fmla="*/ 842367 h 842517"/>
                <a:gd name="connsiteX111" fmla="*/ 425020 w 631888"/>
                <a:gd name="connsiteY111" fmla="*/ 843571 h 842517"/>
                <a:gd name="connsiteX112" fmla="*/ 431865 w 631888"/>
                <a:gd name="connsiteY112" fmla="*/ 843872 h 842517"/>
                <a:gd name="connsiteX113" fmla="*/ 455937 w 631888"/>
                <a:gd name="connsiteY113" fmla="*/ 839283 h 842517"/>
                <a:gd name="connsiteX114" fmla="*/ 466619 w 631888"/>
                <a:gd name="connsiteY114" fmla="*/ 834845 h 842517"/>
                <a:gd name="connsiteX115" fmla="*/ 477150 w 631888"/>
                <a:gd name="connsiteY115" fmla="*/ 830632 h 842517"/>
                <a:gd name="connsiteX116" fmla="*/ 498214 w 631888"/>
                <a:gd name="connsiteY116" fmla="*/ 823787 h 842517"/>
                <a:gd name="connsiteX117" fmla="*/ 518750 w 631888"/>
                <a:gd name="connsiteY117" fmla="*/ 817844 h 842517"/>
                <a:gd name="connsiteX118" fmla="*/ 538534 w 631888"/>
                <a:gd name="connsiteY118" fmla="*/ 812503 h 842517"/>
                <a:gd name="connsiteX119" fmla="*/ 574341 w 631888"/>
                <a:gd name="connsiteY119" fmla="*/ 800542 h 842517"/>
                <a:gd name="connsiteX120" fmla="*/ 603001 w 631888"/>
                <a:gd name="connsiteY120" fmla="*/ 783992 h 842517"/>
                <a:gd name="connsiteX121" fmla="*/ 625344 w 631888"/>
                <a:gd name="connsiteY121" fmla="*/ 729756 h 842517"/>
                <a:gd name="connsiteX122" fmla="*/ 612705 w 631888"/>
                <a:gd name="connsiteY122" fmla="*/ 698989 h 842517"/>
                <a:gd name="connsiteX123" fmla="*/ 601948 w 631888"/>
                <a:gd name="connsiteY123" fmla="*/ 683944 h 842517"/>
                <a:gd name="connsiteX124" fmla="*/ 588784 w 631888"/>
                <a:gd name="connsiteY124" fmla="*/ 669125 h 842517"/>
                <a:gd name="connsiteX125" fmla="*/ 518073 w 631888"/>
                <a:gd name="connsiteY125" fmla="*/ 616317 h 842517"/>
                <a:gd name="connsiteX126" fmla="*/ 512807 w 631888"/>
                <a:gd name="connsiteY126" fmla="*/ 613458 h 842517"/>
                <a:gd name="connsiteX127" fmla="*/ 507617 w 631888"/>
                <a:gd name="connsiteY127" fmla="*/ 610374 h 842517"/>
                <a:gd name="connsiteX128" fmla="*/ 496709 w 631888"/>
                <a:gd name="connsiteY128" fmla="*/ 604506 h 842517"/>
                <a:gd name="connsiteX129" fmla="*/ 474066 w 631888"/>
                <a:gd name="connsiteY129" fmla="*/ 592094 h 842517"/>
                <a:gd name="connsiteX130" fmla="*/ 449317 w 631888"/>
                <a:gd name="connsiteY130" fmla="*/ 578403 h 842517"/>
                <a:gd name="connsiteX131" fmla="*/ 436378 w 631888"/>
                <a:gd name="connsiteY131" fmla="*/ 570279 h 842517"/>
                <a:gd name="connsiteX132" fmla="*/ 432918 w 631888"/>
                <a:gd name="connsiteY132" fmla="*/ 568173 h 842517"/>
                <a:gd name="connsiteX133" fmla="*/ 429684 w 631888"/>
                <a:gd name="connsiteY133" fmla="*/ 565841 h 842517"/>
                <a:gd name="connsiteX134" fmla="*/ 422913 w 631888"/>
                <a:gd name="connsiteY134" fmla="*/ 561102 h 842517"/>
                <a:gd name="connsiteX135" fmla="*/ 434648 w 631888"/>
                <a:gd name="connsiteY135" fmla="*/ 547938 h 842517"/>
                <a:gd name="connsiteX136" fmla="*/ 454508 w 631888"/>
                <a:gd name="connsiteY136" fmla="*/ 550344 h 842517"/>
                <a:gd name="connsiteX137" fmla="*/ 459322 w 631888"/>
                <a:gd name="connsiteY137" fmla="*/ 551022 h 842517"/>
                <a:gd name="connsiteX138" fmla="*/ 464061 w 631888"/>
                <a:gd name="connsiteY138" fmla="*/ 551097 h 842517"/>
                <a:gd name="connsiteX139" fmla="*/ 471734 w 631888"/>
                <a:gd name="connsiteY139" fmla="*/ 549216 h 842517"/>
                <a:gd name="connsiteX140" fmla="*/ 476323 w 631888"/>
                <a:gd name="connsiteY140" fmla="*/ 543725 h 842517"/>
                <a:gd name="connsiteX141" fmla="*/ 477150 w 631888"/>
                <a:gd name="connsiteY141" fmla="*/ 539287 h 842517"/>
                <a:gd name="connsiteX142" fmla="*/ 477527 w 631888"/>
                <a:gd name="connsiteY142" fmla="*/ 533419 h 842517"/>
                <a:gd name="connsiteX143" fmla="*/ 470380 w 631888"/>
                <a:gd name="connsiteY143" fmla="*/ 531839 h 842517"/>
                <a:gd name="connsiteX144" fmla="*/ 467597 w 631888"/>
                <a:gd name="connsiteY144" fmla="*/ 530109 h 842517"/>
                <a:gd name="connsiteX145" fmla="*/ 465867 w 631888"/>
                <a:gd name="connsiteY145" fmla="*/ 528228 h 842517"/>
                <a:gd name="connsiteX146" fmla="*/ 464587 w 631888"/>
                <a:gd name="connsiteY146" fmla="*/ 526047 h 842517"/>
                <a:gd name="connsiteX147" fmla="*/ 464061 w 631888"/>
                <a:gd name="connsiteY147" fmla="*/ 524843 h 842517"/>
                <a:gd name="connsiteX148" fmla="*/ 463535 w 631888"/>
                <a:gd name="connsiteY148" fmla="*/ 522963 h 842517"/>
                <a:gd name="connsiteX149" fmla="*/ 461730 w 631888"/>
                <a:gd name="connsiteY149" fmla="*/ 514914 h 842517"/>
                <a:gd name="connsiteX150" fmla="*/ 449016 w 631888"/>
                <a:gd name="connsiteY150" fmla="*/ 476624 h 842517"/>
                <a:gd name="connsiteX151" fmla="*/ 473841 w 631888"/>
                <a:gd name="connsiteY151" fmla="*/ 479257 h 842517"/>
                <a:gd name="connsiteX152" fmla="*/ 495204 w 631888"/>
                <a:gd name="connsiteY152" fmla="*/ 464438 h 842517"/>
                <a:gd name="connsiteX153" fmla="*/ 472712 w 631888"/>
                <a:gd name="connsiteY153" fmla="*/ 417197 h 842517"/>
                <a:gd name="connsiteX154" fmla="*/ 498514 w 631888"/>
                <a:gd name="connsiteY154" fmla="*/ 325949 h 842517"/>
                <a:gd name="connsiteX155" fmla="*/ 486027 w 631888"/>
                <a:gd name="connsiteY155" fmla="*/ 275398 h 842517"/>
                <a:gd name="connsiteX156" fmla="*/ 479934 w 631888"/>
                <a:gd name="connsiteY156" fmla="*/ 261707 h 842517"/>
                <a:gd name="connsiteX157" fmla="*/ 472411 w 631888"/>
                <a:gd name="connsiteY157" fmla="*/ 246662 h 842517"/>
                <a:gd name="connsiteX158" fmla="*/ 451724 w 631888"/>
                <a:gd name="connsiteY158" fmla="*/ 212886 h 842517"/>
                <a:gd name="connsiteX159" fmla="*/ 477301 w 631888"/>
                <a:gd name="connsiteY159" fmla="*/ 139918 h 842517"/>
                <a:gd name="connsiteX160" fmla="*/ 523263 w 631888"/>
                <a:gd name="connsiteY160" fmla="*/ 106669 h 842517"/>
                <a:gd name="connsiteX161" fmla="*/ 527626 w 631888"/>
                <a:gd name="connsiteY161" fmla="*/ 87862 h 842517"/>
                <a:gd name="connsiteX162" fmla="*/ 525068 w 631888"/>
                <a:gd name="connsiteY162" fmla="*/ 75601 h 842517"/>
                <a:gd name="connsiteX163" fmla="*/ 522059 w 631888"/>
                <a:gd name="connsiteY163" fmla="*/ 65596 h 842517"/>
                <a:gd name="connsiteX164" fmla="*/ 467070 w 631888"/>
                <a:gd name="connsiteY164" fmla="*/ 5642 h 842517"/>
                <a:gd name="connsiteX165" fmla="*/ 438936 w 631888"/>
                <a:gd name="connsiteY165" fmla="*/ 37311 h 84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Lst>
              <a:rect l="l" t="t" r="r" b="b"/>
              <a:pathLst>
                <a:path w="631888" h="842517">
                  <a:moveTo>
                    <a:pt x="438936" y="37311"/>
                  </a:moveTo>
                  <a:cubicBezTo>
                    <a:pt x="427126" y="50175"/>
                    <a:pt x="410426" y="56795"/>
                    <a:pt x="392522" y="60330"/>
                  </a:cubicBezTo>
                  <a:cubicBezTo>
                    <a:pt x="374619" y="64016"/>
                    <a:pt x="355437" y="64543"/>
                    <a:pt x="339339" y="67778"/>
                  </a:cubicBezTo>
                  <a:cubicBezTo>
                    <a:pt x="323316" y="71012"/>
                    <a:pt x="310377" y="77105"/>
                    <a:pt x="305863" y="93279"/>
                  </a:cubicBezTo>
                  <a:cubicBezTo>
                    <a:pt x="303607" y="101403"/>
                    <a:pt x="303457" y="112010"/>
                    <a:pt x="306164" y="125851"/>
                  </a:cubicBezTo>
                  <a:cubicBezTo>
                    <a:pt x="308872" y="139692"/>
                    <a:pt x="314364" y="156693"/>
                    <a:pt x="323391" y="177982"/>
                  </a:cubicBezTo>
                  <a:cubicBezTo>
                    <a:pt x="334675" y="208448"/>
                    <a:pt x="350848" y="235077"/>
                    <a:pt x="364087" y="267650"/>
                  </a:cubicBezTo>
                  <a:cubicBezTo>
                    <a:pt x="370482" y="284049"/>
                    <a:pt x="375898" y="300373"/>
                    <a:pt x="380487" y="318427"/>
                  </a:cubicBezTo>
                  <a:cubicBezTo>
                    <a:pt x="385000" y="336405"/>
                    <a:pt x="388460" y="355888"/>
                    <a:pt x="390191" y="377478"/>
                  </a:cubicBezTo>
                  <a:cubicBezTo>
                    <a:pt x="359574" y="314364"/>
                    <a:pt x="315492" y="386129"/>
                    <a:pt x="333622" y="412006"/>
                  </a:cubicBezTo>
                  <a:cubicBezTo>
                    <a:pt x="349419" y="434498"/>
                    <a:pt x="361906" y="456765"/>
                    <a:pt x="371760" y="478580"/>
                  </a:cubicBezTo>
                  <a:cubicBezTo>
                    <a:pt x="381766" y="500470"/>
                    <a:pt x="388836" y="521759"/>
                    <a:pt x="395306" y="543348"/>
                  </a:cubicBezTo>
                  <a:cubicBezTo>
                    <a:pt x="396133" y="546057"/>
                    <a:pt x="396960" y="548840"/>
                    <a:pt x="397713" y="551473"/>
                  </a:cubicBezTo>
                  <a:cubicBezTo>
                    <a:pt x="398691" y="554407"/>
                    <a:pt x="399744" y="557265"/>
                    <a:pt x="400722" y="560124"/>
                  </a:cubicBezTo>
                  <a:cubicBezTo>
                    <a:pt x="401624" y="563133"/>
                    <a:pt x="402828" y="565766"/>
                    <a:pt x="404032" y="568398"/>
                  </a:cubicBezTo>
                  <a:cubicBezTo>
                    <a:pt x="405161" y="571106"/>
                    <a:pt x="406288" y="573740"/>
                    <a:pt x="407417" y="576372"/>
                  </a:cubicBezTo>
                  <a:cubicBezTo>
                    <a:pt x="408545" y="579005"/>
                    <a:pt x="409523" y="581789"/>
                    <a:pt x="410727" y="584421"/>
                  </a:cubicBezTo>
                  <a:cubicBezTo>
                    <a:pt x="412005" y="586979"/>
                    <a:pt x="413285" y="589537"/>
                    <a:pt x="414488" y="592094"/>
                  </a:cubicBezTo>
                  <a:cubicBezTo>
                    <a:pt x="417046" y="597134"/>
                    <a:pt x="419152" y="602701"/>
                    <a:pt x="422086" y="607440"/>
                  </a:cubicBezTo>
                  <a:cubicBezTo>
                    <a:pt x="424794" y="612330"/>
                    <a:pt x="427502" y="617370"/>
                    <a:pt x="430210" y="622410"/>
                  </a:cubicBezTo>
                  <a:cubicBezTo>
                    <a:pt x="433144" y="627300"/>
                    <a:pt x="436003" y="632039"/>
                    <a:pt x="438861" y="636778"/>
                  </a:cubicBezTo>
                  <a:cubicBezTo>
                    <a:pt x="440290" y="639185"/>
                    <a:pt x="441720" y="641667"/>
                    <a:pt x="443149" y="644075"/>
                  </a:cubicBezTo>
                  <a:cubicBezTo>
                    <a:pt x="444654" y="646407"/>
                    <a:pt x="446158" y="648663"/>
                    <a:pt x="447662" y="650920"/>
                  </a:cubicBezTo>
                  <a:cubicBezTo>
                    <a:pt x="450746" y="655659"/>
                    <a:pt x="453755" y="660323"/>
                    <a:pt x="456689" y="664912"/>
                  </a:cubicBezTo>
                  <a:cubicBezTo>
                    <a:pt x="468725" y="673563"/>
                    <a:pt x="471133" y="686125"/>
                    <a:pt x="473163" y="699064"/>
                  </a:cubicBezTo>
                  <a:cubicBezTo>
                    <a:pt x="475119" y="712078"/>
                    <a:pt x="476398" y="727424"/>
                    <a:pt x="485877" y="739761"/>
                  </a:cubicBezTo>
                  <a:cubicBezTo>
                    <a:pt x="446759" y="728928"/>
                    <a:pt x="412457" y="715613"/>
                    <a:pt x="381465" y="699591"/>
                  </a:cubicBezTo>
                  <a:cubicBezTo>
                    <a:pt x="365818" y="691917"/>
                    <a:pt x="351375" y="682590"/>
                    <a:pt x="337232" y="673563"/>
                  </a:cubicBezTo>
                  <a:cubicBezTo>
                    <a:pt x="330387" y="668598"/>
                    <a:pt x="323616" y="663558"/>
                    <a:pt x="316922" y="658442"/>
                  </a:cubicBezTo>
                  <a:cubicBezTo>
                    <a:pt x="313612" y="655810"/>
                    <a:pt x="310152" y="653402"/>
                    <a:pt x="306992" y="650619"/>
                  </a:cubicBezTo>
                  <a:cubicBezTo>
                    <a:pt x="303832" y="647761"/>
                    <a:pt x="300673" y="644977"/>
                    <a:pt x="297513" y="642194"/>
                  </a:cubicBezTo>
                  <a:cubicBezTo>
                    <a:pt x="294355" y="639260"/>
                    <a:pt x="291270" y="636402"/>
                    <a:pt x="288110" y="633468"/>
                  </a:cubicBezTo>
                  <a:lnTo>
                    <a:pt x="283446" y="629030"/>
                  </a:lnTo>
                  <a:cubicBezTo>
                    <a:pt x="282694" y="628278"/>
                    <a:pt x="281942" y="627600"/>
                    <a:pt x="281115" y="626698"/>
                  </a:cubicBezTo>
                  <a:lnTo>
                    <a:pt x="278632" y="623689"/>
                  </a:lnTo>
                  <a:cubicBezTo>
                    <a:pt x="275323" y="619627"/>
                    <a:pt x="272012" y="615489"/>
                    <a:pt x="268778" y="611277"/>
                  </a:cubicBezTo>
                  <a:lnTo>
                    <a:pt x="266370" y="608042"/>
                  </a:lnTo>
                  <a:lnTo>
                    <a:pt x="265167" y="606462"/>
                  </a:lnTo>
                  <a:lnTo>
                    <a:pt x="264265" y="605409"/>
                  </a:lnTo>
                  <a:lnTo>
                    <a:pt x="260653" y="601272"/>
                  </a:lnTo>
                  <a:cubicBezTo>
                    <a:pt x="258246" y="598413"/>
                    <a:pt x="255839" y="595630"/>
                    <a:pt x="253357" y="592771"/>
                  </a:cubicBezTo>
                  <a:lnTo>
                    <a:pt x="249746" y="588483"/>
                  </a:lnTo>
                  <a:lnTo>
                    <a:pt x="246511" y="584948"/>
                  </a:lnTo>
                  <a:cubicBezTo>
                    <a:pt x="242299" y="580134"/>
                    <a:pt x="238010" y="575244"/>
                    <a:pt x="233572" y="570204"/>
                  </a:cubicBezTo>
                  <a:cubicBezTo>
                    <a:pt x="216873" y="551172"/>
                    <a:pt x="200699" y="531689"/>
                    <a:pt x="184000" y="507467"/>
                  </a:cubicBezTo>
                  <a:cubicBezTo>
                    <a:pt x="172189" y="500170"/>
                    <a:pt x="170910" y="473690"/>
                    <a:pt x="169631" y="444879"/>
                  </a:cubicBezTo>
                  <a:cubicBezTo>
                    <a:pt x="168353" y="416068"/>
                    <a:pt x="166848" y="384474"/>
                    <a:pt x="153608" y="365517"/>
                  </a:cubicBezTo>
                  <a:cubicBezTo>
                    <a:pt x="147139" y="356264"/>
                    <a:pt x="140519" y="348140"/>
                    <a:pt x="133975" y="341821"/>
                  </a:cubicBezTo>
                  <a:cubicBezTo>
                    <a:pt x="130665" y="338211"/>
                    <a:pt x="127581" y="336330"/>
                    <a:pt x="124496" y="334826"/>
                  </a:cubicBezTo>
                  <a:cubicBezTo>
                    <a:pt x="121487" y="333170"/>
                    <a:pt x="118253" y="331741"/>
                    <a:pt x="115169" y="330538"/>
                  </a:cubicBezTo>
                  <a:cubicBezTo>
                    <a:pt x="108850" y="328055"/>
                    <a:pt x="102531" y="326626"/>
                    <a:pt x="95986" y="325121"/>
                  </a:cubicBezTo>
                  <a:cubicBezTo>
                    <a:pt x="89441" y="323692"/>
                    <a:pt x="82672" y="322338"/>
                    <a:pt x="76203" y="322113"/>
                  </a:cubicBezTo>
                  <a:cubicBezTo>
                    <a:pt x="63038" y="321285"/>
                    <a:pt x="50250" y="323091"/>
                    <a:pt x="38440" y="327679"/>
                  </a:cubicBezTo>
                  <a:cubicBezTo>
                    <a:pt x="32497" y="329936"/>
                    <a:pt x="26780" y="332794"/>
                    <a:pt x="21364" y="336255"/>
                  </a:cubicBezTo>
                  <a:cubicBezTo>
                    <a:pt x="18656" y="337985"/>
                    <a:pt x="15948" y="339866"/>
                    <a:pt x="13389" y="341821"/>
                  </a:cubicBezTo>
                  <a:cubicBezTo>
                    <a:pt x="10757" y="343702"/>
                    <a:pt x="8199" y="345658"/>
                    <a:pt x="5642" y="347764"/>
                  </a:cubicBezTo>
                  <a:cubicBezTo>
                    <a:pt x="6394" y="350773"/>
                    <a:pt x="6995" y="353556"/>
                    <a:pt x="7372" y="355512"/>
                  </a:cubicBezTo>
                  <a:cubicBezTo>
                    <a:pt x="7747" y="357543"/>
                    <a:pt x="7973" y="359198"/>
                    <a:pt x="8275" y="361004"/>
                  </a:cubicBezTo>
                  <a:cubicBezTo>
                    <a:pt x="8951" y="365141"/>
                    <a:pt x="8725" y="366270"/>
                    <a:pt x="10531" y="375522"/>
                  </a:cubicBezTo>
                  <a:cubicBezTo>
                    <a:pt x="13766" y="392372"/>
                    <a:pt x="16926" y="409373"/>
                    <a:pt x="20235" y="426374"/>
                  </a:cubicBezTo>
                  <a:cubicBezTo>
                    <a:pt x="27231" y="462332"/>
                    <a:pt x="34903" y="499869"/>
                    <a:pt x="44307" y="540264"/>
                  </a:cubicBezTo>
                  <a:cubicBezTo>
                    <a:pt x="45360" y="543875"/>
                    <a:pt x="46488" y="547561"/>
                    <a:pt x="47542" y="551247"/>
                  </a:cubicBezTo>
                  <a:cubicBezTo>
                    <a:pt x="48746" y="555084"/>
                    <a:pt x="49948" y="558920"/>
                    <a:pt x="51228" y="562832"/>
                  </a:cubicBezTo>
                  <a:cubicBezTo>
                    <a:pt x="55816" y="566443"/>
                    <a:pt x="60330" y="570204"/>
                    <a:pt x="64993" y="574567"/>
                  </a:cubicBezTo>
                  <a:cubicBezTo>
                    <a:pt x="69733" y="579080"/>
                    <a:pt x="74547" y="583895"/>
                    <a:pt x="79286" y="588935"/>
                  </a:cubicBezTo>
                  <a:cubicBezTo>
                    <a:pt x="83950" y="593674"/>
                    <a:pt x="89141" y="600068"/>
                    <a:pt x="94181" y="606011"/>
                  </a:cubicBezTo>
                  <a:cubicBezTo>
                    <a:pt x="96739" y="609170"/>
                    <a:pt x="99146" y="611953"/>
                    <a:pt x="101854" y="615414"/>
                  </a:cubicBezTo>
                  <a:cubicBezTo>
                    <a:pt x="104637" y="619175"/>
                    <a:pt x="107420" y="622936"/>
                    <a:pt x="110279" y="626773"/>
                  </a:cubicBezTo>
                  <a:cubicBezTo>
                    <a:pt x="111709" y="628654"/>
                    <a:pt x="113062" y="630610"/>
                    <a:pt x="114492" y="632490"/>
                  </a:cubicBezTo>
                  <a:cubicBezTo>
                    <a:pt x="115921" y="634446"/>
                    <a:pt x="117200" y="636101"/>
                    <a:pt x="119005" y="639035"/>
                  </a:cubicBezTo>
                  <a:cubicBezTo>
                    <a:pt x="122465" y="644300"/>
                    <a:pt x="125926" y="649566"/>
                    <a:pt x="129462" y="654832"/>
                  </a:cubicBezTo>
                  <a:lnTo>
                    <a:pt x="132094" y="658744"/>
                  </a:lnTo>
                  <a:lnTo>
                    <a:pt x="133449" y="660699"/>
                  </a:lnTo>
                  <a:lnTo>
                    <a:pt x="135405" y="664084"/>
                  </a:lnTo>
                  <a:cubicBezTo>
                    <a:pt x="138113" y="668749"/>
                    <a:pt x="140971" y="673337"/>
                    <a:pt x="143830" y="677926"/>
                  </a:cubicBezTo>
                  <a:cubicBezTo>
                    <a:pt x="146688" y="682514"/>
                    <a:pt x="149621" y="687028"/>
                    <a:pt x="152555" y="691541"/>
                  </a:cubicBezTo>
                  <a:cubicBezTo>
                    <a:pt x="154136" y="694024"/>
                    <a:pt x="155338" y="695378"/>
                    <a:pt x="156618" y="697033"/>
                  </a:cubicBezTo>
                  <a:lnTo>
                    <a:pt x="160454" y="701847"/>
                  </a:lnTo>
                  <a:cubicBezTo>
                    <a:pt x="165569" y="708242"/>
                    <a:pt x="170760" y="714560"/>
                    <a:pt x="176025" y="720804"/>
                  </a:cubicBezTo>
                  <a:cubicBezTo>
                    <a:pt x="181367" y="726897"/>
                    <a:pt x="186482" y="733291"/>
                    <a:pt x="192123" y="738783"/>
                  </a:cubicBezTo>
                  <a:cubicBezTo>
                    <a:pt x="203181" y="749991"/>
                    <a:pt x="214391" y="761049"/>
                    <a:pt x="225599" y="770903"/>
                  </a:cubicBezTo>
                  <a:cubicBezTo>
                    <a:pt x="251175" y="788130"/>
                    <a:pt x="261932" y="789108"/>
                    <a:pt x="263436" y="782187"/>
                  </a:cubicBezTo>
                  <a:cubicBezTo>
                    <a:pt x="264189" y="778652"/>
                    <a:pt x="262760" y="773010"/>
                    <a:pt x="259976" y="765939"/>
                  </a:cubicBezTo>
                  <a:cubicBezTo>
                    <a:pt x="258623" y="762403"/>
                    <a:pt x="256892" y="758492"/>
                    <a:pt x="254936" y="754279"/>
                  </a:cubicBezTo>
                  <a:cubicBezTo>
                    <a:pt x="252981" y="750067"/>
                    <a:pt x="250799" y="745703"/>
                    <a:pt x="248617" y="740588"/>
                  </a:cubicBezTo>
                  <a:cubicBezTo>
                    <a:pt x="244179" y="730583"/>
                    <a:pt x="239214" y="719600"/>
                    <a:pt x="234550" y="708467"/>
                  </a:cubicBezTo>
                  <a:cubicBezTo>
                    <a:pt x="229962" y="697259"/>
                    <a:pt x="226125" y="684997"/>
                    <a:pt x="222891" y="673788"/>
                  </a:cubicBezTo>
                  <a:cubicBezTo>
                    <a:pt x="222138" y="670930"/>
                    <a:pt x="221386" y="668147"/>
                    <a:pt x="220634" y="665439"/>
                  </a:cubicBezTo>
                  <a:cubicBezTo>
                    <a:pt x="219882" y="662505"/>
                    <a:pt x="219204" y="659571"/>
                    <a:pt x="218527" y="656712"/>
                  </a:cubicBezTo>
                  <a:cubicBezTo>
                    <a:pt x="216948" y="650017"/>
                    <a:pt x="215669" y="643699"/>
                    <a:pt x="214766" y="637831"/>
                  </a:cubicBezTo>
                  <a:cubicBezTo>
                    <a:pt x="214315" y="634897"/>
                    <a:pt x="213939" y="632039"/>
                    <a:pt x="213713" y="629406"/>
                  </a:cubicBezTo>
                  <a:cubicBezTo>
                    <a:pt x="213488" y="627901"/>
                    <a:pt x="213713" y="627224"/>
                    <a:pt x="213788" y="626322"/>
                  </a:cubicBezTo>
                  <a:cubicBezTo>
                    <a:pt x="213939" y="625494"/>
                    <a:pt x="214014" y="624666"/>
                    <a:pt x="214165" y="623839"/>
                  </a:cubicBezTo>
                  <a:cubicBezTo>
                    <a:pt x="214691" y="620604"/>
                    <a:pt x="215518" y="617746"/>
                    <a:pt x="216496" y="615263"/>
                  </a:cubicBezTo>
                  <a:cubicBezTo>
                    <a:pt x="217324" y="618573"/>
                    <a:pt x="218226" y="621883"/>
                    <a:pt x="219130" y="625193"/>
                  </a:cubicBezTo>
                  <a:cubicBezTo>
                    <a:pt x="220709" y="629932"/>
                    <a:pt x="222740" y="635574"/>
                    <a:pt x="224696" y="640765"/>
                  </a:cubicBezTo>
                  <a:cubicBezTo>
                    <a:pt x="225749" y="643397"/>
                    <a:pt x="226727" y="646106"/>
                    <a:pt x="227780" y="648738"/>
                  </a:cubicBezTo>
                  <a:cubicBezTo>
                    <a:pt x="228833" y="651296"/>
                    <a:pt x="230037" y="654380"/>
                    <a:pt x="230864" y="656186"/>
                  </a:cubicBezTo>
                  <a:cubicBezTo>
                    <a:pt x="232745" y="660323"/>
                    <a:pt x="234626" y="664461"/>
                    <a:pt x="236506" y="668673"/>
                  </a:cubicBezTo>
                  <a:cubicBezTo>
                    <a:pt x="240418" y="677023"/>
                    <a:pt x="244481" y="685524"/>
                    <a:pt x="248843" y="693873"/>
                  </a:cubicBezTo>
                  <a:cubicBezTo>
                    <a:pt x="253432" y="701922"/>
                    <a:pt x="258246" y="709896"/>
                    <a:pt x="263287" y="717870"/>
                  </a:cubicBezTo>
                  <a:cubicBezTo>
                    <a:pt x="265844" y="721857"/>
                    <a:pt x="268402" y="725844"/>
                    <a:pt x="271034" y="729680"/>
                  </a:cubicBezTo>
                  <a:lnTo>
                    <a:pt x="279234" y="740588"/>
                  </a:lnTo>
                  <a:cubicBezTo>
                    <a:pt x="284801" y="747809"/>
                    <a:pt x="290518" y="754956"/>
                    <a:pt x="296385" y="761876"/>
                  </a:cubicBezTo>
                  <a:cubicBezTo>
                    <a:pt x="302253" y="768271"/>
                    <a:pt x="308196" y="774439"/>
                    <a:pt x="314288" y="780457"/>
                  </a:cubicBezTo>
                  <a:cubicBezTo>
                    <a:pt x="317298" y="783466"/>
                    <a:pt x="320382" y="786400"/>
                    <a:pt x="323467" y="789258"/>
                  </a:cubicBezTo>
                  <a:cubicBezTo>
                    <a:pt x="326550" y="792117"/>
                    <a:pt x="329484" y="794449"/>
                    <a:pt x="332568" y="797007"/>
                  </a:cubicBezTo>
                  <a:cubicBezTo>
                    <a:pt x="344680" y="806936"/>
                    <a:pt x="357092" y="816264"/>
                    <a:pt x="368676" y="822583"/>
                  </a:cubicBezTo>
                  <a:cubicBezTo>
                    <a:pt x="374544" y="825968"/>
                    <a:pt x="380336" y="829053"/>
                    <a:pt x="386053" y="831836"/>
                  </a:cubicBezTo>
                  <a:cubicBezTo>
                    <a:pt x="391770" y="834619"/>
                    <a:pt x="397036" y="836349"/>
                    <a:pt x="402377" y="838230"/>
                  </a:cubicBezTo>
                  <a:cubicBezTo>
                    <a:pt x="407643" y="839960"/>
                    <a:pt x="412758" y="841314"/>
                    <a:pt x="417723" y="842367"/>
                  </a:cubicBezTo>
                  <a:cubicBezTo>
                    <a:pt x="420206" y="842894"/>
                    <a:pt x="422612" y="843270"/>
                    <a:pt x="425020" y="843571"/>
                  </a:cubicBezTo>
                  <a:cubicBezTo>
                    <a:pt x="427352" y="843796"/>
                    <a:pt x="429609" y="843872"/>
                    <a:pt x="431865" y="843872"/>
                  </a:cubicBezTo>
                  <a:cubicBezTo>
                    <a:pt x="440742" y="843872"/>
                    <a:pt x="448866" y="842442"/>
                    <a:pt x="455937" y="839283"/>
                  </a:cubicBezTo>
                  <a:cubicBezTo>
                    <a:pt x="459473" y="837703"/>
                    <a:pt x="463083" y="836274"/>
                    <a:pt x="466619" y="834845"/>
                  </a:cubicBezTo>
                  <a:cubicBezTo>
                    <a:pt x="470080" y="833340"/>
                    <a:pt x="473615" y="831986"/>
                    <a:pt x="477150" y="830632"/>
                  </a:cubicBezTo>
                  <a:cubicBezTo>
                    <a:pt x="484147" y="827999"/>
                    <a:pt x="491217" y="825743"/>
                    <a:pt x="498214" y="823787"/>
                  </a:cubicBezTo>
                  <a:cubicBezTo>
                    <a:pt x="505284" y="821906"/>
                    <a:pt x="511979" y="819724"/>
                    <a:pt x="518750" y="817844"/>
                  </a:cubicBezTo>
                  <a:cubicBezTo>
                    <a:pt x="525370" y="816038"/>
                    <a:pt x="531989" y="814233"/>
                    <a:pt x="538534" y="812503"/>
                  </a:cubicBezTo>
                  <a:cubicBezTo>
                    <a:pt x="551322" y="808742"/>
                    <a:pt x="563358" y="804905"/>
                    <a:pt x="574341" y="800542"/>
                  </a:cubicBezTo>
                  <a:cubicBezTo>
                    <a:pt x="585173" y="795803"/>
                    <a:pt x="594877" y="790537"/>
                    <a:pt x="603001" y="783992"/>
                  </a:cubicBezTo>
                  <a:cubicBezTo>
                    <a:pt x="623613" y="769851"/>
                    <a:pt x="629330" y="749991"/>
                    <a:pt x="625344" y="729756"/>
                  </a:cubicBezTo>
                  <a:cubicBezTo>
                    <a:pt x="623388" y="719600"/>
                    <a:pt x="618949" y="709370"/>
                    <a:pt x="612705" y="698989"/>
                  </a:cubicBezTo>
                  <a:cubicBezTo>
                    <a:pt x="609546" y="693873"/>
                    <a:pt x="606010" y="688833"/>
                    <a:pt x="601948" y="683944"/>
                  </a:cubicBezTo>
                  <a:cubicBezTo>
                    <a:pt x="597962" y="678979"/>
                    <a:pt x="593598" y="673864"/>
                    <a:pt x="588784" y="669125"/>
                  </a:cubicBezTo>
                  <a:cubicBezTo>
                    <a:pt x="569752" y="649716"/>
                    <a:pt x="545454" y="632264"/>
                    <a:pt x="518073" y="616317"/>
                  </a:cubicBezTo>
                  <a:cubicBezTo>
                    <a:pt x="516342" y="615339"/>
                    <a:pt x="514537" y="614436"/>
                    <a:pt x="512807" y="613458"/>
                  </a:cubicBezTo>
                  <a:cubicBezTo>
                    <a:pt x="511077" y="612405"/>
                    <a:pt x="509347" y="611352"/>
                    <a:pt x="507617" y="610374"/>
                  </a:cubicBezTo>
                  <a:cubicBezTo>
                    <a:pt x="504156" y="608343"/>
                    <a:pt x="500470" y="606462"/>
                    <a:pt x="496709" y="604506"/>
                  </a:cubicBezTo>
                  <a:cubicBezTo>
                    <a:pt x="489713" y="600143"/>
                    <a:pt x="481664" y="596608"/>
                    <a:pt x="474066" y="592094"/>
                  </a:cubicBezTo>
                  <a:cubicBezTo>
                    <a:pt x="465942" y="588032"/>
                    <a:pt x="458269" y="583143"/>
                    <a:pt x="449317" y="578403"/>
                  </a:cubicBezTo>
                  <a:cubicBezTo>
                    <a:pt x="445255" y="575695"/>
                    <a:pt x="440968" y="573062"/>
                    <a:pt x="436378" y="570279"/>
                  </a:cubicBezTo>
                  <a:lnTo>
                    <a:pt x="432918" y="568173"/>
                  </a:lnTo>
                  <a:lnTo>
                    <a:pt x="429684" y="565841"/>
                  </a:lnTo>
                  <a:cubicBezTo>
                    <a:pt x="427427" y="564261"/>
                    <a:pt x="425170" y="562681"/>
                    <a:pt x="422913" y="561102"/>
                  </a:cubicBezTo>
                  <a:cubicBezTo>
                    <a:pt x="423816" y="551398"/>
                    <a:pt x="428706" y="548539"/>
                    <a:pt x="434648" y="547938"/>
                  </a:cubicBezTo>
                  <a:cubicBezTo>
                    <a:pt x="440666" y="547411"/>
                    <a:pt x="447963" y="549292"/>
                    <a:pt x="454508" y="550344"/>
                  </a:cubicBezTo>
                  <a:cubicBezTo>
                    <a:pt x="456162" y="550646"/>
                    <a:pt x="457743" y="550871"/>
                    <a:pt x="459322" y="551022"/>
                  </a:cubicBezTo>
                  <a:cubicBezTo>
                    <a:pt x="460977" y="551097"/>
                    <a:pt x="462557" y="551172"/>
                    <a:pt x="464061" y="551097"/>
                  </a:cubicBezTo>
                  <a:cubicBezTo>
                    <a:pt x="467070" y="550946"/>
                    <a:pt x="469628" y="550420"/>
                    <a:pt x="471734" y="549216"/>
                  </a:cubicBezTo>
                  <a:cubicBezTo>
                    <a:pt x="473841" y="548012"/>
                    <a:pt x="475345" y="546207"/>
                    <a:pt x="476323" y="543725"/>
                  </a:cubicBezTo>
                  <a:cubicBezTo>
                    <a:pt x="476775" y="542446"/>
                    <a:pt x="477075" y="541017"/>
                    <a:pt x="477150" y="539287"/>
                  </a:cubicBezTo>
                  <a:cubicBezTo>
                    <a:pt x="477301" y="537631"/>
                    <a:pt x="477527" y="535601"/>
                    <a:pt x="477527" y="533419"/>
                  </a:cubicBezTo>
                  <a:cubicBezTo>
                    <a:pt x="474743" y="533344"/>
                    <a:pt x="472411" y="532817"/>
                    <a:pt x="470380" y="531839"/>
                  </a:cubicBezTo>
                  <a:cubicBezTo>
                    <a:pt x="469402" y="531388"/>
                    <a:pt x="468424" y="530786"/>
                    <a:pt x="467597" y="530109"/>
                  </a:cubicBezTo>
                  <a:cubicBezTo>
                    <a:pt x="466769" y="529432"/>
                    <a:pt x="466394" y="528905"/>
                    <a:pt x="465867" y="528228"/>
                  </a:cubicBezTo>
                  <a:cubicBezTo>
                    <a:pt x="465416" y="527551"/>
                    <a:pt x="464964" y="526799"/>
                    <a:pt x="464587" y="526047"/>
                  </a:cubicBezTo>
                  <a:cubicBezTo>
                    <a:pt x="464438" y="525671"/>
                    <a:pt x="464212" y="525295"/>
                    <a:pt x="464061" y="524843"/>
                  </a:cubicBezTo>
                  <a:lnTo>
                    <a:pt x="463535" y="522963"/>
                  </a:lnTo>
                  <a:cubicBezTo>
                    <a:pt x="462857" y="520405"/>
                    <a:pt x="462256" y="517697"/>
                    <a:pt x="461730" y="514914"/>
                  </a:cubicBezTo>
                  <a:cubicBezTo>
                    <a:pt x="459623" y="502803"/>
                    <a:pt x="458269" y="488510"/>
                    <a:pt x="449016" y="476624"/>
                  </a:cubicBezTo>
                  <a:cubicBezTo>
                    <a:pt x="458269" y="488510"/>
                    <a:pt x="466394" y="484974"/>
                    <a:pt x="473841" y="479257"/>
                  </a:cubicBezTo>
                  <a:cubicBezTo>
                    <a:pt x="481288" y="473390"/>
                    <a:pt x="488283" y="464513"/>
                    <a:pt x="495204" y="464438"/>
                  </a:cubicBezTo>
                  <a:cubicBezTo>
                    <a:pt x="485952" y="453455"/>
                    <a:pt x="486629" y="417498"/>
                    <a:pt x="472712" y="417197"/>
                  </a:cubicBezTo>
                  <a:cubicBezTo>
                    <a:pt x="491894" y="387633"/>
                    <a:pt x="500922" y="358070"/>
                    <a:pt x="498514" y="325949"/>
                  </a:cubicBezTo>
                  <a:cubicBezTo>
                    <a:pt x="497311" y="309926"/>
                    <a:pt x="493248" y="293226"/>
                    <a:pt x="486027" y="275398"/>
                  </a:cubicBezTo>
                  <a:cubicBezTo>
                    <a:pt x="484222" y="270885"/>
                    <a:pt x="482266" y="266521"/>
                    <a:pt x="479934" y="261707"/>
                  </a:cubicBezTo>
                  <a:cubicBezTo>
                    <a:pt x="477677" y="256893"/>
                    <a:pt x="475345" y="252454"/>
                    <a:pt x="472411" y="246662"/>
                  </a:cubicBezTo>
                  <a:cubicBezTo>
                    <a:pt x="466619" y="235378"/>
                    <a:pt x="459623" y="223794"/>
                    <a:pt x="451724" y="212886"/>
                  </a:cubicBezTo>
                  <a:cubicBezTo>
                    <a:pt x="466243" y="185203"/>
                    <a:pt x="469929" y="159100"/>
                    <a:pt x="477301" y="139918"/>
                  </a:cubicBezTo>
                  <a:cubicBezTo>
                    <a:pt x="484673" y="120736"/>
                    <a:pt x="495506" y="108098"/>
                    <a:pt x="523263" y="106669"/>
                  </a:cubicBezTo>
                  <a:cubicBezTo>
                    <a:pt x="528002" y="103208"/>
                    <a:pt x="528830" y="96438"/>
                    <a:pt x="527626" y="87862"/>
                  </a:cubicBezTo>
                  <a:cubicBezTo>
                    <a:pt x="527100" y="83876"/>
                    <a:pt x="525596" y="78008"/>
                    <a:pt x="525068" y="75601"/>
                  </a:cubicBezTo>
                  <a:cubicBezTo>
                    <a:pt x="524241" y="72366"/>
                    <a:pt x="523188" y="68981"/>
                    <a:pt x="522059" y="65596"/>
                  </a:cubicBezTo>
                  <a:cubicBezTo>
                    <a:pt x="505134" y="47015"/>
                    <a:pt x="486178" y="27457"/>
                    <a:pt x="467070" y="5642"/>
                  </a:cubicBezTo>
                  <a:cubicBezTo>
                    <a:pt x="461879" y="17076"/>
                    <a:pt x="453154" y="27758"/>
                    <a:pt x="438936" y="37311"/>
                  </a:cubicBezTo>
                  <a:close/>
                </a:path>
              </a:pathLst>
            </a:custGeom>
            <a:solidFill>
              <a:srgbClr val="AE4787"/>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11DE9875-85F3-4B34-B45B-44F9E7CB703C}"/>
                </a:ext>
              </a:extLst>
            </p:cNvPr>
            <p:cNvSpPr/>
            <p:nvPr/>
          </p:nvSpPr>
          <p:spPr>
            <a:xfrm>
              <a:off x="10493228" y="6406914"/>
              <a:ext cx="1023175" cy="774905"/>
            </a:xfrm>
            <a:custGeom>
              <a:avLst/>
              <a:gdLst>
                <a:gd name="connsiteX0" fmla="*/ 226878 w 1023056"/>
                <a:gd name="connsiteY0" fmla="*/ 138802 h 774815"/>
                <a:gd name="connsiteX1" fmla="*/ 227706 w 1023056"/>
                <a:gd name="connsiteY1" fmla="*/ 140457 h 774815"/>
                <a:gd name="connsiteX2" fmla="*/ 228307 w 1023056"/>
                <a:gd name="connsiteY2" fmla="*/ 141735 h 774815"/>
                <a:gd name="connsiteX3" fmla="*/ 229134 w 1023056"/>
                <a:gd name="connsiteY3" fmla="*/ 144293 h 774815"/>
                <a:gd name="connsiteX4" fmla="*/ 229360 w 1023056"/>
                <a:gd name="connsiteY4" fmla="*/ 145572 h 774815"/>
                <a:gd name="connsiteX5" fmla="*/ 229285 w 1023056"/>
                <a:gd name="connsiteY5" fmla="*/ 145722 h 774815"/>
                <a:gd name="connsiteX6" fmla="*/ 229059 w 1023056"/>
                <a:gd name="connsiteY6" fmla="*/ 145572 h 774815"/>
                <a:gd name="connsiteX7" fmla="*/ 228833 w 1023056"/>
                <a:gd name="connsiteY7" fmla="*/ 145422 h 774815"/>
                <a:gd name="connsiteX8" fmla="*/ 228684 w 1023056"/>
                <a:gd name="connsiteY8" fmla="*/ 145346 h 774815"/>
                <a:gd name="connsiteX9" fmla="*/ 228608 w 1023056"/>
                <a:gd name="connsiteY9" fmla="*/ 145346 h 774815"/>
                <a:gd name="connsiteX10" fmla="*/ 228608 w 1023056"/>
                <a:gd name="connsiteY10" fmla="*/ 145346 h 774815"/>
                <a:gd name="connsiteX11" fmla="*/ 228608 w 1023056"/>
                <a:gd name="connsiteY11" fmla="*/ 145346 h 774815"/>
                <a:gd name="connsiteX12" fmla="*/ 228608 w 1023056"/>
                <a:gd name="connsiteY12" fmla="*/ 145346 h 774815"/>
                <a:gd name="connsiteX13" fmla="*/ 228006 w 1023056"/>
                <a:gd name="connsiteY13" fmla="*/ 145572 h 774815"/>
                <a:gd name="connsiteX14" fmla="*/ 188062 w 1023056"/>
                <a:gd name="connsiteY14" fmla="*/ 160692 h 774815"/>
                <a:gd name="connsiteX15" fmla="*/ 113439 w 1023056"/>
                <a:gd name="connsiteY15" fmla="*/ 191534 h 774815"/>
                <a:gd name="connsiteX16" fmla="*/ 62060 w 1023056"/>
                <a:gd name="connsiteY16" fmla="*/ 211845 h 774815"/>
                <a:gd name="connsiteX17" fmla="*/ 16249 w 1023056"/>
                <a:gd name="connsiteY17" fmla="*/ 234563 h 774815"/>
                <a:gd name="connsiteX18" fmla="*/ 5642 w 1023056"/>
                <a:gd name="connsiteY18" fmla="*/ 240505 h 774815"/>
                <a:gd name="connsiteX19" fmla="*/ 95686 w 1023056"/>
                <a:gd name="connsiteY19" fmla="*/ 193264 h 774815"/>
                <a:gd name="connsiteX20" fmla="*/ 96062 w 1023056"/>
                <a:gd name="connsiteY20" fmla="*/ 193039 h 774815"/>
                <a:gd name="connsiteX21" fmla="*/ 98018 w 1023056"/>
                <a:gd name="connsiteY21" fmla="*/ 191760 h 774815"/>
                <a:gd name="connsiteX22" fmla="*/ 98469 w 1023056"/>
                <a:gd name="connsiteY22" fmla="*/ 191459 h 774815"/>
                <a:gd name="connsiteX23" fmla="*/ 99598 w 1023056"/>
                <a:gd name="connsiteY23" fmla="*/ 190707 h 774815"/>
                <a:gd name="connsiteX24" fmla="*/ 101478 w 1023056"/>
                <a:gd name="connsiteY24" fmla="*/ 189428 h 774815"/>
                <a:gd name="connsiteX25" fmla="*/ 104186 w 1023056"/>
                <a:gd name="connsiteY25" fmla="*/ 187247 h 774815"/>
                <a:gd name="connsiteX26" fmla="*/ 105239 w 1023056"/>
                <a:gd name="connsiteY26" fmla="*/ 186269 h 774815"/>
                <a:gd name="connsiteX27" fmla="*/ 107045 w 1023056"/>
                <a:gd name="connsiteY27" fmla="*/ 184764 h 774815"/>
                <a:gd name="connsiteX28" fmla="*/ 115846 w 1023056"/>
                <a:gd name="connsiteY28" fmla="*/ 176264 h 774815"/>
                <a:gd name="connsiteX29" fmla="*/ 123143 w 1023056"/>
                <a:gd name="connsiteY29" fmla="*/ 168666 h 774815"/>
                <a:gd name="connsiteX30" fmla="*/ 126002 w 1023056"/>
                <a:gd name="connsiteY30" fmla="*/ 165281 h 774815"/>
                <a:gd name="connsiteX31" fmla="*/ 126077 w 1023056"/>
                <a:gd name="connsiteY31" fmla="*/ 164980 h 774815"/>
                <a:gd name="connsiteX32" fmla="*/ 125325 w 1023056"/>
                <a:gd name="connsiteY32" fmla="*/ 167161 h 774815"/>
                <a:gd name="connsiteX33" fmla="*/ 117501 w 1023056"/>
                <a:gd name="connsiteY33" fmla="*/ 181078 h 774815"/>
                <a:gd name="connsiteX34" fmla="*/ 122616 w 1023056"/>
                <a:gd name="connsiteY34" fmla="*/ 199508 h 774815"/>
                <a:gd name="connsiteX35" fmla="*/ 107872 w 1023056"/>
                <a:gd name="connsiteY35" fmla="*/ 209212 h 774815"/>
                <a:gd name="connsiteX36" fmla="*/ 98845 w 1023056"/>
                <a:gd name="connsiteY36" fmla="*/ 223655 h 774815"/>
                <a:gd name="connsiteX37" fmla="*/ 167300 w 1023056"/>
                <a:gd name="connsiteY37" fmla="*/ 263750 h 774815"/>
                <a:gd name="connsiteX38" fmla="*/ 246887 w 1023056"/>
                <a:gd name="connsiteY38" fmla="*/ 324005 h 774815"/>
                <a:gd name="connsiteX39" fmla="*/ 232896 w 1023056"/>
                <a:gd name="connsiteY39" fmla="*/ 339125 h 774815"/>
                <a:gd name="connsiteX40" fmla="*/ 215594 w 1023056"/>
                <a:gd name="connsiteY40" fmla="*/ 346046 h 774815"/>
                <a:gd name="connsiteX41" fmla="*/ 201076 w 1023056"/>
                <a:gd name="connsiteY41" fmla="*/ 350635 h 774815"/>
                <a:gd name="connsiteX42" fmla="*/ 264640 w 1023056"/>
                <a:gd name="connsiteY42" fmla="*/ 343413 h 774815"/>
                <a:gd name="connsiteX43" fmla="*/ 322714 w 1023056"/>
                <a:gd name="connsiteY43" fmla="*/ 351688 h 774815"/>
                <a:gd name="connsiteX44" fmla="*/ 408997 w 1023056"/>
                <a:gd name="connsiteY44" fmla="*/ 394792 h 774815"/>
                <a:gd name="connsiteX45" fmla="*/ 481514 w 1023056"/>
                <a:gd name="connsiteY45" fmla="*/ 443011 h 774815"/>
                <a:gd name="connsiteX46" fmla="*/ 517922 w 1023056"/>
                <a:gd name="connsiteY46" fmla="*/ 552312 h 774815"/>
                <a:gd name="connsiteX47" fmla="*/ 498966 w 1023056"/>
                <a:gd name="connsiteY47" fmla="*/ 581876 h 774815"/>
                <a:gd name="connsiteX48" fmla="*/ 465717 w 1023056"/>
                <a:gd name="connsiteY48" fmla="*/ 609935 h 774815"/>
                <a:gd name="connsiteX49" fmla="*/ 350924 w 1023056"/>
                <a:gd name="connsiteY49" fmla="*/ 652812 h 774815"/>
                <a:gd name="connsiteX50" fmla="*/ 409599 w 1023056"/>
                <a:gd name="connsiteY50" fmla="*/ 674853 h 774815"/>
                <a:gd name="connsiteX51" fmla="*/ 448114 w 1023056"/>
                <a:gd name="connsiteY51" fmla="*/ 680345 h 774815"/>
                <a:gd name="connsiteX52" fmla="*/ 486855 w 1023056"/>
                <a:gd name="connsiteY52" fmla="*/ 684031 h 774815"/>
                <a:gd name="connsiteX53" fmla="*/ 547336 w 1023056"/>
                <a:gd name="connsiteY53" fmla="*/ 693735 h 774815"/>
                <a:gd name="connsiteX54" fmla="*/ 554482 w 1023056"/>
                <a:gd name="connsiteY54" fmla="*/ 723148 h 774815"/>
                <a:gd name="connsiteX55" fmla="*/ 537105 w 1023056"/>
                <a:gd name="connsiteY55" fmla="*/ 748499 h 774815"/>
                <a:gd name="connsiteX56" fmla="*/ 509271 w 1023056"/>
                <a:gd name="connsiteY56" fmla="*/ 774075 h 774815"/>
                <a:gd name="connsiteX57" fmla="*/ 624892 w 1023056"/>
                <a:gd name="connsiteY57" fmla="*/ 759256 h 774815"/>
                <a:gd name="connsiteX58" fmla="*/ 757213 w 1023056"/>
                <a:gd name="connsiteY58" fmla="*/ 712992 h 774815"/>
                <a:gd name="connsiteX59" fmla="*/ 766766 w 1023056"/>
                <a:gd name="connsiteY59" fmla="*/ 708630 h 774815"/>
                <a:gd name="connsiteX60" fmla="*/ 776997 w 1023056"/>
                <a:gd name="connsiteY60" fmla="*/ 703815 h 774815"/>
                <a:gd name="connsiteX61" fmla="*/ 797081 w 1023056"/>
                <a:gd name="connsiteY61" fmla="*/ 693735 h 774815"/>
                <a:gd name="connsiteX62" fmla="*/ 835747 w 1023056"/>
                <a:gd name="connsiteY62" fmla="*/ 672070 h 774815"/>
                <a:gd name="connsiteX63" fmla="*/ 906308 w 1023056"/>
                <a:gd name="connsiteY63" fmla="*/ 624077 h 774815"/>
                <a:gd name="connsiteX64" fmla="*/ 967842 w 1023056"/>
                <a:gd name="connsiteY64" fmla="*/ 572397 h 774815"/>
                <a:gd name="connsiteX65" fmla="*/ 1021478 w 1023056"/>
                <a:gd name="connsiteY65" fmla="*/ 519288 h 774815"/>
                <a:gd name="connsiteX66" fmla="*/ 971604 w 1023056"/>
                <a:gd name="connsiteY66" fmla="*/ 508005 h 774815"/>
                <a:gd name="connsiteX67" fmla="*/ 854629 w 1023056"/>
                <a:gd name="connsiteY67" fmla="*/ 529444 h 774815"/>
                <a:gd name="connsiteX68" fmla="*/ 792116 w 1023056"/>
                <a:gd name="connsiteY68" fmla="*/ 498978 h 774815"/>
                <a:gd name="connsiteX69" fmla="*/ 739159 w 1023056"/>
                <a:gd name="connsiteY69" fmla="*/ 458733 h 774815"/>
                <a:gd name="connsiteX70" fmla="*/ 655434 w 1023056"/>
                <a:gd name="connsiteY70" fmla="*/ 431351 h 774815"/>
                <a:gd name="connsiteX71" fmla="*/ 628278 w 1023056"/>
                <a:gd name="connsiteY71" fmla="*/ 429545 h 774815"/>
                <a:gd name="connsiteX72" fmla="*/ 595629 w 1023056"/>
                <a:gd name="connsiteY72" fmla="*/ 429921 h 774815"/>
                <a:gd name="connsiteX73" fmla="*/ 566066 w 1023056"/>
                <a:gd name="connsiteY73" fmla="*/ 429847 h 774815"/>
                <a:gd name="connsiteX74" fmla="*/ 548012 w 1023056"/>
                <a:gd name="connsiteY74" fmla="*/ 427665 h 774815"/>
                <a:gd name="connsiteX75" fmla="*/ 518449 w 1023056"/>
                <a:gd name="connsiteY75" fmla="*/ 393738 h 774815"/>
                <a:gd name="connsiteX76" fmla="*/ 508821 w 1023056"/>
                <a:gd name="connsiteY76" fmla="*/ 354170 h 774815"/>
                <a:gd name="connsiteX77" fmla="*/ 472863 w 1023056"/>
                <a:gd name="connsiteY77" fmla="*/ 279547 h 774815"/>
                <a:gd name="connsiteX78" fmla="*/ 437657 w 1023056"/>
                <a:gd name="connsiteY78" fmla="*/ 281729 h 774815"/>
                <a:gd name="connsiteX79" fmla="*/ 410802 w 1023056"/>
                <a:gd name="connsiteY79" fmla="*/ 285039 h 774815"/>
                <a:gd name="connsiteX80" fmla="*/ 394780 w 1023056"/>
                <a:gd name="connsiteY80" fmla="*/ 277742 h 774815"/>
                <a:gd name="connsiteX81" fmla="*/ 367849 w 1023056"/>
                <a:gd name="connsiteY81" fmla="*/ 220120 h 774815"/>
                <a:gd name="connsiteX82" fmla="*/ 325422 w 1023056"/>
                <a:gd name="connsiteY82" fmla="*/ 181454 h 774815"/>
                <a:gd name="connsiteX83" fmla="*/ 248166 w 1023056"/>
                <a:gd name="connsiteY83" fmla="*/ 144594 h 774815"/>
                <a:gd name="connsiteX84" fmla="*/ 235303 w 1023056"/>
                <a:gd name="connsiteY84" fmla="*/ 132332 h 774815"/>
                <a:gd name="connsiteX85" fmla="*/ 224772 w 1023056"/>
                <a:gd name="connsiteY85" fmla="*/ 119318 h 774815"/>
                <a:gd name="connsiteX86" fmla="*/ 216347 w 1023056"/>
                <a:gd name="connsiteY86" fmla="*/ 105703 h 774815"/>
                <a:gd name="connsiteX87" fmla="*/ 210178 w 1023056"/>
                <a:gd name="connsiteY87" fmla="*/ 91485 h 774815"/>
                <a:gd name="connsiteX88" fmla="*/ 207620 w 1023056"/>
                <a:gd name="connsiteY88" fmla="*/ 84339 h 774815"/>
                <a:gd name="connsiteX89" fmla="*/ 205815 w 1023056"/>
                <a:gd name="connsiteY89" fmla="*/ 77042 h 774815"/>
                <a:gd name="connsiteX90" fmla="*/ 203032 w 1023056"/>
                <a:gd name="connsiteY90" fmla="*/ 62524 h 774815"/>
                <a:gd name="connsiteX91" fmla="*/ 202355 w 1023056"/>
                <a:gd name="connsiteY91" fmla="*/ 47780 h 774815"/>
                <a:gd name="connsiteX92" fmla="*/ 203032 w 1023056"/>
                <a:gd name="connsiteY92" fmla="*/ 33261 h 774815"/>
                <a:gd name="connsiteX93" fmla="*/ 205514 w 1023056"/>
                <a:gd name="connsiteY93" fmla="*/ 18968 h 774815"/>
                <a:gd name="connsiteX94" fmla="*/ 207019 w 1023056"/>
                <a:gd name="connsiteY94" fmla="*/ 11972 h 774815"/>
                <a:gd name="connsiteX95" fmla="*/ 208297 w 1023056"/>
                <a:gd name="connsiteY95" fmla="*/ 8512 h 774815"/>
                <a:gd name="connsiteX96" fmla="*/ 208899 w 1023056"/>
                <a:gd name="connsiteY96" fmla="*/ 6782 h 774815"/>
                <a:gd name="connsiteX97" fmla="*/ 209200 w 1023056"/>
                <a:gd name="connsiteY97" fmla="*/ 5955 h 774815"/>
                <a:gd name="connsiteX98" fmla="*/ 209350 w 1023056"/>
                <a:gd name="connsiteY98" fmla="*/ 5654 h 774815"/>
                <a:gd name="connsiteX99" fmla="*/ 209050 w 1023056"/>
                <a:gd name="connsiteY99" fmla="*/ 6481 h 774815"/>
                <a:gd name="connsiteX100" fmla="*/ 198969 w 1023056"/>
                <a:gd name="connsiteY100" fmla="*/ 33186 h 774815"/>
                <a:gd name="connsiteX101" fmla="*/ 196261 w 1023056"/>
                <a:gd name="connsiteY101" fmla="*/ 39806 h 774815"/>
                <a:gd name="connsiteX102" fmla="*/ 193930 w 1023056"/>
                <a:gd name="connsiteY102" fmla="*/ 45899 h 774815"/>
                <a:gd name="connsiteX103" fmla="*/ 188889 w 1023056"/>
                <a:gd name="connsiteY103" fmla="*/ 58161 h 774815"/>
                <a:gd name="connsiteX104" fmla="*/ 182119 w 1023056"/>
                <a:gd name="connsiteY104" fmla="*/ 72905 h 774815"/>
                <a:gd name="connsiteX105" fmla="*/ 178659 w 1023056"/>
                <a:gd name="connsiteY105" fmla="*/ 79976 h 774815"/>
                <a:gd name="connsiteX106" fmla="*/ 175725 w 1023056"/>
                <a:gd name="connsiteY106" fmla="*/ 86370 h 774815"/>
                <a:gd name="connsiteX107" fmla="*/ 162259 w 1023056"/>
                <a:gd name="connsiteY107" fmla="*/ 111495 h 774815"/>
                <a:gd name="connsiteX108" fmla="*/ 137811 w 1023056"/>
                <a:gd name="connsiteY108" fmla="*/ 150311 h 774815"/>
                <a:gd name="connsiteX109" fmla="*/ 131493 w 1023056"/>
                <a:gd name="connsiteY109" fmla="*/ 158360 h 774815"/>
                <a:gd name="connsiteX110" fmla="*/ 129838 w 1023056"/>
                <a:gd name="connsiteY110" fmla="*/ 160316 h 774815"/>
                <a:gd name="connsiteX111" fmla="*/ 128634 w 1023056"/>
                <a:gd name="connsiteY111" fmla="*/ 161895 h 774815"/>
                <a:gd name="connsiteX112" fmla="*/ 126227 w 1023056"/>
                <a:gd name="connsiteY112" fmla="*/ 164980 h 774815"/>
                <a:gd name="connsiteX113" fmla="*/ 121036 w 1023056"/>
                <a:gd name="connsiteY113" fmla="*/ 170998 h 774815"/>
                <a:gd name="connsiteX114" fmla="*/ 118178 w 1023056"/>
                <a:gd name="connsiteY114" fmla="*/ 173932 h 774815"/>
                <a:gd name="connsiteX115" fmla="*/ 115545 w 1023056"/>
                <a:gd name="connsiteY115" fmla="*/ 176564 h 774815"/>
                <a:gd name="connsiteX116" fmla="*/ 107271 w 1023056"/>
                <a:gd name="connsiteY116" fmla="*/ 184538 h 774815"/>
                <a:gd name="connsiteX117" fmla="*/ 106067 w 1023056"/>
                <a:gd name="connsiteY117" fmla="*/ 185516 h 774815"/>
                <a:gd name="connsiteX118" fmla="*/ 105089 w 1023056"/>
                <a:gd name="connsiteY118" fmla="*/ 186269 h 774815"/>
                <a:gd name="connsiteX119" fmla="*/ 103885 w 1023056"/>
                <a:gd name="connsiteY119" fmla="*/ 187397 h 774815"/>
                <a:gd name="connsiteX120" fmla="*/ 101102 w 1023056"/>
                <a:gd name="connsiteY120" fmla="*/ 189579 h 774815"/>
                <a:gd name="connsiteX121" fmla="*/ 98093 w 1023056"/>
                <a:gd name="connsiteY121" fmla="*/ 191609 h 774815"/>
                <a:gd name="connsiteX122" fmla="*/ 97190 w 1023056"/>
                <a:gd name="connsiteY122" fmla="*/ 192211 h 774815"/>
                <a:gd name="connsiteX123" fmla="*/ 95987 w 1023056"/>
                <a:gd name="connsiteY123" fmla="*/ 192963 h 774815"/>
                <a:gd name="connsiteX124" fmla="*/ 7973 w 1023056"/>
                <a:gd name="connsiteY124" fmla="*/ 239076 h 774815"/>
                <a:gd name="connsiteX125" fmla="*/ 45285 w 1023056"/>
                <a:gd name="connsiteY125" fmla="*/ 219593 h 774815"/>
                <a:gd name="connsiteX126" fmla="*/ 83725 w 1023056"/>
                <a:gd name="connsiteY126" fmla="*/ 202592 h 774815"/>
                <a:gd name="connsiteX127" fmla="*/ 103359 w 1023056"/>
                <a:gd name="connsiteY127" fmla="*/ 195070 h 774815"/>
                <a:gd name="connsiteX128" fmla="*/ 113288 w 1023056"/>
                <a:gd name="connsiteY128" fmla="*/ 191534 h 774815"/>
                <a:gd name="connsiteX129" fmla="*/ 126303 w 1023056"/>
                <a:gd name="connsiteY129" fmla="*/ 185967 h 774815"/>
                <a:gd name="connsiteX130" fmla="*/ 232144 w 1023056"/>
                <a:gd name="connsiteY130" fmla="*/ 144067 h 774815"/>
                <a:gd name="connsiteX131" fmla="*/ 258998 w 1023056"/>
                <a:gd name="connsiteY131" fmla="*/ 134514 h 774815"/>
                <a:gd name="connsiteX132" fmla="*/ 258322 w 1023056"/>
                <a:gd name="connsiteY132" fmla="*/ 135266 h 774815"/>
                <a:gd name="connsiteX133" fmla="*/ 256516 w 1023056"/>
                <a:gd name="connsiteY133" fmla="*/ 135417 h 774815"/>
                <a:gd name="connsiteX134" fmla="*/ 252304 w 1023056"/>
                <a:gd name="connsiteY134" fmla="*/ 133987 h 774815"/>
                <a:gd name="connsiteX135" fmla="*/ 250198 w 1023056"/>
                <a:gd name="connsiteY135" fmla="*/ 133235 h 774815"/>
                <a:gd name="connsiteX136" fmla="*/ 247941 w 1023056"/>
                <a:gd name="connsiteY136" fmla="*/ 132107 h 774815"/>
                <a:gd name="connsiteX137" fmla="*/ 243201 w 1023056"/>
                <a:gd name="connsiteY137" fmla="*/ 128571 h 774815"/>
                <a:gd name="connsiteX138" fmla="*/ 238462 w 1023056"/>
                <a:gd name="connsiteY138" fmla="*/ 124960 h 774815"/>
                <a:gd name="connsiteX139" fmla="*/ 233572 w 1023056"/>
                <a:gd name="connsiteY139" fmla="*/ 120447 h 774815"/>
                <a:gd name="connsiteX140" fmla="*/ 223869 w 1023056"/>
                <a:gd name="connsiteY140" fmla="*/ 110667 h 774815"/>
                <a:gd name="connsiteX141" fmla="*/ 214165 w 1023056"/>
                <a:gd name="connsiteY141" fmla="*/ 99534 h 774815"/>
                <a:gd name="connsiteX142" fmla="*/ 215669 w 1023056"/>
                <a:gd name="connsiteY142" fmla="*/ 109539 h 774815"/>
                <a:gd name="connsiteX143" fmla="*/ 216797 w 1023056"/>
                <a:gd name="connsiteY143" fmla="*/ 114654 h 774815"/>
                <a:gd name="connsiteX144" fmla="*/ 218152 w 1023056"/>
                <a:gd name="connsiteY144" fmla="*/ 119544 h 774815"/>
                <a:gd name="connsiteX145" fmla="*/ 221838 w 1023056"/>
                <a:gd name="connsiteY145" fmla="*/ 129699 h 774815"/>
                <a:gd name="connsiteX146" fmla="*/ 226878 w 1023056"/>
                <a:gd name="connsiteY146" fmla="*/ 138802 h 774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Lst>
              <a:rect l="l" t="t" r="r" b="b"/>
              <a:pathLst>
                <a:path w="1023056" h="774815">
                  <a:moveTo>
                    <a:pt x="226878" y="138802"/>
                  </a:moveTo>
                  <a:cubicBezTo>
                    <a:pt x="227254" y="139629"/>
                    <a:pt x="227480" y="140005"/>
                    <a:pt x="227706" y="140457"/>
                  </a:cubicBezTo>
                  <a:cubicBezTo>
                    <a:pt x="227931" y="140908"/>
                    <a:pt x="228156" y="141359"/>
                    <a:pt x="228307" y="141735"/>
                  </a:cubicBezTo>
                  <a:cubicBezTo>
                    <a:pt x="228684" y="142638"/>
                    <a:pt x="228908" y="143466"/>
                    <a:pt x="229134" y="144293"/>
                  </a:cubicBezTo>
                  <a:cubicBezTo>
                    <a:pt x="229210" y="144744"/>
                    <a:pt x="229285" y="145120"/>
                    <a:pt x="229360" y="145572"/>
                  </a:cubicBezTo>
                  <a:cubicBezTo>
                    <a:pt x="229436" y="145873"/>
                    <a:pt x="229360" y="145722"/>
                    <a:pt x="229285" y="145722"/>
                  </a:cubicBezTo>
                  <a:lnTo>
                    <a:pt x="229059" y="145572"/>
                  </a:lnTo>
                  <a:lnTo>
                    <a:pt x="228833" y="145422"/>
                  </a:lnTo>
                  <a:lnTo>
                    <a:pt x="228684" y="145346"/>
                  </a:lnTo>
                  <a:cubicBezTo>
                    <a:pt x="228684" y="145346"/>
                    <a:pt x="228608" y="145346"/>
                    <a:pt x="228608" y="145346"/>
                  </a:cubicBezTo>
                  <a:lnTo>
                    <a:pt x="228608" y="145346"/>
                  </a:lnTo>
                  <a:lnTo>
                    <a:pt x="228608" y="145346"/>
                  </a:lnTo>
                  <a:lnTo>
                    <a:pt x="228608" y="145346"/>
                  </a:lnTo>
                  <a:lnTo>
                    <a:pt x="228006" y="145572"/>
                  </a:lnTo>
                  <a:cubicBezTo>
                    <a:pt x="214391" y="150537"/>
                    <a:pt x="201076" y="155652"/>
                    <a:pt x="188062" y="160692"/>
                  </a:cubicBezTo>
                  <a:cubicBezTo>
                    <a:pt x="162034" y="170847"/>
                    <a:pt x="137135" y="181228"/>
                    <a:pt x="113439" y="191534"/>
                  </a:cubicBezTo>
                  <a:cubicBezTo>
                    <a:pt x="95385" y="197778"/>
                    <a:pt x="78234" y="204624"/>
                    <a:pt x="62060" y="211845"/>
                  </a:cubicBezTo>
                  <a:cubicBezTo>
                    <a:pt x="45887" y="219067"/>
                    <a:pt x="30616" y="226664"/>
                    <a:pt x="16249" y="234563"/>
                  </a:cubicBezTo>
                  <a:cubicBezTo>
                    <a:pt x="12637" y="236594"/>
                    <a:pt x="9102" y="238549"/>
                    <a:pt x="5642" y="240505"/>
                  </a:cubicBezTo>
                  <a:cubicBezTo>
                    <a:pt x="35958" y="224558"/>
                    <a:pt x="65972" y="208836"/>
                    <a:pt x="95686" y="193264"/>
                  </a:cubicBezTo>
                  <a:lnTo>
                    <a:pt x="96062" y="193039"/>
                  </a:lnTo>
                  <a:cubicBezTo>
                    <a:pt x="97040" y="192512"/>
                    <a:pt x="97642" y="192061"/>
                    <a:pt x="98018" y="191760"/>
                  </a:cubicBezTo>
                  <a:cubicBezTo>
                    <a:pt x="98243" y="191609"/>
                    <a:pt x="98018" y="191760"/>
                    <a:pt x="98469" y="191459"/>
                  </a:cubicBezTo>
                  <a:cubicBezTo>
                    <a:pt x="98845" y="191233"/>
                    <a:pt x="99221" y="191008"/>
                    <a:pt x="99598" y="190707"/>
                  </a:cubicBezTo>
                  <a:cubicBezTo>
                    <a:pt x="100274" y="190255"/>
                    <a:pt x="100877" y="189804"/>
                    <a:pt x="101478" y="189428"/>
                  </a:cubicBezTo>
                  <a:cubicBezTo>
                    <a:pt x="102607" y="188601"/>
                    <a:pt x="103434" y="187923"/>
                    <a:pt x="104186" y="187247"/>
                  </a:cubicBezTo>
                  <a:lnTo>
                    <a:pt x="105239" y="186269"/>
                  </a:lnTo>
                  <a:cubicBezTo>
                    <a:pt x="105465" y="186043"/>
                    <a:pt x="106519" y="185291"/>
                    <a:pt x="107045" y="184764"/>
                  </a:cubicBezTo>
                  <a:cubicBezTo>
                    <a:pt x="109753" y="182582"/>
                    <a:pt x="112536" y="180100"/>
                    <a:pt x="115846" y="176264"/>
                  </a:cubicBezTo>
                  <a:cubicBezTo>
                    <a:pt x="118404" y="173781"/>
                    <a:pt x="121112" y="170998"/>
                    <a:pt x="123143" y="168666"/>
                  </a:cubicBezTo>
                  <a:cubicBezTo>
                    <a:pt x="124121" y="167462"/>
                    <a:pt x="125099" y="166334"/>
                    <a:pt x="126002" y="165281"/>
                  </a:cubicBezTo>
                  <a:cubicBezTo>
                    <a:pt x="126077" y="165130"/>
                    <a:pt x="126152" y="165055"/>
                    <a:pt x="126077" y="164980"/>
                  </a:cubicBezTo>
                  <a:cubicBezTo>
                    <a:pt x="126077" y="164905"/>
                    <a:pt x="126227" y="165657"/>
                    <a:pt x="125325" y="167161"/>
                  </a:cubicBezTo>
                  <a:cubicBezTo>
                    <a:pt x="123895" y="170095"/>
                    <a:pt x="120284" y="175586"/>
                    <a:pt x="117501" y="181078"/>
                  </a:cubicBezTo>
                  <a:cubicBezTo>
                    <a:pt x="112085" y="191985"/>
                    <a:pt x="106519" y="204022"/>
                    <a:pt x="122616" y="199508"/>
                  </a:cubicBezTo>
                  <a:cubicBezTo>
                    <a:pt x="114944" y="201840"/>
                    <a:pt x="110957" y="205150"/>
                    <a:pt x="107872" y="209212"/>
                  </a:cubicBezTo>
                  <a:cubicBezTo>
                    <a:pt x="104788" y="213274"/>
                    <a:pt x="102982" y="218239"/>
                    <a:pt x="98845" y="223655"/>
                  </a:cubicBezTo>
                  <a:cubicBezTo>
                    <a:pt x="125700" y="227868"/>
                    <a:pt x="146387" y="243515"/>
                    <a:pt x="167300" y="263750"/>
                  </a:cubicBezTo>
                  <a:cubicBezTo>
                    <a:pt x="188438" y="283760"/>
                    <a:pt x="210629" y="308283"/>
                    <a:pt x="246887" y="324005"/>
                  </a:cubicBezTo>
                  <a:cubicBezTo>
                    <a:pt x="251476" y="328142"/>
                    <a:pt x="243728" y="333860"/>
                    <a:pt x="232896" y="339125"/>
                  </a:cubicBezTo>
                  <a:cubicBezTo>
                    <a:pt x="227404" y="341833"/>
                    <a:pt x="221311" y="344015"/>
                    <a:pt x="215594" y="346046"/>
                  </a:cubicBezTo>
                  <a:cubicBezTo>
                    <a:pt x="209877" y="348002"/>
                    <a:pt x="204536" y="349732"/>
                    <a:pt x="201076" y="350635"/>
                  </a:cubicBezTo>
                  <a:cubicBezTo>
                    <a:pt x="222139" y="344391"/>
                    <a:pt x="243728" y="342887"/>
                    <a:pt x="264640" y="343413"/>
                  </a:cubicBezTo>
                  <a:cubicBezTo>
                    <a:pt x="285478" y="344241"/>
                    <a:pt x="305638" y="347249"/>
                    <a:pt x="322714" y="351688"/>
                  </a:cubicBezTo>
                  <a:cubicBezTo>
                    <a:pt x="355286" y="366883"/>
                    <a:pt x="383420" y="380198"/>
                    <a:pt x="408997" y="394792"/>
                  </a:cubicBezTo>
                  <a:cubicBezTo>
                    <a:pt x="434649" y="409385"/>
                    <a:pt x="457743" y="424581"/>
                    <a:pt x="481514" y="443011"/>
                  </a:cubicBezTo>
                  <a:cubicBezTo>
                    <a:pt x="516494" y="473627"/>
                    <a:pt x="534247" y="512518"/>
                    <a:pt x="517922" y="552312"/>
                  </a:cubicBezTo>
                  <a:cubicBezTo>
                    <a:pt x="513860" y="562242"/>
                    <a:pt x="507541" y="572322"/>
                    <a:pt x="498966" y="581876"/>
                  </a:cubicBezTo>
                  <a:cubicBezTo>
                    <a:pt x="490315" y="591580"/>
                    <a:pt x="479332" y="601058"/>
                    <a:pt x="465717" y="609935"/>
                  </a:cubicBezTo>
                  <a:cubicBezTo>
                    <a:pt x="438486" y="627688"/>
                    <a:pt x="400948" y="643334"/>
                    <a:pt x="350924" y="652812"/>
                  </a:cubicBezTo>
                  <a:cubicBezTo>
                    <a:pt x="363410" y="663344"/>
                    <a:pt x="384925" y="670189"/>
                    <a:pt x="409599" y="674853"/>
                  </a:cubicBezTo>
                  <a:cubicBezTo>
                    <a:pt x="421936" y="677185"/>
                    <a:pt x="435025" y="678991"/>
                    <a:pt x="448114" y="680345"/>
                  </a:cubicBezTo>
                  <a:cubicBezTo>
                    <a:pt x="461203" y="681850"/>
                    <a:pt x="474367" y="682902"/>
                    <a:pt x="486855" y="684031"/>
                  </a:cubicBezTo>
                  <a:cubicBezTo>
                    <a:pt x="511754" y="686212"/>
                    <a:pt x="533870" y="688394"/>
                    <a:pt x="547336" y="693735"/>
                  </a:cubicBezTo>
                  <a:cubicBezTo>
                    <a:pt x="560726" y="699151"/>
                    <a:pt x="565390" y="707952"/>
                    <a:pt x="554482" y="723148"/>
                  </a:cubicBezTo>
                  <a:cubicBezTo>
                    <a:pt x="550946" y="731422"/>
                    <a:pt x="544853" y="739923"/>
                    <a:pt x="537105" y="748499"/>
                  </a:cubicBezTo>
                  <a:cubicBezTo>
                    <a:pt x="529357" y="756924"/>
                    <a:pt x="519803" y="765574"/>
                    <a:pt x="509271" y="774075"/>
                  </a:cubicBezTo>
                  <a:cubicBezTo>
                    <a:pt x="545154" y="774150"/>
                    <a:pt x="583819" y="769185"/>
                    <a:pt x="624892" y="759256"/>
                  </a:cubicBezTo>
                  <a:cubicBezTo>
                    <a:pt x="666041" y="749175"/>
                    <a:pt x="709219" y="734582"/>
                    <a:pt x="757213" y="712992"/>
                  </a:cubicBezTo>
                  <a:lnTo>
                    <a:pt x="766766" y="708630"/>
                  </a:lnTo>
                  <a:lnTo>
                    <a:pt x="776997" y="703815"/>
                  </a:lnTo>
                  <a:cubicBezTo>
                    <a:pt x="783767" y="700505"/>
                    <a:pt x="790462" y="697195"/>
                    <a:pt x="797081" y="693735"/>
                  </a:cubicBezTo>
                  <a:cubicBezTo>
                    <a:pt x="810321" y="686814"/>
                    <a:pt x="823260" y="679592"/>
                    <a:pt x="835747" y="672070"/>
                  </a:cubicBezTo>
                  <a:cubicBezTo>
                    <a:pt x="860797" y="657025"/>
                    <a:pt x="884267" y="640852"/>
                    <a:pt x="906308" y="624077"/>
                  </a:cubicBezTo>
                  <a:cubicBezTo>
                    <a:pt x="928349" y="607302"/>
                    <a:pt x="948810" y="589925"/>
                    <a:pt x="967842" y="572397"/>
                  </a:cubicBezTo>
                  <a:cubicBezTo>
                    <a:pt x="986873" y="554870"/>
                    <a:pt x="1004552" y="537267"/>
                    <a:pt x="1021478" y="519288"/>
                  </a:cubicBezTo>
                  <a:cubicBezTo>
                    <a:pt x="1012902" y="500783"/>
                    <a:pt x="997556" y="494239"/>
                    <a:pt x="971604" y="508005"/>
                  </a:cubicBezTo>
                  <a:cubicBezTo>
                    <a:pt x="919548" y="530723"/>
                    <a:pt x="882086" y="533807"/>
                    <a:pt x="854629" y="529444"/>
                  </a:cubicBezTo>
                  <a:cubicBezTo>
                    <a:pt x="827021" y="524855"/>
                    <a:pt x="808892" y="512443"/>
                    <a:pt x="792116" y="498978"/>
                  </a:cubicBezTo>
                  <a:cubicBezTo>
                    <a:pt x="775417" y="485362"/>
                    <a:pt x="759996" y="470618"/>
                    <a:pt x="739159" y="458733"/>
                  </a:cubicBezTo>
                  <a:cubicBezTo>
                    <a:pt x="718397" y="446622"/>
                    <a:pt x="692294" y="437745"/>
                    <a:pt x="655434" y="431351"/>
                  </a:cubicBezTo>
                  <a:cubicBezTo>
                    <a:pt x="648287" y="429847"/>
                    <a:pt x="638734" y="429470"/>
                    <a:pt x="628278" y="429545"/>
                  </a:cubicBezTo>
                  <a:cubicBezTo>
                    <a:pt x="617821" y="429395"/>
                    <a:pt x="606462" y="429921"/>
                    <a:pt x="595629" y="429921"/>
                  </a:cubicBezTo>
                  <a:cubicBezTo>
                    <a:pt x="584797" y="430147"/>
                    <a:pt x="574492" y="430147"/>
                    <a:pt x="566066" y="429847"/>
                  </a:cubicBezTo>
                  <a:cubicBezTo>
                    <a:pt x="557641" y="429621"/>
                    <a:pt x="551172" y="428869"/>
                    <a:pt x="548012" y="427665"/>
                  </a:cubicBezTo>
                  <a:cubicBezTo>
                    <a:pt x="532366" y="418111"/>
                    <a:pt x="523790" y="406376"/>
                    <a:pt x="518449" y="393738"/>
                  </a:cubicBezTo>
                  <a:cubicBezTo>
                    <a:pt x="513108" y="381101"/>
                    <a:pt x="511001" y="367635"/>
                    <a:pt x="508821" y="354170"/>
                  </a:cubicBezTo>
                  <a:cubicBezTo>
                    <a:pt x="504607" y="327165"/>
                    <a:pt x="499568" y="300535"/>
                    <a:pt x="472863" y="279547"/>
                  </a:cubicBezTo>
                  <a:cubicBezTo>
                    <a:pt x="473239" y="272627"/>
                    <a:pt x="456314" y="277892"/>
                    <a:pt x="437657" y="281729"/>
                  </a:cubicBezTo>
                  <a:cubicBezTo>
                    <a:pt x="428405" y="283684"/>
                    <a:pt x="418626" y="285114"/>
                    <a:pt x="410802" y="285039"/>
                  </a:cubicBezTo>
                  <a:cubicBezTo>
                    <a:pt x="402903" y="284738"/>
                    <a:pt x="396811" y="282782"/>
                    <a:pt x="394780" y="277742"/>
                  </a:cubicBezTo>
                  <a:cubicBezTo>
                    <a:pt x="380411" y="261192"/>
                    <a:pt x="375672" y="238775"/>
                    <a:pt x="367849" y="220120"/>
                  </a:cubicBezTo>
                  <a:cubicBezTo>
                    <a:pt x="360101" y="201388"/>
                    <a:pt x="349494" y="186118"/>
                    <a:pt x="325422" y="181454"/>
                  </a:cubicBezTo>
                  <a:cubicBezTo>
                    <a:pt x="292399" y="173405"/>
                    <a:pt x="266897" y="160316"/>
                    <a:pt x="248166" y="144594"/>
                  </a:cubicBezTo>
                  <a:cubicBezTo>
                    <a:pt x="243352" y="140833"/>
                    <a:pt x="239214" y="136545"/>
                    <a:pt x="235303" y="132332"/>
                  </a:cubicBezTo>
                  <a:cubicBezTo>
                    <a:pt x="231391" y="128120"/>
                    <a:pt x="227706" y="123907"/>
                    <a:pt x="224772" y="119318"/>
                  </a:cubicBezTo>
                  <a:cubicBezTo>
                    <a:pt x="221687" y="114805"/>
                    <a:pt x="218829" y="110291"/>
                    <a:pt x="216347" y="105703"/>
                  </a:cubicBezTo>
                  <a:cubicBezTo>
                    <a:pt x="214089" y="100964"/>
                    <a:pt x="211983" y="96224"/>
                    <a:pt x="210178" y="91485"/>
                  </a:cubicBezTo>
                  <a:cubicBezTo>
                    <a:pt x="209275" y="89078"/>
                    <a:pt x="208297" y="86746"/>
                    <a:pt x="207620" y="84339"/>
                  </a:cubicBezTo>
                  <a:cubicBezTo>
                    <a:pt x="206943" y="81932"/>
                    <a:pt x="206341" y="79449"/>
                    <a:pt x="205815" y="77042"/>
                  </a:cubicBezTo>
                  <a:cubicBezTo>
                    <a:pt x="204686" y="72152"/>
                    <a:pt x="203784" y="67338"/>
                    <a:pt x="203032" y="62524"/>
                  </a:cubicBezTo>
                  <a:cubicBezTo>
                    <a:pt x="202580" y="57559"/>
                    <a:pt x="202430" y="52669"/>
                    <a:pt x="202355" y="47780"/>
                  </a:cubicBezTo>
                  <a:cubicBezTo>
                    <a:pt x="202430" y="42890"/>
                    <a:pt x="202054" y="38151"/>
                    <a:pt x="203032" y="33261"/>
                  </a:cubicBezTo>
                  <a:cubicBezTo>
                    <a:pt x="203708" y="28371"/>
                    <a:pt x="204536" y="23633"/>
                    <a:pt x="205514" y="18968"/>
                  </a:cubicBezTo>
                  <a:cubicBezTo>
                    <a:pt x="205965" y="16636"/>
                    <a:pt x="206492" y="14304"/>
                    <a:pt x="207019" y="11972"/>
                  </a:cubicBezTo>
                  <a:lnTo>
                    <a:pt x="208297" y="8512"/>
                  </a:lnTo>
                  <a:lnTo>
                    <a:pt x="208899" y="6782"/>
                  </a:lnTo>
                  <a:lnTo>
                    <a:pt x="209200" y="5955"/>
                  </a:lnTo>
                  <a:cubicBezTo>
                    <a:pt x="209200" y="5879"/>
                    <a:pt x="209350" y="5579"/>
                    <a:pt x="209350" y="5654"/>
                  </a:cubicBezTo>
                  <a:lnTo>
                    <a:pt x="209050" y="6481"/>
                  </a:lnTo>
                  <a:cubicBezTo>
                    <a:pt x="206041" y="15358"/>
                    <a:pt x="202655" y="24234"/>
                    <a:pt x="198969" y="33186"/>
                  </a:cubicBezTo>
                  <a:cubicBezTo>
                    <a:pt x="198067" y="35368"/>
                    <a:pt x="196938" y="37775"/>
                    <a:pt x="196261" y="39806"/>
                  </a:cubicBezTo>
                  <a:lnTo>
                    <a:pt x="193930" y="45899"/>
                  </a:lnTo>
                  <a:cubicBezTo>
                    <a:pt x="192349" y="49961"/>
                    <a:pt x="190695" y="54099"/>
                    <a:pt x="188889" y="58161"/>
                  </a:cubicBezTo>
                  <a:cubicBezTo>
                    <a:pt x="186708" y="63126"/>
                    <a:pt x="184451" y="68015"/>
                    <a:pt x="182119" y="72905"/>
                  </a:cubicBezTo>
                  <a:cubicBezTo>
                    <a:pt x="180990" y="75237"/>
                    <a:pt x="179486" y="77945"/>
                    <a:pt x="178659" y="79976"/>
                  </a:cubicBezTo>
                  <a:lnTo>
                    <a:pt x="175725" y="86370"/>
                  </a:lnTo>
                  <a:cubicBezTo>
                    <a:pt x="171738" y="94870"/>
                    <a:pt x="167225" y="103295"/>
                    <a:pt x="162259" y="111495"/>
                  </a:cubicBezTo>
                  <a:cubicBezTo>
                    <a:pt x="155189" y="125637"/>
                    <a:pt x="144507" y="140381"/>
                    <a:pt x="137811" y="150311"/>
                  </a:cubicBezTo>
                  <a:cubicBezTo>
                    <a:pt x="135855" y="153019"/>
                    <a:pt x="133750" y="155727"/>
                    <a:pt x="131493" y="158360"/>
                  </a:cubicBezTo>
                  <a:lnTo>
                    <a:pt x="129838" y="160316"/>
                  </a:lnTo>
                  <a:cubicBezTo>
                    <a:pt x="129311" y="160918"/>
                    <a:pt x="129011" y="161369"/>
                    <a:pt x="128634" y="161895"/>
                  </a:cubicBezTo>
                  <a:lnTo>
                    <a:pt x="126227" y="164980"/>
                  </a:lnTo>
                  <a:cubicBezTo>
                    <a:pt x="124572" y="167011"/>
                    <a:pt x="122842" y="169042"/>
                    <a:pt x="121036" y="170998"/>
                  </a:cubicBezTo>
                  <a:lnTo>
                    <a:pt x="118178" y="173932"/>
                  </a:lnTo>
                  <a:cubicBezTo>
                    <a:pt x="117275" y="174834"/>
                    <a:pt x="115996" y="176038"/>
                    <a:pt x="115545" y="176564"/>
                  </a:cubicBezTo>
                  <a:cubicBezTo>
                    <a:pt x="113138" y="179273"/>
                    <a:pt x="110354" y="181981"/>
                    <a:pt x="107271" y="184538"/>
                  </a:cubicBezTo>
                  <a:lnTo>
                    <a:pt x="106067" y="185516"/>
                  </a:lnTo>
                  <a:cubicBezTo>
                    <a:pt x="105616" y="185817"/>
                    <a:pt x="105239" y="186193"/>
                    <a:pt x="105089" y="186269"/>
                  </a:cubicBezTo>
                  <a:lnTo>
                    <a:pt x="103885" y="187397"/>
                  </a:lnTo>
                  <a:cubicBezTo>
                    <a:pt x="103058" y="188149"/>
                    <a:pt x="102080" y="188901"/>
                    <a:pt x="101102" y="189579"/>
                  </a:cubicBezTo>
                  <a:cubicBezTo>
                    <a:pt x="100199" y="190255"/>
                    <a:pt x="98845" y="191083"/>
                    <a:pt x="98093" y="191609"/>
                  </a:cubicBezTo>
                  <a:cubicBezTo>
                    <a:pt x="97868" y="191835"/>
                    <a:pt x="97566" y="191985"/>
                    <a:pt x="97190" y="192211"/>
                  </a:cubicBezTo>
                  <a:cubicBezTo>
                    <a:pt x="96814" y="192437"/>
                    <a:pt x="96438" y="192663"/>
                    <a:pt x="95987" y="192963"/>
                  </a:cubicBezTo>
                  <a:cubicBezTo>
                    <a:pt x="66649" y="208309"/>
                    <a:pt x="37311" y="223730"/>
                    <a:pt x="7973" y="239076"/>
                  </a:cubicBezTo>
                  <a:cubicBezTo>
                    <a:pt x="20235" y="232156"/>
                    <a:pt x="32647" y="225686"/>
                    <a:pt x="45285" y="219593"/>
                  </a:cubicBezTo>
                  <a:cubicBezTo>
                    <a:pt x="57923" y="213500"/>
                    <a:pt x="70711" y="207858"/>
                    <a:pt x="83725" y="202592"/>
                  </a:cubicBezTo>
                  <a:cubicBezTo>
                    <a:pt x="90194" y="199960"/>
                    <a:pt x="96739" y="197477"/>
                    <a:pt x="103359" y="195070"/>
                  </a:cubicBezTo>
                  <a:lnTo>
                    <a:pt x="113288" y="191534"/>
                  </a:lnTo>
                  <a:lnTo>
                    <a:pt x="126303" y="185967"/>
                  </a:lnTo>
                  <a:cubicBezTo>
                    <a:pt x="161131" y="171073"/>
                    <a:pt x="196487" y="157081"/>
                    <a:pt x="232144" y="144067"/>
                  </a:cubicBezTo>
                  <a:lnTo>
                    <a:pt x="258998" y="134514"/>
                  </a:lnTo>
                  <a:lnTo>
                    <a:pt x="258322" y="135266"/>
                  </a:lnTo>
                  <a:cubicBezTo>
                    <a:pt x="257946" y="136093"/>
                    <a:pt x="257193" y="135567"/>
                    <a:pt x="256516" y="135417"/>
                  </a:cubicBezTo>
                  <a:lnTo>
                    <a:pt x="252304" y="133987"/>
                  </a:lnTo>
                  <a:lnTo>
                    <a:pt x="250198" y="133235"/>
                  </a:lnTo>
                  <a:cubicBezTo>
                    <a:pt x="249520" y="133009"/>
                    <a:pt x="248768" y="132783"/>
                    <a:pt x="247941" y="132107"/>
                  </a:cubicBezTo>
                  <a:lnTo>
                    <a:pt x="243201" y="128571"/>
                  </a:lnTo>
                  <a:lnTo>
                    <a:pt x="238462" y="124960"/>
                  </a:lnTo>
                  <a:cubicBezTo>
                    <a:pt x="236883" y="123757"/>
                    <a:pt x="235228" y="121951"/>
                    <a:pt x="233572" y="120447"/>
                  </a:cubicBezTo>
                  <a:cubicBezTo>
                    <a:pt x="230338" y="117212"/>
                    <a:pt x="227103" y="114203"/>
                    <a:pt x="223869" y="110667"/>
                  </a:cubicBezTo>
                  <a:cubicBezTo>
                    <a:pt x="220634" y="106981"/>
                    <a:pt x="217400" y="103295"/>
                    <a:pt x="214165" y="99534"/>
                  </a:cubicBezTo>
                  <a:cubicBezTo>
                    <a:pt x="214541" y="102844"/>
                    <a:pt x="214992" y="106154"/>
                    <a:pt x="215669" y="109539"/>
                  </a:cubicBezTo>
                  <a:cubicBezTo>
                    <a:pt x="215970" y="111194"/>
                    <a:pt x="216347" y="112999"/>
                    <a:pt x="216797" y="114654"/>
                  </a:cubicBezTo>
                  <a:cubicBezTo>
                    <a:pt x="217174" y="116234"/>
                    <a:pt x="217625" y="117889"/>
                    <a:pt x="218152" y="119544"/>
                  </a:cubicBezTo>
                  <a:cubicBezTo>
                    <a:pt x="219130" y="122779"/>
                    <a:pt x="220408" y="126390"/>
                    <a:pt x="221838" y="129699"/>
                  </a:cubicBezTo>
                  <a:cubicBezTo>
                    <a:pt x="223267" y="132558"/>
                    <a:pt x="224922" y="135567"/>
                    <a:pt x="226878" y="138802"/>
                  </a:cubicBezTo>
                  <a:close/>
                </a:path>
              </a:pathLst>
            </a:custGeom>
            <a:solidFill>
              <a:srgbClr val="B34D8A"/>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E26612B9-DFAE-4C95-B59E-05B7DFCFE509}"/>
                </a:ext>
              </a:extLst>
            </p:cNvPr>
            <p:cNvSpPr/>
            <p:nvPr/>
          </p:nvSpPr>
          <p:spPr>
            <a:xfrm>
              <a:off x="10805071" y="5364791"/>
              <a:ext cx="1053269" cy="1361727"/>
            </a:xfrm>
            <a:custGeom>
              <a:avLst/>
              <a:gdLst>
                <a:gd name="connsiteX0" fmla="*/ 765186 w 1053146"/>
                <a:gd name="connsiteY0" fmla="*/ 105390 h 1361568"/>
                <a:gd name="connsiteX1" fmla="*/ 718698 w 1053146"/>
                <a:gd name="connsiteY1" fmla="*/ 76504 h 1361568"/>
                <a:gd name="connsiteX2" fmla="*/ 673563 w 1053146"/>
                <a:gd name="connsiteY2" fmla="*/ 50927 h 1361568"/>
                <a:gd name="connsiteX3" fmla="*/ 587205 w 1053146"/>
                <a:gd name="connsiteY3" fmla="*/ 5642 h 1361568"/>
                <a:gd name="connsiteX4" fmla="*/ 629707 w 1053146"/>
                <a:gd name="connsiteY4" fmla="*/ 38214 h 1361568"/>
                <a:gd name="connsiteX5" fmla="*/ 639637 w 1053146"/>
                <a:gd name="connsiteY5" fmla="*/ 46263 h 1361568"/>
                <a:gd name="connsiteX6" fmla="*/ 649190 w 1053146"/>
                <a:gd name="connsiteY6" fmla="*/ 54764 h 1361568"/>
                <a:gd name="connsiteX7" fmla="*/ 667545 w 1053146"/>
                <a:gd name="connsiteY7" fmla="*/ 71614 h 1361568"/>
                <a:gd name="connsiteX8" fmla="*/ 701020 w 1053146"/>
                <a:gd name="connsiteY8" fmla="*/ 104863 h 1361568"/>
                <a:gd name="connsiteX9" fmla="*/ 730132 w 1053146"/>
                <a:gd name="connsiteY9" fmla="*/ 138715 h 1361568"/>
                <a:gd name="connsiteX10" fmla="*/ 743297 w 1053146"/>
                <a:gd name="connsiteY10" fmla="*/ 155189 h 1361568"/>
                <a:gd name="connsiteX11" fmla="*/ 755408 w 1053146"/>
                <a:gd name="connsiteY11" fmla="*/ 171663 h 1361568"/>
                <a:gd name="connsiteX12" fmla="*/ 776846 w 1053146"/>
                <a:gd name="connsiteY12" fmla="*/ 204612 h 1361568"/>
                <a:gd name="connsiteX13" fmla="*/ 795051 w 1053146"/>
                <a:gd name="connsiteY13" fmla="*/ 236281 h 1361568"/>
                <a:gd name="connsiteX14" fmla="*/ 809720 w 1053146"/>
                <a:gd name="connsiteY14" fmla="*/ 267800 h 1361568"/>
                <a:gd name="connsiteX15" fmla="*/ 821680 w 1053146"/>
                <a:gd name="connsiteY15" fmla="*/ 297890 h 1361568"/>
                <a:gd name="connsiteX16" fmla="*/ 826721 w 1053146"/>
                <a:gd name="connsiteY16" fmla="*/ 312409 h 1361568"/>
                <a:gd name="connsiteX17" fmla="*/ 831309 w 1053146"/>
                <a:gd name="connsiteY17" fmla="*/ 327378 h 1361568"/>
                <a:gd name="connsiteX18" fmla="*/ 838756 w 1053146"/>
                <a:gd name="connsiteY18" fmla="*/ 356340 h 1361568"/>
                <a:gd name="connsiteX19" fmla="*/ 843571 w 1053146"/>
                <a:gd name="connsiteY19" fmla="*/ 384173 h 1361568"/>
                <a:gd name="connsiteX20" fmla="*/ 843947 w 1053146"/>
                <a:gd name="connsiteY20" fmla="*/ 485275 h 1361568"/>
                <a:gd name="connsiteX21" fmla="*/ 873135 w 1053146"/>
                <a:gd name="connsiteY21" fmla="*/ 561929 h 1361568"/>
                <a:gd name="connsiteX22" fmla="*/ 924136 w 1053146"/>
                <a:gd name="connsiteY22" fmla="*/ 701321 h 1361568"/>
                <a:gd name="connsiteX23" fmla="*/ 943319 w 1053146"/>
                <a:gd name="connsiteY23" fmla="*/ 850416 h 1361568"/>
                <a:gd name="connsiteX24" fmla="*/ 913755 w 1053146"/>
                <a:gd name="connsiteY24" fmla="*/ 940836 h 1361568"/>
                <a:gd name="connsiteX25" fmla="*/ 894724 w 1053146"/>
                <a:gd name="connsiteY25" fmla="*/ 922106 h 1361568"/>
                <a:gd name="connsiteX26" fmla="*/ 877271 w 1053146"/>
                <a:gd name="connsiteY26" fmla="*/ 887126 h 1361568"/>
                <a:gd name="connsiteX27" fmla="*/ 839810 w 1053146"/>
                <a:gd name="connsiteY27" fmla="*/ 785723 h 1361568"/>
                <a:gd name="connsiteX28" fmla="*/ 788130 w 1053146"/>
                <a:gd name="connsiteY28" fmla="*/ 965510 h 1361568"/>
                <a:gd name="connsiteX29" fmla="*/ 697108 w 1053146"/>
                <a:gd name="connsiteY29" fmla="*/ 1057661 h 1361568"/>
                <a:gd name="connsiteX30" fmla="*/ 599241 w 1053146"/>
                <a:gd name="connsiteY30" fmla="*/ 1112199 h 1361568"/>
                <a:gd name="connsiteX31" fmla="*/ 499042 w 1053146"/>
                <a:gd name="connsiteY31" fmla="*/ 1163728 h 1361568"/>
                <a:gd name="connsiteX32" fmla="*/ 290895 w 1053146"/>
                <a:gd name="connsiteY32" fmla="*/ 1169294 h 1361568"/>
                <a:gd name="connsiteX33" fmla="*/ 218679 w 1053146"/>
                <a:gd name="connsiteY33" fmla="*/ 1108438 h 1361568"/>
                <a:gd name="connsiteX34" fmla="*/ 173619 w 1053146"/>
                <a:gd name="connsiteY34" fmla="*/ 1026818 h 1361568"/>
                <a:gd name="connsiteX35" fmla="*/ 166022 w 1053146"/>
                <a:gd name="connsiteY35" fmla="*/ 1009291 h 1361568"/>
                <a:gd name="connsiteX36" fmla="*/ 162711 w 1053146"/>
                <a:gd name="connsiteY36" fmla="*/ 1001167 h 1361568"/>
                <a:gd name="connsiteX37" fmla="*/ 162561 w 1053146"/>
                <a:gd name="connsiteY37" fmla="*/ 1000790 h 1361568"/>
                <a:gd name="connsiteX38" fmla="*/ 162636 w 1053146"/>
                <a:gd name="connsiteY38" fmla="*/ 1001092 h 1361568"/>
                <a:gd name="connsiteX39" fmla="*/ 162711 w 1053146"/>
                <a:gd name="connsiteY39" fmla="*/ 1001392 h 1361568"/>
                <a:gd name="connsiteX40" fmla="*/ 162711 w 1053146"/>
                <a:gd name="connsiteY40" fmla="*/ 1001392 h 1361568"/>
                <a:gd name="connsiteX41" fmla="*/ 162711 w 1053146"/>
                <a:gd name="connsiteY41" fmla="*/ 1001392 h 1361568"/>
                <a:gd name="connsiteX42" fmla="*/ 162034 w 1053146"/>
                <a:gd name="connsiteY42" fmla="*/ 999512 h 1361568"/>
                <a:gd name="connsiteX43" fmla="*/ 161959 w 1053146"/>
                <a:gd name="connsiteY43" fmla="*/ 999362 h 1361568"/>
                <a:gd name="connsiteX44" fmla="*/ 161809 w 1053146"/>
                <a:gd name="connsiteY44" fmla="*/ 999136 h 1361568"/>
                <a:gd name="connsiteX45" fmla="*/ 160530 w 1053146"/>
                <a:gd name="connsiteY45" fmla="*/ 997330 h 1361568"/>
                <a:gd name="connsiteX46" fmla="*/ 157897 w 1053146"/>
                <a:gd name="connsiteY46" fmla="*/ 993870 h 1361568"/>
                <a:gd name="connsiteX47" fmla="*/ 146613 w 1053146"/>
                <a:gd name="connsiteY47" fmla="*/ 981232 h 1361568"/>
                <a:gd name="connsiteX48" fmla="*/ 140144 w 1053146"/>
                <a:gd name="connsiteY48" fmla="*/ 975590 h 1361568"/>
                <a:gd name="connsiteX49" fmla="*/ 132546 w 1053146"/>
                <a:gd name="connsiteY49" fmla="*/ 970324 h 1361568"/>
                <a:gd name="connsiteX50" fmla="*/ 128709 w 1053146"/>
                <a:gd name="connsiteY50" fmla="*/ 967842 h 1361568"/>
                <a:gd name="connsiteX51" fmla="*/ 124422 w 1053146"/>
                <a:gd name="connsiteY51" fmla="*/ 965360 h 1361568"/>
                <a:gd name="connsiteX52" fmla="*/ 115846 w 1053146"/>
                <a:gd name="connsiteY52" fmla="*/ 960545 h 1361568"/>
                <a:gd name="connsiteX53" fmla="*/ 96814 w 1053146"/>
                <a:gd name="connsiteY53" fmla="*/ 950917 h 1361568"/>
                <a:gd name="connsiteX54" fmla="*/ 57096 w 1053146"/>
                <a:gd name="connsiteY54" fmla="*/ 929553 h 1361568"/>
                <a:gd name="connsiteX55" fmla="*/ 5642 w 1053146"/>
                <a:gd name="connsiteY55" fmla="*/ 976342 h 1361568"/>
                <a:gd name="connsiteX56" fmla="*/ 77181 w 1053146"/>
                <a:gd name="connsiteY56" fmla="*/ 1068041 h 1361568"/>
                <a:gd name="connsiteX57" fmla="*/ 162260 w 1053146"/>
                <a:gd name="connsiteY57" fmla="*/ 1206606 h 1361568"/>
                <a:gd name="connsiteX58" fmla="*/ 235830 w 1053146"/>
                <a:gd name="connsiteY58" fmla="*/ 1247603 h 1361568"/>
                <a:gd name="connsiteX59" fmla="*/ 257720 w 1053146"/>
                <a:gd name="connsiteY59" fmla="*/ 1254148 h 1361568"/>
                <a:gd name="connsiteX60" fmla="*/ 279385 w 1053146"/>
                <a:gd name="connsiteY60" fmla="*/ 1259188 h 1361568"/>
                <a:gd name="connsiteX61" fmla="*/ 329860 w 1053146"/>
                <a:gd name="connsiteY61" fmla="*/ 1259790 h 1361568"/>
                <a:gd name="connsiteX62" fmla="*/ 394329 w 1053146"/>
                <a:gd name="connsiteY62" fmla="*/ 1306279 h 1361568"/>
                <a:gd name="connsiteX63" fmla="*/ 448791 w 1053146"/>
                <a:gd name="connsiteY63" fmla="*/ 1356754 h 1361568"/>
                <a:gd name="connsiteX64" fmla="*/ 570881 w 1053146"/>
                <a:gd name="connsiteY64" fmla="*/ 1351564 h 1361568"/>
                <a:gd name="connsiteX65" fmla="*/ 686051 w 1053146"/>
                <a:gd name="connsiteY65" fmla="*/ 1330576 h 1361568"/>
                <a:gd name="connsiteX66" fmla="*/ 700193 w 1053146"/>
                <a:gd name="connsiteY66" fmla="*/ 1326815 h 1361568"/>
                <a:gd name="connsiteX67" fmla="*/ 714335 w 1053146"/>
                <a:gd name="connsiteY67" fmla="*/ 1322452 h 1361568"/>
                <a:gd name="connsiteX68" fmla="*/ 742769 w 1053146"/>
                <a:gd name="connsiteY68" fmla="*/ 1312973 h 1361568"/>
                <a:gd name="connsiteX69" fmla="*/ 771054 w 1053146"/>
                <a:gd name="connsiteY69" fmla="*/ 1302216 h 1361568"/>
                <a:gd name="connsiteX70" fmla="*/ 799188 w 1053146"/>
                <a:gd name="connsiteY70" fmla="*/ 1290105 h 1361568"/>
                <a:gd name="connsiteX71" fmla="*/ 912477 w 1053146"/>
                <a:gd name="connsiteY71" fmla="*/ 1225487 h 1361568"/>
                <a:gd name="connsiteX72" fmla="*/ 941589 w 1053146"/>
                <a:gd name="connsiteY72" fmla="*/ 1205026 h 1361568"/>
                <a:gd name="connsiteX73" fmla="*/ 957838 w 1053146"/>
                <a:gd name="connsiteY73" fmla="*/ 1190282 h 1361568"/>
                <a:gd name="connsiteX74" fmla="*/ 974537 w 1053146"/>
                <a:gd name="connsiteY74" fmla="*/ 1172679 h 1361568"/>
                <a:gd name="connsiteX75" fmla="*/ 1009065 w 1053146"/>
                <a:gd name="connsiteY75" fmla="*/ 1129049 h 1361568"/>
                <a:gd name="connsiteX76" fmla="*/ 1042541 w 1053146"/>
                <a:gd name="connsiteY76" fmla="*/ 1075338 h 1361568"/>
                <a:gd name="connsiteX77" fmla="*/ 1048634 w 1053146"/>
                <a:gd name="connsiteY77" fmla="*/ 1021854 h 1361568"/>
                <a:gd name="connsiteX78" fmla="*/ 1050213 w 1053146"/>
                <a:gd name="connsiteY78" fmla="*/ 995224 h 1361568"/>
                <a:gd name="connsiteX79" fmla="*/ 1051040 w 1053146"/>
                <a:gd name="connsiteY79" fmla="*/ 968670 h 1361568"/>
                <a:gd name="connsiteX80" fmla="*/ 1047054 w 1053146"/>
                <a:gd name="connsiteY80" fmla="*/ 863355 h 1361568"/>
                <a:gd name="connsiteX81" fmla="*/ 1033739 w 1053146"/>
                <a:gd name="connsiteY81" fmla="*/ 759545 h 1361568"/>
                <a:gd name="connsiteX82" fmla="*/ 1013428 w 1053146"/>
                <a:gd name="connsiteY82" fmla="*/ 656111 h 1361568"/>
                <a:gd name="connsiteX83" fmla="*/ 965585 w 1053146"/>
                <a:gd name="connsiteY83" fmla="*/ 533569 h 1361568"/>
                <a:gd name="connsiteX84" fmla="*/ 955882 w 1053146"/>
                <a:gd name="connsiteY84" fmla="*/ 508670 h 1361568"/>
                <a:gd name="connsiteX85" fmla="*/ 946930 w 1053146"/>
                <a:gd name="connsiteY85" fmla="*/ 485651 h 1361568"/>
                <a:gd name="connsiteX86" fmla="*/ 932111 w 1053146"/>
                <a:gd name="connsiteY86" fmla="*/ 444278 h 1361568"/>
                <a:gd name="connsiteX87" fmla="*/ 920902 w 1053146"/>
                <a:gd name="connsiteY87" fmla="*/ 408170 h 1361568"/>
                <a:gd name="connsiteX88" fmla="*/ 912778 w 1053146"/>
                <a:gd name="connsiteY88" fmla="*/ 376199 h 1361568"/>
                <a:gd name="connsiteX89" fmla="*/ 902622 w 1053146"/>
                <a:gd name="connsiteY89" fmla="*/ 320683 h 1361568"/>
                <a:gd name="connsiteX90" fmla="*/ 893370 w 1053146"/>
                <a:gd name="connsiteY90" fmla="*/ 270433 h 1361568"/>
                <a:gd name="connsiteX91" fmla="*/ 890060 w 1053146"/>
                <a:gd name="connsiteY91" fmla="*/ 257871 h 1361568"/>
                <a:gd name="connsiteX92" fmla="*/ 886148 w 1053146"/>
                <a:gd name="connsiteY92" fmla="*/ 245684 h 1361568"/>
                <a:gd name="connsiteX93" fmla="*/ 875541 w 1053146"/>
                <a:gd name="connsiteY93" fmla="*/ 220634 h 1361568"/>
                <a:gd name="connsiteX94" fmla="*/ 859820 w 1053146"/>
                <a:gd name="connsiteY94" fmla="*/ 194005 h 1361568"/>
                <a:gd name="connsiteX95" fmla="*/ 849589 w 1053146"/>
                <a:gd name="connsiteY95" fmla="*/ 179938 h 1361568"/>
                <a:gd name="connsiteX96" fmla="*/ 837252 w 1053146"/>
                <a:gd name="connsiteY96" fmla="*/ 165871 h 1361568"/>
                <a:gd name="connsiteX97" fmla="*/ 806184 w 1053146"/>
                <a:gd name="connsiteY97" fmla="*/ 136232 h 1361568"/>
                <a:gd name="connsiteX98" fmla="*/ 787077 w 1053146"/>
                <a:gd name="connsiteY98" fmla="*/ 120585 h 1361568"/>
                <a:gd name="connsiteX99" fmla="*/ 765186 w 1053146"/>
                <a:gd name="connsiteY99" fmla="*/ 105390 h 136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53146" h="1361568">
                  <a:moveTo>
                    <a:pt x="765186" y="105390"/>
                  </a:moveTo>
                  <a:cubicBezTo>
                    <a:pt x="749389" y="95536"/>
                    <a:pt x="733969" y="85907"/>
                    <a:pt x="718698" y="76504"/>
                  </a:cubicBezTo>
                  <a:cubicBezTo>
                    <a:pt x="703427" y="67627"/>
                    <a:pt x="688382" y="59277"/>
                    <a:pt x="673563" y="50927"/>
                  </a:cubicBezTo>
                  <a:cubicBezTo>
                    <a:pt x="644075" y="33776"/>
                    <a:pt x="615264" y="20010"/>
                    <a:pt x="587205" y="5642"/>
                  </a:cubicBezTo>
                  <a:cubicBezTo>
                    <a:pt x="602175" y="16550"/>
                    <a:pt x="616317" y="27457"/>
                    <a:pt x="629707" y="38214"/>
                  </a:cubicBezTo>
                  <a:cubicBezTo>
                    <a:pt x="633017" y="40922"/>
                    <a:pt x="636327" y="43631"/>
                    <a:pt x="639637" y="46263"/>
                  </a:cubicBezTo>
                  <a:cubicBezTo>
                    <a:pt x="642872" y="49122"/>
                    <a:pt x="646030" y="51980"/>
                    <a:pt x="649190" y="54764"/>
                  </a:cubicBezTo>
                  <a:cubicBezTo>
                    <a:pt x="655509" y="60405"/>
                    <a:pt x="661603" y="66047"/>
                    <a:pt x="667545" y="71614"/>
                  </a:cubicBezTo>
                  <a:cubicBezTo>
                    <a:pt x="679355" y="82898"/>
                    <a:pt x="690564" y="93730"/>
                    <a:pt x="701020" y="104863"/>
                  </a:cubicBezTo>
                  <a:cubicBezTo>
                    <a:pt x="711401" y="116298"/>
                    <a:pt x="721105" y="127581"/>
                    <a:pt x="730132" y="138715"/>
                  </a:cubicBezTo>
                  <a:cubicBezTo>
                    <a:pt x="734645" y="144281"/>
                    <a:pt x="739008" y="149773"/>
                    <a:pt x="743297" y="155189"/>
                  </a:cubicBezTo>
                  <a:cubicBezTo>
                    <a:pt x="747509" y="160605"/>
                    <a:pt x="751646" y="165946"/>
                    <a:pt x="755408" y="171663"/>
                  </a:cubicBezTo>
                  <a:cubicBezTo>
                    <a:pt x="763081" y="182871"/>
                    <a:pt x="770227" y="193854"/>
                    <a:pt x="776846" y="204612"/>
                  </a:cubicBezTo>
                  <a:cubicBezTo>
                    <a:pt x="783466" y="215369"/>
                    <a:pt x="789485" y="225900"/>
                    <a:pt x="795051" y="236281"/>
                  </a:cubicBezTo>
                  <a:cubicBezTo>
                    <a:pt x="800392" y="247038"/>
                    <a:pt x="805282" y="257495"/>
                    <a:pt x="809720" y="267800"/>
                  </a:cubicBezTo>
                  <a:cubicBezTo>
                    <a:pt x="814158" y="278031"/>
                    <a:pt x="818145" y="288111"/>
                    <a:pt x="821680" y="297890"/>
                  </a:cubicBezTo>
                  <a:cubicBezTo>
                    <a:pt x="823485" y="302780"/>
                    <a:pt x="825141" y="307669"/>
                    <a:pt x="826721" y="312409"/>
                  </a:cubicBezTo>
                  <a:cubicBezTo>
                    <a:pt x="828300" y="317373"/>
                    <a:pt x="829880" y="322414"/>
                    <a:pt x="831309" y="327378"/>
                  </a:cubicBezTo>
                  <a:cubicBezTo>
                    <a:pt x="834168" y="337233"/>
                    <a:pt x="836650" y="346862"/>
                    <a:pt x="838756" y="356340"/>
                  </a:cubicBezTo>
                  <a:cubicBezTo>
                    <a:pt x="840712" y="365818"/>
                    <a:pt x="842292" y="375146"/>
                    <a:pt x="843571" y="384173"/>
                  </a:cubicBezTo>
                  <a:cubicBezTo>
                    <a:pt x="848686" y="420507"/>
                    <a:pt x="847859" y="453906"/>
                    <a:pt x="843947" y="485275"/>
                  </a:cubicBezTo>
                  <a:cubicBezTo>
                    <a:pt x="842067" y="495656"/>
                    <a:pt x="855832" y="523489"/>
                    <a:pt x="873135" y="561929"/>
                  </a:cubicBezTo>
                  <a:cubicBezTo>
                    <a:pt x="890511" y="600294"/>
                    <a:pt x="910521" y="649716"/>
                    <a:pt x="924136" y="701321"/>
                  </a:cubicBezTo>
                  <a:cubicBezTo>
                    <a:pt x="937978" y="752850"/>
                    <a:pt x="945275" y="806485"/>
                    <a:pt x="943319" y="850416"/>
                  </a:cubicBezTo>
                  <a:cubicBezTo>
                    <a:pt x="941664" y="894348"/>
                    <a:pt x="930982" y="928199"/>
                    <a:pt x="913755" y="940836"/>
                  </a:cubicBezTo>
                  <a:cubicBezTo>
                    <a:pt x="906986" y="937827"/>
                    <a:pt x="900666" y="931283"/>
                    <a:pt x="894724" y="922106"/>
                  </a:cubicBezTo>
                  <a:cubicBezTo>
                    <a:pt x="888856" y="912853"/>
                    <a:pt x="882838" y="901042"/>
                    <a:pt x="877271" y="887126"/>
                  </a:cubicBezTo>
                  <a:cubicBezTo>
                    <a:pt x="865612" y="859443"/>
                    <a:pt x="853801" y="823937"/>
                    <a:pt x="839810" y="785723"/>
                  </a:cubicBezTo>
                  <a:cubicBezTo>
                    <a:pt x="836876" y="865687"/>
                    <a:pt x="814685" y="923159"/>
                    <a:pt x="788130" y="965510"/>
                  </a:cubicBezTo>
                  <a:cubicBezTo>
                    <a:pt x="761275" y="1007937"/>
                    <a:pt x="729305" y="1035695"/>
                    <a:pt x="697108" y="1057661"/>
                  </a:cubicBezTo>
                  <a:cubicBezTo>
                    <a:pt x="664761" y="1079476"/>
                    <a:pt x="632039" y="1095725"/>
                    <a:pt x="599241" y="1112199"/>
                  </a:cubicBezTo>
                  <a:cubicBezTo>
                    <a:pt x="566443" y="1128522"/>
                    <a:pt x="533570" y="1145072"/>
                    <a:pt x="499042" y="1163728"/>
                  </a:cubicBezTo>
                  <a:cubicBezTo>
                    <a:pt x="429609" y="1200889"/>
                    <a:pt x="349344" y="1198406"/>
                    <a:pt x="290895" y="1169294"/>
                  </a:cubicBezTo>
                  <a:cubicBezTo>
                    <a:pt x="261481" y="1154625"/>
                    <a:pt x="237485" y="1133337"/>
                    <a:pt x="218679" y="1108438"/>
                  </a:cubicBezTo>
                  <a:cubicBezTo>
                    <a:pt x="199722" y="1083538"/>
                    <a:pt x="185881" y="1055404"/>
                    <a:pt x="173619" y="1026818"/>
                  </a:cubicBezTo>
                  <a:cubicBezTo>
                    <a:pt x="171814" y="1022756"/>
                    <a:pt x="169557" y="1017415"/>
                    <a:pt x="166022" y="1009291"/>
                  </a:cubicBezTo>
                  <a:cubicBezTo>
                    <a:pt x="165044" y="1006959"/>
                    <a:pt x="163915" y="1004251"/>
                    <a:pt x="162711" y="1001167"/>
                  </a:cubicBezTo>
                  <a:lnTo>
                    <a:pt x="162561" y="1000790"/>
                  </a:lnTo>
                  <a:lnTo>
                    <a:pt x="162636" y="1001092"/>
                  </a:lnTo>
                  <a:lnTo>
                    <a:pt x="162711" y="1001392"/>
                  </a:lnTo>
                  <a:lnTo>
                    <a:pt x="162711" y="1001392"/>
                  </a:lnTo>
                  <a:lnTo>
                    <a:pt x="162711" y="1001392"/>
                  </a:lnTo>
                  <a:cubicBezTo>
                    <a:pt x="163314" y="1003047"/>
                    <a:pt x="161884" y="999136"/>
                    <a:pt x="162034" y="999512"/>
                  </a:cubicBezTo>
                  <a:lnTo>
                    <a:pt x="161959" y="999362"/>
                  </a:lnTo>
                  <a:lnTo>
                    <a:pt x="161809" y="999136"/>
                  </a:lnTo>
                  <a:cubicBezTo>
                    <a:pt x="161358" y="998534"/>
                    <a:pt x="160981" y="997932"/>
                    <a:pt x="160530" y="997330"/>
                  </a:cubicBezTo>
                  <a:cubicBezTo>
                    <a:pt x="159702" y="996202"/>
                    <a:pt x="158799" y="995074"/>
                    <a:pt x="157897" y="993870"/>
                  </a:cubicBezTo>
                  <a:cubicBezTo>
                    <a:pt x="154361" y="989281"/>
                    <a:pt x="151202" y="985069"/>
                    <a:pt x="146613" y="981232"/>
                  </a:cubicBezTo>
                  <a:cubicBezTo>
                    <a:pt x="144432" y="979276"/>
                    <a:pt x="142326" y="977396"/>
                    <a:pt x="140144" y="975590"/>
                  </a:cubicBezTo>
                  <a:cubicBezTo>
                    <a:pt x="137662" y="973785"/>
                    <a:pt x="135104" y="971980"/>
                    <a:pt x="132546" y="970324"/>
                  </a:cubicBezTo>
                  <a:cubicBezTo>
                    <a:pt x="131268" y="969497"/>
                    <a:pt x="129989" y="968670"/>
                    <a:pt x="128709" y="967842"/>
                  </a:cubicBezTo>
                  <a:cubicBezTo>
                    <a:pt x="127281" y="967015"/>
                    <a:pt x="125926" y="966187"/>
                    <a:pt x="124422" y="965360"/>
                  </a:cubicBezTo>
                  <a:cubicBezTo>
                    <a:pt x="121639" y="963780"/>
                    <a:pt x="118780" y="962200"/>
                    <a:pt x="115846" y="960545"/>
                  </a:cubicBezTo>
                  <a:cubicBezTo>
                    <a:pt x="109528" y="957235"/>
                    <a:pt x="103585" y="954226"/>
                    <a:pt x="96814" y="950917"/>
                  </a:cubicBezTo>
                  <a:cubicBezTo>
                    <a:pt x="83876" y="944522"/>
                    <a:pt x="69884" y="937527"/>
                    <a:pt x="57096" y="929553"/>
                  </a:cubicBezTo>
                  <a:cubicBezTo>
                    <a:pt x="41223" y="946177"/>
                    <a:pt x="23395" y="962501"/>
                    <a:pt x="5642" y="976342"/>
                  </a:cubicBezTo>
                  <a:cubicBezTo>
                    <a:pt x="34228" y="1006583"/>
                    <a:pt x="64619" y="1034040"/>
                    <a:pt x="77181" y="1068041"/>
                  </a:cubicBezTo>
                  <a:cubicBezTo>
                    <a:pt x="95536" y="1125212"/>
                    <a:pt x="120962" y="1172077"/>
                    <a:pt x="162260" y="1206606"/>
                  </a:cubicBezTo>
                  <a:cubicBezTo>
                    <a:pt x="182797" y="1223757"/>
                    <a:pt x="207471" y="1237824"/>
                    <a:pt x="235830" y="1247603"/>
                  </a:cubicBezTo>
                  <a:cubicBezTo>
                    <a:pt x="243127" y="1250161"/>
                    <a:pt x="250047" y="1252117"/>
                    <a:pt x="257720" y="1254148"/>
                  </a:cubicBezTo>
                  <a:cubicBezTo>
                    <a:pt x="264867" y="1256103"/>
                    <a:pt x="271712" y="1257984"/>
                    <a:pt x="279385" y="1259188"/>
                  </a:cubicBezTo>
                  <a:cubicBezTo>
                    <a:pt x="294581" y="1261670"/>
                    <a:pt x="311431" y="1261971"/>
                    <a:pt x="329860" y="1259790"/>
                  </a:cubicBezTo>
                  <a:cubicBezTo>
                    <a:pt x="354986" y="1258812"/>
                    <a:pt x="375973" y="1281379"/>
                    <a:pt x="394329" y="1306279"/>
                  </a:cubicBezTo>
                  <a:cubicBezTo>
                    <a:pt x="412758" y="1330877"/>
                    <a:pt x="428180" y="1357807"/>
                    <a:pt x="448791" y="1356754"/>
                  </a:cubicBezTo>
                  <a:cubicBezTo>
                    <a:pt x="491143" y="1357883"/>
                    <a:pt x="531614" y="1356002"/>
                    <a:pt x="570881" y="1351564"/>
                  </a:cubicBezTo>
                  <a:cubicBezTo>
                    <a:pt x="610148" y="1347126"/>
                    <a:pt x="648288" y="1340280"/>
                    <a:pt x="686051" y="1330576"/>
                  </a:cubicBezTo>
                  <a:cubicBezTo>
                    <a:pt x="690790" y="1329297"/>
                    <a:pt x="695529" y="1328018"/>
                    <a:pt x="700193" y="1326815"/>
                  </a:cubicBezTo>
                  <a:cubicBezTo>
                    <a:pt x="704932" y="1325310"/>
                    <a:pt x="709671" y="1323881"/>
                    <a:pt x="714335" y="1322452"/>
                  </a:cubicBezTo>
                  <a:cubicBezTo>
                    <a:pt x="723738" y="1319443"/>
                    <a:pt x="733442" y="1316358"/>
                    <a:pt x="742769" y="1312973"/>
                  </a:cubicBezTo>
                  <a:cubicBezTo>
                    <a:pt x="752173" y="1309589"/>
                    <a:pt x="761576" y="1305977"/>
                    <a:pt x="771054" y="1302216"/>
                  </a:cubicBezTo>
                  <a:cubicBezTo>
                    <a:pt x="780532" y="1298455"/>
                    <a:pt x="789710" y="1294393"/>
                    <a:pt x="799188" y="1290105"/>
                  </a:cubicBezTo>
                  <a:cubicBezTo>
                    <a:pt x="836725" y="1273029"/>
                    <a:pt x="874714" y="1252267"/>
                    <a:pt x="912477" y="1225487"/>
                  </a:cubicBezTo>
                  <a:cubicBezTo>
                    <a:pt x="921428" y="1220673"/>
                    <a:pt x="931133" y="1213902"/>
                    <a:pt x="941589" y="1205026"/>
                  </a:cubicBezTo>
                  <a:cubicBezTo>
                    <a:pt x="946854" y="1200588"/>
                    <a:pt x="952271" y="1195698"/>
                    <a:pt x="957838" y="1190282"/>
                  </a:cubicBezTo>
                  <a:cubicBezTo>
                    <a:pt x="963254" y="1184866"/>
                    <a:pt x="968820" y="1178998"/>
                    <a:pt x="974537" y="1172679"/>
                  </a:cubicBezTo>
                  <a:cubicBezTo>
                    <a:pt x="986122" y="1159966"/>
                    <a:pt x="997331" y="1145373"/>
                    <a:pt x="1009065" y="1129049"/>
                  </a:cubicBezTo>
                  <a:cubicBezTo>
                    <a:pt x="1020274" y="1112800"/>
                    <a:pt x="1031934" y="1094747"/>
                    <a:pt x="1042541" y="1075338"/>
                  </a:cubicBezTo>
                  <a:cubicBezTo>
                    <a:pt x="1045324" y="1057435"/>
                    <a:pt x="1047054" y="1039682"/>
                    <a:pt x="1048634" y="1021854"/>
                  </a:cubicBezTo>
                  <a:cubicBezTo>
                    <a:pt x="1049310" y="1012977"/>
                    <a:pt x="1049762" y="1004100"/>
                    <a:pt x="1050213" y="995224"/>
                  </a:cubicBezTo>
                  <a:cubicBezTo>
                    <a:pt x="1050740" y="986347"/>
                    <a:pt x="1050966" y="977471"/>
                    <a:pt x="1051040" y="968670"/>
                  </a:cubicBezTo>
                  <a:cubicBezTo>
                    <a:pt x="1051793" y="933239"/>
                    <a:pt x="1049913" y="898184"/>
                    <a:pt x="1047054" y="863355"/>
                  </a:cubicBezTo>
                  <a:cubicBezTo>
                    <a:pt x="1044045" y="828526"/>
                    <a:pt x="1039231" y="794073"/>
                    <a:pt x="1033739" y="759545"/>
                  </a:cubicBezTo>
                  <a:cubicBezTo>
                    <a:pt x="1027872" y="725167"/>
                    <a:pt x="1021176" y="690714"/>
                    <a:pt x="1013428" y="656111"/>
                  </a:cubicBezTo>
                  <a:cubicBezTo>
                    <a:pt x="995675" y="607967"/>
                    <a:pt x="979201" y="568098"/>
                    <a:pt x="965585" y="533569"/>
                  </a:cubicBezTo>
                  <a:cubicBezTo>
                    <a:pt x="962125" y="524919"/>
                    <a:pt x="958890" y="516644"/>
                    <a:pt x="955882" y="508670"/>
                  </a:cubicBezTo>
                  <a:cubicBezTo>
                    <a:pt x="952722" y="500696"/>
                    <a:pt x="949713" y="493023"/>
                    <a:pt x="946930" y="485651"/>
                  </a:cubicBezTo>
                  <a:cubicBezTo>
                    <a:pt x="941589" y="470832"/>
                    <a:pt x="936323" y="457141"/>
                    <a:pt x="932111" y="444278"/>
                  </a:cubicBezTo>
                  <a:cubicBezTo>
                    <a:pt x="927973" y="431414"/>
                    <a:pt x="923911" y="419529"/>
                    <a:pt x="920902" y="408170"/>
                  </a:cubicBezTo>
                  <a:cubicBezTo>
                    <a:pt x="917818" y="396886"/>
                    <a:pt x="915034" y="386279"/>
                    <a:pt x="912778" y="376199"/>
                  </a:cubicBezTo>
                  <a:cubicBezTo>
                    <a:pt x="908339" y="356039"/>
                    <a:pt x="905330" y="337910"/>
                    <a:pt x="902622" y="320683"/>
                  </a:cubicBezTo>
                  <a:cubicBezTo>
                    <a:pt x="900140" y="303382"/>
                    <a:pt x="897357" y="287058"/>
                    <a:pt x="893370" y="270433"/>
                  </a:cubicBezTo>
                  <a:cubicBezTo>
                    <a:pt x="892392" y="266296"/>
                    <a:pt x="891263" y="262083"/>
                    <a:pt x="890060" y="257871"/>
                  </a:cubicBezTo>
                  <a:cubicBezTo>
                    <a:pt x="888856" y="253658"/>
                    <a:pt x="887577" y="249822"/>
                    <a:pt x="886148" y="245684"/>
                  </a:cubicBezTo>
                  <a:cubicBezTo>
                    <a:pt x="883290" y="237560"/>
                    <a:pt x="879830" y="229285"/>
                    <a:pt x="875541" y="220634"/>
                  </a:cubicBezTo>
                  <a:cubicBezTo>
                    <a:pt x="871254" y="212059"/>
                    <a:pt x="866063" y="203182"/>
                    <a:pt x="859820" y="194005"/>
                  </a:cubicBezTo>
                  <a:cubicBezTo>
                    <a:pt x="856735" y="189416"/>
                    <a:pt x="853275" y="184677"/>
                    <a:pt x="849589" y="179938"/>
                  </a:cubicBezTo>
                  <a:cubicBezTo>
                    <a:pt x="845903" y="175199"/>
                    <a:pt x="841690" y="170610"/>
                    <a:pt x="837252" y="165871"/>
                  </a:cubicBezTo>
                  <a:cubicBezTo>
                    <a:pt x="828375" y="156317"/>
                    <a:pt x="818069" y="146463"/>
                    <a:pt x="806184" y="136232"/>
                  </a:cubicBezTo>
                  <a:cubicBezTo>
                    <a:pt x="800241" y="131117"/>
                    <a:pt x="793847" y="125851"/>
                    <a:pt x="787077" y="120585"/>
                  </a:cubicBezTo>
                  <a:cubicBezTo>
                    <a:pt x="780307" y="115545"/>
                    <a:pt x="772935" y="110505"/>
                    <a:pt x="765186" y="105390"/>
                  </a:cubicBezTo>
                  <a:close/>
                </a:path>
              </a:pathLst>
            </a:custGeom>
            <a:solidFill>
              <a:srgbClr val="BA5894"/>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B48AD49C-A264-4ECB-86B2-39CB0F418C31}"/>
                </a:ext>
              </a:extLst>
            </p:cNvPr>
            <p:cNvSpPr/>
            <p:nvPr/>
          </p:nvSpPr>
          <p:spPr>
            <a:xfrm>
              <a:off x="10676723" y="6335455"/>
              <a:ext cx="1173643" cy="609392"/>
            </a:xfrm>
            <a:custGeom>
              <a:avLst/>
              <a:gdLst>
                <a:gd name="connsiteX0" fmla="*/ 142024 w 1173506"/>
                <a:gd name="connsiteY0" fmla="*/ 252906 h 609320"/>
                <a:gd name="connsiteX1" fmla="*/ 184451 w 1173506"/>
                <a:gd name="connsiteY1" fmla="*/ 291571 h 609320"/>
                <a:gd name="connsiteX2" fmla="*/ 211381 w 1173506"/>
                <a:gd name="connsiteY2" fmla="*/ 349193 h 609320"/>
                <a:gd name="connsiteX3" fmla="*/ 227404 w 1173506"/>
                <a:gd name="connsiteY3" fmla="*/ 356490 h 609320"/>
                <a:gd name="connsiteX4" fmla="*/ 254259 w 1173506"/>
                <a:gd name="connsiteY4" fmla="*/ 353180 h 609320"/>
                <a:gd name="connsiteX5" fmla="*/ 289465 w 1173506"/>
                <a:gd name="connsiteY5" fmla="*/ 350999 h 609320"/>
                <a:gd name="connsiteX6" fmla="*/ 325422 w 1173506"/>
                <a:gd name="connsiteY6" fmla="*/ 425622 h 609320"/>
                <a:gd name="connsiteX7" fmla="*/ 335051 w 1173506"/>
                <a:gd name="connsiteY7" fmla="*/ 465190 h 609320"/>
                <a:gd name="connsiteX8" fmla="*/ 364614 w 1173506"/>
                <a:gd name="connsiteY8" fmla="*/ 499116 h 609320"/>
                <a:gd name="connsiteX9" fmla="*/ 382668 w 1173506"/>
                <a:gd name="connsiteY9" fmla="*/ 501298 h 609320"/>
                <a:gd name="connsiteX10" fmla="*/ 412231 w 1173506"/>
                <a:gd name="connsiteY10" fmla="*/ 501373 h 609320"/>
                <a:gd name="connsiteX11" fmla="*/ 444879 w 1173506"/>
                <a:gd name="connsiteY11" fmla="*/ 500997 h 609320"/>
                <a:gd name="connsiteX12" fmla="*/ 472035 w 1173506"/>
                <a:gd name="connsiteY12" fmla="*/ 502802 h 609320"/>
                <a:gd name="connsiteX13" fmla="*/ 555761 w 1173506"/>
                <a:gd name="connsiteY13" fmla="*/ 530184 h 609320"/>
                <a:gd name="connsiteX14" fmla="*/ 608718 w 1173506"/>
                <a:gd name="connsiteY14" fmla="*/ 570430 h 609320"/>
                <a:gd name="connsiteX15" fmla="*/ 671231 w 1173506"/>
                <a:gd name="connsiteY15" fmla="*/ 600896 h 609320"/>
                <a:gd name="connsiteX16" fmla="*/ 788205 w 1173506"/>
                <a:gd name="connsiteY16" fmla="*/ 579456 h 609320"/>
                <a:gd name="connsiteX17" fmla="*/ 838079 w 1173506"/>
                <a:gd name="connsiteY17" fmla="*/ 590740 h 609320"/>
                <a:gd name="connsiteX18" fmla="*/ 839282 w 1173506"/>
                <a:gd name="connsiteY18" fmla="*/ 589386 h 609320"/>
                <a:gd name="connsiteX19" fmla="*/ 891037 w 1173506"/>
                <a:gd name="connsiteY19" fmla="*/ 585775 h 609320"/>
                <a:gd name="connsiteX20" fmla="*/ 955054 w 1173506"/>
                <a:gd name="connsiteY20" fmla="*/ 520856 h 609320"/>
                <a:gd name="connsiteX21" fmla="*/ 991311 w 1173506"/>
                <a:gd name="connsiteY21" fmla="*/ 473465 h 609320"/>
                <a:gd name="connsiteX22" fmla="*/ 1007636 w 1173506"/>
                <a:gd name="connsiteY22" fmla="*/ 450521 h 609320"/>
                <a:gd name="connsiteX23" fmla="*/ 1022756 w 1173506"/>
                <a:gd name="connsiteY23" fmla="*/ 428631 h 609320"/>
                <a:gd name="connsiteX24" fmla="*/ 1049611 w 1173506"/>
                <a:gd name="connsiteY24" fmla="*/ 387708 h 609320"/>
                <a:gd name="connsiteX25" fmla="*/ 1061948 w 1173506"/>
                <a:gd name="connsiteY25" fmla="*/ 368376 h 609320"/>
                <a:gd name="connsiteX26" fmla="*/ 1073457 w 1173506"/>
                <a:gd name="connsiteY26" fmla="*/ 349419 h 609320"/>
                <a:gd name="connsiteX27" fmla="*/ 1116110 w 1173506"/>
                <a:gd name="connsiteY27" fmla="*/ 273216 h 609320"/>
                <a:gd name="connsiteX28" fmla="*/ 1135894 w 1173506"/>
                <a:gd name="connsiteY28" fmla="*/ 231392 h 609320"/>
                <a:gd name="connsiteX29" fmla="*/ 1154475 w 1173506"/>
                <a:gd name="connsiteY29" fmla="*/ 184376 h 609320"/>
                <a:gd name="connsiteX30" fmla="*/ 1163878 w 1173506"/>
                <a:gd name="connsiteY30" fmla="*/ 144582 h 609320"/>
                <a:gd name="connsiteX31" fmla="*/ 1167789 w 1173506"/>
                <a:gd name="connsiteY31" fmla="*/ 124572 h 609320"/>
                <a:gd name="connsiteX32" fmla="*/ 1170948 w 1173506"/>
                <a:gd name="connsiteY32" fmla="*/ 104637 h 609320"/>
                <a:gd name="connsiteX33" fmla="*/ 1137474 w 1173506"/>
                <a:gd name="connsiteY33" fmla="*/ 158348 h 609320"/>
                <a:gd name="connsiteX34" fmla="*/ 1102946 w 1173506"/>
                <a:gd name="connsiteY34" fmla="*/ 201978 h 609320"/>
                <a:gd name="connsiteX35" fmla="*/ 1086246 w 1173506"/>
                <a:gd name="connsiteY35" fmla="*/ 219581 h 609320"/>
                <a:gd name="connsiteX36" fmla="*/ 1069997 w 1173506"/>
                <a:gd name="connsiteY36" fmla="*/ 234325 h 609320"/>
                <a:gd name="connsiteX37" fmla="*/ 1040885 w 1173506"/>
                <a:gd name="connsiteY37" fmla="*/ 254786 h 609320"/>
                <a:gd name="connsiteX38" fmla="*/ 927596 w 1173506"/>
                <a:gd name="connsiteY38" fmla="*/ 319404 h 609320"/>
                <a:gd name="connsiteX39" fmla="*/ 899462 w 1173506"/>
                <a:gd name="connsiteY39" fmla="*/ 331516 h 609320"/>
                <a:gd name="connsiteX40" fmla="*/ 871178 w 1173506"/>
                <a:gd name="connsiteY40" fmla="*/ 342273 h 609320"/>
                <a:gd name="connsiteX41" fmla="*/ 842743 w 1173506"/>
                <a:gd name="connsiteY41" fmla="*/ 351751 h 609320"/>
                <a:gd name="connsiteX42" fmla="*/ 828601 w 1173506"/>
                <a:gd name="connsiteY42" fmla="*/ 356114 h 609320"/>
                <a:gd name="connsiteX43" fmla="*/ 814459 w 1173506"/>
                <a:gd name="connsiteY43" fmla="*/ 359875 h 609320"/>
                <a:gd name="connsiteX44" fmla="*/ 699289 w 1173506"/>
                <a:gd name="connsiteY44" fmla="*/ 380863 h 609320"/>
                <a:gd name="connsiteX45" fmla="*/ 577200 w 1173506"/>
                <a:gd name="connsiteY45" fmla="*/ 386054 h 609320"/>
                <a:gd name="connsiteX46" fmla="*/ 522737 w 1173506"/>
                <a:gd name="connsiteY46" fmla="*/ 335578 h 609320"/>
                <a:gd name="connsiteX47" fmla="*/ 458269 w 1173506"/>
                <a:gd name="connsiteY47" fmla="*/ 289089 h 609320"/>
                <a:gd name="connsiteX48" fmla="*/ 407793 w 1173506"/>
                <a:gd name="connsiteY48" fmla="*/ 288487 h 609320"/>
                <a:gd name="connsiteX49" fmla="*/ 386128 w 1173506"/>
                <a:gd name="connsiteY49" fmla="*/ 283447 h 609320"/>
                <a:gd name="connsiteX50" fmla="*/ 364238 w 1173506"/>
                <a:gd name="connsiteY50" fmla="*/ 276902 h 609320"/>
                <a:gd name="connsiteX51" fmla="*/ 290669 w 1173506"/>
                <a:gd name="connsiteY51" fmla="*/ 235905 h 609320"/>
                <a:gd name="connsiteX52" fmla="*/ 205589 w 1173506"/>
                <a:gd name="connsiteY52" fmla="*/ 97341 h 609320"/>
                <a:gd name="connsiteX53" fmla="*/ 134050 w 1173506"/>
                <a:gd name="connsiteY53" fmla="*/ 5642 h 609320"/>
                <a:gd name="connsiteX54" fmla="*/ 89969 w 1173506"/>
                <a:gd name="connsiteY54" fmla="*/ 34829 h 609320"/>
                <a:gd name="connsiteX55" fmla="*/ 84251 w 1173506"/>
                <a:gd name="connsiteY55" fmla="*/ 37086 h 609320"/>
                <a:gd name="connsiteX56" fmla="*/ 78760 w 1173506"/>
                <a:gd name="connsiteY56" fmla="*/ 36033 h 609320"/>
                <a:gd name="connsiteX57" fmla="*/ 73495 w 1173506"/>
                <a:gd name="connsiteY57" fmla="*/ 32798 h 609320"/>
                <a:gd name="connsiteX58" fmla="*/ 69282 w 1173506"/>
                <a:gd name="connsiteY58" fmla="*/ 28059 h 609320"/>
                <a:gd name="connsiteX59" fmla="*/ 63414 w 1173506"/>
                <a:gd name="connsiteY59" fmla="*/ 18129 h 609320"/>
                <a:gd name="connsiteX60" fmla="*/ 61684 w 1173506"/>
                <a:gd name="connsiteY60" fmla="*/ 13164 h 609320"/>
                <a:gd name="connsiteX61" fmla="*/ 58450 w 1173506"/>
                <a:gd name="connsiteY61" fmla="*/ 14443 h 609320"/>
                <a:gd name="connsiteX62" fmla="*/ 56794 w 1173506"/>
                <a:gd name="connsiteY62" fmla="*/ 15195 h 609320"/>
                <a:gd name="connsiteX63" fmla="*/ 55516 w 1173506"/>
                <a:gd name="connsiteY63" fmla="*/ 15872 h 609320"/>
                <a:gd name="connsiteX64" fmla="*/ 50250 w 1173506"/>
                <a:gd name="connsiteY64" fmla="*/ 19107 h 609320"/>
                <a:gd name="connsiteX65" fmla="*/ 46188 w 1173506"/>
                <a:gd name="connsiteY65" fmla="*/ 22793 h 609320"/>
                <a:gd name="connsiteX66" fmla="*/ 43028 w 1173506"/>
                <a:gd name="connsiteY66" fmla="*/ 27081 h 609320"/>
                <a:gd name="connsiteX67" fmla="*/ 40622 w 1173506"/>
                <a:gd name="connsiteY67" fmla="*/ 31971 h 609320"/>
                <a:gd name="connsiteX68" fmla="*/ 40471 w 1173506"/>
                <a:gd name="connsiteY68" fmla="*/ 32647 h 609320"/>
                <a:gd name="connsiteX69" fmla="*/ 40170 w 1173506"/>
                <a:gd name="connsiteY69" fmla="*/ 33701 h 609320"/>
                <a:gd name="connsiteX70" fmla="*/ 37161 w 1173506"/>
                <a:gd name="connsiteY70" fmla="*/ 43404 h 609320"/>
                <a:gd name="connsiteX71" fmla="*/ 30691 w 1173506"/>
                <a:gd name="connsiteY71" fmla="*/ 62662 h 609320"/>
                <a:gd name="connsiteX72" fmla="*/ 18505 w 1173506"/>
                <a:gd name="connsiteY72" fmla="*/ 97642 h 609320"/>
                <a:gd name="connsiteX73" fmla="*/ 15045 w 1173506"/>
                <a:gd name="connsiteY73" fmla="*/ 106217 h 609320"/>
                <a:gd name="connsiteX74" fmla="*/ 13240 w 1173506"/>
                <a:gd name="connsiteY74" fmla="*/ 110430 h 609320"/>
                <a:gd name="connsiteX75" fmla="*/ 11810 w 1173506"/>
                <a:gd name="connsiteY75" fmla="*/ 114266 h 609320"/>
                <a:gd name="connsiteX76" fmla="*/ 5642 w 1173506"/>
                <a:gd name="connsiteY76" fmla="*/ 129537 h 609320"/>
                <a:gd name="connsiteX77" fmla="*/ 10681 w 1173506"/>
                <a:gd name="connsiteY77" fmla="*/ 117275 h 609320"/>
                <a:gd name="connsiteX78" fmla="*/ 13014 w 1173506"/>
                <a:gd name="connsiteY78" fmla="*/ 111182 h 609320"/>
                <a:gd name="connsiteX79" fmla="*/ 15722 w 1173506"/>
                <a:gd name="connsiteY79" fmla="*/ 104562 h 609320"/>
                <a:gd name="connsiteX80" fmla="*/ 25802 w 1173506"/>
                <a:gd name="connsiteY80" fmla="*/ 77857 h 609320"/>
                <a:gd name="connsiteX81" fmla="*/ 26103 w 1173506"/>
                <a:gd name="connsiteY81" fmla="*/ 77030 h 609320"/>
                <a:gd name="connsiteX82" fmla="*/ 25952 w 1173506"/>
                <a:gd name="connsiteY82" fmla="*/ 77331 h 609320"/>
                <a:gd name="connsiteX83" fmla="*/ 25651 w 1173506"/>
                <a:gd name="connsiteY83" fmla="*/ 78159 h 609320"/>
                <a:gd name="connsiteX84" fmla="*/ 25050 w 1173506"/>
                <a:gd name="connsiteY84" fmla="*/ 79889 h 609320"/>
                <a:gd name="connsiteX85" fmla="*/ 23770 w 1173506"/>
                <a:gd name="connsiteY85" fmla="*/ 83349 h 609320"/>
                <a:gd name="connsiteX86" fmla="*/ 22266 w 1173506"/>
                <a:gd name="connsiteY86" fmla="*/ 90345 h 609320"/>
                <a:gd name="connsiteX87" fmla="*/ 19784 w 1173506"/>
                <a:gd name="connsiteY87" fmla="*/ 104637 h 609320"/>
                <a:gd name="connsiteX88" fmla="*/ 19106 w 1173506"/>
                <a:gd name="connsiteY88" fmla="*/ 119156 h 609320"/>
                <a:gd name="connsiteX89" fmla="*/ 19784 w 1173506"/>
                <a:gd name="connsiteY89" fmla="*/ 133900 h 609320"/>
                <a:gd name="connsiteX90" fmla="*/ 22567 w 1173506"/>
                <a:gd name="connsiteY90" fmla="*/ 148418 h 609320"/>
                <a:gd name="connsiteX91" fmla="*/ 24373 w 1173506"/>
                <a:gd name="connsiteY91" fmla="*/ 155715 h 609320"/>
                <a:gd name="connsiteX92" fmla="*/ 26930 w 1173506"/>
                <a:gd name="connsiteY92" fmla="*/ 162861 h 609320"/>
                <a:gd name="connsiteX93" fmla="*/ 33099 w 1173506"/>
                <a:gd name="connsiteY93" fmla="*/ 177079 h 609320"/>
                <a:gd name="connsiteX94" fmla="*/ 41524 w 1173506"/>
                <a:gd name="connsiteY94" fmla="*/ 190695 h 609320"/>
                <a:gd name="connsiteX95" fmla="*/ 52055 w 1173506"/>
                <a:gd name="connsiteY95" fmla="*/ 203709 h 609320"/>
                <a:gd name="connsiteX96" fmla="*/ 64919 w 1173506"/>
                <a:gd name="connsiteY96" fmla="*/ 215970 h 609320"/>
                <a:gd name="connsiteX97" fmla="*/ 142024 w 1173506"/>
                <a:gd name="connsiteY97" fmla="*/ 252906 h 60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173506" h="609320">
                  <a:moveTo>
                    <a:pt x="142024" y="252906"/>
                  </a:moveTo>
                  <a:cubicBezTo>
                    <a:pt x="166096" y="257570"/>
                    <a:pt x="176703" y="272840"/>
                    <a:pt x="184451" y="291571"/>
                  </a:cubicBezTo>
                  <a:cubicBezTo>
                    <a:pt x="192274" y="310227"/>
                    <a:pt x="197013" y="332644"/>
                    <a:pt x="211381" y="349193"/>
                  </a:cubicBezTo>
                  <a:cubicBezTo>
                    <a:pt x="213488" y="354233"/>
                    <a:pt x="219505" y="356189"/>
                    <a:pt x="227404" y="356490"/>
                  </a:cubicBezTo>
                  <a:cubicBezTo>
                    <a:pt x="235302" y="356565"/>
                    <a:pt x="245007" y="355136"/>
                    <a:pt x="254259" y="353180"/>
                  </a:cubicBezTo>
                  <a:cubicBezTo>
                    <a:pt x="272915" y="349419"/>
                    <a:pt x="289840" y="344078"/>
                    <a:pt x="289465" y="350999"/>
                  </a:cubicBezTo>
                  <a:cubicBezTo>
                    <a:pt x="316095" y="371987"/>
                    <a:pt x="321209" y="398691"/>
                    <a:pt x="325422" y="425622"/>
                  </a:cubicBezTo>
                  <a:cubicBezTo>
                    <a:pt x="327603" y="439087"/>
                    <a:pt x="329710" y="452552"/>
                    <a:pt x="335051" y="465190"/>
                  </a:cubicBezTo>
                  <a:cubicBezTo>
                    <a:pt x="340392" y="477828"/>
                    <a:pt x="348968" y="489563"/>
                    <a:pt x="364614" y="499116"/>
                  </a:cubicBezTo>
                  <a:cubicBezTo>
                    <a:pt x="367774" y="500320"/>
                    <a:pt x="374319" y="501072"/>
                    <a:pt x="382668" y="501298"/>
                  </a:cubicBezTo>
                  <a:cubicBezTo>
                    <a:pt x="391094" y="501599"/>
                    <a:pt x="401399" y="501674"/>
                    <a:pt x="412231" y="501373"/>
                  </a:cubicBezTo>
                  <a:cubicBezTo>
                    <a:pt x="423064" y="501373"/>
                    <a:pt x="434423" y="500847"/>
                    <a:pt x="444879" y="500997"/>
                  </a:cubicBezTo>
                  <a:cubicBezTo>
                    <a:pt x="455335" y="500997"/>
                    <a:pt x="464964" y="501298"/>
                    <a:pt x="472035" y="502802"/>
                  </a:cubicBezTo>
                  <a:cubicBezTo>
                    <a:pt x="508896" y="509197"/>
                    <a:pt x="534999" y="518073"/>
                    <a:pt x="555761" y="530184"/>
                  </a:cubicBezTo>
                  <a:cubicBezTo>
                    <a:pt x="576598" y="542070"/>
                    <a:pt x="592019" y="556814"/>
                    <a:pt x="608718" y="570430"/>
                  </a:cubicBezTo>
                  <a:cubicBezTo>
                    <a:pt x="625494" y="583970"/>
                    <a:pt x="643547" y="596307"/>
                    <a:pt x="671231" y="600896"/>
                  </a:cubicBezTo>
                  <a:cubicBezTo>
                    <a:pt x="698688" y="605258"/>
                    <a:pt x="736225" y="602174"/>
                    <a:pt x="788205" y="579456"/>
                  </a:cubicBezTo>
                  <a:cubicBezTo>
                    <a:pt x="814233" y="565765"/>
                    <a:pt x="829504" y="572310"/>
                    <a:pt x="838079" y="590740"/>
                  </a:cubicBezTo>
                  <a:cubicBezTo>
                    <a:pt x="838455" y="590364"/>
                    <a:pt x="838832" y="589913"/>
                    <a:pt x="839282" y="589386"/>
                  </a:cubicBezTo>
                  <a:cubicBezTo>
                    <a:pt x="840712" y="613834"/>
                    <a:pt x="864633" y="605635"/>
                    <a:pt x="891037" y="585775"/>
                  </a:cubicBezTo>
                  <a:cubicBezTo>
                    <a:pt x="917441" y="566217"/>
                    <a:pt x="944672" y="534171"/>
                    <a:pt x="955054" y="520856"/>
                  </a:cubicBezTo>
                  <a:cubicBezTo>
                    <a:pt x="968218" y="504307"/>
                    <a:pt x="980178" y="488510"/>
                    <a:pt x="991311" y="473465"/>
                  </a:cubicBezTo>
                  <a:cubicBezTo>
                    <a:pt x="996879" y="465942"/>
                    <a:pt x="1002370" y="457969"/>
                    <a:pt x="1007636" y="450521"/>
                  </a:cubicBezTo>
                  <a:cubicBezTo>
                    <a:pt x="1012902" y="443074"/>
                    <a:pt x="1018092" y="435777"/>
                    <a:pt x="1022756" y="428631"/>
                  </a:cubicBezTo>
                  <a:cubicBezTo>
                    <a:pt x="1032385" y="414338"/>
                    <a:pt x="1041411" y="400873"/>
                    <a:pt x="1049611" y="387708"/>
                  </a:cubicBezTo>
                  <a:cubicBezTo>
                    <a:pt x="1053748" y="381164"/>
                    <a:pt x="1058037" y="374695"/>
                    <a:pt x="1061948" y="368376"/>
                  </a:cubicBezTo>
                  <a:cubicBezTo>
                    <a:pt x="1065860" y="361982"/>
                    <a:pt x="1069696" y="355663"/>
                    <a:pt x="1073457" y="349419"/>
                  </a:cubicBezTo>
                  <a:cubicBezTo>
                    <a:pt x="1088653" y="324369"/>
                    <a:pt x="1102494" y="299846"/>
                    <a:pt x="1116110" y="273216"/>
                  </a:cubicBezTo>
                  <a:cubicBezTo>
                    <a:pt x="1122805" y="259902"/>
                    <a:pt x="1129350" y="246135"/>
                    <a:pt x="1135894" y="231392"/>
                  </a:cubicBezTo>
                  <a:cubicBezTo>
                    <a:pt x="1142062" y="216723"/>
                    <a:pt x="1148757" y="201076"/>
                    <a:pt x="1154475" y="184376"/>
                  </a:cubicBezTo>
                  <a:cubicBezTo>
                    <a:pt x="1158010" y="171136"/>
                    <a:pt x="1161320" y="157821"/>
                    <a:pt x="1163878" y="144582"/>
                  </a:cubicBezTo>
                  <a:lnTo>
                    <a:pt x="1167789" y="124572"/>
                  </a:lnTo>
                  <a:cubicBezTo>
                    <a:pt x="1168918" y="117952"/>
                    <a:pt x="1169896" y="111257"/>
                    <a:pt x="1170948" y="104637"/>
                  </a:cubicBezTo>
                  <a:cubicBezTo>
                    <a:pt x="1160342" y="124046"/>
                    <a:pt x="1148682" y="142100"/>
                    <a:pt x="1137474" y="158348"/>
                  </a:cubicBezTo>
                  <a:cubicBezTo>
                    <a:pt x="1125739" y="174672"/>
                    <a:pt x="1114530" y="189265"/>
                    <a:pt x="1102946" y="201978"/>
                  </a:cubicBezTo>
                  <a:cubicBezTo>
                    <a:pt x="1097229" y="208373"/>
                    <a:pt x="1091662" y="214240"/>
                    <a:pt x="1086246" y="219581"/>
                  </a:cubicBezTo>
                  <a:cubicBezTo>
                    <a:pt x="1080679" y="224997"/>
                    <a:pt x="1075187" y="229887"/>
                    <a:pt x="1069997" y="234325"/>
                  </a:cubicBezTo>
                  <a:cubicBezTo>
                    <a:pt x="1059541" y="243127"/>
                    <a:pt x="1049837" y="249972"/>
                    <a:pt x="1040885" y="254786"/>
                  </a:cubicBezTo>
                  <a:cubicBezTo>
                    <a:pt x="1003047" y="281566"/>
                    <a:pt x="965133" y="302404"/>
                    <a:pt x="927596" y="319404"/>
                  </a:cubicBezTo>
                  <a:cubicBezTo>
                    <a:pt x="918118" y="323617"/>
                    <a:pt x="908865" y="327679"/>
                    <a:pt x="899462" y="331516"/>
                  </a:cubicBezTo>
                  <a:cubicBezTo>
                    <a:pt x="889984" y="335277"/>
                    <a:pt x="880506" y="338812"/>
                    <a:pt x="871178" y="342273"/>
                  </a:cubicBezTo>
                  <a:cubicBezTo>
                    <a:pt x="861850" y="345733"/>
                    <a:pt x="852146" y="348742"/>
                    <a:pt x="842743" y="351751"/>
                  </a:cubicBezTo>
                  <a:cubicBezTo>
                    <a:pt x="838079" y="353180"/>
                    <a:pt x="833339" y="354685"/>
                    <a:pt x="828601" y="356114"/>
                  </a:cubicBezTo>
                  <a:cubicBezTo>
                    <a:pt x="823936" y="357393"/>
                    <a:pt x="819198" y="358672"/>
                    <a:pt x="814459" y="359875"/>
                  </a:cubicBezTo>
                  <a:cubicBezTo>
                    <a:pt x="776696" y="369579"/>
                    <a:pt x="738556" y="376425"/>
                    <a:pt x="699289" y="380863"/>
                  </a:cubicBezTo>
                  <a:cubicBezTo>
                    <a:pt x="660022" y="385301"/>
                    <a:pt x="619551" y="387182"/>
                    <a:pt x="577200" y="386054"/>
                  </a:cubicBezTo>
                  <a:cubicBezTo>
                    <a:pt x="556513" y="387032"/>
                    <a:pt x="541167" y="360176"/>
                    <a:pt x="522737" y="335578"/>
                  </a:cubicBezTo>
                  <a:cubicBezTo>
                    <a:pt x="504382" y="310678"/>
                    <a:pt x="483395" y="288036"/>
                    <a:pt x="458269" y="289089"/>
                  </a:cubicBezTo>
                  <a:cubicBezTo>
                    <a:pt x="439839" y="291270"/>
                    <a:pt x="422989" y="290969"/>
                    <a:pt x="407793" y="288487"/>
                  </a:cubicBezTo>
                  <a:cubicBezTo>
                    <a:pt x="400120" y="287359"/>
                    <a:pt x="393274" y="285478"/>
                    <a:pt x="386128" y="283447"/>
                  </a:cubicBezTo>
                  <a:cubicBezTo>
                    <a:pt x="378455" y="281491"/>
                    <a:pt x="371535" y="279460"/>
                    <a:pt x="364238" y="276902"/>
                  </a:cubicBezTo>
                  <a:cubicBezTo>
                    <a:pt x="335804" y="267123"/>
                    <a:pt x="311205" y="253056"/>
                    <a:pt x="290669" y="235905"/>
                  </a:cubicBezTo>
                  <a:cubicBezTo>
                    <a:pt x="249370" y="201376"/>
                    <a:pt x="223944" y="154512"/>
                    <a:pt x="205589" y="97341"/>
                  </a:cubicBezTo>
                  <a:cubicBezTo>
                    <a:pt x="193026" y="63339"/>
                    <a:pt x="162636" y="35882"/>
                    <a:pt x="134050" y="5642"/>
                  </a:cubicBezTo>
                  <a:cubicBezTo>
                    <a:pt x="118855" y="17528"/>
                    <a:pt x="103885" y="27457"/>
                    <a:pt x="89969" y="34829"/>
                  </a:cubicBezTo>
                  <a:cubicBezTo>
                    <a:pt x="88163" y="36183"/>
                    <a:pt x="86207" y="36860"/>
                    <a:pt x="84251" y="37086"/>
                  </a:cubicBezTo>
                  <a:cubicBezTo>
                    <a:pt x="82446" y="37161"/>
                    <a:pt x="80565" y="36785"/>
                    <a:pt x="78760" y="36033"/>
                  </a:cubicBezTo>
                  <a:cubicBezTo>
                    <a:pt x="76955" y="35280"/>
                    <a:pt x="75225" y="34152"/>
                    <a:pt x="73495" y="32798"/>
                  </a:cubicBezTo>
                  <a:cubicBezTo>
                    <a:pt x="71914" y="31444"/>
                    <a:pt x="70561" y="29714"/>
                    <a:pt x="69282" y="28059"/>
                  </a:cubicBezTo>
                  <a:cubicBezTo>
                    <a:pt x="66800" y="24598"/>
                    <a:pt x="64467" y="21063"/>
                    <a:pt x="63414" y="18129"/>
                  </a:cubicBezTo>
                  <a:cubicBezTo>
                    <a:pt x="62285" y="15195"/>
                    <a:pt x="61684" y="13164"/>
                    <a:pt x="61684" y="13164"/>
                  </a:cubicBezTo>
                  <a:cubicBezTo>
                    <a:pt x="60631" y="13540"/>
                    <a:pt x="59502" y="13992"/>
                    <a:pt x="58450" y="14443"/>
                  </a:cubicBezTo>
                  <a:lnTo>
                    <a:pt x="56794" y="15195"/>
                  </a:lnTo>
                  <a:lnTo>
                    <a:pt x="55516" y="15872"/>
                  </a:lnTo>
                  <a:cubicBezTo>
                    <a:pt x="53786" y="16775"/>
                    <a:pt x="52055" y="17904"/>
                    <a:pt x="50250" y="19107"/>
                  </a:cubicBezTo>
                  <a:cubicBezTo>
                    <a:pt x="48821" y="20235"/>
                    <a:pt x="47617" y="21364"/>
                    <a:pt x="46188" y="22793"/>
                  </a:cubicBezTo>
                  <a:cubicBezTo>
                    <a:pt x="44532" y="24222"/>
                    <a:pt x="43931" y="25501"/>
                    <a:pt x="43028" y="27081"/>
                  </a:cubicBezTo>
                  <a:cubicBezTo>
                    <a:pt x="42276" y="28585"/>
                    <a:pt x="40696" y="30315"/>
                    <a:pt x="40622" y="31971"/>
                  </a:cubicBezTo>
                  <a:lnTo>
                    <a:pt x="40471" y="32647"/>
                  </a:lnTo>
                  <a:lnTo>
                    <a:pt x="40170" y="33701"/>
                  </a:lnTo>
                  <a:lnTo>
                    <a:pt x="37161" y="43404"/>
                  </a:lnTo>
                  <a:cubicBezTo>
                    <a:pt x="35129" y="49874"/>
                    <a:pt x="32948" y="56268"/>
                    <a:pt x="30691" y="62662"/>
                  </a:cubicBezTo>
                  <a:cubicBezTo>
                    <a:pt x="26930" y="74623"/>
                    <a:pt x="23094" y="86132"/>
                    <a:pt x="18505" y="97642"/>
                  </a:cubicBezTo>
                  <a:lnTo>
                    <a:pt x="15045" y="106217"/>
                  </a:lnTo>
                  <a:lnTo>
                    <a:pt x="13240" y="110430"/>
                  </a:lnTo>
                  <a:lnTo>
                    <a:pt x="11810" y="114266"/>
                  </a:lnTo>
                  <a:cubicBezTo>
                    <a:pt x="9854" y="119382"/>
                    <a:pt x="7823" y="124497"/>
                    <a:pt x="5642" y="129537"/>
                  </a:cubicBezTo>
                  <a:cubicBezTo>
                    <a:pt x="7447" y="125400"/>
                    <a:pt x="9102" y="121338"/>
                    <a:pt x="10681" y="117275"/>
                  </a:cubicBezTo>
                  <a:lnTo>
                    <a:pt x="13014" y="111182"/>
                  </a:lnTo>
                  <a:cubicBezTo>
                    <a:pt x="13766" y="109151"/>
                    <a:pt x="14894" y="106744"/>
                    <a:pt x="15722" y="104562"/>
                  </a:cubicBezTo>
                  <a:cubicBezTo>
                    <a:pt x="19408" y="95686"/>
                    <a:pt x="22792" y="86734"/>
                    <a:pt x="25802" y="77857"/>
                  </a:cubicBezTo>
                  <a:lnTo>
                    <a:pt x="26103" y="77030"/>
                  </a:lnTo>
                  <a:cubicBezTo>
                    <a:pt x="26103" y="76955"/>
                    <a:pt x="26027" y="77256"/>
                    <a:pt x="25952" y="77331"/>
                  </a:cubicBezTo>
                  <a:lnTo>
                    <a:pt x="25651" y="78159"/>
                  </a:lnTo>
                  <a:lnTo>
                    <a:pt x="25050" y="79889"/>
                  </a:lnTo>
                  <a:lnTo>
                    <a:pt x="23770" y="83349"/>
                  </a:lnTo>
                  <a:cubicBezTo>
                    <a:pt x="23169" y="85681"/>
                    <a:pt x="22718" y="88013"/>
                    <a:pt x="22266" y="90345"/>
                  </a:cubicBezTo>
                  <a:cubicBezTo>
                    <a:pt x="21288" y="95009"/>
                    <a:pt x="20461" y="99823"/>
                    <a:pt x="19784" y="104637"/>
                  </a:cubicBezTo>
                  <a:cubicBezTo>
                    <a:pt x="18881" y="109527"/>
                    <a:pt x="19257" y="114266"/>
                    <a:pt x="19106" y="119156"/>
                  </a:cubicBezTo>
                  <a:cubicBezTo>
                    <a:pt x="19182" y="124046"/>
                    <a:pt x="19332" y="128935"/>
                    <a:pt x="19784" y="133900"/>
                  </a:cubicBezTo>
                  <a:cubicBezTo>
                    <a:pt x="20536" y="138715"/>
                    <a:pt x="21439" y="143604"/>
                    <a:pt x="22567" y="148418"/>
                  </a:cubicBezTo>
                  <a:cubicBezTo>
                    <a:pt x="23094" y="150826"/>
                    <a:pt x="23696" y="153308"/>
                    <a:pt x="24373" y="155715"/>
                  </a:cubicBezTo>
                  <a:cubicBezTo>
                    <a:pt x="25050" y="158122"/>
                    <a:pt x="26027" y="160455"/>
                    <a:pt x="26930" y="162861"/>
                  </a:cubicBezTo>
                  <a:cubicBezTo>
                    <a:pt x="28735" y="167601"/>
                    <a:pt x="30842" y="172340"/>
                    <a:pt x="33099" y="177079"/>
                  </a:cubicBezTo>
                  <a:cubicBezTo>
                    <a:pt x="35581" y="181668"/>
                    <a:pt x="38515" y="186181"/>
                    <a:pt x="41524" y="190695"/>
                  </a:cubicBezTo>
                  <a:cubicBezTo>
                    <a:pt x="44532" y="195283"/>
                    <a:pt x="48144" y="199496"/>
                    <a:pt x="52055" y="203709"/>
                  </a:cubicBezTo>
                  <a:cubicBezTo>
                    <a:pt x="55967" y="207921"/>
                    <a:pt x="60105" y="212134"/>
                    <a:pt x="64919" y="215970"/>
                  </a:cubicBezTo>
                  <a:cubicBezTo>
                    <a:pt x="83575" y="231768"/>
                    <a:pt x="109001" y="244857"/>
                    <a:pt x="142024" y="252906"/>
                  </a:cubicBezTo>
                  <a:close/>
                </a:path>
              </a:pathLst>
            </a:custGeom>
            <a:solidFill>
              <a:srgbClr val="B75393"/>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EFE849C6-5303-43E5-B747-6B4E182C16A7}"/>
                </a:ext>
              </a:extLst>
            </p:cNvPr>
            <p:cNvSpPr/>
            <p:nvPr/>
          </p:nvSpPr>
          <p:spPr>
            <a:xfrm>
              <a:off x="10856305" y="5229898"/>
              <a:ext cx="895279" cy="1331633"/>
            </a:xfrm>
            <a:custGeom>
              <a:avLst/>
              <a:gdLst>
                <a:gd name="connsiteX0" fmla="*/ 339940 w 895174"/>
                <a:gd name="connsiteY0" fmla="*/ 57321 h 1331478"/>
                <a:gd name="connsiteX1" fmla="*/ 311280 w 895174"/>
                <a:gd name="connsiteY1" fmla="*/ 53410 h 1331478"/>
                <a:gd name="connsiteX2" fmla="*/ 281566 w 895174"/>
                <a:gd name="connsiteY2" fmla="*/ 50024 h 1331478"/>
                <a:gd name="connsiteX3" fmla="*/ 224621 w 895174"/>
                <a:gd name="connsiteY3" fmla="*/ 42728 h 1331478"/>
                <a:gd name="connsiteX4" fmla="*/ 137361 w 895174"/>
                <a:gd name="connsiteY4" fmla="*/ 24072 h 1331478"/>
                <a:gd name="connsiteX5" fmla="*/ 91172 w 895174"/>
                <a:gd name="connsiteY5" fmla="*/ 5642 h 1331478"/>
                <a:gd name="connsiteX6" fmla="*/ 110881 w 895174"/>
                <a:gd name="connsiteY6" fmla="*/ 15120 h 1331478"/>
                <a:gd name="connsiteX7" fmla="*/ 78534 w 895174"/>
                <a:gd name="connsiteY7" fmla="*/ 10230 h 1331478"/>
                <a:gd name="connsiteX8" fmla="*/ 140670 w 895174"/>
                <a:gd name="connsiteY8" fmla="*/ 113514 h 1331478"/>
                <a:gd name="connsiteX9" fmla="*/ 216196 w 895174"/>
                <a:gd name="connsiteY9" fmla="*/ 131342 h 1331478"/>
                <a:gd name="connsiteX10" fmla="*/ 261481 w 895174"/>
                <a:gd name="connsiteY10" fmla="*/ 158724 h 1331478"/>
                <a:gd name="connsiteX11" fmla="*/ 299846 w 895174"/>
                <a:gd name="connsiteY11" fmla="*/ 212510 h 1331478"/>
                <a:gd name="connsiteX12" fmla="*/ 331741 w 895174"/>
                <a:gd name="connsiteY12" fmla="*/ 267274 h 1331478"/>
                <a:gd name="connsiteX13" fmla="*/ 361906 w 895174"/>
                <a:gd name="connsiteY13" fmla="*/ 323391 h 1331478"/>
                <a:gd name="connsiteX14" fmla="*/ 394103 w 895174"/>
                <a:gd name="connsiteY14" fmla="*/ 382367 h 1331478"/>
                <a:gd name="connsiteX15" fmla="*/ 398465 w 895174"/>
                <a:gd name="connsiteY15" fmla="*/ 389815 h 1331478"/>
                <a:gd name="connsiteX16" fmla="*/ 402828 w 895174"/>
                <a:gd name="connsiteY16" fmla="*/ 397638 h 1331478"/>
                <a:gd name="connsiteX17" fmla="*/ 411856 w 895174"/>
                <a:gd name="connsiteY17" fmla="*/ 413360 h 1331478"/>
                <a:gd name="connsiteX18" fmla="*/ 431263 w 895174"/>
                <a:gd name="connsiteY18" fmla="*/ 445256 h 1331478"/>
                <a:gd name="connsiteX19" fmla="*/ 452251 w 895174"/>
                <a:gd name="connsiteY19" fmla="*/ 479408 h 1331478"/>
                <a:gd name="connsiteX20" fmla="*/ 475119 w 895174"/>
                <a:gd name="connsiteY20" fmla="*/ 515440 h 1331478"/>
                <a:gd name="connsiteX21" fmla="*/ 499868 w 895174"/>
                <a:gd name="connsiteY21" fmla="*/ 554106 h 1331478"/>
                <a:gd name="connsiteX22" fmla="*/ 526046 w 895174"/>
                <a:gd name="connsiteY22" fmla="*/ 596457 h 1331478"/>
                <a:gd name="connsiteX23" fmla="*/ 553353 w 895174"/>
                <a:gd name="connsiteY23" fmla="*/ 643022 h 1331478"/>
                <a:gd name="connsiteX24" fmla="*/ 567571 w 895174"/>
                <a:gd name="connsiteY24" fmla="*/ 668372 h 1331478"/>
                <a:gd name="connsiteX25" fmla="*/ 581638 w 895174"/>
                <a:gd name="connsiteY25" fmla="*/ 695152 h 1331478"/>
                <a:gd name="connsiteX26" fmla="*/ 584496 w 895174"/>
                <a:gd name="connsiteY26" fmla="*/ 757062 h 1331478"/>
                <a:gd name="connsiteX27" fmla="*/ 540038 w 895174"/>
                <a:gd name="connsiteY27" fmla="*/ 791515 h 1331478"/>
                <a:gd name="connsiteX28" fmla="*/ 494302 w 895174"/>
                <a:gd name="connsiteY28" fmla="*/ 835070 h 1331478"/>
                <a:gd name="connsiteX29" fmla="*/ 477451 w 895174"/>
                <a:gd name="connsiteY29" fmla="*/ 913229 h 1331478"/>
                <a:gd name="connsiteX30" fmla="*/ 482417 w 895174"/>
                <a:gd name="connsiteY30" fmla="*/ 994396 h 1331478"/>
                <a:gd name="connsiteX31" fmla="*/ 452928 w 895174"/>
                <a:gd name="connsiteY31" fmla="*/ 1053072 h 1331478"/>
                <a:gd name="connsiteX32" fmla="*/ 410426 w 895174"/>
                <a:gd name="connsiteY32" fmla="*/ 1055028 h 1331478"/>
                <a:gd name="connsiteX33" fmla="*/ 367999 w 895174"/>
                <a:gd name="connsiteY33" fmla="*/ 1053147 h 1331478"/>
                <a:gd name="connsiteX34" fmla="*/ 302177 w 895174"/>
                <a:gd name="connsiteY34" fmla="*/ 1086773 h 1331478"/>
                <a:gd name="connsiteX35" fmla="*/ 231842 w 895174"/>
                <a:gd name="connsiteY35" fmla="*/ 1143417 h 1331478"/>
                <a:gd name="connsiteX36" fmla="*/ 191597 w 895174"/>
                <a:gd name="connsiteY36" fmla="*/ 1143492 h 1331478"/>
                <a:gd name="connsiteX37" fmla="*/ 181968 w 895174"/>
                <a:gd name="connsiteY37" fmla="*/ 1140709 h 1331478"/>
                <a:gd name="connsiteX38" fmla="*/ 172565 w 895174"/>
                <a:gd name="connsiteY38" fmla="*/ 1136872 h 1331478"/>
                <a:gd name="connsiteX39" fmla="*/ 154211 w 895174"/>
                <a:gd name="connsiteY39" fmla="*/ 1127018 h 1331478"/>
                <a:gd name="connsiteX40" fmla="*/ 82747 w 895174"/>
                <a:gd name="connsiteY40" fmla="*/ 1072630 h 1331478"/>
                <a:gd name="connsiteX41" fmla="*/ 66423 w 895174"/>
                <a:gd name="connsiteY41" fmla="*/ 1055103 h 1331478"/>
                <a:gd name="connsiteX42" fmla="*/ 58450 w 895174"/>
                <a:gd name="connsiteY42" fmla="*/ 1045850 h 1331478"/>
                <a:gd name="connsiteX43" fmla="*/ 56419 w 895174"/>
                <a:gd name="connsiteY43" fmla="*/ 1043368 h 1331478"/>
                <a:gd name="connsiteX44" fmla="*/ 55741 w 895174"/>
                <a:gd name="connsiteY44" fmla="*/ 1042616 h 1331478"/>
                <a:gd name="connsiteX45" fmla="*/ 57397 w 895174"/>
                <a:gd name="connsiteY45" fmla="*/ 1044647 h 1331478"/>
                <a:gd name="connsiteX46" fmla="*/ 64618 w 895174"/>
                <a:gd name="connsiteY46" fmla="*/ 1053824 h 1331478"/>
                <a:gd name="connsiteX47" fmla="*/ 93654 w 895174"/>
                <a:gd name="connsiteY47" fmla="*/ 1098432 h 1331478"/>
                <a:gd name="connsiteX48" fmla="*/ 105916 w 895174"/>
                <a:gd name="connsiteY48" fmla="*/ 1123181 h 1331478"/>
                <a:gd name="connsiteX49" fmla="*/ 110881 w 895174"/>
                <a:gd name="connsiteY49" fmla="*/ 1135217 h 1331478"/>
                <a:gd name="connsiteX50" fmla="*/ 111182 w 895174"/>
                <a:gd name="connsiteY50" fmla="*/ 1135970 h 1331478"/>
                <a:gd name="connsiteX51" fmla="*/ 111257 w 895174"/>
                <a:gd name="connsiteY51" fmla="*/ 1136195 h 1331478"/>
                <a:gd name="connsiteX52" fmla="*/ 111257 w 895174"/>
                <a:gd name="connsiteY52" fmla="*/ 1136270 h 1331478"/>
                <a:gd name="connsiteX53" fmla="*/ 111257 w 895174"/>
                <a:gd name="connsiteY53" fmla="*/ 1136346 h 1331478"/>
                <a:gd name="connsiteX54" fmla="*/ 63565 w 895174"/>
                <a:gd name="connsiteY54" fmla="*/ 1011548 h 1331478"/>
                <a:gd name="connsiteX55" fmla="*/ 62436 w 895174"/>
                <a:gd name="connsiteY55" fmla="*/ 1008764 h 1331478"/>
                <a:gd name="connsiteX56" fmla="*/ 58073 w 895174"/>
                <a:gd name="connsiteY56" fmla="*/ 997706 h 1331478"/>
                <a:gd name="connsiteX57" fmla="*/ 55967 w 895174"/>
                <a:gd name="connsiteY57" fmla="*/ 992140 h 1331478"/>
                <a:gd name="connsiteX58" fmla="*/ 54914 w 895174"/>
                <a:gd name="connsiteY58" fmla="*/ 989356 h 1331478"/>
                <a:gd name="connsiteX59" fmla="*/ 54689 w 895174"/>
                <a:gd name="connsiteY59" fmla="*/ 988755 h 1331478"/>
                <a:gd name="connsiteX60" fmla="*/ 54689 w 895174"/>
                <a:gd name="connsiteY60" fmla="*/ 988830 h 1331478"/>
                <a:gd name="connsiteX61" fmla="*/ 54689 w 895174"/>
                <a:gd name="connsiteY61" fmla="*/ 988905 h 1331478"/>
                <a:gd name="connsiteX62" fmla="*/ 54838 w 895174"/>
                <a:gd name="connsiteY62" fmla="*/ 989507 h 1331478"/>
                <a:gd name="connsiteX63" fmla="*/ 55365 w 895174"/>
                <a:gd name="connsiteY63" fmla="*/ 992140 h 1331478"/>
                <a:gd name="connsiteX64" fmla="*/ 39418 w 895174"/>
                <a:gd name="connsiteY64" fmla="*/ 1024336 h 1331478"/>
                <a:gd name="connsiteX65" fmla="*/ 5642 w 895174"/>
                <a:gd name="connsiteY65" fmla="*/ 1064506 h 1331478"/>
                <a:gd name="connsiteX66" fmla="*/ 45361 w 895174"/>
                <a:gd name="connsiteY66" fmla="*/ 1085870 h 1331478"/>
                <a:gd name="connsiteX67" fmla="*/ 64392 w 895174"/>
                <a:gd name="connsiteY67" fmla="*/ 1095499 h 1331478"/>
                <a:gd name="connsiteX68" fmla="*/ 72968 w 895174"/>
                <a:gd name="connsiteY68" fmla="*/ 1100313 h 1331478"/>
                <a:gd name="connsiteX69" fmla="*/ 77256 w 895174"/>
                <a:gd name="connsiteY69" fmla="*/ 1102795 h 1331478"/>
                <a:gd name="connsiteX70" fmla="*/ 81093 w 895174"/>
                <a:gd name="connsiteY70" fmla="*/ 1105278 h 1331478"/>
                <a:gd name="connsiteX71" fmla="*/ 88689 w 895174"/>
                <a:gd name="connsiteY71" fmla="*/ 1110544 h 1331478"/>
                <a:gd name="connsiteX72" fmla="*/ 95160 w 895174"/>
                <a:gd name="connsiteY72" fmla="*/ 1116185 h 1331478"/>
                <a:gd name="connsiteX73" fmla="*/ 106443 w 895174"/>
                <a:gd name="connsiteY73" fmla="*/ 1128823 h 1331478"/>
                <a:gd name="connsiteX74" fmla="*/ 109076 w 895174"/>
                <a:gd name="connsiteY74" fmla="*/ 1132284 h 1331478"/>
                <a:gd name="connsiteX75" fmla="*/ 110354 w 895174"/>
                <a:gd name="connsiteY75" fmla="*/ 1134089 h 1331478"/>
                <a:gd name="connsiteX76" fmla="*/ 110505 w 895174"/>
                <a:gd name="connsiteY76" fmla="*/ 1134314 h 1331478"/>
                <a:gd name="connsiteX77" fmla="*/ 110580 w 895174"/>
                <a:gd name="connsiteY77" fmla="*/ 1134465 h 1331478"/>
                <a:gd name="connsiteX78" fmla="*/ 111257 w 895174"/>
                <a:gd name="connsiteY78" fmla="*/ 1136346 h 1331478"/>
                <a:gd name="connsiteX79" fmla="*/ 111257 w 895174"/>
                <a:gd name="connsiteY79" fmla="*/ 1136346 h 1331478"/>
                <a:gd name="connsiteX80" fmla="*/ 111257 w 895174"/>
                <a:gd name="connsiteY80" fmla="*/ 1136346 h 1331478"/>
                <a:gd name="connsiteX81" fmla="*/ 111182 w 895174"/>
                <a:gd name="connsiteY81" fmla="*/ 1136045 h 1331478"/>
                <a:gd name="connsiteX82" fmla="*/ 111107 w 895174"/>
                <a:gd name="connsiteY82" fmla="*/ 1135744 h 1331478"/>
                <a:gd name="connsiteX83" fmla="*/ 111257 w 895174"/>
                <a:gd name="connsiteY83" fmla="*/ 1136120 h 1331478"/>
                <a:gd name="connsiteX84" fmla="*/ 114567 w 895174"/>
                <a:gd name="connsiteY84" fmla="*/ 1144244 h 1331478"/>
                <a:gd name="connsiteX85" fmla="*/ 122165 w 895174"/>
                <a:gd name="connsiteY85" fmla="*/ 1161772 h 1331478"/>
                <a:gd name="connsiteX86" fmla="*/ 167225 w 895174"/>
                <a:gd name="connsiteY86" fmla="*/ 1243390 h 1331478"/>
                <a:gd name="connsiteX87" fmla="*/ 239440 w 895174"/>
                <a:gd name="connsiteY87" fmla="*/ 1304247 h 1331478"/>
                <a:gd name="connsiteX88" fmla="*/ 447587 w 895174"/>
                <a:gd name="connsiteY88" fmla="*/ 1298681 h 1331478"/>
                <a:gd name="connsiteX89" fmla="*/ 547786 w 895174"/>
                <a:gd name="connsiteY89" fmla="*/ 1247152 h 1331478"/>
                <a:gd name="connsiteX90" fmla="*/ 645654 w 895174"/>
                <a:gd name="connsiteY90" fmla="*/ 1192614 h 1331478"/>
                <a:gd name="connsiteX91" fmla="*/ 736676 w 895174"/>
                <a:gd name="connsiteY91" fmla="*/ 1100463 h 1331478"/>
                <a:gd name="connsiteX92" fmla="*/ 788355 w 895174"/>
                <a:gd name="connsiteY92" fmla="*/ 920676 h 1331478"/>
                <a:gd name="connsiteX93" fmla="*/ 825818 w 895174"/>
                <a:gd name="connsiteY93" fmla="*/ 1022079 h 1331478"/>
                <a:gd name="connsiteX94" fmla="*/ 843270 w 895174"/>
                <a:gd name="connsiteY94" fmla="*/ 1057059 h 1331478"/>
                <a:gd name="connsiteX95" fmla="*/ 862302 w 895174"/>
                <a:gd name="connsiteY95" fmla="*/ 1075790 h 1331478"/>
                <a:gd name="connsiteX96" fmla="*/ 891865 w 895174"/>
                <a:gd name="connsiteY96" fmla="*/ 985369 h 1331478"/>
                <a:gd name="connsiteX97" fmla="*/ 872683 w 895174"/>
                <a:gd name="connsiteY97" fmla="*/ 836274 h 1331478"/>
                <a:gd name="connsiteX98" fmla="*/ 821680 w 895174"/>
                <a:gd name="connsiteY98" fmla="*/ 696883 h 1331478"/>
                <a:gd name="connsiteX99" fmla="*/ 792493 w 895174"/>
                <a:gd name="connsiteY99" fmla="*/ 620228 h 1331478"/>
                <a:gd name="connsiteX100" fmla="*/ 792116 w 895174"/>
                <a:gd name="connsiteY100" fmla="*/ 519126 h 1331478"/>
                <a:gd name="connsiteX101" fmla="*/ 787302 w 895174"/>
                <a:gd name="connsiteY101" fmla="*/ 491293 h 1331478"/>
                <a:gd name="connsiteX102" fmla="*/ 779855 w 895174"/>
                <a:gd name="connsiteY102" fmla="*/ 462331 h 1331478"/>
                <a:gd name="connsiteX103" fmla="*/ 775266 w 895174"/>
                <a:gd name="connsiteY103" fmla="*/ 447362 h 1331478"/>
                <a:gd name="connsiteX104" fmla="*/ 770227 w 895174"/>
                <a:gd name="connsiteY104" fmla="*/ 432843 h 1331478"/>
                <a:gd name="connsiteX105" fmla="*/ 758265 w 895174"/>
                <a:gd name="connsiteY105" fmla="*/ 402754 h 1331478"/>
                <a:gd name="connsiteX106" fmla="*/ 743597 w 895174"/>
                <a:gd name="connsiteY106" fmla="*/ 371234 h 1331478"/>
                <a:gd name="connsiteX107" fmla="*/ 725392 w 895174"/>
                <a:gd name="connsiteY107" fmla="*/ 339565 h 1331478"/>
                <a:gd name="connsiteX108" fmla="*/ 703953 w 895174"/>
                <a:gd name="connsiteY108" fmla="*/ 306616 h 1331478"/>
                <a:gd name="connsiteX109" fmla="*/ 691842 w 895174"/>
                <a:gd name="connsiteY109" fmla="*/ 290142 h 1331478"/>
                <a:gd name="connsiteX110" fmla="*/ 678678 w 895174"/>
                <a:gd name="connsiteY110" fmla="*/ 273668 h 1331478"/>
                <a:gd name="connsiteX111" fmla="*/ 649566 w 895174"/>
                <a:gd name="connsiteY111" fmla="*/ 239817 h 1331478"/>
                <a:gd name="connsiteX112" fmla="*/ 616091 w 895174"/>
                <a:gd name="connsiteY112" fmla="*/ 206567 h 1331478"/>
                <a:gd name="connsiteX113" fmla="*/ 597736 w 895174"/>
                <a:gd name="connsiteY113" fmla="*/ 189717 h 1331478"/>
                <a:gd name="connsiteX114" fmla="*/ 588182 w 895174"/>
                <a:gd name="connsiteY114" fmla="*/ 181216 h 1331478"/>
                <a:gd name="connsiteX115" fmla="*/ 578253 w 895174"/>
                <a:gd name="connsiteY115" fmla="*/ 173167 h 1331478"/>
                <a:gd name="connsiteX116" fmla="*/ 535751 w 895174"/>
                <a:gd name="connsiteY116" fmla="*/ 140595 h 1331478"/>
                <a:gd name="connsiteX117" fmla="*/ 339940 w 895174"/>
                <a:gd name="connsiteY117" fmla="*/ 57321 h 1331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895174" h="1331478">
                  <a:moveTo>
                    <a:pt x="339940" y="57321"/>
                  </a:moveTo>
                  <a:cubicBezTo>
                    <a:pt x="330763" y="56043"/>
                    <a:pt x="321134" y="54764"/>
                    <a:pt x="311280" y="53410"/>
                  </a:cubicBezTo>
                  <a:cubicBezTo>
                    <a:pt x="301501" y="51980"/>
                    <a:pt x="291496" y="51228"/>
                    <a:pt x="281566" y="50024"/>
                  </a:cubicBezTo>
                  <a:cubicBezTo>
                    <a:pt x="261706" y="47918"/>
                    <a:pt x="242148" y="45285"/>
                    <a:pt x="224621" y="42728"/>
                  </a:cubicBezTo>
                  <a:cubicBezTo>
                    <a:pt x="172866" y="38515"/>
                    <a:pt x="151878" y="31143"/>
                    <a:pt x="137361" y="24072"/>
                  </a:cubicBezTo>
                  <a:cubicBezTo>
                    <a:pt x="122917" y="16775"/>
                    <a:pt x="115319" y="8726"/>
                    <a:pt x="91172" y="5642"/>
                  </a:cubicBezTo>
                  <a:lnTo>
                    <a:pt x="110881" y="15120"/>
                  </a:lnTo>
                  <a:cubicBezTo>
                    <a:pt x="100199" y="13315"/>
                    <a:pt x="89292" y="11735"/>
                    <a:pt x="78534" y="10230"/>
                  </a:cubicBezTo>
                  <a:cubicBezTo>
                    <a:pt x="124347" y="44308"/>
                    <a:pt x="148569" y="79362"/>
                    <a:pt x="140670" y="113514"/>
                  </a:cubicBezTo>
                  <a:cubicBezTo>
                    <a:pt x="169180" y="117952"/>
                    <a:pt x="195283" y="123895"/>
                    <a:pt x="216196" y="131342"/>
                  </a:cubicBezTo>
                  <a:cubicBezTo>
                    <a:pt x="237184" y="139392"/>
                    <a:pt x="253056" y="148569"/>
                    <a:pt x="261481" y="158724"/>
                  </a:cubicBezTo>
                  <a:cubicBezTo>
                    <a:pt x="275924" y="175876"/>
                    <a:pt x="288412" y="194531"/>
                    <a:pt x="299846" y="212510"/>
                  </a:cubicBezTo>
                  <a:cubicBezTo>
                    <a:pt x="311280" y="230639"/>
                    <a:pt x="321737" y="248317"/>
                    <a:pt x="331741" y="267274"/>
                  </a:cubicBezTo>
                  <a:cubicBezTo>
                    <a:pt x="341445" y="285328"/>
                    <a:pt x="351375" y="303758"/>
                    <a:pt x="361906" y="323391"/>
                  </a:cubicBezTo>
                  <a:cubicBezTo>
                    <a:pt x="372061" y="342874"/>
                    <a:pt x="382593" y="362508"/>
                    <a:pt x="394103" y="382367"/>
                  </a:cubicBezTo>
                  <a:cubicBezTo>
                    <a:pt x="395532" y="384850"/>
                    <a:pt x="396961" y="387332"/>
                    <a:pt x="398465" y="389815"/>
                  </a:cubicBezTo>
                  <a:cubicBezTo>
                    <a:pt x="399894" y="392373"/>
                    <a:pt x="401324" y="395005"/>
                    <a:pt x="402828" y="397638"/>
                  </a:cubicBezTo>
                  <a:cubicBezTo>
                    <a:pt x="405762" y="402754"/>
                    <a:pt x="408771" y="408019"/>
                    <a:pt x="411856" y="413360"/>
                  </a:cubicBezTo>
                  <a:cubicBezTo>
                    <a:pt x="418024" y="423892"/>
                    <a:pt x="424493" y="434574"/>
                    <a:pt x="431263" y="445256"/>
                  </a:cubicBezTo>
                  <a:cubicBezTo>
                    <a:pt x="437958" y="456238"/>
                    <a:pt x="444879" y="467898"/>
                    <a:pt x="452251" y="479408"/>
                  </a:cubicBezTo>
                  <a:cubicBezTo>
                    <a:pt x="459623" y="490992"/>
                    <a:pt x="467372" y="502577"/>
                    <a:pt x="475119" y="515440"/>
                  </a:cubicBezTo>
                  <a:cubicBezTo>
                    <a:pt x="482943" y="528078"/>
                    <a:pt x="491293" y="540716"/>
                    <a:pt x="499868" y="554106"/>
                  </a:cubicBezTo>
                  <a:cubicBezTo>
                    <a:pt x="508143" y="567947"/>
                    <a:pt x="516869" y="582014"/>
                    <a:pt x="526046" y="596457"/>
                  </a:cubicBezTo>
                  <a:cubicBezTo>
                    <a:pt x="534697" y="611126"/>
                    <a:pt x="543799" y="626622"/>
                    <a:pt x="553353" y="643022"/>
                  </a:cubicBezTo>
                  <a:cubicBezTo>
                    <a:pt x="558168" y="650920"/>
                    <a:pt x="562756" y="659872"/>
                    <a:pt x="567571" y="668372"/>
                  </a:cubicBezTo>
                  <a:cubicBezTo>
                    <a:pt x="572385" y="677023"/>
                    <a:pt x="576823" y="686125"/>
                    <a:pt x="581638" y="695152"/>
                  </a:cubicBezTo>
                  <a:cubicBezTo>
                    <a:pt x="596984" y="724490"/>
                    <a:pt x="594200" y="743446"/>
                    <a:pt x="584496" y="757062"/>
                  </a:cubicBezTo>
                  <a:cubicBezTo>
                    <a:pt x="574492" y="770904"/>
                    <a:pt x="557190" y="780156"/>
                    <a:pt x="540038" y="791515"/>
                  </a:cubicBezTo>
                  <a:cubicBezTo>
                    <a:pt x="522812" y="802724"/>
                    <a:pt x="505736" y="816039"/>
                    <a:pt x="494302" y="835070"/>
                  </a:cubicBezTo>
                  <a:cubicBezTo>
                    <a:pt x="482642" y="854177"/>
                    <a:pt x="476699" y="878701"/>
                    <a:pt x="477451" y="913229"/>
                  </a:cubicBezTo>
                  <a:cubicBezTo>
                    <a:pt x="478053" y="936173"/>
                    <a:pt x="483770" y="966789"/>
                    <a:pt x="482417" y="994396"/>
                  </a:cubicBezTo>
                  <a:cubicBezTo>
                    <a:pt x="481213" y="1022004"/>
                    <a:pt x="473389" y="1045549"/>
                    <a:pt x="452928" y="1053072"/>
                  </a:cubicBezTo>
                  <a:cubicBezTo>
                    <a:pt x="439387" y="1056532"/>
                    <a:pt x="424869" y="1056006"/>
                    <a:pt x="410426" y="1055028"/>
                  </a:cubicBezTo>
                  <a:cubicBezTo>
                    <a:pt x="395983" y="1054050"/>
                    <a:pt x="381615" y="1052620"/>
                    <a:pt x="367999" y="1053147"/>
                  </a:cubicBezTo>
                  <a:cubicBezTo>
                    <a:pt x="340618" y="1053899"/>
                    <a:pt x="318125" y="1062700"/>
                    <a:pt x="302177" y="1086773"/>
                  </a:cubicBezTo>
                  <a:cubicBezTo>
                    <a:pt x="284726" y="1116862"/>
                    <a:pt x="258848" y="1137173"/>
                    <a:pt x="231842" y="1143417"/>
                  </a:cubicBezTo>
                  <a:cubicBezTo>
                    <a:pt x="218378" y="1146651"/>
                    <a:pt x="204611" y="1146501"/>
                    <a:pt x="191597" y="1143492"/>
                  </a:cubicBezTo>
                  <a:cubicBezTo>
                    <a:pt x="188213" y="1142665"/>
                    <a:pt x="185128" y="1141837"/>
                    <a:pt x="181968" y="1140709"/>
                  </a:cubicBezTo>
                  <a:cubicBezTo>
                    <a:pt x="178659" y="1139505"/>
                    <a:pt x="175574" y="1138226"/>
                    <a:pt x="172565" y="1136872"/>
                  </a:cubicBezTo>
                  <a:cubicBezTo>
                    <a:pt x="166096" y="1133938"/>
                    <a:pt x="160755" y="1130102"/>
                    <a:pt x="154211" y="1127018"/>
                  </a:cubicBezTo>
                  <a:cubicBezTo>
                    <a:pt x="128935" y="1113778"/>
                    <a:pt x="104938" y="1095123"/>
                    <a:pt x="82747" y="1072630"/>
                  </a:cubicBezTo>
                  <a:cubicBezTo>
                    <a:pt x="77181" y="1066988"/>
                    <a:pt x="71764" y="1061121"/>
                    <a:pt x="66423" y="1055103"/>
                  </a:cubicBezTo>
                  <a:cubicBezTo>
                    <a:pt x="63640" y="1051868"/>
                    <a:pt x="61007" y="1048784"/>
                    <a:pt x="58450" y="1045850"/>
                  </a:cubicBezTo>
                  <a:cubicBezTo>
                    <a:pt x="57772" y="1045023"/>
                    <a:pt x="57020" y="1044195"/>
                    <a:pt x="56419" y="1043368"/>
                  </a:cubicBezTo>
                  <a:lnTo>
                    <a:pt x="55741" y="1042616"/>
                  </a:lnTo>
                  <a:cubicBezTo>
                    <a:pt x="56268" y="1043293"/>
                    <a:pt x="56869" y="1043970"/>
                    <a:pt x="57397" y="1044647"/>
                  </a:cubicBezTo>
                  <a:cubicBezTo>
                    <a:pt x="60706" y="1048709"/>
                    <a:pt x="63189" y="1051868"/>
                    <a:pt x="64618" y="1053824"/>
                  </a:cubicBezTo>
                  <a:cubicBezTo>
                    <a:pt x="74322" y="1066462"/>
                    <a:pt x="84703" y="1081958"/>
                    <a:pt x="93654" y="1098432"/>
                  </a:cubicBezTo>
                  <a:cubicBezTo>
                    <a:pt x="98168" y="1106632"/>
                    <a:pt x="102306" y="1114982"/>
                    <a:pt x="105916" y="1123181"/>
                  </a:cubicBezTo>
                  <a:cubicBezTo>
                    <a:pt x="107721" y="1127243"/>
                    <a:pt x="109376" y="1131306"/>
                    <a:pt x="110881" y="1135217"/>
                  </a:cubicBezTo>
                  <a:lnTo>
                    <a:pt x="111182" y="1135970"/>
                  </a:lnTo>
                  <a:lnTo>
                    <a:pt x="111257" y="1136195"/>
                  </a:lnTo>
                  <a:lnTo>
                    <a:pt x="111257" y="1136270"/>
                  </a:lnTo>
                  <a:lnTo>
                    <a:pt x="111257" y="1136346"/>
                  </a:lnTo>
                  <a:lnTo>
                    <a:pt x="63565" y="1011548"/>
                  </a:lnTo>
                  <a:lnTo>
                    <a:pt x="62436" y="1008764"/>
                  </a:lnTo>
                  <a:lnTo>
                    <a:pt x="58073" y="997706"/>
                  </a:lnTo>
                  <a:lnTo>
                    <a:pt x="55967" y="992140"/>
                  </a:lnTo>
                  <a:lnTo>
                    <a:pt x="54914" y="989356"/>
                  </a:lnTo>
                  <a:lnTo>
                    <a:pt x="54689" y="988755"/>
                  </a:lnTo>
                  <a:lnTo>
                    <a:pt x="54689" y="988830"/>
                  </a:lnTo>
                  <a:lnTo>
                    <a:pt x="54689" y="988905"/>
                  </a:lnTo>
                  <a:lnTo>
                    <a:pt x="54838" y="989507"/>
                  </a:lnTo>
                  <a:lnTo>
                    <a:pt x="55365" y="992140"/>
                  </a:lnTo>
                  <a:cubicBezTo>
                    <a:pt x="55064" y="999963"/>
                    <a:pt x="48369" y="1011698"/>
                    <a:pt x="39418" y="1024336"/>
                  </a:cubicBezTo>
                  <a:cubicBezTo>
                    <a:pt x="30316" y="1037049"/>
                    <a:pt x="18580" y="1050890"/>
                    <a:pt x="5642" y="1064506"/>
                  </a:cubicBezTo>
                  <a:cubicBezTo>
                    <a:pt x="18430" y="1072480"/>
                    <a:pt x="32421" y="1079476"/>
                    <a:pt x="45361" y="1085870"/>
                  </a:cubicBezTo>
                  <a:cubicBezTo>
                    <a:pt x="52130" y="1089180"/>
                    <a:pt x="58073" y="1092189"/>
                    <a:pt x="64392" y="1095499"/>
                  </a:cubicBezTo>
                  <a:cubicBezTo>
                    <a:pt x="67326" y="1097153"/>
                    <a:pt x="70184" y="1098733"/>
                    <a:pt x="72968" y="1100313"/>
                  </a:cubicBezTo>
                  <a:cubicBezTo>
                    <a:pt x="74397" y="1101140"/>
                    <a:pt x="75826" y="1101968"/>
                    <a:pt x="77256" y="1102795"/>
                  </a:cubicBezTo>
                  <a:cubicBezTo>
                    <a:pt x="78534" y="1103623"/>
                    <a:pt x="79813" y="1104450"/>
                    <a:pt x="81093" y="1105278"/>
                  </a:cubicBezTo>
                  <a:cubicBezTo>
                    <a:pt x="83650" y="1107008"/>
                    <a:pt x="86207" y="1108738"/>
                    <a:pt x="88689" y="1110544"/>
                  </a:cubicBezTo>
                  <a:cubicBezTo>
                    <a:pt x="90871" y="1112349"/>
                    <a:pt x="92978" y="1114230"/>
                    <a:pt x="95160" y="1116185"/>
                  </a:cubicBezTo>
                  <a:cubicBezTo>
                    <a:pt x="99748" y="1120097"/>
                    <a:pt x="102907" y="1124310"/>
                    <a:pt x="106443" y="1128823"/>
                  </a:cubicBezTo>
                  <a:cubicBezTo>
                    <a:pt x="107346" y="1130027"/>
                    <a:pt x="108249" y="1131230"/>
                    <a:pt x="109076" y="1132284"/>
                  </a:cubicBezTo>
                  <a:cubicBezTo>
                    <a:pt x="109527" y="1132885"/>
                    <a:pt x="109979" y="1133487"/>
                    <a:pt x="110354" y="1134089"/>
                  </a:cubicBezTo>
                  <a:lnTo>
                    <a:pt x="110505" y="1134314"/>
                  </a:lnTo>
                  <a:lnTo>
                    <a:pt x="110580" y="1134465"/>
                  </a:lnTo>
                  <a:cubicBezTo>
                    <a:pt x="110429" y="1134089"/>
                    <a:pt x="111935" y="1138001"/>
                    <a:pt x="111257" y="1136346"/>
                  </a:cubicBezTo>
                  <a:lnTo>
                    <a:pt x="111257" y="1136346"/>
                  </a:lnTo>
                  <a:lnTo>
                    <a:pt x="111257" y="1136346"/>
                  </a:lnTo>
                  <a:lnTo>
                    <a:pt x="111182" y="1136045"/>
                  </a:lnTo>
                  <a:lnTo>
                    <a:pt x="111107" y="1135744"/>
                  </a:lnTo>
                  <a:lnTo>
                    <a:pt x="111257" y="1136120"/>
                  </a:lnTo>
                  <a:cubicBezTo>
                    <a:pt x="112536" y="1139204"/>
                    <a:pt x="113589" y="1141912"/>
                    <a:pt x="114567" y="1144244"/>
                  </a:cubicBezTo>
                  <a:cubicBezTo>
                    <a:pt x="118103" y="1152369"/>
                    <a:pt x="120360" y="1157634"/>
                    <a:pt x="122165" y="1161772"/>
                  </a:cubicBezTo>
                  <a:cubicBezTo>
                    <a:pt x="134427" y="1190357"/>
                    <a:pt x="148343" y="1218491"/>
                    <a:pt x="167225" y="1243390"/>
                  </a:cubicBezTo>
                  <a:cubicBezTo>
                    <a:pt x="186031" y="1268290"/>
                    <a:pt x="210027" y="1289578"/>
                    <a:pt x="239440" y="1304247"/>
                  </a:cubicBezTo>
                  <a:cubicBezTo>
                    <a:pt x="297890" y="1333359"/>
                    <a:pt x="378155" y="1335842"/>
                    <a:pt x="447587" y="1298681"/>
                  </a:cubicBezTo>
                  <a:cubicBezTo>
                    <a:pt x="482115" y="1280025"/>
                    <a:pt x="514989" y="1263476"/>
                    <a:pt x="547786" y="1247152"/>
                  </a:cubicBezTo>
                  <a:cubicBezTo>
                    <a:pt x="580584" y="1230677"/>
                    <a:pt x="613308" y="1214429"/>
                    <a:pt x="645654" y="1192614"/>
                  </a:cubicBezTo>
                  <a:cubicBezTo>
                    <a:pt x="677850" y="1170648"/>
                    <a:pt x="709746" y="1142890"/>
                    <a:pt x="736676" y="1100463"/>
                  </a:cubicBezTo>
                  <a:cubicBezTo>
                    <a:pt x="763230" y="1058112"/>
                    <a:pt x="785421" y="1000640"/>
                    <a:pt x="788355" y="920676"/>
                  </a:cubicBezTo>
                  <a:cubicBezTo>
                    <a:pt x="802347" y="958890"/>
                    <a:pt x="814158" y="994396"/>
                    <a:pt x="825818" y="1022079"/>
                  </a:cubicBezTo>
                  <a:cubicBezTo>
                    <a:pt x="831384" y="1035996"/>
                    <a:pt x="837327" y="1047806"/>
                    <a:pt x="843270" y="1057059"/>
                  </a:cubicBezTo>
                  <a:cubicBezTo>
                    <a:pt x="849213" y="1066311"/>
                    <a:pt x="855531" y="1072781"/>
                    <a:pt x="862302" y="1075790"/>
                  </a:cubicBezTo>
                  <a:cubicBezTo>
                    <a:pt x="879528" y="1063077"/>
                    <a:pt x="890135" y="1029301"/>
                    <a:pt x="891865" y="985369"/>
                  </a:cubicBezTo>
                  <a:cubicBezTo>
                    <a:pt x="893820" y="941438"/>
                    <a:pt x="886524" y="887803"/>
                    <a:pt x="872683" y="836274"/>
                  </a:cubicBezTo>
                  <a:cubicBezTo>
                    <a:pt x="859067" y="784670"/>
                    <a:pt x="839057" y="735247"/>
                    <a:pt x="821680" y="696883"/>
                  </a:cubicBezTo>
                  <a:cubicBezTo>
                    <a:pt x="804378" y="658518"/>
                    <a:pt x="790537" y="630685"/>
                    <a:pt x="792493" y="620228"/>
                  </a:cubicBezTo>
                  <a:cubicBezTo>
                    <a:pt x="796405" y="588784"/>
                    <a:pt x="797232" y="555385"/>
                    <a:pt x="792116" y="519126"/>
                  </a:cubicBezTo>
                  <a:cubicBezTo>
                    <a:pt x="790838" y="510024"/>
                    <a:pt x="789258" y="500771"/>
                    <a:pt x="787302" y="491293"/>
                  </a:cubicBezTo>
                  <a:cubicBezTo>
                    <a:pt x="785196" y="481890"/>
                    <a:pt x="782713" y="472186"/>
                    <a:pt x="779855" y="462331"/>
                  </a:cubicBezTo>
                  <a:cubicBezTo>
                    <a:pt x="778426" y="457442"/>
                    <a:pt x="776922" y="452402"/>
                    <a:pt x="775266" y="447362"/>
                  </a:cubicBezTo>
                  <a:cubicBezTo>
                    <a:pt x="773687" y="442547"/>
                    <a:pt x="772032" y="437733"/>
                    <a:pt x="770227" y="432843"/>
                  </a:cubicBezTo>
                  <a:cubicBezTo>
                    <a:pt x="766615" y="423064"/>
                    <a:pt x="762704" y="412984"/>
                    <a:pt x="758265" y="402754"/>
                  </a:cubicBezTo>
                  <a:cubicBezTo>
                    <a:pt x="753827" y="392523"/>
                    <a:pt x="748937" y="381991"/>
                    <a:pt x="743597" y="371234"/>
                  </a:cubicBezTo>
                  <a:cubicBezTo>
                    <a:pt x="738106" y="360853"/>
                    <a:pt x="732012" y="350397"/>
                    <a:pt x="725392" y="339565"/>
                  </a:cubicBezTo>
                  <a:cubicBezTo>
                    <a:pt x="718772" y="328807"/>
                    <a:pt x="711702" y="317825"/>
                    <a:pt x="703953" y="306616"/>
                  </a:cubicBezTo>
                  <a:cubicBezTo>
                    <a:pt x="700117" y="300899"/>
                    <a:pt x="696055" y="295558"/>
                    <a:pt x="691842" y="290142"/>
                  </a:cubicBezTo>
                  <a:cubicBezTo>
                    <a:pt x="687629" y="284726"/>
                    <a:pt x="683266" y="279159"/>
                    <a:pt x="678678" y="273668"/>
                  </a:cubicBezTo>
                  <a:cubicBezTo>
                    <a:pt x="669576" y="262534"/>
                    <a:pt x="659947" y="251251"/>
                    <a:pt x="649566" y="239817"/>
                  </a:cubicBezTo>
                  <a:cubicBezTo>
                    <a:pt x="639185" y="228683"/>
                    <a:pt x="627976" y="217851"/>
                    <a:pt x="616091" y="206567"/>
                  </a:cubicBezTo>
                  <a:cubicBezTo>
                    <a:pt x="610148" y="201001"/>
                    <a:pt x="604054" y="195359"/>
                    <a:pt x="597736" y="189717"/>
                  </a:cubicBezTo>
                  <a:cubicBezTo>
                    <a:pt x="594576" y="186934"/>
                    <a:pt x="591417" y="184075"/>
                    <a:pt x="588182" y="181216"/>
                  </a:cubicBezTo>
                  <a:cubicBezTo>
                    <a:pt x="584873" y="178584"/>
                    <a:pt x="581638" y="175876"/>
                    <a:pt x="578253" y="173167"/>
                  </a:cubicBezTo>
                  <a:cubicBezTo>
                    <a:pt x="564863" y="162410"/>
                    <a:pt x="550720" y="151503"/>
                    <a:pt x="535751" y="140595"/>
                  </a:cubicBezTo>
                  <a:cubicBezTo>
                    <a:pt x="467822" y="107647"/>
                    <a:pt x="403581" y="79738"/>
                    <a:pt x="339940" y="57321"/>
                  </a:cubicBezTo>
                  <a:close/>
                </a:path>
              </a:pathLst>
            </a:custGeom>
            <a:solidFill>
              <a:srgbClr val="BD5D97"/>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B7FD07B1-B881-441D-8F4D-2308A2C2709B}"/>
                </a:ext>
              </a:extLst>
            </p:cNvPr>
            <p:cNvSpPr/>
            <p:nvPr/>
          </p:nvSpPr>
          <p:spPr>
            <a:xfrm>
              <a:off x="10906769" y="5338008"/>
              <a:ext cx="541681" cy="1038222"/>
            </a:xfrm>
            <a:custGeom>
              <a:avLst/>
              <a:gdLst>
                <a:gd name="connsiteX0" fmla="*/ 251869 w 541618"/>
                <a:gd name="connsiteY0" fmla="*/ 978900 h 1038102"/>
                <a:gd name="connsiteX1" fmla="*/ 317691 w 541618"/>
                <a:gd name="connsiteY1" fmla="*/ 945275 h 1038102"/>
                <a:gd name="connsiteX2" fmla="*/ 360118 w 541618"/>
                <a:gd name="connsiteY2" fmla="*/ 947155 h 1038102"/>
                <a:gd name="connsiteX3" fmla="*/ 402620 w 541618"/>
                <a:gd name="connsiteY3" fmla="*/ 945199 h 1038102"/>
                <a:gd name="connsiteX4" fmla="*/ 432108 w 541618"/>
                <a:gd name="connsiteY4" fmla="*/ 886524 h 1038102"/>
                <a:gd name="connsiteX5" fmla="*/ 427143 w 541618"/>
                <a:gd name="connsiteY5" fmla="*/ 805357 h 1038102"/>
                <a:gd name="connsiteX6" fmla="*/ 443993 w 541618"/>
                <a:gd name="connsiteY6" fmla="*/ 727198 h 1038102"/>
                <a:gd name="connsiteX7" fmla="*/ 489730 w 541618"/>
                <a:gd name="connsiteY7" fmla="*/ 683643 h 1038102"/>
                <a:gd name="connsiteX8" fmla="*/ 534188 w 541618"/>
                <a:gd name="connsiteY8" fmla="*/ 649190 h 1038102"/>
                <a:gd name="connsiteX9" fmla="*/ 531329 w 541618"/>
                <a:gd name="connsiteY9" fmla="*/ 587280 h 1038102"/>
                <a:gd name="connsiteX10" fmla="*/ 517262 w 541618"/>
                <a:gd name="connsiteY10" fmla="*/ 560500 h 1038102"/>
                <a:gd name="connsiteX11" fmla="*/ 503045 w 541618"/>
                <a:gd name="connsiteY11" fmla="*/ 535149 h 1038102"/>
                <a:gd name="connsiteX12" fmla="*/ 475738 w 541618"/>
                <a:gd name="connsiteY12" fmla="*/ 488585 h 1038102"/>
                <a:gd name="connsiteX13" fmla="*/ 449560 w 541618"/>
                <a:gd name="connsiteY13" fmla="*/ 446233 h 1038102"/>
                <a:gd name="connsiteX14" fmla="*/ 424811 w 541618"/>
                <a:gd name="connsiteY14" fmla="*/ 407568 h 1038102"/>
                <a:gd name="connsiteX15" fmla="*/ 401943 w 541618"/>
                <a:gd name="connsiteY15" fmla="*/ 371535 h 1038102"/>
                <a:gd name="connsiteX16" fmla="*/ 380955 w 541618"/>
                <a:gd name="connsiteY16" fmla="*/ 337383 h 1038102"/>
                <a:gd name="connsiteX17" fmla="*/ 361547 w 541618"/>
                <a:gd name="connsiteY17" fmla="*/ 305488 h 1038102"/>
                <a:gd name="connsiteX18" fmla="*/ 352520 w 541618"/>
                <a:gd name="connsiteY18" fmla="*/ 289766 h 1038102"/>
                <a:gd name="connsiteX19" fmla="*/ 348157 w 541618"/>
                <a:gd name="connsiteY19" fmla="*/ 281943 h 1038102"/>
                <a:gd name="connsiteX20" fmla="*/ 343793 w 541618"/>
                <a:gd name="connsiteY20" fmla="*/ 274495 h 1038102"/>
                <a:gd name="connsiteX21" fmla="*/ 311598 w 541618"/>
                <a:gd name="connsiteY21" fmla="*/ 215519 h 1038102"/>
                <a:gd name="connsiteX22" fmla="*/ 281433 w 541618"/>
                <a:gd name="connsiteY22" fmla="*/ 159401 h 1038102"/>
                <a:gd name="connsiteX23" fmla="*/ 249537 w 541618"/>
                <a:gd name="connsiteY23" fmla="*/ 104638 h 1038102"/>
                <a:gd name="connsiteX24" fmla="*/ 211173 w 541618"/>
                <a:gd name="connsiteY24" fmla="*/ 50852 h 1038102"/>
                <a:gd name="connsiteX25" fmla="*/ 165888 w 541618"/>
                <a:gd name="connsiteY25" fmla="*/ 23470 h 1038102"/>
                <a:gd name="connsiteX26" fmla="*/ 90362 w 541618"/>
                <a:gd name="connsiteY26" fmla="*/ 5642 h 1038102"/>
                <a:gd name="connsiteX27" fmla="*/ 66215 w 541618"/>
                <a:gd name="connsiteY27" fmla="*/ 46188 h 1038102"/>
                <a:gd name="connsiteX28" fmla="*/ 81410 w 541618"/>
                <a:gd name="connsiteY28" fmla="*/ 69282 h 1038102"/>
                <a:gd name="connsiteX29" fmla="*/ 133616 w 541618"/>
                <a:gd name="connsiteY29" fmla="*/ 100952 h 1038102"/>
                <a:gd name="connsiteX30" fmla="*/ 165586 w 541618"/>
                <a:gd name="connsiteY30" fmla="*/ 119607 h 1038102"/>
                <a:gd name="connsiteX31" fmla="*/ 197482 w 541618"/>
                <a:gd name="connsiteY31" fmla="*/ 139392 h 1038102"/>
                <a:gd name="connsiteX32" fmla="*/ 250290 w 541618"/>
                <a:gd name="connsiteY32" fmla="*/ 179336 h 1038102"/>
                <a:gd name="connsiteX33" fmla="*/ 212000 w 541618"/>
                <a:gd name="connsiteY33" fmla="*/ 239516 h 1038102"/>
                <a:gd name="connsiteX34" fmla="*/ 101119 w 541618"/>
                <a:gd name="connsiteY34" fmla="*/ 271411 h 1038102"/>
                <a:gd name="connsiteX35" fmla="*/ 64936 w 541618"/>
                <a:gd name="connsiteY35" fmla="*/ 288637 h 1038102"/>
                <a:gd name="connsiteX36" fmla="*/ 61626 w 541618"/>
                <a:gd name="connsiteY36" fmla="*/ 284049 h 1038102"/>
                <a:gd name="connsiteX37" fmla="*/ 33266 w 541618"/>
                <a:gd name="connsiteY37" fmla="*/ 295934 h 1038102"/>
                <a:gd name="connsiteX38" fmla="*/ 93972 w 541618"/>
                <a:gd name="connsiteY38" fmla="*/ 341972 h 1038102"/>
                <a:gd name="connsiteX39" fmla="*/ 117442 w 541618"/>
                <a:gd name="connsiteY39" fmla="*/ 350773 h 1038102"/>
                <a:gd name="connsiteX40" fmla="*/ 104052 w 541618"/>
                <a:gd name="connsiteY40" fmla="*/ 351826 h 1038102"/>
                <a:gd name="connsiteX41" fmla="*/ 134217 w 541618"/>
                <a:gd name="connsiteY41" fmla="*/ 388762 h 1038102"/>
                <a:gd name="connsiteX42" fmla="*/ 152723 w 541618"/>
                <a:gd name="connsiteY42" fmla="*/ 427277 h 1038102"/>
                <a:gd name="connsiteX43" fmla="*/ 164759 w 541618"/>
                <a:gd name="connsiteY43" fmla="*/ 461805 h 1038102"/>
                <a:gd name="connsiteX44" fmla="*/ 183339 w 541618"/>
                <a:gd name="connsiteY44" fmla="*/ 495130 h 1038102"/>
                <a:gd name="connsiteX45" fmla="*/ 196729 w 541618"/>
                <a:gd name="connsiteY45" fmla="*/ 499342 h 1038102"/>
                <a:gd name="connsiteX46" fmla="*/ 209969 w 541618"/>
                <a:gd name="connsiteY46" fmla="*/ 505811 h 1038102"/>
                <a:gd name="connsiteX47" fmla="*/ 188831 w 541618"/>
                <a:gd name="connsiteY47" fmla="*/ 503179 h 1038102"/>
                <a:gd name="connsiteX48" fmla="*/ 198685 w 541618"/>
                <a:gd name="connsiteY48" fmla="*/ 517471 h 1038102"/>
                <a:gd name="connsiteX49" fmla="*/ 208991 w 541618"/>
                <a:gd name="connsiteY49" fmla="*/ 531764 h 1038102"/>
                <a:gd name="connsiteX50" fmla="*/ 219598 w 541618"/>
                <a:gd name="connsiteY50" fmla="*/ 545831 h 1038102"/>
                <a:gd name="connsiteX51" fmla="*/ 229979 w 541618"/>
                <a:gd name="connsiteY51" fmla="*/ 560575 h 1038102"/>
                <a:gd name="connsiteX52" fmla="*/ 250290 w 541618"/>
                <a:gd name="connsiteY52" fmla="*/ 589988 h 1038102"/>
                <a:gd name="connsiteX53" fmla="*/ 259693 w 541618"/>
                <a:gd name="connsiteY53" fmla="*/ 605033 h 1038102"/>
                <a:gd name="connsiteX54" fmla="*/ 268344 w 541618"/>
                <a:gd name="connsiteY54" fmla="*/ 620153 h 1038102"/>
                <a:gd name="connsiteX55" fmla="*/ 290384 w 541618"/>
                <a:gd name="connsiteY55" fmla="*/ 742318 h 1038102"/>
                <a:gd name="connsiteX56" fmla="*/ 278875 w 541618"/>
                <a:gd name="connsiteY56" fmla="*/ 803100 h 1038102"/>
                <a:gd name="connsiteX57" fmla="*/ 263379 w 541618"/>
                <a:gd name="connsiteY57" fmla="*/ 870877 h 1038102"/>
                <a:gd name="connsiteX58" fmla="*/ 225240 w 541618"/>
                <a:gd name="connsiteY58" fmla="*/ 924437 h 1038102"/>
                <a:gd name="connsiteX59" fmla="*/ 195977 w 541618"/>
                <a:gd name="connsiteY59" fmla="*/ 940611 h 1038102"/>
                <a:gd name="connsiteX60" fmla="*/ 159719 w 541618"/>
                <a:gd name="connsiteY60" fmla="*/ 949638 h 1038102"/>
                <a:gd name="connsiteX61" fmla="*/ 158967 w 541618"/>
                <a:gd name="connsiteY61" fmla="*/ 967015 h 1038102"/>
                <a:gd name="connsiteX62" fmla="*/ 156635 w 541618"/>
                <a:gd name="connsiteY62" fmla="*/ 983414 h 1038102"/>
                <a:gd name="connsiteX63" fmla="*/ 95101 w 541618"/>
                <a:gd name="connsiteY63" fmla="*/ 986347 h 1038102"/>
                <a:gd name="connsiteX64" fmla="*/ 81410 w 541618"/>
                <a:gd name="connsiteY64" fmla="*/ 990936 h 1038102"/>
                <a:gd name="connsiteX65" fmla="*/ 68171 w 541618"/>
                <a:gd name="connsiteY65" fmla="*/ 993795 h 1038102"/>
                <a:gd name="connsiteX66" fmla="*/ 55082 w 541618"/>
                <a:gd name="connsiteY66" fmla="*/ 994848 h 1038102"/>
                <a:gd name="connsiteX67" fmla="*/ 41541 w 541618"/>
                <a:gd name="connsiteY67" fmla="*/ 994396 h 1038102"/>
                <a:gd name="connsiteX68" fmla="*/ 30558 w 541618"/>
                <a:gd name="connsiteY68" fmla="*/ 993118 h 1038102"/>
                <a:gd name="connsiteX69" fmla="*/ 33341 w 541618"/>
                <a:gd name="connsiteY69" fmla="*/ 992591 h 1038102"/>
                <a:gd name="connsiteX70" fmla="*/ 36576 w 541618"/>
                <a:gd name="connsiteY70" fmla="*/ 991538 h 1038102"/>
                <a:gd name="connsiteX71" fmla="*/ 21606 w 541618"/>
                <a:gd name="connsiteY71" fmla="*/ 992215 h 1038102"/>
                <a:gd name="connsiteX72" fmla="*/ 16641 w 541618"/>
                <a:gd name="connsiteY72" fmla="*/ 992441 h 1038102"/>
                <a:gd name="connsiteX73" fmla="*/ 20703 w 541618"/>
                <a:gd name="connsiteY73" fmla="*/ 992742 h 1038102"/>
                <a:gd name="connsiteX74" fmla="*/ 28226 w 541618"/>
                <a:gd name="connsiteY74" fmla="*/ 993343 h 1038102"/>
                <a:gd name="connsiteX75" fmla="*/ 50567 w 541618"/>
                <a:gd name="connsiteY75" fmla="*/ 996277 h 1038102"/>
                <a:gd name="connsiteX76" fmla="*/ 71329 w 541618"/>
                <a:gd name="connsiteY76" fmla="*/ 1000640 h 1038102"/>
                <a:gd name="connsiteX77" fmla="*/ 46957 w 541618"/>
                <a:gd name="connsiteY77" fmla="*/ 995976 h 1038102"/>
                <a:gd name="connsiteX78" fmla="*/ 36726 w 541618"/>
                <a:gd name="connsiteY78" fmla="*/ 994396 h 1038102"/>
                <a:gd name="connsiteX79" fmla="*/ 28226 w 541618"/>
                <a:gd name="connsiteY79" fmla="*/ 993418 h 1038102"/>
                <a:gd name="connsiteX80" fmla="*/ 23036 w 541618"/>
                <a:gd name="connsiteY80" fmla="*/ 992967 h 1038102"/>
                <a:gd name="connsiteX81" fmla="*/ 20929 w 541618"/>
                <a:gd name="connsiteY81" fmla="*/ 992817 h 1038102"/>
                <a:gd name="connsiteX82" fmla="*/ 17243 w 541618"/>
                <a:gd name="connsiteY82" fmla="*/ 992591 h 1038102"/>
                <a:gd name="connsiteX83" fmla="*/ 59820 w 541618"/>
                <a:gd name="connsiteY83" fmla="*/ 999136 h 1038102"/>
                <a:gd name="connsiteX84" fmla="*/ 68923 w 541618"/>
                <a:gd name="connsiteY84" fmla="*/ 1001844 h 1038102"/>
                <a:gd name="connsiteX85" fmla="*/ 60948 w 541618"/>
                <a:gd name="connsiteY85" fmla="*/ 999512 h 1038102"/>
                <a:gd name="connsiteX86" fmla="*/ 67268 w 541618"/>
                <a:gd name="connsiteY86" fmla="*/ 1001317 h 1038102"/>
                <a:gd name="connsiteX87" fmla="*/ 89534 w 541618"/>
                <a:gd name="connsiteY87" fmla="*/ 1009968 h 1038102"/>
                <a:gd name="connsiteX88" fmla="*/ 94950 w 541618"/>
                <a:gd name="connsiteY88" fmla="*/ 1012751 h 1038102"/>
                <a:gd name="connsiteX89" fmla="*/ 99614 w 541618"/>
                <a:gd name="connsiteY89" fmla="*/ 1015459 h 1038102"/>
                <a:gd name="connsiteX90" fmla="*/ 101344 w 541618"/>
                <a:gd name="connsiteY90" fmla="*/ 1016513 h 1038102"/>
                <a:gd name="connsiteX91" fmla="*/ 102247 w 541618"/>
                <a:gd name="connsiteY91" fmla="*/ 1017114 h 1038102"/>
                <a:gd name="connsiteX92" fmla="*/ 102699 w 541618"/>
                <a:gd name="connsiteY92" fmla="*/ 1017415 h 1038102"/>
                <a:gd name="connsiteX93" fmla="*/ 102924 w 541618"/>
                <a:gd name="connsiteY93" fmla="*/ 1017566 h 1038102"/>
                <a:gd name="connsiteX94" fmla="*/ 73812 w 541618"/>
                <a:gd name="connsiteY94" fmla="*/ 997782 h 1038102"/>
                <a:gd name="connsiteX95" fmla="*/ 62002 w 541618"/>
                <a:gd name="connsiteY95" fmla="*/ 989281 h 1038102"/>
                <a:gd name="connsiteX96" fmla="*/ 29204 w 541618"/>
                <a:gd name="connsiteY96" fmla="*/ 960771 h 1038102"/>
                <a:gd name="connsiteX97" fmla="*/ 12880 w 541618"/>
                <a:gd name="connsiteY97" fmla="*/ 943469 h 1038102"/>
                <a:gd name="connsiteX98" fmla="*/ 9043 w 541618"/>
                <a:gd name="connsiteY98" fmla="*/ 939031 h 1038102"/>
                <a:gd name="connsiteX99" fmla="*/ 7163 w 541618"/>
                <a:gd name="connsiteY99" fmla="*/ 936850 h 1038102"/>
                <a:gd name="connsiteX100" fmla="*/ 6260 w 541618"/>
                <a:gd name="connsiteY100" fmla="*/ 935721 h 1038102"/>
                <a:gd name="connsiteX101" fmla="*/ 5809 w 541618"/>
                <a:gd name="connsiteY101" fmla="*/ 935195 h 1038102"/>
                <a:gd name="connsiteX102" fmla="*/ 5734 w 541618"/>
                <a:gd name="connsiteY102" fmla="*/ 935044 h 1038102"/>
                <a:gd name="connsiteX103" fmla="*/ 5658 w 541618"/>
                <a:gd name="connsiteY103" fmla="*/ 934969 h 1038102"/>
                <a:gd name="connsiteX104" fmla="*/ 5658 w 541618"/>
                <a:gd name="connsiteY104" fmla="*/ 934969 h 1038102"/>
                <a:gd name="connsiteX105" fmla="*/ 6712 w 541618"/>
                <a:gd name="connsiteY105" fmla="*/ 936248 h 1038102"/>
                <a:gd name="connsiteX106" fmla="*/ 6712 w 541618"/>
                <a:gd name="connsiteY106" fmla="*/ 936248 h 1038102"/>
                <a:gd name="connsiteX107" fmla="*/ 6938 w 541618"/>
                <a:gd name="connsiteY107" fmla="*/ 936549 h 1038102"/>
                <a:gd name="connsiteX108" fmla="*/ 14535 w 541618"/>
                <a:gd name="connsiteY108" fmla="*/ 946177 h 1038102"/>
                <a:gd name="connsiteX109" fmla="*/ 7313 w 541618"/>
                <a:gd name="connsiteY109" fmla="*/ 937000 h 1038102"/>
                <a:gd name="connsiteX110" fmla="*/ 5658 w 541618"/>
                <a:gd name="connsiteY110" fmla="*/ 934969 h 1038102"/>
                <a:gd name="connsiteX111" fmla="*/ 6335 w 541618"/>
                <a:gd name="connsiteY111" fmla="*/ 935721 h 1038102"/>
                <a:gd name="connsiteX112" fmla="*/ 8366 w 541618"/>
                <a:gd name="connsiteY112" fmla="*/ 938204 h 1038102"/>
                <a:gd name="connsiteX113" fmla="*/ 16341 w 541618"/>
                <a:gd name="connsiteY113" fmla="*/ 947456 h 1038102"/>
                <a:gd name="connsiteX114" fmla="*/ 32664 w 541618"/>
                <a:gd name="connsiteY114" fmla="*/ 964984 h 1038102"/>
                <a:gd name="connsiteX115" fmla="*/ 104127 w 541618"/>
                <a:gd name="connsiteY115" fmla="*/ 1019371 h 1038102"/>
                <a:gd name="connsiteX116" fmla="*/ 122483 w 541618"/>
                <a:gd name="connsiteY116" fmla="*/ 1029226 h 1038102"/>
                <a:gd name="connsiteX117" fmla="*/ 131886 w 541618"/>
                <a:gd name="connsiteY117" fmla="*/ 1033062 h 1038102"/>
                <a:gd name="connsiteX118" fmla="*/ 141515 w 541618"/>
                <a:gd name="connsiteY118" fmla="*/ 1035845 h 1038102"/>
                <a:gd name="connsiteX119" fmla="*/ 181760 w 541618"/>
                <a:gd name="connsiteY119" fmla="*/ 1035770 h 1038102"/>
                <a:gd name="connsiteX120" fmla="*/ 251869 w 541618"/>
                <a:gd name="connsiteY120" fmla="*/ 978900 h 1038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541618" h="1038102">
                  <a:moveTo>
                    <a:pt x="251869" y="978900"/>
                  </a:moveTo>
                  <a:cubicBezTo>
                    <a:pt x="267892" y="954753"/>
                    <a:pt x="290309" y="945952"/>
                    <a:pt x="317691" y="945275"/>
                  </a:cubicBezTo>
                  <a:cubicBezTo>
                    <a:pt x="331307" y="944823"/>
                    <a:pt x="345749" y="946177"/>
                    <a:pt x="360118" y="947155"/>
                  </a:cubicBezTo>
                  <a:cubicBezTo>
                    <a:pt x="374561" y="948133"/>
                    <a:pt x="389004" y="948660"/>
                    <a:pt x="402620" y="945199"/>
                  </a:cubicBezTo>
                  <a:cubicBezTo>
                    <a:pt x="423081" y="937602"/>
                    <a:pt x="430904" y="914056"/>
                    <a:pt x="432108" y="886524"/>
                  </a:cubicBezTo>
                  <a:cubicBezTo>
                    <a:pt x="433462" y="858917"/>
                    <a:pt x="427745" y="828300"/>
                    <a:pt x="427143" y="805357"/>
                  </a:cubicBezTo>
                  <a:cubicBezTo>
                    <a:pt x="426391" y="770828"/>
                    <a:pt x="432333" y="746305"/>
                    <a:pt x="443993" y="727198"/>
                  </a:cubicBezTo>
                  <a:cubicBezTo>
                    <a:pt x="455428" y="708166"/>
                    <a:pt x="472504" y="694851"/>
                    <a:pt x="489730" y="683643"/>
                  </a:cubicBezTo>
                  <a:cubicBezTo>
                    <a:pt x="506881" y="672359"/>
                    <a:pt x="524183" y="663031"/>
                    <a:pt x="534188" y="649190"/>
                  </a:cubicBezTo>
                  <a:cubicBezTo>
                    <a:pt x="543892" y="635499"/>
                    <a:pt x="546600" y="616542"/>
                    <a:pt x="531329" y="587280"/>
                  </a:cubicBezTo>
                  <a:cubicBezTo>
                    <a:pt x="526515" y="578253"/>
                    <a:pt x="522001" y="569151"/>
                    <a:pt x="517262" y="560500"/>
                  </a:cubicBezTo>
                  <a:cubicBezTo>
                    <a:pt x="512372" y="551924"/>
                    <a:pt x="507859" y="542972"/>
                    <a:pt x="503045" y="535149"/>
                  </a:cubicBezTo>
                  <a:cubicBezTo>
                    <a:pt x="493416" y="518825"/>
                    <a:pt x="484389" y="503329"/>
                    <a:pt x="475738" y="488585"/>
                  </a:cubicBezTo>
                  <a:cubicBezTo>
                    <a:pt x="466561" y="474142"/>
                    <a:pt x="457834" y="460075"/>
                    <a:pt x="449560" y="446233"/>
                  </a:cubicBezTo>
                  <a:cubicBezTo>
                    <a:pt x="440984" y="432843"/>
                    <a:pt x="432634" y="420206"/>
                    <a:pt x="424811" y="407568"/>
                  </a:cubicBezTo>
                  <a:cubicBezTo>
                    <a:pt x="417063" y="394704"/>
                    <a:pt x="409240" y="383120"/>
                    <a:pt x="401943" y="371535"/>
                  </a:cubicBezTo>
                  <a:cubicBezTo>
                    <a:pt x="394570" y="360026"/>
                    <a:pt x="387725" y="348366"/>
                    <a:pt x="380955" y="337383"/>
                  </a:cubicBezTo>
                  <a:cubicBezTo>
                    <a:pt x="374185" y="326626"/>
                    <a:pt x="367715" y="316019"/>
                    <a:pt x="361547" y="305488"/>
                  </a:cubicBezTo>
                  <a:cubicBezTo>
                    <a:pt x="358463" y="300147"/>
                    <a:pt x="355454" y="294881"/>
                    <a:pt x="352520" y="289766"/>
                  </a:cubicBezTo>
                  <a:cubicBezTo>
                    <a:pt x="351016" y="287133"/>
                    <a:pt x="349586" y="284500"/>
                    <a:pt x="348157" y="281943"/>
                  </a:cubicBezTo>
                  <a:cubicBezTo>
                    <a:pt x="346652" y="279460"/>
                    <a:pt x="345223" y="276902"/>
                    <a:pt x="343793" y="274495"/>
                  </a:cubicBezTo>
                  <a:cubicBezTo>
                    <a:pt x="332285" y="254636"/>
                    <a:pt x="321753" y="235002"/>
                    <a:pt x="311598" y="215519"/>
                  </a:cubicBezTo>
                  <a:cubicBezTo>
                    <a:pt x="301066" y="195885"/>
                    <a:pt x="291136" y="177455"/>
                    <a:pt x="281433" y="159401"/>
                  </a:cubicBezTo>
                  <a:cubicBezTo>
                    <a:pt x="271353" y="140445"/>
                    <a:pt x="260972" y="122767"/>
                    <a:pt x="249537" y="104638"/>
                  </a:cubicBezTo>
                  <a:cubicBezTo>
                    <a:pt x="238103" y="86734"/>
                    <a:pt x="225616" y="68079"/>
                    <a:pt x="211173" y="50852"/>
                  </a:cubicBezTo>
                  <a:cubicBezTo>
                    <a:pt x="202747" y="40697"/>
                    <a:pt x="186875" y="31519"/>
                    <a:pt x="165888" y="23470"/>
                  </a:cubicBezTo>
                  <a:cubicBezTo>
                    <a:pt x="144900" y="16023"/>
                    <a:pt x="118872" y="10080"/>
                    <a:pt x="90362" y="5642"/>
                  </a:cubicBezTo>
                  <a:cubicBezTo>
                    <a:pt x="87277" y="19182"/>
                    <a:pt x="79679" y="32648"/>
                    <a:pt x="66215" y="46188"/>
                  </a:cubicBezTo>
                  <a:cubicBezTo>
                    <a:pt x="62152" y="52507"/>
                    <a:pt x="68697" y="60330"/>
                    <a:pt x="81410" y="69282"/>
                  </a:cubicBezTo>
                  <a:cubicBezTo>
                    <a:pt x="94123" y="78384"/>
                    <a:pt x="112929" y="89442"/>
                    <a:pt x="133616" y="100952"/>
                  </a:cubicBezTo>
                  <a:cubicBezTo>
                    <a:pt x="143997" y="106518"/>
                    <a:pt x="154754" y="113063"/>
                    <a:pt x="165586" y="119607"/>
                  </a:cubicBezTo>
                  <a:cubicBezTo>
                    <a:pt x="176344" y="126152"/>
                    <a:pt x="187176" y="132772"/>
                    <a:pt x="197482" y="139392"/>
                  </a:cubicBezTo>
                  <a:cubicBezTo>
                    <a:pt x="218093" y="152932"/>
                    <a:pt x="236749" y="167225"/>
                    <a:pt x="250290" y="179336"/>
                  </a:cubicBezTo>
                  <a:cubicBezTo>
                    <a:pt x="260746" y="209802"/>
                    <a:pt x="241940" y="227028"/>
                    <a:pt x="212000" y="239516"/>
                  </a:cubicBezTo>
                  <a:cubicBezTo>
                    <a:pt x="181986" y="251401"/>
                    <a:pt x="140386" y="260052"/>
                    <a:pt x="101119" y="271411"/>
                  </a:cubicBezTo>
                  <a:cubicBezTo>
                    <a:pt x="89082" y="276978"/>
                    <a:pt x="76896" y="282695"/>
                    <a:pt x="64936" y="288637"/>
                  </a:cubicBezTo>
                  <a:cubicBezTo>
                    <a:pt x="63958" y="286907"/>
                    <a:pt x="62754" y="285403"/>
                    <a:pt x="61626" y="284049"/>
                  </a:cubicBezTo>
                  <a:cubicBezTo>
                    <a:pt x="51621" y="287660"/>
                    <a:pt x="41992" y="291872"/>
                    <a:pt x="33266" y="295934"/>
                  </a:cubicBezTo>
                  <a:cubicBezTo>
                    <a:pt x="55909" y="309776"/>
                    <a:pt x="76295" y="326175"/>
                    <a:pt x="93972" y="341972"/>
                  </a:cubicBezTo>
                  <a:cubicBezTo>
                    <a:pt x="101645" y="343175"/>
                    <a:pt x="109394" y="346335"/>
                    <a:pt x="117442" y="350773"/>
                  </a:cubicBezTo>
                  <a:cubicBezTo>
                    <a:pt x="113681" y="351074"/>
                    <a:pt x="109092" y="351450"/>
                    <a:pt x="104052" y="351826"/>
                  </a:cubicBezTo>
                  <a:cubicBezTo>
                    <a:pt x="115788" y="364088"/>
                    <a:pt x="125943" y="376425"/>
                    <a:pt x="134217" y="388762"/>
                  </a:cubicBezTo>
                  <a:cubicBezTo>
                    <a:pt x="142493" y="401174"/>
                    <a:pt x="148661" y="414489"/>
                    <a:pt x="152723" y="427277"/>
                  </a:cubicBezTo>
                  <a:cubicBezTo>
                    <a:pt x="155281" y="439313"/>
                    <a:pt x="159418" y="450747"/>
                    <a:pt x="164759" y="461805"/>
                  </a:cubicBezTo>
                  <a:cubicBezTo>
                    <a:pt x="169949" y="473314"/>
                    <a:pt x="176269" y="484373"/>
                    <a:pt x="183339" y="495130"/>
                  </a:cubicBezTo>
                  <a:cubicBezTo>
                    <a:pt x="187777" y="496333"/>
                    <a:pt x="192291" y="497612"/>
                    <a:pt x="196729" y="499342"/>
                  </a:cubicBezTo>
                  <a:cubicBezTo>
                    <a:pt x="201092" y="501223"/>
                    <a:pt x="205531" y="503329"/>
                    <a:pt x="209969" y="505811"/>
                  </a:cubicBezTo>
                  <a:cubicBezTo>
                    <a:pt x="200866" y="502727"/>
                    <a:pt x="194322" y="501900"/>
                    <a:pt x="188831" y="503179"/>
                  </a:cubicBezTo>
                  <a:cubicBezTo>
                    <a:pt x="192141" y="507692"/>
                    <a:pt x="195300" y="512732"/>
                    <a:pt x="198685" y="517471"/>
                  </a:cubicBezTo>
                  <a:cubicBezTo>
                    <a:pt x="201995" y="522286"/>
                    <a:pt x="205456" y="527025"/>
                    <a:pt x="208991" y="531764"/>
                  </a:cubicBezTo>
                  <a:cubicBezTo>
                    <a:pt x="212451" y="536353"/>
                    <a:pt x="215987" y="541017"/>
                    <a:pt x="219598" y="545831"/>
                  </a:cubicBezTo>
                  <a:cubicBezTo>
                    <a:pt x="222983" y="550646"/>
                    <a:pt x="226443" y="555535"/>
                    <a:pt x="229979" y="560575"/>
                  </a:cubicBezTo>
                  <a:cubicBezTo>
                    <a:pt x="236899" y="570354"/>
                    <a:pt x="244121" y="579607"/>
                    <a:pt x="250290" y="589988"/>
                  </a:cubicBezTo>
                  <a:cubicBezTo>
                    <a:pt x="253374" y="594953"/>
                    <a:pt x="256533" y="599993"/>
                    <a:pt x="259693" y="605033"/>
                  </a:cubicBezTo>
                  <a:cubicBezTo>
                    <a:pt x="262777" y="609998"/>
                    <a:pt x="265785" y="614812"/>
                    <a:pt x="268344" y="620153"/>
                  </a:cubicBezTo>
                  <a:cubicBezTo>
                    <a:pt x="290685" y="660398"/>
                    <a:pt x="300539" y="704555"/>
                    <a:pt x="290384" y="742318"/>
                  </a:cubicBezTo>
                  <a:cubicBezTo>
                    <a:pt x="283689" y="759319"/>
                    <a:pt x="281808" y="780608"/>
                    <a:pt x="278875" y="803100"/>
                  </a:cubicBezTo>
                  <a:cubicBezTo>
                    <a:pt x="275941" y="825592"/>
                    <a:pt x="271804" y="849438"/>
                    <a:pt x="263379" y="870877"/>
                  </a:cubicBezTo>
                  <a:cubicBezTo>
                    <a:pt x="255029" y="892316"/>
                    <a:pt x="242466" y="911123"/>
                    <a:pt x="225240" y="924437"/>
                  </a:cubicBezTo>
                  <a:cubicBezTo>
                    <a:pt x="216514" y="931132"/>
                    <a:pt x="206885" y="936473"/>
                    <a:pt x="195977" y="940611"/>
                  </a:cubicBezTo>
                  <a:cubicBezTo>
                    <a:pt x="184994" y="944748"/>
                    <a:pt x="172958" y="947607"/>
                    <a:pt x="159719" y="949638"/>
                  </a:cubicBezTo>
                  <a:cubicBezTo>
                    <a:pt x="166263" y="953098"/>
                    <a:pt x="163104" y="960470"/>
                    <a:pt x="158967" y="967015"/>
                  </a:cubicBezTo>
                  <a:cubicBezTo>
                    <a:pt x="155205" y="973710"/>
                    <a:pt x="150541" y="979351"/>
                    <a:pt x="156635" y="983414"/>
                  </a:cubicBezTo>
                  <a:cubicBezTo>
                    <a:pt x="135572" y="982737"/>
                    <a:pt x="115186" y="984467"/>
                    <a:pt x="95101" y="986347"/>
                  </a:cubicBezTo>
                  <a:cubicBezTo>
                    <a:pt x="90362" y="988077"/>
                    <a:pt x="85698" y="989582"/>
                    <a:pt x="81410" y="990936"/>
                  </a:cubicBezTo>
                  <a:cubicBezTo>
                    <a:pt x="76745" y="992140"/>
                    <a:pt x="72609" y="993193"/>
                    <a:pt x="68171" y="993795"/>
                  </a:cubicBezTo>
                  <a:cubicBezTo>
                    <a:pt x="63732" y="994396"/>
                    <a:pt x="59444" y="994772"/>
                    <a:pt x="55082" y="994848"/>
                  </a:cubicBezTo>
                  <a:cubicBezTo>
                    <a:pt x="50567" y="994848"/>
                    <a:pt x="46129" y="994697"/>
                    <a:pt x="41541" y="994396"/>
                  </a:cubicBezTo>
                  <a:cubicBezTo>
                    <a:pt x="31686" y="993494"/>
                    <a:pt x="29805" y="993418"/>
                    <a:pt x="30558" y="993118"/>
                  </a:cubicBezTo>
                  <a:cubicBezTo>
                    <a:pt x="31009" y="992967"/>
                    <a:pt x="32288" y="992892"/>
                    <a:pt x="33341" y="992591"/>
                  </a:cubicBezTo>
                  <a:cubicBezTo>
                    <a:pt x="34469" y="992290"/>
                    <a:pt x="36049" y="991989"/>
                    <a:pt x="36576" y="991538"/>
                  </a:cubicBezTo>
                  <a:cubicBezTo>
                    <a:pt x="31536" y="991839"/>
                    <a:pt x="26722" y="992065"/>
                    <a:pt x="21606" y="992215"/>
                  </a:cubicBezTo>
                  <a:cubicBezTo>
                    <a:pt x="19951" y="992290"/>
                    <a:pt x="18297" y="992365"/>
                    <a:pt x="16641" y="992441"/>
                  </a:cubicBezTo>
                  <a:cubicBezTo>
                    <a:pt x="17469" y="992591"/>
                    <a:pt x="18747" y="992591"/>
                    <a:pt x="20703" y="992742"/>
                  </a:cubicBezTo>
                  <a:cubicBezTo>
                    <a:pt x="22810" y="992967"/>
                    <a:pt x="25141" y="993042"/>
                    <a:pt x="28226" y="993343"/>
                  </a:cubicBezTo>
                  <a:cubicBezTo>
                    <a:pt x="36049" y="994171"/>
                    <a:pt x="43120" y="994923"/>
                    <a:pt x="50567" y="996277"/>
                  </a:cubicBezTo>
                  <a:cubicBezTo>
                    <a:pt x="57790" y="997480"/>
                    <a:pt x="64559" y="998910"/>
                    <a:pt x="71329" y="1000640"/>
                  </a:cubicBezTo>
                  <a:cubicBezTo>
                    <a:pt x="62453" y="998835"/>
                    <a:pt x="54178" y="997104"/>
                    <a:pt x="46957" y="995976"/>
                  </a:cubicBezTo>
                  <a:cubicBezTo>
                    <a:pt x="43421" y="995450"/>
                    <a:pt x="39811" y="994772"/>
                    <a:pt x="36726" y="994396"/>
                  </a:cubicBezTo>
                  <a:cubicBezTo>
                    <a:pt x="34094" y="994096"/>
                    <a:pt x="31235" y="993719"/>
                    <a:pt x="28226" y="993418"/>
                  </a:cubicBezTo>
                  <a:cubicBezTo>
                    <a:pt x="26496" y="993268"/>
                    <a:pt x="24766" y="993118"/>
                    <a:pt x="23036" y="992967"/>
                  </a:cubicBezTo>
                  <a:cubicBezTo>
                    <a:pt x="22283" y="992892"/>
                    <a:pt x="21606" y="992892"/>
                    <a:pt x="20929" y="992817"/>
                  </a:cubicBezTo>
                  <a:cubicBezTo>
                    <a:pt x="19575" y="992742"/>
                    <a:pt x="18372" y="992666"/>
                    <a:pt x="17243" y="992591"/>
                  </a:cubicBezTo>
                  <a:cubicBezTo>
                    <a:pt x="28827" y="993118"/>
                    <a:pt x="43948" y="994848"/>
                    <a:pt x="59820" y="999136"/>
                  </a:cubicBezTo>
                  <a:cubicBezTo>
                    <a:pt x="63055" y="1000038"/>
                    <a:pt x="65913" y="1000790"/>
                    <a:pt x="68923" y="1001844"/>
                  </a:cubicBezTo>
                  <a:cubicBezTo>
                    <a:pt x="66365" y="1000941"/>
                    <a:pt x="63732" y="1000189"/>
                    <a:pt x="60948" y="999512"/>
                  </a:cubicBezTo>
                  <a:cubicBezTo>
                    <a:pt x="62980" y="1000038"/>
                    <a:pt x="65011" y="1000640"/>
                    <a:pt x="67268" y="1001317"/>
                  </a:cubicBezTo>
                  <a:cubicBezTo>
                    <a:pt x="72984" y="1003047"/>
                    <a:pt x="82087" y="1006432"/>
                    <a:pt x="89534" y="1009968"/>
                  </a:cubicBezTo>
                  <a:cubicBezTo>
                    <a:pt x="91415" y="1010871"/>
                    <a:pt x="92994" y="1011623"/>
                    <a:pt x="94950" y="1012751"/>
                  </a:cubicBezTo>
                  <a:cubicBezTo>
                    <a:pt x="96605" y="1013579"/>
                    <a:pt x="97884" y="1014331"/>
                    <a:pt x="99614" y="1015459"/>
                  </a:cubicBezTo>
                  <a:lnTo>
                    <a:pt x="101344" y="1016513"/>
                  </a:lnTo>
                  <a:lnTo>
                    <a:pt x="102247" y="1017114"/>
                  </a:lnTo>
                  <a:lnTo>
                    <a:pt x="102699" y="1017415"/>
                  </a:lnTo>
                  <a:lnTo>
                    <a:pt x="102924" y="1017566"/>
                  </a:lnTo>
                  <a:lnTo>
                    <a:pt x="73812" y="997782"/>
                  </a:lnTo>
                  <a:cubicBezTo>
                    <a:pt x="69901" y="995149"/>
                    <a:pt x="66064" y="992290"/>
                    <a:pt x="62002" y="989281"/>
                  </a:cubicBezTo>
                  <a:cubicBezTo>
                    <a:pt x="51846" y="981608"/>
                    <a:pt x="40487" y="971904"/>
                    <a:pt x="29204" y="960771"/>
                  </a:cubicBezTo>
                  <a:cubicBezTo>
                    <a:pt x="23562" y="955204"/>
                    <a:pt x="18071" y="949337"/>
                    <a:pt x="12880" y="943469"/>
                  </a:cubicBezTo>
                  <a:cubicBezTo>
                    <a:pt x="11601" y="941965"/>
                    <a:pt x="10322" y="940535"/>
                    <a:pt x="9043" y="939031"/>
                  </a:cubicBezTo>
                  <a:lnTo>
                    <a:pt x="7163" y="936850"/>
                  </a:lnTo>
                  <a:lnTo>
                    <a:pt x="6260" y="935721"/>
                  </a:lnTo>
                  <a:lnTo>
                    <a:pt x="5809" y="935195"/>
                  </a:lnTo>
                  <a:lnTo>
                    <a:pt x="5734" y="935044"/>
                  </a:lnTo>
                  <a:lnTo>
                    <a:pt x="5658" y="934969"/>
                  </a:lnTo>
                  <a:lnTo>
                    <a:pt x="5658" y="934969"/>
                  </a:lnTo>
                  <a:cubicBezTo>
                    <a:pt x="5432" y="934668"/>
                    <a:pt x="7614" y="937376"/>
                    <a:pt x="6712" y="936248"/>
                  </a:cubicBezTo>
                  <a:lnTo>
                    <a:pt x="6712" y="936248"/>
                  </a:lnTo>
                  <a:lnTo>
                    <a:pt x="6938" y="936549"/>
                  </a:lnTo>
                  <a:cubicBezTo>
                    <a:pt x="9420" y="939558"/>
                    <a:pt x="11977" y="942717"/>
                    <a:pt x="14535" y="946177"/>
                  </a:cubicBezTo>
                  <a:cubicBezTo>
                    <a:pt x="13106" y="944297"/>
                    <a:pt x="10623" y="941062"/>
                    <a:pt x="7313" y="937000"/>
                  </a:cubicBezTo>
                  <a:cubicBezTo>
                    <a:pt x="6787" y="936323"/>
                    <a:pt x="6185" y="935646"/>
                    <a:pt x="5658" y="934969"/>
                  </a:cubicBezTo>
                  <a:lnTo>
                    <a:pt x="6335" y="935721"/>
                  </a:lnTo>
                  <a:cubicBezTo>
                    <a:pt x="7013" y="936549"/>
                    <a:pt x="7690" y="937376"/>
                    <a:pt x="8366" y="938204"/>
                  </a:cubicBezTo>
                  <a:cubicBezTo>
                    <a:pt x="10924" y="941137"/>
                    <a:pt x="13557" y="944222"/>
                    <a:pt x="16341" y="947456"/>
                  </a:cubicBezTo>
                  <a:cubicBezTo>
                    <a:pt x="21681" y="953549"/>
                    <a:pt x="27173" y="959342"/>
                    <a:pt x="32664" y="964984"/>
                  </a:cubicBezTo>
                  <a:cubicBezTo>
                    <a:pt x="54856" y="987476"/>
                    <a:pt x="78927" y="1006207"/>
                    <a:pt x="104127" y="1019371"/>
                  </a:cubicBezTo>
                  <a:cubicBezTo>
                    <a:pt x="110597" y="1022455"/>
                    <a:pt x="116013" y="1026292"/>
                    <a:pt x="122483" y="1029226"/>
                  </a:cubicBezTo>
                  <a:cubicBezTo>
                    <a:pt x="125492" y="1030580"/>
                    <a:pt x="128651" y="1031858"/>
                    <a:pt x="131886" y="1033062"/>
                  </a:cubicBezTo>
                  <a:cubicBezTo>
                    <a:pt x="135045" y="1034190"/>
                    <a:pt x="138204" y="1035018"/>
                    <a:pt x="141515" y="1035845"/>
                  </a:cubicBezTo>
                  <a:cubicBezTo>
                    <a:pt x="154529" y="1038929"/>
                    <a:pt x="168294" y="1039005"/>
                    <a:pt x="181760" y="1035770"/>
                  </a:cubicBezTo>
                  <a:cubicBezTo>
                    <a:pt x="208539" y="1029226"/>
                    <a:pt x="234417" y="1008915"/>
                    <a:pt x="251869" y="978900"/>
                  </a:cubicBezTo>
                  <a:close/>
                </a:path>
              </a:pathLst>
            </a:custGeom>
            <a:solidFill>
              <a:srgbClr val="C1639B"/>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833F5261-45E9-450E-AE54-4A74A7B063EC}"/>
                </a:ext>
              </a:extLst>
            </p:cNvPr>
            <p:cNvSpPr/>
            <p:nvPr/>
          </p:nvSpPr>
          <p:spPr>
            <a:xfrm>
              <a:off x="11280521" y="6147596"/>
              <a:ext cx="67710" cy="112850"/>
            </a:xfrm>
            <a:custGeom>
              <a:avLst/>
              <a:gdLst>
                <a:gd name="connsiteX0" fmla="*/ 10405 w 67702"/>
                <a:gd name="connsiteY0" fmla="*/ 102757 h 112837"/>
                <a:gd name="connsiteX1" fmla="*/ 13264 w 67702"/>
                <a:gd name="connsiteY1" fmla="*/ 114116 h 112837"/>
                <a:gd name="connsiteX2" fmla="*/ 54186 w 67702"/>
                <a:gd name="connsiteY2" fmla="*/ 83424 h 112837"/>
                <a:gd name="connsiteX3" fmla="*/ 34251 w 67702"/>
                <a:gd name="connsiteY3" fmla="*/ 5642 h 112837"/>
                <a:gd name="connsiteX4" fmla="*/ 10405 w 67702"/>
                <a:gd name="connsiteY4" fmla="*/ 102757 h 112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702" h="112837">
                  <a:moveTo>
                    <a:pt x="10405" y="102757"/>
                  </a:moveTo>
                  <a:cubicBezTo>
                    <a:pt x="11308" y="106518"/>
                    <a:pt x="12286" y="110280"/>
                    <a:pt x="13264" y="114116"/>
                  </a:cubicBezTo>
                  <a:cubicBezTo>
                    <a:pt x="24999" y="103434"/>
                    <a:pt x="38464" y="93128"/>
                    <a:pt x="54186" y="83424"/>
                  </a:cubicBezTo>
                  <a:cubicBezTo>
                    <a:pt x="80289" y="77782"/>
                    <a:pt x="58549" y="43856"/>
                    <a:pt x="34251" y="5642"/>
                  </a:cubicBezTo>
                  <a:cubicBezTo>
                    <a:pt x="8976" y="27081"/>
                    <a:pt x="-1179" y="56569"/>
                    <a:pt x="10405" y="102757"/>
                  </a:cubicBezTo>
                  <a:close/>
                </a:path>
              </a:pathLst>
            </a:custGeom>
            <a:solidFill>
              <a:srgbClr val="C56AA7"/>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86E418F3-F883-47BB-9E97-CFE495ECFBB4}"/>
                </a:ext>
              </a:extLst>
            </p:cNvPr>
            <p:cNvSpPr/>
            <p:nvPr/>
          </p:nvSpPr>
          <p:spPr>
            <a:xfrm>
              <a:off x="11083434" y="6545431"/>
              <a:ext cx="30093" cy="15047"/>
            </a:xfrm>
            <a:custGeom>
              <a:avLst/>
              <a:gdLst>
                <a:gd name="connsiteX0" fmla="*/ 5642 w 30089"/>
                <a:gd name="connsiteY0" fmla="*/ 10832 h 15044"/>
                <a:gd name="connsiteX1" fmla="*/ 25275 w 30089"/>
                <a:gd name="connsiteY1" fmla="*/ 8350 h 15044"/>
                <a:gd name="connsiteX2" fmla="*/ 28435 w 30089"/>
                <a:gd name="connsiteY2" fmla="*/ 5642 h 15044"/>
                <a:gd name="connsiteX3" fmla="*/ 5642 w 30089"/>
                <a:gd name="connsiteY3" fmla="*/ 10832 h 15044"/>
              </a:gdLst>
              <a:ahLst/>
              <a:cxnLst>
                <a:cxn ang="0">
                  <a:pos x="connsiteX0" y="connsiteY0"/>
                </a:cxn>
                <a:cxn ang="0">
                  <a:pos x="connsiteX1" y="connsiteY1"/>
                </a:cxn>
                <a:cxn ang="0">
                  <a:pos x="connsiteX2" y="connsiteY2"/>
                </a:cxn>
                <a:cxn ang="0">
                  <a:pos x="connsiteX3" y="connsiteY3"/>
                </a:cxn>
              </a:cxnLst>
              <a:rect l="l" t="t" r="r" b="b"/>
              <a:pathLst>
                <a:path w="30089" h="15044">
                  <a:moveTo>
                    <a:pt x="5642" y="10832"/>
                  </a:moveTo>
                  <a:cubicBezTo>
                    <a:pt x="12186" y="9854"/>
                    <a:pt x="18731" y="9027"/>
                    <a:pt x="25275" y="8350"/>
                  </a:cubicBezTo>
                  <a:cubicBezTo>
                    <a:pt x="26178" y="7522"/>
                    <a:pt x="27156" y="6620"/>
                    <a:pt x="28435" y="5642"/>
                  </a:cubicBezTo>
                  <a:cubicBezTo>
                    <a:pt x="20687" y="7222"/>
                    <a:pt x="13089" y="8952"/>
                    <a:pt x="5642" y="10832"/>
                  </a:cubicBezTo>
                  <a:close/>
                </a:path>
              </a:pathLst>
            </a:custGeom>
            <a:solidFill>
              <a:srgbClr val="C0619D"/>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6BFD24A8-19B6-4C70-88A1-2C322877FED2}"/>
                </a:ext>
              </a:extLst>
            </p:cNvPr>
            <p:cNvSpPr/>
            <p:nvPr/>
          </p:nvSpPr>
          <p:spPr>
            <a:xfrm>
              <a:off x="11172661" y="6355015"/>
              <a:ext cx="112850" cy="127897"/>
            </a:xfrm>
            <a:custGeom>
              <a:avLst/>
              <a:gdLst>
                <a:gd name="connsiteX0" fmla="*/ 111408 w 112837"/>
                <a:gd name="connsiteY0" fmla="*/ 45586 h 127882"/>
                <a:gd name="connsiteX1" fmla="*/ 94633 w 112837"/>
                <a:gd name="connsiteY1" fmla="*/ 20537 h 127882"/>
                <a:gd name="connsiteX2" fmla="*/ 71689 w 112837"/>
                <a:gd name="connsiteY2" fmla="*/ 5642 h 127882"/>
                <a:gd name="connsiteX3" fmla="*/ 42051 w 112837"/>
                <a:gd name="connsiteY3" fmla="*/ 56118 h 127882"/>
                <a:gd name="connsiteX4" fmla="*/ 5642 w 112837"/>
                <a:gd name="connsiteY4" fmla="*/ 110505 h 127882"/>
                <a:gd name="connsiteX5" fmla="*/ 26555 w 112837"/>
                <a:gd name="connsiteY5" fmla="*/ 122767 h 127882"/>
                <a:gd name="connsiteX6" fmla="*/ 23245 w 112837"/>
                <a:gd name="connsiteY6" fmla="*/ 113590 h 127882"/>
                <a:gd name="connsiteX7" fmla="*/ 37688 w 112837"/>
                <a:gd name="connsiteY7" fmla="*/ 116824 h 127882"/>
                <a:gd name="connsiteX8" fmla="*/ 46339 w 112837"/>
                <a:gd name="connsiteY8" fmla="*/ 119081 h 127882"/>
                <a:gd name="connsiteX9" fmla="*/ 57999 w 112837"/>
                <a:gd name="connsiteY9" fmla="*/ 92150 h 127882"/>
                <a:gd name="connsiteX10" fmla="*/ 46866 w 112837"/>
                <a:gd name="connsiteY10" fmla="*/ 66198 h 127882"/>
                <a:gd name="connsiteX11" fmla="*/ 94858 w 112837"/>
                <a:gd name="connsiteY11" fmla="*/ 78459 h 127882"/>
                <a:gd name="connsiteX12" fmla="*/ 106744 w 112837"/>
                <a:gd name="connsiteY12" fmla="*/ 58074 h 127882"/>
                <a:gd name="connsiteX13" fmla="*/ 102908 w 112837"/>
                <a:gd name="connsiteY13" fmla="*/ 43104 h 127882"/>
                <a:gd name="connsiteX14" fmla="*/ 111408 w 112837"/>
                <a:gd name="connsiteY14" fmla="*/ 45586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2837" h="127882">
                  <a:moveTo>
                    <a:pt x="111408" y="45586"/>
                  </a:moveTo>
                  <a:cubicBezTo>
                    <a:pt x="108851" y="33249"/>
                    <a:pt x="102231" y="25953"/>
                    <a:pt x="94633" y="20537"/>
                  </a:cubicBezTo>
                  <a:cubicBezTo>
                    <a:pt x="87036" y="15120"/>
                    <a:pt x="78535" y="11434"/>
                    <a:pt x="71689" y="5642"/>
                  </a:cubicBezTo>
                  <a:cubicBezTo>
                    <a:pt x="65822" y="22718"/>
                    <a:pt x="56494" y="39493"/>
                    <a:pt x="42051" y="56118"/>
                  </a:cubicBezTo>
                  <a:cubicBezTo>
                    <a:pt x="27758" y="74397"/>
                    <a:pt x="16399" y="92903"/>
                    <a:pt x="5642" y="110505"/>
                  </a:cubicBezTo>
                  <a:cubicBezTo>
                    <a:pt x="13541" y="111859"/>
                    <a:pt x="24072" y="115320"/>
                    <a:pt x="26555" y="122767"/>
                  </a:cubicBezTo>
                  <a:cubicBezTo>
                    <a:pt x="30993" y="115244"/>
                    <a:pt x="30993" y="115169"/>
                    <a:pt x="23245" y="113590"/>
                  </a:cubicBezTo>
                  <a:cubicBezTo>
                    <a:pt x="27082" y="114342"/>
                    <a:pt x="32873" y="115620"/>
                    <a:pt x="37688" y="116824"/>
                  </a:cubicBezTo>
                  <a:cubicBezTo>
                    <a:pt x="42502" y="118103"/>
                    <a:pt x="46339" y="119081"/>
                    <a:pt x="46339" y="119081"/>
                  </a:cubicBezTo>
                  <a:cubicBezTo>
                    <a:pt x="54764" y="112536"/>
                    <a:pt x="58375" y="102306"/>
                    <a:pt x="57999" y="92150"/>
                  </a:cubicBezTo>
                  <a:cubicBezTo>
                    <a:pt x="57622" y="81995"/>
                    <a:pt x="53410" y="72141"/>
                    <a:pt x="46866" y="66198"/>
                  </a:cubicBezTo>
                  <a:cubicBezTo>
                    <a:pt x="60406" y="69056"/>
                    <a:pt x="79363" y="73495"/>
                    <a:pt x="94858" y="78459"/>
                  </a:cubicBezTo>
                  <a:cubicBezTo>
                    <a:pt x="99147" y="71840"/>
                    <a:pt x="103134" y="64994"/>
                    <a:pt x="106744" y="58074"/>
                  </a:cubicBezTo>
                  <a:cubicBezTo>
                    <a:pt x="106142" y="52582"/>
                    <a:pt x="104789" y="47166"/>
                    <a:pt x="102908" y="43104"/>
                  </a:cubicBezTo>
                  <a:lnTo>
                    <a:pt x="111408" y="45586"/>
                  </a:lnTo>
                  <a:close/>
                </a:path>
              </a:pathLst>
            </a:custGeom>
            <a:solidFill>
              <a:srgbClr val="C56AA7"/>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9CE5240D-224E-40B3-AD70-BFB8E7D8198E}"/>
                </a:ext>
              </a:extLst>
            </p:cNvPr>
            <p:cNvSpPr/>
            <p:nvPr/>
          </p:nvSpPr>
          <p:spPr>
            <a:xfrm>
              <a:off x="11330351" y="5811490"/>
              <a:ext cx="97803" cy="127897"/>
            </a:xfrm>
            <a:custGeom>
              <a:avLst/>
              <a:gdLst>
                <a:gd name="connsiteX0" fmla="*/ 51755 w 97792"/>
                <a:gd name="connsiteY0" fmla="*/ 108738 h 127882"/>
                <a:gd name="connsiteX1" fmla="*/ 53409 w 97792"/>
                <a:gd name="connsiteY1" fmla="*/ 121075 h 127882"/>
                <a:gd name="connsiteX2" fmla="*/ 97416 w 97792"/>
                <a:gd name="connsiteY2" fmla="*/ 127017 h 127882"/>
                <a:gd name="connsiteX3" fmla="*/ 94256 w 97792"/>
                <a:gd name="connsiteY3" fmla="*/ 86772 h 127882"/>
                <a:gd name="connsiteX4" fmla="*/ 68003 w 97792"/>
                <a:gd name="connsiteY4" fmla="*/ 80679 h 127882"/>
                <a:gd name="connsiteX5" fmla="*/ 72817 w 97792"/>
                <a:gd name="connsiteY5" fmla="*/ 69922 h 127882"/>
                <a:gd name="connsiteX6" fmla="*/ 90721 w 97792"/>
                <a:gd name="connsiteY6" fmla="*/ 65860 h 127882"/>
                <a:gd name="connsiteX7" fmla="*/ 90345 w 97792"/>
                <a:gd name="connsiteY7" fmla="*/ 64280 h 127882"/>
                <a:gd name="connsiteX8" fmla="*/ 82972 w 97792"/>
                <a:gd name="connsiteY8" fmla="*/ 38252 h 127882"/>
                <a:gd name="connsiteX9" fmla="*/ 78534 w 97792"/>
                <a:gd name="connsiteY9" fmla="*/ 54125 h 127882"/>
                <a:gd name="connsiteX10" fmla="*/ 50400 w 97792"/>
                <a:gd name="connsiteY10" fmla="*/ 23734 h 127882"/>
                <a:gd name="connsiteX11" fmla="*/ 29412 w 97792"/>
                <a:gd name="connsiteY11" fmla="*/ 10344 h 127882"/>
                <a:gd name="connsiteX12" fmla="*/ 5642 w 97792"/>
                <a:gd name="connsiteY12" fmla="*/ 6056 h 127882"/>
                <a:gd name="connsiteX13" fmla="*/ 11434 w 97792"/>
                <a:gd name="connsiteY13" fmla="*/ 17942 h 127882"/>
                <a:gd name="connsiteX14" fmla="*/ 19709 w 97792"/>
                <a:gd name="connsiteY14" fmla="*/ 31708 h 127882"/>
                <a:gd name="connsiteX15" fmla="*/ 34904 w 97792"/>
                <a:gd name="connsiteY15" fmla="*/ 59315 h 127882"/>
                <a:gd name="connsiteX16" fmla="*/ 51755 w 97792"/>
                <a:gd name="connsiteY16" fmla="*/ 108738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792" h="127882">
                  <a:moveTo>
                    <a:pt x="51755" y="108738"/>
                  </a:moveTo>
                  <a:cubicBezTo>
                    <a:pt x="52507" y="112950"/>
                    <a:pt x="53108" y="117012"/>
                    <a:pt x="53409" y="121075"/>
                  </a:cubicBezTo>
                  <a:cubicBezTo>
                    <a:pt x="68530" y="121677"/>
                    <a:pt x="83123" y="124159"/>
                    <a:pt x="97416" y="127017"/>
                  </a:cubicBezTo>
                  <a:cubicBezTo>
                    <a:pt x="96965" y="114004"/>
                    <a:pt x="96062" y="100614"/>
                    <a:pt x="94256" y="86772"/>
                  </a:cubicBezTo>
                  <a:cubicBezTo>
                    <a:pt x="86433" y="85569"/>
                    <a:pt x="77406" y="83387"/>
                    <a:pt x="68003" y="80679"/>
                  </a:cubicBezTo>
                  <a:cubicBezTo>
                    <a:pt x="69658" y="77143"/>
                    <a:pt x="71313" y="73533"/>
                    <a:pt x="72817" y="69922"/>
                  </a:cubicBezTo>
                  <a:cubicBezTo>
                    <a:pt x="77256" y="66913"/>
                    <a:pt x="82371" y="64581"/>
                    <a:pt x="90721" y="65860"/>
                  </a:cubicBezTo>
                  <a:cubicBezTo>
                    <a:pt x="90570" y="65333"/>
                    <a:pt x="90495" y="64807"/>
                    <a:pt x="90345" y="64280"/>
                  </a:cubicBezTo>
                  <a:cubicBezTo>
                    <a:pt x="88540" y="56005"/>
                    <a:pt x="86358" y="47505"/>
                    <a:pt x="82972" y="38252"/>
                  </a:cubicBezTo>
                  <a:cubicBezTo>
                    <a:pt x="81694" y="43744"/>
                    <a:pt x="80189" y="49009"/>
                    <a:pt x="78534" y="54125"/>
                  </a:cubicBezTo>
                  <a:cubicBezTo>
                    <a:pt x="70561" y="45474"/>
                    <a:pt x="62436" y="33964"/>
                    <a:pt x="50400" y="23734"/>
                  </a:cubicBezTo>
                  <a:cubicBezTo>
                    <a:pt x="44382" y="18619"/>
                    <a:pt x="37462" y="13955"/>
                    <a:pt x="29412" y="10344"/>
                  </a:cubicBezTo>
                  <a:cubicBezTo>
                    <a:pt x="21439" y="6808"/>
                    <a:pt x="12863" y="4702"/>
                    <a:pt x="5642" y="6056"/>
                  </a:cubicBezTo>
                  <a:cubicBezTo>
                    <a:pt x="6920" y="9591"/>
                    <a:pt x="8500" y="13278"/>
                    <a:pt x="11434" y="17942"/>
                  </a:cubicBezTo>
                  <a:cubicBezTo>
                    <a:pt x="13841" y="22229"/>
                    <a:pt x="16926" y="27044"/>
                    <a:pt x="19709" y="31708"/>
                  </a:cubicBezTo>
                  <a:cubicBezTo>
                    <a:pt x="25426" y="41111"/>
                    <a:pt x="30691" y="50439"/>
                    <a:pt x="34904" y="59315"/>
                  </a:cubicBezTo>
                  <a:cubicBezTo>
                    <a:pt x="43405" y="77068"/>
                    <a:pt x="48896" y="93392"/>
                    <a:pt x="51755" y="108738"/>
                  </a:cubicBezTo>
                  <a:close/>
                </a:path>
              </a:pathLst>
            </a:custGeom>
            <a:solidFill>
              <a:srgbClr val="C56AA7"/>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D7AFEFDE-D953-47D5-B81C-5179314632BE}"/>
                </a:ext>
              </a:extLst>
            </p:cNvPr>
            <p:cNvSpPr/>
            <p:nvPr/>
          </p:nvSpPr>
          <p:spPr>
            <a:xfrm>
              <a:off x="10773592" y="5813634"/>
              <a:ext cx="692148" cy="729764"/>
            </a:xfrm>
            <a:custGeom>
              <a:avLst/>
              <a:gdLst>
                <a:gd name="connsiteX0" fmla="*/ 572416 w 692067"/>
                <a:gd name="connsiteY0" fmla="*/ 5642 h 729680"/>
                <a:gd name="connsiteX1" fmla="*/ 526829 w 692067"/>
                <a:gd name="connsiteY1" fmla="*/ 47166 h 729680"/>
                <a:gd name="connsiteX2" fmla="*/ 547591 w 692067"/>
                <a:gd name="connsiteY2" fmla="*/ 74548 h 729680"/>
                <a:gd name="connsiteX3" fmla="*/ 567300 w 692067"/>
                <a:gd name="connsiteY3" fmla="*/ 102080 h 729680"/>
                <a:gd name="connsiteX4" fmla="*/ 522391 w 692067"/>
                <a:gd name="connsiteY4" fmla="*/ 156693 h 729680"/>
                <a:gd name="connsiteX5" fmla="*/ 509904 w 692067"/>
                <a:gd name="connsiteY5" fmla="*/ 225900 h 729680"/>
                <a:gd name="connsiteX6" fmla="*/ 509227 w 692067"/>
                <a:gd name="connsiteY6" fmla="*/ 244255 h 729680"/>
                <a:gd name="connsiteX7" fmla="*/ 509227 w 692067"/>
                <a:gd name="connsiteY7" fmla="*/ 253733 h 729680"/>
                <a:gd name="connsiteX8" fmla="*/ 510506 w 692067"/>
                <a:gd name="connsiteY8" fmla="*/ 264942 h 729680"/>
                <a:gd name="connsiteX9" fmla="*/ 511183 w 692067"/>
                <a:gd name="connsiteY9" fmla="*/ 266446 h 729680"/>
                <a:gd name="connsiteX10" fmla="*/ 512086 w 692067"/>
                <a:gd name="connsiteY10" fmla="*/ 268327 h 729680"/>
                <a:gd name="connsiteX11" fmla="*/ 512537 w 692067"/>
                <a:gd name="connsiteY11" fmla="*/ 269230 h 729680"/>
                <a:gd name="connsiteX12" fmla="*/ 519007 w 692067"/>
                <a:gd name="connsiteY12" fmla="*/ 278783 h 729680"/>
                <a:gd name="connsiteX13" fmla="*/ 538039 w 692067"/>
                <a:gd name="connsiteY13" fmla="*/ 316546 h 729680"/>
                <a:gd name="connsiteX14" fmla="*/ 550225 w 692067"/>
                <a:gd name="connsiteY14" fmla="*/ 368225 h 729680"/>
                <a:gd name="connsiteX15" fmla="*/ 547516 w 692067"/>
                <a:gd name="connsiteY15" fmla="*/ 427427 h 729680"/>
                <a:gd name="connsiteX16" fmla="*/ 529237 w 692067"/>
                <a:gd name="connsiteY16" fmla="*/ 480686 h 729680"/>
                <a:gd name="connsiteX17" fmla="*/ 503585 w 692067"/>
                <a:gd name="connsiteY17" fmla="*/ 519427 h 729680"/>
                <a:gd name="connsiteX18" fmla="*/ 477708 w 692067"/>
                <a:gd name="connsiteY18" fmla="*/ 545079 h 729680"/>
                <a:gd name="connsiteX19" fmla="*/ 440923 w 692067"/>
                <a:gd name="connsiteY19" fmla="*/ 569226 h 729680"/>
                <a:gd name="connsiteX20" fmla="*/ 384805 w 692067"/>
                <a:gd name="connsiteY20" fmla="*/ 588183 h 729680"/>
                <a:gd name="connsiteX21" fmla="*/ 315448 w 692067"/>
                <a:gd name="connsiteY21" fmla="*/ 588709 h 729680"/>
                <a:gd name="connsiteX22" fmla="*/ 253387 w 692067"/>
                <a:gd name="connsiteY22" fmla="*/ 567721 h 729680"/>
                <a:gd name="connsiteX23" fmla="*/ 211488 w 692067"/>
                <a:gd name="connsiteY23" fmla="*/ 538083 h 729680"/>
                <a:gd name="connsiteX24" fmla="*/ 190951 w 692067"/>
                <a:gd name="connsiteY24" fmla="*/ 516193 h 729680"/>
                <a:gd name="connsiteX25" fmla="*/ 190801 w 692067"/>
                <a:gd name="connsiteY25" fmla="*/ 515967 h 729680"/>
                <a:gd name="connsiteX26" fmla="*/ 190575 w 692067"/>
                <a:gd name="connsiteY26" fmla="*/ 515515 h 729680"/>
                <a:gd name="connsiteX27" fmla="*/ 190124 w 692067"/>
                <a:gd name="connsiteY27" fmla="*/ 514613 h 729680"/>
                <a:gd name="connsiteX28" fmla="*/ 189220 w 692067"/>
                <a:gd name="connsiteY28" fmla="*/ 512883 h 729680"/>
                <a:gd name="connsiteX29" fmla="*/ 188770 w 692067"/>
                <a:gd name="connsiteY29" fmla="*/ 511679 h 729680"/>
                <a:gd name="connsiteX30" fmla="*/ 188619 w 692067"/>
                <a:gd name="connsiteY30" fmla="*/ 510852 h 729680"/>
                <a:gd name="connsiteX31" fmla="*/ 188018 w 692067"/>
                <a:gd name="connsiteY31" fmla="*/ 505285 h 729680"/>
                <a:gd name="connsiteX32" fmla="*/ 188018 w 692067"/>
                <a:gd name="connsiteY32" fmla="*/ 495731 h 729680"/>
                <a:gd name="connsiteX33" fmla="*/ 187265 w 692067"/>
                <a:gd name="connsiteY33" fmla="*/ 475044 h 729680"/>
                <a:gd name="connsiteX34" fmla="*/ 184332 w 692067"/>
                <a:gd name="connsiteY34" fmla="*/ 449017 h 729680"/>
                <a:gd name="connsiteX35" fmla="*/ 183504 w 692067"/>
                <a:gd name="connsiteY35" fmla="*/ 444654 h 729680"/>
                <a:gd name="connsiteX36" fmla="*/ 182526 w 692067"/>
                <a:gd name="connsiteY36" fmla="*/ 439839 h 729680"/>
                <a:gd name="connsiteX37" fmla="*/ 181398 w 692067"/>
                <a:gd name="connsiteY37" fmla="*/ 434348 h 729680"/>
                <a:gd name="connsiteX38" fmla="*/ 179893 w 692067"/>
                <a:gd name="connsiteY38" fmla="*/ 427653 h 729680"/>
                <a:gd name="connsiteX39" fmla="*/ 177937 w 692067"/>
                <a:gd name="connsiteY39" fmla="*/ 419153 h 729680"/>
                <a:gd name="connsiteX40" fmla="*/ 176659 w 692067"/>
                <a:gd name="connsiteY40" fmla="*/ 413586 h 729680"/>
                <a:gd name="connsiteX41" fmla="*/ 175455 w 692067"/>
                <a:gd name="connsiteY41" fmla="*/ 407793 h 729680"/>
                <a:gd name="connsiteX42" fmla="*/ 173800 w 692067"/>
                <a:gd name="connsiteY42" fmla="*/ 399444 h 729680"/>
                <a:gd name="connsiteX43" fmla="*/ 172221 w 692067"/>
                <a:gd name="connsiteY43" fmla="*/ 389514 h 729680"/>
                <a:gd name="connsiteX44" fmla="*/ 170941 w 692067"/>
                <a:gd name="connsiteY44" fmla="*/ 376801 h 729680"/>
                <a:gd name="connsiteX45" fmla="*/ 170640 w 692067"/>
                <a:gd name="connsiteY45" fmla="*/ 372137 h 729680"/>
                <a:gd name="connsiteX46" fmla="*/ 170414 w 692067"/>
                <a:gd name="connsiteY46" fmla="*/ 367022 h 729680"/>
                <a:gd name="connsiteX47" fmla="*/ 170490 w 692067"/>
                <a:gd name="connsiteY47" fmla="*/ 356866 h 729680"/>
                <a:gd name="connsiteX48" fmla="*/ 170791 w 692067"/>
                <a:gd name="connsiteY48" fmla="*/ 351826 h 729680"/>
                <a:gd name="connsiteX49" fmla="*/ 171468 w 692067"/>
                <a:gd name="connsiteY49" fmla="*/ 343702 h 729680"/>
                <a:gd name="connsiteX50" fmla="*/ 174026 w 692067"/>
                <a:gd name="connsiteY50" fmla="*/ 327529 h 729680"/>
                <a:gd name="connsiteX51" fmla="*/ 175906 w 692067"/>
                <a:gd name="connsiteY51" fmla="*/ 319630 h 729680"/>
                <a:gd name="connsiteX52" fmla="*/ 177411 w 692067"/>
                <a:gd name="connsiteY52" fmla="*/ 314214 h 729680"/>
                <a:gd name="connsiteX53" fmla="*/ 179291 w 692067"/>
                <a:gd name="connsiteY53" fmla="*/ 308196 h 729680"/>
                <a:gd name="connsiteX54" fmla="*/ 189220 w 692067"/>
                <a:gd name="connsiteY54" fmla="*/ 285102 h 729680"/>
                <a:gd name="connsiteX55" fmla="*/ 195991 w 692067"/>
                <a:gd name="connsiteY55" fmla="*/ 273517 h 729680"/>
                <a:gd name="connsiteX56" fmla="*/ 205243 w 692067"/>
                <a:gd name="connsiteY56" fmla="*/ 260503 h 729680"/>
                <a:gd name="connsiteX57" fmla="*/ 227285 w 692067"/>
                <a:gd name="connsiteY57" fmla="*/ 237786 h 729680"/>
                <a:gd name="connsiteX58" fmla="*/ 252034 w 692067"/>
                <a:gd name="connsiteY58" fmla="*/ 220785 h 729680"/>
                <a:gd name="connsiteX59" fmla="*/ 265423 w 692067"/>
                <a:gd name="connsiteY59" fmla="*/ 214165 h 729680"/>
                <a:gd name="connsiteX60" fmla="*/ 268809 w 692067"/>
                <a:gd name="connsiteY60" fmla="*/ 212736 h 729680"/>
                <a:gd name="connsiteX61" fmla="*/ 271442 w 692067"/>
                <a:gd name="connsiteY61" fmla="*/ 211683 h 729680"/>
                <a:gd name="connsiteX62" fmla="*/ 276482 w 692067"/>
                <a:gd name="connsiteY62" fmla="*/ 209877 h 729680"/>
                <a:gd name="connsiteX63" fmla="*/ 297244 w 692067"/>
                <a:gd name="connsiteY63" fmla="*/ 204311 h 729680"/>
                <a:gd name="connsiteX64" fmla="*/ 307699 w 692067"/>
                <a:gd name="connsiteY64" fmla="*/ 202580 h 729680"/>
                <a:gd name="connsiteX65" fmla="*/ 314545 w 692067"/>
                <a:gd name="connsiteY65" fmla="*/ 201903 h 729680"/>
                <a:gd name="connsiteX66" fmla="*/ 327935 w 692067"/>
                <a:gd name="connsiteY66" fmla="*/ 201527 h 729680"/>
                <a:gd name="connsiteX67" fmla="*/ 334555 w 692067"/>
                <a:gd name="connsiteY67" fmla="*/ 201753 h 729680"/>
                <a:gd name="connsiteX68" fmla="*/ 337789 w 692067"/>
                <a:gd name="connsiteY68" fmla="*/ 201979 h 729680"/>
                <a:gd name="connsiteX69" fmla="*/ 339821 w 692067"/>
                <a:gd name="connsiteY69" fmla="*/ 202204 h 729680"/>
                <a:gd name="connsiteX70" fmla="*/ 355768 w 692067"/>
                <a:gd name="connsiteY70" fmla="*/ 204762 h 729680"/>
                <a:gd name="connsiteX71" fmla="*/ 357724 w 692067"/>
                <a:gd name="connsiteY71" fmla="*/ 205213 h 729680"/>
                <a:gd name="connsiteX72" fmla="*/ 359304 w 692067"/>
                <a:gd name="connsiteY72" fmla="*/ 205589 h 729680"/>
                <a:gd name="connsiteX73" fmla="*/ 361711 w 692067"/>
                <a:gd name="connsiteY73" fmla="*/ 206266 h 729680"/>
                <a:gd name="connsiteX74" fmla="*/ 366526 w 692067"/>
                <a:gd name="connsiteY74" fmla="*/ 207696 h 729680"/>
                <a:gd name="connsiteX75" fmla="*/ 371265 w 692067"/>
                <a:gd name="connsiteY75" fmla="*/ 209275 h 729680"/>
                <a:gd name="connsiteX76" fmla="*/ 373596 w 692067"/>
                <a:gd name="connsiteY76" fmla="*/ 210103 h 729680"/>
                <a:gd name="connsiteX77" fmla="*/ 375177 w 692067"/>
                <a:gd name="connsiteY77" fmla="*/ 210780 h 729680"/>
                <a:gd name="connsiteX78" fmla="*/ 381119 w 692067"/>
                <a:gd name="connsiteY78" fmla="*/ 213488 h 729680"/>
                <a:gd name="connsiteX79" fmla="*/ 383978 w 692067"/>
                <a:gd name="connsiteY79" fmla="*/ 214917 h 729680"/>
                <a:gd name="connsiteX80" fmla="*/ 386084 w 692067"/>
                <a:gd name="connsiteY80" fmla="*/ 216121 h 729680"/>
                <a:gd name="connsiteX81" fmla="*/ 389845 w 692067"/>
                <a:gd name="connsiteY81" fmla="*/ 218453 h 729680"/>
                <a:gd name="connsiteX82" fmla="*/ 395713 w 692067"/>
                <a:gd name="connsiteY82" fmla="*/ 222665 h 729680"/>
                <a:gd name="connsiteX83" fmla="*/ 400000 w 692067"/>
                <a:gd name="connsiteY83" fmla="*/ 226351 h 729680"/>
                <a:gd name="connsiteX84" fmla="*/ 403236 w 692067"/>
                <a:gd name="connsiteY84" fmla="*/ 229661 h 729680"/>
                <a:gd name="connsiteX85" fmla="*/ 405492 w 692067"/>
                <a:gd name="connsiteY85" fmla="*/ 232595 h 729680"/>
                <a:gd name="connsiteX86" fmla="*/ 408802 w 692067"/>
                <a:gd name="connsiteY86" fmla="*/ 237936 h 729680"/>
                <a:gd name="connsiteX87" fmla="*/ 410758 w 692067"/>
                <a:gd name="connsiteY87" fmla="*/ 242675 h 729680"/>
                <a:gd name="connsiteX88" fmla="*/ 411887 w 692067"/>
                <a:gd name="connsiteY88" fmla="*/ 246963 h 729680"/>
                <a:gd name="connsiteX89" fmla="*/ 416926 w 692067"/>
                <a:gd name="connsiteY89" fmla="*/ 279159 h 729680"/>
                <a:gd name="connsiteX90" fmla="*/ 418582 w 692067"/>
                <a:gd name="connsiteY90" fmla="*/ 306466 h 729680"/>
                <a:gd name="connsiteX91" fmla="*/ 422718 w 692067"/>
                <a:gd name="connsiteY91" fmla="*/ 355813 h 729680"/>
                <a:gd name="connsiteX92" fmla="*/ 423246 w 692067"/>
                <a:gd name="connsiteY92" fmla="*/ 448716 h 729680"/>
                <a:gd name="connsiteX93" fmla="*/ 459654 w 692067"/>
                <a:gd name="connsiteY93" fmla="*/ 443676 h 729680"/>
                <a:gd name="connsiteX94" fmla="*/ 445512 w 692067"/>
                <a:gd name="connsiteY94" fmla="*/ 413511 h 729680"/>
                <a:gd name="connsiteX95" fmla="*/ 437688 w 692067"/>
                <a:gd name="connsiteY95" fmla="*/ 411555 h 729680"/>
                <a:gd name="connsiteX96" fmla="*/ 445512 w 692067"/>
                <a:gd name="connsiteY96" fmla="*/ 413511 h 729680"/>
                <a:gd name="connsiteX97" fmla="*/ 469583 w 692067"/>
                <a:gd name="connsiteY97" fmla="*/ 429158 h 729680"/>
                <a:gd name="connsiteX98" fmla="*/ 474699 w 692067"/>
                <a:gd name="connsiteY98" fmla="*/ 417573 h 729680"/>
                <a:gd name="connsiteX99" fmla="*/ 484478 w 692067"/>
                <a:gd name="connsiteY99" fmla="*/ 417799 h 729680"/>
                <a:gd name="connsiteX100" fmla="*/ 505390 w 692067"/>
                <a:gd name="connsiteY100" fmla="*/ 330312 h 729680"/>
                <a:gd name="connsiteX101" fmla="*/ 554588 w 692067"/>
                <a:gd name="connsiteY101" fmla="*/ 245985 h 729680"/>
                <a:gd name="connsiteX102" fmla="*/ 549623 w 692067"/>
                <a:gd name="connsiteY102" fmla="*/ 233799 h 729680"/>
                <a:gd name="connsiteX103" fmla="*/ 532923 w 692067"/>
                <a:gd name="connsiteY103" fmla="*/ 168278 h 729680"/>
                <a:gd name="connsiteX104" fmla="*/ 547893 w 692067"/>
                <a:gd name="connsiteY104" fmla="*/ 121413 h 729680"/>
                <a:gd name="connsiteX105" fmla="*/ 530666 w 692067"/>
                <a:gd name="connsiteY105" fmla="*/ 105616 h 729680"/>
                <a:gd name="connsiteX106" fmla="*/ 517277 w 692067"/>
                <a:gd name="connsiteY106" fmla="*/ 94934 h 729680"/>
                <a:gd name="connsiteX107" fmla="*/ 494107 w 692067"/>
                <a:gd name="connsiteY107" fmla="*/ 79212 h 729680"/>
                <a:gd name="connsiteX108" fmla="*/ 489593 w 692067"/>
                <a:gd name="connsiteY108" fmla="*/ 76504 h 729680"/>
                <a:gd name="connsiteX109" fmla="*/ 484628 w 692067"/>
                <a:gd name="connsiteY109" fmla="*/ 73645 h 729680"/>
                <a:gd name="connsiteX110" fmla="*/ 478686 w 692067"/>
                <a:gd name="connsiteY110" fmla="*/ 70411 h 729680"/>
                <a:gd name="connsiteX111" fmla="*/ 475677 w 692067"/>
                <a:gd name="connsiteY111" fmla="*/ 68831 h 729680"/>
                <a:gd name="connsiteX112" fmla="*/ 471765 w 692067"/>
                <a:gd name="connsiteY112" fmla="*/ 66875 h 729680"/>
                <a:gd name="connsiteX113" fmla="*/ 463641 w 692067"/>
                <a:gd name="connsiteY113" fmla="*/ 62963 h 729680"/>
                <a:gd name="connsiteX114" fmla="*/ 458827 w 692067"/>
                <a:gd name="connsiteY114" fmla="*/ 60782 h 729680"/>
                <a:gd name="connsiteX115" fmla="*/ 453110 w 692067"/>
                <a:gd name="connsiteY115" fmla="*/ 58299 h 729680"/>
                <a:gd name="connsiteX116" fmla="*/ 447317 w 692067"/>
                <a:gd name="connsiteY116" fmla="*/ 55967 h 729680"/>
                <a:gd name="connsiteX117" fmla="*/ 440471 w 692067"/>
                <a:gd name="connsiteY117" fmla="*/ 53334 h 729680"/>
                <a:gd name="connsiteX118" fmla="*/ 423395 w 692067"/>
                <a:gd name="connsiteY118" fmla="*/ 47542 h 729680"/>
                <a:gd name="connsiteX119" fmla="*/ 411736 w 692067"/>
                <a:gd name="connsiteY119" fmla="*/ 44232 h 729680"/>
                <a:gd name="connsiteX120" fmla="*/ 398496 w 692067"/>
                <a:gd name="connsiteY120" fmla="*/ 40998 h 729680"/>
                <a:gd name="connsiteX121" fmla="*/ 391801 w 692067"/>
                <a:gd name="connsiteY121" fmla="*/ 39568 h 729680"/>
                <a:gd name="connsiteX122" fmla="*/ 387965 w 692067"/>
                <a:gd name="connsiteY122" fmla="*/ 38816 h 729680"/>
                <a:gd name="connsiteX123" fmla="*/ 382699 w 692067"/>
                <a:gd name="connsiteY123" fmla="*/ 37913 h 729680"/>
                <a:gd name="connsiteX124" fmla="*/ 361335 w 692067"/>
                <a:gd name="connsiteY124" fmla="*/ 35055 h 729680"/>
                <a:gd name="connsiteX125" fmla="*/ 350578 w 692067"/>
                <a:gd name="connsiteY125" fmla="*/ 34152 h 729680"/>
                <a:gd name="connsiteX126" fmla="*/ 344936 w 692067"/>
                <a:gd name="connsiteY126" fmla="*/ 33851 h 729680"/>
                <a:gd name="connsiteX127" fmla="*/ 336210 w 692067"/>
                <a:gd name="connsiteY127" fmla="*/ 33550 h 729680"/>
                <a:gd name="connsiteX128" fmla="*/ 301155 w 692067"/>
                <a:gd name="connsiteY128" fmla="*/ 34679 h 729680"/>
                <a:gd name="connsiteX129" fmla="*/ 292430 w 692067"/>
                <a:gd name="connsiteY129" fmla="*/ 35581 h 729680"/>
                <a:gd name="connsiteX130" fmla="*/ 288066 w 692067"/>
                <a:gd name="connsiteY130" fmla="*/ 36108 h 729680"/>
                <a:gd name="connsiteX131" fmla="*/ 283102 w 692067"/>
                <a:gd name="connsiteY131" fmla="*/ 36785 h 729680"/>
                <a:gd name="connsiteX132" fmla="*/ 255870 w 692067"/>
                <a:gd name="connsiteY132" fmla="*/ 41900 h 729680"/>
                <a:gd name="connsiteX133" fmla="*/ 229015 w 692067"/>
                <a:gd name="connsiteY133" fmla="*/ 49423 h 729680"/>
                <a:gd name="connsiteX134" fmla="*/ 215926 w 692067"/>
                <a:gd name="connsiteY134" fmla="*/ 54011 h 729680"/>
                <a:gd name="connsiteX135" fmla="*/ 209456 w 692067"/>
                <a:gd name="connsiteY135" fmla="*/ 56494 h 729680"/>
                <a:gd name="connsiteX136" fmla="*/ 202460 w 692067"/>
                <a:gd name="connsiteY136" fmla="*/ 59352 h 729680"/>
                <a:gd name="connsiteX137" fmla="*/ 136037 w 692067"/>
                <a:gd name="connsiteY137" fmla="*/ 97567 h 729680"/>
                <a:gd name="connsiteX138" fmla="*/ 106548 w 692067"/>
                <a:gd name="connsiteY138" fmla="*/ 122466 h 729680"/>
                <a:gd name="connsiteX139" fmla="*/ 79167 w 692067"/>
                <a:gd name="connsiteY139" fmla="*/ 151954 h 729680"/>
                <a:gd name="connsiteX140" fmla="*/ 55622 w 692067"/>
                <a:gd name="connsiteY140" fmla="*/ 184602 h 729680"/>
                <a:gd name="connsiteX141" fmla="*/ 50431 w 692067"/>
                <a:gd name="connsiteY141" fmla="*/ 193027 h 729680"/>
                <a:gd name="connsiteX142" fmla="*/ 46444 w 692067"/>
                <a:gd name="connsiteY142" fmla="*/ 200023 h 729680"/>
                <a:gd name="connsiteX143" fmla="*/ 39298 w 692067"/>
                <a:gd name="connsiteY143" fmla="*/ 213714 h 729680"/>
                <a:gd name="connsiteX144" fmla="*/ 17181 w 692067"/>
                <a:gd name="connsiteY144" fmla="*/ 271787 h 729680"/>
                <a:gd name="connsiteX145" fmla="*/ 15301 w 692067"/>
                <a:gd name="connsiteY145" fmla="*/ 279009 h 729680"/>
                <a:gd name="connsiteX146" fmla="*/ 14173 w 692067"/>
                <a:gd name="connsiteY146" fmla="*/ 283823 h 729680"/>
                <a:gd name="connsiteX147" fmla="*/ 12067 w 692067"/>
                <a:gd name="connsiteY147" fmla="*/ 293527 h 729680"/>
                <a:gd name="connsiteX148" fmla="*/ 8756 w 692067"/>
                <a:gd name="connsiteY148" fmla="*/ 313161 h 729680"/>
                <a:gd name="connsiteX149" fmla="*/ 6651 w 692067"/>
                <a:gd name="connsiteY149" fmla="*/ 332945 h 729680"/>
                <a:gd name="connsiteX150" fmla="*/ 5748 w 692067"/>
                <a:gd name="connsiteY150" fmla="*/ 350096 h 729680"/>
                <a:gd name="connsiteX151" fmla="*/ 6048 w 692067"/>
                <a:gd name="connsiteY151" fmla="*/ 374168 h 729680"/>
                <a:gd name="connsiteX152" fmla="*/ 6876 w 692067"/>
                <a:gd name="connsiteY152" fmla="*/ 386204 h 729680"/>
                <a:gd name="connsiteX153" fmla="*/ 7403 w 692067"/>
                <a:gd name="connsiteY153" fmla="*/ 392222 h 729680"/>
                <a:gd name="connsiteX154" fmla="*/ 7929 w 692067"/>
                <a:gd name="connsiteY154" fmla="*/ 397036 h 729680"/>
                <a:gd name="connsiteX155" fmla="*/ 12668 w 692067"/>
                <a:gd name="connsiteY155" fmla="*/ 426224 h 729680"/>
                <a:gd name="connsiteX156" fmla="*/ 14023 w 692067"/>
                <a:gd name="connsiteY156" fmla="*/ 432392 h 729680"/>
                <a:gd name="connsiteX157" fmla="*/ 15076 w 692067"/>
                <a:gd name="connsiteY157" fmla="*/ 436981 h 729680"/>
                <a:gd name="connsiteX158" fmla="*/ 17407 w 692067"/>
                <a:gd name="connsiteY158" fmla="*/ 446158 h 729680"/>
                <a:gd name="connsiteX159" fmla="*/ 20040 w 692067"/>
                <a:gd name="connsiteY159" fmla="*/ 455260 h 729680"/>
                <a:gd name="connsiteX160" fmla="*/ 22071 w 692067"/>
                <a:gd name="connsiteY160" fmla="*/ 461730 h 729680"/>
                <a:gd name="connsiteX161" fmla="*/ 26134 w 692067"/>
                <a:gd name="connsiteY161" fmla="*/ 473766 h 729680"/>
                <a:gd name="connsiteX162" fmla="*/ 29518 w 692067"/>
                <a:gd name="connsiteY162" fmla="*/ 482868 h 729680"/>
                <a:gd name="connsiteX163" fmla="*/ 32829 w 692067"/>
                <a:gd name="connsiteY163" fmla="*/ 491143 h 729680"/>
                <a:gd name="connsiteX164" fmla="*/ 38019 w 692067"/>
                <a:gd name="connsiteY164" fmla="*/ 503254 h 729680"/>
                <a:gd name="connsiteX165" fmla="*/ 45767 w 692067"/>
                <a:gd name="connsiteY165" fmla="*/ 519954 h 729680"/>
                <a:gd name="connsiteX166" fmla="*/ 51635 w 692067"/>
                <a:gd name="connsiteY166" fmla="*/ 531764 h 729680"/>
                <a:gd name="connsiteX167" fmla="*/ 65401 w 692067"/>
                <a:gd name="connsiteY167" fmla="*/ 559296 h 729680"/>
                <a:gd name="connsiteX168" fmla="*/ 73149 w 692067"/>
                <a:gd name="connsiteY168" fmla="*/ 576598 h 729680"/>
                <a:gd name="connsiteX169" fmla="*/ 75932 w 692067"/>
                <a:gd name="connsiteY169" fmla="*/ 583744 h 729680"/>
                <a:gd name="connsiteX170" fmla="*/ 78114 w 692067"/>
                <a:gd name="connsiteY170" fmla="*/ 590214 h 729680"/>
                <a:gd name="connsiteX171" fmla="*/ 79769 w 692067"/>
                <a:gd name="connsiteY171" fmla="*/ 594276 h 729680"/>
                <a:gd name="connsiteX172" fmla="*/ 80370 w 692067"/>
                <a:gd name="connsiteY172" fmla="*/ 595555 h 729680"/>
                <a:gd name="connsiteX173" fmla="*/ 80672 w 692067"/>
                <a:gd name="connsiteY173" fmla="*/ 596157 h 729680"/>
                <a:gd name="connsiteX174" fmla="*/ 80898 w 692067"/>
                <a:gd name="connsiteY174" fmla="*/ 596533 h 729680"/>
                <a:gd name="connsiteX175" fmla="*/ 81424 w 692067"/>
                <a:gd name="connsiteY175" fmla="*/ 597360 h 729680"/>
                <a:gd name="connsiteX176" fmla="*/ 83605 w 692067"/>
                <a:gd name="connsiteY176" fmla="*/ 600595 h 729680"/>
                <a:gd name="connsiteX177" fmla="*/ 84734 w 692067"/>
                <a:gd name="connsiteY177" fmla="*/ 602250 h 729680"/>
                <a:gd name="connsiteX178" fmla="*/ 95115 w 692067"/>
                <a:gd name="connsiteY178" fmla="*/ 614512 h 729680"/>
                <a:gd name="connsiteX179" fmla="*/ 109558 w 692067"/>
                <a:gd name="connsiteY179" fmla="*/ 629707 h 729680"/>
                <a:gd name="connsiteX180" fmla="*/ 147170 w 692067"/>
                <a:gd name="connsiteY180" fmla="*/ 661903 h 729680"/>
                <a:gd name="connsiteX181" fmla="*/ 198925 w 692067"/>
                <a:gd name="connsiteY181" fmla="*/ 693272 h 729680"/>
                <a:gd name="connsiteX182" fmla="*/ 265048 w 692067"/>
                <a:gd name="connsiteY182" fmla="*/ 717569 h 729680"/>
                <a:gd name="connsiteX183" fmla="*/ 340197 w 692067"/>
                <a:gd name="connsiteY183" fmla="*/ 727875 h 729680"/>
                <a:gd name="connsiteX184" fmla="*/ 414143 w 692067"/>
                <a:gd name="connsiteY184" fmla="*/ 721556 h 729680"/>
                <a:gd name="connsiteX185" fmla="*/ 477708 w 692067"/>
                <a:gd name="connsiteY185" fmla="*/ 702449 h 729680"/>
                <a:gd name="connsiteX186" fmla="*/ 527206 w 692067"/>
                <a:gd name="connsiteY186" fmla="*/ 677173 h 729680"/>
                <a:gd name="connsiteX187" fmla="*/ 563765 w 692067"/>
                <a:gd name="connsiteY187" fmla="*/ 651071 h 729680"/>
                <a:gd name="connsiteX188" fmla="*/ 591673 w 692067"/>
                <a:gd name="connsiteY188" fmla="*/ 625419 h 729680"/>
                <a:gd name="connsiteX189" fmla="*/ 647490 w 692067"/>
                <a:gd name="connsiteY189" fmla="*/ 549216 h 729680"/>
                <a:gd name="connsiteX190" fmla="*/ 684801 w 692067"/>
                <a:gd name="connsiteY190" fmla="*/ 433821 h 729680"/>
                <a:gd name="connsiteX191" fmla="*/ 678558 w 692067"/>
                <a:gd name="connsiteY191" fmla="*/ 309926 h 729680"/>
                <a:gd name="connsiteX192" fmla="*/ 641473 w 692067"/>
                <a:gd name="connsiteY192" fmla="*/ 217325 h 729680"/>
                <a:gd name="connsiteX193" fmla="*/ 630790 w 692067"/>
                <a:gd name="connsiteY193" fmla="*/ 200248 h 729680"/>
                <a:gd name="connsiteX194" fmla="*/ 623042 w 692067"/>
                <a:gd name="connsiteY194" fmla="*/ 189115 h 729680"/>
                <a:gd name="connsiteX195" fmla="*/ 622892 w 692067"/>
                <a:gd name="connsiteY195" fmla="*/ 188890 h 729680"/>
                <a:gd name="connsiteX196" fmla="*/ 622365 w 692067"/>
                <a:gd name="connsiteY196" fmla="*/ 188062 h 729680"/>
                <a:gd name="connsiteX197" fmla="*/ 620184 w 692067"/>
                <a:gd name="connsiteY197" fmla="*/ 184602 h 729680"/>
                <a:gd name="connsiteX198" fmla="*/ 619206 w 692067"/>
                <a:gd name="connsiteY198" fmla="*/ 183097 h 729680"/>
                <a:gd name="connsiteX199" fmla="*/ 618905 w 692067"/>
                <a:gd name="connsiteY199" fmla="*/ 182420 h 729680"/>
                <a:gd name="connsiteX200" fmla="*/ 618303 w 692067"/>
                <a:gd name="connsiteY200" fmla="*/ 181066 h 729680"/>
                <a:gd name="connsiteX201" fmla="*/ 616573 w 692067"/>
                <a:gd name="connsiteY201" fmla="*/ 176778 h 729680"/>
                <a:gd name="connsiteX202" fmla="*/ 614768 w 692067"/>
                <a:gd name="connsiteY202" fmla="*/ 165871 h 729680"/>
                <a:gd name="connsiteX203" fmla="*/ 613940 w 692067"/>
                <a:gd name="connsiteY203" fmla="*/ 156091 h 729680"/>
                <a:gd name="connsiteX204" fmla="*/ 613263 w 692067"/>
                <a:gd name="connsiteY204" fmla="*/ 137361 h 729680"/>
                <a:gd name="connsiteX205" fmla="*/ 613639 w 692067"/>
                <a:gd name="connsiteY205" fmla="*/ 100500 h 729680"/>
                <a:gd name="connsiteX206" fmla="*/ 615746 w 692067"/>
                <a:gd name="connsiteY206" fmla="*/ 25652 h 729680"/>
                <a:gd name="connsiteX207" fmla="*/ 572491 w 692067"/>
                <a:gd name="connsiteY207" fmla="*/ 17377 h 729680"/>
                <a:gd name="connsiteX208" fmla="*/ 572416 w 692067"/>
                <a:gd name="connsiteY208" fmla="*/ 5642 h 7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Lst>
              <a:rect l="l" t="t" r="r" b="b"/>
              <a:pathLst>
                <a:path w="692067" h="729680">
                  <a:moveTo>
                    <a:pt x="572416" y="5642"/>
                  </a:moveTo>
                  <a:cubicBezTo>
                    <a:pt x="559553" y="21364"/>
                    <a:pt x="544733" y="35431"/>
                    <a:pt x="526829" y="47166"/>
                  </a:cubicBezTo>
                  <a:cubicBezTo>
                    <a:pt x="537888" y="50250"/>
                    <a:pt x="542928" y="62512"/>
                    <a:pt x="547591" y="74548"/>
                  </a:cubicBezTo>
                  <a:cubicBezTo>
                    <a:pt x="552331" y="86659"/>
                    <a:pt x="556694" y="98695"/>
                    <a:pt x="567300" y="102080"/>
                  </a:cubicBezTo>
                  <a:cubicBezTo>
                    <a:pt x="543981" y="116072"/>
                    <a:pt x="530516" y="135329"/>
                    <a:pt x="522391" y="156693"/>
                  </a:cubicBezTo>
                  <a:cubicBezTo>
                    <a:pt x="514267" y="178132"/>
                    <a:pt x="511333" y="201753"/>
                    <a:pt x="509904" y="225900"/>
                  </a:cubicBezTo>
                  <a:cubicBezTo>
                    <a:pt x="509603" y="231993"/>
                    <a:pt x="509302" y="238011"/>
                    <a:pt x="509227" y="244255"/>
                  </a:cubicBezTo>
                  <a:cubicBezTo>
                    <a:pt x="509152" y="247414"/>
                    <a:pt x="509152" y="250499"/>
                    <a:pt x="509227" y="253733"/>
                  </a:cubicBezTo>
                  <a:cubicBezTo>
                    <a:pt x="509453" y="257194"/>
                    <a:pt x="509152" y="259977"/>
                    <a:pt x="510506" y="264942"/>
                  </a:cubicBezTo>
                  <a:cubicBezTo>
                    <a:pt x="510506" y="265092"/>
                    <a:pt x="510882" y="265844"/>
                    <a:pt x="511183" y="266446"/>
                  </a:cubicBezTo>
                  <a:lnTo>
                    <a:pt x="512086" y="268327"/>
                  </a:lnTo>
                  <a:lnTo>
                    <a:pt x="512537" y="269230"/>
                  </a:lnTo>
                  <a:cubicBezTo>
                    <a:pt x="513515" y="270809"/>
                    <a:pt x="509453" y="264490"/>
                    <a:pt x="519007" y="278783"/>
                  </a:cubicBezTo>
                  <a:cubicBezTo>
                    <a:pt x="525626" y="289089"/>
                    <a:pt x="532322" y="301576"/>
                    <a:pt x="538039" y="316546"/>
                  </a:cubicBezTo>
                  <a:cubicBezTo>
                    <a:pt x="543755" y="331516"/>
                    <a:pt x="548344" y="349118"/>
                    <a:pt x="550225" y="368225"/>
                  </a:cubicBezTo>
                  <a:cubicBezTo>
                    <a:pt x="552180" y="387332"/>
                    <a:pt x="551353" y="407944"/>
                    <a:pt x="547516" y="427427"/>
                  </a:cubicBezTo>
                  <a:cubicBezTo>
                    <a:pt x="543755" y="446910"/>
                    <a:pt x="537135" y="465190"/>
                    <a:pt x="529237" y="480686"/>
                  </a:cubicBezTo>
                  <a:cubicBezTo>
                    <a:pt x="521338" y="496183"/>
                    <a:pt x="512311" y="509046"/>
                    <a:pt x="503585" y="519427"/>
                  </a:cubicBezTo>
                  <a:cubicBezTo>
                    <a:pt x="494483" y="530109"/>
                    <a:pt x="486961" y="537406"/>
                    <a:pt x="477708" y="545079"/>
                  </a:cubicBezTo>
                  <a:cubicBezTo>
                    <a:pt x="468230" y="552902"/>
                    <a:pt x="456344" y="561328"/>
                    <a:pt x="440923" y="569226"/>
                  </a:cubicBezTo>
                  <a:cubicBezTo>
                    <a:pt x="425652" y="577049"/>
                    <a:pt x="406696" y="584271"/>
                    <a:pt x="384805" y="588183"/>
                  </a:cubicBezTo>
                  <a:cubicBezTo>
                    <a:pt x="363066" y="592245"/>
                    <a:pt x="338618" y="592621"/>
                    <a:pt x="315448" y="588709"/>
                  </a:cubicBezTo>
                  <a:cubicBezTo>
                    <a:pt x="292279" y="584948"/>
                    <a:pt x="270840" y="577049"/>
                    <a:pt x="253387" y="567721"/>
                  </a:cubicBezTo>
                  <a:cubicBezTo>
                    <a:pt x="235860" y="558394"/>
                    <a:pt x="222169" y="547862"/>
                    <a:pt x="211488" y="538083"/>
                  </a:cubicBezTo>
                  <a:cubicBezTo>
                    <a:pt x="202611" y="530636"/>
                    <a:pt x="188694" y="513635"/>
                    <a:pt x="190951" y="516193"/>
                  </a:cubicBezTo>
                  <a:lnTo>
                    <a:pt x="190801" y="515967"/>
                  </a:lnTo>
                  <a:lnTo>
                    <a:pt x="190575" y="515515"/>
                  </a:lnTo>
                  <a:lnTo>
                    <a:pt x="190124" y="514613"/>
                  </a:lnTo>
                  <a:lnTo>
                    <a:pt x="189220" y="512883"/>
                  </a:lnTo>
                  <a:cubicBezTo>
                    <a:pt x="188845" y="512206"/>
                    <a:pt x="188770" y="511905"/>
                    <a:pt x="188770" y="511679"/>
                  </a:cubicBezTo>
                  <a:lnTo>
                    <a:pt x="188619" y="510852"/>
                  </a:lnTo>
                  <a:cubicBezTo>
                    <a:pt x="188018" y="508444"/>
                    <a:pt x="188168" y="507090"/>
                    <a:pt x="188018" y="505285"/>
                  </a:cubicBezTo>
                  <a:cubicBezTo>
                    <a:pt x="188093" y="502276"/>
                    <a:pt x="188093" y="499041"/>
                    <a:pt x="188018" y="495731"/>
                  </a:cubicBezTo>
                  <a:cubicBezTo>
                    <a:pt x="187867" y="489187"/>
                    <a:pt x="187716" y="482417"/>
                    <a:pt x="187265" y="475044"/>
                  </a:cubicBezTo>
                  <a:cubicBezTo>
                    <a:pt x="186814" y="467673"/>
                    <a:pt x="186062" y="459699"/>
                    <a:pt x="184332" y="449017"/>
                  </a:cubicBezTo>
                  <a:cubicBezTo>
                    <a:pt x="184181" y="447813"/>
                    <a:pt x="183804" y="446158"/>
                    <a:pt x="183504" y="444654"/>
                  </a:cubicBezTo>
                  <a:cubicBezTo>
                    <a:pt x="183203" y="443074"/>
                    <a:pt x="183052" y="441795"/>
                    <a:pt x="182526" y="439839"/>
                  </a:cubicBezTo>
                  <a:cubicBezTo>
                    <a:pt x="182150" y="438034"/>
                    <a:pt x="181773" y="436153"/>
                    <a:pt x="181398" y="434348"/>
                  </a:cubicBezTo>
                  <a:cubicBezTo>
                    <a:pt x="180871" y="432091"/>
                    <a:pt x="180344" y="429910"/>
                    <a:pt x="179893" y="427653"/>
                  </a:cubicBezTo>
                  <a:cubicBezTo>
                    <a:pt x="179216" y="425020"/>
                    <a:pt x="178464" y="421936"/>
                    <a:pt x="177937" y="419153"/>
                  </a:cubicBezTo>
                  <a:lnTo>
                    <a:pt x="176659" y="413586"/>
                  </a:lnTo>
                  <a:cubicBezTo>
                    <a:pt x="176282" y="411630"/>
                    <a:pt x="175831" y="409674"/>
                    <a:pt x="175455" y="407793"/>
                  </a:cubicBezTo>
                  <a:cubicBezTo>
                    <a:pt x="174853" y="405086"/>
                    <a:pt x="174251" y="402227"/>
                    <a:pt x="173800" y="399444"/>
                  </a:cubicBezTo>
                  <a:cubicBezTo>
                    <a:pt x="173273" y="396134"/>
                    <a:pt x="172747" y="392824"/>
                    <a:pt x="172221" y="389514"/>
                  </a:cubicBezTo>
                  <a:cubicBezTo>
                    <a:pt x="171618" y="385226"/>
                    <a:pt x="171167" y="381013"/>
                    <a:pt x="170941" y="376801"/>
                  </a:cubicBezTo>
                  <a:lnTo>
                    <a:pt x="170640" y="372137"/>
                  </a:lnTo>
                  <a:lnTo>
                    <a:pt x="170414" y="367022"/>
                  </a:lnTo>
                  <a:cubicBezTo>
                    <a:pt x="170340" y="363637"/>
                    <a:pt x="170340" y="360252"/>
                    <a:pt x="170490" y="356866"/>
                  </a:cubicBezTo>
                  <a:lnTo>
                    <a:pt x="170791" y="351826"/>
                  </a:lnTo>
                  <a:cubicBezTo>
                    <a:pt x="170941" y="349269"/>
                    <a:pt x="171167" y="346410"/>
                    <a:pt x="171468" y="343702"/>
                  </a:cubicBezTo>
                  <a:cubicBezTo>
                    <a:pt x="172070" y="338286"/>
                    <a:pt x="172897" y="332794"/>
                    <a:pt x="174026" y="327529"/>
                  </a:cubicBezTo>
                  <a:cubicBezTo>
                    <a:pt x="174552" y="324896"/>
                    <a:pt x="175229" y="322263"/>
                    <a:pt x="175906" y="319630"/>
                  </a:cubicBezTo>
                  <a:lnTo>
                    <a:pt x="177411" y="314214"/>
                  </a:lnTo>
                  <a:cubicBezTo>
                    <a:pt x="178012" y="312183"/>
                    <a:pt x="178614" y="310227"/>
                    <a:pt x="179291" y="308196"/>
                  </a:cubicBezTo>
                  <a:cubicBezTo>
                    <a:pt x="181999" y="300222"/>
                    <a:pt x="185310" y="292474"/>
                    <a:pt x="189220" y="285102"/>
                  </a:cubicBezTo>
                  <a:cubicBezTo>
                    <a:pt x="191252" y="281266"/>
                    <a:pt x="192907" y="278407"/>
                    <a:pt x="195991" y="273517"/>
                  </a:cubicBezTo>
                  <a:cubicBezTo>
                    <a:pt x="198849" y="269079"/>
                    <a:pt x="201934" y="264716"/>
                    <a:pt x="205243" y="260503"/>
                  </a:cubicBezTo>
                  <a:cubicBezTo>
                    <a:pt x="211863" y="252078"/>
                    <a:pt x="219461" y="244330"/>
                    <a:pt x="227285" y="237786"/>
                  </a:cubicBezTo>
                  <a:cubicBezTo>
                    <a:pt x="234882" y="231392"/>
                    <a:pt x="243232" y="225599"/>
                    <a:pt x="252034" y="220785"/>
                  </a:cubicBezTo>
                  <a:cubicBezTo>
                    <a:pt x="256397" y="218378"/>
                    <a:pt x="260910" y="216121"/>
                    <a:pt x="265423" y="214165"/>
                  </a:cubicBezTo>
                  <a:lnTo>
                    <a:pt x="268809" y="212736"/>
                  </a:lnTo>
                  <a:lnTo>
                    <a:pt x="271442" y="211683"/>
                  </a:lnTo>
                  <a:lnTo>
                    <a:pt x="276482" y="209877"/>
                  </a:lnTo>
                  <a:cubicBezTo>
                    <a:pt x="283251" y="207545"/>
                    <a:pt x="290248" y="205665"/>
                    <a:pt x="297244" y="204311"/>
                  </a:cubicBezTo>
                  <a:cubicBezTo>
                    <a:pt x="300779" y="203634"/>
                    <a:pt x="304239" y="203032"/>
                    <a:pt x="307699" y="202580"/>
                  </a:cubicBezTo>
                  <a:cubicBezTo>
                    <a:pt x="310333" y="202280"/>
                    <a:pt x="312214" y="202129"/>
                    <a:pt x="314545" y="201903"/>
                  </a:cubicBezTo>
                  <a:cubicBezTo>
                    <a:pt x="318983" y="201603"/>
                    <a:pt x="323497" y="201452"/>
                    <a:pt x="327935" y="201527"/>
                  </a:cubicBezTo>
                  <a:cubicBezTo>
                    <a:pt x="330117" y="201527"/>
                    <a:pt x="332373" y="201603"/>
                    <a:pt x="334555" y="201753"/>
                  </a:cubicBezTo>
                  <a:lnTo>
                    <a:pt x="337789" y="201979"/>
                  </a:lnTo>
                  <a:lnTo>
                    <a:pt x="339821" y="202204"/>
                  </a:lnTo>
                  <a:cubicBezTo>
                    <a:pt x="345238" y="202806"/>
                    <a:pt x="350578" y="203634"/>
                    <a:pt x="355768" y="204762"/>
                  </a:cubicBezTo>
                  <a:lnTo>
                    <a:pt x="357724" y="205213"/>
                  </a:lnTo>
                  <a:lnTo>
                    <a:pt x="359304" y="205589"/>
                  </a:lnTo>
                  <a:lnTo>
                    <a:pt x="361711" y="206266"/>
                  </a:lnTo>
                  <a:lnTo>
                    <a:pt x="366526" y="207696"/>
                  </a:lnTo>
                  <a:lnTo>
                    <a:pt x="371265" y="209275"/>
                  </a:lnTo>
                  <a:lnTo>
                    <a:pt x="373596" y="210103"/>
                  </a:lnTo>
                  <a:lnTo>
                    <a:pt x="375177" y="210780"/>
                  </a:lnTo>
                  <a:cubicBezTo>
                    <a:pt x="377208" y="211607"/>
                    <a:pt x="379163" y="212510"/>
                    <a:pt x="381119" y="213488"/>
                  </a:cubicBezTo>
                  <a:lnTo>
                    <a:pt x="383978" y="214917"/>
                  </a:lnTo>
                  <a:cubicBezTo>
                    <a:pt x="384955" y="215444"/>
                    <a:pt x="385407" y="215670"/>
                    <a:pt x="386084" y="216121"/>
                  </a:cubicBezTo>
                  <a:lnTo>
                    <a:pt x="389845" y="218453"/>
                  </a:lnTo>
                  <a:cubicBezTo>
                    <a:pt x="392629" y="220108"/>
                    <a:pt x="394134" y="221386"/>
                    <a:pt x="395713" y="222665"/>
                  </a:cubicBezTo>
                  <a:cubicBezTo>
                    <a:pt x="397368" y="223944"/>
                    <a:pt x="399022" y="225373"/>
                    <a:pt x="400000" y="226351"/>
                  </a:cubicBezTo>
                  <a:cubicBezTo>
                    <a:pt x="401054" y="227480"/>
                    <a:pt x="402182" y="228608"/>
                    <a:pt x="403236" y="229661"/>
                  </a:cubicBezTo>
                  <a:cubicBezTo>
                    <a:pt x="404138" y="230715"/>
                    <a:pt x="404740" y="231617"/>
                    <a:pt x="405492" y="232595"/>
                  </a:cubicBezTo>
                  <a:cubicBezTo>
                    <a:pt x="407072" y="234626"/>
                    <a:pt x="407899" y="236281"/>
                    <a:pt x="408802" y="237936"/>
                  </a:cubicBezTo>
                  <a:cubicBezTo>
                    <a:pt x="409780" y="239666"/>
                    <a:pt x="410231" y="241171"/>
                    <a:pt x="410758" y="242675"/>
                  </a:cubicBezTo>
                  <a:cubicBezTo>
                    <a:pt x="411284" y="244180"/>
                    <a:pt x="411661" y="245684"/>
                    <a:pt x="411887" y="246963"/>
                  </a:cubicBezTo>
                  <a:cubicBezTo>
                    <a:pt x="415497" y="259300"/>
                    <a:pt x="416023" y="269455"/>
                    <a:pt x="416926" y="279159"/>
                  </a:cubicBezTo>
                  <a:cubicBezTo>
                    <a:pt x="417453" y="287810"/>
                    <a:pt x="417979" y="296988"/>
                    <a:pt x="418582" y="306466"/>
                  </a:cubicBezTo>
                  <a:cubicBezTo>
                    <a:pt x="419634" y="323768"/>
                    <a:pt x="421139" y="339941"/>
                    <a:pt x="422718" y="355813"/>
                  </a:cubicBezTo>
                  <a:cubicBezTo>
                    <a:pt x="425803" y="387483"/>
                    <a:pt x="429188" y="417799"/>
                    <a:pt x="423246" y="448716"/>
                  </a:cubicBezTo>
                  <a:cubicBezTo>
                    <a:pt x="435357" y="447437"/>
                    <a:pt x="447091" y="434197"/>
                    <a:pt x="459654" y="443676"/>
                  </a:cubicBezTo>
                  <a:cubicBezTo>
                    <a:pt x="463039" y="428180"/>
                    <a:pt x="458149" y="418024"/>
                    <a:pt x="445512" y="413511"/>
                  </a:cubicBezTo>
                  <a:cubicBezTo>
                    <a:pt x="443030" y="412683"/>
                    <a:pt x="440547" y="411931"/>
                    <a:pt x="437688" y="411555"/>
                  </a:cubicBezTo>
                  <a:cubicBezTo>
                    <a:pt x="440622" y="412006"/>
                    <a:pt x="443179" y="412683"/>
                    <a:pt x="445512" y="413511"/>
                  </a:cubicBezTo>
                  <a:cubicBezTo>
                    <a:pt x="454840" y="416670"/>
                    <a:pt x="461535" y="422237"/>
                    <a:pt x="469583" y="429158"/>
                  </a:cubicBezTo>
                  <a:cubicBezTo>
                    <a:pt x="468456" y="425396"/>
                    <a:pt x="469433" y="421108"/>
                    <a:pt x="474699" y="417573"/>
                  </a:cubicBezTo>
                  <a:cubicBezTo>
                    <a:pt x="478986" y="416294"/>
                    <a:pt x="482071" y="416595"/>
                    <a:pt x="484478" y="417799"/>
                  </a:cubicBezTo>
                  <a:cubicBezTo>
                    <a:pt x="489819" y="388611"/>
                    <a:pt x="495386" y="359198"/>
                    <a:pt x="505390" y="330312"/>
                  </a:cubicBezTo>
                  <a:cubicBezTo>
                    <a:pt x="515471" y="301426"/>
                    <a:pt x="529989" y="272765"/>
                    <a:pt x="554588" y="245985"/>
                  </a:cubicBezTo>
                  <a:cubicBezTo>
                    <a:pt x="552933" y="241923"/>
                    <a:pt x="551277" y="237861"/>
                    <a:pt x="549623" y="233799"/>
                  </a:cubicBezTo>
                  <a:cubicBezTo>
                    <a:pt x="539392" y="208824"/>
                    <a:pt x="533976" y="187310"/>
                    <a:pt x="532923" y="168278"/>
                  </a:cubicBezTo>
                  <a:cubicBezTo>
                    <a:pt x="531945" y="149246"/>
                    <a:pt x="536083" y="133073"/>
                    <a:pt x="547893" y="121413"/>
                  </a:cubicBezTo>
                  <a:cubicBezTo>
                    <a:pt x="543153" y="116824"/>
                    <a:pt x="538039" y="111859"/>
                    <a:pt x="530666" y="105616"/>
                  </a:cubicBezTo>
                  <a:cubicBezTo>
                    <a:pt x="526905" y="102456"/>
                    <a:pt x="522768" y="98996"/>
                    <a:pt x="517277" y="94934"/>
                  </a:cubicBezTo>
                  <a:cubicBezTo>
                    <a:pt x="511559" y="90646"/>
                    <a:pt x="505015" y="85907"/>
                    <a:pt x="494107" y="79212"/>
                  </a:cubicBezTo>
                  <a:lnTo>
                    <a:pt x="489593" y="76504"/>
                  </a:lnTo>
                  <a:lnTo>
                    <a:pt x="484628" y="73645"/>
                  </a:lnTo>
                  <a:lnTo>
                    <a:pt x="478686" y="70411"/>
                  </a:lnTo>
                  <a:lnTo>
                    <a:pt x="475677" y="68831"/>
                  </a:lnTo>
                  <a:lnTo>
                    <a:pt x="471765" y="66875"/>
                  </a:lnTo>
                  <a:lnTo>
                    <a:pt x="463641" y="62963"/>
                  </a:lnTo>
                  <a:lnTo>
                    <a:pt x="458827" y="60782"/>
                  </a:lnTo>
                  <a:lnTo>
                    <a:pt x="453110" y="58299"/>
                  </a:lnTo>
                  <a:lnTo>
                    <a:pt x="447317" y="55967"/>
                  </a:lnTo>
                  <a:lnTo>
                    <a:pt x="440471" y="53334"/>
                  </a:lnTo>
                  <a:cubicBezTo>
                    <a:pt x="434830" y="51303"/>
                    <a:pt x="429112" y="49347"/>
                    <a:pt x="423395" y="47542"/>
                  </a:cubicBezTo>
                  <a:cubicBezTo>
                    <a:pt x="421214" y="46865"/>
                    <a:pt x="415873" y="45285"/>
                    <a:pt x="411736" y="44232"/>
                  </a:cubicBezTo>
                  <a:cubicBezTo>
                    <a:pt x="407372" y="43104"/>
                    <a:pt x="402934" y="41976"/>
                    <a:pt x="398496" y="40998"/>
                  </a:cubicBezTo>
                  <a:lnTo>
                    <a:pt x="391801" y="39568"/>
                  </a:lnTo>
                  <a:lnTo>
                    <a:pt x="387965" y="38816"/>
                  </a:lnTo>
                  <a:lnTo>
                    <a:pt x="382699" y="37913"/>
                  </a:lnTo>
                  <a:cubicBezTo>
                    <a:pt x="375628" y="36710"/>
                    <a:pt x="368482" y="35807"/>
                    <a:pt x="361335" y="35055"/>
                  </a:cubicBezTo>
                  <a:cubicBezTo>
                    <a:pt x="357724" y="34679"/>
                    <a:pt x="354189" y="34378"/>
                    <a:pt x="350578" y="34152"/>
                  </a:cubicBezTo>
                  <a:lnTo>
                    <a:pt x="344936" y="33851"/>
                  </a:lnTo>
                  <a:lnTo>
                    <a:pt x="336210" y="33550"/>
                  </a:lnTo>
                  <a:cubicBezTo>
                    <a:pt x="324551" y="33325"/>
                    <a:pt x="312740" y="33701"/>
                    <a:pt x="301155" y="34679"/>
                  </a:cubicBezTo>
                  <a:lnTo>
                    <a:pt x="292430" y="35581"/>
                  </a:lnTo>
                  <a:lnTo>
                    <a:pt x="288066" y="36108"/>
                  </a:lnTo>
                  <a:lnTo>
                    <a:pt x="283102" y="36785"/>
                  </a:lnTo>
                  <a:cubicBezTo>
                    <a:pt x="273999" y="38139"/>
                    <a:pt x="264897" y="39794"/>
                    <a:pt x="255870" y="41900"/>
                  </a:cubicBezTo>
                  <a:cubicBezTo>
                    <a:pt x="246843" y="44007"/>
                    <a:pt x="237816" y="46489"/>
                    <a:pt x="229015" y="49423"/>
                  </a:cubicBezTo>
                  <a:cubicBezTo>
                    <a:pt x="224577" y="50852"/>
                    <a:pt x="220214" y="52356"/>
                    <a:pt x="215926" y="54011"/>
                  </a:cubicBezTo>
                  <a:lnTo>
                    <a:pt x="209456" y="56494"/>
                  </a:lnTo>
                  <a:lnTo>
                    <a:pt x="202460" y="59352"/>
                  </a:lnTo>
                  <a:cubicBezTo>
                    <a:pt x="179291" y="69207"/>
                    <a:pt x="156498" y="82296"/>
                    <a:pt x="136037" y="97567"/>
                  </a:cubicBezTo>
                  <a:cubicBezTo>
                    <a:pt x="125731" y="105239"/>
                    <a:pt x="116328" y="113138"/>
                    <a:pt x="106548" y="122466"/>
                  </a:cubicBezTo>
                  <a:cubicBezTo>
                    <a:pt x="96920" y="131643"/>
                    <a:pt x="87667" y="141498"/>
                    <a:pt x="79167" y="151954"/>
                  </a:cubicBezTo>
                  <a:cubicBezTo>
                    <a:pt x="70592" y="162410"/>
                    <a:pt x="62693" y="173318"/>
                    <a:pt x="55622" y="184602"/>
                  </a:cubicBezTo>
                  <a:cubicBezTo>
                    <a:pt x="53816" y="187385"/>
                    <a:pt x="52161" y="190244"/>
                    <a:pt x="50431" y="193027"/>
                  </a:cubicBezTo>
                  <a:lnTo>
                    <a:pt x="46444" y="200023"/>
                  </a:lnTo>
                  <a:cubicBezTo>
                    <a:pt x="43962" y="204536"/>
                    <a:pt x="41555" y="209050"/>
                    <a:pt x="39298" y="213714"/>
                  </a:cubicBezTo>
                  <a:cubicBezTo>
                    <a:pt x="30121" y="232294"/>
                    <a:pt x="22598" y="252003"/>
                    <a:pt x="17181" y="271787"/>
                  </a:cubicBezTo>
                  <a:lnTo>
                    <a:pt x="15301" y="279009"/>
                  </a:lnTo>
                  <a:lnTo>
                    <a:pt x="14173" y="283823"/>
                  </a:lnTo>
                  <a:cubicBezTo>
                    <a:pt x="13420" y="287058"/>
                    <a:pt x="12743" y="290292"/>
                    <a:pt x="12067" y="293527"/>
                  </a:cubicBezTo>
                  <a:cubicBezTo>
                    <a:pt x="10787" y="299996"/>
                    <a:pt x="9659" y="306616"/>
                    <a:pt x="8756" y="313161"/>
                  </a:cubicBezTo>
                  <a:cubicBezTo>
                    <a:pt x="7854" y="319781"/>
                    <a:pt x="7102" y="326400"/>
                    <a:pt x="6651" y="332945"/>
                  </a:cubicBezTo>
                  <a:cubicBezTo>
                    <a:pt x="6124" y="339339"/>
                    <a:pt x="5823" y="347162"/>
                    <a:pt x="5748" y="350096"/>
                  </a:cubicBezTo>
                  <a:cubicBezTo>
                    <a:pt x="5522" y="358145"/>
                    <a:pt x="5673" y="366194"/>
                    <a:pt x="6048" y="374168"/>
                  </a:cubicBezTo>
                  <a:cubicBezTo>
                    <a:pt x="6274" y="378155"/>
                    <a:pt x="6500" y="382217"/>
                    <a:pt x="6876" y="386204"/>
                  </a:cubicBezTo>
                  <a:lnTo>
                    <a:pt x="7403" y="392222"/>
                  </a:lnTo>
                  <a:lnTo>
                    <a:pt x="7929" y="397036"/>
                  </a:lnTo>
                  <a:cubicBezTo>
                    <a:pt x="9057" y="406816"/>
                    <a:pt x="10637" y="416595"/>
                    <a:pt x="12668" y="426224"/>
                  </a:cubicBezTo>
                  <a:lnTo>
                    <a:pt x="14023" y="432392"/>
                  </a:lnTo>
                  <a:lnTo>
                    <a:pt x="15076" y="436981"/>
                  </a:lnTo>
                  <a:lnTo>
                    <a:pt x="17407" y="446158"/>
                  </a:lnTo>
                  <a:lnTo>
                    <a:pt x="20040" y="455260"/>
                  </a:lnTo>
                  <a:lnTo>
                    <a:pt x="22071" y="461730"/>
                  </a:lnTo>
                  <a:cubicBezTo>
                    <a:pt x="23350" y="465792"/>
                    <a:pt x="24704" y="469779"/>
                    <a:pt x="26134" y="473766"/>
                  </a:cubicBezTo>
                  <a:lnTo>
                    <a:pt x="29518" y="482868"/>
                  </a:lnTo>
                  <a:lnTo>
                    <a:pt x="32829" y="491143"/>
                  </a:lnTo>
                  <a:cubicBezTo>
                    <a:pt x="34634" y="495581"/>
                    <a:pt x="36214" y="499267"/>
                    <a:pt x="38019" y="503254"/>
                  </a:cubicBezTo>
                  <a:cubicBezTo>
                    <a:pt x="40877" y="509798"/>
                    <a:pt x="43811" y="515741"/>
                    <a:pt x="45767" y="519954"/>
                  </a:cubicBezTo>
                  <a:cubicBezTo>
                    <a:pt x="47723" y="523865"/>
                    <a:pt x="49679" y="527852"/>
                    <a:pt x="51635" y="531764"/>
                  </a:cubicBezTo>
                  <a:cubicBezTo>
                    <a:pt x="58179" y="544703"/>
                    <a:pt x="62016" y="552300"/>
                    <a:pt x="65401" y="559296"/>
                  </a:cubicBezTo>
                  <a:cubicBezTo>
                    <a:pt x="68711" y="566142"/>
                    <a:pt x="71118" y="571558"/>
                    <a:pt x="73149" y="576598"/>
                  </a:cubicBezTo>
                  <a:cubicBezTo>
                    <a:pt x="74202" y="579156"/>
                    <a:pt x="75105" y="581488"/>
                    <a:pt x="75932" y="583744"/>
                  </a:cubicBezTo>
                  <a:cubicBezTo>
                    <a:pt x="76835" y="586152"/>
                    <a:pt x="77136" y="587731"/>
                    <a:pt x="78114" y="590214"/>
                  </a:cubicBezTo>
                  <a:cubicBezTo>
                    <a:pt x="78640" y="591492"/>
                    <a:pt x="78791" y="592320"/>
                    <a:pt x="79769" y="594276"/>
                  </a:cubicBezTo>
                  <a:lnTo>
                    <a:pt x="80370" y="595555"/>
                  </a:lnTo>
                  <a:lnTo>
                    <a:pt x="80672" y="596157"/>
                  </a:lnTo>
                  <a:cubicBezTo>
                    <a:pt x="80747" y="596307"/>
                    <a:pt x="80747" y="596307"/>
                    <a:pt x="80898" y="596533"/>
                  </a:cubicBezTo>
                  <a:lnTo>
                    <a:pt x="81424" y="597360"/>
                  </a:lnTo>
                  <a:lnTo>
                    <a:pt x="83605" y="600595"/>
                  </a:lnTo>
                  <a:lnTo>
                    <a:pt x="84734" y="602250"/>
                  </a:lnTo>
                  <a:cubicBezTo>
                    <a:pt x="85034" y="602701"/>
                    <a:pt x="91504" y="610524"/>
                    <a:pt x="95115" y="614512"/>
                  </a:cubicBezTo>
                  <a:cubicBezTo>
                    <a:pt x="99478" y="619476"/>
                    <a:pt x="104292" y="624516"/>
                    <a:pt x="109558" y="629707"/>
                  </a:cubicBezTo>
                  <a:cubicBezTo>
                    <a:pt x="120089" y="640088"/>
                    <a:pt x="132426" y="651071"/>
                    <a:pt x="147170" y="661903"/>
                  </a:cubicBezTo>
                  <a:cubicBezTo>
                    <a:pt x="161915" y="672735"/>
                    <a:pt x="179141" y="683568"/>
                    <a:pt x="198925" y="693272"/>
                  </a:cubicBezTo>
                  <a:cubicBezTo>
                    <a:pt x="218634" y="702975"/>
                    <a:pt x="240975" y="711476"/>
                    <a:pt x="265048" y="717569"/>
                  </a:cubicBezTo>
                  <a:cubicBezTo>
                    <a:pt x="289044" y="723662"/>
                    <a:pt x="314771" y="727273"/>
                    <a:pt x="340197" y="727875"/>
                  </a:cubicBezTo>
                  <a:cubicBezTo>
                    <a:pt x="365698" y="728552"/>
                    <a:pt x="390899" y="726145"/>
                    <a:pt x="414143" y="721556"/>
                  </a:cubicBezTo>
                  <a:cubicBezTo>
                    <a:pt x="437462" y="716968"/>
                    <a:pt x="458827" y="710197"/>
                    <a:pt x="477708" y="702449"/>
                  </a:cubicBezTo>
                  <a:cubicBezTo>
                    <a:pt x="496590" y="694701"/>
                    <a:pt x="512988" y="685975"/>
                    <a:pt x="527206" y="677173"/>
                  </a:cubicBezTo>
                  <a:cubicBezTo>
                    <a:pt x="541423" y="668372"/>
                    <a:pt x="553459" y="659496"/>
                    <a:pt x="563765" y="651071"/>
                  </a:cubicBezTo>
                  <a:cubicBezTo>
                    <a:pt x="574221" y="642420"/>
                    <a:pt x="582270" y="635048"/>
                    <a:pt x="591673" y="625419"/>
                  </a:cubicBezTo>
                  <a:cubicBezTo>
                    <a:pt x="610028" y="606537"/>
                    <a:pt x="630038" y="581713"/>
                    <a:pt x="647490" y="549216"/>
                  </a:cubicBezTo>
                  <a:cubicBezTo>
                    <a:pt x="664943" y="516945"/>
                    <a:pt x="679235" y="476549"/>
                    <a:pt x="684801" y="433821"/>
                  </a:cubicBezTo>
                  <a:cubicBezTo>
                    <a:pt x="690669" y="391094"/>
                    <a:pt x="687585" y="347162"/>
                    <a:pt x="678558" y="309926"/>
                  </a:cubicBezTo>
                  <a:cubicBezTo>
                    <a:pt x="669607" y="272464"/>
                    <a:pt x="655614" y="241547"/>
                    <a:pt x="641473" y="217325"/>
                  </a:cubicBezTo>
                  <a:cubicBezTo>
                    <a:pt x="637936" y="211231"/>
                    <a:pt x="634326" y="205589"/>
                    <a:pt x="630790" y="200248"/>
                  </a:cubicBezTo>
                  <a:cubicBezTo>
                    <a:pt x="628233" y="196186"/>
                    <a:pt x="621387" y="186783"/>
                    <a:pt x="623042" y="189115"/>
                  </a:cubicBezTo>
                  <a:lnTo>
                    <a:pt x="622892" y="188890"/>
                  </a:lnTo>
                  <a:lnTo>
                    <a:pt x="622365" y="188062"/>
                  </a:lnTo>
                  <a:lnTo>
                    <a:pt x="620184" y="184602"/>
                  </a:lnTo>
                  <a:cubicBezTo>
                    <a:pt x="619882" y="184075"/>
                    <a:pt x="619356" y="183323"/>
                    <a:pt x="619206" y="183097"/>
                  </a:cubicBezTo>
                  <a:lnTo>
                    <a:pt x="618905" y="182420"/>
                  </a:lnTo>
                  <a:lnTo>
                    <a:pt x="618303" y="181066"/>
                  </a:lnTo>
                  <a:cubicBezTo>
                    <a:pt x="617250" y="179035"/>
                    <a:pt x="617099" y="178132"/>
                    <a:pt x="616573" y="176778"/>
                  </a:cubicBezTo>
                  <a:cubicBezTo>
                    <a:pt x="615520" y="172641"/>
                    <a:pt x="615218" y="169256"/>
                    <a:pt x="614768" y="165871"/>
                  </a:cubicBezTo>
                  <a:cubicBezTo>
                    <a:pt x="614466" y="162561"/>
                    <a:pt x="614166" y="159251"/>
                    <a:pt x="613940" y="156091"/>
                  </a:cubicBezTo>
                  <a:cubicBezTo>
                    <a:pt x="613564" y="149697"/>
                    <a:pt x="613338" y="143529"/>
                    <a:pt x="613263" y="137361"/>
                  </a:cubicBezTo>
                  <a:cubicBezTo>
                    <a:pt x="613113" y="125024"/>
                    <a:pt x="613338" y="112837"/>
                    <a:pt x="613639" y="100500"/>
                  </a:cubicBezTo>
                  <a:cubicBezTo>
                    <a:pt x="614316" y="75902"/>
                    <a:pt x="615444" y="51078"/>
                    <a:pt x="615746" y="25652"/>
                  </a:cubicBezTo>
                  <a:cubicBezTo>
                    <a:pt x="601453" y="21665"/>
                    <a:pt x="587009" y="18355"/>
                    <a:pt x="572491" y="17377"/>
                  </a:cubicBezTo>
                  <a:cubicBezTo>
                    <a:pt x="572717" y="13541"/>
                    <a:pt x="572642" y="9629"/>
                    <a:pt x="572416" y="5642"/>
                  </a:cubicBezTo>
                  <a:close/>
                </a:path>
              </a:pathLst>
            </a:custGeom>
            <a:solidFill>
              <a:srgbClr val="C468A9"/>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71600301-8357-4203-B256-3749C0078E8D}"/>
                </a:ext>
              </a:extLst>
            </p:cNvPr>
            <p:cNvSpPr/>
            <p:nvPr/>
          </p:nvSpPr>
          <p:spPr>
            <a:xfrm>
              <a:off x="10513959" y="6197627"/>
              <a:ext cx="519111" cy="526634"/>
            </a:xfrm>
            <a:custGeom>
              <a:avLst/>
              <a:gdLst>
                <a:gd name="connsiteX0" fmla="*/ 446191 w 519050"/>
                <a:gd name="connsiteY0" fmla="*/ 504006 h 526573"/>
                <a:gd name="connsiteX1" fmla="*/ 480494 w 519050"/>
                <a:gd name="connsiteY1" fmla="*/ 206567 h 526573"/>
                <a:gd name="connsiteX2" fmla="*/ 396618 w 519050"/>
                <a:gd name="connsiteY2" fmla="*/ 92150 h 526573"/>
                <a:gd name="connsiteX3" fmla="*/ 375029 w 519050"/>
                <a:gd name="connsiteY3" fmla="*/ 63490 h 526573"/>
                <a:gd name="connsiteX4" fmla="*/ 372622 w 519050"/>
                <a:gd name="connsiteY4" fmla="*/ 60255 h 526573"/>
                <a:gd name="connsiteX5" fmla="*/ 370591 w 519050"/>
                <a:gd name="connsiteY5" fmla="*/ 57321 h 526573"/>
                <a:gd name="connsiteX6" fmla="*/ 367957 w 519050"/>
                <a:gd name="connsiteY6" fmla="*/ 52883 h 526573"/>
                <a:gd name="connsiteX7" fmla="*/ 367130 w 519050"/>
                <a:gd name="connsiteY7" fmla="*/ 51153 h 526573"/>
                <a:gd name="connsiteX8" fmla="*/ 366829 w 519050"/>
                <a:gd name="connsiteY8" fmla="*/ 49949 h 526573"/>
                <a:gd name="connsiteX9" fmla="*/ 346067 w 519050"/>
                <a:gd name="connsiteY9" fmla="*/ 68154 h 526573"/>
                <a:gd name="connsiteX10" fmla="*/ 319739 w 519050"/>
                <a:gd name="connsiteY10" fmla="*/ 91473 h 526573"/>
                <a:gd name="connsiteX11" fmla="*/ 313269 w 519050"/>
                <a:gd name="connsiteY11" fmla="*/ 97040 h 526573"/>
                <a:gd name="connsiteX12" fmla="*/ 308304 w 519050"/>
                <a:gd name="connsiteY12" fmla="*/ 101403 h 526573"/>
                <a:gd name="connsiteX13" fmla="*/ 298300 w 519050"/>
                <a:gd name="connsiteY13" fmla="*/ 109979 h 526573"/>
                <a:gd name="connsiteX14" fmla="*/ 263169 w 519050"/>
                <a:gd name="connsiteY14" fmla="*/ 138338 h 526573"/>
                <a:gd name="connsiteX15" fmla="*/ 261138 w 519050"/>
                <a:gd name="connsiteY15" fmla="*/ 139843 h 526573"/>
                <a:gd name="connsiteX16" fmla="*/ 259559 w 519050"/>
                <a:gd name="connsiteY16" fmla="*/ 141122 h 526573"/>
                <a:gd name="connsiteX17" fmla="*/ 256324 w 519050"/>
                <a:gd name="connsiteY17" fmla="*/ 143679 h 526573"/>
                <a:gd name="connsiteX18" fmla="*/ 249704 w 519050"/>
                <a:gd name="connsiteY18" fmla="*/ 148644 h 526573"/>
                <a:gd name="connsiteX19" fmla="*/ 237442 w 519050"/>
                <a:gd name="connsiteY19" fmla="*/ 157445 h 526573"/>
                <a:gd name="connsiteX20" fmla="*/ 226309 w 519050"/>
                <a:gd name="connsiteY20" fmla="*/ 164817 h 526573"/>
                <a:gd name="connsiteX21" fmla="*/ 217132 w 519050"/>
                <a:gd name="connsiteY21" fmla="*/ 170685 h 526573"/>
                <a:gd name="connsiteX22" fmla="*/ 208782 w 519050"/>
                <a:gd name="connsiteY22" fmla="*/ 175574 h 526573"/>
                <a:gd name="connsiteX23" fmla="*/ 204870 w 519050"/>
                <a:gd name="connsiteY23" fmla="*/ 177681 h 526573"/>
                <a:gd name="connsiteX24" fmla="*/ 201260 w 519050"/>
                <a:gd name="connsiteY24" fmla="*/ 179562 h 526573"/>
                <a:gd name="connsiteX25" fmla="*/ 194866 w 519050"/>
                <a:gd name="connsiteY25" fmla="*/ 182721 h 526573"/>
                <a:gd name="connsiteX26" fmla="*/ 192082 w 519050"/>
                <a:gd name="connsiteY26" fmla="*/ 184000 h 526573"/>
                <a:gd name="connsiteX27" fmla="*/ 189524 w 519050"/>
                <a:gd name="connsiteY27" fmla="*/ 185128 h 526573"/>
                <a:gd name="connsiteX28" fmla="*/ 184860 w 519050"/>
                <a:gd name="connsiteY28" fmla="*/ 186933 h 526573"/>
                <a:gd name="connsiteX29" fmla="*/ 180948 w 519050"/>
                <a:gd name="connsiteY29" fmla="*/ 188287 h 526573"/>
                <a:gd name="connsiteX30" fmla="*/ 178316 w 519050"/>
                <a:gd name="connsiteY30" fmla="*/ 189115 h 526573"/>
                <a:gd name="connsiteX31" fmla="*/ 176962 w 519050"/>
                <a:gd name="connsiteY31" fmla="*/ 189416 h 526573"/>
                <a:gd name="connsiteX32" fmla="*/ 179068 w 519050"/>
                <a:gd name="connsiteY32" fmla="*/ 188889 h 526573"/>
                <a:gd name="connsiteX33" fmla="*/ 176962 w 519050"/>
                <a:gd name="connsiteY33" fmla="*/ 189416 h 526573"/>
                <a:gd name="connsiteX34" fmla="*/ 178090 w 519050"/>
                <a:gd name="connsiteY34" fmla="*/ 189191 h 526573"/>
                <a:gd name="connsiteX35" fmla="*/ 179143 w 519050"/>
                <a:gd name="connsiteY35" fmla="*/ 188889 h 526573"/>
                <a:gd name="connsiteX36" fmla="*/ 178692 w 519050"/>
                <a:gd name="connsiteY36" fmla="*/ 189040 h 526573"/>
                <a:gd name="connsiteX37" fmla="*/ 177865 w 519050"/>
                <a:gd name="connsiteY37" fmla="*/ 189265 h 526573"/>
                <a:gd name="connsiteX38" fmla="*/ 176661 w 519050"/>
                <a:gd name="connsiteY38" fmla="*/ 189567 h 526573"/>
                <a:gd name="connsiteX39" fmla="*/ 177639 w 519050"/>
                <a:gd name="connsiteY39" fmla="*/ 189341 h 526573"/>
                <a:gd name="connsiteX40" fmla="*/ 183656 w 519050"/>
                <a:gd name="connsiteY40" fmla="*/ 188137 h 526573"/>
                <a:gd name="connsiteX41" fmla="*/ 196144 w 519050"/>
                <a:gd name="connsiteY41" fmla="*/ 186557 h 526573"/>
                <a:gd name="connsiteX42" fmla="*/ 221720 w 519050"/>
                <a:gd name="connsiteY42" fmla="*/ 185504 h 526573"/>
                <a:gd name="connsiteX43" fmla="*/ 274528 w 519050"/>
                <a:gd name="connsiteY43" fmla="*/ 188213 h 526573"/>
                <a:gd name="connsiteX44" fmla="*/ 284157 w 519050"/>
                <a:gd name="connsiteY44" fmla="*/ 189115 h 526573"/>
                <a:gd name="connsiteX45" fmla="*/ 283029 w 519050"/>
                <a:gd name="connsiteY45" fmla="*/ 188965 h 526573"/>
                <a:gd name="connsiteX46" fmla="*/ 281750 w 519050"/>
                <a:gd name="connsiteY46" fmla="*/ 188287 h 526573"/>
                <a:gd name="connsiteX47" fmla="*/ 281599 w 519050"/>
                <a:gd name="connsiteY47" fmla="*/ 187084 h 526573"/>
                <a:gd name="connsiteX48" fmla="*/ 282352 w 519050"/>
                <a:gd name="connsiteY48" fmla="*/ 185354 h 526573"/>
                <a:gd name="connsiteX49" fmla="*/ 291680 w 519050"/>
                <a:gd name="connsiteY49" fmla="*/ 173242 h 526573"/>
                <a:gd name="connsiteX50" fmla="*/ 299052 w 519050"/>
                <a:gd name="connsiteY50" fmla="*/ 145936 h 526573"/>
                <a:gd name="connsiteX51" fmla="*/ 252337 w 519050"/>
                <a:gd name="connsiteY51" fmla="*/ 78760 h 526573"/>
                <a:gd name="connsiteX52" fmla="*/ 232252 w 519050"/>
                <a:gd name="connsiteY52" fmla="*/ 46113 h 526573"/>
                <a:gd name="connsiteX53" fmla="*/ 220216 w 519050"/>
                <a:gd name="connsiteY53" fmla="*/ 5642 h 526573"/>
                <a:gd name="connsiteX54" fmla="*/ 164098 w 519050"/>
                <a:gd name="connsiteY54" fmla="*/ 15346 h 526573"/>
                <a:gd name="connsiteX55" fmla="*/ 128743 w 519050"/>
                <a:gd name="connsiteY55" fmla="*/ 136383 h 526573"/>
                <a:gd name="connsiteX56" fmla="*/ 103016 w 519050"/>
                <a:gd name="connsiteY56" fmla="*/ 154286 h 526573"/>
                <a:gd name="connsiteX57" fmla="*/ 64802 w 519050"/>
                <a:gd name="connsiteY57" fmla="*/ 133599 h 526573"/>
                <a:gd name="connsiteX58" fmla="*/ 58031 w 519050"/>
                <a:gd name="connsiteY58" fmla="*/ 195058 h 526573"/>
                <a:gd name="connsiteX59" fmla="*/ 69466 w 519050"/>
                <a:gd name="connsiteY59" fmla="*/ 222214 h 526573"/>
                <a:gd name="connsiteX60" fmla="*/ 83834 w 519050"/>
                <a:gd name="connsiteY60" fmla="*/ 245383 h 526573"/>
                <a:gd name="connsiteX61" fmla="*/ 100082 w 519050"/>
                <a:gd name="connsiteY61" fmla="*/ 270433 h 526573"/>
                <a:gd name="connsiteX62" fmla="*/ 103994 w 519050"/>
                <a:gd name="connsiteY62" fmla="*/ 290067 h 526573"/>
                <a:gd name="connsiteX63" fmla="*/ 82555 w 519050"/>
                <a:gd name="connsiteY63" fmla="*/ 324896 h 526573"/>
                <a:gd name="connsiteX64" fmla="*/ 14326 w 519050"/>
                <a:gd name="connsiteY64" fmla="*/ 403581 h 526573"/>
                <a:gd name="connsiteX65" fmla="*/ 5675 w 519050"/>
                <a:gd name="connsiteY65" fmla="*/ 444428 h 526573"/>
                <a:gd name="connsiteX66" fmla="*/ 248501 w 519050"/>
                <a:gd name="connsiteY66" fmla="*/ 461504 h 526573"/>
                <a:gd name="connsiteX67" fmla="*/ 278440 w 519050"/>
                <a:gd name="connsiteY67" fmla="*/ 502802 h 526573"/>
                <a:gd name="connsiteX68" fmla="*/ 446191 w 519050"/>
                <a:gd name="connsiteY68" fmla="*/ 504006 h 52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19050" h="526573">
                  <a:moveTo>
                    <a:pt x="446191" y="504006"/>
                  </a:moveTo>
                  <a:cubicBezTo>
                    <a:pt x="517430" y="418325"/>
                    <a:pt x="543758" y="270734"/>
                    <a:pt x="480494" y="206567"/>
                  </a:cubicBezTo>
                  <a:cubicBezTo>
                    <a:pt x="452811" y="168428"/>
                    <a:pt x="425204" y="130365"/>
                    <a:pt x="396618" y="92150"/>
                  </a:cubicBezTo>
                  <a:cubicBezTo>
                    <a:pt x="389472" y="82597"/>
                    <a:pt x="382250" y="73043"/>
                    <a:pt x="375029" y="63490"/>
                  </a:cubicBezTo>
                  <a:cubicBezTo>
                    <a:pt x="374051" y="62211"/>
                    <a:pt x="373299" y="61233"/>
                    <a:pt x="372622" y="60255"/>
                  </a:cubicBezTo>
                  <a:lnTo>
                    <a:pt x="370591" y="57321"/>
                  </a:lnTo>
                  <a:cubicBezTo>
                    <a:pt x="369613" y="55742"/>
                    <a:pt x="368409" y="53936"/>
                    <a:pt x="367957" y="52883"/>
                  </a:cubicBezTo>
                  <a:cubicBezTo>
                    <a:pt x="367732" y="52356"/>
                    <a:pt x="367280" y="51604"/>
                    <a:pt x="367130" y="51153"/>
                  </a:cubicBezTo>
                  <a:lnTo>
                    <a:pt x="366829" y="49949"/>
                  </a:lnTo>
                  <a:cubicBezTo>
                    <a:pt x="364346" y="51378"/>
                    <a:pt x="376683" y="40471"/>
                    <a:pt x="346067" y="68154"/>
                  </a:cubicBezTo>
                  <a:cubicBezTo>
                    <a:pt x="337416" y="76052"/>
                    <a:pt x="328690" y="83876"/>
                    <a:pt x="319739" y="91473"/>
                  </a:cubicBezTo>
                  <a:lnTo>
                    <a:pt x="313269" y="97040"/>
                  </a:lnTo>
                  <a:lnTo>
                    <a:pt x="308304" y="101403"/>
                  </a:lnTo>
                  <a:lnTo>
                    <a:pt x="298300" y="109979"/>
                  </a:lnTo>
                  <a:cubicBezTo>
                    <a:pt x="283329" y="122316"/>
                    <a:pt x="274528" y="129838"/>
                    <a:pt x="263169" y="138338"/>
                  </a:cubicBezTo>
                  <a:lnTo>
                    <a:pt x="261138" y="139843"/>
                  </a:lnTo>
                  <a:lnTo>
                    <a:pt x="259559" y="141122"/>
                  </a:lnTo>
                  <a:lnTo>
                    <a:pt x="256324" y="143679"/>
                  </a:lnTo>
                  <a:lnTo>
                    <a:pt x="249704" y="148644"/>
                  </a:lnTo>
                  <a:lnTo>
                    <a:pt x="237442" y="157445"/>
                  </a:lnTo>
                  <a:cubicBezTo>
                    <a:pt x="233832" y="160003"/>
                    <a:pt x="229995" y="162561"/>
                    <a:pt x="226309" y="164817"/>
                  </a:cubicBezTo>
                  <a:cubicBezTo>
                    <a:pt x="223300" y="166849"/>
                    <a:pt x="220292" y="168804"/>
                    <a:pt x="217132" y="170685"/>
                  </a:cubicBezTo>
                  <a:lnTo>
                    <a:pt x="208782" y="175574"/>
                  </a:lnTo>
                  <a:lnTo>
                    <a:pt x="204870" y="177681"/>
                  </a:lnTo>
                  <a:cubicBezTo>
                    <a:pt x="203516" y="178358"/>
                    <a:pt x="202162" y="179035"/>
                    <a:pt x="201260" y="179562"/>
                  </a:cubicBezTo>
                  <a:cubicBezTo>
                    <a:pt x="199228" y="180690"/>
                    <a:pt x="197047" y="181743"/>
                    <a:pt x="194866" y="182721"/>
                  </a:cubicBezTo>
                  <a:lnTo>
                    <a:pt x="192082" y="184000"/>
                  </a:lnTo>
                  <a:lnTo>
                    <a:pt x="189524" y="185128"/>
                  </a:lnTo>
                  <a:lnTo>
                    <a:pt x="184860" y="186933"/>
                  </a:lnTo>
                  <a:cubicBezTo>
                    <a:pt x="183582" y="187460"/>
                    <a:pt x="182227" y="187911"/>
                    <a:pt x="180948" y="188287"/>
                  </a:cubicBezTo>
                  <a:cubicBezTo>
                    <a:pt x="180121" y="188589"/>
                    <a:pt x="179218" y="188889"/>
                    <a:pt x="178316" y="189115"/>
                  </a:cubicBezTo>
                  <a:lnTo>
                    <a:pt x="176962" y="189416"/>
                  </a:lnTo>
                  <a:lnTo>
                    <a:pt x="179068" y="188889"/>
                  </a:lnTo>
                  <a:cubicBezTo>
                    <a:pt x="178316" y="189040"/>
                    <a:pt x="177639" y="189265"/>
                    <a:pt x="176962" y="189416"/>
                  </a:cubicBezTo>
                  <a:cubicBezTo>
                    <a:pt x="177338" y="189341"/>
                    <a:pt x="177714" y="189265"/>
                    <a:pt x="178090" y="189191"/>
                  </a:cubicBezTo>
                  <a:cubicBezTo>
                    <a:pt x="178466" y="189115"/>
                    <a:pt x="178767" y="189040"/>
                    <a:pt x="179143" y="188889"/>
                  </a:cubicBezTo>
                  <a:cubicBezTo>
                    <a:pt x="179218" y="188889"/>
                    <a:pt x="179068" y="188889"/>
                    <a:pt x="178692" y="189040"/>
                  </a:cubicBezTo>
                  <a:cubicBezTo>
                    <a:pt x="178466" y="189115"/>
                    <a:pt x="178165" y="189191"/>
                    <a:pt x="177865" y="189265"/>
                  </a:cubicBezTo>
                  <a:cubicBezTo>
                    <a:pt x="177488" y="189341"/>
                    <a:pt x="177112" y="189491"/>
                    <a:pt x="176661" y="189567"/>
                  </a:cubicBezTo>
                  <a:cubicBezTo>
                    <a:pt x="176962" y="189491"/>
                    <a:pt x="177338" y="189416"/>
                    <a:pt x="177639" y="189341"/>
                  </a:cubicBezTo>
                  <a:cubicBezTo>
                    <a:pt x="179218" y="188965"/>
                    <a:pt x="180422" y="188739"/>
                    <a:pt x="183656" y="188137"/>
                  </a:cubicBezTo>
                  <a:cubicBezTo>
                    <a:pt x="186290" y="187686"/>
                    <a:pt x="190502" y="187009"/>
                    <a:pt x="196144" y="186557"/>
                  </a:cubicBezTo>
                  <a:cubicBezTo>
                    <a:pt x="202313" y="185955"/>
                    <a:pt x="209609" y="185579"/>
                    <a:pt x="221720" y="185504"/>
                  </a:cubicBezTo>
                  <a:cubicBezTo>
                    <a:pt x="232929" y="185655"/>
                    <a:pt x="249404" y="185881"/>
                    <a:pt x="274528" y="188213"/>
                  </a:cubicBezTo>
                  <a:cubicBezTo>
                    <a:pt x="277687" y="188513"/>
                    <a:pt x="280847" y="188814"/>
                    <a:pt x="284157" y="189115"/>
                  </a:cubicBezTo>
                  <a:cubicBezTo>
                    <a:pt x="283781" y="189040"/>
                    <a:pt x="283329" y="189115"/>
                    <a:pt x="283029" y="188965"/>
                  </a:cubicBezTo>
                  <a:cubicBezTo>
                    <a:pt x="282426" y="188739"/>
                    <a:pt x="282051" y="188513"/>
                    <a:pt x="281750" y="188287"/>
                  </a:cubicBezTo>
                  <a:cubicBezTo>
                    <a:pt x="281524" y="187836"/>
                    <a:pt x="281524" y="187460"/>
                    <a:pt x="281599" y="187084"/>
                  </a:cubicBezTo>
                  <a:cubicBezTo>
                    <a:pt x="281750" y="186557"/>
                    <a:pt x="282051" y="185881"/>
                    <a:pt x="282352" y="185354"/>
                  </a:cubicBezTo>
                  <a:cubicBezTo>
                    <a:pt x="283932" y="182721"/>
                    <a:pt x="287693" y="178659"/>
                    <a:pt x="291680" y="173242"/>
                  </a:cubicBezTo>
                  <a:cubicBezTo>
                    <a:pt x="299804" y="161959"/>
                    <a:pt x="307402" y="152180"/>
                    <a:pt x="299052" y="145936"/>
                  </a:cubicBezTo>
                  <a:cubicBezTo>
                    <a:pt x="284759" y="118705"/>
                    <a:pt x="267382" y="99222"/>
                    <a:pt x="252337" y="78760"/>
                  </a:cubicBezTo>
                  <a:cubicBezTo>
                    <a:pt x="244814" y="68530"/>
                    <a:pt x="237894" y="57998"/>
                    <a:pt x="232252" y="46113"/>
                  </a:cubicBezTo>
                  <a:cubicBezTo>
                    <a:pt x="226610" y="34302"/>
                    <a:pt x="222473" y="20536"/>
                    <a:pt x="220216" y="5642"/>
                  </a:cubicBezTo>
                  <a:cubicBezTo>
                    <a:pt x="202839" y="11058"/>
                    <a:pt x="169138" y="3761"/>
                    <a:pt x="164098" y="15346"/>
                  </a:cubicBezTo>
                  <a:cubicBezTo>
                    <a:pt x="124079" y="39418"/>
                    <a:pt x="100308" y="79061"/>
                    <a:pt x="128743" y="136383"/>
                  </a:cubicBezTo>
                  <a:cubicBezTo>
                    <a:pt x="132805" y="144657"/>
                    <a:pt x="118963" y="152180"/>
                    <a:pt x="103016" y="154286"/>
                  </a:cubicBezTo>
                  <a:cubicBezTo>
                    <a:pt x="87143" y="156467"/>
                    <a:pt x="68638" y="152706"/>
                    <a:pt x="64802" y="133599"/>
                  </a:cubicBezTo>
                  <a:cubicBezTo>
                    <a:pt x="53593" y="153759"/>
                    <a:pt x="52691" y="175500"/>
                    <a:pt x="58031" y="195058"/>
                  </a:cubicBezTo>
                  <a:cubicBezTo>
                    <a:pt x="60664" y="204837"/>
                    <a:pt x="64802" y="214015"/>
                    <a:pt x="69466" y="222214"/>
                  </a:cubicBezTo>
                  <a:cubicBezTo>
                    <a:pt x="74129" y="230489"/>
                    <a:pt x="79245" y="237785"/>
                    <a:pt x="83834" y="245383"/>
                  </a:cubicBezTo>
                  <a:cubicBezTo>
                    <a:pt x="91281" y="255614"/>
                    <a:pt x="96772" y="263287"/>
                    <a:pt x="100082" y="270433"/>
                  </a:cubicBezTo>
                  <a:cubicBezTo>
                    <a:pt x="103392" y="277504"/>
                    <a:pt x="104596" y="283898"/>
                    <a:pt x="103994" y="290067"/>
                  </a:cubicBezTo>
                  <a:cubicBezTo>
                    <a:pt x="102790" y="302328"/>
                    <a:pt x="94290" y="313537"/>
                    <a:pt x="82555" y="324896"/>
                  </a:cubicBezTo>
                  <a:cubicBezTo>
                    <a:pt x="59386" y="347614"/>
                    <a:pt x="22074" y="368827"/>
                    <a:pt x="14326" y="403581"/>
                  </a:cubicBezTo>
                  <a:cubicBezTo>
                    <a:pt x="7029" y="419228"/>
                    <a:pt x="5374" y="433445"/>
                    <a:pt x="5675" y="444428"/>
                  </a:cubicBezTo>
                  <a:cubicBezTo>
                    <a:pt x="84209" y="455561"/>
                    <a:pt x="170868" y="452176"/>
                    <a:pt x="248501" y="461504"/>
                  </a:cubicBezTo>
                  <a:cubicBezTo>
                    <a:pt x="266780" y="463686"/>
                    <a:pt x="260160" y="500621"/>
                    <a:pt x="278440" y="502802"/>
                  </a:cubicBezTo>
                  <a:cubicBezTo>
                    <a:pt x="329969" y="527777"/>
                    <a:pt x="421367" y="538760"/>
                    <a:pt x="446191" y="504006"/>
                  </a:cubicBezTo>
                  <a:close/>
                </a:path>
              </a:pathLst>
            </a:custGeom>
            <a:solidFill>
              <a:srgbClr val="AC4484"/>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0698F0D7-7A90-4597-9151-C5BA37CAEE44}"/>
                </a:ext>
              </a:extLst>
            </p:cNvPr>
            <p:cNvSpPr/>
            <p:nvPr/>
          </p:nvSpPr>
          <p:spPr>
            <a:xfrm>
              <a:off x="10806093" y="6120537"/>
              <a:ext cx="165514" cy="218177"/>
            </a:xfrm>
            <a:custGeom>
              <a:avLst/>
              <a:gdLst>
                <a:gd name="connsiteX0" fmla="*/ 40276 w 165494"/>
                <a:gd name="connsiteY0" fmla="*/ 44358 h 218151"/>
                <a:gd name="connsiteX1" fmla="*/ 130020 w 165494"/>
                <a:gd name="connsiteY1" fmla="*/ 98670 h 218151"/>
                <a:gd name="connsiteX2" fmla="*/ 83606 w 165494"/>
                <a:gd name="connsiteY2" fmla="*/ 73771 h 218151"/>
                <a:gd name="connsiteX3" fmla="*/ 66305 w 165494"/>
                <a:gd name="connsiteY3" fmla="*/ 63014 h 218151"/>
                <a:gd name="connsiteX4" fmla="*/ 62543 w 165494"/>
                <a:gd name="connsiteY4" fmla="*/ 60531 h 218151"/>
                <a:gd name="connsiteX5" fmla="*/ 59083 w 165494"/>
                <a:gd name="connsiteY5" fmla="*/ 58275 h 218151"/>
                <a:gd name="connsiteX6" fmla="*/ 52313 w 165494"/>
                <a:gd name="connsiteY6" fmla="*/ 53460 h 218151"/>
                <a:gd name="connsiteX7" fmla="*/ 21621 w 165494"/>
                <a:gd name="connsiteY7" fmla="*/ 26605 h 218151"/>
                <a:gd name="connsiteX8" fmla="*/ 18988 w 165494"/>
                <a:gd name="connsiteY8" fmla="*/ 23370 h 218151"/>
                <a:gd name="connsiteX9" fmla="*/ 18913 w 165494"/>
                <a:gd name="connsiteY9" fmla="*/ 23295 h 218151"/>
                <a:gd name="connsiteX10" fmla="*/ 18913 w 165494"/>
                <a:gd name="connsiteY10" fmla="*/ 23295 h 218151"/>
                <a:gd name="connsiteX11" fmla="*/ 18913 w 165494"/>
                <a:gd name="connsiteY11" fmla="*/ 23295 h 218151"/>
                <a:gd name="connsiteX12" fmla="*/ 18913 w 165494"/>
                <a:gd name="connsiteY12" fmla="*/ 23295 h 218151"/>
                <a:gd name="connsiteX13" fmla="*/ 162141 w 165494"/>
                <a:gd name="connsiteY13" fmla="*/ 213990 h 218151"/>
                <a:gd name="connsiteX14" fmla="*/ 162141 w 165494"/>
                <a:gd name="connsiteY14" fmla="*/ 213990 h 218151"/>
                <a:gd name="connsiteX15" fmla="*/ 162141 w 165494"/>
                <a:gd name="connsiteY15" fmla="*/ 213915 h 218151"/>
                <a:gd name="connsiteX16" fmla="*/ 161840 w 165494"/>
                <a:gd name="connsiteY16" fmla="*/ 213463 h 218151"/>
                <a:gd name="connsiteX17" fmla="*/ 161238 w 165494"/>
                <a:gd name="connsiteY17" fmla="*/ 212636 h 218151"/>
                <a:gd name="connsiteX18" fmla="*/ 160110 w 165494"/>
                <a:gd name="connsiteY18" fmla="*/ 210905 h 218151"/>
                <a:gd name="connsiteX19" fmla="*/ 157853 w 165494"/>
                <a:gd name="connsiteY19" fmla="*/ 207445 h 218151"/>
                <a:gd name="connsiteX20" fmla="*/ 136941 w 165494"/>
                <a:gd name="connsiteY20" fmla="*/ 178860 h 218151"/>
                <a:gd name="connsiteX21" fmla="*/ 117683 w 165494"/>
                <a:gd name="connsiteY21" fmla="*/ 151854 h 218151"/>
                <a:gd name="connsiteX22" fmla="*/ 131825 w 165494"/>
                <a:gd name="connsiteY22" fmla="*/ 171789 h 218151"/>
                <a:gd name="connsiteX23" fmla="*/ 146945 w 165494"/>
                <a:gd name="connsiteY23" fmla="*/ 192777 h 218151"/>
                <a:gd name="connsiteX24" fmla="*/ 150707 w 165494"/>
                <a:gd name="connsiteY24" fmla="*/ 197967 h 218151"/>
                <a:gd name="connsiteX25" fmla="*/ 151534 w 165494"/>
                <a:gd name="connsiteY25" fmla="*/ 199020 h 218151"/>
                <a:gd name="connsiteX26" fmla="*/ 151534 w 165494"/>
                <a:gd name="connsiteY26" fmla="*/ 198945 h 218151"/>
                <a:gd name="connsiteX27" fmla="*/ 151459 w 165494"/>
                <a:gd name="connsiteY27" fmla="*/ 198794 h 218151"/>
                <a:gd name="connsiteX28" fmla="*/ 151158 w 165494"/>
                <a:gd name="connsiteY28" fmla="*/ 198343 h 218151"/>
                <a:gd name="connsiteX29" fmla="*/ 150330 w 165494"/>
                <a:gd name="connsiteY29" fmla="*/ 197666 h 218151"/>
                <a:gd name="connsiteX30" fmla="*/ 149428 w 165494"/>
                <a:gd name="connsiteY30" fmla="*/ 196914 h 218151"/>
                <a:gd name="connsiteX31" fmla="*/ 149202 w 165494"/>
                <a:gd name="connsiteY31" fmla="*/ 196688 h 218151"/>
                <a:gd name="connsiteX32" fmla="*/ 149052 w 165494"/>
                <a:gd name="connsiteY32" fmla="*/ 196613 h 218151"/>
                <a:gd name="connsiteX33" fmla="*/ 148977 w 165494"/>
                <a:gd name="connsiteY33" fmla="*/ 196538 h 218151"/>
                <a:gd name="connsiteX34" fmla="*/ 148977 w 165494"/>
                <a:gd name="connsiteY34" fmla="*/ 196538 h 218151"/>
                <a:gd name="connsiteX35" fmla="*/ 18837 w 165494"/>
                <a:gd name="connsiteY35" fmla="*/ 23295 h 218151"/>
                <a:gd name="connsiteX36" fmla="*/ 18837 w 165494"/>
                <a:gd name="connsiteY36" fmla="*/ 23295 h 218151"/>
                <a:gd name="connsiteX37" fmla="*/ 18837 w 165494"/>
                <a:gd name="connsiteY37" fmla="*/ 23295 h 218151"/>
                <a:gd name="connsiteX38" fmla="*/ 19063 w 165494"/>
                <a:gd name="connsiteY38" fmla="*/ 23596 h 218151"/>
                <a:gd name="connsiteX39" fmla="*/ 19966 w 165494"/>
                <a:gd name="connsiteY39" fmla="*/ 24724 h 218151"/>
                <a:gd name="connsiteX40" fmla="*/ 21621 w 165494"/>
                <a:gd name="connsiteY40" fmla="*/ 26605 h 218151"/>
                <a:gd name="connsiteX41" fmla="*/ 24479 w 165494"/>
                <a:gd name="connsiteY41" fmla="*/ 29840 h 218151"/>
                <a:gd name="connsiteX42" fmla="*/ 27413 w 165494"/>
                <a:gd name="connsiteY42" fmla="*/ 32698 h 218151"/>
                <a:gd name="connsiteX43" fmla="*/ 31551 w 165494"/>
                <a:gd name="connsiteY43" fmla="*/ 36760 h 218151"/>
                <a:gd name="connsiteX44" fmla="*/ 35462 w 165494"/>
                <a:gd name="connsiteY44" fmla="*/ 40145 h 218151"/>
                <a:gd name="connsiteX45" fmla="*/ 40276 w 165494"/>
                <a:gd name="connsiteY45" fmla="*/ 44358 h 21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5494" h="218151">
                  <a:moveTo>
                    <a:pt x="40276" y="44358"/>
                  </a:moveTo>
                  <a:cubicBezTo>
                    <a:pt x="55924" y="56996"/>
                    <a:pt x="81725" y="75125"/>
                    <a:pt x="130020" y="98670"/>
                  </a:cubicBezTo>
                  <a:cubicBezTo>
                    <a:pt x="110988" y="89041"/>
                    <a:pt x="97222" y="82046"/>
                    <a:pt x="83606" y="73771"/>
                  </a:cubicBezTo>
                  <a:cubicBezTo>
                    <a:pt x="77738" y="70461"/>
                    <a:pt x="71947" y="66925"/>
                    <a:pt x="66305" y="63014"/>
                  </a:cubicBezTo>
                  <a:cubicBezTo>
                    <a:pt x="64800" y="61960"/>
                    <a:pt x="63746" y="61283"/>
                    <a:pt x="62543" y="60531"/>
                  </a:cubicBezTo>
                  <a:lnTo>
                    <a:pt x="59083" y="58275"/>
                  </a:lnTo>
                  <a:cubicBezTo>
                    <a:pt x="56826" y="56770"/>
                    <a:pt x="54569" y="55115"/>
                    <a:pt x="52313" y="53460"/>
                  </a:cubicBezTo>
                  <a:cubicBezTo>
                    <a:pt x="35612" y="41424"/>
                    <a:pt x="26209" y="32021"/>
                    <a:pt x="21621" y="26605"/>
                  </a:cubicBezTo>
                  <a:cubicBezTo>
                    <a:pt x="20793" y="25702"/>
                    <a:pt x="19891" y="24649"/>
                    <a:pt x="18988" y="23370"/>
                  </a:cubicBezTo>
                  <a:lnTo>
                    <a:pt x="18913" y="23295"/>
                  </a:lnTo>
                  <a:lnTo>
                    <a:pt x="18913" y="23295"/>
                  </a:lnTo>
                  <a:lnTo>
                    <a:pt x="18913" y="23295"/>
                  </a:lnTo>
                  <a:lnTo>
                    <a:pt x="18913" y="23295"/>
                  </a:lnTo>
                  <a:cubicBezTo>
                    <a:pt x="82779" y="108374"/>
                    <a:pt x="-124090" y="-167099"/>
                    <a:pt x="162141" y="213990"/>
                  </a:cubicBezTo>
                  <a:lnTo>
                    <a:pt x="162141" y="213990"/>
                  </a:lnTo>
                  <a:lnTo>
                    <a:pt x="162141" y="213915"/>
                  </a:lnTo>
                  <a:lnTo>
                    <a:pt x="161840" y="213463"/>
                  </a:lnTo>
                  <a:lnTo>
                    <a:pt x="161238" y="212636"/>
                  </a:lnTo>
                  <a:lnTo>
                    <a:pt x="160110" y="210905"/>
                  </a:lnTo>
                  <a:cubicBezTo>
                    <a:pt x="159358" y="209777"/>
                    <a:pt x="158680" y="208574"/>
                    <a:pt x="157853" y="207445"/>
                  </a:cubicBezTo>
                  <a:cubicBezTo>
                    <a:pt x="150933" y="198193"/>
                    <a:pt x="143710" y="188338"/>
                    <a:pt x="136941" y="178860"/>
                  </a:cubicBezTo>
                  <a:cubicBezTo>
                    <a:pt x="130471" y="169758"/>
                    <a:pt x="124077" y="160731"/>
                    <a:pt x="117683" y="151854"/>
                  </a:cubicBezTo>
                  <a:cubicBezTo>
                    <a:pt x="122422" y="158549"/>
                    <a:pt x="127161" y="165169"/>
                    <a:pt x="131825" y="171789"/>
                  </a:cubicBezTo>
                  <a:cubicBezTo>
                    <a:pt x="136866" y="178785"/>
                    <a:pt x="141905" y="185780"/>
                    <a:pt x="146945" y="192777"/>
                  </a:cubicBezTo>
                  <a:lnTo>
                    <a:pt x="150707" y="197967"/>
                  </a:lnTo>
                  <a:lnTo>
                    <a:pt x="151534" y="199020"/>
                  </a:lnTo>
                  <a:lnTo>
                    <a:pt x="151534" y="198945"/>
                  </a:lnTo>
                  <a:lnTo>
                    <a:pt x="151459" y="198794"/>
                  </a:lnTo>
                  <a:cubicBezTo>
                    <a:pt x="151383" y="198644"/>
                    <a:pt x="151308" y="198493"/>
                    <a:pt x="151158" y="198343"/>
                  </a:cubicBezTo>
                  <a:lnTo>
                    <a:pt x="150330" y="197666"/>
                  </a:lnTo>
                  <a:lnTo>
                    <a:pt x="149428" y="196914"/>
                  </a:lnTo>
                  <a:lnTo>
                    <a:pt x="149202" y="196688"/>
                  </a:lnTo>
                  <a:lnTo>
                    <a:pt x="149052" y="196613"/>
                  </a:lnTo>
                  <a:lnTo>
                    <a:pt x="148977" y="196538"/>
                  </a:lnTo>
                  <a:lnTo>
                    <a:pt x="148977" y="196538"/>
                  </a:lnTo>
                  <a:cubicBezTo>
                    <a:pt x="-111076" y="-149647"/>
                    <a:pt x="76911" y="100551"/>
                    <a:pt x="18837" y="23295"/>
                  </a:cubicBezTo>
                  <a:lnTo>
                    <a:pt x="18837" y="23295"/>
                  </a:lnTo>
                  <a:lnTo>
                    <a:pt x="18837" y="23295"/>
                  </a:lnTo>
                  <a:lnTo>
                    <a:pt x="19063" y="23596"/>
                  </a:lnTo>
                  <a:lnTo>
                    <a:pt x="19966" y="24724"/>
                  </a:lnTo>
                  <a:cubicBezTo>
                    <a:pt x="20567" y="25476"/>
                    <a:pt x="21095" y="26078"/>
                    <a:pt x="21621" y="26605"/>
                  </a:cubicBezTo>
                  <a:cubicBezTo>
                    <a:pt x="22373" y="27432"/>
                    <a:pt x="23577" y="28862"/>
                    <a:pt x="24479" y="29840"/>
                  </a:cubicBezTo>
                  <a:cubicBezTo>
                    <a:pt x="25457" y="30893"/>
                    <a:pt x="26435" y="31795"/>
                    <a:pt x="27413" y="32698"/>
                  </a:cubicBezTo>
                  <a:cubicBezTo>
                    <a:pt x="28842" y="34203"/>
                    <a:pt x="30196" y="35557"/>
                    <a:pt x="31551" y="36760"/>
                  </a:cubicBezTo>
                  <a:cubicBezTo>
                    <a:pt x="32904" y="37964"/>
                    <a:pt x="34259" y="39092"/>
                    <a:pt x="35462" y="40145"/>
                  </a:cubicBezTo>
                  <a:cubicBezTo>
                    <a:pt x="37193" y="41650"/>
                    <a:pt x="38772" y="43004"/>
                    <a:pt x="40276" y="44358"/>
                  </a:cubicBezTo>
                  <a:close/>
                </a:path>
              </a:pathLst>
            </a:custGeom>
            <a:solidFill>
              <a:srgbClr val="B14A8B"/>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B52CCE5F-F5BB-4C2F-ACA1-2A213BA4AA46}"/>
                </a:ext>
              </a:extLst>
            </p:cNvPr>
            <p:cNvSpPr/>
            <p:nvPr/>
          </p:nvSpPr>
          <p:spPr>
            <a:xfrm>
              <a:off x="10299877" y="6007064"/>
              <a:ext cx="684624" cy="601868"/>
            </a:xfrm>
            <a:custGeom>
              <a:avLst/>
              <a:gdLst>
                <a:gd name="connsiteX0" fmla="*/ 113440 w 684545"/>
                <a:gd name="connsiteY0" fmla="*/ 540786 h 601798"/>
                <a:gd name="connsiteX1" fmla="*/ 141949 w 684545"/>
                <a:gd name="connsiteY1" fmla="*/ 525741 h 601798"/>
                <a:gd name="connsiteX2" fmla="*/ 148344 w 684545"/>
                <a:gd name="connsiteY2" fmla="*/ 512953 h 601798"/>
                <a:gd name="connsiteX3" fmla="*/ 151955 w 684545"/>
                <a:gd name="connsiteY3" fmla="*/ 497156 h 601798"/>
                <a:gd name="connsiteX4" fmla="*/ 158273 w 684545"/>
                <a:gd name="connsiteY4" fmla="*/ 458716 h 601798"/>
                <a:gd name="connsiteX5" fmla="*/ 175726 w 684545"/>
                <a:gd name="connsiteY5" fmla="*/ 417944 h 601798"/>
                <a:gd name="connsiteX6" fmla="*/ 155942 w 684545"/>
                <a:gd name="connsiteY6" fmla="*/ 357764 h 601798"/>
                <a:gd name="connsiteX7" fmla="*/ 160681 w 684545"/>
                <a:gd name="connsiteY7" fmla="*/ 316917 h 601798"/>
                <a:gd name="connsiteX8" fmla="*/ 181292 w 684545"/>
                <a:gd name="connsiteY8" fmla="*/ 293823 h 601798"/>
                <a:gd name="connsiteX9" fmla="*/ 216197 w 684545"/>
                <a:gd name="connsiteY9" fmla="*/ 280283 h 601798"/>
                <a:gd name="connsiteX10" fmla="*/ 213188 w 684545"/>
                <a:gd name="connsiteY10" fmla="*/ 250945 h 601798"/>
                <a:gd name="connsiteX11" fmla="*/ 259751 w 684545"/>
                <a:gd name="connsiteY11" fmla="*/ 261928 h 601798"/>
                <a:gd name="connsiteX12" fmla="*/ 261858 w 684545"/>
                <a:gd name="connsiteY12" fmla="*/ 220855 h 601798"/>
                <a:gd name="connsiteX13" fmla="*/ 320759 w 684545"/>
                <a:gd name="connsiteY13" fmla="*/ 237405 h 601798"/>
                <a:gd name="connsiteX14" fmla="*/ 310528 w 684545"/>
                <a:gd name="connsiteY14" fmla="*/ 175495 h 601798"/>
                <a:gd name="connsiteX15" fmla="*/ 346109 w 684545"/>
                <a:gd name="connsiteY15" fmla="*/ 139086 h 601798"/>
                <a:gd name="connsiteX16" fmla="*/ 402152 w 684545"/>
                <a:gd name="connsiteY16" fmla="*/ 134798 h 601798"/>
                <a:gd name="connsiteX17" fmla="*/ 454584 w 684545"/>
                <a:gd name="connsiteY17" fmla="*/ 158118 h 601798"/>
                <a:gd name="connsiteX18" fmla="*/ 489639 w 684545"/>
                <a:gd name="connsiteY18" fmla="*/ 187531 h 601798"/>
                <a:gd name="connsiteX19" fmla="*/ 534999 w 684545"/>
                <a:gd name="connsiteY19" fmla="*/ 219727 h 601798"/>
                <a:gd name="connsiteX20" fmla="*/ 522888 w 684545"/>
                <a:gd name="connsiteY20" fmla="*/ 295855 h 601798"/>
                <a:gd name="connsiteX21" fmla="*/ 599843 w 684545"/>
                <a:gd name="connsiteY21" fmla="*/ 287730 h 601798"/>
                <a:gd name="connsiteX22" fmla="*/ 654155 w 684545"/>
                <a:gd name="connsiteY22" fmla="*/ 359194 h 601798"/>
                <a:gd name="connsiteX23" fmla="*/ 653553 w 684545"/>
                <a:gd name="connsiteY23" fmla="*/ 270203 h 601798"/>
                <a:gd name="connsiteX24" fmla="*/ 654155 w 684545"/>
                <a:gd name="connsiteY24" fmla="*/ 239511 h 601798"/>
                <a:gd name="connsiteX25" fmla="*/ 655284 w 684545"/>
                <a:gd name="connsiteY25" fmla="*/ 235148 h 601798"/>
                <a:gd name="connsiteX26" fmla="*/ 656111 w 684545"/>
                <a:gd name="connsiteY26" fmla="*/ 233192 h 601798"/>
                <a:gd name="connsiteX27" fmla="*/ 657089 w 684545"/>
                <a:gd name="connsiteY27" fmla="*/ 231838 h 601798"/>
                <a:gd name="connsiteX28" fmla="*/ 659647 w 684545"/>
                <a:gd name="connsiteY28" fmla="*/ 229657 h 601798"/>
                <a:gd name="connsiteX29" fmla="*/ 663031 w 684545"/>
                <a:gd name="connsiteY29" fmla="*/ 228829 h 601798"/>
                <a:gd name="connsiteX30" fmla="*/ 676949 w 684545"/>
                <a:gd name="connsiteY30" fmla="*/ 230785 h 601798"/>
                <a:gd name="connsiteX31" fmla="*/ 678603 w 684545"/>
                <a:gd name="connsiteY31" fmla="*/ 231462 h 601798"/>
                <a:gd name="connsiteX32" fmla="*/ 679431 w 684545"/>
                <a:gd name="connsiteY32" fmla="*/ 231838 h 601798"/>
                <a:gd name="connsiteX33" fmla="*/ 679581 w 684545"/>
                <a:gd name="connsiteY33" fmla="*/ 231913 h 601798"/>
                <a:gd name="connsiteX34" fmla="*/ 677701 w 684545"/>
                <a:gd name="connsiteY34" fmla="*/ 231161 h 601798"/>
                <a:gd name="connsiteX35" fmla="*/ 662806 w 684545"/>
                <a:gd name="connsiteY35" fmla="*/ 224617 h 601798"/>
                <a:gd name="connsiteX36" fmla="*/ 636327 w 684545"/>
                <a:gd name="connsiteY36" fmla="*/ 212205 h 601798"/>
                <a:gd name="connsiteX37" fmla="*/ 546584 w 684545"/>
                <a:gd name="connsiteY37" fmla="*/ 157892 h 601798"/>
                <a:gd name="connsiteX38" fmla="*/ 541920 w 684545"/>
                <a:gd name="connsiteY38" fmla="*/ 153830 h 601798"/>
                <a:gd name="connsiteX39" fmla="*/ 538008 w 684545"/>
                <a:gd name="connsiteY39" fmla="*/ 150445 h 601798"/>
                <a:gd name="connsiteX40" fmla="*/ 533871 w 684545"/>
                <a:gd name="connsiteY40" fmla="*/ 146383 h 601798"/>
                <a:gd name="connsiteX41" fmla="*/ 530937 w 684545"/>
                <a:gd name="connsiteY41" fmla="*/ 143524 h 601798"/>
                <a:gd name="connsiteX42" fmla="*/ 528079 w 684545"/>
                <a:gd name="connsiteY42" fmla="*/ 140290 h 601798"/>
                <a:gd name="connsiteX43" fmla="*/ 526424 w 684545"/>
                <a:gd name="connsiteY43" fmla="*/ 138409 h 601798"/>
                <a:gd name="connsiteX44" fmla="*/ 525521 w 684545"/>
                <a:gd name="connsiteY44" fmla="*/ 137281 h 601798"/>
                <a:gd name="connsiteX45" fmla="*/ 525295 w 684545"/>
                <a:gd name="connsiteY45" fmla="*/ 136980 h 601798"/>
                <a:gd name="connsiteX46" fmla="*/ 525295 w 684545"/>
                <a:gd name="connsiteY46" fmla="*/ 136980 h 601798"/>
                <a:gd name="connsiteX47" fmla="*/ 525295 w 684545"/>
                <a:gd name="connsiteY47" fmla="*/ 136980 h 601798"/>
                <a:gd name="connsiteX48" fmla="*/ 655434 w 684545"/>
                <a:gd name="connsiteY48" fmla="*/ 310223 h 601798"/>
                <a:gd name="connsiteX49" fmla="*/ 655434 w 684545"/>
                <a:gd name="connsiteY49" fmla="*/ 310223 h 601798"/>
                <a:gd name="connsiteX50" fmla="*/ 655509 w 684545"/>
                <a:gd name="connsiteY50" fmla="*/ 310298 h 601798"/>
                <a:gd name="connsiteX51" fmla="*/ 655659 w 684545"/>
                <a:gd name="connsiteY51" fmla="*/ 310373 h 601798"/>
                <a:gd name="connsiteX52" fmla="*/ 655885 w 684545"/>
                <a:gd name="connsiteY52" fmla="*/ 310599 h 601798"/>
                <a:gd name="connsiteX53" fmla="*/ 656788 w 684545"/>
                <a:gd name="connsiteY53" fmla="*/ 311351 h 601798"/>
                <a:gd name="connsiteX54" fmla="*/ 657615 w 684545"/>
                <a:gd name="connsiteY54" fmla="*/ 312028 h 601798"/>
                <a:gd name="connsiteX55" fmla="*/ 657917 w 684545"/>
                <a:gd name="connsiteY55" fmla="*/ 312479 h 601798"/>
                <a:gd name="connsiteX56" fmla="*/ 657992 w 684545"/>
                <a:gd name="connsiteY56" fmla="*/ 312630 h 601798"/>
                <a:gd name="connsiteX57" fmla="*/ 657992 w 684545"/>
                <a:gd name="connsiteY57" fmla="*/ 312705 h 601798"/>
                <a:gd name="connsiteX58" fmla="*/ 657165 w 684545"/>
                <a:gd name="connsiteY58" fmla="*/ 311652 h 601798"/>
                <a:gd name="connsiteX59" fmla="*/ 653403 w 684545"/>
                <a:gd name="connsiteY59" fmla="*/ 306461 h 601798"/>
                <a:gd name="connsiteX60" fmla="*/ 638283 w 684545"/>
                <a:gd name="connsiteY60" fmla="*/ 285474 h 601798"/>
                <a:gd name="connsiteX61" fmla="*/ 624141 w 684545"/>
                <a:gd name="connsiteY61" fmla="*/ 265539 h 601798"/>
                <a:gd name="connsiteX62" fmla="*/ 606989 w 684545"/>
                <a:gd name="connsiteY62" fmla="*/ 241166 h 601798"/>
                <a:gd name="connsiteX63" fmla="*/ 592696 w 684545"/>
                <a:gd name="connsiteY63" fmla="*/ 220404 h 601798"/>
                <a:gd name="connsiteX64" fmla="*/ 572160 w 684545"/>
                <a:gd name="connsiteY64" fmla="*/ 189487 h 601798"/>
                <a:gd name="connsiteX65" fmla="*/ 564638 w 684545"/>
                <a:gd name="connsiteY65" fmla="*/ 177676 h 601798"/>
                <a:gd name="connsiteX66" fmla="*/ 558695 w 684545"/>
                <a:gd name="connsiteY66" fmla="*/ 168123 h 601798"/>
                <a:gd name="connsiteX67" fmla="*/ 550194 w 684545"/>
                <a:gd name="connsiteY67" fmla="*/ 154056 h 601798"/>
                <a:gd name="connsiteX68" fmla="*/ 543274 w 684545"/>
                <a:gd name="connsiteY68" fmla="*/ 142245 h 601798"/>
                <a:gd name="connsiteX69" fmla="*/ 551473 w 684545"/>
                <a:gd name="connsiteY69" fmla="*/ 156312 h 601798"/>
                <a:gd name="connsiteX70" fmla="*/ 561628 w 684545"/>
                <a:gd name="connsiteY70" fmla="*/ 172937 h 601798"/>
                <a:gd name="connsiteX71" fmla="*/ 578028 w 684545"/>
                <a:gd name="connsiteY71" fmla="*/ 198438 h 601798"/>
                <a:gd name="connsiteX72" fmla="*/ 589913 w 684545"/>
                <a:gd name="connsiteY72" fmla="*/ 216492 h 601798"/>
                <a:gd name="connsiteX73" fmla="*/ 604281 w 684545"/>
                <a:gd name="connsiteY73" fmla="*/ 237405 h 601798"/>
                <a:gd name="connsiteX74" fmla="*/ 607817 w 684545"/>
                <a:gd name="connsiteY74" fmla="*/ 242520 h 601798"/>
                <a:gd name="connsiteX75" fmla="*/ 607515 w 684545"/>
                <a:gd name="connsiteY75" fmla="*/ 242069 h 601798"/>
                <a:gd name="connsiteX76" fmla="*/ 606839 w 684545"/>
                <a:gd name="connsiteY76" fmla="*/ 241166 h 601798"/>
                <a:gd name="connsiteX77" fmla="*/ 605109 w 684545"/>
                <a:gd name="connsiteY77" fmla="*/ 239662 h 601798"/>
                <a:gd name="connsiteX78" fmla="*/ 600746 w 684545"/>
                <a:gd name="connsiteY78" fmla="*/ 237405 h 601798"/>
                <a:gd name="connsiteX79" fmla="*/ 600671 w 684545"/>
                <a:gd name="connsiteY79" fmla="*/ 237405 h 601798"/>
                <a:gd name="connsiteX80" fmla="*/ 525295 w 684545"/>
                <a:gd name="connsiteY80" fmla="*/ 137055 h 601798"/>
                <a:gd name="connsiteX81" fmla="*/ 525295 w 684545"/>
                <a:gd name="connsiteY81" fmla="*/ 137055 h 601798"/>
                <a:gd name="connsiteX82" fmla="*/ 525295 w 684545"/>
                <a:gd name="connsiteY82" fmla="*/ 137055 h 601798"/>
                <a:gd name="connsiteX83" fmla="*/ 525371 w 684545"/>
                <a:gd name="connsiteY83" fmla="*/ 137130 h 601798"/>
                <a:gd name="connsiteX84" fmla="*/ 525446 w 684545"/>
                <a:gd name="connsiteY84" fmla="*/ 137281 h 601798"/>
                <a:gd name="connsiteX85" fmla="*/ 525671 w 684545"/>
                <a:gd name="connsiteY85" fmla="*/ 137582 h 601798"/>
                <a:gd name="connsiteX86" fmla="*/ 526123 w 684545"/>
                <a:gd name="connsiteY86" fmla="*/ 138183 h 601798"/>
                <a:gd name="connsiteX87" fmla="*/ 527025 w 684545"/>
                <a:gd name="connsiteY87" fmla="*/ 139236 h 601798"/>
                <a:gd name="connsiteX88" fmla="*/ 532517 w 684545"/>
                <a:gd name="connsiteY88" fmla="*/ 145254 h 601798"/>
                <a:gd name="connsiteX89" fmla="*/ 536579 w 684545"/>
                <a:gd name="connsiteY89" fmla="*/ 149242 h 601798"/>
                <a:gd name="connsiteX90" fmla="*/ 540942 w 684545"/>
                <a:gd name="connsiteY90" fmla="*/ 153153 h 601798"/>
                <a:gd name="connsiteX91" fmla="*/ 543048 w 684545"/>
                <a:gd name="connsiteY91" fmla="*/ 154958 h 601798"/>
                <a:gd name="connsiteX92" fmla="*/ 545455 w 684545"/>
                <a:gd name="connsiteY92" fmla="*/ 157065 h 601798"/>
                <a:gd name="connsiteX93" fmla="*/ 549593 w 684545"/>
                <a:gd name="connsiteY93" fmla="*/ 160375 h 601798"/>
                <a:gd name="connsiteX94" fmla="*/ 542447 w 684545"/>
                <a:gd name="connsiteY94" fmla="*/ 154357 h 601798"/>
                <a:gd name="connsiteX95" fmla="*/ 537482 w 684545"/>
                <a:gd name="connsiteY95" fmla="*/ 150144 h 601798"/>
                <a:gd name="connsiteX96" fmla="*/ 535149 w 684545"/>
                <a:gd name="connsiteY96" fmla="*/ 147887 h 601798"/>
                <a:gd name="connsiteX97" fmla="*/ 533193 w 684545"/>
                <a:gd name="connsiteY97" fmla="*/ 145932 h 601798"/>
                <a:gd name="connsiteX98" fmla="*/ 530410 w 684545"/>
                <a:gd name="connsiteY98" fmla="*/ 143148 h 601798"/>
                <a:gd name="connsiteX99" fmla="*/ 526724 w 684545"/>
                <a:gd name="connsiteY99" fmla="*/ 138936 h 601798"/>
                <a:gd name="connsiteX100" fmla="*/ 525521 w 684545"/>
                <a:gd name="connsiteY100" fmla="*/ 137431 h 601798"/>
                <a:gd name="connsiteX101" fmla="*/ 525220 w 684545"/>
                <a:gd name="connsiteY101" fmla="*/ 137055 h 601798"/>
                <a:gd name="connsiteX102" fmla="*/ 525220 w 684545"/>
                <a:gd name="connsiteY102" fmla="*/ 136980 h 601798"/>
                <a:gd name="connsiteX103" fmla="*/ 559522 w 684545"/>
                <a:gd name="connsiteY103" fmla="*/ 182641 h 601798"/>
                <a:gd name="connsiteX104" fmla="*/ 559522 w 684545"/>
                <a:gd name="connsiteY104" fmla="*/ 182566 h 601798"/>
                <a:gd name="connsiteX105" fmla="*/ 559522 w 684545"/>
                <a:gd name="connsiteY105" fmla="*/ 182491 h 601798"/>
                <a:gd name="connsiteX106" fmla="*/ 559447 w 684545"/>
                <a:gd name="connsiteY106" fmla="*/ 182115 h 601798"/>
                <a:gd name="connsiteX107" fmla="*/ 559297 w 684545"/>
                <a:gd name="connsiteY107" fmla="*/ 181438 h 601798"/>
                <a:gd name="connsiteX108" fmla="*/ 558770 w 684545"/>
                <a:gd name="connsiteY108" fmla="*/ 178654 h 601798"/>
                <a:gd name="connsiteX109" fmla="*/ 550345 w 684545"/>
                <a:gd name="connsiteY109" fmla="*/ 156990 h 601798"/>
                <a:gd name="connsiteX110" fmla="*/ 538158 w 684545"/>
                <a:gd name="connsiteY110" fmla="*/ 134272 h 601798"/>
                <a:gd name="connsiteX111" fmla="*/ 510701 w 684545"/>
                <a:gd name="connsiteY111" fmla="*/ 84473 h 601798"/>
                <a:gd name="connsiteX112" fmla="*/ 474744 w 684545"/>
                <a:gd name="connsiteY112" fmla="*/ 39338 h 601798"/>
                <a:gd name="connsiteX113" fmla="*/ 446609 w 684545"/>
                <a:gd name="connsiteY113" fmla="*/ 21133 h 601798"/>
                <a:gd name="connsiteX114" fmla="*/ 417197 w 684545"/>
                <a:gd name="connsiteY114" fmla="*/ 9398 h 601798"/>
                <a:gd name="connsiteX115" fmla="*/ 347614 w 684545"/>
                <a:gd name="connsiteY115" fmla="*/ 11430 h 601798"/>
                <a:gd name="connsiteX116" fmla="*/ 319705 w 684545"/>
                <a:gd name="connsiteY116" fmla="*/ 39413 h 601798"/>
                <a:gd name="connsiteX117" fmla="*/ 312710 w 684545"/>
                <a:gd name="connsiteY117" fmla="*/ 80561 h 601798"/>
                <a:gd name="connsiteX118" fmla="*/ 307444 w 684545"/>
                <a:gd name="connsiteY118" fmla="*/ 56941 h 601798"/>
                <a:gd name="connsiteX119" fmla="*/ 297138 w 684545"/>
                <a:gd name="connsiteY119" fmla="*/ 41896 h 601798"/>
                <a:gd name="connsiteX120" fmla="*/ 225525 w 684545"/>
                <a:gd name="connsiteY120" fmla="*/ 83345 h 601798"/>
                <a:gd name="connsiteX121" fmla="*/ 189868 w 684545"/>
                <a:gd name="connsiteY121" fmla="*/ 148188 h 601798"/>
                <a:gd name="connsiteX122" fmla="*/ 161733 w 684545"/>
                <a:gd name="connsiteY122" fmla="*/ 127877 h 601798"/>
                <a:gd name="connsiteX123" fmla="*/ 142853 w 684545"/>
                <a:gd name="connsiteY123" fmla="*/ 146458 h 601798"/>
                <a:gd name="connsiteX124" fmla="*/ 124271 w 684545"/>
                <a:gd name="connsiteY124" fmla="*/ 164512 h 601798"/>
                <a:gd name="connsiteX125" fmla="*/ 10908 w 684545"/>
                <a:gd name="connsiteY125" fmla="*/ 192797 h 601798"/>
                <a:gd name="connsiteX126" fmla="*/ 5642 w 684545"/>
                <a:gd name="connsiteY126" fmla="*/ 222586 h 601798"/>
                <a:gd name="connsiteX127" fmla="*/ 16174 w 684545"/>
                <a:gd name="connsiteY127" fmla="*/ 249441 h 601798"/>
                <a:gd name="connsiteX128" fmla="*/ 23997 w 684545"/>
                <a:gd name="connsiteY128" fmla="*/ 278854 h 601798"/>
                <a:gd name="connsiteX129" fmla="*/ 27382 w 684545"/>
                <a:gd name="connsiteY129" fmla="*/ 324666 h 601798"/>
                <a:gd name="connsiteX130" fmla="*/ 31520 w 684545"/>
                <a:gd name="connsiteY130" fmla="*/ 394249 h 601798"/>
                <a:gd name="connsiteX131" fmla="*/ 44609 w 684545"/>
                <a:gd name="connsiteY131" fmla="*/ 458867 h 601798"/>
                <a:gd name="connsiteX132" fmla="*/ 71163 w 684545"/>
                <a:gd name="connsiteY132" fmla="*/ 520250 h 601798"/>
                <a:gd name="connsiteX133" fmla="*/ 75075 w 684545"/>
                <a:gd name="connsiteY133" fmla="*/ 527020 h 601798"/>
                <a:gd name="connsiteX134" fmla="*/ 79061 w 684545"/>
                <a:gd name="connsiteY134" fmla="*/ 533264 h 601798"/>
                <a:gd name="connsiteX135" fmla="*/ 87261 w 684545"/>
                <a:gd name="connsiteY135" fmla="*/ 545300 h 601798"/>
                <a:gd name="connsiteX136" fmla="*/ 103886 w 684545"/>
                <a:gd name="connsiteY136" fmla="*/ 566062 h 601798"/>
                <a:gd name="connsiteX137" fmla="*/ 120586 w 684545"/>
                <a:gd name="connsiteY137" fmla="*/ 583363 h 601798"/>
                <a:gd name="connsiteX138" fmla="*/ 128710 w 684545"/>
                <a:gd name="connsiteY138" fmla="*/ 590585 h 601798"/>
                <a:gd name="connsiteX139" fmla="*/ 132772 w 684545"/>
                <a:gd name="connsiteY139" fmla="*/ 594046 h 601798"/>
                <a:gd name="connsiteX140" fmla="*/ 136684 w 684545"/>
                <a:gd name="connsiteY140" fmla="*/ 597130 h 601798"/>
                <a:gd name="connsiteX141" fmla="*/ 133750 w 684545"/>
                <a:gd name="connsiteY141" fmla="*/ 593293 h 601798"/>
                <a:gd name="connsiteX142" fmla="*/ 130741 w 684545"/>
                <a:gd name="connsiteY142" fmla="*/ 589231 h 601798"/>
                <a:gd name="connsiteX143" fmla="*/ 125174 w 684545"/>
                <a:gd name="connsiteY143" fmla="*/ 581182 h 601798"/>
                <a:gd name="connsiteX144" fmla="*/ 116148 w 684545"/>
                <a:gd name="connsiteY144" fmla="*/ 565009 h 601798"/>
                <a:gd name="connsiteX145" fmla="*/ 111710 w 684545"/>
                <a:gd name="connsiteY145" fmla="*/ 550867 h 601798"/>
                <a:gd name="connsiteX146" fmla="*/ 113440 w 684545"/>
                <a:gd name="connsiteY146" fmla="*/ 540786 h 60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Lst>
              <a:rect l="l" t="t" r="r" b="b"/>
              <a:pathLst>
                <a:path w="684545" h="601798">
                  <a:moveTo>
                    <a:pt x="113440" y="540786"/>
                  </a:moveTo>
                  <a:cubicBezTo>
                    <a:pt x="127732" y="538906"/>
                    <a:pt x="136307" y="533264"/>
                    <a:pt x="141949" y="525741"/>
                  </a:cubicBezTo>
                  <a:cubicBezTo>
                    <a:pt x="144733" y="521980"/>
                    <a:pt x="146764" y="517692"/>
                    <a:pt x="148344" y="512953"/>
                  </a:cubicBezTo>
                  <a:cubicBezTo>
                    <a:pt x="149923" y="508214"/>
                    <a:pt x="150977" y="502798"/>
                    <a:pt x="151955" y="497156"/>
                  </a:cubicBezTo>
                  <a:cubicBezTo>
                    <a:pt x="153835" y="485872"/>
                    <a:pt x="155113" y="472557"/>
                    <a:pt x="158273" y="458716"/>
                  </a:cubicBezTo>
                  <a:cubicBezTo>
                    <a:pt x="161433" y="444800"/>
                    <a:pt x="166623" y="430206"/>
                    <a:pt x="175726" y="417944"/>
                  </a:cubicBezTo>
                  <a:cubicBezTo>
                    <a:pt x="163238" y="395678"/>
                    <a:pt x="157672" y="374615"/>
                    <a:pt x="155942" y="357764"/>
                  </a:cubicBezTo>
                  <a:cubicBezTo>
                    <a:pt x="154211" y="340613"/>
                    <a:pt x="156242" y="327223"/>
                    <a:pt x="160681" y="316917"/>
                  </a:cubicBezTo>
                  <a:cubicBezTo>
                    <a:pt x="165194" y="306536"/>
                    <a:pt x="172114" y="299240"/>
                    <a:pt x="181292" y="293823"/>
                  </a:cubicBezTo>
                  <a:cubicBezTo>
                    <a:pt x="190470" y="288257"/>
                    <a:pt x="202129" y="283819"/>
                    <a:pt x="216197" y="280283"/>
                  </a:cubicBezTo>
                  <a:cubicBezTo>
                    <a:pt x="203559" y="275544"/>
                    <a:pt x="217024" y="259446"/>
                    <a:pt x="213188" y="250945"/>
                  </a:cubicBezTo>
                  <a:cubicBezTo>
                    <a:pt x="225825" y="255760"/>
                    <a:pt x="251929" y="244927"/>
                    <a:pt x="259751" y="261928"/>
                  </a:cubicBezTo>
                  <a:cubicBezTo>
                    <a:pt x="251929" y="244927"/>
                    <a:pt x="278182" y="234321"/>
                    <a:pt x="261858" y="220855"/>
                  </a:cubicBezTo>
                  <a:cubicBezTo>
                    <a:pt x="284350" y="201974"/>
                    <a:pt x="294581" y="247786"/>
                    <a:pt x="320759" y="237405"/>
                  </a:cubicBezTo>
                  <a:cubicBezTo>
                    <a:pt x="307143" y="213107"/>
                    <a:pt x="305037" y="192195"/>
                    <a:pt x="310528" y="175495"/>
                  </a:cubicBezTo>
                  <a:cubicBezTo>
                    <a:pt x="316019" y="158720"/>
                    <a:pt x="329334" y="146007"/>
                    <a:pt x="346109" y="139086"/>
                  </a:cubicBezTo>
                  <a:cubicBezTo>
                    <a:pt x="362885" y="132090"/>
                    <a:pt x="382894" y="130887"/>
                    <a:pt x="402152" y="134798"/>
                  </a:cubicBezTo>
                  <a:cubicBezTo>
                    <a:pt x="421409" y="138560"/>
                    <a:pt x="439915" y="147060"/>
                    <a:pt x="454584" y="158118"/>
                  </a:cubicBezTo>
                  <a:cubicBezTo>
                    <a:pt x="468425" y="167671"/>
                    <a:pt x="478204" y="177225"/>
                    <a:pt x="489639" y="187531"/>
                  </a:cubicBezTo>
                  <a:cubicBezTo>
                    <a:pt x="501147" y="197837"/>
                    <a:pt x="514312" y="208594"/>
                    <a:pt x="534999" y="219727"/>
                  </a:cubicBezTo>
                  <a:cubicBezTo>
                    <a:pt x="576749" y="240188"/>
                    <a:pt x="540716" y="271106"/>
                    <a:pt x="522888" y="295855"/>
                  </a:cubicBezTo>
                  <a:cubicBezTo>
                    <a:pt x="552677" y="294350"/>
                    <a:pt x="575545" y="259521"/>
                    <a:pt x="599843" y="287730"/>
                  </a:cubicBezTo>
                  <a:cubicBezTo>
                    <a:pt x="612330" y="312254"/>
                    <a:pt x="630008" y="339786"/>
                    <a:pt x="654155" y="359194"/>
                  </a:cubicBezTo>
                  <a:cubicBezTo>
                    <a:pt x="657014" y="331360"/>
                    <a:pt x="653854" y="298939"/>
                    <a:pt x="653553" y="270203"/>
                  </a:cubicBezTo>
                  <a:cubicBezTo>
                    <a:pt x="653253" y="256286"/>
                    <a:pt x="652951" y="246507"/>
                    <a:pt x="654155" y="239511"/>
                  </a:cubicBezTo>
                  <a:cubicBezTo>
                    <a:pt x="654456" y="237856"/>
                    <a:pt x="654832" y="236502"/>
                    <a:pt x="655284" y="235148"/>
                  </a:cubicBezTo>
                  <a:cubicBezTo>
                    <a:pt x="655509" y="234471"/>
                    <a:pt x="655810" y="233794"/>
                    <a:pt x="656111" y="233192"/>
                  </a:cubicBezTo>
                  <a:cubicBezTo>
                    <a:pt x="656412" y="232741"/>
                    <a:pt x="656713" y="232290"/>
                    <a:pt x="657089" y="231838"/>
                  </a:cubicBezTo>
                  <a:cubicBezTo>
                    <a:pt x="657766" y="231011"/>
                    <a:pt x="658669" y="230259"/>
                    <a:pt x="659647" y="229657"/>
                  </a:cubicBezTo>
                  <a:cubicBezTo>
                    <a:pt x="660625" y="229055"/>
                    <a:pt x="661753" y="228980"/>
                    <a:pt x="663031" y="228829"/>
                  </a:cubicBezTo>
                  <a:cubicBezTo>
                    <a:pt x="667921" y="228528"/>
                    <a:pt x="672585" y="229657"/>
                    <a:pt x="676949" y="230785"/>
                  </a:cubicBezTo>
                  <a:cubicBezTo>
                    <a:pt x="677475" y="230860"/>
                    <a:pt x="678001" y="231161"/>
                    <a:pt x="678603" y="231462"/>
                  </a:cubicBezTo>
                  <a:lnTo>
                    <a:pt x="679431" y="231838"/>
                  </a:lnTo>
                  <a:cubicBezTo>
                    <a:pt x="679431" y="231838"/>
                    <a:pt x="679957" y="232064"/>
                    <a:pt x="679581" y="231913"/>
                  </a:cubicBezTo>
                  <a:lnTo>
                    <a:pt x="677701" y="231161"/>
                  </a:lnTo>
                  <a:cubicBezTo>
                    <a:pt x="672736" y="229055"/>
                    <a:pt x="667771" y="226873"/>
                    <a:pt x="662806" y="224617"/>
                  </a:cubicBezTo>
                  <a:cubicBezTo>
                    <a:pt x="653929" y="220479"/>
                    <a:pt x="645128" y="216342"/>
                    <a:pt x="636327" y="212205"/>
                  </a:cubicBezTo>
                  <a:cubicBezTo>
                    <a:pt x="588108" y="188659"/>
                    <a:pt x="562231" y="170455"/>
                    <a:pt x="546584" y="157892"/>
                  </a:cubicBezTo>
                  <a:cubicBezTo>
                    <a:pt x="545079" y="156538"/>
                    <a:pt x="543499" y="155259"/>
                    <a:pt x="541920" y="153830"/>
                  </a:cubicBezTo>
                  <a:cubicBezTo>
                    <a:pt x="540640" y="152777"/>
                    <a:pt x="539362" y="151649"/>
                    <a:pt x="538008" y="150445"/>
                  </a:cubicBezTo>
                  <a:cubicBezTo>
                    <a:pt x="536654" y="149242"/>
                    <a:pt x="535300" y="147887"/>
                    <a:pt x="533871" y="146383"/>
                  </a:cubicBezTo>
                  <a:cubicBezTo>
                    <a:pt x="532893" y="145480"/>
                    <a:pt x="531915" y="144577"/>
                    <a:pt x="530937" y="143524"/>
                  </a:cubicBezTo>
                  <a:cubicBezTo>
                    <a:pt x="530034" y="142546"/>
                    <a:pt x="528755" y="141117"/>
                    <a:pt x="528079" y="140290"/>
                  </a:cubicBezTo>
                  <a:cubicBezTo>
                    <a:pt x="527551" y="139763"/>
                    <a:pt x="527025" y="139086"/>
                    <a:pt x="526424" y="138409"/>
                  </a:cubicBezTo>
                  <a:lnTo>
                    <a:pt x="525521" y="137281"/>
                  </a:lnTo>
                  <a:lnTo>
                    <a:pt x="525295" y="136980"/>
                  </a:lnTo>
                  <a:lnTo>
                    <a:pt x="525295" y="136980"/>
                  </a:lnTo>
                  <a:lnTo>
                    <a:pt x="525295" y="136980"/>
                  </a:lnTo>
                  <a:cubicBezTo>
                    <a:pt x="583293" y="214236"/>
                    <a:pt x="395382" y="-35962"/>
                    <a:pt x="655434" y="310223"/>
                  </a:cubicBezTo>
                  <a:lnTo>
                    <a:pt x="655434" y="310223"/>
                  </a:lnTo>
                  <a:lnTo>
                    <a:pt x="655509" y="310298"/>
                  </a:lnTo>
                  <a:lnTo>
                    <a:pt x="655659" y="310373"/>
                  </a:lnTo>
                  <a:lnTo>
                    <a:pt x="655885" y="310599"/>
                  </a:lnTo>
                  <a:lnTo>
                    <a:pt x="656788" y="311351"/>
                  </a:lnTo>
                  <a:lnTo>
                    <a:pt x="657615" y="312028"/>
                  </a:lnTo>
                  <a:cubicBezTo>
                    <a:pt x="657766" y="312103"/>
                    <a:pt x="657841" y="312329"/>
                    <a:pt x="657917" y="312479"/>
                  </a:cubicBezTo>
                  <a:lnTo>
                    <a:pt x="657992" y="312630"/>
                  </a:lnTo>
                  <a:lnTo>
                    <a:pt x="657992" y="312705"/>
                  </a:lnTo>
                  <a:lnTo>
                    <a:pt x="657165" y="311652"/>
                  </a:lnTo>
                  <a:lnTo>
                    <a:pt x="653403" y="306461"/>
                  </a:lnTo>
                  <a:cubicBezTo>
                    <a:pt x="648363" y="299540"/>
                    <a:pt x="643322" y="292545"/>
                    <a:pt x="638283" y="285474"/>
                  </a:cubicBezTo>
                  <a:cubicBezTo>
                    <a:pt x="633544" y="278854"/>
                    <a:pt x="628880" y="272234"/>
                    <a:pt x="624141" y="265539"/>
                  </a:cubicBezTo>
                  <a:cubicBezTo>
                    <a:pt x="618198" y="257339"/>
                    <a:pt x="612481" y="249215"/>
                    <a:pt x="606989" y="241166"/>
                  </a:cubicBezTo>
                  <a:cubicBezTo>
                    <a:pt x="602175" y="234095"/>
                    <a:pt x="597360" y="227174"/>
                    <a:pt x="592696" y="220404"/>
                  </a:cubicBezTo>
                  <a:cubicBezTo>
                    <a:pt x="584798" y="208895"/>
                    <a:pt x="576975" y="196633"/>
                    <a:pt x="572160" y="189487"/>
                  </a:cubicBezTo>
                  <a:cubicBezTo>
                    <a:pt x="569603" y="185425"/>
                    <a:pt x="567044" y="181513"/>
                    <a:pt x="564638" y="177676"/>
                  </a:cubicBezTo>
                  <a:cubicBezTo>
                    <a:pt x="562531" y="174367"/>
                    <a:pt x="560575" y="171207"/>
                    <a:pt x="558695" y="168123"/>
                  </a:cubicBezTo>
                  <a:cubicBezTo>
                    <a:pt x="555310" y="162707"/>
                    <a:pt x="552451" y="157892"/>
                    <a:pt x="550194" y="154056"/>
                  </a:cubicBezTo>
                  <a:cubicBezTo>
                    <a:pt x="546659" y="147963"/>
                    <a:pt x="544854" y="144954"/>
                    <a:pt x="543274" y="142245"/>
                  </a:cubicBezTo>
                  <a:cubicBezTo>
                    <a:pt x="545305" y="145706"/>
                    <a:pt x="547712" y="149843"/>
                    <a:pt x="551473" y="156312"/>
                  </a:cubicBezTo>
                  <a:cubicBezTo>
                    <a:pt x="554257" y="161052"/>
                    <a:pt x="557641" y="166618"/>
                    <a:pt x="561628" y="172937"/>
                  </a:cubicBezTo>
                  <a:cubicBezTo>
                    <a:pt x="566368" y="180685"/>
                    <a:pt x="571784" y="189186"/>
                    <a:pt x="578028" y="198438"/>
                  </a:cubicBezTo>
                  <a:cubicBezTo>
                    <a:pt x="581789" y="204306"/>
                    <a:pt x="585775" y="210324"/>
                    <a:pt x="589913" y="216492"/>
                  </a:cubicBezTo>
                  <a:cubicBezTo>
                    <a:pt x="594577" y="223263"/>
                    <a:pt x="599316" y="230259"/>
                    <a:pt x="604281" y="237405"/>
                  </a:cubicBezTo>
                  <a:cubicBezTo>
                    <a:pt x="605485" y="239135"/>
                    <a:pt x="606613" y="240790"/>
                    <a:pt x="607817" y="242520"/>
                  </a:cubicBezTo>
                  <a:lnTo>
                    <a:pt x="607515" y="242069"/>
                  </a:lnTo>
                  <a:lnTo>
                    <a:pt x="606839" y="241166"/>
                  </a:lnTo>
                  <a:cubicBezTo>
                    <a:pt x="606388" y="240564"/>
                    <a:pt x="605710" y="240188"/>
                    <a:pt x="605109" y="239662"/>
                  </a:cubicBezTo>
                  <a:cubicBezTo>
                    <a:pt x="603980" y="238608"/>
                    <a:pt x="602325" y="238082"/>
                    <a:pt x="600746" y="237405"/>
                  </a:cubicBezTo>
                  <a:lnTo>
                    <a:pt x="600671" y="237405"/>
                  </a:lnTo>
                  <a:cubicBezTo>
                    <a:pt x="617069" y="259220"/>
                    <a:pt x="457969" y="47462"/>
                    <a:pt x="525295" y="137055"/>
                  </a:cubicBezTo>
                  <a:lnTo>
                    <a:pt x="525295" y="137055"/>
                  </a:lnTo>
                  <a:lnTo>
                    <a:pt x="525295" y="137055"/>
                  </a:lnTo>
                  <a:lnTo>
                    <a:pt x="525371" y="137130"/>
                  </a:lnTo>
                  <a:lnTo>
                    <a:pt x="525446" y="137281"/>
                  </a:lnTo>
                  <a:lnTo>
                    <a:pt x="525671" y="137582"/>
                  </a:lnTo>
                  <a:lnTo>
                    <a:pt x="526123" y="138183"/>
                  </a:lnTo>
                  <a:lnTo>
                    <a:pt x="527025" y="139236"/>
                  </a:lnTo>
                  <a:cubicBezTo>
                    <a:pt x="527702" y="139989"/>
                    <a:pt x="530485" y="143299"/>
                    <a:pt x="532517" y="145254"/>
                  </a:cubicBezTo>
                  <a:cubicBezTo>
                    <a:pt x="533946" y="146609"/>
                    <a:pt x="535300" y="147963"/>
                    <a:pt x="536579" y="149242"/>
                  </a:cubicBezTo>
                  <a:cubicBezTo>
                    <a:pt x="538083" y="150671"/>
                    <a:pt x="539588" y="152025"/>
                    <a:pt x="540942" y="153153"/>
                  </a:cubicBezTo>
                  <a:cubicBezTo>
                    <a:pt x="541694" y="153830"/>
                    <a:pt x="542146" y="154056"/>
                    <a:pt x="543048" y="154958"/>
                  </a:cubicBezTo>
                  <a:cubicBezTo>
                    <a:pt x="543876" y="155711"/>
                    <a:pt x="544703" y="156388"/>
                    <a:pt x="545455" y="157065"/>
                  </a:cubicBezTo>
                  <a:cubicBezTo>
                    <a:pt x="547035" y="158419"/>
                    <a:pt x="548389" y="159472"/>
                    <a:pt x="549593" y="160375"/>
                  </a:cubicBezTo>
                  <a:cubicBezTo>
                    <a:pt x="547111" y="158419"/>
                    <a:pt x="544703" y="156388"/>
                    <a:pt x="542447" y="154357"/>
                  </a:cubicBezTo>
                  <a:cubicBezTo>
                    <a:pt x="540716" y="153003"/>
                    <a:pt x="539061" y="151573"/>
                    <a:pt x="537482" y="150144"/>
                  </a:cubicBezTo>
                  <a:cubicBezTo>
                    <a:pt x="536730" y="149392"/>
                    <a:pt x="535902" y="148640"/>
                    <a:pt x="535149" y="147887"/>
                  </a:cubicBezTo>
                  <a:cubicBezTo>
                    <a:pt x="534397" y="147135"/>
                    <a:pt x="533570" y="146232"/>
                    <a:pt x="533193" y="145932"/>
                  </a:cubicBezTo>
                  <a:cubicBezTo>
                    <a:pt x="532215" y="145029"/>
                    <a:pt x="531313" y="144051"/>
                    <a:pt x="530410" y="143148"/>
                  </a:cubicBezTo>
                  <a:cubicBezTo>
                    <a:pt x="529132" y="141644"/>
                    <a:pt x="527853" y="140290"/>
                    <a:pt x="526724" y="138936"/>
                  </a:cubicBezTo>
                  <a:cubicBezTo>
                    <a:pt x="526349" y="138409"/>
                    <a:pt x="525897" y="137883"/>
                    <a:pt x="525521" y="137431"/>
                  </a:cubicBezTo>
                  <a:lnTo>
                    <a:pt x="525220" y="137055"/>
                  </a:lnTo>
                  <a:lnTo>
                    <a:pt x="525220" y="136980"/>
                  </a:lnTo>
                  <a:cubicBezTo>
                    <a:pt x="494529" y="96133"/>
                    <a:pt x="567044" y="192646"/>
                    <a:pt x="559522" y="182641"/>
                  </a:cubicBezTo>
                  <a:lnTo>
                    <a:pt x="559522" y="182566"/>
                  </a:lnTo>
                  <a:lnTo>
                    <a:pt x="559522" y="182491"/>
                  </a:lnTo>
                  <a:lnTo>
                    <a:pt x="559447" y="182115"/>
                  </a:lnTo>
                  <a:lnTo>
                    <a:pt x="559297" y="181438"/>
                  </a:lnTo>
                  <a:cubicBezTo>
                    <a:pt x="559071" y="180535"/>
                    <a:pt x="558921" y="179557"/>
                    <a:pt x="558770" y="178654"/>
                  </a:cubicBezTo>
                  <a:cubicBezTo>
                    <a:pt x="557040" y="171433"/>
                    <a:pt x="554106" y="164211"/>
                    <a:pt x="550345" y="156990"/>
                  </a:cubicBezTo>
                  <a:cubicBezTo>
                    <a:pt x="546734" y="149693"/>
                    <a:pt x="542521" y="142095"/>
                    <a:pt x="538158" y="134272"/>
                  </a:cubicBezTo>
                  <a:cubicBezTo>
                    <a:pt x="529432" y="118550"/>
                    <a:pt x="520631" y="101248"/>
                    <a:pt x="510701" y="84473"/>
                  </a:cubicBezTo>
                  <a:cubicBezTo>
                    <a:pt x="500772" y="67773"/>
                    <a:pt x="489262" y="51675"/>
                    <a:pt x="474744" y="39338"/>
                  </a:cubicBezTo>
                  <a:cubicBezTo>
                    <a:pt x="465642" y="32041"/>
                    <a:pt x="456238" y="26098"/>
                    <a:pt x="446609" y="21133"/>
                  </a:cubicBezTo>
                  <a:cubicBezTo>
                    <a:pt x="436831" y="16244"/>
                    <a:pt x="427503" y="12182"/>
                    <a:pt x="417197" y="9398"/>
                  </a:cubicBezTo>
                  <a:cubicBezTo>
                    <a:pt x="396811" y="4058"/>
                    <a:pt x="373567" y="4133"/>
                    <a:pt x="347614" y="11430"/>
                  </a:cubicBezTo>
                  <a:cubicBezTo>
                    <a:pt x="337083" y="17523"/>
                    <a:pt x="326325" y="27227"/>
                    <a:pt x="319705" y="39413"/>
                  </a:cubicBezTo>
                  <a:cubicBezTo>
                    <a:pt x="312710" y="51524"/>
                    <a:pt x="309701" y="65817"/>
                    <a:pt x="312710" y="80561"/>
                  </a:cubicBezTo>
                  <a:cubicBezTo>
                    <a:pt x="311657" y="75671"/>
                    <a:pt x="309927" y="65667"/>
                    <a:pt x="307444" y="56941"/>
                  </a:cubicBezTo>
                  <a:cubicBezTo>
                    <a:pt x="305187" y="48214"/>
                    <a:pt x="302028" y="40617"/>
                    <a:pt x="297138" y="41896"/>
                  </a:cubicBezTo>
                  <a:cubicBezTo>
                    <a:pt x="273292" y="59122"/>
                    <a:pt x="246964" y="68901"/>
                    <a:pt x="225525" y="83345"/>
                  </a:cubicBezTo>
                  <a:cubicBezTo>
                    <a:pt x="204235" y="97637"/>
                    <a:pt x="188363" y="116970"/>
                    <a:pt x="189868" y="148188"/>
                  </a:cubicBezTo>
                  <a:cubicBezTo>
                    <a:pt x="177456" y="142697"/>
                    <a:pt x="168504" y="146684"/>
                    <a:pt x="161733" y="127877"/>
                  </a:cubicBezTo>
                  <a:cubicBezTo>
                    <a:pt x="168428" y="146834"/>
                    <a:pt x="155791" y="146308"/>
                    <a:pt x="142853" y="146458"/>
                  </a:cubicBezTo>
                  <a:cubicBezTo>
                    <a:pt x="129989" y="146533"/>
                    <a:pt x="117050" y="146684"/>
                    <a:pt x="124271" y="164512"/>
                  </a:cubicBezTo>
                  <a:cubicBezTo>
                    <a:pt x="85306" y="170455"/>
                    <a:pt x="13842" y="148264"/>
                    <a:pt x="10908" y="192797"/>
                  </a:cubicBezTo>
                  <a:cubicBezTo>
                    <a:pt x="11886" y="205735"/>
                    <a:pt x="9478" y="214612"/>
                    <a:pt x="5642" y="222586"/>
                  </a:cubicBezTo>
                  <a:cubicBezTo>
                    <a:pt x="9478" y="231462"/>
                    <a:pt x="13015" y="240414"/>
                    <a:pt x="16174" y="249441"/>
                  </a:cubicBezTo>
                  <a:cubicBezTo>
                    <a:pt x="19258" y="258693"/>
                    <a:pt x="22192" y="266743"/>
                    <a:pt x="23997" y="278854"/>
                  </a:cubicBezTo>
                  <a:cubicBezTo>
                    <a:pt x="25803" y="290739"/>
                    <a:pt x="26630" y="305935"/>
                    <a:pt x="27382" y="324666"/>
                  </a:cubicBezTo>
                  <a:cubicBezTo>
                    <a:pt x="28135" y="343321"/>
                    <a:pt x="28736" y="366340"/>
                    <a:pt x="31520" y="394249"/>
                  </a:cubicBezTo>
                  <a:cubicBezTo>
                    <a:pt x="33626" y="414409"/>
                    <a:pt x="37688" y="436450"/>
                    <a:pt x="44609" y="458867"/>
                  </a:cubicBezTo>
                  <a:cubicBezTo>
                    <a:pt x="51530" y="481209"/>
                    <a:pt x="60858" y="502572"/>
                    <a:pt x="71163" y="520250"/>
                  </a:cubicBezTo>
                  <a:lnTo>
                    <a:pt x="75075" y="527020"/>
                  </a:lnTo>
                  <a:lnTo>
                    <a:pt x="79061" y="533264"/>
                  </a:lnTo>
                  <a:cubicBezTo>
                    <a:pt x="81695" y="537326"/>
                    <a:pt x="84478" y="541539"/>
                    <a:pt x="87261" y="545300"/>
                  </a:cubicBezTo>
                  <a:cubicBezTo>
                    <a:pt x="92677" y="552672"/>
                    <a:pt x="98395" y="559969"/>
                    <a:pt x="103886" y="566062"/>
                  </a:cubicBezTo>
                  <a:cubicBezTo>
                    <a:pt x="109603" y="572606"/>
                    <a:pt x="114944" y="577872"/>
                    <a:pt x="120586" y="583363"/>
                  </a:cubicBezTo>
                  <a:cubicBezTo>
                    <a:pt x="123294" y="585921"/>
                    <a:pt x="126002" y="588253"/>
                    <a:pt x="128710" y="590585"/>
                  </a:cubicBezTo>
                  <a:lnTo>
                    <a:pt x="132772" y="594046"/>
                  </a:lnTo>
                  <a:lnTo>
                    <a:pt x="136684" y="597130"/>
                  </a:lnTo>
                  <a:cubicBezTo>
                    <a:pt x="135706" y="595851"/>
                    <a:pt x="134728" y="594572"/>
                    <a:pt x="133750" y="593293"/>
                  </a:cubicBezTo>
                  <a:cubicBezTo>
                    <a:pt x="132772" y="591939"/>
                    <a:pt x="131719" y="590510"/>
                    <a:pt x="130741" y="589231"/>
                  </a:cubicBezTo>
                  <a:cubicBezTo>
                    <a:pt x="128785" y="586523"/>
                    <a:pt x="126904" y="583815"/>
                    <a:pt x="125174" y="581182"/>
                  </a:cubicBezTo>
                  <a:cubicBezTo>
                    <a:pt x="121488" y="575465"/>
                    <a:pt x="118479" y="570274"/>
                    <a:pt x="116148" y="565009"/>
                  </a:cubicBezTo>
                  <a:cubicBezTo>
                    <a:pt x="113740" y="559668"/>
                    <a:pt x="112160" y="554929"/>
                    <a:pt x="111710" y="550867"/>
                  </a:cubicBezTo>
                  <a:cubicBezTo>
                    <a:pt x="111032" y="546579"/>
                    <a:pt x="111559" y="543118"/>
                    <a:pt x="113440" y="540786"/>
                  </a:cubicBezTo>
                  <a:close/>
                </a:path>
              </a:pathLst>
            </a:custGeom>
            <a:solidFill>
              <a:srgbClr val="B14A8B"/>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0D974CB-88E1-45AD-9D5B-AEE4EC1D1290}"/>
                </a:ext>
              </a:extLst>
            </p:cNvPr>
            <p:cNvSpPr/>
            <p:nvPr/>
          </p:nvSpPr>
          <p:spPr>
            <a:xfrm>
              <a:off x="10405312" y="6133728"/>
              <a:ext cx="549205" cy="511588"/>
            </a:xfrm>
            <a:custGeom>
              <a:avLst/>
              <a:gdLst>
                <a:gd name="connsiteX0" fmla="*/ 122960 w 549140"/>
                <a:gd name="connsiteY0" fmla="*/ 467397 h 511528"/>
                <a:gd name="connsiteX1" fmla="*/ 191189 w 549140"/>
                <a:gd name="connsiteY1" fmla="*/ 388712 h 511528"/>
                <a:gd name="connsiteX2" fmla="*/ 212628 w 549140"/>
                <a:gd name="connsiteY2" fmla="*/ 353883 h 511528"/>
                <a:gd name="connsiteX3" fmla="*/ 208716 w 549140"/>
                <a:gd name="connsiteY3" fmla="*/ 334249 h 511528"/>
                <a:gd name="connsiteX4" fmla="*/ 192468 w 549140"/>
                <a:gd name="connsiteY4" fmla="*/ 309199 h 511528"/>
                <a:gd name="connsiteX5" fmla="*/ 178100 w 549140"/>
                <a:gd name="connsiteY5" fmla="*/ 286030 h 511528"/>
                <a:gd name="connsiteX6" fmla="*/ 166665 w 549140"/>
                <a:gd name="connsiteY6" fmla="*/ 258874 h 511528"/>
                <a:gd name="connsiteX7" fmla="*/ 173436 w 549140"/>
                <a:gd name="connsiteY7" fmla="*/ 197415 h 511528"/>
                <a:gd name="connsiteX8" fmla="*/ 211650 w 549140"/>
                <a:gd name="connsiteY8" fmla="*/ 218102 h 511528"/>
                <a:gd name="connsiteX9" fmla="*/ 237377 w 549140"/>
                <a:gd name="connsiteY9" fmla="*/ 200199 h 511528"/>
                <a:gd name="connsiteX10" fmla="*/ 272732 w 549140"/>
                <a:gd name="connsiteY10" fmla="*/ 79162 h 511528"/>
                <a:gd name="connsiteX11" fmla="*/ 328850 w 549140"/>
                <a:gd name="connsiteY11" fmla="*/ 69458 h 511528"/>
                <a:gd name="connsiteX12" fmla="*/ 340886 w 549140"/>
                <a:gd name="connsiteY12" fmla="*/ 109929 h 511528"/>
                <a:gd name="connsiteX13" fmla="*/ 360971 w 549140"/>
                <a:gd name="connsiteY13" fmla="*/ 142576 h 511528"/>
                <a:gd name="connsiteX14" fmla="*/ 407686 w 549140"/>
                <a:gd name="connsiteY14" fmla="*/ 209752 h 511528"/>
                <a:gd name="connsiteX15" fmla="*/ 400314 w 549140"/>
                <a:gd name="connsiteY15" fmla="*/ 237059 h 511528"/>
                <a:gd name="connsiteX16" fmla="*/ 390986 w 549140"/>
                <a:gd name="connsiteY16" fmla="*/ 249170 h 511528"/>
                <a:gd name="connsiteX17" fmla="*/ 390233 w 549140"/>
                <a:gd name="connsiteY17" fmla="*/ 250900 h 511528"/>
                <a:gd name="connsiteX18" fmla="*/ 390384 w 549140"/>
                <a:gd name="connsiteY18" fmla="*/ 252104 h 511528"/>
                <a:gd name="connsiteX19" fmla="*/ 391663 w 549140"/>
                <a:gd name="connsiteY19" fmla="*/ 252781 h 511528"/>
                <a:gd name="connsiteX20" fmla="*/ 392791 w 549140"/>
                <a:gd name="connsiteY20" fmla="*/ 252931 h 511528"/>
                <a:gd name="connsiteX21" fmla="*/ 383162 w 549140"/>
                <a:gd name="connsiteY21" fmla="*/ 252029 h 511528"/>
                <a:gd name="connsiteX22" fmla="*/ 330355 w 549140"/>
                <a:gd name="connsiteY22" fmla="*/ 249321 h 511528"/>
                <a:gd name="connsiteX23" fmla="*/ 304778 w 549140"/>
                <a:gd name="connsiteY23" fmla="*/ 250373 h 511528"/>
                <a:gd name="connsiteX24" fmla="*/ 292290 w 549140"/>
                <a:gd name="connsiteY24" fmla="*/ 251953 h 511528"/>
                <a:gd name="connsiteX25" fmla="*/ 286273 w 549140"/>
                <a:gd name="connsiteY25" fmla="*/ 253157 h 511528"/>
                <a:gd name="connsiteX26" fmla="*/ 285295 w 549140"/>
                <a:gd name="connsiteY26" fmla="*/ 253383 h 511528"/>
                <a:gd name="connsiteX27" fmla="*/ 286499 w 549140"/>
                <a:gd name="connsiteY27" fmla="*/ 253082 h 511528"/>
                <a:gd name="connsiteX28" fmla="*/ 287326 w 549140"/>
                <a:gd name="connsiteY28" fmla="*/ 252856 h 511528"/>
                <a:gd name="connsiteX29" fmla="*/ 287777 w 549140"/>
                <a:gd name="connsiteY29" fmla="*/ 252705 h 511528"/>
                <a:gd name="connsiteX30" fmla="*/ 286724 w 549140"/>
                <a:gd name="connsiteY30" fmla="*/ 253007 h 511528"/>
                <a:gd name="connsiteX31" fmla="*/ 285596 w 549140"/>
                <a:gd name="connsiteY31" fmla="*/ 253232 h 511528"/>
                <a:gd name="connsiteX32" fmla="*/ 287702 w 549140"/>
                <a:gd name="connsiteY32" fmla="*/ 252705 h 511528"/>
                <a:gd name="connsiteX33" fmla="*/ 334642 w 549140"/>
                <a:gd name="connsiteY33" fmla="*/ 249170 h 511528"/>
                <a:gd name="connsiteX34" fmla="*/ 344948 w 549140"/>
                <a:gd name="connsiteY34" fmla="*/ 249395 h 511528"/>
                <a:gd name="connsiteX35" fmla="*/ 356157 w 549140"/>
                <a:gd name="connsiteY35" fmla="*/ 249922 h 511528"/>
                <a:gd name="connsiteX36" fmla="*/ 369697 w 549140"/>
                <a:gd name="connsiteY36" fmla="*/ 250749 h 511528"/>
                <a:gd name="connsiteX37" fmla="*/ 385043 w 549140"/>
                <a:gd name="connsiteY37" fmla="*/ 252029 h 511528"/>
                <a:gd name="connsiteX38" fmla="*/ 401893 w 549140"/>
                <a:gd name="connsiteY38" fmla="*/ 253759 h 511528"/>
                <a:gd name="connsiteX39" fmla="*/ 423332 w 549140"/>
                <a:gd name="connsiteY39" fmla="*/ 256166 h 511528"/>
                <a:gd name="connsiteX40" fmla="*/ 448006 w 549140"/>
                <a:gd name="connsiteY40" fmla="*/ 259400 h 511528"/>
                <a:gd name="connsiteX41" fmla="*/ 476215 w 549140"/>
                <a:gd name="connsiteY41" fmla="*/ 263538 h 511528"/>
                <a:gd name="connsiteX42" fmla="*/ 495172 w 549140"/>
                <a:gd name="connsiteY42" fmla="*/ 266321 h 511528"/>
                <a:gd name="connsiteX43" fmla="*/ 514731 w 549140"/>
                <a:gd name="connsiteY43" fmla="*/ 269406 h 511528"/>
                <a:gd name="connsiteX44" fmla="*/ 534289 w 549140"/>
                <a:gd name="connsiteY44" fmla="*/ 272715 h 511528"/>
                <a:gd name="connsiteX45" fmla="*/ 536696 w 549140"/>
                <a:gd name="connsiteY45" fmla="*/ 273167 h 511528"/>
                <a:gd name="connsiteX46" fmla="*/ 536846 w 549140"/>
                <a:gd name="connsiteY46" fmla="*/ 273167 h 511528"/>
                <a:gd name="connsiteX47" fmla="*/ 536921 w 549140"/>
                <a:gd name="connsiteY47" fmla="*/ 273167 h 511528"/>
                <a:gd name="connsiteX48" fmla="*/ 536997 w 549140"/>
                <a:gd name="connsiteY48" fmla="*/ 273091 h 511528"/>
                <a:gd name="connsiteX49" fmla="*/ 537373 w 549140"/>
                <a:gd name="connsiteY49" fmla="*/ 272791 h 511528"/>
                <a:gd name="connsiteX50" fmla="*/ 537824 w 549140"/>
                <a:gd name="connsiteY50" fmla="*/ 271888 h 511528"/>
                <a:gd name="connsiteX51" fmla="*/ 538953 w 549140"/>
                <a:gd name="connsiteY51" fmla="*/ 269029 h 511528"/>
                <a:gd name="connsiteX52" fmla="*/ 540458 w 549140"/>
                <a:gd name="connsiteY52" fmla="*/ 264366 h 511528"/>
                <a:gd name="connsiteX53" fmla="*/ 547378 w 549140"/>
                <a:gd name="connsiteY53" fmla="*/ 241196 h 511528"/>
                <a:gd name="connsiteX54" fmla="*/ 548431 w 549140"/>
                <a:gd name="connsiteY54" fmla="*/ 232244 h 511528"/>
                <a:gd name="connsiteX55" fmla="*/ 494119 w 549140"/>
                <a:gd name="connsiteY55" fmla="*/ 160781 h 511528"/>
                <a:gd name="connsiteX56" fmla="*/ 417164 w 549140"/>
                <a:gd name="connsiteY56" fmla="*/ 168905 h 511528"/>
                <a:gd name="connsiteX57" fmla="*/ 429275 w 549140"/>
                <a:gd name="connsiteY57" fmla="*/ 92778 h 511528"/>
                <a:gd name="connsiteX58" fmla="*/ 383915 w 549140"/>
                <a:gd name="connsiteY58" fmla="*/ 60581 h 511528"/>
                <a:gd name="connsiteX59" fmla="*/ 348860 w 549140"/>
                <a:gd name="connsiteY59" fmla="*/ 31169 h 511528"/>
                <a:gd name="connsiteX60" fmla="*/ 296428 w 549140"/>
                <a:gd name="connsiteY60" fmla="*/ 7849 h 511528"/>
                <a:gd name="connsiteX61" fmla="*/ 240386 w 549140"/>
                <a:gd name="connsiteY61" fmla="*/ 12137 h 511528"/>
                <a:gd name="connsiteX62" fmla="*/ 204805 w 549140"/>
                <a:gd name="connsiteY62" fmla="*/ 48545 h 511528"/>
                <a:gd name="connsiteX63" fmla="*/ 215035 w 549140"/>
                <a:gd name="connsiteY63" fmla="*/ 110456 h 511528"/>
                <a:gd name="connsiteX64" fmla="*/ 156134 w 549140"/>
                <a:gd name="connsiteY64" fmla="*/ 93906 h 511528"/>
                <a:gd name="connsiteX65" fmla="*/ 154028 w 549140"/>
                <a:gd name="connsiteY65" fmla="*/ 134979 h 511528"/>
                <a:gd name="connsiteX66" fmla="*/ 107463 w 549140"/>
                <a:gd name="connsiteY66" fmla="*/ 123996 h 511528"/>
                <a:gd name="connsiteX67" fmla="*/ 110473 w 549140"/>
                <a:gd name="connsiteY67" fmla="*/ 153333 h 511528"/>
                <a:gd name="connsiteX68" fmla="*/ 75568 w 549140"/>
                <a:gd name="connsiteY68" fmla="*/ 166874 h 511528"/>
                <a:gd name="connsiteX69" fmla="*/ 54957 w 549140"/>
                <a:gd name="connsiteY69" fmla="*/ 189968 h 511528"/>
                <a:gd name="connsiteX70" fmla="*/ 50217 w 549140"/>
                <a:gd name="connsiteY70" fmla="*/ 230815 h 511528"/>
                <a:gd name="connsiteX71" fmla="*/ 70002 w 549140"/>
                <a:gd name="connsiteY71" fmla="*/ 290995 h 511528"/>
                <a:gd name="connsiteX72" fmla="*/ 52549 w 549140"/>
                <a:gd name="connsiteY72" fmla="*/ 331767 h 511528"/>
                <a:gd name="connsiteX73" fmla="*/ 46230 w 549140"/>
                <a:gd name="connsiteY73" fmla="*/ 370206 h 511528"/>
                <a:gd name="connsiteX74" fmla="*/ 42620 w 549140"/>
                <a:gd name="connsiteY74" fmla="*/ 386004 h 511528"/>
                <a:gd name="connsiteX75" fmla="*/ 36226 w 549140"/>
                <a:gd name="connsiteY75" fmla="*/ 398792 h 511528"/>
                <a:gd name="connsiteX76" fmla="*/ 7715 w 549140"/>
                <a:gd name="connsiteY76" fmla="*/ 413837 h 511528"/>
                <a:gd name="connsiteX77" fmla="*/ 5835 w 549140"/>
                <a:gd name="connsiteY77" fmla="*/ 423917 h 511528"/>
                <a:gd name="connsiteX78" fmla="*/ 10273 w 549140"/>
                <a:gd name="connsiteY78" fmla="*/ 438059 h 511528"/>
                <a:gd name="connsiteX79" fmla="*/ 19300 w 549140"/>
                <a:gd name="connsiteY79" fmla="*/ 454233 h 511528"/>
                <a:gd name="connsiteX80" fmla="*/ 24867 w 549140"/>
                <a:gd name="connsiteY80" fmla="*/ 462282 h 511528"/>
                <a:gd name="connsiteX81" fmla="*/ 27876 w 549140"/>
                <a:gd name="connsiteY81" fmla="*/ 466344 h 511528"/>
                <a:gd name="connsiteX82" fmla="*/ 30810 w 549140"/>
                <a:gd name="connsiteY82" fmla="*/ 470180 h 511528"/>
                <a:gd name="connsiteX83" fmla="*/ 76772 w 549140"/>
                <a:gd name="connsiteY83" fmla="*/ 497637 h 511528"/>
                <a:gd name="connsiteX84" fmla="*/ 114008 w 549140"/>
                <a:gd name="connsiteY84" fmla="*/ 507943 h 511528"/>
                <a:gd name="connsiteX85" fmla="*/ 122960 w 549140"/>
                <a:gd name="connsiteY85" fmla="*/ 467397 h 511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49140" h="511528">
                  <a:moveTo>
                    <a:pt x="122960" y="467397"/>
                  </a:moveTo>
                  <a:cubicBezTo>
                    <a:pt x="130783" y="432643"/>
                    <a:pt x="168020" y="411430"/>
                    <a:pt x="191189" y="388712"/>
                  </a:cubicBezTo>
                  <a:cubicBezTo>
                    <a:pt x="202924" y="377428"/>
                    <a:pt x="211424" y="366220"/>
                    <a:pt x="212628" y="353883"/>
                  </a:cubicBezTo>
                  <a:cubicBezTo>
                    <a:pt x="213230" y="347714"/>
                    <a:pt x="212026" y="341320"/>
                    <a:pt x="208716" y="334249"/>
                  </a:cubicBezTo>
                  <a:cubicBezTo>
                    <a:pt x="205406" y="327103"/>
                    <a:pt x="199915" y="319355"/>
                    <a:pt x="192468" y="309199"/>
                  </a:cubicBezTo>
                  <a:cubicBezTo>
                    <a:pt x="187879" y="301677"/>
                    <a:pt x="182764" y="294305"/>
                    <a:pt x="178100" y="286030"/>
                  </a:cubicBezTo>
                  <a:cubicBezTo>
                    <a:pt x="173360" y="277831"/>
                    <a:pt x="169298" y="268653"/>
                    <a:pt x="166665" y="258874"/>
                  </a:cubicBezTo>
                  <a:cubicBezTo>
                    <a:pt x="161400" y="239316"/>
                    <a:pt x="162227" y="217651"/>
                    <a:pt x="173436" y="197415"/>
                  </a:cubicBezTo>
                  <a:cubicBezTo>
                    <a:pt x="177272" y="216522"/>
                    <a:pt x="195853" y="220208"/>
                    <a:pt x="211650" y="218102"/>
                  </a:cubicBezTo>
                  <a:cubicBezTo>
                    <a:pt x="227522" y="216071"/>
                    <a:pt x="241364" y="208473"/>
                    <a:pt x="237377" y="200199"/>
                  </a:cubicBezTo>
                  <a:cubicBezTo>
                    <a:pt x="208866" y="142877"/>
                    <a:pt x="232638" y="103234"/>
                    <a:pt x="272732" y="79162"/>
                  </a:cubicBezTo>
                  <a:cubicBezTo>
                    <a:pt x="277772" y="67653"/>
                    <a:pt x="311473" y="74949"/>
                    <a:pt x="328850" y="69458"/>
                  </a:cubicBezTo>
                  <a:cubicBezTo>
                    <a:pt x="331107" y="84352"/>
                    <a:pt x="335244" y="98119"/>
                    <a:pt x="340886" y="109929"/>
                  </a:cubicBezTo>
                  <a:cubicBezTo>
                    <a:pt x="346453" y="121814"/>
                    <a:pt x="353448" y="132346"/>
                    <a:pt x="360971" y="142576"/>
                  </a:cubicBezTo>
                  <a:cubicBezTo>
                    <a:pt x="376016" y="163038"/>
                    <a:pt x="393393" y="182446"/>
                    <a:pt x="407686" y="209752"/>
                  </a:cubicBezTo>
                  <a:cubicBezTo>
                    <a:pt x="416036" y="215921"/>
                    <a:pt x="408438" y="225700"/>
                    <a:pt x="400314" y="237059"/>
                  </a:cubicBezTo>
                  <a:cubicBezTo>
                    <a:pt x="396327" y="242475"/>
                    <a:pt x="392566" y="246537"/>
                    <a:pt x="390986" y="249170"/>
                  </a:cubicBezTo>
                  <a:cubicBezTo>
                    <a:pt x="390610" y="249772"/>
                    <a:pt x="390308" y="250373"/>
                    <a:pt x="390233" y="250900"/>
                  </a:cubicBezTo>
                  <a:cubicBezTo>
                    <a:pt x="390158" y="251276"/>
                    <a:pt x="390158" y="251727"/>
                    <a:pt x="390384" y="252104"/>
                  </a:cubicBezTo>
                  <a:cubicBezTo>
                    <a:pt x="390610" y="252329"/>
                    <a:pt x="391060" y="252555"/>
                    <a:pt x="391663" y="252781"/>
                  </a:cubicBezTo>
                  <a:cubicBezTo>
                    <a:pt x="391963" y="252931"/>
                    <a:pt x="392340" y="252856"/>
                    <a:pt x="392791" y="252931"/>
                  </a:cubicBezTo>
                  <a:cubicBezTo>
                    <a:pt x="389556" y="252630"/>
                    <a:pt x="386321" y="252329"/>
                    <a:pt x="383162" y="252029"/>
                  </a:cubicBezTo>
                  <a:cubicBezTo>
                    <a:pt x="358038" y="249697"/>
                    <a:pt x="341563" y="249471"/>
                    <a:pt x="330355" y="249321"/>
                  </a:cubicBezTo>
                  <a:cubicBezTo>
                    <a:pt x="318243" y="249395"/>
                    <a:pt x="310947" y="249772"/>
                    <a:pt x="304778" y="250373"/>
                  </a:cubicBezTo>
                  <a:cubicBezTo>
                    <a:pt x="299136" y="250825"/>
                    <a:pt x="294924" y="251577"/>
                    <a:pt x="292290" y="251953"/>
                  </a:cubicBezTo>
                  <a:cubicBezTo>
                    <a:pt x="289056" y="252630"/>
                    <a:pt x="287852" y="252781"/>
                    <a:pt x="286273" y="253157"/>
                  </a:cubicBezTo>
                  <a:cubicBezTo>
                    <a:pt x="285972" y="253232"/>
                    <a:pt x="285596" y="253307"/>
                    <a:pt x="285295" y="253383"/>
                  </a:cubicBezTo>
                  <a:cubicBezTo>
                    <a:pt x="285671" y="253307"/>
                    <a:pt x="286122" y="253157"/>
                    <a:pt x="286499" y="253082"/>
                  </a:cubicBezTo>
                  <a:cubicBezTo>
                    <a:pt x="286799" y="253007"/>
                    <a:pt x="287025" y="252931"/>
                    <a:pt x="287326" y="252856"/>
                  </a:cubicBezTo>
                  <a:cubicBezTo>
                    <a:pt x="287702" y="252781"/>
                    <a:pt x="287852" y="252705"/>
                    <a:pt x="287777" y="252705"/>
                  </a:cubicBezTo>
                  <a:cubicBezTo>
                    <a:pt x="287477" y="252781"/>
                    <a:pt x="287100" y="252856"/>
                    <a:pt x="286724" y="253007"/>
                  </a:cubicBezTo>
                  <a:cubicBezTo>
                    <a:pt x="286348" y="253082"/>
                    <a:pt x="286047" y="253157"/>
                    <a:pt x="285596" y="253232"/>
                  </a:cubicBezTo>
                  <a:cubicBezTo>
                    <a:pt x="286273" y="253082"/>
                    <a:pt x="286950" y="252931"/>
                    <a:pt x="287702" y="252705"/>
                  </a:cubicBezTo>
                  <a:cubicBezTo>
                    <a:pt x="295450" y="251051"/>
                    <a:pt x="309668" y="248869"/>
                    <a:pt x="334642" y="249170"/>
                  </a:cubicBezTo>
                  <a:lnTo>
                    <a:pt x="344948" y="249395"/>
                  </a:lnTo>
                  <a:cubicBezTo>
                    <a:pt x="348709" y="249471"/>
                    <a:pt x="352095" y="249697"/>
                    <a:pt x="356157" y="249922"/>
                  </a:cubicBezTo>
                  <a:cubicBezTo>
                    <a:pt x="360670" y="250148"/>
                    <a:pt x="365184" y="250373"/>
                    <a:pt x="369697" y="250749"/>
                  </a:cubicBezTo>
                  <a:lnTo>
                    <a:pt x="385043" y="252029"/>
                  </a:lnTo>
                  <a:cubicBezTo>
                    <a:pt x="390685" y="252555"/>
                    <a:pt x="396176" y="253082"/>
                    <a:pt x="401893" y="253759"/>
                  </a:cubicBezTo>
                  <a:cubicBezTo>
                    <a:pt x="409039" y="254436"/>
                    <a:pt x="416186" y="255263"/>
                    <a:pt x="423332" y="256166"/>
                  </a:cubicBezTo>
                  <a:lnTo>
                    <a:pt x="448006" y="259400"/>
                  </a:lnTo>
                  <a:cubicBezTo>
                    <a:pt x="457409" y="260679"/>
                    <a:pt x="466812" y="262033"/>
                    <a:pt x="476215" y="263538"/>
                  </a:cubicBezTo>
                  <a:lnTo>
                    <a:pt x="495172" y="266321"/>
                  </a:lnTo>
                  <a:lnTo>
                    <a:pt x="514731" y="269406"/>
                  </a:lnTo>
                  <a:lnTo>
                    <a:pt x="534289" y="272715"/>
                  </a:lnTo>
                  <a:lnTo>
                    <a:pt x="536696" y="273167"/>
                  </a:lnTo>
                  <a:cubicBezTo>
                    <a:pt x="536921" y="273242"/>
                    <a:pt x="536771" y="273167"/>
                    <a:pt x="536846" y="273167"/>
                  </a:cubicBezTo>
                  <a:lnTo>
                    <a:pt x="536921" y="273167"/>
                  </a:lnTo>
                  <a:lnTo>
                    <a:pt x="536997" y="273091"/>
                  </a:lnTo>
                  <a:lnTo>
                    <a:pt x="537373" y="272791"/>
                  </a:lnTo>
                  <a:cubicBezTo>
                    <a:pt x="537524" y="272640"/>
                    <a:pt x="537674" y="272189"/>
                    <a:pt x="537824" y="271888"/>
                  </a:cubicBezTo>
                  <a:cubicBezTo>
                    <a:pt x="538125" y="271436"/>
                    <a:pt x="538577" y="270082"/>
                    <a:pt x="538953" y="269029"/>
                  </a:cubicBezTo>
                  <a:lnTo>
                    <a:pt x="540458" y="264366"/>
                  </a:lnTo>
                  <a:cubicBezTo>
                    <a:pt x="542789" y="256693"/>
                    <a:pt x="545046" y="248944"/>
                    <a:pt x="547378" y="241196"/>
                  </a:cubicBezTo>
                  <a:cubicBezTo>
                    <a:pt x="547830" y="238262"/>
                    <a:pt x="548205" y="235253"/>
                    <a:pt x="548431" y="232244"/>
                  </a:cubicBezTo>
                  <a:cubicBezTo>
                    <a:pt x="524360" y="212912"/>
                    <a:pt x="506681" y="185379"/>
                    <a:pt x="494119" y="160781"/>
                  </a:cubicBezTo>
                  <a:cubicBezTo>
                    <a:pt x="469746" y="132647"/>
                    <a:pt x="446953" y="167401"/>
                    <a:pt x="417164" y="168905"/>
                  </a:cubicBezTo>
                  <a:cubicBezTo>
                    <a:pt x="434992" y="144156"/>
                    <a:pt x="471024" y="113163"/>
                    <a:pt x="429275" y="92778"/>
                  </a:cubicBezTo>
                  <a:cubicBezTo>
                    <a:pt x="408588" y="81720"/>
                    <a:pt x="395424" y="70887"/>
                    <a:pt x="383915" y="60581"/>
                  </a:cubicBezTo>
                  <a:cubicBezTo>
                    <a:pt x="372405" y="50200"/>
                    <a:pt x="362702" y="40647"/>
                    <a:pt x="348860" y="31169"/>
                  </a:cubicBezTo>
                  <a:cubicBezTo>
                    <a:pt x="334191" y="20110"/>
                    <a:pt x="315686" y="11610"/>
                    <a:pt x="296428" y="7849"/>
                  </a:cubicBezTo>
                  <a:cubicBezTo>
                    <a:pt x="277171" y="3937"/>
                    <a:pt x="257161" y="5141"/>
                    <a:pt x="240386" y="12137"/>
                  </a:cubicBezTo>
                  <a:cubicBezTo>
                    <a:pt x="223611" y="19057"/>
                    <a:pt x="210296" y="31695"/>
                    <a:pt x="204805" y="48545"/>
                  </a:cubicBezTo>
                  <a:cubicBezTo>
                    <a:pt x="199313" y="65245"/>
                    <a:pt x="201419" y="86158"/>
                    <a:pt x="215035" y="110456"/>
                  </a:cubicBezTo>
                  <a:cubicBezTo>
                    <a:pt x="188782" y="120837"/>
                    <a:pt x="178550" y="75100"/>
                    <a:pt x="156134" y="93906"/>
                  </a:cubicBezTo>
                  <a:cubicBezTo>
                    <a:pt x="172458" y="107371"/>
                    <a:pt x="146204" y="117978"/>
                    <a:pt x="154028" y="134979"/>
                  </a:cubicBezTo>
                  <a:cubicBezTo>
                    <a:pt x="146204" y="118053"/>
                    <a:pt x="120102" y="128810"/>
                    <a:pt x="107463" y="123996"/>
                  </a:cubicBezTo>
                  <a:cubicBezTo>
                    <a:pt x="111300" y="132496"/>
                    <a:pt x="97834" y="148595"/>
                    <a:pt x="110473" y="153333"/>
                  </a:cubicBezTo>
                  <a:cubicBezTo>
                    <a:pt x="96481" y="156869"/>
                    <a:pt x="84821" y="161307"/>
                    <a:pt x="75568" y="166874"/>
                  </a:cubicBezTo>
                  <a:cubicBezTo>
                    <a:pt x="66391" y="172290"/>
                    <a:pt x="59470" y="179587"/>
                    <a:pt x="54957" y="189968"/>
                  </a:cubicBezTo>
                  <a:cubicBezTo>
                    <a:pt x="50519" y="200274"/>
                    <a:pt x="48487" y="213739"/>
                    <a:pt x="50217" y="230815"/>
                  </a:cubicBezTo>
                  <a:cubicBezTo>
                    <a:pt x="52023" y="247741"/>
                    <a:pt x="57514" y="268804"/>
                    <a:pt x="70002" y="290995"/>
                  </a:cubicBezTo>
                  <a:cubicBezTo>
                    <a:pt x="60824" y="303257"/>
                    <a:pt x="55709" y="317926"/>
                    <a:pt x="52549" y="331767"/>
                  </a:cubicBezTo>
                  <a:cubicBezTo>
                    <a:pt x="49390" y="345684"/>
                    <a:pt x="48111" y="358923"/>
                    <a:pt x="46230" y="370206"/>
                  </a:cubicBezTo>
                  <a:cubicBezTo>
                    <a:pt x="45252" y="375773"/>
                    <a:pt x="44199" y="381265"/>
                    <a:pt x="42620" y="386004"/>
                  </a:cubicBezTo>
                  <a:cubicBezTo>
                    <a:pt x="41040" y="390668"/>
                    <a:pt x="39009" y="395031"/>
                    <a:pt x="36226" y="398792"/>
                  </a:cubicBezTo>
                  <a:cubicBezTo>
                    <a:pt x="30584" y="406315"/>
                    <a:pt x="22008" y="411957"/>
                    <a:pt x="7715" y="413837"/>
                  </a:cubicBezTo>
                  <a:cubicBezTo>
                    <a:pt x="5835" y="416244"/>
                    <a:pt x="5309" y="419704"/>
                    <a:pt x="5835" y="423917"/>
                  </a:cubicBezTo>
                  <a:cubicBezTo>
                    <a:pt x="6286" y="427979"/>
                    <a:pt x="7866" y="432718"/>
                    <a:pt x="10273" y="438059"/>
                  </a:cubicBezTo>
                  <a:cubicBezTo>
                    <a:pt x="12680" y="443325"/>
                    <a:pt x="15690" y="448516"/>
                    <a:pt x="19300" y="454233"/>
                  </a:cubicBezTo>
                  <a:cubicBezTo>
                    <a:pt x="21030" y="456866"/>
                    <a:pt x="22911" y="459498"/>
                    <a:pt x="24867" y="462282"/>
                  </a:cubicBezTo>
                  <a:cubicBezTo>
                    <a:pt x="25845" y="463636"/>
                    <a:pt x="26898" y="464990"/>
                    <a:pt x="27876" y="466344"/>
                  </a:cubicBezTo>
                  <a:cubicBezTo>
                    <a:pt x="28854" y="467623"/>
                    <a:pt x="29832" y="468901"/>
                    <a:pt x="30810" y="470180"/>
                  </a:cubicBezTo>
                  <a:cubicBezTo>
                    <a:pt x="47510" y="483194"/>
                    <a:pt x="62930" y="491770"/>
                    <a:pt x="76772" y="497637"/>
                  </a:cubicBezTo>
                  <a:cubicBezTo>
                    <a:pt x="90613" y="503505"/>
                    <a:pt x="103025" y="506664"/>
                    <a:pt x="114008" y="507943"/>
                  </a:cubicBezTo>
                  <a:cubicBezTo>
                    <a:pt x="114008" y="497261"/>
                    <a:pt x="115663" y="483044"/>
                    <a:pt x="122960" y="467397"/>
                  </a:cubicBezTo>
                  <a:close/>
                </a:path>
              </a:pathLst>
            </a:custGeom>
            <a:solidFill>
              <a:srgbClr val="AE4787"/>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E7CBAD2C-0150-42C6-9CD6-0B3CC043DEF5}"/>
                </a:ext>
              </a:extLst>
            </p:cNvPr>
            <p:cNvSpPr/>
            <p:nvPr/>
          </p:nvSpPr>
          <p:spPr>
            <a:xfrm>
              <a:off x="10223591" y="5885166"/>
              <a:ext cx="699671" cy="421308"/>
            </a:xfrm>
            <a:custGeom>
              <a:avLst/>
              <a:gdLst>
                <a:gd name="connsiteX0" fmla="*/ 87035 w 699590"/>
                <a:gd name="connsiteY0" fmla="*/ 314681 h 421258"/>
                <a:gd name="connsiteX1" fmla="*/ 200398 w 699590"/>
                <a:gd name="connsiteY1" fmla="*/ 286397 h 421258"/>
                <a:gd name="connsiteX2" fmla="*/ 218979 w 699590"/>
                <a:gd name="connsiteY2" fmla="*/ 268343 h 421258"/>
                <a:gd name="connsiteX3" fmla="*/ 237861 w 699590"/>
                <a:gd name="connsiteY3" fmla="*/ 249762 h 421258"/>
                <a:gd name="connsiteX4" fmla="*/ 265995 w 699590"/>
                <a:gd name="connsiteY4" fmla="*/ 270073 h 421258"/>
                <a:gd name="connsiteX5" fmla="*/ 301651 w 699590"/>
                <a:gd name="connsiteY5" fmla="*/ 205229 h 421258"/>
                <a:gd name="connsiteX6" fmla="*/ 373265 w 699590"/>
                <a:gd name="connsiteY6" fmla="*/ 163780 h 421258"/>
                <a:gd name="connsiteX7" fmla="*/ 383571 w 699590"/>
                <a:gd name="connsiteY7" fmla="*/ 178825 h 421258"/>
                <a:gd name="connsiteX8" fmla="*/ 388836 w 699590"/>
                <a:gd name="connsiteY8" fmla="*/ 202446 h 421258"/>
                <a:gd name="connsiteX9" fmla="*/ 395833 w 699590"/>
                <a:gd name="connsiteY9" fmla="*/ 161298 h 421258"/>
                <a:gd name="connsiteX10" fmla="*/ 423741 w 699590"/>
                <a:gd name="connsiteY10" fmla="*/ 133314 h 421258"/>
                <a:gd name="connsiteX11" fmla="*/ 493324 w 699590"/>
                <a:gd name="connsiteY11" fmla="*/ 131283 h 421258"/>
                <a:gd name="connsiteX12" fmla="*/ 522737 w 699590"/>
                <a:gd name="connsiteY12" fmla="*/ 143018 h 421258"/>
                <a:gd name="connsiteX13" fmla="*/ 550871 w 699590"/>
                <a:gd name="connsiteY13" fmla="*/ 161223 h 421258"/>
                <a:gd name="connsiteX14" fmla="*/ 586828 w 699590"/>
                <a:gd name="connsiteY14" fmla="*/ 206358 h 421258"/>
                <a:gd name="connsiteX15" fmla="*/ 614285 w 699590"/>
                <a:gd name="connsiteY15" fmla="*/ 256156 h 421258"/>
                <a:gd name="connsiteX16" fmla="*/ 626471 w 699590"/>
                <a:gd name="connsiteY16" fmla="*/ 278874 h 421258"/>
                <a:gd name="connsiteX17" fmla="*/ 634896 w 699590"/>
                <a:gd name="connsiteY17" fmla="*/ 300539 h 421258"/>
                <a:gd name="connsiteX18" fmla="*/ 635424 w 699590"/>
                <a:gd name="connsiteY18" fmla="*/ 303322 h 421258"/>
                <a:gd name="connsiteX19" fmla="*/ 635574 w 699590"/>
                <a:gd name="connsiteY19" fmla="*/ 303999 h 421258"/>
                <a:gd name="connsiteX20" fmla="*/ 635649 w 699590"/>
                <a:gd name="connsiteY20" fmla="*/ 304376 h 421258"/>
                <a:gd name="connsiteX21" fmla="*/ 635649 w 699590"/>
                <a:gd name="connsiteY21" fmla="*/ 304451 h 421258"/>
                <a:gd name="connsiteX22" fmla="*/ 635649 w 699590"/>
                <a:gd name="connsiteY22" fmla="*/ 304526 h 421258"/>
                <a:gd name="connsiteX23" fmla="*/ 601346 w 699590"/>
                <a:gd name="connsiteY23" fmla="*/ 258865 h 421258"/>
                <a:gd name="connsiteX24" fmla="*/ 601346 w 699590"/>
                <a:gd name="connsiteY24" fmla="*/ 258940 h 421258"/>
                <a:gd name="connsiteX25" fmla="*/ 601648 w 699590"/>
                <a:gd name="connsiteY25" fmla="*/ 259316 h 421258"/>
                <a:gd name="connsiteX26" fmla="*/ 602851 w 699590"/>
                <a:gd name="connsiteY26" fmla="*/ 260820 h 421258"/>
                <a:gd name="connsiteX27" fmla="*/ 606537 w 699590"/>
                <a:gd name="connsiteY27" fmla="*/ 265033 h 421258"/>
                <a:gd name="connsiteX28" fmla="*/ 609321 w 699590"/>
                <a:gd name="connsiteY28" fmla="*/ 267816 h 421258"/>
                <a:gd name="connsiteX29" fmla="*/ 611276 w 699590"/>
                <a:gd name="connsiteY29" fmla="*/ 269772 h 421258"/>
                <a:gd name="connsiteX30" fmla="*/ 613608 w 699590"/>
                <a:gd name="connsiteY30" fmla="*/ 272029 h 421258"/>
                <a:gd name="connsiteX31" fmla="*/ 618573 w 699590"/>
                <a:gd name="connsiteY31" fmla="*/ 276242 h 421258"/>
                <a:gd name="connsiteX32" fmla="*/ 625719 w 699590"/>
                <a:gd name="connsiteY32" fmla="*/ 282259 h 421258"/>
                <a:gd name="connsiteX33" fmla="*/ 621582 w 699590"/>
                <a:gd name="connsiteY33" fmla="*/ 278949 h 421258"/>
                <a:gd name="connsiteX34" fmla="*/ 619175 w 699590"/>
                <a:gd name="connsiteY34" fmla="*/ 276843 h 421258"/>
                <a:gd name="connsiteX35" fmla="*/ 617068 w 699590"/>
                <a:gd name="connsiteY35" fmla="*/ 275038 h 421258"/>
                <a:gd name="connsiteX36" fmla="*/ 612705 w 699590"/>
                <a:gd name="connsiteY36" fmla="*/ 271126 h 421258"/>
                <a:gd name="connsiteX37" fmla="*/ 608643 w 699590"/>
                <a:gd name="connsiteY37" fmla="*/ 267139 h 421258"/>
                <a:gd name="connsiteX38" fmla="*/ 603152 w 699590"/>
                <a:gd name="connsiteY38" fmla="*/ 261121 h 421258"/>
                <a:gd name="connsiteX39" fmla="*/ 602249 w 699590"/>
                <a:gd name="connsiteY39" fmla="*/ 260068 h 421258"/>
                <a:gd name="connsiteX40" fmla="*/ 601798 w 699590"/>
                <a:gd name="connsiteY40" fmla="*/ 259466 h 421258"/>
                <a:gd name="connsiteX41" fmla="*/ 601572 w 699590"/>
                <a:gd name="connsiteY41" fmla="*/ 259165 h 421258"/>
                <a:gd name="connsiteX42" fmla="*/ 601497 w 699590"/>
                <a:gd name="connsiteY42" fmla="*/ 259015 h 421258"/>
                <a:gd name="connsiteX43" fmla="*/ 601422 w 699590"/>
                <a:gd name="connsiteY43" fmla="*/ 258940 h 421258"/>
                <a:gd name="connsiteX44" fmla="*/ 601422 w 699590"/>
                <a:gd name="connsiteY44" fmla="*/ 258940 h 421258"/>
                <a:gd name="connsiteX45" fmla="*/ 601422 w 699590"/>
                <a:gd name="connsiteY45" fmla="*/ 258940 h 421258"/>
                <a:gd name="connsiteX46" fmla="*/ 676797 w 699590"/>
                <a:gd name="connsiteY46" fmla="*/ 359290 h 421258"/>
                <a:gd name="connsiteX47" fmla="*/ 676872 w 699590"/>
                <a:gd name="connsiteY47" fmla="*/ 359290 h 421258"/>
                <a:gd name="connsiteX48" fmla="*/ 681235 w 699590"/>
                <a:gd name="connsiteY48" fmla="*/ 361546 h 421258"/>
                <a:gd name="connsiteX49" fmla="*/ 682965 w 699590"/>
                <a:gd name="connsiteY49" fmla="*/ 363051 h 421258"/>
                <a:gd name="connsiteX50" fmla="*/ 683643 w 699590"/>
                <a:gd name="connsiteY50" fmla="*/ 363954 h 421258"/>
                <a:gd name="connsiteX51" fmla="*/ 683943 w 699590"/>
                <a:gd name="connsiteY51" fmla="*/ 364405 h 421258"/>
                <a:gd name="connsiteX52" fmla="*/ 680408 w 699590"/>
                <a:gd name="connsiteY52" fmla="*/ 359290 h 421258"/>
                <a:gd name="connsiteX53" fmla="*/ 666040 w 699590"/>
                <a:gd name="connsiteY53" fmla="*/ 338377 h 421258"/>
                <a:gd name="connsiteX54" fmla="*/ 654154 w 699590"/>
                <a:gd name="connsiteY54" fmla="*/ 320323 h 421258"/>
                <a:gd name="connsiteX55" fmla="*/ 637755 w 699590"/>
                <a:gd name="connsiteY55" fmla="*/ 294822 h 421258"/>
                <a:gd name="connsiteX56" fmla="*/ 627600 w 699590"/>
                <a:gd name="connsiteY56" fmla="*/ 278197 h 421258"/>
                <a:gd name="connsiteX57" fmla="*/ 619401 w 699590"/>
                <a:gd name="connsiteY57" fmla="*/ 264130 h 421258"/>
                <a:gd name="connsiteX58" fmla="*/ 626321 w 699590"/>
                <a:gd name="connsiteY58" fmla="*/ 275941 h 421258"/>
                <a:gd name="connsiteX59" fmla="*/ 634821 w 699590"/>
                <a:gd name="connsiteY59" fmla="*/ 290008 h 421258"/>
                <a:gd name="connsiteX60" fmla="*/ 640764 w 699590"/>
                <a:gd name="connsiteY60" fmla="*/ 299561 h 421258"/>
                <a:gd name="connsiteX61" fmla="*/ 648287 w 699590"/>
                <a:gd name="connsiteY61" fmla="*/ 311371 h 421258"/>
                <a:gd name="connsiteX62" fmla="*/ 668823 w 699590"/>
                <a:gd name="connsiteY62" fmla="*/ 342289 h 421258"/>
                <a:gd name="connsiteX63" fmla="*/ 683116 w 699590"/>
                <a:gd name="connsiteY63" fmla="*/ 363051 h 421258"/>
                <a:gd name="connsiteX64" fmla="*/ 700267 w 699590"/>
                <a:gd name="connsiteY64" fmla="*/ 387424 h 421258"/>
                <a:gd name="connsiteX65" fmla="*/ 686877 w 699590"/>
                <a:gd name="connsiteY65" fmla="*/ 368542 h 421258"/>
                <a:gd name="connsiteX66" fmla="*/ 673939 w 699590"/>
                <a:gd name="connsiteY66" fmla="*/ 349661 h 421258"/>
                <a:gd name="connsiteX67" fmla="*/ 653778 w 699590"/>
                <a:gd name="connsiteY67" fmla="*/ 319646 h 421258"/>
                <a:gd name="connsiteX68" fmla="*/ 637906 w 699590"/>
                <a:gd name="connsiteY68" fmla="*/ 294822 h 421258"/>
                <a:gd name="connsiteX69" fmla="*/ 625118 w 699590"/>
                <a:gd name="connsiteY69" fmla="*/ 273834 h 421258"/>
                <a:gd name="connsiteX70" fmla="*/ 594425 w 699590"/>
                <a:gd name="connsiteY70" fmla="*/ 213880 h 421258"/>
                <a:gd name="connsiteX71" fmla="*/ 584120 w 699590"/>
                <a:gd name="connsiteY71" fmla="*/ 180104 h 421258"/>
                <a:gd name="connsiteX72" fmla="*/ 583518 w 699590"/>
                <a:gd name="connsiteY72" fmla="*/ 175290 h 421258"/>
                <a:gd name="connsiteX73" fmla="*/ 583443 w 699590"/>
                <a:gd name="connsiteY73" fmla="*/ 174688 h 421258"/>
                <a:gd name="connsiteX74" fmla="*/ 583443 w 699590"/>
                <a:gd name="connsiteY74" fmla="*/ 174537 h 421258"/>
                <a:gd name="connsiteX75" fmla="*/ 583443 w 699590"/>
                <a:gd name="connsiteY75" fmla="*/ 174537 h 421258"/>
                <a:gd name="connsiteX76" fmla="*/ 586678 w 699590"/>
                <a:gd name="connsiteY76" fmla="*/ 214783 h 421258"/>
                <a:gd name="connsiteX77" fmla="*/ 586678 w 699590"/>
                <a:gd name="connsiteY77" fmla="*/ 214858 h 421258"/>
                <a:gd name="connsiteX78" fmla="*/ 586678 w 699590"/>
                <a:gd name="connsiteY78" fmla="*/ 215159 h 421258"/>
                <a:gd name="connsiteX79" fmla="*/ 586828 w 699590"/>
                <a:gd name="connsiteY79" fmla="*/ 216513 h 421258"/>
                <a:gd name="connsiteX80" fmla="*/ 586978 w 699590"/>
                <a:gd name="connsiteY80" fmla="*/ 219071 h 421258"/>
                <a:gd name="connsiteX81" fmla="*/ 587054 w 699590"/>
                <a:gd name="connsiteY81" fmla="*/ 224938 h 421258"/>
                <a:gd name="connsiteX82" fmla="*/ 586828 w 699590"/>
                <a:gd name="connsiteY82" fmla="*/ 231558 h 421258"/>
                <a:gd name="connsiteX83" fmla="*/ 582164 w 699590"/>
                <a:gd name="connsiteY83" fmla="*/ 266312 h 421258"/>
                <a:gd name="connsiteX84" fmla="*/ 576974 w 699590"/>
                <a:gd name="connsiteY84" fmla="*/ 287600 h 421258"/>
                <a:gd name="connsiteX85" fmla="*/ 569828 w 699590"/>
                <a:gd name="connsiteY85" fmla="*/ 311522 h 421258"/>
                <a:gd name="connsiteX86" fmla="*/ 522059 w 699590"/>
                <a:gd name="connsiteY86" fmla="*/ 419846 h 421258"/>
                <a:gd name="connsiteX87" fmla="*/ 522812 w 699590"/>
                <a:gd name="connsiteY87" fmla="*/ 418492 h 421258"/>
                <a:gd name="connsiteX88" fmla="*/ 527250 w 699590"/>
                <a:gd name="connsiteY88" fmla="*/ 410142 h 421258"/>
                <a:gd name="connsiteX89" fmla="*/ 534021 w 699590"/>
                <a:gd name="connsiteY89" fmla="*/ 396601 h 421258"/>
                <a:gd name="connsiteX90" fmla="*/ 541393 w 699590"/>
                <a:gd name="connsiteY90" fmla="*/ 381331 h 421258"/>
                <a:gd name="connsiteX91" fmla="*/ 547561 w 699590"/>
                <a:gd name="connsiteY91" fmla="*/ 367941 h 421258"/>
                <a:gd name="connsiteX92" fmla="*/ 552752 w 699590"/>
                <a:gd name="connsiteY92" fmla="*/ 355980 h 421258"/>
                <a:gd name="connsiteX93" fmla="*/ 557039 w 699590"/>
                <a:gd name="connsiteY93" fmla="*/ 345824 h 421258"/>
                <a:gd name="connsiteX94" fmla="*/ 563583 w 699590"/>
                <a:gd name="connsiteY94" fmla="*/ 329049 h 421258"/>
                <a:gd name="connsiteX95" fmla="*/ 568097 w 699590"/>
                <a:gd name="connsiteY95" fmla="*/ 316487 h 421258"/>
                <a:gd name="connsiteX96" fmla="*/ 576146 w 699590"/>
                <a:gd name="connsiteY96" fmla="*/ 290910 h 421258"/>
                <a:gd name="connsiteX97" fmla="*/ 577425 w 699590"/>
                <a:gd name="connsiteY97" fmla="*/ 286246 h 421258"/>
                <a:gd name="connsiteX98" fmla="*/ 581261 w 699590"/>
                <a:gd name="connsiteY98" fmla="*/ 271578 h 421258"/>
                <a:gd name="connsiteX99" fmla="*/ 587731 w 699590"/>
                <a:gd name="connsiteY99" fmla="*/ 241788 h 421258"/>
                <a:gd name="connsiteX100" fmla="*/ 589837 w 699590"/>
                <a:gd name="connsiteY100" fmla="*/ 181985 h 421258"/>
                <a:gd name="connsiteX101" fmla="*/ 585851 w 699590"/>
                <a:gd name="connsiteY101" fmla="*/ 170927 h 421258"/>
                <a:gd name="connsiteX102" fmla="*/ 582841 w 699590"/>
                <a:gd name="connsiteY102" fmla="*/ 166112 h 421258"/>
                <a:gd name="connsiteX103" fmla="*/ 581036 w 699590"/>
                <a:gd name="connsiteY103" fmla="*/ 161749 h 421258"/>
                <a:gd name="connsiteX104" fmla="*/ 569225 w 699590"/>
                <a:gd name="connsiteY104" fmla="*/ 150014 h 421258"/>
                <a:gd name="connsiteX105" fmla="*/ 546358 w 699590"/>
                <a:gd name="connsiteY105" fmla="*/ 116690 h 421258"/>
                <a:gd name="connsiteX106" fmla="*/ 528153 w 699590"/>
                <a:gd name="connsiteY106" fmla="*/ 80281 h 421258"/>
                <a:gd name="connsiteX107" fmla="*/ 509798 w 699590"/>
                <a:gd name="connsiteY107" fmla="*/ 43947 h 421258"/>
                <a:gd name="connsiteX108" fmla="*/ 477301 w 699590"/>
                <a:gd name="connsiteY108" fmla="*/ 16265 h 421258"/>
                <a:gd name="connsiteX109" fmla="*/ 450596 w 699590"/>
                <a:gd name="connsiteY109" fmla="*/ 28300 h 421258"/>
                <a:gd name="connsiteX110" fmla="*/ 442171 w 699590"/>
                <a:gd name="connsiteY110" fmla="*/ 34620 h 421258"/>
                <a:gd name="connsiteX111" fmla="*/ 438184 w 699590"/>
                <a:gd name="connsiteY111" fmla="*/ 37177 h 421258"/>
                <a:gd name="connsiteX112" fmla="*/ 433896 w 699590"/>
                <a:gd name="connsiteY112" fmla="*/ 39584 h 421258"/>
                <a:gd name="connsiteX113" fmla="*/ 416970 w 699590"/>
                <a:gd name="connsiteY113" fmla="*/ 41465 h 421258"/>
                <a:gd name="connsiteX114" fmla="*/ 387557 w 699590"/>
                <a:gd name="connsiteY114" fmla="*/ 27924 h 421258"/>
                <a:gd name="connsiteX115" fmla="*/ 359800 w 699590"/>
                <a:gd name="connsiteY115" fmla="*/ 12202 h 421258"/>
                <a:gd name="connsiteX116" fmla="*/ 329785 w 699590"/>
                <a:gd name="connsiteY116" fmla="*/ 5808 h 421258"/>
                <a:gd name="connsiteX117" fmla="*/ 312784 w 699590"/>
                <a:gd name="connsiteY117" fmla="*/ 10397 h 421258"/>
                <a:gd name="connsiteX118" fmla="*/ 294655 w 699590"/>
                <a:gd name="connsiteY118" fmla="*/ 22433 h 421258"/>
                <a:gd name="connsiteX119" fmla="*/ 208448 w 699590"/>
                <a:gd name="connsiteY119" fmla="*/ 92919 h 421258"/>
                <a:gd name="connsiteX120" fmla="*/ 190318 w 699590"/>
                <a:gd name="connsiteY120" fmla="*/ 105707 h 421258"/>
                <a:gd name="connsiteX121" fmla="*/ 181367 w 699590"/>
                <a:gd name="connsiteY121" fmla="*/ 111650 h 421258"/>
                <a:gd name="connsiteX122" fmla="*/ 172716 w 699590"/>
                <a:gd name="connsiteY122" fmla="*/ 116991 h 421258"/>
                <a:gd name="connsiteX123" fmla="*/ 155338 w 699590"/>
                <a:gd name="connsiteY123" fmla="*/ 126920 h 421258"/>
                <a:gd name="connsiteX124" fmla="*/ 138413 w 699590"/>
                <a:gd name="connsiteY124" fmla="*/ 135421 h 421258"/>
                <a:gd name="connsiteX125" fmla="*/ 5642 w 699590"/>
                <a:gd name="connsiteY125" fmla="*/ 182511 h 421258"/>
                <a:gd name="connsiteX126" fmla="*/ 9102 w 699590"/>
                <a:gd name="connsiteY126" fmla="*/ 194472 h 421258"/>
                <a:gd name="connsiteX127" fmla="*/ 13014 w 699590"/>
                <a:gd name="connsiteY127" fmla="*/ 205982 h 421258"/>
                <a:gd name="connsiteX128" fmla="*/ 22191 w 699590"/>
                <a:gd name="connsiteY128" fmla="*/ 226217 h 421258"/>
                <a:gd name="connsiteX129" fmla="*/ 42352 w 699590"/>
                <a:gd name="connsiteY129" fmla="*/ 265860 h 421258"/>
                <a:gd name="connsiteX130" fmla="*/ 81845 w 699590"/>
                <a:gd name="connsiteY130" fmla="*/ 344696 h 421258"/>
                <a:gd name="connsiteX131" fmla="*/ 87035 w 699590"/>
                <a:gd name="connsiteY131" fmla="*/ 314681 h 421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Lst>
              <a:rect l="l" t="t" r="r" b="b"/>
              <a:pathLst>
                <a:path w="699590" h="421258">
                  <a:moveTo>
                    <a:pt x="87035" y="314681"/>
                  </a:moveTo>
                  <a:cubicBezTo>
                    <a:pt x="89969" y="270148"/>
                    <a:pt x="161507" y="292339"/>
                    <a:pt x="200398" y="286397"/>
                  </a:cubicBezTo>
                  <a:cubicBezTo>
                    <a:pt x="193177" y="268568"/>
                    <a:pt x="206115" y="268418"/>
                    <a:pt x="218979" y="268343"/>
                  </a:cubicBezTo>
                  <a:cubicBezTo>
                    <a:pt x="231918" y="268117"/>
                    <a:pt x="244555" y="268719"/>
                    <a:pt x="237861" y="249762"/>
                  </a:cubicBezTo>
                  <a:cubicBezTo>
                    <a:pt x="244630" y="268568"/>
                    <a:pt x="253658" y="264582"/>
                    <a:pt x="265995" y="270073"/>
                  </a:cubicBezTo>
                  <a:cubicBezTo>
                    <a:pt x="264490" y="238855"/>
                    <a:pt x="280362" y="219522"/>
                    <a:pt x="301651" y="205229"/>
                  </a:cubicBezTo>
                  <a:cubicBezTo>
                    <a:pt x="323090" y="190786"/>
                    <a:pt x="349494" y="181007"/>
                    <a:pt x="373265" y="163780"/>
                  </a:cubicBezTo>
                  <a:cubicBezTo>
                    <a:pt x="378230" y="162502"/>
                    <a:pt x="381314" y="170024"/>
                    <a:pt x="383571" y="178825"/>
                  </a:cubicBezTo>
                  <a:cubicBezTo>
                    <a:pt x="386053" y="187627"/>
                    <a:pt x="387708" y="197556"/>
                    <a:pt x="388836" y="202446"/>
                  </a:cubicBezTo>
                  <a:cubicBezTo>
                    <a:pt x="385827" y="187702"/>
                    <a:pt x="388836" y="173409"/>
                    <a:pt x="395833" y="161298"/>
                  </a:cubicBezTo>
                  <a:cubicBezTo>
                    <a:pt x="402527" y="149187"/>
                    <a:pt x="413285" y="139483"/>
                    <a:pt x="423741" y="133314"/>
                  </a:cubicBezTo>
                  <a:cubicBezTo>
                    <a:pt x="449693" y="126018"/>
                    <a:pt x="472938" y="125867"/>
                    <a:pt x="493324" y="131283"/>
                  </a:cubicBezTo>
                  <a:cubicBezTo>
                    <a:pt x="503630" y="134067"/>
                    <a:pt x="512957" y="138129"/>
                    <a:pt x="522737" y="143018"/>
                  </a:cubicBezTo>
                  <a:cubicBezTo>
                    <a:pt x="532365" y="147908"/>
                    <a:pt x="541768" y="153926"/>
                    <a:pt x="550871" y="161223"/>
                  </a:cubicBezTo>
                  <a:cubicBezTo>
                    <a:pt x="565389" y="173635"/>
                    <a:pt x="576898" y="189658"/>
                    <a:pt x="586828" y="206358"/>
                  </a:cubicBezTo>
                  <a:cubicBezTo>
                    <a:pt x="596758" y="223133"/>
                    <a:pt x="605559" y="240434"/>
                    <a:pt x="614285" y="256156"/>
                  </a:cubicBezTo>
                  <a:cubicBezTo>
                    <a:pt x="618573" y="264055"/>
                    <a:pt x="622785" y="271578"/>
                    <a:pt x="626471" y="278874"/>
                  </a:cubicBezTo>
                  <a:cubicBezTo>
                    <a:pt x="630233" y="286096"/>
                    <a:pt x="633166" y="293317"/>
                    <a:pt x="634896" y="300539"/>
                  </a:cubicBezTo>
                  <a:cubicBezTo>
                    <a:pt x="635047" y="301442"/>
                    <a:pt x="635273" y="302345"/>
                    <a:pt x="635424" y="303322"/>
                  </a:cubicBezTo>
                  <a:lnTo>
                    <a:pt x="635574" y="303999"/>
                  </a:lnTo>
                  <a:lnTo>
                    <a:pt x="635649" y="304376"/>
                  </a:lnTo>
                  <a:lnTo>
                    <a:pt x="635649" y="304451"/>
                  </a:lnTo>
                  <a:lnTo>
                    <a:pt x="635649" y="304526"/>
                  </a:lnTo>
                  <a:cubicBezTo>
                    <a:pt x="643097" y="314456"/>
                    <a:pt x="570655" y="217942"/>
                    <a:pt x="601346" y="258865"/>
                  </a:cubicBezTo>
                  <a:lnTo>
                    <a:pt x="601346" y="258940"/>
                  </a:lnTo>
                  <a:lnTo>
                    <a:pt x="601648" y="259316"/>
                  </a:lnTo>
                  <a:cubicBezTo>
                    <a:pt x="602023" y="259843"/>
                    <a:pt x="602400" y="260294"/>
                    <a:pt x="602851" y="260820"/>
                  </a:cubicBezTo>
                  <a:cubicBezTo>
                    <a:pt x="603979" y="262175"/>
                    <a:pt x="605258" y="263529"/>
                    <a:pt x="606537" y="265033"/>
                  </a:cubicBezTo>
                  <a:cubicBezTo>
                    <a:pt x="607440" y="266011"/>
                    <a:pt x="608343" y="266913"/>
                    <a:pt x="609321" y="267816"/>
                  </a:cubicBezTo>
                  <a:cubicBezTo>
                    <a:pt x="609696" y="268117"/>
                    <a:pt x="610524" y="269020"/>
                    <a:pt x="611276" y="269772"/>
                  </a:cubicBezTo>
                  <a:cubicBezTo>
                    <a:pt x="612029" y="270524"/>
                    <a:pt x="612781" y="271277"/>
                    <a:pt x="613608" y="272029"/>
                  </a:cubicBezTo>
                  <a:cubicBezTo>
                    <a:pt x="615188" y="273458"/>
                    <a:pt x="616843" y="274888"/>
                    <a:pt x="618573" y="276242"/>
                  </a:cubicBezTo>
                  <a:cubicBezTo>
                    <a:pt x="620829" y="278272"/>
                    <a:pt x="623237" y="280303"/>
                    <a:pt x="625719" y="282259"/>
                  </a:cubicBezTo>
                  <a:cubicBezTo>
                    <a:pt x="624515" y="281357"/>
                    <a:pt x="623162" y="280228"/>
                    <a:pt x="621582" y="278949"/>
                  </a:cubicBezTo>
                  <a:cubicBezTo>
                    <a:pt x="620829" y="278272"/>
                    <a:pt x="620002" y="277520"/>
                    <a:pt x="619175" y="276843"/>
                  </a:cubicBezTo>
                  <a:cubicBezTo>
                    <a:pt x="618272" y="276016"/>
                    <a:pt x="617821" y="275715"/>
                    <a:pt x="617068" y="275038"/>
                  </a:cubicBezTo>
                  <a:cubicBezTo>
                    <a:pt x="615715" y="273910"/>
                    <a:pt x="614210" y="272555"/>
                    <a:pt x="612705" y="271126"/>
                  </a:cubicBezTo>
                  <a:cubicBezTo>
                    <a:pt x="611426" y="269847"/>
                    <a:pt x="609998" y="268493"/>
                    <a:pt x="608643" y="267139"/>
                  </a:cubicBezTo>
                  <a:cubicBezTo>
                    <a:pt x="606537" y="265183"/>
                    <a:pt x="603829" y="261874"/>
                    <a:pt x="603152" y="261121"/>
                  </a:cubicBezTo>
                  <a:lnTo>
                    <a:pt x="602249" y="260068"/>
                  </a:lnTo>
                  <a:lnTo>
                    <a:pt x="601798" y="259466"/>
                  </a:lnTo>
                  <a:lnTo>
                    <a:pt x="601572" y="259165"/>
                  </a:lnTo>
                  <a:lnTo>
                    <a:pt x="601497" y="259015"/>
                  </a:lnTo>
                  <a:lnTo>
                    <a:pt x="601422" y="258940"/>
                  </a:lnTo>
                  <a:lnTo>
                    <a:pt x="601422" y="258940"/>
                  </a:lnTo>
                  <a:lnTo>
                    <a:pt x="601422" y="258940"/>
                  </a:lnTo>
                  <a:cubicBezTo>
                    <a:pt x="534096" y="169272"/>
                    <a:pt x="693120" y="381030"/>
                    <a:pt x="676797" y="359290"/>
                  </a:cubicBezTo>
                  <a:lnTo>
                    <a:pt x="676872" y="359290"/>
                  </a:lnTo>
                  <a:cubicBezTo>
                    <a:pt x="678452" y="359967"/>
                    <a:pt x="680107" y="360493"/>
                    <a:pt x="681235" y="361546"/>
                  </a:cubicBezTo>
                  <a:cubicBezTo>
                    <a:pt x="681837" y="362073"/>
                    <a:pt x="682514" y="362374"/>
                    <a:pt x="682965" y="363051"/>
                  </a:cubicBezTo>
                  <a:lnTo>
                    <a:pt x="683643" y="363954"/>
                  </a:lnTo>
                  <a:lnTo>
                    <a:pt x="683943" y="364405"/>
                  </a:lnTo>
                  <a:cubicBezTo>
                    <a:pt x="682739" y="362675"/>
                    <a:pt x="681612" y="360944"/>
                    <a:pt x="680408" y="359290"/>
                  </a:cubicBezTo>
                  <a:cubicBezTo>
                    <a:pt x="675518" y="352143"/>
                    <a:pt x="670703" y="345147"/>
                    <a:pt x="666040" y="338377"/>
                  </a:cubicBezTo>
                  <a:cubicBezTo>
                    <a:pt x="661827" y="332209"/>
                    <a:pt x="657916" y="326191"/>
                    <a:pt x="654154" y="320323"/>
                  </a:cubicBezTo>
                  <a:cubicBezTo>
                    <a:pt x="647911" y="311071"/>
                    <a:pt x="642494" y="302495"/>
                    <a:pt x="637755" y="294822"/>
                  </a:cubicBezTo>
                  <a:cubicBezTo>
                    <a:pt x="633769" y="288578"/>
                    <a:pt x="630308" y="282936"/>
                    <a:pt x="627600" y="278197"/>
                  </a:cubicBezTo>
                  <a:cubicBezTo>
                    <a:pt x="623839" y="271728"/>
                    <a:pt x="621432" y="267666"/>
                    <a:pt x="619401" y="264130"/>
                  </a:cubicBezTo>
                  <a:cubicBezTo>
                    <a:pt x="620980" y="266838"/>
                    <a:pt x="622785" y="269923"/>
                    <a:pt x="626321" y="275941"/>
                  </a:cubicBezTo>
                  <a:cubicBezTo>
                    <a:pt x="628578" y="279852"/>
                    <a:pt x="631436" y="284591"/>
                    <a:pt x="634821" y="290008"/>
                  </a:cubicBezTo>
                  <a:cubicBezTo>
                    <a:pt x="636702" y="293092"/>
                    <a:pt x="638733" y="296251"/>
                    <a:pt x="640764" y="299561"/>
                  </a:cubicBezTo>
                  <a:cubicBezTo>
                    <a:pt x="643172" y="303322"/>
                    <a:pt x="645654" y="307309"/>
                    <a:pt x="648287" y="311371"/>
                  </a:cubicBezTo>
                  <a:cubicBezTo>
                    <a:pt x="653026" y="318518"/>
                    <a:pt x="660925" y="330779"/>
                    <a:pt x="668823" y="342289"/>
                  </a:cubicBezTo>
                  <a:cubicBezTo>
                    <a:pt x="673487" y="349059"/>
                    <a:pt x="678226" y="355980"/>
                    <a:pt x="683116" y="363051"/>
                  </a:cubicBezTo>
                  <a:cubicBezTo>
                    <a:pt x="688607" y="371100"/>
                    <a:pt x="694399" y="379224"/>
                    <a:pt x="700267" y="387424"/>
                  </a:cubicBezTo>
                  <a:cubicBezTo>
                    <a:pt x="695829" y="381180"/>
                    <a:pt x="691390" y="374861"/>
                    <a:pt x="686877" y="368542"/>
                  </a:cubicBezTo>
                  <a:cubicBezTo>
                    <a:pt x="682590" y="362299"/>
                    <a:pt x="678301" y="355980"/>
                    <a:pt x="673939" y="349661"/>
                  </a:cubicBezTo>
                  <a:cubicBezTo>
                    <a:pt x="667093" y="339882"/>
                    <a:pt x="660322" y="329726"/>
                    <a:pt x="653778" y="319646"/>
                  </a:cubicBezTo>
                  <a:cubicBezTo>
                    <a:pt x="648362" y="311597"/>
                    <a:pt x="643021" y="303322"/>
                    <a:pt x="637906" y="294822"/>
                  </a:cubicBezTo>
                  <a:cubicBezTo>
                    <a:pt x="633543" y="288052"/>
                    <a:pt x="629255" y="280981"/>
                    <a:pt x="625118" y="273834"/>
                  </a:cubicBezTo>
                  <a:cubicBezTo>
                    <a:pt x="609922" y="248032"/>
                    <a:pt x="600670" y="229151"/>
                    <a:pt x="594425" y="213880"/>
                  </a:cubicBezTo>
                  <a:cubicBezTo>
                    <a:pt x="588182" y="198760"/>
                    <a:pt x="585324" y="187551"/>
                    <a:pt x="584120" y="180104"/>
                  </a:cubicBezTo>
                  <a:cubicBezTo>
                    <a:pt x="583819" y="177923"/>
                    <a:pt x="583594" y="176945"/>
                    <a:pt x="583518" y="175290"/>
                  </a:cubicBezTo>
                  <a:lnTo>
                    <a:pt x="583443" y="174688"/>
                  </a:lnTo>
                  <a:lnTo>
                    <a:pt x="583443" y="174537"/>
                  </a:lnTo>
                  <a:lnTo>
                    <a:pt x="583443" y="174537"/>
                  </a:lnTo>
                  <a:lnTo>
                    <a:pt x="586678" y="214783"/>
                  </a:lnTo>
                  <a:lnTo>
                    <a:pt x="586678" y="214858"/>
                  </a:lnTo>
                  <a:lnTo>
                    <a:pt x="586678" y="215159"/>
                  </a:lnTo>
                  <a:lnTo>
                    <a:pt x="586828" y="216513"/>
                  </a:lnTo>
                  <a:lnTo>
                    <a:pt x="586978" y="219071"/>
                  </a:lnTo>
                  <a:lnTo>
                    <a:pt x="587054" y="224938"/>
                  </a:lnTo>
                  <a:lnTo>
                    <a:pt x="586828" y="231558"/>
                  </a:lnTo>
                  <a:cubicBezTo>
                    <a:pt x="586302" y="240735"/>
                    <a:pt x="584947" y="252846"/>
                    <a:pt x="582164" y="266312"/>
                  </a:cubicBezTo>
                  <a:cubicBezTo>
                    <a:pt x="580735" y="272781"/>
                    <a:pt x="579080" y="280454"/>
                    <a:pt x="576974" y="287600"/>
                  </a:cubicBezTo>
                  <a:cubicBezTo>
                    <a:pt x="574942" y="295649"/>
                    <a:pt x="572536" y="302871"/>
                    <a:pt x="569828" y="311522"/>
                  </a:cubicBezTo>
                  <a:cubicBezTo>
                    <a:pt x="558920" y="344094"/>
                    <a:pt x="542295" y="382233"/>
                    <a:pt x="522059" y="419846"/>
                  </a:cubicBezTo>
                  <a:cubicBezTo>
                    <a:pt x="520781" y="422102"/>
                    <a:pt x="520706" y="422328"/>
                    <a:pt x="522812" y="418492"/>
                  </a:cubicBezTo>
                  <a:cubicBezTo>
                    <a:pt x="524090" y="416009"/>
                    <a:pt x="525520" y="413376"/>
                    <a:pt x="527250" y="410142"/>
                  </a:cubicBezTo>
                  <a:cubicBezTo>
                    <a:pt x="529131" y="406380"/>
                    <a:pt x="531387" y="401942"/>
                    <a:pt x="534021" y="396601"/>
                  </a:cubicBezTo>
                  <a:cubicBezTo>
                    <a:pt x="536729" y="391335"/>
                    <a:pt x="539135" y="386220"/>
                    <a:pt x="541393" y="381331"/>
                  </a:cubicBezTo>
                  <a:cubicBezTo>
                    <a:pt x="543573" y="376667"/>
                    <a:pt x="545605" y="372228"/>
                    <a:pt x="547561" y="367941"/>
                  </a:cubicBezTo>
                  <a:cubicBezTo>
                    <a:pt x="549366" y="363803"/>
                    <a:pt x="551096" y="359816"/>
                    <a:pt x="552752" y="355980"/>
                  </a:cubicBezTo>
                  <a:cubicBezTo>
                    <a:pt x="554331" y="352444"/>
                    <a:pt x="555761" y="349059"/>
                    <a:pt x="557039" y="345824"/>
                  </a:cubicBezTo>
                  <a:cubicBezTo>
                    <a:pt x="559447" y="339731"/>
                    <a:pt x="561628" y="334164"/>
                    <a:pt x="563583" y="329049"/>
                  </a:cubicBezTo>
                  <a:cubicBezTo>
                    <a:pt x="565238" y="324461"/>
                    <a:pt x="566743" y="320323"/>
                    <a:pt x="568097" y="316487"/>
                  </a:cubicBezTo>
                  <a:cubicBezTo>
                    <a:pt x="572987" y="302044"/>
                    <a:pt x="574641" y="296326"/>
                    <a:pt x="576146" y="290910"/>
                  </a:cubicBezTo>
                  <a:lnTo>
                    <a:pt x="577425" y="286246"/>
                  </a:lnTo>
                  <a:cubicBezTo>
                    <a:pt x="578704" y="281432"/>
                    <a:pt x="579983" y="276542"/>
                    <a:pt x="581261" y="271578"/>
                  </a:cubicBezTo>
                  <a:cubicBezTo>
                    <a:pt x="583744" y="261723"/>
                    <a:pt x="585925" y="251718"/>
                    <a:pt x="587731" y="241788"/>
                  </a:cubicBezTo>
                  <a:cubicBezTo>
                    <a:pt x="591342" y="221929"/>
                    <a:pt x="593373" y="201543"/>
                    <a:pt x="589837" y="181985"/>
                  </a:cubicBezTo>
                  <a:cubicBezTo>
                    <a:pt x="589085" y="177998"/>
                    <a:pt x="587731" y="174387"/>
                    <a:pt x="585851" y="170927"/>
                  </a:cubicBezTo>
                  <a:cubicBezTo>
                    <a:pt x="584947" y="169272"/>
                    <a:pt x="583970" y="167692"/>
                    <a:pt x="582841" y="166112"/>
                  </a:cubicBezTo>
                  <a:cubicBezTo>
                    <a:pt x="582164" y="164683"/>
                    <a:pt x="581864" y="163028"/>
                    <a:pt x="581036" y="161749"/>
                  </a:cubicBezTo>
                  <a:cubicBezTo>
                    <a:pt x="578102" y="156183"/>
                    <a:pt x="572009" y="152948"/>
                    <a:pt x="569225" y="150014"/>
                  </a:cubicBezTo>
                  <a:cubicBezTo>
                    <a:pt x="561252" y="139182"/>
                    <a:pt x="553202" y="128274"/>
                    <a:pt x="546358" y="116690"/>
                  </a:cubicBezTo>
                  <a:cubicBezTo>
                    <a:pt x="539437" y="105105"/>
                    <a:pt x="533644" y="92768"/>
                    <a:pt x="528153" y="80281"/>
                  </a:cubicBezTo>
                  <a:cubicBezTo>
                    <a:pt x="522586" y="67869"/>
                    <a:pt x="517320" y="55306"/>
                    <a:pt x="509798" y="43947"/>
                  </a:cubicBezTo>
                  <a:cubicBezTo>
                    <a:pt x="502275" y="32664"/>
                    <a:pt x="492271" y="22659"/>
                    <a:pt x="477301" y="16265"/>
                  </a:cubicBezTo>
                  <a:cubicBezTo>
                    <a:pt x="475345" y="9645"/>
                    <a:pt x="461955" y="19349"/>
                    <a:pt x="450596" y="28300"/>
                  </a:cubicBezTo>
                  <a:cubicBezTo>
                    <a:pt x="447662" y="30557"/>
                    <a:pt x="444879" y="32739"/>
                    <a:pt x="442171" y="34620"/>
                  </a:cubicBezTo>
                  <a:cubicBezTo>
                    <a:pt x="440742" y="35597"/>
                    <a:pt x="439538" y="36425"/>
                    <a:pt x="438184" y="37177"/>
                  </a:cubicBezTo>
                  <a:cubicBezTo>
                    <a:pt x="436679" y="38005"/>
                    <a:pt x="435250" y="38832"/>
                    <a:pt x="433896" y="39584"/>
                  </a:cubicBezTo>
                  <a:cubicBezTo>
                    <a:pt x="427427" y="43120"/>
                    <a:pt x="421484" y="44549"/>
                    <a:pt x="416970" y="41465"/>
                  </a:cubicBezTo>
                  <a:cubicBezTo>
                    <a:pt x="406363" y="38305"/>
                    <a:pt x="396885" y="33416"/>
                    <a:pt x="387557" y="27924"/>
                  </a:cubicBezTo>
                  <a:cubicBezTo>
                    <a:pt x="378230" y="22508"/>
                    <a:pt x="369203" y="16641"/>
                    <a:pt x="359800" y="12202"/>
                  </a:cubicBezTo>
                  <a:cubicBezTo>
                    <a:pt x="350397" y="7764"/>
                    <a:pt x="340467" y="4906"/>
                    <a:pt x="329785" y="5808"/>
                  </a:cubicBezTo>
                  <a:cubicBezTo>
                    <a:pt x="324445" y="6260"/>
                    <a:pt x="318727" y="7689"/>
                    <a:pt x="312784" y="10397"/>
                  </a:cubicBezTo>
                  <a:cubicBezTo>
                    <a:pt x="306691" y="13105"/>
                    <a:pt x="300974" y="17017"/>
                    <a:pt x="294655" y="22433"/>
                  </a:cubicBezTo>
                  <a:cubicBezTo>
                    <a:pt x="259675" y="51470"/>
                    <a:pt x="233197" y="74865"/>
                    <a:pt x="208448" y="92919"/>
                  </a:cubicBezTo>
                  <a:cubicBezTo>
                    <a:pt x="202054" y="97658"/>
                    <a:pt x="196336" y="101570"/>
                    <a:pt x="190318" y="105707"/>
                  </a:cubicBezTo>
                  <a:cubicBezTo>
                    <a:pt x="187309" y="107738"/>
                    <a:pt x="184301" y="109694"/>
                    <a:pt x="181367" y="111650"/>
                  </a:cubicBezTo>
                  <a:cubicBezTo>
                    <a:pt x="178433" y="113455"/>
                    <a:pt x="175574" y="115261"/>
                    <a:pt x="172716" y="116991"/>
                  </a:cubicBezTo>
                  <a:cubicBezTo>
                    <a:pt x="166923" y="120451"/>
                    <a:pt x="161131" y="123761"/>
                    <a:pt x="155338" y="126920"/>
                  </a:cubicBezTo>
                  <a:cubicBezTo>
                    <a:pt x="149697" y="129854"/>
                    <a:pt x="144055" y="132712"/>
                    <a:pt x="138413" y="135421"/>
                  </a:cubicBezTo>
                  <a:cubicBezTo>
                    <a:pt x="93429" y="156935"/>
                    <a:pt x="48821" y="168444"/>
                    <a:pt x="5642" y="182511"/>
                  </a:cubicBezTo>
                  <a:cubicBezTo>
                    <a:pt x="6620" y="186799"/>
                    <a:pt x="7898" y="190636"/>
                    <a:pt x="9102" y="194472"/>
                  </a:cubicBezTo>
                  <a:cubicBezTo>
                    <a:pt x="10381" y="198309"/>
                    <a:pt x="11735" y="202145"/>
                    <a:pt x="13014" y="205982"/>
                  </a:cubicBezTo>
                  <a:cubicBezTo>
                    <a:pt x="15872" y="212902"/>
                    <a:pt x="19031" y="219522"/>
                    <a:pt x="22191" y="226217"/>
                  </a:cubicBezTo>
                  <a:cubicBezTo>
                    <a:pt x="28585" y="239607"/>
                    <a:pt x="35431" y="252771"/>
                    <a:pt x="42352" y="265860"/>
                  </a:cubicBezTo>
                  <a:cubicBezTo>
                    <a:pt x="56193" y="292114"/>
                    <a:pt x="70335" y="318142"/>
                    <a:pt x="81845" y="344696"/>
                  </a:cubicBezTo>
                  <a:cubicBezTo>
                    <a:pt x="85606" y="336496"/>
                    <a:pt x="88013" y="327620"/>
                    <a:pt x="87035" y="314681"/>
                  </a:cubicBezTo>
                  <a:close/>
                </a:path>
              </a:pathLst>
            </a:custGeom>
            <a:solidFill>
              <a:srgbClr val="B34D8A"/>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66CCA12A-8185-43AD-B69F-248805EC8266}"/>
                </a:ext>
              </a:extLst>
            </p:cNvPr>
            <p:cNvSpPr/>
            <p:nvPr/>
          </p:nvSpPr>
          <p:spPr>
            <a:xfrm>
              <a:off x="10326811" y="5525829"/>
              <a:ext cx="1158596" cy="1128503"/>
            </a:xfrm>
            <a:custGeom>
              <a:avLst/>
              <a:gdLst>
                <a:gd name="connsiteX0" fmla="*/ 435552 w 1158461"/>
                <a:gd name="connsiteY0" fmla="*/ 1113665 h 1128371"/>
                <a:gd name="connsiteX1" fmla="*/ 461052 w 1158461"/>
                <a:gd name="connsiteY1" fmla="*/ 1125024 h 1128371"/>
                <a:gd name="connsiteX2" fmla="*/ 490014 w 1158461"/>
                <a:gd name="connsiteY2" fmla="*/ 1036936 h 1128371"/>
                <a:gd name="connsiteX3" fmla="*/ 497612 w 1158461"/>
                <a:gd name="connsiteY3" fmla="*/ 1027006 h 1128371"/>
                <a:gd name="connsiteX4" fmla="*/ 530786 w 1158461"/>
                <a:gd name="connsiteY4" fmla="*/ 987889 h 1128371"/>
                <a:gd name="connsiteX5" fmla="*/ 565765 w 1158461"/>
                <a:gd name="connsiteY5" fmla="*/ 945914 h 1128371"/>
                <a:gd name="connsiteX6" fmla="*/ 630158 w 1158461"/>
                <a:gd name="connsiteY6" fmla="*/ 866326 h 1128371"/>
                <a:gd name="connsiteX7" fmla="*/ 685749 w 1158461"/>
                <a:gd name="connsiteY7" fmla="*/ 794186 h 1128371"/>
                <a:gd name="connsiteX8" fmla="*/ 762629 w 1158461"/>
                <a:gd name="connsiteY8" fmla="*/ 680596 h 1128371"/>
                <a:gd name="connsiteX9" fmla="*/ 776846 w 1158461"/>
                <a:gd name="connsiteY9" fmla="*/ 647648 h 1128371"/>
                <a:gd name="connsiteX10" fmla="*/ 776621 w 1158461"/>
                <a:gd name="connsiteY10" fmla="*/ 644714 h 1128371"/>
                <a:gd name="connsiteX11" fmla="*/ 777824 w 1158461"/>
                <a:gd name="connsiteY11" fmla="*/ 645015 h 1128371"/>
                <a:gd name="connsiteX12" fmla="*/ 789258 w 1158461"/>
                <a:gd name="connsiteY12" fmla="*/ 642683 h 1128371"/>
                <a:gd name="connsiteX13" fmla="*/ 796329 w 1158461"/>
                <a:gd name="connsiteY13" fmla="*/ 639975 h 1128371"/>
                <a:gd name="connsiteX14" fmla="*/ 801745 w 1158461"/>
                <a:gd name="connsiteY14" fmla="*/ 637643 h 1128371"/>
                <a:gd name="connsiteX15" fmla="*/ 808666 w 1158461"/>
                <a:gd name="connsiteY15" fmla="*/ 634408 h 1128371"/>
                <a:gd name="connsiteX16" fmla="*/ 854252 w 1158461"/>
                <a:gd name="connsiteY16" fmla="*/ 609208 h 1128371"/>
                <a:gd name="connsiteX17" fmla="*/ 1046075 w 1158461"/>
                <a:gd name="connsiteY17" fmla="*/ 478768 h 1128371"/>
                <a:gd name="connsiteX18" fmla="*/ 1080077 w 1158461"/>
                <a:gd name="connsiteY18" fmla="*/ 453794 h 1128371"/>
                <a:gd name="connsiteX19" fmla="*/ 1082259 w 1158461"/>
                <a:gd name="connsiteY19" fmla="*/ 452214 h 1128371"/>
                <a:gd name="connsiteX20" fmla="*/ 1082259 w 1158461"/>
                <a:gd name="connsiteY20" fmla="*/ 452214 h 1128371"/>
                <a:gd name="connsiteX21" fmla="*/ 1082259 w 1158461"/>
                <a:gd name="connsiteY21" fmla="*/ 452289 h 1128371"/>
                <a:gd name="connsiteX22" fmla="*/ 1082184 w 1158461"/>
                <a:gd name="connsiteY22" fmla="*/ 452364 h 1128371"/>
                <a:gd name="connsiteX23" fmla="*/ 1082108 w 1158461"/>
                <a:gd name="connsiteY23" fmla="*/ 452590 h 1128371"/>
                <a:gd name="connsiteX24" fmla="*/ 1082108 w 1158461"/>
                <a:gd name="connsiteY24" fmla="*/ 453342 h 1128371"/>
                <a:gd name="connsiteX25" fmla="*/ 1082108 w 1158461"/>
                <a:gd name="connsiteY25" fmla="*/ 453643 h 1128371"/>
                <a:gd name="connsiteX26" fmla="*/ 1082033 w 1158461"/>
                <a:gd name="connsiteY26" fmla="*/ 453643 h 1128371"/>
                <a:gd name="connsiteX27" fmla="*/ 1060218 w 1158461"/>
                <a:gd name="connsiteY27" fmla="*/ 470268 h 1128371"/>
                <a:gd name="connsiteX28" fmla="*/ 1008538 w 1158461"/>
                <a:gd name="connsiteY28" fmla="*/ 509911 h 1128371"/>
                <a:gd name="connsiteX29" fmla="*/ 953173 w 1158461"/>
                <a:gd name="connsiteY29" fmla="*/ 552338 h 1128371"/>
                <a:gd name="connsiteX30" fmla="*/ 895701 w 1158461"/>
                <a:gd name="connsiteY30" fmla="*/ 596796 h 1128371"/>
                <a:gd name="connsiteX31" fmla="*/ 840336 w 1158461"/>
                <a:gd name="connsiteY31" fmla="*/ 639900 h 1128371"/>
                <a:gd name="connsiteX32" fmla="*/ 813631 w 1158461"/>
                <a:gd name="connsiteY32" fmla="*/ 661263 h 1128371"/>
                <a:gd name="connsiteX33" fmla="*/ 807012 w 1158461"/>
                <a:gd name="connsiteY33" fmla="*/ 666680 h 1128371"/>
                <a:gd name="connsiteX34" fmla="*/ 799564 w 1158461"/>
                <a:gd name="connsiteY34" fmla="*/ 666981 h 1128371"/>
                <a:gd name="connsiteX35" fmla="*/ 793922 w 1158461"/>
                <a:gd name="connsiteY35" fmla="*/ 671043 h 1128371"/>
                <a:gd name="connsiteX36" fmla="*/ 794675 w 1158461"/>
                <a:gd name="connsiteY36" fmla="*/ 676083 h 1128371"/>
                <a:gd name="connsiteX37" fmla="*/ 793847 w 1158461"/>
                <a:gd name="connsiteY37" fmla="*/ 675481 h 1128371"/>
                <a:gd name="connsiteX38" fmla="*/ 791440 w 1158461"/>
                <a:gd name="connsiteY38" fmla="*/ 674653 h 1128371"/>
                <a:gd name="connsiteX39" fmla="*/ 786099 w 1158461"/>
                <a:gd name="connsiteY39" fmla="*/ 677136 h 1128371"/>
                <a:gd name="connsiteX40" fmla="*/ 783165 w 1158461"/>
                <a:gd name="connsiteY40" fmla="*/ 683530 h 1128371"/>
                <a:gd name="connsiteX41" fmla="*/ 781209 w 1158461"/>
                <a:gd name="connsiteY41" fmla="*/ 686389 h 1128371"/>
                <a:gd name="connsiteX42" fmla="*/ 777900 w 1158461"/>
                <a:gd name="connsiteY42" fmla="*/ 688721 h 1128371"/>
                <a:gd name="connsiteX43" fmla="*/ 751721 w 1158461"/>
                <a:gd name="connsiteY43" fmla="*/ 707903 h 1128371"/>
                <a:gd name="connsiteX44" fmla="*/ 700493 w 1158461"/>
                <a:gd name="connsiteY44" fmla="*/ 746644 h 1128371"/>
                <a:gd name="connsiteX45" fmla="*/ 650018 w 1158461"/>
                <a:gd name="connsiteY45" fmla="*/ 785159 h 1128371"/>
                <a:gd name="connsiteX46" fmla="*/ 605785 w 1158461"/>
                <a:gd name="connsiteY46" fmla="*/ 819236 h 1128371"/>
                <a:gd name="connsiteX47" fmla="*/ 565765 w 1158461"/>
                <a:gd name="connsiteY47" fmla="*/ 850153 h 1128371"/>
                <a:gd name="connsiteX48" fmla="*/ 526272 w 1158461"/>
                <a:gd name="connsiteY48" fmla="*/ 880995 h 1128371"/>
                <a:gd name="connsiteX49" fmla="*/ 511227 w 1158461"/>
                <a:gd name="connsiteY49" fmla="*/ 892655 h 1128371"/>
                <a:gd name="connsiteX50" fmla="*/ 507466 w 1158461"/>
                <a:gd name="connsiteY50" fmla="*/ 895589 h 1128371"/>
                <a:gd name="connsiteX51" fmla="*/ 507015 w 1158461"/>
                <a:gd name="connsiteY51" fmla="*/ 895965 h 1128371"/>
                <a:gd name="connsiteX52" fmla="*/ 507015 w 1158461"/>
                <a:gd name="connsiteY52" fmla="*/ 895965 h 1128371"/>
                <a:gd name="connsiteX53" fmla="*/ 507015 w 1158461"/>
                <a:gd name="connsiteY53" fmla="*/ 895965 h 1128371"/>
                <a:gd name="connsiteX54" fmla="*/ 507015 w 1158461"/>
                <a:gd name="connsiteY54" fmla="*/ 895890 h 1128371"/>
                <a:gd name="connsiteX55" fmla="*/ 506865 w 1158461"/>
                <a:gd name="connsiteY55" fmla="*/ 895138 h 1128371"/>
                <a:gd name="connsiteX56" fmla="*/ 501523 w 1158461"/>
                <a:gd name="connsiteY56" fmla="*/ 883478 h 1128371"/>
                <a:gd name="connsiteX57" fmla="*/ 492798 w 1158461"/>
                <a:gd name="connsiteY57" fmla="*/ 851883 h 1128371"/>
                <a:gd name="connsiteX58" fmla="*/ 507091 w 1158461"/>
                <a:gd name="connsiteY58" fmla="*/ 813142 h 1128371"/>
                <a:gd name="connsiteX59" fmla="*/ 572084 w 1158461"/>
                <a:gd name="connsiteY59" fmla="*/ 805996 h 1128371"/>
                <a:gd name="connsiteX60" fmla="*/ 593147 w 1158461"/>
                <a:gd name="connsiteY60" fmla="*/ 721067 h 1128371"/>
                <a:gd name="connsiteX61" fmla="*/ 628127 w 1158461"/>
                <a:gd name="connsiteY61" fmla="*/ 638320 h 1128371"/>
                <a:gd name="connsiteX62" fmla="*/ 660097 w 1158461"/>
                <a:gd name="connsiteY62" fmla="*/ 555648 h 1128371"/>
                <a:gd name="connsiteX63" fmla="*/ 666943 w 1158461"/>
                <a:gd name="connsiteY63" fmla="*/ 470343 h 1128371"/>
                <a:gd name="connsiteX64" fmla="*/ 649189 w 1158461"/>
                <a:gd name="connsiteY64" fmla="*/ 376237 h 1128371"/>
                <a:gd name="connsiteX65" fmla="*/ 619099 w 1158461"/>
                <a:gd name="connsiteY65" fmla="*/ 271825 h 1128371"/>
                <a:gd name="connsiteX66" fmla="*/ 573514 w 1158461"/>
                <a:gd name="connsiteY66" fmla="*/ 165382 h 1128371"/>
                <a:gd name="connsiteX67" fmla="*/ 551999 w 1158461"/>
                <a:gd name="connsiteY67" fmla="*/ 114530 h 1128371"/>
                <a:gd name="connsiteX68" fmla="*/ 539663 w 1158461"/>
                <a:gd name="connsiteY68" fmla="*/ 66010 h 1128371"/>
                <a:gd name="connsiteX69" fmla="*/ 530410 w 1158461"/>
                <a:gd name="connsiteY69" fmla="*/ 45925 h 1128371"/>
                <a:gd name="connsiteX70" fmla="*/ 503254 w 1158461"/>
                <a:gd name="connsiteY70" fmla="*/ 27119 h 1128371"/>
                <a:gd name="connsiteX71" fmla="*/ 482717 w 1158461"/>
                <a:gd name="connsiteY71" fmla="*/ 18844 h 1128371"/>
                <a:gd name="connsiteX72" fmla="*/ 470982 w 1158461"/>
                <a:gd name="connsiteY72" fmla="*/ 15083 h 1128371"/>
                <a:gd name="connsiteX73" fmla="*/ 457818 w 1158461"/>
                <a:gd name="connsiteY73" fmla="*/ 11773 h 1128371"/>
                <a:gd name="connsiteX74" fmla="*/ 443676 w 1158461"/>
                <a:gd name="connsiteY74" fmla="*/ 8839 h 1128371"/>
                <a:gd name="connsiteX75" fmla="*/ 439990 w 1158461"/>
                <a:gd name="connsiteY75" fmla="*/ 8162 h 1128371"/>
                <a:gd name="connsiteX76" fmla="*/ 435777 w 1158461"/>
                <a:gd name="connsiteY76" fmla="*/ 7560 h 1128371"/>
                <a:gd name="connsiteX77" fmla="*/ 425246 w 1158461"/>
                <a:gd name="connsiteY77" fmla="*/ 6733 h 1128371"/>
                <a:gd name="connsiteX78" fmla="*/ 403506 w 1158461"/>
                <a:gd name="connsiteY78" fmla="*/ 5755 h 1128371"/>
                <a:gd name="connsiteX79" fmla="*/ 381690 w 1158461"/>
                <a:gd name="connsiteY79" fmla="*/ 5755 h 1128371"/>
                <a:gd name="connsiteX80" fmla="*/ 218829 w 1158461"/>
                <a:gd name="connsiteY80" fmla="*/ 32008 h 1128371"/>
                <a:gd name="connsiteX81" fmla="*/ 156994 w 1158461"/>
                <a:gd name="connsiteY81" fmla="*/ 50965 h 1128371"/>
                <a:gd name="connsiteX82" fmla="*/ 109227 w 1158461"/>
                <a:gd name="connsiteY82" fmla="*/ 65709 h 1128371"/>
                <a:gd name="connsiteX83" fmla="*/ 100350 w 1158461"/>
                <a:gd name="connsiteY83" fmla="*/ 78723 h 1128371"/>
                <a:gd name="connsiteX84" fmla="*/ 98394 w 1158461"/>
                <a:gd name="connsiteY84" fmla="*/ 81807 h 1128371"/>
                <a:gd name="connsiteX85" fmla="*/ 95686 w 1158461"/>
                <a:gd name="connsiteY85" fmla="*/ 85493 h 1128371"/>
                <a:gd name="connsiteX86" fmla="*/ 87110 w 1158461"/>
                <a:gd name="connsiteY86" fmla="*/ 95573 h 1128371"/>
                <a:gd name="connsiteX87" fmla="*/ 55215 w 1158461"/>
                <a:gd name="connsiteY87" fmla="*/ 136496 h 1128371"/>
                <a:gd name="connsiteX88" fmla="*/ 28059 w 1158461"/>
                <a:gd name="connsiteY88" fmla="*/ 177719 h 1128371"/>
                <a:gd name="connsiteX89" fmla="*/ 5642 w 1158461"/>
                <a:gd name="connsiteY89" fmla="*/ 218265 h 1128371"/>
                <a:gd name="connsiteX90" fmla="*/ 20010 w 1158461"/>
                <a:gd name="connsiteY90" fmla="*/ 210291 h 1128371"/>
                <a:gd name="connsiteX91" fmla="*/ 34829 w 1158461"/>
                <a:gd name="connsiteY91" fmla="*/ 202618 h 1128371"/>
                <a:gd name="connsiteX92" fmla="*/ 63640 w 1158461"/>
                <a:gd name="connsiteY92" fmla="*/ 189303 h 1128371"/>
                <a:gd name="connsiteX93" fmla="*/ 92000 w 1158461"/>
                <a:gd name="connsiteY93" fmla="*/ 178697 h 1128371"/>
                <a:gd name="connsiteX94" fmla="*/ 118630 w 1158461"/>
                <a:gd name="connsiteY94" fmla="*/ 171249 h 1128371"/>
                <a:gd name="connsiteX95" fmla="*/ 143227 w 1158461"/>
                <a:gd name="connsiteY95" fmla="*/ 167037 h 1128371"/>
                <a:gd name="connsiteX96" fmla="*/ 154437 w 1158461"/>
                <a:gd name="connsiteY96" fmla="*/ 166209 h 1128371"/>
                <a:gd name="connsiteX97" fmla="*/ 157145 w 1158461"/>
                <a:gd name="connsiteY97" fmla="*/ 166134 h 1128371"/>
                <a:gd name="connsiteX98" fmla="*/ 159476 w 1158461"/>
                <a:gd name="connsiteY98" fmla="*/ 166284 h 1128371"/>
                <a:gd name="connsiteX99" fmla="*/ 163162 w 1158461"/>
                <a:gd name="connsiteY99" fmla="*/ 167488 h 1128371"/>
                <a:gd name="connsiteX100" fmla="*/ 176929 w 1158461"/>
                <a:gd name="connsiteY100" fmla="*/ 173280 h 1128371"/>
                <a:gd name="connsiteX101" fmla="*/ 189266 w 1158461"/>
                <a:gd name="connsiteY101" fmla="*/ 180577 h 1128371"/>
                <a:gd name="connsiteX102" fmla="*/ 262459 w 1158461"/>
                <a:gd name="connsiteY102" fmla="*/ 230150 h 1128371"/>
                <a:gd name="connsiteX103" fmla="*/ 350924 w 1158461"/>
                <a:gd name="connsiteY103" fmla="*/ 261293 h 1128371"/>
                <a:gd name="connsiteX104" fmla="*/ 407492 w 1158461"/>
                <a:gd name="connsiteY104" fmla="*/ 273630 h 1128371"/>
                <a:gd name="connsiteX105" fmla="*/ 440140 w 1158461"/>
                <a:gd name="connsiteY105" fmla="*/ 281454 h 1128371"/>
                <a:gd name="connsiteX106" fmla="*/ 457441 w 1158461"/>
                <a:gd name="connsiteY106" fmla="*/ 286418 h 1128371"/>
                <a:gd name="connsiteX107" fmla="*/ 464889 w 1158461"/>
                <a:gd name="connsiteY107" fmla="*/ 289352 h 1128371"/>
                <a:gd name="connsiteX108" fmla="*/ 471734 w 1158461"/>
                <a:gd name="connsiteY108" fmla="*/ 292436 h 1128371"/>
                <a:gd name="connsiteX109" fmla="*/ 566668 w 1158461"/>
                <a:gd name="connsiteY109" fmla="*/ 356302 h 1128371"/>
                <a:gd name="connsiteX110" fmla="*/ 574416 w 1158461"/>
                <a:gd name="connsiteY110" fmla="*/ 391357 h 1128371"/>
                <a:gd name="connsiteX111" fmla="*/ 561703 w 1158461"/>
                <a:gd name="connsiteY111" fmla="*/ 433708 h 1128371"/>
                <a:gd name="connsiteX112" fmla="*/ 540189 w 1158461"/>
                <a:gd name="connsiteY112" fmla="*/ 503743 h 1128371"/>
                <a:gd name="connsiteX113" fmla="*/ 533043 w 1158461"/>
                <a:gd name="connsiteY113" fmla="*/ 587318 h 1128371"/>
                <a:gd name="connsiteX114" fmla="*/ 510551 w 1158461"/>
                <a:gd name="connsiteY114" fmla="*/ 662994 h 1128371"/>
                <a:gd name="connsiteX115" fmla="*/ 441418 w 1158461"/>
                <a:gd name="connsiteY115" fmla="*/ 807049 h 1128371"/>
                <a:gd name="connsiteX116" fmla="*/ 395983 w 1158461"/>
                <a:gd name="connsiteY116" fmla="*/ 893332 h 1128371"/>
                <a:gd name="connsiteX117" fmla="*/ 415165 w 1158461"/>
                <a:gd name="connsiteY117" fmla="*/ 917630 h 1128371"/>
                <a:gd name="connsiteX118" fmla="*/ 427201 w 1158461"/>
                <a:gd name="connsiteY118" fmla="*/ 948923 h 1128371"/>
                <a:gd name="connsiteX119" fmla="*/ 432091 w 1158461"/>
                <a:gd name="connsiteY119" fmla="*/ 954415 h 1128371"/>
                <a:gd name="connsiteX120" fmla="*/ 432091 w 1158461"/>
                <a:gd name="connsiteY120" fmla="*/ 954565 h 1128371"/>
                <a:gd name="connsiteX121" fmla="*/ 432091 w 1158461"/>
                <a:gd name="connsiteY121" fmla="*/ 954640 h 1128371"/>
                <a:gd name="connsiteX122" fmla="*/ 432091 w 1158461"/>
                <a:gd name="connsiteY122" fmla="*/ 954715 h 1128371"/>
                <a:gd name="connsiteX123" fmla="*/ 432091 w 1158461"/>
                <a:gd name="connsiteY123" fmla="*/ 954715 h 1128371"/>
                <a:gd name="connsiteX124" fmla="*/ 433295 w 1158461"/>
                <a:gd name="connsiteY124" fmla="*/ 953737 h 1128371"/>
                <a:gd name="connsiteX125" fmla="*/ 436228 w 1158461"/>
                <a:gd name="connsiteY125" fmla="*/ 951406 h 1128371"/>
                <a:gd name="connsiteX126" fmla="*/ 482792 w 1158461"/>
                <a:gd name="connsiteY126" fmla="*/ 914771 h 1128371"/>
                <a:gd name="connsiteX127" fmla="*/ 529432 w 1158461"/>
                <a:gd name="connsiteY127" fmla="*/ 878437 h 1128371"/>
                <a:gd name="connsiteX128" fmla="*/ 590815 w 1158461"/>
                <a:gd name="connsiteY128" fmla="*/ 830745 h 1128371"/>
                <a:gd name="connsiteX129" fmla="*/ 657690 w 1158461"/>
                <a:gd name="connsiteY129" fmla="*/ 779291 h 1128371"/>
                <a:gd name="connsiteX130" fmla="*/ 734720 w 1158461"/>
                <a:gd name="connsiteY130" fmla="*/ 720766 h 1128371"/>
                <a:gd name="connsiteX131" fmla="*/ 774288 w 1158461"/>
                <a:gd name="connsiteY131" fmla="*/ 691353 h 1128371"/>
                <a:gd name="connsiteX132" fmla="*/ 779253 w 1158461"/>
                <a:gd name="connsiteY132" fmla="*/ 687743 h 1128371"/>
                <a:gd name="connsiteX133" fmla="*/ 783090 w 1158461"/>
                <a:gd name="connsiteY133" fmla="*/ 683756 h 1128371"/>
                <a:gd name="connsiteX134" fmla="*/ 788581 w 1158461"/>
                <a:gd name="connsiteY134" fmla="*/ 675105 h 1128371"/>
                <a:gd name="connsiteX135" fmla="*/ 792643 w 1158461"/>
                <a:gd name="connsiteY135" fmla="*/ 674804 h 1128371"/>
                <a:gd name="connsiteX136" fmla="*/ 794750 w 1158461"/>
                <a:gd name="connsiteY136" fmla="*/ 676008 h 1128371"/>
                <a:gd name="connsiteX137" fmla="*/ 796104 w 1158461"/>
                <a:gd name="connsiteY137" fmla="*/ 668410 h 1128371"/>
                <a:gd name="connsiteX138" fmla="*/ 807086 w 1158461"/>
                <a:gd name="connsiteY138" fmla="*/ 666529 h 1128371"/>
                <a:gd name="connsiteX139" fmla="*/ 817092 w 1158461"/>
                <a:gd name="connsiteY139" fmla="*/ 658330 h 1128371"/>
                <a:gd name="connsiteX140" fmla="*/ 837251 w 1158461"/>
                <a:gd name="connsiteY140" fmla="*/ 642157 h 1128371"/>
                <a:gd name="connsiteX141" fmla="*/ 857563 w 1158461"/>
                <a:gd name="connsiteY141" fmla="*/ 626284 h 1128371"/>
                <a:gd name="connsiteX142" fmla="*/ 878400 w 1158461"/>
                <a:gd name="connsiteY142" fmla="*/ 610186 h 1128371"/>
                <a:gd name="connsiteX143" fmla="*/ 964984 w 1158461"/>
                <a:gd name="connsiteY143" fmla="*/ 543085 h 1128371"/>
                <a:gd name="connsiteX144" fmla="*/ 1045248 w 1158461"/>
                <a:gd name="connsiteY144" fmla="*/ 481552 h 1128371"/>
                <a:gd name="connsiteX145" fmla="*/ 1122579 w 1158461"/>
                <a:gd name="connsiteY145" fmla="*/ 422726 h 1128371"/>
                <a:gd name="connsiteX146" fmla="*/ 1158462 w 1158461"/>
                <a:gd name="connsiteY146" fmla="*/ 395494 h 1128371"/>
                <a:gd name="connsiteX147" fmla="*/ 1158537 w 1158461"/>
                <a:gd name="connsiteY147" fmla="*/ 395344 h 1128371"/>
                <a:gd name="connsiteX148" fmla="*/ 1158688 w 1158461"/>
                <a:gd name="connsiteY148" fmla="*/ 395043 h 1128371"/>
                <a:gd name="connsiteX149" fmla="*/ 1158762 w 1158461"/>
                <a:gd name="connsiteY149" fmla="*/ 394892 h 1128371"/>
                <a:gd name="connsiteX150" fmla="*/ 1158762 w 1158461"/>
                <a:gd name="connsiteY150" fmla="*/ 394817 h 1128371"/>
                <a:gd name="connsiteX151" fmla="*/ 1158762 w 1158461"/>
                <a:gd name="connsiteY151" fmla="*/ 394817 h 1128371"/>
                <a:gd name="connsiteX152" fmla="*/ 1128372 w 1158461"/>
                <a:gd name="connsiteY152" fmla="*/ 417611 h 1128371"/>
                <a:gd name="connsiteX153" fmla="*/ 1114531 w 1158461"/>
                <a:gd name="connsiteY153" fmla="*/ 427992 h 1128371"/>
                <a:gd name="connsiteX154" fmla="*/ 1061421 w 1158461"/>
                <a:gd name="connsiteY154" fmla="*/ 467334 h 1128371"/>
                <a:gd name="connsiteX155" fmla="*/ 1036522 w 1158461"/>
                <a:gd name="connsiteY155" fmla="*/ 485463 h 1128371"/>
                <a:gd name="connsiteX156" fmla="*/ 1012902 w 1158461"/>
                <a:gd name="connsiteY156" fmla="*/ 502464 h 1128371"/>
                <a:gd name="connsiteX157" fmla="*/ 990484 w 1158461"/>
                <a:gd name="connsiteY157" fmla="*/ 518487 h 1128371"/>
                <a:gd name="connsiteX158" fmla="*/ 968895 w 1158461"/>
                <a:gd name="connsiteY158" fmla="*/ 533607 h 1128371"/>
                <a:gd name="connsiteX159" fmla="*/ 948735 w 1158461"/>
                <a:gd name="connsiteY159" fmla="*/ 547599 h 1128371"/>
                <a:gd name="connsiteX160" fmla="*/ 929552 w 1158461"/>
                <a:gd name="connsiteY160" fmla="*/ 560688 h 1128371"/>
                <a:gd name="connsiteX161" fmla="*/ 813556 w 1158461"/>
                <a:gd name="connsiteY161" fmla="*/ 631851 h 1128371"/>
                <a:gd name="connsiteX162" fmla="*/ 808441 w 1158461"/>
                <a:gd name="connsiteY162" fmla="*/ 634333 h 1128371"/>
                <a:gd name="connsiteX163" fmla="*/ 803852 w 1158461"/>
                <a:gd name="connsiteY163" fmla="*/ 636590 h 1128371"/>
                <a:gd name="connsiteX164" fmla="*/ 795276 w 1158461"/>
                <a:gd name="connsiteY164" fmla="*/ 640351 h 1128371"/>
                <a:gd name="connsiteX165" fmla="*/ 787904 w 1158461"/>
                <a:gd name="connsiteY165" fmla="*/ 643059 h 1128371"/>
                <a:gd name="connsiteX166" fmla="*/ 784820 w 1158461"/>
                <a:gd name="connsiteY166" fmla="*/ 644037 h 1128371"/>
                <a:gd name="connsiteX167" fmla="*/ 782037 w 1158461"/>
                <a:gd name="connsiteY167" fmla="*/ 644714 h 1128371"/>
                <a:gd name="connsiteX168" fmla="*/ 776395 w 1158461"/>
                <a:gd name="connsiteY168" fmla="*/ 644714 h 1128371"/>
                <a:gd name="connsiteX169" fmla="*/ 776319 w 1158461"/>
                <a:gd name="connsiteY169" fmla="*/ 649679 h 1128371"/>
                <a:gd name="connsiteX170" fmla="*/ 766315 w 1158461"/>
                <a:gd name="connsiteY170" fmla="*/ 673600 h 1128371"/>
                <a:gd name="connsiteX171" fmla="*/ 748862 w 1158461"/>
                <a:gd name="connsiteY171" fmla="*/ 703540 h 1128371"/>
                <a:gd name="connsiteX172" fmla="*/ 705533 w 1158461"/>
                <a:gd name="connsiteY172" fmla="*/ 767105 h 1128371"/>
                <a:gd name="connsiteX173" fmla="*/ 658969 w 1158461"/>
                <a:gd name="connsiteY173" fmla="*/ 829316 h 1128371"/>
                <a:gd name="connsiteX174" fmla="*/ 562305 w 1158461"/>
                <a:gd name="connsiteY174" fmla="*/ 949901 h 1128371"/>
                <a:gd name="connsiteX175" fmla="*/ 448490 w 1158461"/>
                <a:gd name="connsiteY175" fmla="*/ 1083876 h 1128371"/>
                <a:gd name="connsiteX176" fmla="*/ 435627 w 1158461"/>
                <a:gd name="connsiteY176" fmla="*/ 1098621 h 1128371"/>
                <a:gd name="connsiteX177" fmla="*/ 434348 w 1158461"/>
                <a:gd name="connsiteY177" fmla="*/ 1100200 h 1128371"/>
                <a:gd name="connsiteX178" fmla="*/ 432241 w 1158461"/>
                <a:gd name="connsiteY178" fmla="*/ 1103059 h 1128371"/>
                <a:gd name="connsiteX179" fmla="*/ 429985 w 1158461"/>
                <a:gd name="connsiteY179" fmla="*/ 1107948 h 1128371"/>
                <a:gd name="connsiteX180" fmla="*/ 435552 w 1158461"/>
                <a:gd name="connsiteY180" fmla="*/ 1113665 h 112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158461" h="1128371">
                  <a:moveTo>
                    <a:pt x="435552" y="1113665"/>
                  </a:moveTo>
                  <a:cubicBezTo>
                    <a:pt x="445556" y="1114643"/>
                    <a:pt x="454283" y="1119232"/>
                    <a:pt x="461052" y="1125024"/>
                  </a:cubicBezTo>
                  <a:cubicBezTo>
                    <a:pt x="462858" y="1094559"/>
                    <a:pt x="471433" y="1064243"/>
                    <a:pt x="490014" y="1036936"/>
                  </a:cubicBezTo>
                  <a:cubicBezTo>
                    <a:pt x="492346" y="1033551"/>
                    <a:pt x="494829" y="1030166"/>
                    <a:pt x="497612" y="1027006"/>
                  </a:cubicBezTo>
                  <a:cubicBezTo>
                    <a:pt x="508821" y="1013842"/>
                    <a:pt x="519803" y="1000753"/>
                    <a:pt x="530786" y="987889"/>
                  </a:cubicBezTo>
                  <a:cubicBezTo>
                    <a:pt x="542596" y="973748"/>
                    <a:pt x="554256" y="959755"/>
                    <a:pt x="565765" y="945914"/>
                  </a:cubicBezTo>
                  <a:cubicBezTo>
                    <a:pt x="588559" y="918306"/>
                    <a:pt x="610073" y="891903"/>
                    <a:pt x="630158" y="866326"/>
                  </a:cubicBezTo>
                  <a:cubicBezTo>
                    <a:pt x="650243" y="840976"/>
                    <a:pt x="668824" y="816904"/>
                    <a:pt x="685749" y="794186"/>
                  </a:cubicBezTo>
                  <a:cubicBezTo>
                    <a:pt x="719375" y="749126"/>
                    <a:pt x="746380" y="709708"/>
                    <a:pt x="762629" y="680596"/>
                  </a:cubicBezTo>
                  <a:cubicBezTo>
                    <a:pt x="770678" y="666153"/>
                    <a:pt x="776093" y="653967"/>
                    <a:pt x="776846" y="647648"/>
                  </a:cubicBezTo>
                  <a:cubicBezTo>
                    <a:pt x="776996" y="646068"/>
                    <a:pt x="776846" y="645015"/>
                    <a:pt x="776621" y="644714"/>
                  </a:cubicBezTo>
                  <a:cubicBezTo>
                    <a:pt x="776395" y="644488"/>
                    <a:pt x="776621" y="644865"/>
                    <a:pt x="777824" y="645015"/>
                  </a:cubicBezTo>
                  <a:cubicBezTo>
                    <a:pt x="779930" y="645241"/>
                    <a:pt x="784294" y="644413"/>
                    <a:pt x="789258" y="642683"/>
                  </a:cubicBezTo>
                  <a:cubicBezTo>
                    <a:pt x="790913" y="642157"/>
                    <a:pt x="792945" y="641329"/>
                    <a:pt x="796329" y="639975"/>
                  </a:cubicBezTo>
                  <a:cubicBezTo>
                    <a:pt x="797984" y="639223"/>
                    <a:pt x="799789" y="638470"/>
                    <a:pt x="801745" y="637643"/>
                  </a:cubicBezTo>
                  <a:cubicBezTo>
                    <a:pt x="803927" y="636665"/>
                    <a:pt x="806259" y="635612"/>
                    <a:pt x="808666" y="634408"/>
                  </a:cubicBezTo>
                  <a:cubicBezTo>
                    <a:pt x="819198" y="629368"/>
                    <a:pt x="833942" y="621394"/>
                    <a:pt x="854252" y="609208"/>
                  </a:cubicBezTo>
                  <a:cubicBezTo>
                    <a:pt x="894272" y="585136"/>
                    <a:pt x="958739" y="542559"/>
                    <a:pt x="1046075" y="478768"/>
                  </a:cubicBezTo>
                  <a:cubicBezTo>
                    <a:pt x="1057284" y="470644"/>
                    <a:pt x="1068643" y="462369"/>
                    <a:pt x="1080077" y="453794"/>
                  </a:cubicBezTo>
                  <a:lnTo>
                    <a:pt x="1082259" y="452214"/>
                  </a:lnTo>
                  <a:cubicBezTo>
                    <a:pt x="1082334" y="452139"/>
                    <a:pt x="1082259" y="452214"/>
                    <a:pt x="1082259" y="452214"/>
                  </a:cubicBezTo>
                  <a:lnTo>
                    <a:pt x="1082259" y="452289"/>
                  </a:lnTo>
                  <a:lnTo>
                    <a:pt x="1082184" y="452364"/>
                  </a:lnTo>
                  <a:lnTo>
                    <a:pt x="1082108" y="452590"/>
                  </a:lnTo>
                  <a:cubicBezTo>
                    <a:pt x="1081958" y="452665"/>
                    <a:pt x="1082108" y="453041"/>
                    <a:pt x="1082108" y="453342"/>
                  </a:cubicBezTo>
                  <a:cubicBezTo>
                    <a:pt x="1082108" y="453493"/>
                    <a:pt x="1082259" y="453718"/>
                    <a:pt x="1082108" y="453643"/>
                  </a:cubicBezTo>
                  <a:lnTo>
                    <a:pt x="1082033" y="453643"/>
                  </a:lnTo>
                  <a:cubicBezTo>
                    <a:pt x="1074812" y="459135"/>
                    <a:pt x="1067515" y="464701"/>
                    <a:pt x="1060218" y="470268"/>
                  </a:cubicBezTo>
                  <a:cubicBezTo>
                    <a:pt x="1043067" y="483432"/>
                    <a:pt x="1025840" y="496672"/>
                    <a:pt x="1008538" y="509911"/>
                  </a:cubicBezTo>
                  <a:cubicBezTo>
                    <a:pt x="990109" y="524054"/>
                    <a:pt x="971678" y="538196"/>
                    <a:pt x="953173" y="552338"/>
                  </a:cubicBezTo>
                  <a:cubicBezTo>
                    <a:pt x="934066" y="567157"/>
                    <a:pt x="914959" y="581977"/>
                    <a:pt x="895701" y="596796"/>
                  </a:cubicBezTo>
                  <a:cubicBezTo>
                    <a:pt x="877271" y="611164"/>
                    <a:pt x="858841" y="625532"/>
                    <a:pt x="840336" y="639900"/>
                  </a:cubicBezTo>
                  <a:cubicBezTo>
                    <a:pt x="831384" y="646971"/>
                    <a:pt x="822507" y="654117"/>
                    <a:pt x="813631" y="661263"/>
                  </a:cubicBezTo>
                  <a:lnTo>
                    <a:pt x="807012" y="666680"/>
                  </a:lnTo>
                  <a:cubicBezTo>
                    <a:pt x="804755" y="666454"/>
                    <a:pt x="802197" y="666379"/>
                    <a:pt x="799564" y="666981"/>
                  </a:cubicBezTo>
                  <a:cubicBezTo>
                    <a:pt x="797006" y="667507"/>
                    <a:pt x="794675" y="669162"/>
                    <a:pt x="793922" y="671043"/>
                  </a:cubicBezTo>
                  <a:cubicBezTo>
                    <a:pt x="793094" y="672923"/>
                    <a:pt x="793697" y="674729"/>
                    <a:pt x="794675" y="676083"/>
                  </a:cubicBezTo>
                  <a:cubicBezTo>
                    <a:pt x="795728" y="677286"/>
                    <a:pt x="794298" y="675707"/>
                    <a:pt x="793847" y="675481"/>
                  </a:cubicBezTo>
                  <a:cubicBezTo>
                    <a:pt x="793170" y="675030"/>
                    <a:pt x="792342" y="674729"/>
                    <a:pt x="791440" y="674653"/>
                  </a:cubicBezTo>
                  <a:cubicBezTo>
                    <a:pt x="789710" y="674428"/>
                    <a:pt x="787603" y="675330"/>
                    <a:pt x="786099" y="677136"/>
                  </a:cubicBezTo>
                  <a:cubicBezTo>
                    <a:pt x="784594" y="678866"/>
                    <a:pt x="783616" y="681273"/>
                    <a:pt x="783165" y="683530"/>
                  </a:cubicBezTo>
                  <a:cubicBezTo>
                    <a:pt x="783165" y="684734"/>
                    <a:pt x="782638" y="685787"/>
                    <a:pt x="781209" y="686389"/>
                  </a:cubicBezTo>
                  <a:lnTo>
                    <a:pt x="777900" y="688721"/>
                  </a:lnTo>
                  <a:cubicBezTo>
                    <a:pt x="769098" y="695040"/>
                    <a:pt x="760372" y="701433"/>
                    <a:pt x="751721" y="707903"/>
                  </a:cubicBezTo>
                  <a:cubicBezTo>
                    <a:pt x="734645" y="720766"/>
                    <a:pt x="717569" y="733705"/>
                    <a:pt x="700493" y="746644"/>
                  </a:cubicBezTo>
                  <a:cubicBezTo>
                    <a:pt x="683718" y="759432"/>
                    <a:pt x="666868" y="772295"/>
                    <a:pt x="650018" y="785159"/>
                  </a:cubicBezTo>
                  <a:cubicBezTo>
                    <a:pt x="635273" y="796442"/>
                    <a:pt x="620529" y="807801"/>
                    <a:pt x="605785" y="819236"/>
                  </a:cubicBezTo>
                  <a:cubicBezTo>
                    <a:pt x="592470" y="829541"/>
                    <a:pt x="579080" y="839847"/>
                    <a:pt x="565765" y="850153"/>
                  </a:cubicBezTo>
                  <a:cubicBezTo>
                    <a:pt x="552601" y="860384"/>
                    <a:pt x="539437" y="870689"/>
                    <a:pt x="526272" y="880995"/>
                  </a:cubicBezTo>
                  <a:lnTo>
                    <a:pt x="511227" y="892655"/>
                  </a:lnTo>
                  <a:lnTo>
                    <a:pt x="507466" y="895589"/>
                  </a:lnTo>
                  <a:cubicBezTo>
                    <a:pt x="506563" y="896266"/>
                    <a:pt x="507240" y="895814"/>
                    <a:pt x="507015" y="895965"/>
                  </a:cubicBezTo>
                  <a:lnTo>
                    <a:pt x="507015" y="895965"/>
                  </a:lnTo>
                  <a:lnTo>
                    <a:pt x="507015" y="895965"/>
                  </a:lnTo>
                  <a:lnTo>
                    <a:pt x="507015" y="895890"/>
                  </a:lnTo>
                  <a:cubicBezTo>
                    <a:pt x="507091" y="895814"/>
                    <a:pt x="506940" y="895438"/>
                    <a:pt x="506865" y="895138"/>
                  </a:cubicBezTo>
                  <a:cubicBezTo>
                    <a:pt x="505962" y="892429"/>
                    <a:pt x="503630" y="887991"/>
                    <a:pt x="501523" y="883478"/>
                  </a:cubicBezTo>
                  <a:cubicBezTo>
                    <a:pt x="497160" y="874225"/>
                    <a:pt x="492948" y="863543"/>
                    <a:pt x="492798" y="851883"/>
                  </a:cubicBezTo>
                  <a:cubicBezTo>
                    <a:pt x="492572" y="840224"/>
                    <a:pt x="496182" y="827435"/>
                    <a:pt x="507091" y="813142"/>
                  </a:cubicBezTo>
                  <a:cubicBezTo>
                    <a:pt x="528078" y="796442"/>
                    <a:pt x="551623" y="796442"/>
                    <a:pt x="572084" y="805996"/>
                  </a:cubicBezTo>
                  <a:cubicBezTo>
                    <a:pt x="575319" y="777185"/>
                    <a:pt x="582992" y="748901"/>
                    <a:pt x="593147" y="721067"/>
                  </a:cubicBezTo>
                  <a:cubicBezTo>
                    <a:pt x="603302" y="693234"/>
                    <a:pt x="615941" y="665777"/>
                    <a:pt x="628127" y="638320"/>
                  </a:cubicBezTo>
                  <a:cubicBezTo>
                    <a:pt x="640313" y="610863"/>
                    <a:pt x="652198" y="583481"/>
                    <a:pt x="660097" y="555648"/>
                  </a:cubicBezTo>
                  <a:cubicBezTo>
                    <a:pt x="667920" y="527815"/>
                    <a:pt x="671983" y="499530"/>
                    <a:pt x="666943" y="470343"/>
                  </a:cubicBezTo>
                  <a:cubicBezTo>
                    <a:pt x="661903" y="441156"/>
                    <a:pt x="656562" y="409637"/>
                    <a:pt x="649189" y="376237"/>
                  </a:cubicBezTo>
                  <a:cubicBezTo>
                    <a:pt x="641742" y="342912"/>
                    <a:pt x="632264" y="307632"/>
                    <a:pt x="619099" y="271825"/>
                  </a:cubicBezTo>
                  <a:cubicBezTo>
                    <a:pt x="606161" y="236093"/>
                    <a:pt x="589612" y="199985"/>
                    <a:pt x="573514" y="165382"/>
                  </a:cubicBezTo>
                  <a:cubicBezTo>
                    <a:pt x="565841" y="148080"/>
                    <a:pt x="557792" y="131154"/>
                    <a:pt x="551999" y="114530"/>
                  </a:cubicBezTo>
                  <a:cubicBezTo>
                    <a:pt x="545981" y="97980"/>
                    <a:pt x="541242" y="81807"/>
                    <a:pt x="539663" y="66010"/>
                  </a:cubicBezTo>
                  <a:cubicBezTo>
                    <a:pt x="539437" y="59240"/>
                    <a:pt x="536352" y="52469"/>
                    <a:pt x="530410" y="45925"/>
                  </a:cubicBezTo>
                  <a:cubicBezTo>
                    <a:pt x="524166" y="39380"/>
                    <a:pt x="515064" y="33061"/>
                    <a:pt x="503254" y="27119"/>
                  </a:cubicBezTo>
                  <a:cubicBezTo>
                    <a:pt x="497160" y="24185"/>
                    <a:pt x="490239" y="21401"/>
                    <a:pt x="482717" y="18844"/>
                  </a:cubicBezTo>
                  <a:cubicBezTo>
                    <a:pt x="478956" y="17565"/>
                    <a:pt x="475045" y="16286"/>
                    <a:pt x="470982" y="15083"/>
                  </a:cubicBezTo>
                  <a:cubicBezTo>
                    <a:pt x="466769" y="13954"/>
                    <a:pt x="462331" y="12826"/>
                    <a:pt x="457818" y="11773"/>
                  </a:cubicBezTo>
                  <a:cubicBezTo>
                    <a:pt x="453229" y="10720"/>
                    <a:pt x="448565" y="9742"/>
                    <a:pt x="443676" y="8839"/>
                  </a:cubicBezTo>
                  <a:lnTo>
                    <a:pt x="439990" y="8162"/>
                  </a:lnTo>
                  <a:cubicBezTo>
                    <a:pt x="438786" y="7936"/>
                    <a:pt x="437657" y="7710"/>
                    <a:pt x="435777" y="7560"/>
                  </a:cubicBezTo>
                  <a:cubicBezTo>
                    <a:pt x="432317" y="7259"/>
                    <a:pt x="428781" y="7033"/>
                    <a:pt x="425246" y="6733"/>
                  </a:cubicBezTo>
                  <a:cubicBezTo>
                    <a:pt x="418174" y="6281"/>
                    <a:pt x="410802" y="5905"/>
                    <a:pt x="403506" y="5755"/>
                  </a:cubicBezTo>
                  <a:cubicBezTo>
                    <a:pt x="396359" y="5604"/>
                    <a:pt x="389062" y="5604"/>
                    <a:pt x="381690" y="5755"/>
                  </a:cubicBezTo>
                  <a:cubicBezTo>
                    <a:pt x="322338" y="6958"/>
                    <a:pt x="264716" y="19070"/>
                    <a:pt x="218829" y="32008"/>
                  </a:cubicBezTo>
                  <a:cubicBezTo>
                    <a:pt x="195885" y="38402"/>
                    <a:pt x="175273" y="45022"/>
                    <a:pt x="156994" y="50965"/>
                  </a:cubicBezTo>
                  <a:cubicBezTo>
                    <a:pt x="138865" y="56757"/>
                    <a:pt x="123143" y="61797"/>
                    <a:pt x="109227" y="65709"/>
                  </a:cubicBezTo>
                  <a:cubicBezTo>
                    <a:pt x="106067" y="70147"/>
                    <a:pt x="102757" y="74736"/>
                    <a:pt x="100350" y="78723"/>
                  </a:cubicBezTo>
                  <a:lnTo>
                    <a:pt x="98394" y="81807"/>
                  </a:lnTo>
                  <a:cubicBezTo>
                    <a:pt x="97642" y="82935"/>
                    <a:pt x="97491" y="83537"/>
                    <a:pt x="95686" y="85493"/>
                  </a:cubicBezTo>
                  <a:lnTo>
                    <a:pt x="87110" y="95573"/>
                  </a:lnTo>
                  <a:cubicBezTo>
                    <a:pt x="75902" y="109038"/>
                    <a:pt x="64693" y="122805"/>
                    <a:pt x="55215" y="136496"/>
                  </a:cubicBezTo>
                  <a:cubicBezTo>
                    <a:pt x="45586" y="150186"/>
                    <a:pt x="35882" y="164253"/>
                    <a:pt x="28059" y="177719"/>
                  </a:cubicBezTo>
                  <a:cubicBezTo>
                    <a:pt x="20010" y="191259"/>
                    <a:pt x="11885" y="205251"/>
                    <a:pt x="5642" y="218265"/>
                  </a:cubicBezTo>
                  <a:cubicBezTo>
                    <a:pt x="10456" y="215482"/>
                    <a:pt x="15120" y="212924"/>
                    <a:pt x="20010" y="210291"/>
                  </a:cubicBezTo>
                  <a:cubicBezTo>
                    <a:pt x="24974" y="207583"/>
                    <a:pt x="29939" y="205025"/>
                    <a:pt x="34829" y="202618"/>
                  </a:cubicBezTo>
                  <a:cubicBezTo>
                    <a:pt x="44683" y="197728"/>
                    <a:pt x="54086" y="193290"/>
                    <a:pt x="63640" y="189303"/>
                  </a:cubicBezTo>
                  <a:cubicBezTo>
                    <a:pt x="73419" y="185241"/>
                    <a:pt x="82898" y="181705"/>
                    <a:pt x="92000" y="178697"/>
                  </a:cubicBezTo>
                  <a:cubicBezTo>
                    <a:pt x="101102" y="175688"/>
                    <a:pt x="109903" y="173205"/>
                    <a:pt x="118630" y="171249"/>
                  </a:cubicBezTo>
                  <a:cubicBezTo>
                    <a:pt x="127280" y="169293"/>
                    <a:pt x="135480" y="167939"/>
                    <a:pt x="143227" y="167037"/>
                  </a:cubicBezTo>
                  <a:cubicBezTo>
                    <a:pt x="147064" y="166585"/>
                    <a:pt x="150825" y="166360"/>
                    <a:pt x="154437" y="166209"/>
                  </a:cubicBezTo>
                  <a:lnTo>
                    <a:pt x="157145" y="166134"/>
                  </a:lnTo>
                  <a:cubicBezTo>
                    <a:pt x="158047" y="166134"/>
                    <a:pt x="158950" y="166059"/>
                    <a:pt x="159476" y="166284"/>
                  </a:cubicBezTo>
                  <a:cubicBezTo>
                    <a:pt x="160755" y="166661"/>
                    <a:pt x="161959" y="167112"/>
                    <a:pt x="163162" y="167488"/>
                  </a:cubicBezTo>
                  <a:cubicBezTo>
                    <a:pt x="168052" y="169143"/>
                    <a:pt x="172565" y="171099"/>
                    <a:pt x="176929" y="173280"/>
                  </a:cubicBezTo>
                  <a:cubicBezTo>
                    <a:pt x="181367" y="175387"/>
                    <a:pt x="185505" y="177794"/>
                    <a:pt x="189266" y="180577"/>
                  </a:cubicBezTo>
                  <a:cubicBezTo>
                    <a:pt x="212585" y="200361"/>
                    <a:pt x="236506" y="216911"/>
                    <a:pt x="262459" y="230150"/>
                  </a:cubicBezTo>
                  <a:cubicBezTo>
                    <a:pt x="288637" y="243465"/>
                    <a:pt x="316621" y="253320"/>
                    <a:pt x="350924" y="261293"/>
                  </a:cubicBezTo>
                  <a:cubicBezTo>
                    <a:pt x="367925" y="265431"/>
                    <a:pt x="386731" y="269042"/>
                    <a:pt x="407492" y="273630"/>
                  </a:cubicBezTo>
                  <a:cubicBezTo>
                    <a:pt x="417873" y="275887"/>
                    <a:pt x="428781" y="278445"/>
                    <a:pt x="440140" y="281454"/>
                  </a:cubicBezTo>
                  <a:cubicBezTo>
                    <a:pt x="445707" y="282883"/>
                    <a:pt x="451724" y="284613"/>
                    <a:pt x="457441" y="286418"/>
                  </a:cubicBezTo>
                  <a:cubicBezTo>
                    <a:pt x="460601" y="287246"/>
                    <a:pt x="462557" y="288299"/>
                    <a:pt x="464889" y="289352"/>
                  </a:cubicBezTo>
                  <a:cubicBezTo>
                    <a:pt x="467146" y="290405"/>
                    <a:pt x="469403" y="291383"/>
                    <a:pt x="471734" y="292436"/>
                  </a:cubicBezTo>
                  <a:cubicBezTo>
                    <a:pt x="508143" y="309136"/>
                    <a:pt x="540113" y="331403"/>
                    <a:pt x="566668" y="356302"/>
                  </a:cubicBezTo>
                  <a:cubicBezTo>
                    <a:pt x="574942" y="365630"/>
                    <a:pt x="576372" y="377967"/>
                    <a:pt x="574416" y="391357"/>
                  </a:cubicBezTo>
                  <a:cubicBezTo>
                    <a:pt x="572536" y="404747"/>
                    <a:pt x="567270" y="419341"/>
                    <a:pt x="561703" y="433708"/>
                  </a:cubicBezTo>
                  <a:cubicBezTo>
                    <a:pt x="550419" y="462369"/>
                    <a:pt x="538459" y="490503"/>
                    <a:pt x="540189" y="503743"/>
                  </a:cubicBezTo>
                  <a:cubicBezTo>
                    <a:pt x="541844" y="533381"/>
                    <a:pt x="538459" y="560989"/>
                    <a:pt x="533043" y="587318"/>
                  </a:cubicBezTo>
                  <a:cubicBezTo>
                    <a:pt x="527476" y="613646"/>
                    <a:pt x="519728" y="638621"/>
                    <a:pt x="510551" y="662994"/>
                  </a:cubicBezTo>
                  <a:cubicBezTo>
                    <a:pt x="492120" y="711739"/>
                    <a:pt x="468650" y="758228"/>
                    <a:pt x="441418" y="807049"/>
                  </a:cubicBezTo>
                  <a:cubicBezTo>
                    <a:pt x="426976" y="830670"/>
                    <a:pt x="411404" y="861512"/>
                    <a:pt x="395983" y="893332"/>
                  </a:cubicBezTo>
                  <a:cubicBezTo>
                    <a:pt x="401475" y="901381"/>
                    <a:pt x="408771" y="908753"/>
                    <a:pt x="415165" y="917630"/>
                  </a:cubicBezTo>
                  <a:cubicBezTo>
                    <a:pt x="421409" y="926356"/>
                    <a:pt x="426901" y="936737"/>
                    <a:pt x="427201" y="948923"/>
                  </a:cubicBezTo>
                  <a:cubicBezTo>
                    <a:pt x="429910" y="951029"/>
                    <a:pt x="431866" y="953286"/>
                    <a:pt x="432091" y="954415"/>
                  </a:cubicBezTo>
                  <a:lnTo>
                    <a:pt x="432091" y="954565"/>
                  </a:lnTo>
                  <a:lnTo>
                    <a:pt x="432091" y="954640"/>
                  </a:lnTo>
                  <a:lnTo>
                    <a:pt x="432091" y="954715"/>
                  </a:lnTo>
                  <a:lnTo>
                    <a:pt x="432091" y="954715"/>
                  </a:lnTo>
                  <a:cubicBezTo>
                    <a:pt x="431940" y="954791"/>
                    <a:pt x="431940" y="954866"/>
                    <a:pt x="433295" y="953737"/>
                  </a:cubicBezTo>
                  <a:lnTo>
                    <a:pt x="436228" y="951406"/>
                  </a:lnTo>
                  <a:cubicBezTo>
                    <a:pt x="451875" y="939144"/>
                    <a:pt x="467372" y="926882"/>
                    <a:pt x="482792" y="914771"/>
                  </a:cubicBezTo>
                  <a:cubicBezTo>
                    <a:pt x="498439" y="902585"/>
                    <a:pt x="514011" y="890474"/>
                    <a:pt x="529432" y="878437"/>
                  </a:cubicBezTo>
                  <a:cubicBezTo>
                    <a:pt x="549968" y="862490"/>
                    <a:pt x="570429" y="846542"/>
                    <a:pt x="590815" y="830745"/>
                  </a:cubicBezTo>
                  <a:cubicBezTo>
                    <a:pt x="613233" y="813518"/>
                    <a:pt x="635499" y="796367"/>
                    <a:pt x="657690" y="779291"/>
                  </a:cubicBezTo>
                  <a:cubicBezTo>
                    <a:pt x="683492" y="759658"/>
                    <a:pt x="709219" y="740174"/>
                    <a:pt x="734720" y="720766"/>
                  </a:cubicBezTo>
                  <a:cubicBezTo>
                    <a:pt x="747810" y="710762"/>
                    <a:pt x="760974" y="700982"/>
                    <a:pt x="774288" y="691353"/>
                  </a:cubicBezTo>
                  <a:lnTo>
                    <a:pt x="779253" y="687743"/>
                  </a:lnTo>
                  <a:cubicBezTo>
                    <a:pt x="780608" y="686389"/>
                    <a:pt x="783391" y="685636"/>
                    <a:pt x="783090" y="683756"/>
                  </a:cubicBezTo>
                  <a:cubicBezTo>
                    <a:pt x="783767" y="680371"/>
                    <a:pt x="785647" y="676459"/>
                    <a:pt x="788581" y="675105"/>
                  </a:cubicBezTo>
                  <a:cubicBezTo>
                    <a:pt x="790011" y="674428"/>
                    <a:pt x="791440" y="674353"/>
                    <a:pt x="792643" y="674804"/>
                  </a:cubicBezTo>
                  <a:cubicBezTo>
                    <a:pt x="793471" y="674804"/>
                    <a:pt x="795728" y="677061"/>
                    <a:pt x="794750" y="676008"/>
                  </a:cubicBezTo>
                  <a:cubicBezTo>
                    <a:pt x="793170" y="674127"/>
                    <a:pt x="792869" y="670667"/>
                    <a:pt x="796104" y="668410"/>
                  </a:cubicBezTo>
                  <a:cubicBezTo>
                    <a:pt x="799263" y="666153"/>
                    <a:pt x="803852" y="666379"/>
                    <a:pt x="807086" y="666529"/>
                  </a:cubicBezTo>
                  <a:lnTo>
                    <a:pt x="817092" y="658330"/>
                  </a:lnTo>
                  <a:cubicBezTo>
                    <a:pt x="823862" y="652914"/>
                    <a:pt x="830557" y="647573"/>
                    <a:pt x="837251" y="642157"/>
                  </a:cubicBezTo>
                  <a:cubicBezTo>
                    <a:pt x="844022" y="636815"/>
                    <a:pt x="850792" y="631550"/>
                    <a:pt x="857563" y="626284"/>
                  </a:cubicBezTo>
                  <a:cubicBezTo>
                    <a:pt x="864408" y="620943"/>
                    <a:pt x="870953" y="616054"/>
                    <a:pt x="878400" y="610186"/>
                  </a:cubicBezTo>
                  <a:cubicBezTo>
                    <a:pt x="907286" y="587543"/>
                    <a:pt x="936172" y="565126"/>
                    <a:pt x="964984" y="543085"/>
                  </a:cubicBezTo>
                  <a:cubicBezTo>
                    <a:pt x="991914" y="522474"/>
                    <a:pt x="1018619" y="501937"/>
                    <a:pt x="1045248" y="481552"/>
                  </a:cubicBezTo>
                  <a:cubicBezTo>
                    <a:pt x="1071201" y="461843"/>
                    <a:pt x="1096927" y="442209"/>
                    <a:pt x="1122579" y="422726"/>
                  </a:cubicBezTo>
                  <a:cubicBezTo>
                    <a:pt x="1134615" y="413624"/>
                    <a:pt x="1146576" y="404597"/>
                    <a:pt x="1158462" y="395494"/>
                  </a:cubicBezTo>
                  <a:lnTo>
                    <a:pt x="1158537" y="395344"/>
                  </a:lnTo>
                  <a:lnTo>
                    <a:pt x="1158688" y="395043"/>
                  </a:lnTo>
                  <a:lnTo>
                    <a:pt x="1158762" y="394892"/>
                  </a:lnTo>
                  <a:lnTo>
                    <a:pt x="1158762" y="394817"/>
                  </a:lnTo>
                  <a:lnTo>
                    <a:pt x="1158762" y="394817"/>
                  </a:lnTo>
                  <a:lnTo>
                    <a:pt x="1128372" y="417611"/>
                  </a:lnTo>
                  <a:cubicBezTo>
                    <a:pt x="1123708" y="421071"/>
                    <a:pt x="1119119" y="424606"/>
                    <a:pt x="1114531" y="427992"/>
                  </a:cubicBezTo>
                  <a:cubicBezTo>
                    <a:pt x="1096477" y="441382"/>
                    <a:pt x="1078724" y="454471"/>
                    <a:pt x="1061421" y="467334"/>
                  </a:cubicBezTo>
                  <a:cubicBezTo>
                    <a:pt x="1052996" y="473427"/>
                    <a:pt x="1044722" y="479520"/>
                    <a:pt x="1036522" y="485463"/>
                  </a:cubicBezTo>
                  <a:cubicBezTo>
                    <a:pt x="1028548" y="491180"/>
                    <a:pt x="1020725" y="496897"/>
                    <a:pt x="1012902" y="502464"/>
                  </a:cubicBezTo>
                  <a:cubicBezTo>
                    <a:pt x="1005304" y="507880"/>
                    <a:pt x="997857" y="513146"/>
                    <a:pt x="990484" y="518487"/>
                  </a:cubicBezTo>
                  <a:cubicBezTo>
                    <a:pt x="983188" y="523602"/>
                    <a:pt x="976042" y="528642"/>
                    <a:pt x="968895" y="533607"/>
                  </a:cubicBezTo>
                  <a:cubicBezTo>
                    <a:pt x="962125" y="538346"/>
                    <a:pt x="955430" y="542935"/>
                    <a:pt x="948735" y="547599"/>
                  </a:cubicBezTo>
                  <a:cubicBezTo>
                    <a:pt x="942266" y="552037"/>
                    <a:pt x="935872" y="556325"/>
                    <a:pt x="929552" y="560688"/>
                  </a:cubicBezTo>
                  <a:cubicBezTo>
                    <a:pt x="879753" y="594238"/>
                    <a:pt x="840937" y="617934"/>
                    <a:pt x="813556" y="631851"/>
                  </a:cubicBezTo>
                  <a:cubicBezTo>
                    <a:pt x="811825" y="632678"/>
                    <a:pt x="810171" y="633506"/>
                    <a:pt x="808441" y="634333"/>
                  </a:cubicBezTo>
                  <a:cubicBezTo>
                    <a:pt x="806936" y="635085"/>
                    <a:pt x="805356" y="635837"/>
                    <a:pt x="803852" y="636590"/>
                  </a:cubicBezTo>
                  <a:cubicBezTo>
                    <a:pt x="800617" y="638019"/>
                    <a:pt x="797984" y="639223"/>
                    <a:pt x="795276" y="640351"/>
                  </a:cubicBezTo>
                  <a:cubicBezTo>
                    <a:pt x="792342" y="641404"/>
                    <a:pt x="790386" y="642307"/>
                    <a:pt x="787904" y="643059"/>
                  </a:cubicBezTo>
                  <a:cubicBezTo>
                    <a:pt x="786700" y="643435"/>
                    <a:pt x="785873" y="643736"/>
                    <a:pt x="784820" y="644037"/>
                  </a:cubicBezTo>
                  <a:lnTo>
                    <a:pt x="782037" y="644714"/>
                  </a:lnTo>
                  <a:cubicBezTo>
                    <a:pt x="778576" y="645466"/>
                    <a:pt x="776395" y="644940"/>
                    <a:pt x="776395" y="644714"/>
                  </a:cubicBezTo>
                  <a:cubicBezTo>
                    <a:pt x="776545" y="644564"/>
                    <a:pt x="777071" y="646820"/>
                    <a:pt x="776319" y="649679"/>
                  </a:cubicBezTo>
                  <a:cubicBezTo>
                    <a:pt x="775041" y="655697"/>
                    <a:pt x="771205" y="664197"/>
                    <a:pt x="766315" y="673600"/>
                  </a:cubicBezTo>
                  <a:cubicBezTo>
                    <a:pt x="761350" y="683154"/>
                    <a:pt x="755482" y="692858"/>
                    <a:pt x="748862" y="703540"/>
                  </a:cubicBezTo>
                  <a:cubicBezTo>
                    <a:pt x="735773" y="724302"/>
                    <a:pt x="720728" y="745967"/>
                    <a:pt x="705533" y="767105"/>
                  </a:cubicBezTo>
                  <a:cubicBezTo>
                    <a:pt x="690263" y="788243"/>
                    <a:pt x="674691" y="808930"/>
                    <a:pt x="658969" y="829316"/>
                  </a:cubicBezTo>
                  <a:cubicBezTo>
                    <a:pt x="627600" y="870012"/>
                    <a:pt x="596232" y="908903"/>
                    <a:pt x="562305" y="949901"/>
                  </a:cubicBezTo>
                  <a:cubicBezTo>
                    <a:pt x="528379" y="990899"/>
                    <a:pt x="491594" y="1034303"/>
                    <a:pt x="448490" y="1083876"/>
                  </a:cubicBezTo>
                  <a:cubicBezTo>
                    <a:pt x="444277" y="1088766"/>
                    <a:pt x="439990" y="1093655"/>
                    <a:pt x="435627" y="1098621"/>
                  </a:cubicBezTo>
                  <a:cubicBezTo>
                    <a:pt x="435175" y="1099147"/>
                    <a:pt x="434799" y="1099674"/>
                    <a:pt x="434348" y="1100200"/>
                  </a:cubicBezTo>
                  <a:cubicBezTo>
                    <a:pt x="433520" y="1101178"/>
                    <a:pt x="432843" y="1102156"/>
                    <a:pt x="432241" y="1103059"/>
                  </a:cubicBezTo>
                  <a:cubicBezTo>
                    <a:pt x="431037" y="1104864"/>
                    <a:pt x="430210" y="1106519"/>
                    <a:pt x="429985" y="1107948"/>
                  </a:cubicBezTo>
                  <a:cubicBezTo>
                    <a:pt x="429533" y="1110732"/>
                    <a:pt x="431113" y="1112687"/>
                    <a:pt x="435552" y="1113665"/>
                  </a:cubicBezTo>
                  <a:close/>
                </a:path>
              </a:pathLst>
            </a:custGeom>
            <a:solidFill>
              <a:srgbClr val="BA5894"/>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729C0C5E-B3DB-4E37-B8FE-278B2F36D239}"/>
                </a:ext>
              </a:extLst>
            </p:cNvPr>
            <p:cNvSpPr/>
            <p:nvPr/>
          </p:nvSpPr>
          <p:spPr>
            <a:xfrm>
              <a:off x="10215674" y="5686273"/>
              <a:ext cx="684624" cy="737288"/>
            </a:xfrm>
            <a:custGeom>
              <a:avLst/>
              <a:gdLst>
                <a:gd name="connsiteX0" fmla="*/ 302572 w 684545"/>
                <a:gd name="connsiteY0" fmla="*/ 221078 h 737202"/>
                <a:gd name="connsiteX1" fmla="*/ 320702 w 684545"/>
                <a:gd name="connsiteY1" fmla="*/ 209042 h 737202"/>
                <a:gd name="connsiteX2" fmla="*/ 337702 w 684545"/>
                <a:gd name="connsiteY2" fmla="*/ 204453 h 737202"/>
                <a:gd name="connsiteX3" fmla="*/ 367717 w 684545"/>
                <a:gd name="connsiteY3" fmla="*/ 210847 h 737202"/>
                <a:gd name="connsiteX4" fmla="*/ 395475 w 684545"/>
                <a:gd name="connsiteY4" fmla="*/ 226569 h 737202"/>
                <a:gd name="connsiteX5" fmla="*/ 424888 w 684545"/>
                <a:gd name="connsiteY5" fmla="*/ 240109 h 737202"/>
                <a:gd name="connsiteX6" fmla="*/ 441813 w 684545"/>
                <a:gd name="connsiteY6" fmla="*/ 238229 h 737202"/>
                <a:gd name="connsiteX7" fmla="*/ 446102 w 684545"/>
                <a:gd name="connsiteY7" fmla="*/ 235822 h 737202"/>
                <a:gd name="connsiteX8" fmla="*/ 450088 w 684545"/>
                <a:gd name="connsiteY8" fmla="*/ 233264 h 737202"/>
                <a:gd name="connsiteX9" fmla="*/ 458513 w 684545"/>
                <a:gd name="connsiteY9" fmla="*/ 226945 h 737202"/>
                <a:gd name="connsiteX10" fmla="*/ 485218 w 684545"/>
                <a:gd name="connsiteY10" fmla="*/ 214909 h 737202"/>
                <a:gd name="connsiteX11" fmla="*/ 517715 w 684545"/>
                <a:gd name="connsiteY11" fmla="*/ 242592 h 737202"/>
                <a:gd name="connsiteX12" fmla="*/ 536070 w 684545"/>
                <a:gd name="connsiteY12" fmla="*/ 278925 h 737202"/>
                <a:gd name="connsiteX13" fmla="*/ 554275 w 684545"/>
                <a:gd name="connsiteY13" fmla="*/ 315334 h 737202"/>
                <a:gd name="connsiteX14" fmla="*/ 577143 w 684545"/>
                <a:gd name="connsiteY14" fmla="*/ 348659 h 737202"/>
                <a:gd name="connsiteX15" fmla="*/ 588953 w 684545"/>
                <a:gd name="connsiteY15" fmla="*/ 360394 h 737202"/>
                <a:gd name="connsiteX16" fmla="*/ 590759 w 684545"/>
                <a:gd name="connsiteY16" fmla="*/ 364757 h 737202"/>
                <a:gd name="connsiteX17" fmla="*/ 593768 w 684545"/>
                <a:gd name="connsiteY17" fmla="*/ 369571 h 737202"/>
                <a:gd name="connsiteX18" fmla="*/ 597754 w 684545"/>
                <a:gd name="connsiteY18" fmla="*/ 380630 h 737202"/>
                <a:gd name="connsiteX19" fmla="*/ 595648 w 684545"/>
                <a:gd name="connsiteY19" fmla="*/ 440433 h 737202"/>
                <a:gd name="connsiteX20" fmla="*/ 589178 w 684545"/>
                <a:gd name="connsiteY20" fmla="*/ 470222 h 737202"/>
                <a:gd name="connsiteX21" fmla="*/ 585342 w 684545"/>
                <a:gd name="connsiteY21" fmla="*/ 484891 h 737202"/>
                <a:gd name="connsiteX22" fmla="*/ 584064 w 684545"/>
                <a:gd name="connsiteY22" fmla="*/ 489555 h 737202"/>
                <a:gd name="connsiteX23" fmla="*/ 576014 w 684545"/>
                <a:gd name="connsiteY23" fmla="*/ 515131 h 737202"/>
                <a:gd name="connsiteX24" fmla="*/ 571501 w 684545"/>
                <a:gd name="connsiteY24" fmla="*/ 527694 h 737202"/>
                <a:gd name="connsiteX25" fmla="*/ 564956 w 684545"/>
                <a:gd name="connsiteY25" fmla="*/ 544469 h 737202"/>
                <a:gd name="connsiteX26" fmla="*/ 560669 w 684545"/>
                <a:gd name="connsiteY26" fmla="*/ 554625 h 737202"/>
                <a:gd name="connsiteX27" fmla="*/ 555478 w 684545"/>
                <a:gd name="connsiteY27" fmla="*/ 566585 h 737202"/>
                <a:gd name="connsiteX28" fmla="*/ 549310 w 684545"/>
                <a:gd name="connsiteY28" fmla="*/ 579975 h 737202"/>
                <a:gd name="connsiteX29" fmla="*/ 541938 w 684545"/>
                <a:gd name="connsiteY29" fmla="*/ 595246 h 737202"/>
                <a:gd name="connsiteX30" fmla="*/ 535167 w 684545"/>
                <a:gd name="connsiteY30" fmla="*/ 608786 h 737202"/>
                <a:gd name="connsiteX31" fmla="*/ 530729 w 684545"/>
                <a:gd name="connsiteY31" fmla="*/ 617136 h 737202"/>
                <a:gd name="connsiteX32" fmla="*/ 529976 w 684545"/>
                <a:gd name="connsiteY32" fmla="*/ 618490 h 737202"/>
                <a:gd name="connsiteX33" fmla="*/ 529224 w 684545"/>
                <a:gd name="connsiteY33" fmla="*/ 619844 h 737202"/>
                <a:gd name="connsiteX34" fmla="*/ 528397 w 684545"/>
                <a:gd name="connsiteY34" fmla="*/ 621424 h 737202"/>
                <a:gd name="connsiteX35" fmla="*/ 521853 w 684545"/>
                <a:gd name="connsiteY35" fmla="*/ 633611 h 737202"/>
                <a:gd name="connsiteX36" fmla="*/ 512374 w 684545"/>
                <a:gd name="connsiteY36" fmla="*/ 650386 h 737202"/>
                <a:gd name="connsiteX37" fmla="*/ 501015 w 684545"/>
                <a:gd name="connsiteY37" fmla="*/ 669794 h 737202"/>
                <a:gd name="connsiteX38" fmla="*/ 500338 w 684545"/>
                <a:gd name="connsiteY38" fmla="*/ 670922 h 737202"/>
                <a:gd name="connsiteX39" fmla="*/ 500263 w 684545"/>
                <a:gd name="connsiteY39" fmla="*/ 670997 h 737202"/>
                <a:gd name="connsiteX40" fmla="*/ 500188 w 684545"/>
                <a:gd name="connsiteY40" fmla="*/ 671223 h 737202"/>
                <a:gd name="connsiteX41" fmla="*/ 500037 w 684545"/>
                <a:gd name="connsiteY41" fmla="*/ 671599 h 737202"/>
                <a:gd name="connsiteX42" fmla="*/ 499811 w 684545"/>
                <a:gd name="connsiteY42" fmla="*/ 672126 h 737202"/>
                <a:gd name="connsiteX43" fmla="*/ 500263 w 684545"/>
                <a:gd name="connsiteY43" fmla="*/ 673179 h 737202"/>
                <a:gd name="connsiteX44" fmla="*/ 503348 w 684545"/>
                <a:gd name="connsiteY44" fmla="*/ 679422 h 737202"/>
                <a:gd name="connsiteX45" fmla="*/ 504100 w 684545"/>
                <a:gd name="connsiteY45" fmla="*/ 690932 h 737202"/>
                <a:gd name="connsiteX46" fmla="*/ 501767 w 684545"/>
                <a:gd name="connsiteY46" fmla="*/ 723579 h 737202"/>
                <a:gd name="connsiteX47" fmla="*/ 507033 w 684545"/>
                <a:gd name="connsiteY47" fmla="*/ 732907 h 737202"/>
                <a:gd name="connsiteX48" fmla="*/ 552469 w 684545"/>
                <a:gd name="connsiteY48" fmla="*/ 646624 h 737202"/>
                <a:gd name="connsiteX49" fmla="*/ 621601 w 684545"/>
                <a:gd name="connsiteY49" fmla="*/ 502569 h 737202"/>
                <a:gd name="connsiteX50" fmla="*/ 644093 w 684545"/>
                <a:gd name="connsiteY50" fmla="*/ 426893 h 737202"/>
                <a:gd name="connsiteX51" fmla="*/ 651239 w 684545"/>
                <a:gd name="connsiteY51" fmla="*/ 343318 h 737202"/>
                <a:gd name="connsiteX52" fmla="*/ 672754 w 684545"/>
                <a:gd name="connsiteY52" fmla="*/ 273284 h 737202"/>
                <a:gd name="connsiteX53" fmla="*/ 685466 w 684545"/>
                <a:gd name="connsiteY53" fmla="*/ 230932 h 737202"/>
                <a:gd name="connsiteX54" fmla="*/ 677718 w 684545"/>
                <a:gd name="connsiteY54" fmla="*/ 195877 h 737202"/>
                <a:gd name="connsiteX55" fmla="*/ 582784 w 684545"/>
                <a:gd name="connsiteY55" fmla="*/ 132011 h 737202"/>
                <a:gd name="connsiteX56" fmla="*/ 575939 w 684545"/>
                <a:gd name="connsiteY56" fmla="*/ 128927 h 737202"/>
                <a:gd name="connsiteX57" fmla="*/ 568492 w 684545"/>
                <a:gd name="connsiteY57" fmla="*/ 125994 h 737202"/>
                <a:gd name="connsiteX58" fmla="*/ 551190 w 684545"/>
                <a:gd name="connsiteY58" fmla="*/ 121029 h 737202"/>
                <a:gd name="connsiteX59" fmla="*/ 518543 w 684545"/>
                <a:gd name="connsiteY59" fmla="*/ 113205 h 737202"/>
                <a:gd name="connsiteX60" fmla="*/ 461974 w 684545"/>
                <a:gd name="connsiteY60" fmla="*/ 100869 h 737202"/>
                <a:gd name="connsiteX61" fmla="*/ 373509 w 684545"/>
                <a:gd name="connsiteY61" fmla="*/ 69725 h 737202"/>
                <a:gd name="connsiteX62" fmla="*/ 300316 w 684545"/>
                <a:gd name="connsiteY62" fmla="*/ 20152 h 737202"/>
                <a:gd name="connsiteX63" fmla="*/ 287979 w 684545"/>
                <a:gd name="connsiteY63" fmla="*/ 12855 h 737202"/>
                <a:gd name="connsiteX64" fmla="*/ 274212 w 684545"/>
                <a:gd name="connsiteY64" fmla="*/ 7063 h 737202"/>
                <a:gd name="connsiteX65" fmla="*/ 270526 w 684545"/>
                <a:gd name="connsiteY65" fmla="*/ 5860 h 737202"/>
                <a:gd name="connsiteX66" fmla="*/ 268195 w 684545"/>
                <a:gd name="connsiteY66" fmla="*/ 5709 h 737202"/>
                <a:gd name="connsiteX67" fmla="*/ 265487 w 684545"/>
                <a:gd name="connsiteY67" fmla="*/ 5784 h 737202"/>
                <a:gd name="connsiteX68" fmla="*/ 254278 w 684545"/>
                <a:gd name="connsiteY68" fmla="*/ 6612 h 737202"/>
                <a:gd name="connsiteX69" fmla="*/ 229680 w 684545"/>
                <a:gd name="connsiteY69" fmla="*/ 10824 h 737202"/>
                <a:gd name="connsiteX70" fmla="*/ 203050 w 684545"/>
                <a:gd name="connsiteY70" fmla="*/ 18272 h 737202"/>
                <a:gd name="connsiteX71" fmla="*/ 174690 w 684545"/>
                <a:gd name="connsiteY71" fmla="*/ 28878 h 737202"/>
                <a:gd name="connsiteX72" fmla="*/ 145879 w 684545"/>
                <a:gd name="connsiteY72" fmla="*/ 42193 h 737202"/>
                <a:gd name="connsiteX73" fmla="*/ 131060 w 684545"/>
                <a:gd name="connsiteY73" fmla="*/ 49866 h 737202"/>
                <a:gd name="connsiteX74" fmla="*/ 116692 w 684545"/>
                <a:gd name="connsiteY74" fmla="*/ 57840 h 737202"/>
                <a:gd name="connsiteX75" fmla="*/ 108493 w 684545"/>
                <a:gd name="connsiteY75" fmla="*/ 74615 h 737202"/>
                <a:gd name="connsiteX76" fmla="*/ 100970 w 684545"/>
                <a:gd name="connsiteY76" fmla="*/ 91014 h 737202"/>
                <a:gd name="connsiteX77" fmla="*/ 87956 w 684545"/>
                <a:gd name="connsiteY77" fmla="*/ 122759 h 737202"/>
                <a:gd name="connsiteX78" fmla="*/ 77425 w 684545"/>
                <a:gd name="connsiteY78" fmla="*/ 152548 h 737202"/>
                <a:gd name="connsiteX79" fmla="*/ 72911 w 684545"/>
                <a:gd name="connsiteY79" fmla="*/ 166765 h 737202"/>
                <a:gd name="connsiteX80" fmla="*/ 68774 w 684545"/>
                <a:gd name="connsiteY80" fmla="*/ 180532 h 737202"/>
                <a:gd name="connsiteX81" fmla="*/ 56512 w 684545"/>
                <a:gd name="connsiteY81" fmla="*/ 207989 h 737202"/>
                <a:gd name="connsiteX82" fmla="*/ 47410 w 684545"/>
                <a:gd name="connsiteY82" fmla="*/ 220100 h 737202"/>
                <a:gd name="connsiteX83" fmla="*/ 38082 w 684545"/>
                <a:gd name="connsiteY83" fmla="*/ 230255 h 737202"/>
                <a:gd name="connsiteX84" fmla="*/ 21307 w 684545"/>
                <a:gd name="connsiteY84" fmla="*/ 245375 h 737202"/>
                <a:gd name="connsiteX85" fmla="*/ 14085 w 684545"/>
                <a:gd name="connsiteY85" fmla="*/ 250867 h 737202"/>
                <a:gd name="connsiteX86" fmla="*/ 11753 w 684545"/>
                <a:gd name="connsiteY86" fmla="*/ 261173 h 737202"/>
                <a:gd name="connsiteX87" fmla="*/ 9872 w 684545"/>
                <a:gd name="connsiteY87" fmla="*/ 271102 h 737202"/>
                <a:gd name="connsiteX88" fmla="*/ 7240 w 684545"/>
                <a:gd name="connsiteY88" fmla="*/ 289984 h 737202"/>
                <a:gd name="connsiteX89" fmla="*/ 5961 w 684545"/>
                <a:gd name="connsiteY89" fmla="*/ 307511 h 737202"/>
                <a:gd name="connsiteX90" fmla="*/ 5735 w 684545"/>
                <a:gd name="connsiteY90" fmla="*/ 324136 h 737202"/>
                <a:gd name="connsiteX91" fmla="*/ 6487 w 684545"/>
                <a:gd name="connsiteY91" fmla="*/ 339707 h 737202"/>
                <a:gd name="connsiteX92" fmla="*/ 8142 w 684545"/>
                <a:gd name="connsiteY92" fmla="*/ 354226 h 737202"/>
                <a:gd name="connsiteX93" fmla="*/ 10475 w 684545"/>
                <a:gd name="connsiteY93" fmla="*/ 368067 h 737202"/>
                <a:gd name="connsiteX94" fmla="*/ 13484 w 684545"/>
                <a:gd name="connsiteY94" fmla="*/ 381006 h 737202"/>
                <a:gd name="connsiteX95" fmla="*/ 146255 w 684545"/>
                <a:gd name="connsiteY95" fmla="*/ 333915 h 737202"/>
                <a:gd name="connsiteX96" fmla="*/ 163180 w 684545"/>
                <a:gd name="connsiteY96" fmla="*/ 325415 h 737202"/>
                <a:gd name="connsiteX97" fmla="*/ 180558 w 684545"/>
                <a:gd name="connsiteY97" fmla="*/ 315485 h 737202"/>
                <a:gd name="connsiteX98" fmla="*/ 189209 w 684545"/>
                <a:gd name="connsiteY98" fmla="*/ 310144 h 737202"/>
                <a:gd name="connsiteX99" fmla="*/ 198160 w 684545"/>
                <a:gd name="connsiteY99" fmla="*/ 304201 h 737202"/>
                <a:gd name="connsiteX100" fmla="*/ 216290 w 684545"/>
                <a:gd name="connsiteY100" fmla="*/ 291413 h 737202"/>
                <a:gd name="connsiteX101" fmla="*/ 302572 w 684545"/>
                <a:gd name="connsiteY101" fmla="*/ 221078 h 737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684545" h="737202">
                  <a:moveTo>
                    <a:pt x="302572" y="221078"/>
                  </a:moveTo>
                  <a:cubicBezTo>
                    <a:pt x="308891" y="215586"/>
                    <a:pt x="314608" y="211750"/>
                    <a:pt x="320702" y="209042"/>
                  </a:cubicBezTo>
                  <a:cubicBezTo>
                    <a:pt x="326720" y="206334"/>
                    <a:pt x="332362" y="204904"/>
                    <a:pt x="337702" y="204453"/>
                  </a:cubicBezTo>
                  <a:cubicBezTo>
                    <a:pt x="348384" y="203550"/>
                    <a:pt x="358239" y="206484"/>
                    <a:pt x="367717" y="210847"/>
                  </a:cubicBezTo>
                  <a:cubicBezTo>
                    <a:pt x="377120" y="215285"/>
                    <a:pt x="386147" y="221153"/>
                    <a:pt x="395475" y="226569"/>
                  </a:cubicBezTo>
                  <a:cubicBezTo>
                    <a:pt x="404802" y="231985"/>
                    <a:pt x="414281" y="236950"/>
                    <a:pt x="424888" y="240109"/>
                  </a:cubicBezTo>
                  <a:cubicBezTo>
                    <a:pt x="429401" y="243194"/>
                    <a:pt x="435344" y="241764"/>
                    <a:pt x="441813" y="238229"/>
                  </a:cubicBezTo>
                  <a:cubicBezTo>
                    <a:pt x="443168" y="237477"/>
                    <a:pt x="444597" y="236649"/>
                    <a:pt x="446102" y="235822"/>
                  </a:cubicBezTo>
                  <a:cubicBezTo>
                    <a:pt x="447455" y="235070"/>
                    <a:pt x="448659" y="234167"/>
                    <a:pt x="450088" y="233264"/>
                  </a:cubicBezTo>
                  <a:cubicBezTo>
                    <a:pt x="452796" y="231384"/>
                    <a:pt x="455654" y="229202"/>
                    <a:pt x="458513" y="226945"/>
                  </a:cubicBezTo>
                  <a:cubicBezTo>
                    <a:pt x="469797" y="217994"/>
                    <a:pt x="483262" y="208214"/>
                    <a:pt x="485218" y="214909"/>
                  </a:cubicBezTo>
                  <a:cubicBezTo>
                    <a:pt x="500188" y="221379"/>
                    <a:pt x="510192" y="231308"/>
                    <a:pt x="517715" y="242592"/>
                  </a:cubicBezTo>
                  <a:cubicBezTo>
                    <a:pt x="525237" y="253876"/>
                    <a:pt x="530504" y="266438"/>
                    <a:pt x="536070" y="278925"/>
                  </a:cubicBezTo>
                  <a:cubicBezTo>
                    <a:pt x="541561" y="291413"/>
                    <a:pt x="547354" y="303750"/>
                    <a:pt x="554275" y="315334"/>
                  </a:cubicBezTo>
                  <a:cubicBezTo>
                    <a:pt x="561044" y="326994"/>
                    <a:pt x="569169" y="337827"/>
                    <a:pt x="577143" y="348659"/>
                  </a:cubicBezTo>
                  <a:cubicBezTo>
                    <a:pt x="579926" y="351593"/>
                    <a:pt x="586020" y="354827"/>
                    <a:pt x="588953" y="360394"/>
                  </a:cubicBezTo>
                  <a:cubicBezTo>
                    <a:pt x="589781" y="361673"/>
                    <a:pt x="590081" y="363328"/>
                    <a:pt x="590759" y="364757"/>
                  </a:cubicBezTo>
                  <a:cubicBezTo>
                    <a:pt x="591887" y="366337"/>
                    <a:pt x="592864" y="367917"/>
                    <a:pt x="593768" y="369571"/>
                  </a:cubicBezTo>
                  <a:cubicBezTo>
                    <a:pt x="595648" y="373032"/>
                    <a:pt x="596927" y="376643"/>
                    <a:pt x="597754" y="380630"/>
                  </a:cubicBezTo>
                  <a:cubicBezTo>
                    <a:pt x="601365" y="400263"/>
                    <a:pt x="599334" y="420649"/>
                    <a:pt x="595648" y="440433"/>
                  </a:cubicBezTo>
                  <a:cubicBezTo>
                    <a:pt x="593842" y="450438"/>
                    <a:pt x="591661" y="460443"/>
                    <a:pt x="589178" y="470222"/>
                  </a:cubicBezTo>
                  <a:cubicBezTo>
                    <a:pt x="587900" y="475187"/>
                    <a:pt x="586621" y="480077"/>
                    <a:pt x="585342" y="484891"/>
                  </a:cubicBezTo>
                  <a:lnTo>
                    <a:pt x="584064" y="489555"/>
                  </a:lnTo>
                  <a:cubicBezTo>
                    <a:pt x="582559" y="494971"/>
                    <a:pt x="580904" y="500688"/>
                    <a:pt x="576014" y="515131"/>
                  </a:cubicBezTo>
                  <a:cubicBezTo>
                    <a:pt x="574660" y="518968"/>
                    <a:pt x="573155" y="523180"/>
                    <a:pt x="571501" y="527694"/>
                  </a:cubicBezTo>
                  <a:cubicBezTo>
                    <a:pt x="569545" y="532809"/>
                    <a:pt x="567364" y="538301"/>
                    <a:pt x="564956" y="544469"/>
                  </a:cubicBezTo>
                  <a:cubicBezTo>
                    <a:pt x="563678" y="547704"/>
                    <a:pt x="562248" y="551089"/>
                    <a:pt x="560669" y="554625"/>
                  </a:cubicBezTo>
                  <a:cubicBezTo>
                    <a:pt x="559013" y="558386"/>
                    <a:pt x="557283" y="562373"/>
                    <a:pt x="555478" y="566585"/>
                  </a:cubicBezTo>
                  <a:cubicBezTo>
                    <a:pt x="553522" y="570798"/>
                    <a:pt x="551416" y="575311"/>
                    <a:pt x="549310" y="579975"/>
                  </a:cubicBezTo>
                  <a:cubicBezTo>
                    <a:pt x="547053" y="584865"/>
                    <a:pt x="544646" y="589980"/>
                    <a:pt x="541938" y="595246"/>
                  </a:cubicBezTo>
                  <a:cubicBezTo>
                    <a:pt x="539230" y="600587"/>
                    <a:pt x="537048" y="605025"/>
                    <a:pt x="535167" y="608786"/>
                  </a:cubicBezTo>
                  <a:cubicBezTo>
                    <a:pt x="533437" y="612021"/>
                    <a:pt x="532008" y="614729"/>
                    <a:pt x="530729" y="617136"/>
                  </a:cubicBezTo>
                  <a:cubicBezTo>
                    <a:pt x="528698" y="620898"/>
                    <a:pt x="528774" y="620747"/>
                    <a:pt x="529976" y="618490"/>
                  </a:cubicBezTo>
                  <a:cubicBezTo>
                    <a:pt x="529752" y="618866"/>
                    <a:pt x="529526" y="619318"/>
                    <a:pt x="529224" y="619844"/>
                  </a:cubicBezTo>
                  <a:cubicBezTo>
                    <a:pt x="532384" y="614127"/>
                    <a:pt x="531557" y="615406"/>
                    <a:pt x="528397" y="621424"/>
                  </a:cubicBezTo>
                  <a:cubicBezTo>
                    <a:pt x="526818" y="624508"/>
                    <a:pt x="524561" y="628721"/>
                    <a:pt x="521853" y="633611"/>
                  </a:cubicBezTo>
                  <a:cubicBezTo>
                    <a:pt x="518994" y="638650"/>
                    <a:pt x="515834" y="644368"/>
                    <a:pt x="512374" y="650386"/>
                  </a:cubicBezTo>
                  <a:cubicBezTo>
                    <a:pt x="508839" y="656705"/>
                    <a:pt x="505002" y="663023"/>
                    <a:pt x="501015" y="669794"/>
                  </a:cubicBezTo>
                  <a:lnTo>
                    <a:pt x="500338" y="670922"/>
                  </a:lnTo>
                  <a:lnTo>
                    <a:pt x="500263" y="670997"/>
                  </a:lnTo>
                  <a:lnTo>
                    <a:pt x="500188" y="671223"/>
                  </a:lnTo>
                  <a:lnTo>
                    <a:pt x="500037" y="671599"/>
                  </a:lnTo>
                  <a:lnTo>
                    <a:pt x="499811" y="672126"/>
                  </a:lnTo>
                  <a:cubicBezTo>
                    <a:pt x="499737" y="672878"/>
                    <a:pt x="500037" y="672953"/>
                    <a:pt x="500263" y="673179"/>
                  </a:cubicBezTo>
                  <a:cubicBezTo>
                    <a:pt x="501392" y="673931"/>
                    <a:pt x="502670" y="676263"/>
                    <a:pt x="503348" y="679422"/>
                  </a:cubicBezTo>
                  <a:cubicBezTo>
                    <a:pt x="504024" y="682507"/>
                    <a:pt x="504250" y="686493"/>
                    <a:pt x="504100" y="690932"/>
                  </a:cubicBezTo>
                  <a:cubicBezTo>
                    <a:pt x="503874" y="699959"/>
                    <a:pt x="501918" y="710866"/>
                    <a:pt x="501767" y="723579"/>
                  </a:cubicBezTo>
                  <a:cubicBezTo>
                    <a:pt x="503197" y="726814"/>
                    <a:pt x="505002" y="729973"/>
                    <a:pt x="507033" y="732907"/>
                  </a:cubicBezTo>
                  <a:cubicBezTo>
                    <a:pt x="522454" y="701087"/>
                    <a:pt x="538026" y="670245"/>
                    <a:pt x="552469" y="646624"/>
                  </a:cubicBezTo>
                  <a:cubicBezTo>
                    <a:pt x="579700" y="597803"/>
                    <a:pt x="603171" y="551315"/>
                    <a:pt x="621601" y="502569"/>
                  </a:cubicBezTo>
                  <a:cubicBezTo>
                    <a:pt x="630778" y="478196"/>
                    <a:pt x="638526" y="453146"/>
                    <a:pt x="644093" y="426893"/>
                  </a:cubicBezTo>
                  <a:cubicBezTo>
                    <a:pt x="649584" y="400639"/>
                    <a:pt x="652894" y="372956"/>
                    <a:pt x="651239" y="343318"/>
                  </a:cubicBezTo>
                  <a:cubicBezTo>
                    <a:pt x="649509" y="330078"/>
                    <a:pt x="661470" y="301944"/>
                    <a:pt x="672754" y="273284"/>
                  </a:cubicBezTo>
                  <a:cubicBezTo>
                    <a:pt x="678320" y="258916"/>
                    <a:pt x="683586" y="244322"/>
                    <a:pt x="685466" y="230932"/>
                  </a:cubicBezTo>
                  <a:cubicBezTo>
                    <a:pt x="687422" y="217542"/>
                    <a:pt x="685993" y="205281"/>
                    <a:pt x="677718" y="195877"/>
                  </a:cubicBezTo>
                  <a:cubicBezTo>
                    <a:pt x="651164" y="170978"/>
                    <a:pt x="619193" y="148711"/>
                    <a:pt x="582784" y="132011"/>
                  </a:cubicBezTo>
                  <a:cubicBezTo>
                    <a:pt x="580453" y="130958"/>
                    <a:pt x="578196" y="129980"/>
                    <a:pt x="575939" y="128927"/>
                  </a:cubicBezTo>
                  <a:cubicBezTo>
                    <a:pt x="573607" y="127950"/>
                    <a:pt x="571651" y="126821"/>
                    <a:pt x="568492" y="125994"/>
                  </a:cubicBezTo>
                  <a:cubicBezTo>
                    <a:pt x="562774" y="124263"/>
                    <a:pt x="556757" y="122533"/>
                    <a:pt x="551190" y="121029"/>
                  </a:cubicBezTo>
                  <a:cubicBezTo>
                    <a:pt x="539831" y="118020"/>
                    <a:pt x="528923" y="115537"/>
                    <a:pt x="518543" y="113205"/>
                  </a:cubicBezTo>
                  <a:cubicBezTo>
                    <a:pt x="497706" y="108692"/>
                    <a:pt x="478899" y="105006"/>
                    <a:pt x="461974" y="100869"/>
                  </a:cubicBezTo>
                  <a:cubicBezTo>
                    <a:pt x="427671" y="92895"/>
                    <a:pt x="399688" y="83040"/>
                    <a:pt x="373509" y="69725"/>
                  </a:cubicBezTo>
                  <a:cubicBezTo>
                    <a:pt x="347481" y="56411"/>
                    <a:pt x="323560" y="39936"/>
                    <a:pt x="300316" y="20152"/>
                  </a:cubicBezTo>
                  <a:cubicBezTo>
                    <a:pt x="296555" y="17369"/>
                    <a:pt x="292492" y="14962"/>
                    <a:pt x="287979" y="12855"/>
                  </a:cubicBezTo>
                  <a:cubicBezTo>
                    <a:pt x="283615" y="10674"/>
                    <a:pt x="279102" y="8718"/>
                    <a:pt x="274212" y="7063"/>
                  </a:cubicBezTo>
                  <a:cubicBezTo>
                    <a:pt x="273009" y="6687"/>
                    <a:pt x="271730" y="6311"/>
                    <a:pt x="270526" y="5860"/>
                  </a:cubicBezTo>
                  <a:cubicBezTo>
                    <a:pt x="270000" y="5559"/>
                    <a:pt x="269022" y="5634"/>
                    <a:pt x="268195" y="5709"/>
                  </a:cubicBezTo>
                  <a:lnTo>
                    <a:pt x="265487" y="5784"/>
                  </a:lnTo>
                  <a:cubicBezTo>
                    <a:pt x="261875" y="5935"/>
                    <a:pt x="258114" y="6236"/>
                    <a:pt x="254278" y="6612"/>
                  </a:cubicBezTo>
                  <a:cubicBezTo>
                    <a:pt x="246530" y="7439"/>
                    <a:pt x="238331" y="8869"/>
                    <a:pt x="229680" y="10824"/>
                  </a:cubicBezTo>
                  <a:cubicBezTo>
                    <a:pt x="220953" y="12780"/>
                    <a:pt x="212152" y="15263"/>
                    <a:pt x="203050" y="18272"/>
                  </a:cubicBezTo>
                  <a:cubicBezTo>
                    <a:pt x="193948" y="21281"/>
                    <a:pt x="184394" y="24816"/>
                    <a:pt x="174690" y="28878"/>
                  </a:cubicBezTo>
                  <a:cubicBezTo>
                    <a:pt x="165136" y="32865"/>
                    <a:pt x="155658" y="37228"/>
                    <a:pt x="145879" y="42193"/>
                  </a:cubicBezTo>
                  <a:cubicBezTo>
                    <a:pt x="140989" y="44676"/>
                    <a:pt x="136024" y="47233"/>
                    <a:pt x="131060" y="49866"/>
                  </a:cubicBezTo>
                  <a:cubicBezTo>
                    <a:pt x="126170" y="52499"/>
                    <a:pt x="121506" y="55057"/>
                    <a:pt x="116692" y="57840"/>
                  </a:cubicBezTo>
                  <a:cubicBezTo>
                    <a:pt x="113984" y="63407"/>
                    <a:pt x="111201" y="69048"/>
                    <a:pt x="108493" y="74615"/>
                  </a:cubicBezTo>
                  <a:cubicBezTo>
                    <a:pt x="105784" y="80182"/>
                    <a:pt x="103151" y="85824"/>
                    <a:pt x="100970" y="91014"/>
                  </a:cubicBezTo>
                  <a:cubicBezTo>
                    <a:pt x="96456" y="101696"/>
                    <a:pt x="92093" y="112303"/>
                    <a:pt x="87956" y="122759"/>
                  </a:cubicBezTo>
                  <a:cubicBezTo>
                    <a:pt x="84420" y="132764"/>
                    <a:pt x="80960" y="142694"/>
                    <a:pt x="77425" y="152548"/>
                  </a:cubicBezTo>
                  <a:cubicBezTo>
                    <a:pt x="75620" y="157588"/>
                    <a:pt x="74265" y="162101"/>
                    <a:pt x="72911" y="166765"/>
                  </a:cubicBezTo>
                  <a:cubicBezTo>
                    <a:pt x="71482" y="171354"/>
                    <a:pt x="70127" y="175943"/>
                    <a:pt x="68774" y="180532"/>
                  </a:cubicBezTo>
                  <a:cubicBezTo>
                    <a:pt x="66366" y="190687"/>
                    <a:pt x="62154" y="199563"/>
                    <a:pt x="56512" y="207989"/>
                  </a:cubicBezTo>
                  <a:cubicBezTo>
                    <a:pt x="53729" y="212201"/>
                    <a:pt x="50494" y="216339"/>
                    <a:pt x="47410" y="220100"/>
                  </a:cubicBezTo>
                  <a:cubicBezTo>
                    <a:pt x="44401" y="223711"/>
                    <a:pt x="41241" y="227096"/>
                    <a:pt x="38082" y="230255"/>
                  </a:cubicBezTo>
                  <a:cubicBezTo>
                    <a:pt x="31838" y="236499"/>
                    <a:pt x="25520" y="242141"/>
                    <a:pt x="21307" y="245375"/>
                  </a:cubicBezTo>
                  <a:cubicBezTo>
                    <a:pt x="16944" y="248836"/>
                    <a:pt x="14085" y="250867"/>
                    <a:pt x="14085" y="250867"/>
                  </a:cubicBezTo>
                  <a:cubicBezTo>
                    <a:pt x="13333" y="254327"/>
                    <a:pt x="12581" y="257787"/>
                    <a:pt x="11753" y="261173"/>
                  </a:cubicBezTo>
                  <a:cubicBezTo>
                    <a:pt x="11001" y="264633"/>
                    <a:pt x="10324" y="268018"/>
                    <a:pt x="9872" y="271102"/>
                  </a:cubicBezTo>
                  <a:cubicBezTo>
                    <a:pt x="8820" y="277421"/>
                    <a:pt x="7992" y="283740"/>
                    <a:pt x="7240" y="289984"/>
                  </a:cubicBezTo>
                  <a:cubicBezTo>
                    <a:pt x="6487" y="296302"/>
                    <a:pt x="6262" y="301719"/>
                    <a:pt x="5961" y="307511"/>
                  </a:cubicBezTo>
                  <a:cubicBezTo>
                    <a:pt x="5735" y="313153"/>
                    <a:pt x="5510" y="319095"/>
                    <a:pt x="5735" y="324136"/>
                  </a:cubicBezTo>
                  <a:cubicBezTo>
                    <a:pt x="5886" y="329401"/>
                    <a:pt x="6111" y="334592"/>
                    <a:pt x="6487" y="339707"/>
                  </a:cubicBezTo>
                  <a:cubicBezTo>
                    <a:pt x="6789" y="344898"/>
                    <a:pt x="7541" y="349411"/>
                    <a:pt x="8142" y="354226"/>
                  </a:cubicBezTo>
                  <a:cubicBezTo>
                    <a:pt x="8820" y="358889"/>
                    <a:pt x="9421" y="363854"/>
                    <a:pt x="10475" y="368067"/>
                  </a:cubicBezTo>
                  <a:cubicBezTo>
                    <a:pt x="11377" y="372430"/>
                    <a:pt x="12431" y="376718"/>
                    <a:pt x="13484" y="381006"/>
                  </a:cubicBezTo>
                  <a:cubicBezTo>
                    <a:pt x="56738" y="366939"/>
                    <a:pt x="101271" y="355429"/>
                    <a:pt x="146255" y="333915"/>
                  </a:cubicBezTo>
                  <a:cubicBezTo>
                    <a:pt x="151897" y="331207"/>
                    <a:pt x="157539" y="328348"/>
                    <a:pt x="163180" y="325415"/>
                  </a:cubicBezTo>
                  <a:cubicBezTo>
                    <a:pt x="168973" y="322255"/>
                    <a:pt x="174765" y="318945"/>
                    <a:pt x="180558" y="315485"/>
                  </a:cubicBezTo>
                  <a:cubicBezTo>
                    <a:pt x="183416" y="313755"/>
                    <a:pt x="186275" y="311949"/>
                    <a:pt x="189209" y="310144"/>
                  </a:cubicBezTo>
                  <a:cubicBezTo>
                    <a:pt x="192143" y="308188"/>
                    <a:pt x="195151" y="306232"/>
                    <a:pt x="198160" y="304201"/>
                  </a:cubicBezTo>
                  <a:cubicBezTo>
                    <a:pt x="204254" y="300064"/>
                    <a:pt x="209896" y="296227"/>
                    <a:pt x="216290" y="291413"/>
                  </a:cubicBezTo>
                  <a:cubicBezTo>
                    <a:pt x="241114" y="273509"/>
                    <a:pt x="267668" y="250114"/>
                    <a:pt x="302572" y="221078"/>
                  </a:cubicBezTo>
                  <a:close/>
                </a:path>
              </a:pathLst>
            </a:custGeom>
            <a:solidFill>
              <a:srgbClr val="B75393"/>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5B0A15BB-8564-4A5A-9B86-774E99FB4C29}"/>
                </a:ext>
              </a:extLst>
            </p:cNvPr>
            <p:cNvSpPr/>
            <p:nvPr/>
          </p:nvSpPr>
          <p:spPr>
            <a:xfrm>
              <a:off x="10430557" y="5397068"/>
              <a:ext cx="978035" cy="1309062"/>
            </a:xfrm>
            <a:custGeom>
              <a:avLst/>
              <a:gdLst>
                <a:gd name="connsiteX0" fmla="*/ 374094 w 977922"/>
                <a:gd name="connsiteY0" fmla="*/ 1280025 h 1308911"/>
                <a:gd name="connsiteX1" fmla="*/ 394253 w 977922"/>
                <a:gd name="connsiteY1" fmla="*/ 1283260 h 1308911"/>
                <a:gd name="connsiteX2" fmla="*/ 396736 w 977922"/>
                <a:gd name="connsiteY2" fmla="*/ 1295070 h 1308911"/>
                <a:gd name="connsiteX3" fmla="*/ 388687 w 977922"/>
                <a:gd name="connsiteY3" fmla="*/ 1307482 h 1308911"/>
                <a:gd name="connsiteX4" fmla="*/ 393577 w 977922"/>
                <a:gd name="connsiteY4" fmla="*/ 1301163 h 1308911"/>
                <a:gd name="connsiteX5" fmla="*/ 393727 w 977922"/>
                <a:gd name="connsiteY5" fmla="*/ 1304849 h 1308911"/>
                <a:gd name="connsiteX6" fmla="*/ 464439 w 977922"/>
                <a:gd name="connsiteY6" fmla="*/ 1237824 h 1308911"/>
                <a:gd name="connsiteX7" fmla="*/ 468200 w 977922"/>
                <a:gd name="connsiteY7" fmla="*/ 1207508 h 1308911"/>
                <a:gd name="connsiteX8" fmla="*/ 561854 w 977922"/>
                <a:gd name="connsiteY8" fmla="*/ 1062776 h 1308911"/>
                <a:gd name="connsiteX9" fmla="*/ 587731 w 977922"/>
                <a:gd name="connsiteY9" fmla="*/ 984316 h 1308911"/>
                <a:gd name="connsiteX10" fmla="*/ 590365 w 977922"/>
                <a:gd name="connsiteY10" fmla="*/ 944297 h 1308911"/>
                <a:gd name="connsiteX11" fmla="*/ 589387 w 977922"/>
                <a:gd name="connsiteY11" fmla="*/ 925265 h 1308911"/>
                <a:gd name="connsiteX12" fmla="*/ 589086 w 977922"/>
                <a:gd name="connsiteY12" fmla="*/ 916915 h 1308911"/>
                <a:gd name="connsiteX13" fmla="*/ 589537 w 977922"/>
                <a:gd name="connsiteY13" fmla="*/ 913455 h 1308911"/>
                <a:gd name="connsiteX14" fmla="*/ 590064 w 977922"/>
                <a:gd name="connsiteY14" fmla="*/ 912025 h 1308911"/>
                <a:gd name="connsiteX15" fmla="*/ 605259 w 977922"/>
                <a:gd name="connsiteY15" fmla="*/ 891113 h 1308911"/>
                <a:gd name="connsiteX16" fmla="*/ 672811 w 977922"/>
                <a:gd name="connsiteY16" fmla="*/ 777900 h 1308911"/>
                <a:gd name="connsiteX17" fmla="*/ 673112 w 977922"/>
                <a:gd name="connsiteY17" fmla="*/ 775718 h 1308911"/>
                <a:gd name="connsiteX18" fmla="*/ 673037 w 977922"/>
                <a:gd name="connsiteY18" fmla="*/ 774214 h 1308911"/>
                <a:gd name="connsiteX19" fmla="*/ 672811 w 977922"/>
                <a:gd name="connsiteY19" fmla="*/ 773386 h 1308911"/>
                <a:gd name="connsiteX20" fmla="*/ 677098 w 977922"/>
                <a:gd name="connsiteY20" fmla="*/ 773612 h 1308911"/>
                <a:gd name="connsiteX21" fmla="*/ 683944 w 977922"/>
                <a:gd name="connsiteY21" fmla="*/ 771881 h 1308911"/>
                <a:gd name="connsiteX22" fmla="*/ 690639 w 977922"/>
                <a:gd name="connsiteY22" fmla="*/ 769474 h 1308911"/>
                <a:gd name="connsiteX23" fmla="*/ 696055 w 977922"/>
                <a:gd name="connsiteY23" fmla="*/ 767142 h 1308911"/>
                <a:gd name="connsiteX24" fmla="*/ 700268 w 977922"/>
                <a:gd name="connsiteY24" fmla="*/ 765262 h 1308911"/>
                <a:gd name="connsiteX25" fmla="*/ 704706 w 977922"/>
                <a:gd name="connsiteY25" fmla="*/ 763156 h 1308911"/>
                <a:gd name="connsiteX26" fmla="*/ 706361 w 977922"/>
                <a:gd name="connsiteY26" fmla="*/ 762328 h 1308911"/>
                <a:gd name="connsiteX27" fmla="*/ 708919 w 977922"/>
                <a:gd name="connsiteY27" fmla="*/ 761049 h 1308911"/>
                <a:gd name="connsiteX28" fmla="*/ 711852 w 977922"/>
                <a:gd name="connsiteY28" fmla="*/ 759545 h 1308911"/>
                <a:gd name="connsiteX29" fmla="*/ 713883 w 977922"/>
                <a:gd name="connsiteY29" fmla="*/ 758491 h 1308911"/>
                <a:gd name="connsiteX30" fmla="*/ 710800 w 977922"/>
                <a:gd name="connsiteY30" fmla="*/ 760071 h 1308911"/>
                <a:gd name="connsiteX31" fmla="*/ 685825 w 977922"/>
                <a:gd name="connsiteY31" fmla="*/ 777900 h 1308911"/>
                <a:gd name="connsiteX32" fmla="*/ 669200 w 977922"/>
                <a:gd name="connsiteY32" fmla="*/ 802874 h 1308911"/>
                <a:gd name="connsiteX33" fmla="*/ 665063 w 977922"/>
                <a:gd name="connsiteY33" fmla="*/ 817769 h 1308911"/>
                <a:gd name="connsiteX34" fmla="*/ 664536 w 977922"/>
                <a:gd name="connsiteY34" fmla="*/ 821755 h 1308911"/>
                <a:gd name="connsiteX35" fmla="*/ 664386 w 977922"/>
                <a:gd name="connsiteY35" fmla="*/ 823862 h 1308911"/>
                <a:gd name="connsiteX36" fmla="*/ 664386 w 977922"/>
                <a:gd name="connsiteY36" fmla="*/ 824990 h 1308911"/>
                <a:gd name="connsiteX37" fmla="*/ 664612 w 977922"/>
                <a:gd name="connsiteY37" fmla="*/ 826419 h 1308911"/>
                <a:gd name="connsiteX38" fmla="*/ 664612 w 977922"/>
                <a:gd name="connsiteY38" fmla="*/ 826570 h 1308911"/>
                <a:gd name="connsiteX39" fmla="*/ 666568 w 977922"/>
                <a:gd name="connsiteY39" fmla="*/ 828827 h 1308911"/>
                <a:gd name="connsiteX40" fmla="*/ 673262 w 977922"/>
                <a:gd name="connsiteY40" fmla="*/ 834243 h 1308911"/>
                <a:gd name="connsiteX41" fmla="*/ 683944 w 977922"/>
                <a:gd name="connsiteY41" fmla="*/ 838606 h 1308911"/>
                <a:gd name="connsiteX42" fmla="*/ 696658 w 977922"/>
                <a:gd name="connsiteY42" fmla="*/ 839057 h 1308911"/>
                <a:gd name="connsiteX43" fmla="*/ 713733 w 977922"/>
                <a:gd name="connsiteY43" fmla="*/ 831384 h 1308911"/>
                <a:gd name="connsiteX44" fmla="*/ 723061 w 977922"/>
                <a:gd name="connsiteY44" fmla="*/ 818747 h 1308911"/>
                <a:gd name="connsiteX45" fmla="*/ 725167 w 977922"/>
                <a:gd name="connsiteY45" fmla="*/ 797684 h 1308911"/>
                <a:gd name="connsiteX46" fmla="*/ 722158 w 977922"/>
                <a:gd name="connsiteY46" fmla="*/ 789183 h 1308911"/>
                <a:gd name="connsiteX47" fmla="*/ 719375 w 977922"/>
                <a:gd name="connsiteY47" fmla="*/ 784519 h 1308911"/>
                <a:gd name="connsiteX48" fmla="*/ 719375 w 977922"/>
                <a:gd name="connsiteY48" fmla="*/ 784369 h 1308911"/>
                <a:gd name="connsiteX49" fmla="*/ 719150 w 977922"/>
                <a:gd name="connsiteY49" fmla="*/ 782939 h 1308911"/>
                <a:gd name="connsiteX50" fmla="*/ 719074 w 977922"/>
                <a:gd name="connsiteY50" fmla="*/ 780683 h 1308911"/>
                <a:gd name="connsiteX51" fmla="*/ 718924 w 977922"/>
                <a:gd name="connsiteY51" fmla="*/ 776320 h 1308911"/>
                <a:gd name="connsiteX52" fmla="*/ 705458 w 977922"/>
                <a:gd name="connsiteY52" fmla="*/ 727424 h 1308911"/>
                <a:gd name="connsiteX53" fmla="*/ 712304 w 977922"/>
                <a:gd name="connsiteY53" fmla="*/ 676045 h 1308911"/>
                <a:gd name="connsiteX54" fmla="*/ 780157 w 977922"/>
                <a:gd name="connsiteY54" fmla="*/ 625419 h 1308911"/>
                <a:gd name="connsiteX55" fmla="*/ 811074 w 977922"/>
                <a:gd name="connsiteY55" fmla="*/ 557491 h 1308911"/>
                <a:gd name="connsiteX56" fmla="*/ 777524 w 977922"/>
                <a:gd name="connsiteY56" fmla="*/ 435928 h 1308911"/>
                <a:gd name="connsiteX57" fmla="*/ 741190 w 977922"/>
                <a:gd name="connsiteY57" fmla="*/ 308121 h 1308911"/>
                <a:gd name="connsiteX58" fmla="*/ 701923 w 977922"/>
                <a:gd name="connsiteY58" fmla="*/ 179035 h 1308911"/>
                <a:gd name="connsiteX59" fmla="*/ 693648 w 977922"/>
                <a:gd name="connsiteY59" fmla="*/ 147817 h 1308911"/>
                <a:gd name="connsiteX60" fmla="*/ 687254 w 977922"/>
                <a:gd name="connsiteY60" fmla="*/ 117501 h 1308911"/>
                <a:gd name="connsiteX61" fmla="*/ 684019 w 977922"/>
                <a:gd name="connsiteY61" fmla="*/ 60706 h 1308911"/>
                <a:gd name="connsiteX62" fmla="*/ 559823 w 977922"/>
                <a:gd name="connsiteY62" fmla="*/ 16625 h 1308911"/>
                <a:gd name="connsiteX63" fmla="*/ 475120 w 977922"/>
                <a:gd name="connsiteY63" fmla="*/ 6319 h 1308911"/>
                <a:gd name="connsiteX64" fmla="*/ 451199 w 977922"/>
                <a:gd name="connsiteY64" fmla="*/ 5642 h 1308911"/>
                <a:gd name="connsiteX65" fmla="*/ 439088 w 977922"/>
                <a:gd name="connsiteY65" fmla="*/ 5642 h 1308911"/>
                <a:gd name="connsiteX66" fmla="*/ 426374 w 977922"/>
                <a:gd name="connsiteY66" fmla="*/ 5868 h 1308911"/>
                <a:gd name="connsiteX67" fmla="*/ 400873 w 977922"/>
                <a:gd name="connsiteY67" fmla="*/ 7071 h 1308911"/>
                <a:gd name="connsiteX68" fmla="*/ 374169 w 977922"/>
                <a:gd name="connsiteY68" fmla="*/ 9478 h 1308911"/>
                <a:gd name="connsiteX69" fmla="*/ 346712 w 977922"/>
                <a:gd name="connsiteY69" fmla="*/ 13089 h 1308911"/>
                <a:gd name="connsiteX70" fmla="*/ 332795 w 977922"/>
                <a:gd name="connsiteY70" fmla="*/ 15346 h 1308911"/>
                <a:gd name="connsiteX71" fmla="*/ 316622 w 977922"/>
                <a:gd name="connsiteY71" fmla="*/ 18129 h 1308911"/>
                <a:gd name="connsiteX72" fmla="*/ 297138 w 977922"/>
                <a:gd name="connsiteY72" fmla="*/ 21815 h 1308911"/>
                <a:gd name="connsiteX73" fmla="*/ 278182 w 977922"/>
                <a:gd name="connsiteY73" fmla="*/ 26028 h 1308911"/>
                <a:gd name="connsiteX74" fmla="*/ 259902 w 977922"/>
                <a:gd name="connsiteY74" fmla="*/ 30767 h 1308911"/>
                <a:gd name="connsiteX75" fmla="*/ 242149 w 977922"/>
                <a:gd name="connsiteY75" fmla="*/ 35957 h 1308911"/>
                <a:gd name="connsiteX76" fmla="*/ 125400 w 977922"/>
                <a:gd name="connsiteY76" fmla="*/ 88239 h 1308911"/>
                <a:gd name="connsiteX77" fmla="*/ 50100 w 977922"/>
                <a:gd name="connsiteY77" fmla="*/ 144657 h 1308911"/>
                <a:gd name="connsiteX78" fmla="*/ 5642 w 977922"/>
                <a:gd name="connsiteY78" fmla="*/ 194155 h 1308911"/>
                <a:gd name="connsiteX79" fmla="*/ 53410 w 977922"/>
                <a:gd name="connsiteY79" fmla="*/ 179411 h 1308911"/>
                <a:gd name="connsiteX80" fmla="*/ 115245 w 977922"/>
                <a:gd name="connsiteY80" fmla="*/ 160454 h 1308911"/>
                <a:gd name="connsiteX81" fmla="*/ 278107 w 977922"/>
                <a:gd name="connsiteY81" fmla="*/ 134201 h 1308911"/>
                <a:gd name="connsiteX82" fmla="*/ 299922 w 977922"/>
                <a:gd name="connsiteY82" fmla="*/ 134201 h 1308911"/>
                <a:gd name="connsiteX83" fmla="*/ 321661 w 977922"/>
                <a:gd name="connsiteY83" fmla="*/ 135179 h 1308911"/>
                <a:gd name="connsiteX84" fmla="*/ 332193 w 977922"/>
                <a:gd name="connsiteY84" fmla="*/ 136006 h 1308911"/>
                <a:gd name="connsiteX85" fmla="*/ 336406 w 977922"/>
                <a:gd name="connsiteY85" fmla="*/ 136608 h 1308911"/>
                <a:gd name="connsiteX86" fmla="*/ 340092 w 977922"/>
                <a:gd name="connsiteY86" fmla="*/ 137285 h 1308911"/>
                <a:gd name="connsiteX87" fmla="*/ 354234 w 977922"/>
                <a:gd name="connsiteY87" fmla="*/ 140219 h 1308911"/>
                <a:gd name="connsiteX88" fmla="*/ 367398 w 977922"/>
                <a:gd name="connsiteY88" fmla="*/ 143529 h 1308911"/>
                <a:gd name="connsiteX89" fmla="*/ 379133 w 977922"/>
                <a:gd name="connsiteY89" fmla="*/ 147290 h 1308911"/>
                <a:gd name="connsiteX90" fmla="*/ 399669 w 977922"/>
                <a:gd name="connsiteY90" fmla="*/ 155565 h 1308911"/>
                <a:gd name="connsiteX91" fmla="*/ 426826 w 977922"/>
                <a:gd name="connsiteY91" fmla="*/ 174371 h 1308911"/>
                <a:gd name="connsiteX92" fmla="*/ 436079 w 977922"/>
                <a:gd name="connsiteY92" fmla="*/ 194456 h 1308911"/>
                <a:gd name="connsiteX93" fmla="*/ 448416 w 977922"/>
                <a:gd name="connsiteY93" fmla="*/ 242976 h 1308911"/>
                <a:gd name="connsiteX94" fmla="*/ 469930 w 977922"/>
                <a:gd name="connsiteY94" fmla="*/ 293828 h 1308911"/>
                <a:gd name="connsiteX95" fmla="*/ 515516 w 977922"/>
                <a:gd name="connsiteY95" fmla="*/ 400271 h 1308911"/>
                <a:gd name="connsiteX96" fmla="*/ 545606 w 977922"/>
                <a:gd name="connsiteY96" fmla="*/ 504683 h 1308911"/>
                <a:gd name="connsiteX97" fmla="*/ 563359 w 977922"/>
                <a:gd name="connsiteY97" fmla="*/ 598789 h 1308911"/>
                <a:gd name="connsiteX98" fmla="*/ 556514 w 977922"/>
                <a:gd name="connsiteY98" fmla="*/ 684094 h 1308911"/>
                <a:gd name="connsiteX99" fmla="*/ 524543 w 977922"/>
                <a:gd name="connsiteY99" fmla="*/ 766766 h 1308911"/>
                <a:gd name="connsiteX100" fmla="*/ 489563 w 977922"/>
                <a:gd name="connsiteY100" fmla="*/ 849513 h 1308911"/>
                <a:gd name="connsiteX101" fmla="*/ 468500 w 977922"/>
                <a:gd name="connsiteY101" fmla="*/ 934442 h 1308911"/>
                <a:gd name="connsiteX102" fmla="*/ 403506 w 977922"/>
                <a:gd name="connsiteY102" fmla="*/ 941589 h 1308911"/>
                <a:gd name="connsiteX103" fmla="*/ 389214 w 977922"/>
                <a:gd name="connsiteY103" fmla="*/ 980329 h 1308911"/>
                <a:gd name="connsiteX104" fmla="*/ 397939 w 977922"/>
                <a:gd name="connsiteY104" fmla="*/ 1011924 h 1308911"/>
                <a:gd name="connsiteX105" fmla="*/ 403281 w 977922"/>
                <a:gd name="connsiteY105" fmla="*/ 1023583 h 1308911"/>
                <a:gd name="connsiteX106" fmla="*/ 403431 w 977922"/>
                <a:gd name="connsiteY106" fmla="*/ 1024336 h 1308911"/>
                <a:gd name="connsiteX107" fmla="*/ 403431 w 977922"/>
                <a:gd name="connsiteY107" fmla="*/ 1024411 h 1308911"/>
                <a:gd name="connsiteX108" fmla="*/ 403431 w 977922"/>
                <a:gd name="connsiteY108" fmla="*/ 1024411 h 1308911"/>
                <a:gd name="connsiteX109" fmla="*/ 403431 w 977922"/>
                <a:gd name="connsiteY109" fmla="*/ 1024411 h 1308911"/>
                <a:gd name="connsiteX110" fmla="*/ 403882 w 977922"/>
                <a:gd name="connsiteY110" fmla="*/ 1024035 h 1308911"/>
                <a:gd name="connsiteX111" fmla="*/ 407644 w 977922"/>
                <a:gd name="connsiteY111" fmla="*/ 1021101 h 1308911"/>
                <a:gd name="connsiteX112" fmla="*/ 422689 w 977922"/>
                <a:gd name="connsiteY112" fmla="*/ 1009441 h 1308911"/>
                <a:gd name="connsiteX113" fmla="*/ 462182 w 977922"/>
                <a:gd name="connsiteY113" fmla="*/ 978599 h 1308911"/>
                <a:gd name="connsiteX114" fmla="*/ 502201 w 977922"/>
                <a:gd name="connsiteY114" fmla="*/ 947682 h 1308911"/>
                <a:gd name="connsiteX115" fmla="*/ 546433 w 977922"/>
                <a:gd name="connsiteY115" fmla="*/ 913605 h 1308911"/>
                <a:gd name="connsiteX116" fmla="*/ 596909 w 977922"/>
                <a:gd name="connsiteY116" fmla="*/ 875090 h 1308911"/>
                <a:gd name="connsiteX117" fmla="*/ 648137 w 977922"/>
                <a:gd name="connsiteY117" fmla="*/ 836349 h 1308911"/>
                <a:gd name="connsiteX118" fmla="*/ 674315 w 977922"/>
                <a:gd name="connsiteY118" fmla="*/ 817167 h 1308911"/>
                <a:gd name="connsiteX119" fmla="*/ 677625 w 977922"/>
                <a:gd name="connsiteY119" fmla="*/ 814835 h 1308911"/>
                <a:gd name="connsiteX120" fmla="*/ 679581 w 977922"/>
                <a:gd name="connsiteY120" fmla="*/ 811976 h 1308911"/>
                <a:gd name="connsiteX121" fmla="*/ 682515 w 977922"/>
                <a:gd name="connsiteY121" fmla="*/ 805582 h 1308911"/>
                <a:gd name="connsiteX122" fmla="*/ 687856 w 977922"/>
                <a:gd name="connsiteY122" fmla="*/ 803100 h 1308911"/>
                <a:gd name="connsiteX123" fmla="*/ 690263 w 977922"/>
                <a:gd name="connsiteY123" fmla="*/ 803927 h 1308911"/>
                <a:gd name="connsiteX124" fmla="*/ 691091 w 977922"/>
                <a:gd name="connsiteY124" fmla="*/ 804529 h 1308911"/>
                <a:gd name="connsiteX125" fmla="*/ 690338 w 977922"/>
                <a:gd name="connsiteY125" fmla="*/ 799489 h 1308911"/>
                <a:gd name="connsiteX126" fmla="*/ 695980 w 977922"/>
                <a:gd name="connsiteY126" fmla="*/ 795427 h 1308911"/>
                <a:gd name="connsiteX127" fmla="*/ 703427 w 977922"/>
                <a:gd name="connsiteY127" fmla="*/ 795126 h 1308911"/>
                <a:gd name="connsiteX128" fmla="*/ 710047 w 977922"/>
                <a:gd name="connsiteY128" fmla="*/ 789710 h 1308911"/>
                <a:gd name="connsiteX129" fmla="*/ 736752 w 977922"/>
                <a:gd name="connsiteY129" fmla="*/ 768346 h 1308911"/>
                <a:gd name="connsiteX130" fmla="*/ 792117 w 977922"/>
                <a:gd name="connsiteY130" fmla="*/ 725242 h 1308911"/>
                <a:gd name="connsiteX131" fmla="*/ 849589 w 977922"/>
                <a:gd name="connsiteY131" fmla="*/ 680784 h 1308911"/>
                <a:gd name="connsiteX132" fmla="*/ 904954 w 977922"/>
                <a:gd name="connsiteY132" fmla="*/ 638357 h 1308911"/>
                <a:gd name="connsiteX133" fmla="*/ 956634 w 977922"/>
                <a:gd name="connsiteY133" fmla="*/ 598714 h 1308911"/>
                <a:gd name="connsiteX134" fmla="*/ 978449 w 977922"/>
                <a:gd name="connsiteY134" fmla="*/ 582089 h 1308911"/>
                <a:gd name="connsiteX135" fmla="*/ 978525 w 977922"/>
                <a:gd name="connsiteY135" fmla="*/ 582089 h 1308911"/>
                <a:gd name="connsiteX136" fmla="*/ 978525 w 977922"/>
                <a:gd name="connsiteY136" fmla="*/ 581788 h 1308911"/>
                <a:gd name="connsiteX137" fmla="*/ 978525 w 977922"/>
                <a:gd name="connsiteY137" fmla="*/ 581036 h 1308911"/>
                <a:gd name="connsiteX138" fmla="*/ 978600 w 977922"/>
                <a:gd name="connsiteY138" fmla="*/ 580811 h 1308911"/>
                <a:gd name="connsiteX139" fmla="*/ 978675 w 977922"/>
                <a:gd name="connsiteY139" fmla="*/ 580735 h 1308911"/>
                <a:gd name="connsiteX140" fmla="*/ 978675 w 977922"/>
                <a:gd name="connsiteY140" fmla="*/ 580660 h 1308911"/>
                <a:gd name="connsiteX141" fmla="*/ 978675 w 977922"/>
                <a:gd name="connsiteY141" fmla="*/ 580660 h 1308911"/>
                <a:gd name="connsiteX142" fmla="*/ 976493 w 977922"/>
                <a:gd name="connsiteY142" fmla="*/ 582240 h 1308911"/>
                <a:gd name="connsiteX143" fmla="*/ 942492 w 977922"/>
                <a:gd name="connsiteY143" fmla="*/ 607214 h 1308911"/>
                <a:gd name="connsiteX144" fmla="*/ 750668 w 977922"/>
                <a:gd name="connsiteY144" fmla="*/ 737654 h 1308911"/>
                <a:gd name="connsiteX145" fmla="*/ 705083 w 977922"/>
                <a:gd name="connsiteY145" fmla="*/ 762855 h 1308911"/>
                <a:gd name="connsiteX146" fmla="*/ 698162 w 977922"/>
                <a:gd name="connsiteY146" fmla="*/ 766089 h 1308911"/>
                <a:gd name="connsiteX147" fmla="*/ 692746 w 977922"/>
                <a:gd name="connsiteY147" fmla="*/ 768421 h 1308911"/>
                <a:gd name="connsiteX148" fmla="*/ 685674 w 977922"/>
                <a:gd name="connsiteY148" fmla="*/ 771129 h 1308911"/>
                <a:gd name="connsiteX149" fmla="*/ 674240 w 977922"/>
                <a:gd name="connsiteY149" fmla="*/ 773461 h 1308911"/>
                <a:gd name="connsiteX150" fmla="*/ 673037 w 977922"/>
                <a:gd name="connsiteY150" fmla="*/ 773160 h 1308911"/>
                <a:gd name="connsiteX151" fmla="*/ 673262 w 977922"/>
                <a:gd name="connsiteY151" fmla="*/ 776094 h 1308911"/>
                <a:gd name="connsiteX152" fmla="*/ 659045 w 977922"/>
                <a:gd name="connsiteY152" fmla="*/ 809042 h 1308911"/>
                <a:gd name="connsiteX153" fmla="*/ 582165 w 977922"/>
                <a:gd name="connsiteY153" fmla="*/ 922632 h 1308911"/>
                <a:gd name="connsiteX154" fmla="*/ 526573 w 977922"/>
                <a:gd name="connsiteY154" fmla="*/ 994773 h 1308911"/>
                <a:gd name="connsiteX155" fmla="*/ 462182 w 977922"/>
                <a:gd name="connsiteY155" fmla="*/ 1074360 h 1308911"/>
                <a:gd name="connsiteX156" fmla="*/ 427202 w 977922"/>
                <a:gd name="connsiteY156" fmla="*/ 1116336 h 1308911"/>
                <a:gd name="connsiteX157" fmla="*/ 394027 w 977922"/>
                <a:gd name="connsiteY157" fmla="*/ 1155453 h 1308911"/>
                <a:gd name="connsiteX158" fmla="*/ 386431 w 977922"/>
                <a:gd name="connsiteY158" fmla="*/ 1165382 h 1308911"/>
                <a:gd name="connsiteX159" fmla="*/ 357468 w 977922"/>
                <a:gd name="connsiteY159" fmla="*/ 1253470 h 1308911"/>
                <a:gd name="connsiteX160" fmla="*/ 374094 w 977922"/>
                <a:gd name="connsiteY160" fmla="*/ 1280025 h 1308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Lst>
              <a:rect l="l" t="t" r="r" b="b"/>
              <a:pathLst>
                <a:path w="977922" h="1308911">
                  <a:moveTo>
                    <a:pt x="374094" y="1280025"/>
                  </a:moveTo>
                  <a:cubicBezTo>
                    <a:pt x="381766" y="1280100"/>
                    <a:pt x="390041" y="1280852"/>
                    <a:pt x="394253" y="1283260"/>
                  </a:cubicBezTo>
                  <a:cubicBezTo>
                    <a:pt x="402077" y="1285441"/>
                    <a:pt x="400196" y="1290180"/>
                    <a:pt x="396736" y="1295070"/>
                  </a:cubicBezTo>
                  <a:cubicBezTo>
                    <a:pt x="393200" y="1299960"/>
                    <a:pt x="388161" y="1305150"/>
                    <a:pt x="388687" y="1307482"/>
                  </a:cubicBezTo>
                  <a:cubicBezTo>
                    <a:pt x="390341" y="1305376"/>
                    <a:pt x="391997" y="1303344"/>
                    <a:pt x="393577" y="1301163"/>
                  </a:cubicBezTo>
                  <a:cubicBezTo>
                    <a:pt x="393577" y="1302517"/>
                    <a:pt x="393727" y="1303646"/>
                    <a:pt x="393727" y="1304849"/>
                  </a:cubicBezTo>
                  <a:cubicBezTo>
                    <a:pt x="415091" y="1282884"/>
                    <a:pt x="437057" y="1259413"/>
                    <a:pt x="464439" y="1237824"/>
                  </a:cubicBezTo>
                  <a:cubicBezTo>
                    <a:pt x="459924" y="1230602"/>
                    <a:pt x="458721" y="1220823"/>
                    <a:pt x="468200" y="1207508"/>
                  </a:cubicBezTo>
                  <a:cubicBezTo>
                    <a:pt x="500922" y="1161621"/>
                    <a:pt x="537105" y="1113553"/>
                    <a:pt x="561854" y="1062776"/>
                  </a:cubicBezTo>
                  <a:cubicBezTo>
                    <a:pt x="574191" y="1037350"/>
                    <a:pt x="583519" y="1011096"/>
                    <a:pt x="587731" y="984316"/>
                  </a:cubicBezTo>
                  <a:cubicBezTo>
                    <a:pt x="589913" y="970926"/>
                    <a:pt x="590740" y="957386"/>
                    <a:pt x="590365" y="944297"/>
                  </a:cubicBezTo>
                  <a:cubicBezTo>
                    <a:pt x="590214" y="937752"/>
                    <a:pt x="589762" y="931283"/>
                    <a:pt x="589387" y="925265"/>
                  </a:cubicBezTo>
                  <a:cubicBezTo>
                    <a:pt x="589236" y="922256"/>
                    <a:pt x="589010" y="919397"/>
                    <a:pt x="589086" y="916915"/>
                  </a:cubicBezTo>
                  <a:cubicBezTo>
                    <a:pt x="589161" y="915636"/>
                    <a:pt x="589236" y="914432"/>
                    <a:pt x="589537" y="913455"/>
                  </a:cubicBezTo>
                  <a:cubicBezTo>
                    <a:pt x="589687" y="912928"/>
                    <a:pt x="589838" y="912477"/>
                    <a:pt x="590064" y="912025"/>
                  </a:cubicBezTo>
                  <a:cubicBezTo>
                    <a:pt x="595104" y="905105"/>
                    <a:pt x="600144" y="898109"/>
                    <a:pt x="605259" y="891113"/>
                  </a:cubicBezTo>
                  <a:cubicBezTo>
                    <a:pt x="651297" y="826946"/>
                    <a:pt x="670178" y="791515"/>
                    <a:pt x="672811" y="777900"/>
                  </a:cubicBezTo>
                  <a:cubicBezTo>
                    <a:pt x="672962" y="777072"/>
                    <a:pt x="673112" y="776470"/>
                    <a:pt x="673112" y="775718"/>
                  </a:cubicBezTo>
                  <a:cubicBezTo>
                    <a:pt x="673187" y="775116"/>
                    <a:pt x="673187" y="774665"/>
                    <a:pt x="673037" y="774214"/>
                  </a:cubicBezTo>
                  <a:cubicBezTo>
                    <a:pt x="673037" y="773612"/>
                    <a:pt x="672585" y="773160"/>
                    <a:pt x="672811" y="773386"/>
                  </a:cubicBezTo>
                  <a:cubicBezTo>
                    <a:pt x="672962" y="773687"/>
                    <a:pt x="675068" y="773988"/>
                    <a:pt x="677098" y="773612"/>
                  </a:cubicBezTo>
                  <a:cubicBezTo>
                    <a:pt x="679205" y="773311"/>
                    <a:pt x="681762" y="772634"/>
                    <a:pt x="683944" y="771881"/>
                  </a:cubicBezTo>
                  <a:cubicBezTo>
                    <a:pt x="686577" y="771129"/>
                    <a:pt x="688382" y="770302"/>
                    <a:pt x="690639" y="769474"/>
                  </a:cubicBezTo>
                  <a:cubicBezTo>
                    <a:pt x="692821" y="768647"/>
                    <a:pt x="694551" y="767895"/>
                    <a:pt x="696055" y="767142"/>
                  </a:cubicBezTo>
                  <a:cubicBezTo>
                    <a:pt x="697485" y="766541"/>
                    <a:pt x="698914" y="765864"/>
                    <a:pt x="700268" y="765262"/>
                  </a:cubicBezTo>
                  <a:cubicBezTo>
                    <a:pt x="701697" y="764585"/>
                    <a:pt x="703202" y="763833"/>
                    <a:pt x="704706" y="763156"/>
                  </a:cubicBezTo>
                  <a:cubicBezTo>
                    <a:pt x="705232" y="762930"/>
                    <a:pt x="705759" y="762629"/>
                    <a:pt x="706361" y="762328"/>
                  </a:cubicBezTo>
                  <a:cubicBezTo>
                    <a:pt x="707188" y="761952"/>
                    <a:pt x="708091" y="761501"/>
                    <a:pt x="708919" y="761049"/>
                  </a:cubicBezTo>
                  <a:lnTo>
                    <a:pt x="711852" y="759545"/>
                  </a:lnTo>
                  <a:lnTo>
                    <a:pt x="713883" y="758491"/>
                  </a:lnTo>
                  <a:lnTo>
                    <a:pt x="710800" y="760071"/>
                  </a:lnTo>
                  <a:cubicBezTo>
                    <a:pt x="701697" y="765036"/>
                    <a:pt x="692972" y="770753"/>
                    <a:pt x="685825" y="777900"/>
                  </a:cubicBezTo>
                  <a:cubicBezTo>
                    <a:pt x="678679" y="785046"/>
                    <a:pt x="672962" y="793396"/>
                    <a:pt x="669200" y="802874"/>
                  </a:cubicBezTo>
                  <a:cubicBezTo>
                    <a:pt x="667320" y="807613"/>
                    <a:pt x="665890" y="812578"/>
                    <a:pt x="665063" y="817769"/>
                  </a:cubicBezTo>
                  <a:cubicBezTo>
                    <a:pt x="664837" y="819048"/>
                    <a:pt x="664612" y="820401"/>
                    <a:pt x="664536" y="821755"/>
                  </a:cubicBezTo>
                  <a:cubicBezTo>
                    <a:pt x="664461" y="822432"/>
                    <a:pt x="664386" y="823110"/>
                    <a:pt x="664386" y="823862"/>
                  </a:cubicBezTo>
                  <a:lnTo>
                    <a:pt x="664386" y="824990"/>
                  </a:lnTo>
                  <a:cubicBezTo>
                    <a:pt x="664461" y="825442"/>
                    <a:pt x="664536" y="825893"/>
                    <a:pt x="664612" y="826419"/>
                  </a:cubicBezTo>
                  <a:lnTo>
                    <a:pt x="664612" y="826570"/>
                  </a:lnTo>
                  <a:cubicBezTo>
                    <a:pt x="664461" y="826344"/>
                    <a:pt x="664386" y="826495"/>
                    <a:pt x="666568" y="828827"/>
                  </a:cubicBezTo>
                  <a:cubicBezTo>
                    <a:pt x="668222" y="830557"/>
                    <a:pt x="670329" y="832438"/>
                    <a:pt x="673262" y="834243"/>
                  </a:cubicBezTo>
                  <a:cubicBezTo>
                    <a:pt x="676120" y="836048"/>
                    <a:pt x="679807" y="837703"/>
                    <a:pt x="683944" y="838606"/>
                  </a:cubicBezTo>
                  <a:cubicBezTo>
                    <a:pt x="688082" y="839584"/>
                    <a:pt x="692595" y="839734"/>
                    <a:pt x="696658" y="839057"/>
                  </a:cubicBezTo>
                  <a:cubicBezTo>
                    <a:pt x="704932" y="837778"/>
                    <a:pt x="710499" y="834092"/>
                    <a:pt x="713733" y="831384"/>
                  </a:cubicBezTo>
                  <a:cubicBezTo>
                    <a:pt x="716742" y="828827"/>
                    <a:pt x="720353" y="824990"/>
                    <a:pt x="723061" y="818747"/>
                  </a:cubicBezTo>
                  <a:cubicBezTo>
                    <a:pt x="725845" y="812653"/>
                    <a:pt x="726672" y="804228"/>
                    <a:pt x="725167" y="797684"/>
                  </a:cubicBezTo>
                  <a:cubicBezTo>
                    <a:pt x="724490" y="794374"/>
                    <a:pt x="723362" y="791515"/>
                    <a:pt x="722158" y="789183"/>
                  </a:cubicBezTo>
                  <a:cubicBezTo>
                    <a:pt x="721331" y="787303"/>
                    <a:pt x="718848" y="783842"/>
                    <a:pt x="719375" y="784519"/>
                  </a:cubicBezTo>
                  <a:lnTo>
                    <a:pt x="719375" y="784369"/>
                  </a:lnTo>
                  <a:cubicBezTo>
                    <a:pt x="719300" y="783917"/>
                    <a:pt x="719150" y="783316"/>
                    <a:pt x="719150" y="782939"/>
                  </a:cubicBezTo>
                  <a:cubicBezTo>
                    <a:pt x="719150" y="782187"/>
                    <a:pt x="719074" y="781435"/>
                    <a:pt x="719074" y="780683"/>
                  </a:cubicBezTo>
                  <a:cubicBezTo>
                    <a:pt x="718999" y="779254"/>
                    <a:pt x="718924" y="777824"/>
                    <a:pt x="718924" y="776320"/>
                  </a:cubicBezTo>
                  <a:cubicBezTo>
                    <a:pt x="718096" y="761049"/>
                    <a:pt x="710197" y="744424"/>
                    <a:pt x="705458" y="727424"/>
                  </a:cubicBezTo>
                  <a:cubicBezTo>
                    <a:pt x="700794" y="710498"/>
                    <a:pt x="699365" y="693121"/>
                    <a:pt x="712304" y="676045"/>
                  </a:cubicBezTo>
                  <a:cubicBezTo>
                    <a:pt x="730884" y="655283"/>
                    <a:pt x="758341" y="641442"/>
                    <a:pt x="780157" y="625419"/>
                  </a:cubicBezTo>
                  <a:cubicBezTo>
                    <a:pt x="801897" y="609321"/>
                    <a:pt x="818220" y="590515"/>
                    <a:pt x="811074" y="557491"/>
                  </a:cubicBezTo>
                  <a:cubicBezTo>
                    <a:pt x="799715" y="518073"/>
                    <a:pt x="788883" y="477602"/>
                    <a:pt x="777524" y="435928"/>
                  </a:cubicBezTo>
                  <a:cubicBezTo>
                    <a:pt x="766240" y="394253"/>
                    <a:pt x="754204" y="351450"/>
                    <a:pt x="741190" y="308121"/>
                  </a:cubicBezTo>
                  <a:cubicBezTo>
                    <a:pt x="728402" y="264866"/>
                    <a:pt x="713883" y="221086"/>
                    <a:pt x="701923" y="179035"/>
                  </a:cubicBezTo>
                  <a:cubicBezTo>
                    <a:pt x="698763" y="168428"/>
                    <a:pt x="696055" y="158047"/>
                    <a:pt x="693648" y="147817"/>
                  </a:cubicBezTo>
                  <a:cubicBezTo>
                    <a:pt x="691016" y="137511"/>
                    <a:pt x="688834" y="127431"/>
                    <a:pt x="687254" y="117501"/>
                  </a:cubicBezTo>
                  <a:cubicBezTo>
                    <a:pt x="683718" y="97642"/>
                    <a:pt x="682139" y="78535"/>
                    <a:pt x="684019" y="60706"/>
                  </a:cubicBezTo>
                  <a:cubicBezTo>
                    <a:pt x="651898" y="42502"/>
                    <a:pt x="610976" y="26855"/>
                    <a:pt x="559823" y="16625"/>
                  </a:cubicBezTo>
                  <a:cubicBezTo>
                    <a:pt x="534623" y="11585"/>
                    <a:pt x="505662" y="7823"/>
                    <a:pt x="475120" y="6319"/>
                  </a:cubicBezTo>
                  <a:cubicBezTo>
                    <a:pt x="467147" y="5943"/>
                    <a:pt x="459172" y="5717"/>
                    <a:pt x="451199" y="5642"/>
                  </a:cubicBezTo>
                  <a:lnTo>
                    <a:pt x="439088" y="5642"/>
                  </a:lnTo>
                  <a:lnTo>
                    <a:pt x="426374" y="5868"/>
                  </a:lnTo>
                  <a:cubicBezTo>
                    <a:pt x="417874" y="6093"/>
                    <a:pt x="409599" y="6469"/>
                    <a:pt x="400873" y="7071"/>
                  </a:cubicBezTo>
                  <a:cubicBezTo>
                    <a:pt x="391997" y="7673"/>
                    <a:pt x="383045" y="8500"/>
                    <a:pt x="374169" y="9478"/>
                  </a:cubicBezTo>
                  <a:cubicBezTo>
                    <a:pt x="365443" y="10381"/>
                    <a:pt x="355964" y="11660"/>
                    <a:pt x="346712" y="13089"/>
                  </a:cubicBezTo>
                  <a:lnTo>
                    <a:pt x="332795" y="15346"/>
                  </a:lnTo>
                  <a:cubicBezTo>
                    <a:pt x="327454" y="16249"/>
                    <a:pt x="322038" y="17227"/>
                    <a:pt x="316622" y="18129"/>
                  </a:cubicBezTo>
                  <a:cubicBezTo>
                    <a:pt x="310153" y="19258"/>
                    <a:pt x="303608" y="20461"/>
                    <a:pt x="297138" y="21815"/>
                  </a:cubicBezTo>
                  <a:cubicBezTo>
                    <a:pt x="290669" y="23169"/>
                    <a:pt x="284124" y="24523"/>
                    <a:pt x="278182" y="26028"/>
                  </a:cubicBezTo>
                  <a:cubicBezTo>
                    <a:pt x="272088" y="27532"/>
                    <a:pt x="265920" y="29112"/>
                    <a:pt x="259902" y="30767"/>
                  </a:cubicBezTo>
                  <a:cubicBezTo>
                    <a:pt x="253809" y="32422"/>
                    <a:pt x="247716" y="34227"/>
                    <a:pt x="242149" y="35957"/>
                  </a:cubicBezTo>
                  <a:cubicBezTo>
                    <a:pt x="195660" y="50476"/>
                    <a:pt x="156844" y="69282"/>
                    <a:pt x="125400" y="88239"/>
                  </a:cubicBezTo>
                  <a:cubicBezTo>
                    <a:pt x="93881" y="107346"/>
                    <a:pt x="69509" y="126679"/>
                    <a:pt x="50100" y="144657"/>
                  </a:cubicBezTo>
                  <a:cubicBezTo>
                    <a:pt x="30768" y="162636"/>
                    <a:pt x="16399" y="179336"/>
                    <a:pt x="5642" y="194155"/>
                  </a:cubicBezTo>
                  <a:cubicBezTo>
                    <a:pt x="19634" y="190244"/>
                    <a:pt x="35356" y="185279"/>
                    <a:pt x="53410" y="179411"/>
                  </a:cubicBezTo>
                  <a:cubicBezTo>
                    <a:pt x="71765" y="173468"/>
                    <a:pt x="92301" y="166849"/>
                    <a:pt x="115245" y="160454"/>
                  </a:cubicBezTo>
                  <a:cubicBezTo>
                    <a:pt x="161132" y="147516"/>
                    <a:pt x="218754" y="135329"/>
                    <a:pt x="278107" y="134201"/>
                  </a:cubicBezTo>
                  <a:cubicBezTo>
                    <a:pt x="285554" y="134051"/>
                    <a:pt x="292850" y="134051"/>
                    <a:pt x="299922" y="134201"/>
                  </a:cubicBezTo>
                  <a:cubicBezTo>
                    <a:pt x="307294" y="134351"/>
                    <a:pt x="314591" y="134728"/>
                    <a:pt x="321661" y="135179"/>
                  </a:cubicBezTo>
                  <a:cubicBezTo>
                    <a:pt x="325198" y="135480"/>
                    <a:pt x="328658" y="135706"/>
                    <a:pt x="332193" y="136006"/>
                  </a:cubicBezTo>
                  <a:cubicBezTo>
                    <a:pt x="334149" y="136157"/>
                    <a:pt x="335202" y="136383"/>
                    <a:pt x="336406" y="136608"/>
                  </a:cubicBezTo>
                  <a:lnTo>
                    <a:pt x="340092" y="137285"/>
                  </a:lnTo>
                  <a:cubicBezTo>
                    <a:pt x="344906" y="138188"/>
                    <a:pt x="349646" y="139166"/>
                    <a:pt x="354234" y="140219"/>
                  </a:cubicBezTo>
                  <a:cubicBezTo>
                    <a:pt x="358823" y="141272"/>
                    <a:pt x="363185" y="142400"/>
                    <a:pt x="367398" y="143529"/>
                  </a:cubicBezTo>
                  <a:cubicBezTo>
                    <a:pt x="371460" y="144732"/>
                    <a:pt x="375372" y="146011"/>
                    <a:pt x="379133" y="147290"/>
                  </a:cubicBezTo>
                  <a:cubicBezTo>
                    <a:pt x="386656" y="149923"/>
                    <a:pt x="393577" y="152631"/>
                    <a:pt x="399669" y="155565"/>
                  </a:cubicBezTo>
                  <a:cubicBezTo>
                    <a:pt x="411405" y="161508"/>
                    <a:pt x="420582" y="167902"/>
                    <a:pt x="426826" y="174371"/>
                  </a:cubicBezTo>
                  <a:cubicBezTo>
                    <a:pt x="432693" y="180991"/>
                    <a:pt x="435853" y="187686"/>
                    <a:pt x="436079" y="194456"/>
                  </a:cubicBezTo>
                  <a:cubicBezTo>
                    <a:pt x="437583" y="210253"/>
                    <a:pt x="442397" y="226427"/>
                    <a:pt x="448416" y="242976"/>
                  </a:cubicBezTo>
                  <a:cubicBezTo>
                    <a:pt x="454207" y="259601"/>
                    <a:pt x="462257" y="276451"/>
                    <a:pt x="469930" y="293828"/>
                  </a:cubicBezTo>
                  <a:cubicBezTo>
                    <a:pt x="485953" y="328431"/>
                    <a:pt x="502577" y="364464"/>
                    <a:pt x="515516" y="400271"/>
                  </a:cubicBezTo>
                  <a:cubicBezTo>
                    <a:pt x="528680" y="436003"/>
                    <a:pt x="538234" y="471283"/>
                    <a:pt x="545606" y="504683"/>
                  </a:cubicBezTo>
                  <a:cubicBezTo>
                    <a:pt x="552977" y="538083"/>
                    <a:pt x="558319" y="569602"/>
                    <a:pt x="563359" y="598789"/>
                  </a:cubicBezTo>
                  <a:cubicBezTo>
                    <a:pt x="568399" y="627977"/>
                    <a:pt x="564336" y="656336"/>
                    <a:pt x="556514" y="684094"/>
                  </a:cubicBezTo>
                  <a:cubicBezTo>
                    <a:pt x="548615" y="711927"/>
                    <a:pt x="536730" y="739309"/>
                    <a:pt x="524543" y="766766"/>
                  </a:cubicBezTo>
                  <a:cubicBezTo>
                    <a:pt x="512281" y="794223"/>
                    <a:pt x="499719" y="821680"/>
                    <a:pt x="489563" y="849513"/>
                  </a:cubicBezTo>
                  <a:cubicBezTo>
                    <a:pt x="479333" y="877347"/>
                    <a:pt x="471660" y="905631"/>
                    <a:pt x="468500" y="934442"/>
                  </a:cubicBezTo>
                  <a:cubicBezTo>
                    <a:pt x="447964" y="924889"/>
                    <a:pt x="424494" y="924889"/>
                    <a:pt x="403506" y="941589"/>
                  </a:cubicBezTo>
                  <a:cubicBezTo>
                    <a:pt x="392599" y="955881"/>
                    <a:pt x="388988" y="968669"/>
                    <a:pt x="389214" y="980329"/>
                  </a:cubicBezTo>
                  <a:cubicBezTo>
                    <a:pt x="389439" y="991989"/>
                    <a:pt x="393652" y="1002671"/>
                    <a:pt x="397939" y="1011924"/>
                  </a:cubicBezTo>
                  <a:cubicBezTo>
                    <a:pt x="400046" y="1016437"/>
                    <a:pt x="402378" y="1020875"/>
                    <a:pt x="403281" y="1023583"/>
                  </a:cubicBezTo>
                  <a:cubicBezTo>
                    <a:pt x="403356" y="1023809"/>
                    <a:pt x="403506" y="1024261"/>
                    <a:pt x="403431" y="1024336"/>
                  </a:cubicBezTo>
                  <a:lnTo>
                    <a:pt x="403431" y="1024411"/>
                  </a:lnTo>
                  <a:lnTo>
                    <a:pt x="403431" y="1024411"/>
                  </a:lnTo>
                  <a:lnTo>
                    <a:pt x="403431" y="1024411"/>
                  </a:lnTo>
                  <a:cubicBezTo>
                    <a:pt x="403656" y="1024261"/>
                    <a:pt x="402980" y="1024787"/>
                    <a:pt x="403882" y="1024035"/>
                  </a:cubicBezTo>
                  <a:lnTo>
                    <a:pt x="407644" y="1021101"/>
                  </a:lnTo>
                  <a:lnTo>
                    <a:pt x="422689" y="1009441"/>
                  </a:lnTo>
                  <a:cubicBezTo>
                    <a:pt x="435928" y="999135"/>
                    <a:pt x="449092" y="988905"/>
                    <a:pt x="462182" y="978599"/>
                  </a:cubicBezTo>
                  <a:cubicBezTo>
                    <a:pt x="475572" y="968293"/>
                    <a:pt x="488887" y="957988"/>
                    <a:pt x="502201" y="947682"/>
                  </a:cubicBezTo>
                  <a:cubicBezTo>
                    <a:pt x="517021" y="936323"/>
                    <a:pt x="531764" y="924964"/>
                    <a:pt x="546433" y="913605"/>
                  </a:cubicBezTo>
                  <a:cubicBezTo>
                    <a:pt x="563283" y="900742"/>
                    <a:pt x="580134" y="887878"/>
                    <a:pt x="596909" y="875090"/>
                  </a:cubicBezTo>
                  <a:cubicBezTo>
                    <a:pt x="614060" y="862151"/>
                    <a:pt x="631136" y="849212"/>
                    <a:pt x="648137" y="836349"/>
                  </a:cubicBezTo>
                  <a:cubicBezTo>
                    <a:pt x="656788" y="829880"/>
                    <a:pt x="665514" y="823486"/>
                    <a:pt x="674315" y="817167"/>
                  </a:cubicBezTo>
                  <a:lnTo>
                    <a:pt x="677625" y="814835"/>
                  </a:lnTo>
                  <a:cubicBezTo>
                    <a:pt x="679054" y="814158"/>
                    <a:pt x="679506" y="813180"/>
                    <a:pt x="679581" y="811976"/>
                  </a:cubicBezTo>
                  <a:cubicBezTo>
                    <a:pt x="680108" y="809719"/>
                    <a:pt x="681010" y="807312"/>
                    <a:pt x="682515" y="805582"/>
                  </a:cubicBezTo>
                  <a:cubicBezTo>
                    <a:pt x="684019" y="803777"/>
                    <a:pt x="686126" y="802874"/>
                    <a:pt x="687856" y="803100"/>
                  </a:cubicBezTo>
                  <a:cubicBezTo>
                    <a:pt x="688759" y="803175"/>
                    <a:pt x="689511" y="803476"/>
                    <a:pt x="690263" y="803927"/>
                  </a:cubicBezTo>
                  <a:cubicBezTo>
                    <a:pt x="690714" y="804078"/>
                    <a:pt x="692143" y="805733"/>
                    <a:pt x="691091" y="804529"/>
                  </a:cubicBezTo>
                  <a:cubicBezTo>
                    <a:pt x="690113" y="803250"/>
                    <a:pt x="689511" y="801445"/>
                    <a:pt x="690338" y="799489"/>
                  </a:cubicBezTo>
                  <a:cubicBezTo>
                    <a:pt x="691091" y="797608"/>
                    <a:pt x="693422" y="795953"/>
                    <a:pt x="695980" y="795427"/>
                  </a:cubicBezTo>
                  <a:cubicBezTo>
                    <a:pt x="698538" y="794825"/>
                    <a:pt x="701171" y="794975"/>
                    <a:pt x="703427" y="795126"/>
                  </a:cubicBezTo>
                  <a:lnTo>
                    <a:pt x="710047" y="789710"/>
                  </a:lnTo>
                  <a:cubicBezTo>
                    <a:pt x="718924" y="782488"/>
                    <a:pt x="727800" y="775342"/>
                    <a:pt x="736752" y="768346"/>
                  </a:cubicBezTo>
                  <a:cubicBezTo>
                    <a:pt x="755257" y="753903"/>
                    <a:pt x="773763" y="739535"/>
                    <a:pt x="792117" y="725242"/>
                  </a:cubicBezTo>
                  <a:cubicBezTo>
                    <a:pt x="811300" y="710348"/>
                    <a:pt x="830482" y="695528"/>
                    <a:pt x="849589" y="680784"/>
                  </a:cubicBezTo>
                  <a:cubicBezTo>
                    <a:pt x="868094" y="666567"/>
                    <a:pt x="886600" y="652425"/>
                    <a:pt x="904954" y="638357"/>
                  </a:cubicBezTo>
                  <a:cubicBezTo>
                    <a:pt x="922257" y="625118"/>
                    <a:pt x="939482" y="611878"/>
                    <a:pt x="956634" y="598714"/>
                  </a:cubicBezTo>
                  <a:cubicBezTo>
                    <a:pt x="963930" y="593147"/>
                    <a:pt x="971153" y="587656"/>
                    <a:pt x="978449" y="582089"/>
                  </a:cubicBezTo>
                  <a:lnTo>
                    <a:pt x="978525" y="582089"/>
                  </a:lnTo>
                  <a:cubicBezTo>
                    <a:pt x="978675" y="582165"/>
                    <a:pt x="978525" y="581864"/>
                    <a:pt x="978525" y="581788"/>
                  </a:cubicBezTo>
                  <a:cubicBezTo>
                    <a:pt x="978449" y="581488"/>
                    <a:pt x="978374" y="581111"/>
                    <a:pt x="978525" y="581036"/>
                  </a:cubicBezTo>
                  <a:lnTo>
                    <a:pt x="978600" y="580811"/>
                  </a:lnTo>
                  <a:lnTo>
                    <a:pt x="978675" y="580735"/>
                  </a:lnTo>
                  <a:lnTo>
                    <a:pt x="978675" y="580660"/>
                  </a:lnTo>
                  <a:cubicBezTo>
                    <a:pt x="978675" y="580660"/>
                    <a:pt x="978750" y="580660"/>
                    <a:pt x="978675" y="580660"/>
                  </a:cubicBezTo>
                  <a:lnTo>
                    <a:pt x="976493" y="582240"/>
                  </a:lnTo>
                  <a:cubicBezTo>
                    <a:pt x="965059" y="590740"/>
                    <a:pt x="953700" y="599090"/>
                    <a:pt x="942492" y="607214"/>
                  </a:cubicBezTo>
                  <a:cubicBezTo>
                    <a:pt x="855156" y="671080"/>
                    <a:pt x="790688" y="713582"/>
                    <a:pt x="750668" y="737654"/>
                  </a:cubicBezTo>
                  <a:cubicBezTo>
                    <a:pt x="730358" y="749841"/>
                    <a:pt x="715539" y="757814"/>
                    <a:pt x="705083" y="762855"/>
                  </a:cubicBezTo>
                  <a:cubicBezTo>
                    <a:pt x="702675" y="764058"/>
                    <a:pt x="700343" y="765187"/>
                    <a:pt x="698162" y="766089"/>
                  </a:cubicBezTo>
                  <a:cubicBezTo>
                    <a:pt x="696206" y="766917"/>
                    <a:pt x="694400" y="767744"/>
                    <a:pt x="692746" y="768421"/>
                  </a:cubicBezTo>
                  <a:cubicBezTo>
                    <a:pt x="689360" y="769700"/>
                    <a:pt x="687330" y="770603"/>
                    <a:pt x="685674" y="771129"/>
                  </a:cubicBezTo>
                  <a:cubicBezTo>
                    <a:pt x="680784" y="772859"/>
                    <a:pt x="676422" y="773687"/>
                    <a:pt x="674240" y="773461"/>
                  </a:cubicBezTo>
                  <a:cubicBezTo>
                    <a:pt x="673037" y="773311"/>
                    <a:pt x="672811" y="772935"/>
                    <a:pt x="673037" y="773160"/>
                  </a:cubicBezTo>
                  <a:cubicBezTo>
                    <a:pt x="673187" y="773461"/>
                    <a:pt x="673412" y="774439"/>
                    <a:pt x="673262" y="776094"/>
                  </a:cubicBezTo>
                  <a:cubicBezTo>
                    <a:pt x="672585" y="782488"/>
                    <a:pt x="667094" y="794599"/>
                    <a:pt x="659045" y="809042"/>
                  </a:cubicBezTo>
                  <a:cubicBezTo>
                    <a:pt x="642796" y="838155"/>
                    <a:pt x="615791" y="877572"/>
                    <a:pt x="582165" y="922632"/>
                  </a:cubicBezTo>
                  <a:cubicBezTo>
                    <a:pt x="565239" y="945350"/>
                    <a:pt x="546659" y="969497"/>
                    <a:pt x="526573" y="994773"/>
                  </a:cubicBezTo>
                  <a:cubicBezTo>
                    <a:pt x="506414" y="1020274"/>
                    <a:pt x="484900" y="1046753"/>
                    <a:pt x="462182" y="1074360"/>
                  </a:cubicBezTo>
                  <a:cubicBezTo>
                    <a:pt x="450672" y="1088202"/>
                    <a:pt x="439013" y="1102193"/>
                    <a:pt x="427202" y="1116336"/>
                  </a:cubicBezTo>
                  <a:cubicBezTo>
                    <a:pt x="416295" y="1129199"/>
                    <a:pt x="405237" y="1142288"/>
                    <a:pt x="394027" y="1155453"/>
                  </a:cubicBezTo>
                  <a:cubicBezTo>
                    <a:pt x="391244" y="1158687"/>
                    <a:pt x="388762" y="1161997"/>
                    <a:pt x="386431" y="1165382"/>
                  </a:cubicBezTo>
                  <a:cubicBezTo>
                    <a:pt x="367849" y="1192614"/>
                    <a:pt x="359274" y="1223004"/>
                    <a:pt x="357468" y="1253470"/>
                  </a:cubicBezTo>
                  <a:cubicBezTo>
                    <a:pt x="365518" y="1260993"/>
                    <a:pt x="370934" y="1270246"/>
                    <a:pt x="374094" y="1280025"/>
                  </a:cubicBezTo>
                  <a:close/>
                </a:path>
              </a:pathLst>
            </a:custGeom>
            <a:solidFill>
              <a:srgbClr val="BD5D97"/>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7C5E4DA2-7414-4A8A-BB13-B2954EDEB61D}"/>
                </a:ext>
              </a:extLst>
            </p:cNvPr>
            <p:cNvSpPr/>
            <p:nvPr/>
          </p:nvSpPr>
          <p:spPr>
            <a:xfrm>
              <a:off x="10885865" y="5452665"/>
              <a:ext cx="519111" cy="1181166"/>
            </a:xfrm>
            <a:custGeom>
              <a:avLst/>
              <a:gdLst>
                <a:gd name="connsiteX0" fmla="*/ 355744 w 519050"/>
                <a:gd name="connsiteY0" fmla="*/ 502125 h 1181029"/>
                <a:gd name="connsiteX1" fmla="*/ 324827 w 519050"/>
                <a:gd name="connsiteY1" fmla="*/ 570054 h 1181029"/>
                <a:gd name="connsiteX2" fmla="*/ 256974 w 519050"/>
                <a:gd name="connsiteY2" fmla="*/ 620680 h 1181029"/>
                <a:gd name="connsiteX3" fmla="*/ 250128 w 519050"/>
                <a:gd name="connsiteY3" fmla="*/ 672058 h 1181029"/>
                <a:gd name="connsiteX4" fmla="*/ 263594 w 519050"/>
                <a:gd name="connsiteY4" fmla="*/ 720955 h 1181029"/>
                <a:gd name="connsiteX5" fmla="*/ 263744 w 519050"/>
                <a:gd name="connsiteY5" fmla="*/ 725317 h 1181029"/>
                <a:gd name="connsiteX6" fmla="*/ 263820 w 519050"/>
                <a:gd name="connsiteY6" fmla="*/ 727574 h 1181029"/>
                <a:gd name="connsiteX7" fmla="*/ 264046 w 519050"/>
                <a:gd name="connsiteY7" fmla="*/ 729003 h 1181029"/>
                <a:gd name="connsiteX8" fmla="*/ 264046 w 519050"/>
                <a:gd name="connsiteY8" fmla="*/ 729154 h 1181029"/>
                <a:gd name="connsiteX9" fmla="*/ 266829 w 519050"/>
                <a:gd name="connsiteY9" fmla="*/ 733818 h 1181029"/>
                <a:gd name="connsiteX10" fmla="*/ 269837 w 519050"/>
                <a:gd name="connsiteY10" fmla="*/ 742318 h 1181029"/>
                <a:gd name="connsiteX11" fmla="*/ 267732 w 519050"/>
                <a:gd name="connsiteY11" fmla="*/ 763381 h 1181029"/>
                <a:gd name="connsiteX12" fmla="*/ 258404 w 519050"/>
                <a:gd name="connsiteY12" fmla="*/ 776019 h 1181029"/>
                <a:gd name="connsiteX13" fmla="*/ 241328 w 519050"/>
                <a:gd name="connsiteY13" fmla="*/ 783692 h 1181029"/>
                <a:gd name="connsiteX14" fmla="*/ 228614 w 519050"/>
                <a:gd name="connsiteY14" fmla="*/ 783241 h 1181029"/>
                <a:gd name="connsiteX15" fmla="*/ 217933 w 519050"/>
                <a:gd name="connsiteY15" fmla="*/ 778877 h 1181029"/>
                <a:gd name="connsiteX16" fmla="*/ 211238 w 519050"/>
                <a:gd name="connsiteY16" fmla="*/ 773461 h 1181029"/>
                <a:gd name="connsiteX17" fmla="*/ 209282 w 519050"/>
                <a:gd name="connsiteY17" fmla="*/ 771205 h 1181029"/>
                <a:gd name="connsiteX18" fmla="*/ 209282 w 519050"/>
                <a:gd name="connsiteY18" fmla="*/ 771054 h 1181029"/>
                <a:gd name="connsiteX19" fmla="*/ 209056 w 519050"/>
                <a:gd name="connsiteY19" fmla="*/ 769625 h 1181029"/>
                <a:gd name="connsiteX20" fmla="*/ 209056 w 519050"/>
                <a:gd name="connsiteY20" fmla="*/ 768496 h 1181029"/>
                <a:gd name="connsiteX21" fmla="*/ 209206 w 519050"/>
                <a:gd name="connsiteY21" fmla="*/ 766390 h 1181029"/>
                <a:gd name="connsiteX22" fmla="*/ 209733 w 519050"/>
                <a:gd name="connsiteY22" fmla="*/ 762403 h 1181029"/>
                <a:gd name="connsiteX23" fmla="*/ 213870 w 519050"/>
                <a:gd name="connsiteY23" fmla="*/ 747509 h 1181029"/>
                <a:gd name="connsiteX24" fmla="*/ 230495 w 519050"/>
                <a:gd name="connsiteY24" fmla="*/ 722534 h 1181029"/>
                <a:gd name="connsiteX25" fmla="*/ 255470 w 519050"/>
                <a:gd name="connsiteY25" fmla="*/ 704706 h 1181029"/>
                <a:gd name="connsiteX26" fmla="*/ 258553 w 519050"/>
                <a:gd name="connsiteY26" fmla="*/ 703126 h 1181029"/>
                <a:gd name="connsiteX27" fmla="*/ 256523 w 519050"/>
                <a:gd name="connsiteY27" fmla="*/ 704179 h 1181029"/>
                <a:gd name="connsiteX28" fmla="*/ 253589 w 519050"/>
                <a:gd name="connsiteY28" fmla="*/ 705684 h 1181029"/>
                <a:gd name="connsiteX29" fmla="*/ 251031 w 519050"/>
                <a:gd name="connsiteY29" fmla="*/ 706963 h 1181029"/>
                <a:gd name="connsiteX30" fmla="*/ 249376 w 519050"/>
                <a:gd name="connsiteY30" fmla="*/ 707790 h 1181029"/>
                <a:gd name="connsiteX31" fmla="*/ 244938 w 519050"/>
                <a:gd name="connsiteY31" fmla="*/ 709896 h 1181029"/>
                <a:gd name="connsiteX32" fmla="*/ 240725 w 519050"/>
                <a:gd name="connsiteY32" fmla="*/ 711777 h 1181029"/>
                <a:gd name="connsiteX33" fmla="*/ 235309 w 519050"/>
                <a:gd name="connsiteY33" fmla="*/ 714109 h 1181029"/>
                <a:gd name="connsiteX34" fmla="*/ 228614 w 519050"/>
                <a:gd name="connsiteY34" fmla="*/ 716516 h 1181029"/>
                <a:gd name="connsiteX35" fmla="*/ 221768 w 519050"/>
                <a:gd name="connsiteY35" fmla="*/ 718246 h 1181029"/>
                <a:gd name="connsiteX36" fmla="*/ 217481 w 519050"/>
                <a:gd name="connsiteY36" fmla="*/ 718021 h 1181029"/>
                <a:gd name="connsiteX37" fmla="*/ 217707 w 519050"/>
                <a:gd name="connsiteY37" fmla="*/ 718848 h 1181029"/>
                <a:gd name="connsiteX38" fmla="*/ 217782 w 519050"/>
                <a:gd name="connsiteY38" fmla="*/ 720353 h 1181029"/>
                <a:gd name="connsiteX39" fmla="*/ 217481 w 519050"/>
                <a:gd name="connsiteY39" fmla="*/ 722534 h 1181029"/>
                <a:gd name="connsiteX40" fmla="*/ 149929 w 519050"/>
                <a:gd name="connsiteY40" fmla="*/ 835747 h 1181029"/>
                <a:gd name="connsiteX41" fmla="*/ 134734 w 519050"/>
                <a:gd name="connsiteY41" fmla="*/ 856660 h 1181029"/>
                <a:gd name="connsiteX42" fmla="*/ 134208 w 519050"/>
                <a:gd name="connsiteY42" fmla="*/ 858089 h 1181029"/>
                <a:gd name="connsiteX43" fmla="*/ 133756 w 519050"/>
                <a:gd name="connsiteY43" fmla="*/ 861550 h 1181029"/>
                <a:gd name="connsiteX44" fmla="*/ 134057 w 519050"/>
                <a:gd name="connsiteY44" fmla="*/ 869900 h 1181029"/>
                <a:gd name="connsiteX45" fmla="*/ 135035 w 519050"/>
                <a:gd name="connsiteY45" fmla="*/ 888932 h 1181029"/>
                <a:gd name="connsiteX46" fmla="*/ 132402 w 519050"/>
                <a:gd name="connsiteY46" fmla="*/ 928951 h 1181029"/>
                <a:gd name="connsiteX47" fmla="*/ 106524 w 519050"/>
                <a:gd name="connsiteY47" fmla="*/ 1007411 h 1181029"/>
                <a:gd name="connsiteX48" fmla="*/ 12870 w 519050"/>
                <a:gd name="connsiteY48" fmla="*/ 1152143 h 1181029"/>
                <a:gd name="connsiteX49" fmla="*/ 9109 w 519050"/>
                <a:gd name="connsiteY49" fmla="*/ 1182458 h 1181029"/>
                <a:gd name="connsiteX50" fmla="*/ 44313 w 519050"/>
                <a:gd name="connsiteY50" fmla="*/ 1157785 h 1181029"/>
                <a:gd name="connsiteX51" fmla="*/ 70416 w 519050"/>
                <a:gd name="connsiteY51" fmla="*/ 1119044 h 1181029"/>
                <a:gd name="connsiteX52" fmla="*/ 87793 w 519050"/>
                <a:gd name="connsiteY52" fmla="*/ 1066011 h 1181029"/>
                <a:gd name="connsiteX53" fmla="*/ 142030 w 519050"/>
                <a:gd name="connsiteY53" fmla="*/ 1023659 h 1181029"/>
                <a:gd name="connsiteX54" fmla="*/ 203640 w 519050"/>
                <a:gd name="connsiteY54" fmla="*/ 1007787 h 1181029"/>
                <a:gd name="connsiteX55" fmla="*/ 227486 w 519050"/>
                <a:gd name="connsiteY55" fmla="*/ 1000941 h 1181029"/>
                <a:gd name="connsiteX56" fmla="*/ 225154 w 519050"/>
                <a:gd name="connsiteY56" fmla="*/ 1004401 h 1181029"/>
                <a:gd name="connsiteX57" fmla="*/ 241854 w 519050"/>
                <a:gd name="connsiteY57" fmla="*/ 1001468 h 1181029"/>
                <a:gd name="connsiteX58" fmla="*/ 256748 w 519050"/>
                <a:gd name="connsiteY58" fmla="*/ 960846 h 1181029"/>
                <a:gd name="connsiteX59" fmla="*/ 254040 w 519050"/>
                <a:gd name="connsiteY59" fmla="*/ 951744 h 1181029"/>
                <a:gd name="connsiteX60" fmla="*/ 259983 w 519050"/>
                <a:gd name="connsiteY60" fmla="*/ 952647 h 1181029"/>
                <a:gd name="connsiteX61" fmla="*/ 289772 w 519050"/>
                <a:gd name="connsiteY61" fmla="*/ 893370 h 1181029"/>
                <a:gd name="connsiteX62" fmla="*/ 315047 w 519050"/>
                <a:gd name="connsiteY62" fmla="*/ 840186 h 1181029"/>
                <a:gd name="connsiteX63" fmla="*/ 305644 w 519050"/>
                <a:gd name="connsiteY63" fmla="*/ 830557 h 1181029"/>
                <a:gd name="connsiteX64" fmla="*/ 316552 w 519050"/>
                <a:gd name="connsiteY64" fmla="*/ 833641 h 1181029"/>
                <a:gd name="connsiteX65" fmla="*/ 318207 w 519050"/>
                <a:gd name="connsiteY65" fmla="*/ 741265 h 1181029"/>
                <a:gd name="connsiteX66" fmla="*/ 321592 w 519050"/>
                <a:gd name="connsiteY66" fmla="*/ 639637 h 1181029"/>
                <a:gd name="connsiteX67" fmla="*/ 322345 w 519050"/>
                <a:gd name="connsiteY67" fmla="*/ 609847 h 1181029"/>
                <a:gd name="connsiteX68" fmla="*/ 314672 w 519050"/>
                <a:gd name="connsiteY68" fmla="*/ 590289 h 1181029"/>
                <a:gd name="connsiteX69" fmla="*/ 303463 w 519050"/>
                <a:gd name="connsiteY69" fmla="*/ 576749 h 1181029"/>
                <a:gd name="connsiteX70" fmla="*/ 298348 w 519050"/>
                <a:gd name="connsiteY70" fmla="*/ 572386 h 1181029"/>
                <a:gd name="connsiteX71" fmla="*/ 295188 w 519050"/>
                <a:gd name="connsiteY71" fmla="*/ 569978 h 1181029"/>
                <a:gd name="connsiteX72" fmla="*/ 291051 w 519050"/>
                <a:gd name="connsiteY72" fmla="*/ 567195 h 1181029"/>
                <a:gd name="connsiteX73" fmla="*/ 258704 w 519050"/>
                <a:gd name="connsiteY73" fmla="*/ 552902 h 1181029"/>
                <a:gd name="connsiteX74" fmla="*/ 251106 w 519050"/>
                <a:gd name="connsiteY74" fmla="*/ 550871 h 1181029"/>
                <a:gd name="connsiteX75" fmla="*/ 249001 w 519050"/>
                <a:gd name="connsiteY75" fmla="*/ 550345 h 1181029"/>
                <a:gd name="connsiteX76" fmla="*/ 245991 w 519050"/>
                <a:gd name="connsiteY76" fmla="*/ 549743 h 1181029"/>
                <a:gd name="connsiteX77" fmla="*/ 239822 w 519050"/>
                <a:gd name="connsiteY77" fmla="*/ 548690 h 1181029"/>
                <a:gd name="connsiteX78" fmla="*/ 227410 w 519050"/>
                <a:gd name="connsiteY78" fmla="*/ 547185 h 1181029"/>
                <a:gd name="connsiteX79" fmla="*/ 223047 w 519050"/>
                <a:gd name="connsiteY79" fmla="*/ 546884 h 1181029"/>
                <a:gd name="connsiteX80" fmla="*/ 218007 w 519050"/>
                <a:gd name="connsiteY80" fmla="*/ 546734 h 1181029"/>
                <a:gd name="connsiteX81" fmla="*/ 207852 w 519050"/>
                <a:gd name="connsiteY81" fmla="*/ 546884 h 1181029"/>
                <a:gd name="connsiteX82" fmla="*/ 197697 w 519050"/>
                <a:gd name="connsiteY82" fmla="*/ 547637 h 1181029"/>
                <a:gd name="connsiteX83" fmla="*/ 195139 w 519050"/>
                <a:gd name="connsiteY83" fmla="*/ 547938 h 1181029"/>
                <a:gd name="connsiteX84" fmla="*/ 191829 w 519050"/>
                <a:gd name="connsiteY84" fmla="*/ 548389 h 1181029"/>
                <a:gd name="connsiteX85" fmla="*/ 183856 w 519050"/>
                <a:gd name="connsiteY85" fmla="*/ 549743 h 1181029"/>
                <a:gd name="connsiteX86" fmla="*/ 152713 w 519050"/>
                <a:gd name="connsiteY86" fmla="*/ 558770 h 1181029"/>
                <a:gd name="connsiteX87" fmla="*/ 148124 w 519050"/>
                <a:gd name="connsiteY87" fmla="*/ 560651 h 1181029"/>
                <a:gd name="connsiteX88" fmla="*/ 143084 w 519050"/>
                <a:gd name="connsiteY88" fmla="*/ 562907 h 1181029"/>
                <a:gd name="connsiteX89" fmla="*/ 133079 w 519050"/>
                <a:gd name="connsiteY89" fmla="*/ 568022 h 1181029"/>
                <a:gd name="connsiteX90" fmla="*/ 114122 w 519050"/>
                <a:gd name="connsiteY90" fmla="*/ 580209 h 1181029"/>
                <a:gd name="connsiteX91" fmla="*/ 80872 w 519050"/>
                <a:gd name="connsiteY91" fmla="*/ 612556 h 1181029"/>
                <a:gd name="connsiteX92" fmla="*/ 67708 w 519050"/>
                <a:gd name="connsiteY92" fmla="*/ 631888 h 1181029"/>
                <a:gd name="connsiteX93" fmla="*/ 59283 w 519050"/>
                <a:gd name="connsiteY93" fmla="*/ 648212 h 1181029"/>
                <a:gd name="connsiteX94" fmla="*/ 52588 w 519050"/>
                <a:gd name="connsiteY94" fmla="*/ 665439 h 1181029"/>
                <a:gd name="connsiteX95" fmla="*/ 49955 w 519050"/>
                <a:gd name="connsiteY95" fmla="*/ 674240 h 1181029"/>
                <a:gd name="connsiteX96" fmla="*/ 49053 w 519050"/>
                <a:gd name="connsiteY96" fmla="*/ 677775 h 1181029"/>
                <a:gd name="connsiteX97" fmla="*/ 48376 w 519050"/>
                <a:gd name="connsiteY97" fmla="*/ 680634 h 1181029"/>
                <a:gd name="connsiteX98" fmla="*/ 44464 w 519050"/>
                <a:gd name="connsiteY98" fmla="*/ 704179 h 1181029"/>
                <a:gd name="connsiteX99" fmla="*/ 44013 w 519050"/>
                <a:gd name="connsiteY99" fmla="*/ 710122 h 1181029"/>
                <a:gd name="connsiteX100" fmla="*/ 43787 w 519050"/>
                <a:gd name="connsiteY100" fmla="*/ 714635 h 1181029"/>
                <a:gd name="connsiteX101" fmla="*/ 43637 w 519050"/>
                <a:gd name="connsiteY101" fmla="*/ 721932 h 1181029"/>
                <a:gd name="connsiteX102" fmla="*/ 44163 w 519050"/>
                <a:gd name="connsiteY102" fmla="*/ 736526 h 1181029"/>
                <a:gd name="connsiteX103" fmla="*/ 44615 w 519050"/>
                <a:gd name="connsiteY103" fmla="*/ 742017 h 1181029"/>
                <a:gd name="connsiteX104" fmla="*/ 45065 w 519050"/>
                <a:gd name="connsiteY104" fmla="*/ 746531 h 1181029"/>
                <a:gd name="connsiteX105" fmla="*/ 47624 w 519050"/>
                <a:gd name="connsiteY105" fmla="*/ 762403 h 1181029"/>
                <a:gd name="connsiteX106" fmla="*/ 50106 w 519050"/>
                <a:gd name="connsiteY106" fmla="*/ 773762 h 1181029"/>
                <a:gd name="connsiteX107" fmla="*/ 52062 w 519050"/>
                <a:gd name="connsiteY107" fmla="*/ 781661 h 1181029"/>
                <a:gd name="connsiteX108" fmla="*/ 53792 w 519050"/>
                <a:gd name="connsiteY108" fmla="*/ 788130 h 1181029"/>
                <a:gd name="connsiteX109" fmla="*/ 55446 w 519050"/>
                <a:gd name="connsiteY109" fmla="*/ 793847 h 1181029"/>
                <a:gd name="connsiteX110" fmla="*/ 59659 w 519050"/>
                <a:gd name="connsiteY110" fmla="*/ 809043 h 1181029"/>
                <a:gd name="connsiteX111" fmla="*/ 63872 w 519050"/>
                <a:gd name="connsiteY111" fmla="*/ 827774 h 1181029"/>
                <a:gd name="connsiteX112" fmla="*/ 65903 w 519050"/>
                <a:gd name="connsiteY112" fmla="*/ 841389 h 1181029"/>
                <a:gd name="connsiteX113" fmla="*/ 67333 w 519050"/>
                <a:gd name="connsiteY113" fmla="*/ 863656 h 1181029"/>
                <a:gd name="connsiteX114" fmla="*/ 67408 w 519050"/>
                <a:gd name="connsiteY114" fmla="*/ 868771 h 1181029"/>
                <a:gd name="connsiteX115" fmla="*/ 67257 w 519050"/>
                <a:gd name="connsiteY115" fmla="*/ 873585 h 1181029"/>
                <a:gd name="connsiteX116" fmla="*/ 67934 w 519050"/>
                <a:gd name="connsiteY116" fmla="*/ 879453 h 1181029"/>
                <a:gd name="connsiteX117" fmla="*/ 68160 w 519050"/>
                <a:gd name="connsiteY117" fmla="*/ 880356 h 1181029"/>
                <a:gd name="connsiteX118" fmla="*/ 69063 w 519050"/>
                <a:gd name="connsiteY118" fmla="*/ 882161 h 1181029"/>
                <a:gd name="connsiteX119" fmla="*/ 70041 w 519050"/>
                <a:gd name="connsiteY119" fmla="*/ 883967 h 1181029"/>
                <a:gd name="connsiteX120" fmla="*/ 70266 w 519050"/>
                <a:gd name="connsiteY120" fmla="*/ 884418 h 1181029"/>
                <a:gd name="connsiteX121" fmla="*/ 97647 w 519050"/>
                <a:gd name="connsiteY121" fmla="*/ 912552 h 1181029"/>
                <a:gd name="connsiteX122" fmla="*/ 144363 w 519050"/>
                <a:gd name="connsiteY122" fmla="*/ 942943 h 1181029"/>
                <a:gd name="connsiteX123" fmla="*/ 210861 w 519050"/>
                <a:gd name="connsiteY123" fmla="*/ 962351 h 1181029"/>
                <a:gd name="connsiteX124" fmla="*/ 282099 w 519050"/>
                <a:gd name="connsiteY124" fmla="*/ 959041 h 1181029"/>
                <a:gd name="connsiteX125" fmla="*/ 338292 w 519050"/>
                <a:gd name="connsiteY125" fmla="*/ 938279 h 1181029"/>
                <a:gd name="connsiteX126" fmla="*/ 374927 w 519050"/>
                <a:gd name="connsiteY126" fmla="*/ 913304 h 1181029"/>
                <a:gd name="connsiteX127" fmla="*/ 401631 w 519050"/>
                <a:gd name="connsiteY127" fmla="*/ 886298 h 1181029"/>
                <a:gd name="connsiteX128" fmla="*/ 428110 w 519050"/>
                <a:gd name="connsiteY128" fmla="*/ 845527 h 1181029"/>
                <a:gd name="connsiteX129" fmla="*/ 446841 w 519050"/>
                <a:gd name="connsiteY129" fmla="*/ 790161 h 1181029"/>
                <a:gd name="connsiteX130" fmla="*/ 449625 w 519050"/>
                <a:gd name="connsiteY130" fmla="*/ 728928 h 1181029"/>
                <a:gd name="connsiteX131" fmla="*/ 437212 w 519050"/>
                <a:gd name="connsiteY131" fmla="*/ 675142 h 1181029"/>
                <a:gd name="connsiteX132" fmla="*/ 417654 w 519050"/>
                <a:gd name="connsiteY132" fmla="*/ 635499 h 1181029"/>
                <a:gd name="connsiteX133" fmla="*/ 409830 w 519050"/>
                <a:gd name="connsiteY133" fmla="*/ 623839 h 1181029"/>
                <a:gd name="connsiteX134" fmla="*/ 409681 w 519050"/>
                <a:gd name="connsiteY134" fmla="*/ 623614 h 1181029"/>
                <a:gd name="connsiteX135" fmla="*/ 408778 w 519050"/>
                <a:gd name="connsiteY135" fmla="*/ 621733 h 1181029"/>
                <a:gd name="connsiteX136" fmla="*/ 407875 w 519050"/>
                <a:gd name="connsiteY136" fmla="*/ 619852 h 1181029"/>
                <a:gd name="connsiteX137" fmla="*/ 407649 w 519050"/>
                <a:gd name="connsiteY137" fmla="*/ 618874 h 1181029"/>
                <a:gd name="connsiteX138" fmla="*/ 406822 w 519050"/>
                <a:gd name="connsiteY138" fmla="*/ 607666 h 1181029"/>
                <a:gd name="connsiteX139" fmla="*/ 407424 w 519050"/>
                <a:gd name="connsiteY139" fmla="*/ 598188 h 1181029"/>
                <a:gd name="connsiteX140" fmla="*/ 409830 w 519050"/>
                <a:gd name="connsiteY140" fmla="*/ 580209 h 1181029"/>
                <a:gd name="connsiteX141" fmla="*/ 419159 w 519050"/>
                <a:gd name="connsiteY141" fmla="*/ 546583 h 1181029"/>
                <a:gd name="connsiteX142" fmla="*/ 465197 w 519050"/>
                <a:gd name="connsiteY142" fmla="*/ 492873 h 1181029"/>
                <a:gd name="connsiteX143" fmla="*/ 446240 w 519050"/>
                <a:gd name="connsiteY143" fmla="*/ 465115 h 1181029"/>
                <a:gd name="connsiteX144" fmla="*/ 426531 w 519050"/>
                <a:gd name="connsiteY144" fmla="*/ 437733 h 1181029"/>
                <a:gd name="connsiteX145" fmla="*/ 472944 w 519050"/>
                <a:gd name="connsiteY145" fmla="*/ 397187 h 1181029"/>
                <a:gd name="connsiteX146" fmla="*/ 474374 w 519050"/>
                <a:gd name="connsiteY146" fmla="*/ 322113 h 1181029"/>
                <a:gd name="connsiteX147" fmla="*/ 506645 w 519050"/>
                <a:gd name="connsiteY147" fmla="*/ 347388 h 1181029"/>
                <a:gd name="connsiteX148" fmla="*/ 513942 w 519050"/>
                <a:gd name="connsiteY148" fmla="*/ 333321 h 1181029"/>
                <a:gd name="connsiteX149" fmla="*/ 513115 w 519050"/>
                <a:gd name="connsiteY149" fmla="*/ 325422 h 1181029"/>
                <a:gd name="connsiteX150" fmla="*/ 482272 w 519050"/>
                <a:gd name="connsiteY150" fmla="*/ 311055 h 1181029"/>
                <a:gd name="connsiteX151" fmla="*/ 427584 w 519050"/>
                <a:gd name="connsiteY151" fmla="*/ 319254 h 1181029"/>
                <a:gd name="connsiteX152" fmla="*/ 482272 w 519050"/>
                <a:gd name="connsiteY152" fmla="*/ 311055 h 1181029"/>
                <a:gd name="connsiteX153" fmla="*/ 510407 w 519050"/>
                <a:gd name="connsiteY153" fmla="*/ 305262 h 1181029"/>
                <a:gd name="connsiteX154" fmla="*/ 482949 w 519050"/>
                <a:gd name="connsiteY154" fmla="*/ 214767 h 1181029"/>
                <a:gd name="connsiteX155" fmla="*/ 464219 w 519050"/>
                <a:gd name="connsiteY155" fmla="*/ 207771 h 1181029"/>
                <a:gd name="connsiteX156" fmla="*/ 481972 w 519050"/>
                <a:gd name="connsiteY156" fmla="*/ 212736 h 1181029"/>
                <a:gd name="connsiteX157" fmla="*/ 475578 w 519050"/>
                <a:gd name="connsiteY157" fmla="*/ 199948 h 1181029"/>
                <a:gd name="connsiteX158" fmla="*/ 333101 w 519050"/>
                <a:gd name="connsiteY158" fmla="*/ 161282 h 1181029"/>
                <a:gd name="connsiteX159" fmla="*/ 305795 w 519050"/>
                <a:gd name="connsiteY159" fmla="*/ 74247 h 1181029"/>
                <a:gd name="connsiteX160" fmla="*/ 229141 w 519050"/>
                <a:gd name="connsiteY160" fmla="*/ 5642 h 1181029"/>
                <a:gd name="connsiteX161" fmla="*/ 232375 w 519050"/>
                <a:gd name="connsiteY161" fmla="*/ 62437 h 1181029"/>
                <a:gd name="connsiteX162" fmla="*/ 238769 w 519050"/>
                <a:gd name="connsiteY162" fmla="*/ 92752 h 1181029"/>
                <a:gd name="connsiteX163" fmla="*/ 247045 w 519050"/>
                <a:gd name="connsiteY163" fmla="*/ 123971 h 1181029"/>
                <a:gd name="connsiteX164" fmla="*/ 286312 w 519050"/>
                <a:gd name="connsiteY164" fmla="*/ 253056 h 1181029"/>
                <a:gd name="connsiteX165" fmla="*/ 322645 w 519050"/>
                <a:gd name="connsiteY165" fmla="*/ 380863 h 1181029"/>
                <a:gd name="connsiteX166" fmla="*/ 355744 w 519050"/>
                <a:gd name="connsiteY166" fmla="*/ 502125 h 118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Lst>
              <a:rect l="l" t="t" r="r" b="b"/>
              <a:pathLst>
                <a:path w="519050" h="1181029">
                  <a:moveTo>
                    <a:pt x="355744" y="502125"/>
                  </a:moveTo>
                  <a:cubicBezTo>
                    <a:pt x="362890" y="535225"/>
                    <a:pt x="346567" y="553955"/>
                    <a:pt x="324827" y="570054"/>
                  </a:cubicBezTo>
                  <a:cubicBezTo>
                    <a:pt x="303011" y="586076"/>
                    <a:pt x="275479" y="599918"/>
                    <a:pt x="256974" y="620680"/>
                  </a:cubicBezTo>
                  <a:cubicBezTo>
                    <a:pt x="244036" y="637681"/>
                    <a:pt x="245464" y="655058"/>
                    <a:pt x="250128" y="672058"/>
                  </a:cubicBezTo>
                  <a:cubicBezTo>
                    <a:pt x="254792" y="688984"/>
                    <a:pt x="262766" y="705684"/>
                    <a:pt x="263594" y="720955"/>
                  </a:cubicBezTo>
                  <a:cubicBezTo>
                    <a:pt x="263669" y="722459"/>
                    <a:pt x="263744" y="723888"/>
                    <a:pt x="263744" y="725317"/>
                  </a:cubicBezTo>
                  <a:cubicBezTo>
                    <a:pt x="263744" y="726070"/>
                    <a:pt x="263820" y="726822"/>
                    <a:pt x="263820" y="727574"/>
                  </a:cubicBezTo>
                  <a:cubicBezTo>
                    <a:pt x="263820" y="727950"/>
                    <a:pt x="263970" y="728552"/>
                    <a:pt x="264046" y="729003"/>
                  </a:cubicBezTo>
                  <a:lnTo>
                    <a:pt x="264046" y="729154"/>
                  </a:lnTo>
                  <a:cubicBezTo>
                    <a:pt x="263594" y="728477"/>
                    <a:pt x="266001" y="731937"/>
                    <a:pt x="266829" y="733818"/>
                  </a:cubicBezTo>
                  <a:cubicBezTo>
                    <a:pt x="268032" y="736150"/>
                    <a:pt x="269160" y="739008"/>
                    <a:pt x="269837" y="742318"/>
                  </a:cubicBezTo>
                  <a:cubicBezTo>
                    <a:pt x="271417" y="748863"/>
                    <a:pt x="270590" y="757288"/>
                    <a:pt x="267732" y="763381"/>
                  </a:cubicBezTo>
                  <a:cubicBezTo>
                    <a:pt x="264948" y="769625"/>
                    <a:pt x="261412" y="773461"/>
                    <a:pt x="258404" y="776019"/>
                  </a:cubicBezTo>
                  <a:cubicBezTo>
                    <a:pt x="255093" y="778727"/>
                    <a:pt x="249602" y="782413"/>
                    <a:pt x="241328" y="783692"/>
                  </a:cubicBezTo>
                  <a:cubicBezTo>
                    <a:pt x="237265" y="784294"/>
                    <a:pt x="232752" y="784143"/>
                    <a:pt x="228614" y="783241"/>
                  </a:cubicBezTo>
                  <a:cubicBezTo>
                    <a:pt x="224477" y="782338"/>
                    <a:pt x="220791" y="780608"/>
                    <a:pt x="217933" y="778877"/>
                  </a:cubicBezTo>
                  <a:cubicBezTo>
                    <a:pt x="215074" y="777072"/>
                    <a:pt x="212892" y="775116"/>
                    <a:pt x="211238" y="773461"/>
                  </a:cubicBezTo>
                  <a:cubicBezTo>
                    <a:pt x="209131" y="771129"/>
                    <a:pt x="209131" y="770979"/>
                    <a:pt x="209282" y="771205"/>
                  </a:cubicBezTo>
                  <a:lnTo>
                    <a:pt x="209282" y="771054"/>
                  </a:lnTo>
                  <a:cubicBezTo>
                    <a:pt x="209206" y="770603"/>
                    <a:pt x="209056" y="770076"/>
                    <a:pt x="209056" y="769625"/>
                  </a:cubicBezTo>
                  <a:lnTo>
                    <a:pt x="209056" y="768496"/>
                  </a:lnTo>
                  <a:cubicBezTo>
                    <a:pt x="209056" y="767744"/>
                    <a:pt x="209131" y="767067"/>
                    <a:pt x="209206" y="766390"/>
                  </a:cubicBezTo>
                  <a:cubicBezTo>
                    <a:pt x="209357" y="765036"/>
                    <a:pt x="209508" y="763757"/>
                    <a:pt x="209733" y="762403"/>
                  </a:cubicBezTo>
                  <a:cubicBezTo>
                    <a:pt x="210635" y="757213"/>
                    <a:pt x="211990" y="752248"/>
                    <a:pt x="213870" y="747509"/>
                  </a:cubicBezTo>
                  <a:cubicBezTo>
                    <a:pt x="217632" y="738030"/>
                    <a:pt x="223349" y="729680"/>
                    <a:pt x="230495" y="722534"/>
                  </a:cubicBezTo>
                  <a:cubicBezTo>
                    <a:pt x="237642" y="715388"/>
                    <a:pt x="246292" y="709671"/>
                    <a:pt x="255470" y="704706"/>
                  </a:cubicBezTo>
                  <a:lnTo>
                    <a:pt x="258553" y="703126"/>
                  </a:lnTo>
                  <a:lnTo>
                    <a:pt x="256523" y="704179"/>
                  </a:lnTo>
                  <a:lnTo>
                    <a:pt x="253589" y="705684"/>
                  </a:lnTo>
                  <a:cubicBezTo>
                    <a:pt x="252687" y="706135"/>
                    <a:pt x="251858" y="706511"/>
                    <a:pt x="251031" y="706963"/>
                  </a:cubicBezTo>
                  <a:cubicBezTo>
                    <a:pt x="250429" y="707264"/>
                    <a:pt x="249903" y="707489"/>
                    <a:pt x="249376" y="707790"/>
                  </a:cubicBezTo>
                  <a:cubicBezTo>
                    <a:pt x="247872" y="708542"/>
                    <a:pt x="246367" y="709220"/>
                    <a:pt x="244938" y="709896"/>
                  </a:cubicBezTo>
                  <a:cubicBezTo>
                    <a:pt x="243508" y="710498"/>
                    <a:pt x="242080" y="711175"/>
                    <a:pt x="240725" y="711777"/>
                  </a:cubicBezTo>
                  <a:cubicBezTo>
                    <a:pt x="239221" y="712454"/>
                    <a:pt x="237416" y="713281"/>
                    <a:pt x="235309" y="714109"/>
                  </a:cubicBezTo>
                  <a:cubicBezTo>
                    <a:pt x="233052" y="714936"/>
                    <a:pt x="231247" y="715764"/>
                    <a:pt x="228614" y="716516"/>
                  </a:cubicBezTo>
                  <a:cubicBezTo>
                    <a:pt x="226433" y="717268"/>
                    <a:pt x="223875" y="717945"/>
                    <a:pt x="221768" y="718246"/>
                  </a:cubicBezTo>
                  <a:cubicBezTo>
                    <a:pt x="219738" y="718623"/>
                    <a:pt x="217632" y="718322"/>
                    <a:pt x="217481" y="718021"/>
                  </a:cubicBezTo>
                  <a:cubicBezTo>
                    <a:pt x="217255" y="717795"/>
                    <a:pt x="217707" y="718246"/>
                    <a:pt x="217707" y="718848"/>
                  </a:cubicBezTo>
                  <a:cubicBezTo>
                    <a:pt x="217782" y="719375"/>
                    <a:pt x="217782" y="719751"/>
                    <a:pt x="217782" y="720353"/>
                  </a:cubicBezTo>
                  <a:cubicBezTo>
                    <a:pt x="217782" y="721105"/>
                    <a:pt x="217632" y="721707"/>
                    <a:pt x="217481" y="722534"/>
                  </a:cubicBezTo>
                  <a:cubicBezTo>
                    <a:pt x="214924" y="736150"/>
                    <a:pt x="195967" y="771506"/>
                    <a:pt x="149929" y="835747"/>
                  </a:cubicBezTo>
                  <a:cubicBezTo>
                    <a:pt x="144814" y="842743"/>
                    <a:pt x="139774" y="849739"/>
                    <a:pt x="134734" y="856660"/>
                  </a:cubicBezTo>
                  <a:cubicBezTo>
                    <a:pt x="134508" y="857111"/>
                    <a:pt x="134283" y="857563"/>
                    <a:pt x="134208" y="858089"/>
                  </a:cubicBezTo>
                  <a:cubicBezTo>
                    <a:pt x="133906" y="859142"/>
                    <a:pt x="133831" y="860346"/>
                    <a:pt x="133756" y="861550"/>
                  </a:cubicBezTo>
                  <a:cubicBezTo>
                    <a:pt x="133680" y="864107"/>
                    <a:pt x="133831" y="866966"/>
                    <a:pt x="134057" y="869900"/>
                  </a:cubicBezTo>
                  <a:cubicBezTo>
                    <a:pt x="134432" y="875917"/>
                    <a:pt x="134884" y="882387"/>
                    <a:pt x="135035" y="888932"/>
                  </a:cubicBezTo>
                  <a:cubicBezTo>
                    <a:pt x="135335" y="902096"/>
                    <a:pt x="134508" y="915636"/>
                    <a:pt x="132402" y="928951"/>
                  </a:cubicBezTo>
                  <a:cubicBezTo>
                    <a:pt x="128189" y="955731"/>
                    <a:pt x="118861" y="981985"/>
                    <a:pt x="106524" y="1007411"/>
                  </a:cubicBezTo>
                  <a:cubicBezTo>
                    <a:pt x="81775" y="1058187"/>
                    <a:pt x="45592" y="1106256"/>
                    <a:pt x="12870" y="1152143"/>
                  </a:cubicBezTo>
                  <a:cubicBezTo>
                    <a:pt x="3316" y="1165458"/>
                    <a:pt x="4520" y="1175312"/>
                    <a:pt x="9109" y="1182458"/>
                  </a:cubicBezTo>
                  <a:cubicBezTo>
                    <a:pt x="19941" y="1173883"/>
                    <a:pt x="31525" y="1165608"/>
                    <a:pt x="44313" y="1157785"/>
                  </a:cubicBezTo>
                  <a:cubicBezTo>
                    <a:pt x="55371" y="1150262"/>
                    <a:pt x="63947" y="1136120"/>
                    <a:pt x="70416" y="1119044"/>
                  </a:cubicBezTo>
                  <a:cubicBezTo>
                    <a:pt x="77036" y="1102043"/>
                    <a:pt x="81550" y="1082109"/>
                    <a:pt x="87793" y="1066011"/>
                  </a:cubicBezTo>
                  <a:cubicBezTo>
                    <a:pt x="103967" y="1045324"/>
                    <a:pt x="122246" y="1032159"/>
                    <a:pt x="142030" y="1023659"/>
                  </a:cubicBezTo>
                  <a:cubicBezTo>
                    <a:pt x="161739" y="1015083"/>
                    <a:pt x="182802" y="1011097"/>
                    <a:pt x="203640" y="1007787"/>
                  </a:cubicBezTo>
                  <a:cubicBezTo>
                    <a:pt x="211388" y="1005530"/>
                    <a:pt x="219362" y="1003273"/>
                    <a:pt x="227486" y="1000941"/>
                  </a:cubicBezTo>
                  <a:cubicBezTo>
                    <a:pt x="226508" y="1002220"/>
                    <a:pt x="225755" y="1003348"/>
                    <a:pt x="225154" y="1004401"/>
                  </a:cubicBezTo>
                  <a:cubicBezTo>
                    <a:pt x="230796" y="1003499"/>
                    <a:pt x="236362" y="1002521"/>
                    <a:pt x="241854" y="1001468"/>
                  </a:cubicBezTo>
                  <a:cubicBezTo>
                    <a:pt x="246668" y="988153"/>
                    <a:pt x="251483" y="974537"/>
                    <a:pt x="256748" y="960846"/>
                  </a:cubicBezTo>
                  <a:cubicBezTo>
                    <a:pt x="255093" y="958665"/>
                    <a:pt x="254040" y="955806"/>
                    <a:pt x="254040" y="951744"/>
                  </a:cubicBezTo>
                  <a:cubicBezTo>
                    <a:pt x="255695" y="951970"/>
                    <a:pt x="257801" y="952346"/>
                    <a:pt x="259983" y="952647"/>
                  </a:cubicBezTo>
                  <a:cubicBezTo>
                    <a:pt x="267956" y="932863"/>
                    <a:pt x="277210" y="912928"/>
                    <a:pt x="289772" y="893370"/>
                  </a:cubicBezTo>
                  <a:cubicBezTo>
                    <a:pt x="302710" y="875391"/>
                    <a:pt x="310534" y="857788"/>
                    <a:pt x="315047" y="840186"/>
                  </a:cubicBezTo>
                  <a:cubicBezTo>
                    <a:pt x="311512" y="837628"/>
                    <a:pt x="308277" y="834544"/>
                    <a:pt x="305644" y="830557"/>
                  </a:cubicBezTo>
                  <a:cubicBezTo>
                    <a:pt x="309330" y="833265"/>
                    <a:pt x="312942" y="833942"/>
                    <a:pt x="316552" y="833641"/>
                  </a:cubicBezTo>
                  <a:cubicBezTo>
                    <a:pt x="323097" y="802950"/>
                    <a:pt x="320314" y="772634"/>
                    <a:pt x="318207" y="741265"/>
                  </a:cubicBezTo>
                  <a:cubicBezTo>
                    <a:pt x="315950" y="709746"/>
                    <a:pt x="314822" y="677550"/>
                    <a:pt x="321592" y="639637"/>
                  </a:cubicBezTo>
                  <a:cubicBezTo>
                    <a:pt x="323924" y="630910"/>
                    <a:pt x="324601" y="621357"/>
                    <a:pt x="322345" y="609847"/>
                  </a:cubicBezTo>
                  <a:cubicBezTo>
                    <a:pt x="321066" y="604055"/>
                    <a:pt x="319185" y="597887"/>
                    <a:pt x="314672" y="590289"/>
                  </a:cubicBezTo>
                  <a:cubicBezTo>
                    <a:pt x="312189" y="586377"/>
                    <a:pt x="309180" y="582165"/>
                    <a:pt x="303463" y="576749"/>
                  </a:cubicBezTo>
                  <a:cubicBezTo>
                    <a:pt x="301883" y="575319"/>
                    <a:pt x="300605" y="574041"/>
                    <a:pt x="298348" y="572386"/>
                  </a:cubicBezTo>
                  <a:lnTo>
                    <a:pt x="295188" y="569978"/>
                  </a:lnTo>
                  <a:cubicBezTo>
                    <a:pt x="294135" y="569151"/>
                    <a:pt x="292405" y="568098"/>
                    <a:pt x="291051" y="567195"/>
                  </a:cubicBezTo>
                  <a:cubicBezTo>
                    <a:pt x="285183" y="563660"/>
                    <a:pt x="277887" y="558770"/>
                    <a:pt x="258704" y="552902"/>
                  </a:cubicBezTo>
                  <a:cubicBezTo>
                    <a:pt x="256222" y="552150"/>
                    <a:pt x="253664" y="551473"/>
                    <a:pt x="251106" y="550871"/>
                  </a:cubicBezTo>
                  <a:lnTo>
                    <a:pt x="249001" y="550345"/>
                  </a:lnTo>
                  <a:lnTo>
                    <a:pt x="245991" y="549743"/>
                  </a:lnTo>
                  <a:lnTo>
                    <a:pt x="239822" y="548690"/>
                  </a:lnTo>
                  <a:cubicBezTo>
                    <a:pt x="235686" y="548088"/>
                    <a:pt x="231548" y="547561"/>
                    <a:pt x="227410" y="547185"/>
                  </a:cubicBezTo>
                  <a:lnTo>
                    <a:pt x="223047" y="546884"/>
                  </a:lnTo>
                  <a:lnTo>
                    <a:pt x="218007" y="546734"/>
                  </a:lnTo>
                  <a:cubicBezTo>
                    <a:pt x="214622" y="546659"/>
                    <a:pt x="211238" y="546734"/>
                    <a:pt x="207852" y="546884"/>
                  </a:cubicBezTo>
                  <a:cubicBezTo>
                    <a:pt x="204467" y="547035"/>
                    <a:pt x="201082" y="547260"/>
                    <a:pt x="197697" y="547637"/>
                  </a:cubicBezTo>
                  <a:lnTo>
                    <a:pt x="195139" y="547938"/>
                  </a:lnTo>
                  <a:lnTo>
                    <a:pt x="191829" y="548389"/>
                  </a:lnTo>
                  <a:cubicBezTo>
                    <a:pt x="189196" y="548765"/>
                    <a:pt x="186564" y="549216"/>
                    <a:pt x="183856" y="549743"/>
                  </a:cubicBezTo>
                  <a:cubicBezTo>
                    <a:pt x="173249" y="551774"/>
                    <a:pt x="162717" y="554858"/>
                    <a:pt x="152713" y="558770"/>
                  </a:cubicBezTo>
                  <a:lnTo>
                    <a:pt x="148124" y="560651"/>
                  </a:lnTo>
                  <a:lnTo>
                    <a:pt x="143084" y="562907"/>
                  </a:lnTo>
                  <a:cubicBezTo>
                    <a:pt x="139699" y="564487"/>
                    <a:pt x="136388" y="566217"/>
                    <a:pt x="133079" y="568022"/>
                  </a:cubicBezTo>
                  <a:cubicBezTo>
                    <a:pt x="126534" y="571633"/>
                    <a:pt x="120141" y="575771"/>
                    <a:pt x="114122" y="580209"/>
                  </a:cubicBezTo>
                  <a:cubicBezTo>
                    <a:pt x="102387" y="588785"/>
                    <a:pt x="90652" y="600068"/>
                    <a:pt x="80872" y="612556"/>
                  </a:cubicBezTo>
                  <a:cubicBezTo>
                    <a:pt x="76058" y="618724"/>
                    <a:pt x="71469" y="625569"/>
                    <a:pt x="67708" y="631888"/>
                  </a:cubicBezTo>
                  <a:cubicBezTo>
                    <a:pt x="64625" y="637079"/>
                    <a:pt x="61841" y="642570"/>
                    <a:pt x="59283" y="648212"/>
                  </a:cubicBezTo>
                  <a:cubicBezTo>
                    <a:pt x="56726" y="653854"/>
                    <a:pt x="54469" y="659571"/>
                    <a:pt x="52588" y="665439"/>
                  </a:cubicBezTo>
                  <a:cubicBezTo>
                    <a:pt x="51610" y="668372"/>
                    <a:pt x="50707" y="671306"/>
                    <a:pt x="49955" y="674240"/>
                  </a:cubicBezTo>
                  <a:lnTo>
                    <a:pt x="49053" y="677775"/>
                  </a:lnTo>
                  <a:lnTo>
                    <a:pt x="48376" y="680634"/>
                  </a:lnTo>
                  <a:cubicBezTo>
                    <a:pt x="46570" y="688307"/>
                    <a:pt x="45216" y="696206"/>
                    <a:pt x="44464" y="704179"/>
                  </a:cubicBezTo>
                  <a:lnTo>
                    <a:pt x="44013" y="710122"/>
                  </a:lnTo>
                  <a:lnTo>
                    <a:pt x="43787" y="714635"/>
                  </a:lnTo>
                  <a:cubicBezTo>
                    <a:pt x="43712" y="717043"/>
                    <a:pt x="43637" y="719450"/>
                    <a:pt x="43637" y="721932"/>
                  </a:cubicBezTo>
                  <a:cubicBezTo>
                    <a:pt x="43637" y="726822"/>
                    <a:pt x="43787" y="731712"/>
                    <a:pt x="44163" y="736526"/>
                  </a:cubicBezTo>
                  <a:lnTo>
                    <a:pt x="44615" y="742017"/>
                  </a:lnTo>
                  <a:lnTo>
                    <a:pt x="45065" y="746531"/>
                  </a:lnTo>
                  <a:cubicBezTo>
                    <a:pt x="45743" y="752323"/>
                    <a:pt x="47097" y="759470"/>
                    <a:pt x="47624" y="762403"/>
                  </a:cubicBezTo>
                  <a:cubicBezTo>
                    <a:pt x="48300" y="766164"/>
                    <a:pt x="49278" y="770452"/>
                    <a:pt x="50106" y="773762"/>
                  </a:cubicBezTo>
                  <a:cubicBezTo>
                    <a:pt x="50707" y="776395"/>
                    <a:pt x="51385" y="779028"/>
                    <a:pt x="52062" y="781661"/>
                  </a:cubicBezTo>
                  <a:lnTo>
                    <a:pt x="53792" y="788130"/>
                  </a:lnTo>
                  <a:lnTo>
                    <a:pt x="55446" y="793847"/>
                  </a:lnTo>
                  <a:cubicBezTo>
                    <a:pt x="56876" y="798887"/>
                    <a:pt x="58230" y="803927"/>
                    <a:pt x="59659" y="809043"/>
                  </a:cubicBezTo>
                  <a:cubicBezTo>
                    <a:pt x="61766" y="817092"/>
                    <a:pt x="62894" y="822508"/>
                    <a:pt x="63872" y="827774"/>
                  </a:cubicBezTo>
                  <a:cubicBezTo>
                    <a:pt x="64850" y="832964"/>
                    <a:pt x="65301" y="837177"/>
                    <a:pt x="65903" y="841389"/>
                  </a:cubicBezTo>
                  <a:cubicBezTo>
                    <a:pt x="66805" y="849589"/>
                    <a:pt x="67182" y="856735"/>
                    <a:pt x="67333" y="863656"/>
                  </a:cubicBezTo>
                  <a:lnTo>
                    <a:pt x="67408" y="868771"/>
                  </a:lnTo>
                  <a:cubicBezTo>
                    <a:pt x="67408" y="870351"/>
                    <a:pt x="67257" y="871931"/>
                    <a:pt x="67257" y="873585"/>
                  </a:cubicBezTo>
                  <a:cubicBezTo>
                    <a:pt x="67333" y="875315"/>
                    <a:pt x="67333" y="876971"/>
                    <a:pt x="67934" y="879453"/>
                  </a:cubicBezTo>
                  <a:cubicBezTo>
                    <a:pt x="68009" y="879754"/>
                    <a:pt x="68009" y="879905"/>
                    <a:pt x="68160" y="880356"/>
                  </a:cubicBezTo>
                  <a:lnTo>
                    <a:pt x="69063" y="882161"/>
                  </a:lnTo>
                  <a:lnTo>
                    <a:pt x="70041" y="883967"/>
                  </a:lnTo>
                  <a:lnTo>
                    <a:pt x="70266" y="884418"/>
                  </a:lnTo>
                  <a:cubicBezTo>
                    <a:pt x="75758" y="891264"/>
                    <a:pt x="85913" y="902622"/>
                    <a:pt x="97647" y="912552"/>
                  </a:cubicBezTo>
                  <a:cubicBezTo>
                    <a:pt x="109759" y="922858"/>
                    <a:pt x="125105" y="933690"/>
                    <a:pt x="144363" y="942943"/>
                  </a:cubicBezTo>
                  <a:cubicBezTo>
                    <a:pt x="163469" y="952120"/>
                    <a:pt x="186564" y="959417"/>
                    <a:pt x="210861" y="962351"/>
                  </a:cubicBezTo>
                  <a:cubicBezTo>
                    <a:pt x="235159" y="965360"/>
                    <a:pt x="260209" y="963855"/>
                    <a:pt x="282099" y="959041"/>
                  </a:cubicBezTo>
                  <a:cubicBezTo>
                    <a:pt x="304140" y="954227"/>
                    <a:pt x="323022" y="946478"/>
                    <a:pt x="338292" y="938279"/>
                  </a:cubicBezTo>
                  <a:cubicBezTo>
                    <a:pt x="353562" y="930004"/>
                    <a:pt x="365448" y="921353"/>
                    <a:pt x="374927" y="913304"/>
                  </a:cubicBezTo>
                  <a:cubicBezTo>
                    <a:pt x="384029" y="905631"/>
                    <a:pt x="392303" y="897507"/>
                    <a:pt x="401631" y="886298"/>
                  </a:cubicBezTo>
                  <a:cubicBezTo>
                    <a:pt x="410734" y="875315"/>
                    <a:pt x="419986" y="861775"/>
                    <a:pt x="428110" y="845527"/>
                  </a:cubicBezTo>
                  <a:cubicBezTo>
                    <a:pt x="436234" y="829353"/>
                    <a:pt x="442929" y="810397"/>
                    <a:pt x="446841" y="790161"/>
                  </a:cubicBezTo>
                  <a:cubicBezTo>
                    <a:pt x="450753" y="770001"/>
                    <a:pt x="451580" y="748713"/>
                    <a:pt x="449625" y="728928"/>
                  </a:cubicBezTo>
                  <a:cubicBezTo>
                    <a:pt x="447669" y="709069"/>
                    <a:pt x="443005" y="690789"/>
                    <a:pt x="437212" y="675142"/>
                  </a:cubicBezTo>
                  <a:cubicBezTo>
                    <a:pt x="431345" y="659496"/>
                    <a:pt x="424500" y="646407"/>
                    <a:pt x="417654" y="635499"/>
                  </a:cubicBezTo>
                  <a:cubicBezTo>
                    <a:pt x="407950" y="620830"/>
                    <a:pt x="409830" y="623839"/>
                    <a:pt x="409830" y="623839"/>
                  </a:cubicBezTo>
                  <a:lnTo>
                    <a:pt x="409681" y="623614"/>
                  </a:lnTo>
                  <a:lnTo>
                    <a:pt x="408778" y="621733"/>
                  </a:lnTo>
                  <a:lnTo>
                    <a:pt x="407875" y="619852"/>
                  </a:lnTo>
                  <a:cubicBezTo>
                    <a:pt x="407725" y="619401"/>
                    <a:pt x="407725" y="619250"/>
                    <a:pt x="407649" y="618874"/>
                  </a:cubicBezTo>
                  <a:cubicBezTo>
                    <a:pt x="406521" y="613985"/>
                    <a:pt x="406822" y="611051"/>
                    <a:pt x="406822" y="607666"/>
                  </a:cubicBezTo>
                  <a:cubicBezTo>
                    <a:pt x="406897" y="604431"/>
                    <a:pt x="407122" y="601272"/>
                    <a:pt x="407424" y="598188"/>
                  </a:cubicBezTo>
                  <a:cubicBezTo>
                    <a:pt x="408025" y="592019"/>
                    <a:pt x="408778" y="586001"/>
                    <a:pt x="409830" y="580209"/>
                  </a:cubicBezTo>
                  <a:cubicBezTo>
                    <a:pt x="411862" y="568474"/>
                    <a:pt x="414871" y="557265"/>
                    <a:pt x="419159" y="546583"/>
                  </a:cubicBezTo>
                  <a:cubicBezTo>
                    <a:pt x="427734" y="525370"/>
                    <a:pt x="441576" y="506413"/>
                    <a:pt x="465197" y="492873"/>
                  </a:cubicBezTo>
                  <a:cubicBezTo>
                    <a:pt x="454590" y="489262"/>
                    <a:pt x="450527" y="477226"/>
                    <a:pt x="446240" y="465115"/>
                  </a:cubicBezTo>
                  <a:cubicBezTo>
                    <a:pt x="441951" y="453079"/>
                    <a:pt x="437363" y="440968"/>
                    <a:pt x="426531" y="437733"/>
                  </a:cubicBezTo>
                  <a:cubicBezTo>
                    <a:pt x="444510" y="426299"/>
                    <a:pt x="459704" y="412608"/>
                    <a:pt x="472944" y="397187"/>
                  </a:cubicBezTo>
                  <a:cubicBezTo>
                    <a:pt x="472493" y="368601"/>
                    <a:pt x="464594" y="338512"/>
                    <a:pt x="474374" y="322113"/>
                  </a:cubicBezTo>
                  <a:cubicBezTo>
                    <a:pt x="491375" y="311055"/>
                    <a:pt x="496489" y="332644"/>
                    <a:pt x="506645" y="347388"/>
                  </a:cubicBezTo>
                  <a:cubicBezTo>
                    <a:pt x="509128" y="342724"/>
                    <a:pt x="511610" y="338060"/>
                    <a:pt x="513942" y="333321"/>
                  </a:cubicBezTo>
                  <a:cubicBezTo>
                    <a:pt x="513641" y="330688"/>
                    <a:pt x="513340" y="328055"/>
                    <a:pt x="513115" y="325422"/>
                  </a:cubicBezTo>
                  <a:cubicBezTo>
                    <a:pt x="504388" y="318652"/>
                    <a:pt x="493706" y="313687"/>
                    <a:pt x="482272" y="311055"/>
                  </a:cubicBezTo>
                  <a:cubicBezTo>
                    <a:pt x="463541" y="314063"/>
                    <a:pt x="444058" y="316095"/>
                    <a:pt x="427584" y="319254"/>
                  </a:cubicBezTo>
                  <a:cubicBezTo>
                    <a:pt x="442704" y="308798"/>
                    <a:pt x="463241" y="306692"/>
                    <a:pt x="482272" y="311055"/>
                  </a:cubicBezTo>
                  <a:cubicBezTo>
                    <a:pt x="492051" y="309550"/>
                    <a:pt x="501530" y="307670"/>
                    <a:pt x="510407" y="305262"/>
                  </a:cubicBezTo>
                  <a:cubicBezTo>
                    <a:pt x="505668" y="275925"/>
                    <a:pt x="497467" y="245835"/>
                    <a:pt x="482949" y="214767"/>
                  </a:cubicBezTo>
                  <a:cubicBezTo>
                    <a:pt x="476630" y="212134"/>
                    <a:pt x="470462" y="209652"/>
                    <a:pt x="464219" y="207771"/>
                  </a:cubicBezTo>
                  <a:cubicBezTo>
                    <a:pt x="469635" y="209426"/>
                    <a:pt x="475578" y="211006"/>
                    <a:pt x="481972" y="212736"/>
                  </a:cubicBezTo>
                  <a:cubicBezTo>
                    <a:pt x="479940" y="208448"/>
                    <a:pt x="477834" y="204235"/>
                    <a:pt x="475578" y="199948"/>
                  </a:cubicBezTo>
                  <a:cubicBezTo>
                    <a:pt x="448948" y="191823"/>
                    <a:pt x="395237" y="175876"/>
                    <a:pt x="333101" y="161282"/>
                  </a:cubicBezTo>
                  <a:cubicBezTo>
                    <a:pt x="331898" y="129086"/>
                    <a:pt x="322796" y="100124"/>
                    <a:pt x="305795" y="74247"/>
                  </a:cubicBezTo>
                  <a:cubicBezTo>
                    <a:pt x="288719" y="48370"/>
                    <a:pt x="263669" y="25351"/>
                    <a:pt x="229141" y="5642"/>
                  </a:cubicBezTo>
                  <a:cubicBezTo>
                    <a:pt x="227261" y="23545"/>
                    <a:pt x="228915" y="42577"/>
                    <a:pt x="232375" y="62437"/>
                  </a:cubicBezTo>
                  <a:cubicBezTo>
                    <a:pt x="233956" y="72366"/>
                    <a:pt x="236137" y="82447"/>
                    <a:pt x="238769" y="92752"/>
                  </a:cubicBezTo>
                  <a:cubicBezTo>
                    <a:pt x="241177" y="102983"/>
                    <a:pt x="243885" y="113364"/>
                    <a:pt x="247045" y="123971"/>
                  </a:cubicBezTo>
                  <a:cubicBezTo>
                    <a:pt x="259005" y="166096"/>
                    <a:pt x="273523" y="209877"/>
                    <a:pt x="286312" y="253056"/>
                  </a:cubicBezTo>
                  <a:cubicBezTo>
                    <a:pt x="299401" y="296386"/>
                    <a:pt x="311361" y="339189"/>
                    <a:pt x="322645" y="380863"/>
                  </a:cubicBezTo>
                  <a:cubicBezTo>
                    <a:pt x="333478" y="422237"/>
                    <a:pt x="344310" y="462708"/>
                    <a:pt x="355744" y="502125"/>
                  </a:cubicBezTo>
                  <a:close/>
                </a:path>
              </a:pathLst>
            </a:custGeom>
            <a:solidFill>
              <a:srgbClr val="C1639B"/>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E9328A9B-0602-4C69-B783-1E468231D5CB}"/>
                </a:ext>
              </a:extLst>
            </p:cNvPr>
            <p:cNvSpPr/>
            <p:nvPr/>
          </p:nvSpPr>
          <p:spPr>
            <a:xfrm>
              <a:off x="10691544" y="5284141"/>
              <a:ext cx="962988" cy="489018"/>
            </a:xfrm>
            <a:custGeom>
              <a:avLst/>
              <a:gdLst>
                <a:gd name="connsiteX0" fmla="*/ 923835 w 962877"/>
                <a:gd name="connsiteY0" fmla="*/ 487908 h 488961"/>
                <a:gd name="connsiteX1" fmla="*/ 897958 w 962877"/>
                <a:gd name="connsiteY1" fmla="*/ 458119 h 488961"/>
                <a:gd name="connsiteX2" fmla="*/ 815963 w 962877"/>
                <a:gd name="connsiteY2" fmla="*/ 334450 h 488961"/>
                <a:gd name="connsiteX3" fmla="*/ 800166 w 962877"/>
                <a:gd name="connsiteY3" fmla="*/ 313763 h 488961"/>
                <a:gd name="connsiteX4" fmla="*/ 780532 w 962877"/>
                <a:gd name="connsiteY4" fmla="*/ 295709 h 488961"/>
                <a:gd name="connsiteX5" fmla="*/ 736902 w 962877"/>
                <a:gd name="connsiteY5" fmla="*/ 272389 h 488961"/>
                <a:gd name="connsiteX6" fmla="*/ 721781 w 962877"/>
                <a:gd name="connsiteY6" fmla="*/ 243804 h 488961"/>
                <a:gd name="connsiteX7" fmla="*/ 669501 w 962877"/>
                <a:gd name="connsiteY7" fmla="*/ 211382 h 488961"/>
                <a:gd name="connsiteX8" fmla="*/ 643322 w 962877"/>
                <a:gd name="connsiteY8" fmla="*/ 196487 h 488961"/>
                <a:gd name="connsiteX9" fmla="*/ 630609 w 962877"/>
                <a:gd name="connsiteY9" fmla="*/ 188965 h 488961"/>
                <a:gd name="connsiteX10" fmla="*/ 617896 w 962877"/>
                <a:gd name="connsiteY10" fmla="*/ 181743 h 488961"/>
                <a:gd name="connsiteX11" fmla="*/ 599090 w 962877"/>
                <a:gd name="connsiteY11" fmla="*/ 169331 h 488961"/>
                <a:gd name="connsiteX12" fmla="*/ 579757 w 962877"/>
                <a:gd name="connsiteY12" fmla="*/ 157746 h 488961"/>
                <a:gd name="connsiteX13" fmla="*/ 558995 w 962877"/>
                <a:gd name="connsiteY13" fmla="*/ 141347 h 488961"/>
                <a:gd name="connsiteX14" fmla="*/ 538158 w 962877"/>
                <a:gd name="connsiteY14" fmla="*/ 129913 h 488961"/>
                <a:gd name="connsiteX15" fmla="*/ 528680 w 962877"/>
                <a:gd name="connsiteY15" fmla="*/ 124873 h 488961"/>
                <a:gd name="connsiteX16" fmla="*/ 520029 w 962877"/>
                <a:gd name="connsiteY16" fmla="*/ 120134 h 488961"/>
                <a:gd name="connsiteX17" fmla="*/ 506639 w 962877"/>
                <a:gd name="connsiteY17" fmla="*/ 109001 h 488961"/>
                <a:gd name="connsiteX18" fmla="*/ 491068 w 962877"/>
                <a:gd name="connsiteY18" fmla="*/ 104939 h 488961"/>
                <a:gd name="connsiteX19" fmla="*/ 475120 w 962877"/>
                <a:gd name="connsiteY19" fmla="*/ 104487 h 488961"/>
                <a:gd name="connsiteX20" fmla="*/ 451950 w 962877"/>
                <a:gd name="connsiteY20" fmla="*/ 93204 h 488961"/>
                <a:gd name="connsiteX21" fmla="*/ 428255 w 962877"/>
                <a:gd name="connsiteY21" fmla="*/ 85982 h 488961"/>
                <a:gd name="connsiteX22" fmla="*/ 386806 w 962877"/>
                <a:gd name="connsiteY22" fmla="*/ 79964 h 488961"/>
                <a:gd name="connsiteX23" fmla="*/ 367398 w 962877"/>
                <a:gd name="connsiteY23" fmla="*/ 73946 h 488961"/>
                <a:gd name="connsiteX24" fmla="*/ 347613 w 962877"/>
                <a:gd name="connsiteY24" fmla="*/ 69057 h 488961"/>
                <a:gd name="connsiteX25" fmla="*/ 346937 w 962877"/>
                <a:gd name="connsiteY25" fmla="*/ 72141 h 488961"/>
                <a:gd name="connsiteX26" fmla="*/ 172039 w 962877"/>
                <a:gd name="connsiteY26" fmla="*/ 60180 h 488961"/>
                <a:gd name="connsiteX27" fmla="*/ 110731 w 962877"/>
                <a:gd name="connsiteY27" fmla="*/ 61459 h 488961"/>
                <a:gd name="connsiteX28" fmla="*/ 90345 w 962877"/>
                <a:gd name="connsiteY28" fmla="*/ 63791 h 488961"/>
                <a:gd name="connsiteX29" fmla="*/ 48746 w 962877"/>
                <a:gd name="connsiteY29" fmla="*/ 70260 h 488961"/>
                <a:gd name="connsiteX30" fmla="*/ 5642 w 962877"/>
                <a:gd name="connsiteY30" fmla="*/ 63565 h 488961"/>
                <a:gd name="connsiteX31" fmla="*/ 38063 w 962877"/>
                <a:gd name="connsiteY31" fmla="*/ 34603 h 488961"/>
                <a:gd name="connsiteX32" fmla="*/ 81468 w 962877"/>
                <a:gd name="connsiteY32" fmla="*/ 27683 h 488961"/>
                <a:gd name="connsiteX33" fmla="*/ 102682 w 962877"/>
                <a:gd name="connsiteY33" fmla="*/ 25276 h 488961"/>
                <a:gd name="connsiteX34" fmla="*/ 121639 w 962877"/>
                <a:gd name="connsiteY34" fmla="*/ 21890 h 488961"/>
                <a:gd name="connsiteX35" fmla="*/ 140670 w 962877"/>
                <a:gd name="connsiteY35" fmla="*/ 19333 h 488961"/>
                <a:gd name="connsiteX36" fmla="*/ 156768 w 962877"/>
                <a:gd name="connsiteY36" fmla="*/ 18881 h 488961"/>
                <a:gd name="connsiteX37" fmla="*/ 164818 w 962877"/>
                <a:gd name="connsiteY37" fmla="*/ 18731 h 488961"/>
                <a:gd name="connsiteX38" fmla="*/ 172866 w 962877"/>
                <a:gd name="connsiteY38" fmla="*/ 18957 h 488961"/>
                <a:gd name="connsiteX39" fmla="*/ 204912 w 962877"/>
                <a:gd name="connsiteY39" fmla="*/ 19709 h 488961"/>
                <a:gd name="connsiteX40" fmla="*/ 205364 w 962877"/>
                <a:gd name="connsiteY40" fmla="*/ 7598 h 488961"/>
                <a:gd name="connsiteX41" fmla="*/ 250047 w 962877"/>
                <a:gd name="connsiteY41" fmla="*/ 5642 h 488961"/>
                <a:gd name="connsiteX42" fmla="*/ 248618 w 962877"/>
                <a:gd name="connsiteY42" fmla="*/ 20912 h 488961"/>
                <a:gd name="connsiteX43" fmla="*/ 263437 w 962877"/>
                <a:gd name="connsiteY43" fmla="*/ 28360 h 488961"/>
                <a:gd name="connsiteX44" fmla="*/ 283071 w 962877"/>
                <a:gd name="connsiteY44" fmla="*/ 42051 h 488961"/>
                <a:gd name="connsiteX45" fmla="*/ 306917 w 962877"/>
                <a:gd name="connsiteY45" fmla="*/ 44608 h 488961"/>
                <a:gd name="connsiteX46" fmla="*/ 329936 w 962877"/>
                <a:gd name="connsiteY46" fmla="*/ 47542 h 488961"/>
                <a:gd name="connsiteX47" fmla="*/ 350924 w 962877"/>
                <a:gd name="connsiteY47" fmla="*/ 54237 h 488961"/>
                <a:gd name="connsiteX48" fmla="*/ 374093 w 962877"/>
                <a:gd name="connsiteY48" fmla="*/ 46038 h 488961"/>
                <a:gd name="connsiteX49" fmla="*/ 400948 w 962877"/>
                <a:gd name="connsiteY49" fmla="*/ 48670 h 488961"/>
                <a:gd name="connsiteX50" fmla="*/ 394704 w 962877"/>
                <a:gd name="connsiteY50" fmla="*/ 28360 h 488961"/>
                <a:gd name="connsiteX51" fmla="*/ 425546 w 962877"/>
                <a:gd name="connsiteY51" fmla="*/ 19634 h 488961"/>
                <a:gd name="connsiteX52" fmla="*/ 450295 w 962877"/>
                <a:gd name="connsiteY52" fmla="*/ 32948 h 488961"/>
                <a:gd name="connsiteX53" fmla="*/ 498289 w 962877"/>
                <a:gd name="connsiteY53" fmla="*/ 31745 h 488961"/>
                <a:gd name="connsiteX54" fmla="*/ 541618 w 962877"/>
                <a:gd name="connsiteY54" fmla="*/ 57021 h 488961"/>
                <a:gd name="connsiteX55" fmla="*/ 553203 w 962877"/>
                <a:gd name="connsiteY55" fmla="*/ 64693 h 488961"/>
                <a:gd name="connsiteX56" fmla="*/ 564336 w 962877"/>
                <a:gd name="connsiteY56" fmla="*/ 73269 h 488961"/>
                <a:gd name="connsiteX57" fmla="*/ 592320 w 962877"/>
                <a:gd name="connsiteY57" fmla="*/ 78685 h 488961"/>
                <a:gd name="connsiteX58" fmla="*/ 762930 w 962877"/>
                <a:gd name="connsiteY58" fmla="*/ 186934 h 488961"/>
                <a:gd name="connsiteX59" fmla="*/ 799489 w 962877"/>
                <a:gd name="connsiteY59" fmla="*/ 221086 h 488961"/>
                <a:gd name="connsiteX60" fmla="*/ 906233 w 962877"/>
                <a:gd name="connsiteY60" fmla="*/ 335879 h 488961"/>
                <a:gd name="connsiteX61" fmla="*/ 930530 w 962877"/>
                <a:gd name="connsiteY61" fmla="*/ 371911 h 488961"/>
                <a:gd name="connsiteX62" fmla="*/ 957386 w 962877"/>
                <a:gd name="connsiteY62" fmla="*/ 408997 h 488961"/>
                <a:gd name="connsiteX63" fmla="*/ 947832 w 962877"/>
                <a:gd name="connsiteY63" fmla="*/ 434047 h 488961"/>
                <a:gd name="connsiteX64" fmla="*/ 926318 w 962877"/>
                <a:gd name="connsiteY64" fmla="*/ 434724 h 488961"/>
                <a:gd name="connsiteX65" fmla="*/ 913455 w 962877"/>
                <a:gd name="connsiteY65" fmla="*/ 448791 h 488961"/>
                <a:gd name="connsiteX66" fmla="*/ 923835 w 962877"/>
                <a:gd name="connsiteY66" fmla="*/ 487908 h 488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962877" h="488961">
                  <a:moveTo>
                    <a:pt x="923835" y="487908"/>
                  </a:moveTo>
                  <a:cubicBezTo>
                    <a:pt x="911875" y="484222"/>
                    <a:pt x="905707" y="469027"/>
                    <a:pt x="897958" y="458119"/>
                  </a:cubicBezTo>
                  <a:cubicBezTo>
                    <a:pt x="873887" y="415467"/>
                    <a:pt x="847332" y="373792"/>
                    <a:pt x="815963" y="334450"/>
                  </a:cubicBezTo>
                  <a:cubicBezTo>
                    <a:pt x="811299" y="327453"/>
                    <a:pt x="805958" y="320458"/>
                    <a:pt x="800166" y="313763"/>
                  </a:cubicBezTo>
                  <a:cubicBezTo>
                    <a:pt x="794148" y="307293"/>
                    <a:pt x="787453" y="301275"/>
                    <a:pt x="780532" y="295709"/>
                  </a:cubicBezTo>
                  <a:cubicBezTo>
                    <a:pt x="766992" y="284350"/>
                    <a:pt x="751270" y="276526"/>
                    <a:pt x="736902" y="272389"/>
                  </a:cubicBezTo>
                  <a:cubicBezTo>
                    <a:pt x="732162" y="262158"/>
                    <a:pt x="727198" y="253658"/>
                    <a:pt x="721781" y="243804"/>
                  </a:cubicBezTo>
                  <a:cubicBezTo>
                    <a:pt x="704781" y="232069"/>
                    <a:pt x="686803" y="221988"/>
                    <a:pt x="669501" y="211382"/>
                  </a:cubicBezTo>
                  <a:cubicBezTo>
                    <a:pt x="660699" y="206342"/>
                    <a:pt x="651898" y="201527"/>
                    <a:pt x="643322" y="196487"/>
                  </a:cubicBezTo>
                  <a:cubicBezTo>
                    <a:pt x="639034" y="193929"/>
                    <a:pt x="634822" y="191447"/>
                    <a:pt x="630609" y="188965"/>
                  </a:cubicBezTo>
                  <a:cubicBezTo>
                    <a:pt x="626322" y="186558"/>
                    <a:pt x="622109" y="184226"/>
                    <a:pt x="617896" y="181743"/>
                  </a:cubicBezTo>
                  <a:cubicBezTo>
                    <a:pt x="611878" y="177606"/>
                    <a:pt x="605484" y="173468"/>
                    <a:pt x="599090" y="169331"/>
                  </a:cubicBezTo>
                  <a:cubicBezTo>
                    <a:pt x="592546" y="165419"/>
                    <a:pt x="586001" y="161508"/>
                    <a:pt x="579757" y="157746"/>
                  </a:cubicBezTo>
                  <a:cubicBezTo>
                    <a:pt x="573063" y="151352"/>
                    <a:pt x="566142" y="145635"/>
                    <a:pt x="558995" y="141347"/>
                  </a:cubicBezTo>
                  <a:cubicBezTo>
                    <a:pt x="551849" y="136985"/>
                    <a:pt x="544778" y="133374"/>
                    <a:pt x="538158" y="129913"/>
                  </a:cubicBezTo>
                  <a:cubicBezTo>
                    <a:pt x="534848" y="128183"/>
                    <a:pt x="531689" y="126453"/>
                    <a:pt x="528680" y="124873"/>
                  </a:cubicBezTo>
                  <a:cubicBezTo>
                    <a:pt x="525671" y="123218"/>
                    <a:pt x="522737" y="121789"/>
                    <a:pt x="520029" y="120134"/>
                  </a:cubicBezTo>
                  <a:cubicBezTo>
                    <a:pt x="514613" y="116899"/>
                    <a:pt x="510099" y="113364"/>
                    <a:pt x="506639" y="109001"/>
                  </a:cubicBezTo>
                  <a:cubicBezTo>
                    <a:pt x="501373" y="106293"/>
                    <a:pt x="496258" y="105390"/>
                    <a:pt x="491068" y="104939"/>
                  </a:cubicBezTo>
                  <a:cubicBezTo>
                    <a:pt x="485801" y="104713"/>
                    <a:pt x="480611" y="105014"/>
                    <a:pt x="475120" y="104487"/>
                  </a:cubicBezTo>
                  <a:cubicBezTo>
                    <a:pt x="467673" y="100199"/>
                    <a:pt x="459849" y="96438"/>
                    <a:pt x="451950" y="93204"/>
                  </a:cubicBezTo>
                  <a:cubicBezTo>
                    <a:pt x="443977" y="90270"/>
                    <a:pt x="436003" y="87938"/>
                    <a:pt x="428255" y="85982"/>
                  </a:cubicBezTo>
                  <a:cubicBezTo>
                    <a:pt x="412834" y="81845"/>
                    <a:pt x="398165" y="80566"/>
                    <a:pt x="386806" y="79964"/>
                  </a:cubicBezTo>
                  <a:cubicBezTo>
                    <a:pt x="380186" y="77933"/>
                    <a:pt x="373867" y="75526"/>
                    <a:pt x="367398" y="73946"/>
                  </a:cubicBezTo>
                  <a:cubicBezTo>
                    <a:pt x="360928" y="72216"/>
                    <a:pt x="354459" y="70636"/>
                    <a:pt x="347613" y="69057"/>
                  </a:cubicBezTo>
                  <a:cubicBezTo>
                    <a:pt x="347463" y="69658"/>
                    <a:pt x="347238" y="70937"/>
                    <a:pt x="346937" y="72141"/>
                  </a:cubicBezTo>
                  <a:cubicBezTo>
                    <a:pt x="288939" y="62211"/>
                    <a:pt x="230940" y="58224"/>
                    <a:pt x="172039" y="60180"/>
                  </a:cubicBezTo>
                  <a:cubicBezTo>
                    <a:pt x="137736" y="56720"/>
                    <a:pt x="121036" y="54312"/>
                    <a:pt x="110731" y="61459"/>
                  </a:cubicBezTo>
                  <a:cubicBezTo>
                    <a:pt x="104261" y="62211"/>
                    <a:pt x="96739" y="63038"/>
                    <a:pt x="90345" y="63791"/>
                  </a:cubicBezTo>
                  <a:cubicBezTo>
                    <a:pt x="76429" y="65521"/>
                    <a:pt x="62587" y="68154"/>
                    <a:pt x="48746" y="70260"/>
                  </a:cubicBezTo>
                  <a:cubicBezTo>
                    <a:pt x="34228" y="67627"/>
                    <a:pt x="20687" y="65596"/>
                    <a:pt x="5642" y="63565"/>
                  </a:cubicBezTo>
                  <a:cubicBezTo>
                    <a:pt x="16324" y="54162"/>
                    <a:pt x="26930" y="44007"/>
                    <a:pt x="38063" y="34603"/>
                  </a:cubicBezTo>
                  <a:cubicBezTo>
                    <a:pt x="52582" y="32271"/>
                    <a:pt x="66950" y="29789"/>
                    <a:pt x="81468" y="27683"/>
                  </a:cubicBezTo>
                  <a:cubicBezTo>
                    <a:pt x="88163" y="26931"/>
                    <a:pt x="95987" y="26028"/>
                    <a:pt x="102682" y="25276"/>
                  </a:cubicBezTo>
                  <a:cubicBezTo>
                    <a:pt x="108775" y="24298"/>
                    <a:pt x="115169" y="23094"/>
                    <a:pt x="121639" y="21890"/>
                  </a:cubicBezTo>
                  <a:cubicBezTo>
                    <a:pt x="128033" y="20912"/>
                    <a:pt x="134502" y="20085"/>
                    <a:pt x="140670" y="19333"/>
                  </a:cubicBezTo>
                  <a:lnTo>
                    <a:pt x="156768" y="18881"/>
                  </a:lnTo>
                  <a:lnTo>
                    <a:pt x="164818" y="18731"/>
                  </a:lnTo>
                  <a:lnTo>
                    <a:pt x="172866" y="18957"/>
                  </a:lnTo>
                  <a:cubicBezTo>
                    <a:pt x="183549" y="19182"/>
                    <a:pt x="194230" y="19483"/>
                    <a:pt x="204912" y="19709"/>
                  </a:cubicBezTo>
                  <a:cubicBezTo>
                    <a:pt x="205063" y="15873"/>
                    <a:pt x="205213" y="11434"/>
                    <a:pt x="205364" y="7598"/>
                  </a:cubicBezTo>
                  <a:cubicBezTo>
                    <a:pt x="220183" y="7146"/>
                    <a:pt x="235077" y="6469"/>
                    <a:pt x="250047" y="5642"/>
                  </a:cubicBezTo>
                  <a:cubicBezTo>
                    <a:pt x="249596" y="10757"/>
                    <a:pt x="249069" y="15797"/>
                    <a:pt x="248618" y="20912"/>
                  </a:cubicBezTo>
                  <a:cubicBezTo>
                    <a:pt x="252906" y="23545"/>
                    <a:pt x="258246" y="26103"/>
                    <a:pt x="263437" y="28360"/>
                  </a:cubicBezTo>
                  <a:cubicBezTo>
                    <a:pt x="269831" y="32648"/>
                    <a:pt x="277053" y="37688"/>
                    <a:pt x="283071" y="42051"/>
                  </a:cubicBezTo>
                  <a:cubicBezTo>
                    <a:pt x="291270" y="42577"/>
                    <a:pt x="299169" y="43631"/>
                    <a:pt x="306917" y="44608"/>
                  </a:cubicBezTo>
                  <a:cubicBezTo>
                    <a:pt x="314665" y="45586"/>
                    <a:pt x="322263" y="46564"/>
                    <a:pt x="329936" y="47542"/>
                  </a:cubicBezTo>
                  <a:cubicBezTo>
                    <a:pt x="337232" y="49799"/>
                    <a:pt x="343552" y="51755"/>
                    <a:pt x="350924" y="54237"/>
                  </a:cubicBezTo>
                  <a:cubicBezTo>
                    <a:pt x="358296" y="51604"/>
                    <a:pt x="366796" y="48595"/>
                    <a:pt x="374093" y="46038"/>
                  </a:cubicBezTo>
                  <a:cubicBezTo>
                    <a:pt x="394855" y="54312"/>
                    <a:pt x="402151" y="52281"/>
                    <a:pt x="400948" y="48670"/>
                  </a:cubicBezTo>
                  <a:cubicBezTo>
                    <a:pt x="408471" y="41900"/>
                    <a:pt x="395307" y="34979"/>
                    <a:pt x="394704" y="28360"/>
                  </a:cubicBezTo>
                  <a:cubicBezTo>
                    <a:pt x="404784" y="25426"/>
                    <a:pt x="415091" y="22492"/>
                    <a:pt x="425546" y="19634"/>
                  </a:cubicBezTo>
                  <a:cubicBezTo>
                    <a:pt x="433897" y="23771"/>
                    <a:pt x="442171" y="28134"/>
                    <a:pt x="450295" y="32948"/>
                  </a:cubicBezTo>
                  <a:cubicBezTo>
                    <a:pt x="468725" y="38515"/>
                    <a:pt x="480987" y="28134"/>
                    <a:pt x="498289" y="31745"/>
                  </a:cubicBezTo>
                  <a:cubicBezTo>
                    <a:pt x="512732" y="39568"/>
                    <a:pt x="526799" y="47993"/>
                    <a:pt x="541618" y="57021"/>
                  </a:cubicBezTo>
                  <a:cubicBezTo>
                    <a:pt x="545530" y="59578"/>
                    <a:pt x="549442" y="61985"/>
                    <a:pt x="553203" y="64693"/>
                  </a:cubicBezTo>
                  <a:cubicBezTo>
                    <a:pt x="556965" y="67477"/>
                    <a:pt x="560651" y="70335"/>
                    <a:pt x="564336" y="73269"/>
                  </a:cubicBezTo>
                  <a:cubicBezTo>
                    <a:pt x="575168" y="82221"/>
                    <a:pt x="582089" y="73344"/>
                    <a:pt x="592320" y="78685"/>
                  </a:cubicBezTo>
                  <a:cubicBezTo>
                    <a:pt x="653101" y="108550"/>
                    <a:pt x="710648" y="144657"/>
                    <a:pt x="762930" y="186934"/>
                  </a:cubicBezTo>
                  <a:cubicBezTo>
                    <a:pt x="781886" y="208523"/>
                    <a:pt x="789860" y="218077"/>
                    <a:pt x="799489" y="221086"/>
                  </a:cubicBezTo>
                  <a:cubicBezTo>
                    <a:pt x="838380" y="255840"/>
                    <a:pt x="873811" y="294279"/>
                    <a:pt x="906233" y="335879"/>
                  </a:cubicBezTo>
                  <a:cubicBezTo>
                    <a:pt x="912402" y="347840"/>
                    <a:pt x="921127" y="359875"/>
                    <a:pt x="930530" y="371911"/>
                  </a:cubicBezTo>
                  <a:cubicBezTo>
                    <a:pt x="939558" y="384248"/>
                    <a:pt x="949111" y="396736"/>
                    <a:pt x="957386" y="408997"/>
                  </a:cubicBezTo>
                  <a:cubicBezTo>
                    <a:pt x="947531" y="421710"/>
                    <a:pt x="947682" y="427879"/>
                    <a:pt x="947832" y="434047"/>
                  </a:cubicBezTo>
                  <a:cubicBezTo>
                    <a:pt x="940686" y="434649"/>
                    <a:pt x="934066" y="434950"/>
                    <a:pt x="926318" y="434724"/>
                  </a:cubicBezTo>
                  <a:cubicBezTo>
                    <a:pt x="917516" y="434047"/>
                    <a:pt x="925566" y="448791"/>
                    <a:pt x="913455" y="448791"/>
                  </a:cubicBezTo>
                  <a:cubicBezTo>
                    <a:pt x="917141" y="462106"/>
                    <a:pt x="921202" y="475270"/>
                    <a:pt x="923835" y="487908"/>
                  </a:cubicBezTo>
                  <a:close/>
                </a:path>
              </a:pathLst>
            </a:custGeom>
            <a:solidFill>
              <a:srgbClr val="B95794"/>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6C023ABA-229A-405F-AF93-DCA96B9598DC}"/>
                </a:ext>
              </a:extLst>
            </p:cNvPr>
            <p:cNvSpPr/>
            <p:nvPr/>
          </p:nvSpPr>
          <p:spPr>
            <a:xfrm>
              <a:off x="10934247" y="5283916"/>
              <a:ext cx="165514" cy="52663"/>
            </a:xfrm>
            <a:custGeom>
              <a:avLst/>
              <a:gdLst>
                <a:gd name="connsiteX0" fmla="*/ 131116 w 165494"/>
                <a:gd name="connsiteY0" fmla="*/ 46038 h 52657"/>
                <a:gd name="connsiteX1" fmla="*/ 107947 w 165494"/>
                <a:gd name="connsiteY1" fmla="*/ 54237 h 52657"/>
                <a:gd name="connsiteX2" fmla="*/ 86959 w 165494"/>
                <a:gd name="connsiteY2" fmla="*/ 47542 h 52657"/>
                <a:gd name="connsiteX3" fmla="*/ 63941 w 165494"/>
                <a:gd name="connsiteY3" fmla="*/ 44608 h 52657"/>
                <a:gd name="connsiteX4" fmla="*/ 40094 w 165494"/>
                <a:gd name="connsiteY4" fmla="*/ 42051 h 52657"/>
                <a:gd name="connsiteX5" fmla="*/ 20461 w 165494"/>
                <a:gd name="connsiteY5" fmla="*/ 28360 h 52657"/>
                <a:gd name="connsiteX6" fmla="*/ 5642 w 165494"/>
                <a:gd name="connsiteY6" fmla="*/ 20912 h 52657"/>
                <a:gd name="connsiteX7" fmla="*/ 7071 w 165494"/>
                <a:gd name="connsiteY7" fmla="*/ 5642 h 52657"/>
                <a:gd name="connsiteX8" fmla="*/ 38440 w 165494"/>
                <a:gd name="connsiteY8" fmla="*/ 11209 h 52657"/>
                <a:gd name="connsiteX9" fmla="*/ 59428 w 165494"/>
                <a:gd name="connsiteY9" fmla="*/ 10306 h 52657"/>
                <a:gd name="connsiteX10" fmla="*/ 72065 w 165494"/>
                <a:gd name="connsiteY10" fmla="*/ 8952 h 52657"/>
                <a:gd name="connsiteX11" fmla="*/ 82898 w 165494"/>
                <a:gd name="connsiteY11" fmla="*/ 12939 h 52657"/>
                <a:gd name="connsiteX12" fmla="*/ 121864 w 165494"/>
                <a:gd name="connsiteY12" fmla="*/ 10080 h 52657"/>
                <a:gd name="connsiteX13" fmla="*/ 141648 w 165494"/>
                <a:gd name="connsiteY13" fmla="*/ 26028 h 52657"/>
                <a:gd name="connsiteX14" fmla="*/ 151578 w 165494"/>
                <a:gd name="connsiteY14" fmla="*/ 28209 h 52657"/>
                <a:gd name="connsiteX15" fmla="*/ 157821 w 165494"/>
                <a:gd name="connsiteY15" fmla="*/ 48520 h 52657"/>
                <a:gd name="connsiteX16" fmla="*/ 131116 w 165494"/>
                <a:gd name="connsiteY16" fmla="*/ 46038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5494" h="52657">
                  <a:moveTo>
                    <a:pt x="131116" y="46038"/>
                  </a:moveTo>
                  <a:cubicBezTo>
                    <a:pt x="123820" y="48595"/>
                    <a:pt x="115319" y="51604"/>
                    <a:pt x="107947" y="54237"/>
                  </a:cubicBezTo>
                  <a:cubicBezTo>
                    <a:pt x="100651" y="51755"/>
                    <a:pt x="94332" y="49724"/>
                    <a:pt x="86959" y="47542"/>
                  </a:cubicBezTo>
                  <a:cubicBezTo>
                    <a:pt x="79362" y="46564"/>
                    <a:pt x="71689" y="45586"/>
                    <a:pt x="63941" y="44608"/>
                  </a:cubicBezTo>
                  <a:cubicBezTo>
                    <a:pt x="56193" y="43631"/>
                    <a:pt x="48295" y="42577"/>
                    <a:pt x="40094" y="42051"/>
                  </a:cubicBezTo>
                  <a:cubicBezTo>
                    <a:pt x="34077" y="37688"/>
                    <a:pt x="26855" y="32723"/>
                    <a:pt x="20461" y="28360"/>
                  </a:cubicBezTo>
                  <a:cubicBezTo>
                    <a:pt x="15196" y="26103"/>
                    <a:pt x="9854" y="23621"/>
                    <a:pt x="5642" y="20912"/>
                  </a:cubicBezTo>
                  <a:cubicBezTo>
                    <a:pt x="6093" y="15873"/>
                    <a:pt x="6620" y="10757"/>
                    <a:pt x="7071" y="5642"/>
                  </a:cubicBezTo>
                  <a:cubicBezTo>
                    <a:pt x="17151" y="7522"/>
                    <a:pt x="28435" y="9779"/>
                    <a:pt x="38440" y="11209"/>
                  </a:cubicBezTo>
                  <a:cubicBezTo>
                    <a:pt x="48520" y="12563"/>
                    <a:pt x="54689" y="11434"/>
                    <a:pt x="59428" y="10306"/>
                  </a:cubicBezTo>
                  <a:cubicBezTo>
                    <a:pt x="64242" y="9102"/>
                    <a:pt x="67627" y="7748"/>
                    <a:pt x="72065" y="8952"/>
                  </a:cubicBezTo>
                  <a:cubicBezTo>
                    <a:pt x="76578" y="10155"/>
                    <a:pt x="79663" y="11886"/>
                    <a:pt x="82898" y="12939"/>
                  </a:cubicBezTo>
                  <a:cubicBezTo>
                    <a:pt x="95836" y="11810"/>
                    <a:pt x="108775" y="11133"/>
                    <a:pt x="121864" y="10080"/>
                  </a:cubicBezTo>
                  <a:cubicBezTo>
                    <a:pt x="129011" y="15346"/>
                    <a:pt x="134803" y="20612"/>
                    <a:pt x="141648" y="26028"/>
                  </a:cubicBezTo>
                  <a:cubicBezTo>
                    <a:pt x="144958" y="26780"/>
                    <a:pt x="148268" y="27532"/>
                    <a:pt x="151578" y="28209"/>
                  </a:cubicBezTo>
                  <a:cubicBezTo>
                    <a:pt x="152180" y="34829"/>
                    <a:pt x="165419" y="41750"/>
                    <a:pt x="157821" y="48520"/>
                  </a:cubicBezTo>
                  <a:cubicBezTo>
                    <a:pt x="159251" y="52281"/>
                    <a:pt x="151878" y="54388"/>
                    <a:pt x="131116" y="46038"/>
                  </a:cubicBezTo>
                  <a:close/>
                </a:path>
              </a:pathLst>
            </a:custGeom>
            <a:solidFill>
              <a:srgbClr val="C56AA7"/>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DA605F4B-A6DD-4681-BA84-13F9A44B9469}"/>
                </a:ext>
              </a:extLst>
            </p:cNvPr>
            <p:cNvSpPr/>
            <p:nvPr/>
          </p:nvSpPr>
          <p:spPr>
            <a:xfrm>
              <a:off x="10103594" y="5306637"/>
              <a:ext cx="737288" cy="383690"/>
            </a:xfrm>
            <a:custGeom>
              <a:avLst/>
              <a:gdLst>
                <a:gd name="connsiteX0" fmla="*/ 735021 w 737202"/>
                <a:gd name="connsiteY0" fmla="*/ 66499 h 383646"/>
                <a:gd name="connsiteX1" fmla="*/ 716290 w 737202"/>
                <a:gd name="connsiteY1" fmla="*/ 86358 h 383646"/>
                <a:gd name="connsiteX2" fmla="*/ 685148 w 737202"/>
                <a:gd name="connsiteY2" fmla="*/ 86132 h 383646"/>
                <a:gd name="connsiteX3" fmla="*/ 654305 w 737202"/>
                <a:gd name="connsiteY3" fmla="*/ 92526 h 383646"/>
                <a:gd name="connsiteX4" fmla="*/ 639109 w 737202"/>
                <a:gd name="connsiteY4" fmla="*/ 95836 h 383646"/>
                <a:gd name="connsiteX5" fmla="*/ 624140 w 737202"/>
                <a:gd name="connsiteY5" fmla="*/ 98544 h 383646"/>
                <a:gd name="connsiteX6" fmla="*/ 609095 w 737202"/>
                <a:gd name="connsiteY6" fmla="*/ 99146 h 383646"/>
                <a:gd name="connsiteX7" fmla="*/ 601497 w 737202"/>
                <a:gd name="connsiteY7" fmla="*/ 98394 h 383646"/>
                <a:gd name="connsiteX8" fmla="*/ 593900 w 737202"/>
                <a:gd name="connsiteY8" fmla="*/ 97115 h 383646"/>
                <a:gd name="connsiteX9" fmla="*/ 569302 w 737202"/>
                <a:gd name="connsiteY9" fmla="*/ 110129 h 383646"/>
                <a:gd name="connsiteX10" fmla="*/ 544628 w 737202"/>
                <a:gd name="connsiteY10" fmla="*/ 124271 h 383646"/>
                <a:gd name="connsiteX11" fmla="*/ 529733 w 737202"/>
                <a:gd name="connsiteY11" fmla="*/ 128559 h 383646"/>
                <a:gd name="connsiteX12" fmla="*/ 514538 w 737202"/>
                <a:gd name="connsiteY12" fmla="*/ 131568 h 383646"/>
                <a:gd name="connsiteX13" fmla="*/ 490842 w 737202"/>
                <a:gd name="connsiteY13" fmla="*/ 146086 h 383646"/>
                <a:gd name="connsiteX14" fmla="*/ 452176 w 737202"/>
                <a:gd name="connsiteY14" fmla="*/ 156392 h 383646"/>
                <a:gd name="connsiteX15" fmla="*/ 401625 w 737202"/>
                <a:gd name="connsiteY15" fmla="*/ 185655 h 383646"/>
                <a:gd name="connsiteX16" fmla="*/ 383271 w 737202"/>
                <a:gd name="connsiteY16" fmla="*/ 193704 h 383646"/>
                <a:gd name="connsiteX17" fmla="*/ 365592 w 737202"/>
                <a:gd name="connsiteY17" fmla="*/ 202881 h 383646"/>
                <a:gd name="connsiteX18" fmla="*/ 344680 w 737202"/>
                <a:gd name="connsiteY18" fmla="*/ 215895 h 383646"/>
                <a:gd name="connsiteX19" fmla="*/ 330989 w 737202"/>
                <a:gd name="connsiteY19" fmla="*/ 240042 h 383646"/>
                <a:gd name="connsiteX20" fmla="*/ 356641 w 737202"/>
                <a:gd name="connsiteY20" fmla="*/ 229210 h 383646"/>
                <a:gd name="connsiteX21" fmla="*/ 371385 w 737202"/>
                <a:gd name="connsiteY21" fmla="*/ 221010 h 383646"/>
                <a:gd name="connsiteX22" fmla="*/ 377629 w 737202"/>
                <a:gd name="connsiteY22" fmla="*/ 223944 h 383646"/>
                <a:gd name="connsiteX23" fmla="*/ 385301 w 737202"/>
                <a:gd name="connsiteY23" fmla="*/ 237108 h 383646"/>
                <a:gd name="connsiteX24" fmla="*/ 361531 w 737202"/>
                <a:gd name="connsiteY24" fmla="*/ 259977 h 383646"/>
                <a:gd name="connsiteX25" fmla="*/ 346711 w 737202"/>
                <a:gd name="connsiteY25" fmla="*/ 271862 h 383646"/>
                <a:gd name="connsiteX26" fmla="*/ 339414 w 737202"/>
                <a:gd name="connsiteY26" fmla="*/ 277955 h 383646"/>
                <a:gd name="connsiteX27" fmla="*/ 332494 w 737202"/>
                <a:gd name="connsiteY27" fmla="*/ 284425 h 383646"/>
                <a:gd name="connsiteX28" fmla="*/ 318953 w 737202"/>
                <a:gd name="connsiteY28" fmla="*/ 296461 h 383646"/>
                <a:gd name="connsiteX29" fmla="*/ 305112 w 737202"/>
                <a:gd name="connsiteY29" fmla="*/ 309099 h 383646"/>
                <a:gd name="connsiteX30" fmla="*/ 297740 w 737202"/>
                <a:gd name="connsiteY30" fmla="*/ 315342 h 383646"/>
                <a:gd name="connsiteX31" fmla="*/ 274345 w 737202"/>
                <a:gd name="connsiteY31" fmla="*/ 323617 h 383646"/>
                <a:gd name="connsiteX32" fmla="*/ 242976 w 737202"/>
                <a:gd name="connsiteY32" fmla="*/ 344454 h 383646"/>
                <a:gd name="connsiteX33" fmla="*/ 234325 w 737202"/>
                <a:gd name="connsiteY33" fmla="*/ 349570 h 383646"/>
                <a:gd name="connsiteX34" fmla="*/ 199647 w 737202"/>
                <a:gd name="connsiteY34" fmla="*/ 382217 h 383646"/>
                <a:gd name="connsiteX35" fmla="*/ 227706 w 737202"/>
                <a:gd name="connsiteY35" fmla="*/ 342649 h 383646"/>
                <a:gd name="connsiteX36" fmla="*/ 217174 w 737202"/>
                <a:gd name="connsiteY36" fmla="*/ 331515 h 383646"/>
                <a:gd name="connsiteX37" fmla="*/ 234776 w 737202"/>
                <a:gd name="connsiteY37" fmla="*/ 314515 h 383646"/>
                <a:gd name="connsiteX38" fmla="*/ 246813 w 737202"/>
                <a:gd name="connsiteY38" fmla="*/ 282770 h 383646"/>
                <a:gd name="connsiteX39" fmla="*/ 235605 w 737202"/>
                <a:gd name="connsiteY39" fmla="*/ 252153 h 383646"/>
                <a:gd name="connsiteX40" fmla="*/ 230112 w 737202"/>
                <a:gd name="connsiteY40" fmla="*/ 245158 h 383646"/>
                <a:gd name="connsiteX41" fmla="*/ 282620 w 737202"/>
                <a:gd name="connsiteY41" fmla="*/ 203182 h 383646"/>
                <a:gd name="connsiteX42" fmla="*/ 293301 w 737202"/>
                <a:gd name="connsiteY42" fmla="*/ 199646 h 383646"/>
                <a:gd name="connsiteX43" fmla="*/ 318352 w 737202"/>
                <a:gd name="connsiteY43" fmla="*/ 200925 h 383646"/>
                <a:gd name="connsiteX44" fmla="*/ 343852 w 737202"/>
                <a:gd name="connsiteY44" fmla="*/ 173017 h 383646"/>
                <a:gd name="connsiteX45" fmla="*/ 328658 w 737202"/>
                <a:gd name="connsiteY45" fmla="*/ 168203 h 383646"/>
                <a:gd name="connsiteX46" fmla="*/ 325648 w 737202"/>
                <a:gd name="connsiteY46" fmla="*/ 152105 h 383646"/>
                <a:gd name="connsiteX47" fmla="*/ 320834 w 737202"/>
                <a:gd name="connsiteY47" fmla="*/ 122842 h 383646"/>
                <a:gd name="connsiteX48" fmla="*/ 326024 w 737202"/>
                <a:gd name="connsiteY48" fmla="*/ 108399 h 383646"/>
                <a:gd name="connsiteX49" fmla="*/ 362960 w 737202"/>
                <a:gd name="connsiteY49" fmla="*/ 95084 h 383646"/>
                <a:gd name="connsiteX50" fmla="*/ 374620 w 737202"/>
                <a:gd name="connsiteY50" fmla="*/ 83800 h 383646"/>
                <a:gd name="connsiteX51" fmla="*/ 376425 w 737202"/>
                <a:gd name="connsiteY51" fmla="*/ 73419 h 383646"/>
                <a:gd name="connsiteX52" fmla="*/ 378005 w 737202"/>
                <a:gd name="connsiteY52" fmla="*/ 49573 h 383646"/>
                <a:gd name="connsiteX53" fmla="*/ 352503 w 737202"/>
                <a:gd name="connsiteY53" fmla="*/ 62286 h 383646"/>
                <a:gd name="connsiteX54" fmla="*/ 317900 w 737202"/>
                <a:gd name="connsiteY54" fmla="*/ 67627 h 383646"/>
                <a:gd name="connsiteX55" fmla="*/ 302254 w 737202"/>
                <a:gd name="connsiteY55" fmla="*/ 76654 h 383646"/>
                <a:gd name="connsiteX56" fmla="*/ 293001 w 737202"/>
                <a:gd name="connsiteY56" fmla="*/ 82371 h 383646"/>
                <a:gd name="connsiteX57" fmla="*/ 263287 w 737202"/>
                <a:gd name="connsiteY57" fmla="*/ 107872 h 383646"/>
                <a:gd name="connsiteX58" fmla="*/ 246436 w 737202"/>
                <a:gd name="connsiteY58" fmla="*/ 127581 h 383646"/>
                <a:gd name="connsiteX59" fmla="*/ 229812 w 737202"/>
                <a:gd name="connsiteY59" fmla="*/ 133825 h 383646"/>
                <a:gd name="connsiteX60" fmla="*/ 213563 w 737202"/>
                <a:gd name="connsiteY60" fmla="*/ 140670 h 383646"/>
                <a:gd name="connsiteX61" fmla="*/ 177230 w 737202"/>
                <a:gd name="connsiteY61" fmla="*/ 165645 h 383646"/>
                <a:gd name="connsiteX62" fmla="*/ 147215 w 737202"/>
                <a:gd name="connsiteY62" fmla="*/ 195885 h 383646"/>
                <a:gd name="connsiteX63" fmla="*/ 149246 w 737202"/>
                <a:gd name="connsiteY63" fmla="*/ 198292 h 383646"/>
                <a:gd name="connsiteX64" fmla="*/ 127882 w 737202"/>
                <a:gd name="connsiteY64" fmla="*/ 235303 h 383646"/>
                <a:gd name="connsiteX65" fmla="*/ 104939 w 737202"/>
                <a:gd name="connsiteY65" fmla="*/ 259300 h 383646"/>
                <a:gd name="connsiteX66" fmla="*/ 97191 w 737202"/>
                <a:gd name="connsiteY66" fmla="*/ 276376 h 383646"/>
                <a:gd name="connsiteX67" fmla="*/ 90722 w 737202"/>
                <a:gd name="connsiteY67" fmla="*/ 293151 h 383646"/>
                <a:gd name="connsiteX68" fmla="*/ 73043 w 737202"/>
                <a:gd name="connsiteY68" fmla="*/ 308873 h 383646"/>
                <a:gd name="connsiteX69" fmla="*/ 56870 w 737202"/>
                <a:gd name="connsiteY69" fmla="*/ 329936 h 383646"/>
                <a:gd name="connsiteX70" fmla="*/ 41148 w 737202"/>
                <a:gd name="connsiteY70" fmla="*/ 348291 h 383646"/>
                <a:gd name="connsiteX71" fmla="*/ 25275 w 737202"/>
                <a:gd name="connsiteY71" fmla="*/ 356641 h 383646"/>
                <a:gd name="connsiteX72" fmla="*/ 5642 w 737202"/>
                <a:gd name="connsiteY72" fmla="*/ 341295 h 383646"/>
                <a:gd name="connsiteX73" fmla="*/ 15572 w 737202"/>
                <a:gd name="connsiteY73" fmla="*/ 327378 h 383646"/>
                <a:gd name="connsiteX74" fmla="*/ 27758 w 737202"/>
                <a:gd name="connsiteY74" fmla="*/ 283296 h 383646"/>
                <a:gd name="connsiteX75" fmla="*/ 46263 w 737202"/>
                <a:gd name="connsiteY75" fmla="*/ 250874 h 383646"/>
                <a:gd name="connsiteX76" fmla="*/ 60180 w 737202"/>
                <a:gd name="connsiteY76" fmla="*/ 237710 h 383646"/>
                <a:gd name="connsiteX77" fmla="*/ 74774 w 737202"/>
                <a:gd name="connsiteY77" fmla="*/ 237334 h 383646"/>
                <a:gd name="connsiteX78" fmla="*/ 100049 w 737202"/>
                <a:gd name="connsiteY78" fmla="*/ 213036 h 383646"/>
                <a:gd name="connsiteX79" fmla="*/ 126303 w 737202"/>
                <a:gd name="connsiteY79" fmla="*/ 190018 h 383646"/>
                <a:gd name="connsiteX80" fmla="*/ 134653 w 737202"/>
                <a:gd name="connsiteY80" fmla="*/ 161583 h 383646"/>
                <a:gd name="connsiteX81" fmla="*/ 163313 w 737202"/>
                <a:gd name="connsiteY81" fmla="*/ 136834 h 383646"/>
                <a:gd name="connsiteX82" fmla="*/ 192876 w 737202"/>
                <a:gd name="connsiteY82" fmla="*/ 114191 h 383646"/>
                <a:gd name="connsiteX83" fmla="*/ 207696 w 737202"/>
                <a:gd name="connsiteY83" fmla="*/ 104863 h 383646"/>
                <a:gd name="connsiteX84" fmla="*/ 222740 w 737202"/>
                <a:gd name="connsiteY84" fmla="*/ 98244 h 383646"/>
                <a:gd name="connsiteX85" fmla="*/ 252003 w 737202"/>
                <a:gd name="connsiteY85" fmla="*/ 93956 h 383646"/>
                <a:gd name="connsiteX86" fmla="*/ 267875 w 737202"/>
                <a:gd name="connsiteY86" fmla="*/ 83575 h 383646"/>
                <a:gd name="connsiteX87" fmla="*/ 284501 w 737202"/>
                <a:gd name="connsiteY87" fmla="*/ 79964 h 383646"/>
                <a:gd name="connsiteX88" fmla="*/ 291647 w 737202"/>
                <a:gd name="connsiteY88" fmla="*/ 57547 h 383646"/>
                <a:gd name="connsiteX89" fmla="*/ 339188 w 737202"/>
                <a:gd name="connsiteY89" fmla="*/ 34528 h 383646"/>
                <a:gd name="connsiteX90" fmla="*/ 350172 w 737202"/>
                <a:gd name="connsiteY90" fmla="*/ 29112 h 383646"/>
                <a:gd name="connsiteX91" fmla="*/ 385527 w 737202"/>
                <a:gd name="connsiteY91" fmla="*/ 5642 h 383646"/>
                <a:gd name="connsiteX92" fmla="*/ 424343 w 737202"/>
                <a:gd name="connsiteY92" fmla="*/ 11735 h 383646"/>
                <a:gd name="connsiteX93" fmla="*/ 393726 w 737202"/>
                <a:gd name="connsiteY93" fmla="*/ 41750 h 383646"/>
                <a:gd name="connsiteX94" fmla="*/ 432768 w 737202"/>
                <a:gd name="connsiteY94" fmla="*/ 48294 h 383646"/>
                <a:gd name="connsiteX95" fmla="*/ 458796 w 737202"/>
                <a:gd name="connsiteY95" fmla="*/ 55215 h 383646"/>
                <a:gd name="connsiteX96" fmla="*/ 484674 w 737202"/>
                <a:gd name="connsiteY96" fmla="*/ 47768 h 383646"/>
                <a:gd name="connsiteX97" fmla="*/ 507541 w 737202"/>
                <a:gd name="connsiteY97" fmla="*/ 49197 h 383646"/>
                <a:gd name="connsiteX98" fmla="*/ 543198 w 737202"/>
                <a:gd name="connsiteY98" fmla="*/ 34679 h 383646"/>
                <a:gd name="connsiteX99" fmla="*/ 562606 w 737202"/>
                <a:gd name="connsiteY99" fmla="*/ 48595 h 383646"/>
                <a:gd name="connsiteX100" fmla="*/ 535526 w 737202"/>
                <a:gd name="connsiteY100" fmla="*/ 69508 h 383646"/>
                <a:gd name="connsiteX101" fmla="*/ 523790 w 737202"/>
                <a:gd name="connsiteY101" fmla="*/ 85380 h 383646"/>
                <a:gd name="connsiteX102" fmla="*/ 496559 w 737202"/>
                <a:gd name="connsiteY102" fmla="*/ 93580 h 383646"/>
                <a:gd name="connsiteX103" fmla="*/ 469478 w 737202"/>
                <a:gd name="connsiteY103" fmla="*/ 102456 h 383646"/>
                <a:gd name="connsiteX104" fmla="*/ 431866 w 737202"/>
                <a:gd name="connsiteY104" fmla="*/ 118705 h 383646"/>
                <a:gd name="connsiteX105" fmla="*/ 400723 w 737202"/>
                <a:gd name="connsiteY105" fmla="*/ 138639 h 383646"/>
                <a:gd name="connsiteX106" fmla="*/ 370934 w 737202"/>
                <a:gd name="connsiteY106" fmla="*/ 160304 h 383646"/>
                <a:gd name="connsiteX107" fmla="*/ 436530 w 737202"/>
                <a:gd name="connsiteY107" fmla="*/ 129913 h 383646"/>
                <a:gd name="connsiteX108" fmla="*/ 473615 w 737202"/>
                <a:gd name="connsiteY108" fmla="*/ 113890 h 383646"/>
                <a:gd name="connsiteX109" fmla="*/ 499869 w 737202"/>
                <a:gd name="connsiteY109" fmla="*/ 103885 h 383646"/>
                <a:gd name="connsiteX110" fmla="*/ 526423 w 737202"/>
                <a:gd name="connsiteY110" fmla="*/ 94557 h 383646"/>
                <a:gd name="connsiteX111" fmla="*/ 555685 w 737202"/>
                <a:gd name="connsiteY111" fmla="*/ 85305 h 383646"/>
                <a:gd name="connsiteX112" fmla="*/ 592020 w 737202"/>
                <a:gd name="connsiteY112" fmla="*/ 88239 h 383646"/>
                <a:gd name="connsiteX113" fmla="*/ 608795 w 737202"/>
                <a:gd name="connsiteY113" fmla="*/ 81393 h 383646"/>
                <a:gd name="connsiteX114" fmla="*/ 625645 w 737202"/>
                <a:gd name="connsiteY114" fmla="*/ 74322 h 383646"/>
                <a:gd name="connsiteX115" fmla="*/ 638508 w 737202"/>
                <a:gd name="connsiteY115" fmla="*/ 72216 h 383646"/>
                <a:gd name="connsiteX116" fmla="*/ 651522 w 737202"/>
                <a:gd name="connsiteY116" fmla="*/ 70561 h 383646"/>
                <a:gd name="connsiteX117" fmla="*/ 677700 w 737202"/>
                <a:gd name="connsiteY117" fmla="*/ 67326 h 383646"/>
                <a:gd name="connsiteX118" fmla="*/ 704179 w 737202"/>
                <a:gd name="connsiteY118" fmla="*/ 65144 h 383646"/>
                <a:gd name="connsiteX119" fmla="*/ 717419 w 737202"/>
                <a:gd name="connsiteY119" fmla="*/ 64016 h 383646"/>
                <a:gd name="connsiteX120" fmla="*/ 730734 w 737202"/>
                <a:gd name="connsiteY120" fmla="*/ 63414 h 383646"/>
                <a:gd name="connsiteX121" fmla="*/ 734721 w 737202"/>
                <a:gd name="connsiteY121" fmla="*/ 59954 h 383646"/>
                <a:gd name="connsiteX122" fmla="*/ 735021 w 737202"/>
                <a:gd name="connsiteY122" fmla="*/ 66499 h 38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737202" h="383646">
                  <a:moveTo>
                    <a:pt x="735021" y="66499"/>
                  </a:moveTo>
                  <a:cubicBezTo>
                    <a:pt x="723136" y="81318"/>
                    <a:pt x="720277" y="83199"/>
                    <a:pt x="716290" y="86358"/>
                  </a:cubicBezTo>
                  <a:cubicBezTo>
                    <a:pt x="705984" y="84628"/>
                    <a:pt x="695603" y="84929"/>
                    <a:pt x="685148" y="86132"/>
                  </a:cubicBezTo>
                  <a:cubicBezTo>
                    <a:pt x="674767" y="87336"/>
                    <a:pt x="664535" y="90345"/>
                    <a:pt x="654305" y="92526"/>
                  </a:cubicBezTo>
                  <a:cubicBezTo>
                    <a:pt x="649190" y="93730"/>
                    <a:pt x="644150" y="94708"/>
                    <a:pt x="639109" y="95836"/>
                  </a:cubicBezTo>
                  <a:cubicBezTo>
                    <a:pt x="634070" y="96965"/>
                    <a:pt x="629105" y="97943"/>
                    <a:pt x="624140" y="98544"/>
                  </a:cubicBezTo>
                  <a:cubicBezTo>
                    <a:pt x="619100" y="99146"/>
                    <a:pt x="614135" y="99372"/>
                    <a:pt x="609095" y="99146"/>
                  </a:cubicBezTo>
                  <a:cubicBezTo>
                    <a:pt x="606537" y="98996"/>
                    <a:pt x="604055" y="98770"/>
                    <a:pt x="601497" y="98394"/>
                  </a:cubicBezTo>
                  <a:cubicBezTo>
                    <a:pt x="598940" y="98093"/>
                    <a:pt x="596458" y="97717"/>
                    <a:pt x="593900" y="97115"/>
                  </a:cubicBezTo>
                  <a:cubicBezTo>
                    <a:pt x="585926" y="101478"/>
                    <a:pt x="577651" y="105766"/>
                    <a:pt x="569302" y="110129"/>
                  </a:cubicBezTo>
                  <a:cubicBezTo>
                    <a:pt x="560952" y="114342"/>
                    <a:pt x="552827" y="119457"/>
                    <a:pt x="544628" y="124271"/>
                  </a:cubicBezTo>
                  <a:cubicBezTo>
                    <a:pt x="539964" y="126378"/>
                    <a:pt x="534923" y="127656"/>
                    <a:pt x="529733" y="128559"/>
                  </a:cubicBezTo>
                  <a:cubicBezTo>
                    <a:pt x="524618" y="129537"/>
                    <a:pt x="519427" y="130515"/>
                    <a:pt x="514538" y="131568"/>
                  </a:cubicBezTo>
                  <a:cubicBezTo>
                    <a:pt x="504683" y="133825"/>
                    <a:pt x="495656" y="137060"/>
                    <a:pt x="490842" y="146086"/>
                  </a:cubicBezTo>
                  <a:cubicBezTo>
                    <a:pt x="477979" y="149547"/>
                    <a:pt x="465040" y="153007"/>
                    <a:pt x="452176" y="156392"/>
                  </a:cubicBezTo>
                  <a:cubicBezTo>
                    <a:pt x="435025" y="165645"/>
                    <a:pt x="417648" y="174822"/>
                    <a:pt x="401625" y="185655"/>
                  </a:cubicBezTo>
                  <a:lnTo>
                    <a:pt x="383271" y="193704"/>
                  </a:lnTo>
                  <a:cubicBezTo>
                    <a:pt x="377177" y="196487"/>
                    <a:pt x="371385" y="199722"/>
                    <a:pt x="365592" y="202881"/>
                  </a:cubicBezTo>
                  <a:cubicBezTo>
                    <a:pt x="358597" y="207244"/>
                    <a:pt x="352503" y="211005"/>
                    <a:pt x="344680" y="215895"/>
                  </a:cubicBezTo>
                  <a:cubicBezTo>
                    <a:pt x="341671" y="222665"/>
                    <a:pt x="338888" y="229962"/>
                    <a:pt x="330989" y="240042"/>
                  </a:cubicBezTo>
                  <a:cubicBezTo>
                    <a:pt x="342725" y="235830"/>
                    <a:pt x="350472" y="232219"/>
                    <a:pt x="356641" y="229210"/>
                  </a:cubicBezTo>
                  <a:cubicBezTo>
                    <a:pt x="362809" y="226276"/>
                    <a:pt x="367097" y="223643"/>
                    <a:pt x="371385" y="221010"/>
                  </a:cubicBezTo>
                  <a:cubicBezTo>
                    <a:pt x="373190" y="222139"/>
                    <a:pt x="375823" y="222740"/>
                    <a:pt x="377629" y="223944"/>
                  </a:cubicBezTo>
                  <a:cubicBezTo>
                    <a:pt x="380186" y="228307"/>
                    <a:pt x="382744" y="232746"/>
                    <a:pt x="385301" y="237108"/>
                  </a:cubicBezTo>
                  <a:cubicBezTo>
                    <a:pt x="377102" y="244481"/>
                    <a:pt x="368827" y="251552"/>
                    <a:pt x="361531" y="259977"/>
                  </a:cubicBezTo>
                  <a:cubicBezTo>
                    <a:pt x="356566" y="263813"/>
                    <a:pt x="351601" y="267800"/>
                    <a:pt x="346711" y="271862"/>
                  </a:cubicBezTo>
                  <a:lnTo>
                    <a:pt x="339414" y="277955"/>
                  </a:lnTo>
                  <a:lnTo>
                    <a:pt x="332494" y="284425"/>
                  </a:lnTo>
                  <a:cubicBezTo>
                    <a:pt x="328055" y="288261"/>
                    <a:pt x="323542" y="292323"/>
                    <a:pt x="318953" y="296461"/>
                  </a:cubicBezTo>
                  <a:cubicBezTo>
                    <a:pt x="314365" y="300598"/>
                    <a:pt x="309625" y="304735"/>
                    <a:pt x="305112" y="309099"/>
                  </a:cubicBezTo>
                  <a:cubicBezTo>
                    <a:pt x="302930" y="310979"/>
                    <a:pt x="300673" y="312860"/>
                    <a:pt x="297740" y="315342"/>
                  </a:cubicBezTo>
                  <a:cubicBezTo>
                    <a:pt x="290218" y="318351"/>
                    <a:pt x="283071" y="320307"/>
                    <a:pt x="274345" y="323617"/>
                  </a:cubicBezTo>
                  <a:cubicBezTo>
                    <a:pt x="271186" y="337910"/>
                    <a:pt x="252530" y="341520"/>
                    <a:pt x="242976" y="344454"/>
                  </a:cubicBezTo>
                  <a:cubicBezTo>
                    <a:pt x="240344" y="345959"/>
                    <a:pt x="237485" y="347162"/>
                    <a:pt x="234325" y="349570"/>
                  </a:cubicBezTo>
                  <a:cubicBezTo>
                    <a:pt x="223268" y="359424"/>
                    <a:pt x="210254" y="370331"/>
                    <a:pt x="199647" y="382217"/>
                  </a:cubicBezTo>
                  <a:cubicBezTo>
                    <a:pt x="200700" y="366871"/>
                    <a:pt x="215519" y="357242"/>
                    <a:pt x="227706" y="342649"/>
                  </a:cubicBezTo>
                  <a:cubicBezTo>
                    <a:pt x="221538" y="336180"/>
                    <a:pt x="219431" y="333847"/>
                    <a:pt x="217174" y="331515"/>
                  </a:cubicBezTo>
                  <a:cubicBezTo>
                    <a:pt x="221988" y="326250"/>
                    <a:pt x="226728" y="322338"/>
                    <a:pt x="234776" y="314515"/>
                  </a:cubicBezTo>
                  <a:cubicBezTo>
                    <a:pt x="238914" y="303833"/>
                    <a:pt x="242751" y="292549"/>
                    <a:pt x="246813" y="282770"/>
                  </a:cubicBezTo>
                  <a:cubicBezTo>
                    <a:pt x="243503" y="272163"/>
                    <a:pt x="239515" y="262158"/>
                    <a:pt x="235605" y="252153"/>
                  </a:cubicBezTo>
                  <a:cubicBezTo>
                    <a:pt x="233649" y="249671"/>
                    <a:pt x="232068" y="247640"/>
                    <a:pt x="230112" y="245158"/>
                  </a:cubicBezTo>
                  <a:cubicBezTo>
                    <a:pt x="234401" y="224546"/>
                    <a:pt x="270809" y="197089"/>
                    <a:pt x="282620" y="203182"/>
                  </a:cubicBezTo>
                  <a:cubicBezTo>
                    <a:pt x="286531" y="201226"/>
                    <a:pt x="289917" y="200399"/>
                    <a:pt x="293301" y="199646"/>
                  </a:cubicBezTo>
                  <a:cubicBezTo>
                    <a:pt x="301502" y="200173"/>
                    <a:pt x="310001" y="199646"/>
                    <a:pt x="318352" y="200925"/>
                  </a:cubicBezTo>
                  <a:cubicBezTo>
                    <a:pt x="326099" y="191372"/>
                    <a:pt x="335353" y="182044"/>
                    <a:pt x="343852" y="173017"/>
                  </a:cubicBezTo>
                  <a:cubicBezTo>
                    <a:pt x="338361" y="171964"/>
                    <a:pt x="333321" y="169857"/>
                    <a:pt x="328658" y="168203"/>
                  </a:cubicBezTo>
                  <a:cubicBezTo>
                    <a:pt x="327905" y="162711"/>
                    <a:pt x="326400" y="157671"/>
                    <a:pt x="325648" y="152105"/>
                  </a:cubicBezTo>
                  <a:cubicBezTo>
                    <a:pt x="323918" y="142701"/>
                    <a:pt x="351375" y="117426"/>
                    <a:pt x="320834" y="122842"/>
                  </a:cubicBezTo>
                  <a:cubicBezTo>
                    <a:pt x="323091" y="117727"/>
                    <a:pt x="324520" y="113063"/>
                    <a:pt x="326024" y="108399"/>
                  </a:cubicBezTo>
                  <a:cubicBezTo>
                    <a:pt x="338210" y="104337"/>
                    <a:pt x="351225" y="99447"/>
                    <a:pt x="362960" y="95084"/>
                  </a:cubicBezTo>
                  <a:cubicBezTo>
                    <a:pt x="369129" y="90796"/>
                    <a:pt x="372664" y="87261"/>
                    <a:pt x="374620" y="83800"/>
                  </a:cubicBezTo>
                  <a:cubicBezTo>
                    <a:pt x="376500" y="80340"/>
                    <a:pt x="376726" y="76955"/>
                    <a:pt x="376425" y="73419"/>
                  </a:cubicBezTo>
                  <a:cubicBezTo>
                    <a:pt x="375823" y="66423"/>
                    <a:pt x="373115" y="59051"/>
                    <a:pt x="378005" y="49573"/>
                  </a:cubicBezTo>
                  <a:cubicBezTo>
                    <a:pt x="369504" y="53786"/>
                    <a:pt x="361906" y="57396"/>
                    <a:pt x="352503" y="62286"/>
                  </a:cubicBezTo>
                  <a:cubicBezTo>
                    <a:pt x="341521" y="63941"/>
                    <a:pt x="329033" y="65746"/>
                    <a:pt x="317900" y="67627"/>
                  </a:cubicBezTo>
                  <a:cubicBezTo>
                    <a:pt x="312635" y="70636"/>
                    <a:pt x="307293" y="73344"/>
                    <a:pt x="302254" y="76654"/>
                  </a:cubicBezTo>
                  <a:cubicBezTo>
                    <a:pt x="299169" y="78535"/>
                    <a:pt x="296085" y="80490"/>
                    <a:pt x="293001" y="82371"/>
                  </a:cubicBezTo>
                  <a:cubicBezTo>
                    <a:pt x="281341" y="93504"/>
                    <a:pt x="271035" y="100801"/>
                    <a:pt x="263287" y="107872"/>
                  </a:cubicBezTo>
                  <a:cubicBezTo>
                    <a:pt x="255463" y="114793"/>
                    <a:pt x="249672" y="120660"/>
                    <a:pt x="246436" y="127581"/>
                  </a:cubicBezTo>
                  <a:cubicBezTo>
                    <a:pt x="240644" y="129763"/>
                    <a:pt x="235228" y="131794"/>
                    <a:pt x="229812" y="133825"/>
                  </a:cubicBezTo>
                  <a:cubicBezTo>
                    <a:pt x="224470" y="136082"/>
                    <a:pt x="219205" y="138338"/>
                    <a:pt x="213563" y="140670"/>
                  </a:cubicBezTo>
                  <a:cubicBezTo>
                    <a:pt x="202581" y="154136"/>
                    <a:pt x="189115" y="159025"/>
                    <a:pt x="177230" y="165645"/>
                  </a:cubicBezTo>
                  <a:cubicBezTo>
                    <a:pt x="165269" y="172189"/>
                    <a:pt x="153609" y="179185"/>
                    <a:pt x="147215" y="195885"/>
                  </a:cubicBezTo>
                  <a:cubicBezTo>
                    <a:pt x="147591" y="196337"/>
                    <a:pt x="148418" y="197314"/>
                    <a:pt x="149246" y="198292"/>
                  </a:cubicBezTo>
                  <a:cubicBezTo>
                    <a:pt x="142175" y="210253"/>
                    <a:pt x="135179" y="222214"/>
                    <a:pt x="127882" y="235303"/>
                  </a:cubicBezTo>
                  <a:cubicBezTo>
                    <a:pt x="121262" y="241998"/>
                    <a:pt x="115545" y="248091"/>
                    <a:pt x="104939" y="259300"/>
                  </a:cubicBezTo>
                  <a:cubicBezTo>
                    <a:pt x="102230" y="265017"/>
                    <a:pt x="99522" y="270659"/>
                    <a:pt x="97191" y="276376"/>
                  </a:cubicBezTo>
                  <a:cubicBezTo>
                    <a:pt x="94934" y="282168"/>
                    <a:pt x="92753" y="287810"/>
                    <a:pt x="90722" y="293151"/>
                  </a:cubicBezTo>
                  <a:cubicBezTo>
                    <a:pt x="84703" y="296687"/>
                    <a:pt x="78835" y="302404"/>
                    <a:pt x="73043" y="308873"/>
                  </a:cubicBezTo>
                  <a:cubicBezTo>
                    <a:pt x="67251" y="315342"/>
                    <a:pt x="62211" y="323015"/>
                    <a:pt x="56870" y="329936"/>
                  </a:cubicBezTo>
                  <a:cubicBezTo>
                    <a:pt x="51604" y="336932"/>
                    <a:pt x="46414" y="343476"/>
                    <a:pt x="41148" y="348291"/>
                  </a:cubicBezTo>
                  <a:cubicBezTo>
                    <a:pt x="36033" y="353256"/>
                    <a:pt x="30842" y="356415"/>
                    <a:pt x="25275" y="356641"/>
                  </a:cubicBezTo>
                  <a:cubicBezTo>
                    <a:pt x="18731" y="351525"/>
                    <a:pt x="12262" y="346410"/>
                    <a:pt x="5642" y="341295"/>
                  </a:cubicBezTo>
                  <a:cubicBezTo>
                    <a:pt x="9177" y="336330"/>
                    <a:pt x="12563" y="331290"/>
                    <a:pt x="15572" y="327378"/>
                  </a:cubicBezTo>
                  <a:cubicBezTo>
                    <a:pt x="10306" y="311280"/>
                    <a:pt x="18656" y="296310"/>
                    <a:pt x="27758" y="283296"/>
                  </a:cubicBezTo>
                  <a:cubicBezTo>
                    <a:pt x="37162" y="270508"/>
                    <a:pt x="47692" y="260052"/>
                    <a:pt x="46263" y="250874"/>
                  </a:cubicBezTo>
                  <a:cubicBezTo>
                    <a:pt x="50100" y="245082"/>
                    <a:pt x="54914" y="240193"/>
                    <a:pt x="60180" y="237710"/>
                  </a:cubicBezTo>
                  <a:cubicBezTo>
                    <a:pt x="65371" y="235228"/>
                    <a:pt x="70636" y="234776"/>
                    <a:pt x="74774" y="237334"/>
                  </a:cubicBezTo>
                  <a:lnTo>
                    <a:pt x="100049" y="213036"/>
                  </a:lnTo>
                  <a:cubicBezTo>
                    <a:pt x="108700" y="205213"/>
                    <a:pt x="117501" y="197615"/>
                    <a:pt x="126303" y="190018"/>
                  </a:cubicBezTo>
                  <a:cubicBezTo>
                    <a:pt x="129237" y="180239"/>
                    <a:pt x="131268" y="171136"/>
                    <a:pt x="134653" y="161583"/>
                  </a:cubicBezTo>
                  <a:cubicBezTo>
                    <a:pt x="144206" y="153684"/>
                    <a:pt x="153760" y="145184"/>
                    <a:pt x="163313" y="136834"/>
                  </a:cubicBezTo>
                  <a:cubicBezTo>
                    <a:pt x="173017" y="128634"/>
                    <a:pt x="183097" y="121037"/>
                    <a:pt x="192876" y="114191"/>
                  </a:cubicBezTo>
                  <a:cubicBezTo>
                    <a:pt x="197842" y="110806"/>
                    <a:pt x="202731" y="107647"/>
                    <a:pt x="207696" y="104863"/>
                  </a:cubicBezTo>
                  <a:cubicBezTo>
                    <a:pt x="212736" y="102230"/>
                    <a:pt x="217776" y="99974"/>
                    <a:pt x="222740" y="98244"/>
                  </a:cubicBezTo>
                  <a:cubicBezTo>
                    <a:pt x="232746" y="94708"/>
                    <a:pt x="242525" y="92978"/>
                    <a:pt x="252003" y="93956"/>
                  </a:cubicBezTo>
                  <a:cubicBezTo>
                    <a:pt x="257043" y="90721"/>
                    <a:pt x="262384" y="86584"/>
                    <a:pt x="267875" y="83575"/>
                  </a:cubicBezTo>
                  <a:cubicBezTo>
                    <a:pt x="273292" y="80490"/>
                    <a:pt x="278859" y="78535"/>
                    <a:pt x="284501" y="79964"/>
                  </a:cubicBezTo>
                  <a:cubicBezTo>
                    <a:pt x="287133" y="72291"/>
                    <a:pt x="288788" y="65295"/>
                    <a:pt x="291647" y="57547"/>
                  </a:cubicBezTo>
                  <a:cubicBezTo>
                    <a:pt x="302028" y="51303"/>
                    <a:pt x="320232" y="26103"/>
                    <a:pt x="339188" y="34528"/>
                  </a:cubicBezTo>
                  <a:cubicBezTo>
                    <a:pt x="343627" y="32347"/>
                    <a:pt x="346861" y="30692"/>
                    <a:pt x="350172" y="29112"/>
                  </a:cubicBezTo>
                  <a:cubicBezTo>
                    <a:pt x="363261" y="16324"/>
                    <a:pt x="374319" y="10531"/>
                    <a:pt x="385527" y="5642"/>
                  </a:cubicBezTo>
                  <a:cubicBezTo>
                    <a:pt x="398316" y="7673"/>
                    <a:pt x="417047" y="5868"/>
                    <a:pt x="424343" y="11735"/>
                  </a:cubicBezTo>
                  <a:cubicBezTo>
                    <a:pt x="423516" y="26629"/>
                    <a:pt x="400647" y="27306"/>
                    <a:pt x="393726" y="41750"/>
                  </a:cubicBezTo>
                  <a:cubicBezTo>
                    <a:pt x="406063" y="43706"/>
                    <a:pt x="419755" y="46338"/>
                    <a:pt x="432768" y="48294"/>
                  </a:cubicBezTo>
                  <a:cubicBezTo>
                    <a:pt x="441570" y="55365"/>
                    <a:pt x="450070" y="56193"/>
                    <a:pt x="458796" y="55215"/>
                  </a:cubicBezTo>
                  <a:cubicBezTo>
                    <a:pt x="467447" y="54162"/>
                    <a:pt x="476098" y="50626"/>
                    <a:pt x="484674" y="47768"/>
                  </a:cubicBezTo>
                  <a:cubicBezTo>
                    <a:pt x="491895" y="47768"/>
                    <a:pt x="500245" y="48069"/>
                    <a:pt x="507541" y="49197"/>
                  </a:cubicBezTo>
                  <a:cubicBezTo>
                    <a:pt x="521985" y="46639"/>
                    <a:pt x="528981" y="38214"/>
                    <a:pt x="543198" y="34679"/>
                  </a:cubicBezTo>
                  <a:cubicBezTo>
                    <a:pt x="549066" y="39719"/>
                    <a:pt x="555761" y="43856"/>
                    <a:pt x="562606" y="48595"/>
                  </a:cubicBezTo>
                  <a:cubicBezTo>
                    <a:pt x="545831" y="54463"/>
                    <a:pt x="539437" y="62587"/>
                    <a:pt x="535526" y="69508"/>
                  </a:cubicBezTo>
                  <a:cubicBezTo>
                    <a:pt x="531614" y="76428"/>
                    <a:pt x="530184" y="82371"/>
                    <a:pt x="523790" y="85380"/>
                  </a:cubicBezTo>
                  <a:cubicBezTo>
                    <a:pt x="514462" y="87862"/>
                    <a:pt x="505511" y="90721"/>
                    <a:pt x="496559" y="93580"/>
                  </a:cubicBezTo>
                  <a:cubicBezTo>
                    <a:pt x="487608" y="96438"/>
                    <a:pt x="478580" y="99071"/>
                    <a:pt x="469478" y="102456"/>
                  </a:cubicBezTo>
                  <a:cubicBezTo>
                    <a:pt x="456615" y="108023"/>
                    <a:pt x="444729" y="113138"/>
                    <a:pt x="431866" y="118705"/>
                  </a:cubicBezTo>
                  <a:cubicBezTo>
                    <a:pt x="421259" y="125324"/>
                    <a:pt x="410953" y="131944"/>
                    <a:pt x="400723" y="138639"/>
                  </a:cubicBezTo>
                  <a:cubicBezTo>
                    <a:pt x="390643" y="145560"/>
                    <a:pt x="380938" y="153007"/>
                    <a:pt x="370934" y="160304"/>
                  </a:cubicBezTo>
                  <a:cubicBezTo>
                    <a:pt x="406666" y="145710"/>
                    <a:pt x="426224" y="140821"/>
                    <a:pt x="436530" y="129913"/>
                  </a:cubicBezTo>
                  <a:cubicBezTo>
                    <a:pt x="449167" y="124196"/>
                    <a:pt x="460978" y="119306"/>
                    <a:pt x="473615" y="113890"/>
                  </a:cubicBezTo>
                  <a:cubicBezTo>
                    <a:pt x="482417" y="110204"/>
                    <a:pt x="491218" y="107195"/>
                    <a:pt x="499869" y="103885"/>
                  </a:cubicBezTo>
                  <a:cubicBezTo>
                    <a:pt x="508595" y="100651"/>
                    <a:pt x="517246" y="97266"/>
                    <a:pt x="526423" y="94557"/>
                  </a:cubicBezTo>
                  <a:cubicBezTo>
                    <a:pt x="535450" y="91699"/>
                    <a:pt x="545530" y="88539"/>
                    <a:pt x="555685" y="85305"/>
                  </a:cubicBezTo>
                  <a:cubicBezTo>
                    <a:pt x="567872" y="86057"/>
                    <a:pt x="580133" y="87411"/>
                    <a:pt x="592020" y="88239"/>
                  </a:cubicBezTo>
                  <a:cubicBezTo>
                    <a:pt x="597360" y="85756"/>
                    <a:pt x="603077" y="83650"/>
                    <a:pt x="608795" y="81393"/>
                  </a:cubicBezTo>
                  <a:cubicBezTo>
                    <a:pt x="614512" y="79136"/>
                    <a:pt x="620229" y="76804"/>
                    <a:pt x="625645" y="74322"/>
                  </a:cubicBezTo>
                  <a:cubicBezTo>
                    <a:pt x="629932" y="73645"/>
                    <a:pt x="634145" y="72742"/>
                    <a:pt x="638508" y="72216"/>
                  </a:cubicBezTo>
                  <a:cubicBezTo>
                    <a:pt x="642796" y="71689"/>
                    <a:pt x="647159" y="71163"/>
                    <a:pt x="651522" y="70561"/>
                  </a:cubicBezTo>
                  <a:cubicBezTo>
                    <a:pt x="660173" y="69508"/>
                    <a:pt x="668899" y="68379"/>
                    <a:pt x="677700" y="67326"/>
                  </a:cubicBezTo>
                  <a:cubicBezTo>
                    <a:pt x="686501" y="66574"/>
                    <a:pt x="695303" y="65897"/>
                    <a:pt x="704179" y="65144"/>
                  </a:cubicBezTo>
                  <a:lnTo>
                    <a:pt x="717419" y="64016"/>
                  </a:lnTo>
                  <a:lnTo>
                    <a:pt x="730734" y="63414"/>
                  </a:lnTo>
                  <a:cubicBezTo>
                    <a:pt x="731712" y="62737"/>
                    <a:pt x="733743" y="61308"/>
                    <a:pt x="734721" y="59954"/>
                  </a:cubicBezTo>
                  <a:cubicBezTo>
                    <a:pt x="734871" y="62662"/>
                    <a:pt x="734947" y="64618"/>
                    <a:pt x="735021" y="66499"/>
                  </a:cubicBezTo>
                  <a:close/>
                </a:path>
              </a:pathLst>
            </a:custGeom>
            <a:solidFill>
              <a:srgbClr val="B95794"/>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1AA55578-8878-4F62-9EF9-E05B3522EB31}"/>
                </a:ext>
              </a:extLst>
            </p:cNvPr>
            <p:cNvSpPr/>
            <p:nvPr/>
          </p:nvSpPr>
          <p:spPr>
            <a:xfrm>
              <a:off x="10129398" y="5560609"/>
              <a:ext cx="60187" cy="67710"/>
            </a:xfrm>
            <a:custGeom>
              <a:avLst/>
              <a:gdLst>
                <a:gd name="connsiteX0" fmla="*/ 58149 w 60179"/>
                <a:gd name="connsiteY0" fmla="*/ 9945 h 67702"/>
                <a:gd name="connsiteX1" fmla="*/ 40320 w 60179"/>
                <a:gd name="connsiteY1" fmla="*/ 38305 h 67702"/>
                <a:gd name="connsiteX2" fmla="*/ 32421 w 60179"/>
                <a:gd name="connsiteY2" fmla="*/ 48460 h 67702"/>
                <a:gd name="connsiteX3" fmla="*/ 25200 w 60179"/>
                <a:gd name="connsiteY3" fmla="*/ 57863 h 67702"/>
                <a:gd name="connsiteX4" fmla="*/ 5642 w 60179"/>
                <a:gd name="connsiteY4" fmla="*/ 63279 h 67702"/>
                <a:gd name="connsiteX5" fmla="*/ 16174 w 60179"/>
                <a:gd name="connsiteY5" fmla="*/ 41163 h 67702"/>
                <a:gd name="connsiteX6" fmla="*/ 26253 w 60179"/>
                <a:gd name="connsiteY6" fmla="*/ 24990 h 67702"/>
                <a:gd name="connsiteX7" fmla="*/ 44984 w 60179"/>
                <a:gd name="connsiteY7" fmla="*/ 5657 h 67702"/>
                <a:gd name="connsiteX8" fmla="*/ 58149 w 60179"/>
                <a:gd name="connsiteY8" fmla="*/ 9945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79" h="67702">
                  <a:moveTo>
                    <a:pt x="58149" y="9945"/>
                  </a:moveTo>
                  <a:cubicBezTo>
                    <a:pt x="51529" y="21981"/>
                    <a:pt x="45736" y="30857"/>
                    <a:pt x="40320" y="38305"/>
                  </a:cubicBezTo>
                  <a:cubicBezTo>
                    <a:pt x="37612" y="41991"/>
                    <a:pt x="34980" y="45376"/>
                    <a:pt x="32421" y="48460"/>
                  </a:cubicBezTo>
                  <a:cubicBezTo>
                    <a:pt x="29939" y="51695"/>
                    <a:pt x="27532" y="54779"/>
                    <a:pt x="25200" y="57863"/>
                  </a:cubicBezTo>
                  <a:cubicBezTo>
                    <a:pt x="18656" y="60045"/>
                    <a:pt x="9628" y="66514"/>
                    <a:pt x="5642" y="63279"/>
                  </a:cubicBezTo>
                  <a:cubicBezTo>
                    <a:pt x="9328" y="54854"/>
                    <a:pt x="12788" y="47557"/>
                    <a:pt x="16174" y="41163"/>
                  </a:cubicBezTo>
                  <a:cubicBezTo>
                    <a:pt x="19483" y="34769"/>
                    <a:pt x="23094" y="29579"/>
                    <a:pt x="26253" y="24990"/>
                  </a:cubicBezTo>
                  <a:cubicBezTo>
                    <a:pt x="32798" y="15888"/>
                    <a:pt x="38891" y="9795"/>
                    <a:pt x="44984" y="5657"/>
                  </a:cubicBezTo>
                  <a:cubicBezTo>
                    <a:pt x="53635" y="5431"/>
                    <a:pt x="55816" y="7763"/>
                    <a:pt x="58149" y="9945"/>
                  </a:cubicBezTo>
                  <a:close/>
                </a:path>
              </a:pathLst>
            </a:custGeom>
            <a:solidFill>
              <a:srgbClr val="C56AA7"/>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F035A2C4-EE6C-44E4-8F5B-C9F362DF3850}"/>
                </a:ext>
              </a:extLst>
            </p:cNvPr>
            <p:cNvSpPr/>
            <p:nvPr/>
          </p:nvSpPr>
          <p:spPr>
            <a:xfrm>
              <a:off x="10006392" y="6037680"/>
              <a:ext cx="1384296" cy="1128503"/>
            </a:xfrm>
            <a:custGeom>
              <a:avLst/>
              <a:gdLst>
                <a:gd name="connsiteX0" fmla="*/ 89969 w 1384135"/>
                <a:gd name="connsiteY0" fmla="*/ 39493 h 1128371"/>
                <a:gd name="connsiteX1" fmla="*/ 86959 w 1384135"/>
                <a:gd name="connsiteY1" fmla="*/ 51454 h 1128371"/>
                <a:gd name="connsiteX2" fmla="*/ 84477 w 1384135"/>
                <a:gd name="connsiteY2" fmla="*/ 63490 h 1128371"/>
                <a:gd name="connsiteX3" fmla="*/ 79663 w 1384135"/>
                <a:gd name="connsiteY3" fmla="*/ 87712 h 1128371"/>
                <a:gd name="connsiteX4" fmla="*/ 72366 w 1384135"/>
                <a:gd name="connsiteY4" fmla="*/ 113364 h 1128371"/>
                <a:gd name="connsiteX5" fmla="*/ 71689 w 1384135"/>
                <a:gd name="connsiteY5" fmla="*/ 141874 h 1128371"/>
                <a:gd name="connsiteX6" fmla="*/ 71764 w 1384135"/>
                <a:gd name="connsiteY6" fmla="*/ 170008 h 1128371"/>
                <a:gd name="connsiteX7" fmla="*/ 73043 w 1384135"/>
                <a:gd name="connsiteY7" fmla="*/ 197992 h 1128371"/>
                <a:gd name="connsiteX8" fmla="*/ 72291 w 1384135"/>
                <a:gd name="connsiteY8" fmla="*/ 212811 h 1128371"/>
                <a:gd name="connsiteX9" fmla="*/ 72216 w 1384135"/>
                <a:gd name="connsiteY9" fmla="*/ 227630 h 1128371"/>
                <a:gd name="connsiteX10" fmla="*/ 72291 w 1384135"/>
                <a:gd name="connsiteY10" fmla="*/ 257269 h 1128371"/>
                <a:gd name="connsiteX11" fmla="*/ 74321 w 1384135"/>
                <a:gd name="connsiteY11" fmla="*/ 297965 h 1128371"/>
                <a:gd name="connsiteX12" fmla="*/ 77481 w 1384135"/>
                <a:gd name="connsiteY12" fmla="*/ 332418 h 1128371"/>
                <a:gd name="connsiteX13" fmla="*/ 83198 w 1384135"/>
                <a:gd name="connsiteY13" fmla="*/ 373115 h 1128371"/>
                <a:gd name="connsiteX14" fmla="*/ 86959 w 1384135"/>
                <a:gd name="connsiteY14" fmla="*/ 392824 h 1128371"/>
                <a:gd name="connsiteX15" fmla="*/ 84928 w 1384135"/>
                <a:gd name="connsiteY15" fmla="*/ 412909 h 1128371"/>
                <a:gd name="connsiteX16" fmla="*/ 93805 w 1384135"/>
                <a:gd name="connsiteY16" fmla="*/ 437658 h 1128371"/>
                <a:gd name="connsiteX17" fmla="*/ 103133 w 1384135"/>
                <a:gd name="connsiteY17" fmla="*/ 462181 h 1128371"/>
                <a:gd name="connsiteX18" fmla="*/ 115169 w 1384135"/>
                <a:gd name="connsiteY18" fmla="*/ 491368 h 1128371"/>
                <a:gd name="connsiteX19" fmla="*/ 141121 w 1384135"/>
                <a:gd name="connsiteY19" fmla="*/ 552827 h 1128371"/>
                <a:gd name="connsiteX20" fmla="*/ 142852 w 1384135"/>
                <a:gd name="connsiteY20" fmla="*/ 572611 h 1128371"/>
                <a:gd name="connsiteX21" fmla="*/ 154662 w 1384135"/>
                <a:gd name="connsiteY21" fmla="*/ 592621 h 1128371"/>
                <a:gd name="connsiteX22" fmla="*/ 169105 w 1384135"/>
                <a:gd name="connsiteY22" fmla="*/ 615038 h 1128371"/>
                <a:gd name="connsiteX23" fmla="*/ 180088 w 1384135"/>
                <a:gd name="connsiteY23" fmla="*/ 642119 h 1128371"/>
                <a:gd name="connsiteX24" fmla="*/ 186858 w 1384135"/>
                <a:gd name="connsiteY24" fmla="*/ 649716 h 1128371"/>
                <a:gd name="connsiteX25" fmla="*/ 193853 w 1384135"/>
                <a:gd name="connsiteY25" fmla="*/ 656788 h 1128371"/>
                <a:gd name="connsiteX26" fmla="*/ 207545 w 1384135"/>
                <a:gd name="connsiteY26" fmla="*/ 670403 h 1128371"/>
                <a:gd name="connsiteX27" fmla="*/ 215218 w 1384135"/>
                <a:gd name="connsiteY27" fmla="*/ 689585 h 1128371"/>
                <a:gd name="connsiteX28" fmla="*/ 223718 w 1384135"/>
                <a:gd name="connsiteY28" fmla="*/ 707564 h 1128371"/>
                <a:gd name="connsiteX29" fmla="*/ 244255 w 1384135"/>
                <a:gd name="connsiteY29" fmla="*/ 726220 h 1128371"/>
                <a:gd name="connsiteX30" fmla="*/ 256967 w 1384135"/>
                <a:gd name="connsiteY30" fmla="*/ 748562 h 1128371"/>
                <a:gd name="connsiteX31" fmla="*/ 262309 w 1384135"/>
                <a:gd name="connsiteY31" fmla="*/ 775191 h 1128371"/>
                <a:gd name="connsiteX32" fmla="*/ 292624 w 1384135"/>
                <a:gd name="connsiteY32" fmla="*/ 787604 h 1128371"/>
                <a:gd name="connsiteX33" fmla="*/ 313310 w 1384135"/>
                <a:gd name="connsiteY33" fmla="*/ 808666 h 1128371"/>
                <a:gd name="connsiteX34" fmla="*/ 334073 w 1384135"/>
                <a:gd name="connsiteY34" fmla="*/ 828676 h 1128371"/>
                <a:gd name="connsiteX35" fmla="*/ 335803 w 1384135"/>
                <a:gd name="connsiteY35" fmla="*/ 834017 h 1128371"/>
                <a:gd name="connsiteX36" fmla="*/ 438711 w 1384135"/>
                <a:gd name="connsiteY36" fmla="*/ 910822 h 1128371"/>
                <a:gd name="connsiteX37" fmla="*/ 460826 w 1384135"/>
                <a:gd name="connsiteY37" fmla="*/ 911724 h 1128371"/>
                <a:gd name="connsiteX38" fmla="*/ 468800 w 1384135"/>
                <a:gd name="connsiteY38" fmla="*/ 917442 h 1128371"/>
                <a:gd name="connsiteX39" fmla="*/ 486779 w 1384135"/>
                <a:gd name="connsiteY39" fmla="*/ 936173 h 1128371"/>
                <a:gd name="connsiteX40" fmla="*/ 510851 w 1384135"/>
                <a:gd name="connsiteY40" fmla="*/ 948284 h 1128371"/>
                <a:gd name="connsiteX41" fmla="*/ 554331 w 1384135"/>
                <a:gd name="connsiteY41" fmla="*/ 967767 h 1128371"/>
                <a:gd name="connsiteX42" fmla="*/ 584797 w 1384135"/>
                <a:gd name="connsiteY42" fmla="*/ 971002 h 1128371"/>
                <a:gd name="connsiteX43" fmla="*/ 615413 w 1384135"/>
                <a:gd name="connsiteY43" fmla="*/ 981458 h 1128371"/>
                <a:gd name="connsiteX44" fmla="*/ 622861 w 1384135"/>
                <a:gd name="connsiteY44" fmla="*/ 988379 h 1128371"/>
                <a:gd name="connsiteX45" fmla="*/ 632264 w 1384135"/>
                <a:gd name="connsiteY45" fmla="*/ 994396 h 1128371"/>
                <a:gd name="connsiteX46" fmla="*/ 654756 w 1384135"/>
                <a:gd name="connsiteY46" fmla="*/ 1004778 h 1128371"/>
                <a:gd name="connsiteX47" fmla="*/ 679505 w 1384135"/>
                <a:gd name="connsiteY47" fmla="*/ 1012375 h 1128371"/>
                <a:gd name="connsiteX48" fmla="*/ 702900 w 1384135"/>
                <a:gd name="connsiteY48" fmla="*/ 1017867 h 1128371"/>
                <a:gd name="connsiteX49" fmla="*/ 706887 w 1384135"/>
                <a:gd name="connsiteY49" fmla="*/ 1031708 h 1128371"/>
                <a:gd name="connsiteX50" fmla="*/ 727874 w 1384135"/>
                <a:gd name="connsiteY50" fmla="*/ 1037726 h 1128371"/>
                <a:gd name="connsiteX51" fmla="*/ 749013 w 1384135"/>
                <a:gd name="connsiteY51" fmla="*/ 1043293 h 1128371"/>
                <a:gd name="connsiteX52" fmla="*/ 773084 w 1384135"/>
                <a:gd name="connsiteY52" fmla="*/ 1054802 h 1128371"/>
                <a:gd name="connsiteX53" fmla="*/ 801821 w 1384135"/>
                <a:gd name="connsiteY53" fmla="*/ 1054652 h 1128371"/>
                <a:gd name="connsiteX54" fmla="*/ 804002 w 1384135"/>
                <a:gd name="connsiteY54" fmla="*/ 1048558 h 1128371"/>
                <a:gd name="connsiteX55" fmla="*/ 832437 w 1384135"/>
                <a:gd name="connsiteY55" fmla="*/ 1047580 h 1128371"/>
                <a:gd name="connsiteX56" fmla="*/ 847031 w 1384135"/>
                <a:gd name="connsiteY56" fmla="*/ 1052094 h 1128371"/>
                <a:gd name="connsiteX57" fmla="*/ 870652 w 1384135"/>
                <a:gd name="connsiteY57" fmla="*/ 1046151 h 1128371"/>
                <a:gd name="connsiteX58" fmla="*/ 930907 w 1384135"/>
                <a:gd name="connsiteY58" fmla="*/ 1043970 h 1128371"/>
                <a:gd name="connsiteX59" fmla="*/ 954526 w 1384135"/>
                <a:gd name="connsiteY59" fmla="*/ 1036973 h 1128371"/>
                <a:gd name="connsiteX60" fmla="*/ 980630 w 1384135"/>
                <a:gd name="connsiteY60" fmla="*/ 1033965 h 1128371"/>
                <a:gd name="connsiteX61" fmla="*/ 993794 w 1384135"/>
                <a:gd name="connsiteY61" fmla="*/ 1032761 h 1128371"/>
                <a:gd name="connsiteX62" fmla="*/ 1006432 w 1384135"/>
                <a:gd name="connsiteY62" fmla="*/ 1030429 h 1128371"/>
                <a:gd name="connsiteX63" fmla="*/ 1028548 w 1384135"/>
                <a:gd name="connsiteY63" fmla="*/ 1021327 h 1128371"/>
                <a:gd name="connsiteX64" fmla="*/ 1047730 w 1384135"/>
                <a:gd name="connsiteY64" fmla="*/ 1022079 h 1128371"/>
                <a:gd name="connsiteX65" fmla="*/ 1065558 w 1384135"/>
                <a:gd name="connsiteY65" fmla="*/ 1017791 h 1128371"/>
                <a:gd name="connsiteX66" fmla="*/ 1102494 w 1384135"/>
                <a:gd name="connsiteY66" fmla="*/ 1012676 h 1128371"/>
                <a:gd name="connsiteX67" fmla="*/ 1149961 w 1384135"/>
                <a:gd name="connsiteY67" fmla="*/ 997029 h 1128371"/>
                <a:gd name="connsiteX68" fmla="*/ 1160192 w 1384135"/>
                <a:gd name="connsiteY68" fmla="*/ 992742 h 1128371"/>
                <a:gd name="connsiteX69" fmla="*/ 1170648 w 1384135"/>
                <a:gd name="connsiteY69" fmla="*/ 989357 h 1128371"/>
                <a:gd name="connsiteX70" fmla="*/ 1194945 w 1384135"/>
                <a:gd name="connsiteY70" fmla="*/ 989582 h 1128371"/>
                <a:gd name="connsiteX71" fmla="*/ 1203220 w 1384135"/>
                <a:gd name="connsiteY71" fmla="*/ 987777 h 1128371"/>
                <a:gd name="connsiteX72" fmla="*/ 1209088 w 1384135"/>
                <a:gd name="connsiteY72" fmla="*/ 983263 h 1128371"/>
                <a:gd name="connsiteX73" fmla="*/ 1219318 w 1384135"/>
                <a:gd name="connsiteY73" fmla="*/ 973183 h 1128371"/>
                <a:gd name="connsiteX74" fmla="*/ 1247076 w 1384135"/>
                <a:gd name="connsiteY74" fmla="*/ 964307 h 1128371"/>
                <a:gd name="connsiteX75" fmla="*/ 1274533 w 1384135"/>
                <a:gd name="connsiteY75" fmla="*/ 954377 h 1128371"/>
                <a:gd name="connsiteX76" fmla="*/ 1310942 w 1384135"/>
                <a:gd name="connsiteY76" fmla="*/ 929177 h 1128371"/>
                <a:gd name="connsiteX77" fmla="*/ 1334863 w 1384135"/>
                <a:gd name="connsiteY77" fmla="*/ 918194 h 1128371"/>
                <a:gd name="connsiteX78" fmla="*/ 1358635 w 1384135"/>
                <a:gd name="connsiteY78" fmla="*/ 906759 h 1128371"/>
                <a:gd name="connsiteX79" fmla="*/ 1369316 w 1384135"/>
                <a:gd name="connsiteY79" fmla="*/ 904729 h 1128371"/>
                <a:gd name="connsiteX80" fmla="*/ 1381052 w 1384135"/>
                <a:gd name="connsiteY80" fmla="*/ 923159 h 1128371"/>
                <a:gd name="connsiteX81" fmla="*/ 1361192 w 1384135"/>
                <a:gd name="connsiteY81" fmla="*/ 950390 h 1128371"/>
                <a:gd name="connsiteX82" fmla="*/ 1342687 w 1384135"/>
                <a:gd name="connsiteY82" fmla="*/ 969196 h 1128371"/>
                <a:gd name="connsiteX83" fmla="*/ 1303645 w 1384135"/>
                <a:gd name="connsiteY83" fmla="*/ 992742 h 1128371"/>
                <a:gd name="connsiteX84" fmla="*/ 1264604 w 1384135"/>
                <a:gd name="connsiteY84" fmla="*/ 1023508 h 1128371"/>
                <a:gd name="connsiteX85" fmla="*/ 1258962 w 1384135"/>
                <a:gd name="connsiteY85" fmla="*/ 1025314 h 1128371"/>
                <a:gd name="connsiteX86" fmla="*/ 1234889 w 1384135"/>
                <a:gd name="connsiteY86" fmla="*/ 1035921 h 1128371"/>
                <a:gd name="connsiteX87" fmla="*/ 1223155 w 1384135"/>
                <a:gd name="connsiteY87" fmla="*/ 1041036 h 1128371"/>
                <a:gd name="connsiteX88" fmla="*/ 1211344 w 1384135"/>
                <a:gd name="connsiteY88" fmla="*/ 1045700 h 1128371"/>
                <a:gd name="connsiteX89" fmla="*/ 1184037 w 1384135"/>
                <a:gd name="connsiteY89" fmla="*/ 1052846 h 1128371"/>
                <a:gd name="connsiteX90" fmla="*/ 1150939 w 1384135"/>
                <a:gd name="connsiteY90" fmla="*/ 1069847 h 1128371"/>
                <a:gd name="connsiteX91" fmla="*/ 1135292 w 1384135"/>
                <a:gd name="connsiteY91" fmla="*/ 1073082 h 1128371"/>
                <a:gd name="connsiteX92" fmla="*/ 1118818 w 1384135"/>
                <a:gd name="connsiteY92" fmla="*/ 1075639 h 1128371"/>
                <a:gd name="connsiteX93" fmla="*/ 1088728 w 1384135"/>
                <a:gd name="connsiteY93" fmla="*/ 1089405 h 1128371"/>
                <a:gd name="connsiteX94" fmla="*/ 1059841 w 1384135"/>
                <a:gd name="connsiteY94" fmla="*/ 1099109 h 1128371"/>
                <a:gd name="connsiteX95" fmla="*/ 1020348 w 1384135"/>
                <a:gd name="connsiteY95" fmla="*/ 1095725 h 1128371"/>
                <a:gd name="connsiteX96" fmla="*/ 993794 w 1384135"/>
                <a:gd name="connsiteY96" fmla="*/ 1103548 h 1128371"/>
                <a:gd name="connsiteX97" fmla="*/ 973333 w 1384135"/>
                <a:gd name="connsiteY97" fmla="*/ 1109490 h 1128371"/>
                <a:gd name="connsiteX98" fmla="*/ 930078 w 1384135"/>
                <a:gd name="connsiteY98" fmla="*/ 1121000 h 1128371"/>
                <a:gd name="connsiteX99" fmla="*/ 913605 w 1384135"/>
                <a:gd name="connsiteY99" fmla="*/ 1120097 h 1128371"/>
                <a:gd name="connsiteX100" fmla="*/ 898334 w 1384135"/>
                <a:gd name="connsiteY100" fmla="*/ 1121075 h 1128371"/>
                <a:gd name="connsiteX101" fmla="*/ 866815 w 1384135"/>
                <a:gd name="connsiteY101" fmla="*/ 1119871 h 1128371"/>
                <a:gd name="connsiteX102" fmla="*/ 843946 w 1384135"/>
                <a:gd name="connsiteY102" fmla="*/ 1113778 h 1128371"/>
                <a:gd name="connsiteX103" fmla="*/ 822958 w 1384135"/>
                <a:gd name="connsiteY103" fmla="*/ 1124009 h 1128371"/>
                <a:gd name="connsiteX104" fmla="*/ 788355 w 1384135"/>
                <a:gd name="connsiteY104" fmla="*/ 1118066 h 1128371"/>
                <a:gd name="connsiteX105" fmla="*/ 743521 w 1384135"/>
                <a:gd name="connsiteY105" fmla="*/ 1108512 h 1128371"/>
                <a:gd name="connsiteX106" fmla="*/ 703501 w 1384135"/>
                <a:gd name="connsiteY106" fmla="*/ 1099410 h 1128371"/>
                <a:gd name="connsiteX107" fmla="*/ 684018 w 1384135"/>
                <a:gd name="connsiteY107" fmla="*/ 1094596 h 1128371"/>
                <a:gd name="connsiteX108" fmla="*/ 664836 w 1384135"/>
                <a:gd name="connsiteY108" fmla="*/ 1088879 h 1128371"/>
                <a:gd name="connsiteX109" fmla="*/ 643849 w 1384135"/>
                <a:gd name="connsiteY109" fmla="*/ 1087826 h 1128371"/>
                <a:gd name="connsiteX110" fmla="*/ 621357 w 1384135"/>
                <a:gd name="connsiteY110" fmla="*/ 1082485 h 1128371"/>
                <a:gd name="connsiteX111" fmla="*/ 597962 w 1384135"/>
                <a:gd name="connsiteY111" fmla="*/ 1074511 h 1128371"/>
                <a:gd name="connsiteX112" fmla="*/ 574416 w 1384135"/>
                <a:gd name="connsiteY112" fmla="*/ 1064205 h 1128371"/>
                <a:gd name="connsiteX113" fmla="*/ 551096 w 1384135"/>
                <a:gd name="connsiteY113" fmla="*/ 1053373 h 1128371"/>
                <a:gd name="connsiteX114" fmla="*/ 528604 w 1384135"/>
                <a:gd name="connsiteY114" fmla="*/ 1042465 h 1128371"/>
                <a:gd name="connsiteX115" fmla="*/ 507090 w 1384135"/>
                <a:gd name="connsiteY115" fmla="*/ 1033212 h 1128371"/>
                <a:gd name="connsiteX116" fmla="*/ 486855 w 1384135"/>
                <a:gd name="connsiteY116" fmla="*/ 1026292 h 1128371"/>
                <a:gd name="connsiteX117" fmla="*/ 348892 w 1384135"/>
                <a:gd name="connsiteY117" fmla="*/ 946554 h 1128371"/>
                <a:gd name="connsiteX118" fmla="*/ 183172 w 1384135"/>
                <a:gd name="connsiteY118" fmla="*/ 798587 h 1128371"/>
                <a:gd name="connsiteX119" fmla="*/ 173091 w 1384135"/>
                <a:gd name="connsiteY119" fmla="*/ 785272 h 1128371"/>
                <a:gd name="connsiteX120" fmla="*/ 183774 w 1384135"/>
                <a:gd name="connsiteY120" fmla="*/ 773837 h 1128371"/>
                <a:gd name="connsiteX121" fmla="*/ 176101 w 1384135"/>
                <a:gd name="connsiteY121" fmla="*/ 758341 h 1128371"/>
                <a:gd name="connsiteX122" fmla="*/ 153307 w 1384135"/>
                <a:gd name="connsiteY122" fmla="*/ 756761 h 1128371"/>
                <a:gd name="connsiteX123" fmla="*/ 135479 w 1384135"/>
                <a:gd name="connsiteY123" fmla="*/ 739911 h 1128371"/>
                <a:gd name="connsiteX124" fmla="*/ 122465 w 1384135"/>
                <a:gd name="connsiteY124" fmla="*/ 723587 h 1128371"/>
                <a:gd name="connsiteX125" fmla="*/ 101478 w 1384135"/>
                <a:gd name="connsiteY125" fmla="*/ 697259 h 1128371"/>
                <a:gd name="connsiteX126" fmla="*/ 85455 w 1384135"/>
                <a:gd name="connsiteY126" fmla="*/ 667771 h 1128371"/>
                <a:gd name="connsiteX127" fmla="*/ 118629 w 1384135"/>
                <a:gd name="connsiteY127" fmla="*/ 657690 h 1128371"/>
                <a:gd name="connsiteX128" fmla="*/ 130214 w 1384135"/>
                <a:gd name="connsiteY128" fmla="*/ 658894 h 1128371"/>
                <a:gd name="connsiteX129" fmla="*/ 144808 w 1384135"/>
                <a:gd name="connsiteY129" fmla="*/ 682966 h 1128371"/>
                <a:gd name="connsiteX130" fmla="*/ 160002 w 1384135"/>
                <a:gd name="connsiteY130" fmla="*/ 705684 h 1128371"/>
                <a:gd name="connsiteX131" fmla="*/ 190393 w 1384135"/>
                <a:gd name="connsiteY131" fmla="*/ 743522 h 1128371"/>
                <a:gd name="connsiteX132" fmla="*/ 222138 w 1384135"/>
                <a:gd name="connsiteY132" fmla="*/ 778953 h 1128371"/>
                <a:gd name="connsiteX133" fmla="*/ 235528 w 1384135"/>
                <a:gd name="connsiteY133" fmla="*/ 796179 h 1128371"/>
                <a:gd name="connsiteX134" fmla="*/ 257870 w 1384135"/>
                <a:gd name="connsiteY134" fmla="*/ 827773 h 1128371"/>
                <a:gd name="connsiteX135" fmla="*/ 284274 w 1384135"/>
                <a:gd name="connsiteY135" fmla="*/ 849513 h 1128371"/>
                <a:gd name="connsiteX136" fmla="*/ 297438 w 1384135"/>
                <a:gd name="connsiteY136" fmla="*/ 860271 h 1128371"/>
                <a:gd name="connsiteX137" fmla="*/ 310904 w 1384135"/>
                <a:gd name="connsiteY137" fmla="*/ 870576 h 1128371"/>
                <a:gd name="connsiteX138" fmla="*/ 329183 w 1384135"/>
                <a:gd name="connsiteY138" fmla="*/ 888330 h 1128371"/>
                <a:gd name="connsiteX139" fmla="*/ 348290 w 1384135"/>
                <a:gd name="connsiteY139" fmla="*/ 905330 h 1128371"/>
                <a:gd name="connsiteX140" fmla="*/ 371159 w 1384135"/>
                <a:gd name="connsiteY140" fmla="*/ 917742 h 1128371"/>
                <a:gd name="connsiteX141" fmla="*/ 398465 w 1384135"/>
                <a:gd name="connsiteY141" fmla="*/ 926845 h 1128371"/>
                <a:gd name="connsiteX142" fmla="*/ 375747 w 1384135"/>
                <a:gd name="connsiteY142" fmla="*/ 896153 h 1128371"/>
                <a:gd name="connsiteX143" fmla="*/ 345281 w 1384135"/>
                <a:gd name="connsiteY143" fmla="*/ 873435 h 1128371"/>
                <a:gd name="connsiteX144" fmla="*/ 326400 w 1384135"/>
                <a:gd name="connsiteY144" fmla="*/ 859594 h 1128371"/>
                <a:gd name="connsiteX145" fmla="*/ 319103 w 1384135"/>
                <a:gd name="connsiteY145" fmla="*/ 852523 h 1128371"/>
                <a:gd name="connsiteX146" fmla="*/ 307142 w 1384135"/>
                <a:gd name="connsiteY146" fmla="*/ 840562 h 1128371"/>
                <a:gd name="connsiteX147" fmla="*/ 279610 w 1384135"/>
                <a:gd name="connsiteY147" fmla="*/ 805357 h 1128371"/>
                <a:gd name="connsiteX148" fmla="*/ 260202 w 1384135"/>
                <a:gd name="connsiteY148" fmla="*/ 782564 h 1128371"/>
                <a:gd name="connsiteX149" fmla="*/ 256667 w 1384135"/>
                <a:gd name="connsiteY149" fmla="*/ 778276 h 1128371"/>
                <a:gd name="connsiteX150" fmla="*/ 241245 w 1384135"/>
                <a:gd name="connsiteY150" fmla="*/ 763381 h 1128371"/>
                <a:gd name="connsiteX151" fmla="*/ 225147 w 1384135"/>
                <a:gd name="connsiteY151" fmla="*/ 747659 h 1128371"/>
                <a:gd name="connsiteX152" fmla="*/ 206567 w 1384135"/>
                <a:gd name="connsiteY152" fmla="*/ 715237 h 1128371"/>
                <a:gd name="connsiteX153" fmla="*/ 189566 w 1384135"/>
                <a:gd name="connsiteY153" fmla="*/ 697484 h 1128371"/>
                <a:gd name="connsiteX154" fmla="*/ 172791 w 1384135"/>
                <a:gd name="connsiteY154" fmla="*/ 678302 h 1128371"/>
                <a:gd name="connsiteX155" fmla="*/ 169933 w 1384135"/>
                <a:gd name="connsiteY155" fmla="*/ 673488 h 1128371"/>
                <a:gd name="connsiteX156" fmla="*/ 174747 w 1384135"/>
                <a:gd name="connsiteY156" fmla="*/ 644075 h 1128371"/>
                <a:gd name="connsiteX157" fmla="*/ 148643 w 1384135"/>
                <a:gd name="connsiteY157" fmla="*/ 648212 h 1128371"/>
                <a:gd name="connsiteX158" fmla="*/ 145560 w 1384135"/>
                <a:gd name="connsiteY158" fmla="*/ 649265 h 1128371"/>
                <a:gd name="connsiteX159" fmla="*/ 135028 w 1384135"/>
                <a:gd name="connsiteY159" fmla="*/ 629406 h 1128371"/>
                <a:gd name="connsiteX160" fmla="*/ 117350 w 1384135"/>
                <a:gd name="connsiteY160" fmla="*/ 584497 h 1128371"/>
                <a:gd name="connsiteX161" fmla="*/ 96438 w 1384135"/>
                <a:gd name="connsiteY161" fmla="*/ 551247 h 1128371"/>
                <a:gd name="connsiteX162" fmla="*/ 76880 w 1384135"/>
                <a:gd name="connsiteY162" fmla="*/ 519878 h 1128371"/>
                <a:gd name="connsiteX163" fmla="*/ 72666 w 1384135"/>
                <a:gd name="connsiteY163" fmla="*/ 511378 h 1128371"/>
                <a:gd name="connsiteX164" fmla="*/ 69282 w 1384135"/>
                <a:gd name="connsiteY164" fmla="*/ 502201 h 1128371"/>
                <a:gd name="connsiteX165" fmla="*/ 64241 w 1384135"/>
                <a:gd name="connsiteY165" fmla="*/ 481739 h 1128371"/>
                <a:gd name="connsiteX166" fmla="*/ 57321 w 1384135"/>
                <a:gd name="connsiteY166" fmla="*/ 470982 h 1128371"/>
                <a:gd name="connsiteX167" fmla="*/ 53033 w 1384135"/>
                <a:gd name="connsiteY167" fmla="*/ 461579 h 1128371"/>
                <a:gd name="connsiteX168" fmla="*/ 45661 w 1384135"/>
                <a:gd name="connsiteY168" fmla="*/ 446685 h 1128371"/>
                <a:gd name="connsiteX169" fmla="*/ 54086 w 1384135"/>
                <a:gd name="connsiteY169" fmla="*/ 429684 h 1128371"/>
                <a:gd name="connsiteX170" fmla="*/ 34227 w 1384135"/>
                <a:gd name="connsiteY170" fmla="*/ 409448 h 1128371"/>
                <a:gd name="connsiteX171" fmla="*/ 31519 w 1384135"/>
                <a:gd name="connsiteY171" fmla="*/ 388386 h 1128371"/>
                <a:gd name="connsiteX172" fmla="*/ 30240 w 1384135"/>
                <a:gd name="connsiteY172" fmla="*/ 367323 h 1128371"/>
                <a:gd name="connsiteX173" fmla="*/ 13841 w 1384135"/>
                <a:gd name="connsiteY173" fmla="*/ 361305 h 1128371"/>
                <a:gd name="connsiteX174" fmla="*/ 5642 w 1384135"/>
                <a:gd name="connsiteY174" fmla="*/ 318125 h 1128371"/>
                <a:gd name="connsiteX175" fmla="*/ 22943 w 1384135"/>
                <a:gd name="connsiteY175" fmla="*/ 303080 h 1128371"/>
                <a:gd name="connsiteX176" fmla="*/ 26178 w 1384135"/>
                <a:gd name="connsiteY176" fmla="*/ 303382 h 1128371"/>
                <a:gd name="connsiteX177" fmla="*/ 30015 w 1384135"/>
                <a:gd name="connsiteY177" fmla="*/ 329936 h 1128371"/>
                <a:gd name="connsiteX178" fmla="*/ 32045 w 1384135"/>
                <a:gd name="connsiteY178" fmla="*/ 343251 h 1128371"/>
                <a:gd name="connsiteX179" fmla="*/ 34528 w 1384135"/>
                <a:gd name="connsiteY179" fmla="*/ 356490 h 1128371"/>
                <a:gd name="connsiteX180" fmla="*/ 53409 w 1384135"/>
                <a:gd name="connsiteY180" fmla="*/ 357017 h 1128371"/>
                <a:gd name="connsiteX181" fmla="*/ 52130 w 1384135"/>
                <a:gd name="connsiteY181" fmla="*/ 338512 h 1128371"/>
                <a:gd name="connsiteX182" fmla="*/ 56268 w 1384135"/>
                <a:gd name="connsiteY182" fmla="*/ 323241 h 1128371"/>
                <a:gd name="connsiteX183" fmla="*/ 47090 w 1384135"/>
                <a:gd name="connsiteY183" fmla="*/ 299921 h 1128371"/>
                <a:gd name="connsiteX184" fmla="*/ 42050 w 1384135"/>
                <a:gd name="connsiteY184" fmla="*/ 263964 h 1128371"/>
                <a:gd name="connsiteX185" fmla="*/ 39117 w 1384135"/>
                <a:gd name="connsiteY185" fmla="*/ 232144 h 1128371"/>
                <a:gd name="connsiteX186" fmla="*/ 9553 w 1384135"/>
                <a:gd name="connsiteY186" fmla="*/ 188814 h 1128371"/>
                <a:gd name="connsiteX187" fmla="*/ 10832 w 1384135"/>
                <a:gd name="connsiteY187" fmla="*/ 167676 h 1128371"/>
                <a:gd name="connsiteX188" fmla="*/ 19634 w 1384135"/>
                <a:gd name="connsiteY188" fmla="*/ 169933 h 1128371"/>
                <a:gd name="connsiteX189" fmla="*/ 37386 w 1384135"/>
                <a:gd name="connsiteY189" fmla="*/ 185128 h 1128371"/>
                <a:gd name="connsiteX190" fmla="*/ 56945 w 1384135"/>
                <a:gd name="connsiteY190" fmla="*/ 137812 h 1128371"/>
                <a:gd name="connsiteX191" fmla="*/ 56644 w 1384135"/>
                <a:gd name="connsiteY191" fmla="*/ 113966 h 1128371"/>
                <a:gd name="connsiteX192" fmla="*/ 57095 w 1384135"/>
                <a:gd name="connsiteY192" fmla="*/ 90947 h 1128371"/>
                <a:gd name="connsiteX193" fmla="*/ 53485 w 1384135"/>
                <a:gd name="connsiteY193" fmla="*/ 62813 h 1128371"/>
                <a:gd name="connsiteX194" fmla="*/ 64091 w 1384135"/>
                <a:gd name="connsiteY194" fmla="*/ 17151 h 1128371"/>
                <a:gd name="connsiteX195" fmla="*/ 86508 w 1384135"/>
                <a:gd name="connsiteY195" fmla="*/ 5642 h 1128371"/>
                <a:gd name="connsiteX196" fmla="*/ 87937 w 1384135"/>
                <a:gd name="connsiteY196" fmla="*/ 22492 h 1128371"/>
                <a:gd name="connsiteX197" fmla="*/ 89969 w 1384135"/>
                <a:gd name="connsiteY197" fmla="*/ 39493 h 112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384135" h="1128371">
                  <a:moveTo>
                    <a:pt x="89969" y="39493"/>
                  </a:moveTo>
                  <a:lnTo>
                    <a:pt x="86959" y="51454"/>
                  </a:lnTo>
                  <a:cubicBezTo>
                    <a:pt x="85981" y="55441"/>
                    <a:pt x="85305" y="59503"/>
                    <a:pt x="84477" y="63490"/>
                  </a:cubicBezTo>
                  <a:lnTo>
                    <a:pt x="79663" y="87712"/>
                  </a:lnTo>
                  <a:cubicBezTo>
                    <a:pt x="74924" y="94783"/>
                    <a:pt x="73344" y="103885"/>
                    <a:pt x="72366" y="113364"/>
                  </a:cubicBezTo>
                  <a:cubicBezTo>
                    <a:pt x="71464" y="122917"/>
                    <a:pt x="71538" y="132847"/>
                    <a:pt x="71689" y="141874"/>
                  </a:cubicBezTo>
                  <a:cubicBezTo>
                    <a:pt x="71689" y="151428"/>
                    <a:pt x="71689" y="160680"/>
                    <a:pt x="71764" y="170008"/>
                  </a:cubicBezTo>
                  <a:cubicBezTo>
                    <a:pt x="72216" y="179261"/>
                    <a:pt x="72591" y="188513"/>
                    <a:pt x="73043" y="197992"/>
                  </a:cubicBezTo>
                  <a:cubicBezTo>
                    <a:pt x="72817" y="202957"/>
                    <a:pt x="72441" y="207846"/>
                    <a:pt x="72291" y="212811"/>
                  </a:cubicBezTo>
                  <a:lnTo>
                    <a:pt x="72216" y="227630"/>
                  </a:lnTo>
                  <a:cubicBezTo>
                    <a:pt x="72291" y="237485"/>
                    <a:pt x="71839" y="247414"/>
                    <a:pt x="72291" y="257269"/>
                  </a:cubicBezTo>
                  <a:cubicBezTo>
                    <a:pt x="72968" y="270734"/>
                    <a:pt x="73118" y="284350"/>
                    <a:pt x="74321" y="297965"/>
                  </a:cubicBezTo>
                  <a:cubicBezTo>
                    <a:pt x="75374" y="309400"/>
                    <a:pt x="76428" y="320909"/>
                    <a:pt x="77481" y="332418"/>
                  </a:cubicBezTo>
                  <a:cubicBezTo>
                    <a:pt x="79362" y="346034"/>
                    <a:pt x="81318" y="359650"/>
                    <a:pt x="83198" y="373115"/>
                  </a:cubicBezTo>
                  <a:cubicBezTo>
                    <a:pt x="84402" y="379359"/>
                    <a:pt x="85756" y="386580"/>
                    <a:pt x="86959" y="392824"/>
                  </a:cubicBezTo>
                  <a:cubicBezTo>
                    <a:pt x="86358" y="399067"/>
                    <a:pt x="85605" y="406590"/>
                    <a:pt x="84928" y="412909"/>
                  </a:cubicBezTo>
                  <a:cubicBezTo>
                    <a:pt x="87636" y="421259"/>
                    <a:pt x="90871" y="429383"/>
                    <a:pt x="93805" y="437658"/>
                  </a:cubicBezTo>
                  <a:cubicBezTo>
                    <a:pt x="96889" y="445857"/>
                    <a:pt x="99598" y="454207"/>
                    <a:pt x="103133" y="462181"/>
                  </a:cubicBezTo>
                  <a:cubicBezTo>
                    <a:pt x="107420" y="472261"/>
                    <a:pt x="111407" y="481288"/>
                    <a:pt x="115169" y="491368"/>
                  </a:cubicBezTo>
                  <a:cubicBezTo>
                    <a:pt x="123669" y="512356"/>
                    <a:pt x="131417" y="533494"/>
                    <a:pt x="141121" y="552827"/>
                  </a:cubicBezTo>
                  <a:cubicBezTo>
                    <a:pt x="139316" y="559447"/>
                    <a:pt x="140293" y="565991"/>
                    <a:pt x="142852" y="572611"/>
                  </a:cubicBezTo>
                  <a:cubicBezTo>
                    <a:pt x="145409" y="579156"/>
                    <a:pt x="149998" y="585625"/>
                    <a:pt x="154662" y="592621"/>
                  </a:cubicBezTo>
                  <a:cubicBezTo>
                    <a:pt x="159476" y="599542"/>
                    <a:pt x="164441" y="606989"/>
                    <a:pt x="169105" y="615038"/>
                  </a:cubicBezTo>
                  <a:cubicBezTo>
                    <a:pt x="173844" y="623012"/>
                    <a:pt x="177906" y="631888"/>
                    <a:pt x="180088" y="642119"/>
                  </a:cubicBezTo>
                  <a:cubicBezTo>
                    <a:pt x="182420" y="644677"/>
                    <a:pt x="184676" y="647234"/>
                    <a:pt x="186858" y="649716"/>
                  </a:cubicBezTo>
                  <a:cubicBezTo>
                    <a:pt x="189114" y="652124"/>
                    <a:pt x="191522" y="654456"/>
                    <a:pt x="193853" y="656788"/>
                  </a:cubicBezTo>
                  <a:cubicBezTo>
                    <a:pt x="198517" y="661376"/>
                    <a:pt x="203032" y="665890"/>
                    <a:pt x="207545" y="670403"/>
                  </a:cubicBezTo>
                  <a:cubicBezTo>
                    <a:pt x="209952" y="676798"/>
                    <a:pt x="212359" y="683417"/>
                    <a:pt x="215218" y="689585"/>
                  </a:cubicBezTo>
                  <a:cubicBezTo>
                    <a:pt x="218152" y="695754"/>
                    <a:pt x="220935" y="701772"/>
                    <a:pt x="223718" y="707564"/>
                  </a:cubicBezTo>
                  <a:cubicBezTo>
                    <a:pt x="231090" y="714861"/>
                    <a:pt x="236732" y="720503"/>
                    <a:pt x="244255" y="726220"/>
                  </a:cubicBezTo>
                  <a:cubicBezTo>
                    <a:pt x="248843" y="734495"/>
                    <a:pt x="252303" y="741265"/>
                    <a:pt x="256967" y="748562"/>
                  </a:cubicBezTo>
                  <a:cubicBezTo>
                    <a:pt x="266295" y="758190"/>
                    <a:pt x="268853" y="769023"/>
                    <a:pt x="262309" y="775191"/>
                  </a:cubicBezTo>
                  <a:cubicBezTo>
                    <a:pt x="273141" y="780307"/>
                    <a:pt x="282018" y="783918"/>
                    <a:pt x="292624" y="787604"/>
                  </a:cubicBezTo>
                  <a:cubicBezTo>
                    <a:pt x="299168" y="794975"/>
                    <a:pt x="306466" y="801671"/>
                    <a:pt x="313310" y="808666"/>
                  </a:cubicBezTo>
                  <a:cubicBezTo>
                    <a:pt x="320307" y="815512"/>
                    <a:pt x="327077" y="822508"/>
                    <a:pt x="334073" y="828676"/>
                  </a:cubicBezTo>
                  <a:cubicBezTo>
                    <a:pt x="335051" y="830557"/>
                    <a:pt x="335502" y="832889"/>
                    <a:pt x="335803" y="834017"/>
                  </a:cubicBezTo>
                  <a:cubicBezTo>
                    <a:pt x="367247" y="862528"/>
                    <a:pt x="402828" y="887953"/>
                    <a:pt x="438711" y="910822"/>
                  </a:cubicBezTo>
                  <a:cubicBezTo>
                    <a:pt x="445932" y="911348"/>
                    <a:pt x="455485" y="909468"/>
                    <a:pt x="460826" y="911724"/>
                  </a:cubicBezTo>
                  <a:cubicBezTo>
                    <a:pt x="463460" y="913605"/>
                    <a:pt x="466168" y="915561"/>
                    <a:pt x="468800" y="917442"/>
                  </a:cubicBezTo>
                  <a:cubicBezTo>
                    <a:pt x="474593" y="923760"/>
                    <a:pt x="480686" y="929853"/>
                    <a:pt x="486779" y="936173"/>
                  </a:cubicBezTo>
                  <a:cubicBezTo>
                    <a:pt x="495280" y="943018"/>
                    <a:pt x="503328" y="945576"/>
                    <a:pt x="510851" y="948284"/>
                  </a:cubicBezTo>
                  <a:cubicBezTo>
                    <a:pt x="530786" y="962426"/>
                    <a:pt x="543573" y="966864"/>
                    <a:pt x="554331" y="967767"/>
                  </a:cubicBezTo>
                  <a:cubicBezTo>
                    <a:pt x="565013" y="968970"/>
                    <a:pt x="573363" y="967616"/>
                    <a:pt x="584797" y="971002"/>
                  </a:cubicBezTo>
                  <a:cubicBezTo>
                    <a:pt x="595479" y="974537"/>
                    <a:pt x="606086" y="977922"/>
                    <a:pt x="615413" y="981458"/>
                  </a:cubicBezTo>
                  <a:cubicBezTo>
                    <a:pt x="617520" y="983865"/>
                    <a:pt x="620077" y="986122"/>
                    <a:pt x="622861" y="988379"/>
                  </a:cubicBezTo>
                  <a:cubicBezTo>
                    <a:pt x="625719" y="990560"/>
                    <a:pt x="628879" y="992441"/>
                    <a:pt x="632264" y="994396"/>
                  </a:cubicBezTo>
                  <a:cubicBezTo>
                    <a:pt x="639034" y="998233"/>
                    <a:pt x="646783" y="1001693"/>
                    <a:pt x="654756" y="1004778"/>
                  </a:cubicBezTo>
                  <a:cubicBezTo>
                    <a:pt x="662730" y="1008087"/>
                    <a:pt x="671306" y="1010193"/>
                    <a:pt x="679505" y="1012375"/>
                  </a:cubicBezTo>
                  <a:cubicBezTo>
                    <a:pt x="687704" y="1014481"/>
                    <a:pt x="695679" y="1016287"/>
                    <a:pt x="702900" y="1017867"/>
                  </a:cubicBezTo>
                  <a:cubicBezTo>
                    <a:pt x="704329" y="1022230"/>
                    <a:pt x="705457" y="1027345"/>
                    <a:pt x="706887" y="1031708"/>
                  </a:cubicBezTo>
                  <a:lnTo>
                    <a:pt x="727874" y="1037726"/>
                  </a:lnTo>
                  <a:cubicBezTo>
                    <a:pt x="734870" y="1039682"/>
                    <a:pt x="741867" y="1041788"/>
                    <a:pt x="749013" y="1043293"/>
                  </a:cubicBezTo>
                  <a:cubicBezTo>
                    <a:pt x="757061" y="1047129"/>
                    <a:pt x="765036" y="1050966"/>
                    <a:pt x="773084" y="1054802"/>
                  </a:cubicBezTo>
                  <a:cubicBezTo>
                    <a:pt x="781284" y="1055479"/>
                    <a:pt x="789333" y="1056306"/>
                    <a:pt x="801821" y="1054652"/>
                  </a:cubicBezTo>
                  <a:cubicBezTo>
                    <a:pt x="802497" y="1052846"/>
                    <a:pt x="803174" y="1050966"/>
                    <a:pt x="804002" y="1048558"/>
                  </a:cubicBezTo>
                  <a:cubicBezTo>
                    <a:pt x="813555" y="1048182"/>
                    <a:pt x="822958" y="1048332"/>
                    <a:pt x="832437" y="1047580"/>
                  </a:cubicBezTo>
                  <a:cubicBezTo>
                    <a:pt x="836574" y="1048784"/>
                    <a:pt x="841765" y="1050740"/>
                    <a:pt x="847031" y="1052094"/>
                  </a:cubicBezTo>
                  <a:cubicBezTo>
                    <a:pt x="854478" y="1050514"/>
                    <a:pt x="863204" y="1048483"/>
                    <a:pt x="870652" y="1046151"/>
                  </a:cubicBezTo>
                  <a:cubicBezTo>
                    <a:pt x="891112" y="1045850"/>
                    <a:pt x="910445" y="1046076"/>
                    <a:pt x="930907" y="1043970"/>
                  </a:cubicBezTo>
                  <a:cubicBezTo>
                    <a:pt x="938128" y="1040209"/>
                    <a:pt x="946101" y="1038253"/>
                    <a:pt x="954526" y="1036973"/>
                  </a:cubicBezTo>
                  <a:cubicBezTo>
                    <a:pt x="962952" y="1035394"/>
                    <a:pt x="971828" y="1034717"/>
                    <a:pt x="980630" y="1033965"/>
                  </a:cubicBezTo>
                  <a:cubicBezTo>
                    <a:pt x="985068" y="1033589"/>
                    <a:pt x="989431" y="1033212"/>
                    <a:pt x="993794" y="1032761"/>
                  </a:cubicBezTo>
                  <a:cubicBezTo>
                    <a:pt x="998082" y="1032235"/>
                    <a:pt x="1002370" y="1031332"/>
                    <a:pt x="1006432" y="1030429"/>
                  </a:cubicBezTo>
                  <a:cubicBezTo>
                    <a:pt x="1014631" y="1028473"/>
                    <a:pt x="1022229" y="1025690"/>
                    <a:pt x="1028548" y="1021327"/>
                  </a:cubicBezTo>
                  <a:cubicBezTo>
                    <a:pt x="1035168" y="1020725"/>
                    <a:pt x="1041487" y="1021778"/>
                    <a:pt x="1047730" y="1022079"/>
                  </a:cubicBezTo>
                  <a:cubicBezTo>
                    <a:pt x="1053899" y="1022380"/>
                    <a:pt x="1059916" y="1021929"/>
                    <a:pt x="1065558" y="1017791"/>
                  </a:cubicBezTo>
                  <a:cubicBezTo>
                    <a:pt x="1077669" y="1016738"/>
                    <a:pt x="1090609" y="1014481"/>
                    <a:pt x="1102494" y="1012676"/>
                  </a:cubicBezTo>
                  <a:cubicBezTo>
                    <a:pt x="1122203" y="1011849"/>
                    <a:pt x="1136270" y="1003273"/>
                    <a:pt x="1149961" y="997029"/>
                  </a:cubicBezTo>
                  <a:cubicBezTo>
                    <a:pt x="1153346" y="995450"/>
                    <a:pt x="1156806" y="994020"/>
                    <a:pt x="1160192" y="992742"/>
                  </a:cubicBezTo>
                  <a:cubicBezTo>
                    <a:pt x="1163576" y="991387"/>
                    <a:pt x="1167036" y="990184"/>
                    <a:pt x="1170648" y="989357"/>
                  </a:cubicBezTo>
                  <a:cubicBezTo>
                    <a:pt x="1177869" y="987701"/>
                    <a:pt x="1185693" y="987551"/>
                    <a:pt x="1194945" y="989582"/>
                  </a:cubicBezTo>
                  <a:cubicBezTo>
                    <a:pt x="1198255" y="989582"/>
                    <a:pt x="1200963" y="988830"/>
                    <a:pt x="1203220" y="987777"/>
                  </a:cubicBezTo>
                  <a:cubicBezTo>
                    <a:pt x="1205477" y="986573"/>
                    <a:pt x="1207358" y="984993"/>
                    <a:pt x="1209088" y="983263"/>
                  </a:cubicBezTo>
                  <a:cubicBezTo>
                    <a:pt x="1212473" y="979803"/>
                    <a:pt x="1215256" y="975741"/>
                    <a:pt x="1219318" y="973183"/>
                  </a:cubicBezTo>
                  <a:cubicBezTo>
                    <a:pt x="1228721" y="970174"/>
                    <a:pt x="1238049" y="967692"/>
                    <a:pt x="1247076" y="964307"/>
                  </a:cubicBezTo>
                  <a:cubicBezTo>
                    <a:pt x="1256103" y="960997"/>
                    <a:pt x="1265205" y="957762"/>
                    <a:pt x="1274533" y="954377"/>
                  </a:cubicBezTo>
                  <a:cubicBezTo>
                    <a:pt x="1273104" y="941664"/>
                    <a:pt x="1299582" y="942266"/>
                    <a:pt x="1310942" y="929177"/>
                  </a:cubicBezTo>
                  <a:cubicBezTo>
                    <a:pt x="1319142" y="925942"/>
                    <a:pt x="1326889" y="921955"/>
                    <a:pt x="1334863" y="918194"/>
                  </a:cubicBezTo>
                  <a:lnTo>
                    <a:pt x="1358635" y="906759"/>
                  </a:lnTo>
                  <a:cubicBezTo>
                    <a:pt x="1362847" y="905932"/>
                    <a:pt x="1366157" y="905631"/>
                    <a:pt x="1369316" y="904729"/>
                  </a:cubicBezTo>
                  <a:cubicBezTo>
                    <a:pt x="1372476" y="911047"/>
                    <a:pt x="1376838" y="917442"/>
                    <a:pt x="1381052" y="923159"/>
                  </a:cubicBezTo>
                  <a:cubicBezTo>
                    <a:pt x="1374807" y="932637"/>
                    <a:pt x="1367962" y="941363"/>
                    <a:pt x="1361192" y="950390"/>
                  </a:cubicBezTo>
                  <a:cubicBezTo>
                    <a:pt x="1354648" y="956408"/>
                    <a:pt x="1349232" y="962577"/>
                    <a:pt x="1342687" y="969196"/>
                  </a:cubicBezTo>
                  <a:cubicBezTo>
                    <a:pt x="1330425" y="976568"/>
                    <a:pt x="1316960" y="984391"/>
                    <a:pt x="1303645" y="992742"/>
                  </a:cubicBezTo>
                  <a:cubicBezTo>
                    <a:pt x="1277467" y="1007937"/>
                    <a:pt x="1278896" y="1017716"/>
                    <a:pt x="1264604" y="1023508"/>
                  </a:cubicBezTo>
                  <a:cubicBezTo>
                    <a:pt x="1262422" y="1024186"/>
                    <a:pt x="1260165" y="1024938"/>
                    <a:pt x="1258962" y="1025314"/>
                  </a:cubicBezTo>
                  <a:cubicBezTo>
                    <a:pt x="1250686" y="1028925"/>
                    <a:pt x="1242713" y="1032460"/>
                    <a:pt x="1234889" y="1035921"/>
                  </a:cubicBezTo>
                  <a:cubicBezTo>
                    <a:pt x="1230978" y="1037651"/>
                    <a:pt x="1227067" y="1039381"/>
                    <a:pt x="1223155" y="1041036"/>
                  </a:cubicBezTo>
                  <a:cubicBezTo>
                    <a:pt x="1219168" y="1042615"/>
                    <a:pt x="1215256" y="1044120"/>
                    <a:pt x="1211344" y="1045700"/>
                  </a:cubicBezTo>
                  <a:cubicBezTo>
                    <a:pt x="1202242" y="1048107"/>
                    <a:pt x="1193140" y="1050439"/>
                    <a:pt x="1184037" y="1052846"/>
                  </a:cubicBezTo>
                  <a:cubicBezTo>
                    <a:pt x="1172829" y="1058864"/>
                    <a:pt x="1161245" y="1064355"/>
                    <a:pt x="1150939" y="1069847"/>
                  </a:cubicBezTo>
                  <a:cubicBezTo>
                    <a:pt x="1145974" y="1071201"/>
                    <a:pt x="1140783" y="1072254"/>
                    <a:pt x="1135292" y="1073082"/>
                  </a:cubicBezTo>
                  <a:cubicBezTo>
                    <a:pt x="1129801" y="1073834"/>
                    <a:pt x="1124234" y="1074586"/>
                    <a:pt x="1118818" y="1075639"/>
                  </a:cubicBezTo>
                  <a:cubicBezTo>
                    <a:pt x="1107835" y="1077746"/>
                    <a:pt x="1097454" y="1081657"/>
                    <a:pt x="1088728" y="1089405"/>
                  </a:cubicBezTo>
                  <a:cubicBezTo>
                    <a:pt x="1079099" y="1092489"/>
                    <a:pt x="1069545" y="1095499"/>
                    <a:pt x="1059841" y="1099109"/>
                  </a:cubicBezTo>
                  <a:cubicBezTo>
                    <a:pt x="1047053" y="1098207"/>
                    <a:pt x="1034190" y="1096702"/>
                    <a:pt x="1020348" y="1095725"/>
                  </a:cubicBezTo>
                  <a:cubicBezTo>
                    <a:pt x="1009441" y="1098733"/>
                    <a:pt x="1001091" y="1101441"/>
                    <a:pt x="993794" y="1103548"/>
                  </a:cubicBezTo>
                  <a:cubicBezTo>
                    <a:pt x="986497" y="1105729"/>
                    <a:pt x="980178" y="1107760"/>
                    <a:pt x="973333" y="1109490"/>
                  </a:cubicBezTo>
                  <a:cubicBezTo>
                    <a:pt x="959416" y="1114380"/>
                    <a:pt x="945349" y="1117615"/>
                    <a:pt x="930078" y="1121000"/>
                  </a:cubicBezTo>
                  <a:cubicBezTo>
                    <a:pt x="924287" y="1120022"/>
                    <a:pt x="918870" y="1119871"/>
                    <a:pt x="913605" y="1120097"/>
                  </a:cubicBezTo>
                  <a:cubicBezTo>
                    <a:pt x="908414" y="1120173"/>
                    <a:pt x="903374" y="1120624"/>
                    <a:pt x="898334" y="1121075"/>
                  </a:cubicBezTo>
                  <a:cubicBezTo>
                    <a:pt x="888254" y="1121978"/>
                    <a:pt x="878174" y="1122805"/>
                    <a:pt x="866815" y="1119871"/>
                  </a:cubicBezTo>
                  <a:cubicBezTo>
                    <a:pt x="858615" y="1118217"/>
                    <a:pt x="851845" y="1116035"/>
                    <a:pt x="843946" y="1113778"/>
                  </a:cubicBezTo>
                  <a:cubicBezTo>
                    <a:pt x="837778" y="1117539"/>
                    <a:pt x="830406" y="1120473"/>
                    <a:pt x="822958" y="1124009"/>
                  </a:cubicBezTo>
                  <a:cubicBezTo>
                    <a:pt x="810998" y="1122128"/>
                    <a:pt x="800240" y="1120097"/>
                    <a:pt x="788355" y="1118066"/>
                  </a:cubicBezTo>
                  <a:cubicBezTo>
                    <a:pt x="772859" y="1115583"/>
                    <a:pt x="758792" y="1111898"/>
                    <a:pt x="743521" y="1108512"/>
                  </a:cubicBezTo>
                  <a:cubicBezTo>
                    <a:pt x="729830" y="1105955"/>
                    <a:pt x="716666" y="1102494"/>
                    <a:pt x="703501" y="1099410"/>
                  </a:cubicBezTo>
                  <a:cubicBezTo>
                    <a:pt x="696957" y="1097831"/>
                    <a:pt x="690412" y="1096326"/>
                    <a:pt x="684018" y="1094596"/>
                  </a:cubicBezTo>
                  <a:cubicBezTo>
                    <a:pt x="677625" y="1092715"/>
                    <a:pt x="671231" y="1090759"/>
                    <a:pt x="664836" y="1088879"/>
                  </a:cubicBezTo>
                  <a:cubicBezTo>
                    <a:pt x="658217" y="1089180"/>
                    <a:pt x="651221" y="1088803"/>
                    <a:pt x="643849" y="1087826"/>
                  </a:cubicBezTo>
                  <a:cubicBezTo>
                    <a:pt x="636552" y="1086848"/>
                    <a:pt x="629104" y="1084742"/>
                    <a:pt x="621357" y="1082485"/>
                  </a:cubicBezTo>
                  <a:cubicBezTo>
                    <a:pt x="613683" y="1080153"/>
                    <a:pt x="605860" y="1077444"/>
                    <a:pt x="597962" y="1074511"/>
                  </a:cubicBezTo>
                  <a:cubicBezTo>
                    <a:pt x="590138" y="1071427"/>
                    <a:pt x="582314" y="1067741"/>
                    <a:pt x="574416" y="1064205"/>
                  </a:cubicBezTo>
                  <a:cubicBezTo>
                    <a:pt x="566593" y="1060594"/>
                    <a:pt x="558694" y="1057134"/>
                    <a:pt x="551096" y="1053373"/>
                  </a:cubicBezTo>
                  <a:cubicBezTo>
                    <a:pt x="543499" y="1049536"/>
                    <a:pt x="535977" y="1045850"/>
                    <a:pt x="528604" y="1042465"/>
                  </a:cubicBezTo>
                  <a:cubicBezTo>
                    <a:pt x="521307" y="1039005"/>
                    <a:pt x="513935" y="1036146"/>
                    <a:pt x="507090" y="1033212"/>
                  </a:cubicBezTo>
                  <a:cubicBezTo>
                    <a:pt x="500169" y="1030354"/>
                    <a:pt x="493399" y="1027947"/>
                    <a:pt x="486855" y="1026292"/>
                  </a:cubicBezTo>
                  <a:cubicBezTo>
                    <a:pt x="439012" y="1003950"/>
                    <a:pt x="393350" y="977396"/>
                    <a:pt x="348892" y="946554"/>
                  </a:cubicBezTo>
                  <a:cubicBezTo>
                    <a:pt x="288562" y="904427"/>
                    <a:pt x="229210" y="850491"/>
                    <a:pt x="183172" y="798587"/>
                  </a:cubicBezTo>
                  <a:cubicBezTo>
                    <a:pt x="179562" y="793772"/>
                    <a:pt x="176025" y="789108"/>
                    <a:pt x="173091" y="785272"/>
                  </a:cubicBezTo>
                  <a:cubicBezTo>
                    <a:pt x="176402" y="781134"/>
                    <a:pt x="179185" y="777298"/>
                    <a:pt x="183774" y="773837"/>
                  </a:cubicBezTo>
                  <a:cubicBezTo>
                    <a:pt x="185128" y="769399"/>
                    <a:pt x="180088" y="764134"/>
                    <a:pt x="176101" y="758341"/>
                  </a:cubicBezTo>
                  <a:cubicBezTo>
                    <a:pt x="168127" y="756761"/>
                    <a:pt x="159326" y="753000"/>
                    <a:pt x="153307" y="756761"/>
                  </a:cubicBezTo>
                  <a:cubicBezTo>
                    <a:pt x="146462" y="751119"/>
                    <a:pt x="140369" y="745628"/>
                    <a:pt x="135479" y="739911"/>
                  </a:cubicBezTo>
                  <a:cubicBezTo>
                    <a:pt x="130515" y="734269"/>
                    <a:pt x="126302" y="728778"/>
                    <a:pt x="122465" y="723587"/>
                  </a:cubicBezTo>
                  <a:cubicBezTo>
                    <a:pt x="114792" y="713281"/>
                    <a:pt x="108474" y="704405"/>
                    <a:pt x="101478" y="697259"/>
                  </a:cubicBezTo>
                  <a:cubicBezTo>
                    <a:pt x="96362" y="687780"/>
                    <a:pt x="90645" y="677249"/>
                    <a:pt x="85455" y="667771"/>
                  </a:cubicBezTo>
                  <a:cubicBezTo>
                    <a:pt x="96739" y="664385"/>
                    <a:pt x="107420" y="661226"/>
                    <a:pt x="118629" y="657690"/>
                  </a:cubicBezTo>
                  <a:cubicBezTo>
                    <a:pt x="122315" y="657841"/>
                    <a:pt x="126528" y="658819"/>
                    <a:pt x="130214" y="658894"/>
                  </a:cubicBezTo>
                  <a:cubicBezTo>
                    <a:pt x="134878" y="666793"/>
                    <a:pt x="139692" y="675067"/>
                    <a:pt x="144808" y="682966"/>
                  </a:cubicBezTo>
                  <a:cubicBezTo>
                    <a:pt x="150073" y="690789"/>
                    <a:pt x="155188" y="698462"/>
                    <a:pt x="160002" y="705684"/>
                  </a:cubicBezTo>
                  <a:cubicBezTo>
                    <a:pt x="169631" y="718999"/>
                    <a:pt x="180238" y="731260"/>
                    <a:pt x="190393" y="743522"/>
                  </a:cubicBezTo>
                  <a:cubicBezTo>
                    <a:pt x="200398" y="756009"/>
                    <a:pt x="211457" y="767368"/>
                    <a:pt x="222138" y="778953"/>
                  </a:cubicBezTo>
                  <a:cubicBezTo>
                    <a:pt x="226351" y="784444"/>
                    <a:pt x="231015" y="790989"/>
                    <a:pt x="235528" y="796179"/>
                  </a:cubicBezTo>
                  <a:cubicBezTo>
                    <a:pt x="242449" y="806485"/>
                    <a:pt x="250272" y="817769"/>
                    <a:pt x="257870" y="827773"/>
                  </a:cubicBezTo>
                  <a:cubicBezTo>
                    <a:pt x="266596" y="835146"/>
                    <a:pt x="275547" y="842292"/>
                    <a:pt x="284274" y="849513"/>
                  </a:cubicBezTo>
                  <a:cubicBezTo>
                    <a:pt x="288712" y="853049"/>
                    <a:pt x="293000" y="856810"/>
                    <a:pt x="297438" y="860271"/>
                  </a:cubicBezTo>
                  <a:lnTo>
                    <a:pt x="310904" y="870576"/>
                  </a:lnTo>
                  <a:cubicBezTo>
                    <a:pt x="317147" y="876595"/>
                    <a:pt x="323165" y="882462"/>
                    <a:pt x="329183" y="888330"/>
                  </a:cubicBezTo>
                  <a:cubicBezTo>
                    <a:pt x="335352" y="894046"/>
                    <a:pt x="341746" y="899538"/>
                    <a:pt x="348290" y="905330"/>
                  </a:cubicBezTo>
                  <a:cubicBezTo>
                    <a:pt x="355437" y="909769"/>
                    <a:pt x="362809" y="914207"/>
                    <a:pt x="371159" y="917742"/>
                  </a:cubicBezTo>
                  <a:cubicBezTo>
                    <a:pt x="379509" y="921278"/>
                    <a:pt x="388535" y="924362"/>
                    <a:pt x="398465" y="926845"/>
                  </a:cubicBezTo>
                  <a:cubicBezTo>
                    <a:pt x="391094" y="916764"/>
                    <a:pt x="382743" y="906383"/>
                    <a:pt x="375747" y="896153"/>
                  </a:cubicBezTo>
                  <a:cubicBezTo>
                    <a:pt x="365442" y="888781"/>
                    <a:pt x="355061" y="881334"/>
                    <a:pt x="345281" y="873435"/>
                  </a:cubicBezTo>
                  <a:cubicBezTo>
                    <a:pt x="338512" y="868846"/>
                    <a:pt x="333095" y="864408"/>
                    <a:pt x="326400" y="859594"/>
                  </a:cubicBezTo>
                  <a:cubicBezTo>
                    <a:pt x="323993" y="857262"/>
                    <a:pt x="321511" y="854855"/>
                    <a:pt x="319103" y="852523"/>
                  </a:cubicBezTo>
                  <a:cubicBezTo>
                    <a:pt x="315116" y="848535"/>
                    <a:pt x="310904" y="844699"/>
                    <a:pt x="307142" y="840562"/>
                  </a:cubicBezTo>
                  <a:cubicBezTo>
                    <a:pt x="296310" y="823636"/>
                    <a:pt x="287283" y="813556"/>
                    <a:pt x="279610" y="805357"/>
                  </a:cubicBezTo>
                  <a:cubicBezTo>
                    <a:pt x="272163" y="796931"/>
                    <a:pt x="265769" y="790763"/>
                    <a:pt x="260202" y="782564"/>
                  </a:cubicBezTo>
                  <a:cubicBezTo>
                    <a:pt x="259450" y="781661"/>
                    <a:pt x="258020" y="779931"/>
                    <a:pt x="256667" y="778276"/>
                  </a:cubicBezTo>
                  <a:cubicBezTo>
                    <a:pt x="251476" y="773687"/>
                    <a:pt x="246436" y="768572"/>
                    <a:pt x="241245" y="763381"/>
                  </a:cubicBezTo>
                  <a:cubicBezTo>
                    <a:pt x="236054" y="758190"/>
                    <a:pt x="230639" y="752925"/>
                    <a:pt x="225147" y="747659"/>
                  </a:cubicBezTo>
                  <a:cubicBezTo>
                    <a:pt x="218829" y="737429"/>
                    <a:pt x="213487" y="726521"/>
                    <a:pt x="206567" y="715237"/>
                  </a:cubicBezTo>
                  <a:cubicBezTo>
                    <a:pt x="200850" y="709445"/>
                    <a:pt x="194907" y="703803"/>
                    <a:pt x="189566" y="697484"/>
                  </a:cubicBezTo>
                  <a:cubicBezTo>
                    <a:pt x="184075" y="691241"/>
                    <a:pt x="178508" y="684846"/>
                    <a:pt x="172791" y="678302"/>
                  </a:cubicBezTo>
                  <a:cubicBezTo>
                    <a:pt x="172264" y="677399"/>
                    <a:pt x="171061" y="675443"/>
                    <a:pt x="169933" y="673488"/>
                  </a:cubicBezTo>
                  <a:cubicBezTo>
                    <a:pt x="170835" y="663934"/>
                    <a:pt x="173242" y="654832"/>
                    <a:pt x="174747" y="644075"/>
                  </a:cubicBezTo>
                  <a:cubicBezTo>
                    <a:pt x="166247" y="645880"/>
                    <a:pt x="157219" y="646632"/>
                    <a:pt x="148643" y="648212"/>
                  </a:cubicBezTo>
                  <a:cubicBezTo>
                    <a:pt x="148042" y="648438"/>
                    <a:pt x="146838" y="648889"/>
                    <a:pt x="145560" y="649265"/>
                  </a:cubicBezTo>
                  <a:cubicBezTo>
                    <a:pt x="141874" y="642269"/>
                    <a:pt x="138639" y="636402"/>
                    <a:pt x="135028" y="629406"/>
                  </a:cubicBezTo>
                  <a:cubicBezTo>
                    <a:pt x="130289" y="611126"/>
                    <a:pt x="123895" y="596984"/>
                    <a:pt x="117350" y="584497"/>
                  </a:cubicBezTo>
                  <a:cubicBezTo>
                    <a:pt x="110957" y="571934"/>
                    <a:pt x="103734" y="561403"/>
                    <a:pt x="96438" y="551247"/>
                  </a:cubicBezTo>
                  <a:cubicBezTo>
                    <a:pt x="89592" y="540942"/>
                    <a:pt x="82822" y="530937"/>
                    <a:pt x="76880" y="519878"/>
                  </a:cubicBezTo>
                  <a:cubicBezTo>
                    <a:pt x="75450" y="517095"/>
                    <a:pt x="73946" y="514312"/>
                    <a:pt x="72666" y="511378"/>
                  </a:cubicBezTo>
                  <a:cubicBezTo>
                    <a:pt x="71464" y="508369"/>
                    <a:pt x="70335" y="505360"/>
                    <a:pt x="69282" y="502201"/>
                  </a:cubicBezTo>
                  <a:cubicBezTo>
                    <a:pt x="67175" y="495882"/>
                    <a:pt x="65445" y="489112"/>
                    <a:pt x="64241" y="481739"/>
                  </a:cubicBezTo>
                  <a:cubicBezTo>
                    <a:pt x="61383" y="477903"/>
                    <a:pt x="59202" y="474292"/>
                    <a:pt x="57321" y="470982"/>
                  </a:cubicBezTo>
                  <a:cubicBezTo>
                    <a:pt x="55590" y="467598"/>
                    <a:pt x="54237" y="464438"/>
                    <a:pt x="53033" y="461579"/>
                  </a:cubicBezTo>
                  <a:cubicBezTo>
                    <a:pt x="50551" y="455787"/>
                    <a:pt x="48746" y="450897"/>
                    <a:pt x="45661" y="446685"/>
                  </a:cubicBezTo>
                  <a:cubicBezTo>
                    <a:pt x="48218" y="440968"/>
                    <a:pt x="51453" y="435250"/>
                    <a:pt x="54086" y="429684"/>
                  </a:cubicBezTo>
                  <a:cubicBezTo>
                    <a:pt x="47316" y="423515"/>
                    <a:pt x="41072" y="417046"/>
                    <a:pt x="34227" y="409448"/>
                  </a:cubicBezTo>
                  <a:cubicBezTo>
                    <a:pt x="33098" y="402227"/>
                    <a:pt x="32271" y="395306"/>
                    <a:pt x="31519" y="388386"/>
                  </a:cubicBezTo>
                  <a:cubicBezTo>
                    <a:pt x="30917" y="381465"/>
                    <a:pt x="30616" y="374544"/>
                    <a:pt x="30240" y="367323"/>
                  </a:cubicBezTo>
                  <a:cubicBezTo>
                    <a:pt x="24748" y="364991"/>
                    <a:pt x="19332" y="363712"/>
                    <a:pt x="13841" y="361305"/>
                  </a:cubicBezTo>
                  <a:cubicBezTo>
                    <a:pt x="10080" y="346636"/>
                    <a:pt x="7747" y="332870"/>
                    <a:pt x="5642" y="318125"/>
                  </a:cubicBezTo>
                  <a:cubicBezTo>
                    <a:pt x="11584" y="313086"/>
                    <a:pt x="16926" y="308046"/>
                    <a:pt x="22943" y="303080"/>
                  </a:cubicBezTo>
                  <a:cubicBezTo>
                    <a:pt x="23544" y="303156"/>
                    <a:pt x="24899" y="303231"/>
                    <a:pt x="26178" y="303382"/>
                  </a:cubicBezTo>
                  <a:cubicBezTo>
                    <a:pt x="27306" y="312258"/>
                    <a:pt x="28660" y="321059"/>
                    <a:pt x="30015" y="329936"/>
                  </a:cubicBezTo>
                  <a:lnTo>
                    <a:pt x="32045" y="343251"/>
                  </a:lnTo>
                  <a:lnTo>
                    <a:pt x="34528" y="356490"/>
                  </a:lnTo>
                  <a:cubicBezTo>
                    <a:pt x="41072" y="356641"/>
                    <a:pt x="47542" y="356866"/>
                    <a:pt x="53409" y="357017"/>
                  </a:cubicBezTo>
                  <a:cubicBezTo>
                    <a:pt x="51303" y="350247"/>
                    <a:pt x="51303" y="344078"/>
                    <a:pt x="52130" y="338512"/>
                  </a:cubicBezTo>
                  <a:cubicBezTo>
                    <a:pt x="53184" y="332870"/>
                    <a:pt x="54989" y="327830"/>
                    <a:pt x="56268" y="323241"/>
                  </a:cubicBezTo>
                  <a:cubicBezTo>
                    <a:pt x="58901" y="314063"/>
                    <a:pt x="59352" y="306842"/>
                    <a:pt x="47090" y="299921"/>
                  </a:cubicBezTo>
                  <a:cubicBezTo>
                    <a:pt x="50174" y="276677"/>
                    <a:pt x="41900" y="272539"/>
                    <a:pt x="42050" y="263964"/>
                  </a:cubicBezTo>
                  <a:cubicBezTo>
                    <a:pt x="40696" y="253056"/>
                    <a:pt x="39793" y="243051"/>
                    <a:pt x="39117" y="232144"/>
                  </a:cubicBezTo>
                  <a:cubicBezTo>
                    <a:pt x="31519" y="208147"/>
                    <a:pt x="10606" y="221612"/>
                    <a:pt x="9553" y="188814"/>
                  </a:cubicBezTo>
                  <a:cubicBezTo>
                    <a:pt x="10005" y="182194"/>
                    <a:pt x="10080" y="175500"/>
                    <a:pt x="10832" y="167676"/>
                  </a:cubicBezTo>
                  <a:cubicBezTo>
                    <a:pt x="13314" y="168278"/>
                    <a:pt x="16474" y="169105"/>
                    <a:pt x="19634" y="169933"/>
                  </a:cubicBezTo>
                  <a:cubicBezTo>
                    <a:pt x="25576" y="175876"/>
                    <a:pt x="31218" y="180539"/>
                    <a:pt x="37386" y="185128"/>
                  </a:cubicBezTo>
                  <a:cubicBezTo>
                    <a:pt x="44457" y="168203"/>
                    <a:pt x="55064" y="163163"/>
                    <a:pt x="56945" y="137812"/>
                  </a:cubicBezTo>
                  <a:cubicBezTo>
                    <a:pt x="56343" y="129612"/>
                    <a:pt x="56644" y="121714"/>
                    <a:pt x="56644" y="113966"/>
                  </a:cubicBezTo>
                  <a:cubicBezTo>
                    <a:pt x="56794" y="106217"/>
                    <a:pt x="56945" y="98620"/>
                    <a:pt x="57095" y="90947"/>
                  </a:cubicBezTo>
                  <a:cubicBezTo>
                    <a:pt x="56794" y="85305"/>
                    <a:pt x="47316" y="74096"/>
                    <a:pt x="53485" y="62813"/>
                  </a:cubicBezTo>
                  <a:cubicBezTo>
                    <a:pt x="56268" y="47091"/>
                    <a:pt x="60330" y="32648"/>
                    <a:pt x="64091" y="17151"/>
                  </a:cubicBezTo>
                  <a:cubicBezTo>
                    <a:pt x="71012" y="13315"/>
                    <a:pt x="78459" y="9930"/>
                    <a:pt x="86508" y="5642"/>
                  </a:cubicBezTo>
                  <a:cubicBezTo>
                    <a:pt x="86658" y="11359"/>
                    <a:pt x="87261" y="16926"/>
                    <a:pt x="87937" y="22492"/>
                  </a:cubicBezTo>
                  <a:cubicBezTo>
                    <a:pt x="88389" y="28059"/>
                    <a:pt x="89141" y="33625"/>
                    <a:pt x="89969" y="39493"/>
                  </a:cubicBezTo>
                  <a:close/>
                </a:path>
              </a:pathLst>
            </a:custGeom>
            <a:solidFill>
              <a:srgbClr val="B95794"/>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5184CF3F-1888-47BF-BF51-51D5AA2C126E}"/>
                </a:ext>
              </a:extLst>
            </p:cNvPr>
            <p:cNvSpPr/>
            <p:nvPr/>
          </p:nvSpPr>
          <p:spPr>
            <a:xfrm>
              <a:off x="10154074" y="6787418"/>
              <a:ext cx="37616" cy="37616"/>
            </a:xfrm>
            <a:custGeom>
              <a:avLst/>
              <a:gdLst>
                <a:gd name="connsiteX0" fmla="*/ 5642 w 37612"/>
                <a:gd name="connsiteY0" fmla="*/ 7260 h 37612"/>
                <a:gd name="connsiteX1" fmla="*/ 28435 w 37612"/>
                <a:gd name="connsiteY1" fmla="*/ 8840 h 37612"/>
                <a:gd name="connsiteX2" fmla="*/ 36108 w 37612"/>
                <a:gd name="connsiteY2" fmla="*/ 24336 h 37612"/>
                <a:gd name="connsiteX3" fmla="*/ 25426 w 37612"/>
                <a:gd name="connsiteY3" fmla="*/ 35771 h 37612"/>
                <a:gd name="connsiteX4" fmla="*/ 5642 w 37612"/>
                <a:gd name="connsiteY4" fmla="*/ 7260 h 37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12" h="37612">
                  <a:moveTo>
                    <a:pt x="5642" y="7260"/>
                  </a:moveTo>
                  <a:cubicBezTo>
                    <a:pt x="11585" y="3499"/>
                    <a:pt x="20387" y="7260"/>
                    <a:pt x="28435" y="8840"/>
                  </a:cubicBezTo>
                  <a:cubicBezTo>
                    <a:pt x="32422" y="14557"/>
                    <a:pt x="37463" y="19898"/>
                    <a:pt x="36108" y="24336"/>
                  </a:cubicBezTo>
                  <a:cubicBezTo>
                    <a:pt x="31444" y="27797"/>
                    <a:pt x="28736" y="31633"/>
                    <a:pt x="25426" y="35771"/>
                  </a:cubicBezTo>
                  <a:cubicBezTo>
                    <a:pt x="18205" y="26067"/>
                    <a:pt x="11660" y="16061"/>
                    <a:pt x="5642" y="7260"/>
                  </a:cubicBezTo>
                  <a:close/>
                </a:path>
              </a:pathLst>
            </a:custGeom>
            <a:solidFill>
              <a:srgbClr val="C56AA7"/>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82EFD4D3-ACF2-4D98-B51F-A660CD477646}"/>
                </a:ext>
              </a:extLst>
            </p:cNvPr>
            <p:cNvSpPr/>
            <p:nvPr/>
          </p:nvSpPr>
          <p:spPr>
            <a:xfrm>
              <a:off x="10088246" y="5385707"/>
              <a:ext cx="1587427" cy="1647614"/>
            </a:xfrm>
            <a:custGeom>
              <a:avLst/>
              <a:gdLst>
                <a:gd name="connsiteX0" fmla="*/ 1326590 w 1587242"/>
                <a:gd name="connsiteY0" fmla="*/ 1261369 h 1647422"/>
                <a:gd name="connsiteX1" fmla="*/ 1335616 w 1587242"/>
                <a:gd name="connsiteY1" fmla="*/ 1250687 h 1647422"/>
                <a:gd name="connsiteX2" fmla="*/ 1348856 w 1587242"/>
                <a:gd name="connsiteY2" fmla="*/ 1236695 h 1647422"/>
                <a:gd name="connsiteX3" fmla="*/ 1344343 w 1587242"/>
                <a:gd name="connsiteY3" fmla="*/ 1230302 h 1647422"/>
                <a:gd name="connsiteX4" fmla="*/ 1351790 w 1587242"/>
                <a:gd name="connsiteY4" fmla="*/ 1209615 h 1647422"/>
                <a:gd name="connsiteX5" fmla="*/ 1368188 w 1587242"/>
                <a:gd name="connsiteY5" fmla="*/ 1191410 h 1647422"/>
                <a:gd name="connsiteX6" fmla="*/ 1393539 w 1587242"/>
                <a:gd name="connsiteY6" fmla="*/ 1172303 h 1647422"/>
                <a:gd name="connsiteX7" fmla="*/ 1405199 w 1587242"/>
                <a:gd name="connsiteY7" fmla="*/ 1152519 h 1647422"/>
                <a:gd name="connsiteX8" fmla="*/ 1416709 w 1587242"/>
                <a:gd name="connsiteY8" fmla="*/ 1130027 h 1647422"/>
                <a:gd name="connsiteX9" fmla="*/ 1427767 w 1587242"/>
                <a:gd name="connsiteY9" fmla="*/ 1104149 h 1647422"/>
                <a:gd name="connsiteX10" fmla="*/ 1445219 w 1587242"/>
                <a:gd name="connsiteY10" fmla="*/ 1079777 h 1647422"/>
                <a:gd name="connsiteX11" fmla="*/ 1450334 w 1587242"/>
                <a:gd name="connsiteY11" fmla="*/ 1058864 h 1647422"/>
                <a:gd name="connsiteX12" fmla="*/ 1453494 w 1587242"/>
                <a:gd name="connsiteY12" fmla="*/ 1048709 h 1647422"/>
                <a:gd name="connsiteX13" fmla="*/ 1458007 w 1587242"/>
                <a:gd name="connsiteY13" fmla="*/ 1031031 h 1647422"/>
                <a:gd name="connsiteX14" fmla="*/ 1453117 w 1587242"/>
                <a:gd name="connsiteY14" fmla="*/ 1019296 h 1647422"/>
                <a:gd name="connsiteX15" fmla="*/ 1451162 w 1587242"/>
                <a:gd name="connsiteY15" fmla="*/ 1006733 h 1647422"/>
                <a:gd name="connsiteX16" fmla="*/ 1471322 w 1587242"/>
                <a:gd name="connsiteY16" fmla="*/ 1000113 h 1647422"/>
                <a:gd name="connsiteX17" fmla="*/ 1473203 w 1587242"/>
                <a:gd name="connsiteY17" fmla="*/ 990936 h 1647422"/>
                <a:gd name="connsiteX18" fmla="*/ 1474556 w 1587242"/>
                <a:gd name="connsiteY18" fmla="*/ 981684 h 1647422"/>
                <a:gd name="connsiteX19" fmla="*/ 1485615 w 1587242"/>
                <a:gd name="connsiteY19" fmla="*/ 963404 h 1647422"/>
                <a:gd name="connsiteX20" fmla="*/ 1490655 w 1587242"/>
                <a:gd name="connsiteY20" fmla="*/ 952872 h 1647422"/>
                <a:gd name="connsiteX21" fmla="*/ 1496372 w 1587242"/>
                <a:gd name="connsiteY21" fmla="*/ 938204 h 1647422"/>
                <a:gd name="connsiteX22" fmla="*/ 1499456 w 1587242"/>
                <a:gd name="connsiteY22" fmla="*/ 930832 h 1647422"/>
                <a:gd name="connsiteX23" fmla="*/ 1502239 w 1587242"/>
                <a:gd name="connsiteY23" fmla="*/ 923234 h 1647422"/>
                <a:gd name="connsiteX24" fmla="*/ 1496973 w 1587242"/>
                <a:gd name="connsiteY24" fmla="*/ 883666 h 1647422"/>
                <a:gd name="connsiteX25" fmla="*/ 1498177 w 1587242"/>
                <a:gd name="connsiteY25" fmla="*/ 864107 h 1647422"/>
                <a:gd name="connsiteX26" fmla="*/ 1499757 w 1587242"/>
                <a:gd name="connsiteY26" fmla="*/ 848611 h 1647422"/>
                <a:gd name="connsiteX27" fmla="*/ 1501938 w 1587242"/>
                <a:gd name="connsiteY27" fmla="*/ 828752 h 1647422"/>
                <a:gd name="connsiteX28" fmla="*/ 1502541 w 1587242"/>
                <a:gd name="connsiteY28" fmla="*/ 800317 h 1647422"/>
                <a:gd name="connsiteX29" fmla="*/ 1501261 w 1587242"/>
                <a:gd name="connsiteY29" fmla="*/ 738331 h 1647422"/>
                <a:gd name="connsiteX30" fmla="*/ 1495243 w 1587242"/>
                <a:gd name="connsiteY30" fmla="*/ 706361 h 1647422"/>
                <a:gd name="connsiteX31" fmla="*/ 1484035 w 1587242"/>
                <a:gd name="connsiteY31" fmla="*/ 675744 h 1647422"/>
                <a:gd name="connsiteX32" fmla="*/ 1478393 w 1587242"/>
                <a:gd name="connsiteY32" fmla="*/ 656111 h 1647422"/>
                <a:gd name="connsiteX33" fmla="*/ 1471021 w 1587242"/>
                <a:gd name="connsiteY33" fmla="*/ 608493 h 1647422"/>
                <a:gd name="connsiteX34" fmla="*/ 1452742 w 1587242"/>
                <a:gd name="connsiteY34" fmla="*/ 559898 h 1647422"/>
                <a:gd name="connsiteX35" fmla="*/ 1440480 w 1587242"/>
                <a:gd name="connsiteY35" fmla="*/ 531538 h 1647422"/>
                <a:gd name="connsiteX36" fmla="*/ 1434537 w 1587242"/>
                <a:gd name="connsiteY36" fmla="*/ 516192 h 1647422"/>
                <a:gd name="connsiteX37" fmla="*/ 1428219 w 1587242"/>
                <a:gd name="connsiteY37" fmla="*/ 500395 h 1647422"/>
                <a:gd name="connsiteX38" fmla="*/ 1391358 w 1587242"/>
                <a:gd name="connsiteY38" fmla="*/ 440366 h 1647422"/>
                <a:gd name="connsiteX39" fmla="*/ 1380751 w 1587242"/>
                <a:gd name="connsiteY39" fmla="*/ 410727 h 1647422"/>
                <a:gd name="connsiteX40" fmla="*/ 1371950 w 1587242"/>
                <a:gd name="connsiteY40" fmla="*/ 396736 h 1647422"/>
                <a:gd name="connsiteX41" fmla="*/ 1359614 w 1587242"/>
                <a:gd name="connsiteY41" fmla="*/ 385602 h 1647422"/>
                <a:gd name="connsiteX42" fmla="*/ 1322527 w 1587242"/>
                <a:gd name="connsiteY42" fmla="*/ 340467 h 1647422"/>
                <a:gd name="connsiteX43" fmla="*/ 1312071 w 1587242"/>
                <a:gd name="connsiteY43" fmla="*/ 322639 h 1647422"/>
                <a:gd name="connsiteX44" fmla="*/ 1299734 w 1587242"/>
                <a:gd name="connsiteY44" fmla="*/ 306090 h 1647422"/>
                <a:gd name="connsiteX45" fmla="*/ 1271149 w 1587242"/>
                <a:gd name="connsiteY45" fmla="*/ 277203 h 1647422"/>
                <a:gd name="connsiteX46" fmla="*/ 1256329 w 1587242"/>
                <a:gd name="connsiteY46" fmla="*/ 264265 h 1647422"/>
                <a:gd name="connsiteX47" fmla="*/ 1241661 w 1587242"/>
                <a:gd name="connsiteY47" fmla="*/ 252379 h 1647422"/>
                <a:gd name="connsiteX48" fmla="*/ 1228045 w 1587242"/>
                <a:gd name="connsiteY48" fmla="*/ 240569 h 1647422"/>
                <a:gd name="connsiteX49" fmla="*/ 1215558 w 1587242"/>
                <a:gd name="connsiteY49" fmla="*/ 229210 h 1647422"/>
                <a:gd name="connsiteX50" fmla="*/ 1090007 w 1587242"/>
                <a:gd name="connsiteY50" fmla="*/ 154587 h 1647422"/>
                <a:gd name="connsiteX51" fmla="*/ 952948 w 1587242"/>
                <a:gd name="connsiteY51" fmla="*/ 107872 h 1647422"/>
                <a:gd name="connsiteX52" fmla="*/ 932336 w 1587242"/>
                <a:gd name="connsiteY52" fmla="*/ 100801 h 1647422"/>
                <a:gd name="connsiteX53" fmla="*/ 921579 w 1587242"/>
                <a:gd name="connsiteY53" fmla="*/ 103434 h 1647422"/>
                <a:gd name="connsiteX54" fmla="*/ 906384 w 1587242"/>
                <a:gd name="connsiteY54" fmla="*/ 96589 h 1647422"/>
                <a:gd name="connsiteX55" fmla="*/ 840712 w 1587242"/>
                <a:gd name="connsiteY55" fmla="*/ 89894 h 1647422"/>
                <a:gd name="connsiteX56" fmla="*/ 808666 w 1587242"/>
                <a:gd name="connsiteY56" fmla="*/ 90195 h 1647422"/>
                <a:gd name="connsiteX57" fmla="*/ 780683 w 1587242"/>
                <a:gd name="connsiteY57" fmla="*/ 96137 h 1647422"/>
                <a:gd name="connsiteX58" fmla="*/ 772559 w 1587242"/>
                <a:gd name="connsiteY58" fmla="*/ 96514 h 1647422"/>
                <a:gd name="connsiteX59" fmla="*/ 750593 w 1587242"/>
                <a:gd name="connsiteY59" fmla="*/ 91473 h 1647422"/>
                <a:gd name="connsiteX60" fmla="*/ 729230 w 1587242"/>
                <a:gd name="connsiteY60" fmla="*/ 93429 h 1647422"/>
                <a:gd name="connsiteX61" fmla="*/ 707489 w 1587242"/>
                <a:gd name="connsiteY61" fmla="*/ 99146 h 1647422"/>
                <a:gd name="connsiteX62" fmla="*/ 681537 w 1587242"/>
                <a:gd name="connsiteY62" fmla="*/ 103284 h 1647422"/>
                <a:gd name="connsiteX63" fmla="*/ 669050 w 1587242"/>
                <a:gd name="connsiteY63" fmla="*/ 103885 h 1647422"/>
                <a:gd name="connsiteX64" fmla="*/ 659647 w 1587242"/>
                <a:gd name="connsiteY64" fmla="*/ 104562 h 1647422"/>
                <a:gd name="connsiteX65" fmla="*/ 646859 w 1587242"/>
                <a:gd name="connsiteY65" fmla="*/ 110129 h 1647422"/>
                <a:gd name="connsiteX66" fmla="*/ 522286 w 1587242"/>
                <a:gd name="connsiteY66" fmla="*/ 150299 h 1647422"/>
                <a:gd name="connsiteX67" fmla="*/ 514688 w 1587242"/>
                <a:gd name="connsiteY67" fmla="*/ 153534 h 1647422"/>
                <a:gd name="connsiteX68" fmla="*/ 490692 w 1587242"/>
                <a:gd name="connsiteY68" fmla="*/ 164667 h 1647422"/>
                <a:gd name="connsiteX69" fmla="*/ 464213 w 1587242"/>
                <a:gd name="connsiteY69" fmla="*/ 177606 h 1647422"/>
                <a:gd name="connsiteX70" fmla="*/ 441871 w 1587242"/>
                <a:gd name="connsiteY70" fmla="*/ 183022 h 1647422"/>
                <a:gd name="connsiteX71" fmla="*/ 414188 w 1587242"/>
                <a:gd name="connsiteY71" fmla="*/ 207470 h 1647422"/>
                <a:gd name="connsiteX72" fmla="*/ 385377 w 1587242"/>
                <a:gd name="connsiteY72" fmla="*/ 227029 h 1647422"/>
                <a:gd name="connsiteX73" fmla="*/ 369129 w 1587242"/>
                <a:gd name="connsiteY73" fmla="*/ 235303 h 1647422"/>
                <a:gd name="connsiteX74" fmla="*/ 354534 w 1587242"/>
                <a:gd name="connsiteY74" fmla="*/ 243653 h 1647422"/>
                <a:gd name="connsiteX75" fmla="*/ 329034 w 1587242"/>
                <a:gd name="connsiteY75" fmla="*/ 260729 h 1647422"/>
                <a:gd name="connsiteX76" fmla="*/ 305940 w 1587242"/>
                <a:gd name="connsiteY76" fmla="*/ 278557 h 1647422"/>
                <a:gd name="connsiteX77" fmla="*/ 282394 w 1587242"/>
                <a:gd name="connsiteY77" fmla="*/ 298191 h 1647422"/>
                <a:gd name="connsiteX78" fmla="*/ 258323 w 1587242"/>
                <a:gd name="connsiteY78" fmla="*/ 327679 h 1647422"/>
                <a:gd name="connsiteX79" fmla="*/ 235906 w 1587242"/>
                <a:gd name="connsiteY79" fmla="*/ 358296 h 1647422"/>
                <a:gd name="connsiteX80" fmla="*/ 204311 w 1587242"/>
                <a:gd name="connsiteY80" fmla="*/ 390342 h 1647422"/>
                <a:gd name="connsiteX81" fmla="*/ 191898 w 1587242"/>
                <a:gd name="connsiteY81" fmla="*/ 386881 h 1647422"/>
                <a:gd name="connsiteX82" fmla="*/ 165796 w 1587242"/>
                <a:gd name="connsiteY82" fmla="*/ 408320 h 1647422"/>
                <a:gd name="connsiteX83" fmla="*/ 162110 w 1587242"/>
                <a:gd name="connsiteY83" fmla="*/ 424268 h 1647422"/>
                <a:gd name="connsiteX84" fmla="*/ 156694 w 1587242"/>
                <a:gd name="connsiteY84" fmla="*/ 433220 h 1647422"/>
                <a:gd name="connsiteX85" fmla="*/ 150675 w 1587242"/>
                <a:gd name="connsiteY85" fmla="*/ 442773 h 1647422"/>
                <a:gd name="connsiteX86" fmla="*/ 139241 w 1587242"/>
                <a:gd name="connsiteY86" fmla="*/ 461805 h 1647422"/>
                <a:gd name="connsiteX87" fmla="*/ 135555 w 1587242"/>
                <a:gd name="connsiteY87" fmla="*/ 478655 h 1647422"/>
                <a:gd name="connsiteX88" fmla="*/ 123294 w 1587242"/>
                <a:gd name="connsiteY88" fmla="*/ 492422 h 1647422"/>
                <a:gd name="connsiteX89" fmla="*/ 117201 w 1587242"/>
                <a:gd name="connsiteY89" fmla="*/ 497161 h 1647422"/>
                <a:gd name="connsiteX90" fmla="*/ 115245 w 1587242"/>
                <a:gd name="connsiteY90" fmla="*/ 508520 h 1647422"/>
                <a:gd name="connsiteX91" fmla="*/ 116674 w 1587242"/>
                <a:gd name="connsiteY91" fmla="*/ 531538 h 1647422"/>
                <a:gd name="connsiteX92" fmla="*/ 112386 w 1587242"/>
                <a:gd name="connsiteY92" fmla="*/ 539888 h 1647422"/>
                <a:gd name="connsiteX93" fmla="*/ 115019 w 1587242"/>
                <a:gd name="connsiteY93" fmla="*/ 562682 h 1647422"/>
                <a:gd name="connsiteX94" fmla="*/ 107948 w 1587242"/>
                <a:gd name="connsiteY94" fmla="*/ 586979 h 1647422"/>
                <a:gd name="connsiteX95" fmla="*/ 106669 w 1587242"/>
                <a:gd name="connsiteY95" fmla="*/ 603980 h 1647422"/>
                <a:gd name="connsiteX96" fmla="*/ 90646 w 1587242"/>
                <a:gd name="connsiteY96" fmla="*/ 620755 h 1647422"/>
                <a:gd name="connsiteX97" fmla="*/ 92828 w 1587242"/>
                <a:gd name="connsiteY97" fmla="*/ 639561 h 1647422"/>
                <a:gd name="connsiteX98" fmla="*/ 91248 w 1587242"/>
                <a:gd name="connsiteY98" fmla="*/ 656261 h 1647422"/>
                <a:gd name="connsiteX99" fmla="*/ 88690 w 1587242"/>
                <a:gd name="connsiteY99" fmla="*/ 674164 h 1647422"/>
                <a:gd name="connsiteX100" fmla="*/ 80039 w 1587242"/>
                <a:gd name="connsiteY100" fmla="*/ 694851 h 1647422"/>
                <a:gd name="connsiteX101" fmla="*/ 74473 w 1587242"/>
                <a:gd name="connsiteY101" fmla="*/ 716667 h 1647422"/>
                <a:gd name="connsiteX102" fmla="*/ 69884 w 1587242"/>
                <a:gd name="connsiteY102" fmla="*/ 738783 h 1647422"/>
                <a:gd name="connsiteX103" fmla="*/ 66499 w 1587242"/>
                <a:gd name="connsiteY103" fmla="*/ 756460 h 1647422"/>
                <a:gd name="connsiteX104" fmla="*/ 68380 w 1587242"/>
                <a:gd name="connsiteY104" fmla="*/ 785196 h 1647422"/>
                <a:gd name="connsiteX105" fmla="*/ 63791 w 1587242"/>
                <a:gd name="connsiteY105" fmla="*/ 809569 h 1647422"/>
                <a:gd name="connsiteX106" fmla="*/ 61685 w 1587242"/>
                <a:gd name="connsiteY106" fmla="*/ 821831 h 1647422"/>
                <a:gd name="connsiteX107" fmla="*/ 60255 w 1587242"/>
                <a:gd name="connsiteY107" fmla="*/ 834318 h 1647422"/>
                <a:gd name="connsiteX108" fmla="*/ 65145 w 1587242"/>
                <a:gd name="connsiteY108" fmla="*/ 858164 h 1647422"/>
                <a:gd name="connsiteX109" fmla="*/ 58375 w 1587242"/>
                <a:gd name="connsiteY109" fmla="*/ 880055 h 1647422"/>
                <a:gd name="connsiteX110" fmla="*/ 60330 w 1587242"/>
                <a:gd name="connsiteY110" fmla="*/ 889608 h 1647422"/>
                <a:gd name="connsiteX111" fmla="*/ 61610 w 1587242"/>
                <a:gd name="connsiteY111" fmla="*/ 903374 h 1647422"/>
                <a:gd name="connsiteX112" fmla="*/ 62588 w 1587242"/>
                <a:gd name="connsiteY112" fmla="*/ 931132 h 1647422"/>
                <a:gd name="connsiteX113" fmla="*/ 67176 w 1587242"/>
                <a:gd name="connsiteY113" fmla="*/ 949412 h 1647422"/>
                <a:gd name="connsiteX114" fmla="*/ 72442 w 1587242"/>
                <a:gd name="connsiteY114" fmla="*/ 977095 h 1647422"/>
                <a:gd name="connsiteX115" fmla="*/ 73570 w 1587242"/>
                <a:gd name="connsiteY115" fmla="*/ 985595 h 1647422"/>
                <a:gd name="connsiteX116" fmla="*/ 84628 w 1587242"/>
                <a:gd name="connsiteY116" fmla="*/ 1004251 h 1647422"/>
                <a:gd name="connsiteX117" fmla="*/ 92150 w 1587242"/>
                <a:gd name="connsiteY117" fmla="*/ 1021929 h 1647422"/>
                <a:gd name="connsiteX118" fmla="*/ 87261 w 1587242"/>
                <a:gd name="connsiteY118" fmla="*/ 1030655 h 1647422"/>
                <a:gd name="connsiteX119" fmla="*/ 93054 w 1587242"/>
                <a:gd name="connsiteY119" fmla="*/ 1057811 h 1647422"/>
                <a:gd name="connsiteX120" fmla="*/ 95160 w 1587242"/>
                <a:gd name="connsiteY120" fmla="*/ 1080679 h 1647422"/>
                <a:gd name="connsiteX121" fmla="*/ 104638 w 1587242"/>
                <a:gd name="connsiteY121" fmla="*/ 1103021 h 1647422"/>
                <a:gd name="connsiteX122" fmla="*/ 108399 w 1587242"/>
                <a:gd name="connsiteY122" fmla="*/ 1115132 h 1647422"/>
                <a:gd name="connsiteX123" fmla="*/ 112537 w 1587242"/>
                <a:gd name="connsiteY123" fmla="*/ 1127469 h 1647422"/>
                <a:gd name="connsiteX124" fmla="*/ 121413 w 1587242"/>
                <a:gd name="connsiteY124" fmla="*/ 1152594 h 1647422"/>
                <a:gd name="connsiteX125" fmla="*/ 134126 w 1587242"/>
                <a:gd name="connsiteY125" fmla="*/ 1176516 h 1647422"/>
                <a:gd name="connsiteX126" fmla="*/ 142777 w 1587242"/>
                <a:gd name="connsiteY126" fmla="*/ 1174108 h 1647422"/>
                <a:gd name="connsiteX127" fmla="*/ 151127 w 1587242"/>
                <a:gd name="connsiteY127" fmla="*/ 1185543 h 1647422"/>
                <a:gd name="connsiteX128" fmla="*/ 169482 w 1587242"/>
                <a:gd name="connsiteY128" fmla="*/ 1217513 h 1647422"/>
                <a:gd name="connsiteX129" fmla="*/ 167827 w 1587242"/>
                <a:gd name="connsiteY129" fmla="*/ 1228270 h 1647422"/>
                <a:gd name="connsiteX130" fmla="*/ 181443 w 1587242"/>
                <a:gd name="connsiteY130" fmla="*/ 1247678 h 1647422"/>
                <a:gd name="connsiteX131" fmla="*/ 187460 w 1587242"/>
                <a:gd name="connsiteY131" fmla="*/ 1245346 h 1647422"/>
                <a:gd name="connsiteX132" fmla="*/ 189868 w 1587242"/>
                <a:gd name="connsiteY132" fmla="*/ 1249484 h 1647422"/>
                <a:gd name="connsiteX133" fmla="*/ 220710 w 1587242"/>
                <a:gd name="connsiteY133" fmla="*/ 1295145 h 1647422"/>
                <a:gd name="connsiteX134" fmla="*/ 225525 w 1587242"/>
                <a:gd name="connsiteY134" fmla="*/ 1313726 h 1647422"/>
                <a:gd name="connsiteX135" fmla="*/ 231167 w 1587242"/>
                <a:gd name="connsiteY135" fmla="*/ 1332006 h 1647422"/>
                <a:gd name="connsiteX136" fmla="*/ 236884 w 1587242"/>
                <a:gd name="connsiteY136" fmla="*/ 1334412 h 1647422"/>
                <a:gd name="connsiteX137" fmla="*/ 252003 w 1587242"/>
                <a:gd name="connsiteY137" fmla="*/ 1347051 h 1647422"/>
                <a:gd name="connsiteX138" fmla="*/ 267274 w 1587242"/>
                <a:gd name="connsiteY138" fmla="*/ 1359162 h 1647422"/>
                <a:gd name="connsiteX139" fmla="*/ 292324 w 1587242"/>
                <a:gd name="connsiteY139" fmla="*/ 1370370 h 1647422"/>
                <a:gd name="connsiteX140" fmla="*/ 300373 w 1587242"/>
                <a:gd name="connsiteY140" fmla="*/ 1392637 h 1647422"/>
                <a:gd name="connsiteX141" fmla="*/ 323692 w 1587242"/>
                <a:gd name="connsiteY141" fmla="*/ 1404221 h 1647422"/>
                <a:gd name="connsiteX142" fmla="*/ 374094 w 1587242"/>
                <a:gd name="connsiteY142" fmla="*/ 1458834 h 1647422"/>
                <a:gd name="connsiteX143" fmla="*/ 380863 w 1587242"/>
                <a:gd name="connsiteY143" fmla="*/ 1464401 h 1647422"/>
                <a:gd name="connsiteX144" fmla="*/ 407267 w 1587242"/>
                <a:gd name="connsiteY144" fmla="*/ 1478017 h 1647422"/>
                <a:gd name="connsiteX145" fmla="*/ 422237 w 1587242"/>
                <a:gd name="connsiteY145" fmla="*/ 1489000 h 1647422"/>
                <a:gd name="connsiteX146" fmla="*/ 454133 w 1587242"/>
                <a:gd name="connsiteY146" fmla="*/ 1495394 h 1647422"/>
                <a:gd name="connsiteX147" fmla="*/ 466544 w 1587242"/>
                <a:gd name="connsiteY147" fmla="*/ 1507580 h 1647422"/>
                <a:gd name="connsiteX148" fmla="*/ 479633 w 1587242"/>
                <a:gd name="connsiteY148" fmla="*/ 1519090 h 1647422"/>
                <a:gd name="connsiteX149" fmla="*/ 506564 w 1587242"/>
                <a:gd name="connsiteY149" fmla="*/ 1541732 h 1647422"/>
                <a:gd name="connsiteX150" fmla="*/ 525145 w 1587242"/>
                <a:gd name="connsiteY150" fmla="*/ 1547900 h 1647422"/>
                <a:gd name="connsiteX151" fmla="*/ 538685 w 1587242"/>
                <a:gd name="connsiteY151" fmla="*/ 1548502 h 1647422"/>
                <a:gd name="connsiteX152" fmla="*/ 548013 w 1587242"/>
                <a:gd name="connsiteY152" fmla="*/ 1550082 h 1647422"/>
                <a:gd name="connsiteX153" fmla="*/ 558996 w 1587242"/>
                <a:gd name="connsiteY153" fmla="*/ 1556927 h 1647422"/>
                <a:gd name="connsiteX154" fmla="*/ 585701 w 1587242"/>
                <a:gd name="connsiteY154" fmla="*/ 1566857 h 1647422"/>
                <a:gd name="connsiteX155" fmla="*/ 613684 w 1587242"/>
                <a:gd name="connsiteY155" fmla="*/ 1575734 h 1647422"/>
                <a:gd name="connsiteX156" fmla="*/ 642345 w 1587242"/>
                <a:gd name="connsiteY156" fmla="*/ 1579570 h 1647422"/>
                <a:gd name="connsiteX157" fmla="*/ 679355 w 1587242"/>
                <a:gd name="connsiteY157" fmla="*/ 1590478 h 1647422"/>
                <a:gd name="connsiteX158" fmla="*/ 709521 w 1587242"/>
                <a:gd name="connsiteY158" fmla="*/ 1591305 h 1647422"/>
                <a:gd name="connsiteX159" fmla="*/ 740438 w 1587242"/>
                <a:gd name="connsiteY159" fmla="*/ 1600859 h 1647422"/>
                <a:gd name="connsiteX160" fmla="*/ 852071 w 1587242"/>
                <a:gd name="connsiteY160" fmla="*/ 1604319 h 1647422"/>
                <a:gd name="connsiteX161" fmla="*/ 863506 w 1587242"/>
                <a:gd name="connsiteY161" fmla="*/ 1598452 h 1647422"/>
                <a:gd name="connsiteX162" fmla="*/ 876068 w 1587242"/>
                <a:gd name="connsiteY162" fmla="*/ 1596420 h 1647422"/>
                <a:gd name="connsiteX163" fmla="*/ 900667 w 1587242"/>
                <a:gd name="connsiteY163" fmla="*/ 1598527 h 1647422"/>
                <a:gd name="connsiteX164" fmla="*/ 927522 w 1587242"/>
                <a:gd name="connsiteY164" fmla="*/ 1588823 h 1647422"/>
                <a:gd name="connsiteX165" fmla="*/ 941664 w 1587242"/>
                <a:gd name="connsiteY165" fmla="*/ 1587168 h 1647422"/>
                <a:gd name="connsiteX166" fmla="*/ 952873 w 1587242"/>
                <a:gd name="connsiteY166" fmla="*/ 1583256 h 1647422"/>
                <a:gd name="connsiteX167" fmla="*/ 981383 w 1587242"/>
                <a:gd name="connsiteY167" fmla="*/ 1574831 h 1647422"/>
                <a:gd name="connsiteX168" fmla="*/ 1008765 w 1587242"/>
                <a:gd name="connsiteY168" fmla="*/ 1564299 h 1647422"/>
                <a:gd name="connsiteX169" fmla="*/ 1036899 w 1587242"/>
                <a:gd name="connsiteY169" fmla="*/ 1554520 h 1647422"/>
                <a:gd name="connsiteX170" fmla="*/ 1068343 w 1587242"/>
                <a:gd name="connsiteY170" fmla="*/ 1548427 h 1647422"/>
                <a:gd name="connsiteX171" fmla="*/ 1077521 w 1587242"/>
                <a:gd name="connsiteY171" fmla="*/ 1541807 h 1647422"/>
                <a:gd name="connsiteX172" fmla="*/ 1089707 w 1587242"/>
                <a:gd name="connsiteY172" fmla="*/ 1537068 h 1647422"/>
                <a:gd name="connsiteX173" fmla="*/ 1097530 w 1587242"/>
                <a:gd name="connsiteY173" fmla="*/ 1521346 h 1647422"/>
                <a:gd name="connsiteX174" fmla="*/ 1114380 w 1587242"/>
                <a:gd name="connsiteY174" fmla="*/ 1516682 h 1647422"/>
                <a:gd name="connsiteX175" fmla="*/ 1128598 w 1587242"/>
                <a:gd name="connsiteY175" fmla="*/ 1510063 h 1647422"/>
                <a:gd name="connsiteX176" fmla="*/ 1152820 w 1587242"/>
                <a:gd name="connsiteY176" fmla="*/ 1494642 h 1647422"/>
                <a:gd name="connsiteX177" fmla="*/ 1176291 w 1587242"/>
                <a:gd name="connsiteY177" fmla="*/ 1478317 h 1647422"/>
                <a:gd name="connsiteX178" fmla="*/ 1205628 w 1587242"/>
                <a:gd name="connsiteY178" fmla="*/ 1463574 h 1647422"/>
                <a:gd name="connsiteX179" fmla="*/ 1223080 w 1587242"/>
                <a:gd name="connsiteY179" fmla="*/ 1447024 h 1647422"/>
                <a:gd name="connsiteX180" fmla="*/ 1242112 w 1587242"/>
                <a:gd name="connsiteY180" fmla="*/ 1431377 h 1647422"/>
                <a:gd name="connsiteX181" fmla="*/ 1255426 w 1587242"/>
                <a:gd name="connsiteY181" fmla="*/ 1441458 h 1647422"/>
                <a:gd name="connsiteX182" fmla="*/ 1287021 w 1587242"/>
                <a:gd name="connsiteY182" fmla="*/ 1420545 h 1647422"/>
                <a:gd name="connsiteX183" fmla="*/ 1317337 w 1587242"/>
                <a:gd name="connsiteY183" fmla="*/ 1399031 h 1647422"/>
                <a:gd name="connsiteX184" fmla="*/ 1334112 w 1587242"/>
                <a:gd name="connsiteY184" fmla="*/ 1420921 h 1647422"/>
                <a:gd name="connsiteX185" fmla="*/ 1343891 w 1587242"/>
                <a:gd name="connsiteY185" fmla="*/ 1440555 h 1647422"/>
                <a:gd name="connsiteX186" fmla="*/ 1337120 w 1587242"/>
                <a:gd name="connsiteY186" fmla="*/ 1459662 h 1647422"/>
                <a:gd name="connsiteX187" fmla="*/ 1344718 w 1587242"/>
                <a:gd name="connsiteY187" fmla="*/ 1502389 h 1647422"/>
                <a:gd name="connsiteX188" fmla="*/ 1357958 w 1587242"/>
                <a:gd name="connsiteY188" fmla="*/ 1519766 h 1647422"/>
                <a:gd name="connsiteX189" fmla="*/ 1342010 w 1587242"/>
                <a:gd name="connsiteY189" fmla="*/ 1536241 h 1647422"/>
                <a:gd name="connsiteX190" fmla="*/ 1320722 w 1587242"/>
                <a:gd name="connsiteY190" fmla="*/ 1540378 h 1647422"/>
                <a:gd name="connsiteX191" fmla="*/ 1299133 w 1587242"/>
                <a:gd name="connsiteY191" fmla="*/ 1543161 h 1647422"/>
                <a:gd name="connsiteX192" fmla="*/ 1302066 w 1587242"/>
                <a:gd name="connsiteY192" fmla="*/ 1535037 h 1647422"/>
                <a:gd name="connsiteX193" fmla="*/ 1281003 w 1587242"/>
                <a:gd name="connsiteY193" fmla="*/ 1507806 h 1647422"/>
                <a:gd name="connsiteX194" fmla="*/ 1281380 w 1587242"/>
                <a:gd name="connsiteY194" fmla="*/ 1493889 h 1647422"/>
                <a:gd name="connsiteX195" fmla="*/ 1290406 w 1587242"/>
                <a:gd name="connsiteY195" fmla="*/ 1488698 h 1647422"/>
                <a:gd name="connsiteX196" fmla="*/ 1316284 w 1587242"/>
                <a:gd name="connsiteY196" fmla="*/ 1473277 h 1647422"/>
                <a:gd name="connsiteX197" fmla="*/ 1292513 w 1587242"/>
                <a:gd name="connsiteY197" fmla="*/ 1469516 h 1647422"/>
                <a:gd name="connsiteX198" fmla="*/ 1280025 w 1587242"/>
                <a:gd name="connsiteY198" fmla="*/ 1462746 h 1647422"/>
                <a:gd name="connsiteX199" fmla="*/ 1260166 w 1587242"/>
                <a:gd name="connsiteY199" fmla="*/ 1452817 h 1647422"/>
                <a:gd name="connsiteX200" fmla="*/ 1246851 w 1587242"/>
                <a:gd name="connsiteY200" fmla="*/ 1484561 h 1647422"/>
                <a:gd name="connsiteX201" fmla="*/ 1244143 w 1587242"/>
                <a:gd name="connsiteY201" fmla="*/ 1488924 h 1647422"/>
                <a:gd name="connsiteX202" fmla="*/ 1224886 w 1587242"/>
                <a:gd name="connsiteY202" fmla="*/ 1500434 h 1647422"/>
                <a:gd name="connsiteX203" fmla="*/ 1205252 w 1587242"/>
                <a:gd name="connsiteY203" fmla="*/ 1511116 h 1647422"/>
                <a:gd name="connsiteX204" fmla="*/ 1181707 w 1587242"/>
                <a:gd name="connsiteY204" fmla="*/ 1531426 h 1647422"/>
                <a:gd name="connsiteX205" fmla="*/ 1172379 w 1587242"/>
                <a:gd name="connsiteY205" fmla="*/ 1535263 h 1647422"/>
                <a:gd name="connsiteX206" fmla="*/ 1157710 w 1587242"/>
                <a:gd name="connsiteY206" fmla="*/ 1533909 h 1647422"/>
                <a:gd name="connsiteX207" fmla="*/ 1117014 w 1587242"/>
                <a:gd name="connsiteY207" fmla="*/ 1554445 h 1647422"/>
                <a:gd name="connsiteX208" fmla="*/ 1079852 w 1587242"/>
                <a:gd name="connsiteY208" fmla="*/ 1561591 h 1647422"/>
                <a:gd name="connsiteX209" fmla="*/ 1062625 w 1587242"/>
                <a:gd name="connsiteY209" fmla="*/ 1578442 h 1647422"/>
                <a:gd name="connsiteX210" fmla="*/ 1052244 w 1587242"/>
                <a:gd name="connsiteY210" fmla="*/ 1574229 h 1647422"/>
                <a:gd name="connsiteX211" fmla="*/ 1033589 w 1587242"/>
                <a:gd name="connsiteY211" fmla="*/ 1577915 h 1647422"/>
                <a:gd name="connsiteX212" fmla="*/ 1009968 w 1587242"/>
                <a:gd name="connsiteY212" fmla="*/ 1579570 h 1647422"/>
                <a:gd name="connsiteX213" fmla="*/ 981308 w 1587242"/>
                <a:gd name="connsiteY213" fmla="*/ 1601912 h 1647422"/>
                <a:gd name="connsiteX214" fmla="*/ 943094 w 1587242"/>
                <a:gd name="connsiteY214" fmla="*/ 1605673 h 1647422"/>
                <a:gd name="connsiteX215" fmla="*/ 909168 w 1587242"/>
                <a:gd name="connsiteY215" fmla="*/ 1604770 h 1647422"/>
                <a:gd name="connsiteX216" fmla="*/ 870351 w 1587242"/>
                <a:gd name="connsiteY216" fmla="*/ 1610789 h 1647422"/>
                <a:gd name="connsiteX217" fmla="*/ 857713 w 1587242"/>
                <a:gd name="connsiteY217" fmla="*/ 1625758 h 1647422"/>
                <a:gd name="connsiteX218" fmla="*/ 852071 w 1587242"/>
                <a:gd name="connsiteY218" fmla="*/ 1628692 h 1647422"/>
                <a:gd name="connsiteX219" fmla="*/ 836801 w 1587242"/>
                <a:gd name="connsiteY219" fmla="*/ 1632754 h 1647422"/>
                <a:gd name="connsiteX220" fmla="*/ 821530 w 1587242"/>
                <a:gd name="connsiteY220" fmla="*/ 1635989 h 1647422"/>
                <a:gd name="connsiteX221" fmla="*/ 799866 w 1587242"/>
                <a:gd name="connsiteY221" fmla="*/ 1640352 h 1647422"/>
                <a:gd name="connsiteX222" fmla="*/ 789033 w 1587242"/>
                <a:gd name="connsiteY222" fmla="*/ 1642308 h 1647422"/>
                <a:gd name="connsiteX223" fmla="*/ 778126 w 1587242"/>
                <a:gd name="connsiteY223" fmla="*/ 1643737 h 1647422"/>
                <a:gd name="connsiteX224" fmla="*/ 750067 w 1587242"/>
                <a:gd name="connsiteY224" fmla="*/ 1633958 h 1647422"/>
                <a:gd name="connsiteX225" fmla="*/ 721707 w 1587242"/>
                <a:gd name="connsiteY225" fmla="*/ 1628542 h 1647422"/>
                <a:gd name="connsiteX226" fmla="*/ 696356 w 1587242"/>
                <a:gd name="connsiteY226" fmla="*/ 1626285 h 1647422"/>
                <a:gd name="connsiteX227" fmla="*/ 676271 w 1587242"/>
                <a:gd name="connsiteY227" fmla="*/ 1616505 h 1647422"/>
                <a:gd name="connsiteX228" fmla="*/ 656637 w 1587242"/>
                <a:gd name="connsiteY228" fmla="*/ 1605899 h 1647422"/>
                <a:gd name="connsiteX229" fmla="*/ 651523 w 1587242"/>
                <a:gd name="connsiteY229" fmla="*/ 1617032 h 1647422"/>
                <a:gd name="connsiteX230" fmla="*/ 621132 w 1587242"/>
                <a:gd name="connsiteY230" fmla="*/ 1614249 h 1647422"/>
                <a:gd name="connsiteX231" fmla="*/ 617069 w 1587242"/>
                <a:gd name="connsiteY231" fmla="*/ 1599956 h 1647422"/>
                <a:gd name="connsiteX232" fmla="*/ 600520 w 1587242"/>
                <a:gd name="connsiteY232" fmla="*/ 1595593 h 1647422"/>
                <a:gd name="connsiteX233" fmla="*/ 583143 w 1587242"/>
                <a:gd name="connsiteY233" fmla="*/ 1590703 h 1647422"/>
                <a:gd name="connsiteX234" fmla="*/ 552828 w 1587242"/>
                <a:gd name="connsiteY234" fmla="*/ 1567384 h 1647422"/>
                <a:gd name="connsiteX235" fmla="*/ 533796 w 1587242"/>
                <a:gd name="connsiteY235" fmla="*/ 1562118 h 1647422"/>
                <a:gd name="connsiteX236" fmla="*/ 511379 w 1587242"/>
                <a:gd name="connsiteY236" fmla="*/ 1568136 h 1647422"/>
                <a:gd name="connsiteX237" fmla="*/ 499643 w 1587242"/>
                <a:gd name="connsiteY237" fmla="*/ 1551812 h 1647422"/>
                <a:gd name="connsiteX238" fmla="*/ 475045 w 1587242"/>
                <a:gd name="connsiteY238" fmla="*/ 1544590 h 1647422"/>
                <a:gd name="connsiteX239" fmla="*/ 445707 w 1587242"/>
                <a:gd name="connsiteY239" fmla="*/ 1534285 h 1647422"/>
                <a:gd name="connsiteX240" fmla="*/ 429007 w 1587242"/>
                <a:gd name="connsiteY240" fmla="*/ 1524957 h 1647422"/>
                <a:gd name="connsiteX241" fmla="*/ 411480 w 1587242"/>
                <a:gd name="connsiteY241" fmla="*/ 1515178 h 1647422"/>
                <a:gd name="connsiteX242" fmla="*/ 391696 w 1587242"/>
                <a:gd name="connsiteY242" fmla="*/ 1508332 h 1647422"/>
                <a:gd name="connsiteX243" fmla="*/ 380863 w 1587242"/>
                <a:gd name="connsiteY243" fmla="*/ 1500133 h 1647422"/>
                <a:gd name="connsiteX244" fmla="*/ 370106 w 1587242"/>
                <a:gd name="connsiteY244" fmla="*/ 1495243 h 1647422"/>
                <a:gd name="connsiteX245" fmla="*/ 337985 w 1587242"/>
                <a:gd name="connsiteY245" fmla="*/ 1472149 h 1647422"/>
                <a:gd name="connsiteX246" fmla="*/ 324220 w 1587242"/>
                <a:gd name="connsiteY246" fmla="*/ 1460715 h 1647422"/>
                <a:gd name="connsiteX247" fmla="*/ 317148 w 1587242"/>
                <a:gd name="connsiteY247" fmla="*/ 1455675 h 1647422"/>
                <a:gd name="connsiteX248" fmla="*/ 309927 w 1587242"/>
                <a:gd name="connsiteY248" fmla="*/ 1451011 h 1647422"/>
                <a:gd name="connsiteX249" fmla="*/ 294806 w 1587242"/>
                <a:gd name="connsiteY249" fmla="*/ 1437922 h 1647422"/>
                <a:gd name="connsiteX250" fmla="*/ 280063 w 1587242"/>
                <a:gd name="connsiteY250" fmla="*/ 1424757 h 1647422"/>
                <a:gd name="connsiteX251" fmla="*/ 251477 w 1587242"/>
                <a:gd name="connsiteY251" fmla="*/ 1397150 h 1647422"/>
                <a:gd name="connsiteX252" fmla="*/ 235981 w 1587242"/>
                <a:gd name="connsiteY252" fmla="*/ 1378269 h 1647422"/>
                <a:gd name="connsiteX253" fmla="*/ 216122 w 1587242"/>
                <a:gd name="connsiteY253" fmla="*/ 1378118 h 1647422"/>
                <a:gd name="connsiteX254" fmla="*/ 207471 w 1587242"/>
                <a:gd name="connsiteY254" fmla="*/ 1366458 h 1647422"/>
                <a:gd name="connsiteX255" fmla="*/ 181668 w 1587242"/>
                <a:gd name="connsiteY255" fmla="*/ 1351188 h 1647422"/>
                <a:gd name="connsiteX256" fmla="*/ 173168 w 1587242"/>
                <a:gd name="connsiteY256" fmla="*/ 1334488 h 1647422"/>
                <a:gd name="connsiteX257" fmla="*/ 178809 w 1587242"/>
                <a:gd name="connsiteY257" fmla="*/ 1315080 h 1647422"/>
                <a:gd name="connsiteX258" fmla="*/ 164592 w 1587242"/>
                <a:gd name="connsiteY258" fmla="*/ 1321474 h 1647422"/>
                <a:gd name="connsiteX259" fmla="*/ 149773 w 1587242"/>
                <a:gd name="connsiteY259" fmla="*/ 1312221 h 1647422"/>
                <a:gd name="connsiteX260" fmla="*/ 135104 w 1587242"/>
                <a:gd name="connsiteY260" fmla="*/ 1302517 h 1647422"/>
                <a:gd name="connsiteX261" fmla="*/ 122617 w 1587242"/>
                <a:gd name="connsiteY261" fmla="*/ 1280702 h 1647422"/>
                <a:gd name="connsiteX262" fmla="*/ 111634 w 1587242"/>
                <a:gd name="connsiteY262" fmla="*/ 1249333 h 1647422"/>
                <a:gd name="connsiteX263" fmla="*/ 92452 w 1587242"/>
                <a:gd name="connsiteY263" fmla="*/ 1212473 h 1647422"/>
                <a:gd name="connsiteX264" fmla="*/ 81469 w 1587242"/>
                <a:gd name="connsiteY264" fmla="*/ 1191260 h 1647422"/>
                <a:gd name="connsiteX265" fmla="*/ 69433 w 1587242"/>
                <a:gd name="connsiteY265" fmla="*/ 1169971 h 1647422"/>
                <a:gd name="connsiteX266" fmla="*/ 41524 w 1587242"/>
                <a:gd name="connsiteY266" fmla="*/ 1136647 h 1647422"/>
                <a:gd name="connsiteX267" fmla="*/ 34002 w 1587242"/>
                <a:gd name="connsiteY267" fmla="*/ 1102118 h 1647422"/>
                <a:gd name="connsiteX268" fmla="*/ 40471 w 1587242"/>
                <a:gd name="connsiteY268" fmla="*/ 1101441 h 1647422"/>
                <a:gd name="connsiteX269" fmla="*/ 27082 w 1587242"/>
                <a:gd name="connsiteY269" fmla="*/ 1073759 h 1647422"/>
                <a:gd name="connsiteX270" fmla="*/ 24674 w 1587242"/>
                <a:gd name="connsiteY270" fmla="*/ 1063603 h 1647422"/>
                <a:gd name="connsiteX271" fmla="*/ 31821 w 1587242"/>
                <a:gd name="connsiteY271" fmla="*/ 1030580 h 1647422"/>
                <a:gd name="connsiteX272" fmla="*/ 28887 w 1587242"/>
                <a:gd name="connsiteY272" fmla="*/ 1018694 h 1647422"/>
                <a:gd name="connsiteX273" fmla="*/ 22041 w 1587242"/>
                <a:gd name="connsiteY273" fmla="*/ 1014406 h 1647422"/>
                <a:gd name="connsiteX274" fmla="*/ 11434 w 1587242"/>
                <a:gd name="connsiteY274" fmla="*/ 984768 h 1647422"/>
                <a:gd name="connsiteX275" fmla="*/ 5642 w 1587242"/>
                <a:gd name="connsiteY275" fmla="*/ 950616 h 1647422"/>
                <a:gd name="connsiteX276" fmla="*/ 19784 w 1587242"/>
                <a:gd name="connsiteY276" fmla="*/ 927973 h 1647422"/>
                <a:gd name="connsiteX277" fmla="*/ 31746 w 1587242"/>
                <a:gd name="connsiteY277" fmla="*/ 923535 h 1647422"/>
                <a:gd name="connsiteX278" fmla="*/ 34303 w 1587242"/>
                <a:gd name="connsiteY278" fmla="*/ 900516 h 1647422"/>
                <a:gd name="connsiteX279" fmla="*/ 27834 w 1587242"/>
                <a:gd name="connsiteY279" fmla="*/ 875391 h 1647422"/>
                <a:gd name="connsiteX280" fmla="*/ 19107 w 1587242"/>
                <a:gd name="connsiteY280" fmla="*/ 858992 h 1647422"/>
                <a:gd name="connsiteX281" fmla="*/ 29338 w 1587242"/>
                <a:gd name="connsiteY281" fmla="*/ 836801 h 1647422"/>
                <a:gd name="connsiteX282" fmla="*/ 27307 w 1587242"/>
                <a:gd name="connsiteY282" fmla="*/ 818972 h 1647422"/>
                <a:gd name="connsiteX283" fmla="*/ 19634 w 1587242"/>
                <a:gd name="connsiteY283" fmla="*/ 806410 h 1647422"/>
                <a:gd name="connsiteX284" fmla="*/ 27834 w 1587242"/>
                <a:gd name="connsiteY284" fmla="*/ 784068 h 1647422"/>
                <a:gd name="connsiteX285" fmla="*/ 30542 w 1587242"/>
                <a:gd name="connsiteY285" fmla="*/ 750067 h 1647422"/>
                <a:gd name="connsiteX286" fmla="*/ 46715 w 1587242"/>
                <a:gd name="connsiteY286" fmla="*/ 730734 h 1647422"/>
                <a:gd name="connsiteX287" fmla="*/ 49724 w 1587242"/>
                <a:gd name="connsiteY287" fmla="*/ 702073 h 1647422"/>
                <a:gd name="connsiteX288" fmla="*/ 39268 w 1587242"/>
                <a:gd name="connsiteY288" fmla="*/ 664686 h 1647422"/>
                <a:gd name="connsiteX289" fmla="*/ 41600 w 1587242"/>
                <a:gd name="connsiteY289" fmla="*/ 642570 h 1647422"/>
                <a:gd name="connsiteX290" fmla="*/ 44458 w 1587242"/>
                <a:gd name="connsiteY290" fmla="*/ 631061 h 1647422"/>
                <a:gd name="connsiteX291" fmla="*/ 48822 w 1587242"/>
                <a:gd name="connsiteY291" fmla="*/ 619476 h 1647422"/>
                <a:gd name="connsiteX292" fmla="*/ 59955 w 1587242"/>
                <a:gd name="connsiteY292" fmla="*/ 594201 h 1647422"/>
                <a:gd name="connsiteX293" fmla="*/ 63189 w 1587242"/>
                <a:gd name="connsiteY293" fmla="*/ 573514 h 1647422"/>
                <a:gd name="connsiteX294" fmla="*/ 68831 w 1587242"/>
                <a:gd name="connsiteY294" fmla="*/ 551473 h 1647422"/>
                <a:gd name="connsiteX295" fmla="*/ 68380 w 1587242"/>
                <a:gd name="connsiteY295" fmla="*/ 538384 h 1647422"/>
                <a:gd name="connsiteX296" fmla="*/ 81469 w 1587242"/>
                <a:gd name="connsiteY296" fmla="*/ 518675 h 1647422"/>
                <a:gd name="connsiteX297" fmla="*/ 90120 w 1587242"/>
                <a:gd name="connsiteY297" fmla="*/ 483470 h 1647422"/>
                <a:gd name="connsiteX298" fmla="*/ 109452 w 1587242"/>
                <a:gd name="connsiteY298" fmla="*/ 474819 h 1647422"/>
                <a:gd name="connsiteX299" fmla="*/ 125927 w 1587242"/>
                <a:gd name="connsiteY299" fmla="*/ 420507 h 1647422"/>
                <a:gd name="connsiteX300" fmla="*/ 149096 w 1587242"/>
                <a:gd name="connsiteY300" fmla="*/ 387408 h 1647422"/>
                <a:gd name="connsiteX301" fmla="*/ 173168 w 1587242"/>
                <a:gd name="connsiteY301" fmla="*/ 354835 h 1647422"/>
                <a:gd name="connsiteX302" fmla="*/ 193854 w 1587242"/>
                <a:gd name="connsiteY302" fmla="*/ 328206 h 1647422"/>
                <a:gd name="connsiteX303" fmla="*/ 198970 w 1587242"/>
                <a:gd name="connsiteY303" fmla="*/ 321737 h 1647422"/>
                <a:gd name="connsiteX304" fmla="*/ 204386 w 1587242"/>
                <a:gd name="connsiteY304" fmla="*/ 315493 h 1647422"/>
                <a:gd name="connsiteX305" fmla="*/ 215144 w 1587242"/>
                <a:gd name="connsiteY305" fmla="*/ 303081 h 1647422"/>
                <a:gd name="connsiteX306" fmla="*/ 249822 w 1587242"/>
                <a:gd name="connsiteY306" fmla="*/ 270433 h 1647422"/>
                <a:gd name="connsiteX307" fmla="*/ 258473 w 1587242"/>
                <a:gd name="connsiteY307" fmla="*/ 265318 h 1647422"/>
                <a:gd name="connsiteX308" fmla="*/ 289841 w 1587242"/>
                <a:gd name="connsiteY308" fmla="*/ 244481 h 1647422"/>
                <a:gd name="connsiteX309" fmla="*/ 313236 w 1587242"/>
                <a:gd name="connsiteY309" fmla="*/ 236206 h 1647422"/>
                <a:gd name="connsiteX310" fmla="*/ 320609 w 1587242"/>
                <a:gd name="connsiteY310" fmla="*/ 229962 h 1647422"/>
                <a:gd name="connsiteX311" fmla="*/ 334450 w 1587242"/>
                <a:gd name="connsiteY311" fmla="*/ 217325 h 1647422"/>
                <a:gd name="connsiteX312" fmla="*/ 347990 w 1587242"/>
                <a:gd name="connsiteY312" fmla="*/ 205289 h 1647422"/>
                <a:gd name="connsiteX313" fmla="*/ 354911 w 1587242"/>
                <a:gd name="connsiteY313" fmla="*/ 198819 h 1647422"/>
                <a:gd name="connsiteX314" fmla="*/ 362208 w 1587242"/>
                <a:gd name="connsiteY314" fmla="*/ 192726 h 1647422"/>
                <a:gd name="connsiteX315" fmla="*/ 377027 w 1587242"/>
                <a:gd name="connsiteY315" fmla="*/ 180840 h 1647422"/>
                <a:gd name="connsiteX316" fmla="*/ 400798 w 1587242"/>
                <a:gd name="connsiteY316" fmla="*/ 157972 h 1647422"/>
                <a:gd name="connsiteX317" fmla="*/ 393125 w 1587242"/>
                <a:gd name="connsiteY317" fmla="*/ 144808 h 1647422"/>
                <a:gd name="connsiteX318" fmla="*/ 386881 w 1587242"/>
                <a:gd name="connsiteY318" fmla="*/ 141874 h 1647422"/>
                <a:gd name="connsiteX319" fmla="*/ 372138 w 1587242"/>
                <a:gd name="connsiteY319" fmla="*/ 150074 h 1647422"/>
                <a:gd name="connsiteX320" fmla="*/ 346486 w 1587242"/>
                <a:gd name="connsiteY320" fmla="*/ 160906 h 1647422"/>
                <a:gd name="connsiteX321" fmla="*/ 334149 w 1587242"/>
                <a:gd name="connsiteY321" fmla="*/ 176478 h 1647422"/>
                <a:gd name="connsiteX322" fmla="*/ 323542 w 1587242"/>
                <a:gd name="connsiteY322" fmla="*/ 186257 h 1647422"/>
                <a:gd name="connsiteX323" fmla="*/ 307369 w 1587242"/>
                <a:gd name="connsiteY323" fmla="*/ 189943 h 1647422"/>
                <a:gd name="connsiteX324" fmla="*/ 310228 w 1587242"/>
                <a:gd name="connsiteY324" fmla="*/ 176478 h 1647422"/>
                <a:gd name="connsiteX325" fmla="*/ 339565 w 1587242"/>
                <a:gd name="connsiteY325" fmla="*/ 157897 h 1647422"/>
                <a:gd name="connsiteX326" fmla="*/ 358296 w 1587242"/>
                <a:gd name="connsiteY326" fmla="*/ 137737 h 1647422"/>
                <a:gd name="connsiteX327" fmla="*/ 381089 w 1587242"/>
                <a:gd name="connsiteY327" fmla="*/ 123745 h 1647422"/>
                <a:gd name="connsiteX328" fmla="*/ 398767 w 1587242"/>
                <a:gd name="connsiteY328" fmla="*/ 114567 h 1647422"/>
                <a:gd name="connsiteX329" fmla="*/ 417122 w 1587242"/>
                <a:gd name="connsiteY329" fmla="*/ 106518 h 1647422"/>
                <a:gd name="connsiteX330" fmla="*/ 431866 w 1587242"/>
                <a:gd name="connsiteY330" fmla="*/ 115771 h 1647422"/>
                <a:gd name="connsiteX331" fmla="*/ 436229 w 1587242"/>
                <a:gd name="connsiteY331" fmla="*/ 113364 h 1647422"/>
                <a:gd name="connsiteX332" fmla="*/ 460978 w 1587242"/>
                <a:gd name="connsiteY332" fmla="*/ 97567 h 1647422"/>
                <a:gd name="connsiteX333" fmla="*/ 469855 w 1587242"/>
                <a:gd name="connsiteY333" fmla="*/ 82597 h 1647422"/>
                <a:gd name="connsiteX334" fmla="*/ 500395 w 1587242"/>
                <a:gd name="connsiteY334" fmla="*/ 79889 h 1647422"/>
                <a:gd name="connsiteX335" fmla="*/ 504759 w 1587242"/>
                <a:gd name="connsiteY335" fmla="*/ 91172 h 1647422"/>
                <a:gd name="connsiteX336" fmla="*/ 510476 w 1587242"/>
                <a:gd name="connsiteY336" fmla="*/ 92226 h 1647422"/>
                <a:gd name="connsiteX337" fmla="*/ 516945 w 1587242"/>
                <a:gd name="connsiteY337" fmla="*/ 109527 h 1647422"/>
                <a:gd name="connsiteX338" fmla="*/ 524016 w 1587242"/>
                <a:gd name="connsiteY338" fmla="*/ 105465 h 1647422"/>
                <a:gd name="connsiteX339" fmla="*/ 531463 w 1587242"/>
                <a:gd name="connsiteY339" fmla="*/ 101779 h 1647422"/>
                <a:gd name="connsiteX340" fmla="*/ 546433 w 1587242"/>
                <a:gd name="connsiteY340" fmla="*/ 94783 h 1647422"/>
                <a:gd name="connsiteX341" fmla="*/ 550044 w 1587242"/>
                <a:gd name="connsiteY341" fmla="*/ 93429 h 1647422"/>
                <a:gd name="connsiteX342" fmla="*/ 577426 w 1587242"/>
                <a:gd name="connsiteY342" fmla="*/ 87712 h 1647422"/>
                <a:gd name="connsiteX343" fmla="*/ 587205 w 1587242"/>
                <a:gd name="connsiteY343" fmla="*/ 87336 h 1647422"/>
                <a:gd name="connsiteX344" fmla="*/ 607967 w 1587242"/>
                <a:gd name="connsiteY344" fmla="*/ 75526 h 1647422"/>
                <a:gd name="connsiteX345" fmla="*/ 626322 w 1587242"/>
                <a:gd name="connsiteY345" fmla="*/ 65295 h 1647422"/>
                <a:gd name="connsiteX346" fmla="*/ 642872 w 1587242"/>
                <a:gd name="connsiteY346" fmla="*/ 59578 h 1647422"/>
                <a:gd name="connsiteX347" fmla="*/ 670855 w 1587242"/>
                <a:gd name="connsiteY347" fmla="*/ 61534 h 1647422"/>
                <a:gd name="connsiteX348" fmla="*/ 680860 w 1587242"/>
                <a:gd name="connsiteY348" fmla="*/ 63189 h 1647422"/>
                <a:gd name="connsiteX349" fmla="*/ 707339 w 1587242"/>
                <a:gd name="connsiteY349" fmla="*/ 54388 h 1647422"/>
                <a:gd name="connsiteX350" fmla="*/ 734270 w 1587242"/>
                <a:gd name="connsiteY350" fmla="*/ 46639 h 1647422"/>
                <a:gd name="connsiteX351" fmla="*/ 740890 w 1587242"/>
                <a:gd name="connsiteY351" fmla="*/ 36484 h 1647422"/>
                <a:gd name="connsiteX352" fmla="*/ 762178 w 1587242"/>
                <a:gd name="connsiteY352" fmla="*/ 41449 h 1647422"/>
                <a:gd name="connsiteX353" fmla="*/ 775493 w 1587242"/>
                <a:gd name="connsiteY353" fmla="*/ 36484 h 1647422"/>
                <a:gd name="connsiteX354" fmla="*/ 788055 w 1587242"/>
                <a:gd name="connsiteY354" fmla="*/ 34152 h 1647422"/>
                <a:gd name="connsiteX355" fmla="*/ 810924 w 1587242"/>
                <a:gd name="connsiteY355" fmla="*/ 33625 h 1647422"/>
                <a:gd name="connsiteX356" fmla="*/ 850642 w 1587242"/>
                <a:gd name="connsiteY356" fmla="*/ 38891 h 1647422"/>
                <a:gd name="connsiteX357" fmla="*/ 888856 w 1587242"/>
                <a:gd name="connsiteY357" fmla="*/ 38891 h 1647422"/>
                <a:gd name="connsiteX358" fmla="*/ 912552 w 1587242"/>
                <a:gd name="connsiteY358" fmla="*/ 39343 h 1647422"/>
                <a:gd name="connsiteX359" fmla="*/ 924212 w 1587242"/>
                <a:gd name="connsiteY359" fmla="*/ 40922 h 1647422"/>
                <a:gd name="connsiteX360" fmla="*/ 935646 w 1587242"/>
                <a:gd name="connsiteY360" fmla="*/ 43706 h 1647422"/>
                <a:gd name="connsiteX361" fmla="*/ 958139 w 1587242"/>
                <a:gd name="connsiteY361" fmla="*/ 50626 h 1647422"/>
                <a:gd name="connsiteX362" fmla="*/ 979878 w 1587242"/>
                <a:gd name="connsiteY362" fmla="*/ 59052 h 1647422"/>
                <a:gd name="connsiteX363" fmla="*/ 1066914 w 1587242"/>
                <a:gd name="connsiteY363" fmla="*/ 76127 h 1647422"/>
                <a:gd name="connsiteX364" fmla="*/ 1096928 w 1587242"/>
                <a:gd name="connsiteY364" fmla="*/ 87562 h 1647422"/>
                <a:gd name="connsiteX365" fmla="*/ 1114757 w 1587242"/>
                <a:gd name="connsiteY365" fmla="*/ 91549 h 1647422"/>
                <a:gd name="connsiteX366" fmla="*/ 1121226 w 1587242"/>
                <a:gd name="connsiteY366" fmla="*/ 90947 h 1647422"/>
                <a:gd name="connsiteX367" fmla="*/ 1100539 w 1587242"/>
                <a:gd name="connsiteY367" fmla="*/ 79362 h 1647422"/>
                <a:gd name="connsiteX368" fmla="*/ 1078499 w 1587242"/>
                <a:gd name="connsiteY368" fmla="*/ 70862 h 1647422"/>
                <a:gd name="connsiteX369" fmla="*/ 1070374 w 1587242"/>
                <a:gd name="connsiteY369" fmla="*/ 60782 h 1647422"/>
                <a:gd name="connsiteX370" fmla="*/ 1055705 w 1587242"/>
                <a:gd name="connsiteY370" fmla="*/ 52883 h 1647422"/>
                <a:gd name="connsiteX371" fmla="*/ 1041036 w 1587242"/>
                <a:gd name="connsiteY371" fmla="*/ 50927 h 1647422"/>
                <a:gd name="connsiteX372" fmla="*/ 1025691 w 1587242"/>
                <a:gd name="connsiteY372" fmla="*/ 47091 h 1647422"/>
                <a:gd name="connsiteX373" fmla="*/ 1010043 w 1587242"/>
                <a:gd name="connsiteY373" fmla="*/ 42427 h 1647422"/>
                <a:gd name="connsiteX374" fmla="*/ 1002221 w 1587242"/>
                <a:gd name="connsiteY374" fmla="*/ 40170 h 1647422"/>
                <a:gd name="connsiteX375" fmla="*/ 994397 w 1587242"/>
                <a:gd name="connsiteY375" fmla="*/ 38666 h 1647422"/>
                <a:gd name="connsiteX376" fmla="*/ 969798 w 1587242"/>
                <a:gd name="connsiteY376" fmla="*/ 17377 h 1647422"/>
                <a:gd name="connsiteX377" fmla="*/ 972581 w 1587242"/>
                <a:gd name="connsiteY377" fmla="*/ 5642 h 1647422"/>
                <a:gd name="connsiteX378" fmla="*/ 1011548 w 1587242"/>
                <a:gd name="connsiteY378" fmla="*/ 14669 h 1647422"/>
                <a:gd name="connsiteX379" fmla="*/ 1049236 w 1587242"/>
                <a:gd name="connsiteY379" fmla="*/ 25351 h 1647422"/>
                <a:gd name="connsiteX380" fmla="*/ 1088428 w 1587242"/>
                <a:gd name="connsiteY380" fmla="*/ 35205 h 1647422"/>
                <a:gd name="connsiteX381" fmla="*/ 1112124 w 1587242"/>
                <a:gd name="connsiteY381" fmla="*/ 42577 h 1647422"/>
                <a:gd name="connsiteX382" fmla="*/ 1123934 w 1587242"/>
                <a:gd name="connsiteY382" fmla="*/ 46489 h 1647422"/>
                <a:gd name="connsiteX383" fmla="*/ 1135669 w 1587242"/>
                <a:gd name="connsiteY383" fmla="*/ 50702 h 1647422"/>
                <a:gd name="connsiteX384" fmla="*/ 1156205 w 1587242"/>
                <a:gd name="connsiteY384" fmla="*/ 64994 h 1647422"/>
                <a:gd name="connsiteX385" fmla="*/ 1175914 w 1587242"/>
                <a:gd name="connsiteY385" fmla="*/ 80190 h 1647422"/>
                <a:gd name="connsiteX386" fmla="*/ 1193216 w 1587242"/>
                <a:gd name="connsiteY386" fmla="*/ 88991 h 1647422"/>
                <a:gd name="connsiteX387" fmla="*/ 1219018 w 1587242"/>
                <a:gd name="connsiteY387" fmla="*/ 103585 h 1647422"/>
                <a:gd name="connsiteX388" fmla="*/ 1236620 w 1587242"/>
                <a:gd name="connsiteY388" fmla="*/ 114342 h 1647422"/>
                <a:gd name="connsiteX389" fmla="*/ 1254073 w 1587242"/>
                <a:gd name="connsiteY389" fmla="*/ 125325 h 1647422"/>
                <a:gd name="connsiteX390" fmla="*/ 1287924 w 1587242"/>
                <a:gd name="connsiteY390" fmla="*/ 148795 h 1647422"/>
                <a:gd name="connsiteX391" fmla="*/ 1331930 w 1587242"/>
                <a:gd name="connsiteY391" fmla="*/ 195359 h 1647422"/>
                <a:gd name="connsiteX392" fmla="*/ 1342537 w 1587242"/>
                <a:gd name="connsiteY392" fmla="*/ 204536 h 1647422"/>
                <a:gd name="connsiteX393" fmla="*/ 1347953 w 1587242"/>
                <a:gd name="connsiteY393" fmla="*/ 209200 h 1647422"/>
                <a:gd name="connsiteX394" fmla="*/ 1352994 w 1587242"/>
                <a:gd name="connsiteY394" fmla="*/ 214015 h 1647422"/>
                <a:gd name="connsiteX395" fmla="*/ 1371649 w 1587242"/>
                <a:gd name="connsiteY395" fmla="*/ 236281 h 1647422"/>
                <a:gd name="connsiteX396" fmla="*/ 1378269 w 1587242"/>
                <a:gd name="connsiteY396" fmla="*/ 255915 h 1647422"/>
                <a:gd name="connsiteX397" fmla="*/ 1358259 w 1587242"/>
                <a:gd name="connsiteY397" fmla="*/ 265544 h 1647422"/>
                <a:gd name="connsiteX398" fmla="*/ 1377817 w 1587242"/>
                <a:gd name="connsiteY398" fmla="*/ 282319 h 1647422"/>
                <a:gd name="connsiteX399" fmla="*/ 1389928 w 1587242"/>
                <a:gd name="connsiteY399" fmla="*/ 295934 h 1647422"/>
                <a:gd name="connsiteX400" fmla="*/ 1405576 w 1587242"/>
                <a:gd name="connsiteY400" fmla="*/ 319179 h 1647422"/>
                <a:gd name="connsiteX401" fmla="*/ 1418439 w 1587242"/>
                <a:gd name="connsiteY401" fmla="*/ 337534 h 1647422"/>
                <a:gd name="connsiteX402" fmla="*/ 1436267 w 1587242"/>
                <a:gd name="connsiteY402" fmla="*/ 354083 h 1647422"/>
                <a:gd name="connsiteX403" fmla="*/ 1451989 w 1587242"/>
                <a:gd name="connsiteY403" fmla="*/ 387483 h 1647422"/>
                <a:gd name="connsiteX404" fmla="*/ 1471698 w 1587242"/>
                <a:gd name="connsiteY404" fmla="*/ 418175 h 1647422"/>
                <a:gd name="connsiteX405" fmla="*/ 1488097 w 1587242"/>
                <a:gd name="connsiteY405" fmla="*/ 453982 h 1647422"/>
                <a:gd name="connsiteX406" fmla="*/ 1506527 w 1587242"/>
                <a:gd name="connsiteY406" fmla="*/ 473615 h 1647422"/>
                <a:gd name="connsiteX407" fmla="*/ 1516908 w 1587242"/>
                <a:gd name="connsiteY407" fmla="*/ 494077 h 1647422"/>
                <a:gd name="connsiteX408" fmla="*/ 1513674 w 1587242"/>
                <a:gd name="connsiteY408" fmla="*/ 515440 h 1647422"/>
                <a:gd name="connsiteX409" fmla="*/ 1529245 w 1587242"/>
                <a:gd name="connsiteY409" fmla="*/ 542747 h 1647422"/>
                <a:gd name="connsiteX410" fmla="*/ 1560313 w 1587242"/>
                <a:gd name="connsiteY410" fmla="*/ 637981 h 1647422"/>
                <a:gd name="connsiteX411" fmla="*/ 1573778 w 1587242"/>
                <a:gd name="connsiteY411" fmla="*/ 653102 h 1647422"/>
                <a:gd name="connsiteX412" fmla="*/ 1570920 w 1587242"/>
                <a:gd name="connsiteY412" fmla="*/ 677023 h 1647422"/>
                <a:gd name="connsiteX413" fmla="*/ 1561291 w 1587242"/>
                <a:gd name="connsiteY413" fmla="*/ 694475 h 1647422"/>
                <a:gd name="connsiteX414" fmla="*/ 1566933 w 1587242"/>
                <a:gd name="connsiteY414" fmla="*/ 710122 h 1647422"/>
                <a:gd name="connsiteX415" fmla="*/ 1571822 w 1587242"/>
                <a:gd name="connsiteY415" fmla="*/ 722534 h 1647422"/>
                <a:gd name="connsiteX416" fmla="*/ 1586340 w 1587242"/>
                <a:gd name="connsiteY416" fmla="*/ 734420 h 1647422"/>
                <a:gd name="connsiteX417" fmla="*/ 1587018 w 1587242"/>
                <a:gd name="connsiteY417" fmla="*/ 738106 h 1647422"/>
                <a:gd name="connsiteX418" fmla="*/ 1586191 w 1587242"/>
                <a:gd name="connsiteY418" fmla="*/ 746606 h 1647422"/>
                <a:gd name="connsiteX419" fmla="*/ 1584911 w 1587242"/>
                <a:gd name="connsiteY419" fmla="*/ 754881 h 1647422"/>
                <a:gd name="connsiteX420" fmla="*/ 1582354 w 1587242"/>
                <a:gd name="connsiteY420" fmla="*/ 770828 h 1647422"/>
                <a:gd name="connsiteX421" fmla="*/ 1585062 w 1587242"/>
                <a:gd name="connsiteY421" fmla="*/ 792869 h 1647422"/>
                <a:gd name="connsiteX422" fmla="*/ 1570995 w 1587242"/>
                <a:gd name="connsiteY422" fmla="*/ 806861 h 1647422"/>
                <a:gd name="connsiteX423" fmla="*/ 1575207 w 1587242"/>
                <a:gd name="connsiteY423" fmla="*/ 827473 h 1647422"/>
                <a:gd name="connsiteX424" fmla="*/ 1573477 w 1587242"/>
                <a:gd name="connsiteY424" fmla="*/ 848310 h 1647422"/>
                <a:gd name="connsiteX425" fmla="*/ 1562269 w 1587242"/>
                <a:gd name="connsiteY425" fmla="*/ 885321 h 1647422"/>
                <a:gd name="connsiteX426" fmla="*/ 1561140 w 1587242"/>
                <a:gd name="connsiteY426" fmla="*/ 919097 h 1647422"/>
                <a:gd name="connsiteX427" fmla="*/ 1560914 w 1587242"/>
                <a:gd name="connsiteY427" fmla="*/ 961824 h 1647422"/>
                <a:gd name="connsiteX428" fmla="*/ 1560313 w 1587242"/>
                <a:gd name="connsiteY428" fmla="*/ 968293 h 1647422"/>
                <a:gd name="connsiteX429" fmla="*/ 1559335 w 1587242"/>
                <a:gd name="connsiteY429" fmla="*/ 974537 h 1647422"/>
                <a:gd name="connsiteX430" fmla="*/ 1557454 w 1587242"/>
                <a:gd name="connsiteY430" fmla="*/ 987250 h 1647422"/>
                <a:gd name="connsiteX431" fmla="*/ 1546020 w 1587242"/>
                <a:gd name="connsiteY431" fmla="*/ 1004326 h 1647422"/>
                <a:gd name="connsiteX432" fmla="*/ 1546095 w 1587242"/>
                <a:gd name="connsiteY432" fmla="*/ 1015460 h 1647422"/>
                <a:gd name="connsiteX433" fmla="*/ 1539475 w 1587242"/>
                <a:gd name="connsiteY433" fmla="*/ 1035394 h 1647422"/>
                <a:gd name="connsiteX434" fmla="*/ 1514802 w 1587242"/>
                <a:gd name="connsiteY434" fmla="*/ 1082635 h 1647422"/>
                <a:gd name="connsiteX435" fmla="*/ 1490504 w 1587242"/>
                <a:gd name="connsiteY435" fmla="*/ 1130177 h 1647422"/>
                <a:gd name="connsiteX436" fmla="*/ 1478468 w 1587242"/>
                <a:gd name="connsiteY436" fmla="*/ 1145974 h 1647422"/>
                <a:gd name="connsiteX437" fmla="*/ 1466056 w 1587242"/>
                <a:gd name="connsiteY437" fmla="*/ 1160794 h 1647422"/>
                <a:gd name="connsiteX438" fmla="*/ 1453645 w 1587242"/>
                <a:gd name="connsiteY438" fmla="*/ 1176215 h 1647422"/>
                <a:gd name="connsiteX439" fmla="*/ 1447927 w 1587242"/>
                <a:gd name="connsiteY439" fmla="*/ 1184791 h 1647422"/>
                <a:gd name="connsiteX440" fmla="*/ 1442210 w 1587242"/>
                <a:gd name="connsiteY440" fmla="*/ 1194043 h 1647422"/>
                <a:gd name="connsiteX441" fmla="*/ 1434085 w 1587242"/>
                <a:gd name="connsiteY441" fmla="*/ 1205176 h 1647422"/>
                <a:gd name="connsiteX442" fmla="*/ 1430099 w 1587242"/>
                <a:gd name="connsiteY442" fmla="*/ 1210668 h 1647422"/>
                <a:gd name="connsiteX443" fmla="*/ 1425736 w 1587242"/>
                <a:gd name="connsiteY443" fmla="*/ 1215933 h 1647422"/>
                <a:gd name="connsiteX444" fmla="*/ 1407983 w 1587242"/>
                <a:gd name="connsiteY444" fmla="*/ 1236771 h 1647422"/>
                <a:gd name="connsiteX445" fmla="*/ 1395570 w 1587242"/>
                <a:gd name="connsiteY445" fmla="*/ 1227819 h 1647422"/>
                <a:gd name="connsiteX446" fmla="*/ 1370671 w 1587242"/>
                <a:gd name="connsiteY446" fmla="*/ 1240983 h 1647422"/>
                <a:gd name="connsiteX447" fmla="*/ 1366383 w 1587242"/>
                <a:gd name="connsiteY447" fmla="*/ 1247603 h 1647422"/>
                <a:gd name="connsiteX448" fmla="*/ 1361344 w 1587242"/>
                <a:gd name="connsiteY448" fmla="*/ 1253396 h 1647422"/>
                <a:gd name="connsiteX449" fmla="*/ 1350586 w 1587242"/>
                <a:gd name="connsiteY449" fmla="*/ 1263626 h 1647422"/>
                <a:gd name="connsiteX450" fmla="*/ 1326063 w 1587242"/>
                <a:gd name="connsiteY450" fmla="*/ 1279574 h 1647422"/>
                <a:gd name="connsiteX451" fmla="*/ 1326590 w 1587242"/>
                <a:gd name="connsiteY451" fmla="*/ 1261369 h 1647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Lst>
              <a:rect l="l" t="t" r="r" b="b"/>
              <a:pathLst>
                <a:path w="1587242" h="1647422">
                  <a:moveTo>
                    <a:pt x="1326590" y="1261369"/>
                  </a:moveTo>
                  <a:cubicBezTo>
                    <a:pt x="1330125" y="1257608"/>
                    <a:pt x="1332682" y="1254072"/>
                    <a:pt x="1335616" y="1250687"/>
                  </a:cubicBezTo>
                  <a:cubicBezTo>
                    <a:pt x="1345321" y="1244068"/>
                    <a:pt x="1348630" y="1239705"/>
                    <a:pt x="1348856" y="1236695"/>
                  </a:cubicBezTo>
                  <a:cubicBezTo>
                    <a:pt x="1349082" y="1233687"/>
                    <a:pt x="1346299" y="1231881"/>
                    <a:pt x="1344343" y="1230302"/>
                  </a:cubicBezTo>
                  <a:cubicBezTo>
                    <a:pt x="1347126" y="1223306"/>
                    <a:pt x="1349457" y="1216911"/>
                    <a:pt x="1351790" y="1209615"/>
                  </a:cubicBezTo>
                  <a:cubicBezTo>
                    <a:pt x="1357807" y="1204274"/>
                    <a:pt x="1363224" y="1197578"/>
                    <a:pt x="1368188" y="1191410"/>
                  </a:cubicBezTo>
                  <a:cubicBezTo>
                    <a:pt x="1376990" y="1180427"/>
                    <a:pt x="1386092" y="1176290"/>
                    <a:pt x="1393539" y="1172303"/>
                  </a:cubicBezTo>
                  <a:cubicBezTo>
                    <a:pt x="1400837" y="1168241"/>
                    <a:pt x="1406629" y="1164254"/>
                    <a:pt x="1405199" y="1152519"/>
                  </a:cubicBezTo>
                  <a:cubicBezTo>
                    <a:pt x="1402868" y="1142063"/>
                    <a:pt x="1410014" y="1136647"/>
                    <a:pt x="1416709" y="1130027"/>
                  </a:cubicBezTo>
                  <a:cubicBezTo>
                    <a:pt x="1423253" y="1123407"/>
                    <a:pt x="1430324" y="1116186"/>
                    <a:pt x="1427767" y="1104149"/>
                  </a:cubicBezTo>
                  <a:cubicBezTo>
                    <a:pt x="1433484" y="1094070"/>
                    <a:pt x="1440330" y="1086622"/>
                    <a:pt x="1445219" y="1079777"/>
                  </a:cubicBezTo>
                  <a:cubicBezTo>
                    <a:pt x="1449657" y="1072706"/>
                    <a:pt x="1452365" y="1066312"/>
                    <a:pt x="1450334" y="1058864"/>
                  </a:cubicBezTo>
                  <a:cubicBezTo>
                    <a:pt x="1451463" y="1055253"/>
                    <a:pt x="1452516" y="1052395"/>
                    <a:pt x="1453494" y="1048709"/>
                  </a:cubicBezTo>
                  <a:cubicBezTo>
                    <a:pt x="1454998" y="1042841"/>
                    <a:pt x="1456503" y="1036898"/>
                    <a:pt x="1458007" y="1031031"/>
                  </a:cubicBezTo>
                  <a:cubicBezTo>
                    <a:pt x="1455073" y="1025916"/>
                    <a:pt x="1453794" y="1022681"/>
                    <a:pt x="1453117" y="1019296"/>
                  </a:cubicBezTo>
                  <a:cubicBezTo>
                    <a:pt x="1452290" y="1015836"/>
                    <a:pt x="1451989" y="1012300"/>
                    <a:pt x="1451162" y="1006733"/>
                  </a:cubicBezTo>
                  <a:cubicBezTo>
                    <a:pt x="1457480" y="1004326"/>
                    <a:pt x="1464476" y="1001919"/>
                    <a:pt x="1471322" y="1000113"/>
                  </a:cubicBezTo>
                  <a:cubicBezTo>
                    <a:pt x="1471924" y="997029"/>
                    <a:pt x="1472600" y="994020"/>
                    <a:pt x="1473203" y="990936"/>
                  </a:cubicBezTo>
                  <a:cubicBezTo>
                    <a:pt x="1473654" y="987852"/>
                    <a:pt x="1474105" y="984768"/>
                    <a:pt x="1474556" y="981684"/>
                  </a:cubicBezTo>
                  <a:cubicBezTo>
                    <a:pt x="1480273" y="973559"/>
                    <a:pt x="1483433" y="967767"/>
                    <a:pt x="1485615" y="963404"/>
                  </a:cubicBezTo>
                  <a:cubicBezTo>
                    <a:pt x="1487796" y="958966"/>
                    <a:pt x="1488699" y="955882"/>
                    <a:pt x="1490655" y="952872"/>
                  </a:cubicBezTo>
                  <a:cubicBezTo>
                    <a:pt x="1492460" y="947833"/>
                    <a:pt x="1494340" y="943018"/>
                    <a:pt x="1496372" y="938204"/>
                  </a:cubicBezTo>
                  <a:cubicBezTo>
                    <a:pt x="1497425" y="935796"/>
                    <a:pt x="1498403" y="933314"/>
                    <a:pt x="1499456" y="930832"/>
                  </a:cubicBezTo>
                  <a:cubicBezTo>
                    <a:pt x="1500434" y="928349"/>
                    <a:pt x="1501337" y="925791"/>
                    <a:pt x="1502239" y="923234"/>
                  </a:cubicBezTo>
                  <a:cubicBezTo>
                    <a:pt x="1497576" y="911800"/>
                    <a:pt x="1497199" y="897432"/>
                    <a:pt x="1496973" y="883666"/>
                  </a:cubicBezTo>
                  <a:cubicBezTo>
                    <a:pt x="1497048" y="876820"/>
                    <a:pt x="1497576" y="870125"/>
                    <a:pt x="1498177" y="864107"/>
                  </a:cubicBezTo>
                  <a:cubicBezTo>
                    <a:pt x="1498553" y="858089"/>
                    <a:pt x="1499155" y="852748"/>
                    <a:pt x="1499757" y="848611"/>
                  </a:cubicBezTo>
                  <a:cubicBezTo>
                    <a:pt x="1505249" y="844323"/>
                    <a:pt x="1501863" y="835296"/>
                    <a:pt x="1501938" y="828752"/>
                  </a:cubicBezTo>
                  <a:cubicBezTo>
                    <a:pt x="1483959" y="820702"/>
                    <a:pt x="1507430" y="811751"/>
                    <a:pt x="1502541" y="800317"/>
                  </a:cubicBezTo>
                  <a:cubicBezTo>
                    <a:pt x="1503368" y="780908"/>
                    <a:pt x="1503894" y="759695"/>
                    <a:pt x="1501261" y="738331"/>
                  </a:cubicBezTo>
                  <a:cubicBezTo>
                    <a:pt x="1500359" y="727574"/>
                    <a:pt x="1497951" y="716967"/>
                    <a:pt x="1495243" y="706361"/>
                  </a:cubicBezTo>
                  <a:cubicBezTo>
                    <a:pt x="1492686" y="695754"/>
                    <a:pt x="1488699" y="685524"/>
                    <a:pt x="1484035" y="675744"/>
                  </a:cubicBezTo>
                  <a:cubicBezTo>
                    <a:pt x="1482154" y="669200"/>
                    <a:pt x="1480650" y="662505"/>
                    <a:pt x="1478393" y="656111"/>
                  </a:cubicBezTo>
                  <a:cubicBezTo>
                    <a:pt x="1484486" y="640088"/>
                    <a:pt x="1479071" y="624065"/>
                    <a:pt x="1471021" y="608493"/>
                  </a:cubicBezTo>
                  <a:cubicBezTo>
                    <a:pt x="1463574" y="592621"/>
                    <a:pt x="1453419" y="577501"/>
                    <a:pt x="1452742" y="559898"/>
                  </a:cubicBezTo>
                  <a:cubicBezTo>
                    <a:pt x="1448228" y="551172"/>
                    <a:pt x="1444166" y="541694"/>
                    <a:pt x="1440480" y="531538"/>
                  </a:cubicBezTo>
                  <a:cubicBezTo>
                    <a:pt x="1438674" y="526423"/>
                    <a:pt x="1436644" y="521383"/>
                    <a:pt x="1434537" y="516192"/>
                  </a:cubicBezTo>
                  <a:cubicBezTo>
                    <a:pt x="1432431" y="511002"/>
                    <a:pt x="1430324" y="505736"/>
                    <a:pt x="1428219" y="500395"/>
                  </a:cubicBezTo>
                  <a:cubicBezTo>
                    <a:pt x="1419266" y="479332"/>
                    <a:pt x="1408133" y="457818"/>
                    <a:pt x="1391358" y="440366"/>
                  </a:cubicBezTo>
                  <a:cubicBezTo>
                    <a:pt x="1389252" y="430812"/>
                    <a:pt x="1385792" y="420507"/>
                    <a:pt x="1380751" y="410727"/>
                  </a:cubicBezTo>
                  <a:cubicBezTo>
                    <a:pt x="1378269" y="405838"/>
                    <a:pt x="1375335" y="401099"/>
                    <a:pt x="1371950" y="396736"/>
                  </a:cubicBezTo>
                  <a:cubicBezTo>
                    <a:pt x="1368414" y="392523"/>
                    <a:pt x="1364277" y="388762"/>
                    <a:pt x="1359614" y="385602"/>
                  </a:cubicBezTo>
                  <a:cubicBezTo>
                    <a:pt x="1347953" y="369805"/>
                    <a:pt x="1335541" y="355588"/>
                    <a:pt x="1322527" y="340467"/>
                  </a:cubicBezTo>
                  <a:cubicBezTo>
                    <a:pt x="1319368" y="334374"/>
                    <a:pt x="1315832" y="328431"/>
                    <a:pt x="1312071" y="322639"/>
                  </a:cubicBezTo>
                  <a:cubicBezTo>
                    <a:pt x="1308310" y="316847"/>
                    <a:pt x="1304323" y="311130"/>
                    <a:pt x="1299734" y="306090"/>
                  </a:cubicBezTo>
                  <a:cubicBezTo>
                    <a:pt x="1290707" y="295784"/>
                    <a:pt x="1281380" y="285704"/>
                    <a:pt x="1271149" y="277203"/>
                  </a:cubicBezTo>
                  <a:cubicBezTo>
                    <a:pt x="1266109" y="272840"/>
                    <a:pt x="1261219" y="268477"/>
                    <a:pt x="1256329" y="264265"/>
                  </a:cubicBezTo>
                  <a:cubicBezTo>
                    <a:pt x="1251440" y="260052"/>
                    <a:pt x="1246325" y="256291"/>
                    <a:pt x="1241661" y="252379"/>
                  </a:cubicBezTo>
                  <a:cubicBezTo>
                    <a:pt x="1236921" y="248467"/>
                    <a:pt x="1232333" y="244556"/>
                    <a:pt x="1228045" y="240569"/>
                  </a:cubicBezTo>
                  <a:cubicBezTo>
                    <a:pt x="1223607" y="236808"/>
                    <a:pt x="1219394" y="233046"/>
                    <a:pt x="1215558" y="229210"/>
                  </a:cubicBezTo>
                  <a:cubicBezTo>
                    <a:pt x="1179525" y="199271"/>
                    <a:pt x="1135669" y="174221"/>
                    <a:pt x="1090007" y="154587"/>
                  </a:cubicBezTo>
                  <a:cubicBezTo>
                    <a:pt x="1044346" y="134803"/>
                    <a:pt x="997105" y="120285"/>
                    <a:pt x="952948" y="107872"/>
                  </a:cubicBezTo>
                  <a:cubicBezTo>
                    <a:pt x="949788" y="101253"/>
                    <a:pt x="939107" y="103434"/>
                    <a:pt x="932336" y="100801"/>
                  </a:cubicBezTo>
                  <a:cubicBezTo>
                    <a:pt x="927673" y="107722"/>
                    <a:pt x="925040" y="106443"/>
                    <a:pt x="921579" y="103434"/>
                  </a:cubicBezTo>
                  <a:cubicBezTo>
                    <a:pt x="918119" y="100350"/>
                    <a:pt x="913831" y="95912"/>
                    <a:pt x="906384" y="96589"/>
                  </a:cubicBezTo>
                  <a:cubicBezTo>
                    <a:pt x="885622" y="94482"/>
                    <a:pt x="862829" y="91172"/>
                    <a:pt x="840712" y="89894"/>
                  </a:cubicBezTo>
                  <a:cubicBezTo>
                    <a:pt x="829654" y="89593"/>
                    <a:pt x="818822" y="89141"/>
                    <a:pt x="808666" y="90195"/>
                  </a:cubicBezTo>
                  <a:cubicBezTo>
                    <a:pt x="798511" y="91323"/>
                    <a:pt x="789033" y="93128"/>
                    <a:pt x="780683" y="96137"/>
                  </a:cubicBezTo>
                  <a:cubicBezTo>
                    <a:pt x="777900" y="96062"/>
                    <a:pt x="775342" y="96363"/>
                    <a:pt x="772559" y="96514"/>
                  </a:cubicBezTo>
                  <a:cubicBezTo>
                    <a:pt x="765338" y="94407"/>
                    <a:pt x="758040" y="92903"/>
                    <a:pt x="750593" y="91473"/>
                  </a:cubicBezTo>
                  <a:cubicBezTo>
                    <a:pt x="743823" y="92376"/>
                    <a:pt x="736601" y="92677"/>
                    <a:pt x="729230" y="93429"/>
                  </a:cubicBezTo>
                  <a:cubicBezTo>
                    <a:pt x="721858" y="94182"/>
                    <a:pt x="714335" y="95385"/>
                    <a:pt x="707489" y="99146"/>
                  </a:cubicBezTo>
                  <a:cubicBezTo>
                    <a:pt x="698613" y="100576"/>
                    <a:pt x="689661" y="102005"/>
                    <a:pt x="681537" y="103284"/>
                  </a:cubicBezTo>
                  <a:cubicBezTo>
                    <a:pt x="676723" y="103509"/>
                    <a:pt x="672660" y="103585"/>
                    <a:pt x="669050" y="103885"/>
                  </a:cubicBezTo>
                  <a:cubicBezTo>
                    <a:pt x="665439" y="104111"/>
                    <a:pt x="662355" y="104262"/>
                    <a:pt x="659647" y="104562"/>
                  </a:cubicBezTo>
                  <a:cubicBezTo>
                    <a:pt x="654231" y="105240"/>
                    <a:pt x="650243" y="106518"/>
                    <a:pt x="646859" y="110129"/>
                  </a:cubicBezTo>
                  <a:cubicBezTo>
                    <a:pt x="594276" y="120059"/>
                    <a:pt x="555536" y="130139"/>
                    <a:pt x="522286" y="150299"/>
                  </a:cubicBezTo>
                  <a:cubicBezTo>
                    <a:pt x="519804" y="151352"/>
                    <a:pt x="517246" y="152405"/>
                    <a:pt x="514688" y="153534"/>
                  </a:cubicBezTo>
                  <a:cubicBezTo>
                    <a:pt x="506188" y="156919"/>
                    <a:pt x="498967" y="160680"/>
                    <a:pt x="490692" y="164667"/>
                  </a:cubicBezTo>
                  <a:cubicBezTo>
                    <a:pt x="481138" y="171212"/>
                    <a:pt x="472186" y="174747"/>
                    <a:pt x="464213" y="177606"/>
                  </a:cubicBezTo>
                  <a:cubicBezTo>
                    <a:pt x="456088" y="180314"/>
                    <a:pt x="448565" y="181593"/>
                    <a:pt x="441871" y="183022"/>
                  </a:cubicBezTo>
                  <a:cubicBezTo>
                    <a:pt x="428556" y="186181"/>
                    <a:pt x="418551" y="190695"/>
                    <a:pt x="414188" y="207470"/>
                  </a:cubicBezTo>
                  <a:cubicBezTo>
                    <a:pt x="404108" y="213864"/>
                    <a:pt x="395231" y="220333"/>
                    <a:pt x="385377" y="227029"/>
                  </a:cubicBezTo>
                  <a:cubicBezTo>
                    <a:pt x="379510" y="229586"/>
                    <a:pt x="374169" y="232520"/>
                    <a:pt x="369129" y="235303"/>
                  </a:cubicBezTo>
                  <a:cubicBezTo>
                    <a:pt x="364013" y="238162"/>
                    <a:pt x="359198" y="240945"/>
                    <a:pt x="354534" y="243653"/>
                  </a:cubicBezTo>
                  <a:cubicBezTo>
                    <a:pt x="345057" y="248994"/>
                    <a:pt x="337007" y="255012"/>
                    <a:pt x="329034" y="260729"/>
                  </a:cubicBezTo>
                  <a:cubicBezTo>
                    <a:pt x="321060" y="266522"/>
                    <a:pt x="313311" y="272163"/>
                    <a:pt x="305940" y="278557"/>
                  </a:cubicBezTo>
                  <a:cubicBezTo>
                    <a:pt x="298492" y="284876"/>
                    <a:pt x="290593" y="291120"/>
                    <a:pt x="282394" y="298191"/>
                  </a:cubicBezTo>
                  <a:cubicBezTo>
                    <a:pt x="274345" y="308046"/>
                    <a:pt x="266071" y="317674"/>
                    <a:pt x="258323" y="327679"/>
                  </a:cubicBezTo>
                  <a:cubicBezTo>
                    <a:pt x="250875" y="337910"/>
                    <a:pt x="243052" y="347840"/>
                    <a:pt x="235906" y="358296"/>
                  </a:cubicBezTo>
                  <a:cubicBezTo>
                    <a:pt x="216648" y="373566"/>
                    <a:pt x="210028" y="381766"/>
                    <a:pt x="204311" y="390342"/>
                  </a:cubicBezTo>
                  <a:cubicBezTo>
                    <a:pt x="199722" y="389138"/>
                    <a:pt x="195584" y="388386"/>
                    <a:pt x="191898" y="386881"/>
                  </a:cubicBezTo>
                  <a:cubicBezTo>
                    <a:pt x="183324" y="393576"/>
                    <a:pt x="173921" y="401023"/>
                    <a:pt x="165796" y="408320"/>
                  </a:cubicBezTo>
                  <a:cubicBezTo>
                    <a:pt x="166774" y="413059"/>
                    <a:pt x="165119" y="418476"/>
                    <a:pt x="162110" y="424268"/>
                  </a:cubicBezTo>
                  <a:cubicBezTo>
                    <a:pt x="160606" y="427202"/>
                    <a:pt x="158725" y="430135"/>
                    <a:pt x="156694" y="433220"/>
                  </a:cubicBezTo>
                  <a:cubicBezTo>
                    <a:pt x="154813" y="436379"/>
                    <a:pt x="152782" y="439539"/>
                    <a:pt x="150675" y="442773"/>
                  </a:cubicBezTo>
                  <a:cubicBezTo>
                    <a:pt x="146539" y="449167"/>
                    <a:pt x="142326" y="455712"/>
                    <a:pt x="139241" y="461805"/>
                  </a:cubicBezTo>
                  <a:cubicBezTo>
                    <a:pt x="136082" y="467823"/>
                    <a:pt x="134803" y="473841"/>
                    <a:pt x="135555" y="478655"/>
                  </a:cubicBezTo>
                  <a:cubicBezTo>
                    <a:pt x="133224" y="488209"/>
                    <a:pt x="127957" y="490089"/>
                    <a:pt x="123294" y="492422"/>
                  </a:cubicBezTo>
                  <a:cubicBezTo>
                    <a:pt x="120962" y="493550"/>
                    <a:pt x="118780" y="494829"/>
                    <a:pt x="117201" y="497161"/>
                  </a:cubicBezTo>
                  <a:cubicBezTo>
                    <a:pt x="115696" y="499568"/>
                    <a:pt x="114944" y="503028"/>
                    <a:pt x="115245" y="508520"/>
                  </a:cubicBezTo>
                  <a:cubicBezTo>
                    <a:pt x="114116" y="515967"/>
                    <a:pt x="111333" y="527928"/>
                    <a:pt x="116674" y="531538"/>
                  </a:cubicBezTo>
                  <a:cubicBezTo>
                    <a:pt x="114868" y="534773"/>
                    <a:pt x="113590" y="537406"/>
                    <a:pt x="112386" y="539888"/>
                  </a:cubicBezTo>
                  <a:cubicBezTo>
                    <a:pt x="113214" y="547110"/>
                    <a:pt x="114192" y="555535"/>
                    <a:pt x="115019" y="562682"/>
                  </a:cubicBezTo>
                  <a:cubicBezTo>
                    <a:pt x="109829" y="573740"/>
                    <a:pt x="108550" y="581036"/>
                    <a:pt x="107948" y="586979"/>
                  </a:cubicBezTo>
                  <a:cubicBezTo>
                    <a:pt x="107346" y="592922"/>
                    <a:pt x="107647" y="597586"/>
                    <a:pt x="106669" y="603980"/>
                  </a:cubicBezTo>
                  <a:cubicBezTo>
                    <a:pt x="101328" y="609622"/>
                    <a:pt x="95987" y="615188"/>
                    <a:pt x="90646" y="620755"/>
                  </a:cubicBezTo>
                  <a:cubicBezTo>
                    <a:pt x="95310" y="626773"/>
                    <a:pt x="94407" y="633317"/>
                    <a:pt x="92828" y="639561"/>
                  </a:cubicBezTo>
                  <a:cubicBezTo>
                    <a:pt x="91098" y="645730"/>
                    <a:pt x="89367" y="651823"/>
                    <a:pt x="91248" y="656261"/>
                  </a:cubicBezTo>
                  <a:cubicBezTo>
                    <a:pt x="92903" y="660549"/>
                    <a:pt x="91398" y="667169"/>
                    <a:pt x="88690" y="674164"/>
                  </a:cubicBezTo>
                  <a:cubicBezTo>
                    <a:pt x="85832" y="681161"/>
                    <a:pt x="82747" y="688833"/>
                    <a:pt x="80039" y="694851"/>
                  </a:cubicBezTo>
                  <a:cubicBezTo>
                    <a:pt x="78234" y="702148"/>
                    <a:pt x="76128" y="709370"/>
                    <a:pt x="74473" y="716667"/>
                  </a:cubicBezTo>
                  <a:lnTo>
                    <a:pt x="69884" y="738783"/>
                  </a:lnTo>
                  <a:cubicBezTo>
                    <a:pt x="68680" y="744349"/>
                    <a:pt x="67327" y="750819"/>
                    <a:pt x="66499" y="756460"/>
                  </a:cubicBezTo>
                  <a:cubicBezTo>
                    <a:pt x="76805" y="765337"/>
                    <a:pt x="71464" y="778200"/>
                    <a:pt x="68380" y="785196"/>
                  </a:cubicBezTo>
                  <a:cubicBezTo>
                    <a:pt x="66800" y="793471"/>
                    <a:pt x="65296" y="801520"/>
                    <a:pt x="63791" y="809569"/>
                  </a:cubicBezTo>
                  <a:cubicBezTo>
                    <a:pt x="63114" y="813631"/>
                    <a:pt x="62362" y="817694"/>
                    <a:pt x="61685" y="821831"/>
                  </a:cubicBezTo>
                  <a:cubicBezTo>
                    <a:pt x="61158" y="825968"/>
                    <a:pt x="60707" y="830106"/>
                    <a:pt x="60255" y="834318"/>
                  </a:cubicBezTo>
                  <a:cubicBezTo>
                    <a:pt x="61308" y="847934"/>
                    <a:pt x="66273" y="851695"/>
                    <a:pt x="65145" y="858164"/>
                  </a:cubicBezTo>
                  <a:cubicBezTo>
                    <a:pt x="62437" y="865311"/>
                    <a:pt x="60481" y="872683"/>
                    <a:pt x="58375" y="880055"/>
                  </a:cubicBezTo>
                  <a:cubicBezTo>
                    <a:pt x="57999" y="883365"/>
                    <a:pt x="59277" y="886148"/>
                    <a:pt x="60330" y="889608"/>
                  </a:cubicBezTo>
                  <a:cubicBezTo>
                    <a:pt x="61384" y="893069"/>
                    <a:pt x="62286" y="897281"/>
                    <a:pt x="61610" y="903374"/>
                  </a:cubicBezTo>
                  <a:cubicBezTo>
                    <a:pt x="61911" y="911950"/>
                    <a:pt x="62286" y="921579"/>
                    <a:pt x="62588" y="931132"/>
                  </a:cubicBezTo>
                  <a:cubicBezTo>
                    <a:pt x="63490" y="936850"/>
                    <a:pt x="65521" y="943620"/>
                    <a:pt x="67176" y="949412"/>
                  </a:cubicBezTo>
                  <a:cubicBezTo>
                    <a:pt x="68680" y="957988"/>
                    <a:pt x="70261" y="967692"/>
                    <a:pt x="72442" y="977095"/>
                  </a:cubicBezTo>
                  <a:cubicBezTo>
                    <a:pt x="72818" y="979878"/>
                    <a:pt x="73194" y="982812"/>
                    <a:pt x="73570" y="985595"/>
                  </a:cubicBezTo>
                  <a:cubicBezTo>
                    <a:pt x="80566" y="989808"/>
                    <a:pt x="82973" y="997029"/>
                    <a:pt x="84628" y="1004251"/>
                  </a:cubicBezTo>
                  <a:cubicBezTo>
                    <a:pt x="86659" y="1011322"/>
                    <a:pt x="87938" y="1018393"/>
                    <a:pt x="92150" y="1021929"/>
                  </a:cubicBezTo>
                  <a:cubicBezTo>
                    <a:pt x="90120" y="1024863"/>
                    <a:pt x="88690" y="1027797"/>
                    <a:pt x="87261" y="1030655"/>
                  </a:cubicBezTo>
                  <a:cubicBezTo>
                    <a:pt x="88841" y="1040208"/>
                    <a:pt x="90872" y="1048483"/>
                    <a:pt x="93054" y="1057811"/>
                  </a:cubicBezTo>
                  <a:cubicBezTo>
                    <a:pt x="93505" y="1065409"/>
                    <a:pt x="94483" y="1073082"/>
                    <a:pt x="95160" y="1080679"/>
                  </a:cubicBezTo>
                  <a:cubicBezTo>
                    <a:pt x="98996" y="1087600"/>
                    <a:pt x="102005" y="1095122"/>
                    <a:pt x="104638" y="1103021"/>
                  </a:cubicBezTo>
                  <a:cubicBezTo>
                    <a:pt x="105992" y="1106933"/>
                    <a:pt x="107195" y="1111070"/>
                    <a:pt x="108399" y="1115132"/>
                  </a:cubicBezTo>
                  <a:cubicBezTo>
                    <a:pt x="109754" y="1119194"/>
                    <a:pt x="111107" y="1123332"/>
                    <a:pt x="112537" y="1127469"/>
                  </a:cubicBezTo>
                  <a:cubicBezTo>
                    <a:pt x="115320" y="1135744"/>
                    <a:pt x="118028" y="1144320"/>
                    <a:pt x="121413" y="1152594"/>
                  </a:cubicBezTo>
                  <a:cubicBezTo>
                    <a:pt x="125099" y="1160794"/>
                    <a:pt x="129237" y="1168843"/>
                    <a:pt x="134126" y="1176516"/>
                  </a:cubicBezTo>
                  <a:cubicBezTo>
                    <a:pt x="137285" y="1175613"/>
                    <a:pt x="139768" y="1174936"/>
                    <a:pt x="142777" y="1174108"/>
                  </a:cubicBezTo>
                  <a:cubicBezTo>
                    <a:pt x="145410" y="1177343"/>
                    <a:pt x="147817" y="1181706"/>
                    <a:pt x="151127" y="1185543"/>
                  </a:cubicBezTo>
                  <a:cubicBezTo>
                    <a:pt x="156995" y="1196676"/>
                    <a:pt x="163088" y="1207809"/>
                    <a:pt x="169482" y="1217513"/>
                  </a:cubicBezTo>
                  <a:cubicBezTo>
                    <a:pt x="168805" y="1221801"/>
                    <a:pt x="168353" y="1225036"/>
                    <a:pt x="167827" y="1228270"/>
                  </a:cubicBezTo>
                  <a:cubicBezTo>
                    <a:pt x="172566" y="1234665"/>
                    <a:pt x="176778" y="1241359"/>
                    <a:pt x="181443" y="1247678"/>
                  </a:cubicBezTo>
                  <a:cubicBezTo>
                    <a:pt x="183324" y="1246926"/>
                    <a:pt x="185054" y="1246249"/>
                    <a:pt x="187460" y="1245346"/>
                  </a:cubicBezTo>
                  <a:cubicBezTo>
                    <a:pt x="188363" y="1247076"/>
                    <a:pt x="188890" y="1247829"/>
                    <a:pt x="189868" y="1249484"/>
                  </a:cubicBezTo>
                  <a:cubicBezTo>
                    <a:pt x="199647" y="1264905"/>
                    <a:pt x="209802" y="1280401"/>
                    <a:pt x="220710" y="1295145"/>
                  </a:cubicBezTo>
                  <a:cubicBezTo>
                    <a:pt x="222365" y="1301389"/>
                    <a:pt x="223944" y="1307558"/>
                    <a:pt x="225525" y="1313726"/>
                  </a:cubicBezTo>
                  <a:cubicBezTo>
                    <a:pt x="227179" y="1319969"/>
                    <a:pt x="229211" y="1325912"/>
                    <a:pt x="231167" y="1332006"/>
                  </a:cubicBezTo>
                  <a:cubicBezTo>
                    <a:pt x="232897" y="1332231"/>
                    <a:pt x="234627" y="1333510"/>
                    <a:pt x="236884" y="1334412"/>
                  </a:cubicBezTo>
                  <a:cubicBezTo>
                    <a:pt x="242074" y="1338700"/>
                    <a:pt x="247039" y="1342913"/>
                    <a:pt x="252003" y="1347051"/>
                  </a:cubicBezTo>
                  <a:cubicBezTo>
                    <a:pt x="257119" y="1350962"/>
                    <a:pt x="262234" y="1354949"/>
                    <a:pt x="267274" y="1359162"/>
                  </a:cubicBezTo>
                  <a:cubicBezTo>
                    <a:pt x="273066" y="1361268"/>
                    <a:pt x="287435" y="1374959"/>
                    <a:pt x="292324" y="1370370"/>
                  </a:cubicBezTo>
                  <a:cubicBezTo>
                    <a:pt x="295333" y="1377516"/>
                    <a:pt x="297816" y="1385039"/>
                    <a:pt x="300373" y="1392637"/>
                  </a:cubicBezTo>
                  <a:cubicBezTo>
                    <a:pt x="306917" y="1405951"/>
                    <a:pt x="318953" y="1403017"/>
                    <a:pt x="323692" y="1404221"/>
                  </a:cubicBezTo>
                  <a:cubicBezTo>
                    <a:pt x="339565" y="1423403"/>
                    <a:pt x="356039" y="1441006"/>
                    <a:pt x="374094" y="1458834"/>
                  </a:cubicBezTo>
                  <a:cubicBezTo>
                    <a:pt x="376350" y="1460640"/>
                    <a:pt x="378607" y="1462520"/>
                    <a:pt x="380863" y="1464401"/>
                  </a:cubicBezTo>
                  <a:cubicBezTo>
                    <a:pt x="393878" y="1460113"/>
                    <a:pt x="402603" y="1471698"/>
                    <a:pt x="407267" y="1478017"/>
                  </a:cubicBezTo>
                  <a:cubicBezTo>
                    <a:pt x="412759" y="1482079"/>
                    <a:pt x="417498" y="1485539"/>
                    <a:pt x="422237" y="1489000"/>
                  </a:cubicBezTo>
                  <a:cubicBezTo>
                    <a:pt x="435928" y="1484411"/>
                    <a:pt x="445933" y="1496071"/>
                    <a:pt x="454133" y="1495394"/>
                  </a:cubicBezTo>
                  <a:lnTo>
                    <a:pt x="466544" y="1507580"/>
                  </a:lnTo>
                  <a:cubicBezTo>
                    <a:pt x="470833" y="1511492"/>
                    <a:pt x="475195" y="1515253"/>
                    <a:pt x="479633" y="1519090"/>
                  </a:cubicBezTo>
                  <a:cubicBezTo>
                    <a:pt x="488435" y="1526687"/>
                    <a:pt x="497237" y="1534586"/>
                    <a:pt x="506564" y="1541732"/>
                  </a:cubicBezTo>
                  <a:cubicBezTo>
                    <a:pt x="513484" y="1543914"/>
                    <a:pt x="519503" y="1545644"/>
                    <a:pt x="525145" y="1547900"/>
                  </a:cubicBezTo>
                  <a:cubicBezTo>
                    <a:pt x="530410" y="1548051"/>
                    <a:pt x="534849" y="1548202"/>
                    <a:pt x="538685" y="1548502"/>
                  </a:cubicBezTo>
                  <a:cubicBezTo>
                    <a:pt x="542447" y="1548803"/>
                    <a:pt x="545455" y="1549330"/>
                    <a:pt x="548013" y="1550082"/>
                  </a:cubicBezTo>
                  <a:cubicBezTo>
                    <a:pt x="553128" y="1551586"/>
                    <a:pt x="556213" y="1553919"/>
                    <a:pt x="558996" y="1556927"/>
                  </a:cubicBezTo>
                  <a:cubicBezTo>
                    <a:pt x="567572" y="1560839"/>
                    <a:pt x="576598" y="1563698"/>
                    <a:pt x="585701" y="1566857"/>
                  </a:cubicBezTo>
                  <a:cubicBezTo>
                    <a:pt x="594803" y="1569941"/>
                    <a:pt x="603980" y="1573251"/>
                    <a:pt x="613684" y="1575734"/>
                  </a:cubicBezTo>
                  <a:cubicBezTo>
                    <a:pt x="623689" y="1567008"/>
                    <a:pt x="635951" y="1574756"/>
                    <a:pt x="642345" y="1579570"/>
                  </a:cubicBezTo>
                  <a:cubicBezTo>
                    <a:pt x="654681" y="1583181"/>
                    <a:pt x="666868" y="1586942"/>
                    <a:pt x="679355" y="1590478"/>
                  </a:cubicBezTo>
                  <a:cubicBezTo>
                    <a:pt x="689736" y="1580548"/>
                    <a:pt x="702449" y="1587619"/>
                    <a:pt x="709521" y="1591305"/>
                  </a:cubicBezTo>
                  <a:cubicBezTo>
                    <a:pt x="719601" y="1595142"/>
                    <a:pt x="730057" y="1597474"/>
                    <a:pt x="740438" y="1600859"/>
                  </a:cubicBezTo>
                  <a:cubicBezTo>
                    <a:pt x="777599" y="1603717"/>
                    <a:pt x="821305" y="1608833"/>
                    <a:pt x="852071" y="1604319"/>
                  </a:cubicBezTo>
                  <a:cubicBezTo>
                    <a:pt x="855608" y="1601460"/>
                    <a:pt x="859443" y="1599580"/>
                    <a:pt x="863506" y="1598452"/>
                  </a:cubicBezTo>
                  <a:cubicBezTo>
                    <a:pt x="867568" y="1597248"/>
                    <a:pt x="871780" y="1596571"/>
                    <a:pt x="876068" y="1596420"/>
                  </a:cubicBezTo>
                  <a:cubicBezTo>
                    <a:pt x="884644" y="1596120"/>
                    <a:pt x="893294" y="1597549"/>
                    <a:pt x="900667" y="1598527"/>
                  </a:cubicBezTo>
                  <a:cubicBezTo>
                    <a:pt x="907813" y="1591982"/>
                    <a:pt x="917668" y="1589876"/>
                    <a:pt x="927522" y="1588823"/>
                  </a:cubicBezTo>
                  <a:cubicBezTo>
                    <a:pt x="932412" y="1588221"/>
                    <a:pt x="937302" y="1587995"/>
                    <a:pt x="941664" y="1587168"/>
                  </a:cubicBezTo>
                  <a:cubicBezTo>
                    <a:pt x="946027" y="1586341"/>
                    <a:pt x="949939" y="1585137"/>
                    <a:pt x="952873" y="1583256"/>
                  </a:cubicBezTo>
                  <a:cubicBezTo>
                    <a:pt x="962728" y="1580924"/>
                    <a:pt x="972206" y="1578367"/>
                    <a:pt x="981383" y="1574831"/>
                  </a:cubicBezTo>
                  <a:cubicBezTo>
                    <a:pt x="990560" y="1571296"/>
                    <a:pt x="999587" y="1567609"/>
                    <a:pt x="1008765" y="1564299"/>
                  </a:cubicBezTo>
                  <a:cubicBezTo>
                    <a:pt x="1017942" y="1560839"/>
                    <a:pt x="1027044" y="1557153"/>
                    <a:pt x="1036899" y="1554520"/>
                  </a:cubicBezTo>
                  <a:cubicBezTo>
                    <a:pt x="1046828" y="1552038"/>
                    <a:pt x="1056983" y="1549556"/>
                    <a:pt x="1068343" y="1548427"/>
                  </a:cubicBezTo>
                  <a:cubicBezTo>
                    <a:pt x="1070223" y="1545493"/>
                    <a:pt x="1073609" y="1543462"/>
                    <a:pt x="1077521" y="1541807"/>
                  </a:cubicBezTo>
                  <a:cubicBezTo>
                    <a:pt x="1081432" y="1540228"/>
                    <a:pt x="1085870" y="1538798"/>
                    <a:pt x="1089707" y="1537068"/>
                  </a:cubicBezTo>
                  <a:cubicBezTo>
                    <a:pt x="1097379" y="1533683"/>
                    <a:pt x="1102796" y="1529771"/>
                    <a:pt x="1097530" y="1521346"/>
                  </a:cubicBezTo>
                  <a:cubicBezTo>
                    <a:pt x="1103623" y="1520068"/>
                    <a:pt x="1109190" y="1518488"/>
                    <a:pt x="1114380" y="1516682"/>
                  </a:cubicBezTo>
                  <a:cubicBezTo>
                    <a:pt x="1119496" y="1514802"/>
                    <a:pt x="1124160" y="1512394"/>
                    <a:pt x="1128598" y="1510063"/>
                  </a:cubicBezTo>
                  <a:cubicBezTo>
                    <a:pt x="1137399" y="1505248"/>
                    <a:pt x="1145297" y="1500283"/>
                    <a:pt x="1152820" y="1494642"/>
                  </a:cubicBezTo>
                  <a:cubicBezTo>
                    <a:pt x="1160342" y="1489000"/>
                    <a:pt x="1167790" y="1483433"/>
                    <a:pt x="1176291" y="1478317"/>
                  </a:cubicBezTo>
                  <a:cubicBezTo>
                    <a:pt x="1184790" y="1473202"/>
                    <a:pt x="1193968" y="1467786"/>
                    <a:pt x="1205628" y="1463574"/>
                  </a:cubicBezTo>
                  <a:cubicBezTo>
                    <a:pt x="1213753" y="1457856"/>
                    <a:pt x="1218266" y="1452290"/>
                    <a:pt x="1223080" y="1447024"/>
                  </a:cubicBezTo>
                  <a:cubicBezTo>
                    <a:pt x="1227895" y="1441758"/>
                    <a:pt x="1233010" y="1436794"/>
                    <a:pt x="1242112" y="1431377"/>
                  </a:cubicBezTo>
                  <a:cubicBezTo>
                    <a:pt x="1241736" y="1438072"/>
                    <a:pt x="1248582" y="1437395"/>
                    <a:pt x="1255426" y="1441458"/>
                  </a:cubicBezTo>
                  <a:cubicBezTo>
                    <a:pt x="1265958" y="1434462"/>
                    <a:pt x="1276640" y="1427616"/>
                    <a:pt x="1287021" y="1420545"/>
                  </a:cubicBezTo>
                  <a:cubicBezTo>
                    <a:pt x="1297177" y="1413173"/>
                    <a:pt x="1307332" y="1405951"/>
                    <a:pt x="1317337" y="1399031"/>
                  </a:cubicBezTo>
                  <a:cubicBezTo>
                    <a:pt x="1323129" y="1405951"/>
                    <a:pt x="1329222" y="1413398"/>
                    <a:pt x="1334112" y="1420921"/>
                  </a:cubicBezTo>
                  <a:cubicBezTo>
                    <a:pt x="1337271" y="1427240"/>
                    <a:pt x="1340732" y="1434160"/>
                    <a:pt x="1343891" y="1440555"/>
                  </a:cubicBezTo>
                  <a:cubicBezTo>
                    <a:pt x="1340130" y="1446874"/>
                    <a:pt x="1341258" y="1451537"/>
                    <a:pt x="1337120" y="1459662"/>
                  </a:cubicBezTo>
                  <a:cubicBezTo>
                    <a:pt x="1339378" y="1474331"/>
                    <a:pt x="1342311" y="1488623"/>
                    <a:pt x="1344718" y="1502389"/>
                  </a:cubicBezTo>
                  <a:cubicBezTo>
                    <a:pt x="1349308" y="1507806"/>
                    <a:pt x="1353294" y="1514426"/>
                    <a:pt x="1357958" y="1519766"/>
                  </a:cubicBezTo>
                  <a:cubicBezTo>
                    <a:pt x="1352918" y="1524957"/>
                    <a:pt x="1347051" y="1531050"/>
                    <a:pt x="1342010" y="1536241"/>
                  </a:cubicBezTo>
                  <a:cubicBezTo>
                    <a:pt x="1334940" y="1537595"/>
                    <a:pt x="1327868" y="1538949"/>
                    <a:pt x="1320722" y="1540378"/>
                  </a:cubicBezTo>
                  <a:cubicBezTo>
                    <a:pt x="1313650" y="1541657"/>
                    <a:pt x="1306354" y="1542484"/>
                    <a:pt x="1299133" y="1543161"/>
                  </a:cubicBezTo>
                  <a:cubicBezTo>
                    <a:pt x="1300486" y="1540228"/>
                    <a:pt x="1301765" y="1537369"/>
                    <a:pt x="1302066" y="1535037"/>
                  </a:cubicBezTo>
                  <a:cubicBezTo>
                    <a:pt x="1295296" y="1525634"/>
                    <a:pt x="1288676" y="1516832"/>
                    <a:pt x="1281003" y="1507806"/>
                  </a:cubicBezTo>
                  <a:cubicBezTo>
                    <a:pt x="1281530" y="1503142"/>
                    <a:pt x="1281830" y="1497951"/>
                    <a:pt x="1281380" y="1493889"/>
                  </a:cubicBezTo>
                  <a:cubicBezTo>
                    <a:pt x="1285141" y="1491933"/>
                    <a:pt x="1287698" y="1490278"/>
                    <a:pt x="1290406" y="1488698"/>
                  </a:cubicBezTo>
                  <a:cubicBezTo>
                    <a:pt x="1298380" y="1483959"/>
                    <a:pt x="1307332" y="1478619"/>
                    <a:pt x="1316284" y="1473277"/>
                  </a:cubicBezTo>
                  <a:cubicBezTo>
                    <a:pt x="1308009" y="1472300"/>
                    <a:pt x="1300637" y="1470720"/>
                    <a:pt x="1292513" y="1469516"/>
                  </a:cubicBezTo>
                  <a:cubicBezTo>
                    <a:pt x="1288450" y="1467485"/>
                    <a:pt x="1284088" y="1464852"/>
                    <a:pt x="1280025" y="1462746"/>
                  </a:cubicBezTo>
                  <a:cubicBezTo>
                    <a:pt x="1273179" y="1459286"/>
                    <a:pt x="1266786" y="1456427"/>
                    <a:pt x="1260166" y="1452817"/>
                  </a:cubicBezTo>
                  <a:cubicBezTo>
                    <a:pt x="1255878" y="1463197"/>
                    <a:pt x="1252192" y="1472977"/>
                    <a:pt x="1246851" y="1484561"/>
                  </a:cubicBezTo>
                  <a:cubicBezTo>
                    <a:pt x="1246174" y="1485614"/>
                    <a:pt x="1244820" y="1487796"/>
                    <a:pt x="1244143" y="1488924"/>
                  </a:cubicBezTo>
                  <a:cubicBezTo>
                    <a:pt x="1237749" y="1493212"/>
                    <a:pt x="1231355" y="1496823"/>
                    <a:pt x="1224886" y="1500434"/>
                  </a:cubicBezTo>
                  <a:cubicBezTo>
                    <a:pt x="1218416" y="1504045"/>
                    <a:pt x="1211947" y="1507580"/>
                    <a:pt x="1205252" y="1511116"/>
                  </a:cubicBezTo>
                  <a:cubicBezTo>
                    <a:pt x="1178396" y="1518412"/>
                    <a:pt x="1189305" y="1524731"/>
                    <a:pt x="1181707" y="1531426"/>
                  </a:cubicBezTo>
                  <a:cubicBezTo>
                    <a:pt x="1177946" y="1532931"/>
                    <a:pt x="1175162" y="1534135"/>
                    <a:pt x="1172379" y="1535263"/>
                  </a:cubicBezTo>
                  <a:cubicBezTo>
                    <a:pt x="1167113" y="1534811"/>
                    <a:pt x="1161923" y="1534435"/>
                    <a:pt x="1157710" y="1533909"/>
                  </a:cubicBezTo>
                  <a:cubicBezTo>
                    <a:pt x="1143793" y="1540754"/>
                    <a:pt x="1131156" y="1547750"/>
                    <a:pt x="1117014" y="1554445"/>
                  </a:cubicBezTo>
                  <a:cubicBezTo>
                    <a:pt x="1105128" y="1556551"/>
                    <a:pt x="1092715" y="1559410"/>
                    <a:pt x="1079852" y="1561591"/>
                  </a:cubicBezTo>
                  <a:cubicBezTo>
                    <a:pt x="1074436" y="1566857"/>
                    <a:pt x="1068042" y="1573101"/>
                    <a:pt x="1062625" y="1578442"/>
                  </a:cubicBezTo>
                  <a:cubicBezTo>
                    <a:pt x="1059542" y="1577163"/>
                    <a:pt x="1056457" y="1576110"/>
                    <a:pt x="1052244" y="1574229"/>
                  </a:cubicBezTo>
                  <a:cubicBezTo>
                    <a:pt x="1046377" y="1575358"/>
                    <a:pt x="1039456" y="1576712"/>
                    <a:pt x="1033589" y="1577915"/>
                  </a:cubicBezTo>
                  <a:cubicBezTo>
                    <a:pt x="1025691" y="1578743"/>
                    <a:pt x="1017942" y="1579269"/>
                    <a:pt x="1009968" y="1579570"/>
                  </a:cubicBezTo>
                  <a:cubicBezTo>
                    <a:pt x="984317" y="1576862"/>
                    <a:pt x="996353" y="1595217"/>
                    <a:pt x="981308" y="1601912"/>
                  </a:cubicBezTo>
                  <a:cubicBezTo>
                    <a:pt x="968219" y="1603191"/>
                    <a:pt x="956108" y="1604394"/>
                    <a:pt x="943094" y="1605673"/>
                  </a:cubicBezTo>
                  <a:cubicBezTo>
                    <a:pt x="932035" y="1605598"/>
                    <a:pt x="920075" y="1604921"/>
                    <a:pt x="909168" y="1604770"/>
                  </a:cubicBezTo>
                  <a:cubicBezTo>
                    <a:pt x="896003" y="1607177"/>
                    <a:pt x="883666" y="1608757"/>
                    <a:pt x="870351" y="1610789"/>
                  </a:cubicBezTo>
                  <a:cubicBezTo>
                    <a:pt x="866515" y="1615979"/>
                    <a:pt x="862678" y="1620868"/>
                    <a:pt x="857713" y="1625758"/>
                  </a:cubicBezTo>
                  <a:cubicBezTo>
                    <a:pt x="856435" y="1626962"/>
                    <a:pt x="854253" y="1627564"/>
                    <a:pt x="852071" y="1628692"/>
                  </a:cubicBezTo>
                  <a:cubicBezTo>
                    <a:pt x="847182" y="1630046"/>
                    <a:pt x="841991" y="1631475"/>
                    <a:pt x="836801" y="1632754"/>
                  </a:cubicBezTo>
                  <a:cubicBezTo>
                    <a:pt x="831610" y="1634108"/>
                    <a:pt x="826420" y="1635237"/>
                    <a:pt x="821530" y="1635989"/>
                  </a:cubicBezTo>
                  <a:cubicBezTo>
                    <a:pt x="814308" y="1637569"/>
                    <a:pt x="807087" y="1638998"/>
                    <a:pt x="799866" y="1640352"/>
                  </a:cubicBezTo>
                  <a:lnTo>
                    <a:pt x="789033" y="1642308"/>
                  </a:lnTo>
                  <a:lnTo>
                    <a:pt x="778126" y="1643737"/>
                  </a:lnTo>
                  <a:cubicBezTo>
                    <a:pt x="767970" y="1641706"/>
                    <a:pt x="764285" y="1632754"/>
                    <a:pt x="750067" y="1633958"/>
                  </a:cubicBezTo>
                  <a:cubicBezTo>
                    <a:pt x="744576" y="1621169"/>
                    <a:pt x="731336" y="1629068"/>
                    <a:pt x="721707" y="1628542"/>
                  </a:cubicBezTo>
                  <a:cubicBezTo>
                    <a:pt x="713357" y="1627789"/>
                    <a:pt x="704857" y="1627037"/>
                    <a:pt x="696356" y="1626285"/>
                  </a:cubicBezTo>
                  <a:cubicBezTo>
                    <a:pt x="689511" y="1622975"/>
                    <a:pt x="682891" y="1619740"/>
                    <a:pt x="676271" y="1616505"/>
                  </a:cubicBezTo>
                  <a:cubicBezTo>
                    <a:pt x="669726" y="1613271"/>
                    <a:pt x="663333" y="1609434"/>
                    <a:pt x="656637" y="1605899"/>
                  </a:cubicBezTo>
                  <a:cubicBezTo>
                    <a:pt x="654757" y="1609961"/>
                    <a:pt x="653177" y="1613497"/>
                    <a:pt x="651523" y="1617032"/>
                  </a:cubicBezTo>
                  <a:cubicBezTo>
                    <a:pt x="641517" y="1616882"/>
                    <a:pt x="630836" y="1615753"/>
                    <a:pt x="621132" y="1614249"/>
                  </a:cubicBezTo>
                  <a:cubicBezTo>
                    <a:pt x="619025" y="1609434"/>
                    <a:pt x="618198" y="1604394"/>
                    <a:pt x="617069" y="1599956"/>
                  </a:cubicBezTo>
                  <a:cubicBezTo>
                    <a:pt x="611653" y="1598376"/>
                    <a:pt x="606162" y="1597022"/>
                    <a:pt x="600520" y="1595593"/>
                  </a:cubicBezTo>
                  <a:cubicBezTo>
                    <a:pt x="594878" y="1594164"/>
                    <a:pt x="589161" y="1592358"/>
                    <a:pt x="583143" y="1590703"/>
                  </a:cubicBezTo>
                  <a:cubicBezTo>
                    <a:pt x="573364" y="1583256"/>
                    <a:pt x="562908" y="1575809"/>
                    <a:pt x="552828" y="1567384"/>
                  </a:cubicBezTo>
                  <a:cubicBezTo>
                    <a:pt x="546659" y="1565954"/>
                    <a:pt x="539588" y="1564074"/>
                    <a:pt x="533796" y="1562118"/>
                  </a:cubicBezTo>
                  <a:cubicBezTo>
                    <a:pt x="526349" y="1564525"/>
                    <a:pt x="518977" y="1566180"/>
                    <a:pt x="511379" y="1568136"/>
                  </a:cubicBezTo>
                  <a:cubicBezTo>
                    <a:pt x="507843" y="1562645"/>
                    <a:pt x="504383" y="1557153"/>
                    <a:pt x="499643" y="1551812"/>
                  </a:cubicBezTo>
                  <a:cubicBezTo>
                    <a:pt x="491293" y="1549781"/>
                    <a:pt x="483170" y="1547073"/>
                    <a:pt x="475045" y="1544590"/>
                  </a:cubicBezTo>
                  <a:cubicBezTo>
                    <a:pt x="463009" y="1551511"/>
                    <a:pt x="452026" y="1541055"/>
                    <a:pt x="445707" y="1534285"/>
                  </a:cubicBezTo>
                  <a:cubicBezTo>
                    <a:pt x="440441" y="1531201"/>
                    <a:pt x="434800" y="1528116"/>
                    <a:pt x="429007" y="1524957"/>
                  </a:cubicBezTo>
                  <a:cubicBezTo>
                    <a:pt x="423215" y="1521798"/>
                    <a:pt x="417197" y="1518713"/>
                    <a:pt x="411480" y="1515178"/>
                  </a:cubicBezTo>
                  <a:cubicBezTo>
                    <a:pt x="405688" y="1518488"/>
                    <a:pt x="398842" y="1513824"/>
                    <a:pt x="391696" y="1508332"/>
                  </a:cubicBezTo>
                  <a:cubicBezTo>
                    <a:pt x="388161" y="1505549"/>
                    <a:pt x="384475" y="1502690"/>
                    <a:pt x="380863" y="1500133"/>
                  </a:cubicBezTo>
                  <a:cubicBezTo>
                    <a:pt x="377328" y="1497575"/>
                    <a:pt x="373717" y="1495694"/>
                    <a:pt x="370106" y="1495243"/>
                  </a:cubicBezTo>
                  <a:cubicBezTo>
                    <a:pt x="357544" y="1488322"/>
                    <a:pt x="347163" y="1480424"/>
                    <a:pt x="337985" y="1472149"/>
                  </a:cubicBezTo>
                  <a:cubicBezTo>
                    <a:pt x="333321" y="1468162"/>
                    <a:pt x="328808" y="1464250"/>
                    <a:pt x="324220" y="1460715"/>
                  </a:cubicBezTo>
                  <a:cubicBezTo>
                    <a:pt x="321887" y="1458985"/>
                    <a:pt x="319556" y="1457255"/>
                    <a:pt x="317148" y="1455675"/>
                  </a:cubicBezTo>
                  <a:cubicBezTo>
                    <a:pt x="314816" y="1454020"/>
                    <a:pt x="312409" y="1452440"/>
                    <a:pt x="309927" y="1451011"/>
                  </a:cubicBezTo>
                  <a:cubicBezTo>
                    <a:pt x="304811" y="1446648"/>
                    <a:pt x="299771" y="1442285"/>
                    <a:pt x="294806" y="1437922"/>
                  </a:cubicBezTo>
                  <a:cubicBezTo>
                    <a:pt x="289841" y="1433559"/>
                    <a:pt x="284727" y="1429421"/>
                    <a:pt x="280063" y="1424757"/>
                  </a:cubicBezTo>
                  <a:cubicBezTo>
                    <a:pt x="270584" y="1415580"/>
                    <a:pt x="260805" y="1406779"/>
                    <a:pt x="251477" y="1397150"/>
                  </a:cubicBezTo>
                  <a:cubicBezTo>
                    <a:pt x="246287" y="1390831"/>
                    <a:pt x="241171" y="1384588"/>
                    <a:pt x="235981" y="1378269"/>
                  </a:cubicBezTo>
                  <a:cubicBezTo>
                    <a:pt x="226803" y="1372025"/>
                    <a:pt x="225976" y="1385415"/>
                    <a:pt x="216122" y="1378118"/>
                  </a:cubicBezTo>
                  <a:cubicBezTo>
                    <a:pt x="213639" y="1374808"/>
                    <a:pt x="210555" y="1370595"/>
                    <a:pt x="207471" y="1366458"/>
                  </a:cubicBezTo>
                  <a:cubicBezTo>
                    <a:pt x="196638" y="1363600"/>
                    <a:pt x="187611" y="1357582"/>
                    <a:pt x="181668" y="1351188"/>
                  </a:cubicBezTo>
                  <a:cubicBezTo>
                    <a:pt x="175876" y="1344643"/>
                    <a:pt x="172867" y="1338099"/>
                    <a:pt x="173168" y="1334488"/>
                  </a:cubicBezTo>
                  <a:cubicBezTo>
                    <a:pt x="186633" y="1324709"/>
                    <a:pt x="182120" y="1320195"/>
                    <a:pt x="178809" y="1315080"/>
                  </a:cubicBezTo>
                  <a:cubicBezTo>
                    <a:pt x="170159" y="1309062"/>
                    <a:pt x="167601" y="1317938"/>
                    <a:pt x="164592" y="1321474"/>
                  </a:cubicBezTo>
                  <a:cubicBezTo>
                    <a:pt x="159552" y="1318766"/>
                    <a:pt x="154663" y="1315531"/>
                    <a:pt x="149773" y="1312221"/>
                  </a:cubicBezTo>
                  <a:cubicBezTo>
                    <a:pt x="144808" y="1308912"/>
                    <a:pt x="139844" y="1305677"/>
                    <a:pt x="135104" y="1302517"/>
                  </a:cubicBezTo>
                  <a:cubicBezTo>
                    <a:pt x="130891" y="1295296"/>
                    <a:pt x="126378" y="1288225"/>
                    <a:pt x="122617" y="1280702"/>
                  </a:cubicBezTo>
                  <a:cubicBezTo>
                    <a:pt x="125400" y="1270321"/>
                    <a:pt x="119383" y="1260241"/>
                    <a:pt x="111634" y="1249333"/>
                  </a:cubicBezTo>
                  <a:cubicBezTo>
                    <a:pt x="104338" y="1238200"/>
                    <a:pt x="95536" y="1225863"/>
                    <a:pt x="92452" y="1212473"/>
                  </a:cubicBezTo>
                  <a:cubicBezTo>
                    <a:pt x="88916" y="1205703"/>
                    <a:pt x="85230" y="1198482"/>
                    <a:pt x="81469" y="1191260"/>
                  </a:cubicBezTo>
                  <a:cubicBezTo>
                    <a:pt x="77708" y="1183963"/>
                    <a:pt x="73344" y="1176967"/>
                    <a:pt x="69433" y="1169971"/>
                  </a:cubicBezTo>
                  <a:cubicBezTo>
                    <a:pt x="61534" y="1156055"/>
                    <a:pt x="52056" y="1144018"/>
                    <a:pt x="41524" y="1136647"/>
                  </a:cubicBezTo>
                  <a:cubicBezTo>
                    <a:pt x="38892" y="1125438"/>
                    <a:pt x="36936" y="1114230"/>
                    <a:pt x="34002" y="1102118"/>
                  </a:cubicBezTo>
                  <a:cubicBezTo>
                    <a:pt x="36635" y="1101817"/>
                    <a:pt x="38441" y="1101667"/>
                    <a:pt x="40471" y="1101441"/>
                  </a:cubicBezTo>
                  <a:cubicBezTo>
                    <a:pt x="38215" y="1073759"/>
                    <a:pt x="28736" y="1082861"/>
                    <a:pt x="27082" y="1073759"/>
                  </a:cubicBezTo>
                  <a:cubicBezTo>
                    <a:pt x="26104" y="1069696"/>
                    <a:pt x="25352" y="1066612"/>
                    <a:pt x="24674" y="1063603"/>
                  </a:cubicBezTo>
                  <a:cubicBezTo>
                    <a:pt x="29940" y="1052921"/>
                    <a:pt x="32422" y="1040284"/>
                    <a:pt x="31821" y="1030580"/>
                  </a:cubicBezTo>
                  <a:cubicBezTo>
                    <a:pt x="31595" y="1025690"/>
                    <a:pt x="30617" y="1021553"/>
                    <a:pt x="28887" y="1018694"/>
                  </a:cubicBezTo>
                  <a:cubicBezTo>
                    <a:pt x="27307" y="1015760"/>
                    <a:pt x="25050" y="1014181"/>
                    <a:pt x="22041" y="1014406"/>
                  </a:cubicBezTo>
                  <a:cubicBezTo>
                    <a:pt x="22718" y="986949"/>
                    <a:pt x="12112" y="994020"/>
                    <a:pt x="11434" y="984768"/>
                  </a:cubicBezTo>
                  <a:cubicBezTo>
                    <a:pt x="9478" y="973409"/>
                    <a:pt x="7373" y="961975"/>
                    <a:pt x="5642" y="950616"/>
                  </a:cubicBezTo>
                  <a:cubicBezTo>
                    <a:pt x="10456" y="937752"/>
                    <a:pt x="15572" y="931358"/>
                    <a:pt x="19784" y="927973"/>
                  </a:cubicBezTo>
                  <a:cubicBezTo>
                    <a:pt x="24072" y="924588"/>
                    <a:pt x="27909" y="924212"/>
                    <a:pt x="31746" y="923535"/>
                  </a:cubicBezTo>
                  <a:cubicBezTo>
                    <a:pt x="33099" y="917742"/>
                    <a:pt x="34529" y="909242"/>
                    <a:pt x="34303" y="900516"/>
                  </a:cubicBezTo>
                  <a:cubicBezTo>
                    <a:pt x="34303" y="891715"/>
                    <a:pt x="32948" y="882688"/>
                    <a:pt x="27834" y="875391"/>
                  </a:cubicBezTo>
                  <a:cubicBezTo>
                    <a:pt x="24749" y="869975"/>
                    <a:pt x="21440" y="864408"/>
                    <a:pt x="19107" y="858992"/>
                  </a:cubicBezTo>
                  <a:cubicBezTo>
                    <a:pt x="22117" y="851469"/>
                    <a:pt x="25652" y="845000"/>
                    <a:pt x="29338" y="836801"/>
                  </a:cubicBezTo>
                  <a:cubicBezTo>
                    <a:pt x="29413" y="831309"/>
                    <a:pt x="28586" y="824765"/>
                    <a:pt x="27307" y="818972"/>
                  </a:cubicBezTo>
                  <a:cubicBezTo>
                    <a:pt x="25953" y="813255"/>
                    <a:pt x="23621" y="808366"/>
                    <a:pt x="19634" y="806410"/>
                  </a:cubicBezTo>
                  <a:cubicBezTo>
                    <a:pt x="22342" y="798887"/>
                    <a:pt x="25126" y="791515"/>
                    <a:pt x="27834" y="784068"/>
                  </a:cubicBezTo>
                  <a:cubicBezTo>
                    <a:pt x="28736" y="773160"/>
                    <a:pt x="29639" y="761049"/>
                    <a:pt x="30542" y="750067"/>
                  </a:cubicBezTo>
                  <a:cubicBezTo>
                    <a:pt x="38139" y="746380"/>
                    <a:pt x="33400" y="726220"/>
                    <a:pt x="46715" y="730734"/>
                  </a:cubicBezTo>
                  <a:cubicBezTo>
                    <a:pt x="47618" y="720879"/>
                    <a:pt x="47768" y="711777"/>
                    <a:pt x="49724" y="702073"/>
                  </a:cubicBezTo>
                  <a:cubicBezTo>
                    <a:pt x="43254" y="691767"/>
                    <a:pt x="39343" y="678904"/>
                    <a:pt x="39268" y="664686"/>
                  </a:cubicBezTo>
                  <a:cubicBezTo>
                    <a:pt x="39268" y="657615"/>
                    <a:pt x="40095" y="650168"/>
                    <a:pt x="41600" y="642570"/>
                  </a:cubicBezTo>
                  <a:cubicBezTo>
                    <a:pt x="42352" y="638734"/>
                    <a:pt x="43180" y="634897"/>
                    <a:pt x="44458" y="631061"/>
                  </a:cubicBezTo>
                  <a:cubicBezTo>
                    <a:pt x="45737" y="627224"/>
                    <a:pt x="47241" y="623388"/>
                    <a:pt x="48822" y="619476"/>
                  </a:cubicBezTo>
                  <a:cubicBezTo>
                    <a:pt x="53711" y="609772"/>
                    <a:pt x="57397" y="601573"/>
                    <a:pt x="59955" y="594201"/>
                  </a:cubicBezTo>
                  <a:cubicBezTo>
                    <a:pt x="62663" y="586829"/>
                    <a:pt x="63867" y="580209"/>
                    <a:pt x="63189" y="573514"/>
                  </a:cubicBezTo>
                  <a:cubicBezTo>
                    <a:pt x="71539" y="559672"/>
                    <a:pt x="70787" y="554933"/>
                    <a:pt x="68831" y="551473"/>
                  </a:cubicBezTo>
                  <a:cubicBezTo>
                    <a:pt x="66800" y="548013"/>
                    <a:pt x="63716" y="545982"/>
                    <a:pt x="68380" y="538384"/>
                  </a:cubicBezTo>
                  <a:cubicBezTo>
                    <a:pt x="72969" y="531915"/>
                    <a:pt x="77181" y="525370"/>
                    <a:pt x="81469" y="518675"/>
                  </a:cubicBezTo>
                  <a:cubicBezTo>
                    <a:pt x="93655" y="506789"/>
                    <a:pt x="84403" y="495280"/>
                    <a:pt x="90120" y="483470"/>
                  </a:cubicBezTo>
                  <a:cubicBezTo>
                    <a:pt x="96363" y="480611"/>
                    <a:pt x="103434" y="477452"/>
                    <a:pt x="109452" y="474819"/>
                  </a:cubicBezTo>
                  <a:cubicBezTo>
                    <a:pt x="119758" y="453079"/>
                    <a:pt x="128860" y="441795"/>
                    <a:pt x="125927" y="420507"/>
                  </a:cubicBezTo>
                  <a:cubicBezTo>
                    <a:pt x="133825" y="409674"/>
                    <a:pt x="141649" y="398691"/>
                    <a:pt x="149096" y="387408"/>
                  </a:cubicBezTo>
                  <a:cubicBezTo>
                    <a:pt x="156844" y="376350"/>
                    <a:pt x="164968" y="365517"/>
                    <a:pt x="173168" y="354835"/>
                  </a:cubicBezTo>
                  <a:cubicBezTo>
                    <a:pt x="180089" y="345733"/>
                    <a:pt x="187085" y="336932"/>
                    <a:pt x="193854" y="328206"/>
                  </a:cubicBezTo>
                  <a:cubicBezTo>
                    <a:pt x="195584" y="326024"/>
                    <a:pt x="197240" y="323843"/>
                    <a:pt x="198970" y="321737"/>
                  </a:cubicBezTo>
                  <a:lnTo>
                    <a:pt x="204386" y="315493"/>
                  </a:lnTo>
                  <a:lnTo>
                    <a:pt x="215144" y="303081"/>
                  </a:lnTo>
                  <a:cubicBezTo>
                    <a:pt x="225750" y="291270"/>
                    <a:pt x="238839" y="280363"/>
                    <a:pt x="249822" y="270433"/>
                  </a:cubicBezTo>
                  <a:cubicBezTo>
                    <a:pt x="252981" y="268026"/>
                    <a:pt x="255840" y="266822"/>
                    <a:pt x="258473" y="265318"/>
                  </a:cubicBezTo>
                  <a:cubicBezTo>
                    <a:pt x="268026" y="262384"/>
                    <a:pt x="286758" y="258773"/>
                    <a:pt x="289841" y="244481"/>
                  </a:cubicBezTo>
                  <a:cubicBezTo>
                    <a:pt x="298568" y="241171"/>
                    <a:pt x="305714" y="239290"/>
                    <a:pt x="313236" y="236206"/>
                  </a:cubicBezTo>
                  <a:cubicBezTo>
                    <a:pt x="316170" y="233723"/>
                    <a:pt x="318352" y="231843"/>
                    <a:pt x="320609" y="229962"/>
                  </a:cubicBezTo>
                  <a:cubicBezTo>
                    <a:pt x="325047" y="225599"/>
                    <a:pt x="329786" y="221462"/>
                    <a:pt x="334450" y="217325"/>
                  </a:cubicBezTo>
                  <a:cubicBezTo>
                    <a:pt x="339039" y="213187"/>
                    <a:pt x="343552" y="209125"/>
                    <a:pt x="347990" y="205289"/>
                  </a:cubicBezTo>
                  <a:lnTo>
                    <a:pt x="354911" y="198819"/>
                  </a:lnTo>
                  <a:lnTo>
                    <a:pt x="362208" y="192726"/>
                  </a:lnTo>
                  <a:cubicBezTo>
                    <a:pt x="367097" y="188664"/>
                    <a:pt x="371987" y="184677"/>
                    <a:pt x="377027" y="180840"/>
                  </a:cubicBezTo>
                  <a:cubicBezTo>
                    <a:pt x="384324" y="172415"/>
                    <a:pt x="392599" y="165344"/>
                    <a:pt x="400798" y="157972"/>
                  </a:cubicBezTo>
                  <a:cubicBezTo>
                    <a:pt x="398240" y="153609"/>
                    <a:pt x="395683" y="149171"/>
                    <a:pt x="393125" y="144808"/>
                  </a:cubicBezTo>
                  <a:cubicBezTo>
                    <a:pt x="391319" y="143679"/>
                    <a:pt x="388687" y="143078"/>
                    <a:pt x="386881" y="141874"/>
                  </a:cubicBezTo>
                  <a:cubicBezTo>
                    <a:pt x="382594" y="144507"/>
                    <a:pt x="378306" y="147215"/>
                    <a:pt x="372138" y="150074"/>
                  </a:cubicBezTo>
                  <a:cubicBezTo>
                    <a:pt x="366044" y="153082"/>
                    <a:pt x="358221" y="156693"/>
                    <a:pt x="346486" y="160906"/>
                  </a:cubicBezTo>
                  <a:cubicBezTo>
                    <a:pt x="342198" y="167225"/>
                    <a:pt x="337910" y="172190"/>
                    <a:pt x="334149" y="176478"/>
                  </a:cubicBezTo>
                  <a:cubicBezTo>
                    <a:pt x="330388" y="180765"/>
                    <a:pt x="326852" y="184000"/>
                    <a:pt x="323542" y="186257"/>
                  </a:cubicBezTo>
                  <a:cubicBezTo>
                    <a:pt x="316922" y="190845"/>
                    <a:pt x="311280" y="191748"/>
                    <a:pt x="307369" y="189943"/>
                  </a:cubicBezTo>
                  <a:cubicBezTo>
                    <a:pt x="308723" y="184827"/>
                    <a:pt x="309250" y="180464"/>
                    <a:pt x="310228" y="176478"/>
                  </a:cubicBezTo>
                  <a:cubicBezTo>
                    <a:pt x="319556" y="170158"/>
                    <a:pt x="329861" y="163539"/>
                    <a:pt x="339565" y="157897"/>
                  </a:cubicBezTo>
                  <a:cubicBezTo>
                    <a:pt x="343703" y="149246"/>
                    <a:pt x="350773" y="143002"/>
                    <a:pt x="358296" y="137737"/>
                  </a:cubicBezTo>
                  <a:cubicBezTo>
                    <a:pt x="365969" y="132621"/>
                    <a:pt x="374394" y="128710"/>
                    <a:pt x="381089" y="123745"/>
                  </a:cubicBezTo>
                  <a:cubicBezTo>
                    <a:pt x="386957" y="120585"/>
                    <a:pt x="392674" y="117351"/>
                    <a:pt x="398767" y="114567"/>
                  </a:cubicBezTo>
                  <a:lnTo>
                    <a:pt x="417122" y="106518"/>
                  </a:lnTo>
                  <a:cubicBezTo>
                    <a:pt x="421936" y="109678"/>
                    <a:pt x="426751" y="112085"/>
                    <a:pt x="431866" y="115771"/>
                  </a:cubicBezTo>
                  <a:cubicBezTo>
                    <a:pt x="433596" y="114793"/>
                    <a:pt x="435327" y="113890"/>
                    <a:pt x="436229" y="113364"/>
                  </a:cubicBezTo>
                  <a:cubicBezTo>
                    <a:pt x="444504" y="107496"/>
                    <a:pt x="452252" y="102607"/>
                    <a:pt x="460978" y="97567"/>
                  </a:cubicBezTo>
                  <a:cubicBezTo>
                    <a:pt x="464213" y="92451"/>
                    <a:pt x="467522" y="87336"/>
                    <a:pt x="469855" y="82597"/>
                  </a:cubicBezTo>
                  <a:cubicBezTo>
                    <a:pt x="480462" y="81469"/>
                    <a:pt x="490917" y="80491"/>
                    <a:pt x="500395" y="79889"/>
                  </a:cubicBezTo>
                  <a:cubicBezTo>
                    <a:pt x="501750" y="83500"/>
                    <a:pt x="503329" y="87637"/>
                    <a:pt x="504759" y="91172"/>
                  </a:cubicBezTo>
                  <a:cubicBezTo>
                    <a:pt x="506865" y="90947"/>
                    <a:pt x="509046" y="91398"/>
                    <a:pt x="510476" y="92226"/>
                  </a:cubicBezTo>
                  <a:cubicBezTo>
                    <a:pt x="512506" y="97642"/>
                    <a:pt x="514764" y="103585"/>
                    <a:pt x="516945" y="109527"/>
                  </a:cubicBezTo>
                  <a:cubicBezTo>
                    <a:pt x="519277" y="108173"/>
                    <a:pt x="521609" y="106819"/>
                    <a:pt x="524016" y="105465"/>
                  </a:cubicBezTo>
                  <a:cubicBezTo>
                    <a:pt x="526499" y="104262"/>
                    <a:pt x="528981" y="102983"/>
                    <a:pt x="531463" y="101779"/>
                  </a:cubicBezTo>
                  <a:cubicBezTo>
                    <a:pt x="536504" y="99372"/>
                    <a:pt x="541544" y="96965"/>
                    <a:pt x="546433" y="94783"/>
                  </a:cubicBezTo>
                  <a:cubicBezTo>
                    <a:pt x="547336" y="94482"/>
                    <a:pt x="549141" y="93805"/>
                    <a:pt x="550044" y="93429"/>
                  </a:cubicBezTo>
                  <a:cubicBezTo>
                    <a:pt x="559146" y="90495"/>
                    <a:pt x="568851" y="89217"/>
                    <a:pt x="577426" y="87712"/>
                  </a:cubicBezTo>
                  <a:cubicBezTo>
                    <a:pt x="581262" y="87185"/>
                    <a:pt x="584271" y="87562"/>
                    <a:pt x="587205" y="87336"/>
                  </a:cubicBezTo>
                  <a:cubicBezTo>
                    <a:pt x="593976" y="83048"/>
                    <a:pt x="600971" y="79362"/>
                    <a:pt x="607967" y="75526"/>
                  </a:cubicBezTo>
                  <a:cubicBezTo>
                    <a:pt x="614436" y="71539"/>
                    <a:pt x="620530" y="68079"/>
                    <a:pt x="626322" y="65295"/>
                  </a:cubicBezTo>
                  <a:cubicBezTo>
                    <a:pt x="632114" y="62587"/>
                    <a:pt x="637681" y="60782"/>
                    <a:pt x="642872" y="59578"/>
                  </a:cubicBezTo>
                  <a:cubicBezTo>
                    <a:pt x="653328" y="57246"/>
                    <a:pt x="662430" y="57246"/>
                    <a:pt x="670855" y="61534"/>
                  </a:cubicBezTo>
                  <a:cubicBezTo>
                    <a:pt x="673864" y="61684"/>
                    <a:pt x="676873" y="62512"/>
                    <a:pt x="680860" y="63189"/>
                  </a:cubicBezTo>
                  <a:cubicBezTo>
                    <a:pt x="689661" y="60255"/>
                    <a:pt x="698388" y="56945"/>
                    <a:pt x="707339" y="54388"/>
                  </a:cubicBezTo>
                  <a:lnTo>
                    <a:pt x="734270" y="46639"/>
                  </a:lnTo>
                  <a:cubicBezTo>
                    <a:pt x="727950" y="39418"/>
                    <a:pt x="733141" y="36559"/>
                    <a:pt x="740890" y="36484"/>
                  </a:cubicBezTo>
                  <a:cubicBezTo>
                    <a:pt x="748637" y="36559"/>
                    <a:pt x="758718" y="39117"/>
                    <a:pt x="762178" y="41449"/>
                  </a:cubicBezTo>
                  <a:cubicBezTo>
                    <a:pt x="766767" y="39418"/>
                    <a:pt x="771129" y="37763"/>
                    <a:pt x="775493" y="36484"/>
                  </a:cubicBezTo>
                  <a:cubicBezTo>
                    <a:pt x="779780" y="35431"/>
                    <a:pt x="783993" y="34603"/>
                    <a:pt x="788055" y="34152"/>
                  </a:cubicBezTo>
                  <a:cubicBezTo>
                    <a:pt x="796180" y="33174"/>
                    <a:pt x="803778" y="33174"/>
                    <a:pt x="810924" y="33625"/>
                  </a:cubicBezTo>
                  <a:cubicBezTo>
                    <a:pt x="825292" y="35055"/>
                    <a:pt x="838004" y="38440"/>
                    <a:pt x="850642" y="38891"/>
                  </a:cubicBezTo>
                  <a:cubicBezTo>
                    <a:pt x="863355" y="38666"/>
                    <a:pt x="876144" y="38365"/>
                    <a:pt x="888856" y="38891"/>
                  </a:cubicBezTo>
                  <a:cubicBezTo>
                    <a:pt x="896831" y="38289"/>
                    <a:pt x="904729" y="38590"/>
                    <a:pt x="912552" y="39343"/>
                  </a:cubicBezTo>
                  <a:cubicBezTo>
                    <a:pt x="916464" y="39719"/>
                    <a:pt x="920376" y="40245"/>
                    <a:pt x="924212" y="40922"/>
                  </a:cubicBezTo>
                  <a:cubicBezTo>
                    <a:pt x="928049" y="41750"/>
                    <a:pt x="931885" y="42728"/>
                    <a:pt x="935646" y="43706"/>
                  </a:cubicBezTo>
                  <a:cubicBezTo>
                    <a:pt x="943244" y="45737"/>
                    <a:pt x="950691" y="48144"/>
                    <a:pt x="958139" y="50626"/>
                  </a:cubicBezTo>
                  <a:cubicBezTo>
                    <a:pt x="965511" y="53184"/>
                    <a:pt x="972732" y="56344"/>
                    <a:pt x="979878" y="59052"/>
                  </a:cubicBezTo>
                  <a:cubicBezTo>
                    <a:pt x="1008690" y="69959"/>
                    <a:pt x="1035469" y="80942"/>
                    <a:pt x="1066914" y="76127"/>
                  </a:cubicBezTo>
                  <a:cubicBezTo>
                    <a:pt x="1078197" y="79437"/>
                    <a:pt x="1085946" y="90947"/>
                    <a:pt x="1096928" y="87562"/>
                  </a:cubicBezTo>
                  <a:cubicBezTo>
                    <a:pt x="1105955" y="89894"/>
                    <a:pt x="1111221" y="91248"/>
                    <a:pt x="1114757" y="91549"/>
                  </a:cubicBezTo>
                  <a:cubicBezTo>
                    <a:pt x="1118217" y="91850"/>
                    <a:pt x="1119872" y="91398"/>
                    <a:pt x="1121226" y="90947"/>
                  </a:cubicBezTo>
                  <a:cubicBezTo>
                    <a:pt x="1131908" y="84628"/>
                    <a:pt x="1108438" y="71088"/>
                    <a:pt x="1100539" y="79362"/>
                  </a:cubicBezTo>
                  <a:cubicBezTo>
                    <a:pt x="1093167" y="76504"/>
                    <a:pt x="1086848" y="74096"/>
                    <a:pt x="1078499" y="70862"/>
                  </a:cubicBezTo>
                  <a:cubicBezTo>
                    <a:pt x="1081356" y="65220"/>
                    <a:pt x="1076543" y="62512"/>
                    <a:pt x="1070374" y="60782"/>
                  </a:cubicBezTo>
                  <a:cubicBezTo>
                    <a:pt x="1064281" y="58976"/>
                    <a:pt x="1057209" y="57472"/>
                    <a:pt x="1055705" y="52883"/>
                  </a:cubicBezTo>
                  <a:cubicBezTo>
                    <a:pt x="1050966" y="52808"/>
                    <a:pt x="1046076" y="52056"/>
                    <a:pt x="1041036" y="50927"/>
                  </a:cubicBezTo>
                  <a:cubicBezTo>
                    <a:pt x="1036072" y="49724"/>
                    <a:pt x="1030881" y="48595"/>
                    <a:pt x="1025691" y="47091"/>
                  </a:cubicBezTo>
                  <a:cubicBezTo>
                    <a:pt x="1020500" y="45511"/>
                    <a:pt x="1015234" y="43931"/>
                    <a:pt x="1010043" y="42427"/>
                  </a:cubicBezTo>
                  <a:cubicBezTo>
                    <a:pt x="1007411" y="41675"/>
                    <a:pt x="1004778" y="40922"/>
                    <a:pt x="1002221" y="40170"/>
                  </a:cubicBezTo>
                  <a:cubicBezTo>
                    <a:pt x="999587" y="39568"/>
                    <a:pt x="996954" y="39042"/>
                    <a:pt x="994397" y="38666"/>
                  </a:cubicBezTo>
                  <a:cubicBezTo>
                    <a:pt x="1001919" y="26630"/>
                    <a:pt x="974688" y="23019"/>
                    <a:pt x="969798" y="17377"/>
                  </a:cubicBezTo>
                  <a:cubicBezTo>
                    <a:pt x="970701" y="13616"/>
                    <a:pt x="971679" y="9328"/>
                    <a:pt x="972581" y="5642"/>
                  </a:cubicBezTo>
                  <a:cubicBezTo>
                    <a:pt x="985671" y="8651"/>
                    <a:pt x="998760" y="11359"/>
                    <a:pt x="1011548" y="14669"/>
                  </a:cubicBezTo>
                  <a:cubicBezTo>
                    <a:pt x="1024261" y="18280"/>
                    <a:pt x="1036974" y="21589"/>
                    <a:pt x="1049236" y="25351"/>
                  </a:cubicBezTo>
                  <a:cubicBezTo>
                    <a:pt x="1059015" y="34679"/>
                    <a:pt x="1076843" y="36258"/>
                    <a:pt x="1088428" y="35205"/>
                  </a:cubicBezTo>
                  <a:cubicBezTo>
                    <a:pt x="1096327" y="37537"/>
                    <a:pt x="1104225" y="40095"/>
                    <a:pt x="1112124" y="42577"/>
                  </a:cubicBezTo>
                  <a:cubicBezTo>
                    <a:pt x="1116036" y="43856"/>
                    <a:pt x="1120022" y="45060"/>
                    <a:pt x="1123934" y="46489"/>
                  </a:cubicBezTo>
                  <a:lnTo>
                    <a:pt x="1135669" y="50702"/>
                  </a:lnTo>
                  <a:cubicBezTo>
                    <a:pt x="1142514" y="55441"/>
                    <a:pt x="1149360" y="60255"/>
                    <a:pt x="1156205" y="64994"/>
                  </a:cubicBezTo>
                  <a:cubicBezTo>
                    <a:pt x="1162825" y="70034"/>
                    <a:pt x="1169370" y="75150"/>
                    <a:pt x="1175914" y="80190"/>
                  </a:cubicBezTo>
                  <a:cubicBezTo>
                    <a:pt x="1181330" y="83048"/>
                    <a:pt x="1187799" y="85982"/>
                    <a:pt x="1193216" y="88991"/>
                  </a:cubicBezTo>
                  <a:cubicBezTo>
                    <a:pt x="1201265" y="93580"/>
                    <a:pt x="1210067" y="98545"/>
                    <a:pt x="1219018" y="103585"/>
                  </a:cubicBezTo>
                  <a:cubicBezTo>
                    <a:pt x="1225112" y="106819"/>
                    <a:pt x="1230829" y="110656"/>
                    <a:pt x="1236620" y="114342"/>
                  </a:cubicBezTo>
                  <a:lnTo>
                    <a:pt x="1254073" y="125325"/>
                  </a:lnTo>
                  <a:cubicBezTo>
                    <a:pt x="1265583" y="132772"/>
                    <a:pt x="1276640" y="140971"/>
                    <a:pt x="1287924" y="148795"/>
                  </a:cubicBezTo>
                  <a:cubicBezTo>
                    <a:pt x="1304022" y="174522"/>
                    <a:pt x="1316735" y="189491"/>
                    <a:pt x="1331930" y="195359"/>
                  </a:cubicBezTo>
                  <a:cubicBezTo>
                    <a:pt x="1335315" y="198293"/>
                    <a:pt x="1338927" y="201452"/>
                    <a:pt x="1342537" y="204536"/>
                  </a:cubicBezTo>
                  <a:cubicBezTo>
                    <a:pt x="1344343" y="206116"/>
                    <a:pt x="1346148" y="207620"/>
                    <a:pt x="1347953" y="209200"/>
                  </a:cubicBezTo>
                  <a:cubicBezTo>
                    <a:pt x="1349683" y="210855"/>
                    <a:pt x="1351338" y="212435"/>
                    <a:pt x="1352994" y="214015"/>
                  </a:cubicBezTo>
                  <a:cubicBezTo>
                    <a:pt x="1359763" y="221387"/>
                    <a:pt x="1366083" y="229210"/>
                    <a:pt x="1371649" y="236281"/>
                  </a:cubicBezTo>
                  <a:cubicBezTo>
                    <a:pt x="1383459" y="244405"/>
                    <a:pt x="1379698" y="249295"/>
                    <a:pt x="1378269" y="255915"/>
                  </a:cubicBezTo>
                  <a:cubicBezTo>
                    <a:pt x="1363600" y="255238"/>
                    <a:pt x="1357733" y="259902"/>
                    <a:pt x="1358259" y="265544"/>
                  </a:cubicBezTo>
                  <a:cubicBezTo>
                    <a:pt x="1358861" y="271261"/>
                    <a:pt x="1365857" y="278031"/>
                    <a:pt x="1377817" y="282319"/>
                  </a:cubicBezTo>
                  <a:cubicBezTo>
                    <a:pt x="1381880" y="286456"/>
                    <a:pt x="1386242" y="291571"/>
                    <a:pt x="1389928" y="295934"/>
                  </a:cubicBezTo>
                  <a:cubicBezTo>
                    <a:pt x="1395119" y="303005"/>
                    <a:pt x="1400385" y="311130"/>
                    <a:pt x="1405576" y="319179"/>
                  </a:cubicBezTo>
                  <a:cubicBezTo>
                    <a:pt x="1406554" y="328732"/>
                    <a:pt x="1412045" y="333246"/>
                    <a:pt x="1418439" y="337534"/>
                  </a:cubicBezTo>
                  <a:cubicBezTo>
                    <a:pt x="1424758" y="341821"/>
                    <a:pt x="1432355" y="345658"/>
                    <a:pt x="1436267" y="354083"/>
                  </a:cubicBezTo>
                  <a:cubicBezTo>
                    <a:pt x="1441909" y="365517"/>
                    <a:pt x="1447100" y="375898"/>
                    <a:pt x="1451989" y="387483"/>
                  </a:cubicBezTo>
                  <a:cubicBezTo>
                    <a:pt x="1458759" y="397939"/>
                    <a:pt x="1465454" y="408471"/>
                    <a:pt x="1471698" y="418175"/>
                  </a:cubicBezTo>
                  <a:cubicBezTo>
                    <a:pt x="1477791" y="432317"/>
                    <a:pt x="1482681" y="444579"/>
                    <a:pt x="1488097" y="453982"/>
                  </a:cubicBezTo>
                  <a:cubicBezTo>
                    <a:pt x="1493138" y="463610"/>
                    <a:pt x="1498704" y="470381"/>
                    <a:pt x="1506527" y="473615"/>
                  </a:cubicBezTo>
                  <a:cubicBezTo>
                    <a:pt x="1510063" y="480310"/>
                    <a:pt x="1513749" y="487080"/>
                    <a:pt x="1516908" y="494077"/>
                  </a:cubicBezTo>
                  <a:cubicBezTo>
                    <a:pt x="1515855" y="500847"/>
                    <a:pt x="1514727" y="508595"/>
                    <a:pt x="1513674" y="515440"/>
                  </a:cubicBezTo>
                  <a:cubicBezTo>
                    <a:pt x="1519466" y="524242"/>
                    <a:pt x="1520970" y="537933"/>
                    <a:pt x="1529245" y="542747"/>
                  </a:cubicBezTo>
                  <a:cubicBezTo>
                    <a:pt x="1541732" y="574492"/>
                    <a:pt x="1551737" y="606161"/>
                    <a:pt x="1560313" y="637981"/>
                  </a:cubicBezTo>
                  <a:cubicBezTo>
                    <a:pt x="1564901" y="642495"/>
                    <a:pt x="1572349" y="645579"/>
                    <a:pt x="1573778" y="653102"/>
                  </a:cubicBezTo>
                  <a:cubicBezTo>
                    <a:pt x="1573251" y="661075"/>
                    <a:pt x="1572499" y="668974"/>
                    <a:pt x="1570920" y="677023"/>
                  </a:cubicBezTo>
                  <a:cubicBezTo>
                    <a:pt x="1559561" y="675744"/>
                    <a:pt x="1558733" y="684245"/>
                    <a:pt x="1561291" y="694475"/>
                  </a:cubicBezTo>
                  <a:cubicBezTo>
                    <a:pt x="1562570" y="699591"/>
                    <a:pt x="1564751" y="705157"/>
                    <a:pt x="1566933" y="710122"/>
                  </a:cubicBezTo>
                  <a:cubicBezTo>
                    <a:pt x="1569039" y="715162"/>
                    <a:pt x="1570769" y="719676"/>
                    <a:pt x="1571822" y="722534"/>
                  </a:cubicBezTo>
                  <a:cubicBezTo>
                    <a:pt x="1576486" y="726446"/>
                    <a:pt x="1584235" y="729981"/>
                    <a:pt x="1586340" y="734420"/>
                  </a:cubicBezTo>
                  <a:cubicBezTo>
                    <a:pt x="1586491" y="735398"/>
                    <a:pt x="1586867" y="737278"/>
                    <a:pt x="1587018" y="738106"/>
                  </a:cubicBezTo>
                  <a:cubicBezTo>
                    <a:pt x="1586717" y="740964"/>
                    <a:pt x="1586491" y="743823"/>
                    <a:pt x="1586191" y="746606"/>
                  </a:cubicBezTo>
                  <a:cubicBezTo>
                    <a:pt x="1585739" y="749389"/>
                    <a:pt x="1585362" y="752173"/>
                    <a:pt x="1584911" y="754881"/>
                  </a:cubicBezTo>
                  <a:cubicBezTo>
                    <a:pt x="1584009" y="760297"/>
                    <a:pt x="1583181" y="765563"/>
                    <a:pt x="1582354" y="770828"/>
                  </a:cubicBezTo>
                  <a:cubicBezTo>
                    <a:pt x="1583332" y="778125"/>
                    <a:pt x="1584535" y="785497"/>
                    <a:pt x="1585062" y="792869"/>
                  </a:cubicBezTo>
                  <a:cubicBezTo>
                    <a:pt x="1580398" y="797909"/>
                    <a:pt x="1574079" y="798511"/>
                    <a:pt x="1570995" y="806861"/>
                  </a:cubicBezTo>
                  <a:cubicBezTo>
                    <a:pt x="1573477" y="813556"/>
                    <a:pt x="1575057" y="820477"/>
                    <a:pt x="1575207" y="827473"/>
                  </a:cubicBezTo>
                  <a:cubicBezTo>
                    <a:pt x="1575358" y="834469"/>
                    <a:pt x="1574606" y="841540"/>
                    <a:pt x="1573477" y="848310"/>
                  </a:cubicBezTo>
                  <a:cubicBezTo>
                    <a:pt x="1571371" y="862001"/>
                    <a:pt x="1565955" y="874714"/>
                    <a:pt x="1562269" y="885321"/>
                  </a:cubicBezTo>
                  <a:cubicBezTo>
                    <a:pt x="1562495" y="896830"/>
                    <a:pt x="1561667" y="907512"/>
                    <a:pt x="1561140" y="919097"/>
                  </a:cubicBezTo>
                  <a:cubicBezTo>
                    <a:pt x="1562118" y="933464"/>
                    <a:pt x="1561441" y="947607"/>
                    <a:pt x="1560914" y="961824"/>
                  </a:cubicBezTo>
                  <a:cubicBezTo>
                    <a:pt x="1560689" y="964006"/>
                    <a:pt x="1560463" y="966187"/>
                    <a:pt x="1560313" y="968293"/>
                  </a:cubicBezTo>
                  <a:cubicBezTo>
                    <a:pt x="1560012" y="970400"/>
                    <a:pt x="1559711" y="972506"/>
                    <a:pt x="1559335" y="974537"/>
                  </a:cubicBezTo>
                  <a:cubicBezTo>
                    <a:pt x="1558733" y="978674"/>
                    <a:pt x="1558057" y="982887"/>
                    <a:pt x="1557454" y="987250"/>
                  </a:cubicBezTo>
                  <a:cubicBezTo>
                    <a:pt x="1548126" y="995449"/>
                    <a:pt x="1546321" y="1000415"/>
                    <a:pt x="1546020" y="1004326"/>
                  </a:cubicBezTo>
                  <a:cubicBezTo>
                    <a:pt x="1545795" y="1008313"/>
                    <a:pt x="1547600" y="1011322"/>
                    <a:pt x="1546095" y="1015460"/>
                  </a:cubicBezTo>
                  <a:cubicBezTo>
                    <a:pt x="1544064" y="1022229"/>
                    <a:pt x="1541507" y="1028774"/>
                    <a:pt x="1539475" y="1035394"/>
                  </a:cubicBezTo>
                  <a:cubicBezTo>
                    <a:pt x="1534736" y="1052094"/>
                    <a:pt x="1525408" y="1067741"/>
                    <a:pt x="1514802" y="1082635"/>
                  </a:cubicBezTo>
                  <a:cubicBezTo>
                    <a:pt x="1505098" y="1097906"/>
                    <a:pt x="1494340" y="1112424"/>
                    <a:pt x="1490504" y="1130177"/>
                  </a:cubicBezTo>
                  <a:cubicBezTo>
                    <a:pt x="1486593" y="1135744"/>
                    <a:pt x="1482531" y="1140934"/>
                    <a:pt x="1478468" y="1145974"/>
                  </a:cubicBezTo>
                  <a:cubicBezTo>
                    <a:pt x="1474256" y="1150939"/>
                    <a:pt x="1470570" y="1156055"/>
                    <a:pt x="1466056" y="1160794"/>
                  </a:cubicBezTo>
                  <a:cubicBezTo>
                    <a:pt x="1461768" y="1165683"/>
                    <a:pt x="1457555" y="1170724"/>
                    <a:pt x="1453645" y="1176215"/>
                  </a:cubicBezTo>
                  <a:cubicBezTo>
                    <a:pt x="1451689" y="1178923"/>
                    <a:pt x="1449883" y="1181857"/>
                    <a:pt x="1447927" y="1184791"/>
                  </a:cubicBezTo>
                  <a:cubicBezTo>
                    <a:pt x="1445896" y="1187724"/>
                    <a:pt x="1444016" y="1190809"/>
                    <a:pt x="1442210" y="1194043"/>
                  </a:cubicBezTo>
                  <a:cubicBezTo>
                    <a:pt x="1439502" y="1197804"/>
                    <a:pt x="1436793" y="1201490"/>
                    <a:pt x="1434085" y="1205176"/>
                  </a:cubicBezTo>
                  <a:lnTo>
                    <a:pt x="1430099" y="1210668"/>
                  </a:lnTo>
                  <a:cubicBezTo>
                    <a:pt x="1428669" y="1212473"/>
                    <a:pt x="1427165" y="1214203"/>
                    <a:pt x="1425736" y="1215933"/>
                  </a:cubicBezTo>
                  <a:cubicBezTo>
                    <a:pt x="1419868" y="1222854"/>
                    <a:pt x="1414001" y="1229700"/>
                    <a:pt x="1407983" y="1236771"/>
                  </a:cubicBezTo>
                  <a:cubicBezTo>
                    <a:pt x="1404898" y="1234589"/>
                    <a:pt x="1401287" y="1231956"/>
                    <a:pt x="1395570" y="1227819"/>
                  </a:cubicBezTo>
                  <a:cubicBezTo>
                    <a:pt x="1387371" y="1232558"/>
                    <a:pt x="1378645" y="1236545"/>
                    <a:pt x="1370671" y="1240983"/>
                  </a:cubicBezTo>
                  <a:cubicBezTo>
                    <a:pt x="1369242" y="1243315"/>
                    <a:pt x="1367813" y="1245497"/>
                    <a:pt x="1366383" y="1247603"/>
                  </a:cubicBezTo>
                  <a:cubicBezTo>
                    <a:pt x="1364804" y="1249634"/>
                    <a:pt x="1363074" y="1251515"/>
                    <a:pt x="1361344" y="1253396"/>
                  </a:cubicBezTo>
                  <a:cubicBezTo>
                    <a:pt x="1357883" y="1257082"/>
                    <a:pt x="1354347" y="1260467"/>
                    <a:pt x="1350586" y="1263626"/>
                  </a:cubicBezTo>
                  <a:cubicBezTo>
                    <a:pt x="1343440" y="1270095"/>
                    <a:pt x="1334789" y="1274910"/>
                    <a:pt x="1326063" y="1279574"/>
                  </a:cubicBezTo>
                  <a:cubicBezTo>
                    <a:pt x="1325461" y="1273556"/>
                    <a:pt x="1326289" y="1267087"/>
                    <a:pt x="1326590" y="1261369"/>
                  </a:cubicBezTo>
                  <a:close/>
                </a:path>
              </a:pathLst>
            </a:custGeom>
            <a:solidFill>
              <a:srgbClr val="AE4787"/>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9C6BE44E-60C9-4EB6-B0D5-6D09FB29882B}"/>
                </a:ext>
              </a:extLst>
            </p:cNvPr>
            <p:cNvSpPr/>
            <p:nvPr/>
          </p:nvSpPr>
          <p:spPr>
            <a:xfrm>
              <a:off x="11766885" y="6022332"/>
              <a:ext cx="30093" cy="60187"/>
            </a:xfrm>
            <a:custGeom>
              <a:avLst/>
              <a:gdLst>
                <a:gd name="connsiteX0" fmla="*/ 18250 w 30089"/>
                <a:gd name="connsiteY0" fmla="*/ 60481 h 60179"/>
                <a:gd name="connsiteX1" fmla="*/ 6440 w 30089"/>
                <a:gd name="connsiteY1" fmla="*/ 26404 h 60179"/>
                <a:gd name="connsiteX2" fmla="*/ 9299 w 30089"/>
                <a:gd name="connsiteY2" fmla="*/ 5642 h 60179"/>
                <a:gd name="connsiteX3" fmla="*/ 24494 w 30089"/>
                <a:gd name="connsiteY3" fmla="*/ 39794 h 60179"/>
                <a:gd name="connsiteX4" fmla="*/ 18250 w 30089"/>
                <a:gd name="connsiteY4" fmla="*/ 60481 h 601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89" h="60179">
                  <a:moveTo>
                    <a:pt x="18250" y="60481"/>
                  </a:moveTo>
                  <a:cubicBezTo>
                    <a:pt x="12458" y="47392"/>
                    <a:pt x="8020" y="35807"/>
                    <a:pt x="6440" y="26404"/>
                  </a:cubicBezTo>
                  <a:cubicBezTo>
                    <a:pt x="4785" y="17001"/>
                    <a:pt x="5687" y="9704"/>
                    <a:pt x="9299" y="5642"/>
                  </a:cubicBezTo>
                  <a:cubicBezTo>
                    <a:pt x="17874" y="19709"/>
                    <a:pt x="22914" y="30918"/>
                    <a:pt x="24494" y="39794"/>
                  </a:cubicBezTo>
                  <a:cubicBezTo>
                    <a:pt x="26149" y="48595"/>
                    <a:pt x="23742" y="55290"/>
                    <a:pt x="18250" y="60481"/>
                  </a:cubicBezTo>
                  <a:close/>
                </a:path>
              </a:pathLst>
            </a:custGeom>
            <a:solidFill>
              <a:srgbClr val="AE4787"/>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843026F2-7C2C-49A0-999B-8A23C35020D8}"/>
                </a:ext>
              </a:extLst>
            </p:cNvPr>
            <p:cNvSpPr/>
            <p:nvPr/>
          </p:nvSpPr>
          <p:spPr>
            <a:xfrm>
              <a:off x="11707049" y="5824392"/>
              <a:ext cx="37616" cy="67710"/>
            </a:xfrm>
            <a:custGeom>
              <a:avLst/>
              <a:gdLst>
                <a:gd name="connsiteX0" fmla="*/ 34749 w 37612"/>
                <a:gd name="connsiteY0" fmla="*/ 62136 h 67702"/>
                <a:gd name="connsiteX1" fmla="*/ 18576 w 37612"/>
                <a:gd name="connsiteY1" fmla="*/ 44533 h 67702"/>
                <a:gd name="connsiteX2" fmla="*/ 8872 w 37612"/>
                <a:gd name="connsiteY2" fmla="*/ 28360 h 67702"/>
                <a:gd name="connsiteX3" fmla="*/ 9474 w 37612"/>
                <a:gd name="connsiteY3" fmla="*/ 5642 h 67702"/>
                <a:gd name="connsiteX4" fmla="*/ 31891 w 37612"/>
                <a:gd name="connsiteY4" fmla="*/ 24674 h 67702"/>
                <a:gd name="connsiteX5" fmla="*/ 34749 w 37612"/>
                <a:gd name="connsiteY5" fmla="*/ 62136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12" h="67702">
                  <a:moveTo>
                    <a:pt x="34749" y="62136"/>
                  </a:moveTo>
                  <a:cubicBezTo>
                    <a:pt x="28280" y="56193"/>
                    <a:pt x="22864" y="50250"/>
                    <a:pt x="18576" y="44533"/>
                  </a:cubicBezTo>
                  <a:cubicBezTo>
                    <a:pt x="14363" y="38816"/>
                    <a:pt x="11204" y="33325"/>
                    <a:pt x="8872" y="28360"/>
                  </a:cubicBezTo>
                  <a:cubicBezTo>
                    <a:pt x="4433" y="18430"/>
                    <a:pt x="4509" y="10155"/>
                    <a:pt x="9474" y="5642"/>
                  </a:cubicBezTo>
                  <a:cubicBezTo>
                    <a:pt x="17297" y="11735"/>
                    <a:pt x="24594" y="18129"/>
                    <a:pt x="31891" y="24674"/>
                  </a:cubicBezTo>
                  <a:cubicBezTo>
                    <a:pt x="33170" y="37161"/>
                    <a:pt x="34298" y="49573"/>
                    <a:pt x="34749" y="62136"/>
                  </a:cubicBezTo>
                  <a:close/>
                </a:path>
              </a:pathLst>
            </a:custGeom>
            <a:solidFill>
              <a:srgbClr val="AE4787"/>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7F336309-2FD3-4458-B7E5-00B8E6475B44}"/>
                </a:ext>
              </a:extLst>
            </p:cNvPr>
            <p:cNvSpPr/>
            <p:nvPr/>
          </p:nvSpPr>
          <p:spPr>
            <a:xfrm>
              <a:off x="11633404" y="5687393"/>
              <a:ext cx="52663" cy="75234"/>
            </a:xfrm>
            <a:custGeom>
              <a:avLst/>
              <a:gdLst>
                <a:gd name="connsiteX0" fmla="*/ 54225 w 52657"/>
                <a:gd name="connsiteY0" fmla="*/ 74322 h 75224"/>
                <a:gd name="connsiteX1" fmla="*/ 24435 w 52657"/>
                <a:gd name="connsiteY1" fmla="*/ 48821 h 75224"/>
                <a:gd name="connsiteX2" fmla="*/ 5705 w 52657"/>
                <a:gd name="connsiteY2" fmla="*/ 30692 h 75224"/>
                <a:gd name="connsiteX3" fmla="*/ 15258 w 52657"/>
                <a:gd name="connsiteY3" fmla="*/ 5642 h 75224"/>
                <a:gd name="connsiteX4" fmla="*/ 37675 w 52657"/>
                <a:gd name="connsiteY4" fmla="*/ 17904 h 75224"/>
                <a:gd name="connsiteX5" fmla="*/ 44973 w 52657"/>
                <a:gd name="connsiteY5" fmla="*/ 37988 h 75224"/>
                <a:gd name="connsiteX6" fmla="*/ 51517 w 52657"/>
                <a:gd name="connsiteY6" fmla="*/ 58375 h 75224"/>
                <a:gd name="connsiteX7" fmla="*/ 54225 w 52657"/>
                <a:gd name="connsiteY7" fmla="*/ 7432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57" h="75224">
                  <a:moveTo>
                    <a:pt x="54225" y="74322"/>
                  </a:moveTo>
                  <a:cubicBezTo>
                    <a:pt x="41061" y="64016"/>
                    <a:pt x="32033" y="55666"/>
                    <a:pt x="24435" y="48821"/>
                  </a:cubicBezTo>
                  <a:cubicBezTo>
                    <a:pt x="16839" y="41976"/>
                    <a:pt x="11197" y="36183"/>
                    <a:pt x="5705" y="30692"/>
                  </a:cubicBezTo>
                  <a:cubicBezTo>
                    <a:pt x="5480" y="24523"/>
                    <a:pt x="5329" y="18355"/>
                    <a:pt x="15258" y="5642"/>
                  </a:cubicBezTo>
                  <a:cubicBezTo>
                    <a:pt x="22781" y="10080"/>
                    <a:pt x="30153" y="13390"/>
                    <a:pt x="37675" y="17904"/>
                  </a:cubicBezTo>
                  <a:cubicBezTo>
                    <a:pt x="40158" y="24749"/>
                    <a:pt x="42565" y="31369"/>
                    <a:pt x="44973" y="37988"/>
                  </a:cubicBezTo>
                  <a:cubicBezTo>
                    <a:pt x="47304" y="44608"/>
                    <a:pt x="49260" y="51454"/>
                    <a:pt x="51517" y="58375"/>
                  </a:cubicBezTo>
                  <a:cubicBezTo>
                    <a:pt x="52570" y="64016"/>
                    <a:pt x="53698" y="69658"/>
                    <a:pt x="54225" y="74322"/>
                  </a:cubicBezTo>
                  <a:close/>
                </a:path>
              </a:pathLst>
            </a:custGeom>
            <a:solidFill>
              <a:srgbClr val="AE4787"/>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8A407E3-FC53-4F7E-9BF6-0763E049119C}"/>
                </a:ext>
              </a:extLst>
            </p:cNvPr>
            <p:cNvSpPr/>
            <p:nvPr/>
          </p:nvSpPr>
          <p:spPr>
            <a:xfrm>
              <a:off x="11227205" y="5332167"/>
              <a:ext cx="60187" cy="30093"/>
            </a:xfrm>
            <a:custGeom>
              <a:avLst/>
              <a:gdLst>
                <a:gd name="connsiteX0" fmla="*/ 56343 w 60179"/>
                <a:gd name="connsiteY0" fmla="*/ 30440 h 30089"/>
                <a:gd name="connsiteX1" fmla="*/ 28360 w 60179"/>
                <a:gd name="connsiteY1" fmla="*/ 25024 h 30089"/>
                <a:gd name="connsiteX2" fmla="*/ 17227 w 60179"/>
                <a:gd name="connsiteY2" fmla="*/ 16448 h 30089"/>
                <a:gd name="connsiteX3" fmla="*/ 5642 w 60179"/>
                <a:gd name="connsiteY3" fmla="*/ 8775 h 30089"/>
                <a:gd name="connsiteX4" fmla="*/ 20988 w 60179"/>
                <a:gd name="connsiteY4" fmla="*/ 6218 h 30089"/>
                <a:gd name="connsiteX5" fmla="*/ 36409 w 60179"/>
                <a:gd name="connsiteY5" fmla="*/ 8474 h 30089"/>
                <a:gd name="connsiteX6" fmla="*/ 56343 w 60179"/>
                <a:gd name="connsiteY6" fmla="*/ 30440 h 3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179" h="30089">
                  <a:moveTo>
                    <a:pt x="56343" y="30440"/>
                  </a:moveTo>
                  <a:cubicBezTo>
                    <a:pt x="46038" y="25174"/>
                    <a:pt x="39193" y="33975"/>
                    <a:pt x="28360" y="25024"/>
                  </a:cubicBezTo>
                  <a:cubicBezTo>
                    <a:pt x="24749" y="22015"/>
                    <a:pt x="20988" y="19156"/>
                    <a:pt x="17227" y="16448"/>
                  </a:cubicBezTo>
                  <a:cubicBezTo>
                    <a:pt x="13466" y="13740"/>
                    <a:pt x="9554" y="11333"/>
                    <a:pt x="5642" y="8775"/>
                  </a:cubicBezTo>
                  <a:cubicBezTo>
                    <a:pt x="10381" y="5164"/>
                    <a:pt x="15723" y="5240"/>
                    <a:pt x="20988" y="6218"/>
                  </a:cubicBezTo>
                  <a:cubicBezTo>
                    <a:pt x="26253" y="7271"/>
                    <a:pt x="31520" y="9076"/>
                    <a:pt x="36409" y="8474"/>
                  </a:cubicBezTo>
                  <a:cubicBezTo>
                    <a:pt x="50552" y="11182"/>
                    <a:pt x="50552" y="21639"/>
                    <a:pt x="56343" y="30440"/>
                  </a:cubicBezTo>
                  <a:close/>
                </a:path>
              </a:pathLst>
            </a:custGeom>
            <a:solidFill>
              <a:srgbClr val="AE4787"/>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AC2D8DF0-BD60-415D-8D26-0AFDD0B8F90E}"/>
                </a:ext>
              </a:extLst>
            </p:cNvPr>
            <p:cNvSpPr/>
            <p:nvPr/>
          </p:nvSpPr>
          <p:spPr>
            <a:xfrm>
              <a:off x="11000828" y="5262850"/>
              <a:ext cx="188084" cy="60187"/>
            </a:xfrm>
            <a:custGeom>
              <a:avLst/>
              <a:gdLst>
                <a:gd name="connsiteX0" fmla="*/ 115997 w 188061"/>
                <a:gd name="connsiteY0" fmla="*/ 40697 h 60179"/>
                <a:gd name="connsiteX1" fmla="*/ 85155 w 188061"/>
                <a:gd name="connsiteY1" fmla="*/ 49423 h 60179"/>
                <a:gd name="connsiteX2" fmla="*/ 75225 w 188061"/>
                <a:gd name="connsiteY2" fmla="*/ 47241 h 60179"/>
                <a:gd name="connsiteX3" fmla="*/ 55441 w 188061"/>
                <a:gd name="connsiteY3" fmla="*/ 31294 h 60179"/>
                <a:gd name="connsiteX4" fmla="*/ 16475 w 188061"/>
                <a:gd name="connsiteY4" fmla="*/ 34152 h 60179"/>
                <a:gd name="connsiteX5" fmla="*/ 5642 w 188061"/>
                <a:gd name="connsiteY5" fmla="*/ 30165 h 60179"/>
                <a:gd name="connsiteX6" fmla="*/ 9704 w 188061"/>
                <a:gd name="connsiteY6" fmla="*/ 5642 h 60179"/>
                <a:gd name="connsiteX7" fmla="*/ 35130 w 188061"/>
                <a:gd name="connsiteY7" fmla="*/ 9027 h 60179"/>
                <a:gd name="connsiteX8" fmla="*/ 59578 w 188061"/>
                <a:gd name="connsiteY8" fmla="*/ 13240 h 60179"/>
                <a:gd name="connsiteX9" fmla="*/ 88690 w 188061"/>
                <a:gd name="connsiteY9" fmla="*/ 13014 h 60179"/>
                <a:gd name="connsiteX10" fmla="*/ 120360 w 188061"/>
                <a:gd name="connsiteY10" fmla="*/ 26028 h 60179"/>
                <a:gd name="connsiteX11" fmla="*/ 154888 w 188061"/>
                <a:gd name="connsiteY11" fmla="*/ 38590 h 60179"/>
                <a:gd name="connsiteX12" fmla="*/ 171888 w 188061"/>
                <a:gd name="connsiteY12" fmla="*/ 45436 h 60179"/>
                <a:gd name="connsiteX13" fmla="*/ 188663 w 188061"/>
                <a:gd name="connsiteY13" fmla="*/ 52808 h 60179"/>
                <a:gd name="connsiteX14" fmla="*/ 140670 w 188061"/>
                <a:gd name="connsiteY14" fmla="*/ 54011 h 60179"/>
                <a:gd name="connsiteX15" fmla="*/ 115997 w 188061"/>
                <a:gd name="connsiteY15" fmla="*/ 40697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8061" h="60179">
                  <a:moveTo>
                    <a:pt x="115997" y="40697"/>
                  </a:moveTo>
                  <a:cubicBezTo>
                    <a:pt x="105541" y="43555"/>
                    <a:pt x="95235" y="46414"/>
                    <a:pt x="85155" y="49423"/>
                  </a:cubicBezTo>
                  <a:cubicBezTo>
                    <a:pt x="81845" y="48670"/>
                    <a:pt x="78460" y="47918"/>
                    <a:pt x="75225" y="47241"/>
                  </a:cubicBezTo>
                  <a:cubicBezTo>
                    <a:pt x="68379" y="41825"/>
                    <a:pt x="62588" y="36484"/>
                    <a:pt x="55441" y="31294"/>
                  </a:cubicBezTo>
                  <a:cubicBezTo>
                    <a:pt x="42352" y="32271"/>
                    <a:pt x="29413" y="32948"/>
                    <a:pt x="16475" y="34152"/>
                  </a:cubicBezTo>
                  <a:cubicBezTo>
                    <a:pt x="13240" y="33099"/>
                    <a:pt x="10155" y="31369"/>
                    <a:pt x="5642" y="30165"/>
                  </a:cubicBezTo>
                  <a:cubicBezTo>
                    <a:pt x="6996" y="21966"/>
                    <a:pt x="8350" y="13841"/>
                    <a:pt x="9704" y="5642"/>
                  </a:cubicBezTo>
                  <a:cubicBezTo>
                    <a:pt x="18430" y="6770"/>
                    <a:pt x="26856" y="7673"/>
                    <a:pt x="35130" y="9027"/>
                  </a:cubicBezTo>
                  <a:cubicBezTo>
                    <a:pt x="43405" y="10456"/>
                    <a:pt x="51453" y="11885"/>
                    <a:pt x="59578" y="13240"/>
                  </a:cubicBezTo>
                  <a:cubicBezTo>
                    <a:pt x="70410" y="13164"/>
                    <a:pt x="78986" y="12713"/>
                    <a:pt x="88690" y="13014"/>
                  </a:cubicBezTo>
                  <a:cubicBezTo>
                    <a:pt x="99598" y="17452"/>
                    <a:pt x="110580" y="21890"/>
                    <a:pt x="120360" y="26028"/>
                  </a:cubicBezTo>
                  <a:cubicBezTo>
                    <a:pt x="131869" y="30240"/>
                    <a:pt x="143379" y="34378"/>
                    <a:pt x="154888" y="38590"/>
                  </a:cubicBezTo>
                  <a:cubicBezTo>
                    <a:pt x="160605" y="40621"/>
                    <a:pt x="166322" y="42953"/>
                    <a:pt x="171888" y="45436"/>
                  </a:cubicBezTo>
                  <a:lnTo>
                    <a:pt x="188663" y="52808"/>
                  </a:lnTo>
                  <a:cubicBezTo>
                    <a:pt x="171362" y="49197"/>
                    <a:pt x="159101" y="59578"/>
                    <a:pt x="140670" y="54011"/>
                  </a:cubicBezTo>
                  <a:cubicBezTo>
                    <a:pt x="132621" y="49197"/>
                    <a:pt x="124347" y="44909"/>
                    <a:pt x="115997" y="40697"/>
                  </a:cubicBezTo>
                  <a:close/>
                </a:path>
              </a:pathLst>
            </a:custGeom>
            <a:solidFill>
              <a:srgbClr val="AE4787"/>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72935741-A8DE-4A2B-A1DC-46BE58E29127}"/>
                </a:ext>
              </a:extLst>
            </p:cNvPr>
            <p:cNvSpPr/>
            <p:nvPr/>
          </p:nvSpPr>
          <p:spPr>
            <a:xfrm>
              <a:off x="10491722" y="5276618"/>
              <a:ext cx="135421" cy="90280"/>
            </a:xfrm>
            <a:custGeom>
              <a:avLst/>
              <a:gdLst>
                <a:gd name="connsiteX0" fmla="*/ 117351 w 135404"/>
                <a:gd name="connsiteY0" fmla="*/ 51228 h 90269"/>
                <a:gd name="connsiteX1" fmla="*/ 100877 w 135404"/>
                <a:gd name="connsiteY1" fmla="*/ 56569 h 90269"/>
                <a:gd name="connsiteX2" fmla="*/ 96589 w 135404"/>
                <a:gd name="connsiteY2" fmla="*/ 77858 h 90269"/>
                <a:gd name="connsiteX3" fmla="*/ 70711 w 135404"/>
                <a:gd name="connsiteY3" fmla="*/ 85305 h 90269"/>
                <a:gd name="connsiteX4" fmla="*/ 44684 w 135404"/>
                <a:gd name="connsiteY4" fmla="*/ 78384 h 90269"/>
                <a:gd name="connsiteX5" fmla="*/ 5642 w 135404"/>
                <a:gd name="connsiteY5" fmla="*/ 71840 h 90269"/>
                <a:gd name="connsiteX6" fmla="*/ 36259 w 135404"/>
                <a:gd name="connsiteY6" fmla="*/ 41825 h 90269"/>
                <a:gd name="connsiteX7" fmla="*/ 58676 w 135404"/>
                <a:gd name="connsiteY7" fmla="*/ 32873 h 90269"/>
                <a:gd name="connsiteX8" fmla="*/ 92903 w 135404"/>
                <a:gd name="connsiteY8" fmla="*/ 18881 h 90269"/>
                <a:gd name="connsiteX9" fmla="*/ 128560 w 135404"/>
                <a:gd name="connsiteY9" fmla="*/ 5642 h 90269"/>
                <a:gd name="connsiteX10" fmla="*/ 136608 w 135404"/>
                <a:gd name="connsiteY10" fmla="*/ 13164 h 90269"/>
                <a:gd name="connsiteX11" fmla="*/ 117351 w 135404"/>
                <a:gd name="connsiteY11" fmla="*/ 51228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404" h="90269">
                  <a:moveTo>
                    <a:pt x="117351" y="51228"/>
                  </a:moveTo>
                  <a:cubicBezTo>
                    <a:pt x="111935" y="53034"/>
                    <a:pt x="106368" y="54689"/>
                    <a:pt x="100877" y="56569"/>
                  </a:cubicBezTo>
                  <a:cubicBezTo>
                    <a:pt x="99222" y="63264"/>
                    <a:pt x="97943" y="70561"/>
                    <a:pt x="96589" y="77858"/>
                  </a:cubicBezTo>
                  <a:cubicBezTo>
                    <a:pt x="88014" y="80716"/>
                    <a:pt x="79363" y="84252"/>
                    <a:pt x="70711" y="85305"/>
                  </a:cubicBezTo>
                  <a:cubicBezTo>
                    <a:pt x="61986" y="86283"/>
                    <a:pt x="53560" y="85380"/>
                    <a:pt x="44684" y="78384"/>
                  </a:cubicBezTo>
                  <a:cubicBezTo>
                    <a:pt x="31595" y="76428"/>
                    <a:pt x="17904" y="73795"/>
                    <a:pt x="5642" y="71840"/>
                  </a:cubicBezTo>
                  <a:cubicBezTo>
                    <a:pt x="12563" y="57397"/>
                    <a:pt x="35431" y="56720"/>
                    <a:pt x="36259" y="41825"/>
                  </a:cubicBezTo>
                  <a:cubicBezTo>
                    <a:pt x="44007" y="38365"/>
                    <a:pt x="50777" y="35882"/>
                    <a:pt x="58676" y="32873"/>
                  </a:cubicBezTo>
                  <a:cubicBezTo>
                    <a:pt x="69809" y="28435"/>
                    <a:pt x="81168" y="23395"/>
                    <a:pt x="92903" y="18881"/>
                  </a:cubicBezTo>
                  <a:cubicBezTo>
                    <a:pt x="104638" y="14519"/>
                    <a:pt x="116598" y="10080"/>
                    <a:pt x="128560" y="5642"/>
                  </a:cubicBezTo>
                  <a:cubicBezTo>
                    <a:pt x="135631" y="8801"/>
                    <a:pt x="136007" y="10682"/>
                    <a:pt x="136608" y="13164"/>
                  </a:cubicBezTo>
                  <a:cubicBezTo>
                    <a:pt x="129838" y="25877"/>
                    <a:pt x="123444" y="38666"/>
                    <a:pt x="117351" y="51228"/>
                  </a:cubicBezTo>
                  <a:close/>
                </a:path>
              </a:pathLst>
            </a:custGeom>
            <a:solidFill>
              <a:srgbClr val="AE4787"/>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C2DADB48-EF21-4ECE-BCD6-0651634DF934}"/>
                </a:ext>
              </a:extLst>
            </p:cNvPr>
            <p:cNvSpPr/>
            <p:nvPr/>
          </p:nvSpPr>
          <p:spPr>
            <a:xfrm>
              <a:off x="10468928" y="5419863"/>
              <a:ext cx="75234" cy="52663"/>
            </a:xfrm>
            <a:custGeom>
              <a:avLst/>
              <a:gdLst>
                <a:gd name="connsiteX0" fmla="*/ 71238 w 75224"/>
                <a:gd name="connsiteY0" fmla="*/ 16850 h 52657"/>
                <a:gd name="connsiteX1" fmla="*/ 5642 w 75224"/>
                <a:gd name="connsiteY1" fmla="*/ 47241 h 52657"/>
                <a:gd name="connsiteX2" fmla="*/ 35431 w 75224"/>
                <a:gd name="connsiteY2" fmla="*/ 25576 h 52657"/>
                <a:gd name="connsiteX3" fmla="*/ 66574 w 75224"/>
                <a:gd name="connsiteY3" fmla="*/ 5642 h 52657"/>
                <a:gd name="connsiteX4" fmla="*/ 71238 w 75224"/>
                <a:gd name="connsiteY4" fmla="*/ 16850 h 5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24" h="52657">
                  <a:moveTo>
                    <a:pt x="71238" y="16850"/>
                  </a:moveTo>
                  <a:cubicBezTo>
                    <a:pt x="61007" y="27758"/>
                    <a:pt x="41374" y="32648"/>
                    <a:pt x="5642" y="47241"/>
                  </a:cubicBezTo>
                  <a:cubicBezTo>
                    <a:pt x="15646" y="39944"/>
                    <a:pt x="25351" y="32497"/>
                    <a:pt x="35431" y="25576"/>
                  </a:cubicBezTo>
                  <a:cubicBezTo>
                    <a:pt x="45586" y="18881"/>
                    <a:pt x="55891" y="12262"/>
                    <a:pt x="66574" y="5642"/>
                  </a:cubicBezTo>
                  <a:cubicBezTo>
                    <a:pt x="68078" y="9177"/>
                    <a:pt x="69583" y="12713"/>
                    <a:pt x="71238" y="16850"/>
                  </a:cubicBezTo>
                  <a:close/>
                </a:path>
              </a:pathLst>
            </a:custGeom>
            <a:solidFill>
              <a:srgbClr val="AE4787"/>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F7AC764B-1AA2-4727-9600-65B55D8282E8}"/>
                </a:ext>
              </a:extLst>
            </p:cNvPr>
            <p:cNvSpPr/>
            <p:nvPr/>
          </p:nvSpPr>
          <p:spPr>
            <a:xfrm>
              <a:off x="10344114" y="5350648"/>
              <a:ext cx="135421" cy="105327"/>
            </a:xfrm>
            <a:custGeom>
              <a:avLst/>
              <a:gdLst>
                <a:gd name="connsiteX0" fmla="*/ 137210 w 135404"/>
                <a:gd name="connsiteY0" fmla="*/ 5642 h 105314"/>
                <a:gd name="connsiteX1" fmla="*/ 135631 w 135404"/>
                <a:gd name="connsiteY1" fmla="*/ 29488 h 105314"/>
                <a:gd name="connsiteX2" fmla="*/ 133825 w 135404"/>
                <a:gd name="connsiteY2" fmla="*/ 39869 h 105314"/>
                <a:gd name="connsiteX3" fmla="*/ 122165 w 135404"/>
                <a:gd name="connsiteY3" fmla="*/ 51153 h 105314"/>
                <a:gd name="connsiteX4" fmla="*/ 85230 w 135404"/>
                <a:gd name="connsiteY4" fmla="*/ 64468 h 105314"/>
                <a:gd name="connsiteX5" fmla="*/ 77557 w 135404"/>
                <a:gd name="connsiteY5" fmla="*/ 62512 h 105314"/>
                <a:gd name="connsiteX6" fmla="*/ 52959 w 135404"/>
                <a:gd name="connsiteY6" fmla="*/ 75601 h 105314"/>
                <a:gd name="connsiteX7" fmla="*/ 40772 w 135404"/>
                <a:gd name="connsiteY7" fmla="*/ 82447 h 105314"/>
                <a:gd name="connsiteX8" fmla="*/ 28962 w 135404"/>
                <a:gd name="connsiteY8" fmla="*/ 89894 h 105314"/>
                <a:gd name="connsiteX9" fmla="*/ 9178 w 135404"/>
                <a:gd name="connsiteY9" fmla="*/ 99823 h 105314"/>
                <a:gd name="connsiteX10" fmla="*/ 5642 w 135404"/>
                <a:gd name="connsiteY10" fmla="*/ 83650 h 105314"/>
                <a:gd name="connsiteX11" fmla="*/ 22492 w 135404"/>
                <a:gd name="connsiteY11" fmla="*/ 63941 h 105314"/>
                <a:gd name="connsiteX12" fmla="*/ 52206 w 135404"/>
                <a:gd name="connsiteY12" fmla="*/ 38440 h 105314"/>
                <a:gd name="connsiteX13" fmla="*/ 61459 w 135404"/>
                <a:gd name="connsiteY13" fmla="*/ 32723 h 105314"/>
                <a:gd name="connsiteX14" fmla="*/ 77105 w 135404"/>
                <a:gd name="connsiteY14" fmla="*/ 23696 h 105314"/>
                <a:gd name="connsiteX15" fmla="*/ 111710 w 135404"/>
                <a:gd name="connsiteY15" fmla="*/ 18355 h 105314"/>
                <a:gd name="connsiteX16" fmla="*/ 137210 w 135404"/>
                <a:gd name="connsiteY16" fmla="*/ 5642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5404" h="105314">
                  <a:moveTo>
                    <a:pt x="137210" y="5642"/>
                  </a:moveTo>
                  <a:cubicBezTo>
                    <a:pt x="132321" y="15120"/>
                    <a:pt x="135029" y="22492"/>
                    <a:pt x="135631" y="29488"/>
                  </a:cubicBezTo>
                  <a:cubicBezTo>
                    <a:pt x="135932" y="32948"/>
                    <a:pt x="135706" y="36334"/>
                    <a:pt x="133825" y="39869"/>
                  </a:cubicBezTo>
                  <a:cubicBezTo>
                    <a:pt x="131945" y="43330"/>
                    <a:pt x="128409" y="46940"/>
                    <a:pt x="122165" y="51153"/>
                  </a:cubicBezTo>
                  <a:cubicBezTo>
                    <a:pt x="110430" y="55516"/>
                    <a:pt x="97417" y="60405"/>
                    <a:pt x="85230" y="64468"/>
                  </a:cubicBezTo>
                  <a:cubicBezTo>
                    <a:pt x="83274" y="63415"/>
                    <a:pt x="80416" y="62963"/>
                    <a:pt x="77557" y="62512"/>
                  </a:cubicBezTo>
                  <a:cubicBezTo>
                    <a:pt x="69358" y="66875"/>
                    <a:pt x="61158" y="71238"/>
                    <a:pt x="52959" y="75601"/>
                  </a:cubicBezTo>
                  <a:cubicBezTo>
                    <a:pt x="48896" y="77858"/>
                    <a:pt x="44759" y="80039"/>
                    <a:pt x="40772" y="82447"/>
                  </a:cubicBezTo>
                  <a:lnTo>
                    <a:pt x="28962" y="89894"/>
                  </a:lnTo>
                  <a:cubicBezTo>
                    <a:pt x="22567" y="92752"/>
                    <a:pt x="15572" y="96890"/>
                    <a:pt x="9178" y="99823"/>
                  </a:cubicBezTo>
                  <a:cubicBezTo>
                    <a:pt x="8275" y="94257"/>
                    <a:pt x="6395" y="89367"/>
                    <a:pt x="5642" y="83650"/>
                  </a:cubicBezTo>
                  <a:cubicBezTo>
                    <a:pt x="8877" y="76729"/>
                    <a:pt x="14745" y="70862"/>
                    <a:pt x="22492" y="63941"/>
                  </a:cubicBezTo>
                  <a:cubicBezTo>
                    <a:pt x="30241" y="56870"/>
                    <a:pt x="40546" y="49573"/>
                    <a:pt x="52206" y="38440"/>
                  </a:cubicBezTo>
                  <a:cubicBezTo>
                    <a:pt x="55291" y="36559"/>
                    <a:pt x="58375" y="34603"/>
                    <a:pt x="61459" y="32723"/>
                  </a:cubicBezTo>
                  <a:cubicBezTo>
                    <a:pt x="66499" y="29413"/>
                    <a:pt x="71840" y="26705"/>
                    <a:pt x="77105" y="23696"/>
                  </a:cubicBezTo>
                  <a:cubicBezTo>
                    <a:pt x="88239" y="21815"/>
                    <a:pt x="100726" y="20010"/>
                    <a:pt x="111710" y="18355"/>
                  </a:cubicBezTo>
                  <a:cubicBezTo>
                    <a:pt x="121188" y="13465"/>
                    <a:pt x="128710" y="9854"/>
                    <a:pt x="137210" y="5642"/>
                  </a:cubicBezTo>
                  <a:close/>
                </a:path>
              </a:pathLst>
            </a:custGeom>
            <a:solidFill>
              <a:srgbClr val="AE4787"/>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DCD2FFBA-04AD-4062-B02F-E11291DA84B8}"/>
                </a:ext>
              </a:extLst>
            </p:cNvPr>
            <p:cNvSpPr/>
            <p:nvPr/>
          </p:nvSpPr>
          <p:spPr>
            <a:xfrm>
              <a:off x="10391135" y="5469291"/>
              <a:ext cx="60187" cy="37616"/>
            </a:xfrm>
            <a:custGeom>
              <a:avLst/>
              <a:gdLst>
                <a:gd name="connsiteX0" fmla="*/ 30692 w 60179"/>
                <a:gd name="connsiteY0" fmla="*/ 38365 h 37612"/>
                <a:gd name="connsiteX1" fmla="*/ 5642 w 60179"/>
                <a:gd name="connsiteY1" fmla="*/ 37086 h 37612"/>
                <a:gd name="connsiteX2" fmla="*/ 20387 w 60179"/>
                <a:gd name="connsiteY2" fmla="*/ 19182 h 37612"/>
                <a:gd name="connsiteX3" fmla="*/ 30692 w 60179"/>
                <a:gd name="connsiteY3" fmla="*/ 12036 h 37612"/>
                <a:gd name="connsiteX4" fmla="*/ 40923 w 60179"/>
                <a:gd name="connsiteY4" fmla="*/ 5642 h 37612"/>
                <a:gd name="connsiteX5" fmla="*/ 56118 w 60179"/>
                <a:gd name="connsiteY5" fmla="*/ 10456 h 37612"/>
                <a:gd name="connsiteX6" fmla="*/ 30692 w 60179"/>
                <a:gd name="connsiteY6" fmla="*/ 38365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179" h="37612">
                  <a:moveTo>
                    <a:pt x="30692" y="38365"/>
                  </a:moveTo>
                  <a:cubicBezTo>
                    <a:pt x="22342" y="37161"/>
                    <a:pt x="13842" y="37612"/>
                    <a:pt x="5642" y="37086"/>
                  </a:cubicBezTo>
                  <a:cubicBezTo>
                    <a:pt x="8050" y="30015"/>
                    <a:pt x="13767" y="24297"/>
                    <a:pt x="20387" y="19182"/>
                  </a:cubicBezTo>
                  <a:cubicBezTo>
                    <a:pt x="23696" y="16700"/>
                    <a:pt x="27157" y="14217"/>
                    <a:pt x="30692" y="12036"/>
                  </a:cubicBezTo>
                  <a:cubicBezTo>
                    <a:pt x="34228" y="9854"/>
                    <a:pt x="37763" y="7823"/>
                    <a:pt x="40923" y="5642"/>
                  </a:cubicBezTo>
                  <a:cubicBezTo>
                    <a:pt x="45587" y="7222"/>
                    <a:pt x="50627" y="9403"/>
                    <a:pt x="56118" y="10456"/>
                  </a:cubicBezTo>
                  <a:cubicBezTo>
                    <a:pt x="47693" y="19483"/>
                    <a:pt x="38365" y="28811"/>
                    <a:pt x="30692" y="38365"/>
                  </a:cubicBezTo>
                  <a:close/>
                </a:path>
              </a:pathLst>
            </a:custGeom>
            <a:solidFill>
              <a:srgbClr val="AE4787"/>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742272D7-8E2B-476C-AC8A-A0E1141387A5}"/>
                </a:ext>
              </a:extLst>
            </p:cNvPr>
            <p:cNvSpPr/>
            <p:nvPr/>
          </p:nvSpPr>
          <p:spPr>
            <a:xfrm>
              <a:off x="10089435" y="5642554"/>
              <a:ext cx="37616" cy="75234"/>
            </a:xfrm>
            <a:custGeom>
              <a:avLst/>
              <a:gdLst>
                <a:gd name="connsiteX0" fmla="*/ 39282 w 37612"/>
                <a:gd name="connsiteY0" fmla="*/ 20912 h 75224"/>
                <a:gd name="connsiteX1" fmla="*/ 23710 w 37612"/>
                <a:gd name="connsiteY1" fmla="*/ 58976 h 75224"/>
                <a:gd name="connsiteX2" fmla="*/ 8364 w 37612"/>
                <a:gd name="connsiteY2" fmla="*/ 72968 h 75224"/>
                <a:gd name="connsiteX3" fmla="*/ 17542 w 37612"/>
                <a:gd name="connsiteY3" fmla="*/ 24072 h 75224"/>
                <a:gd name="connsiteX4" fmla="*/ 6333 w 37612"/>
                <a:gd name="connsiteY4" fmla="*/ 24674 h 75224"/>
                <a:gd name="connsiteX5" fmla="*/ 19573 w 37612"/>
                <a:gd name="connsiteY5" fmla="*/ 5642 h 75224"/>
                <a:gd name="connsiteX6" fmla="*/ 39282 w 37612"/>
                <a:gd name="connsiteY6" fmla="*/ 2091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612" h="75224">
                  <a:moveTo>
                    <a:pt x="39282" y="20912"/>
                  </a:moveTo>
                  <a:cubicBezTo>
                    <a:pt x="30104" y="40170"/>
                    <a:pt x="26644" y="51378"/>
                    <a:pt x="23710" y="58976"/>
                  </a:cubicBezTo>
                  <a:cubicBezTo>
                    <a:pt x="20626" y="66423"/>
                    <a:pt x="17392" y="69733"/>
                    <a:pt x="8364" y="72968"/>
                  </a:cubicBezTo>
                  <a:cubicBezTo>
                    <a:pt x="-136" y="64091"/>
                    <a:pt x="13631" y="39643"/>
                    <a:pt x="17542" y="24072"/>
                  </a:cubicBezTo>
                  <a:cubicBezTo>
                    <a:pt x="22206" y="15045"/>
                    <a:pt x="2798" y="34152"/>
                    <a:pt x="6333" y="24674"/>
                  </a:cubicBezTo>
                  <a:cubicBezTo>
                    <a:pt x="10471" y="18731"/>
                    <a:pt x="15361" y="11660"/>
                    <a:pt x="19573" y="5642"/>
                  </a:cubicBezTo>
                  <a:cubicBezTo>
                    <a:pt x="26268" y="10682"/>
                    <a:pt x="32737" y="15797"/>
                    <a:pt x="39282" y="20912"/>
                  </a:cubicBezTo>
                  <a:close/>
                </a:path>
              </a:pathLst>
            </a:custGeom>
            <a:solidFill>
              <a:srgbClr val="AE4787"/>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2EB350B2-0A76-4669-9D1D-564E5B719147}"/>
                </a:ext>
              </a:extLst>
            </p:cNvPr>
            <p:cNvSpPr/>
            <p:nvPr/>
          </p:nvSpPr>
          <p:spPr>
            <a:xfrm>
              <a:off x="10072396" y="5801146"/>
              <a:ext cx="142944" cy="647008"/>
            </a:xfrm>
            <a:custGeom>
              <a:avLst/>
              <a:gdLst>
                <a:gd name="connsiteX0" fmla="*/ 105817 w 142927"/>
                <a:gd name="connsiteY0" fmla="*/ 68304 h 646933"/>
                <a:gd name="connsiteX1" fmla="*/ 97166 w 142927"/>
                <a:gd name="connsiteY1" fmla="*/ 103509 h 646933"/>
                <a:gd name="connsiteX2" fmla="*/ 84077 w 142927"/>
                <a:gd name="connsiteY2" fmla="*/ 123218 h 646933"/>
                <a:gd name="connsiteX3" fmla="*/ 84528 w 142927"/>
                <a:gd name="connsiteY3" fmla="*/ 136307 h 646933"/>
                <a:gd name="connsiteX4" fmla="*/ 78886 w 142927"/>
                <a:gd name="connsiteY4" fmla="*/ 158348 h 646933"/>
                <a:gd name="connsiteX5" fmla="*/ 75652 w 142927"/>
                <a:gd name="connsiteY5" fmla="*/ 179035 h 646933"/>
                <a:gd name="connsiteX6" fmla="*/ 64518 w 142927"/>
                <a:gd name="connsiteY6" fmla="*/ 204311 h 646933"/>
                <a:gd name="connsiteX7" fmla="*/ 60155 w 142927"/>
                <a:gd name="connsiteY7" fmla="*/ 215895 h 646933"/>
                <a:gd name="connsiteX8" fmla="*/ 57296 w 142927"/>
                <a:gd name="connsiteY8" fmla="*/ 227405 h 646933"/>
                <a:gd name="connsiteX9" fmla="*/ 54965 w 142927"/>
                <a:gd name="connsiteY9" fmla="*/ 249521 h 646933"/>
                <a:gd name="connsiteX10" fmla="*/ 65421 w 142927"/>
                <a:gd name="connsiteY10" fmla="*/ 286907 h 646933"/>
                <a:gd name="connsiteX11" fmla="*/ 62412 w 142927"/>
                <a:gd name="connsiteY11" fmla="*/ 315568 h 646933"/>
                <a:gd name="connsiteX12" fmla="*/ 46238 w 142927"/>
                <a:gd name="connsiteY12" fmla="*/ 334901 h 646933"/>
                <a:gd name="connsiteX13" fmla="*/ 43530 w 142927"/>
                <a:gd name="connsiteY13" fmla="*/ 368902 h 646933"/>
                <a:gd name="connsiteX14" fmla="*/ 35331 w 142927"/>
                <a:gd name="connsiteY14" fmla="*/ 391244 h 646933"/>
                <a:gd name="connsiteX15" fmla="*/ 43004 w 142927"/>
                <a:gd name="connsiteY15" fmla="*/ 403807 h 646933"/>
                <a:gd name="connsiteX16" fmla="*/ 45035 w 142927"/>
                <a:gd name="connsiteY16" fmla="*/ 421635 h 646933"/>
                <a:gd name="connsiteX17" fmla="*/ 34804 w 142927"/>
                <a:gd name="connsiteY17" fmla="*/ 443826 h 646933"/>
                <a:gd name="connsiteX18" fmla="*/ 43530 w 142927"/>
                <a:gd name="connsiteY18" fmla="*/ 460225 h 646933"/>
                <a:gd name="connsiteX19" fmla="*/ 50000 w 142927"/>
                <a:gd name="connsiteY19" fmla="*/ 485350 h 646933"/>
                <a:gd name="connsiteX20" fmla="*/ 47442 w 142927"/>
                <a:gd name="connsiteY20" fmla="*/ 508369 h 646933"/>
                <a:gd name="connsiteX21" fmla="*/ 35482 w 142927"/>
                <a:gd name="connsiteY21" fmla="*/ 512807 h 646933"/>
                <a:gd name="connsiteX22" fmla="*/ 21339 w 142927"/>
                <a:gd name="connsiteY22" fmla="*/ 535450 h 646933"/>
                <a:gd name="connsiteX23" fmla="*/ 27131 w 142927"/>
                <a:gd name="connsiteY23" fmla="*/ 569602 h 646933"/>
                <a:gd name="connsiteX24" fmla="*/ 37738 w 142927"/>
                <a:gd name="connsiteY24" fmla="*/ 599241 h 646933"/>
                <a:gd name="connsiteX25" fmla="*/ 44584 w 142927"/>
                <a:gd name="connsiteY25" fmla="*/ 603528 h 646933"/>
                <a:gd name="connsiteX26" fmla="*/ 47518 w 142927"/>
                <a:gd name="connsiteY26" fmla="*/ 615414 h 646933"/>
                <a:gd name="connsiteX27" fmla="*/ 40371 w 142927"/>
                <a:gd name="connsiteY27" fmla="*/ 648438 h 646933"/>
                <a:gd name="connsiteX28" fmla="*/ 21038 w 142927"/>
                <a:gd name="connsiteY28" fmla="*/ 629632 h 646933"/>
                <a:gd name="connsiteX29" fmla="*/ 17277 w 142927"/>
                <a:gd name="connsiteY29" fmla="*/ 609923 h 646933"/>
                <a:gd name="connsiteX30" fmla="*/ 11560 w 142927"/>
                <a:gd name="connsiteY30" fmla="*/ 569226 h 646933"/>
                <a:gd name="connsiteX31" fmla="*/ 8400 w 142927"/>
                <a:gd name="connsiteY31" fmla="*/ 534773 h 646933"/>
                <a:gd name="connsiteX32" fmla="*/ 6370 w 142927"/>
                <a:gd name="connsiteY32" fmla="*/ 494076 h 646933"/>
                <a:gd name="connsiteX33" fmla="*/ 6294 w 142927"/>
                <a:gd name="connsiteY33" fmla="*/ 464438 h 646933"/>
                <a:gd name="connsiteX34" fmla="*/ 6370 w 142927"/>
                <a:gd name="connsiteY34" fmla="*/ 449619 h 646933"/>
                <a:gd name="connsiteX35" fmla="*/ 7122 w 142927"/>
                <a:gd name="connsiteY35" fmla="*/ 434799 h 646933"/>
                <a:gd name="connsiteX36" fmla="*/ 5843 w 142927"/>
                <a:gd name="connsiteY36" fmla="*/ 406816 h 646933"/>
                <a:gd name="connsiteX37" fmla="*/ 5767 w 142927"/>
                <a:gd name="connsiteY37" fmla="*/ 378682 h 646933"/>
                <a:gd name="connsiteX38" fmla="*/ 6444 w 142927"/>
                <a:gd name="connsiteY38" fmla="*/ 350172 h 646933"/>
                <a:gd name="connsiteX39" fmla="*/ 13742 w 142927"/>
                <a:gd name="connsiteY39" fmla="*/ 324520 h 646933"/>
                <a:gd name="connsiteX40" fmla="*/ 18556 w 142927"/>
                <a:gd name="connsiteY40" fmla="*/ 300297 h 646933"/>
                <a:gd name="connsiteX41" fmla="*/ 21038 w 142927"/>
                <a:gd name="connsiteY41" fmla="*/ 288261 h 646933"/>
                <a:gd name="connsiteX42" fmla="*/ 24047 w 142927"/>
                <a:gd name="connsiteY42" fmla="*/ 276301 h 646933"/>
                <a:gd name="connsiteX43" fmla="*/ 21790 w 142927"/>
                <a:gd name="connsiteY43" fmla="*/ 259300 h 646933"/>
                <a:gd name="connsiteX44" fmla="*/ 20361 w 142927"/>
                <a:gd name="connsiteY44" fmla="*/ 242450 h 646933"/>
                <a:gd name="connsiteX45" fmla="*/ 23220 w 142927"/>
                <a:gd name="connsiteY45" fmla="*/ 210780 h 646933"/>
                <a:gd name="connsiteX46" fmla="*/ 41800 w 142927"/>
                <a:gd name="connsiteY46" fmla="*/ 204160 h 646933"/>
                <a:gd name="connsiteX47" fmla="*/ 46615 w 142927"/>
                <a:gd name="connsiteY47" fmla="*/ 190695 h 646933"/>
                <a:gd name="connsiteX48" fmla="*/ 65721 w 142927"/>
                <a:gd name="connsiteY48" fmla="*/ 150675 h 646933"/>
                <a:gd name="connsiteX49" fmla="*/ 71214 w 142927"/>
                <a:gd name="connsiteY49" fmla="*/ 137661 h 646933"/>
                <a:gd name="connsiteX50" fmla="*/ 77231 w 142927"/>
                <a:gd name="connsiteY50" fmla="*/ 124873 h 646933"/>
                <a:gd name="connsiteX51" fmla="*/ 69107 w 142927"/>
                <a:gd name="connsiteY51" fmla="*/ 119607 h 646933"/>
                <a:gd name="connsiteX52" fmla="*/ 100927 w 142927"/>
                <a:gd name="connsiteY52" fmla="*/ 64693 h 646933"/>
                <a:gd name="connsiteX53" fmla="*/ 120711 w 142927"/>
                <a:gd name="connsiteY53" fmla="*/ 34603 h 646933"/>
                <a:gd name="connsiteX54" fmla="*/ 141849 w 142927"/>
                <a:gd name="connsiteY54" fmla="*/ 5642 h 646933"/>
                <a:gd name="connsiteX55" fmla="*/ 125375 w 142927"/>
                <a:gd name="connsiteY55" fmla="*/ 59954 h 646933"/>
                <a:gd name="connsiteX56" fmla="*/ 105817 w 142927"/>
                <a:gd name="connsiteY56" fmla="*/ 68304 h 646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42927" h="646933">
                  <a:moveTo>
                    <a:pt x="105817" y="68304"/>
                  </a:moveTo>
                  <a:cubicBezTo>
                    <a:pt x="100100" y="80190"/>
                    <a:pt x="109352" y="91624"/>
                    <a:pt x="97166" y="103509"/>
                  </a:cubicBezTo>
                  <a:cubicBezTo>
                    <a:pt x="92878" y="110129"/>
                    <a:pt x="88665" y="116749"/>
                    <a:pt x="84077" y="123218"/>
                  </a:cubicBezTo>
                  <a:cubicBezTo>
                    <a:pt x="79413" y="130816"/>
                    <a:pt x="82573" y="132847"/>
                    <a:pt x="84528" y="136307"/>
                  </a:cubicBezTo>
                  <a:cubicBezTo>
                    <a:pt x="86483" y="139768"/>
                    <a:pt x="87236" y="144582"/>
                    <a:pt x="78886" y="158348"/>
                  </a:cubicBezTo>
                  <a:cubicBezTo>
                    <a:pt x="79563" y="165043"/>
                    <a:pt x="78359" y="171663"/>
                    <a:pt x="75652" y="179035"/>
                  </a:cubicBezTo>
                  <a:cubicBezTo>
                    <a:pt x="73094" y="186407"/>
                    <a:pt x="69408" y="194682"/>
                    <a:pt x="64518" y="204311"/>
                  </a:cubicBezTo>
                  <a:cubicBezTo>
                    <a:pt x="62863" y="208147"/>
                    <a:pt x="61434" y="212059"/>
                    <a:pt x="60155" y="215895"/>
                  </a:cubicBezTo>
                  <a:cubicBezTo>
                    <a:pt x="58952" y="219732"/>
                    <a:pt x="58124" y="223643"/>
                    <a:pt x="57296" y="227405"/>
                  </a:cubicBezTo>
                  <a:cubicBezTo>
                    <a:pt x="55792" y="235002"/>
                    <a:pt x="55040" y="242450"/>
                    <a:pt x="54965" y="249521"/>
                  </a:cubicBezTo>
                  <a:cubicBezTo>
                    <a:pt x="55040" y="263738"/>
                    <a:pt x="58952" y="276602"/>
                    <a:pt x="65421" y="286907"/>
                  </a:cubicBezTo>
                  <a:cubicBezTo>
                    <a:pt x="63390" y="296536"/>
                    <a:pt x="63239" y="305638"/>
                    <a:pt x="62412" y="315568"/>
                  </a:cubicBezTo>
                  <a:cubicBezTo>
                    <a:pt x="49097" y="311055"/>
                    <a:pt x="53836" y="331140"/>
                    <a:pt x="46238" y="334901"/>
                  </a:cubicBezTo>
                  <a:cubicBezTo>
                    <a:pt x="45336" y="345884"/>
                    <a:pt x="44433" y="357995"/>
                    <a:pt x="43530" y="368902"/>
                  </a:cubicBezTo>
                  <a:cubicBezTo>
                    <a:pt x="40822" y="376350"/>
                    <a:pt x="38114" y="383797"/>
                    <a:pt x="35331" y="391244"/>
                  </a:cubicBezTo>
                  <a:cubicBezTo>
                    <a:pt x="39318" y="393200"/>
                    <a:pt x="41650" y="398090"/>
                    <a:pt x="43004" y="403807"/>
                  </a:cubicBezTo>
                  <a:cubicBezTo>
                    <a:pt x="44282" y="409524"/>
                    <a:pt x="45110" y="416144"/>
                    <a:pt x="45035" y="421635"/>
                  </a:cubicBezTo>
                  <a:cubicBezTo>
                    <a:pt x="41349" y="429910"/>
                    <a:pt x="37738" y="436304"/>
                    <a:pt x="34804" y="443826"/>
                  </a:cubicBezTo>
                  <a:cubicBezTo>
                    <a:pt x="37136" y="449242"/>
                    <a:pt x="40446" y="454809"/>
                    <a:pt x="43530" y="460225"/>
                  </a:cubicBezTo>
                  <a:cubicBezTo>
                    <a:pt x="48646" y="467447"/>
                    <a:pt x="50000" y="476549"/>
                    <a:pt x="50000" y="485350"/>
                  </a:cubicBezTo>
                  <a:cubicBezTo>
                    <a:pt x="50225" y="494076"/>
                    <a:pt x="48796" y="502577"/>
                    <a:pt x="47442" y="508369"/>
                  </a:cubicBezTo>
                  <a:cubicBezTo>
                    <a:pt x="43606" y="509046"/>
                    <a:pt x="39769" y="509422"/>
                    <a:pt x="35482" y="512807"/>
                  </a:cubicBezTo>
                  <a:cubicBezTo>
                    <a:pt x="31344" y="516192"/>
                    <a:pt x="26154" y="522587"/>
                    <a:pt x="21339" y="535450"/>
                  </a:cubicBezTo>
                  <a:cubicBezTo>
                    <a:pt x="23069" y="546809"/>
                    <a:pt x="25176" y="558243"/>
                    <a:pt x="27131" y="569602"/>
                  </a:cubicBezTo>
                  <a:cubicBezTo>
                    <a:pt x="27733" y="578780"/>
                    <a:pt x="38415" y="571784"/>
                    <a:pt x="37738" y="599241"/>
                  </a:cubicBezTo>
                  <a:cubicBezTo>
                    <a:pt x="40747" y="598940"/>
                    <a:pt x="43004" y="600595"/>
                    <a:pt x="44584" y="603528"/>
                  </a:cubicBezTo>
                  <a:cubicBezTo>
                    <a:pt x="46238" y="606387"/>
                    <a:pt x="47216" y="610525"/>
                    <a:pt x="47518" y="615414"/>
                  </a:cubicBezTo>
                  <a:cubicBezTo>
                    <a:pt x="48044" y="625118"/>
                    <a:pt x="45562" y="637756"/>
                    <a:pt x="40371" y="648438"/>
                  </a:cubicBezTo>
                  <a:cubicBezTo>
                    <a:pt x="33826" y="642645"/>
                    <a:pt x="27432" y="635649"/>
                    <a:pt x="21038" y="629632"/>
                  </a:cubicBezTo>
                  <a:cubicBezTo>
                    <a:pt x="19834" y="623388"/>
                    <a:pt x="18481" y="616166"/>
                    <a:pt x="17277" y="609923"/>
                  </a:cubicBezTo>
                  <a:cubicBezTo>
                    <a:pt x="15396" y="596382"/>
                    <a:pt x="13440" y="582767"/>
                    <a:pt x="11560" y="569226"/>
                  </a:cubicBezTo>
                  <a:cubicBezTo>
                    <a:pt x="10507" y="557717"/>
                    <a:pt x="9453" y="546207"/>
                    <a:pt x="8400" y="534773"/>
                  </a:cubicBezTo>
                  <a:cubicBezTo>
                    <a:pt x="7197" y="521157"/>
                    <a:pt x="7047" y="507542"/>
                    <a:pt x="6370" y="494076"/>
                  </a:cubicBezTo>
                  <a:cubicBezTo>
                    <a:pt x="5918" y="484147"/>
                    <a:pt x="6294" y="474217"/>
                    <a:pt x="6294" y="464438"/>
                  </a:cubicBezTo>
                  <a:lnTo>
                    <a:pt x="6370" y="449619"/>
                  </a:lnTo>
                  <a:cubicBezTo>
                    <a:pt x="6519" y="444654"/>
                    <a:pt x="6821" y="439764"/>
                    <a:pt x="7122" y="434799"/>
                  </a:cubicBezTo>
                  <a:cubicBezTo>
                    <a:pt x="6670" y="425321"/>
                    <a:pt x="6219" y="416068"/>
                    <a:pt x="5843" y="406816"/>
                  </a:cubicBezTo>
                  <a:cubicBezTo>
                    <a:pt x="5843" y="397563"/>
                    <a:pt x="5843" y="388235"/>
                    <a:pt x="5767" y="378682"/>
                  </a:cubicBezTo>
                  <a:cubicBezTo>
                    <a:pt x="5541" y="369655"/>
                    <a:pt x="5541" y="359725"/>
                    <a:pt x="6444" y="350172"/>
                  </a:cubicBezTo>
                  <a:cubicBezTo>
                    <a:pt x="7422" y="340618"/>
                    <a:pt x="9002" y="331516"/>
                    <a:pt x="13742" y="324520"/>
                  </a:cubicBezTo>
                  <a:lnTo>
                    <a:pt x="18556" y="300297"/>
                  </a:lnTo>
                  <a:cubicBezTo>
                    <a:pt x="19384" y="296235"/>
                    <a:pt x="20136" y="292248"/>
                    <a:pt x="21038" y="288261"/>
                  </a:cubicBezTo>
                  <a:lnTo>
                    <a:pt x="24047" y="276301"/>
                  </a:lnTo>
                  <a:cubicBezTo>
                    <a:pt x="23220" y="270433"/>
                    <a:pt x="22467" y="264867"/>
                    <a:pt x="21790" y="259300"/>
                  </a:cubicBezTo>
                  <a:cubicBezTo>
                    <a:pt x="21114" y="253733"/>
                    <a:pt x="20512" y="248242"/>
                    <a:pt x="20361" y="242450"/>
                  </a:cubicBezTo>
                  <a:cubicBezTo>
                    <a:pt x="20662" y="232369"/>
                    <a:pt x="21941" y="221537"/>
                    <a:pt x="23220" y="210780"/>
                  </a:cubicBezTo>
                  <a:cubicBezTo>
                    <a:pt x="28260" y="207545"/>
                    <a:pt x="33526" y="193027"/>
                    <a:pt x="41800" y="204160"/>
                  </a:cubicBezTo>
                  <a:cubicBezTo>
                    <a:pt x="43530" y="199346"/>
                    <a:pt x="45185" y="194531"/>
                    <a:pt x="46615" y="190695"/>
                  </a:cubicBezTo>
                  <a:cubicBezTo>
                    <a:pt x="52031" y="176478"/>
                    <a:pt x="58801" y="164065"/>
                    <a:pt x="65721" y="150675"/>
                  </a:cubicBezTo>
                  <a:cubicBezTo>
                    <a:pt x="67528" y="146463"/>
                    <a:pt x="69182" y="142024"/>
                    <a:pt x="71214" y="137661"/>
                  </a:cubicBezTo>
                  <a:cubicBezTo>
                    <a:pt x="73244" y="133298"/>
                    <a:pt x="75275" y="128935"/>
                    <a:pt x="77231" y="124873"/>
                  </a:cubicBezTo>
                  <a:cubicBezTo>
                    <a:pt x="74598" y="123143"/>
                    <a:pt x="71890" y="121413"/>
                    <a:pt x="69107" y="119607"/>
                  </a:cubicBezTo>
                  <a:cubicBezTo>
                    <a:pt x="78961" y="100801"/>
                    <a:pt x="90320" y="82898"/>
                    <a:pt x="100927" y="64693"/>
                  </a:cubicBezTo>
                  <a:cubicBezTo>
                    <a:pt x="107547" y="54689"/>
                    <a:pt x="114091" y="44684"/>
                    <a:pt x="120711" y="34603"/>
                  </a:cubicBezTo>
                  <a:cubicBezTo>
                    <a:pt x="127707" y="24824"/>
                    <a:pt x="134703" y="15196"/>
                    <a:pt x="141849" y="5642"/>
                  </a:cubicBezTo>
                  <a:cubicBezTo>
                    <a:pt x="144783" y="26855"/>
                    <a:pt x="135681" y="38139"/>
                    <a:pt x="125375" y="59954"/>
                  </a:cubicBezTo>
                  <a:cubicBezTo>
                    <a:pt x="119132" y="62211"/>
                    <a:pt x="111985" y="65446"/>
                    <a:pt x="105817" y="68304"/>
                  </a:cubicBezTo>
                  <a:close/>
                </a:path>
              </a:pathLst>
            </a:custGeom>
            <a:solidFill>
              <a:srgbClr val="A3377C"/>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3AEBCFE6-68FC-4598-BA09-65AD843833D4}"/>
                </a:ext>
              </a:extLst>
            </p:cNvPr>
            <p:cNvSpPr/>
            <p:nvPr/>
          </p:nvSpPr>
          <p:spPr>
            <a:xfrm>
              <a:off x="10102992" y="5914748"/>
              <a:ext cx="45140" cy="75234"/>
            </a:xfrm>
            <a:custGeom>
              <a:avLst/>
              <a:gdLst>
                <a:gd name="connsiteX0" fmla="*/ 46488 w 45134"/>
                <a:gd name="connsiteY0" fmla="*/ 10983 h 75224"/>
                <a:gd name="connsiteX1" fmla="*/ 40471 w 45134"/>
                <a:gd name="connsiteY1" fmla="*/ 23771 h 75224"/>
                <a:gd name="connsiteX2" fmla="*/ 34980 w 45134"/>
                <a:gd name="connsiteY2" fmla="*/ 36785 h 75224"/>
                <a:gd name="connsiteX3" fmla="*/ 15872 w 45134"/>
                <a:gd name="connsiteY3" fmla="*/ 76804 h 75224"/>
                <a:gd name="connsiteX4" fmla="*/ 5642 w 45134"/>
                <a:gd name="connsiteY4" fmla="*/ 59653 h 75224"/>
                <a:gd name="connsiteX5" fmla="*/ 38364 w 45134"/>
                <a:gd name="connsiteY5" fmla="*/ 5642 h 75224"/>
                <a:gd name="connsiteX6" fmla="*/ 46488 w 45134"/>
                <a:gd name="connsiteY6" fmla="*/ 10983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75224">
                  <a:moveTo>
                    <a:pt x="46488" y="10983"/>
                  </a:moveTo>
                  <a:cubicBezTo>
                    <a:pt x="44532" y="15120"/>
                    <a:pt x="42502" y="19408"/>
                    <a:pt x="40471" y="23771"/>
                  </a:cubicBezTo>
                  <a:cubicBezTo>
                    <a:pt x="38440" y="28134"/>
                    <a:pt x="36785" y="32572"/>
                    <a:pt x="34980" y="36785"/>
                  </a:cubicBezTo>
                  <a:cubicBezTo>
                    <a:pt x="28059" y="50100"/>
                    <a:pt x="21364" y="62587"/>
                    <a:pt x="15872" y="76804"/>
                  </a:cubicBezTo>
                  <a:cubicBezTo>
                    <a:pt x="12637" y="70561"/>
                    <a:pt x="9102" y="65069"/>
                    <a:pt x="5642" y="59653"/>
                  </a:cubicBezTo>
                  <a:cubicBezTo>
                    <a:pt x="7522" y="35807"/>
                    <a:pt x="22567" y="15797"/>
                    <a:pt x="38364" y="5642"/>
                  </a:cubicBezTo>
                  <a:cubicBezTo>
                    <a:pt x="41072" y="7522"/>
                    <a:pt x="43780" y="9253"/>
                    <a:pt x="46488" y="10983"/>
                  </a:cubicBezTo>
                  <a:close/>
                </a:path>
              </a:pathLst>
            </a:custGeom>
            <a:solidFill>
              <a:srgbClr val="AE4787"/>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73878585-5556-48AC-87B3-8DE3EFD65B94}"/>
                </a:ext>
              </a:extLst>
            </p:cNvPr>
            <p:cNvSpPr/>
            <p:nvPr/>
          </p:nvSpPr>
          <p:spPr>
            <a:xfrm>
              <a:off x="9896476" y="6054607"/>
              <a:ext cx="75234" cy="203131"/>
            </a:xfrm>
            <a:custGeom>
              <a:avLst/>
              <a:gdLst>
                <a:gd name="connsiteX0" fmla="*/ 46715 w 75224"/>
                <a:gd name="connsiteY0" fmla="*/ 46715 h 203106"/>
                <a:gd name="connsiteX1" fmla="*/ 42803 w 75224"/>
                <a:gd name="connsiteY1" fmla="*/ 60481 h 203106"/>
                <a:gd name="connsiteX2" fmla="*/ 38892 w 75224"/>
                <a:gd name="connsiteY2" fmla="*/ 74172 h 203106"/>
                <a:gd name="connsiteX3" fmla="*/ 46715 w 75224"/>
                <a:gd name="connsiteY3" fmla="*/ 113138 h 203106"/>
                <a:gd name="connsiteX4" fmla="*/ 74172 w 75224"/>
                <a:gd name="connsiteY4" fmla="*/ 115620 h 203106"/>
                <a:gd name="connsiteX5" fmla="*/ 71765 w 75224"/>
                <a:gd name="connsiteY5" fmla="*/ 158047 h 203106"/>
                <a:gd name="connsiteX6" fmla="*/ 71765 w 75224"/>
                <a:gd name="connsiteY6" fmla="*/ 200700 h 203106"/>
                <a:gd name="connsiteX7" fmla="*/ 41224 w 75224"/>
                <a:gd name="connsiteY7" fmla="*/ 193929 h 203106"/>
                <a:gd name="connsiteX8" fmla="*/ 40998 w 75224"/>
                <a:gd name="connsiteY8" fmla="*/ 199948 h 203106"/>
                <a:gd name="connsiteX9" fmla="*/ 7522 w 75224"/>
                <a:gd name="connsiteY9" fmla="*/ 185880 h 203106"/>
                <a:gd name="connsiteX10" fmla="*/ 5642 w 75224"/>
                <a:gd name="connsiteY10" fmla="*/ 154963 h 203106"/>
                <a:gd name="connsiteX11" fmla="*/ 23320 w 75224"/>
                <a:gd name="connsiteY11" fmla="*/ 5642 h 203106"/>
                <a:gd name="connsiteX12" fmla="*/ 42051 w 75224"/>
                <a:gd name="connsiteY12" fmla="*/ 7372 h 203106"/>
                <a:gd name="connsiteX13" fmla="*/ 44157 w 75224"/>
                <a:gd name="connsiteY13" fmla="*/ 27156 h 203106"/>
                <a:gd name="connsiteX14" fmla="*/ 46715 w 75224"/>
                <a:gd name="connsiteY14" fmla="*/ 46715 h 203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5224" h="203106">
                  <a:moveTo>
                    <a:pt x="46715" y="46715"/>
                  </a:moveTo>
                  <a:cubicBezTo>
                    <a:pt x="45511" y="51379"/>
                    <a:pt x="44232" y="55967"/>
                    <a:pt x="42803" y="60481"/>
                  </a:cubicBezTo>
                  <a:cubicBezTo>
                    <a:pt x="41524" y="65069"/>
                    <a:pt x="40171" y="69658"/>
                    <a:pt x="38892" y="74172"/>
                  </a:cubicBezTo>
                  <a:cubicBezTo>
                    <a:pt x="32724" y="91022"/>
                    <a:pt x="40847" y="106443"/>
                    <a:pt x="46715" y="113138"/>
                  </a:cubicBezTo>
                  <a:cubicBezTo>
                    <a:pt x="55742" y="113514"/>
                    <a:pt x="64619" y="115094"/>
                    <a:pt x="74172" y="115620"/>
                  </a:cubicBezTo>
                  <a:cubicBezTo>
                    <a:pt x="73194" y="129687"/>
                    <a:pt x="72217" y="143830"/>
                    <a:pt x="71765" y="158047"/>
                  </a:cubicBezTo>
                  <a:cubicBezTo>
                    <a:pt x="71765" y="172265"/>
                    <a:pt x="71765" y="186482"/>
                    <a:pt x="71765" y="200700"/>
                  </a:cubicBezTo>
                  <a:cubicBezTo>
                    <a:pt x="62211" y="198593"/>
                    <a:pt x="53335" y="196713"/>
                    <a:pt x="41224" y="193929"/>
                  </a:cubicBezTo>
                  <a:cubicBezTo>
                    <a:pt x="41149" y="196412"/>
                    <a:pt x="41073" y="197540"/>
                    <a:pt x="40998" y="199948"/>
                  </a:cubicBezTo>
                  <a:cubicBezTo>
                    <a:pt x="29639" y="195058"/>
                    <a:pt x="18205" y="191071"/>
                    <a:pt x="7522" y="185880"/>
                  </a:cubicBezTo>
                  <a:cubicBezTo>
                    <a:pt x="6620" y="175500"/>
                    <a:pt x="5717" y="165118"/>
                    <a:pt x="5642" y="154963"/>
                  </a:cubicBezTo>
                  <a:cubicBezTo>
                    <a:pt x="8500" y="101027"/>
                    <a:pt x="13240" y="50325"/>
                    <a:pt x="23320" y="5642"/>
                  </a:cubicBezTo>
                  <a:cubicBezTo>
                    <a:pt x="27157" y="6093"/>
                    <a:pt x="31746" y="14594"/>
                    <a:pt x="42051" y="7372"/>
                  </a:cubicBezTo>
                  <a:cubicBezTo>
                    <a:pt x="42352" y="14142"/>
                    <a:pt x="43254" y="20612"/>
                    <a:pt x="44157" y="27156"/>
                  </a:cubicBezTo>
                  <a:cubicBezTo>
                    <a:pt x="45060" y="33625"/>
                    <a:pt x="45963" y="40095"/>
                    <a:pt x="46715" y="46715"/>
                  </a:cubicBezTo>
                  <a:close/>
                </a:path>
              </a:pathLst>
            </a:custGeom>
            <a:solidFill>
              <a:srgbClr val="B95794"/>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8216FFF0-18B7-4CC3-8A9B-640A774BB356}"/>
                </a:ext>
              </a:extLst>
            </p:cNvPr>
            <p:cNvSpPr/>
            <p:nvPr/>
          </p:nvSpPr>
          <p:spPr>
            <a:xfrm>
              <a:off x="9937553" y="6124801"/>
              <a:ext cx="37616" cy="45140"/>
            </a:xfrm>
            <a:custGeom>
              <a:avLst/>
              <a:gdLst>
                <a:gd name="connsiteX0" fmla="*/ 34453 w 37612"/>
                <a:gd name="connsiteY0" fmla="*/ 10907 h 45134"/>
                <a:gd name="connsiteX1" fmla="*/ 33099 w 37612"/>
                <a:gd name="connsiteY1" fmla="*/ 45511 h 45134"/>
                <a:gd name="connsiteX2" fmla="*/ 5642 w 37612"/>
                <a:gd name="connsiteY2" fmla="*/ 43029 h 45134"/>
                <a:gd name="connsiteX3" fmla="*/ 19709 w 37612"/>
                <a:gd name="connsiteY3" fmla="*/ 5642 h 45134"/>
                <a:gd name="connsiteX4" fmla="*/ 34453 w 37612"/>
                <a:gd name="connsiteY4" fmla="*/ 10907 h 4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12" h="45134">
                  <a:moveTo>
                    <a:pt x="34453" y="10907"/>
                  </a:moveTo>
                  <a:cubicBezTo>
                    <a:pt x="33550" y="22643"/>
                    <a:pt x="33024" y="33550"/>
                    <a:pt x="33099" y="45511"/>
                  </a:cubicBezTo>
                  <a:cubicBezTo>
                    <a:pt x="23470" y="44984"/>
                    <a:pt x="14593" y="43405"/>
                    <a:pt x="5642" y="43029"/>
                  </a:cubicBezTo>
                  <a:cubicBezTo>
                    <a:pt x="9554" y="30616"/>
                    <a:pt x="14819" y="17452"/>
                    <a:pt x="19709" y="5642"/>
                  </a:cubicBezTo>
                  <a:cubicBezTo>
                    <a:pt x="24599" y="7372"/>
                    <a:pt x="29563" y="9177"/>
                    <a:pt x="34453" y="10907"/>
                  </a:cubicBezTo>
                  <a:close/>
                </a:path>
              </a:pathLst>
            </a:custGeom>
            <a:solidFill>
              <a:srgbClr val="AE4787"/>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7B1B2C43-1EDC-46F6-9243-0B0D5423B10E}"/>
                </a:ext>
              </a:extLst>
            </p:cNvPr>
            <p:cNvSpPr/>
            <p:nvPr/>
          </p:nvSpPr>
          <p:spPr>
            <a:xfrm>
              <a:off x="9924349" y="6265939"/>
              <a:ext cx="30093" cy="75234"/>
            </a:xfrm>
            <a:custGeom>
              <a:avLst/>
              <a:gdLst>
                <a:gd name="connsiteX0" fmla="*/ 13128 w 30089"/>
                <a:gd name="connsiteY0" fmla="*/ 5642 h 75224"/>
                <a:gd name="connsiteX1" fmla="*/ 24035 w 30089"/>
                <a:gd name="connsiteY1" fmla="*/ 36409 h 75224"/>
                <a:gd name="connsiteX2" fmla="*/ 26743 w 30089"/>
                <a:gd name="connsiteY2" fmla="*/ 59804 h 75224"/>
                <a:gd name="connsiteX3" fmla="*/ 15460 w 30089"/>
                <a:gd name="connsiteY3" fmla="*/ 76278 h 75224"/>
                <a:gd name="connsiteX4" fmla="*/ 8464 w 30089"/>
                <a:gd name="connsiteY4" fmla="*/ 50777 h 75224"/>
                <a:gd name="connsiteX5" fmla="*/ 5681 w 30089"/>
                <a:gd name="connsiteY5" fmla="*/ 30842 h 75224"/>
                <a:gd name="connsiteX6" fmla="*/ 13128 w 30089"/>
                <a:gd name="connsiteY6" fmla="*/ 564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89" h="75224">
                  <a:moveTo>
                    <a:pt x="13128" y="5642"/>
                  </a:moveTo>
                  <a:cubicBezTo>
                    <a:pt x="19296" y="17828"/>
                    <a:pt x="22381" y="27683"/>
                    <a:pt x="24035" y="36409"/>
                  </a:cubicBezTo>
                  <a:cubicBezTo>
                    <a:pt x="25916" y="45060"/>
                    <a:pt x="26368" y="52582"/>
                    <a:pt x="26743" y="59804"/>
                  </a:cubicBezTo>
                  <a:cubicBezTo>
                    <a:pt x="22531" y="65069"/>
                    <a:pt x="20651" y="76955"/>
                    <a:pt x="15460" y="76278"/>
                  </a:cubicBezTo>
                  <a:cubicBezTo>
                    <a:pt x="12526" y="66800"/>
                    <a:pt x="10119" y="58299"/>
                    <a:pt x="8464" y="50777"/>
                  </a:cubicBezTo>
                  <a:cubicBezTo>
                    <a:pt x="6734" y="43254"/>
                    <a:pt x="5681" y="36634"/>
                    <a:pt x="5681" y="30842"/>
                  </a:cubicBezTo>
                  <a:cubicBezTo>
                    <a:pt x="5304" y="19258"/>
                    <a:pt x="7637" y="11133"/>
                    <a:pt x="13128" y="5642"/>
                  </a:cubicBezTo>
                  <a:close/>
                </a:path>
              </a:pathLst>
            </a:custGeom>
            <a:solidFill>
              <a:srgbClr val="AE4787"/>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1413AA11-1C97-4C52-85F8-1C91E8940D4A}"/>
                </a:ext>
              </a:extLst>
            </p:cNvPr>
            <p:cNvSpPr/>
            <p:nvPr/>
          </p:nvSpPr>
          <p:spPr>
            <a:xfrm>
              <a:off x="10022342" y="6441533"/>
              <a:ext cx="120374" cy="225700"/>
            </a:xfrm>
            <a:custGeom>
              <a:avLst/>
              <a:gdLst>
                <a:gd name="connsiteX0" fmla="*/ 18053 w 120359"/>
                <a:gd name="connsiteY0" fmla="*/ 5642 h 225674"/>
                <a:gd name="connsiteX1" fmla="*/ 37913 w 120359"/>
                <a:gd name="connsiteY1" fmla="*/ 25877 h 225674"/>
                <a:gd name="connsiteX2" fmla="*/ 29488 w 120359"/>
                <a:gd name="connsiteY2" fmla="*/ 42878 h 225674"/>
                <a:gd name="connsiteX3" fmla="*/ 36859 w 120359"/>
                <a:gd name="connsiteY3" fmla="*/ 57773 h 225674"/>
                <a:gd name="connsiteX4" fmla="*/ 41148 w 120359"/>
                <a:gd name="connsiteY4" fmla="*/ 67176 h 225674"/>
                <a:gd name="connsiteX5" fmla="*/ 48068 w 120359"/>
                <a:gd name="connsiteY5" fmla="*/ 77933 h 225674"/>
                <a:gd name="connsiteX6" fmla="*/ 53108 w 120359"/>
                <a:gd name="connsiteY6" fmla="*/ 98394 h 225674"/>
                <a:gd name="connsiteX7" fmla="*/ 56493 w 120359"/>
                <a:gd name="connsiteY7" fmla="*/ 107571 h 225674"/>
                <a:gd name="connsiteX8" fmla="*/ 60706 w 120359"/>
                <a:gd name="connsiteY8" fmla="*/ 116072 h 225674"/>
                <a:gd name="connsiteX9" fmla="*/ 80264 w 120359"/>
                <a:gd name="connsiteY9" fmla="*/ 147441 h 225674"/>
                <a:gd name="connsiteX10" fmla="*/ 101177 w 120359"/>
                <a:gd name="connsiteY10" fmla="*/ 180690 h 225674"/>
                <a:gd name="connsiteX11" fmla="*/ 118855 w 120359"/>
                <a:gd name="connsiteY11" fmla="*/ 225599 h 225674"/>
                <a:gd name="connsiteX12" fmla="*/ 88314 w 120359"/>
                <a:gd name="connsiteY12" fmla="*/ 218002 h 225674"/>
                <a:gd name="connsiteX13" fmla="*/ 78233 w 120359"/>
                <a:gd name="connsiteY13" fmla="*/ 201226 h 225674"/>
                <a:gd name="connsiteX14" fmla="*/ 69808 w 120359"/>
                <a:gd name="connsiteY14" fmla="*/ 185354 h 225674"/>
                <a:gd name="connsiteX15" fmla="*/ 54914 w 120359"/>
                <a:gd name="connsiteY15" fmla="*/ 157069 h 225674"/>
                <a:gd name="connsiteX16" fmla="*/ 41599 w 120359"/>
                <a:gd name="connsiteY16" fmla="*/ 132997 h 225674"/>
                <a:gd name="connsiteX17" fmla="*/ 26629 w 120359"/>
                <a:gd name="connsiteY17" fmla="*/ 113289 h 225674"/>
                <a:gd name="connsiteX18" fmla="*/ 26629 w 120359"/>
                <a:gd name="connsiteY18" fmla="*/ 80115 h 225674"/>
                <a:gd name="connsiteX19" fmla="*/ 22266 w 120359"/>
                <a:gd name="connsiteY19" fmla="*/ 63941 h 225674"/>
                <a:gd name="connsiteX20" fmla="*/ 17151 w 120359"/>
                <a:gd name="connsiteY20" fmla="*/ 43555 h 225674"/>
                <a:gd name="connsiteX21" fmla="*/ 5642 w 120359"/>
                <a:gd name="connsiteY21" fmla="*/ 5642 h 225674"/>
                <a:gd name="connsiteX22" fmla="*/ 18053 w 120359"/>
                <a:gd name="connsiteY22" fmla="*/ 5642 h 225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0359" h="225674">
                  <a:moveTo>
                    <a:pt x="18053" y="5642"/>
                  </a:moveTo>
                  <a:cubicBezTo>
                    <a:pt x="24899" y="13240"/>
                    <a:pt x="31142" y="19709"/>
                    <a:pt x="37913" y="25877"/>
                  </a:cubicBezTo>
                  <a:cubicBezTo>
                    <a:pt x="35280" y="31519"/>
                    <a:pt x="32045" y="37236"/>
                    <a:pt x="29488" y="42878"/>
                  </a:cubicBezTo>
                  <a:cubicBezTo>
                    <a:pt x="32497" y="47091"/>
                    <a:pt x="34377" y="51981"/>
                    <a:pt x="36859" y="57773"/>
                  </a:cubicBezTo>
                  <a:cubicBezTo>
                    <a:pt x="38063" y="60706"/>
                    <a:pt x="39418" y="63791"/>
                    <a:pt x="41148" y="67176"/>
                  </a:cubicBezTo>
                  <a:cubicBezTo>
                    <a:pt x="43028" y="70486"/>
                    <a:pt x="45285" y="74097"/>
                    <a:pt x="48068" y="77933"/>
                  </a:cubicBezTo>
                  <a:cubicBezTo>
                    <a:pt x="49272" y="85305"/>
                    <a:pt x="51002" y="92075"/>
                    <a:pt x="53108" y="98394"/>
                  </a:cubicBezTo>
                  <a:cubicBezTo>
                    <a:pt x="54161" y="101553"/>
                    <a:pt x="55290" y="104638"/>
                    <a:pt x="56493" y="107571"/>
                  </a:cubicBezTo>
                  <a:cubicBezTo>
                    <a:pt x="57772" y="110505"/>
                    <a:pt x="59277" y="113364"/>
                    <a:pt x="60706" y="116072"/>
                  </a:cubicBezTo>
                  <a:cubicBezTo>
                    <a:pt x="66649" y="127130"/>
                    <a:pt x="73419" y="137135"/>
                    <a:pt x="80264" y="147441"/>
                  </a:cubicBezTo>
                  <a:cubicBezTo>
                    <a:pt x="87561" y="157596"/>
                    <a:pt x="94783" y="168128"/>
                    <a:pt x="101177" y="180690"/>
                  </a:cubicBezTo>
                  <a:cubicBezTo>
                    <a:pt x="107797" y="193177"/>
                    <a:pt x="114191" y="207319"/>
                    <a:pt x="118855" y="225599"/>
                  </a:cubicBezTo>
                  <a:cubicBezTo>
                    <a:pt x="108925" y="224020"/>
                    <a:pt x="98920" y="221010"/>
                    <a:pt x="88314" y="218002"/>
                  </a:cubicBezTo>
                  <a:cubicBezTo>
                    <a:pt x="84853" y="212209"/>
                    <a:pt x="81468" y="206643"/>
                    <a:pt x="78233" y="201226"/>
                  </a:cubicBezTo>
                  <a:cubicBezTo>
                    <a:pt x="75074" y="195810"/>
                    <a:pt x="72442" y="190394"/>
                    <a:pt x="69808" y="185354"/>
                  </a:cubicBezTo>
                  <a:cubicBezTo>
                    <a:pt x="64543" y="175124"/>
                    <a:pt x="59577" y="165720"/>
                    <a:pt x="54914" y="157069"/>
                  </a:cubicBezTo>
                  <a:cubicBezTo>
                    <a:pt x="50551" y="148268"/>
                    <a:pt x="46187" y="140294"/>
                    <a:pt x="41599" y="132997"/>
                  </a:cubicBezTo>
                  <a:cubicBezTo>
                    <a:pt x="37010" y="125701"/>
                    <a:pt x="31820" y="119306"/>
                    <a:pt x="26629" y="113289"/>
                  </a:cubicBezTo>
                  <a:cubicBezTo>
                    <a:pt x="26780" y="102907"/>
                    <a:pt x="26704" y="91474"/>
                    <a:pt x="26629" y="80115"/>
                  </a:cubicBezTo>
                  <a:cubicBezTo>
                    <a:pt x="25050" y="75225"/>
                    <a:pt x="23695" y="69959"/>
                    <a:pt x="22266" y="63941"/>
                  </a:cubicBezTo>
                  <a:cubicBezTo>
                    <a:pt x="20761" y="57998"/>
                    <a:pt x="19106" y="51303"/>
                    <a:pt x="17151" y="43555"/>
                  </a:cubicBezTo>
                  <a:cubicBezTo>
                    <a:pt x="12562" y="31444"/>
                    <a:pt x="8725" y="17979"/>
                    <a:pt x="5642" y="5642"/>
                  </a:cubicBezTo>
                  <a:cubicBezTo>
                    <a:pt x="11433" y="5717"/>
                    <a:pt x="14819" y="5717"/>
                    <a:pt x="18053" y="5642"/>
                  </a:cubicBezTo>
                  <a:close/>
                </a:path>
              </a:pathLst>
            </a:custGeom>
            <a:solidFill>
              <a:srgbClr val="AE4787"/>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62D9C0ED-01CA-4AA9-AE41-3169A3D92C14}"/>
                </a:ext>
              </a:extLst>
            </p:cNvPr>
            <p:cNvSpPr/>
            <p:nvPr/>
          </p:nvSpPr>
          <p:spPr>
            <a:xfrm>
              <a:off x="10105024" y="6653992"/>
              <a:ext cx="300934" cy="315981"/>
            </a:xfrm>
            <a:custGeom>
              <a:avLst/>
              <a:gdLst>
                <a:gd name="connsiteX0" fmla="*/ 36258 w 300899"/>
                <a:gd name="connsiteY0" fmla="*/ 13315 h 315944"/>
                <a:gd name="connsiteX1" fmla="*/ 46790 w 300899"/>
                <a:gd name="connsiteY1" fmla="*/ 33174 h 315944"/>
                <a:gd name="connsiteX2" fmla="*/ 49874 w 300899"/>
                <a:gd name="connsiteY2" fmla="*/ 32121 h 315944"/>
                <a:gd name="connsiteX3" fmla="*/ 71162 w 300899"/>
                <a:gd name="connsiteY3" fmla="*/ 57397 h 315944"/>
                <a:gd name="connsiteX4" fmla="*/ 74021 w 300899"/>
                <a:gd name="connsiteY4" fmla="*/ 62211 h 315944"/>
                <a:gd name="connsiteX5" fmla="*/ 90796 w 300899"/>
                <a:gd name="connsiteY5" fmla="*/ 81393 h 315944"/>
                <a:gd name="connsiteX6" fmla="*/ 107797 w 300899"/>
                <a:gd name="connsiteY6" fmla="*/ 99146 h 315944"/>
                <a:gd name="connsiteX7" fmla="*/ 126377 w 300899"/>
                <a:gd name="connsiteY7" fmla="*/ 131569 h 315944"/>
                <a:gd name="connsiteX8" fmla="*/ 142475 w 300899"/>
                <a:gd name="connsiteY8" fmla="*/ 147290 h 315944"/>
                <a:gd name="connsiteX9" fmla="*/ 157897 w 300899"/>
                <a:gd name="connsiteY9" fmla="*/ 162185 h 315944"/>
                <a:gd name="connsiteX10" fmla="*/ 161432 w 300899"/>
                <a:gd name="connsiteY10" fmla="*/ 166472 h 315944"/>
                <a:gd name="connsiteX11" fmla="*/ 151352 w 300899"/>
                <a:gd name="connsiteY11" fmla="*/ 178433 h 315944"/>
                <a:gd name="connsiteX12" fmla="*/ 182720 w 300899"/>
                <a:gd name="connsiteY12" fmla="*/ 208899 h 315944"/>
                <a:gd name="connsiteX13" fmla="*/ 208372 w 300899"/>
                <a:gd name="connsiteY13" fmla="*/ 224471 h 315944"/>
                <a:gd name="connsiteX14" fmla="*/ 220333 w 300899"/>
                <a:gd name="connsiteY14" fmla="*/ 236431 h 315944"/>
                <a:gd name="connsiteX15" fmla="*/ 227630 w 300899"/>
                <a:gd name="connsiteY15" fmla="*/ 243503 h 315944"/>
                <a:gd name="connsiteX16" fmla="*/ 246511 w 300899"/>
                <a:gd name="connsiteY16" fmla="*/ 257344 h 315944"/>
                <a:gd name="connsiteX17" fmla="*/ 276977 w 300899"/>
                <a:gd name="connsiteY17" fmla="*/ 280062 h 315944"/>
                <a:gd name="connsiteX18" fmla="*/ 299695 w 300899"/>
                <a:gd name="connsiteY18" fmla="*/ 310754 h 315944"/>
                <a:gd name="connsiteX19" fmla="*/ 273216 w 300899"/>
                <a:gd name="connsiteY19" fmla="*/ 305262 h 315944"/>
                <a:gd name="connsiteX20" fmla="*/ 240944 w 300899"/>
                <a:gd name="connsiteY20" fmla="*/ 282996 h 315944"/>
                <a:gd name="connsiteX21" fmla="*/ 212209 w 300899"/>
                <a:gd name="connsiteY21" fmla="*/ 254486 h 315944"/>
                <a:gd name="connsiteX22" fmla="*/ 198743 w 300899"/>
                <a:gd name="connsiteY22" fmla="*/ 244180 h 315944"/>
                <a:gd name="connsiteX23" fmla="*/ 185579 w 300899"/>
                <a:gd name="connsiteY23" fmla="*/ 233423 h 315944"/>
                <a:gd name="connsiteX24" fmla="*/ 159175 w 300899"/>
                <a:gd name="connsiteY24" fmla="*/ 211683 h 315944"/>
                <a:gd name="connsiteX25" fmla="*/ 136833 w 300899"/>
                <a:gd name="connsiteY25" fmla="*/ 180088 h 315944"/>
                <a:gd name="connsiteX26" fmla="*/ 123443 w 300899"/>
                <a:gd name="connsiteY26" fmla="*/ 162862 h 315944"/>
                <a:gd name="connsiteX27" fmla="*/ 91699 w 300899"/>
                <a:gd name="connsiteY27" fmla="*/ 127431 h 315944"/>
                <a:gd name="connsiteX28" fmla="*/ 61307 w 300899"/>
                <a:gd name="connsiteY28" fmla="*/ 89593 h 315944"/>
                <a:gd name="connsiteX29" fmla="*/ 46113 w 300899"/>
                <a:gd name="connsiteY29" fmla="*/ 66875 h 315944"/>
                <a:gd name="connsiteX30" fmla="*/ 31519 w 300899"/>
                <a:gd name="connsiteY30" fmla="*/ 42803 h 315944"/>
                <a:gd name="connsiteX31" fmla="*/ 19934 w 300899"/>
                <a:gd name="connsiteY31" fmla="*/ 41600 h 315944"/>
                <a:gd name="connsiteX32" fmla="*/ 5642 w 300899"/>
                <a:gd name="connsiteY32" fmla="*/ 5642 h 315944"/>
                <a:gd name="connsiteX33" fmla="*/ 36258 w 300899"/>
                <a:gd name="connsiteY33" fmla="*/ 13315 h 31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00899" h="315944">
                  <a:moveTo>
                    <a:pt x="36258" y="13315"/>
                  </a:moveTo>
                  <a:cubicBezTo>
                    <a:pt x="39793" y="20311"/>
                    <a:pt x="43104" y="26179"/>
                    <a:pt x="46790" y="33174"/>
                  </a:cubicBezTo>
                  <a:cubicBezTo>
                    <a:pt x="48069" y="32723"/>
                    <a:pt x="49272" y="32347"/>
                    <a:pt x="49874" y="32121"/>
                  </a:cubicBezTo>
                  <a:cubicBezTo>
                    <a:pt x="56568" y="40396"/>
                    <a:pt x="63414" y="49799"/>
                    <a:pt x="71162" y="57397"/>
                  </a:cubicBezTo>
                  <a:cubicBezTo>
                    <a:pt x="72366" y="59352"/>
                    <a:pt x="73494" y="61308"/>
                    <a:pt x="74021" y="62211"/>
                  </a:cubicBezTo>
                  <a:cubicBezTo>
                    <a:pt x="79813" y="68756"/>
                    <a:pt x="85380" y="75150"/>
                    <a:pt x="90796" y="81393"/>
                  </a:cubicBezTo>
                  <a:cubicBezTo>
                    <a:pt x="96137" y="87712"/>
                    <a:pt x="102080" y="93354"/>
                    <a:pt x="107797" y="99146"/>
                  </a:cubicBezTo>
                  <a:cubicBezTo>
                    <a:pt x="114718" y="110430"/>
                    <a:pt x="120058" y="121338"/>
                    <a:pt x="126377" y="131569"/>
                  </a:cubicBezTo>
                  <a:cubicBezTo>
                    <a:pt x="131868" y="136834"/>
                    <a:pt x="137285" y="142100"/>
                    <a:pt x="142475" y="147290"/>
                  </a:cubicBezTo>
                  <a:cubicBezTo>
                    <a:pt x="147666" y="152481"/>
                    <a:pt x="152630" y="157671"/>
                    <a:pt x="157897" y="162185"/>
                  </a:cubicBezTo>
                  <a:cubicBezTo>
                    <a:pt x="159250" y="163840"/>
                    <a:pt x="160755" y="165645"/>
                    <a:pt x="161432" y="166472"/>
                  </a:cubicBezTo>
                  <a:cubicBezTo>
                    <a:pt x="158272" y="170685"/>
                    <a:pt x="155189" y="175048"/>
                    <a:pt x="151352" y="178433"/>
                  </a:cubicBezTo>
                  <a:cubicBezTo>
                    <a:pt x="165269" y="193629"/>
                    <a:pt x="174220" y="202731"/>
                    <a:pt x="182720" y="208899"/>
                  </a:cubicBezTo>
                  <a:cubicBezTo>
                    <a:pt x="191070" y="215218"/>
                    <a:pt x="198217" y="219205"/>
                    <a:pt x="208372" y="224471"/>
                  </a:cubicBezTo>
                  <a:cubicBezTo>
                    <a:pt x="212209" y="228684"/>
                    <a:pt x="216347" y="232445"/>
                    <a:pt x="220333" y="236431"/>
                  </a:cubicBezTo>
                  <a:cubicBezTo>
                    <a:pt x="222740" y="238764"/>
                    <a:pt x="225223" y="241171"/>
                    <a:pt x="227630" y="243503"/>
                  </a:cubicBezTo>
                  <a:cubicBezTo>
                    <a:pt x="234400" y="248242"/>
                    <a:pt x="239741" y="252756"/>
                    <a:pt x="246511" y="257344"/>
                  </a:cubicBezTo>
                  <a:cubicBezTo>
                    <a:pt x="256366" y="265167"/>
                    <a:pt x="266747" y="272615"/>
                    <a:pt x="276977" y="280062"/>
                  </a:cubicBezTo>
                  <a:cubicBezTo>
                    <a:pt x="283898" y="290293"/>
                    <a:pt x="292248" y="300674"/>
                    <a:pt x="299695" y="310754"/>
                  </a:cubicBezTo>
                  <a:cubicBezTo>
                    <a:pt x="291345" y="309024"/>
                    <a:pt x="281566" y="306992"/>
                    <a:pt x="273216" y="305262"/>
                  </a:cubicBezTo>
                  <a:cubicBezTo>
                    <a:pt x="262083" y="297514"/>
                    <a:pt x="251476" y="290518"/>
                    <a:pt x="240944" y="282996"/>
                  </a:cubicBezTo>
                  <a:cubicBezTo>
                    <a:pt x="230338" y="275624"/>
                    <a:pt x="220860" y="266447"/>
                    <a:pt x="212209" y="254486"/>
                  </a:cubicBezTo>
                  <a:lnTo>
                    <a:pt x="198743" y="244180"/>
                  </a:lnTo>
                  <a:cubicBezTo>
                    <a:pt x="194230" y="240719"/>
                    <a:pt x="190018" y="237033"/>
                    <a:pt x="185579" y="233423"/>
                  </a:cubicBezTo>
                  <a:cubicBezTo>
                    <a:pt x="176854" y="226201"/>
                    <a:pt x="167901" y="219055"/>
                    <a:pt x="159175" y="211683"/>
                  </a:cubicBezTo>
                  <a:cubicBezTo>
                    <a:pt x="151577" y="201678"/>
                    <a:pt x="143754" y="190394"/>
                    <a:pt x="136833" y="180088"/>
                  </a:cubicBezTo>
                  <a:cubicBezTo>
                    <a:pt x="132320" y="174898"/>
                    <a:pt x="127656" y="168353"/>
                    <a:pt x="123443" y="162862"/>
                  </a:cubicBezTo>
                  <a:cubicBezTo>
                    <a:pt x="112762" y="151202"/>
                    <a:pt x="101703" y="139843"/>
                    <a:pt x="91699" y="127431"/>
                  </a:cubicBezTo>
                  <a:cubicBezTo>
                    <a:pt x="81468" y="115169"/>
                    <a:pt x="70936" y="102907"/>
                    <a:pt x="61307" y="89593"/>
                  </a:cubicBezTo>
                  <a:cubicBezTo>
                    <a:pt x="56494" y="82447"/>
                    <a:pt x="51378" y="74698"/>
                    <a:pt x="46113" y="66875"/>
                  </a:cubicBezTo>
                  <a:cubicBezTo>
                    <a:pt x="40997" y="58976"/>
                    <a:pt x="36183" y="50702"/>
                    <a:pt x="31519" y="42803"/>
                  </a:cubicBezTo>
                  <a:cubicBezTo>
                    <a:pt x="27833" y="42803"/>
                    <a:pt x="23695" y="41750"/>
                    <a:pt x="19934" y="41600"/>
                  </a:cubicBezTo>
                  <a:cubicBezTo>
                    <a:pt x="15045" y="30241"/>
                    <a:pt x="9779" y="17452"/>
                    <a:pt x="5642" y="5642"/>
                  </a:cubicBezTo>
                  <a:cubicBezTo>
                    <a:pt x="16323" y="8651"/>
                    <a:pt x="26329" y="11735"/>
                    <a:pt x="36258" y="13315"/>
                  </a:cubicBezTo>
                  <a:close/>
                </a:path>
              </a:pathLst>
            </a:custGeom>
            <a:solidFill>
              <a:srgbClr val="A3377C"/>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73D413CA-4B94-4C0E-9AD3-11D341305F93}"/>
                </a:ext>
              </a:extLst>
            </p:cNvPr>
            <p:cNvSpPr/>
            <p:nvPr/>
          </p:nvSpPr>
          <p:spPr>
            <a:xfrm>
              <a:off x="10149261" y="6676262"/>
              <a:ext cx="30093" cy="37616"/>
            </a:xfrm>
            <a:custGeom>
              <a:avLst/>
              <a:gdLst>
                <a:gd name="connsiteX0" fmla="*/ 31745 w 30089"/>
                <a:gd name="connsiteY0" fmla="*/ 5642 h 37612"/>
                <a:gd name="connsiteX1" fmla="*/ 26930 w 30089"/>
                <a:gd name="connsiteY1" fmla="*/ 35055 h 37612"/>
                <a:gd name="connsiteX2" fmla="*/ 5642 w 30089"/>
                <a:gd name="connsiteY2" fmla="*/ 9779 h 37612"/>
                <a:gd name="connsiteX3" fmla="*/ 31745 w 30089"/>
                <a:gd name="connsiteY3" fmla="*/ 5642 h 37612"/>
              </a:gdLst>
              <a:ahLst/>
              <a:cxnLst>
                <a:cxn ang="0">
                  <a:pos x="connsiteX0" y="connsiteY0"/>
                </a:cxn>
                <a:cxn ang="0">
                  <a:pos x="connsiteX1" y="connsiteY1"/>
                </a:cxn>
                <a:cxn ang="0">
                  <a:pos x="connsiteX2" y="connsiteY2"/>
                </a:cxn>
                <a:cxn ang="0">
                  <a:pos x="connsiteX3" y="connsiteY3"/>
                </a:cxn>
              </a:cxnLst>
              <a:rect l="l" t="t" r="r" b="b"/>
              <a:pathLst>
                <a:path w="30089" h="37612">
                  <a:moveTo>
                    <a:pt x="31745" y="5642"/>
                  </a:moveTo>
                  <a:cubicBezTo>
                    <a:pt x="30240" y="16474"/>
                    <a:pt x="27833" y="25501"/>
                    <a:pt x="26930" y="35055"/>
                  </a:cubicBezTo>
                  <a:cubicBezTo>
                    <a:pt x="19106" y="27457"/>
                    <a:pt x="12336" y="18054"/>
                    <a:pt x="5642" y="9779"/>
                  </a:cubicBezTo>
                  <a:cubicBezTo>
                    <a:pt x="14217" y="8200"/>
                    <a:pt x="23244" y="7447"/>
                    <a:pt x="31745" y="5642"/>
                  </a:cubicBezTo>
                  <a:close/>
                </a:path>
              </a:pathLst>
            </a:custGeom>
            <a:solidFill>
              <a:srgbClr val="AE4787"/>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E3D23012-5553-4795-8CE7-2C969E5337A2}"/>
                </a:ext>
              </a:extLst>
            </p:cNvPr>
            <p:cNvSpPr/>
            <p:nvPr/>
          </p:nvSpPr>
          <p:spPr>
            <a:xfrm>
              <a:off x="10250825" y="6814842"/>
              <a:ext cx="67710" cy="67710"/>
            </a:xfrm>
            <a:custGeom>
              <a:avLst/>
              <a:gdLst>
                <a:gd name="connsiteX0" fmla="*/ 62662 w 67702"/>
                <a:gd name="connsiteY0" fmla="*/ 63640 h 67702"/>
                <a:gd name="connsiteX1" fmla="*/ 37010 w 67702"/>
                <a:gd name="connsiteY1" fmla="*/ 48069 h 67702"/>
                <a:gd name="connsiteX2" fmla="*/ 5642 w 67702"/>
                <a:gd name="connsiteY2" fmla="*/ 17603 h 67702"/>
                <a:gd name="connsiteX3" fmla="*/ 15722 w 67702"/>
                <a:gd name="connsiteY3" fmla="*/ 5642 h 67702"/>
                <a:gd name="connsiteX4" fmla="*/ 35129 w 67702"/>
                <a:gd name="connsiteY4" fmla="*/ 28435 h 67702"/>
                <a:gd name="connsiteX5" fmla="*/ 62662 w 67702"/>
                <a:gd name="connsiteY5" fmla="*/ 63640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02" h="67702">
                  <a:moveTo>
                    <a:pt x="62662" y="63640"/>
                  </a:moveTo>
                  <a:cubicBezTo>
                    <a:pt x="52507" y="58375"/>
                    <a:pt x="45285" y="54313"/>
                    <a:pt x="37010" y="48069"/>
                  </a:cubicBezTo>
                  <a:cubicBezTo>
                    <a:pt x="28510" y="41900"/>
                    <a:pt x="19558" y="32873"/>
                    <a:pt x="5642" y="17603"/>
                  </a:cubicBezTo>
                  <a:cubicBezTo>
                    <a:pt x="9478" y="14218"/>
                    <a:pt x="12562" y="9854"/>
                    <a:pt x="15722" y="5642"/>
                  </a:cubicBezTo>
                  <a:cubicBezTo>
                    <a:pt x="21288" y="13842"/>
                    <a:pt x="27682" y="20010"/>
                    <a:pt x="35129" y="28435"/>
                  </a:cubicBezTo>
                  <a:cubicBezTo>
                    <a:pt x="42878" y="36634"/>
                    <a:pt x="51904" y="46715"/>
                    <a:pt x="62662" y="63640"/>
                  </a:cubicBezTo>
                  <a:close/>
                </a:path>
              </a:pathLst>
            </a:custGeom>
            <a:solidFill>
              <a:srgbClr val="AE4787"/>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3E99ECB1-FB1D-4E34-98CC-FCB4D1283CCD}"/>
                </a:ext>
              </a:extLst>
            </p:cNvPr>
            <p:cNvSpPr/>
            <p:nvPr/>
          </p:nvSpPr>
          <p:spPr>
            <a:xfrm>
              <a:off x="10157085" y="6893385"/>
              <a:ext cx="240747" cy="203131"/>
            </a:xfrm>
            <a:custGeom>
              <a:avLst/>
              <a:gdLst>
                <a:gd name="connsiteX0" fmla="*/ 22869 w 240719"/>
                <a:gd name="connsiteY0" fmla="*/ 5642 h 203106"/>
                <a:gd name="connsiteX1" fmla="*/ 50401 w 240719"/>
                <a:gd name="connsiteY1" fmla="*/ 24223 h 203106"/>
                <a:gd name="connsiteX2" fmla="*/ 66424 w 240719"/>
                <a:gd name="connsiteY2" fmla="*/ 41900 h 203106"/>
                <a:gd name="connsiteX3" fmla="*/ 85531 w 240719"/>
                <a:gd name="connsiteY3" fmla="*/ 55290 h 203106"/>
                <a:gd name="connsiteX4" fmla="*/ 94633 w 240719"/>
                <a:gd name="connsiteY4" fmla="*/ 61684 h 203106"/>
                <a:gd name="connsiteX5" fmla="*/ 103811 w 240719"/>
                <a:gd name="connsiteY5" fmla="*/ 67702 h 203106"/>
                <a:gd name="connsiteX6" fmla="*/ 138414 w 240719"/>
                <a:gd name="connsiteY6" fmla="*/ 108023 h 203106"/>
                <a:gd name="connsiteX7" fmla="*/ 162636 w 240719"/>
                <a:gd name="connsiteY7" fmla="*/ 112912 h 203106"/>
                <a:gd name="connsiteX8" fmla="*/ 172866 w 240719"/>
                <a:gd name="connsiteY8" fmla="*/ 122015 h 203106"/>
                <a:gd name="connsiteX9" fmla="*/ 184225 w 240719"/>
                <a:gd name="connsiteY9" fmla="*/ 130665 h 203106"/>
                <a:gd name="connsiteX10" fmla="*/ 202204 w 240719"/>
                <a:gd name="connsiteY10" fmla="*/ 148870 h 203106"/>
                <a:gd name="connsiteX11" fmla="*/ 197766 w 240719"/>
                <a:gd name="connsiteY11" fmla="*/ 160831 h 203106"/>
                <a:gd name="connsiteX12" fmla="*/ 217400 w 240719"/>
                <a:gd name="connsiteY12" fmla="*/ 175124 h 203106"/>
                <a:gd name="connsiteX13" fmla="*/ 237335 w 240719"/>
                <a:gd name="connsiteY13" fmla="*/ 189115 h 203106"/>
                <a:gd name="connsiteX14" fmla="*/ 220935 w 240719"/>
                <a:gd name="connsiteY14" fmla="*/ 204311 h 203106"/>
                <a:gd name="connsiteX15" fmla="*/ 185655 w 240719"/>
                <a:gd name="connsiteY15" fmla="*/ 194456 h 203106"/>
                <a:gd name="connsiteX16" fmla="*/ 187611 w 240719"/>
                <a:gd name="connsiteY16" fmla="*/ 161132 h 203106"/>
                <a:gd name="connsiteX17" fmla="*/ 154888 w 240719"/>
                <a:gd name="connsiteY17" fmla="*/ 136759 h 203106"/>
                <a:gd name="connsiteX18" fmla="*/ 123294 w 240719"/>
                <a:gd name="connsiteY18" fmla="*/ 111032 h 203106"/>
                <a:gd name="connsiteX19" fmla="*/ 104939 w 240719"/>
                <a:gd name="connsiteY19" fmla="*/ 123895 h 203106"/>
                <a:gd name="connsiteX20" fmla="*/ 81318 w 240719"/>
                <a:gd name="connsiteY20" fmla="*/ 103585 h 203106"/>
                <a:gd name="connsiteX21" fmla="*/ 69207 w 240719"/>
                <a:gd name="connsiteY21" fmla="*/ 92978 h 203106"/>
                <a:gd name="connsiteX22" fmla="*/ 57547 w 240719"/>
                <a:gd name="connsiteY22" fmla="*/ 82070 h 203106"/>
                <a:gd name="connsiteX23" fmla="*/ 58600 w 240719"/>
                <a:gd name="connsiteY23" fmla="*/ 60782 h 203106"/>
                <a:gd name="connsiteX24" fmla="*/ 52733 w 240719"/>
                <a:gd name="connsiteY24" fmla="*/ 49874 h 203106"/>
                <a:gd name="connsiteX25" fmla="*/ 29790 w 240719"/>
                <a:gd name="connsiteY25" fmla="*/ 42653 h 203106"/>
                <a:gd name="connsiteX26" fmla="*/ 5642 w 240719"/>
                <a:gd name="connsiteY26" fmla="*/ 14293 h 203106"/>
                <a:gd name="connsiteX27" fmla="*/ 6770 w 240719"/>
                <a:gd name="connsiteY27" fmla="*/ 6695 h 203106"/>
                <a:gd name="connsiteX28" fmla="*/ 22869 w 240719"/>
                <a:gd name="connsiteY28" fmla="*/ 5642 h 203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40719" h="203106">
                  <a:moveTo>
                    <a:pt x="22869" y="5642"/>
                  </a:moveTo>
                  <a:cubicBezTo>
                    <a:pt x="31670" y="12111"/>
                    <a:pt x="41073" y="18205"/>
                    <a:pt x="50401" y="24223"/>
                  </a:cubicBezTo>
                  <a:cubicBezTo>
                    <a:pt x="56043" y="30993"/>
                    <a:pt x="61308" y="36258"/>
                    <a:pt x="66424" y="41900"/>
                  </a:cubicBezTo>
                  <a:cubicBezTo>
                    <a:pt x="73044" y="46489"/>
                    <a:pt x="79363" y="50927"/>
                    <a:pt x="85531" y="55290"/>
                  </a:cubicBezTo>
                  <a:cubicBezTo>
                    <a:pt x="88615" y="57472"/>
                    <a:pt x="91624" y="59578"/>
                    <a:pt x="94633" y="61684"/>
                  </a:cubicBezTo>
                  <a:cubicBezTo>
                    <a:pt x="97717" y="63716"/>
                    <a:pt x="100801" y="65746"/>
                    <a:pt x="103811" y="67702"/>
                  </a:cubicBezTo>
                  <a:cubicBezTo>
                    <a:pt x="127732" y="78159"/>
                    <a:pt x="132170" y="92752"/>
                    <a:pt x="138414" y="108023"/>
                  </a:cubicBezTo>
                  <a:cubicBezTo>
                    <a:pt x="146388" y="109903"/>
                    <a:pt x="154813" y="111258"/>
                    <a:pt x="162636" y="112912"/>
                  </a:cubicBezTo>
                  <a:cubicBezTo>
                    <a:pt x="165720" y="115997"/>
                    <a:pt x="169180" y="119006"/>
                    <a:pt x="172866" y="122015"/>
                  </a:cubicBezTo>
                  <a:cubicBezTo>
                    <a:pt x="176628" y="124873"/>
                    <a:pt x="180464" y="127807"/>
                    <a:pt x="184225" y="130665"/>
                  </a:cubicBezTo>
                  <a:cubicBezTo>
                    <a:pt x="191673" y="136458"/>
                    <a:pt x="198443" y="142326"/>
                    <a:pt x="202204" y="148870"/>
                  </a:cubicBezTo>
                  <a:cubicBezTo>
                    <a:pt x="200173" y="152180"/>
                    <a:pt x="198744" y="156693"/>
                    <a:pt x="197766" y="160831"/>
                  </a:cubicBezTo>
                  <a:cubicBezTo>
                    <a:pt x="204235" y="166021"/>
                    <a:pt x="210855" y="170535"/>
                    <a:pt x="217400" y="175124"/>
                  </a:cubicBezTo>
                  <a:cubicBezTo>
                    <a:pt x="223944" y="179712"/>
                    <a:pt x="230489" y="184376"/>
                    <a:pt x="237335" y="189115"/>
                  </a:cubicBezTo>
                  <a:cubicBezTo>
                    <a:pt x="231919" y="194155"/>
                    <a:pt x="226277" y="199421"/>
                    <a:pt x="220935" y="204311"/>
                  </a:cubicBezTo>
                  <a:cubicBezTo>
                    <a:pt x="209426" y="201001"/>
                    <a:pt x="197314" y="197992"/>
                    <a:pt x="185655" y="194456"/>
                  </a:cubicBezTo>
                  <a:cubicBezTo>
                    <a:pt x="186859" y="183247"/>
                    <a:pt x="186708" y="171814"/>
                    <a:pt x="187611" y="161132"/>
                  </a:cubicBezTo>
                  <a:cubicBezTo>
                    <a:pt x="176778" y="152932"/>
                    <a:pt x="165570" y="145259"/>
                    <a:pt x="154888" y="136759"/>
                  </a:cubicBezTo>
                  <a:cubicBezTo>
                    <a:pt x="144282" y="128258"/>
                    <a:pt x="133675" y="119758"/>
                    <a:pt x="123294" y="111032"/>
                  </a:cubicBezTo>
                  <a:cubicBezTo>
                    <a:pt x="116900" y="115696"/>
                    <a:pt x="110957" y="119908"/>
                    <a:pt x="104939" y="123895"/>
                  </a:cubicBezTo>
                  <a:cubicBezTo>
                    <a:pt x="97266" y="117501"/>
                    <a:pt x="89292" y="110581"/>
                    <a:pt x="81318" y="103585"/>
                  </a:cubicBezTo>
                  <a:cubicBezTo>
                    <a:pt x="77331" y="100049"/>
                    <a:pt x="73269" y="96514"/>
                    <a:pt x="69207" y="92978"/>
                  </a:cubicBezTo>
                  <a:cubicBezTo>
                    <a:pt x="65296" y="89292"/>
                    <a:pt x="61384" y="85681"/>
                    <a:pt x="57547" y="82070"/>
                  </a:cubicBezTo>
                  <a:cubicBezTo>
                    <a:pt x="55516" y="74397"/>
                    <a:pt x="59955" y="71614"/>
                    <a:pt x="58600" y="60782"/>
                  </a:cubicBezTo>
                  <a:cubicBezTo>
                    <a:pt x="57096" y="57321"/>
                    <a:pt x="55065" y="54237"/>
                    <a:pt x="52733" y="49874"/>
                  </a:cubicBezTo>
                  <a:cubicBezTo>
                    <a:pt x="45813" y="48144"/>
                    <a:pt x="37387" y="45812"/>
                    <a:pt x="29790" y="42653"/>
                  </a:cubicBezTo>
                  <a:cubicBezTo>
                    <a:pt x="21514" y="32873"/>
                    <a:pt x="13992" y="24072"/>
                    <a:pt x="5642" y="14293"/>
                  </a:cubicBezTo>
                  <a:cubicBezTo>
                    <a:pt x="6620" y="12412"/>
                    <a:pt x="6695" y="9554"/>
                    <a:pt x="6770" y="6695"/>
                  </a:cubicBezTo>
                  <a:cubicBezTo>
                    <a:pt x="12789" y="6695"/>
                    <a:pt x="17904" y="6770"/>
                    <a:pt x="22869" y="5642"/>
                  </a:cubicBezTo>
                  <a:close/>
                </a:path>
              </a:pathLst>
            </a:custGeom>
            <a:solidFill>
              <a:srgbClr val="AE4787"/>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4FB959A8-E4DF-4233-B40D-91137B347B59}"/>
                </a:ext>
              </a:extLst>
            </p:cNvPr>
            <p:cNvSpPr/>
            <p:nvPr/>
          </p:nvSpPr>
          <p:spPr>
            <a:xfrm>
              <a:off x="10346070" y="6905724"/>
              <a:ext cx="37616" cy="30093"/>
            </a:xfrm>
            <a:custGeom>
              <a:avLst/>
              <a:gdLst>
                <a:gd name="connsiteX0" fmla="*/ 5642 w 37612"/>
                <a:gd name="connsiteY0" fmla="*/ 5642 h 30089"/>
                <a:gd name="connsiteX1" fmla="*/ 36108 w 37612"/>
                <a:gd name="connsiteY1" fmla="*/ 28360 h 30089"/>
                <a:gd name="connsiteX2" fmla="*/ 5642 w 37612"/>
                <a:gd name="connsiteY2" fmla="*/ 5642 h 30089"/>
              </a:gdLst>
              <a:ahLst/>
              <a:cxnLst>
                <a:cxn ang="0">
                  <a:pos x="connsiteX0" y="connsiteY0"/>
                </a:cxn>
                <a:cxn ang="0">
                  <a:pos x="connsiteX1" y="connsiteY1"/>
                </a:cxn>
                <a:cxn ang="0">
                  <a:pos x="connsiteX2" y="connsiteY2"/>
                </a:cxn>
              </a:cxnLst>
              <a:rect l="l" t="t" r="r" b="b"/>
              <a:pathLst>
                <a:path w="37612" h="30089">
                  <a:moveTo>
                    <a:pt x="5642" y="5642"/>
                  </a:moveTo>
                  <a:cubicBezTo>
                    <a:pt x="15497" y="13465"/>
                    <a:pt x="25878" y="20913"/>
                    <a:pt x="36108" y="28360"/>
                  </a:cubicBezTo>
                  <a:cubicBezTo>
                    <a:pt x="25803" y="20988"/>
                    <a:pt x="15421" y="13465"/>
                    <a:pt x="5642" y="5642"/>
                  </a:cubicBezTo>
                  <a:close/>
                </a:path>
              </a:pathLst>
            </a:custGeom>
            <a:solidFill>
              <a:srgbClr val="AE4787"/>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3E91F924-48BA-4329-875E-561186F4335C}"/>
                </a:ext>
              </a:extLst>
            </p:cNvPr>
            <p:cNvSpPr/>
            <p:nvPr/>
          </p:nvSpPr>
          <p:spPr>
            <a:xfrm>
              <a:off x="10423095" y="6972473"/>
              <a:ext cx="97803" cy="60187"/>
            </a:xfrm>
            <a:custGeom>
              <a:avLst/>
              <a:gdLst>
                <a:gd name="connsiteX0" fmla="*/ 6184 w 97792"/>
                <a:gd name="connsiteY0" fmla="*/ 6678 h 60179"/>
                <a:gd name="connsiteX1" fmla="*/ 42066 w 97792"/>
                <a:gd name="connsiteY1" fmla="*/ 16157 h 60179"/>
                <a:gd name="connsiteX2" fmla="*/ 73134 w 97792"/>
                <a:gd name="connsiteY2" fmla="*/ 29396 h 60179"/>
                <a:gd name="connsiteX3" fmla="*/ 93519 w 97792"/>
                <a:gd name="connsiteY3" fmla="*/ 55499 h 60179"/>
                <a:gd name="connsiteX4" fmla="*/ 91413 w 97792"/>
                <a:gd name="connsiteY4" fmla="*/ 57982 h 60179"/>
                <a:gd name="connsiteX5" fmla="*/ 52146 w 97792"/>
                <a:gd name="connsiteY5" fmla="*/ 52415 h 60179"/>
                <a:gd name="connsiteX6" fmla="*/ 20852 w 97792"/>
                <a:gd name="connsiteY6" fmla="*/ 32254 h 60179"/>
                <a:gd name="connsiteX7" fmla="*/ 6184 w 97792"/>
                <a:gd name="connsiteY7" fmla="*/ 6678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792" h="60179">
                  <a:moveTo>
                    <a:pt x="6184" y="6678"/>
                  </a:moveTo>
                  <a:cubicBezTo>
                    <a:pt x="18896" y="3068"/>
                    <a:pt x="30632" y="9537"/>
                    <a:pt x="42066" y="16157"/>
                  </a:cubicBezTo>
                  <a:cubicBezTo>
                    <a:pt x="53500" y="22701"/>
                    <a:pt x="64182" y="30148"/>
                    <a:pt x="73134" y="29396"/>
                  </a:cubicBezTo>
                  <a:cubicBezTo>
                    <a:pt x="95926" y="37144"/>
                    <a:pt x="87126" y="47224"/>
                    <a:pt x="93519" y="55499"/>
                  </a:cubicBezTo>
                  <a:cubicBezTo>
                    <a:pt x="92692" y="56477"/>
                    <a:pt x="91789" y="57530"/>
                    <a:pt x="91413" y="57982"/>
                  </a:cubicBezTo>
                  <a:cubicBezTo>
                    <a:pt x="79076" y="56778"/>
                    <a:pt x="65461" y="55198"/>
                    <a:pt x="52146" y="52415"/>
                  </a:cubicBezTo>
                  <a:cubicBezTo>
                    <a:pt x="43947" y="45193"/>
                    <a:pt x="30933" y="39476"/>
                    <a:pt x="20852" y="32254"/>
                  </a:cubicBezTo>
                  <a:cubicBezTo>
                    <a:pt x="10847" y="25033"/>
                    <a:pt x="3551" y="16984"/>
                    <a:pt x="6184" y="6678"/>
                  </a:cubicBezTo>
                  <a:close/>
                </a:path>
              </a:pathLst>
            </a:custGeom>
            <a:solidFill>
              <a:srgbClr val="AE4787"/>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74EF9C1D-6899-4F10-A5F0-D2593E9C43AD}"/>
                </a:ext>
              </a:extLst>
            </p:cNvPr>
            <p:cNvSpPr/>
            <p:nvPr/>
          </p:nvSpPr>
          <p:spPr>
            <a:xfrm>
              <a:off x="10157762" y="6830716"/>
              <a:ext cx="714718" cy="376168"/>
            </a:xfrm>
            <a:custGeom>
              <a:avLst/>
              <a:gdLst>
                <a:gd name="connsiteX0" fmla="*/ 14518 w 714635"/>
                <a:gd name="connsiteY0" fmla="*/ 13841 h 376123"/>
                <a:gd name="connsiteX1" fmla="*/ 31669 w 714635"/>
                <a:gd name="connsiteY1" fmla="*/ 5642 h 376123"/>
                <a:gd name="connsiteX2" fmla="*/ 197390 w 714635"/>
                <a:gd name="connsiteY2" fmla="*/ 153609 h 376123"/>
                <a:gd name="connsiteX3" fmla="*/ 335352 w 714635"/>
                <a:gd name="connsiteY3" fmla="*/ 233347 h 376123"/>
                <a:gd name="connsiteX4" fmla="*/ 355587 w 714635"/>
                <a:gd name="connsiteY4" fmla="*/ 240268 h 376123"/>
                <a:gd name="connsiteX5" fmla="*/ 377102 w 714635"/>
                <a:gd name="connsiteY5" fmla="*/ 249520 h 376123"/>
                <a:gd name="connsiteX6" fmla="*/ 399594 w 714635"/>
                <a:gd name="connsiteY6" fmla="*/ 260428 h 376123"/>
                <a:gd name="connsiteX7" fmla="*/ 422913 w 714635"/>
                <a:gd name="connsiteY7" fmla="*/ 271261 h 376123"/>
                <a:gd name="connsiteX8" fmla="*/ 446459 w 714635"/>
                <a:gd name="connsiteY8" fmla="*/ 281566 h 376123"/>
                <a:gd name="connsiteX9" fmla="*/ 469854 w 714635"/>
                <a:gd name="connsiteY9" fmla="*/ 289540 h 376123"/>
                <a:gd name="connsiteX10" fmla="*/ 492346 w 714635"/>
                <a:gd name="connsiteY10" fmla="*/ 294881 h 376123"/>
                <a:gd name="connsiteX11" fmla="*/ 513334 w 714635"/>
                <a:gd name="connsiteY11" fmla="*/ 295934 h 376123"/>
                <a:gd name="connsiteX12" fmla="*/ 532516 w 714635"/>
                <a:gd name="connsiteY12" fmla="*/ 301651 h 376123"/>
                <a:gd name="connsiteX13" fmla="*/ 551999 w 714635"/>
                <a:gd name="connsiteY13" fmla="*/ 306466 h 376123"/>
                <a:gd name="connsiteX14" fmla="*/ 592019 w 714635"/>
                <a:gd name="connsiteY14" fmla="*/ 315568 h 376123"/>
                <a:gd name="connsiteX15" fmla="*/ 636852 w 714635"/>
                <a:gd name="connsiteY15" fmla="*/ 325121 h 376123"/>
                <a:gd name="connsiteX16" fmla="*/ 671456 w 714635"/>
                <a:gd name="connsiteY16" fmla="*/ 331064 h 376123"/>
                <a:gd name="connsiteX17" fmla="*/ 692444 w 714635"/>
                <a:gd name="connsiteY17" fmla="*/ 320833 h 376123"/>
                <a:gd name="connsiteX18" fmla="*/ 715312 w 714635"/>
                <a:gd name="connsiteY18" fmla="*/ 326927 h 376123"/>
                <a:gd name="connsiteX19" fmla="*/ 687178 w 714635"/>
                <a:gd name="connsiteY19" fmla="*/ 373190 h 376123"/>
                <a:gd name="connsiteX20" fmla="*/ 662580 w 714635"/>
                <a:gd name="connsiteY20" fmla="*/ 372363 h 376123"/>
                <a:gd name="connsiteX21" fmla="*/ 637755 w 714635"/>
                <a:gd name="connsiteY21" fmla="*/ 370482 h 376123"/>
                <a:gd name="connsiteX22" fmla="*/ 612781 w 714635"/>
                <a:gd name="connsiteY22" fmla="*/ 368075 h 376123"/>
                <a:gd name="connsiteX23" fmla="*/ 587806 w 714635"/>
                <a:gd name="connsiteY23" fmla="*/ 364614 h 376123"/>
                <a:gd name="connsiteX24" fmla="*/ 543950 w 714635"/>
                <a:gd name="connsiteY24" fmla="*/ 347463 h 376123"/>
                <a:gd name="connsiteX25" fmla="*/ 493550 w 714635"/>
                <a:gd name="connsiteY25" fmla="*/ 351525 h 376123"/>
                <a:gd name="connsiteX26" fmla="*/ 476624 w 714635"/>
                <a:gd name="connsiteY26" fmla="*/ 345883 h 376123"/>
                <a:gd name="connsiteX27" fmla="*/ 449317 w 714635"/>
                <a:gd name="connsiteY27" fmla="*/ 321887 h 376123"/>
                <a:gd name="connsiteX28" fmla="*/ 423289 w 714635"/>
                <a:gd name="connsiteY28" fmla="*/ 315417 h 376123"/>
                <a:gd name="connsiteX29" fmla="*/ 397638 w 714635"/>
                <a:gd name="connsiteY29" fmla="*/ 314063 h 376123"/>
                <a:gd name="connsiteX30" fmla="*/ 357769 w 714635"/>
                <a:gd name="connsiteY30" fmla="*/ 303156 h 376123"/>
                <a:gd name="connsiteX31" fmla="*/ 334900 w 714635"/>
                <a:gd name="connsiteY31" fmla="*/ 297063 h 376123"/>
                <a:gd name="connsiteX32" fmla="*/ 308196 w 714635"/>
                <a:gd name="connsiteY32" fmla="*/ 282093 h 376123"/>
                <a:gd name="connsiteX33" fmla="*/ 281867 w 714635"/>
                <a:gd name="connsiteY33" fmla="*/ 266521 h 376123"/>
                <a:gd name="connsiteX34" fmla="*/ 259826 w 714635"/>
                <a:gd name="connsiteY34" fmla="*/ 238086 h 376123"/>
                <a:gd name="connsiteX35" fmla="*/ 230940 w 714635"/>
                <a:gd name="connsiteY35" fmla="*/ 221010 h 376123"/>
                <a:gd name="connsiteX36" fmla="*/ 201451 w 714635"/>
                <a:gd name="connsiteY36" fmla="*/ 211381 h 376123"/>
                <a:gd name="connsiteX37" fmla="*/ 183472 w 714635"/>
                <a:gd name="connsiteY37" fmla="*/ 193177 h 376123"/>
                <a:gd name="connsiteX38" fmla="*/ 172114 w 714635"/>
                <a:gd name="connsiteY38" fmla="*/ 184526 h 376123"/>
                <a:gd name="connsiteX39" fmla="*/ 161883 w 714635"/>
                <a:gd name="connsiteY39" fmla="*/ 175424 h 376123"/>
                <a:gd name="connsiteX40" fmla="*/ 137661 w 714635"/>
                <a:gd name="connsiteY40" fmla="*/ 170534 h 376123"/>
                <a:gd name="connsiteX41" fmla="*/ 103058 w 714635"/>
                <a:gd name="connsiteY41" fmla="*/ 130214 h 376123"/>
                <a:gd name="connsiteX42" fmla="*/ 93880 w 714635"/>
                <a:gd name="connsiteY42" fmla="*/ 124196 h 376123"/>
                <a:gd name="connsiteX43" fmla="*/ 84778 w 714635"/>
                <a:gd name="connsiteY43" fmla="*/ 117802 h 376123"/>
                <a:gd name="connsiteX44" fmla="*/ 65671 w 714635"/>
                <a:gd name="connsiteY44" fmla="*/ 104412 h 376123"/>
                <a:gd name="connsiteX45" fmla="*/ 49648 w 714635"/>
                <a:gd name="connsiteY45" fmla="*/ 86734 h 376123"/>
                <a:gd name="connsiteX46" fmla="*/ 34377 w 714635"/>
                <a:gd name="connsiteY46" fmla="*/ 54839 h 376123"/>
                <a:gd name="connsiteX47" fmla="*/ 27156 w 714635"/>
                <a:gd name="connsiteY47" fmla="*/ 46112 h 376123"/>
                <a:gd name="connsiteX48" fmla="*/ 20084 w 714635"/>
                <a:gd name="connsiteY48" fmla="*/ 36860 h 376123"/>
                <a:gd name="connsiteX49" fmla="*/ 5642 w 714635"/>
                <a:gd name="connsiteY49" fmla="*/ 17903 h 376123"/>
                <a:gd name="connsiteX50" fmla="*/ 14518 w 714635"/>
                <a:gd name="connsiteY50" fmla="*/ 13841 h 37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14635" h="376123">
                  <a:moveTo>
                    <a:pt x="14518" y="13841"/>
                  </a:moveTo>
                  <a:cubicBezTo>
                    <a:pt x="19859" y="11359"/>
                    <a:pt x="25802" y="8575"/>
                    <a:pt x="31669" y="5642"/>
                  </a:cubicBezTo>
                  <a:cubicBezTo>
                    <a:pt x="77782" y="57622"/>
                    <a:pt x="137059" y="111483"/>
                    <a:pt x="197390" y="153609"/>
                  </a:cubicBezTo>
                  <a:cubicBezTo>
                    <a:pt x="241847" y="184451"/>
                    <a:pt x="287584" y="211005"/>
                    <a:pt x="335352" y="233347"/>
                  </a:cubicBezTo>
                  <a:cubicBezTo>
                    <a:pt x="341896" y="235077"/>
                    <a:pt x="348667" y="237409"/>
                    <a:pt x="355587" y="240268"/>
                  </a:cubicBezTo>
                  <a:cubicBezTo>
                    <a:pt x="362432" y="243201"/>
                    <a:pt x="369804" y="246060"/>
                    <a:pt x="377102" y="249520"/>
                  </a:cubicBezTo>
                  <a:cubicBezTo>
                    <a:pt x="384474" y="252906"/>
                    <a:pt x="391996" y="256592"/>
                    <a:pt x="399594" y="260428"/>
                  </a:cubicBezTo>
                  <a:cubicBezTo>
                    <a:pt x="407266" y="264114"/>
                    <a:pt x="415090" y="267649"/>
                    <a:pt x="422913" y="271261"/>
                  </a:cubicBezTo>
                  <a:cubicBezTo>
                    <a:pt x="430736" y="274796"/>
                    <a:pt x="438560" y="278407"/>
                    <a:pt x="446459" y="281566"/>
                  </a:cubicBezTo>
                  <a:cubicBezTo>
                    <a:pt x="454357" y="284500"/>
                    <a:pt x="462181" y="287208"/>
                    <a:pt x="469854" y="289540"/>
                  </a:cubicBezTo>
                  <a:cubicBezTo>
                    <a:pt x="477527" y="291797"/>
                    <a:pt x="484974" y="293828"/>
                    <a:pt x="492346" y="294881"/>
                  </a:cubicBezTo>
                  <a:cubicBezTo>
                    <a:pt x="499642" y="295859"/>
                    <a:pt x="506714" y="296310"/>
                    <a:pt x="513334" y="295934"/>
                  </a:cubicBezTo>
                  <a:cubicBezTo>
                    <a:pt x="519728" y="297815"/>
                    <a:pt x="526122" y="299695"/>
                    <a:pt x="532516" y="301651"/>
                  </a:cubicBezTo>
                  <a:cubicBezTo>
                    <a:pt x="538985" y="303381"/>
                    <a:pt x="545454" y="304886"/>
                    <a:pt x="551999" y="306466"/>
                  </a:cubicBezTo>
                  <a:cubicBezTo>
                    <a:pt x="565089" y="309550"/>
                    <a:pt x="578328" y="313010"/>
                    <a:pt x="592019" y="315568"/>
                  </a:cubicBezTo>
                  <a:cubicBezTo>
                    <a:pt x="607290" y="318953"/>
                    <a:pt x="621357" y="322639"/>
                    <a:pt x="636852" y="325121"/>
                  </a:cubicBezTo>
                  <a:cubicBezTo>
                    <a:pt x="648814" y="327153"/>
                    <a:pt x="659495" y="329183"/>
                    <a:pt x="671456" y="331064"/>
                  </a:cubicBezTo>
                  <a:cubicBezTo>
                    <a:pt x="678978" y="327529"/>
                    <a:pt x="686276" y="324595"/>
                    <a:pt x="692444" y="320833"/>
                  </a:cubicBezTo>
                  <a:cubicBezTo>
                    <a:pt x="700343" y="323165"/>
                    <a:pt x="707113" y="325272"/>
                    <a:pt x="715312" y="326927"/>
                  </a:cubicBezTo>
                  <a:cubicBezTo>
                    <a:pt x="705382" y="342498"/>
                    <a:pt x="696355" y="358145"/>
                    <a:pt x="687178" y="373190"/>
                  </a:cubicBezTo>
                  <a:cubicBezTo>
                    <a:pt x="679053" y="372964"/>
                    <a:pt x="670854" y="372889"/>
                    <a:pt x="662580" y="372363"/>
                  </a:cubicBezTo>
                  <a:cubicBezTo>
                    <a:pt x="654380" y="371761"/>
                    <a:pt x="646030" y="371084"/>
                    <a:pt x="637755" y="370482"/>
                  </a:cubicBezTo>
                  <a:cubicBezTo>
                    <a:pt x="629480" y="369730"/>
                    <a:pt x="621055" y="369278"/>
                    <a:pt x="612781" y="368075"/>
                  </a:cubicBezTo>
                  <a:lnTo>
                    <a:pt x="587806" y="364614"/>
                  </a:lnTo>
                  <a:cubicBezTo>
                    <a:pt x="572536" y="359424"/>
                    <a:pt x="558844" y="353556"/>
                    <a:pt x="543950" y="347463"/>
                  </a:cubicBezTo>
                  <a:cubicBezTo>
                    <a:pt x="524693" y="337082"/>
                    <a:pt x="508670" y="345582"/>
                    <a:pt x="493550" y="351525"/>
                  </a:cubicBezTo>
                  <a:cubicBezTo>
                    <a:pt x="487531" y="349494"/>
                    <a:pt x="482642" y="347915"/>
                    <a:pt x="476624" y="345883"/>
                  </a:cubicBezTo>
                  <a:cubicBezTo>
                    <a:pt x="467070" y="337684"/>
                    <a:pt x="458495" y="330237"/>
                    <a:pt x="449317" y="321887"/>
                  </a:cubicBezTo>
                  <a:cubicBezTo>
                    <a:pt x="439839" y="315192"/>
                    <a:pt x="431565" y="315041"/>
                    <a:pt x="423289" y="315417"/>
                  </a:cubicBezTo>
                  <a:cubicBezTo>
                    <a:pt x="415015" y="315944"/>
                    <a:pt x="406740" y="317373"/>
                    <a:pt x="397638" y="314063"/>
                  </a:cubicBezTo>
                  <a:cubicBezTo>
                    <a:pt x="379735" y="310302"/>
                    <a:pt x="367473" y="305939"/>
                    <a:pt x="357769" y="303156"/>
                  </a:cubicBezTo>
                  <a:cubicBezTo>
                    <a:pt x="348140" y="300222"/>
                    <a:pt x="341295" y="298266"/>
                    <a:pt x="334900" y="297063"/>
                  </a:cubicBezTo>
                  <a:lnTo>
                    <a:pt x="308196" y="282093"/>
                  </a:lnTo>
                  <a:cubicBezTo>
                    <a:pt x="299319" y="277128"/>
                    <a:pt x="290443" y="272088"/>
                    <a:pt x="281867" y="266521"/>
                  </a:cubicBezTo>
                  <a:cubicBezTo>
                    <a:pt x="273817" y="256968"/>
                    <a:pt x="266446" y="246887"/>
                    <a:pt x="259826" y="238086"/>
                  </a:cubicBezTo>
                  <a:cubicBezTo>
                    <a:pt x="250197" y="228608"/>
                    <a:pt x="240794" y="224094"/>
                    <a:pt x="230940" y="221010"/>
                  </a:cubicBezTo>
                  <a:cubicBezTo>
                    <a:pt x="221160" y="217926"/>
                    <a:pt x="211080" y="216271"/>
                    <a:pt x="201451" y="211381"/>
                  </a:cubicBezTo>
                  <a:cubicBezTo>
                    <a:pt x="197690" y="204837"/>
                    <a:pt x="190921" y="198969"/>
                    <a:pt x="183472" y="193177"/>
                  </a:cubicBezTo>
                  <a:cubicBezTo>
                    <a:pt x="179711" y="190319"/>
                    <a:pt x="175876" y="187385"/>
                    <a:pt x="172114" y="184526"/>
                  </a:cubicBezTo>
                  <a:cubicBezTo>
                    <a:pt x="168503" y="181517"/>
                    <a:pt x="164967" y="178508"/>
                    <a:pt x="161883" y="175424"/>
                  </a:cubicBezTo>
                  <a:cubicBezTo>
                    <a:pt x="154060" y="173769"/>
                    <a:pt x="145560" y="172340"/>
                    <a:pt x="137661" y="170534"/>
                  </a:cubicBezTo>
                  <a:cubicBezTo>
                    <a:pt x="131417" y="155264"/>
                    <a:pt x="126979" y="140670"/>
                    <a:pt x="103058" y="130214"/>
                  </a:cubicBezTo>
                  <a:cubicBezTo>
                    <a:pt x="99973" y="128183"/>
                    <a:pt x="96964" y="126227"/>
                    <a:pt x="93880" y="124196"/>
                  </a:cubicBezTo>
                  <a:cubicBezTo>
                    <a:pt x="90871" y="122090"/>
                    <a:pt x="87862" y="119983"/>
                    <a:pt x="84778" y="117802"/>
                  </a:cubicBezTo>
                  <a:cubicBezTo>
                    <a:pt x="78610" y="113514"/>
                    <a:pt x="72291" y="109076"/>
                    <a:pt x="65671" y="104412"/>
                  </a:cubicBezTo>
                  <a:cubicBezTo>
                    <a:pt x="60555" y="98845"/>
                    <a:pt x="55290" y="93579"/>
                    <a:pt x="49648" y="86734"/>
                  </a:cubicBezTo>
                  <a:cubicBezTo>
                    <a:pt x="45209" y="76579"/>
                    <a:pt x="40094" y="65520"/>
                    <a:pt x="34377" y="54839"/>
                  </a:cubicBezTo>
                  <a:cubicBezTo>
                    <a:pt x="32045" y="51980"/>
                    <a:pt x="29563" y="49122"/>
                    <a:pt x="27156" y="46112"/>
                  </a:cubicBezTo>
                  <a:cubicBezTo>
                    <a:pt x="24824" y="43104"/>
                    <a:pt x="22417" y="40019"/>
                    <a:pt x="20084" y="36860"/>
                  </a:cubicBezTo>
                  <a:cubicBezTo>
                    <a:pt x="15345" y="30616"/>
                    <a:pt x="10455" y="24297"/>
                    <a:pt x="5642" y="17903"/>
                  </a:cubicBezTo>
                  <a:cubicBezTo>
                    <a:pt x="10531" y="15797"/>
                    <a:pt x="12186" y="14970"/>
                    <a:pt x="14518" y="13841"/>
                  </a:cubicBezTo>
                  <a:close/>
                </a:path>
              </a:pathLst>
            </a:custGeom>
            <a:solidFill>
              <a:srgbClr val="9B2B72"/>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10833BC3-4CC1-4C96-BBB4-44AB1AA5199B}"/>
                </a:ext>
              </a:extLst>
            </p:cNvPr>
            <p:cNvSpPr/>
            <p:nvPr/>
          </p:nvSpPr>
          <p:spPr>
            <a:xfrm>
              <a:off x="10487209" y="7122321"/>
              <a:ext cx="82757" cy="45140"/>
            </a:xfrm>
            <a:custGeom>
              <a:avLst/>
              <a:gdLst>
                <a:gd name="connsiteX0" fmla="*/ 68305 w 82747"/>
                <a:gd name="connsiteY0" fmla="*/ 22643 h 45134"/>
                <a:gd name="connsiteX1" fmla="*/ 83199 w 82747"/>
                <a:gd name="connsiteY1" fmla="*/ 42502 h 45134"/>
                <a:gd name="connsiteX2" fmla="*/ 48219 w 82747"/>
                <a:gd name="connsiteY2" fmla="*/ 40622 h 45134"/>
                <a:gd name="connsiteX3" fmla="*/ 13616 w 82747"/>
                <a:gd name="connsiteY3" fmla="*/ 23395 h 45134"/>
                <a:gd name="connsiteX4" fmla="*/ 5642 w 82747"/>
                <a:gd name="connsiteY4" fmla="*/ 5642 h 45134"/>
                <a:gd name="connsiteX5" fmla="*/ 28510 w 82747"/>
                <a:gd name="connsiteY5" fmla="*/ 11735 h 45134"/>
                <a:gd name="connsiteX6" fmla="*/ 68305 w 82747"/>
                <a:gd name="connsiteY6" fmla="*/ 22643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747" h="45134">
                  <a:moveTo>
                    <a:pt x="68305" y="22643"/>
                  </a:moveTo>
                  <a:cubicBezTo>
                    <a:pt x="73269" y="30466"/>
                    <a:pt x="88916" y="38741"/>
                    <a:pt x="83199" y="42502"/>
                  </a:cubicBezTo>
                  <a:cubicBezTo>
                    <a:pt x="72066" y="48144"/>
                    <a:pt x="60105" y="45586"/>
                    <a:pt x="48219" y="40622"/>
                  </a:cubicBezTo>
                  <a:cubicBezTo>
                    <a:pt x="36409" y="35431"/>
                    <a:pt x="24825" y="27533"/>
                    <a:pt x="13616" y="23395"/>
                  </a:cubicBezTo>
                  <a:cubicBezTo>
                    <a:pt x="10005" y="17904"/>
                    <a:pt x="6320" y="12563"/>
                    <a:pt x="5642" y="5642"/>
                  </a:cubicBezTo>
                  <a:cubicBezTo>
                    <a:pt x="12036" y="6770"/>
                    <a:pt x="18881" y="8726"/>
                    <a:pt x="28510" y="11735"/>
                  </a:cubicBezTo>
                  <a:cubicBezTo>
                    <a:pt x="38139" y="14518"/>
                    <a:pt x="50401" y="18881"/>
                    <a:pt x="68305" y="22643"/>
                  </a:cubicBezTo>
                  <a:close/>
                </a:path>
              </a:pathLst>
            </a:custGeom>
            <a:solidFill>
              <a:srgbClr val="AE4787"/>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4A5CB3DC-4323-417B-B6FA-A92B6A6FF798}"/>
                </a:ext>
              </a:extLst>
            </p:cNvPr>
            <p:cNvSpPr/>
            <p:nvPr/>
          </p:nvSpPr>
          <p:spPr>
            <a:xfrm>
              <a:off x="10682063" y="7080784"/>
              <a:ext cx="75234" cy="37616"/>
            </a:xfrm>
            <a:custGeom>
              <a:avLst/>
              <a:gdLst>
                <a:gd name="connsiteX0" fmla="*/ 22718 w 75224"/>
                <a:gd name="connsiteY0" fmla="*/ 5650 h 37612"/>
                <a:gd name="connsiteX1" fmla="*/ 46414 w 75224"/>
                <a:gd name="connsiteY1" fmla="*/ 18740 h 37612"/>
                <a:gd name="connsiteX2" fmla="*/ 70636 w 75224"/>
                <a:gd name="connsiteY2" fmla="*/ 31377 h 37612"/>
                <a:gd name="connsiteX3" fmla="*/ 35355 w 75224"/>
                <a:gd name="connsiteY3" fmla="*/ 33784 h 37612"/>
                <a:gd name="connsiteX4" fmla="*/ 5642 w 75224"/>
                <a:gd name="connsiteY4" fmla="*/ 25811 h 37612"/>
                <a:gd name="connsiteX5" fmla="*/ 22718 w 75224"/>
                <a:gd name="connsiteY5" fmla="*/ 5650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24" h="37612">
                  <a:moveTo>
                    <a:pt x="22718" y="5650"/>
                  </a:moveTo>
                  <a:cubicBezTo>
                    <a:pt x="30691" y="10013"/>
                    <a:pt x="38515" y="14376"/>
                    <a:pt x="46414" y="18740"/>
                  </a:cubicBezTo>
                  <a:cubicBezTo>
                    <a:pt x="54387" y="23178"/>
                    <a:pt x="62362" y="27616"/>
                    <a:pt x="70636" y="31377"/>
                  </a:cubicBezTo>
                  <a:cubicBezTo>
                    <a:pt x="57848" y="36192"/>
                    <a:pt x="46113" y="35590"/>
                    <a:pt x="35355" y="33784"/>
                  </a:cubicBezTo>
                  <a:cubicBezTo>
                    <a:pt x="24523" y="31904"/>
                    <a:pt x="14668" y="28594"/>
                    <a:pt x="5642" y="25811"/>
                  </a:cubicBezTo>
                  <a:cubicBezTo>
                    <a:pt x="12788" y="17310"/>
                    <a:pt x="12788" y="5274"/>
                    <a:pt x="22718" y="5650"/>
                  </a:cubicBezTo>
                  <a:close/>
                </a:path>
              </a:pathLst>
            </a:custGeom>
            <a:solidFill>
              <a:srgbClr val="AE4787"/>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CEE2E69F-60DD-42CF-BF38-D86108DE1D94}"/>
                </a:ext>
              </a:extLst>
            </p:cNvPr>
            <p:cNvSpPr/>
            <p:nvPr/>
          </p:nvSpPr>
          <p:spPr>
            <a:xfrm>
              <a:off x="10850888" y="7189547"/>
              <a:ext cx="97803" cy="30093"/>
            </a:xfrm>
            <a:custGeom>
              <a:avLst/>
              <a:gdLst>
                <a:gd name="connsiteX0" fmla="*/ 40470 w 97792"/>
                <a:gd name="connsiteY0" fmla="*/ 7179 h 30089"/>
                <a:gd name="connsiteX1" fmla="*/ 76127 w 97792"/>
                <a:gd name="connsiteY1" fmla="*/ 5675 h 30089"/>
                <a:gd name="connsiteX2" fmla="*/ 99146 w 97792"/>
                <a:gd name="connsiteY2" fmla="*/ 15981 h 30089"/>
                <a:gd name="connsiteX3" fmla="*/ 71689 w 97792"/>
                <a:gd name="connsiteY3" fmla="*/ 29747 h 30089"/>
                <a:gd name="connsiteX4" fmla="*/ 44683 w 97792"/>
                <a:gd name="connsiteY4" fmla="*/ 31853 h 30089"/>
                <a:gd name="connsiteX5" fmla="*/ 22116 w 97792"/>
                <a:gd name="connsiteY5" fmla="*/ 28769 h 30089"/>
                <a:gd name="connsiteX6" fmla="*/ 5642 w 97792"/>
                <a:gd name="connsiteY6" fmla="*/ 19140 h 30089"/>
                <a:gd name="connsiteX7" fmla="*/ 23169 w 97792"/>
                <a:gd name="connsiteY7" fmla="*/ 13423 h 30089"/>
                <a:gd name="connsiteX8" fmla="*/ 40470 w 97792"/>
                <a:gd name="connsiteY8" fmla="*/ 7179 h 3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792" h="30089">
                  <a:moveTo>
                    <a:pt x="40470" y="7179"/>
                  </a:moveTo>
                  <a:cubicBezTo>
                    <a:pt x="48970" y="6427"/>
                    <a:pt x="63640" y="5449"/>
                    <a:pt x="76127" y="5675"/>
                  </a:cubicBezTo>
                  <a:cubicBezTo>
                    <a:pt x="88614" y="5901"/>
                    <a:pt x="99070" y="8308"/>
                    <a:pt x="99146" y="15981"/>
                  </a:cubicBezTo>
                  <a:cubicBezTo>
                    <a:pt x="92752" y="26738"/>
                    <a:pt x="82145" y="29145"/>
                    <a:pt x="71689" y="29747"/>
                  </a:cubicBezTo>
                  <a:cubicBezTo>
                    <a:pt x="61232" y="30123"/>
                    <a:pt x="50926" y="28468"/>
                    <a:pt x="44683" y="31853"/>
                  </a:cubicBezTo>
                  <a:cubicBezTo>
                    <a:pt x="35431" y="32154"/>
                    <a:pt x="28284" y="30951"/>
                    <a:pt x="22116" y="28769"/>
                  </a:cubicBezTo>
                  <a:cubicBezTo>
                    <a:pt x="15948" y="26437"/>
                    <a:pt x="10832" y="23052"/>
                    <a:pt x="5642" y="19140"/>
                  </a:cubicBezTo>
                  <a:cubicBezTo>
                    <a:pt x="11509" y="17260"/>
                    <a:pt x="17301" y="15454"/>
                    <a:pt x="23169" y="13423"/>
                  </a:cubicBezTo>
                  <a:lnTo>
                    <a:pt x="40470" y="7179"/>
                  </a:lnTo>
                  <a:close/>
                </a:path>
              </a:pathLst>
            </a:custGeom>
            <a:solidFill>
              <a:srgbClr val="AE4787"/>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418AD2C4-07CC-4D3B-B092-971F7DF52867}"/>
                </a:ext>
              </a:extLst>
            </p:cNvPr>
            <p:cNvSpPr/>
            <p:nvPr/>
          </p:nvSpPr>
          <p:spPr>
            <a:xfrm>
              <a:off x="10975249" y="7134810"/>
              <a:ext cx="210653" cy="67710"/>
            </a:xfrm>
            <a:custGeom>
              <a:avLst/>
              <a:gdLst>
                <a:gd name="connsiteX0" fmla="*/ 58375 w 210629"/>
                <a:gd name="connsiteY0" fmla="*/ 35581 h 67702"/>
                <a:gd name="connsiteX1" fmla="*/ 87788 w 210629"/>
                <a:gd name="connsiteY1" fmla="*/ 33475 h 67702"/>
                <a:gd name="connsiteX2" fmla="*/ 119006 w 210629"/>
                <a:gd name="connsiteY2" fmla="*/ 24598 h 67702"/>
                <a:gd name="connsiteX3" fmla="*/ 133900 w 210629"/>
                <a:gd name="connsiteY3" fmla="*/ 21364 h 67702"/>
                <a:gd name="connsiteX4" fmla="*/ 147065 w 210629"/>
                <a:gd name="connsiteY4" fmla="*/ 16248 h 67702"/>
                <a:gd name="connsiteX5" fmla="*/ 182195 w 210629"/>
                <a:gd name="connsiteY5" fmla="*/ 6921 h 67702"/>
                <a:gd name="connsiteX6" fmla="*/ 188137 w 210629"/>
                <a:gd name="connsiteY6" fmla="*/ 5642 h 67702"/>
                <a:gd name="connsiteX7" fmla="*/ 205063 w 210629"/>
                <a:gd name="connsiteY7" fmla="*/ 24373 h 67702"/>
                <a:gd name="connsiteX8" fmla="*/ 181593 w 210629"/>
                <a:gd name="connsiteY8" fmla="*/ 38364 h 67702"/>
                <a:gd name="connsiteX9" fmla="*/ 115620 w 210629"/>
                <a:gd name="connsiteY9" fmla="*/ 48369 h 67702"/>
                <a:gd name="connsiteX10" fmla="*/ 103134 w 210629"/>
                <a:gd name="connsiteY10" fmla="*/ 49799 h 67702"/>
                <a:gd name="connsiteX11" fmla="*/ 59654 w 210629"/>
                <a:gd name="connsiteY11" fmla="*/ 68906 h 67702"/>
                <a:gd name="connsiteX12" fmla="*/ 5642 w 210629"/>
                <a:gd name="connsiteY12" fmla="*/ 68229 h 67702"/>
                <a:gd name="connsiteX13" fmla="*/ 58375 w 210629"/>
                <a:gd name="connsiteY13" fmla="*/ 35581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0629" h="67702">
                  <a:moveTo>
                    <a:pt x="58375" y="35581"/>
                  </a:moveTo>
                  <a:cubicBezTo>
                    <a:pt x="68154" y="34904"/>
                    <a:pt x="78008" y="34378"/>
                    <a:pt x="87788" y="33475"/>
                  </a:cubicBezTo>
                  <a:cubicBezTo>
                    <a:pt x="98018" y="28811"/>
                    <a:pt x="108700" y="26629"/>
                    <a:pt x="119006" y="24598"/>
                  </a:cubicBezTo>
                  <a:cubicBezTo>
                    <a:pt x="124121" y="23545"/>
                    <a:pt x="129161" y="22718"/>
                    <a:pt x="133900" y="21364"/>
                  </a:cubicBezTo>
                  <a:cubicBezTo>
                    <a:pt x="138640" y="20010"/>
                    <a:pt x="143002" y="18355"/>
                    <a:pt x="147065" y="16248"/>
                  </a:cubicBezTo>
                  <a:cubicBezTo>
                    <a:pt x="149698" y="10531"/>
                    <a:pt x="170083" y="10682"/>
                    <a:pt x="182195" y="6921"/>
                  </a:cubicBezTo>
                  <a:cubicBezTo>
                    <a:pt x="183398" y="6695"/>
                    <a:pt x="185806" y="6168"/>
                    <a:pt x="188137" y="5642"/>
                  </a:cubicBezTo>
                  <a:cubicBezTo>
                    <a:pt x="192876" y="12487"/>
                    <a:pt x="198895" y="18430"/>
                    <a:pt x="205063" y="24373"/>
                  </a:cubicBezTo>
                  <a:cubicBezTo>
                    <a:pt x="201302" y="36935"/>
                    <a:pt x="188965" y="36484"/>
                    <a:pt x="181593" y="38364"/>
                  </a:cubicBezTo>
                  <a:cubicBezTo>
                    <a:pt x="159176" y="42050"/>
                    <a:pt x="138188" y="46038"/>
                    <a:pt x="115620" y="48369"/>
                  </a:cubicBezTo>
                  <a:cubicBezTo>
                    <a:pt x="111859" y="48821"/>
                    <a:pt x="108173" y="49197"/>
                    <a:pt x="103134" y="49799"/>
                  </a:cubicBezTo>
                  <a:cubicBezTo>
                    <a:pt x="88916" y="57547"/>
                    <a:pt x="74322" y="62737"/>
                    <a:pt x="59654" y="68906"/>
                  </a:cubicBezTo>
                  <a:cubicBezTo>
                    <a:pt x="40697" y="69808"/>
                    <a:pt x="23245" y="68454"/>
                    <a:pt x="5642" y="68229"/>
                  </a:cubicBezTo>
                  <a:cubicBezTo>
                    <a:pt x="24148" y="57697"/>
                    <a:pt x="40998" y="47392"/>
                    <a:pt x="58375" y="35581"/>
                  </a:cubicBezTo>
                  <a:close/>
                </a:path>
              </a:pathLst>
            </a:custGeom>
            <a:solidFill>
              <a:srgbClr val="AE4787"/>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BE21F13D-A3B7-4E2F-9921-5CC6981FCE23}"/>
                </a:ext>
              </a:extLst>
            </p:cNvPr>
            <p:cNvSpPr/>
            <p:nvPr/>
          </p:nvSpPr>
          <p:spPr>
            <a:xfrm>
              <a:off x="11340959" y="6641504"/>
              <a:ext cx="75234" cy="75234"/>
            </a:xfrm>
            <a:custGeom>
              <a:avLst/>
              <a:gdLst>
                <a:gd name="connsiteX0" fmla="*/ 5642 w 75224"/>
                <a:gd name="connsiteY0" fmla="*/ 73570 h 75224"/>
                <a:gd name="connsiteX1" fmla="*/ 28736 w 75224"/>
                <a:gd name="connsiteY1" fmla="*/ 50626 h 75224"/>
                <a:gd name="connsiteX2" fmla="*/ 49799 w 75224"/>
                <a:gd name="connsiteY2" fmla="*/ 26404 h 75224"/>
                <a:gd name="connsiteX3" fmla="*/ 73947 w 75224"/>
                <a:gd name="connsiteY3" fmla="*/ 5642 h 75224"/>
                <a:gd name="connsiteX4" fmla="*/ 72969 w 75224"/>
                <a:gd name="connsiteY4" fmla="*/ 24222 h 75224"/>
                <a:gd name="connsiteX5" fmla="*/ 65746 w 75224"/>
                <a:gd name="connsiteY5" fmla="*/ 31971 h 75224"/>
                <a:gd name="connsiteX6" fmla="*/ 61985 w 75224"/>
                <a:gd name="connsiteY6" fmla="*/ 35280 h 75224"/>
                <a:gd name="connsiteX7" fmla="*/ 57999 w 75224"/>
                <a:gd name="connsiteY7" fmla="*/ 38364 h 75224"/>
                <a:gd name="connsiteX8" fmla="*/ 50100 w 75224"/>
                <a:gd name="connsiteY8" fmla="*/ 44533 h 75224"/>
                <a:gd name="connsiteX9" fmla="*/ 34604 w 75224"/>
                <a:gd name="connsiteY9" fmla="*/ 57246 h 75224"/>
                <a:gd name="connsiteX10" fmla="*/ 5642 w 75224"/>
                <a:gd name="connsiteY10" fmla="*/ 73570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224" h="75224">
                  <a:moveTo>
                    <a:pt x="5642" y="73570"/>
                  </a:moveTo>
                  <a:cubicBezTo>
                    <a:pt x="13993" y="59728"/>
                    <a:pt x="20387" y="50250"/>
                    <a:pt x="28736" y="50626"/>
                  </a:cubicBezTo>
                  <a:cubicBezTo>
                    <a:pt x="35507" y="42652"/>
                    <a:pt x="42577" y="33926"/>
                    <a:pt x="49799" y="26404"/>
                  </a:cubicBezTo>
                  <a:cubicBezTo>
                    <a:pt x="57472" y="19483"/>
                    <a:pt x="65746" y="12262"/>
                    <a:pt x="73947" y="5642"/>
                  </a:cubicBezTo>
                  <a:cubicBezTo>
                    <a:pt x="73645" y="11359"/>
                    <a:pt x="72818" y="17828"/>
                    <a:pt x="72969" y="24222"/>
                  </a:cubicBezTo>
                  <a:cubicBezTo>
                    <a:pt x="70336" y="27005"/>
                    <a:pt x="67778" y="29714"/>
                    <a:pt x="65746" y="31971"/>
                  </a:cubicBezTo>
                  <a:lnTo>
                    <a:pt x="61985" y="35280"/>
                  </a:lnTo>
                  <a:lnTo>
                    <a:pt x="57999" y="38364"/>
                  </a:lnTo>
                  <a:cubicBezTo>
                    <a:pt x="55366" y="40471"/>
                    <a:pt x="52733" y="42502"/>
                    <a:pt x="50100" y="44533"/>
                  </a:cubicBezTo>
                  <a:cubicBezTo>
                    <a:pt x="44835" y="48670"/>
                    <a:pt x="39870" y="52958"/>
                    <a:pt x="34604" y="57246"/>
                  </a:cubicBezTo>
                  <a:cubicBezTo>
                    <a:pt x="24599" y="63264"/>
                    <a:pt x="15271" y="68680"/>
                    <a:pt x="5642" y="73570"/>
                  </a:cubicBezTo>
                  <a:close/>
                </a:path>
              </a:pathLst>
            </a:custGeom>
            <a:solidFill>
              <a:srgbClr val="B95794"/>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35CD9030-4E54-471F-A44A-94022B09A408}"/>
                </a:ext>
              </a:extLst>
            </p:cNvPr>
            <p:cNvSpPr/>
            <p:nvPr/>
          </p:nvSpPr>
          <p:spPr>
            <a:xfrm>
              <a:off x="10863376" y="5469458"/>
              <a:ext cx="729764" cy="1128503"/>
            </a:xfrm>
            <a:custGeom>
              <a:avLst/>
              <a:gdLst>
                <a:gd name="connsiteX0" fmla="*/ 525596 w 729680"/>
                <a:gd name="connsiteY0" fmla="*/ 1092397 h 1128371"/>
                <a:gd name="connsiteX1" fmla="*/ 540265 w 729680"/>
                <a:gd name="connsiteY1" fmla="*/ 1073967 h 1128371"/>
                <a:gd name="connsiteX2" fmla="*/ 545681 w 729680"/>
                <a:gd name="connsiteY2" fmla="*/ 1063736 h 1128371"/>
                <a:gd name="connsiteX3" fmla="*/ 556213 w 729680"/>
                <a:gd name="connsiteY3" fmla="*/ 1057719 h 1128371"/>
                <a:gd name="connsiteX4" fmla="*/ 569302 w 729680"/>
                <a:gd name="connsiteY4" fmla="*/ 1065617 h 1128371"/>
                <a:gd name="connsiteX5" fmla="*/ 596307 w 729680"/>
                <a:gd name="connsiteY5" fmla="*/ 1062458 h 1128371"/>
                <a:gd name="connsiteX6" fmla="*/ 607065 w 729680"/>
                <a:gd name="connsiteY6" fmla="*/ 1047413 h 1128371"/>
                <a:gd name="connsiteX7" fmla="*/ 614361 w 729680"/>
                <a:gd name="connsiteY7" fmla="*/ 1033872 h 1128371"/>
                <a:gd name="connsiteX8" fmla="*/ 621582 w 729680"/>
                <a:gd name="connsiteY8" fmla="*/ 1020332 h 1128371"/>
                <a:gd name="connsiteX9" fmla="*/ 626623 w 729680"/>
                <a:gd name="connsiteY9" fmla="*/ 1013186 h 1128371"/>
                <a:gd name="connsiteX10" fmla="*/ 632716 w 729680"/>
                <a:gd name="connsiteY10" fmla="*/ 1005211 h 1128371"/>
                <a:gd name="connsiteX11" fmla="*/ 640088 w 729680"/>
                <a:gd name="connsiteY11" fmla="*/ 989715 h 1128371"/>
                <a:gd name="connsiteX12" fmla="*/ 647159 w 729680"/>
                <a:gd name="connsiteY12" fmla="*/ 973843 h 1128371"/>
                <a:gd name="connsiteX13" fmla="*/ 651372 w 729680"/>
                <a:gd name="connsiteY13" fmla="*/ 960829 h 1128371"/>
                <a:gd name="connsiteX14" fmla="*/ 655735 w 729680"/>
                <a:gd name="connsiteY14" fmla="*/ 943903 h 1128371"/>
                <a:gd name="connsiteX15" fmla="*/ 664611 w 729680"/>
                <a:gd name="connsiteY15" fmla="*/ 936155 h 1128371"/>
                <a:gd name="connsiteX16" fmla="*/ 670028 w 729680"/>
                <a:gd name="connsiteY16" fmla="*/ 921637 h 1128371"/>
                <a:gd name="connsiteX17" fmla="*/ 678377 w 729680"/>
                <a:gd name="connsiteY17" fmla="*/ 894255 h 1128371"/>
                <a:gd name="connsiteX18" fmla="*/ 680333 w 729680"/>
                <a:gd name="connsiteY18" fmla="*/ 881542 h 1128371"/>
                <a:gd name="connsiteX19" fmla="*/ 681311 w 729680"/>
                <a:gd name="connsiteY19" fmla="*/ 875148 h 1128371"/>
                <a:gd name="connsiteX20" fmla="*/ 681988 w 729680"/>
                <a:gd name="connsiteY20" fmla="*/ 868829 h 1128371"/>
                <a:gd name="connsiteX21" fmla="*/ 695077 w 729680"/>
                <a:gd name="connsiteY21" fmla="*/ 859576 h 1128371"/>
                <a:gd name="connsiteX22" fmla="*/ 701171 w 729680"/>
                <a:gd name="connsiteY22" fmla="*/ 843554 h 1128371"/>
                <a:gd name="connsiteX23" fmla="*/ 700794 w 729680"/>
                <a:gd name="connsiteY23" fmla="*/ 825650 h 1128371"/>
                <a:gd name="connsiteX24" fmla="*/ 698312 w 729680"/>
                <a:gd name="connsiteY24" fmla="*/ 810605 h 1128371"/>
                <a:gd name="connsiteX25" fmla="*/ 710423 w 729680"/>
                <a:gd name="connsiteY25" fmla="*/ 799923 h 1128371"/>
                <a:gd name="connsiteX26" fmla="*/ 699290 w 729680"/>
                <a:gd name="connsiteY26" fmla="*/ 779086 h 1128371"/>
                <a:gd name="connsiteX27" fmla="*/ 697108 w 729680"/>
                <a:gd name="connsiteY27" fmla="*/ 753810 h 1128371"/>
                <a:gd name="connsiteX28" fmla="*/ 705082 w 729680"/>
                <a:gd name="connsiteY28" fmla="*/ 723720 h 1128371"/>
                <a:gd name="connsiteX29" fmla="*/ 705308 w 729680"/>
                <a:gd name="connsiteY29" fmla="*/ 706419 h 1128371"/>
                <a:gd name="connsiteX30" fmla="*/ 699666 w 729680"/>
                <a:gd name="connsiteY30" fmla="*/ 688214 h 1128371"/>
                <a:gd name="connsiteX31" fmla="*/ 688909 w 729680"/>
                <a:gd name="connsiteY31" fmla="*/ 664293 h 1128371"/>
                <a:gd name="connsiteX32" fmla="*/ 698914 w 729680"/>
                <a:gd name="connsiteY32" fmla="*/ 648796 h 1128371"/>
                <a:gd name="connsiteX33" fmla="*/ 691165 w 729680"/>
                <a:gd name="connsiteY33" fmla="*/ 617127 h 1128371"/>
                <a:gd name="connsiteX34" fmla="*/ 691993 w 729680"/>
                <a:gd name="connsiteY34" fmla="*/ 596365 h 1128371"/>
                <a:gd name="connsiteX35" fmla="*/ 687781 w 729680"/>
                <a:gd name="connsiteY35" fmla="*/ 584404 h 1128371"/>
                <a:gd name="connsiteX36" fmla="*/ 682966 w 729680"/>
                <a:gd name="connsiteY36" fmla="*/ 572368 h 1128371"/>
                <a:gd name="connsiteX37" fmla="*/ 673488 w 729680"/>
                <a:gd name="connsiteY37" fmla="*/ 547845 h 1128371"/>
                <a:gd name="connsiteX38" fmla="*/ 671456 w 729680"/>
                <a:gd name="connsiteY38" fmla="*/ 524977 h 1128371"/>
                <a:gd name="connsiteX39" fmla="*/ 668748 w 729680"/>
                <a:gd name="connsiteY39" fmla="*/ 502033 h 1128371"/>
                <a:gd name="connsiteX40" fmla="*/ 656336 w 729680"/>
                <a:gd name="connsiteY40" fmla="*/ 487063 h 1128371"/>
                <a:gd name="connsiteX41" fmla="*/ 651071 w 729680"/>
                <a:gd name="connsiteY41" fmla="*/ 469912 h 1128371"/>
                <a:gd name="connsiteX42" fmla="*/ 641367 w 729680"/>
                <a:gd name="connsiteY42" fmla="*/ 439897 h 1128371"/>
                <a:gd name="connsiteX43" fmla="*/ 636327 w 729680"/>
                <a:gd name="connsiteY43" fmla="*/ 425905 h 1128371"/>
                <a:gd name="connsiteX44" fmla="*/ 631588 w 729680"/>
                <a:gd name="connsiteY44" fmla="*/ 411011 h 1128371"/>
                <a:gd name="connsiteX45" fmla="*/ 626096 w 729680"/>
                <a:gd name="connsiteY45" fmla="*/ 393032 h 1128371"/>
                <a:gd name="connsiteX46" fmla="*/ 614587 w 729680"/>
                <a:gd name="connsiteY46" fmla="*/ 382125 h 1128371"/>
                <a:gd name="connsiteX47" fmla="*/ 591568 w 729680"/>
                <a:gd name="connsiteY47" fmla="*/ 358053 h 1128371"/>
                <a:gd name="connsiteX48" fmla="*/ 582841 w 729680"/>
                <a:gd name="connsiteY48" fmla="*/ 333981 h 1128371"/>
                <a:gd name="connsiteX49" fmla="*/ 574868 w 729680"/>
                <a:gd name="connsiteY49" fmla="*/ 308931 h 1128371"/>
                <a:gd name="connsiteX50" fmla="*/ 543273 w 729680"/>
                <a:gd name="connsiteY50" fmla="*/ 260486 h 1128371"/>
                <a:gd name="connsiteX51" fmla="*/ 522135 w 729680"/>
                <a:gd name="connsiteY51" fmla="*/ 251910 h 1128371"/>
                <a:gd name="connsiteX52" fmla="*/ 421635 w 729680"/>
                <a:gd name="connsiteY52" fmla="*/ 154043 h 1128371"/>
                <a:gd name="connsiteX53" fmla="*/ 407869 w 729680"/>
                <a:gd name="connsiteY53" fmla="*/ 143512 h 1128371"/>
                <a:gd name="connsiteX54" fmla="*/ 393727 w 729680"/>
                <a:gd name="connsiteY54" fmla="*/ 133206 h 1128371"/>
                <a:gd name="connsiteX55" fmla="*/ 378907 w 729680"/>
                <a:gd name="connsiteY55" fmla="*/ 123351 h 1128371"/>
                <a:gd name="connsiteX56" fmla="*/ 363562 w 729680"/>
                <a:gd name="connsiteY56" fmla="*/ 113572 h 1128371"/>
                <a:gd name="connsiteX57" fmla="*/ 330613 w 729680"/>
                <a:gd name="connsiteY57" fmla="*/ 95217 h 1128371"/>
                <a:gd name="connsiteX58" fmla="*/ 312785 w 729680"/>
                <a:gd name="connsiteY58" fmla="*/ 86792 h 1128371"/>
                <a:gd name="connsiteX59" fmla="*/ 294129 w 729680"/>
                <a:gd name="connsiteY59" fmla="*/ 78517 h 1128371"/>
                <a:gd name="connsiteX60" fmla="*/ 259075 w 729680"/>
                <a:gd name="connsiteY60" fmla="*/ 65203 h 1128371"/>
                <a:gd name="connsiteX61" fmla="*/ 223117 w 729680"/>
                <a:gd name="connsiteY61" fmla="*/ 54145 h 1128371"/>
                <a:gd name="connsiteX62" fmla="*/ 173318 w 729680"/>
                <a:gd name="connsiteY62" fmla="*/ 38423 h 1128371"/>
                <a:gd name="connsiteX63" fmla="*/ 149096 w 729680"/>
                <a:gd name="connsiteY63" fmla="*/ 33834 h 1128371"/>
                <a:gd name="connsiteX64" fmla="*/ 125400 w 729680"/>
                <a:gd name="connsiteY64" fmla="*/ 27289 h 1128371"/>
                <a:gd name="connsiteX65" fmla="*/ 112085 w 729680"/>
                <a:gd name="connsiteY65" fmla="*/ 24506 h 1128371"/>
                <a:gd name="connsiteX66" fmla="*/ 105992 w 729680"/>
                <a:gd name="connsiteY66" fmla="*/ 27139 h 1128371"/>
                <a:gd name="connsiteX67" fmla="*/ 99447 w 729680"/>
                <a:gd name="connsiteY67" fmla="*/ 27365 h 1128371"/>
                <a:gd name="connsiteX68" fmla="*/ 72366 w 729680"/>
                <a:gd name="connsiteY68" fmla="*/ 25860 h 1128371"/>
                <a:gd name="connsiteX69" fmla="*/ 49498 w 729680"/>
                <a:gd name="connsiteY69" fmla="*/ 21572 h 1128371"/>
                <a:gd name="connsiteX70" fmla="*/ 38741 w 729680"/>
                <a:gd name="connsiteY70" fmla="*/ 18638 h 1128371"/>
                <a:gd name="connsiteX71" fmla="*/ 28059 w 729680"/>
                <a:gd name="connsiteY71" fmla="*/ 16156 h 1128371"/>
                <a:gd name="connsiteX72" fmla="*/ 5642 w 729680"/>
                <a:gd name="connsiteY72" fmla="*/ 12244 h 1128371"/>
                <a:gd name="connsiteX73" fmla="*/ 33625 w 729680"/>
                <a:gd name="connsiteY73" fmla="*/ 6302 h 1128371"/>
                <a:gd name="connsiteX74" fmla="*/ 65671 w 729680"/>
                <a:gd name="connsiteY74" fmla="*/ 6001 h 1128371"/>
                <a:gd name="connsiteX75" fmla="*/ 131343 w 729680"/>
                <a:gd name="connsiteY75" fmla="*/ 12696 h 1128371"/>
                <a:gd name="connsiteX76" fmla="*/ 146538 w 729680"/>
                <a:gd name="connsiteY76" fmla="*/ 19541 h 1128371"/>
                <a:gd name="connsiteX77" fmla="*/ 157295 w 729680"/>
                <a:gd name="connsiteY77" fmla="*/ 16908 h 1128371"/>
                <a:gd name="connsiteX78" fmla="*/ 177907 w 729680"/>
                <a:gd name="connsiteY78" fmla="*/ 23979 h 1128371"/>
                <a:gd name="connsiteX79" fmla="*/ 314966 w 729680"/>
                <a:gd name="connsiteY79" fmla="*/ 70694 h 1128371"/>
                <a:gd name="connsiteX80" fmla="*/ 440517 w 729680"/>
                <a:gd name="connsiteY80" fmla="*/ 145317 h 1128371"/>
                <a:gd name="connsiteX81" fmla="*/ 453003 w 729680"/>
                <a:gd name="connsiteY81" fmla="*/ 156676 h 1128371"/>
                <a:gd name="connsiteX82" fmla="*/ 466620 w 729680"/>
                <a:gd name="connsiteY82" fmla="*/ 168486 h 1128371"/>
                <a:gd name="connsiteX83" fmla="*/ 481288 w 729680"/>
                <a:gd name="connsiteY83" fmla="*/ 180372 h 1128371"/>
                <a:gd name="connsiteX84" fmla="*/ 496108 w 729680"/>
                <a:gd name="connsiteY84" fmla="*/ 193310 h 1128371"/>
                <a:gd name="connsiteX85" fmla="*/ 524693 w 729680"/>
                <a:gd name="connsiteY85" fmla="*/ 222197 h 1128371"/>
                <a:gd name="connsiteX86" fmla="*/ 537030 w 729680"/>
                <a:gd name="connsiteY86" fmla="*/ 238746 h 1128371"/>
                <a:gd name="connsiteX87" fmla="*/ 547486 w 729680"/>
                <a:gd name="connsiteY87" fmla="*/ 256575 h 1128371"/>
                <a:gd name="connsiteX88" fmla="*/ 584572 w 729680"/>
                <a:gd name="connsiteY88" fmla="*/ 301709 h 1128371"/>
                <a:gd name="connsiteX89" fmla="*/ 596908 w 729680"/>
                <a:gd name="connsiteY89" fmla="*/ 312843 h 1128371"/>
                <a:gd name="connsiteX90" fmla="*/ 605710 w 729680"/>
                <a:gd name="connsiteY90" fmla="*/ 326834 h 1128371"/>
                <a:gd name="connsiteX91" fmla="*/ 616317 w 729680"/>
                <a:gd name="connsiteY91" fmla="*/ 356473 h 1128371"/>
                <a:gd name="connsiteX92" fmla="*/ 653177 w 729680"/>
                <a:gd name="connsiteY92" fmla="*/ 416502 h 1128371"/>
                <a:gd name="connsiteX93" fmla="*/ 659496 w 729680"/>
                <a:gd name="connsiteY93" fmla="*/ 432300 h 1128371"/>
                <a:gd name="connsiteX94" fmla="*/ 665439 w 729680"/>
                <a:gd name="connsiteY94" fmla="*/ 447645 h 1128371"/>
                <a:gd name="connsiteX95" fmla="*/ 677701 w 729680"/>
                <a:gd name="connsiteY95" fmla="*/ 476005 h 1128371"/>
                <a:gd name="connsiteX96" fmla="*/ 695980 w 729680"/>
                <a:gd name="connsiteY96" fmla="*/ 524600 h 1128371"/>
                <a:gd name="connsiteX97" fmla="*/ 703352 w 729680"/>
                <a:gd name="connsiteY97" fmla="*/ 572218 h 1128371"/>
                <a:gd name="connsiteX98" fmla="*/ 708994 w 729680"/>
                <a:gd name="connsiteY98" fmla="*/ 591851 h 1128371"/>
                <a:gd name="connsiteX99" fmla="*/ 720202 w 729680"/>
                <a:gd name="connsiteY99" fmla="*/ 622468 h 1128371"/>
                <a:gd name="connsiteX100" fmla="*/ 726220 w 729680"/>
                <a:gd name="connsiteY100" fmla="*/ 654438 h 1128371"/>
                <a:gd name="connsiteX101" fmla="*/ 727499 w 729680"/>
                <a:gd name="connsiteY101" fmla="*/ 716423 h 1128371"/>
                <a:gd name="connsiteX102" fmla="*/ 726897 w 729680"/>
                <a:gd name="connsiteY102" fmla="*/ 744858 h 1128371"/>
                <a:gd name="connsiteX103" fmla="*/ 724716 w 729680"/>
                <a:gd name="connsiteY103" fmla="*/ 764718 h 1128371"/>
                <a:gd name="connsiteX104" fmla="*/ 723136 w 729680"/>
                <a:gd name="connsiteY104" fmla="*/ 780214 h 1128371"/>
                <a:gd name="connsiteX105" fmla="*/ 721932 w 729680"/>
                <a:gd name="connsiteY105" fmla="*/ 799773 h 1128371"/>
                <a:gd name="connsiteX106" fmla="*/ 727198 w 729680"/>
                <a:gd name="connsiteY106" fmla="*/ 839341 h 1128371"/>
                <a:gd name="connsiteX107" fmla="*/ 724415 w 729680"/>
                <a:gd name="connsiteY107" fmla="*/ 846938 h 1128371"/>
                <a:gd name="connsiteX108" fmla="*/ 721331 w 729680"/>
                <a:gd name="connsiteY108" fmla="*/ 854311 h 1128371"/>
                <a:gd name="connsiteX109" fmla="*/ 715613 w 729680"/>
                <a:gd name="connsiteY109" fmla="*/ 868979 h 1128371"/>
                <a:gd name="connsiteX110" fmla="*/ 710574 w 729680"/>
                <a:gd name="connsiteY110" fmla="*/ 879511 h 1128371"/>
                <a:gd name="connsiteX111" fmla="*/ 699515 w 729680"/>
                <a:gd name="connsiteY111" fmla="*/ 897791 h 1128371"/>
                <a:gd name="connsiteX112" fmla="*/ 698162 w 729680"/>
                <a:gd name="connsiteY112" fmla="*/ 907043 h 1128371"/>
                <a:gd name="connsiteX113" fmla="*/ 696281 w 729680"/>
                <a:gd name="connsiteY113" fmla="*/ 916221 h 1128371"/>
                <a:gd name="connsiteX114" fmla="*/ 676120 w 729680"/>
                <a:gd name="connsiteY114" fmla="*/ 922840 h 1128371"/>
                <a:gd name="connsiteX115" fmla="*/ 678076 w 729680"/>
                <a:gd name="connsiteY115" fmla="*/ 935403 h 1128371"/>
                <a:gd name="connsiteX116" fmla="*/ 682966 w 729680"/>
                <a:gd name="connsiteY116" fmla="*/ 947138 h 1128371"/>
                <a:gd name="connsiteX117" fmla="*/ 678453 w 729680"/>
                <a:gd name="connsiteY117" fmla="*/ 964816 h 1128371"/>
                <a:gd name="connsiteX118" fmla="*/ 675293 w 729680"/>
                <a:gd name="connsiteY118" fmla="*/ 974971 h 1128371"/>
                <a:gd name="connsiteX119" fmla="*/ 670178 w 729680"/>
                <a:gd name="connsiteY119" fmla="*/ 995883 h 1128371"/>
                <a:gd name="connsiteX120" fmla="*/ 652726 w 729680"/>
                <a:gd name="connsiteY120" fmla="*/ 1020256 h 1128371"/>
                <a:gd name="connsiteX121" fmla="*/ 641668 w 729680"/>
                <a:gd name="connsiteY121" fmla="*/ 1046134 h 1128371"/>
                <a:gd name="connsiteX122" fmla="*/ 630158 w 729680"/>
                <a:gd name="connsiteY122" fmla="*/ 1068626 h 1128371"/>
                <a:gd name="connsiteX123" fmla="*/ 618498 w 729680"/>
                <a:gd name="connsiteY123" fmla="*/ 1088410 h 1128371"/>
                <a:gd name="connsiteX124" fmla="*/ 593147 w 729680"/>
                <a:gd name="connsiteY124" fmla="*/ 1107517 h 1128371"/>
                <a:gd name="connsiteX125" fmla="*/ 576749 w 729680"/>
                <a:gd name="connsiteY125" fmla="*/ 1125722 h 1128371"/>
                <a:gd name="connsiteX126" fmla="*/ 573815 w 729680"/>
                <a:gd name="connsiteY126" fmla="*/ 1114889 h 1128371"/>
                <a:gd name="connsiteX127" fmla="*/ 558770 w 729680"/>
                <a:gd name="connsiteY127" fmla="*/ 1104132 h 1128371"/>
                <a:gd name="connsiteX128" fmla="*/ 532818 w 729680"/>
                <a:gd name="connsiteY128" fmla="*/ 1113159 h 1128371"/>
                <a:gd name="connsiteX129" fmla="*/ 516343 w 729680"/>
                <a:gd name="connsiteY129" fmla="*/ 1124292 h 1128371"/>
                <a:gd name="connsiteX130" fmla="*/ 516719 w 729680"/>
                <a:gd name="connsiteY130" fmla="*/ 1108947 h 1128371"/>
                <a:gd name="connsiteX131" fmla="*/ 525596 w 729680"/>
                <a:gd name="connsiteY131" fmla="*/ 1092397 h 112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Lst>
              <a:rect l="l" t="t" r="r" b="b"/>
              <a:pathLst>
                <a:path w="729680" h="1128371">
                  <a:moveTo>
                    <a:pt x="525596" y="1092397"/>
                  </a:moveTo>
                  <a:cubicBezTo>
                    <a:pt x="535074" y="1089914"/>
                    <a:pt x="537406" y="1081414"/>
                    <a:pt x="540265" y="1073967"/>
                  </a:cubicBezTo>
                  <a:cubicBezTo>
                    <a:pt x="541694" y="1070206"/>
                    <a:pt x="543273" y="1066670"/>
                    <a:pt x="545681" y="1063736"/>
                  </a:cubicBezTo>
                  <a:cubicBezTo>
                    <a:pt x="547863" y="1060727"/>
                    <a:pt x="551097" y="1058546"/>
                    <a:pt x="556213" y="1057719"/>
                  </a:cubicBezTo>
                  <a:cubicBezTo>
                    <a:pt x="560575" y="1060351"/>
                    <a:pt x="564938" y="1062984"/>
                    <a:pt x="569302" y="1065617"/>
                  </a:cubicBezTo>
                  <a:cubicBezTo>
                    <a:pt x="580961" y="1063285"/>
                    <a:pt x="585625" y="1058095"/>
                    <a:pt x="596307" y="1062458"/>
                  </a:cubicBezTo>
                  <a:cubicBezTo>
                    <a:pt x="600896" y="1057117"/>
                    <a:pt x="604206" y="1052077"/>
                    <a:pt x="607065" y="1047413"/>
                  </a:cubicBezTo>
                  <a:cubicBezTo>
                    <a:pt x="609848" y="1042674"/>
                    <a:pt x="612481" y="1038461"/>
                    <a:pt x="614361" y="1033872"/>
                  </a:cubicBezTo>
                  <a:cubicBezTo>
                    <a:pt x="616468" y="1029359"/>
                    <a:pt x="618649" y="1024995"/>
                    <a:pt x="621582" y="1020332"/>
                  </a:cubicBezTo>
                  <a:cubicBezTo>
                    <a:pt x="623012" y="1018000"/>
                    <a:pt x="624667" y="1015668"/>
                    <a:pt x="626623" y="1013186"/>
                  </a:cubicBezTo>
                  <a:cubicBezTo>
                    <a:pt x="628428" y="1010703"/>
                    <a:pt x="630309" y="1007995"/>
                    <a:pt x="632716" y="1005211"/>
                  </a:cubicBezTo>
                  <a:cubicBezTo>
                    <a:pt x="635048" y="1000021"/>
                    <a:pt x="637530" y="994831"/>
                    <a:pt x="640088" y="989715"/>
                  </a:cubicBezTo>
                  <a:cubicBezTo>
                    <a:pt x="642646" y="984600"/>
                    <a:pt x="644677" y="979184"/>
                    <a:pt x="647159" y="973843"/>
                  </a:cubicBezTo>
                  <a:cubicBezTo>
                    <a:pt x="648738" y="969028"/>
                    <a:pt x="650093" y="964891"/>
                    <a:pt x="651372" y="960829"/>
                  </a:cubicBezTo>
                  <a:cubicBezTo>
                    <a:pt x="653027" y="954435"/>
                    <a:pt x="654305" y="949545"/>
                    <a:pt x="655735" y="943903"/>
                  </a:cubicBezTo>
                  <a:cubicBezTo>
                    <a:pt x="661075" y="944957"/>
                    <a:pt x="663031" y="941120"/>
                    <a:pt x="664611" y="936155"/>
                  </a:cubicBezTo>
                  <a:cubicBezTo>
                    <a:pt x="666266" y="931266"/>
                    <a:pt x="666642" y="925097"/>
                    <a:pt x="670028" y="921637"/>
                  </a:cubicBezTo>
                  <a:cubicBezTo>
                    <a:pt x="673262" y="912459"/>
                    <a:pt x="675894" y="903808"/>
                    <a:pt x="678377" y="894255"/>
                  </a:cubicBezTo>
                  <a:cubicBezTo>
                    <a:pt x="678979" y="890117"/>
                    <a:pt x="679656" y="885830"/>
                    <a:pt x="680333" y="881542"/>
                  </a:cubicBezTo>
                  <a:cubicBezTo>
                    <a:pt x="680709" y="879360"/>
                    <a:pt x="681010" y="877254"/>
                    <a:pt x="681311" y="875148"/>
                  </a:cubicBezTo>
                  <a:cubicBezTo>
                    <a:pt x="681536" y="872966"/>
                    <a:pt x="681762" y="870860"/>
                    <a:pt x="681988" y="868829"/>
                  </a:cubicBezTo>
                  <a:cubicBezTo>
                    <a:pt x="687555" y="871161"/>
                    <a:pt x="697860" y="870108"/>
                    <a:pt x="695077" y="859576"/>
                  </a:cubicBezTo>
                  <a:cubicBezTo>
                    <a:pt x="694400" y="853257"/>
                    <a:pt x="698388" y="848593"/>
                    <a:pt x="701171" y="843554"/>
                  </a:cubicBezTo>
                  <a:cubicBezTo>
                    <a:pt x="703803" y="838438"/>
                    <a:pt x="705534" y="832947"/>
                    <a:pt x="700794" y="825650"/>
                  </a:cubicBezTo>
                  <a:cubicBezTo>
                    <a:pt x="694927" y="826101"/>
                    <a:pt x="699515" y="816172"/>
                    <a:pt x="698312" y="810605"/>
                  </a:cubicBezTo>
                  <a:cubicBezTo>
                    <a:pt x="706587" y="810981"/>
                    <a:pt x="703352" y="801352"/>
                    <a:pt x="710423" y="799923"/>
                  </a:cubicBezTo>
                  <a:cubicBezTo>
                    <a:pt x="710648" y="791047"/>
                    <a:pt x="704405" y="785405"/>
                    <a:pt x="699290" y="779086"/>
                  </a:cubicBezTo>
                  <a:cubicBezTo>
                    <a:pt x="694099" y="772767"/>
                    <a:pt x="690639" y="765921"/>
                    <a:pt x="697108" y="753810"/>
                  </a:cubicBezTo>
                  <a:cubicBezTo>
                    <a:pt x="699892" y="744934"/>
                    <a:pt x="703276" y="734854"/>
                    <a:pt x="705082" y="723720"/>
                  </a:cubicBezTo>
                  <a:cubicBezTo>
                    <a:pt x="706060" y="718154"/>
                    <a:pt x="706135" y="712361"/>
                    <a:pt x="705308" y="706419"/>
                  </a:cubicBezTo>
                  <a:cubicBezTo>
                    <a:pt x="704480" y="700476"/>
                    <a:pt x="702750" y="694383"/>
                    <a:pt x="699666" y="688214"/>
                  </a:cubicBezTo>
                  <a:cubicBezTo>
                    <a:pt x="690413" y="677833"/>
                    <a:pt x="687705" y="670461"/>
                    <a:pt x="688909" y="664293"/>
                  </a:cubicBezTo>
                  <a:cubicBezTo>
                    <a:pt x="689961" y="658200"/>
                    <a:pt x="694701" y="653385"/>
                    <a:pt x="698914" y="648796"/>
                  </a:cubicBezTo>
                  <a:cubicBezTo>
                    <a:pt x="707339" y="639845"/>
                    <a:pt x="714635" y="631420"/>
                    <a:pt x="691165" y="617127"/>
                  </a:cubicBezTo>
                  <a:cubicBezTo>
                    <a:pt x="684997" y="609303"/>
                    <a:pt x="695077" y="605166"/>
                    <a:pt x="691993" y="596365"/>
                  </a:cubicBezTo>
                  <a:cubicBezTo>
                    <a:pt x="690564" y="592453"/>
                    <a:pt x="689209" y="588391"/>
                    <a:pt x="687781" y="584404"/>
                  </a:cubicBezTo>
                  <a:cubicBezTo>
                    <a:pt x="686276" y="580417"/>
                    <a:pt x="684546" y="576430"/>
                    <a:pt x="682966" y="572368"/>
                  </a:cubicBezTo>
                  <a:cubicBezTo>
                    <a:pt x="679656" y="564319"/>
                    <a:pt x="676797" y="555969"/>
                    <a:pt x="673488" y="547845"/>
                  </a:cubicBezTo>
                  <a:cubicBezTo>
                    <a:pt x="678678" y="542654"/>
                    <a:pt x="675067" y="533778"/>
                    <a:pt x="671456" y="524977"/>
                  </a:cubicBezTo>
                  <a:cubicBezTo>
                    <a:pt x="668072" y="516100"/>
                    <a:pt x="663783" y="507600"/>
                    <a:pt x="668748" y="502033"/>
                  </a:cubicBezTo>
                  <a:cubicBezTo>
                    <a:pt x="664536" y="497745"/>
                    <a:pt x="659797" y="492555"/>
                    <a:pt x="656336" y="487063"/>
                  </a:cubicBezTo>
                  <a:cubicBezTo>
                    <a:pt x="652801" y="481572"/>
                    <a:pt x="650243" y="475779"/>
                    <a:pt x="651071" y="469912"/>
                  </a:cubicBezTo>
                  <a:cubicBezTo>
                    <a:pt x="648212" y="458628"/>
                    <a:pt x="645053" y="449075"/>
                    <a:pt x="641367" y="439897"/>
                  </a:cubicBezTo>
                  <a:cubicBezTo>
                    <a:pt x="639637" y="435308"/>
                    <a:pt x="637907" y="430720"/>
                    <a:pt x="636327" y="425905"/>
                  </a:cubicBezTo>
                  <a:cubicBezTo>
                    <a:pt x="634822" y="421091"/>
                    <a:pt x="633243" y="416126"/>
                    <a:pt x="631588" y="411011"/>
                  </a:cubicBezTo>
                  <a:cubicBezTo>
                    <a:pt x="626849" y="406723"/>
                    <a:pt x="626998" y="399351"/>
                    <a:pt x="626096" y="393032"/>
                  </a:cubicBezTo>
                  <a:cubicBezTo>
                    <a:pt x="625193" y="386713"/>
                    <a:pt x="623388" y="381447"/>
                    <a:pt x="614587" y="382125"/>
                  </a:cubicBezTo>
                  <a:cubicBezTo>
                    <a:pt x="603679" y="386563"/>
                    <a:pt x="599391" y="366403"/>
                    <a:pt x="591568" y="358053"/>
                  </a:cubicBezTo>
                  <a:cubicBezTo>
                    <a:pt x="594953" y="351282"/>
                    <a:pt x="588785" y="342707"/>
                    <a:pt x="582841" y="333981"/>
                  </a:cubicBezTo>
                  <a:cubicBezTo>
                    <a:pt x="577124" y="325104"/>
                    <a:pt x="570730" y="316829"/>
                    <a:pt x="574868" y="308931"/>
                  </a:cubicBezTo>
                  <a:cubicBezTo>
                    <a:pt x="564938" y="292231"/>
                    <a:pt x="554181" y="277111"/>
                    <a:pt x="543273" y="260486"/>
                  </a:cubicBezTo>
                  <a:cubicBezTo>
                    <a:pt x="536202" y="257628"/>
                    <a:pt x="529206" y="254769"/>
                    <a:pt x="522135" y="251910"/>
                  </a:cubicBezTo>
                  <a:cubicBezTo>
                    <a:pt x="489488" y="214148"/>
                    <a:pt x="457593" y="182704"/>
                    <a:pt x="421635" y="154043"/>
                  </a:cubicBezTo>
                  <a:cubicBezTo>
                    <a:pt x="417272" y="150282"/>
                    <a:pt x="412608" y="146897"/>
                    <a:pt x="407869" y="143512"/>
                  </a:cubicBezTo>
                  <a:cubicBezTo>
                    <a:pt x="403205" y="140126"/>
                    <a:pt x="398465" y="136666"/>
                    <a:pt x="393727" y="133206"/>
                  </a:cubicBezTo>
                  <a:cubicBezTo>
                    <a:pt x="389062" y="129595"/>
                    <a:pt x="383948" y="126586"/>
                    <a:pt x="378907" y="123351"/>
                  </a:cubicBezTo>
                  <a:cubicBezTo>
                    <a:pt x="373868" y="120117"/>
                    <a:pt x="368752" y="116882"/>
                    <a:pt x="363562" y="113572"/>
                  </a:cubicBezTo>
                  <a:cubicBezTo>
                    <a:pt x="353106" y="107253"/>
                    <a:pt x="341972" y="101461"/>
                    <a:pt x="330613" y="95217"/>
                  </a:cubicBezTo>
                  <a:cubicBezTo>
                    <a:pt x="324746" y="92434"/>
                    <a:pt x="318803" y="89651"/>
                    <a:pt x="312785" y="86792"/>
                  </a:cubicBezTo>
                  <a:cubicBezTo>
                    <a:pt x="306692" y="84009"/>
                    <a:pt x="300599" y="80925"/>
                    <a:pt x="294129" y="78517"/>
                  </a:cubicBezTo>
                  <a:cubicBezTo>
                    <a:pt x="282168" y="66481"/>
                    <a:pt x="270659" y="65127"/>
                    <a:pt x="259075" y="65203"/>
                  </a:cubicBezTo>
                  <a:cubicBezTo>
                    <a:pt x="247490" y="65052"/>
                    <a:pt x="236357" y="64526"/>
                    <a:pt x="223117" y="54145"/>
                  </a:cubicBezTo>
                  <a:cubicBezTo>
                    <a:pt x="206568" y="45418"/>
                    <a:pt x="189567" y="42109"/>
                    <a:pt x="173318" y="38423"/>
                  </a:cubicBezTo>
                  <a:cubicBezTo>
                    <a:pt x="165119" y="36993"/>
                    <a:pt x="157069" y="35639"/>
                    <a:pt x="149096" y="33834"/>
                  </a:cubicBezTo>
                  <a:cubicBezTo>
                    <a:pt x="141197" y="31803"/>
                    <a:pt x="133298" y="29997"/>
                    <a:pt x="125400" y="27289"/>
                  </a:cubicBezTo>
                  <a:cubicBezTo>
                    <a:pt x="120360" y="21798"/>
                    <a:pt x="116148" y="22700"/>
                    <a:pt x="112085" y="24506"/>
                  </a:cubicBezTo>
                  <a:cubicBezTo>
                    <a:pt x="110054" y="25409"/>
                    <a:pt x="108098" y="26537"/>
                    <a:pt x="105992" y="27139"/>
                  </a:cubicBezTo>
                  <a:cubicBezTo>
                    <a:pt x="103886" y="27891"/>
                    <a:pt x="101779" y="28192"/>
                    <a:pt x="99447" y="27365"/>
                  </a:cubicBezTo>
                  <a:cubicBezTo>
                    <a:pt x="89367" y="27816"/>
                    <a:pt x="80566" y="27214"/>
                    <a:pt x="72366" y="25860"/>
                  </a:cubicBezTo>
                  <a:cubicBezTo>
                    <a:pt x="64167" y="24957"/>
                    <a:pt x="56720" y="23378"/>
                    <a:pt x="49498" y="21572"/>
                  </a:cubicBezTo>
                  <a:cubicBezTo>
                    <a:pt x="45887" y="20669"/>
                    <a:pt x="42276" y="19616"/>
                    <a:pt x="38741" y="18638"/>
                  </a:cubicBezTo>
                  <a:cubicBezTo>
                    <a:pt x="35206" y="17811"/>
                    <a:pt x="31595" y="16984"/>
                    <a:pt x="28059" y="16156"/>
                  </a:cubicBezTo>
                  <a:cubicBezTo>
                    <a:pt x="20913" y="14576"/>
                    <a:pt x="13541" y="13072"/>
                    <a:pt x="5642" y="12244"/>
                  </a:cubicBezTo>
                  <a:cubicBezTo>
                    <a:pt x="13916" y="9310"/>
                    <a:pt x="23470" y="7430"/>
                    <a:pt x="33625" y="6302"/>
                  </a:cubicBezTo>
                  <a:cubicBezTo>
                    <a:pt x="43781" y="5248"/>
                    <a:pt x="54613" y="5700"/>
                    <a:pt x="65671" y="6001"/>
                  </a:cubicBezTo>
                  <a:cubicBezTo>
                    <a:pt x="87788" y="7204"/>
                    <a:pt x="110656" y="10589"/>
                    <a:pt x="131343" y="12696"/>
                  </a:cubicBezTo>
                  <a:cubicBezTo>
                    <a:pt x="138790" y="12019"/>
                    <a:pt x="143078" y="16457"/>
                    <a:pt x="146538" y="19541"/>
                  </a:cubicBezTo>
                  <a:cubicBezTo>
                    <a:pt x="149999" y="22550"/>
                    <a:pt x="152707" y="23829"/>
                    <a:pt x="157295" y="16908"/>
                  </a:cubicBezTo>
                  <a:cubicBezTo>
                    <a:pt x="164066" y="19541"/>
                    <a:pt x="174747" y="17284"/>
                    <a:pt x="177907" y="23979"/>
                  </a:cubicBezTo>
                  <a:cubicBezTo>
                    <a:pt x="222064" y="36391"/>
                    <a:pt x="269380" y="50910"/>
                    <a:pt x="314966" y="70694"/>
                  </a:cubicBezTo>
                  <a:cubicBezTo>
                    <a:pt x="360553" y="90328"/>
                    <a:pt x="404408" y="115377"/>
                    <a:pt x="440517" y="145317"/>
                  </a:cubicBezTo>
                  <a:cubicBezTo>
                    <a:pt x="444353" y="149229"/>
                    <a:pt x="448565" y="152990"/>
                    <a:pt x="453003" y="156676"/>
                  </a:cubicBezTo>
                  <a:cubicBezTo>
                    <a:pt x="457292" y="160663"/>
                    <a:pt x="461805" y="164575"/>
                    <a:pt x="466620" y="168486"/>
                  </a:cubicBezTo>
                  <a:cubicBezTo>
                    <a:pt x="471359" y="172473"/>
                    <a:pt x="476399" y="176234"/>
                    <a:pt x="481288" y="180372"/>
                  </a:cubicBezTo>
                  <a:cubicBezTo>
                    <a:pt x="486178" y="184584"/>
                    <a:pt x="491068" y="188947"/>
                    <a:pt x="496108" y="193310"/>
                  </a:cubicBezTo>
                  <a:cubicBezTo>
                    <a:pt x="506338" y="201811"/>
                    <a:pt x="515666" y="211966"/>
                    <a:pt x="524693" y="222197"/>
                  </a:cubicBezTo>
                  <a:cubicBezTo>
                    <a:pt x="529281" y="227237"/>
                    <a:pt x="533269" y="232954"/>
                    <a:pt x="537030" y="238746"/>
                  </a:cubicBezTo>
                  <a:cubicBezTo>
                    <a:pt x="540791" y="244539"/>
                    <a:pt x="544326" y="250481"/>
                    <a:pt x="547486" y="256575"/>
                  </a:cubicBezTo>
                  <a:cubicBezTo>
                    <a:pt x="560425" y="271695"/>
                    <a:pt x="572837" y="285912"/>
                    <a:pt x="584572" y="301709"/>
                  </a:cubicBezTo>
                  <a:cubicBezTo>
                    <a:pt x="589161" y="304869"/>
                    <a:pt x="593298" y="308630"/>
                    <a:pt x="596908" y="312843"/>
                  </a:cubicBezTo>
                  <a:cubicBezTo>
                    <a:pt x="600294" y="317206"/>
                    <a:pt x="603228" y="321945"/>
                    <a:pt x="605710" y="326834"/>
                  </a:cubicBezTo>
                  <a:cubicBezTo>
                    <a:pt x="610750" y="336614"/>
                    <a:pt x="614286" y="346919"/>
                    <a:pt x="616317" y="356473"/>
                  </a:cubicBezTo>
                  <a:cubicBezTo>
                    <a:pt x="633092" y="373925"/>
                    <a:pt x="644225" y="395439"/>
                    <a:pt x="653177" y="416502"/>
                  </a:cubicBezTo>
                  <a:cubicBezTo>
                    <a:pt x="655283" y="421843"/>
                    <a:pt x="657465" y="427109"/>
                    <a:pt x="659496" y="432300"/>
                  </a:cubicBezTo>
                  <a:cubicBezTo>
                    <a:pt x="661603" y="437490"/>
                    <a:pt x="663708" y="442530"/>
                    <a:pt x="665439" y="447645"/>
                  </a:cubicBezTo>
                  <a:cubicBezTo>
                    <a:pt x="669125" y="457801"/>
                    <a:pt x="673186" y="467279"/>
                    <a:pt x="677701" y="476005"/>
                  </a:cubicBezTo>
                  <a:cubicBezTo>
                    <a:pt x="678377" y="493608"/>
                    <a:pt x="688533" y="508728"/>
                    <a:pt x="695980" y="524600"/>
                  </a:cubicBezTo>
                  <a:cubicBezTo>
                    <a:pt x="704104" y="540097"/>
                    <a:pt x="709445" y="556195"/>
                    <a:pt x="703352" y="572218"/>
                  </a:cubicBezTo>
                  <a:cubicBezTo>
                    <a:pt x="705609" y="578687"/>
                    <a:pt x="707113" y="585307"/>
                    <a:pt x="708994" y="591851"/>
                  </a:cubicBezTo>
                  <a:cubicBezTo>
                    <a:pt x="713733" y="601706"/>
                    <a:pt x="717720" y="611936"/>
                    <a:pt x="720202" y="622468"/>
                  </a:cubicBezTo>
                  <a:cubicBezTo>
                    <a:pt x="722836" y="632999"/>
                    <a:pt x="725318" y="643681"/>
                    <a:pt x="726220" y="654438"/>
                  </a:cubicBezTo>
                  <a:cubicBezTo>
                    <a:pt x="728853" y="675802"/>
                    <a:pt x="728327" y="697016"/>
                    <a:pt x="727499" y="716423"/>
                  </a:cubicBezTo>
                  <a:cubicBezTo>
                    <a:pt x="732388" y="727933"/>
                    <a:pt x="708843" y="736885"/>
                    <a:pt x="726897" y="744858"/>
                  </a:cubicBezTo>
                  <a:cubicBezTo>
                    <a:pt x="726747" y="751478"/>
                    <a:pt x="730207" y="760430"/>
                    <a:pt x="724716" y="764718"/>
                  </a:cubicBezTo>
                  <a:cubicBezTo>
                    <a:pt x="724114" y="768855"/>
                    <a:pt x="723512" y="774196"/>
                    <a:pt x="723136" y="780214"/>
                  </a:cubicBezTo>
                  <a:cubicBezTo>
                    <a:pt x="722459" y="786232"/>
                    <a:pt x="721932" y="792927"/>
                    <a:pt x="721932" y="799773"/>
                  </a:cubicBezTo>
                  <a:cubicBezTo>
                    <a:pt x="722158" y="813539"/>
                    <a:pt x="722534" y="827907"/>
                    <a:pt x="727198" y="839341"/>
                  </a:cubicBezTo>
                  <a:cubicBezTo>
                    <a:pt x="726220" y="841899"/>
                    <a:pt x="725393" y="844456"/>
                    <a:pt x="724415" y="846938"/>
                  </a:cubicBezTo>
                  <a:cubicBezTo>
                    <a:pt x="723362" y="849421"/>
                    <a:pt x="722384" y="851828"/>
                    <a:pt x="721331" y="854311"/>
                  </a:cubicBezTo>
                  <a:cubicBezTo>
                    <a:pt x="719299" y="859200"/>
                    <a:pt x="717419" y="864015"/>
                    <a:pt x="715613" y="868979"/>
                  </a:cubicBezTo>
                  <a:cubicBezTo>
                    <a:pt x="713657" y="871988"/>
                    <a:pt x="712755" y="875072"/>
                    <a:pt x="710574" y="879511"/>
                  </a:cubicBezTo>
                  <a:cubicBezTo>
                    <a:pt x="708392" y="883874"/>
                    <a:pt x="705232" y="889666"/>
                    <a:pt x="699515" y="897791"/>
                  </a:cubicBezTo>
                  <a:cubicBezTo>
                    <a:pt x="699064" y="900875"/>
                    <a:pt x="698613" y="903959"/>
                    <a:pt x="698162" y="907043"/>
                  </a:cubicBezTo>
                  <a:cubicBezTo>
                    <a:pt x="697559" y="910052"/>
                    <a:pt x="696882" y="913136"/>
                    <a:pt x="696281" y="916221"/>
                  </a:cubicBezTo>
                  <a:cubicBezTo>
                    <a:pt x="689435" y="918026"/>
                    <a:pt x="682439" y="920433"/>
                    <a:pt x="676120" y="922840"/>
                  </a:cubicBezTo>
                  <a:cubicBezTo>
                    <a:pt x="676948" y="928407"/>
                    <a:pt x="677174" y="932018"/>
                    <a:pt x="678076" y="935403"/>
                  </a:cubicBezTo>
                  <a:cubicBezTo>
                    <a:pt x="678753" y="938788"/>
                    <a:pt x="680032" y="942023"/>
                    <a:pt x="682966" y="947138"/>
                  </a:cubicBezTo>
                  <a:cubicBezTo>
                    <a:pt x="681462" y="953006"/>
                    <a:pt x="679957" y="958948"/>
                    <a:pt x="678453" y="964816"/>
                  </a:cubicBezTo>
                  <a:cubicBezTo>
                    <a:pt x="677475" y="968502"/>
                    <a:pt x="676346" y="971360"/>
                    <a:pt x="675293" y="974971"/>
                  </a:cubicBezTo>
                  <a:cubicBezTo>
                    <a:pt x="677249" y="982418"/>
                    <a:pt x="674616" y="988812"/>
                    <a:pt x="670178" y="995883"/>
                  </a:cubicBezTo>
                  <a:cubicBezTo>
                    <a:pt x="665213" y="1002804"/>
                    <a:pt x="658443" y="1010252"/>
                    <a:pt x="652726" y="1020256"/>
                  </a:cubicBezTo>
                  <a:cubicBezTo>
                    <a:pt x="655283" y="1032217"/>
                    <a:pt x="648212" y="1039514"/>
                    <a:pt x="641668" y="1046134"/>
                  </a:cubicBezTo>
                  <a:cubicBezTo>
                    <a:pt x="634973" y="1052753"/>
                    <a:pt x="627751" y="1058170"/>
                    <a:pt x="630158" y="1068626"/>
                  </a:cubicBezTo>
                  <a:cubicBezTo>
                    <a:pt x="631662" y="1080361"/>
                    <a:pt x="625871" y="1084348"/>
                    <a:pt x="618498" y="1088410"/>
                  </a:cubicBezTo>
                  <a:cubicBezTo>
                    <a:pt x="611051" y="1092472"/>
                    <a:pt x="601949" y="1096534"/>
                    <a:pt x="593147" y="1107517"/>
                  </a:cubicBezTo>
                  <a:cubicBezTo>
                    <a:pt x="588108" y="1113686"/>
                    <a:pt x="582766" y="1120456"/>
                    <a:pt x="576749" y="1125722"/>
                  </a:cubicBezTo>
                  <a:cubicBezTo>
                    <a:pt x="575997" y="1122562"/>
                    <a:pt x="574718" y="1118952"/>
                    <a:pt x="573815" y="1114889"/>
                  </a:cubicBezTo>
                  <a:cubicBezTo>
                    <a:pt x="568625" y="1111128"/>
                    <a:pt x="563960" y="1107818"/>
                    <a:pt x="558770" y="1104132"/>
                  </a:cubicBezTo>
                  <a:cubicBezTo>
                    <a:pt x="550119" y="1107217"/>
                    <a:pt x="541168" y="1110526"/>
                    <a:pt x="532818" y="1113159"/>
                  </a:cubicBezTo>
                  <a:cubicBezTo>
                    <a:pt x="528755" y="1119102"/>
                    <a:pt x="524618" y="1126098"/>
                    <a:pt x="516343" y="1124292"/>
                  </a:cubicBezTo>
                  <a:cubicBezTo>
                    <a:pt x="509573" y="1119026"/>
                    <a:pt x="512281" y="1114062"/>
                    <a:pt x="516719" y="1108947"/>
                  </a:cubicBezTo>
                  <a:cubicBezTo>
                    <a:pt x="520781" y="1103756"/>
                    <a:pt x="526348" y="1098114"/>
                    <a:pt x="525596" y="1092397"/>
                  </a:cubicBezTo>
                  <a:close/>
                </a:path>
              </a:pathLst>
            </a:custGeom>
            <a:solidFill>
              <a:srgbClr val="B95794"/>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DC4DB8C6-6ACA-4400-8247-C294B6FE72D3}"/>
                </a:ext>
              </a:extLst>
            </p:cNvPr>
            <p:cNvSpPr/>
            <p:nvPr/>
          </p:nvSpPr>
          <p:spPr>
            <a:xfrm>
              <a:off x="11417546" y="6610584"/>
              <a:ext cx="22570" cy="30093"/>
            </a:xfrm>
            <a:custGeom>
              <a:avLst/>
              <a:gdLst>
                <a:gd name="connsiteX0" fmla="*/ 6469 w 22567"/>
                <a:gd name="connsiteY0" fmla="*/ 25952 h 30089"/>
                <a:gd name="connsiteX1" fmla="*/ 15195 w 22567"/>
                <a:gd name="connsiteY1" fmla="*/ 5642 h 30089"/>
                <a:gd name="connsiteX2" fmla="*/ 19709 w 22567"/>
                <a:gd name="connsiteY2" fmla="*/ 12036 h 30089"/>
                <a:gd name="connsiteX3" fmla="*/ 6469 w 22567"/>
                <a:gd name="connsiteY3" fmla="*/ 25952 h 30089"/>
              </a:gdLst>
              <a:ahLst/>
              <a:cxnLst>
                <a:cxn ang="0">
                  <a:pos x="connsiteX0" y="connsiteY0"/>
                </a:cxn>
                <a:cxn ang="0">
                  <a:pos x="connsiteX1" y="connsiteY1"/>
                </a:cxn>
                <a:cxn ang="0">
                  <a:pos x="connsiteX2" y="connsiteY2"/>
                </a:cxn>
                <a:cxn ang="0">
                  <a:pos x="connsiteX3" y="connsiteY3"/>
                </a:cxn>
              </a:cxnLst>
              <a:rect l="l" t="t" r="r" b="b"/>
              <a:pathLst>
                <a:path w="22567" h="30089">
                  <a:moveTo>
                    <a:pt x="6469" y="25952"/>
                  </a:moveTo>
                  <a:cubicBezTo>
                    <a:pt x="2934" y="16173"/>
                    <a:pt x="11660" y="11133"/>
                    <a:pt x="15195" y="5642"/>
                  </a:cubicBezTo>
                  <a:cubicBezTo>
                    <a:pt x="17151" y="7221"/>
                    <a:pt x="19934" y="8952"/>
                    <a:pt x="19709" y="12036"/>
                  </a:cubicBezTo>
                  <a:cubicBezTo>
                    <a:pt x="19483" y="14970"/>
                    <a:pt x="16173" y="19333"/>
                    <a:pt x="6469" y="25952"/>
                  </a:cubicBezTo>
                  <a:close/>
                </a:path>
              </a:pathLst>
            </a:custGeom>
            <a:solidFill>
              <a:srgbClr val="B95794"/>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985B77A2-0E8B-43AC-8EAD-9A736C171FF6}"/>
                </a:ext>
              </a:extLst>
            </p:cNvPr>
            <p:cNvSpPr/>
            <p:nvPr/>
          </p:nvSpPr>
          <p:spPr>
            <a:xfrm>
              <a:off x="10621801" y="5335212"/>
              <a:ext cx="1105932" cy="925372"/>
            </a:xfrm>
            <a:custGeom>
              <a:avLst/>
              <a:gdLst>
                <a:gd name="connsiteX0" fmla="*/ 1098959 w 1105804"/>
                <a:gd name="connsiteY0" fmla="*/ 920012 h 925264"/>
                <a:gd name="connsiteX1" fmla="*/ 1095197 w 1105804"/>
                <a:gd name="connsiteY1" fmla="*/ 908954 h 925264"/>
                <a:gd name="connsiteX2" fmla="*/ 1091737 w 1105804"/>
                <a:gd name="connsiteY2" fmla="*/ 898197 h 925264"/>
                <a:gd name="connsiteX3" fmla="*/ 1086998 w 1105804"/>
                <a:gd name="connsiteY3" fmla="*/ 877435 h 925264"/>
                <a:gd name="connsiteX4" fmla="*/ 1083838 w 1105804"/>
                <a:gd name="connsiteY4" fmla="*/ 857425 h 925264"/>
                <a:gd name="connsiteX5" fmla="*/ 1081733 w 1105804"/>
                <a:gd name="connsiteY5" fmla="*/ 837866 h 925264"/>
                <a:gd name="connsiteX6" fmla="*/ 1077144 w 1105804"/>
                <a:gd name="connsiteY6" fmla="*/ 799953 h 925264"/>
                <a:gd name="connsiteX7" fmla="*/ 1073157 w 1105804"/>
                <a:gd name="connsiteY7" fmla="*/ 781523 h 925264"/>
                <a:gd name="connsiteX8" fmla="*/ 1067063 w 1105804"/>
                <a:gd name="connsiteY8" fmla="*/ 763469 h 925264"/>
                <a:gd name="connsiteX9" fmla="*/ 1067440 w 1105804"/>
                <a:gd name="connsiteY9" fmla="*/ 742030 h 925264"/>
                <a:gd name="connsiteX10" fmla="*/ 1062701 w 1105804"/>
                <a:gd name="connsiteY10" fmla="*/ 731799 h 925264"/>
                <a:gd name="connsiteX11" fmla="*/ 1057059 w 1105804"/>
                <a:gd name="connsiteY11" fmla="*/ 686815 h 925264"/>
                <a:gd name="connsiteX12" fmla="*/ 1058789 w 1105804"/>
                <a:gd name="connsiteY12" fmla="*/ 660486 h 925264"/>
                <a:gd name="connsiteX13" fmla="*/ 1052470 w 1105804"/>
                <a:gd name="connsiteY13" fmla="*/ 635136 h 925264"/>
                <a:gd name="connsiteX14" fmla="*/ 1044571 w 1105804"/>
                <a:gd name="connsiteY14" fmla="*/ 610161 h 925264"/>
                <a:gd name="connsiteX15" fmla="*/ 1030579 w 1105804"/>
                <a:gd name="connsiteY15" fmla="*/ 576310 h 925264"/>
                <a:gd name="connsiteX16" fmla="*/ 1023358 w 1105804"/>
                <a:gd name="connsiteY16" fmla="*/ 559309 h 925264"/>
                <a:gd name="connsiteX17" fmla="*/ 1009291 w 1105804"/>
                <a:gd name="connsiteY17" fmla="*/ 542459 h 925264"/>
                <a:gd name="connsiteX18" fmla="*/ 1005455 w 1105804"/>
                <a:gd name="connsiteY18" fmla="*/ 534485 h 925264"/>
                <a:gd name="connsiteX19" fmla="*/ 1007561 w 1105804"/>
                <a:gd name="connsiteY19" fmla="*/ 511617 h 925264"/>
                <a:gd name="connsiteX20" fmla="*/ 987852 w 1105804"/>
                <a:gd name="connsiteY20" fmla="*/ 494766 h 925264"/>
                <a:gd name="connsiteX21" fmla="*/ 983715 w 1105804"/>
                <a:gd name="connsiteY21" fmla="*/ 477840 h 925264"/>
                <a:gd name="connsiteX22" fmla="*/ 978750 w 1105804"/>
                <a:gd name="connsiteY22" fmla="*/ 465880 h 925264"/>
                <a:gd name="connsiteX23" fmla="*/ 966864 w 1105804"/>
                <a:gd name="connsiteY23" fmla="*/ 451963 h 925264"/>
                <a:gd name="connsiteX24" fmla="*/ 949187 w 1105804"/>
                <a:gd name="connsiteY24" fmla="*/ 418564 h 925264"/>
                <a:gd name="connsiteX25" fmla="*/ 932863 w 1105804"/>
                <a:gd name="connsiteY25" fmla="*/ 395169 h 925264"/>
                <a:gd name="connsiteX26" fmla="*/ 924513 w 1105804"/>
                <a:gd name="connsiteY26" fmla="*/ 383283 h 925264"/>
                <a:gd name="connsiteX27" fmla="*/ 915561 w 1105804"/>
                <a:gd name="connsiteY27" fmla="*/ 371548 h 925264"/>
                <a:gd name="connsiteX28" fmla="*/ 903901 w 1105804"/>
                <a:gd name="connsiteY28" fmla="*/ 356503 h 925264"/>
                <a:gd name="connsiteX29" fmla="*/ 892618 w 1105804"/>
                <a:gd name="connsiteY29" fmla="*/ 329873 h 925264"/>
                <a:gd name="connsiteX30" fmla="*/ 881258 w 1105804"/>
                <a:gd name="connsiteY30" fmla="*/ 319417 h 925264"/>
                <a:gd name="connsiteX31" fmla="*/ 866890 w 1105804"/>
                <a:gd name="connsiteY31" fmla="*/ 299859 h 925264"/>
                <a:gd name="connsiteX32" fmla="*/ 847407 w 1105804"/>
                <a:gd name="connsiteY32" fmla="*/ 278871 h 925264"/>
                <a:gd name="connsiteX33" fmla="*/ 823561 w 1105804"/>
                <a:gd name="connsiteY33" fmla="*/ 260065 h 925264"/>
                <a:gd name="connsiteX34" fmla="*/ 818897 w 1105804"/>
                <a:gd name="connsiteY34" fmla="*/ 254799 h 925264"/>
                <a:gd name="connsiteX35" fmla="*/ 813933 w 1105804"/>
                <a:gd name="connsiteY35" fmla="*/ 249609 h 925264"/>
                <a:gd name="connsiteX36" fmla="*/ 804078 w 1105804"/>
                <a:gd name="connsiteY36" fmla="*/ 239378 h 925264"/>
                <a:gd name="connsiteX37" fmla="*/ 802799 w 1105804"/>
                <a:gd name="connsiteY37" fmla="*/ 225687 h 925264"/>
                <a:gd name="connsiteX38" fmla="*/ 778576 w 1105804"/>
                <a:gd name="connsiteY38" fmla="*/ 212147 h 925264"/>
                <a:gd name="connsiteX39" fmla="*/ 754128 w 1105804"/>
                <a:gd name="connsiteY39" fmla="*/ 199358 h 925264"/>
                <a:gd name="connsiteX40" fmla="*/ 720277 w 1105804"/>
                <a:gd name="connsiteY40" fmla="*/ 175888 h 925264"/>
                <a:gd name="connsiteX41" fmla="*/ 702826 w 1105804"/>
                <a:gd name="connsiteY41" fmla="*/ 164906 h 925264"/>
                <a:gd name="connsiteX42" fmla="*/ 685222 w 1105804"/>
                <a:gd name="connsiteY42" fmla="*/ 154148 h 925264"/>
                <a:gd name="connsiteX43" fmla="*/ 659421 w 1105804"/>
                <a:gd name="connsiteY43" fmla="*/ 139555 h 925264"/>
                <a:gd name="connsiteX44" fmla="*/ 642119 w 1105804"/>
                <a:gd name="connsiteY44" fmla="*/ 130753 h 925264"/>
                <a:gd name="connsiteX45" fmla="*/ 622410 w 1105804"/>
                <a:gd name="connsiteY45" fmla="*/ 115558 h 925264"/>
                <a:gd name="connsiteX46" fmla="*/ 601874 w 1105804"/>
                <a:gd name="connsiteY46" fmla="*/ 101265 h 925264"/>
                <a:gd name="connsiteX47" fmla="*/ 590139 w 1105804"/>
                <a:gd name="connsiteY47" fmla="*/ 97053 h 925264"/>
                <a:gd name="connsiteX48" fmla="*/ 578328 w 1105804"/>
                <a:gd name="connsiteY48" fmla="*/ 93141 h 925264"/>
                <a:gd name="connsiteX49" fmla="*/ 554632 w 1105804"/>
                <a:gd name="connsiteY49" fmla="*/ 85769 h 925264"/>
                <a:gd name="connsiteX50" fmla="*/ 515440 w 1105804"/>
                <a:gd name="connsiteY50" fmla="*/ 75915 h 925264"/>
                <a:gd name="connsiteX51" fmla="*/ 477753 w 1105804"/>
                <a:gd name="connsiteY51" fmla="*/ 65233 h 925264"/>
                <a:gd name="connsiteX52" fmla="*/ 438786 w 1105804"/>
                <a:gd name="connsiteY52" fmla="*/ 56206 h 925264"/>
                <a:gd name="connsiteX53" fmla="*/ 435476 w 1105804"/>
                <a:gd name="connsiteY53" fmla="*/ 52219 h 925264"/>
                <a:gd name="connsiteX54" fmla="*/ 400196 w 1105804"/>
                <a:gd name="connsiteY54" fmla="*/ 49210 h 925264"/>
                <a:gd name="connsiteX55" fmla="*/ 370331 w 1105804"/>
                <a:gd name="connsiteY55" fmla="*/ 49661 h 925264"/>
                <a:gd name="connsiteX56" fmla="*/ 355211 w 1105804"/>
                <a:gd name="connsiteY56" fmla="*/ 49962 h 925264"/>
                <a:gd name="connsiteX57" fmla="*/ 339791 w 1105804"/>
                <a:gd name="connsiteY57" fmla="*/ 51015 h 925264"/>
                <a:gd name="connsiteX58" fmla="*/ 306165 w 1105804"/>
                <a:gd name="connsiteY58" fmla="*/ 48834 h 925264"/>
                <a:gd name="connsiteX59" fmla="*/ 232219 w 1105804"/>
                <a:gd name="connsiteY59" fmla="*/ 27921 h 925264"/>
                <a:gd name="connsiteX60" fmla="*/ 216572 w 1105804"/>
                <a:gd name="connsiteY60" fmla="*/ 31457 h 925264"/>
                <a:gd name="connsiteX61" fmla="*/ 212585 w 1105804"/>
                <a:gd name="connsiteY61" fmla="*/ 34917 h 925264"/>
                <a:gd name="connsiteX62" fmla="*/ 199270 w 1105804"/>
                <a:gd name="connsiteY62" fmla="*/ 35519 h 925264"/>
                <a:gd name="connsiteX63" fmla="*/ 186031 w 1105804"/>
                <a:gd name="connsiteY63" fmla="*/ 36647 h 925264"/>
                <a:gd name="connsiteX64" fmla="*/ 159551 w 1105804"/>
                <a:gd name="connsiteY64" fmla="*/ 38829 h 925264"/>
                <a:gd name="connsiteX65" fmla="*/ 133373 w 1105804"/>
                <a:gd name="connsiteY65" fmla="*/ 42063 h 925264"/>
                <a:gd name="connsiteX66" fmla="*/ 120360 w 1105804"/>
                <a:gd name="connsiteY66" fmla="*/ 43718 h 925264"/>
                <a:gd name="connsiteX67" fmla="*/ 107497 w 1105804"/>
                <a:gd name="connsiteY67" fmla="*/ 45825 h 925264"/>
                <a:gd name="connsiteX68" fmla="*/ 106519 w 1105804"/>
                <a:gd name="connsiteY68" fmla="*/ 40183 h 925264"/>
                <a:gd name="connsiteX69" fmla="*/ 75225 w 1105804"/>
                <a:gd name="connsiteY69" fmla="*/ 40333 h 925264"/>
                <a:gd name="connsiteX70" fmla="*/ 56343 w 1105804"/>
                <a:gd name="connsiteY70" fmla="*/ 23558 h 925264"/>
                <a:gd name="connsiteX71" fmla="*/ 37612 w 1105804"/>
                <a:gd name="connsiteY71" fmla="*/ 56807 h 925264"/>
                <a:gd name="connsiteX72" fmla="*/ 8350 w 1105804"/>
                <a:gd name="connsiteY72" fmla="*/ 66060 h 925264"/>
                <a:gd name="connsiteX73" fmla="*/ 5642 w 1105804"/>
                <a:gd name="connsiteY73" fmla="*/ 56883 h 925264"/>
                <a:gd name="connsiteX74" fmla="*/ 17377 w 1105804"/>
                <a:gd name="connsiteY74" fmla="*/ 41010 h 925264"/>
                <a:gd name="connsiteX75" fmla="*/ 44458 w 1105804"/>
                <a:gd name="connsiteY75" fmla="*/ 20098 h 925264"/>
                <a:gd name="connsiteX76" fmla="*/ 55742 w 1105804"/>
                <a:gd name="connsiteY76" fmla="*/ 20474 h 925264"/>
                <a:gd name="connsiteX77" fmla="*/ 75300 w 1105804"/>
                <a:gd name="connsiteY77" fmla="*/ 12350 h 925264"/>
                <a:gd name="connsiteX78" fmla="*/ 118404 w 1105804"/>
                <a:gd name="connsiteY78" fmla="*/ 19045 h 925264"/>
                <a:gd name="connsiteX79" fmla="*/ 160003 w 1105804"/>
                <a:gd name="connsiteY79" fmla="*/ 12575 h 925264"/>
                <a:gd name="connsiteX80" fmla="*/ 180389 w 1105804"/>
                <a:gd name="connsiteY80" fmla="*/ 10243 h 925264"/>
                <a:gd name="connsiteX81" fmla="*/ 241697 w 1105804"/>
                <a:gd name="connsiteY81" fmla="*/ 8964 h 925264"/>
                <a:gd name="connsiteX82" fmla="*/ 416595 w 1105804"/>
                <a:gd name="connsiteY82" fmla="*/ 20925 h 925264"/>
                <a:gd name="connsiteX83" fmla="*/ 436605 w 1105804"/>
                <a:gd name="connsiteY83" fmla="*/ 24461 h 925264"/>
                <a:gd name="connsiteX84" fmla="*/ 456464 w 1105804"/>
                <a:gd name="connsiteY84" fmla="*/ 28749 h 925264"/>
                <a:gd name="connsiteX85" fmla="*/ 497913 w 1105804"/>
                <a:gd name="connsiteY85" fmla="*/ 34767 h 925264"/>
                <a:gd name="connsiteX86" fmla="*/ 521608 w 1105804"/>
                <a:gd name="connsiteY86" fmla="*/ 41988 h 925264"/>
                <a:gd name="connsiteX87" fmla="*/ 544778 w 1105804"/>
                <a:gd name="connsiteY87" fmla="*/ 53272 h 925264"/>
                <a:gd name="connsiteX88" fmla="*/ 560726 w 1105804"/>
                <a:gd name="connsiteY88" fmla="*/ 53723 h 925264"/>
                <a:gd name="connsiteX89" fmla="*/ 576297 w 1105804"/>
                <a:gd name="connsiteY89" fmla="*/ 57785 h 925264"/>
                <a:gd name="connsiteX90" fmla="*/ 589687 w 1105804"/>
                <a:gd name="connsiteY90" fmla="*/ 68919 h 925264"/>
                <a:gd name="connsiteX91" fmla="*/ 598338 w 1105804"/>
                <a:gd name="connsiteY91" fmla="*/ 73658 h 925264"/>
                <a:gd name="connsiteX92" fmla="*/ 607817 w 1105804"/>
                <a:gd name="connsiteY92" fmla="*/ 78698 h 925264"/>
                <a:gd name="connsiteX93" fmla="*/ 628654 w 1105804"/>
                <a:gd name="connsiteY93" fmla="*/ 90132 h 925264"/>
                <a:gd name="connsiteX94" fmla="*/ 649415 w 1105804"/>
                <a:gd name="connsiteY94" fmla="*/ 106531 h 925264"/>
                <a:gd name="connsiteX95" fmla="*/ 668748 w 1105804"/>
                <a:gd name="connsiteY95" fmla="*/ 118116 h 925264"/>
                <a:gd name="connsiteX96" fmla="*/ 687555 w 1105804"/>
                <a:gd name="connsiteY96" fmla="*/ 130528 h 925264"/>
                <a:gd name="connsiteX97" fmla="*/ 700267 w 1105804"/>
                <a:gd name="connsiteY97" fmla="*/ 137749 h 925264"/>
                <a:gd name="connsiteX98" fmla="*/ 712981 w 1105804"/>
                <a:gd name="connsiteY98" fmla="*/ 145272 h 925264"/>
                <a:gd name="connsiteX99" fmla="*/ 739159 w 1105804"/>
                <a:gd name="connsiteY99" fmla="*/ 160166 h 925264"/>
                <a:gd name="connsiteX100" fmla="*/ 791440 w 1105804"/>
                <a:gd name="connsiteY100" fmla="*/ 192588 h 925264"/>
                <a:gd name="connsiteX101" fmla="*/ 806560 w 1105804"/>
                <a:gd name="connsiteY101" fmla="*/ 221174 h 925264"/>
                <a:gd name="connsiteX102" fmla="*/ 850191 w 1105804"/>
                <a:gd name="connsiteY102" fmla="*/ 244493 h 925264"/>
                <a:gd name="connsiteX103" fmla="*/ 869824 w 1105804"/>
                <a:gd name="connsiteY103" fmla="*/ 262547 h 925264"/>
                <a:gd name="connsiteX104" fmla="*/ 885621 w 1105804"/>
                <a:gd name="connsiteY104" fmla="*/ 283234 h 925264"/>
                <a:gd name="connsiteX105" fmla="*/ 967616 w 1105804"/>
                <a:gd name="connsiteY105" fmla="*/ 406904 h 925264"/>
                <a:gd name="connsiteX106" fmla="*/ 993494 w 1105804"/>
                <a:gd name="connsiteY106" fmla="*/ 436693 h 925264"/>
                <a:gd name="connsiteX107" fmla="*/ 1001242 w 1105804"/>
                <a:gd name="connsiteY107" fmla="*/ 449932 h 925264"/>
                <a:gd name="connsiteX108" fmla="*/ 1019897 w 1105804"/>
                <a:gd name="connsiteY108" fmla="*/ 489801 h 925264"/>
                <a:gd name="connsiteX109" fmla="*/ 1028925 w 1105804"/>
                <a:gd name="connsiteY109" fmla="*/ 512519 h 925264"/>
                <a:gd name="connsiteX110" fmla="*/ 1067891 w 1105804"/>
                <a:gd name="connsiteY110" fmla="*/ 601886 h 925264"/>
                <a:gd name="connsiteX111" fmla="*/ 1059466 w 1105804"/>
                <a:gd name="connsiteY111" fmla="*/ 615502 h 925264"/>
                <a:gd name="connsiteX112" fmla="*/ 1073608 w 1105804"/>
                <a:gd name="connsiteY112" fmla="*/ 636264 h 925264"/>
                <a:gd name="connsiteX113" fmla="*/ 1079551 w 1105804"/>
                <a:gd name="connsiteY113" fmla="*/ 654393 h 925264"/>
                <a:gd name="connsiteX114" fmla="*/ 1089105 w 1105804"/>
                <a:gd name="connsiteY114" fmla="*/ 686289 h 925264"/>
                <a:gd name="connsiteX115" fmla="*/ 1089932 w 1105804"/>
                <a:gd name="connsiteY115" fmla="*/ 699378 h 925264"/>
                <a:gd name="connsiteX116" fmla="*/ 1094070 w 1105804"/>
                <a:gd name="connsiteY116" fmla="*/ 716754 h 925264"/>
                <a:gd name="connsiteX117" fmla="*/ 1097981 w 1105804"/>
                <a:gd name="connsiteY117" fmla="*/ 748875 h 925264"/>
                <a:gd name="connsiteX118" fmla="*/ 1100614 w 1105804"/>
                <a:gd name="connsiteY118" fmla="*/ 790851 h 925264"/>
                <a:gd name="connsiteX119" fmla="*/ 1103773 w 1105804"/>
                <a:gd name="connsiteY119" fmla="*/ 834331 h 925264"/>
                <a:gd name="connsiteX120" fmla="*/ 1098959 w 1105804"/>
                <a:gd name="connsiteY120" fmla="*/ 920012 h 92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105804" h="925264">
                  <a:moveTo>
                    <a:pt x="1098959" y="920012"/>
                  </a:moveTo>
                  <a:cubicBezTo>
                    <a:pt x="1097530" y="916251"/>
                    <a:pt x="1096326" y="912565"/>
                    <a:pt x="1095197" y="908954"/>
                  </a:cubicBezTo>
                  <a:cubicBezTo>
                    <a:pt x="1093919" y="905343"/>
                    <a:pt x="1092791" y="901732"/>
                    <a:pt x="1091737" y="898197"/>
                  </a:cubicBezTo>
                  <a:cubicBezTo>
                    <a:pt x="1089706" y="891125"/>
                    <a:pt x="1088202" y="884205"/>
                    <a:pt x="1086998" y="877435"/>
                  </a:cubicBezTo>
                  <a:cubicBezTo>
                    <a:pt x="1085945" y="870664"/>
                    <a:pt x="1084667" y="863969"/>
                    <a:pt x="1083838" y="857425"/>
                  </a:cubicBezTo>
                  <a:cubicBezTo>
                    <a:pt x="1082936" y="850880"/>
                    <a:pt x="1082334" y="844336"/>
                    <a:pt x="1081733" y="837866"/>
                  </a:cubicBezTo>
                  <a:cubicBezTo>
                    <a:pt x="1080604" y="825003"/>
                    <a:pt x="1078949" y="812440"/>
                    <a:pt x="1077144" y="799953"/>
                  </a:cubicBezTo>
                  <a:cubicBezTo>
                    <a:pt x="1076316" y="793710"/>
                    <a:pt x="1074812" y="787616"/>
                    <a:pt x="1073157" y="781523"/>
                  </a:cubicBezTo>
                  <a:cubicBezTo>
                    <a:pt x="1071502" y="775430"/>
                    <a:pt x="1069471" y="769412"/>
                    <a:pt x="1067063" y="763469"/>
                  </a:cubicBezTo>
                  <a:cubicBezTo>
                    <a:pt x="1070298" y="752110"/>
                    <a:pt x="1069019" y="746167"/>
                    <a:pt x="1067440" y="742030"/>
                  </a:cubicBezTo>
                  <a:cubicBezTo>
                    <a:pt x="1065785" y="737893"/>
                    <a:pt x="1063302" y="735711"/>
                    <a:pt x="1062701" y="731799"/>
                  </a:cubicBezTo>
                  <a:cubicBezTo>
                    <a:pt x="1062174" y="712617"/>
                    <a:pt x="1058563" y="698249"/>
                    <a:pt x="1057059" y="686815"/>
                  </a:cubicBezTo>
                  <a:cubicBezTo>
                    <a:pt x="1055629" y="675381"/>
                    <a:pt x="1054877" y="667181"/>
                    <a:pt x="1058789" y="660486"/>
                  </a:cubicBezTo>
                  <a:cubicBezTo>
                    <a:pt x="1056607" y="651835"/>
                    <a:pt x="1054501" y="643486"/>
                    <a:pt x="1052470" y="635136"/>
                  </a:cubicBezTo>
                  <a:cubicBezTo>
                    <a:pt x="1049987" y="626861"/>
                    <a:pt x="1047430" y="618661"/>
                    <a:pt x="1044571" y="610161"/>
                  </a:cubicBezTo>
                  <a:cubicBezTo>
                    <a:pt x="1037350" y="598501"/>
                    <a:pt x="1034416" y="587593"/>
                    <a:pt x="1030579" y="576310"/>
                  </a:cubicBezTo>
                  <a:cubicBezTo>
                    <a:pt x="1028699" y="570668"/>
                    <a:pt x="1026517" y="565026"/>
                    <a:pt x="1023358" y="559309"/>
                  </a:cubicBezTo>
                  <a:cubicBezTo>
                    <a:pt x="1019973" y="553667"/>
                    <a:pt x="1015535" y="548025"/>
                    <a:pt x="1009291" y="542459"/>
                  </a:cubicBezTo>
                  <a:cubicBezTo>
                    <a:pt x="1008012" y="539826"/>
                    <a:pt x="1006733" y="537118"/>
                    <a:pt x="1005455" y="534485"/>
                  </a:cubicBezTo>
                  <a:cubicBezTo>
                    <a:pt x="1005981" y="526586"/>
                    <a:pt x="1007486" y="519365"/>
                    <a:pt x="1007561" y="511617"/>
                  </a:cubicBezTo>
                  <a:cubicBezTo>
                    <a:pt x="1000941" y="505975"/>
                    <a:pt x="994848" y="501236"/>
                    <a:pt x="987852" y="494766"/>
                  </a:cubicBezTo>
                  <a:cubicBezTo>
                    <a:pt x="986799" y="488071"/>
                    <a:pt x="985294" y="482580"/>
                    <a:pt x="983715" y="477840"/>
                  </a:cubicBezTo>
                  <a:cubicBezTo>
                    <a:pt x="982135" y="473102"/>
                    <a:pt x="980480" y="469190"/>
                    <a:pt x="978750" y="465880"/>
                  </a:cubicBezTo>
                  <a:cubicBezTo>
                    <a:pt x="975214" y="459260"/>
                    <a:pt x="971378" y="455123"/>
                    <a:pt x="966864" y="451963"/>
                  </a:cubicBezTo>
                  <a:cubicBezTo>
                    <a:pt x="961598" y="441357"/>
                    <a:pt x="955656" y="429772"/>
                    <a:pt x="949187" y="418564"/>
                  </a:cubicBezTo>
                  <a:cubicBezTo>
                    <a:pt x="944071" y="410590"/>
                    <a:pt x="938354" y="403067"/>
                    <a:pt x="932863" y="395169"/>
                  </a:cubicBezTo>
                  <a:cubicBezTo>
                    <a:pt x="930079" y="391257"/>
                    <a:pt x="927296" y="387270"/>
                    <a:pt x="924513" y="383283"/>
                  </a:cubicBezTo>
                  <a:cubicBezTo>
                    <a:pt x="921729" y="379296"/>
                    <a:pt x="918570" y="375460"/>
                    <a:pt x="915561" y="371548"/>
                  </a:cubicBezTo>
                  <a:cubicBezTo>
                    <a:pt x="911875" y="366809"/>
                    <a:pt x="908189" y="362070"/>
                    <a:pt x="903901" y="356503"/>
                  </a:cubicBezTo>
                  <a:cubicBezTo>
                    <a:pt x="900065" y="344467"/>
                    <a:pt x="896078" y="335967"/>
                    <a:pt x="892618" y="329873"/>
                  </a:cubicBezTo>
                  <a:cubicBezTo>
                    <a:pt x="889082" y="323855"/>
                    <a:pt x="885546" y="320470"/>
                    <a:pt x="881258" y="319417"/>
                  </a:cubicBezTo>
                  <a:cubicBezTo>
                    <a:pt x="865912" y="319041"/>
                    <a:pt x="882312" y="307908"/>
                    <a:pt x="866890" y="299859"/>
                  </a:cubicBezTo>
                  <a:cubicBezTo>
                    <a:pt x="860346" y="293465"/>
                    <a:pt x="854328" y="285867"/>
                    <a:pt x="847407" y="278871"/>
                  </a:cubicBezTo>
                  <a:cubicBezTo>
                    <a:pt x="840336" y="271950"/>
                    <a:pt x="832664" y="265255"/>
                    <a:pt x="823561" y="260065"/>
                  </a:cubicBezTo>
                  <a:cubicBezTo>
                    <a:pt x="822057" y="258335"/>
                    <a:pt x="820477" y="256604"/>
                    <a:pt x="818897" y="254799"/>
                  </a:cubicBezTo>
                  <a:cubicBezTo>
                    <a:pt x="817242" y="253069"/>
                    <a:pt x="815587" y="251339"/>
                    <a:pt x="813933" y="249609"/>
                  </a:cubicBezTo>
                  <a:cubicBezTo>
                    <a:pt x="810622" y="246148"/>
                    <a:pt x="807313" y="242613"/>
                    <a:pt x="804078" y="239378"/>
                  </a:cubicBezTo>
                  <a:cubicBezTo>
                    <a:pt x="803175" y="234338"/>
                    <a:pt x="803025" y="229975"/>
                    <a:pt x="802799" y="225687"/>
                  </a:cubicBezTo>
                  <a:cubicBezTo>
                    <a:pt x="794825" y="220647"/>
                    <a:pt x="786626" y="216510"/>
                    <a:pt x="778576" y="212147"/>
                  </a:cubicBezTo>
                  <a:cubicBezTo>
                    <a:pt x="770453" y="207934"/>
                    <a:pt x="762629" y="203421"/>
                    <a:pt x="754128" y="199358"/>
                  </a:cubicBezTo>
                  <a:cubicBezTo>
                    <a:pt x="742845" y="191535"/>
                    <a:pt x="731787" y="183335"/>
                    <a:pt x="720277" y="175888"/>
                  </a:cubicBezTo>
                  <a:lnTo>
                    <a:pt x="702826" y="164906"/>
                  </a:lnTo>
                  <a:cubicBezTo>
                    <a:pt x="697033" y="161295"/>
                    <a:pt x="691241" y="157458"/>
                    <a:pt x="685222" y="154148"/>
                  </a:cubicBezTo>
                  <a:cubicBezTo>
                    <a:pt x="676271" y="149108"/>
                    <a:pt x="667469" y="144143"/>
                    <a:pt x="659421" y="139555"/>
                  </a:cubicBezTo>
                  <a:cubicBezTo>
                    <a:pt x="654080" y="136546"/>
                    <a:pt x="647610" y="133537"/>
                    <a:pt x="642119" y="130753"/>
                  </a:cubicBezTo>
                  <a:cubicBezTo>
                    <a:pt x="635574" y="125713"/>
                    <a:pt x="628954" y="120673"/>
                    <a:pt x="622410" y="115558"/>
                  </a:cubicBezTo>
                  <a:cubicBezTo>
                    <a:pt x="615564" y="110819"/>
                    <a:pt x="608719" y="106004"/>
                    <a:pt x="601874" y="101265"/>
                  </a:cubicBezTo>
                  <a:lnTo>
                    <a:pt x="590139" y="97053"/>
                  </a:lnTo>
                  <a:cubicBezTo>
                    <a:pt x="586227" y="95623"/>
                    <a:pt x="582240" y="94495"/>
                    <a:pt x="578328" y="93141"/>
                  </a:cubicBezTo>
                  <a:cubicBezTo>
                    <a:pt x="570429" y="90583"/>
                    <a:pt x="562531" y="88101"/>
                    <a:pt x="554632" y="85769"/>
                  </a:cubicBezTo>
                  <a:cubicBezTo>
                    <a:pt x="542973" y="86822"/>
                    <a:pt x="525145" y="85242"/>
                    <a:pt x="515440" y="75915"/>
                  </a:cubicBezTo>
                  <a:cubicBezTo>
                    <a:pt x="503179" y="72078"/>
                    <a:pt x="490466" y="68843"/>
                    <a:pt x="477753" y="65233"/>
                  </a:cubicBezTo>
                  <a:cubicBezTo>
                    <a:pt x="464965" y="61923"/>
                    <a:pt x="451800" y="59215"/>
                    <a:pt x="438786" y="56206"/>
                  </a:cubicBezTo>
                  <a:cubicBezTo>
                    <a:pt x="438109" y="54776"/>
                    <a:pt x="436454" y="53046"/>
                    <a:pt x="435476" y="52219"/>
                  </a:cubicBezTo>
                  <a:cubicBezTo>
                    <a:pt x="407267" y="36196"/>
                    <a:pt x="407418" y="49811"/>
                    <a:pt x="400196" y="49210"/>
                  </a:cubicBezTo>
                  <a:cubicBezTo>
                    <a:pt x="390266" y="49210"/>
                    <a:pt x="380337" y="49586"/>
                    <a:pt x="370331" y="49661"/>
                  </a:cubicBezTo>
                  <a:cubicBezTo>
                    <a:pt x="365292" y="49811"/>
                    <a:pt x="360327" y="49736"/>
                    <a:pt x="355211" y="49962"/>
                  </a:cubicBezTo>
                  <a:cubicBezTo>
                    <a:pt x="350096" y="50338"/>
                    <a:pt x="344981" y="50639"/>
                    <a:pt x="339791" y="51015"/>
                  </a:cubicBezTo>
                  <a:cubicBezTo>
                    <a:pt x="328658" y="50188"/>
                    <a:pt x="317374" y="48984"/>
                    <a:pt x="306165" y="48834"/>
                  </a:cubicBezTo>
                  <a:cubicBezTo>
                    <a:pt x="282244" y="40709"/>
                    <a:pt x="257645" y="33939"/>
                    <a:pt x="232219" y="27921"/>
                  </a:cubicBezTo>
                  <a:cubicBezTo>
                    <a:pt x="227029" y="28899"/>
                    <a:pt x="221838" y="30479"/>
                    <a:pt x="216572" y="31457"/>
                  </a:cubicBezTo>
                  <a:cubicBezTo>
                    <a:pt x="215594" y="32811"/>
                    <a:pt x="213563" y="34240"/>
                    <a:pt x="212585" y="34917"/>
                  </a:cubicBezTo>
                  <a:lnTo>
                    <a:pt x="199270" y="35519"/>
                  </a:lnTo>
                  <a:lnTo>
                    <a:pt x="186031" y="36647"/>
                  </a:lnTo>
                  <a:cubicBezTo>
                    <a:pt x="177155" y="37399"/>
                    <a:pt x="168353" y="38152"/>
                    <a:pt x="159551" y="38829"/>
                  </a:cubicBezTo>
                  <a:cubicBezTo>
                    <a:pt x="150826" y="39882"/>
                    <a:pt x="142100" y="41010"/>
                    <a:pt x="133373" y="42063"/>
                  </a:cubicBezTo>
                  <a:cubicBezTo>
                    <a:pt x="129011" y="42590"/>
                    <a:pt x="124722" y="43117"/>
                    <a:pt x="120360" y="43718"/>
                  </a:cubicBezTo>
                  <a:cubicBezTo>
                    <a:pt x="116072" y="44245"/>
                    <a:pt x="111784" y="45148"/>
                    <a:pt x="107497" y="45825"/>
                  </a:cubicBezTo>
                  <a:cubicBezTo>
                    <a:pt x="107120" y="43944"/>
                    <a:pt x="106820" y="42063"/>
                    <a:pt x="106519" y="40183"/>
                  </a:cubicBezTo>
                  <a:cubicBezTo>
                    <a:pt x="85832" y="38001"/>
                    <a:pt x="80416" y="39205"/>
                    <a:pt x="75225" y="40333"/>
                  </a:cubicBezTo>
                  <a:cubicBezTo>
                    <a:pt x="68981" y="36045"/>
                    <a:pt x="62437" y="31156"/>
                    <a:pt x="56343" y="23558"/>
                  </a:cubicBezTo>
                  <a:cubicBezTo>
                    <a:pt x="49723" y="34541"/>
                    <a:pt x="43480" y="45373"/>
                    <a:pt x="37612" y="56807"/>
                  </a:cubicBezTo>
                  <a:cubicBezTo>
                    <a:pt x="27533" y="59967"/>
                    <a:pt x="17377" y="63202"/>
                    <a:pt x="8350" y="66060"/>
                  </a:cubicBezTo>
                  <a:cubicBezTo>
                    <a:pt x="7447" y="63051"/>
                    <a:pt x="6545" y="59967"/>
                    <a:pt x="5642" y="56883"/>
                  </a:cubicBezTo>
                  <a:cubicBezTo>
                    <a:pt x="12036" y="53874"/>
                    <a:pt x="13466" y="47931"/>
                    <a:pt x="17377" y="41010"/>
                  </a:cubicBezTo>
                  <a:cubicBezTo>
                    <a:pt x="21288" y="34090"/>
                    <a:pt x="27683" y="26040"/>
                    <a:pt x="44458" y="20098"/>
                  </a:cubicBezTo>
                  <a:cubicBezTo>
                    <a:pt x="47692" y="19947"/>
                    <a:pt x="51153" y="20324"/>
                    <a:pt x="55742" y="20474"/>
                  </a:cubicBezTo>
                  <a:cubicBezTo>
                    <a:pt x="61835" y="17615"/>
                    <a:pt x="68906" y="14230"/>
                    <a:pt x="75300" y="12350"/>
                  </a:cubicBezTo>
                  <a:cubicBezTo>
                    <a:pt x="90345" y="14456"/>
                    <a:pt x="103886" y="16487"/>
                    <a:pt x="118404" y="19045"/>
                  </a:cubicBezTo>
                  <a:cubicBezTo>
                    <a:pt x="132320" y="16863"/>
                    <a:pt x="146162" y="14305"/>
                    <a:pt x="160003" y="12575"/>
                  </a:cubicBezTo>
                  <a:cubicBezTo>
                    <a:pt x="166472" y="11823"/>
                    <a:pt x="173920" y="10995"/>
                    <a:pt x="180389" y="10243"/>
                  </a:cubicBezTo>
                  <a:cubicBezTo>
                    <a:pt x="190695" y="3097"/>
                    <a:pt x="207320" y="5579"/>
                    <a:pt x="241697" y="8964"/>
                  </a:cubicBezTo>
                  <a:cubicBezTo>
                    <a:pt x="300598" y="7009"/>
                    <a:pt x="358597" y="10995"/>
                    <a:pt x="416595" y="20925"/>
                  </a:cubicBezTo>
                  <a:cubicBezTo>
                    <a:pt x="423441" y="22129"/>
                    <a:pt x="429985" y="23332"/>
                    <a:pt x="436605" y="24461"/>
                  </a:cubicBezTo>
                  <a:cubicBezTo>
                    <a:pt x="443149" y="25514"/>
                    <a:pt x="449619" y="27244"/>
                    <a:pt x="456464" y="28749"/>
                  </a:cubicBezTo>
                  <a:cubicBezTo>
                    <a:pt x="467823" y="29426"/>
                    <a:pt x="482492" y="30629"/>
                    <a:pt x="497913" y="34767"/>
                  </a:cubicBezTo>
                  <a:cubicBezTo>
                    <a:pt x="505661" y="36722"/>
                    <a:pt x="513635" y="39054"/>
                    <a:pt x="521608" y="41988"/>
                  </a:cubicBezTo>
                  <a:cubicBezTo>
                    <a:pt x="529507" y="45223"/>
                    <a:pt x="537331" y="48984"/>
                    <a:pt x="544778" y="53272"/>
                  </a:cubicBezTo>
                  <a:cubicBezTo>
                    <a:pt x="550269" y="53798"/>
                    <a:pt x="555535" y="53497"/>
                    <a:pt x="560726" y="53723"/>
                  </a:cubicBezTo>
                  <a:cubicBezTo>
                    <a:pt x="565916" y="54175"/>
                    <a:pt x="571032" y="55077"/>
                    <a:pt x="576297" y="57785"/>
                  </a:cubicBezTo>
                  <a:cubicBezTo>
                    <a:pt x="579683" y="62148"/>
                    <a:pt x="584271" y="65684"/>
                    <a:pt x="589687" y="68919"/>
                  </a:cubicBezTo>
                  <a:cubicBezTo>
                    <a:pt x="592395" y="70574"/>
                    <a:pt x="595329" y="72003"/>
                    <a:pt x="598338" y="73658"/>
                  </a:cubicBezTo>
                  <a:cubicBezTo>
                    <a:pt x="601347" y="75238"/>
                    <a:pt x="604582" y="76968"/>
                    <a:pt x="607817" y="78698"/>
                  </a:cubicBezTo>
                  <a:cubicBezTo>
                    <a:pt x="614436" y="82158"/>
                    <a:pt x="621507" y="85769"/>
                    <a:pt x="628654" y="90132"/>
                  </a:cubicBezTo>
                  <a:cubicBezTo>
                    <a:pt x="635875" y="94345"/>
                    <a:pt x="642721" y="100062"/>
                    <a:pt x="649415" y="106531"/>
                  </a:cubicBezTo>
                  <a:cubicBezTo>
                    <a:pt x="655659" y="110292"/>
                    <a:pt x="662204" y="114204"/>
                    <a:pt x="668748" y="118116"/>
                  </a:cubicBezTo>
                  <a:cubicBezTo>
                    <a:pt x="675142" y="122253"/>
                    <a:pt x="681536" y="126390"/>
                    <a:pt x="687555" y="130528"/>
                  </a:cubicBezTo>
                  <a:cubicBezTo>
                    <a:pt x="691767" y="133010"/>
                    <a:pt x="695980" y="135342"/>
                    <a:pt x="700267" y="137749"/>
                  </a:cubicBezTo>
                  <a:cubicBezTo>
                    <a:pt x="704480" y="140232"/>
                    <a:pt x="708768" y="142789"/>
                    <a:pt x="712981" y="145272"/>
                  </a:cubicBezTo>
                  <a:cubicBezTo>
                    <a:pt x="721481" y="150312"/>
                    <a:pt x="730357" y="155126"/>
                    <a:pt x="739159" y="160166"/>
                  </a:cubicBezTo>
                  <a:cubicBezTo>
                    <a:pt x="756386" y="170773"/>
                    <a:pt x="774440" y="180853"/>
                    <a:pt x="791440" y="192588"/>
                  </a:cubicBezTo>
                  <a:cubicBezTo>
                    <a:pt x="796857" y="202518"/>
                    <a:pt x="801896" y="210943"/>
                    <a:pt x="806560" y="221174"/>
                  </a:cubicBezTo>
                  <a:cubicBezTo>
                    <a:pt x="820928" y="225311"/>
                    <a:pt x="836650" y="233210"/>
                    <a:pt x="850191" y="244493"/>
                  </a:cubicBezTo>
                  <a:cubicBezTo>
                    <a:pt x="857036" y="250060"/>
                    <a:pt x="863806" y="256078"/>
                    <a:pt x="869824" y="262547"/>
                  </a:cubicBezTo>
                  <a:cubicBezTo>
                    <a:pt x="875692" y="269242"/>
                    <a:pt x="881033" y="276238"/>
                    <a:pt x="885621" y="283234"/>
                  </a:cubicBezTo>
                  <a:cubicBezTo>
                    <a:pt x="916990" y="322652"/>
                    <a:pt x="943545" y="364251"/>
                    <a:pt x="967616" y="406904"/>
                  </a:cubicBezTo>
                  <a:cubicBezTo>
                    <a:pt x="975289" y="417736"/>
                    <a:pt x="981457" y="432931"/>
                    <a:pt x="993494" y="436693"/>
                  </a:cubicBezTo>
                  <a:cubicBezTo>
                    <a:pt x="996127" y="441131"/>
                    <a:pt x="998684" y="445569"/>
                    <a:pt x="1001242" y="449932"/>
                  </a:cubicBezTo>
                  <a:cubicBezTo>
                    <a:pt x="1009817" y="477916"/>
                    <a:pt x="1015309" y="484009"/>
                    <a:pt x="1019897" y="489801"/>
                  </a:cubicBezTo>
                  <a:cubicBezTo>
                    <a:pt x="1023132" y="497249"/>
                    <a:pt x="1025916" y="504997"/>
                    <a:pt x="1028925" y="512519"/>
                  </a:cubicBezTo>
                  <a:cubicBezTo>
                    <a:pt x="1043142" y="541782"/>
                    <a:pt x="1056682" y="571420"/>
                    <a:pt x="1067891" y="601886"/>
                  </a:cubicBezTo>
                  <a:cubicBezTo>
                    <a:pt x="1064807" y="606249"/>
                    <a:pt x="1062174" y="610311"/>
                    <a:pt x="1059466" y="615502"/>
                  </a:cubicBezTo>
                  <a:cubicBezTo>
                    <a:pt x="1064657" y="622197"/>
                    <a:pt x="1069396" y="629118"/>
                    <a:pt x="1073608" y="636264"/>
                  </a:cubicBezTo>
                  <a:cubicBezTo>
                    <a:pt x="1075488" y="641981"/>
                    <a:pt x="1077670" y="648751"/>
                    <a:pt x="1079551" y="654393"/>
                  </a:cubicBezTo>
                  <a:cubicBezTo>
                    <a:pt x="1083162" y="664849"/>
                    <a:pt x="1086095" y="675531"/>
                    <a:pt x="1089105" y="686289"/>
                  </a:cubicBezTo>
                  <a:cubicBezTo>
                    <a:pt x="1088353" y="689523"/>
                    <a:pt x="1088879" y="694112"/>
                    <a:pt x="1089932" y="699378"/>
                  </a:cubicBezTo>
                  <a:cubicBezTo>
                    <a:pt x="1091211" y="704568"/>
                    <a:pt x="1092640" y="710661"/>
                    <a:pt x="1094070" y="716754"/>
                  </a:cubicBezTo>
                  <a:cubicBezTo>
                    <a:pt x="1097003" y="728941"/>
                    <a:pt x="1099937" y="741428"/>
                    <a:pt x="1097981" y="748875"/>
                  </a:cubicBezTo>
                  <a:cubicBezTo>
                    <a:pt x="1098056" y="762566"/>
                    <a:pt x="1099335" y="776558"/>
                    <a:pt x="1100614" y="790851"/>
                  </a:cubicBezTo>
                  <a:cubicBezTo>
                    <a:pt x="1101366" y="805219"/>
                    <a:pt x="1103096" y="819737"/>
                    <a:pt x="1103773" y="834331"/>
                  </a:cubicBezTo>
                  <a:cubicBezTo>
                    <a:pt x="1105278" y="863819"/>
                    <a:pt x="1105203" y="893307"/>
                    <a:pt x="1098959" y="920012"/>
                  </a:cubicBezTo>
                  <a:close/>
                </a:path>
              </a:pathLst>
            </a:custGeom>
            <a:solidFill>
              <a:srgbClr val="9B2B72"/>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64524407-F9E4-4EA8-BA2D-655B39191158}"/>
                </a:ext>
              </a:extLst>
            </p:cNvPr>
            <p:cNvSpPr/>
            <p:nvPr/>
          </p:nvSpPr>
          <p:spPr>
            <a:xfrm>
              <a:off x="11675897" y="5931676"/>
              <a:ext cx="30093" cy="45140"/>
            </a:xfrm>
            <a:custGeom>
              <a:avLst/>
              <a:gdLst>
                <a:gd name="connsiteX0" fmla="*/ 5642 w 30089"/>
                <a:gd name="connsiteY0" fmla="*/ 19258 h 45134"/>
                <a:gd name="connsiteX1" fmla="*/ 14067 w 30089"/>
                <a:gd name="connsiteY1" fmla="*/ 5642 h 45134"/>
                <a:gd name="connsiteX2" fmla="*/ 26253 w 30089"/>
                <a:gd name="connsiteY2" fmla="*/ 22643 h 45134"/>
                <a:gd name="connsiteX3" fmla="*/ 19784 w 30089"/>
                <a:gd name="connsiteY3" fmla="*/ 40020 h 45134"/>
                <a:gd name="connsiteX4" fmla="*/ 5642 w 30089"/>
                <a:gd name="connsiteY4" fmla="*/ 19258 h 4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89" h="45134">
                  <a:moveTo>
                    <a:pt x="5642" y="19258"/>
                  </a:moveTo>
                  <a:cubicBezTo>
                    <a:pt x="8425" y="14067"/>
                    <a:pt x="10983" y="10005"/>
                    <a:pt x="14067" y="5642"/>
                  </a:cubicBezTo>
                  <a:cubicBezTo>
                    <a:pt x="18506" y="8425"/>
                    <a:pt x="23922" y="15496"/>
                    <a:pt x="26253" y="22643"/>
                  </a:cubicBezTo>
                  <a:cubicBezTo>
                    <a:pt x="28736" y="29789"/>
                    <a:pt x="27457" y="37161"/>
                    <a:pt x="19784" y="40020"/>
                  </a:cubicBezTo>
                  <a:cubicBezTo>
                    <a:pt x="15572" y="32873"/>
                    <a:pt x="10833" y="25953"/>
                    <a:pt x="5642" y="19258"/>
                  </a:cubicBezTo>
                  <a:close/>
                </a:path>
              </a:pathLst>
            </a:custGeom>
            <a:solidFill>
              <a:srgbClr val="B95794"/>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929302D4-628D-4212-B31B-84D8FF1A9CAB}"/>
                </a:ext>
              </a:extLst>
            </p:cNvPr>
            <p:cNvSpPr/>
            <p:nvPr/>
          </p:nvSpPr>
          <p:spPr>
            <a:xfrm>
              <a:off x="11665440" y="5697926"/>
              <a:ext cx="90280" cy="150467"/>
            </a:xfrm>
            <a:custGeom>
              <a:avLst/>
              <a:gdLst>
                <a:gd name="connsiteX0" fmla="*/ 73495 w 90269"/>
                <a:gd name="connsiteY0" fmla="*/ 151127 h 150449"/>
                <a:gd name="connsiteX1" fmla="*/ 51078 w 90269"/>
                <a:gd name="connsiteY1" fmla="*/ 132095 h 150449"/>
                <a:gd name="connsiteX2" fmla="*/ 44609 w 90269"/>
                <a:gd name="connsiteY2" fmla="*/ 114567 h 150449"/>
                <a:gd name="connsiteX3" fmla="*/ 37463 w 90269"/>
                <a:gd name="connsiteY3" fmla="*/ 97567 h 150449"/>
                <a:gd name="connsiteX4" fmla="*/ 22192 w 90269"/>
                <a:gd name="connsiteY4" fmla="*/ 63715 h 150449"/>
                <a:gd name="connsiteX5" fmla="*/ 19484 w 90269"/>
                <a:gd name="connsiteY5" fmla="*/ 47768 h 150449"/>
                <a:gd name="connsiteX6" fmla="*/ 12939 w 90269"/>
                <a:gd name="connsiteY6" fmla="*/ 27382 h 150449"/>
                <a:gd name="connsiteX7" fmla="*/ 5642 w 90269"/>
                <a:gd name="connsiteY7" fmla="*/ 7297 h 150449"/>
                <a:gd name="connsiteX8" fmla="*/ 8350 w 90269"/>
                <a:gd name="connsiteY8" fmla="*/ 5642 h 150449"/>
                <a:gd name="connsiteX9" fmla="*/ 27231 w 90269"/>
                <a:gd name="connsiteY9" fmla="*/ 30842 h 150449"/>
                <a:gd name="connsiteX10" fmla="*/ 46489 w 90269"/>
                <a:gd name="connsiteY10" fmla="*/ 57321 h 150449"/>
                <a:gd name="connsiteX11" fmla="*/ 47843 w 90269"/>
                <a:gd name="connsiteY11" fmla="*/ 98770 h 150449"/>
                <a:gd name="connsiteX12" fmla="*/ 71765 w 90269"/>
                <a:gd name="connsiteY12" fmla="*/ 104713 h 150449"/>
                <a:gd name="connsiteX13" fmla="*/ 83350 w 90269"/>
                <a:gd name="connsiteY13" fmla="*/ 128935 h 150449"/>
                <a:gd name="connsiteX14" fmla="*/ 87562 w 90269"/>
                <a:gd name="connsiteY14" fmla="*/ 145259 h 150449"/>
                <a:gd name="connsiteX15" fmla="*/ 85230 w 90269"/>
                <a:gd name="connsiteY15" fmla="*/ 146237 h 150449"/>
                <a:gd name="connsiteX16" fmla="*/ 73495 w 90269"/>
                <a:gd name="connsiteY16" fmla="*/ 151127 h 15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269" h="150449">
                  <a:moveTo>
                    <a:pt x="73495" y="151127"/>
                  </a:moveTo>
                  <a:cubicBezTo>
                    <a:pt x="66198" y="144582"/>
                    <a:pt x="58902" y="138188"/>
                    <a:pt x="51078" y="132095"/>
                  </a:cubicBezTo>
                  <a:cubicBezTo>
                    <a:pt x="48971" y="126227"/>
                    <a:pt x="46866" y="120360"/>
                    <a:pt x="44609" y="114567"/>
                  </a:cubicBezTo>
                  <a:cubicBezTo>
                    <a:pt x="42201" y="108926"/>
                    <a:pt x="39794" y="103208"/>
                    <a:pt x="37463" y="97567"/>
                  </a:cubicBezTo>
                  <a:cubicBezTo>
                    <a:pt x="32573" y="86283"/>
                    <a:pt x="27909" y="74924"/>
                    <a:pt x="22192" y="63715"/>
                  </a:cubicBezTo>
                  <a:cubicBezTo>
                    <a:pt x="21665" y="59052"/>
                    <a:pt x="20537" y="53410"/>
                    <a:pt x="19484" y="47768"/>
                  </a:cubicBezTo>
                  <a:cubicBezTo>
                    <a:pt x="17227" y="40847"/>
                    <a:pt x="15196" y="34002"/>
                    <a:pt x="12939" y="27382"/>
                  </a:cubicBezTo>
                  <a:cubicBezTo>
                    <a:pt x="10532" y="20762"/>
                    <a:pt x="8125" y="14142"/>
                    <a:pt x="5642" y="7297"/>
                  </a:cubicBezTo>
                  <a:cubicBezTo>
                    <a:pt x="6169" y="6996"/>
                    <a:pt x="7298" y="6319"/>
                    <a:pt x="8350" y="5642"/>
                  </a:cubicBezTo>
                  <a:cubicBezTo>
                    <a:pt x="14293" y="13841"/>
                    <a:pt x="21740" y="22342"/>
                    <a:pt x="27231" y="30842"/>
                  </a:cubicBezTo>
                  <a:cubicBezTo>
                    <a:pt x="34002" y="39869"/>
                    <a:pt x="40847" y="48896"/>
                    <a:pt x="46489" y="57321"/>
                  </a:cubicBezTo>
                  <a:cubicBezTo>
                    <a:pt x="60330" y="74247"/>
                    <a:pt x="45587" y="86509"/>
                    <a:pt x="47843" y="98770"/>
                  </a:cubicBezTo>
                  <a:cubicBezTo>
                    <a:pt x="57096" y="104036"/>
                    <a:pt x="64994" y="94257"/>
                    <a:pt x="71765" y="104713"/>
                  </a:cubicBezTo>
                  <a:cubicBezTo>
                    <a:pt x="75677" y="112762"/>
                    <a:pt x="79513" y="120811"/>
                    <a:pt x="83350" y="128935"/>
                  </a:cubicBezTo>
                  <a:cubicBezTo>
                    <a:pt x="85155" y="134201"/>
                    <a:pt x="86359" y="139768"/>
                    <a:pt x="87562" y="145259"/>
                  </a:cubicBezTo>
                  <a:cubicBezTo>
                    <a:pt x="86960" y="145485"/>
                    <a:pt x="85756" y="146011"/>
                    <a:pt x="85230" y="146237"/>
                  </a:cubicBezTo>
                  <a:cubicBezTo>
                    <a:pt x="81168" y="147967"/>
                    <a:pt x="77632" y="149397"/>
                    <a:pt x="73495" y="151127"/>
                  </a:cubicBezTo>
                  <a:close/>
                </a:path>
              </a:pathLst>
            </a:custGeom>
            <a:solidFill>
              <a:srgbClr val="B95794"/>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3ED0B811-049E-4A48-A969-9680EB9C35BF}"/>
                </a:ext>
              </a:extLst>
            </p:cNvPr>
            <p:cNvSpPr/>
            <p:nvPr/>
          </p:nvSpPr>
          <p:spPr>
            <a:xfrm>
              <a:off x="11617592" y="5779780"/>
              <a:ext cx="30093" cy="45140"/>
            </a:xfrm>
            <a:custGeom>
              <a:avLst/>
              <a:gdLst>
                <a:gd name="connsiteX0" fmla="*/ 5642 w 30089"/>
                <a:gd name="connsiteY0" fmla="*/ 5642 h 45134"/>
                <a:gd name="connsiteX1" fmla="*/ 23470 w 30089"/>
                <a:gd name="connsiteY1" fmla="*/ 24222 h 45134"/>
                <a:gd name="connsiteX2" fmla="*/ 24297 w 30089"/>
                <a:gd name="connsiteY2" fmla="*/ 45511 h 45134"/>
                <a:gd name="connsiteX3" fmla="*/ 5642 w 30089"/>
                <a:gd name="connsiteY3" fmla="*/ 5642 h 45134"/>
              </a:gdLst>
              <a:ahLst/>
              <a:cxnLst>
                <a:cxn ang="0">
                  <a:pos x="connsiteX0" y="connsiteY0"/>
                </a:cxn>
                <a:cxn ang="0">
                  <a:pos x="connsiteX1" y="connsiteY1"/>
                </a:cxn>
                <a:cxn ang="0">
                  <a:pos x="connsiteX2" y="connsiteY2"/>
                </a:cxn>
                <a:cxn ang="0">
                  <a:pos x="connsiteX3" y="connsiteY3"/>
                </a:cxn>
              </a:cxnLst>
              <a:rect l="l" t="t" r="r" b="b"/>
              <a:pathLst>
                <a:path w="30089" h="45134">
                  <a:moveTo>
                    <a:pt x="5642" y="5642"/>
                  </a:moveTo>
                  <a:cubicBezTo>
                    <a:pt x="11510" y="8801"/>
                    <a:pt x="18957" y="16324"/>
                    <a:pt x="23470" y="24222"/>
                  </a:cubicBezTo>
                  <a:cubicBezTo>
                    <a:pt x="27758" y="32347"/>
                    <a:pt x="29338" y="40772"/>
                    <a:pt x="24297" y="45511"/>
                  </a:cubicBezTo>
                  <a:cubicBezTo>
                    <a:pt x="19709" y="39719"/>
                    <a:pt x="14218" y="33625"/>
                    <a:pt x="5642" y="5642"/>
                  </a:cubicBezTo>
                  <a:close/>
                </a:path>
              </a:pathLst>
            </a:custGeom>
            <a:solidFill>
              <a:srgbClr val="B95794"/>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1D5A5211-F3D0-450C-93A3-8B165C937E21}"/>
                </a:ext>
              </a:extLst>
            </p:cNvPr>
            <p:cNvSpPr/>
            <p:nvPr/>
          </p:nvSpPr>
          <p:spPr>
            <a:xfrm>
              <a:off x="10614654" y="5219441"/>
              <a:ext cx="338551" cy="75234"/>
            </a:xfrm>
            <a:custGeom>
              <a:avLst/>
              <a:gdLst>
                <a:gd name="connsiteX0" fmla="*/ 323917 w 338511"/>
                <a:gd name="connsiteY0" fmla="*/ 36935 h 75224"/>
                <a:gd name="connsiteX1" fmla="*/ 283296 w 338511"/>
                <a:gd name="connsiteY1" fmla="*/ 44684 h 75224"/>
                <a:gd name="connsiteX2" fmla="*/ 277429 w 338511"/>
                <a:gd name="connsiteY2" fmla="*/ 44759 h 75224"/>
                <a:gd name="connsiteX3" fmla="*/ 216271 w 338511"/>
                <a:gd name="connsiteY3" fmla="*/ 34829 h 75224"/>
                <a:gd name="connsiteX4" fmla="*/ 193026 w 338511"/>
                <a:gd name="connsiteY4" fmla="*/ 45436 h 75224"/>
                <a:gd name="connsiteX5" fmla="*/ 148869 w 338511"/>
                <a:gd name="connsiteY5" fmla="*/ 48370 h 75224"/>
                <a:gd name="connsiteX6" fmla="*/ 108173 w 338511"/>
                <a:gd name="connsiteY6" fmla="*/ 51379 h 75224"/>
                <a:gd name="connsiteX7" fmla="*/ 57547 w 338511"/>
                <a:gd name="connsiteY7" fmla="*/ 58751 h 75224"/>
                <a:gd name="connsiteX8" fmla="*/ 19408 w 338511"/>
                <a:gd name="connsiteY8" fmla="*/ 68831 h 75224"/>
                <a:gd name="connsiteX9" fmla="*/ 13691 w 338511"/>
                <a:gd name="connsiteY9" fmla="*/ 70411 h 75224"/>
                <a:gd name="connsiteX10" fmla="*/ 5642 w 338511"/>
                <a:gd name="connsiteY10" fmla="*/ 62888 h 75224"/>
                <a:gd name="connsiteX11" fmla="*/ 30390 w 338511"/>
                <a:gd name="connsiteY11" fmla="*/ 40245 h 75224"/>
                <a:gd name="connsiteX12" fmla="*/ 51755 w 338511"/>
                <a:gd name="connsiteY12" fmla="*/ 34528 h 75224"/>
                <a:gd name="connsiteX13" fmla="*/ 71313 w 338511"/>
                <a:gd name="connsiteY13" fmla="*/ 33625 h 75224"/>
                <a:gd name="connsiteX14" fmla="*/ 111182 w 338511"/>
                <a:gd name="connsiteY14" fmla="*/ 28962 h 75224"/>
                <a:gd name="connsiteX15" fmla="*/ 145635 w 338511"/>
                <a:gd name="connsiteY15" fmla="*/ 20160 h 75224"/>
                <a:gd name="connsiteX16" fmla="*/ 191371 w 338511"/>
                <a:gd name="connsiteY16" fmla="*/ 9177 h 75224"/>
                <a:gd name="connsiteX17" fmla="*/ 215819 w 338511"/>
                <a:gd name="connsiteY17" fmla="*/ 16474 h 75224"/>
                <a:gd name="connsiteX18" fmla="*/ 262083 w 338511"/>
                <a:gd name="connsiteY18" fmla="*/ 5642 h 75224"/>
                <a:gd name="connsiteX19" fmla="*/ 273668 w 338511"/>
                <a:gd name="connsiteY19" fmla="*/ 20762 h 75224"/>
                <a:gd name="connsiteX20" fmla="*/ 278482 w 338511"/>
                <a:gd name="connsiteY20" fmla="*/ 20687 h 75224"/>
                <a:gd name="connsiteX21" fmla="*/ 303381 w 338511"/>
                <a:gd name="connsiteY21" fmla="*/ 8350 h 75224"/>
                <a:gd name="connsiteX22" fmla="*/ 337082 w 338511"/>
                <a:gd name="connsiteY22" fmla="*/ 12864 h 75224"/>
                <a:gd name="connsiteX23" fmla="*/ 323917 w 338511"/>
                <a:gd name="connsiteY23" fmla="*/ 36935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8511" h="75224">
                  <a:moveTo>
                    <a:pt x="323917" y="36935"/>
                  </a:moveTo>
                  <a:cubicBezTo>
                    <a:pt x="310678" y="39042"/>
                    <a:pt x="296311" y="41750"/>
                    <a:pt x="283296" y="44684"/>
                  </a:cubicBezTo>
                  <a:cubicBezTo>
                    <a:pt x="282168" y="44684"/>
                    <a:pt x="279761" y="44684"/>
                    <a:pt x="277429" y="44759"/>
                  </a:cubicBezTo>
                  <a:cubicBezTo>
                    <a:pt x="257720" y="41223"/>
                    <a:pt x="236506" y="36935"/>
                    <a:pt x="216271" y="34829"/>
                  </a:cubicBezTo>
                  <a:cubicBezTo>
                    <a:pt x="207997" y="38590"/>
                    <a:pt x="201076" y="41524"/>
                    <a:pt x="193026" y="45436"/>
                  </a:cubicBezTo>
                  <a:cubicBezTo>
                    <a:pt x="179862" y="42427"/>
                    <a:pt x="163989" y="45511"/>
                    <a:pt x="148869" y="48370"/>
                  </a:cubicBezTo>
                  <a:cubicBezTo>
                    <a:pt x="133749" y="51830"/>
                    <a:pt x="119382" y="54990"/>
                    <a:pt x="108173" y="51379"/>
                  </a:cubicBezTo>
                  <a:cubicBezTo>
                    <a:pt x="91548" y="53109"/>
                    <a:pt x="75149" y="55591"/>
                    <a:pt x="57547" y="58751"/>
                  </a:cubicBezTo>
                  <a:lnTo>
                    <a:pt x="19408" y="68831"/>
                  </a:lnTo>
                  <a:cubicBezTo>
                    <a:pt x="17076" y="69433"/>
                    <a:pt x="14819" y="70034"/>
                    <a:pt x="13691" y="70411"/>
                  </a:cubicBezTo>
                  <a:cubicBezTo>
                    <a:pt x="13089" y="67928"/>
                    <a:pt x="12637" y="66048"/>
                    <a:pt x="5642" y="62888"/>
                  </a:cubicBezTo>
                  <a:cubicBezTo>
                    <a:pt x="13615" y="55065"/>
                    <a:pt x="21965" y="47843"/>
                    <a:pt x="30390" y="40245"/>
                  </a:cubicBezTo>
                  <a:cubicBezTo>
                    <a:pt x="37010" y="39117"/>
                    <a:pt x="44532" y="36484"/>
                    <a:pt x="51755" y="34528"/>
                  </a:cubicBezTo>
                  <a:cubicBezTo>
                    <a:pt x="59051" y="32873"/>
                    <a:pt x="66047" y="31820"/>
                    <a:pt x="71313" y="33625"/>
                  </a:cubicBezTo>
                  <a:cubicBezTo>
                    <a:pt x="84703" y="32121"/>
                    <a:pt x="97717" y="29639"/>
                    <a:pt x="111182" y="28962"/>
                  </a:cubicBezTo>
                  <a:cubicBezTo>
                    <a:pt x="123068" y="25727"/>
                    <a:pt x="133749" y="23245"/>
                    <a:pt x="145635" y="20160"/>
                  </a:cubicBezTo>
                  <a:cubicBezTo>
                    <a:pt x="153082" y="7673"/>
                    <a:pt x="176929" y="12563"/>
                    <a:pt x="191371" y="9177"/>
                  </a:cubicBezTo>
                  <a:cubicBezTo>
                    <a:pt x="197540" y="11284"/>
                    <a:pt x="203784" y="14067"/>
                    <a:pt x="215819" y="16474"/>
                  </a:cubicBezTo>
                  <a:cubicBezTo>
                    <a:pt x="238688" y="5792"/>
                    <a:pt x="249972" y="5943"/>
                    <a:pt x="262083" y="5642"/>
                  </a:cubicBezTo>
                  <a:cubicBezTo>
                    <a:pt x="268101" y="8726"/>
                    <a:pt x="277654" y="11735"/>
                    <a:pt x="273668" y="20762"/>
                  </a:cubicBezTo>
                  <a:cubicBezTo>
                    <a:pt x="274871" y="20762"/>
                    <a:pt x="277278" y="20687"/>
                    <a:pt x="278482" y="20687"/>
                  </a:cubicBezTo>
                  <a:cubicBezTo>
                    <a:pt x="287132" y="15948"/>
                    <a:pt x="294580" y="12638"/>
                    <a:pt x="303381" y="8350"/>
                  </a:cubicBezTo>
                  <a:cubicBezTo>
                    <a:pt x="314214" y="10005"/>
                    <a:pt x="330387" y="6394"/>
                    <a:pt x="337082" y="12864"/>
                  </a:cubicBezTo>
                  <a:cubicBezTo>
                    <a:pt x="324219" y="20160"/>
                    <a:pt x="336330" y="31670"/>
                    <a:pt x="323917" y="36935"/>
                  </a:cubicBezTo>
                  <a:close/>
                </a:path>
              </a:pathLst>
            </a:custGeom>
            <a:solidFill>
              <a:srgbClr val="B95794"/>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B363BF28-6A62-4455-BE74-77E1326805F1}"/>
                </a:ext>
              </a:extLst>
            </p:cNvPr>
            <p:cNvSpPr/>
            <p:nvPr/>
          </p:nvSpPr>
          <p:spPr>
            <a:xfrm>
              <a:off x="10605099" y="5471472"/>
              <a:ext cx="255794" cy="67710"/>
            </a:xfrm>
            <a:custGeom>
              <a:avLst/>
              <a:gdLst>
                <a:gd name="connsiteX0" fmla="*/ 255915 w 255764"/>
                <a:gd name="connsiteY0" fmla="*/ 10682 h 67702"/>
                <a:gd name="connsiteX1" fmla="*/ 224847 w 255764"/>
                <a:gd name="connsiteY1" fmla="*/ 18129 h 67702"/>
                <a:gd name="connsiteX2" fmla="*/ 191522 w 255764"/>
                <a:gd name="connsiteY2" fmla="*/ 19558 h 67702"/>
                <a:gd name="connsiteX3" fmla="*/ 166171 w 255764"/>
                <a:gd name="connsiteY3" fmla="*/ 26178 h 67702"/>
                <a:gd name="connsiteX4" fmla="*/ 148795 w 255764"/>
                <a:gd name="connsiteY4" fmla="*/ 28209 h 67702"/>
                <a:gd name="connsiteX5" fmla="*/ 131417 w 255764"/>
                <a:gd name="connsiteY5" fmla="*/ 30541 h 67702"/>
                <a:gd name="connsiteX6" fmla="*/ 5642 w 255764"/>
                <a:gd name="connsiteY6" fmla="*/ 64468 h 67702"/>
                <a:gd name="connsiteX7" fmla="*/ 130214 w 255764"/>
                <a:gd name="connsiteY7" fmla="*/ 24298 h 67702"/>
                <a:gd name="connsiteX8" fmla="*/ 143002 w 255764"/>
                <a:gd name="connsiteY8" fmla="*/ 18731 h 67702"/>
                <a:gd name="connsiteX9" fmla="*/ 152405 w 255764"/>
                <a:gd name="connsiteY9" fmla="*/ 18054 h 67702"/>
                <a:gd name="connsiteX10" fmla="*/ 164893 w 255764"/>
                <a:gd name="connsiteY10" fmla="*/ 17452 h 67702"/>
                <a:gd name="connsiteX11" fmla="*/ 190845 w 255764"/>
                <a:gd name="connsiteY11" fmla="*/ 13315 h 67702"/>
                <a:gd name="connsiteX12" fmla="*/ 212585 w 255764"/>
                <a:gd name="connsiteY12" fmla="*/ 7598 h 67702"/>
                <a:gd name="connsiteX13" fmla="*/ 233949 w 255764"/>
                <a:gd name="connsiteY13" fmla="*/ 5642 h 67702"/>
                <a:gd name="connsiteX14" fmla="*/ 255915 w 255764"/>
                <a:gd name="connsiteY14" fmla="*/ 1068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5764" h="67702">
                  <a:moveTo>
                    <a:pt x="255915" y="10682"/>
                  </a:moveTo>
                  <a:cubicBezTo>
                    <a:pt x="243879" y="15647"/>
                    <a:pt x="234550" y="17227"/>
                    <a:pt x="224847" y="18129"/>
                  </a:cubicBezTo>
                  <a:cubicBezTo>
                    <a:pt x="215218" y="19258"/>
                    <a:pt x="205063" y="18881"/>
                    <a:pt x="191522" y="19558"/>
                  </a:cubicBezTo>
                  <a:cubicBezTo>
                    <a:pt x="182721" y="21665"/>
                    <a:pt x="174070" y="24298"/>
                    <a:pt x="166171" y="26178"/>
                  </a:cubicBezTo>
                  <a:cubicBezTo>
                    <a:pt x="160304" y="26630"/>
                    <a:pt x="154586" y="27457"/>
                    <a:pt x="148795" y="28209"/>
                  </a:cubicBezTo>
                  <a:cubicBezTo>
                    <a:pt x="143002" y="28962"/>
                    <a:pt x="137210" y="29639"/>
                    <a:pt x="131417" y="30541"/>
                  </a:cubicBezTo>
                  <a:cubicBezTo>
                    <a:pt x="88765" y="37612"/>
                    <a:pt x="46564" y="49122"/>
                    <a:pt x="5642" y="64468"/>
                  </a:cubicBezTo>
                  <a:cubicBezTo>
                    <a:pt x="38966" y="44308"/>
                    <a:pt x="77632" y="34152"/>
                    <a:pt x="130214" y="24298"/>
                  </a:cubicBezTo>
                  <a:cubicBezTo>
                    <a:pt x="133599" y="20687"/>
                    <a:pt x="137586" y="19333"/>
                    <a:pt x="143002" y="18731"/>
                  </a:cubicBezTo>
                  <a:cubicBezTo>
                    <a:pt x="145710" y="18430"/>
                    <a:pt x="148795" y="18280"/>
                    <a:pt x="152405" y="18054"/>
                  </a:cubicBezTo>
                  <a:cubicBezTo>
                    <a:pt x="155941" y="17753"/>
                    <a:pt x="160079" y="17678"/>
                    <a:pt x="164893" y="17452"/>
                  </a:cubicBezTo>
                  <a:cubicBezTo>
                    <a:pt x="173017" y="16174"/>
                    <a:pt x="181968" y="14744"/>
                    <a:pt x="190845" y="13315"/>
                  </a:cubicBezTo>
                  <a:cubicBezTo>
                    <a:pt x="197766" y="9478"/>
                    <a:pt x="205289" y="8350"/>
                    <a:pt x="212585" y="7598"/>
                  </a:cubicBezTo>
                  <a:cubicBezTo>
                    <a:pt x="219957" y="6921"/>
                    <a:pt x="227178" y="6545"/>
                    <a:pt x="233949" y="5642"/>
                  </a:cubicBezTo>
                  <a:cubicBezTo>
                    <a:pt x="241396" y="7071"/>
                    <a:pt x="248693" y="8576"/>
                    <a:pt x="255915" y="10682"/>
                  </a:cubicBezTo>
                  <a:close/>
                </a:path>
              </a:pathLst>
            </a:custGeom>
            <a:solidFill>
              <a:srgbClr val="B95794"/>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6BC9B789-BA22-49CD-BF24-57CBE18B1DA4}"/>
                </a:ext>
              </a:extLst>
            </p:cNvPr>
            <p:cNvSpPr/>
            <p:nvPr/>
          </p:nvSpPr>
          <p:spPr>
            <a:xfrm>
              <a:off x="10496839" y="5533540"/>
              <a:ext cx="105327" cy="67710"/>
            </a:xfrm>
            <a:custGeom>
              <a:avLst/>
              <a:gdLst>
                <a:gd name="connsiteX0" fmla="*/ 106293 w 105314"/>
                <a:gd name="connsiteY0" fmla="*/ 5642 h 67702"/>
                <a:gd name="connsiteX1" fmla="*/ 85982 w 105314"/>
                <a:gd name="connsiteY1" fmla="*/ 24900 h 67702"/>
                <a:gd name="connsiteX2" fmla="*/ 80115 w 105314"/>
                <a:gd name="connsiteY2" fmla="*/ 41900 h 67702"/>
                <a:gd name="connsiteX3" fmla="*/ 45060 w 105314"/>
                <a:gd name="connsiteY3" fmla="*/ 49949 h 67702"/>
                <a:gd name="connsiteX4" fmla="*/ 21891 w 105314"/>
                <a:gd name="connsiteY4" fmla="*/ 62587 h 67702"/>
                <a:gd name="connsiteX5" fmla="*/ 5642 w 105314"/>
                <a:gd name="connsiteY5" fmla="*/ 59578 h 67702"/>
                <a:gd name="connsiteX6" fmla="*/ 33325 w 105314"/>
                <a:gd name="connsiteY6" fmla="*/ 35130 h 67702"/>
                <a:gd name="connsiteX7" fmla="*/ 55667 w 105314"/>
                <a:gd name="connsiteY7" fmla="*/ 29714 h 67702"/>
                <a:gd name="connsiteX8" fmla="*/ 82146 w 105314"/>
                <a:gd name="connsiteY8" fmla="*/ 16775 h 67702"/>
                <a:gd name="connsiteX9" fmla="*/ 106293 w 105314"/>
                <a:gd name="connsiteY9" fmla="*/ 564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314" h="67702">
                  <a:moveTo>
                    <a:pt x="106293" y="5642"/>
                  </a:moveTo>
                  <a:cubicBezTo>
                    <a:pt x="100425" y="17603"/>
                    <a:pt x="95009" y="20536"/>
                    <a:pt x="85982" y="24900"/>
                  </a:cubicBezTo>
                  <a:cubicBezTo>
                    <a:pt x="83801" y="30918"/>
                    <a:pt x="81468" y="36334"/>
                    <a:pt x="80115" y="41900"/>
                  </a:cubicBezTo>
                  <a:cubicBezTo>
                    <a:pt x="64618" y="56344"/>
                    <a:pt x="60406" y="40245"/>
                    <a:pt x="45060" y="49949"/>
                  </a:cubicBezTo>
                  <a:cubicBezTo>
                    <a:pt x="36258" y="46865"/>
                    <a:pt x="28510" y="56344"/>
                    <a:pt x="21891" y="62587"/>
                  </a:cubicBezTo>
                  <a:cubicBezTo>
                    <a:pt x="15346" y="68981"/>
                    <a:pt x="9929" y="72667"/>
                    <a:pt x="5642" y="59578"/>
                  </a:cubicBezTo>
                  <a:cubicBezTo>
                    <a:pt x="10005" y="42803"/>
                    <a:pt x="20010" y="38290"/>
                    <a:pt x="33325" y="35130"/>
                  </a:cubicBezTo>
                  <a:cubicBezTo>
                    <a:pt x="40094" y="33625"/>
                    <a:pt x="47617" y="32347"/>
                    <a:pt x="55667" y="29714"/>
                  </a:cubicBezTo>
                  <a:cubicBezTo>
                    <a:pt x="63640" y="26855"/>
                    <a:pt x="72592" y="23320"/>
                    <a:pt x="82146" y="16775"/>
                  </a:cubicBezTo>
                  <a:cubicBezTo>
                    <a:pt x="90571" y="12788"/>
                    <a:pt x="97868" y="9027"/>
                    <a:pt x="106293" y="5642"/>
                  </a:cubicBezTo>
                  <a:close/>
                </a:path>
              </a:pathLst>
            </a:custGeom>
            <a:solidFill>
              <a:srgbClr val="B95794"/>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7827B260-AC80-41CD-99F9-5E43898B76FE}"/>
                </a:ext>
              </a:extLst>
            </p:cNvPr>
            <p:cNvSpPr/>
            <p:nvPr/>
          </p:nvSpPr>
          <p:spPr>
            <a:xfrm>
              <a:off x="10318310" y="5606968"/>
              <a:ext cx="157990" cy="150467"/>
            </a:xfrm>
            <a:custGeom>
              <a:avLst/>
              <a:gdLst>
                <a:gd name="connsiteX0" fmla="*/ 134201 w 157972"/>
                <a:gd name="connsiteY0" fmla="*/ 29488 h 150449"/>
                <a:gd name="connsiteX1" fmla="*/ 128484 w 157972"/>
                <a:gd name="connsiteY1" fmla="*/ 40847 h 150449"/>
                <a:gd name="connsiteX2" fmla="*/ 120510 w 157972"/>
                <a:gd name="connsiteY2" fmla="*/ 53184 h 150449"/>
                <a:gd name="connsiteX3" fmla="*/ 110429 w 157972"/>
                <a:gd name="connsiteY3" fmla="*/ 65671 h 150449"/>
                <a:gd name="connsiteX4" fmla="*/ 104712 w 157972"/>
                <a:gd name="connsiteY4" fmla="*/ 71840 h 150449"/>
                <a:gd name="connsiteX5" fmla="*/ 98996 w 157972"/>
                <a:gd name="connsiteY5" fmla="*/ 78234 h 150449"/>
                <a:gd name="connsiteX6" fmla="*/ 86584 w 157972"/>
                <a:gd name="connsiteY6" fmla="*/ 90571 h 150449"/>
                <a:gd name="connsiteX7" fmla="*/ 73570 w 157972"/>
                <a:gd name="connsiteY7" fmla="*/ 102155 h 150449"/>
                <a:gd name="connsiteX8" fmla="*/ 47466 w 157972"/>
                <a:gd name="connsiteY8" fmla="*/ 121488 h 150449"/>
                <a:gd name="connsiteX9" fmla="*/ 42802 w 157972"/>
                <a:gd name="connsiteY9" fmla="*/ 140445 h 150449"/>
                <a:gd name="connsiteX10" fmla="*/ 22191 w 157972"/>
                <a:gd name="connsiteY10" fmla="*/ 150976 h 150449"/>
                <a:gd name="connsiteX11" fmla="*/ 5642 w 157972"/>
                <a:gd name="connsiteY11" fmla="*/ 136909 h 150449"/>
                <a:gd name="connsiteX12" fmla="*/ 28059 w 157972"/>
                <a:gd name="connsiteY12" fmla="*/ 106293 h 150449"/>
                <a:gd name="connsiteX13" fmla="*/ 52130 w 157972"/>
                <a:gd name="connsiteY13" fmla="*/ 76804 h 150449"/>
                <a:gd name="connsiteX14" fmla="*/ 75676 w 157972"/>
                <a:gd name="connsiteY14" fmla="*/ 57171 h 150449"/>
                <a:gd name="connsiteX15" fmla="*/ 98770 w 157972"/>
                <a:gd name="connsiteY15" fmla="*/ 39343 h 150449"/>
                <a:gd name="connsiteX16" fmla="*/ 124271 w 157972"/>
                <a:gd name="connsiteY16" fmla="*/ 22266 h 150449"/>
                <a:gd name="connsiteX17" fmla="*/ 138865 w 157972"/>
                <a:gd name="connsiteY17" fmla="*/ 13917 h 150449"/>
                <a:gd name="connsiteX18" fmla="*/ 155113 w 157972"/>
                <a:gd name="connsiteY18" fmla="*/ 5642 h 150449"/>
                <a:gd name="connsiteX19" fmla="*/ 149622 w 157972"/>
                <a:gd name="connsiteY19" fmla="*/ 11208 h 150449"/>
                <a:gd name="connsiteX20" fmla="*/ 144281 w 157972"/>
                <a:gd name="connsiteY20" fmla="*/ 17227 h 150449"/>
                <a:gd name="connsiteX21" fmla="*/ 134201 w 157972"/>
                <a:gd name="connsiteY21" fmla="*/ 29488 h 15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7972" h="150449">
                  <a:moveTo>
                    <a:pt x="134201" y="29488"/>
                  </a:moveTo>
                  <a:cubicBezTo>
                    <a:pt x="132772" y="33174"/>
                    <a:pt x="130891" y="36935"/>
                    <a:pt x="128484" y="40847"/>
                  </a:cubicBezTo>
                  <a:cubicBezTo>
                    <a:pt x="126152" y="44759"/>
                    <a:pt x="123594" y="49047"/>
                    <a:pt x="120510" y="53184"/>
                  </a:cubicBezTo>
                  <a:cubicBezTo>
                    <a:pt x="117501" y="57397"/>
                    <a:pt x="114115" y="61534"/>
                    <a:pt x="110429" y="65671"/>
                  </a:cubicBezTo>
                  <a:cubicBezTo>
                    <a:pt x="108624" y="67778"/>
                    <a:pt x="106668" y="69809"/>
                    <a:pt x="104712" y="71840"/>
                  </a:cubicBezTo>
                  <a:cubicBezTo>
                    <a:pt x="102832" y="74021"/>
                    <a:pt x="100951" y="76127"/>
                    <a:pt x="98996" y="78234"/>
                  </a:cubicBezTo>
                  <a:cubicBezTo>
                    <a:pt x="95084" y="82446"/>
                    <a:pt x="90871" y="86584"/>
                    <a:pt x="86584" y="90571"/>
                  </a:cubicBezTo>
                  <a:cubicBezTo>
                    <a:pt x="82220" y="94482"/>
                    <a:pt x="77857" y="98319"/>
                    <a:pt x="73570" y="102155"/>
                  </a:cubicBezTo>
                  <a:cubicBezTo>
                    <a:pt x="65070" y="109753"/>
                    <a:pt x="55967" y="116222"/>
                    <a:pt x="47466" y="121488"/>
                  </a:cubicBezTo>
                  <a:cubicBezTo>
                    <a:pt x="49723" y="128634"/>
                    <a:pt x="45661" y="133298"/>
                    <a:pt x="42802" y="140445"/>
                  </a:cubicBezTo>
                  <a:cubicBezTo>
                    <a:pt x="36333" y="144206"/>
                    <a:pt x="28886" y="147215"/>
                    <a:pt x="22191" y="150976"/>
                  </a:cubicBezTo>
                  <a:cubicBezTo>
                    <a:pt x="16850" y="146463"/>
                    <a:pt x="11058" y="141498"/>
                    <a:pt x="5642" y="136909"/>
                  </a:cubicBezTo>
                  <a:cubicBezTo>
                    <a:pt x="12788" y="126453"/>
                    <a:pt x="20612" y="116523"/>
                    <a:pt x="28059" y="106293"/>
                  </a:cubicBezTo>
                  <a:cubicBezTo>
                    <a:pt x="35807" y="96288"/>
                    <a:pt x="44082" y="86734"/>
                    <a:pt x="52130" y="76804"/>
                  </a:cubicBezTo>
                  <a:cubicBezTo>
                    <a:pt x="60255" y="69734"/>
                    <a:pt x="68153" y="63490"/>
                    <a:pt x="75676" y="57171"/>
                  </a:cubicBezTo>
                  <a:cubicBezTo>
                    <a:pt x="83048" y="50701"/>
                    <a:pt x="90871" y="45060"/>
                    <a:pt x="98770" y="39343"/>
                  </a:cubicBezTo>
                  <a:cubicBezTo>
                    <a:pt x="106744" y="33625"/>
                    <a:pt x="114793" y="27608"/>
                    <a:pt x="124271" y="22266"/>
                  </a:cubicBezTo>
                  <a:cubicBezTo>
                    <a:pt x="128935" y="19483"/>
                    <a:pt x="133825" y="16700"/>
                    <a:pt x="138865" y="13917"/>
                  </a:cubicBezTo>
                  <a:cubicBezTo>
                    <a:pt x="143980" y="11058"/>
                    <a:pt x="149246" y="8124"/>
                    <a:pt x="155113" y="5642"/>
                  </a:cubicBezTo>
                  <a:cubicBezTo>
                    <a:pt x="153308" y="7447"/>
                    <a:pt x="151428" y="9328"/>
                    <a:pt x="149622" y="11208"/>
                  </a:cubicBezTo>
                  <a:cubicBezTo>
                    <a:pt x="147817" y="13240"/>
                    <a:pt x="146086" y="15196"/>
                    <a:pt x="144281" y="17227"/>
                  </a:cubicBezTo>
                  <a:cubicBezTo>
                    <a:pt x="140971" y="21289"/>
                    <a:pt x="137436" y="25426"/>
                    <a:pt x="134201" y="29488"/>
                  </a:cubicBezTo>
                  <a:close/>
                </a:path>
              </a:pathLst>
            </a:custGeom>
            <a:solidFill>
              <a:srgbClr val="B95794"/>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68A7A2DA-B25A-493C-9696-31B3262F621C}"/>
                </a:ext>
              </a:extLst>
            </p:cNvPr>
            <p:cNvSpPr/>
            <p:nvPr/>
          </p:nvSpPr>
          <p:spPr>
            <a:xfrm>
              <a:off x="10196124" y="5766915"/>
              <a:ext cx="97803" cy="150467"/>
            </a:xfrm>
            <a:custGeom>
              <a:avLst/>
              <a:gdLst>
                <a:gd name="connsiteX0" fmla="*/ 98401 w 97792"/>
                <a:gd name="connsiteY0" fmla="*/ 16399 h 150449"/>
                <a:gd name="connsiteX1" fmla="*/ 86591 w 97792"/>
                <a:gd name="connsiteY1" fmla="*/ 31594 h 150449"/>
                <a:gd name="connsiteX2" fmla="*/ 74930 w 97792"/>
                <a:gd name="connsiteY2" fmla="*/ 47768 h 150449"/>
                <a:gd name="connsiteX3" fmla="*/ 62970 w 97792"/>
                <a:gd name="connsiteY3" fmla="*/ 64317 h 150449"/>
                <a:gd name="connsiteX4" fmla="*/ 51385 w 97792"/>
                <a:gd name="connsiteY4" fmla="*/ 81468 h 150449"/>
                <a:gd name="connsiteX5" fmla="*/ 8808 w 97792"/>
                <a:gd name="connsiteY5" fmla="*/ 150299 h 150449"/>
                <a:gd name="connsiteX6" fmla="*/ 7379 w 97792"/>
                <a:gd name="connsiteY6" fmla="*/ 127280 h 150449"/>
                <a:gd name="connsiteX7" fmla="*/ 9335 w 97792"/>
                <a:gd name="connsiteY7" fmla="*/ 115921 h 150449"/>
                <a:gd name="connsiteX8" fmla="*/ 15427 w 97792"/>
                <a:gd name="connsiteY8" fmla="*/ 111182 h 150449"/>
                <a:gd name="connsiteX9" fmla="*/ 27689 w 97792"/>
                <a:gd name="connsiteY9" fmla="*/ 97416 h 150449"/>
                <a:gd name="connsiteX10" fmla="*/ 31375 w 97792"/>
                <a:gd name="connsiteY10" fmla="*/ 80566 h 150449"/>
                <a:gd name="connsiteX11" fmla="*/ 42809 w 97792"/>
                <a:gd name="connsiteY11" fmla="*/ 61534 h 150449"/>
                <a:gd name="connsiteX12" fmla="*/ 48828 w 97792"/>
                <a:gd name="connsiteY12" fmla="*/ 51980 h 150449"/>
                <a:gd name="connsiteX13" fmla="*/ 54244 w 97792"/>
                <a:gd name="connsiteY13" fmla="*/ 43029 h 150449"/>
                <a:gd name="connsiteX14" fmla="*/ 57930 w 97792"/>
                <a:gd name="connsiteY14" fmla="*/ 27081 h 150449"/>
                <a:gd name="connsiteX15" fmla="*/ 84032 w 97792"/>
                <a:gd name="connsiteY15" fmla="*/ 5642 h 150449"/>
                <a:gd name="connsiteX16" fmla="*/ 96445 w 97792"/>
                <a:gd name="connsiteY16" fmla="*/ 9102 h 150449"/>
                <a:gd name="connsiteX17" fmla="*/ 98401 w 97792"/>
                <a:gd name="connsiteY17" fmla="*/ 16399 h 15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7792" h="150449">
                  <a:moveTo>
                    <a:pt x="98401" y="16399"/>
                  </a:moveTo>
                  <a:cubicBezTo>
                    <a:pt x="94564" y="21364"/>
                    <a:pt x="90577" y="26479"/>
                    <a:pt x="86591" y="31594"/>
                  </a:cubicBezTo>
                  <a:cubicBezTo>
                    <a:pt x="82754" y="36935"/>
                    <a:pt x="78918" y="42352"/>
                    <a:pt x="74930" y="47768"/>
                  </a:cubicBezTo>
                  <a:cubicBezTo>
                    <a:pt x="71019" y="53259"/>
                    <a:pt x="66731" y="58600"/>
                    <a:pt x="62970" y="64317"/>
                  </a:cubicBezTo>
                  <a:cubicBezTo>
                    <a:pt x="59133" y="70034"/>
                    <a:pt x="55297" y="75751"/>
                    <a:pt x="51385" y="81468"/>
                  </a:cubicBezTo>
                  <a:cubicBezTo>
                    <a:pt x="35814" y="104337"/>
                    <a:pt x="21521" y="128183"/>
                    <a:pt x="8808" y="150299"/>
                  </a:cubicBezTo>
                  <a:cubicBezTo>
                    <a:pt x="3467" y="146688"/>
                    <a:pt x="6250" y="134728"/>
                    <a:pt x="7379" y="127280"/>
                  </a:cubicBezTo>
                  <a:cubicBezTo>
                    <a:pt x="7078" y="121789"/>
                    <a:pt x="7830" y="118253"/>
                    <a:pt x="9335" y="115921"/>
                  </a:cubicBezTo>
                  <a:cubicBezTo>
                    <a:pt x="10914" y="113589"/>
                    <a:pt x="13096" y="112311"/>
                    <a:pt x="15427" y="111182"/>
                  </a:cubicBezTo>
                  <a:cubicBezTo>
                    <a:pt x="20091" y="108850"/>
                    <a:pt x="25358" y="106970"/>
                    <a:pt x="27689" y="97416"/>
                  </a:cubicBezTo>
                  <a:cubicBezTo>
                    <a:pt x="26937" y="92602"/>
                    <a:pt x="28291" y="86659"/>
                    <a:pt x="31375" y="80566"/>
                  </a:cubicBezTo>
                  <a:cubicBezTo>
                    <a:pt x="34459" y="74472"/>
                    <a:pt x="38672" y="68003"/>
                    <a:pt x="42809" y="61534"/>
                  </a:cubicBezTo>
                  <a:cubicBezTo>
                    <a:pt x="44916" y="58299"/>
                    <a:pt x="46947" y="55140"/>
                    <a:pt x="48828" y="51980"/>
                  </a:cubicBezTo>
                  <a:cubicBezTo>
                    <a:pt x="50859" y="48896"/>
                    <a:pt x="52739" y="45962"/>
                    <a:pt x="54244" y="43029"/>
                  </a:cubicBezTo>
                  <a:cubicBezTo>
                    <a:pt x="57253" y="37236"/>
                    <a:pt x="58908" y="31820"/>
                    <a:pt x="57930" y="27081"/>
                  </a:cubicBezTo>
                  <a:cubicBezTo>
                    <a:pt x="66054" y="19709"/>
                    <a:pt x="75458" y="12337"/>
                    <a:pt x="84032" y="5642"/>
                  </a:cubicBezTo>
                  <a:cubicBezTo>
                    <a:pt x="87644" y="7146"/>
                    <a:pt x="91781" y="7899"/>
                    <a:pt x="96445" y="9102"/>
                  </a:cubicBezTo>
                  <a:cubicBezTo>
                    <a:pt x="96896" y="11810"/>
                    <a:pt x="97347" y="14518"/>
                    <a:pt x="98401" y="16399"/>
                  </a:cubicBezTo>
                  <a:close/>
                </a:path>
              </a:pathLst>
            </a:custGeom>
            <a:solidFill>
              <a:srgbClr val="B95794"/>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8D5E5355-EC74-4783-A203-CB45104D7876}"/>
                </a:ext>
              </a:extLst>
            </p:cNvPr>
            <p:cNvSpPr/>
            <p:nvPr/>
          </p:nvSpPr>
          <p:spPr>
            <a:xfrm>
              <a:off x="10141068" y="5942810"/>
              <a:ext cx="105327" cy="624438"/>
            </a:xfrm>
            <a:custGeom>
              <a:avLst/>
              <a:gdLst>
                <a:gd name="connsiteX0" fmla="*/ 98988 w 105314"/>
                <a:gd name="connsiteY0" fmla="*/ 51830 h 624365"/>
                <a:gd name="connsiteX1" fmla="*/ 93947 w 105314"/>
                <a:gd name="connsiteY1" fmla="*/ 63565 h 624365"/>
                <a:gd name="connsiteX2" fmla="*/ 89509 w 105314"/>
                <a:gd name="connsiteY2" fmla="*/ 75450 h 624365"/>
                <a:gd name="connsiteX3" fmla="*/ 79430 w 105314"/>
                <a:gd name="connsiteY3" fmla="*/ 84177 h 624365"/>
                <a:gd name="connsiteX4" fmla="*/ 73712 w 105314"/>
                <a:gd name="connsiteY4" fmla="*/ 93730 h 624365"/>
                <a:gd name="connsiteX5" fmla="*/ 68898 w 105314"/>
                <a:gd name="connsiteY5" fmla="*/ 105615 h 624365"/>
                <a:gd name="connsiteX6" fmla="*/ 64610 w 105314"/>
                <a:gd name="connsiteY6" fmla="*/ 119156 h 624365"/>
                <a:gd name="connsiteX7" fmla="*/ 61225 w 105314"/>
                <a:gd name="connsiteY7" fmla="*/ 133674 h 624365"/>
                <a:gd name="connsiteX8" fmla="*/ 57088 w 105314"/>
                <a:gd name="connsiteY8" fmla="*/ 163313 h 624365"/>
                <a:gd name="connsiteX9" fmla="*/ 56561 w 105314"/>
                <a:gd name="connsiteY9" fmla="*/ 189416 h 624365"/>
                <a:gd name="connsiteX10" fmla="*/ 43622 w 105314"/>
                <a:gd name="connsiteY10" fmla="*/ 204235 h 624365"/>
                <a:gd name="connsiteX11" fmla="*/ 31962 w 105314"/>
                <a:gd name="connsiteY11" fmla="*/ 222665 h 624365"/>
                <a:gd name="connsiteX12" fmla="*/ 30533 w 105314"/>
                <a:gd name="connsiteY12" fmla="*/ 241547 h 624365"/>
                <a:gd name="connsiteX13" fmla="*/ 27298 w 105314"/>
                <a:gd name="connsiteY13" fmla="*/ 261256 h 624365"/>
                <a:gd name="connsiteX14" fmla="*/ 21206 w 105314"/>
                <a:gd name="connsiteY14" fmla="*/ 302404 h 624365"/>
                <a:gd name="connsiteX15" fmla="*/ 27825 w 105314"/>
                <a:gd name="connsiteY15" fmla="*/ 329936 h 624365"/>
                <a:gd name="connsiteX16" fmla="*/ 29254 w 105314"/>
                <a:gd name="connsiteY16" fmla="*/ 343100 h 624365"/>
                <a:gd name="connsiteX17" fmla="*/ 30006 w 105314"/>
                <a:gd name="connsiteY17" fmla="*/ 355888 h 624365"/>
                <a:gd name="connsiteX18" fmla="*/ 30533 w 105314"/>
                <a:gd name="connsiteY18" fmla="*/ 401249 h 624365"/>
                <a:gd name="connsiteX19" fmla="*/ 31361 w 105314"/>
                <a:gd name="connsiteY19" fmla="*/ 410652 h 624365"/>
                <a:gd name="connsiteX20" fmla="*/ 43095 w 105314"/>
                <a:gd name="connsiteY20" fmla="*/ 436454 h 624365"/>
                <a:gd name="connsiteX21" fmla="*/ 44299 w 105314"/>
                <a:gd name="connsiteY21" fmla="*/ 443676 h 624365"/>
                <a:gd name="connsiteX22" fmla="*/ 45654 w 105314"/>
                <a:gd name="connsiteY22" fmla="*/ 450822 h 624365"/>
                <a:gd name="connsiteX23" fmla="*/ 48362 w 105314"/>
                <a:gd name="connsiteY23" fmla="*/ 464212 h 624365"/>
                <a:gd name="connsiteX24" fmla="*/ 51596 w 105314"/>
                <a:gd name="connsiteY24" fmla="*/ 481739 h 624365"/>
                <a:gd name="connsiteX25" fmla="*/ 55583 w 105314"/>
                <a:gd name="connsiteY25" fmla="*/ 499041 h 624365"/>
                <a:gd name="connsiteX26" fmla="*/ 76420 w 105314"/>
                <a:gd name="connsiteY26" fmla="*/ 552601 h 624365"/>
                <a:gd name="connsiteX27" fmla="*/ 86726 w 105314"/>
                <a:gd name="connsiteY27" fmla="*/ 581788 h 624365"/>
                <a:gd name="connsiteX28" fmla="*/ 101545 w 105314"/>
                <a:gd name="connsiteY28" fmla="*/ 604206 h 624365"/>
                <a:gd name="connsiteX29" fmla="*/ 90111 w 105314"/>
                <a:gd name="connsiteY29" fmla="*/ 617069 h 624365"/>
                <a:gd name="connsiteX30" fmla="*/ 81461 w 105314"/>
                <a:gd name="connsiteY30" fmla="*/ 619476 h 624365"/>
                <a:gd name="connsiteX31" fmla="*/ 68747 w 105314"/>
                <a:gd name="connsiteY31" fmla="*/ 595555 h 624365"/>
                <a:gd name="connsiteX32" fmla="*/ 59871 w 105314"/>
                <a:gd name="connsiteY32" fmla="*/ 570430 h 624365"/>
                <a:gd name="connsiteX33" fmla="*/ 55734 w 105314"/>
                <a:gd name="connsiteY33" fmla="*/ 558093 h 624365"/>
                <a:gd name="connsiteX34" fmla="*/ 51972 w 105314"/>
                <a:gd name="connsiteY34" fmla="*/ 545982 h 624365"/>
                <a:gd name="connsiteX35" fmla="*/ 42494 w 105314"/>
                <a:gd name="connsiteY35" fmla="*/ 523640 h 624365"/>
                <a:gd name="connsiteX36" fmla="*/ 40387 w 105314"/>
                <a:gd name="connsiteY36" fmla="*/ 500771 h 624365"/>
                <a:gd name="connsiteX37" fmla="*/ 34596 w 105314"/>
                <a:gd name="connsiteY37" fmla="*/ 473615 h 624365"/>
                <a:gd name="connsiteX38" fmla="*/ 39485 w 105314"/>
                <a:gd name="connsiteY38" fmla="*/ 464889 h 624365"/>
                <a:gd name="connsiteX39" fmla="*/ 31962 w 105314"/>
                <a:gd name="connsiteY39" fmla="*/ 447211 h 624365"/>
                <a:gd name="connsiteX40" fmla="*/ 20904 w 105314"/>
                <a:gd name="connsiteY40" fmla="*/ 428555 h 624365"/>
                <a:gd name="connsiteX41" fmla="*/ 19776 w 105314"/>
                <a:gd name="connsiteY41" fmla="*/ 420055 h 624365"/>
                <a:gd name="connsiteX42" fmla="*/ 14511 w 105314"/>
                <a:gd name="connsiteY42" fmla="*/ 392372 h 624365"/>
                <a:gd name="connsiteX43" fmla="*/ 9922 w 105314"/>
                <a:gd name="connsiteY43" fmla="*/ 374093 h 624365"/>
                <a:gd name="connsiteX44" fmla="*/ 8944 w 105314"/>
                <a:gd name="connsiteY44" fmla="*/ 346335 h 624365"/>
                <a:gd name="connsiteX45" fmla="*/ 7665 w 105314"/>
                <a:gd name="connsiteY45" fmla="*/ 332569 h 624365"/>
                <a:gd name="connsiteX46" fmla="*/ 5709 w 105314"/>
                <a:gd name="connsiteY46" fmla="*/ 323015 h 624365"/>
                <a:gd name="connsiteX47" fmla="*/ 12479 w 105314"/>
                <a:gd name="connsiteY47" fmla="*/ 301125 h 624365"/>
                <a:gd name="connsiteX48" fmla="*/ 7590 w 105314"/>
                <a:gd name="connsiteY48" fmla="*/ 277278 h 624365"/>
                <a:gd name="connsiteX49" fmla="*/ 9019 w 105314"/>
                <a:gd name="connsiteY49" fmla="*/ 264791 h 624365"/>
                <a:gd name="connsiteX50" fmla="*/ 11125 w 105314"/>
                <a:gd name="connsiteY50" fmla="*/ 252529 h 624365"/>
                <a:gd name="connsiteX51" fmla="*/ 15714 w 105314"/>
                <a:gd name="connsiteY51" fmla="*/ 228157 h 624365"/>
                <a:gd name="connsiteX52" fmla="*/ 13834 w 105314"/>
                <a:gd name="connsiteY52" fmla="*/ 199421 h 624365"/>
                <a:gd name="connsiteX53" fmla="*/ 17218 w 105314"/>
                <a:gd name="connsiteY53" fmla="*/ 181743 h 624365"/>
                <a:gd name="connsiteX54" fmla="*/ 21807 w 105314"/>
                <a:gd name="connsiteY54" fmla="*/ 159627 h 624365"/>
                <a:gd name="connsiteX55" fmla="*/ 27374 w 105314"/>
                <a:gd name="connsiteY55" fmla="*/ 137812 h 624365"/>
                <a:gd name="connsiteX56" fmla="*/ 36025 w 105314"/>
                <a:gd name="connsiteY56" fmla="*/ 117125 h 624365"/>
                <a:gd name="connsiteX57" fmla="*/ 38582 w 105314"/>
                <a:gd name="connsiteY57" fmla="*/ 99222 h 624365"/>
                <a:gd name="connsiteX58" fmla="*/ 40162 w 105314"/>
                <a:gd name="connsiteY58" fmla="*/ 82522 h 624365"/>
                <a:gd name="connsiteX59" fmla="*/ 37981 w 105314"/>
                <a:gd name="connsiteY59" fmla="*/ 63715 h 624365"/>
                <a:gd name="connsiteX60" fmla="*/ 54004 w 105314"/>
                <a:gd name="connsiteY60" fmla="*/ 46940 h 624365"/>
                <a:gd name="connsiteX61" fmla="*/ 55283 w 105314"/>
                <a:gd name="connsiteY61" fmla="*/ 29939 h 624365"/>
                <a:gd name="connsiteX62" fmla="*/ 62353 w 105314"/>
                <a:gd name="connsiteY62" fmla="*/ 5642 h 624365"/>
                <a:gd name="connsiteX63" fmla="*/ 74314 w 105314"/>
                <a:gd name="connsiteY63" fmla="*/ 23620 h 624365"/>
                <a:gd name="connsiteX64" fmla="*/ 93421 w 105314"/>
                <a:gd name="connsiteY64" fmla="*/ 19333 h 624365"/>
                <a:gd name="connsiteX65" fmla="*/ 102975 w 105314"/>
                <a:gd name="connsiteY65" fmla="*/ 32948 h 624365"/>
                <a:gd name="connsiteX66" fmla="*/ 98988 w 105314"/>
                <a:gd name="connsiteY66" fmla="*/ 51830 h 624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05314" h="624365">
                  <a:moveTo>
                    <a:pt x="98988" y="51830"/>
                  </a:moveTo>
                  <a:cubicBezTo>
                    <a:pt x="97258" y="55892"/>
                    <a:pt x="95603" y="59728"/>
                    <a:pt x="93947" y="63565"/>
                  </a:cubicBezTo>
                  <a:cubicBezTo>
                    <a:pt x="92368" y="67401"/>
                    <a:pt x="91014" y="71388"/>
                    <a:pt x="89509" y="75450"/>
                  </a:cubicBezTo>
                  <a:cubicBezTo>
                    <a:pt x="84921" y="71238"/>
                    <a:pt x="80407" y="77782"/>
                    <a:pt x="79430" y="84177"/>
                  </a:cubicBezTo>
                  <a:cubicBezTo>
                    <a:pt x="77474" y="86885"/>
                    <a:pt x="75518" y="90119"/>
                    <a:pt x="73712" y="93730"/>
                  </a:cubicBezTo>
                  <a:cubicBezTo>
                    <a:pt x="71982" y="97341"/>
                    <a:pt x="70477" y="101328"/>
                    <a:pt x="68898" y="105615"/>
                  </a:cubicBezTo>
                  <a:cubicBezTo>
                    <a:pt x="67394" y="109903"/>
                    <a:pt x="65964" y="114417"/>
                    <a:pt x="64610" y="119156"/>
                  </a:cubicBezTo>
                  <a:cubicBezTo>
                    <a:pt x="63256" y="123820"/>
                    <a:pt x="61977" y="128709"/>
                    <a:pt x="61225" y="133674"/>
                  </a:cubicBezTo>
                  <a:cubicBezTo>
                    <a:pt x="59495" y="143604"/>
                    <a:pt x="57915" y="153759"/>
                    <a:pt x="57088" y="163313"/>
                  </a:cubicBezTo>
                  <a:cubicBezTo>
                    <a:pt x="56561" y="172942"/>
                    <a:pt x="56410" y="181893"/>
                    <a:pt x="56561" y="189416"/>
                  </a:cubicBezTo>
                  <a:cubicBezTo>
                    <a:pt x="53327" y="196337"/>
                    <a:pt x="48512" y="200023"/>
                    <a:pt x="43622" y="204235"/>
                  </a:cubicBezTo>
                  <a:cubicBezTo>
                    <a:pt x="38808" y="208448"/>
                    <a:pt x="34144" y="213337"/>
                    <a:pt x="31962" y="222665"/>
                  </a:cubicBezTo>
                  <a:cubicBezTo>
                    <a:pt x="31662" y="228759"/>
                    <a:pt x="31285" y="235077"/>
                    <a:pt x="30533" y="241547"/>
                  </a:cubicBezTo>
                  <a:cubicBezTo>
                    <a:pt x="29781" y="247941"/>
                    <a:pt x="28653" y="254561"/>
                    <a:pt x="27298" y="261256"/>
                  </a:cubicBezTo>
                  <a:cubicBezTo>
                    <a:pt x="25042" y="274646"/>
                    <a:pt x="22710" y="288487"/>
                    <a:pt x="21206" y="302404"/>
                  </a:cubicBezTo>
                  <a:cubicBezTo>
                    <a:pt x="24590" y="311807"/>
                    <a:pt x="26622" y="320984"/>
                    <a:pt x="27825" y="329936"/>
                  </a:cubicBezTo>
                  <a:cubicBezTo>
                    <a:pt x="28352" y="334449"/>
                    <a:pt x="28803" y="338812"/>
                    <a:pt x="29254" y="343100"/>
                  </a:cubicBezTo>
                  <a:cubicBezTo>
                    <a:pt x="29631" y="347388"/>
                    <a:pt x="29857" y="351676"/>
                    <a:pt x="30006" y="355888"/>
                  </a:cubicBezTo>
                  <a:cubicBezTo>
                    <a:pt x="30082" y="372663"/>
                    <a:pt x="29857" y="388084"/>
                    <a:pt x="30533" y="401249"/>
                  </a:cubicBezTo>
                  <a:cubicBezTo>
                    <a:pt x="30835" y="405010"/>
                    <a:pt x="30984" y="407869"/>
                    <a:pt x="31361" y="410652"/>
                  </a:cubicBezTo>
                  <a:cubicBezTo>
                    <a:pt x="38131" y="417648"/>
                    <a:pt x="41215" y="426825"/>
                    <a:pt x="43095" y="436454"/>
                  </a:cubicBezTo>
                  <a:cubicBezTo>
                    <a:pt x="43547" y="438861"/>
                    <a:pt x="43924" y="441268"/>
                    <a:pt x="44299" y="443676"/>
                  </a:cubicBezTo>
                  <a:cubicBezTo>
                    <a:pt x="44751" y="446083"/>
                    <a:pt x="45202" y="448415"/>
                    <a:pt x="45654" y="450822"/>
                  </a:cubicBezTo>
                  <a:cubicBezTo>
                    <a:pt x="46481" y="455486"/>
                    <a:pt x="47308" y="460075"/>
                    <a:pt x="48362" y="464212"/>
                  </a:cubicBezTo>
                  <a:cubicBezTo>
                    <a:pt x="49490" y="470230"/>
                    <a:pt x="50393" y="476022"/>
                    <a:pt x="51596" y="481739"/>
                  </a:cubicBezTo>
                  <a:cubicBezTo>
                    <a:pt x="52950" y="487457"/>
                    <a:pt x="54229" y="493174"/>
                    <a:pt x="55583" y="499041"/>
                  </a:cubicBezTo>
                  <a:cubicBezTo>
                    <a:pt x="65137" y="512130"/>
                    <a:pt x="70703" y="532215"/>
                    <a:pt x="76420" y="552601"/>
                  </a:cubicBezTo>
                  <a:cubicBezTo>
                    <a:pt x="79655" y="562606"/>
                    <a:pt x="82890" y="572686"/>
                    <a:pt x="86726" y="581788"/>
                  </a:cubicBezTo>
                  <a:cubicBezTo>
                    <a:pt x="90713" y="590740"/>
                    <a:pt x="95753" y="598488"/>
                    <a:pt x="101545" y="604206"/>
                  </a:cubicBezTo>
                  <a:cubicBezTo>
                    <a:pt x="93497" y="606312"/>
                    <a:pt x="101846" y="618799"/>
                    <a:pt x="90111" y="617069"/>
                  </a:cubicBezTo>
                  <a:cubicBezTo>
                    <a:pt x="87103" y="617897"/>
                    <a:pt x="84544" y="618573"/>
                    <a:pt x="81461" y="619476"/>
                  </a:cubicBezTo>
                  <a:cubicBezTo>
                    <a:pt x="76496" y="611803"/>
                    <a:pt x="72358" y="603754"/>
                    <a:pt x="68747" y="595555"/>
                  </a:cubicBezTo>
                  <a:cubicBezTo>
                    <a:pt x="65287" y="587205"/>
                    <a:pt x="62655" y="578704"/>
                    <a:pt x="59871" y="570430"/>
                  </a:cubicBezTo>
                  <a:cubicBezTo>
                    <a:pt x="58517" y="566292"/>
                    <a:pt x="57088" y="562155"/>
                    <a:pt x="55734" y="558093"/>
                  </a:cubicBezTo>
                  <a:cubicBezTo>
                    <a:pt x="54454" y="553955"/>
                    <a:pt x="53251" y="549893"/>
                    <a:pt x="51972" y="545982"/>
                  </a:cubicBezTo>
                  <a:cubicBezTo>
                    <a:pt x="49340" y="538083"/>
                    <a:pt x="46330" y="530560"/>
                    <a:pt x="42494" y="523640"/>
                  </a:cubicBezTo>
                  <a:cubicBezTo>
                    <a:pt x="41817" y="515967"/>
                    <a:pt x="40839" y="508369"/>
                    <a:pt x="40387" y="500771"/>
                  </a:cubicBezTo>
                  <a:cubicBezTo>
                    <a:pt x="38207" y="491444"/>
                    <a:pt x="36175" y="483169"/>
                    <a:pt x="34596" y="473615"/>
                  </a:cubicBezTo>
                  <a:cubicBezTo>
                    <a:pt x="36025" y="470682"/>
                    <a:pt x="37454" y="467823"/>
                    <a:pt x="39485" y="464889"/>
                  </a:cubicBezTo>
                  <a:cubicBezTo>
                    <a:pt x="35273" y="461354"/>
                    <a:pt x="33993" y="454283"/>
                    <a:pt x="31962" y="447211"/>
                  </a:cubicBezTo>
                  <a:cubicBezTo>
                    <a:pt x="30308" y="439990"/>
                    <a:pt x="27901" y="432768"/>
                    <a:pt x="20904" y="428555"/>
                  </a:cubicBezTo>
                  <a:cubicBezTo>
                    <a:pt x="20528" y="425697"/>
                    <a:pt x="20152" y="422838"/>
                    <a:pt x="19776" y="420055"/>
                  </a:cubicBezTo>
                  <a:cubicBezTo>
                    <a:pt x="17595" y="410652"/>
                    <a:pt x="16015" y="400948"/>
                    <a:pt x="14511" y="392372"/>
                  </a:cubicBezTo>
                  <a:cubicBezTo>
                    <a:pt x="12780" y="386580"/>
                    <a:pt x="10825" y="379810"/>
                    <a:pt x="9922" y="374093"/>
                  </a:cubicBezTo>
                  <a:cubicBezTo>
                    <a:pt x="9621" y="364539"/>
                    <a:pt x="9244" y="354910"/>
                    <a:pt x="8944" y="346335"/>
                  </a:cubicBezTo>
                  <a:cubicBezTo>
                    <a:pt x="9621" y="340242"/>
                    <a:pt x="8643" y="336104"/>
                    <a:pt x="7665" y="332569"/>
                  </a:cubicBezTo>
                  <a:cubicBezTo>
                    <a:pt x="6612" y="329108"/>
                    <a:pt x="5333" y="326250"/>
                    <a:pt x="5709" y="323015"/>
                  </a:cubicBezTo>
                  <a:cubicBezTo>
                    <a:pt x="7815" y="315643"/>
                    <a:pt x="9771" y="308271"/>
                    <a:pt x="12479" y="301125"/>
                  </a:cubicBezTo>
                  <a:cubicBezTo>
                    <a:pt x="13533" y="294655"/>
                    <a:pt x="8643" y="290894"/>
                    <a:pt x="7590" y="277278"/>
                  </a:cubicBezTo>
                  <a:cubicBezTo>
                    <a:pt x="8041" y="273066"/>
                    <a:pt x="8417" y="268853"/>
                    <a:pt x="9019" y="264791"/>
                  </a:cubicBezTo>
                  <a:cubicBezTo>
                    <a:pt x="9771" y="260654"/>
                    <a:pt x="10448" y="256592"/>
                    <a:pt x="11125" y="252529"/>
                  </a:cubicBezTo>
                  <a:cubicBezTo>
                    <a:pt x="12630" y="244481"/>
                    <a:pt x="14134" y="236431"/>
                    <a:pt x="15714" y="228157"/>
                  </a:cubicBezTo>
                  <a:cubicBezTo>
                    <a:pt x="18798" y="221161"/>
                    <a:pt x="24140" y="208297"/>
                    <a:pt x="13834" y="199421"/>
                  </a:cubicBezTo>
                  <a:cubicBezTo>
                    <a:pt x="14586" y="193779"/>
                    <a:pt x="16015" y="187310"/>
                    <a:pt x="17218" y="181743"/>
                  </a:cubicBezTo>
                  <a:lnTo>
                    <a:pt x="21807" y="159627"/>
                  </a:lnTo>
                  <a:cubicBezTo>
                    <a:pt x="23462" y="152330"/>
                    <a:pt x="25568" y="145033"/>
                    <a:pt x="27374" y="137812"/>
                  </a:cubicBezTo>
                  <a:cubicBezTo>
                    <a:pt x="30082" y="131794"/>
                    <a:pt x="33166" y="124121"/>
                    <a:pt x="36025" y="117125"/>
                  </a:cubicBezTo>
                  <a:cubicBezTo>
                    <a:pt x="38733" y="110054"/>
                    <a:pt x="40312" y="103509"/>
                    <a:pt x="38582" y="99222"/>
                  </a:cubicBezTo>
                  <a:cubicBezTo>
                    <a:pt x="36701" y="94783"/>
                    <a:pt x="38431" y="88690"/>
                    <a:pt x="40162" y="82522"/>
                  </a:cubicBezTo>
                  <a:cubicBezTo>
                    <a:pt x="41742" y="76278"/>
                    <a:pt x="42645" y="69733"/>
                    <a:pt x="37981" y="63715"/>
                  </a:cubicBezTo>
                  <a:cubicBezTo>
                    <a:pt x="43321" y="58149"/>
                    <a:pt x="48663" y="52582"/>
                    <a:pt x="54004" y="46940"/>
                  </a:cubicBezTo>
                  <a:cubicBezTo>
                    <a:pt x="54981" y="40621"/>
                    <a:pt x="54680" y="35882"/>
                    <a:pt x="55283" y="29939"/>
                  </a:cubicBezTo>
                  <a:cubicBezTo>
                    <a:pt x="55884" y="23997"/>
                    <a:pt x="57163" y="16700"/>
                    <a:pt x="62353" y="5642"/>
                  </a:cubicBezTo>
                  <a:cubicBezTo>
                    <a:pt x="66641" y="11509"/>
                    <a:pt x="70328" y="17001"/>
                    <a:pt x="74314" y="23620"/>
                  </a:cubicBezTo>
                  <a:cubicBezTo>
                    <a:pt x="80633" y="22041"/>
                    <a:pt x="87027" y="20687"/>
                    <a:pt x="93421" y="19333"/>
                  </a:cubicBezTo>
                  <a:cubicBezTo>
                    <a:pt x="95377" y="24147"/>
                    <a:pt x="100267" y="28059"/>
                    <a:pt x="102975" y="32948"/>
                  </a:cubicBezTo>
                  <a:cubicBezTo>
                    <a:pt x="105608" y="37687"/>
                    <a:pt x="106134" y="43329"/>
                    <a:pt x="98988" y="51830"/>
                  </a:cubicBezTo>
                  <a:close/>
                </a:path>
              </a:pathLst>
            </a:custGeom>
            <a:solidFill>
              <a:srgbClr val="B95794"/>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9FCBF599-96C6-456A-9590-58A53C36DBFD}"/>
                </a:ext>
              </a:extLst>
            </p:cNvPr>
            <p:cNvSpPr/>
            <p:nvPr/>
          </p:nvSpPr>
          <p:spPr>
            <a:xfrm>
              <a:off x="10232168" y="6014041"/>
              <a:ext cx="45140" cy="75234"/>
            </a:xfrm>
            <a:custGeom>
              <a:avLst/>
              <a:gdLst>
                <a:gd name="connsiteX0" fmla="*/ 40923 w 45134"/>
                <a:gd name="connsiteY0" fmla="*/ 20101 h 75224"/>
                <a:gd name="connsiteX1" fmla="*/ 5642 w 45134"/>
                <a:gd name="connsiteY1" fmla="*/ 57638 h 75224"/>
                <a:gd name="connsiteX2" fmla="*/ 13240 w 45134"/>
                <a:gd name="connsiteY2" fmla="*/ 34093 h 75224"/>
                <a:gd name="connsiteX3" fmla="*/ 16098 w 45134"/>
                <a:gd name="connsiteY3" fmla="*/ 26044 h 75224"/>
                <a:gd name="connsiteX4" fmla="*/ 29940 w 45134"/>
                <a:gd name="connsiteY4" fmla="*/ 5658 h 75224"/>
                <a:gd name="connsiteX5" fmla="*/ 40923 w 45134"/>
                <a:gd name="connsiteY5" fmla="*/ 20101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34" h="75224">
                  <a:moveTo>
                    <a:pt x="40923" y="20101"/>
                  </a:moveTo>
                  <a:cubicBezTo>
                    <a:pt x="24448" y="29053"/>
                    <a:pt x="24148" y="96529"/>
                    <a:pt x="5642" y="57638"/>
                  </a:cubicBezTo>
                  <a:cubicBezTo>
                    <a:pt x="8275" y="49514"/>
                    <a:pt x="10908" y="41390"/>
                    <a:pt x="13240" y="34093"/>
                  </a:cubicBezTo>
                  <a:cubicBezTo>
                    <a:pt x="13993" y="31685"/>
                    <a:pt x="14820" y="29278"/>
                    <a:pt x="16098" y="26044"/>
                  </a:cubicBezTo>
                  <a:cubicBezTo>
                    <a:pt x="20537" y="19725"/>
                    <a:pt x="25276" y="12654"/>
                    <a:pt x="29940" y="5658"/>
                  </a:cubicBezTo>
                  <a:cubicBezTo>
                    <a:pt x="38365" y="5131"/>
                    <a:pt x="34303" y="17844"/>
                    <a:pt x="40923" y="20101"/>
                  </a:cubicBezTo>
                  <a:close/>
                </a:path>
              </a:pathLst>
            </a:custGeom>
            <a:solidFill>
              <a:srgbClr val="B95794"/>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C6A91686-814C-4F10-84AC-24A84BE8639C}"/>
                </a:ext>
              </a:extLst>
            </p:cNvPr>
            <p:cNvSpPr/>
            <p:nvPr/>
          </p:nvSpPr>
          <p:spPr>
            <a:xfrm>
              <a:off x="9943647" y="6032715"/>
              <a:ext cx="45140" cy="105327"/>
            </a:xfrm>
            <a:custGeom>
              <a:avLst/>
              <a:gdLst>
                <a:gd name="connsiteX0" fmla="*/ 25501 w 45134"/>
                <a:gd name="connsiteY0" fmla="*/ 5642 h 105314"/>
                <a:gd name="connsiteX1" fmla="*/ 39267 w 45134"/>
                <a:gd name="connsiteY1" fmla="*/ 42126 h 105314"/>
                <a:gd name="connsiteX2" fmla="*/ 32948 w 45134"/>
                <a:gd name="connsiteY2" fmla="*/ 93655 h 105314"/>
                <a:gd name="connsiteX3" fmla="*/ 28360 w 45134"/>
                <a:gd name="connsiteY3" fmla="*/ 102983 h 105314"/>
                <a:gd name="connsiteX4" fmla="*/ 13541 w 45134"/>
                <a:gd name="connsiteY4" fmla="*/ 97717 h 105314"/>
                <a:gd name="connsiteX5" fmla="*/ 9328 w 45134"/>
                <a:gd name="connsiteY5" fmla="*/ 84402 h 105314"/>
                <a:gd name="connsiteX6" fmla="*/ 5642 w 45134"/>
                <a:gd name="connsiteY6" fmla="*/ 70937 h 105314"/>
                <a:gd name="connsiteX7" fmla="*/ 17603 w 45134"/>
                <a:gd name="connsiteY7" fmla="*/ 39192 h 105314"/>
                <a:gd name="connsiteX8" fmla="*/ 25501 w 45134"/>
                <a:gd name="connsiteY8" fmla="*/ 5642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134" h="105314">
                  <a:moveTo>
                    <a:pt x="25501" y="5642"/>
                  </a:moveTo>
                  <a:cubicBezTo>
                    <a:pt x="40320" y="10005"/>
                    <a:pt x="43104" y="17528"/>
                    <a:pt x="39267" y="42126"/>
                  </a:cubicBezTo>
                  <a:cubicBezTo>
                    <a:pt x="44984" y="66724"/>
                    <a:pt x="47392" y="90420"/>
                    <a:pt x="32948" y="93655"/>
                  </a:cubicBezTo>
                  <a:cubicBezTo>
                    <a:pt x="31218" y="96664"/>
                    <a:pt x="29488" y="99673"/>
                    <a:pt x="28360" y="102983"/>
                  </a:cubicBezTo>
                  <a:cubicBezTo>
                    <a:pt x="23470" y="101253"/>
                    <a:pt x="18506" y="99522"/>
                    <a:pt x="13541" y="97717"/>
                  </a:cubicBezTo>
                  <a:cubicBezTo>
                    <a:pt x="12186" y="93580"/>
                    <a:pt x="10682" y="88991"/>
                    <a:pt x="9328" y="84402"/>
                  </a:cubicBezTo>
                  <a:cubicBezTo>
                    <a:pt x="8050" y="79814"/>
                    <a:pt x="6770" y="75225"/>
                    <a:pt x="5642" y="70937"/>
                  </a:cubicBezTo>
                  <a:cubicBezTo>
                    <a:pt x="9704" y="59879"/>
                    <a:pt x="13466" y="49949"/>
                    <a:pt x="17603" y="39192"/>
                  </a:cubicBezTo>
                  <a:cubicBezTo>
                    <a:pt x="20085" y="28736"/>
                    <a:pt x="22793" y="17151"/>
                    <a:pt x="25501" y="5642"/>
                  </a:cubicBezTo>
                  <a:close/>
                </a:path>
              </a:pathLst>
            </a:custGeom>
            <a:solidFill>
              <a:srgbClr val="B95794"/>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3B316D3F-CF30-4C29-B94A-BEBF8D9677EB}"/>
                </a:ext>
              </a:extLst>
            </p:cNvPr>
            <p:cNvSpPr/>
            <p:nvPr/>
          </p:nvSpPr>
          <p:spPr>
            <a:xfrm>
              <a:off x="9983972" y="6508597"/>
              <a:ext cx="52663" cy="97803"/>
            </a:xfrm>
            <a:custGeom>
              <a:avLst/>
              <a:gdLst>
                <a:gd name="connsiteX0" fmla="*/ 5642 w 52657"/>
                <a:gd name="connsiteY0" fmla="*/ 7191 h 97792"/>
                <a:gd name="connsiteX1" fmla="*/ 23395 w 52657"/>
                <a:gd name="connsiteY1" fmla="*/ 10425 h 97792"/>
                <a:gd name="connsiteX2" fmla="*/ 40546 w 52657"/>
                <a:gd name="connsiteY2" fmla="*/ 38710 h 97792"/>
                <a:gd name="connsiteX3" fmla="*/ 52733 w 52657"/>
                <a:gd name="connsiteY3" fmla="*/ 47812 h 97792"/>
                <a:gd name="connsiteX4" fmla="*/ 51379 w 52657"/>
                <a:gd name="connsiteY4" fmla="*/ 59397 h 97792"/>
                <a:gd name="connsiteX5" fmla="*/ 50627 w 52657"/>
                <a:gd name="connsiteY5" fmla="*/ 70906 h 97792"/>
                <a:gd name="connsiteX6" fmla="*/ 49197 w 52657"/>
                <a:gd name="connsiteY6" fmla="*/ 94301 h 97792"/>
                <a:gd name="connsiteX7" fmla="*/ 30391 w 52657"/>
                <a:gd name="connsiteY7" fmla="*/ 97235 h 97792"/>
                <a:gd name="connsiteX8" fmla="*/ 22117 w 52657"/>
                <a:gd name="connsiteY8" fmla="*/ 74216 h 97792"/>
                <a:gd name="connsiteX9" fmla="*/ 21589 w 52657"/>
                <a:gd name="connsiteY9" fmla="*/ 51273 h 97792"/>
                <a:gd name="connsiteX10" fmla="*/ 13240 w 52657"/>
                <a:gd name="connsiteY10" fmla="*/ 29382 h 97792"/>
                <a:gd name="connsiteX11" fmla="*/ 5642 w 52657"/>
                <a:gd name="connsiteY11" fmla="*/ 7191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657" h="97792">
                  <a:moveTo>
                    <a:pt x="5642" y="7191"/>
                  </a:moveTo>
                  <a:cubicBezTo>
                    <a:pt x="12864" y="4408"/>
                    <a:pt x="18280" y="5310"/>
                    <a:pt x="23395" y="10425"/>
                  </a:cubicBezTo>
                  <a:cubicBezTo>
                    <a:pt x="28360" y="15616"/>
                    <a:pt x="33626" y="24794"/>
                    <a:pt x="40546" y="38710"/>
                  </a:cubicBezTo>
                  <a:cubicBezTo>
                    <a:pt x="44232" y="41870"/>
                    <a:pt x="48521" y="44954"/>
                    <a:pt x="52733" y="47812"/>
                  </a:cubicBezTo>
                  <a:lnTo>
                    <a:pt x="51379" y="59397"/>
                  </a:lnTo>
                  <a:lnTo>
                    <a:pt x="50627" y="70906"/>
                  </a:lnTo>
                  <a:cubicBezTo>
                    <a:pt x="50100" y="78730"/>
                    <a:pt x="49649" y="86478"/>
                    <a:pt x="49197" y="94301"/>
                  </a:cubicBezTo>
                  <a:cubicBezTo>
                    <a:pt x="43405" y="95204"/>
                    <a:pt x="37011" y="96182"/>
                    <a:pt x="30391" y="97235"/>
                  </a:cubicBezTo>
                  <a:cubicBezTo>
                    <a:pt x="27533" y="89186"/>
                    <a:pt x="24975" y="82266"/>
                    <a:pt x="22117" y="74216"/>
                  </a:cubicBezTo>
                  <a:cubicBezTo>
                    <a:pt x="22342" y="66919"/>
                    <a:pt x="22192" y="59623"/>
                    <a:pt x="21589" y="51273"/>
                  </a:cubicBezTo>
                  <a:cubicBezTo>
                    <a:pt x="18581" y="43825"/>
                    <a:pt x="15872" y="36604"/>
                    <a:pt x="13240" y="29382"/>
                  </a:cubicBezTo>
                  <a:cubicBezTo>
                    <a:pt x="10456" y="22161"/>
                    <a:pt x="8350" y="14789"/>
                    <a:pt x="5642" y="7191"/>
                  </a:cubicBezTo>
                  <a:close/>
                </a:path>
              </a:pathLst>
            </a:custGeom>
            <a:solidFill>
              <a:srgbClr val="B95794"/>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780A8253-A156-4039-BC76-D238F578F398}"/>
                </a:ext>
              </a:extLst>
            </p:cNvPr>
            <p:cNvSpPr/>
            <p:nvPr/>
          </p:nvSpPr>
          <p:spPr>
            <a:xfrm>
              <a:off x="10007137" y="6597267"/>
              <a:ext cx="180560" cy="255794"/>
            </a:xfrm>
            <a:custGeom>
              <a:avLst/>
              <a:gdLst>
                <a:gd name="connsiteX0" fmla="*/ 26034 w 180539"/>
                <a:gd name="connsiteY0" fmla="*/ 5642 h 255764"/>
                <a:gd name="connsiteX1" fmla="*/ 35061 w 180539"/>
                <a:gd name="connsiteY1" fmla="*/ 20913 h 255764"/>
                <a:gd name="connsiteX2" fmla="*/ 39725 w 180539"/>
                <a:gd name="connsiteY2" fmla="*/ 48821 h 255764"/>
                <a:gd name="connsiteX3" fmla="*/ 60412 w 180539"/>
                <a:gd name="connsiteY3" fmla="*/ 79437 h 255764"/>
                <a:gd name="connsiteX4" fmla="*/ 69289 w 180539"/>
                <a:gd name="connsiteY4" fmla="*/ 77181 h 255764"/>
                <a:gd name="connsiteX5" fmla="*/ 84560 w 180539"/>
                <a:gd name="connsiteY5" fmla="*/ 108399 h 255764"/>
                <a:gd name="connsiteX6" fmla="*/ 100583 w 180539"/>
                <a:gd name="connsiteY6" fmla="*/ 137887 h 255764"/>
                <a:gd name="connsiteX7" fmla="*/ 121570 w 180539"/>
                <a:gd name="connsiteY7" fmla="*/ 164216 h 255764"/>
                <a:gd name="connsiteX8" fmla="*/ 134584 w 180539"/>
                <a:gd name="connsiteY8" fmla="*/ 180539 h 255764"/>
                <a:gd name="connsiteX9" fmla="*/ 152412 w 180539"/>
                <a:gd name="connsiteY9" fmla="*/ 197390 h 255764"/>
                <a:gd name="connsiteX10" fmla="*/ 172121 w 180539"/>
                <a:gd name="connsiteY10" fmla="*/ 225825 h 255764"/>
                <a:gd name="connsiteX11" fmla="*/ 182201 w 180539"/>
                <a:gd name="connsiteY11" fmla="*/ 239139 h 255764"/>
                <a:gd name="connsiteX12" fmla="*/ 165050 w 180539"/>
                <a:gd name="connsiteY12" fmla="*/ 247339 h 255764"/>
                <a:gd name="connsiteX13" fmla="*/ 156174 w 180539"/>
                <a:gd name="connsiteY13" fmla="*/ 251552 h 255764"/>
                <a:gd name="connsiteX14" fmla="*/ 141129 w 180539"/>
                <a:gd name="connsiteY14" fmla="*/ 251852 h 255764"/>
                <a:gd name="connsiteX15" fmla="*/ 131048 w 180539"/>
                <a:gd name="connsiteY15" fmla="*/ 237710 h 255764"/>
                <a:gd name="connsiteX16" fmla="*/ 120742 w 180539"/>
                <a:gd name="connsiteY16" fmla="*/ 217023 h 255764"/>
                <a:gd name="connsiteX17" fmla="*/ 91781 w 180539"/>
                <a:gd name="connsiteY17" fmla="*/ 177530 h 255764"/>
                <a:gd name="connsiteX18" fmla="*/ 81400 w 180539"/>
                <a:gd name="connsiteY18" fmla="*/ 163087 h 255764"/>
                <a:gd name="connsiteX19" fmla="*/ 70718 w 180539"/>
                <a:gd name="connsiteY19" fmla="*/ 147516 h 255764"/>
                <a:gd name="connsiteX20" fmla="*/ 55372 w 180539"/>
                <a:gd name="connsiteY20" fmla="*/ 119231 h 255764"/>
                <a:gd name="connsiteX21" fmla="*/ 41381 w 180539"/>
                <a:gd name="connsiteY21" fmla="*/ 90345 h 255764"/>
                <a:gd name="connsiteX22" fmla="*/ 14977 w 180539"/>
                <a:gd name="connsiteY22" fmla="*/ 48595 h 255764"/>
                <a:gd name="connsiteX23" fmla="*/ 7153 w 180539"/>
                <a:gd name="connsiteY23" fmla="*/ 8651 h 255764"/>
                <a:gd name="connsiteX24" fmla="*/ 26034 w 180539"/>
                <a:gd name="connsiteY24" fmla="*/ 5642 h 25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539" h="255764">
                  <a:moveTo>
                    <a:pt x="26034" y="5642"/>
                  </a:moveTo>
                  <a:cubicBezTo>
                    <a:pt x="29044" y="10005"/>
                    <a:pt x="31676" y="15496"/>
                    <a:pt x="35061" y="20913"/>
                  </a:cubicBezTo>
                  <a:cubicBezTo>
                    <a:pt x="36792" y="30165"/>
                    <a:pt x="38597" y="39418"/>
                    <a:pt x="39725" y="48821"/>
                  </a:cubicBezTo>
                  <a:cubicBezTo>
                    <a:pt x="46120" y="57321"/>
                    <a:pt x="51611" y="65897"/>
                    <a:pt x="60412" y="79437"/>
                  </a:cubicBezTo>
                  <a:cubicBezTo>
                    <a:pt x="63647" y="78610"/>
                    <a:pt x="66807" y="77783"/>
                    <a:pt x="69289" y="77181"/>
                  </a:cubicBezTo>
                  <a:cubicBezTo>
                    <a:pt x="74028" y="86809"/>
                    <a:pt x="78918" y="97792"/>
                    <a:pt x="84560" y="108399"/>
                  </a:cubicBezTo>
                  <a:cubicBezTo>
                    <a:pt x="89750" y="117877"/>
                    <a:pt x="95392" y="128409"/>
                    <a:pt x="100583" y="137887"/>
                  </a:cubicBezTo>
                  <a:cubicBezTo>
                    <a:pt x="107578" y="145034"/>
                    <a:pt x="113897" y="153835"/>
                    <a:pt x="121570" y="164216"/>
                  </a:cubicBezTo>
                  <a:cubicBezTo>
                    <a:pt x="125406" y="169331"/>
                    <a:pt x="129619" y="174822"/>
                    <a:pt x="134584" y="180539"/>
                  </a:cubicBezTo>
                  <a:cubicBezTo>
                    <a:pt x="139473" y="186257"/>
                    <a:pt x="145567" y="191673"/>
                    <a:pt x="152412" y="197390"/>
                  </a:cubicBezTo>
                  <a:cubicBezTo>
                    <a:pt x="158505" y="206191"/>
                    <a:pt x="165050" y="216196"/>
                    <a:pt x="172121" y="225825"/>
                  </a:cubicBezTo>
                  <a:cubicBezTo>
                    <a:pt x="174980" y="229661"/>
                    <a:pt x="178591" y="234325"/>
                    <a:pt x="182201" y="239139"/>
                  </a:cubicBezTo>
                  <a:cubicBezTo>
                    <a:pt x="176333" y="242073"/>
                    <a:pt x="170391" y="244781"/>
                    <a:pt x="165050" y="247339"/>
                  </a:cubicBezTo>
                  <a:cubicBezTo>
                    <a:pt x="162643" y="248468"/>
                    <a:pt x="160988" y="249220"/>
                    <a:pt x="156174" y="251552"/>
                  </a:cubicBezTo>
                  <a:cubicBezTo>
                    <a:pt x="151885" y="252304"/>
                    <a:pt x="146168" y="252229"/>
                    <a:pt x="141129" y="251852"/>
                  </a:cubicBezTo>
                  <a:cubicBezTo>
                    <a:pt x="137292" y="246963"/>
                    <a:pt x="134660" y="242826"/>
                    <a:pt x="131048" y="237710"/>
                  </a:cubicBezTo>
                  <a:cubicBezTo>
                    <a:pt x="127964" y="231015"/>
                    <a:pt x="123676" y="223643"/>
                    <a:pt x="120742" y="217023"/>
                  </a:cubicBezTo>
                  <a:cubicBezTo>
                    <a:pt x="110286" y="204461"/>
                    <a:pt x="101485" y="190770"/>
                    <a:pt x="91781" y="177530"/>
                  </a:cubicBezTo>
                  <a:cubicBezTo>
                    <a:pt x="88547" y="172866"/>
                    <a:pt x="85010" y="167977"/>
                    <a:pt x="81400" y="163087"/>
                  </a:cubicBezTo>
                  <a:cubicBezTo>
                    <a:pt x="77940" y="157972"/>
                    <a:pt x="74329" y="152782"/>
                    <a:pt x="70718" y="147516"/>
                  </a:cubicBezTo>
                  <a:cubicBezTo>
                    <a:pt x="65678" y="138263"/>
                    <a:pt x="60487" y="128709"/>
                    <a:pt x="55372" y="119231"/>
                  </a:cubicBezTo>
                  <a:cubicBezTo>
                    <a:pt x="50633" y="109527"/>
                    <a:pt x="45969" y="99748"/>
                    <a:pt x="41381" y="90345"/>
                  </a:cubicBezTo>
                  <a:cubicBezTo>
                    <a:pt x="32579" y="76428"/>
                    <a:pt x="22574" y="62286"/>
                    <a:pt x="14977" y="48595"/>
                  </a:cubicBezTo>
                  <a:cubicBezTo>
                    <a:pt x="7304" y="35055"/>
                    <a:pt x="3241" y="21364"/>
                    <a:pt x="7153" y="8651"/>
                  </a:cubicBezTo>
                  <a:cubicBezTo>
                    <a:pt x="13773" y="7522"/>
                    <a:pt x="20242" y="6545"/>
                    <a:pt x="26034" y="5642"/>
                  </a:cubicBezTo>
                  <a:close/>
                </a:path>
              </a:pathLst>
            </a:custGeom>
            <a:solidFill>
              <a:srgbClr val="A3377C"/>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EEEFFC77-2FCD-443F-9FD3-4098D4B05BDB}"/>
                </a:ext>
              </a:extLst>
            </p:cNvPr>
            <p:cNvSpPr/>
            <p:nvPr/>
          </p:nvSpPr>
          <p:spPr>
            <a:xfrm>
              <a:off x="10036636" y="6610281"/>
              <a:ext cx="45140" cy="67710"/>
            </a:xfrm>
            <a:custGeom>
              <a:avLst/>
              <a:gdLst>
                <a:gd name="connsiteX0" fmla="*/ 17828 w 45134"/>
                <a:gd name="connsiteY0" fmla="*/ 5642 h 67702"/>
                <a:gd name="connsiteX1" fmla="*/ 39870 w 45134"/>
                <a:gd name="connsiteY1" fmla="*/ 64242 h 67702"/>
                <a:gd name="connsiteX2" fmla="*/ 30993 w 45134"/>
                <a:gd name="connsiteY2" fmla="*/ 66499 h 67702"/>
                <a:gd name="connsiteX3" fmla="*/ 10306 w 45134"/>
                <a:gd name="connsiteY3" fmla="*/ 35882 h 67702"/>
                <a:gd name="connsiteX4" fmla="*/ 5642 w 45134"/>
                <a:gd name="connsiteY4" fmla="*/ 7974 h 67702"/>
                <a:gd name="connsiteX5" fmla="*/ 17828 w 45134"/>
                <a:gd name="connsiteY5" fmla="*/ 564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34" h="67702">
                  <a:moveTo>
                    <a:pt x="17828" y="5642"/>
                  </a:moveTo>
                  <a:cubicBezTo>
                    <a:pt x="25501" y="25426"/>
                    <a:pt x="31520" y="44684"/>
                    <a:pt x="39870" y="64242"/>
                  </a:cubicBezTo>
                  <a:cubicBezTo>
                    <a:pt x="37387" y="64844"/>
                    <a:pt x="34228" y="65672"/>
                    <a:pt x="30993" y="66499"/>
                  </a:cubicBezTo>
                  <a:cubicBezTo>
                    <a:pt x="22192" y="52959"/>
                    <a:pt x="16625" y="44383"/>
                    <a:pt x="10306" y="35882"/>
                  </a:cubicBezTo>
                  <a:cubicBezTo>
                    <a:pt x="9178" y="26404"/>
                    <a:pt x="7373" y="17227"/>
                    <a:pt x="5642" y="7974"/>
                  </a:cubicBezTo>
                  <a:cubicBezTo>
                    <a:pt x="9478" y="7222"/>
                    <a:pt x="13992" y="6394"/>
                    <a:pt x="17828" y="5642"/>
                  </a:cubicBezTo>
                  <a:close/>
                </a:path>
              </a:pathLst>
            </a:custGeom>
            <a:solidFill>
              <a:srgbClr val="B95794"/>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FAEF038A-F9F6-4354-931D-DBA06D2E6B09}"/>
                </a:ext>
              </a:extLst>
            </p:cNvPr>
            <p:cNvSpPr/>
            <p:nvPr/>
          </p:nvSpPr>
          <p:spPr>
            <a:xfrm>
              <a:off x="10104121" y="6453948"/>
              <a:ext cx="707195" cy="639485"/>
            </a:xfrm>
            <a:custGeom>
              <a:avLst/>
              <a:gdLst>
                <a:gd name="connsiteX0" fmla="*/ 11058 w 707112"/>
                <a:gd name="connsiteY0" fmla="*/ 5642 h 639410"/>
                <a:gd name="connsiteX1" fmla="*/ 24448 w 707112"/>
                <a:gd name="connsiteY1" fmla="*/ 33325 h 639410"/>
                <a:gd name="connsiteX2" fmla="*/ 25500 w 707112"/>
                <a:gd name="connsiteY2" fmla="*/ 68605 h 639410"/>
                <a:gd name="connsiteX3" fmla="*/ 53409 w 707112"/>
                <a:gd name="connsiteY3" fmla="*/ 101929 h 639410"/>
                <a:gd name="connsiteX4" fmla="*/ 65445 w 707112"/>
                <a:gd name="connsiteY4" fmla="*/ 123218 h 639410"/>
                <a:gd name="connsiteX5" fmla="*/ 76428 w 707112"/>
                <a:gd name="connsiteY5" fmla="*/ 144432 h 639410"/>
                <a:gd name="connsiteX6" fmla="*/ 95610 w 707112"/>
                <a:gd name="connsiteY6" fmla="*/ 181292 h 639410"/>
                <a:gd name="connsiteX7" fmla="*/ 106593 w 707112"/>
                <a:gd name="connsiteY7" fmla="*/ 212660 h 639410"/>
                <a:gd name="connsiteX8" fmla="*/ 119080 w 707112"/>
                <a:gd name="connsiteY8" fmla="*/ 234476 h 639410"/>
                <a:gd name="connsiteX9" fmla="*/ 133749 w 707112"/>
                <a:gd name="connsiteY9" fmla="*/ 244179 h 639410"/>
                <a:gd name="connsiteX10" fmla="*/ 148569 w 707112"/>
                <a:gd name="connsiteY10" fmla="*/ 253432 h 639410"/>
                <a:gd name="connsiteX11" fmla="*/ 162786 w 707112"/>
                <a:gd name="connsiteY11" fmla="*/ 247038 h 639410"/>
                <a:gd name="connsiteX12" fmla="*/ 157144 w 707112"/>
                <a:gd name="connsiteY12" fmla="*/ 266446 h 639410"/>
                <a:gd name="connsiteX13" fmla="*/ 165644 w 707112"/>
                <a:gd name="connsiteY13" fmla="*/ 283146 h 639410"/>
                <a:gd name="connsiteX14" fmla="*/ 191447 w 707112"/>
                <a:gd name="connsiteY14" fmla="*/ 298417 h 639410"/>
                <a:gd name="connsiteX15" fmla="*/ 200098 w 707112"/>
                <a:gd name="connsiteY15" fmla="*/ 310076 h 639410"/>
                <a:gd name="connsiteX16" fmla="*/ 219957 w 707112"/>
                <a:gd name="connsiteY16" fmla="*/ 310227 h 639410"/>
                <a:gd name="connsiteX17" fmla="*/ 235453 w 707112"/>
                <a:gd name="connsiteY17" fmla="*/ 329108 h 639410"/>
                <a:gd name="connsiteX18" fmla="*/ 264039 w 707112"/>
                <a:gd name="connsiteY18" fmla="*/ 356716 h 639410"/>
                <a:gd name="connsiteX19" fmla="*/ 278783 w 707112"/>
                <a:gd name="connsiteY19" fmla="*/ 369880 h 639410"/>
                <a:gd name="connsiteX20" fmla="*/ 293903 w 707112"/>
                <a:gd name="connsiteY20" fmla="*/ 382969 h 639410"/>
                <a:gd name="connsiteX21" fmla="*/ 301124 w 707112"/>
                <a:gd name="connsiteY21" fmla="*/ 387633 h 639410"/>
                <a:gd name="connsiteX22" fmla="*/ 308196 w 707112"/>
                <a:gd name="connsiteY22" fmla="*/ 392673 h 639410"/>
                <a:gd name="connsiteX23" fmla="*/ 321962 w 707112"/>
                <a:gd name="connsiteY23" fmla="*/ 404107 h 639410"/>
                <a:gd name="connsiteX24" fmla="*/ 354083 w 707112"/>
                <a:gd name="connsiteY24" fmla="*/ 427201 h 639410"/>
                <a:gd name="connsiteX25" fmla="*/ 364840 w 707112"/>
                <a:gd name="connsiteY25" fmla="*/ 432091 h 639410"/>
                <a:gd name="connsiteX26" fmla="*/ 375672 w 707112"/>
                <a:gd name="connsiteY26" fmla="*/ 440290 h 639410"/>
                <a:gd name="connsiteX27" fmla="*/ 395456 w 707112"/>
                <a:gd name="connsiteY27" fmla="*/ 447136 h 639410"/>
                <a:gd name="connsiteX28" fmla="*/ 412983 w 707112"/>
                <a:gd name="connsiteY28" fmla="*/ 456915 h 639410"/>
                <a:gd name="connsiteX29" fmla="*/ 429684 w 707112"/>
                <a:gd name="connsiteY29" fmla="*/ 466243 h 639410"/>
                <a:gd name="connsiteX30" fmla="*/ 459021 w 707112"/>
                <a:gd name="connsiteY30" fmla="*/ 476549 h 639410"/>
                <a:gd name="connsiteX31" fmla="*/ 483619 w 707112"/>
                <a:gd name="connsiteY31" fmla="*/ 483771 h 639410"/>
                <a:gd name="connsiteX32" fmla="*/ 495355 w 707112"/>
                <a:gd name="connsiteY32" fmla="*/ 500094 h 639410"/>
                <a:gd name="connsiteX33" fmla="*/ 517772 w 707112"/>
                <a:gd name="connsiteY33" fmla="*/ 494076 h 639410"/>
                <a:gd name="connsiteX34" fmla="*/ 536804 w 707112"/>
                <a:gd name="connsiteY34" fmla="*/ 499342 h 639410"/>
                <a:gd name="connsiteX35" fmla="*/ 567119 w 707112"/>
                <a:gd name="connsiteY35" fmla="*/ 522662 h 639410"/>
                <a:gd name="connsiteX36" fmla="*/ 584496 w 707112"/>
                <a:gd name="connsiteY36" fmla="*/ 527551 h 639410"/>
                <a:gd name="connsiteX37" fmla="*/ 601045 w 707112"/>
                <a:gd name="connsiteY37" fmla="*/ 531914 h 639410"/>
                <a:gd name="connsiteX38" fmla="*/ 605108 w 707112"/>
                <a:gd name="connsiteY38" fmla="*/ 546207 h 639410"/>
                <a:gd name="connsiteX39" fmla="*/ 601045 w 707112"/>
                <a:gd name="connsiteY39" fmla="*/ 554256 h 639410"/>
                <a:gd name="connsiteX40" fmla="*/ 614586 w 707112"/>
                <a:gd name="connsiteY40" fmla="*/ 561327 h 639410"/>
                <a:gd name="connsiteX41" fmla="*/ 625042 w 707112"/>
                <a:gd name="connsiteY41" fmla="*/ 563433 h 639410"/>
                <a:gd name="connsiteX42" fmla="*/ 636477 w 707112"/>
                <a:gd name="connsiteY42" fmla="*/ 559221 h 639410"/>
                <a:gd name="connsiteX43" fmla="*/ 635574 w 707112"/>
                <a:gd name="connsiteY43" fmla="*/ 548915 h 639410"/>
                <a:gd name="connsiteX44" fmla="*/ 640689 w 707112"/>
                <a:gd name="connsiteY44" fmla="*/ 537782 h 639410"/>
                <a:gd name="connsiteX45" fmla="*/ 660322 w 707112"/>
                <a:gd name="connsiteY45" fmla="*/ 548388 h 639410"/>
                <a:gd name="connsiteX46" fmla="*/ 680408 w 707112"/>
                <a:gd name="connsiteY46" fmla="*/ 558168 h 639410"/>
                <a:gd name="connsiteX47" fmla="*/ 646557 w 707112"/>
                <a:gd name="connsiteY47" fmla="*/ 562155 h 639410"/>
                <a:gd name="connsiteX48" fmla="*/ 653853 w 707112"/>
                <a:gd name="connsiteY48" fmla="*/ 569000 h 639410"/>
                <a:gd name="connsiteX49" fmla="*/ 664008 w 707112"/>
                <a:gd name="connsiteY49" fmla="*/ 573739 h 639410"/>
                <a:gd name="connsiteX50" fmla="*/ 686877 w 707112"/>
                <a:gd name="connsiteY50" fmla="*/ 580359 h 639410"/>
                <a:gd name="connsiteX51" fmla="*/ 702374 w 707112"/>
                <a:gd name="connsiteY51" fmla="*/ 596984 h 639410"/>
                <a:gd name="connsiteX52" fmla="*/ 667018 w 707112"/>
                <a:gd name="connsiteY52" fmla="*/ 602400 h 639410"/>
                <a:gd name="connsiteX53" fmla="*/ 672961 w 707112"/>
                <a:gd name="connsiteY53" fmla="*/ 616317 h 639410"/>
                <a:gd name="connsiteX54" fmla="*/ 689660 w 707112"/>
                <a:gd name="connsiteY54" fmla="*/ 624666 h 639410"/>
                <a:gd name="connsiteX55" fmla="*/ 706586 w 707112"/>
                <a:gd name="connsiteY55" fmla="*/ 632340 h 639410"/>
                <a:gd name="connsiteX56" fmla="*/ 704404 w 707112"/>
                <a:gd name="connsiteY56" fmla="*/ 638433 h 639410"/>
                <a:gd name="connsiteX57" fmla="*/ 675669 w 707112"/>
                <a:gd name="connsiteY57" fmla="*/ 638583 h 639410"/>
                <a:gd name="connsiteX58" fmla="*/ 651597 w 707112"/>
                <a:gd name="connsiteY58" fmla="*/ 627074 h 639410"/>
                <a:gd name="connsiteX59" fmla="*/ 630458 w 707112"/>
                <a:gd name="connsiteY59" fmla="*/ 621507 h 639410"/>
                <a:gd name="connsiteX60" fmla="*/ 609470 w 707112"/>
                <a:gd name="connsiteY60" fmla="*/ 615489 h 639410"/>
                <a:gd name="connsiteX61" fmla="*/ 605484 w 707112"/>
                <a:gd name="connsiteY61" fmla="*/ 601648 h 639410"/>
                <a:gd name="connsiteX62" fmla="*/ 582089 w 707112"/>
                <a:gd name="connsiteY62" fmla="*/ 596156 h 639410"/>
                <a:gd name="connsiteX63" fmla="*/ 557340 w 707112"/>
                <a:gd name="connsiteY63" fmla="*/ 588559 h 639410"/>
                <a:gd name="connsiteX64" fmla="*/ 534848 w 707112"/>
                <a:gd name="connsiteY64" fmla="*/ 578178 h 639410"/>
                <a:gd name="connsiteX65" fmla="*/ 525445 w 707112"/>
                <a:gd name="connsiteY65" fmla="*/ 572160 h 639410"/>
                <a:gd name="connsiteX66" fmla="*/ 517998 w 707112"/>
                <a:gd name="connsiteY66" fmla="*/ 565239 h 639410"/>
                <a:gd name="connsiteX67" fmla="*/ 487381 w 707112"/>
                <a:gd name="connsiteY67" fmla="*/ 554783 h 639410"/>
                <a:gd name="connsiteX68" fmla="*/ 459473 w 707112"/>
                <a:gd name="connsiteY68" fmla="*/ 533193 h 639410"/>
                <a:gd name="connsiteX69" fmla="*/ 439312 w 707112"/>
                <a:gd name="connsiteY69" fmla="*/ 525069 h 639410"/>
                <a:gd name="connsiteX70" fmla="*/ 421860 w 707112"/>
                <a:gd name="connsiteY70" fmla="*/ 522060 h 639410"/>
                <a:gd name="connsiteX71" fmla="*/ 411931 w 707112"/>
                <a:gd name="connsiteY71" fmla="*/ 516192 h 639410"/>
                <a:gd name="connsiteX72" fmla="*/ 402076 w 707112"/>
                <a:gd name="connsiteY72" fmla="*/ 509798 h 639410"/>
                <a:gd name="connsiteX73" fmla="*/ 382593 w 707112"/>
                <a:gd name="connsiteY73" fmla="*/ 497086 h 639410"/>
                <a:gd name="connsiteX74" fmla="*/ 371385 w 707112"/>
                <a:gd name="connsiteY74" fmla="*/ 501147 h 639410"/>
                <a:gd name="connsiteX75" fmla="*/ 363410 w 707112"/>
                <a:gd name="connsiteY75" fmla="*/ 495430 h 639410"/>
                <a:gd name="connsiteX76" fmla="*/ 349268 w 707112"/>
                <a:gd name="connsiteY76" fmla="*/ 473390 h 639410"/>
                <a:gd name="connsiteX77" fmla="*/ 336254 w 707112"/>
                <a:gd name="connsiteY77" fmla="*/ 463836 h 639410"/>
                <a:gd name="connsiteX78" fmla="*/ 323993 w 707112"/>
                <a:gd name="connsiteY78" fmla="*/ 455335 h 639410"/>
                <a:gd name="connsiteX79" fmla="*/ 299695 w 707112"/>
                <a:gd name="connsiteY79" fmla="*/ 439990 h 639410"/>
                <a:gd name="connsiteX80" fmla="*/ 272840 w 707112"/>
                <a:gd name="connsiteY80" fmla="*/ 423967 h 639410"/>
                <a:gd name="connsiteX81" fmla="*/ 240719 w 707112"/>
                <a:gd name="connsiteY81" fmla="*/ 402904 h 639410"/>
                <a:gd name="connsiteX82" fmla="*/ 217324 w 707112"/>
                <a:gd name="connsiteY82" fmla="*/ 373341 h 639410"/>
                <a:gd name="connsiteX83" fmla="*/ 200022 w 707112"/>
                <a:gd name="connsiteY83" fmla="*/ 368225 h 639410"/>
                <a:gd name="connsiteX84" fmla="*/ 195133 w 707112"/>
                <a:gd name="connsiteY84" fmla="*/ 371309 h 639410"/>
                <a:gd name="connsiteX85" fmla="*/ 164817 w 707112"/>
                <a:gd name="connsiteY85" fmla="*/ 358897 h 639410"/>
                <a:gd name="connsiteX86" fmla="*/ 159476 w 707112"/>
                <a:gd name="connsiteY86" fmla="*/ 332268 h 639410"/>
                <a:gd name="connsiteX87" fmla="*/ 146764 w 707112"/>
                <a:gd name="connsiteY87" fmla="*/ 309926 h 639410"/>
                <a:gd name="connsiteX88" fmla="*/ 126226 w 707112"/>
                <a:gd name="connsiteY88" fmla="*/ 291270 h 639410"/>
                <a:gd name="connsiteX89" fmla="*/ 117726 w 707112"/>
                <a:gd name="connsiteY89" fmla="*/ 273292 h 639410"/>
                <a:gd name="connsiteX90" fmla="*/ 110054 w 707112"/>
                <a:gd name="connsiteY90" fmla="*/ 254109 h 639410"/>
                <a:gd name="connsiteX91" fmla="*/ 96362 w 707112"/>
                <a:gd name="connsiteY91" fmla="*/ 240493 h 639410"/>
                <a:gd name="connsiteX92" fmla="*/ 89367 w 707112"/>
                <a:gd name="connsiteY92" fmla="*/ 233422 h 639410"/>
                <a:gd name="connsiteX93" fmla="*/ 82597 w 707112"/>
                <a:gd name="connsiteY93" fmla="*/ 225824 h 639410"/>
                <a:gd name="connsiteX94" fmla="*/ 71613 w 707112"/>
                <a:gd name="connsiteY94" fmla="*/ 198744 h 639410"/>
                <a:gd name="connsiteX95" fmla="*/ 57171 w 707112"/>
                <a:gd name="connsiteY95" fmla="*/ 176327 h 639410"/>
                <a:gd name="connsiteX96" fmla="*/ 45360 w 707112"/>
                <a:gd name="connsiteY96" fmla="*/ 156317 h 639410"/>
                <a:gd name="connsiteX97" fmla="*/ 43630 w 707112"/>
                <a:gd name="connsiteY97" fmla="*/ 136533 h 639410"/>
                <a:gd name="connsiteX98" fmla="*/ 17678 w 707112"/>
                <a:gd name="connsiteY98" fmla="*/ 75074 h 639410"/>
                <a:gd name="connsiteX99" fmla="*/ 5642 w 707112"/>
                <a:gd name="connsiteY99" fmla="*/ 45887 h 639410"/>
                <a:gd name="connsiteX100" fmla="*/ 18204 w 707112"/>
                <a:gd name="connsiteY100" fmla="*/ 33926 h 639410"/>
                <a:gd name="connsiteX101" fmla="*/ 11058 w 707112"/>
                <a:gd name="connsiteY101" fmla="*/ 5642 h 639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707112" h="639410">
                  <a:moveTo>
                    <a:pt x="11058" y="5642"/>
                  </a:moveTo>
                  <a:cubicBezTo>
                    <a:pt x="12637" y="14819"/>
                    <a:pt x="22116" y="5642"/>
                    <a:pt x="24448" y="33325"/>
                  </a:cubicBezTo>
                  <a:cubicBezTo>
                    <a:pt x="24673" y="45586"/>
                    <a:pt x="24748" y="57095"/>
                    <a:pt x="25500" y="68605"/>
                  </a:cubicBezTo>
                  <a:cubicBezTo>
                    <a:pt x="36032" y="76052"/>
                    <a:pt x="45510" y="88013"/>
                    <a:pt x="53409" y="101929"/>
                  </a:cubicBezTo>
                  <a:cubicBezTo>
                    <a:pt x="57321" y="108925"/>
                    <a:pt x="61684" y="115996"/>
                    <a:pt x="65445" y="123218"/>
                  </a:cubicBezTo>
                  <a:cubicBezTo>
                    <a:pt x="69206" y="130515"/>
                    <a:pt x="72968" y="137661"/>
                    <a:pt x="76428" y="144432"/>
                  </a:cubicBezTo>
                  <a:cubicBezTo>
                    <a:pt x="79512" y="157897"/>
                    <a:pt x="88314" y="170158"/>
                    <a:pt x="95610" y="181292"/>
                  </a:cubicBezTo>
                  <a:cubicBezTo>
                    <a:pt x="103359" y="192199"/>
                    <a:pt x="109376" y="202280"/>
                    <a:pt x="106593" y="212660"/>
                  </a:cubicBezTo>
                  <a:cubicBezTo>
                    <a:pt x="110354" y="220183"/>
                    <a:pt x="114867" y="227329"/>
                    <a:pt x="119080" y="234476"/>
                  </a:cubicBezTo>
                  <a:cubicBezTo>
                    <a:pt x="123820" y="237635"/>
                    <a:pt x="128785" y="240869"/>
                    <a:pt x="133749" y="244179"/>
                  </a:cubicBezTo>
                  <a:cubicBezTo>
                    <a:pt x="138639" y="247489"/>
                    <a:pt x="143529" y="250649"/>
                    <a:pt x="148569" y="253432"/>
                  </a:cubicBezTo>
                  <a:cubicBezTo>
                    <a:pt x="151577" y="249821"/>
                    <a:pt x="154211" y="241020"/>
                    <a:pt x="162786" y="247038"/>
                  </a:cubicBezTo>
                  <a:cubicBezTo>
                    <a:pt x="166096" y="252153"/>
                    <a:pt x="170609" y="256592"/>
                    <a:pt x="157144" y="266446"/>
                  </a:cubicBezTo>
                  <a:cubicBezTo>
                    <a:pt x="156843" y="270057"/>
                    <a:pt x="159853" y="276601"/>
                    <a:pt x="165644" y="283146"/>
                  </a:cubicBezTo>
                  <a:cubicBezTo>
                    <a:pt x="171587" y="289540"/>
                    <a:pt x="180615" y="295558"/>
                    <a:pt x="191447" y="298417"/>
                  </a:cubicBezTo>
                  <a:cubicBezTo>
                    <a:pt x="194531" y="302554"/>
                    <a:pt x="197615" y="306766"/>
                    <a:pt x="200098" y="310076"/>
                  </a:cubicBezTo>
                  <a:cubicBezTo>
                    <a:pt x="209952" y="317298"/>
                    <a:pt x="210779" y="303983"/>
                    <a:pt x="219957" y="310227"/>
                  </a:cubicBezTo>
                  <a:cubicBezTo>
                    <a:pt x="225147" y="316546"/>
                    <a:pt x="230338" y="322865"/>
                    <a:pt x="235453" y="329108"/>
                  </a:cubicBezTo>
                  <a:cubicBezTo>
                    <a:pt x="244781" y="338737"/>
                    <a:pt x="254560" y="347539"/>
                    <a:pt x="264039" y="356716"/>
                  </a:cubicBezTo>
                  <a:cubicBezTo>
                    <a:pt x="268703" y="361380"/>
                    <a:pt x="273817" y="365517"/>
                    <a:pt x="278783" y="369880"/>
                  </a:cubicBezTo>
                  <a:cubicBezTo>
                    <a:pt x="283823" y="374243"/>
                    <a:pt x="288862" y="378531"/>
                    <a:pt x="293903" y="382969"/>
                  </a:cubicBezTo>
                  <a:cubicBezTo>
                    <a:pt x="296385" y="384398"/>
                    <a:pt x="298717" y="385978"/>
                    <a:pt x="301124" y="387633"/>
                  </a:cubicBezTo>
                  <a:cubicBezTo>
                    <a:pt x="303532" y="389213"/>
                    <a:pt x="305863" y="390868"/>
                    <a:pt x="308196" y="392673"/>
                  </a:cubicBezTo>
                  <a:cubicBezTo>
                    <a:pt x="312860" y="396209"/>
                    <a:pt x="317373" y="400045"/>
                    <a:pt x="321962" y="404107"/>
                  </a:cubicBezTo>
                  <a:cubicBezTo>
                    <a:pt x="331064" y="412382"/>
                    <a:pt x="341520" y="420281"/>
                    <a:pt x="354083" y="427201"/>
                  </a:cubicBezTo>
                  <a:cubicBezTo>
                    <a:pt x="357693" y="427653"/>
                    <a:pt x="361229" y="429533"/>
                    <a:pt x="364840" y="432091"/>
                  </a:cubicBezTo>
                  <a:cubicBezTo>
                    <a:pt x="368376" y="434649"/>
                    <a:pt x="372137" y="437507"/>
                    <a:pt x="375672" y="440290"/>
                  </a:cubicBezTo>
                  <a:cubicBezTo>
                    <a:pt x="382818" y="445782"/>
                    <a:pt x="389664" y="450446"/>
                    <a:pt x="395456" y="447136"/>
                  </a:cubicBezTo>
                  <a:cubicBezTo>
                    <a:pt x="401173" y="450671"/>
                    <a:pt x="407192" y="453756"/>
                    <a:pt x="412983" y="456915"/>
                  </a:cubicBezTo>
                  <a:cubicBezTo>
                    <a:pt x="418776" y="460075"/>
                    <a:pt x="424418" y="463159"/>
                    <a:pt x="429684" y="466243"/>
                  </a:cubicBezTo>
                  <a:cubicBezTo>
                    <a:pt x="436003" y="473013"/>
                    <a:pt x="446985" y="483395"/>
                    <a:pt x="459021" y="476549"/>
                  </a:cubicBezTo>
                  <a:cubicBezTo>
                    <a:pt x="467146" y="479107"/>
                    <a:pt x="475270" y="481815"/>
                    <a:pt x="483619" y="483771"/>
                  </a:cubicBezTo>
                  <a:cubicBezTo>
                    <a:pt x="488359" y="489111"/>
                    <a:pt x="491744" y="494603"/>
                    <a:pt x="495355" y="500094"/>
                  </a:cubicBezTo>
                  <a:cubicBezTo>
                    <a:pt x="502877" y="498138"/>
                    <a:pt x="510249" y="496484"/>
                    <a:pt x="517772" y="494076"/>
                  </a:cubicBezTo>
                  <a:cubicBezTo>
                    <a:pt x="523564" y="496032"/>
                    <a:pt x="530635" y="497913"/>
                    <a:pt x="536804" y="499342"/>
                  </a:cubicBezTo>
                  <a:cubicBezTo>
                    <a:pt x="546809" y="507843"/>
                    <a:pt x="557340" y="515214"/>
                    <a:pt x="567119" y="522662"/>
                  </a:cubicBezTo>
                  <a:cubicBezTo>
                    <a:pt x="573062" y="524317"/>
                    <a:pt x="578779" y="526122"/>
                    <a:pt x="584496" y="527551"/>
                  </a:cubicBezTo>
                  <a:cubicBezTo>
                    <a:pt x="590138" y="528905"/>
                    <a:pt x="595705" y="530335"/>
                    <a:pt x="601045" y="531914"/>
                  </a:cubicBezTo>
                  <a:cubicBezTo>
                    <a:pt x="602174" y="536353"/>
                    <a:pt x="603001" y="541393"/>
                    <a:pt x="605108" y="546207"/>
                  </a:cubicBezTo>
                  <a:cubicBezTo>
                    <a:pt x="603679" y="549066"/>
                    <a:pt x="602249" y="551924"/>
                    <a:pt x="601045" y="554256"/>
                  </a:cubicBezTo>
                  <a:cubicBezTo>
                    <a:pt x="606086" y="557491"/>
                    <a:pt x="610599" y="559823"/>
                    <a:pt x="614586" y="561327"/>
                  </a:cubicBezTo>
                  <a:cubicBezTo>
                    <a:pt x="618649" y="562681"/>
                    <a:pt x="622109" y="563359"/>
                    <a:pt x="625042" y="563433"/>
                  </a:cubicBezTo>
                  <a:cubicBezTo>
                    <a:pt x="630986" y="563659"/>
                    <a:pt x="634671" y="561779"/>
                    <a:pt x="636477" y="559221"/>
                  </a:cubicBezTo>
                  <a:cubicBezTo>
                    <a:pt x="636777" y="555986"/>
                    <a:pt x="636251" y="552451"/>
                    <a:pt x="635574" y="548915"/>
                  </a:cubicBezTo>
                  <a:cubicBezTo>
                    <a:pt x="637229" y="545380"/>
                    <a:pt x="638808" y="541844"/>
                    <a:pt x="640689" y="537782"/>
                  </a:cubicBezTo>
                  <a:cubicBezTo>
                    <a:pt x="647309" y="541317"/>
                    <a:pt x="653778" y="545154"/>
                    <a:pt x="660322" y="548388"/>
                  </a:cubicBezTo>
                  <a:cubicBezTo>
                    <a:pt x="666942" y="551623"/>
                    <a:pt x="673562" y="554858"/>
                    <a:pt x="680408" y="558168"/>
                  </a:cubicBezTo>
                  <a:cubicBezTo>
                    <a:pt x="665589" y="565013"/>
                    <a:pt x="656862" y="559371"/>
                    <a:pt x="646557" y="562155"/>
                  </a:cubicBezTo>
                  <a:cubicBezTo>
                    <a:pt x="648362" y="564788"/>
                    <a:pt x="650844" y="567044"/>
                    <a:pt x="653853" y="569000"/>
                  </a:cubicBezTo>
                  <a:cubicBezTo>
                    <a:pt x="656862" y="570881"/>
                    <a:pt x="660322" y="572385"/>
                    <a:pt x="664008" y="573739"/>
                  </a:cubicBezTo>
                  <a:cubicBezTo>
                    <a:pt x="671381" y="576448"/>
                    <a:pt x="679656" y="578403"/>
                    <a:pt x="686877" y="580359"/>
                  </a:cubicBezTo>
                  <a:cubicBezTo>
                    <a:pt x="701245" y="584045"/>
                    <a:pt x="711626" y="586903"/>
                    <a:pt x="702374" y="596984"/>
                  </a:cubicBezTo>
                  <a:cubicBezTo>
                    <a:pt x="687478" y="597586"/>
                    <a:pt x="686426" y="600294"/>
                    <a:pt x="667018" y="602400"/>
                  </a:cubicBezTo>
                  <a:cubicBezTo>
                    <a:pt x="669726" y="606989"/>
                    <a:pt x="671155" y="611878"/>
                    <a:pt x="672961" y="616317"/>
                  </a:cubicBezTo>
                  <a:cubicBezTo>
                    <a:pt x="678301" y="619175"/>
                    <a:pt x="683943" y="622109"/>
                    <a:pt x="689660" y="624666"/>
                  </a:cubicBezTo>
                  <a:cubicBezTo>
                    <a:pt x="695377" y="627224"/>
                    <a:pt x="701170" y="629706"/>
                    <a:pt x="706586" y="632340"/>
                  </a:cubicBezTo>
                  <a:cubicBezTo>
                    <a:pt x="705683" y="634822"/>
                    <a:pt x="705006" y="636627"/>
                    <a:pt x="704404" y="638433"/>
                  </a:cubicBezTo>
                  <a:cubicBezTo>
                    <a:pt x="691917" y="640087"/>
                    <a:pt x="683868" y="639335"/>
                    <a:pt x="675669" y="638583"/>
                  </a:cubicBezTo>
                  <a:cubicBezTo>
                    <a:pt x="667620" y="634747"/>
                    <a:pt x="659570" y="630910"/>
                    <a:pt x="651597" y="627074"/>
                  </a:cubicBezTo>
                  <a:cubicBezTo>
                    <a:pt x="644450" y="625569"/>
                    <a:pt x="637455" y="623463"/>
                    <a:pt x="630458" y="621507"/>
                  </a:cubicBezTo>
                  <a:lnTo>
                    <a:pt x="609470" y="615489"/>
                  </a:lnTo>
                  <a:cubicBezTo>
                    <a:pt x="608042" y="611126"/>
                    <a:pt x="606838" y="606011"/>
                    <a:pt x="605484" y="601648"/>
                  </a:cubicBezTo>
                  <a:cubicBezTo>
                    <a:pt x="598337" y="600068"/>
                    <a:pt x="590364" y="598262"/>
                    <a:pt x="582089" y="596156"/>
                  </a:cubicBezTo>
                  <a:cubicBezTo>
                    <a:pt x="573889" y="593975"/>
                    <a:pt x="565314" y="591869"/>
                    <a:pt x="557340" y="588559"/>
                  </a:cubicBezTo>
                  <a:cubicBezTo>
                    <a:pt x="549291" y="585475"/>
                    <a:pt x="541618" y="582014"/>
                    <a:pt x="534848" y="578178"/>
                  </a:cubicBezTo>
                  <a:cubicBezTo>
                    <a:pt x="531462" y="576222"/>
                    <a:pt x="528304" y="574341"/>
                    <a:pt x="525445" y="572160"/>
                  </a:cubicBezTo>
                  <a:cubicBezTo>
                    <a:pt x="522662" y="569903"/>
                    <a:pt x="520103" y="567646"/>
                    <a:pt x="517998" y="565239"/>
                  </a:cubicBezTo>
                  <a:cubicBezTo>
                    <a:pt x="508745" y="561703"/>
                    <a:pt x="498063" y="558318"/>
                    <a:pt x="487381" y="554783"/>
                  </a:cubicBezTo>
                  <a:cubicBezTo>
                    <a:pt x="478279" y="547260"/>
                    <a:pt x="468800" y="540189"/>
                    <a:pt x="459473" y="533193"/>
                  </a:cubicBezTo>
                  <a:cubicBezTo>
                    <a:pt x="453229" y="534472"/>
                    <a:pt x="446007" y="529281"/>
                    <a:pt x="439312" y="525069"/>
                  </a:cubicBezTo>
                  <a:cubicBezTo>
                    <a:pt x="432618" y="520856"/>
                    <a:pt x="426374" y="517622"/>
                    <a:pt x="421860" y="522060"/>
                  </a:cubicBezTo>
                  <a:cubicBezTo>
                    <a:pt x="418625" y="520104"/>
                    <a:pt x="415240" y="518298"/>
                    <a:pt x="411931" y="516192"/>
                  </a:cubicBezTo>
                  <a:cubicBezTo>
                    <a:pt x="408696" y="514086"/>
                    <a:pt x="405386" y="511905"/>
                    <a:pt x="402076" y="509798"/>
                  </a:cubicBezTo>
                  <a:cubicBezTo>
                    <a:pt x="395532" y="505511"/>
                    <a:pt x="388912" y="501223"/>
                    <a:pt x="382593" y="497086"/>
                  </a:cubicBezTo>
                  <a:cubicBezTo>
                    <a:pt x="379509" y="498891"/>
                    <a:pt x="375371" y="500170"/>
                    <a:pt x="371385" y="501147"/>
                  </a:cubicBezTo>
                  <a:cubicBezTo>
                    <a:pt x="368751" y="499267"/>
                    <a:pt x="366043" y="497311"/>
                    <a:pt x="363410" y="495430"/>
                  </a:cubicBezTo>
                  <a:cubicBezTo>
                    <a:pt x="358747" y="488134"/>
                    <a:pt x="354007" y="480761"/>
                    <a:pt x="349268" y="473390"/>
                  </a:cubicBezTo>
                  <a:cubicBezTo>
                    <a:pt x="344680" y="470155"/>
                    <a:pt x="340392" y="466920"/>
                    <a:pt x="336254" y="463836"/>
                  </a:cubicBezTo>
                  <a:cubicBezTo>
                    <a:pt x="332117" y="460827"/>
                    <a:pt x="328055" y="457969"/>
                    <a:pt x="323993" y="455335"/>
                  </a:cubicBezTo>
                  <a:cubicBezTo>
                    <a:pt x="315944" y="449995"/>
                    <a:pt x="307819" y="445331"/>
                    <a:pt x="299695" y="439990"/>
                  </a:cubicBezTo>
                  <a:cubicBezTo>
                    <a:pt x="291421" y="434874"/>
                    <a:pt x="282694" y="429684"/>
                    <a:pt x="272840" y="423967"/>
                  </a:cubicBezTo>
                  <a:cubicBezTo>
                    <a:pt x="263287" y="417874"/>
                    <a:pt x="252830" y="411028"/>
                    <a:pt x="240719" y="402904"/>
                  </a:cubicBezTo>
                  <a:cubicBezTo>
                    <a:pt x="232068" y="386806"/>
                    <a:pt x="224470" y="377929"/>
                    <a:pt x="217324" y="373341"/>
                  </a:cubicBezTo>
                  <a:cubicBezTo>
                    <a:pt x="210328" y="368752"/>
                    <a:pt x="204085" y="368225"/>
                    <a:pt x="200022" y="368225"/>
                  </a:cubicBezTo>
                  <a:cubicBezTo>
                    <a:pt x="198368" y="369203"/>
                    <a:pt x="196712" y="370256"/>
                    <a:pt x="195133" y="371309"/>
                  </a:cubicBezTo>
                  <a:cubicBezTo>
                    <a:pt x="184526" y="367623"/>
                    <a:pt x="175650" y="363938"/>
                    <a:pt x="164817" y="358897"/>
                  </a:cubicBezTo>
                  <a:cubicBezTo>
                    <a:pt x="171361" y="352729"/>
                    <a:pt x="168804" y="341897"/>
                    <a:pt x="159476" y="332268"/>
                  </a:cubicBezTo>
                  <a:cubicBezTo>
                    <a:pt x="154812" y="324971"/>
                    <a:pt x="151428" y="318276"/>
                    <a:pt x="146764" y="309926"/>
                  </a:cubicBezTo>
                  <a:cubicBezTo>
                    <a:pt x="139166" y="304209"/>
                    <a:pt x="133599" y="298567"/>
                    <a:pt x="126226" y="291270"/>
                  </a:cubicBezTo>
                  <a:cubicBezTo>
                    <a:pt x="123519" y="285478"/>
                    <a:pt x="120660" y="279460"/>
                    <a:pt x="117726" y="273292"/>
                  </a:cubicBezTo>
                  <a:cubicBezTo>
                    <a:pt x="114867" y="267198"/>
                    <a:pt x="112461" y="260579"/>
                    <a:pt x="110054" y="254109"/>
                  </a:cubicBezTo>
                  <a:cubicBezTo>
                    <a:pt x="105540" y="249596"/>
                    <a:pt x="100951" y="245082"/>
                    <a:pt x="96362" y="240493"/>
                  </a:cubicBezTo>
                  <a:cubicBezTo>
                    <a:pt x="94031" y="238161"/>
                    <a:pt x="91699" y="235830"/>
                    <a:pt x="89367" y="233422"/>
                  </a:cubicBezTo>
                  <a:cubicBezTo>
                    <a:pt x="87110" y="230940"/>
                    <a:pt x="84853" y="228382"/>
                    <a:pt x="82597" y="225824"/>
                  </a:cubicBezTo>
                  <a:cubicBezTo>
                    <a:pt x="80340" y="215519"/>
                    <a:pt x="76352" y="206718"/>
                    <a:pt x="71613" y="198744"/>
                  </a:cubicBezTo>
                  <a:cubicBezTo>
                    <a:pt x="66949" y="190695"/>
                    <a:pt x="61985" y="183247"/>
                    <a:pt x="57171" y="176327"/>
                  </a:cubicBezTo>
                  <a:cubicBezTo>
                    <a:pt x="52431" y="169331"/>
                    <a:pt x="47918" y="162937"/>
                    <a:pt x="45360" y="156317"/>
                  </a:cubicBezTo>
                  <a:cubicBezTo>
                    <a:pt x="42802" y="149697"/>
                    <a:pt x="41900" y="143228"/>
                    <a:pt x="43630" y="136533"/>
                  </a:cubicBezTo>
                  <a:cubicBezTo>
                    <a:pt x="33851" y="117200"/>
                    <a:pt x="26178" y="96062"/>
                    <a:pt x="17678" y="75074"/>
                  </a:cubicBezTo>
                  <a:cubicBezTo>
                    <a:pt x="13992" y="64994"/>
                    <a:pt x="10005" y="55967"/>
                    <a:pt x="5642" y="45887"/>
                  </a:cubicBezTo>
                  <a:cubicBezTo>
                    <a:pt x="9929" y="42201"/>
                    <a:pt x="14217" y="38590"/>
                    <a:pt x="18204" y="33926"/>
                  </a:cubicBezTo>
                  <a:cubicBezTo>
                    <a:pt x="15722" y="24899"/>
                    <a:pt x="13314" y="14819"/>
                    <a:pt x="11058" y="5642"/>
                  </a:cubicBezTo>
                  <a:close/>
                </a:path>
              </a:pathLst>
            </a:custGeom>
            <a:solidFill>
              <a:srgbClr val="A3377C"/>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D7D3E594-25F2-42F2-B850-1A61C7FEE8DE}"/>
                </a:ext>
              </a:extLst>
            </p:cNvPr>
            <p:cNvSpPr/>
            <p:nvPr/>
          </p:nvSpPr>
          <p:spPr>
            <a:xfrm>
              <a:off x="10233823" y="6565819"/>
              <a:ext cx="45140" cy="75234"/>
            </a:xfrm>
            <a:custGeom>
              <a:avLst/>
              <a:gdLst>
                <a:gd name="connsiteX0" fmla="*/ 5642 w 45134"/>
                <a:gd name="connsiteY0" fmla="*/ 5642 h 75224"/>
                <a:gd name="connsiteX1" fmla="*/ 26253 w 45134"/>
                <a:gd name="connsiteY1" fmla="*/ 20912 h 75224"/>
                <a:gd name="connsiteX2" fmla="*/ 29563 w 45134"/>
                <a:gd name="connsiteY2" fmla="*/ 35732 h 75224"/>
                <a:gd name="connsiteX3" fmla="*/ 42050 w 45134"/>
                <a:gd name="connsiteY3" fmla="*/ 65446 h 75224"/>
                <a:gd name="connsiteX4" fmla="*/ 44457 w 45134"/>
                <a:gd name="connsiteY4" fmla="*/ 69583 h 75224"/>
                <a:gd name="connsiteX5" fmla="*/ 36032 w 45134"/>
                <a:gd name="connsiteY5" fmla="*/ 67778 h 75224"/>
                <a:gd name="connsiteX6" fmla="*/ 22417 w 45134"/>
                <a:gd name="connsiteY6" fmla="*/ 48369 h 75224"/>
                <a:gd name="connsiteX7" fmla="*/ 24072 w 45134"/>
                <a:gd name="connsiteY7" fmla="*/ 37612 h 75224"/>
                <a:gd name="connsiteX8" fmla="*/ 5642 w 45134"/>
                <a:gd name="connsiteY8" fmla="*/ 564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134" h="75224">
                  <a:moveTo>
                    <a:pt x="5642" y="5642"/>
                  </a:moveTo>
                  <a:cubicBezTo>
                    <a:pt x="19332" y="10908"/>
                    <a:pt x="24222" y="15872"/>
                    <a:pt x="26253" y="20912"/>
                  </a:cubicBezTo>
                  <a:cubicBezTo>
                    <a:pt x="28209" y="25953"/>
                    <a:pt x="27382" y="30993"/>
                    <a:pt x="29563" y="35732"/>
                  </a:cubicBezTo>
                  <a:cubicBezTo>
                    <a:pt x="42878" y="34979"/>
                    <a:pt x="45135" y="47768"/>
                    <a:pt x="42050" y="65446"/>
                  </a:cubicBezTo>
                  <a:cubicBezTo>
                    <a:pt x="42953" y="67176"/>
                    <a:pt x="43479" y="67928"/>
                    <a:pt x="44457" y="69583"/>
                  </a:cubicBezTo>
                  <a:cubicBezTo>
                    <a:pt x="41072" y="68830"/>
                    <a:pt x="38740" y="68830"/>
                    <a:pt x="36032" y="67778"/>
                  </a:cubicBezTo>
                  <a:cubicBezTo>
                    <a:pt x="31368" y="61383"/>
                    <a:pt x="27081" y="54689"/>
                    <a:pt x="22417" y="48369"/>
                  </a:cubicBezTo>
                  <a:cubicBezTo>
                    <a:pt x="22943" y="45135"/>
                    <a:pt x="23395" y="41900"/>
                    <a:pt x="24072" y="37612"/>
                  </a:cubicBezTo>
                  <a:cubicBezTo>
                    <a:pt x="17602" y="27833"/>
                    <a:pt x="11509" y="16700"/>
                    <a:pt x="5642" y="5642"/>
                  </a:cubicBezTo>
                  <a:close/>
                </a:path>
              </a:pathLst>
            </a:custGeom>
            <a:solidFill>
              <a:srgbClr val="B95794"/>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8C2C3956-8681-4448-BDDB-F5578C2EA28F}"/>
                </a:ext>
              </a:extLst>
            </p:cNvPr>
            <p:cNvSpPr/>
            <p:nvPr/>
          </p:nvSpPr>
          <p:spPr>
            <a:xfrm>
              <a:off x="10134364" y="6843130"/>
              <a:ext cx="75234" cy="75234"/>
            </a:xfrm>
            <a:custGeom>
              <a:avLst/>
              <a:gdLst>
                <a:gd name="connsiteX0" fmla="*/ 29038 w 75224"/>
                <a:gd name="connsiteY0" fmla="*/ 5642 h 75224"/>
                <a:gd name="connsiteX1" fmla="*/ 43480 w 75224"/>
                <a:gd name="connsiteY1" fmla="*/ 24599 h 75224"/>
                <a:gd name="connsiteX2" fmla="*/ 50552 w 75224"/>
                <a:gd name="connsiteY2" fmla="*/ 33851 h 75224"/>
                <a:gd name="connsiteX3" fmla="*/ 57773 w 75224"/>
                <a:gd name="connsiteY3" fmla="*/ 42577 h 75224"/>
                <a:gd name="connsiteX4" fmla="*/ 73044 w 75224"/>
                <a:gd name="connsiteY4" fmla="*/ 74473 h 75224"/>
                <a:gd name="connsiteX5" fmla="*/ 45511 w 75224"/>
                <a:gd name="connsiteY5" fmla="*/ 55892 h 75224"/>
                <a:gd name="connsiteX6" fmla="*/ 29639 w 75224"/>
                <a:gd name="connsiteY6" fmla="*/ 56945 h 75224"/>
                <a:gd name="connsiteX7" fmla="*/ 28510 w 75224"/>
                <a:gd name="connsiteY7" fmla="*/ 64543 h 75224"/>
                <a:gd name="connsiteX8" fmla="*/ 5642 w 75224"/>
                <a:gd name="connsiteY8" fmla="*/ 30015 h 75224"/>
                <a:gd name="connsiteX9" fmla="*/ 7974 w 75224"/>
                <a:gd name="connsiteY9" fmla="*/ 28887 h 75224"/>
                <a:gd name="connsiteX10" fmla="*/ 19859 w 75224"/>
                <a:gd name="connsiteY10" fmla="*/ 23320 h 75224"/>
                <a:gd name="connsiteX11" fmla="*/ 13993 w 75224"/>
                <a:gd name="connsiteY11" fmla="*/ 6018 h 75224"/>
                <a:gd name="connsiteX12" fmla="*/ 29038 w 75224"/>
                <a:gd name="connsiteY12" fmla="*/ 564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5224" h="75224">
                  <a:moveTo>
                    <a:pt x="29038" y="5642"/>
                  </a:moveTo>
                  <a:cubicBezTo>
                    <a:pt x="33926" y="12036"/>
                    <a:pt x="38741" y="18355"/>
                    <a:pt x="43480" y="24599"/>
                  </a:cubicBezTo>
                  <a:cubicBezTo>
                    <a:pt x="45888" y="27683"/>
                    <a:pt x="48219" y="30767"/>
                    <a:pt x="50552" y="33851"/>
                  </a:cubicBezTo>
                  <a:cubicBezTo>
                    <a:pt x="52959" y="36860"/>
                    <a:pt x="55441" y="39719"/>
                    <a:pt x="57773" y="42577"/>
                  </a:cubicBezTo>
                  <a:cubicBezTo>
                    <a:pt x="63490" y="53335"/>
                    <a:pt x="68605" y="64317"/>
                    <a:pt x="73044" y="74473"/>
                  </a:cubicBezTo>
                  <a:cubicBezTo>
                    <a:pt x="63641" y="68455"/>
                    <a:pt x="54313" y="62361"/>
                    <a:pt x="45511" y="55892"/>
                  </a:cubicBezTo>
                  <a:cubicBezTo>
                    <a:pt x="40546" y="56945"/>
                    <a:pt x="35431" y="56870"/>
                    <a:pt x="29639" y="56945"/>
                  </a:cubicBezTo>
                  <a:cubicBezTo>
                    <a:pt x="29488" y="59804"/>
                    <a:pt x="29413" y="62662"/>
                    <a:pt x="28510" y="64543"/>
                  </a:cubicBezTo>
                  <a:cubicBezTo>
                    <a:pt x="10758" y="58149"/>
                    <a:pt x="6094" y="51604"/>
                    <a:pt x="5642" y="30015"/>
                  </a:cubicBezTo>
                  <a:cubicBezTo>
                    <a:pt x="6169" y="29639"/>
                    <a:pt x="7373" y="29112"/>
                    <a:pt x="7974" y="28887"/>
                  </a:cubicBezTo>
                  <a:cubicBezTo>
                    <a:pt x="12186" y="27006"/>
                    <a:pt x="15723" y="25351"/>
                    <a:pt x="19859" y="23320"/>
                  </a:cubicBezTo>
                  <a:cubicBezTo>
                    <a:pt x="17904" y="17528"/>
                    <a:pt x="15948" y="11735"/>
                    <a:pt x="13993" y="6018"/>
                  </a:cubicBezTo>
                  <a:cubicBezTo>
                    <a:pt x="19032" y="6319"/>
                    <a:pt x="24749" y="6394"/>
                    <a:pt x="29038" y="5642"/>
                  </a:cubicBezTo>
                  <a:close/>
                </a:path>
              </a:pathLst>
            </a:custGeom>
            <a:solidFill>
              <a:srgbClr val="B95794"/>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E3066BF8-B393-4A97-A5E1-6C184616285C}"/>
                </a:ext>
              </a:extLst>
            </p:cNvPr>
            <p:cNvSpPr/>
            <p:nvPr/>
          </p:nvSpPr>
          <p:spPr>
            <a:xfrm>
              <a:off x="10256468" y="6998938"/>
              <a:ext cx="90280" cy="90280"/>
            </a:xfrm>
            <a:custGeom>
              <a:avLst/>
              <a:gdLst>
                <a:gd name="connsiteX0" fmla="*/ 23996 w 90269"/>
                <a:gd name="connsiteY0" fmla="*/ 5642 h 90269"/>
                <a:gd name="connsiteX1" fmla="*/ 30993 w 90269"/>
                <a:gd name="connsiteY1" fmla="*/ 8350 h 90269"/>
                <a:gd name="connsiteX2" fmla="*/ 59051 w 90269"/>
                <a:gd name="connsiteY2" fmla="*/ 32647 h 90269"/>
                <a:gd name="connsiteX3" fmla="*/ 88239 w 90269"/>
                <a:gd name="connsiteY3" fmla="*/ 55741 h 90269"/>
                <a:gd name="connsiteX4" fmla="*/ 86283 w 90269"/>
                <a:gd name="connsiteY4" fmla="*/ 89066 h 90269"/>
                <a:gd name="connsiteX5" fmla="*/ 48670 w 90269"/>
                <a:gd name="connsiteY5" fmla="*/ 67476 h 90269"/>
                <a:gd name="connsiteX6" fmla="*/ 26855 w 90269"/>
                <a:gd name="connsiteY6" fmla="*/ 48971 h 90269"/>
                <a:gd name="connsiteX7" fmla="*/ 5642 w 90269"/>
                <a:gd name="connsiteY7" fmla="*/ 18505 h 90269"/>
                <a:gd name="connsiteX8" fmla="*/ 23996 w 90269"/>
                <a:gd name="connsiteY8" fmla="*/ 5642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69" h="90269">
                  <a:moveTo>
                    <a:pt x="23996" y="5642"/>
                  </a:moveTo>
                  <a:cubicBezTo>
                    <a:pt x="26478" y="6921"/>
                    <a:pt x="29563" y="7899"/>
                    <a:pt x="30993" y="8350"/>
                  </a:cubicBezTo>
                  <a:cubicBezTo>
                    <a:pt x="40170" y="16324"/>
                    <a:pt x="49648" y="24448"/>
                    <a:pt x="59051" y="32647"/>
                  </a:cubicBezTo>
                  <a:cubicBezTo>
                    <a:pt x="68680" y="40621"/>
                    <a:pt x="78685" y="48144"/>
                    <a:pt x="88239" y="55741"/>
                  </a:cubicBezTo>
                  <a:cubicBezTo>
                    <a:pt x="87336" y="66423"/>
                    <a:pt x="87486" y="77857"/>
                    <a:pt x="86283" y="89066"/>
                  </a:cubicBezTo>
                  <a:cubicBezTo>
                    <a:pt x="69357" y="82145"/>
                    <a:pt x="57697" y="74472"/>
                    <a:pt x="48670" y="67476"/>
                  </a:cubicBezTo>
                  <a:cubicBezTo>
                    <a:pt x="39493" y="60631"/>
                    <a:pt x="33475" y="53635"/>
                    <a:pt x="26855" y="48971"/>
                  </a:cubicBezTo>
                  <a:cubicBezTo>
                    <a:pt x="33249" y="42577"/>
                    <a:pt x="18806" y="29488"/>
                    <a:pt x="5642" y="18505"/>
                  </a:cubicBezTo>
                  <a:cubicBezTo>
                    <a:pt x="11735" y="14443"/>
                    <a:pt x="17602" y="10306"/>
                    <a:pt x="23996" y="5642"/>
                  </a:cubicBezTo>
                  <a:close/>
                </a:path>
              </a:pathLst>
            </a:custGeom>
            <a:solidFill>
              <a:srgbClr val="B95794"/>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DFE8C1FF-3D40-40B0-B4B3-514C5F59909B}"/>
                </a:ext>
              </a:extLst>
            </p:cNvPr>
            <p:cNvSpPr/>
            <p:nvPr/>
          </p:nvSpPr>
          <p:spPr>
            <a:xfrm>
              <a:off x="10349156" y="7036631"/>
              <a:ext cx="90280" cy="82757"/>
            </a:xfrm>
            <a:custGeom>
              <a:avLst/>
              <a:gdLst>
                <a:gd name="connsiteX0" fmla="*/ 10155 w 90269"/>
                <a:gd name="connsiteY0" fmla="*/ 5642 h 82747"/>
                <a:gd name="connsiteX1" fmla="*/ 39644 w 90269"/>
                <a:gd name="connsiteY1" fmla="*/ 15270 h 82747"/>
                <a:gd name="connsiteX2" fmla="*/ 68530 w 90269"/>
                <a:gd name="connsiteY2" fmla="*/ 32347 h 82747"/>
                <a:gd name="connsiteX3" fmla="*/ 90571 w 90269"/>
                <a:gd name="connsiteY3" fmla="*/ 60781 h 82747"/>
                <a:gd name="connsiteX4" fmla="*/ 65596 w 90269"/>
                <a:gd name="connsiteY4" fmla="*/ 59503 h 82747"/>
                <a:gd name="connsiteX5" fmla="*/ 65220 w 90269"/>
                <a:gd name="connsiteY5" fmla="*/ 77481 h 82747"/>
                <a:gd name="connsiteX6" fmla="*/ 39794 w 90269"/>
                <a:gd name="connsiteY6" fmla="*/ 73118 h 82747"/>
                <a:gd name="connsiteX7" fmla="*/ 28811 w 90269"/>
                <a:gd name="connsiteY7" fmla="*/ 61233 h 82747"/>
                <a:gd name="connsiteX8" fmla="*/ 45210 w 90269"/>
                <a:gd name="connsiteY8" fmla="*/ 46038 h 82747"/>
                <a:gd name="connsiteX9" fmla="*/ 25275 w 90269"/>
                <a:gd name="connsiteY9" fmla="*/ 32045 h 82747"/>
                <a:gd name="connsiteX10" fmla="*/ 5642 w 90269"/>
                <a:gd name="connsiteY10" fmla="*/ 17753 h 82747"/>
                <a:gd name="connsiteX11" fmla="*/ 10155 w 90269"/>
                <a:gd name="connsiteY11" fmla="*/ 5642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269" h="82747">
                  <a:moveTo>
                    <a:pt x="10155" y="5642"/>
                  </a:moveTo>
                  <a:cubicBezTo>
                    <a:pt x="19784" y="10531"/>
                    <a:pt x="29864" y="12111"/>
                    <a:pt x="39644" y="15270"/>
                  </a:cubicBezTo>
                  <a:cubicBezTo>
                    <a:pt x="49498" y="18280"/>
                    <a:pt x="58901" y="22868"/>
                    <a:pt x="68530" y="32347"/>
                  </a:cubicBezTo>
                  <a:cubicBezTo>
                    <a:pt x="75225" y="41148"/>
                    <a:pt x="82597" y="51228"/>
                    <a:pt x="90571" y="60781"/>
                  </a:cubicBezTo>
                  <a:cubicBezTo>
                    <a:pt x="82446" y="60255"/>
                    <a:pt x="73870" y="60105"/>
                    <a:pt x="65596" y="59503"/>
                  </a:cubicBezTo>
                  <a:cubicBezTo>
                    <a:pt x="66123" y="65972"/>
                    <a:pt x="65671" y="71689"/>
                    <a:pt x="65220" y="77481"/>
                  </a:cubicBezTo>
                  <a:cubicBezTo>
                    <a:pt x="53936" y="80641"/>
                    <a:pt x="45587" y="77481"/>
                    <a:pt x="39794" y="73118"/>
                  </a:cubicBezTo>
                  <a:cubicBezTo>
                    <a:pt x="34077" y="68605"/>
                    <a:pt x="30767" y="62963"/>
                    <a:pt x="28811" y="61233"/>
                  </a:cubicBezTo>
                  <a:cubicBezTo>
                    <a:pt x="34077" y="56343"/>
                    <a:pt x="39794" y="51077"/>
                    <a:pt x="45210" y="46038"/>
                  </a:cubicBezTo>
                  <a:cubicBezTo>
                    <a:pt x="38364" y="41223"/>
                    <a:pt x="31820" y="36634"/>
                    <a:pt x="25275" y="32045"/>
                  </a:cubicBezTo>
                  <a:cubicBezTo>
                    <a:pt x="18731" y="27381"/>
                    <a:pt x="12111" y="22943"/>
                    <a:pt x="5642" y="17753"/>
                  </a:cubicBezTo>
                  <a:cubicBezTo>
                    <a:pt x="6695" y="13540"/>
                    <a:pt x="8124" y="9027"/>
                    <a:pt x="10155" y="5642"/>
                  </a:cubicBezTo>
                  <a:close/>
                </a:path>
              </a:pathLst>
            </a:custGeom>
            <a:solidFill>
              <a:srgbClr val="B95794"/>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F326715A-4538-4795-8AD6-B22E5613B315}"/>
                </a:ext>
              </a:extLst>
            </p:cNvPr>
            <p:cNvSpPr/>
            <p:nvPr/>
          </p:nvSpPr>
          <p:spPr>
            <a:xfrm>
              <a:off x="10549879" y="7139324"/>
              <a:ext cx="90280" cy="37616"/>
            </a:xfrm>
            <a:custGeom>
              <a:avLst/>
              <a:gdLst>
                <a:gd name="connsiteX0" fmla="*/ 5642 w 90269"/>
                <a:gd name="connsiteY0" fmla="*/ 5642 h 37612"/>
                <a:gd name="connsiteX1" fmla="*/ 31293 w 90269"/>
                <a:gd name="connsiteY1" fmla="*/ 6996 h 37612"/>
                <a:gd name="connsiteX2" fmla="*/ 57321 w 90269"/>
                <a:gd name="connsiteY2" fmla="*/ 13466 h 37612"/>
                <a:gd name="connsiteX3" fmla="*/ 84628 w 90269"/>
                <a:gd name="connsiteY3" fmla="*/ 37462 h 37612"/>
                <a:gd name="connsiteX4" fmla="*/ 44082 w 90269"/>
                <a:gd name="connsiteY4" fmla="*/ 32798 h 37612"/>
                <a:gd name="connsiteX5" fmla="*/ 20536 w 90269"/>
                <a:gd name="connsiteY5" fmla="*/ 25501 h 37612"/>
                <a:gd name="connsiteX6" fmla="*/ 5642 w 90269"/>
                <a:gd name="connsiteY6" fmla="*/ 5642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269" h="37612">
                  <a:moveTo>
                    <a:pt x="5642" y="5642"/>
                  </a:moveTo>
                  <a:cubicBezTo>
                    <a:pt x="14668" y="8952"/>
                    <a:pt x="23018" y="7522"/>
                    <a:pt x="31293" y="6996"/>
                  </a:cubicBezTo>
                  <a:cubicBezTo>
                    <a:pt x="39568" y="6620"/>
                    <a:pt x="47843" y="6695"/>
                    <a:pt x="57321" y="13466"/>
                  </a:cubicBezTo>
                  <a:cubicBezTo>
                    <a:pt x="66498" y="21815"/>
                    <a:pt x="75074" y="29263"/>
                    <a:pt x="84628" y="37462"/>
                  </a:cubicBezTo>
                  <a:cubicBezTo>
                    <a:pt x="66047" y="35356"/>
                    <a:pt x="53710" y="33926"/>
                    <a:pt x="44082" y="32798"/>
                  </a:cubicBezTo>
                  <a:cubicBezTo>
                    <a:pt x="34377" y="31595"/>
                    <a:pt x="27607" y="29639"/>
                    <a:pt x="20536" y="25501"/>
                  </a:cubicBezTo>
                  <a:cubicBezTo>
                    <a:pt x="26253" y="21740"/>
                    <a:pt x="10606" y="13466"/>
                    <a:pt x="5642" y="5642"/>
                  </a:cubicBezTo>
                  <a:close/>
                </a:path>
              </a:pathLst>
            </a:custGeom>
            <a:solidFill>
              <a:srgbClr val="B95794"/>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76C0AC77-E4DA-4E25-9422-74D85108F0EA}"/>
                </a:ext>
              </a:extLst>
            </p:cNvPr>
            <p:cNvSpPr/>
            <p:nvPr/>
          </p:nvSpPr>
          <p:spPr>
            <a:xfrm>
              <a:off x="10645801" y="7167844"/>
              <a:ext cx="105327" cy="37616"/>
            </a:xfrm>
            <a:custGeom>
              <a:avLst/>
              <a:gdLst>
                <a:gd name="connsiteX0" fmla="*/ 5642 w 105314"/>
                <a:gd name="connsiteY0" fmla="*/ 14588 h 37612"/>
                <a:gd name="connsiteX1" fmla="*/ 56042 w 105314"/>
                <a:gd name="connsiteY1" fmla="*/ 10525 h 37612"/>
                <a:gd name="connsiteX2" fmla="*/ 99898 w 105314"/>
                <a:gd name="connsiteY2" fmla="*/ 27677 h 37612"/>
                <a:gd name="connsiteX3" fmla="*/ 76804 w 105314"/>
                <a:gd name="connsiteY3" fmla="*/ 35500 h 37612"/>
                <a:gd name="connsiteX4" fmla="*/ 40997 w 105314"/>
                <a:gd name="connsiteY4" fmla="*/ 25721 h 37612"/>
                <a:gd name="connsiteX5" fmla="*/ 23169 w 105314"/>
                <a:gd name="connsiteY5" fmla="*/ 20304 h 37612"/>
                <a:gd name="connsiteX6" fmla="*/ 5642 w 105314"/>
                <a:gd name="connsiteY6" fmla="*/ 14588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314" h="37612">
                  <a:moveTo>
                    <a:pt x="5642" y="14588"/>
                  </a:moveTo>
                  <a:cubicBezTo>
                    <a:pt x="20762" y="8644"/>
                    <a:pt x="36784" y="144"/>
                    <a:pt x="56042" y="10525"/>
                  </a:cubicBezTo>
                  <a:cubicBezTo>
                    <a:pt x="70861" y="16618"/>
                    <a:pt x="84628" y="22486"/>
                    <a:pt x="99898" y="27677"/>
                  </a:cubicBezTo>
                  <a:cubicBezTo>
                    <a:pt x="91774" y="30385"/>
                    <a:pt x="85079" y="33017"/>
                    <a:pt x="76804" y="35500"/>
                  </a:cubicBezTo>
                  <a:cubicBezTo>
                    <a:pt x="65069" y="32265"/>
                    <a:pt x="53033" y="28955"/>
                    <a:pt x="40997" y="25721"/>
                  </a:cubicBezTo>
                  <a:cubicBezTo>
                    <a:pt x="34979" y="24141"/>
                    <a:pt x="29037" y="22260"/>
                    <a:pt x="23169" y="20304"/>
                  </a:cubicBezTo>
                  <a:cubicBezTo>
                    <a:pt x="17226" y="18349"/>
                    <a:pt x="11433" y="16468"/>
                    <a:pt x="5642" y="14588"/>
                  </a:cubicBezTo>
                  <a:close/>
                </a:path>
              </a:pathLst>
            </a:custGeom>
            <a:solidFill>
              <a:srgbClr val="B95794"/>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CA43C33F-6536-4322-A1B8-E5DE857136E2}"/>
                </a:ext>
              </a:extLst>
            </p:cNvPr>
            <p:cNvSpPr/>
            <p:nvPr/>
          </p:nvSpPr>
          <p:spPr>
            <a:xfrm>
              <a:off x="11157764" y="7117131"/>
              <a:ext cx="90280" cy="45140"/>
            </a:xfrm>
            <a:custGeom>
              <a:avLst/>
              <a:gdLst>
                <a:gd name="connsiteX0" fmla="*/ 79588 w 90269"/>
                <a:gd name="connsiteY0" fmla="*/ 5642 h 45134"/>
                <a:gd name="connsiteX1" fmla="*/ 86058 w 90269"/>
                <a:gd name="connsiteY1" fmla="*/ 10532 h 45134"/>
                <a:gd name="connsiteX2" fmla="*/ 51679 w 90269"/>
                <a:gd name="connsiteY2" fmla="*/ 34378 h 45134"/>
                <a:gd name="connsiteX3" fmla="*/ 22567 w 90269"/>
                <a:gd name="connsiteY3" fmla="*/ 42126 h 45134"/>
                <a:gd name="connsiteX4" fmla="*/ 5642 w 90269"/>
                <a:gd name="connsiteY4" fmla="*/ 23395 h 45134"/>
                <a:gd name="connsiteX5" fmla="*/ 42352 w 90269"/>
                <a:gd name="connsiteY5" fmla="*/ 15496 h 45134"/>
                <a:gd name="connsiteX6" fmla="*/ 79588 w 90269"/>
                <a:gd name="connsiteY6" fmla="*/ 5642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269" h="45134">
                  <a:moveTo>
                    <a:pt x="79588" y="5642"/>
                  </a:moveTo>
                  <a:cubicBezTo>
                    <a:pt x="82146" y="7598"/>
                    <a:pt x="83424" y="9253"/>
                    <a:pt x="86058" y="10532"/>
                  </a:cubicBezTo>
                  <a:cubicBezTo>
                    <a:pt x="74096" y="23019"/>
                    <a:pt x="62437" y="30015"/>
                    <a:pt x="51679" y="34378"/>
                  </a:cubicBezTo>
                  <a:cubicBezTo>
                    <a:pt x="40923" y="38666"/>
                    <a:pt x="31068" y="39944"/>
                    <a:pt x="22567" y="42126"/>
                  </a:cubicBezTo>
                  <a:cubicBezTo>
                    <a:pt x="16399" y="36183"/>
                    <a:pt x="10306" y="30316"/>
                    <a:pt x="5642" y="23395"/>
                  </a:cubicBezTo>
                  <a:cubicBezTo>
                    <a:pt x="17602" y="20837"/>
                    <a:pt x="29864" y="18129"/>
                    <a:pt x="42352" y="15496"/>
                  </a:cubicBezTo>
                  <a:cubicBezTo>
                    <a:pt x="54613" y="12262"/>
                    <a:pt x="67101" y="8952"/>
                    <a:pt x="79588" y="5642"/>
                  </a:cubicBezTo>
                  <a:close/>
                </a:path>
              </a:pathLst>
            </a:custGeom>
            <a:solidFill>
              <a:srgbClr val="B95794"/>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473AEC45-B137-45BE-86B5-D65D8FF362F4}"/>
                </a:ext>
              </a:extLst>
            </p:cNvPr>
            <p:cNvSpPr/>
            <p:nvPr/>
          </p:nvSpPr>
          <p:spPr>
            <a:xfrm>
              <a:off x="11272420" y="6977196"/>
              <a:ext cx="248271" cy="173037"/>
            </a:xfrm>
            <a:custGeom>
              <a:avLst/>
              <a:gdLst>
                <a:gd name="connsiteX0" fmla="*/ 10381 w 248241"/>
                <a:gd name="connsiteY0" fmla="*/ 138263 h 173017"/>
                <a:gd name="connsiteX1" fmla="*/ 23847 w 248241"/>
                <a:gd name="connsiteY1" fmla="*/ 136985 h 173017"/>
                <a:gd name="connsiteX2" fmla="*/ 37011 w 248241"/>
                <a:gd name="connsiteY2" fmla="*/ 135405 h 173017"/>
                <a:gd name="connsiteX3" fmla="*/ 63866 w 248241"/>
                <a:gd name="connsiteY3" fmla="*/ 131869 h 173017"/>
                <a:gd name="connsiteX4" fmla="*/ 78610 w 248241"/>
                <a:gd name="connsiteY4" fmla="*/ 116298 h 173017"/>
                <a:gd name="connsiteX5" fmla="*/ 125475 w 248241"/>
                <a:gd name="connsiteY5" fmla="*/ 84778 h 173017"/>
                <a:gd name="connsiteX6" fmla="*/ 172416 w 248241"/>
                <a:gd name="connsiteY6" fmla="*/ 58901 h 173017"/>
                <a:gd name="connsiteX7" fmla="*/ 194306 w 248241"/>
                <a:gd name="connsiteY7" fmla="*/ 45060 h 173017"/>
                <a:gd name="connsiteX8" fmla="*/ 213188 w 248241"/>
                <a:gd name="connsiteY8" fmla="*/ 30617 h 173017"/>
                <a:gd name="connsiteX9" fmla="*/ 228233 w 248241"/>
                <a:gd name="connsiteY9" fmla="*/ 17452 h 173017"/>
                <a:gd name="connsiteX10" fmla="*/ 237785 w 248241"/>
                <a:gd name="connsiteY10" fmla="*/ 11886 h 173017"/>
                <a:gd name="connsiteX11" fmla="*/ 246587 w 248241"/>
                <a:gd name="connsiteY11" fmla="*/ 5642 h 173017"/>
                <a:gd name="connsiteX12" fmla="*/ 247791 w 248241"/>
                <a:gd name="connsiteY12" fmla="*/ 8726 h 173017"/>
                <a:gd name="connsiteX13" fmla="*/ 241171 w 248241"/>
                <a:gd name="connsiteY13" fmla="*/ 14669 h 173017"/>
                <a:gd name="connsiteX14" fmla="*/ 235228 w 248241"/>
                <a:gd name="connsiteY14" fmla="*/ 20085 h 173017"/>
                <a:gd name="connsiteX15" fmla="*/ 225674 w 248241"/>
                <a:gd name="connsiteY15" fmla="*/ 30015 h 173017"/>
                <a:gd name="connsiteX16" fmla="*/ 212359 w 248241"/>
                <a:gd name="connsiteY16" fmla="*/ 47015 h 173017"/>
                <a:gd name="connsiteX17" fmla="*/ 200550 w 248241"/>
                <a:gd name="connsiteY17" fmla="*/ 60932 h 173017"/>
                <a:gd name="connsiteX18" fmla="*/ 182947 w 248241"/>
                <a:gd name="connsiteY18" fmla="*/ 72667 h 173017"/>
                <a:gd name="connsiteX19" fmla="*/ 165570 w 248241"/>
                <a:gd name="connsiteY19" fmla="*/ 86208 h 173017"/>
                <a:gd name="connsiteX20" fmla="*/ 135480 w 248241"/>
                <a:gd name="connsiteY20" fmla="*/ 100726 h 173017"/>
                <a:gd name="connsiteX21" fmla="*/ 115846 w 248241"/>
                <a:gd name="connsiteY21" fmla="*/ 120586 h 173017"/>
                <a:gd name="connsiteX22" fmla="*/ 94106 w 248241"/>
                <a:gd name="connsiteY22" fmla="*/ 131041 h 173017"/>
                <a:gd name="connsiteX23" fmla="*/ 71013 w 248241"/>
                <a:gd name="connsiteY23" fmla="*/ 145710 h 173017"/>
                <a:gd name="connsiteX24" fmla="*/ 32573 w 248241"/>
                <a:gd name="connsiteY24" fmla="*/ 170158 h 173017"/>
                <a:gd name="connsiteX25" fmla="*/ 5642 w 248241"/>
                <a:gd name="connsiteY25" fmla="*/ 139843 h 173017"/>
                <a:gd name="connsiteX26" fmla="*/ 10381 w 248241"/>
                <a:gd name="connsiteY26" fmla="*/ 138263 h 17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8241" h="173017">
                  <a:moveTo>
                    <a:pt x="10381" y="138263"/>
                  </a:moveTo>
                  <a:cubicBezTo>
                    <a:pt x="14970" y="137812"/>
                    <a:pt x="19409" y="137436"/>
                    <a:pt x="23847" y="136985"/>
                  </a:cubicBezTo>
                  <a:cubicBezTo>
                    <a:pt x="28285" y="136458"/>
                    <a:pt x="32648" y="135931"/>
                    <a:pt x="37011" y="135405"/>
                  </a:cubicBezTo>
                  <a:cubicBezTo>
                    <a:pt x="45813" y="134351"/>
                    <a:pt x="54689" y="133298"/>
                    <a:pt x="63866" y="131869"/>
                  </a:cubicBezTo>
                  <a:cubicBezTo>
                    <a:pt x="68079" y="126904"/>
                    <a:pt x="73495" y="122090"/>
                    <a:pt x="78610" y="116298"/>
                  </a:cubicBezTo>
                  <a:cubicBezTo>
                    <a:pt x="104412" y="101629"/>
                    <a:pt x="105917" y="90947"/>
                    <a:pt x="125475" y="84778"/>
                  </a:cubicBezTo>
                  <a:cubicBezTo>
                    <a:pt x="140896" y="76503"/>
                    <a:pt x="157446" y="68304"/>
                    <a:pt x="172416" y="58901"/>
                  </a:cubicBezTo>
                  <a:cubicBezTo>
                    <a:pt x="180013" y="54312"/>
                    <a:pt x="187385" y="49723"/>
                    <a:pt x="194306" y="45060"/>
                  </a:cubicBezTo>
                  <a:cubicBezTo>
                    <a:pt x="201302" y="40471"/>
                    <a:pt x="207471" y="35431"/>
                    <a:pt x="213188" y="30617"/>
                  </a:cubicBezTo>
                  <a:cubicBezTo>
                    <a:pt x="216422" y="25200"/>
                    <a:pt x="222064" y="21213"/>
                    <a:pt x="228233" y="17452"/>
                  </a:cubicBezTo>
                  <a:cubicBezTo>
                    <a:pt x="231391" y="15647"/>
                    <a:pt x="234551" y="13766"/>
                    <a:pt x="237785" y="11886"/>
                  </a:cubicBezTo>
                  <a:cubicBezTo>
                    <a:pt x="240870" y="9930"/>
                    <a:pt x="243879" y="7899"/>
                    <a:pt x="246587" y="5642"/>
                  </a:cubicBezTo>
                  <a:cubicBezTo>
                    <a:pt x="247113" y="6845"/>
                    <a:pt x="247339" y="7447"/>
                    <a:pt x="247791" y="8726"/>
                  </a:cubicBezTo>
                  <a:cubicBezTo>
                    <a:pt x="245458" y="10757"/>
                    <a:pt x="243278" y="12788"/>
                    <a:pt x="241171" y="14669"/>
                  </a:cubicBezTo>
                  <a:cubicBezTo>
                    <a:pt x="239065" y="16550"/>
                    <a:pt x="237109" y="18280"/>
                    <a:pt x="235228" y="20085"/>
                  </a:cubicBezTo>
                  <a:cubicBezTo>
                    <a:pt x="231542" y="23545"/>
                    <a:pt x="228458" y="26855"/>
                    <a:pt x="225674" y="30015"/>
                  </a:cubicBezTo>
                  <a:cubicBezTo>
                    <a:pt x="220183" y="36258"/>
                    <a:pt x="216121" y="41825"/>
                    <a:pt x="212359" y="47015"/>
                  </a:cubicBezTo>
                  <a:cubicBezTo>
                    <a:pt x="208673" y="52206"/>
                    <a:pt x="205138" y="56795"/>
                    <a:pt x="200550" y="60932"/>
                  </a:cubicBezTo>
                  <a:cubicBezTo>
                    <a:pt x="196036" y="65144"/>
                    <a:pt x="190545" y="68981"/>
                    <a:pt x="182947" y="72667"/>
                  </a:cubicBezTo>
                  <a:cubicBezTo>
                    <a:pt x="181067" y="77030"/>
                    <a:pt x="174296" y="81469"/>
                    <a:pt x="165570" y="86208"/>
                  </a:cubicBezTo>
                  <a:cubicBezTo>
                    <a:pt x="156619" y="90646"/>
                    <a:pt x="145635" y="95385"/>
                    <a:pt x="135480" y="100726"/>
                  </a:cubicBezTo>
                  <a:cubicBezTo>
                    <a:pt x="129462" y="107195"/>
                    <a:pt x="122316" y="114417"/>
                    <a:pt x="115846" y="120586"/>
                  </a:cubicBezTo>
                  <a:cubicBezTo>
                    <a:pt x="107497" y="123218"/>
                    <a:pt x="100877" y="126754"/>
                    <a:pt x="94106" y="131041"/>
                  </a:cubicBezTo>
                  <a:cubicBezTo>
                    <a:pt x="87261" y="135329"/>
                    <a:pt x="80416" y="140595"/>
                    <a:pt x="71013" y="145710"/>
                  </a:cubicBezTo>
                  <a:cubicBezTo>
                    <a:pt x="58299" y="153910"/>
                    <a:pt x="45587" y="162335"/>
                    <a:pt x="32573" y="170158"/>
                  </a:cubicBezTo>
                  <a:cubicBezTo>
                    <a:pt x="16399" y="160605"/>
                    <a:pt x="24975" y="147742"/>
                    <a:pt x="5642" y="139843"/>
                  </a:cubicBezTo>
                  <a:cubicBezTo>
                    <a:pt x="6846" y="139392"/>
                    <a:pt x="9253" y="138639"/>
                    <a:pt x="10381" y="138263"/>
                  </a:cubicBezTo>
                  <a:close/>
                </a:path>
              </a:pathLst>
            </a:custGeom>
            <a:solidFill>
              <a:srgbClr val="B95794"/>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FB366D40-7992-4BA1-B6B0-BFD65A0304D2}"/>
                </a:ext>
              </a:extLst>
            </p:cNvPr>
            <p:cNvSpPr/>
            <p:nvPr/>
          </p:nvSpPr>
          <p:spPr>
            <a:xfrm>
              <a:off x="11370450" y="6896561"/>
              <a:ext cx="165514" cy="105327"/>
            </a:xfrm>
            <a:custGeom>
              <a:avLst/>
              <a:gdLst>
                <a:gd name="connsiteX0" fmla="*/ 17001 w 165494"/>
                <a:gd name="connsiteY0" fmla="*/ 32481 h 105314"/>
                <a:gd name="connsiteX1" fmla="*/ 38590 w 165494"/>
                <a:gd name="connsiteY1" fmla="*/ 29698 h 105314"/>
                <a:gd name="connsiteX2" fmla="*/ 59879 w 165494"/>
                <a:gd name="connsiteY2" fmla="*/ 25561 h 105314"/>
                <a:gd name="connsiteX3" fmla="*/ 65520 w 165494"/>
                <a:gd name="connsiteY3" fmla="*/ 40154 h 105314"/>
                <a:gd name="connsiteX4" fmla="*/ 83951 w 165494"/>
                <a:gd name="connsiteY4" fmla="*/ 28946 h 105314"/>
                <a:gd name="connsiteX5" fmla="*/ 99673 w 165494"/>
                <a:gd name="connsiteY5" fmla="*/ 11720 h 105314"/>
                <a:gd name="connsiteX6" fmla="*/ 122692 w 165494"/>
                <a:gd name="connsiteY6" fmla="*/ 10817 h 105314"/>
                <a:gd name="connsiteX7" fmla="*/ 136608 w 165494"/>
                <a:gd name="connsiteY7" fmla="*/ 27742 h 105314"/>
                <a:gd name="connsiteX8" fmla="*/ 163163 w 165494"/>
                <a:gd name="connsiteY8" fmla="*/ 46850 h 105314"/>
                <a:gd name="connsiteX9" fmla="*/ 142701 w 165494"/>
                <a:gd name="connsiteY9" fmla="*/ 71824 h 105314"/>
                <a:gd name="connsiteX10" fmla="*/ 125700 w 165494"/>
                <a:gd name="connsiteY10" fmla="*/ 74006 h 105314"/>
                <a:gd name="connsiteX11" fmla="*/ 108550 w 165494"/>
                <a:gd name="connsiteY11" fmla="*/ 75585 h 105314"/>
                <a:gd name="connsiteX12" fmla="*/ 69357 w 165494"/>
                <a:gd name="connsiteY12" fmla="*/ 102591 h 105314"/>
                <a:gd name="connsiteX13" fmla="*/ 61082 w 165494"/>
                <a:gd name="connsiteY13" fmla="*/ 96122 h 105314"/>
                <a:gd name="connsiteX14" fmla="*/ 68379 w 165494"/>
                <a:gd name="connsiteY14" fmla="*/ 64001 h 105314"/>
                <a:gd name="connsiteX15" fmla="*/ 55365 w 165494"/>
                <a:gd name="connsiteY15" fmla="*/ 61293 h 105314"/>
                <a:gd name="connsiteX16" fmla="*/ 53259 w 165494"/>
                <a:gd name="connsiteY16" fmla="*/ 55124 h 105314"/>
                <a:gd name="connsiteX17" fmla="*/ 17377 w 165494"/>
                <a:gd name="connsiteY17" fmla="*/ 64452 h 105314"/>
                <a:gd name="connsiteX18" fmla="*/ 5642 w 165494"/>
                <a:gd name="connsiteY18" fmla="*/ 46022 h 105314"/>
                <a:gd name="connsiteX19" fmla="*/ 17001 w 165494"/>
                <a:gd name="connsiteY19" fmla="*/ 32481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5494" h="105314">
                  <a:moveTo>
                    <a:pt x="17001" y="32481"/>
                  </a:moveTo>
                  <a:cubicBezTo>
                    <a:pt x="24222" y="31805"/>
                    <a:pt x="31520" y="30977"/>
                    <a:pt x="38590" y="29698"/>
                  </a:cubicBezTo>
                  <a:cubicBezTo>
                    <a:pt x="45661" y="28344"/>
                    <a:pt x="52808" y="26990"/>
                    <a:pt x="59879" y="25561"/>
                  </a:cubicBezTo>
                  <a:cubicBezTo>
                    <a:pt x="61985" y="30977"/>
                    <a:pt x="63640" y="35340"/>
                    <a:pt x="65520" y="40154"/>
                  </a:cubicBezTo>
                  <a:cubicBezTo>
                    <a:pt x="71388" y="36619"/>
                    <a:pt x="78159" y="32481"/>
                    <a:pt x="83951" y="28946"/>
                  </a:cubicBezTo>
                  <a:cubicBezTo>
                    <a:pt x="89216" y="23680"/>
                    <a:pt x="94783" y="17211"/>
                    <a:pt x="99673" y="11720"/>
                  </a:cubicBezTo>
                  <a:cubicBezTo>
                    <a:pt x="118856" y="2617"/>
                    <a:pt x="120058" y="4949"/>
                    <a:pt x="122692" y="10817"/>
                  </a:cubicBezTo>
                  <a:cubicBezTo>
                    <a:pt x="127581" y="16082"/>
                    <a:pt x="132697" y="21800"/>
                    <a:pt x="136608" y="27742"/>
                  </a:cubicBezTo>
                  <a:cubicBezTo>
                    <a:pt x="145710" y="33911"/>
                    <a:pt x="154888" y="40079"/>
                    <a:pt x="163163" y="46850"/>
                  </a:cubicBezTo>
                  <a:cubicBezTo>
                    <a:pt x="156242" y="54748"/>
                    <a:pt x="150525" y="62571"/>
                    <a:pt x="142701" y="71824"/>
                  </a:cubicBezTo>
                  <a:cubicBezTo>
                    <a:pt x="137285" y="72501"/>
                    <a:pt x="131493" y="73254"/>
                    <a:pt x="125700" y="74006"/>
                  </a:cubicBezTo>
                  <a:cubicBezTo>
                    <a:pt x="119833" y="74608"/>
                    <a:pt x="114041" y="75209"/>
                    <a:pt x="108550" y="75585"/>
                  </a:cubicBezTo>
                  <a:cubicBezTo>
                    <a:pt x="95610" y="84913"/>
                    <a:pt x="82823" y="94090"/>
                    <a:pt x="69357" y="102591"/>
                  </a:cubicBezTo>
                  <a:cubicBezTo>
                    <a:pt x="67326" y="100034"/>
                    <a:pt x="64167" y="98078"/>
                    <a:pt x="61082" y="96122"/>
                  </a:cubicBezTo>
                  <a:cubicBezTo>
                    <a:pt x="63866" y="85741"/>
                    <a:pt x="66423" y="75134"/>
                    <a:pt x="68379" y="64001"/>
                  </a:cubicBezTo>
                  <a:cubicBezTo>
                    <a:pt x="64242" y="62722"/>
                    <a:pt x="60255" y="61518"/>
                    <a:pt x="55365" y="61293"/>
                  </a:cubicBezTo>
                  <a:cubicBezTo>
                    <a:pt x="54538" y="58810"/>
                    <a:pt x="53936" y="57080"/>
                    <a:pt x="53259" y="55124"/>
                  </a:cubicBezTo>
                  <a:cubicBezTo>
                    <a:pt x="41072" y="58133"/>
                    <a:pt x="29037" y="60992"/>
                    <a:pt x="17377" y="64452"/>
                  </a:cubicBezTo>
                  <a:cubicBezTo>
                    <a:pt x="13164" y="58660"/>
                    <a:pt x="8802" y="52266"/>
                    <a:pt x="5642" y="46022"/>
                  </a:cubicBezTo>
                  <a:cubicBezTo>
                    <a:pt x="9780" y="41433"/>
                    <a:pt x="13014" y="37522"/>
                    <a:pt x="17001" y="32481"/>
                  </a:cubicBezTo>
                  <a:close/>
                </a:path>
              </a:pathLst>
            </a:custGeom>
            <a:solidFill>
              <a:srgbClr val="A3377C"/>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7D0658B7-52E7-49B4-9CBB-942D4E9165CC}"/>
                </a:ext>
              </a:extLst>
            </p:cNvPr>
            <p:cNvSpPr/>
            <p:nvPr/>
          </p:nvSpPr>
          <p:spPr>
            <a:xfrm>
              <a:off x="11424618" y="6900006"/>
              <a:ext cx="45140" cy="37616"/>
            </a:xfrm>
            <a:custGeom>
              <a:avLst/>
              <a:gdLst>
                <a:gd name="connsiteX0" fmla="*/ 5642 w 45134"/>
                <a:gd name="connsiteY0" fmla="*/ 22116 h 37612"/>
                <a:gd name="connsiteX1" fmla="*/ 21589 w 45134"/>
                <a:gd name="connsiteY1" fmla="*/ 5642 h 37612"/>
                <a:gd name="connsiteX2" fmla="*/ 45436 w 45134"/>
                <a:gd name="connsiteY2" fmla="*/ 8275 h 37612"/>
                <a:gd name="connsiteX3" fmla="*/ 29714 w 45134"/>
                <a:gd name="connsiteY3" fmla="*/ 25501 h 37612"/>
                <a:gd name="connsiteX4" fmla="*/ 11284 w 45134"/>
                <a:gd name="connsiteY4" fmla="*/ 36710 h 37612"/>
                <a:gd name="connsiteX5" fmla="*/ 5642 w 45134"/>
                <a:gd name="connsiteY5" fmla="*/ 22116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34" h="37612">
                  <a:moveTo>
                    <a:pt x="5642" y="22116"/>
                  </a:moveTo>
                  <a:cubicBezTo>
                    <a:pt x="10682" y="16926"/>
                    <a:pt x="16550" y="10832"/>
                    <a:pt x="21589" y="5642"/>
                  </a:cubicBezTo>
                  <a:cubicBezTo>
                    <a:pt x="29187" y="6846"/>
                    <a:pt x="37763" y="7222"/>
                    <a:pt x="45436" y="8275"/>
                  </a:cubicBezTo>
                  <a:cubicBezTo>
                    <a:pt x="40622" y="13766"/>
                    <a:pt x="34980" y="20235"/>
                    <a:pt x="29714" y="25501"/>
                  </a:cubicBezTo>
                  <a:cubicBezTo>
                    <a:pt x="23922" y="29037"/>
                    <a:pt x="17076" y="33174"/>
                    <a:pt x="11284" y="36710"/>
                  </a:cubicBezTo>
                  <a:cubicBezTo>
                    <a:pt x="9403" y="31895"/>
                    <a:pt x="7748" y="27533"/>
                    <a:pt x="5642" y="22116"/>
                  </a:cubicBezTo>
                  <a:close/>
                </a:path>
              </a:pathLst>
            </a:custGeom>
            <a:solidFill>
              <a:srgbClr val="B95794"/>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1D2D838A-4BD2-461E-99EC-547361D90802}"/>
                </a:ext>
              </a:extLst>
            </p:cNvPr>
            <p:cNvSpPr/>
            <p:nvPr/>
          </p:nvSpPr>
          <p:spPr>
            <a:xfrm>
              <a:off x="11628331" y="6367729"/>
              <a:ext cx="22570" cy="37616"/>
            </a:xfrm>
            <a:custGeom>
              <a:avLst/>
              <a:gdLst>
                <a:gd name="connsiteX0" fmla="*/ 5737 w 22567"/>
                <a:gd name="connsiteY0" fmla="*/ 33851 h 37612"/>
                <a:gd name="connsiteX1" fmla="*/ 5662 w 22567"/>
                <a:gd name="connsiteY1" fmla="*/ 22718 h 37612"/>
                <a:gd name="connsiteX2" fmla="*/ 17096 w 22567"/>
                <a:gd name="connsiteY2" fmla="*/ 5642 h 37612"/>
                <a:gd name="connsiteX3" fmla="*/ 12056 w 22567"/>
                <a:gd name="connsiteY3" fmla="*/ 19935 h 37612"/>
                <a:gd name="connsiteX4" fmla="*/ 5737 w 22567"/>
                <a:gd name="connsiteY4" fmla="*/ 33851 h 37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67" h="37612">
                  <a:moveTo>
                    <a:pt x="5737" y="33851"/>
                  </a:moveTo>
                  <a:cubicBezTo>
                    <a:pt x="7241" y="29714"/>
                    <a:pt x="5436" y="26630"/>
                    <a:pt x="5662" y="22718"/>
                  </a:cubicBezTo>
                  <a:cubicBezTo>
                    <a:pt x="5962" y="18731"/>
                    <a:pt x="7768" y="13842"/>
                    <a:pt x="17096" y="5642"/>
                  </a:cubicBezTo>
                  <a:cubicBezTo>
                    <a:pt x="15440" y="10230"/>
                    <a:pt x="13710" y="15120"/>
                    <a:pt x="12056" y="19935"/>
                  </a:cubicBezTo>
                  <a:cubicBezTo>
                    <a:pt x="10175" y="24749"/>
                    <a:pt x="7918" y="29413"/>
                    <a:pt x="5737" y="33851"/>
                  </a:cubicBezTo>
                  <a:close/>
                </a:path>
              </a:pathLst>
            </a:custGeom>
            <a:solidFill>
              <a:srgbClr val="A3377C"/>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4EE878E7-D908-4404-896A-59A29F9DE0D0}"/>
                </a:ext>
              </a:extLst>
            </p:cNvPr>
            <p:cNvSpPr/>
            <p:nvPr/>
          </p:nvSpPr>
          <p:spPr>
            <a:xfrm>
              <a:off x="11370224" y="5529026"/>
              <a:ext cx="353597" cy="842616"/>
            </a:xfrm>
            <a:custGeom>
              <a:avLst/>
              <a:gdLst>
                <a:gd name="connsiteX0" fmla="*/ 278633 w 353556"/>
                <a:gd name="connsiteY0" fmla="*/ 818746 h 842517"/>
                <a:gd name="connsiteX1" fmla="*/ 278859 w 353556"/>
                <a:gd name="connsiteY1" fmla="*/ 776019 h 842517"/>
                <a:gd name="connsiteX2" fmla="*/ 279987 w 353556"/>
                <a:gd name="connsiteY2" fmla="*/ 742243 h 842517"/>
                <a:gd name="connsiteX3" fmla="*/ 291196 w 353556"/>
                <a:gd name="connsiteY3" fmla="*/ 705232 h 842517"/>
                <a:gd name="connsiteX4" fmla="*/ 292926 w 353556"/>
                <a:gd name="connsiteY4" fmla="*/ 684395 h 842517"/>
                <a:gd name="connsiteX5" fmla="*/ 288713 w 353556"/>
                <a:gd name="connsiteY5" fmla="*/ 663783 h 842517"/>
                <a:gd name="connsiteX6" fmla="*/ 302780 w 353556"/>
                <a:gd name="connsiteY6" fmla="*/ 649792 h 842517"/>
                <a:gd name="connsiteX7" fmla="*/ 300072 w 353556"/>
                <a:gd name="connsiteY7" fmla="*/ 627751 h 842517"/>
                <a:gd name="connsiteX8" fmla="*/ 304059 w 353556"/>
                <a:gd name="connsiteY8" fmla="*/ 591267 h 842517"/>
                <a:gd name="connsiteX9" fmla="*/ 289540 w 353556"/>
                <a:gd name="connsiteY9" fmla="*/ 579381 h 842517"/>
                <a:gd name="connsiteX10" fmla="*/ 284651 w 353556"/>
                <a:gd name="connsiteY10" fmla="*/ 566969 h 842517"/>
                <a:gd name="connsiteX11" fmla="*/ 279009 w 353556"/>
                <a:gd name="connsiteY11" fmla="*/ 551322 h 842517"/>
                <a:gd name="connsiteX12" fmla="*/ 288637 w 353556"/>
                <a:gd name="connsiteY12" fmla="*/ 533870 h 842517"/>
                <a:gd name="connsiteX13" fmla="*/ 291496 w 353556"/>
                <a:gd name="connsiteY13" fmla="*/ 509949 h 842517"/>
                <a:gd name="connsiteX14" fmla="*/ 278031 w 353556"/>
                <a:gd name="connsiteY14" fmla="*/ 494829 h 842517"/>
                <a:gd name="connsiteX15" fmla="*/ 246964 w 353556"/>
                <a:gd name="connsiteY15" fmla="*/ 399594 h 842517"/>
                <a:gd name="connsiteX16" fmla="*/ 231391 w 353556"/>
                <a:gd name="connsiteY16" fmla="*/ 372287 h 842517"/>
                <a:gd name="connsiteX17" fmla="*/ 234627 w 353556"/>
                <a:gd name="connsiteY17" fmla="*/ 350924 h 842517"/>
                <a:gd name="connsiteX18" fmla="*/ 224246 w 353556"/>
                <a:gd name="connsiteY18" fmla="*/ 330462 h 842517"/>
                <a:gd name="connsiteX19" fmla="*/ 205815 w 353556"/>
                <a:gd name="connsiteY19" fmla="*/ 310829 h 842517"/>
                <a:gd name="connsiteX20" fmla="*/ 189416 w 353556"/>
                <a:gd name="connsiteY20" fmla="*/ 275022 h 842517"/>
                <a:gd name="connsiteX21" fmla="*/ 169708 w 353556"/>
                <a:gd name="connsiteY21" fmla="*/ 244330 h 842517"/>
                <a:gd name="connsiteX22" fmla="*/ 153986 w 353556"/>
                <a:gd name="connsiteY22" fmla="*/ 210930 h 842517"/>
                <a:gd name="connsiteX23" fmla="*/ 136157 w 353556"/>
                <a:gd name="connsiteY23" fmla="*/ 194381 h 842517"/>
                <a:gd name="connsiteX24" fmla="*/ 123294 w 353556"/>
                <a:gd name="connsiteY24" fmla="*/ 176026 h 842517"/>
                <a:gd name="connsiteX25" fmla="*/ 107647 w 353556"/>
                <a:gd name="connsiteY25" fmla="*/ 152782 h 842517"/>
                <a:gd name="connsiteX26" fmla="*/ 95536 w 353556"/>
                <a:gd name="connsiteY26" fmla="*/ 139166 h 842517"/>
                <a:gd name="connsiteX27" fmla="*/ 75977 w 353556"/>
                <a:gd name="connsiteY27" fmla="*/ 122391 h 842517"/>
                <a:gd name="connsiteX28" fmla="*/ 95987 w 353556"/>
                <a:gd name="connsiteY28" fmla="*/ 112762 h 842517"/>
                <a:gd name="connsiteX29" fmla="*/ 89367 w 353556"/>
                <a:gd name="connsiteY29" fmla="*/ 93128 h 842517"/>
                <a:gd name="connsiteX30" fmla="*/ 70711 w 353556"/>
                <a:gd name="connsiteY30" fmla="*/ 70862 h 842517"/>
                <a:gd name="connsiteX31" fmla="*/ 65671 w 353556"/>
                <a:gd name="connsiteY31" fmla="*/ 66047 h 842517"/>
                <a:gd name="connsiteX32" fmla="*/ 60255 w 353556"/>
                <a:gd name="connsiteY32" fmla="*/ 61383 h 842517"/>
                <a:gd name="connsiteX33" fmla="*/ 49648 w 353556"/>
                <a:gd name="connsiteY33" fmla="*/ 52206 h 842517"/>
                <a:gd name="connsiteX34" fmla="*/ 5642 w 353556"/>
                <a:gd name="connsiteY34" fmla="*/ 5642 h 842517"/>
                <a:gd name="connsiteX35" fmla="*/ 30090 w 353556"/>
                <a:gd name="connsiteY35" fmla="*/ 18430 h 842517"/>
                <a:gd name="connsiteX36" fmla="*/ 54313 w 353556"/>
                <a:gd name="connsiteY36" fmla="*/ 31971 h 842517"/>
                <a:gd name="connsiteX37" fmla="*/ 55591 w 353556"/>
                <a:gd name="connsiteY37" fmla="*/ 45661 h 842517"/>
                <a:gd name="connsiteX38" fmla="*/ 65446 w 353556"/>
                <a:gd name="connsiteY38" fmla="*/ 55892 h 842517"/>
                <a:gd name="connsiteX39" fmla="*/ 70410 w 353556"/>
                <a:gd name="connsiteY39" fmla="*/ 61082 h 842517"/>
                <a:gd name="connsiteX40" fmla="*/ 75074 w 353556"/>
                <a:gd name="connsiteY40" fmla="*/ 66348 h 842517"/>
                <a:gd name="connsiteX41" fmla="*/ 98921 w 353556"/>
                <a:gd name="connsiteY41" fmla="*/ 85154 h 842517"/>
                <a:gd name="connsiteX42" fmla="*/ 118404 w 353556"/>
                <a:gd name="connsiteY42" fmla="*/ 106142 h 842517"/>
                <a:gd name="connsiteX43" fmla="*/ 132772 w 353556"/>
                <a:gd name="connsiteY43" fmla="*/ 125701 h 842517"/>
                <a:gd name="connsiteX44" fmla="*/ 144131 w 353556"/>
                <a:gd name="connsiteY44" fmla="*/ 136157 h 842517"/>
                <a:gd name="connsiteX45" fmla="*/ 155415 w 353556"/>
                <a:gd name="connsiteY45" fmla="*/ 162786 h 842517"/>
                <a:gd name="connsiteX46" fmla="*/ 167075 w 353556"/>
                <a:gd name="connsiteY46" fmla="*/ 177831 h 842517"/>
                <a:gd name="connsiteX47" fmla="*/ 176026 w 353556"/>
                <a:gd name="connsiteY47" fmla="*/ 189566 h 842517"/>
                <a:gd name="connsiteX48" fmla="*/ 184376 w 353556"/>
                <a:gd name="connsiteY48" fmla="*/ 201452 h 842517"/>
                <a:gd name="connsiteX49" fmla="*/ 200700 w 353556"/>
                <a:gd name="connsiteY49" fmla="*/ 224847 h 842517"/>
                <a:gd name="connsiteX50" fmla="*/ 218378 w 353556"/>
                <a:gd name="connsiteY50" fmla="*/ 258247 h 842517"/>
                <a:gd name="connsiteX51" fmla="*/ 230263 w 353556"/>
                <a:gd name="connsiteY51" fmla="*/ 272163 h 842517"/>
                <a:gd name="connsiteX52" fmla="*/ 235228 w 353556"/>
                <a:gd name="connsiteY52" fmla="*/ 284124 h 842517"/>
                <a:gd name="connsiteX53" fmla="*/ 239366 w 353556"/>
                <a:gd name="connsiteY53" fmla="*/ 301050 h 842517"/>
                <a:gd name="connsiteX54" fmla="*/ 259075 w 353556"/>
                <a:gd name="connsiteY54" fmla="*/ 317900 h 842517"/>
                <a:gd name="connsiteX55" fmla="*/ 256968 w 353556"/>
                <a:gd name="connsiteY55" fmla="*/ 340768 h 842517"/>
                <a:gd name="connsiteX56" fmla="*/ 277053 w 353556"/>
                <a:gd name="connsiteY56" fmla="*/ 362207 h 842517"/>
                <a:gd name="connsiteX57" fmla="*/ 282469 w 353556"/>
                <a:gd name="connsiteY57" fmla="*/ 390943 h 842517"/>
                <a:gd name="connsiteX58" fmla="*/ 286606 w 353556"/>
                <a:gd name="connsiteY58" fmla="*/ 404634 h 842517"/>
                <a:gd name="connsiteX59" fmla="*/ 296085 w 353556"/>
                <a:gd name="connsiteY59" fmla="*/ 416444 h 842517"/>
                <a:gd name="connsiteX60" fmla="*/ 303984 w 353556"/>
                <a:gd name="connsiteY60" fmla="*/ 441419 h 842517"/>
                <a:gd name="connsiteX61" fmla="*/ 310302 w 353556"/>
                <a:gd name="connsiteY61" fmla="*/ 466770 h 842517"/>
                <a:gd name="connsiteX62" fmla="*/ 308572 w 353556"/>
                <a:gd name="connsiteY62" fmla="*/ 493098 h 842517"/>
                <a:gd name="connsiteX63" fmla="*/ 314214 w 353556"/>
                <a:gd name="connsiteY63" fmla="*/ 538083 h 842517"/>
                <a:gd name="connsiteX64" fmla="*/ 318953 w 353556"/>
                <a:gd name="connsiteY64" fmla="*/ 548313 h 842517"/>
                <a:gd name="connsiteX65" fmla="*/ 318577 w 353556"/>
                <a:gd name="connsiteY65" fmla="*/ 569752 h 842517"/>
                <a:gd name="connsiteX66" fmla="*/ 324670 w 353556"/>
                <a:gd name="connsiteY66" fmla="*/ 587806 h 842517"/>
                <a:gd name="connsiteX67" fmla="*/ 328658 w 353556"/>
                <a:gd name="connsiteY67" fmla="*/ 606237 h 842517"/>
                <a:gd name="connsiteX68" fmla="*/ 333246 w 353556"/>
                <a:gd name="connsiteY68" fmla="*/ 644150 h 842517"/>
                <a:gd name="connsiteX69" fmla="*/ 335353 w 353556"/>
                <a:gd name="connsiteY69" fmla="*/ 663708 h 842517"/>
                <a:gd name="connsiteX70" fmla="*/ 338512 w 353556"/>
                <a:gd name="connsiteY70" fmla="*/ 683718 h 842517"/>
                <a:gd name="connsiteX71" fmla="*/ 343251 w 353556"/>
                <a:gd name="connsiteY71" fmla="*/ 704480 h 842517"/>
                <a:gd name="connsiteX72" fmla="*/ 346712 w 353556"/>
                <a:gd name="connsiteY72" fmla="*/ 715237 h 842517"/>
                <a:gd name="connsiteX73" fmla="*/ 350473 w 353556"/>
                <a:gd name="connsiteY73" fmla="*/ 726295 h 842517"/>
                <a:gd name="connsiteX74" fmla="*/ 351751 w 353556"/>
                <a:gd name="connsiteY74" fmla="*/ 751646 h 842517"/>
                <a:gd name="connsiteX75" fmla="*/ 351977 w 353556"/>
                <a:gd name="connsiteY75" fmla="*/ 777072 h 842517"/>
                <a:gd name="connsiteX76" fmla="*/ 344831 w 353556"/>
                <a:gd name="connsiteY76" fmla="*/ 799865 h 842517"/>
                <a:gd name="connsiteX77" fmla="*/ 338512 w 353556"/>
                <a:gd name="connsiteY77" fmla="*/ 832061 h 842517"/>
                <a:gd name="connsiteX78" fmla="*/ 303833 w 353556"/>
                <a:gd name="connsiteY78" fmla="*/ 836274 h 842517"/>
                <a:gd name="connsiteX79" fmla="*/ 278633 w 353556"/>
                <a:gd name="connsiteY79" fmla="*/ 818746 h 84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53556" h="842517">
                  <a:moveTo>
                    <a:pt x="278633" y="818746"/>
                  </a:moveTo>
                  <a:cubicBezTo>
                    <a:pt x="279234" y="804529"/>
                    <a:pt x="279837" y="790312"/>
                    <a:pt x="278859" y="776019"/>
                  </a:cubicBezTo>
                  <a:cubicBezTo>
                    <a:pt x="279385" y="764510"/>
                    <a:pt x="280212" y="753828"/>
                    <a:pt x="279987" y="742243"/>
                  </a:cubicBezTo>
                  <a:cubicBezTo>
                    <a:pt x="283673" y="731636"/>
                    <a:pt x="289089" y="718923"/>
                    <a:pt x="291196" y="705232"/>
                  </a:cubicBezTo>
                  <a:cubicBezTo>
                    <a:pt x="292399" y="698387"/>
                    <a:pt x="293076" y="691391"/>
                    <a:pt x="292926" y="684395"/>
                  </a:cubicBezTo>
                  <a:cubicBezTo>
                    <a:pt x="292775" y="677399"/>
                    <a:pt x="291196" y="670479"/>
                    <a:pt x="288713" y="663783"/>
                  </a:cubicBezTo>
                  <a:cubicBezTo>
                    <a:pt x="291722" y="655434"/>
                    <a:pt x="298116" y="654832"/>
                    <a:pt x="302780" y="649792"/>
                  </a:cubicBezTo>
                  <a:cubicBezTo>
                    <a:pt x="302254" y="642420"/>
                    <a:pt x="300974" y="635048"/>
                    <a:pt x="300072" y="627751"/>
                  </a:cubicBezTo>
                  <a:cubicBezTo>
                    <a:pt x="288412" y="608493"/>
                    <a:pt x="295860" y="605936"/>
                    <a:pt x="304059" y="591267"/>
                  </a:cubicBezTo>
                  <a:cubicBezTo>
                    <a:pt x="301952" y="586904"/>
                    <a:pt x="294129" y="583368"/>
                    <a:pt x="289540" y="579381"/>
                  </a:cubicBezTo>
                  <a:cubicBezTo>
                    <a:pt x="288487" y="576523"/>
                    <a:pt x="286757" y="571934"/>
                    <a:pt x="284651" y="566969"/>
                  </a:cubicBezTo>
                  <a:cubicBezTo>
                    <a:pt x="282545" y="561929"/>
                    <a:pt x="280363" y="556438"/>
                    <a:pt x="279009" y="551322"/>
                  </a:cubicBezTo>
                  <a:cubicBezTo>
                    <a:pt x="276376" y="541167"/>
                    <a:pt x="277203" y="532591"/>
                    <a:pt x="288637" y="533870"/>
                  </a:cubicBezTo>
                  <a:cubicBezTo>
                    <a:pt x="290218" y="525821"/>
                    <a:pt x="290970" y="517922"/>
                    <a:pt x="291496" y="509949"/>
                  </a:cubicBezTo>
                  <a:cubicBezTo>
                    <a:pt x="290067" y="502426"/>
                    <a:pt x="282620" y="499417"/>
                    <a:pt x="278031" y="494829"/>
                  </a:cubicBezTo>
                  <a:cubicBezTo>
                    <a:pt x="269380" y="463008"/>
                    <a:pt x="259375" y="431339"/>
                    <a:pt x="246964" y="399594"/>
                  </a:cubicBezTo>
                  <a:cubicBezTo>
                    <a:pt x="238688" y="394704"/>
                    <a:pt x="237184" y="381089"/>
                    <a:pt x="231391" y="372287"/>
                  </a:cubicBezTo>
                  <a:cubicBezTo>
                    <a:pt x="232445" y="365442"/>
                    <a:pt x="233649" y="357694"/>
                    <a:pt x="234627" y="350924"/>
                  </a:cubicBezTo>
                  <a:cubicBezTo>
                    <a:pt x="231467" y="343928"/>
                    <a:pt x="227781" y="337157"/>
                    <a:pt x="224246" y="330462"/>
                  </a:cubicBezTo>
                  <a:cubicBezTo>
                    <a:pt x="216422" y="327303"/>
                    <a:pt x="210931" y="320457"/>
                    <a:pt x="205815" y="310829"/>
                  </a:cubicBezTo>
                  <a:cubicBezTo>
                    <a:pt x="200399" y="301426"/>
                    <a:pt x="195509" y="289164"/>
                    <a:pt x="189416" y="275022"/>
                  </a:cubicBezTo>
                  <a:cubicBezTo>
                    <a:pt x="183172" y="265318"/>
                    <a:pt x="176478" y="254862"/>
                    <a:pt x="169708" y="244330"/>
                  </a:cubicBezTo>
                  <a:cubicBezTo>
                    <a:pt x="164818" y="232670"/>
                    <a:pt x="159702" y="222289"/>
                    <a:pt x="153986" y="210930"/>
                  </a:cubicBezTo>
                  <a:cubicBezTo>
                    <a:pt x="150074" y="202430"/>
                    <a:pt x="142476" y="198669"/>
                    <a:pt x="136157" y="194381"/>
                  </a:cubicBezTo>
                  <a:cubicBezTo>
                    <a:pt x="129763" y="190093"/>
                    <a:pt x="124271" y="185579"/>
                    <a:pt x="123294" y="176026"/>
                  </a:cubicBezTo>
                  <a:cubicBezTo>
                    <a:pt x="118103" y="167977"/>
                    <a:pt x="112837" y="159853"/>
                    <a:pt x="107647" y="152782"/>
                  </a:cubicBezTo>
                  <a:cubicBezTo>
                    <a:pt x="103961" y="148418"/>
                    <a:pt x="99598" y="143228"/>
                    <a:pt x="95536" y="139166"/>
                  </a:cubicBezTo>
                  <a:cubicBezTo>
                    <a:pt x="83575" y="134878"/>
                    <a:pt x="76579" y="128108"/>
                    <a:pt x="75977" y="122391"/>
                  </a:cubicBezTo>
                  <a:cubicBezTo>
                    <a:pt x="75451" y="116673"/>
                    <a:pt x="81318" y="112010"/>
                    <a:pt x="95987" y="112762"/>
                  </a:cubicBezTo>
                  <a:cubicBezTo>
                    <a:pt x="97492" y="106067"/>
                    <a:pt x="101253" y="101252"/>
                    <a:pt x="89367" y="93128"/>
                  </a:cubicBezTo>
                  <a:cubicBezTo>
                    <a:pt x="83801" y="86057"/>
                    <a:pt x="77482" y="78234"/>
                    <a:pt x="70711" y="70862"/>
                  </a:cubicBezTo>
                  <a:cubicBezTo>
                    <a:pt x="69057" y="69282"/>
                    <a:pt x="67402" y="67702"/>
                    <a:pt x="65671" y="66047"/>
                  </a:cubicBezTo>
                  <a:cubicBezTo>
                    <a:pt x="63866" y="64467"/>
                    <a:pt x="62060" y="62963"/>
                    <a:pt x="60255" y="61383"/>
                  </a:cubicBezTo>
                  <a:cubicBezTo>
                    <a:pt x="56644" y="58299"/>
                    <a:pt x="53034" y="55140"/>
                    <a:pt x="49648" y="52206"/>
                  </a:cubicBezTo>
                  <a:cubicBezTo>
                    <a:pt x="34454" y="46263"/>
                    <a:pt x="21740" y="31294"/>
                    <a:pt x="5642" y="5642"/>
                  </a:cubicBezTo>
                  <a:cubicBezTo>
                    <a:pt x="14142" y="9704"/>
                    <a:pt x="21966" y="14217"/>
                    <a:pt x="30090" y="18430"/>
                  </a:cubicBezTo>
                  <a:cubicBezTo>
                    <a:pt x="38139" y="22718"/>
                    <a:pt x="46339" y="26930"/>
                    <a:pt x="54313" y="31971"/>
                  </a:cubicBezTo>
                  <a:cubicBezTo>
                    <a:pt x="54538" y="36333"/>
                    <a:pt x="54689" y="40697"/>
                    <a:pt x="55591" y="45661"/>
                  </a:cubicBezTo>
                  <a:cubicBezTo>
                    <a:pt x="58826" y="48896"/>
                    <a:pt x="62136" y="52356"/>
                    <a:pt x="65446" y="55892"/>
                  </a:cubicBezTo>
                  <a:cubicBezTo>
                    <a:pt x="67101" y="57622"/>
                    <a:pt x="68756" y="59352"/>
                    <a:pt x="70410" y="61082"/>
                  </a:cubicBezTo>
                  <a:cubicBezTo>
                    <a:pt x="71991" y="62888"/>
                    <a:pt x="73570" y="64618"/>
                    <a:pt x="75074" y="66348"/>
                  </a:cubicBezTo>
                  <a:cubicBezTo>
                    <a:pt x="84177" y="71539"/>
                    <a:pt x="91850" y="78234"/>
                    <a:pt x="98921" y="85154"/>
                  </a:cubicBezTo>
                  <a:cubicBezTo>
                    <a:pt x="105917" y="92150"/>
                    <a:pt x="111859" y="99748"/>
                    <a:pt x="118404" y="106142"/>
                  </a:cubicBezTo>
                  <a:cubicBezTo>
                    <a:pt x="133900" y="114191"/>
                    <a:pt x="117426" y="125325"/>
                    <a:pt x="132772" y="125701"/>
                  </a:cubicBezTo>
                  <a:cubicBezTo>
                    <a:pt x="137060" y="126754"/>
                    <a:pt x="140520" y="130139"/>
                    <a:pt x="144131" y="136157"/>
                  </a:cubicBezTo>
                  <a:cubicBezTo>
                    <a:pt x="147591" y="142250"/>
                    <a:pt x="151578" y="150675"/>
                    <a:pt x="155415" y="162786"/>
                  </a:cubicBezTo>
                  <a:cubicBezTo>
                    <a:pt x="159702" y="168353"/>
                    <a:pt x="163389" y="173092"/>
                    <a:pt x="167075" y="177831"/>
                  </a:cubicBezTo>
                  <a:cubicBezTo>
                    <a:pt x="170083" y="181818"/>
                    <a:pt x="173243" y="185579"/>
                    <a:pt x="176026" y="189566"/>
                  </a:cubicBezTo>
                  <a:cubicBezTo>
                    <a:pt x="178809" y="193553"/>
                    <a:pt x="181668" y="197465"/>
                    <a:pt x="184376" y="201452"/>
                  </a:cubicBezTo>
                  <a:cubicBezTo>
                    <a:pt x="189867" y="209350"/>
                    <a:pt x="195509" y="216873"/>
                    <a:pt x="200700" y="224847"/>
                  </a:cubicBezTo>
                  <a:cubicBezTo>
                    <a:pt x="207169" y="236130"/>
                    <a:pt x="213112" y="247640"/>
                    <a:pt x="218378" y="258247"/>
                  </a:cubicBezTo>
                  <a:cubicBezTo>
                    <a:pt x="222816" y="261406"/>
                    <a:pt x="226728" y="265543"/>
                    <a:pt x="230263" y="272163"/>
                  </a:cubicBezTo>
                  <a:cubicBezTo>
                    <a:pt x="231994" y="275473"/>
                    <a:pt x="233649" y="279385"/>
                    <a:pt x="235228" y="284124"/>
                  </a:cubicBezTo>
                  <a:cubicBezTo>
                    <a:pt x="236807" y="288863"/>
                    <a:pt x="238313" y="294355"/>
                    <a:pt x="239366" y="301050"/>
                  </a:cubicBezTo>
                  <a:cubicBezTo>
                    <a:pt x="246361" y="307444"/>
                    <a:pt x="252455" y="312183"/>
                    <a:pt x="259075" y="317900"/>
                  </a:cubicBezTo>
                  <a:cubicBezTo>
                    <a:pt x="258999" y="325723"/>
                    <a:pt x="257494" y="332945"/>
                    <a:pt x="256968" y="340768"/>
                  </a:cubicBezTo>
                  <a:cubicBezTo>
                    <a:pt x="263062" y="347689"/>
                    <a:pt x="270283" y="355362"/>
                    <a:pt x="277053" y="362207"/>
                  </a:cubicBezTo>
                  <a:cubicBezTo>
                    <a:pt x="283071" y="372588"/>
                    <a:pt x="286606" y="386204"/>
                    <a:pt x="282469" y="390943"/>
                  </a:cubicBezTo>
                  <a:cubicBezTo>
                    <a:pt x="280815" y="396886"/>
                    <a:pt x="283221" y="400948"/>
                    <a:pt x="286606" y="404634"/>
                  </a:cubicBezTo>
                  <a:cubicBezTo>
                    <a:pt x="289841" y="408470"/>
                    <a:pt x="293979" y="411931"/>
                    <a:pt x="296085" y="416444"/>
                  </a:cubicBezTo>
                  <a:cubicBezTo>
                    <a:pt x="298868" y="424869"/>
                    <a:pt x="301502" y="433144"/>
                    <a:pt x="303984" y="441419"/>
                  </a:cubicBezTo>
                  <a:cubicBezTo>
                    <a:pt x="306090" y="449769"/>
                    <a:pt x="308197" y="458194"/>
                    <a:pt x="310302" y="466770"/>
                  </a:cubicBezTo>
                  <a:cubicBezTo>
                    <a:pt x="306390" y="473465"/>
                    <a:pt x="307143" y="481664"/>
                    <a:pt x="308572" y="493098"/>
                  </a:cubicBezTo>
                  <a:cubicBezTo>
                    <a:pt x="310002" y="504532"/>
                    <a:pt x="313688" y="518900"/>
                    <a:pt x="314214" y="538083"/>
                  </a:cubicBezTo>
                  <a:cubicBezTo>
                    <a:pt x="314816" y="541919"/>
                    <a:pt x="317299" y="544176"/>
                    <a:pt x="318953" y="548313"/>
                  </a:cubicBezTo>
                  <a:cubicBezTo>
                    <a:pt x="320533" y="552451"/>
                    <a:pt x="321812" y="558393"/>
                    <a:pt x="318577" y="569752"/>
                  </a:cubicBezTo>
                  <a:cubicBezTo>
                    <a:pt x="320984" y="575695"/>
                    <a:pt x="322940" y="581713"/>
                    <a:pt x="324670" y="587806"/>
                  </a:cubicBezTo>
                  <a:cubicBezTo>
                    <a:pt x="326325" y="593900"/>
                    <a:pt x="327830" y="599993"/>
                    <a:pt x="328658" y="606237"/>
                  </a:cubicBezTo>
                  <a:cubicBezTo>
                    <a:pt x="330463" y="618724"/>
                    <a:pt x="332118" y="631286"/>
                    <a:pt x="333246" y="644150"/>
                  </a:cubicBezTo>
                  <a:cubicBezTo>
                    <a:pt x="333772" y="650619"/>
                    <a:pt x="334450" y="657088"/>
                    <a:pt x="335353" y="663708"/>
                  </a:cubicBezTo>
                  <a:cubicBezTo>
                    <a:pt x="336180" y="670328"/>
                    <a:pt x="337458" y="676948"/>
                    <a:pt x="338512" y="683718"/>
                  </a:cubicBezTo>
                  <a:cubicBezTo>
                    <a:pt x="339715" y="690488"/>
                    <a:pt x="341219" y="697409"/>
                    <a:pt x="343251" y="704480"/>
                  </a:cubicBezTo>
                  <a:cubicBezTo>
                    <a:pt x="344229" y="708016"/>
                    <a:pt x="345433" y="711626"/>
                    <a:pt x="346712" y="715237"/>
                  </a:cubicBezTo>
                  <a:cubicBezTo>
                    <a:pt x="347839" y="718848"/>
                    <a:pt x="349043" y="722534"/>
                    <a:pt x="350473" y="726295"/>
                  </a:cubicBezTo>
                  <a:cubicBezTo>
                    <a:pt x="350924" y="734570"/>
                    <a:pt x="351300" y="743145"/>
                    <a:pt x="351751" y="751646"/>
                  </a:cubicBezTo>
                  <a:cubicBezTo>
                    <a:pt x="352052" y="760222"/>
                    <a:pt x="351977" y="768797"/>
                    <a:pt x="351977" y="777072"/>
                  </a:cubicBezTo>
                  <a:cubicBezTo>
                    <a:pt x="349570" y="785648"/>
                    <a:pt x="347690" y="792343"/>
                    <a:pt x="344831" y="799865"/>
                  </a:cubicBezTo>
                  <a:cubicBezTo>
                    <a:pt x="342423" y="811299"/>
                    <a:pt x="340844" y="821680"/>
                    <a:pt x="338512" y="832061"/>
                  </a:cubicBezTo>
                  <a:cubicBezTo>
                    <a:pt x="329636" y="835672"/>
                    <a:pt x="316622" y="841088"/>
                    <a:pt x="303833" y="836274"/>
                  </a:cubicBezTo>
                  <a:cubicBezTo>
                    <a:pt x="295935" y="830256"/>
                    <a:pt x="287133" y="824388"/>
                    <a:pt x="278633" y="818746"/>
                  </a:cubicBezTo>
                  <a:close/>
                </a:path>
              </a:pathLst>
            </a:custGeom>
            <a:solidFill>
              <a:srgbClr val="A3377C"/>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A0B09B5F-8EAF-492D-8B5C-611BC498BB3B}"/>
                </a:ext>
              </a:extLst>
            </p:cNvPr>
            <p:cNvSpPr/>
            <p:nvPr/>
          </p:nvSpPr>
          <p:spPr>
            <a:xfrm>
              <a:off x="11738789" y="5906172"/>
              <a:ext cx="30093" cy="75234"/>
            </a:xfrm>
            <a:custGeom>
              <a:avLst/>
              <a:gdLst>
                <a:gd name="connsiteX0" fmla="*/ 29568 w 30089"/>
                <a:gd name="connsiteY0" fmla="*/ 70561 h 75224"/>
                <a:gd name="connsiteX1" fmla="*/ 8204 w 30089"/>
                <a:gd name="connsiteY1" fmla="*/ 29789 h 75224"/>
                <a:gd name="connsiteX2" fmla="*/ 9633 w 30089"/>
                <a:gd name="connsiteY2" fmla="*/ 5642 h 75224"/>
                <a:gd name="connsiteX3" fmla="*/ 27160 w 30089"/>
                <a:gd name="connsiteY3" fmla="*/ 28059 h 75224"/>
                <a:gd name="connsiteX4" fmla="*/ 29568 w 30089"/>
                <a:gd name="connsiteY4" fmla="*/ 70561 h 75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89" h="75224">
                  <a:moveTo>
                    <a:pt x="29568" y="70561"/>
                  </a:moveTo>
                  <a:cubicBezTo>
                    <a:pt x="18810" y="54463"/>
                    <a:pt x="12041" y="40621"/>
                    <a:pt x="8204" y="29789"/>
                  </a:cubicBezTo>
                  <a:cubicBezTo>
                    <a:pt x="4443" y="18957"/>
                    <a:pt x="4743" y="10682"/>
                    <a:pt x="9633" y="5642"/>
                  </a:cubicBezTo>
                  <a:cubicBezTo>
                    <a:pt x="17832" y="8500"/>
                    <a:pt x="23700" y="16625"/>
                    <a:pt x="27160" y="28059"/>
                  </a:cubicBezTo>
                  <a:cubicBezTo>
                    <a:pt x="30395" y="39643"/>
                    <a:pt x="30996" y="54538"/>
                    <a:pt x="29568" y="70561"/>
                  </a:cubicBezTo>
                  <a:close/>
                </a:path>
              </a:pathLst>
            </a:custGeom>
            <a:solidFill>
              <a:srgbClr val="A3377C"/>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F7F9CE78-CC47-4DDA-9542-513BC7C33A33}"/>
                </a:ext>
              </a:extLst>
            </p:cNvPr>
            <p:cNvSpPr/>
            <p:nvPr/>
          </p:nvSpPr>
          <p:spPr>
            <a:xfrm>
              <a:off x="11448542" y="5465304"/>
              <a:ext cx="45140" cy="45140"/>
            </a:xfrm>
            <a:custGeom>
              <a:avLst/>
              <a:gdLst>
                <a:gd name="connsiteX0" fmla="*/ 42201 w 45134"/>
                <a:gd name="connsiteY0" fmla="*/ 39794 h 45134"/>
                <a:gd name="connsiteX1" fmla="*/ 5642 w 45134"/>
                <a:gd name="connsiteY1" fmla="*/ 5642 h 45134"/>
                <a:gd name="connsiteX2" fmla="*/ 30391 w 45134"/>
                <a:gd name="connsiteY2" fmla="*/ 17452 h 45134"/>
                <a:gd name="connsiteX3" fmla="*/ 42201 w 45134"/>
                <a:gd name="connsiteY3" fmla="*/ 39794 h 45134"/>
              </a:gdLst>
              <a:ahLst/>
              <a:cxnLst>
                <a:cxn ang="0">
                  <a:pos x="connsiteX0" y="connsiteY0"/>
                </a:cxn>
                <a:cxn ang="0">
                  <a:pos x="connsiteX1" y="connsiteY1"/>
                </a:cxn>
                <a:cxn ang="0">
                  <a:pos x="connsiteX2" y="connsiteY2"/>
                </a:cxn>
                <a:cxn ang="0">
                  <a:pos x="connsiteX3" y="connsiteY3"/>
                </a:cxn>
              </a:cxnLst>
              <a:rect l="l" t="t" r="r" b="b"/>
              <a:pathLst>
                <a:path w="45134" h="45134">
                  <a:moveTo>
                    <a:pt x="42201" y="39794"/>
                  </a:moveTo>
                  <a:cubicBezTo>
                    <a:pt x="32572" y="36785"/>
                    <a:pt x="24599" y="27231"/>
                    <a:pt x="5642" y="5642"/>
                  </a:cubicBezTo>
                  <a:cubicBezTo>
                    <a:pt x="13240" y="7222"/>
                    <a:pt x="23019" y="11284"/>
                    <a:pt x="30391" y="17452"/>
                  </a:cubicBezTo>
                  <a:cubicBezTo>
                    <a:pt x="37688" y="23696"/>
                    <a:pt x="42953" y="31594"/>
                    <a:pt x="42201" y="39794"/>
                  </a:cubicBezTo>
                  <a:close/>
                </a:path>
              </a:pathLst>
            </a:custGeom>
            <a:solidFill>
              <a:srgbClr val="A3377C"/>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E585A2C9-35FA-4593-BAAB-CF247C8F0F05}"/>
                </a:ext>
              </a:extLst>
            </p:cNvPr>
            <p:cNvSpPr/>
            <p:nvPr/>
          </p:nvSpPr>
          <p:spPr>
            <a:xfrm>
              <a:off x="11229312" y="5485403"/>
              <a:ext cx="45140" cy="30093"/>
            </a:xfrm>
            <a:custGeom>
              <a:avLst/>
              <a:gdLst>
                <a:gd name="connsiteX0" fmla="*/ 5642 w 45134"/>
                <a:gd name="connsiteY0" fmla="*/ 13754 h 30089"/>
                <a:gd name="connsiteX1" fmla="*/ 20988 w 45134"/>
                <a:gd name="connsiteY1" fmla="*/ 6231 h 30089"/>
                <a:gd name="connsiteX2" fmla="*/ 30391 w 45134"/>
                <a:gd name="connsiteY2" fmla="*/ 11271 h 30089"/>
                <a:gd name="connsiteX3" fmla="*/ 35130 w 45134"/>
                <a:gd name="connsiteY3" fmla="*/ 15333 h 30089"/>
                <a:gd name="connsiteX4" fmla="*/ 39644 w 45134"/>
                <a:gd name="connsiteY4" fmla="*/ 20524 h 30089"/>
                <a:gd name="connsiteX5" fmla="*/ 26856 w 45134"/>
                <a:gd name="connsiteY5" fmla="*/ 24962 h 30089"/>
                <a:gd name="connsiteX6" fmla="*/ 5642 w 45134"/>
                <a:gd name="connsiteY6" fmla="*/ 13754 h 3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30089">
                  <a:moveTo>
                    <a:pt x="5642" y="13754"/>
                  </a:moveTo>
                  <a:cubicBezTo>
                    <a:pt x="9478" y="6457"/>
                    <a:pt x="14970" y="4501"/>
                    <a:pt x="20988" y="6231"/>
                  </a:cubicBezTo>
                  <a:cubicBezTo>
                    <a:pt x="23997" y="7058"/>
                    <a:pt x="27231" y="8864"/>
                    <a:pt x="30391" y="11271"/>
                  </a:cubicBezTo>
                  <a:cubicBezTo>
                    <a:pt x="31971" y="12475"/>
                    <a:pt x="33550" y="13829"/>
                    <a:pt x="35130" y="15333"/>
                  </a:cubicBezTo>
                  <a:cubicBezTo>
                    <a:pt x="36634" y="16913"/>
                    <a:pt x="38139" y="18643"/>
                    <a:pt x="39644" y="20524"/>
                  </a:cubicBezTo>
                  <a:cubicBezTo>
                    <a:pt x="39493" y="30378"/>
                    <a:pt x="33926" y="28799"/>
                    <a:pt x="26856" y="24962"/>
                  </a:cubicBezTo>
                  <a:cubicBezTo>
                    <a:pt x="19784" y="21201"/>
                    <a:pt x="11208" y="14732"/>
                    <a:pt x="5642" y="13754"/>
                  </a:cubicBezTo>
                  <a:close/>
                </a:path>
              </a:pathLst>
            </a:custGeom>
            <a:solidFill>
              <a:srgbClr val="A3377C"/>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064996F3-92D6-4CF2-83D5-8EC5BB162125}"/>
                </a:ext>
              </a:extLst>
            </p:cNvPr>
            <p:cNvSpPr/>
            <p:nvPr/>
          </p:nvSpPr>
          <p:spPr>
            <a:xfrm>
              <a:off x="10499472" y="5357645"/>
              <a:ext cx="714718" cy="142944"/>
            </a:xfrm>
            <a:custGeom>
              <a:avLst/>
              <a:gdLst>
                <a:gd name="connsiteX0" fmla="*/ 685448 w 714635"/>
                <a:gd name="connsiteY0" fmla="*/ 115771 h 142927"/>
                <a:gd name="connsiteX1" fmla="*/ 655434 w 714635"/>
                <a:gd name="connsiteY1" fmla="*/ 104337 h 142927"/>
                <a:gd name="connsiteX2" fmla="*/ 568399 w 714635"/>
                <a:gd name="connsiteY2" fmla="*/ 87261 h 142927"/>
                <a:gd name="connsiteX3" fmla="*/ 546659 w 714635"/>
                <a:gd name="connsiteY3" fmla="*/ 78835 h 142927"/>
                <a:gd name="connsiteX4" fmla="*/ 524167 w 714635"/>
                <a:gd name="connsiteY4" fmla="*/ 71915 h 142927"/>
                <a:gd name="connsiteX5" fmla="*/ 512732 w 714635"/>
                <a:gd name="connsiteY5" fmla="*/ 69132 h 142927"/>
                <a:gd name="connsiteX6" fmla="*/ 501072 w 714635"/>
                <a:gd name="connsiteY6" fmla="*/ 67552 h 142927"/>
                <a:gd name="connsiteX7" fmla="*/ 477377 w 714635"/>
                <a:gd name="connsiteY7" fmla="*/ 67100 h 142927"/>
                <a:gd name="connsiteX8" fmla="*/ 439162 w 714635"/>
                <a:gd name="connsiteY8" fmla="*/ 67100 h 142927"/>
                <a:gd name="connsiteX9" fmla="*/ 399443 w 714635"/>
                <a:gd name="connsiteY9" fmla="*/ 61835 h 142927"/>
                <a:gd name="connsiteX10" fmla="*/ 376576 w 714635"/>
                <a:gd name="connsiteY10" fmla="*/ 62361 h 142927"/>
                <a:gd name="connsiteX11" fmla="*/ 364013 w 714635"/>
                <a:gd name="connsiteY11" fmla="*/ 64693 h 142927"/>
                <a:gd name="connsiteX12" fmla="*/ 350698 w 714635"/>
                <a:gd name="connsiteY12" fmla="*/ 69658 h 142927"/>
                <a:gd name="connsiteX13" fmla="*/ 329410 w 714635"/>
                <a:gd name="connsiteY13" fmla="*/ 64693 h 142927"/>
                <a:gd name="connsiteX14" fmla="*/ 322790 w 714635"/>
                <a:gd name="connsiteY14" fmla="*/ 74849 h 142927"/>
                <a:gd name="connsiteX15" fmla="*/ 295860 w 714635"/>
                <a:gd name="connsiteY15" fmla="*/ 82597 h 142927"/>
                <a:gd name="connsiteX16" fmla="*/ 269380 w 714635"/>
                <a:gd name="connsiteY16" fmla="*/ 91398 h 142927"/>
                <a:gd name="connsiteX17" fmla="*/ 259375 w 714635"/>
                <a:gd name="connsiteY17" fmla="*/ 89743 h 142927"/>
                <a:gd name="connsiteX18" fmla="*/ 231391 w 714635"/>
                <a:gd name="connsiteY18" fmla="*/ 87787 h 142927"/>
                <a:gd name="connsiteX19" fmla="*/ 214842 w 714635"/>
                <a:gd name="connsiteY19" fmla="*/ 93504 h 142927"/>
                <a:gd name="connsiteX20" fmla="*/ 196487 w 714635"/>
                <a:gd name="connsiteY20" fmla="*/ 103735 h 142927"/>
                <a:gd name="connsiteX21" fmla="*/ 175725 w 714635"/>
                <a:gd name="connsiteY21" fmla="*/ 115545 h 142927"/>
                <a:gd name="connsiteX22" fmla="*/ 165946 w 714635"/>
                <a:gd name="connsiteY22" fmla="*/ 115921 h 142927"/>
                <a:gd name="connsiteX23" fmla="*/ 138564 w 714635"/>
                <a:gd name="connsiteY23" fmla="*/ 121638 h 142927"/>
                <a:gd name="connsiteX24" fmla="*/ 134954 w 714635"/>
                <a:gd name="connsiteY24" fmla="*/ 122992 h 142927"/>
                <a:gd name="connsiteX25" fmla="*/ 119984 w 714635"/>
                <a:gd name="connsiteY25" fmla="*/ 129988 h 142927"/>
                <a:gd name="connsiteX26" fmla="*/ 112537 w 714635"/>
                <a:gd name="connsiteY26" fmla="*/ 133674 h 142927"/>
                <a:gd name="connsiteX27" fmla="*/ 105465 w 714635"/>
                <a:gd name="connsiteY27" fmla="*/ 137737 h 142927"/>
                <a:gd name="connsiteX28" fmla="*/ 98996 w 714635"/>
                <a:gd name="connsiteY28" fmla="*/ 120435 h 142927"/>
                <a:gd name="connsiteX29" fmla="*/ 93279 w 714635"/>
                <a:gd name="connsiteY29" fmla="*/ 119382 h 142927"/>
                <a:gd name="connsiteX30" fmla="*/ 88916 w 714635"/>
                <a:gd name="connsiteY30" fmla="*/ 108098 h 142927"/>
                <a:gd name="connsiteX31" fmla="*/ 58375 w 714635"/>
                <a:gd name="connsiteY31" fmla="*/ 110806 h 142927"/>
                <a:gd name="connsiteX32" fmla="*/ 49498 w 714635"/>
                <a:gd name="connsiteY32" fmla="*/ 125776 h 142927"/>
                <a:gd name="connsiteX33" fmla="*/ 24749 w 714635"/>
                <a:gd name="connsiteY33" fmla="*/ 141573 h 142927"/>
                <a:gd name="connsiteX34" fmla="*/ 20387 w 714635"/>
                <a:gd name="connsiteY34" fmla="*/ 143980 h 142927"/>
                <a:gd name="connsiteX35" fmla="*/ 5642 w 714635"/>
                <a:gd name="connsiteY35" fmla="*/ 134728 h 142927"/>
                <a:gd name="connsiteX36" fmla="*/ 56193 w 714635"/>
                <a:gd name="connsiteY36" fmla="*/ 105465 h 142927"/>
                <a:gd name="connsiteX37" fmla="*/ 94858 w 714635"/>
                <a:gd name="connsiteY37" fmla="*/ 95159 h 142927"/>
                <a:gd name="connsiteX38" fmla="*/ 118554 w 714635"/>
                <a:gd name="connsiteY38" fmla="*/ 80641 h 142927"/>
                <a:gd name="connsiteX39" fmla="*/ 133750 w 714635"/>
                <a:gd name="connsiteY39" fmla="*/ 77632 h 142927"/>
                <a:gd name="connsiteX40" fmla="*/ 148644 w 714635"/>
                <a:gd name="connsiteY40" fmla="*/ 73344 h 142927"/>
                <a:gd name="connsiteX41" fmla="*/ 173318 w 714635"/>
                <a:gd name="connsiteY41" fmla="*/ 59202 h 142927"/>
                <a:gd name="connsiteX42" fmla="*/ 197917 w 714635"/>
                <a:gd name="connsiteY42" fmla="*/ 46188 h 142927"/>
                <a:gd name="connsiteX43" fmla="*/ 205515 w 714635"/>
                <a:gd name="connsiteY43" fmla="*/ 47467 h 142927"/>
                <a:gd name="connsiteX44" fmla="*/ 213112 w 714635"/>
                <a:gd name="connsiteY44" fmla="*/ 48219 h 142927"/>
                <a:gd name="connsiteX45" fmla="*/ 228157 w 714635"/>
                <a:gd name="connsiteY45" fmla="*/ 47617 h 142927"/>
                <a:gd name="connsiteX46" fmla="*/ 243127 w 714635"/>
                <a:gd name="connsiteY46" fmla="*/ 44909 h 142927"/>
                <a:gd name="connsiteX47" fmla="*/ 258322 w 714635"/>
                <a:gd name="connsiteY47" fmla="*/ 41599 h 142927"/>
                <a:gd name="connsiteX48" fmla="*/ 289165 w 714635"/>
                <a:gd name="connsiteY48" fmla="*/ 35205 h 142927"/>
                <a:gd name="connsiteX49" fmla="*/ 320308 w 714635"/>
                <a:gd name="connsiteY49" fmla="*/ 35431 h 142927"/>
                <a:gd name="connsiteX50" fmla="*/ 339039 w 714635"/>
                <a:gd name="connsiteY50" fmla="*/ 15571 h 142927"/>
                <a:gd name="connsiteX51" fmla="*/ 334750 w 714635"/>
                <a:gd name="connsiteY51" fmla="*/ 12638 h 142927"/>
                <a:gd name="connsiteX52" fmla="*/ 338737 w 714635"/>
                <a:gd name="connsiteY52" fmla="*/ 9177 h 142927"/>
                <a:gd name="connsiteX53" fmla="*/ 354384 w 714635"/>
                <a:gd name="connsiteY53" fmla="*/ 5642 h 142927"/>
                <a:gd name="connsiteX54" fmla="*/ 428330 w 714635"/>
                <a:gd name="connsiteY54" fmla="*/ 26554 h 142927"/>
                <a:gd name="connsiteX55" fmla="*/ 461956 w 714635"/>
                <a:gd name="connsiteY55" fmla="*/ 28736 h 142927"/>
                <a:gd name="connsiteX56" fmla="*/ 477377 w 714635"/>
                <a:gd name="connsiteY56" fmla="*/ 27683 h 142927"/>
                <a:gd name="connsiteX57" fmla="*/ 492496 w 714635"/>
                <a:gd name="connsiteY57" fmla="*/ 27382 h 142927"/>
                <a:gd name="connsiteX58" fmla="*/ 522361 w 714635"/>
                <a:gd name="connsiteY58" fmla="*/ 26930 h 142927"/>
                <a:gd name="connsiteX59" fmla="*/ 557641 w 714635"/>
                <a:gd name="connsiteY59" fmla="*/ 29939 h 142927"/>
                <a:gd name="connsiteX60" fmla="*/ 560952 w 714635"/>
                <a:gd name="connsiteY60" fmla="*/ 33926 h 142927"/>
                <a:gd name="connsiteX61" fmla="*/ 558168 w 714635"/>
                <a:gd name="connsiteY61" fmla="*/ 45661 h 142927"/>
                <a:gd name="connsiteX62" fmla="*/ 582766 w 714635"/>
                <a:gd name="connsiteY62" fmla="*/ 66950 h 142927"/>
                <a:gd name="connsiteX63" fmla="*/ 590590 w 714635"/>
                <a:gd name="connsiteY63" fmla="*/ 68454 h 142927"/>
                <a:gd name="connsiteX64" fmla="*/ 598414 w 714635"/>
                <a:gd name="connsiteY64" fmla="*/ 70711 h 142927"/>
                <a:gd name="connsiteX65" fmla="*/ 614060 w 714635"/>
                <a:gd name="connsiteY65" fmla="*/ 75375 h 142927"/>
                <a:gd name="connsiteX66" fmla="*/ 629406 w 714635"/>
                <a:gd name="connsiteY66" fmla="*/ 79212 h 142927"/>
                <a:gd name="connsiteX67" fmla="*/ 644075 w 714635"/>
                <a:gd name="connsiteY67" fmla="*/ 81167 h 142927"/>
                <a:gd name="connsiteX68" fmla="*/ 658744 w 714635"/>
                <a:gd name="connsiteY68" fmla="*/ 89066 h 142927"/>
                <a:gd name="connsiteX69" fmla="*/ 666868 w 714635"/>
                <a:gd name="connsiteY69" fmla="*/ 99146 h 142927"/>
                <a:gd name="connsiteX70" fmla="*/ 688909 w 714635"/>
                <a:gd name="connsiteY70" fmla="*/ 107647 h 142927"/>
                <a:gd name="connsiteX71" fmla="*/ 709596 w 714635"/>
                <a:gd name="connsiteY71" fmla="*/ 119231 h 142927"/>
                <a:gd name="connsiteX72" fmla="*/ 703126 w 714635"/>
                <a:gd name="connsiteY72" fmla="*/ 119833 h 142927"/>
                <a:gd name="connsiteX73" fmla="*/ 685448 w 714635"/>
                <a:gd name="connsiteY73" fmla="*/ 115771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14635" h="142927">
                  <a:moveTo>
                    <a:pt x="685448" y="115771"/>
                  </a:moveTo>
                  <a:cubicBezTo>
                    <a:pt x="674466" y="119156"/>
                    <a:pt x="666717" y="107647"/>
                    <a:pt x="655434" y="104337"/>
                  </a:cubicBezTo>
                  <a:cubicBezTo>
                    <a:pt x="623990" y="109151"/>
                    <a:pt x="597285" y="98168"/>
                    <a:pt x="568399" y="87261"/>
                  </a:cubicBezTo>
                  <a:cubicBezTo>
                    <a:pt x="561252" y="84553"/>
                    <a:pt x="554031" y="81393"/>
                    <a:pt x="546659" y="78835"/>
                  </a:cubicBezTo>
                  <a:cubicBezTo>
                    <a:pt x="539287" y="76353"/>
                    <a:pt x="531764" y="73946"/>
                    <a:pt x="524167" y="71915"/>
                  </a:cubicBezTo>
                  <a:cubicBezTo>
                    <a:pt x="520405" y="70862"/>
                    <a:pt x="516569" y="69884"/>
                    <a:pt x="512732" y="69132"/>
                  </a:cubicBezTo>
                  <a:cubicBezTo>
                    <a:pt x="508896" y="68454"/>
                    <a:pt x="504984" y="67928"/>
                    <a:pt x="501072" y="67552"/>
                  </a:cubicBezTo>
                  <a:cubicBezTo>
                    <a:pt x="493249" y="66724"/>
                    <a:pt x="485350" y="66499"/>
                    <a:pt x="477377" y="67100"/>
                  </a:cubicBezTo>
                  <a:cubicBezTo>
                    <a:pt x="464664" y="66574"/>
                    <a:pt x="451951" y="66875"/>
                    <a:pt x="439162" y="67100"/>
                  </a:cubicBezTo>
                  <a:cubicBezTo>
                    <a:pt x="426600" y="66649"/>
                    <a:pt x="413887" y="63264"/>
                    <a:pt x="399443" y="61835"/>
                  </a:cubicBezTo>
                  <a:cubicBezTo>
                    <a:pt x="392222" y="61383"/>
                    <a:pt x="384624" y="61383"/>
                    <a:pt x="376576" y="62361"/>
                  </a:cubicBezTo>
                  <a:cubicBezTo>
                    <a:pt x="372513" y="62888"/>
                    <a:pt x="368376" y="63640"/>
                    <a:pt x="364013" y="64693"/>
                  </a:cubicBezTo>
                  <a:cubicBezTo>
                    <a:pt x="359725" y="65972"/>
                    <a:pt x="355286" y="67627"/>
                    <a:pt x="350698" y="69658"/>
                  </a:cubicBezTo>
                  <a:cubicBezTo>
                    <a:pt x="347238" y="67326"/>
                    <a:pt x="337158" y="64768"/>
                    <a:pt x="329410" y="64693"/>
                  </a:cubicBezTo>
                  <a:cubicBezTo>
                    <a:pt x="321661" y="64693"/>
                    <a:pt x="316546" y="67552"/>
                    <a:pt x="322790" y="74849"/>
                  </a:cubicBezTo>
                  <a:lnTo>
                    <a:pt x="295860" y="82597"/>
                  </a:lnTo>
                  <a:cubicBezTo>
                    <a:pt x="286907" y="85154"/>
                    <a:pt x="278181" y="88539"/>
                    <a:pt x="269380" y="91398"/>
                  </a:cubicBezTo>
                  <a:cubicBezTo>
                    <a:pt x="265393" y="90721"/>
                    <a:pt x="262459" y="89893"/>
                    <a:pt x="259375" y="89743"/>
                  </a:cubicBezTo>
                  <a:cubicBezTo>
                    <a:pt x="250950" y="85531"/>
                    <a:pt x="241848" y="85455"/>
                    <a:pt x="231391" y="87787"/>
                  </a:cubicBezTo>
                  <a:cubicBezTo>
                    <a:pt x="226201" y="89066"/>
                    <a:pt x="220635" y="90796"/>
                    <a:pt x="214842" y="93504"/>
                  </a:cubicBezTo>
                  <a:cubicBezTo>
                    <a:pt x="209050" y="96288"/>
                    <a:pt x="202956" y="99748"/>
                    <a:pt x="196487" y="103735"/>
                  </a:cubicBezTo>
                  <a:cubicBezTo>
                    <a:pt x="189492" y="107571"/>
                    <a:pt x="182420" y="111257"/>
                    <a:pt x="175725" y="115545"/>
                  </a:cubicBezTo>
                  <a:cubicBezTo>
                    <a:pt x="172791" y="115771"/>
                    <a:pt x="169708" y="115395"/>
                    <a:pt x="165946" y="115921"/>
                  </a:cubicBezTo>
                  <a:cubicBezTo>
                    <a:pt x="157371" y="117426"/>
                    <a:pt x="147666" y="118705"/>
                    <a:pt x="138564" y="121638"/>
                  </a:cubicBezTo>
                  <a:cubicBezTo>
                    <a:pt x="137662" y="122015"/>
                    <a:pt x="135781" y="122692"/>
                    <a:pt x="134954" y="122992"/>
                  </a:cubicBezTo>
                  <a:cubicBezTo>
                    <a:pt x="130064" y="125174"/>
                    <a:pt x="125024" y="127506"/>
                    <a:pt x="119984" y="129988"/>
                  </a:cubicBezTo>
                  <a:cubicBezTo>
                    <a:pt x="117501" y="131192"/>
                    <a:pt x="115019" y="132471"/>
                    <a:pt x="112537" y="133674"/>
                  </a:cubicBezTo>
                  <a:cubicBezTo>
                    <a:pt x="110129" y="134953"/>
                    <a:pt x="107722" y="136382"/>
                    <a:pt x="105465" y="137737"/>
                  </a:cubicBezTo>
                  <a:cubicBezTo>
                    <a:pt x="103208" y="131794"/>
                    <a:pt x="100952" y="125776"/>
                    <a:pt x="98996" y="120435"/>
                  </a:cubicBezTo>
                  <a:cubicBezTo>
                    <a:pt x="97642" y="119607"/>
                    <a:pt x="95385" y="119156"/>
                    <a:pt x="93279" y="119382"/>
                  </a:cubicBezTo>
                  <a:cubicBezTo>
                    <a:pt x="91924" y="115846"/>
                    <a:pt x="90345" y="111634"/>
                    <a:pt x="88916" y="108098"/>
                  </a:cubicBezTo>
                  <a:cubicBezTo>
                    <a:pt x="79438" y="108700"/>
                    <a:pt x="69057" y="109678"/>
                    <a:pt x="58375" y="110806"/>
                  </a:cubicBezTo>
                  <a:cubicBezTo>
                    <a:pt x="56043" y="115545"/>
                    <a:pt x="52733" y="120660"/>
                    <a:pt x="49498" y="125776"/>
                  </a:cubicBezTo>
                  <a:cubicBezTo>
                    <a:pt x="40772" y="130816"/>
                    <a:pt x="33024" y="135705"/>
                    <a:pt x="24749" y="141573"/>
                  </a:cubicBezTo>
                  <a:cubicBezTo>
                    <a:pt x="23847" y="142100"/>
                    <a:pt x="22117" y="143002"/>
                    <a:pt x="20387" y="143980"/>
                  </a:cubicBezTo>
                  <a:cubicBezTo>
                    <a:pt x="15196" y="140294"/>
                    <a:pt x="10456" y="137812"/>
                    <a:pt x="5642" y="134728"/>
                  </a:cubicBezTo>
                  <a:cubicBezTo>
                    <a:pt x="21740" y="123895"/>
                    <a:pt x="39042" y="114718"/>
                    <a:pt x="56193" y="105465"/>
                  </a:cubicBezTo>
                  <a:cubicBezTo>
                    <a:pt x="69057" y="102005"/>
                    <a:pt x="81995" y="98544"/>
                    <a:pt x="94858" y="95159"/>
                  </a:cubicBezTo>
                  <a:cubicBezTo>
                    <a:pt x="99673" y="86132"/>
                    <a:pt x="108700" y="82898"/>
                    <a:pt x="118554" y="80641"/>
                  </a:cubicBezTo>
                  <a:cubicBezTo>
                    <a:pt x="123519" y="79588"/>
                    <a:pt x="128634" y="78610"/>
                    <a:pt x="133750" y="77632"/>
                  </a:cubicBezTo>
                  <a:cubicBezTo>
                    <a:pt x="138940" y="76729"/>
                    <a:pt x="143980" y="75526"/>
                    <a:pt x="148644" y="73344"/>
                  </a:cubicBezTo>
                  <a:cubicBezTo>
                    <a:pt x="156843" y="68530"/>
                    <a:pt x="164968" y="63414"/>
                    <a:pt x="173318" y="59202"/>
                  </a:cubicBezTo>
                  <a:cubicBezTo>
                    <a:pt x="181593" y="54914"/>
                    <a:pt x="189867" y="50626"/>
                    <a:pt x="197917" y="46188"/>
                  </a:cubicBezTo>
                  <a:cubicBezTo>
                    <a:pt x="200474" y="46790"/>
                    <a:pt x="203032" y="47166"/>
                    <a:pt x="205515" y="47467"/>
                  </a:cubicBezTo>
                  <a:cubicBezTo>
                    <a:pt x="208072" y="47843"/>
                    <a:pt x="210629" y="48069"/>
                    <a:pt x="213112" y="48219"/>
                  </a:cubicBezTo>
                  <a:cubicBezTo>
                    <a:pt x="218152" y="48445"/>
                    <a:pt x="223192" y="48219"/>
                    <a:pt x="228157" y="47617"/>
                  </a:cubicBezTo>
                  <a:cubicBezTo>
                    <a:pt x="233197" y="47015"/>
                    <a:pt x="238162" y="46038"/>
                    <a:pt x="243127" y="44909"/>
                  </a:cubicBezTo>
                  <a:cubicBezTo>
                    <a:pt x="248166" y="43781"/>
                    <a:pt x="253207" y="42803"/>
                    <a:pt x="258322" y="41599"/>
                  </a:cubicBezTo>
                  <a:cubicBezTo>
                    <a:pt x="268478" y="39342"/>
                    <a:pt x="278708" y="36333"/>
                    <a:pt x="289165" y="35205"/>
                  </a:cubicBezTo>
                  <a:cubicBezTo>
                    <a:pt x="299546" y="34002"/>
                    <a:pt x="310002" y="33701"/>
                    <a:pt x="320308" y="35431"/>
                  </a:cubicBezTo>
                  <a:cubicBezTo>
                    <a:pt x="324294" y="32347"/>
                    <a:pt x="327077" y="30466"/>
                    <a:pt x="339039" y="15571"/>
                  </a:cubicBezTo>
                  <a:cubicBezTo>
                    <a:pt x="337910" y="14368"/>
                    <a:pt x="335804" y="13841"/>
                    <a:pt x="334750" y="12638"/>
                  </a:cubicBezTo>
                  <a:cubicBezTo>
                    <a:pt x="335728" y="11961"/>
                    <a:pt x="337759" y="10531"/>
                    <a:pt x="338737" y="9177"/>
                  </a:cubicBezTo>
                  <a:cubicBezTo>
                    <a:pt x="344003" y="8199"/>
                    <a:pt x="349194" y="6620"/>
                    <a:pt x="354384" y="5642"/>
                  </a:cubicBezTo>
                  <a:cubicBezTo>
                    <a:pt x="379735" y="11660"/>
                    <a:pt x="404333" y="18430"/>
                    <a:pt x="428330" y="26554"/>
                  </a:cubicBezTo>
                  <a:cubicBezTo>
                    <a:pt x="439614" y="26705"/>
                    <a:pt x="450898" y="27833"/>
                    <a:pt x="461956" y="28736"/>
                  </a:cubicBezTo>
                  <a:cubicBezTo>
                    <a:pt x="467146" y="28360"/>
                    <a:pt x="472261" y="28059"/>
                    <a:pt x="477377" y="27683"/>
                  </a:cubicBezTo>
                  <a:cubicBezTo>
                    <a:pt x="482492" y="27457"/>
                    <a:pt x="487457" y="27457"/>
                    <a:pt x="492496" y="27382"/>
                  </a:cubicBezTo>
                  <a:cubicBezTo>
                    <a:pt x="502502" y="27306"/>
                    <a:pt x="512431" y="26930"/>
                    <a:pt x="522361" y="26930"/>
                  </a:cubicBezTo>
                  <a:cubicBezTo>
                    <a:pt x="529507" y="27607"/>
                    <a:pt x="529357" y="13916"/>
                    <a:pt x="557641" y="29939"/>
                  </a:cubicBezTo>
                  <a:cubicBezTo>
                    <a:pt x="558544" y="30767"/>
                    <a:pt x="560274" y="32497"/>
                    <a:pt x="560952" y="33926"/>
                  </a:cubicBezTo>
                  <a:cubicBezTo>
                    <a:pt x="560049" y="37687"/>
                    <a:pt x="559071" y="41975"/>
                    <a:pt x="558168" y="45661"/>
                  </a:cubicBezTo>
                  <a:cubicBezTo>
                    <a:pt x="563057" y="51303"/>
                    <a:pt x="590289" y="54914"/>
                    <a:pt x="582766" y="66950"/>
                  </a:cubicBezTo>
                  <a:cubicBezTo>
                    <a:pt x="585324" y="67401"/>
                    <a:pt x="587957" y="67853"/>
                    <a:pt x="590590" y="68454"/>
                  </a:cubicBezTo>
                  <a:cubicBezTo>
                    <a:pt x="593147" y="69207"/>
                    <a:pt x="595781" y="69959"/>
                    <a:pt x="598414" y="70711"/>
                  </a:cubicBezTo>
                  <a:cubicBezTo>
                    <a:pt x="603604" y="72291"/>
                    <a:pt x="608870" y="73871"/>
                    <a:pt x="614060" y="75375"/>
                  </a:cubicBezTo>
                  <a:cubicBezTo>
                    <a:pt x="619251" y="76955"/>
                    <a:pt x="624441" y="78083"/>
                    <a:pt x="629406" y="79212"/>
                  </a:cubicBezTo>
                  <a:cubicBezTo>
                    <a:pt x="634371" y="80340"/>
                    <a:pt x="639260" y="81092"/>
                    <a:pt x="644075" y="81167"/>
                  </a:cubicBezTo>
                  <a:cubicBezTo>
                    <a:pt x="645580" y="85681"/>
                    <a:pt x="652650" y="87185"/>
                    <a:pt x="658744" y="89066"/>
                  </a:cubicBezTo>
                  <a:cubicBezTo>
                    <a:pt x="664837" y="90796"/>
                    <a:pt x="669651" y="93504"/>
                    <a:pt x="666868" y="99146"/>
                  </a:cubicBezTo>
                  <a:cubicBezTo>
                    <a:pt x="675218" y="102381"/>
                    <a:pt x="681612" y="104788"/>
                    <a:pt x="688909" y="107647"/>
                  </a:cubicBezTo>
                  <a:cubicBezTo>
                    <a:pt x="696807" y="99372"/>
                    <a:pt x="720353" y="112912"/>
                    <a:pt x="709596" y="119231"/>
                  </a:cubicBezTo>
                  <a:cubicBezTo>
                    <a:pt x="708242" y="119683"/>
                    <a:pt x="706662" y="120209"/>
                    <a:pt x="703126" y="119833"/>
                  </a:cubicBezTo>
                  <a:cubicBezTo>
                    <a:pt x="699741" y="119457"/>
                    <a:pt x="694476" y="118028"/>
                    <a:pt x="685448" y="115771"/>
                  </a:cubicBezTo>
                  <a:close/>
                </a:path>
              </a:pathLst>
            </a:custGeom>
            <a:solidFill>
              <a:srgbClr val="A3377C"/>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1251F210-4D40-4298-B37C-F7EA2167D280}"/>
                </a:ext>
              </a:extLst>
            </p:cNvPr>
            <p:cNvSpPr/>
            <p:nvPr/>
          </p:nvSpPr>
          <p:spPr>
            <a:xfrm>
              <a:off x="11032802" y="5347563"/>
              <a:ext cx="45140" cy="15047"/>
            </a:xfrm>
            <a:custGeom>
              <a:avLst/>
              <a:gdLst>
                <a:gd name="connsiteX0" fmla="*/ 45511 w 45134"/>
                <a:gd name="connsiteY0" fmla="*/ 16549 h 15044"/>
                <a:gd name="connsiteX1" fmla="*/ 25652 w 45134"/>
                <a:gd name="connsiteY1" fmla="*/ 12261 h 15044"/>
                <a:gd name="connsiteX2" fmla="*/ 5642 w 45134"/>
                <a:gd name="connsiteY2" fmla="*/ 8726 h 15044"/>
                <a:gd name="connsiteX3" fmla="*/ 6319 w 45134"/>
                <a:gd name="connsiteY3" fmla="*/ 5642 h 15044"/>
                <a:gd name="connsiteX4" fmla="*/ 26103 w 45134"/>
                <a:gd name="connsiteY4" fmla="*/ 10531 h 15044"/>
                <a:gd name="connsiteX5" fmla="*/ 45511 w 45134"/>
                <a:gd name="connsiteY5" fmla="*/ 16549 h 1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34" h="15044">
                  <a:moveTo>
                    <a:pt x="45511" y="16549"/>
                  </a:moveTo>
                  <a:cubicBezTo>
                    <a:pt x="38741" y="15120"/>
                    <a:pt x="32272" y="13390"/>
                    <a:pt x="25652" y="12261"/>
                  </a:cubicBezTo>
                  <a:cubicBezTo>
                    <a:pt x="19107" y="11133"/>
                    <a:pt x="12488" y="9929"/>
                    <a:pt x="5642" y="8726"/>
                  </a:cubicBezTo>
                  <a:cubicBezTo>
                    <a:pt x="5943" y="7447"/>
                    <a:pt x="6169" y="6244"/>
                    <a:pt x="6319" y="5642"/>
                  </a:cubicBezTo>
                  <a:cubicBezTo>
                    <a:pt x="13089" y="7146"/>
                    <a:pt x="19634" y="8801"/>
                    <a:pt x="26103" y="10531"/>
                  </a:cubicBezTo>
                  <a:cubicBezTo>
                    <a:pt x="32572" y="12111"/>
                    <a:pt x="38892" y="14443"/>
                    <a:pt x="45511" y="16549"/>
                  </a:cubicBezTo>
                  <a:close/>
                </a:path>
              </a:pathLst>
            </a:custGeom>
            <a:solidFill>
              <a:srgbClr val="A3377C"/>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92E41D62-6290-46CA-87C8-E0FCC2FF6B10}"/>
                </a:ext>
              </a:extLst>
            </p:cNvPr>
            <p:cNvSpPr/>
            <p:nvPr/>
          </p:nvSpPr>
          <p:spPr>
            <a:xfrm>
              <a:off x="10582605" y="5248473"/>
              <a:ext cx="428831" cy="112850"/>
            </a:xfrm>
            <a:custGeom>
              <a:avLst/>
              <a:gdLst>
                <a:gd name="connsiteX0" fmla="*/ 423816 w 428781"/>
                <a:gd name="connsiteY0" fmla="*/ 44466 h 112837"/>
                <a:gd name="connsiteX1" fmla="*/ 411179 w 428781"/>
                <a:gd name="connsiteY1" fmla="*/ 45820 h 112837"/>
                <a:gd name="connsiteX2" fmla="*/ 390191 w 428781"/>
                <a:gd name="connsiteY2" fmla="*/ 46723 h 112837"/>
                <a:gd name="connsiteX3" fmla="*/ 358822 w 428781"/>
                <a:gd name="connsiteY3" fmla="*/ 41156 h 112837"/>
                <a:gd name="connsiteX4" fmla="*/ 314139 w 428781"/>
                <a:gd name="connsiteY4" fmla="*/ 43112 h 112837"/>
                <a:gd name="connsiteX5" fmla="*/ 313687 w 428781"/>
                <a:gd name="connsiteY5" fmla="*/ 55223 h 112837"/>
                <a:gd name="connsiteX6" fmla="*/ 281641 w 428781"/>
                <a:gd name="connsiteY6" fmla="*/ 54471 h 112837"/>
                <a:gd name="connsiteX7" fmla="*/ 273592 w 428781"/>
                <a:gd name="connsiteY7" fmla="*/ 54245 h 112837"/>
                <a:gd name="connsiteX8" fmla="*/ 265543 w 428781"/>
                <a:gd name="connsiteY8" fmla="*/ 54396 h 112837"/>
                <a:gd name="connsiteX9" fmla="*/ 249446 w 428781"/>
                <a:gd name="connsiteY9" fmla="*/ 54847 h 112837"/>
                <a:gd name="connsiteX10" fmla="*/ 230414 w 428781"/>
                <a:gd name="connsiteY10" fmla="*/ 57405 h 112837"/>
                <a:gd name="connsiteX11" fmla="*/ 211457 w 428781"/>
                <a:gd name="connsiteY11" fmla="*/ 60790 h 112837"/>
                <a:gd name="connsiteX12" fmla="*/ 190243 w 428781"/>
                <a:gd name="connsiteY12" fmla="*/ 63197 h 112837"/>
                <a:gd name="connsiteX13" fmla="*/ 177530 w 428781"/>
                <a:gd name="connsiteY13" fmla="*/ 49657 h 112837"/>
                <a:gd name="connsiteX14" fmla="*/ 145183 w 428781"/>
                <a:gd name="connsiteY14" fmla="*/ 58157 h 112837"/>
                <a:gd name="connsiteX15" fmla="*/ 146839 w 428781"/>
                <a:gd name="connsiteY15" fmla="*/ 70118 h 112837"/>
                <a:gd name="connsiteX16" fmla="*/ 114417 w 428781"/>
                <a:gd name="connsiteY16" fmla="*/ 99079 h 112837"/>
                <a:gd name="connsiteX17" fmla="*/ 94858 w 428781"/>
                <a:gd name="connsiteY17" fmla="*/ 107203 h 112837"/>
                <a:gd name="connsiteX18" fmla="*/ 83575 w 428781"/>
                <a:gd name="connsiteY18" fmla="*/ 106827 h 112837"/>
                <a:gd name="connsiteX19" fmla="*/ 64167 w 428781"/>
                <a:gd name="connsiteY19" fmla="*/ 92911 h 112837"/>
                <a:gd name="connsiteX20" fmla="*/ 28510 w 428781"/>
                <a:gd name="connsiteY20" fmla="*/ 107429 h 112837"/>
                <a:gd name="connsiteX21" fmla="*/ 5642 w 428781"/>
                <a:gd name="connsiteY21" fmla="*/ 106000 h 112837"/>
                <a:gd name="connsiteX22" fmla="*/ 9929 w 428781"/>
                <a:gd name="connsiteY22" fmla="*/ 84711 h 112837"/>
                <a:gd name="connsiteX23" fmla="*/ 26404 w 428781"/>
                <a:gd name="connsiteY23" fmla="*/ 79370 h 112837"/>
                <a:gd name="connsiteX24" fmla="*/ 45661 w 428781"/>
                <a:gd name="connsiteY24" fmla="*/ 41231 h 112837"/>
                <a:gd name="connsiteX25" fmla="*/ 51378 w 428781"/>
                <a:gd name="connsiteY25" fmla="*/ 39652 h 112837"/>
                <a:gd name="connsiteX26" fmla="*/ 89518 w 428781"/>
                <a:gd name="connsiteY26" fmla="*/ 29571 h 112837"/>
                <a:gd name="connsiteX27" fmla="*/ 140144 w 428781"/>
                <a:gd name="connsiteY27" fmla="*/ 22200 h 112837"/>
                <a:gd name="connsiteX28" fmla="*/ 202505 w 428781"/>
                <a:gd name="connsiteY28" fmla="*/ 15580 h 112837"/>
                <a:gd name="connsiteX29" fmla="*/ 225373 w 428781"/>
                <a:gd name="connsiteY29" fmla="*/ 13473 h 112837"/>
                <a:gd name="connsiteX30" fmla="*/ 248166 w 428781"/>
                <a:gd name="connsiteY30" fmla="*/ 5650 h 112837"/>
                <a:gd name="connsiteX31" fmla="*/ 309324 w 428781"/>
                <a:gd name="connsiteY31" fmla="*/ 15580 h 112837"/>
                <a:gd name="connsiteX32" fmla="*/ 315192 w 428781"/>
                <a:gd name="connsiteY32" fmla="*/ 15504 h 112837"/>
                <a:gd name="connsiteX33" fmla="*/ 355813 w 428781"/>
                <a:gd name="connsiteY33" fmla="*/ 7756 h 112837"/>
                <a:gd name="connsiteX34" fmla="*/ 389213 w 428781"/>
                <a:gd name="connsiteY34" fmla="*/ 15805 h 112837"/>
                <a:gd name="connsiteX35" fmla="*/ 407643 w 428781"/>
                <a:gd name="connsiteY35" fmla="*/ 14451 h 112837"/>
                <a:gd name="connsiteX36" fmla="*/ 427728 w 428781"/>
                <a:gd name="connsiteY36" fmla="*/ 19867 h 112837"/>
                <a:gd name="connsiteX37" fmla="*/ 423816 w 428781"/>
                <a:gd name="connsiteY37" fmla="*/ 44466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28781" h="112837">
                  <a:moveTo>
                    <a:pt x="423816" y="44466"/>
                  </a:moveTo>
                  <a:cubicBezTo>
                    <a:pt x="419378" y="43262"/>
                    <a:pt x="415992" y="44616"/>
                    <a:pt x="411179" y="45820"/>
                  </a:cubicBezTo>
                  <a:cubicBezTo>
                    <a:pt x="406364" y="46873"/>
                    <a:pt x="400195" y="48077"/>
                    <a:pt x="390191" y="46723"/>
                  </a:cubicBezTo>
                  <a:cubicBezTo>
                    <a:pt x="380111" y="45293"/>
                    <a:pt x="368827" y="43037"/>
                    <a:pt x="358822" y="41156"/>
                  </a:cubicBezTo>
                  <a:cubicBezTo>
                    <a:pt x="343852" y="41983"/>
                    <a:pt x="329033" y="42661"/>
                    <a:pt x="314139" y="43112"/>
                  </a:cubicBezTo>
                  <a:cubicBezTo>
                    <a:pt x="313988" y="46948"/>
                    <a:pt x="313838" y="51462"/>
                    <a:pt x="313687" y="55223"/>
                  </a:cubicBezTo>
                  <a:cubicBezTo>
                    <a:pt x="303006" y="54997"/>
                    <a:pt x="292323" y="54696"/>
                    <a:pt x="281641" y="54471"/>
                  </a:cubicBezTo>
                  <a:lnTo>
                    <a:pt x="273592" y="54245"/>
                  </a:lnTo>
                  <a:lnTo>
                    <a:pt x="265543" y="54396"/>
                  </a:lnTo>
                  <a:lnTo>
                    <a:pt x="249446" y="54847"/>
                  </a:lnTo>
                  <a:cubicBezTo>
                    <a:pt x="243277" y="55599"/>
                    <a:pt x="236883" y="56502"/>
                    <a:pt x="230414" y="57405"/>
                  </a:cubicBezTo>
                  <a:cubicBezTo>
                    <a:pt x="224020" y="58608"/>
                    <a:pt x="217625" y="59812"/>
                    <a:pt x="211457" y="60790"/>
                  </a:cubicBezTo>
                  <a:cubicBezTo>
                    <a:pt x="204762" y="61542"/>
                    <a:pt x="196938" y="62445"/>
                    <a:pt x="190243" y="63197"/>
                  </a:cubicBezTo>
                  <a:cubicBezTo>
                    <a:pt x="186407" y="58458"/>
                    <a:pt x="182495" y="54019"/>
                    <a:pt x="177530" y="49657"/>
                  </a:cubicBezTo>
                  <a:cubicBezTo>
                    <a:pt x="167300" y="50635"/>
                    <a:pt x="159476" y="53869"/>
                    <a:pt x="145183" y="58157"/>
                  </a:cubicBezTo>
                  <a:cubicBezTo>
                    <a:pt x="145710" y="61993"/>
                    <a:pt x="146312" y="66356"/>
                    <a:pt x="146839" y="70118"/>
                  </a:cubicBezTo>
                  <a:cubicBezTo>
                    <a:pt x="135631" y="79445"/>
                    <a:pt x="125024" y="89676"/>
                    <a:pt x="114417" y="99079"/>
                  </a:cubicBezTo>
                  <a:cubicBezTo>
                    <a:pt x="108023" y="100960"/>
                    <a:pt x="100951" y="104345"/>
                    <a:pt x="94858" y="107203"/>
                  </a:cubicBezTo>
                  <a:cubicBezTo>
                    <a:pt x="90270" y="107053"/>
                    <a:pt x="86809" y="106677"/>
                    <a:pt x="83575" y="106827"/>
                  </a:cubicBezTo>
                  <a:cubicBezTo>
                    <a:pt x="76729" y="102088"/>
                    <a:pt x="70034" y="97951"/>
                    <a:pt x="64167" y="92911"/>
                  </a:cubicBezTo>
                  <a:cubicBezTo>
                    <a:pt x="49949" y="96371"/>
                    <a:pt x="42878" y="104872"/>
                    <a:pt x="28510" y="107429"/>
                  </a:cubicBezTo>
                  <a:cubicBezTo>
                    <a:pt x="21213" y="106301"/>
                    <a:pt x="12863" y="105925"/>
                    <a:pt x="5642" y="106000"/>
                  </a:cubicBezTo>
                  <a:cubicBezTo>
                    <a:pt x="6995" y="98703"/>
                    <a:pt x="8275" y="91406"/>
                    <a:pt x="9929" y="84711"/>
                  </a:cubicBezTo>
                  <a:cubicBezTo>
                    <a:pt x="15421" y="82831"/>
                    <a:pt x="20913" y="81176"/>
                    <a:pt x="26404" y="79370"/>
                  </a:cubicBezTo>
                  <a:cubicBezTo>
                    <a:pt x="32497" y="66732"/>
                    <a:pt x="38891" y="53944"/>
                    <a:pt x="45661" y="41231"/>
                  </a:cubicBezTo>
                  <a:cubicBezTo>
                    <a:pt x="46790" y="40930"/>
                    <a:pt x="49047" y="40329"/>
                    <a:pt x="51378" y="39652"/>
                  </a:cubicBezTo>
                  <a:lnTo>
                    <a:pt x="89518" y="29571"/>
                  </a:lnTo>
                  <a:cubicBezTo>
                    <a:pt x="107120" y="26412"/>
                    <a:pt x="123519" y="24005"/>
                    <a:pt x="140144" y="22200"/>
                  </a:cubicBezTo>
                  <a:cubicBezTo>
                    <a:pt x="161357" y="19341"/>
                    <a:pt x="182495" y="16858"/>
                    <a:pt x="202505" y="15580"/>
                  </a:cubicBezTo>
                  <a:cubicBezTo>
                    <a:pt x="212886" y="19867"/>
                    <a:pt x="219055" y="17235"/>
                    <a:pt x="225373" y="13473"/>
                  </a:cubicBezTo>
                  <a:cubicBezTo>
                    <a:pt x="231692" y="9938"/>
                    <a:pt x="238087" y="5424"/>
                    <a:pt x="248166" y="5650"/>
                  </a:cubicBezTo>
                  <a:cubicBezTo>
                    <a:pt x="268402" y="7756"/>
                    <a:pt x="289615" y="12044"/>
                    <a:pt x="309324" y="15580"/>
                  </a:cubicBezTo>
                  <a:cubicBezTo>
                    <a:pt x="311656" y="15580"/>
                    <a:pt x="314063" y="15504"/>
                    <a:pt x="315192" y="15504"/>
                  </a:cubicBezTo>
                  <a:cubicBezTo>
                    <a:pt x="328206" y="12571"/>
                    <a:pt x="342573" y="9863"/>
                    <a:pt x="355813" y="7756"/>
                  </a:cubicBezTo>
                  <a:cubicBezTo>
                    <a:pt x="366344" y="9938"/>
                    <a:pt x="377703" y="13097"/>
                    <a:pt x="389213" y="15805"/>
                  </a:cubicBezTo>
                  <a:cubicBezTo>
                    <a:pt x="394253" y="13323"/>
                    <a:pt x="400798" y="13323"/>
                    <a:pt x="407643" y="14451"/>
                  </a:cubicBezTo>
                  <a:cubicBezTo>
                    <a:pt x="414413" y="15805"/>
                    <a:pt x="421559" y="18137"/>
                    <a:pt x="427728" y="19867"/>
                  </a:cubicBezTo>
                  <a:cubicBezTo>
                    <a:pt x="426524" y="28142"/>
                    <a:pt x="425171" y="36267"/>
                    <a:pt x="423816" y="44466"/>
                  </a:cubicBezTo>
                  <a:close/>
                </a:path>
              </a:pathLst>
            </a:custGeom>
            <a:solidFill>
              <a:srgbClr val="A3377C"/>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79A86F4D-BD13-487E-9328-F5F5F0074902}"/>
                </a:ext>
              </a:extLst>
            </p:cNvPr>
            <p:cNvSpPr/>
            <p:nvPr/>
          </p:nvSpPr>
          <p:spPr>
            <a:xfrm>
              <a:off x="10529942" y="5386534"/>
              <a:ext cx="105327" cy="52663"/>
            </a:xfrm>
            <a:custGeom>
              <a:avLst/>
              <a:gdLst>
                <a:gd name="connsiteX0" fmla="*/ 100199 w 105314"/>
                <a:gd name="connsiteY0" fmla="*/ 14819 h 52657"/>
                <a:gd name="connsiteX1" fmla="*/ 73644 w 105314"/>
                <a:gd name="connsiteY1" fmla="*/ 24147 h 52657"/>
                <a:gd name="connsiteX2" fmla="*/ 47391 w 105314"/>
                <a:gd name="connsiteY2" fmla="*/ 34152 h 52657"/>
                <a:gd name="connsiteX3" fmla="*/ 10306 w 105314"/>
                <a:gd name="connsiteY3" fmla="*/ 50175 h 52657"/>
                <a:gd name="connsiteX4" fmla="*/ 5642 w 105314"/>
                <a:gd name="connsiteY4" fmla="*/ 38966 h 52657"/>
                <a:gd name="connsiteX5" fmla="*/ 43254 w 105314"/>
                <a:gd name="connsiteY5" fmla="*/ 22718 h 52657"/>
                <a:gd name="connsiteX6" fmla="*/ 70335 w 105314"/>
                <a:gd name="connsiteY6" fmla="*/ 13841 h 52657"/>
                <a:gd name="connsiteX7" fmla="*/ 97566 w 105314"/>
                <a:gd name="connsiteY7" fmla="*/ 5642 h 52657"/>
                <a:gd name="connsiteX8" fmla="*/ 100199 w 105314"/>
                <a:gd name="connsiteY8" fmla="*/ 14819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14" h="52657">
                  <a:moveTo>
                    <a:pt x="100199" y="14819"/>
                  </a:moveTo>
                  <a:cubicBezTo>
                    <a:pt x="91022" y="17527"/>
                    <a:pt x="82371" y="20912"/>
                    <a:pt x="73644" y="24147"/>
                  </a:cubicBezTo>
                  <a:cubicBezTo>
                    <a:pt x="64994" y="27457"/>
                    <a:pt x="56117" y="30466"/>
                    <a:pt x="47391" y="34152"/>
                  </a:cubicBezTo>
                  <a:cubicBezTo>
                    <a:pt x="34754" y="39643"/>
                    <a:pt x="22943" y="44458"/>
                    <a:pt x="10306" y="50175"/>
                  </a:cubicBezTo>
                  <a:cubicBezTo>
                    <a:pt x="8576" y="46038"/>
                    <a:pt x="7071" y="42502"/>
                    <a:pt x="5642" y="38966"/>
                  </a:cubicBezTo>
                  <a:cubicBezTo>
                    <a:pt x="18505" y="33400"/>
                    <a:pt x="30390" y="28284"/>
                    <a:pt x="43254" y="22718"/>
                  </a:cubicBezTo>
                  <a:cubicBezTo>
                    <a:pt x="52356" y="19333"/>
                    <a:pt x="61384" y="16700"/>
                    <a:pt x="70335" y="13841"/>
                  </a:cubicBezTo>
                  <a:cubicBezTo>
                    <a:pt x="79286" y="10983"/>
                    <a:pt x="88239" y="8124"/>
                    <a:pt x="97566" y="5642"/>
                  </a:cubicBezTo>
                  <a:cubicBezTo>
                    <a:pt x="98394" y="8726"/>
                    <a:pt x="99296" y="11810"/>
                    <a:pt x="100199" y="14819"/>
                  </a:cubicBezTo>
                  <a:close/>
                </a:path>
              </a:pathLst>
            </a:custGeom>
            <a:solidFill>
              <a:srgbClr val="A3377C"/>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C93B9E91-8605-4006-B4ED-B76E19281F5A}"/>
                </a:ext>
              </a:extLst>
            </p:cNvPr>
            <p:cNvSpPr/>
            <p:nvPr/>
          </p:nvSpPr>
          <p:spPr>
            <a:xfrm>
              <a:off x="10244958" y="5428740"/>
              <a:ext cx="112850" cy="82757"/>
            </a:xfrm>
            <a:custGeom>
              <a:avLst/>
              <a:gdLst>
                <a:gd name="connsiteX0" fmla="*/ 108324 w 112837"/>
                <a:gd name="connsiteY0" fmla="*/ 21740 h 82747"/>
                <a:gd name="connsiteX1" fmla="*/ 37838 w 112837"/>
                <a:gd name="connsiteY1" fmla="*/ 77707 h 82747"/>
                <a:gd name="connsiteX2" fmla="*/ 21364 w 112837"/>
                <a:gd name="connsiteY2" fmla="*/ 78685 h 82747"/>
                <a:gd name="connsiteX3" fmla="*/ 7673 w 112837"/>
                <a:gd name="connsiteY3" fmla="*/ 76353 h 82747"/>
                <a:gd name="connsiteX4" fmla="*/ 5642 w 112837"/>
                <a:gd name="connsiteY4" fmla="*/ 73946 h 82747"/>
                <a:gd name="connsiteX5" fmla="*/ 35656 w 112837"/>
                <a:gd name="connsiteY5" fmla="*/ 43706 h 82747"/>
                <a:gd name="connsiteX6" fmla="*/ 71990 w 112837"/>
                <a:gd name="connsiteY6" fmla="*/ 18731 h 82747"/>
                <a:gd name="connsiteX7" fmla="*/ 88239 w 112837"/>
                <a:gd name="connsiteY7" fmla="*/ 11886 h 82747"/>
                <a:gd name="connsiteX8" fmla="*/ 104863 w 112837"/>
                <a:gd name="connsiteY8" fmla="*/ 5642 h 82747"/>
                <a:gd name="connsiteX9" fmla="*/ 108324 w 112837"/>
                <a:gd name="connsiteY9" fmla="*/ 21740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837" h="82747">
                  <a:moveTo>
                    <a:pt x="108324" y="21740"/>
                  </a:moveTo>
                  <a:cubicBezTo>
                    <a:pt x="84628" y="38891"/>
                    <a:pt x="60706" y="57547"/>
                    <a:pt x="37838" y="77707"/>
                  </a:cubicBezTo>
                  <a:cubicBezTo>
                    <a:pt x="34829" y="74849"/>
                    <a:pt x="27908" y="77030"/>
                    <a:pt x="21364" y="78685"/>
                  </a:cubicBezTo>
                  <a:cubicBezTo>
                    <a:pt x="14894" y="80340"/>
                    <a:pt x="9027" y="81694"/>
                    <a:pt x="7673" y="76353"/>
                  </a:cubicBezTo>
                  <a:cubicBezTo>
                    <a:pt x="6846" y="75375"/>
                    <a:pt x="6017" y="74397"/>
                    <a:pt x="5642" y="73946"/>
                  </a:cubicBezTo>
                  <a:cubicBezTo>
                    <a:pt x="12036" y="57246"/>
                    <a:pt x="23621" y="50175"/>
                    <a:pt x="35656" y="43706"/>
                  </a:cubicBezTo>
                  <a:cubicBezTo>
                    <a:pt x="47617" y="37011"/>
                    <a:pt x="61007" y="32121"/>
                    <a:pt x="71990" y="18731"/>
                  </a:cubicBezTo>
                  <a:cubicBezTo>
                    <a:pt x="77556" y="16399"/>
                    <a:pt x="82898" y="14142"/>
                    <a:pt x="88239" y="11886"/>
                  </a:cubicBezTo>
                  <a:cubicBezTo>
                    <a:pt x="93654" y="9854"/>
                    <a:pt x="99070" y="7823"/>
                    <a:pt x="104863" y="5642"/>
                  </a:cubicBezTo>
                  <a:cubicBezTo>
                    <a:pt x="105541" y="11284"/>
                    <a:pt x="107421" y="16173"/>
                    <a:pt x="108324" y="21740"/>
                  </a:cubicBezTo>
                  <a:close/>
                </a:path>
              </a:pathLst>
            </a:custGeom>
            <a:solidFill>
              <a:srgbClr val="A3377C"/>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142B5272-66DF-45C4-BAD7-ABBB0483DBA8}"/>
                </a:ext>
              </a:extLst>
            </p:cNvPr>
            <p:cNvSpPr/>
            <p:nvPr/>
          </p:nvSpPr>
          <p:spPr>
            <a:xfrm>
              <a:off x="9928112" y="6008489"/>
              <a:ext cx="45140" cy="165514"/>
            </a:xfrm>
            <a:custGeom>
              <a:avLst/>
              <a:gdLst>
                <a:gd name="connsiteX0" fmla="*/ 21174 w 45134"/>
                <a:gd name="connsiteY0" fmla="*/ 95235 h 165494"/>
                <a:gd name="connsiteX1" fmla="*/ 24860 w 45134"/>
                <a:gd name="connsiteY1" fmla="*/ 108700 h 165494"/>
                <a:gd name="connsiteX2" fmla="*/ 29073 w 45134"/>
                <a:gd name="connsiteY2" fmla="*/ 122015 h 165494"/>
                <a:gd name="connsiteX3" fmla="*/ 15006 w 45134"/>
                <a:gd name="connsiteY3" fmla="*/ 159401 h 165494"/>
                <a:gd name="connsiteX4" fmla="*/ 11320 w 45134"/>
                <a:gd name="connsiteY4" fmla="*/ 164442 h 165494"/>
                <a:gd name="connsiteX5" fmla="*/ 6732 w 45134"/>
                <a:gd name="connsiteY5" fmla="*/ 128935 h 165494"/>
                <a:gd name="connsiteX6" fmla="*/ 10568 w 45134"/>
                <a:gd name="connsiteY6" fmla="*/ 110430 h 165494"/>
                <a:gd name="connsiteX7" fmla="*/ 15082 w 45134"/>
                <a:gd name="connsiteY7" fmla="*/ 92903 h 165494"/>
                <a:gd name="connsiteX8" fmla="*/ 12523 w 45134"/>
                <a:gd name="connsiteY8" fmla="*/ 73269 h 165494"/>
                <a:gd name="connsiteX9" fmla="*/ 10418 w 45134"/>
                <a:gd name="connsiteY9" fmla="*/ 53485 h 165494"/>
                <a:gd name="connsiteX10" fmla="*/ 19143 w 45134"/>
                <a:gd name="connsiteY10" fmla="*/ 29263 h 165494"/>
                <a:gd name="connsiteX11" fmla="*/ 23733 w 45134"/>
                <a:gd name="connsiteY11" fmla="*/ 17227 h 165494"/>
                <a:gd name="connsiteX12" fmla="*/ 28848 w 45134"/>
                <a:gd name="connsiteY12" fmla="*/ 5642 h 165494"/>
                <a:gd name="connsiteX13" fmla="*/ 41034 w 45134"/>
                <a:gd name="connsiteY13" fmla="*/ 29940 h 165494"/>
                <a:gd name="connsiteX14" fmla="*/ 30277 w 45134"/>
                <a:gd name="connsiteY14" fmla="*/ 62737 h 165494"/>
                <a:gd name="connsiteX15" fmla="*/ 21174 w 45134"/>
                <a:gd name="connsiteY15" fmla="*/ 95235 h 16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134" h="165494">
                  <a:moveTo>
                    <a:pt x="21174" y="95235"/>
                  </a:moveTo>
                  <a:cubicBezTo>
                    <a:pt x="22378" y="99447"/>
                    <a:pt x="23657" y="104111"/>
                    <a:pt x="24860" y="108700"/>
                  </a:cubicBezTo>
                  <a:cubicBezTo>
                    <a:pt x="26215" y="113289"/>
                    <a:pt x="27719" y="117802"/>
                    <a:pt x="29073" y="122015"/>
                  </a:cubicBezTo>
                  <a:cubicBezTo>
                    <a:pt x="24184" y="133900"/>
                    <a:pt x="18994" y="147065"/>
                    <a:pt x="15006" y="159401"/>
                  </a:cubicBezTo>
                  <a:cubicBezTo>
                    <a:pt x="13652" y="160229"/>
                    <a:pt x="12148" y="162260"/>
                    <a:pt x="11320" y="164442"/>
                  </a:cubicBezTo>
                  <a:cubicBezTo>
                    <a:pt x="4701" y="153759"/>
                    <a:pt x="4927" y="141347"/>
                    <a:pt x="6732" y="128935"/>
                  </a:cubicBezTo>
                  <a:cubicBezTo>
                    <a:pt x="7710" y="122692"/>
                    <a:pt x="9139" y="116448"/>
                    <a:pt x="10568" y="110430"/>
                  </a:cubicBezTo>
                  <a:cubicBezTo>
                    <a:pt x="12148" y="104412"/>
                    <a:pt x="13878" y="98545"/>
                    <a:pt x="15082" y="92903"/>
                  </a:cubicBezTo>
                  <a:cubicBezTo>
                    <a:pt x="14330" y="86283"/>
                    <a:pt x="13426" y="79814"/>
                    <a:pt x="12523" y="73269"/>
                  </a:cubicBezTo>
                  <a:cubicBezTo>
                    <a:pt x="11621" y="66800"/>
                    <a:pt x="10718" y="60255"/>
                    <a:pt x="10418" y="53485"/>
                  </a:cubicBezTo>
                  <a:cubicBezTo>
                    <a:pt x="13276" y="45586"/>
                    <a:pt x="16210" y="37462"/>
                    <a:pt x="19143" y="29263"/>
                  </a:cubicBezTo>
                  <a:cubicBezTo>
                    <a:pt x="20648" y="25200"/>
                    <a:pt x="22228" y="21213"/>
                    <a:pt x="23733" y="17227"/>
                  </a:cubicBezTo>
                  <a:cubicBezTo>
                    <a:pt x="25387" y="13240"/>
                    <a:pt x="27117" y="9403"/>
                    <a:pt x="28848" y="5642"/>
                  </a:cubicBezTo>
                  <a:cubicBezTo>
                    <a:pt x="36671" y="6845"/>
                    <a:pt x="42990" y="15496"/>
                    <a:pt x="41034" y="29940"/>
                  </a:cubicBezTo>
                  <a:cubicBezTo>
                    <a:pt x="37348" y="41073"/>
                    <a:pt x="33813" y="51980"/>
                    <a:pt x="30277" y="62737"/>
                  </a:cubicBezTo>
                  <a:cubicBezTo>
                    <a:pt x="27117" y="73495"/>
                    <a:pt x="24184" y="84327"/>
                    <a:pt x="21174" y="95235"/>
                  </a:cubicBezTo>
                  <a:close/>
                </a:path>
              </a:pathLst>
            </a:custGeom>
            <a:solidFill>
              <a:srgbClr val="A3377C"/>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1FE1331-A921-44D7-8547-1FA8FCDC0E97}"/>
                </a:ext>
              </a:extLst>
            </p:cNvPr>
            <p:cNvSpPr/>
            <p:nvPr/>
          </p:nvSpPr>
          <p:spPr>
            <a:xfrm>
              <a:off x="10014140" y="6393535"/>
              <a:ext cx="30093" cy="52663"/>
            </a:xfrm>
            <a:custGeom>
              <a:avLst/>
              <a:gdLst>
                <a:gd name="connsiteX0" fmla="*/ 22192 w 30089"/>
                <a:gd name="connsiteY0" fmla="*/ 11585 h 52657"/>
                <a:gd name="connsiteX1" fmla="*/ 23470 w 30089"/>
                <a:gd name="connsiteY1" fmla="*/ 32648 h 52657"/>
                <a:gd name="connsiteX2" fmla="*/ 26178 w 30089"/>
                <a:gd name="connsiteY2" fmla="*/ 53711 h 52657"/>
                <a:gd name="connsiteX3" fmla="*/ 13767 w 30089"/>
                <a:gd name="connsiteY3" fmla="*/ 53861 h 52657"/>
                <a:gd name="connsiteX4" fmla="*/ 9253 w 30089"/>
                <a:gd name="connsiteY4" fmla="*/ 29789 h 52657"/>
                <a:gd name="connsiteX5" fmla="*/ 5642 w 30089"/>
                <a:gd name="connsiteY5" fmla="*/ 5642 h 52657"/>
                <a:gd name="connsiteX6" fmla="*/ 22192 w 30089"/>
                <a:gd name="connsiteY6" fmla="*/ 11585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89" h="52657">
                  <a:moveTo>
                    <a:pt x="22192" y="11585"/>
                  </a:moveTo>
                  <a:cubicBezTo>
                    <a:pt x="22643" y="18806"/>
                    <a:pt x="22869" y="25727"/>
                    <a:pt x="23470" y="32648"/>
                  </a:cubicBezTo>
                  <a:cubicBezTo>
                    <a:pt x="24223" y="39568"/>
                    <a:pt x="25126" y="46414"/>
                    <a:pt x="26178" y="53711"/>
                  </a:cubicBezTo>
                  <a:cubicBezTo>
                    <a:pt x="22944" y="53711"/>
                    <a:pt x="19558" y="53786"/>
                    <a:pt x="13767" y="53861"/>
                  </a:cubicBezTo>
                  <a:cubicBezTo>
                    <a:pt x="12337" y="46038"/>
                    <a:pt x="10456" y="37988"/>
                    <a:pt x="9253" y="29789"/>
                  </a:cubicBezTo>
                  <a:cubicBezTo>
                    <a:pt x="8050" y="21665"/>
                    <a:pt x="6846" y="13466"/>
                    <a:pt x="5642" y="5642"/>
                  </a:cubicBezTo>
                  <a:cubicBezTo>
                    <a:pt x="11359" y="7974"/>
                    <a:pt x="16701" y="9253"/>
                    <a:pt x="22192" y="11585"/>
                  </a:cubicBezTo>
                  <a:close/>
                </a:path>
              </a:pathLst>
            </a:custGeom>
            <a:solidFill>
              <a:srgbClr val="A3377C"/>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6A26ABB-D29E-4A11-85C3-7D2B4F99D9AC}"/>
                </a:ext>
              </a:extLst>
            </p:cNvPr>
            <p:cNvSpPr/>
            <p:nvPr/>
          </p:nvSpPr>
          <p:spPr>
            <a:xfrm>
              <a:off x="9941041" y="6395490"/>
              <a:ext cx="67710" cy="188084"/>
            </a:xfrm>
            <a:custGeom>
              <a:avLst/>
              <a:gdLst>
                <a:gd name="connsiteX0" fmla="*/ 10353 w 67702"/>
                <a:gd name="connsiteY0" fmla="*/ 5642 h 188061"/>
                <a:gd name="connsiteX1" fmla="*/ 22389 w 67702"/>
                <a:gd name="connsiteY1" fmla="*/ 31595 h 188061"/>
                <a:gd name="connsiteX2" fmla="*/ 29310 w 67702"/>
                <a:gd name="connsiteY2" fmla="*/ 54237 h 188061"/>
                <a:gd name="connsiteX3" fmla="*/ 35553 w 67702"/>
                <a:gd name="connsiteY3" fmla="*/ 92226 h 188061"/>
                <a:gd name="connsiteX4" fmla="*/ 48492 w 67702"/>
                <a:gd name="connsiteY4" fmla="*/ 120209 h 188061"/>
                <a:gd name="connsiteX5" fmla="*/ 56090 w 67702"/>
                <a:gd name="connsiteY5" fmla="*/ 142400 h 188061"/>
                <a:gd name="connsiteX6" fmla="*/ 64439 w 67702"/>
                <a:gd name="connsiteY6" fmla="*/ 164291 h 188061"/>
                <a:gd name="connsiteX7" fmla="*/ 64967 w 67702"/>
                <a:gd name="connsiteY7" fmla="*/ 187235 h 188061"/>
                <a:gd name="connsiteX8" fmla="*/ 52630 w 67702"/>
                <a:gd name="connsiteY8" fmla="*/ 188739 h 188061"/>
                <a:gd name="connsiteX9" fmla="*/ 46010 w 67702"/>
                <a:gd name="connsiteY9" fmla="*/ 178433 h 188061"/>
                <a:gd name="connsiteX10" fmla="*/ 40368 w 67702"/>
                <a:gd name="connsiteY10" fmla="*/ 156994 h 188061"/>
                <a:gd name="connsiteX11" fmla="*/ 35178 w 67702"/>
                <a:gd name="connsiteY11" fmla="*/ 135555 h 188061"/>
                <a:gd name="connsiteX12" fmla="*/ 25775 w 67702"/>
                <a:gd name="connsiteY12" fmla="*/ 92451 h 188061"/>
                <a:gd name="connsiteX13" fmla="*/ 15318 w 67702"/>
                <a:gd name="connsiteY13" fmla="*/ 66198 h 188061"/>
                <a:gd name="connsiteX14" fmla="*/ 7871 w 67702"/>
                <a:gd name="connsiteY14" fmla="*/ 42051 h 188061"/>
                <a:gd name="connsiteX15" fmla="*/ 10353 w 67702"/>
                <a:gd name="connsiteY15" fmla="*/ 5642 h 18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702" h="188061">
                  <a:moveTo>
                    <a:pt x="10353" y="5642"/>
                  </a:moveTo>
                  <a:cubicBezTo>
                    <a:pt x="15469" y="14970"/>
                    <a:pt x="19380" y="23545"/>
                    <a:pt x="22389" y="31595"/>
                  </a:cubicBezTo>
                  <a:cubicBezTo>
                    <a:pt x="25398" y="39644"/>
                    <a:pt x="27429" y="47241"/>
                    <a:pt x="29310" y="54237"/>
                  </a:cubicBezTo>
                  <a:cubicBezTo>
                    <a:pt x="32921" y="68304"/>
                    <a:pt x="34200" y="80867"/>
                    <a:pt x="35553" y="92226"/>
                  </a:cubicBezTo>
                  <a:cubicBezTo>
                    <a:pt x="39842" y="101553"/>
                    <a:pt x="44204" y="110881"/>
                    <a:pt x="48492" y="120209"/>
                  </a:cubicBezTo>
                  <a:cubicBezTo>
                    <a:pt x="51201" y="127807"/>
                    <a:pt x="53306" y="135254"/>
                    <a:pt x="56090" y="142400"/>
                  </a:cubicBezTo>
                  <a:cubicBezTo>
                    <a:pt x="58798" y="149622"/>
                    <a:pt x="61506" y="156769"/>
                    <a:pt x="64439" y="164291"/>
                  </a:cubicBezTo>
                  <a:cubicBezTo>
                    <a:pt x="65042" y="172641"/>
                    <a:pt x="65192" y="179938"/>
                    <a:pt x="64967" y="187235"/>
                  </a:cubicBezTo>
                  <a:cubicBezTo>
                    <a:pt x="61055" y="187686"/>
                    <a:pt x="56391" y="188288"/>
                    <a:pt x="52630" y="188739"/>
                  </a:cubicBezTo>
                  <a:cubicBezTo>
                    <a:pt x="50900" y="185279"/>
                    <a:pt x="48417" y="181818"/>
                    <a:pt x="46010" y="178433"/>
                  </a:cubicBezTo>
                  <a:lnTo>
                    <a:pt x="40368" y="156994"/>
                  </a:lnTo>
                  <a:cubicBezTo>
                    <a:pt x="38487" y="149848"/>
                    <a:pt x="36607" y="142776"/>
                    <a:pt x="35178" y="135555"/>
                  </a:cubicBezTo>
                  <a:cubicBezTo>
                    <a:pt x="32093" y="121112"/>
                    <a:pt x="28708" y="106895"/>
                    <a:pt x="25775" y="92451"/>
                  </a:cubicBezTo>
                  <a:cubicBezTo>
                    <a:pt x="22089" y="83424"/>
                    <a:pt x="18477" y="74623"/>
                    <a:pt x="15318" y="66198"/>
                  </a:cubicBezTo>
                  <a:cubicBezTo>
                    <a:pt x="12159" y="57773"/>
                    <a:pt x="9375" y="49649"/>
                    <a:pt x="7871" y="42051"/>
                  </a:cubicBezTo>
                  <a:cubicBezTo>
                    <a:pt x="4636" y="26855"/>
                    <a:pt x="4485" y="14142"/>
                    <a:pt x="10353" y="5642"/>
                  </a:cubicBezTo>
                  <a:close/>
                </a:path>
              </a:pathLst>
            </a:custGeom>
            <a:solidFill>
              <a:srgbClr val="A3377C"/>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0B904C29-2CC9-4631-921A-60ABD3A7B290}"/>
                </a:ext>
              </a:extLst>
            </p:cNvPr>
            <p:cNvSpPr/>
            <p:nvPr/>
          </p:nvSpPr>
          <p:spPr>
            <a:xfrm>
              <a:off x="10744959" y="6843129"/>
              <a:ext cx="647008" cy="248271"/>
            </a:xfrm>
            <a:custGeom>
              <a:avLst/>
              <a:gdLst>
                <a:gd name="connsiteX0" fmla="*/ 39418 w 646933"/>
                <a:gd name="connsiteY0" fmla="*/ 169030 h 248241"/>
                <a:gd name="connsiteX1" fmla="*/ 64768 w 646933"/>
                <a:gd name="connsiteY1" fmla="*/ 171287 h 248241"/>
                <a:gd name="connsiteX2" fmla="*/ 93128 w 646933"/>
                <a:gd name="connsiteY2" fmla="*/ 176703 h 248241"/>
                <a:gd name="connsiteX3" fmla="*/ 121187 w 646933"/>
                <a:gd name="connsiteY3" fmla="*/ 186482 h 248241"/>
                <a:gd name="connsiteX4" fmla="*/ 132095 w 646933"/>
                <a:gd name="connsiteY4" fmla="*/ 185053 h 248241"/>
                <a:gd name="connsiteX5" fmla="*/ 142927 w 646933"/>
                <a:gd name="connsiteY5" fmla="*/ 183097 h 248241"/>
                <a:gd name="connsiteX6" fmla="*/ 164592 w 646933"/>
                <a:gd name="connsiteY6" fmla="*/ 178734 h 248241"/>
                <a:gd name="connsiteX7" fmla="*/ 176403 w 646933"/>
                <a:gd name="connsiteY7" fmla="*/ 191823 h 248241"/>
                <a:gd name="connsiteX8" fmla="*/ 202656 w 646933"/>
                <a:gd name="connsiteY8" fmla="*/ 187159 h 248241"/>
                <a:gd name="connsiteX9" fmla="*/ 233949 w 646933"/>
                <a:gd name="connsiteY9" fmla="*/ 181066 h 248241"/>
                <a:gd name="connsiteX10" fmla="*/ 250950 w 646933"/>
                <a:gd name="connsiteY10" fmla="*/ 182796 h 248241"/>
                <a:gd name="connsiteX11" fmla="*/ 268026 w 646933"/>
                <a:gd name="connsiteY11" fmla="*/ 183323 h 248241"/>
                <a:gd name="connsiteX12" fmla="*/ 333998 w 646933"/>
                <a:gd name="connsiteY12" fmla="*/ 177681 h 248241"/>
                <a:gd name="connsiteX13" fmla="*/ 348591 w 646933"/>
                <a:gd name="connsiteY13" fmla="*/ 169632 h 248241"/>
                <a:gd name="connsiteX14" fmla="*/ 348591 w 646933"/>
                <a:gd name="connsiteY14" fmla="*/ 150826 h 248241"/>
                <a:gd name="connsiteX15" fmla="*/ 363787 w 646933"/>
                <a:gd name="connsiteY15" fmla="*/ 145334 h 248241"/>
                <a:gd name="connsiteX16" fmla="*/ 397413 w 646933"/>
                <a:gd name="connsiteY16" fmla="*/ 145334 h 248241"/>
                <a:gd name="connsiteX17" fmla="*/ 407342 w 646933"/>
                <a:gd name="connsiteY17" fmla="*/ 141423 h 248241"/>
                <a:gd name="connsiteX18" fmla="*/ 416369 w 646933"/>
                <a:gd name="connsiteY18" fmla="*/ 137737 h 248241"/>
                <a:gd name="connsiteX19" fmla="*/ 446083 w 646933"/>
                <a:gd name="connsiteY19" fmla="*/ 131719 h 248241"/>
                <a:gd name="connsiteX20" fmla="*/ 474819 w 646933"/>
                <a:gd name="connsiteY20" fmla="*/ 124948 h 248241"/>
                <a:gd name="connsiteX21" fmla="*/ 478280 w 646933"/>
                <a:gd name="connsiteY21" fmla="*/ 113815 h 248241"/>
                <a:gd name="connsiteX22" fmla="*/ 519578 w 646933"/>
                <a:gd name="connsiteY22" fmla="*/ 95912 h 248241"/>
                <a:gd name="connsiteX23" fmla="*/ 515516 w 646933"/>
                <a:gd name="connsiteY23" fmla="*/ 78159 h 248241"/>
                <a:gd name="connsiteX24" fmla="*/ 524843 w 646933"/>
                <a:gd name="connsiteY24" fmla="*/ 74322 h 248241"/>
                <a:gd name="connsiteX25" fmla="*/ 548389 w 646933"/>
                <a:gd name="connsiteY25" fmla="*/ 54011 h 248241"/>
                <a:gd name="connsiteX26" fmla="*/ 568022 w 646933"/>
                <a:gd name="connsiteY26" fmla="*/ 43330 h 248241"/>
                <a:gd name="connsiteX27" fmla="*/ 587280 w 646933"/>
                <a:gd name="connsiteY27" fmla="*/ 31820 h 248241"/>
                <a:gd name="connsiteX28" fmla="*/ 589988 w 646933"/>
                <a:gd name="connsiteY28" fmla="*/ 27457 h 248241"/>
                <a:gd name="connsiteX29" fmla="*/ 595329 w 646933"/>
                <a:gd name="connsiteY29" fmla="*/ 27533 h 248241"/>
                <a:gd name="connsiteX30" fmla="*/ 623237 w 646933"/>
                <a:gd name="connsiteY30" fmla="*/ 5642 h 248241"/>
                <a:gd name="connsiteX31" fmla="*/ 635725 w 646933"/>
                <a:gd name="connsiteY31" fmla="*/ 12412 h 248241"/>
                <a:gd name="connsiteX32" fmla="*/ 633618 w 646933"/>
                <a:gd name="connsiteY32" fmla="*/ 31519 h 248241"/>
                <a:gd name="connsiteX33" fmla="*/ 624592 w 646933"/>
                <a:gd name="connsiteY33" fmla="*/ 36710 h 248241"/>
                <a:gd name="connsiteX34" fmla="*/ 624215 w 646933"/>
                <a:gd name="connsiteY34" fmla="*/ 50626 h 248241"/>
                <a:gd name="connsiteX35" fmla="*/ 645278 w 646933"/>
                <a:gd name="connsiteY35" fmla="*/ 77858 h 248241"/>
                <a:gd name="connsiteX36" fmla="*/ 642345 w 646933"/>
                <a:gd name="connsiteY36" fmla="*/ 85982 h 248241"/>
                <a:gd name="connsiteX37" fmla="*/ 630910 w 646933"/>
                <a:gd name="connsiteY37" fmla="*/ 99447 h 248241"/>
                <a:gd name="connsiteX38" fmla="*/ 620229 w 646933"/>
                <a:gd name="connsiteY38" fmla="*/ 101478 h 248241"/>
                <a:gd name="connsiteX39" fmla="*/ 579156 w 646933"/>
                <a:gd name="connsiteY39" fmla="*/ 86960 h 248241"/>
                <a:gd name="connsiteX40" fmla="*/ 560726 w 646933"/>
                <a:gd name="connsiteY40" fmla="*/ 98921 h 248241"/>
                <a:gd name="connsiteX41" fmla="*/ 550495 w 646933"/>
                <a:gd name="connsiteY41" fmla="*/ 96965 h 248241"/>
                <a:gd name="connsiteX42" fmla="*/ 523489 w 646933"/>
                <a:gd name="connsiteY42" fmla="*/ 114191 h 248241"/>
                <a:gd name="connsiteX43" fmla="*/ 499944 w 646933"/>
                <a:gd name="connsiteY43" fmla="*/ 124347 h 248241"/>
                <a:gd name="connsiteX44" fmla="*/ 488134 w 646933"/>
                <a:gd name="connsiteY44" fmla="*/ 129311 h 248241"/>
                <a:gd name="connsiteX45" fmla="*/ 476173 w 646933"/>
                <a:gd name="connsiteY45" fmla="*/ 133900 h 248241"/>
                <a:gd name="connsiteX46" fmla="*/ 443375 w 646933"/>
                <a:gd name="connsiteY46" fmla="*/ 159401 h 248241"/>
                <a:gd name="connsiteX47" fmla="*/ 480988 w 646933"/>
                <a:gd name="connsiteY47" fmla="*/ 167977 h 248241"/>
                <a:gd name="connsiteX48" fmla="*/ 470757 w 646933"/>
                <a:gd name="connsiteY48" fmla="*/ 178057 h 248241"/>
                <a:gd name="connsiteX49" fmla="*/ 464890 w 646933"/>
                <a:gd name="connsiteY49" fmla="*/ 182571 h 248241"/>
                <a:gd name="connsiteX50" fmla="*/ 456615 w 646933"/>
                <a:gd name="connsiteY50" fmla="*/ 184376 h 248241"/>
                <a:gd name="connsiteX51" fmla="*/ 432317 w 646933"/>
                <a:gd name="connsiteY51" fmla="*/ 184150 h 248241"/>
                <a:gd name="connsiteX52" fmla="*/ 421861 w 646933"/>
                <a:gd name="connsiteY52" fmla="*/ 187535 h 248241"/>
                <a:gd name="connsiteX53" fmla="*/ 411630 w 646933"/>
                <a:gd name="connsiteY53" fmla="*/ 191823 h 248241"/>
                <a:gd name="connsiteX54" fmla="*/ 364163 w 646933"/>
                <a:gd name="connsiteY54" fmla="*/ 207470 h 248241"/>
                <a:gd name="connsiteX55" fmla="*/ 327228 w 646933"/>
                <a:gd name="connsiteY55" fmla="*/ 212585 h 248241"/>
                <a:gd name="connsiteX56" fmla="*/ 309400 w 646933"/>
                <a:gd name="connsiteY56" fmla="*/ 216873 h 248241"/>
                <a:gd name="connsiteX57" fmla="*/ 290218 w 646933"/>
                <a:gd name="connsiteY57" fmla="*/ 216121 h 248241"/>
                <a:gd name="connsiteX58" fmla="*/ 268101 w 646933"/>
                <a:gd name="connsiteY58" fmla="*/ 225223 h 248241"/>
                <a:gd name="connsiteX59" fmla="*/ 255463 w 646933"/>
                <a:gd name="connsiteY59" fmla="*/ 227555 h 248241"/>
                <a:gd name="connsiteX60" fmla="*/ 242299 w 646933"/>
                <a:gd name="connsiteY60" fmla="*/ 228759 h 248241"/>
                <a:gd name="connsiteX61" fmla="*/ 216196 w 646933"/>
                <a:gd name="connsiteY61" fmla="*/ 231768 h 248241"/>
                <a:gd name="connsiteX62" fmla="*/ 192575 w 646933"/>
                <a:gd name="connsiteY62" fmla="*/ 238763 h 248241"/>
                <a:gd name="connsiteX63" fmla="*/ 132320 w 646933"/>
                <a:gd name="connsiteY63" fmla="*/ 240945 h 248241"/>
                <a:gd name="connsiteX64" fmla="*/ 108700 w 646933"/>
                <a:gd name="connsiteY64" fmla="*/ 246888 h 248241"/>
                <a:gd name="connsiteX65" fmla="*/ 94106 w 646933"/>
                <a:gd name="connsiteY65" fmla="*/ 242374 h 248241"/>
                <a:gd name="connsiteX66" fmla="*/ 65671 w 646933"/>
                <a:gd name="connsiteY66" fmla="*/ 243352 h 248241"/>
                <a:gd name="connsiteX67" fmla="*/ 48746 w 646933"/>
                <a:gd name="connsiteY67" fmla="*/ 235679 h 248241"/>
                <a:gd name="connsiteX68" fmla="*/ 32046 w 646933"/>
                <a:gd name="connsiteY68" fmla="*/ 227330 h 248241"/>
                <a:gd name="connsiteX69" fmla="*/ 26103 w 646933"/>
                <a:gd name="connsiteY69" fmla="*/ 213413 h 248241"/>
                <a:gd name="connsiteX70" fmla="*/ 61459 w 646933"/>
                <a:gd name="connsiteY70" fmla="*/ 207997 h 248241"/>
                <a:gd name="connsiteX71" fmla="*/ 45962 w 646933"/>
                <a:gd name="connsiteY71" fmla="*/ 191372 h 248241"/>
                <a:gd name="connsiteX72" fmla="*/ 23095 w 646933"/>
                <a:gd name="connsiteY72" fmla="*/ 184752 h 248241"/>
                <a:gd name="connsiteX73" fmla="*/ 12938 w 646933"/>
                <a:gd name="connsiteY73" fmla="*/ 180013 h 248241"/>
                <a:gd name="connsiteX74" fmla="*/ 5642 w 646933"/>
                <a:gd name="connsiteY74" fmla="*/ 173168 h 248241"/>
                <a:gd name="connsiteX75" fmla="*/ 39418 w 646933"/>
                <a:gd name="connsiteY75" fmla="*/ 169030 h 24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46933" h="248241">
                  <a:moveTo>
                    <a:pt x="39418" y="169030"/>
                  </a:moveTo>
                  <a:cubicBezTo>
                    <a:pt x="47918" y="169782"/>
                    <a:pt x="56343" y="170534"/>
                    <a:pt x="64768" y="171287"/>
                  </a:cubicBezTo>
                  <a:cubicBezTo>
                    <a:pt x="74397" y="171814"/>
                    <a:pt x="87637" y="163915"/>
                    <a:pt x="93128" y="176703"/>
                  </a:cubicBezTo>
                  <a:cubicBezTo>
                    <a:pt x="107421" y="175500"/>
                    <a:pt x="111107" y="184451"/>
                    <a:pt x="121187" y="186482"/>
                  </a:cubicBezTo>
                  <a:lnTo>
                    <a:pt x="132095" y="185053"/>
                  </a:lnTo>
                  <a:lnTo>
                    <a:pt x="142927" y="183097"/>
                  </a:lnTo>
                  <a:cubicBezTo>
                    <a:pt x="150148" y="181743"/>
                    <a:pt x="157371" y="180314"/>
                    <a:pt x="164592" y="178734"/>
                  </a:cubicBezTo>
                  <a:cubicBezTo>
                    <a:pt x="167676" y="183549"/>
                    <a:pt x="172039" y="187837"/>
                    <a:pt x="176403" y="191823"/>
                  </a:cubicBezTo>
                  <a:cubicBezTo>
                    <a:pt x="185203" y="190243"/>
                    <a:pt x="193854" y="188739"/>
                    <a:pt x="202656" y="187159"/>
                  </a:cubicBezTo>
                  <a:cubicBezTo>
                    <a:pt x="213488" y="185956"/>
                    <a:pt x="223192" y="183549"/>
                    <a:pt x="233949" y="181066"/>
                  </a:cubicBezTo>
                  <a:cubicBezTo>
                    <a:pt x="239591" y="181668"/>
                    <a:pt x="245233" y="182270"/>
                    <a:pt x="250950" y="182796"/>
                  </a:cubicBezTo>
                  <a:cubicBezTo>
                    <a:pt x="256592" y="183097"/>
                    <a:pt x="262309" y="183247"/>
                    <a:pt x="268026" y="183323"/>
                  </a:cubicBezTo>
                  <a:cubicBezTo>
                    <a:pt x="288412" y="179486"/>
                    <a:pt x="316546" y="167300"/>
                    <a:pt x="333998" y="177681"/>
                  </a:cubicBezTo>
                  <a:cubicBezTo>
                    <a:pt x="339264" y="174973"/>
                    <a:pt x="343401" y="172415"/>
                    <a:pt x="348591" y="169632"/>
                  </a:cubicBezTo>
                  <a:cubicBezTo>
                    <a:pt x="348591" y="163238"/>
                    <a:pt x="348591" y="156769"/>
                    <a:pt x="348591" y="150826"/>
                  </a:cubicBezTo>
                  <a:cubicBezTo>
                    <a:pt x="353632" y="148795"/>
                    <a:pt x="358747" y="146764"/>
                    <a:pt x="363787" y="145334"/>
                  </a:cubicBezTo>
                  <a:cubicBezTo>
                    <a:pt x="374920" y="145334"/>
                    <a:pt x="386054" y="144958"/>
                    <a:pt x="397413" y="145334"/>
                  </a:cubicBezTo>
                  <a:cubicBezTo>
                    <a:pt x="400948" y="143980"/>
                    <a:pt x="404183" y="142626"/>
                    <a:pt x="407342" y="141423"/>
                  </a:cubicBezTo>
                  <a:cubicBezTo>
                    <a:pt x="410427" y="140069"/>
                    <a:pt x="413361" y="138865"/>
                    <a:pt x="416369" y="137737"/>
                  </a:cubicBezTo>
                  <a:cubicBezTo>
                    <a:pt x="426450" y="135555"/>
                    <a:pt x="436304" y="133599"/>
                    <a:pt x="446083" y="131719"/>
                  </a:cubicBezTo>
                  <a:cubicBezTo>
                    <a:pt x="455787" y="129462"/>
                    <a:pt x="465340" y="127205"/>
                    <a:pt x="474819" y="124948"/>
                  </a:cubicBezTo>
                  <a:cubicBezTo>
                    <a:pt x="476324" y="121112"/>
                    <a:pt x="476850" y="117652"/>
                    <a:pt x="478280" y="113815"/>
                  </a:cubicBezTo>
                  <a:cubicBezTo>
                    <a:pt x="491895" y="108700"/>
                    <a:pt x="506113" y="102005"/>
                    <a:pt x="519578" y="95912"/>
                  </a:cubicBezTo>
                  <a:cubicBezTo>
                    <a:pt x="518299" y="90194"/>
                    <a:pt x="516795" y="83876"/>
                    <a:pt x="515516" y="78159"/>
                  </a:cubicBezTo>
                  <a:cubicBezTo>
                    <a:pt x="518299" y="77030"/>
                    <a:pt x="521157" y="75902"/>
                    <a:pt x="524843" y="74322"/>
                  </a:cubicBezTo>
                  <a:cubicBezTo>
                    <a:pt x="532517" y="67627"/>
                    <a:pt x="521608" y="61308"/>
                    <a:pt x="548389" y="54011"/>
                  </a:cubicBezTo>
                  <a:cubicBezTo>
                    <a:pt x="555159" y="50476"/>
                    <a:pt x="561628" y="46940"/>
                    <a:pt x="568022" y="43330"/>
                  </a:cubicBezTo>
                  <a:cubicBezTo>
                    <a:pt x="574492" y="39719"/>
                    <a:pt x="580886" y="36033"/>
                    <a:pt x="587280" y="31820"/>
                  </a:cubicBezTo>
                  <a:cubicBezTo>
                    <a:pt x="587957" y="30692"/>
                    <a:pt x="589311" y="28585"/>
                    <a:pt x="589988" y="27457"/>
                  </a:cubicBezTo>
                  <a:cubicBezTo>
                    <a:pt x="592020" y="27156"/>
                    <a:pt x="594200" y="27382"/>
                    <a:pt x="595329" y="27533"/>
                  </a:cubicBezTo>
                  <a:cubicBezTo>
                    <a:pt x="604431" y="20536"/>
                    <a:pt x="614587" y="13240"/>
                    <a:pt x="623237" y="5642"/>
                  </a:cubicBezTo>
                  <a:cubicBezTo>
                    <a:pt x="627300" y="7673"/>
                    <a:pt x="631662" y="10306"/>
                    <a:pt x="635725" y="12412"/>
                  </a:cubicBezTo>
                  <a:cubicBezTo>
                    <a:pt x="635048" y="18806"/>
                    <a:pt x="634296" y="25275"/>
                    <a:pt x="633618" y="31519"/>
                  </a:cubicBezTo>
                  <a:cubicBezTo>
                    <a:pt x="630910" y="33099"/>
                    <a:pt x="628353" y="34829"/>
                    <a:pt x="624592" y="36710"/>
                  </a:cubicBezTo>
                  <a:cubicBezTo>
                    <a:pt x="625042" y="40847"/>
                    <a:pt x="624817" y="45962"/>
                    <a:pt x="624215" y="50626"/>
                  </a:cubicBezTo>
                  <a:cubicBezTo>
                    <a:pt x="631888" y="59578"/>
                    <a:pt x="638508" y="68380"/>
                    <a:pt x="645278" y="77858"/>
                  </a:cubicBezTo>
                  <a:cubicBezTo>
                    <a:pt x="644977" y="80190"/>
                    <a:pt x="643699" y="83048"/>
                    <a:pt x="642345" y="85982"/>
                  </a:cubicBezTo>
                  <a:cubicBezTo>
                    <a:pt x="638433" y="91022"/>
                    <a:pt x="635123" y="94934"/>
                    <a:pt x="630910" y="99447"/>
                  </a:cubicBezTo>
                  <a:cubicBezTo>
                    <a:pt x="627826" y="100350"/>
                    <a:pt x="624441" y="100651"/>
                    <a:pt x="620229" y="101478"/>
                  </a:cubicBezTo>
                  <a:cubicBezTo>
                    <a:pt x="606236" y="96890"/>
                    <a:pt x="592546" y="92000"/>
                    <a:pt x="579156" y="86960"/>
                  </a:cubicBezTo>
                  <a:cubicBezTo>
                    <a:pt x="572762" y="91398"/>
                    <a:pt x="567496" y="95611"/>
                    <a:pt x="560726" y="98921"/>
                  </a:cubicBezTo>
                  <a:lnTo>
                    <a:pt x="550495" y="96965"/>
                  </a:lnTo>
                  <a:cubicBezTo>
                    <a:pt x="541243" y="102757"/>
                    <a:pt x="532967" y="108549"/>
                    <a:pt x="523489" y="114191"/>
                  </a:cubicBezTo>
                  <a:cubicBezTo>
                    <a:pt x="515666" y="117652"/>
                    <a:pt x="507767" y="121037"/>
                    <a:pt x="499944" y="124347"/>
                  </a:cubicBezTo>
                  <a:lnTo>
                    <a:pt x="488134" y="129311"/>
                  </a:lnTo>
                  <a:cubicBezTo>
                    <a:pt x="484147" y="130816"/>
                    <a:pt x="480160" y="132396"/>
                    <a:pt x="476173" y="133900"/>
                  </a:cubicBezTo>
                  <a:cubicBezTo>
                    <a:pt x="465792" y="142250"/>
                    <a:pt x="455486" y="151277"/>
                    <a:pt x="443375" y="159401"/>
                  </a:cubicBezTo>
                  <a:cubicBezTo>
                    <a:pt x="456464" y="162260"/>
                    <a:pt x="468575" y="165118"/>
                    <a:pt x="480988" y="167977"/>
                  </a:cubicBezTo>
                  <a:cubicBezTo>
                    <a:pt x="476925" y="170534"/>
                    <a:pt x="474217" y="174597"/>
                    <a:pt x="470757" y="178057"/>
                  </a:cubicBezTo>
                  <a:cubicBezTo>
                    <a:pt x="469026" y="179787"/>
                    <a:pt x="467221" y="181442"/>
                    <a:pt x="464890" y="182571"/>
                  </a:cubicBezTo>
                  <a:cubicBezTo>
                    <a:pt x="462557" y="183699"/>
                    <a:pt x="459924" y="184376"/>
                    <a:pt x="456615" y="184376"/>
                  </a:cubicBezTo>
                  <a:cubicBezTo>
                    <a:pt x="447362" y="182270"/>
                    <a:pt x="439539" y="182495"/>
                    <a:pt x="432317" y="184150"/>
                  </a:cubicBezTo>
                  <a:cubicBezTo>
                    <a:pt x="428706" y="184978"/>
                    <a:pt x="425246" y="186106"/>
                    <a:pt x="421861" y="187535"/>
                  </a:cubicBezTo>
                  <a:cubicBezTo>
                    <a:pt x="418400" y="188814"/>
                    <a:pt x="415015" y="190243"/>
                    <a:pt x="411630" y="191823"/>
                  </a:cubicBezTo>
                  <a:cubicBezTo>
                    <a:pt x="397939" y="198067"/>
                    <a:pt x="383872" y="206718"/>
                    <a:pt x="364163" y="207470"/>
                  </a:cubicBezTo>
                  <a:cubicBezTo>
                    <a:pt x="352203" y="209275"/>
                    <a:pt x="339264" y="211532"/>
                    <a:pt x="327228" y="212585"/>
                  </a:cubicBezTo>
                  <a:cubicBezTo>
                    <a:pt x="321586" y="216723"/>
                    <a:pt x="315569" y="217174"/>
                    <a:pt x="309400" y="216873"/>
                  </a:cubicBezTo>
                  <a:cubicBezTo>
                    <a:pt x="303232" y="216572"/>
                    <a:pt x="296837" y="215519"/>
                    <a:pt x="290218" y="216121"/>
                  </a:cubicBezTo>
                  <a:cubicBezTo>
                    <a:pt x="283823" y="220484"/>
                    <a:pt x="276225" y="223267"/>
                    <a:pt x="268101" y="225223"/>
                  </a:cubicBezTo>
                  <a:cubicBezTo>
                    <a:pt x="264039" y="226201"/>
                    <a:pt x="259751" y="227028"/>
                    <a:pt x="255463" y="227555"/>
                  </a:cubicBezTo>
                  <a:cubicBezTo>
                    <a:pt x="251100" y="228006"/>
                    <a:pt x="246738" y="228382"/>
                    <a:pt x="242299" y="228759"/>
                  </a:cubicBezTo>
                  <a:cubicBezTo>
                    <a:pt x="233498" y="229511"/>
                    <a:pt x="224621" y="230188"/>
                    <a:pt x="216196" y="231768"/>
                  </a:cubicBezTo>
                  <a:cubicBezTo>
                    <a:pt x="207771" y="233046"/>
                    <a:pt x="199722" y="235002"/>
                    <a:pt x="192575" y="238763"/>
                  </a:cubicBezTo>
                  <a:cubicBezTo>
                    <a:pt x="172114" y="240870"/>
                    <a:pt x="152782" y="240719"/>
                    <a:pt x="132320" y="240945"/>
                  </a:cubicBezTo>
                  <a:cubicBezTo>
                    <a:pt x="124873" y="243277"/>
                    <a:pt x="116148" y="245308"/>
                    <a:pt x="108700" y="246888"/>
                  </a:cubicBezTo>
                  <a:cubicBezTo>
                    <a:pt x="103434" y="245534"/>
                    <a:pt x="98244" y="243503"/>
                    <a:pt x="94106" y="242374"/>
                  </a:cubicBezTo>
                  <a:cubicBezTo>
                    <a:pt x="84628" y="243127"/>
                    <a:pt x="75225" y="242976"/>
                    <a:pt x="65671" y="243352"/>
                  </a:cubicBezTo>
                  <a:cubicBezTo>
                    <a:pt x="60180" y="240719"/>
                    <a:pt x="54463" y="238162"/>
                    <a:pt x="48746" y="235679"/>
                  </a:cubicBezTo>
                  <a:cubicBezTo>
                    <a:pt x="43028" y="233122"/>
                    <a:pt x="37386" y="230113"/>
                    <a:pt x="32046" y="227330"/>
                  </a:cubicBezTo>
                  <a:cubicBezTo>
                    <a:pt x="30241" y="222966"/>
                    <a:pt x="28886" y="218001"/>
                    <a:pt x="26103" y="213413"/>
                  </a:cubicBezTo>
                  <a:cubicBezTo>
                    <a:pt x="45511" y="211307"/>
                    <a:pt x="46565" y="208598"/>
                    <a:pt x="61459" y="207997"/>
                  </a:cubicBezTo>
                  <a:cubicBezTo>
                    <a:pt x="70711" y="197841"/>
                    <a:pt x="60330" y="194983"/>
                    <a:pt x="45962" y="191372"/>
                  </a:cubicBezTo>
                  <a:cubicBezTo>
                    <a:pt x="38741" y="189491"/>
                    <a:pt x="30542" y="187535"/>
                    <a:pt x="23095" y="184752"/>
                  </a:cubicBezTo>
                  <a:cubicBezTo>
                    <a:pt x="19409" y="183398"/>
                    <a:pt x="15948" y="181818"/>
                    <a:pt x="12938" y="180013"/>
                  </a:cubicBezTo>
                  <a:cubicBezTo>
                    <a:pt x="9930" y="178057"/>
                    <a:pt x="7447" y="175800"/>
                    <a:pt x="5642" y="173168"/>
                  </a:cubicBezTo>
                  <a:cubicBezTo>
                    <a:pt x="15872" y="170234"/>
                    <a:pt x="24523" y="175876"/>
                    <a:pt x="39418" y="169030"/>
                  </a:cubicBezTo>
                  <a:close/>
                </a:path>
              </a:pathLst>
            </a:custGeom>
            <a:solidFill>
              <a:srgbClr val="9B2B72"/>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7739DFB2-D953-44D9-A802-7F96B86BD493}"/>
                </a:ext>
              </a:extLst>
            </p:cNvPr>
            <p:cNvSpPr/>
            <p:nvPr/>
          </p:nvSpPr>
          <p:spPr>
            <a:xfrm>
              <a:off x="10804092" y="7006860"/>
              <a:ext cx="37616" cy="15047"/>
            </a:xfrm>
            <a:custGeom>
              <a:avLst/>
              <a:gdLst>
                <a:gd name="connsiteX0" fmla="*/ 5642 w 37612"/>
                <a:gd name="connsiteY0" fmla="*/ 7576 h 15044"/>
                <a:gd name="connsiteX1" fmla="*/ 34002 w 37612"/>
                <a:gd name="connsiteY1" fmla="*/ 12992 h 15044"/>
                <a:gd name="connsiteX2" fmla="*/ 5642 w 37612"/>
                <a:gd name="connsiteY2" fmla="*/ 7576 h 15044"/>
              </a:gdLst>
              <a:ahLst/>
              <a:cxnLst>
                <a:cxn ang="0">
                  <a:pos x="connsiteX0" y="connsiteY0"/>
                </a:cxn>
                <a:cxn ang="0">
                  <a:pos x="connsiteX1" y="connsiteY1"/>
                </a:cxn>
                <a:cxn ang="0">
                  <a:pos x="connsiteX2" y="connsiteY2"/>
                </a:cxn>
              </a:cxnLst>
              <a:rect l="l" t="t" r="r" b="b"/>
              <a:pathLst>
                <a:path w="37612" h="15044">
                  <a:moveTo>
                    <a:pt x="5642" y="7576"/>
                  </a:moveTo>
                  <a:cubicBezTo>
                    <a:pt x="15271" y="8103"/>
                    <a:pt x="28510" y="204"/>
                    <a:pt x="34002" y="12992"/>
                  </a:cubicBezTo>
                  <a:cubicBezTo>
                    <a:pt x="28435" y="204"/>
                    <a:pt x="15196" y="8103"/>
                    <a:pt x="5642" y="7576"/>
                  </a:cubicBezTo>
                  <a:close/>
                </a:path>
              </a:pathLst>
            </a:custGeom>
            <a:solidFill>
              <a:srgbClr val="A3377C"/>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FDFF24A5-CEAF-4525-AA95-9893128A1922}"/>
                </a:ext>
              </a:extLst>
            </p:cNvPr>
            <p:cNvSpPr/>
            <p:nvPr/>
          </p:nvSpPr>
          <p:spPr>
            <a:xfrm>
              <a:off x="10839377" y="7128038"/>
              <a:ext cx="225700" cy="82757"/>
            </a:xfrm>
            <a:custGeom>
              <a:avLst/>
              <a:gdLst>
                <a:gd name="connsiteX0" fmla="*/ 5642 w 225674"/>
                <a:gd name="connsiteY0" fmla="*/ 76052 h 82747"/>
                <a:gd name="connsiteX1" fmla="*/ 33776 w 225674"/>
                <a:gd name="connsiteY1" fmla="*/ 29789 h 82747"/>
                <a:gd name="connsiteX2" fmla="*/ 65295 w 225674"/>
                <a:gd name="connsiteY2" fmla="*/ 30993 h 82747"/>
                <a:gd name="connsiteX3" fmla="*/ 80565 w 225674"/>
                <a:gd name="connsiteY3" fmla="*/ 30015 h 82747"/>
                <a:gd name="connsiteX4" fmla="*/ 97040 w 225674"/>
                <a:gd name="connsiteY4" fmla="*/ 30917 h 82747"/>
                <a:gd name="connsiteX5" fmla="*/ 140294 w 225674"/>
                <a:gd name="connsiteY5" fmla="*/ 19408 h 82747"/>
                <a:gd name="connsiteX6" fmla="*/ 169030 w 225674"/>
                <a:gd name="connsiteY6" fmla="*/ 11810 h 82747"/>
                <a:gd name="connsiteX7" fmla="*/ 187384 w 225674"/>
                <a:gd name="connsiteY7" fmla="*/ 5642 h 82747"/>
                <a:gd name="connsiteX8" fmla="*/ 226877 w 225674"/>
                <a:gd name="connsiteY8" fmla="*/ 9027 h 82747"/>
                <a:gd name="connsiteX9" fmla="*/ 210479 w 225674"/>
                <a:gd name="connsiteY9" fmla="*/ 22793 h 82747"/>
                <a:gd name="connsiteX10" fmla="*/ 188965 w 225674"/>
                <a:gd name="connsiteY10" fmla="*/ 36484 h 82747"/>
                <a:gd name="connsiteX11" fmla="*/ 194155 w 225674"/>
                <a:gd name="connsiteY11" fmla="*/ 42577 h 82747"/>
                <a:gd name="connsiteX12" fmla="*/ 141422 w 225674"/>
                <a:gd name="connsiteY12" fmla="*/ 75300 h 82747"/>
                <a:gd name="connsiteX13" fmla="*/ 110505 w 225674"/>
                <a:gd name="connsiteY13" fmla="*/ 77632 h 82747"/>
                <a:gd name="connsiteX14" fmla="*/ 87486 w 225674"/>
                <a:gd name="connsiteY14" fmla="*/ 67326 h 82747"/>
                <a:gd name="connsiteX15" fmla="*/ 51830 w 225674"/>
                <a:gd name="connsiteY15" fmla="*/ 68831 h 82747"/>
                <a:gd name="connsiteX16" fmla="*/ 34528 w 225674"/>
                <a:gd name="connsiteY16" fmla="*/ 75149 h 82747"/>
                <a:gd name="connsiteX17" fmla="*/ 17001 w 225674"/>
                <a:gd name="connsiteY17" fmla="*/ 80867 h 82747"/>
                <a:gd name="connsiteX18" fmla="*/ 5642 w 225674"/>
                <a:gd name="connsiteY18" fmla="*/ 76052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5674" h="82747">
                  <a:moveTo>
                    <a:pt x="5642" y="76052"/>
                  </a:moveTo>
                  <a:cubicBezTo>
                    <a:pt x="14819" y="61007"/>
                    <a:pt x="23846" y="45361"/>
                    <a:pt x="33776" y="29789"/>
                  </a:cubicBezTo>
                  <a:cubicBezTo>
                    <a:pt x="45135" y="32723"/>
                    <a:pt x="55290" y="31895"/>
                    <a:pt x="65295" y="30993"/>
                  </a:cubicBezTo>
                  <a:cubicBezTo>
                    <a:pt x="70335" y="30541"/>
                    <a:pt x="75375" y="30090"/>
                    <a:pt x="80565" y="30015"/>
                  </a:cubicBezTo>
                  <a:cubicBezTo>
                    <a:pt x="85756" y="29714"/>
                    <a:pt x="91172" y="29864"/>
                    <a:pt x="97040" y="30917"/>
                  </a:cubicBezTo>
                  <a:cubicBezTo>
                    <a:pt x="112310" y="27533"/>
                    <a:pt x="126377" y="24298"/>
                    <a:pt x="140294" y="19408"/>
                  </a:cubicBezTo>
                  <a:cubicBezTo>
                    <a:pt x="152481" y="17904"/>
                    <a:pt x="161658" y="14744"/>
                    <a:pt x="169030" y="11810"/>
                  </a:cubicBezTo>
                  <a:cubicBezTo>
                    <a:pt x="176402" y="8726"/>
                    <a:pt x="182044" y="5943"/>
                    <a:pt x="187384" y="5642"/>
                  </a:cubicBezTo>
                  <a:cubicBezTo>
                    <a:pt x="201226" y="6545"/>
                    <a:pt x="214165" y="8049"/>
                    <a:pt x="226877" y="9027"/>
                  </a:cubicBezTo>
                  <a:cubicBezTo>
                    <a:pt x="220333" y="15948"/>
                    <a:pt x="215819" y="19408"/>
                    <a:pt x="210479" y="22793"/>
                  </a:cubicBezTo>
                  <a:cubicBezTo>
                    <a:pt x="205138" y="26179"/>
                    <a:pt x="199044" y="29714"/>
                    <a:pt x="188965" y="36484"/>
                  </a:cubicBezTo>
                  <a:cubicBezTo>
                    <a:pt x="191146" y="38214"/>
                    <a:pt x="193327" y="40020"/>
                    <a:pt x="194155" y="42577"/>
                  </a:cubicBezTo>
                  <a:cubicBezTo>
                    <a:pt x="176778" y="54313"/>
                    <a:pt x="159928" y="64694"/>
                    <a:pt x="141422" y="75300"/>
                  </a:cubicBezTo>
                  <a:cubicBezTo>
                    <a:pt x="131192" y="76278"/>
                    <a:pt x="120811" y="77256"/>
                    <a:pt x="110505" y="77632"/>
                  </a:cubicBezTo>
                  <a:cubicBezTo>
                    <a:pt x="110429" y="69884"/>
                    <a:pt x="99973" y="67552"/>
                    <a:pt x="87486" y="67326"/>
                  </a:cubicBezTo>
                  <a:cubicBezTo>
                    <a:pt x="74999" y="67100"/>
                    <a:pt x="60330" y="68078"/>
                    <a:pt x="51830" y="68831"/>
                  </a:cubicBezTo>
                  <a:lnTo>
                    <a:pt x="34528" y="75149"/>
                  </a:lnTo>
                  <a:cubicBezTo>
                    <a:pt x="28735" y="77181"/>
                    <a:pt x="22868" y="78986"/>
                    <a:pt x="17001" y="80867"/>
                  </a:cubicBezTo>
                  <a:cubicBezTo>
                    <a:pt x="12487" y="78836"/>
                    <a:pt x="8951" y="77783"/>
                    <a:pt x="5642" y="76052"/>
                  </a:cubicBezTo>
                  <a:close/>
                </a:path>
              </a:pathLst>
            </a:custGeom>
            <a:solidFill>
              <a:srgbClr val="A3377C"/>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C1546D7E-F682-48C7-8A5D-4C367844D5F6}"/>
                </a:ext>
              </a:extLst>
            </p:cNvPr>
            <p:cNvSpPr/>
            <p:nvPr/>
          </p:nvSpPr>
          <p:spPr>
            <a:xfrm>
              <a:off x="10903852" y="6914149"/>
              <a:ext cx="361121" cy="120374"/>
            </a:xfrm>
            <a:custGeom>
              <a:avLst/>
              <a:gdLst>
                <a:gd name="connsiteX0" fmla="*/ 5642 w 361078"/>
                <a:gd name="connsiteY0" fmla="*/ 107722 h 120359"/>
                <a:gd name="connsiteX1" fmla="*/ 20913 w 361078"/>
                <a:gd name="connsiteY1" fmla="*/ 104487 h 120359"/>
                <a:gd name="connsiteX2" fmla="*/ 36184 w 361078"/>
                <a:gd name="connsiteY2" fmla="*/ 100425 h 120359"/>
                <a:gd name="connsiteX3" fmla="*/ 41825 w 361078"/>
                <a:gd name="connsiteY3" fmla="*/ 97491 h 120359"/>
                <a:gd name="connsiteX4" fmla="*/ 54463 w 361078"/>
                <a:gd name="connsiteY4" fmla="*/ 82522 h 120359"/>
                <a:gd name="connsiteX5" fmla="*/ 84252 w 361078"/>
                <a:gd name="connsiteY5" fmla="*/ 76729 h 120359"/>
                <a:gd name="connsiteX6" fmla="*/ 93204 w 361078"/>
                <a:gd name="connsiteY6" fmla="*/ 76503 h 120359"/>
                <a:gd name="connsiteX7" fmla="*/ 127130 w 361078"/>
                <a:gd name="connsiteY7" fmla="*/ 77406 h 120359"/>
                <a:gd name="connsiteX8" fmla="*/ 165344 w 361078"/>
                <a:gd name="connsiteY8" fmla="*/ 73645 h 120359"/>
                <a:gd name="connsiteX9" fmla="*/ 194005 w 361078"/>
                <a:gd name="connsiteY9" fmla="*/ 51303 h 120359"/>
                <a:gd name="connsiteX10" fmla="*/ 217626 w 361078"/>
                <a:gd name="connsiteY10" fmla="*/ 49648 h 120359"/>
                <a:gd name="connsiteX11" fmla="*/ 236281 w 361078"/>
                <a:gd name="connsiteY11" fmla="*/ 45962 h 120359"/>
                <a:gd name="connsiteX12" fmla="*/ 246662 w 361078"/>
                <a:gd name="connsiteY12" fmla="*/ 50175 h 120359"/>
                <a:gd name="connsiteX13" fmla="*/ 263889 w 361078"/>
                <a:gd name="connsiteY13" fmla="*/ 33325 h 120359"/>
                <a:gd name="connsiteX14" fmla="*/ 301050 w 361078"/>
                <a:gd name="connsiteY14" fmla="*/ 26178 h 120359"/>
                <a:gd name="connsiteX15" fmla="*/ 341747 w 361078"/>
                <a:gd name="connsiteY15" fmla="*/ 5642 h 120359"/>
                <a:gd name="connsiteX16" fmla="*/ 356415 w 361078"/>
                <a:gd name="connsiteY16" fmla="*/ 6996 h 120359"/>
                <a:gd name="connsiteX17" fmla="*/ 360477 w 361078"/>
                <a:gd name="connsiteY17" fmla="*/ 24749 h 120359"/>
                <a:gd name="connsiteX18" fmla="*/ 319179 w 361078"/>
                <a:gd name="connsiteY18" fmla="*/ 42652 h 120359"/>
                <a:gd name="connsiteX19" fmla="*/ 315718 w 361078"/>
                <a:gd name="connsiteY19" fmla="*/ 53786 h 120359"/>
                <a:gd name="connsiteX20" fmla="*/ 286983 w 361078"/>
                <a:gd name="connsiteY20" fmla="*/ 60556 h 120359"/>
                <a:gd name="connsiteX21" fmla="*/ 257269 w 361078"/>
                <a:gd name="connsiteY21" fmla="*/ 66574 h 120359"/>
                <a:gd name="connsiteX22" fmla="*/ 248242 w 361078"/>
                <a:gd name="connsiteY22" fmla="*/ 70260 h 120359"/>
                <a:gd name="connsiteX23" fmla="*/ 238313 w 361078"/>
                <a:gd name="connsiteY23" fmla="*/ 74172 h 120359"/>
                <a:gd name="connsiteX24" fmla="*/ 204687 w 361078"/>
                <a:gd name="connsiteY24" fmla="*/ 74172 h 120359"/>
                <a:gd name="connsiteX25" fmla="*/ 189492 w 361078"/>
                <a:gd name="connsiteY25" fmla="*/ 79663 h 120359"/>
                <a:gd name="connsiteX26" fmla="*/ 189492 w 361078"/>
                <a:gd name="connsiteY26" fmla="*/ 98469 h 120359"/>
                <a:gd name="connsiteX27" fmla="*/ 174898 w 361078"/>
                <a:gd name="connsiteY27" fmla="*/ 106519 h 120359"/>
                <a:gd name="connsiteX28" fmla="*/ 108925 w 361078"/>
                <a:gd name="connsiteY28" fmla="*/ 112160 h 120359"/>
                <a:gd name="connsiteX29" fmla="*/ 91850 w 361078"/>
                <a:gd name="connsiteY29" fmla="*/ 111634 h 120359"/>
                <a:gd name="connsiteX30" fmla="*/ 74849 w 361078"/>
                <a:gd name="connsiteY30" fmla="*/ 109903 h 120359"/>
                <a:gd name="connsiteX31" fmla="*/ 43555 w 361078"/>
                <a:gd name="connsiteY31" fmla="*/ 115996 h 120359"/>
                <a:gd name="connsiteX32" fmla="*/ 17302 w 361078"/>
                <a:gd name="connsiteY32" fmla="*/ 120660 h 120359"/>
                <a:gd name="connsiteX33" fmla="*/ 5642 w 361078"/>
                <a:gd name="connsiteY33" fmla="*/ 107722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61078" h="120359">
                  <a:moveTo>
                    <a:pt x="5642" y="107722"/>
                  </a:moveTo>
                  <a:cubicBezTo>
                    <a:pt x="10532" y="106970"/>
                    <a:pt x="15722" y="105841"/>
                    <a:pt x="20913" y="104487"/>
                  </a:cubicBezTo>
                  <a:cubicBezTo>
                    <a:pt x="26103" y="103209"/>
                    <a:pt x="31294" y="101854"/>
                    <a:pt x="36184" y="100425"/>
                  </a:cubicBezTo>
                  <a:cubicBezTo>
                    <a:pt x="38440" y="99297"/>
                    <a:pt x="40622" y="98695"/>
                    <a:pt x="41825" y="97491"/>
                  </a:cubicBezTo>
                  <a:cubicBezTo>
                    <a:pt x="46790" y="92526"/>
                    <a:pt x="50701" y="87712"/>
                    <a:pt x="54463" y="82522"/>
                  </a:cubicBezTo>
                  <a:cubicBezTo>
                    <a:pt x="63715" y="80566"/>
                    <a:pt x="74096" y="78610"/>
                    <a:pt x="84252" y="76729"/>
                  </a:cubicBezTo>
                  <a:cubicBezTo>
                    <a:pt x="87261" y="76805"/>
                    <a:pt x="90270" y="76654"/>
                    <a:pt x="93204" y="76503"/>
                  </a:cubicBezTo>
                  <a:cubicBezTo>
                    <a:pt x="104186" y="76579"/>
                    <a:pt x="116072" y="77331"/>
                    <a:pt x="127130" y="77406"/>
                  </a:cubicBezTo>
                  <a:cubicBezTo>
                    <a:pt x="140219" y="76127"/>
                    <a:pt x="152330" y="74924"/>
                    <a:pt x="165344" y="73645"/>
                  </a:cubicBezTo>
                  <a:cubicBezTo>
                    <a:pt x="180464" y="66950"/>
                    <a:pt x="168428" y="48595"/>
                    <a:pt x="194005" y="51303"/>
                  </a:cubicBezTo>
                  <a:cubicBezTo>
                    <a:pt x="201978" y="51003"/>
                    <a:pt x="209727" y="50401"/>
                    <a:pt x="217626" y="49648"/>
                  </a:cubicBezTo>
                  <a:cubicBezTo>
                    <a:pt x="223493" y="48520"/>
                    <a:pt x="230414" y="47166"/>
                    <a:pt x="236281" y="45962"/>
                  </a:cubicBezTo>
                  <a:cubicBezTo>
                    <a:pt x="240419" y="47843"/>
                    <a:pt x="243578" y="48896"/>
                    <a:pt x="246662" y="50175"/>
                  </a:cubicBezTo>
                  <a:cubicBezTo>
                    <a:pt x="252078" y="44909"/>
                    <a:pt x="258472" y="38590"/>
                    <a:pt x="263889" y="33325"/>
                  </a:cubicBezTo>
                  <a:cubicBezTo>
                    <a:pt x="276677" y="31143"/>
                    <a:pt x="289165" y="28285"/>
                    <a:pt x="301050" y="26178"/>
                  </a:cubicBezTo>
                  <a:cubicBezTo>
                    <a:pt x="315192" y="19558"/>
                    <a:pt x="327830" y="12488"/>
                    <a:pt x="341747" y="5642"/>
                  </a:cubicBezTo>
                  <a:cubicBezTo>
                    <a:pt x="345959" y="6168"/>
                    <a:pt x="351150" y="6545"/>
                    <a:pt x="356415" y="6996"/>
                  </a:cubicBezTo>
                  <a:cubicBezTo>
                    <a:pt x="357694" y="12638"/>
                    <a:pt x="359198" y="19032"/>
                    <a:pt x="360477" y="24749"/>
                  </a:cubicBezTo>
                  <a:cubicBezTo>
                    <a:pt x="347012" y="30842"/>
                    <a:pt x="332794" y="37612"/>
                    <a:pt x="319179" y="42652"/>
                  </a:cubicBezTo>
                  <a:cubicBezTo>
                    <a:pt x="317749" y="46489"/>
                    <a:pt x="317299" y="49949"/>
                    <a:pt x="315718" y="53786"/>
                  </a:cubicBezTo>
                  <a:cubicBezTo>
                    <a:pt x="306165" y="56043"/>
                    <a:pt x="296612" y="58299"/>
                    <a:pt x="286983" y="60556"/>
                  </a:cubicBezTo>
                  <a:cubicBezTo>
                    <a:pt x="277203" y="62436"/>
                    <a:pt x="267349" y="64468"/>
                    <a:pt x="257269" y="66574"/>
                  </a:cubicBezTo>
                  <a:cubicBezTo>
                    <a:pt x="254335" y="67627"/>
                    <a:pt x="251326" y="68906"/>
                    <a:pt x="248242" y="70260"/>
                  </a:cubicBezTo>
                  <a:cubicBezTo>
                    <a:pt x="245083" y="71464"/>
                    <a:pt x="241848" y="72818"/>
                    <a:pt x="238313" y="74172"/>
                  </a:cubicBezTo>
                  <a:cubicBezTo>
                    <a:pt x="226953" y="73795"/>
                    <a:pt x="215820" y="74172"/>
                    <a:pt x="204687" y="74172"/>
                  </a:cubicBezTo>
                  <a:cubicBezTo>
                    <a:pt x="199647" y="75601"/>
                    <a:pt x="194606" y="77632"/>
                    <a:pt x="189492" y="79663"/>
                  </a:cubicBezTo>
                  <a:cubicBezTo>
                    <a:pt x="189492" y="85531"/>
                    <a:pt x="189492" y="92000"/>
                    <a:pt x="189492" y="98469"/>
                  </a:cubicBezTo>
                  <a:cubicBezTo>
                    <a:pt x="184301" y="101253"/>
                    <a:pt x="180089" y="103810"/>
                    <a:pt x="174898" y="106519"/>
                  </a:cubicBezTo>
                  <a:cubicBezTo>
                    <a:pt x="157446" y="96212"/>
                    <a:pt x="129312" y="108399"/>
                    <a:pt x="108925" y="112160"/>
                  </a:cubicBezTo>
                  <a:cubicBezTo>
                    <a:pt x="103208" y="112160"/>
                    <a:pt x="97492" y="112010"/>
                    <a:pt x="91850" y="111634"/>
                  </a:cubicBezTo>
                  <a:cubicBezTo>
                    <a:pt x="86208" y="111032"/>
                    <a:pt x="80566" y="110430"/>
                    <a:pt x="74849" y="109903"/>
                  </a:cubicBezTo>
                  <a:cubicBezTo>
                    <a:pt x="64092" y="112386"/>
                    <a:pt x="54387" y="114793"/>
                    <a:pt x="43555" y="115996"/>
                  </a:cubicBezTo>
                  <a:cubicBezTo>
                    <a:pt x="34829" y="117576"/>
                    <a:pt x="26103" y="119081"/>
                    <a:pt x="17302" y="120660"/>
                  </a:cubicBezTo>
                  <a:cubicBezTo>
                    <a:pt x="13089" y="116824"/>
                    <a:pt x="8726" y="112536"/>
                    <a:pt x="5642" y="107722"/>
                  </a:cubicBezTo>
                  <a:close/>
                </a:path>
              </a:pathLst>
            </a:custGeom>
            <a:solidFill>
              <a:srgbClr val="A3377C"/>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F6D1B3FF-9C3A-44B5-AECE-F2C207878A56}"/>
                </a:ext>
              </a:extLst>
            </p:cNvPr>
            <p:cNvSpPr/>
            <p:nvPr/>
          </p:nvSpPr>
          <p:spPr>
            <a:xfrm>
              <a:off x="11029266" y="7167612"/>
              <a:ext cx="127897" cy="45140"/>
            </a:xfrm>
            <a:custGeom>
              <a:avLst/>
              <a:gdLst>
                <a:gd name="connsiteX0" fmla="*/ 49122 w 127882"/>
                <a:gd name="connsiteY0" fmla="*/ 17076 h 45134"/>
                <a:gd name="connsiteX1" fmla="*/ 61609 w 127882"/>
                <a:gd name="connsiteY1" fmla="*/ 15647 h 45134"/>
                <a:gd name="connsiteX2" fmla="*/ 127581 w 127882"/>
                <a:gd name="connsiteY2" fmla="*/ 5642 h 45134"/>
                <a:gd name="connsiteX3" fmla="*/ 101553 w 127882"/>
                <a:gd name="connsiteY3" fmla="*/ 23921 h 45134"/>
                <a:gd name="connsiteX4" fmla="*/ 85455 w 127882"/>
                <a:gd name="connsiteY4" fmla="*/ 28585 h 45134"/>
                <a:gd name="connsiteX5" fmla="*/ 66348 w 127882"/>
                <a:gd name="connsiteY5" fmla="*/ 30541 h 45134"/>
                <a:gd name="connsiteX6" fmla="*/ 31519 w 127882"/>
                <a:gd name="connsiteY6" fmla="*/ 39869 h 45134"/>
                <a:gd name="connsiteX7" fmla="*/ 5642 w 127882"/>
                <a:gd name="connsiteY7" fmla="*/ 36183 h 45134"/>
                <a:gd name="connsiteX8" fmla="*/ 49122 w 127882"/>
                <a:gd name="connsiteY8" fmla="*/ 17076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882" h="45134">
                  <a:moveTo>
                    <a:pt x="49122" y="17076"/>
                  </a:moveTo>
                  <a:cubicBezTo>
                    <a:pt x="54161" y="16474"/>
                    <a:pt x="57847" y="16098"/>
                    <a:pt x="61609" y="15647"/>
                  </a:cubicBezTo>
                  <a:cubicBezTo>
                    <a:pt x="84176" y="13390"/>
                    <a:pt x="105164" y="9403"/>
                    <a:pt x="127581" y="5642"/>
                  </a:cubicBezTo>
                  <a:cubicBezTo>
                    <a:pt x="119908" y="14142"/>
                    <a:pt x="111483" y="19935"/>
                    <a:pt x="101553" y="23921"/>
                  </a:cubicBezTo>
                  <a:cubicBezTo>
                    <a:pt x="96588" y="25877"/>
                    <a:pt x="91323" y="27457"/>
                    <a:pt x="85455" y="28585"/>
                  </a:cubicBezTo>
                  <a:cubicBezTo>
                    <a:pt x="79587" y="29563"/>
                    <a:pt x="73269" y="30165"/>
                    <a:pt x="66348" y="30541"/>
                  </a:cubicBezTo>
                  <a:cubicBezTo>
                    <a:pt x="54011" y="34829"/>
                    <a:pt x="42126" y="38816"/>
                    <a:pt x="31519" y="39869"/>
                  </a:cubicBezTo>
                  <a:cubicBezTo>
                    <a:pt x="20913" y="41073"/>
                    <a:pt x="11885" y="40245"/>
                    <a:pt x="5642" y="36183"/>
                  </a:cubicBezTo>
                  <a:cubicBezTo>
                    <a:pt x="20310" y="30015"/>
                    <a:pt x="34904" y="24824"/>
                    <a:pt x="49122" y="17076"/>
                  </a:cubicBezTo>
                  <a:close/>
                </a:path>
              </a:pathLst>
            </a:custGeom>
            <a:solidFill>
              <a:srgbClr val="A3377C"/>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329F08-E663-4E61-902E-B1A145183FFF}"/>
                </a:ext>
              </a:extLst>
            </p:cNvPr>
            <p:cNvSpPr/>
            <p:nvPr/>
          </p:nvSpPr>
          <p:spPr>
            <a:xfrm>
              <a:off x="11083585" y="7085006"/>
              <a:ext cx="112850" cy="45140"/>
            </a:xfrm>
            <a:custGeom>
              <a:avLst/>
              <a:gdLst>
                <a:gd name="connsiteX0" fmla="*/ 11660 w 112837"/>
                <a:gd name="connsiteY0" fmla="*/ 42201 h 45134"/>
                <a:gd name="connsiteX1" fmla="*/ 41750 w 112837"/>
                <a:gd name="connsiteY1" fmla="*/ 28435 h 45134"/>
                <a:gd name="connsiteX2" fmla="*/ 58224 w 112837"/>
                <a:gd name="connsiteY2" fmla="*/ 25877 h 45134"/>
                <a:gd name="connsiteX3" fmla="*/ 73871 w 112837"/>
                <a:gd name="connsiteY3" fmla="*/ 22643 h 45134"/>
                <a:gd name="connsiteX4" fmla="*/ 106969 w 112837"/>
                <a:gd name="connsiteY4" fmla="*/ 5642 h 45134"/>
                <a:gd name="connsiteX5" fmla="*/ 107722 w 112837"/>
                <a:gd name="connsiteY5" fmla="*/ 21364 h 45134"/>
                <a:gd name="connsiteX6" fmla="*/ 73946 w 112837"/>
                <a:gd name="connsiteY6" fmla="*/ 40998 h 45134"/>
                <a:gd name="connsiteX7" fmla="*/ 39719 w 112837"/>
                <a:gd name="connsiteY7" fmla="*/ 44157 h 45134"/>
                <a:gd name="connsiteX8" fmla="*/ 5642 w 112837"/>
                <a:gd name="connsiteY8" fmla="*/ 46113 h 45134"/>
                <a:gd name="connsiteX9" fmla="*/ 11660 w 112837"/>
                <a:gd name="connsiteY9" fmla="*/ 42201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837" h="45134">
                  <a:moveTo>
                    <a:pt x="11660" y="42201"/>
                  </a:moveTo>
                  <a:cubicBezTo>
                    <a:pt x="20386" y="34453"/>
                    <a:pt x="30767" y="30541"/>
                    <a:pt x="41750" y="28435"/>
                  </a:cubicBezTo>
                  <a:cubicBezTo>
                    <a:pt x="47241" y="27381"/>
                    <a:pt x="52808" y="26629"/>
                    <a:pt x="58224" y="25877"/>
                  </a:cubicBezTo>
                  <a:cubicBezTo>
                    <a:pt x="63640" y="25050"/>
                    <a:pt x="68906" y="23997"/>
                    <a:pt x="73871" y="22643"/>
                  </a:cubicBezTo>
                  <a:cubicBezTo>
                    <a:pt x="84177" y="17151"/>
                    <a:pt x="95761" y="11660"/>
                    <a:pt x="106969" y="5642"/>
                  </a:cubicBezTo>
                  <a:cubicBezTo>
                    <a:pt x="107195" y="10832"/>
                    <a:pt x="107421" y="16023"/>
                    <a:pt x="107722" y="21364"/>
                  </a:cubicBezTo>
                  <a:cubicBezTo>
                    <a:pt x="96213" y="28510"/>
                    <a:pt x="84553" y="34829"/>
                    <a:pt x="73946" y="40998"/>
                  </a:cubicBezTo>
                  <a:cubicBezTo>
                    <a:pt x="62813" y="42577"/>
                    <a:pt x="51153" y="43104"/>
                    <a:pt x="39719" y="44157"/>
                  </a:cubicBezTo>
                  <a:cubicBezTo>
                    <a:pt x="28209" y="45060"/>
                    <a:pt x="16850" y="46038"/>
                    <a:pt x="5642" y="46113"/>
                  </a:cubicBezTo>
                  <a:cubicBezTo>
                    <a:pt x="7974" y="44533"/>
                    <a:pt x="10381" y="43630"/>
                    <a:pt x="11660" y="42201"/>
                  </a:cubicBezTo>
                  <a:close/>
                </a:path>
              </a:pathLst>
            </a:custGeom>
            <a:solidFill>
              <a:srgbClr val="A3377C"/>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F19A24D9-9DC0-48F9-9FC5-5972006837EF}"/>
                </a:ext>
              </a:extLst>
            </p:cNvPr>
            <p:cNvSpPr/>
            <p:nvPr/>
          </p:nvSpPr>
          <p:spPr>
            <a:xfrm>
              <a:off x="11277085" y="7073947"/>
              <a:ext cx="75234" cy="45140"/>
            </a:xfrm>
            <a:custGeom>
              <a:avLst/>
              <a:gdLst>
                <a:gd name="connsiteX0" fmla="*/ 26479 w 75224"/>
                <a:gd name="connsiteY0" fmla="*/ 14518 h 45134"/>
                <a:gd name="connsiteX1" fmla="*/ 59052 w 75224"/>
                <a:gd name="connsiteY1" fmla="*/ 5642 h 45134"/>
                <a:gd name="connsiteX2" fmla="*/ 73871 w 75224"/>
                <a:gd name="connsiteY2" fmla="*/ 19559 h 45134"/>
                <a:gd name="connsiteX3" fmla="*/ 59127 w 75224"/>
                <a:gd name="connsiteY3" fmla="*/ 35130 h 45134"/>
                <a:gd name="connsiteX4" fmla="*/ 32272 w 75224"/>
                <a:gd name="connsiteY4" fmla="*/ 38666 h 45134"/>
                <a:gd name="connsiteX5" fmla="*/ 19107 w 75224"/>
                <a:gd name="connsiteY5" fmla="*/ 40246 h 45134"/>
                <a:gd name="connsiteX6" fmla="*/ 5642 w 75224"/>
                <a:gd name="connsiteY6" fmla="*/ 41524 h 45134"/>
                <a:gd name="connsiteX7" fmla="*/ 12864 w 75224"/>
                <a:gd name="connsiteY7" fmla="*/ 26404 h 45134"/>
                <a:gd name="connsiteX8" fmla="*/ 26479 w 75224"/>
                <a:gd name="connsiteY8" fmla="*/ 14518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24" h="45134">
                  <a:moveTo>
                    <a:pt x="26479" y="14518"/>
                  </a:moveTo>
                  <a:cubicBezTo>
                    <a:pt x="36936" y="11961"/>
                    <a:pt x="48671" y="9102"/>
                    <a:pt x="59052" y="5642"/>
                  </a:cubicBezTo>
                  <a:cubicBezTo>
                    <a:pt x="64768" y="10230"/>
                    <a:pt x="69207" y="14594"/>
                    <a:pt x="73871" y="19559"/>
                  </a:cubicBezTo>
                  <a:cubicBezTo>
                    <a:pt x="68756" y="25351"/>
                    <a:pt x="63340" y="30165"/>
                    <a:pt x="59127" y="35130"/>
                  </a:cubicBezTo>
                  <a:cubicBezTo>
                    <a:pt x="49949" y="36559"/>
                    <a:pt x="41073" y="37688"/>
                    <a:pt x="32272" y="38666"/>
                  </a:cubicBezTo>
                  <a:cubicBezTo>
                    <a:pt x="27909" y="39192"/>
                    <a:pt x="23545" y="39719"/>
                    <a:pt x="19107" y="40246"/>
                  </a:cubicBezTo>
                  <a:cubicBezTo>
                    <a:pt x="14669" y="40622"/>
                    <a:pt x="10156" y="41073"/>
                    <a:pt x="5642" y="41524"/>
                  </a:cubicBezTo>
                  <a:cubicBezTo>
                    <a:pt x="9328" y="35958"/>
                    <a:pt x="10532" y="30842"/>
                    <a:pt x="12864" y="26404"/>
                  </a:cubicBezTo>
                  <a:cubicBezTo>
                    <a:pt x="15196" y="21740"/>
                    <a:pt x="18581" y="17828"/>
                    <a:pt x="26479" y="14518"/>
                  </a:cubicBezTo>
                  <a:close/>
                </a:path>
              </a:pathLst>
            </a:custGeom>
            <a:solidFill>
              <a:srgbClr val="A3377C"/>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72D2BF59-43C6-436B-A14F-F717470ABDFC}"/>
                </a:ext>
              </a:extLst>
            </p:cNvPr>
            <p:cNvSpPr/>
            <p:nvPr/>
          </p:nvSpPr>
          <p:spPr>
            <a:xfrm>
              <a:off x="10406483" y="6742316"/>
              <a:ext cx="1000606" cy="248271"/>
            </a:xfrm>
            <a:custGeom>
              <a:avLst/>
              <a:gdLst>
                <a:gd name="connsiteX0" fmla="*/ 5642 w 1000489"/>
                <a:gd name="connsiteY0" fmla="*/ 47843 h 248241"/>
                <a:gd name="connsiteX1" fmla="*/ 30617 w 1000489"/>
                <a:gd name="connsiteY1" fmla="*/ 51153 h 248241"/>
                <a:gd name="connsiteX2" fmla="*/ 55215 w 1000489"/>
                <a:gd name="connsiteY2" fmla="*/ 73795 h 248241"/>
                <a:gd name="connsiteX3" fmla="*/ 61835 w 1000489"/>
                <a:gd name="connsiteY3" fmla="*/ 79738 h 248241"/>
                <a:gd name="connsiteX4" fmla="*/ 68831 w 1000489"/>
                <a:gd name="connsiteY4" fmla="*/ 85380 h 248241"/>
                <a:gd name="connsiteX5" fmla="*/ 83048 w 1000489"/>
                <a:gd name="connsiteY5" fmla="*/ 96739 h 248241"/>
                <a:gd name="connsiteX6" fmla="*/ 90194 w 1000489"/>
                <a:gd name="connsiteY6" fmla="*/ 102381 h 248241"/>
                <a:gd name="connsiteX7" fmla="*/ 97566 w 1000489"/>
                <a:gd name="connsiteY7" fmla="*/ 107571 h 248241"/>
                <a:gd name="connsiteX8" fmla="*/ 112085 w 1000489"/>
                <a:gd name="connsiteY8" fmla="*/ 117651 h 248241"/>
                <a:gd name="connsiteX9" fmla="*/ 139843 w 1000489"/>
                <a:gd name="connsiteY9" fmla="*/ 134577 h 248241"/>
                <a:gd name="connsiteX10" fmla="*/ 156091 w 1000489"/>
                <a:gd name="connsiteY10" fmla="*/ 144055 h 248241"/>
                <a:gd name="connsiteX11" fmla="*/ 172641 w 1000489"/>
                <a:gd name="connsiteY11" fmla="*/ 152856 h 248241"/>
                <a:gd name="connsiteX12" fmla="*/ 189115 w 1000489"/>
                <a:gd name="connsiteY12" fmla="*/ 161583 h 248241"/>
                <a:gd name="connsiteX13" fmla="*/ 205589 w 1000489"/>
                <a:gd name="connsiteY13" fmla="*/ 169632 h 248241"/>
                <a:gd name="connsiteX14" fmla="*/ 224321 w 1000489"/>
                <a:gd name="connsiteY14" fmla="*/ 165795 h 248241"/>
                <a:gd name="connsiteX15" fmla="*/ 306842 w 1000489"/>
                <a:gd name="connsiteY15" fmla="*/ 200248 h 248241"/>
                <a:gd name="connsiteX16" fmla="*/ 326927 w 1000489"/>
                <a:gd name="connsiteY16" fmla="*/ 206718 h 248241"/>
                <a:gd name="connsiteX17" fmla="*/ 347238 w 1000489"/>
                <a:gd name="connsiteY17" fmla="*/ 211231 h 248241"/>
                <a:gd name="connsiteX18" fmla="*/ 388310 w 1000489"/>
                <a:gd name="connsiteY18" fmla="*/ 214842 h 248241"/>
                <a:gd name="connsiteX19" fmla="*/ 423290 w 1000489"/>
                <a:gd name="connsiteY19" fmla="*/ 220333 h 248241"/>
                <a:gd name="connsiteX20" fmla="*/ 460451 w 1000489"/>
                <a:gd name="connsiteY20" fmla="*/ 222665 h 248241"/>
                <a:gd name="connsiteX21" fmla="*/ 497988 w 1000489"/>
                <a:gd name="connsiteY21" fmla="*/ 221537 h 248241"/>
                <a:gd name="connsiteX22" fmla="*/ 534171 w 1000489"/>
                <a:gd name="connsiteY22" fmla="*/ 216948 h 248241"/>
                <a:gd name="connsiteX23" fmla="*/ 571257 w 1000489"/>
                <a:gd name="connsiteY23" fmla="*/ 217174 h 248241"/>
                <a:gd name="connsiteX24" fmla="*/ 603077 w 1000489"/>
                <a:gd name="connsiteY24" fmla="*/ 219280 h 248241"/>
                <a:gd name="connsiteX25" fmla="*/ 618423 w 1000489"/>
                <a:gd name="connsiteY25" fmla="*/ 210629 h 248241"/>
                <a:gd name="connsiteX26" fmla="*/ 638809 w 1000489"/>
                <a:gd name="connsiteY26" fmla="*/ 209802 h 248241"/>
                <a:gd name="connsiteX27" fmla="*/ 655434 w 1000489"/>
                <a:gd name="connsiteY27" fmla="*/ 206642 h 248241"/>
                <a:gd name="connsiteX28" fmla="*/ 658217 w 1000489"/>
                <a:gd name="connsiteY28" fmla="*/ 190168 h 248241"/>
                <a:gd name="connsiteX29" fmla="*/ 685448 w 1000489"/>
                <a:gd name="connsiteY29" fmla="*/ 181517 h 248241"/>
                <a:gd name="connsiteX30" fmla="*/ 712153 w 1000489"/>
                <a:gd name="connsiteY30" fmla="*/ 172189 h 248241"/>
                <a:gd name="connsiteX31" fmla="*/ 738106 w 1000489"/>
                <a:gd name="connsiteY31" fmla="*/ 160454 h 248241"/>
                <a:gd name="connsiteX32" fmla="*/ 762704 w 1000489"/>
                <a:gd name="connsiteY32" fmla="*/ 144281 h 248241"/>
                <a:gd name="connsiteX33" fmla="*/ 782338 w 1000489"/>
                <a:gd name="connsiteY33" fmla="*/ 128559 h 248241"/>
                <a:gd name="connsiteX34" fmla="*/ 799865 w 1000489"/>
                <a:gd name="connsiteY34" fmla="*/ 115921 h 248241"/>
                <a:gd name="connsiteX35" fmla="*/ 821003 w 1000489"/>
                <a:gd name="connsiteY35" fmla="*/ 102080 h 248241"/>
                <a:gd name="connsiteX36" fmla="*/ 854930 w 1000489"/>
                <a:gd name="connsiteY36" fmla="*/ 81318 h 248241"/>
                <a:gd name="connsiteX37" fmla="*/ 874112 w 1000489"/>
                <a:gd name="connsiteY37" fmla="*/ 72140 h 248241"/>
                <a:gd name="connsiteX38" fmla="*/ 893746 w 1000489"/>
                <a:gd name="connsiteY38" fmla="*/ 59503 h 248241"/>
                <a:gd name="connsiteX39" fmla="*/ 896980 w 1000489"/>
                <a:gd name="connsiteY39" fmla="*/ 42201 h 248241"/>
                <a:gd name="connsiteX40" fmla="*/ 903074 w 1000489"/>
                <a:gd name="connsiteY40" fmla="*/ 26103 h 248241"/>
                <a:gd name="connsiteX41" fmla="*/ 923761 w 1000489"/>
                <a:gd name="connsiteY41" fmla="*/ 18354 h 248241"/>
                <a:gd name="connsiteX42" fmla="*/ 942792 w 1000489"/>
                <a:gd name="connsiteY42" fmla="*/ 20386 h 248241"/>
                <a:gd name="connsiteX43" fmla="*/ 959643 w 1000489"/>
                <a:gd name="connsiteY43" fmla="*/ 5642 h 248241"/>
                <a:gd name="connsiteX44" fmla="*/ 962877 w 1000489"/>
                <a:gd name="connsiteY44" fmla="*/ 21815 h 248241"/>
                <a:gd name="connsiteX45" fmla="*/ 987852 w 1000489"/>
                <a:gd name="connsiteY45" fmla="*/ 31444 h 248241"/>
                <a:gd name="connsiteX46" fmla="*/ 998985 w 1000489"/>
                <a:gd name="connsiteY46" fmla="*/ 42502 h 248241"/>
                <a:gd name="connsiteX47" fmla="*/ 968670 w 1000489"/>
                <a:gd name="connsiteY47" fmla="*/ 64016 h 248241"/>
                <a:gd name="connsiteX48" fmla="*/ 937076 w 1000489"/>
                <a:gd name="connsiteY48" fmla="*/ 84929 h 248241"/>
                <a:gd name="connsiteX49" fmla="*/ 923761 w 1000489"/>
                <a:gd name="connsiteY49" fmla="*/ 74848 h 248241"/>
                <a:gd name="connsiteX50" fmla="*/ 904729 w 1000489"/>
                <a:gd name="connsiteY50" fmla="*/ 90495 h 248241"/>
                <a:gd name="connsiteX51" fmla="*/ 887276 w 1000489"/>
                <a:gd name="connsiteY51" fmla="*/ 107045 h 248241"/>
                <a:gd name="connsiteX52" fmla="*/ 857939 w 1000489"/>
                <a:gd name="connsiteY52" fmla="*/ 121788 h 248241"/>
                <a:gd name="connsiteX53" fmla="*/ 834469 w 1000489"/>
                <a:gd name="connsiteY53" fmla="*/ 138113 h 248241"/>
                <a:gd name="connsiteX54" fmla="*/ 810246 w 1000489"/>
                <a:gd name="connsiteY54" fmla="*/ 153534 h 248241"/>
                <a:gd name="connsiteX55" fmla="*/ 796029 w 1000489"/>
                <a:gd name="connsiteY55" fmla="*/ 160153 h 248241"/>
                <a:gd name="connsiteX56" fmla="*/ 779178 w 1000489"/>
                <a:gd name="connsiteY56" fmla="*/ 164817 h 248241"/>
                <a:gd name="connsiteX57" fmla="*/ 771355 w 1000489"/>
                <a:gd name="connsiteY57" fmla="*/ 180539 h 248241"/>
                <a:gd name="connsiteX58" fmla="*/ 759169 w 1000489"/>
                <a:gd name="connsiteY58" fmla="*/ 185278 h 248241"/>
                <a:gd name="connsiteX59" fmla="*/ 749991 w 1000489"/>
                <a:gd name="connsiteY59" fmla="*/ 191898 h 248241"/>
                <a:gd name="connsiteX60" fmla="*/ 718547 w 1000489"/>
                <a:gd name="connsiteY60" fmla="*/ 197991 h 248241"/>
                <a:gd name="connsiteX61" fmla="*/ 690413 w 1000489"/>
                <a:gd name="connsiteY61" fmla="*/ 207771 h 248241"/>
                <a:gd name="connsiteX62" fmla="*/ 663031 w 1000489"/>
                <a:gd name="connsiteY62" fmla="*/ 218302 h 248241"/>
                <a:gd name="connsiteX63" fmla="*/ 634521 w 1000489"/>
                <a:gd name="connsiteY63" fmla="*/ 226727 h 248241"/>
                <a:gd name="connsiteX64" fmla="*/ 623312 w 1000489"/>
                <a:gd name="connsiteY64" fmla="*/ 230639 h 248241"/>
                <a:gd name="connsiteX65" fmla="*/ 609170 w 1000489"/>
                <a:gd name="connsiteY65" fmla="*/ 232294 h 248241"/>
                <a:gd name="connsiteX66" fmla="*/ 582315 w 1000489"/>
                <a:gd name="connsiteY66" fmla="*/ 241998 h 248241"/>
                <a:gd name="connsiteX67" fmla="*/ 557717 w 1000489"/>
                <a:gd name="connsiteY67" fmla="*/ 239891 h 248241"/>
                <a:gd name="connsiteX68" fmla="*/ 545154 w 1000489"/>
                <a:gd name="connsiteY68" fmla="*/ 241923 h 248241"/>
                <a:gd name="connsiteX69" fmla="*/ 533719 w 1000489"/>
                <a:gd name="connsiteY69" fmla="*/ 247790 h 248241"/>
                <a:gd name="connsiteX70" fmla="*/ 422086 w 1000489"/>
                <a:gd name="connsiteY70" fmla="*/ 244330 h 248241"/>
                <a:gd name="connsiteX71" fmla="*/ 391169 w 1000489"/>
                <a:gd name="connsiteY71" fmla="*/ 234776 h 248241"/>
                <a:gd name="connsiteX72" fmla="*/ 361004 w 1000489"/>
                <a:gd name="connsiteY72" fmla="*/ 233949 h 248241"/>
                <a:gd name="connsiteX73" fmla="*/ 323994 w 1000489"/>
                <a:gd name="connsiteY73" fmla="*/ 223041 h 248241"/>
                <a:gd name="connsiteX74" fmla="*/ 295333 w 1000489"/>
                <a:gd name="connsiteY74" fmla="*/ 219205 h 248241"/>
                <a:gd name="connsiteX75" fmla="*/ 267349 w 1000489"/>
                <a:gd name="connsiteY75" fmla="*/ 210328 h 248241"/>
                <a:gd name="connsiteX76" fmla="*/ 240644 w 1000489"/>
                <a:gd name="connsiteY76" fmla="*/ 200398 h 248241"/>
                <a:gd name="connsiteX77" fmla="*/ 229661 w 1000489"/>
                <a:gd name="connsiteY77" fmla="*/ 193553 h 248241"/>
                <a:gd name="connsiteX78" fmla="*/ 220334 w 1000489"/>
                <a:gd name="connsiteY78" fmla="*/ 191973 h 248241"/>
                <a:gd name="connsiteX79" fmla="*/ 206793 w 1000489"/>
                <a:gd name="connsiteY79" fmla="*/ 191371 h 248241"/>
                <a:gd name="connsiteX80" fmla="*/ 188213 w 1000489"/>
                <a:gd name="connsiteY80" fmla="*/ 185203 h 248241"/>
                <a:gd name="connsiteX81" fmla="*/ 161282 w 1000489"/>
                <a:gd name="connsiteY81" fmla="*/ 162561 h 248241"/>
                <a:gd name="connsiteX82" fmla="*/ 148192 w 1000489"/>
                <a:gd name="connsiteY82" fmla="*/ 151051 h 248241"/>
                <a:gd name="connsiteX83" fmla="*/ 135781 w 1000489"/>
                <a:gd name="connsiteY83" fmla="*/ 138865 h 248241"/>
                <a:gd name="connsiteX84" fmla="*/ 103886 w 1000489"/>
                <a:gd name="connsiteY84" fmla="*/ 132471 h 248241"/>
                <a:gd name="connsiteX85" fmla="*/ 88916 w 1000489"/>
                <a:gd name="connsiteY85" fmla="*/ 121488 h 248241"/>
                <a:gd name="connsiteX86" fmla="*/ 62512 w 1000489"/>
                <a:gd name="connsiteY86" fmla="*/ 107872 h 248241"/>
                <a:gd name="connsiteX87" fmla="*/ 55742 w 1000489"/>
                <a:gd name="connsiteY87" fmla="*/ 102306 h 248241"/>
                <a:gd name="connsiteX88" fmla="*/ 5642 w 1000489"/>
                <a:gd name="connsiteY88" fmla="*/ 47843 h 24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000489" h="248241">
                  <a:moveTo>
                    <a:pt x="5642" y="47843"/>
                  </a:moveTo>
                  <a:cubicBezTo>
                    <a:pt x="18129" y="35882"/>
                    <a:pt x="23545" y="53109"/>
                    <a:pt x="30617" y="51153"/>
                  </a:cubicBezTo>
                  <a:cubicBezTo>
                    <a:pt x="38064" y="58449"/>
                    <a:pt x="46565" y="65822"/>
                    <a:pt x="55215" y="73795"/>
                  </a:cubicBezTo>
                  <a:cubicBezTo>
                    <a:pt x="57397" y="75751"/>
                    <a:pt x="59654" y="77707"/>
                    <a:pt x="61835" y="79738"/>
                  </a:cubicBezTo>
                  <a:cubicBezTo>
                    <a:pt x="64167" y="81619"/>
                    <a:pt x="66498" y="83499"/>
                    <a:pt x="68831" y="85380"/>
                  </a:cubicBezTo>
                  <a:cubicBezTo>
                    <a:pt x="73570" y="89141"/>
                    <a:pt x="78309" y="92978"/>
                    <a:pt x="83048" y="96739"/>
                  </a:cubicBezTo>
                  <a:lnTo>
                    <a:pt x="90194" y="102381"/>
                  </a:lnTo>
                  <a:cubicBezTo>
                    <a:pt x="92602" y="104186"/>
                    <a:pt x="95084" y="105841"/>
                    <a:pt x="97566" y="107571"/>
                  </a:cubicBezTo>
                  <a:cubicBezTo>
                    <a:pt x="102456" y="110957"/>
                    <a:pt x="107346" y="114341"/>
                    <a:pt x="112085" y="117651"/>
                  </a:cubicBezTo>
                  <a:cubicBezTo>
                    <a:pt x="121488" y="124346"/>
                    <a:pt x="131117" y="129687"/>
                    <a:pt x="139843" y="134577"/>
                  </a:cubicBezTo>
                  <a:cubicBezTo>
                    <a:pt x="145259" y="137737"/>
                    <a:pt x="150600" y="141121"/>
                    <a:pt x="156091" y="144055"/>
                  </a:cubicBezTo>
                  <a:cubicBezTo>
                    <a:pt x="161658" y="146989"/>
                    <a:pt x="167149" y="149923"/>
                    <a:pt x="172641" y="152856"/>
                  </a:cubicBezTo>
                  <a:cubicBezTo>
                    <a:pt x="178133" y="155715"/>
                    <a:pt x="183549" y="158875"/>
                    <a:pt x="189115" y="161583"/>
                  </a:cubicBezTo>
                  <a:cubicBezTo>
                    <a:pt x="194682" y="164291"/>
                    <a:pt x="200173" y="166999"/>
                    <a:pt x="205589" y="169632"/>
                  </a:cubicBezTo>
                  <a:cubicBezTo>
                    <a:pt x="211683" y="164140"/>
                    <a:pt x="220032" y="172189"/>
                    <a:pt x="224321" y="165795"/>
                  </a:cubicBezTo>
                  <a:cubicBezTo>
                    <a:pt x="253282" y="178207"/>
                    <a:pt x="279836" y="191297"/>
                    <a:pt x="306842" y="200248"/>
                  </a:cubicBezTo>
                  <a:cubicBezTo>
                    <a:pt x="313537" y="202505"/>
                    <a:pt x="320232" y="204762"/>
                    <a:pt x="326927" y="206718"/>
                  </a:cubicBezTo>
                  <a:cubicBezTo>
                    <a:pt x="333697" y="208372"/>
                    <a:pt x="340467" y="209952"/>
                    <a:pt x="347238" y="211231"/>
                  </a:cubicBezTo>
                  <a:cubicBezTo>
                    <a:pt x="360702" y="214165"/>
                    <a:pt x="374469" y="215067"/>
                    <a:pt x="388310" y="214842"/>
                  </a:cubicBezTo>
                  <a:cubicBezTo>
                    <a:pt x="399368" y="217550"/>
                    <a:pt x="411179" y="218829"/>
                    <a:pt x="423290" y="220333"/>
                  </a:cubicBezTo>
                  <a:cubicBezTo>
                    <a:pt x="435401" y="222063"/>
                    <a:pt x="447889" y="222289"/>
                    <a:pt x="460451" y="222665"/>
                  </a:cubicBezTo>
                  <a:cubicBezTo>
                    <a:pt x="473013" y="223267"/>
                    <a:pt x="485652" y="222289"/>
                    <a:pt x="497988" y="221537"/>
                  </a:cubicBezTo>
                  <a:cubicBezTo>
                    <a:pt x="510400" y="221010"/>
                    <a:pt x="522511" y="218753"/>
                    <a:pt x="534171" y="216948"/>
                  </a:cubicBezTo>
                  <a:cubicBezTo>
                    <a:pt x="545907" y="225148"/>
                    <a:pt x="559221" y="220634"/>
                    <a:pt x="571257" y="217174"/>
                  </a:cubicBezTo>
                  <a:cubicBezTo>
                    <a:pt x="583369" y="213864"/>
                    <a:pt x="594200" y="209877"/>
                    <a:pt x="603077" y="219280"/>
                  </a:cubicBezTo>
                  <a:cubicBezTo>
                    <a:pt x="606387" y="213638"/>
                    <a:pt x="611953" y="211457"/>
                    <a:pt x="618423" y="210629"/>
                  </a:cubicBezTo>
                  <a:cubicBezTo>
                    <a:pt x="624817" y="209501"/>
                    <a:pt x="632114" y="209877"/>
                    <a:pt x="638809" y="209802"/>
                  </a:cubicBezTo>
                  <a:cubicBezTo>
                    <a:pt x="645504" y="209726"/>
                    <a:pt x="651597" y="209275"/>
                    <a:pt x="655434" y="206642"/>
                  </a:cubicBezTo>
                  <a:cubicBezTo>
                    <a:pt x="659195" y="203784"/>
                    <a:pt x="660625" y="198894"/>
                    <a:pt x="658217" y="190168"/>
                  </a:cubicBezTo>
                  <a:cubicBezTo>
                    <a:pt x="667319" y="186933"/>
                    <a:pt x="676422" y="184150"/>
                    <a:pt x="685448" y="181517"/>
                  </a:cubicBezTo>
                  <a:cubicBezTo>
                    <a:pt x="694400" y="178508"/>
                    <a:pt x="703276" y="175424"/>
                    <a:pt x="712153" y="172189"/>
                  </a:cubicBezTo>
                  <a:cubicBezTo>
                    <a:pt x="721029" y="169105"/>
                    <a:pt x="729605" y="164968"/>
                    <a:pt x="738106" y="160454"/>
                  </a:cubicBezTo>
                  <a:cubicBezTo>
                    <a:pt x="746531" y="155941"/>
                    <a:pt x="754956" y="150976"/>
                    <a:pt x="762704" y="144281"/>
                  </a:cubicBezTo>
                  <a:cubicBezTo>
                    <a:pt x="754354" y="133373"/>
                    <a:pt x="779253" y="137435"/>
                    <a:pt x="782338" y="128559"/>
                  </a:cubicBezTo>
                  <a:cubicBezTo>
                    <a:pt x="789634" y="125550"/>
                    <a:pt x="794449" y="120736"/>
                    <a:pt x="799865" y="115921"/>
                  </a:cubicBezTo>
                  <a:cubicBezTo>
                    <a:pt x="805282" y="110957"/>
                    <a:pt x="811450" y="106443"/>
                    <a:pt x="821003" y="102080"/>
                  </a:cubicBezTo>
                  <a:cubicBezTo>
                    <a:pt x="831008" y="92451"/>
                    <a:pt x="842819" y="87486"/>
                    <a:pt x="854930" y="81318"/>
                  </a:cubicBezTo>
                  <a:cubicBezTo>
                    <a:pt x="861098" y="78384"/>
                    <a:pt x="867493" y="75450"/>
                    <a:pt x="874112" y="72140"/>
                  </a:cubicBezTo>
                  <a:cubicBezTo>
                    <a:pt x="880657" y="68755"/>
                    <a:pt x="887126" y="64392"/>
                    <a:pt x="893746" y="59503"/>
                  </a:cubicBezTo>
                  <a:cubicBezTo>
                    <a:pt x="889985" y="53560"/>
                    <a:pt x="893219" y="47692"/>
                    <a:pt x="896980" y="42201"/>
                  </a:cubicBezTo>
                  <a:cubicBezTo>
                    <a:pt x="900817" y="36785"/>
                    <a:pt x="904729" y="30993"/>
                    <a:pt x="903074" y="26103"/>
                  </a:cubicBezTo>
                  <a:cubicBezTo>
                    <a:pt x="913605" y="16324"/>
                    <a:pt x="918796" y="16474"/>
                    <a:pt x="923761" y="18354"/>
                  </a:cubicBezTo>
                  <a:cubicBezTo>
                    <a:pt x="928725" y="20235"/>
                    <a:pt x="933464" y="23846"/>
                    <a:pt x="942792" y="20386"/>
                  </a:cubicBezTo>
                  <a:cubicBezTo>
                    <a:pt x="948584" y="15872"/>
                    <a:pt x="954151" y="10757"/>
                    <a:pt x="959643" y="5642"/>
                  </a:cubicBezTo>
                  <a:cubicBezTo>
                    <a:pt x="961975" y="10230"/>
                    <a:pt x="964381" y="14744"/>
                    <a:pt x="962877" y="21815"/>
                  </a:cubicBezTo>
                  <a:cubicBezTo>
                    <a:pt x="971528" y="24523"/>
                    <a:pt x="979803" y="28359"/>
                    <a:pt x="987852" y="31444"/>
                  </a:cubicBezTo>
                  <a:cubicBezTo>
                    <a:pt x="995449" y="27081"/>
                    <a:pt x="995750" y="38440"/>
                    <a:pt x="998985" y="42502"/>
                  </a:cubicBezTo>
                  <a:cubicBezTo>
                    <a:pt x="988980" y="49498"/>
                    <a:pt x="978825" y="56719"/>
                    <a:pt x="968670" y="64016"/>
                  </a:cubicBezTo>
                  <a:cubicBezTo>
                    <a:pt x="958289" y="71087"/>
                    <a:pt x="947606" y="77933"/>
                    <a:pt x="937076" y="84929"/>
                  </a:cubicBezTo>
                  <a:cubicBezTo>
                    <a:pt x="930230" y="80867"/>
                    <a:pt x="923384" y="81543"/>
                    <a:pt x="923761" y="74848"/>
                  </a:cubicBezTo>
                  <a:cubicBezTo>
                    <a:pt x="914733" y="80265"/>
                    <a:pt x="909618" y="85229"/>
                    <a:pt x="904729" y="90495"/>
                  </a:cubicBezTo>
                  <a:cubicBezTo>
                    <a:pt x="899914" y="95761"/>
                    <a:pt x="895401" y="101328"/>
                    <a:pt x="887276" y="107045"/>
                  </a:cubicBezTo>
                  <a:cubicBezTo>
                    <a:pt x="875617" y="111257"/>
                    <a:pt x="866515" y="116673"/>
                    <a:pt x="857939" y="121788"/>
                  </a:cubicBezTo>
                  <a:cubicBezTo>
                    <a:pt x="849439" y="126904"/>
                    <a:pt x="841991" y="132471"/>
                    <a:pt x="834469" y="138113"/>
                  </a:cubicBezTo>
                  <a:cubicBezTo>
                    <a:pt x="826946" y="143754"/>
                    <a:pt x="819047" y="148719"/>
                    <a:pt x="810246" y="153534"/>
                  </a:cubicBezTo>
                  <a:cubicBezTo>
                    <a:pt x="805808" y="155866"/>
                    <a:pt x="801144" y="158197"/>
                    <a:pt x="796029" y="160153"/>
                  </a:cubicBezTo>
                  <a:cubicBezTo>
                    <a:pt x="790838" y="161959"/>
                    <a:pt x="785272" y="163539"/>
                    <a:pt x="779178" y="164817"/>
                  </a:cubicBezTo>
                  <a:cubicBezTo>
                    <a:pt x="784444" y="173242"/>
                    <a:pt x="779028" y="177230"/>
                    <a:pt x="771355" y="180539"/>
                  </a:cubicBezTo>
                  <a:cubicBezTo>
                    <a:pt x="767519" y="182270"/>
                    <a:pt x="763155" y="183699"/>
                    <a:pt x="759169" y="185278"/>
                  </a:cubicBezTo>
                  <a:cubicBezTo>
                    <a:pt x="755257" y="186933"/>
                    <a:pt x="751797" y="188965"/>
                    <a:pt x="749991" y="191898"/>
                  </a:cubicBezTo>
                  <a:cubicBezTo>
                    <a:pt x="738633" y="193027"/>
                    <a:pt x="728401" y="195509"/>
                    <a:pt x="718547" y="197991"/>
                  </a:cubicBezTo>
                  <a:cubicBezTo>
                    <a:pt x="708692" y="200549"/>
                    <a:pt x="699515" y="204310"/>
                    <a:pt x="690413" y="207771"/>
                  </a:cubicBezTo>
                  <a:cubicBezTo>
                    <a:pt x="681236" y="211081"/>
                    <a:pt x="672209" y="214767"/>
                    <a:pt x="663031" y="218302"/>
                  </a:cubicBezTo>
                  <a:cubicBezTo>
                    <a:pt x="653854" y="221838"/>
                    <a:pt x="644376" y="224395"/>
                    <a:pt x="634521" y="226727"/>
                  </a:cubicBezTo>
                  <a:cubicBezTo>
                    <a:pt x="631512" y="228608"/>
                    <a:pt x="627601" y="229736"/>
                    <a:pt x="623312" y="230639"/>
                  </a:cubicBezTo>
                  <a:cubicBezTo>
                    <a:pt x="618950" y="231466"/>
                    <a:pt x="614060" y="231692"/>
                    <a:pt x="609170" y="232294"/>
                  </a:cubicBezTo>
                  <a:cubicBezTo>
                    <a:pt x="599391" y="233347"/>
                    <a:pt x="589537" y="235453"/>
                    <a:pt x="582315" y="241998"/>
                  </a:cubicBezTo>
                  <a:cubicBezTo>
                    <a:pt x="574943" y="241020"/>
                    <a:pt x="566292" y="239591"/>
                    <a:pt x="557717" y="239891"/>
                  </a:cubicBezTo>
                  <a:cubicBezTo>
                    <a:pt x="553429" y="240042"/>
                    <a:pt x="549216" y="240719"/>
                    <a:pt x="545154" y="241923"/>
                  </a:cubicBezTo>
                  <a:cubicBezTo>
                    <a:pt x="541092" y="243051"/>
                    <a:pt x="537256" y="244932"/>
                    <a:pt x="533719" y="247790"/>
                  </a:cubicBezTo>
                  <a:cubicBezTo>
                    <a:pt x="502953" y="252379"/>
                    <a:pt x="459248" y="247189"/>
                    <a:pt x="422086" y="244330"/>
                  </a:cubicBezTo>
                  <a:cubicBezTo>
                    <a:pt x="411705" y="240869"/>
                    <a:pt x="401249" y="238613"/>
                    <a:pt x="391169" y="234776"/>
                  </a:cubicBezTo>
                  <a:cubicBezTo>
                    <a:pt x="384173" y="231090"/>
                    <a:pt x="371460" y="224019"/>
                    <a:pt x="361004" y="233949"/>
                  </a:cubicBezTo>
                  <a:cubicBezTo>
                    <a:pt x="348591" y="230488"/>
                    <a:pt x="336330" y="226652"/>
                    <a:pt x="323994" y="223041"/>
                  </a:cubicBezTo>
                  <a:cubicBezTo>
                    <a:pt x="317599" y="218227"/>
                    <a:pt x="305412" y="210404"/>
                    <a:pt x="295333" y="219205"/>
                  </a:cubicBezTo>
                  <a:cubicBezTo>
                    <a:pt x="285628" y="216723"/>
                    <a:pt x="276451" y="213413"/>
                    <a:pt x="267349" y="210328"/>
                  </a:cubicBezTo>
                  <a:cubicBezTo>
                    <a:pt x="258246" y="207169"/>
                    <a:pt x="249295" y="204310"/>
                    <a:pt x="240644" y="200398"/>
                  </a:cubicBezTo>
                  <a:cubicBezTo>
                    <a:pt x="237861" y="197390"/>
                    <a:pt x="234776" y="195058"/>
                    <a:pt x="229661" y="193553"/>
                  </a:cubicBezTo>
                  <a:cubicBezTo>
                    <a:pt x="227104" y="192801"/>
                    <a:pt x="224095" y="192275"/>
                    <a:pt x="220334" y="191973"/>
                  </a:cubicBezTo>
                  <a:cubicBezTo>
                    <a:pt x="216572" y="191748"/>
                    <a:pt x="212134" y="191597"/>
                    <a:pt x="206793" y="191371"/>
                  </a:cubicBezTo>
                  <a:cubicBezTo>
                    <a:pt x="201151" y="189115"/>
                    <a:pt x="195134" y="187385"/>
                    <a:pt x="188213" y="185203"/>
                  </a:cubicBezTo>
                  <a:cubicBezTo>
                    <a:pt x="178960" y="178057"/>
                    <a:pt x="170083" y="170158"/>
                    <a:pt x="161282" y="162561"/>
                  </a:cubicBezTo>
                  <a:cubicBezTo>
                    <a:pt x="156919" y="158724"/>
                    <a:pt x="152481" y="154963"/>
                    <a:pt x="148192" y="151051"/>
                  </a:cubicBezTo>
                  <a:lnTo>
                    <a:pt x="135781" y="138865"/>
                  </a:lnTo>
                  <a:cubicBezTo>
                    <a:pt x="127581" y="139542"/>
                    <a:pt x="117576" y="127807"/>
                    <a:pt x="103886" y="132471"/>
                  </a:cubicBezTo>
                  <a:cubicBezTo>
                    <a:pt x="99147" y="129010"/>
                    <a:pt x="94483" y="125550"/>
                    <a:pt x="88916" y="121488"/>
                  </a:cubicBezTo>
                  <a:cubicBezTo>
                    <a:pt x="84251" y="115169"/>
                    <a:pt x="75526" y="103584"/>
                    <a:pt x="62512" y="107872"/>
                  </a:cubicBezTo>
                  <a:cubicBezTo>
                    <a:pt x="60255" y="105991"/>
                    <a:pt x="57998" y="104186"/>
                    <a:pt x="55742" y="102306"/>
                  </a:cubicBezTo>
                  <a:cubicBezTo>
                    <a:pt x="37914" y="84628"/>
                    <a:pt x="21514" y="67025"/>
                    <a:pt x="5642" y="47843"/>
                  </a:cubicBezTo>
                  <a:close/>
                </a:path>
              </a:pathLst>
            </a:custGeom>
            <a:solidFill>
              <a:srgbClr val="B95794"/>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91A2253C-9263-4700-A23D-FEEF517DF7DB}"/>
                </a:ext>
              </a:extLst>
            </p:cNvPr>
            <p:cNvSpPr/>
            <p:nvPr/>
          </p:nvSpPr>
          <p:spPr>
            <a:xfrm>
              <a:off x="11264221" y="6891355"/>
              <a:ext cx="30093" cy="30093"/>
            </a:xfrm>
            <a:custGeom>
              <a:avLst/>
              <a:gdLst>
                <a:gd name="connsiteX0" fmla="*/ 5642 w 30089"/>
                <a:gd name="connsiteY0" fmla="*/ 25952 h 30089"/>
                <a:gd name="connsiteX1" fmla="*/ 29187 w 30089"/>
                <a:gd name="connsiteY1" fmla="*/ 5642 h 30089"/>
                <a:gd name="connsiteX2" fmla="*/ 5642 w 30089"/>
                <a:gd name="connsiteY2" fmla="*/ 25952 h 30089"/>
              </a:gdLst>
              <a:ahLst/>
              <a:cxnLst>
                <a:cxn ang="0">
                  <a:pos x="connsiteX0" y="connsiteY0"/>
                </a:cxn>
                <a:cxn ang="0">
                  <a:pos x="connsiteX1" y="connsiteY1"/>
                </a:cxn>
                <a:cxn ang="0">
                  <a:pos x="connsiteX2" y="connsiteY2"/>
                </a:cxn>
              </a:cxnLst>
              <a:rect l="l" t="t" r="r" b="b"/>
              <a:pathLst>
                <a:path w="30089" h="30089">
                  <a:moveTo>
                    <a:pt x="5642" y="25952"/>
                  </a:moveTo>
                  <a:cubicBezTo>
                    <a:pt x="13315" y="19258"/>
                    <a:pt x="2407" y="12938"/>
                    <a:pt x="29187" y="5642"/>
                  </a:cubicBezTo>
                  <a:cubicBezTo>
                    <a:pt x="2332" y="13014"/>
                    <a:pt x="13240" y="19258"/>
                    <a:pt x="5642" y="25952"/>
                  </a:cubicBezTo>
                  <a:close/>
                </a:path>
              </a:pathLst>
            </a:custGeom>
            <a:solidFill>
              <a:srgbClr val="A3377C"/>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F51ADF57-61CB-432A-BAB1-94A75710C242}"/>
                </a:ext>
              </a:extLst>
            </p:cNvPr>
            <p:cNvSpPr/>
            <p:nvPr/>
          </p:nvSpPr>
          <p:spPr>
            <a:xfrm>
              <a:off x="11326665" y="6830641"/>
              <a:ext cx="45140" cy="45140"/>
            </a:xfrm>
            <a:custGeom>
              <a:avLst/>
              <a:gdLst>
                <a:gd name="connsiteX0" fmla="*/ 21665 w 45134"/>
                <a:gd name="connsiteY0" fmla="*/ 8124 h 45134"/>
                <a:gd name="connsiteX1" fmla="*/ 25877 w 45134"/>
                <a:gd name="connsiteY1" fmla="*/ 5642 h 45134"/>
                <a:gd name="connsiteX2" fmla="*/ 41599 w 45134"/>
                <a:gd name="connsiteY2" fmla="*/ 17978 h 45134"/>
                <a:gd name="connsiteX3" fmla="*/ 13691 w 45134"/>
                <a:gd name="connsiteY3" fmla="*/ 39869 h 45134"/>
                <a:gd name="connsiteX4" fmla="*/ 5642 w 45134"/>
                <a:gd name="connsiteY4" fmla="*/ 44157 h 45134"/>
                <a:gd name="connsiteX5" fmla="*/ 8350 w 45134"/>
                <a:gd name="connsiteY5" fmla="*/ 39794 h 45134"/>
                <a:gd name="connsiteX6" fmla="*/ 21665 w 45134"/>
                <a:gd name="connsiteY6" fmla="*/ 812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45134">
                  <a:moveTo>
                    <a:pt x="21665" y="8124"/>
                  </a:moveTo>
                  <a:cubicBezTo>
                    <a:pt x="23319" y="7146"/>
                    <a:pt x="25050" y="6168"/>
                    <a:pt x="25877" y="5642"/>
                  </a:cubicBezTo>
                  <a:cubicBezTo>
                    <a:pt x="31745" y="9629"/>
                    <a:pt x="36484" y="13540"/>
                    <a:pt x="41599" y="17978"/>
                  </a:cubicBezTo>
                  <a:cubicBezTo>
                    <a:pt x="32948" y="25651"/>
                    <a:pt x="22868" y="32873"/>
                    <a:pt x="13691" y="39869"/>
                  </a:cubicBezTo>
                  <a:cubicBezTo>
                    <a:pt x="11058" y="41298"/>
                    <a:pt x="8350" y="42728"/>
                    <a:pt x="5642" y="44157"/>
                  </a:cubicBezTo>
                  <a:cubicBezTo>
                    <a:pt x="6319" y="43028"/>
                    <a:pt x="7672" y="40922"/>
                    <a:pt x="8350" y="39794"/>
                  </a:cubicBezTo>
                  <a:cubicBezTo>
                    <a:pt x="13766" y="28285"/>
                    <a:pt x="17376" y="18505"/>
                    <a:pt x="21665" y="8124"/>
                  </a:cubicBezTo>
                  <a:close/>
                </a:path>
              </a:pathLst>
            </a:custGeom>
            <a:solidFill>
              <a:srgbClr val="A3377C"/>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F066EDAA-848B-45A5-AC56-B3D23F238ED2}"/>
                </a:ext>
              </a:extLst>
            </p:cNvPr>
            <p:cNvSpPr/>
            <p:nvPr/>
          </p:nvSpPr>
          <p:spPr>
            <a:xfrm>
              <a:off x="11373007" y="6849750"/>
              <a:ext cx="30093" cy="30093"/>
            </a:xfrm>
            <a:custGeom>
              <a:avLst/>
              <a:gdLst>
                <a:gd name="connsiteX0" fmla="*/ 7748 w 30089"/>
                <a:gd name="connsiteY0" fmla="*/ 5642 h 30089"/>
                <a:gd name="connsiteX1" fmla="*/ 31520 w 30089"/>
                <a:gd name="connsiteY1" fmla="*/ 9403 h 30089"/>
                <a:gd name="connsiteX2" fmla="*/ 5642 w 30089"/>
                <a:gd name="connsiteY2" fmla="*/ 24824 h 30089"/>
                <a:gd name="connsiteX3" fmla="*/ 7748 w 30089"/>
                <a:gd name="connsiteY3" fmla="*/ 5642 h 30089"/>
              </a:gdLst>
              <a:ahLst/>
              <a:cxnLst>
                <a:cxn ang="0">
                  <a:pos x="connsiteX0" y="connsiteY0"/>
                </a:cxn>
                <a:cxn ang="0">
                  <a:pos x="connsiteX1" y="connsiteY1"/>
                </a:cxn>
                <a:cxn ang="0">
                  <a:pos x="connsiteX2" y="connsiteY2"/>
                </a:cxn>
                <a:cxn ang="0">
                  <a:pos x="connsiteX3" y="connsiteY3"/>
                </a:cxn>
              </a:cxnLst>
              <a:rect l="l" t="t" r="r" b="b"/>
              <a:pathLst>
                <a:path w="30089" h="30089">
                  <a:moveTo>
                    <a:pt x="7748" y="5642"/>
                  </a:moveTo>
                  <a:cubicBezTo>
                    <a:pt x="15872" y="6770"/>
                    <a:pt x="23245" y="8350"/>
                    <a:pt x="31520" y="9403"/>
                  </a:cubicBezTo>
                  <a:cubicBezTo>
                    <a:pt x="22567" y="14744"/>
                    <a:pt x="13691" y="20085"/>
                    <a:pt x="5642" y="24824"/>
                  </a:cubicBezTo>
                  <a:cubicBezTo>
                    <a:pt x="6320" y="18505"/>
                    <a:pt x="6996" y="12036"/>
                    <a:pt x="7748" y="5642"/>
                  </a:cubicBezTo>
                  <a:close/>
                </a:path>
              </a:pathLst>
            </a:custGeom>
            <a:solidFill>
              <a:srgbClr val="A3377C"/>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6FA87F20-A421-43FC-A446-E3A44E42C35F}"/>
                </a:ext>
              </a:extLst>
            </p:cNvPr>
            <p:cNvSpPr/>
            <p:nvPr/>
          </p:nvSpPr>
          <p:spPr>
            <a:xfrm>
              <a:off x="11022797" y="7118908"/>
              <a:ext cx="135421" cy="52663"/>
            </a:xfrm>
            <a:custGeom>
              <a:avLst/>
              <a:gdLst>
                <a:gd name="connsiteX0" fmla="*/ 5642 w 135404"/>
                <a:gd name="connsiteY0" fmla="*/ 45464 h 52657"/>
                <a:gd name="connsiteX1" fmla="*/ 27156 w 135404"/>
                <a:gd name="connsiteY1" fmla="*/ 31773 h 52657"/>
                <a:gd name="connsiteX2" fmla="*/ 43555 w 135404"/>
                <a:gd name="connsiteY2" fmla="*/ 18007 h 52657"/>
                <a:gd name="connsiteX3" fmla="*/ 66348 w 135404"/>
                <a:gd name="connsiteY3" fmla="*/ 12215 h 52657"/>
                <a:gd name="connsiteX4" fmla="*/ 72442 w 135404"/>
                <a:gd name="connsiteY4" fmla="*/ 8303 h 52657"/>
                <a:gd name="connsiteX5" fmla="*/ 100425 w 135404"/>
                <a:gd name="connsiteY5" fmla="*/ 10560 h 52657"/>
                <a:gd name="connsiteX6" fmla="*/ 120735 w 135404"/>
                <a:gd name="connsiteY6" fmla="*/ 6799 h 52657"/>
                <a:gd name="connsiteX7" fmla="*/ 134727 w 135404"/>
                <a:gd name="connsiteY7" fmla="*/ 7100 h 52657"/>
                <a:gd name="connsiteX8" fmla="*/ 134653 w 135404"/>
                <a:gd name="connsiteY8" fmla="*/ 22897 h 52657"/>
                <a:gd name="connsiteX9" fmla="*/ 99522 w 135404"/>
                <a:gd name="connsiteY9" fmla="*/ 32225 h 52657"/>
                <a:gd name="connsiteX10" fmla="*/ 86358 w 135404"/>
                <a:gd name="connsiteY10" fmla="*/ 37340 h 52657"/>
                <a:gd name="connsiteX11" fmla="*/ 71464 w 135404"/>
                <a:gd name="connsiteY11" fmla="*/ 40574 h 52657"/>
                <a:gd name="connsiteX12" fmla="*/ 40245 w 135404"/>
                <a:gd name="connsiteY12" fmla="*/ 49451 h 52657"/>
                <a:gd name="connsiteX13" fmla="*/ 10832 w 135404"/>
                <a:gd name="connsiteY13" fmla="*/ 51557 h 52657"/>
                <a:gd name="connsiteX14" fmla="*/ 5642 w 135404"/>
                <a:gd name="connsiteY14" fmla="*/ 45464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5404" h="52657">
                  <a:moveTo>
                    <a:pt x="5642" y="45464"/>
                  </a:moveTo>
                  <a:cubicBezTo>
                    <a:pt x="15646" y="38694"/>
                    <a:pt x="21815" y="35234"/>
                    <a:pt x="27156" y="31773"/>
                  </a:cubicBezTo>
                  <a:cubicBezTo>
                    <a:pt x="32497" y="28463"/>
                    <a:pt x="37010" y="24928"/>
                    <a:pt x="43555" y="18007"/>
                  </a:cubicBezTo>
                  <a:cubicBezTo>
                    <a:pt x="50777" y="15901"/>
                    <a:pt x="59127" y="13644"/>
                    <a:pt x="66348" y="12215"/>
                  </a:cubicBezTo>
                  <a:cubicBezTo>
                    <a:pt x="68831" y="10635"/>
                    <a:pt x="71238" y="9732"/>
                    <a:pt x="72442" y="8303"/>
                  </a:cubicBezTo>
                  <a:cubicBezTo>
                    <a:pt x="81769" y="9206"/>
                    <a:pt x="91097" y="9356"/>
                    <a:pt x="100425" y="10560"/>
                  </a:cubicBezTo>
                  <a:cubicBezTo>
                    <a:pt x="106293" y="9958"/>
                    <a:pt x="114040" y="8002"/>
                    <a:pt x="120735" y="6799"/>
                  </a:cubicBezTo>
                  <a:cubicBezTo>
                    <a:pt x="127430" y="5670"/>
                    <a:pt x="132922" y="4767"/>
                    <a:pt x="134727" y="7100"/>
                  </a:cubicBezTo>
                  <a:cubicBezTo>
                    <a:pt x="134727" y="13042"/>
                    <a:pt x="134653" y="17706"/>
                    <a:pt x="134653" y="22897"/>
                  </a:cubicBezTo>
                  <a:cubicBezTo>
                    <a:pt x="122541" y="26658"/>
                    <a:pt x="102155" y="26507"/>
                    <a:pt x="99522" y="32225"/>
                  </a:cubicBezTo>
                  <a:cubicBezTo>
                    <a:pt x="95535" y="34331"/>
                    <a:pt x="91097" y="35986"/>
                    <a:pt x="86358" y="37340"/>
                  </a:cubicBezTo>
                  <a:cubicBezTo>
                    <a:pt x="81619" y="38694"/>
                    <a:pt x="76578" y="39522"/>
                    <a:pt x="71464" y="40574"/>
                  </a:cubicBezTo>
                  <a:cubicBezTo>
                    <a:pt x="61158" y="42606"/>
                    <a:pt x="50476" y="44787"/>
                    <a:pt x="40245" y="49451"/>
                  </a:cubicBezTo>
                  <a:cubicBezTo>
                    <a:pt x="30465" y="50279"/>
                    <a:pt x="20612" y="50880"/>
                    <a:pt x="10832" y="51557"/>
                  </a:cubicBezTo>
                  <a:cubicBezTo>
                    <a:pt x="10005" y="49000"/>
                    <a:pt x="7823" y="47194"/>
                    <a:pt x="5642" y="45464"/>
                  </a:cubicBezTo>
                  <a:close/>
                </a:path>
              </a:pathLst>
            </a:custGeom>
            <a:solidFill>
              <a:srgbClr val="921E67"/>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1E6C595F-3145-43BB-ADDA-BEAE0A11BEC9}"/>
                </a:ext>
              </a:extLst>
            </p:cNvPr>
            <p:cNvSpPr/>
            <p:nvPr/>
          </p:nvSpPr>
          <p:spPr>
            <a:xfrm>
              <a:off x="11182592" y="6924307"/>
              <a:ext cx="188084" cy="90280"/>
            </a:xfrm>
            <a:custGeom>
              <a:avLst/>
              <a:gdLst>
                <a:gd name="connsiteX0" fmla="*/ 38515 w 188061"/>
                <a:gd name="connsiteY0" fmla="*/ 52583 h 90269"/>
                <a:gd name="connsiteX1" fmla="*/ 50476 w 188061"/>
                <a:gd name="connsiteY1" fmla="*/ 47993 h 90269"/>
                <a:gd name="connsiteX2" fmla="*/ 62286 w 188061"/>
                <a:gd name="connsiteY2" fmla="*/ 43029 h 90269"/>
                <a:gd name="connsiteX3" fmla="*/ 85832 w 188061"/>
                <a:gd name="connsiteY3" fmla="*/ 32874 h 90269"/>
                <a:gd name="connsiteX4" fmla="*/ 112837 w 188061"/>
                <a:gd name="connsiteY4" fmla="*/ 15647 h 90269"/>
                <a:gd name="connsiteX5" fmla="*/ 123068 w 188061"/>
                <a:gd name="connsiteY5" fmla="*/ 17603 h 90269"/>
                <a:gd name="connsiteX6" fmla="*/ 141497 w 188061"/>
                <a:gd name="connsiteY6" fmla="*/ 5642 h 90269"/>
                <a:gd name="connsiteX7" fmla="*/ 182571 w 188061"/>
                <a:gd name="connsiteY7" fmla="*/ 20161 h 90269"/>
                <a:gd name="connsiteX8" fmla="*/ 158799 w 188061"/>
                <a:gd name="connsiteY8" fmla="*/ 31595 h 90269"/>
                <a:gd name="connsiteX9" fmla="*/ 134878 w 188061"/>
                <a:gd name="connsiteY9" fmla="*/ 42577 h 90269"/>
                <a:gd name="connsiteX10" fmla="*/ 98469 w 188061"/>
                <a:gd name="connsiteY10" fmla="*/ 67778 h 90269"/>
                <a:gd name="connsiteX11" fmla="*/ 71012 w 188061"/>
                <a:gd name="connsiteY11" fmla="*/ 77707 h 90269"/>
                <a:gd name="connsiteX12" fmla="*/ 43254 w 188061"/>
                <a:gd name="connsiteY12" fmla="*/ 86584 h 90269"/>
                <a:gd name="connsiteX13" fmla="*/ 5642 w 188061"/>
                <a:gd name="connsiteY13" fmla="*/ 78009 h 90269"/>
                <a:gd name="connsiteX14" fmla="*/ 38515 w 188061"/>
                <a:gd name="connsiteY14" fmla="*/ 52583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061" h="90269">
                  <a:moveTo>
                    <a:pt x="38515" y="52583"/>
                  </a:moveTo>
                  <a:cubicBezTo>
                    <a:pt x="42502" y="51078"/>
                    <a:pt x="46488" y="49498"/>
                    <a:pt x="50476" y="47993"/>
                  </a:cubicBezTo>
                  <a:lnTo>
                    <a:pt x="62286" y="43029"/>
                  </a:lnTo>
                  <a:cubicBezTo>
                    <a:pt x="70109" y="39719"/>
                    <a:pt x="78008" y="36409"/>
                    <a:pt x="85832" y="32874"/>
                  </a:cubicBezTo>
                  <a:cubicBezTo>
                    <a:pt x="95309" y="27307"/>
                    <a:pt x="103585" y="21515"/>
                    <a:pt x="112837" y="15647"/>
                  </a:cubicBezTo>
                  <a:lnTo>
                    <a:pt x="123068" y="17603"/>
                  </a:lnTo>
                  <a:cubicBezTo>
                    <a:pt x="129838" y="14293"/>
                    <a:pt x="135103" y="10080"/>
                    <a:pt x="141497" y="5642"/>
                  </a:cubicBezTo>
                  <a:cubicBezTo>
                    <a:pt x="154888" y="10682"/>
                    <a:pt x="168579" y="15572"/>
                    <a:pt x="182571" y="20161"/>
                  </a:cubicBezTo>
                  <a:lnTo>
                    <a:pt x="158799" y="31595"/>
                  </a:lnTo>
                  <a:cubicBezTo>
                    <a:pt x="150825" y="35280"/>
                    <a:pt x="143078" y="39268"/>
                    <a:pt x="134878" y="42577"/>
                  </a:cubicBezTo>
                  <a:cubicBezTo>
                    <a:pt x="123444" y="55667"/>
                    <a:pt x="97040" y="55140"/>
                    <a:pt x="98469" y="67778"/>
                  </a:cubicBezTo>
                  <a:cubicBezTo>
                    <a:pt x="89141" y="71163"/>
                    <a:pt x="80115" y="74473"/>
                    <a:pt x="71012" y="77707"/>
                  </a:cubicBezTo>
                  <a:cubicBezTo>
                    <a:pt x="61985" y="81093"/>
                    <a:pt x="52657" y="83575"/>
                    <a:pt x="43254" y="86584"/>
                  </a:cubicBezTo>
                  <a:cubicBezTo>
                    <a:pt x="30767" y="83725"/>
                    <a:pt x="18731" y="80867"/>
                    <a:pt x="5642" y="78009"/>
                  </a:cubicBezTo>
                  <a:cubicBezTo>
                    <a:pt x="17828" y="69959"/>
                    <a:pt x="28134" y="60932"/>
                    <a:pt x="38515" y="52583"/>
                  </a:cubicBezTo>
                  <a:close/>
                </a:path>
              </a:pathLst>
            </a:custGeom>
            <a:solidFill>
              <a:srgbClr val="921E67"/>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72A78849-D54B-4A75-A1AF-51F45CCF64B4}"/>
                </a:ext>
              </a:extLst>
            </p:cNvPr>
            <p:cNvSpPr/>
            <p:nvPr/>
          </p:nvSpPr>
          <p:spPr>
            <a:xfrm>
              <a:off x="11151446" y="6962751"/>
              <a:ext cx="368644" cy="180560"/>
            </a:xfrm>
            <a:custGeom>
              <a:avLst/>
              <a:gdLst>
                <a:gd name="connsiteX0" fmla="*/ 6018 w 368601"/>
                <a:gd name="connsiteY0" fmla="*/ 163238 h 180539"/>
                <a:gd name="connsiteX1" fmla="*/ 39794 w 368601"/>
                <a:gd name="connsiteY1" fmla="*/ 143604 h 180539"/>
                <a:gd name="connsiteX2" fmla="*/ 39041 w 368601"/>
                <a:gd name="connsiteY2" fmla="*/ 127882 h 180539"/>
                <a:gd name="connsiteX3" fmla="*/ 66348 w 368601"/>
                <a:gd name="connsiteY3" fmla="*/ 120736 h 180539"/>
                <a:gd name="connsiteX4" fmla="*/ 78159 w 368601"/>
                <a:gd name="connsiteY4" fmla="*/ 116072 h 180539"/>
                <a:gd name="connsiteX5" fmla="*/ 89893 w 368601"/>
                <a:gd name="connsiteY5" fmla="*/ 110957 h 180539"/>
                <a:gd name="connsiteX6" fmla="*/ 113966 w 368601"/>
                <a:gd name="connsiteY6" fmla="*/ 100350 h 180539"/>
                <a:gd name="connsiteX7" fmla="*/ 119608 w 368601"/>
                <a:gd name="connsiteY7" fmla="*/ 98544 h 180539"/>
                <a:gd name="connsiteX8" fmla="*/ 157671 w 368601"/>
                <a:gd name="connsiteY8" fmla="*/ 94181 h 180539"/>
                <a:gd name="connsiteX9" fmla="*/ 165796 w 368601"/>
                <a:gd name="connsiteY9" fmla="*/ 74548 h 180539"/>
                <a:gd name="connsiteX10" fmla="*/ 158649 w 368601"/>
                <a:gd name="connsiteY10" fmla="*/ 67778 h 180539"/>
                <a:gd name="connsiteX11" fmla="*/ 197691 w 368601"/>
                <a:gd name="connsiteY11" fmla="*/ 44232 h 180539"/>
                <a:gd name="connsiteX12" fmla="*/ 200625 w 368601"/>
                <a:gd name="connsiteY12" fmla="*/ 56268 h 180539"/>
                <a:gd name="connsiteX13" fmla="*/ 205664 w 368601"/>
                <a:gd name="connsiteY13" fmla="*/ 77857 h 180539"/>
                <a:gd name="connsiteX14" fmla="*/ 213187 w 368601"/>
                <a:gd name="connsiteY14" fmla="*/ 84327 h 180539"/>
                <a:gd name="connsiteX15" fmla="*/ 259300 w 368601"/>
                <a:gd name="connsiteY15" fmla="*/ 60405 h 180539"/>
                <a:gd name="connsiteX16" fmla="*/ 288036 w 368601"/>
                <a:gd name="connsiteY16" fmla="*/ 36409 h 180539"/>
                <a:gd name="connsiteX17" fmla="*/ 327228 w 368601"/>
                <a:gd name="connsiteY17" fmla="*/ 9403 h 180539"/>
                <a:gd name="connsiteX18" fmla="*/ 344379 w 368601"/>
                <a:gd name="connsiteY18" fmla="*/ 7823 h 180539"/>
                <a:gd name="connsiteX19" fmla="*/ 361380 w 368601"/>
                <a:gd name="connsiteY19" fmla="*/ 5642 h 180539"/>
                <a:gd name="connsiteX20" fmla="*/ 367247 w 368601"/>
                <a:gd name="connsiteY20" fmla="*/ 20235 h 180539"/>
                <a:gd name="connsiteX21" fmla="*/ 358446 w 368601"/>
                <a:gd name="connsiteY21" fmla="*/ 26479 h 180539"/>
                <a:gd name="connsiteX22" fmla="*/ 348893 w 368601"/>
                <a:gd name="connsiteY22" fmla="*/ 32046 h 180539"/>
                <a:gd name="connsiteX23" fmla="*/ 333848 w 368601"/>
                <a:gd name="connsiteY23" fmla="*/ 45210 h 180539"/>
                <a:gd name="connsiteX24" fmla="*/ 314966 w 368601"/>
                <a:gd name="connsiteY24" fmla="*/ 59653 h 180539"/>
                <a:gd name="connsiteX25" fmla="*/ 293075 w 368601"/>
                <a:gd name="connsiteY25" fmla="*/ 73494 h 180539"/>
                <a:gd name="connsiteX26" fmla="*/ 246135 w 368601"/>
                <a:gd name="connsiteY26" fmla="*/ 99372 h 180539"/>
                <a:gd name="connsiteX27" fmla="*/ 199270 w 368601"/>
                <a:gd name="connsiteY27" fmla="*/ 130891 h 180539"/>
                <a:gd name="connsiteX28" fmla="*/ 184451 w 368601"/>
                <a:gd name="connsiteY28" fmla="*/ 116974 h 180539"/>
                <a:gd name="connsiteX29" fmla="*/ 151878 w 368601"/>
                <a:gd name="connsiteY29" fmla="*/ 125851 h 180539"/>
                <a:gd name="connsiteX30" fmla="*/ 138263 w 368601"/>
                <a:gd name="connsiteY30" fmla="*/ 137661 h 180539"/>
                <a:gd name="connsiteX31" fmla="*/ 131042 w 368601"/>
                <a:gd name="connsiteY31" fmla="*/ 152782 h 180539"/>
                <a:gd name="connsiteX32" fmla="*/ 126378 w 368601"/>
                <a:gd name="connsiteY32" fmla="*/ 154286 h 180539"/>
                <a:gd name="connsiteX33" fmla="*/ 92075 w 368601"/>
                <a:gd name="connsiteY33" fmla="*/ 164968 h 180539"/>
                <a:gd name="connsiteX34" fmla="*/ 85606 w 368601"/>
                <a:gd name="connsiteY34" fmla="*/ 160078 h 180539"/>
                <a:gd name="connsiteX35" fmla="*/ 48295 w 368601"/>
                <a:gd name="connsiteY35" fmla="*/ 169933 h 180539"/>
                <a:gd name="connsiteX36" fmla="*/ 11585 w 368601"/>
                <a:gd name="connsiteY36" fmla="*/ 177831 h 180539"/>
                <a:gd name="connsiteX37" fmla="*/ 5642 w 368601"/>
                <a:gd name="connsiteY37" fmla="*/ 179110 h 180539"/>
                <a:gd name="connsiteX38" fmla="*/ 6018 w 368601"/>
                <a:gd name="connsiteY38" fmla="*/ 163238 h 18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68601" h="180539">
                  <a:moveTo>
                    <a:pt x="6018" y="163238"/>
                  </a:moveTo>
                  <a:cubicBezTo>
                    <a:pt x="16624" y="157069"/>
                    <a:pt x="28285" y="150750"/>
                    <a:pt x="39794" y="143604"/>
                  </a:cubicBezTo>
                  <a:cubicBezTo>
                    <a:pt x="39568" y="138263"/>
                    <a:pt x="39267" y="133073"/>
                    <a:pt x="39041" y="127882"/>
                  </a:cubicBezTo>
                  <a:cubicBezTo>
                    <a:pt x="48144" y="125475"/>
                    <a:pt x="57246" y="123143"/>
                    <a:pt x="66348" y="120736"/>
                  </a:cubicBezTo>
                  <a:cubicBezTo>
                    <a:pt x="70260" y="119231"/>
                    <a:pt x="74247" y="117651"/>
                    <a:pt x="78159" y="116072"/>
                  </a:cubicBezTo>
                  <a:cubicBezTo>
                    <a:pt x="82070" y="114342"/>
                    <a:pt x="85981" y="112611"/>
                    <a:pt x="89893" y="110957"/>
                  </a:cubicBezTo>
                  <a:cubicBezTo>
                    <a:pt x="97792" y="107496"/>
                    <a:pt x="105766" y="103961"/>
                    <a:pt x="113966" y="100350"/>
                  </a:cubicBezTo>
                  <a:cubicBezTo>
                    <a:pt x="115169" y="99974"/>
                    <a:pt x="117350" y="99297"/>
                    <a:pt x="119608" y="98544"/>
                  </a:cubicBezTo>
                  <a:cubicBezTo>
                    <a:pt x="132170" y="96814"/>
                    <a:pt x="144808" y="95536"/>
                    <a:pt x="157671" y="94181"/>
                  </a:cubicBezTo>
                  <a:cubicBezTo>
                    <a:pt x="161206" y="87336"/>
                    <a:pt x="163614" y="81167"/>
                    <a:pt x="165796" y="74548"/>
                  </a:cubicBezTo>
                  <a:cubicBezTo>
                    <a:pt x="163012" y="72216"/>
                    <a:pt x="161357" y="69432"/>
                    <a:pt x="158649" y="67778"/>
                  </a:cubicBezTo>
                  <a:cubicBezTo>
                    <a:pt x="171964" y="59427"/>
                    <a:pt x="185429" y="51604"/>
                    <a:pt x="197691" y="44232"/>
                  </a:cubicBezTo>
                  <a:cubicBezTo>
                    <a:pt x="198594" y="47993"/>
                    <a:pt x="199722" y="52431"/>
                    <a:pt x="200625" y="56268"/>
                  </a:cubicBezTo>
                  <a:cubicBezTo>
                    <a:pt x="202280" y="63264"/>
                    <a:pt x="204010" y="70862"/>
                    <a:pt x="205664" y="77857"/>
                  </a:cubicBezTo>
                  <a:cubicBezTo>
                    <a:pt x="208598" y="80114"/>
                    <a:pt x="211381" y="81694"/>
                    <a:pt x="213187" y="84327"/>
                  </a:cubicBezTo>
                  <a:cubicBezTo>
                    <a:pt x="230188" y="76353"/>
                    <a:pt x="245985" y="68078"/>
                    <a:pt x="259300" y="60405"/>
                  </a:cubicBezTo>
                  <a:cubicBezTo>
                    <a:pt x="272313" y="52281"/>
                    <a:pt x="282469" y="44157"/>
                    <a:pt x="288036" y="36409"/>
                  </a:cubicBezTo>
                  <a:cubicBezTo>
                    <a:pt x="301576" y="27833"/>
                    <a:pt x="314289" y="18656"/>
                    <a:pt x="327228" y="9403"/>
                  </a:cubicBezTo>
                  <a:cubicBezTo>
                    <a:pt x="332719" y="9027"/>
                    <a:pt x="338587" y="8425"/>
                    <a:pt x="344379" y="7823"/>
                  </a:cubicBezTo>
                  <a:cubicBezTo>
                    <a:pt x="350172" y="7071"/>
                    <a:pt x="355963" y="6319"/>
                    <a:pt x="361380" y="5642"/>
                  </a:cubicBezTo>
                  <a:cubicBezTo>
                    <a:pt x="363336" y="10456"/>
                    <a:pt x="365291" y="15421"/>
                    <a:pt x="367247" y="20235"/>
                  </a:cubicBezTo>
                  <a:cubicBezTo>
                    <a:pt x="364539" y="22417"/>
                    <a:pt x="361605" y="24523"/>
                    <a:pt x="358446" y="26479"/>
                  </a:cubicBezTo>
                  <a:cubicBezTo>
                    <a:pt x="355286" y="28359"/>
                    <a:pt x="352052" y="30240"/>
                    <a:pt x="348893" y="32046"/>
                  </a:cubicBezTo>
                  <a:cubicBezTo>
                    <a:pt x="342649" y="35807"/>
                    <a:pt x="337082" y="39869"/>
                    <a:pt x="333848" y="45210"/>
                  </a:cubicBezTo>
                  <a:cubicBezTo>
                    <a:pt x="328130" y="49949"/>
                    <a:pt x="321962" y="55065"/>
                    <a:pt x="314966" y="59653"/>
                  </a:cubicBezTo>
                  <a:cubicBezTo>
                    <a:pt x="308045" y="64242"/>
                    <a:pt x="300673" y="68906"/>
                    <a:pt x="293075" y="73494"/>
                  </a:cubicBezTo>
                  <a:cubicBezTo>
                    <a:pt x="278106" y="82897"/>
                    <a:pt x="261557" y="91172"/>
                    <a:pt x="246135" y="99372"/>
                  </a:cubicBezTo>
                  <a:cubicBezTo>
                    <a:pt x="226502" y="105540"/>
                    <a:pt x="224998" y="116222"/>
                    <a:pt x="199270" y="130891"/>
                  </a:cubicBezTo>
                  <a:cubicBezTo>
                    <a:pt x="194606" y="125851"/>
                    <a:pt x="190168" y="121488"/>
                    <a:pt x="184451" y="116974"/>
                  </a:cubicBezTo>
                  <a:cubicBezTo>
                    <a:pt x="174070" y="120435"/>
                    <a:pt x="162335" y="123293"/>
                    <a:pt x="151878" y="125851"/>
                  </a:cubicBezTo>
                  <a:cubicBezTo>
                    <a:pt x="143905" y="129161"/>
                    <a:pt x="140595" y="133073"/>
                    <a:pt x="138263" y="137661"/>
                  </a:cubicBezTo>
                  <a:cubicBezTo>
                    <a:pt x="135931" y="142175"/>
                    <a:pt x="134728" y="147215"/>
                    <a:pt x="131042" y="152782"/>
                  </a:cubicBezTo>
                  <a:cubicBezTo>
                    <a:pt x="129913" y="153158"/>
                    <a:pt x="127506" y="153910"/>
                    <a:pt x="126378" y="154286"/>
                  </a:cubicBezTo>
                  <a:cubicBezTo>
                    <a:pt x="114492" y="157972"/>
                    <a:pt x="102757" y="161959"/>
                    <a:pt x="92075" y="164968"/>
                  </a:cubicBezTo>
                  <a:cubicBezTo>
                    <a:pt x="89442" y="163689"/>
                    <a:pt x="88163" y="162034"/>
                    <a:pt x="85606" y="160078"/>
                  </a:cubicBezTo>
                  <a:cubicBezTo>
                    <a:pt x="73118" y="163388"/>
                    <a:pt x="60631" y="166698"/>
                    <a:pt x="48295" y="169933"/>
                  </a:cubicBezTo>
                  <a:cubicBezTo>
                    <a:pt x="35882" y="172641"/>
                    <a:pt x="23621" y="175274"/>
                    <a:pt x="11585" y="177831"/>
                  </a:cubicBezTo>
                  <a:cubicBezTo>
                    <a:pt x="9253" y="178358"/>
                    <a:pt x="6846" y="178809"/>
                    <a:pt x="5642" y="179110"/>
                  </a:cubicBezTo>
                  <a:cubicBezTo>
                    <a:pt x="6018" y="173844"/>
                    <a:pt x="6018" y="169180"/>
                    <a:pt x="6018" y="163238"/>
                  </a:cubicBezTo>
                  <a:close/>
                </a:path>
              </a:pathLst>
            </a:custGeom>
            <a:solidFill>
              <a:srgbClr val="9B2B72"/>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794C01A5-7359-40F7-B34E-933A002E1A05}"/>
                </a:ext>
              </a:extLst>
            </p:cNvPr>
            <p:cNvSpPr/>
            <p:nvPr/>
          </p:nvSpPr>
          <p:spPr>
            <a:xfrm>
              <a:off x="11265575" y="7024894"/>
              <a:ext cx="52663" cy="37616"/>
            </a:xfrm>
            <a:custGeom>
              <a:avLst/>
              <a:gdLst>
                <a:gd name="connsiteX0" fmla="*/ 5642 w 52657"/>
                <a:gd name="connsiteY0" fmla="*/ 36409 h 37612"/>
                <a:gd name="connsiteX1" fmla="*/ 44683 w 52657"/>
                <a:gd name="connsiteY1" fmla="*/ 5642 h 37612"/>
                <a:gd name="connsiteX2" fmla="*/ 51829 w 52657"/>
                <a:gd name="connsiteY2" fmla="*/ 12412 h 37612"/>
                <a:gd name="connsiteX3" fmla="*/ 43705 w 52657"/>
                <a:gd name="connsiteY3" fmla="*/ 32045 h 37612"/>
                <a:gd name="connsiteX4" fmla="*/ 5642 w 52657"/>
                <a:gd name="connsiteY4" fmla="*/ 36409 h 37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7" h="37612">
                  <a:moveTo>
                    <a:pt x="5642" y="36409"/>
                  </a:moveTo>
                  <a:cubicBezTo>
                    <a:pt x="19934" y="30616"/>
                    <a:pt x="18505" y="20912"/>
                    <a:pt x="44683" y="5642"/>
                  </a:cubicBezTo>
                  <a:cubicBezTo>
                    <a:pt x="47316" y="7297"/>
                    <a:pt x="49046" y="10080"/>
                    <a:pt x="51829" y="12412"/>
                  </a:cubicBezTo>
                  <a:cubicBezTo>
                    <a:pt x="49723" y="18956"/>
                    <a:pt x="47240" y="25200"/>
                    <a:pt x="43705" y="32045"/>
                  </a:cubicBezTo>
                  <a:cubicBezTo>
                    <a:pt x="30767" y="33400"/>
                    <a:pt x="18129" y="34679"/>
                    <a:pt x="5642" y="36409"/>
                  </a:cubicBezTo>
                  <a:close/>
                </a:path>
              </a:pathLst>
            </a:custGeom>
            <a:solidFill>
              <a:srgbClr val="921E67"/>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6B8786B-E926-403D-BAEC-07CCA09753FC}"/>
                </a:ext>
              </a:extLst>
            </p:cNvPr>
            <p:cNvSpPr/>
            <p:nvPr/>
          </p:nvSpPr>
          <p:spPr>
            <a:xfrm>
              <a:off x="11343667" y="6952143"/>
              <a:ext cx="97803" cy="97803"/>
            </a:xfrm>
            <a:custGeom>
              <a:avLst/>
              <a:gdLst>
                <a:gd name="connsiteX0" fmla="*/ 8575 w 97792"/>
                <a:gd name="connsiteY0" fmla="*/ 66875 h 97792"/>
                <a:gd name="connsiteX1" fmla="*/ 5642 w 97792"/>
                <a:gd name="connsiteY1" fmla="*/ 54839 h 97792"/>
                <a:gd name="connsiteX2" fmla="*/ 24147 w 97792"/>
                <a:gd name="connsiteY2" fmla="*/ 36033 h 97792"/>
                <a:gd name="connsiteX3" fmla="*/ 56493 w 97792"/>
                <a:gd name="connsiteY3" fmla="*/ 33475 h 97792"/>
                <a:gd name="connsiteX4" fmla="*/ 82070 w 97792"/>
                <a:gd name="connsiteY4" fmla="*/ 5642 h 97792"/>
                <a:gd name="connsiteX5" fmla="*/ 95083 w 97792"/>
                <a:gd name="connsiteY5" fmla="*/ 8350 h 97792"/>
                <a:gd name="connsiteX6" fmla="*/ 87787 w 97792"/>
                <a:gd name="connsiteY6" fmla="*/ 40471 h 97792"/>
                <a:gd name="connsiteX7" fmla="*/ 96061 w 97792"/>
                <a:gd name="connsiteY7" fmla="*/ 46940 h 97792"/>
                <a:gd name="connsiteX8" fmla="*/ 67326 w 97792"/>
                <a:gd name="connsiteY8" fmla="*/ 70937 h 97792"/>
                <a:gd name="connsiteX9" fmla="*/ 21213 w 97792"/>
                <a:gd name="connsiteY9" fmla="*/ 94859 h 97792"/>
                <a:gd name="connsiteX10" fmla="*/ 13691 w 97792"/>
                <a:gd name="connsiteY10" fmla="*/ 88389 h 97792"/>
                <a:gd name="connsiteX11" fmla="*/ 8575 w 97792"/>
                <a:gd name="connsiteY11" fmla="*/ 66875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792" h="97792">
                  <a:moveTo>
                    <a:pt x="8575" y="66875"/>
                  </a:moveTo>
                  <a:cubicBezTo>
                    <a:pt x="7597" y="63038"/>
                    <a:pt x="6545" y="58600"/>
                    <a:pt x="5642" y="54839"/>
                  </a:cubicBezTo>
                  <a:cubicBezTo>
                    <a:pt x="12186" y="48219"/>
                    <a:pt x="17527" y="42051"/>
                    <a:pt x="24147" y="36033"/>
                  </a:cubicBezTo>
                  <a:cubicBezTo>
                    <a:pt x="34377" y="35280"/>
                    <a:pt x="46263" y="34829"/>
                    <a:pt x="56493" y="33475"/>
                  </a:cubicBezTo>
                  <a:cubicBezTo>
                    <a:pt x="67552" y="23094"/>
                    <a:pt x="69958" y="15948"/>
                    <a:pt x="82070" y="5642"/>
                  </a:cubicBezTo>
                  <a:cubicBezTo>
                    <a:pt x="87035" y="5868"/>
                    <a:pt x="90947" y="7071"/>
                    <a:pt x="95083" y="8350"/>
                  </a:cubicBezTo>
                  <a:cubicBezTo>
                    <a:pt x="93127" y="19483"/>
                    <a:pt x="90495" y="30090"/>
                    <a:pt x="87787" y="40471"/>
                  </a:cubicBezTo>
                  <a:cubicBezTo>
                    <a:pt x="90871" y="42427"/>
                    <a:pt x="94031" y="44383"/>
                    <a:pt x="96061" y="46940"/>
                  </a:cubicBezTo>
                  <a:cubicBezTo>
                    <a:pt x="90570" y="54689"/>
                    <a:pt x="80340" y="62813"/>
                    <a:pt x="67326" y="70937"/>
                  </a:cubicBezTo>
                  <a:cubicBezTo>
                    <a:pt x="54011" y="78610"/>
                    <a:pt x="38139" y="86885"/>
                    <a:pt x="21213" y="94859"/>
                  </a:cubicBezTo>
                  <a:cubicBezTo>
                    <a:pt x="19408" y="92226"/>
                    <a:pt x="16624" y="90571"/>
                    <a:pt x="13691" y="88389"/>
                  </a:cubicBezTo>
                  <a:cubicBezTo>
                    <a:pt x="12036" y="81469"/>
                    <a:pt x="10230" y="73871"/>
                    <a:pt x="8575" y="66875"/>
                  </a:cubicBezTo>
                  <a:close/>
                </a:path>
              </a:pathLst>
            </a:custGeom>
            <a:solidFill>
              <a:srgbClr val="921E67"/>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B25257FC-1801-48CB-BC4A-63E4B38146FE}"/>
                </a:ext>
              </a:extLst>
            </p:cNvPr>
            <p:cNvSpPr/>
            <p:nvPr/>
          </p:nvSpPr>
          <p:spPr>
            <a:xfrm>
              <a:off x="10788520" y="5297684"/>
              <a:ext cx="45140" cy="15047"/>
            </a:xfrm>
            <a:custGeom>
              <a:avLst/>
              <a:gdLst>
                <a:gd name="connsiteX0" fmla="*/ 5642 w 45134"/>
                <a:gd name="connsiteY0" fmla="*/ 11584 h 15044"/>
                <a:gd name="connsiteX1" fmla="*/ 24599 w 45134"/>
                <a:gd name="connsiteY1" fmla="*/ 8199 h 15044"/>
                <a:gd name="connsiteX2" fmla="*/ 43630 w 45134"/>
                <a:gd name="connsiteY2" fmla="*/ 5642 h 15044"/>
                <a:gd name="connsiteX3" fmla="*/ 24599 w 45134"/>
                <a:gd name="connsiteY3" fmla="*/ 8199 h 15044"/>
                <a:gd name="connsiteX4" fmla="*/ 5642 w 45134"/>
                <a:gd name="connsiteY4" fmla="*/ 11584 h 15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34" h="15044">
                  <a:moveTo>
                    <a:pt x="5642" y="11584"/>
                  </a:moveTo>
                  <a:cubicBezTo>
                    <a:pt x="11735" y="10607"/>
                    <a:pt x="18129" y="9403"/>
                    <a:pt x="24599" y="8199"/>
                  </a:cubicBezTo>
                  <a:cubicBezTo>
                    <a:pt x="30993" y="7222"/>
                    <a:pt x="37462" y="6394"/>
                    <a:pt x="43630" y="5642"/>
                  </a:cubicBezTo>
                  <a:cubicBezTo>
                    <a:pt x="37462" y="6394"/>
                    <a:pt x="31068" y="7297"/>
                    <a:pt x="24599" y="8199"/>
                  </a:cubicBezTo>
                  <a:cubicBezTo>
                    <a:pt x="18204" y="9403"/>
                    <a:pt x="11810" y="10607"/>
                    <a:pt x="5642" y="11584"/>
                  </a:cubicBezTo>
                  <a:close/>
                </a:path>
              </a:pathLst>
            </a:custGeom>
            <a:solidFill>
              <a:srgbClr val="9B2B72"/>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75B681D7-0489-48E3-B38A-39D13B7CCEBE}"/>
                </a:ext>
              </a:extLst>
            </p:cNvPr>
            <p:cNvSpPr/>
            <p:nvPr/>
          </p:nvSpPr>
          <p:spPr>
            <a:xfrm>
              <a:off x="10722238" y="5292567"/>
              <a:ext cx="52663" cy="30093"/>
            </a:xfrm>
            <a:custGeom>
              <a:avLst/>
              <a:gdLst>
                <a:gd name="connsiteX0" fmla="*/ 7298 w 52657"/>
                <a:gd name="connsiteY0" fmla="*/ 26103 h 30089"/>
                <a:gd name="connsiteX1" fmla="*/ 5642 w 52657"/>
                <a:gd name="connsiteY1" fmla="*/ 14142 h 30089"/>
                <a:gd name="connsiteX2" fmla="*/ 37989 w 52657"/>
                <a:gd name="connsiteY2" fmla="*/ 5642 h 30089"/>
                <a:gd name="connsiteX3" fmla="*/ 50701 w 52657"/>
                <a:gd name="connsiteY3" fmla="*/ 19182 h 30089"/>
                <a:gd name="connsiteX4" fmla="*/ 7298 w 52657"/>
                <a:gd name="connsiteY4" fmla="*/ 26103 h 30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7" h="30089">
                  <a:moveTo>
                    <a:pt x="7298" y="26103"/>
                  </a:moveTo>
                  <a:cubicBezTo>
                    <a:pt x="6695" y="22342"/>
                    <a:pt x="6094" y="17904"/>
                    <a:pt x="5642" y="14142"/>
                  </a:cubicBezTo>
                  <a:cubicBezTo>
                    <a:pt x="19935" y="9855"/>
                    <a:pt x="27758" y="6620"/>
                    <a:pt x="37989" y="5642"/>
                  </a:cubicBezTo>
                  <a:cubicBezTo>
                    <a:pt x="42954" y="10005"/>
                    <a:pt x="46865" y="14443"/>
                    <a:pt x="50701" y="19182"/>
                  </a:cubicBezTo>
                  <a:cubicBezTo>
                    <a:pt x="36259" y="21289"/>
                    <a:pt x="21815" y="23771"/>
                    <a:pt x="7298" y="26103"/>
                  </a:cubicBezTo>
                  <a:close/>
                </a:path>
              </a:pathLst>
            </a:custGeom>
            <a:solidFill>
              <a:srgbClr val="9B2B72"/>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35459DFE-B679-420A-8C47-6EDF89FCE15B}"/>
                </a:ext>
              </a:extLst>
            </p:cNvPr>
            <p:cNvSpPr/>
            <p:nvPr/>
          </p:nvSpPr>
          <p:spPr>
            <a:xfrm>
              <a:off x="10085687" y="6425057"/>
              <a:ext cx="37616" cy="75234"/>
            </a:xfrm>
            <a:custGeom>
              <a:avLst/>
              <a:gdLst>
                <a:gd name="connsiteX0" fmla="*/ 27081 w 37612"/>
                <a:gd name="connsiteY0" fmla="*/ 24448 h 75224"/>
                <a:gd name="connsiteX1" fmla="*/ 29488 w 37612"/>
                <a:gd name="connsiteY1" fmla="*/ 34604 h 75224"/>
                <a:gd name="connsiteX2" fmla="*/ 36409 w 37612"/>
                <a:gd name="connsiteY2" fmla="*/ 63038 h 75224"/>
                <a:gd name="connsiteX3" fmla="*/ 23847 w 37612"/>
                <a:gd name="connsiteY3" fmla="*/ 74999 h 75224"/>
                <a:gd name="connsiteX4" fmla="*/ 14519 w 37612"/>
                <a:gd name="connsiteY4" fmla="*/ 50476 h 75224"/>
                <a:gd name="connsiteX5" fmla="*/ 5642 w 37612"/>
                <a:gd name="connsiteY5" fmla="*/ 25727 h 75224"/>
                <a:gd name="connsiteX6" fmla="*/ 7673 w 37612"/>
                <a:gd name="connsiteY6" fmla="*/ 5642 h 75224"/>
                <a:gd name="connsiteX7" fmla="*/ 27081 w 37612"/>
                <a:gd name="connsiteY7" fmla="*/ 24448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612" h="75224">
                  <a:moveTo>
                    <a:pt x="27081" y="24448"/>
                  </a:moveTo>
                  <a:cubicBezTo>
                    <a:pt x="27834" y="27457"/>
                    <a:pt x="28510" y="30466"/>
                    <a:pt x="29488" y="34604"/>
                  </a:cubicBezTo>
                  <a:cubicBezTo>
                    <a:pt x="31745" y="43781"/>
                    <a:pt x="34152" y="53861"/>
                    <a:pt x="36409" y="63038"/>
                  </a:cubicBezTo>
                  <a:cubicBezTo>
                    <a:pt x="32422" y="67702"/>
                    <a:pt x="28134" y="71313"/>
                    <a:pt x="23847" y="74999"/>
                  </a:cubicBezTo>
                  <a:cubicBezTo>
                    <a:pt x="20311" y="67026"/>
                    <a:pt x="17602" y="58675"/>
                    <a:pt x="14519" y="50476"/>
                  </a:cubicBezTo>
                  <a:cubicBezTo>
                    <a:pt x="11585" y="42201"/>
                    <a:pt x="8425" y="34077"/>
                    <a:pt x="5642" y="25727"/>
                  </a:cubicBezTo>
                  <a:cubicBezTo>
                    <a:pt x="6244" y="19408"/>
                    <a:pt x="6996" y="11961"/>
                    <a:pt x="7673" y="5642"/>
                  </a:cubicBezTo>
                  <a:cubicBezTo>
                    <a:pt x="14142" y="11660"/>
                    <a:pt x="20536" y="18581"/>
                    <a:pt x="27081" y="24448"/>
                  </a:cubicBezTo>
                  <a:close/>
                </a:path>
              </a:pathLst>
            </a:custGeom>
            <a:solidFill>
              <a:srgbClr val="9B2B72"/>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0A56375A-DD8C-473D-A9CE-E2940D72A8BA}"/>
                </a:ext>
              </a:extLst>
            </p:cNvPr>
            <p:cNvSpPr/>
            <p:nvPr/>
          </p:nvSpPr>
          <p:spPr>
            <a:xfrm>
              <a:off x="10293558" y="6816722"/>
              <a:ext cx="173037" cy="135421"/>
            </a:xfrm>
            <a:custGeom>
              <a:avLst/>
              <a:gdLst>
                <a:gd name="connsiteX0" fmla="*/ 10456 w 173016"/>
                <a:gd name="connsiteY0" fmla="*/ 5642 h 135404"/>
                <a:gd name="connsiteX1" fmla="*/ 27758 w 173016"/>
                <a:gd name="connsiteY1" fmla="*/ 10757 h 135404"/>
                <a:gd name="connsiteX2" fmla="*/ 51153 w 173016"/>
                <a:gd name="connsiteY2" fmla="*/ 40321 h 135404"/>
                <a:gd name="connsiteX3" fmla="*/ 83274 w 173016"/>
                <a:gd name="connsiteY3" fmla="*/ 61384 h 135404"/>
                <a:gd name="connsiteX4" fmla="*/ 110129 w 173016"/>
                <a:gd name="connsiteY4" fmla="*/ 77407 h 135404"/>
                <a:gd name="connsiteX5" fmla="*/ 134427 w 173016"/>
                <a:gd name="connsiteY5" fmla="*/ 92752 h 135404"/>
                <a:gd name="connsiteX6" fmla="*/ 146688 w 173016"/>
                <a:gd name="connsiteY6" fmla="*/ 101253 h 135404"/>
                <a:gd name="connsiteX7" fmla="*/ 159702 w 173016"/>
                <a:gd name="connsiteY7" fmla="*/ 110806 h 135404"/>
                <a:gd name="connsiteX8" fmla="*/ 173844 w 173016"/>
                <a:gd name="connsiteY8" fmla="*/ 132847 h 135404"/>
                <a:gd name="connsiteX9" fmla="*/ 151729 w 173016"/>
                <a:gd name="connsiteY9" fmla="*/ 131945 h 135404"/>
                <a:gd name="connsiteX10" fmla="*/ 48821 w 173016"/>
                <a:gd name="connsiteY10" fmla="*/ 55140 h 135404"/>
                <a:gd name="connsiteX11" fmla="*/ 47091 w 173016"/>
                <a:gd name="connsiteY11" fmla="*/ 49799 h 135404"/>
                <a:gd name="connsiteX12" fmla="*/ 26329 w 173016"/>
                <a:gd name="connsiteY12" fmla="*/ 29789 h 135404"/>
                <a:gd name="connsiteX13" fmla="*/ 5642 w 173016"/>
                <a:gd name="connsiteY13" fmla="*/ 8726 h 135404"/>
                <a:gd name="connsiteX14" fmla="*/ 10456 w 173016"/>
                <a:gd name="connsiteY14" fmla="*/ 5642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3016" h="135404">
                  <a:moveTo>
                    <a:pt x="10456" y="5642"/>
                  </a:moveTo>
                  <a:cubicBezTo>
                    <a:pt x="14519" y="5642"/>
                    <a:pt x="20687" y="6168"/>
                    <a:pt x="27758" y="10757"/>
                  </a:cubicBezTo>
                  <a:cubicBezTo>
                    <a:pt x="34904" y="15271"/>
                    <a:pt x="42502" y="24223"/>
                    <a:pt x="51153" y="40321"/>
                  </a:cubicBezTo>
                  <a:cubicBezTo>
                    <a:pt x="63264" y="48445"/>
                    <a:pt x="73721" y="55290"/>
                    <a:pt x="83274" y="61384"/>
                  </a:cubicBezTo>
                  <a:cubicBezTo>
                    <a:pt x="93128" y="67176"/>
                    <a:pt x="101855" y="72291"/>
                    <a:pt x="110129" y="77407"/>
                  </a:cubicBezTo>
                  <a:cubicBezTo>
                    <a:pt x="118253" y="82672"/>
                    <a:pt x="126378" y="87336"/>
                    <a:pt x="134427" y="92752"/>
                  </a:cubicBezTo>
                  <a:cubicBezTo>
                    <a:pt x="138489" y="95460"/>
                    <a:pt x="142552" y="98244"/>
                    <a:pt x="146688" y="101253"/>
                  </a:cubicBezTo>
                  <a:cubicBezTo>
                    <a:pt x="150826" y="104337"/>
                    <a:pt x="155038" y="107571"/>
                    <a:pt x="159702" y="110806"/>
                  </a:cubicBezTo>
                  <a:cubicBezTo>
                    <a:pt x="164441" y="118178"/>
                    <a:pt x="169105" y="125550"/>
                    <a:pt x="173844" y="132847"/>
                  </a:cubicBezTo>
                  <a:cubicBezTo>
                    <a:pt x="168504" y="130591"/>
                    <a:pt x="158950" y="132396"/>
                    <a:pt x="151729" y="131945"/>
                  </a:cubicBezTo>
                  <a:cubicBezTo>
                    <a:pt x="115846" y="109076"/>
                    <a:pt x="80265" y="83650"/>
                    <a:pt x="48821" y="55140"/>
                  </a:cubicBezTo>
                  <a:cubicBezTo>
                    <a:pt x="48595" y="54011"/>
                    <a:pt x="48069" y="51755"/>
                    <a:pt x="47091" y="49799"/>
                  </a:cubicBezTo>
                  <a:cubicBezTo>
                    <a:pt x="40095" y="43630"/>
                    <a:pt x="33325" y="36634"/>
                    <a:pt x="26329" y="29789"/>
                  </a:cubicBezTo>
                  <a:cubicBezTo>
                    <a:pt x="19409" y="22869"/>
                    <a:pt x="12111" y="16098"/>
                    <a:pt x="5642" y="8726"/>
                  </a:cubicBezTo>
                  <a:cubicBezTo>
                    <a:pt x="7147" y="7673"/>
                    <a:pt x="8802" y="6620"/>
                    <a:pt x="10456" y="5642"/>
                  </a:cubicBezTo>
                  <a:close/>
                </a:path>
              </a:pathLst>
            </a:custGeom>
            <a:solidFill>
              <a:srgbClr val="9B2B72"/>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0631A25D-A69D-4BDA-8271-8270B03D3806}"/>
                </a:ext>
              </a:extLst>
            </p:cNvPr>
            <p:cNvSpPr/>
            <p:nvPr/>
          </p:nvSpPr>
          <p:spPr>
            <a:xfrm>
              <a:off x="10469679" y="6945597"/>
              <a:ext cx="120374" cy="67710"/>
            </a:xfrm>
            <a:custGeom>
              <a:avLst/>
              <a:gdLst>
                <a:gd name="connsiteX0" fmla="*/ 16850 w 120359"/>
                <a:gd name="connsiteY0" fmla="*/ 5642 h 67702"/>
                <a:gd name="connsiteX1" fmla="*/ 36333 w 120359"/>
                <a:gd name="connsiteY1" fmla="*/ 18355 h 67702"/>
                <a:gd name="connsiteX2" fmla="*/ 46188 w 120359"/>
                <a:gd name="connsiteY2" fmla="*/ 24749 h 67702"/>
                <a:gd name="connsiteX3" fmla="*/ 56117 w 120359"/>
                <a:gd name="connsiteY3" fmla="*/ 30617 h 67702"/>
                <a:gd name="connsiteX4" fmla="*/ 73570 w 120359"/>
                <a:gd name="connsiteY4" fmla="*/ 33626 h 67702"/>
                <a:gd name="connsiteX5" fmla="*/ 93730 w 120359"/>
                <a:gd name="connsiteY5" fmla="*/ 41750 h 67702"/>
                <a:gd name="connsiteX6" fmla="*/ 121639 w 120359"/>
                <a:gd name="connsiteY6" fmla="*/ 63339 h 67702"/>
                <a:gd name="connsiteX7" fmla="*/ 91172 w 120359"/>
                <a:gd name="connsiteY7" fmla="*/ 60105 h 67702"/>
                <a:gd name="connsiteX8" fmla="*/ 47692 w 120359"/>
                <a:gd name="connsiteY8" fmla="*/ 40622 h 67702"/>
                <a:gd name="connsiteX9" fmla="*/ 23621 w 120359"/>
                <a:gd name="connsiteY9" fmla="*/ 28510 h 67702"/>
                <a:gd name="connsiteX10" fmla="*/ 5642 w 120359"/>
                <a:gd name="connsiteY10" fmla="*/ 9779 h 67702"/>
                <a:gd name="connsiteX11" fmla="*/ 16850 w 120359"/>
                <a:gd name="connsiteY11" fmla="*/ 564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359" h="67702">
                  <a:moveTo>
                    <a:pt x="16850" y="5642"/>
                  </a:moveTo>
                  <a:cubicBezTo>
                    <a:pt x="23244" y="9779"/>
                    <a:pt x="29789" y="14067"/>
                    <a:pt x="36333" y="18355"/>
                  </a:cubicBezTo>
                  <a:cubicBezTo>
                    <a:pt x="39644" y="20461"/>
                    <a:pt x="42953" y="22643"/>
                    <a:pt x="46188" y="24749"/>
                  </a:cubicBezTo>
                  <a:cubicBezTo>
                    <a:pt x="49498" y="26855"/>
                    <a:pt x="52883" y="28661"/>
                    <a:pt x="56117" y="30617"/>
                  </a:cubicBezTo>
                  <a:cubicBezTo>
                    <a:pt x="60555" y="26179"/>
                    <a:pt x="66800" y="29413"/>
                    <a:pt x="73570" y="33626"/>
                  </a:cubicBezTo>
                  <a:cubicBezTo>
                    <a:pt x="80265" y="37838"/>
                    <a:pt x="87486" y="42954"/>
                    <a:pt x="93730" y="41750"/>
                  </a:cubicBezTo>
                  <a:cubicBezTo>
                    <a:pt x="103058" y="48746"/>
                    <a:pt x="112461" y="55742"/>
                    <a:pt x="121639" y="63339"/>
                  </a:cubicBezTo>
                  <a:cubicBezTo>
                    <a:pt x="110204" y="59954"/>
                    <a:pt x="101855" y="61308"/>
                    <a:pt x="91172" y="60105"/>
                  </a:cubicBezTo>
                  <a:cubicBezTo>
                    <a:pt x="80415" y="59202"/>
                    <a:pt x="67627" y="54764"/>
                    <a:pt x="47692" y="40622"/>
                  </a:cubicBezTo>
                  <a:cubicBezTo>
                    <a:pt x="40094" y="37914"/>
                    <a:pt x="32046" y="35431"/>
                    <a:pt x="23621" y="28510"/>
                  </a:cubicBezTo>
                  <a:cubicBezTo>
                    <a:pt x="17602" y="22191"/>
                    <a:pt x="11434" y="16174"/>
                    <a:pt x="5642" y="9779"/>
                  </a:cubicBezTo>
                  <a:cubicBezTo>
                    <a:pt x="9629" y="8726"/>
                    <a:pt x="13766" y="7447"/>
                    <a:pt x="16850" y="5642"/>
                  </a:cubicBezTo>
                  <a:close/>
                </a:path>
              </a:pathLst>
            </a:custGeom>
            <a:solidFill>
              <a:srgbClr val="9B2B72"/>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CBB42289-1E06-4BEE-B1C9-11A33A2677E1}"/>
                </a:ext>
              </a:extLst>
            </p:cNvPr>
            <p:cNvSpPr/>
            <p:nvPr/>
          </p:nvSpPr>
          <p:spPr>
            <a:xfrm>
              <a:off x="10699368" y="6994499"/>
              <a:ext cx="45140" cy="22570"/>
            </a:xfrm>
            <a:custGeom>
              <a:avLst/>
              <a:gdLst>
                <a:gd name="connsiteX0" fmla="*/ 9779 w 45134"/>
                <a:gd name="connsiteY0" fmla="*/ 5642 h 22567"/>
                <a:gd name="connsiteX1" fmla="*/ 40170 w 45134"/>
                <a:gd name="connsiteY1" fmla="*/ 8425 h 22567"/>
                <a:gd name="connsiteX2" fmla="*/ 41072 w 45134"/>
                <a:gd name="connsiteY2" fmla="*/ 18731 h 22567"/>
                <a:gd name="connsiteX3" fmla="*/ 29638 w 45134"/>
                <a:gd name="connsiteY3" fmla="*/ 22943 h 22567"/>
                <a:gd name="connsiteX4" fmla="*/ 19182 w 45134"/>
                <a:gd name="connsiteY4" fmla="*/ 20837 h 22567"/>
                <a:gd name="connsiteX5" fmla="*/ 5642 w 45134"/>
                <a:gd name="connsiteY5" fmla="*/ 13766 h 22567"/>
                <a:gd name="connsiteX6" fmla="*/ 9779 w 45134"/>
                <a:gd name="connsiteY6" fmla="*/ 5642 h 22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22567">
                  <a:moveTo>
                    <a:pt x="9779" y="5642"/>
                  </a:moveTo>
                  <a:cubicBezTo>
                    <a:pt x="19483" y="7146"/>
                    <a:pt x="30165" y="8275"/>
                    <a:pt x="40170" y="8425"/>
                  </a:cubicBezTo>
                  <a:cubicBezTo>
                    <a:pt x="40847" y="11961"/>
                    <a:pt x="41449" y="15496"/>
                    <a:pt x="41072" y="18731"/>
                  </a:cubicBezTo>
                  <a:cubicBezTo>
                    <a:pt x="39342" y="21213"/>
                    <a:pt x="35581" y="23169"/>
                    <a:pt x="29638" y="22943"/>
                  </a:cubicBezTo>
                  <a:cubicBezTo>
                    <a:pt x="26704" y="22869"/>
                    <a:pt x="23169" y="22191"/>
                    <a:pt x="19182" y="20837"/>
                  </a:cubicBezTo>
                  <a:cubicBezTo>
                    <a:pt x="15195" y="19333"/>
                    <a:pt x="10681" y="17001"/>
                    <a:pt x="5642" y="13766"/>
                  </a:cubicBezTo>
                  <a:cubicBezTo>
                    <a:pt x="6920" y="11359"/>
                    <a:pt x="8350" y="8576"/>
                    <a:pt x="9779" y="5642"/>
                  </a:cubicBezTo>
                  <a:close/>
                </a:path>
              </a:pathLst>
            </a:custGeom>
            <a:solidFill>
              <a:srgbClr val="9B2B72"/>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F5B1AF24-30B9-4032-9624-0635F8014B3D}"/>
                </a:ext>
              </a:extLst>
            </p:cNvPr>
            <p:cNvSpPr/>
            <p:nvPr/>
          </p:nvSpPr>
          <p:spPr>
            <a:xfrm>
              <a:off x="11362174" y="6945974"/>
              <a:ext cx="67710" cy="45140"/>
            </a:xfrm>
            <a:custGeom>
              <a:avLst/>
              <a:gdLst>
                <a:gd name="connsiteX0" fmla="*/ 5642 w 67702"/>
                <a:gd name="connsiteY0" fmla="*/ 42201 h 45134"/>
                <a:gd name="connsiteX1" fmla="*/ 25501 w 67702"/>
                <a:gd name="connsiteY1" fmla="*/ 14970 h 45134"/>
                <a:gd name="connsiteX2" fmla="*/ 61384 w 67702"/>
                <a:gd name="connsiteY2" fmla="*/ 5642 h 45134"/>
                <a:gd name="connsiteX3" fmla="*/ 63489 w 67702"/>
                <a:gd name="connsiteY3" fmla="*/ 11810 h 45134"/>
                <a:gd name="connsiteX4" fmla="*/ 37914 w 67702"/>
                <a:gd name="connsiteY4" fmla="*/ 39644 h 45134"/>
                <a:gd name="connsiteX5" fmla="*/ 5642 w 67702"/>
                <a:gd name="connsiteY5" fmla="*/ 42201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02" h="45134">
                  <a:moveTo>
                    <a:pt x="5642" y="42201"/>
                  </a:moveTo>
                  <a:cubicBezTo>
                    <a:pt x="12412" y="33174"/>
                    <a:pt x="19257" y="24448"/>
                    <a:pt x="25501" y="14970"/>
                  </a:cubicBezTo>
                  <a:cubicBezTo>
                    <a:pt x="37236" y="11585"/>
                    <a:pt x="49272" y="8726"/>
                    <a:pt x="61384" y="5642"/>
                  </a:cubicBezTo>
                  <a:cubicBezTo>
                    <a:pt x="62060" y="7598"/>
                    <a:pt x="62662" y="9328"/>
                    <a:pt x="63489" y="11810"/>
                  </a:cubicBezTo>
                  <a:cubicBezTo>
                    <a:pt x="51378" y="22041"/>
                    <a:pt x="48971" y="29187"/>
                    <a:pt x="37914" y="39644"/>
                  </a:cubicBezTo>
                  <a:cubicBezTo>
                    <a:pt x="27682" y="41073"/>
                    <a:pt x="15872" y="41449"/>
                    <a:pt x="5642" y="42201"/>
                  </a:cubicBezTo>
                  <a:close/>
                </a:path>
              </a:pathLst>
            </a:custGeom>
            <a:solidFill>
              <a:srgbClr val="9B2B72"/>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F6D92A60-7384-4A75-8596-CCC0B1322850}"/>
                </a:ext>
              </a:extLst>
            </p:cNvPr>
            <p:cNvSpPr/>
            <p:nvPr/>
          </p:nvSpPr>
          <p:spPr>
            <a:xfrm>
              <a:off x="10332303" y="5645639"/>
              <a:ext cx="15047" cy="15047"/>
            </a:xfrm>
            <a:custGeom>
              <a:avLst/>
              <a:gdLst>
                <a:gd name="connsiteX0" fmla="*/ 14293 w 15044"/>
                <a:gd name="connsiteY0" fmla="*/ 5642 h 15044"/>
                <a:gd name="connsiteX1" fmla="*/ 5642 w 15044"/>
                <a:gd name="connsiteY1" fmla="*/ 10757 h 15044"/>
                <a:gd name="connsiteX2" fmla="*/ 14293 w 15044"/>
                <a:gd name="connsiteY2" fmla="*/ 5642 h 15044"/>
              </a:gdLst>
              <a:ahLst/>
              <a:cxnLst>
                <a:cxn ang="0">
                  <a:pos x="connsiteX0" y="connsiteY0"/>
                </a:cxn>
                <a:cxn ang="0">
                  <a:pos x="connsiteX1" y="connsiteY1"/>
                </a:cxn>
                <a:cxn ang="0">
                  <a:pos x="connsiteX2" y="connsiteY2"/>
                </a:cxn>
              </a:cxnLst>
              <a:rect l="l" t="t" r="r" b="b"/>
              <a:pathLst>
                <a:path w="15044" h="15044">
                  <a:moveTo>
                    <a:pt x="14293" y="5642"/>
                  </a:moveTo>
                  <a:cubicBezTo>
                    <a:pt x="11660" y="7146"/>
                    <a:pt x="8802" y="8350"/>
                    <a:pt x="5642" y="10757"/>
                  </a:cubicBezTo>
                  <a:cubicBezTo>
                    <a:pt x="8802" y="8350"/>
                    <a:pt x="11660" y="7146"/>
                    <a:pt x="14293" y="5642"/>
                  </a:cubicBezTo>
                  <a:close/>
                </a:path>
              </a:pathLst>
            </a:custGeom>
            <a:solidFill>
              <a:srgbClr val="B95794"/>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45CA2C87-4515-4B00-BF30-2217225C9937}"/>
                </a:ext>
              </a:extLst>
            </p:cNvPr>
            <p:cNvSpPr/>
            <p:nvPr/>
          </p:nvSpPr>
          <p:spPr>
            <a:xfrm>
              <a:off x="10026630" y="6330564"/>
              <a:ext cx="15047" cy="15047"/>
            </a:xfrm>
            <a:custGeom>
              <a:avLst/>
              <a:gdLst>
                <a:gd name="connsiteX0" fmla="*/ 5642 w 15044"/>
                <a:gd name="connsiteY0" fmla="*/ 10607 h 15044"/>
                <a:gd name="connsiteX1" fmla="*/ 10983 w 15044"/>
                <a:gd name="connsiteY1" fmla="*/ 5642 h 15044"/>
                <a:gd name="connsiteX2" fmla="*/ 5642 w 15044"/>
                <a:gd name="connsiteY2" fmla="*/ 10607 h 15044"/>
              </a:gdLst>
              <a:ahLst/>
              <a:cxnLst>
                <a:cxn ang="0">
                  <a:pos x="connsiteX0" y="connsiteY0"/>
                </a:cxn>
                <a:cxn ang="0">
                  <a:pos x="connsiteX1" y="connsiteY1"/>
                </a:cxn>
                <a:cxn ang="0">
                  <a:pos x="connsiteX2" y="connsiteY2"/>
                </a:cxn>
              </a:cxnLst>
              <a:rect l="l" t="t" r="r" b="b"/>
              <a:pathLst>
                <a:path w="15044" h="15044">
                  <a:moveTo>
                    <a:pt x="5642" y="10607"/>
                  </a:moveTo>
                  <a:cubicBezTo>
                    <a:pt x="7522" y="9704"/>
                    <a:pt x="9253" y="7748"/>
                    <a:pt x="10983" y="5642"/>
                  </a:cubicBezTo>
                  <a:cubicBezTo>
                    <a:pt x="9253" y="7673"/>
                    <a:pt x="7447" y="9629"/>
                    <a:pt x="5642" y="10607"/>
                  </a:cubicBezTo>
                  <a:close/>
                </a:path>
              </a:pathLst>
            </a:custGeom>
            <a:solidFill>
              <a:srgbClr val="B95794"/>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EC095690-8C41-447D-AC37-F3166F419B81}"/>
                </a:ext>
              </a:extLst>
            </p:cNvPr>
            <p:cNvSpPr/>
            <p:nvPr/>
          </p:nvSpPr>
          <p:spPr>
            <a:xfrm>
              <a:off x="10272567" y="6629766"/>
              <a:ext cx="112850" cy="127897"/>
            </a:xfrm>
            <a:custGeom>
              <a:avLst/>
              <a:gdLst>
                <a:gd name="connsiteX0" fmla="*/ 5642 w 112837"/>
                <a:gd name="connsiteY0" fmla="*/ 5643 h 127882"/>
                <a:gd name="connsiteX1" fmla="*/ 35055 w 112837"/>
                <a:gd name="connsiteY1" fmla="*/ 26856 h 127882"/>
                <a:gd name="connsiteX2" fmla="*/ 42202 w 112837"/>
                <a:gd name="connsiteY2" fmla="*/ 48370 h 127882"/>
                <a:gd name="connsiteX3" fmla="*/ 62964 w 112837"/>
                <a:gd name="connsiteY3" fmla="*/ 63189 h 127882"/>
                <a:gd name="connsiteX4" fmla="*/ 81920 w 112837"/>
                <a:gd name="connsiteY4" fmla="*/ 83876 h 127882"/>
                <a:gd name="connsiteX5" fmla="*/ 95762 w 112837"/>
                <a:gd name="connsiteY5" fmla="*/ 96289 h 127882"/>
                <a:gd name="connsiteX6" fmla="*/ 97718 w 112837"/>
                <a:gd name="connsiteY6" fmla="*/ 109829 h 127882"/>
                <a:gd name="connsiteX7" fmla="*/ 108173 w 112837"/>
                <a:gd name="connsiteY7" fmla="*/ 126529 h 127882"/>
                <a:gd name="connsiteX8" fmla="*/ 83124 w 112837"/>
                <a:gd name="connsiteY8" fmla="*/ 115321 h 127882"/>
                <a:gd name="connsiteX9" fmla="*/ 67853 w 112837"/>
                <a:gd name="connsiteY9" fmla="*/ 103209 h 127882"/>
                <a:gd name="connsiteX10" fmla="*/ 52733 w 112837"/>
                <a:gd name="connsiteY10" fmla="*/ 90571 h 127882"/>
                <a:gd name="connsiteX11" fmla="*/ 47015 w 112837"/>
                <a:gd name="connsiteY11" fmla="*/ 88164 h 127882"/>
                <a:gd name="connsiteX12" fmla="*/ 41374 w 112837"/>
                <a:gd name="connsiteY12" fmla="*/ 69885 h 127882"/>
                <a:gd name="connsiteX13" fmla="*/ 36560 w 112837"/>
                <a:gd name="connsiteY13" fmla="*/ 51304 h 127882"/>
                <a:gd name="connsiteX14" fmla="*/ 5642 w 112837"/>
                <a:gd name="connsiteY14" fmla="*/ 5643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2837" h="127882">
                  <a:moveTo>
                    <a:pt x="5642" y="5643"/>
                  </a:moveTo>
                  <a:cubicBezTo>
                    <a:pt x="23396" y="5492"/>
                    <a:pt x="26329" y="24600"/>
                    <a:pt x="35055" y="26856"/>
                  </a:cubicBezTo>
                  <a:cubicBezTo>
                    <a:pt x="39042" y="26029"/>
                    <a:pt x="55892" y="44684"/>
                    <a:pt x="42202" y="48370"/>
                  </a:cubicBezTo>
                  <a:cubicBezTo>
                    <a:pt x="49949" y="54088"/>
                    <a:pt x="55516" y="58751"/>
                    <a:pt x="62964" y="63189"/>
                  </a:cubicBezTo>
                  <a:cubicBezTo>
                    <a:pt x="69658" y="70186"/>
                    <a:pt x="73570" y="82146"/>
                    <a:pt x="81920" y="83876"/>
                  </a:cubicBezTo>
                  <a:cubicBezTo>
                    <a:pt x="86133" y="80266"/>
                    <a:pt x="91098" y="92603"/>
                    <a:pt x="95762" y="96289"/>
                  </a:cubicBezTo>
                  <a:cubicBezTo>
                    <a:pt x="91098" y="99749"/>
                    <a:pt x="93731" y="104488"/>
                    <a:pt x="97718" y="109829"/>
                  </a:cubicBezTo>
                  <a:cubicBezTo>
                    <a:pt x="101704" y="115170"/>
                    <a:pt x="106970" y="121113"/>
                    <a:pt x="108173" y="126529"/>
                  </a:cubicBezTo>
                  <a:cubicBezTo>
                    <a:pt x="103284" y="131118"/>
                    <a:pt x="88916" y="117427"/>
                    <a:pt x="83124" y="115321"/>
                  </a:cubicBezTo>
                  <a:cubicBezTo>
                    <a:pt x="78083" y="111108"/>
                    <a:pt x="72969" y="107121"/>
                    <a:pt x="67853" y="103209"/>
                  </a:cubicBezTo>
                  <a:cubicBezTo>
                    <a:pt x="62889" y="99072"/>
                    <a:pt x="57924" y="94859"/>
                    <a:pt x="52733" y="90571"/>
                  </a:cubicBezTo>
                  <a:cubicBezTo>
                    <a:pt x="50476" y="89593"/>
                    <a:pt x="48746" y="88390"/>
                    <a:pt x="47015" y="88164"/>
                  </a:cubicBezTo>
                  <a:cubicBezTo>
                    <a:pt x="44985" y="82071"/>
                    <a:pt x="42954" y="76128"/>
                    <a:pt x="41374" y="69885"/>
                  </a:cubicBezTo>
                  <a:cubicBezTo>
                    <a:pt x="39794" y="63716"/>
                    <a:pt x="38139" y="57548"/>
                    <a:pt x="36560" y="51304"/>
                  </a:cubicBezTo>
                  <a:cubicBezTo>
                    <a:pt x="25577" y="36560"/>
                    <a:pt x="15497" y="21064"/>
                    <a:pt x="5642" y="5643"/>
                  </a:cubicBezTo>
                  <a:close/>
                </a:path>
              </a:pathLst>
            </a:custGeom>
            <a:solidFill>
              <a:srgbClr val="B95794"/>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92725CE3-1EF2-4C3E-A867-6C1762CD42C6}"/>
                </a:ext>
              </a:extLst>
            </p:cNvPr>
            <p:cNvSpPr/>
            <p:nvPr/>
          </p:nvSpPr>
          <p:spPr>
            <a:xfrm>
              <a:off x="10653776" y="5353206"/>
              <a:ext cx="75234" cy="45140"/>
            </a:xfrm>
            <a:custGeom>
              <a:avLst/>
              <a:gdLst>
                <a:gd name="connsiteX0" fmla="*/ 24448 w 75224"/>
                <a:gd name="connsiteY0" fmla="*/ 5642 h 45134"/>
                <a:gd name="connsiteX1" fmla="*/ 43330 w 75224"/>
                <a:gd name="connsiteY1" fmla="*/ 22417 h 45134"/>
                <a:gd name="connsiteX2" fmla="*/ 74623 w 75224"/>
                <a:gd name="connsiteY2" fmla="*/ 22266 h 45134"/>
                <a:gd name="connsiteX3" fmla="*/ 75601 w 75224"/>
                <a:gd name="connsiteY3" fmla="*/ 27908 h 45134"/>
                <a:gd name="connsiteX4" fmla="*/ 58751 w 75224"/>
                <a:gd name="connsiteY4" fmla="*/ 34979 h 45134"/>
                <a:gd name="connsiteX5" fmla="*/ 41975 w 75224"/>
                <a:gd name="connsiteY5" fmla="*/ 41825 h 45134"/>
                <a:gd name="connsiteX6" fmla="*/ 5642 w 75224"/>
                <a:gd name="connsiteY6" fmla="*/ 38891 h 45134"/>
                <a:gd name="connsiteX7" fmla="*/ 24448 w 75224"/>
                <a:gd name="connsiteY7" fmla="*/ 5642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224" h="45134">
                  <a:moveTo>
                    <a:pt x="24448" y="5642"/>
                  </a:moveTo>
                  <a:cubicBezTo>
                    <a:pt x="30617" y="13239"/>
                    <a:pt x="37086" y="18129"/>
                    <a:pt x="43330" y="22417"/>
                  </a:cubicBezTo>
                  <a:cubicBezTo>
                    <a:pt x="48521" y="21289"/>
                    <a:pt x="53936" y="20085"/>
                    <a:pt x="74623" y="22266"/>
                  </a:cubicBezTo>
                  <a:cubicBezTo>
                    <a:pt x="74924" y="24147"/>
                    <a:pt x="75225" y="26028"/>
                    <a:pt x="75601" y="27908"/>
                  </a:cubicBezTo>
                  <a:cubicBezTo>
                    <a:pt x="70110" y="30391"/>
                    <a:pt x="64468" y="32723"/>
                    <a:pt x="58751" y="34979"/>
                  </a:cubicBezTo>
                  <a:cubicBezTo>
                    <a:pt x="53034" y="37236"/>
                    <a:pt x="47317" y="39342"/>
                    <a:pt x="41975" y="41825"/>
                  </a:cubicBezTo>
                  <a:cubicBezTo>
                    <a:pt x="30015" y="40997"/>
                    <a:pt x="17828" y="39643"/>
                    <a:pt x="5642" y="38891"/>
                  </a:cubicBezTo>
                  <a:cubicBezTo>
                    <a:pt x="11585" y="27457"/>
                    <a:pt x="17828" y="16625"/>
                    <a:pt x="24448" y="5642"/>
                  </a:cubicBezTo>
                  <a:close/>
                </a:path>
              </a:pathLst>
            </a:custGeom>
            <a:solidFill>
              <a:srgbClr val="A3377C"/>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4B8AC497-16A8-4B9B-A437-7F781BFE6E49}"/>
                </a:ext>
              </a:extLst>
            </p:cNvPr>
            <p:cNvSpPr/>
            <p:nvPr/>
          </p:nvSpPr>
          <p:spPr>
            <a:xfrm>
              <a:off x="10671907" y="5350121"/>
              <a:ext cx="7523" cy="7523"/>
            </a:xfrm>
            <a:custGeom>
              <a:avLst/>
              <a:gdLst>
                <a:gd name="connsiteX0" fmla="*/ 5642 w 7522"/>
                <a:gd name="connsiteY0" fmla="*/ 5642 h 7522"/>
                <a:gd name="connsiteX1" fmla="*/ 6319 w 7522"/>
                <a:gd name="connsiteY1" fmla="*/ 8801 h 7522"/>
                <a:gd name="connsiteX2" fmla="*/ 5642 w 7522"/>
                <a:gd name="connsiteY2" fmla="*/ 5642 h 7522"/>
              </a:gdLst>
              <a:ahLst/>
              <a:cxnLst>
                <a:cxn ang="0">
                  <a:pos x="connsiteX0" y="connsiteY0"/>
                </a:cxn>
                <a:cxn ang="0">
                  <a:pos x="connsiteX1" y="connsiteY1"/>
                </a:cxn>
                <a:cxn ang="0">
                  <a:pos x="connsiteX2" y="connsiteY2"/>
                </a:cxn>
              </a:cxnLst>
              <a:rect l="l" t="t" r="r" b="b"/>
              <a:pathLst>
                <a:path w="7522" h="7522">
                  <a:moveTo>
                    <a:pt x="5642" y="5642"/>
                  </a:moveTo>
                  <a:cubicBezTo>
                    <a:pt x="5717" y="6319"/>
                    <a:pt x="6017" y="7522"/>
                    <a:pt x="6319" y="8801"/>
                  </a:cubicBezTo>
                  <a:cubicBezTo>
                    <a:pt x="6017" y="7447"/>
                    <a:pt x="5717" y="6244"/>
                    <a:pt x="5642" y="5642"/>
                  </a:cubicBezTo>
                  <a:close/>
                </a:path>
              </a:pathLst>
            </a:custGeom>
            <a:solidFill>
              <a:srgbClr val="A3377C"/>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62BB8E06-70AF-4ED4-9D50-94FE9777AA3F}"/>
                </a:ext>
              </a:extLst>
            </p:cNvPr>
            <p:cNvSpPr/>
            <p:nvPr/>
          </p:nvSpPr>
          <p:spPr>
            <a:xfrm>
              <a:off x="11381810" y="6915279"/>
              <a:ext cx="7523" cy="15047"/>
            </a:xfrm>
            <a:custGeom>
              <a:avLst/>
              <a:gdLst>
                <a:gd name="connsiteX0" fmla="*/ 5642 w 7522"/>
                <a:gd name="connsiteY0" fmla="*/ 13766 h 15044"/>
                <a:gd name="connsiteX1" fmla="*/ 8576 w 7522"/>
                <a:gd name="connsiteY1" fmla="*/ 5642 h 15044"/>
                <a:gd name="connsiteX2" fmla="*/ 5642 w 7522"/>
                <a:gd name="connsiteY2" fmla="*/ 13766 h 15044"/>
              </a:gdLst>
              <a:ahLst/>
              <a:cxnLst>
                <a:cxn ang="0">
                  <a:pos x="connsiteX0" y="connsiteY0"/>
                </a:cxn>
                <a:cxn ang="0">
                  <a:pos x="connsiteX1" y="connsiteY1"/>
                </a:cxn>
                <a:cxn ang="0">
                  <a:pos x="connsiteX2" y="connsiteY2"/>
                </a:cxn>
              </a:cxnLst>
              <a:rect l="l" t="t" r="r" b="b"/>
              <a:pathLst>
                <a:path w="7522" h="15044">
                  <a:moveTo>
                    <a:pt x="5642" y="13766"/>
                  </a:moveTo>
                  <a:cubicBezTo>
                    <a:pt x="6996" y="10832"/>
                    <a:pt x="8275" y="7974"/>
                    <a:pt x="8576" y="5642"/>
                  </a:cubicBezTo>
                  <a:cubicBezTo>
                    <a:pt x="8199" y="7974"/>
                    <a:pt x="6921" y="10832"/>
                    <a:pt x="5642" y="13766"/>
                  </a:cubicBezTo>
                  <a:close/>
                </a:path>
              </a:pathLst>
            </a:custGeom>
            <a:solidFill>
              <a:srgbClr val="A3377C"/>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4A36298-1492-4BBA-A3BE-3BD0E13C312E}"/>
                </a:ext>
              </a:extLst>
            </p:cNvPr>
            <p:cNvSpPr/>
            <p:nvPr/>
          </p:nvSpPr>
          <p:spPr>
            <a:xfrm>
              <a:off x="10645801" y="7176790"/>
              <a:ext cx="75234" cy="37616"/>
            </a:xfrm>
            <a:custGeom>
              <a:avLst/>
              <a:gdLst>
                <a:gd name="connsiteX0" fmla="*/ 5642 w 75224"/>
                <a:gd name="connsiteY0" fmla="*/ 5642 h 37612"/>
                <a:gd name="connsiteX1" fmla="*/ 23094 w 75224"/>
                <a:gd name="connsiteY1" fmla="*/ 11359 h 37612"/>
                <a:gd name="connsiteX2" fmla="*/ 40922 w 75224"/>
                <a:gd name="connsiteY2" fmla="*/ 16775 h 37612"/>
                <a:gd name="connsiteX3" fmla="*/ 76729 w 75224"/>
                <a:gd name="connsiteY3" fmla="*/ 26554 h 37612"/>
                <a:gd name="connsiteX4" fmla="*/ 41072 w 75224"/>
                <a:gd name="connsiteY4" fmla="*/ 29413 h 37612"/>
                <a:gd name="connsiteX5" fmla="*/ 18580 w 75224"/>
                <a:gd name="connsiteY5" fmla="*/ 19032 h 37612"/>
                <a:gd name="connsiteX6" fmla="*/ 5642 w 75224"/>
                <a:gd name="connsiteY6" fmla="*/ 5642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224" h="37612">
                  <a:moveTo>
                    <a:pt x="5642" y="5642"/>
                  </a:moveTo>
                  <a:cubicBezTo>
                    <a:pt x="11359" y="7522"/>
                    <a:pt x="17226" y="9403"/>
                    <a:pt x="23094" y="11359"/>
                  </a:cubicBezTo>
                  <a:cubicBezTo>
                    <a:pt x="28961" y="13314"/>
                    <a:pt x="34903" y="15195"/>
                    <a:pt x="40922" y="16775"/>
                  </a:cubicBezTo>
                  <a:cubicBezTo>
                    <a:pt x="52958" y="20085"/>
                    <a:pt x="64993" y="23395"/>
                    <a:pt x="76729" y="26554"/>
                  </a:cubicBezTo>
                  <a:cubicBezTo>
                    <a:pt x="63941" y="35055"/>
                    <a:pt x="53184" y="33475"/>
                    <a:pt x="41072" y="29413"/>
                  </a:cubicBezTo>
                  <a:cubicBezTo>
                    <a:pt x="29037" y="29187"/>
                    <a:pt x="23018" y="24222"/>
                    <a:pt x="18580" y="19032"/>
                  </a:cubicBezTo>
                  <a:cubicBezTo>
                    <a:pt x="14142" y="13841"/>
                    <a:pt x="11359" y="8199"/>
                    <a:pt x="5642" y="5642"/>
                  </a:cubicBezTo>
                  <a:close/>
                </a:path>
              </a:pathLst>
            </a:custGeom>
            <a:solidFill>
              <a:srgbClr val="9B2B72"/>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02547DF4-8DE0-4B60-88CF-079DA18C6D44}"/>
                </a:ext>
              </a:extLst>
            </p:cNvPr>
            <p:cNvSpPr/>
            <p:nvPr/>
          </p:nvSpPr>
          <p:spPr>
            <a:xfrm>
              <a:off x="10375186" y="6750668"/>
              <a:ext cx="37616" cy="45140"/>
            </a:xfrm>
            <a:custGeom>
              <a:avLst/>
              <a:gdLst>
                <a:gd name="connsiteX0" fmla="*/ 5642 w 37612"/>
                <a:gd name="connsiteY0" fmla="*/ 5642 h 45134"/>
                <a:gd name="connsiteX1" fmla="*/ 36936 w 37612"/>
                <a:gd name="connsiteY1" fmla="*/ 39568 h 45134"/>
                <a:gd name="connsiteX2" fmla="*/ 13616 w 37612"/>
                <a:gd name="connsiteY2" fmla="*/ 27983 h 45134"/>
                <a:gd name="connsiteX3" fmla="*/ 5642 w 37612"/>
                <a:gd name="connsiteY3" fmla="*/ 5642 h 45134"/>
              </a:gdLst>
              <a:ahLst/>
              <a:cxnLst>
                <a:cxn ang="0">
                  <a:pos x="connsiteX0" y="connsiteY0"/>
                </a:cxn>
                <a:cxn ang="0">
                  <a:pos x="connsiteX1" y="connsiteY1"/>
                </a:cxn>
                <a:cxn ang="0">
                  <a:pos x="connsiteX2" y="connsiteY2"/>
                </a:cxn>
                <a:cxn ang="0">
                  <a:pos x="connsiteX3" y="connsiteY3"/>
                </a:cxn>
              </a:cxnLst>
              <a:rect l="l" t="t" r="r" b="b"/>
              <a:pathLst>
                <a:path w="37612" h="45134">
                  <a:moveTo>
                    <a:pt x="5642" y="5642"/>
                  </a:moveTo>
                  <a:cubicBezTo>
                    <a:pt x="27231" y="10456"/>
                    <a:pt x="34002" y="26103"/>
                    <a:pt x="36936" y="39568"/>
                  </a:cubicBezTo>
                  <a:cubicBezTo>
                    <a:pt x="32196" y="38364"/>
                    <a:pt x="20161" y="41298"/>
                    <a:pt x="13616" y="27983"/>
                  </a:cubicBezTo>
                  <a:cubicBezTo>
                    <a:pt x="11059" y="20311"/>
                    <a:pt x="8576" y="12788"/>
                    <a:pt x="5642" y="5642"/>
                  </a:cubicBezTo>
                  <a:close/>
                </a:path>
              </a:pathLst>
            </a:custGeom>
            <a:solidFill>
              <a:srgbClr val="B95794"/>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DE36BE01-A5F7-43B0-8FD4-AF87F6FEFD92}"/>
                </a:ext>
              </a:extLst>
            </p:cNvPr>
            <p:cNvSpPr/>
            <p:nvPr/>
          </p:nvSpPr>
          <p:spPr>
            <a:xfrm>
              <a:off x="7640657" y="5467455"/>
              <a:ext cx="1700277" cy="1677707"/>
            </a:xfrm>
            <a:custGeom>
              <a:avLst/>
              <a:gdLst>
                <a:gd name="connsiteX0" fmla="*/ 781302 w 1700079"/>
                <a:gd name="connsiteY0" fmla="*/ 1673858 h 1677512"/>
                <a:gd name="connsiteX1" fmla="*/ 342366 w 1700079"/>
                <a:gd name="connsiteY1" fmla="*/ 1587499 h 1677512"/>
                <a:gd name="connsiteX2" fmla="*/ 113457 w 1700079"/>
                <a:gd name="connsiteY2" fmla="*/ 1319549 h 1677512"/>
                <a:gd name="connsiteX3" fmla="*/ 56136 w 1700079"/>
                <a:gd name="connsiteY3" fmla="*/ 570686 h 1677512"/>
                <a:gd name="connsiteX4" fmla="*/ 585267 w 1700079"/>
                <a:gd name="connsiteY4" fmla="*/ 46069 h 1677512"/>
                <a:gd name="connsiteX5" fmla="*/ 1129819 w 1700079"/>
                <a:gd name="connsiteY5" fmla="*/ 41329 h 1677512"/>
                <a:gd name="connsiteX6" fmla="*/ 1503085 w 1700079"/>
                <a:gd name="connsiteY6" fmla="*/ 239923 h 1677512"/>
                <a:gd name="connsiteX7" fmla="*/ 1664140 w 1700079"/>
                <a:gd name="connsiteY7" fmla="*/ 542026 h 1677512"/>
                <a:gd name="connsiteX8" fmla="*/ 1623970 w 1700079"/>
                <a:gd name="connsiteY8" fmla="*/ 1138031 h 1677512"/>
                <a:gd name="connsiteX9" fmla="*/ 781302 w 1700079"/>
                <a:gd name="connsiteY9" fmla="*/ 1673858 h 167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0079" h="1677512">
                  <a:moveTo>
                    <a:pt x="781302" y="1673858"/>
                  </a:moveTo>
                  <a:cubicBezTo>
                    <a:pt x="630176" y="1689956"/>
                    <a:pt x="470323" y="1669570"/>
                    <a:pt x="342366" y="1587499"/>
                  </a:cubicBezTo>
                  <a:cubicBezTo>
                    <a:pt x="242317" y="1523333"/>
                    <a:pt x="167619" y="1425315"/>
                    <a:pt x="113457" y="1319549"/>
                  </a:cubicBezTo>
                  <a:cubicBezTo>
                    <a:pt x="-3743" y="1090414"/>
                    <a:pt x="-29320" y="813436"/>
                    <a:pt x="56136" y="570686"/>
                  </a:cubicBezTo>
                  <a:cubicBezTo>
                    <a:pt x="141591" y="327936"/>
                    <a:pt x="340260" y="124979"/>
                    <a:pt x="585267" y="46069"/>
                  </a:cubicBezTo>
                  <a:cubicBezTo>
                    <a:pt x="760315" y="-10275"/>
                    <a:pt x="951536" y="-3805"/>
                    <a:pt x="1129819" y="41329"/>
                  </a:cubicBezTo>
                  <a:cubicBezTo>
                    <a:pt x="1268232" y="76384"/>
                    <a:pt x="1404390" y="136714"/>
                    <a:pt x="1503085" y="239923"/>
                  </a:cubicBezTo>
                  <a:cubicBezTo>
                    <a:pt x="1582747" y="323272"/>
                    <a:pt x="1634126" y="430693"/>
                    <a:pt x="1664140" y="542026"/>
                  </a:cubicBezTo>
                  <a:cubicBezTo>
                    <a:pt x="1717023" y="737986"/>
                    <a:pt x="1705364" y="952151"/>
                    <a:pt x="1623970" y="1138031"/>
                  </a:cubicBezTo>
                  <a:cubicBezTo>
                    <a:pt x="1476906" y="1474136"/>
                    <a:pt x="1130722" y="1636622"/>
                    <a:pt x="781302" y="1673858"/>
                  </a:cubicBezTo>
                  <a:close/>
                </a:path>
              </a:pathLst>
            </a:custGeom>
            <a:solidFill>
              <a:srgbClr val="DD5C9B"/>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DBADBA1C-659A-4560-9829-AFAD5C9627BD}"/>
                </a:ext>
              </a:extLst>
            </p:cNvPr>
            <p:cNvSpPr/>
            <p:nvPr/>
          </p:nvSpPr>
          <p:spPr>
            <a:xfrm>
              <a:off x="8401284" y="6831921"/>
              <a:ext cx="67710" cy="45140"/>
            </a:xfrm>
            <a:custGeom>
              <a:avLst/>
              <a:gdLst>
                <a:gd name="connsiteX0" fmla="*/ 5642 w 67702"/>
                <a:gd name="connsiteY0" fmla="*/ 5642 h 45134"/>
                <a:gd name="connsiteX1" fmla="*/ 26404 w 67702"/>
                <a:gd name="connsiteY1" fmla="*/ 43405 h 45134"/>
                <a:gd name="connsiteX2" fmla="*/ 68079 w 67702"/>
                <a:gd name="connsiteY2" fmla="*/ 12938 h 45134"/>
                <a:gd name="connsiteX3" fmla="*/ 54388 w 67702"/>
                <a:gd name="connsiteY3" fmla="*/ 6469 h 45134"/>
                <a:gd name="connsiteX4" fmla="*/ 5642 w 67702"/>
                <a:gd name="connsiteY4" fmla="*/ 5642 h 4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702" h="45134">
                  <a:moveTo>
                    <a:pt x="5642" y="5642"/>
                  </a:moveTo>
                  <a:cubicBezTo>
                    <a:pt x="5567" y="39718"/>
                    <a:pt x="14218" y="47392"/>
                    <a:pt x="26404" y="43405"/>
                  </a:cubicBezTo>
                  <a:cubicBezTo>
                    <a:pt x="38591" y="39342"/>
                    <a:pt x="53786" y="23921"/>
                    <a:pt x="68079" y="12938"/>
                  </a:cubicBezTo>
                  <a:cubicBezTo>
                    <a:pt x="63491" y="10983"/>
                    <a:pt x="58977" y="8801"/>
                    <a:pt x="54388" y="6469"/>
                  </a:cubicBezTo>
                  <a:cubicBezTo>
                    <a:pt x="38291" y="6770"/>
                    <a:pt x="22042" y="6996"/>
                    <a:pt x="5642" y="5642"/>
                  </a:cubicBezTo>
                  <a:close/>
                </a:path>
              </a:pathLst>
            </a:custGeom>
            <a:solidFill>
              <a:srgbClr val="D53784"/>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31915AC6-921C-445B-8CD4-DA9C44185E08}"/>
                </a:ext>
              </a:extLst>
            </p:cNvPr>
            <p:cNvSpPr/>
            <p:nvPr/>
          </p:nvSpPr>
          <p:spPr>
            <a:xfrm>
              <a:off x="8449962" y="6831995"/>
              <a:ext cx="30093" cy="15047"/>
            </a:xfrm>
            <a:custGeom>
              <a:avLst/>
              <a:gdLst>
                <a:gd name="connsiteX0" fmla="*/ 5642 w 30089"/>
                <a:gd name="connsiteY0" fmla="*/ 6394 h 15044"/>
                <a:gd name="connsiteX1" fmla="*/ 19332 w 30089"/>
                <a:gd name="connsiteY1" fmla="*/ 12863 h 15044"/>
                <a:gd name="connsiteX2" fmla="*/ 29789 w 30089"/>
                <a:gd name="connsiteY2" fmla="*/ 5642 h 15044"/>
                <a:gd name="connsiteX3" fmla="*/ 5642 w 30089"/>
                <a:gd name="connsiteY3" fmla="*/ 6394 h 15044"/>
              </a:gdLst>
              <a:ahLst/>
              <a:cxnLst>
                <a:cxn ang="0">
                  <a:pos x="connsiteX0" y="connsiteY0"/>
                </a:cxn>
                <a:cxn ang="0">
                  <a:pos x="connsiteX1" y="connsiteY1"/>
                </a:cxn>
                <a:cxn ang="0">
                  <a:pos x="connsiteX2" y="connsiteY2"/>
                </a:cxn>
                <a:cxn ang="0">
                  <a:pos x="connsiteX3" y="connsiteY3"/>
                </a:cxn>
              </a:cxnLst>
              <a:rect l="l" t="t" r="r" b="b"/>
              <a:pathLst>
                <a:path w="30089" h="15044">
                  <a:moveTo>
                    <a:pt x="5642" y="6394"/>
                  </a:moveTo>
                  <a:cubicBezTo>
                    <a:pt x="10230" y="8726"/>
                    <a:pt x="14744" y="10908"/>
                    <a:pt x="19332" y="12863"/>
                  </a:cubicBezTo>
                  <a:cubicBezTo>
                    <a:pt x="22943" y="10155"/>
                    <a:pt x="26403" y="7673"/>
                    <a:pt x="29789" y="5642"/>
                  </a:cubicBezTo>
                  <a:cubicBezTo>
                    <a:pt x="21890" y="6319"/>
                    <a:pt x="13766" y="6244"/>
                    <a:pt x="5642" y="6394"/>
                  </a:cubicBezTo>
                  <a:close/>
                </a:path>
              </a:pathLst>
            </a:custGeom>
            <a:solidFill>
              <a:srgbClr val="D53784"/>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CD131F5C-B54E-4711-9A92-91C3DF28EA45}"/>
                </a:ext>
              </a:extLst>
            </p:cNvPr>
            <p:cNvSpPr/>
            <p:nvPr/>
          </p:nvSpPr>
          <p:spPr>
            <a:xfrm>
              <a:off x="8401286" y="6797388"/>
              <a:ext cx="52663" cy="45140"/>
            </a:xfrm>
            <a:custGeom>
              <a:avLst/>
              <a:gdLst>
                <a:gd name="connsiteX0" fmla="*/ 7598 w 52657"/>
                <a:gd name="connsiteY0" fmla="*/ 5642 h 45134"/>
                <a:gd name="connsiteX1" fmla="*/ 5642 w 52657"/>
                <a:gd name="connsiteY1" fmla="*/ 40246 h 45134"/>
                <a:gd name="connsiteX2" fmla="*/ 54313 w 52657"/>
                <a:gd name="connsiteY2" fmla="*/ 41073 h 45134"/>
                <a:gd name="connsiteX3" fmla="*/ 29939 w 52657"/>
                <a:gd name="connsiteY3" fmla="*/ 26028 h 45134"/>
                <a:gd name="connsiteX4" fmla="*/ 7598 w 52657"/>
                <a:gd name="connsiteY4" fmla="*/ 5642 h 4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7" h="45134">
                  <a:moveTo>
                    <a:pt x="7598" y="5642"/>
                  </a:moveTo>
                  <a:cubicBezTo>
                    <a:pt x="6320" y="19483"/>
                    <a:pt x="5717" y="30767"/>
                    <a:pt x="5642" y="40246"/>
                  </a:cubicBezTo>
                  <a:cubicBezTo>
                    <a:pt x="22041" y="41524"/>
                    <a:pt x="38290" y="41299"/>
                    <a:pt x="54313" y="41073"/>
                  </a:cubicBezTo>
                  <a:cubicBezTo>
                    <a:pt x="45962" y="36785"/>
                    <a:pt x="37838" y="31820"/>
                    <a:pt x="29939" y="26028"/>
                  </a:cubicBezTo>
                  <a:cubicBezTo>
                    <a:pt x="22117" y="20235"/>
                    <a:pt x="14669" y="13240"/>
                    <a:pt x="7598" y="5642"/>
                  </a:cubicBezTo>
                  <a:close/>
                </a:path>
              </a:pathLst>
            </a:custGeom>
            <a:solidFill>
              <a:srgbClr val="D53784"/>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4AFFA444-B65A-4A58-BFC2-F1E0C88CAB06}"/>
                </a:ext>
              </a:extLst>
            </p:cNvPr>
            <p:cNvSpPr/>
            <p:nvPr/>
          </p:nvSpPr>
          <p:spPr>
            <a:xfrm>
              <a:off x="8474187" y="6827035"/>
              <a:ext cx="30093" cy="15047"/>
            </a:xfrm>
            <a:custGeom>
              <a:avLst/>
              <a:gdLst>
                <a:gd name="connsiteX0" fmla="*/ 5642 w 30089"/>
                <a:gd name="connsiteY0" fmla="*/ 10602 h 15044"/>
                <a:gd name="connsiteX1" fmla="*/ 31068 w 30089"/>
                <a:gd name="connsiteY1" fmla="*/ 8872 h 15044"/>
                <a:gd name="connsiteX2" fmla="*/ 5642 w 30089"/>
                <a:gd name="connsiteY2" fmla="*/ 10602 h 15044"/>
              </a:gdLst>
              <a:ahLst/>
              <a:cxnLst>
                <a:cxn ang="0">
                  <a:pos x="connsiteX0" y="connsiteY0"/>
                </a:cxn>
                <a:cxn ang="0">
                  <a:pos x="connsiteX1" y="connsiteY1"/>
                </a:cxn>
                <a:cxn ang="0">
                  <a:pos x="connsiteX2" y="connsiteY2"/>
                </a:cxn>
              </a:cxnLst>
              <a:rect l="l" t="t" r="r" b="b"/>
              <a:pathLst>
                <a:path w="30089" h="15044">
                  <a:moveTo>
                    <a:pt x="5642" y="10602"/>
                  </a:moveTo>
                  <a:cubicBezTo>
                    <a:pt x="14067" y="10000"/>
                    <a:pt x="22793" y="9699"/>
                    <a:pt x="31068" y="8872"/>
                  </a:cubicBezTo>
                  <a:cubicBezTo>
                    <a:pt x="22868" y="3456"/>
                    <a:pt x="14443" y="5412"/>
                    <a:pt x="5642" y="10602"/>
                  </a:cubicBezTo>
                  <a:close/>
                </a:path>
              </a:pathLst>
            </a:custGeom>
            <a:solidFill>
              <a:srgbClr val="D53784"/>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F91CCC1-1442-4CE1-B7C7-5AEE8BFB463C}"/>
                </a:ext>
              </a:extLst>
            </p:cNvPr>
            <p:cNvSpPr/>
            <p:nvPr/>
          </p:nvSpPr>
          <p:spPr>
            <a:xfrm>
              <a:off x="8470951" y="6235995"/>
              <a:ext cx="142944" cy="127897"/>
            </a:xfrm>
            <a:custGeom>
              <a:avLst/>
              <a:gdLst>
                <a:gd name="connsiteX0" fmla="*/ 120887 w 142927"/>
                <a:gd name="connsiteY0" fmla="*/ 17527 h 127882"/>
                <a:gd name="connsiteX1" fmla="*/ 89216 w 142927"/>
                <a:gd name="connsiteY1" fmla="*/ 28134 h 127882"/>
                <a:gd name="connsiteX2" fmla="*/ 56343 w 142927"/>
                <a:gd name="connsiteY2" fmla="*/ 26253 h 127882"/>
                <a:gd name="connsiteX3" fmla="*/ 5642 w 142927"/>
                <a:gd name="connsiteY3" fmla="*/ 5642 h 127882"/>
                <a:gd name="connsiteX4" fmla="*/ 26555 w 142927"/>
                <a:gd name="connsiteY4" fmla="*/ 58901 h 127882"/>
                <a:gd name="connsiteX5" fmla="*/ 56043 w 142927"/>
                <a:gd name="connsiteY5" fmla="*/ 101478 h 127882"/>
                <a:gd name="connsiteX6" fmla="*/ 101253 w 142927"/>
                <a:gd name="connsiteY6" fmla="*/ 128484 h 127882"/>
                <a:gd name="connsiteX7" fmla="*/ 130891 w 142927"/>
                <a:gd name="connsiteY7" fmla="*/ 111107 h 127882"/>
                <a:gd name="connsiteX8" fmla="*/ 136533 w 142927"/>
                <a:gd name="connsiteY8" fmla="*/ 67401 h 127882"/>
                <a:gd name="connsiteX9" fmla="*/ 120887 w 142927"/>
                <a:gd name="connsiteY9" fmla="*/ 17527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2927" h="127882">
                  <a:moveTo>
                    <a:pt x="120887" y="17527"/>
                  </a:moveTo>
                  <a:cubicBezTo>
                    <a:pt x="111559" y="23395"/>
                    <a:pt x="100425" y="26855"/>
                    <a:pt x="89216" y="28134"/>
                  </a:cubicBezTo>
                  <a:cubicBezTo>
                    <a:pt x="77933" y="29262"/>
                    <a:pt x="66649" y="28360"/>
                    <a:pt x="56343" y="26253"/>
                  </a:cubicBezTo>
                  <a:cubicBezTo>
                    <a:pt x="35581" y="21890"/>
                    <a:pt x="18580" y="13916"/>
                    <a:pt x="5642" y="5642"/>
                  </a:cubicBezTo>
                  <a:cubicBezTo>
                    <a:pt x="10532" y="23921"/>
                    <a:pt x="17753" y="42351"/>
                    <a:pt x="26555" y="58901"/>
                  </a:cubicBezTo>
                  <a:cubicBezTo>
                    <a:pt x="35356" y="75375"/>
                    <a:pt x="45662" y="90345"/>
                    <a:pt x="56043" y="101478"/>
                  </a:cubicBezTo>
                  <a:cubicBezTo>
                    <a:pt x="71991" y="119833"/>
                    <a:pt x="88014" y="127807"/>
                    <a:pt x="101253" y="128484"/>
                  </a:cubicBezTo>
                  <a:cubicBezTo>
                    <a:pt x="114492" y="129236"/>
                    <a:pt x="124799" y="122315"/>
                    <a:pt x="130891" y="111107"/>
                  </a:cubicBezTo>
                  <a:cubicBezTo>
                    <a:pt x="137059" y="99974"/>
                    <a:pt x="138715" y="84101"/>
                    <a:pt x="136533" y="67401"/>
                  </a:cubicBezTo>
                  <a:cubicBezTo>
                    <a:pt x="134427" y="50701"/>
                    <a:pt x="128183" y="32948"/>
                    <a:pt x="120887" y="17527"/>
                  </a:cubicBezTo>
                  <a:close/>
                </a:path>
              </a:pathLst>
            </a:custGeom>
            <a:solidFill>
              <a:srgbClr val="E27AAC"/>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6D93811A-90C4-439C-A943-493E324B68A1}"/>
                </a:ext>
              </a:extLst>
            </p:cNvPr>
            <p:cNvSpPr/>
            <p:nvPr/>
          </p:nvSpPr>
          <p:spPr>
            <a:xfrm>
              <a:off x="8383757" y="6178818"/>
              <a:ext cx="45140" cy="37616"/>
            </a:xfrm>
            <a:custGeom>
              <a:avLst/>
              <a:gdLst>
                <a:gd name="connsiteX0" fmla="*/ 40847 w 45134"/>
                <a:gd name="connsiteY0" fmla="*/ 35130 h 37612"/>
                <a:gd name="connsiteX1" fmla="*/ 5642 w 45134"/>
                <a:gd name="connsiteY1" fmla="*/ 5642 h 37612"/>
                <a:gd name="connsiteX2" fmla="*/ 6243 w 45134"/>
                <a:gd name="connsiteY2" fmla="*/ 13390 h 37612"/>
                <a:gd name="connsiteX3" fmla="*/ 8275 w 45134"/>
                <a:gd name="connsiteY3" fmla="*/ 20160 h 37612"/>
                <a:gd name="connsiteX4" fmla="*/ 11058 w 45134"/>
                <a:gd name="connsiteY4" fmla="*/ 26329 h 37612"/>
                <a:gd name="connsiteX5" fmla="*/ 15271 w 45134"/>
                <a:gd name="connsiteY5" fmla="*/ 31068 h 37612"/>
                <a:gd name="connsiteX6" fmla="*/ 20161 w 45134"/>
                <a:gd name="connsiteY6" fmla="*/ 34754 h 37612"/>
                <a:gd name="connsiteX7" fmla="*/ 26329 w 45134"/>
                <a:gd name="connsiteY7" fmla="*/ 36634 h 37612"/>
                <a:gd name="connsiteX8" fmla="*/ 40847 w 45134"/>
                <a:gd name="connsiteY8" fmla="*/ 35130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134" h="37612">
                  <a:moveTo>
                    <a:pt x="40847" y="35130"/>
                  </a:moveTo>
                  <a:cubicBezTo>
                    <a:pt x="25275" y="25501"/>
                    <a:pt x="13691" y="15195"/>
                    <a:pt x="5642" y="5642"/>
                  </a:cubicBezTo>
                  <a:cubicBezTo>
                    <a:pt x="5717" y="8275"/>
                    <a:pt x="5943" y="10832"/>
                    <a:pt x="6243" y="13390"/>
                  </a:cubicBezTo>
                  <a:cubicBezTo>
                    <a:pt x="6620" y="15872"/>
                    <a:pt x="7522" y="17979"/>
                    <a:pt x="8275" y="20160"/>
                  </a:cubicBezTo>
                  <a:cubicBezTo>
                    <a:pt x="9102" y="22342"/>
                    <a:pt x="10005" y="24373"/>
                    <a:pt x="11058" y="26329"/>
                  </a:cubicBezTo>
                  <a:cubicBezTo>
                    <a:pt x="12337" y="28059"/>
                    <a:pt x="13766" y="29639"/>
                    <a:pt x="15271" y="31068"/>
                  </a:cubicBezTo>
                  <a:cubicBezTo>
                    <a:pt x="16850" y="32422"/>
                    <a:pt x="18280" y="33851"/>
                    <a:pt x="20161" y="34754"/>
                  </a:cubicBezTo>
                  <a:cubicBezTo>
                    <a:pt x="22116" y="35581"/>
                    <a:pt x="24147" y="36258"/>
                    <a:pt x="26329" y="36634"/>
                  </a:cubicBezTo>
                  <a:cubicBezTo>
                    <a:pt x="30316" y="37763"/>
                    <a:pt x="35581" y="36935"/>
                    <a:pt x="40847" y="35130"/>
                  </a:cubicBezTo>
                  <a:close/>
                </a:path>
              </a:pathLst>
            </a:custGeom>
            <a:solidFill>
              <a:srgbClr val="DF6CA4"/>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0B0B7996-204A-4C08-9C45-188832CA053A}"/>
                </a:ext>
              </a:extLst>
            </p:cNvPr>
            <p:cNvSpPr/>
            <p:nvPr/>
          </p:nvSpPr>
          <p:spPr>
            <a:xfrm>
              <a:off x="8202654" y="5970375"/>
              <a:ext cx="526634" cy="489018"/>
            </a:xfrm>
            <a:custGeom>
              <a:avLst/>
              <a:gdLst>
                <a:gd name="connsiteX0" fmla="*/ 403972 w 526573"/>
                <a:gd name="connsiteY0" fmla="*/ 297560 h 488961"/>
                <a:gd name="connsiteX1" fmla="*/ 416685 w 526573"/>
                <a:gd name="connsiteY1" fmla="*/ 349766 h 488961"/>
                <a:gd name="connsiteX2" fmla="*/ 407658 w 526573"/>
                <a:gd name="connsiteY2" fmla="*/ 394675 h 488961"/>
                <a:gd name="connsiteX3" fmla="*/ 374860 w 526573"/>
                <a:gd name="connsiteY3" fmla="*/ 412504 h 488961"/>
                <a:gd name="connsiteX4" fmla="*/ 327168 w 526573"/>
                <a:gd name="connsiteY4" fmla="*/ 385573 h 488961"/>
                <a:gd name="connsiteX5" fmla="*/ 311145 w 526573"/>
                <a:gd name="connsiteY5" fmla="*/ 366240 h 488961"/>
                <a:gd name="connsiteX6" fmla="*/ 296250 w 526573"/>
                <a:gd name="connsiteY6" fmla="*/ 342921 h 488961"/>
                <a:gd name="connsiteX7" fmla="*/ 273908 w 526573"/>
                <a:gd name="connsiteY7" fmla="*/ 289511 h 488961"/>
                <a:gd name="connsiteX8" fmla="*/ 257058 w 526573"/>
                <a:gd name="connsiteY8" fmla="*/ 278528 h 488961"/>
                <a:gd name="connsiteX9" fmla="*/ 253974 w 526573"/>
                <a:gd name="connsiteY9" fmla="*/ 275594 h 488961"/>
                <a:gd name="connsiteX10" fmla="*/ 253598 w 526573"/>
                <a:gd name="connsiteY10" fmla="*/ 274917 h 488961"/>
                <a:gd name="connsiteX11" fmla="*/ 252620 w 526573"/>
                <a:gd name="connsiteY11" fmla="*/ 274165 h 488961"/>
                <a:gd name="connsiteX12" fmla="*/ 247956 w 526573"/>
                <a:gd name="connsiteY12" fmla="*/ 272285 h 488961"/>
                <a:gd name="connsiteX13" fmla="*/ 239305 w 526573"/>
                <a:gd name="connsiteY13" fmla="*/ 267922 h 488961"/>
                <a:gd name="connsiteX14" fmla="*/ 230955 w 526573"/>
                <a:gd name="connsiteY14" fmla="*/ 263634 h 488961"/>
                <a:gd name="connsiteX15" fmla="*/ 215835 w 526573"/>
                <a:gd name="connsiteY15" fmla="*/ 254456 h 488961"/>
                <a:gd name="connsiteX16" fmla="*/ 208914 w 526573"/>
                <a:gd name="connsiteY16" fmla="*/ 249868 h 488961"/>
                <a:gd name="connsiteX17" fmla="*/ 202671 w 526573"/>
                <a:gd name="connsiteY17" fmla="*/ 245053 h 488961"/>
                <a:gd name="connsiteX18" fmla="*/ 196878 w 526573"/>
                <a:gd name="connsiteY18" fmla="*/ 240239 h 488961"/>
                <a:gd name="connsiteX19" fmla="*/ 191387 w 526573"/>
                <a:gd name="connsiteY19" fmla="*/ 235650 h 488961"/>
                <a:gd name="connsiteX20" fmla="*/ 186723 w 526573"/>
                <a:gd name="connsiteY20" fmla="*/ 230761 h 488961"/>
                <a:gd name="connsiteX21" fmla="*/ 184316 w 526573"/>
                <a:gd name="connsiteY21" fmla="*/ 228504 h 488961"/>
                <a:gd name="connsiteX22" fmla="*/ 182360 w 526573"/>
                <a:gd name="connsiteY22" fmla="*/ 226021 h 488961"/>
                <a:gd name="connsiteX23" fmla="*/ 170550 w 526573"/>
                <a:gd name="connsiteY23" fmla="*/ 226021 h 488961"/>
                <a:gd name="connsiteX24" fmla="*/ 166262 w 526573"/>
                <a:gd name="connsiteY24" fmla="*/ 223689 h 488961"/>
                <a:gd name="connsiteX25" fmla="*/ 164457 w 526573"/>
                <a:gd name="connsiteY25" fmla="*/ 220455 h 488961"/>
                <a:gd name="connsiteX26" fmla="*/ 163630 w 526573"/>
                <a:gd name="connsiteY26" fmla="*/ 216618 h 488961"/>
                <a:gd name="connsiteX27" fmla="*/ 164005 w 526573"/>
                <a:gd name="connsiteY27" fmla="*/ 211277 h 488961"/>
                <a:gd name="connsiteX28" fmla="*/ 165660 w 526573"/>
                <a:gd name="connsiteY28" fmla="*/ 206012 h 488961"/>
                <a:gd name="connsiteX29" fmla="*/ 168820 w 526573"/>
                <a:gd name="connsiteY29" fmla="*/ 200069 h 488961"/>
                <a:gd name="connsiteX30" fmla="*/ 168820 w 526573"/>
                <a:gd name="connsiteY30" fmla="*/ 185851 h 488961"/>
                <a:gd name="connsiteX31" fmla="*/ 170174 w 526573"/>
                <a:gd name="connsiteY31" fmla="*/ 179608 h 488961"/>
                <a:gd name="connsiteX32" fmla="*/ 172204 w 526573"/>
                <a:gd name="connsiteY32" fmla="*/ 174116 h 488961"/>
                <a:gd name="connsiteX33" fmla="*/ 174913 w 526573"/>
                <a:gd name="connsiteY33" fmla="*/ 169377 h 488961"/>
                <a:gd name="connsiteX34" fmla="*/ 176417 w 526573"/>
                <a:gd name="connsiteY34" fmla="*/ 167271 h 488961"/>
                <a:gd name="connsiteX35" fmla="*/ 178072 w 526573"/>
                <a:gd name="connsiteY35" fmla="*/ 165390 h 488961"/>
                <a:gd name="connsiteX36" fmla="*/ 184767 w 526573"/>
                <a:gd name="connsiteY36" fmla="*/ 159748 h 488961"/>
                <a:gd name="connsiteX37" fmla="*/ 192516 w 526573"/>
                <a:gd name="connsiteY37" fmla="*/ 156890 h 488961"/>
                <a:gd name="connsiteX38" fmla="*/ 193418 w 526573"/>
                <a:gd name="connsiteY38" fmla="*/ 156739 h 488961"/>
                <a:gd name="connsiteX39" fmla="*/ 194246 w 526573"/>
                <a:gd name="connsiteY39" fmla="*/ 156664 h 488961"/>
                <a:gd name="connsiteX40" fmla="*/ 194246 w 526573"/>
                <a:gd name="connsiteY40" fmla="*/ 157040 h 488961"/>
                <a:gd name="connsiteX41" fmla="*/ 194246 w 526573"/>
                <a:gd name="connsiteY41" fmla="*/ 157191 h 488961"/>
                <a:gd name="connsiteX42" fmla="*/ 194696 w 526573"/>
                <a:gd name="connsiteY42" fmla="*/ 156664 h 488961"/>
                <a:gd name="connsiteX43" fmla="*/ 196803 w 526573"/>
                <a:gd name="connsiteY43" fmla="*/ 153956 h 488961"/>
                <a:gd name="connsiteX44" fmla="*/ 201392 w 526573"/>
                <a:gd name="connsiteY44" fmla="*/ 148088 h 488961"/>
                <a:gd name="connsiteX45" fmla="*/ 206507 w 526573"/>
                <a:gd name="connsiteY45" fmla="*/ 141694 h 488961"/>
                <a:gd name="connsiteX46" fmla="*/ 212074 w 526573"/>
                <a:gd name="connsiteY46" fmla="*/ 134774 h 488961"/>
                <a:gd name="connsiteX47" fmla="*/ 214707 w 526573"/>
                <a:gd name="connsiteY47" fmla="*/ 131539 h 488961"/>
                <a:gd name="connsiteX48" fmla="*/ 215158 w 526573"/>
                <a:gd name="connsiteY48" fmla="*/ 131539 h 488961"/>
                <a:gd name="connsiteX49" fmla="*/ 215835 w 526573"/>
                <a:gd name="connsiteY49" fmla="*/ 131614 h 488961"/>
                <a:gd name="connsiteX50" fmla="*/ 223056 w 526573"/>
                <a:gd name="connsiteY50" fmla="*/ 134849 h 488961"/>
                <a:gd name="connsiteX51" fmla="*/ 224411 w 526573"/>
                <a:gd name="connsiteY51" fmla="*/ 137632 h 488961"/>
                <a:gd name="connsiteX52" fmla="*/ 224411 w 526573"/>
                <a:gd name="connsiteY52" fmla="*/ 137933 h 488961"/>
                <a:gd name="connsiteX53" fmla="*/ 224411 w 526573"/>
                <a:gd name="connsiteY53" fmla="*/ 138084 h 488961"/>
                <a:gd name="connsiteX54" fmla="*/ 254275 w 526573"/>
                <a:gd name="connsiteY54" fmla="*/ 144101 h 488961"/>
                <a:gd name="connsiteX55" fmla="*/ 308061 w 526573"/>
                <a:gd name="connsiteY55" fmla="*/ 157341 h 488961"/>
                <a:gd name="connsiteX56" fmla="*/ 313477 w 526573"/>
                <a:gd name="connsiteY56" fmla="*/ 157491 h 488961"/>
                <a:gd name="connsiteX57" fmla="*/ 320322 w 526573"/>
                <a:gd name="connsiteY57" fmla="*/ 155385 h 488961"/>
                <a:gd name="connsiteX58" fmla="*/ 323030 w 526573"/>
                <a:gd name="connsiteY58" fmla="*/ 153204 h 488961"/>
                <a:gd name="connsiteX59" fmla="*/ 324610 w 526573"/>
                <a:gd name="connsiteY59" fmla="*/ 151775 h 488961"/>
                <a:gd name="connsiteX60" fmla="*/ 325512 w 526573"/>
                <a:gd name="connsiteY60" fmla="*/ 150120 h 488961"/>
                <a:gd name="connsiteX61" fmla="*/ 325889 w 526573"/>
                <a:gd name="connsiteY61" fmla="*/ 149217 h 488961"/>
                <a:gd name="connsiteX62" fmla="*/ 329500 w 526573"/>
                <a:gd name="connsiteY62" fmla="*/ 141393 h 488961"/>
                <a:gd name="connsiteX63" fmla="*/ 339655 w 526573"/>
                <a:gd name="connsiteY63" fmla="*/ 120707 h 488961"/>
                <a:gd name="connsiteX64" fmla="*/ 339730 w 526573"/>
                <a:gd name="connsiteY64" fmla="*/ 120556 h 488961"/>
                <a:gd name="connsiteX65" fmla="*/ 327393 w 526573"/>
                <a:gd name="connsiteY65" fmla="*/ 145982 h 488961"/>
                <a:gd name="connsiteX66" fmla="*/ 327393 w 526573"/>
                <a:gd name="connsiteY66" fmla="*/ 145907 h 488961"/>
                <a:gd name="connsiteX67" fmla="*/ 327393 w 526573"/>
                <a:gd name="connsiteY67" fmla="*/ 145832 h 488961"/>
                <a:gd name="connsiteX68" fmla="*/ 327393 w 526573"/>
                <a:gd name="connsiteY68" fmla="*/ 145681 h 488961"/>
                <a:gd name="connsiteX69" fmla="*/ 327393 w 526573"/>
                <a:gd name="connsiteY69" fmla="*/ 145380 h 488961"/>
                <a:gd name="connsiteX70" fmla="*/ 327393 w 526573"/>
                <a:gd name="connsiteY70" fmla="*/ 144779 h 488961"/>
                <a:gd name="connsiteX71" fmla="*/ 327468 w 526573"/>
                <a:gd name="connsiteY71" fmla="*/ 143500 h 488961"/>
                <a:gd name="connsiteX72" fmla="*/ 327694 w 526573"/>
                <a:gd name="connsiteY72" fmla="*/ 140641 h 488961"/>
                <a:gd name="connsiteX73" fmla="*/ 330252 w 526573"/>
                <a:gd name="connsiteY73" fmla="*/ 135601 h 488961"/>
                <a:gd name="connsiteX74" fmla="*/ 334389 w 526573"/>
                <a:gd name="connsiteY74" fmla="*/ 130711 h 488961"/>
                <a:gd name="connsiteX75" fmla="*/ 344469 w 526573"/>
                <a:gd name="connsiteY75" fmla="*/ 120331 h 488961"/>
                <a:gd name="connsiteX76" fmla="*/ 370121 w 526573"/>
                <a:gd name="connsiteY76" fmla="*/ 96484 h 488961"/>
                <a:gd name="connsiteX77" fmla="*/ 386219 w 526573"/>
                <a:gd name="connsiteY77" fmla="*/ 85727 h 488961"/>
                <a:gd name="connsiteX78" fmla="*/ 403070 w 526573"/>
                <a:gd name="connsiteY78" fmla="*/ 76926 h 488961"/>
                <a:gd name="connsiteX79" fmla="*/ 420221 w 526573"/>
                <a:gd name="connsiteY79" fmla="*/ 60602 h 488961"/>
                <a:gd name="connsiteX80" fmla="*/ 411043 w 526573"/>
                <a:gd name="connsiteY80" fmla="*/ 40667 h 488961"/>
                <a:gd name="connsiteX81" fmla="*/ 389755 w 526573"/>
                <a:gd name="connsiteY81" fmla="*/ 34198 h 488961"/>
                <a:gd name="connsiteX82" fmla="*/ 386445 w 526573"/>
                <a:gd name="connsiteY82" fmla="*/ 33446 h 488961"/>
                <a:gd name="connsiteX83" fmla="*/ 383286 w 526573"/>
                <a:gd name="connsiteY83" fmla="*/ 35251 h 488961"/>
                <a:gd name="connsiteX84" fmla="*/ 379901 w 526573"/>
                <a:gd name="connsiteY84" fmla="*/ 38185 h 488961"/>
                <a:gd name="connsiteX85" fmla="*/ 375537 w 526573"/>
                <a:gd name="connsiteY85" fmla="*/ 41570 h 488961"/>
                <a:gd name="connsiteX86" fmla="*/ 366586 w 526573"/>
                <a:gd name="connsiteY86" fmla="*/ 47588 h 488961"/>
                <a:gd name="connsiteX87" fmla="*/ 362222 w 526573"/>
                <a:gd name="connsiteY87" fmla="*/ 49093 h 488961"/>
                <a:gd name="connsiteX88" fmla="*/ 360342 w 526573"/>
                <a:gd name="connsiteY88" fmla="*/ 49168 h 488961"/>
                <a:gd name="connsiteX89" fmla="*/ 358161 w 526573"/>
                <a:gd name="connsiteY89" fmla="*/ 48792 h 488961"/>
                <a:gd name="connsiteX90" fmla="*/ 309490 w 526573"/>
                <a:gd name="connsiteY90" fmla="*/ 31415 h 488961"/>
                <a:gd name="connsiteX91" fmla="*/ 293467 w 526573"/>
                <a:gd name="connsiteY91" fmla="*/ 26600 h 488961"/>
                <a:gd name="connsiteX92" fmla="*/ 275789 w 526573"/>
                <a:gd name="connsiteY92" fmla="*/ 21861 h 488961"/>
                <a:gd name="connsiteX93" fmla="*/ 266235 w 526573"/>
                <a:gd name="connsiteY93" fmla="*/ 19529 h 488961"/>
                <a:gd name="connsiteX94" fmla="*/ 257284 w 526573"/>
                <a:gd name="connsiteY94" fmla="*/ 17498 h 488961"/>
                <a:gd name="connsiteX95" fmla="*/ 248482 w 526573"/>
                <a:gd name="connsiteY95" fmla="*/ 15693 h 488961"/>
                <a:gd name="connsiteX96" fmla="*/ 244044 w 526573"/>
                <a:gd name="connsiteY96" fmla="*/ 14865 h 488961"/>
                <a:gd name="connsiteX97" fmla="*/ 219672 w 526573"/>
                <a:gd name="connsiteY97" fmla="*/ 18702 h 488961"/>
                <a:gd name="connsiteX98" fmla="*/ 201242 w 526573"/>
                <a:gd name="connsiteY98" fmla="*/ 46535 h 488961"/>
                <a:gd name="connsiteX99" fmla="*/ 198233 w 526573"/>
                <a:gd name="connsiteY99" fmla="*/ 51124 h 488961"/>
                <a:gd name="connsiteX100" fmla="*/ 190409 w 526573"/>
                <a:gd name="connsiteY100" fmla="*/ 42774 h 488961"/>
                <a:gd name="connsiteX101" fmla="*/ 162350 w 526573"/>
                <a:gd name="connsiteY101" fmla="*/ 12383 h 488961"/>
                <a:gd name="connsiteX102" fmla="*/ 145349 w 526573"/>
                <a:gd name="connsiteY102" fmla="*/ 12759 h 488961"/>
                <a:gd name="connsiteX103" fmla="*/ 121278 w 526573"/>
                <a:gd name="connsiteY103" fmla="*/ 36304 h 488961"/>
                <a:gd name="connsiteX104" fmla="*/ 103976 w 526573"/>
                <a:gd name="connsiteY104" fmla="*/ 43075 h 488961"/>
                <a:gd name="connsiteX105" fmla="*/ 99161 w 526573"/>
                <a:gd name="connsiteY105" fmla="*/ 44730 h 488961"/>
                <a:gd name="connsiteX106" fmla="*/ 96604 w 526573"/>
                <a:gd name="connsiteY106" fmla="*/ 45557 h 488961"/>
                <a:gd name="connsiteX107" fmla="*/ 92918 w 526573"/>
                <a:gd name="connsiteY107" fmla="*/ 48115 h 488961"/>
                <a:gd name="connsiteX108" fmla="*/ 77346 w 526573"/>
                <a:gd name="connsiteY108" fmla="*/ 59022 h 488961"/>
                <a:gd name="connsiteX109" fmla="*/ 50942 w 526573"/>
                <a:gd name="connsiteY109" fmla="*/ 75572 h 488961"/>
                <a:gd name="connsiteX110" fmla="*/ 30782 w 526573"/>
                <a:gd name="connsiteY110" fmla="*/ 87683 h 488961"/>
                <a:gd name="connsiteX111" fmla="*/ 6108 w 526573"/>
                <a:gd name="connsiteY111" fmla="*/ 124242 h 488961"/>
                <a:gd name="connsiteX112" fmla="*/ 5807 w 526573"/>
                <a:gd name="connsiteY112" fmla="*/ 133344 h 488961"/>
                <a:gd name="connsiteX113" fmla="*/ 7011 w 526573"/>
                <a:gd name="connsiteY113" fmla="*/ 142597 h 488961"/>
                <a:gd name="connsiteX114" fmla="*/ 11600 w 526573"/>
                <a:gd name="connsiteY114" fmla="*/ 152527 h 488961"/>
                <a:gd name="connsiteX115" fmla="*/ 14007 w 526573"/>
                <a:gd name="connsiteY115" fmla="*/ 157191 h 488961"/>
                <a:gd name="connsiteX116" fmla="*/ 17091 w 526573"/>
                <a:gd name="connsiteY116" fmla="*/ 161629 h 488961"/>
                <a:gd name="connsiteX117" fmla="*/ 23034 w 526573"/>
                <a:gd name="connsiteY117" fmla="*/ 169904 h 488961"/>
                <a:gd name="connsiteX118" fmla="*/ 30030 w 526573"/>
                <a:gd name="connsiteY118" fmla="*/ 177426 h 488961"/>
                <a:gd name="connsiteX119" fmla="*/ 33264 w 526573"/>
                <a:gd name="connsiteY119" fmla="*/ 180887 h 488961"/>
                <a:gd name="connsiteX120" fmla="*/ 37101 w 526573"/>
                <a:gd name="connsiteY120" fmla="*/ 184121 h 488961"/>
                <a:gd name="connsiteX121" fmla="*/ 44097 w 526573"/>
                <a:gd name="connsiteY121" fmla="*/ 190214 h 488961"/>
                <a:gd name="connsiteX122" fmla="*/ 51319 w 526573"/>
                <a:gd name="connsiteY122" fmla="*/ 195706 h 488961"/>
                <a:gd name="connsiteX123" fmla="*/ 57788 w 526573"/>
                <a:gd name="connsiteY123" fmla="*/ 200821 h 488961"/>
                <a:gd name="connsiteX124" fmla="*/ 78851 w 526573"/>
                <a:gd name="connsiteY124" fmla="*/ 219552 h 488961"/>
                <a:gd name="connsiteX125" fmla="*/ 86223 w 526573"/>
                <a:gd name="connsiteY125" fmla="*/ 245429 h 488961"/>
                <a:gd name="connsiteX126" fmla="*/ 93745 w 526573"/>
                <a:gd name="connsiteY126" fmla="*/ 248664 h 488961"/>
                <a:gd name="connsiteX127" fmla="*/ 96303 w 526573"/>
                <a:gd name="connsiteY127" fmla="*/ 249040 h 488961"/>
                <a:gd name="connsiteX128" fmla="*/ 99387 w 526573"/>
                <a:gd name="connsiteY128" fmla="*/ 249040 h 488961"/>
                <a:gd name="connsiteX129" fmla="*/ 105631 w 526573"/>
                <a:gd name="connsiteY129" fmla="*/ 248739 h 488961"/>
                <a:gd name="connsiteX130" fmla="*/ 111423 w 526573"/>
                <a:gd name="connsiteY130" fmla="*/ 248438 h 488961"/>
                <a:gd name="connsiteX131" fmla="*/ 116990 w 526573"/>
                <a:gd name="connsiteY131" fmla="*/ 247912 h 488961"/>
                <a:gd name="connsiteX132" fmla="*/ 123911 w 526573"/>
                <a:gd name="connsiteY132" fmla="*/ 249416 h 488961"/>
                <a:gd name="connsiteX133" fmla="*/ 127672 w 526573"/>
                <a:gd name="connsiteY133" fmla="*/ 259496 h 488961"/>
                <a:gd name="connsiteX134" fmla="*/ 132411 w 526573"/>
                <a:gd name="connsiteY134" fmla="*/ 269577 h 488961"/>
                <a:gd name="connsiteX135" fmla="*/ 140158 w 526573"/>
                <a:gd name="connsiteY135" fmla="*/ 281011 h 488961"/>
                <a:gd name="connsiteX136" fmla="*/ 149337 w 526573"/>
                <a:gd name="connsiteY136" fmla="*/ 292520 h 488961"/>
                <a:gd name="connsiteX137" fmla="*/ 200489 w 526573"/>
                <a:gd name="connsiteY137" fmla="*/ 338106 h 488961"/>
                <a:gd name="connsiteX138" fmla="*/ 234491 w 526573"/>
                <a:gd name="connsiteY138" fmla="*/ 359620 h 488961"/>
                <a:gd name="connsiteX139" fmla="*/ 236823 w 526573"/>
                <a:gd name="connsiteY139" fmla="*/ 360900 h 488961"/>
                <a:gd name="connsiteX140" fmla="*/ 238177 w 526573"/>
                <a:gd name="connsiteY140" fmla="*/ 362028 h 488961"/>
                <a:gd name="connsiteX141" fmla="*/ 240434 w 526573"/>
                <a:gd name="connsiteY141" fmla="*/ 364284 h 488961"/>
                <a:gd name="connsiteX142" fmla="*/ 246076 w 526573"/>
                <a:gd name="connsiteY142" fmla="*/ 368798 h 488961"/>
                <a:gd name="connsiteX143" fmla="*/ 258713 w 526573"/>
                <a:gd name="connsiteY143" fmla="*/ 377825 h 488961"/>
                <a:gd name="connsiteX144" fmla="*/ 321676 w 526573"/>
                <a:gd name="connsiteY144" fmla="*/ 413180 h 488961"/>
                <a:gd name="connsiteX145" fmla="*/ 341460 w 526573"/>
                <a:gd name="connsiteY145" fmla="*/ 427699 h 488961"/>
                <a:gd name="connsiteX146" fmla="*/ 369820 w 526573"/>
                <a:gd name="connsiteY146" fmla="*/ 458466 h 488961"/>
                <a:gd name="connsiteX147" fmla="*/ 400211 w 526573"/>
                <a:gd name="connsiteY147" fmla="*/ 482763 h 488961"/>
                <a:gd name="connsiteX148" fmla="*/ 412548 w 526573"/>
                <a:gd name="connsiteY148" fmla="*/ 485697 h 488961"/>
                <a:gd name="connsiteX149" fmla="*/ 420296 w 526573"/>
                <a:gd name="connsiteY149" fmla="*/ 479077 h 488961"/>
                <a:gd name="connsiteX150" fmla="*/ 428119 w 526573"/>
                <a:gd name="connsiteY150" fmla="*/ 403251 h 488961"/>
                <a:gd name="connsiteX151" fmla="*/ 429022 w 526573"/>
                <a:gd name="connsiteY151" fmla="*/ 372409 h 488961"/>
                <a:gd name="connsiteX152" fmla="*/ 426766 w 526573"/>
                <a:gd name="connsiteY152" fmla="*/ 343372 h 488961"/>
                <a:gd name="connsiteX153" fmla="*/ 465882 w 526573"/>
                <a:gd name="connsiteY153" fmla="*/ 365563 h 488961"/>
                <a:gd name="connsiteX154" fmla="*/ 509061 w 526573"/>
                <a:gd name="connsiteY154" fmla="*/ 378577 h 488961"/>
                <a:gd name="connsiteX155" fmla="*/ 525310 w 526573"/>
                <a:gd name="connsiteY155" fmla="*/ 335248 h 488961"/>
                <a:gd name="connsiteX156" fmla="*/ 516208 w 526573"/>
                <a:gd name="connsiteY156" fmla="*/ 284170 h 488961"/>
                <a:gd name="connsiteX157" fmla="*/ 499809 w 526573"/>
                <a:gd name="connsiteY157" fmla="*/ 238885 h 488961"/>
                <a:gd name="connsiteX158" fmla="*/ 492136 w 526573"/>
                <a:gd name="connsiteY158" fmla="*/ 201724 h 488961"/>
                <a:gd name="connsiteX159" fmla="*/ 470020 w 526573"/>
                <a:gd name="connsiteY159" fmla="*/ 207441 h 488961"/>
                <a:gd name="connsiteX160" fmla="*/ 439103 w 526573"/>
                <a:gd name="connsiteY160" fmla="*/ 260399 h 488961"/>
                <a:gd name="connsiteX161" fmla="*/ 403972 w 526573"/>
                <a:gd name="connsiteY161" fmla="*/ 297560 h 488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526573" h="488961">
                  <a:moveTo>
                    <a:pt x="403972" y="297560"/>
                  </a:moveTo>
                  <a:cubicBezTo>
                    <a:pt x="410592" y="313959"/>
                    <a:pt x="415633" y="332389"/>
                    <a:pt x="416685" y="349766"/>
                  </a:cubicBezTo>
                  <a:cubicBezTo>
                    <a:pt x="417889" y="367218"/>
                    <a:pt x="414804" y="383091"/>
                    <a:pt x="407658" y="394675"/>
                  </a:cubicBezTo>
                  <a:cubicBezTo>
                    <a:pt x="400512" y="406185"/>
                    <a:pt x="389078" y="413030"/>
                    <a:pt x="374860" y="412504"/>
                  </a:cubicBezTo>
                  <a:cubicBezTo>
                    <a:pt x="360718" y="411977"/>
                    <a:pt x="343792" y="403703"/>
                    <a:pt x="327168" y="385573"/>
                  </a:cubicBezTo>
                  <a:cubicBezTo>
                    <a:pt x="321751" y="380082"/>
                    <a:pt x="316335" y="373311"/>
                    <a:pt x="311145" y="366240"/>
                  </a:cubicBezTo>
                  <a:cubicBezTo>
                    <a:pt x="305954" y="359094"/>
                    <a:pt x="300915" y="351271"/>
                    <a:pt x="296250" y="342921"/>
                  </a:cubicBezTo>
                  <a:cubicBezTo>
                    <a:pt x="286997" y="326371"/>
                    <a:pt x="279250" y="307866"/>
                    <a:pt x="273908" y="289511"/>
                  </a:cubicBezTo>
                  <a:cubicBezTo>
                    <a:pt x="267665" y="285976"/>
                    <a:pt x="262098" y="282365"/>
                    <a:pt x="257058" y="278528"/>
                  </a:cubicBezTo>
                  <a:cubicBezTo>
                    <a:pt x="255930" y="277625"/>
                    <a:pt x="254200" y="276648"/>
                    <a:pt x="253974" y="275594"/>
                  </a:cubicBezTo>
                  <a:lnTo>
                    <a:pt x="253598" y="274917"/>
                  </a:lnTo>
                  <a:cubicBezTo>
                    <a:pt x="253297" y="274692"/>
                    <a:pt x="253749" y="274541"/>
                    <a:pt x="252620" y="274165"/>
                  </a:cubicBezTo>
                  <a:lnTo>
                    <a:pt x="247956" y="272285"/>
                  </a:lnTo>
                  <a:cubicBezTo>
                    <a:pt x="244947" y="270931"/>
                    <a:pt x="242164" y="269276"/>
                    <a:pt x="239305" y="267922"/>
                  </a:cubicBezTo>
                  <a:cubicBezTo>
                    <a:pt x="236447" y="266492"/>
                    <a:pt x="233437" y="265364"/>
                    <a:pt x="230955" y="263634"/>
                  </a:cubicBezTo>
                  <a:cubicBezTo>
                    <a:pt x="225690" y="260474"/>
                    <a:pt x="220348" y="257842"/>
                    <a:pt x="215835" y="254456"/>
                  </a:cubicBezTo>
                  <a:cubicBezTo>
                    <a:pt x="213578" y="252801"/>
                    <a:pt x="210945" y="251598"/>
                    <a:pt x="208914" y="249868"/>
                  </a:cubicBezTo>
                  <a:cubicBezTo>
                    <a:pt x="206808" y="248213"/>
                    <a:pt x="204777" y="246558"/>
                    <a:pt x="202671" y="245053"/>
                  </a:cubicBezTo>
                  <a:cubicBezTo>
                    <a:pt x="200414" y="243699"/>
                    <a:pt x="198684" y="241894"/>
                    <a:pt x="196878" y="240239"/>
                  </a:cubicBezTo>
                  <a:cubicBezTo>
                    <a:pt x="195073" y="238584"/>
                    <a:pt x="193192" y="237079"/>
                    <a:pt x="191387" y="235650"/>
                  </a:cubicBezTo>
                  <a:cubicBezTo>
                    <a:pt x="189883" y="233920"/>
                    <a:pt x="188303" y="232265"/>
                    <a:pt x="186723" y="230761"/>
                  </a:cubicBezTo>
                  <a:lnTo>
                    <a:pt x="184316" y="228504"/>
                  </a:lnTo>
                  <a:cubicBezTo>
                    <a:pt x="183639" y="227676"/>
                    <a:pt x="183037" y="226849"/>
                    <a:pt x="182360" y="226021"/>
                  </a:cubicBezTo>
                  <a:cubicBezTo>
                    <a:pt x="177846" y="227150"/>
                    <a:pt x="173408" y="227451"/>
                    <a:pt x="170550" y="226021"/>
                  </a:cubicBezTo>
                  <a:cubicBezTo>
                    <a:pt x="168970" y="225420"/>
                    <a:pt x="167616" y="224667"/>
                    <a:pt x="166262" y="223689"/>
                  </a:cubicBezTo>
                  <a:cubicBezTo>
                    <a:pt x="165058" y="222711"/>
                    <a:pt x="164983" y="221658"/>
                    <a:pt x="164457" y="220455"/>
                  </a:cubicBezTo>
                  <a:cubicBezTo>
                    <a:pt x="164080" y="219251"/>
                    <a:pt x="163779" y="217972"/>
                    <a:pt x="163630" y="216618"/>
                  </a:cubicBezTo>
                  <a:cubicBezTo>
                    <a:pt x="163630" y="214888"/>
                    <a:pt x="163779" y="213083"/>
                    <a:pt x="164005" y="211277"/>
                  </a:cubicBezTo>
                  <a:cubicBezTo>
                    <a:pt x="164457" y="209547"/>
                    <a:pt x="164832" y="207967"/>
                    <a:pt x="165660" y="206012"/>
                  </a:cubicBezTo>
                  <a:cubicBezTo>
                    <a:pt x="166638" y="204056"/>
                    <a:pt x="167691" y="202025"/>
                    <a:pt x="168820" y="200069"/>
                  </a:cubicBezTo>
                  <a:cubicBezTo>
                    <a:pt x="168293" y="194878"/>
                    <a:pt x="168143" y="190214"/>
                    <a:pt x="168820" y="185851"/>
                  </a:cubicBezTo>
                  <a:cubicBezTo>
                    <a:pt x="169722" y="183369"/>
                    <a:pt x="169421" y="181714"/>
                    <a:pt x="170174" y="179608"/>
                  </a:cubicBezTo>
                  <a:cubicBezTo>
                    <a:pt x="170775" y="177652"/>
                    <a:pt x="171452" y="175771"/>
                    <a:pt x="172204" y="174116"/>
                  </a:cubicBezTo>
                  <a:cubicBezTo>
                    <a:pt x="172807" y="172461"/>
                    <a:pt x="174537" y="170656"/>
                    <a:pt x="174913" y="169377"/>
                  </a:cubicBezTo>
                  <a:cubicBezTo>
                    <a:pt x="175665" y="168625"/>
                    <a:pt x="176191" y="167948"/>
                    <a:pt x="176417" y="167271"/>
                  </a:cubicBezTo>
                  <a:cubicBezTo>
                    <a:pt x="176944" y="166594"/>
                    <a:pt x="177846" y="165992"/>
                    <a:pt x="178072" y="165390"/>
                  </a:cubicBezTo>
                  <a:cubicBezTo>
                    <a:pt x="180254" y="162983"/>
                    <a:pt x="182962" y="161253"/>
                    <a:pt x="184767" y="159748"/>
                  </a:cubicBezTo>
                  <a:cubicBezTo>
                    <a:pt x="187550" y="158244"/>
                    <a:pt x="190108" y="157341"/>
                    <a:pt x="192516" y="156890"/>
                  </a:cubicBezTo>
                  <a:cubicBezTo>
                    <a:pt x="192891" y="156890"/>
                    <a:pt x="193117" y="156814"/>
                    <a:pt x="193418" y="156739"/>
                  </a:cubicBezTo>
                  <a:cubicBezTo>
                    <a:pt x="193794" y="156739"/>
                    <a:pt x="194020" y="156589"/>
                    <a:pt x="194246" y="156664"/>
                  </a:cubicBezTo>
                  <a:lnTo>
                    <a:pt x="194246" y="157040"/>
                  </a:lnTo>
                  <a:lnTo>
                    <a:pt x="194246" y="157191"/>
                  </a:lnTo>
                  <a:cubicBezTo>
                    <a:pt x="194321" y="157191"/>
                    <a:pt x="194547" y="156814"/>
                    <a:pt x="194696" y="156664"/>
                  </a:cubicBezTo>
                  <a:cubicBezTo>
                    <a:pt x="195299" y="155837"/>
                    <a:pt x="195976" y="154934"/>
                    <a:pt x="196803" y="153956"/>
                  </a:cubicBezTo>
                  <a:cubicBezTo>
                    <a:pt x="198383" y="152000"/>
                    <a:pt x="199662" y="150195"/>
                    <a:pt x="201392" y="148088"/>
                  </a:cubicBezTo>
                  <a:lnTo>
                    <a:pt x="206507" y="141694"/>
                  </a:lnTo>
                  <a:lnTo>
                    <a:pt x="212074" y="134774"/>
                  </a:lnTo>
                  <a:lnTo>
                    <a:pt x="214707" y="131539"/>
                  </a:lnTo>
                  <a:cubicBezTo>
                    <a:pt x="214932" y="131464"/>
                    <a:pt x="215008" y="131539"/>
                    <a:pt x="215158" y="131539"/>
                  </a:cubicBezTo>
                  <a:cubicBezTo>
                    <a:pt x="215383" y="131539"/>
                    <a:pt x="215534" y="131464"/>
                    <a:pt x="215835" y="131614"/>
                  </a:cubicBezTo>
                  <a:cubicBezTo>
                    <a:pt x="219370" y="131840"/>
                    <a:pt x="221778" y="133344"/>
                    <a:pt x="223056" y="134849"/>
                  </a:cubicBezTo>
                  <a:cubicBezTo>
                    <a:pt x="223959" y="135977"/>
                    <a:pt x="224336" y="137031"/>
                    <a:pt x="224411" y="137632"/>
                  </a:cubicBezTo>
                  <a:cubicBezTo>
                    <a:pt x="224411" y="137632"/>
                    <a:pt x="224411" y="138008"/>
                    <a:pt x="224411" y="137933"/>
                  </a:cubicBezTo>
                  <a:cubicBezTo>
                    <a:pt x="224411" y="138084"/>
                    <a:pt x="224411" y="138159"/>
                    <a:pt x="224411" y="138084"/>
                  </a:cubicBezTo>
                  <a:cubicBezTo>
                    <a:pt x="234340" y="140115"/>
                    <a:pt x="244270" y="142070"/>
                    <a:pt x="254275" y="144101"/>
                  </a:cubicBezTo>
                  <a:cubicBezTo>
                    <a:pt x="278497" y="149066"/>
                    <a:pt x="296551" y="153730"/>
                    <a:pt x="308061" y="157341"/>
                  </a:cubicBezTo>
                  <a:cubicBezTo>
                    <a:pt x="309189" y="157717"/>
                    <a:pt x="310995" y="157792"/>
                    <a:pt x="313477" y="157491"/>
                  </a:cubicBezTo>
                  <a:cubicBezTo>
                    <a:pt x="315583" y="157191"/>
                    <a:pt x="317464" y="156514"/>
                    <a:pt x="320322" y="155385"/>
                  </a:cubicBezTo>
                  <a:cubicBezTo>
                    <a:pt x="321225" y="154783"/>
                    <a:pt x="321977" y="154106"/>
                    <a:pt x="323030" y="153204"/>
                  </a:cubicBezTo>
                  <a:cubicBezTo>
                    <a:pt x="323557" y="152753"/>
                    <a:pt x="324084" y="152301"/>
                    <a:pt x="324610" y="151775"/>
                  </a:cubicBezTo>
                  <a:cubicBezTo>
                    <a:pt x="325212" y="151248"/>
                    <a:pt x="325137" y="150721"/>
                    <a:pt x="325512" y="150120"/>
                  </a:cubicBezTo>
                  <a:lnTo>
                    <a:pt x="325889" y="149217"/>
                  </a:lnTo>
                  <a:cubicBezTo>
                    <a:pt x="327093" y="146659"/>
                    <a:pt x="328296" y="144026"/>
                    <a:pt x="329500" y="141393"/>
                  </a:cubicBezTo>
                  <a:cubicBezTo>
                    <a:pt x="332735" y="134473"/>
                    <a:pt x="336119" y="127552"/>
                    <a:pt x="339655" y="120707"/>
                  </a:cubicBezTo>
                  <a:lnTo>
                    <a:pt x="339730" y="120556"/>
                  </a:lnTo>
                  <a:cubicBezTo>
                    <a:pt x="334239" y="131915"/>
                    <a:pt x="352142" y="94905"/>
                    <a:pt x="327393" y="145982"/>
                  </a:cubicBezTo>
                  <a:lnTo>
                    <a:pt x="327393" y="145907"/>
                  </a:lnTo>
                  <a:lnTo>
                    <a:pt x="327393" y="145832"/>
                  </a:lnTo>
                  <a:lnTo>
                    <a:pt x="327393" y="145681"/>
                  </a:lnTo>
                  <a:lnTo>
                    <a:pt x="327393" y="145380"/>
                  </a:lnTo>
                  <a:lnTo>
                    <a:pt x="327393" y="144779"/>
                  </a:lnTo>
                  <a:lnTo>
                    <a:pt x="327468" y="143500"/>
                  </a:lnTo>
                  <a:cubicBezTo>
                    <a:pt x="327544" y="142597"/>
                    <a:pt x="327619" y="141619"/>
                    <a:pt x="327694" y="140641"/>
                  </a:cubicBezTo>
                  <a:cubicBezTo>
                    <a:pt x="327694" y="138385"/>
                    <a:pt x="329049" y="137181"/>
                    <a:pt x="330252" y="135601"/>
                  </a:cubicBezTo>
                  <a:cubicBezTo>
                    <a:pt x="331456" y="134097"/>
                    <a:pt x="333035" y="132216"/>
                    <a:pt x="334389" y="130711"/>
                  </a:cubicBezTo>
                  <a:cubicBezTo>
                    <a:pt x="337248" y="127552"/>
                    <a:pt x="340783" y="123791"/>
                    <a:pt x="344469" y="120331"/>
                  </a:cubicBezTo>
                  <a:cubicBezTo>
                    <a:pt x="351916" y="113109"/>
                    <a:pt x="360793" y="105436"/>
                    <a:pt x="370121" y="96484"/>
                  </a:cubicBezTo>
                  <a:cubicBezTo>
                    <a:pt x="375311" y="92573"/>
                    <a:pt x="380728" y="88962"/>
                    <a:pt x="386219" y="85727"/>
                  </a:cubicBezTo>
                  <a:cubicBezTo>
                    <a:pt x="391786" y="82417"/>
                    <a:pt x="397353" y="79483"/>
                    <a:pt x="403070" y="76926"/>
                  </a:cubicBezTo>
                  <a:lnTo>
                    <a:pt x="420221" y="60602"/>
                  </a:lnTo>
                  <a:cubicBezTo>
                    <a:pt x="417813" y="53982"/>
                    <a:pt x="415482" y="46385"/>
                    <a:pt x="411043" y="40667"/>
                  </a:cubicBezTo>
                  <a:cubicBezTo>
                    <a:pt x="406680" y="34875"/>
                    <a:pt x="399684" y="31490"/>
                    <a:pt x="389755" y="34198"/>
                  </a:cubicBezTo>
                  <a:cubicBezTo>
                    <a:pt x="388852" y="33672"/>
                    <a:pt x="387724" y="33446"/>
                    <a:pt x="386445" y="33446"/>
                  </a:cubicBezTo>
                  <a:cubicBezTo>
                    <a:pt x="385317" y="33672"/>
                    <a:pt x="384414" y="34499"/>
                    <a:pt x="383286" y="35251"/>
                  </a:cubicBezTo>
                  <a:cubicBezTo>
                    <a:pt x="382157" y="36079"/>
                    <a:pt x="381028" y="37132"/>
                    <a:pt x="379901" y="38185"/>
                  </a:cubicBezTo>
                  <a:cubicBezTo>
                    <a:pt x="378847" y="39238"/>
                    <a:pt x="376967" y="40442"/>
                    <a:pt x="375537" y="41570"/>
                  </a:cubicBezTo>
                  <a:cubicBezTo>
                    <a:pt x="372378" y="43902"/>
                    <a:pt x="370046" y="46084"/>
                    <a:pt x="366586" y="47588"/>
                  </a:cubicBezTo>
                  <a:cubicBezTo>
                    <a:pt x="365005" y="48340"/>
                    <a:pt x="363577" y="48867"/>
                    <a:pt x="362222" y="49093"/>
                  </a:cubicBezTo>
                  <a:cubicBezTo>
                    <a:pt x="361545" y="49168"/>
                    <a:pt x="360944" y="49243"/>
                    <a:pt x="360342" y="49168"/>
                  </a:cubicBezTo>
                  <a:cubicBezTo>
                    <a:pt x="359590" y="49093"/>
                    <a:pt x="358837" y="49017"/>
                    <a:pt x="358161" y="48792"/>
                  </a:cubicBezTo>
                  <a:cubicBezTo>
                    <a:pt x="346350" y="44504"/>
                    <a:pt x="329801" y="37884"/>
                    <a:pt x="309490" y="31415"/>
                  </a:cubicBezTo>
                  <a:cubicBezTo>
                    <a:pt x="304149" y="29835"/>
                    <a:pt x="299410" y="28180"/>
                    <a:pt x="293467" y="26600"/>
                  </a:cubicBezTo>
                  <a:cubicBezTo>
                    <a:pt x="287675" y="25021"/>
                    <a:pt x="282484" y="23441"/>
                    <a:pt x="275789" y="21861"/>
                  </a:cubicBezTo>
                  <a:lnTo>
                    <a:pt x="266235" y="19529"/>
                  </a:lnTo>
                  <a:lnTo>
                    <a:pt x="257284" y="17498"/>
                  </a:lnTo>
                  <a:cubicBezTo>
                    <a:pt x="254350" y="16821"/>
                    <a:pt x="251190" y="16144"/>
                    <a:pt x="248482" y="15693"/>
                  </a:cubicBezTo>
                  <a:lnTo>
                    <a:pt x="244044" y="14865"/>
                  </a:lnTo>
                  <a:cubicBezTo>
                    <a:pt x="236070" y="13511"/>
                    <a:pt x="227571" y="14038"/>
                    <a:pt x="219672" y="18702"/>
                  </a:cubicBezTo>
                  <a:cubicBezTo>
                    <a:pt x="211848" y="23290"/>
                    <a:pt x="204702" y="32017"/>
                    <a:pt x="201242" y="46535"/>
                  </a:cubicBezTo>
                  <a:cubicBezTo>
                    <a:pt x="201016" y="50898"/>
                    <a:pt x="200038" y="52026"/>
                    <a:pt x="198233" y="51124"/>
                  </a:cubicBezTo>
                  <a:cubicBezTo>
                    <a:pt x="196352" y="49995"/>
                    <a:pt x="193794" y="47062"/>
                    <a:pt x="190409" y="42774"/>
                  </a:cubicBezTo>
                  <a:cubicBezTo>
                    <a:pt x="183338" y="33897"/>
                    <a:pt x="172355" y="20282"/>
                    <a:pt x="162350" y="12383"/>
                  </a:cubicBezTo>
                  <a:cubicBezTo>
                    <a:pt x="152571" y="4484"/>
                    <a:pt x="144070" y="2228"/>
                    <a:pt x="145349" y="12759"/>
                  </a:cubicBezTo>
                  <a:cubicBezTo>
                    <a:pt x="139331" y="24870"/>
                    <a:pt x="131659" y="31340"/>
                    <a:pt x="121278" y="36304"/>
                  </a:cubicBezTo>
                  <a:cubicBezTo>
                    <a:pt x="116087" y="38787"/>
                    <a:pt x="110370" y="40968"/>
                    <a:pt x="103976" y="43075"/>
                  </a:cubicBezTo>
                  <a:lnTo>
                    <a:pt x="99161" y="44730"/>
                  </a:lnTo>
                  <a:lnTo>
                    <a:pt x="96604" y="45557"/>
                  </a:lnTo>
                  <a:cubicBezTo>
                    <a:pt x="95400" y="46309"/>
                    <a:pt x="94272" y="47137"/>
                    <a:pt x="92918" y="48115"/>
                  </a:cubicBezTo>
                  <a:cubicBezTo>
                    <a:pt x="87727" y="51801"/>
                    <a:pt x="82537" y="55412"/>
                    <a:pt x="77346" y="59022"/>
                  </a:cubicBezTo>
                  <a:cubicBezTo>
                    <a:pt x="67417" y="65642"/>
                    <a:pt x="56659" y="74293"/>
                    <a:pt x="50942" y="75572"/>
                  </a:cubicBezTo>
                  <a:cubicBezTo>
                    <a:pt x="43947" y="78957"/>
                    <a:pt x="36950" y="82944"/>
                    <a:pt x="30782" y="87683"/>
                  </a:cubicBezTo>
                  <a:cubicBezTo>
                    <a:pt x="18370" y="97086"/>
                    <a:pt x="8590" y="109724"/>
                    <a:pt x="6108" y="124242"/>
                  </a:cubicBezTo>
                  <a:cubicBezTo>
                    <a:pt x="5507" y="127176"/>
                    <a:pt x="5582" y="130260"/>
                    <a:pt x="5807" y="133344"/>
                  </a:cubicBezTo>
                  <a:cubicBezTo>
                    <a:pt x="6033" y="136429"/>
                    <a:pt x="6334" y="139513"/>
                    <a:pt x="7011" y="142597"/>
                  </a:cubicBezTo>
                  <a:cubicBezTo>
                    <a:pt x="8515" y="146057"/>
                    <a:pt x="10095" y="149367"/>
                    <a:pt x="11600" y="152527"/>
                  </a:cubicBezTo>
                  <a:cubicBezTo>
                    <a:pt x="12427" y="154106"/>
                    <a:pt x="12954" y="155686"/>
                    <a:pt x="14007" y="157191"/>
                  </a:cubicBezTo>
                  <a:cubicBezTo>
                    <a:pt x="15061" y="158695"/>
                    <a:pt x="16038" y="160200"/>
                    <a:pt x="17091" y="161629"/>
                  </a:cubicBezTo>
                  <a:cubicBezTo>
                    <a:pt x="19122" y="164563"/>
                    <a:pt x="20927" y="167271"/>
                    <a:pt x="23034" y="169904"/>
                  </a:cubicBezTo>
                  <a:cubicBezTo>
                    <a:pt x="25366" y="172461"/>
                    <a:pt x="27698" y="174944"/>
                    <a:pt x="30030" y="177426"/>
                  </a:cubicBezTo>
                  <a:lnTo>
                    <a:pt x="33264" y="180887"/>
                  </a:lnTo>
                  <a:lnTo>
                    <a:pt x="37101" y="184121"/>
                  </a:lnTo>
                  <a:cubicBezTo>
                    <a:pt x="39433" y="186152"/>
                    <a:pt x="41765" y="188183"/>
                    <a:pt x="44097" y="190214"/>
                  </a:cubicBezTo>
                  <a:cubicBezTo>
                    <a:pt x="46353" y="192170"/>
                    <a:pt x="49137" y="193900"/>
                    <a:pt x="51319" y="195706"/>
                  </a:cubicBezTo>
                  <a:cubicBezTo>
                    <a:pt x="53725" y="197436"/>
                    <a:pt x="55606" y="199241"/>
                    <a:pt x="57788" y="200821"/>
                  </a:cubicBezTo>
                  <a:cubicBezTo>
                    <a:pt x="66665" y="207290"/>
                    <a:pt x="73886" y="212932"/>
                    <a:pt x="78851" y="219552"/>
                  </a:cubicBezTo>
                  <a:cubicBezTo>
                    <a:pt x="83740" y="226247"/>
                    <a:pt x="86524" y="233619"/>
                    <a:pt x="86223" y="245429"/>
                  </a:cubicBezTo>
                  <a:cubicBezTo>
                    <a:pt x="87576" y="247084"/>
                    <a:pt x="90435" y="248062"/>
                    <a:pt x="93745" y="248664"/>
                  </a:cubicBezTo>
                  <a:cubicBezTo>
                    <a:pt x="94573" y="248814"/>
                    <a:pt x="95475" y="248965"/>
                    <a:pt x="96303" y="249040"/>
                  </a:cubicBezTo>
                  <a:cubicBezTo>
                    <a:pt x="97281" y="249040"/>
                    <a:pt x="98334" y="249040"/>
                    <a:pt x="99387" y="249040"/>
                  </a:cubicBezTo>
                  <a:cubicBezTo>
                    <a:pt x="101418" y="248965"/>
                    <a:pt x="103524" y="248890"/>
                    <a:pt x="105631" y="248739"/>
                  </a:cubicBezTo>
                  <a:cubicBezTo>
                    <a:pt x="107586" y="248664"/>
                    <a:pt x="109542" y="248514"/>
                    <a:pt x="111423" y="248438"/>
                  </a:cubicBezTo>
                  <a:cubicBezTo>
                    <a:pt x="113379" y="248288"/>
                    <a:pt x="115335" y="247987"/>
                    <a:pt x="116990" y="247912"/>
                  </a:cubicBezTo>
                  <a:cubicBezTo>
                    <a:pt x="120375" y="247686"/>
                    <a:pt x="122707" y="248062"/>
                    <a:pt x="123911" y="249416"/>
                  </a:cubicBezTo>
                  <a:lnTo>
                    <a:pt x="127672" y="259496"/>
                  </a:lnTo>
                  <a:cubicBezTo>
                    <a:pt x="129402" y="262581"/>
                    <a:pt x="130530" y="265966"/>
                    <a:pt x="132411" y="269577"/>
                  </a:cubicBezTo>
                  <a:cubicBezTo>
                    <a:pt x="135044" y="273112"/>
                    <a:pt x="137375" y="277174"/>
                    <a:pt x="140158" y="281011"/>
                  </a:cubicBezTo>
                  <a:cubicBezTo>
                    <a:pt x="143243" y="284546"/>
                    <a:pt x="145951" y="288684"/>
                    <a:pt x="149337" y="292520"/>
                  </a:cubicBezTo>
                  <a:cubicBezTo>
                    <a:pt x="162501" y="307866"/>
                    <a:pt x="179577" y="323287"/>
                    <a:pt x="200489" y="338106"/>
                  </a:cubicBezTo>
                  <a:cubicBezTo>
                    <a:pt x="210945" y="345478"/>
                    <a:pt x="222304" y="352700"/>
                    <a:pt x="234491" y="359620"/>
                  </a:cubicBezTo>
                  <a:lnTo>
                    <a:pt x="236823" y="360900"/>
                  </a:lnTo>
                  <a:cubicBezTo>
                    <a:pt x="237726" y="361351"/>
                    <a:pt x="237726" y="361652"/>
                    <a:pt x="238177" y="362028"/>
                  </a:cubicBezTo>
                  <a:lnTo>
                    <a:pt x="240434" y="364284"/>
                  </a:lnTo>
                  <a:cubicBezTo>
                    <a:pt x="241863" y="365864"/>
                    <a:pt x="244195" y="367369"/>
                    <a:pt x="246076" y="368798"/>
                  </a:cubicBezTo>
                  <a:cubicBezTo>
                    <a:pt x="250138" y="371732"/>
                    <a:pt x="254350" y="374967"/>
                    <a:pt x="258713" y="377825"/>
                  </a:cubicBezTo>
                  <a:cubicBezTo>
                    <a:pt x="276316" y="389786"/>
                    <a:pt x="297003" y="401747"/>
                    <a:pt x="321676" y="413180"/>
                  </a:cubicBezTo>
                  <a:cubicBezTo>
                    <a:pt x="326566" y="412729"/>
                    <a:pt x="333261" y="419048"/>
                    <a:pt x="341460" y="427699"/>
                  </a:cubicBezTo>
                  <a:cubicBezTo>
                    <a:pt x="349660" y="436425"/>
                    <a:pt x="359514" y="448160"/>
                    <a:pt x="369820" y="458466"/>
                  </a:cubicBezTo>
                  <a:cubicBezTo>
                    <a:pt x="380126" y="468922"/>
                    <a:pt x="390959" y="478250"/>
                    <a:pt x="400211" y="482763"/>
                  </a:cubicBezTo>
                  <a:cubicBezTo>
                    <a:pt x="404875" y="485095"/>
                    <a:pt x="409087" y="486224"/>
                    <a:pt x="412548" y="485697"/>
                  </a:cubicBezTo>
                  <a:cubicBezTo>
                    <a:pt x="416008" y="485246"/>
                    <a:pt x="418716" y="483215"/>
                    <a:pt x="420296" y="479077"/>
                  </a:cubicBezTo>
                  <a:cubicBezTo>
                    <a:pt x="424207" y="448988"/>
                    <a:pt x="426690" y="424765"/>
                    <a:pt x="428119" y="403251"/>
                  </a:cubicBezTo>
                  <a:cubicBezTo>
                    <a:pt x="428797" y="392419"/>
                    <a:pt x="429248" y="382338"/>
                    <a:pt x="429022" y="372409"/>
                  </a:cubicBezTo>
                  <a:cubicBezTo>
                    <a:pt x="428947" y="362630"/>
                    <a:pt x="428194" y="352926"/>
                    <a:pt x="426766" y="343372"/>
                  </a:cubicBezTo>
                  <a:cubicBezTo>
                    <a:pt x="428571" y="341191"/>
                    <a:pt x="446699" y="354355"/>
                    <a:pt x="465882" y="365563"/>
                  </a:cubicBezTo>
                  <a:cubicBezTo>
                    <a:pt x="484839" y="376847"/>
                    <a:pt x="505300" y="385949"/>
                    <a:pt x="509061" y="378577"/>
                  </a:cubicBezTo>
                  <a:cubicBezTo>
                    <a:pt x="520721" y="367971"/>
                    <a:pt x="525235" y="352023"/>
                    <a:pt x="525310" y="335248"/>
                  </a:cubicBezTo>
                  <a:cubicBezTo>
                    <a:pt x="525461" y="318322"/>
                    <a:pt x="521247" y="300569"/>
                    <a:pt x="516208" y="284170"/>
                  </a:cubicBezTo>
                  <a:cubicBezTo>
                    <a:pt x="511092" y="267696"/>
                    <a:pt x="504698" y="252425"/>
                    <a:pt x="499809" y="238885"/>
                  </a:cubicBezTo>
                  <a:cubicBezTo>
                    <a:pt x="494919" y="225269"/>
                    <a:pt x="491609" y="213308"/>
                    <a:pt x="492136" y="201724"/>
                  </a:cubicBezTo>
                  <a:cubicBezTo>
                    <a:pt x="484764" y="203604"/>
                    <a:pt x="477392" y="205560"/>
                    <a:pt x="470020" y="207441"/>
                  </a:cubicBezTo>
                  <a:cubicBezTo>
                    <a:pt x="460617" y="227752"/>
                    <a:pt x="449935" y="245354"/>
                    <a:pt x="439103" y="260399"/>
                  </a:cubicBezTo>
                  <a:cubicBezTo>
                    <a:pt x="428722" y="275444"/>
                    <a:pt x="417889" y="288383"/>
                    <a:pt x="403972" y="297560"/>
                  </a:cubicBezTo>
                  <a:close/>
                </a:path>
              </a:pathLst>
            </a:custGeom>
            <a:solidFill>
              <a:srgbClr val="E27AAC"/>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5F6FEA6F-813A-4D49-9C15-5FD2FCB816BA}"/>
                </a:ext>
              </a:extLst>
            </p:cNvPr>
            <p:cNvSpPr/>
            <p:nvPr/>
          </p:nvSpPr>
          <p:spPr>
            <a:xfrm>
              <a:off x="8633230" y="5912094"/>
              <a:ext cx="90280" cy="120374"/>
            </a:xfrm>
            <a:custGeom>
              <a:avLst/>
              <a:gdLst>
                <a:gd name="connsiteX0" fmla="*/ 41298 w 90269"/>
                <a:gd name="connsiteY0" fmla="*/ 113084 h 120359"/>
                <a:gd name="connsiteX1" fmla="*/ 79437 w 90269"/>
                <a:gd name="connsiteY1" fmla="*/ 118274 h 120359"/>
                <a:gd name="connsiteX2" fmla="*/ 88915 w 90269"/>
                <a:gd name="connsiteY2" fmla="*/ 69303 h 120359"/>
                <a:gd name="connsiteX3" fmla="*/ 87336 w 90269"/>
                <a:gd name="connsiteY3" fmla="*/ 57643 h 120359"/>
                <a:gd name="connsiteX4" fmla="*/ 84251 w 90269"/>
                <a:gd name="connsiteY4" fmla="*/ 46585 h 120359"/>
                <a:gd name="connsiteX5" fmla="*/ 79663 w 90269"/>
                <a:gd name="connsiteY5" fmla="*/ 36580 h 120359"/>
                <a:gd name="connsiteX6" fmla="*/ 73870 w 90269"/>
                <a:gd name="connsiteY6" fmla="*/ 27629 h 120359"/>
                <a:gd name="connsiteX7" fmla="*/ 41524 w 90269"/>
                <a:gd name="connsiteY7" fmla="*/ 6415 h 120359"/>
                <a:gd name="connsiteX8" fmla="*/ 5642 w 90269"/>
                <a:gd name="connsiteY8" fmla="*/ 15818 h 120359"/>
                <a:gd name="connsiteX9" fmla="*/ 12111 w 90269"/>
                <a:gd name="connsiteY9" fmla="*/ 24920 h 120359"/>
                <a:gd name="connsiteX10" fmla="*/ 15045 w 90269"/>
                <a:gd name="connsiteY10" fmla="*/ 30036 h 120359"/>
                <a:gd name="connsiteX11" fmla="*/ 16474 w 90269"/>
                <a:gd name="connsiteY11" fmla="*/ 32443 h 120359"/>
                <a:gd name="connsiteX12" fmla="*/ 17828 w 90269"/>
                <a:gd name="connsiteY12" fmla="*/ 35226 h 120359"/>
                <a:gd name="connsiteX13" fmla="*/ 27983 w 90269"/>
                <a:gd name="connsiteY13" fmla="*/ 57944 h 120359"/>
                <a:gd name="connsiteX14" fmla="*/ 30241 w 90269"/>
                <a:gd name="connsiteY14" fmla="*/ 64113 h 120359"/>
                <a:gd name="connsiteX15" fmla="*/ 32271 w 90269"/>
                <a:gd name="connsiteY15" fmla="*/ 70732 h 120359"/>
                <a:gd name="connsiteX16" fmla="*/ 33324 w 90269"/>
                <a:gd name="connsiteY16" fmla="*/ 73892 h 120359"/>
                <a:gd name="connsiteX17" fmla="*/ 34227 w 90269"/>
                <a:gd name="connsiteY17" fmla="*/ 77352 h 120359"/>
                <a:gd name="connsiteX18" fmla="*/ 36107 w 90269"/>
                <a:gd name="connsiteY18" fmla="*/ 84047 h 120359"/>
                <a:gd name="connsiteX19" fmla="*/ 39041 w 90269"/>
                <a:gd name="connsiteY19" fmla="*/ 98340 h 120359"/>
                <a:gd name="connsiteX20" fmla="*/ 40320 w 90269"/>
                <a:gd name="connsiteY20" fmla="*/ 105486 h 120359"/>
                <a:gd name="connsiteX21" fmla="*/ 41298 w 90269"/>
                <a:gd name="connsiteY21" fmla="*/ 113084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269" h="120359">
                  <a:moveTo>
                    <a:pt x="41298" y="113084"/>
                  </a:moveTo>
                  <a:cubicBezTo>
                    <a:pt x="55741" y="112632"/>
                    <a:pt x="69131" y="114513"/>
                    <a:pt x="79437" y="118274"/>
                  </a:cubicBezTo>
                  <a:cubicBezTo>
                    <a:pt x="87261" y="102026"/>
                    <a:pt x="89969" y="85251"/>
                    <a:pt x="88915" y="69303"/>
                  </a:cubicBezTo>
                  <a:cubicBezTo>
                    <a:pt x="88540" y="65467"/>
                    <a:pt x="88314" y="61254"/>
                    <a:pt x="87336" y="57643"/>
                  </a:cubicBezTo>
                  <a:cubicBezTo>
                    <a:pt x="86433" y="53957"/>
                    <a:pt x="85455" y="50271"/>
                    <a:pt x="84251" y="46585"/>
                  </a:cubicBezTo>
                  <a:cubicBezTo>
                    <a:pt x="82823" y="43200"/>
                    <a:pt x="81318" y="39890"/>
                    <a:pt x="79663" y="36580"/>
                  </a:cubicBezTo>
                  <a:cubicBezTo>
                    <a:pt x="78083" y="33195"/>
                    <a:pt x="75902" y="30638"/>
                    <a:pt x="73870" y="27629"/>
                  </a:cubicBezTo>
                  <a:cubicBezTo>
                    <a:pt x="65370" y="16495"/>
                    <a:pt x="53860" y="8897"/>
                    <a:pt x="41524" y="6415"/>
                  </a:cubicBezTo>
                  <a:cubicBezTo>
                    <a:pt x="29263" y="4008"/>
                    <a:pt x="16248" y="7243"/>
                    <a:pt x="5642" y="15818"/>
                  </a:cubicBezTo>
                  <a:cubicBezTo>
                    <a:pt x="7973" y="18376"/>
                    <a:pt x="10005" y="22288"/>
                    <a:pt x="12111" y="24920"/>
                  </a:cubicBezTo>
                  <a:lnTo>
                    <a:pt x="15045" y="30036"/>
                  </a:lnTo>
                  <a:cubicBezTo>
                    <a:pt x="15496" y="30863"/>
                    <a:pt x="16023" y="31540"/>
                    <a:pt x="16474" y="32443"/>
                  </a:cubicBezTo>
                  <a:lnTo>
                    <a:pt x="17828" y="35226"/>
                  </a:lnTo>
                  <a:cubicBezTo>
                    <a:pt x="21514" y="41846"/>
                    <a:pt x="24824" y="50045"/>
                    <a:pt x="27983" y="57944"/>
                  </a:cubicBezTo>
                  <a:cubicBezTo>
                    <a:pt x="28735" y="60126"/>
                    <a:pt x="29488" y="62157"/>
                    <a:pt x="30241" y="64113"/>
                  </a:cubicBezTo>
                  <a:cubicBezTo>
                    <a:pt x="30993" y="66219"/>
                    <a:pt x="31594" y="68626"/>
                    <a:pt x="32271" y="70732"/>
                  </a:cubicBezTo>
                  <a:lnTo>
                    <a:pt x="33324" y="73892"/>
                  </a:lnTo>
                  <a:lnTo>
                    <a:pt x="34227" y="77352"/>
                  </a:lnTo>
                  <a:cubicBezTo>
                    <a:pt x="34829" y="79684"/>
                    <a:pt x="35431" y="81866"/>
                    <a:pt x="36107" y="84047"/>
                  </a:cubicBezTo>
                  <a:cubicBezTo>
                    <a:pt x="37010" y="89087"/>
                    <a:pt x="38364" y="93225"/>
                    <a:pt x="39041" y="98340"/>
                  </a:cubicBezTo>
                  <a:cubicBezTo>
                    <a:pt x="39418" y="100822"/>
                    <a:pt x="39944" y="103079"/>
                    <a:pt x="40320" y="105486"/>
                  </a:cubicBezTo>
                  <a:cubicBezTo>
                    <a:pt x="40696" y="108270"/>
                    <a:pt x="40997" y="110677"/>
                    <a:pt x="41298" y="113084"/>
                  </a:cubicBezTo>
                  <a:close/>
                </a:path>
              </a:pathLst>
            </a:custGeom>
            <a:solidFill>
              <a:srgbClr val="E27AAC"/>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50862F45-CC3E-4D19-8E78-5F9237FD5D2B}"/>
                </a:ext>
              </a:extLst>
            </p:cNvPr>
            <p:cNvSpPr/>
            <p:nvPr/>
          </p:nvSpPr>
          <p:spPr>
            <a:xfrm>
              <a:off x="8667461" y="6024815"/>
              <a:ext cx="67710" cy="157990"/>
            </a:xfrm>
            <a:custGeom>
              <a:avLst/>
              <a:gdLst>
                <a:gd name="connsiteX0" fmla="*/ 22718 w 67702"/>
                <a:gd name="connsiteY0" fmla="*/ 71614 h 157972"/>
                <a:gd name="connsiteX1" fmla="*/ 26856 w 67702"/>
                <a:gd name="connsiteY1" fmla="*/ 69207 h 157972"/>
                <a:gd name="connsiteX2" fmla="*/ 18506 w 67702"/>
                <a:gd name="connsiteY2" fmla="*/ 115470 h 157972"/>
                <a:gd name="connsiteX3" fmla="*/ 15647 w 67702"/>
                <a:gd name="connsiteY3" fmla="*/ 127581 h 157972"/>
                <a:gd name="connsiteX4" fmla="*/ 14142 w 67702"/>
                <a:gd name="connsiteY4" fmla="*/ 132621 h 157972"/>
                <a:gd name="connsiteX5" fmla="*/ 12412 w 67702"/>
                <a:gd name="connsiteY5" fmla="*/ 136834 h 157972"/>
                <a:gd name="connsiteX6" fmla="*/ 5642 w 67702"/>
                <a:gd name="connsiteY6" fmla="*/ 153007 h 157972"/>
                <a:gd name="connsiteX7" fmla="*/ 27758 w 67702"/>
                <a:gd name="connsiteY7" fmla="*/ 147290 h 157972"/>
                <a:gd name="connsiteX8" fmla="*/ 29488 w 67702"/>
                <a:gd name="connsiteY8" fmla="*/ 136984 h 157972"/>
                <a:gd name="connsiteX9" fmla="*/ 31369 w 67702"/>
                <a:gd name="connsiteY9" fmla="*/ 131794 h 157972"/>
                <a:gd name="connsiteX10" fmla="*/ 33776 w 67702"/>
                <a:gd name="connsiteY10" fmla="*/ 125325 h 157972"/>
                <a:gd name="connsiteX11" fmla="*/ 37086 w 67702"/>
                <a:gd name="connsiteY11" fmla="*/ 118028 h 157972"/>
                <a:gd name="connsiteX12" fmla="*/ 40998 w 67702"/>
                <a:gd name="connsiteY12" fmla="*/ 110806 h 157972"/>
                <a:gd name="connsiteX13" fmla="*/ 45887 w 67702"/>
                <a:gd name="connsiteY13" fmla="*/ 103359 h 157972"/>
                <a:gd name="connsiteX14" fmla="*/ 51529 w 67702"/>
                <a:gd name="connsiteY14" fmla="*/ 95912 h 157972"/>
                <a:gd name="connsiteX15" fmla="*/ 58299 w 67702"/>
                <a:gd name="connsiteY15" fmla="*/ 87637 h 157972"/>
                <a:gd name="connsiteX16" fmla="*/ 64318 w 67702"/>
                <a:gd name="connsiteY16" fmla="*/ 79287 h 157972"/>
                <a:gd name="connsiteX17" fmla="*/ 38064 w 67702"/>
                <a:gd name="connsiteY17" fmla="*/ 62587 h 157972"/>
                <a:gd name="connsiteX18" fmla="*/ 45962 w 67702"/>
                <a:gd name="connsiteY18" fmla="*/ 57622 h 157972"/>
                <a:gd name="connsiteX19" fmla="*/ 63490 w 67702"/>
                <a:gd name="connsiteY19" fmla="*/ 41750 h 157972"/>
                <a:gd name="connsiteX20" fmla="*/ 67853 w 67702"/>
                <a:gd name="connsiteY20" fmla="*/ 26630 h 157972"/>
                <a:gd name="connsiteX21" fmla="*/ 61233 w 67702"/>
                <a:gd name="connsiteY21" fmla="*/ 14669 h 157972"/>
                <a:gd name="connsiteX22" fmla="*/ 54238 w 67702"/>
                <a:gd name="connsiteY22" fmla="*/ 9704 h 157972"/>
                <a:gd name="connsiteX23" fmla="*/ 45285 w 67702"/>
                <a:gd name="connsiteY23" fmla="*/ 5642 h 157972"/>
                <a:gd name="connsiteX24" fmla="*/ 36033 w 67702"/>
                <a:gd name="connsiteY24" fmla="*/ 21890 h 157972"/>
                <a:gd name="connsiteX25" fmla="*/ 28285 w 67702"/>
                <a:gd name="connsiteY25" fmla="*/ 35130 h 157972"/>
                <a:gd name="connsiteX26" fmla="*/ 23771 w 67702"/>
                <a:gd name="connsiteY26" fmla="*/ 47617 h 157972"/>
                <a:gd name="connsiteX27" fmla="*/ 22117 w 67702"/>
                <a:gd name="connsiteY27" fmla="*/ 59804 h 157972"/>
                <a:gd name="connsiteX28" fmla="*/ 22267 w 67702"/>
                <a:gd name="connsiteY28" fmla="*/ 65671 h 157972"/>
                <a:gd name="connsiteX29" fmla="*/ 22718 w 67702"/>
                <a:gd name="connsiteY29" fmla="*/ 71614 h 15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702" h="157972">
                  <a:moveTo>
                    <a:pt x="22718" y="71614"/>
                  </a:moveTo>
                  <a:cubicBezTo>
                    <a:pt x="24148" y="70787"/>
                    <a:pt x="25501" y="70034"/>
                    <a:pt x="26856" y="69207"/>
                  </a:cubicBezTo>
                  <a:cubicBezTo>
                    <a:pt x="24900" y="84026"/>
                    <a:pt x="22192" y="99297"/>
                    <a:pt x="18506" y="115470"/>
                  </a:cubicBezTo>
                  <a:cubicBezTo>
                    <a:pt x="17753" y="119306"/>
                    <a:pt x="16550" y="123670"/>
                    <a:pt x="15647" y="127581"/>
                  </a:cubicBezTo>
                  <a:cubicBezTo>
                    <a:pt x="15120" y="129236"/>
                    <a:pt x="14669" y="131192"/>
                    <a:pt x="14142" y="132621"/>
                  </a:cubicBezTo>
                  <a:lnTo>
                    <a:pt x="12412" y="136834"/>
                  </a:lnTo>
                  <a:cubicBezTo>
                    <a:pt x="10381" y="142400"/>
                    <a:pt x="7748" y="147817"/>
                    <a:pt x="5642" y="153007"/>
                  </a:cubicBezTo>
                  <a:cubicBezTo>
                    <a:pt x="13014" y="151051"/>
                    <a:pt x="20387" y="149171"/>
                    <a:pt x="27758" y="147290"/>
                  </a:cubicBezTo>
                  <a:cubicBezTo>
                    <a:pt x="28134" y="143830"/>
                    <a:pt x="28510" y="140445"/>
                    <a:pt x="29488" y="136984"/>
                  </a:cubicBezTo>
                  <a:cubicBezTo>
                    <a:pt x="30015" y="135254"/>
                    <a:pt x="30692" y="133524"/>
                    <a:pt x="31369" y="131794"/>
                  </a:cubicBezTo>
                  <a:cubicBezTo>
                    <a:pt x="32046" y="129612"/>
                    <a:pt x="32798" y="127882"/>
                    <a:pt x="33776" y="125325"/>
                  </a:cubicBezTo>
                  <a:cubicBezTo>
                    <a:pt x="34754" y="122917"/>
                    <a:pt x="35807" y="120435"/>
                    <a:pt x="37086" y="118028"/>
                  </a:cubicBezTo>
                  <a:cubicBezTo>
                    <a:pt x="38215" y="115620"/>
                    <a:pt x="39493" y="113289"/>
                    <a:pt x="40998" y="110806"/>
                  </a:cubicBezTo>
                  <a:cubicBezTo>
                    <a:pt x="42427" y="108399"/>
                    <a:pt x="44082" y="105916"/>
                    <a:pt x="45887" y="103359"/>
                  </a:cubicBezTo>
                  <a:cubicBezTo>
                    <a:pt x="47618" y="100876"/>
                    <a:pt x="49423" y="98469"/>
                    <a:pt x="51529" y="95912"/>
                  </a:cubicBezTo>
                  <a:cubicBezTo>
                    <a:pt x="53861" y="93203"/>
                    <a:pt x="56118" y="90495"/>
                    <a:pt x="58299" y="87637"/>
                  </a:cubicBezTo>
                  <a:cubicBezTo>
                    <a:pt x="60481" y="84854"/>
                    <a:pt x="62362" y="82145"/>
                    <a:pt x="64318" y="79287"/>
                  </a:cubicBezTo>
                  <a:cubicBezTo>
                    <a:pt x="57547" y="72968"/>
                    <a:pt x="47993" y="67477"/>
                    <a:pt x="38064" y="62587"/>
                  </a:cubicBezTo>
                  <a:cubicBezTo>
                    <a:pt x="40697" y="60932"/>
                    <a:pt x="43330" y="59277"/>
                    <a:pt x="45962" y="57622"/>
                  </a:cubicBezTo>
                  <a:cubicBezTo>
                    <a:pt x="54087" y="52432"/>
                    <a:pt x="59880" y="47015"/>
                    <a:pt x="63490" y="41750"/>
                  </a:cubicBezTo>
                  <a:cubicBezTo>
                    <a:pt x="66875" y="36634"/>
                    <a:pt x="68229" y="31369"/>
                    <a:pt x="67853" y="26630"/>
                  </a:cubicBezTo>
                  <a:cubicBezTo>
                    <a:pt x="67176" y="22342"/>
                    <a:pt x="65070" y="18280"/>
                    <a:pt x="61233" y="14669"/>
                  </a:cubicBezTo>
                  <a:cubicBezTo>
                    <a:pt x="59202" y="12939"/>
                    <a:pt x="56870" y="11284"/>
                    <a:pt x="54238" y="9704"/>
                  </a:cubicBezTo>
                  <a:cubicBezTo>
                    <a:pt x="51679" y="8124"/>
                    <a:pt x="48746" y="6770"/>
                    <a:pt x="45285" y="5642"/>
                  </a:cubicBezTo>
                  <a:cubicBezTo>
                    <a:pt x="42954" y="11058"/>
                    <a:pt x="39418" y="16700"/>
                    <a:pt x="36033" y="21890"/>
                  </a:cubicBezTo>
                  <a:cubicBezTo>
                    <a:pt x="33250" y="26630"/>
                    <a:pt x="30165" y="31143"/>
                    <a:pt x="28285" y="35130"/>
                  </a:cubicBezTo>
                  <a:cubicBezTo>
                    <a:pt x="26329" y="38891"/>
                    <a:pt x="24674" y="43630"/>
                    <a:pt x="23771" y="47617"/>
                  </a:cubicBezTo>
                  <a:cubicBezTo>
                    <a:pt x="22944" y="51679"/>
                    <a:pt x="22192" y="55817"/>
                    <a:pt x="22117" y="59804"/>
                  </a:cubicBezTo>
                  <a:cubicBezTo>
                    <a:pt x="22041" y="61835"/>
                    <a:pt x="22192" y="63715"/>
                    <a:pt x="22267" y="65671"/>
                  </a:cubicBezTo>
                  <a:cubicBezTo>
                    <a:pt x="22267" y="67627"/>
                    <a:pt x="22417" y="69658"/>
                    <a:pt x="22718" y="71614"/>
                  </a:cubicBezTo>
                  <a:close/>
                </a:path>
              </a:pathLst>
            </a:custGeom>
            <a:solidFill>
              <a:srgbClr val="E27AAC"/>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934E4A2B-2A4E-4A55-B247-8A1887183973}"/>
                </a:ext>
              </a:extLst>
            </p:cNvPr>
            <p:cNvSpPr/>
            <p:nvPr/>
          </p:nvSpPr>
          <p:spPr>
            <a:xfrm>
              <a:off x="9161370" y="6038808"/>
              <a:ext cx="293411" cy="812522"/>
            </a:xfrm>
            <a:custGeom>
              <a:avLst/>
              <a:gdLst>
                <a:gd name="connsiteX0" fmla="*/ 239892 w 293376"/>
                <a:gd name="connsiteY0" fmla="*/ 6319 h 812427"/>
                <a:gd name="connsiteX1" fmla="*/ 230338 w 293376"/>
                <a:gd name="connsiteY1" fmla="*/ 38590 h 812427"/>
                <a:gd name="connsiteX2" fmla="*/ 224020 w 293376"/>
                <a:gd name="connsiteY2" fmla="*/ 67853 h 812427"/>
                <a:gd name="connsiteX3" fmla="*/ 220634 w 293376"/>
                <a:gd name="connsiteY3" fmla="*/ 94934 h 812427"/>
                <a:gd name="connsiteX4" fmla="*/ 219882 w 293376"/>
                <a:gd name="connsiteY4" fmla="*/ 123444 h 812427"/>
                <a:gd name="connsiteX5" fmla="*/ 230790 w 293376"/>
                <a:gd name="connsiteY5" fmla="*/ 238613 h 812427"/>
                <a:gd name="connsiteX6" fmla="*/ 236732 w 293376"/>
                <a:gd name="connsiteY6" fmla="*/ 357694 h 812427"/>
                <a:gd name="connsiteX7" fmla="*/ 199947 w 293376"/>
                <a:gd name="connsiteY7" fmla="*/ 482567 h 812427"/>
                <a:gd name="connsiteX8" fmla="*/ 153383 w 293376"/>
                <a:gd name="connsiteY8" fmla="*/ 570655 h 812427"/>
                <a:gd name="connsiteX9" fmla="*/ 108550 w 293376"/>
                <a:gd name="connsiteY9" fmla="*/ 654531 h 812427"/>
                <a:gd name="connsiteX10" fmla="*/ 60632 w 293376"/>
                <a:gd name="connsiteY10" fmla="*/ 735323 h 812427"/>
                <a:gd name="connsiteX11" fmla="*/ 47768 w 293376"/>
                <a:gd name="connsiteY11" fmla="*/ 755107 h 812427"/>
                <a:gd name="connsiteX12" fmla="*/ 34228 w 293376"/>
                <a:gd name="connsiteY12" fmla="*/ 774439 h 812427"/>
                <a:gd name="connsiteX13" fmla="*/ 27307 w 293376"/>
                <a:gd name="connsiteY13" fmla="*/ 784068 h 812427"/>
                <a:gd name="connsiteX14" fmla="*/ 20085 w 293376"/>
                <a:gd name="connsiteY14" fmla="*/ 793396 h 812427"/>
                <a:gd name="connsiteX15" fmla="*/ 5642 w 293376"/>
                <a:gd name="connsiteY15" fmla="*/ 812277 h 812427"/>
                <a:gd name="connsiteX16" fmla="*/ 147440 w 293376"/>
                <a:gd name="connsiteY16" fmla="*/ 651973 h 812427"/>
                <a:gd name="connsiteX17" fmla="*/ 198368 w 293376"/>
                <a:gd name="connsiteY17" fmla="*/ 556062 h 812427"/>
                <a:gd name="connsiteX18" fmla="*/ 218904 w 293376"/>
                <a:gd name="connsiteY18" fmla="*/ 504382 h 812427"/>
                <a:gd name="connsiteX19" fmla="*/ 228307 w 293376"/>
                <a:gd name="connsiteY19" fmla="*/ 477903 h 812427"/>
                <a:gd name="connsiteX20" fmla="*/ 236657 w 293376"/>
                <a:gd name="connsiteY20" fmla="*/ 450822 h 812427"/>
                <a:gd name="connsiteX21" fmla="*/ 284199 w 293376"/>
                <a:gd name="connsiteY21" fmla="*/ 224847 h 812427"/>
                <a:gd name="connsiteX22" fmla="*/ 289465 w 293376"/>
                <a:gd name="connsiteY22" fmla="*/ 166397 h 812427"/>
                <a:gd name="connsiteX23" fmla="*/ 290895 w 293376"/>
                <a:gd name="connsiteY23" fmla="*/ 137060 h 812427"/>
                <a:gd name="connsiteX24" fmla="*/ 291345 w 293376"/>
                <a:gd name="connsiteY24" fmla="*/ 122316 h 812427"/>
                <a:gd name="connsiteX25" fmla="*/ 291571 w 293376"/>
                <a:gd name="connsiteY25" fmla="*/ 107948 h 812427"/>
                <a:gd name="connsiteX26" fmla="*/ 291345 w 293376"/>
                <a:gd name="connsiteY26" fmla="*/ 82146 h 812427"/>
                <a:gd name="connsiteX27" fmla="*/ 290443 w 293376"/>
                <a:gd name="connsiteY27" fmla="*/ 57021 h 812427"/>
                <a:gd name="connsiteX28" fmla="*/ 288939 w 293376"/>
                <a:gd name="connsiteY28" fmla="*/ 31670 h 812427"/>
                <a:gd name="connsiteX29" fmla="*/ 286381 w 293376"/>
                <a:gd name="connsiteY29" fmla="*/ 5642 h 812427"/>
                <a:gd name="connsiteX30" fmla="*/ 239892 w 293376"/>
                <a:gd name="connsiteY30" fmla="*/ 6319 h 812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93376" h="812427">
                  <a:moveTo>
                    <a:pt x="239892" y="6319"/>
                  </a:moveTo>
                  <a:cubicBezTo>
                    <a:pt x="235980" y="17528"/>
                    <a:pt x="232971" y="28360"/>
                    <a:pt x="230338" y="38590"/>
                  </a:cubicBezTo>
                  <a:cubicBezTo>
                    <a:pt x="227630" y="48670"/>
                    <a:pt x="225524" y="58450"/>
                    <a:pt x="224020" y="67853"/>
                  </a:cubicBezTo>
                  <a:cubicBezTo>
                    <a:pt x="222590" y="77406"/>
                    <a:pt x="221236" y="86132"/>
                    <a:pt x="220634" y="94934"/>
                  </a:cubicBezTo>
                  <a:cubicBezTo>
                    <a:pt x="220032" y="104036"/>
                    <a:pt x="219957" y="113364"/>
                    <a:pt x="219882" y="123444"/>
                  </a:cubicBezTo>
                  <a:cubicBezTo>
                    <a:pt x="220258" y="162862"/>
                    <a:pt x="225825" y="200098"/>
                    <a:pt x="230790" y="238613"/>
                  </a:cubicBezTo>
                  <a:cubicBezTo>
                    <a:pt x="235605" y="276978"/>
                    <a:pt x="239892" y="316546"/>
                    <a:pt x="236732" y="357694"/>
                  </a:cubicBezTo>
                  <a:cubicBezTo>
                    <a:pt x="234024" y="398767"/>
                    <a:pt x="223794" y="441645"/>
                    <a:pt x="199947" y="482567"/>
                  </a:cubicBezTo>
                  <a:cubicBezTo>
                    <a:pt x="184301" y="512206"/>
                    <a:pt x="168805" y="541543"/>
                    <a:pt x="153383" y="570655"/>
                  </a:cubicBezTo>
                  <a:cubicBezTo>
                    <a:pt x="138414" y="599165"/>
                    <a:pt x="123744" y="627149"/>
                    <a:pt x="108550" y="654531"/>
                  </a:cubicBezTo>
                  <a:cubicBezTo>
                    <a:pt x="93279" y="681913"/>
                    <a:pt x="77707" y="708994"/>
                    <a:pt x="60632" y="735323"/>
                  </a:cubicBezTo>
                  <a:cubicBezTo>
                    <a:pt x="56343" y="741867"/>
                    <a:pt x="52206" y="748562"/>
                    <a:pt x="47768" y="755107"/>
                  </a:cubicBezTo>
                  <a:cubicBezTo>
                    <a:pt x="43254" y="761576"/>
                    <a:pt x="38892" y="768120"/>
                    <a:pt x="34228" y="774439"/>
                  </a:cubicBezTo>
                  <a:lnTo>
                    <a:pt x="27307" y="784068"/>
                  </a:lnTo>
                  <a:cubicBezTo>
                    <a:pt x="24674" y="787002"/>
                    <a:pt x="22492" y="790312"/>
                    <a:pt x="20085" y="793396"/>
                  </a:cubicBezTo>
                  <a:cubicBezTo>
                    <a:pt x="15271" y="799640"/>
                    <a:pt x="10682" y="806184"/>
                    <a:pt x="5642" y="812277"/>
                  </a:cubicBezTo>
                  <a:cubicBezTo>
                    <a:pt x="61835" y="766766"/>
                    <a:pt x="109151" y="712454"/>
                    <a:pt x="147440" y="651973"/>
                  </a:cubicBezTo>
                  <a:cubicBezTo>
                    <a:pt x="166548" y="621658"/>
                    <a:pt x="183549" y="589687"/>
                    <a:pt x="198368" y="556062"/>
                  </a:cubicBezTo>
                  <a:cubicBezTo>
                    <a:pt x="205815" y="539287"/>
                    <a:pt x="212736" y="522060"/>
                    <a:pt x="218904" y="504382"/>
                  </a:cubicBezTo>
                  <a:cubicBezTo>
                    <a:pt x="222064" y="495581"/>
                    <a:pt x="225298" y="486780"/>
                    <a:pt x="228307" y="477903"/>
                  </a:cubicBezTo>
                  <a:lnTo>
                    <a:pt x="236657" y="450822"/>
                  </a:lnTo>
                  <a:cubicBezTo>
                    <a:pt x="258397" y="378306"/>
                    <a:pt x="275172" y="302404"/>
                    <a:pt x="284199" y="224847"/>
                  </a:cubicBezTo>
                  <a:cubicBezTo>
                    <a:pt x="286531" y="205439"/>
                    <a:pt x="288111" y="185956"/>
                    <a:pt x="289465" y="166397"/>
                  </a:cubicBezTo>
                  <a:cubicBezTo>
                    <a:pt x="290142" y="156618"/>
                    <a:pt x="290518" y="146839"/>
                    <a:pt x="290895" y="137060"/>
                  </a:cubicBezTo>
                  <a:lnTo>
                    <a:pt x="291345" y="122316"/>
                  </a:lnTo>
                  <a:cubicBezTo>
                    <a:pt x="291421" y="117501"/>
                    <a:pt x="291647" y="112235"/>
                    <a:pt x="291571" y="107948"/>
                  </a:cubicBezTo>
                  <a:lnTo>
                    <a:pt x="291345" y="82146"/>
                  </a:lnTo>
                  <a:cubicBezTo>
                    <a:pt x="291270" y="74021"/>
                    <a:pt x="290895" y="65521"/>
                    <a:pt x="290443" y="57021"/>
                  </a:cubicBezTo>
                  <a:lnTo>
                    <a:pt x="288939" y="31670"/>
                  </a:lnTo>
                  <a:cubicBezTo>
                    <a:pt x="288187" y="23019"/>
                    <a:pt x="287284" y="14293"/>
                    <a:pt x="286381" y="5642"/>
                  </a:cubicBezTo>
                  <a:cubicBezTo>
                    <a:pt x="273818" y="11209"/>
                    <a:pt x="258773" y="12864"/>
                    <a:pt x="239892" y="6319"/>
                  </a:cubicBezTo>
                  <a:close/>
                </a:path>
              </a:pathLst>
            </a:custGeom>
            <a:solidFill>
              <a:srgbClr val="DB5193"/>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02D6A5CB-2E88-4130-A5D0-D9794532078C}"/>
                </a:ext>
              </a:extLst>
            </p:cNvPr>
            <p:cNvSpPr/>
            <p:nvPr/>
          </p:nvSpPr>
          <p:spPr>
            <a:xfrm>
              <a:off x="7773019" y="5519019"/>
              <a:ext cx="1406866" cy="1331633"/>
            </a:xfrm>
            <a:custGeom>
              <a:avLst/>
              <a:gdLst>
                <a:gd name="connsiteX0" fmla="*/ 1032302 w 1406703"/>
                <a:gd name="connsiteY0" fmla="*/ 132248 h 1331478"/>
                <a:gd name="connsiteX1" fmla="*/ 1115049 w 1406703"/>
                <a:gd name="connsiteY1" fmla="*/ 135181 h 1331478"/>
                <a:gd name="connsiteX2" fmla="*/ 1186663 w 1406703"/>
                <a:gd name="connsiteY2" fmla="*/ 198671 h 1331478"/>
                <a:gd name="connsiteX3" fmla="*/ 1197119 w 1406703"/>
                <a:gd name="connsiteY3" fmla="*/ 219208 h 1331478"/>
                <a:gd name="connsiteX4" fmla="*/ 1205544 w 1406703"/>
                <a:gd name="connsiteY4" fmla="*/ 240045 h 1331478"/>
                <a:gd name="connsiteX5" fmla="*/ 1216452 w 1406703"/>
                <a:gd name="connsiteY5" fmla="*/ 282246 h 1331478"/>
                <a:gd name="connsiteX6" fmla="*/ 1219686 w 1406703"/>
                <a:gd name="connsiteY6" fmla="*/ 303008 h 1331478"/>
                <a:gd name="connsiteX7" fmla="*/ 1221416 w 1406703"/>
                <a:gd name="connsiteY7" fmla="*/ 323620 h 1331478"/>
                <a:gd name="connsiteX8" fmla="*/ 1222245 w 1406703"/>
                <a:gd name="connsiteY8" fmla="*/ 363188 h 1331478"/>
                <a:gd name="connsiteX9" fmla="*/ 1220890 w 1406703"/>
                <a:gd name="connsiteY9" fmla="*/ 400424 h 1331478"/>
                <a:gd name="connsiteX10" fmla="*/ 1219160 w 1406703"/>
                <a:gd name="connsiteY10" fmla="*/ 435178 h 1331478"/>
                <a:gd name="connsiteX11" fmla="*/ 1219160 w 1406703"/>
                <a:gd name="connsiteY11" fmla="*/ 467299 h 1331478"/>
                <a:gd name="connsiteX12" fmla="*/ 1220514 w 1406703"/>
                <a:gd name="connsiteY12" fmla="*/ 482419 h 1331478"/>
                <a:gd name="connsiteX13" fmla="*/ 1222921 w 1406703"/>
                <a:gd name="connsiteY13" fmla="*/ 497088 h 1331478"/>
                <a:gd name="connsiteX14" fmla="*/ 1235334 w 1406703"/>
                <a:gd name="connsiteY14" fmla="*/ 579986 h 1331478"/>
                <a:gd name="connsiteX15" fmla="*/ 1239395 w 1406703"/>
                <a:gd name="connsiteY15" fmla="*/ 600973 h 1331478"/>
                <a:gd name="connsiteX16" fmla="*/ 1243684 w 1406703"/>
                <a:gd name="connsiteY16" fmla="*/ 622112 h 1331478"/>
                <a:gd name="connsiteX17" fmla="*/ 1252484 w 1406703"/>
                <a:gd name="connsiteY17" fmla="*/ 666720 h 1331478"/>
                <a:gd name="connsiteX18" fmla="*/ 1267454 w 1406703"/>
                <a:gd name="connsiteY18" fmla="*/ 762406 h 1331478"/>
                <a:gd name="connsiteX19" fmla="*/ 1273472 w 1406703"/>
                <a:gd name="connsiteY19" fmla="*/ 864862 h 1331478"/>
                <a:gd name="connsiteX20" fmla="*/ 1262339 w 1406703"/>
                <a:gd name="connsiteY20" fmla="*/ 967394 h 1331478"/>
                <a:gd name="connsiteX21" fmla="*/ 1222470 w 1406703"/>
                <a:gd name="connsiteY21" fmla="*/ 1057137 h 1331478"/>
                <a:gd name="connsiteX22" fmla="*/ 1146493 w 1406703"/>
                <a:gd name="connsiteY22" fmla="*/ 1116188 h 1331478"/>
                <a:gd name="connsiteX23" fmla="*/ 1041630 w 1406703"/>
                <a:gd name="connsiteY23" fmla="*/ 1125892 h 1331478"/>
                <a:gd name="connsiteX24" fmla="*/ 946395 w 1406703"/>
                <a:gd name="connsiteY24" fmla="*/ 1112201 h 1331478"/>
                <a:gd name="connsiteX25" fmla="*/ 863723 w 1406703"/>
                <a:gd name="connsiteY25" fmla="*/ 1100842 h 1331478"/>
                <a:gd name="connsiteX26" fmla="*/ 717185 w 1406703"/>
                <a:gd name="connsiteY26" fmla="*/ 1098360 h 1331478"/>
                <a:gd name="connsiteX27" fmla="*/ 565006 w 1406703"/>
                <a:gd name="connsiteY27" fmla="*/ 1095877 h 1331478"/>
                <a:gd name="connsiteX28" fmla="*/ 411321 w 1406703"/>
                <a:gd name="connsiteY28" fmla="*/ 1050366 h 1331478"/>
                <a:gd name="connsiteX29" fmla="*/ 403723 w 1406703"/>
                <a:gd name="connsiteY29" fmla="*/ 1046981 h 1331478"/>
                <a:gd name="connsiteX30" fmla="*/ 395524 w 1406703"/>
                <a:gd name="connsiteY30" fmla="*/ 1043972 h 1331478"/>
                <a:gd name="connsiteX31" fmla="*/ 377018 w 1406703"/>
                <a:gd name="connsiteY31" fmla="*/ 1039684 h 1331478"/>
                <a:gd name="connsiteX32" fmla="*/ 356557 w 1406703"/>
                <a:gd name="connsiteY32" fmla="*/ 1036299 h 1331478"/>
                <a:gd name="connsiteX33" fmla="*/ 334893 w 1406703"/>
                <a:gd name="connsiteY33" fmla="*/ 1033065 h 1331478"/>
                <a:gd name="connsiteX34" fmla="*/ 292241 w 1406703"/>
                <a:gd name="connsiteY34" fmla="*/ 1022608 h 1331478"/>
                <a:gd name="connsiteX35" fmla="*/ 258539 w 1406703"/>
                <a:gd name="connsiteY35" fmla="*/ 1003125 h 1331478"/>
                <a:gd name="connsiteX36" fmla="*/ 183466 w 1406703"/>
                <a:gd name="connsiteY36" fmla="*/ 913683 h 1331478"/>
                <a:gd name="connsiteX37" fmla="*/ 129604 w 1406703"/>
                <a:gd name="connsiteY37" fmla="*/ 815213 h 1331478"/>
                <a:gd name="connsiteX38" fmla="*/ 119675 w 1406703"/>
                <a:gd name="connsiteY38" fmla="*/ 789487 h 1331478"/>
                <a:gd name="connsiteX39" fmla="*/ 114935 w 1406703"/>
                <a:gd name="connsiteY39" fmla="*/ 776623 h 1331478"/>
                <a:gd name="connsiteX40" fmla="*/ 110949 w 1406703"/>
                <a:gd name="connsiteY40" fmla="*/ 763534 h 1331478"/>
                <a:gd name="connsiteX41" fmla="*/ 106962 w 1406703"/>
                <a:gd name="connsiteY41" fmla="*/ 750445 h 1331478"/>
                <a:gd name="connsiteX42" fmla="*/ 103351 w 1406703"/>
                <a:gd name="connsiteY42" fmla="*/ 737356 h 1331478"/>
                <a:gd name="connsiteX43" fmla="*/ 97333 w 1406703"/>
                <a:gd name="connsiteY43" fmla="*/ 710877 h 1331478"/>
                <a:gd name="connsiteX44" fmla="*/ 95904 w 1406703"/>
                <a:gd name="connsiteY44" fmla="*/ 704257 h 1331478"/>
                <a:gd name="connsiteX45" fmla="*/ 94850 w 1406703"/>
                <a:gd name="connsiteY45" fmla="*/ 697562 h 1331478"/>
                <a:gd name="connsiteX46" fmla="*/ 92819 w 1406703"/>
                <a:gd name="connsiteY46" fmla="*/ 684172 h 1331478"/>
                <a:gd name="connsiteX47" fmla="*/ 89585 w 1406703"/>
                <a:gd name="connsiteY47" fmla="*/ 657392 h 1331478"/>
                <a:gd name="connsiteX48" fmla="*/ 87629 w 1406703"/>
                <a:gd name="connsiteY48" fmla="*/ 630537 h 1331478"/>
                <a:gd name="connsiteX49" fmla="*/ 87704 w 1406703"/>
                <a:gd name="connsiteY49" fmla="*/ 603606 h 1331478"/>
                <a:gd name="connsiteX50" fmla="*/ 92519 w 1406703"/>
                <a:gd name="connsiteY50" fmla="*/ 574795 h 1331478"/>
                <a:gd name="connsiteX51" fmla="*/ 97408 w 1406703"/>
                <a:gd name="connsiteY51" fmla="*/ 562308 h 1331478"/>
                <a:gd name="connsiteX52" fmla="*/ 100267 w 1406703"/>
                <a:gd name="connsiteY52" fmla="*/ 556516 h 1331478"/>
                <a:gd name="connsiteX53" fmla="*/ 103802 w 1406703"/>
                <a:gd name="connsiteY53" fmla="*/ 551099 h 1331478"/>
                <a:gd name="connsiteX54" fmla="*/ 120201 w 1406703"/>
                <a:gd name="connsiteY54" fmla="*/ 531917 h 1331478"/>
                <a:gd name="connsiteX55" fmla="*/ 129304 w 1406703"/>
                <a:gd name="connsiteY55" fmla="*/ 523642 h 1331478"/>
                <a:gd name="connsiteX56" fmla="*/ 139308 w 1406703"/>
                <a:gd name="connsiteY56" fmla="*/ 516195 h 1331478"/>
                <a:gd name="connsiteX57" fmla="*/ 207387 w 1406703"/>
                <a:gd name="connsiteY57" fmla="*/ 474596 h 1331478"/>
                <a:gd name="connsiteX58" fmla="*/ 221830 w 1406703"/>
                <a:gd name="connsiteY58" fmla="*/ 462936 h 1331478"/>
                <a:gd name="connsiteX59" fmla="*/ 234166 w 1406703"/>
                <a:gd name="connsiteY59" fmla="*/ 449095 h 1331478"/>
                <a:gd name="connsiteX60" fmla="*/ 251619 w 1406703"/>
                <a:gd name="connsiteY60" fmla="*/ 410805 h 1331478"/>
                <a:gd name="connsiteX61" fmla="*/ 264558 w 1406703"/>
                <a:gd name="connsiteY61" fmla="*/ 404787 h 1331478"/>
                <a:gd name="connsiteX62" fmla="*/ 287050 w 1406703"/>
                <a:gd name="connsiteY62" fmla="*/ 402530 h 1331478"/>
                <a:gd name="connsiteX63" fmla="*/ 309843 w 1406703"/>
                <a:gd name="connsiteY63" fmla="*/ 400424 h 1331478"/>
                <a:gd name="connsiteX64" fmla="*/ 323083 w 1406703"/>
                <a:gd name="connsiteY64" fmla="*/ 395234 h 1331478"/>
                <a:gd name="connsiteX65" fmla="*/ 342189 w 1406703"/>
                <a:gd name="connsiteY65" fmla="*/ 362511 h 1331478"/>
                <a:gd name="connsiteX66" fmla="*/ 360695 w 1406703"/>
                <a:gd name="connsiteY66" fmla="*/ 334301 h 1331478"/>
                <a:gd name="connsiteX67" fmla="*/ 403949 w 1406703"/>
                <a:gd name="connsiteY67" fmla="*/ 281569 h 1331478"/>
                <a:gd name="connsiteX68" fmla="*/ 518592 w 1406703"/>
                <a:gd name="connsiteY68" fmla="*/ 207397 h 1331478"/>
                <a:gd name="connsiteX69" fmla="*/ 651664 w 1406703"/>
                <a:gd name="connsiteY69" fmla="*/ 199649 h 1331478"/>
                <a:gd name="connsiteX70" fmla="*/ 716583 w 1406703"/>
                <a:gd name="connsiteY70" fmla="*/ 213265 h 1331478"/>
                <a:gd name="connsiteX71" fmla="*/ 734863 w 1406703"/>
                <a:gd name="connsiteY71" fmla="*/ 218079 h 1331478"/>
                <a:gd name="connsiteX72" fmla="*/ 754045 w 1406703"/>
                <a:gd name="connsiteY72" fmla="*/ 223420 h 1331478"/>
                <a:gd name="connsiteX73" fmla="*/ 772926 w 1406703"/>
                <a:gd name="connsiteY73" fmla="*/ 229062 h 1331478"/>
                <a:gd name="connsiteX74" fmla="*/ 791282 w 1406703"/>
                <a:gd name="connsiteY74" fmla="*/ 234930 h 1331478"/>
                <a:gd name="connsiteX75" fmla="*/ 859210 w 1406703"/>
                <a:gd name="connsiteY75" fmla="*/ 261785 h 1331478"/>
                <a:gd name="connsiteX76" fmla="*/ 913673 w 1406703"/>
                <a:gd name="connsiteY76" fmla="*/ 294508 h 1331478"/>
                <a:gd name="connsiteX77" fmla="*/ 919465 w 1406703"/>
                <a:gd name="connsiteY77" fmla="*/ 298871 h 1331478"/>
                <a:gd name="connsiteX78" fmla="*/ 925332 w 1406703"/>
                <a:gd name="connsiteY78" fmla="*/ 303836 h 1331478"/>
                <a:gd name="connsiteX79" fmla="*/ 931200 w 1406703"/>
                <a:gd name="connsiteY79" fmla="*/ 308725 h 1331478"/>
                <a:gd name="connsiteX80" fmla="*/ 936691 w 1406703"/>
                <a:gd name="connsiteY80" fmla="*/ 314066 h 1331478"/>
                <a:gd name="connsiteX81" fmla="*/ 947298 w 1406703"/>
                <a:gd name="connsiteY81" fmla="*/ 324974 h 1331478"/>
                <a:gd name="connsiteX82" fmla="*/ 957002 w 1406703"/>
                <a:gd name="connsiteY82" fmla="*/ 336633 h 1331478"/>
                <a:gd name="connsiteX83" fmla="*/ 985211 w 1406703"/>
                <a:gd name="connsiteY83" fmla="*/ 389968 h 1331478"/>
                <a:gd name="connsiteX84" fmla="*/ 1047421 w 1406703"/>
                <a:gd name="connsiteY84" fmla="*/ 335731 h 1331478"/>
                <a:gd name="connsiteX85" fmla="*/ 1076233 w 1406703"/>
                <a:gd name="connsiteY85" fmla="*/ 308349 h 1331478"/>
                <a:gd name="connsiteX86" fmla="*/ 1089999 w 1406703"/>
                <a:gd name="connsiteY86" fmla="*/ 294658 h 1331478"/>
                <a:gd name="connsiteX87" fmla="*/ 1103615 w 1406703"/>
                <a:gd name="connsiteY87" fmla="*/ 280741 h 1331478"/>
                <a:gd name="connsiteX88" fmla="*/ 1048550 w 1406703"/>
                <a:gd name="connsiteY88" fmla="*/ 214243 h 1331478"/>
                <a:gd name="connsiteX89" fmla="*/ 979118 w 1406703"/>
                <a:gd name="connsiteY89" fmla="*/ 160457 h 1331478"/>
                <a:gd name="connsiteX90" fmla="*/ 819942 w 1406703"/>
                <a:gd name="connsiteY90" fmla="*/ 79214 h 1331478"/>
                <a:gd name="connsiteX91" fmla="*/ 779020 w 1406703"/>
                <a:gd name="connsiteY91" fmla="*/ 62289 h 1331478"/>
                <a:gd name="connsiteX92" fmla="*/ 758484 w 1406703"/>
                <a:gd name="connsiteY92" fmla="*/ 54089 h 1331478"/>
                <a:gd name="connsiteX93" fmla="*/ 748027 w 1406703"/>
                <a:gd name="connsiteY93" fmla="*/ 50102 h 1331478"/>
                <a:gd name="connsiteX94" fmla="*/ 736744 w 1406703"/>
                <a:gd name="connsiteY94" fmla="*/ 45965 h 1331478"/>
                <a:gd name="connsiteX95" fmla="*/ 643841 w 1406703"/>
                <a:gd name="connsiteY95" fmla="*/ 18433 h 1331478"/>
                <a:gd name="connsiteX96" fmla="*/ 546876 w 1406703"/>
                <a:gd name="connsiteY96" fmla="*/ 5795 h 1331478"/>
                <a:gd name="connsiteX97" fmla="*/ 450664 w 1406703"/>
                <a:gd name="connsiteY97" fmla="*/ 15198 h 1331478"/>
                <a:gd name="connsiteX98" fmla="*/ 439079 w 1406703"/>
                <a:gd name="connsiteY98" fmla="*/ 18282 h 1331478"/>
                <a:gd name="connsiteX99" fmla="*/ 361824 w 1406703"/>
                <a:gd name="connsiteY99" fmla="*/ 44009 h 1331478"/>
                <a:gd name="connsiteX100" fmla="*/ 290962 w 1406703"/>
                <a:gd name="connsiteY100" fmla="*/ 85684 h 1331478"/>
                <a:gd name="connsiteX101" fmla="*/ 171204 w 1406703"/>
                <a:gd name="connsiteY101" fmla="*/ 201605 h 1331478"/>
                <a:gd name="connsiteX102" fmla="*/ 158190 w 1406703"/>
                <a:gd name="connsiteY102" fmla="*/ 218154 h 1331478"/>
                <a:gd name="connsiteX103" fmla="*/ 151946 w 1406703"/>
                <a:gd name="connsiteY103" fmla="*/ 226354 h 1331478"/>
                <a:gd name="connsiteX104" fmla="*/ 146304 w 1406703"/>
                <a:gd name="connsiteY104" fmla="*/ 233952 h 1331478"/>
                <a:gd name="connsiteX105" fmla="*/ 124414 w 1406703"/>
                <a:gd name="connsiteY105" fmla="*/ 265020 h 1331478"/>
                <a:gd name="connsiteX106" fmla="*/ 82062 w 1406703"/>
                <a:gd name="connsiteY106" fmla="*/ 335204 h 1331478"/>
                <a:gd name="connsiteX107" fmla="*/ 21506 w 1406703"/>
                <a:gd name="connsiteY107" fmla="*/ 492274 h 1331478"/>
                <a:gd name="connsiteX108" fmla="*/ 9320 w 1406703"/>
                <a:gd name="connsiteY108" fmla="*/ 701850 h 1331478"/>
                <a:gd name="connsiteX109" fmla="*/ 16466 w 1406703"/>
                <a:gd name="connsiteY109" fmla="*/ 754582 h 1331478"/>
                <a:gd name="connsiteX110" fmla="*/ 21582 w 1406703"/>
                <a:gd name="connsiteY110" fmla="*/ 780836 h 1331478"/>
                <a:gd name="connsiteX111" fmla="*/ 27223 w 1406703"/>
                <a:gd name="connsiteY111" fmla="*/ 807089 h 1331478"/>
                <a:gd name="connsiteX112" fmla="*/ 59419 w 1406703"/>
                <a:gd name="connsiteY112" fmla="*/ 911125 h 1331478"/>
                <a:gd name="connsiteX113" fmla="*/ 65588 w 1406703"/>
                <a:gd name="connsiteY113" fmla="*/ 926847 h 1331478"/>
                <a:gd name="connsiteX114" fmla="*/ 68748 w 1406703"/>
                <a:gd name="connsiteY114" fmla="*/ 934746 h 1331478"/>
                <a:gd name="connsiteX115" fmla="*/ 72283 w 1406703"/>
                <a:gd name="connsiteY115" fmla="*/ 942494 h 1331478"/>
                <a:gd name="connsiteX116" fmla="*/ 87103 w 1406703"/>
                <a:gd name="connsiteY116" fmla="*/ 973637 h 1331478"/>
                <a:gd name="connsiteX117" fmla="*/ 104028 w 1406703"/>
                <a:gd name="connsiteY117" fmla="*/ 1004178 h 1331478"/>
                <a:gd name="connsiteX118" fmla="*/ 112979 w 1406703"/>
                <a:gd name="connsiteY118" fmla="*/ 1019374 h 1331478"/>
                <a:gd name="connsiteX119" fmla="*/ 122684 w 1406703"/>
                <a:gd name="connsiteY119" fmla="*/ 1034193 h 1331478"/>
                <a:gd name="connsiteX120" fmla="*/ 132689 w 1406703"/>
                <a:gd name="connsiteY120" fmla="*/ 1049012 h 1331478"/>
                <a:gd name="connsiteX121" fmla="*/ 137729 w 1406703"/>
                <a:gd name="connsiteY121" fmla="*/ 1056384 h 1331478"/>
                <a:gd name="connsiteX122" fmla="*/ 143145 w 1406703"/>
                <a:gd name="connsiteY122" fmla="*/ 1063531 h 1331478"/>
                <a:gd name="connsiteX123" fmla="*/ 165487 w 1406703"/>
                <a:gd name="connsiteY123" fmla="*/ 1091890 h 1331478"/>
                <a:gd name="connsiteX124" fmla="*/ 189784 w 1406703"/>
                <a:gd name="connsiteY124" fmla="*/ 1118746 h 1331478"/>
                <a:gd name="connsiteX125" fmla="*/ 215586 w 1406703"/>
                <a:gd name="connsiteY125" fmla="*/ 1144172 h 1331478"/>
                <a:gd name="connsiteX126" fmla="*/ 270876 w 1406703"/>
                <a:gd name="connsiteY126" fmla="*/ 1189833 h 1331478"/>
                <a:gd name="connsiteX127" fmla="*/ 300214 w 1406703"/>
                <a:gd name="connsiteY127" fmla="*/ 1209617 h 1331478"/>
                <a:gd name="connsiteX128" fmla="*/ 307661 w 1406703"/>
                <a:gd name="connsiteY128" fmla="*/ 1214432 h 1331478"/>
                <a:gd name="connsiteX129" fmla="*/ 315259 w 1406703"/>
                <a:gd name="connsiteY129" fmla="*/ 1218870 h 1331478"/>
                <a:gd name="connsiteX130" fmla="*/ 330530 w 1406703"/>
                <a:gd name="connsiteY130" fmla="*/ 1227521 h 1331478"/>
                <a:gd name="connsiteX131" fmla="*/ 345876 w 1406703"/>
                <a:gd name="connsiteY131" fmla="*/ 1235946 h 1331478"/>
                <a:gd name="connsiteX132" fmla="*/ 361522 w 1406703"/>
                <a:gd name="connsiteY132" fmla="*/ 1243543 h 1331478"/>
                <a:gd name="connsiteX133" fmla="*/ 393116 w 1406703"/>
                <a:gd name="connsiteY133" fmla="*/ 1257610 h 1331478"/>
                <a:gd name="connsiteX134" fmla="*/ 425238 w 1406703"/>
                <a:gd name="connsiteY134" fmla="*/ 1269496 h 1331478"/>
                <a:gd name="connsiteX135" fmla="*/ 457585 w 1406703"/>
                <a:gd name="connsiteY135" fmla="*/ 1279125 h 1331478"/>
                <a:gd name="connsiteX136" fmla="*/ 467214 w 1406703"/>
                <a:gd name="connsiteY136" fmla="*/ 1245875 h 1331478"/>
                <a:gd name="connsiteX137" fmla="*/ 483161 w 1406703"/>
                <a:gd name="connsiteY137" fmla="*/ 1269647 h 1331478"/>
                <a:gd name="connsiteX138" fmla="*/ 501817 w 1406703"/>
                <a:gd name="connsiteY138" fmla="*/ 1288528 h 1331478"/>
                <a:gd name="connsiteX139" fmla="*/ 523932 w 1406703"/>
                <a:gd name="connsiteY139" fmla="*/ 1292139 h 1331478"/>
                <a:gd name="connsiteX140" fmla="*/ 547327 w 1406703"/>
                <a:gd name="connsiteY140" fmla="*/ 1294997 h 1331478"/>
                <a:gd name="connsiteX141" fmla="*/ 523932 w 1406703"/>
                <a:gd name="connsiteY141" fmla="*/ 1292139 h 1331478"/>
                <a:gd name="connsiteX142" fmla="*/ 512573 w 1406703"/>
                <a:gd name="connsiteY142" fmla="*/ 1297254 h 1331478"/>
                <a:gd name="connsiteX143" fmla="*/ 560191 w 1406703"/>
                <a:gd name="connsiteY143" fmla="*/ 1319671 h 1331478"/>
                <a:gd name="connsiteX144" fmla="*/ 572829 w 1406703"/>
                <a:gd name="connsiteY144" fmla="*/ 1322605 h 1331478"/>
                <a:gd name="connsiteX145" fmla="*/ 587197 w 1406703"/>
                <a:gd name="connsiteY145" fmla="*/ 1325012 h 1331478"/>
                <a:gd name="connsiteX146" fmla="*/ 616083 w 1406703"/>
                <a:gd name="connsiteY146" fmla="*/ 1327043 h 1331478"/>
                <a:gd name="connsiteX147" fmla="*/ 672577 w 1406703"/>
                <a:gd name="connsiteY147" fmla="*/ 1322304 h 1331478"/>
                <a:gd name="connsiteX148" fmla="*/ 699657 w 1406703"/>
                <a:gd name="connsiteY148" fmla="*/ 1316888 h 1331478"/>
                <a:gd name="connsiteX149" fmla="*/ 725611 w 1406703"/>
                <a:gd name="connsiteY149" fmla="*/ 1309741 h 1331478"/>
                <a:gd name="connsiteX150" fmla="*/ 750284 w 1406703"/>
                <a:gd name="connsiteY150" fmla="*/ 1302144 h 1331478"/>
                <a:gd name="connsiteX151" fmla="*/ 773604 w 1406703"/>
                <a:gd name="connsiteY151" fmla="*/ 1294170 h 1331478"/>
                <a:gd name="connsiteX152" fmla="*/ 795569 w 1406703"/>
                <a:gd name="connsiteY152" fmla="*/ 1286948 h 1331478"/>
                <a:gd name="connsiteX153" fmla="*/ 816256 w 1406703"/>
                <a:gd name="connsiteY153" fmla="*/ 1280629 h 1331478"/>
                <a:gd name="connsiteX154" fmla="*/ 835889 w 1406703"/>
                <a:gd name="connsiteY154" fmla="*/ 1276267 h 1331478"/>
                <a:gd name="connsiteX155" fmla="*/ 854621 w 1406703"/>
                <a:gd name="connsiteY155" fmla="*/ 1273859 h 1331478"/>
                <a:gd name="connsiteX156" fmla="*/ 890653 w 1406703"/>
                <a:gd name="connsiteY156" fmla="*/ 1278824 h 1331478"/>
                <a:gd name="connsiteX157" fmla="*/ 1137090 w 1406703"/>
                <a:gd name="connsiteY157" fmla="*/ 1265584 h 1331478"/>
                <a:gd name="connsiteX158" fmla="*/ 1191026 w 1406703"/>
                <a:gd name="connsiteY158" fmla="*/ 1233840 h 1331478"/>
                <a:gd name="connsiteX159" fmla="*/ 1238117 w 1406703"/>
                <a:gd name="connsiteY159" fmla="*/ 1192165 h 1331478"/>
                <a:gd name="connsiteX160" fmla="*/ 1248648 w 1406703"/>
                <a:gd name="connsiteY160" fmla="*/ 1180430 h 1331478"/>
                <a:gd name="connsiteX161" fmla="*/ 1258427 w 1406703"/>
                <a:gd name="connsiteY161" fmla="*/ 1168018 h 1331478"/>
                <a:gd name="connsiteX162" fmla="*/ 1260835 w 1406703"/>
                <a:gd name="connsiteY162" fmla="*/ 1164933 h 1331478"/>
                <a:gd name="connsiteX163" fmla="*/ 1262113 w 1406703"/>
                <a:gd name="connsiteY163" fmla="*/ 1163429 h 1331478"/>
                <a:gd name="connsiteX164" fmla="*/ 1263242 w 1406703"/>
                <a:gd name="connsiteY164" fmla="*/ 1161849 h 1331478"/>
                <a:gd name="connsiteX165" fmla="*/ 1267755 w 1406703"/>
                <a:gd name="connsiteY165" fmla="*/ 1155380 h 1331478"/>
                <a:gd name="connsiteX166" fmla="*/ 1276481 w 1406703"/>
                <a:gd name="connsiteY166" fmla="*/ 1142216 h 1331478"/>
                <a:gd name="connsiteX167" fmla="*/ 1305292 w 1406703"/>
                <a:gd name="connsiteY167" fmla="*/ 1086399 h 1331478"/>
                <a:gd name="connsiteX168" fmla="*/ 1356821 w 1406703"/>
                <a:gd name="connsiteY168" fmla="*/ 849065 h 1331478"/>
                <a:gd name="connsiteX169" fmla="*/ 1395938 w 1406703"/>
                <a:gd name="connsiteY169" fmla="*/ 635727 h 1331478"/>
                <a:gd name="connsiteX170" fmla="*/ 1400376 w 1406703"/>
                <a:gd name="connsiteY170" fmla="*/ 611655 h 1331478"/>
                <a:gd name="connsiteX171" fmla="*/ 1403912 w 1406703"/>
                <a:gd name="connsiteY171" fmla="*/ 588260 h 1331478"/>
                <a:gd name="connsiteX172" fmla="*/ 1407974 w 1406703"/>
                <a:gd name="connsiteY172" fmla="*/ 540869 h 1331478"/>
                <a:gd name="connsiteX173" fmla="*/ 1402634 w 1406703"/>
                <a:gd name="connsiteY173" fmla="*/ 445032 h 1331478"/>
                <a:gd name="connsiteX174" fmla="*/ 1398345 w 1406703"/>
                <a:gd name="connsiteY174" fmla="*/ 421261 h 1331478"/>
                <a:gd name="connsiteX175" fmla="*/ 1392854 w 1406703"/>
                <a:gd name="connsiteY175" fmla="*/ 397490 h 1331478"/>
                <a:gd name="connsiteX176" fmla="*/ 1385933 w 1406703"/>
                <a:gd name="connsiteY176" fmla="*/ 373418 h 1331478"/>
                <a:gd name="connsiteX177" fmla="*/ 1377658 w 1406703"/>
                <a:gd name="connsiteY177" fmla="*/ 350099 h 1331478"/>
                <a:gd name="connsiteX178" fmla="*/ 1357950 w 1406703"/>
                <a:gd name="connsiteY178" fmla="*/ 305566 h 1331478"/>
                <a:gd name="connsiteX179" fmla="*/ 1346290 w 1406703"/>
                <a:gd name="connsiteY179" fmla="*/ 284503 h 1331478"/>
                <a:gd name="connsiteX180" fmla="*/ 1333652 w 1406703"/>
                <a:gd name="connsiteY180" fmla="*/ 264267 h 1331478"/>
                <a:gd name="connsiteX181" fmla="*/ 1198323 w 1406703"/>
                <a:gd name="connsiteY181" fmla="*/ 138266 h 1331478"/>
                <a:gd name="connsiteX182" fmla="*/ 1025005 w 1406703"/>
                <a:gd name="connsiteY182" fmla="*/ 98472 h 1331478"/>
                <a:gd name="connsiteX183" fmla="*/ 1032302 w 1406703"/>
                <a:gd name="connsiteY183" fmla="*/ 132248 h 1331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406703" h="1331478">
                  <a:moveTo>
                    <a:pt x="1032302" y="132248"/>
                  </a:moveTo>
                  <a:cubicBezTo>
                    <a:pt x="1059232" y="124048"/>
                    <a:pt x="1087667" y="124575"/>
                    <a:pt x="1115049" y="135181"/>
                  </a:cubicBezTo>
                  <a:cubicBezTo>
                    <a:pt x="1141904" y="146014"/>
                    <a:pt x="1168158" y="166851"/>
                    <a:pt x="1186663" y="198671"/>
                  </a:cubicBezTo>
                  <a:cubicBezTo>
                    <a:pt x="1190725" y="205291"/>
                    <a:pt x="1194035" y="212287"/>
                    <a:pt x="1197119" y="219208"/>
                  </a:cubicBezTo>
                  <a:cubicBezTo>
                    <a:pt x="1200203" y="226128"/>
                    <a:pt x="1203213" y="233049"/>
                    <a:pt x="1205544" y="240045"/>
                  </a:cubicBezTo>
                  <a:cubicBezTo>
                    <a:pt x="1210058" y="254262"/>
                    <a:pt x="1214195" y="268104"/>
                    <a:pt x="1216452" y="282246"/>
                  </a:cubicBezTo>
                  <a:cubicBezTo>
                    <a:pt x="1217655" y="289242"/>
                    <a:pt x="1218784" y="296162"/>
                    <a:pt x="1219686" y="303008"/>
                  </a:cubicBezTo>
                  <a:cubicBezTo>
                    <a:pt x="1220364" y="309929"/>
                    <a:pt x="1220966" y="316849"/>
                    <a:pt x="1221416" y="323620"/>
                  </a:cubicBezTo>
                  <a:cubicBezTo>
                    <a:pt x="1222545" y="337010"/>
                    <a:pt x="1222245" y="350475"/>
                    <a:pt x="1222245" y="363188"/>
                  </a:cubicBezTo>
                  <a:cubicBezTo>
                    <a:pt x="1222094" y="375976"/>
                    <a:pt x="1221267" y="388539"/>
                    <a:pt x="1220890" y="400424"/>
                  </a:cubicBezTo>
                  <a:cubicBezTo>
                    <a:pt x="1219988" y="412535"/>
                    <a:pt x="1219686" y="423970"/>
                    <a:pt x="1219160" y="435178"/>
                  </a:cubicBezTo>
                  <a:cubicBezTo>
                    <a:pt x="1218558" y="446386"/>
                    <a:pt x="1218934" y="457068"/>
                    <a:pt x="1219160" y="467299"/>
                  </a:cubicBezTo>
                  <a:cubicBezTo>
                    <a:pt x="1219386" y="472414"/>
                    <a:pt x="1219837" y="477454"/>
                    <a:pt x="1220514" y="482419"/>
                  </a:cubicBezTo>
                  <a:cubicBezTo>
                    <a:pt x="1221191" y="487384"/>
                    <a:pt x="1221793" y="492274"/>
                    <a:pt x="1222921" y="497088"/>
                  </a:cubicBezTo>
                  <a:cubicBezTo>
                    <a:pt x="1225629" y="524771"/>
                    <a:pt x="1230218" y="552152"/>
                    <a:pt x="1235334" y="579986"/>
                  </a:cubicBezTo>
                  <a:cubicBezTo>
                    <a:pt x="1236838" y="586982"/>
                    <a:pt x="1237891" y="593902"/>
                    <a:pt x="1239395" y="600973"/>
                  </a:cubicBezTo>
                  <a:cubicBezTo>
                    <a:pt x="1240900" y="607969"/>
                    <a:pt x="1242254" y="615040"/>
                    <a:pt x="1243684" y="622112"/>
                  </a:cubicBezTo>
                  <a:cubicBezTo>
                    <a:pt x="1246767" y="636329"/>
                    <a:pt x="1249551" y="651525"/>
                    <a:pt x="1252484" y="666720"/>
                  </a:cubicBezTo>
                  <a:cubicBezTo>
                    <a:pt x="1258352" y="697261"/>
                    <a:pt x="1263618" y="729232"/>
                    <a:pt x="1267454" y="762406"/>
                  </a:cubicBezTo>
                  <a:cubicBezTo>
                    <a:pt x="1271215" y="795580"/>
                    <a:pt x="1273698" y="830108"/>
                    <a:pt x="1273472" y="864862"/>
                  </a:cubicBezTo>
                  <a:cubicBezTo>
                    <a:pt x="1273096" y="899541"/>
                    <a:pt x="1270238" y="934520"/>
                    <a:pt x="1262339" y="967394"/>
                  </a:cubicBezTo>
                  <a:cubicBezTo>
                    <a:pt x="1254516" y="1000267"/>
                    <a:pt x="1241652" y="1031109"/>
                    <a:pt x="1222470" y="1057137"/>
                  </a:cubicBezTo>
                  <a:cubicBezTo>
                    <a:pt x="1203439" y="1083164"/>
                    <a:pt x="1177636" y="1104002"/>
                    <a:pt x="1146493" y="1116188"/>
                  </a:cubicBezTo>
                  <a:cubicBezTo>
                    <a:pt x="1115425" y="1128374"/>
                    <a:pt x="1079618" y="1132361"/>
                    <a:pt x="1041630" y="1125892"/>
                  </a:cubicBezTo>
                  <a:cubicBezTo>
                    <a:pt x="1007252" y="1121303"/>
                    <a:pt x="975733" y="1116489"/>
                    <a:pt x="946395" y="1112201"/>
                  </a:cubicBezTo>
                  <a:cubicBezTo>
                    <a:pt x="916756" y="1107311"/>
                    <a:pt x="889449" y="1103250"/>
                    <a:pt x="863723" y="1100842"/>
                  </a:cubicBezTo>
                  <a:cubicBezTo>
                    <a:pt x="812270" y="1095652"/>
                    <a:pt x="765856" y="1096780"/>
                    <a:pt x="717185" y="1098360"/>
                  </a:cubicBezTo>
                  <a:cubicBezTo>
                    <a:pt x="668740" y="1099789"/>
                    <a:pt x="618415" y="1101745"/>
                    <a:pt x="565006" y="1095877"/>
                  </a:cubicBezTo>
                  <a:cubicBezTo>
                    <a:pt x="512423" y="1089935"/>
                    <a:pt x="458863" y="1076470"/>
                    <a:pt x="411321" y="1050366"/>
                  </a:cubicBezTo>
                  <a:cubicBezTo>
                    <a:pt x="408914" y="1049088"/>
                    <a:pt x="406356" y="1048034"/>
                    <a:pt x="403723" y="1046981"/>
                  </a:cubicBezTo>
                  <a:cubicBezTo>
                    <a:pt x="401166" y="1045853"/>
                    <a:pt x="398383" y="1044875"/>
                    <a:pt x="395524" y="1043972"/>
                  </a:cubicBezTo>
                  <a:cubicBezTo>
                    <a:pt x="389807" y="1042167"/>
                    <a:pt x="383638" y="1040813"/>
                    <a:pt x="377018" y="1039684"/>
                  </a:cubicBezTo>
                  <a:cubicBezTo>
                    <a:pt x="370324" y="1038556"/>
                    <a:pt x="363478" y="1037428"/>
                    <a:pt x="356557" y="1036299"/>
                  </a:cubicBezTo>
                  <a:cubicBezTo>
                    <a:pt x="349411" y="1035246"/>
                    <a:pt x="342115" y="1034118"/>
                    <a:pt x="334893" y="1033065"/>
                  </a:cubicBezTo>
                  <a:cubicBezTo>
                    <a:pt x="320299" y="1030657"/>
                    <a:pt x="305856" y="1027047"/>
                    <a:pt x="292241" y="1022608"/>
                  </a:cubicBezTo>
                  <a:cubicBezTo>
                    <a:pt x="279152" y="1017644"/>
                    <a:pt x="267416" y="1011249"/>
                    <a:pt x="258539" y="1003125"/>
                  </a:cubicBezTo>
                  <a:cubicBezTo>
                    <a:pt x="230180" y="975066"/>
                    <a:pt x="205280" y="945052"/>
                    <a:pt x="183466" y="913683"/>
                  </a:cubicBezTo>
                  <a:cubicBezTo>
                    <a:pt x="162327" y="881938"/>
                    <a:pt x="144273" y="849065"/>
                    <a:pt x="129604" y="815213"/>
                  </a:cubicBezTo>
                  <a:cubicBezTo>
                    <a:pt x="126069" y="806713"/>
                    <a:pt x="122909" y="798062"/>
                    <a:pt x="119675" y="789487"/>
                  </a:cubicBezTo>
                  <a:cubicBezTo>
                    <a:pt x="118095" y="785199"/>
                    <a:pt x="116289" y="780986"/>
                    <a:pt x="114935" y="776623"/>
                  </a:cubicBezTo>
                  <a:lnTo>
                    <a:pt x="110949" y="763534"/>
                  </a:lnTo>
                  <a:lnTo>
                    <a:pt x="106962" y="750445"/>
                  </a:lnTo>
                  <a:cubicBezTo>
                    <a:pt x="105683" y="746082"/>
                    <a:pt x="104254" y="741794"/>
                    <a:pt x="103351" y="737356"/>
                  </a:cubicBezTo>
                  <a:cubicBezTo>
                    <a:pt x="101320" y="728479"/>
                    <a:pt x="99364" y="719678"/>
                    <a:pt x="97333" y="710877"/>
                  </a:cubicBezTo>
                  <a:cubicBezTo>
                    <a:pt x="96882" y="708695"/>
                    <a:pt x="96280" y="706514"/>
                    <a:pt x="95904" y="704257"/>
                  </a:cubicBezTo>
                  <a:lnTo>
                    <a:pt x="94850" y="697562"/>
                  </a:lnTo>
                  <a:lnTo>
                    <a:pt x="92819" y="684172"/>
                  </a:lnTo>
                  <a:cubicBezTo>
                    <a:pt x="91465" y="675296"/>
                    <a:pt x="89961" y="666419"/>
                    <a:pt x="89585" y="657392"/>
                  </a:cubicBezTo>
                  <a:lnTo>
                    <a:pt x="87629" y="630537"/>
                  </a:lnTo>
                  <a:lnTo>
                    <a:pt x="87704" y="603606"/>
                  </a:lnTo>
                  <a:cubicBezTo>
                    <a:pt x="87479" y="593075"/>
                    <a:pt x="89735" y="583521"/>
                    <a:pt x="92519" y="574795"/>
                  </a:cubicBezTo>
                  <a:cubicBezTo>
                    <a:pt x="93948" y="570432"/>
                    <a:pt x="95603" y="566295"/>
                    <a:pt x="97408" y="562308"/>
                  </a:cubicBezTo>
                  <a:cubicBezTo>
                    <a:pt x="98311" y="560352"/>
                    <a:pt x="99289" y="558396"/>
                    <a:pt x="100267" y="556516"/>
                  </a:cubicBezTo>
                  <a:cubicBezTo>
                    <a:pt x="101320" y="554635"/>
                    <a:pt x="102599" y="552830"/>
                    <a:pt x="103802" y="551099"/>
                  </a:cubicBezTo>
                  <a:cubicBezTo>
                    <a:pt x="108767" y="544028"/>
                    <a:pt x="114259" y="537709"/>
                    <a:pt x="120201" y="531917"/>
                  </a:cubicBezTo>
                  <a:cubicBezTo>
                    <a:pt x="123135" y="529059"/>
                    <a:pt x="126219" y="526275"/>
                    <a:pt x="129304" y="523642"/>
                  </a:cubicBezTo>
                  <a:cubicBezTo>
                    <a:pt x="132538" y="521009"/>
                    <a:pt x="135923" y="518602"/>
                    <a:pt x="139308" y="516195"/>
                  </a:cubicBezTo>
                  <a:cubicBezTo>
                    <a:pt x="161876" y="500323"/>
                    <a:pt x="187076" y="489114"/>
                    <a:pt x="207387" y="474596"/>
                  </a:cubicBezTo>
                  <a:cubicBezTo>
                    <a:pt x="212502" y="470985"/>
                    <a:pt x="217241" y="467073"/>
                    <a:pt x="221830" y="462936"/>
                  </a:cubicBezTo>
                  <a:cubicBezTo>
                    <a:pt x="226268" y="458723"/>
                    <a:pt x="230405" y="454135"/>
                    <a:pt x="234166" y="449095"/>
                  </a:cubicBezTo>
                  <a:cubicBezTo>
                    <a:pt x="241614" y="438939"/>
                    <a:pt x="247406" y="426753"/>
                    <a:pt x="251619" y="410805"/>
                  </a:cubicBezTo>
                  <a:cubicBezTo>
                    <a:pt x="253123" y="407947"/>
                    <a:pt x="258088" y="406066"/>
                    <a:pt x="264558" y="404787"/>
                  </a:cubicBezTo>
                  <a:cubicBezTo>
                    <a:pt x="271027" y="403508"/>
                    <a:pt x="279152" y="402756"/>
                    <a:pt x="287050" y="402530"/>
                  </a:cubicBezTo>
                  <a:cubicBezTo>
                    <a:pt x="295024" y="402079"/>
                    <a:pt x="303299" y="401327"/>
                    <a:pt x="309843" y="400424"/>
                  </a:cubicBezTo>
                  <a:cubicBezTo>
                    <a:pt x="316388" y="399371"/>
                    <a:pt x="321277" y="397942"/>
                    <a:pt x="323083" y="395234"/>
                  </a:cubicBezTo>
                  <a:cubicBezTo>
                    <a:pt x="328950" y="384326"/>
                    <a:pt x="335570" y="373268"/>
                    <a:pt x="342189" y="362511"/>
                  </a:cubicBezTo>
                  <a:cubicBezTo>
                    <a:pt x="348057" y="353032"/>
                    <a:pt x="354151" y="343554"/>
                    <a:pt x="360695" y="334301"/>
                  </a:cubicBezTo>
                  <a:cubicBezTo>
                    <a:pt x="373634" y="315796"/>
                    <a:pt x="388002" y="297968"/>
                    <a:pt x="403949" y="281569"/>
                  </a:cubicBezTo>
                  <a:cubicBezTo>
                    <a:pt x="435694" y="248696"/>
                    <a:pt x="474510" y="221314"/>
                    <a:pt x="518592" y="207397"/>
                  </a:cubicBezTo>
                  <a:cubicBezTo>
                    <a:pt x="561470" y="193857"/>
                    <a:pt x="607582" y="193330"/>
                    <a:pt x="651664" y="199649"/>
                  </a:cubicBezTo>
                  <a:cubicBezTo>
                    <a:pt x="673705" y="202809"/>
                    <a:pt x="695521" y="207698"/>
                    <a:pt x="716583" y="213265"/>
                  </a:cubicBezTo>
                  <a:lnTo>
                    <a:pt x="734863" y="218079"/>
                  </a:lnTo>
                  <a:cubicBezTo>
                    <a:pt x="741182" y="219809"/>
                    <a:pt x="747576" y="221540"/>
                    <a:pt x="754045" y="223420"/>
                  </a:cubicBezTo>
                  <a:cubicBezTo>
                    <a:pt x="760590" y="225226"/>
                    <a:pt x="766758" y="227181"/>
                    <a:pt x="772926" y="229062"/>
                  </a:cubicBezTo>
                  <a:cubicBezTo>
                    <a:pt x="779171" y="230943"/>
                    <a:pt x="785339" y="232899"/>
                    <a:pt x="791282" y="234930"/>
                  </a:cubicBezTo>
                  <a:cubicBezTo>
                    <a:pt x="815428" y="242979"/>
                    <a:pt x="838297" y="251855"/>
                    <a:pt x="859210" y="261785"/>
                  </a:cubicBezTo>
                  <a:cubicBezTo>
                    <a:pt x="879897" y="271714"/>
                    <a:pt x="898552" y="282772"/>
                    <a:pt x="913673" y="294508"/>
                  </a:cubicBezTo>
                  <a:cubicBezTo>
                    <a:pt x="915628" y="296012"/>
                    <a:pt x="917509" y="297291"/>
                    <a:pt x="919465" y="298871"/>
                  </a:cubicBezTo>
                  <a:lnTo>
                    <a:pt x="925332" y="303836"/>
                  </a:lnTo>
                  <a:lnTo>
                    <a:pt x="931200" y="308725"/>
                  </a:lnTo>
                  <a:lnTo>
                    <a:pt x="936691" y="314066"/>
                  </a:lnTo>
                  <a:cubicBezTo>
                    <a:pt x="940377" y="317602"/>
                    <a:pt x="944063" y="321062"/>
                    <a:pt x="947298" y="324974"/>
                  </a:cubicBezTo>
                  <a:cubicBezTo>
                    <a:pt x="950607" y="328810"/>
                    <a:pt x="954143" y="332421"/>
                    <a:pt x="957002" y="336633"/>
                  </a:cubicBezTo>
                  <a:cubicBezTo>
                    <a:pt x="969339" y="352656"/>
                    <a:pt x="979042" y="370786"/>
                    <a:pt x="985211" y="389968"/>
                  </a:cubicBezTo>
                  <a:cubicBezTo>
                    <a:pt x="1006876" y="372140"/>
                    <a:pt x="1027713" y="353935"/>
                    <a:pt x="1047421" y="335731"/>
                  </a:cubicBezTo>
                  <a:cubicBezTo>
                    <a:pt x="1057276" y="326629"/>
                    <a:pt x="1066905" y="317527"/>
                    <a:pt x="1076233" y="308349"/>
                  </a:cubicBezTo>
                  <a:cubicBezTo>
                    <a:pt x="1080746" y="303836"/>
                    <a:pt x="1085335" y="299322"/>
                    <a:pt x="1089999" y="294658"/>
                  </a:cubicBezTo>
                  <a:cubicBezTo>
                    <a:pt x="1094437" y="290069"/>
                    <a:pt x="1098951" y="285481"/>
                    <a:pt x="1103615" y="280741"/>
                  </a:cubicBezTo>
                  <a:cubicBezTo>
                    <a:pt x="1088344" y="256594"/>
                    <a:pt x="1069689" y="234253"/>
                    <a:pt x="1048550" y="214243"/>
                  </a:cubicBezTo>
                  <a:cubicBezTo>
                    <a:pt x="1027337" y="194233"/>
                    <a:pt x="1004018" y="176630"/>
                    <a:pt x="979118" y="160457"/>
                  </a:cubicBezTo>
                  <a:cubicBezTo>
                    <a:pt x="929168" y="128336"/>
                    <a:pt x="874555" y="102384"/>
                    <a:pt x="819942" y="79214"/>
                  </a:cubicBezTo>
                  <a:cubicBezTo>
                    <a:pt x="806251" y="73572"/>
                    <a:pt x="792635" y="67931"/>
                    <a:pt x="779020" y="62289"/>
                  </a:cubicBezTo>
                  <a:cubicBezTo>
                    <a:pt x="772174" y="59581"/>
                    <a:pt x="765329" y="56797"/>
                    <a:pt x="758484" y="54089"/>
                  </a:cubicBezTo>
                  <a:lnTo>
                    <a:pt x="748027" y="50102"/>
                  </a:lnTo>
                  <a:lnTo>
                    <a:pt x="736744" y="45965"/>
                  </a:lnTo>
                  <a:cubicBezTo>
                    <a:pt x="706729" y="35208"/>
                    <a:pt x="675661" y="25579"/>
                    <a:pt x="643841" y="18433"/>
                  </a:cubicBezTo>
                  <a:cubicBezTo>
                    <a:pt x="612021" y="11286"/>
                    <a:pt x="579448" y="6622"/>
                    <a:pt x="546876" y="5795"/>
                  </a:cubicBezTo>
                  <a:cubicBezTo>
                    <a:pt x="514303" y="4892"/>
                    <a:pt x="481882" y="7976"/>
                    <a:pt x="450664" y="15198"/>
                  </a:cubicBezTo>
                  <a:cubicBezTo>
                    <a:pt x="446676" y="16025"/>
                    <a:pt x="442915" y="17304"/>
                    <a:pt x="439079" y="18282"/>
                  </a:cubicBezTo>
                  <a:cubicBezTo>
                    <a:pt x="412525" y="23849"/>
                    <a:pt x="386572" y="32650"/>
                    <a:pt x="361824" y="44009"/>
                  </a:cubicBezTo>
                  <a:cubicBezTo>
                    <a:pt x="337074" y="55518"/>
                    <a:pt x="313378" y="69585"/>
                    <a:pt x="290962" y="85684"/>
                  </a:cubicBezTo>
                  <a:cubicBezTo>
                    <a:pt x="246128" y="117880"/>
                    <a:pt x="206334" y="157824"/>
                    <a:pt x="171204" y="201605"/>
                  </a:cubicBezTo>
                  <a:cubicBezTo>
                    <a:pt x="166765" y="207021"/>
                    <a:pt x="162477" y="212663"/>
                    <a:pt x="158190" y="218154"/>
                  </a:cubicBezTo>
                  <a:lnTo>
                    <a:pt x="151946" y="226354"/>
                  </a:lnTo>
                  <a:lnTo>
                    <a:pt x="146304" y="233952"/>
                  </a:lnTo>
                  <a:cubicBezTo>
                    <a:pt x="138857" y="244032"/>
                    <a:pt x="131560" y="254413"/>
                    <a:pt x="124414" y="265020"/>
                  </a:cubicBezTo>
                  <a:cubicBezTo>
                    <a:pt x="110573" y="285405"/>
                    <a:pt x="95227" y="310455"/>
                    <a:pt x="82062" y="335204"/>
                  </a:cubicBezTo>
                  <a:cubicBezTo>
                    <a:pt x="55508" y="384853"/>
                    <a:pt x="34595" y="437585"/>
                    <a:pt x="21506" y="492274"/>
                  </a:cubicBezTo>
                  <a:cubicBezTo>
                    <a:pt x="5032" y="560578"/>
                    <a:pt x="2174" y="631590"/>
                    <a:pt x="9320" y="701850"/>
                  </a:cubicBezTo>
                  <a:cubicBezTo>
                    <a:pt x="10523" y="719528"/>
                    <a:pt x="13909" y="736905"/>
                    <a:pt x="16466" y="754582"/>
                  </a:cubicBezTo>
                  <a:cubicBezTo>
                    <a:pt x="17594" y="763459"/>
                    <a:pt x="19852" y="772035"/>
                    <a:pt x="21582" y="780836"/>
                  </a:cubicBezTo>
                  <a:cubicBezTo>
                    <a:pt x="23462" y="789562"/>
                    <a:pt x="25192" y="798363"/>
                    <a:pt x="27223" y="807089"/>
                  </a:cubicBezTo>
                  <a:cubicBezTo>
                    <a:pt x="36175" y="841768"/>
                    <a:pt x="46180" y="876823"/>
                    <a:pt x="59419" y="911125"/>
                  </a:cubicBezTo>
                  <a:cubicBezTo>
                    <a:pt x="61451" y="916391"/>
                    <a:pt x="63557" y="921581"/>
                    <a:pt x="65588" y="926847"/>
                  </a:cubicBezTo>
                  <a:lnTo>
                    <a:pt x="68748" y="934746"/>
                  </a:lnTo>
                  <a:lnTo>
                    <a:pt x="72283" y="942494"/>
                  </a:lnTo>
                  <a:cubicBezTo>
                    <a:pt x="77098" y="952800"/>
                    <a:pt x="81987" y="963181"/>
                    <a:pt x="87103" y="973637"/>
                  </a:cubicBezTo>
                  <a:cubicBezTo>
                    <a:pt x="92368" y="983943"/>
                    <a:pt x="98236" y="993948"/>
                    <a:pt x="104028" y="1004178"/>
                  </a:cubicBezTo>
                  <a:cubicBezTo>
                    <a:pt x="106962" y="1009219"/>
                    <a:pt x="109820" y="1014484"/>
                    <a:pt x="112979" y="1019374"/>
                  </a:cubicBezTo>
                  <a:lnTo>
                    <a:pt x="122684" y="1034193"/>
                  </a:lnTo>
                  <a:lnTo>
                    <a:pt x="132689" y="1049012"/>
                  </a:lnTo>
                  <a:lnTo>
                    <a:pt x="137729" y="1056384"/>
                  </a:lnTo>
                  <a:lnTo>
                    <a:pt x="143145" y="1063531"/>
                  </a:lnTo>
                  <a:cubicBezTo>
                    <a:pt x="150442" y="1073009"/>
                    <a:pt x="157889" y="1082487"/>
                    <a:pt x="165487" y="1091890"/>
                  </a:cubicBezTo>
                  <a:cubicBezTo>
                    <a:pt x="173310" y="1101068"/>
                    <a:pt x="181660" y="1109944"/>
                    <a:pt x="189784" y="1118746"/>
                  </a:cubicBezTo>
                  <a:cubicBezTo>
                    <a:pt x="197758" y="1127698"/>
                    <a:pt x="206710" y="1135897"/>
                    <a:pt x="215586" y="1144172"/>
                  </a:cubicBezTo>
                  <a:cubicBezTo>
                    <a:pt x="233339" y="1161248"/>
                    <a:pt x="251919" y="1175390"/>
                    <a:pt x="270876" y="1189833"/>
                  </a:cubicBezTo>
                  <a:cubicBezTo>
                    <a:pt x="280580" y="1196528"/>
                    <a:pt x="290360" y="1203148"/>
                    <a:pt x="300214" y="1209617"/>
                  </a:cubicBezTo>
                  <a:lnTo>
                    <a:pt x="307661" y="1214432"/>
                  </a:lnTo>
                  <a:cubicBezTo>
                    <a:pt x="310144" y="1215936"/>
                    <a:pt x="312702" y="1217365"/>
                    <a:pt x="315259" y="1218870"/>
                  </a:cubicBezTo>
                  <a:lnTo>
                    <a:pt x="330530" y="1227521"/>
                  </a:lnTo>
                  <a:lnTo>
                    <a:pt x="345876" y="1235946"/>
                  </a:lnTo>
                  <a:cubicBezTo>
                    <a:pt x="351066" y="1238654"/>
                    <a:pt x="356331" y="1241061"/>
                    <a:pt x="361522" y="1243543"/>
                  </a:cubicBezTo>
                  <a:cubicBezTo>
                    <a:pt x="372054" y="1248358"/>
                    <a:pt x="382510" y="1253398"/>
                    <a:pt x="393116" y="1257610"/>
                  </a:cubicBezTo>
                  <a:cubicBezTo>
                    <a:pt x="403799" y="1261748"/>
                    <a:pt x="414481" y="1265660"/>
                    <a:pt x="425238" y="1269496"/>
                  </a:cubicBezTo>
                  <a:cubicBezTo>
                    <a:pt x="435920" y="1273257"/>
                    <a:pt x="446827" y="1276041"/>
                    <a:pt x="457585" y="1279125"/>
                  </a:cubicBezTo>
                  <a:cubicBezTo>
                    <a:pt x="459691" y="1269947"/>
                    <a:pt x="462925" y="1259115"/>
                    <a:pt x="467214" y="1245875"/>
                  </a:cubicBezTo>
                  <a:cubicBezTo>
                    <a:pt x="472027" y="1254526"/>
                    <a:pt x="477293" y="1262801"/>
                    <a:pt x="483161" y="1269647"/>
                  </a:cubicBezTo>
                  <a:cubicBezTo>
                    <a:pt x="488953" y="1276643"/>
                    <a:pt x="495197" y="1282886"/>
                    <a:pt x="501817" y="1288528"/>
                  </a:cubicBezTo>
                  <a:cubicBezTo>
                    <a:pt x="509264" y="1289882"/>
                    <a:pt x="516561" y="1291386"/>
                    <a:pt x="523932" y="1292139"/>
                  </a:cubicBezTo>
                  <a:cubicBezTo>
                    <a:pt x="533185" y="1288678"/>
                    <a:pt x="541385" y="1288302"/>
                    <a:pt x="547327" y="1294997"/>
                  </a:cubicBezTo>
                  <a:cubicBezTo>
                    <a:pt x="539580" y="1294320"/>
                    <a:pt x="531756" y="1293041"/>
                    <a:pt x="523932" y="1292139"/>
                  </a:cubicBezTo>
                  <a:cubicBezTo>
                    <a:pt x="520322" y="1293418"/>
                    <a:pt x="516561" y="1295298"/>
                    <a:pt x="512573" y="1297254"/>
                  </a:cubicBezTo>
                  <a:cubicBezTo>
                    <a:pt x="527393" y="1307485"/>
                    <a:pt x="543491" y="1314856"/>
                    <a:pt x="560191" y="1319671"/>
                  </a:cubicBezTo>
                  <a:cubicBezTo>
                    <a:pt x="564403" y="1320799"/>
                    <a:pt x="568616" y="1321777"/>
                    <a:pt x="572829" y="1322605"/>
                  </a:cubicBezTo>
                  <a:cubicBezTo>
                    <a:pt x="577192" y="1323432"/>
                    <a:pt x="582382" y="1324335"/>
                    <a:pt x="587197" y="1325012"/>
                  </a:cubicBezTo>
                  <a:cubicBezTo>
                    <a:pt x="597126" y="1326517"/>
                    <a:pt x="606529" y="1327043"/>
                    <a:pt x="616083" y="1327043"/>
                  </a:cubicBezTo>
                  <a:cubicBezTo>
                    <a:pt x="635190" y="1327118"/>
                    <a:pt x="654147" y="1325689"/>
                    <a:pt x="672577" y="1322304"/>
                  </a:cubicBezTo>
                  <a:cubicBezTo>
                    <a:pt x="681754" y="1320724"/>
                    <a:pt x="690857" y="1318844"/>
                    <a:pt x="699657" y="1316888"/>
                  </a:cubicBezTo>
                  <a:cubicBezTo>
                    <a:pt x="708534" y="1314631"/>
                    <a:pt x="717185" y="1312224"/>
                    <a:pt x="725611" y="1309741"/>
                  </a:cubicBezTo>
                  <a:cubicBezTo>
                    <a:pt x="734036" y="1307259"/>
                    <a:pt x="742310" y="1304852"/>
                    <a:pt x="750284" y="1302144"/>
                  </a:cubicBezTo>
                  <a:cubicBezTo>
                    <a:pt x="758183" y="1299435"/>
                    <a:pt x="766006" y="1296803"/>
                    <a:pt x="773604" y="1294170"/>
                  </a:cubicBezTo>
                  <a:cubicBezTo>
                    <a:pt x="781051" y="1291688"/>
                    <a:pt x="788423" y="1289280"/>
                    <a:pt x="795569" y="1286948"/>
                  </a:cubicBezTo>
                  <a:cubicBezTo>
                    <a:pt x="802641" y="1284541"/>
                    <a:pt x="809561" y="1282435"/>
                    <a:pt x="816256" y="1280629"/>
                  </a:cubicBezTo>
                  <a:cubicBezTo>
                    <a:pt x="822951" y="1278824"/>
                    <a:pt x="829495" y="1277395"/>
                    <a:pt x="835889" y="1276267"/>
                  </a:cubicBezTo>
                  <a:cubicBezTo>
                    <a:pt x="842284" y="1274987"/>
                    <a:pt x="848528" y="1274160"/>
                    <a:pt x="854621" y="1273859"/>
                  </a:cubicBezTo>
                  <a:cubicBezTo>
                    <a:pt x="866882" y="1273182"/>
                    <a:pt x="878919" y="1275138"/>
                    <a:pt x="890653" y="1278824"/>
                  </a:cubicBezTo>
                  <a:cubicBezTo>
                    <a:pt x="972197" y="1306732"/>
                    <a:pt x="1061564" y="1301015"/>
                    <a:pt x="1137090" y="1265584"/>
                  </a:cubicBezTo>
                  <a:cubicBezTo>
                    <a:pt x="1155971" y="1256708"/>
                    <a:pt x="1174176" y="1246251"/>
                    <a:pt x="1191026" y="1233840"/>
                  </a:cubicBezTo>
                  <a:cubicBezTo>
                    <a:pt x="1208027" y="1221578"/>
                    <a:pt x="1223824" y="1207586"/>
                    <a:pt x="1238117" y="1192165"/>
                  </a:cubicBezTo>
                  <a:cubicBezTo>
                    <a:pt x="1241652" y="1188253"/>
                    <a:pt x="1245263" y="1184417"/>
                    <a:pt x="1248648" y="1180430"/>
                  </a:cubicBezTo>
                  <a:lnTo>
                    <a:pt x="1258427" y="1168018"/>
                  </a:lnTo>
                  <a:lnTo>
                    <a:pt x="1260835" y="1164933"/>
                  </a:lnTo>
                  <a:cubicBezTo>
                    <a:pt x="1261286" y="1164407"/>
                    <a:pt x="1261587" y="1163805"/>
                    <a:pt x="1262113" y="1163429"/>
                  </a:cubicBezTo>
                  <a:lnTo>
                    <a:pt x="1263242" y="1161849"/>
                  </a:lnTo>
                  <a:lnTo>
                    <a:pt x="1267755" y="1155380"/>
                  </a:lnTo>
                  <a:cubicBezTo>
                    <a:pt x="1270840" y="1151092"/>
                    <a:pt x="1273623" y="1146654"/>
                    <a:pt x="1276481" y="1142216"/>
                  </a:cubicBezTo>
                  <a:cubicBezTo>
                    <a:pt x="1287615" y="1124312"/>
                    <a:pt x="1297244" y="1105656"/>
                    <a:pt x="1305292" y="1086399"/>
                  </a:cubicBezTo>
                  <a:cubicBezTo>
                    <a:pt x="1337865" y="1009143"/>
                    <a:pt x="1346816" y="925267"/>
                    <a:pt x="1356821" y="849065"/>
                  </a:cubicBezTo>
                  <a:cubicBezTo>
                    <a:pt x="1366827" y="772411"/>
                    <a:pt x="1376456" y="702677"/>
                    <a:pt x="1395938" y="635727"/>
                  </a:cubicBezTo>
                  <a:cubicBezTo>
                    <a:pt x="1397443" y="627678"/>
                    <a:pt x="1398872" y="619629"/>
                    <a:pt x="1400376" y="611655"/>
                  </a:cubicBezTo>
                  <a:cubicBezTo>
                    <a:pt x="1401806" y="603982"/>
                    <a:pt x="1402859" y="596084"/>
                    <a:pt x="1403912" y="588260"/>
                  </a:cubicBezTo>
                  <a:cubicBezTo>
                    <a:pt x="1406094" y="572689"/>
                    <a:pt x="1407147" y="556741"/>
                    <a:pt x="1407974" y="540869"/>
                  </a:cubicBezTo>
                  <a:cubicBezTo>
                    <a:pt x="1409028" y="508973"/>
                    <a:pt x="1407523" y="476853"/>
                    <a:pt x="1402634" y="445032"/>
                  </a:cubicBezTo>
                  <a:cubicBezTo>
                    <a:pt x="1401580" y="437134"/>
                    <a:pt x="1399850" y="429160"/>
                    <a:pt x="1398345" y="421261"/>
                  </a:cubicBezTo>
                  <a:cubicBezTo>
                    <a:pt x="1396691" y="413363"/>
                    <a:pt x="1395186" y="405690"/>
                    <a:pt x="1392854" y="397490"/>
                  </a:cubicBezTo>
                  <a:cubicBezTo>
                    <a:pt x="1390672" y="389366"/>
                    <a:pt x="1388341" y="381392"/>
                    <a:pt x="1385933" y="373418"/>
                  </a:cubicBezTo>
                  <a:cubicBezTo>
                    <a:pt x="1383451" y="365520"/>
                    <a:pt x="1380517" y="357772"/>
                    <a:pt x="1377658" y="350099"/>
                  </a:cubicBezTo>
                  <a:cubicBezTo>
                    <a:pt x="1372092" y="334678"/>
                    <a:pt x="1364946" y="320009"/>
                    <a:pt x="1357950" y="305566"/>
                  </a:cubicBezTo>
                  <a:cubicBezTo>
                    <a:pt x="1354264" y="298419"/>
                    <a:pt x="1350201" y="291424"/>
                    <a:pt x="1346290" y="284503"/>
                  </a:cubicBezTo>
                  <a:cubicBezTo>
                    <a:pt x="1342303" y="277582"/>
                    <a:pt x="1338241" y="270812"/>
                    <a:pt x="1333652" y="264267"/>
                  </a:cubicBezTo>
                  <a:cubicBezTo>
                    <a:pt x="1298372" y="211535"/>
                    <a:pt x="1252409" y="167603"/>
                    <a:pt x="1198323" y="138266"/>
                  </a:cubicBezTo>
                  <a:cubicBezTo>
                    <a:pt x="1144612" y="108778"/>
                    <a:pt x="1083530" y="94034"/>
                    <a:pt x="1025005" y="98472"/>
                  </a:cubicBezTo>
                  <a:cubicBezTo>
                    <a:pt x="1028766" y="110132"/>
                    <a:pt x="1031174" y="121190"/>
                    <a:pt x="1032302" y="132248"/>
                  </a:cubicBezTo>
                  <a:close/>
                </a:path>
              </a:pathLst>
            </a:custGeom>
            <a:solidFill>
              <a:srgbClr val="DD5C9B"/>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55738821-7370-49F9-A6B6-751094D4568E}"/>
                </a:ext>
              </a:extLst>
            </p:cNvPr>
            <p:cNvSpPr/>
            <p:nvPr/>
          </p:nvSpPr>
          <p:spPr>
            <a:xfrm>
              <a:off x="7855445" y="5640820"/>
              <a:ext cx="1196212" cy="1008129"/>
            </a:xfrm>
            <a:custGeom>
              <a:avLst/>
              <a:gdLst>
                <a:gd name="connsiteX0" fmla="*/ 839153 w 1196073"/>
                <a:gd name="connsiteY0" fmla="*/ 230417 h 1008012"/>
                <a:gd name="connsiteX1" fmla="*/ 824409 w 1196073"/>
                <a:gd name="connsiteY1" fmla="*/ 269233 h 1008012"/>
                <a:gd name="connsiteX2" fmla="*/ 927317 w 1196073"/>
                <a:gd name="connsiteY2" fmla="*/ 254113 h 1008012"/>
                <a:gd name="connsiteX3" fmla="*/ 939804 w 1196073"/>
                <a:gd name="connsiteY3" fmla="*/ 258401 h 1008012"/>
                <a:gd name="connsiteX4" fmla="*/ 951690 w 1196073"/>
                <a:gd name="connsiteY4" fmla="*/ 264118 h 1008012"/>
                <a:gd name="connsiteX5" fmla="*/ 957632 w 1196073"/>
                <a:gd name="connsiteY5" fmla="*/ 267277 h 1008012"/>
                <a:gd name="connsiteX6" fmla="*/ 963199 w 1196073"/>
                <a:gd name="connsiteY6" fmla="*/ 270813 h 1008012"/>
                <a:gd name="connsiteX7" fmla="*/ 974258 w 1196073"/>
                <a:gd name="connsiteY7" fmla="*/ 278486 h 1008012"/>
                <a:gd name="connsiteX8" fmla="*/ 1011644 w 1196073"/>
                <a:gd name="connsiteY8" fmla="*/ 318279 h 1008012"/>
                <a:gd name="connsiteX9" fmla="*/ 1037446 w 1196073"/>
                <a:gd name="connsiteY9" fmla="*/ 368304 h 1008012"/>
                <a:gd name="connsiteX10" fmla="*/ 1051288 w 1196073"/>
                <a:gd name="connsiteY10" fmla="*/ 425023 h 1008012"/>
                <a:gd name="connsiteX11" fmla="*/ 1054597 w 1196073"/>
                <a:gd name="connsiteY11" fmla="*/ 484075 h 1008012"/>
                <a:gd name="connsiteX12" fmla="*/ 1053093 w 1196073"/>
                <a:gd name="connsiteY12" fmla="*/ 513488 h 1008012"/>
                <a:gd name="connsiteX13" fmla="*/ 1049783 w 1196073"/>
                <a:gd name="connsiteY13" fmla="*/ 541396 h 1008012"/>
                <a:gd name="connsiteX14" fmla="*/ 1018941 w 1196073"/>
                <a:gd name="connsiteY14" fmla="*/ 565167 h 1008012"/>
                <a:gd name="connsiteX15" fmla="*/ 991860 w 1196073"/>
                <a:gd name="connsiteY15" fmla="*/ 577655 h 1008012"/>
                <a:gd name="connsiteX16" fmla="*/ 967035 w 1196073"/>
                <a:gd name="connsiteY16" fmla="*/ 589465 h 1008012"/>
                <a:gd name="connsiteX17" fmla="*/ 967261 w 1196073"/>
                <a:gd name="connsiteY17" fmla="*/ 626626 h 1008012"/>
                <a:gd name="connsiteX18" fmla="*/ 995395 w 1196073"/>
                <a:gd name="connsiteY18" fmla="*/ 671084 h 1008012"/>
                <a:gd name="connsiteX19" fmla="*/ 1021950 w 1196073"/>
                <a:gd name="connsiteY19" fmla="*/ 719002 h 1008012"/>
                <a:gd name="connsiteX20" fmla="*/ 1017963 w 1196073"/>
                <a:gd name="connsiteY20" fmla="*/ 756990 h 1008012"/>
                <a:gd name="connsiteX21" fmla="*/ 956354 w 1196073"/>
                <a:gd name="connsiteY21" fmla="*/ 807767 h 1008012"/>
                <a:gd name="connsiteX22" fmla="*/ 939278 w 1196073"/>
                <a:gd name="connsiteY22" fmla="*/ 817697 h 1008012"/>
                <a:gd name="connsiteX23" fmla="*/ 930401 w 1196073"/>
                <a:gd name="connsiteY23" fmla="*/ 822060 h 1008012"/>
                <a:gd name="connsiteX24" fmla="*/ 926038 w 1196073"/>
                <a:gd name="connsiteY24" fmla="*/ 824241 h 1008012"/>
                <a:gd name="connsiteX25" fmla="*/ 921450 w 1196073"/>
                <a:gd name="connsiteY25" fmla="*/ 826122 h 1008012"/>
                <a:gd name="connsiteX26" fmla="*/ 884439 w 1196073"/>
                <a:gd name="connsiteY26" fmla="*/ 838986 h 1008012"/>
                <a:gd name="connsiteX27" fmla="*/ 809891 w 1196073"/>
                <a:gd name="connsiteY27" fmla="*/ 851247 h 1008012"/>
                <a:gd name="connsiteX28" fmla="*/ 739556 w 1196073"/>
                <a:gd name="connsiteY28" fmla="*/ 853128 h 1008012"/>
                <a:gd name="connsiteX29" fmla="*/ 673960 w 1196073"/>
                <a:gd name="connsiteY29" fmla="*/ 851097 h 1008012"/>
                <a:gd name="connsiteX30" fmla="*/ 642366 w 1196073"/>
                <a:gd name="connsiteY30" fmla="*/ 849367 h 1008012"/>
                <a:gd name="connsiteX31" fmla="*/ 626719 w 1196073"/>
                <a:gd name="connsiteY31" fmla="*/ 848163 h 1008012"/>
                <a:gd name="connsiteX32" fmla="*/ 611147 w 1196073"/>
                <a:gd name="connsiteY32" fmla="*/ 846884 h 1008012"/>
                <a:gd name="connsiteX33" fmla="*/ 595651 w 1196073"/>
                <a:gd name="connsiteY33" fmla="*/ 845380 h 1008012"/>
                <a:gd name="connsiteX34" fmla="*/ 580230 w 1196073"/>
                <a:gd name="connsiteY34" fmla="*/ 843574 h 1008012"/>
                <a:gd name="connsiteX35" fmla="*/ 564959 w 1196073"/>
                <a:gd name="connsiteY35" fmla="*/ 841618 h 1008012"/>
                <a:gd name="connsiteX36" fmla="*/ 548635 w 1196073"/>
                <a:gd name="connsiteY36" fmla="*/ 839286 h 1008012"/>
                <a:gd name="connsiteX37" fmla="*/ 530882 w 1196073"/>
                <a:gd name="connsiteY37" fmla="*/ 836052 h 1008012"/>
                <a:gd name="connsiteX38" fmla="*/ 513280 w 1196073"/>
                <a:gd name="connsiteY38" fmla="*/ 832667 h 1008012"/>
                <a:gd name="connsiteX39" fmla="*/ 495753 w 1196073"/>
                <a:gd name="connsiteY39" fmla="*/ 828981 h 1008012"/>
                <a:gd name="connsiteX40" fmla="*/ 478526 w 1196073"/>
                <a:gd name="connsiteY40" fmla="*/ 824617 h 1008012"/>
                <a:gd name="connsiteX41" fmla="*/ 469875 w 1196073"/>
                <a:gd name="connsiteY41" fmla="*/ 822511 h 1008012"/>
                <a:gd name="connsiteX42" fmla="*/ 461450 w 1196073"/>
                <a:gd name="connsiteY42" fmla="*/ 820029 h 1008012"/>
                <a:gd name="connsiteX43" fmla="*/ 444449 w 1196073"/>
                <a:gd name="connsiteY43" fmla="*/ 815139 h 1008012"/>
                <a:gd name="connsiteX44" fmla="*/ 427825 w 1196073"/>
                <a:gd name="connsiteY44" fmla="*/ 809422 h 1008012"/>
                <a:gd name="connsiteX45" fmla="*/ 419400 w 1196073"/>
                <a:gd name="connsiteY45" fmla="*/ 806639 h 1008012"/>
                <a:gd name="connsiteX46" fmla="*/ 411275 w 1196073"/>
                <a:gd name="connsiteY46" fmla="*/ 803404 h 1008012"/>
                <a:gd name="connsiteX47" fmla="*/ 394876 w 1196073"/>
                <a:gd name="connsiteY47" fmla="*/ 797085 h 1008012"/>
                <a:gd name="connsiteX48" fmla="*/ 378929 w 1196073"/>
                <a:gd name="connsiteY48" fmla="*/ 789939 h 1008012"/>
                <a:gd name="connsiteX49" fmla="*/ 370879 w 1196073"/>
                <a:gd name="connsiteY49" fmla="*/ 786403 h 1008012"/>
                <a:gd name="connsiteX50" fmla="*/ 363132 w 1196073"/>
                <a:gd name="connsiteY50" fmla="*/ 782416 h 1008012"/>
                <a:gd name="connsiteX51" fmla="*/ 347484 w 1196073"/>
                <a:gd name="connsiteY51" fmla="*/ 774443 h 1008012"/>
                <a:gd name="connsiteX52" fmla="*/ 332816 w 1196073"/>
                <a:gd name="connsiteY52" fmla="*/ 765867 h 1008012"/>
                <a:gd name="connsiteX53" fmla="*/ 325444 w 1196073"/>
                <a:gd name="connsiteY53" fmla="*/ 761579 h 1008012"/>
                <a:gd name="connsiteX54" fmla="*/ 318297 w 1196073"/>
                <a:gd name="connsiteY54" fmla="*/ 756765 h 1008012"/>
                <a:gd name="connsiteX55" fmla="*/ 304004 w 1196073"/>
                <a:gd name="connsiteY55" fmla="*/ 747211 h 1008012"/>
                <a:gd name="connsiteX56" fmla="*/ 290389 w 1196073"/>
                <a:gd name="connsiteY56" fmla="*/ 736830 h 1008012"/>
                <a:gd name="connsiteX57" fmla="*/ 283543 w 1196073"/>
                <a:gd name="connsiteY57" fmla="*/ 731564 h 1008012"/>
                <a:gd name="connsiteX58" fmla="*/ 276999 w 1196073"/>
                <a:gd name="connsiteY58" fmla="*/ 725847 h 1008012"/>
                <a:gd name="connsiteX59" fmla="*/ 263834 w 1196073"/>
                <a:gd name="connsiteY59" fmla="*/ 714338 h 1008012"/>
                <a:gd name="connsiteX60" fmla="*/ 239236 w 1196073"/>
                <a:gd name="connsiteY60" fmla="*/ 688987 h 1008012"/>
                <a:gd name="connsiteX61" fmla="*/ 227426 w 1196073"/>
                <a:gd name="connsiteY61" fmla="*/ 675522 h 1008012"/>
                <a:gd name="connsiteX62" fmla="*/ 216443 w 1196073"/>
                <a:gd name="connsiteY62" fmla="*/ 661229 h 1008012"/>
                <a:gd name="connsiteX63" fmla="*/ 205912 w 1196073"/>
                <a:gd name="connsiteY63" fmla="*/ 646410 h 1008012"/>
                <a:gd name="connsiteX64" fmla="*/ 195906 w 1196073"/>
                <a:gd name="connsiteY64" fmla="*/ 631064 h 1008012"/>
                <a:gd name="connsiteX65" fmla="*/ 178454 w 1196073"/>
                <a:gd name="connsiteY65" fmla="*/ 598492 h 1008012"/>
                <a:gd name="connsiteX66" fmla="*/ 170781 w 1196073"/>
                <a:gd name="connsiteY66" fmla="*/ 581491 h 1008012"/>
                <a:gd name="connsiteX67" fmla="*/ 164161 w 1196073"/>
                <a:gd name="connsiteY67" fmla="*/ 563964 h 1008012"/>
                <a:gd name="connsiteX68" fmla="*/ 147688 w 1196073"/>
                <a:gd name="connsiteY68" fmla="*/ 490018 h 1008012"/>
                <a:gd name="connsiteX69" fmla="*/ 146032 w 1196073"/>
                <a:gd name="connsiteY69" fmla="*/ 451653 h 1008012"/>
                <a:gd name="connsiteX70" fmla="*/ 147386 w 1196073"/>
                <a:gd name="connsiteY70" fmla="*/ 432471 h 1008012"/>
                <a:gd name="connsiteX71" fmla="*/ 149568 w 1196073"/>
                <a:gd name="connsiteY71" fmla="*/ 413288 h 1008012"/>
                <a:gd name="connsiteX72" fmla="*/ 151674 w 1196073"/>
                <a:gd name="connsiteY72" fmla="*/ 401704 h 1008012"/>
                <a:gd name="connsiteX73" fmla="*/ 154232 w 1196073"/>
                <a:gd name="connsiteY73" fmla="*/ 390194 h 1008012"/>
                <a:gd name="connsiteX74" fmla="*/ 225545 w 1196073"/>
                <a:gd name="connsiteY74" fmla="*/ 397115 h 1008012"/>
                <a:gd name="connsiteX75" fmla="*/ 316567 w 1196073"/>
                <a:gd name="connsiteY75" fmla="*/ 409527 h 1008012"/>
                <a:gd name="connsiteX76" fmla="*/ 346582 w 1196073"/>
                <a:gd name="connsiteY76" fmla="*/ 377105 h 1008012"/>
                <a:gd name="connsiteX77" fmla="*/ 349817 w 1196073"/>
                <a:gd name="connsiteY77" fmla="*/ 373269 h 1008012"/>
                <a:gd name="connsiteX78" fmla="*/ 351396 w 1196073"/>
                <a:gd name="connsiteY78" fmla="*/ 371614 h 1008012"/>
                <a:gd name="connsiteX79" fmla="*/ 353126 w 1196073"/>
                <a:gd name="connsiteY79" fmla="*/ 369583 h 1008012"/>
                <a:gd name="connsiteX80" fmla="*/ 362003 w 1196073"/>
                <a:gd name="connsiteY80" fmla="*/ 358750 h 1008012"/>
                <a:gd name="connsiteX81" fmla="*/ 381712 w 1196073"/>
                <a:gd name="connsiteY81" fmla="*/ 337161 h 1008012"/>
                <a:gd name="connsiteX82" fmla="*/ 386677 w 1196073"/>
                <a:gd name="connsiteY82" fmla="*/ 332572 h 1008012"/>
                <a:gd name="connsiteX83" fmla="*/ 390663 w 1196073"/>
                <a:gd name="connsiteY83" fmla="*/ 329864 h 1008012"/>
                <a:gd name="connsiteX84" fmla="*/ 398938 w 1196073"/>
                <a:gd name="connsiteY84" fmla="*/ 325050 h 1008012"/>
                <a:gd name="connsiteX85" fmla="*/ 417894 w 1196073"/>
                <a:gd name="connsiteY85" fmla="*/ 318956 h 1008012"/>
                <a:gd name="connsiteX86" fmla="*/ 466791 w 1196073"/>
                <a:gd name="connsiteY86" fmla="*/ 329337 h 1008012"/>
                <a:gd name="connsiteX87" fmla="*/ 466566 w 1196073"/>
                <a:gd name="connsiteY87" fmla="*/ 303310 h 1008012"/>
                <a:gd name="connsiteX88" fmla="*/ 459870 w 1196073"/>
                <a:gd name="connsiteY88" fmla="*/ 267879 h 1008012"/>
                <a:gd name="connsiteX89" fmla="*/ 460397 w 1196073"/>
                <a:gd name="connsiteY89" fmla="*/ 235081 h 1008012"/>
                <a:gd name="connsiteX90" fmla="*/ 478752 w 1196073"/>
                <a:gd name="connsiteY90" fmla="*/ 205442 h 1008012"/>
                <a:gd name="connsiteX91" fmla="*/ 491088 w 1196073"/>
                <a:gd name="connsiteY91" fmla="*/ 196942 h 1008012"/>
                <a:gd name="connsiteX92" fmla="*/ 504704 w 1196073"/>
                <a:gd name="connsiteY92" fmla="*/ 191902 h 1008012"/>
                <a:gd name="connsiteX93" fmla="*/ 533666 w 1196073"/>
                <a:gd name="connsiteY93" fmla="*/ 191375 h 1008012"/>
                <a:gd name="connsiteX94" fmla="*/ 588806 w 1196073"/>
                <a:gd name="connsiteY94" fmla="*/ 213190 h 1008012"/>
                <a:gd name="connsiteX95" fmla="*/ 612953 w 1196073"/>
                <a:gd name="connsiteY95" fmla="*/ 227182 h 1008012"/>
                <a:gd name="connsiteX96" fmla="*/ 617165 w 1196073"/>
                <a:gd name="connsiteY96" fmla="*/ 228988 h 1008012"/>
                <a:gd name="connsiteX97" fmla="*/ 622205 w 1196073"/>
                <a:gd name="connsiteY97" fmla="*/ 230868 h 1008012"/>
                <a:gd name="connsiteX98" fmla="*/ 632511 w 1196073"/>
                <a:gd name="connsiteY98" fmla="*/ 234629 h 1008012"/>
                <a:gd name="connsiteX99" fmla="*/ 654025 w 1196073"/>
                <a:gd name="connsiteY99" fmla="*/ 241400 h 1008012"/>
                <a:gd name="connsiteX100" fmla="*/ 733463 w 1196073"/>
                <a:gd name="connsiteY100" fmla="*/ 248772 h 1008012"/>
                <a:gd name="connsiteX101" fmla="*/ 756782 w 1196073"/>
                <a:gd name="connsiteY101" fmla="*/ 244559 h 1008012"/>
                <a:gd name="connsiteX102" fmla="*/ 766938 w 1196073"/>
                <a:gd name="connsiteY102" fmla="*/ 244635 h 1008012"/>
                <a:gd name="connsiteX103" fmla="*/ 776341 w 1196073"/>
                <a:gd name="connsiteY103" fmla="*/ 245838 h 1008012"/>
                <a:gd name="connsiteX104" fmla="*/ 784841 w 1196073"/>
                <a:gd name="connsiteY104" fmla="*/ 247869 h 1008012"/>
                <a:gd name="connsiteX105" fmla="*/ 791987 w 1196073"/>
                <a:gd name="connsiteY105" fmla="*/ 250652 h 1008012"/>
                <a:gd name="connsiteX106" fmla="*/ 795523 w 1196073"/>
                <a:gd name="connsiteY106" fmla="*/ 252232 h 1008012"/>
                <a:gd name="connsiteX107" fmla="*/ 799360 w 1196073"/>
                <a:gd name="connsiteY107" fmla="*/ 254489 h 1008012"/>
                <a:gd name="connsiteX108" fmla="*/ 806958 w 1196073"/>
                <a:gd name="connsiteY108" fmla="*/ 259153 h 1008012"/>
                <a:gd name="connsiteX109" fmla="*/ 834489 w 1196073"/>
                <a:gd name="connsiteY109" fmla="*/ 281570 h 1008012"/>
                <a:gd name="connsiteX110" fmla="*/ 862022 w 1196073"/>
                <a:gd name="connsiteY110" fmla="*/ 304062 h 1008012"/>
                <a:gd name="connsiteX111" fmla="*/ 903170 w 1196073"/>
                <a:gd name="connsiteY111" fmla="*/ 269083 h 1008012"/>
                <a:gd name="connsiteX112" fmla="*/ 874960 w 1196073"/>
                <a:gd name="connsiteY112" fmla="*/ 215748 h 1008012"/>
                <a:gd name="connsiteX113" fmla="*/ 865257 w 1196073"/>
                <a:gd name="connsiteY113" fmla="*/ 204088 h 1008012"/>
                <a:gd name="connsiteX114" fmla="*/ 854650 w 1196073"/>
                <a:gd name="connsiteY114" fmla="*/ 193181 h 1008012"/>
                <a:gd name="connsiteX115" fmla="*/ 849159 w 1196073"/>
                <a:gd name="connsiteY115" fmla="*/ 187840 h 1008012"/>
                <a:gd name="connsiteX116" fmla="*/ 843291 w 1196073"/>
                <a:gd name="connsiteY116" fmla="*/ 182950 h 1008012"/>
                <a:gd name="connsiteX117" fmla="*/ 837423 w 1196073"/>
                <a:gd name="connsiteY117" fmla="*/ 177985 h 1008012"/>
                <a:gd name="connsiteX118" fmla="*/ 831631 w 1196073"/>
                <a:gd name="connsiteY118" fmla="*/ 173622 h 1008012"/>
                <a:gd name="connsiteX119" fmla="*/ 777168 w 1196073"/>
                <a:gd name="connsiteY119" fmla="*/ 140899 h 1008012"/>
                <a:gd name="connsiteX120" fmla="*/ 709240 w 1196073"/>
                <a:gd name="connsiteY120" fmla="*/ 114044 h 1008012"/>
                <a:gd name="connsiteX121" fmla="*/ 690886 w 1196073"/>
                <a:gd name="connsiteY121" fmla="*/ 108177 h 1008012"/>
                <a:gd name="connsiteX122" fmla="*/ 672004 w 1196073"/>
                <a:gd name="connsiteY122" fmla="*/ 102535 h 1008012"/>
                <a:gd name="connsiteX123" fmla="*/ 652821 w 1196073"/>
                <a:gd name="connsiteY123" fmla="*/ 97194 h 1008012"/>
                <a:gd name="connsiteX124" fmla="*/ 634542 w 1196073"/>
                <a:gd name="connsiteY124" fmla="*/ 92379 h 1008012"/>
                <a:gd name="connsiteX125" fmla="*/ 569623 w 1196073"/>
                <a:gd name="connsiteY125" fmla="*/ 78764 h 1008012"/>
                <a:gd name="connsiteX126" fmla="*/ 436550 w 1196073"/>
                <a:gd name="connsiteY126" fmla="*/ 86512 h 1008012"/>
                <a:gd name="connsiteX127" fmla="*/ 321908 w 1196073"/>
                <a:gd name="connsiteY127" fmla="*/ 160684 h 1008012"/>
                <a:gd name="connsiteX128" fmla="*/ 278653 w 1196073"/>
                <a:gd name="connsiteY128" fmla="*/ 213416 h 1008012"/>
                <a:gd name="connsiteX129" fmla="*/ 260148 w 1196073"/>
                <a:gd name="connsiteY129" fmla="*/ 241625 h 1008012"/>
                <a:gd name="connsiteX130" fmla="*/ 241041 w 1196073"/>
                <a:gd name="connsiteY130" fmla="*/ 274348 h 1008012"/>
                <a:gd name="connsiteX131" fmla="*/ 227801 w 1196073"/>
                <a:gd name="connsiteY131" fmla="*/ 279539 h 1008012"/>
                <a:gd name="connsiteX132" fmla="*/ 205009 w 1196073"/>
                <a:gd name="connsiteY132" fmla="*/ 281645 h 1008012"/>
                <a:gd name="connsiteX133" fmla="*/ 182517 w 1196073"/>
                <a:gd name="connsiteY133" fmla="*/ 283902 h 1008012"/>
                <a:gd name="connsiteX134" fmla="*/ 169577 w 1196073"/>
                <a:gd name="connsiteY134" fmla="*/ 289920 h 1008012"/>
                <a:gd name="connsiteX135" fmla="*/ 120456 w 1196073"/>
                <a:gd name="connsiteY135" fmla="*/ 342803 h 1008012"/>
                <a:gd name="connsiteX136" fmla="*/ 42749 w 1196073"/>
                <a:gd name="connsiteY136" fmla="*/ 392376 h 1008012"/>
                <a:gd name="connsiteX137" fmla="*/ 35377 w 1196073"/>
                <a:gd name="connsiteY137" fmla="*/ 400199 h 1008012"/>
                <a:gd name="connsiteX138" fmla="*/ 28907 w 1196073"/>
                <a:gd name="connsiteY138" fmla="*/ 409000 h 1008012"/>
                <a:gd name="connsiteX139" fmla="*/ 17172 w 1196073"/>
                <a:gd name="connsiteY139" fmla="*/ 429311 h 1008012"/>
                <a:gd name="connsiteX140" fmla="*/ 14615 w 1196073"/>
                <a:gd name="connsiteY140" fmla="*/ 435028 h 1008012"/>
                <a:gd name="connsiteX141" fmla="*/ 12659 w 1196073"/>
                <a:gd name="connsiteY141" fmla="*/ 441046 h 1008012"/>
                <a:gd name="connsiteX142" fmla="*/ 9274 w 1196073"/>
                <a:gd name="connsiteY142" fmla="*/ 453835 h 1008012"/>
                <a:gd name="connsiteX143" fmla="*/ 5738 w 1196073"/>
                <a:gd name="connsiteY143" fmla="*/ 482646 h 1008012"/>
                <a:gd name="connsiteX144" fmla="*/ 5663 w 1196073"/>
                <a:gd name="connsiteY144" fmla="*/ 509952 h 1008012"/>
                <a:gd name="connsiteX145" fmla="*/ 7694 w 1196073"/>
                <a:gd name="connsiteY145" fmla="*/ 537033 h 1008012"/>
                <a:gd name="connsiteX146" fmla="*/ 11004 w 1196073"/>
                <a:gd name="connsiteY146" fmla="*/ 563888 h 1008012"/>
                <a:gd name="connsiteX147" fmla="*/ 13035 w 1196073"/>
                <a:gd name="connsiteY147" fmla="*/ 577278 h 1008012"/>
                <a:gd name="connsiteX148" fmla="*/ 14088 w 1196073"/>
                <a:gd name="connsiteY148" fmla="*/ 583973 h 1008012"/>
                <a:gd name="connsiteX149" fmla="*/ 15592 w 1196073"/>
                <a:gd name="connsiteY149" fmla="*/ 590593 h 1008012"/>
                <a:gd name="connsiteX150" fmla="*/ 21611 w 1196073"/>
                <a:gd name="connsiteY150" fmla="*/ 616997 h 1008012"/>
                <a:gd name="connsiteX151" fmla="*/ 29208 w 1196073"/>
                <a:gd name="connsiteY151" fmla="*/ 643025 h 1008012"/>
                <a:gd name="connsiteX152" fmla="*/ 33195 w 1196073"/>
                <a:gd name="connsiteY152" fmla="*/ 656039 h 1008012"/>
                <a:gd name="connsiteX153" fmla="*/ 37934 w 1196073"/>
                <a:gd name="connsiteY153" fmla="*/ 668827 h 1008012"/>
                <a:gd name="connsiteX154" fmla="*/ 47789 w 1196073"/>
                <a:gd name="connsiteY154" fmla="*/ 694328 h 1008012"/>
                <a:gd name="connsiteX155" fmla="*/ 101274 w 1196073"/>
                <a:gd name="connsiteY155" fmla="*/ 792196 h 1008012"/>
                <a:gd name="connsiteX156" fmla="*/ 176649 w 1196073"/>
                <a:gd name="connsiteY156" fmla="*/ 882165 h 1008012"/>
                <a:gd name="connsiteX157" fmla="*/ 210350 w 1196073"/>
                <a:gd name="connsiteY157" fmla="*/ 901648 h 1008012"/>
                <a:gd name="connsiteX158" fmla="*/ 253002 w 1196073"/>
                <a:gd name="connsiteY158" fmla="*/ 912104 h 1008012"/>
                <a:gd name="connsiteX159" fmla="*/ 274667 w 1196073"/>
                <a:gd name="connsiteY159" fmla="*/ 915338 h 1008012"/>
                <a:gd name="connsiteX160" fmla="*/ 295128 w 1196073"/>
                <a:gd name="connsiteY160" fmla="*/ 918724 h 1008012"/>
                <a:gd name="connsiteX161" fmla="*/ 313633 w 1196073"/>
                <a:gd name="connsiteY161" fmla="*/ 923012 h 1008012"/>
                <a:gd name="connsiteX162" fmla="*/ 321832 w 1196073"/>
                <a:gd name="connsiteY162" fmla="*/ 926020 h 1008012"/>
                <a:gd name="connsiteX163" fmla="*/ 329430 w 1196073"/>
                <a:gd name="connsiteY163" fmla="*/ 929405 h 1008012"/>
                <a:gd name="connsiteX164" fmla="*/ 483115 w 1196073"/>
                <a:gd name="connsiteY164" fmla="*/ 974916 h 1008012"/>
                <a:gd name="connsiteX165" fmla="*/ 635294 w 1196073"/>
                <a:gd name="connsiteY165" fmla="*/ 977399 h 1008012"/>
                <a:gd name="connsiteX166" fmla="*/ 781832 w 1196073"/>
                <a:gd name="connsiteY166" fmla="*/ 979881 h 1008012"/>
                <a:gd name="connsiteX167" fmla="*/ 864504 w 1196073"/>
                <a:gd name="connsiteY167" fmla="*/ 991240 h 1008012"/>
                <a:gd name="connsiteX168" fmla="*/ 959739 w 1196073"/>
                <a:gd name="connsiteY168" fmla="*/ 1004931 h 1008012"/>
                <a:gd name="connsiteX169" fmla="*/ 1064603 w 1196073"/>
                <a:gd name="connsiteY169" fmla="*/ 995227 h 1008012"/>
                <a:gd name="connsiteX170" fmla="*/ 1140579 w 1196073"/>
                <a:gd name="connsiteY170" fmla="*/ 936176 h 1008012"/>
                <a:gd name="connsiteX171" fmla="*/ 1180448 w 1196073"/>
                <a:gd name="connsiteY171" fmla="*/ 846433 h 1008012"/>
                <a:gd name="connsiteX172" fmla="*/ 1191582 w 1196073"/>
                <a:gd name="connsiteY172" fmla="*/ 743901 h 1008012"/>
                <a:gd name="connsiteX173" fmla="*/ 1185564 w 1196073"/>
                <a:gd name="connsiteY173" fmla="*/ 641445 h 1008012"/>
                <a:gd name="connsiteX174" fmla="*/ 1170594 w 1196073"/>
                <a:gd name="connsiteY174" fmla="*/ 545759 h 1008012"/>
                <a:gd name="connsiteX175" fmla="*/ 1161792 w 1196073"/>
                <a:gd name="connsiteY175" fmla="*/ 501151 h 1008012"/>
                <a:gd name="connsiteX176" fmla="*/ 1157505 w 1196073"/>
                <a:gd name="connsiteY176" fmla="*/ 480013 h 1008012"/>
                <a:gd name="connsiteX177" fmla="*/ 1153443 w 1196073"/>
                <a:gd name="connsiteY177" fmla="*/ 459025 h 1008012"/>
                <a:gd name="connsiteX178" fmla="*/ 1141030 w 1196073"/>
                <a:gd name="connsiteY178" fmla="*/ 376127 h 1008012"/>
                <a:gd name="connsiteX179" fmla="*/ 1138624 w 1196073"/>
                <a:gd name="connsiteY179" fmla="*/ 361459 h 1008012"/>
                <a:gd name="connsiteX180" fmla="*/ 1137269 w 1196073"/>
                <a:gd name="connsiteY180" fmla="*/ 346338 h 1008012"/>
                <a:gd name="connsiteX181" fmla="*/ 1137269 w 1196073"/>
                <a:gd name="connsiteY181" fmla="*/ 314217 h 1008012"/>
                <a:gd name="connsiteX182" fmla="*/ 1138999 w 1196073"/>
                <a:gd name="connsiteY182" fmla="*/ 279463 h 1008012"/>
                <a:gd name="connsiteX183" fmla="*/ 1140354 w 1196073"/>
                <a:gd name="connsiteY183" fmla="*/ 242227 h 1008012"/>
                <a:gd name="connsiteX184" fmla="*/ 1139526 w 1196073"/>
                <a:gd name="connsiteY184" fmla="*/ 202659 h 1008012"/>
                <a:gd name="connsiteX185" fmla="*/ 1137796 w 1196073"/>
                <a:gd name="connsiteY185" fmla="*/ 182047 h 1008012"/>
                <a:gd name="connsiteX186" fmla="*/ 1134561 w 1196073"/>
                <a:gd name="connsiteY186" fmla="*/ 161285 h 1008012"/>
                <a:gd name="connsiteX187" fmla="*/ 1123654 w 1196073"/>
                <a:gd name="connsiteY187" fmla="*/ 119084 h 1008012"/>
                <a:gd name="connsiteX188" fmla="*/ 1115229 w 1196073"/>
                <a:gd name="connsiteY188" fmla="*/ 98247 h 1008012"/>
                <a:gd name="connsiteX189" fmla="*/ 1104772 w 1196073"/>
                <a:gd name="connsiteY189" fmla="*/ 77711 h 1008012"/>
                <a:gd name="connsiteX190" fmla="*/ 1033158 w 1196073"/>
                <a:gd name="connsiteY190" fmla="*/ 14221 h 1008012"/>
                <a:gd name="connsiteX191" fmla="*/ 950411 w 1196073"/>
                <a:gd name="connsiteY191" fmla="*/ 11287 h 1008012"/>
                <a:gd name="connsiteX192" fmla="*/ 946198 w 1196073"/>
                <a:gd name="connsiteY192" fmla="*/ 70339 h 1008012"/>
                <a:gd name="connsiteX193" fmla="*/ 925963 w 1196073"/>
                <a:gd name="connsiteY193" fmla="*/ 129089 h 1008012"/>
                <a:gd name="connsiteX194" fmla="*/ 856004 w 1196073"/>
                <a:gd name="connsiteY194" fmla="*/ 242152 h 1008012"/>
                <a:gd name="connsiteX195" fmla="*/ 848707 w 1196073"/>
                <a:gd name="connsiteY195" fmla="*/ 236811 h 1008012"/>
                <a:gd name="connsiteX196" fmla="*/ 839153 w 1196073"/>
                <a:gd name="connsiteY196" fmla="*/ 230417 h 1008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Lst>
              <a:rect l="l" t="t" r="r" b="b"/>
              <a:pathLst>
                <a:path w="1196073" h="1008012">
                  <a:moveTo>
                    <a:pt x="839153" y="230417"/>
                  </a:moveTo>
                  <a:cubicBezTo>
                    <a:pt x="833813" y="246214"/>
                    <a:pt x="828547" y="259303"/>
                    <a:pt x="824409" y="269233"/>
                  </a:cubicBezTo>
                  <a:cubicBezTo>
                    <a:pt x="856681" y="247418"/>
                    <a:pt x="893917" y="243882"/>
                    <a:pt x="927317" y="254113"/>
                  </a:cubicBezTo>
                  <a:cubicBezTo>
                    <a:pt x="931454" y="255392"/>
                    <a:pt x="935743" y="256746"/>
                    <a:pt x="939804" y="258401"/>
                  </a:cubicBezTo>
                  <a:cubicBezTo>
                    <a:pt x="943791" y="260131"/>
                    <a:pt x="947703" y="262086"/>
                    <a:pt x="951690" y="264118"/>
                  </a:cubicBezTo>
                  <a:lnTo>
                    <a:pt x="957632" y="267277"/>
                  </a:lnTo>
                  <a:cubicBezTo>
                    <a:pt x="959513" y="268405"/>
                    <a:pt x="961394" y="269609"/>
                    <a:pt x="963199" y="270813"/>
                  </a:cubicBezTo>
                  <a:cubicBezTo>
                    <a:pt x="966885" y="273295"/>
                    <a:pt x="970572" y="275853"/>
                    <a:pt x="974258" y="278486"/>
                  </a:cubicBezTo>
                  <a:cubicBezTo>
                    <a:pt x="988249" y="289619"/>
                    <a:pt x="1001263" y="302934"/>
                    <a:pt x="1011644" y="318279"/>
                  </a:cubicBezTo>
                  <a:cubicBezTo>
                    <a:pt x="1022551" y="333475"/>
                    <a:pt x="1030751" y="350476"/>
                    <a:pt x="1037446" y="368304"/>
                  </a:cubicBezTo>
                  <a:cubicBezTo>
                    <a:pt x="1043916" y="386433"/>
                    <a:pt x="1048504" y="405540"/>
                    <a:pt x="1051288" y="425023"/>
                  </a:cubicBezTo>
                  <a:cubicBezTo>
                    <a:pt x="1053845" y="444507"/>
                    <a:pt x="1055200" y="464291"/>
                    <a:pt x="1054597" y="484075"/>
                  </a:cubicBezTo>
                  <a:cubicBezTo>
                    <a:pt x="1054597" y="493854"/>
                    <a:pt x="1053694" y="503934"/>
                    <a:pt x="1053093" y="513488"/>
                  </a:cubicBezTo>
                  <a:cubicBezTo>
                    <a:pt x="1052040" y="522891"/>
                    <a:pt x="1051212" y="532219"/>
                    <a:pt x="1049783" y="541396"/>
                  </a:cubicBezTo>
                  <a:cubicBezTo>
                    <a:pt x="1049558" y="547790"/>
                    <a:pt x="1036092" y="556667"/>
                    <a:pt x="1018941" y="565167"/>
                  </a:cubicBezTo>
                  <a:cubicBezTo>
                    <a:pt x="1010440" y="569455"/>
                    <a:pt x="1001037" y="573592"/>
                    <a:pt x="991860" y="577655"/>
                  </a:cubicBezTo>
                  <a:cubicBezTo>
                    <a:pt x="982758" y="581717"/>
                    <a:pt x="974182" y="585628"/>
                    <a:pt x="967035" y="589465"/>
                  </a:cubicBezTo>
                  <a:cubicBezTo>
                    <a:pt x="959137" y="601125"/>
                    <a:pt x="960867" y="613085"/>
                    <a:pt x="967261" y="626626"/>
                  </a:cubicBezTo>
                  <a:cubicBezTo>
                    <a:pt x="973655" y="640091"/>
                    <a:pt x="984639" y="655211"/>
                    <a:pt x="995395" y="671084"/>
                  </a:cubicBezTo>
                  <a:cubicBezTo>
                    <a:pt x="1006078" y="686956"/>
                    <a:pt x="1016684" y="703656"/>
                    <a:pt x="1021950" y="719002"/>
                  </a:cubicBezTo>
                  <a:cubicBezTo>
                    <a:pt x="1027290" y="734272"/>
                    <a:pt x="1027516" y="748189"/>
                    <a:pt x="1017963" y="756990"/>
                  </a:cubicBezTo>
                  <a:cubicBezTo>
                    <a:pt x="998555" y="776399"/>
                    <a:pt x="978545" y="793700"/>
                    <a:pt x="956354" y="807767"/>
                  </a:cubicBezTo>
                  <a:cubicBezTo>
                    <a:pt x="950787" y="811302"/>
                    <a:pt x="945070" y="814538"/>
                    <a:pt x="939278" y="817697"/>
                  </a:cubicBezTo>
                  <a:lnTo>
                    <a:pt x="930401" y="822060"/>
                  </a:lnTo>
                  <a:lnTo>
                    <a:pt x="926038" y="824241"/>
                  </a:lnTo>
                  <a:lnTo>
                    <a:pt x="921450" y="826122"/>
                  </a:lnTo>
                  <a:cubicBezTo>
                    <a:pt x="909489" y="831463"/>
                    <a:pt x="896851" y="835450"/>
                    <a:pt x="884439" y="838986"/>
                  </a:cubicBezTo>
                  <a:cubicBezTo>
                    <a:pt x="859389" y="845831"/>
                    <a:pt x="834114" y="849291"/>
                    <a:pt x="809891" y="851247"/>
                  </a:cubicBezTo>
                  <a:cubicBezTo>
                    <a:pt x="785518" y="853053"/>
                    <a:pt x="762123" y="853429"/>
                    <a:pt x="739556" y="853128"/>
                  </a:cubicBezTo>
                  <a:cubicBezTo>
                    <a:pt x="716913" y="852601"/>
                    <a:pt x="695248" y="852375"/>
                    <a:pt x="673960" y="851097"/>
                  </a:cubicBezTo>
                  <a:cubicBezTo>
                    <a:pt x="663353" y="850795"/>
                    <a:pt x="652821" y="849818"/>
                    <a:pt x="642366" y="849367"/>
                  </a:cubicBezTo>
                  <a:cubicBezTo>
                    <a:pt x="637100" y="849065"/>
                    <a:pt x="631910" y="848464"/>
                    <a:pt x="626719" y="848163"/>
                  </a:cubicBezTo>
                  <a:cubicBezTo>
                    <a:pt x="621528" y="847711"/>
                    <a:pt x="616337" y="847486"/>
                    <a:pt x="611147" y="846884"/>
                  </a:cubicBezTo>
                  <a:lnTo>
                    <a:pt x="595651" y="845380"/>
                  </a:lnTo>
                  <a:cubicBezTo>
                    <a:pt x="590461" y="844928"/>
                    <a:pt x="585345" y="844101"/>
                    <a:pt x="580230" y="843574"/>
                  </a:cubicBezTo>
                  <a:cubicBezTo>
                    <a:pt x="575190" y="842972"/>
                    <a:pt x="569774" y="842446"/>
                    <a:pt x="564959" y="841618"/>
                  </a:cubicBezTo>
                  <a:lnTo>
                    <a:pt x="548635" y="839286"/>
                  </a:lnTo>
                  <a:cubicBezTo>
                    <a:pt x="542693" y="838384"/>
                    <a:pt x="536825" y="837105"/>
                    <a:pt x="530882" y="836052"/>
                  </a:cubicBezTo>
                  <a:cubicBezTo>
                    <a:pt x="524939" y="834998"/>
                    <a:pt x="518997" y="834096"/>
                    <a:pt x="513280" y="832667"/>
                  </a:cubicBezTo>
                  <a:lnTo>
                    <a:pt x="495753" y="828981"/>
                  </a:lnTo>
                  <a:lnTo>
                    <a:pt x="478526" y="824617"/>
                  </a:lnTo>
                  <a:lnTo>
                    <a:pt x="469875" y="822511"/>
                  </a:lnTo>
                  <a:cubicBezTo>
                    <a:pt x="467016" y="821759"/>
                    <a:pt x="464233" y="820856"/>
                    <a:pt x="461450" y="820029"/>
                  </a:cubicBezTo>
                  <a:lnTo>
                    <a:pt x="444449" y="815139"/>
                  </a:lnTo>
                  <a:lnTo>
                    <a:pt x="427825" y="809422"/>
                  </a:lnTo>
                  <a:lnTo>
                    <a:pt x="419400" y="806639"/>
                  </a:lnTo>
                  <a:lnTo>
                    <a:pt x="411275" y="803404"/>
                  </a:lnTo>
                  <a:lnTo>
                    <a:pt x="394876" y="797085"/>
                  </a:lnTo>
                  <a:lnTo>
                    <a:pt x="378929" y="789939"/>
                  </a:lnTo>
                  <a:cubicBezTo>
                    <a:pt x="376296" y="788735"/>
                    <a:pt x="373513" y="787607"/>
                    <a:pt x="370879" y="786403"/>
                  </a:cubicBezTo>
                  <a:lnTo>
                    <a:pt x="363132" y="782416"/>
                  </a:lnTo>
                  <a:lnTo>
                    <a:pt x="347484" y="774443"/>
                  </a:lnTo>
                  <a:lnTo>
                    <a:pt x="332816" y="765867"/>
                  </a:lnTo>
                  <a:cubicBezTo>
                    <a:pt x="330408" y="764438"/>
                    <a:pt x="327775" y="763159"/>
                    <a:pt x="325444" y="761579"/>
                  </a:cubicBezTo>
                  <a:lnTo>
                    <a:pt x="318297" y="756765"/>
                  </a:lnTo>
                  <a:cubicBezTo>
                    <a:pt x="313558" y="753530"/>
                    <a:pt x="308668" y="750521"/>
                    <a:pt x="304004" y="747211"/>
                  </a:cubicBezTo>
                  <a:lnTo>
                    <a:pt x="290389" y="736830"/>
                  </a:lnTo>
                  <a:cubicBezTo>
                    <a:pt x="288132" y="735025"/>
                    <a:pt x="285650" y="733445"/>
                    <a:pt x="283543" y="731564"/>
                  </a:cubicBezTo>
                  <a:lnTo>
                    <a:pt x="276999" y="725847"/>
                  </a:lnTo>
                  <a:cubicBezTo>
                    <a:pt x="272711" y="722011"/>
                    <a:pt x="268047" y="718325"/>
                    <a:pt x="263834" y="714338"/>
                  </a:cubicBezTo>
                  <a:cubicBezTo>
                    <a:pt x="255786" y="705988"/>
                    <a:pt x="246683" y="698165"/>
                    <a:pt x="239236" y="688987"/>
                  </a:cubicBezTo>
                  <a:cubicBezTo>
                    <a:pt x="235399" y="684474"/>
                    <a:pt x="231112" y="680186"/>
                    <a:pt x="227426" y="675522"/>
                  </a:cubicBezTo>
                  <a:lnTo>
                    <a:pt x="216443" y="661229"/>
                  </a:lnTo>
                  <a:cubicBezTo>
                    <a:pt x="212531" y="656565"/>
                    <a:pt x="209296" y="651450"/>
                    <a:pt x="205912" y="646410"/>
                  </a:cubicBezTo>
                  <a:cubicBezTo>
                    <a:pt x="202601" y="641295"/>
                    <a:pt x="198991" y="636330"/>
                    <a:pt x="195906" y="631064"/>
                  </a:cubicBezTo>
                  <a:cubicBezTo>
                    <a:pt x="189964" y="620457"/>
                    <a:pt x="183419" y="609775"/>
                    <a:pt x="178454" y="598492"/>
                  </a:cubicBezTo>
                  <a:cubicBezTo>
                    <a:pt x="175897" y="592850"/>
                    <a:pt x="172888" y="587283"/>
                    <a:pt x="170781" y="581491"/>
                  </a:cubicBezTo>
                  <a:lnTo>
                    <a:pt x="164161" y="563964"/>
                  </a:lnTo>
                  <a:cubicBezTo>
                    <a:pt x="156263" y="540268"/>
                    <a:pt x="149719" y="515444"/>
                    <a:pt x="147688" y="490018"/>
                  </a:cubicBezTo>
                  <a:cubicBezTo>
                    <a:pt x="145807" y="477305"/>
                    <a:pt x="146333" y="464592"/>
                    <a:pt x="146032" y="451653"/>
                  </a:cubicBezTo>
                  <a:cubicBezTo>
                    <a:pt x="146032" y="445184"/>
                    <a:pt x="147010" y="438865"/>
                    <a:pt x="147386" y="432471"/>
                  </a:cubicBezTo>
                  <a:cubicBezTo>
                    <a:pt x="147913" y="426077"/>
                    <a:pt x="148364" y="419607"/>
                    <a:pt x="149568" y="413288"/>
                  </a:cubicBezTo>
                  <a:cubicBezTo>
                    <a:pt x="150170" y="409377"/>
                    <a:pt x="150847" y="405540"/>
                    <a:pt x="151674" y="401704"/>
                  </a:cubicBezTo>
                  <a:cubicBezTo>
                    <a:pt x="152427" y="397867"/>
                    <a:pt x="153179" y="393956"/>
                    <a:pt x="154232" y="390194"/>
                  </a:cubicBezTo>
                  <a:cubicBezTo>
                    <a:pt x="157843" y="378535"/>
                    <a:pt x="190039" y="387938"/>
                    <a:pt x="225545" y="397115"/>
                  </a:cubicBezTo>
                  <a:cubicBezTo>
                    <a:pt x="261126" y="406368"/>
                    <a:pt x="300093" y="415319"/>
                    <a:pt x="316567" y="409527"/>
                  </a:cubicBezTo>
                  <a:cubicBezTo>
                    <a:pt x="328527" y="398168"/>
                    <a:pt x="337630" y="387336"/>
                    <a:pt x="346582" y="377105"/>
                  </a:cubicBezTo>
                  <a:lnTo>
                    <a:pt x="349817" y="373269"/>
                  </a:lnTo>
                  <a:lnTo>
                    <a:pt x="351396" y="371614"/>
                  </a:lnTo>
                  <a:cubicBezTo>
                    <a:pt x="351922" y="371087"/>
                    <a:pt x="352299" y="370636"/>
                    <a:pt x="353126" y="369583"/>
                  </a:cubicBezTo>
                  <a:cubicBezTo>
                    <a:pt x="355909" y="366047"/>
                    <a:pt x="359069" y="362361"/>
                    <a:pt x="362003" y="358750"/>
                  </a:cubicBezTo>
                  <a:cubicBezTo>
                    <a:pt x="368246" y="351454"/>
                    <a:pt x="374565" y="344232"/>
                    <a:pt x="381712" y="337161"/>
                  </a:cubicBezTo>
                  <a:cubicBezTo>
                    <a:pt x="383442" y="335431"/>
                    <a:pt x="385398" y="333400"/>
                    <a:pt x="386677" y="332572"/>
                  </a:cubicBezTo>
                  <a:lnTo>
                    <a:pt x="390663" y="329864"/>
                  </a:lnTo>
                  <a:cubicBezTo>
                    <a:pt x="393221" y="328059"/>
                    <a:pt x="396080" y="326479"/>
                    <a:pt x="398938" y="325050"/>
                  </a:cubicBezTo>
                  <a:cubicBezTo>
                    <a:pt x="404730" y="322191"/>
                    <a:pt x="410974" y="320010"/>
                    <a:pt x="417894" y="318956"/>
                  </a:cubicBezTo>
                  <a:cubicBezTo>
                    <a:pt x="431661" y="316925"/>
                    <a:pt x="448060" y="319182"/>
                    <a:pt x="466791" y="329337"/>
                  </a:cubicBezTo>
                  <a:cubicBezTo>
                    <a:pt x="476796" y="338365"/>
                    <a:pt x="471831" y="324749"/>
                    <a:pt x="466566" y="303310"/>
                  </a:cubicBezTo>
                  <a:cubicBezTo>
                    <a:pt x="464007" y="292703"/>
                    <a:pt x="461224" y="279990"/>
                    <a:pt x="459870" y="267879"/>
                  </a:cubicBezTo>
                  <a:cubicBezTo>
                    <a:pt x="458441" y="255617"/>
                    <a:pt x="458365" y="243807"/>
                    <a:pt x="460397" y="235081"/>
                  </a:cubicBezTo>
                  <a:cubicBezTo>
                    <a:pt x="464459" y="222217"/>
                    <a:pt x="471079" y="212739"/>
                    <a:pt x="478752" y="205442"/>
                  </a:cubicBezTo>
                  <a:cubicBezTo>
                    <a:pt x="482663" y="202132"/>
                    <a:pt x="486725" y="199048"/>
                    <a:pt x="491088" y="196942"/>
                  </a:cubicBezTo>
                  <a:cubicBezTo>
                    <a:pt x="495376" y="194535"/>
                    <a:pt x="500040" y="193105"/>
                    <a:pt x="504704" y="191902"/>
                  </a:cubicBezTo>
                  <a:cubicBezTo>
                    <a:pt x="514107" y="189871"/>
                    <a:pt x="523887" y="189720"/>
                    <a:pt x="533666" y="191375"/>
                  </a:cubicBezTo>
                  <a:cubicBezTo>
                    <a:pt x="553224" y="194384"/>
                    <a:pt x="572030" y="203712"/>
                    <a:pt x="588806" y="213190"/>
                  </a:cubicBezTo>
                  <a:cubicBezTo>
                    <a:pt x="596855" y="217854"/>
                    <a:pt x="604903" y="222518"/>
                    <a:pt x="612953" y="227182"/>
                  </a:cubicBezTo>
                  <a:cubicBezTo>
                    <a:pt x="613554" y="227634"/>
                    <a:pt x="615661" y="228386"/>
                    <a:pt x="617165" y="228988"/>
                  </a:cubicBezTo>
                  <a:lnTo>
                    <a:pt x="622205" y="230868"/>
                  </a:lnTo>
                  <a:cubicBezTo>
                    <a:pt x="625665" y="232147"/>
                    <a:pt x="629051" y="233426"/>
                    <a:pt x="632511" y="234629"/>
                  </a:cubicBezTo>
                  <a:cubicBezTo>
                    <a:pt x="639357" y="237037"/>
                    <a:pt x="647030" y="239444"/>
                    <a:pt x="654025" y="241400"/>
                  </a:cubicBezTo>
                  <a:cubicBezTo>
                    <a:pt x="681859" y="249298"/>
                    <a:pt x="707510" y="252909"/>
                    <a:pt x="733463" y="248772"/>
                  </a:cubicBezTo>
                  <a:cubicBezTo>
                    <a:pt x="742039" y="246214"/>
                    <a:pt x="749260" y="245011"/>
                    <a:pt x="756782" y="244559"/>
                  </a:cubicBezTo>
                  <a:cubicBezTo>
                    <a:pt x="760468" y="244334"/>
                    <a:pt x="763553" y="244484"/>
                    <a:pt x="766938" y="244635"/>
                  </a:cubicBezTo>
                  <a:cubicBezTo>
                    <a:pt x="770323" y="244860"/>
                    <a:pt x="773633" y="245161"/>
                    <a:pt x="776341" y="245838"/>
                  </a:cubicBezTo>
                  <a:cubicBezTo>
                    <a:pt x="779199" y="246440"/>
                    <a:pt x="782058" y="247117"/>
                    <a:pt x="784841" y="247869"/>
                  </a:cubicBezTo>
                  <a:cubicBezTo>
                    <a:pt x="787323" y="248696"/>
                    <a:pt x="789580" y="249674"/>
                    <a:pt x="791987" y="250652"/>
                  </a:cubicBezTo>
                  <a:cubicBezTo>
                    <a:pt x="793191" y="251179"/>
                    <a:pt x="794320" y="251555"/>
                    <a:pt x="795523" y="252232"/>
                  </a:cubicBezTo>
                  <a:lnTo>
                    <a:pt x="799360" y="254489"/>
                  </a:lnTo>
                  <a:cubicBezTo>
                    <a:pt x="801917" y="256069"/>
                    <a:pt x="804550" y="257423"/>
                    <a:pt x="806958" y="259153"/>
                  </a:cubicBezTo>
                  <a:cubicBezTo>
                    <a:pt x="816736" y="265923"/>
                    <a:pt x="825613" y="273822"/>
                    <a:pt x="834489" y="281570"/>
                  </a:cubicBezTo>
                  <a:cubicBezTo>
                    <a:pt x="843065" y="289619"/>
                    <a:pt x="852017" y="297141"/>
                    <a:pt x="862022" y="304062"/>
                  </a:cubicBezTo>
                  <a:cubicBezTo>
                    <a:pt x="876766" y="291499"/>
                    <a:pt x="890306" y="279990"/>
                    <a:pt x="903170" y="269083"/>
                  </a:cubicBezTo>
                  <a:cubicBezTo>
                    <a:pt x="897002" y="249825"/>
                    <a:pt x="887297" y="231771"/>
                    <a:pt x="874960" y="215748"/>
                  </a:cubicBezTo>
                  <a:cubicBezTo>
                    <a:pt x="872026" y="211535"/>
                    <a:pt x="868566" y="207925"/>
                    <a:pt x="865257" y="204088"/>
                  </a:cubicBezTo>
                  <a:cubicBezTo>
                    <a:pt x="862022" y="200101"/>
                    <a:pt x="858261" y="196716"/>
                    <a:pt x="854650" y="193181"/>
                  </a:cubicBezTo>
                  <a:lnTo>
                    <a:pt x="849159" y="187840"/>
                  </a:lnTo>
                  <a:lnTo>
                    <a:pt x="843291" y="182950"/>
                  </a:lnTo>
                  <a:lnTo>
                    <a:pt x="837423" y="177985"/>
                  </a:lnTo>
                  <a:cubicBezTo>
                    <a:pt x="835467" y="176406"/>
                    <a:pt x="833587" y="175052"/>
                    <a:pt x="831631" y="173622"/>
                  </a:cubicBezTo>
                  <a:cubicBezTo>
                    <a:pt x="816435" y="161962"/>
                    <a:pt x="797855" y="150904"/>
                    <a:pt x="777168" y="140899"/>
                  </a:cubicBezTo>
                  <a:cubicBezTo>
                    <a:pt x="756331" y="130970"/>
                    <a:pt x="733463" y="122093"/>
                    <a:pt x="709240" y="114044"/>
                  </a:cubicBezTo>
                  <a:cubicBezTo>
                    <a:pt x="703222" y="112013"/>
                    <a:pt x="697129" y="110057"/>
                    <a:pt x="690886" y="108177"/>
                  </a:cubicBezTo>
                  <a:cubicBezTo>
                    <a:pt x="684717" y="106296"/>
                    <a:pt x="678473" y="104340"/>
                    <a:pt x="672004" y="102535"/>
                  </a:cubicBezTo>
                  <a:cubicBezTo>
                    <a:pt x="665535" y="100654"/>
                    <a:pt x="659141" y="98849"/>
                    <a:pt x="652821" y="97194"/>
                  </a:cubicBezTo>
                  <a:lnTo>
                    <a:pt x="634542" y="92379"/>
                  </a:lnTo>
                  <a:cubicBezTo>
                    <a:pt x="613479" y="86738"/>
                    <a:pt x="591664" y="81923"/>
                    <a:pt x="569623" y="78764"/>
                  </a:cubicBezTo>
                  <a:cubicBezTo>
                    <a:pt x="525617" y="72445"/>
                    <a:pt x="479429" y="72971"/>
                    <a:pt x="436550" y="86512"/>
                  </a:cubicBezTo>
                  <a:cubicBezTo>
                    <a:pt x="392393" y="100428"/>
                    <a:pt x="353578" y="127810"/>
                    <a:pt x="321908" y="160684"/>
                  </a:cubicBezTo>
                  <a:cubicBezTo>
                    <a:pt x="305960" y="177158"/>
                    <a:pt x="291593" y="194911"/>
                    <a:pt x="278653" y="213416"/>
                  </a:cubicBezTo>
                  <a:cubicBezTo>
                    <a:pt x="272109" y="222669"/>
                    <a:pt x="266091" y="232147"/>
                    <a:pt x="260148" y="241625"/>
                  </a:cubicBezTo>
                  <a:cubicBezTo>
                    <a:pt x="253529" y="252383"/>
                    <a:pt x="246909" y="263441"/>
                    <a:pt x="241041" y="274348"/>
                  </a:cubicBezTo>
                  <a:cubicBezTo>
                    <a:pt x="239236" y="276981"/>
                    <a:pt x="234347" y="278486"/>
                    <a:pt x="227801" y="279539"/>
                  </a:cubicBezTo>
                  <a:cubicBezTo>
                    <a:pt x="221257" y="280517"/>
                    <a:pt x="212982" y="281194"/>
                    <a:pt x="205009" y="281645"/>
                  </a:cubicBezTo>
                  <a:cubicBezTo>
                    <a:pt x="197035" y="281871"/>
                    <a:pt x="188986" y="282623"/>
                    <a:pt x="182517" y="283902"/>
                  </a:cubicBezTo>
                  <a:cubicBezTo>
                    <a:pt x="175972" y="285181"/>
                    <a:pt x="171082" y="287061"/>
                    <a:pt x="169577" y="289920"/>
                  </a:cubicBezTo>
                  <a:cubicBezTo>
                    <a:pt x="162431" y="317602"/>
                    <a:pt x="144453" y="330090"/>
                    <a:pt x="120456" y="342803"/>
                  </a:cubicBezTo>
                  <a:cubicBezTo>
                    <a:pt x="96685" y="355365"/>
                    <a:pt x="66971" y="367627"/>
                    <a:pt x="42749" y="392376"/>
                  </a:cubicBezTo>
                  <a:cubicBezTo>
                    <a:pt x="40266" y="394858"/>
                    <a:pt x="37784" y="397416"/>
                    <a:pt x="35377" y="400199"/>
                  </a:cubicBezTo>
                  <a:cubicBezTo>
                    <a:pt x="33195" y="402983"/>
                    <a:pt x="31014" y="405916"/>
                    <a:pt x="28907" y="409000"/>
                  </a:cubicBezTo>
                  <a:cubicBezTo>
                    <a:pt x="24695" y="415169"/>
                    <a:pt x="20708" y="421939"/>
                    <a:pt x="17172" y="429311"/>
                  </a:cubicBezTo>
                  <a:cubicBezTo>
                    <a:pt x="16270" y="431192"/>
                    <a:pt x="15367" y="433072"/>
                    <a:pt x="14615" y="435028"/>
                  </a:cubicBezTo>
                  <a:cubicBezTo>
                    <a:pt x="13938" y="436984"/>
                    <a:pt x="13261" y="439015"/>
                    <a:pt x="12659" y="441046"/>
                  </a:cubicBezTo>
                  <a:cubicBezTo>
                    <a:pt x="11380" y="445109"/>
                    <a:pt x="10252" y="449396"/>
                    <a:pt x="9274" y="453835"/>
                  </a:cubicBezTo>
                  <a:cubicBezTo>
                    <a:pt x="7243" y="462711"/>
                    <a:pt x="5513" y="472340"/>
                    <a:pt x="5738" y="482646"/>
                  </a:cubicBezTo>
                  <a:cubicBezTo>
                    <a:pt x="5738" y="491748"/>
                    <a:pt x="5588" y="500850"/>
                    <a:pt x="5663" y="509952"/>
                  </a:cubicBezTo>
                  <a:cubicBezTo>
                    <a:pt x="6340" y="518979"/>
                    <a:pt x="7017" y="528006"/>
                    <a:pt x="7694" y="537033"/>
                  </a:cubicBezTo>
                  <a:cubicBezTo>
                    <a:pt x="8145" y="546060"/>
                    <a:pt x="9725" y="555012"/>
                    <a:pt x="11004" y="563888"/>
                  </a:cubicBezTo>
                  <a:lnTo>
                    <a:pt x="13035" y="577278"/>
                  </a:lnTo>
                  <a:lnTo>
                    <a:pt x="14088" y="583973"/>
                  </a:lnTo>
                  <a:lnTo>
                    <a:pt x="15592" y="590593"/>
                  </a:lnTo>
                  <a:lnTo>
                    <a:pt x="21611" y="616997"/>
                  </a:lnTo>
                  <a:cubicBezTo>
                    <a:pt x="23717" y="625798"/>
                    <a:pt x="26651" y="634299"/>
                    <a:pt x="29208" y="643025"/>
                  </a:cubicBezTo>
                  <a:lnTo>
                    <a:pt x="33195" y="656039"/>
                  </a:lnTo>
                  <a:cubicBezTo>
                    <a:pt x="34625" y="660327"/>
                    <a:pt x="36355" y="664539"/>
                    <a:pt x="37934" y="668827"/>
                  </a:cubicBezTo>
                  <a:cubicBezTo>
                    <a:pt x="41244" y="677327"/>
                    <a:pt x="44328" y="685903"/>
                    <a:pt x="47789" y="694328"/>
                  </a:cubicBezTo>
                  <a:cubicBezTo>
                    <a:pt x="62383" y="727878"/>
                    <a:pt x="80135" y="760526"/>
                    <a:pt x="101274" y="792196"/>
                  </a:cubicBezTo>
                  <a:cubicBezTo>
                    <a:pt x="122938" y="823489"/>
                    <a:pt x="147838" y="853654"/>
                    <a:pt x="176649" y="882165"/>
                  </a:cubicBezTo>
                  <a:cubicBezTo>
                    <a:pt x="185525" y="890214"/>
                    <a:pt x="197261" y="896683"/>
                    <a:pt x="210350" y="901648"/>
                  </a:cubicBezTo>
                  <a:cubicBezTo>
                    <a:pt x="223966" y="906011"/>
                    <a:pt x="238408" y="909621"/>
                    <a:pt x="253002" y="912104"/>
                  </a:cubicBezTo>
                  <a:cubicBezTo>
                    <a:pt x="260224" y="913157"/>
                    <a:pt x="267520" y="914285"/>
                    <a:pt x="274667" y="915338"/>
                  </a:cubicBezTo>
                  <a:cubicBezTo>
                    <a:pt x="281587" y="916467"/>
                    <a:pt x="288358" y="917595"/>
                    <a:pt x="295128" y="918724"/>
                  </a:cubicBezTo>
                  <a:cubicBezTo>
                    <a:pt x="301748" y="919852"/>
                    <a:pt x="307916" y="921206"/>
                    <a:pt x="313633" y="923012"/>
                  </a:cubicBezTo>
                  <a:cubicBezTo>
                    <a:pt x="316492" y="923914"/>
                    <a:pt x="319200" y="924892"/>
                    <a:pt x="321832" y="926020"/>
                  </a:cubicBezTo>
                  <a:cubicBezTo>
                    <a:pt x="324466" y="927074"/>
                    <a:pt x="327023" y="928127"/>
                    <a:pt x="329430" y="929405"/>
                  </a:cubicBezTo>
                  <a:cubicBezTo>
                    <a:pt x="376973" y="955509"/>
                    <a:pt x="430457" y="968974"/>
                    <a:pt x="483115" y="974916"/>
                  </a:cubicBezTo>
                  <a:cubicBezTo>
                    <a:pt x="536524" y="980859"/>
                    <a:pt x="586850" y="978904"/>
                    <a:pt x="635294" y="977399"/>
                  </a:cubicBezTo>
                  <a:cubicBezTo>
                    <a:pt x="683889" y="975820"/>
                    <a:pt x="730303" y="974691"/>
                    <a:pt x="781832" y="979881"/>
                  </a:cubicBezTo>
                  <a:cubicBezTo>
                    <a:pt x="807559" y="982289"/>
                    <a:pt x="834866" y="986351"/>
                    <a:pt x="864504" y="991240"/>
                  </a:cubicBezTo>
                  <a:cubicBezTo>
                    <a:pt x="893842" y="995528"/>
                    <a:pt x="925361" y="1000342"/>
                    <a:pt x="959739" y="1004931"/>
                  </a:cubicBezTo>
                  <a:cubicBezTo>
                    <a:pt x="997803" y="1011325"/>
                    <a:pt x="1033610" y="1007414"/>
                    <a:pt x="1064603" y="995227"/>
                  </a:cubicBezTo>
                  <a:cubicBezTo>
                    <a:pt x="1095671" y="983041"/>
                    <a:pt x="1121547" y="962204"/>
                    <a:pt x="1140579" y="936176"/>
                  </a:cubicBezTo>
                  <a:cubicBezTo>
                    <a:pt x="1159761" y="910148"/>
                    <a:pt x="1172625" y="879306"/>
                    <a:pt x="1180448" y="846433"/>
                  </a:cubicBezTo>
                  <a:cubicBezTo>
                    <a:pt x="1188347" y="813560"/>
                    <a:pt x="1191206" y="778655"/>
                    <a:pt x="1191582" y="743901"/>
                  </a:cubicBezTo>
                  <a:cubicBezTo>
                    <a:pt x="1191807" y="709148"/>
                    <a:pt x="1189325" y="674619"/>
                    <a:pt x="1185564" y="641445"/>
                  </a:cubicBezTo>
                  <a:cubicBezTo>
                    <a:pt x="1181652" y="608196"/>
                    <a:pt x="1176462" y="576301"/>
                    <a:pt x="1170594" y="545759"/>
                  </a:cubicBezTo>
                  <a:cubicBezTo>
                    <a:pt x="1167585" y="530564"/>
                    <a:pt x="1164802" y="515368"/>
                    <a:pt x="1161792" y="501151"/>
                  </a:cubicBezTo>
                  <a:cubicBezTo>
                    <a:pt x="1160364" y="494080"/>
                    <a:pt x="1159009" y="487009"/>
                    <a:pt x="1157505" y="480013"/>
                  </a:cubicBezTo>
                  <a:cubicBezTo>
                    <a:pt x="1156000" y="473017"/>
                    <a:pt x="1154947" y="466021"/>
                    <a:pt x="1153443" y="459025"/>
                  </a:cubicBezTo>
                  <a:cubicBezTo>
                    <a:pt x="1148328" y="431192"/>
                    <a:pt x="1143663" y="403885"/>
                    <a:pt x="1141030" y="376127"/>
                  </a:cubicBezTo>
                  <a:cubicBezTo>
                    <a:pt x="1139902" y="371313"/>
                    <a:pt x="1139300" y="366423"/>
                    <a:pt x="1138624" y="361459"/>
                  </a:cubicBezTo>
                  <a:cubicBezTo>
                    <a:pt x="1137947" y="356494"/>
                    <a:pt x="1137495" y="351454"/>
                    <a:pt x="1137269" y="346338"/>
                  </a:cubicBezTo>
                  <a:cubicBezTo>
                    <a:pt x="1137044" y="336108"/>
                    <a:pt x="1136668" y="325426"/>
                    <a:pt x="1137269" y="314217"/>
                  </a:cubicBezTo>
                  <a:cubicBezTo>
                    <a:pt x="1137796" y="303009"/>
                    <a:pt x="1138021" y="291575"/>
                    <a:pt x="1138999" y="279463"/>
                  </a:cubicBezTo>
                  <a:cubicBezTo>
                    <a:pt x="1139376" y="267578"/>
                    <a:pt x="1140203" y="255015"/>
                    <a:pt x="1140354" y="242227"/>
                  </a:cubicBezTo>
                  <a:cubicBezTo>
                    <a:pt x="1140278" y="229514"/>
                    <a:pt x="1140655" y="216049"/>
                    <a:pt x="1139526" y="202659"/>
                  </a:cubicBezTo>
                  <a:cubicBezTo>
                    <a:pt x="1139074" y="195889"/>
                    <a:pt x="1138548" y="189043"/>
                    <a:pt x="1137796" y="182047"/>
                  </a:cubicBezTo>
                  <a:cubicBezTo>
                    <a:pt x="1136894" y="175202"/>
                    <a:pt x="1135765" y="168281"/>
                    <a:pt x="1134561" y="161285"/>
                  </a:cubicBezTo>
                  <a:cubicBezTo>
                    <a:pt x="1132305" y="147143"/>
                    <a:pt x="1128167" y="133302"/>
                    <a:pt x="1123654" y="119084"/>
                  </a:cubicBezTo>
                  <a:cubicBezTo>
                    <a:pt x="1121246" y="112013"/>
                    <a:pt x="1118238" y="105168"/>
                    <a:pt x="1115229" y="98247"/>
                  </a:cubicBezTo>
                  <a:cubicBezTo>
                    <a:pt x="1112144" y="91326"/>
                    <a:pt x="1108835" y="84330"/>
                    <a:pt x="1104772" y="77711"/>
                  </a:cubicBezTo>
                  <a:cubicBezTo>
                    <a:pt x="1086192" y="45966"/>
                    <a:pt x="1060013" y="25128"/>
                    <a:pt x="1033158" y="14221"/>
                  </a:cubicBezTo>
                  <a:cubicBezTo>
                    <a:pt x="1005776" y="3614"/>
                    <a:pt x="977341" y="3088"/>
                    <a:pt x="950411" y="11287"/>
                  </a:cubicBezTo>
                  <a:cubicBezTo>
                    <a:pt x="952442" y="30470"/>
                    <a:pt x="950411" y="50705"/>
                    <a:pt x="946198" y="70339"/>
                  </a:cubicBezTo>
                  <a:cubicBezTo>
                    <a:pt x="941911" y="90047"/>
                    <a:pt x="934990" y="109531"/>
                    <a:pt x="925963" y="129089"/>
                  </a:cubicBezTo>
                  <a:cubicBezTo>
                    <a:pt x="908059" y="168055"/>
                    <a:pt x="882859" y="205668"/>
                    <a:pt x="856004" y="242152"/>
                  </a:cubicBezTo>
                  <a:cubicBezTo>
                    <a:pt x="853973" y="240723"/>
                    <a:pt x="851490" y="238842"/>
                    <a:pt x="848707" y="236811"/>
                  </a:cubicBezTo>
                  <a:cubicBezTo>
                    <a:pt x="845247" y="234253"/>
                    <a:pt x="842162" y="232373"/>
                    <a:pt x="839153" y="230417"/>
                  </a:cubicBezTo>
                  <a:close/>
                </a:path>
              </a:pathLst>
            </a:custGeom>
            <a:solidFill>
              <a:srgbClr val="DE639E"/>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1B0176E9-465F-4C8A-B235-B5E3E1F08BB0}"/>
                </a:ext>
              </a:extLst>
            </p:cNvPr>
            <p:cNvSpPr/>
            <p:nvPr/>
          </p:nvSpPr>
          <p:spPr>
            <a:xfrm>
              <a:off x="8656391" y="5613062"/>
              <a:ext cx="127897" cy="308458"/>
            </a:xfrm>
            <a:custGeom>
              <a:avLst/>
              <a:gdLst>
                <a:gd name="connsiteX0" fmla="*/ 55753 w 127882"/>
                <a:gd name="connsiteY0" fmla="*/ 51379 h 308421"/>
                <a:gd name="connsiteX1" fmla="*/ 45372 w 127882"/>
                <a:gd name="connsiteY1" fmla="*/ 138639 h 308421"/>
                <a:gd name="connsiteX2" fmla="*/ 39279 w 127882"/>
                <a:gd name="connsiteY2" fmla="*/ 175500 h 308421"/>
                <a:gd name="connsiteX3" fmla="*/ 32734 w 127882"/>
                <a:gd name="connsiteY3" fmla="*/ 208222 h 308421"/>
                <a:gd name="connsiteX4" fmla="*/ 20022 w 127882"/>
                <a:gd name="connsiteY4" fmla="*/ 259450 h 308421"/>
                <a:gd name="connsiteX5" fmla="*/ 10016 w 127882"/>
                <a:gd name="connsiteY5" fmla="*/ 292700 h 308421"/>
                <a:gd name="connsiteX6" fmla="*/ 8587 w 127882"/>
                <a:gd name="connsiteY6" fmla="*/ 303532 h 308421"/>
                <a:gd name="connsiteX7" fmla="*/ 18517 w 127882"/>
                <a:gd name="connsiteY7" fmla="*/ 280288 h 308421"/>
                <a:gd name="connsiteX8" fmla="*/ 32208 w 127882"/>
                <a:gd name="connsiteY8" fmla="*/ 234701 h 308421"/>
                <a:gd name="connsiteX9" fmla="*/ 42213 w 127882"/>
                <a:gd name="connsiteY9" fmla="*/ 239967 h 308421"/>
                <a:gd name="connsiteX10" fmla="*/ 44545 w 127882"/>
                <a:gd name="connsiteY10" fmla="*/ 241171 h 308421"/>
                <a:gd name="connsiteX11" fmla="*/ 46651 w 127882"/>
                <a:gd name="connsiteY11" fmla="*/ 242525 h 308421"/>
                <a:gd name="connsiteX12" fmla="*/ 50412 w 127882"/>
                <a:gd name="connsiteY12" fmla="*/ 244857 h 308421"/>
                <a:gd name="connsiteX13" fmla="*/ 110291 w 127882"/>
                <a:gd name="connsiteY13" fmla="*/ 125926 h 308421"/>
                <a:gd name="connsiteX14" fmla="*/ 124509 w 127882"/>
                <a:gd name="connsiteY14" fmla="*/ 65370 h 308421"/>
                <a:gd name="connsiteX15" fmla="*/ 125787 w 127882"/>
                <a:gd name="connsiteY15" fmla="*/ 35055 h 308421"/>
                <a:gd name="connsiteX16" fmla="*/ 122101 w 127882"/>
                <a:gd name="connsiteY16" fmla="*/ 5642 h 308421"/>
                <a:gd name="connsiteX17" fmla="*/ 55753 w 127882"/>
                <a:gd name="connsiteY17" fmla="*/ 51379 h 308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882" h="308421">
                  <a:moveTo>
                    <a:pt x="55753" y="51379"/>
                  </a:moveTo>
                  <a:cubicBezTo>
                    <a:pt x="52744" y="83349"/>
                    <a:pt x="49284" y="112536"/>
                    <a:pt x="45372" y="138639"/>
                  </a:cubicBezTo>
                  <a:cubicBezTo>
                    <a:pt x="43416" y="151728"/>
                    <a:pt x="41385" y="163915"/>
                    <a:pt x="39279" y="175500"/>
                  </a:cubicBezTo>
                  <a:cubicBezTo>
                    <a:pt x="37098" y="187235"/>
                    <a:pt x="34916" y="198142"/>
                    <a:pt x="32734" y="208222"/>
                  </a:cubicBezTo>
                  <a:cubicBezTo>
                    <a:pt x="28296" y="228458"/>
                    <a:pt x="23933" y="245534"/>
                    <a:pt x="20022" y="259450"/>
                  </a:cubicBezTo>
                  <a:cubicBezTo>
                    <a:pt x="16035" y="273668"/>
                    <a:pt x="12499" y="284726"/>
                    <a:pt x="10016" y="292700"/>
                  </a:cubicBezTo>
                  <a:cubicBezTo>
                    <a:pt x="4901" y="308572"/>
                    <a:pt x="4074" y="312258"/>
                    <a:pt x="8587" y="303532"/>
                  </a:cubicBezTo>
                  <a:cubicBezTo>
                    <a:pt x="10769" y="299094"/>
                    <a:pt x="14304" y="291496"/>
                    <a:pt x="18517" y="280288"/>
                  </a:cubicBezTo>
                  <a:cubicBezTo>
                    <a:pt x="22730" y="269004"/>
                    <a:pt x="27695" y="254109"/>
                    <a:pt x="32208" y="234701"/>
                  </a:cubicBezTo>
                  <a:cubicBezTo>
                    <a:pt x="35517" y="236507"/>
                    <a:pt x="38978" y="238312"/>
                    <a:pt x="42213" y="239967"/>
                  </a:cubicBezTo>
                  <a:cubicBezTo>
                    <a:pt x="43040" y="240343"/>
                    <a:pt x="43792" y="240795"/>
                    <a:pt x="44545" y="241171"/>
                  </a:cubicBezTo>
                  <a:cubicBezTo>
                    <a:pt x="45297" y="241622"/>
                    <a:pt x="45974" y="242073"/>
                    <a:pt x="46651" y="242525"/>
                  </a:cubicBezTo>
                  <a:cubicBezTo>
                    <a:pt x="48005" y="243352"/>
                    <a:pt x="49284" y="244180"/>
                    <a:pt x="50412" y="244857"/>
                  </a:cubicBezTo>
                  <a:cubicBezTo>
                    <a:pt x="74108" y="206266"/>
                    <a:pt x="95998" y="166548"/>
                    <a:pt x="110291" y="125926"/>
                  </a:cubicBezTo>
                  <a:cubicBezTo>
                    <a:pt x="117287" y="105841"/>
                    <a:pt x="122252" y="85606"/>
                    <a:pt x="124509" y="65370"/>
                  </a:cubicBezTo>
                  <a:cubicBezTo>
                    <a:pt x="125637" y="55215"/>
                    <a:pt x="126164" y="45060"/>
                    <a:pt x="125787" y="35055"/>
                  </a:cubicBezTo>
                  <a:cubicBezTo>
                    <a:pt x="125336" y="25200"/>
                    <a:pt x="124132" y="15346"/>
                    <a:pt x="122101" y="5642"/>
                  </a:cubicBezTo>
                  <a:cubicBezTo>
                    <a:pt x="97729" y="14368"/>
                    <a:pt x="74935" y="31068"/>
                    <a:pt x="55753" y="51379"/>
                  </a:cubicBezTo>
                  <a:close/>
                </a:path>
              </a:pathLst>
            </a:custGeom>
            <a:solidFill>
              <a:srgbClr val="E070A6"/>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E8C16D14-6743-4F41-BFC0-F37C9A8705D6}"/>
                </a:ext>
              </a:extLst>
            </p:cNvPr>
            <p:cNvSpPr/>
            <p:nvPr/>
          </p:nvSpPr>
          <p:spPr>
            <a:xfrm>
              <a:off x="7996002" y="5824767"/>
              <a:ext cx="917848" cy="669578"/>
            </a:xfrm>
            <a:custGeom>
              <a:avLst/>
              <a:gdLst>
                <a:gd name="connsiteX0" fmla="*/ 673412 w 917742"/>
                <a:gd name="connsiteY0" fmla="*/ 108853 h 669500"/>
                <a:gd name="connsiteX1" fmla="*/ 678528 w 917742"/>
                <a:gd name="connsiteY1" fmla="*/ 118556 h 669500"/>
                <a:gd name="connsiteX2" fmla="*/ 681010 w 917742"/>
                <a:gd name="connsiteY2" fmla="*/ 123446 h 669500"/>
                <a:gd name="connsiteX3" fmla="*/ 683267 w 917742"/>
                <a:gd name="connsiteY3" fmla="*/ 128712 h 669500"/>
                <a:gd name="connsiteX4" fmla="*/ 727349 w 917742"/>
                <a:gd name="connsiteY4" fmla="*/ 142403 h 669500"/>
                <a:gd name="connsiteX5" fmla="*/ 754731 w 917742"/>
                <a:gd name="connsiteY5" fmla="*/ 180015 h 669500"/>
                <a:gd name="connsiteX6" fmla="*/ 757890 w 917742"/>
                <a:gd name="connsiteY6" fmla="*/ 191525 h 669500"/>
                <a:gd name="connsiteX7" fmla="*/ 759319 w 917742"/>
                <a:gd name="connsiteY7" fmla="*/ 203410 h 669500"/>
                <a:gd name="connsiteX8" fmla="*/ 759094 w 917742"/>
                <a:gd name="connsiteY8" fmla="*/ 215446 h 669500"/>
                <a:gd name="connsiteX9" fmla="*/ 758492 w 917742"/>
                <a:gd name="connsiteY9" fmla="*/ 221389 h 669500"/>
                <a:gd name="connsiteX10" fmla="*/ 757364 w 917742"/>
                <a:gd name="connsiteY10" fmla="*/ 227933 h 669500"/>
                <a:gd name="connsiteX11" fmla="*/ 749615 w 917742"/>
                <a:gd name="connsiteY11" fmla="*/ 253886 h 669500"/>
                <a:gd name="connsiteX12" fmla="*/ 735623 w 917742"/>
                <a:gd name="connsiteY12" fmla="*/ 279237 h 669500"/>
                <a:gd name="connsiteX13" fmla="*/ 752775 w 917742"/>
                <a:gd name="connsiteY13" fmla="*/ 312937 h 669500"/>
                <a:gd name="connsiteX14" fmla="*/ 750442 w 917742"/>
                <a:gd name="connsiteY14" fmla="*/ 321363 h 669500"/>
                <a:gd name="connsiteX15" fmla="*/ 745177 w 917742"/>
                <a:gd name="connsiteY15" fmla="*/ 329035 h 669500"/>
                <a:gd name="connsiteX16" fmla="*/ 736601 w 917742"/>
                <a:gd name="connsiteY16" fmla="*/ 335053 h 669500"/>
                <a:gd name="connsiteX17" fmla="*/ 724641 w 917742"/>
                <a:gd name="connsiteY17" fmla="*/ 339943 h 669500"/>
                <a:gd name="connsiteX18" fmla="*/ 699140 w 917742"/>
                <a:gd name="connsiteY18" fmla="*/ 347240 h 669500"/>
                <a:gd name="connsiteX19" fmla="*/ 706813 w 917742"/>
                <a:gd name="connsiteY19" fmla="*/ 384401 h 669500"/>
                <a:gd name="connsiteX20" fmla="*/ 723211 w 917742"/>
                <a:gd name="connsiteY20" fmla="*/ 429686 h 669500"/>
                <a:gd name="connsiteX21" fmla="*/ 732313 w 917742"/>
                <a:gd name="connsiteY21" fmla="*/ 480764 h 669500"/>
                <a:gd name="connsiteX22" fmla="*/ 716065 w 917742"/>
                <a:gd name="connsiteY22" fmla="*/ 524093 h 669500"/>
                <a:gd name="connsiteX23" fmla="*/ 672886 w 917742"/>
                <a:gd name="connsiteY23" fmla="*/ 511080 h 669500"/>
                <a:gd name="connsiteX24" fmla="*/ 633769 w 917742"/>
                <a:gd name="connsiteY24" fmla="*/ 488888 h 669500"/>
                <a:gd name="connsiteX25" fmla="*/ 636026 w 917742"/>
                <a:gd name="connsiteY25" fmla="*/ 517925 h 669500"/>
                <a:gd name="connsiteX26" fmla="*/ 635123 w 917742"/>
                <a:gd name="connsiteY26" fmla="*/ 548767 h 669500"/>
                <a:gd name="connsiteX27" fmla="*/ 627300 w 917742"/>
                <a:gd name="connsiteY27" fmla="*/ 624594 h 669500"/>
                <a:gd name="connsiteX28" fmla="*/ 619551 w 917742"/>
                <a:gd name="connsiteY28" fmla="*/ 631213 h 669500"/>
                <a:gd name="connsiteX29" fmla="*/ 607215 w 917742"/>
                <a:gd name="connsiteY29" fmla="*/ 628280 h 669500"/>
                <a:gd name="connsiteX30" fmla="*/ 576824 w 917742"/>
                <a:gd name="connsiteY30" fmla="*/ 603982 h 669500"/>
                <a:gd name="connsiteX31" fmla="*/ 548464 w 917742"/>
                <a:gd name="connsiteY31" fmla="*/ 573215 h 669500"/>
                <a:gd name="connsiteX32" fmla="*/ 528680 w 917742"/>
                <a:gd name="connsiteY32" fmla="*/ 558697 h 669500"/>
                <a:gd name="connsiteX33" fmla="*/ 465717 w 917742"/>
                <a:gd name="connsiteY33" fmla="*/ 523341 h 669500"/>
                <a:gd name="connsiteX34" fmla="*/ 453079 w 917742"/>
                <a:gd name="connsiteY34" fmla="*/ 514314 h 669500"/>
                <a:gd name="connsiteX35" fmla="*/ 447437 w 917742"/>
                <a:gd name="connsiteY35" fmla="*/ 509801 h 669500"/>
                <a:gd name="connsiteX36" fmla="*/ 445181 w 917742"/>
                <a:gd name="connsiteY36" fmla="*/ 507544 h 669500"/>
                <a:gd name="connsiteX37" fmla="*/ 443826 w 917742"/>
                <a:gd name="connsiteY37" fmla="*/ 506416 h 669500"/>
                <a:gd name="connsiteX38" fmla="*/ 441495 w 917742"/>
                <a:gd name="connsiteY38" fmla="*/ 505136 h 669500"/>
                <a:gd name="connsiteX39" fmla="*/ 407493 w 917742"/>
                <a:gd name="connsiteY39" fmla="*/ 483622 h 669500"/>
                <a:gd name="connsiteX40" fmla="*/ 356340 w 917742"/>
                <a:gd name="connsiteY40" fmla="*/ 438036 h 669500"/>
                <a:gd name="connsiteX41" fmla="*/ 347163 w 917742"/>
                <a:gd name="connsiteY41" fmla="*/ 426527 h 669500"/>
                <a:gd name="connsiteX42" fmla="*/ 339414 w 917742"/>
                <a:gd name="connsiteY42" fmla="*/ 415093 h 669500"/>
                <a:gd name="connsiteX43" fmla="*/ 334675 w 917742"/>
                <a:gd name="connsiteY43" fmla="*/ 405013 h 669500"/>
                <a:gd name="connsiteX44" fmla="*/ 330914 w 917742"/>
                <a:gd name="connsiteY44" fmla="*/ 394932 h 669500"/>
                <a:gd name="connsiteX45" fmla="*/ 323994 w 917742"/>
                <a:gd name="connsiteY45" fmla="*/ 393428 h 669500"/>
                <a:gd name="connsiteX46" fmla="*/ 318427 w 917742"/>
                <a:gd name="connsiteY46" fmla="*/ 393955 h 669500"/>
                <a:gd name="connsiteX47" fmla="*/ 312635 w 917742"/>
                <a:gd name="connsiteY47" fmla="*/ 394255 h 669500"/>
                <a:gd name="connsiteX48" fmla="*/ 306390 w 917742"/>
                <a:gd name="connsiteY48" fmla="*/ 394556 h 669500"/>
                <a:gd name="connsiteX49" fmla="*/ 303307 w 917742"/>
                <a:gd name="connsiteY49" fmla="*/ 394556 h 669500"/>
                <a:gd name="connsiteX50" fmla="*/ 300749 w 917742"/>
                <a:gd name="connsiteY50" fmla="*/ 394180 h 669500"/>
                <a:gd name="connsiteX51" fmla="*/ 293226 w 917742"/>
                <a:gd name="connsiteY51" fmla="*/ 390946 h 669500"/>
                <a:gd name="connsiteX52" fmla="*/ 285854 w 917742"/>
                <a:gd name="connsiteY52" fmla="*/ 365068 h 669500"/>
                <a:gd name="connsiteX53" fmla="*/ 264792 w 917742"/>
                <a:gd name="connsiteY53" fmla="*/ 346337 h 669500"/>
                <a:gd name="connsiteX54" fmla="*/ 258323 w 917742"/>
                <a:gd name="connsiteY54" fmla="*/ 341222 h 669500"/>
                <a:gd name="connsiteX55" fmla="*/ 251100 w 917742"/>
                <a:gd name="connsiteY55" fmla="*/ 335731 h 669500"/>
                <a:gd name="connsiteX56" fmla="*/ 244105 w 917742"/>
                <a:gd name="connsiteY56" fmla="*/ 329637 h 669500"/>
                <a:gd name="connsiteX57" fmla="*/ 240268 w 917742"/>
                <a:gd name="connsiteY57" fmla="*/ 326403 h 669500"/>
                <a:gd name="connsiteX58" fmla="*/ 237033 w 917742"/>
                <a:gd name="connsiteY58" fmla="*/ 322942 h 669500"/>
                <a:gd name="connsiteX59" fmla="*/ 230038 w 917742"/>
                <a:gd name="connsiteY59" fmla="*/ 315420 h 669500"/>
                <a:gd name="connsiteX60" fmla="*/ 224095 w 917742"/>
                <a:gd name="connsiteY60" fmla="*/ 307145 h 669500"/>
                <a:gd name="connsiteX61" fmla="*/ 221010 w 917742"/>
                <a:gd name="connsiteY61" fmla="*/ 302707 h 669500"/>
                <a:gd name="connsiteX62" fmla="*/ 218604 w 917742"/>
                <a:gd name="connsiteY62" fmla="*/ 298043 h 669500"/>
                <a:gd name="connsiteX63" fmla="*/ 214015 w 917742"/>
                <a:gd name="connsiteY63" fmla="*/ 288113 h 669500"/>
                <a:gd name="connsiteX64" fmla="*/ 212811 w 917742"/>
                <a:gd name="connsiteY64" fmla="*/ 278861 h 669500"/>
                <a:gd name="connsiteX65" fmla="*/ 213112 w 917742"/>
                <a:gd name="connsiteY65" fmla="*/ 269758 h 669500"/>
                <a:gd name="connsiteX66" fmla="*/ 237785 w 917742"/>
                <a:gd name="connsiteY66" fmla="*/ 233199 h 669500"/>
                <a:gd name="connsiteX67" fmla="*/ 257946 w 917742"/>
                <a:gd name="connsiteY67" fmla="*/ 221088 h 669500"/>
                <a:gd name="connsiteX68" fmla="*/ 284350 w 917742"/>
                <a:gd name="connsiteY68" fmla="*/ 204539 h 669500"/>
                <a:gd name="connsiteX69" fmla="*/ 299921 w 917742"/>
                <a:gd name="connsiteY69" fmla="*/ 193631 h 669500"/>
                <a:gd name="connsiteX70" fmla="*/ 303607 w 917742"/>
                <a:gd name="connsiteY70" fmla="*/ 191073 h 669500"/>
                <a:gd name="connsiteX71" fmla="*/ 306165 w 917742"/>
                <a:gd name="connsiteY71" fmla="*/ 190246 h 669500"/>
                <a:gd name="connsiteX72" fmla="*/ 310980 w 917742"/>
                <a:gd name="connsiteY72" fmla="*/ 188591 h 669500"/>
                <a:gd name="connsiteX73" fmla="*/ 328281 w 917742"/>
                <a:gd name="connsiteY73" fmla="*/ 181821 h 669500"/>
                <a:gd name="connsiteX74" fmla="*/ 352354 w 917742"/>
                <a:gd name="connsiteY74" fmla="*/ 158275 h 669500"/>
                <a:gd name="connsiteX75" fmla="*/ 369353 w 917742"/>
                <a:gd name="connsiteY75" fmla="*/ 157899 h 669500"/>
                <a:gd name="connsiteX76" fmla="*/ 397413 w 917742"/>
                <a:gd name="connsiteY76" fmla="*/ 188290 h 669500"/>
                <a:gd name="connsiteX77" fmla="*/ 405236 w 917742"/>
                <a:gd name="connsiteY77" fmla="*/ 196640 h 669500"/>
                <a:gd name="connsiteX78" fmla="*/ 408245 w 917742"/>
                <a:gd name="connsiteY78" fmla="*/ 192051 h 669500"/>
                <a:gd name="connsiteX79" fmla="*/ 426676 w 917742"/>
                <a:gd name="connsiteY79" fmla="*/ 164218 h 669500"/>
                <a:gd name="connsiteX80" fmla="*/ 451048 w 917742"/>
                <a:gd name="connsiteY80" fmla="*/ 160382 h 669500"/>
                <a:gd name="connsiteX81" fmla="*/ 455486 w 917742"/>
                <a:gd name="connsiteY81" fmla="*/ 161209 h 669500"/>
                <a:gd name="connsiteX82" fmla="*/ 464288 w 917742"/>
                <a:gd name="connsiteY82" fmla="*/ 163014 h 669500"/>
                <a:gd name="connsiteX83" fmla="*/ 473239 w 917742"/>
                <a:gd name="connsiteY83" fmla="*/ 165046 h 669500"/>
                <a:gd name="connsiteX84" fmla="*/ 482793 w 917742"/>
                <a:gd name="connsiteY84" fmla="*/ 167377 h 669500"/>
                <a:gd name="connsiteX85" fmla="*/ 500471 w 917742"/>
                <a:gd name="connsiteY85" fmla="*/ 172117 h 669500"/>
                <a:gd name="connsiteX86" fmla="*/ 516494 w 917742"/>
                <a:gd name="connsiteY86" fmla="*/ 176931 h 669500"/>
                <a:gd name="connsiteX87" fmla="*/ 565164 w 917742"/>
                <a:gd name="connsiteY87" fmla="*/ 194308 h 669500"/>
                <a:gd name="connsiteX88" fmla="*/ 567346 w 917742"/>
                <a:gd name="connsiteY88" fmla="*/ 194684 h 669500"/>
                <a:gd name="connsiteX89" fmla="*/ 569226 w 917742"/>
                <a:gd name="connsiteY89" fmla="*/ 194609 h 669500"/>
                <a:gd name="connsiteX90" fmla="*/ 573589 w 917742"/>
                <a:gd name="connsiteY90" fmla="*/ 193104 h 669500"/>
                <a:gd name="connsiteX91" fmla="*/ 582541 w 917742"/>
                <a:gd name="connsiteY91" fmla="*/ 187086 h 669500"/>
                <a:gd name="connsiteX92" fmla="*/ 586904 w 917742"/>
                <a:gd name="connsiteY92" fmla="*/ 183701 h 669500"/>
                <a:gd name="connsiteX93" fmla="*/ 590290 w 917742"/>
                <a:gd name="connsiteY93" fmla="*/ 180767 h 669500"/>
                <a:gd name="connsiteX94" fmla="*/ 593448 w 917742"/>
                <a:gd name="connsiteY94" fmla="*/ 178962 h 669500"/>
                <a:gd name="connsiteX95" fmla="*/ 596759 w 917742"/>
                <a:gd name="connsiteY95" fmla="*/ 179714 h 669500"/>
                <a:gd name="connsiteX96" fmla="*/ 618047 w 917742"/>
                <a:gd name="connsiteY96" fmla="*/ 186184 h 669500"/>
                <a:gd name="connsiteX97" fmla="*/ 627224 w 917742"/>
                <a:gd name="connsiteY97" fmla="*/ 206118 h 669500"/>
                <a:gd name="connsiteX98" fmla="*/ 690639 w 917742"/>
                <a:gd name="connsiteY98" fmla="*/ 145788 h 669500"/>
                <a:gd name="connsiteX99" fmla="*/ 721632 w 917742"/>
                <a:gd name="connsiteY99" fmla="*/ 119459 h 669500"/>
                <a:gd name="connsiteX100" fmla="*/ 694099 w 917742"/>
                <a:gd name="connsiteY100" fmla="*/ 96967 h 669500"/>
                <a:gd name="connsiteX101" fmla="*/ 666567 w 917742"/>
                <a:gd name="connsiteY101" fmla="*/ 74550 h 669500"/>
                <a:gd name="connsiteX102" fmla="*/ 658969 w 917742"/>
                <a:gd name="connsiteY102" fmla="*/ 69886 h 669500"/>
                <a:gd name="connsiteX103" fmla="*/ 655133 w 917742"/>
                <a:gd name="connsiteY103" fmla="*/ 67629 h 669500"/>
                <a:gd name="connsiteX104" fmla="*/ 651597 w 917742"/>
                <a:gd name="connsiteY104" fmla="*/ 66050 h 669500"/>
                <a:gd name="connsiteX105" fmla="*/ 644451 w 917742"/>
                <a:gd name="connsiteY105" fmla="*/ 63266 h 669500"/>
                <a:gd name="connsiteX106" fmla="*/ 635951 w 917742"/>
                <a:gd name="connsiteY106" fmla="*/ 61235 h 669500"/>
                <a:gd name="connsiteX107" fmla="*/ 626548 w 917742"/>
                <a:gd name="connsiteY107" fmla="*/ 60032 h 669500"/>
                <a:gd name="connsiteX108" fmla="*/ 616392 w 917742"/>
                <a:gd name="connsiteY108" fmla="*/ 59957 h 669500"/>
                <a:gd name="connsiteX109" fmla="*/ 593073 w 917742"/>
                <a:gd name="connsiteY109" fmla="*/ 64169 h 669500"/>
                <a:gd name="connsiteX110" fmla="*/ 513635 w 917742"/>
                <a:gd name="connsiteY110" fmla="*/ 56797 h 669500"/>
                <a:gd name="connsiteX111" fmla="*/ 492121 w 917742"/>
                <a:gd name="connsiteY111" fmla="*/ 50027 h 669500"/>
                <a:gd name="connsiteX112" fmla="*/ 481815 w 917742"/>
                <a:gd name="connsiteY112" fmla="*/ 46266 h 669500"/>
                <a:gd name="connsiteX113" fmla="*/ 476775 w 917742"/>
                <a:gd name="connsiteY113" fmla="*/ 44385 h 669500"/>
                <a:gd name="connsiteX114" fmla="*/ 472563 w 917742"/>
                <a:gd name="connsiteY114" fmla="*/ 42580 h 669500"/>
                <a:gd name="connsiteX115" fmla="*/ 448415 w 917742"/>
                <a:gd name="connsiteY115" fmla="*/ 28588 h 669500"/>
                <a:gd name="connsiteX116" fmla="*/ 393275 w 917742"/>
                <a:gd name="connsiteY116" fmla="*/ 6773 h 669500"/>
                <a:gd name="connsiteX117" fmla="*/ 364314 w 917742"/>
                <a:gd name="connsiteY117" fmla="*/ 7299 h 669500"/>
                <a:gd name="connsiteX118" fmla="*/ 350698 w 917742"/>
                <a:gd name="connsiteY118" fmla="*/ 12339 h 669500"/>
                <a:gd name="connsiteX119" fmla="*/ 338361 w 917742"/>
                <a:gd name="connsiteY119" fmla="*/ 20840 h 669500"/>
                <a:gd name="connsiteX120" fmla="*/ 320007 w 917742"/>
                <a:gd name="connsiteY120" fmla="*/ 50478 h 669500"/>
                <a:gd name="connsiteX121" fmla="*/ 319480 w 917742"/>
                <a:gd name="connsiteY121" fmla="*/ 83276 h 669500"/>
                <a:gd name="connsiteX122" fmla="*/ 326175 w 917742"/>
                <a:gd name="connsiteY122" fmla="*/ 118707 h 669500"/>
                <a:gd name="connsiteX123" fmla="*/ 326400 w 917742"/>
                <a:gd name="connsiteY123" fmla="*/ 144735 h 669500"/>
                <a:gd name="connsiteX124" fmla="*/ 277504 w 917742"/>
                <a:gd name="connsiteY124" fmla="*/ 134354 h 669500"/>
                <a:gd name="connsiteX125" fmla="*/ 258548 w 917742"/>
                <a:gd name="connsiteY125" fmla="*/ 140447 h 669500"/>
                <a:gd name="connsiteX126" fmla="*/ 250273 w 917742"/>
                <a:gd name="connsiteY126" fmla="*/ 145261 h 669500"/>
                <a:gd name="connsiteX127" fmla="*/ 246286 w 917742"/>
                <a:gd name="connsiteY127" fmla="*/ 147969 h 669500"/>
                <a:gd name="connsiteX128" fmla="*/ 241322 w 917742"/>
                <a:gd name="connsiteY128" fmla="*/ 152558 h 669500"/>
                <a:gd name="connsiteX129" fmla="*/ 221613 w 917742"/>
                <a:gd name="connsiteY129" fmla="*/ 174148 h 669500"/>
                <a:gd name="connsiteX130" fmla="*/ 212736 w 917742"/>
                <a:gd name="connsiteY130" fmla="*/ 184980 h 669500"/>
                <a:gd name="connsiteX131" fmla="*/ 211006 w 917742"/>
                <a:gd name="connsiteY131" fmla="*/ 187011 h 669500"/>
                <a:gd name="connsiteX132" fmla="*/ 209426 w 917742"/>
                <a:gd name="connsiteY132" fmla="*/ 188666 h 669500"/>
                <a:gd name="connsiteX133" fmla="*/ 206191 w 917742"/>
                <a:gd name="connsiteY133" fmla="*/ 192503 h 669500"/>
                <a:gd name="connsiteX134" fmla="*/ 176177 w 917742"/>
                <a:gd name="connsiteY134" fmla="*/ 224924 h 669500"/>
                <a:gd name="connsiteX135" fmla="*/ 85155 w 917742"/>
                <a:gd name="connsiteY135" fmla="*/ 212512 h 669500"/>
                <a:gd name="connsiteX136" fmla="*/ 13842 w 917742"/>
                <a:gd name="connsiteY136" fmla="*/ 205592 h 669500"/>
                <a:gd name="connsiteX137" fmla="*/ 11284 w 917742"/>
                <a:gd name="connsiteY137" fmla="*/ 217101 h 669500"/>
                <a:gd name="connsiteX138" fmla="*/ 9178 w 917742"/>
                <a:gd name="connsiteY138" fmla="*/ 228686 h 669500"/>
                <a:gd name="connsiteX139" fmla="*/ 6996 w 917742"/>
                <a:gd name="connsiteY139" fmla="*/ 247868 h 669500"/>
                <a:gd name="connsiteX140" fmla="*/ 5642 w 917742"/>
                <a:gd name="connsiteY140" fmla="*/ 267050 h 669500"/>
                <a:gd name="connsiteX141" fmla="*/ 7298 w 917742"/>
                <a:gd name="connsiteY141" fmla="*/ 305415 h 669500"/>
                <a:gd name="connsiteX142" fmla="*/ 23771 w 917742"/>
                <a:gd name="connsiteY142" fmla="*/ 379361 h 669500"/>
                <a:gd name="connsiteX143" fmla="*/ 30391 w 917742"/>
                <a:gd name="connsiteY143" fmla="*/ 396888 h 669500"/>
                <a:gd name="connsiteX144" fmla="*/ 38064 w 917742"/>
                <a:gd name="connsiteY144" fmla="*/ 413889 h 669500"/>
                <a:gd name="connsiteX145" fmla="*/ 55516 w 917742"/>
                <a:gd name="connsiteY145" fmla="*/ 446461 h 669500"/>
                <a:gd name="connsiteX146" fmla="*/ 65521 w 917742"/>
                <a:gd name="connsiteY146" fmla="*/ 461807 h 669500"/>
                <a:gd name="connsiteX147" fmla="*/ 76052 w 917742"/>
                <a:gd name="connsiteY147" fmla="*/ 476626 h 669500"/>
                <a:gd name="connsiteX148" fmla="*/ 87036 w 917742"/>
                <a:gd name="connsiteY148" fmla="*/ 490919 h 669500"/>
                <a:gd name="connsiteX149" fmla="*/ 98845 w 917742"/>
                <a:gd name="connsiteY149" fmla="*/ 504384 h 669500"/>
                <a:gd name="connsiteX150" fmla="*/ 123444 w 917742"/>
                <a:gd name="connsiteY150" fmla="*/ 529735 h 669500"/>
                <a:gd name="connsiteX151" fmla="*/ 136608 w 917742"/>
                <a:gd name="connsiteY151" fmla="*/ 541245 h 669500"/>
                <a:gd name="connsiteX152" fmla="*/ 143153 w 917742"/>
                <a:gd name="connsiteY152" fmla="*/ 546962 h 669500"/>
                <a:gd name="connsiteX153" fmla="*/ 149999 w 917742"/>
                <a:gd name="connsiteY153" fmla="*/ 552227 h 669500"/>
                <a:gd name="connsiteX154" fmla="*/ 163614 w 917742"/>
                <a:gd name="connsiteY154" fmla="*/ 562608 h 669500"/>
                <a:gd name="connsiteX155" fmla="*/ 177907 w 917742"/>
                <a:gd name="connsiteY155" fmla="*/ 572162 h 669500"/>
                <a:gd name="connsiteX156" fmla="*/ 185053 w 917742"/>
                <a:gd name="connsiteY156" fmla="*/ 576977 h 669500"/>
                <a:gd name="connsiteX157" fmla="*/ 192426 w 917742"/>
                <a:gd name="connsiteY157" fmla="*/ 581264 h 669500"/>
                <a:gd name="connsiteX158" fmla="*/ 207094 w 917742"/>
                <a:gd name="connsiteY158" fmla="*/ 589840 h 669500"/>
                <a:gd name="connsiteX159" fmla="*/ 222740 w 917742"/>
                <a:gd name="connsiteY159" fmla="*/ 597813 h 669500"/>
                <a:gd name="connsiteX160" fmla="*/ 230489 w 917742"/>
                <a:gd name="connsiteY160" fmla="*/ 601801 h 669500"/>
                <a:gd name="connsiteX161" fmla="*/ 238538 w 917742"/>
                <a:gd name="connsiteY161" fmla="*/ 605336 h 669500"/>
                <a:gd name="connsiteX162" fmla="*/ 254486 w 917742"/>
                <a:gd name="connsiteY162" fmla="*/ 612482 h 669500"/>
                <a:gd name="connsiteX163" fmla="*/ 270885 w 917742"/>
                <a:gd name="connsiteY163" fmla="*/ 618802 h 669500"/>
                <a:gd name="connsiteX164" fmla="*/ 279009 w 917742"/>
                <a:gd name="connsiteY164" fmla="*/ 622036 h 669500"/>
                <a:gd name="connsiteX165" fmla="*/ 287435 w 917742"/>
                <a:gd name="connsiteY165" fmla="*/ 624819 h 669500"/>
                <a:gd name="connsiteX166" fmla="*/ 304059 w 917742"/>
                <a:gd name="connsiteY166" fmla="*/ 630537 h 669500"/>
                <a:gd name="connsiteX167" fmla="*/ 321060 w 917742"/>
                <a:gd name="connsiteY167" fmla="*/ 635426 h 669500"/>
                <a:gd name="connsiteX168" fmla="*/ 329485 w 917742"/>
                <a:gd name="connsiteY168" fmla="*/ 637908 h 669500"/>
                <a:gd name="connsiteX169" fmla="*/ 338136 w 917742"/>
                <a:gd name="connsiteY169" fmla="*/ 640015 h 669500"/>
                <a:gd name="connsiteX170" fmla="*/ 355362 w 917742"/>
                <a:gd name="connsiteY170" fmla="*/ 644378 h 669500"/>
                <a:gd name="connsiteX171" fmla="*/ 372890 w 917742"/>
                <a:gd name="connsiteY171" fmla="*/ 648064 h 669500"/>
                <a:gd name="connsiteX172" fmla="*/ 390492 w 917742"/>
                <a:gd name="connsiteY172" fmla="*/ 651449 h 669500"/>
                <a:gd name="connsiteX173" fmla="*/ 408245 w 917742"/>
                <a:gd name="connsiteY173" fmla="*/ 654683 h 669500"/>
                <a:gd name="connsiteX174" fmla="*/ 424569 w 917742"/>
                <a:gd name="connsiteY174" fmla="*/ 657015 h 669500"/>
                <a:gd name="connsiteX175" fmla="*/ 439840 w 917742"/>
                <a:gd name="connsiteY175" fmla="*/ 658971 h 669500"/>
                <a:gd name="connsiteX176" fmla="*/ 455261 w 917742"/>
                <a:gd name="connsiteY176" fmla="*/ 660777 h 669500"/>
                <a:gd name="connsiteX177" fmla="*/ 470757 w 917742"/>
                <a:gd name="connsiteY177" fmla="*/ 662281 h 669500"/>
                <a:gd name="connsiteX178" fmla="*/ 486328 w 917742"/>
                <a:gd name="connsiteY178" fmla="*/ 663560 h 669500"/>
                <a:gd name="connsiteX179" fmla="*/ 501975 w 917742"/>
                <a:gd name="connsiteY179" fmla="*/ 664764 h 669500"/>
                <a:gd name="connsiteX180" fmla="*/ 533570 w 917742"/>
                <a:gd name="connsiteY180" fmla="*/ 666494 h 669500"/>
                <a:gd name="connsiteX181" fmla="*/ 599166 w 917742"/>
                <a:gd name="connsiteY181" fmla="*/ 668525 h 669500"/>
                <a:gd name="connsiteX182" fmla="*/ 669501 w 917742"/>
                <a:gd name="connsiteY182" fmla="*/ 666644 h 669500"/>
                <a:gd name="connsiteX183" fmla="*/ 744049 w 917742"/>
                <a:gd name="connsiteY183" fmla="*/ 654383 h 669500"/>
                <a:gd name="connsiteX184" fmla="*/ 781059 w 917742"/>
                <a:gd name="connsiteY184" fmla="*/ 641519 h 669500"/>
                <a:gd name="connsiteX185" fmla="*/ 785648 w 917742"/>
                <a:gd name="connsiteY185" fmla="*/ 639638 h 669500"/>
                <a:gd name="connsiteX186" fmla="*/ 790011 w 917742"/>
                <a:gd name="connsiteY186" fmla="*/ 637457 h 669500"/>
                <a:gd name="connsiteX187" fmla="*/ 798888 w 917742"/>
                <a:gd name="connsiteY187" fmla="*/ 633094 h 669500"/>
                <a:gd name="connsiteX188" fmla="*/ 815964 w 917742"/>
                <a:gd name="connsiteY188" fmla="*/ 623164 h 669500"/>
                <a:gd name="connsiteX189" fmla="*/ 877573 w 917742"/>
                <a:gd name="connsiteY189" fmla="*/ 572387 h 669500"/>
                <a:gd name="connsiteX190" fmla="*/ 881560 w 917742"/>
                <a:gd name="connsiteY190" fmla="*/ 534399 h 669500"/>
                <a:gd name="connsiteX191" fmla="*/ 855005 w 917742"/>
                <a:gd name="connsiteY191" fmla="*/ 486481 h 669500"/>
                <a:gd name="connsiteX192" fmla="*/ 826871 w 917742"/>
                <a:gd name="connsiteY192" fmla="*/ 442023 h 669500"/>
                <a:gd name="connsiteX193" fmla="*/ 826645 w 917742"/>
                <a:gd name="connsiteY193" fmla="*/ 404862 h 669500"/>
                <a:gd name="connsiteX194" fmla="*/ 851470 w 917742"/>
                <a:gd name="connsiteY194" fmla="*/ 393052 h 669500"/>
                <a:gd name="connsiteX195" fmla="*/ 878551 w 917742"/>
                <a:gd name="connsiteY195" fmla="*/ 380565 h 669500"/>
                <a:gd name="connsiteX196" fmla="*/ 909392 w 917742"/>
                <a:gd name="connsiteY196" fmla="*/ 356793 h 669500"/>
                <a:gd name="connsiteX197" fmla="*/ 912703 w 917742"/>
                <a:gd name="connsiteY197" fmla="*/ 328885 h 669500"/>
                <a:gd name="connsiteX198" fmla="*/ 914207 w 917742"/>
                <a:gd name="connsiteY198" fmla="*/ 299472 h 669500"/>
                <a:gd name="connsiteX199" fmla="*/ 910898 w 917742"/>
                <a:gd name="connsiteY199" fmla="*/ 240421 h 669500"/>
                <a:gd name="connsiteX200" fmla="*/ 897056 w 917742"/>
                <a:gd name="connsiteY200" fmla="*/ 183701 h 669500"/>
                <a:gd name="connsiteX201" fmla="*/ 871254 w 917742"/>
                <a:gd name="connsiteY201" fmla="*/ 133677 h 669500"/>
                <a:gd name="connsiteX202" fmla="*/ 833867 w 917742"/>
                <a:gd name="connsiteY202" fmla="*/ 93883 h 669500"/>
                <a:gd name="connsiteX203" fmla="*/ 822809 w 917742"/>
                <a:gd name="connsiteY203" fmla="*/ 86210 h 669500"/>
                <a:gd name="connsiteX204" fmla="*/ 817242 w 917742"/>
                <a:gd name="connsiteY204" fmla="*/ 82674 h 669500"/>
                <a:gd name="connsiteX205" fmla="*/ 811299 w 917742"/>
                <a:gd name="connsiteY205" fmla="*/ 79515 h 669500"/>
                <a:gd name="connsiteX206" fmla="*/ 799414 w 917742"/>
                <a:gd name="connsiteY206" fmla="*/ 73798 h 669500"/>
                <a:gd name="connsiteX207" fmla="*/ 786926 w 917742"/>
                <a:gd name="connsiteY207" fmla="*/ 69510 h 669500"/>
                <a:gd name="connsiteX208" fmla="*/ 684019 w 917742"/>
                <a:gd name="connsiteY208" fmla="*/ 84630 h 669500"/>
                <a:gd name="connsiteX209" fmla="*/ 676422 w 917742"/>
                <a:gd name="connsiteY209" fmla="*/ 102007 h 669500"/>
                <a:gd name="connsiteX210" fmla="*/ 673412 w 917742"/>
                <a:gd name="connsiteY210" fmla="*/ 108853 h 66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Lst>
              <a:rect l="l" t="t" r="r" b="b"/>
              <a:pathLst>
                <a:path w="917742" h="669500">
                  <a:moveTo>
                    <a:pt x="673412" y="108853"/>
                  </a:moveTo>
                  <a:cubicBezTo>
                    <a:pt x="675142" y="112087"/>
                    <a:pt x="676948" y="114946"/>
                    <a:pt x="678528" y="118556"/>
                  </a:cubicBezTo>
                  <a:lnTo>
                    <a:pt x="681010" y="123446"/>
                  </a:lnTo>
                  <a:cubicBezTo>
                    <a:pt x="681838" y="125026"/>
                    <a:pt x="682514" y="127057"/>
                    <a:pt x="683267" y="128712"/>
                  </a:cubicBezTo>
                  <a:cubicBezTo>
                    <a:pt x="699290" y="127884"/>
                    <a:pt x="714937" y="132924"/>
                    <a:pt x="727349" y="142403"/>
                  </a:cubicBezTo>
                  <a:cubicBezTo>
                    <a:pt x="739836" y="151806"/>
                    <a:pt x="749389" y="165046"/>
                    <a:pt x="754731" y="180015"/>
                  </a:cubicBezTo>
                  <a:cubicBezTo>
                    <a:pt x="755934" y="183852"/>
                    <a:pt x="756987" y="187688"/>
                    <a:pt x="757890" y="191525"/>
                  </a:cubicBezTo>
                  <a:cubicBezTo>
                    <a:pt x="758567" y="195436"/>
                    <a:pt x="759018" y="199498"/>
                    <a:pt x="759319" y="203410"/>
                  </a:cubicBezTo>
                  <a:cubicBezTo>
                    <a:pt x="759770" y="207322"/>
                    <a:pt x="759319" y="211459"/>
                    <a:pt x="759094" y="215446"/>
                  </a:cubicBezTo>
                  <a:cubicBezTo>
                    <a:pt x="758943" y="217477"/>
                    <a:pt x="758717" y="219433"/>
                    <a:pt x="758492" y="221389"/>
                  </a:cubicBezTo>
                  <a:cubicBezTo>
                    <a:pt x="758191" y="223570"/>
                    <a:pt x="757814" y="225752"/>
                    <a:pt x="757364" y="227933"/>
                  </a:cubicBezTo>
                  <a:cubicBezTo>
                    <a:pt x="755934" y="236509"/>
                    <a:pt x="753000" y="245386"/>
                    <a:pt x="749615" y="253886"/>
                  </a:cubicBezTo>
                  <a:cubicBezTo>
                    <a:pt x="745703" y="262612"/>
                    <a:pt x="741341" y="270887"/>
                    <a:pt x="735623" y="279237"/>
                  </a:cubicBezTo>
                  <a:cubicBezTo>
                    <a:pt x="747433" y="289618"/>
                    <a:pt x="753753" y="301654"/>
                    <a:pt x="752775" y="312937"/>
                  </a:cubicBezTo>
                  <a:cubicBezTo>
                    <a:pt x="752624" y="315721"/>
                    <a:pt x="751722" y="318579"/>
                    <a:pt x="750442" y="321363"/>
                  </a:cubicBezTo>
                  <a:cubicBezTo>
                    <a:pt x="749164" y="324146"/>
                    <a:pt x="747433" y="326779"/>
                    <a:pt x="745177" y="329035"/>
                  </a:cubicBezTo>
                  <a:cubicBezTo>
                    <a:pt x="742995" y="331443"/>
                    <a:pt x="740061" y="333248"/>
                    <a:pt x="736601" y="335053"/>
                  </a:cubicBezTo>
                  <a:cubicBezTo>
                    <a:pt x="733141" y="336859"/>
                    <a:pt x="729230" y="338514"/>
                    <a:pt x="724641" y="339943"/>
                  </a:cubicBezTo>
                  <a:cubicBezTo>
                    <a:pt x="715538" y="342651"/>
                    <a:pt x="707264" y="345058"/>
                    <a:pt x="699140" y="347240"/>
                  </a:cubicBezTo>
                  <a:cubicBezTo>
                    <a:pt x="698613" y="358824"/>
                    <a:pt x="701923" y="370785"/>
                    <a:pt x="706813" y="384401"/>
                  </a:cubicBezTo>
                  <a:cubicBezTo>
                    <a:pt x="711702" y="397941"/>
                    <a:pt x="718096" y="413212"/>
                    <a:pt x="723211" y="429686"/>
                  </a:cubicBezTo>
                  <a:cubicBezTo>
                    <a:pt x="728327" y="446085"/>
                    <a:pt x="732464" y="463913"/>
                    <a:pt x="732313" y="480764"/>
                  </a:cubicBezTo>
                  <a:cubicBezTo>
                    <a:pt x="732239" y="497539"/>
                    <a:pt x="727724" y="513562"/>
                    <a:pt x="716065" y="524093"/>
                  </a:cubicBezTo>
                  <a:cubicBezTo>
                    <a:pt x="712229" y="531465"/>
                    <a:pt x="691843" y="522363"/>
                    <a:pt x="672886" y="511080"/>
                  </a:cubicBezTo>
                  <a:cubicBezTo>
                    <a:pt x="653704" y="499871"/>
                    <a:pt x="635649" y="486707"/>
                    <a:pt x="633769" y="488888"/>
                  </a:cubicBezTo>
                  <a:cubicBezTo>
                    <a:pt x="635199" y="498367"/>
                    <a:pt x="635951" y="508146"/>
                    <a:pt x="636026" y="517925"/>
                  </a:cubicBezTo>
                  <a:cubicBezTo>
                    <a:pt x="636252" y="527930"/>
                    <a:pt x="635800" y="537935"/>
                    <a:pt x="635123" y="548767"/>
                  </a:cubicBezTo>
                  <a:cubicBezTo>
                    <a:pt x="633618" y="570357"/>
                    <a:pt x="631136" y="594504"/>
                    <a:pt x="627300" y="624594"/>
                  </a:cubicBezTo>
                  <a:cubicBezTo>
                    <a:pt x="625720" y="628731"/>
                    <a:pt x="623012" y="630762"/>
                    <a:pt x="619551" y="631213"/>
                  </a:cubicBezTo>
                  <a:cubicBezTo>
                    <a:pt x="616091" y="631740"/>
                    <a:pt x="611879" y="630612"/>
                    <a:pt x="607215" y="628280"/>
                  </a:cubicBezTo>
                  <a:cubicBezTo>
                    <a:pt x="597962" y="623691"/>
                    <a:pt x="587130" y="614363"/>
                    <a:pt x="576824" y="603982"/>
                  </a:cubicBezTo>
                  <a:cubicBezTo>
                    <a:pt x="566518" y="593676"/>
                    <a:pt x="556663" y="581941"/>
                    <a:pt x="548464" y="573215"/>
                  </a:cubicBezTo>
                  <a:cubicBezTo>
                    <a:pt x="540265" y="564564"/>
                    <a:pt x="533570" y="558246"/>
                    <a:pt x="528680" y="558697"/>
                  </a:cubicBezTo>
                  <a:cubicBezTo>
                    <a:pt x="504006" y="547263"/>
                    <a:pt x="483395" y="535302"/>
                    <a:pt x="465717" y="523341"/>
                  </a:cubicBezTo>
                  <a:cubicBezTo>
                    <a:pt x="461279" y="520483"/>
                    <a:pt x="457141" y="517248"/>
                    <a:pt x="453079" y="514314"/>
                  </a:cubicBezTo>
                  <a:cubicBezTo>
                    <a:pt x="451198" y="512810"/>
                    <a:pt x="448791" y="511380"/>
                    <a:pt x="447437" y="509801"/>
                  </a:cubicBezTo>
                  <a:lnTo>
                    <a:pt x="445181" y="507544"/>
                  </a:lnTo>
                  <a:cubicBezTo>
                    <a:pt x="444654" y="507168"/>
                    <a:pt x="444729" y="506867"/>
                    <a:pt x="443826" y="506416"/>
                  </a:cubicBezTo>
                  <a:lnTo>
                    <a:pt x="441495" y="505136"/>
                  </a:lnTo>
                  <a:cubicBezTo>
                    <a:pt x="429308" y="498216"/>
                    <a:pt x="417949" y="490919"/>
                    <a:pt x="407493" y="483622"/>
                  </a:cubicBezTo>
                  <a:cubicBezTo>
                    <a:pt x="386580" y="468878"/>
                    <a:pt x="369504" y="453457"/>
                    <a:pt x="356340" y="438036"/>
                  </a:cubicBezTo>
                  <a:cubicBezTo>
                    <a:pt x="353030" y="434200"/>
                    <a:pt x="350322" y="430062"/>
                    <a:pt x="347163" y="426527"/>
                  </a:cubicBezTo>
                  <a:cubicBezTo>
                    <a:pt x="344379" y="422690"/>
                    <a:pt x="342048" y="418628"/>
                    <a:pt x="339414" y="415093"/>
                  </a:cubicBezTo>
                  <a:cubicBezTo>
                    <a:pt x="337534" y="411407"/>
                    <a:pt x="336331" y="408022"/>
                    <a:pt x="334675" y="405013"/>
                  </a:cubicBezTo>
                  <a:lnTo>
                    <a:pt x="330914" y="394932"/>
                  </a:lnTo>
                  <a:cubicBezTo>
                    <a:pt x="329711" y="393654"/>
                    <a:pt x="327378" y="393202"/>
                    <a:pt x="323994" y="393428"/>
                  </a:cubicBezTo>
                  <a:cubicBezTo>
                    <a:pt x="322338" y="393503"/>
                    <a:pt x="320383" y="393804"/>
                    <a:pt x="318427" y="393955"/>
                  </a:cubicBezTo>
                  <a:cubicBezTo>
                    <a:pt x="316471" y="394030"/>
                    <a:pt x="314515" y="394180"/>
                    <a:pt x="312635" y="394255"/>
                  </a:cubicBezTo>
                  <a:cubicBezTo>
                    <a:pt x="310528" y="394331"/>
                    <a:pt x="308497" y="394406"/>
                    <a:pt x="306390" y="394556"/>
                  </a:cubicBezTo>
                  <a:cubicBezTo>
                    <a:pt x="305338" y="394556"/>
                    <a:pt x="304360" y="394556"/>
                    <a:pt x="303307" y="394556"/>
                  </a:cubicBezTo>
                  <a:cubicBezTo>
                    <a:pt x="302404" y="394481"/>
                    <a:pt x="301577" y="394331"/>
                    <a:pt x="300749" y="394180"/>
                  </a:cubicBezTo>
                  <a:cubicBezTo>
                    <a:pt x="297439" y="393578"/>
                    <a:pt x="294581" y="392601"/>
                    <a:pt x="293226" y="390946"/>
                  </a:cubicBezTo>
                  <a:cubicBezTo>
                    <a:pt x="293603" y="379135"/>
                    <a:pt x="290819" y="371763"/>
                    <a:pt x="285854" y="365068"/>
                  </a:cubicBezTo>
                  <a:cubicBezTo>
                    <a:pt x="280815" y="358524"/>
                    <a:pt x="273668" y="352807"/>
                    <a:pt x="264792" y="346337"/>
                  </a:cubicBezTo>
                  <a:cubicBezTo>
                    <a:pt x="262535" y="344757"/>
                    <a:pt x="260654" y="342952"/>
                    <a:pt x="258323" y="341222"/>
                  </a:cubicBezTo>
                  <a:cubicBezTo>
                    <a:pt x="256141" y="339417"/>
                    <a:pt x="253282" y="337686"/>
                    <a:pt x="251100" y="335731"/>
                  </a:cubicBezTo>
                  <a:cubicBezTo>
                    <a:pt x="248769" y="333699"/>
                    <a:pt x="246436" y="331668"/>
                    <a:pt x="244105" y="329637"/>
                  </a:cubicBezTo>
                  <a:lnTo>
                    <a:pt x="240268" y="326403"/>
                  </a:lnTo>
                  <a:lnTo>
                    <a:pt x="237033" y="322942"/>
                  </a:lnTo>
                  <a:cubicBezTo>
                    <a:pt x="234777" y="320460"/>
                    <a:pt x="232445" y="317977"/>
                    <a:pt x="230038" y="315420"/>
                  </a:cubicBezTo>
                  <a:cubicBezTo>
                    <a:pt x="227931" y="312787"/>
                    <a:pt x="226126" y="310004"/>
                    <a:pt x="224095" y="307145"/>
                  </a:cubicBezTo>
                  <a:cubicBezTo>
                    <a:pt x="223117" y="305641"/>
                    <a:pt x="222064" y="304211"/>
                    <a:pt x="221010" y="302707"/>
                  </a:cubicBezTo>
                  <a:cubicBezTo>
                    <a:pt x="219957" y="301202"/>
                    <a:pt x="219431" y="299623"/>
                    <a:pt x="218604" y="298043"/>
                  </a:cubicBezTo>
                  <a:cubicBezTo>
                    <a:pt x="217099" y="294883"/>
                    <a:pt x="215519" y="291573"/>
                    <a:pt x="214015" y="288113"/>
                  </a:cubicBezTo>
                  <a:cubicBezTo>
                    <a:pt x="213337" y="285029"/>
                    <a:pt x="213037" y="281945"/>
                    <a:pt x="212811" y="278861"/>
                  </a:cubicBezTo>
                  <a:cubicBezTo>
                    <a:pt x="212585" y="275776"/>
                    <a:pt x="212510" y="272692"/>
                    <a:pt x="213112" y="269758"/>
                  </a:cubicBezTo>
                  <a:cubicBezTo>
                    <a:pt x="215594" y="255240"/>
                    <a:pt x="225374" y="242677"/>
                    <a:pt x="237785" y="233199"/>
                  </a:cubicBezTo>
                  <a:cubicBezTo>
                    <a:pt x="243954" y="228460"/>
                    <a:pt x="250874" y="224473"/>
                    <a:pt x="257946" y="221088"/>
                  </a:cubicBezTo>
                  <a:cubicBezTo>
                    <a:pt x="263663" y="219809"/>
                    <a:pt x="274420" y="211158"/>
                    <a:pt x="284350" y="204539"/>
                  </a:cubicBezTo>
                  <a:cubicBezTo>
                    <a:pt x="289540" y="200928"/>
                    <a:pt x="294731" y="197242"/>
                    <a:pt x="299921" y="193631"/>
                  </a:cubicBezTo>
                  <a:cubicBezTo>
                    <a:pt x="301276" y="192653"/>
                    <a:pt x="302479" y="191826"/>
                    <a:pt x="303607" y="191073"/>
                  </a:cubicBezTo>
                  <a:lnTo>
                    <a:pt x="306165" y="190246"/>
                  </a:lnTo>
                  <a:lnTo>
                    <a:pt x="310980" y="188591"/>
                  </a:lnTo>
                  <a:cubicBezTo>
                    <a:pt x="317374" y="186484"/>
                    <a:pt x="323166" y="184303"/>
                    <a:pt x="328281" y="181821"/>
                  </a:cubicBezTo>
                  <a:cubicBezTo>
                    <a:pt x="338737" y="176856"/>
                    <a:pt x="346335" y="170386"/>
                    <a:pt x="352354" y="158275"/>
                  </a:cubicBezTo>
                  <a:cubicBezTo>
                    <a:pt x="350999" y="147819"/>
                    <a:pt x="359575" y="150001"/>
                    <a:pt x="369353" y="157899"/>
                  </a:cubicBezTo>
                  <a:cubicBezTo>
                    <a:pt x="379359" y="165798"/>
                    <a:pt x="390266" y="179413"/>
                    <a:pt x="397413" y="188290"/>
                  </a:cubicBezTo>
                  <a:cubicBezTo>
                    <a:pt x="400798" y="192578"/>
                    <a:pt x="403355" y="195511"/>
                    <a:pt x="405236" y="196640"/>
                  </a:cubicBezTo>
                  <a:cubicBezTo>
                    <a:pt x="407041" y="197542"/>
                    <a:pt x="408019" y="196414"/>
                    <a:pt x="408245" y="192051"/>
                  </a:cubicBezTo>
                  <a:cubicBezTo>
                    <a:pt x="411705" y="177533"/>
                    <a:pt x="418852" y="168807"/>
                    <a:pt x="426676" y="164218"/>
                  </a:cubicBezTo>
                  <a:cubicBezTo>
                    <a:pt x="434574" y="159629"/>
                    <a:pt x="443074" y="159027"/>
                    <a:pt x="451048" y="160382"/>
                  </a:cubicBezTo>
                  <a:lnTo>
                    <a:pt x="455486" y="161209"/>
                  </a:lnTo>
                  <a:cubicBezTo>
                    <a:pt x="458194" y="161736"/>
                    <a:pt x="461279" y="162413"/>
                    <a:pt x="464288" y="163014"/>
                  </a:cubicBezTo>
                  <a:lnTo>
                    <a:pt x="473239" y="165046"/>
                  </a:lnTo>
                  <a:lnTo>
                    <a:pt x="482793" y="167377"/>
                  </a:lnTo>
                  <a:cubicBezTo>
                    <a:pt x="489488" y="168957"/>
                    <a:pt x="494603" y="170537"/>
                    <a:pt x="500471" y="172117"/>
                  </a:cubicBezTo>
                  <a:cubicBezTo>
                    <a:pt x="506414" y="173696"/>
                    <a:pt x="511153" y="175351"/>
                    <a:pt x="516494" y="176931"/>
                  </a:cubicBezTo>
                  <a:cubicBezTo>
                    <a:pt x="536804" y="183400"/>
                    <a:pt x="553429" y="190020"/>
                    <a:pt x="565164" y="194308"/>
                  </a:cubicBezTo>
                  <a:cubicBezTo>
                    <a:pt x="565842" y="194534"/>
                    <a:pt x="566594" y="194684"/>
                    <a:pt x="567346" y="194684"/>
                  </a:cubicBezTo>
                  <a:cubicBezTo>
                    <a:pt x="567947" y="194759"/>
                    <a:pt x="568549" y="194684"/>
                    <a:pt x="569226" y="194609"/>
                  </a:cubicBezTo>
                  <a:cubicBezTo>
                    <a:pt x="570580" y="194383"/>
                    <a:pt x="572010" y="193857"/>
                    <a:pt x="573589" y="193104"/>
                  </a:cubicBezTo>
                  <a:cubicBezTo>
                    <a:pt x="577050" y="191600"/>
                    <a:pt x="579381" y="189418"/>
                    <a:pt x="582541" y="187086"/>
                  </a:cubicBezTo>
                  <a:cubicBezTo>
                    <a:pt x="583895" y="185958"/>
                    <a:pt x="585851" y="184754"/>
                    <a:pt x="586904" y="183701"/>
                  </a:cubicBezTo>
                  <a:cubicBezTo>
                    <a:pt x="588032" y="182648"/>
                    <a:pt x="589161" y="181595"/>
                    <a:pt x="590290" y="180767"/>
                  </a:cubicBezTo>
                  <a:cubicBezTo>
                    <a:pt x="591417" y="179940"/>
                    <a:pt x="592320" y="179113"/>
                    <a:pt x="593448" y="178962"/>
                  </a:cubicBezTo>
                  <a:cubicBezTo>
                    <a:pt x="594652" y="178887"/>
                    <a:pt x="595781" y="179113"/>
                    <a:pt x="596759" y="179714"/>
                  </a:cubicBezTo>
                  <a:cubicBezTo>
                    <a:pt x="606688" y="177006"/>
                    <a:pt x="613684" y="180467"/>
                    <a:pt x="618047" y="186184"/>
                  </a:cubicBezTo>
                  <a:cubicBezTo>
                    <a:pt x="622485" y="191901"/>
                    <a:pt x="624893" y="199423"/>
                    <a:pt x="627224" y="206118"/>
                  </a:cubicBezTo>
                  <a:lnTo>
                    <a:pt x="690639" y="145788"/>
                  </a:lnTo>
                  <a:cubicBezTo>
                    <a:pt x="701622" y="136460"/>
                    <a:pt x="711777" y="127809"/>
                    <a:pt x="721632" y="119459"/>
                  </a:cubicBezTo>
                  <a:cubicBezTo>
                    <a:pt x="711626" y="112614"/>
                    <a:pt x="702675" y="105016"/>
                    <a:pt x="694099" y="96967"/>
                  </a:cubicBezTo>
                  <a:cubicBezTo>
                    <a:pt x="685223" y="89219"/>
                    <a:pt x="676346" y="81245"/>
                    <a:pt x="666567" y="74550"/>
                  </a:cubicBezTo>
                  <a:cubicBezTo>
                    <a:pt x="664160" y="72820"/>
                    <a:pt x="661527" y="71466"/>
                    <a:pt x="658969" y="69886"/>
                  </a:cubicBezTo>
                  <a:lnTo>
                    <a:pt x="655133" y="67629"/>
                  </a:lnTo>
                  <a:cubicBezTo>
                    <a:pt x="653929" y="67028"/>
                    <a:pt x="652801" y="66576"/>
                    <a:pt x="651597" y="66050"/>
                  </a:cubicBezTo>
                  <a:cubicBezTo>
                    <a:pt x="649266" y="65072"/>
                    <a:pt x="646933" y="64094"/>
                    <a:pt x="644451" y="63266"/>
                  </a:cubicBezTo>
                  <a:cubicBezTo>
                    <a:pt x="641592" y="62514"/>
                    <a:pt x="638809" y="61837"/>
                    <a:pt x="635951" y="61235"/>
                  </a:cubicBezTo>
                  <a:cubicBezTo>
                    <a:pt x="633243" y="60633"/>
                    <a:pt x="629932" y="60257"/>
                    <a:pt x="626548" y="60032"/>
                  </a:cubicBezTo>
                  <a:cubicBezTo>
                    <a:pt x="623163" y="59881"/>
                    <a:pt x="620003" y="59731"/>
                    <a:pt x="616392" y="59957"/>
                  </a:cubicBezTo>
                  <a:cubicBezTo>
                    <a:pt x="608870" y="60483"/>
                    <a:pt x="601648" y="61611"/>
                    <a:pt x="593073" y="64169"/>
                  </a:cubicBezTo>
                  <a:cubicBezTo>
                    <a:pt x="567120" y="68306"/>
                    <a:pt x="541468" y="64696"/>
                    <a:pt x="513635" y="56797"/>
                  </a:cubicBezTo>
                  <a:cubicBezTo>
                    <a:pt x="506714" y="54841"/>
                    <a:pt x="499042" y="52434"/>
                    <a:pt x="492121" y="50027"/>
                  </a:cubicBezTo>
                  <a:cubicBezTo>
                    <a:pt x="488661" y="48823"/>
                    <a:pt x="485200" y="47620"/>
                    <a:pt x="481815" y="46266"/>
                  </a:cubicBezTo>
                  <a:lnTo>
                    <a:pt x="476775" y="44385"/>
                  </a:lnTo>
                  <a:cubicBezTo>
                    <a:pt x="475271" y="43783"/>
                    <a:pt x="473089" y="43031"/>
                    <a:pt x="472563" y="42580"/>
                  </a:cubicBezTo>
                  <a:cubicBezTo>
                    <a:pt x="464513" y="37915"/>
                    <a:pt x="456464" y="33252"/>
                    <a:pt x="448415" y="28588"/>
                  </a:cubicBezTo>
                  <a:cubicBezTo>
                    <a:pt x="431565" y="19109"/>
                    <a:pt x="412758" y="9857"/>
                    <a:pt x="393275" y="6773"/>
                  </a:cubicBezTo>
                  <a:cubicBezTo>
                    <a:pt x="383571" y="5118"/>
                    <a:pt x="373717" y="5268"/>
                    <a:pt x="364314" y="7299"/>
                  </a:cubicBezTo>
                  <a:cubicBezTo>
                    <a:pt x="359650" y="8503"/>
                    <a:pt x="355062" y="9932"/>
                    <a:pt x="350698" y="12339"/>
                  </a:cubicBezTo>
                  <a:cubicBezTo>
                    <a:pt x="346260" y="14370"/>
                    <a:pt x="342197" y="17530"/>
                    <a:pt x="338361" y="20840"/>
                  </a:cubicBezTo>
                  <a:cubicBezTo>
                    <a:pt x="330689" y="28212"/>
                    <a:pt x="324069" y="37690"/>
                    <a:pt x="320007" y="50478"/>
                  </a:cubicBezTo>
                  <a:cubicBezTo>
                    <a:pt x="318051" y="59204"/>
                    <a:pt x="318051" y="71015"/>
                    <a:pt x="319480" y="83276"/>
                  </a:cubicBezTo>
                  <a:cubicBezTo>
                    <a:pt x="320834" y="95463"/>
                    <a:pt x="323617" y="108100"/>
                    <a:pt x="326175" y="118707"/>
                  </a:cubicBezTo>
                  <a:cubicBezTo>
                    <a:pt x="331441" y="140146"/>
                    <a:pt x="336331" y="153687"/>
                    <a:pt x="326400" y="144735"/>
                  </a:cubicBezTo>
                  <a:cubicBezTo>
                    <a:pt x="307670" y="134579"/>
                    <a:pt x="291271" y="132247"/>
                    <a:pt x="277504" y="134354"/>
                  </a:cubicBezTo>
                  <a:cubicBezTo>
                    <a:pt x="270584" y="135407"/>
                    <a:pt x="264340" y="137513"/>
                    <a:pt x="258548" y="140447"/>
                  </a:cubicBezTo>
                  <a:cubicBezTo>
                    <a:pt x="255689" y="141876"/>
                    <a:pt x="252830" y="143456"/>
                    <a:pt x="250273" y="145261"/>
                  </a:cubicBezTo>
                  <a:lnTo>
                    <a:pt x="246286" y="147969"/>
                  </a:lnTo>
                  <a:cubicBezTo>
                    <a:pt x="245008" y="148872"/>
                    <a:pt x="243052" y="150903"/>
                    <a:pt x="241322" y="152558"/>
                  </a:cubicBezTo>
                  <a:cubicBezTo>
                    <a:pt x="234175" y="159629"/>
                    <a:pt x="227781" y="166851"/>
                    <a:pt x="221613" y="174148"/>
                  </a:cubicBezTo>
                  <a:cubicBezTo>
                    <a:pt x="218679" y="177759"/>
                    <a:pt x="215519" y="181444"/>
                    <a:pt x="212736" y="184980"/>
                  </a:cubicBezTo>
                  <a:cubicBezTo>
                    <a:pt x="211909" y="186033"/>
                    <a:pt x="211532" y="186409"/>
                    <a:pt x="211006" y="187011"/>
                  </a:cubicBezTo>
                  <a:lnTo>
                    <a:pt x="209426" y="188666"/>
                  </a:lnTo>
                  <a:lnTo>
                    <a:pt x="206191" y="192503"/>
                  </a:lnTo>
                  <a:cubicBezTo>
                    <a:pt x="197240" y="202733"/>
                    <a:pt x="188137" y="213565"/>
                    <a:pt x="176177" y="224924"/>
                  </a:cubicBezTo>
                  <a:cubicBezTo>
                    <a:pt x="159628" y="230642"/>
                    <a:pt x="120661" y="221690"/>
                    <a:pt x="85155" y="212512"/>
                  </a:cubicBezTo>
                  <a:cubicBezTo>
                    <a:pt x="49648" y="203410"/>
                    <a:pt x="17453" y="193932"/>
                    <a:pt x="13842" y="205592"/>
                  </a:cubicBezTo>
                  <a:cubicBezTo>
                    <a:pt x="12864" y="209428"/>
                    <a:pt x="12111" y="213265"/>
                    <a:pt x="11284" y="217101"/>
                  </a:cubicBezTo>
                  <a:cubicBezTo>
                    <a:pt x="10456" y="220937"/>
                    <a:pt x="9704" y="224774"/>
                    <a:pt x="9178" y="228686"/>
                  </a:cubicBezTo>
                  <a:cubicBezTo>
                    <a:pt x="7974" y="235004"/>
                    <a:pt x="7522" y="241474"/>
                    <a:pt x="6996" y="247868"/>
                  </a:cubicBezTo>
                  <a:cubicBezTo>
                    <a:pt x="6545" y="254262"/>
                    <a:pt x="5642" y="260656"/>
                    <a:pt x="5642" y="267050"/>
                  </a:cubicBezTo>
                  <a:cubicBezTo>
                    <a:pt x="5943" y="279914"/>
                    <a:pt x="5417" y="292702"/>
                    <a:pt x="7298" y="305415"/>
                  </a:cubicBezTo>
                  <a:cubicBezTo>
                    <a:pt x="9328" y="330841"/>
                    <a:pt x="15872" y="355665"/>
                    <a:pt x="23771" y="379361"/>
                  </a:cubicBezTo>
                  <a:lnTo>
                    <a:pt x="30391" y="396888"/>
                  </a:lnTo>
                  <a:cubicBezTo>
                    <a:pt x="32498" y="402756"/>
                    <a:pt x="35507" y="408247"/>
                    <a:pt x="38064" y="413889"/>
                  </a:cubicBezTo>
                  <a:cubicBezTo>
                    <a:pt x="43029" y="425248"/>
                    <a:pt x="49498" y="435855"/>
                    <a:pt x="55516" y="446461"/>
                  </a:cubicBezTo>
                  <a:cubicBezTo>
                    <a:pt x="58600" y="451727"/>
                    <a:pt x="62211" y="456767"/>
                    <a:pt x="65521" y="461807"/>
                  </a:cubicBezTo>
                  <a:cubicBezTo>
                    <a:pt x="68906" y="466847"/>
                    <a:pt x="72141" y="471963"/>
                    <a:pt x="76052" y="476626"/>
                  </a:cubicBezTo>
                  <a:lnTo>
                    <a:pt x="87036" y="490919"/>
                  </a:lnTo>
                  <a:cubicBezTo>
                    <a:pt x="90797" y="495583"/>
                    <a:pt x="95009" y="499946"/>
                    <a:pt x="98845" y="504384"/>
                  </a:cubicBezTo>
                  <a:cubicBezTo>
                    <a:pt x="106293" y="513562"/>
                    <a:pt x="115395" y="521385"/>
                    <a:pt x="123444" y="529735"/>
                  </a:cubicBezTo>
                  <a:cubicBezTo>
                    <a:pt x="127732" y="533722"/>
                    <a:pt x="132321" y="537408"/>
                    <a:pt x="136608" y="541245"/>
                  </a:cubicBezTo>
                  <a:lnTo>
                    <a:pt x="143153" y="546962"/>
                  </a:lnTo>
                  <a:cubicBezTo>
                    <a:pt x="145259" y="548917"/>
                    <a:pt x="147742" y="550497"/>
                    <a:pt x="149999" y="552227"/>
                  </a:cubicBezTo>
                  <a:lnTo>
                    <a:pt x="163614" y="562608"/>
                  </a:lnTo>
                  <a:cubicBezTo>
                    <a:pt x="168278" y="565918"/>
                    <a:pt x="173168" y="568927"/>
                    <a:pt x="177907" y="572162"/>
                  </a:cubicBezTo>
                  <a:lnTo>
                    <a:pt x="185053" y="576977"/>
                  </a:lnTo>
                  <a:cubicBezTo>
                    <a:pt x="187385" y="578556"/>
                    <a:pt x="190018" y="579835"/>
                    <a:pt x="192426" y="581264"/>
                  </a:cubicBezTo>
                  <a:lnTo>
                    <a:pt x="207094" y="589840"/>
                  </a:lnTo>
                  <a:lnTo>
                    <a:pt x="222740" y="597813"/>
                  </a:lnTo>
                  <a:lnTo>
                    <a:pt x="230489" y="601801"/>
                  </a:lnTo>
                  <a:cubicBezTo>
                    <a:pt x="233122" y="603079"/>
                    <a:pt x="235905" y="604133"/>
                    <a:pt x="238538" y="605336"/>
                  </a:cubicBezTo>
                  <a:lnTo>
                    <a:pt x="254486" y="612482"/>
                  </a:lnTo>
                  <a:lnTo>
                    <a:pt x="270885" y="618802"/>
                  </a:lnTo>
                  <a:lnTo>
                    <a:pt x="279009" y="622036"/>
                  </a:lnTo>
                  <a:lnTo>
                    <a:pt x="287435" y="624819"/>
                  </a:lnTo>
                  <a:lnTo>
                    <a:pt x="304059" y="630537"/>
                  </a:lnTo>
                  <a:lnTo>
                    <a:pt x="321060" y="635426"/>
                  </a:lnTo>
                  <a:cubicBezTo>
                    <a:pt x="323918" y="636254"/>
                    <a:pt x="326626" y="637156"/>
                    <a:pt x="329485" y="637908"/>
                  </a:cubicBezTo>
                  <a:lnTo>
                    <a:pt x="338136" y="640015"/>
                  </a:lnTo>
                  <a:lnTo>
                    <a:pt x="355362" y="644378"/>
                  </a:lnTo>
                  <a:lnTo>
                    <a:pt x="372890" y="648064"/>
                  </a:lnTo>
                  <a:cubicBezTo>
                    <a:pt x="378607" y="649493"/>
                    <a:pt x="384624" y="650396"/>
                    <a:pt x="390492" y="651449"/>
                  </a:cubicBezTo>
                  <a:cubicBezTo>
                    <a:pt x="396435" y="652427"/>
                    <a:pt x="402228" y="653705"/>
                    <a:pt x="408245" y="654683"/>
                  </a:cubicBezTo>
                  <a:lnTo>
                    <a:pt x="424569" y="657015"/>
                  </a:lnTo>
                  <a:cubicBezTo>
                    <a:pt x="429384" y="657918"/>
                    <a:pt x="434724" y="658370"/>
                    <a:pt x="439840" y="658971"/>
                  </a:cubicBezTo>
                  <a:cubicBezTo>
                    <a:pt x="444955" y="659498"/>
                    <a:pt x="450146" y="660325"/>
                    <a:pt x="455261" y="660777"/>
                  </a:cubicBezTo>
                  <a:lnTo>
                    <a:pt x="470757" y="662281"/>
                  </a:lnTo>
                  <a:cubicBezTo>
                    <a:pt x="475947" y="662958"/>
                    <a:pt x="481138" y="663184"/>
                    <a:pt x="486328" y="663560"/>
                  </a:cubicBezTo>
                  <a:cubicBezTo>
                    <a:pt x="491519" y="663936"/>
                    <a:pt x="496709" y="664538"/>
                    <a:pt x="501975" y="664764"/>
                  </a:cubicBezTo>
                  <a:cubicBezTo>
                    <a:pt x="512431" y="665290"/>
                    <a:pt x="522963" y="666193"/>
                    <a:pt x="533570" y="666494"/>
                  </a:cubicBezTo>
                  <a:cubicBezTo>
                    <a:pt x="554858" y="667698"/>
                    <a:pt x="576598" y="667998"/>
                    <a:pt x="599166" y="668525"/>
                  </a:cubicBezTo>
                  <a:cubicBezTo>
                    <a:pt x="621733" y="668826"/>
                    <a:pt x="645128" y="668450"/>
                    <a:pt x="669501" y="666644"/>
                  </a:cubicBezTo>
                  <a:cubicBezTo>
                    <a:pt x="693724" y="664688"/>
                    <a:pt x="718999" y="661228"/>
                    <a:pt x="744049" y="654383"/>
                  </a:cubicBezTo>
                  <a:cubicBezTo>
                    <a:pt x="756461" y="650922"/>
                    <a:pt x="769098" y="646860"/>
                    <a:pt x="781059" y="641519"/>
                  </a:cubicBezTo>
                  <a:lnTo>
                    <a:pt x="785648" y="639638"/>
                  </a:lnTo>
                  <a:lnTo>
                    <a:pt x="790011" y="637457"/>
                  </a:lnTo>
                  <a:lnTo>
                    <a:pt x="798888" y="633094"/>
                  </a:lnTo>
                  <a:cubicBezTo>
                    <a:pt x="804680" y="630010"/>
                    <a:pt x="810396" y="626700"/>
                    <a:pt x="815964" y="623164"/>
                  </a:cubicBezTo>
                  <a:cubicBezTo>
                    <a:pt x="838155" y="609022"/>
                    <a:pt x="858165" y="591796"/>
                    <a:pt x="877573" y="572387"/>
                  </a:cubicBezTo>
                  <a:cubicBezTo>
                    <a:pt x="887126" y="563586"/>
                    <a:pt x="886976" y="549670"/>
                    <a:pt x="881560" y="534399"/>
                  </a:cubicBezTo>
                  <a:cubicBezTo>
                    <a:pt x="876218" y="519053"/>
                    <a:pt x="865687" y="502353"/>
                    <a:pt x="855005" y="486481"/>
                  </a:cubicBezTo>
                  <a:cubicBezTo>
                    <a:pt x="844248" y="470533"/>
                    <a:pt x="833265" y="455488"/>
                    <a:pt x="826871" y="442023"/>
                  </a:cubicBezTo>
                  <a:cubicBezTo>
                    <a:pt x="820552" y="428483"/>
                    <a:pt x="818747" y="416522"/>
                    <a:pt x="826645" y="404862"/>
                  </a:cubicBezTo>
                  <a:cubicBezTo>
                    <a:pt x="833792" y="400950"/>
                    <a:pt x="842442" y="397114"/>
                    <a:pt x="851470" y="393052"/>
                  </a:cubicBezTo>
                  <a:cubicBezTo>
                    <a:pt x="860572" y="388990"/>
                    <a:pt x="870050" y="384852"/>
                    <a:pt x="878551" y="380565"/>
                  </a:cubicBezTo>
                  <a:cubicBezTo>
                    <a:pt x="895777" y="372064"/>
                    <a:pt x="909167" y="363188"/>
                    <a:pt x="909392" y="356793"/>
                  </a:cubicBezTo>
                  <a:cubicBezTo>
                    <a:pt x="910822" y="347616"/>
                    <a:pt x="911650" y="338288"/>
                    <a:pt x="912703" y="328885"/>
                  </a:cubicBezTo>
                  <a:cubicBezTo>
                    <a:pt x="913304" y="319407"/>
                    <a:pt x="914207" y="309251"/>
                    <a:pt x="914207" y="299472"/>
                  </a:cubicBezTo>
                  <a:cubicBezTo>
                    <a:pt x="914808" y="279688"/>
                    <a:pt x="913455" y="259979"/>
                    <a:pt x="910898" y="240421"/>
                  </a:cubicBezTo>
                  <a:cubicBezTo>
                    <a:pt x="908114" y="221013"/>
                    <a:pt x="903525" y="201906"/>
                    <a:pt x="897056" y="183701"/>
                  </a:cubicBezTo>
                  <a:cubicBezTo>
                    <a:pt x="890360" y="165798"/>
                    <a:pt x="882161" y="148872"/>
                    <a:pt x="871254" y="133677"/>
                  </a:cubicBezTo>
                  <a:cubicBezTo>
                    <a:pt x="860873" y="118331"/>
                    <a:pt x="847859" y="105016"/>
                    <a:pt x="833867" y="93883"/>
                  </a:cubicBezTo>
                  <a:cubicBezTo>
                    <a:pt x="830181" y="91175"/>
                    <a:pt x="826570" y="88617"/>
                    <a:pt x="822809" y="86210"/>
                  </a:cubicBezTo>
                  <a:cubicBezTo>
                    <a:pt x="820928" y="85006"/>
                    <a:pt x="819123" y="83728"/>
                    <a:pt x="817242" y="82674"/>
                  </a:cubicBezTo>
                  <a:lnTo>
                    <a:pt x="811299" y="79515"/>
                  </a:lnTo>
                  <a:cubicBezTo>
                    <a:pt x="807388" y="77484"/>
                    <a:pt x="803401" y="75603"/>
                    <a:pt x="799414" y="73798"/>
                  </a:cubicBezTo>
                  <a:cubicBezTo>
                    <a:pt x="795351" y="72143"/>
                    <a:pt x="791064" y="70789"/>
                    <a:pt x="786926" y="69510"/>
                  </a:cubicBezTo>
                  <a:cubicBezTo>
                    <a:pt x="753527" y="59280"/>
                    <a:pt x="716365" y="62815"/>
                    <a:pt x="684019" y="84630"/>
                  </a:cubicBezTo>
                  <a:cubicBezTo>
                    <a:pt x="680935" y="91927"/>
                    <a:pt x="678227" y="98020"/>
                    <a:pt x="676422" y="102007"/>
                  </a:cubicBezTo>
                  <a:cubicBezTo>
                    <a:pt x="674466" y="106671"/>
                    <a:pt x="673412" y="108853"/>
                    <a:pt x="673412" y="108853"/>
                  </a:cubicBezTo>
                  <a:close/>
                </a:path>
              </a:pathLst>
            </a:custGeom>
            <a:solidFill>
              <a:srgbClr val="E070A6"/>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7AFAFD8D-E03D-420C-A158-02DD104F5183}"/>
                </a:ext>
              </a:extLst>
            </p:cNvPr>
            <p:cNvSpPr/>
            <p:nvPr/>
          </p:nvSpPr>
          <p:spPr>
            <a:xfrm>
              <a:off x="7753225" y="6608175"/>
              <a:ext cx="270840" cy="255794"/>
            </a:xfrm>
            <a:custGeom>
              <a:avLst/>
              <a:gdLst>
                <a:gd name="connsiteX0" fmla="*/ 5642 w 270809"/>
                <a:gd name="connsiteY0" fmla="*/ 5642 h 255764"/>
                <a:gd name="connsiteX1" fmla="*/ 17226 w 270809"/>
                <a:gd name="connsiteY1" fmla="*/ 21439 h 255764"/>
                <a:gd name="connsiteX2" fmla="*/ 29488 w 270809"/>
                <a:gd name="connsiteY2" fmla="*/ 36860 h 255764"/>
                <a:gd name="connsiteX3" fmla="*/ 54613 w 270809"/>
                <a:gd name="connsiteY3" fmla="*/ 67401 h 255764"/>
                <a:gd name="connsiteX4" fmla="*/ 109678 w 270809"/>
                <a:gd name="connsiteY4" fmla="*/ 125550 h 255764"/>
                <a:gd name="connsiteX5" fmla="*/ 169556 w 270809"/>
                <a:gd name="connsiteY5" fmla="*/ 179486 h 255764"/>
                <a:gd name="connsiteX6" fmla="*/ 200700 w 270809"/>
                <a:gd name="connsiteY6" fmla="*/ 203934 h 255764"/>
                <a:gd name="connsiteX7" fmla="*/ 216497 w 270809"/>
                <a:gd name="connsiteY7" fmla="*/ 215970 h 255764"/>
                <a:gd name="connsiteX8" fmla="*/ 232670 w 270809"/>
                <a:gd name="connsiteY8" fmla="*/ 227329 h 255764"/>
                <a:gd name="connsiteX9" fmla="*/ 246511 w 270809"/>
                <a:gd name="connsiteY9" fmla="*/ 236356 h 255764"/>
                <a:gd name="connsiteX10" fmla="*/ 270207 w 270809"/>
                <a:gd name="connsiteY10" fmla="*/ 251702 h 255764"/>
                <a:gd name="connsiteX11" fmla="*/ 132922 w 270809"/>
                <a:gd name="connsiteY11" fmla="*/ 136834 h 255764"/>
                <a:gd name="connsiteX12" fmla="*/ 100575 w 270809"/>
                <a:gd name="connsiteY12" fmla="*/ 104637 h 255764"/>
                <a:gd name="connsiteX13" fmla="*/ 84553 w 270809"/>
                <a:gd name="connsiteY13" fmla="*/ 88163 h 255764"/>
                <a:gd name="connsiteX14" fmla="*/ 68680 w 270809"/>
                <a:gd name="connsiteY14" fmla="*/ 71614 h 255764"/>
                <a:gd name="connsiteX15" fmla="*/ 52733 w 270809"/>
                <a:gd name="connsiteY15" fmla="*/ 55215 h 255764"/>
                <a:gd name="connsiteX16" fmla="*/ 37161 w 270809"/>
                <a:gd name="connsiteY16" fmla="*/ 38590 h 255764"/>
                <a:gd name="connsiteX17" fmla="*/ 5642 w 270809"/>
                <a:gd name="connsiteY17" fmla="*/ 5642 h 25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0809" h="255764">
                  <a:moveTo>
                    <a:pt x="5642" y="5642"/>
                  </a:moveTo>
                  <a:cubicBezTo>
                    <a:pt x="9478" y="10908"/>
                    <a:pt x="13164" y="16324"/>
                    <a:pt x="17226" y="21439"/>
                  </a:cubicBezTo>
                  <a:cubicBezTo>
                    <a:pt x="21289" y="26554"/>
                    <a:pt x="25351" y="31669"/>
                    <a:pt x="29488" y="36860"/>
                  </a:cubicBezTo>
                  <a:cubicBezTo>
                    <a:pt x="37763" y="47015"/>
                    <a:pt x="45887" y="57547"/>
                    <a:pt x="54613" y="67401"/>
                  </a:cubicBezTo>
                  <a:cubicBezTo>
                    <a:pt x="72291" y="87110"/>
                    <a:pt x="90119" y="107195"/>
                    <a:pt x="109678" y="125550"/>
                  </a:cubicBezTo>
                  <a:cubicBezTo>
                    <a:pt x="128183" y="144356"/>
                    <a:pt x="148870" y="161733"/>
                    <a:pt x="169556" y="179486"/>
                  </a:cubicBezTo>
                  <a:cubicBezTo>
                    <a:pt x="179862" y="187987"/>
                    <a:pt x="190168" y="195735"/>
                    <a:pt x="200700" y="203934"/>
                  </a:cubicBezTo>
                  <a:cubicBezTo>
                    <a:pt x="205965" y="207921"/>
                    <a:pt x="211231" y="211983"/>
                    <a:pt x="216497" y="215970"/>
                  </a:cubicBezTo>
                  <a:cubicBezTo>
                    <a:pt x="221913" y="219731"/>
                    <a:pt x="227254" y="223493"/>
                    <a:pt x="232670" y="227329"/>
                  </a:cubicBezTo>
                  <a:cubicBezTo>
                    <a:pt x="235453" y="229060"/>
                    <a:pt x="240193" y="232144"/>
                    <a:pt x="246511" y="236356"/>
                  </a:cubicBezTo>
                  <a:cubicBezTo>
                    <a:pt x="252831" y="240569"/>
                    <a:pt x="260729" y="246060"/>
                    <a:pt x="270207" y="251702"/>
                  </a:cubicBezTo>
                  <a:cubicBezTo>
                    <a:pt x="222214" y="218001"/>
                    <a:pt x="177906" y="179712"/>
                    <a:pt x="132922" y="136834"/>
                  </a:cubicBezTo>
                  <a:cubicBezTo>
                    <a:pt x="122090" y="126077"/>
                    <a:pt x="111333" y="115395"/>
                    <a:pt x="100575" y="104637"/>
                  </a:cubicBezTo>
                  <a:cubicBezTo>
                    <a:pt x="95009" y="99372"/>
                    <a:pt x="89894" y="93655"/>
                    <a:pt x="84553" y="88163"/>
                  </a:cubicBezTo>
                  <a:cubicBezTo>
                    <a:pt x="79211" y="82672"/>
                    <a:pt x="73946" y="77181"/>
                    <a:pt x="68680" y="71614"/>
                  </a:cubicBezTo>
                  <a:cubicBezTo>
                    <a:pt x="63414" y="66122"/>
                    <a:pt x="57848" y="60857"/>
                    <a:pt x="52733" y="55215"/>
                  </a:cubicBezTo>
                  <a:cubicBezTo>
                    <a:pt x="47542" y="49648"/>
                    <a:pt x="42352" y="44082"/>
                    <a:pt x="37161" y="38590"/>
                  </a:cubicBezTo>
                  <a:cubicBezTo>
                    <a:pt x="26705" y="27457"/>
                    <a:pt x="15872" y="16850"/>
                    <a:pt x="5642" y="5642"/>
                  </a:cubicBezTo>
                  <a:close/>
                </a:path>
              </a:pathLst>
            </a:custGeom>
            <a:solidFill>
              <a:srgbClr val="DB5193"/>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FA37D02F-013E-4BD0-96CB-235AF061C455}"/>
                </a:ext>
              </a:extLst>
            </p:cNvPr>
            <p:cNvSpPr/>
            <p:nvPr/>
          </p:nvSpPr>
          <p:spPr>
            <a:xfrm>
              <a:off x="8167610" y="6900382"/>
              <a:ext cx="315981" cy="112850"/>
            </a:xfrm>
            <a:custGeom>
              <a:avLst/>
              <a:gdLst>
                <a:gd name="connsiteX0" fmla="*/ 5642 w 315944"/>
                <a:gd name="connsiteY0" fmla="*/ 37538 h 112837"/>
                <a:gd name="connsiteX1" fmla="*/ 24899 w 315944"/>
                <a:gd name="connsiteY1" fmla="*/ 45511 h 112837"/>
                <a:gd name="connsiteX2" fmla="*/ 34679 w 315944"/>
                <a:gd name="connsiteY2" fmla="*/ 49423 h 112837"/>
                <a:gd name="connsiteX3" fmla="*/ 44458 w 315944"/>
                <a:gd name="connsiteY3" fmla="*/ 52959 h 112837"/>
                <a:gd name="connsiteX4" fmla="*/ 84101 w 315944"/>
                <a:gd name="connsiteY4" fmla="*/ 66950 h 112837"/>
                <a:gd name="connsiteX5" fmla="*/ 123669 w 315944"/>
                <a:gd name="connsiteY5" fmla="*/ 78986 h 112837"/>
                <a:gd name="connsiteX6" fmla="*/ 143153 w 315944"/>
                <a:gd name="connsiteY6" fmla="*/ 84327 h 112837"/>
                <a:gd name="connsiteX7" fmla="*/ 152781 w 315944"/>
                <a:gd name="connsiteY7" fmla="*/ 86734 h 112837"/>
                <a:gd name="connsiteX8" fmla="*/ 164140 w 315944"/>
                <a:gd name="connsiteY8" fmla="*/ 89442 h 112837"/>
                <a:gd name="connsiteX9" fmla="*/ 186708 w 315944"/>
                <a:gd name="connsiteY9" fmla="*/ 94482 h 112837"/>
                <a:gd name="connsiteX10" fmla="*/ 207997 w 315944"/>
                <a:gd name="connsiteY10" fmla="*/ 98545 h 112837"/>
                <a:gd name="connsiteX11" fmla="*/ 248317 w 315944"/>
                <a:gd name="connsiteY11" fmla="*/ 105465 h 112837"/>
                <a:gd name="connsiteX12" fmla="*/ 316170 w 315944"/>
                <a:gd name="connsiteY12" fmla="*/ 113364 h 112837"/>
                <a:gd name="connsiteX13" fmla="*/ 254786 w 315944"/>
                <a:gd name="connsiteY13" fmla="*/ 80115 h 112837"/>
                <a:gd name="connsiteX14" fmla="*/ 194832 w 315944"/>
                <a:gd name="connsiteY14" fmla="*/ 50100 h 112837"/>
                <a:gd name="connsiteX15" fmla="*/ 179486 w 315944"/>
                <a:gd name="connsiteY15" fmla="*/ 43104 h 112837"/>
                <a:gd name="connsiteX16" fmla="*/ 163840 w 315944"/>
                <a:gd name="connsiteY16" fmla="*/ 36258 h 112837"/>
                <a:gd name="connsiteX17" fmla="*/ 137135 w 315944"/>
                <a:gd name="connsiteY17" fmla="*/ 24749 h 112837"/>
                <a:gd name="connsiteX18" fmla="*/ 109602 w 315944"/>
                <a:gd name="connsiteY18" fmla="*/ 14443 h 112837"/>
                <a:gd name="connsiteX19" fmla="*/ 95385 w 315944"/>
                <a:gd name="connsiteY19" fmla="*/ 10005 h 112837"/>
                <a:gd name="connsiteX20" fmla="*/ 80867 w 315944"/>
                <a:gd name="connsiteY20" fmla="*/ 5642 h 112837"/>
                <a:gd name="connsiteX21" fmla="*/ 51905 w 315944"/>
                <a:gd name="connsiteY21" fmla="*/ 24147 h 112837"/>
                <a:gd name="connsiteX22" fmla="*/ 39418 w 315944"/>
                <a:gd name="connsiteY22" fmla="*/ 30466 h 112837"/>
                <a:gd name="connsiteX23" fmla="*/ 26780 w 315944"/>
                <a:gd name="connsiteY23" fmla="*/ 35205 h 112837"/>
                <a:gd name="connsiteX24" fmla="*/ 5642 w 315944"/>
                <a:gd name="connsiteY24" fmla="*/ 37538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5944" h="112837">
                  <a:moveTo>
                    <a:pt x="5642" y="37538"/>
                  </a:moveTo>
                  <a:cubicBezTo>
                    <a:pt x="12036" y="40170"/>
                    <a:pt x="18430" y="42803"/>
                    <a:pt x="24899" y="45511"/>
                  </a:cubicBezTo>
                  <a:cubicBezTo>
                    <a:pt x="28134" y="46790"/>
                    <a:pt x="31368" y="48144"/>
                    <a:pt x="34679" y="49423"/>
                  </a:cubicBezTo>
                  <a:lnTo>
                    <a:pt x="44458" y="52959"/>
                  </a:lnTo>
                  <a:cubicBezTo>
                    <a:pt x="57547" y="57698"/>
                    <a:pt x="70861" y="62437"/>
                    <a:pt x="84101" y="66950"/>
                  </a:cubicBezTo>
                  <a:cubicBezTo>
                    <a:pt x="97416" y="71012"/>
                    <a:pt x="110655" y="74999"/>
                    <a:pt x="123669" y="78986"/>
                  </a:cubicBezTo>
                  <a:cubicBezTo>
                    <a:pt x="130214" y="81017"/>
                    <a:pt x="136758" y="82747"/>
                    <a:pt x="143153" y="84327"/>
                  </a:cubicBezTo>
                  <a:cubicBezTo>
                    <a:pt x="146387" y="85155"/>
                    <a:pt x="149622" y="85982"/>
                    <a:pt x="152781" y="86734"/>
                  </a:cubicBezTo>
                  <a:cubicBezTo>
                    <a:pt x="156618" y="87637"/>
                    <a:pt x="160379" y="88540"/>
                    <a:pt x="164140" y="89442"/>
                  </a:cubicBezTo>
                  <a:cubicBezTo>
                    <a:pt x="171738" y="91172"/>
                    <a:pt x="179637" y="93128"/>
                    <a:pt x="186708" y="94482"/>
                  </a:cubicBezTo>
                  <a:cubicBezTo>
                    <a:pt x="193930" y="95837"/>
                    <a:pt x="201000" y="97191"/>
                    <a:pt x="207997" y="98545"/>
                  </a:cubicBezTo>
                  <a:cubicBezTo>
                    <a:pt x="221988" y="101102"/>
                    <a:pt x="235453" y="103434"/>
                    <a:pt x="248317" y="105465"/>
                  </a:cubicBezTo>
                  <a:cubicBezTo>
                    <a:pt x="274043" y="108926"/>
                    <a:pt x="297138" y="111859"/>
                    <a:pt x="316170" y="113364"/>
                  </a:cubicBezTo>
                  <a:cubicBezTo>
                    <a:pt x="295257" y="102005"/>
                    <a:pt x="274871" y="90420"/>
                    <a:pt x="254786" y="80115"/>
                  </a:cubicBezTo>
                  <a:cubicBezTo>
                    <a:pt x="234701" y="69433"/>
                    <a:pt x="214841" y="59127"/>
                    <a:pt x="194832" y="50100"/>
                  </a:cubicBezTo>
                  <a:cubicBezTo>
                    <a:pt x="189792" y="47768"/>
                    <a:pt x="184676" y="45436"/>
                    <a:pt x="179486" y="43104"/>
                  </a:cubicBezTo>
                  <a:cubicBezTo>
                    <a:pt x="174295" y="40772"/>
                    <a:pt x="169030" y="38515"/>
                    <a:pt x="163840" y="36258"/>
                  </a:cubicBezTo>
                  <a:cubicBezTo>
                    <a:pt x="154888" y="32046"/>
                    <a:pt x="146237" y="28661"/>
                    <a:pt x="137135" y="24749"/>
                  </a:cubicBezTo>
                  <a:cubicBezTo>
                    <a:pt x="128108" y="20988"/>
                    <a:pt x="118930" y="17528"/>
                    <a:pt x="109602" y="14443"/>
                  </a:cubicBezTo>
                  <a:cubicBezTo>
                    <a:pt x="104938" y="12864"/>
                    <a:pt x="100199" y="11510"/>
                    <a:pt x="95385" y="10005"/>
                  </a:cubicBezTo>
                  <a:cubicBezTo>
                    <a:pt x="90570" y="8425"/>
                    <a:pt x="85756" y="6996"/>
                    <a:pt x="80867" y="5642"/>
                  </a:cubicBezTo>
                  <a:cubicBezTo>
                    <a:pt x="80867" y="5642"/>
                    <a:pt x="68003" y="15271"/>
                    <a:pt x="51905" y="24147"/>
                  </a:cubicBezTo>
                  <a:cubicBezTo>
                    <a:pt x="47918" y="26329"/>
                    <a:pt x="43705" y="28510"/>
                    <a:pt x="39418" y="30466"/>
                  </a:cubicBezTo>
                  <a:cubicBezTo>
                    <a:pt x="35205" y="32272"/>
                    <a:pt x="30917" y="33926"/>
                    <a:pt x="26780" y="35205"/>
                  </a:cubicBezTo>
                  <a:cubicBezTo>
                    <a:pt x="18656" y="37763"/>
                    <a:pt x="11058" y="38892"/>
                    <a:pt x="5642" y="37538"/>
                  </a:cubicBezTo>
                  <a:close/>
                </a:path>
              </a:pathLst>
            </a:custGeom>
            <a:solidFill>
              <a:srgbClr val="DB5193"/>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E52AF17A-A0FE-4CA3-A176-D41A4918E660}"/>
                </a:ext>
              </a:extLst>
            </p:cNvPr>
            <p:cNvSpPr/>
            <p:nvPr/>
          </p:nvSpPr>
          <p:spPr>
            <a:xfrm>
              <a:off x="8899857" y="5395788"/>
              <a:ext cx="504064" cy="451401"/>
            </a:xfrm>
            <a:custGeom>
              <a:avLst/>
              <a:gdLst>
                <a:gd name="connsiteX0" fmla="*/ 499417 w 504006"/>
                <a:gd name="connsiteY0" fmla="*/ 446835 h 451348"/>
                <a:gd name="connsiteX1" fmla="*/ 483922 w 504006"/>
                <a:gd name="connsiteY1" fmla="*/ 408847 h 451348"/>
                <a:gd name="connsiteX2" fmla="*/ 466469 w 504006"/>
                <a:gd name="connsiteY2" fmla="*/ 371987 h 451348"/>
                <a:gd name="connsiteX3" fmla="*/ 425321 w 504006"/>
                <a:gd name="connsiteY3" fmla="*/ 301426 h 451348"/>
                <a:gd name="connsiteX4" fmla="*/ 319029 w 504006"/>
                <a:gd name="connsiteY4" fmla="*/ 174070 h 451348"/>
                <a:gd name="connsiteX5" fmla="*/ 178283 w 504006"/>
                <a:gd name="connsiteY5" fmla="*/ 70937 h 451348"/>
                <a:gd name="connsiteX6" fmla="*/ 5642 w 504006"/>
                <a:gd name="connsiteY6" fmla="*/ 5642 h 451348"/>
                <a:gd name="connsiteX7" fmla="*/ 153609 w 504006"/>
                <a:gd name="connsiteY7" fmla="*/ 100801 h 451348"/>
                <a:gd name="connsiteX8" fmla="*/ 280815 w 504006"/>
                <a:gd name="connsiteY8" fmla="*/ 204160 h 451348"/>
                <a:gd name="connsiteX9" fmla="*/ 395005 w 504006"/>
                <a:gd name="connsiteY9" fmla="*/ 317148 h 451348"/>
                <a:gd name="connsiteX10" fmla="*/ 448641 w 504006"/>
                <a:gd name="connsiteY10" fmla="*/ 379283 h 451348"/>
                <a:gd name="connsiteX11" fmla="*/ 474368 w 504006"/>
                <a:gd name="connsiteY11" fmla="*/ 412307 h 451348"/>
                <a:gd name="connsiteX12" fmla="*/ 499417 w 504006"/>
                <a:gd name="connsiteY12" fmla="*/ 446835 h 451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4006" h="451348">
                  <a:moveTo>
                    <a:pt x="499417" y="446835"/>
                  </a:moveTo>
                  <a:cubicBezTo>
                    <a:pt x="494452" y="434122"/>
                    <a:pt x="489563" y="421259"/>
                    <a:pt x="483922" y="408847"/>
                  </a:cubicBezTo>
                  <a:cubicBezTo>
                    <a:pt x="478280" y="396435"/>
                    <a:pt x="472487" y="384098"/>
                    <a:pt x="466469" y="371987"/>
                  </a:cubicBezTo>
                  <a:cubicBezTo>
                    <a:pt x="453832" y="347840"/>
                    <a:pt x="440517" y="324219"/>
                    <a:pt x="425321" y="301426"/>
                  </a:cubicBezTo>
                  <a:cubicBezTo>
                    <a:pt x="395231" y="255840"/>
                    <a:pt x="360026" y="213037"/>
                    <a:pt x="319029" y="174070"/>
                  </a:cubicBezTo>
                  <a:cubicBezTo>
                    <a:pt x="277806" y="135179"/>
                    <a:pt x="230865" y="99974"/>
                    <a:pt x="178283" y="70937"/>
                  </a:cubicBezTo>
                  <a:cubicBezTo>
                    <a:pt x="125700" y="41900"/>
                    <a:pt x="67702" y="18806"/>
                    <a:pt x="5642" y="5642"/>
                  </a:cubicBezTo>
                  <a:cubicBezTo>
                    <a:pt x="59879" y="35356"/>
                    <a:pt x="108324" y="67702"/>
                    <a:pt x="153609" y="100801"/>
                  </a:cubicBezTo>
                  <a:cubicBezTo>
                    <a:pt x="198820" y="134051"/>
                    <a:pt x="240719" y="168353"/>
                    <a:pt x="280815" y="204160"/>
                  </a:cubicBezTo>
                  <a:cubicBezTo>
                    <a:pt x="320608" y="239967"/>
                    <a:pt x="358446" y="277279"/>
                    <a:pt x="395005" y="317148"/>
                  </a:cubicBezTo>
                  <a:cubicBezTo>
                    <a:pt x="413435" y="337082"/>
                    <a:pt x="430963" y="357844"/>
                    <a:pt x="448641" y="379283"/>
                  </a:cubicBezTo>
                  <a:cubicBezTo>
                    <a:pt x="457216" y="390116"/>
                    <a:pt x="465792" y="401099"/>
                    <a:pt x="474368" y="412307"/>
                  </a:cubicBezTo>
                  <a:cubicBezTo>
                    <a:pt x="483018" y="423440"/>
                    <a:pt x="491068" y="435175"/>
                    <a:pt x="499417" y="446835"/>
                  </a:cubicBezTo>
                  <a:close/>
                </a:path>
              </a:pathLst>
            </a:custGeom>
            <a:solidFill>
              <a:srgbClr val="D94A8F"/>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17AA3A5C-E0BB-4300-B346-75545CF47360}"/>
                </a:ext>
              </a:extLst>
            </p:cNvPr>
            <p:cNvSpPr/>
            <p:nvPr/>
          </p:nvSpPr>
          <p:spPr>
            <a:xfrm>
              <a:off x="7580358" y="5264563"/>
              <a:ext cx="1873314" cy="1775510"/>
            </a:xfrm>
            <a:custGeom>
              <a:avLst/>
              <a:gdLst>
                <a:gd name="connsiteX0" fmla="*/ 1218095 w 1873096"/>
                <a:gd name="connsiteY0" fmla="*/ 353725 h 1775304"/>
                <a:gd name="connsiteX1" fmla="*/ 1391413 w 1873096"/>
                <a:gd name="connsiteY1" fmla="*/ 393519 h 1775304"/>
                <a:gd name="connsiteX2" fmla="*/ 1526743 w 1873096"/>
                <a:gd name="connsiteY2" fmla="*/ 519520 h 1775304"/>
                <a:gd name="connsiteX3" fmla="*/ 1539380 w 1873096"/>
                <a:gd name="connsiteY3" fmla="*/ 539755 h 1775304"/>
                <a:gd name="connsiteX4" fmla="*/ 1551040 w 1873096"/>
                <a:gd name="connsiteY4" fmla="*/ 560818 h 1775304"/>
                <a:gd name="connsiteX5" fmla="*/ 1570749 w 1873096"/>
                <a:gd name="connsiteY5" fmla="*/ 605351 h 1775304"/>
                <a:gd name="connsiteX6" fmla="*/ 1579024 w 1873096"/>
                <a:gd name="connsiteY6" fmla="*/ 628671 h 1775304"/>
                <a:gd name="connsiteX7" fmla="*/ 1585945 w 1873096"/>
                <a:gd name="connsiteY7" fmla="*/ 652743 h 1775304"/>
                <a:gd name="connsiteX8" fmla="*/ 1591436 w 1873096"/>
                <a:gd name="connsiteY8" fmla="*/ 676514 h 1775304"/>
                <a:gd name="connsiteX9" fmla="*/ 1595723 w 1873096"/>
                <a:gd name="connsiteY9" fmla="*/ 700285 h 1775304"/>
                <a:gd name="connsiteX10" fmla="*/ 1601065 w 1873096"/>
                <a:gd name="connsiteY10" fmla="*/ 796122 h 1775304"/>
                <a:gd name="connsiteX11" fmla="*/ 1597002 w 1873096"/>
                <a:gd name="connsiteY11" fmla="*/ 843513 h 1775304"/>
                <a:gd name="connsiteX12" fmla="*/ 1593467 w 1873096"/>
                <a:gd name="connsiteY12" fmla="*/ 866908 h 1775304"/>
                <a:gd name="connsiteX13" fmla="*/ 1589028 w 1873096"/>
                <a:gd name="connsiteY13" fmla="*/ 890980 h 1775304"/>
                <a:gd name="connsiteX14" fmla="*/ 1549912 w 1873096"/>
                <a:gd name="connsiteY14" fmla="*/ 1104317 h 1775304"/>
                <a:gd name="connsiteX15" fmla="*/ 1498383 w 1873096"/>
                <a:gd name="connsiteY15" fmla="*/ 1341652 h 1775304"/>
                <a:gd name="connsiteX16" fmla="*/ 1469571 w 1873096"/>
                <a:gd name="connsiteY16" fmla="*/ 1397468 h 1775304"/>
                <a:gd name="connsiteX17" fmla="*/ 1460846 w 1873096"/>
                <a:gd name="connsiteY17" fmla="*/ 1410633 h 1775304"/>
                <a:gd name="connsiteX18" fmla="*/ 1456332 w 1873096"/>
                <a:gd name="connsiteY18" fmla="*/ 1417102 h 1775304"/>
                <a:gd name="connsiteX19" fmla="*/ 1455204 w 1873096"/>
                <a:gd name="connsiteY19" fmla="*/ 1418682 h 1775304"/>
                <a:gd name="connsiteX20" fmla="*/ 1453925 w 1873096"/>
                <a:gd name="connsiteY20" fmla="*/ 1420187 h 1775304"/>
                <a:gd name="connsiteX21" fmla="*/ 1451518 w 1873096"/>
                <a:gd name="connsiteY21" fmla="*/ 1423271 h 1775304"/>
                <a:gd name="connsiteX22" fmla="*/ 1441738 w 1873096"/>
                <a:gd name="connsiteY22" fmla="*/ 1435683 h 1775304"/>
                <a:gd name="connsiteX23" fmla="*/ 1431207 w 1873096"/>
                <a:gd name="connsiteY23" fmla="*/ 1447418 h 1775304"/>
                <a:gd name="connsiteX24" fmla="*/ 1384116 w 1873096"/>
                <a:gd name="connsiteY24" fmla="*/ 1489092 h 1775304"/>
                <a:gd name="connsiteX25" fmla="*/ 1330180 w 1873096"/>
                <a:gd name="connsiteY25" fmla="*/ 1520837 h 1775304"/>
                <a:gd name="connsiteX26" fmla="*/ 1083744 w 1873096"/>
                <a:gd name="connsiteY26" fmla="*/ 1534076 h 1775304"/>
                <a:gd name="connsiteX27" fmla="*/ 1047711 w 1873096"/>
                <a:gd name="connsiteY27" fmla="*/ 1529112 h 1775304"/>
                <a:gd name="connsiteX28" fmla="*/ 1028980 w 1873096"/>
                <a:gd name="connsiteY28" fmla="*/ 1531519 h 1775304"/>
                <a:gd name="connsiteX29" fmla="*/ 1009346 w 1873096"/>
                <a:gd name="connsiteY29" fmla="*/ 1535882 h 1775304"/>
                <a:gd name="connsiteX30" fmla="*/ 988660 w 1873096"/>
                <a:gd name="connsiteY30" fmla="*/ 1542201 h 1775304"/>
                <a:gd name="connsiteX31" fmla="*/ 966694 w 1873096"/>
                <a:gd name="connsiteY31" fmla="*/ 1549423 h 1775304"/>
                <a:gd name="connsiteX32" fmla="*/ 943374 w 1873096"/>
                <a:gd name="connsiteY32" fmla="*/ 1557396 h 1775304"/>
                <a:gd name="connsiteX33" fmla="*/ 918700 w 1873096"/>
                <a:gd name="connsiteY33" fmla="*/ 1564994 h 1775304"/>
                <a:gd name="connsiteX34" fmla="*/ 892748 w 1873096"/>
                <a:gd name="connsiteY34" fmla="*/ 1572140 h 1775304"/>
                <a:gd name="connsiteX35" fmla="*/ 865667 w 1873096"/>
                <a:gd name="connsiteY35" fmla="*/ 1577557 h 1775304"/>
                <a:gd name="connsiteX36" fmla="*/ 809173 w 1873096"/>
                <a:gd name="connsiteY36" fmla="*/ 1582296 h 1775304"/>
                <a:gd name="connsiteX37" fmla="*/ 780286 w 1873096"/>
                <a:gd name="connsiteY37" fmla="*/ 1580265 h 1775304"/>
                <a:gd name="connsiteX38" fmla="*/ 765919 w 1873096"/>
                <a:gd name="connsiteY38" fmla="*/ 1577857 h 1775304"/>
                <a:gd name="connsiteX39" fmla="*/ 753281 w 1873096"/>
                <a:gd name="connsiteY39" fmla="*/ 1574923 h 1775304"/>
                <a:gd name="connsiteX40" fmla="*/ 705664 w 1873096"/>
                <a:gd name="connsiteY40" fmla="*/ 1552507 h 1775304"/>
                <a:gd name="connsiteX41" fmla="*/ 660680 w 1873096"/>
                <a:gd name="connsiteY41" fmla="*/ 1574623 h 1775304"/>
                <a:gd name="connsiteX42" fmla="*/ 650674 w 1873096"/>
                <a:gd name="connsiteY42" fmla="*/ 1534302 h 1775304"/>
                <a:gd name="connsiteX43" fmla="*/ 618328 w 1873096"/>
                <a:gd name="connsiteY43" fmla="*/ 1524673 h 1775304"/>
                <a:gd name="connsiteX44" fmla="*/ 586207 w 1873096"/>
                <a:gd name="connsiteY44" fmla="*/ 1512788 h 1775304"/>
                <a:gd name="connsiteX45" fmla="*/ 554612 w 1873096"/>
                <a:gd name="connsiteY45" fmla="*/ 1498721 h 1775304"/>
                <a:gd name="connsiteX46" fmla="*/ 538966 w 1873096"/>
                <a:gd name="connsiteY46" fmla="*/ 1491123 h 1775304"/>
                <a:gd name="connsiteX47" fmla="*/ 523620 w 1873096"/>
                <a:gd name="connsiteY47" fmla="*/ 1482698 h 1775304"/>
                <a:gd name="connsiteX48" fmla="*/ 508350 w 1873096"/>
                <a:gd name="connsiteY48" fmla="*/ 1474047 h 1775304"/>
                <a:gd name="connsiteX49" fmla="*/ 500752 w 1873096"/>
                <a:gd name="connsiteY49" fmla="*/ 1469609 h 1775304"/>
                <a:gd name="connsiteX50" fmla="*/ 493305 w 1873096"/>
                <a:gd name="connsiteY50" fmla="*/ 1464795 h 1775304"/>
                <a:gd name="connsiteX51" fmla="*/ 463967 w 1873096"/>
                <a:gd name="connsiteY51" fmla="*/ 1445011 h 1775304"/>
                <a:gd name="connsiteX52" fmla="*/ 408676 w 1873096"/>
                <a:gd name="connsiteY52" fmla="*/ 1399349 h 1775304"/>
                <a:gd name="connsiteX53" fmla="*/ 382874 w 1873096"/>
                <a:gd name="connsiteY53" fmla="*/ 1373923 h 1775304"/>
                <a:gd name="connsiteX54" fmla="*/ 358577 w 1873096"/>
                <a:gd name="connsiteY54" fmla="*/ 1347068 h 1775304"/>
                <a:gd name="connsiteX55" fmla="*/ 336235 w 1873096"/>
                <a:gd name="connsiteY55" fmla="*/ 1318708 h 1775304"/>
                <a:gd name="connsiteX56" fmla="*/ 330819 w 1873096"/>
                <a:gd name="connsiteY56" fmla="*/ 1311562 h 1775304"/>
                <a:gd name="connsiteX57" fmla="*/ 325779 w 1873096"/>
                <a:gd name="connsiteY57" fmla="*/ 1304190 h 1775304"/>
                <a:gd name="connsiteX58" fmla="*/ 315774 w 1873096"/>
                <a:gd name="connsiteY58" fmla="*/ 1289371 h 1775304"/>
                <a:gd name="connsiteX59" fmla="*/ 306070 w 1873096"/>
                <a:gd name="connsiteY59" fmla="*/ 1274551 h 1775304"/>
                <a:gd name="connsiteX60" fmla="*/ 297118 w 1873096"/>
                <a:gd name="connsiteY60" fmla="*/ 1259356 h 1775304"/>
                <a:gd name="connsiteX61" fmla="*/ 280193 w 1873096"/>
                <a:gd name="connsiteY61" fmla="*/ 1228815 h 1775304"/>
                <a:gd name="connsiteX62" fmla="*/ 265373 w 1873096"/>
                <a:gd name="connsiteY62" fmla="*/ 1197671 h 1775304"/>
                <a:gd name="connsiteX63" fmla="*/ 261838 w 1873096"/>
                <a:gd name="connsiteY63" fmla="*/ 1189923 h 1775304"/>
                <a:gd name="connsiteX64" fmla="*/ 258678 w 1873096"/>
                <a:gd name="connsiteY64" fmla="*/ 1182025 h 1775304"/>
                <a:gd name="connsiteX65" fmla="*/ 252510 w 1873096"/>
                <a:gd name="connsiteY65" fmla="*/ 1166303 h 1775304"/>
                <a:gd name="connsiteX66" fmla="*/ 220314 w 1873096"/>
                <a:gd name="connsiteY66" fmla="*/ 1062267 h 1775304"/>
                <a:gd name="connsiteX67" fmla="*/ 214672 w 1873096"/>
                <a:gd name="connsiteY67" fmla="*/ 1036013 h 1775304"/>
                <a:gd name="connsiteX68" fmla="*/ 209557 w 1873096"/>
                <a:gd name="connsiteY68" fmla="*/ 1009760 h 1775304"/>
                <a:gd name="connsiteX69" fmla="*/ 202410 w 1873096"/>
                <a:gd name="connsiteY69" fmla="*/ 957027 h 1775304"/>
                <a:gd name="connsiteX70" fmla="*/ 214596 w 1873096"/>
                <a:gd name="connsiteY70" fmla="*/ 747451 h 1775304"/>
                <a:gd name="connsiteX71" fmla="*/ 275152 w 1873096"/>
                <a:gd name="connsiteY71" fmla="*/ 590382 h 1775304"/>
                <a:gd name="connsiteX72" fmla="*/ 317504 w 1873096"/>
                <a:gd name="connsiteY72" fmla="*/ 520197 h 1775304"/>
                <a:gd name="connsiteX73" fmla="*/ 339395 w 1873096"/>
                <a:gd name="connsiteY73" fmla="*/ 489129 h 1775304"/>
                <a:gd name="connsiteX74" fmla="*/ 345036 w 1873096"/>
                <a:gd name="connsiteY74" fmla="*/ 481531 h 1775304"/>
                <a:gd name="connsiteX75" fmla="*/ 351280 w 1873096"/>
                <a:gd name="connsiteY75" fmla="*/ 473332 h 1775304"/>
                <a:gd name="connsiteX76" fmla="*/ 364294 w 1873096"/>
                <a:gd name="connsiteY76" fmla="*/ 456782 h 1775304"/>
                <a:gd name="connsiteX77" fmla="*/ 484051 w 1873096"/>
                <a:gd name="connsiteY77" fmla="*/ 340861 h 1775304"/>
                <a:gd name="connsiteX78" fmla="*/ 554913 w 1873096"/>
                <a:gd name="connsiteY78" fmla="*/ 299187 h 1775304"/>
                <a:gd name="connsiteX79" fmla="*/ 632169 w 1873096"/>
                <a:gd name="connsiteY79" fmla="*/ 273460 h 1775304"/>
                <a:gd name="connsiteX80" fmla="*/ 643754 w 1873096"/>
                <a:gd name="connsiteY80" fmla="*/ 270375 h 1775304"/>
                <a:gd name="connsiteX81" fmla="*/ 739966 w 1873096"/>
                <a:gd name="connsiteY81" fmla="*/ 260972 h 1775304"/>
                <a:gd name="connsiteX82" fmla="*/ 836931 w 1873096"/>
                <a:gd name="connsiteY82" fmla="*/ 273610 h 1775304"/>
                <a:gd name="connsiteX83" fmla="*/ 929833 w 1873096"/>
                <a:gd name="connsiteY83" fmla="*/ 301143 h 1775304"/>
                <a:gd name="connsiteX84" fmla="*/ 941117 w 1873096"/>
                <a:gd name="connsiteY84" fmla="*/ 305280 h 1775304"/>
                <a:gd name="connsiteX85" fmla="*/ 951573 w 1873096"/>
                <a:gd name="connsiteY85" fmla="*/ 309267 h 1775304"/>
                <a:gd name="connsiteX86" fmla="*/ 972110 w 1873096"/>
                <a:gd name="connsiteY86" fmla="*/ 317466 h 1775304"/>
                <a:gd name="connsiteX87" fmla="*/ 1013032 w 1873096"/>
                <a:gd name="connsiteY87" fmla="*/ 334392 h 1775304"/>
                <a:gd name="connsiteX88" fmla="*/ 1172208 w 1873096"/>
                <a:gd name="connsiteY88" fmla="*/ 415634 h 1775304"/>
                <a:gd name="connsiteX89" fmla="*/ 1241641 w 1873096"/>
                <a:gd name="connsiteY89" fmla="*/ 469420 h 1775304"/>
                <a:gd name="connsiteX90" fmla="*/ 1296705 w 1873096"/>
                <a:gd name="connsiteY90" fmla="*/ 535919 h 1775304"/>
                <a:gd name="connsiteX91" fmla="*/ 1365837 w 1873096"/>
                <a:gd name="connsiteY91" fmla="*/ 451141 h 1775304"/>
                <a:gd name="connsiteX92" fmla="*/ 1390059 w 1873096"/>
                <a:gd name="connsiteY92" fmla="*/ 408187 h 1775304"/>
                <a:gd name="connsiteX93" fmla="*/ 1404953 w 1873096"/>
                <a:gd name="connsiteY93" fmla="*/ 365911 h 1775304"/>
                <a:gd name="connsiteX94" fmla="*/ 1408940 w 1873096"/>
                <a:gd name="connsiteY94" fmla="*/ 344923 h 1775304"/>
                <a:gd name="connsiteX95" fmla="*/ 1409843 w 1873096"/>
                <a:gd name="connsiteY95" fmla="*/ 324688 h 1775304"/>
                <a:gd name="connsiteX96" fmla="*/ 1403449 w 1873096"/>
                <a:gd name="connsiteY96" fmla="*/ 286022 h 1775304"/>
                <a:gd name="connsiteX97" fmla="*/ 1385019 w 1873096"/>
                <a:gd name="connsiteY97" fmla="*/ 251494 h 1775304"/>
                <a:gd name="connsiteX98" fmla="*/ 1371328 w 1873096"/>
                <a:gd name="connsiteY98" fmla="*/ 236299 h 1775304"/>
                <a:gd name="connsiteX99" fmla="*/ 1354403 w 1873096"/>
                <a:gd name="connsiteY99" fmla="*/ 223059 h 1775304"/>
                <a:gd name="connsiteX100" fmla="*/ 1332587 w 1873096"/>
                <a:gd name="connsiteY100" fmla="*/ 203275 h 1775304"/>
                <a:gd name="connsiteX101" fmla="*/ 1321303 w 1873096"/>
                <a:gd name="connsiteY101" fmla="*/ 193797 h 1775304"/>
                <a:gd name="connsiteX102" fmla="*/ 1309494 w 1873096"/>
                <a:gd name="connsiteY102" fmla="*/ 184469 h 1775304"/>
                <a:gd name="connsiteX103" fmla="*/ 1284143 w 1873096"/>
                <a:gd name="connsiteY103" fmla="*/ 166264 h 1775304"/>
                <a:gd name="connsiteX104" fmla="*/ 1259243 w 1873096"/>
                <a:gd name="connsiteY104" fmla="*/ 150016 h 1775304"/>
                <a:gd name="connsiteX105" fmla="*/ 1234644 w 1873096"/>
                <a:gd name="connsiteY105" fmla="*/ 135272 h 1775304"/>
                <a:gd name="connsiteX106" fmla="*/ 1210422 w 1873096"/>
                <a:gd name="connsiteY106" fmla="*/ 121806 h 1775304"/>
                <a:gd name="connsiteX107" fmla="*/ 1186651 w 1873096"/>
                <a:gd name="connsiteY107" fmla="*/ 109470 h 1775304"/>
                <a:gd name="connsiteX108" fmla="*/ 1163557 w 1873096"/>
                <a:gd name="connsiteY108" fmla="*/ 98487 h 1775304"/>
                <a:gd name="connsiteX109" fmla="*/ 1140990 w 1873096"/>
                <a:gd name="connsiteY109" fmla="*/ 88407 h 1775304"/>
                <a:gd name="connsiteX110" fmla="*/ 1118873 w 1873096"/>
                <a:gd name="connsiteY110" fmla="*/ 79079 h 1775304"/>
                <a:gd name="connsiteX111" fmla="*/ 1097209 w 1873096"/>
                <a:gd name="connsiteY111" fmla="*/ 70503 h 1775304"/>
                <a:gd name="connsiteX112" fmla="*/ 1076297 w 1873096"/>
                <a:gd name="connsiteY112" fmla="*/ 62755 h 1775304"/>
                <a:gd name="connsiteX113" fmla="*/ 1055910 w 1873096"/>
                <a:gd name="connsiteY113" fmla="*/ 55609 h 1775304"/>
                <a:gd name="connsiteX114" fmla="*/ 1036201 w 1873096"/>
                <a:gd name="connsiteY114" fmla="*/ 48989 h 1775304"/>
                <a:gd name="connsiteX115" fmla="*/ 997311 w 1873096"/>
                <a:gd name="connsiteY115" fmla="*/ 36953 h 1775304"/>
                <a:gd name="connsiteX116" fmla="*/ 992120 w 1873096"/>
                <a:gd name="connsiteY116" fmla="*/ 35524 h 1775304"/>
                <a:gd name="connsiteX117" fmla="*/ 989562 w 1873096"/>
                <a:gd name="connsiteY117" fmla="*/ 34847 h 1775304"/>
                <a:gd name="connsiteX118" fmla="*/ 986177 w 1873096"/>
                <a:gd name="connsiteY118" fmla="*/ 34019 h 1775304"/>
                <a:gd name="connsiteX119" fmla="*/ 972110 w 1873096"/>
                <a:gd name="connsiteY119" fmla="*/ 30634 h 1775304"/>
                <a:gd name="connsiteX120" fmla="*/ 944352 w 1873096"/>
                <a:gd name="connsiteY120" fmla="*/ 24466 h 1775304"/>
                <a:gd name="connsiteX121" fmla="*/ 888610 w 1873096"/>
                <a:gd name="connsiteY121" fmla="*/ 14536 h 1775304"/>
                <a:gd name="connsiteX122" fmla="*/ 777052 w 1873096"/>
                <a:gd name="connsiteY122" fmla="*/ 5659 h 1775304"/>
                <a:gd name="connsiteX123" fmla="*/ 561985 w 1873096"/>
                <a:gd name="connsiteY123" fmla="*/ 39435 h 1775304"/>
                <a:gd name="connsiteX124" fmla="*/ 372268 w 1873096"/>
                <a:gd name="connsiteY124" fmla="*/ 143246 h 1775304"/>
                <a:gd name="connsiteX125" fmla="*/ 221818 w 1873096"/>
                <a:gd name="connsiteY125" fmla="*/ 296554 h 1775304"/>
                <a:gd name="connsiteX126" fmla="*/ 193834 w 1873096"/>
                <a:gd name="connsiteY126" fmla="*/ 350866 h 1775304"/>
                <a:gd name="connsiteX127" fmla="*/ 187215 w 1873096"/>
                <a:gd name="connsiteY127" fmla="*/ 364256 h 1775304"/>
                <a:gd name="connsiteX128" fmla="*/ 182325 w 1873096"/>
                <a:gd name="connsiteY128" fmla="*/ 375464 h 1775304"/>
                <a:gd name="connsiteX129" fmla="*/ 172696 w 1873096"/>
                <a:gd name="connsiteY129" fmla="*/ 397355 h 1775304"/>
                <a:gd name="connsiteX130" fmla="*/ 152837 w 1873096"/>
                <a:gd name="connsiteY130" fmla="*/ 441963 h 1775304"/>
                <a:gd name="connsiteX131" fmla="*/ 150279 w 1873096"/>
                <a:gd name="connsiteY131" fmla="*/ 447680 h 1775304"/>
                <a:gd name="connsiteX132" fmla="*/ 147496 w 1873096"/>
                <a:gd name="connsiteY132" fmla="*/ 453773 h 1775304"/>
                <a:gd name="connsiteX133" fmla="*/ 141177 w 1873096"/>
                <a:gd name="connsiteY133" fmla="*/ 467239 h 1775304"/>
                <a:gd name="connsiteX134" fmla="*/ 129292 w 1873096"/>
                <a:gd name="connsiteY134" fmla="*/ 493342 h 1775304"/>
                <a:gd name="connsiteX135" fmla="*/ 46394 w 1873096"/>
                <a:gd name="connsiteY135" fmla="*/ 702392 h 1775304"/>
                <a:gd name="connsiteX136" fmla="*/ 101684 w 1873096"/>
                <a:gd name="connsiteY136" fmla="*/ 470097 h 1775304"/>
                <a:gd name="connsiteX137" fmla="*/ 17733 w 1873096"/>
                <a:gd name="connsiteY137" fmla="*/ 708409 h 1775304"/>
                <a:gd name="connsiteX138" fmla="*/ 16153 w 1873096"/>
                <a:gd name="connsiteY138" fmla="*/ 718264 h 1775304"/>
                <a:gd name="connsiteX139" fmla="*/ 15552 w 1873096"/>
                <a:gd name="connsiteY139" fmla="*/ 723229 h 1775304"/>
                <a:gd name="connsiteX140" fmla="*/ 14875 w 1873096"/>
                <a:gd name="connsiteY140" fmla="*/ 728194 h 1775304"/>
                <a:gd name="connsiteX141" fmla="*/ 12167 w 1873096"/>
                <a:gd name="connsiteY141" fmla="*/ 748128 h 1775304"/>
                <a:gd name="connsiteX142" fmla="*/ 9684 w 1873096"/>
                <a:gd name="connsiteY142" fmla="*/ 768138 h 1775304"/>
                <a:gd name="connsiteX143" fmla="*/ 8480 w 1873096"/>
                <a:gd name="connsiteY143" fmla="*/ 778143 h 1775304"/>
                <a:gd name="connsiteX144" fmla="*/ 7804 w 1873096"/>
                <a:gd name="connsiteY144" fmla="*/ 788223 h 1775304"/>
                <a:gd name="connsiteX145" fmla="*/ 5848 w 1873096"/>
                <a:gd name="connsiteY145" fmla="*/ 828844 h 1775304"/>
                <a:gd name="connsiteX146" fmla="*/ 5848 w 1873096"/>
                <a:gd name="connsiteY146" fmla="*/ 849305 h 1775304"/>
                <a:gd name="connsiteX147" fmla="*/ 6374 w 1873096"/>
                <a:gd name="connsiteY147" fmla="*/ 869842 h 1775304"/>
                <a:gd name="connsiteX148" fmla="*/ 7126 w 1873096"/>
                <a:gd name="connsiteY148" fmla="*/ 890378 h 1775304"/>
                <a:gd name="connsiteX149" fmla="*/ 8932 w 1873096"/>
                <a:gd name="connsiteY149" fmla="*/ 910915 h 1775304"/>
                <a:gd name="connsiteX150" fmla="*/ 13445 w 1873096"/>
                <a:gd name="connsiteY150" fmla="*/ 952063 h 1775304"/>
                <a:gd name="connsiteX151" fmla="*/ 20441 w 1873096"/>
                <a:gd name="connsiteY151" fmla="*/ 993060 h 1775304"/>
                <a:gd name="connsiteX152" fmla="*/ 22322 w 1873096"/>
                <a:gd name="connsiteY152" fmla="*/ 1003291 h 1775304"/>
                <a:gd name="connsiteX153" fmla="*/ 24654 w 1873096"/>
                <a:gd name="connsiteY153" fmla="*/ 1013446 h 1775304"/>
                <a:gd name="connsiteX154" fmla="*/ 29544 w 1873096"/>
                <a:gd name="connsiteY154" fmla="*/ 1033832 h 1775304"/>
                <a:gd name="connsiteX155" fmla="*/ 28716 w 1873096"/>
                <a:gd name="connsiteY155" fmla="*/ 1016380 h 1775304"/>
                <a:gd name="connsiteX156" fmla="*/ 36464 w 1873096"/>
                <a:gd name="connsiteY156" fmla="*/ 1050757 h 1775304"/>
                <a:gd name="connsiteX157" fmla="*/ 40978 w 1873096"/>
                <a:gd name="connsiteY157" fmla="*/ 1067833 h 1775304"/>
                <a:gd name="connsiteX158" fmla="*/ 45943 w 1873096"/>
                <a:gd name="connsiteY158" fmla="*/ 1084834 h 1775304"/>
                <a:gd name="connsiteX159" fmla="*/ 50983 w 1873096"/>
                <a:gd name="connsiteY159" fmla="*/ 1101910 h 1775304"/>
                <a:gd name="connsiteX160" fmla="*/ 56474 w 1873096"/>
                <a:gd name="connsiteY160" fmla="*/ 1118911 h 1775304"/>
                <a:gd name="connsiteX161" fmla="*/ 68660 w 1873096"/>
                <a:gd name="connsiteY161" fmla="*/ 1152762 h 1775304"/>
                <a:gd name="connsiteX162" fmla="*/ 156974 w 1873096"/>
                <a:gd name="connsiteY162" fmla="*/ 1313141 h 1775304"/>
                <a:gd name="connsiteX163" fmla="*/ 264771 w 1873096"/>
                <a:gd name="connsiteY163" fmla="*/ 1465622 h 1775304"/>
                <a:gd name="connsiteX164" fmla="*/ 290197 w 1873096"/>
                <a:gd name="connsiteY164" fmla="*/ 1491575 h 1775304"/>
                <a:gd name="connsiteX165" fmla="*/ 305393 w 1873096"/>
                <a:gd name="connsiteY165" fmla="*/ 1505942 h 1775304"/>
                <a:gd name="connsiteX166" fmla="*/ 322168 w 1873096"/>
                <a:gd name="connsiteY166" fmla="*/ 1521138 h 1775304"/>
                <a:gd name="connsiteX167" fmla="*/ 340147 w 1873096"/>
                <a:gd name="connsiteY167" fmla="*/ 1536935 h 1775304"/>
                <a:gd name="connsiteX168" fmla="*/ 359028 w 1873096"/>
                <a:gd name="connsiteY168" fmla="*/ 1552055 h 1775304"/>
                <a:gd name="connsiteX169" fmla="*/ 378812 w 1873096"/>
                <a:gd name="connsiteY169" fmla="*/ 1567627 h 1775304"/>
                <a:gd name="connsiteX170" fmla="*/ 399725 w 1873096"/>
                <a:gd name="connsiteY170" fmla="*/ 1582672 h 1775304"/>
                <a:gd name="connsiteX171" fmla="*/ 523018 w 1873096"/>
                <a:gd name="connsiteY171" fmla="*/ 1639466 h 1775304"/>
                <a:gd name="connsiteX172" fmla="*/ 567551 w 1873096"/>
                <a:gd name="connsiteY172" fmla="*/ 1658574 h 1775304"/>
                <a:gd name="connsiteX173" fmla="*/ 610279 w 1873096"/>
                <a:gd name="connsiteY173" fmla="*/ 1677831 h 1775304"/>
                <a:gd name="connsiteX174" fmla="*/ 647665 w 1873096"/>
                <a:gd name="connsiteY174" fmla="*/ 1697616 h 1775304"/>
                <a:gd name="connsiteX175" fmla="*/ 676100 w 1873096"/>
                <a:gd name="connsiteY175" fmla="*/ 1718904 h 1775304"/>
                <a:gd name="connsiteX176" fmla="*/ 719580 w 1873096"/>
                <a:gd name="connsiteY176" fmla="*/ 1730789 h 1775304"/>
                <a:gd name="connsiteX177" fmla="*/ 737559 w 1873096"/>
                <a:gd name="connsiteY177" fmla="*/ 1735453 h 1775304"/>
                <a:gd name="connsiteX178" fmla="*/ 759149 w 1873096"/>
                <a:gd name="connsiteY178" fmla="*/ 1740719 h 1775304"/>
                <a:gd name="connsiteX179" fmla="*/ 780512 w 1873096"/>
                <a:gd name="connsiteY179" fmla="*/ 1745383 h 1775304"/>
                <a:gd name="connsiteX180" fmla="*/ 801576 w 1873096"/>
                <a:gd name="connsiteY180" fmla="*/ 1749596 h 1775304"/>
                <a:gd name="connsiteX181" fmla="*/ 886204 w 1873096"/>
                <a:gd name="connsiteY181" fmla="*/ 1763663 h 1775304"/>
                <a:gd name="connsiteX182" fmla="*/ 1056663 w 1873096"/>
                <a:gd name="connsiteY182" fmla="*/ 1775473 h 1775304"/>
                <a:gd name="connsiteX183" fmla="*/ 1388629 w 1873096"/>
                <a:gd name="connsiteY183" fmla="*/ 1727329 h 1775304"/>
                <a:gd name="connsiteX184" fmla="*/ 1466713 w 1873096"/>
                <a:gd name="connsiteY184" fmla="*/ 1675274 h 1775304"/>
                <a:gd name="connsiteX185" fmla="*/ 1541185 w 1873096"/>
                <a:gd name="connsiteY185" fmla="*/ 1617501 h 1775304"/>
                <a:gd name="connsiteX186" fmla="*/ 1577444 w 1873096"/>
                <a:gd name="connsiteY186" fmla="*/ 1586584 h 1775304"/>
                <a:gd name="connsiteX187" fmla="*/ 1586471 w 1873096"/>
                <a:gd name="connsiteY187" fmla="*/ 1578685 h 1775304"/>
                <a:gd name="connsiteX188" fmla="*/ 1595348 w 1873096"/>
                <a:gd name="connsiteY188" fmla="*/ 1570561 h 1775304"/>
                <a:gd name="connsiteX189" fmla="*/ 1604299 w 1873096"/>
                <a:gd name="connsiteY189" fmla="*/ 1562512 h 1775304"/>
                <a:gd name="connsiteX190" fmla="*/ 1606556 w 1873096"/>
                <a:gd name="connsiteY190" fmla="*/ 1560480 h 1775304"/>
                <a:gd name="connsiteX191" fmla="*/ 1607158 w 1873096"/>
                <a:gd name="connsiteY191" fmla="*/ 1559954 h 1775304"/>
                <a:gd name="connsiteX192" fmla="*/ 1607834 w 1873096"/>
                <a:gd name="connsiteY192" fmla="*/ 1559578 h 1775304"/>
                <a:gd name="connsiteX193" fmla="*/ 1608963 w 1873096"/>
                <a:gd name="connsiteY193" fmla="*/ 1558525 h 1775304"/>
                <a:gd name="connsiteX194" fmla="*/ 1613401 w 1873096"/>
                <a:gd name="connsiteY194" fmla="*/ 1554463 h 1775304"/>
                <a:gd name="connsiteX195" fmla="*/ 1649208 w 1873096"/>
                <a:gd name="connsiteY195" fmla="*/ 1521363 h 1775304"/>
                <a:gd name="connsiteX196" fmla="*/ 1667337 w 1873096"/>
                <a:gd name="connsiteY196" fmla="*/ 1504513 h 1775304"/>
                <a:gd name="connsiteX197" fmla="*/ 1685467 w 1873096"/>
                <a:gd name="connsiteY197" fmla="*/ 1487362 h 1775304"/>
                <a:gd name="connsiteX198" fmla="*/ 1775812 w 1873096"/>
                <a:gd name="connsiteY198" fmla="*/ 1366777 h 1775304"/>
                <a:gd name="connsiteX199" fmla="*/ 1807180 w 1873096"/>
                <a:gd name="connsiteY199" fmla="*/ 1292379 h 1775304"/>
                <a:gd name="connsiteX200" fmla="*/ 1819366 w 1873096"/>
                <a:gd name="connsiteY200" fmla="*/ 1254391 h 1775304"/>
                <a:gd name="connsiteX201" fmla="*/ 1829297 w 1873096"/>
                <a:gd name="connsiteY201" fmla="*/ 1217080 h 1775304"/>
                <a:gd name="connsiteX202" fmla="*/ 1844040 w 1873096"/>
                <a:gd name="connsiteY202" fmla="*/ 1148098 h 1775304"/>
                <a:gd name="connsiteX203" fmla="*/ 1853971 w 1873096"/>
                <a:gd name="connsiteY203" fmla="*/ 1091830 h 1775304"/>
                <a:gd name="connsiteX204" fmla="*/ 1865630 w 1873096"/>
                <a:gd name="connsiteY204" fmla="*/ 1039173 h 1775304"/>
                <a:gd name="connsiteX205" fmla="*/ 1870218 w 1873096"/>
                <a:gd name="connsiteY205" fmla="*/ 929194 h 1775304"/>
                <a:gd name="connsiteX206" fmla="*/ 1869466 w 1873096"/>
                <a:gd name="connsiteY206" fmla="*/ 901662 h 1775304"/>
                <a:gd name="connsiteX207" fmla="*/ 1868865 w 1873096"/>
                <a:gd name="connsiteY207" fmla="*/ 887896 h 1775304"/>
                <a:gd name="connsiteX208" fmla="*/ 1867962 w 1873096"/>
                <a:gd name="connsiteY208" fmla="*/ 875108 h 1775304"/>
                <a:gd name="connsiteX209" fmla="*/ 1866909 w 1873096"/>
                <a:gd name="connsiteY209" fmla="*/ 863147 h 1775304"/>
                <a:gd name="connsiteX210" fmla="*/ 1865780 w 1873096"/>
                <a:gd name="connsiteY210" fmla="*/ 851637 h 1775304"/>
                <a:gd name="connsiteX211" fmla="*/ 1862922 w 1873096"/>
                <a:gd name="connsiteY211" fmla="*/ 828167 h 1775304"/>
                <a:gd name="connsiteX212" fmla="*/ 1798755 w 1873096"/>
                <a:gd name="connsiteY212" fmla="*/ 697050 h 1775304"/>
                <a:gd name="connsiteX213" fmla="*/ 1781454 w 1873096"/>
                <a:gd name="connsiteY213" fmla="*/ 664478 h 1775304"/>
                <a:gd name="connsiteX214" fmla="*/ 1763701 w 1873096"/>
                <a:gd name="connsiteY214" fmla="*/ 632132 h 1775304"/>
                <a:gd name="connsiteX215" fmla="*/ 1754824 w 1873096"/>
                <a:gd name="connsiteY215" fmla="*/ 616109 h 1775304"/>
                <a:gd name="connsiteX216" fmla="*/ 1745270 w 1873096"/>
                <a:gd name="connsiteY216" fmla="*/ 599258 h 1775304"/>
                <a:gd name="connsiteX217" fmla="*/ 1725938 w 1873096"/>
                <a:gd name="connsiteY217" fmla="*/ 565708 h 1775304"/>
                <a:gd name="connsiteX218" fmla="*/ 1644093 w 1873096"/>
                <a:gd name="connsiteY218" fmla="*/ 437901 h 1775304"/>
                <a:gd name="connsiteX219" fmla="*/ 1552620 w 1873096"/>
                <a:gd name="connsiteY219" fmla="*/ 311900 h 1775304"/>
                <a:gd name="connsiteX220" fmla="*/ 1392842 w 1873096"/>
                <a:gd name="connsiteY220" fmla="*/ 237653 h 1775304"/>
                <a:gd name="connsiteX221" fmla="*/ 1373735 w 1873096"/>
                <a:gd name="connsiteY221" fmla="*/ 232688 h 1775304"/>
                <a:gd name="connsiteX222" fmla="*/ 1355079 w 1873096"/>
                <a:gd name="connsiteY222" fmla="*/ 229604 h 1775304"/>
                <a:gd name="connsiteX223" fmla="*/ 1320853 w 1873096"/>
                <a:gd name="connsiteY223" fmla="*/ 227949 h 1775304"/>
                <a:gd name="connsiteX224" fmla="*/ 1263681 w 1873096"/>
                <a:gd name="connsiteY224" fmla="*/ 240662 h 1775304"/>
                <a:gd name="connsiteX225" fmla="*/ 1193497 w 1873096"/>
                <a:gd name="connsiteY225" fmla="*/ 308514 h 1775304"/>
                <a:gd name="connsiteX226" fmla="*/ 1218095 w 1873096"/>
                <a:gd name="connsiteY226" fmla="*/ 353725 h 17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1873096" h="1775304">
                  <a:moveTo>
                    <a:pt x="1218095" y="353725"/>
                  </a:moveTo>
                  <a:cubicBezTo>
                    <a:pt x="1276620" y="349286"/>
                    <a:pt x="1337703" y="364030"/>
                    <a:pt x="1391413" y="393519"/>
                  </a:cubicBezTo>
                  <a:cubicBezTo>
                    <a:pt x="1445500" y="422856"/>
                    <a:pt x="1491462" y="466787"/>
                    <a:pt x="1526743" y="519520"/>
                  </a:cubicBezTo>
                  <a:cubicBezTo>
                    <a:pt x="1531331" y="526065"/>
                    <a:pt x="1535393" y="532910"/>
                    <a:pt x="1539380" y="539755"/>
                  </a:cubicBezTo>
                  <a:cubicBezTo>
                    <a:pt x="1543367" y="546676"/>
                    <a:pt x="1547354" y="553672"/>
                    <a:pt x="1551040" y="560818"/>
                  </a:cubicBezTo>
                  <a:cubicBezTo>
                    <a:pt x="1558036" y="575261"/>
                    <a:pt x="1565182" y="589930"/>
                    <a:pt x="1570749" y="605351"/>
                  </a:cubicBezTo>
                  <a:cubicBezTo>
                    <a:pt x="1573608" y="613024"/>
                    <a:pt x="1576541" y="620773"/>
                    <a:pt x="1579024" y="628671"/>
                  </a:cubicBezTo>
                  <a:cubicBezTo>
                    <a:pt x="1581430" y="636645"/>
                    <a:pt x="1583763" y="644619"/>
                    <a:pt x="1585945" y="652743"/>
                  </a:cubicBezTo>
                  <a:cubicBezTo>
                    <a:pt x="1588276" y="660943"/>
                    <a:pt x="1589856" y="668615"/>
                    <a:pt x="1591436" y="676514"/>
                  </a:cubicBezTo>
                  <a:cubicBezTo>
                    <a:pt x="1592940" y="684413"/>
                    <a:pt x="1594670" y="692311"/>
                    <a:pt x="1595723" y="700285"/>
                  </a:cubicBezTo>
                  <a:cubicBezTo>
                    <a:pt x="1600613" y="732105"/>
                    <a:pt x="1602117" y="764226"/>
                    <a:pt x="1601065" y="796122"/>
                  </a:cubicBezTo>
                  <a:cubicBezTo>
                    <a:pt x="1600237" y="811919"/>
                    <a:pt x="1599184" y="827866"/>
                    <a:pt x="1597002" y="843513"/>
                  </a:cubicBezTo>
                  <a:cubicBezTo>
                    <a:pt x="1596024" y="851336"/>
                    <a:pt x="1594971" y="859235"/>
                    <a:pt x="1593467" y="866908"/>
                  </a:cubicBezTo>
                  <a:cubicBezTo>
                    <a:pt x="1591962" y="874882"/>
                    <a:pt x="1590533" y="882931"/>
                    <a:pt x="1589028" y="890980"/>
                  </a:cubicBezTo>
                  <a:cubicBezTo>
                    <a:pt x="1569545" y="957930"/>
                    <a:pt x="1559916" y="1027663"/>
                    <a:pt x="1549912" y="1104317"/>
                  </a:cubicBezTo>
                  <a:cubicBezTo>
                    <a:pt x="1539907" y="1180595"/>
                    <a:pt x="1530955" y="1264396"/>
                    <a:pt x="1498383" y="1341652"/>
                  </a:cubicBezTo>
                  <a:cubicBezTo>
                    <a:pt x="1490333" y="1360909"/>
                    <a:pt x="1480630" y="1379565"/>
                    <a:pt x="1469571" y="1397468"/>
                  </a:cubicBezTo>
                  <a:cubicBezTo>
                    <a:pt x="1466713" y="1401906"/>
                    <a:pt x="1463929" y="1406345"/>
                    <a:pt x="1460846" y="1410633"/>
                  </a:cubicBezTo>
                  <a:lnTo>
                    <a:pt x="1456332" y="1417102"/>
                  </a:lnTo>
                  <a:lnTo>
                    <a:pt x="1455204" y="1418682"/>
                  </a:lnTo>
                  <a:cubicBezTo>
                    <a:pt x="1454677" y="1419058"/>
                    <a:pt x="1454377" y="1419660"/>
                    <a:pt x="1453925" y="1420187"/>
                  </a:cubicBezTo>
                  <a:lnTo>
                    <a:pt x="1451518" y="1423271"/>
                  </a:lnTo>
                  <a:lnTo>
                    <a:pt x="1441738" y="1435683"/>
                  </a:lnTo>
                  <a:cubicBezTo>
                    <a:pt x="1438354" y="1439669"/>
                    <a:pt x="1434742" y="1443581"/>
                    <a:pt x="1431207" y="1447418"/>
                  </a:cubicBezTo>
                  <a:cubicBezTo>
                    <a:pt x="1416914" y="1462839"/>
                    <a:pt x="1401117" y="1476831"/>
                    <a:pt x="1384116" y="1489092"/>
                  </a:cubicBezTo>
                  <a:cubicBezTo>
                    <a:pt x="1367266" y="1501504"/>
                    <a:pt x="1349062" y="1511960"/>
                    <a:pt x="1330180" y="1520837"/>
                  </a:cubicBezTo>
                  <a:cubicBezTo>
                    <a:pt x="1254654" y="1556268"/>
                    <a:pt x="1165287" y="1561985"/>
                    <a:pt x="1083744" y="1534076"/>
                  </a:cubicBezTo>
                  <a:cubicBezTo>
                    <a:pt x="1072008" y="1530391"/>
                    <a:pt x="1059973" y="1528435"/>
                    <a:pt x="1047711" y="1529112"/>
                  </a:cubicBezTo>
                  <a:cubicBezTo>
                    <a:pt x="1041543" y="1529413"/>
                    <a:pt x="1035299" y="1530240"/>
                    <a:pt x="1028980" y="1531519"/>
                  </a:cubicBezTo>
                  <a:cubicBezTo>
                    <a:pt x="1022586" y="1532647"/>
                    <a:pt x="1016042" y="1534076"/>
                    <a:pt x="1009346" y="1535882"/>
                  </a:cubicBezTo>
                  <a:cubicBezTo>
                    <a:pt x="1002651" y="1537688"/>
                    <a:pt x="995730" y="1539869"/>
                    <a:pt x="988660" y="1542201"/>
                  </a:cubicBezTo>
                  <a:cubicBezTo>
                    <a:pt x="981513" y="1544533"/>
                    <a:pt x="974141" y="1546940"/>
                    <a:pt x="966694" y="1549423"/>
                  </a:cubicBezTo>
                  <a:cubicBezTo>
                    <a:pt x="959096" y="1552055"/>
                    <a:pt x="951273" y="1554688"/>
                    <a:pt x="943374" y="1557396"/>
                  </a:cubicBezTo>
                  <a:cubicBezTo>
                    <a:pt x="935400" y="1560104"/>
                    <a:pt x="927125" y="1562436"/>
                    <a:pt x="918700" y="1564994"/>
                  </a:cubicBezTo>
                  <a:cubicBezTo>
                    <a:pt x="910275" y="1567476"/>
                    <a:pt x="901549" y="1569884"/>
                    <a:pt x="892748" y="1572140"/>
                  </a:cubicBezTo>
                  <a:cubicBezTo>
                    <a:pt x="883871" y="1574171"/>
                    <a:pt x="874845" y="1575977"/>
                    <a:pt x="865667" y="1577557"/>
                  </a:cubicBezTo>
                  <a:cubicBezTo>
                    <a:pt x="847237" y="1581017"/>
                    <a:pt x="828280" y="1582446"/>
                    <a:pt x="809173" y="1582296"/>
                  </a:cubicBezTo>
                  <a:cubicBezTo>
                    <a:pt x="799544" y="1582296"/>
                    <a:pt x="790141" y="1581769"/>
                    <a:pt x="780286" y="1580265"/>
                  </a:cubicBezTo>
                  <a:cubicBezTo>
                    <a:pt x="775473" y="1579588"/>
                    <a:pt x="770282" y="1578685"/>
                    <a:pt x="765919" y="1577857"/>
                  </a:cubicBezTo>
                  <a:cubicBezTo>
                    <a:pt x="761706" y="1577030"/>
                    <a:pt x="757494" y="1576052"/>
                    <a:pt x="753281" y="1574923"/>
                  </a:cubicBezTo>
                  <a:cubicBezTo>
                    <a:pt x="736581" y="1570109"/>
                    <a:pt x="720483" y="1562737"/>
                    <a:pt x="705664" y="1552507"/>
                  </a:cubicBezTo>
                  <a:cubicBezTo>
                    <a:pt x="690017" y="1560556"/>
                    <a:pt x="672640" y="1572742"/>
                    <a:pt x="660680" y="1574623"/>
                  </a:cubicBezTo>
                  <a:cubicBezTo>
                    <a:pt x="648794" y="1576428"/>
                    <a:pt x="642776" y="1567326"/>
                    <a:pt x="650674" y="1534302"/>
                  </a:cubicBezTo>
                  <a:cubicBezTo>
                    <a:pt x="639918" y="1531218"/>
                    <a:pt x="629010" y="1528435"/>
                    <a:pt x="618328" y="1524673"/>
                  </a:cubicBezTo>
                  <a:cubicBezTo>
                    <a:pt x="607571" y="1520912"/>
                    <a:pt x="596888" y="1516925"/>
                    <a:pt x="586207" y="1512788"/>
                  </a:cubicBezTo>
                  <a:cubicBezTo>
                    <a:pt x="575525" y="1508576"/>
                    <a:pt x="565068" y="1503535"/>
                    <a:pt x="554612" y="1498721"/>
                  </a:cubicBezTo>
                  <a:cubicBezTo>
                    <a:pt x="549422" y="1496239"/>
                    <a:pt x="544157" y="1493831"/>
                    <a:pt x="538966" y="1491123"/>
                  </a:cubicBezTo>
                  <a:lnTo>
                    <a:pt x="523620" y="1482698"/>
                  </a:lnTo>
                  <a:lnTo>
                    <a:pt x="508350" y="1474047"/>
                  </a:lnTo>
                  <a:cubicBezTo>
                    <a:pt x="505791" y="1472543"/>
                    <a:pt x="503309" y="1471113"/>
                    <a:pt x="500752" y="1469609"/>
                  </a:cubicBezTo>
                  <a:lnTo>
                    <a:pt x="493305" y="1464795"/>
                  </a:lnTo>
                  <a:cubicBezTo>
                    <a:pt x="483450" y="1458325"/>
                    <a:pt x="473671" y="1451706"/>
                    <a:pt x="463967" y="1445011"/>
                  </a:cubicBezTo>
                  <a:cubicBezTo>
                    <a:pt x="445085" y="1430568"/>
                    <a:pt x="426505" y="1416425"/>
                    <a:pt x="408676" y="1399349"/>
                  </a:cubicBezTo>
                  <a:cubicBezTo>
                    <a:pt x="399725" y="1391075"/>
                    <a:pt x="390848" y="1382875"/>
                    <a:pt x="382874" y="1373923"/>
                  </a:cubicBezTo>
                  <a:cubicBezTo>
                    <a:pt x="374750" y="1365122"/>
                    <a:pt x="366400" y="1356245"/>
                    <a:pt x="358577" y="1347068"/>
                  </a:cubicBezTo>
                  <a:cubicBezTo>
                    <a:pt x="350979" y="1337665"/>
                    <a:pt x="343532" y="1328186"/>
                    <a:pt x="336235" y="1318708"/>
                  </a:cubicBezTo>
                  <a:lnTo>
                    <a:pt x="330819" y="1311562"/>
                  </a:lnTo>
                  <a:lnTo>
                    <a:pt x="325779" y="1304190"/>
                  </a:lnTo>
                  <a:lnTo>
                    <a:pt x="315774" y="1289371"/>
                  </a:lnTo>
                  <a:lnTo>
                    <a:pt x="306070" y="1274551"/>
                  </a:lnTo>
                  <a:cubicBezTo>
                    <a:pt x="302910" y="1269586"/>
                    <a:pt x="300052" y="1264396"/>
                    <a:pt x="297118" y="1259356"/>
                  </a:cubicBezTo>
                  <a:cubicBezTo>
                    <a:pt x="291326" y="1249125"/>
                    <a:pt x="285533" y="1239045"/>
                    <a:pt x="280193" y="1228815"/>
                  </a:cubicBezTo>
                  <a:cubicBezTo>
                    <a:pt x="275152" y="1218358"/>
                    <a:pt x="270188" y="1207977"/>
                    <a:pt x="265373" y="1197671"/>
                  </a:cubicBezTo>
                  <a:lnTo>
                    <a:pt x="261838" y="1189923"/>
                  </a:lnTo>
                  <a:lnTo>
                    <a:pt x="258678" y="1182025"/>
                  </a:lnTo>
                  <a:cubicBezTo>
                    <a:pt x="256647" y="1176759"/>
                    <a:pt x="254541" y="1171493"/>
                    <a:pt x="252510" y="1166303"/>
                  </a:cubicBezTo>
                  <a:cubicBezTo>
                    <a:pt x="239270" y="1131925"/>
                    <a:pt x="229341" y="1096945"/>
                    <a:pt x="220314" y="1062267"/>
                  </a:cubicBezTo>
                  <a:cubicBezTo>
                    <a:pt x="218282" y="1053541"/>
                    <a:pt x="216552" y="1044739"/>
                    <a:pt x="214672" y="1036013"/>
                  </a:cubicBezTo>
                  <a:cubicBezTo>
                    <a:pt x="212942" y="1027212"/>
                    <a:pt x="210685" y="1018636"/>
                    <a:pt x="209557" y="1009760"/>
                  </a:cubicBezTo>
                  <a:cubicBezTo>
                    <a:pt x="206999" y="992082"/>
                    <a:pt x="203613" y="974705"/>
                    <a:pt x="202410" y="957027"/>
                  </a:cubicBezTo>
                  <a:cubicBezTo>
                    <a:pt x="195339" y="886692"/>
                    <a:pt x="198198" y="815680"/>
                    <a:pt x="214596" y="747451"/>
                  </a:cubicBezTo>
                  <a:cubicBezTo>
                    <a:pt x="227761" y="692763"/>
                    <a:pt x="248598" y="640030"/>
                    <a:pt x="275152" y="590382"/>
                  </a:cubicBezTo>
                  <a:cubicBezTo>
                    <a:pt x="288317" y="565708"/>
                    <a:pt x="303663" y="540658"/>
                    <a:pt x="317504" y="520197"/>
                  </a:cubicBezTo>
                  <a:cubicBezTo>
                    <a:pt x="324650" y="509590"/>
                    <a:pt x="331947" y="499209"/>
                    <a:pt x="339395" y="489129"/>
                  </a:cubicBezTo>
                  <a:lnTo>
                    <a:pt x="345036" y="481531"/>
                  </a:lnTo>
                  <a:lnTo>
                    <a:pt x="351280" y="473332"/>
                  </a:lnTo>
                  <a:cubicBezTo>
                    <a:pt x="355568" y="467765"/>
                    <a:pt x="359856" y="462199"/>
                    <a:pt x="364294" y="456782"/>
                  </a:cubicBezTo>
                  <a:cubicBezTo>
                    <a:pt x="399424" y="413002"/>
                    <a:pt x="439218" y="373057"/>
                    <a:pt x="484051" y="340861"/>
                  </a:cubicBezTo>
                  <a:cubicBezTo>
                    <a:pt x="506469" y="324763"/>
                    <a:pt x="530090" y="310696"/>
                    <a:pt x="554913" y="299187"/>
                  </a:cubicBezTo>
                  <a:cubicBezTo>
                    <a:pt x="579738" y="287752"/>
                    <a:pt x="605615" y="279026"/>
                    <a:pt x="632169" y="273460"/>
                  </a:cubicBezTo>
                  <a:cubicBezTo>
                    <a:pt x="636006" y="272482"/>
                    <a:pt x="639767" y="271203"/>
                    <a:pt x="643754" y="270375"/>
                  </a:cubicBezTo>
                  <a:cubicBezTo>
                    <a:pt x="674972" y="263154"/>
                    <a:pt x="707394" y="260070"/>
                    <a:pt x="739966" y="260972"/>
                  </a:cubicBezTo>
                  <a:cubicBezTo>
                    <a:pt x="772539" y="261800"/>
                    <a:pt x="805111" y="266464"/>
                    <a:pt x="836931" y="273610"/>
                  </a:cubicBezTo>
                  <a:cubicBezTo>
                    <a:pt x="868751" y="280756"/>
                    <a:pt x="899819" y="290385"/>
                    <a:pt x="929833" y="301143"/>
                  </a:cubicBezTo>
                  <a:lnTo>
                    <a:pt x="941117" y="305280"/>
                  </a:lnTo>
                  <a:lnTo>
                    <a:pt x="951573" y="309267"/>
                  </a:lnTo>
                  <a:cubicBezTo>
                    <a:pt x="958419" y="311975"/>
                    <a:pt x="965265" y="314758"/>
                    <a:pt x="972110" y="317466"/>
                  </a:cubicBezTo>
                  <a:cubicBezTo>
                    <a:pt x="985726" y="323108"/>
                    <a:pt x="999341" y="328750"/>
                    <a:pt x="1013032" y="334392"/>
                  </a:cubicBezTo>
                  <a:cubicBezTo>
                    <a:pt x="1067646" y="357561"/>
                    <a:pt x="1122259" y="383438"/>
                    <a:pt x="1172208" y="415634"/>
                  </a:cubicBezTo>
                  <a:cubicBezTo>
                    <a:pt x="1197107" y="431733"/>
                    <a:pt x="1220502" y="449411"/>
                    <a:pt x="1241641" y="469420"/>
                  </a:cubicBezTo>
                  <a:cubicBezTo>
                    <a:pt x="1262778" y="489355"/>
                    <a:pt x="1281434" y="511772"/>
                    <a:pt x="1296705" y="535919"/>
                  </a:cubicBezTo>
                  <a:cubicBezTo>
                    <a:pt x="1323485" y="507935"/>
                    <a:pt x="1347106" y="479651"/>
                    <a:pt x="1365837" y="451141"/>
                  </a:cubicBezTo>
                  <a:cubicBezTo>
                    <a:pt x="1375165" y="436848"/>
                    <a:pt x="1383439" y="422480"/>
                    <a:pt x="1390059" y="408187"/>
                  </a:cubicBezTo>
                  <a:cubicBezTo>
                    <a:pt x="1396528" y="394045"/>
                    <a:pt x="1401493" y="379903"/>
                    <a:pt x="1404953" y="365911"/>
                  </a:cubicBezTo>
                  <a:cubicBezTo>
                    <a:pt x="1406683" y="358915"/>
                    <a:pt x="1408038" y="351919"/>
                    <a:pt x="1408940" y="344923"/>
                  </a:cubicBezTo>
                  <a:cubicBezTo>
                    <a:pt x="1409693" y="338153"/>
                    <a:pt x="1409994" y="331383"/>
                    <a:pt x="1409843" y="324688"/>
                  </a:cubicBezTo>
                  <a:cubicBezTo>
                    <a:pt x="1409542" y="311373"/>
                    <a:pt x="1407812" y="298058"/>
                    <a:pt x="1403449" y="286022"/>
                  </a:cubicBezTo>
                  <a:cubicBezTo>
                    <a:pt x="1399161" y="273911"/>
                    <a:pt x="1393444" y="261800"/>
                    <a:pt x="1385019" y="251494"/>
                  </a:cubicBezTo>
                  <a:cubicBezTo>
                    <a:pt x="1380882" y="246228"/>
                    <a:pt x="1376293" y="241113"/>
                    <a:pt x="1371328" y="236299"/>
                  </a:cubicBezTo>
                  <a:cubicBezTo>
                    <a:pt x="1366288" y="231484"/>
                    <a:pt x="1360495" y="227272"/>
                    <a:pt x="1354403" y="223059"/>
                  </a:cubicBezTo>
                  <a:cubicBezTo>
                    <a:pt x="1347331" y="216214"/>
                    <a:pt x="1340110" y="209443"/>
                    <a:pt x="1332587" y="203275"/>
                  </a:cubicBezTo>
                  <a:lnTo>
                    <a:pt x="1321303" y="193797"/>
                  </a:lnTo>
                  <a:cubicBezTo>
                    <a:pt x="1317542" y="190637"/>
                    <a:pt x="1313856" y="187553"/>
                    <a:pt x="1309494" y="184469"/>
                  </a:cubicBezTo>
                  <a:cubicBezTo>
                    <a:pt x="1301144" y="178300"/>
                    <a:pt x="1292643" y="172207"/>
                    <a:pt x="1284143" y="166264"/>
                  </a:cubicBezTo>
                  <a:cubicBezTo>
                    <a:pt x="1275792" y="160547"/>
                    <a:pt x="1267593" y="155357"/>
                    <a:pt x="1259243" y="150016"/>
                  </a:cubicBezTo>
                  <a:cubicBezTo>
                    <a:pt x="1250743" y="144524"/>
                    <a:pt x="1242844" y="139936"/>
                    <a:pt x="1234644" y="135272"/>
                  </a:cubicBezTo>
                  <a:cubicBezTo>
                    <a:pt x="1226520" y="130608"/>
                    <a:pt x="1218246" y="125793"/>
                    <a:pt x="1210422" y="121806"/>
                  </a:cubicBezTo>
                  <a:cubicBezTo>
                    <a:pt x="1202523" y="117669"/>
                    <a:pt x="1194550" y="113457"/>
                    <a:pt x="1186651" y="109470"/>
                  </a:cubicBezTo>
                  <a:cubicBezTo>
                    <a:pt x="1178903" y="105784"/>
                    <a:pt x="1171230" y="102098"/>
                    <a:pt x="1163557" y="98487"/>
                  </a:cubicBezTo>
                  <a:cubicBezTo>
                    <a:pt x="1155734" y="94726"/>
                    <a:pt x="1148512" y="91717"/>
                    <a:pt x="1140990" y="88407"/>
                  </a:cubicBezTo>
                  <a:cubicBezTo>
                    <a:pt x="1133543" y="85172"/>
                    <a:pt x="1125945" y="81937"/>
                    <a:pt x="1118873" y="79079"/>
                  </a:cubicBezTo>
                  <a:cubicBezTo>
                    <a:pt x="1111652" y="76220"/>
                    <a:pt x="1104431" y="73362"/>
                    <a:pt x="1097209" y="70503"/>
                  </a:cubicBezTo>
                  <a:cubicBezTo>
                    <a:pt x="1090213" y="67946"/>
                    <a:pt x="1083292" y="65313"/>
                    <a:pt x="1076297" y="62755"/>
                  </a:cubicBezTo>
                  <a:cubicBezTo>
                    <a:pt x="1069225" y="60122"/>
                    <a:pt x="1062681" y="57865"/>
                    <a:pt x="1055910" y="55609"/>
                  </a:cubicBezTo>
                  <a:cubicBezTo>
                    <a:pt x="1049290" y="53352"/>
                    <a:pt x="1042746" y="51170"/>
                    <a:pt x="1036201" y="48989"/>
                  </a:cubicBezTo>
                  <a:cubicBezTo>
                    <a:pt x="1023789" y="44852"/>
                    <a:pt x="1010700" y="40789"/>
                    <a:pt x="997311" y="36953"/>
                  </a:cubicBezTo>
                  <a:lnTo>
                    <a:pt x="992120" y="35524"/>
                  </a:lnTo>
                  <a:lnTo>
                    <a:pt x="989562" y="34847"/>
                  </a:lnTo>
                  <a:lnTo>
                    <a:pt x="986177" y="34019"/>
                  </a:lnTo>
                  <a:lnTo>
                    <a:pt x="972110" y="30634"/>
                  </a:lnTo>
                  <a:cubicBezTo>
                    <a:pt x="962857" y="28453"/>
                    <a:pt x="953605" y="26421"/>
                    <a:pt x="944352" y="24466"/>
                  </a:cubicBezTo>
                  <a:cubicBezTo>
                    <a:pt x="925772" y="20629"/>
                    <a:pt x="907191" y="17169"/>
                    <a:pt x="888610" y="14536"/>
                  </a:cubicBezTo>
                  <a:cubicBezTo>
                    <a:pt x="851374" y="9045"/>
                    <a:pt x="814063" y="6036"/>
                    <a:pt x="777052" y="5659"/>
                  </a:cubicBezTo>
                  <a:cubicBezTo>
                    <a:pt x="703031" y="5133"/>
                    <a:pt x="630213" y="16492"/>
                    <a:pt x="561985" y="39435"/>
                  </a:cubicBezTo>
                  <a:cubicBezTo>
                    <a:pt x="492853" y="63507"/>
                    <a:pt x="428912" y="99013"/>
                    <a:pt x="372268" y="143246"/>
                  </a:cubicBezTo>
                  <a:cubicBezTo>
                    <a:pt x="315623" y="187553"/>
                    <a:pt x="265524" y="239684"/>
                    <a:pt x="221818" y="296554"/>
                  </a:cubicBezTo>
                  <a:cubicBezTo>
                    <a:pt x="212114" y="314758"/>
                    <a:pt x="202786" y="332887"/>
                    <a:pt x="193834" y="350866"/>
                  </a:cubicBezTo>
                  <a:lnTo>
                    <a:pt x="187215" y="364256"/>
                  </a:lnTo>
                  <a:lnTo>
                    <a:pt x="182325" y="375464"/>
                  </a:lnTo>
                  <a:lnTo>
                    <a:pt x="172696" y="397355"/>
                  </a:lnTo>
                  <a:cubicBezTo>
                    <a:pt x="166076" y="412249"/>
                    <a:pt x="159457" y="427144"/>
                    <a:pt x="152837" y="441963"/>
                  </a:cubicBezTo>
                  <a:lnTo>
                    <a:pt x="150279" y="447680"/>
                  </a:lnTo>
                  <a:cubicBezTo>
                    <a:pt x="149377" y="449636"/>
                    <a:pt x="148699" y="451291"/>
                    <a:pt x="147496" y="453773"/>
                  </a:cubicBezTo>
                  <a:lnTo>
                    <a:pt x="141177" y="467239"/>
                  </a:lnTo>
                  <a:cubicBezTo>
                    <a:pt x="137190" y="475965"/>
                    <a:pt x="133278" y="484691"/>
                    <a:pt x="129292" y="493342"/>
                  </a:cubicBezTo>
                  <a:cubicBezTo>
                    <a:pt x="98149" y="562925"/>
                    <a:pt x="70541" y="631680"/>
                    <a:pt x="46394" y="702392"/>
                  </a:cubicBezTo>
                  <a:cubicBezTo>
                    <a:pt x="57903" y="626339"/>
                    <a:pt x="76183" y="549234"/>
                    <a:pt x="101684" y="470097"/>
                  </a:cubicBezTo>
                  <a:cubicBezTo>
                    <a:pt x="62944" y="544495"/>
                    <a:pt x="33455" y="623556"/>
                    <a:pt x="17733" y="708409"/>
                  </a:cubicBezTo>
                  <a:lnTo>
                    <a:pt x="16153" y="718264"/>
                  </a:lnTo>
                  <a:cubicBezTo>
                    <a:pt x="16003" y="719919"/>
                    <a:pt x="15401" y="721498"/>
                    <a:pt x="15552" y="723229"/>
                  </a:cubicBezTo>
                  <a:lnTo>
                    <a:pt x="14875" y="728194"/>
                  </a:lnTo>
                  <a:cubicBezTo>
                    <a:pt x="13972" y="734813"/>
                    <a:pt x="13069" y="741433"/>
                    <a:pt x="12167" y="748128"/>
                  </a:cubicBezTo>
                  <a:cubicBezTo>
                    <a:pt x="11339" y="754748"/>
                    <a:pt x="10512" y="761443"/>
                    <a:pt x="9684" y="768138"/>
                  </a:cubicBezTo>
                  <a:lnTo>
                    <a:pt x="8480" y="778143"/>
                  </a:lnTo>
                  <a:cubicBezTo>
                    <a:pt x="8104" y="781528"/>
                    <a:pt x="8029" y="784913"/>
                    <a:pt x="7804" y="788223"/>
                  </a:cubicBezTo>
                  <a:cubicBezTo>
                    <a:pt x="7052" y="801763"/>
                    <a:pt x="6374" y="815304"/>
                    <a:pt x="5848" y="828844"/>
                  </a:cubicBezTo>
                  <a:cubicBezTo>
                    <a:pt x="5472" y="835615"/>
                    <a:pt x="5697" y="842460"/>
                    <a:pt x="5848" y="849305"/>
                  </a:cubicBezTo>
                  <a:cubicBezTo>
                    <a:pt x="5998" y="856151"/>
                    <a:pt x="6224" y="862996"/>
                    <a:pt x="6374" y="869842"/>
                  </a:cubicBezTo>
                  <a:cubicBezTo>
                    <a:pt x="6600" y="876687"/>
                    <a:pt x="6826" y="883533"/>
                    <a:pt x="7126" y="890378"/>
                  </a:cubicBezTo>
                  <a:cubicBezTo>
                    <a:pt x="7503" y="897224"/>
                    <a:pt x="8330" y="904069"/>
                    <a:pt x="8932" y="910915"/>
                  </a:cubicBezTo>
                  <a:cubicBezTo>
                    <a:pt x="10361" y="924605"/>
                    <a:pt x="11565" y="938372"/>
                    <a:pt x="13445" y="952063"/>
                  </a:cubicBezTo>
                  <a:cubicBezTo>
                    <a:pt x="15627" y="965753"/>
                    <a:pt x="18034" y="979444"/>
                    <a:pt x="20441" y="993060"/>
                  </a:cubicBezTo>
                  <a:lnTo>
                    <a:pt x="22322" y="1003291"/>
                  </a:lnTo>
                  <a:lnTo>
                    <a:pt x="24654" y="1013446"/>
                  </a:lnTo>
                  <a:cubicBezTo>
                    <a:pt x="26309" y="1020216"/>
                    <a:pt x="27889" y="1026986"/>
                    <a:pt x="29544" y="1033832"/>
                  </a:cubicBezTo>
                  <a:cubicBezTo>
                    <a:pt x="29393" y="1028039"/>
                    <a:pt x="28866" y="1022247"/>
                    <a:pt x="28716" y="1016380"/>
                  </a:cubicBezTo>
                  <a:cubicBezTo>
                    <a:pt x="31198" y="1027814"/>
                    <a:pt x="33832" y="1039323"/>
                    <a:pt x="36464" y="1050757"/>
                  </a:cubicBezTo>
                  <a:cubicBezTo>
                    <a:pt x="37668" y="1056474"/>
                    <a:pt x="39323" y="1062192"/>
                    <a:pt x="40978" y="1067833"/>
                  </a:cubicBezTo>
                  <a:cubicBezTo>
                    <a:pt x="42633" y="1073475"/>
                    <a:pt x="44287" y="1079192"/>
                    <a:pt x="45943" y="1084834"/>
                  </a:cubicBezTo>
                  <a:cubicBezTo>
                    <a:pt x="47597" y="1090476"/>
                    <a:pt x="49328" y="1096193"/>
                    <a:pt x="50983" y="1101910"/>
                  </a:cubicBezTo>
                  <a:cubicBezTo>
                    <a:pt x="52713" y="1107627"/>
                    <a:pt x="54368" y="1113269"/>
                    <a:pt x="56474" y="1118911"/>
                  </a:cubicBezTo>
                  <a:cubicBezTo>
                    <a:pt x="60536" y="1130120"/>
                    <a:pt x="64598" y="1141403"/>
                    <a:pt x="68660" y="1152762"/>
                  </a:cubicBezTo>
                  <a:cubicBezTo>
                    <a:pt x="97773" y="1205946"/>
                    <a:pt x="125605" y="1259807"/>
                    <a:pt x="156974" y="1313141"/>
                  </a:cubicBezTo>
                  <a:cubicBezTo>
                    <a:pt x="188644" y="1366025"/>
                    <a:pt x="223924" y="1418381"/>
                    <a:pt x="264771" y="1465622"/>
                  </a:cubicBezTo>
                  <a:cubicBezTo>
                    <a:pt x="272294" y="1473295"/>
                    <a:pt x="280869" y="1482021"/>
                    <a:pt x="290197" y="1491575"/>
                  </a:cubicBezTo>
                  <a:cubicBezTo>
                    <a:pt x="294786" y="1496389"/>
                    <a:pt x="299976" y="1501053"/>
                    <a:pt x="305393" y="1505942"/>
                  </a:cubicBezTo>
                  <a:cubicBezTo>
                    <a:pt x="310809" y="1510832"/>
                    <a:pt x="316376" y="1515872"/>
                    <a:pt x="322168" y="1521138"/>
                  </a:cubicBezTo>
                  <a:cubicBezTo>
                    <a:pt x="327960" y="1526253"/>
                    <a:pt x="333978" y="1531820"/>
                    <a:pt x="340147" y="1536935"/>
                  </a:cubicBezTo>
                  <a:cubicBezTo>
                    <a:pt x="346315" y="1541900"/>
                    <a:pt x="352559" y="1546940"/>
                    <a:pt x="359028" y="1552055"/>
                  </a:cubicBezTo>
                  <a:cubicBezTo>
                    <a:pt x="365497" y="1557171"/>
                    <a:pt x="372117" y="1562361"/>
                    <a:pt x="378812" y="1567627"/>
                  </a:cubicBezTo>
                  <a:cubicBezTo>
                    <a:pt x="385582" y="1572817"/>
                    <a:pt x="392653" y="1577632"/>
                    <a:pt x="399725" y="1582672"/>
                  </a:cubicBezTo>
                  <a:cubicBezTo>
                    <a:pt x="410106" y="1588163"/>
                    <a:pt x="463967" y="1614567"/>
                    <a:pt x="523018" y="1639466"/>
                  </a:cubicBezTo>
                  <a:cubicBezTo>
                    <a:pt x="537762" y="1645710"/>
                    <a:pt x="552807" y="1651879"/>
                    <a:pt x="567551" y="1658574"/>
                  </a:cubicBezTo>
                  <a:cubicBezTo>
                    <a:pt x="582295" y="1665118"/>
                    <a:pt x="596739" y="1671061"/>
                    <a:pt x="610279" y="1677831"/>
                  </a:cubicBezTo>
                  <a:cubicBezTo>
                    <a:pt x="623819" y="1684677"/>
                    <a:pt x="636457" y="1690695"/>
                    <a:pt x="647665" y="1697616"/>
                  </a:cubicBezTo>
                  <a:cubicBezTo>
                    <a:pt x="658799" y="1704386"/>
                    <a:pt x="668503" y="1711757"/>
                    <a:pt x="676100" y="1718904"/>
                  </a:cubicBezTo>
                  <a:cubicBezTo>
                    <a:pt x="697765" y="1725223"/>
                    <a:pt x="713262" y="1729511"/>
                    <a:pt x="719580" y="1730789"/>
                  </a:cubicBezTo>
                  <a:cubicBezTo>
                    <a:pt x="725599" y="1732369"/>
                    <a:pt x="731541" y="1733873"/>
                    <a:pt x="737559" y="1735453"/>
                  </a:cubicBezTo>
                  <a:cubicBezTo>
                    <a:pt x="744781" y="1737183"/>
                    <a:pt x="752003" y="1738989"/>
                    <a:pt x="759149" y="1740719"/>
                  </a:cubicBezTo>
                  <a:cubicBezTo>
                    <a:pt x="766596" y="1742525"/>
                    <a:pt x="773442" y="1743954"/>
                    <a:pt x="780512" y="1745383"/>
                  </a:cubicBezTo>
                  <a:cubicBezTo>
                    <a:pt x="787509" y="1746812"/>
                    <a:pt x="794579" y="1748166"/>
                    <a:pt x="801576" y="1749596"/>
                  </a:cubicBezTo>
                  <a:cubicBezTo>
                    <a:pt x="829634" y="1755388"/>
                    <a:pt x="857919" y="1759676"/>
                    <a:pt x="886204" y="1763663"/>
                  </a:cubicBezTo>
                  <a:cubicBezTo>
                    <a:pt x="942773" y="1770884"/>
                    <a:pt x="999868" y="1775548"/>
                    <a:pt x="1056663" y="1775473"/>
                  </a:cubicBezTo>
                  <a:cubicBezTo>
                    <a:pt x="1170477" y="1776602"/>
                    <a:pt x="1283992" y="1763287"/>
                    <a:pt x="1388629" y="1727329"/>
                  </a:cubicBezTo>
                  <a:cubicBezTo>
                    <a:pt x="1415485" y="1711156"/>
                    <a:pt x="1441437" y="1693779"/>
                    <a:pt x="1466713" y="1675274"/>
                  </a:cubicBezTo>
                  <a:cubicBezTo>
                    <a:pt x="1491989" y="1656843"/>
                    <a:pt x="1516888" y="1637736"/>
                    <a:pt x="1541185" y="1617501"/>
                  </a:cubicBezTo>
                  <a:cubicBezTo>
                    <a:pt x="1553296" y="1607271"/>
                    <a:pt x="1565633" y="1597265"/>
                    <a:pt x="1577444" y="1586584"/>
                  </a:cubicBezTo>
                  <a:lnTo>
                    <a:pt x="1586471" y="1578685"/>
                  </a:lnTo>
                  <a:lnTo>
                    <a:pt x="1595348" y="1570561"/>
                  </a:lnTo>
                  <a:lnTo>
                    <a:pt x="1604299" y="1562512"/>
                  </a:lnTo>
                  <a:lnTo>
                    <a:pt x="1606556" y="1560480"/>
                  </a:lnTo>
                  <a:lnTo>
                    <a:pt x="1607158" y="1559954"/>
                  </a:lnTo>
                  <a:cubicBezTo>
                    <a:pt x="1607685" y="1560104"/>
                    <a:pt x="1607609" y="1559728"/>
                    <a:pt x="1607834" y="1559578"/>
                  </a:cubicBezTo>
                  <a:lnTo>
                    <a:pt x="1608963" y="1558525"/>
                  </a:lnTo>
                  <a:lnTo>
                    <a:pt x="1613401" y="1554463"/>
                  </a:lnTo>
                  <a:cubicBezTo>
                    <a:pt x="1625362" y="1543630"/>
                    <a:pt x="1637398" y="1532647"/>
                    <a:pt x="1649208" y="1521363"/>
                  </a:cubicBezTo>
                  <a:cubicBezTo>
                    <a:pt x="1655226" y="1515797"/>
                    <a:pt x="1661245" y="1510155"/>
                    <a:pt x="1667337" y="1504513"/>
                  </a:cubicBezTo>
                  <a:cubicBezTo>
                    <a:pt x="1673356" y="1498796"/>
                    <a:pt x="1679448" y="1493079"/>
                    <a:pt x="1685467" y="1487362"/>
                  </a:cubicBezTo>
                  <a:cubicBezTo>
                    <a:pt x="1720371" y="1456896"/>
                    <a:pt x="1751589" y="1414545"/>
                    <a:pt x="1775812" y="1366777"/>
                  </a:cubicBezTo>
                  <a:cubicBezTo>
                    <a:pt x="1787923" y="1342931"/>
                    <a:pt x="1798604" y="1317881"/>
                    <a:pt x="1807180" y="1292379"/>
                  </a:cubicBezTo>
                  <a:cubicBezTo>
                    <a:pt x="1811393" y="1279591"/>
                    <a:pt x="1815680" y="1267029"/>
                    <a:pt x="1819366" y="1254391"/>
                  </a:cubicBezTo>
                  <a:cubicBezTo>
                    <a:pt x="1822752" y="1241678"/>
                    <a:pt x="1826061" y="1229191"/>
                    <a:pt x="1829297" y="1217080"/>
                  </a:cubicBezTo>
                  <a:cubicBezTo>
                    <a:pt x="1835014" y="1192556"/>
                    <a:pt x="1840279" y="1169387"/>
                    <a:pt x="1844040" y="1148098"/>
                  </a:cubicBezTo>
                  <a:cubicBezTo>
                    <a:pt x="1848103" y="1126960"/>
                    <a:pt x="1851412" y="1107928"/>
                    <a:pt x="1853971" y="1091830"/>
                  </a:cubicBezTo>
                  <a:cubicBezTo>
                    <a:pt x="1859161" y="1059784"/>
                    <a:pt x="1862245" y="1039925"/>
                    <a:pt x="1865630" y="1039173"/>
                  </a:cubicBezTo>
                  <a:cubicBezTo>
                    <a:pt x="1869091" y="1002764"/>
                    <a:pt x="1870595" y="965979"/>
                    <a:pt x="1870218" y="929194"/>
                  </a:cubicBezTo>
                  <a:cubicBezTo>
                    <a:pt x="1870068" y="920017"/>
                    <a:pt x="1869843" y="910839"/>
                    <a:pt x="1869466" y="901662"/>
                  </a:cubicBezTo>
                  <a:lnTo>
                    <a:pt x="1868865" y="887896"/>
                  </a:lnTo>
                  <a:cubicBezTo>
                    <a:pt x="1868639" y="883382"/>
                    <a:pt x="1868262" y="879395"/>
                    <a:pt x="1867962" y="875108"/>
                  </a:cubicBezTo>
                  <a:lnTo>
                    <a:pt x="1866909" y="863147"/>
                  </a:lnTo>
                  <a:lnTo>
                    <a:pt x="1865780" y="851637"/>
                  </a:lnTo>
                  <a:cubicBezTo>
                    <a:pt x="1865028" y="844040"/>
                    <a:pt x="1863900" y="835915"/>
                    <a:pt x="1862922" y="828167"/>
                  </a:cubicBezTo>
                  <a:cubicBezTo>
                    <a:pt x="1842687" y="784311"/>
                    <a:pt x="1821623" y="740681"/>
                    <a:pt x="1798755" y="697050"/>
                  </a:cubicBezTo>
                  <a:cubicBezTo>
                    <a:pt x="1793264" y="686293"/>
                    <a:pt x="1787171" y="675235"/>
                    <a:pt x="1781454" y="664478"/>
                  </a:cubicBezTo>
                  <a:cubicBezTo>
                    <a:pt x="1775812" y="653721"/>
                    <a:pt x="1769718" y="642889"/>
                    <a:pt x="1763701" y="632132"/>
                  </a:cubicBezTo>
                  <a:lnTo>
                    <a:pt x="1754824" y="616109"/>
                  </a:lnTo>
                  <a:lnTo>
                    <a:pt x="1745270" y="599258"/>
                  </a:lnTo>
                  <a:cubicBezTo>
                    <a:pt x="1738726" y="587974"/>
                    <a:pt x="1732708" y="576616"/>
                    <a:pt x="1725938" y="565708"/>
                  </a:cubicBezTo>
                  <a:cubicBezTo>
                    <a:pt x="1699985" y="521476"/>
                    <a:pt x="1672603" y="479651"/>
                    <a:pt x="1644093" y="437901"/>
                  </a:cubicBezTo>
                  <a:cubicBezTo>
                    <a:pt x="1615507" y="396151"/>
                    <a:pt x="1585643" y="354627"/>
                    <a:pt x="1552620" y="311900"/>
                  </a:cubicBezTo>
                  <a:cubicBezTo>
                    <a:pt x="1504325" y="280380"/>
                    <a:pt x="1450540" y="254653"/>
                    <a:pt x="1392842" y="237653"/>
                  </a:cubicBezTo>
                  <a:cubicBezTo>
                    <a:pt x="1386298" y="235772"/>
                    <a:pt x="1380130" y="234042"/>
                    <a:pt x="1373735" y="232688"/>
                  </a:cubicBezTo>
                  <a:cubicBezTo>
                    <a:pt x="1367341" y="231409"/>
                    <a:pt x="1361173" y="230356"/>
                    <a:pt x="1355079" y="229604"/>
                  </a:cubicBezTo>
                  <a:cubicBezTo>
                    <a:pt x="1342968" y="228099"/>
                    <a:pt x="1331835" y="227347"/>
                    <a:pt x="1320853" y="227949"/>
                  </a:cubicBezTo>
                  <a:cubicBezTo>
                    <a:pt x="1298887" y="229077"/>
                    <a:pt x="1280231" y="233290"/>
                    <a:pt x="1263681" y="240662"/>
                  </a:cubicBezTo>
                  <a:cubicBezTo>
                    <a:pt x="1230508" y="255481"/>
                    <a:pt x="1208918" y="279628"/>
                    <a:pt x="1193497" y="308514"/>
                  </a:cubicBezTo>
                  <a:cubicBezTo>
                    <a:pt x="1204856" y="322356"/>
                    <a:pt x="1212829" y="337852"/>
                    <a:pt x="1218095" y="353725"/>
                  </a:cubicBezTo>
                  <a:close/>
                </a:path>
              </a:pathLst>
            </a:custGeom>
            <a:solidFill>
              <a:srgbClr val="DB5194"/>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558550BB-28BD-4632-9615-037812227FB4}"/>
                </a:ext>
              </a:extLst>
            </p:cNvPr>
            <p:cNvSpPr/>
            <p:nvPr/>
          </p:nvSpPr>
          <p:spPr>
            <a:xfrm>
              <a:off x="8045957" y="7062919"/>
              <a:ext cx="82757" cy="45140"/>
            </a:xfrm>
            <a:custGeom>
              <a:avLst/>
              <a:gdLst>
                <a:gd name="connsiteX0" fmla="*/ 65822 w 82747"/>
                <a:gd name="connsiteY0" fmla="*/ 16668 h 45134"/>
                <a:gd name="connsiteX1" fmla="*/ 73871 w 82747"/>
                <a:gd name="connsiteY1" fmla="*/ 45780 h 45134"/>
                <a:gd name="connsiteX2" fmla="*/ 56569 w 82747"/>
                <a:gd name="connsiteY2" fmla="*/ 40439 h 45134"/>
                <a:gd name="connsiteX3" fmla="*/ 39568 w 82747"/>
                <a:gd name="connsiteY3" fmla="*/ 34271 h 45134"/>
                <a:gd name="connsiteX4" fmla="*/ 5642 w 82747"/>
                <a:gd name="connsiteY4" fmla="*/ 21783 h 45134"/>
                <a:gd name="connsiteX5" fmla="*/ 24749 w 82747"/>
                <a:gd name="connsiteY5" fmla="*/ 6438 h 45134"/>
                <a:gd name="connsiteX6" fmla="*/ 65822 w 82747"/>
                <a:gd name="connsiteY6" fmla="*/ 16668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747" h="45134">
                  <a:moveTo>
                    <a:pt x="65822" y="16668"/>
                  </a:moveTo>
                  <a:cubicBezTo>
                    <a:pt x="65446" y="26673"/>
                    <a:pt x="85004" y="37205"/>
                    <a:pt x="73871" y="45780"/>
                  </a:cubicBezTo>
                  <a:cubicBezTo>
                    <a:pt x="68079" y="43975"/>
                    <a:pt x="62286" y="42395"/>
                    <a:pt x="56569" y="40439"/>
                  </a:cubicBezTo>
                  <a:lnTo>
                    <a:pt x="39568" y="34271"/>
                  </a:lnTo>
                  <a:cubicBezTo>
                    <a:pt x="28285" y="30134"/>
                    <a:pt x="17001" y="25921"/>
                    <a:pt x="5642" y="21783"/>
                  </a:cubicBezTo>
                  <a:cubicBezTo>
                    <a:pt x="7899" y="15089"/>
                    <a:pt x="14519" y="8619"/>
                    <a:pt x="24749" y="6438"/>
                  </a:cubicBezTo>
                  <a:cubicBezTo>
                    <a:pt x="34980" y="4256"/>
                    <a:pt x="48670" y="6212"/>
                    <a:pt x="65822" y="16668"/>
                  </a:cubicBezTo>
                  <a:close/>
                </a:path>
              </a:pathLst>
            </a:custGeom>
            <a:solidFill>
              <a:srgbClr val="DB5396"/>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95D12775-E1DE-4277-991D-A3CE5D632677}"/>
                </a:ext>
              </a:extLst>
            </p:cNvPr>
            <p:cNvSpPr/>
            <p:nvPr/>
          </p:nvSpPr>
          <p:spPr>
            <a:xfrm>
              <a:off x="7843250" y="5482457"/>
              <a:ext cx="1339156" cy="1459530"/>
            </a:xfrm>
            <a:custGeom>
              <a:avLst/>
              <a:gdLst>
                <a:gd name="connsiteX0" fmla="*/ 589942 w 1339001"/>
                <a:gd name="connsiteY0" fmla="*/ 1373980 h 1459360"/>
                <a:gd name="connsiteX1" fmla="*/ 623868 w 1339001"/>
                <a:gd name="connsiteY1" fmla="*/ 1369016 h 1459360"/>
                <a:gd name="connsiteX2" fmla="*/ 657493 w 1339001"/>
                <a:gd name="connsiteY2" fmla="*/ 1361719 h 1459360"/>
                <a:gd name="connsiteX3" fmla="*/ 701651 w 1339001"/>
                <a:gd name="connsiteY3" fmla="*/ 1357507 h 1459360"/>
                <a:gd name="connsiteX4" fmla="*/ 713160 w 1339001"/>
                <a:gd name="connsiteY4" fmla="*/ 1354874 h 1459360"/>
                <a:gd name="connsiteX5" fmla="*/ 744228 w 1339001"/>
                <a:gd name="connsiteY5" fmla="*/ 1348780 h 1459360"/>
                <a:gd name="connsiteX6" fmla="*/ 775145 w 1339001"/>
                <a:gd name="connsiteY6" fmla="*/ 1341107 h 1459360"/>
                <a:gd name="connsiteX7" fmla="*/ 796434 w 1339001"/>
                <a:gd name="connsiteY7" fmla="*/ 1333359 h 1459360"/>
                <a:gd name="connsiteX8" fmla="*/ 817647 w 1339001"/>
                <a:gd name="connsiteY8" fmla="*/ 1325235 h 1459360"/>
                <a:gd name="connsiteX9" fmla="*/ 825320 w 1339001"/>
                <a:gd name="connsiteY9" fmla="*/ 1326664 h 1459360"/>
                <a:gd name="connsiteX10" fmla="*/ 863986 w 1339001"/>
                <a:gd name="connsiteY10" fmla="*/ 1304247 h 1459360"/>
                <a:gd name="connsiteX11" fmla="*/ 879332 w 1339001"/>
                <a:gd name="connsiteY11" fmla="*/ 1305526 h 1459360"/>
                <a:gd name="connsiteX12" fmla="*/ 896483 w 1339001"/>
                <a:gd name="connsiteY12" fmla="*/ 1282357 h 1459360"/>
                <a:gd name="connsiteX13" fmla="*/ 916267 w 1339001"/>
                <a:gd name="connsiteY13" fmla="*/ 1271224 h 1459360"/>
                <a:gd name="connsiteX14" fmla="*/ 935600 w 1339001"/>
                <a:gd name="connsiteY14" fmla="*/ 1259263 h 1459360"/>
                <a:gd name="connsiteX15" fmla="*/ 933343 w 1339001"/>
                <a:gd name="connsiteY15" fmla="*/ 1255427 h 1459360"/>
                <a:gd name="connsiteX16" fmla="*/ 1017143 w 1339001"/>
                <a:gd name="connsiteY16" fmla="*/ 1188326 h 1459360"/>
                <a:gd name="connsiteX17" fmla="*/ 1138330 w 1339001"/>
                <a:gd name="connsiteY17" fmla="*/ 1061647 h 1459360"/>
                <a:gd name="connsiteX18" fmla="*/ 1148937 w 1339001"/>
                <a:gd name="connsiteY18" fmla="*/ 1069471 h 1459360"/>
                <a:gd name="connsiteX19" fmla="*/ 1154278 w 1339001"/>
                <a:gd name="connsiteY19" fmla="*/ 1062023 h 1459360"/>
                <a:gd name="connsiteX20" fmla="*/ 1159243 w 1339001"/>
                <a:gd name="connsiteY20" fmla="*/ 1054050 h 1459360"/>
                <a:gd name="connsiteX21" fmla="*/ 1169624 w 1339001"/>
                <a:gd name="connsiteY21" fmla="*/ 1037575 h 1459360"/>
                <a:gd name="connsiteX22" fmla="*/ 1158491 w 1339001"/>
                <a:gd name="connsiteY22" fmla="*/ 1030429 h 1459360"/>
                <a:gd name="connsiteX23" fmla="*/ 1195953 w 1339001"/>
                <a:gd name="connsiteY23" fmla="*/ 943168 h 1459360"/>
                <a:gd name="connsiteX24" fmla="*/ 1201745 w 1339001"/>
                <a:gd name="connsiteY24" fmla="*/ 926092 h 1459360"/>
                <a:gd name="connsiteX25" fmla="*/ 1207086 w 1339001"/>
                <a:gd name="connsiteY25" fmla="*/ 909844 h 1459360"/>
                <a:gd name="connsiteX26" fmla="*/ 1218896 w 1339001"/>
                <a:gd name="connsiteY26" fmla="*/ 886524 h 1459360"/>
                <a:gd name="connsiteX27" fmla="*/ 1215511 w 1339001"/>
                <a:gd name="connsiteY27" fmla="*/ 875391 h 1459360"/>
                <a:gd name="connsiteX28" fmla="*/ 1226118 w 1339001"/>
                <a:gd name="connsiteY28" fmla="*/ 855381 h 1459360"/>
                <a:gd name="connsiteX29" fmla="*/ 1235972 w 1339001"/>
                <a:gd name="connsiteY29" fmla="*/ 833791 h 1459360"/>
                <a:gd name="connsiteX30" fmla="*/ 1238380 w 1339001"/>
                <a:gd name="connsiteY30" fmla="*/ 815211 h 1459360"/>
                <a:gd name="connsiteX31" fmla="*/ 1249287 w 1339001"/>
                <a:gd name="connsiteY31" fmla="*/ 777147 h 1459360"/>
                <a:gd name="connsiteX32" fmla="*/ 1248158 w 1339001"/>
                <a:gd name="connsiteY32" fmla="*/ 671607 h 1459360"/>
                <a:gd name="connsiteX33" fmla="*/ 1247557 w 1339001"/>
                <a:gd name="connsiteY33" fmla="*/ 659721 h 1459360"/>
                <a:gd name="connsiteX34" fmla="*/ 1246428 w 1339001"/>
                <a:gd name="connsiteY34" fmla="*/ 647911 h 1459360"/>
                <a:gd name="connsiteX35" fmla="*/ 1243871 w 1339001"/>
                <a:gd name="connsiteY35" fmla="*/ 624140 h 1459360"/>
                <a:gd name="connsiteX36" fmla="*/ 1239884 w 1339001"/>
                <a:gd name="connsiteY36" fmla="*/ 599767 h 1459360"/>
                <a:gd name="connsiteX37" fmla="*/ 1237402 w 1339001"/>
                <a:gd name="connsiteY37" fmla="*/ 587205 h 1459360"/>
                <a:gd name="connsiteX38" fmla="*/ 1234393 w 1339001"/>
                <a:gd name="connsiteY38" fmla="*/ 574266 h 1459360"/>
                <a:gd name="connsiteX39" fmla="*/ 1220852 w 1339001"/>
                <a:gd name="connsiteY39" fmla="*/ 536277 h 1459360"/>
                <a:gd name="connsiteX40" fmla="*/ 1212502 w 1339001"/>
                <a:gd name="connsiteY40" fmla="*/ 514387 h 1459360"/>
                <a:gd name="connsiteX41" fmla="*/ 1208440 w 1339001"/>
                <a:gd name="connsiteY41" fmla="*/ 503103 h 1459360"/>
                <a:gd name="connsiteX42" fmla="*/ 1204152 w 1339001"/>
                <a:gd name="connsiteY42" fmla="*/ 491970 h 1459360"/>
                <a:gd name="connsiteX43" fmla="*/ 1189559 w 1339001"/>
                <a:gd name="connsiteY43" fmla="*/ 414188 h 1459360"/>
                <a:gd name="connsiteX44" fmla="*/ 1173310 w 1339001"/>
                <a:gd name="connsiteY44" fmla="*/ 397187 h 1459360"/>
                <a:gd name="connsiteX45" fmla="*/ 1160372 w 1339001"/>
                <a:gd name="connsiteY45" fmla="*/ 378682 h 1459360"/>
                <a:gd name="connsiteX46" fmla="*/ 1148862 w 1339001"/>
                <a:gd name="connsiteY46" fmla="*/ 359875 h 1459360"/>
                <a:gd name="connsiteX47" fmla="*/ 1137127 w 1339001"/>
                <a:gd name="connsiteY47" fmla="*/ 342047 h 1459360"/>
                <a:gd name="connsiteX48" fmla="*/ 1138406 w 1339001"/>
                <a:gd name="connsiteY48" fmla="*/ 327529 h 1459360"/>
                <a:gd name="connsiteX49" fmla="*/ 1127949 w 1339001"/>
                <a:gd name="connsiteY49" fmla="*/ 307745 h 1459360"/>
                <a:gd name="connsiteX50" fmla="*/ 1119901 w 1339001"/>
                <a:gd name="connsiteY50" fmla="*/ 296912 h 1459360"/>
                <a:gd name="connsiteX51" fmla="*/ 1111400 w 1339001"/>
                <a:gd name="connsiteY51" fmla="*/ 286456 h 1459360"/>
                <a:gd name="connsiteX52" fmla="*/ 1098387 w 1339001"/>
                <a:gd name="connsiteY52" fmla="*/ 270584 h 1459360"/>
                <a:gd name="connsiteX53" fmla="*/ 1084695 w 1339001"/>
                <a:gd name="connsiteY53" fmla="*/ 255388 h 1459360"/>
                <a:gd name="connsiteX54" fmla="*/ 1078151 w 1339001"/>
                <a:gd name="connsiteY54" fmla="*/ 248091 h 1459360"/>
                <a:gd name="connsiteX55" fmla="*/ 1071005 w 1339001"/>
                <a:gd name="connsiteY55" fmla="*/ 240870 h 1459360"/>
                <a:gd name="connsiteX56" fmla="*/ 1056185 w 1339001"/>
                <a:gd name="connsiteY56" fmla="*/ 225975 h 1459360"/>
                <a:gd name="connsiteX57" fmla="*/ 949441 w 1339001"/>
                <a:gd name="connsiteY57" fmla="*/ 144206 h 1459360"/>
                <a:gd name="connsiteX58" fmla="*/ 940189 w 1339001"/>
                <a:gd name="connsiteY58" fmla="*/ 137210 h 1459360"/>
                <a:gd name="connsiteX59" fmla="*/ 935525 w 1339001"/>
                <a:gd name="connsiteY59" fmla="*/ 133750 h 1459360"/>
                <a:gd name="connsiteX60" fmla="*/ 930710 w 1339001"/>
                <a:gd name="connsiteY60" fmla="*/ 130590 h 1459360"/>
                <a:gd name="connsiteX61" fmla="*/ 911077 w 1339001"/>
                <a:gd name="connsiteY61" fmla="*/ 118253 h 1459360"/>
                <a:gd name="connsiteX62" fmla="*/ 865565 w 1339001"/>
                <a:gd name="connsiteY62" fmla="*/ 103509 h 1459360"/>
                <a:gd name="connsiteX63" fmla="*/ 843374 w 1339001"/>
                <a:gd name="connsiteY63" fmla="*/ 97491 h 1459360"/>
                <a:gd name="connsiteX64" fmla="*/ 821107 w 1339001"/>
                <a:gd name="connsiteY64" fmla="*/ 92376 h 1459360"/>
                <a:gd name="connsiteX65" fmla="*/ 796659 w 1339001"/>
                <a:gd name="connsiteY65" fmla="*/ 91097 h 1459360"/>
                <a:gd name="connsiteX66" fmla="*/ 772738 w 1339001"/>
                <a:gd name="connsiteY66" fmla="*/ 90420 h 1459360"/>
                <a:gd name="connsiteX67" fmla="*/ 765742 w 1339001"/>
                <a:gd name="connsiteY67" fmla="*/ 89066 h 1459360"/>
                <a:gd name="connsiteX68" fmla="*/ 758295 w 1339001"/>
                <a:gd name="connsiteY68" fmla="*/ 88013 h 1459360"/>
                <a:gd name="connsiteX69" fmla="*/ 750697 w 1339001"/>
                <a:gd name="connsiteY69" fmla="*/ 87411 h 1459360"/>
                <a:gd name="connsiteX70" fmla="*/ 735352 w 1339001"/>
                <a:gd name="connsiteY70" fmla="*/ 86358 h 1459360"/>
                <a:gd name="connsiteX71" fmla="*/ 704885 w 1339001"/>
                <a:gd name="connsiteY71" fmla="*/ 85606 h 1459360"/>
                <a:gd name="connsiteX72" fmla="*/ 687960 w 1339001"/>
                <a:gd name="connsiteY72" fmla="*/ 85004 h 1459360"/>
                <a:gd name="connsiteX73" fmla="*/ 671034 w 1339001"/>
                <a:gd name="connsiteY73" fmla="*/ 85455 h 1459360"/>
                <a:gd name="connsiteX74" fmla="*/ 654108 w 1339001"/>
                <a:gd name="connsiteY74" fmla="*/ 86132 h 1459360"/>
                <a:gd name="connsiteX75" fmla="*/ 637258 w 1339001"/>
                <a:gd name="connsiteY75" fmla="*/ 87637 h 1459360"/>
                <a:gd name="connsiteX76" fmla="*/ 596486 w 1339001"/>
                <a:gd name="connsiteY76" fmla="*/ 85004 h 1459360"/>
                <a:gd name="connsiteX77" fmla="*/ 589791 w 1339001"/>
                <a:gd name="connsiteY77" fmla="*/ 90495 h 1459360"/>
                <a:gd name="connsiteX78" fmla="*/ 582268 w 1339001"/>
                <a:gd name="connsiteY78" fmla="*/ 94783 h 1459360"/>
                <a:gd name="connsiteX79" fmla="*/ 565269 w 1339001"/>
                <a:gd name="connsiteY79" fmla="*/ 99522 h 1459360"/>
                <a:gd name="connsiteX80" fmla="*/ 547290 w 1339001"/>
                <a:gd name="connsiteY80" fmla="*/ 101252 h 1459360"/>
                <a:gd name="connsiteX81" fmla="*/ 530214 w 1339001"/>
                <a:gd name="connsiteY81" fmla="*/ 101478 h 1459360"/>
                <a:gd name="connsiteX82" fmla="*/ 422116 w 1339001"/>
                <a:gd name="connsiteY82" fmla="*/ 135480 h 1459360"/>
                <a:gd name="connsiteX83" fmla="*/ 405416 w 1339001"/>
                <a:gd name="connsiteY83" fmla="*/ 150675 h 1459360"/>
                <a:gd name="connsiteX84" fmla="*/ 390521 w 1339001"/>
                <a:gd name="connsiteY84" fmla="*/ 166172 h 1459360"/>
                <a:gd name="connsiteX85" fmla="*/ 377959 w 1339001"/>
                <a:gd name="connsiteY85" fmla="*/ 153308 h 1459360"/>
                <a:gd name="connsiteX86" fmla="*/ 285582 w 1339001"/>
                <a:gd name="connsiteY86" fmla="*/ 209050 h 1459360"/>
                <a:gd name="connsiteX87" fmla="*/ 298897 w 1339001"/>
                <a:gd name="connsiteY87" fmla="*/ 230940 h 1459360"/>
                <a:gd name="connsiteX88" fmla="*/ 281746 w 1339001"/>
                <a:gd name="connsiteY88" fmla="*/ 274345 h 1459360"/>
                <a:gd name="connsiteX89" fmla="*/ 273622 w 1339001"/>
                <a:gd name="connsiteY89" fmla="*/ 281341 h 1459360"/>
                <a:gd name="connsiteX90" fmla="*/ 265949 w 1339001"/>
                <a:gd name="connsiteY90" fmla="*/ 288863 h 1459360"/>
                <a:gd name="connsiteX91" fmla="*/ 250603 w 1339001"/>
                <a:gd name="connsiteY91" fmla="*/ 303833 h 1459360"/>
                <a:gd name="connsiteX92" fmla="*/ 189445 w 1339001"/>
                <a:gd name="connsiteY92" fmla="*/ 364840 h 1459360"/>
                <a:gd name="connsiteX93" fmla="*/ 143859 w 1339001"/>
                <a:gd name="connsiteY93" fmla="*/ 440140 h 1459360"/>
                <a:gd name="connsiteX94" fmla="*/ 124752 w 1339001"/>
                <a:gd name="connsiteY94" fmla="*/ 461579 h 1459360"/>
                <a:gd name="connsiteX95" fmla="*/ 118132 w 1339001"/>
                <a:gd name="connsiteY95" fmla="*/ 471208 h 1459360"/>
                <a:gd name="connsiteX96" fmla="*/ 113619 w 1339001"/>
                <a:gd name="connsiteY96" fmla="*/ 479859 h 1459360"/>
                <a:gd name="connsiteX97" fmla="*/ 110158 w 1339001"/>
                <a:gd name="connsiteY97" fmla="*/ 493023 h 1459360"/>
                <a:gd name="connsiteX98" fmla="*/ 114822 w 1339001"/>
                <a:gd name="connsiteY98" fmla="*/ 500019 h 1459360"/>
                <a:gd name="connsiteX99" fmla="*/ 103914 w 1339001"/>
                <a:gd name="connsiteY99" fmla="*/ 522963 h 1459360"/>
                <a:gd name="connsiteX100" fmla="*/ 92104 w 1339001"/>
                <a:gd name="connsiteY100" fmla="*/ 551247 h 1459360"/>
                <a:gd name="connsiteX101" fmla="*/ 81723 w 1339001"/>
                <a:gd name="connsiteY101" fmla="*/ 580134 h 1459360"/>
                <a:gd name="connsiteX102" fmla="*/ 72019 w 1339001"/>
                <a:gd name="connsiteY102" fmla="*/ 600670 h 1459360"/>
                <a:gd name="connsiteX103" fmla="*/ 70440 w 1339001"/>
                <a:gd name="connsiteY103" fmla="*/ 614737 h 1459360"/>
                <a:gd name="connsiteX104" fmla="*/ 76082 w 1339001"/>
                <a:gd name="connsiteY104" fmla="*/ 629180 h 1459360"/>
                <a:gd name="connsiteX105" fmla="*/ 73072 w 1339001"/>
                <a:gd name="connsiteY105" fmla="*/ 641216 h 1459360"/>
                <a:gd name="connsiteX106" fmla="*/ 70665 w 1339001"/>
                <a:gd name="connsiteY106" fmla="*/ 653252 h 1459360"/>
                <a:gd name="connsiteX107" fmla="*/ 66227 w 1339001"/>
                <a:gd name="connsiteY107" fmla="*/ 676572 h 1459360"/>
                <a:gd name="connsiteX108" fmla="*/ 62015 w 1339001"/>
                <a:gd name="connsiteY108" fmla="*/ 707188 h 1459360"/>
                <a:gd name="connsiteX109" fmla="*/ 59381 w 1339001"/>
                <a:gd name="connsiteY109" fmla="*/ 736977 h 1459360"/>
                <a:gd name="connsiteX110" fmla="*/ 60735 w 1339001"/>
                <a:gd name="connsiteY110" fmla="*/ 766465 h 1459360"/>
                <a:gd name="connsiteX111" fmla="*/ 67355 w 1339001"/>
                <a:gd name="connsiteY111" fmla="*/ 786400 h 1459360"/>
                <a:gd name="connsiteX112" fmla="*/ 65399 w 1339001"/>
                <a:gd name="connsiteY112" fmla="*/ 795051 h 1459360"/>
                <a:gd name="connsiteX113" fmla="*/ 63895 w 1339001"/>
                <a:gd name="connsiteY113" fmla="*/ 804078 h 1459360"/>
                <a:gd name="connsiteX114" fmla="*/ 60284 w 1339001"/>
                <a:gd name="connsiteY114" fmla="*/ 823034 h 1459360"/>
                <a:gd name="connsiteX115" fmla="*/ 61488 w 1339001"/>
                <a:gd name="connsiteY115" fmla="*/ 834393 h 1459360"/>
                <a:gd name="connsiteX116" fmla="*/ 71418 w 1339001"/>
                <a:gd name="connsiteY116" fmla="*/ 844097 h 1459360"/>
                <a:gd name="connsiteX117" fmla="*/ 75931 w 1339001"/>
                <a:gd name="connsiteY117" fmla="*/ 856660 h 1459360"/>
                <a:gd name="connsiteX118" fmla="*/ 77210 w 1339001"/>
                <a:gd name="connsiteY118" fmla="*/ 882011 h 1459360"/>
                <a:gd name="connsiteX119" fmla="*/ 79617 w 1339001"/>
                <a:gd name="connsiteY119" fmla="*/ 892994 h 1459360"/>
                <a:gd name="connsiteX120" fmla="*/ 94361 w 1339001"/>
                <a:gd name="connsiteY120" fmla="*/ 907437 h 1459360"/>
                <a:gd name="connsiteX121" fmla="*/ 96768 w 1339001"/>
                <a:gd name="connsiteY121" fmla="*/ 926168 h 1459360"/>
                <a:gd name="connsiteX122" fmla="*/ 116327 w 1339001"/>
                <a:gd name="connsiteY122" fmla="*/ 933690 h 1459360"/>
                <a:gd name="connsiteX123" fmla="*/ 118734 w 1339001"/>
                <a:gd name="connsiteY123" fmla="*/ 956859 h 1459360"/>
                <a:gd name="connsiteX124" fmla="*/ 123022 w 1339001"/>
                <a:gd name="connsiteY124" fmla="*/ 979878 h 1459360"/>
                <a:gd name="connsiteX125" fmla="*/ 129867 w 1339001"/>
                <a:gd name="connsiteY125" fmla="*/ 996277 h 1459360"/>
                <a:gd name="connsiteX126" fmla="*/ 137013 w 1339001"/>
                <a:gd name="connsiteY126" fmla="*/ 1012601 h 1459360"/>
                <a:gd name="connsiteX127" fmla="*/ 157174 w 1339001"/>
                <a:gd name="connsiteY127" fmla="*/ 1015535 h 1459360"/>
                <a:gd name="connsiteX128" fmla="*/ 166351 w 1339001"/>
                <a:gd name="connsiteY128" fmla="*/ 1049912 h 1459360"/>
                <a:gd name="connsiteX129" fmla="*/ 173497 w 1339001"/>
                <a:gd name="connsiteY129" fmla="*/ 1064506 h 1459360"/>
                <a:gd name="connsiteX130" fmla="*/ 180869 w 1339001"/>
                <a:gd name="connsiteY130" fmla="*/ 1078798 h 1459360"/>
                <a:gd name="connsiteX131" fmla="*/ 197795 w 1339001"/>
                <a:gd name="connsiteY131" fmla="*/ 1106556 h 1459360"/>
                <a:gd name="connsiteX132" fmla="*/ 176958 w 1339001"/>
                <a:gd name="connsiteY132" fmla="*/ 1128673 h 1459360"/>
                <a:gd name="connsiteX133" fmla="*/ 169887 w 1339001"/>
                <a:gd name="connsiteY133" fmla="*/ 1124084 h 1459360"/>
                <a:gd name="connsiteX134" fmla="*/ 162966 w 1339001"/>
                <a:gd name="connsiteY134" fmla="*/ 1119345 h 1459360"/>
                <a:gd name="connsiteX135" fmla="*/ 148523 w 1339001"/>
                <a:gd name="connsiteY135" fmla="*/ 1109866 h 1459360"/>
                <a:gd name="connsiteX136" fmla="*/ 144837 w 1339001"/>
                <a:gd name="connsiteY136" fmla="*/ 1104450 h 1459360"/>
                <a:gd name="connsiteX137" fmla="*/ 160033 w 1339001"/>
                <a:gd name="connsiteY137" fmla="*/ 1080454 h 1459360"/>
                <a:gd name="connsiteX138" fmla="*/ 151983 w 1339001"/>
                <a:gd name="connsiteY138" fmla="*/ 1067439 h 1459360"/>
                <a:gd name="connsiteX139" fmla="*/ 142204 w 1339001"/>
                <a:gd name="connsiteY139" fmla="*/ 1049988 h 1459360"/>
                <a:gd name="connsiteX140" fmla="*/ 123698 w 1339001"/>
                <a:gd name="connsiteY140" fmla="*/ 1029978 h 1459360"/>
                <a:gd name="connsiteX141" fmla="*/ 116402 w 1339001"/>
                <a:gd name="connsiteY141" fmla="*/ 1019446 h 1459360"/>
                <a:gd name="connsiteX142" fmla="*/ 108353 w 1339001"/>
                <a:gd name="connsiteY142" fmla="*/ 1011021 h 1459360"/>
                <a:gd name="connsiteX143" fmla="*/ 105570 w 1339001"/>
                <a:gd name="connsiteY143" fmla="*/ 992817 h 1459360"/>
                <a:gd name="connsiteX144" fmla="*/ 102786 w 1339001"/>
                <a:gd name="connsiteY144" fmla="*/ 973860 h 1459360"/>
                <a:gd name="connsiteX145" fmla="*/ 97972 w 1339001"/>
                <a:gd name="connsiteY145" fmla="*/ 964532 h 1459360"/>
                <a:gd name="connsiteX146" fmla="*/ 93834 w 1339001"/>
                <a:gd name="connsiteY146" fmla="*/ 954903 h 1459360"/>
                <a:gd name="connsiteX147" fmla="*/ 85409 w 1339001"/>
                <a:gd name="connsiteY147" fmla="*/ 935571 h 1459360"/>
                <a:gd name="connsiteX148" fmla="*/ 71418 w 1339001"/>
                <a:gd name="connsiteY148" fmla="*/ 914056 h 1459360"/>
                <a:gd name="connsiteX149" fmla="*/ 51107 w 1339001"/>
                <a:gd name="connsiteY149" fmla="*/ 896529 h 1459360"/>
                <a:gd name="connsiteX150" fmla="*/ 45314 w 1339001"/>
                <a:gd name="connsiteY150" fmla="*/ 873811 h 1459360"/>
                <a:gd name="connsiteX151" fmla="*/ 33053 w 1339001"/>
                <a:gd name="connsiteY151" fmla="*/ 875391 h 1459360"/>
                <a:gd name="connsiteX152" fmla="*/ 30871 w 1339001"/>
                <a:gd name="connsiteY152" fmla="*/ 862151 h 1459360"/>
                <a:gd name="connsiteX153" fmla="*/ 29367 w 1339001"/>
                <a:gd name="connsiteY153" fmla="*/ 833867 h 1459360"/>
                <a:gd name="connsiteX154" fmla="*/ 29442 w 1339001"/>
                <a:gd name="connsiteY154" fmla="*/ 819424 h 1459360"/>
                <a:gd name="connsiteX155" fmla="*/ 29818 w 1339001"/>
                <a:gd name="connsiteY155" fmla="*/ 804680 h 1459360"/>
                <a:gd name="connsiteX156" fmla="*/ 28615 w 1339001"/>
                <a:gd name="connsiteY156" fmla="*/ 787754 h 1459360"/>
                <a:gd name="connsiteX157" fmla="*/ 23123 w 1339001"/>
                <a:gd name="connsiteY157" fmla="*/ 775643 h 1459360"/>
                <a:gd name="connsiteX158" fmla="*/ 15300 w 1339001"/>
                <a:gd name="connsiteY158" fmla="*/ 766766 h 1459360"/>
                <a:gd name="connsiteX159" fmla="*/ 8003 w 1339001"/>
                <a:gd name="connsiteY159" fmla="*/ 759695 h 1459360"/>
                <a:gd name="connsiteX160" fmla="*/ 5746 w 1339001"/>
                <a:gd name="connsiteY160" fmla="*/ 719375 h 1459360"/>
                <a:gd name="connsiteX161" fmla="*/ 12742 w 1339001"/>
                <a:gd name="connsiteY161" fmla="*/ 693949 h 1459360"/>
                <a:gd name="connsiteX162" fmla="*/ 5972 w 1339001"/>
                <a:gd name="connsiteY162" fmla="*/ 678678 h 1459360"/>
                <a:gd name="connsiteX163" fmla="*/ 41779 w 1339001"/>
                <a:gd name="connsiteY163" fmla="*/ 565615 h 1459360"/>
                <a:gd name="connsiteX164" fmla="*/ 35460 w 1339001"/>
                <a:gd name="connsiteY164" fmla="*/ 533268 h 1459360"/>
                <a:gd name="connsiteX165" fmla="*/ 63669 w 1339001"/>
                <a:gd name="connsiteY165" fmla="*/ 488209 h 1459360"/>
                <a:gd name="connsiteX166" fmla="*/ 68559 w 1339001"/>
                <a:gd name="connsiteY166" fmla="*/ 475872 h 1459360"/>
                <a:gd name="connsiteX167" fmla="*/ 73750 w 1339001"/>
                <a:gd name="connsiteY167" fmla="*/ 463911 h 1459360"/>
                <a:gd name="connsiteX168" fmla="*/ 78790 w 1339001"/>
                <a:gd name="connsiteY168" fmla="*/ 451800 h 1459360"/>
                <a:gd name="connsiteX169" fmla="*/ 81347 w 1339001"/>
                <a:gd name="connsiteY169" fmla="*/ 445632 h 1459360"/>
                <a:gd name="connsiteX170" fmla="*/ 84205 w 1339001"/>
                <a:gd name="connsiteY170" fmla="*/ 439538 h 1459360"/>
                <a:gd name="connsiteX171" fmla="*/ 94888 w 1339001"/>
                <a:gd name="connsiteY171" fmla="*/ 421710 h 1459360"/>
                <a:gd name="connsiteX172" fmla="*/ 88268 w 1339001"/>
                <a:gd name="connsiteY172" fmla="*/ 417272 h 1459360"/>
                <a:gd name="connsiteX173" fmla="*/ 125880 w 1339001"/>
                <a:gd name="connsiteY173" fmla="*/ 370557 h 1459360"/>
                <a:gd name="connsiteX174" fmla="*/ 132049 w 1339001"/>
                <a:gd name="connsiteY174" fmla="*/ 375522 h 1459360"/>
                <a:gd name="connsiteX175" fmla="*/ 146417 w 1339001"/>
                <a:gd name="connsiteY175" fmla="*/ 358446 h 1459360"/>
                <a:gd name="connsiteX176" fmla="*/ 152134 w 1339001"/>
                <a:gd name="connsiteY176" fmla="*/ 345658 h 1459360"/>
                <a:gd name="connsiteX177" fmla="*/ 160860 w 1339001"/>
                <a:gd name="connsiteY177" fmla="*/ 321435 h 1459360"/>
                <a:gd name="connsiteX178" fmla="*/ 190950 w 1339001"/>
                <a:gd name="connsiteY178" fmla="*/ 284049 h 1459360"/>
                <a:gd name="connsiteX179" fmla="*/ 156346 w 1339001"/>
                <a:gd name="connsiteY179" fmla="*/ 290744 h 1459360"/>
                <a:gd name="connsiteX180" fmla="*/ 140248 w 1339001"/>
                <a:gd name="connsiteY180" fmla="*/ 319179 h 1459360"/>
                <a:gd name="connsiteX181" fmla="*/ 130920 w 1339001"/>
                <a:gd name="connsiteY181" fmla="*/ 330086 h 1459360"/>
                <a:gd name="connsiteX182" fmla="*/ 91503 w 1339001"/>
                <a:gd name="connsiteY182" fmla="*/ 351601 h 1459360"/>
                <a:gd name="connsiteX183" fmla="*/ 95564 w 1339001"/>
                <a:gd name="connsiteY183" fmla="*/ 330838 h 1459360"/>
                <a:gd name="connsiteX184" fmla="*/ 103162 w 1339001"/>
                <a:gd name="connsiteY184" fmla="*/ 313386 h 1459360"/>
                <a:gd name="connsiteX185" fmla="*/ 124150 w 1339001"/>
                <a:gd name="connsiteY185" fmla="*/ 285478 h 1459360"/>
                <a:gd name="connsiteX186" fmla="*/ 147470 w 1339001"/>
                <a:gd name="connsiteY186" fmla="*/ 262083 h 1459360"/>
                <a:gd name="connsiteX187" fmla="*/ 158077 w 1339001"/>
                <a:gd name="connsiteY187" fmla="*/ 249821 h 1459360"/>
                <a:gd name="connsiteX188" fmla="*/ 167405 w 1339001"/>
                <a:gd name="connsiteY188" fmla="*/ 236281 h 1459360"/>
                <a:gd name="connsiteX189" fmla="*/ 178387 w 1339001"/>
                <a:gd name="connsiteY189" fmla="*/ 224772 h 1459360"/>
                <a:gd name="connsiteX190" fmla="*/ 186135 w 1339001"/>
                <a:gd name="connsiteY190" fmla="*/ 213563 h 1459360"/>
                <a:gd name="connsiteX191" fmla="*/ 196516 w 1339001"/>
                <a:gd name="connsiteY191" fmla="*/ 191221 h 1459360"/>
                <a:gd name="connsiteX192" fmla="*/ 210433 w 1339001"/>
                <a:gd name="connsiteY192" fmla="*/ 171813 h 1459360"/>
                <a:gd name="connsiteX193" fmla="*/ 222093 w 1339001"/>
                <a:gd name="connsiteY193" fmla="*/ 163990 h 1459360"/>
                <a:gd name="connsiteX194" fmla="*/ 238943 w 1339001"/>
                <a:gd name="connsiteY194" fmla="*/ 158574 h 1459360"/>
                <a:gd name="connsiteX195" fmla="*/ 252634 w 1339001"/>
                <a:gd name="connsiteY195" fmla="*/ 152631 h 1459360"/>
                <a:gd name="connsiteX196" fmla="*/ 264745 w 1339001"/>
                <a:gd name="connsiteY196" fmla="*/ 147064 h 1459360"/>
                <a:gd name="connsiteX197" fmla="*/ 283476 w 1339001"/>
                <a:gd name="connsiteY197" fmla="*/ 135781 h 1459360"/>
                <a:gd name="connsiteX198" fmla="*/ 298521 w 1339001"/>
                <a:gd name="connsiteY198" fmla="*/ 113063 h 1459360"/>
                <a:gd name="connsiteX199" fmla="*/ 419558 w 1339001"/>
                <a:gd name="connsiteY199" fmla="*/ 56268 h 1459360"/>
                <a:gd name="connsiteX200" fmla="*/ 439868 w 1339001"/>
                <a:gd name="connsiteY200" fmla="*/ 56945 h 1459360"/>
                <a:gd name="connsiteX201" fmla="*/ 463640 w 1339001"/>
                <a:gd name="connsiteY201" fmla="*/ 47918 h 1459360"/>
                <a:gd name="connsiteX202" fmla="*/ 477481 w 1339001"/>
                <a:gd name="connsiteY202" fmla="*/ 38891 h 1459360"/>
                <a:gd name="connsiteX203" fmla="*/ 491924 w 1339001"/>
                <a:gd name="connsiteY203" fmla="*/ 31971 h 1459360"/>
                <a:gd name="connsiteX204" fmla="*/ 506668 w 1339001"/>
                <a:gd name="connsiteY204" fmla="*/ 26329 h 1459360"/>
                <a:gd name="connsiteX205" fmla="*/ 521713 w 1339001"/>
                <a:gd name="connsiteY205" fmla="*/ 22417 h 1459360"/>
                <a:gd name="connsiteX206" fmla="*/ 582871 w 1339001"/>
                <a:gd name="connsiteY206" fmla="*/ 16023 h 1459360"/>
                <a:gd name="connsiteX207" fmla="*/ 613487 w 1339001"/>
                <a:gd name="connsiteY207" fmla="*/ 15872 h 1459360"/>
                <a:gd name="connsiteX208" fmla="*/ 644104 w 1339001"/>
                <a:gd name="connsiteY208" fmla="*/ 15271 h 1459360"/>
                <a:gd name="connsiteX209" fmla="*/ 675097 w 1339001"/>
                <a:gd name="connsiteY209" fmla="*/ 12412 h 1459360"/>
                <a:gd name="connsiteX210" fmla="*/ 690894 w 1339001"/>
                <a:gd name="connsiteY210" fmla="*/ 9403 h 1459360"/>
                <a:gd name="connsiteX211" fmla="*/ 707067 w 1339001"/>
                <a:gd name="connsiteY211" fmla="*/ 5642 h 1459360"/>
                <a:gd name="connsiteX212" fmla="*/ 731440 w 1339001"/>
                <a:gd name="connsiteY212" fmla="*/ 13089 h 1459360"/>
                <a:gd name="connsiteX213" fmla="*/ 752728 w 1339001"/>
                <a:gd name="connsiteY213" fmla="*/ 15195 h 1459360"/>
                <a:gd name="connsiteX214" fmla="*/ 798465 w 1339001"/>
                <a:gd name="connsiteY214" fmla="*/ 14142 h 1459360"/>
                <a:gd name="connsiteX215" fmla="*/ 807643 w 1339001"/>
                <a:gd name="connsiteY215" fmla="*/ 16324 h 1459360"/>
                <a:gd name="connsiteX216" fmla="*/ 816669 w 1339001"/>
                <a:gd name="connsiteY216" fmla="*/ 19032 h 1459360"/>
                <a:gd name="connsiteX217" fmla="*/ 834648 w 1339001"/>
                <a:gd name="connsiteY217" fmla="*/ 24598 h 1459360"/>
                <a:gd name="connsiteX218" fmla="*/ 852326 w 1339001"/>
                <a:gd name="connsiteY218" fmla="*/ 31068 h 1459360"/>
                <a:gd name="connsiteX219" fmla="*/ 869778 w 1339001"/>
                <a:gd name="connsiteY219" fmla="*/ 37913 h 1459360"/>
                <a:gd name="connsiteX220" fmla="*/ 901749 w 1339001"/>
                <a:gd name="connsiteY220" fmla="*/ 40095 h 1459360"/>
                <a:gd name="connsiteX221" fmla="*/ 928830 w 1339001"/>
                <a:gd name="connsiteY221" fmla="*/ 57848 h 1459360"/>
                <a:gd name="connsiteX222" fmla="*/ 941843 w 1339001"/>
                <a:gd name="connsiteY222" fmla="*/ 69207 h 1459360"/>
                <a:gd name="connsiteX223" fmla="*/ 955535 w 1339001"/>
                <a:gd name="connsiteY223" fmla="*/ 80490 h 1459360"/>
                <a:gd name="connsiteX224" fmla="*/ 970654 w 1339001"/>
                <a:gd name="connsiteY224" fmla="*/ 90721 h 1459360"/>
                <a:gd name="connsiteX225" fmla="*/ 988482 w 1339001"/>
                <a:gd name="connsiteY225" fmla="*/ 98545 h 1459360"/>
                <a:gd name="connsiteX226" fmla="*/ 1015187 w 1339001"/>
                <a:gd name="connsiteY226" fmla="*/ 119156 h 1459360"/>
                <a:gd name="connsiteX227" fmla="*/ 1040163 w 1339001"/>
                <a:gd name="connsiteY227" fmla="*/ 139918 h 1459360"/>
                <a:gd name="connsiteX228" fmla="*/ 1062128 w 1339001"/>
                <a:gd name="connsiteY228" fmla="*/ 152631 h 1459360"/>
                <a:gd name="connsiteX229" fmla="*/ 1073863 w 1339001"/>
                <a:gd name="connsiteY229" fmla="*/ 158950 h 1459360"/>
                <a:gd name="connsiteX230" fmla="*/ 1084695 w 1339001"/>
                <a:gd name="connsiteY230" fmla="*/ 165645 h 1459360"/>
                <a:gd name="connsiteX231" fmla="*/ 1101170 w 1339001"/>
                <a:gd name="connsiteY231" fmla="*/ 178508 h 1459360"/>
                <a:gd name="connsiteX232" fmla="*/ 1104329 w 1339001"/>
                <a:gd name="connsiteY232" fmla="*/ 190695 h 1459360"/>
                <a:gd name="connsiteX233" fmla="*/ 1120352 w 1339001"/>
                <a:gd name="connsiteY233" fmla="*/ 220183 h 1459360"/>
                <a:gd name="connsiteX234" fmla="*/ 1143446 w 1339001"/>
                <a:gd name="connsiteY234" fmla="*/ 253357 h 1459360"/>
                <a:gd name="connsiteX235" fmla="*/ 1156385 w 1339001"/>
                <a:gd name="connsiteY235" fmla="*/ 263813 h 1459360"/>
                <a:gd name="connsiteX236" fmla="*/ 1168270 w 1339001"/>
                <a:gd name="connsiteY236" fmla="*/ 276376 h 1459360"/>
                <a:gd name="connsiteX237" fmla="*/ 1179629 w 1339001"/>
                <a:gd name="connsiteY237" fmla="*/ 289916 h 1459360"/>
                <a:gd name="connsiteX238" fmla="*/ 1190010 w 1339001"/>
                <a:gd name="connsiteY238" fmla="*/ 303983 h 1459360"/>
                <a:gd name="connsiteX239" fmla="*/ 1200090 w 1339001"/>
                <a:gd name="connsiteY239" fmla="*/ 317448 h 1459360"/>
                <a:gd name="connsiteX240" fmla="*/ 1209568 w 1339001"/>
                <a:gd name="connsiteY240" fmla="*/ 329861 h 1459360"/>
                <a:gd name="connsiteX241" fmla="*/ 1228826 w 1339001"/>
                <a:gd name="connsiteY241" fmla="*/ 347839 h 1459360"/>
                <a:gd name="connsiteX242" fmla="*/ 1272381 w 1339001"/>
                <a:gd name="connsiteY242" fmla="*/ 439614 h 1459360"/>
                <a:gd name="connsiteX243" fmla="*/ 1299387 w 1339001"/>
                <a:gd name="connsiteY243" fmla="*/ 540189 h 1459360"/>
                <a:gd name="connsiteX244" fmla="*/ 1315636 w 1339001"/>
                <a:gd name="connsiteY244" fmla="*/ 575093 h 1459360"/>
                <a:gd name="connsiteX245" fmla="*/ 1320976 w 1339001"/>
                <a:gd name="connsiteY245" fmla="*/ 596382 h 1459360"/>
                <a:gd name="connsiteX246" fmla="*/ 1325113 w 1339001"/>
                <a:gd name="connsiteY246" fmla="*/ 619175 h 1459360"/>
                <a:gd name="connsiteX247" fmla="*/ 1328122 w 1339001"/>
                <a:gd name="connsiteY247" fmla="*/ 642796 h 1459360"/>
                <a:gd name="connsiteX248" fmla="*/ 1330078 w 1339001"/>
                <a:gd name="connsiteY248" fmla="*/ 666642 h 1459360"/>
                <a:gd name="connsiteX249" fmla="*/ 1333389 w 1339001"/>
                <a:gd name="connsiteY249" fmla="*/ 712529 h 1459360"/>
                <a:gd name="connsiteX250" fmla="*/ 1333840 w 1339001"/>
                <a:gd name="connsiteY250" fmla="*/ 730884 h 1459360"/>
                <a:gd name="connsiteX251" fmla="*/ 1333915 w 1339001"/>
                <a:gd name="connsiteY251" fmla="*/ 749239 h 1459360"/>
                <a:gd name="connsiteX252" fmla="*/ 1326242 w 1339001"/>
                <a:gd name="connsiteY252" fmla="*/ 758642 h 1459360"/>
                <a:gd name="connsiteX253" fmla="*/ 1325113 w 1339001"/>
                <a:gd name="connsiteY253" fmla="*/ 777448 h 1459360"/>
                <a:gd name="connsiteX254" fmla="*/ 1323910 w 1339001"/>
                <a:gd name="connsiteY254" fmla="*/ 794148 h 1459360"/>
                <a:gd name="connsiteX255" fmla="*/ 1327521 w 1339001"/>
                <a:gd name="connsiteY255" fmla="*/ 808065 h 1459360"/>
                <a:gd name="connsiteX256" fmla="*/ 1309693 w 1339001"/>
                <a:gd name="connsiteY256" fmla="*/ 847708 h 1459360"/>
                <a:gd name="connsiteX257" fmla="*/ 1305330 w 1339001"/>
                <a:gd name="connsiteY257" fmla="*/ 846956 h 1459360"/>
                <a:gd name="connsiteX258" fmla="*/ 1299762 w 1339001"/>
                <a:gd name="connsiteY258" fmla="*/ 828601 h 1459360"/>
                <a:gd name="connsiteX259" fmla="*/ 1292842 w 1339001"/>
                <a:gd name="connsiteY259" fmla="*/ 809419 h 1459360"/>
                <a:gd name="connsiteX260" fmla="*/ 1266062 w 1339001"/>
                <a:gd name="connsiteY260" fmla="*/ 853952 h 1459360"/>
                <a:gd name="connsiteX261" fmla="*/ 1277873 w 1339001"/>
                <a:gd name="connsiteY261" fmla="*/ 863580 h 1459360"/>
                <a:gd name="connsiteX262" fmla="*/ 1283213 w 1339001"/>
                <a:gd name="connsiteY262" fmla="*/ 900290 h 1459360"/>
                <a:gd name="connsiteX263" fmla="*/ 1260721 w 1339001"/>
                <a:gd name="connsiteY263" fmla="*/ 920902 h 1459360"/>
                <a:gd name="connsiteX264" fmla="*/ 1258013 w 1339001"/>
                <a:gd name="connsiteY264" fmla="*/ 926017 h 1459360"/>
                <a:gd name="connsiteX265" fmla="*/ 1255907 w 1339001"/>
                <a:gd name="connsiteY265" fmla="*/ 930305 h 1459360"/>
                <a:gd name="connsiteX266" fmla="*/ 1254403 w 1339001"/>
                <a:gd name="connsiteY266" fmla="*/ 936925 h 1459360"/>
                <a:gd name="connsiteX267" fmla="*/ 1258615 w 1339001"/>
                <a:gd name="connsiteY267" fmla="*/ 945425 h 1459360"/>
                <a:gd name="connsiteX268" fmla="*/ 1268394 w 1339001"/>
                <a:gd name="connsiteY268" fmla="*/ 966488 h 1459360"/>
                <a:gd name="connsiteX269" fmla="*/ 1247482 w 1339001"/>
                <a:gd name="connsiteY269" fmla="*/ 990334 h 1459360"/>
                <a:gd name="connsiteX270" fmla="*/ 1236499 w 1339001"/>
                <a:gd name="connsiteY270" fmla="*/ 1001768 h 1459360"/>
                <a:gd name="connsiteX271" fmla="*/ 1225516 w 1339001"/>
                <a:gd name="connsiteY271" fmla="*/ 1012676 h 1459360"/>
                <a:gd name="connsiteX272" fmla="*/ 1211373 w 1339001"/>
                <a:gd name="connsiteY272" fmla="*/ 1041186 h 1459360"/>
                <a:gd name="connsiteX273" fmla="*/ 1202799 w 1339001"/>
                <a:gd name="connsiteY273" fmla="*/ 1053523 h 1459360"/>
                <a:gd name="connsiteX274" fmla="*/ 1193395 w 1339001"/>
                <a:gd name="connsiteY274" fmla="*/ 1064957 h 1459360"/>
                <a:gd name="connsiteX275" fmla="*/ 1163004 w 1339001"/>
                <a:gd name="connsiteY275" fmla="*/ 1114230 h 1459360"/>
                <a:gd name="connsiteX276" fmla="*/ 1138180 w 1339001"/>
                <a:gd name="connsiteY276" fmla="*/ 1111522 h 1459360"/>
                <a:gd name="connsiteX277" fmla="*/ 1127348 w 1339001"/>
                <a:gd name="connsiteY277" fmla="*/ 1128221 h 1459360"/>
                <a:gd name="connsiteX278" fmla="*/ 1116064 w 1339001"/>
                <a:gd name="connsiteY278" fmla="*/ 1144921 h 1459360"/>
                <a:gd name="connsiteX279" fmla="*/ 1104253 w 1339001"/>
                <a:gd name="connsiteY279" fmla="*/ 1156355 h 1459360"/>
                <a:gd name="connsiteX280" fmla="*/ 1091916 w 1339001"/>
                <a:gd name="connsiteY280" fmla="*/ 1167338 h 1459360"/>
                <a:gd name="connsiteX281" fmla="*/ 1067243 w 1339001"/>
                <a:gd name="connsiteY281" fmla="*/ 1189154 h 1459360"/>
                <a:gd name="connsiteX282" fmla="*/ 1062880 w 1339001"/>
                <a:gd name="connsiteY282" fmla="*/ 1204349 h 1459360"/>
                <a:gd name="connsiteX283" fmla="*/ 1052423 w 1339001"/>
                <a:gd name="connsiteY283" fmla="*/ 1218792 h 1459360"/>
                <a:gd name="connsiteX284" fmla="*/ 1028126 w 1339001"/>
                <a:gd name="connsiteY284" fmla="*/ 1223681 h 1459360"/>
                <a:gd name="connsiteX285" fmla="*/ 1002098 w 1339001"/>
                <a:gd name="connsiteY285" fmla="*/ 1244143 h 1459360"/>
                <a:gd name="connsiteX286" fmla="*/ 988859 w 1339001"/>
                <a:gd name="connsiteY286" fmla="*/ 1254147 h 1459360"/>
                <a:gd name="connsiteX287" fmla="*/ 975168 w 1339001"/>
                <a:gd name="connsiteY287" fmla="*/ 1263551 h 1459360"/>
                <a:gd name="connsiteX288" fmla="*/ 964110 w 1339001"/>
                <a:gd name="connsiteY288" fmla="*/ 1283937 h 1459360"/>
                <a:gd name="connsiteX289" fmla="*/ 952074 w 1339001"/>
                <a:gd name="connsiteY289" fmla="*/ 1303871 h 1459360"/>
                <a:gd name="connsiteX290" fmla="*/ 953278 w 1339001"/>
                <a:gd name="connsiteY290" fmla="*/ 1324558 h 1459360"/>
                <a:gd name="connsiteX291" fmla="*/ 941392 w 1339001"/>
                <a:gd name="connsiteY291" fmla="*/ 1335842 h 1459360"/>
                <a:gd name="connsiteX292" fmla="*/ 926046 w 1339001"/>
                <a:gd name="connsiteY292" fmla="*/ 1343514 h 1459360"/>
                <a:gd name="connsiteX293" fmla="*/ 907391 w 1339001"/>
                <a:gd name="connsiteY293" fmla="*/ 1334789 h 1459360"/>
                <a:gd name="connsiteX294" fmla="*/ 885123 w 1339001"/>
                <a:gd name="connsiteY294" fmla="*/ 1354798 h 1459360"/>
                <a:gd name="connsiteX295" fmla="*/ 870530 w 1339001"/>
                <a:gd name="connsiteY295" fmla="*/ 1355099 h 1459360"/>
                <a:gd name="connsiteX296" fmla="*/ 855862 w 1339001"/>
                <a:gd name="connsiteY296" fmla="*/ 1354798 h 1459360"/>
                <a:gd name="connsiteX297" fmla="*/ 831263 w 1339001"/>
                <a:gd name="connsiteY297" fmla="*/ 1365480 h 1459360"/>
                <a:gd name="connsiteX298" fmla="*/ 793048 w 1339001"/>
                <a:gd name="connsiteY298" fmla="*/ 1379848 h 1459360"/>
                <a:gd name="connsiteX299" fmla="*/ 761680 w 1339001"/>
                <a:gd name="connsiteY299" fmla="*/ 1396623 h 1459360"/>
                <a:gd name="connsiteX300" fmla="*/ 744830 w 1339001"/>
                <a:gd name="connsiteY300" fmla="*/ 1407606 h 1459360"/>
                <a:gd name="connsiteX301" fmla="*/ 748591 w 1339001"/>
                <a:gd name="connsiteY301" fmla="*/ 1423930 h 1459360"/>
                <a:gd name="connsiteX302" fmla="*/ 725196 w 1339001"/>
                <a:gd name="connsiteY302" fmla="*/ 1448152 h 1459360"/>
                <a:gd name="connsiteX303" fmla="*/ 698717 w 1339001"/>
                <a:gd name="connsiteY303" fmla="*/ 1454471 h 1459360"/>
                <a:gd name="connsiteX304" fmla="*/ 686230 w 1339001"/>
                <a:gd name="connsiteY304" fmla="*/ 1455825 h 1459360"/>
                <a:gd name="connsiteX305" fmla="*/ 674043 w 1339001"/>
                <a:gd name="connsiteY305" fmla="*/ 1456276 h 1459360"/>
                <a:gd name="connsiteX306" fmla="*/ 650197 w 1339001"/>
                <a:gd name="connsiteY306" fmla="*/ 1456427 h 1459360"/>
                <a:gd name="connsiteX307" fmla="*/ 625824 w 1339001"/>
                <a:gd name="connsiteY307" fmla="*/ 1456126 h 1459360"/>
                <a:gd name="connsiteX308" fmla="*/ 601376 w 1339001"/>
                <a:gd name="connsiteY308" fmla="*/ 1449882 h 1459360"/>
                <a:gd name="connsiteX309" fmla="*/ 592800 w 1339001"/>
                <a:gd name="connsiteY309" fmla="*/ 1439125 h 1459360"/>
                <a:gd name="connsiteX310" fmla="*/ 590167 w 1339001"/>
                <a:gd name="connsiteY310" fmla="*/ 1416709 h 1459360"/>
                <a:gd name="connsiteX311" fmla="*/ 573769 w 1339001"/>
                <a:gd name="connsiteY311" fmla="*/ 1417611 h 1459360"/>
                <a:gd name="connsiteX312" fmla="*/ 565569 w 1339001"/>
                <a:gd name="connsiteY312" fmla="*/ 1418063 h 1459360"/>
                <a:gd name="connsiteX313" fmla="*/ 557370 w 1339001"/>
                <a:gd name="connsiteY313" fmla="*/ 1418063 h 1459360"/>
                <a:gd name="connsiteX314" fmla="*/ 539541 w 1339001"/>
                <a:gd name="connsiteY314" fmla="*/ 1392486 h 1459360"/>
                <a:gd name="connsiteX315" fmla="*/ 589942 w 1339001"/>
                <a:gd name="connsiteY315" fmla="*/ 1373980 h 1459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1339001" h="1459360">
                  <a:moveTo>
                    <a:pt x="589942" y="1373980"/>
                  </a:moveTo>
                  <a:cubicBezTo>
                    <a:pt x="601526" y="1373304"/>
                    <a:pt x="612735" y="1370821"/>
                    <a:pt x="623868" y="1369016"/>
                  </a:cubicBezTo>
                  <a:cubicBezTo>
                    <a:pt x="635076" y="1367361"/>
                    <a:pt x="646135" y="1364427"/>
                    <a:pt x="657493" y="1361719"/>
                  </a:cubicBezTo>
                  <a:cubicBezTo>
                    <a:pt x="671861" y="1361569"/>
                    <a:pt x="687358" y="1359537"/>
                    <a:pt x="701651" y="1357507"/>
                  </a:cubicBezTo>
                  <a:cubicBezTo>
                    <a:pt x="705487" y="1356679"/>
                    <a:pt x="709399" y="1356002"/>
                    <a:pt x="713160" y="1354874"/>
                  </a:cubicBezTo>
                  <a:cubicBezTo>
                    <a:pt x="723466" y="1352842"/>
                    <a:pt x="733847" y="1350812"/>
                    <a:pt x="744228" y="1348780"/>
                  </a:cubicBezTo>
                  <a:cubicBezTo>
                    <a:pt x="754458" y="1346298"/>
                    <a:pt x="764764" y="1343514"/>
                    <a:pt x="775145" y="1341107"/>
                  </a:cubicBezTo>
                  <a:cubicBezTo>
                    <a:pt x="782217" y="1339076"/>
                    <a:pt x="789212" y="1335992"/>
                    <a:pt x="796434" y="1333359"/>
                  </a:cubicBezTo>
                  <a:cubicBezTo>
                    <a:pt x="803580" y="1330651"/>
                    <a:pt x="810801" y="1327868"/>
                    <a:pt x="817647" y="1325235"/>
                  </a:cubicBezTo>
                  <a:cubicBezTo>
                    <a:pt x="819152" y="1325536"/>
                    <a:pt x="822236" y="1326062"/>
                    <a:pt x="825320" y="1326664"/>
                  </a:cubicBezTo>
                  <a:cubicBezTo>
                    <a:pt x="838183" y="1318991"/>
                    <a:pt x="851272" y="1311920"/>
                    <a:pt x="863986" y="1304247"/>
                  </a:cubicBezTo>
                  <a:cubicBezTo>
                    <a:pt x="869854" y="1304247"/>
                    <a:pt x="874593" y="1304924"/>
                    <a:pt x="879332" y="1305526"/>
                  </a:cubicBezTo>
                  <a:cubicBezTo>
                    <a:pt x="885274" y="1298906"/>
                    <a:pt x="891518" y="1290180"/>
                    <a:pt x="896483" y="1282357"/>
                  </a:cubicBezTo>
                  <a:cubicBezTo>
                    <a:pt x="902877" y="1278746"/>
                    <a:pt x="909722" y="1275135"/>
                    <a:pt x="916267" y="1271224"/>
                  </a:cubicBezTo>
                  <a:cubicBezTo>
                    <a:pt x="922811" y="1267162"/>
                    <a:pt x="929356" y="1263174"/>
                    <a:pt x="935600" y="1259263"/>
                  </a:cubicBezTo>
                  <a:cubicBezTo>
                    <a:pt x="935148" y="1258511"/>
                    <a:pt x="934245" y="1256931"/>
                    <a:pt x="933343" y="1255427"/>
                  </a:cubicBezTo>
                  <a:cubicBezTo>
                    <a:pt x="963132" y="1235341"/>
                    <a:pt x="991491" y="1213075"/>
                    <a:pt x="1017143" y="1188326"/>
                  </a:cubicBezTo>
                  <a:cubicBezTo>
                    <a:pt x="1063557" y="1151616"/>
                    <a:pt x="1104555" y="1108663"/>
                    <a:pt x="1138330" y="1061647"/>
                  </a:cubicBezTo>
                  <a:cubicBezTo>
                    <a:pt x="1141866" y="1064280"/>
                    <a:pt x="1145402" y="1066838"/>
                    <a:pt x="1148937" y="1069471"/>
                  </a:cubicBezTo>
                  <a:cubicBezTo>
                    <a:pt x="1150667" y="1067063"/>
                    <a:pt x="1152397" y="1064581"/>
                    <a:pt x="1154278" y="1062023"/>
                  </a:cubicBezTo>
                  <a:cubicBezTo>
                    <a:pt x="1155933" y="1059391"/>
                    <a:pt x="1157588" y="1056758"/>
                    <a:pt x="1159243" y="1054050"/>
                  </a:cubicBezTo>
                  <a:cubicBezTo>
                    <a:pt x="1162628" y="1048633"/>
                    <a:pt x="1166089" y="1043142"/>
                    <a:pt x="1169624" y="1037575"/>
                  </a:cubicBezTo>
                  <a:cubicBezTo>
                    <a:pt x="1165938" y="1035168"/>
                    <a:pt x="1162252" y="1032836"/>
                    <a:pt x="1158491" y="1030429"/>
                  </a:cubicBezTo>
                  <a:cubicBezTo>
                    <a:pt x="1173761" y="1002596"/>
                    <a:pt x="1186851" y="972506"/>
                    <a:pt x="1195953" y="943168"/>
                  </a:cubicBezTo>
                  <a:cubicBezTo>
                    <a:pt x="1198284" y="937451"/>
                    <a:pt x="1199789" y="931659"/>
                    <a:pt x="1201745" y="926092"/>
                  </a:cubicBezTo>
                  <a:cubicBezTo>
                    <a:pt x="1203551" y="920450"/>
                    <a:pt x="1205657" y="915034"/>
                    <a:pt x="1207086" y="909844"/>
                  </a:cubicBezTo>
                  <a:cubicBezTo>
                    <a:pt x="1218596" y="896454"/>
                    <a:pt x="1220100" y="890210"/>
                    <a:pt x="1218896" y="886524"/>
                  </a:cubicBezTo>
                  <a:cubicBezTo>
                    <a:pt x="1217768" y="882838"/>
                    <a:pt x="1213932" y="881033"/>
                    <a:pt x="1215511" y="875391"/>
                  </a:cubicBezTo>
                  <a:cubicBezTo>
                    <a:pt x="1219046" y="868771"/>
                    <a:pt x="1222507" y="862151"/>
                    <a:pt x="1226118" y="855381"/>
                  </a:cubicBezTo>
                  <a:cubicBezTo>
                    <a:pt x="1229653" y="848535"/>
                    <a:pt x="1232587" y="841314"/>
                    <a:pt x="1235972" y="833791"/>
                  </a:cubicBezTo>
                  <a:cubicBezTo>
                    <a:pt x="1236650" y="828526"/>
                    <a:pt x="1237928" y="821906"/>
                    <a:pt x="1238380" y="815211"/>
                  </a:cubicBezTo>
                  <a:cubicBezTo>
                    <a:pt x="1241990" y="802272"/>
                    <a:pt x="1246353" y="790537"/>
                    <a:pt x="1249287" y="777147"/>
                  </a:cubicBezTo>
                  <a:cubicBezTo>
                    <a:pt x="1250415" y="736375"/>
                    <a:pt x="1250190" y="703352"/>
                    <a:pt x="1248158" y="671607"/>
                  </a:cubicBezTo>
                  <a:cubicBezTo>
                    <a:pt x="1247933" y="667620"/>
                    <a:pt x="1247708" y="663633"/>
                    <a:pt x="1247557" y="659721"/>
                  </a:cubicBezTo>
                  <a:cubicBezTo>
                    <a:pt x="1247256" y="655810"/>
                    <a:pt x="1246805" y="651898"/>
                    <a:pt x="1246428" y="647911"/>
                  </a:cubicBezTo>
                  <a:cubicBezTo>
                    <a:pt x="1245601" y="640088"/>
                    <a:pt x="1244924" y="632114"/>
                    <a:pt x="1243871" y="624140"/>
                  </a:cubicBezTo>
                  <a:cubicBezTo>
                    <a:pt x="1242592" y="616166"/>
                    <a:pt x="1241238" y="608117"/>
                    <a:pt x="1239884" y="599767"/>
                  </a:cubicBezTo>
                  <a:cubicBezTo>
                    <a:pt x="1239282" y="595555"/>
                    <a:pt x="1238380" y="591417"/>
                    <a:pt x="1237402" y="587205"/>
                  </a:cubicBezTo>
                  <a:cubicBezTo>
                    <a:pt x="1236424" y="582992"/>
                    <a:pt x="1235446" y="578704"/>
                    <a:pt x="1234393" y="574266"/>
                  </a:cubicBezTo>
                  <a:cubicBezTo>
                    <a:pt x="1231233" y="563584"/>
                    <a:pt x="1225892" y="550570"/>
                    <a:pt x="1220852" y="536277"/>
                  </a:cubicBezTo>
                  <a:cubicBezTo>
                    <a:pt x="1218370" y="529131"/>
                    <a:pt x="1215135" y="521910"/>
                    <a:pt x="1212502" y="514387"/>
                  </a:cubicBezTo>
                  <a:cubicBezTo>
                    <a:pt x="1211148" y="510626"/>
                    <a:pt x="1209794" y="506865"/>
                    <a:pt x="1208440" y="503103"/>
                  </a:cubicBezTo>
                  <a:cubicBezTo>
                    <a:pt x="1207011" y="499342"/>
                    <a:pt x="1205582" y="495656"/>
                    <a:pt x="1204152" y="491970"/>
                  </a:cubicBezTo>
                  <a:cubicBezTo>
                    <a:pt x="1193771" y="462031"/>
                    <a:pt x="1184368" y="433596"/>
                    <a:pt x="1189559" y="414188"/>
                  </a:cubicBezTo>
                  <a:cubicBezTo>
                    <a:pt x="1183616" y="408696"/>
                    <a:pt x="1178125" y="403130"/>
                    <a:pt x="1173310" y="397187"/>
                  </a:cubicBezTo>
                  <a:cubicBezTo>
                    <a:pt x="1168420" y="391319"/>
                    <a:pt x="1164584" y="384850"/>
                    <a:pt x="1160372" y="378682"/>
                  </a:cubicBezTo>
                  <a:cubicBezTo>
                    <a:pt x="1156234" y="372513"/>
                    <a:pt x="1152548" y="366119"/>
                    <a:pt x="1148862" y="359875"/>
                  </a:cubicBezTo>
                  <a:cubicBezTo>
                    <a:pt x="1145327" y="353556"/>
                    <a:pt x="1141114" y="347764"/>
                    <a:pt x="1137127" y="342047"/>
                  </a:cubicBezTo>
                  <a:cubicBezTo>
                    <a:pt x="1143145" y="339189"/>
                    <a:pt x="1141716" y="333848"/>
                    <a:pt x="1138406" y="327529"/>
                  </a:cubicBezTo>
                  <a:cubicBezTo>
                    <a:pt x="1135171" y="321210"/>
                    <a:pt x="1129529" y="314440"/>
                    <a:pt x="1127949" y="307745"/>
                  </a:cubicBezTo>
                  <a:cubicBezTo>
                    <a:pt x="1125392" y="304359"/>
                    <a:pt x="1122684" y="300598"/>
                    <a:pt x="1119901" y="296912"/>
                  </a:cubicBezTo>
                  <a:cubicBezTo>
                    <a:pt x="1116967" y="293377"/>
                    <a:pt x="1114108" y="289766"/>
                    <a:pt x="1111400" y="286456"/>
                  </a:cubicBezTo>
                  <a:cubicBezTo>
                    <a:pt x="1106887" y="280965"/>
                    <a:pt x="1102749" y="275699"/>
                    <a:pt x="1098387" y="270584"/>
                  </a:cubicBezTo>
                  <a:cubicBezTo>
                    <a:pt x="1093872" y="265619"/>
                    <a:pt x="1089434" y="260579"/>
                    <a:pt x="1084695" y="255388"/>
                  </a:cubicBezTo>
                  <a:cubicBezTo>
                    <a:pt x="1082589" y="252981"/>
                    <a:pt x="1080408" y="250498"/>
                    <a:pt x="1078151" y="248091"/>
                  </a:cubicBezTo>
                  <a:cubicBezTo>
                    <a:pt x="1075819" y="245759"/>
                    <a:pt x="1073411" y="243277"/>
                    <a:pt x="1071005" y="240870"/>
                  </a:cubicBezTo>
                  <a:cubicBezTo>
                    <a:pt x="1066190" y="235980"/>
                    <a:pt x="1061225" y="230940"/>
                    <a:pt x="1056185" y="225975"/>
                  </a:cubicBezTo>
                  <a:cubicBezTo>
                    <a:pt x="1023613" y="194757"/>
                    <a:pt x="987806" y="167074"/>
                    <a:pt x="949441" y="144206"/>
                  </a:cubicBezTo>
                  <a:lnTo>
                    <a:pt x="940189" y="137210"/>
                  </a:lnTo>
                  <a:lnTo>
                    <a:pt x="935525" y="133750"/>
                  </a:lnTo>
                  <a:lnTo>
                    <a:pt x="930710" y="130590"/>
                  </a:lnTo>
                  <a:cubicBezTo>
                    <a:pt x="924241" y="126378"/>
                    <a:pt x="917772" y="122240"/>
                    <a:pt x="911077" y="118253"/>
                  </a:cubicBezTo>
                  <a:cubicBezTo>
                    <a:pt x="896558" y="112612"/>
                    <a:pt x="880610" y="106970"/>
                    <a:pt x="865565" y="103509"/>
                  </a:cubicBezTo>
                  <a:cubicBezTo>
                    <a:pt x="858269" y="101177"/>
                    <a:pt x="850897" y="98921"/>
                    <a:pt x="843374" y="97491"/>
                  </a:cubicBezTo>
                  <a:cubicBezTo>
                    <a:pt x="835927" y="95761"/>
                    <a:pt x="828480" y="94106"/>
                    <a:pt x="821107" y="92376"/>
                  </a:cubicBezTo>
                  <a:cubicBezTo>
                    <a:pt x="812532" y="92075"/>
                    <a:pt x="804483" y="91624"/>
                    <a:pt x="796659" y="91097"/>
                  </a:cubicBezTo>
                  <a:cubicBezTo>
                    <a:pt x="788836" y="90570"/>
                    <a:pt x="780562" y="90721"/>
                    <a:pt x="772738" y="90420"/>
                  </a:cubicBezTo>
                  <a:cubicBezTo>
                    <a:pt x="769955" y="89893"/>
                    <a:pt x="768600" y="89593"/>
                    <a:pt x="765742" y="89066"/>
                  </a:cubicBezTo>
                  <a:cubicBezTo>
                    <a:pt x="763260" y="88690"/>
                    <a:pt x="760778" y="88389"/>
                    <a:pt x="758295" y="88013"/>
                  </a:cubicBezTo>
                  <a:cubicBezTo>
                    <a:pt x="755813" y="87787"/>
                    <a:pt x="753255" y="87637"/>
                    <a:pt x="750697" y="87411"/>
                  </a:cubicBezTo>
                  <a:cubicBezTo>
                    <a:pt x="745582" y="87035"/>
                    <a:pt x="740466" y="86659"/>
                    <a:pt x="735352" y="86358"/>
                  </a:cubicBezTo>
                  <a:cubicBezTo>
                    <a:pt x="725121" y="85455"/>
                    <a:pt x="714815" y="85606"/>
                    <a:pt x="704885" y="85606"/>
                  </a:cubicBezTo>
                  <a:cubicBezTo>
                    <a:pt x="699243" y="85380"/>
                    <a:pt x="693602" y="85004"/>
                    <a:pt x="687960" y="85004"/>
                  </a:cubicBezTo>
                  <a:lnTo>
                    <a:pt x="671034" y="85455"/>
                  </a:lnTo>
                  <a:cubicBezTo>
                    <a:pt x="665392" y="85681"/>
                    <a:pt x="659750" y="85681"/>
                    <a:pt x="654108" y="86132"/>
                  </a:cubicBezTo>
                  <a:lnTo>
                    <a:pt x="637258" y="87637"/>
                  </a:lnTo>
                  <a:cubicBezTo>
                    <a:pt x="623267" y="85681"/>
                    <a:pt x="610628" y="85079"/>
                    <a:pt x="596486" y="85004"/>
                  </a:cubicBezTo>
                  <a:cubicBezTo>
                    <a:pt x="594456" y="87110"/>
                    <a:pt x="592199" y="88916"/>
                    <a:pt x="589791" y="90495"/>
                  </a:cubicBezTo>
                  <a:cubicBezTo>
                    <a:pt x="587384" y="92150"/>
                    <a:pt x="584902" y="93580"/>
                    <a:pt x="582268" y="94783"/>
                  </a:cubicBezTo>
                  <a:cubicBezTo>
                    <a:pt x="577003" y="97190"/>
                    <a:pt x="571211" y="98620"/>
                    <a:pt x="565269" y="99522"/>
                  </a:cubicBezTo>
                  <a:cubicBezTo>
                    <a:pt x="559325" y="100275"/>
                    <a:pt x="553232" y="100952"/>
                    <a:pt x="547290" y="101252"/>
                  </a:cubicBezTo>
                  <a:cubicBezTo>
                    <a:pt x="541347" y="101553"/>
                    <a:pt x="535554" y="101553"/>
                    <a:pt x="530214" y="101478"/>
                  </a:cubicBezTo>
                  <a:cubicBezTo>
                    <a:pt x="493353" y="110054"/>
                    <a:pt x="457320" y="121714"/>
                    <a:pt x="422116" y="135480"/>
                  </a:cubicBezTo>
                  <a:cubicBezTo>
                    <a:pt x="416398" y="140445"/>
                    <a:pt x="410757" y="145485"/>
                    <a:pt x="405416" y="150675"/>
                  </a:cubicBezTo>
                  <a:cubicBezTo>
                    <a:pt x="400300" y="156016"/>
                    <a:pt x="395260" y="161282"/>
                    <a:pt x="390521" y="166172"/>
                  </a:cubicBezTo>
                  <a:cubicBezTo>
                    <a:pt x="386083" y="162335"/>
                    <a:pt x="381193" y="157671"/>
                    <a:pt x="377959" y="153308"/>
                  </a:cubicBezTo>
                  <a:cubicBezTo>
                    <a:pt x="345461" y="170008"/>
                    <a:pt x="315146" y="187611"/>
                    <a:pt x="285582" y="209050"/>
                  </a:cubicBezTo>
                  <a:cubicBezTo>
                    <a:pt x="290171" y="216572"/>
                    <a:pt x="294309" y="223417"/>
                    <a:pt x="298897" y="230940"/>
                  </a:cubicBezTo>
                  <a:cubicBezTo>
                    <a:pt x="281220" y="251025"/>
                    <a:pt x="284379" y="266973"/>
                    <a:pt x="281746" y="274345"/>
                  </a:cubicBezTo>
                  <a:lnTo>
                    <a:pt x="273622" y="281341"/>
                  </a:lnTo>
                  <a:cubicBezTo>
                    <a:pt x="270989" y="283748"/>
                    <a:pt x="268506" y="286381"/>
                    <a:pt x="265949" y="288863"/>
                  </a:cubicBezTo>
                  <a:cubicBezTo>
                    <a:pt x="260908" y="293903"/>
                    <a:pt x="255794" y="298868"/>
                    <a:pt x="250603" y="303833"/>
                  </a:cubicBezTo>
                  <a:cubicBezTo>
                    <a:pt x="211712" y="329484"/>
                    <a:pt x="189520" y="345507"/>
                    <a:pt x="189445" y="364840"/>
                  </a:cubicBezTo>
                  <a:cubicBezTo>
                    <a:pt x="172896" y="389890"/>
                    <a:pt x="157625" y="413962"/>
                    <a:pt x="143859" y="440140"/>
                  </a:cubicBezTo>
                  <a:cubicBezTo>
                    <a:pt x="136111" y="447587"/>
                    <a:pt x="130018" y="455035"/>
                    <a:pt x="124752" y="461579"/>
                  </a:cubicBezTo>
                  <a:cubicBezTo>
                    <a:pt x="122044" y="464889"/>
                    <a:pt x="119937" y="468124"/>
                    <a:pt x="118132" y="471208"/>
                  </a:cubicBezTo>
                  <a:cubicBezTo>
                    <a:pt x="116327" y="474292"/>
                    <a:pt x="114822" y="477151"/>
                    <a:pt x="113619" y="479859"/>
                  </a:cubicBezTo>
                  <a:cubicBezTo>
                    <a:pt x="111211" y="485200"/>
                    <a:pt x="110008" y="489638"/>
                    <a:pt x="110158" y="493023"/>
                  </a:cubicBezTo>
                  <a:cubicBezTo>
                    <a:pt x="110384" y="496408"/>
                    <a:pt x="111963" y="498816"/>
                    <a:pt x="114822" y="500019"/>
                  </a:cubicBezTo>
                  <a:cubicBezTo>
                    <a:pt x="110985" y="508068"/>
                    <a:pt x="107751" y="514914"/>
                    <a:pt x="103914" y="522963"/>
                  </a:cubicBezTo>
                  <a:lnTo>
                    <a:pt x="92104" y="551247"/>
                  </a:lnTo>
                  <a:lnTo>
                    <a:pt x="81723" y="580134"/>
                  </a:lnTo>
                  <a:cubicBezTo>
                    <a:pt x="76608" y="588107"/>
                    <a:pt x="73750" y="595028"/>
                    <a:pt x="72019" y="600670"/>
                  </a:cubicBezTo>
                  <a:cubicBezTo>
                    <a:pt x="70364" y="606387"/>
                    <a:pt x="69838" y="610900"/>
                    <a:pt x="70440" y="614737"/>
                  </a:cubicBezTo>
                  <a:cubicBezTo>
                    <a:pt x="71492" y="622259"/>
                    <a:pt x="75028" y="626246"/>
                    <a:pt x="76082" y="629180"/>
                  </a:cubicBezTo>
                  <a:cubicBezTo>
                    <a:pt x="75104" y="633167"/>
                    <a:pt x="74050" y="637229"/>
                    <a:pt x="73072" y="641216"/>
                  </a:cubicBezTo>
                  <a:cubicBezTo>
                    <a:pt x="72019" y="645203"/>
                    <a:pt x="71492" y="649265"/>
                    <a:pt x="70665" y="653252"/>
                  </a:cubicBezTo>
                  <a:cubicBezTo>
                    <a:pt x="69236" y="661226"/>
                    <a:pt x="67430" y="668974"/>
                    <a:pt x="66227" y="676572"/>
                  </a:cubicBezTo>
                  <a:cubicBezTo>
                    <a:pt x="64948" y="686652"/>
                    <a:pt x="63293" y="696958"/>
                    <a:pt x="62015" y="707188"/>
                  </a:cubicBezTo>
                  <a:cubicBezTo>
                    <a:pt x="61111" y="717419"/>
                    <a:pt x="60209" y="727574"/>
                    <a:pt x="59381" y="736977"/>
                  </a:cubicBezTo>
                  <a:cubicBezTo>
                    <a:pt x="57049" y="753903"/>
                    <a:pt x="58403" y="761049"/>
                    <a:pt x="60735" y="766465"/>
                  </a:cubicBezTo>
                  <a:cubicBezTo>
                    <a:pt x="63218" y="771957"/>
                    <a:pt x="66377" y="775793"/>
                    <a:pt x="67355" y="786400"/>
                  </a:cubicBezTo>
                  <a:cubicBezTo>
                    <a:pt x="66753" y="789183"/>
                    <a:pt x="66077" y="792117"/>
                    <a:pt x="65399" y="795051"/>
                  </a:cubicBezTo>
                  <a:cubicBezTo>
                    <a:pt x="64948" y="797984"/>
                    <a:pt x="64421" y="800993"/>
                    <a:pt x="63895" y="804078"/>
                  </a:cubicBezTo>
                  <a:cubicBezTo>
                    <a:pt x="62842" y="810246"/>
                    <a:pt x="61713" y="816565"/>
                    <a:pt x="60284" y="823034"/>
                  </a:cubicBezTo>
                  <a:cubicBezTo>
                    <a:pt x="60510" y="826796"/>
                    <a:pt x="61111" y="830632"/>
                    <a:pt x="61488" y="834393"/>
                  </a:cubicBezTo>
                  <a:cubicBezTo>
                    <a:pt x="66001" y="836951"/>
                    <a:pt x="69236" y="840261"/>
                    <a:pt x="71418" y="844097"/>
                  </a:cubicBezTo>
                  <a:cubicBezTo>
                    <a:pt x="73674" y="847934"/>
                    <a:pt x="74878" y="852221"/>
                    <a:pt x="75931" y="856660"/>
                  </a:cubicBezTo>
                  <a:cubicBezTo>
                    <a:pt x="77887" y="865461"/>
                    <a:pt x="77285" y="874939"/>
                    <a:pt x="77210" y="882011"/>
                  </a:cubicBezTo>
                  <a:cubicBezTo>
                    <a:pt x="78037" y="885697"/>
                    <a:pt x="78790" y="889382"/>
                    <a:pt x="79617" y="892994"/>
                  </a:cubicBezTo>
                  <a:cubicBezTo>
                    <a:pt x="88268" y="895250"/>
                    <a:pt x="92330" y="900967"/>
                    <a:pt x="94361" y="907437"/>
                  </a:cubicBezTo>
                  <a:cubicBezTo>
                    <a:pt x="96693" y="913831"/>
                    <a:pt x="96768" y="921052"/>
                    <a:pt x="96768" y="926168"/>
                  </a:cubicBezTo>
                  <a:cubicBezTo>
                    <a:pt x="102711" y="928424"/>
                    <a:pt x="108578" y="930681"/>
                    <a:pt x="116327" y="933690"/>
                  </a:cubicBezTo>
                  <a:cubicBezTo>
                    <a:pt x="117004" y="941589"/>
                    <a:pt x="117831" y="949186"/>
                    <a:pt x="118734" y="956859"/>
                  </a:cubicBezTo>
                  <a:cubicBezTo>
                    <a:pt x="120163" y="964382"/>
                    <a:pt x="121592" y="971980"/>
                    <a:pt x="123022" y="979878"/>
                  </a:cubicBezTo>
                  <a:cubicBezTo>
                    <a:pt x="124978" y="985670"/>
                    <a:pt x="127686" y="990861"/>
                    <a:pt x="129867" y="996277"/>
                  </a:cubicBezTo>
                  <a:cubicBezTo>
                    <a:pt x="132274" y="1001618"/>
                    <a:pt x="134305" y="1007034"/>
                    <a:pt x="137013" y="1012601"/>
                  </a:cubicBezTo>
                  <a:cubicBezTo>
                    <a:pt x="143483" y="1013805"/>
                    <a:pt x="150780" y="1014481"/>
                    <a:pt x="157174" y="1015535"/>
                  </a:cubicBezTo>
                  <a:cubicBezTo>
                    <a:pt x="159731" y="1027495"/>
                    <a:pt x="163493" y="1039080"/>
                    <a:pt x="166351" y="1049912"/>
                  </a:cubicBezTo>
                  <a:cubicBezTo>
                    <a:pt x="168458" y="1055028"/>
                    <a:pt x="171090" y="1059692"/>
                    <a:pt x="173497" y="1064506"/>
                  </a:cubicBezTo>
                  <a:cubicBezTo>
                    <a:pt x="175980" y="1069320"/>
                    <a:pt x="178387" y="1074059"/>
                    <a:pt x="180869" y="1078798"/>
                  </a:cubicBezTo>
                  <a:cubicBezTo>
                    <a:pt x="186286" y="1087976"/>
                    <a:pt x="191627" y="1097304"/>
                    <a:pt x="197795" y="1106556"/>
                  </a:cubicBezTo>
                  <a:cubicBezTo>
                    <a:pt x="191250" y="1114004"/>
                    <a:pt x="183352" y="1121000"/>
                    <a:pt x="176958" y="1128673"/>
                  </a:cubicBezTo>
                  <a:cubicBezTo>
                    <a:pt x="174701" y="1127093"/>
                    <a:pt x="172293" y="1125589"/>
                    <a:pt x="169887" y="1124084"/>
                  </a:cubicBezTo>
                  <a:lnTo>
                    <a:pt x="162966" y="1119345"/>
                  </a:lnTo>
                  <a:cubicBezTo>
                    <a:pt x="158152" y="1116185"/>
                    <a:pt x="153337" y="1113026"/>
                    <a:pt x="148523" y="1109866"/>
                  </a:cubicBezTo>
                  <a:cubicBezTo>
                    <a:pt x="147018" y="1107685"/>
                    <a:pt x="146266" y="1106632"/>
                    <a:pt x="144837" y="1104450"/>
                  </a:cubicBezTo>
                  <a:cubicBezTo>
                    <a:pt x="150253" y="1096552"/>
                    <a:pt x="155068" y="1089180"/>
                    <a:pt x="160033" y="1080454"/>
                  </a:cubicBezTo>
                  <a:cubicBezTo>
                    <a:pt x="157399" y="1076166"/>
                    <a:pt x="154842" y="1072179"/>
                    <a:pt x="151983" y="1067439"/>
                  </a:cubicBezTo>
                  <a:cubicBezTo>
                    <a:pt x="149200" y="1062701"/>
                    <a:pt x="146266" y="1057134"/>
                    <a:pt x="142204" y="1049988"/>
                  </a:cubicBezTo>
                  <a:cubicBezTo>
                    <a:pt x="133704" y="1045173"/>
                    <a:pt x="128513" y="1037350"/>
                    <a:pt x="123698" y="1029978"/>
                  </a:cubicBezTo>
                  <a:cubicBezTo>
                    <a:pt x="121291" y="1026292"/>
                    <a:pt x="118884" y="1022681"/>
                    <a:pt x="116402" y="1019446"/>
                  </a:cubicBezTo>
                  <a:cubicBezTo>
                    <a:pt x="114070" y="1016137"/>
                    <a:pt x="111512" y="1013203"/>
                    <a:pt x="108353" y="1011021"/>
                  </a:cubicBezTo>
                  <a:cubicBezTo>
                    <a:pt x="107676" y="1005078"/>
                    <a:pt x="106698" y="998985"/>
                    <a:pt x="105570" y="992817"/>
                  </a:cubicBezTo>
                  <a:cubicBezTo>
                    <a:pt x="104742" y="986498"/>
                    <a:pt x="103764" y="980179"/>
                    <a:pt x="102786" y="973860"/>
                  </a:cubicBezTo>
                  <a:lnTo>
                    <a:pt x="97972" y="964532"/>
                  </a:lnTo>
                  <a:lnTo>
                    <a:pt x="93834" y="954903"/>
                  </a:lnTo>
                  <a:cubicBezTo>
                    <a:pt x="91126" y="948434"/>
                    <a:pt x="88117" y="942115"/>
                    <a:pt x="85409" y="935571"/>
                  </a:cubicBezTo>
                  <a:cubicBezTo>
                    <a:pt x="80971" y="928725"/>
                    <a:pt x="75856" y="920902"/>
                    <a:pt x="71418" y="914056"/>
                  </a:cubicBezTo>
                  <a:cubicBezTo>
                    <a:pt x="59682" y="910671"/>
                    <a:pt x="54341" y="903901"/>
                    <a:pt x="51107" y="896529"/>
                  </a:cubicBezTo>
                  <a:cubicBezTo>
                    <a:pt x="47722" y="889157"/>
                    <a:pt x="47346" y="880882"/>
                    <a:pt x="45314" y="873811"/>
                  </a:cubicBezTo>
                  <a:cubicBezTo>
                    <a:pt x="41779" y="874262"/>
                    <a:pt x="37491" y="874864"/>
                    <a:pt x="33053" y="875391"/>
                  </a:cubicBezTo>
                  <a:cubicBezTo>
                    <a:pt x="32376" y="871404"/>
                    <a:pt x="31774" y="867417"/>
                    <a:pt x="30871" y="862151"/>
                  </a:cubicBezTo>
                  <a:cubicBezTo>
                    <a:pt x="29969" y="852823"/>
                    <a:pt x="29818" y="843345"/>
                    <a:pt x="29367" y="833867"/>
                  </a:cubicBezTo>
                  <a:cubicBezTo>
                    <a:pt x="29066" y="829128"/>
                    <a:pt x="29291" y="824313"/>
                    <a:pt x="29442" y="819424"/>
                  </a:cubicBezTo>
                  <a:cubicBezTo>
                    <a:pt x="29592" y="814609"/>
                    <a:pt x="29668" y="809644"/>
                    <a:pt x="29818" y="804680"/>
                  </a:cubicBezTo>
                  <a:cubicBezTo>
                    <a:pt x="30119" y="798060"/>
                    <a:pt x="29818" y="792493"/>
                    <a:pt x="28615" y="787754"/>
                  </a:cubicBezTo>
                  <a:cubicBezTo>
                    <a:pt x="27411" y="783015"/>
                    <a:pt x="25455" y="779028"/>
                    <a:pt x="23123" y="775643"/>
                  </a:cubicBezTo>
                  <a:cubicBezTo>
                    <a:pt x="20791" y="772182"/>
                    <a:pt x="18008" y="769324"/>
                    <a:pt x="15300" y="766766"/>
                  </a:cubicBezTo>
                  <a:cubicBezTo>
                    <a:pt x="12667" y="764209"/>
                    <a:pt x="10185" y="761877"/>
                    <a:pt x="8003" y="759695"/>
                  </a:cubicBezTo>
                  <a:cubicBezTo>
                    <a:pt x="6799" y="745854"/>
                    <a:pt x="5219" y="731862"/>
                    <a:pt x="5746" y="719375"/>
                  </a:cubicBezTo>
                  <a:cubicBezTo>
                    <a:pt x="7551" y="711250"/>
                    <a:pt x="9583" y="701847"/>
                    <a:pt x="12742" y="693949"/>
                  </a:cubicBezTo>
                  <a:cubicBezTo>
                    <a:pt x="10034" y="687855"/>
                    <a:pt x="8003" y="683267"/>
                    <a:pt x="5972" y="678678"/>
                  </a:cubicBezTo>
                  <a:cubicBezTo>
                    <a:pt x="14472" y="639260"/>
                    <a:pt x="26433" y="600670"/>
                    <a:pt x="41779" y="565615"/>
                  </a:cubicBezTo>
                  <a:cubicBezTo>
                    <a:pt x="39297" y="554407"/>
                    <a:pt x="37115" y="544552"/>
                    <a:pt x="35460" y="533268"/>
                  </a:cubicBezTo>
                  <a:cubicBezTo>
                    <a:pt x="44412" y="518750"/>
                    <a:pt x="53213" y="503028"/>
                    <a:pt x="63669" y="488209"/>
                  </a:cubicBezTo>
                  <a:cubicBezTo>
                    <a:pt x="65399" y="484072"/>
                    <a:pt x="66979" y="479934"/>
                    <a:pt x="68559" y="475872"/>
                  </a:cubicBezTo>
                  <a:cubicBezTo>
                    <a:pt x="70289" y="471885"/>
                    <a:pt x="72019" y="467898"/>
                    <a:pt x="73750" y="463911"/>
                  </a:cubicBezTo>
                  <a:cubicBezTo>
                    <a:pt x="75404" y="459924"/>
                    <a:pt x="77134" y="455862"/>
                    <a:pt x="78790" y="451800"/>
                  </a:cubicBezTo>
                  <a:cubicBezTo>
                    <a:pt x="79617" y="449769"/>
                    <a:pt x="80444" y="447738"/>
                    <a:pt x="81347" y="445632"/>
                  </a:cubicBezTo>
                  <a:cubicBezTo>
                    <a:pt x="82325" y="443601"/>
                    <a:pt x="83228" y="441569"/>
                    <a:pt x="84205" y="439538"/>
                  </a:cubicBezTo>
                  <a:lnTo>
                    <a:pt x="94888" y="421710"/>
                  </a:lnTo>
                  <a:cubicBezTo>
                    <a:pt x="92706" y="420206"/>
                    <a:pt x="90449" y="418701"/>
                    <a:pt x="88268" y="417272"/>
                  </a:cubicBezTo>
                  <a:cubicBezTo>
                    <a:pt x="99552" y="401174"/>
                    <a:pt x="112641" y="384850"/>
                    <a:pt x="125880" y="370557"/>
                  </a:cubicBezTo>
                  <a:cubicBezTo>
                    <a:pt x="127911" y="372212"/>
                    <a:pt x="130018" y="373942"/>
                    <a:pt x="132049" y="375522"/>
                  </a:cubicBezTo>
                  <a:cubicBezTo>
                    <a:pt x="138668" y="368526"/>
                    <a:pt x="143333" y="363185"/>
                    <a:pt x="146417" y="358446"/>
                  </a:cubicBezTo>
                  <a:cubicBezTo>
                    <a:pt x="149501" y="353707"/>
                    <a:pt x="151080" y="349570"/>
                    <a:pt x="152134" y="345658"/>
                  </a:cubicBezTo>
                  <a:cubicBezTo>
                    <a:pt x="154165" y="337759"/>
                    <a:pt x="154691" y="331064"/>
                    <a:pt x="160860" y="321435"/>
                  </a:cubicBezTo>
                  <a:cubicBezTo>
                    <a:pt x="169585" y="308497"/>
                    <a:pt x="180719" y="295709"/>
                    <a:pt x="190950" y="284049"/>
                  </a:cubicBezTo>
                  <a:cubicBezTo>
                    <a:pt x="179139" y="280137"/>
                    <a:pt x="166427" y="283748"/>
                    <a:pt x="156346" y="290744"/>
                  </a:cubicBezTo>
                  <a:cubicBezTo>
                    <a:pt x="146417" y="297890"/>
                    <a:pt x="140097" y="309099"/>
                    <a:pt x="140248" y="319179"/>
                  </a:cubicBezTo>
                  <a:cubicBezTo>
                    <a:pt x="136336" y="323316"/>
                    <a:pt x="133628" y="326776"/>
                    <a:pt x="130920" y="330086"/>
                  </a:cubicBezTo>
                  <a:cubicBezTo>
                    <a:pt x="117305" y="337007"/>
                    <a:pt x="104817" y="343476"/>
                    <a:pt x="91503" y="351601"/>
                  </a:cubicBezTo>
                  <a:cubicBezTo>
                    <a:pt x="92330" y="344153"/>
                    <a:pt x="93458" y="337082"/>
                    <a:pt x="95564" y="330838"/>
                  </a:cubicBezTo>
                  <a:cubicBezTo>
                    <a:pt x="97671" y="324595"/>
                    <a:pt x="100228" y="318803"/>
                    <a:pt x="103162" y="313386"/>
                  </a:cubicBezTo>
                  <a:cubicBezTo>
                    <a:pt x="108804" y="302404"/>
                    <a:pt x="116477" y="293753"/>
                    <a:pt x="124150" y="285478"/>
                  </a:cubicBezTo>
                  <a:cubicBezTo>
                    <a:pt x="131672" y="277053"/>
                    <a:pt x="140023" y="269907"/>
                    <a:pt x="147470" y="262083"/>
                  </a:cubicBezTo>
                  <a:cubicBezTo>
                    <a:pt x="151231" y="258172"/>
                    <a:pt x="154616" y="254034"/>
                    <a:pt x="158077" y="249821"/>
                  </a:cubicBezTo>
                  <a:cubicBezTo>
                    <a:pt x="161537" y="245684"/>
                    <a:pt x="164621" y="241171"/>
                    <a:pt x="167405" y="236281"/>
                  </a:cubicBezTo>
                  <a:cubicBezTo>
                    <a:pt x="171843" y="232520"/>
                    <a:pt x="175453" y="228683"/>
                    <a:pt x="178387" y="224772"/>
                  </a:cubicBezTo>
                  <a:cubicBezTo>
                    <a:pt x="181472" y="221086"/>
                    <a:pt x="184029" y="217324"/>
                    <a:pt x="186135" y="213563"/>
                  </a:cubicBezTo>
                  <a:cubicBezTo>
                    <a:pt x="190423" y="206041"/>
                    <a:pt x="193206" y="198443"/>
                    <a:pt x="196516" y="191221"/>
                  </a:cubicBezTo>
                  <a:cubicBezTo>
                    <a:pt x="200052" y="184225"/>
                    <a:pt x="204039" y="177606"/>
                    <a:pt x="210433" y="171813"/>
                  </a:cubicBezTo>
                  <a:cubicBezTo>
                    <a:pt x="213667" y="168955"/>
                    <a:pt x="217354" y="166172"/>
                    <a:pt x="222093" y="163990"/>
                  </a:cubicBezTo>
                  <a:cubicBezTo>
                    <a:pt x="226831" y="161808"/>
                    <a:pt x="232399" y="160003"/>
                    <a:pt x="238943" y="158574"/>
                  </a:cubicBezTo>
                  <a:cubicBezTo>
                    <a:pt x="243832" y="156618"/>
                    <a:pt x="248346" y="154587"/>
                    <a:pt x="252634" y="152631"/>
                  </a:cubicBezTo>
                  <a:cubicBezTo>
                    <a:pt x="256921" y="150675"/>
                    <a:pt x="261059" y="148945"/>
                    <a:pt x="264745" y="147064"/>
                  </a:cubicBezTo>
                  <a:cubicBezTo>
                    <a:pt x="272267" y="143378"/>
                    <a:pt x="278436" y="139617"/>
                    <a:pt x="283476" y="135781"/>
                  </a:cubicBezTo>
                  <a:cubicBezTo>
                    <a:pt x="293631" y="128484"/>
                    <a:pt x="298897" y="120961"/>
                    <a:pt x="298521" y="113063"/>
                  </a:cubicBezTo>
                  <a:cubicBezTo>
                    <a:pt x="335983" y="90796"/>
                    <a:pt x="376905" y="71087"/>
                    <a:pt x="419558" y="56268"/>
                  </a:cubicBezTo>
                  <a:cubicBezTo>
                    <a:pt x="426704" y="61835"/>
                    <a:pt x="432947" y="60330"/>
                    <a:pt x="439868" y="56945"/>
                  </a:cubicBezTo>
                  <a:cubicBezTo>
                    <a:pt x="446789" y="53710"/>
                    <a:pt x="454462" y="49122"/>
                    <a:pt x="463640" y="47918"/>
                  </a:cubicBezTo>
                  <a:cubicBezTo>
                    <a:pt x="468153" y="44684"/>
                    <a:pt x="472742" y="41449"/>
                    <a:pt x="477481" y="38891"/>
                  </a:cubicBezTo>
                  <a:cubicBezTo>
                    <a:pt x="482220" y="36333"/>
                    <a:pt x="487035" y="34077"/>
                    <a:pt x="491924" y="31971"/>
                  </a:cubicBezTo>
                  <a:cubicBezTo>
                    <a:pt x="496813" y="29864"/>
                    <a:pt x="501703" y="28059"/>
                    <a:pt x="506668" y="26329"/>
                  </a:cubicBezTo>
                  <a:cubicBezTo>
                    <a:pt x="511633" y="24674"/>
                    <a:pt x="516673" y="23620"/>
                    <a:pt x="521713" y="22417"/>
                  </a:cubicBezTo>
                  <a:cubicBezTo>
                    <a:pt x="541873" y="17603"/>
                    <a:pt x="562485" y="16775"/>
                    <a:pt x="582871" y="16023"/>
                  </a:cubicBezTo>
                  <a:cubicBezTo>
                    <a:pt x="593101" y="16023"/>
                    <a:pt x="603332" y="16098"/>
                    <a:pt x="613487" y="15872"/>
                  </a:cubicBezTo>
                  <a:cubicBezTo>
                    <a:pt x="623642" y="15722"/>
                    <a:pt x="633873" y="16023"/>
                    <a:pt x="644104" y="15271"/>
                  </a:cubicBezTo>
                  <a:cubicBezTo>
                    <a:pt x="654334" y="14443"/>
                    <a:pt x="664640" y="13992"/>
                    <a:pt x="675097" y="12412"/>
                  </a:cubicBezTo>
                  <a:cubicBezTo>
                    <a:pt x="680287" y="11660"/>
                    <a:pt x="685553" y="10682"/>
                    <a:pt x="690894" y="9403"/>
                  </a:cubicBezTo>
                  <a:cubicBezTo>
                    <a:pt x="696234" y="8275"/>
                    <a:pt x="701576" y="7146"/>
                    <a:pt x="707067" y="5642"/>
                  </a:cubicBezTo>
                  <a:cubicBezTo>
                    <a:pt x="716094" y="9553"/>
                    <a:pt x="723993" y="11735"/>
                    <a:pt x="731440" y="13089"/>
                  </a:cubicBezTo>
                  <a:cubicBezTo>
                    <a:pt x="738812" y="14669"/>
                    <a:pt x="745808" y="15195"/>
                    <a:pt x="752728" y="15195"/>
                  </a:cubicBezTo>
                  <a:cubicBezTo>
                    <a:pt x="766720" y="14819"/>
                    <a:pt x="780637" y="13465"/>
                    <a:pt x="798465" y="14142"/>
                  </a:cubicBezTo>
                  <a:cubicBezTo>
                    <a:pt x="801549" y="14894"/>
                    <a:pt x="804633" y="15496"/>
                    <a:pt x="807643" y="16324"/>
                  </a:cubicBezTo>
                  <a:lnTo>
                    <a:pt x="816669" y="19032"/>
                  </a:lnTo>
                  <a:lnTo>
                    <a:pt x="834648" y="24598"/>
                  </a:lnTo>
                  <a:cubicBezTo>
                    <a:pt x="840666" y="26329"/>
                    <a:pt x="846459" y="28962"/>
                    <a:pt x="852326" y="31068"/>
                  </a:cubicBezTo>
                  <a:lnTo>
                    <a:pt x="869778" y="37913"/>
                  </a:lnTo>
                  <a:cubicBezTo>
                    <a:pt x="881513" y="34904"/>
                    <a:pt x="891969" y="36409"/>
                    <a:pt x="901749" y="40095"/>
                  </a:cubicBezTo>
                  <a:cubicBezTo>
                    <a:pt x="911452" y="43856"/>
                    <a:pt x="920103" y="50852"/>
                    <a:pt x="928830" y="57848"/>
                  </a:cubicBezTo>
                  <a:cubicBezTo>
                    <a:pt x="933268" y="61308"/>
                    <a:pt x="937481" y="65295"/>
                    <a:pt x="941843" y="69207"/>
                  </a:cubicBezTo>
                  <a:cubicBezTo>
                    <a:pt x="946206" y="73119"/>
                    <a:pt x="950720" y="76955"/>
                    <a:pt x="955535" y="80490"/>
                  </a:cubicBezTo>
                  <a:cubicBezTo>
                    <a:pt x="960424" y="83876"/>
                    <a:pt x="965238" y="87562"/>
                    <a:pt x="970654" y="90721"/>
                  </a:cubicBezTo>
                  <a:cubicBezTo>
                    <a:pt x="976071" y="93805"/>
                    <a:pt x="981938" y="96513"/>
                    <a:pt x="988482" y="98545"/>
                  </a:cubicBezTo>
                  <a:cubicBezTo>
                    <a:pt x="997811" y="105465"/>
                    <a:pt x="1006536" y="112536"/>
                    <a:pt x="1015187" y="119156"/>
                  </a:cubicBezTo>
                  <a:cubicBezTo>
                    <a:pt x="1023688" y="126152"/>
                    <a:pt x="1031812" y="133223"/>
                    <a:pt x="1040163" y="139918"/>
                  </a:cubicBezTo>
                  <a:cubicBezTo>
                    <a:pt x="1046707" y="144055"/>
                    <a:pt x="1054230" y="148494"/>
                    <a:pt x="1062128" y="152631"/>
                  </a:cubicBezTo>
                  <a:cubicBezTo>
                    <a:pt x="1066039" y="154737"/>
                    <a:pt x="1070102" y="156768"/>
                    <a:pt x="1073863" y="158950"/>
                  </a:cubicBezTo>
                  <a:cubicBezTo>
                    <a:pt x="1077624" y="161207"/>
                    <a:pt x="1081310" y="163388"/>
                    <a:pt x="1084695" y="165645"/>
                  </a:cubicBezTo>
                  <a:cubicBezTo>
                    <a:pt x="1091541" y="170083"/>
                    <a:pt x="1097484" y="174371"/>
                    <a:pt x="1101170" y="178508"/>
                  </a:cubicBezTo>
                  <a:cubicBezTo>
                    <a:pt x="1104705" y="182871"/>
                    <a:pt x="1106134" y="186934"/>
                    <a:pt x="1104329" y="190695"/>
                  </a:cubicBezTo>
                  <a:cubicBezTo>
                    <a:pt x="1114710" y="200023"/>
                    <a:pt x="1117193" y="209651"/>
                    <a:pt x="1120352" y="220183"/>
                  </a:cubicBezTo>
                  <a:cubicBezTo>
                    <a:pt x="1123511" y="230714"/>
                    <a:pt x="1128552" y="240945"/>
                    <a:pt x="1143446" y="253357"/>
                  </a:cubicBezTo>
                  <a:cubicBezTo>
                    <a:pt x="1147809" y="256441"/>
                    <a:pt x="1152171" y="259977"/>
                    <a:pt x="1156385" y="263813"/>
                  </a:cubicBezTo>
                  <a:cubicBezTo>
                    <a:pt x="1160522" y="267650"/>
                    <a:pt x="1164358" y="272013"/>
                    <a:pt x="1168270" y="276376"/>
                  </a:cubicBezTo>
                  <a:cubicBezTo>
                    <a:pt x="1172106" y="280814"/>
                    <a:pt x="1175867" y="285328"/>
                    <a:pt x="1179629" y="289916"/>
                  </a:cubicBezTo>
                  <a:cubicBezTo>
                    <a:pt x="1183239" y="294580"/>
                    <a:pt x="1186550" y="299395"/>
                    <a:pt x="1190010" y="303983"/>
                  </a:cubicBezTo>
                  <a:cubicBezTo>
                    <a:pt x="1193395" y="308647"/>
                    <a:pt x="1196780" y="313161"/>
                    <a:pt x="1200090" y="317448"/>
                  </a:cubicBezTo>
                  <a:cubicBezTo>
                    <a:pt x="1203325" y="321812"/>
                    <a:pt x="1206334" y="326024"/>
                    <a:pt x="1209568" y="329861"/>
                  </a:cubicBezTo>
                  <a:cubicBezTo>
                    <a:pt x="1215812" y="337609"/>
                    <a:pt x="1222432" y="343702"/>
                    <a:pt x="1228826" y="347839"/>
                  </a:cubicBezTo>
                  <a:cubicBezTo>
                    <a:pt x="1235145" y="374018"/>
                    <a:pt x="1255230" y="405386"/>
                    <a:pt x="1272381" y="439614"/>
                  </a:cubicBezTo>
                  <a:cubicBezTo>
                    <a:pt x="1289232" y="473766"/>
                    <a:pt x="1302772" y="510626"/>
                    <a:pt x="1299387" y="540189"/>
                  </a:cubicBezTo>
                  <a:cubicBezTo>
                    <a:pt x="1306007" y="549668"/>
                    <a:pt x="1311046" y="561703"/>
                    <a:pt x="1315636" y="575093"/>
                  </a:cubicBezTo>
                  <a:cubicBezTo>
                    <a:pt x="1317666" y="581864"/>
                    <a:pt x="1319397" y="589010"/>
                    <a:pt x="1320976" y="596382"/>
                  </a:cubicBezTo>
                  <a:cubicBezTo>
                    <a:pt x="1322556" y="603754"/>
                    <a:pt x="1324211" y="611352"/>
                    <a:pt x="1325113" y="619175"/>
                  </a:cubicBezTo>
                  <a:cubicBezTo>
                    <a:pt x="1326091" y="626999"/>
                    <a:pt x="1327069" y="634897"/>
                    <a:pt x="1328122" y="642796"/>
                  </a:cubicBezTo>
                  <a:cubicBezTo>
                    <a:pt x="1329100" y="650694"/>
                    <a:pt x="1329402" y="658744"/>
                    <a:pt x="1330078" y="666642"/>
                  </a:cubicBezTo>
                  <a:cubicBezTo>
                    <a:pt x="1331583" y="682439"/>
                    <a:pt x="1331959" y="698011"/>
                    <a:pt x="1333389" y="712529"/>
                  </a:cubicBezTo>
                  <a:cubicBezTo>
                    <a:pt x="1333840" y="718622"/>
                    <a:pt x="1333764" y="724716"/>
                    <a:pt x="1333840" y="730884"/>
                  </a:cubicBezTo>
                  <a:lnTo>
                    <a:pt x="1333915" y="749239"/>
                  </a:lnTo>
                  <a:cubicBezTo>
                    <a:pt x="1329025" y="748186"/>
                    <a:pt x="1327220" y="752699"/>
                    <a:pt x="1326242" y="758642"/>
                  </a:cubicBezTo>
                  <a:cubicBezTo>
                    <a:pt x="1325188" y="764660"/>
                    <a:pt x="1325339" y="772182"/>
                    <a:pt x="1325113" y="777448"/>
                  </a:cubicBezTo>
                  <a:cubicBezTo>
                    <a:pt x="1325339" y="782789"/>
                    <a:pt x="1324286" y="788732"/>
                    <a:pt x="1323910" y="794148"/>
                  </a:cubicBezTo>
                  <a:cubicBezTo>
                    <a:pt x="1323383" y="799564"/>
                    <a:pt x="1323835" y="804529"/>
                    <a:pt x="1327521" y="808065"/>
                  </a:cubicBezTo>
                  <a:cubicBezTo>
                    <a:pt x="1334516" y="807388"/>
                    <a:pt x="1328874" y="828601"/>
                    <a:pt x="1309693" y="847708"/>
                  </a:cubicBezTo>
                  <a:cubicBezTo>
                    <a:pt x="1308865" y="847558"/>
                    <a:pt x="1307060" y="847257"/>
                    <a:pt x="1305330" y="846956"/>
                  </a:cubicBezTo>
                  <a:cubicBezTo>
                    <a:pt x="1303524" y="840637"/>
                    <a:pt x="1301718" y="834694"/>
                    <a:pt x="1299762" y="828601"/>
                  </a:cubicBezTo>
                  <a:cubicBezTo>
                    <a:pt x="1297732" y="822508"/>
                    <a:pt x="1295249" y="816264"/>
                    <a:pt x="1292842" y="809419"/>
                  </a:cubicBezTo>
                  <a:cubicBezTo>
                    <a:pt x="1279302" y="826419"/>
                    <a:pt x="1276744" y="840336"/>
                    <a:pt x="1266062" y="853952"/>
                  </a:cubicBezTo>
                  <a:cubicBezTo>
                    <a:pt x="1270049" y="857638"/>
                    <a:pt x="1274187" y="859895"/>
                    <a:pt x="1277873" y="863580"/>
                  </a:cubicBezTo>
                  <a:cubicBezTo>
                    <a:pt x="1279076" y="875466"/>
                    <a:pt x="1281483" y="888028"/>
                    <a:pt x="1283213" y="900290"/>
                  </a:cubicBezTo>
                  <a:cubicBezTo>
                    <a:pt x="1276067" y="906985"/>
                    <a:pt x="1267718" y="914658"/>
                    <a:pt x="1260721" y="920902"/>
                  </a:cubicBezTo>
                  <a:cubicBezTo>
                    <a:pt x="1259593" y="922782"/>
                    <a:pt x="1258765" y="924437"/>
                    <a:pt x="1258013" y="926017"/>
                  </a:cubicBezTo>
                  <a:cubicBezTo>
                    <a:pt x="1257111" y="927597"/>
                    <a:pt x="1256434" y="928951"/>
                    <a:pt x="1255907" y="930305"/>
                  </a:cubicBezTo>
                  <a:cubicBezTo>
                    <a:pt x="1254853" y="932938"/>
                    <a:pt x="1254403" y="935044"/>
                    <a:pt x="1254403" y="936925"/>
                  </a:cubicBezTo>
                  <a:cubicBezTo>
                    <a:pt x="1254403" y="940611"/>
                    <a:pt x="1256283" y="943093"/>
                    <a:pt x="1258615" y="945425"/>
                  </a:cubicBezTo>
                  <a:cubicBezTo>
                    <a:pt x="1263279" y="950089"/>
                    <a:pt x="1270200" y="954226"/>
                    <a:pt x="1268394" y="966488"/>
                  </a:cubicBezTo>
                  <a:cubicBezTo>
                    <a:pt x="1261549" y="974236"/>
                    <a:pt x="1254553" y="982285"/>
                    <a:pt x="1247482" y="990334"/>
                  </a:cubicBezTo>
                  <a:cubicBezTo>
                    <a:pt x="1244172" y="994321"/>
                    <a:pt x="1240110" y="998007"/>
                    <a:pt x="1236499" y="1001768"/>
                  </a:cubicBezTo>
                  <a:cubicBezTo>
                    <a:pt x="1232813" y="1005454"/>
                    <a:pt x="1229127" y="1009065"/>
                    <a:pt x="1225516" y="1012676"/>
                  </a:cubicBezTo>
                  <a:cubicBezTo>
                    <a:pt x="1222507" y="1023433"/>
                    <a:pt x="1216790" y="1032535"/>
                    <a:pt x="1211373" y="1041186"/>
                  </a:cubicBezTo>
                  <a:cubicBezTo>
                    <a:pt x="1208590" y="1045474"/>
                    <a:pt x="1205807" y="1049611"/>
                    <a:pt x="1202799" y="1053523"/>
                  </a:cubicBezTo>
                  <a:cubicBezTo>
                    <a:pt x="1199639" y="1057360"/>
                    <a:pt x="1196479" y="1061196"/>
                    <a:pt x="1193395" y="1064957"/>
                  </a:cubicBezTo>
                  <a:cubicBezTo>
                    <a:pt x="1181509" y="1080228"/>
                    <a:pt x="1169172" y="1094145"/>
                    <a:pt x="1163004" y="1114230"/>
                  </a:cubicBezTo>
                  <a:cubicBezTo>
                    <a:pt x="1154052" y="1114154"/>
                    <a:pt x="1146079" y="1112876"/>
                    <a:pt x="1138180" y="1111522"/>
                  </a:cubicBezTo>
                  <a:cubicBezTo>
                    <a:pt x="1134268" y="1117163"/>
                    <a:pt x="1130808" y="1122655"/>
                    <a:pt x="1127348" y="1128221"/>
                  </a:cubicBezTo>
                  <a:cubicBezTo>
                    <a:pt x="1123662" y="1133713"/>
                    <a:pt x="1119976" y="1139129"/>
                    <a:pt x="1116064" y="1144921"/>
                  </a:cubicBezTo>
                  <a:lnTo>
                    <a:pt x="1104253" y="1156355"/>
                  </a:lnTo>
                  <a:lnTo>
                    <a:pt x="1091916" y="1167338"/>
                  </a:lnTo>
                  <a:cubicBezTo>
                    <a:pt x="1083642" y="1174635"/>
                    <a:pt x="1075819" y="1182157"/>
                    <a:pt x="1067243" y="1189154"/>
                  </a:cubicBezTo>
                  <a:cubicBezTo>
                    <a:pt x="1067168" y="1193742"/>
                    <a:pt x="1065513" y="1199083"/>
                    <a:pt x="1062880" y="1204349"/>
                  </a:cubicBezTo>
                  <a:cubicBezTo>
                    <a:pt x="1060247" y="1209614"/>
                    <a:pt x="1056712" y="1214956"/>
                    <a:pt x="1052423" y="1218792"/>
                  </a:cubicBezTo>
                  <a:cubicBezTo>
                    <a:pt x="1043998" y="1226766"/>
                    <a:pt x="1034220" y="1230677"/>
                    <a:pt x="1028126" y="1223681"/>
                  </a:cubicBezTo>
                  <a:cubicBezTo>
                    <a:pt x="1019927" y="1230979"/>
                    <a:pt x="1010825" y="1237372"/>
                    <a:pt x="1002098" y="1244143"/>
                  </a:cubicBezTo>
                  <a:cubicBezTo>
                    <a:pt x="997660" y="1247453"/>
                    <a:pt x="993372" y="1250913"/>
                    <a:pt x="988859" y="1254147"/>
                  </a:cubicBezTo>
                  <a:lnTo>
                    <a:pt x="975168" y="1263551"/>
                  </a:lnTo>
                  <a:cubicBezTo>
                    <a:pt x="971332" y="1270546"/>
                    <a:pt x="967721" y="1277241"/>
                    <a:pt x="964110" y="1283937"/>
                  </a:cubicBezTo>
                  <a:cubicBezTo>
                    <a:pt x="960273" y="1290481"/>
                    <a:pt x="956362" y="1297026"/>
                    <a:pt x="952074" y="1303871"/>
                  </a:cubicBezTo>
                  <a:cubicBezTo>
                    <a:pt x="960199" y="1308159"/>
                    <a:pt x="959145" y="1316358"/>
                    <a:pt x="953278" y="1324558"/>
                  </a:cubicBezTo>
                  <a:cubicBezTo>
                    <a:pt x="950419" y="1328771"/>
                    <a:pt x="946206" y="1332607"/>
                    <a:pt x="941392" y="1335842"/>
                  </a:cubicBezTo>
                  <a:cubicBezTo>
                    <a:pt x="936578" y="1339152"/>
                    <a:pt x="931236" y="1341860"/>
                    <a:pt x="926046" y="1343514"/>
                  </a:cubicBezTo>
                  <a:cubicBezTo>
                    <a:pt x="919877" y="1340957"/>
                    <a:pt x="913408" y="1337421"/>
                    <a:pt x="907391" y="1334789"/>
                  </a:cubicBezTo>
                  <a:cubicBezTo>
                    <a:pt x="899642" y="1341709"/>
                    <a:pt x="893022" y="1347802"/>
                    <a:pt x="885123" y="1354798"/>
                  </a:cubicBezTo>
                  <a:cubicBezTo>
                    <a:pt x="880384" y="1354648"/>
                    <a:pt x="875495" y="1355024"/>
                    <a:pt x="870530" y="1355099"/>
                  </a:cubicBezTo>
                  <a:cubicBezTo>
                    <a:pt x="865490" y="1355099"/>
                    <a:pt x="860526" y="1355099"/>
                    <a:pt x="855862" y="1354798"/>
                  </a:cubicBezTo>
                  <a:cubicBezTo>
                    <a:pt x="848038" y="1358183"/>
                    <a:pt x="839086" y="1362245"/>
                    <a:pt x="831263" y="1365480"/>
                  </a:cubicBezTo>
                  <a:cubicBezTo>
                    <a:pt x="818024" y="1370445"/>
                    <a:pt x="806288" y="1375184"/>
                    <a:pt x="793048" y="1379848"/>
                  </a:cubicBezTo>
                  <a:cubicBezTo>
                    <a:pt x="777628" y="1387145"/>
                    <a:pt x="768450" y="1392260"/>
                    <a:pt x="761680" y="1396623"/>
                  </a:cubicBezTo>
                  <a:cubicBezTo>
                    <a:pt x="754835" y="1400686"/>
                    <a:pt x="750547" y="1403770"/>
                    <a:pt x="744830" y="1407606"/>
                  </a:cubicBezTo>
                  <a:cubicBezTo>
                    <a:pt x="746184" y="1413624"/>
                    <a:pt x="747387" y="1418739"/>
                    <a:pt x="748591" y="1423930"/>
                  </a:cubicBezTo>
                  <a:cubicBezTo>
                    <a:pt x="740016" y="1432806"/>
                    <a:pt x="732644" y="1440479"/>
                    <a:pt x="725196" y="1448152"/>
                  </a:cubicBezTo>
                  <a:cubicBezTo>
                    <a:pt x="715943" y="1451086"/>
                    <a:pt x="707142" y="1453042"/>
                    <a:pt x="698717" y="1454471"/>
                  </a:cubicBezTo>
                  <a:cubicBezTo>
                    <a:pt x="694504" y="1455224"/>
                    <a:pt x="690367" y="1455675"/>
                    <a:pt x="686230" y="1455825"/>
                  </a:cubicBezTo>
                  <a:cubicBezTo>
                    <a:pt x="682092" y="1456051"/>
                    <a:pt x="678030" y="1456202"/>
                    <a:pt x="674043" y="1456276"/>
                  </a:cubicBezTo>
                  <a:cubicBezTo>
                    <a:pt x="666069" y="1456352"/>
                    <a:pt x="658171" y="1456427"/>
                    <a:pt x="650197" y="1456427"/>
                  </a:cubicBezTo>
                  <a:cubicBezTo>
                    <a:pt x="642223" y="1456051"/>
                    <a:pt x="634174" y="1455825"/>
                    <a:pt x="625824" y="1456126"/>
                  </a:cubicBezTo>
                  <a:cubicBezTo>
                    <a:pt x="614089" y="1455224"/>
                    <a:pt x="606416" y="1453192"/>
                    <a:pt x="601376" y="1449882"/>
                  </a:cubicBezTo>
                  <a:cubicBezTo>
                    <a:pt x="596336" y="1446723"/>
                    <a:pt x="593929" y="1443037"/>
                    <a:pt x="592800" y="1439125"/>
                  </a:cubicBezTo>
                  <a:cubicBezTo>
                    <a:pt x="590544" y="1431302"/>
                    <a:pt x="593101" y="1422802"/>
                    <a:pt x="590167" y="1416709"/>
                  </a:cubicBezTo>
                  <a:cubicBezTo>
                    <a:pt x="584751" y="1417009"/>
                    <a:pt x="579260" y="1417310"/>
                    <a:pt x="573769" y="1417611"/>
                  </a:cubicBezTo>
                  <a:lnTo>
                    <a:pt x="565569" y="1418063"/>
                  </a:lnTo>
                  <a:lnTo>
                    <a:pt x="557370" y="1418063"/>
                  </a:lnTo>
                  <a:cubicBezTo>
                    <a:pt x="552104" y="1409261"/>
                    <a:pt x="545709" y="1401287"/>
                    <a:pt x="539541" y="1392486"/>
                  </a:cubicBezTo>
                  <a:cubicBezTo>
                    <a:pt x="537510" y="1375109"/>
                    <a:pt x="565569" y="1375034"/>
                    <a:pt x="589942" y="1373980"/>
                  </a:cubicBezTo>
                  <a:close/>
                </a:path>
              </a:pathLst>
            </a:custGeom>
            <a:solidFill>
              <a:srgbClr val="DB5396"/>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97101B5F-F635-4FB9-8CF0-FEC2B58795E8}"/>
                </a:ext>
              </a:extLst>
            </p:cNvPr>
            <p:cNvSpPr/>
            <p:nvPr/>
          </p:nvSpPr>
          <p:spPr>
            <a:xfrm>
              <a:off x="8690934" y="7109015"/>
              <a:ext cx="75234" cy="37616"/>
            </a:xfrm>
            <a:custGeom>
              <a:avLst/>
              <a:gdLst>
                <a:gd name="connsiteX0" fmla="*/ 5642 w 75224"/>
                <a:gd name="connsiteY0" fmla="*/ 27672 h 37612"/>
                <a:gd name="connsiteX1" fmla="*/ 44910 w 75224"/>
                <a:gd name="connsiteY1" fmla="*/ 8039 h 37612"/>
                <a:gd name="connsiteX2" fmla="*/ 74623 w 75224"/>
                <a:gd name="connsiteY2" fmla="*/ 7061 h 37612"/>
                <a:gd name="connsiteX3" fmla="*/ 54162 w 75224"/>
                <a:gd name="connsiteY3" fmla="*/ 22783 h 37612"/>
                <a:gd name="connsiteX4" fmla="*/ 32798 w 75224"/>
                <a:gd name="connsiteY4" fmla="*/ 34066 h 37612"/>
                <a:gd name="connsiteX5" fmla="*/ 5642 w 75224"/>
                <a:gd name="connsiteY5" fmla="*/ 27672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24" h="37612">
                  <a:moveTo>
                    <a:pt x="5642" y="27672"/>
                  </a:moveTo>
                  <a:cubicBezTo>
                    <a:pt x="21514" y="16840"/>
                    <a:pt x="33926" y="10822"/>
                    <a:pt x="44910" y="8039"/>
                  </a:cubicBezTo>
                  <a:cubicBezTo>
                    <a:pt x="55742" y="5030"/>
                    <a:pt x="65070" y="5030"/>
                    <a:pt x="74623" y="7061"/>
                  </a:cubicBezTo>
                  <a:cubicBezTo>
                    <a:pt x="68305" y="12326"/>
                    <a:pt x="61308" y="17818"/>
                    <a:pt x="54162" y="22783"/>
                  </a:cubicBezTo>
                  <a:cubicBezTo>
                    <a:pt x="46940" y="27447"/>
                    <a:pt x="39493" y="31434"/>
                    <a:pt x="32798" y="34066"/>
                  </a:cubicBezTo>
                  <a:cubicBezTo>
                    <a:pt x="19258" y="39407"/>
                    <a:pt x="8350" y="39257"/>
                    <a:pt x="5642" y="27672"/>
                  </a:cubicBezTo>
                  <a:close/>
                </a:path>
              </a:pathLst>
            </a:custGeom>
            <a:solidFill>
              <a:srgbClr val="DB5396"/>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47BA935-786E-4CDE-AAD5-346EB25C0226}"/>
                </a:ext>
              </a:extLst>
            </p:cNvPr>
            <p:cNvSpPr/>
            <p:nvPr/>
          </p:nvSpPr>
          <p:spPr>
            <a:xfrm>
              <a:off x="8820186" y="6633228"/>
              <a:ext cx="346074" cy="368644"/>
            </a:xfrm>
            <a:custGeom>
              <a:avLst/>
              <a:gdLst>
                <a:gd name="connsiteX0" fmla="*/ 5642 w 346033"/>
                <a:gd name="connsiteY0" fmla="*/ 344680 h 368601"/>
                <a:gd name="connsiteX1" fmla="*/ 13315 w 346033"/>
                <a:gd name="connsiteY1" fmla="*/ 333922 h 368601"/>
                <a:gd name="connsiteX2" fmla="*/ 21740 w 346033"/>
                <a:gd name="connsiteY2" fmla="*/ 322112 h 368601"/>
                <a:gd name="connsiteX3" fmla="*/ 99447 w 346033"/>
                <a:gd name="connsiteY3" fmla="*/ 271561 h 368601"/>
                <a:gd name="connsiteX4" fmla="*/ 177154 w 346033"/>
                <a:gd name="connsiteY4" fmla="*/ 216421 h 368601"/>
                <a:gd name="connsiteX5" fmla="*/ 159251 w 346033"/>
                <a:gd name="connsiteY5" fmla="*/ 191597 h 368601"/>
                <a:gd name="connsiteX6" fmla="*/ 141648 w 346033"/>
                <a:gd name="connsiteY6" fmla="*/ 179486 h 368601"/>
                <a:gd name="connsiteX7" fmla="*/ 151878 w 346033"/>
                <a:gd name="connsiteY7" fmla="*/ 160529 h 368601"/>
                <a:gd name="connsiteX8" fmla="*/ 161281 w 346033"/>
                <a:gd name="connsiteY8" fmla="*/ 151653 h 368601"/>
                <a:gd name="connsiteX9" fmla="*/ 168203 w 346033"/>
                <a:gd name="connsiteY9" fmla="*/ 140069 h 368601"/>
                <a:gd name="connsiteX10" fmla="*/ 165419 w 346033"/>
                <a:gd name="connsiteY10" fmla="*/ 136683 h 368601"/>
                <a:gd name="connsiteX11" fmla="*/ 152330 w 346033"/>
                <a:gd name="connsiteY11" fmla="*/ 97040 h 368601"/>
                <a:gd name="connsiteX12" fmla="*/ 160228 w 346033"/>
                <a:gd name="connsiteY12" fmla="*/ 86885 h 368601"/>
                <a:gd name="connsiteX13" fmla="*/ 167676 w 346033"/>
                <a:gd name="connsiteY13" fmla="*/ 76202 h 368601"/>
                <a:gd name="connsiteX14" fmla="*/ 182721 w 346033"/>
                <a:gd name="connsiteY14" fmla="*/ 53861 h 368601"/>
                <a:gd name="connsiteX15" fmla="*/ 229436 w 346033"/>
                <a:gd name="connsiteY15" fmla="*/ 39117 h 368601"/>
                <a:gd name="connsiteX16" fmla="*/ 223042 w 346033"/>
                <a:gd name="connsiteY16" fmla="*/ 67476 h 368601"/>
                <a:gd name="connsiteX17" fmla="*/ 218527 w 346033"/>
                <a:gd name="connsiteY17" fmla="*/ 90345 h 368601"/>
                <a:gd name="connsiteX18" fmla="*/ 201452 w 346033"/>
                <a:gd name="connsiteY18" fmla="*/ 119382 h 368601"/>
                <a:gd name="connsiteX19" fmla="*/ 235905 w 346033"/>
                <a:gd name="connsiteY19" fmla="*/ 100124 h 368601"/>
                <a:gd name="connsiteX20" fmla="*/ 263513 w 346033"/>
                <a:gd name="connsiteY20" fmla="*/ 75526 h 368601"/>
                <a:gd name="connsiteX21" fmla="*/ 275323 w 346033"/>
                <a:gd name="connsiteY21" fmla="*/ 62211 h 368601"/>
                <a:gd name="connsiteX22" fmla="*/ 286230 w 346033"/>
                <a:gd name="connsiteY22" fmla="*/ 48670 h 368601"/>
                <a:gd name="connsiteX23" fmla="*/ 296686 w 346033"/>
                <a:gd name="connsiteY23" fmla="*/ 35355 h 368601"/>
                <a:gd name="connsiteX24" fmla="*/ 306466 w 346033"/>
                <a:gd name="connsiteY24" fmla="*/ 22041 h 368601"/>
                <a:gd name="connsiteX25" fmla="*/ 322263 w 346033"/>
                <a:gd name="connsiteY25" fmla="*/ 14067 h 368601"/>
                <a:gd name="connsiteX26" fmla="*/ 337910 w 346033"/>
                <a:gd name="connsiteY26" fmla="*/ 5642 h 368601"/>
                <a:gd name="connsiteX27" fmla="*/ 341671 w 346033"/>
                <a:gd name="connsiteY27" fmla="*/ 30090 h 368601"/>
                <a:gd name="connsiteX28" fmla="*/ 326024 w 346033"/>
                <a:gd name="connsiteY28" fmla="*/ 60029 h 368601"/>
                <a:gd name="connsiteX29" fmla="*/ 296536 w 346033"/>
                <a:gd name="connsiteY29" fmla="*/ 100350 h 368601"/>
                <a:gd name="connsiteX30" fmla="*/ 281115 w 346033"/>
                <a:gd name="connsiteY30" fmla="*/ 119908 h 368601"/>
                <a:gd name="connsiteX31" fmla="*/ 265393 w 346033"/>
                <a:gd name="connsiteY31" fmla="*/ 139241 h 368601"/>
                <a:gd name="connsiteX32" fmla="*/ 238537 w 346033"/>
                <a:gd name="connsiteY32" fmla="*/ 171813 h 368601"/>
                <a:gd name="connsiteX33" fmla="*/ 242223 w 346033"/>
                <a:gd name="connsiteY33" fmla="*/ 203408 h 368601"/>
                <a:gd name="connsiteX34" fmla="*/ 227329 w 346033"/>
                <a:gd name="connsiteY34" fmla="*/ 226201 h 368601"/>
                <a:gd name="connsiteX35" fmla="*/ 211532 w 346033"/>
                <a:gd name="connsiteY35" fmla="*/ 248392 h 368601"/>
                <a:gd name="connsiteX36" fmla="*/ 160228 w 346033"/>
                <a:gd name="connsiteY36" fmla="*/ 277955 h 368601"/>
                <a:gd name="connsiteX37" fmla="*/ 144056 w 346033"/>
                <a:gd name="connsiteY37" fmla="*/ 289014 h 368601"/>
                <a:gd name="connsiteX38" fmla="*/ 131267 w 346033"/>
                <a:gd name="connsiteY38" fmla="*/ 300824 h 368601"/>
                <a:gd name="connsiteX39" fmla="*/ 107571 w 346033"/>
                <a:gd name="connsiteY39" fmla="*/ 325197 h 368601"/>
                <a:gd name="connsiteX40" fmla="*/ 93956 w 346033"/>
                <a:gd name="connsiteY40" fmla="*/ 333772 h 368601"/>
                <a:gd name="connsiteX41" fmla="*/ 74397 w 346033"/>
                <a:gd name="connsiteY41" fmla="*/ 343025 h 368601"/>
                <a:gd name="connsiteX42" fmla="*/ 54387 w 346033"/>
                <a:gd name="connsiteY42" fmla="*/ 351751 h 368601"/>
                <a:gd name="connsiteX43" fmla="*/ 15797 w 346033"/>
                <a:gd name="connsiteY43" fmla="*/ 368000 h 368601"/>
                <a:gd name="connsiteX44" fmla="*/ 5642 w 346033"/>
                <a:gd name="connsiteY44" fmla="*/ 344680 h 368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46033" h="368601">
                  <a:moveTo>
                    <a:pt x="5642" y="344680"/>
                  </a:moveTo>
                  <a:cubicBezTo>
                    <a:pt x="7824" y="341144"/>
                    <a:pt x="10456" y="337534"/>
                    <a:pt x="13315" y="333922"/>
                  </a:cubicBezTo>
                  <a:cubicBezTo>
                    <a:pt x="16098" y="330161"/>
                    <a:pt x="18957" y="326250"/>
                    <a:pt x="21740" y="322112"/>
                  </a:cubicBezTo>
                  <a:cubicBezTo>
                    <a:pt x="51529" y="309324"/>
                    <a:pt x="75676" y="290518"/>
                    <a:pt x="99447" y="271561"/>
                  </a:cubicBezTo>
                  <a:cubicBezTo>
                    <a:pt x="123294" y="252379"/>
                    <a:pt x="146914" y="233046"/>
                    <a:pt x="177154" y="216421"/>
                  </a:cubicBezTo>
                  <a:cubicBezTo>
                    <a:pt x="177982" y="196036"/>
                    <a:pt x="168428" y="192876"/>
                    <a:pt x="159251" y="191597"/>
                  </a:cubicBezTo>
                  <a:cubicBezTo>
                    <a:pt x="149998" y="190319"/>
                    <a:pt x="140971" y="190995"/>
                    <a:pt x="141648" y="179486"/>
                  </a:cubicBezTo>
                  <a:cubicBezTo>
                    <a:pt x="140821" y="171512"/>
                    <a:pt x="145786" y="166171"/>
                    <a:pt x="151878" y="160529"/>
                  </a:cubicBezTo>
                  <a:cubicBezTo>
                    <a:pt x="154963" y="157746"/>
                    <a:pt x="158273" y="154888"/>
                    <a:pt x="161281" y="151653"/>
                  </a:cubicBezTo>
                  <a:cubicBezTo>
                    <a:pt x="164215" y="148343"/>
                    <a:pt x="166623" y="144507"/>
                    <a:pt x="168203" y="140069"/>
                  </a:cubicBezTo>
                  <a:cubicBezTo>
                    <a:pt x="167074" y="138714"/>
                    <a:pt x="166548" y="138037"/>
                    <a:pt x="165419" y="136683"/>
                  </a:cubicBezTo>
                  <a:cubicBezTo>
                    <a:pt x="161809" y="107496"/>
                    <a:pt x="156919" y="102456"/>
                    <a:pt x="152330" y="97040"/>
                  </a:cubicBezTo>
                  <a:cubicBezTo>
                    <a:pt x="154963" y="93654"/>
                    <a:pt x="157671" y="90345"/>
                    <a:pt x="160228" y="86885"/>
                  </a:cubicBezTo>
                  <a:cubicBezTo>
                    <a:pt x="162711" y="83349"/>
                    <a:pt x="165193" y="79813"/>
                    <a:pt x="167676" y="76202"/>
                  </a:cubicBezTo>
                  <a:cubicBezTo>
                    <a:pt x="172641" y="68981"/>
                    <a:pt x="177681" y="61609"/>
                    <a:pt x="182721" y="53861"/>
                  </a:cubicBezTo>
                  <a:cubicBezTo>
                    <a:pt x="197841" y="49874"/>
                    <a:pt x="213789" y="43856"/>
                    <a:pt x="229436" y="39117"/>
                  </a:cubicBezTo>
                  <a:cubicBezTo>
                    <a:pt x="234476" y="48971"/>
                    <a:pt x="228458" y="58675"/>
                    <a:pt x="223042" y="67476"/>
                  </a:cubicBezTo>
                  <a:cubicBezTo>
                    <a:pt x="217550" y="76278"/>
                    <a:pt x="212510" y="84101"/>
                    <a:pt x="218527" y="90345"/>
                  </a:cubicBezTo>
                  <a:cubicBezTo>
                    <a:pt x="212585" y="100500"/>
                    <a:pt x="207394" y="109226"/>
                    <a:pt x="201452" y="119382"/>
                  </a:cubicBezTo>
                  <a:cubicBezTo>
                    <a:pt x="214014" y="113965"/>
                    <a:pt x="225524" y="107421"/>
                    <a:pt x="235905" y="100124"/>
                  </a:cubicBezTo>
                  <a:cubicBezTo>
                    <a:pt x="245909" y="92451"/>
                    <a:pt x="255012" y="84101"/>
                    <a:pt x="263513" y="75526"/>
                  </a:cubicBezTo>
                  <a:cubicBezTo>
                    <a:pt x="267875" y="71313"/>
                    <a:pt x="271561" y="66724"/>
                    <a:pt x="275323" y="62211"/>
                  </a:cubicBezTo>
                  <a:cubicBezTo>
                    <a:pt x="279008" y="57622"/>
                    <a:pt x="282694" y="53109"/>
                    <a:pt x="286230" y="48670"/>
                  </a:cubicBezTo>
                  <a:cubicBezTo>
                    <a:pt x="289766" y="44157"/>
                    <a:pt x="293377" y="39794"/>
                    <a:pt x="296686" y="35355"/>
                  </a:cubicBezTo>
                  <a:cubicBezTo>
                    <a:pt x="299921" y="30842"/>
                    <a:pt x="303231" y="26404"/>
                    <a:pt x="306466" y="22041"/>
                  </a:cubicBezTo>
                  <a:cubicBezTo>
                    <a:pt x="311431" y="19558"/>
                    <a:pt x="316847" y="16775"/>
                    <a:pt x="322263" y="14067"/>
                  </a:cubicBezTo>
                  <a:cubicBezTo>
                    <a:pt x="327679" y="11284"/>
                    <a:pt x="333171" y="8500"/>
                    <a:pt x="337910" y="5642"/>
                  </a:cubicBezTo>
                  <a:cubicBezTo>
                    <a:pt x="339640" y="13239"/>
                    <a:pt x="341521" y="21138"/>
                    <a:pt x="341671" y="30090"/>
                  </a:cubicBezTo>
                  <a:cubicBezTo>
                    <a:pt x="337082" y="39718"/>
                    <a:pt x="330763" y="50400"/>
                    <a:pt x="326024" y="60029"/>
                  </a:cubicBezTo>
                  <a:cubicBezTo>
                    <a:pt x="316095" y="73344"/>
                    <a:pt x="306616" y="87110"/>
                    <a:pt x="296536" y="100350"/>
                  </a:cubicBezTo>
                  <a:lnTo>
                    <a:pt x="281115" y="119908"/>
                  </a:lnTo>
                  <a:cubicBezTo>
                    <a:pt x="275999" y="126453"/>
                    <a:pt x="270960" y="133072"/>
                    <a:pt x="265393" y="139241"/>
                  </a:cubicBezTo>
                  <a:cubicBezTo>
                    <a:pt x="255087" y="151126"/>
                    <a:pt x="247941" y="161432"/>
                    <a:pt x="238537" y="171813"/>
                  </a:cubicBezTo>
                  <a:cubicBezTo>
                    <a:pt x="239290" y="183172"/>
                    <a:pt x="241095" y="193629"/>
                    <a:pt x="242223" y="203408"/>
                  </a:cubicBezTo>
                  <a:cubicBezTo>
                    <a:pt x="237109" y="211156"/>
                    <a:pt x="232369" y="218904"/>
                    <a:pt x="227329" y="226201"/>
                  </a:cubicBezTo>
                  <a:cubicBezTo>
                    <a:pt x="222214" y="233498"/>
                    <a:pt x="217099" y="240794"/>
                    <a:pt x="211532" y="248392"/>
                  </a:cubicBezTo>
                  <a:cubicBezTo>
                    <a:pt x="194531" y="258773"/>
                    <a:pt x="177154" y="268176"/>
                    <a:pt x="160228" y="277955"/>
                  </a:cubicBezTo>
                  <a:cubicBezTo>
                    <a:pt x="154136" y="281641"/>
                    <a:pt x="148795" y="285252"/>
                    <a:pt x="144056" y="289014"/>
                  </a:cubicBezTo>
                  <a:cubicBezTo>
                    <a:pt x="139316" y="292775"/>
                    <a:pt x="135179" y="296761"/>
                    <a:pt x="131267" y="300824"/>
                  </a:cubicBezTo>
                  <a:cubicBezTo>
                    <a:pt x="123444" y="308948"/>
                    <a:pt x="116674" y="317599"/>
                    <a:pt x="107571" y="325197"/>
                  </a:cubicBezTo>
                  <a:cubicBezTo>
                    <a:pt x="102982" y="328055"/>
                    <a:pt x="98469" y="330914"/>
                    <a:pt x="93956" y="333772"/>
                  </a:cubicBezTo>
                  <a:cubicBezTo>
                    <a:pt x="87486" y="336856"/>
                    <a:pt x="81017" y="339940"/>
                    <a:pt x="74397" y="343025"/>
                  </a:cubicBezTo>
                  <a:cubicBezTo>
                    <a:pt x="67778" y="345959"/>
                    <a:pt x="61082" y="348892"/>
                    <a:pt x="54387" y="351751"/>
                  </a:cubicBezTo>
                  <a:cubicBezTo>
                    <a:pt x="41148" y="357543"/>
                    <a:pt x="28285" y="363486"/>
                    <a:pt x="15797" y="368000"/>
                  </a:cubicBezTo>
                  <a:cubicBezTo>
                    <a:pt x="12337" y="360026"/>
                    <a:pt x="9177" y="352729"/>
                    <a:pt x="5642" y="344680"/>
                  </a:cubicBezTo>
                  <a:close/>
                </a:path>
              </a:pathLst>
            </a:custGeom>
            <a:solidFill>
              <a:srgbClr val="DE68A2"/>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3C620982-1B55-4BC7-939B-E3EE7D6D32E4}"/>
                </a:ext>
              </a:extLst>
            </p:cNvPr>
            <p:cNvSpPr/>
            <p:nvPr/>
          </p:nvSpPr>
          <p:spPr>
            <a:xfrm>
              <a:off x="8312585" y="6248409"/>
              <a:ext cx="1053269" cy="925372"/>
            </a:xfrm>
            <a:custGeom>
              <a:avLst/>
              <a:gdLst>
                <a:gd name="connsiteX0" fmla="*/ 62361 w 1053146"/>
                <a:gd name="connsiteY0" fmla="*/ 888931 h 925264"/>
                <a:gd name="connsiteX1" fmla="*/ 183924 w 1053146"/>
                <a:gd name="connsiteY1" fmla="*/ 869598 h 925264"/>
                <a:gd name="connsiteX2" fmla="*/ 207620 w 1053146"/>
                <a:gd name="connsiteY2" fmla="*/ 864784 h 925264"/>
                <a:gd name="connsiteX3" fmla="*/ 230714 w 1053146"/>
                <a:gd name="connsiteY3" fmla="*/ 859067 h 925264"/>
                <a:gd name="connsiteX4" fmla="*/ 276676 w 1053146"/>
                <a:gd name="connsiteY4" fmla="*/ 846279 h 925264"/>
                <a:gd name="connsiteX5" fmla="*/ 292248 w 1053146"/>
                <a:gd name="connsiteY5" fmla="*/ 842818 h 925264"/>
                <a:gd name="connsiteX6" fmla="*/ 323090 w 1053146"/>
                <a:gd name="connsiteY6" fmla="*/ 861625 h 925264"/>
                <a:gd name="connsiteX7" fmla="*/ 359274 w 1053146"/>
                <a:gd name="connsiteY7" fmla="*/ 824840 h 925264"/>
                <a:gd name="connsiteX8" fmla="*/ 402753 w 1053146"/>
                <a:gd name="connsiteY8" fmla="*/ 808065 h 925264"/>
                <a:gd name="connsiteX9" fmla="*/ 446459 w 1053146"/>
                <a:gd name="connsiteY9" fmla="*/ 788732 h 925264"/>
                <a:gd name="connsiteX10" fmla="*/ 486930 w 1053146"/>
                <a:gd name="connsiteY10" fmla="*/ 775643 h 925264"/>
                <a:gd name="connsiteX11" fmla="*/ 519201 w 1053146"/>
                <a:gd name="connsiteY11" fmla="*/ 788506 h 925264"/>
                <a:gd name="connsiteX12" fmla="*/ 548012 w 1053146"/>
                <a:gd name="connsiteY12" fmla="*/ 774289 h 925264"/>
                <a:gd name="connsiteX13" fmla="*/ 574266 w 1053146"/>
                <a:gd name="connsiteY13" fmla="*/ 757514 h 925264"/>
                <a:gd name="connsiteX14" fmla="*/ 593749 w 1053146"/>
                <a:gd name="connsiteY14" fmla="*/ 738933 h 925264"/>
                <a:gd name="connsiteX15" fmla="*/ 601648 w 1053146"/>
                <a:gd name="connsiteY15" fmla="*/ 718472 h 925264"/>
                <a:gd name="connsiteX16" fmla="*/ 615263 w 1053146"/>
                <a:gd name="connsiteY16" fmla="*/ 709896 h 925264"/>
                <a:gd name="connsiteX17" fmla="*/ 638959 w 1053146"/>
                <a:gd name="connsiteY17" fmla="*/ 685524 h 925264"/>
                <a:gd name="connsiteX18" fmla="*/ 651748 w 1053146"/>
                <a:gd name="connsiteY18" fmla="*/ 673713 h 925264"/>
                <a:gd name="connsiteX19" fmla="*/ 667920 w 1053146"/>
                <a:gd name="connsiteY19" fmla="*/ 662655 h 925264"/>
                <a:gd name="connsiteX20" fmla="*/ 719224 w 1053146"/>
                <a:gd name="connsiteY20" fmla="*/ 633092 h 925264"/>
                <a:gd name="connsiteX21" fmla="*/ 735021 w 1053146"/>
                <a:gd name="connsiteY21" fmla="*/ 610901 h 925264"/>
                <a:gd name="connsiteX22" fmla="*/ 749915 w 1053146"/>
                <a:gd name="connsiteY22" fmla="*/ 588107 h 925264"/>
                <a:gd name="connsiteX23" fmla="*/ 771430 w 1053146"/>
                <a:gd name="connsiteY23" fmla="*/ 567571 h 925264"/>
                <a:gd name="connsiteX24" fmla="*/ 793019 w 1053146"/>
                <a:gd name="connsiteY24" fmla="*/ 545154 h 925264"/>
                <a:gd name="connsiteX25" fmla="*/ 773084 w 1053146"/>
                <a:gd name="connsiteY25" fmla="*/ 523941 h 925264"/>
                <a:gd name="connsiteX26" fmla="*/ 788807 w 1053146"/>
                <a:gd name="connsiteY26" fmla="*/ 504608 h 925264"/>
                <a:gd name="connsiteX27" fmla="*/ 804227 w 1053146"/>
                <a:gd name="connsiteY27" fmla="*/ 485049 h 925264"/>
                <a:gd name="connsiteX28" fmla="*/ 833716 w 1053146"/>
                <a:gd name="connsiteY28" fmla="*/ 444729 h 925264"/>
                <a:gd name="connsiteX29" fmla="*/ 865988 w 1053146"/>
                <a:gd name="connsiteY29" fmla="*/ 472111 h 925264"/>
                <a:gd name="connsiteX30" fmla="*/ 906157 w 1053146"/>
                <a:gd name="connsiteY30" fmla="*/ 435552 h 925264"/>
                <a:gd name="connsiteX31" fmla="*/ 921804 w 1053146"/>
                <a:gd name="connsiteY31" fmla="*/ 411104 h 925264"/>
                <a:gd name="connsiteX32" fmla="*/ 935871 w 1053146"/>
                <a:gd name="connsiteY32" fmla="*/ 384173 h 925264"/>
                <a:gd name="connsiteX33" fmla="*/ 949035 w 1053146"/>
                <a:gd name="connsiteY33" fmla="*/ 355437 h 925264"/>
                <a:gd name="connsiteX34" fmla="*/ 961975 w 1053146"/>
                <a:gd name="connsiteY34" fmla="*/ 325422 h 925264"/>
                <a:gd name="connsiteX35" fmla="*/ 992591 w 1053146"/>
                <a:gd name="connsiteY35" fmla="*/ 264039 h 925264"/>
                <a:gd name="connsiteX36" fmla="*/ 1029225 w 1053146"/>
                <a:gd name="connsiteY36" fmla="*/ 128935 h 925264"/>
                <a:gd name="connsiteX37" fmla="*/ 1032535 w 1053146"/>
                <a:gd name="connsiteY37" fmla="*/ 97341 h 925264"/>
                <a:gd name="connsiteX38" fmla="*/ 1036071 w 1053146"/>
                <a:gd name="connsiteY38" fmla="*/ 66423 h 925264"/>
                <a:gd name="connsiteX39" fmla="*/ 1040810 w 1053146"/>
                <a:gd name="connsiteY39" fmla="*/ 35957 h 925264"/>
                <a:gd name="connsiteX40" fmla="*/ 1047430 w 1053146"/>
                <a:gd name="connsiteY40" fmla="*/ 5642 h 925264"/>
                <a:gd name="connsiteX41" fmla="*/ 1049085 w 1053146"/>
                <a:gd name="connsiteY41" fmla="*/ 32497 h 925264"/>
                <a:gd name="connsiteX42" fmla="*/ 1049085 w 1053146"/>
                <a:gd name="connsiteY42" fmla="*/ 59352 h 925264"/>
                <a:gd name="connsiteX43" fmla="*/ 1048182 w 1053146"/>
                <a:gd name="connsiteY43" fmla="*/ 86132 h 925264"/>
                <a:gd name="connsiteX44" fmla="*/ 1045925 w 1053146"/>
                <a:gd name="connsiteY44" fmla="*/ 112687 h 925264"/>
                <a:gd name="connsiteX45" fmla="*/ 1044646 w 1053146"/>
                <a:gd name="connsiteY45" fmla="*/ 125851 h 925264"/>
                <a:gd name="connsiteX46" fmla="*/ 1042766 w 1053146"/>
                <a:gd name="connsiteY46" fmla="*/ 138865 h 925264"/>
                <a:gd name="connsiteX47" fmla="*/ 1038779 w 1053146"/>
                <a:gd name="connsiteY47" fmla="*/ 164667 h 925264"/>
                <a:gd name="connsiteX48" fmla="*/ 1033513 w 1053146"/>
                <a:gd name="connsiteY48" fmla="*/ 190996 h 925264"/>
                <a:gd name="connsiteX49" fmla="*/ 1027495 w 1053146"/>
                <a:gd name="connsiteY49" fmla="*/ 217325 h 925264"/>
                <a:gd name="connsiteX50" fmla="*/ 964683 w 1053146"/>
                <a:gd name="connsiteY50" fmla="*/ 397262 h 925264"/>
                <a:gd name="connsiteX51" fmla="*/ 960921 w 1053146"/>
                <a:gd name="connsiteY51" fmla="*/ 394855 h 925264"/>
                <a:gd name="connsiteX52" fmla="*/ 904201 w 1053146"/>
                <a:gd name="connsiteY52" fmla="*/ 480611 h 925264"/>
                <a:gd name="connsiteX53" fmla="*/ 886975 w 1053146"/>
                <a:gd name="connsiteY53" fmla="*/ 500922 h 925264"/>
                <a:gd name="connsiteX54" fmla="*/ 869297 w 1053146"/>
                <a:gd name="connsiteY54" fmla="*/ 521458 h 925264"/>
                <a:gd name="connsiteX55" fmla="*/ 860346 w 1053146"/>
                <a:gd name="connsiteY55" fmla="*/ 531764 h 925264"/>
                <a:gd name="connsiteX56" fmla="*/ 851243 w 1053146"/>
                <a:gd name="connsiteY56" fmla="*/ 542145 h 925264"/>
                <a:gd name="connsiteX57" fmla="*/ 833490 w 1053146"/>
                <a:gd name="connsiteY57" fmla="*/ 563885 h 925264"/>
                <a:gd name="connsiteX58" fmla="*/ 799940 w 1053146"/>
                <a:gd name="connsiteY58" fmla="*/ 609622 h 925264"/>
                <a:gd name="connsiteX59" fmla="*/ 767217 w 1053146"/>
                <a:gd name="connsiteY59" fmla="*/ 623764 h 925264"/>
                <a:gd name="connsiteX60" fmla="*/ 759093 w 1053146"/>
                <a:gd name="connsiteY60" fmla="*/ 631362 h 925264"/>
                <a:gd name="connsiteX61" fmla="*/ 750667 w 1053146"/>
                <a:gd name="connsiteY61" fmla="*/ 638583 h 925264"/>
                <a:gd name="connsiteX62" fmla="*/ 733817 w 1053146"/>
                <a:gd name="connsiteY62" fmla="*/ 652951 h 925264"/>
                <a:gd name="connsiteX63" fmla="*/ 723737 w 1053146"/>
                <a:gd name="connsiteY63" fmla="*/ 667394 h 925264"/>
                <a:gd name="connsiteX64" fmla="*/ 697258 w 1053146"/>
                <a:gd name="connsiteY64" fmla="*/ 685524 h 925264"/>
                <a:gd name="connsiteX65" fmla="*/ 671306 w 1053146"/>
                <a:gd name="connsiteY65" fmla="*/ 701622 h 925264"/>
                <a:gd name="connsiteX66" fmla="*/ 682439 w 1053146"/>
                <a:gd name="connsiteY66" fmla="*/ 719675 h 925264"/>
                <a:gd name="connsiteX67" fmla="*/ 659195 w 1053146"/>
                <a:gd name="connsiteY67" fmla="*/ 742769 h 925264"/>
                <a:gd name="connsiteX68" fmla="*/ 643322 w 1053146"/>
                <a:gd name="connsiteY68" fmla="*/ 759244 h 925264"/>
                <a:gd name="connsiteX69" fmla="*/ 625042 w 1053146"/>
                <a:gd name="connsiteY69" fmla="*/ 782864 h 925264"/>
                <a:gd name="connsiteX70" fmla="*/ 452928 w 1053146"/>
                <a:gd name="connsiteY70" fmla="*/ 867492 h 925264"/>
                <a:gd name="connsiteX71" fmla="*/ 423215 w 1053146"/>
                <a:gd name="connsiteY71" fmla="*/ 868470 h 925264"/>
                <a:gd name="connsiteX72" fmla="*/ 383947 w 1053146"/>
                <a:gd name="connsiteY72" fmla="*/ 888104 h 925264"/>
                <a:gd name="connsiteX73" fmla="*/ 5642 w 1053146"/>
                <a:gd name="connsiteY73" fmla="*/ 911800 h 925264"/>
                <a:gd name="connsiteX74" fmla="*/ 62361 w 1053146"/>
                <a:gd name="connsiteY74" fmla="*/ 888931 h 92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053146" h="925264">
                  <a:moveTo>
                    <a:pt x="62361" y="888931"/>
                  </a:moveTo>
                  <a:cubicBezTo>
                    <a:pt x="102982" y="884719"/>
                    <a:pt x="143077" y="879077"/>
                    <a:pt x="183924" y="869598"/>
                  </a:cubicBezTo>
                  <a:cubicBezTo>
                    <a:pt x="191898" y="868019"/>
                    <a:pt x="199797" y="866364"/>
                    <a:pt x="207620" y="864784"/>
                  </a:cubicBezTo>
                  <a:cubicBezTo>
                    <a:pt x="215444" y="863054"/>
                    <a:pt x="223041" y="860948"/>
                    <a:pt x="230714" y="859067"/>
                  </a:cubicBezTo>
                  <a:cubicBezTo>
                    <a:pt x="246060" y="855155"/>
                    <a:pt x="261331" y="851394"/>
                    <a:pt x="276676" y="846279"/>
                  </a:cubicBezTo>
                  <a:cubicBezTo>
                    <a:pt x="281867" y="845150"/>
                    <a:pt x="287057" y="843947"/>
                    <a:pt x="292248" y="842818"/>
                  </a:cubicBezTo>
                  <a:cubicBezTo>
                    <a:pt x="302253" y="848686"/>
                    <a:pt x="312709" y="855531"/>
                    <a:pt x="323090" y="861625"/>
                  </a:cubicBezTo>
                  <a:cubicBezTo>
                    <a:pt x="362508" y="854328"/>
                    <a:pt x="338512" y="837402"/>
                    <a:pt x="359274" y="824840"/>
                  </a:cubicBezTo>
                  <a:cubicBezTo>
                    <a:pt x="373416" y="819348"/>
                    <a:pt x="388009" y="813782"/>
                    <a:pt x="402753" y="808065"/>
                  </a:cubicBezTo>
                  <a:cubicBezTo>
                    <a:pt x="417272" y="801821"/>
                    <a:pt x="431940" y="795352"/>
                    <a:pt x="446459" y="788732"/>
                  </a:cubicBezTo>
                  <a:cubicBezTo>
                    <a:pt x="460074" y="784820"/>
                    <a:pt x="471659" y="780532"/>
                    <a:pt x="486930" y="775643"/>
                  </a:cubicBezTo>
                  <a:cubicBezTo>
                    <a:pt x="496333" y="780231"/>
                    <a:pt x="507692" y="784444"/>
                    <a:pt x="519201" y="788506"/>
                  </a:cubicBezTo>
                  <a:cubicBezTo>
                    <a:pt x="528604" y="783992"/>
                    <a:pt x="538459" y="779253"/>
                    <a:pt x="548012" y="774289"/>
                  </a:cubicBezTo>
                  <a:cubicBezTo>
                    <a:pt x="557491" y="769173"/>
                    <a:pt x="566367" y="763306"/>
                    <a:pt x="574266" y="757514"/>
                  </a:cubicBezTo>
                  <a:cubicBezTo>
                    <a:pt x="582089" y="751571"/>
                    <a:pt x="588934" y="745553"/>
                    <a:pt x="593749" y="738933"/>
                  </a:cubicBezTo>
                  <a:cubicBezTo>
                    <a:pt x="598488" y="732313"/>
                    <a:pt x="601346" y="725468"/>
                    <a:pt x="601648" y="718472"/>
                  </a:cubicBezTo>
                  <a:cubicBezTo>
                    <a:pt x="606161" y="715613"/>
                    <a:pt x="610750" y="712755"/>
                    <a:pt x="615263" y="709896"/>
                  </a:cubicBezTo>
                  <a:cubicBezTo>
                    <a:pt x="624366" y="702298"/>
                    <a:pt x="631135" y="693648"/>
                    <a:pt x="638959" y="685524"/>
                  </a:cubicBezTo>
                  <a:cubicBezTo>
                    <a:pt x="642871" y="681461"/>
                    <a:pt x="647008" y="677474"/>
                    <a:pt x="651748" y="673713"/>
                  </a:cubicBezTo>
                  <a:cubicBezTo>
                    <a:pt x="656486" y="669952"/>
                    <a:pt x="661827" y="666341"/>
                    <a:pt x="667920" y="662655"/>
                  </a:cubicBezTo>
                  <a:cubicBezTo>
                    <a:pt x="684846" y="652876"/>
                    <a:pt x="702223" y="643397"/>
                    <a:pt x="719224" y="633092"/>
                  </a:cubicBezTo>
                  <a:cubicBezTo>
                    <a:pt x="724791" y="625494"/>
                    <a:pt x="729905" y="618197"/>
                    <a:pt x="735021" y="610901"/>
                  </a:cubicBezTo>
                  <a:cubicBezTo>
                    <a:pt x="740061" y="603528"/>
                    <a:pt x="744801" y="595856"/>
                    <a:pt x="749915" y="588107"/>
                  </a:cubicBezTo>
                  <a:cubicBezTo>
                    <a:pt x="756987" y="581262"/>
                    <a:pt x="764359" y="574792"/>
                    <a:pt x="771430" y="567571"/>
                  </a:cubicBezTo>
                  <a:cubicBezTo>
                    <a:pt x="778426" y="560274"/>
                    <a:pt x="785572" y="552902"/>
                    <a:pt x="793019" y="545154"/>
                  </a:cubicBezTo>
                  <a:cubicBezTo>
                    <a:pt x="796931" y="530861"/>
                    <a:pt x="786324" y="520330"/>
                    <a:pt x="773084" y="523941"/>
                  </a:cubicBezTo>
                  <a:cubicBezTo>
                    <a:pt x="778652" y="517772"/>
                    <a:pt x="783616" y="511153"/>
                    <a:pt x="788807" y="504608"/>
                  </a:cubicBezTo>
                  <a:lnTo>
                    <a:pt x="804227" y="485049"/>
                  </a:lnTo>
                  <a:cubicBezTo>
                    <a:pt x="814308" y="471810"/>
                    <a:pt x="823787" y="458044"/>
                    <a:pt x="833716" y="444729"/>
                  </a:cubicBezTo>
                  <a:cubicBezTo>
                    <a:pt x="844473" y="453831"/>
                    <a:pt x="855230" y="463008"/>
                    <a:pt x="865988" y="472111"/>
                  </a:cubicBezTo>
                  <a:cubicBezTo>
                    <a:pt x="881634" y="463234"/>
                    <a:pt x="894422" y="450295"/>
                    <a:pt x="906157" y="435552"/>
                  </a:cubicBezTo>
                  <a:cubicBezTo>
                    <a:pt x="911649" y="427879"/>
                    <a:pt x="916840" y="419679"/>
                    <a:pt x="921804" y="411104"/>
                  </a:cubicBezTo>
                  <a:cubicBezTo>
                    <a:pt x="926769" y="402528"/>
                    <a:pt x="931734" y="393726"/>
                    <a:pt x="935871" y="384173"/>
                  </a:cubicBezTo>
                  <a:cubicBezTo>
                    <a:pt x="940159" y="374770"/>
                    <a:pt x="944597" y="365141"/>
                    <a:pt x="949035" y="355437"/>
                  </a:cubicBezTo>
                  <a:cubicBezTo>
                    <a:pt x="953549" y="345733"/>
                    <a:pt x="957385" y="335427"/>
                    <a:pt x="961975" y="325422"/>
                  </a:cubicBezTo>
                  <a:cubicBezTo>
                    <a:pt x="971453" y="305488"/>
                    <a:pt x="980103" y="284350"/>
                    <a:pt x="992591" y="264039"/>
                  </a:cubicBezTo>
                  <a:cubicBezTo>
                    <a:pt x="1015610" y="219355"/>
                    <a:pt x="1024561" y="170158"/>
                    <a:pt x="1029225" y="128935"/>
                  </a:cubicBezTo>
                  <a:cubicBezTo>
                    <a:pt x="1030579" y="118328"/>
                    <a:pt x="1031256" y="107797"/>
                    <a:pt x="1032535" y="97341"/>
                  </a:cubicBezTo>
                  <a:cubicBezTo>
                    <a:pt x="1033738" y="86960"/>
                    <a:pt x="1035017" y="76654"/>
                    <a:pt x="1036071" y="66423"/>
                  </a:cubicBezTo>
                  <a:cubicBezTo>
                    <a:pt x="1037275" y="56193"/>
                    <a:pt x="1038779" y="46038"/>
                    <a:pt x="1040810" y="35957"/>
                  </a:cubicBezTo>
                  <a:cubicBezTo>
                    <a:pt x="1042615" y="25877"/>
                    <a:pt x="1044571" y="15722"/>
                    <a:pt x="1047430" y="5642"/>
                  </a:cubicBezTo>
                  <a:cubicBezTo>
                    <a:pt x="1048107" y="14594"/>
                    <a:pt x="1048633" y="23545"/>
                    <a:pt x="1049085" y="32497"/>
                  </a:cubicBezTo>
                  <a:cubicBezTo>
                    <a:pt x="1049310" y="41449"/>
                    <a:pt x="1049160" y="50400"/>
                    <a:pt x="1049085" y="59352"/>
                  </a:cubicBezTo>
                  <a:cubicBezTo>
                    <a:pt x="1048859" y="68304"/>
                    <a:pt x="1048934" y="77256"/>
                    <a:pt x="1048182" y="86132"/>
                  </a:cubicBezTo>
                  <a:cubicBezTo>
                    <a:pt x="1047505" y="95009"/>
                    <a:pt x="1046752" y="103885"/>
                    <a:pt x="1045925" y="112687"/>
                  </a:cubicBezTo>
                  <a:cubicBezTo>
                    <a:pt x="1045474" y="117125"/>
                    <a:pt x="1045097" y="121488"/>
                    <a:pt x="1044646" y="125851"/>
                  </a:cubicBezTo>
                  <a:cubicBezTo>
                    <a:pt x="1044044" y="130214"/>
                    <a:pt x="1043367" y="134577"/>
                    <a:pt x="1042766" y="138865"/>
                  </a:cubicBezTo>
                  <a:cubicBezTo>
                    <a:pt x="1041411" y="147516"/>
                    <a:pt x="1040058" y="156167"/>
                    <a:pt x="1038779" y="164667"/>
                  </a:cubicBezTo>
                  <a:cubicBezTo>
                    <a:pt x="1037650" y="173017"/>
                    <a:pt x="1035394" y="182270"/>
                    <a:pt x="1033513" y="190996"/>
                  </a:cubicBezTo>
                  <a:cubicBezTo>
                    <a:pt x="1031482" y="199872"/>
                    <a:pt x="1029526" y="208598"/>
                    <a:pt x="1027495" y="217325"/>
                  </a:cubicBezTo>
                  <a:cubicBezTo>
                    <a:pt x="1009968" y="286531"/>
                    <a:pt x="984316" y="345883"/>
                    <a:pt x="964683" y="397262"/>
                  </a:cubicBezTo>
                  <a:cubicBezTo>
                    <a:pt x="963177" y="396284"/>
                    <a:pt x="962425" y="395833"/>
                    <a:pt x="960921" y="394855"/>
                  </a:cubicBezTo>
                  <a:cubicBezTo>
                    <a:pt x="947005" y="425396"/>
                    <a:pt x="926618" y="453305"/>
                    <a:pt x="904201" y="480611"/>
                  </a:cubicBezTo>
                  <a:cubicBezTo>
                    <a:pt x="898786" y="487607"/>
                    <a:pt x="892842" y="494227"/>
                    <a:pt x="886975" y="500922"/>
                  </a:cubicBezTo>
                  <a:cubicBezTo>
                    <a:pt x="881108" y="507692"/>
                    <a:pt x="875165" y="514462"/>
                    <a:pt x="869297" y="521458"/>
                  </a:cubicBezTo>
                  <a:cubicBezTo>
                    <a:pt x="866439" y="524994"/>
                    <a:pt x="863429" y="528454"/>
                    <a:pt x="860346" y="531764"/>
                  </a:cubicBezTo>
                  <a:cubicBezTo>
                    <a:pt x="857337" y="535225"/>
                    <a:pt x="854327" y="538685"/>
                    <a:pt x="851243" y="542145"/>
                  </a:cubicBezTo>
                  <a:cubicBezTo>
                    <a:pt x="845226" y="549141"/>
                    <a:pt x="839282" y="556363"/>
                    <a:pt x="833490" y="563885"/>
                  </a:cubicBezTo>
                  <a:cubicBezTo>
                    <a:pt x="821379" y="581036"/>
                    <a:pt x="810772" y="598112"/>
                    <a:pt x="799940" y="609622"/>
                  </a:cubicBezTo>
                  <a:cubicBezTo>
                    <a:pt x="788958" y="620981"/>
                    <a:pt x="778351" y="627300"/>
                    <a:pt x="767217" y="623764"/>
                  </a:cubicBezTo>
                  <a:lnTo>
                    <a:pt x="759093" y="631362"/>
                  </a:lnTo>
                  <a:lnTo>
                    <a:pt x="750667" y="638583"/>
                  </a:lnTo>
                  <a:lnTo>
                    <a:pt x="733817" y="652951"/>
                  </a:lnTo>
                  <a:cubicBezTo>
                    <a:pt x="730583" y="657991"/>
                    <a:pt x="727423" y="663031"/>
                    <a:pt x="723737" y="667394"/>
                  </a:cubicBezTo>
                  <a:cubicBezTo>
                    <a:pt x="714711" y="673864"/>
                    <a:pt x="705909" y="679806"/>
                    <a:pt x="697258" y="685524"/>
                  </a:cubicBezTo>
                  <a:cubicBezTo>
                    <a:pt x="688607" y="691241"/>
                    <a:pt x="680107" y="696732"/>
                    <a:pt x="671306" y="701622"/>
                  </a:cubicBezTo>
                  <a:cubicBezTo>
                    <a:pt x="675443" y="708392"/>
                    <a:pt x="678753" y="713582"/>
                    <a:pt x="682439" y="719675"/>
                  </a:cubicBezTo>
                  <a:cubicBezTo>
                    <a:pt x="673111" y="728627"/>
                    <a:pt x="665513" y="736225"/>
                    <a:pt x="659195" y="742769"/>
                  </a:cubicBezTo>
                  <a:cubicBezTo>
                    <a:pt x="652875" y="749389"/>
                    <a:pt x="647610" y="754429"/>
                    <a:pt x="643322" y="759244"/>
                  </a:cubicBezTo>
                  <a:cubicBezTo>
                    <a:pt x="634822" y="768647"/>
                    <a:pt x="629857" y="775643"/>
                    <a:pt x="625042" y="782864"/>
                  </a:cubicBezTo>
                  <a:cubicBezTo>
                    <a:pt x="569602" y="816340"/>
                    <a:pt x="513183" y="844022"/>
                    <a:pt x="452928" y="867492"/>
                  </a:cubicBezTo>
                  <a:cubicBezTo>
                    <a:pt x="443374" y="865461"/>
                    <a:pt x="434047" y="865461"/>
                    <a:pt x="423215" y="868470"/>
                  </a:cubicBezTo>
                  <a:cubicBezTo>
                    <a:pt x="412231" y="871254"/>
                    <a:pt x="399819" y="877271"/>
                    <a:pt x="383947" y="888104"/>
                  </a:cubicBezTo>
                  <a:cubicBezTo>
                    <a:pt x="259149" y="919623"/>
                    <a:pt x="130590" y="928274"/>
                    <a:pt x="5642" y="911800"/>
                  </a:cubicBezTo>
                  <a:cubicBezTo>
                    <a:pt x="25726" y="904051"/>
                    <a:pt x="43404" y="896454"/>
                    <a:pt x="62361" y="888931"/>
                  </a:cubicBezTo>
                  <a:close/>
                </a:path>
              </a:pathLst>
            </a:custGeom>
            <a:solidFill>
              <a:srgbClr val="D2267A"/>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BCF7604A-2BAB-4C14-A054-C4F60F6C9E70}"/>
                </a:ext>
              </a:extLst>
            </p:cNvPr>
            <p:cNvSpPr/>
            <p:nvPr/>
          </p:nvSpPr>
          <p:spPr>
            <a:xfrm>
              <a:off x="7627266" y="5262097"/>
              <a:ext cx="1798080" cy="1767987"/>
            </a:xfrm>
            <a:custGeom>
              <a:avLst/>
              <a:gdLst>
                <a:gd name="connsiteX0" fmla="*/ 1310283 w 1797872"/>
                <a:gd name="connsiteY0" fmla="*/ 1769137 h 1767782"/>
                <a:gd name="connsiteX1" fmla="*/ 1328562 w 1797872"/>
                <a:gd name="connsiteY1" fmla="*/ 1745516 h 1767782"/>
                <a:gd name="connsiteX2" fmla="*/ 1344435 w 1797872"/>
                <a:gd name="connsiteY2" fmla="*/ 1729042 h 1767782"/>
                <a:gd name="connsiteX3" fmla="*/ 1367680 w 1797872"/>
                <a:gd name="connsiteY3" fmla="*/ 1705948 h 1767782"/>
                <a:gd name="connsiteX4" fmla="*/ 1356546 w 1797872"/>
                <a:gd name="connsiteY4" fmla="*/ 1687894 h 1767782"/>
                <a:gd name="connsiteX5" fmla="*/ 1382499 w 1797872"/>
                <a:gd name="connsiteY5" fmla="*/ 1671796 h 1767782"/>
                <a:gd name="connsiteX6" fmla="*/ 1408978 w 1797872"/>
                <a:gd name="connsiteY6" fmla="*/ 1653666 h 1767782"/>
                <a:gd name="connsiteX7" fmla="*/ 1419058 w 1797872"/>
                <a:gd name="connsiteY7" fmla="*/ 1639223 h 1767782"/>
                <a:gd name="connsiteX8" fmla="*/ 1435908 w 1797872"/>
                <a:gd name="connsiteY8" fmla="*/ 1624856 h 1767782"/>
                <a:gd name="connsiteX9" fmla="*/ 1444333 w 1797872"/>
                <a:gd name="connsiteY9" fmla="*/ 1617634 h 1767782"/>
                <a:gd name="connsiteX10" fmla="*/ 1452458 w 1797872"/>
                <a:gd name="connsiteY10" fmla="*/ 1610036 h 1767782"/>
                <a:gd name="connsiteX11" fmla="*/ 1485181 w 1797872"/>
                <a:gd name="connsiteY11" fmla="*/ 1595894 h 1767782"/>
                <a:gd name="connsiteX12" fmla="*/ 1518731 w 1797872"/>
                <a:gd name="connsiteY12" fmla="*/ 1550157 h 1767782"/>
                <a:gd name="connsiteX13" fmla="*/ 1536484 w 1797872"/>
                <a:gd name="connsiteY13" fmla="*/ 1528417 h 1767782"/>
                <a:gd name="connsiteX14" fmla="*/ 1545586 w 1797872"/>
                <a:gd name="connsiteY14" fmla="*/ 1518036 h 1767782"/>
                <a:gd name="connsiteX15" fmla="*/ 1554538 w 1797872"/>
                <a:gd name="connsiteY15" fmla="*/ 1507731 h 1767782"/>
                <a:gd name="connsiteX16" fmla="*/ 1572215 w 1797872"/>
                <a:gd name="connsiteY16" fmla="*/ 1487194 h 1767782"/>
                <a:gd name="connsiteX17" fmla="*/ 1589442 w 1797872"/>
                <a:gd name="connsiteY17" fmla="*/ 1466884 h 1767782"/>
                <a:gd name="connsiteX18" fmla="*/ 1646162 w 1797872"/>
                <a:gd name="connsiteY18" fmla="*/ 1381127 h 1767782"/>
                <a:gd name="connsiteX19" fmla="*/ 1649923 w 1797872"/>
                <a:gd name="connsiteY19" fmla="*/ 1383534 h 1767782"/>
                <a:gd name="connsiteX20" fmla="*/ 1712736 w 1797872"/>
                <a:gd name="connsiteY20" fmla="*/ 1203597 h 1767782"/>
                <a:gd name="connsiteX21" fmla="*/ 1718754 w 1797872"/>
                <a:gd name="connsiteY21" fmla="*/ 1177268 h 1767782"/>
                <a:gd name="connsiteX22" fmla="*/ 1724019 w 1797872"/>
                <a:gd name="connsiteY22" fmla="*/ 1150939 h 1767782"/>
                <a:gd name="connsiteX23" fmla="*/ 1728006 w 1797872"/>
                <a:gd name="connsiteY23" fmla="*/ 1125137 h 1767782"/>
                <a:gd name="connsiteX24" fmla="*/ 1729887 w 1797872"/>
                <a:gd name="connsiteY24" fmla="*/ 1112123 h 1767782"/>
                <a:gd name="connsiteX25" fmla="*/ 1731165 w 1797872"/>
                <a:gd name="connsiteY25" fmla="*/ 1098959 h 1767782"/>
                <a:gd name="connsiteX26" fmla="*/ 1733422 w 1797872"/>
                <a:gd name="connsiteY26" fmla="*/ 1072405 h 1767782"/>
                <a:gd name="connsiteX27" fmla="*/ 1734325 w 1797872"/>
                <a:gd name="connsiteY27" fmla="*/ 1045625 h 1767782"/>
                <a:gd name="connsiteX28" fmla="*/ 1734325 w 1797872"/>
                <a:gd name="connsiteY28" fmla="*/ 1018769 h 1767782"/>
                <a:gd name="connsiteX29" fmla="*/ 1732670 w 1797872"/>
                <a:gd name="connsiteY29" fmla="*/ 991914 h 1767782"/>
                <a:gd name="connsiteX30" fmla="*/ 1726051 w 1797872"/>
                <a:gd name="connsiteY30" fmla="*/ 1022230 h 1767782"/>
                <a:gd name="connsiteX31" fmla="*/ 1721311 w 1797872"/>
                <a:gd name="connsiteY31" fmla="*/ 1052696 h 1767782"/>
                <a:gd name="connsiteX32" fmla="*/ 1717776 w 1797872"/>
                <a:gd name="connsiteY32" fmla="*/ 1083613 h 1767782"/>
                <a:gd name="connsiteX33" fmla="*/ 1714466 w 1797872"/>
                <a:gd name="connsiteY33" fmla="*/ 1115208 h 1767782"/>
                <a:gd name="connsiteX34" fmla="*/ 1677831 w 1797872"/>
                <a:gd name="connsiteY34" fmla="*/ 1250311 h 1767782"/>
                <a:gd name="connsiteX35" fmla="*/ 1647215 w 1797872"/>
                <a:gd name="connsiteY35" fmla="*/ 1311695 h 1767782"/>
                <a:gd name="connsiteX36" fmla="*/ 1634276 w 1797872"/>
                <a:gd name="connsiteY36" fmla="*/ 1341709 h 1767782"/>
                <a:gd name="connsiteX37" fmla="*/ 1621111 w 1797872"/>
                <a:gd name="connsiteY37" fmla="*/ 1370445 h 1767782"/>
                <a:gd name="connsiteX38" fmla="*/ 1607044 w 1797872"/>
                <a:gd name="connsiteY38" fmla="*/ 1397375 h 1767782"/>
                <a:gd name="connsiteX39" fmla="*/ 1591398 w 1797872"/>
                <a:gd name="connsiteY39" fmla="*/ 1421824 h 1767782"/>
                <a:gd name="connsiteX40" fmla="*/ 1551228 w 1797872"/>
                <a:gd name="connsiteY40" fmla="*/ 1458383 h 1767782"/>
                <a:gd name="connsiteX41" fmla="*/ 1518956 w 1797872"/>
                <a:gd name="connsiteY41" fmla="*/ 1431001 h 1767782"/>
                <a:gd name="connsiteX42" fmla="*/ 1534603 w 1797872"/>
                <a:gd name="connsiteY42" fmla="*/ 1401062 h 1767782"/>
                <a:gd name="connsiteX43" fmla="*/ 1567476 w 1797872"/>
                <a:gd name="connsiteY43" fmla="*/ 1372777 h 1767782"/>
                <a:gd name="connsiteX44" fmla="*/ 1566950 w 1797872"/>
                <a:gd name="connsiteY44" fmla="*/ 1340656 h 1767782"/>
                <a:gd name="connsiteX45" fmla="*/ 1582822 w 1797872"/>
                <a:gd name="connsiteY45" fmla="*/ 1311394 h 1767782"/>
                <a:gd name="connsiteX46" fmla="*/ 1597040 w 1797872"/>
                <a:gd name="connsiteY46" fmla="*/ 1281078 h 1767782"/>
                <a:gd name="connsiteX47" fmla="*/ 1642551 w 1797872"/>
                <a:gd name="connsiteY47" fmla="*/ 1142439 h 1767782"/>
                <a:gd name="connsiteX48" fmla="*/ 1646312 w 1797872"/>
                <a:gd name="connsiteY48" fmla="*/ 1098733 h 1767782"/>
                <a:gd name="connsiteX49" fmla="*/ 1649848 w 1797872"/>
                <a:gd name="connsiteY49" fmla="*/ 1074586 h 1767782"/>
                <a:gd name="connsiteX50" fmla="*/ 1652255 w 1797872"/>
                <a:gd name="connsiteY50" fmla="*/ 1050589 h 1767782"/>
                <a:gd name="connsiteX51" fmla="*/ 1664516 w 1797872"/>
                <a:gd name="connsiteY51" fmla="*/ 1003123 h 1767782"/>
                <a:gd name="connsiteX52" fmla="*/ 1672866 w 1797872"/>
                <a:gd name="connsiteY52" fmla="*/ 975139 h 1767782"/>
                <a:gd name="connsiteX53" fmla="*/ 1676402 w 1797872"/>
                <a:gd name="connsiteY53" fmla="*/ 954001 h 1767782"/>
                <a:gd name="connsiteX54" fmla="*/ 1673619 w 1797872"/>
                <a:gd name="connsiteY54" fmla="*/ 926243 h 1767782"/>
                <a:gd name="connsiteX55" fmla="*/ 1678057 w 1797872"/>
                <a:gd name="connsiteY55" fmla="*/ 901419 h 1767782"/>
                <a:gd name="connsiteX56" fmla="*/ 1680464 w 1797872"/>
                <a:gd name="connsiteY56" fmla="*/ 888706 h 1767782"/>
                <a:gd name="connsiteX57" fmla="*/ 1682495 w 1797872"/>
                <a:gd name="connsiteY57" fmla="*/ 876293 h 1767782"/>
                <a:gd name="connsiteX58" fmla="*/ 1669632 w 1797872"/>
                <a:gd name="connsiteY58" fmla="*/ 841239 h 1767782"/>
                <a:gd name="connsiteX59" fmla="*/ 1670008 w 1797872"/>
                <a:gd name="connsiteY59" fmla="*/ 811751 h 1767782"/>
                <a:gd name="connsiteX60" fmla="*/ 1668654 w 1797872"/>
                <a:gd name="connsiteY60" fmla="*/ 782187 h 1767782"/>
                <a:gd name="connsiteX61" fmla="*/ 1661959 w 1797872"/>
                <a:gd name="connsiteY61" fmla="*/ 765487 h 1767782"/>
                <a:gd name="connsiteX62" fmla="*/ 1654738 w 1797872"/>
                <a:gd name="connsiteY62" fmla="*/ 749088 h 1767782"/>
                <a:gd name="connsiteX63" fmla="*/ 1640369 w 1797872"/>
                <a:gd name="connsiteY63" fmla="*/ 716591 h 1767782"/>
                <a:gd name="connsiteX64" fmla="*/ 1632772 w 1797872"/>
                <a:gd name="connsiteY64" fmla="*/ 684470 h 1767782"/>
                <a:gd name="connsiteX65" fmla="*/ 1623369 w 1797872"/>
                <a:gd name="connsiteY65" fmla="*/ 651371 h 1767782"/>
                <a:gd name="connsiteX66" fmla="*/ 1608022 w 1797872"/>
                <a:gd name="connsiteY66" fmla="*/ 611427 h 1767782"/>
                <a:gd name="connsiteX67" fmla="*/ 1599823 w 1797872"/>
                <a:gd name="connsiteY67" fmla="*/ 580134 h 1767782"/>
                <a:gd name="connsiteX68" fmla="*/ 1571764 w 1797872"/>
                <a:gd name="connsiteY68" fmla="*/ 533569 h 1767782"/>
                <a:gd name="connsiteX69" fmla="*/ 1560180 w 1797872"/>
                <a:gd name="connsiteY69" fmla="*/ 528981 h 1767782"/>
                <a:gd name="connsiteX70" fmla="*/ 1540847 w 1797872"/>
                <a:gd name="connsiteY70" fmla="*/ 509723 h 1767782"/>
                <a:gd name="connsiteX71" fmla="*/ 1525426 w 1797872"/>
                <a:gd name="connsiteY71" fmla="*/ 487005 h 1767782"/>
                <a:gd name="connsiteX72" fmla="*/ 1499474 w 1797872"/>
                <a:gd name="connsiteY72" fmla="*/ 446986 h 1767782"/>
                <a:gd name="connsiteX73" fmla="*/ 1489995 w 1797872"/>
                <a:gd name="connsiteY73" fmla="*/ 422538 h 1767782"/>
                <a:gd name="connsiteX74" fmla="*/ 1479840 w 1797872"/>
                <a:gd name="connsiteY74" fmla="*/ 398090 h 1767782"/>
                <a:gd name="connsiteX75" fmla="*/ 1464569 w 1797872"/>
                <a:gd name="connsiteY75" fmla="*/ 376801 h 1767782"/>
                <a:gd name="connsiteX76" fmla="*/ 1457047 w 1797872"/>
                <a:gd name="connsiteY76" fmla="*/ 366194 h 1767782"/>
                <a:gd name="connsiteX77" fmla="*/ 1448697 w 1797872"/>
                <a:gd name="connsiteY77" fmla="*/ 355738 h 1767782"/>
                <a:gd name="connsiteX78" fmla="*/ 1387915 w 1797872"/>
                <a:gd name="connsiteY78" fmla="*/ 304961 h 1767782"/>
                <a:gd name="connsiteX79" fmla="*/ 1381219 w 1797872"/>
                <a:gd name="connsiteY79" fmla="*/ 298868 h 1767782"/>
                <a:gd name="connsiteX80" fmla="*/ 1363617 w 1797872"/>
                <a:gd name="connsiteY80" fmla="*/ 282093 h 1767782"/>
                <a:gd name="connsiteX81" fmla="*/ 1345714 w 1797872"/>
                <a:gd name="connsiteY81" fmla="*/ 265995 h 1767782"/>
                <a:gd name="connsiteX82" fmla="*/ 1336762 w 1797872"/>
                <a:gd name="connsiteY82" fmla="*/ 257946 h 1767782"/>
                <a:gd name="connsiteX83" fmla="*/ 1327434 w 1797872"/>
                <a:gd name="connsiteY83" fmla="*/ 250273 h 1767782"/>
                <a:gd name="connsiteX84" fmla="*/ 1308402 w 1797872"/>
                <a:gd name="connsiteY84" fmla="*/ 234626 h 1767782"/>
                <a:gd name="connsiteX85" fmla="*/ 1256422 w 1797872"/>
                <a:gd name="connsiteY85" fmla="*/ 207696 h 1767782"/>
                <a:gd name="connsiteX86" fmla="*/ 1216478 w 1797872"/>
                <a:gd name="connsiteY86" fmla="*/ 199270 h 1767782"/>
                <a:gd name="connsiteX87" fmla="*/ 1189923 w 1797872"/>
                <a:gd name="connsiteY87" fmla="*/ 182345 h 1767782"/>
                <a:gd name="connsiteX88" fmla="*/ 1170290 w 1797872"/>
                <a:gd name="connsiteY88" fmla="*/ 175199 h 1767782"/>
                <a:gd name="connsiteX89" fmla="*/ 1155245 w 1797872"/>
                <a:gd name="connsiteY89" fmla="*/ 172190 h 1767782"/>
                <a:gd name="connsiteX90" fmla="*/ 1141328 w 1797872"/>
                <a:gd name="connsiteY90" fmla="*/ 169256 h 1767782"/>
                <a:gd name="connsiteX91" fmla="*/ 1093861 w 1797872"/>
                <a:gd name="connsiteY91" fmla="*/ 145861 h 1767782"/>
                <a:gd name="connsiteX92" fmla="*/ 1068285 w 1797872"/>
                <a:gd name="connsiteY92" fmla="*/ 137887 h 1767782"/>
                <a:gd name="connsiteX93" fmla="*/ 1053240 w 1797872"/>
                <a:gd name="connsiteY93" fmla="*/ 134201 h 1767782"/>
                <a:gd name="connsiteX94" fmla="*/ 1038195 w 1797872"/>
                <a:gd name="connsiteY94" fmla="*/ 130891 h 1767782"/>
                <a:gd name="connsiteX95" fmla="*/ 1008406 w 1797872"/>
                <a:gd name="connsiteY95" fmla="*/ 125325 h 1767782"/>
                <a:gd name="connsiteX96" fmla="*/ 978391 w 1797872"/>
                <a:gd name="connsiteY96" fmla="*/ 120811 h 1767782"/>
                <a:gd name="connsiteX97" fmla="*/ 948527 w 1797872"/>
                <a:gd name="connsiteY97" fmla="*/ 117200 h 1767782"/>
                <a:gd name="connsiteX98" fmla="*/ 912796 w 1797872"/>
                <a:gd name="connsiteY98" fmla="*/ 126679 h 1767782"/>
                <a:gd name="connsiteX99" fmla="*/ 894967 w 1797872"/>
                <a:gd name="connsiteY99" fmla="*/ 126002 h 1767782"/>
                <a:gd name="connsiteX100" fmla="*/ 869917 w 1797872"/>
                <a:gd name="connsiteY100" fmla="*/ 123369 h 1767782"/>
                <a:gd name="connsiteX101" fmla="*/ 843362 w 1797872"/>
                <a:gd name="connsiteY101" fmla="*/ 121262 h 1767782"/>
                <a:gd name="connsiteX102" fmla="*/ 824105 w 1797872"/>
                <a:gd name="connsiteY102" fmla="*/ 118253 h 1767782"/>
                <a:gd name="connsiteX103" fmla="*/ 800108 w 1797872"/>
                <a:gd name="connsiteY103" fmla="*/ 116297 h 1767782"/>
                <a:gd name="connsiteX104" fmla="*/ 750084 w 1797872"/>
                <a:gd name="connsiteY104" fmla="*/ 125024 h 1767782"/>
                <a:gd name="connsiteX105" fmla="*/ 723454 w 1797872"/>
                <a:gd name="connsiteY105" fmla="*/ 127807 h 1767782"/>
                <a:gd name="connsiteX106" fmla="*/ 697352 w 1797872"/>
                <a:gd name="connsiteY106" fmla="*/ 131192 h 1767782"/>
                <a:gd name="connsiteX107" fmla="*/ 671700 w 1797872"/>
                <a:gd name="connsiteY107" fmla="*/ 135706 h 1767782"/>
                <a:gd name="connsiteX108" fmla="*/ 658987 w 1797872"/>
                <a:gd name="connsiteY108" fmla="*/ 138113 h 1767782"/>
                <a:gd name="connsiteX109" fmla="*/ 646424 w 1797872"/>
                <a:gd name="connsiteY109" fmla="*/ 141122 h 1767782"/>
                <a:gd name="connsiteX110" fmla="*/ 621224 w 1797872"/>
                <a:gd name="connsiteY110" fmla="*/ 151879 h 1767782"/>
                <a:gd name="connsiteX111" fmla="*/ 598054 w 1797872"/>
                <a:gd name="connsiteY111" fmla="*/ 162109 h 1767782"/>
                <a:gd name="connsiteX112" fmla="*/ 549911 w 1797872"/>
                <a:gd name="connsiteY112" fmla="*/ 185655 h 1767782"/>
                <a:gd name="connsiteX113" fmla="*/ 482961 w 1797872"/>
                <a:gd name="connsiteY113" fmla="*/ 225674 h 1767782"/>
                <a:gd name="connsiteX114" fmla="*/ 457610 w 1797872"/>
                <a:gd name="connsiteY114" fmla="*/ 237184 h 1767782"/>
                <a:gd name="connsiteX115" fmla="*/ 437374 w 1797872"/>
                <a:gd name="connsiteY115" fmla="*/ 248392 h 1767782"/>
                <a:gd name="connsiteX116" fmla="*/ 407887 w 1797872"/>
                <a:gd name="connsiteY116" fmla="*/ 270208 h 1767782"/>
                <a:gd name="connsiteX117" fmla="*/ 384491 w 1797872"/>
                <a:gd name="connsiteY117" fmla="*/ 291270 h 1767782"/>
                <a:gd name="connsiteX118" fmla="*/ 371929 w 1797872"/>
                <a:gd name="connsiteY118" fmla="*/ 301952 h 1767782"/>
                <a:gd name="connsiteX119" fmla="*/ 357561 w 1797872"/>
                <a:gd name="connsiteY119" fmla="*/ 313612 h 1767782"/>
                <a:gd name="connsiteX120" fmla="*/ 342591 w 1797872"/>
                <a:gd name="connsiteY120" fmla="*/ 329259 h 1767782"/>
                <a:gd name="connsiteX121" fmla="*/ 328298 w 1797872"/>
                <a:gd name="connsiteY121" fmla="*/ 345507 h 1767782"/>
                <a:gd name="connsiteX122" fmla="*/ 314231 w 1797872"/>
                <a:gd name="connsiteY122" fmla="*/ 361831 h 1767782"/>
                <a:gd name="connsiteX123" fmla="*/ 300842 w 1797872"/>
                <a:gd name="connsiteY123" fmla="*/ 378682 h 1767782"/>
                <a:gd name="connsiteX124" fmla="*/ 276168 w 1797872"/>
                <a:gd name="connsiteY124" fmla="*/ 408320 h 1767782"/>
                <a:gd name="connsiteX125" fmla="*/ 264659 w 1797872"/>
                <a:gd name="connsiteY125" fmla="*/ 422989 h 1767782"/>
                <a:gd name="connsiteX126" fmla="*/ 253826 w 1797872"/>
                <a:gd name="connsiteY126" fmla="*/ 438034 h 1767782"/>
                <a:gd name="connsiteX127" fmla="*/ 238857 w 1797872"/>
                <a:gd name="connsiteY127" fmla="*/ 453982 h 1767782"/>
                <a:gd name="connsiteX128" fmla="*/ 221404 w 1797872"/>
                <a:gd name="connsiteY128" fmla="*/ 476474 h 1767782"/>
                <a:gd name="connsiteX129" fmla="*/ 214784 w 1797872"/>
                <a:gd name="connsiteY129" fmla="*/ 483018 h 1767782"/>
                <a:gd name="connsiteX130" fmla="*/ 208691 w 1797872"/>
                <a:gd name="connsiteY130" fmla="*/ 489713 h 1767782"/>
                <a:gd name="connsiteX131" fmla="*/ 197257 w 1797872"/>
                <a:gd name="connsiteY131" fmla="*/ 502727 h 1767782"/>
                <a:gd name="connsiteX132" fmla="*/ 186801 w 1797872"/>
                <a:gd name="connsiteY132" fmla="*/ 515290 h 1767782"/>
                <a:gd name="connsiteX133" fmla="*/ 177699 w 1797872"/>
                <a:gd name="connsiteY133" fmla="*/ 527702 h 1767782"/>
                <a:gd name="connsiteX134" fmla="*/ 161977 w 1797872"/>
                <a:gd name="connsiteY134" fmla="*/ 551172 h 1767782"/>
                <a:gd name="connsiteX135" fmla="*/ 149865 w 1797872"/>
                <a:gd name="connsiteY135" fmla="*/ 573363 h 1767782"/>
                <a:gd name="connsiteX136" fmla="*/ 125117 w 1797872"/>
                <a:gd name="connsiteY136" fmla="*/ 651371 h 1767782"/>
                <a:gd name="connsiteX137" fmla="*/ 102925 w 1797872"/>
                <a:gd name="connsiteY137" fmla="*/ 731787 h 1767782"/>
                <a:gd name="connsiteX138" fmla="*/ 98788 w 1797872"/>
                <a:gd name="connsiteY138" fmla="*/ 743898 h 1767782"/>
                <a:gd name="connsiteX139" fmla="*/ 95177 w 1797872"/>
                <a:gd name="connsiteY139" fmla="*/ 756009 h 1767782"/>
                <a:gd name="connsiteX140" fmla="*/ 88407 w 1797872"/>
                <a:gd name="connsiteY140" fmla="*/ 779178 h 1767782"/>
                <a:gd name="connsiteX141" fmla="*/ 72986 w 1797872"/>
                <a:gd name="connsiteY141" fmla="*/ 820251 h 1767782"/>
                <a:gd name="connsiteX142" fmla="*/ 73738 w 1797872"/>
                <a:gd name="connsiteY142" fmla="*/ 844398 h 1767782"/>
                <a:gd name="connsiteX143" fmla="*/ 81486 w 1797872"/>
                <a:gd name="connsiteY143" fmla="*/ 846279 h 1767782"/>
                <a:gd name="connsiteX144" fmla="*/ 78251 w 1797872"/>
                <a:gd name="connsiteY144" fmla="*/ 863881 h 1767782"/>
                <a:gd name="connsiteX145" fmla="*/ 75694 w 1797872"/>
                <a:gd name="connsiteY145" fmla="*/ 881785 h 1767782"/>
                <a:gd name="connsiteX146" fmla="*/ 71331 w 1797872"/>
                <a:gd name="connsiteY146" fmla="*/ 918796 h 1767782"/>
                <a:gd name="connsiteX147" fmla="*/ 75017 w 1797872"/>
                <a:gd name="connsiteY147" fmla="*/ 927898 h 1767782"/>
                <a:gd name="connsiteX148" fmla="*/ 71030 w 1797872"/>
                <a:gd name="connsiteY148" fmla="*/ 951368 h 1767782"/>
                <a:gd name="connsiteX149" fmla="*/ 68021 w 1797872"/>
                <a:gd name="connsiteY149" fmla="*/ 974989 h 1767782"/>
                <a:gd name="connsiteX150" fmla="*/ 72083 w 1797872"/>
                <a:gd name="connsiteY150" fmla="*/ 992365 h 1767782"/>
                <a:gd name="connsiteX151" fmla="*/ 74490 w 1797872"/>
                <a:gd name="connsiteY151" fmla="*/ 1021327 h 1767782"/>
                <a:gd name="connsiteX152" fmla="*/ 75243 w 1797872"/>
                <a:gd name="connsiteY152" fmla="*/ 1028624 h 1767782"/>
                <a:gd name="connsiteX153" fmla="*/ 76371 w 1797872"/>
                <a:gd name="connsiteY153" fmla="*/ 1035845 h 1767782"/>
                <a:gd name="connsiteX154" fmla="*/ 78628 w 1797872"/>
                <a:gd name="connsiteY154" fmla="*/ 1050063 h 1767782"/>
                <a:gd name="connsiteX155" fmla="*/ 77199 w 1797872"/>
                <a:gd name="connsiteY155" fmla="*/ 1066236 h 1767782"/>
                <a:gd name="connsiteX156" fmla="*/ 77123 w 1797872"/>
                <a:gd name="connsiteY156" fmla="*/ 1082409 h 1767782"/>
                <a:gd name="connsiteX157" fmla="*/ 81937 w 1797872"/>
                <a:gd name="connsiteY157" fmla="*/ 1106181 h 1767782"/>
                <a:gd name="connsiteX158" fmla="*/ 88632 w 1797872"/>
                <a:gd name="connsiteY158" fmla="*/ 1130854 h 1767782"/>
                <a:gd name="connsiteX159" fmla="*/ 98487 w 1797872"/>
                <a:gd name="connsiteY159" fmla="*/ 1178321 h 1767782"/>
                <a:gd name="connsiteX160" fmla="*/ 104655 w 1797872"/>
                <a:gd name="connsiteY160" fmla="*/ 1201716 h 1767782"/>
                <a:gd name="connsiteX161" fmla="*/ 111275 w 1797872"/>
                <a:gd name="connsiteY161" fmla="*/ 1225036 h 1767782"/>
                <a:gd name="connsiteX162" fmla="*/ 94650 w 1797872"/>
                <a:gd name="connsiteY162" fmla="*/ 1198858 h 1767782"/>
                <a:gd name="connsiteX163" fmla="*/ 86978 w 1797872"/>
                <a:gd name="connsiteY163" fmla="*/ 1187273 h 1767782"/>
                <a:gd name="connsiteX164" fmla="*/ 80809 w 1797872"/>
                <a:gd name="connsiteY164" fmla="*/ 1176140 h 1767782"/>
                <a:gd name="connsiteX165" fmla="*/ 73061 w 1797872"/>
                <a:gd name="connsiteY165" fmla="*/ 1154625 h 1767782"/>
                <a:gd name="connsiteX166" fmla="*/ 75543 w 1797872"/>
                <a:gd name="connsiteY166" fmla="*/ 1132359 h 1767782"/>
                <a:gd name="connsiteX167" fmla="*/ 69601 w 1797872"/>
                <a:gd name="connsiteY167" fmla="*/ 1107159 h 1767782"/>
                <a:gd name="connsiteX168" fmla="*/ 64937 w 1797872"/>
                <a:gd name="connsiteY168" fmla="*/ 1083011 h 1767782"/>
                <a:gd name="connsiteX169" fmla="*/ 60574 w 1797872"/>
                <a:gd name="connsiteY169" fmla="*/ 1070750 h 1767782"/>
                <a:gd name="connsiteX170" fmla="*/ 57489 w 1797872"/>
                <a:gd name="connsiteY170" fmla="*/ 1058262 h 1767782"/>
                <a:gd name="connsiteX171" fmla="*/ 53578 w 1797872"/>
                <a:gd name="connsiteY171" fmla="*/ 1032912 h 1767782"/>
                <a:gd name="connsiteX172" fmla="*/ 53277 w 1797872"/>
                <a:gd name="connsiteY172" fmla="*/ 1007485 h 1767782"/>
                <a:gd name="connsiteX173" fmla="*/ 55534 w 1797872"/>
                <a:gd name="connsiteY173" fmla="*/ 982586 h 1767782"/>
                <a:gd name="connsiteX174" fmla="*/ 34922 w 1797872"/>
                <a:gd name="connsiteY174" fmla="*/ 964984 h 1767782"/>
                <a:gd name="connsiteX175" fmla="*/ 35524 w 1797872"/>
                <a:gd name="connsiteY175" fmla="*/ 947231 h 1767782"/>
                <a:gd name="connsiteX176" fmla="*/ 36953 w 1797872"/>
                <a:gd name="connsiteY176" fmla="*/ 929553 h 1767782"/>
                <a:gd name="connsiteX177" fmla="*/ 23112 w 1797872"/>
                <a:gd name="connsiteY177" fmla="*/ 907512 h 1767782"/>
                <a:gd name="connsiteX178" fmla="*/ 25820 w 1797872"/>
                <a:gd name="connsiteY178" fmla="*/ 876820 h 1767782"/>
                <a:gd name="connsiteX179" fmla="*/ 15364 w 1797872"/>
                <a:gd name="connsiteY179" fmla="*/ 856058 h 1767782"/>
                <a:gd name="connsiteX180" fmla="*/ 19952 w 1797872"/>
                <a:gd name="connsiteY180" fmla="*/ 792719 h 1767782"/>
                <a:gd name="connsiteX181" fmla="*/ 36426 w 1797872"/>
                <a:gd name="connsiteY181" fmla="*/ 773988 h 1767782"/>
                <a:gd name="connsiteX182" fmla="*/ 48914 w 1797872"/>
                <a:gd name="connsiteY182" fmla="*/ 748562 h 1767782"/>
                <a:gd name="connsiteX183" fmla="*/ 15439 w 1797872"/>
                <a:gd name="connsiteY183" fmla="*/ 733442 h 1767782"/>
                <a:gd name="connsiteX184" fmla="*/ 5735 w 1797872"/>
                <a:gd name="connsiteY184" fmla="*/ 714485 h 1767782"/>
                <a:gd name="connsiteX185" fmla="*/ 14235 w 1797872"/>
                <a:gd name="connsiteY185" fmla="*/ 676196 h 1767782"/>
                <a:gd name="connsiteX186" fmla="*/ 25067 w 1797872"/>
                <a:gd name="connsiteY186" fmla="*/ 650920 h 1767782"/>
                <a:gd name="connsiteX187" fmla="*/ 35524 w 1797872"/>
                <a:gd name="connsiteY187" fmla="*/ 625043 h 1767782"/>
                <a:gd name="connsiteX188" fmla="*/ 46582 w 1797872"/>
                <a:gd name="connsiteY188" fmla="*/ 598940 h 1767782"/>
                <a:gd name="connsiteX189" fmla="*/ 52149 w 1797872"/>
                <a:gd name="connsiteY189" fmla="*/ 585700 h 1767782"/>
                <a:gd name="connsiteX190" fmla="*/ 58317 w 1797872"/>
                <a:gd name="connsiteY190" fmla="*/ 572611 h 1767782"/>
                <a:gd name="connsiteX191" fmla="*/ 71030 w 1797872"/>
                <a:gd name="connsiteY191" fmla="*/ 546358 h 1767782"/>
                <a:gd name="connsiteX192" fmla="*/ 85548 w 1797872"/>
                <a:gd name="connsiteY192" fmla="*/ 520706 h 1767782"/>
                <a:gd name="connsiteX193" fmla="*/ 119926 w 1797872"/>
                <a:gd name="connsiteY193" fmla="*/ 471960 h 1767782"/>
                <a:gd name="connsiteX194" fmla="*/ 129103 w 1797872"/>
                <a:gd name="connsiteY194" fmla="*/ 436003 h 1767782"/>
                <a:gd name="connsiteX195" fmla="*/ 157689 w 1797872"/>
                <a:gd name="connsiteY195" fmla="*/ 394780 h 1767782"/>
                <a:gd name="connsiteX196" fmla="*/ 171982 w 1797872"/>
                <a:gd name="connsiteY196" fmla="*/ 390793 h 1767782"/>
                <a:gd name="connsiteX197" fmla="*/ 189434 w 1797872"/>
                <a:gd name="connsiteY197" fmla="*/ 371836 h 1767782"/>
                <a:gd name="connsiteX198" fmla="*/ 198987 w 1797872"/>
                <a:gd name="connsiteY198" fmla="*/ 360026 h 1767782"/>
                <a:gd name="connsiteX199" fmla="*/ 206735 w 1797872"/>
                <a:gd name="connsiteY199" fmla="*/ 349871 h 1767782"/>
                <a:gd name="connsiteX200" fmla="*/ 218922 w 1797872"/>
                <a:gd name="connsiteY200" fmla="*/ 331741 h 1767782"/>
                <a:gd name="connsiteX201" fmla="*/ 225090 w 1797872"/>
                <a:gd name="connsiteY201" fmla="*/ 322940 h 1767782"/>
                <a:gd name="connsiteX202" fmla="*/ 232763 w 1797872"/>
                <a:gd name="connsiteY202" fmla="*/ 314139 h 1767782"/>
                <a:gd name="connsiteX203" fmla="*/ 255180 w 1797872"/>
                <a:gd name="connsiteY203" fmla="*/ 294279 h 1767782"/>
                <a:gd name="connsiteX204" fmla="*/ 272632 w 1797872"/>
                <a:gd name="connsiteY204" fmla="*/ 285252 h 1767782"/>
                <a:gd name="connsiteX205" fmla="*/ 284292 w 1797872"/>
                <a:gd name="connsiteY205" fmla="*/ 256517 h 1767782"/>
                <a:gd name="connsiteX206" fmla="*/ 297005 w 1797872"/>
                <a:gd name="connsiteY206" fmla="*/ 238463 h 1767782"/>
                <a:gd name="connsiteX207" fmla="*/ 258565 w 1797872"/>
                <a:gd name="connsiteY207" fmla="*/ 261406 h 1767782"/>
                <a:gd name="connsiteX208" fmla="*/ 242317 w 1797872"/>
                <a:gd name="connsiteY208" fmla="*/ 277429 h 1767782"/>
                <a:gd name="connsiteX209" fmla="*/ 229152 w 1797872"/>
                <a:gd name="connsiteY209" fmla="*/ 289540 h 1767782"/>
                <a:gd name="connsiteX210" fmla="*/ 205532 w 1797872"/>
                <a:gd name="connsiteY210" fmla="*/ 306165 h 1767782"/>
                <a:gd name="connsiteX211" fmla="*/ 182588 w 1797872"/>
                <a:gd name="connsiteY211" fmla="*/ 323843 h 1767782"/>
                <a:gd name="connsiteX212" fmla="*/ 202974 w 1797872"/>
                <a:gd name="connsiteY212" fmla="*/ 303156 h 1767782"/>
                <a:gd name="connsiteX213" fmla="*/ 224188 w 1797872"/>
                <a:gd name="connsiteY213" fmla="*/ 283372 h 1767782"/>
                <a:gd name="connsiteX214" fmla="*/ 219524 w 1797872"/>
                <a:gd name="connsiteY214" fmla="*/ 247189 h 1767782"/>
                <a:gd name="connsiteX215" fmla="*/ 243144 w 1797872"/>
                <a:gd name="connsiteY215" fmla="*/ 227254 h 1767782"/>
                <a:gd name="connsiteX216" fmla="*/ 350114 w 1797872"/>
                <a:gd name="connsiteY216" fmla="*/ 180765 h 1767782"/>
                <a:gd name="connsiteX217" fmla="*/ 367115 w 1797872"/>
                <a:gd name="connsiteY217" fmla="*/ 170158 h 1767782"/>
                <a:gd name="connsiteX218" fmla="*/ 410670 w 1797872"/>
                <a:gd name="connsiteY218" fmla="*/ 125776 h 1767782"/>
                <a:gd name="connsiteX219" fmla="*/ 428348 w 1797872"/>
                <a:gd name="connsiteY219" fmla="*/ 120661 h 1767782"/>
                <a:gd name="connsiteX220" fmla="*/ 469571 w 1797872"/>
                <a:gd name="connsiteY220" fmla="*/ 92226 h 1767782"/>
                <a:gd name="connsiteX221" fmla="*/ 497479 w 1797872"/>
                <a:gd name="connsiteY221" fmla="*/ 80039 h 1767782"/>
                <a:gd name="connsiteX222" fmla="*/ 524410 w 1797872"/>
                <a:gd name="connsiteY222" fmla="*/ 69658 h 1767782"/>
                <a:gd name="connsiteX223" fmla="*/ 532835 w 1797872"/>
                <a:gd name="connsiteY223" fmla="*/ 61759 h 1767782"/>
                <a:gd name="connsiteX224" fmla="*/ 560969 w 1797872"/>
                <a:gd name="connsiteY224" fmla="*/ 52131 h 1767782"/>
                <a:gd name="connsiteX225" fmla="*/ 589329 w 1797872"/>
                <a:gd name="connsiteY225" fmla="*/ 43104 h 1767782"/>
                <a:gd name="connsiteX226" fmla="*/ 638300 w 1797872"/>
                <a:gd name="connsiteY226" fmla="*/ 39042 h 1767782"/>
                <a:gd name="connsiteX227" fmla="*/ 642287 w 1797872"/>
                <a:gd name="connsiteY227" fmla="*/ 63414 h 1767782"/>
                <a:gd name="connsiteX228" fmla="*/ 660942 w 1797872"/>
                <a:gd name="connsiteY228" fmla="*/ 68304 h 1767782"/>
                <a:gd name="connsiteX229" fmla="*/ 670571 w 1797872"/>
                <a:gd name="connsiteY229" fmla="*/ 66198 h 1767782"/>
                <a:gd name="connsiteX230" fmla="*/ 715706 w 1797872"/>
                <a:gd name="connsiteY230" fmla="*/ 44759 h 1767782"/>
                <a:gd name="connsiteX231" fmla="*/ 762496 w 1797872"/>
                <a:gd name="connsiteY231" fmla="*/ 25576 h 1767782"/>
                <a:gd name="connsiteX232" fmla="*/ 752190 w 1797872"/>
                <a:gd name="connsiteY232" fmla="*/ 18806 h 1767782"/>
                <a:gd name="connsiteX233" fmla="*/ 811542 w 1797872"/>
                <a:gd name="connsiteY233" fmla="*/ 15421 h 1767782"/>
                <a:gd name="connsiteX234" fmla="*/ 840505 w 1797872"/>
                <a:gd name="connsiteY234" fmla="*/ 15271 h 1767782"/>
                <a:gd name="connsiteX235" fmla="*/ 869240 w 1797872"/>
                <a:gd name="connsiteY235" fmla="*/ 15572 h 1767782"/>
                <a:gd name="connsiteX236" fmla="*/ 899104 w 1797872"/>
                <a:gd name="connsiteY236" fmla="*/ 10607 h 1767782"/>
                <a:gd name="connsiteX237" fmla="*/ 929420 w 1797872"/>
                <a:gd name="connsiteY237" fmla="*/ 5642 h 1767782"/>
                <a:gd name="connsiteX238" fmla="*/ 981551 w 1797872"/>
                <a:gd name="connsiteY238" fmla="*/ 14744 h 1767782"/>
                <a:gd name="connsiteX239" fmla="*/ 1034058 w 1797872"/>
                <a:gd name="connsiteY239" fmla="*/ 27457 h 1767782"/>
                <a:gd name="connsiteX240" fmla="*/ 1060913 w 1797872"/>
                <a:gd name="connsiteY240" fmla="*/ 28435 h 1767782"/>
                <a:gd name="connsiteX241" fmla="*/ 1087392 w 1797872"/>
                <a:gd name="connsiteY241" fmla="*/ 31218 h 1767782"/>
                <a:gd name="connsiteX242" fmla="*/ 1111991 w 1797872"/>
                <a:gd name="connsiteY242" fmla="*/ 34829 h 1767782"/>
                <a:gd name="connsiteX243" fmla="*/ 1134257 w 1797872"/>
                <a:gd name="connsiteY243" fmla="*/ 40020 h 1767782"/>
                <a:gd name="connsiteX244" fmla="*/ 1154418 w 1797872"/>
                <a:gd name="connsiteY244" fmla="*/ 45887 h 1767782"/>
                <a:gd name="connsiteX245" fmla="*/ 1172095 w 1797872"/>
                <a:gd name="connsiteY245" fmla="*/ 53259 h 1767782"/>
                <a:gd name="connsiteX246" fmla="*/ 1200755 w 1797872"/>
                <a:gd name="connsiteY246" fmla="*/ 70711 h 1767782"/>
                <a:gd name="connsiteX247" fmla="*/ 1226407 w 1797872"/>
                <a:gd name="connsiteY247" fmla="*/ 82823 h 1767782"/>
                <a:gd name="connsiteX248" fmla="*/ 1238970 w 1797872"/>
                <a:gd name="connsiteY248" fmla="*/ 88991 h 1767782"/>
                <a:gd name="connsiteX249" fmla="*/ 1251081 w 1797872"/>
                <a:gd name="connsiteY249" fmla="*/ 95686 h 1767782"/>
                <a:gd name="connsiteX250" fmla="*/ 1275153 w 1797872"/>
                <a:gd name="connsiteY250" fmla="*/ 109377 h 1767782"/>
                <a:gd name="connsiteX251" fmla="*/ 1298773 w 1797872"/>
                <a:gd name="connsiteY251" fmla="*/ 124271 h 1767782"/>
                <a:gd name="connsiteX252" fmla="*/ 1323749 w 1797872"/>
                <a:gd name="connsiteY252" fmla="*/ 139316 h 1767782"/>
                <a:gd name="connsiteX253" fmla="*/ 1361135 w 1797872"/>
                <a:gd name="connsiteY253" fmla="*/ 158875 h 1767782"/>
                <a:gd name="connsiteX254" fmla="*/ 1377910 w 1797872"/>
                <a:gd name="connsiteY254" fmla="*/ 176026 h 1767782"/>
                <a:gd name="connsiteX255" fmla="*/ 1395437 w 1797872"/>
                <a:gd name="connsiteY255" fmla="*/ 194381 h 1767782"/>
                <a:gd name="connsiteX256" fmla="*/ 1440347 w 1797872"/>
                <a:gd name="connsiteY256" fmla="*/ 204010 h 1767782"/>
                <a:gd name="connsiteX257" fmla="*/ 1471415 w 1797872"/>
                <a:gd name="connsiteY257" fmla="*/ 235679 h 1767782"/>
                <a:gd name="connsiteX258" fmla="*/ 1501128 w 1797872"/>
                <a:gd name="connsiteY258" fmla="*/ 268101 h 1767782"/>
                <a:gd name="connsiteX259" fmla="*/ 1598770 w 1797872"/>
                <a:gd name="connsiteY259" fmla="*/ 382292 h 1767782"/>
                <a:gd name="connsiteX260" fmla="*/ 1609752 w 1797872"/>
                <a:gd name="connsiteY260" fmla="*/ 397563 h 1767782"/>
                <a:gd name="connsiteX261" fmla="*/ 1620435 w 1797872"/>
                <a:gd name="connsiteY261" fmla="*/ 413059 h 1767782"/>
                <a:gd name="connsiteX262" fmla="*/ 1640971 w 1797872"/>
                <a:gd name="connsiteY262" fmla="*/ 444579 h 1767782"/>
                <a:gd name="connsiteX263" fmla="*/ 1660154 w 1797872"/>
                <a:gd name="connsiteY263" fmla="*/ 476850 h 1767782"/>
                <a:gd name="connsiteX264" fmla="*/ 1678132 w 1797872"/>
                <a:gd name="connsiteY264" fmla="*/ 509798 h 1767782"/>
                <a:gd name="connsiteX265" fmla="*/ 1704235 w 1797872"/>
                <a:gd name="connsiteY265" fmla="*/ 545004 h 1767782"/>
                <a:gd name="connsiteX266" fmla="*/ 1717776 w 1797872"/>
                <a:gd name="connsiteY266" fmla="*/ 562080 h 1767782"/>
                <a:gd name="connsiteX267" fmla="*/ 1729511 w 1797872"/>
                <a:gd name="connsiteY267" fmla="*/ 582992 h 1767782"/>
                <a:gd name="connsiteX268" fmla="*/ 1736882 w 1797872"/>
                <a:gd name="connsiteY268" fmla="*/ 601798 h 1767782"/>
                <a:gd name="connsiteX269" fmla="*/ 1741923 w 1797872"/>
                <a:gd name="connsiteY269" fmla="*/ 658292 h 1767782"/>
                <a:gd name="connsiteX270" fmla="*/ 1751477 w 1797872"/>
                <a:gd name="connsiteY270" fmla="*/ 690940 h 1767782"/>
                <a:gd name="connsiteX271" fmla="*/ 1759676 w 1797872"/>
                <a:gd name="connsiteY271" fmla="*/ 723362 h 1767782"/>
                <a:gd name="connsiteX272" fmla="*/ 1763588 w 1797872"/>
                <a:gd name="connsiteY272" fmla="*/ 739460 h 1767782"/>
                <a:gd name="connsiteX273" fmla="*/ 1766897 w 1797872"/>
                <a:gd name="connsiteY273" fmla="*/ 755633 h 1767782"/>
                <a:gd name="connsiteX274" fmla="*/ 1773217 w 1797872"/>
                <a:gd name="connsiteY274" fmla="*/ 787904 h 1767782"/>
                <a:gd name="connsiteX275" fmla="*/ 1782319 w 1797872"/>
                <a:gd name="connsiteY275" fmla="*/ 831084 h 1767782"/>
                <a:gd name="connsiteX276" fmla="*/ 1788863 w 1797872"/>
                <a:gd name="connsiteY276" fmla="*/ 874789 h 1767782"/>
                <a:gd name="connsiteX277" fmla="*/ 1791345 w 1797872"/>
                <a:gd name="connsiteY277" fmla="*/ 912778 h 1767782"/>
                <a:gd name="connsiteX278" fmla="*/ 1783447 w 1797872"/>
                <a:gd name="connsiteY278" fmla="*/ 1092490 h 1767782"/>
                <a:gd name="connsiteX279" fmla="*/ 1776451 w 1797872"/>
                <a:gd name="connsiteY279" fmla="*/ 1136947 h 1767782"/>
                <a:gd name="connsiteX280" fmla="*/ 1772239 w 1797872"/>
                <a:gd name="connsiteY280" fmla="*/ 1159063 h 1767782"/>
                <a:gd name="connsiteX281" fmla="*/ 1770057 w 1797872"/>
                <a:gd name="connsiteY281" fmla="*/ 1170197 h 1767782"/>
                <a:gd name="connsiteX282" fmla="*/ 1767198 w 1797872"/>
                <a:gd name="connsiteY282" fmla="*/ 1182007 h 1767782"/>
                <a:gd name="connsiteX283" fmla="*/ 1761331 w 1797872"/>
                <a:gd name="connsiteY283" fmla="*/ 1205477 h 1767782"/>
                <a:gd name="connsiteX284" fmla="*/ 1754937 w 1797872"/>
                <a:gd name="connsiteY284" fmla="*/ 1228722 h 1767782"/>
                <a:gd name="connsiteX285" fmla="*/ 1740042 w 1797872"/>
                <a:gd name="connsiteY285" fmla="*/ 1274082 h 1767782"/>
                <a:gd name="connsiteX286" fmla="*/ 1657671 w 1797872"/>
                <a:gd name="connsiteY286" fmla="*/ 1440178 h 1767782"/>
                <a:gd name="connsiteX287" fmla="*/ 1548370 w 1797872"/>
                <a:gd name="connsiteY287" fmla="*/ 1581601 h 1767782"/>
                <a:gd name="connsiteX288" fmla="*/ 1513089 w 1797872"/>
                <a:gd name="connsiteY288" fmla="*/ 1604093 h 1767782"/>
                <a:gd name="connsiteX289" fmla="*/ 1508877 w 1797872"/>
                <a:gd name="connsiteY289" fmla="*/ 1622222 h 1767782"/>
                <a:gd name="connsiteX290" fmla="*/ 1377309 w 1797872"/>
                <a:gd name="connsiteY290" fmla="*/ 1721670 h 1767782"/>
                <a:gd name="connsiteX291" fmla="*/ 1344511 w 1797872"/>
                <a:gd name="connsiteY291" fmla="*/ 1746419 h 1767782"/>
                <a:gd name="connsiteX292" fmla="*/ 1310283 w 1797872"/>
                <a:gd name="connsiteY292" fmla="*/ 1769137 h 176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Lst>
              <a:rect l="l" t="t" r="r" b="b"/>
              <a:pathLst>
                <a:path w="1797872" h="1767782">
                  <a:moveTo>
                    <a:pt x="1310283" y="1769137"/>
                  </a:moveTo>
                  <a:cubicBezTo>
                    <a:pt x="1315173" y="1761915"/>
                    <a:pt x="1320063" y="1754994"/>
                    <a:pt x="1328562" y="1745516"/>
                  </a:cubicBezTo>
                  <a:cubicBezTo>
                    <a:pt x="1332775" y="1740701"/>
                    <a:pt x="1338116" y="1735662"/>
                    <a:pt x="1344435" y="1729042"/>
                  </a:cubicBezTo>
                  <a:cubicBezTo>
                    <a:pt x="1350754" y="1722497"/>
                    <a:pt x="1358352" y="1714899"/>
                    <a:pt x="1367680" y="1705948"/>
                  </a:cubicBezTo>
                  <a:cubicBezTo>
                    <a:pt x="1363918" y="1699854"/>
                    <a:pt x="1360683" y="1694664"/>
                    <a:pt x="1356546" y="1687894"/>
                  </a:cubicBezTo>
                  <a:cubicBezTo>
                    <a:pt x="1365422" y="1683004"/>
                    <a:pt x="1373848" y="1677513"/>
                    <a:pt x="1382499" y="1671796"/>
                  </a:cubicBezTo>
                  <a:cubicBezTo>
                    <a:pt x="1391150" y="1666079"/>
                    <a:pt x="1399951" y="1660136"/>
                    <a:pt x="1408978" y="1653666"/>
                  </a:cubicBezTo>
                  <a:cubicBezTo>
                    <a:pt x="1412664" y="1649304"/>
                    <a:pt x="1415899" y="1644263"/>
                    <a:pt x="1419058" y="1639223"/>
                  </a:cubicBezTo>
                  <a:lnTo>
                    <a:pt x="1435908" y="1624856"/>
                  </a:lnTo>
                  <a:lnTo>
                    <a:pt x="1444333" y="1617634"/>
                  </a:lnTo>
                  <a:lnTo>
                    <a:pt x="1452458" y="1610036"/>
                  </a:lnTo>
                  <a:cubicBezTo>
                    <a:pt x="1463516" y="1613572"/>
                    <a:pt x="1474123" y="1607177"/>
                    <a:pt x="1485181" y="1595894"/>
                  </a:cubicBezTo>
                  <a:cubicBezTo>
                    <a:pt x="1496013" y="1584385"/>
                    <a:pt x="1506620" y="1567308"/>
                    <a:pt x="1518731" y="1550157"/>
                  </a:cubicBezTo>
                  <a:cubicBezTo>
                    <a:pt x="1524523" y="1542635"/>
                    <a:pt x="1530466" y="1535413"/>
                    <a:pt x="1536484" y="1528417"/>
                  </a:cubicBezTo>
                  <a:cubicBezTo>
                    <a:pt x="1539568" y="1524957"/>
                    <a:pt x="1542577" y="1521496"/>
                    <a:pt x="1545586" y="1518036"/>
                  </a:cubicBezTo>
                  <a:cubicBezTo>
                    <a:pt x="1548670" y="1514651"/>
                    <a:pt x="1551679" y="1511191"/>
                    <a:pt x="1554538" y="1507731"/>
                  </a:cubicBezTo>
                  <a:cubicBezTo>
                    <a:pt x="1560405" y="1500735"/>
                    <a:pt x="1566273" y="1493964"/>
                    <a:pt x="1572215" y="1487194"/>
                  </a:cubicBezTo>
                  <a:cubicBezTo>
                    <a:pt x="1578158" y="1480499"/>
                    <a:pt x="1584026" y="1473879"/>
                    <a:pt x="1589442" y="1466884"/>
                  </a:cubicBezTo>
                  <a:cubicBezTo>
                    <a:pt x="1611859" y="1439577"/>
                    <a:pt x="1632245" y="1411744"/>
                    <a:pt x="1646162" y="1381127"/>
                  </a:cubicBezTo>
                  <a:cubicBezTo>
                    <a:pt x="1647666" y="1382105"/>
                    <a:pt x="1648343" y="1382556"/>
                    <a:pt x="1649923" y="1383534"/>
                  </a:cubicBezTo>
                  <a:cubicBezTo>
                    <a:pt x="1669557" y="1332231"/>
                    <a:pt x="1695283" y="1272803"/>
                    <a:pt x="1712736" y="1203597"/>
                  </a:cubicBezTo>
                  <a:cubicBezTo>
                    <a:pt x="1714692" y="1194870"/>
                    <a:pt x="1716723" y="1186145"/>
                    <a:pt x="1718754" y="1177268"/>
                  </a:cubicBezTo>
                  <a:cubicBezTo>
                    <a:pt x="1720635" y="1168467"/>
                    <a:pt x="1722891" y="1159289"/>
                    <a:pt x="1724019" y="1150939"/>
                  </a:cubicBezTo>
                  <a:cubicBezTo>
                    <a:pt x="1725373" y="1142364"/>
                    <a:pt x="1726727" y="1133788"/>
                    <a:pt x="1728006" y="1125137"/>
                  </a:cubicBezTo>
                  <a:cubicBezTo>
                    <a:pt x="1728608" y="1120774"/>
                    <a:pt x="1729285" y="1116486"/>
                    <a:pt x="1729887" y="1112123"/>
                  </a:cubicBezTo>
                  <a:cubicBezTo>
                    <a:pt x="1730338" y="1107760"/>
                    <a:pt x="1730714" y="1103322"/>
                    <a:pt x="1731165" y="1098959"/>
                  </a:cubicBezTo>
                  <a:cubicBezTo>
                    <a:pt x="1731993" y="1090158"/>
                    <a:pt x="1732746" y="1081281"/>
                    <a:pt x="1733422" y="1072405"/>
                  </a:cubicBezTo>
                  <a:cubicBezTo>
                    <a:pt x="1734174" y="1063528"/>
                    <a:pt x="1734099" y="1054576"/>
                    <a:pt x="1734325" y="1045625"/>
                  </a:cubicBezTo>
                  <a:cubicBezTo>
                    <a:pt x="1734400" y="1036673"/>
                    <a:pt x="1734551" y="1027721"/>
                    <a:pt x="1734325" y="1018769"/>
                  </a:cubicBezTo>
                  <a:cubicBezTo>
                    <a:pt x="1733873" y="1009817"/>
                    <a:pt x="1733347" y="1000866"/>
                    <a:pt x="1732670" y="991914"/>
                  </a:cubicBezTo>
                  <a:cubicBezTo>
                    <a:pt x="1729812" y="1002069"/>
                    <a:pt x="1727856" y="1012149"/>
                    <a:pt x="1726051" y="1022230"/>
                  </a:cubicBezTo>
                  <a:cubicBezTo>
                    <a:pt x="1724019" y="1032310"/>
                    <a:pt x="1722515" y="1042465"/>
                    <a:pt x="1721311" y="1052696"/>
                  </a:cubicBezTo>
                  <a:cubicBezTo>
                    <a:pt x="1720258" y="1062926"/>
                    <a:pt x="1718979" y="1073232"/>
                    <a:pt x="1717776" y="1083613"/>
                  </a:cubicBezTo>
                  <a:cubicBezTo>
                    <a:pt x="1716572" y="1093994"/>
                    <a:pt x="1715820" y="1104601"/>
                    <a:pt x="1714466" y="1115208"/>
                  </a:cubicBezTo>
                  <a:cubicBezTo>
                    <a:pt x="1709802" y="1156431"/>
                    <a:pt x="1700850" y="1205552"/>
                    <a:pt x="1677831" y="1250311"/>
                  </a:cubicBezTo>
                  <a:cubicBezTo>
                    <a:pt x="1665344" y="1270622"/>
                    <a:pt x="1656693" y="1291760"/>
                    <a:pt x="1647215" y="1311695"/>
                  </a:cubicBezTo>
                  <a:cubicBezTo>
                    <a:pt x="1642626" y="1321699"/>
                    <a:pt x="1638790" y="1332005"/>
                    <a:pt x="1634276" y="1341709"/>
                  </a:cubicBezTo>
                  <a:cubicBezTo>
                    <a:pt x="1629838" y="1351413"/>
                    <a:pt x="1625400" y="1361042"/>
                    <a:pt x="1621111" y="1370445"/>
                  </a:cubicBezTo>
                  <a:cubicBezTo>
                    <a:pt x="1616899" y="1379999"/>
                    <a:pt x="1612010" y="1388800"/>
                    <a:pt x="1607044" y="1397375"/>
                  </a:cubicBezTo>
                  <a:cubicBezTo>
                    <a:pt x="1602080" y="1405951"/>
                    <a:pt x="1596889" y="1414151"/>
                    <a:pt x="1591398" y="1421824"/>
                  </a:cubicBezTo>
                  <a:cubicBezTo>
                    <a:pt x="1579662" y="1436568"/>
                    <a:pt x="1566875" y="1449506"/>
                    <a:pt x="1551228" y="1458383"/>
                  </a:cubicBezTo>
                  <a:cubicBezTo>
                    <a:pt x="1540471" y="1449205"/>
                    <a:pt x="1529714" y="1440103"/>
                    <a:pt x="1518956" y="1431001"/>
                  </a:cubicBezTo>
                  <a:cubicBezTo>
                    <a:pt x="1523696" y="1421372"/>
                    <a:pt x="1530014" y="1410690"/>
                    <a:pt x="1534603" y="1401062"/>
                  </a:cubicBezTo>
                  <a:cubicBezTo>
                    <a:pt x="1546263" y="1392486"/>
                    <a:pt x="1556945" y="1382857"/>
                    <a:pt x="1567476" y="1372777"/>
                  </a:cubicBezTo>
                  <a:cubicBezTo>
                    <a:pt x="1582898" y="1350962"/>
                    <a:pt x="1562135" y="1358409"/>
                    <a:pt x="1566950" y="1340656"/>
                  </a:cubicBezTo>
                  <a:cubicBezTo>
                    <a:pt x="1572366" y="1330651"/>
                    <a:pt x="1577557" y="1321023"/>
                    <a:pt x="1582822" y="1311394"/>
                  </a:cubicBezTo>
                  <a:cubicBezTo>
                    <a:pt x="1587486" y="1301464"/>
                    <a:pt x="1592150" y="1291459"/>
                    <a:pt x="1597040" y="1281078"/>
                  </a:cubicBezTo>
                  <a:cubicBezTo>
                    <a:pt x="1616372" y="1237523"/>
                    <a:pt x="1631944" y="1191711"/>
                    <a:pt x="1642551" y="1142439"/>
                  </a:cubicBezTo>
                  <a:cubicBezTo>
                    <a:pt x="1641347" y="1129575"/>
                    <a:pt x="1643604" y="1114530"/>
                    <a:pt x="1646312" y="1098733"/>
                  </a:cubicBezTo>
                  <a:cubicBezTo>
                    <a:pt x="1647440" y="1090834"/>
                    <a:pt x="1648644" y="1082635"/>
                    <a:pt x="1649848" y="1074586"/>
                  </a:cubicBezTo>
                  <a:cubicBezTo>
                    <a:pt x="1650976" y="1066462"/>
                    <a:pt x="1652179" y="1058413"/>
                    <a:pt x="1652255" y="1050589"/>
                  </a:cubicBezTo>
                  <a:cubicBezTo>
                    <a:pt x="1656918" y="1035620"/>
                    <a:pt x="1661582" y="1018544"/>
                    <a:pt x="1664516" y="1003123"/>
                  </a:cubicBezTo>
                  <a:cubicBezTo>
                    <a:pt x="1667977" y="992516"/>
                    <a:pt x="1670760" y="983263"/>
                    <a:pt x="1672866" y="975139"/>
                  </a:cubicBezTo>
                  <a:cubicBezTo>
                    <a:pt x="1674596" y="967015"/>
                    <a:pt x="1675800" y="960094"/>
                    <a:pt x="1676402" y="954001"/>
                  </a:cubicBezTo>
                  <a:cubicBezTo>
                    <a:pt x="1677530" y="941889"/>
                    <a:pt x="1676778" y="933389"/>
                    <a:pt x="1673619" y="926243"/>
                  </a:cubicBezTo>
                  <a:cubicBezTo>
                    <a:pt x="1674973" y="918344"/>
                    <a:pt x="1676477" y="909919"/>
                    <a:pt x="1678057" y="901419"/>
                  </a:cubicBezTo>
                  <a:cubicBezTo>
                    <a:pt x="1678884" y="897131"/>
                    <a:pt x="1679712" y="892918"/>
                    <a:pt x="1680464" y="888706"/>
                  </a:cubicBezTo>
                  <a:cubicBezTo>
                    <a:pt x="1681142" y="884493"/>
                    <a:pt x="1681818" y="880356"/>
                    <a:pt x="1682495" y="876293"/>
                  </a:cubicBezTo>
                  <a:cubicBezTo>
                    <a:pt x="1678433" y="863881"/>
                    <a:pt x="1675048" y="853275"/>
                    <a:pt x="1669632" y="841239"/>
                  </a:cubicBezTo>
                  <a:cubicBezTo>
                    <a:pt x="1670008" y="831460"/>
                    <a:pt x="1670083" y="821605"/>
                    <a:pt x="1670008" y="811751"/>
                  </a:cubicBezTo>
                  <a:cubicBezTo>
                    <a:pt x="1670083" y="801821"/>
                    <a:pt x="1669105" y="792117"/>
                    <a:pt x="1668654" y="782187"/>
                  </a:cubicBezTo>
                  <a:lnTo>
                    <a:pt x="1661959" y="765487"/>
                  </a:lnTo>
                  <a:lnTo>
                    <a:pt x="1654738" y="749088"/>
                  </a:lnTo>
                  <a:cubicBezTo>
                    <a:pt x="1649848" y="738181"/>
                    <a:pt x="1645484" y="727198"/>
                    <a:pt x="1640369" y="716591"/>
                  </a:cubicBezTo>
                  <a:cubicBezTo>
                    <a:pt x="1637887" y="706210"/>
                    <a:pt x="1635404" y="695453"/>
                    <a:pt x="1632772" y="684470"/>
                  </a:cubicBezTo>
                  <a:cubicBezTo>
                    <a:pt x="1629762" y="673563"/>
                    <a:pt x="1626678" y="662429"/>
                    <a:pt x="1623369" y="651371"/>
                  </a:cubicBezTo>
                  <a:cubicBezTo>
                    <a:pt x="1618629" y="637906"/>
                    <a:pt x="1613138" y="624742"/>
                    <a:pt x="1608022" y="611427"/>
                  </a:cubicBezTo>
                  <a:cubicBezTo>
                    <a:pt x="1615394" y="595705"/>
                    <a:pt x="1608925" y="589161"/>
                    <a:pt x="1599823" y="580134"/>
                  </a:cubicBezTo>
                  <a:cubicBezTo>
                    <a:pt x="1590872" y="570956"/>
                    <a:pt x="1578083" y="560049"/>
                    <a:pt x="1571764" y="533569"/>
                  </a:cubicBezTo>
                  <a:cubicBezTo>
                    <a:pt x="1568529" y="533043"/>
                    <a:pt x="1564317" y="531012"/>
                    <a:pt x="1560180" y="528981"/>
                  </a:cubicBezTo>
                  <a:cubicBezTo>
                    <a:pt x="1552657" y="523640"/>
                    <a:pt x="1546338" y="517020"/>
                    <a:pt x="1540847" y="509723"/>
                  </a:cubicBezTo>
                  <a:cubicBezTo>
                    <a:pt x="1535356" y="502426"/>
                    <a:pt x="1530014" y="494829"/>
                    <a:pt x="1525426" y="487005"/>
                  </a:cubicBezTo>
                  <a:cubicBezTo>
                    <a:pt x="1516399" y="471359"/>
                    <a:pt x="1507899" y="456389"/>
                    <a:pt x="1499474" y="446986"/>
                  </a:cubicBezTo>
                  <a:cubicBezTo>
                    <a:pt x="1496464" y="438410"/>
                    <a:pt x="1493229" y="430512"/>
                    <a:pt x="1489995" y="422538"/>
                  </a:cubicBezTo>
                  <a:cubicBezTo>
                    <a:pt x="1486760" y="414564"/>
                    <a:pt x="1483526" y="406440"/>
                    <a:pt x="1479840" y="398090"/>
                  </a:cubicBezTo>
                  <a:cubicBezTo>
                    <a:pt x="1474498" y="390868"/>
                    <a:pt x="1469534" y="383872"/>
                    <a:pt x="1464569" y="376801"/>
                  </a:cubicBezTo>
                  <a:cubicBezTo>
                    <a:pt x="1462086" y="373265"/>
                    <a:pt x="1459604" y="369805"/>
                    <a:pt x="1457047" y="366194"/>
                  </a:cubicBezTo>
                  <a:cubicBezTo>
                    <a:pt x="1454414" y="362734"/>
                    <a:pt x="1451631" y="359274"/>
                    <a:pt x="1448697" y="355738"/>
                  </a:cubicBezTo>
                  <a:cubicBezTo>
                    <a:pt x="1429665" y="338286"/>
                    <a:pt x="1408526" y="320458"/>
                    <a:pt x="1387915" y="304961"/>
                  </a:cubicBezTo>
                  <a:cubicBezTo>
                    <a:pt x="1385207" y="302554"/>
                    <a:pt x="1383853" y="301275"/>
                    <a:pt x="1381219" y="298868"/>
                  </a:cubicBezTo>
                  <a:cubicBezTo>
                    <a:pt x="1375277" y="293226"/>
                    <a:pt x="1369635" y="287434"/>
                    <a:pt x="1363617" y="282093"/>
                  </a:cubicBezTo>
                  <a:cubicBezTo>
                    <a:pt x="1357600" y="276677"/>
                    <a:pt x="1351657" y="271336"/>
                    <a:pt x="1345714" y="265995"/>
                  </a:cubicBezTo>
                  <a:lnTo>
                    <a:pt x="1336762" y="257946"/>
                  </a:lnTo>
                  <a:cubicBezTo>
                    <a:pt x="1333678" y="255388"/>
                    <a:pt x="1330518" y="252831"/>
                    <a:pt x="1327434" y="250273"/>
                  </a:cubicBezTo>
                  <a:cubicBezTo>
                    <a:pt x="1321115" y="245082"/>
                    <a:pt x="1314796" y="239892"/>
                    <a:pt x="1308402" y="234626"/>
                  </a:cubicBezTo>
                  <a:cubicBezTo>
                    <a:pt x="1284331" y="217249"/>
                    <a:pt x="1269436" y="210705"/>
                    <a:pt x="1256422" y="207696"/>
                  </a:cubicBezTo>
                  <a:cubicBezTo>
                    <a:pt x="1243408" y="204612"/>
                    <a:pt x="1233102" y="203558"/>
                    <a:pt x="1216478" y="199270"/>
                  </a:cubicBezTo>
                  <a:cubicBezTo>
                    <a:pt x="1206172" y="191598"/>
                    <a:pt x="1197672" y="185805"/>
                    <a:pt x="1189923" y="182345"/>
                  </a:cubicBezTo>
                  <a:cubicBezTo>
                    <a:pt x="1182250" y="178734"/>
                    <a:pt x="1175856" y="176628"/>
                    <a:pt x="1170290" y="175199"/>
                  </a:cubicBezTo>
                  <a:cubicBezTo>
                    <a:pt x="1164648" y="173769"/>
                    <a:pt x="1159909" y="172942"/>
                    <a:pt x="1155245" y="172190"/>
                  </a:cubicBezTo>
                  <a:cubicBezTo>
                    <a:pt x="1150581" y="171512"/>
                    <a:pt x="1146068" y="170835"/>
                    <a:pt x="1141328" y="169256"/>
                  </a:cubicBezTo>
                  <a:cubicBezTo>
                    <a:pt x="1119889" y="156543"/>
                    <a:pt x="1104844" y="150299"/>
                    <a:pt x="1093861" y="145861"/>
                  </a:cubicBezTo>
                  <a:cubicBezTo>
                    <a:pt x="1082879" y="141272"/>
                    <a:pt x="1075507" y="139692"/>
                    <a:pt x="1068285" y="137887"/>
                  </a:cubicBezTo>
                  <a:cubicBezTo>
                    <a:pt x="1063320" y="136684"/>
                    <a:pt x="1058280" y="135480"/>
                    <a:pt x="1053240" y="134201"/>
                  </a:cubicBezTo>
                  <a:cubicBezTo>
                    <a:pt x="1048200" y="132997"/>
                    <a:pt x="1043084" y="131643"/>
                    <a:pt x="1038195" y="130891"/>
                  </a:cubicBezTo>
                  <a:cubicBezTo>
                    <a:pt x="1028265" y="129010"/>
                    <a:pt x="1018335" y="127205"/>
                    <a:pt x="1008406" y="125325"/>
                  </a:cubicBezTo>
                  <a:cubicBezTo>
                    <a:pt x="998477" y="123294"/>
                    <a:pt x="988396" y="122316"/>
                    <a:pt x="978391" y="120811"/>
                  </a:cubicBezTo>
                  <a:cubicBezTo>
                    <a:pt x="968387" y="119607"/>
                    <a:pt x="958457" y="117877"/>
                    <a:pt x="948527" y="117200"/>
                  </a:cubicBezTo>
                  <a:cubicBezTo>
                    <a:pt x="937018" y="120661"/>
                    <a:pt x="927013" y="127807"/>
                    <a:pt x="912796" y="126679"/>
                  </a:cubicBezTo>
                  <a:cubicBezTo>
                    <a:pt x="905649" y="126453"/>
                    <a:pt x="900308" y="126227"/>
                    <a:pt x="894967" y="126002"/>
                  </a:cubicBezTo>
                  <a:cubicBezTo>
                    <a:pt x="886993" y="125325"/>
                    <a:pt x="878568" y="124347"/>
                    <a:pt x="869917" y="123369"/>
                  </a:cubicBezTo>
                  <a:cubicBezTo>
                    <a:pt x="861191" y="122692"/>
                    <a:pt x="852315" y="122015"/>
                    <a:pt x="843362" y="121262"/>
                  </a:cubicBezTo>
                  <a:cubicBezTo>
                    <a:pt x="838022" y="120510"/>
                    <a:pt x="831477" y="119156"/>
                    <a:pt x="824105" y="118253"/>
                  </a:cubicBezTo>
                  <a:cubicBezTo>
                    <a:pt x="816733" y="117426"/>
                    <a:pt x="808608" y="116598"/>
                    <a:pt x="800108" y="116297"/>
                  </a:cubicBezTo>
                  <a:cubicBezTo>
                    <a:pt x="783108" y="115319"/>
                    <a:pt x="764979" y="118028"/>
                    <a:pt x="750084" y="125024"/>
                  </a:cubicBezTo>
                  <a:cubicBezTo>
                    <a:pt x="741057" y="125475"/>
                    <a:pt x="732256" y="126904"/>
                    <a:pt x="723454" y="127807"/>
                  </a:cubicBezTo>
                  <a:cubicBezTo>
                    <a:pt x="714728" y="128935"/>
                    <a:pt x="705927" y="129763"/>
                    <a:pt x="697352" y="131192"/>
                  </a:cubicBezTo>
                  <a:cubicBezTo>
                    <a:pt x="688776" y="132697"/>
                    <a:pt x="680200" y="134201"/>
                    <a:pt x="671700" y="135706"/>
                  </a:cubicBezTo>
                  <a:lnTo>
                    <a:pt x="658987" y="138113"/>
                  </a:lnTo>
                  <a:lnTo>
                    <a:pt x="646424" y="141122"/>
                  </a:lnTo>
                  <a:cubicBezTo>
                    <a:pt x="637472" y="145109"/>
                    <a:pt x="629198" y="148644"/>
                    <a:pt x="621224" y="151879"/>
                  </a:cubicBezTo>
                  <a:cubicBezTo>
                    <a:pt x="613325" y="155414"/>
                    <a:pt x="605727" y="158724"/>
                    <a:pt x="598054" y="162109"/>
                  </a:cubicBezTo>
                  <a:cubicBezTo>
                    <a:pt x="582709" y="168503"/>
                    <a:pt x="567589" y="176101"/>
                    <a:pt x="549911" y="185655"/>
                  </a:cubicBezTo>
                  <a:cubicBezTo>
                    <a:pt x="527418" y="197691"/>
                    <a:pt x="505378" y="210253"/>
                    <a:pt x="482961" y="225674"/>
                  </a:cubicBezTo>
                  <a:cubicBezTo>
                    <a:pt x="473332" y="229285"/>
                    <a:pt x="465133" y="233422"/>
                    <a:pt x="457610" y="237184"/>
                  </a:cubicBezTo>
                  <a:cubicBezTo>
                    <a:pt x="450088" y="241020"/>
                    <a:pt x="443393" y="244782"/>
                    <a:pt x="437374" y="248392"/>
                  </a:cubicBezTo>
                  <a:cubicBezTo>
                    <a:pt x="425564" y="256065"/>
                    <a:pt x="416237" y="263287"/>
                    <a:pt x="407887" y="270208"/>
                  </a:cubicBezTo>
                  <a:cubicBezTo>
                    <a:pt x="399536" y="277128"/>
                    <a:pt x="392465" y="284350"/>
                    <a:pt x="384491" y="291270"/>
                  </a:cubicBezTo>
                  <a:cubicBezTo>
                    <a:pt x="380580" y="294806"/>
                    <a:pt x="376367" y="298191"/>
                    <a:pt x="371929" y="301952"/>
                  </a:cubicBezTo>
                  <a:cubicBezTo>
                    <a:pt x="367566" y="305714"/>
                    <a:pt x="362827" y="309625"/>
                    <a:pt x="357561" y="313612"/>
                  </a:cubicBezTo>
                  <a:cubicBezTo>
                    <a:pt x="352521" y="318803"/>
                    <a:pt x="347481" y="323918"/>
                    <a:pt x="342591" y="329259"/>
                  </a:cubicBezTo>
                  <a:lnTo>
                    <a:pt x="328298" y="345507"/>
                  </a:lnTo>
                  <a:cubicBezTo>
                    <a:pt x="323635" y="350999"/>
                    <a:pt x="318745" y="356189"/>
                    <a:pt x="314231" y="361831"/>
                  </a:cubicBezTo>
                  <a:lnTo>
                    <a:pt x="300842" y="378682"/>
                  </a:lnTo>
                  <a:cubicBezTo>
                    <a:pt x="291890" y="388386"/>
                    <a:pt x="283991" y="398466"/>
                    <a:pt x="276168" y="408320"/>
                  </a:cubicBezTo>
                  <a:cubicBezTo>
                    <a:pt x="272256" y="413285"/>
                    <a:pt x="268345" y="418024"/>
                    <a:pt x="264659" y="422989"/>
                  </a:cubicBezTo>
                  <a:cubicBezTo>
                    <a:pt x="261048" y="428029"/>
                    <a:pt x="257437" y="432994"/>
                    <a:pt x="253826" y="438034"/>
                  </a:cubicBezTo>
                  <a:cubicBezTo>
                    <a:pt x="248861" y="440366"/>
                    <a:pt x="243972" y="446610"/>
                    <a:pt x="238857" y="453982"/>
                  </a:cubicBezTo>
                  <a:cubicBezTo>
                    <a:pt x="233891" y="461504"/>
                    <a:pt x="228400" y="469929"/>
                    <a:pt x="221404" y="476474"/>
                  </a:cubicBezTo>
                  <a:cubicBezTo>
                    <a:pt x="219148" y="478731"/>
                    <a:pt x="216966" y="480912"/>
                    <a:pt x="214784" y="483018"/>
                  </a:cubicBezTo>
                  <a:cubicBezTo>
                    <a:pt x="212753" y="485275"/>
                    <a:pt x="210723" y="487532"/>
                    <a:pt x="208691" y="489713"/>
                  </a:cubicBezTo>
                  <a:cubicBezTo>
                    <a:pt x="204779" y="494152"/>
                    <a:pt x="200943" y="498515"/>
                    <a:pt x="197257" y="502727"/>
                  </a:cubicBezTo>
                  <a:cubicBezTo>
                    <a:pt x="193646" y="507015"/>
                    <a:pt x="190036" y="511077"/>
                    <a:pt x="186801" y="515290"/>
                  </a:cubicBezTo>
                  <a:cubicBezTo>
                    <a:pt x="183641" y="519502"/>
                    <a:pt x="180633" y="523640"/>
                    <a:pt x="177699" y="527702"/>
                  </a:cubicBezTo>
                  <a:cubicBezTo>
                    <a:pt x="171982" y="535826"/>
                    <a:pt x="166490" y="543499"/>
                    <a:pt x="161977" y="551172"/>
                  </a:cubicBezTo>
                  <a:cubicBezTo>
                    <a:pt x="157539" y="558845"/>
                    <a:pt x="153476" y="566217"/>
                    <a:pt x="149865" y="573363"/>
                  </a:cubicBezTo>
                  <a:cubicBezTo>
                    <a:pt x="135648" y="602024"/>
                    <a:pt x="128878" y="626999"/>
                    <a:pt x="125117" y="651371"/>
                  </a:cubicBezTo>
                  <a:cubicBezTo>
                    <a:pt x="115939" y="677700"/>
                    <a:pt x="107740" y="706135"/>
                    <a:pt x="102925" y="731787"/>
                  </a:cubicBezTo>
                  <a:cubicBezTo>
                    <a:pt x="101571" y="735849"/>
                    <a:pt x="100067" y="739836"/>
                    <a:pt x="98788" y="743898"/>
                  </a:cubicBezTo>
                  <a:cubicBezTo>
                    <a:pt x="97584" y="747960"/>
                    <a:pt x="96381" y="752022"/>
                    <a:pt x="95177" y="756009"/>
                  </a:cubicBezTo>
                  <a:cubicBezTo>
                    <a:pt x="92845" y="763983"/>
                    <a:pt x="90513" y="771806"/>
                    <a:pt x="88407" y="779178"/>
                  </a:cubicBezTo>
                  <a:cubicBezTo>
                    <a:pt x="77800" y="799038"/>
                    <a:pt x="74265" y="811224"/>
                    <a:pt x="72986" y="820251"/>
                  </a:cubicBezTo>
                  <a:cubicBezTo>
                    <a:pt x="71933" y="829353"/>
                    <a:pt x="73663" y="835522"/>
                    <a:pt x="73738" y="844398"/>
                  </a:cubicBezTo>
                  <a:cubicBezTo>
                    <a:pt x="76295" y="845000"/>
                    <a:pt x="78929" y="845677"/>
                    <a:pt x="81486" y="846279"/>
                  </a:cubicBezTo>
                  <a:cubicBezTo>
                    <a:pt x="80433" y="852146"/>
                    <a:pt x="79305" y="858014"/>
                    <a:pt x="78251" y="863881"/>
                  </a:cubicBezTo>
                  <a:cubicBezTo>
                    <a:pt x="77199" y="869749"/>
                    <a:pt x="76597" y="875767"/>
                    <a:pt x="75694" y="881785"/>
                  </a:cubicBezTo>
                  <a:cubicBezTo>
                    <a:pt x="74189" y="893821"/>
                    <a:pt x="72083" y="906007"/>
                    <a:pt x="71331" y="918796"/>
                  </a:cubicBezTo>
                  <a:cubicBezTo>
                    <a:pt x="72911" y="920751"/>
                    <a:pt x="73512" y="924287"/>
                    <a:pt x="75017" y="927898"/>
                  </a:cubicBezTo>
                  <a:cubicBezTo>
                    <a:pt x="73587" y="935420"/>
                    <a:pt x="72083" y="943394"/>
                    <a:pt x="71030" y="951368"/>
                  </a:cubicBezTo>
                  <a:cubicBezTo>
                    <a:pt x="70127" y="959417"/>
                    <a:pt x="69149" y="967391"/>
                    <a:pt x="68021" y="974989"/>
                  </a:cubicBezTo>
                  <a:cubicBezTo>
                    <a:pt x="69676" y="981984"/>
                    <a:pt x="70127" y="987175"/>
                    <a:pt x="72083" y="992365"/>
                  </a:cubicBezTo>
                  <a:cubicBezTo>
                    <a:pt x="72685" y="1001769"/>
                    <a:pt x="73512" y="1011548"/>
                    <a:pt x="74490" y="1021327"/>
                  </a:cubicBezTo>
                  <a:lnTo>
                    <a:pt x="75243" y="1028624"/>
                  </a:lnTo>
                  <a:cubicBezTo>
                    <a:pt x="75619" y="1031031"/>
                    <a:pt x="75995" y="1033438"/>
                    <a:pt x="76371" y="1035845"/>
                  </a:cubicBezTo>
                  <a:cubicBezTo>
                    <a:pt x="77123" y="1040660"/>
                    <a:pt x="77875" y="1045399"/>
                    <a:pt x="78628" y="1050063"/>
                  </a:cubicBezTo>
                  <a:cubicBezTo>
                    <a:pt x="78101" y="1055178"/>
                    <a:pt x="77575" y="1060669"/>
                    <a:pt x="77199" y="1066236"/>
                  </a:cubicBezTo>
                  <a:cubicBezTo>
                    <a:pt x="76897" y="1071803"/>
                    <a:pt x="77048" y="1077294"/>
                    <a:pt x="77123" y="1082409"/>
                  </a:cubicBezTo>
                  <a:cubicBezTo>
                    <a:pt x="78477" y="1090007"/>
                    <a:pt x="80132" y="1097981"/>
                    <a:pt x="81937" y="1106181"/>
                  </a:cubicBezTo>
                  <a:cubicBezTo>
                    <a:pt x="83968" y="1114305"/>
                    <a:pt x="86376" y="1122580"/>
                    <a:pt x="88632" y="1130854"/>
                  </a:cubicBezTo>
                  <a:cubicBezTo>
                    <a:pt x="91040" y="1146877"/>
                    <a:pt x="95102" y="1162524"/>
                    <a:pt x="98487" y="1178321"/>
                  </a:cubicBezTo>
                  <a:cubicBezTo>
                    <a:pt x="100142" y="1186219"/>
                    <a:pt x="102624" y="1193893"/>
                    <a:pt x="104655" y="1201716"/>
                  </a:cubicBezTo>
                  <a:cubicBezTo>
                    <a:pt x="106912" y="1209464"/>
                    <a:pt x="108793" y="1217363"/>
                    <a:pt x="111275" y="1225036"/>
                  </a:cubicBezTo>
                  <a:cubicBezTo>
                    <a:pt x="105558" y="1215482"/>
                    <a:pt x="100067" y="1206831"/>
                    <a:pt x="94650" y="1198858"/>
                  </a:cubicBezTo>
                  <a:cubicBezTo>
                    <a:pt x="91942" y="1194870"/>
                    <a:pt x="89385" y="1190959"/>
                    <a:pt x="86978" y="1187273"/>
                  </a:cubicBezTo>
                  <a:cubicBezTo>
                    <a:pt x="84721" y="1183511"/>
                    <a:pt x="82614" y="1179750"/>
                    <a:pt x="80809" y="1176140"/>
                  </a:cubicBezTo>
                  <a:cubicBezTo>
                    <a:pt x="77123" y="1168843"/>
                    <a:pt x="74265" y="1161771"/>
                    <a:pt x="73061" y="1154625"/>
                  </a:cubicBezTo>
                  <a:cubicBezTo>
                    <a:pt x="71782" y="1147479"/>
                    <a:pt x="72760" y="1140032"/>
                    <a:pt x="75543" y="1132359"/>
                  </a:cubicBezTo>
                  <a:cubicBezTo>
                    <a:pt x="73512" y="1123934"/>
                    <a:pt x="71557" y="1115433"/>
                    <a:pt x="69601" y="1107159"/>
                  </a:cubicBezTo>
                  <a:cubicBezTo>
                    <a:pt x="67946" y="1098808"/>
                    <a:pt x="66291" y="1090760"/>
                    <a:pt x="64937" y="1083011"/>
                  </a:cubicBezTo>
                  <a:cubicBezTo>
                    <a:pt x="63357" y="1078949"/>
                    <a:pt x="61852" y="1074887"/>
                    <a:pt x="60574" y="1070750"/>
                  </a:cubicBezTo>
                  <a:cubicBezTo>
                    <a:pt x="59370" y="1066612"/>
                    <a:pt x="58392" y="1062400"/>
                    <a:pt x="57489" y="1058262"/>
                  </a:cubicBezTo>
                  <a:cubicBezTo>
                    <a:pt x="55684" y="1049837"/>
                    <a:pt x="54405" y="1041337"/>
                    <a:pt x="53578" y="1032912"/>
                  </a:cubicBezTo>
                  <a:cubicBezTo>
                    <a:pt x="52825" y="1024411"/>
                    <a:pt x="52976" y="1015911"/>
                    <a:pt x="53277" y="1007485"/>
                  </a:cubicBezTo>
                  <a:cubicBezTo>
                    <a:pt x="53728" y="999060"/>
                    <a:pt x="54029" y="990711"/>
                    <a:pt x="55534" y="982586"/>
                  </a:cubicBezTo>
                  <a:cubicBezTo>
                    <a:pt x="48613" y="976869"/>
                    <a:pt x="41767" y="971001"/>
                    <a:pt x="34922" y="964984"/>
                  </a:cubicBezTo>
                  <a:cubicBezTo>
                    <a:pt x="35148" y="958740"/>
                    <a:pt x="35298" y="953023"/>
                    <a:pt x="35524" y="947231"/>
                  </a:cubicBezTo>
                  <a:cubicBezTo>
                    <a:pt x="35975" y="941438"/>
                    <a:pt x="36426" y="935721"/>
                    <a:pt x="36953" y="929553"/>
                  </a:cubicBezTo>
                  <a:cubicBezTo>
                    <a:pt x="27099" y="925491"/>
                    <a:pt x="23789" y="917216"/>
                    <a:pt x="23112" y="907512"/>
                  </a:cubicBezTo>
                  <a:cubicBezTo>
                    <a:pt x="22435" y="897808"/>
                    <a:pt x="25067" y="886750"/>
                    <a:pt x="25820" y="876820"/>
                  </a:cubicBezTo>
                  <a:cubicBezTo>
                    <a:pt x="22435" y="868771"/>
                    <a:pt x="18749" y="862452"/>
                    <a:pt x="15364" y="856058"/>
                  </a:cubicBezTo>
                  <a:cubicBezTo>
                    <a:pt x="16567" y="835597"/>
                    <a:pt x="17019" y="814985"/>
                    <a:pt x="19952" y="792719"/>
                  </a:cubicBezTo>
                  <a:cubicBezTo>
                    <a:pt x="24391" y="785422"/>
                    <a:pt x="30860" y="780231"/>
                    <a:pt x="36426" y="773988"/>
                  </a:cubicBezTo>
                  <a:cubicBezTo>
                    <a:pt x="42068" y="767744"/>
                    <a:pt x="47334" y="760523"/>
                    <a:pt x="48914" y="748562"/>
                  </a:cubicBezTo>
                  <a:cubicBezTo>
                    <a:pt x="40564" y="742544"/>
                    <a:pt x="25519" y="741415"/>
                    <a:pt x="15439" y="733442"/>
                  </a:cubicBezTo>
                  <a:cubicBezTo>
                    <a:pt x="10399" y="729379"/>
                    <a:pt x="6638" y="723587"/>
                    <a:pt x="5735" y="714485"/>
                  </a:cubicBezTo>
                  <a:cubicBezTo>
                    <a:pt x="5133" y="705458"/>
                    <a:pt x="7390" y="693046"/>
                    <a:pt x="14235" y="676196"/>
                  </a:cubicBezTo>
                  <a:cubicBezTo>
                    <a:pt x="17620" y="667770"/>
                    <a:pt x="21683" y="659496"/>
                    <a:pt x="25067" y="650920"/>
                  </a:cubicBezTo>
                  <a:cubicBezTo>
                    <a:pt x="28528" y="642345"/>
                    <a:pt x="31988" y="633694"/>
                    <a:pt x="35524" y="625043"/>
                  </a:cubicBezTo>
                  <a:cubicBezTo>
                    <a:pt x="39210" y="616392"/>
                    <a:pt x="42896" y="607666"/>
                    <a:pt x="46582" y="598940"/>
                  </a:cubicBezTo>
                  <a:cubicBezTo>
                    <a:pt x="48387" y="594577"/>
                    <a:pt x="50268" y="590139"/>
                    <a:pt x="52149" y="585700"/>
                  </a:cubicBezTo>
                  <a:cubicBezTo>
                    <a:pt x="54180" y="581337"/>
                    <a:pt x="56211" y="576974"/>
                    <a:pt x="58317" y="572611"/>
                  </a:cubicBezTo>
                  <a:cubicBezTo>
                    <a:pt x="62454" y="563885"/>
                    <a:pt x="66667" y="555084"/>
                    <a:pt x="71030" y="546358"/>
                  </a:cubicBezTo>
                  <a:cubicBezTo>
                    <a:pt x="75619" y="537707"/>
                    <a:pt x="80508" y="529206"/>
                    <a:pt x="85548" y="520706"/>
                  </a:cubicBezTo>
                  <a:cubicBezTo>
                    <a:pt x="95252" y="503555"/>
                    <a:pt x="107363" y="487532"/>
                    <a:pt x="119926" y="471960"/>
                  </a:cubicBezTo>
                  <a:cubicBezTo>
                    <a:pt x="122709" y="459473"/>
                    <a:pt x="124439" y="448340"/>
                    <a:pt x="129103" y="436003"/>
                  </a:cubicBezTo>
                  <a:cubicBezTo>
                    <a:pt x="133542" y="423515"/>
                    <a:pt x="142042" y="410652"/>
                    <a:pt x="157689" y="394780"/>
                  </a:cubicBezTo>
                  <a:cubicBezTo>
                    <a:pt x="160999" y="399293"/>
                    <a:pt x="166039" y="396134"/>
                    <a:pt x="171982" y="390793"/>
                  </a:cubicBezTo>
                  <a:cubicBezTo>
                    <a:pt x="177849" y="385452"/>
                    <a:pt x="184319" y="377553"/>
                    <a:pt x="189434" y="371836"/>
                  </a:cubicBezTo>
                  <a:cubicBezTo>
                    <a:pt x="193044" y="367623"/>
                    <a:pt x="196129" y="363712"/>
                    <a:pt x="198987" y="360026"/>
                  </a:cubicBezTo>
                  <a:cubicBezTo>
                    <a:pt x="201921" y="356490"/>
                    <a:pt x="204403" y="353105"/>
                    <a:pt x="206735" y="349871"/>
                  </a:cubicBezTo>
                  <a:cubicBezTo>
                    <a:pt x="211324" y="343476"/>
                    <a:pt x="215010" y="337609"/>
                    <a:pt x="218922" y="331741"/>
                  </a:cubicBezTo>
                  <a:cubicBezTo>
                    <a:pt x="220878" y="328807"/>
                    <a:pt x="222834" y="325874"/>
                    <a:pt x="225090" y="322940"/>
                  </a:cubicBezTo>
                  <a:cubicBezTo>
                    <a:pt x="227422" y="320081"/>
                    <a:pt x="229905" y="317148"/>
                    <a:pt x="232763" y="314139"/>
                  </a:cubicBezTo>
                  <a:cubicBezTo>
                    <a:pt x="238480" y="308121"/>
                    <a:pt x="245551" y="301576"/>
                    <a:pt x="255180" y="294279"/>
                  </a:cubicBezTo>
                  <a:cubicBezTo>
                    <a:pt x="262101" y="290518"/>
                    <a:pt x="267141" y="287584"/>
                    <a:pt x="272632" y="285252"/>
                  </a:cubicBezTo>
                  <a:cubicBezTo>
                    <a:pt x="279779" y="270584"/>
                    <a:pt x="282035" y="262685"/>
                    <a:pt x="284292" y="256517"/>
                  </a:cubicBezTo>
                  <a:cubicBezTo>
                    <a:pt x="286699" y="250498"/>
                    <a:pt x="289107" y="246136"/>
                    <a:pt x="297005" y="238463"/>
                  </a:cubicBezTo>
                  <a:cubicBezTo>
                    <a:pt x="275641" y="247264"/>
                    <a:pt x="265335" y="255163"/>
                    <a:pt x="258565" y="261406"/>
                  </a:cubicBezTo>
                  <a:cubicBezTo>
                    <a:pt x="251795" y="267650"/>
                    <a:pt x="248636" y="272615"/>
                    <a:pt x="242317" y="277429"/>
                  </a:cubicBezTo>
                  <a:cubicBezTo>
                    <a:pt x="237954" y="281416"/>
                    <a:pt x="233515" y="285553"/>
                    <a:pt x="229152" y="289540"/>
                  </a:cubicBezTo>
                  <a:cubicBezTo>
                    <a:pt x="221028" y="295257"/>
                    <a:pt x="213280" y="300673"/>
                    <a:pt x="205532" y="306165"/>
                  </a:cubicBezTo>
                  <a:cubicBezTo>
                    <a:pt x="198010" y="311957"/>
                    <a:pt x="190487" y="317749"/>
                    <a:pt x="182588" y="323843"/>
                  </a:cubicBezTo>
                  <a:cubicBezTo>
                    <a:pt x="189659" y="316696"/>
                    <a:pt x="196279" y="309926"/>
                    <a:pt x="202974" y="303156"/>
                  </a:cubicBezTo>
                  <a:cubicBezTo>
                    <a:pt x="209970" y="296687"/>
                    <a:pt x="216891" y="290217"/>
                    <a:pt x="224188" y="283372"/>
                  </a:cubicBezTo>
                  <a:cubicBezTo>
                    <a:pt x="222156" y="270960"/>
                    <a:pt x="220577" y="258999"/>
                    <a:pt x="219524" y="247189"/>
                  </a:cubicBezTo>
                  <a:cubicBezTo>
                    <a:pt x="227422" y="240569"/>
                    <a:pt x="235245" y="233874"/>
                    <a:pt x="243144" y="227254"/>
                  </a:cubicBezTo>
                  <a:cubicBezTo>
                    <a:pt x="293470" y="198894"/>
                    <a:pt x="320776" y="189567"/>
                    <a:pt x="350114" y="180765"/>
                  </a:cubicBezTo>
                  <a:cubicBezTo>
                    <a:pt x="356884" y="176553"/>
                    <a:pt x="361999" y="173393"/>
                    <a:pt x="367115" y="170158"/>
                  </a:cubicBezTo>
                  <a:cubicBezTo>
                    <a:pt x="381182" y="153759"/>
                    <a:pt x="395023" y="140595"/>
                    <a:pt x="410670" y="125776"/>
                  </a:cubicBezTo>
                  <a:cubicBezTo>
                    <a:pt x="416387" y="123519"/>
                    <a:pt x="422555" y="122616"/>
                    <a:pt x="428348" y="120661"/>
                  </a:cubicBezTo>
                  <a:cubicBezTo>
                    <a:pt x="441888" y="111032"/>
                    <a:pt x="455428" y="101027"/>
                    <a:pt x="469571" y="92226"/>
                  </a:cubicBezTo>
                  <a:cubicBezTo>
                    <a:pt x="478974" y="88163"/>
                    <a:pt x="488302" y="84026"/>
                    <a:pt x="497479" y="80039"/>
                  </a:cubicBezTo>
                  <a:cubicBezTo>
                    <a:pt x="506807" y="76428"/>
                    <a:pt x="515834" y="72968"/>
                    <a:pt x="524410" y="69658"/>
                  </a:cubicBezTo>
                  <a:cubicBezTo>
                    <a:pt x="527719" y="66499"/>
                    <a:pt x="529149" y="64091"/>
                    <a:pt x="532835" y="61759"/>
                  </a:cubicBezTo>
                  <a:cubicBezTo>
                    <a:pt x="542389" y="57998"/>
                    <a:pt x="551717" y="55290"/>
                    <a:pt x="560969" y="52131"/>
                  </a:cubicBezTo>
                  <a:cubicBezTo>
                    <a:pt x="570222" y="49197"/>
                    <a:pt x="579474" y="45962"/>
                    <a:pt x="589329" y="43104"/>
                  </a:cubicBezTo>
                  <a:cubicBezTo>
                    <a:pt x="605727" y="41374"/>
                    <a:pt x="621901" y="39418"/>
                    <a:pt x="638300" y="39042"/>
                  </a:cubicBezTo>
                  <a:cubicBezTo>
                    <a:pt x="639579" y="46940"/>
                    <a:pt x="641008" y="55591"/>
                    <a:pt x="642287" y="63414"/>
                  </a:cubicBezTo>
                  <a:cubicBezTo>
                    <a:pt x="648681" y="65596"/>
                    <a:pt x="654849" y="66950"/>
                    <a:pt x="660942" y="68304"/>
                  </a:cubicBezTo>
                  <a:cubicBezTo>
                    <a:pt x="664854" y="67477"/>
                    <a:pt x="668615" y="66574"/>
                    <a:pt x="670571" y="66198"/>
                  </a:cubicBezTo>
                  <a:cubicBezTo>
                    <a:pt x="685165" y="58149"/>
                    <a:pt x="700361" y="51604"/>
                    <a:pt x="715706" y="44759"/>
                  </a:cubicBezTo>
                  <a:cubicBezTo>
                    <a:pt x="730977" y="37612"/>
                    <a:pt x="746699" y="32046"/>
                    <a:pt x="762496" y="25576"/>
                  </a:cubicBezTo>
                  <a:cubicBezTo>
                    <a:pt x="760465" y="23169"/>
                    <a:pt x="756328" y="20988"/>
                    <a:pt x="752190" y="18806"/>
                  </a:cubicBezTo>
                  <a:cubicBezTo>
                    <a:pt x="772351" y="16550"/>
                    <a:pt x="792135" y="16098"/>
                    <a:pt x="811542" y="15421"/>
                  </a:cubicBezTo>
                  <a:cubicBezTo>
                    <a:pt x="821247" y="14970"/>
                    <a:pt x="830951" y="15271"/>
                    <a:pt x="840505" y="15271"/>
                  </a:cubicBezTo>
                  <a:cubicBezTo>
                    <a:pt x="850133" y="15346"/>
                    <a:pt x="859686" y="15496"/>
                    <a:pt x="869240" y="15572"/>
                  </a:cubicBezTo>
                  <a:cubicBezTo>
                    <a:pt x="879471" y="14067"/>
                    <a:pt x="889250" y="12337"/>
                    <a:pt x="899104" y="10607"/>
                  </a:cubicBezTo>
                  <a:cubicBezTo>
                    <a:pt x="908959" y="8801"/>
                    <a:pt x="918888" y="6845"/>
                    <a:pt x="929420" y="5642"/>
                  </a:cubicBezTo>
                  <a:cubicBezTo>
                    <a:pt x="946496" y="8500"/>
                    <a:pt x="964023" y="10682"/>
                    <a:pt x="981551" y="14744"/>
                  </a:cubicBezTo>
                  <a:cubicBezTo>
                    <a:pt x="999078" y="18505"/>
                    <a:pt x="1016831" y="22191"/>
                    <a:pt x="1034058" y="27457"/>
                  </a:cubicBezTo>
                  <a:cubicBezTo>
                    <a:pt x="1043310" y="27683"/>
                    <a:pt x="1052262" y="27984"/>
                    <a:pt x="1060913" y="28435"/>
                  </a:cubicBezTo>
                  <a:cubicBezTo>
                    <a:pt x="1069714" y="28962"/>
                    <a:pt x="1078892" y="30240"/>
                    <a:pt x="1087392" y="31218"/>
                  </a:cubicBezTo>
                  <a:cubicBezTo>
                    <a:pt x="1095968" y="32347"/>
                    <a:pt x="1104167" y="33400"/>
                    <a:pt x="1111991" y="34829"/>
                  </a:cubicBezTo>
                  <a:cubicBezTo>
                    <a:pt x="1119739" y="36484"/>
                    <a:pt x="1127186" y="38214"/>
                    <a:pt x="1134257" y="40020"/>
                  </a:cubicBezTo>
                  <a:cubicBezTo>
                    <a:pt x="1141328" y="41900"/>
                    <a:pt x="1148023" y="43856"/>
                    <a:pt x="1154418" y="45887"/>
                  </a:cubicBezTo>
                  <a:cubicBezTo>
                    <a:pt x="1160736" y="48069"/>
                    <a:pt x="1166604" y="50701"/>
                    <a:pt x="1172095" y="53259"/>
                  </a:cubicBezTo>
                  <a:cubicBezTo>
                    <a:pt x="1183153" y="58525"/>
                    <a:pt x="1192857" y="64091"/>
                    <a:pt x="1200755" y="70711"/>
                  </a:cubicBezTo>
                  <a:cubicBezTo>
                    <a:pt x="1209482" y="74698"/>
                    <a:pt x="1217982" y="78760"/>
                    <a:pt x="1226407" y="82823"/>
                  </a:cubicBezTo>
                  <a:cubicBezTo>
                    <a:pt x="1230620" y="84854"/>
                    <a:pt x="1234757" y="86960"/>
                    <a:pt x="1238970" y="88991"/>
                  </a:cubicBezTo>
                  <a:lnTo>
                    <a:pt x="1251081" y="95686"/>
                  </a:lnTo>
                  <a:cubicBezTo>
                    <a:pt x="1259055" y="100199"/>
                    <a:pt x="1267104" y="104788"/>
                    <a:pt x="1275153" y="109377"/>
                  </a:cubicBezTo>
                  <a:cubicBezTo>
                    <a:pt x="1283127" y="114041"/>
                    <a:pt x="1290800" y="119231"/>
                    <a:pt x="1298773" y="124271"/>
                  </a:cubicBezTo>
                  <a:cubicBezTo>
                    <a:pt x="1307726" y="129537"/>
                    <a:pt x="1316978" y="134652"/>
                    <a:pt x="1323749" y="139316"/>
                  </a:cubicBezTo>
                  <a:cubicBezTo>
                    <a:pt x="1336988" y="145936"/>
                    <a:pt x="1348723" y="151127"/>
                    <a:pt x="1361135" y="158875"/>
                  </a:cubicBezTo>
                  <a:cubicBezTo>
                    <a:pt x="1366928" y="164818"/>
                    <a:pt x="1372343" y="170309"/>
                    <a:pt x="1377910" y="176026"/>
                  </a:cubicBezTo>
                  <a:cubicBezTo>
                    <a:pt x="1383401" y="181818"/>
                    <a:pt x="1389344" y="187460"/>
                    <a:pt x="1395437" y="194381"/>
                  </a:cubicBezTo>
                  <a:cubicBezTo>
                    <a:pt x="1410708" y="198894"/>
                    <a:pt x="1427935" y="204762"/>
                    <a:pt x="1440347" y="204010"/>
                  </a:cubicBezTo>
                  <a:cubicBezTo>
                    <a:pt x="1450502" y="214391"/>
                    <a:pt x="1461109" y="224922"/>
                    <a:pt x="1471415" y="235679"/>
                  </a:cubicBezTo>
                  <a:cubicBezTo>
                    <a:pt x="1481419" y="246587"/>
                    <a:pt x="1491424" y="257495"/>
                    <a:pt x="1501128" y="268101"/>
                  </a:cubicBezTo>
                  <a:cubicBezTo>
                    <a:pt x="1536559" y="303457"/>
                    <a:pt x="1569132" y="341821"/>
                    <a:pt x="1598770" y="382292"/>
                  </a:cubicBezTo>
                  <a:lnTo>
                    <a:pt x="1609752" y="397563"/>
                  </a:lnTo>
                  <a:cubicBezTo>
                    <a:pt x="1613439" y="402603"/>
                    <a:pt x="1617050" y="407793"/>
                    <a:pt x="1620435" y="413059"/>
                  </a:cubicBezTo>
                  <a:cubicBezTo>
                    <a:pt x="1627280" y="423515"/>
                    <a:pt x="1634126" y="434047"/>
                    <a:pt x="1640971" y="444579"/>
                  </a:cubicBezTo>
                  <a:lnTo>
                    <a:pt x="1660154" y="476850"/>
                  </a:lnTo>
                  <a:cubicBezTo>
                    <a:pt x="1666547" y="487607"/>
                    <a:pt x="1672114" y="498816"/>
                    <a:pt x="1678132" y="509798"/>
                  </a:cubicBezTo>
                  <a:cubicBezTo>
                    <a:pt x="1686256" y="523640"/>
                    <a:pt x="1694983" y="534171"/>
                    <a:pt x="1704235" y="545004"/>
                  </a:cubicBezTo>
                  <a:cubicBezTo>
                    <a:pt x="1708748" y="550420"/>
                    <a:pt x="1713488" y="555911"/>
                    <a:pt x="1717776" y="562080"/>
                  </a:cubicBezTo>
                  <a:cubicBezTo>
                    <a:pt x="1721988" y="568248"/>
                    <a:pt x="1725975" y="575094"/>
                    <a:pt x="1729511" y="582992"/>
                  </a:cubicBezTo>
                  <a:cubicBezTo>
                    <a:pt x="1731692" y="588634"/>
                    <a:pt x="1733873" y="594276"/>
                    <a:pt x="1736882" y="601798"/>
                  </a:cubicBezTo>
                  <a:cubicBezTo>
                    <a:pt x="1738537" y="620228"/>
                    <a:pt x="1741095" y="640163"/>
                    <a:pt x="1741923" y="658292"/>
                  </a:cubicBezTo>
                  <a:cubicBezTo>
                    <a:pt x="1745157" y="669275"/>
                    <a:pt x="1748317" y="680183"/>
                    <a:pt x="1751477" y="690940"/>
                  </a:cubicBezTo>
                  <a:cubicBezTo>
                    <a:pt x="1754486" y="701772"/>
                    <a:pt x="1756968" y="712604"/>
                    <a:pt x="1759676" y="723362"/>
                  </a:cubicBezTo>
                  <a:cubicBezTo>
                    <a:pt x="1760955" y="728778"/>
                    <a:pt x="1762308" y="734119"/>
                    <a:pt x="1763588" y="739460"/>
                  </a:cubicBezTo>
                  <a:cubicBezTo>
                    <a:pt x="1764716" y="744876"/>
                    <a:pt x="1765769" y="750217"/>
                    <a:pt x="1766897" y="755633"/>
                  </a:cubicBezTo>
                  <a:cubicBezTo>
                    <a:pt x="1769004" y="766390"/>
                    <a:pt x="1771261" y="777147"/>
                    <a:pt x="1773217" y="787904"/>
                  </a:cubicBezTo>
                  <a:cubicBezTo>
                    <a:pt x="1776375" y="802573"/>
                    <a:pt x="1779460" y="816791"/>
                    <a:pt x="1782319" y="831084"/>
                  </a:cubicBezTo>
                  <a:cubicBezTo>
                    <a:pt x="1784801" y="845451"/>
                    <a:pt x="1786907" y="859819"/>
                    <a:pt x="1788863" y="874789"/>
                  </a:cubicBezTo>
                  <a:cubicBezTo>
                    <a:pt x="1789992" y="886675"/>
                    <a:pt x="1790593" y="900742"/>
                    <a:pt x="1791345" y="912778"/>
                  </a:cubicBezTo>
                  <a:cubicBezTo>
                    <a:pt x="1794053" y="972732"/>
                    <a:pt x="1791420" y="1032987"/>
                    <a:pt x="1783447" y="1092490"/>
                  </a:cubicBezTo>
                  <a:cubicBezTo>
                    <a:pt x="1781416" y="1107384"/>
                    <a:pt x="1779460" y="1122204"/>
                    <a:pt x="1776451" y="1136947"/>
                  </a:cubicBezTo>
                  <a:lnTo>
                    <a:pt x="1772239" y="1159063"/>
                  </a:lnTo>
                  <a:cubicBezTo>
                    <a:pt x="1771486" y="1162749"/>
                    <a:pt x="1770884" y="1166360"/>
                    <a:pt x="1770057" y="1170197"/>
                  </a:cubicBezTo>
                  <a:lnTo>
                    <a:pt x="1767198" y="1182007"/>
                  </a:lnTo>
                  <a:lnTo>
                    <a:pt x="1761331" y="1205477"/>
                  </a:lnTo>
                  <a:cubicBezTo>
                    <a:pt x="1759299" y="1213301"/>
                    <a:pt x="1757494" y="1221199"/>
                    <a:pt x="1754937" y="1228722"/>
                  </a:cubicBezTo>
                  <a:cubicBezTo>
                    <a:pt x="1750047" y="1243917"/>
                    <a:pt x="1745308" y="1259188"/>
                    <a:pt x="1740042" y="1274082"/>
                  </a:cubicBezTo>
                  <a:cubicBezTo>
                    <a:pt x="1718453" y="1333660"/>
                    <a:pt x="1690093" y="1388950"/>
                    <a:pt x="1657671" y="1440178"/>
                  </a:cubicBezTo>
                  <a:cubicBezTo>
                    <a:pt x="1625174" y="1491406"/>
                    <a:pt x="1588314" y="1538422"/>
                    <a:pt x="1548370" y="1581601"/>
                  </a:cubicBezTo>
                  <a:cubicBezTo>
                    <a:pt x="1523319" y="1591907"/>
                    <a:pt x="1515721" y="1598150"/>
                    <a:pt x="1513089" y="1604093"/>
                  </a:cubicBezTo>
                  <a:cubicBezTo>
                    <a:pt x="1510531" y="1609961"/>
                    <a:pt x="1513164" y="1615227"/>
                    <a:pt x="1508877" y="1622222"/>
                  </a:cubicBezTo>
                  <a:cubicBezTo>
                    <a:pt x="1468330" y="1658481"/>
                    <a:pt x="1423571" y="1691655"/>
                    <a:pt x="1377309" y="1721670"/>
                  </a:cubicBezTo>
                  <a:cubicBezTo>
                    <a:pt x="1366626" y="1729644"/>
                    <a:pt x="1355794" y="1738370"/>
                    <a:pt x="1344511" y="1746419"/>
                  </a:cubicBezTo>
                  <a:cubicBezTo>
                    <a:pt x="1332775" y="1753715"/>
                    <a:pt x="1321416" y="1761689"/>
                    <a:pt x="1310283" y="1769137"/>
                  </a:cubicBezTo>
                  <a:close/>
                </a:path>
              </a:pathLst>
            </a:custGeom>
            <a:solidFill>
              <a:srgbClr val="CF1771"/>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F3DF9252-1889-4785-B294-93BF6201193E}"/>
                </a:ext>
              </a:extLst>
            </p:cNvPr>
            <p:cNvSpPr/>
            <p:nvPr/>
          </p:nvSpPr>
          <p:spPr>
            <a:xfrm>
              <a:off x="9053259" y="6766132"/>
              <a:ext cx="52663" cy="75234"/>
            </a:xfrm>
            <a:custGeom>
              <a:avLst/>
              <a:gdLst>
                <a:gd name="connsiteX0" fmla="*/ 5642 w 52657"/>
                <a:gd name="connsiteY0" fmla="*/ 38925 h 75224"/>
                <a:gd name="connsiteX1" fmla="*/ 32497 w 52657"/>
                <a:gd name="connsiteY1" fmla="*/ 6353 h 75224"/>
                <a:gd name="connsiteX2" fmla="*/ 52431 w 52657"/>
                <a:gd name="connsiteY2" fmla="*/ 27566 h 75224"/>
                <a:gd name="connsiteX3" fmla="*/ 30842 w 52657"/>
                <a:gd name="connsiteY3" fmla="*/ 49984 h 75224"/>
                <a:gd name="connsiteX4" fmla="*/ 9328 w 52657"/>
                <a:gd name="connsiteY4" fmla="*/ 70520 h 75224"/>
                <a:gd name="connsiteX5" fmla="*/ 5642 w 52657"/>
                <a:gd name="connsiteY5" fmla="*/ 38925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57" h="75224">
                  <a:moveTo>
                    <a:pt x="5642" y="38925"/>
                  </a:moveTo>
                  <a:cubicBezTo>
                    <a:pt x="15045" y="28544"/>
                    <a:pt x="22191" y="18239"/>
                    <a:pt x="32497" y="6353"/>
                  </a:cubicBezTo>
                  <a:cubicBezTo>
                    <a:pt x="45736" y="2742"/>
                    <a:pt x="56343" y="13349"/>
                    <a:pt x="52431" y="27566"/>
                  </a:cubicBezTo>
                  <a:cubicBezTo>
                    <a:pt x="44984" y="35315"/>
                    <a:pt x="37838" y="42687"/>
                    <a:pt x="30842" y="49984"/>
                  </a:cubicBezTo>
                  <a:cubicBezTo>
                    <a:pt x="23847" y="57205"/>
                    <a:pt x="16475" y="63750"/>
                    <a:pt x="9328" y="70520"/>
                  </a:cubicBezTo>
                  <a:cubicBezTo>
                    <a:pt x="8124" y="60741"/>
                    <a:pt x="6394" y="50284"/>
                    <a:pt x="5642" y="38925"/>
                  </a:cubicBezTo>
                  <a:close/>
                </a:path>
              </a:pathLst>
            </a:custGeom>
            <a:solidFill>
              <a:srgbClr val="DB5396"/>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E511AC3A-D37C-4C84-B4DC-405E11F71A99}"/>
                </a:ext>
              </a:extLst>
            </p:cNvPr>
            <p:cNvSpPr/>
            <p:nvPr/>
          </p:nvSpPr>
          <p:spPr>
            <a:xfrm>
              <a:off x="7780911" y="5437993"/>
              <a:ext cx="1429436" cy="1474577"/>
            </a:xfrm>
            <a:custGeom>
              <a:avLst/>
              <a:gdLst>
                <a:gd name="connsiteX0" fmla="*/ 808214 w 1429270"/>
                <a:gd name="connsiteY0" fmla="*/ 1451613 h 1474405"/>
                <a:gd name="connsiteX1" fmla="*/ 825065 w 1429270"/>
                <a:gd name="connsiteY1" fmla="*/ 1440630 h 1474405"/>
                <a:gd name="connsiteX2" fmla="*/ 856433 w 1429270"/>
                <a:gd name="connsiteY2" fmla="*/ 1423855 h 1474405"/>
                <a:gd name="connsiteX3" fmla="*/ 894648 w 1429270"/>
                <a:gd name="connsiteY3" fmla="*/ 1409487 h 1474405"/>
                <a:gd name="connsiteX4" fmla="*/ 919245 w 1429270"/>
                <a:gd name="connsiteY4" fmla="*/ 1398805 h 1474405"/>
                <a:gd name="connsiteX5" fmla="*/ 922405 w 1429270"/>
                <a:gd name="connsiteY5" fmla="*/ 1387822 h 1474405"/>
                <a:gd name="connsiteX6" fmla="*/ 948508 w 1429270"/>
                <a:gd name="connsiteY6" fmla="*/ 1398805 h 1474405"/>
                <a:gd name="connsiteX7" fmla="*/ 970775 w 1429270"/>
                <a:gd name="connsiteY7" fmla="*/ 1378795 h 1474405"/>
                <a:gd name="connsiteX8" fmla="*/ 989431 w 1429270"/>
                <a:gd name="connsiteY8" fmla="*/ 1387521 h 1474405"/>
                <a:gd name="connsiteX9" fmla="*/ 1004776 w 1429270"/>
                <a:gd name="connsiteY9" fmla="*/ 1379848 h 1474405"/>
                <a:gd name="connsiteX10" fmla="*/ 1016662 w 1429270"/>
                <a:gd name="connsiteY10" fmla="*/ 1368565 h 1474405"/>
                <a:gd name="connsiteX11" fmla="*/ 1015458 w 1429270"/>
                <a:gd name="connsiteY11" fmla="*/ 1347878 h 1474405"/>
                <a:gd name="connsiteX12" fmla="*/ 1027494 w 1429270"/>
                <a:gd name="connsiteY12" fmla="*/ 1327943 h 1474405"/>
                <a:gd name="connsiteX13" fmla="*/ 1038553 w 1429270"/>
                <a:gd name="connsiteY13" fmla="*/ 1307557 h 1474405"/>
                <a:gd name="connsiteX14" fmla="*/ 1052243 w 1429270"/>
                <a:gd name="connsiteY14" fmla="*/ 1298154 h 1474405"/>
                <a:gd name="connsiteX15" fmla="*/ 1065483 w 1429270"/>
                <a:gd name="connsiteY15" fmla="*/ 1288149 h 1474405"/>
                <a:gd name="connsiteX16" fmla="*/ 1091510 w 1429270"/>
                <a:gd name="connsiteY16" fmla="*/ 1267688 h 1474405"/>
                <a:gd name="connsiteX17" fmla="*/ 1115808 w 1429270"/>
                <a:gd name="connsiteY17" fmla="*/ 1262799 h 1474405"/>
                <a:gd name="connsiteX18" fmla="*/ 1126264 w 1429270"/>
                <a:gd name="connsiteY18" fmla="*/ 1248355 h 1474405"/>
                <a:gd name="connsiteX19" fmla="*/ 1130628 w 1429270"/>
                <a:gd name="connsiteY19" fmla="*/ 1233160 h 1474405"/>
                <a:gd name="connsiteX20" fmla="*/ 1155301 w 1429270"/>
                <a:gd name="connsiteY20" fmla="*/ 1211345 h 1474405"/>
                <a:gd name="connsiteX21" fmla="*/ 1167638 w 1429270"/>
                <a:gd name="connsiteY21" fmla="*/ 1200362 h 1474405"/>
                <a:gd name="connsiteX22" fmla="*/ 1179449 w 1429270"/>
                <a:gd name="connsiteY22" fmla="*/ 1188928 h 1474405"/>
                <a:gd name="connsiteX23" fmla="*/ 1190732 w 1429270"/>
                <a:gd name="connsiteY23" fmla="*/ 1172228 h 1474405"/>
                <a:gd name="connsiteX24" fmla="*/ 1201564 w 1429270"/>
                <a:gd name="connsiteY24" fmla="*/ 1155528 h 1474405"/>
                <a:gd name="connsiteX25" fmla="*/ 1226389 w 1429270"/>
                <a:gd name="connsiteY25" fmla="*/ 1158236 h 1474405"/>
                <a:gd name="connsiteX26" fmla="*/ 1256779 w 1429270"/>
                <a:gd name="connsiteY26" fmla="*/ 1108964 h 1474405"/>
                <a:gd name="connsiteX27" fmla="*/ 1266182 w 1429270"/>
                <a:gd name="connsiteY27" fmla="*/ 1097530 h 1474405"/>
                <a:gd name="connsiteX28" fmla="*/ 1274758 w 1429270"/>
                <a:gd name="connsiteY28" fmla="*/ 1085193 h 1474405"/>
                <a:gd name="connsiteX29" fmla="*/ 1288900 w 1429270"/>
                <a:gd name="connsiteY29" fmla="*/ 1056683 h 1474405"/>
                <a:gd name="connsiteX30" fmla="*/ 1299884 w 1429270"/>
                <a:gd name="connsiteY30" fmla="*/ 1045775 h 1474405"/>
                <a:gd name="connsiteX31" fmla="*/ 1310866 w 1429270"/>
                <a:gd name="connsiteY31" fmla="*/ 1034341 h 1474405"/>
                <a:gd name="connsiteX32" fmla="*/ 1331779 w 1429270"/>
                <a:gd name="connsiteY32" fmla="*/ 1010494 h 1474405"/>
                <a:gd name="connsiteX33" fmla="*/ 1321999 w 1429270"/>
                <a:gd name="connsiteY33" fmla="*/ 989432 h 1474405"/>
                <a:gd name="connsiteX34" fmla="*/ 1317787 w 1429270"/>
                <a:gd name="connsiteY34" fmla="*/ 980931 h 1474405"/>
                <a:gd name="connsiteX35" fmla="*/ 1319291 w 1429270"/>
                <a:gd name="connsiteY35" fmla="*/ 974311 h 1474405"/>
                <a:gd name="connsiteX36" fmla="*/ 1321398 w 1429270"/>
                <a:gd name="connsiteY36" fmla="*/ 970023 h 1474405"/>
                <a:gd name="connsiteX37" fmla="*/ 1324106 w 1429270"/>
                <a:gd name="connsiteY37" fmla="*/ 964908 h 1474405"/>
                <a:gd name="connsiteX38" fmla="*/ 1346598 w 1429270"/>
                <a:gd name="connsiteY38" fmla="*/ 944297 h 1474405"/>
                <a:gd name="connsiteX39" fmla="*/ 1341257 w 1429270"/>
                <a:gd name="connsiteY39" fmla="*/ 907587 h 1474405"/>
                <a:gd name="connsiteX40" fmla="*/ 1329446 w 1429270"/>
                <a:gd name="connsiteY40" fmla="*/ 897958 h 1474405"/>
                <a:gd name="connsiteX41" fmla="*/ 1327040 w 1429270"/>
                <a:gd name="connsiteY41" fmla="*/ 883289 h 1474405"/>
                <a:gd name="connsiteX42" fmla="*/ 1342235 w 1429270"/>
                <a:gd name="connsiteY42" fmla="*/ 869222 h 1474405"/>
                <a:gd name="connsiteX43" fmla="*/ 1356152 w 1429270"/>
                <a:gd name="connsiteY43" fmla="*/ 853350 h 1474405"/>
                <a:gd name="connsiteX44" fmla="*/ 1364952 w 1429270"/>
                <a:gd name="connsiteY44" fmla="*/ 872833 h 1474405"/>
                <a:gd name="connsiteX45" fmla="*/ 1373002 w 1429270"/>
                <a:gd name="connsiteY45" fmla="*/ 891639 h 1474405"/>
                <a:gd name="connsiteX46" fmla="*/ 1390830 w 1429270"/>
                <a:gd name="connsiteY46" fmla="*/ 851996 h 1474405"/>
                <a:gd name="connsiteX47" fmla="*/ 1387219 w 1429270"/>
                <a:gd name="connsiteY47" fmla="*/ 838079 h 1474405"/>
                <a:gd name="connsiteX48" fmla="*/ 1388422 w 1429270"/>
                <a:gd name="connsiteY48" fmla="*/ 821379 h 1474405"/>
                <a:gd name="connsiteX49" fmla="*/ 1389551 w 1429270"/>
                <a:gd name="connsiteY49" fmla="*/ 802573 h 1474405"/>
                <a:gd name="connsiteX50" fmla="*/ 1397224 w 1429270"/>
                <a:gd name="connsiteY50" fmla="*/ 793170 h 1474405"/>
                <a:gd name="connsiteX51" fmla="*/ 1397149 w 1429270"/>
                <a:gd name="connsiteY51" fmla="*/ 774815 h 1474405"/>
                <a:gd name="connsiteX52" fmla="*/ 1396698 w 1429270"/>
                <a:gd name="connsiteY52" fmla="*/ 756460 h 1474405"/>
                <a:gd name="connsiteX53" fmla="*/ 1393388 w 1429270"/>
                <a:gd name="connsiteY53" fmla="*/ 710573 h 1474405"/>
                <a:gd name="connsiteX54" fmla="*/ 1391432 w 1429270"/>
                <a:gd name="connsiteY54" fmla="*/ 686727 h 1474405"/>
                <a:gd name="connsiteX55" fmla="*/ 1388422 w 1429270"/>
                <a:gd name="connsiteY55" fmla="*/ 663106 h 1474405"/>
                <a:gd name="connsiteX56" fmla="*/ 1384286 w 1429270"/>
                <a:gd name="connsiteY56" fmla="*/ 640313 h 1474405"/>
                <a:gd name="connsiteX57" fmla="*/ 1378945 w 1429270"/>
                <a:gd name="connsiteY57" fmla="*/ 619025 h 1474405"/>
                <a:gd name="connsiteX58" fmla="*/ 1362696 w 1429270"/>
                <a:gd name="connsiteY58" fmla="*/ 584120 h 1474405"/>
                <a:gd name="connsiteX59" fmla="*/ 1335691 w 1429270"/>
                <a:gd name="connsiteY59" fmla="*/ 483545 h 1474405"/>
                <a:gd name="connsiteX60" fmla="*/ 1292135 w 1429270"/>
                <a:gd name="connsiteY60" fmla="*/ 391771 h 1474405"/>
                <a:gd name="connsiteX61" fmla="*/ 1272877 w 1429270"/>
                <a:gd name="connsiteY61" fmla="*/ 373792 h 1474405"/>
                <a:gd name="connsiteX62" fmla="*/ 1263399 w 1429270"/>
                <a:gd name="connsiteY62" fmla="*/ 361380 h 1474405"/>
                <a:gd name="connsiteX63" fmla="*/ 1253319 w 1429270"/>
                <a:gd name="connsiteY63" fmla="*/ 347915 h 1474405"/>
                <a:gd name="connsiteX64" fmla="*/ 1242938 w 1429270"/>
                <a:gd name="connsiteY64" fmla="*/ 333848 h 1474405"/>
                <a:gd name="connsiteX65" fmla="*/ 1231579 w 1429270"/>
                <a:gd name="connsiteY65" fmla="*/ 320307 h 1474405"/>
                <a:gd name="connsiteX66" fmla="*/ 1219694 w 1429270"/>
                <a:gd name="connsiteY66" fmla="*/ 307745 h 1474405"/>
                <a:gd name="connsiteX67" fmla="*/ 1206755 w 1429270"/>
                <a:gd name="connsiteY67" fmla="*/ 297288 h 1474405"/>
                <a:gd name="connsiteX68" fmla="*/ 1183661 w 1429270"/>
                <a:gd name="connsiteY68" fmla="*/ 264114 h 1474405"/>
                <a:gd name="connsiteX69" fmla="*/ 1167638 w 1429270"/>
                <a:gd name="connsiteY69" fmla="*/ 234626 h 1474405"/>
                <a:gd name="connsiteX70" fmla="*/ 1164479 w 1429270"/>
                <a:gd name="connsiteY70" fmla="*/ 222440 h 1474405"/>
                <a:gd name="connsiteX71" fmla="*/ 1148004 w 1429270"/>
                <a:gd name="connsiteY71" fmla="*/ 209576 h 1474405"/>
                <a:gd name="connsiteX72" fmla="*/ 1137172 w 1429270"/>
                <a:gd name="connsiteY72" fmla="*/ 202881 h 1474405"/>
                <a:gd name="connsiteX73" fmla="*/ 1125437 w 1429270"/>
                <a:gd name="connsiteY73" fmla="*/ 196562 h 1474405"/>
                <a:gd name="connsiteX74" fmla="*/ 1103471 w 1429270"/>
                <a:gd name="connsiteY74" fmla="*/ 183849 h 1474405"/>
                <a:gd name="connsiteX75" fmla="*/ 1078497 w 1429270"/>
                <a:gd name="connsiteY75" fmla="*/ 163087 h 1474405"/>
                <a:gd name="connsiteX76" fmla="*/ 1051792 w 1429270"/>
                <a:gd name="connsiteY76" fmla="*/ 142476 h 1474405"/>
                <a:gd name="connsiteX77" fmla="*/ 1033963 w 1429270"/>
                <a:gd name="connsiteY77" fmla="*/ 134652 h 1474405"/>
                <a:gd name="connsiteX78" fmla="*/ 1018843 w 1429270"/>
                <a:gd name="connsiteY78" fmla="*/ 124422 h 1474405"/>
                <a:gd name="connsiteX79" fmla="*/ 1005153 w 1429270"/>
                <a:gd name="connsiteY79" fmla="*/ 113138 h 1474405"/>
                <a:gd name="connsiteX80" fmla="*/ 992139 w 1429270"/>
                <a:gd name="connsiteY80" fmla="*/ 101779 h 1474405"/>
                <a:gd name="connsiteX81" fmla="*/ 965058 w 1429270"/>
                <a:gd name="connsiteY81" fmla="*/ 84026 h 1474405"/>
                <a:gd name="connsiteX82" fmla="*/ 933088 w 1429270"/>
                <a:gd name="connsiteY82" fmla="*/ 81845 h 1474405"/>
                <a:gd name="connsiteX83" fmla="*/ 915635 w 1429270"/>
                <a:gd name="connsiteY83" fmla="*/ 74999 h 1474405"/>
                <a:gd name="connsiteX84" fmla="*/ 897957 w 1429270"/>
                <a:gd name="connsiteY84" fmla="*/ 68530 h 1474405"/>
                <a:gd name="connsiteX85" fmla="*/ 879978 w 1429270"/>
                <a:gd name="connsiteY85" fmla="*/ 62963 h 1474405"/>
                <a:gd name="connsiteX86" fmla="*/ 870952 w 1429270"/>
                <a:gd name="connsiteY86" fmla="*/ 60255 h 1474405"/>
                <a:gd name="connsiteX87" fmla="*/ 861775 w 1429270"/>
                <a:gd name="connsiteY87" fmla="*/ 58074 h 1474405"/>
                <a:gd name="connsiteX88" fmla="*/ 816037 w 1429270"/>
                <a:gd name="connsiteY88" fmla="*/ 59127 h 1474405"/>
                <a:gd name="connsiteX89" fmla="*/ 794749 w 1429270"/>
                <a:gd name="connsiteY89" fmla="*/ 57020 h 1474405"/>
                <a:gd name="connsiteX90" fmla="*/ 770376 w 1429270"/>
                <a:gd name="connsiteY90" fmla="*/ 49573 h 1474405"/>
                <a:gd name="connsiteX91" fmla="*/ 754203 w 1429270"/>
                <a:gd name="connsiteY91" fmla="*/ 53334 h 1474405"/>
                <a:gd name="connsiteX92" fmla="*/ 738406 w 1429270"/>
                <a:gd name="connsiteY92" fmla="*/ 56343 h 1474405"/>
                <a:gd name="connsiteX93" fmla="*/ 707413 w 1429270"/>
                <a:gd name="connsiteY93" fmla="*/ 59202 h 1474405"/>
                <a:gd name="connsiteX94" fmla="*/ 676796 w 1429270"/>
                <a:gd name="connsiteY94" fmla="*/ 59804 h 1474405"/>
                <a:gd name="connsiteX95" fmla="*/ 646180 w 1429270"/>
                <a:gd name="connsiteY95" fmla="*/ 59954 h 1474405"/>
                <a:gd name="connsiteX96" fmla="*/ 585022 w 1429270"/>
                <a:gd name="connsiteY96" fmla="*/ 66348 h 1474405"/>
                <a:gd name="connsiteX97" fmla="*/ 569977 w 1429270"/>
                <a:gd name="connsiteY97" fmla="*/ 70260 h 1474405"/>
                <a:gd name="connsiteX98" fmla="*/ 555234 w 1429270"/>
                <a:gd name="connsiteY98" fmla="*/ 75902 h 1474405"/>
                <a:gd name="connsiteX99" fmla="*/ 540790 w 1429270"/>
                <a:gd name="connsiteY99" fmla="*/ 82823 h 1474405"/>
                <a:gd name="connsiteX100" fmla="*/ 526949 w 1429270"/>
                <a:gd name="connsiteY100" fmla="*/ 91849 h 1474405"/>
                <a:gd name="connsiteX101" fmla="*/ 503178 w 1429270"/>
                <a:gd name="connsiteY101" fmla="*/ 100876 h 1474405"/>
                <a:gd name="connsiteX102" fmla="*/ 482866 w 1429270"/>
                <a:gd name="connsiteY102" fmla="*/ 100199 h 1474405"/>
                <a:gd name="connsiteX103" fmla="*/ 361830 w 1429270"/>
                <a:gd name="connsiteY103" fmla="*/ 156994 h 1474405"/>
                <a:gd name="connsiteX104" fmla="*/ 346785 w 1429270"/>
                <a:gd name="connsiteY104" fmla="*/ 179712 h 1474405"/>
                <a:gd name="connsiteX105" fmla="*/ 328054 w 1429270"/>
                <a:gd name="connsiteY105" fmla="*/ 190996 h 1474405"/>
                <a:gd name="connsiteX106" fmla="*/ 315943 w 1429270"/>
                <a:gd name="connsiteY106" fmla="*/ 196562 h 1474405"/>
                <a:gd name="connsiteX107" fmla="*/ 302253 w 1429270"/>
                <a:gd name="connsiteY107" fmla="*/ 202505 h 1474405"/>
                <a:gd name="connsiteX108" fmla="*/ 285401 w 1429270"/>
                <a:gd name="connsiteY108" fmla="*/ 207921 h 1474405"/>
                <a:gd name="connsiteX109" fmla="*/ 273742 w 1429270"/>
                <a:gd name="connsiteY109" fmla="*/ 215745 h 1474405"/>
                <a:gd name="connsiteX110" fmla="*/ 259826 w 1429270"/>
                <a:gd name="connsiteY110" fmla="*/ 235153 h 1474405"/>
                <a:gd name="connsiteX111" fmla="*/ 249445 w 1429270"/>
                <a:gd name="connsiteY111" fmla="*/ 257495 h 1474405"/>
                <a:gd name="connsiteX112" fmla="*/ 241696 w 1429270"/>
                <a:gd name="connsiteY112" fmla="*/ 268703 h 1474405"/>
                <a:gd name="connsiteX113" fmla="*/ 230714 w 1429270"/>
                <a:gd name="connsiteY113" fmla="*/ 280212 h 1474405"/>
                <a:gd name="connsiteX114" fmla="*/ 221386 w 1429270"/>
                <a:gd name="connsiteY114" fmla="*/ 293753 h 1474405"/>
                <a:gd name="connsiteX115" fmla="*/ 210779 w 1429270"/>
                <a:gd name="connsiteY115" fmla="*/ 306014 h 1474405"/>
                <a:gd name="connsiteX116" fmla="*/ 187459 w 1429270"/>
                <a:gd name="connsiteY116" fmla="*/ 329409 h 1474405"/>
                <a:gd name="connsiteX117" fmla="*/ 166472 w 1429270"/>
                <a:gd name="connsiteY117" fmla="*/ 357318 h 1474405"/>
                <a:gd name="connsiteX118" fmla="*/ 158874 w 1429270"/>
                <a:gd name="connsiteY118" fmla="*/ 374770 h 1474405"/>
                <a:gd name="connsiteX119" fmla="*/ 154812 w 1429270"/>
                <a:gd name="connsiteY119" fmla="*/ 395532 h 1474405"/>
                <a:gd name="connsiteX120" fmla="*/ 194229 w 1429270"/>
                <a:gd name="connsiteY120" fmla="*/ 374018 h 1474405"/>
                <a:gd name="connsiteX121" fmla="*/ 203557 w 1429270"/>
                <a:gd name="connsiteY121" fmla="*/ 363110 h 1474405"/>
                <a:gd name="connsiteX122" fmla="*/ 219655 w 1429270"/>
                <a:gd name="connsiteY122" fmla="*/ 334675 h 1474405"/>
                <a:gd name="connsiteX123" fmla="*/ 254259 w 1429270"/>
                <a:gd name="connsiteY123" fmla="*/ 327980 h 1474405"/>
                <a:gd name="connsiteX124" fmla="*/ 224169 w 1429270"/>
                <a:gd name="connsiteY124" fmla="*/ 365367 h 1474405"/>
                <a:gd name="connsiteX125" fmla="*/ 216496 w 1429270"/>
                <a:gd name="connsiteY125" fmla="*/ 378531 h 1474405"/>
                <a:gd name="connsiteX126" fmla="*/ 209124 w 1429270"/>
                <a:gd name="connsiteY126" fmla="*/ 392072 h 1474405"/>
                <a:gd name="connsiteX127" fmla="*/ 195358 w 1429270"/>
                <a:gd name="connsiteY127" fmla="*/ 419303 h 1474405"/>
                <a:gd name="connsiteX128" fmla="*/ 189190 w 1429270"/>
                <a:gd name="connsiteY128" fmla="*/ 414338 h 1474405"/>
                <a:gd name="connsiteX129" fmla="*/ 151577 w 1429270"/>
                <a:gd name="connsiteY129" fmla="*/ 461053 h 1474405"/>
                <a:gd name="connsiteX130" fmla="*/ 158197 w 1429270"/>
                <a:gd name="connsiteY130" fmla="*/ 465491 h 1474405"/>
                <a:gd name="connsiteX131" fmla="*/ 147515 w 1429270"/>
                <a:gd name="connsiteY131" fmla="*/ 483319 h 1474405"/>
                <a:gd name="connsiteX132" fmla="*/ 140293 w 1429270"/>
                <a:gd name="connsiteY132" fmla="*/ 501599 h 1474405"/>
                <a:gd name="connsiteX133" fmla="*/ 132771 w 1429270"/>
                <a:gd name="connsiteY133" fmla="*/ 519578 h 1474405"/>
                <a:gd name="connsiteX134" fmla="*/ 126903 w 1429270"/>
                <a:gd name="connsiteY134" fmla="*/ 532065 h 1474405"/>
                <a:gd name="connsiteX135" fmla="*/ 98694 w 1429270"/>
                <a:gd name="connsiteY135" fmla="*/ 577125 h 1474405"/>
                <a:gd name="connsiteX136" fmla="*/ 109602 w 1429270"/>
                <a:gd name="connsiteY136" fmla="*/ 596608 h 1474405"/>
                <a:gd name="connsiteX137" fmla="*/ 105013 w 1429270"/>
                <a:gd name="connsiteY137" fmla="*/ 609471 h 1474405"/>
                <a:gd name="connsiteX138" fmla="*/ 69206 w 1429270"/>
                <a:gd name="connsiteY138" fmla="*/ 722534 h 1474405"/>
                <a:gd name="connsiteX139" fmla="*/ 75976 w 1429270"/>
                <a:gd name="connsiteY139" fmla="*/ 737805 h 1474405"/>
                <a:gd name="connsiteX140" fmla="*/ 68980 w 1429270"/>
                <a:gd name="connsiteY140" fmla="*/ 763231 h 1474405"/>
                <a:gd name="connsiteX141" fmla="*/ 56794 w 1429270"/>
                <a:gd name="connsiteY141" fmla="*/ 761726 h 1474405"/>
                <a:gd name="connsiteX142" fmla="*/ 46864 w 1429270"/>
                <a:gd name="connsiteY142" fmla="*/ 774138 h 1474405"/>
                <a:gd name="connsiteX143" fmla="*/ 37461 w 1429270"/>
                <a:gd name="connsiteY143" fmla="*/ 786926 h 1474405"/>
                <a:gd name="connsiteX144" fmla="*/ 29487 w 1429270"/>
                <a:gd name="connsiteY144" fmla="*/ 775342 h 1474405"/>
                <a:gd name="connsiteX145" fmla="*/ 22040 w 1429270"/>
                <a:gd name="connsiteY145" fmla="*/ 764660 h 1474405"/>
                <a:gd name="connsiteX146" fmla="*/ 9929 w 1429270"/>
                <a:gd name="connsiteY146" fmla="*/ 696431 h 1474405"/>
                <a:gd name="connsiteX147" fmla="*/ 5791 w 1429270"/>
                <a:gd name="connsiteY147" fmla="*/ 661151 h 1474405"/>
                <a:gd name="connsiteX148" fmla="*/ 7070 w 1429270"/>
                <a:gd name="connsiteY148" fmla="*/ 626472 h 1474405"/>
                <a:gd name="connsiteX149" fmla="*/ 24522 w 1429270"/>
                <a:gd name="connsiteY149" fmla="*/ 598940 h 1474405"/>
                <a:gd name="connsiteX150" fmla="*/ 30616 w 1429270"/>
                <a:gd name="connsiteY150" fmla="*/ 577651 h 1474405"/>
                <a:gd name="connsiteX151" fmla="*/ 40621 w 1429270"/>
                <a:gd name="connsiteY151" fmla="*/ 551699 h 1474405"/>
                <a:gd name="connsiteX152" fmla="*/ 32571 w 1429270"/>
                <a:gd name="connsiteY152" fmla="*/ 548088 h 1474405"/>
                <a:gd name="connsiteX153" fmla="*/ 76352 w 1429270"/>
                <a:gd name="connsiteY153" fmla="*/ 437432 h 1474405"/>
                <a:gd name="connsiteX154" fmla="*/ 79136 w 1429270"/>
                <a:gd name="connsiteY154" fmla="*/ 401023 h 1474405"/>
                <a:gd name="connsiteX155" fmla="*/ 89366 w 1429270"/>
                <a:gd name="connsiteY155" fmla="*/ 385602 h 1474405"/>
                <a:gd name="connsiteX156" fmla="*/ 94632 w 1429270"/>
                <a:gd name="connsiteY156" fmla="*/ 377704 h 1474405"/>
                <a:gd name="connsiteX157" fmla="*/ 100725 w 1429270"/>
                <a:gd name="connsiteY157" fmla="*/ 369429 h 1474405"/>
                <a:gd name="connsiteX158" fmla="*/ 145709 w 1429270"/>
                <a:gd name="connsiteY158" fmla="*/ 274646 h 1474405"/>
                <a:gd name="connsiteX159" fmla="*/ 244404 w 1429270"/>
                <a:gd name="connsiteY159" fmla="*/ 187159 h 1474405"/>
                <a:gd name="connsiteX160" fmla="*/ 256817 w 1429270"/>
                <a:gd name="connsiteY160" fmla="*/ 177380 h 1474405"/>
                <a:gd name="connsiteX161" fmla="*/ 269529 w 1429270"/>
                <a:gd name="connsiteY161" fmla="*/ 168127 h 1474405"/>
                <a:gd name="connsiteX162" fmla="*/ 282167 w 1429270"/>
                <a:gd name="connsiteY162" fmla="*/ 158950 h 1474405"/>
                <a:gd name="connsiteX163" fmla="*/ 294880 w 1429270"/>
                <a:gd name="connsiteY163" fmla="*/ 150073 h 1474405"/>
                <a:gd name="connsiteX164" fmla="*/ 320532 w 1429270"/>
                <a:gd name="connsiteY164" fmla="*/ 132922 h 1474405"/>
                <a:gd name="connsiteX165" fmla="*/ 346710 w 1429270"/>
                <a:gd name="connsiteY165" fmla="*/ 116899 h 1474405"/>
                <a:gd name="connsiteX166" fmla="*/ 456087 w 1429270"/>
                <a:gd name="connsiteY166" fmla="*/ 60857 h 1474405"/>
                <a:gd name="connsiteX167" fmla="*/ 576973 w 1429270"/>
                <a:gd name="connsiteY167" fmla="*/ 19784 h 1474405"/>
                <a:gd name="connsiteX168" fmla="*/ 604054 w 1429270"/>
                <a:gd name="connsiteY168" fmla="*/ 17678 h 1474405"/>
                <a:gd name="connsiteX169" fmla="*/ 625117 w 1429270"/>
                <a:gd name="connsiteY169" fmla="*/ 20311 h 1474405"/>
                <a:gd name="connsiteX170" fmla="*/ 649565 w 1429270"/>
                <a:gd name="connsiteY170" fmla="*/ 19408 h 1474405"/>
                <a:gd name="connsiteX171" fmla="*/ 666265 w 1429270"/>
                <a:gd name="connsiteY171" fmla="*/ 15647 h 1474405"/>
                <a:gd name="connsiteX172" fmla="*/ 687780 w 1429270"/>
                <a:gd name="connsiteY172" fmla="*/ 8726 h 1474405"/>
                <a:gd name="connsiteX173" fmla="*/ 716139 w 1429270"/>
                <a:gd name="connsiteY173" fmla="*/ 6545 h 1474405"/>
                <a:gd name="connsiteX174" fmla="*/ 744574 w 1429270"/>
                <a:gd name="connsiteY174" fmla="*/ 5642 h 1474405"/>
                <a:gd name="connsiteX175" fmla="*/ 824613 w 1429270"/>
                <a:gd name="connsiteY175" fmla="*/ 20687 h 1474405"/>
                <a:gd name="connsiteX176" fmla="*/ 853048 w 1429270"/>
                <a:gd name="connsiteY176" fmla="*/ 28435 h 1474405"/>
                <a:gd name="connsiteX177" fmla="*/ 875089 w 1429270"/>
                <a:gd name="connsiteY177" fmla="*/ 39267 h 1474405"/>
                <a:gd name="connsiteX178" fmla="*/ 912325 w 1429270"/>
                <a:gd name="connsiteY178" fmla="*/ 34904 h 1474405"/>
                <a:gd name="connsiteX179" fmla="*/ 926618 w 1429270"/>
                <a:gd name="connsiteY179" fmla="*/ 31068 h 1474405"/>
                <a:gd name="connsiteX180" fmla="*/ 958663 w 1429270"/>
                <a:gd name="connsiteY180" fmla="*/ 41750 h 1474405"/>
                <a:gd name="connsiteX181" fmla="*/ 983714 w 1429270"/>
                <a:gd name="connsiteY181" fmla="*/ 54463 h 1474405"/>
                <a:gd name="connsiteX182" fmla="*/ 1001542 w 1429270"/>
                <a:gd name="connsiteY182" fmla="*/ 60782 h 1474405"/>
                <a:gd name="connsiteX183" fmla="*/ 1015383 w 1429270"/>
                <a:gd name="connsiteY183" fmla="*/ 63339 h 1474405"/>
                <a:gd name="connsiteX184" fmla="*/ 1027419 w 1429270"/>
                <a:gd name="connsiteY184" fmla="*/ 66574 h 1474405"/>
                <a:gd name="connsiteX185" fmla="*/ 1049686 w 1429270"/>
                <a:gd name="connsiteY185" fmla="*/ 82446 h 1474405"/>
                <a:gd name="connsiteX186" fmla="*/ 1064505 w 1429270"/>
                <a:gd name="connsiteY186" fmla="*/ 90119 h 1474405"/>
                <a:gd name="connsiteX187" fmla="*/ 1083387 w 1429270"/>
                <a:gd name="connsiteY187" fmla="*/ 97868 h 1474405"/>
                <a:gd name="connsiteX188" fmla="*/ 1090382 w 1429270"/>
                <a:gd name="connsiteY188" fmla="*/ 102456 h 1474405"/>
                <a:gd name="connsiteX189" fmla="*/ 1110392 w 1429270"/>
                <a:gd name="connsiteY189" fmla="*/ 115696 h 1474405"/>
                <a:gd name="connsiteX190" fmla="*/ 1129800 w 1429270"/>
                <a:gd name="connsiteY190" fmla="*/ 129913 h 1474405"/>
                <a:gd name="connsiteX191" fmla="*/ 1168240 w 1429270"/>
                <a:gd name="connsiteY191" fmla="*/ 160530 h 1474405"/>
                <a:gd name="connsiteX192" fmla="*/ 1185617 w 1429270"/>
                <a:gd name="connsiteY192" fmla="*/ 176176 h 1474405"/>
                <a:gd name="connsiteX193" fmla="*/ 1196224 w 1429270"/>
                <a:gd name="connsiteY193" fmla="*/ 190469 h 1474405"/>
                <a:gd name="connsiteX194" fmla="*/ 1206529 w 1429270"/>
                <a:gd name="connsiteY194" fmla="*/ 205364 h 1474405"/>
                <a:gd name="connsiteX195" fmla="*/ 1216760 w 1429270"/>
                <a:gd name="connsiteY195" fmla="*/ 220032 h 1474405"/>
                <a:gd name="connsiteX196" fmla="*/ 1226314 w 1429270"/>
                <a:gd name="connsiteY196" fmla="*/ 234776 h 1474405"/>
                <a:gd name="connsiteX197" fmla="*/ 1288299 w 1429270"/>
                <a:gd name="connsiteY197" fmla="*/ 306691 h 1474405"/>
                <a:gd name="connsiteX198" fmla="*/ 1310039 w 1429270"/>
                <a:gd name="connsiteY198" fmla="*/ 339339 h 1474405"/>
                <a:gd name="connsiteX199" fmla="*/ 1306954 w 1429270"/>
                <a:gd name="connsiteY199" fmla="*/ 340994 h 1474405"/>
                <a:gd name="connsiteX200" fmla="*/ 1365028 w 1429270"/>
                <a:gd name="connsiteY200" fmla="*/ 461203 h 1474405"/>
                <a:gd name="connsiteX201" fmla="*/ 1400083 w 1429270"/>
                <a:gd name="connsiteY201" fmla="*/ 576297 h 1474405"/>
                <a:gd name="connsiteX202" fmla="*/ 1412495 w 1429270"/>
                <a:gd name="connsiteY202" fmla="*/ 605860 h 1474405"/>
                <a:gd name="connsiteX203" fmla="*/ 1419341 w 1429270"/>
                <a:gd name="connsiteY203" fmla="*/ 637831 h 1474405"/>
                <a:gd name="connsiteX204" fmla="*/ 1423102 w 1429270"/>
                <a:gd name="connsiteY204" fmla="*/ 668974 h 1474405"/>
                <a:gd name="connsiteX205" fmla="*/ 1426863 w 1429270"/>
                <a:gd name="connsiteY205" fmla="*/ 696506 h 1474405"/>
                <a:gd name="connsiteX206" fmla="*/ 1419942 w 1429270"/>
                <a:gd name="connsiteY206" fmla="*/ 723362 h 1474405"/>
                <a:gd name="connsiteX207" fmla="*/ 1418137 w 1429270"/>
                <a:gd name="connsiteY207" fmla="*/ 756761 h 1474405"/>
                <a:gd name="connsiteX208" fmla="*/ 1416782 w 1429270"/>
                <a:gd name="connsiteY208" fmla="*/ 779479 h 1474405"/>
                <a:gd name="connsiteX209" fmla="*/ 1415052 w 1429270"/>
                <a:gd name="connsiteY209" fmla="*/ 802047 h 1474405"/>
                <a:gd name="connsiteX210" fmla="*/ 1412570 w 1429270"/>
                <a:gd name="connsiteY210" fmla="*/ 841540 h 1474405"/>
                <a:gd name="connsiteX211" fmla="*/ 1411065 w 1429270"/>
                <a:gd name="connsiteY211" fmla="*/ 862076 h 1474405"/>
                <a:gd name="connsiteX212" fmla="*/ 1408960 w 1429270"/>
                <a:gd name="connsiteY212" fmla="*/ 882387 h 1474405"/>
                <a:gd name="connsiteX213" fmla="*/ 1405574 w 1429270"/>
                <a:gd name="connsiteY213" fmla="*/ 901720 h 1474405"/>
                <a:gd name="connsiteX214" fmla="*/ 1400684 w 1429270"/>
                <a:gd name="connsiteY214" fmla="*/ 919397 h 1474405"/>
                <a:gd name="connsiteX215" fmla="*/ 1385188 w 1429270"/>
                <a:gd name="connsiteY215" fmla="*/ 946855 h 1474405"/>
                <a:gd name="connsiteX216" fmla="*/ 1384736 w 1429270"/>
                <a:gd name="connsiteY216" fmla="*/ 984692 h 1474405"/>
                <a:gd name="connsiteX217" fmla="*/ 1380975 w 1429270"/>
                <a:gd name="connsiteY217" fmla="*/ 1022681 h 1474405"/>
                <a:gd name="connsiteX218" fmla="*/ 1364125 w 1429270"/>
                <a:gd name="connsiteY218" fmla="*/ 1032159 h 1474405"/>
                <a:gd name="connsiteX219" fmla="*/ 1355549 w 1429270"/>
                <a:gd name="connsiteY219" fmla="*/ 1053824 h 1474405"/>
                <a:gd name="connsiteX220" fmla="*/ 1350133 w 1429270"/>
                <a:gd name="connsiteY220" fmla="*/ 1065785 h 1474405"/>
                <a:gd name="connsiteX221" fmla="*/ 1332682 w 1429270"/>
                <a:gd name="connsiteY221" fmla="*/ 1063528 h 1474405"/>
                <a:gd name="connsiteX222" fmla="*/ 1325159 w 1429270"/>
                <a:gd name="connsiteY222" fmla="*/ 1085343 h 1474405"/>
                <a:gd name="connsiteX223" fmla="*/ 1321097 w 1429270"/>
                <a:gd name="connsiteY223" fmla="*/ 1103096 h 1474405"/>
                <a:gd name="connsiteX224" fmla="*/ 1320420 w 1429270"/>
                <a:gd name="connsiteY224" fmla="*/ 1140483 h 1474405"/>
                <a:gd name="connsiteX225" fmla="*/ 1304472 w 1429270"/>
                <a:gd name="connsiteY225" fmla="*/ 1157107 h 1474405"/>
                <a:gd name="connsiteX226" fmla="*/ 1288975 w 1429270"/>
                <a:gd name="connsiteY226" fmla="*/ 1172378 h 1474405"/>
                <a:gd name="connsiteX227" fmla="*/ 1280175 w 1429270"/>
                <a:gd name="connsiteY227" fmla="*/ 1188702 h 1474405"/>
                <a:gd name="connsiteX228" fmla="*/ 1270696 w 1429270"/>
                <a:gd name="connsiteY228" fmla="*/ 1204650 h 1474405"/>
                <a:gd name="connsiteX229" fmla="*/ 1268891 w 1429270"/>
                <a:gd name="connsiteY229" fmla="*/ 1234063 h 1474405"/>
                <a:gd name="connsiteX230" fmla="*/ 1222176 w 1429270"/>
                <a:gd name="connsiteY230" fmla="*/ 1248807 h 1474405"/>
                <a:gd name="connsiteX231" fmla="*/ 1207131 w 1429270"/>
                <a:gd name="connsiteY231" fmla="*/ 1271149 h 1474405"/>
                <a:gd name="connsiteX232" fmla="*/ 1199684 w 1429270"/>
                <a:gd name="connsiteY232" fmla="*/ 1281830 h 1474405"/>
                <a:gd name="connsiteX233" fmla="*/ 1191786 w 1429270"/>
                <a:gd name="connsiteY233" fmla="*/ 1291985 h 1474405"/>
                <a:gd name="connsiteX234" fmla="*/ 1173957 w 1429270"/>
                <a:gd name="connsiteY234" fmla="*/ 1311168 h 1474405"/>
                <a:gd name="connsiteX235" fmla="*/ 1155753 w 1429270"/>
                <a:gd name="connsiteY235" fmla="*/ 1330124 h 1474405"/>
                <a:gd name="connsiteX236" fmla="*/ 1145221 w 1429270"/>
                <a:gd name="connsiteY236" fmla="*/ 1339001 h 1474405"/>
                <a:gd name="connsiteX237" fmla="*/ 1121525 w 1429270"/>
                <a:gd name="connsiteY237" fmla="*/ 1357431 h 1474405"/>
                <a:gd name="connsiteX238" fmla="*/ 1109640 w 1429270"/>
                <a:gd name="connsiteY238" fmla="*/ 1366533 h 1474405"/>
                <a:gd name="connsiteX239" fmla="*/ 1097378 w 1429270"/>
                <a:gd name="connsiteY239" fmla="*/ 1375109 h 1474405"/>
                <a:gd name="connsiteX240" fmla="*/ 1066612 w 1429270"/>
                <a:gd name="connsiteY240" fmla="*/ 1380300 h 1474405"/>
                <a:gd name="connsiteX241" fmla="*/ 1044947 w 1429270"/>
                <a:gd name="connsiteY241" fmla="*/ 1397300 h 1474405"/>
                <a:gd name="connsiteX242" fmla="*/ 1034340 w 1429270"/>
                <a:gd name="connsiteY242" fmla="*/ 1406252 h 1474405"/>
                <a:gd name="connsiteX243" fmla="*/ 1023207 w 1429270"/>
                <a:gd name="connsiteY243" fmla="*/ 1414452 h 1474405"/>
                <a:gd name="connsiteX244" fmla="*/ 999435 w 1429270"/>
                <a:gd name="connsiteY244" fmla="*/ 1428143 h 1474405"/>
                <a:gd name="connsiteX245" fmla="*/ 972204 w 1429270"/>
                <a:gd name="connsiteY245" fmla="*/ 1434085 h 1474405"/>
                <a:gd name="connsiteX246" fmla="*/ 925716 w 1429270"/>
                <a:gd name="connsiteY246" fmla="*/ 1453418 h 1474405"/>
                <a:gd name="connsiteX247" fmla="*/ 901869 w 1429270"/>
                <a:gd name="connsiteY247" fmla="*/ 1461693 h 1474405"/>
                <a:gd name="connsiteX248" fmla="*/ 878173 w 1429270"/>
                <a:gd name="connsiteY248" fmla="*/ 1469366 h 1474405"/>
                <a:gd name="connsiteX249" fmla="*/ 812276 w 1429270"/>
                <a:gd name="connsiteY249" fmla="*/ 1467711 h 1474405"/>
                <a:gd name="connsiteX250" fmla="*/ 808214 w 1429270"/>
                <a:gd name="connsiteY250" fmla="*/ 1451613 h 147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Lst>
              <a:rect l="l" t="t" r="r" b="b"/>
              <a:pathLst>
                <a:path w="1429270" h="1474405">
                  <a:moveTo>
                    <a:pt x="808214" y="1451613"/>
                  </a:moveTo>
                  <a:cubicBezTo>
                    <a:pt x="813856" y="1447776"/>
                    <a:pt x="818219" y="1444617"/>
                    <a:pt x="825065" y="1440630"/>
                  </a:cubicBezTo>
                  <a:cubicBezTo>
                    <a:pt x="831759" y="1436342"/>
                    <a:pt x="841012" y="1431227"/>
                    <a:pt x="856433" y="1423855"/>
                  </a:cubicBezTo>
                  <a:cubicBezTo>
                    <a:pt x="869673" y="1419116"/>
                    <a:pt x="881408" y="1414376"/>
                    <a:pt x="894648" y="1409487"/>
                  </a:cubicBezTo>
                  <a:cubicBezTo>
                    <a:pt x="902471" y="1406252"/>
                    <a:pt x="911423" y="1402115"/>
                    <a:pt x="919245" y="1398805"/>
                  </a:cubicBezTo>
                  <a:cubicBezTo>
                    <a:pt x="920826" y="1395269"/>
                    <a:pt x="921126" y="1392185"/>
                    <a:pt x="922405" y="1387822"/>
                  </a:cubicBezTo>
                  <a:cubicBezTo>
                    <a:pt x="931507" y="1391658"/>
                    <a:pt x="940535" y="1394818"/>
                    <a:pt x="948508" y="1398805"/>
                  </a:cubicBezTo>
                  <a:cubicBezTo>
                    <a:pt x="956407" y="1391884"/>
                    <a:pt x="963027" y="1385791"/>
                    <a:pt x="970775" y="1378795"/>
                  </a:cubicBezTo>
                  <a:cubicBezTo>
                    <a:pt x="976793" y="1381503"/>
                    <a:pt x="983262" y="1384964"/>
                    <a:pt x="989431" y="1387521"/>
                  </a:cubicBezTo>
                  <a:cubicBezTo>
                    <a:pt x="994696" y="1385866"/>
                    <a:pt x="999962" y="1383158"/>
                    <a:pt x="1004776" y="1379848"/>
                  </a:cubicBezTo>
                  <a:cubicBezTo>
                    <a:pt x="1009591" y="1376613"/>
                    <a:pt x="1013804" y="1372702"/>
                    <a:pt x="1016662" y="1368565"/>
                  </a:cubicBezTo>
                  <a:cubicBezTo>
                    <a:pt x="1022530" y="1360365"/>
                    <a:pt x="1023582" y="1352165"/>
                    <a:pt x="1015458" y="1347878"/>
                  </a:cubicBezTo>
                  <a:cubicBezTo>
                    <a:pt x="1019747" y="1341032"/>
                    <a:pt x="1023658" y="1334488"/>
                    <a:pt x="1027494" y="1327943"/>
                  </a:cubicBezTo>
                  <a:cubicBezTo>
                    <a:pt x="1031105" y="1321248"/>
                    <a:pt x="1034716" y="1314553"/>
                    <a:pt x="1038553" y="1307557"/>
                  </a:cubicBezTo>
                  <a:lnTo>
                    <a:pt x="1052243" y="1298154"/>
                  </a:lnTo>
                  <a:cubicBezTo>
                    <a:pt x="1056757" y="1294919"/>
                    <a:pt x="1061045" y="1291459"/>
                    <a:pt x="1065483" y="1288149"/>
                  </a:cubicBezTo>
                  <a:cubicBezTo>
                    <a:pt x="1074209" y="1281379"/>
                    <a:pt x="1083311" y="1275060"/>
                    <a:pt x="1091510" y="1267688"/>
                  </a:cubicBezTo>
                  <a:cubicBezTo>
                    <a:pt x="1097604" y="1274609"/>
                    <a:pt x="1107383" y="1270697"/>
                    <a:pt x="1115808" y="1262799"/>
                  </a:cubicBezTo>
                  <a:cubicBezTo>
                    <a:pt x="1120172" y="1258962"/>
                    <a:pt x="1123632" y="1253621"/>
                    <a:pt x="1126264" y="1248355"/>
                  </a:cubicBezTo>
                  <a:cubicBezTo>
                    <a:pt x="1128897" y="1243089"/>
                    <a:pt x="1130553" y="1237749"/>
                    <a:pt x="1130628" y="1233160"/>
                  </a:cubicBezTo>
                  <a:cubicBezTo>
                    <a:pt x="1139203" y="1226164"/>
                    <a:pt x="1147026" y="1218641"/>
                    <a:pt x="1155301" y="1211345"/>
                  </a:cubicBezTo>
                  <a:lnTo>
                    <a:pt x="1167638" y="1200362"/>
                  </a:lnTo>
                  <a:lnTo>
                    <a:pt x="1179449" y="1188928"/>
                  </a:lnTo>
                  <a:cubicBezTo>
                    <a:pt x="1183361" y="1183135"/>
                    <a:pt x="1187046" y="1177719"/>
                    <a:pt x="1190732" y="1172228"/>
                  </a:cubicBezTo>
                  <a:cubicBezTo>
                    <a:pt x="1194117" y="1166661"/>
                    <a:pt x="1197653" y="1161095"/>
                    <a:pt x="1201564" y="1155528"/>
                  </a:cubicBezTo>
                  <a:cubicBezTo>
                    <a:pt x="1209463" y="1156882"/>
                    <a:pt x="1217437" y="1158161"/>
                    <a:pt x="1226389" y="1158236"/>
                  </a:cubicBezTo>
                  <a:cubicBezTo>
                    <a:pt x="1232557" y="1138151"/>
                    <a:pt x="1244819" y="1124234"/>
                    <a:pt x="1256779" y="1108964"/>
                  </a:cubicBezTo>
                  <a:cubicBezTo>
                    <a:pt x="1259864" y="1105203"/>
                    <a:pt x="1263023" y="1101366"/>
                    <a:pt x="1266182" y="1097530"/>
                  </a:cubicBezTo>
                  <a:cubicBezTo>
                    <a:pt x="1269191" y="1093618"/>
                    <a:pt x="1271975" y="1089405"/>
                    <a:pt x="1274758" y="1085193"/>
                  </a:cubicBezTo>
                  <a:cubicBezTo>
                    <a:pt x="1280175" y="1076617"/>
                    <a:pt x="1285891" y="1067515"/>
                    <a:pt x="1288900" y="1056683"/>
                  </a:cubicBezTo>
                  <a:cubicBezTo>
                    <a:pt x="1292511" y="1053147"/>
                    <a:pt x="1296198" y="1049461"/>
                    <a:pt x="1299884" y="1045775"/>
                  </a:cubicBezTo>
                  <a:cubicBezTo>
                    <a:pt x="1303494" y="1042014"/>
                    <a:pt x="1307556" y="1038328"/>
                    <a:pt x="1310866" y="1034341"/>
                  </a:cubicBezTo>
                  <a:cubicBezTo>
                    <a:pt x="1317937" y="1026292"/>
                    <a:pt x="1324933" y="1018243"/>
                    <a:pt x="1331779" y="1010494"/>
                  </a:cubicBezTo>
                  <a:cubicBezTo>
                    <a:pt x="1333584" y="998233"/>
                    <a:pt x="1326663" y="994171"/>
                    <a:pt x="1321999" y="989432"/>
                  </a:cubicBezTo>
                  <a:cubicBezTo>
                    <a:pt x="1319668" y="987100"/>
                    <a:pt x="1317787" y="984617"/>
                    <a:pt x="1317787" y="980931"/>
                  </a:cubicBezTo>
                  <a:cubicBezTo>
                    <a:pt x="1317787" y="979051"/>
                    <a:pt x="1318238" y="976944"/>
                    <a:pt x="1319291" y="974311"/>
                  </a:cubicBezTo>
                  <a:cubicBezTo>
                    <a:pt x="1319817" y="973033"/>
                    <a:pt x="1320495" y="971603"/>
                    <a:pt x="1321398" y="970023"/>
                  </a:cubicBezTo>
                  <a:cubicBezTo>
                    <a:pt x="1322150" y="968444"/>
                    <a:pt x="1323053" y="966789"/>
                    <a:pt x="1324106" y="964908"/>
                  </a:cubicBezTo>
                  <a:cubicBezTo>
                    <a:pt x="1331101" y="958590"/>
                    <a:pt x="1339452" y="950992"/>
                    <a:pt x="1346598" y="944297"/>
                  </a:cubicBezTo>
                  <a:cubicBezTo>
                    <a:pt x="1344868" y="932035"/>
                    <a:pt x="1342460" y="919473"/>
                    <a:pt x="1341257" y="907587"/>
                  </a:cubicBezTo>
                  <a:cubicBezTo>
                    <a:pt x="1337496" y="903901"/>
                    <a:pt x="1333434" y="901569"/>
                    <a:pt x="1329446" y="897958"/>
                  </a:cubicBezTo>
                  <a:cubicBezTo>
                    <a:pt x="1329145" y="893595"/>
                    <a:pt x="1328018" y="889157"/>
                    <a:pt x="1327040" y="883289"/>
                  </a:cubicBezTo>
                  <a:cubicBezTo>
                    <a:pt x="1332305" y="878475"/>
                    <a:pt x="1337195" y="873886"/>
                    <a:pt x="1342235" y="869222"/>
                  </a:cubicBezTo>
                  <a:cubicBezTo>
                    <a:pt x="1346974" y="864408"/>
                    <a:pt x="1351638" y="859293"/>
                    <a:pt x="1356152" y="853350"/>
                  </a:cubicBezTo>
                  <a:cubicBezTo>
                    <a:pt x="1359010" y="860271"/>
                    <a:pt x="1362169" y="866665"/>
                    <a:pt x="1364952" y="872833"/>
                  </a:cubicBezTo>
                  <a:cubicBezTo>
                    <a:pt x="1367661" y="879002"/>
                    <a:pt x="1370369" y="885095"/>
                    <a:pt x="1373002" y="891639"/>
                  </a:cubicBezTo>
                  <a:cubicBezTo>
                    <a:pt x="1392109" y="872532"/>
                    <a:pt x="1397826" y="851319"/>
                    <a:pt x="1390830" y="851996"/>
                  </a:cubicBezTo>
                  <a:cubicBezTo>
                    <a:pt x="1387144" y="848460"/>
                    <a:pt x="1386768" y="843496"/>
                    <a:pt x="1387219" y="838079"/>
                  </a:cubicBezTo>
                  <a:cubicBezTo>
                    <a:pt x="1387595" y="832663"/>
                    <a:pt x="1388573" y="826720"/>
                    <a:pt x="1388422" y="821379"/>
                  </a:cubicBezTo>
                  <a:cubicBezTo>
                    <a:pt x="1388648" y="816114"/>
                    <a:pt x="1388498" y="808516"/>
                    <a:pt x="1389551" y="802573"/>
                  </a:cubicBezTo>
                  <a:cubicBezTo>
                    <a:pt x="1390529" y="796555"/>
                    <a:pt x="1392334" y="792117"/>
                    <a:pt x="1397224" y="793170"/>
                  </a:cubicBezTo>
                  <a:lnTo>
                    <a:pt x="1397149" y="774815"/>
                  </a:lnTo>
                  <a:cubicBezTo>
                    <a:pt x="1397149" y="768722"/>
                    <a:pt x="1397149" y="762554"/>
                    <a:pt x="1396698" y="756460"/>
                  </a:cubicBezTo>
                  <a:cubicBezTo>
                    <a:pt x="1395193" y="741942"/>
                    <a:pt x="1394893" y="726371"/>
                    <a:pt x="1393388" y="710573"/>
                  </a:cubicBezTo>
                  <a:cubicBezTo>
                    <a:pt x="1392711" y="702675"/>
                    <a:pt x="1392410" y="694626"/>
                    <a:pt x="1391432" y="686727"/>
                  </a:cubicBezTo>
                  <a:cubicBezTo>
                    <a:pt x="1390454" y="678828"/>
                    <a:pt x="1389400" y="670855"/>
                    <a:pt x="1388422" y="663106"/>
                  </a:cubicBezTo>
                  <a:cubicBezTo>
                    <a:pt x="1387520" y="655283"/>
                    <a:pt x="1385865" y="647685"/>
                    <a:pt x="1384286" y="640313"/>
                  </a:cubicBezTo>
                  <a:cubicBezTo>
                    <a:pt x="1382631" y="632941"/>
                    <a:pt x="1380900" y="625795"/>
                    <a:pt x="1378945" y="619025"/>
                  </a:cubicBezTo>
                  <a:cubicBezTo>
                    <a:pt x="1374355" y="605635"/>
                    <a:pt x="1369241" y="593599"/>
                    <a:pt x="1362696" y="584120"/>
                  </a:cubicBezTo>
                  <a:cubicBezTo>
                    <a:pt x="1366081" y="554557"/>
                    <a:pt x="1352541" y="517697"/>
                    <a:pt x="1335691" y="483545"/>
                  </a:cubicBezTo>
                  <a:cubicBezTo>
                    <a:pt x="1318539" y="449318"/>
                    <a:pt x="1298454" y="417949"/>
                    <a:pt x="1292135" y="391771"/>
                  </a:cubicBezTo>
                  <a:cubicBezTo>
                    <a:pt x="1285741" y="387633"/>
                    <a:pt x="1279046" y="381540"/>
                    <a:pt x="1272877" y="373792"/>
                  </a:cubicBezTo>
                  <a:cubicBezTo>
                    <a:pt x="1269718" y="369955"/>
                    <a:pt x="1266709" y="365743"/>
                    <a:pt x="1263399" y="361380"/>
                  </a:cubicBezTo>
                  <a:cubicBezTo>
                    <a:pt x="1260089" y="357092"/>
                    <a:pt x="1256705" y="352579"/>
                    <a:pt x="1253319" y="347915"/>
                  </a:cubicBezTo>
                  <a:cubicBezTo>
                    <a:pt x="1249934" y="343326"/>
                    <a:pt x="1246549" y="338512"/>
                    <a:pt x="1242938" y="333848"/>
                  </a:cubicBezTo>
                  <a:cubicBezTo>
                    <a:pt x="1239252" y="329259"/>
                    <a:pt x="1235415" y="324745"/>
                    <a:pt x="1231579" y="320307"/>
                  </a:cubicBezTo>
                  <a:cubicBezTo>
                    <a:pt x="1227667" y="315944"/>
                    <a:pt x="1223831" y="311581"/>
                    <a:pt x="1219694" y="307745"/>
                  </a:cubicBezTo>
                  <a:cubicBezTo>
                    <a:pt x="1215481" y="303908"/>
                    <a:pt x="1211193" y="300448"/>
                    <a:pt x="1206755" y="297288"/>
                  </a:cubicBezTo>
                  <a:cubicBezTo>
                    <a:pt x="1191860" y="284801"/>
                    <a:pt x="1186821" y="274646"/>
                    <a:pt x="1183661" y="264114"/>
                  </a:cubicBezTo>
                  <a:cubicBezTo>
                    <a:pt x="1180502" y="253583"/>
                    <a:pt x="1178019" y="243954"/>
                    <a:pt x="1167638" y="234626"/>
                  </a:cubicBezTo>
                  <a:cubicBezTo>
                    <a:pt x="1169443" y="230865"/>
                    <a:pt x="1168014" y="226727"/>
                    <a:pt x="1164479" y="222440"/>
                  </a:cubicBezTo>
                  <a:cubicBezTo>
                    <a:pt x="1160793" y="218227"/>
                    <a:pt x="1154850" y="213939"/>
                    <a:pt x="1148004" y="209576"/>
                  </a:cubicBezTo>
                  <a:cubicBezTo>
                    <a:pt x="1144544" y="207395"/>
                    <a:pt x="1140934" y="205138"/>
                    <a:pt x="1137172" y="202881"/>
                  </a:cubicBezTo>
                  <a:cubicBezTo>
                    <a:pt x="1133336" y="200700"/>
                    <a:pt x="1129349" y="198744"/>
                    <a:pt x="1125437" y="196562"/>
                  </a:cubicBezTo>
                  <a:cubicBezTo>
                    <a:pt x="1117539" y="192425"/>
                    <a:pt x="1110016" y="187987"/>
                    <a:pt x="1103471" y="183849"/>
                  </a:cubicBezTo>
                  <a:cubicBezTo>
                    <a:pt x="1095121" y="177154"/>
                    <a:pt x="1086997" y="170083"/>
                    <a:pt x="1078497" y="163087"/>
                  </a:cubicBezTo>
                  <a:cubicBezTo>
                    <a:pt x="1069770" y="156467"/>
                    <a:pt x="1061120" y="149396"/>
                    <a:pt x="1051792" y="142476"/>
                  </a:cubicBezTo>
                  <a:cubicBezTo>
                    <a:pt x="1045247" y="140445"/>
                    <a:pt x="1039380" y="137737"/>
                    <a:pt x="1033963" y="134652"/>
                  </a:cubicBezTo>
                  <a:cubicBezTo>
                    <a:pt x="1028547" y="131568"/>
                    <a:pt x="1023658" y="127882"/>
                    <a:pt x="1018843" y="124422"/>
                  </a:cubicBezTo>
                  <a:cubicBezTo>
                    <a:pt x="1014029" y="120886"/>
                    <a:pt x="1009515" y="117050"/>
                    <a:pt x="1005153" y="113138"/>
                  </a:cubicBezTo>
                  <a:cubicBezTo>
                    <a:pt x="1000790" y="109226"/>
                    <a:pt x="996577" y="105239"/>
                    <a:pt x="992139" y="101779"/>
                  </a:cubicBezTo>
                  <a:cubicBezTo>
                    <a:pt x="983337" y="94783"/>
                    <a:pt x="974761" y="87862"/>
                    <a:pt x="965058" y="84026"/>
                  </a:cubicBezTo>
                  <a:cubicBezTo>
                    <a:pt x="955354" y="80340"/>
                    <a:pt x="944822" y="78836"/>
                    <a:pt x="933088" y="81845"/>
                  </a:cubicBezTo>
                  <a:lnTo>
                    <a:pt x="915635" y="74999"/>
                  </a:lnTo>
                  <a:cubicBezTo>
                    <a:pt x="909767" y="72818"/>
                    <a:pt x="903976" y="70185"/>
                    <a:pt x="897957" y="68530"/>
                  </a:cubicBezTo>
                  <a:lnTo>
                    <a:pt x="879978" y="62963"/>
                  </a:lnTo>
                  <a:lnTo>
                    <a:pt x="870952" y="60255"/>
                  </a:lnTo>
                  <a:cubicBezTo>
                    <a:pt x="867943" y="59428"/>
                    <a:pt x="864858" y="58826"/>
                    <a:pt x="861775" y="58074"/>
                  </a:cubicBezTo>
                  <a:cubicBezTo>
                    <a:pt x="844021" y="57472"/>
                    <a:pt x="830029" y="58751"/>
                    <a:pt x="816037" y="59127"/>
                  </a:cubicBezTo>
                  <a:cubicBezTo>
                    <a:pt x="809042" y="59202"/>
                    <a:pt x="802121" y="58675"/>
                    <a:pt x="794749" y="57020"/>
                  </a:cubicBezTo>
                  <a:cubicBezTo>
                    <a:pt x="787302" y="55591"/>
                    <a:pt x="779403" y="53485"/>
                    <a:pt x="770376" y="49573"/>
                  </a:cubicBezTo>
                  <a:cubicBezTo>
                    <a:pt x="764885" y="51153"/>
                    <a:pt x="759543" y="52281"/>
                    <a:pt x="754203" y="53334"/>
                  </a:cubicBezTo>
                  <a:cubicBezTo>
                    <a:pt x="748862" y="54613"/>
                    <a:pt x="743596" y="55591"/>
                    <a:pt x="738406" y="56343"/>
                  </a:cubicBezTo>
                  <a:cubicBezTo>
                    <a:pt x="727949" y="57923"/>
                    <a:pt x="717644" y="58375"/>
                    <a:pt x="707413" y="59202"/>
                  </a:cubicBezTo>
                  <a:cubicBezTo>
                    <a:pt x="697183" y="59879"/>
                    <a:pt x="686951" y="59653"/>
                    <a:pt x="676796" y="59804"/>
                  </a:cubicBezTo>
                  <a:cubicBezTo>
                    <a:pt x="666641" y="60029"/>
                    <a:pt x="656411" y="60029"/>
                    <a:pt x="646180" y="59954"/>
                  </a:cubicBezTo>
                  <a:cubicBezTo>
                    <a:pt x="625794" y="60706"/>
                    <a:pt x="605182" y="61609"/>
                    <a:pt x="585022" y="66348"/>
                  </a:cubicBezTo>
                  <a:cubicBezTo>
                    <a:pt x="579982" y="67477"/>
                    <a:pt x="574942" y="68605"/>
                    <a:pt x="569977" y="70260"/>
                  </a:cubicBezTo>
                  <a:cubicBezTo>
                    <a:pt x="565012" y="71915"/>
                    <a:pt x="560122" y="73795"/>
                    <a:pt x="555234" y="75902"/>
                  </a:cubicBezTo>
                  <a:cubicBezTo>
                    <a:pt x="550344" y="78008"/>
                    <a:pt x="545529" y="80265"/>
                    <a:pt x="540790" y="82823"/>
                  </a:cubicBezTo>
                  <a:cubicBezTo>
                    <a:pt x="536051" y="85380"/>
                    <a:pt x="531462" y="88615"/>
                    <a:pt x="526949" y="91849"/>
                  </a:cubicBezTo>
                  <a:cubicBezTo>
                    <a:pt x="517771" y="93053"/>
                    <a:pt x="510023" y="97642"/>
                    <a:pt x="503178" y="100876"/>
                  </a:cubicBezTo>
                  <a:cubicBezTo>
                    <a:pt x="496332" y="104261"/>
                    <a:pt x="490013" y="105766"/>
                    <a:pt x="482866" y="100199"/>
                  </a:cubicBezTo>
                  <a:cubicBezTo>
                    <a:pt x="440215" y="115019"/>
                    <a:pt x="399292" y="134803"/>
                    <a:pt x="361830" y="156994"/>
                  </a:cubicBezTo>
                  <a:cubicBezTo>
                    <a:pt x="362207" y="164893"/>
                    <a:pt x="356940" y="172415"/>
                    <a:pt x="346785" y="179712"/>
                  </a:cubicBezTo>
                  <a:cubicBezTo>
                    <a:pt x="341820" y="183548"/>
                    <a:pt x="335577" y="187310"/>
                    <a:pt x="328054" y="190996"/>
                  </a:cubicBezTo>
                  <a:cubicBezTo>
                    <a:pt x="324368" y="192876"/>
                    <a:pt x="320231" y="194606"/>
                    <a:pt x="315943" y="196562"/>
                  </a:cubicBezTo>
                  <a:cubicBezTo>
                    <a:pt x="311730" y="198593"/>
                    <a:pt x="307141" y="200549"/>
                    <a:pt x="302253" y="202505"/>
                  </a:cubicBezTo>
                  <a:cubicBezTo>
                    <a:pt x="295708" y="203934"/>
                    <a:pt x="290141" y="205740"/>
                    <a:pt x="285401" y="207921"/>
                  </a:cubicBezTo>
                  <a:cubicBezTo>
                    <a:pt x="280663" y="210103"/>
                    <a:pt x="276976" y="212886"/>
                    <a:pt x="273742" y="215745"/>
                  </a:cubicBezTo>
                  <a:cubicBezTo>
                    <a:pt x="267348" y="221537"/>
                    <a:pt x="263286" y="228157"/>
                    <a:pt x="259826" y="235153"/>
                  </a:cubicBezTo>
                  <a:cubicBezTo>
                    <a:pt x="256515" y="242374"/>
                    <a:pt x="253732" y="249972"/>
                    <a:pt x="249445" y="257495"/>
                  </a:cubicBezTo>
                  <a:cubicBezTo>
                    <a:pt x="247338" y="261256"/>
                    <a:pt x="244781" y="265017"/>
                    <a:pt x="241696" y="268703"/>
                  </a:cubicBezTo>
                  <a:cubicBezTo>
                    <a:pt x="238762" y="272539"/>
                    <a:pt x="235152" y="276376"/>
                    <a:pt x="230714" y="280212"/>
                  </a:cubicBezTo>
                  <a:cubicBezTo>
                    <a:pt x="227930" y="285102"/>
                    <a:pt x="224771" y="289615"/>
                    <a:pt x="221386" y="293753"/>
                  </a:cubicBezTo>
                  <a:cubicBezTo>
                    <a:pt x="218000" y="297965"/>
                    <a:pt x="214540" y="302103"/>
                    <a:pt x="210779" y="306014"/>
                  </a:cubicBezTo>
                  <a:cubicBezTo>
                    <a:pt x="203332" y="313838"/>
                    <a:pt x="194982" y="320984"/>
                    <a:pt x="187459" y="329409"/>
                  </a:cubicBezTo>
                  <a:cubicBezTo>
                    <a:pt x="179861" y="337684"/>
                    <a:pt x="172113" y="346410"/>
                    <a:pt x="166472" y="357318"/>
                  </a:cubicBezTo>
                  <a:cubicBezTo>
                    <a:pt x="163538" y="362734"/>
                    <a:pt x="160980" y="368526"/>
                    <a:pt x="158874" y="374770"/>
                  </a:cubicBezTo>
                  <a:cubicBezTo>
                    <a:pt x="156692" y="381013"/>
                    <a:pt x="155564" y="388085"/>
                    <a:pt x="154812" y="395532"/>
                  </a:cubicBezTo>
                  <a:cubicBezTo>
                    <a:pt x="168126" y="387408"/>
                    <a:pt x="180614" y="380938"/>
                    <a:pt x="194229" y="374018"/>
                  </a:cubicBezTo>
                  <a:cubicBezTo>
                    <a:pt x="196937" y="370708"/>
                    <a:pt x="199645" y="367323"/>
                    <a:pt x="203557" y="363110"/>
                  </a:cubicBezTo>
                  <a:cubicBezTo>
                    <a:pt x="203332" y="353030"/>
                    <a:pt x="209650" y="341821"/>
                    <a:pt x="219655" y="334675"/>
                  </a:cubicBezTo>
                  <a:cubicBezTo>
                    <a:pt x="229661" y="327604"/>
                    <a:pt x="242448" y="323993"/>
                    <a:pt x="254259" y="327980"/>
                  </a:cubicBezTo>
                  <a:cubicBezTo>
                    <a:pt x="244028" y="339640"/>
                    <a:pt x="232970" y="352428"/>
                    <a:pt x="224169" y="365367"/>
                  </a:cubicBezTo>
                  <a:cubicBezTo>
                    <a:pt x="221686" y="369730"/>
                    <a:pt x="219129" y="374168"/>
                    <a:pt x="216496" y="378531"/>
                  </a:cubicBezTo>
                  <a:cubicBezTo>
                    <a:pt x="213863" y="382894"/>
                    <a:pt x="211606" y="387633"/>
                    <a:pt x="209124" y="392072"/>
                  </a:cubicBezTo>
                  <a:cubicBezTo>
                    <a:pt x="204235" y="401174"/>
                    <a:pt x="199194" y="410050"/>
                    <a:pt x="195358" y="419303"/>
                  </a:cubicBezTo>
                  <a:cubicBezTo>
                    <a:pt x="193327" y="417648"/>
                    <a:pt x="191220" y="415993"/>
                    <a:pt x="189190" y="414338"/>
                  </a:cubicBezTo>
                  <a:cubicBezTo>
                    <a:pt x="176025" y="428631"/>
                    <a:pt x="162861" y="444955"/>
                    <a:pt x="151577" y="461053"/>
                  </a:cubicBezTo>
                  <a:cubicBezTo>
                    <a:pt x="153759" y="462557"/>
                    <a:pt x="155940" y="464062"/>
                    <a:pt x="158197" y="465491"/>
                  </a:cubicBezTo>
                  <a:lnTo>
                    <a:pt x="147515" y="483319"/>
                  </a:lnTo>
                  <a:cubicBezTo>
                    <a:pt x="144882" y="489036"/>
                    <a:pt x="142776" y="495430"/>
                    <a:pt x="140293" y="501599"/>
                  </a:cubicBezTo>
                  <a:cubicBezTo>
                    <a:pt x="137886" y="507767"/>
                    <a:pt x="135328" y="513860"/>
                    <a:pt x="132771" y="519578"/>
                  </a:cubicBezTo>
                  <a:cubicBezTo>
                    <a:pt x="130439" y="524618"/>
                    <a:pt x="128709" y="528304"/>
                    <a:pt x="126903" y="532065"/>
                  </a:cubicBezTo>
                  <a:cubicBezTo>
                    <a:pt x="116522" y="546884"/>
                    <a:pt x="107646" y="562606"/>
                    <a:pt x="98694" y="577125"/>
                  </a:cubicBezTo>
                  <a:cubicBezTo>
                    <a:pt x="101703" y="584496"/>
                    <a:pt x="105238" y="590439"/>
                    <a:pt x="109602" y="596608"/>
                  </a:cubicBezTo>
                  <a:cubicBezTo>
                    <a:pt x="108248" y="600444"/>
                    <a:pt x="106894" y="604356"/>
                    <a:pt x="105013" y="609471"/>
                  </a:cubicBezTo>
                  <a:cubicBezTo>
                    <a:pt x="89667" y="644526"/>
                    <a:pt x="77706" y="683116"/>
                    <a:pt x="69206" y="722534"/>
                  </a:cubicBezTo>
                  <a:cubicBezTo>
                    <a:pt x="71237" y="727123"/>
                    <a:pt x="73268" y="731636"/>
                    <a:pt x="75976" y="737805"/>
                  </a:cubicBezTo>
                  <a:cubicBezTo>
                    <a:pt x="72817" y="745703"/>
                    <a:pt x="70785" y="755106"/>
                    <a:pt x="68980" y="763231"/>
                  </a:cubicBezTo>
                  <a:cubicBezTo>
                    <a:pt x="64617" y="762704"/>
                    <a:pt x="60254" y="762178"/>
                    <a:pt x="56794" y="761726"/>
                  </a:cubicBezTo>
                  <a:cubicBezTo>
                    <a:pt x="53334" y="765563"/>
                    <a:pt x="50099" y="769850"/>
                    <a:pt x="46864" y="774138"/>
                  </a:cubicBezTo>
                  <a:cubicBezTo>
                    <a:pt x="43554" y="778501"/>
                    <a:pt x="40771" y="782864"/>
                    <a:pt x="37461" y="786926"/>
                  </a:cubicBezTo>
                  <a:cubicBezTo>
                    <a:pt x="34979" y="783090"/>
                    <a:pt x="32195" y="779178"/>
                    <a:pt x="29487" y="775342"/>
                  </a:cubicBezTo>
                  <a:cubicBezTo>
                    <a:pt x="26930" y="771581"/>
                    <a:pt x="24447" y="767895"/>
                    <a:pt x="22040" y="764660"/>
                  </a:cubicBezTo>
                  <a:cubicBezTo>
                    <a:pt x="19106" y="742769"/>
                    <a:pt x="13991" y="719901"/>
                    <a:pt x="9929" y="696431"/>
                  </a:cubicBezTo>
                  <a:cubicBezTo>
                    <a:pt x="8274" y="684771"/>
                    <a:pt x="6544" y="672886"/>
                    <a:pt x="5791" y="661151"/>
                  </a:cubicBezTo>
                  <a:cubicBezTo>
                    <a:pt x="5415" y="649491"/>
                    <a:pt x="5716" y="637831"/>
                    <a:pt x="7070" y="626472"/>
                  </a:cubicBezTo>
                  <a:cubicBezTo>
                    <a:pt x="16849" y="620604"/>
                    <a:pt x="21062" y="611577"/>
                    <a:pt x="24522" y="598940"/>
                  </a:cubicBezTo>
                  <a:cubicBezTo>
                    <a:pt x="26102" y="592621"/>
                    <a:pt x="28058" y="585550"/>
                    <a:pt x="30616" y="577651"/>
                  </a:cubicBezTo>
                  <a:cubicBezTo>
                    <a:pt x="33248" y="569828"/>
                    <a:pt x="35957" y="560951"/>
                    <a:pt x="40621" y="551699"/>
                  </a:cubicBezTo>
                  <a:cubicBezTo>
                    <a:pt x="37386" y="550269"/>
                    <a:pt x="34979" y="549216"/>
                    <a:pt x="32571" y="548088"/>
                  </a:cubicBezTo>
                  <a:cubicBezTo>
                    <a:pt x="44005" y="510776"/>
                    <a:pt x="59728" y="473089"/>
                    <a:pt x="76352" y="437432"/>
                  </a:cubicBezTo>
                  <a:cubicBezTo>
                    <a:pt x="95083" y="418099"/>
                    <a:pt x="76277" y="414714"/>
                    <a:pt x="79136" y="401023"/>
                  </a:cubicBezTo>
                  <a:cubicBezTo>
                    <a:pt x="82671" y="395682"/>
                    <a:pt x="85981" y="390718"/>
                    <a:pt x="89366" y="385602"/>
                  </a:cubicBezTo>
                  <a:cubicBezTo>
                    <a:pt x="91096" y="383044"/>
                    <a:pt x="92827" y="380412"/>
                    <a:pt x="94632" y="377704"/>
                  </a:cubicBezTo>
                  <a:cubicBezTo>
                    <a:pt x="96588" y="375071"/>
                    <a:pt x="98619" y="372363"/>
                    <a:pt x="100725" y="369429"/>
                  </a:cubicBezTo>
                  <a:cubicBezTo>
                    <a:pt x="112610" y="338211"/>
                    <a:pt x="132921" y="301651"/>
                    <a:pt x="145709" y="274646"/>
                  </a:cubicBezTo>
                  <a:cubicBezTo>
                    <a:pt x="178131" y="241998"/>
                    <a:pt x="211080" y="213262"/>
                    <a:pt x="244404" y="187159"/>
                  </a:cubicBezTo>
                  <a:cubicBezTo>
                    <a:pt x="248542" y="183924"/>
                    <a:pt x="252754" y="180615"/>
                    <a:pt x="256817" y="177380"/>
                  </a:cubicBezTo>
                  <a:cubicBezTo>
                    <a:pt x="260953" y="174145"/>
                    <a:pt x="265317" y="171212"/>
                    <a:pt x="269529" y="168127"/>
                  </a:cubicBezTo>
                  <a:cubicBezTo>
                    <a:pt x="273742" y="165043"/>
                    <a:pt x="277954" y="162034"/>
                    <a:pt x="282167" y="158950"/>
                  </a:cubicBezTo>
                  <a:cubicBezTo>
                    <a:pt x="286379" y="155866"/>
                    <a:pt x="290517" y="152857"/>
                    <a:pt x="294880" y="150073"/>
                  </a:cubicBezTo>
                  <a:cubicBezTo>
                    <a:pt x="303456" y="144356"/>
                    <a:pt x="312031" y="138564"/>
                    <a:pt x="320532" y="132922"/>
                  </a:cubicBezTo>
                  <a:cubicBezTo>
                    <a:pt x="329258" y="127581"/>
                    <a:pt x="337984" y="122240"/>
                    <a:pt x="346710" y="116899"/>
                  </a:cubicBezTo>
                  <a:cubicBezTo>
                    <a:pt x="381840" y="96062"/>
                    <a:pt x="418023" y="77406"/>
                    <a:pt x="456087" y="60857"/>
                  </a:cubicBezTo>
                  <a:cubicBezTo>
                    <a:pt x="494225" y="44533"/>
                    <a:pt x="534321" y="30767"/>
                    <a:pt x="576973" y="19784"/>
                  </a:cubicBezTo>
                  <a:cubicBezTo>
                    <a:pt x="588031" y="17527"/>
                    <a:pt x="596532" y="17001"/>
                    <a:pt x="604054" y="17678"/>
                  </a:cubicBezTo>
                  <a:cubicBezTo>
                    <a:pt x="611577" y="18355"/>
                    <a:pt x="618121" y="19634"/>
                    <a:pt x="625117" y="20311"/>
                  </a:cubicBezTo>
                  <a:cubicBezTo>
                    <a:pt x="632188" y="20988"/>
                    <a:pt x="639711" y="20687"/>
                    <a:pt x="649565" y="19408"/>
                  </a:cubicBezTo>
                  <a:cubicBezTo>
                    <a:pt x="654455" y="18656"/>
                    <a:pt x="659946" y="17452"/>
                    <a:pt x="666265" y="15647"/>
                  </a:cubicBezTo>
                  <a:cubicBezTo>
                    <a:pt x="672509" y="13766"/>
                    <a:pt x="679579" y="11359"/>
                    <a:pt x="687780" y="8726"/>
                  </a:cubicBezTo>
                  <a:cubicBezTo>
                    <a:pt x="696882" y="8124"/>
                    <a:pt x="706511" y="7297"/>
                    <a:pt x="716139" y="6545"/>
                  </a:cubicBezTo>
                  <a:cubicBezTo>
                    <a:pt x="725768" y="6093"/>
                    <a:pt x="735397" y="5868"/>
                    <a:pt x="744574" y="5642"/>
                  </a:cubicBezTo>
                  <a:cubicBezTo>
                    <a:pt x="777296" y="11885"/>
                    <a:pt x="803249" y="16098"/>
                    <a:pt x="824613" y="20687"/>
                  </a:cubicBezTo>
                  <a:cubicBezTo>
                    <a:pt x="835295" y="22643"/>
                    <a:pt x="844698" y="25426"/>
                    <a:pt x="853048" y="28435"/>
                  </a:cubicBezTo>
                  <a:cubicBezTo>
                    <a:pt x="861398" y="31444"/>
                    <a:pt x="868770" y="34754"/>
                    <a:pt x="875089" y="39267"/>
                  </a:cubicBezTo>
                  <a:cubicBezTo>
                    <a:pt x="897356" y="41599"/>
                    <a:pt x="906759" y="38214"/>
                    <a:pt x="912325" y="34904"/>
                  </a:cubicBezTo>
                  <a:cubicBezTo>
                    <a:pt x="917817" y="31745"/>
                    <a:pt x="919471" y="28360"/>
                    <a:pt x="926618" y="31068"/>
                  </a:cubicBezTo>
                  <a:cubicBezTo>
                    <a:pt x="937902" y="34679"/>
                    <a:pt x="947681" y="37236"/>
                    <a:pt x="958663" y="41750"/>
                  </a:cubicBezTo>
                  <a:cubicBezTo>
                    <a:pt x="968518" y="47617"/>
                    <a:pt x="976717" y="51454"/>
                    <a:pt x="983714" y="54463"/>
                  </a:cubicBezTo>
                  <a:cubicBezTo>
                    <a:pt x="990559" y="57622"/>
                    <a:pt x="996351" y="59503"/>
                    <a:pt x="1001542" y="60782"/>
                  </a:cubicBezTo>
                  <a:cubicBezTo>
                    <a:pt x="1006657" y="62060"/>
                    <a:pt x="1011171" y="62662"/>
                    <a:pt x="1015383" y="63339"/>
                  </a:cubicBezTo>
                  <a:cubicBezTo>
                    <a:pt x="1019596" y="64091"/>
                    <a:pt x="1023433" y="65069"/>
                    <a:pt x="1027419" y="66574"/>
                  </a:cubicBezTo>
                  <a:cubicBezTo>
                    <a:pt x="1036371" y="73946"/>
                    <a:pt x="1043668" y="78760"/>
                    <a:pt x="1049686" y="82446"/>
                  </a:cubicBezTo>
                  <a:cubicBezTo>
                    <a:pt x="1055628" y="86283"/>
                    <a:pt x="1060443" y="88539"/>
                    <a:pt x="1064505" y="90119"/>
                  </a:cubicBezTo>
                  <a:cubicBezTo>
                    <a:pt x="1072704" y="93279"/>
                    <a:pt x="1078196" y="93580"/>
                    <a:pt x="1083387" y="97868"/>
                  </a:cubicBezTo>
                  <a:cubicBezTo>
                    <a:pt x="1086170" y="99673"/>
                    <a:pt x="1087599" y="100651"/>
                    <a:pt x="1090382" y="102456"/>
                  </a:cubicBezTo>
                  <a:cubicBezTo>
                    <a:pt x="1097002" y="106894"/>
                    <a:pt x="1103697" y="111258"/>
                    <a:pt x="1110392" y="115696"/>
                  </a:cubicBezTo>
                  <a:cubicBezTo>
                    <a:pt x="1116936" y="120284"/>
                    <a:pt x="1123330" y="125174"/>
                    <a:pt x="1129800" y="129913"/>
                  </a:cubicBezTo>
                  <a:cubicBezTo>
                    <a:pt x="1142964" y="139241"/>
                    <a:pt x="1155226" y="150073"/>
                    <a:pt x="1168240" y="160530"/>
                  </a:cubicBezTo>
                  <a:cubicBezTo>
                    <a:pt x="1173355" y="164893"/>
                    <a:pt x="1179449" y="170610"/>
                    <a:pt x="1185617" y="176176"/>
                  </a:cubicBezTo>
                  <a:cubicBezTo>
                    <a:pt x="1189077" y="180916"/>
                    <a:pt x="1192764" y="185579"/>
                    <a:pt x="1196224" y="190469"/>
                  </a:cubicBezTo>
                  <a:cubicBezTo>
                    <a:pt x="1199608" y="195434"/>
                    <a:pt x="1203069" y="200399"/>
                    <a:pt x="1206529" y="205364"/>
                  </a:cubicBezTo>
                  <a:cubicBezTo>
                    <a:pt x="1209989" y="210253"/>
                    <a:pt x="1213375" y="215218"/>
                    <a:pt x="1216760" y="220032"/>
                  </a:cubicBezTo>
                  <a:cubicBezTo>
                    <a:pt x="1219995" y="224997"/>
                    <a:pt x="1223154" y="229962"/>
                    <a:pt x="1226314" y="234776"/>
                  </a:cubicBezTo>
                  <a:cubicBezTo>
                    <a:pt x="1248054" y="256968"/>
                    <a:pt x="1269417" y="281943"/>
                    <a:pt x="1288299" y="306691"/>
                  </a:cubicBezTo>
                  <a:cubicBezTo>
                    <a:pt x="1295520" y="317599"/>
                    <a:pt x="1303193" y="328206"/>
                    <a:pt x="1310039" y="339339"/>
                  </a:cubicBezTo>
                  <a:cubicBezTo>
                    <a:pt x="1309287" y="339790"/>
                    <a:pt x="1307706" y="340618"/>
                    <a:pt x="1306954" y="340994"/>
                  </a:cubicBezTo>
                  <a:cubicBezTo>
                    <a:pt x="1324707" y="377478"/>
                    <a:pt x="1347049" y="419378"/>
                    <a:pt x="1365028" y="461203"/>
                  </a:cubicBezTo>
                  <a:cubicBezTo>
                    <a:pt x="1383157" y="502878"/>
                    <a:pt x="1396397" y="544477"/>
                    <a:pt x="1400083" y="576297"/>
                  </a:cubicBezTo>
                  <a:cubicBezTo>
                    <a:pt x="1405198" y="585399"/>
                    <a:pt x="1409260" y="595479"/>
                    <a:pt x="1412495" y="605860"/>
                  </a:cubicBezTo>
                  <a:cubicBezTo>
                    <a:pt x="1415804" y="616241"/>
                    <a:pt x="1417460" y="627224"/>
                    <a:pt x="1419341" y="637831"/>
                  </a:cubicBezTo>
                  <a:cubicBezTo>
                    <a:pt x="1421296" y="648438"/>
                    <a:pt x="1421973" y="659044"/>
                    <a:pt x="1423102" y="668974"/>
                  </a:cubicBezTo>
                  <a:cubicBezTo>
                    <a:pt x="1424229" y="678904"/>
                    <a:pt x="1425509" y="688156"/>
                    <a:pt x="1426863" y="696506"/>
                  </a:cubicBezTo>
                  <a:cubicBezTo>
                    <a:pt x="1419490" y="702524"/>
                    <a:pt x="1419190" y="712379"/>
                    <a:pt x="1419942" y="723362"/>
                  </a:cubicBezTo>
                  <a:cubicBezTo>
                    <a:pt x="1420319" y="734344"/>
                    <a:pt x="1421597" y="746606"/>
                    <a:pt x="1418137" y="756761"/>
                  </a:cubicBezTo>
                  <a:cubicBezTo>
                    <a:pt x="1418287" y="764585"/>
                    <a:pt x="1417234" y="772032"/>
                    <a:pt x="1416782" y="779479"/>
                  </a:cubicBezTo>
                  <a:cubicBezTo>
                    <a:pt x="1416256" y="786851"/>
                    <a:pt x="1415654" y="794223"/>
                    <a:pt x="1415052" y="802047"/>
                  </a:cubicBezTo>
                  <a:cubicBezTo>
                    <a:pt x="1413548" y="814459"/>
                    <a:pt x="1413322" y="827849"/>
                    <a:pt x="1412570" y="841540"/>
                  </a:cubicBezTo>
                  <a:cubicBezTo>
                    <a:pt x="1412043" y="848385"/>
                    <a:pt x="1411592" y="855231"/>
                    <a:pt x="1411065" y="862076"/>
                  </a:cubicBezTo>
                  <a:cubicBezTo>
                    <a:pt x="1410539" y="868922"/>
                    <a:pt x="1410087" y="875767"/>
                    <a:pt x="1408960" y="882387"/>
                  </a:cubicBezTo>
                  <a:cubicBezTo>
                    <a:pt x="1407982" y="889007"/>
                    <a:pt x="1406853" y="895476"/>
                    <a:pt x="1405574" y="901720"/>
                  </a:cubicBezTo>
                  <a:cubicBezTo>
                    <a:pt x="1404296" y="907963"/>
                    <a:pt x="1402866" y="913906"/>
                    <a:pt x="1400684" y="919397"/>
                  </a:cubicBezTo>
                  <a:cubicBezTo>
                    <a:pt x="1396623" y="930455"/>
                    <a:pt x="1391657" y="939934"/>
                    <a:pt x="1385188" y="946855"/>
                  </a:cubicBezTo>
                  <a:cubicBezTo>
                    <a:pt x="1385339" y="959417"/>
                    <a:pt x="1385038" y="971904"/>
                    <a:pt x="1384736" y="984692"/>
                  </a:cubicBezTo>
                  <a:cubicBezTo>
                    <a:pt x="1383759" y="997255"/>
                    <a:pt x="1382330" y="1009893"/>
                    <a:pt x="1380975" y="1022681"/>
                  </a:cubicBezTo>
                  <a:cubicBezTo>
                    <a:pt x="1376311" y="1025841"/>
                    <a:pt x="1370369" y="1028323"/>
                    <a:pt x="1364125" y="1032159"/>
                  </a:cubicBezTo>
                  <a:cubicBezTo>
                    <a:pt x="1360213" y="1042014"/>
                    <a:pt x="1357580" y="1048709"/>
                    <a:pt x="1355549" y="1053824"/>
                  </a:cubicBezTo>
                  <a:cubicBezTo>
                    <a:pt x="1353519" y="1058939"/>
                    <a:pt x="1351638" y="1062324"/>
                    <a:pt x="1350133" y="1065785"/>
                  </a:cubicBezTo>
                  <a:cubicBezTo>
                    <a:pt x="1344793" y="1064656"/>
                    <a:pt x="1340053" y="1054050"/>
                    <a:pt x="1332682" y="1063528"/>
                  </a:cubicBezTo>
                  <a:cubicBezTo>
                    <a:pt x="1329296" y="1071728"/>
                    <a:pt x="1326889" y="1078874"/>
                    <a:pt x="1325159" y="1085343"/>
                  </a:cubicBezTo>
                  <a:cubicBezTo>
                    <a:pt x="1323128" y="1091662"/>
                    <a:pt x="1321849" y="1097379"/>
                    <a:pt x="1321097" y="1103096"/>
                  </a:cubicBezTo>
                  <a:cubicBezTo>
                    <a:pt x="1319592" y="1114455"/>
                    <a:pt x="1320646" y="1125739"/>
                    <a:pt x="1320420" y="1140483"/>
                  </a:cubicBezTo>
                  <a:cubicBezTo>
                    <a:pt x="1314853" y="1146050"/>
                    <a:pt x="1309587" y="1151616"/>
                    <a:pt x="1304472" y="1157107"/>
                  </a:cubicBezTo>
                  <a:cubicBezTo>
                    <a:pt x="1299432" y="1162599"/>
                    <a:pt x="1293865" y="1167564"/>
                    <a:pt x="1288975" y="1172378"/>
                  </a:cubicBezTo>
                  <a:cubicBezTo>
                    <a:pt x="1286192" y="1177870"/>
                    <a:pt x="1283183" y="1183286"/>
                    <a:pt x="1280175" y="1188702"/>
                  </a:cubicBezTo>
                  <a:cubicBezTo>
                    <a:pt x="1277241" y="1194193"/>
                    <a:pt x="1273705" y="1199234"/>
                    <a:pt x="1270696" y="1204650"/>
                  </a:cubicBezTo>
                  <a:cubicBezTo>
                    <a:pt x="1269943" y="1214053"/>
                    <a:pt x="1269794" y="1224283"/>
                    <a:pt x="1268891" y="1234063"/>
                  </a:cubicBezTo>
                  <a:cubicBezTo>
                    <a:pt x="1253244" y="1238802"/>
                    <a:pt x="1237296" y="1244745"/>
                    <a:pt x="1222176" y="1248807"/>
                  </a:cubicBezTo>
                  <a:cubicBezTo>
                    <a:pt x="1217136" y="1256630"/>
                    <a:pt x="1212096" y="1263927"/>
                    <a:pt x="1207131" y="1271149"/>
                  </a:cubicBezTo>
                  <a:cubicBezTo>
                    <a:pt x="1204649" y="1274759"/>
                    <a:pt x="1202167" y="1278295"/>
                    <a:pt x="1199684" y="1281830"/>
                  </a:cubicBezTo>
                  <a:cubicBezTo>
                    <a:pt x="1197126" y="1285291"/>
                    <a:pt x="1194418" y="1288601"/>
                    <a:pt x="1191786" y="1291985"/>
                  </a:cubicBezTo>
                  <a:cubicBezTo>
                    <a:pt x="1185918" y="1298079"/>
                    <a:pt x="1179900" y="1304548"/>
                    <a:pt x="1173957" y="1311168"/>
                  </a:cubicBezTo>
                  <a:cubicBezTo>
                    <a:pt x="1167939" y="1317713"/>
                    <a:pt x="1161545" y="1323881"/>
                    <a:pt x="1155753" y="1330124"/>
                  </a:cubicBezTo>
                  <a:cubicBezTo>
                    <a:pt x="1152217" y="1333134"/>
                    <a:pt x="1148681" y="1336068"/>
                    <a:pt x="1145221" y="1339001"/>
                  </a:cubicBezTo>
                  <a:cubicBezTo>
                    <a:pt x="1137623" y="1345471"/>
                    <a:pt x="1129424" y="1351263"/>
                    <a:pt x="1121525" y="1357431"/>
                  </a:cubicBezTo>
                  <a:lnTo>
                    <a:pt x="1109640" y="1366533"/>
                  </a:lnTo>
                  <a:cubicBezTo>
                    <a:pt x="1105653" y="1369542"/>
                    <a:pt x="1101441" y="1372251"/>
                    <a:pt x="1097378" y="1375109"/>
                  </a:cubicBezTo>
                  <a:cubicBezTo>
                    <a:pt x="1087449" y="1376613"/>
                    <a:pt x="1076315" y="1378945"/>
                    <a:pt x="1066612" y="1380300"/>
                  </a:cubicBezTo>
                  <a:cubicBezTo>
                    <a:pt x="1059164" y="1385565"/>
                    <a:pt x="1052017" y="1391358"/>
                    <a:pt x="1044947" y="1397300"/>
                  </a:cubicBezTo>
                  <a:lnTo>
                    <a:pt x="1034340" y="1406252"/>
                  </a:lnTo>
                  <a:cubicBezTo>
                    <a:pt x="1030729" y="1409111"/>
                    <a:pt x="1026968" y="1411819"/>
                    <a:pt x="1023207" y="1414452"/>
                  </a:cubicBezTo>
                  <a:cubicBezTo>
                    <a:pt x="1015609" y="1419717"/>
                    <a:pt x="1007785" y="1424457"/>
                    <a:pt x="999435" y="1428143"/>
                  </a:cubicBezTo>
                  <a:cubicBezTo>
                    <a:pt x="991010" y="1431603"/>
                    <a:pt x="981908" y="1433634"/>
                    <a:pt x="972204" y="1434085"/>
                  </a:cubicBezTo>
                  <a:cubicBezTo>
                    <a:pt x="957385" y="1441382"/>
                    <a:pt x="941362" y="1447250"/>
                    <a:pt x="925716" y="1453418"/>
                  </a:cubicBezTo>
                  <a:cubicBezTo>
                    <a:pt x="917892" y="1456653"/>
                    <a:pt x="909842" y="1459060"/>
                    <a:pt x="901869" y="1461693"/>
                  </a:cubicBezTo>
                  <a:cubicBezTo>
                    <a:pt x="893895" y="1464250"/>
                    <a:pt x="885997" y="1466808"/>
                    <a:pt x="878173" y="1469366"/>
                  </a:cubicBezTo>
                  <a:cubicBezTo>
                    <a:pt x="853650" y="1476361"/>
                    <a:pt x="835897" y="1467184"/>
                    <a:pt x="812276" y="1467711"/>
                  </a:cubicBezTo>
                  <a:cubicBezTo>
                    <a:pt x="810772" y="1462746"/>
                    <a:pt x="809568" y="1457555"/>
                    <a:pt x="808214" y="1451613"/>
                  </a:cubicBezTo>
                  <a:close/>
                </a:path>
              </a:pathLst>
            </a:custGeom>
            <a:solidFill>
              <a:srgbClr val="D7428B"/>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2DC6F727-3388-4B51-AD9C-BC44BF79FD82}"/>
                </a:ext>
              </a:extLst>
            </p:cNvPr>
            <p:cNvSpPr/>
            <p:nvPr/>
          </p:nvSpPr>
          <p:spPr>
            <a:xfrm>
              <a:off x="7692661" y="5382397"/>
              <a:ext cx="1594950" cy="1369249"/>
            </a:xfrm>
            <a:custGeom>
              <a:avLst/>
              <a:gdLst>
                <a:gd name="connsiteX0" fmla="*/ 1345921 w 1594765"/>
                <a:gd name="connsiteY0" fmla="*/ 1340882 h 1369091"/>
                <a:gd name="connsiteX1" fmla="*/ 1374733 w 1594765"/>
                <a:gd name="connsiteY1" fmla="*/ 1314929 h 1369091"/>
                <a:gd name="connsiteX2" fmla="*/ 1385265 w 1594765"/>
                <a:gd name="connsiteY2" fmla="*/ 1303345 h 1369091"/>
                <a:gd name="connsiteX3" fmla="*/ 1388198 w 1594765"/>
                <a:gd name="connsiteY3" fmla="*/ 1292738 h 1369091"/>
                <a:gd name="connsiteX4" fmla="*/ 1385715 w 1594765"/>
                <a:gd name="connsiteY4" fmla="*/ 1273104 h 1369091"/>
                <a:gd name="connsiteX5" fmla="*/ 1393464 w 1594765"/>
                <a:gd name="connsiteY5" fmla="*/ 1265206 h 1369091"/>
                <a:gd name="connsiteX6" fmla="*/ 1400911 w 1594765"/>
                <a:gd name="connsiteY6" fmla="*/ 1256705 h 1369091"/>
                <a:gd name="connsiteX7" fmla="*/ 1415279 w 1594765"/>
                <a:gd name="connsiteY7" fmla="*/ 1239554 h 1369091"/>
                <a:gd name="connsiteX8" fmla="*/ 1417235 w 1594765"/>
                <a:gd name="connsiteY8" fmla="*/ 1221274 h 1369091"/>
                <a:gd name="connsiteX9" fmla="*/ 1418664 w 1594765"/>
                <a:gd name="connsiteY9" fmla="*/ 1203070 h 1369091"/>
                <a:gd name="connsiteX10" fmla="*/ 1408509 w 1594765"/>
                <a:gd name="connsiteY10" fmla="*/ 1196150 h 1369091"/>
                <a:gd name="connsiteX11" fmla="*/ 1409186 w 1594765"/>
                <a:gd name="connsiteY11" fmla="*/ 1158763 h 1369091"/>
                <a:gd name="connsiteX12" fmla="*/ 1413248 w 1594765"/>
                <a:gd name="connsiteY12" fmla="*/ 1141010 h 1369091"/>
                <a:gd name="connsiteX13" fmla="*/ 1420770 w 1594765"/>
                <a:gd name="connsiteY13" fmla="*/ 1119194 h 1369091"/>
                <a:gd name="connsiteX14" fmla="*/ 1438222 w 1594765"/>
                <a:gd name="connsiteY14" fmla="*/ 1121451 h 1369091"/>
                <a:gd name="connsiteX15" fmla="*/ 1443639 w 1594765"/>
                <a:gd name="connsiteY15" fmla="*/ 1109491 h 1369091"/>
                <a:gd name="connsiteX16" fmla="*/ 1452214 w 1594765"/>
                <a:gd name="connsiteY16" fmla="*/ 1087826 h 1369091"/>
                <a:gd name="connsiteX17" fmla="*/ 1469065 w 1594765"/>
                <a:gd name="connsiteY17" fmla="*/ 1078347 h 1369091"/>
                <a:gd name="connsiteX18" fmla="*/ 1472826 w 1594765"/>
                <a:gd name="connsiteY18" fmla="*/ 1040359 h 1369091"/>
                <a:gd name="connsiteX19" fmla="*/ 1473277 w 1594765"/>
                <a:gd name="connsiteY19" fmla="*/ 1002521 h 1369091"/>
                <a:gd name="connsiteX20" fmla="*/ 1488774 w 1594765"/>
                <a:gd name="connsiteY20" fmla="*/ 975064 h 1369091"/>
                <a:gd name="connsiteX21" fmla="*/ 1493663 w 1594765"/>
                <a:gd name="connsiteY21" fmla="*/ 957386 h 1369091"/>
                <a:gd name="connsiteX22" fmla="*/ 1497048 w 1594765"/>
                <a:gd name="connsiteY22" fmla="*/ 938053 h 1369091"/>
                <a:gd name="connsiteX23" fmla="*/ 1499155 w 1594765"/>
                <a:gd name="connsiteY23" fmla="*/ 917742 h 1369091"/>
                <a:gd name="connsiteX24" fmla="*/ 1500659 w 1594765"/>
                <a:gd name="connsiteY24" fmla="*/ 897206 h 1369091"/>
                <a:gd name="connsiteX25" fmla="*/ 1503141 w 1594765"/>
                <a:gd name="connsiteY25" fmla="*/ 857713 h 1369091"/>
                <a:gd name="connsiteX26" fmla="*/ 1504871 w 1594765"/>
                <a:gd name="connsiteY26" fmla="*/ 835146 h 1369091"/>
                <a:gd name="connsiteX27" fmla="*/ 1506226 w 1594765"/>
                <a:gd name="connsiteY27" fmla="*/ 812428 h 1369091"/>
                <a:gd name="connsiteX28" fmla="*/ 1508031 w 1594765"/>
                <a:gd name="connsiteY28" fmla="*/ 779028 h 1369091"/>
                <a:gd name="connsiteX29" fmla="*/ 1514952 w 1594765"/>
                <a:gd name="connsiteY29" fmla="*/ 752173 h 1369091"/>
                <a:gd name="connsiteX30" fmla="*/ 1511191 w 1594765"/>
                <a:gd name="connsiteY30" fmla="*/ 724640 h 1369091"/>
                <a:gd name="connsiteX31" fmla="*/ 1507430 w 1594765"/>
                <a:gd name="connsiteY31" fmla="*/ 693497 h 1369091"/>
                <a:gd name="connsiteX32" fmla="*/ 1500584 w 1594765"/>
                <a:gd name="connsiteY32" fmla="*/ 661527 h 1369091"/>
                <a:gd name="connsiteX33" fmla="*/ 1488172 w 1594765"/>
                <a:gd name="connsiteY33" fmla="*/ 631964 h 1369091"/>
                <a:gd name="connsiteX34" fmla="*/ 1453117 w 1594765"/>
                <a:gd name="connsiteY34" fmla="*/ 516870 h 1369091"/>
                <a:gd name="connsiteX35" fmla="*/ 1395043 w 1594765"/>
                <a:gd name="connsiteY35" fmla="*/ 396660 h 1369091"/>
                <a:gd name="connsiteX36" fmla="*/ 1398128 w 1594765"/>
                <a:gd name="connsiteY36" fmla="*/ 395005 h 1369091"/>
                <a:gd name="connsiteX37" fmla="*/ 1376388 w 1594765"/>
                <a:gd name="connsiteY37" fmla="*/ 362358 h 1369091"/>
                <a:gd name="connsiteX38" fmla="*/ 1314402 w 1594765"/>
                <a:gd name="connsiteY38" fmla="*/ 290443 h 1369091"/>
                <a:gd name="connsiteX39" fmla="*/ 1304849 w 1594765"/>
                <a:gd name="connsiteY39" fmla="*/ 275699 h 1369091"/>
                <a:gd name="connsiteX40" fmla="*/ 1294618 w 1594765"/>
                <a:gd name="connsiteY40" fmla="*/ 261030 h 1369091"/>
                <a:gd name="connsiteX41" fmla="*/ 1284313 w 1594765"/>
                <a:gd name="connsiteY41" fmla="*/ 246136 h 1369091"/>
                <a:gd name="connsiteX42" fmla="*/ 1273706 w 1594765"/>
                <a:gd name="connsiteY42" fmla="*/ 231843 h 1369091"/>
                <a:gd name="connsiteX43" fmla="*/ 1256329 w 1594765"/>
                <a:gd name="connsiteY43" fmla="*/ 216196 h 1369091"/>
                <a:gd name="connsiteX44" fmla="*/ 1217889 w 1594765"/>
                <a:gd name="connsiteY44" fmla="*/ 185580 h 1369091"/>
                <a:gd name="connsiteX45" fmla="*/ 1198481 w 1594765"/>
                <a:gd name="connsiteY45" fmla="*/ 171362 h 1369091"/>
                <a:gd name="connsiteX46" fmla="*/ 1178472 w 1594765"/>
                <a:gd name="connsiteY46" fmla="*/ 158123 h 1369091"/>
                <a:gd name="connsiteX47" fmla="*/ 1171475 w 1594765"/>
                <a:gd name="connsiteY47" fmla="*/ 153534 h 1369091"/>
                <a:gd name="connsiteX48" fmla="*/ 1152594 w 1594765"/>
                <a:gd name="connsiteY48" fmla="*/ 145786 h 1369091"/>
                <a:gd name="connsiteX49" fmla="*/ 1137775 w 1594765"/>
                <a:gd name="connsiteY49" fmla="*/ 138113 h 1369091"/>
                <a:gd name="connsiteX50" fmla="*/ 1115509 w 1594765"/>
                <a:gd name="connsiteY50" fmla="*/ 122240 h 1369091"/>
                <a:gd name="connsiteX51" fmla="*/ 1103472 w 1594765"/>
                <a:gd name="connsiteY51" fmla="*/ 119006 h 1369091"/>
                <a:gd name="connsiteX52" fmla="*/ 1089631 w 1594765"/>
                <a:gd name="connsiteY52" fmla="*/ 116448 h 1369091"/>
                <a:gd name="connsiteX53" fmla="*/ 1071803 w 1594765"/>
                <a:gd name="connsiteY53" fmla="*/ 110129 h 1369091"/>
                <a:gd name="connsiteX54" fmla="*/ 1046753 w 1594765"/>
                <a:gd name="connsiteY54" fmla="*/ 97416 h 1369091"/>
                <a:gd name="connsiteX55" fmla="*/ 1014707 w 1594765"/>
                <a:gd name="connsiteY55" fmla="*/ 86734 h 1369091"/>
                <a:gd name="connsiteX56" fmla="*/ 1000414 w 1594765"/>
                <a:gd name="connsiteY56" fmla="*/ 90571 h 1369091"/>
                <a:gd name="connsiteX57" fmla="*/ 963178 w 1594765"/>
                <a:gd name="connsiteY57" fmla="*/ 94934 h 1369091"/>
                <a:gd name="connsiteX58" fmla="*/ 941137 w 1594765"/>
                <a:gd name="connsiteY58" fmla="*/ 84101 h 1369091"/>
                <a:gd name="connsiteX59" fmla="*/ 912702 w 1594765"/>
                <a:gd name="connsiteY59" fmla="*/ 76353 h 1369091"/>
                <a:gd name="connsiteX60" fmla="*/ 832663 w 1594765"/>
                <a:gd name="connsiteY60" fmla="*/ 61308 h 1369091"/>
                <a:gd name="connsiteX61" fmla="*/ 804228 w 1594765"/>
                <a:gd name="connsiteY61" fmla="*/ 62211 h 1369091"/>
                <a:gd name="connsiteX62" fmla="*/ 775869 w 1594765"/>
                <a:gd name="connsiteY62" fmla="*/ 64392 h 1369091"/>
                <a:gd name="connsiteX63" fmla="*/ 754354 w 1594765"/>
                <a:gd name="connsiteY63" fmla="*/ 71313 h 1369091"/>
                <a:gd name="connsiteX64" fmla="*/ 737654 w 1594765"/>
                <a:gd name="connsiteY64" fmla="*/ 75074 h 1369091"/>
                <a:gd name="connsiteX65" fmla="*/ 713206 w 1594765"/>
                <a:gd name="connsiteY65" fmla="*/ 75977 h 1369091"/>
                <a:gd name="connsiteX66" fmla="*/ 692143 w 1594765"/>
                <a:gd name="connsiteY66" fmla="*/ 73344 h 1369091"/>
                <a:gd name="connsiteX67" fmla="*/ 665063 w 1594765"/>
                <a:gd name="connsiteY67" fmla="*/ 75450 h 1369091"/>
                <a:gd name="connsiteX68" fmla="*/ 544176 w 1594765"/>
                <a:gd name="connsiteY68" fmla="*/ 116523 h 1369091"/>
                <a:gd name="connsiteX69" fmla="*/ 434799 w 1594765"/>
                <a:gd name="connsiteY69" fmla="*/ 172566 h 1369091"/>
                <a:gd name="connsiteX70" fmla="*/ 408621 w 1594765"/>
                <a:gd name="connsiteY70" fmla="*/ 188589 h 1369091"/>
                <a:gd name="connsiteX71" fmla="*/ 382970 w 1594765"/>
                <a:gd name="connsiteY71" fmla="*/ 205740 h 1369091"/>
                <a:gd name="connsiteX72" fmla="*/ 370256 w 1594765"/>
                <a:gd name="connsiteY72" fmla="*/ 214616 h 1369091"/>
                <a:gd name="connsiteX73" fmla="*/ 357619 w 1594765"/>
                <a:gd name="connsiteY73" fmla="*/ 223794 h 1369091"/>
                <a:gd name="connsiteX74" fmla="*/ 344905 w 1594765"/>
                <a:gd name="connsiteY74" fmla="*/ 233046 h 1369091"/>
                <a:gd name="connsiteX75" fmla="*/ 332493 w 1594765"/>
                <a:gd name="connsiteY75" fmla="*/ 242826 h 1369091"/>
                <a:gd name="connsiteX76" fmla="*/ 233798 w 1594765"/>
                <a:gd name="connsiteY76" fmla="*/ 330312 h 1369091"/>
                <a:gd name="connsiteX77" fmla="*/ 188814 w 1594765"/>
                <a:gd name="connsiteY77" fmla="*/ 425095 h 1369091"/>
                <a:gd name="connsiteX78" fmla="*/ 182721 w 1594765"/>
                <a:gd name="connsiteY78" fmla="*/ 433370 h 1369091"/>
                <a:gd name="connsiteX79" fmla="*/ 177455 w 1594765"/>
                <a:gd name="connsiteY79" fmla="*/ 441269 h 1369091"/>
                <a:gd name="connsiteX80" fmla="*/ 167225 w 1594765"/>
                <a:gd name="connsiteY80" fmla="*/ 456690 h 1369091"/>
                <a:gd name="connsiteX81" fmla="*/ 164441 w 1594765"/>
                <a:gd name="connsiteY81" fmla="*/ 493099 h 1369091"/>
                <a:gd name="connsiteX82" fmla="*/ 120660 w 1594765"/>
                <a:gd name="connsiteY82" fmla="*/ 603754 h 1369091"/>
                <a:gd name="connsiteX83" fmla="*/ 128709 w 1594765"/>
                <a:gd name="connsiteY83" fmla="*/ 607365 h 1369091"/>
                <a:gd name="connsiteX84" fmla="*/ 118704 w 1594765"/>
                <a:gd name="connsiteY84" fmla="*/ 633317 h 1369091"/>
                <a:gd name="connsiteX85" fmla="*/ 112611 w 1594765"/>
                <a:gd name="connsiteY85" fmla="*/ 654606 h 1369091"/>
                <a:gd name="connsiteX86" fmla="*/ 95159 w 1594765"/>
                <a:gd name="connsiteY86" fmla="*/ 682139 h 1369091"/>
                <a:gd name="connsiteX87" fmla="*/ 93880 w 1594765"/>
                <a:gd name="connsiteY87" fmla="*/ 716817 h 1369091"/>
                <a:gd name="connsiteX88" fmla="*/ 98018 w 1594765"/>
                <a:gd name="connsiteY88" fmla="*/ 752097 h 1369091"/>
                <a:gd name="connsiteX89" fmla="*/ 110129 w 1594765"/>
                <a:gd name="connsiteY89" fmla="*/ 820326 h 1369091"/>
                <a:gd name="connsiteX90" fmla="*/ 117576 w 1594765"/>
                <a:gd name="connsiteY90" fmla="*/ 831008 h 1369091"/>
                <a:gd name="connsiteX91" fmla="*/ 125550 w 1594765"/>
                <a:gd name="connsiteY91" fmla="*/ 842593 h 1369091"/>
                <a:gd name="connsiteX92" fmla="*/ 134953 w 1594765"/>
                <a:gd name="connsiteY92" fmla="*/ 829805 h 1369091"/>
                <a:gd name="connsiteX93" fmla="*/ 144883 w 1594765"/>
                <a:gd name="connsiteY93" fmla="*/ 817393 h 1369091"/>
                <a:gd name="connsiteX94" fmla="*/ 157069 w 1594765"/>
                <a:gd name="connsiteY94" fmla="*/ 818897 h 1369091"/>
                <a:gd name="connsiteX95" fmla="*/ 159326 w 1594765"/>
                <a:gd name="connsiteY95" fmla="*/ 859218 h 1369091"/>
                <a:gd name="connsiteX96" fmla="*/ 166623 w 1594765"/>
                <a:gd name="connsiteY96" fmla="*/ 866289 h 1369091"/>
                <a:gd name="connsiteX97" fmla="*/ 174446 w 1594765"/>
                <a:gd name="connsiteY97" fmla="*/ 875165 h 1369091"/>
                <a:gd name="connsiteX98" fmla="*/ 179938 w 1594765"/>
                <a:gd name="connsiteY98" fmla="*/ 887276 h 1369091"/>
                <a:gd name="connsiteX99" fmla="*/ 181141 w 1594765"/>
                <a:gd name="connsiteY99" fmla="*/ 904202 h 1369091"/>
                <a:gd name="connsiteX100" fmla="*/ 180765 w 1594765"/>
                <a:gd name="connsiteY100" fmla="*/ 918946 h 1369091"/>
                <a:gd name="connsiteX101" fmla="*/ 180690 w 1594765"/>
                <a:gd name="connsiteY101" fmla="*/ 933389 h 1369091"/>
                <a:gd name="connsiteX102" fmla="*/ 182194 w 1594765"/>
                <a:gd name="connsiteY102" fmla="*/ 961674 h 1369091"/>
                <a:gd name="connsiteX103" fmla="*/ 184376 w 1594765"/>
                <a:gd name="connsiteY103" fmla="*/ 974913 h 1369091"/>
                <a:gd name="connsiteX104" fmla="*/ 184902 w 1594765"/>
                <a:gd name="connsiteY104" fmla="*/ 991162 h 1369091"/>
                <a:gd name="connsiteX105" fmla="*/ 186181 w 1594765"/>
                <a:gd name="connsiteY105" fmla="*/ 1007335 h 1369091"/>
                <a:gd name="connsiteX106" fmla="*/ 192199 w 1594765"/>
                <a:gd name="connsiteY106" fmla="*/ 1021327 h 1369091"/>
                <a:gd name="connsiteX107" fmla="*/ 199120 w 1594765"/>
                <a:gd name="connsiteY107" fmla="*/ 1034491 h 1369091"/>
                <a:gd name="connsiteX108" fmla="*/ 206040 w 1594765"/>
                <a:gd name="connsiteY108" fmla="*/ 1047355 h 1369091"/>
                <a:gd name="connsiteX109" fmla="*/ 213638 w 1594765"/>
                <a:gd name="connsiteY109" fmla="*/ 1059993 h 1369091"/>
                <a:gd name="connsiteX110" fmla="*/ 228758 w 1594765"/>
                <a:gd name="connsiteY110" fmla="*/ 1086547 h 1369091"/>
                <a:gd name="connsiteX111" fmla="*/ 236206 w 1594765"/>
                <a:gd name="connsiteY111" fmla="*/ 1101141 h 1369091"/>
                <a:gd name="connsiteX112" fmla="*/ 244029 w 1594765"/>
                <a:gd name="connsiteY112" fmla="*/ 1116862 h 1369091"/>
                <a:gd name="connsiteX113" fmla="*/ 296085 w 1594765"/>
                <a:gd name="connsiteY113" fmla="*/ 1204048 h 1369091"/>
                <a:gd name="connsiteX114" fmla="*/ 299771 w 1594765"/>
                <a:gd name="connsiteY114" fmla="*/ 1209464 h 1369091"/>
                <a:gd name="connsiteX115" fmla="*/ 289239 w 1594765"/>
                <a:gd name="connsiteY115" fmla="*/ 1216009 h 1369091"/>
                <a:gd name="connsiteX116" fmla="*/ 274646 w 1594765"/>
                <a:gd name="connsiteY116" fmla="*/ 1201942 h 1369091"/>
                <a:gd name="connsiteX117" fmla="*/ 260879 w 1594765"/>
                <a:gd name="connsiteY117" fmla="*/ 1187123 h 1369091"/>
                <a:gd name="connsiteX118" fmla="*/ 239290 w 1594765"/>
                <a:gd name="connsiteY118" fmla="*/ 1182759 h 1369091"/>
                <a:gd name="connsiteX119" fmla="*/ 247715 w 1594765"/>
                <a:gd name="connsiteY119" fmla="*/ 1197578 h 1369091"/>
                <a:gd name="connsiteX120" fmla="*/ 253206 w 1594765"/>
                <a:gd name="connsiteY120" fmla="*/ 1210668 h 1369091"/>
                <a:gd name="connsiteX121" fmla="*/ 258472 w 1594765"/>
                <a:gd name="connsiteY121" fmla="*/ 1234138 h 1369091"/>
                <a:gd name="connsiteX122" fmla="*/ 280664 w 1594765"/>
                <a:gd name="connsiteY122" fmla="*/ 1276490 h 1369091"/>
                <a:gd name="connsiteX123" fmla="*/ 290819 w 1594765"/>
                <a:gd name="connsiteY123" fmla="*/ 1286871 h 1369091"/>
                <a:gd name="connsiteX124" fmla="*/ 301501 w 1594765"/>
                <a:gd name="connsiteY124" fmla="*/ 1296725 h 1369091"/>
                <a:gd name="connsiteX125" fmla="*/ 308497 w 1594765"/>
                <a:gd name="connsiteY125" fmla="*/ 1313199 h 1369091"/>
                <a:gd name="connsiteX126" fmla="*/ 316245 w 1594765"/>
                <a:gd name="connsiteY126" fmla="*/ 1329372 h 1369091"/>
                <a:gd name="connsiteX127" fmla="*/ 324219 w 1594765"/>
                <a:gd name="connsiteY127" fmla="*/ 1345696 h 1369091"/>
                <a:gd name="connsiteX128" fmla="*/ 332945 w 1594765"/>
                <a:gd name="connsiteY128" fmla="*/ 1361644 h 1369091"/>
                <a:gd name="connsiteX129" fmla="*/ 297514 w 1594765"/>
                <a:gd name="connsiteY129" fmla="*/ 1330726 h 1369091"/>
                <a:gd name="connsiteX130" fmla="*/ 280739 w 1594765"/>
                <a:gd name="connsiteY130" fmla="*/ 1314177 h 1369091"/>
                <a:gd name="connsiteX131" fmla="*/ 272389 w 1594765"/>
                <a:gd name="connsiteY131" fmla="*/ 1305827 h 1369091"/>
                <a:gd name="connsiteX132" fmla="*/ 264340 w 1594765"/>
                <a:gd name="connsiteY132" fmla="*/ 1297176 h 1369091"/>
                <a:gd name="connsiteX133" fmla="*/ 203257 w 1594765"/>
                <a:gd name="connsiteY133" fmla="*/ 1215557 h 1369091"/>
                <a:gd name="connsiteX134" fmla="*/ 169481 w 1594765"/>
                <a:gd name="connsiteY134" fmla="*/ 1124084 h 1369091"/>
                <a:gd name="connsiteX135" fmla="*/ 146613 w 1594765"/>
                <a:gd name="connsiteY135" fmla="*/ 1091211 h 1369091"/>
                <a:gd name="connsiteX136" fmla="*/ 134125 w 1594765"/>
                <a:gd name="connsiteY136" fmla="*/ 1079551 h 1369091"/>
                <a:gd name="connsiteX137" fmla="*/ 126227 w 1594765"/>
                <a:gd name="connsiteY137" fmla="*/ 1062249 h 1369091"/>
                <a:gd name="connsiteX138" fmla="*/ 68229 w 1594765"/>
                <a:gd name="connsiteY138" fmla="*/ 934819 h 1369091"/>
                <a:gd name="connsiteX139" fmla="*/ 45511 w 1594765"/>
                <a:gd name="connsiteY139" fmla="*/ 912853 h 1369091"/>
                <a:gd name="connsiteX140" fmla="*/ 42878 w 1594765"/>
                <a:gd name="connsiteY140" fmla="*/ 885847 h 1369091"/>
                <a:gd name="connsiteX141" fmla="*/ 40320 w 1594765"/>
                <a:gd name="connsiteY141" fmla="*/ 857487 h 1369091"/>
                <a:gd name="connsiteX142" fmla="*/ 40546 w 1594765"/>
                <a:gd name="connsiteY142" fmla="*/ 850943 h 1369091"/>
                <a:gd name="connsiteX143" fmla="*/ 65671 w 1594765"/>
                <a:gd name="connsiteY143" fmla="*/ 791139 h 1369091"/>
                <a:gd name="connsiteX144" fmla="*/ 40020 w 1594765"/>
                <a:gd name="connsiteY144" fmla="*/ 763607 h 1369091"/>
                <a:gd name="connsiteX145" fmla="*/ 30391 w 1594765"/>
                <a:gd name="connsiteY145" fmla="*/ 785497 h 1369091"/>
                <a:gd name="connsiteX146" fmla="*/ 21589 w 1594765"/>
                <a:gd name="connsiteY146" fmla="*/ 809118 h 1369091"/>
                <a:gd name="connsiteX147" fmla="*/ 9328 w 1594765"/>
                <a:gd name="connsiteY147" fmla="*/ 807388 h 1369091"/>
                <a:gd name="connsiteX148" fmla="*/ 5642 w 1594765"/>
                <a:gd name="connsiteY148" fmla="*/ 798286 h 1369091"/>
                <a:gd name="connsiteX149" fmla="*/ 10005 w 1594765"/>
                <a:gd name="connsiteY149" fmla="*/ 761275 h 1369091"/>
                <a:gd name="connsiteX150" fmla="*/ 12562 w 1594765"/>
                <a:gd name="connsiteY150" fmla="*/ 743371 h 1369091"/>
                <a:gd name="connsiteX151" fmla="*/ 15797 w 1594765"/>
                <a:gd name="connsiteY151" fmla="*/ 725769 h 1369091"/>
                <a:gd name="connsiteX152" fmla="*/ 19558 w 1594765"/>
                <a:gd name="connsiteY152" fmla="*/ 712078 h 1369091"/>
                <a:gd name="connsiteX153" fmla="*/ 21439 w 1594765"/>
                <a:gd name="connsiteY153" fmla="*/ 705082 h 1369091"/>
                <a:gd name="connsiteX154" fmla="*/ 23620 w 1594765"/>
                <a:gd name="connsiteY154" fmla="*/ 698086 h 1369091"/>
                <a:gd name="connsiteX155" fmla="*/ 32422 w 1594765"/>
                <a:gd name="connsiteY155" fmla="*/ 670780 h 1369091"/>
                <a:gd name="connsiteX156" fmla="*/ 22793 w 1594765"/>
                <a:gd name="connsiteY156" fmla="*/ 658744 h 1369091"/>
                <a:gd name="connsiteX157" fmla="*/ 29563 w 1594765"/>
                <a:gd name="connsiteY157" fmla="*/ 635574 h 1369091"/>
                <a:gd name="connsiteX158" fmla="*/ 33174 w 1594765"/>
                <a:gd name="connsiteY158" fmla="*/ 623463 h 1369091"/>
                <a:gd name="connsiteX159" fmla="*/ 37311 w 1594765"/>
                <a:gd name="connsiteY159" fmla="*/ 611352 h 1369091"/>
                <a:gd name="connsiteX160" fmla="*/ 59503 w 1594765"/>
                <a:gd name="connsiteY160" fmla="*/ 530937 h 1369091"/>
                <a:gd name="connsiteX161" fmla="*/ 84251 w 1594765"/>
                <a:gd name="connsiteY161" fmla="*/ 452929 h 1369091"/>
                <a:gd name="connsiteX162" fmla="*/ 96363 w 1594765"/>
                <a:gd name="connsiteY162" fmla="*/ 430737 h 1369091"/>
                <a:gd name="connsiteX163" fmla="*/ 112085 w 1594765"/>
                <a:gd name="connsiteY163" fmla="*/ 407267 h 1369091"/>
                <a:gd name="connsiteX164" fmla="*/ 121187 w 1594765"/>
                <a:gd name="connsiteY164" fmla="*/ 394855 h 1369091"/>
                <a:gd name="connsiteX165" fmla="*/ 131643 w 1594765"/>
                <a:gd name="connsiteY165" fmla="*/ 382292 h 1369091"/>
                <a:gd name="connsiteX166" fmla="*/ 143077 w 1594765"/>
                <a:gd name="connsiteY166" fmla="*/ 369278 h 1369091"/>
                <a:gd name="connsiteX167" fmla="*/ 149170 w 1594765"/>
                <a:gd name="connsiteY167" fmla="*/ 362584 h 1369091"/>
                <a:gd name="connsiteX168" fmla="*/ 155790 w 1594765"/>
                <a:gd name="connsiteY168" fmla="*/ 356039 h 1369091"/>
                <a:gd name="connsiteX169" fmla="*/ 173242 w 1594765"/>
                <a:gd name="connsiteY169" fmla="*/ 333547 h 1369091"/>
                <a:gd name="connsiteX170" fmla="*/ 188212 w 1594765"/>
                <a:gd name="connsiteY170" fmla="*/ 317599 h 1369091"/>
                <a:gd name="connsiteX171" fmla="*/ 199044 w 1594765"/>
                <a:gd name="connsiteY171" fmla="*/ 302554 h 1369091"/>
                <a:gd name="connsiteX172" fmla="*/ 210554 w 1594765"/>
                <a:gd name="connsiteY172" fmla="*/ 287885 h 1369091"/>
                <a:gd name="connsiteX173" fmla="*/ 235228 w 1594765"/>
                <a:gd name="connsiteY173" fmla="*/ 258247 h 1369091"/>
                <a:gd name="connsiteX174" fmla="*/ 251175 w 1594765"/>
                <a:gd name="connsiteY174" fmla="*/ 244706 h 1369091"/>
                <a:gd name="connsiteX175" fmla="*/ 267725 w 1594765"/>
                <a:gd name="connsiteY175" fmla="*/ 231993 h 1369091"/>
                <a:gd name="connsiteX176" fmla="*/ 284500 w 1594765"/>
                <a:gd name="connsiteY176" fmla="*/ 219581 h 1369091"/>
                <a:gd name="connsiteX177" fmla="*/ 301802 w 1594765"/>
                <a:gd name="connsiteY177" fmla="*/ 207997 h 1369091"/>
                <a:gd name="connsiteX178" fmla="*/ 422312 w 1594765"/>
                <a:gd name="connsiteY178" fmla="*/ 116674 h 1369091"/>
                <a:gd name="connsiteX179" fmla="*/ 442021 w 1594765"/>
                <a:gd name="connsiteY179" fmla="*/ 109452 h 1369091"/>
                <a:gd name="connsiteX180" fmla="*/ 451800 w 1594765"/>
                <a:gd name="connsiteY180" fmla="*/ 105766 h 1369091"/>
                <a:gd name="connsiteX181" fmla="*/ 461805 w 1594765"/>
                <a:gd name="connsiteY181" fmla="*/ 102682 h 1369091"/>
                <a:gd name="connsiteX182" fmla="*/ 486178 w 1594765"/>
                <a:gd name="connsiteY182" fmla="*/ 89894 h 1369091"/>
                <a:gd name="connsiteX183" fmla="*/ 506037 w 1594765"/>
                <a:gd name="connsiteY183" fmla="*/ 75074 h 1369091"/>
                <a:gd name="connsiteX184" fmla="*/ 686050 w 1594765"/>
                <a:gd name="connsiteY184" fmla="*/ 25802 h 1369091"/>
                <a:gd name="connsiteX185" fmla="*/ 829127 w 1594765"/>
                <a:gd name="connsiteY185" fmla="*/ 10080 h 1369091"/>
                <a:gd name="connsiteX186" fmla="*/ 829504 w 1594765"/>
                <a:gd name="connsiteY186" fmla="*/ 5642 h 1369091"/>
                <a:gd name="connsiteX187" fmla="*/ 847332 w 1594765"/>
                <a:gd name="connsiteY187" fmla="*/ 6319 h 1369091"/>
                <a:gd name="connsiteX188" fmla="*/ 871855 w 1594765"/>
                <a:gd name="connsiteY188" fmla="*/ 12412 h 1369091"/>
                <a:gd name="connsiteX189" fmla="*/ 897206 w 1594765"/>
                <a:gd name="connsiteY189" fmla="*/ 19709 h 1369091"/>
                <a:gd name="connsiteX190" fmla="*/ 948660 w 1594765"/>
                <a:gd name="connsiteY190" fmla="*/ 27608 h 1369091"/>
                <a:gd name="connsiteX191" fmla="*/ 973709 w 1594765"/>
                <a:gd name="connsiteY191" fmla="*/ 31595 h 1369091"/>
                <a:gd name="connsiteX192" fmla="*/ 997782 w 1594765"/>
                <a:gd name="connsiteY192" fmla="*/ 33550 h 1369091"/>
                <a:gd name="connsiteX193" fmla="*/ 1012525 w 1594765"/>
                <a:gd name="connsiteY193" fmla="*/ 46338 h 1369091"/>
                <a:gd name="connsiteX194" fmla="*/ 1043292 w 1594765"/>
                <a:gd name="connsiteY194" fmla="*/ 48896 h 1369091"/>
                <a:gd name="connsiteX195" fmla="*/ 1051040 w 1594765"/>
                <a:gd name="connsiteY195" fmla="*/ 49573 h 1369091"/>
                <a:gd name="connsiteX196" fmla="*/ 1058714 w 1594765"/>
                <a:gd name="connsiteY196" fmla="*/ 50702 h 1369091"/>
                <a:gd name="connsiteX197" fmla="*/ 1074135 w 1594765"/>
                <a:gd name="connsiteY197" fmla="*/ 52958 h 1369091"/>
                <a:gd name="connsiteX198" fmla="*/ 1112349 w 1594765"/>
                <a:gd name="connsiteY198" fmla="*/ 73645 h 1369091"/>
                <a:gd name="connsiteX199" fmla="*/ 1151165 w 1594765"/>
                <a:gd name="connsiteY199" fmla="*/ 78911 h 1369091"/>
                <a:gd name="connsiteX200" fmla="*/ 1184790 w 1594765"/>
                <a:gd name="connsiteY200" fmla="*/ 106819 h 1369091"/>
                <a:gd name="connsiteX201" fmla="*/ 1194495 w 1594765"/>
                <a:gd name="connsiteY201" fmla="*/ 113063 h 1369091"/>
                <a:gd name="connsiteX202" fmla="*/ 1204047 w 1594765"/>
                <a:gd name="connsiteY202" fmla="*/ 118178 h 1369091"/>
                <a:gd name="connsiteX203" fmla="*/ 1223832 w 1594765"/>
                <a:gd name="connsiteY203" fmla="*/ 126603 h 1369091"/>
                <a:gd name="connsiteX204" fmla="*/ 1256555 w 1594765"/>
                <a:gd name="connsiteY204" fmla="*/ 153534 h 1369091"/>
                <a:gd name="connsiteX205" fmla="*/ 1288901 w 1594765"/>
                <a:gd name="connsiteY205" fmla="*/ 182420 h 1369091"/>
                <a:gd name="connsiteX206" fmla="*/ 1307256 w 1594765"/>
                <a:gd name="connsiteY206" fmla="*/ 199120 h 1369091"/>
                <a:gd name="connsiteX207" fmla="*/ 1316509 w 1594765"/>
                <a:gd name="connsiteY207" fmla="*/ 207620 h 1369091"/>
                <a:gd name="connsiteX208" fmla="*/ 1325160 w 1594765"/>
                <a:gd name="connsiteY208" fmla="*/ 216271 h 1369091"/>
                <a:gd name="connsiteX209" fmla="*/ 1331102 w 1594765"/>
                <a:gd name="connsiteY209" fmla="*/ 210930 h 1369091"/>
                <a:gd name="connsiteX210" fmla="*/ 1351714 w 1594765"/>
                <a:gd name="connsiteY210" fmla="*/ 228082 h 1369091"/>
                <a:gd name="connsiteX211" fmla="*/ 1370144 w 1594765"/>
                <a:gd name="connsiteY211" fmla="*/ 245609 h 1369091"/>
                <a:gd name="connsiteX212" fmla="*/ 1366683 w 1594765"/>
                <a:gd name="connsiteY212" fmla="*/ 248317 h 1369091"/>
                <a:gd name="connsiteX213" fmla="*/ 1376463 w 1594765"/>
                <a:gd name="connsiteY213" fmla="*/ 257194 h 1369091"/>
                <a:gd name="connsiteX214" fmla="*/ 1385565 w 1594765"/>
                <a:gd name="connsiteY214" fmla="*/ 266221 h 1369091"/>
                <a:gd name="connsiteX215" fmla="*/ 1403468 w 1594765"/>
                <a:gd name="connsiteY215" fmla="*/ 285102 h 1369091"/>
                <a:gd name="connsiteX216" fmla="*/ 1418965 w 1594765"/>
                <a:gd name="connsiteY216" fmla="*/ 305638 h 1369091"/>
                <a:gd name="connsiteX217" fmla="*/ 1434010 w 1594765"/>
                <a:gd name="connsiteY217" fmla="*/ 326476 h 1369091"/>
                <a:gd name="connsiteX218" fmla="*/ 1459962 w 1594765"/>
                <a:gd name="connsiteY218" fmla="*/ 366495 h 1369091"/>
                <a:gd name="connsiteX219" fmla="*/ 1475384 w 1594765"/>
                <a:gd name="connsiteY219" fmla="*/ 389213 h 1369091"/>
                <a:gd name="connsiteX220" fmla="*/ 1494716 w 1594765"/>
                <a:gd name="connsiteY220" fmla="*/ 408471 h 1369091"/>
                <a:gd name="connsiteX221" fmla="*/ 1502464 w 1594765"/>
                <a:gd name="connsiteY221" fmla="*/ 437884 h 1369091"/>
                <a:gd name="connsiteX222" fmla="*/ 1509235 w 1594765"/>
                <a:gd name="connsiteY222" fmla="*/ 467221 h 1369091"/>
                <a:gd name="connsiteX223" fmla="*/ 1528041 w 1594765"/>
                <a:gd name="connsiteY223" fmla="*/ 500395 h 1369091"/>
                <a:gd name="connsiteX224" fmla="*/ 1546170 w 1594765"/>
                <a:gd name="connsiteY224" fmla="*/ 534247 h 1369091"/>
                <a:gd name="connsiteX225" fmla="*/ 1540603 w 1594765"/>
                <a:gd name="connsiteY225" fmla="*/ 570053 h 1369091"/>
                <a:gd name="connsiteX226" fmla="*/ 1562043 w 1594765"/>
                <a:gd name="connsiteY226" fmla="*/ 598865 h 1369091"/>
                <a:gd name="connsiteX227" fmla="*/ 1569790 w 1594765"/>
                <a:gd name="connsiteY227" fmla="*/ 636402 h 1369091"/>
                <a:gd name="connsiteX228" fmla="*/ 1575207 w 1594765"/>
                <a:gd name="connsiteY228" fmla="*/ 674240 h 1369091"/>
                <a:gd name="connsiteX229" fmla="*/ 1579570 w 1594765"/>
                <a:gd name="connsiteY229" fmla="*/ 673638 h 1369091"/>
                <a:gd name="connsiteX230" fmla="*/ 1587469 w 1594765"/>
                <a:gd name="connsiteY230" fmla="*/ 721857 h 1369091"/>
                <a:gd name="connsiteX231" fmla="*/ 1590026 w 1594765"/>
                <a:gd name="connsiteY231" fmla="*/ 742920 h 1369091"/>
                <a:gd name="connsiteX232" fmla="*/ 1592208 w 1594765"/>
                <a:gd name="connsiteY232" fmla="*/ 764134 h 1369091"/>
                <a:gd name="connsiteX233" fmla="*/ 1593712 w 1594765"/>
                <a:gd name="connsiteY233" fmla="*/ 785121 h 1369091"/>
                <a:gd name="connsiteX234" fmla="*/ 1594841 w 1594765"/>
                <a:gd name="connsiteY234" fmla="*/ 805281 h 1369091"/>
                <a:gd name="connsiteX235" fmla="*/ 1586866 w 1594765"/>
                <a:gd name="connsiteY235" fmla="*/ 805131 h 1369091"/>
                <a:gd name="connsiteX236" fmla="*/ 1574755 w 1594765"/>
                <a:gd name="connsiteY236" fmla="*/ 771731 h 1369091"/>
                <a:gd name="connsiteX237" fmla="*/ 1566330 w 1594765"/>
                <a:gd name="connsiteY237" fmla="*/ 740513 h 1369091"/>
                <a:gd name="connsiteX238" fmla="*/ 1563096 w 1594765"/>
                <a:gd name="connsiteY238" fmla="*/ 725092 h 1369091"/>
                <a:gd name="connsiteX239" fmla="*/ 1560087 w 1594765"/>
                <a:gd name="connsiteY239" fmla="*/ 709520 h 1369091"/>
                <a:gd name="connsiteX240" fmla="*/ 1557379 w 1594765"/>
                <a:gd name="connsiteY240" fmla="*/ 693497 h 1369091"/>
                <a:gd name="connsiteX241" fmla="*/ 1554144 w 1594765"/>
                <a:gd name="connsiteY241" fmla="*/ 677023 h 1369091"/>
                <a:gd name="connsiteX242" fmla="*/ 1546320 w 1594765"/>
                <a:gd name="connsiteY242" fmla="*/ 678076 h 1369091"/>
                <a:gd name="connsiteX243" fmla="*/ 1549329 w 1594765"/>
                <a:gd name="connsiteY243" fmla="*/ 729530 h 1369091"/>
                <a:gd name="connsiteX244" fmla="*/ 1553316 w 1594765"/>
                <a:gd name="connsiteY244" fmla="*/ 774364 h 1369091"/>
                <a:gd name="connsiteX245" fmla="*/ 1554370 w 1594765"/>
                <a:gd name="connsiteY245" fmla="*/ 811149 h 1369091"/>
                <a:gd name="connsiteX246" fmla="*/ 1548878 w 1594765"/>
                <a:gd name="connsiteY246" fmla="*/ 837703 h 1369091"/>
                <a:gd name="connsiteX247" fmla="*/ 1544440 w 1594765"/>
                <a:gd name="connsiteY247" fmla="*/ 891865 h 1369091"/>
                <a:gd name="connsiteX248" fmla="*/ 1540829 w 1594765"/>
                <a:gd name="connsiteY248" fmla="*/ 922106 h 1369091"/>
                <a:gd name="connsiteX249" fmla="*/ 1536692 w 1594765"/>
                <a:gd name="connsiteY249" fmla="*/ 953324 h 1369091"/>
                <a:gd name="connsiteX250" fmla="*/ 1527815 w 1594765"/>
                <a:gd name="connsiteY250" fmla="*/ 1015760 h 1369091"/>
                <a:gd name="connsiteX251" fmla="*/ 1519541 w 1594765"/>
                <a:gd name="connsiteY251" fmla="*/ 1073909 h 1369091"/>
                <a:gd name="connsiteX252" fmla="*/ 1506902 w 1594765"/>
                <a:gd name="connsiteY252" fmla="*/ 1085870 h 1369091"/>
                <a:gd name="connsiteX253" fmla="*/ 1500508 w 1594765"/>
                <a:gd name="connsiteY253" fmla="*/ 1091812 h 1369091"/>
                <a:gd name="connsiteX254" fmla="*/ 1493964 w 1594765"/>
                <a:gd name="connsiteY254" fmla="*/ 1097229 h 1369091"/>
                <a:gd name="connsiteX255" fmla="*/ 1489526 w 1594765"/>
                <a:gd name="connsiteY255" fmla="*/ 1120323 h 1369091"/>
                <a:gd name="connsiteX256" fmla="*/ 1483959 w 1594765"/>
                <a:gd name="connsiteY256" fmla="*/ 1130854 h 1369091"/>
                <a:gd name="connsiteX257" fmla="*/ 1478092 w 1594765"/>
                <a:gd name="connsiteY257" fmla="*/ 1140934 h 1369091"/>
                <a:gd name="connsiteX258" fmla="*/ 1466131 w 1594765"/>
                <a:gd name="connsiteY258" fmla="*/ 1161170 h 1369091"/>
                <a:gd name="connsiteX259" fmla="*/ 1480724 w 1594765"/>
                <a:gd name="connsiteY259" fmla="*/ 1169520 h 1369091"/>
                <a:gd name="connsiteX260" fmla="*/ 1480123 w 1594765"/>
                <a:gd name="connsiteY260" fmla="*/ 1202318 h 1369091"/>
                <a:gd name="connsiteX261" fmla="*/ 1479520 w 1594765"/>
                <a:gd name="connsiteY261" fmla="*/ 1219243 h 1369091"/>
                <a:gd name="connsiteX262" fmla="*/ 1478167 w 1594765"/>
                <a:gd name="connsiteY262" fmla="*/ 1235643 h 1369091"/>
                <a:gd name="connsiteX263" fmla="*/ 1490127 w 1594765"/>
                <a:gd name="connsiteY263" fmla="*/ 1228120 h 1369091"/>
                <a:gd name="connsiteX264" fmla="*/ 1501637 w 1594765"/>
                <a:gd name="connsiteY264" fmla="*/ 1220071 h 1369091"/>
                <a:gd name="connsiteX265" fmla="*/ 1502163 w 1594765"/>
                <a:gd name="connsiteY265" fmla="*/ 1252192 h 1369091"/>
                <a:gd name="connsiteX266" fmla="*/ 1469290 w 1594765"/>
                <a:gd name="connsiteY266" fmla="*/ 1280476 h 1369091"/>
                <a:gd name="connsiteX267" fmla="*/ 1465529 w 1594765"/>
                <a:gd name="connsiteY267" fmla="*/ 1256028 h 1369091"/>
                <a:gd name="connsiteX268" fmla="*/ 1449882 w 1594765"/>
                <a:gd name="connsiteY268" fmla="*/ 1264453 h 1369091"/>
                <a:gd name="connsiteX269" fmla="*/ 1434085 w 1594765"/>
                <a:gd name="connsiteY269" fmla="*/ 1272427 h 1369091"/>
                <a:gd name="connsiteX270" fmla="*/ 1424306 w 1594765"/>
                <a:gd name="connsiteY270" fmla="*/ 1285742 h 1369091"/>
                <a:gd name="connsiteX271" fmla="*/ 1413849 w 1594765"/>
                <a:gd name="connsiteY271" fmla="*/ 1299057 h 1369091"/>
                <a:gd name="connsiteX272" fmla="*/ 1402942 w 1594765"/>
                <a:gd name="connsiteY272" fmla="*/ 1312597 h 1369091"/>
                <a:gd name="connsiteX273" fmla="*/ 1391131 w 1594765"/>
                <a:gd name="connsiteY273" fmla="*/ 1325912 h 1369091"/>
                <a:gd name="connsiteX274" fmla="*/ 1363524 w 1594765"/>
                <a:gd name="connsiteY274" fmla="*/ 1350511 h 1369091"/>
                <a:gd name="connsiteX275" fmla="*/ 1329071 w 1594765"/>
                <a:gd name="connsiteY275" fmla="*/ 1369768 h 1369091"/>
                <a:gd name="connsiteX276" fmla="*/ 1345921 w 1594765"/>
                <a:gd name="connsiteY276" fmla="*/ 1340882 h 1369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Lst>
              <a:rect l="l" t="t" r="r" b="b"/>
              <a:pathLst>
                <a:path w="1594765" h="1369091">
                  <a:moveTo>
                    <a:pt x="1345921" y="1340882"/>
                  </a:moveTo>
                  <a:cubicBezTo>
                    <a:pt x="1355250" y="1332006"/>
                    <a:pt x="1363750" y="1324633"/>
                    <a:pt x="1374733" y="1314929"/>
                  </a:cubicBezTo>
                  <a:cubicBezTo>
                    <a:pt x="1380074" y="1311018"/>
                    <a:pt x="1383233" y="1307031"/>
                    <a:pt x="1385265" y="1303345"/>
                  </a:cubicBezTo>
                  <a:cubicBezTo>
                    <a:pt x="1387295" y="1299659"/>
                    <a:pt x="1388048" y="1296123"/>
                    <a:pt x="1388198" y="1292738"/>
                  </a:cubicBezTo>
                  <a:cubicBezTo>
                    <a:pt x="1388499" y="1285968"/>
                    <a:pt x="1386092" y="1279724"/>
                    <a:pt x="1385715" y="1273104"/>
                  </a:cubicBezTo>
                  <a:cubicBezTo>
                    <a:pt x="1388198" y="1270547"/>
                    <a:pt x="1390906" y="1267989"/>
                    <a:pt x="1393464" y="1265206"/>
                  </a:cubicBezTo>
                  <a:cubicBezTo>
                    <a:pt x="1395946" y="1262423"/>
                    <a:pt x="1398429" y="1259564"/>
                    <a:pt x="1400911" y="1256705"/>
                  </a:cubicBezTo>
                  <a:cubicBezTo>
                    <a:pt x="1405876" y="1250988"/>
                    <a:pt x="1410766" y="1245196"/>
                    <a:pt x="1415279" y="1239554"/>
                  </a:cubicBezTo>
                  <a:cubicBezTo>
                    <a:pt x="1416482" y="1233461"/>
                    <a:pt x="1416859" y="1227292"/>
                    <a:pt x="1417235" y="1221274"/>
                  </a:cubicBezTo>
                  <a:cubicBezTo>
                    <a:pt x="1417611" y="1215257"/>
                    <a:pt x="1417987" y="1209239"/>
                    <a:pt x="1418664" y="1203070"/>
                  </a:cubicBezTo>
                  <a:cubicBezTo>
                    <a:pt x="1414978" y="1200588"/>
                    <a:pt x="1411367" y="1198105"/>
                    <a:pt x="1408509" y="1196150"/>
                  </a:cubicBezTo>
                  <a:cubicBezTo>
                    <a:pt x="1408659" y="1181405"/>
                    <a:pt x="1407681" y="1170122"/>
                    <a:pt x="1409186" y="1158763"/>
                  </a:cubicBezTo>
                  <a:cubicBezTo>
                    <a:pt x="1409938" y="1153046"/>
                    <a:pt x="1411141" y="1147328"/>
                    <a:pt x="1413248" y="1141010"/>
                  </a:cubicBezTo>
                  <a:cubicBezTo>
                    <a:pt x="1414978" y="1134541"/>
                    <a:pt x="1417310" y="1127469"/>
                    <a:pt x="1420770" y="1119194"/>
                  </a:cubicBezTo>
                  <a:cubicBezTo>
                    <a:pt x="1428142" y="1109716"/>
                    <a:pt x="1432881" y="1120398"/>
                    <a:pt x="1438222" y="1121451"/>
                  </a:cubicBezTo>
                  <a:cubicBezTo>
                    <a:pt x="1439727" y="1117991"/>
                    <a:pt x="1441608" y="1114681"/>
                    <a:pt x="1443639" y="1109491"/>
                  </a:cubicBezTo>
                  <a:cubicBezTo>
                    <a:pt x="1445669" y="1104375"/>
                    <a:pt x="1448303" y="1097680"/>
                    <a:pt x="1452214" y="1087826"/>
                  </a:cubicBezTo>
                  <a:cubicBezTo>
                    <a:pt x="1458458" y="1083914"/>
                    <a:pt x="1464400" y="1081432"/>
                    <a:pt x="1469065" y="1078347"/>
                  </a:cubicBezTo>
                  <a:cubicBezTo>
                    <a:pt x="1470343" y="1065559"/>
                    <a:pt x="1471848" y="1052921"/>
                    <a:pt x="1472826" y="1040359"/>
                  </a:cubicBezTo>
                  <a:cubicBezTo>
                    <a:pt x="1473127" y="1027646"/>
                    <a:pt x="1473428" y="1015083"/>
                    <a:pt x="1473277" y="1002521"/>
                  </a:cubicBezTo>
                  <a:cubicBezTo>
                    <a:pt x="1479746" y="995600"/>
                    <a:pt x="1484711" y="986046"/>
                    <a:pt x="1488774" y="975064"/>
                  </a:cubicBezTo>
                  <a:cubicBezTo>
                    <a:pt x="1490880" y="969572"/>
                    <a:pt x="1492385" y="963630"/>
                    <a:pt x="1493663" y="957386"/>
                  </a:cubicBezTo>
                  <a:cubicBezTo>
                    <a:pt x="1494942" y="951142"/>
                    <a:pt x="1496070" y="944673"/>
                    <a:pt x="1497048" y="938053"/>
                  </a:cubicBezTo>
                  <a:cubicBezTo>
                    <a:pt x="1498177" y="931433"/>
                    <a:pt x="1498628" y="924588"/>
                    <a:pt x="1499155" y="917742"/>
                  </a:cubicBezTo>
                  <a:cubicBezTo>
                    <a:pt x="1499681" y="910897"/>
                    <a:pt x="1500132" y="903976"/>
                    <a:pt x="1500659" y="897206"/>
                  </a:cubicBezTo>
                  <a:cubicBezTo>
                    <a:pt x="1501411" y="883515"/>
                    <a:pt x="1501712" y="870125"/>
                    <a:pt x="1503141" y="857713"/>
                  </a:cubicBezTo>
                  <a:cubicBezTo>
                    <a:pt x="1503744" y="849890"/>
                    <a:pt x="1504270" y="842518"/>
                    <a:pt x="1504871" y="835146"/>
                  </a:cubicBezTo>
                  <a:cubicBezTo>
                    <a:pt x="1505398" y="827774"/>
                    <a:pt x="1506376" y="820326"/>
                    <a:pt x="1506226" y="812428"/>
                  </a:cubicBezTo>
                  <a:cubicBezTo>
                    <a:pt x="1509610" y="802273"/>
                    <a:pt x="1508407" y="790011"/>
                    <a:pt x="1508031" y="779028"/>
                  </a:cubicBezTo>
                  <a:cubicBezTo>
                    <a:pt x="1507279" y="768045"/>
                    <a:pt x="1507580" y="758191"/>
                    <a:pt x="1514952" y="752173"/>
                  </a:cubicBezTo>
                  <a:cubicBezTo>
                    <a:pt x="1513598" y="743823"/>
                    <a:pt x="1512319" y="734570"/>
                    <a:pt x="1511191" y="724640"/>
                  </a:cubicBezTo>
                  <a:cubicBezTo>
                    <a:pt x="1510062" y="714711"/>
                    <a:pt x="1509385" y="704104"/>
                    <a:pt x="1507430" y="693497"/>
                  </a:cubicBezTo>
                  <a:cubicBezTo>
                    <a:pt x="1505624" y="682891"/>
                    <a:pt x="1503893" y="671908"/>
                    <a:pt x="1500584" y="661527"/>
                  </a:cubicBezTo>
                  <a:cubicBezTo>
                    <a:pt x="1497274" y="651146"/>
                    <a:pt x="1493287" y="641066"/>
                    <a:pt x="1488172" y="631964"/>
                  </a:cubicBezTo>
                  <a:cubicBezTo>
                    <a:pt x="1484486" y="600143"/>
                    <a:pt x="1471246" y="558544"/>
                    <a:pt x="1453117" y="516870"/>
                  </a:cubicBezTo>
                  <a:cubicBezTo>
                    <a:pt x="1435139" y="475045"/>
                    <a:pt x="1412796" y="433144"/>
                    <a:pt x="1395043" y="396660"/>
                  </a:cubicBezTo>
                  <a:cubicBezTo>
                    <a:pt x="1395795" y="396209"/>
                    <a:pt x="1397376" y="395381"/>
                    <a:pt x="1398128" y="395005"/>
                  </a:cubicBezTo>
                  <a:cubicBezTo>
                    <a:pt x="1391282" y="383872"/>
                    <a:pt x="1383609" y="373266"/>
                    <a:pt x="1376388" y="362358"/>
                  </a:cubicBezTo>
                  <a:cubicBezTo>
                    <a:pt x="1357506" y="337609"/>
                    <a:pt x="1336143" y="312634"/>
                    <a:pt x="1314402" y="290443"/>
                  </a:cubicBezTo>
                  <a:cubicBezTo>
                    <a:pt x="1311243" y="285629"/>
                    <a:pt x="1308084" y="280664"/>
                    <a:pt x="1304849" y="275699"/>
                  </a:cubicBezTo>
                  <a:cubicBezTo>
                    <a:pt x="1301464" y="270809"/>
                    <a:pt x="1298003" y="265920"/>
                    <a:pt x="1294618" y="261030"/>
                  </a:cubicBezTo>
                  <a:cubicBezTo>
                    <a:pt x="1291158" y="256065"/>
                    <a:pt x="1287773" y="251100"/>
                    <a:pt x="1284313" y="246136"/>
                  </a:cubicBezTo>
                  <a:cubicBezTo>
                    <a:pt x="1280853" y="241246"/>
                    <a:pt x="1277167" y="236582"/>
                    <a:pt x="1273706" y="231843"/>
                  </a:cubicBezTo>
                  <a:cubicBezTo>
                    <a:pt x="1267538" y="226276"/>
                    <a:pt x="1261444" y="220559"/>
                    <a:pt x="1256329" y="216196"/>
                  </a:cubicBezTo>
                  <a:cubicBezTo>
                    <a:pt x="1243315" y="205665"/>
                    <a:pt x="1231129" y="194832"/>
                    <a:pt x="1217889" y="185580"/>
                  </a:cubicBezTo>
                  <a:cubicBezTo>
                    <a:pt x="1211345" y="180840"/>
                    <a:pt x="1205025" y="175951"/>
                    <a:pt x="1198481" y="171362"/>
                  </a:cubicBezTo>
                  <a:cubicBezTo>
                    <a:pt x="1191786" y="166924"/>
                    <a:pt x="1185166" y="162561"/>
                    <a:pt x="1178472" y="158123"/>
                  </a:cubicBezTo>
                  <a:cubicBezTo>
                    <a:pt x="1175613" y="156242"/>
                    <a:pt x="1174259" y="155339"/>
                    <a:pt x="1171475" y="153534"/>
                  </a:cubicBezTo>
                  <a:cubicBezTo>
                    <a:pt x="1166285" y="149246"/>
                    <a:pt x="1160793" y="148945"/>
                    <a:pt x="1152594" y="145786"/>
                  </a:cubicBezTo>
                  <a:cubicBezTo>
                    <a:pt x="1148456" y="144206"/>
                    <a:pt x="1143643" y="141949"/>
                    <a:pt x="1137775" y="138113"/>
                  </a:cubicBezTo>
                  <a:cubicBezTo>
                    <a:pt x="1131756" y="134502"/>
                    <a:pt x="1124460" y="129612"/>
                    <a:pt x="1115509" y="122240"/>
                  </a:cubicBezTo>
                  <a:cubicBezTo>
                    <a:pt x="1111521" y="120736"/>
                    <a:pt x="1107685" y="119758"/>
                    <a:pt x="1103472" y="119006"/>
                  </a:cubicBezTo>
                  <a:cubicBezTo>
                    <a:pt x="1099260" y="118329"/>
                    <a:pt x="1094746" y="117727"/>
                    <a:pt x="1089631" y="116448"/>
                  </a:cubicBezTo>
                  <a:cubicBezTo>
                    <a:pt x="1084515" y="115169"/>
                    <a:pt x="1078724" y="113289"/>
                    <a:pt x="1071803" y="110129"/>
                  </a:cubicBezTo>
                  <a:cubicBezTo>
                    <a:pt x="1064882" y="107120"/>
                    <a:pt x="1056607" y="103359"/>
                    <a:pt x="1046753" y="97416"/>
                  </a:cubicBezTo>
                  <a:cubicBezTo>
                    <a:pt x="1035770" y="92978"/>
                    <a:pt x="1025991" y="90420"/>
                    <a:pt x="1014707" y="86734"/>
                  </a:cubicBezTo>
                  <a:cubicBezTo>
                    <a:pt x="1007560" y="84026"/>
                    <a:pt x="1005906" y="87486"/>
                    <a:pt x="1000414" y="90571"/>
                  </a:cubicBezTo>
                  <a:cubicBezTo>
                    <a:pt x="994848" y="93881"/>
                    <a:pt x="985445" y="97266"/>
                    <a:pt x="963178" y="94934"/>
                  </a:cubicBezTo>
                  <a:cubicBezTo>
                    <a:pt x="956784" y="90495"/>
                    <a:pt x="949487" y="87185"/>
                    <a:pt x="941137" y="84101"/>
                  </a:cubicBezTo>
                  <a:cubicBezTo>
                    <a:pt x="932787" y="81092"/>
                    <a:pt x="923384" y="78384"/>
                    <a:pt x="912702" y="76353"/>
                  </a:cubicBezTo>
                  <a:cubicBezTo>
                    <a:pt x="891414" y="71765"/>
                    <a:pt x="865461" y="67552"/>
                    <a:pt x="832663" y="61308"/>
                  </a:cubicBezTo>
                  <a:cubicBezTo>
                    <a:pt x="823485" y="61459"/>
                    <a:pt x="813856" y="61684"/>
                    <a:pt x="804228" y="62211"/>
                  </a:cubicBezTo>
                  <a:cubicBezTo>
                    <a:pt x="794599" y="63038"/>
                    <a:pt x="785046" y="63791"/>
                    <a:pt x="775869" y="64392"/>
                  </a:cubicBezTo>
                  <a:cubicBezTo>
                    <a:pt x="767668" y="67025"/>
                    <a:pt x="760598" y="69508"/>
                    <a:pt x="754354" y="71313"/>
                  </a:cubicBezTo>
                  <a:cubicBezTo>
                    <a:pt x="748110" y="73119"/>
                    <a:pt x="742619" y="74322"/>
                    <a:pt x="737654" y="75074"/>
                  </a:cubicBezTo>
                  <a:cubicBezTo>
                    <a:pt x="727800" y="76428"/>
                    <a:pt x="720277" y="76654"/>
                    <a:pt x="713206" y="75977"/>
                  </a:cubicBezTo>
                  <a:cubicBezTo>
                    <a:pt x="706135" y="75375"/>
                    <a:pt x="699666" y="74021"/>
                    <a:pt x="692143" y="73344"/>
                  </a:cubicBezTo>
                  <a:cubicBezTo>
                    <a:pt x="684621" y="72667"/>
                    <a:pt x="676120" y="73194"/>
                    <a:pt x="665063" y="75450"/>
                  </a:cubicBezTo>
                  <a:cubicBezTo>
                    <a:pt x="622410" y="86509"/>
                    <a:pt x="582315" y="100199"/>
                    <a:pt x="544176" y="116523"/>
                  </a:cubicBezTo>
                  <a:cubicBezTo>
                    <a:pt x="506113" y="133073"/>
                    <a:pt x="469929" y="151728"/>
                    <a:pt x="434799" y="172566"/>
                  </a:cubicBezTo>
                  <a:cubicBezTo>
                    <a:pt x="426073" y="177907"/>
                    <a:pt x="417347" y="183248"/>
                    <a:pt x="408621" y="188589"/>
                  </a:cubicBezTo>
                  <a:cubicBezTo>
                    <a:pt x="400120" y="194306"/>
                    <a:pt x="391544" y="200023"/>
                    <a:pt x="382970" y="205740"/>
                  </a:cubicBezTo>
                  <a:cubicBezTo>
                    <a:pt x="378606" y="208523"/>
                    <a:pt x="374394" y="211532"/>
                    <a:pt x="370256" y="214616"/>
                  </a:cubicBezTo>
                  <a:cubicBezTo>
                    <a:pt x="366044" y="217625"/>
                    <a:pt x="361831" y="220709"/>
                    <a:pt x="357619" y="223794"/>
                  </a:cubicBezTo>
                  <a:cubicBezTo>
                    <a:pt x="353406" y="226878"/>
                    <a:pt x="349043" y="229812"/>
                    <a:pt x="344905" y="233046"/>
                  </a:cubicBezTo>
                  <a:cubicBezTo>
                    <a:pt x="340768" y="236281"/>
                    <a:pt x="336631" y="239516"/>
                    <a:pt x="332493" y="242826"/>
                  </a:cubicBezTo>
                  <a:cubicBezTo>
                    <a:pt x="299169" y="268854"/>
                    <a:pt x="266220" y="297589"/>
                    <a:pt x="233798" y="330312"/>
                  </a:cubicBezTo>
                  <a:cubicBezTo>
                    <a:pt x="221010" y="357318"/>
                    <a:pt x="200775" y="393877"/>
                    <a:pt x="188814" y="425095"/>
                  </a:cubicBezTo>
                  <a:cubicBezTo>
                    <a:pt x="186708" y="427954"/>
                    <a:pt x="184677" y="430737"/>
                    <a:pt x="182721" y="433370"/>
                  </a:cubicBezTo>
                  <a:cubicBezTo>
                    <a:pt x="180916" y="436078"/>
                    <a:pt x="179185" y="438711"/>
                    <a:pt x="177455" y="441269"/>
                  </a:cubicBezTo>
                  <a:cubicBezTo>
                    <a:pt x="173995" y="446459"/>
                    <a:pt x="170760" y="451424"/>
                    <a:pt x="167225" y="456690"/>
                  </a:cubicBezTo>
                  <a:cubicBezTo>
                    <a:pt x="164366" y="470456"/>
                    <a:pt x="183247" y="473841"/>
                    <a:pt x="164441" y="493099"/>
                  </a:cubicBezTo>
                  <a:cubicBezTo>
                    <a:pt x="147741" y="528830"/>
                    <a:pt x="132019" y="566443"/>
                    <a:pt x="120660" y="603754"/>
                  </a:cubicBezTo>
                  <a:cubicBezTo>
                    <a:pt x="123068" y="604807"/>
                    <a:pt x="125475" y="605936"/>
                    <a:pt x="128709" y="607365"/>
                  </a:cubicBezTo>
                  <a:cubicBezTo>
                    <a:pt x="124046" y="616618"/>
                    <a:pt x="121262" y="625419"/>
                    <a:pt x="118704" y="633317"/>
                  </a:cubicBezTo>
                  <a:cubicBezTo>
                    <a:pt x="116147" y="641216"/>
                    <a:pt x="114191" y="648287"/>
                    <a:pt x="112611" y="654606"/>
                  </a:cubicBezTo>
                  <a:cubicBezTo>
                    <a:pt x="109151" y="667244"/>
                    <a:pt x="104938" y="676271"/>
                    <a:pt x="95159" y="682139"/>
                  </a:cubicBezTo>
                  <a:cubicBezTo>
                    <a:pt x="93805" y="693497"/>
                    <a:pt x="93504" y="705157"/>
                    <a:pt x="93880" y="716817"/>
                  </a:cubicBezTo>
                  <a:cubicBezTo>
                    <a:pt x="94632" y="728552"/>
                    <a:pt x="96363" y="740438"/>
                    <a:pt x="98018" y="752097"/>
                  </a:cubicBezTo>
                  <a:cubicBezTo>
                    <a:pt x="102080" y="775568"/>
                    <a:pt x="107271" y="798436"/>
                    <a:pt x="110129" y="820326"/>
                  </a:cubicBezTo>
                  <a:cubicBezTo>
                    <a:pt x="112536" y="823636"/>
                    <a:pt x="115019" y="827247"/>
                    <a:pt x="117576" y="831008"/>
                  </a:cubicBezTo>
                  <a:cubicBezTo>
                    <a:pt x="120284" y="834769"/>
                    <a:pt x="122992" y="838681"/>
                    <a:pt x="125550" y="842593"/>
                  </a:cubicBezTo>
                  <a:cubicBezTo>
                    <a:pt x="128860" y="838531"/>
                    <a:pt x="131719" y="834092"/>
                    <a:pt x="134953" y="829805"/>
                  </a:cubicBezTo>
                  <a:cubicBezTo>
                    <a:pt x="138188" y="825442"/>
                    <a:pt x="141498" y="821229"/>
                    <a:pt x="144883" y="817393"/>
                  </a:cubicBezTo>
                  <a:cubicBezTo>
                    <a:pt x="148343" y="817844"/>
                    <a:pt x="152782" y="818371"/>
                    <a:pt x="157069" y="818897"/>
                  </a:cubicBezTo>
                  <a:cubicBezTo>
                    <a:pt x="156543" y="831384"/>
                    <a:pt x="158122" y="845376"/>
                    <a:pt x="159326" y="859218"/>
                  </a:cubicBezTo>
                  <a:cubicBezTo>
                    <a:pt x="161432" y="861399"/>
                    <a:pt x="163915" y="863731"/>
                    <a:pt x="166623" y="866289"/>
                  </a:cubicBezTo>
                  <a:cubicBezTo>
                    <a:pt x="169331" y="868846"/>
                    <a:pt x="172114" y="871780"/>
                    <a:pt x="174446" y="875165"/>
                  </a:cubicBezTo>
                  <a:cubicBezTo>
                    <a:pt x="176778" y="878626"/>
                    <a:pt x="178809" y="882537"/>
                    <a:pt x="179938" y="887276"/>
                  </a:cubicBezTo>
                  <a:cubicBezTo>
                    <a:pt x="181066" y="892016"/>
                    <a:pt x="181442" y="897582"/>
                    <a:pt x="181141" y="904202"/>
                  </a:cubicBezTo>
                  <a:cubicBezTo>
                    <a:pt x="180991" y="909167"/>
                    <a:pt x="180916" y="914132"/>
                    <a:pt x="180765" y="918946"/>
                  </a:cubicBezTo>
                  <a:cubicBezTo>
                    <a:pt x="180615" y="923836"/>
                    <a:pt x="180464" y="928650"/>
                    <a:pt x="180690" y="933389"/>
                  </a:cubicBezTo>
                  <a:cubicBezTo>
                    <a:pt x="181066" y="942867"/>
                    <a:pt x="181292" y="952271"/>
                    <a:pt x="182194" y="961674"/>
                  </a:cubicBezTo>
                  <a:cubicBezTo>
                    <a:pt x="183097" y="966939"/>
                    <a:pt x="183699" y="970927"/>
                    <a:pt x="184376" y="974913"/>
                  </a:cubicBezTo>
                  <a:cubicBezTo>
                    <a:pt x="184376" y="980330"/>
                    <a:pt x="184526" y="985746"/>
                    <a:pt x="184902" y="991162"/>
                  </a:cubicBezTo>
                  <a:cubicBezTo>
                    <a:pt x="185429" y="996503"/>
                    <a:pt x="185955" y="1001919"/>
                    <a:pt x="186181" y="1007335"/>
                  </a:cubicBezTo>
                  <a:cubicBezTo>
                    <a:pt x="188137" y="1012150"/>
                    <a:pt x="190093" y="1016814"/>
                    <a:pt x="192199" y="1021327"/>
                  </a:cubicBezTo>
                  <a:cubicBezTo>
                    <a:pt x="194531" y="1025765"/>
                    <a:pt x="196863" y="1030128"/>
                    <a:pt x="199120" y="1034491"/>
                  </a:cubicBezTo>
                  <a:cubicBezTo>
                    <a:pt x="201452" y="1038779"/>
                    <a:pt x="203784" y="1043067"/>
                    <a:pt x="206040" y="1047355"/>
                  </a:cubicBezTo>
                  <a:cubicBezTo>
                    <a:pt x="208523" y="1051567"/>
                    <a:pt x="211081" y="1055705"/>
                    <a:pt x="213638" y="1059993"/>
                  </a:cubicBezTo>
                  <a:cubicBezTo>
                    <a:pt x="218453" y="1068493"/>
                    <a:pt x="223417" y="1077219"/>
                    <a:pt x="228758" y="1086547"/>
                  </a:cubicBezTo>
                  <a:cubicBezTo>
                    <a:pt x="231316" y="1091211"/>
                    <a:pt x="233798" y="1096025"/>
                    <a:pt x="236206" y="1101141"/>
                  </a:cubicBezTo>
                  <a:cubicBezTo>
                    <a:pt x="238839" y="1106105"/>
                    <a:pt x="241471" y="1111371"/>
                    <a:pt x="244029" y="1116862"/>
                  </a:cubicBezTo>
                  <a:cubicBezTo>
                    <a:pt x="259450" y="1147479"/>
                    <a:pt x="276601" y="1177268"/>
                    <a:pt x="296085" y="1204048"/>
                  </a:cubicBezTo>
                  <a:cubicBezTo>
                    <a:pt x="297514" y="1206229"/>
                    <a:pt x="298341" y="1207283"/>
                    <a:pt x="299771" y="1209464"/>
                  </a:cubicBezTo>
                  <a:cubicBezTo>
                    <a:pt x="296009" y="1211796"/>
                    <a:pt x="292248" y="1214128"/>
                    <a:pt x="289239" y="1216009"/>
                  </a:cubicBezTo>
                  <a:cubicBezTo>
                    <a:pt x="283748" y="1211495"/>
                    <a:pt x="279384" y="1206606"/>
                    <a:pt x="274646" y="1201942"/>
                  </a:cubicBezTo>
                  <a:cubicBezTo>
                    <a:pt x="270132" y="1197127"/>
                    <a:pt x="265243" y="1192463"/>
                    <a:pt x="260879" y="1187123"/>
                  </a:cubicBezTo>
                  <a:cubicBezTo>
                    <a:pt x="257043" y="1189229"/>
                    <a:pt x="244631" y="1172454"/>
                    <a:pt x="239290" y="1182759"/>
                  </a:cubicBezTo>
                  <a:cubicBezTo>
                    <a:pt x="242825" y="1187950"/>
                    <a:pt x="245609" y="1192915"/>
                    <a:pt x="247715" y="1197578"/>
                  </a:cubicBezTo>
                  <a:cubicBezTo>
                    <a:pt x="249972" y="1202243"/>
                    <a:pt x="251852" y="1206455"/>
                    <a:pt x="253206" y="1210668"/>
                  </a:cubicBezTo>
                  <a:cubicBezTo>
                    <a:pt x="256065" y="1218943"/>
                    <a:pt x="257043" y="1226766"/>
                    <a:pt x="258472" y="1234138"/>
                  </a:cubicBezTo>
                  <a:cubicBezTo>
                    <a:pt x="261556" y="1248506"/>
                    <a:pt x="264039" y="1262648"/>
                    <a:pt x="280664" y="1276490"/>
                  </a:cubicBezTo>
                  <a:cubicBezTo>
                    <a:pt x="284124" y="1280251"/>
                    <a:pt x="287434" y="1283561"/>
                    <a:pt x="290819" y="1286871"/>
                  </a:cubicBezTo>
                  <a:cubicBezTo>
                    <a:pt x="294355" y="1290030"/>
                    <a:pt x="297890" y="1293189"/>
                    <a:pt x="301501" y="1296725"/>
                  </a:cubicBezTo>
                  <a:lnTo>
                    <a:pt x="308497" y="1313199"/>
                  </a:lnTo>
                  <a:cubicBezTo>
                    <a:pt x="310904" y="1318691"/>
                    <a:pt x="313612" y="1323881"/>
                    <a:pt x="316245" y="1329372"/>
                  </a:cubicBezTo>
                  <a:lnTo>
                    <a:pt x="324219" y="1345696"/>
                  </a:lnTo>
                  <a:lnTo>
                    <a:pt x="332945" y="1361644"/>
                  </a:lnTo>
                  <a:cubicBezTo>
                    <a:pt x="320608" y="1351940"/>
                    <a:pt x="309249" y="1341183"/>
                    <a:pt x="297514" y="1330726"/>
                  </a:cubicBezTo>
                  <a:cubicBezTo>
                    <a:pt x="291721" y="1325386"/>
                    <a:pt x="286381" y="1319669"/>
                    <a:pt x="280739" y="1314177"/>
                  </a:cubicBezTo>
                  <a:lnTo>
                    <a:pt x="272389" y="1305827"/>
                  </a:lnTo>
                  <a:cubicBezTo>
                    <a:pt x="269605" y="1303044"/>
                    <a:pt x="267048" y="1300035"/>
                    <a:pt x="264340" y="1297176"/>
                  </a:cubicBezTo>
                  <a:cubicBezTo>
                    <a:pt x="242073" y="1273781"/>
                    <a:pt x="220634" y="1245422"/>
                    <a:pt x="203257" y="1215557"/>
                  </a:cubicBezTo>
                  <a:cubicBezTo>
                    <a:pt x="185655" y="1185769"/>
                    <a:pt x="173920" y="1153497"/>
                    <a:pt x="169481" y="1124084"/>
                  </a:cubicBezTo>
                  <a:cubicBezTo>
                    <a:pt x="164667" y="1106406"/>
                    <a:pt x="155189" y="1098733"/>
                    <a:pt x="146613" y="1091211"/>
                  </a:cubicBezTo>
                  <a:cubicBezTo>
                    <a:pt x="142250" y="1087525"/>
                    <a:pt x="137887" y="1083989"/>
                    <a:pt x="134125" y="1079551"/>
                  </a:cubicBezTo>
                  <a:cubicBezTo>
                    <a:pt x="130289" y="1075113"/>
                    <a:pt x="127506" y="1069696"/>
                    <a:pt x="126227" y="1062249"/>
                  </a:cubicBezTo>
                  <a:cubicBezTo>
                    <a:pt x="101929" y="1024637"/>
                    <a:pt x="80340" y="983338"/>
                    <a:pt x="68229" y="934819"/>
                  </a:cubicBezTo>
                  <a:cubicBezTo>
                    <a:pt x="60706" y="928800"/>
                    <a:pt x="53184" y="920977"/>
                    <a:pt x="45511" y="912853"/>
                  </a:cubicBezTo>
                  <a:cubicBezTo>
                    <a:pt x="44307" y="903976"/>
                    <a:pt x="43931" y="895025"/>
                    <a:pt x="42878" y="885847"/>
                  </a:cubicBezTo>
                  <a:cubicBezTo>
                    <a:pt x="41975" y="876670"/>
                    <a:pt x="40696" y="867267"/>
                    <a:pt x="40320" y="857487"/>
                  </a:cubicBezTo>
                  <a:cubicBezTo>
                    <a:pt x="40396" y="855833"/>
                    <a:pt x="40471" y="852598"/>
                    <a:pt x="40546" y="850943"/>
                  </a:cubicBezTo>
                  <a:cubicBezTo>
                    <a:pt x="47843" y="830331"/>
                    <a:pt x="56945" y="810472"/>
                    <a:pt x="65671" y="791139"/>
                  </a:cubicBezTo>
                  <a:cubicBezTo>
                    <a:pt x="57171" y="781736"/>
                    <a:pt x="48520" y="773612"/>
                    <a:pt x="40020" y="763607"/>
                  </a:cubicBezTo>
                  <a:cubicBezTo>
                    <a:pt x="36860" y="770528"/>
                    <a:pt x="33701" y="777824"/>
                    <a:pt x="30391" y="785497"/>
                  </a:cubicBezTo>
                  <a:cubicBezTo>
                    <a:pt x="27231" y="793095"/>
                    <a:pt x="24598" y="801069"/>
                    <a:pt x="21589" y="809118"/>
                  </a:cubicBezTo>
                  <a:cubicBezTo>
                    <a:pt x="18129" y="808666"/>
                    <a:pt x="13766" y="807989"/>
                    <a:pt x="9328" y="807388"/>
                  </a:cubicBezTo>
                  <a:cubicBezTo>
                    <a:pt x="7899" y="803777"/>
                    <a:pt x="7297" y="800241"/>
                    <a:pt x="5642" y="798286"/>
                  </a:cubicBezTo>
                  <a:cubicBezTo>
                    <a:pt x="6394" y="785497"/>
                    <a:pt x="8500" y="773311"/>
                    <a:pt x="10005" y="761275"/>
                  </a:cubicBezTo>
                  <a:cubicBezTo>
                    <a:pt x="10832" y="755257"/>
                    <a:pt x="11509" y="749314"/>
                    <a:pt x="12562" y="743371"/>
                  </a:cubicBezTo>
                  <a:cubicBezTo>
                    <a:pt x="13691" y="737504"/>
                    <a:pt x="14744" y="731636"/>
                    <a:pt x="15797" y="725769"/>
                  </a:cubicBezTo>
                  <a:cubicBezTo>
                    <a:pt x="17001" y="721255"/>
                    <a:pt x="18280" y="716667"/>
                    <a:pt x="19558" y="712078"/>
                  </a:cubicBezTo>
                  <a:cubicBezTo>
                    <a:pt x="20160" y="709746"/>
                    <a:pt x="20762" y="707414"/>
                    <a:pt x="21439" y="705082"/>
                  </a:cubicBezTo>
                  <a:lnTo>
                    <a:pt x="23620" y="698086"/>
                  </a:lnTo>
                  <a:cubicBezTo>
                    <a:pt x="26479" y="688758"/>
                    <a:pt x="29413" y="679506"/>
                    <a:pt x="32422" y="670780"/>
                  </a:cubicBezTo>
                  <a:cubicBezTo>
                    <a:pt x="28585" y="667846"/>
                    <a:pt x="25125" y="663107"/>
                    <a:pt x="22793" y="658744"/>
                  </a:cubicBezTo>
                  <a:cubicBezTo>
                    <a:pt x="24975" y="651371"/>
                    <a:pt x="27231" y="643548"/>
                    <a:pt x="29563" y="635574"/>
                  </a:cubicBezTo>
                  <a:cubicBezTo>
                    <a:pt x="30767" y="631587"/>
                    <a:pt x="31971" y="627525"/>
                    <a:pt x="33174" y="623463"/>
                  </a:cubicBezTo>
                  <a:cubicBezTo>
                    <a:pt x="34453" y="619401"/>
                    <a:pt x="35957" y="615414"/>
                    <a:pt x="37311" y="611352"/>
                  </a:cubicBezTo>
                  <a:cubicBezTo>
                    <a:pt x="42126" y="585700"/>
                    <a:pt x="50400" y="557265"/>
                    <a:pt x="59503" y="530937"/>
                  </a:cubicBezTo>
                  <a:cubicBezTo>
                    <a:pt x="63264" y="506564"/>
                    <a:pt x="70034" y="481589"/>
                    <a:pt x="84251" y="452929"/>
                  </a:cubicBezTo>
                  <a:cubicBezTo>
                    <a:pt x="87862" y="445782"/>
                    <a:pt x="91924" y="438410"/>
                    <a:pt x="96363" y="430737"/>
                  </a:cubicBezTo>
                  <a:cubicBezTo>
                    <a:pt x="100801" y="423064"/>
                    <a:pt x="106367" y="415467"/>
                    <a:pt x="112085" y="407267"/>
                  </a:cubicBezTo>
                  <a:cubicBezTo>
                    <a:pt x="115019" y="403205"/>
                    <a:pt x="118028" y="399068"/>
                    <a:pt x="121187" y="394855"/>
                  </a:cubicBezTo>
                  <a:cubicBezTo>
                    <a:pt x="124422" y="390718"/>
                    <a:pt x="128032" y="386580"/>
                    <a:pt x="131643" y="382292"/>
                  </a:cubicBezTo>
                  <a:cubicBezTo>
                    <a:pt x="135329" y="378080"/>
                    <a:pt x="139166" y="373792"/>
                    <a:pt x="143077" y="369278"/>
                  </a:cubicBezTo>
                  <a:cubicBezTo>
                    <a:pt x="145033" y="367097"/>
                    <a:pt x="147064" y="364840"/>
                    <a:pt x="149170" y="362584"/>
                  </a:cubicBezTo>
                  <a:cubicBezTo>
                    <a:pt x="151352" y="360402"/>
                    <a:pt x="153534" y="358221"/>
                    <a:pt x="155790" y="356039"/>
                  </a:cubicBezTo>
                  <a:cubicBezTo>
                    <a:pt x="162786" y="349495"/>
                    <a:pt x="168278" y="340994"/>
                    <a:pt x="173242" y="333547"/>
                  </a:cubicBezTo>
                  <a:cubicBezTo>
                    <a:pt x="178358" y="326175"/>
                    <a:pt x="183247" y="319931"/>
                    <a:pt x="188212" y="317599"/>
                  </a:cubicBezTo>
                  <a:cubicBezTo>
                    <a:pt x="191823" y="312634"/>
                    <a:pt x="195434" y="307594"/>
                    <a:pt x="199044" y="302554"/>
                  </a:cubicBezTo>
                  <a:cubicBezTo>
                    <a:pt x="202730" y="297589"/>
                    <a:pt x="206718" y="292850"/>
                    <a:pt x="210554" y="287885"/>
                  </a:cubicBezTo>
                  <a:cubicBezTo>
                    <a:pt x="218377" y="278031"/>
                    <a:pt x="226276" y="267951"/>
                    <a:pt x="235228" y="258247"/>
                  </a:cubicBezTo>
                  <a:lnTo>
                    <a:pt x="251175" y="244706"/>
                  </a:lnTo>
                  <a:cubicBezTo>
                    <a:pt x="256441" y="240193"/>
                    <a:pt x="262233" y="236206"/>
                    <a:pt x="267725" y="231993"/>
                  </a:cubicBezTo>
                  <a:lnTo>
                    <a:pt x="284500" y="219581"/>
                  </a:lnTo>
                  <a:cubicBezTo>
                    <a:pt x="290142" y="215519"/>
                    <a:pt x="296009" y="211833"/>
                    <a:pt x="301802" y="207997"/>
                  </a:cubicBezTo>
                  <a:cubicBezTo>
                    <a:pt x="339339" y="173920"/>
                    <a:pt x="378757" y="143905"/>
                    <a:pt x="422312" y="116674"/>
                  </a:cubicBezTo>
                  <a:cubicBezTo>
                    <a:pt x="428932" y="114417"/>
                    <a:pt x="435476" y="111935"/>
                    <a:pt x="442021" y="109452"/>
                  </a:cubicBezTo>
                  <a:lnTo>
                    <a:pt x="451800" y="105766"/>
                  </a:lnTo>
                  <a:lnTo>
                    <a:pt x="461805" y="102682"/>
                  </a:lnTo>
                  <a:cubicBezTo>
                    <a:pt x="472938" y="100199"/>
                    <a:pt x="479934" y="95310"/>
                    <a:pt x="486178" y="89894"/>
                  </a:cubicBezTo>
                  <a:cubicBezTo>
                    <a:pt x="492421" y="84628"/>
                    <a:pt x="498063" y="79061"/>
                    <a:pt x="506037" y="75074"/>
                  </a:cubicBezTo>
                  <a:cubicBezTo>
                    <a:pt x="563434" y="52657"/>
                    <a:pt x="623162" y="35055"/>
                    <a:pt x="686050" y="25802"/>
                  </a:cubicBezTo>
                  <a:cubicBezTo>
                    <a:pt x="732915" y="15572"/>
                    <a:pt x="780983" y="11058"/>
                    <a:pt x="829127" y="10080"/>
                  </a:cubicBezTo>
                  <a:cubicBezTo>
                    <a:pt x="829278" y="8350"/>
                    <a:pt x="829353" y="7447"/>
                    <a:pt x="829504" y="5642"/>
                  </a:cubicBezTo>
                  <a:cubicBezTo>
                    <a:pt x="834844" y="5868"/>
                    <a:pt x="840185" y="6018"/>
                    <a:pt x="847332" y="6319"/>
                  </a:cubicBezTo>
                  <a:cubicBezTo>
                    <a:pt x="855155" y="8275"/>
                    <a:pt x="863355" y="10306"/>
                    <a:pt x="871855" y="12412"/>
                  </a:cubicBezTo>
                  <a:cubicBezTo>
                    <a:pt x="880281" y="14594"/>
                    <a:pt x="888856" y="16625"/>
                    <a:pt x="897206" y="19709"/>
                  </a:cubicBezTo>
                  <a:cubicBezTo>
                    <a:pt x="913906" y="21138"/>
                    <a:pt x="931659" y="23997"/>
                    <a:pt x="948660" y="27608"/>
                  </a:cubicBezTo>
                  <a:cubicBezTo>
                    <a:pt x="957160" y="29263"/>
                    <a:pt x="965585" y="30692"/>
                    <a:pt x="973709" y="31595"/>
                  </a:cubicBezTo>
                  <a:cubicBezTo>
                    <a:pt x="981985" y="32873"/>
                    <a:pt x="990033" y="33701"/>
                    <a:pt x="997782" y="33550"/>
                  </a:cubicBezTo>
                  <a:cubicBezTo>
                    <a:pt x="1002220" y="37387"/>
                    <a:pt x="1006733" y="41148"/>
                    <a:pt x="1012525" y="46338"/>
                  </a:cubicBezTo>
                  <a:lnTo>
                    <a:pt x="1043292" y="48896"/>
                  </a:lnTo>
                  <a:lnTo>
                    <a:pt x="1051040" y="49573"/>
                  </a:lnTo>
                  <a:lnTo>
                    <a:pt x="1058714" y="50702"/>
                  </a:lnTo>
                  <a:lnTo>
                    <a:pt x="1074135" y="52958"/>
                  </a:lnTo>
                  <a:cubicBezTo>
                    <a:pt x="1087149" y="59428"/>
                    <a:pt x="1100012" y="66273"/>
                    <a:pt x="1112349" y="73645"/>
                  </a:cubicBezTo>
                  <a:cubicBezTo>
                    <a:pt x="1126039" y="74698"/>
                    <a:pt x="1136872" y="70711"/>
                    <a:pt x="1151165" y="78911"/>
                  </a:cubicBezTo>
                  <a:cubicBezTo>
                    <a:pt x="1162900" y="87637"/>
                    <a:pt x="1172227" y="96514"/>
                    <a:pt x="1184790" y="106819"/>
                  </a:cubicBezTo>
                  <a:cubicBezTo>
                    <a:pt x="1188024" y="109302"/>
                    <a:pt x="1191335" y="111258"/>
                    <a:pt x="1194495" y="113063"/>
                  </a:cubicBezTo>
                  <a:cubicBezTo>
                    <a:pt x="1197653" y="114943"/>
                    <a:pt x="1200813" y="116598"/>
                    <a:pt x="1204047" y="118178"/>
                  </a:cubicBezTo>
                  <a:cubicBezTo>
                    <a:pt x="1210442" y="121187"/>
                    <a:pt x="1217062" y="123670"/>
                    <a:pt x="1223832" y="126603"/>
                  </a:cubicBezTo>
                  <a:cubicBezTo>
                    <a:pt x="1234514" y="134878"/>
                    <a:pt x="1245346" y="144356"/>
                    <a:pt x="1256555" y="153534"/>
                  </a:cubicBezTo>
                  <a:cubicBezTo>
                    <a:pt x="1267312" y="163163"/>
                    <a:pt x="1278294" y="172942"/>
                    <a:pt x="1288901" y="182420"/>
                  </a:cubicBezTo>
                  <a:cubicBezTo>
                    <a:pt x="1294769" y="187761"/>
                    <a:pt x="1301012" y="193403"/>
                    <a:pt x="1307256" y="199120"/>
                  </a:cubicBezTo>
                  <a:cubicBezTo>
                    <a:pt x="1310340" y="201979"/>
                    <a:pt x="1313500" y="204837"/>
                    <a:pt x="1316509" y="207620"/>
                  </a:cubicBezTo>
                  <a:cubicBezTo>
                    <a:pt x="1319443" y="210554"/>
                    <a:pt x="1322301" y="213488"/>
                    <a:pt x="1325160" y="216271"/>
                  </a:cubicBezTo>
                  <a:cubicBezTo>
                    <a:pt x="1327190" y="214466"/>
                    <a:pt x="1329071" y="212736"/>
                    <a:pt x="1331102" y="210930"/>
                  </a:cubicBezTo>
                  <a:cubicBezTo>
                    <a:pt x="1338023" y="216648"/>
                    <a:pt x="1345019" y="222364"/>
                    <a:pt x="1351714" y="228082"/>
                  </a:cubicBezTo>
                  <a:cubicBezTo>
                    <a:pt x="1358183" y="234024"/>
                    <a:pt x="1364427" y="239892"/>
                    <a:pt x="1370144" y="245609"/>
                  </a:cubicBezTo>
                  <a:cubicBezTo>
                    <a:pt x="1369467" y="246136"/>
                    <a:pt x="1368038" y="247264"/>
                    <a:pt x="1366683" y="248317"/>
                  </a:cubicBezTo>
                  <a:cubicBezTo>
                    <a:pt x="1369994" y="251326"/>
                    <a:pt x="1373303" y="254260"/>
                    <a:pt x="1376463" y="257194"/>
                  </a:cubicBezTo>
                  <a:cubicBezTo>
                    <a:pt x="1379623" y="260203"/>
                    <a:pt x="1382557" y="263212"/>
                    <a:pt x="1385565" y="266221"/>
                  </a:cubicBezTo>
                  <a:cubicBezTo>
                    <a:pt x="1391583" y="272314"/>
                    <a:pt x="1397451" y="278407"/>
                    <a:pt x="1403468" y="285102"/>
                  </a:cubicBezTo>
                  <a:cubicBezTo>
                    <a:pt x="1408960" y="292098"/>
                    <a:pt x="1413925" y="298868"/>
                    <a:pt x="1418965" y="305638"/>
                  </a:cubicBezTo>
                  <a:cubicBezTo>
                    <a:pt x="1424005" y="312409"/>
                    <a:pt x="1429120" y="319104"/>
                    <a:pt x="1434010" y="326476"/>
                  </a:cubicBezTo>
                  <a:cubicBezTo>
                    <a:pt x="1442435" y="335879"/>
                    <a:pt x="1450936" y="350849"/>
                    <a:pt x="1459962" y="366495"/>
                  </a:cubicBezTo>
                  <a:cubicBezTo>
                    <a:pt x="1464551" y="374319"/>
                    <a:pt x="1469817" y="381916"/>
                    <a:pt x="1475384" y="389213"/>
                  </a:cubicBezTo>
                  <a:cubicBezTo>
                    <a:pt x="1480950" y="396510"/>
                    <a:pt x="1487194" y="403130"/>
                    <a:pt x="1494716" y="408471"/>
                  </a:cubicBezTo>
                  <a:cubicBezTo>
                    <a:pt x="1497575" y="417874"/>
                    <a:pt x="1499907" y="428029"/>
                    <a:pt x="1502464" y="437884"/>
                  </a:cubicBezTo>
                  <a:cubicBezTo>
                    <a:pt x="1504871" y="447813"/>
                    <a:pt x="1507505" y="457592"/>
                    <a:pt x="1509235" y="467221"/>
                  </a:cubicBezTo>
                  <a:cubicBezTo>
                    <a:pt x="1517058" y="475421"/>
                    <a:pt x="1523001" y="487757"/>
                    <a:pt x="1528041" y="500395"/>
                  </a:cubicBezTo>
                  <a:cubicBezTo>
                    <a:pt x="1533006" y="513033"/>
                    <a:pt x="1538422" y="525520"/>
                    <a:pt x="1546170" y="534247"/>
                  </a:cubicBezTo>
                  <a:cubicBezTo>
                    <a:pt x="1544515" y="545681"/>
                    <a:pt x="1542409" y="558920"/>
                    <a:pt x="1540603" y="570053"/>
                  </a:cubicBezTo>
                  <a:cubicBezTo>
                    <a:pt x="1548577" y="580434"/>
                    <a:pt x="1554670" y="589763"/>
                    <a:pt x="1562043" y="598865"/>
                  </a:cubicBezTo>
                  <a:cubicBezTo>
                    <a:pt x="1565503" y="611502"/>
                    <a:pt x="1567383" y="624065"/>
                    <a:pt x="1569790" y="636402"/>
                  </a:cubicBezTo>
                  <a:cubicBezTo>
                    <a:pt x="1572198" y="648739"/>
                    <a:pt x="1573627" y="661301"/>
                    <a:pt x="1575207" y="674240"/>
                  </a:cubicBezTo>
                  <a:cubicBezTo>
                    <a:pt x="1576937" y="674014"/>
                    <a:pt x="1578667" y="673788"/>
                    <a:pt x="1579570" y="673638"/>
                  </a:cubicBezTo>
                  <a:cubicBezTo>
                    <a:pt x="1582879" y="688984"/>
                    <a:pt x="1585136" y="706361"/>
                    <a:pt x="1587469" y="721857"/>
                  </a:cubicBezTo>
                  <a:cubicBezTo>
                    <a:pt x="1588596" y="728703"/>
                    <a:pt x="1589274" y="735774"/>
                    <a:pt x="1590026" y="742920"/>
                  </a:cubicBezTo>
                  <a:cubicBezTo>
                    <a:pt x="1590778" y="749991"/>
                    <a:pt x="1591455" y="757138"/>
                    <a:pt x="1592208" y="764134"/>
                  </a:cubicBezTo>
                  <a:cubicBezTo>
                    <a:pt x="1593035" y="771205"/>
                    <a:pt x="1593336" y="778200"/>
                    <a:pt x="1593712" y="785121"/>
                  </a:cubicBezTo>
                  <a:cubicBezTo>
                    <a:pt x="1594089" y="792042"/>
                    <a:pt x="1594464" y="798737"/>
                    <a:pt x="1594841" y="805281"/>
                  </a:cubicBezTo>
                  <a:cubicBezTo>
                    <a:pt x="1592133" y="805206"/>
                    <a:pt x="1589574" y="805131"/>
                    <a:pt x="1586866" y="805131"/>
                  </a:cubicBezTo>
                  <a:cubicBezTo>
                    <a:pt x="1581752" y="793396"/>
                    <a:pt x="1577915" y="782413"/>
                    <a:pt x="1574755" y="771731"/>
                  </a:cubicBezTo>
                  <a:cubicBezTo>
                    <a:pt x="1571220" y="761125"/>
                    <a:pt x="1568512" y="750819"/>
                    <a:pt x="1566330" y="740513"/>
                  </a:cubicBezTo>
                  <a:cubicBezTo>
                    <a:pt x="1565352" y="735322"/>
                    <a:pt x="1564224" y="730207"/>
                    <a:pt x="1563096" y="725092"/>
                  </a:cubicBezTo>
                  <a:cubicBezTo>
                    <a:pt x="1562043" y="719977"/>
                    <a:pt x="1561065" y="714786"/>
                    <a:pt x="1560087" y="709520"/>
                  </a:cubicBezTo>
                  <a:cubicBezTo>
                    <a:pt x="1559184" y="704255"/>
                    <a:pt x="1558282" y="698914"/>
                    <a:pt x="1557379" y="693497"/>
                  </a:cubicBezTo>
                  <a:cubicBezTo>
                    <a:pt x="1556326" y="688081"/>
                    <a:pt x="1555197" y="682590"/>
                    <a:pt x="1554144" y="677023"/>
                  </a:cubicBezTo>
                  <a:cubicBezTo>
                    <a:pt x="1551511" y="677399"/>
                    <a:pt x="1548878" y="677700"/>
                    <a:pt x="1546320" y="678076"/>
                  </a:cubicBezTo>
                  <a:cubicBezTo>
                    <a:pt x="1546998" y="696206"/>
                    <a:pt x="1547675" y="713432"/>
                    <a:pt x="1549329" y="729530"/>
                  </a:cubicBezTo>
                  <a:cubicBezTo>
                    <a:pt x="1550759" y="745628"/>
                    <a:pt x="1551887" y="760673"/>
                    <a:pt x="1553316" y="774364"/>
                  </a:cubicBezTo>
                  <a:cubicBezTo>
                    <a:pt x="1554144" y="788130"/>
                    <a:pt x="1554670" y="800467"/>
                    <a:pt x="1554370" y="811149"/>
                  </a:cubicBezTo>
                  <a:cubicBezTo>
                    <a:pt x="1553918" y="821831"/>
                    <a:pt x="1552037" y="830858"/>
                    <a:pt x="1548878" y="837703"/>
                  </a:cubicBezTo>
                  <a:cubicBezTo>
                    <a:pt x="1548276" y="853726"/>
                    <a:pt x="1546020" y="872156"/>
                    <a:pt x="1544440" y="891865"/>
                  </a:cubicBezTo>
                  <a:cubicBezTo>
                    <a:pt x="1543386" y="901720"/>
                    <a:pt x="1541957" y="911800"/>
                    <a:pt x="1540829" y="922106"/>
                  </a:cubicBezTo>
                  <a:cubicBezTo>
                    <a:pt x="1539851" y="932411"/>
                    <a:pt x="1538196" y="942867"/>
                    <a:pt x="1536692" y="953324"/>
                  </a:cubicBezTo>
                  <a:cubicBezTo>
                    <a:pt x="1534134" y="974387"/>
                    <a:pt x="1530297" y="995375"/>
                    <a:pt x="1527815" y="1015760"/>
                  </a:cubicBezTo>
                  <a:cubicBezTo>
                    <a:pt x="1524129" y="1036146"/>
                    <a:pt x="1522098" y="1056081"/>
                    <a:pt x="1519541" y="1073909"/>
                  </a:cubicBezTo>
                  <a:cubicBezTo>
                    <a:pt x="1515553" y="1077671"/>
                    <a:pt x="1511191" y="1081733"/>
                    <a:pt x="1506902" y="1085870"/>
                  </a:cubicBezTo>
                  <a:cubicBezTo>
                    <a:pt x="1504722" y="1087826"/>
                    <a:pt x="1502615" y="1089857"/>
                    <a:pt x="1500508" y="1091812"/>
                  </a:cubicBezTo>
                  <a:cubicBezTo>
                    <a:pt x="1498251" y="1093693"/>
                    <a:pt x="1496070" y="1095499"/>
                    <a:pt x="1493964" y="1097229"/>
                  </a:cubicBezTo>
                  <a:cubicBezTo>
                    <a:pt x="1492535" y="1105503"/>
                    <a:pt x="1491030" y="1111898"/>
                    <a:pt x="1489526" y="1120323"/>
                  </a:cubicBezTo>
                  <a:cubicBezTo>
                    <a:pt x="1487570" y="1123934"/>
                    <a:pt x="1485915" y="1127469"/>
                    <a:pt x="1483959" y="1130854"/>
                  </a:cubicBezTo>
                  <a:cubicBezTo>
                    <a:pt x="1482003" y="1134239"/>
                    <a:pt x="1480048" y="1137625"/>
                    <a:pt x="1478092" y="1140934"/>
                  </a:cubicBezTo>
                  <a:cubicBezTo>
                    <a:pt x="1474255" y="1147630"/>
                    <a:pt x="1470343" y="1154249"/>
                    <a:pt x="1466131" y="1161170"/>
                  </a:cubicBezTo>
                  <a:cubicBezTo>
                    <a:pt x="1470720" y="1163803"/>
                    <a:pt x="1476136" y="1166887"/>
                    <a:pt x="1480724" y="1169520"/>
                  </a:cubicBezTo>
                  <a:cubicBezTo>
                    <a:pt x="1480875" y="1180051"/>
                    <a:pt x="1480423" y="1191034"/>
                    <a:pt x="1480123" y="1202318"/>
                  </a:cubicBezTo>
                  <a:cubicBezTo>
                    <a:pt x="1479897" y="1207960"/>
                    <a:pt x="1479746" y="1213677"/>
                    <a:pt x="1479520" y="1219243"/>
                  </a:cubicBezTo>
                  <a:cubicBezTo>
                    <a:pt x="1479145" y="1224810"/>
                    <a:pt x="1478618" y="1230226"/>
                    <a:pt x="1478167" y="1235643"/>
                  </a:cubicBezTo>
                  <a:cubicBezTo>
                    <a:pt x="1482229" y="1233235"/>
                    <a:pt x="1486140" y="1230678"/>
                    <a:pt x="1490127" y="1228120"/>
                  </a:cubicBezTo>
                  <a:lnTo>
                    <a:pt x="1501637" y="1220071"/>
                  </a:lnTo>
                  <a:cubicBezTo>
                    <a:pt x="1496823" y="1237824"/>
                    <a:pt x="1517585" y="1230452"/>
                    <a:pt x="1502163" y="1252192"/>
                  </a:cubicBezTo>
                  <a:cubicBezTo>
                    <a:pt x="1491707" y="1262272"/>
                    <a:pt x="1481026" y="1271901"/>
                    <a:pt x="1469290" y="1280476"/>
                  </a:cubicBezTo>
                  <a:cubicBezTo>
                    <a:pt x="1469065" y="1271525"/>
                    <a:pt x="1467184" y="1263626"/>
                    <a:pt x="1465529" y="1256028"/>
                  </a:cubicBezTo>
                  <a:cubicBezTo>
                    <a:pt x="1460790" y="1258887"/>
                    <a:pt x="1455298" y="1261670"/>
                    <a:pt x="1449882" y="1264453"/>
                  </a:cubicBezTo>
                  <a:cubicBezTo>
                    <a:pt x="1444466" y="1267161"/>
                    <a:pt x="1439125" y="1269870"/>
                    <a:pt x="1434085" y="1272427"/>
                  </a:cubicBezTo>
                  <a:cubicBezTo>
                    <a:pt x="1430775" y="1276715"/>
                    <a:pt x="1427541" y="1281154"/>
                    <a:pt x="1424306" y="1285742"/>
                  </a:cubicBezTo>
                  <a:cubicBezTo>
                    <a:pt x="1420996" y="1290255"/>
                    <a:pt x="1417385" y="1294543"/>
                    <a:pt x="1413849" y="1299057"/>
                  </a:cubicBezTo>
                  <a:cubicBezTo>
                    <a:pt x="1410239" y="1303495"/>
                    <a:pt x="1406628" y="1308009"/>
                    <a:pt x="1402942" y="1312597"/>
                  </a:cubicBezTo>
                  <a:cubicBezTo>
                    <a:pt x="1399181" y="1317111"/>
                    <a:pt x="1395420" y="1321699"/>
                    <a:pt x="1391131" y="1325912"/>
                  </a:cubicBezTo>
                  <a:cubicBezTo>
                    <a:pt x="1382631" y="1334488"/>
                    <a:pt x="1373529" y="1342838"/>
                    <a:pt x="1363524" y="1350511"/>
                  </a:cubicBezTo>
                  <a:cubicBezTo>
                    <a:pt x="1353143" y="1357808"/>
                    <a:pt x="1341634" y="1364352"/>
                    <a:pt x="1329071" y="1369768"/>
                  </a:cubicBezTo>
                  <a:cubicBezTo>
                    <a:pt x="1334788" y="1359838"/>
                    <a:pt x="1339904" y="1351113"/>
                    <a:pt x="1345921" y="1340882"/>
                  </a:cubicBezTo>
                  <a:close/>
                </a:path>
              </a:pathLst>
            </a:custGeom>
            <a:solidFill>
              <a:srgbClr val="D53583"/>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8BAFFBF2-CC16-49C6-BEE6-209A9FA82008}"/>
                </a:ext>
              </a:extLst>
            </p:cNvPr>
            <p:cNvSpPr/>
            <p:nvPr/>
          </p:nvSpPr>
          <p:spPr>
            <a:xfrm>
              <a:off x="9044004" y="6573042"/>
              <a:ext cx="67710" cy="97803"/>
            </a:xfrm>
            <a:custGeom>
              <a:avLst/>
              <a:gdLst>
                <a:gd name="connsiteX0" fmla="*/ 7522 w 67702"/>
                <a:gd name="connsiteY0" fmla="*/ 69808 h 97792"/>
                <a:gd name="connsiteX1" fmla="*/ 17001 w 67702"/>
                <a:gd name="connsiteY1" fmla="*/ 53861 h 97792"/>
                <a:gd name="connsiteX2" fmla="*/ 25802 w 67702"/>
                <a:gd name="connsiteY2" fmla="*/ 37537 h 97792"/>
                <a:gd name="connsiteX3" fmla="*/ 41298 w 67702"/>
                <a:gd name="connsiteY3" fmla="*/ 22266 h 97792"/>
                <a:gd name="connsiteX4" fmla="*/ 57246 w 67702"/>
                <a:gd name="connsiteY4" fmla="*/ 5642 h 97792"/>
                <a:gd name="connsiteX5" fmla="*/ 67401 w 67702"/>
                <a:gd name="connsiteY5" fmla="*/ 12562 h 97792"/>
                <a:gd name="connsiteX6" fmla="*/ 65972 w 67702"/>
                <a:gd name="connsiteY6" fmla="*/ 30767 h 97792"/>
                <a:gd name="connsiteX7" fmla="*/ 64016 w 67702"/>
                <a:gd name="connsiteY7" fmla="*/ 49046 h 97792"/>
                <a:gd name="connsiteX8" fmla="*/ 49648 w 67702"/>
                <a:gd name="connsiteY8" fmla="*/ 66198 h 97792"/>
                <a:gd name="connsiteX9" fmla="*/ 42201 w 67702"/>
                <a:gd name="connsiteY9" fmla="*/ 74698 h 97792"/>
                <a:gd name="connsiteX10" fmla="*/ 34453 w 67702"/>
                <a:gd name="connsiteY10" fmla="*/ 82597 h 97792"/>
                <a:gd name="connsiteX11" fmla="*/ 5642 w 67702"/>
                <a:gd name="connsiteY11" fmla="*/ 99221 h 97792"/>
                <a:gd name="connsiteX12" fmla="*/ 7522 w 67702"/>
                <a:gd name="connsiteY12" fmla="*/ 69808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702" h="97792">
                  <a:moveTo>
                    <a:pt x="7522" y="69808"/>
                  </a:moveTo>
                  <a:cubicBezTo>
                    <a:pt x="10532" y="64392"/>
                    <a:pt x="14067" y="59352"/>
                    <a:pt x="17001" y="53861"/>
                  </a:cubicBezTo>
                  <a:cubicBezTo>
                    <a:pt x="20010" y="48444"/>
                    <a:pt x="22943" y="43028"/>
                    <a:pt x="25802" y="37537"/>
                  </a:cubicBezTo>
                  <a:cubicBezTo>
                    <a:pt x="30691" y="32723"/>
                    <a:pt x="36258" y="27758"/>
                    <a:pt x="41298" y="22266"/>
                  </a:cubicBezTo>
                  <a:cubicBezTo>
                    <a:pt x="46414" y="16775"/>
                    <a:pt x="51679" y="11208"/>
                    <a:pt x="57246" y="5642"/>
                  </a:cubicBezTo>
                  <a:cubicBezTo>
                    <a:pt x="60105" y="7597"/>
                    <a:pt x="63790" y="10080"/>
                    <a:pt x="67401" y="12562"/>
                  </a:cubicBezTo>
                  <a:cubicBezTo>
                    <a:pt x="66724" y="18731"/>
                    <a:pt x="66348" y="24673"/>
                    <a:pt x="65972" y="30767"/>
                  </a:cubicBezTo>
                  <a:cubicBezTo>
                    <a:pt x="65596" y="36785"/>
                    <a:pt x="65220" y="42953"/>
                    <a:pt x="64016" y="49046"/>
                  </a:cubicBezTo>
                  <a:cubicBezTo>
                    <a:pt x="59503" y="54688"/>
                    <a:pt x="54613" y="60481"/>
                    <a:pt x="49648" y="66198"/>
                  </a:cubicBezTo>
                  <a:cubicBezTo>
                    <a:pt x="47166" y="69056"/>
                    <a:pt x="44683" y="71915"/>
                    <a:pt x="42201" y="74698"/>
                  </a:cubicBezTo>
                  <a:cubicBezTo>
                    <a:pt x="39719" y="77481"/>
                    <a:pt x="37011" y="80039"/>
                    <a:pt x="34453" y="82597"/>
                  </a:cubicBezTo>
                  <a:cubicBezTo>
                    <a:pt x="24824" y="89066"/>
                    <a:pt x="15722" y="93579"/>
                    <a:pt x="5642" y="99221"/>
                  </a:cubicBezTo>
                  <a:cubicBezTo>
                    <a:pt x="6620" y="89442"/>
                    <a:pt x="6770" y="79211"/>
                    <a:pt x="7522" y="69808"/>
                  </a:cubicBezTo>
                  <a:close/>
                </a:path>
              </a:pathLst>
            </a:custGeom>
            <a:solidFill>
              <a:srgbClr val="DB5396"/>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6D7A82AC-066F-4122-B753-8651E8AF2F73}"/>
                </a:ext>
              </a:extLst>
            </p:cNvPr>
            <p:cNvSpPr/>
            <p:nvPr/>
          </p:nvSpPr>
          <p:spPr>
            <a:xfrm>
              <a:off x="7510099" y="5643683"/>
              <a:ext cx="195607" cy="361121"/>
            </a:xfrm>
            <a:custGeom>
              <a:avLst/>
              <a:gdLst>
                <a:gd name="connsiteX0" fmla="*/ 129884 w 195584"/>
                <a:gd name="connsiteY0" fmla="*/ 117652 h 361078"/>
                <a:gd name="connsiteX1" fmla="*/ 114763 w 195584"/>
                <a:gd name="connsiteY1" fmla="*/ 154737 h 361078"/>
                <a:gd name="connsiteX2" fmla="*/ 86404 w 195584"/>
                <a:gd name="connsiteY2" fmla="*/ 207696 h 361078"/>
                <a:gd name="connsiteX3" fmla="*/ 73615 w 195584"/>
                <a:gd name="connsiteY3" fmla="*/ 235153 h 361078"/>
                <a:gd name="connsiteX4" fmla="*/ 61730 w 195584"/>
                <a:gd name="connsiteY4" fmla="*/ 262685 h 361078"/>
                <a:gd name="connsiteX5" fmla="*/ 50521 w 195584"/>
                <a:gd name="connsiteY5" fmla="*/ 257419 h 361078"/>
                <a:gd name="connsiteX6" fmla="*/ 35702 w 195584"/>
                <a:gd name="connsiteY6" fmla="*/ 300297 h 361078"/>
                <a:gd name="connsiteX7" fmla="*/ 22764 w 195584"/>
                <a:gd name="connsiteY7" fmla="*/ 343777 h 361078"/>
                <a:gd name="connsiteX8" fmla="*/ 8997 w 195584"/>
                <a:gd name="connsiteY8" fmla="*/ 361229 h 361078"/>
                <a:gd name="connsiteX9" fmla="*/ 10953 w 195584"/>
                <a:gd name="connsiteY9" fmla="*/ 305939 h 361078"/>
                <a:gd name="connsiteX10" fmla="*/ 22989 w 195584"/>
                <a:gd name="connsiteY10" fmla="*/ 275624 h 361078"/>
                <a:gd name="connsiteX11" fmla="*/ 38636 w 195584"/>
                <a:gd name="connsiteY11" fmla="*/ 251853 h 361078"/>
                <a:gd name="connsiteX12" fmla="*/ 31414 w 195584"/>
                <a:gd name="connsiteY12" fmla="*/ 236507 h 361078"/>
                <a:gd name="connsiteX13" fmla="*/ 102276 w 195584"/>
                <a:gd name="connsiteY13" fmla="*/ 98620 h 361078"/>
                <a:gd name="connsiteX14" fmla="*/ 117471 w 195584"/>
                <a:gd name="connsiteY14" fmla="*/ 74397 h 361078"/>
                <a:gd name="connsiteX15" fmla="*/ 133419 w 195584"/>
                <a:gd name="connsiteY15" fmla="*/ 51228 h 361078"/>
                <a:gd name="connsiteX16" fmla="*/ 149743 w 195584"/>
                <a:gd name="connsiteY16" fmla="*/ 28285 h 361078"/>
                <a:gd name="connsiteX17" fmla="*/ 167120 w 195584"/>
                <a:gd name="connsiteY17" fmla="*/ 5642 h 361078"/>
                <a:gd name="connsiteX18" fmla="*/ 192696 w 195584"/>
                <a:gd name="connsiteY18" fmla="*/ 13992 h 361078"/>
                <a:gd name="connsiteX19" fmla="*/ 175395 w 195584"/>
                <a:gd name="connsiteY19" fmla="*/ 39794 h 361078"/>
                <a:gd name="connsiteX20" fmla="*/ 159296 w 195584"/>
                <a:gd name="connsiteY20" fmla="*/ 65596 h 361078"/>
                <a:gd name="connsiteX21" fmla="*/ 144026 w 195584"/>
                <a:gd name="connsiteY21" fmla="*/ 91398 h 361078"/>
                <a:gd name="connsiteX22" fmla="*/ 129884 w 195584"/>
                <a:gd name="connsiteY22" fmla="*/ 117652 h 36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5584" h="361078">
                  <a:moveTo>
                    <a:pt x="129884" y="117652"/>
                  </a:moveTo>
                  <a:cubicBezTo>
                    <a:pt x="124091" y="128860"/>
                    <a:pt x="119051" y="142777"/>
                    <a:pt x="114763" y="154737"/>
                  </a:cubicBezTo>
                  <a:cubicBezTo>
                    <a:pt x="104608" y="171588"/>
                    <a:pt x="95506" y="189642"/>
                    <a:pt x="86404" y="207696"/>
                  </a:cubicBezTo>
                  <a:cubicBezTo>
                    <a:pt x="81664" y="216647"/>
                    <a:pt x="77678" y="225975"/>
                    <a:pt x="73615" y="235153"/>
                  </a:cubicBezTo>
                  <a:cubicBezTo>
                    <a:pt x="69553" y="244330"/>
                    <a:pt x="65566" y="253583"/>
                    <a:pt x="61730" y="262685"/>
                  </a:cubicBezTo>
                  <a:cubicBezTo>
                    <a:pt x="57743" y="260804"/>
                    <a:pt x="53756" y="258924"/>
                    <a:pt x="50521" y="257419"/>
                  </a:cubicBezTo>
                  <a:cubicBezTo>
                    <a:pt x="45557" y="271261"/>
                    <a:pt x="40592" y="285779"/>
                    <a:pt x="35702" y="300297"/>
                  </a:cubicBezTo>
                  <a:cubicBezTo>
                    <a:pt x="30812" y="314816"/>
                    <a:pt x="26901" y="329560"/>
                    <a:pt x="22764" y="343777"/>
                  </a:cubicBezTo>
                  <a:cubicBezTo>
                    <a:pt x="17723" y="348667"/>
                    <a:pt x="13285" y="353857"/>
                    <a:pt x="8997" y="361229"/>
                  </a:cubicBezTo>
                  <a:cubicBezTo>
                    <a:pt x="3356" y="348216"/>
                    <a:pt x="5386" y="327077"/>
                    <a:pt x="10953" y="305939"/>
                  </a:cubicBezTo>
                  <a:cubicBezTo>
                    <a:pt x="13737" y="295408"/>
                    <a:pt x="18250" y="285027"/>
                    <a:pt x="22989" y="275624"/>
                  </a:cubicBezTo>
                  <a:cubicBezTo>
                    <a:pt x="27804" y="266296"/>
                    <a:pt x="32994" y="257946"/>
                    <a:pt x="38636" y="251853"/>
                  </a:cubicBezTo>
                  <a:cubicBezTo>
                    <a:pt x="36229" y="245985"/>
                    <a:pt x="33821" y="242450"/>
                    <a:pt x="31414" y="236507"/>
                  </a:cubicBezTo>
                  <a:cubicBezTo>
                    <a:pt x="50672" y="188288"/>
                    <a:pt x="75270" y="142551"/>
                    <a:pt x="102276" y="98620"/>
                  </a:cubicBezTo>
                  <a:cubicBezTo>
                    <a:pt x="107392" y="90420"/>
                    <a:pt x="112431" y="82371"/>
                    <a:pt x="117471" y="74397"/>
                  </a:cubicBezTo>
                  <a:cubicBezTo>
                    <a:pt x="122511" y="66423"/>
                    <a:pt x="128153" y="58901"/>
                    <a:pt x="133419" y="51228"/>
                  </a:cubicBezTo>
                  <a:cubicBezTo>
                    <a:pt x="138835" y="43630"/>
                    <a:pt x="144251" y="35957"/>
                    <a:pt x="149743" y="28285"/>
                  </a:cubicBezTo>
                  <a:cubicBezTo>
                    <a:pt x="155460" y="20837"/>
                    <a:pt x="161252" y="13315"/>
                    <a:pt x="167120" y="5642"/>
                  </a:cubicBezTo>
                  <a:cubicBezTo>
                    <a:pt x="175094" y="9629"/>
                    <a:pt x="184271" y="12111"/>
                    <a:pt x="192696" y="13992"/>
                  </a:cubicBezTo>
                  <a:cubicBezTo>
                    <a:pt x="186904" y="22718"/>
                    <a:pt x="181112" y="31294"/>
                    <a:pt x="175395" y="39794"/>
                  </a:cubicBezTo>
                  <a:cubicBezTo>
                    <a:pt x="169677" y="48294"/>
                    <a:pt x="164637" y="57096"/>
                    <a:pt x="159296" y="65596"/>
                  </a:cubicBezTo>
                  <a:cubicBezTo>
                    <a:pt x="154181" y="74247"/>
                    <a:pt x="148690" y="82597"/>
                    <a:pt x="144026" y="91398"/>
                  </a:cubicBezTo>
                  <a:cubicBezTo>
                    <a:pt x="139287" y="100124"/>
                    <a:pt x="134548" y="108926"/>
                    <a:pt x="129884" y="117652"/>
                  </a:cubicBezTo>
                  <a:close/>
                </a:path>
              </a:pathLst>
            </a:custGeom>
            <a:solidFill>
              <a:srgbClr val="DB5396"/>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E7ECF7F2-B01C-49EC-B503-5B436A4471D9}"/>
                </a:ext>
              </a:extLst>
            </p:cNvPr>
            <p:cNvSpPr/>
            <p:nvPr/>
          </p:nvSpPr>
          <p:spPr>
            <a:xfrm>
              <a:off x="8037150" y="6682281"/>
              <a:ext cx="248271" cy="210653"/>
            </a:xfrm>
            <a:custGeom>
              <a:avLst/>
              <a:gdLst>
                <a:gd name="connsiteX0" fmla="*/ 50632 w 248241"/>
                <a:gd name="connsiteY0" fmla="*/ 38214 h 210629"/>
                <a:gd name="connsiteX1" fmla="*/ 93209 w 248241"/>
                <a:gd name="connsiteY1" fmla="*/ 47693 h 210629"/>
                <a:gd name="connsiteX2" fmla="*/ 117206 w 248241"/>
                <a:gd name="connsiteY2" fmla="*/ 58224 h 210629"/>
                <a:gd name="connsiteX3" fmla="*/ 132100 w 248241"/>
                <a:gd name="connsiteY3" fmla="*/ 39268 h 210629"/>
                <a:gd name="connsiteX4" fmla="*/ 140074 w 248241"/>
                <a:gd name="connsiteY4" fmla="*/ 18881 h 210629"/>
                <a:gd name="connsiteX5" fmla="*/ 150380 w 248241"/>
                <a:gd name="connsiteY5" fmla="*/ 5642 h 210629"/>
                <a:gd name="connsiteX6" fmla="*/ 164221 w 248241"/>
                <a:gd name="connsiteY6" fmla="*/ 15647 h 210629"/>
                <a:gd name="connsiteX7" fmla="*/ 178514 w 248241"/>
                <a:gd name="connsiteY7" fmla="*/ 25050 h 210629"/>
                <a:gd name="connsiteX8" fmla="*/ 197019 w 248241"/>
                <a:gd name="connsiteY8" fmla="*/ 16023 h 210629"/>
                <a:gd name="connsiteX9" fmla="*/ 220263 w 248241"/>
                <a:gd name="connsiteY9" fmla="*/ 20537 h 210629"/>
                <a:gd name="connsiteX10" fmla="*/ 243884 w 248241"/>
                <a:gd name="connsiteY10" fmla="*/ 23169 h 210629"/>
                <a:gd name="connsiteX11" fmla="*/ 245389 w 248241"/>
                <a:gd name="connsiteY11" fmla="*/ 50476 h 210629"/>
                <a:gd name="connsiteX12" fmla="*/ 240950 w 248241"/>
                <a:gd name="connsiteY12" fmla="*/ 63791 h 210629"/>
                <a:gd name="connsiteX13" fmla="*/ 211011 w 248241"/>
                <a:gd name="connsiteY13" fmla="*/ 58525 h 210629"/>
                <a:gd name="connsiteX14" fmla="*/ 201608 w 248241"/>
                <a:gd name="connsiteY14" fmla="*/ 87411 h 210629"/>
                <a:gd name="connsiteX15" fmla="*/ 199878 w 248241"/>
                <a:gd name="connsiteY15" fmla="*/ 90496 h 210629"/>
                <a:gd name="connsiteX16" fmla="*/ 189346 w 248241"/>
                <a:gd name="connsiteY16" fmla="*/ 108851 h 210629"/>
                <a:gd name="connsiteX17" fmla="*/ 199201 w 248241"/>
                <a:gd name="connsiteY17" fmla="*/ 114041 h 210629"/>
                <a:gd name="connsiteX18" fmla="*/ 209356 w 248241"/>
                <a:gd name="connsiteY18" fmla="*/ 119081 h 210629"/>
                <a:gd name="connsiteX19" fmla="*/ 229742 w 248241"/>
                <a:gd name="connsiteY19" fmla="*/ 128635 h 210629"/>
                <a:gd name="connsiteX20" fmla="*/ 228914 w 248241"/>
                <a:gd name="connsiteY20" fmla="*/ 142777 h 210629"/>
                <a:gd name="connsiteX21" fmla="*/ 227561 w 248241"/>
                <a:gd name="connsiteY21" fmla="*/ 178283 h 210629"/>
                <a:gd name="connsiteX22" fmla="*/ 195139 w 248241"/>
                <a:gd name="connsiteY22" fmla="*/ 166773 h 210629"/>
                <a:gd name="connsiteX23" fmla="*/ 163620 w 248241"/>
                <a:gd name="connsiteY23" fmla="*/ 153007 h 210629"/>
                <a:gd name="connsiteX24" fmla="*/ 157300 w 248241"/>
                <a:gd name="connsiteY24" fmla="*/ 149698 h 210629"/>
                <a:gd name="connsiteX25" fmla="*/ 168208 w 248241"/>
                <a:gd name="connsiteY25" fmla="*/ 131493 h 210629"/>
                <a:gd name="connsiteX26" fmla="*/ 156172 w 248241"/>
                <a:gd name="connsiteY26" fmla="*/ 114417 h 210629"/>
                <a:gd name="connsiteX27" fmla="*/ 100731 w 248241"/>
                <a:gd name="connsiteY27" fmla="*/ 99974 h 210629"/>
                <a:gd name="connsiteX28" fmla="*/ 89824 w 248241"/>
                <a:gd name="connsiteY28" fmla="*/ 138414 h 210629"/>
                <a:gd name="connsiteX29" fmla="*/ 87191 w 248241"/>
                <a:gd name="connsiteY29" fmla="*/ 141949 h 210629"/>
                <a:gd name="connsiteX30" fmla="*/ 68159 w 248241"/>
                <a:gd name="connsiteY30" fmla="*/ 154737 h 210629"/>
                <a:gd name="connsiteX31" fmla="*/ 80195 w 248241"/>
                <a:gd name="connsiteY31" fmla="*/ 177380 h 210629"/>
                <a:gd name="connsiteX32" fmla="*/ 70566 w 248241"/>
                <a:gd name="connsiteY32" fmla="*/ 201602 h 210629"/>
                <a:gd name="connsiteX33" fmla="*/ 68008 w 248241"/>
                <a:gd name="connsiteY33" fmla="*/ 205213 h 210629"/>
                <a:gd name="connsiteX34" fmla="*/ 46645 w 248241"/>
                <a:gd name="connsiteY34" fmla="*/ 196036 h 210629"/>
                <a:gd name="connsiteX35" fmla="*/ 25582 w 248241"/>
                <a:gd name="connsiteY35" fmla="*/ 185956 h 210629"/>
                <a:gd name="connsiteX36" fmla="*/ 11966 w 248241"/>
                <a:gd name="connsiteY36" fmla="*/ 172942 h 210629"/>
                <a:gd name="connsiteX37" fmla="*/ 6400 w 248241"/>
                <a:gd name="connsiteY37" fmla="*/ 159101 h 210629"/>
                <a:gd name="connsiteX38" fmla="*/ 7678 w 248241"/>
                <a:gd name="connsiteY38" fmla="*/ 135555 h 210629"/>
                <a:gd name="connsiteX39" fmla="*/ 21896 w 248241"/>
                <a:gd name="connsiteY39" fmla="*/ 119833 h 210629"/>
                <a:gd name="connsiteX40" fmla="*/ 24905 w 248241"/>
                <a:gd name="connsiteY40" fmla="*/ 105315 h 210629"/>
                <a:gd name="connsiteX41" fmla="*/ 55070 w 248241"/>
                <a:gd name="connsiteY41" fmla="*/ 102381 h 210629"/>
                <a:gd name="connsiteX42" fmla="*/ 61464 w 248241"/>
                <a:gd name="connsiteY42" fmla="*/ 86057 h 210629"/>
                <a:gd name="connsiteX43" fmla="*/ 71544 w 248241"/>
                <a:gd name="connsiteY43" fmla="*/ 82898 h 210629"/>
                <a:gd name="connsiteX44" fmla="*/ 60411 w 248241"/>
                <a:gd name="connsiteY44" fmla="*/ 60782 h 210629"/>
                <a:gd name="connsiteX45" fmla="*/ 50632 w 248241"/>
                <a:gd name="connsiteY45" fmla="*/ 38214 h 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48241" h="210629">
                  <a:moveTo>
                    <a:pt x="50632" y="38214"/>
                  </a:moveTo>
                  <a:cubicBezTo>
                    <a:pt x="59884" y="20988"/>
                    <a:pt x="76133" y="36334"/>
                    <a:pt x="93209" y="47693"/>
                  </a:cubicBezTo>
                  <a:cubicBezTo>
                    <a:pt x="101409" y="53786"/>
                    <a:pt x="110285" y="58224"/>
                    <a:pt x="117206" y="58224"/>
                  </a:cubicBezTo>
                  <a:cubicBezTo>
                    <a:pt x="124201" y="58224"/>
                    <a:pt x="129392" y="53184"/>
                    <a:pt x="132100" y="39268"/>
                  </a:cubicBezTo>
                  <a:cubicBezTo>
                    <a:pt x="134357" y="32196"/>
                    <a:pt x="137667" y="25877"/>
                    <a:pt x="140074" y="18881"/>
                  </a:cubicBezTo>
                  <a:cubicBezTo>
                    <a:pt x="143309" y="14744"/>
                    <a:pt x="147070" y="9854"/>
                    <a:pt x="150380" y="5642"/>
                  </a:cubicBezTo>
                  <a:cubicBezTo>
                    <a:pt x="155194" y="9027"/>
                    <a:pt x="159482" y="12638"/>
                    <a:pt x="164221" y="15647"/>
                  </a:cubicBezTo>
                  <a:cubicBezTo>
                    <a:pt x="168885" y="18731"/>
                    <a:pt x="173549" y="21815"/>
                    <a:pt x="178514" y="25050"/>
                  </a:cubicBezTo>
                  <a:cubicBezTo>
                    <a:pt x="184908" y="21891"/>
                    <a:pt x="190700" y="19559"/>
                    <a:pt x="197019" y="16023"/>
                  </a:cubicBezTo>
                  <a:lnTo>
                    <a:pt x="220263" y="20537"/>
                  </a:lnTo>
                  <a:cubicBezTo>
                    <a:pt x="228162" y="21514"/>
                    <a:pt x="236060" y="22492"/>
                    <a:pt x="243884" y="23169"/>
                  </a:cubicBezTo>
                  <a:cubicBezTo>
                    <a:pt x="245765" y="36258"/>
                    <a:pt x="246216" y="44308"/>
                    <a:pt x="245389" y="50476"/>
                  </a:cubicBezTo>
                  <a:cubicBezTo>
                    <a:pt x="244561" y="56569"/>
                    <a:pt x="242680" y="60330"/>
                    <a:pt x="240950" y="63791"/>
                  </a:cubicBezTo>
                  <a:cubicBezTo>
                    <a:pt x="230569" y="63189"/>
                    <a:pt x="220866" y="60706"/>
                    <a:pt x="211011" y="58525"/>
                  </a:cubicBezTo>
                  <a:cubicBezTo>
                    <a:pt x="208303" y="68004"/>
                    <a:pt x="205294" y="78384"/>
                    <a:pt x="201608" y="87411"/>
                  </a:cubicBezTo>
                  <a:cubicBezTo>
                    <a:pt x="201157" y="88164"/>
                    <a:pt x="200329" y="89743"/>
                    <a:pt x="199878" y="90496"/>
                  </a:cubicBezTo>
                  <a:cubicBezTo>
                    <a:pt x="195891" y="97416"/>
                    <a:pt x="192881" y="102757"/>
                    <a:pt x="189346" y="108851"/>
                  </a:cubicBezTo>
                  <a:cubicBezTo>
                    <a:pt x="192581" y="110581"/>
                    <a:pt x="195891" y="112311"/>
                    <a:pt x="199201" y="114041"/>
                  </a:cubicBezTo>
                  <a:cubicBezTo>
                    <a:pt x="202510" y="115846"/>
                    <a:pt x="205896" y="117576"/>
                    <a:pt x="209356" y="119081"/>
                  </a:cubicBezTo>
                  <a:cubicBezTo>
                    <a:pt x="216277" y="122316"/>
                    <a:pt x="223197" y="125550"/>
                    <a:pt x="229742" y="128635"/>
                  </a:cubicBezTo>
                  <a:cubicBezTo>
                    <a:pt x="228990" y="133148"/>
                    <a:pt x="229516" y="138338"/>
                    <a:pt x="228914" y="142777"/>
                  </a:cubicBezTo>
                  <a:cubicBezTo>
                    <a:pt x="228990" y="155189"/>
                    <a:pt x="228388" y="166322"/>
                    <a:pt x="227561" y="178283"/>
                  </a:cubicBezTo>
                  <a:cubicBezTo>
                    <a:pt x="216502" y="175048"/>
                    <a:pt x="205821" y="170836"/>
                    <a:pt x="195139" y="166773"/>
                  </a:cubicBezTo>
                  <a:cubicBezTo>
                    <a:pt x="184307" y="162937"/>
                    <a:pt x="174000" y="157897"/>
                    <a:pt x="163620" y="153007"/>
                  </a:cubicBezTo>
                  <a:cubicBezTo>
                    <a:pt x="162341" y="152330"/>
                    <a:pt x="159859" y="151051"/>
                    <a:pt x="157300" y="149698"/>
                  </a:cubicBezTo>
                  <a:cubicBezTo>
                    <a:pt x="160911" y="143680"/>
                    <a:pt x="164597" y="137586"/>
                    <a:pt x="168208" y="131493"/>
                  </a:cubicBezTo>
                  <a:cubicBezTo>
                    <a:pt x="163394" y="126152"/>
                    <a:pt x="160159" y="120811"/>
                    <a:pt x="156172" y="114417"/>
                  </a:cubicBezTo>
                  <a:cubicBezTo>
                    <a:pt x="137365" y="110881"/>
                    <a:pt x="119462" y="105239"/>
                    <a:pt x="100731" y="99974"/>
                  </a:cubicBezTo>
                  <a:cubicBezTo>
                    <a:pt x="97723" y="113138"/>
                    <a:pt x="94037" y="125249"/>
                    <a:pt x="89824" y="138414"/>
                  </a:cubicBezTo>
                  <a:cubicBezTo>
                    <a:pt x="89298" y="139166"/>
                    <a:pt x="88244" y="140520"/>
                    <a:pt x="87191" y="141949"/>
                  </a:cubicBezTo>
                  <a:cubicBezTo>
                    <a:pt x="81775" y="146764"/>
                    <a:pt x="74929" y="150901"/>
                    <a:pt x="68159" y="154737"/>
                  </a:cubicBezTo>
                  <a:cubicBezTo>
                    <a:pt x="72372" y="161809"/>
                    <a:pt x="76208" y="169557"/>
                    <a:pt x="80195" y="177380"/>
                  </a:cubicBezTo>
                  <a:cubicBezTo>
                    <a:pt x="76283" y="185354"/>
                    <a:pt x="74327" y="193554"/>
                    <a:pt x="70566" y="201602"/>
                  </a:cubicBezTo>
                  <a:cubicBezTo>
                    <a:pt x="70040" y="202355"/>
                    <a:pt x="69062" y="203784"/>
                    <a:pt x="68008" y="205213"/>
                  </a:cubicBezTo>
                  <a:cubicBezTo>
                    <a:pt x="61163" y="202280"/>
                    <a:pt x="53866" y="199120"/>
                    <a:pt x="46645" y="196036"/>
                  </a:cubicBezTo>
                  <a:cubicBezTo>
                    <a:pt x="39424" y="192801"/>
                    <a:pt x="32427" y="189115"/>
                    <a:pt x="25582" y="185956"/>
                  </a:cubicBezTo>
                  <a:cubicBezTo>
                    <a:pt x="19489" y="181818"/>
                    <a:pt x="15051" y="177455"/>
                    <a:pt x="11966" y="172942"/>
                  </a:cubicBezTo>
                  <a:cubicBezTo>
                    <a:pt x="8957" y="168278"/>
                    <a:pt x="7302" y="163614"/>
                    <a:pt x="6400" y="159101"/>
                  </a:cubicBezTo>
                  <a:cubicBezTo>
                    <a:pt x="4670" y="150074"/>
                    <a:pt x="6249" y="141799"/>
                    <a:pt x="7678" y="135555"/>
                  </a:cubicBezTo>
                  <a:lnTo>
                    <a:pt x="21896" y="119833"/>
                  </a:lnTo>
                  <a:cubicBezTo>
                    <a:pt x="22423" y="114642"/>
                    <a:pt x="24228" y="110430"/>
                    <a:pt x="24905" y="105315"/>
                  </a:cubicBezTo>
                  <a:cubicBezTo>
                    <a:pt x="35512" y="104788"/>
                    <a:pt x="45893" y="104036"/>
                    <a:pt x="55070" y="102381"/>
                  </a:cubicBezTo>
                  <a:cubicBezTo>
                    <a:pt x="57327" y="97416"/>
                    <a:pt x="59132" y="90947"/>
                    <a:pt x="61464" y="86057"/>
                  </a:cubicBezTo>
                  <a:cubicBezTo>
                    <a:pt x="64247" y="84929"/>
                    <a:pt x="68234" y="84703"/>
                    <a:pt x="71544" y="82898"/>
                  </a:cubicBezTo>
                  <a:lnTo>
                    <a:pt x="60411" y="60782"/>
                  </a:lnTo>
                  <a:cubicBezTo>
                    <a:pt x="56499" y="53786"/>
                    <a:pt x="53566" y="45962"/>
                    <a:pt x="50632" y="38214"/>
                  </a:cubicBezTo>
                  <a:close/>
                </a:path>
              </a:pathLst>
            </a:custGeom>
            <a:solidFill>
              <a:srgbClr val="D2267A"/>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249CBB31-408D-4F36-9062-DBDA2B2D7A3B}"/>
                </a:ext>
              </a:extLst>
            </p:cNvPr>
            <p:cNvSpPr/>
            <p:nvPr/>
          </p:nvSpPr>
          <p:spPr>
            <a:xfrm>
              <a:off x="8181905" y="6660614"/>
              <a:ext cx="52663" cy="45140"/>
            </a:xfrm>
            <a:custGeom>
              <a:avLst/>
              <a:gdLst>
                <a:gd name="connsiteX0" fmla="*/ 41749 w 52657"/>
                <a:gd name="connsiteY0" fmla="*/ 5642 h 45134"/>
                <a:gd name="connsiteX1" fmla="*/ 52281 w 52657"/>
                <a:gd name="connsiteY1" fmla="*/ 37838 h 45134"/>
                <a:gd name="connsiteX2" fmla="*/ 33776 w 52657"/>
                <a:gd name="connsiteY2" fmla="*/ 46865 h 45134"/>
                <a:gd name="connsiteX3" fmla="*/ 19483 w 52657"/>
                <a:gd name="connsiteY3" fmla="*/ 37462 h 45134"/>
                <a:gd name="connsiteX4" fmla="*/ 5642 w 52657"/>
                <a:gd name="connsiteY4" fmla="*/ 27457 h 45134"/>
                <a:gd name="connsiteX5" fmla="*/ 7221 w 52657"/>
                <a:gd name="connsiteY5" fmla="*/ 6770 h 45134"/>
                <a:gd name="connsiteX6" fmla="*/ 24748 w 52657"/>
                <a:gd name="connsiteY6" fmla="*/ 6921 h 45134"/>
                <a:gd name="connsiteX7" fmla="*/ 41749 w 52657"/>
                <a:gd name="connsiteY7" fmla="*/ 5642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57" h="45134">
                  <a:moveTo>
                    <a:pt x="41749" y="5642"/>
                  </a:moveTo>
                  <a:cubicBezTo>
                    <a:pt x="45435" y="17377"/>
                    <a:pt x="48294" y="27231"/>
                    <a:pt x="52281" y="37838"/>
                  </a:cubicBezTo>
                  <a:cubicBezTo>
                    <a:pt x="45887" y="41374"/>
                    <a:pt x="40170" y="43781"/>
                    <a:pt x="33776" y="46865"/>
                  </a:cubicBezTo>
                  <a:cubicBezTo>
                    <a:pt x="28886" y="43630"/>
                    <a:pt x="24222" y="40546"/>
                    <a:pt x="19483" y="37462"/>
                  </a:cubicBezTo>
                  <a:cubicBezTo>
                    <a:pt x="14744" y="34453"/>
                    <a:pt x="10455" y="30842"/>
                    <a:pt x="5642" y="27457"/>
                  </a:cubicBezTo>
                  <a:cubicBezTo>
                    <a:pt x="6545" y="20537"/>
                    <a:pt x="7071" y="14293"/>
                    <a:pt x="7221" y="6770"/>
                  </a:cubicBezTo>
                  <a:cubicBezTo>
                    <a:pt x="13540" y="6996"/>
                    <a:pt x="19257" y="7071"/>
                    <a:pt x="24748" y="6921"/>
                  </a:cubicBezTo>
                  <a:cubicBezTo>
                    <a:pt x="30390" y="6770"/>
                    <a:pt x="35656" y="6545"/>
                    <a:pt x="41749" y="5642"/>
                  </a:cubicBezTo>
                  <a:close/>
                </a:path>
              </a:pathLst>
            </a:custGeom>
            <a:solidFill>
              <a:srgbClr val="DB5396"/>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F945F66D-09E8-4978-8FB3-259D215A3C2B}"/>
                </a:ext>
              </a:extLst>
            </p:cNvPr>
            <p:cNvSpPr/>
            <p:nvPr/>
          </p:nvSpPr>
          <p:spPr>
            <a:xfrm>
              <a:off x="8267521" y="6795161"/>
              <a:ext cx="112850" cy="195607"/>
            </a:xfrm>
            <a:custGeom>
              <a:avLst/>
              <a:gdLst>
                <a:gd name="connsiteX0" fmla="*/ 61458 w 112837"/>
                <a:gd name="connsiteY0" fmla="*/ 154706 h 195584"/>
                <a:gd name="connsiteX1" fmla="*/ 47617 w 112837"/>
                <a:gd name="connsiteY1" fmla="*/ 106637 h 195584"/>
                <a:gd name="connsiteX2" fmla="*/ 50325 w 112837"/>
                <a:gd name="connsiteY2" fmla="*/ 99190 h 195584"/>
                <a:gd name="connsiteX3" fmla="*/ 61684 w 112837"/>
                <a:gd name="connsiteY3" fmla="*/ 88734 h 195584"/>
                <a:gd name="connsiteX4" fmla="*/ 73043 w 112837"/>
                <a:gd name="connsiteY4" fmla="*/ 35099 h 195584"/>
                <a:gd name="connsiteX5" fmla="*/ 68981 w 112837"/>
                <a:gd name="connsiteY5" fmla="*/ 13058 h 195584"/>
                <a:gd name="connsiteX6" fmla="*/ 82747 w 112837"/>
                <a:gd name="connsiteY6" fmla="*/ 6739 h 195584"/>
                <a:gd name="connsiteX7" fmla="*/ 100876 w 112837"/>
                <a:gd name="connsiteY7" fmla="*/ 12230 h 195584"/>
                <a:gd name="connsiteX8" fmla="*/ 93278 w 112837"/>
                <a:gd name="connsiteY8" fmla="*/ 36603 h 195584"/>
                <a:gd name="connsiteX9" fmla="*/ 110655 w 112837"/>
                <a:gd name="connsiteY9" fmla="*/ 68424 h 195584"/>
                <a:gd name="connsiteX10" fmla="*/ 89066 w 112837"/>
                <a:gd name="connsiteY10" fmla="*/ 91969 h 195584"/>
                <a:gd name="connsiteX11" fmla="*/ 76428 w 112837"/>
                <a:gd name="connsiteY11" fmla="*/ 158768 h 195584"/>
                <a:gd name="connsiteX12" fmla="*/ 40170 w 112837"/>
                <a:gd name="connsiteY12" fmla="*/ 197284 h 195584"/>
                <a:gd name="connsiteX13" fmla="*/ 16398 w 112837"/>
                <a:gd name="connsiteY13" fmla="*/ 190287 h 195584"/>
                <a:gd name="connsiteX14" fmla="*/ 5642 w 112837"/>
                <a:gd name="connsiteY14" fmla="*/ 177274 h 195584"/>
                <a:gd name="connsiteX15" fmla="*/ 61458 w 112837"/>
                <a:gd name="connsiteY15" fmla="*/ 154706 h 195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837" h="195584">
                  <a:moveTo>
                    <a:pt x="61458" y="154706"/>
                  </a:moveTo>
                  <a:cubicBezTo>
                    <a:pt x="56869" y="138683"/>
                    <a:pt x="52732" y="122736"/>
                    <a:pt x="47617" y="106637"/>
                  </a:cubicBezTo>
                  <a:cubicBezTo>
                    <a:pt x="48520" y="104080"/>
                    <a:pt x="49422" y="101597"/>
                    <a:pt x="50325" y="99190"/>
                  </a:cubicBezTo>
                  <a:cubicBezTo>
                    <a:pt x="54612" y="95880"/>
                    <a:pt x="58825" y="92495"/>
                    <a:pt x="61684" y="88734"/>
                  </a:cubicBezTo>
                  <a:cubicBezTo>
                    <a:pt x="66122" y="71658"/>
                    <a:pt x="69508" y="53379"/>
                    <a:pt x="73043" y="35099"/>
                  </a:cubicBezTo>
                  <a:cubicBezTo>
                    <a:pt x="71388" y="27727"/>
                    <a:pt x="68605" y="19226"/>
                    <a:pt x="68981" y="13058"/>
                  </a:cubicBezTo>
                  <a:cubicBezTo>
                    <a:pt x="69282" y="7040"/>
                    <a:pt x="72516" y="3805"/>
                    <a:pt x="82747" y="6739"/>
                  </a:cubicBezTo>
                  <a:cubicBezTo>
                    <a:pt x="88765" y="8544"/>
                    <a:pt x="94858" y="10350"/>
                    <a:pt x="100876" y="12230"/>
                  </a:cubicBezTo>
                  <a:cubicBezTo>
                    <a:pt x="98243" y="20655"/>
                    <a:pt x="95912" y="28178"/>
                    <a:pt x="93278" y="36603"/>
                  </a:cubicBezTo>
                  <a:cubicBezTo>
                    <a:pt x="97265" y="47887"/>
                    <a:pt x="107120" y="58644"/>
                    <a:pt x="110655" y="68424"/>
                  </a:cubicBezTo>
                  <a:cubicBezTo>
                    <a:pt x="114115" y="78127"/>
                    <a:pt x="111483" y="86552"/>
                    <a:pt x="89066" y="91969"/>
                  </a:cubicBezTo>
                  <a:cubicBezTo>
                    <a:pt x="114191" y="120704"/>
                    <a:pt x="125474" y="158768"/>
                    <a:pt x="76428" y="158768"/>
                  </a:cubicBezTo>
                  <a:cubicBezTo>
                    <a:pt x="64166" y="172309"/>
                    <a:pt x="51755" y="184044"/>
                    <a:pt x="40170" y="197284"/>
                  </a:cubicBezTo>
                  <a:cubicBezTo>
                    <a:pt x="32271" y="194951"/>
                    <a:pt x="24297" y="192770"/>
                    <a:pt x="16398" y="190287"/>
                  </a:cubicBezTo>
                  <a:cubicBezTo>
                    <a:pt x="12637" y="186225"/>
                    <a:pt x="8951" y="182163"/>
                    <a:pt x="5642" y="177274"/>
                  </a:cubicBezTo>
                  <a:cubicBezTo>
                    <a:pt x="24072" y="170804"/>
                    <a:pt x="43856" y="163207"/>
                    <a:pt x="61458" y="154706"/>
                  </a:cubicBezTo>
                  <a:close/>
                </a:path>
              </a:pathLst>
            </a:custGeom>
            <a:solidFill>
              <a:srgbClr val="DB5396"/>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6E42EAE-DE05-4DEF-8A18-27B7F8D8FA50}"/>
                </a:ext>
              </a:extLst>
            </p:cNvPr>
            <p:cNvSpPr/>
            <p:nvPr/>
          </p:nvSpPr>
          <p:spPr>
            <a:xfrm>
              <a:off x="8375086" y="6893236"/>
              <a:ext cx="97803" cy="52663"/>
            </a:xfrm>
            <a:custGeom>
              <a:avLst/>
              <a:gdLst>
                <a:gd name="connsiteX0" fmla="*/ 59446 w 97792"/>
                <a:gd name="connsiteY0" fmla="*/ 5642 h 52657"/>
                <a:gd name="connsiteX1" fmla="*/ 62078 w 97792"/>
                <a:gd name="connsiteY1" fmla="*/ 28059 h 52657"/>
                <a:gd name="connsiteX2" fmla="*/ 70654 w 97792"/>
                <a:gd name="connsiteY2" fmla="*/ 38816 h 52657"/>
                <a:gd name="connsiteX3" fmla="*/ 95102 w 97792"/>
                <a:gd name="connsiteY3" fmla="*/ 45060 h 52657"/>
                <a:gd name="connsiteX4" fmla="*/ 77800 w 97792"/>
                <a:gd name="connsiteY4" fmla="*/ 48144 h 52657"/>
                <a:gd name="connsiteX5" fmla="*/ 60424 w 97792"/>
                <a:gd name="connsiteY5" fmla="*/ 50100 h 52657"/>
                <a:gd name="connsiteX6" fmla="*/ 25519 w 97792"/>
                <a:gd name="connsiteY6" fmla="*/ 53635 h 52657"/>
                <a:gd name="connsiteX7" fmla="*/ 26723 w 97792"/>
                <a:gd name="connsiteY7" fmla="*/ 6921 h 52657"/>
                <a:gd name="connsiteX8" fmla="*/ 34922 w 97792"/>
                <a:gd name="connsiteY8" fmla="*/ 6921 h 52657"/>
                <a:gd name="connsiteX9" fmla="*/ 43122 w 97792"/>
                <a:gd name="connsiteY9" fmla="*/ 6469 h 52657"/>
                <a:gd name="connsiteX10" fmla="*/ 59446 w 97792"/>
                <a:gd name="connsiteY10" fmla="*/ 564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792" h="52657">
                  <a:moveTo>
                    <a:pt x="59446" y="5642"/>
                  </a:moveTo>
                  <a:cubicBezTo>
                    <a:pt x="62380" y="11660"/>
                    <a:pt x="59822" y="20235"/>
                    <a:pt x="62078" y="28059"/>
                  </a:cubicBezTo>
                  <a:cubicBezTo>
                    <a:pt x="63207" y="31971"/>
                    <a:pt x="65614" y="35732"/>
                    <a:pt x="70654" y="38816"/>
                  </a:cubicBezTo>
                  <a:cubicBezTo>
                    <a:pt x="75695" y="42126"/>
                    <a:pt x="83368" y="44157"/>
                    <a:pt x="95102" y="45060"/>
                  </a:cubicBezTo>
                  <a:lnTo>
                    <a:pt x="77800" y="48144"/>
                  </a:lnTo>
                  <a:lnTo>
                    <a:pt x="60424" y="50100"/>
                  </a:lnTo>
                  <a:cubicBezTo>
                    <a:pt x="48839" y="51303"/>
                    <a:pt x="37180" y="53033"/>
                    <a:pt x="25519" y="53635"/>
                  </a:cubicBezTo>
                  <a:cubicBezTo>
                    <a:pt x="2350" y="43104"/>
                    <a:pt x="-4571" y="12186"/>
                    <a:pt x="26723" y="6921"/>
                  </a:cubicBezTo>
                  <a:lnTo>
                    <a:pt x="34922" y="6921"/>
                  </a:lnTo>
                  <a:lnTo>
                    <a:pt x="43122" y="6469"/>
                  </a:lnTo>
                  <a:cubicBezTo>
                    <a:pt x="48463" y="6243"/>
                    <a:pt x="53954" y="5943"/>
                    <a:pt x="59446" y="5642"/>
                  </a:cubicBezTo>
                  <a:close/>
                </a:path>
              </a:pathLst>
            </a:custGeom>
            <a:solidFill>
              <a:srgbClr val="DE68A2"/>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C1FFEF34-6603-4A92-B290-C92230F9A48F}"/>
                </a:ext>
              </a:extLst>
            </p:cNvPr>
            <p:cNvSpPr/>
            <p:nvPr/>
          </p:nvSpPr>
          <p:spPr>
            <a:xfrm>
              <a:off x="8369311" y="7079048"/>
              <a:ext cx="218177" cy="60187"/>
            </a:xfrm>
            <a:custGeom>
              <a:avLst/>
              <a:gdLst>
                <a:gd name="connsiteX0" fmla="*/ 6996 w 218151"/>
                <a:gd name="connsiteY0" fmla="*/ 41613 h 60179"/>
                <a:gd name="connsiteX1" fmla="*/ 24674 w 218151"/>
                <a:gd name="connsiteY1" fmla="*/ 15961 h 60179"/>
                <a:gd name="connsiteX2" fmla="*/ 51830 w 218151"/>
                <a:gd name="connsiteY2" fmla="*/ 8438 h 60179"/>
                <a:gd name="connsiteX3" fmla="*/ 68831 w 218151"/>
                <a:gd name="connsiteY3" fmla="*/ 5655 h 60179"/>
                <a:gd name="connsiteX4" fmla="*/ 85080 w 218151"/>
                <a:gd name="connsiteY4" fmla="*/ 11447 h 60179"/>
                <a:gd name="connsiteX5" fmla="*/ 126077 w 218151"/>
                <a:gd name="connsiteY5" fmla="*/ 17841 h 60179"/>
                <a:gd name="connsiteX6" fmla="*/ 147065 w 218151"/>
                <a:gd name="connsiteY6" fmla="*/ 15359 h 60179"/>
                <a:gd name="connsiteX7" fmla="*/ 167902 w 218151"/>
                <a:gd name="connsiteY7" fmla="*/ 12049 h 60179"/>
                <a:gd name="connsiteX8" fmla="*/ 219957 w 218151"/>
                <a:gd name="connsiteY8" fmla="*/ 15660 h 60179"/>
                <a:gd name="connsiteX9" fmla="*/ 173995 w 218151"/>
                <a:gd name="connsiteY9" fmla="*/ 28448 h 60179"/>
                <a:gd name="connsiteX10" fmla="*/ 150901 w 218151"/>
                <a:gd name="connsiteY10" fmla="*/ 34165 h 60179"/>
                <a:gd name="connsiteX11" fmla="*/ 127205 w 218151"/>
                <a:gd name="connsiteY11" fmla="*/ 38980 h 60179"/>
                <a:gd name="connsiteX12" fmla="*/ 5642 w 218151"/>
                <a:gd name="connsiteY12" fmla="*/ 58312 h 60179"/>
                <a:gd name="connsiteX13" fmla="*/ 6996 w 218151"/>
                <a:gd name="connsiteY13" fmla="*/ 41613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8151" h="60179">
                  <a:moveTo>
                    <a:pt x="6996" y="41613"/>
                  </a:moveTo>
                  <a:cubicBezTo>
                    <a:pt x="13089" y="32736"/>
                    <a:pt x="19032" y="23935"/>
                    <a:pt x="24674" y="15961"/>
                  </a:cubicBezTo>
                  <a:cubicBezTo>
                    <a:pt x="35807" y="12350"/>
                    <a:pt x="44609" y="10093"/>
                    <a:pt x="51830" y="8438"/>
                  </a:cubicBezTo>
                  <a:cubicBezTo>
                    <a:pt x="58977" y="6633"/>
                    <a:pt x="64468" y="5806"/>
                    <a:pt x="68831" y="5655"/>
                  </a:cubicBezTo>
                  <a:cubicBezTo>
                    <a:pt x="77557" y="5430"/>
                    <a:pt x="81694" y="8138"/>
                    <a:pt x="85080" y="11447"/>
                  </a:cubicBezTo>
                  <a:cubicBezTo>
                    <a:pt x="91850" y="17841"/>
                    <a:pt x="95761" y="27320"/>
                    <a:pt x="126077" y="17841"/>
                  </a:cubicBezTo>
                  <a:cubicBezTo>
                    <a:pt x="133073" y="17014"/>
                    <a:pt x="140069" y="16187"/>
                    <a:pt x="147065" y="15359"/>
                  </a:cubicBezTo>
                  <a:cubicBezTo>
                    <a:pt x="154060" y="14531"/>
                    <a:pt x="160906" y="13103"/>
                    <a:pt x="167902" y="12049"/>
                  </a:cubicBezTo>
                  <a:cubicBezTo>
                    <a:pt x="185655" y="13479"/>
                    <a:pt x="201979" y="15509"/>
                    <a:pt x="219957" y="15660"/>
                  </a:cubicBezTo>
                  <a:cubicBezTo>
                    <a:pt x="204612" y="20775"/>
                    <a:pt x="189266" y="24536"/>
                    <a:pt x="173995" y="28448"/>
                  </a:cubicBezTo>
                  <a:cubicBezTo>
                    <a:pt x="166322" y="30329"/>
                    <a:pt x="158725" y="32510"/>
                    <a:pt x="150901" y="34165"/>
                  </a:cubicBezTo>
                  <a:cubicBezTo>
                    <a:pt x="143078" y="35745"/>
                    <a:pt x="135180" y="37325"/>
                    <a:pt x="127205" y="38980"/>
                  </a:cubicBezTo>
                  <a:cubicBezTo>
                    <a:pt x="86358" y="48458"/>
                    <a:pt x="46263" y="54100"/>
                    <a:pt x="5642" y="58312"/>
                  </a:cubicBezTo>
                  <a:cubicBezTo>
                    <a:pt x="6320" y="49511"/>
                    <a:pt x="6695" y="45148"/>
                    <a:pt x="6996" y="41613"/>
                  </a:cubicBezTo>
                  <a:close/>
                </a:path>
              </a:pathLst>
            </a:custGeom>
            <a:solidFill>
              <a:srgbClr val="DE68A2"/>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BC201C83-6C92-45FD-92C9-74C41E316E85}"/>
                </a:ext>
              </a:extLst>
            </p:cNvPr>
            <p:cNvSpPr/>
            <p:nvPr/>
          </p:nvSpPr>
          <p:spPr>
            <a:xfrm>
              <a:off x="8666332" y="7015567"/>
              <a:ext cx="97803" cy="60187"/>
            </a:xfrm>
            <a:custGeom>
              <a:avLst/>
              <a:gdLst>
                <a:gd name="connsiteX0" fmla="*/ 5642 w 97792"/>
                <a:gd name="connsiteY0" fmla="*/ 57695 h 60179"/>
                <a:gd name="connsiteX1" fmla="*/ 13917 w 97792"/>
                <a:gd name="connsiteY1" fmla="*/ 26100 h 60179"/>
                <a:gd name="connsiteX2" fmla="*/ 22267 w 97792"/>
                <a:gd name="connsiteY2" fmla="*/ 14215 h 60179"/>
                <a:gd name="connsiteX3" fmla="*/ 51078 w 97792"/>
                <a:gd name="connsiteY3" fmla="*/ 5714 h 60179"/>
                <a:gd name="connsiteX4" fmla="*/ 92903 w 97792"/>
                <a:gd name="connsiteY4" fmla="*/ 21662 h 60179"/>
                <a:gd name="connsiteX5" fmla="*/ 49197 w 97792"/>
                <a:gd name="connsiteY5" fmla="*/ 40995 h 60179"/>
                <a:gd name="connsiteX6" fmla="*/ 5642 w 97792"/>
                <a:gd name="connsiteY6" fmla="*/ 57695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92" h="60179">
                  <a:moveTo>
                    <a:pt x="5642" y="57695"/>
                  </a:moveTo>
                  <a:cubicBezTo>
                    <a:pt x="15572" y="46110"/>
                    <a:pt x="12262" y="35128"/>
                    <a:pt x="13917" y="26100"/>
                  </a:cubicBezTo>
                  <a:cubicBezTo>
                    <a:pt x="14745" y="21587"/>
                    <a:pt x="16776" y="17600"/>
                    <a:pt x="22267" y="14215"/>
                  </a:cubicBezTo>
                  <a:cubicBezTo>
                    <a:pt x="27758" y="10830"/>
                    <a:pt x="36635" y="8422"/>
                    <a:pt x="51078" y="5714"/>
                  </a:cubicBezTo>
                  <a:cubicBezTo>
                    <a:pt x="75978" y="4586"/>
                    <a:pt x="78309" y="16923"/>
                    <a:pt x="92903" y="21662"/>
                  </a:cubicBezTo>
                  <a:cubicBezTo>
                    <a:pt x="78309" y="28282"/>
                    <a:pt x="63641" y="34676"/>
                    <a:pt x="49197" y="40995"/>
                  </a:cubicBezTo>
                  <a:cubicBezTo>
                    <a:pt x="34303" y="46637"/>
                    <a:pt x="19784" y="52279"/>
                    <a:pt x="5642" y="57695"/>
                  </a:cubicBezTo>
                  <a:close/>
                </a:path>
              </a:pathLst>
            </a:custGeom>
            <a:solidFill>
              <a:srgbClr val="DE68A2"/>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27480BCB-97AD-47DF-8FED-8C2F9B81935E}"/>
                </a:ext>
              </a:extLst>
            </p:cNvPr>
            <p:cNvSpPr/>
            <p:nvPr/>
          </p:nvSpPr>
          <p:spPr>
            <a:xfrm>
              <a:off x="8655498" y="6725164"/>
              <a:ext cx="127897" cy="82757"/>
            </a:xfrm>
            <a:custGeom>
              <a:avLst/>
              <a:gdLst>
                <a:gd name="connsiteX0" fmla="*/ 13240 w 127882"/>
                <a:gd name="connsiteY0" fmla="*/ 51379 h 82747"/>
                <a:gd name="connsiteX1" fmla="*/ 27908 w 127882"/>
                <a:gd name="connsiteY1" fmla="*/ 46188 h 82747"/>
                <a:gd name="connsiteX2" fmla="*/ 45060 w 127882"/>
                <a:gd name="connsiteY2" fmla="*/ 46338 h 82747"/>
                <a:gd name="connsiteX3" fmla="*/ 62587 w 127882"/>
                <a:gd name="connsiteY3" fmla="*/ 37688 h 82747"/>
                <a:gd name="connsiteX4" fmla="*/ 78835 w 127882"/>
                <a:gd name="connsiteY4" fmla="*/ 28736 h 82747"/>
                <a:gd name="connsiteX5" fmla="*/ 94332 w 127882"/>
                <a:gd name="connsiteY5" fmla="*/ 17302 h 82747"/>
                <a:gd name="connsiteX6" fmla="*/ 109528 w 127882"/>
                <a:gd name="connsiteY6" fmla="*/ 5642 h 82747"/>
                <a:gd name="connsiteX7" fmla="*/ 121338 w 127882"/>
                <a:gd name="connsiteY7" fmla="*/ 12864 h 82747"/>
                <a:gd name="connsiteX8" fmla="*/ 123595 w 127882"/>
                <a:gd name="connsiteY8" fmla="*/ 16700 h 82747"/>
                <a:gd name="connsiteX9" fmla="*/ 104261 w 127882"/>
                <a:gd name="connsiteY9" fmla="*/ 28661 h 82747"/>
                <a:gd name="connsiteX10" fmla="*/ 84477 w 127882"/>
                <a:gd name="connsiteY10" fmla="*/ 39794 h 82747"/>
                <a:gd name="connsiteX11" fmla="*/ 67326 w 127882"/>
                <a:gd name="connsiteY11" fmla="*/ 62963 h 82747"/>
                <a:gd name="connsiteX12" fmla="*/ 51981 w 127882"/>
                <a:gd name="connsiteY12" fmla="*/ 61684 h 82747"/>
                <a:gd name="connsiteX13" fmla="*/ 13315 w 127882"/>
                <a:gd name="connsiteY13" fmla="*/ 84101 h 82747"/>
                <a:gd name="connsiteX14" fmla="*/ 5642 w 127882"/>
                <a:gd name="connsiteY14" fmla="*/ 82672 h 82747"/>
                <a:gd name="connsiteX15" fmla="*/ 13240 w 127882"/>
                <a:gd name="connsiteY15" fmla="*/ 51379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7882" h="82747">
                  <a:moveTo>
                    <a:pt x="13240" y="51379"/>
                  </a:moveTo>
                  <a:cubicBezTo>
                    <a:pt x="17979" y="49347"/>
                    <a:pt x="22718" y="47241"/>
                    <a:pt x="27908" y="46188"/>
                  </a:cubicBezTo>
                  <a:cubicBezTo>
                    <a:pt x="33024" y="44909"/>
                    <a:pt x="38515" y="44608"/>
                    <a:pt x="45060" y="46338"/>
                  </a:cubicBezTo>
                  <a:cubicBezTo>
                    <a:pt x="50927" y="43480"/>
                    <a:pt x="56870" y="40546"/>
                    <a:pt x="62587" y="37688"/>
                  </a:cubicBezTo>
                  <a:cubicBezTo>
                    <a:pt x="68228" y="34679"/>
                    <a:pt x="73645" y="31519"/>
                    <a:pt x="78835" y="28736"/>
                  </a:cubicBezTo>
                  <a:cubicBezTo>
                    <a:pt x="84176" y="24824"/>
                    <a:pt x="89216" y="21063"/>
                    <a:pt x="94332" y="17302"/>
                  </a:cubicBezTo>
                  <a:cubicBezTo>
                    <a:pt x="99221" y="13315"/>
                    <a:pt x="104186" y="9478"/>
                    <a:pt x="109528" y="5642"/>
                  </a:cubicBezTo>
                  <a:cubicBezTo>
                    <a:pt x="112837" y="8801"/>
                    <a:pt x="116900" y="10456"/>
                    <a:pt x="121338" y="12864"/>
                  </a:cubicBezTo>
                  <a:cubicBezTo>
                    <a:pt x="122240" y="14368"/>
                    <a:pt x="123143" y="15872"/>
                    <a:pt x="123595" y="16700"/>
                  </a:cubicBezTo>
                  <a:cubicBezTo>
                    <a:pt x="117350" y="20536"/>
                    <a:pt x="110806" y="24599"/>
                    <a:pt x="104261" y="28661"/>
                  </a:cubicBezTo>
                  <a:cubicBezTo>
                    <a:pt x="97642" y="32572"/>
                    <a:pt x="90796" y="36108"/>
                    <a:pt x="84477" y="39794"/>
                  </a:cubicBezTo>
                  <a:cubicBezTo>
                    <a:pt x="79438" y="47617"/>
                    <a:pt x="73269" y="56343"/>
                    <a:pt x="67326" y="62963"/>
                  </a:cubicBezTo>
                  <a:cubicBezTo>
                    <a:pt x="62587" y="62361"/>
                    <a:pt x="57847" y="61684"/>
                    <a:pt x="51981" y="61684"/>
                  </a:cubicBezTo>
                  <a:cubicBezTo>
                    <a:pt x="39267" y="69432"/>
                    <a:pt x="26178" y="76428"/>
                    <a:pt x="13315" y="84101"/>
                  </a:cubicBezTo>
                  <a:cubicBezTo>
                    <a:pt x="10230" y="83499"/>
                    <a:pt x="7146" y="82973"/>
                    <a:pt x="5642" y="82672"/>
                  </a:cubicBezTo>
                  <a:cubicBezTo>
                    <a:pt x="8576" y="71689"/>
                    <a:pt x="11736" y="61609"/>
                    <a:pt x="13240" y="51379"/>
                  </a:cubicBezTo>
                  <a:close/>
                </a:path>
              </a:pathLst>
            </a:custGeom>
            <a:solidFill>
              <a:srgbClr val="DE68A2"/>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3855D1D4-23B1-4B50-88D6-591491A1084B}"/>
                </a:ext>
              </a:extLst>
            </p:cNvPr>
            <p:cNvSpPr/>
            <p:nvPr/>
          </p:nvSpPr>
          <p:spPr>
            <a:xfrm>
              <a:off x="8759397" y="6887023"/>
              <a:ext cx="90280" cy="52663"/>
            </a:xfrm>
            <a:custGeom>
              <a:avLst/>
              <a:gdLst>
                <a:gd name="connsiteX0" fmla="*/ 5642 w 90269"/>
                <a:gd name="connsiteY0" fmla="*/ 50294 h 52657"/>
                <a:gd name="connsiteX1" fmla="*/ 55816 w 90269"/>
                <a:gd name="connsiteY1" fmla="*/ 13283 h 52657"/>
                <a:gd name="connsiteX2" fmla="*/ 87110 w 90269"/>
                <a:gd name="connsiteY2" fmla="*/ 6964 h 52657"/>
                <a:gd name="connsiteX3" fmla="*/ 5642 w 90269"/>
                <a:gd name="connsiteY3" fmla="*/ 50294 h 52657"/>
              </a:gdLst>
              <a:ahLst/>
              <a:cxnLst>
                <a:cxn ang="0">
                  <a:pos x="connsiteX0" y="connsiteY0"/>
                </a:cxn>
                <a:cxn ang="0">
                  <a:pos x="connsiteX1" y="connsiteY1"/>
                </a:cxn>
                <a:cxn ang="0">
                  <a:pos x="connsiteX2" y="connsiteY2"/>
                </a:cxn>
                <a:cxn ang="0">
                  <a:pos x="connsiteX3" y="connsiteY3"/>
                </a:cxn>
              </a:cxnLst>
              <a:rect l="l" t="t" r="r" b="b"/>
              <a:pathLst>
                <a:path w="90269" h="52657">
                  <a:moveTo>
                    <a:pt x="5642" y="50294"/>
                  </a:moveTo>
                  <a:cubicBezTo>
                    <a:pt x="25351" y="32541"/>
                    <a:pt x="42426" y="21031"/>
                    <a:pt x="55816" y="13283"/>
                  </a:cubicBezTo>
                  <a:cubicBezTo>
                    <a:pt x="69357" y="5911"/>
                    <a:pt x="80114" y="4030"/>
                    <a:pt x="87110" y="6964"/>
                  </a:cubicBezTo>
                  <a:cubicBezTo>
                    <a:pt x="50777" y="42470"/>
                    <a:pt x="25651" y="56914"/>
                    <a:pt x="5642" y="50294"/>
                  </a:cubicBezTo>
                  <a:close/>
                </a:path>
              </a:pathLst>
            </a:custGeom>
            <a:solidFill>
              <a:srgbClr val="DE68A2"/>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30566A21-1E7E-4CC0-B164-1E378F520935}"/>
                </a:ext>
              </a:extLst>
            </p:cNvPr>
            <p:cNvSpPr/>
            <p:nvPr/>
          </p:nvSpPr>
          <p:spPr>
            <a:xfrm>
              <a:off x="8931907" y="6168587"/>
              <a:ext cx="511587" cy="872708"/>
            </a:xfrm>
            <a:custGeom>
              <a:avLst/>
              <a:gdLst>
                <a:gd name="connsiteX0" fmla="*/ 72442 w 511528"/>
                <a:gd name="connsiteY0" fmla="*/ 814534 h 872607"/>
                <a:gd name="connsiteX1" fmla="*/ 204010 w 511528"/>
                <a:gd name="connsiteY1" fmla="*/ 715087 h 872607"/>
                <a:gd name="connsiteX2" fmla="*/ 223568 w 511528"/>
                <a:gd name="connsiteY2" fmla="*/ 707941 h 872607"/>
                <a:gd name="connsiteX3" fmla="*/ 243427 w 511528"/>
                <a:gd name="connsiteY3" fmla="*/ 674465 h 872607"/>
                <a:gd name="connsiteX4" fmla="*/ 352729 w 511528"/>
                <a:gd name="connsiteY4" fmla="*/ 533043 h 872607"/>
                <a:gd name="connsiteX5" fmla="*/ 435100 w 511528"/>
                <a:gd name="connsiteY5" fmla="*/ 366946 h 872607"/>
                <a:gd name="connsiteX6" fmla="*/ 449995 w 511528"/>
                <a:gd name="connsiteY6" fmla="*/ 321586 h 872607"/>
                <a:gd name="connsiteX7" fmla="*/ 456389 w 511528"/>
                <a:gd name="connsiteY7" fmla="*/ 298342 h 872607"/>
                <a:gd name="connsiteX8" fmla="*/ 462256 w 511528"/>
                <a:gd name="connsiteY8" fmla="*/ 274871 h 872607"/>
                <a:gd name="connsiteX9" fmla="*/ 465114 w 511528"/>
                <a:gd name="connsiteY9" fmla="*/ 263061 h 872607"/>
                <a:gd name="connsiteX10" fmla="*/ 467296 w 511528"/>
                <a:gd name="connsiteY10" fmla="*/ 251928 h 872607"/>
                <a:gd name="connsiteX11" fmla="*/ 471509 w 511528"/>
                <a:gd name="connsiteY11" fmla="*/ 229812 h 872607"/>
                <a:gd name="connsiteX12" fmla="*/ 478505 w 511528"/>
                <a:gd name="connsiteY12" fmla="*/ 185354 h 872607"/>
                <a:gd name="connsiteX13" fmla="*/ 486404 w 511528"/>
                <a:gd name="connsiteY13" fmla="*/ 5642 h 872607"/>
                <a:gd name="connsiteX14" fmla="*/ 512808 w 511528"/>
                <a:gd name="connsiteY14" fmla="*/ 24749 h 872607"/>
                <a:gd name="connsiteX15" fmla="*/ 511754 w 511528"/>
                <a:gd name="connsiteY15" fmla="*/ 51454 h 872607"/>
                <a:gd name="connsiteX16" fmla="*/ 510100 w 511528"/>
                <a:gd name="connsiteY16" fmla="*/ 77782 h 872607"/>
                <a:gd name="connsiteX17" fmla="*/ 507993 w 511528"/>
                <a:gd name="connsiteY17" fmla="*/ 103585 h 872607"/>
                <a:gd name="connsiteX18" fmla="*/ 507091 w 511528"/>
                <a:gd name="connsiteY18" fmla="*/ 116222 h 872607"/>
                <a:gd name="connsiteX19" fmla="*/ 505887 w 511528"/>
                <a:gd name="connsiteY19" fmla="*/ 128710 h 872607"/>
                <a:gd name="connsiteX20" fmla="*/ 504081 w 511528"/>
                <a:gd name="connsiteY20" fmla="*/ 153233 h 872607"/>
                <a:gd name="connsiteX21" fmla="*/ 503028 w 511528"/>
                <a:gd name="connsiteY21" fmla="*/ 177004 h 872607"/>
                <a:gd name="connsiteX22" fmla="*/ 504307 w 511528"/>
                <a:gd name="connsiteY22" fmla="*/ 222365 h 872607"/>
                <a:gd name="connsiteX23" fmla="*/ 497988 w 511528"/>
                <a:gd name="connsiteY23" fmla="*/ 246587 h 872607"/>
                <a:gd name="connsiteX24" fmla="*/ 495731 w 511528"/>
                <a:gd name="connsiteY24" fmla="*/ 258623 h 872607"/>
                <a:gd name="connsiteX25" fmla="*/ 493700 w 511528"/>
                <a:gd name="connsiteY25" fmla="*/ 270885 h 872607"/>
                <a:gd name="connsiteX26" fmla="*/ 486102 w 511528"/>
                <a:gd name="connsiteY26" fmla="*/ 323166 h 872607"/>
                <a:gd name="connsiteX27" fmla="*/ 476173 w 511528"/>
                <a:gd name="connsiteY27" fmla="*/ 375823 h 872607"/>
                <a:gd name="connsiteX28" fmla="*/ 458345 w 511528"/>
                <a:gd name="connsiteY28" fmla="*/ 428706 h 872607"/>
                <a:gd name="connsiteX29" fmla="*/ 447813 w 511528"/>
                <a:gd name="connsiteY29" fmla="*/ 423741 h 872607"/>
                <a:gd name="connsiteX30" fmla="*/ 435175 w 511528"/>
                <a:gd name="connsiteY30" fmla="*/ 428556 h 872607"/>
                <a:gd name="connsiteX31" fmla="*/ 424869 w 511528"/>
                <a:gd name="connsiteY31" fmla="*/ 453380 h 872607"/>
                <a:gd name="connsiteX32" fmla="*/ 416971 w 511528"/>
                <a:gd name="connsiteY32" fmla="*/ 478806 h 872607"/>
                <a:gd name="connsiteX33" fmla="*/ 402528 w 511528"/>
                <a:gd name="connsiteY33" fmla="*/ 528530 h 872607"/>
                <a:gd name="connsiteX34" fmla="*/ 382293 w 511528"/>
                <a:gd name="connsiteY34" fmla="*/ 571483 h 872607"/>
                <a:gd name="connsiteX35" fmla="*/ 347990 w 511528"/>
                <a:gd name="connsiteY35" fmla="*/ 599617 h 872607"/>
                <a:gd name="connsiteX36" fmla="*/ 325121 w 511528"/>
                <a:gd name="connsiteY36" fmla="*/ 639938 h 872607"/>
                <a:gd name="connsiteX37" fmla="*/ 313537 w 511528"/>
                <a:gd name="connsiteY37" fmla="*/ 659947 h 872607"/>
                <a:gd name="connsiteX38" fmla="*/ 301050 w 511528"/>
                <a:gd name="connsiteY38" fmla="*/ 679581 h 872607"/>
                <a:gd name="connsiteX39" fmla="*/ 275925 w 511528"/>
                <a:gd name="connsiteY39" fmla="*/ 702148 h 872607"/>
                <a:gd name="connsiteX40" fmla="*/ 249596 w 511528"/>
                <a:gd name="connsiteY40" fmla="*/ 722835 h 872607"/>
                <a:gd name="connsiteX41" fmla="*/ 230338 w 511528"/>
                <a:gd name="connsiteY41" fmla="*/ 731335 h 872607"/>
                <a:gd name="connsiteX42" fmla="*/ 205063 w 511528"/>
                <a:gd name="connsiteY42" fmla="*/ 752248 h 872607"/>
                <a:gd name="connsiteX43" fmla="*/ 179411 w 511528"/>
                <a:gd name="connsiteY43" fmla="*/ 772484 h 872607"/>
                <a:gd name="connsiteX44" fmla="*/ 137135 w 511528"/>
                <a:gd name="connsiteY44" fmla="*/ 817468 h 872607"/>
                <a:gd name="connsiteX45" fmla="*/ 95385 w 511528"/>
                <a:gd name="connsiteY45" fmla="*/ 833867 h 872607"/>
                <a:gd name="connsiteX46" fmla="*/ 76655 w 511528"/>
                <a:gd name="connsiteY46" fmla="*/ 854854 h 872607"/>
                <a:gd name="connsiteX47" fmla="*/ 65822 w 511528"/>
                <a:gd name="connsiteY47" fmla="*/ 864859 h 872607"/>
                <a:gd name="connsiteX48" fmla="*/ 52959 w 511528"/>
                <a:gd name="connsiteY48" fmla="*/ 873586 h 872607"/>
                <a:gd name="connsiteX49" fmla="*/ 5642 w 511528"/>
                <a:gd name="connsiteY49" fmla="*/ 862753 h 872607"/>
                <a:gd name="connsiteX50" fmla="*/ 39493 w 511528"/>
                <a:gd name="connsiteY50" fmla="*/ 839358 h 872607"/>
                <a:gd name="connsiteX51" fmla="*/ 72442 w 511528"/>
                <a:gd name="connsiteY51" fmla="*/ 814534 h 872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11528" h="872607">
                  <a:moveTo>
                    <a:pt x="72442" y="814534"/>
                  </a:moveTo>
                  <a:cubicBezTo>
                    <a:pt x="118705" y="784519"/>
                    <a:pt x="163388" y="751345"/>
                    <a:pt x="204010" y="715087"/>
                  </a:cubicBezTo>
                  <a:cubicBezTo>
                    <a:pt x="211984" y="712529"/>
                    <a:pt x="217775" y="710197"/>
                    <a:pt x="223568" y="707941"/>
                  </a:cubicBezTo>
                  <a:cubicBezTo>
                    <a:pt x="230112" y="697484"/>
                    <a:pt x="237785" y="685599"/>
                    <a:pt x="243427" y="674465"/>
                  </a:cubicBezTo>
                  <a:cubicBezTo>
                    <a:pt x="283372" y="631287"/>
                    <a:pt x="320232" y="584271"/>
                    <a:pt x="352729" y="533043"/>
                  </a:cubicBezTo>
                  <a:cubicBezTo>
                    <a:pt x="385151" y="481815"/>
                    <a:pt x="413510" y="426524"/>
                    <a:pt x="435100" y="366946"/>
                  </a:cubicBezTo>
                  <a:cubicBezTo>
                    <a:pt x="440441" y="352052"/>
                    <a:pt x="445105" y="336706"/>
                    <a:pt x="449995" y="321586"/>
                  </a:cubicBezTo>
                  <a:cubicBezTo>
                    <a:pt x="452553" y="314064"/>
                    <a:pt x="454433" y="306165"/>
                    <a:pt x="456389" y="298342"/>
                  </a:cubicBezTo>
                  <a:lnTo>
                    <a:pt x="462256" y="274871"/>
                  </a:lnTo>
                  <a:lnTo>
                    <a:pt x="465114" y="263061"/>
                  </a:lnTo>
                  <a:cubicBezTo>
                    <a:pt x="466017" y="259225"/>
                    <a:pt x="466620" y="255689"/>
                    <a:pt x="467296" y="251928"/>
                  </a:cubicBezTo>
                  <a:lnTo>
                    <a:pt x="471509" y="229812"/>
                  </a:lnTo>
                  <a:cubicBezTo>
                    <a:pt x="474518" y="215068"/>
                    <a:pt x="476474" y="200249"/>
                    <a:pt x="478505" y="185354"/>
                  </a:cubicBezTo>
                  <a:cubicBezTo>
                    <a:pt x="486479" y="125851"/>
                    <a:pt x="489112" y="65596"/>
                    <a:pt x="486404" y="5642"/>
                  </a:cubicBezTo>
                  <a:cubicBezTo>
                    <a:pt x="495506" y="11886"/>
                    <a:pt x="504006" y="18204"/>
                    <a:pt x="512808" y="24749"/>
                  </a:cubicBezTo>
                  <a:cubicBezTo>
                    <a:pt x="512431" y="33701"/>
                    <a:pt x="512056" y="42577"/>
                    <a:pt x="511754" y="51454"/>
                  </a:cubicBezTo>
                  <a:cubicBezTo>
                    <a:pt x="511378" y="60330"/>
                    <a:pt x="511002" y="69057"/>
                    <a:pt x="510100" y="77782"/>
                  </a:cubicBezTo>
                  <a:cubicBezTo>
                    <a:pt x="509422" y="86433"/>
                    <a:pt x="508670" y="95084"/>
                    <a:pt x="507993" y="103585"/>
                  </a:cubicBezTo>
                  <a:cubicBezTo>
                    <a:pt x="507692" y="107797"/>
                    <a:pt x="507391" y="112085"/>
                    <a:pt x="507091" y="116222"/>
                  </a:cubicBezTo>
                  <a:cubicBezTo>
                    <a:pt x="506714" y="120435"/>
                    <a:pt x="506338" y="124572"/>
                    <a:pt x="505887" y="128710"/>
                  </a:cubicBezTo>
                  <a:cubicBezTo>
                    <a:pt x="505135" y="136985"/>
                    <a:pt x="504533" y="145184"/>
                    <a:pt x="504081" y="153233"/>
                  </a:cubicBezTo>
                  <a:cubicBezTo>
                    <a:pt x="503705" y="161282"/>
                    <a:pt x="503329" y="169256"/>
                    <a:pt x="503028" y="177004"/>
                  </a:cubicBezTo>
                  <a:cubicBezTo>
                    <a:pt x="502351" y="192575"/>
                    <a:pt x="502953" y="207771"/>
                    <a:pt x="504307" y="222365"/>
                  </a:cubicBezTo>
                  <a:cubicBezTo>
                    <a:pt x="501749" y="230489"/>
                    <a:pt x="499643" y="238538"/>
                    <a:pt x="497988" y="246587"/>
                  </a:cubicBezTo>
                  <a:cubicBezTo>
                    <a:pt x="497160" y="250574"/>
                    <a:pt x="496408" y="254636"/>
                    <a:pt x="495731" y="258623"/>
                  </a:cubicBezTo>
                  <a:cubicBezTo>
                    <a:pt x="494979" y="262685"/>
                    <a:pt x="494603" y="266446"/>
                    <a:pt x="493700" y="270885"/>
                  </a:cubicBezTo>
                  <a:cubicBezTo>
                    <a:pt x="490541" y="288111"/>
                    <a:pt x="488435" y="305563"/>
                    <a:pt x="486102" y="323166"/>
                  </a:cubicBezTo>
                  <a:cubicBezTo>
                    <a:pt x="483169" y="340392"/>
                    <a:pt x="480159" y="357995"/>
                    <a:pt x="476173" y="375823"/>
                  </a:cubicBezTo>
                  <a:cubicBezTo>
                    <a:pt x="471585" y="393275"/>
                    <a:pt x="465867" y="410878"/>
                    <a:pt x="458345" y="428706"/>
                  </a:cubicBezTo>
                  <a:cubicBezTo>
                    <a:pt x="454358" y="429082"/>
                    <a:pt x="451273" y="425547"/>
                    <a:pt x="447813" y="423741"/>
                  </a:cubicBezTo>
                  <a:cubicBezTo>
                    <a:pt x="444353" y="421936"/>
                    <a:pt x="440742" y="421860"/>
                    <a:pt x="435175" y="428556"/>
                  </a:cubicBezTo>
                  <a:cubicBezTo>
                    <a:pt x="431114" y="436605"/>
                    <a:pt x="427728" y="444955"/>
                    <a:pt x="424869" y="453380"/>
                  </a:cubicBezTo>
                  <a:cubicBezTo>
                    <a:pt x="421860" y="461730"/>
                    <a:pt x="419679" y="470531"/>
                    <a:pt x="416971" y="478806"/>
                  </a:cubicBezTo>
                  <a:cubicBezTo>
                    <a:pt x="411780" y="495506"/>
                    <a:pt x="407718" y="512582"/>
                    <a:pt x="402528" y="528530"/>
                  </a:cubicBezTo>
                  <a:cubicBezTo>
                    <a:pt x="397037" y="544101"/>
                    <a:pt x="390718" y="558920"/>
                    <a:pt x="382293" y="571483"/>
                  </a:cubicBezTo>
                  <a:cubicBezTo>
                    <a:pt x="373642" y="583744"/>
                    <a:pt x="362433" y="593448"/>
                    <a:pt x="347990" y="599617"/>
                  </a:cubicBezTo>
                  <a:cubicBezTo>
                    <a:pt x="340618" y="613759"/>
                    <a:pt x="332719" y="626623"/>
                    <a:pt x="325121" y="639938"/>
                  </a:cubicBezTo>
                  <a:cubicBezTo>
                    <a:pt x="321285" y="646557"/>
                    <a:pt x="317448" y="653252"/>
                    <a:pt x="313537" y="659947"/>
                  </a:cubicBezTo>
                  <a:cubicBezTo>
                    <a:pt x="309400" y="666416"/>
                    <a:pt x="305262" y="672961"/>
                    <a:pt x="301050" y="679581"/>
                  </a:cubicBezTo>
                  <a:cubicBezTo>
                    <a:pt x="292700" y="687178"/>
                    <a:pt x="284425" y="694852"/>
                    <a:pt x="275925" y="702148"/>
                  </a:cubicBezTo>
                  <a:cubicBezTo>
                    <a:pt x="267199" y="709219"/>
                    <a:pt x="258472" y="716140"/>
                    <a:pt x="249596" y="722835"/>
                  </a:cubicBezTo>
                  <a:cubicBezTo>
                    <a:pt x="242223" y="726671"/>
                    <a:pt x="236357" y="729003"/>
                    <a:pt x="230338" y="731335"/>
                  </a:cubicBezTo>
                  <a:lnTo>
                    <a:pt x="205063" y="752248"/>
                  </a:lnTo>
                  <a:cubicBezTo>
                    <a:pt x="196638" y="759244"/>
                    <a:pt x="188363" y="766240"/>
                    <a:pt x="179411" y="772484"/>
                  </a:cubicBezTo>
                  <a:cubicBezTo>
                    <a:pt x="165570" y="783617"/>
                    <a:pt x="151879" y="803476"/>
                    <a:pt x="137135" y="817468"/>
                  </a:cubicBezTo>
                  <a:cubicBezTo>
                    <a:pt x="122617" y="831836"/>
                    <a:pt x="108324" y="841765"/>
                    <a:pt x="95385" y="833867"/>
                  </a:cubicBezTo>
                  <a:cubicBezTo>
                    <a:pt x="89367" y="840787"/>
                    <a:pt x="83424" y="847934"/>
                    <a:pt x="76655" y="854854"/>
                  </a:cubicBezTo>
                  <a:cubicBezTo>
                    <a:pt x="73269" y="858315"/>
                    <a:pt x="69734" y="861625"/>
                    <a:pt x="65822" y="864859"/>
                  </a:cubicBezTo>
                  <a:cubicBezTo>
                    <a:pt x="61910" y="868094"/>
                    <a:pt x="57622" y="870877"/>
                    <a:pt x="52959" y="873586"/>
                  </a:cubicBezTo>
                  <a:cubicBezTo>
                    <a:pt x="53560" y="858616"/>
                    <a:pt x="23395" y="872532"/>
                    <a:pt x="5642" y="862753"/>
                  </a:cubicBezTo>
                  <a:cubicBezTo>
                    <a:pt x="16775" y="855306"/>
                    <a:pt x="28134" y="847332"/>
                    <a:pt x="39493" y="839358"/>
                  </a:cubicBezTo>
                  <a:cubicBezTo>
                    <a:pt x="50852" y="831234"/>
                    <a:pt x="61684" y="822508"/>
                    <a:pt x="72442" y="814534"/>
                  </a:cubicBezTo>
                  <a:close/>
                </a:path>
              </a:pathLst>
            </a:custGeom>
            <a:solidFill>
              <a:srgbClr val="DE68A2"/>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4D7FC357-45A1-4C9C-BE2D-3F7E48890E56}"/>
                </a:ext>
              </a:extLst>
            </p:cNvPr>
            <p:cNvSpPr/>
            <p:nvPr/>
          </p:nvSpPr>
          <p:spPr>
            <a:xfrm>
              <a:off x="8976144" y="6507438"/>
              <a:ext cx="37616" cy="45140"/>
            </a:xfrm>
            <a:custGeom>
              <a:avLst/>
              <a:gdLst>
                <a:gd name="connsiteX0" fmla="*/ 5642 w 37612"/>
                <a:gd name="connsiteY0" fmla="*/ 36860 h 45134"/>
                <a:gd name="connsiteX1" fmla="*/ 10758 w 37612"/>
                <a:gd name="connsiteY1" fmla="*/ 29563 h 45134"/>
                <a:gd name="connsiteX2" fmla="*/ 15646 w 37612"/>
                <a:gd name="connsiteY2" fmla="*/ 21740 h 45134"/>
                <a:gd name="connsiteX3" fmla="*/ 25803 w 37612"/>
                <a:gd name="connsiteY3" fmla="*/ 5642 h 45134"/>
                <a:gd name="connsiteX4" fmla="*/ 36936 w 37612"/>
                <a:gd name="connsiteY4" fmla="*/ 12788 h 45134"/>
                <a:gd name="connsiteX5" fmla="*/ 26555 w 37612"/>
                <a:gd name="connsiteY5" fmla="*/ 29263 h 45134"/>
                <a:gd name="connsiteX6" fmla="*/ 21589 w 37612"/>
                <a:gd name="connsiteY6" fmla="*/ 37236 h 45134"/>
                <a:gd name="connsiteX7" fmla="*/ 16249 w 37612"/>
                <a:gd name="connsiteY7" fmla="*/ 44684 h 45134"/>
                <a:gd name="connsiteX8" fmla="*/ 5642 w 37612"/>
                <a:gd name="connsiteY8" fmla="*/ 36860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612" h="45134">
                  <a:moveTo>
                    <a:pt x="5642" y="36860"/>
                  </a:moveTo>
                  <a:cubicBezTo>
                    <a:pt x="7297" y="34453"/>
                    <a:pt x="9102" y="32121"/>
                    <a:pt x="10758" y="29563"/>
                  </a:cubicBezTo>
                  <a:cubicBezTo>
                    <a:pt x="12337" y="27006"/>
                    <a:pt x="13992" y="24373"/>
                    <a:pt x="15646" y="21740"/>
                  </a:cubicBezTo>
                  <a:cubicBezTo>
                    <a:pt x="18957" y="16474"/>
                    <a:pt x="22417" y="11058"/>
                    <a:pt x="25803" y="5642"/>
                  </a:cubicBezTo>
                  <a:cubicBezTo>
                    <a:pt x="29488" y="8049"/>
                    <a:pt x="33250" y="10381"/>
                    <a:pt x="36936" y="12788"/>
                  </a:cubicBezTo>
                  <a:cubicBezTo>
                    <a:pt x="33475" y="18280"/>
                    <a:pt x="29939" y="23846"/>
                    <a:pt x="26555" y="29263"/>
                  </a:cubicBezTo>
                  <a:cubicBezTo>
                    <a:pt x="24900" y="31971"/>
                    <a:pt x="23244" y="34603"/>
                    <a:pt x="21589" y="37236"/>
                  </a:cubicBezTo>
                  <a:cubicBezTo>
                    <a:pt x="19784" y="39794"/>
                    <a:pt x="17979" y="42276"/>
                    <a:pt x="16249" y="44684"/>
                  </a:cubicBezTo>
                  <a:cubicBezTo>
                    <a:pt x="12713" y="42051"/>
                    <a:pt x="9177" y="39493"/>
                    <a:pt x="5642" y="36860"/>
                  </a:cubicBezTo>
                  <a:close/>
                </a:path>
              </a:pathLst>
            </a:custGeom>
            <a:solidFill>
              <a:srgbClr val="DE68A2"/>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3CB6C4DB-A8D5-4E98-807F-F8BF6BAE80B2}"/>
                </a:ext>
              </a:extLst>
            </p:cNvPr>
            <p:cNvSpPr/>
            <p:nvPr/>
          </p:nvSpPr>
          <p:spPr>
            <a:xfrm>
              <a:off x="9030997" y="6386577"/>
              <a:ext cx="22570" cy="37616"/>
            </a:xfrm>
            <a:custGeom>
              <a:avLst/>
              <a:gdLst>
                <a:gd name="connsiteX0" fmla="*/ 8418 w 22567"/>
                <a:gd name="connsiteY0" fmla="*/ 39303 h 37612"/>
                <a:gd name="connsiteX1" fmla="*/ 6236 w 22567"/>
                <a:gd name="connsiteY1" fmla="*/ 13652 h 37612"/>
                <a:gd name="connsiteX2" fmla="*/ 19476 w 22567"/>
                <a:gd name="connsiteY2" fmla="*/ 5904 h 37612"/>
                <a:gd name="connsiteX3" fmla="*/ 14135 w 22567"/>
                <a:gd name="connsiteY3" fmla="*/ 22152 h 37612"/>
                <a:gd name="connsiteX4" fmla="*/ 8418 w 22567"/>
                <a:gd name="connsiteY4" fmla="*/ 39303 h 37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67" h="37612">
                  <a:moveTo>
                    <a:pt x="8418" y="39303"/>
                  </a:moveTo>
                  <a:cubicBezTo>
                    <a:pt x="6312" y="28546"/>
                    <a:pt x="4732" y="19594"/>
                    <a:pt x="6236" y="13652"/>
                  </a:cubicBezTo>
                  <a:cubicBezTo>
                    <a:pt x="7666" y="7709"/>
                    <a:pt x="11728" y="4700"/>
                    <a:pt x="19476" y="5904"/>
                  </a:cubicBezTo>
                  <a:cubicBezTo>
                    <a:pt x="18047" y="11094"/>
                    <a:pt x="15941" y="16586"/>
                    <a:pt x="14135" y="22152"/>
                  </a:cubicBezTo>
                  <a:cubicBezTo>
                    <a:pt x="12179" y="27794"/>
                    <a:pt x="10674" y="33586"/>
                    <a:pt x="8418" y="39303"/>
                  </a:cubicBezTo>
                  <a:close/>
                </a:path>
              </a:pathLst>
            </a:custGeom>
            <a:solidFill>
              <a:srgbClr val="DE68A2"/>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7379CB83-14B5-4FEC-8FA0-17CB638B6012}"/>
                </a:ext>
              </a:extLst>
            </p:cNvPr>
            <p:cNvSpPr/>
            <p:nvPr/>
          </p:nvSpPr>
          <p:spPr>
            <a:xfrm>
              <a:off x="8119461" y="5561980"/>
              <a:ext cx="978035" cy="737288"/>
            </a:xfrm>
            <a:custGeom>
              <a:avLst/>
              <a:gdLst>
                <a:gd name="connsiteX0" fmla="*/ 962125 w 977922"/>
                <a:gd name="connsiteY0" fmla="*/ 735849 h 737202"/>
                <a:gd name="connsiteX1" fmla="*/ 951443 w 977922"/>
                <a:gd name="connsiteY1" fmla="*/ 621357 h 737202"/>
                <a:gd name="connsiteX2" fmla="*/ 942040 w 977922"/>
                <a:gd name="connsiteY2" fmla="*/ 518825 h 737202"/>
                <a:gd name="connsiteX3" fmla="*/ 889081 w 977922"/>
                <a:gd name="connsiteY3" fmla="*/ 385677 h 737202"/>
                <a:gd name="connsiteX4" fmla="*/ 873284 w 977922"/>
                <a:gd name="connsiteY4" fmla="*/ 351149 h 737202"/>
                <a:gd name="connsiteX5" fmla="*/ 864859 w 977922"/>
                <a:gd name="connsiteY5" fmla="*/ 334374 h 737202"/>
                <a:gd name="connsiteX6" fmla="*/ 856359 w 977922"/>
                <a:gd name="connsiteY6" fmla="*/ 317825 h 737202"/>
                <a:gd name="connsiteX7" fmla="*/ 847558 w 977922"/>
                <a:gd name="connsiteY7" fmla="*/ 301877 h 737202"/>
                <a:gd name="connsiteX8" fmla="*/ 843270 w 977922"/>
                <a:gd name="connsiteY8" fmla="*/ 293978 h 737202"/>
                <a:gd name="connsiteX9" fmla="*/ 838681 w 977922"/>
                <a:gd name="connsiteY9" fmla="*/ 286456 h 737202"/>
                <a:gd name="connsiteX10" fmla="*/ 829805 w 977922"/>
                <a:gd name="connsiteY10" fmla="*/ 271712 h 737202"/>
                <a:gd name="connsiteX11" fmla="*/ 820777 w 977922"/>
                <a:gd name="connsiteY11" fmla="*/ 257795 h 737202"/>
                <a:gd name="connsiteX12" fmla="*/ 816189 w 977922"/>
                <a:gd name="connsiteY12" fmla="*/ 243352 h 737202"/>
                <a:gd name="connsiteX13" fmla="*/ 804830 w 977922"/>
                <a:gd name="connsiteY13" fmla="*/ 229887 h 737202"/>
                <a:gd name="connsiteX14" fmla="*/ 797157 w 977922"/>
                <a:gd name="connsiteY14" fmla="*/ 227404 h 737202"/>
                <a:gd name="connsiteX15" fmla="*/ 726220 w 977922"/>
                <a:gd name="connsiteY15" fmla="*/ 160153 h 737202"/>
                <a:gd name="connsiteX16" fmla="*/ 651446 w 977922"/>
                <a:gd name="connsiteY16" fmla="*/ 105089 h 737202"/>
                <a:gd name="connsiteX17" fmla="*/ 611578 w 977922"/>
                <a:gd name="connsiteY17" fmla="*/ 83424 h 737202"/>
                <a:gd name="connsiteX18" fmla="*/ 590891 w 977922"/>
                <a:gd name="connsiteY18" fmla="*/ 74698 h 737202"/>
                <a:gd name="connsiteX19" fmla="*/ 569677 w 977922"/>
                <a:gd name="connsiteY19" fmla="*/ 67476 h 737202"/>
                <a:gd name="connsiteX20" fmla="*/ 548088 w 977922"/>
                <a:gd name="connsiteY20" fmla="*/ 61835 h 737202"/>
                <a:gd name="connsiteX21" fmla="*/ 537180 w 977922"/>
                <a:gd name="connsiteY21" fmla="*/ 59503 h 737202"/>
                <a:gd name="connsiteX22" fmla="*/ 526122 w 977922"/>
                <a:gd name="connsiteY22" fmla="*/ 57923 h 737202"/>
                <a:gd name="connsiteX23" fmla="*/ 515064 w 977922"/>
                <a:gd name="connsiteY23" fmla="*/ 56644 h 737202"/>
                <a:gd name="connsiteX24" fmla="*/ 503630 w 977922"/>
                <a:gd name="connsiteY24" fmla="*/ 55741 h 737202"/>
                <a:gd name="connsiteX25" fmla="*/ 479633 w 977922"/>
                <a:gd name="connsiteY25" fmla="*/ 55290 h 737202"/>
                <a:gd name="connsiteX26" fmla="*/ 460451 w 977922"/>
                <a:gd name="connsiteY26" fmla="*/ 47467 h 737202"/>
                <a:gd name="connsiteX27" fmla="*/ 437131 w 977922"/>
                <a:gd name="connsiteY27" fmla="*/ 44984 h 737202"/>
                <a:gd name="connsiteX28" fmla="*/ 397487 w 977922"/>
                <a:gd name="connsiteY28" fmla="*/ 49723 h 737202"/>
                <a:gd name="connsiteX29" fmla="*/ 386656 w 977922"/>
                <a:gd name="connsiteY29" fmla="*/ 50100 h 737202"/>
                <a:gd name="connsiteX30" fmla="*/ 375522 w 977922"/>
                <a:gd name="connsiteY30" fmla="*/ 50400 h 737202"/>
                <a:gd name="connsiteX31" fmla="*/ 352579 w 977922"/>
                <a:gd name="connsiteY31" fmla="*/ 50852 h 737202"/>
                <a:gd name="connsiteX32" fmla="*/ 259601 w 977922"/>
                <a:gd name="connsiteY32" fmla="*/ 60481 h 737202"/>
                <a:gd name="connsiteX33" fmla="*/ 242600 w 977922"/>
                <a:gd name="connsiteY33" fmla="*/ 71689 h 737202"/>
                <a:gd name="connsiteX34" fmla="*/ 231090 w 977922"/>
                <a:gd name="connsiteY34" fmla="*/ 75074 h 737202"/>
                <a:gd name="connsiteX35" fmla="*/ 218528 w 977922"/>
                <a:gd name="connsiteY35" fmla="*/ 78384 h 737202"/>
                <a:gd name="connsiteX36" fmla="*/ 171438 w 977922"/>
                <a:gd name="connsiteY36" fmla="*/ 96513 h 737202"/>
                <a:gd name="connsiteX37" fmla="*/ 87110 w 977922"/>
                <a:gd name="connsiteY37" fmla="*/ 143303 h 737202"/>
                <a:gd name="connsiteX38" fmla="*/ 5642 w 977922"/>
                <a:gd name="connsiteY38" fmla="*/ 194983 h 737202"/>
                <a:gd name="connsiteX39" fmla="*/ 22793 w 977922"/>
                <a:gd name="connsiteY39" fmla="*/ 151578 h 737202"/>
                <a:gd name="connsiteX40" fmla="*/ 9478 w 977922"/>
                <a:gd name="connsiteY40" fmla="*/ 129687 h 737202"/>
                <a:gd name="connsiteX41" fmla="*/ 101855 w 977922"/>
                <a:gd name="connsiteY41" fmla="*/ 73946 h 737202"/>
                <a:gd name="connsiteX42" fmla="*/ 114417 w 977922"/>
                <a:gd name="connsiteY42" fmla="*/ 86809 h 737202"/>
                <a:gd name="connsiteX43" fmla="*/ 129311 w 977922"/>
                <a:gd name="connsiteY43" fmla="*/ 71313 h 737202"/>
                <a:gd name="connsiteX44" fmla="*/ 146012 w 977922"/>
                <a:gd name="connsiteY44" fmla="*/ 56118 h 737202"/>
                <a:gd name="connsiteX45" fmla="*/ 254110 w 977922"/>
                <a:gd name="connsiteY45" fmla="*/ 22116 h 737202"/>
                <a:gd name="connsiteX46" fmla="*/ 271186 w 977922"/>
                <a:gd name="connsiteY46" fmla="*/ 21890 h 737202"/>
                <a:gd name="connsiteX47" fmla="*/ 289164 w 977922"/>
                <a:gd name="connsiteY47" fmla="*/ 20160 h 737202"/>
                <a:gd name="connsiteX48" fmla="*/ 306164 w 977922"/>
                <a:gd name="connsiteY48" fmla="*/ 15421 h 737202"/>
                <a:gd name="connsiteX49" fmla="*/ 313687 w 977922"/>
                <a:gd name="connsiteY49" fmla="*/ 11133 h 737202"/>
                <a:gd name="connsiteX50" fmla="*/ 320382 w 977922"/>
                <a:gd name="connsiteY50" fmla="*/ 5642 h 737202"/>
                <a:gd name="connsiteX51" fmla="*/ 361154 w 977922"/>
                <a:gd name="connsiteY51" fmla="*/ 8275 h 737202"/>
                <a:gd name="connsiteX52" fmla="*/ 378005 w 977922"/>
                <a:gd name="connsiteY52" fmla="*/ 6770 h 737202"/>
                <a:gd name="connsiteX53" fmla="*/ 394930 w 977922"/>
                <a:gd name="connsiteY53" fmla="*/ 6093 h 737202"/>
                <a:gd name="connsiteX54" fmla="*/ 411856 w 977922"/>
                <a:gd name="connsiteY54" fmla="*/ 5642 h 737202"/>
                <a:gd name="connsiteX55" fmla="*/ 428781 w 977922"/>
                <a:gd name="connsiteY55" fmla="*/ 6244 h 737202"/>
                <a:gd name="connsiteX56" fmla="*/ 459248 w 977922"/>
                <a:gd name="connsiteY56" fmla="*/ 6996 h 737202"/>
                <a:gd name="connsiteX57" fmla="*/ 474593 w 977922"/>
                <a:gd name="connsiteY57" fmla="*/ 8049 h 737202"/>
                <a:gd name="connsiteX58" fmla="*/ 482191 w 977922"/>
                <a:gd name="connsiteY58" fmla="*/ 8651 h 737202"/>
                <a:gd name="connsiteX59" fmla="*/ 489638 w 977922"/>
                <a:gd name="connsiteY59" fmla="*/ 9704 h 737202"/>
                <a:gd name="connsiteX60" fmla="*/ 496634 w 977922"/>
                <a:gd name="connsiteY60" fmla="*/ 11058 h 737202"/>
                <a:gd name="connsiteX61" fmla="*/ 520555 w 977922"/>
                <a:gd name="connsiteY61" fmla="*/ 11735 h 737202"/>
                <a:gd name="connsiteX62" fmla="*/ 545003 w 977922"/>
                <a:gd name="connsiteY62" fmla="*/ 13014 h 737202"/>
                <a:gd name="connsiteX63" fmla="*/ 567270 w 977922"/>
                <a:gd name="connsiteY63" fmla="*/ 18129 h 737202"/>
                <a:gd name="connsiteX64" fmla="*/ 589461 w 977922"/>
                <a:gd name="connsiteY64" fmla="*/ 24147 h 737202"/>
                <a:gd name="connsiteX65" fmla="*/ 634973 w 977922"/>
                <a:gd name="connsiteY65" fmla="*/ 38891 h 737202"/>
                <a:gd name="connsiteX66" fmla="*/ 654606 w 977922"/>
                <a:gd name="connsiteY66" fmla="*/ 51228 h 737202"/>
                <a:gd name="connsiteX67" fmla="*/ 659421 w 977922"/>
                <a:gd name="connsiteY67" fmla="*/ 54387 h 737202"/>
                <a:gd name="connsiteX68" fmla="*/ 664085 w 977922"/>
                <a:gd name="connsiteY68" fmla="*/ 57848 h 737202"/>
                <a:gd name="connsiteX69" fmla="*/ 673337 w 977922"/>
                <a:gd name="connsiteY69" fmla="*/ 64844 h 737202"/>
                <a:gd name="connsiteX70" fmla="*/ 780081 w 977922"/>
                <a:gd name="connsiteY70" fmla="*/ 146613 h 737202"/>
                <a:gd name="connsiteX71" fmla="*/ 794901 w 977922"/>
                <a:gd name="connsiteY71" fmla="*/ 161507 h 737202"/>
                <a:gd name="connsiteX72" fmla="*/ 802047 w 977922"/>
                <a:gd name="connsiteY72" fmla="*/ 168729 h 737202"/>
                <a:gd name="connsiteX73" fmla="*/ 808591 w 977922"/>
                <a:gd name="connsiteY73" fmla="*/ 176026 h 737202"/>
                <a:gd name="connsiteX74" fmla="*/ 822283 w 977922"/>
                <a:gd name="connsiteY74" fmla="*/ 191221 h 737202"/>
                <a:gd name="connsiteX75" fmla="*/ 835296 w 977922"/>
                <a:gd name="connsiteY75" fmla="*/ 207094 h 737202"/>
                <a:gd name="connsiteX76" fmla="*/ 843797 w 977922"/>
                <a:gd name="connsiteY76" fmla="*/ 217550 h 737202"/>
                <a:gd name="connsiteX77" fmla="*/ 851845 w 977922"/>
                <a:gd name="connsiteY77" fmla="*/ 228382 h 737202"/>
                <a:gd name="connsiteX78" fmla="*/ 862302 w 977922"/>
                <a:gd name="connsiteY78" fmla="*/ 248166 h 737202"/>
                <a:gd name="connsiteX79" fmla="*/ 861023 w 977922"/>
                <a:gd name="connsiteY79" fmla="*/ 262685 h 737202"/>
                <a:gd name="connsiteX80" fmla="*/ 872758 w 977922"/>
                <a:gd name="connsiteY80" fmla="*/ 280513 h 737202"/>
                <a:gd name="connsiteX81" fmla="*/ 884268 w 977922"/>
                <a:gd name="connsiteY81" fmla="*/ 299319 h 737202"/>
                <a:gd name="connsiteX82" fmla="*/ 897206 w 977922"/>
                <a:gd name="connsiteY82" fmla="*/ 317825 h 737202"/>
                <a:gd name="connsiteX83" fmla="*/ 913455 w 977922"/>
                <a:gd name="connsiteY83" fmla="*/ 334825 h 737202"/>
                <a:gd name="connsiteX84" fmla="*/ 928048 w 977922"/>
                <a:gd name="connsiteY84" fmla="*/ 412608 h 737202"/>
                <a:gd name="connsiteX85" fmla="*/ 932335 w 977922"/>
                <a:gd name="connsiteY85" fmla="*/ 423741 h 737202"/>
                <a:gd name="connsiteX86" fmla="*/ 936398 w 977922"/>
                <a:gd name="connsiteY86" fmla="*/ 435025 h 737202"/>
                <a:gd name="connsiteX87" fmla="*/ 944748 w 977922"/>
                <a:gd name="connsiteY87" fmla="*/ 456915 h 737202"/>
                <a:gd name="connsiteX88" fmla="*/ 958289 w 977922"/>
                <a:gd name="connsiteY88" fmla="*/ 494904 h 737202"/>
                <a:gd name="connsiteX89" fmla="*/ 961298 w 977922"/>
                <a:gd name="connsiteY89" fmla="*/ 507842 h 737202"/>
                <a:gd name="connsiteX90" fmla="*/ 963780 w 977922"/>
                <a:gd name="connsiteY90" fmla="*/ 520405 h 737202"/>
                <a:gd name="connsiteX91" fmla="*/ 967767 w 977922"/>
                <a:gd name="connsiteY91" fmla="*/ 544778 h 737202"/>
                <a:gd name="connsiteX92" fmla="*/ 970324 w 977922"/>
                <a:gd name="connsiteY92" fmla="*/ 568549 h 737202"/>
                <a:gd name="connsiteX93" fmla="*/ 971453 w 977922"/>
                <a:gd name="connsiteY93" fmla="*/ 580359 h 737202"/>
                <a:gd name="connsiteX94" fmla="*/ 972054 w 977922"/>
                <a:gd name="connsiteY94" fmla="*/ 592245 h 737202"/>
                <a:gd name="connsiteX95" fmla="*/ 973183 w 977922"/>
                <a:gd name="connsiteY95" fmla="*/ 697785 h 737202"/>
                <a:gd name="connsiteX96" fmla="*/ 962125 w 977922"/>
                <a:gd name="connsiteY96" fmla="*/ 735849 h 737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977922" h="737202">
                  <a:moveTo>
                    <a:pt x="962125" y="735849"/>
                  </a:moveTo>
                  <a:cubicBezTo>
                    <a:pt x="953926" y="692218"/>
                    <a:pt x="952496" y="656261"/>
                    <a:pt x="951443" y="621357"/>
                  </a:cubicBezTo>
                  <a:cubicBezTo>
                    <a:pt x="950390" y="586603"/>
                    <a:pt x="950014" y="552902"/>
                    <a:pt x="942040" y="518825"/>
                  </a:cubicBezTo>
                  <a:cubicBezTo>
                    <a:pt x="926469" y="479332"/>
                    <a:pt x="909543" y="432166"/>
                    <a:pt x="889081" y="385677"/>
                  </a:cubicBezTo>
                  <a:cubicBezTo>
                    <a:pt x="884343" y="373867"/>
                    <a:pt x="878400" y="362659"/>
                    <a:pt x="873284" y="351149"/>
                  </a:cubicBezTo>
                  <a:cubicBezTo>
                    <a:pt x="870727" y="345357"/>
                    <a:pt x="867567" y="339941"/>
                    <a:pt x="864859" y="334374"/>
                  </a:cubicBezTo>
                  <a:cubicBezTo>
                    <a:pt x="862001" y="328883"/>
                    <a:pt x="859443" y="323166"/>
                    <a:pt x="856359" y="317825"/>
                  </a:cubicBezTo>
                  <a:cubicBezTo>
                    <a:pt x="853349" y="312484"/>
                    <a:pt x="850417" y="307143"/>
                    <a:pt x="847558" y="301877"/>
                  </a:cubicBezTo>
                  <a:cubicBezTo>
                    <a:pt x="846128" y="299244"/>
                    <a:pt x="844699" y="296611"/>
                    <a:pt x="843270" y="293978"/>
                  </a:cubicBezTo>
                  <a:cubicBezTo>
                    <a:pt x="841765" y="291421"/>
                    <a:pt x="840185" y="288938"/>
                    <a:pt x="838681" y="286456"/>
                  </a:cubicBezTo>
                  <a:cubicBezTo>
                    <a:pt x="835672" y="281416"/>
                    <a:pt x="832738" y="276526"/>
                    <a:pt x="829805" y="271712"/>
                  </a:cubicBezTo>
                  <a:cubicBezTo>
                    <a:pt x="826946" y="266822"/>
                    <a:pt x="823711" y="262384"/>
                    <a:pt x="820777" y="257795"/>
                  </a:cubicBezTo>
                  <a:cubicBezTo>
                    <a:pt x="822057" y="252906"/>
                    <a:pt x="819649" y="248091"/>
                    <a:pt x="816189" y="243352"/>
                  </a:cubicBezTo>
                  <a:cubicBezTo>
                    <a:pt x="812729" y="238613"/>
                    <a:pt x="807839" y="234400"/>
                    <a:pt x="804830" y="229887"/>
                  </a:cubicBezTo>
                  <a:cubicBezTo>
                    <a:pt x="802423" y="228382"/>
                    <a:pt x="800241" y="228382"/>
                    <a:pt x="797157" y="227404"/>
                  </a:cubicBezTo>
                  <a:cubicBezTo>
                    <a:pt x="773461" y="203408"/>
                    <a:pt x="750141" y="180916"/>
                    <a:pt x="726220" y="160153"/>
                  </a:cubicBezTo>
                  <a:cubicBezTo>
                    <a:pt x="702298" y="139467"/>
                    <a:pt x="677400" y="121037"/>
                    <a:pt x="651446" y="105089"/>
                  </a:cubicBezTo>
                  <a:cubicBezTo>
                    <a:pt x="638583" y="96889"/>
                    <a:pt x="625042" y="90194"/>
                    <a:pt x="611578" y="83424"/>
                  </a:cubicBezTo>
                  <a:lnTo>
                    <a:pt x="590891" y="74698"/>
                  </a:lnTo>
                  <a:cubicBezTo>
                    <a:pt x="583970" y="71840"/>
                    <a:pt x="576749" y="69884"/>
                    <a:pt x="569677" y="67476"/>
                  </a:cubicBezTo>
                  <a:cubicBezTo>
                    <a:pt x="562606" y="64994"/>
                    <a:pt x="555384" y="63414"/>
                    <a:pt x="548088" y="61835"/>
                  </a:cubicBezTo>
                  <a:lnTo>
                    <a:pt x="537180" y="59503"/>
                  </a:lnTo>
                  <a:cubicBezTo>
                    <a:pt x="533570" y="58675"/>
                    <a:pt x="529809" y="58450"/>
                    <a:pt x="526122" y="57923"/>
                  </a:cubicBezTo>
                  <a:lnTo>
                    <a:pt x="515064" y="56644"/>
                  </a:lnTo>
                  <a:cubicBezTo>
                    <a:pt x="511378" y="56268"/>
                    <a:pt x="507767" y="55817"/>
                    <a:pt x="503630" y="55741"/>
                  </a:cubicBezTo>
                  <a:cubicBezTo>
                    <a:pt x="495656" y="55441"/>
                    <a:pt x="487607" y="55290"/>
                    <a:pt x="479633" y="55290"/>
                  </a:cubicBezTo>
                  <a:cubicBezTo>
                    <a:pt x="475271" y="50175"/>
                    <a:pt x="468199" y="48670"/>
                    <a:pt x="460451" y="47467"/>
                  </a:cubicBezTo>
                  <a:cubicBezTo>
                    <a:pt x="452703" y="46489"/>
                    <a:pt x="444352" y="45812"/>
                    <a:pt x="437131" y="44984"/>
                  </a:cubicBezTo>
                  <a:cubicBezTo>
                    <a:pt x="425020" y="47993"/>
                    <a:pt x="411705" y="48670"/>
                    <a:pt x="397487" y="49723"/>
                  </a:cubicBezTo>
                  <a:cubicBezTo>
                    <a:pt x="393952" y="49874"/>
                    <a:pt x="390341" y="50024"/>
                    <a:pt x="386656" y="50100"/>
                  </a:cubicBezTo>
                  <a:cubicBezTo>
                    <a:pt x="382970" y="50100"/>
                    <a:pt x="379284" y="50100"/>
                    <a:pt x="375522" y="50400"/>
                  </a:cubicBezTo>
                  <a:cubicBezTo>
                    <a:pt x="368000" y="50701"/>
                    <a:pt x="360327" y="50852"/>
                    <a:pt x="352579" y="50852"/>
                  </a:cubicBezTo>
                  <a:cubicBezTo>
                    <a:pt x="321511" y="51754"/>
                    <a:pt x="288562" y="53485"/>
                    <a:pt x="259601" y="60481"/>
                  </a:cubicBezTo>
                  <a:cubicBezTo>
                    <a:pt x="255689" y="65370"/>
                    <a:pt x="249746" y="69056"/>
                    <a:pt x="242600" y="71689"/>
                  </a:cubicBezTo>
                  <a:cubicBezTo>
                    <a:pt x="238989" y="73043"/>
                    <a:pt x="235153" y="74096"/>
                    <a:pt x="231090" y="75074"/>
                  </a:cubicBezTo>
                  <a:cubicBezTo>
                    <a:pt x="227029" y="76203"/>
                    <a:pt x="222816" y="77331"/>
                    <a:pt x="218528" y="78384"/>
                  </a:cubicBezTo>
                  <a:cubicBezTo>
                    <a:pt x="201226" y="82221"/>
                    <a:pt x="182872" y="87261"/>
                    <a:pt x="171438" y="96513"/>
                  </a:cubicBezTo>
                  <a:cubicBezTo>
                    <a:pt x="138865" y="105916"/>
                    <a:pt x="112461" y="124798"/>
                    <a:pt x="87110" y="143303"/>
                  </a:cubicBezTo>
                  <a:cubicBezTo>
                    <a:pt x="61534" y="161884"/>
                    <a:pt x="37462" y="180916"/>
                    <a:pt x="5642" y="194983"/>
                  </a:cubicBezTo>
                  <a:cubicBezTo>
                    <a:pt x="8350" y="187610"/>
                    <a:pt x="5190" y="171663"/>
                    <a:pt x="22793" y="151578"/>
                  </a:cubicBezTo>
                  <a:cubicBezTo>
                    <a:pt x="18205" y="144055"/>
                    <a:pt x="14067" y="137210"/>
                    <a:pt x="9478" y="129687"/>
                  </a:cubicBezTo>
                  <a:cubicBezTo>
                    <a:pt x="39041" y="108248"/>
                    <a:pt x="69432" y="90646"/>
                    <a:pt x="101855" y="73946"/>
                  </a:cubicBezTo>
                  <a:cubicBezTo>
                    <a:pt x="105089" y="78309"/>
                    <a:pt x="109979" y="82973"/>
                    <a:pt x="114417" y="86809"/>
                  </a:cubicBezTo>
                  <a:cubicBezTo>
                    <a:pt x="119156" y="81844"/>
                    <a:pt x="124121" y="76654"/>
                    <a:pt x="129311" y="71313"/>
                  </a:cubicBezTo>
                  <a:cubicBezTo>
                    <a:pt x="134653" y="66198"/>
                    <a:pt x="140294" y="61158"/>
                    <a:pt x="146012" y="56118"/>
                  </a:cubicBezTo>
                  <a:cubicBezTo>
                    <a:pt x="181216" y="42351"/>
                    <a:pt x="217249" y="30767"/>
                    <a:pt x="254110" y="22116"/>
                  </a:cubicBezTo>
                  <a:cubicBezTo>
                    <a:pt x="259450" y="22191"/>
                    <a:pt x="265243" y="22191"/>
                    <a:pt x="271186" y="21890"/>
                  </a:cubicBezTo>
                  <a:cubicBezTo>
                    <a:pt x="277128" y="21589"/>
                    <a:pt x="283146" y="20912"/>
                    <a:pt x="289164" y="20160"/>
                  </a:cubicBezTo>
                  <a:cubicBezTo>
                    <a:pt x="295107" y="19258"/>
                    <a:pt x="300824" y="17828"/>
                    <a:pt x="306164" y="15421"/>
                  </a:cubicBezTo>
                  <a:cubicBezTo>
                    <a:pt x="308798" y="14217"/>
                    <a:pt x="311355" y="12788"/>
                    <a:pt x="313687" y="11133"/>
                  </a:cubicBezTo>
                  <a:cubicBezTo>
                    <a:pt x="316095" y="9553"/>
                    <a:pt x="318276" y="7823"/>
                    <a:pt x="320382" y="5642"/>
                  </a:cubicBezTo>
                  <a:cubicBezTo>
                    <a:pt x="334524" y="5717"/>
                    <a:pt x="347163" y="6319"/>
                    <a:pt x="361154" y="8275"/>
                  </a:cubicBezTo>
                  <a:lnTo>
                    <a:pt x="378005" y="6770"/>
                  </a:lnTo>
                  <a:cubicBezTo>
                    <a:pt x="383646" y="6319"/>
                    <a:pt x="389288" y="6319"/>
                    <a:pt x="394930" y="6093"/>
                  </a:cubicBezTo>
                  <a:lnTo>
                    <a:pt x="411856" y="5642"/>
                  </a:lnTo>
                  <a:cubicBezTo>
                    <a:pt x="417498" y="5642"/>
                    <a:pt x="423139" y="6018"/>
                    <a:pt x="428781" y="6244"/>
                  </a:cubicBezTo>
                  <a:cubicBezTo>
                    <a:pt x="438711" y="6244"/>
                    <a:pt x="449016" y="6093"/>
                    <a:pt x="459248" y="6996"/>
                  </a:cubicBezTo>
                  <a:cubicBezTo>
                    <a:pt x="464362" y="7372"/>
                    <a:pt x="469553" y="7748"/>
                    <a:pt x="474593" y="8049"/>
                  </a:cubicBezTo>
                  <a:cubicBezTo>
                    <a:pt x="477151" y="8275"/>
                    <a:pt x="479633" y="8425"/>
                    <a:pt x="482191" y="8651"/>
                  </a:cubicBezTo>
                  <a:cubicBezTo>
                    <a:pt x="484674" y="9027"/>
                    <a:pt x="487156" y="9403"/>
                    <a:pt x="489638" y="9704"/>
                  </a:cubicBezTo>
                  <a:cubicBezTo>
                    <a:pt x="492421" y="10230"/>
                    <a:pt x="493851" y="10531"/>
                    <a:pt x="496634" y="11058"/>
                  </a:cubicBezTo>
                  <a:cubicBezTo>
                    <a:pt x="504532" y="11359"/>
                    <a:pt x="512732" y="11208"/>
                    <a:pt x="520555" y="11735"/>
                  </a:cubicBezTo>
                  <a:cubicBezTo>
                    <a:pt x="528379" y="12261"/>
                    <a:pt x="536428" y="12713"/>
                    <a:pt x="545003" y="13014"/>
                  </a:cubicBezTo>
                  <a:cubicBezTo>
                    <a:pt x="552450" y="14744"/>
                    <a:pt x="559898" y="16399"/>
                    <a:pt x="567270" y="18129"/>
                  </a:cubicBezTo>
                  <a:cubicBezTo>
                    <a:pt x="574793" y="19558"/>
                    <a:pt x="582165" y="21815"/>
                    <a:pt x="589461" y="24147"/>
                  </a:cubicBezTo>
                  <a:cubicBezTo>
                    <a:pt x="604582" y="27607"/>
                    <a:pt x="620529" y="33325"/>
                    <a:pt x="634973" y="38891"/>
                  </a:cubicBezTo>
                  <a:cubicBezTo>
                    <a:pt x="641592" y="42878"/>
                    <a:pt x="648137" y="47015"/>
                    <a:pt x="654606" y="51228"/>
                  </a:cubicBezTo>
                  <a:lnTo>
                    <a:pt x="659421" y="54387"/>
                  </a:lnTo>
                  <a:lnTo>
                    <a:pt x="664085" y="57848"/>
                  </a:lnTo>
                  <a:lnTo>
                    <a:pt x="673337" y="64844"/>
                  </a:lnTo>
                  <a:cubicBezTo>
                    <a:pt x="711702" y="87712"/>
                    <a:pt x="747509" y="115395"/>
                    <a:pt x="780081" y="146613"/>
                  </a:cubicBezTo>
                  <a:cubicBezTo>
                    <a:pt x="785046" y="151653"/>
                    <a:pt x="790011" y="156618"/>
                    <a:pt x="794901" y="161507"/>
                  </a:cubicBezTo>
                  <a:cubicBezTo>
                    <a:pt x="797307" y="163915"/>
                    <a:pt x="799715" y="166397"/>
                    <a:pt x="802047" y="168729"/>
                  </a:cubicBezTo>
                  <a:cubicBezTo>
                    <a:pt x="804304" y="171136"/>
                    <a:pt x="806485" y="173694"/>
                    <a:pt x="808591" y="176026"/>
                  </a:cubicBezTo>
                  <a:cubicBezTo>
                    <a:pt x="813330" y="181292"/>
                    <a:pt x="817768" y="186256"/>
                    <a:pt x="822283" y="191221"/>
                  </a:cubicBezTo>
                  <a:cubicBezTo>
                    <a:pt x="826645" y="196337"/>
                    <a:pt x="830782" y="201678"/>
                    <a:pt x="835296" y="207094"/>
                  </a:cubicBezTo>
                  <a:cubicBezTo>
                    <a:pt x="838004" y="210404"/>
                    <a:pt x="840863" y="213939"/>
                    <a:pt x="843797" y="217550"/>
                  </a:cubicBezTo>
                  <a:cubicBezTo>
                    <a:pt x="846580" y="221236"/>
                    <a:pt x="849288" y="224997"/>
                    <a:pt x="851845" y="228382"/>
                  </a:cubicBezTo>
                  <a:cubicBezTo>
                    <a:pt x="853349" y="235077"/>
                    <a:pt x="859067" y="241848"/>
                    <a:pt x="862302" y="248166"/>
                  </a:cubicBezTo>
                  <a:cubicBezTo>
                    <a:pt x="865611" y="254485"/>
                    <a:pt x="867041" y="259751"/>
                    <a:pt x="861023" y="262685"/>
                  </a:cubicBezTo>
                  <a:cubicBezTo>
                    <a:pt x="865010" y="268402"/>
                    <a:pt x="869147" y="274194"/>
                    <a:pt x="872758" y="280513"/>
                  </a:cubicBezTo>
                  <a:cubicBezTo>
                    <a:pt x="876444" y="286757"/>
                    <a:pt x="880205" y="293151"/>
                    <a:pt x="884268" y="299319"/>
                  </a:cubicBezTo>
                  <a:cubicBezTo>
                    <a:pt x="888480" y="305488"/>
                    <a:pt x="892316" y="311957"/>
                    <a:pt x="897206" y="317825"/>
                  </a:cubicBezTo>
                  <a:cubicBezTo>
                    <a:pt x="902021" y="323767"/>
                    <a:pt x="907512" y="329409"/>
                    <a:pt x="913455" y="334825"/>
                  </a:cubicBezTo>
                  <a:cubicBezTo>
                    <a:pt x="908339" y="354309"/>
                    <a:pt x="917667" y="382668"/>
                    <a:pt x="928048" y="412608"/>
                  </a:cubicBezTo>
                  <a:cubicBezTo>
                    <a:pt x="929478" y="416294"/>
                    <a:pt x="930907" y="420055"/>
                    <a:pt x="932335" y="423741"/>
                  </a:cubicBezTo>
                  <a:cubicBezTo>
                    <a:pt x="933690" y="427502"/>
                    <a:pt x="935044" y="431264"/>
                    <a:pt x="936398" y="435025"/>
                  </a:cubicBezTo>
                  <a:cubicBezTo>
                    <a:pt x="939106" y="442547"/>
                    <a:pt x="942266" y="449694"/>
                    <a:pt x="944748" y="456915"/>
                  </a:cubicBezTo>
                  <a:cubicBezTo>
                    <a:pt x="949788" y="471208"/>
                    <a:pt x="955129" y="484222"/>
                    <a:pt x="958289" y="494904"/>
                  </a:cubicBezTo>
                  <a:cubicBezTo>
                    <a:pt x="959342" y="499267"/>
                    <a:pt x="960320" y="503554"/>
                    <a:pt x="961298" y="507842"/>
                  </a:cubicBezTo>
                  <a:cubicBezTo>
                    <a:pt x="962351" y="512055"/>
                    <a:pt x="963178" y="516268"/>
                    <a:pt x="963780" y="520405"/>
                  </a:cubicBezTo>
                  <a:cubicBezTo>
                    <a:pt x="965134" y="528680"/>
                    <a:pt x="966413" y="536804"/>
                    <a:pt x="967767" y="544778"/>
                  </a:cubicBezTo>
                  <a:cubicBezTo>
                    <a:pt x="968820" y="552752"/>
                    <a:pt x="969497" y="560725"/>
                    <a:pt x="970324" y="568549"/>
                  </a:cubicBezTo>
                  <a:cubicBezTo>
                    <a:pt x="970701" y="572460"/>
                    <a:pt x="971227" y="576372"/>
                    <a:pt x="971453" y="580359"/>
                  </a:cubicBezTo>
                  <a:cubicBezTo>
                    <a:pt x="971679" y="584346"/>
                    <a:pt x="971904" y="588258"/>
                    <a:pt x="972054" y="592245"/>
                  </a:cubicBezTo>
                  <a:cubicBezTo>
                    <a:pt x="974161" y="623989"/>
                    <a:pt x="974387" y="657088"/>
                    <a:pt x="973183" y="697785"/>
                  </a:cubicBezTo>
                  <a:cubicBezTo>
                    <a:pt x="970174" y="711175"/>
                    <a:pt x="965811" y="722910"/>
                    <a:pt x="962125" y="735849"/>
                  </a:cubicBezTo>
                  <a:close/>
                </a:path>
              </a:pathLst>
            </a:custGeom>
            <a:solidFill>
              <a:srgbClr val="DE68A2"/>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15630951-F0AA-43E8-941B-5E98E040C058}"/>
                </a:ext>
              </a:extLst>
            </p:cNvPr>
            <p:cNvSpPr/>
            <p:nvPr/>
          </p:nvSpPr>
          <p:spPr>
            <a:xfrm>
              <a:off x="9358331" y="5857721"/>
              <a:ext cx="75234" cy="278364"/>
            </a:xfrm>
            <a:custGeom>
              <a:avLst/>
              <a:gdLst>
                <a:gd name="connsiteX0" fmla="*/ 41975 w 75224"/>
                <a:gd name="connsiteY0" fmla="*/ 191748 h 278331"/>
                <a:gd name="connsiteX1" fmla="*/ 35656 w 75224"/>
                <a:gd name="connsiteY1" fmla="*/ 159476 h 278331"/>
                <a:gd name="connsiteX2" fmla="*/ 32346 w 75224"/>
                <a:gd name="connsiteY2" fmla="*/ 143303 h 278331"/>
                <a:gd name="connsiteX3" fmla="*/ 28434 w 75224"/>
                <a:gd name="connsiteY3" fmla="*/ 127205 h 278331"/>
                <a:gd name="connsiteX4" fmla="*/ 20235 w 75224"/>
                <a:gd name="connsiteY4" fmla="*/ 94783 h 278331"/>
                <a:gd name="connsiteX5" fmla="*/ 10681 w 75224"/>
                <a:gd name="connsiteY5" fmla="*/ 62136 h 278331"/>
                <a:gd name="connsiteX6" fmla="*/ 5642 w 75224"/>
                <a:gd name="connsiteY6" fmla="*/ 5642 h 278331"/>
                <a:gd name="connsiteX7" fmla="*/ 32647 w 75224"/>
                <a:gd name="connsiteY7" fmla="*/ 47768 h 278331"/>
                <a:gd name="connsiteX8" fmla="*/ 55215 w 75224"/>
                <a:gd name="connsiteY8" fmla="*/ 92075 h 278331"/>
                <a:gd name="connsiteX9" fmla="*/ 68228 w 75224"/>
                <a:gd name="connsiteY9" fmla="*/ 137511 h 278331"/>
                <a:gd name="connsiteX10" fmla="*/ 67476 w 75224"/>
                <a:gd name="connsiteY10" fmla="*/ 189265 h 278331"/>
                <a:gd name="connsiteX11" fmla="*/ 76804 w 75224"/>
                <a:gd name="connsiteY11" fmla="*/ 258021 h 278331"/>
                <a:gd name="connsiteX12" fmla="*/ 57622 w 75224"/>
                <a:gd name="connsiteY12" fmla="*/ 278557 h 278331"/>
                <a:gd name="connsiteX13" fmla="*/ 51077 w 75224"/>
                <a:gd name="connsiteY13" fmla="*/ 234852 h 278331"/>
                <a:gd name="connsiteX14" fmla="*/ 41975 w 75224"/>
                <a:gd name="connsiteY14" fmla="*/ 191748 h 278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5224" h="278331">
                  <a:moveTo>
                    <a:pt x="41975" y="191748"/>
                  </a:moveTo>
                  <a:cubicBezTo>
                    <a:pt x="40019" y="180991"/>
                    <a:pt x="37837" y="170233"/>
                    <a:pt x="35656" y="159476"/>
                  </a:cubicBezTo>
                  <a:cubicBezTo>
                    <a:pt x="34528" y="154060"/>
                    <a:pt x="33475" y="148719"/>
                    <a:pt x="32346" y="143303"/>
                  </a:cubicBezTo>
                  <a:cubicBezTo>
                    <a:pt x="31068" y="137962"/>
                    <a:pt x="29713" y="132621"/>
                    <a:pt x="28434" y="127205"/>
                  </a:cubicBezTo>
                  <a:cubicBezTo>
                    <a:pt x="25726" y="116448"/>
                    <a:pt x="23244" y="105615"/>
                    <a:pt x="20235" y="94783"/>
                  </a:cubicBezTo>
                  <a:cubicBezTo>
                    <a:pt x="17075" y="84026"/>
                    <a:pt x="13841" y="73119"/>
                    <a:pt x="10681" y="62136"/>
                  </a:cubicBezTo>
                  <a:cubicBezTo>
                    <a:pt x="9854" y="44006"/>
                    <a:pt x="7221" y="24072"/>
                    <a:pt x="5642" y="5642"/>
                  </a:cubicBezTo>
                  <a:cubicBezTo>
                    <a:pt x="19257" y="11208"/>
                    <a:pt x="26329" y="29413"/>
                    <a:pt x="32647" y="47768"/>
                  </a:cubicBezTo>
                  <a:cubicBezTo>
                    <a:pt x="38364" y="66348"/>
                    <a:pt x="43705" y="84854"/>
                    <a:pt x="55215" y="92075"/>
                  </a:cubicBezTo>
                  <a:cubicBezTo>
                    <a:pt x="63866" y="102983"/>
                    <a:pt x="67175" y="119833"/>
                    <a:pt x="68228" y="137511"/>
                  </a:cubicBezTo>
                  <a:cubicBezTo>
                    <a:pt x="68756" y="155339"/>
                    <a:pt x="67476" y="173995"/>
                    <a:pt x="67476" y="189265"/>
                  </a:cubicBezTo>
                  <a:cubicBezTo>
                    <a:pt x="71238" y="213413"/>
                    <a:pt x="74848" y="235604"/>
                    <a:pt x="76804" y="258021"/>
                  </a:cubicBezTo>
                  <a:cubicBezTo>
                    <a:pt x="70184" y="254109"/>
                    <a:pt x="69282" y="270433"/>
                    <a:pt x="57622" y="278557"/>
                  </a:cubicBezTo>
                  <a:cubicBezTo>
                    <a:pt x="55666" y="263663"/>
                    <a:pt x="53560" y="249220"/>
                    <a:pt x="51077" y="234852"/>
                  </a:cubicBezTo>
                  <a:cubicBezTo>
                    <a:pt x="48218" y="220634"/>
                    <a:pt x="45135" y="206342"/>
                    <a:pt x="41975" y="191748"/>
                  </a:cubicBezTo>
                  <a:close/>
                </a:path>
              </a:pathLst>
            </a:custGeom>
            <a:solidFill>
              <a:srgbClr val="DE68A2"/>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553329E0-8C78-4E79-A6C6-D05B42E7C1F0}"/>
                </a:ext>
              </a:extLst>
            </p:cNvPr>
            <p:cNvSpPr/>
            <p:nvPr/>
          </p:nvSpPr>
          <p:spPr>
            <a:xfrm>
              <a:off x="7671596" y="5207813"/>
              <a:ext cx="1685230" cy="639485"/>
            </a:xfrm>
            <a:custGeom>
              <a:avLst/>
              <a:gdLst>
                <a:gd name="connsiteX0" fmla="*/ 1456352 w 1685035"/>
                <a:gd name="connsiteY0" fmla="*/ 321778 h 639410"/>
                <a:gd name="connsiteX1" fmla="*/ 1426638 w 1685035"/>
                <a:gd name="connsiteY1" fmla="*/ 289356 h 639410"/>
                <a:gd name="connsiteX2" fmla="*/ 1395570 w 1685035"/>
                <a:gd name="connsiteY2" fmla="*/ 257686 h 639410"/>
                <a:gd name="connsiteX3" fmla="*/ 1377065 w 1685035"/>
                <a:gd name="connsiteY3" fmla="*/ 232034 h 639410"/>
                <a:gd name="connsiteX4" fmla="*/ 1338023 w 1685035"/>
                <a:gd name="connsiteY4" fmla="*/ 219848 h 639410"/>
                <a:gd name="connsiteX5" fmla="*/ 1316358 w 1685035"/>
                <a:gd name="connsiteY5" fmla="*/ 212626 h 639410"/>
                <a:gd name="connsiteX6" fmla="*/ 1278972 w 1685035"/>
                <a:gd name="connsiteY6" fmla="*/ 193068 h 639410"/>
                <a:gd name="connsiteX7" fmla="*/ 1253998 w 1685035"/>
                <a:gd name="connsiteY7" fmla="*/ 178023 h 639410"/>
                <a:gd name="connsiteX8" fmla="*/ 1230377 w 1685035"/>
                <a:gd name="connsiteY8" fmla="*/ 163129 h 639410"/>
                <a:gd name="connsiteX9" fmla="*/ 1206304 w 1685035"/>
                <a:gd name="connsiteY9" fmla="*/ 149438 h 639410"/>
                <a:gd name="connsiteX10" fmla="*/ 1194193 w 1685035"/>
                <a:gd name="connsiteY10" fmla="*/ 142743 h 639410"/>
                <a:gd name="connsiteX11" fmla="*/ 1181631 w 1685035"/>
                <a:gd name="connsiteY11" fmla="*/ 136574 h 639410"/>
                <a:gd name="connsiteX12" fmla="*/ 1155980 w 1685035"/>
                <a:gd name="connsiteY12" fmla="*/ 124463 h 639410"/>
                <a:gd name="connsiteX13" fmla="*/ 1127318 w 1685035"/>
                <a:gd name="connsiteY13" fmla="*/ 107011 h 639410"/>
                <a:gd name="connsiteX14" fmla="*/ 1109641 w 1685035"/>
                <a:gd name="connsiteY14" fmla="*/ 99639 h 639410"/>
                <a:gd name="connsiteX15" fmla="*/ 1089481 w 1685035"/>
                <a:gd name="connsiteY15" fmla="*/ 93771 h 639410"/>
                <a:gd name="connsiteX16" fmla="*/ 1067214 w 1685035"/>
                <a:gd name="connsiteY16" fmla="*/ 88581 h 639410"/>
                <a:gd name="connsiteX17" fmla="*/ 1042615 w 1685035"/>
                <a:gd name="connsiteY17" fmla="*/ 84970 h 639410"/>
                <a:gd name="connsiteX18" fmla="*/ 1016137 w 1685035"/>
                <a:gd name="connsiteY18" fmla="*/ 82187 h 639410"/>
                <a:gd name="connsiteX19" fmla="*/ 989281 w 1685035"/>
                <a:gd name="connsiteY19" fmla="*/ 81209 h 639410"/>
                <a:gd name="connsiteX20" fmla="*/ 936774 w 1685035"/>
                <a:gd name="connsiteY20" fmla="*/ 68496 h 639410"/>
                <a:gd name="connsiteX21" fmla="*/ 884643 w 1685035"/>
                <a:gd name="connsiteY21" fmla="*/ 59394 h 639410"/>
                <a:gd name="connsiteX22" fmla="*/ 854328 w 1685035"/>
                <a:gd name="connsiteY22" fmla="*/ 64358 h 639410"/>
                <a:gd name="connsiteX23" fmla="*/ 824463 w 1685035"/>
                <a:gd name="connsiteY23" fmla="*/ 69323 h 639410"/>
                <a:gd name="connsiteX24" fmla="*/ 795728 w 1685035"/>
                <a:gd name="connsiteY24" fmla="*/ 69022 h 639410"/>
                <a:gd name="connsiteX25" fmla="*/ 766767 w 1685035"/>
                <a:gd name="connsiteY25" fmla="*/ 69173 h 639410"/>
                <a:gd name="connsiteX26" fmla="*/ 707414 w 1685035"/>
                <a:gd name="connsiteY26" fmla="*/ 72558 h 639410"/>
                <a:gd name="connsiteX27" fmla="*/ 678678 w 1685035"/>
                <a:gd name="connsiteY27" fmla="*/ 76244 h 639410"/>
                <a:gd name="connsiteX28" fmla="*/ 650168 w 1685035"/>
                <a:gd name="connsiteY28" fmla="*/ 81058 h 639410"/>
                <a:gd name="connsiteX29" fmla="*/ 635875 w 1685035"/>
                <a:gd name="connsiteY29" fmla="*/ 83541 h 639410"/>
                <a:gd name="connsiteX30" fmla="*/ 621733 w 1685035"/>
                <a:gd name="connsiteY30" fmla="*/ 86550 h 639410"/>
                <a:gd name="connsiteX31" fmla="*/ 593448 w 1685035"/>
                <a:gd name="connsiteY31" fmla="*/ 92869 h 639410"/>
                <a:gd name="connsiteX32" fmla="*/ 544477 w 1685035"/>
                <a:gd name="connsiteY32" fmla="*/ 96931 h 639410"/>
                <a:gd name="connsiteX33" fmla="*/ 516117 w 1685035"/>
                <a:gd name="connsiteY33" fmla="*/ 105958 h 639410"/>
                <a:gd name="connsiteX34" fmla="*/ 487983 w 1685035"/>
                <a:gd name="connsiteY34" fmla="*/ 115586 h 639410"/>
                <a:gd name="connsiteX35" fmla="*/ 479558 w 1685035"/>
                <a:gd name="connsiteY35" fmla="*/ 123485 h 639410"/>
                <a:gd name="connsiteX36" fmla="*/ 452628 w 1685035"/>
                <a:gd name="connsiteY36" fmla="*/ 133866 h 639410"/>
                <a:gd name="connsiteX37" fmla="*/ 424720 w 1685035"/>
                <a:gd name="connsiteY37" fmla="*/ 146053 h 639410"/>
                <a:gd name="connsiteX38" fmla="*/ 363185 w 1685035"/>
                <a:gd name="connsiteY38" fmla="*/ 147181 h 639410"/>
                <a:gd name="connsiteX39" fmla="*/ 348442 w 1685035"/>
                <a:gd name="connsiteY39" fmla="*/ 154703 h 639410"/>
                <a:gd name="connsiteX40" fmla="*/ 337458 w 1685035"/>
                <a:gd name="connsiteY40" fmla="*/ 163881 h 639410"/>
                <a:gd name="connsiteX41" fmla="*/ 311882 w 1685035"/>
                <a:gd name="connsiteY41" fmla="*/ 180581 h 639410"/>
                <a:gd name="connsiteX42" fmla="*/ 277279 w 1685035"/>
                <a:gd name="connsiteY42" fmla="*/ 202095 h 639410"/>
                <a:gd name="connsiteX43" fmla="*/ 243653 w 1685035"/>
                <a:gd name="connsiteY43" fmla="*/ 225114 h 639410"/>
                <a:gd name="connsiteX44" fmla="*/ 220032 w 1685035"/>
                <a:gd name="connsiteY44" fmla="*/ 242566 h 639410"/>
                <a:gd name="connsiteX45" fmla="*/ 196788 w 1685035"/>
                <a:gd name="connsiteY45" fmla="*/ 260469 h 639410"/>
                <a:gd name="connsiteX46" fmla="*/ 198368 w 1685035"/>
                <a:gd name="connsiteY46" fmla="*/ 280931 h 639410"/>
                <a:gd name="connsiteX47" fmla="*/ 174747 w 1685035"/>
                <a:gd name="connsiteY47" fmla="*/ 300865 h 639410"/>
                <a:gd name="connsiteX48" fmla="*/ 139994 w 1685035"/>
                <a:gd name="connsiteY48" fmla="*/ 327269 h 639410"/>
                <a:gd name="connsiteX49" fmla="*/ 104789 w 1685035"/>
                <a:gd name="connsiteY49" fmla="*/ 355854 h 639410"/>
                <a:gd name="connsiteX50" fmla="*/ 86810 w 1685035"/>
                <a:gd name="connsiteY50" fmla="*/ 377218 h 639410"/>
                <a:gd name="connsiteX51" fmla="*/ 69433 w 1685035"/>
                <a:gd name="connsiteY51" fmla="*/ 398657 h 639410"/>
                <a:gd name="connsiteX52" fmla="*/ 36184 w 1685035"/>
                <a:gd name="connsiteY52" fmla="*/ 442965 h 639410"/>
                <a:gd name="connsiteX53" fmla="*/ 31218 w 1685035"/>
                <a:gd name="connsiteY53" fmla="*/ 449660 h 639410"/>
                <a:gd name="connsiteX54" fmla="*/ 5642 w 1685035"/>
                <a:gd name="connsiteY54" fmla="*/ 441310 h 639410"/>
                <a:gd name="connsiteX55" fmla="*/ 34904 w 1685035"/>
                <a:gd name="connsiteY55" fmla="*/ 383763 h 639410"/>
                <a:gd name="connsiteX56" fmla="*/ 55065 w 1685035"/>
                <a:gd name="connsiteY56" fmla="*/ 361271 h 639410"/>
                <a:gd name="connsiteX57" fmla="*/ 77858 w 1685035"/>
                <a:gd name="connsiteY57" fmla="*/ 341712 h 639410"/>
                <a:gd name="connsiteX58" fmla="*/ 100275 w 1685035"/>
                <a:gd name="connsiteY58" fmla="*/ 311998 h 639410"/>
                <a:gd name="connsiteX59" fmla="*/ 106143 w 1685035"/>
                <a:gd name="connsiteY59" fmla="*/ 304551 h 639410"/>
                <a:gd name="connsiteX60" fmla="*/ 112236 w 1685035"/>
                <a:gd name="connsiteY60" fmla="*/ 297405 h 639410"/>
                <a:gd name="connsiteX61" fmla="*/ 124271 w 1685035"/>
                <a:gd name="connsiteY61" fmla="*/ 283488 h 639410"/>
                <a:gd name="connsiteX62" fmla="*/ 135254 w 1685035"/>
                <a:gd name="connsiteY62" fmla="*/ 268218 h 639410"/>
                <a:gd name="connsiteX63" fmla="*/ 150525 w 1685035"/>
                <a:gd name="connsiteY63" fmla="*/ 254075 h 639410"/>
                <a:gd name="connsiteX64" fmla="*/ 167526 w 1685035"/>
                <a:gd name="connsiteY64" fmla="*/ 240309 h 639410"/>
                <a:gd name="connsiteX65" fmla="*/ 175951 w 1685035"/>
                <a:gd name="connsiteY65" fmla="*/ 233313 h 639410"/>
                <a:gd name="connsiteX66" fmla="*/ 184226 w 1685035"/>
                <a:gd name="connsiteY66" fmla="*/ 226468 h 639410"/>
                <a:gd name="connsiteX67" fmla="*/ 209802 w 1685035"/>
                <a:gd name="connsiteY67" fmla="*/ 206909 h 639410"/>
                <a:gd name="connsiteX68" fmla="*/ 234777 w 1685035"/>
                <a:gd name="connsiteY68" fmla="*/ 189232 h 639410"/>
                <a:gd name="connsiteX69" fmla="*/ 347614 w 1685035"/>
                <a:gd name="connsiteY69" fmla="*/ 126494 h 639410"/>
                <a:gd name="connsiteX70" fmla="*/ 406440 w 1685035"/>
                <a:gd name="connsiteY70" fmla="*/ 100541 h 639410"/>
                <a:gd name="connsiteX71" fmla="*/ 436304 w 1685035"/>
                <a:gd name="connsiteY71" fmla="*/ 88731 h 639410"/>
                <a:gd name="connsiteX72" fmla="*/ 466620 w 1685035"/>
                <a:gd name="connsiteY72" fmla="*/ 78125 h 639410"/>
                <a:gd name="connsiteX73" fmla="*/ 485652 w 1685035"/>
                <a:gd name="connsiteY73" fmla="*/ 66540 h 639410"/>
                <a:gd name="connsiteX74" fmla="*/ 510626 w 1685035"/>
                <a:gd name="connsiteY74" fmla="*/ 60447 h 639410"/>
                <a:gd name="connsiteX75" fmla="*/ 535676 w 1685035"/>
                <a:gd name="connsiteY75" fmla="*/ 54880 h 639410"/>
                <a:gd name="connsiteX76" fmla="*/ 560876 w 1685035"/>
                <a:gd name="connsiteY76" fmla="*/ 50291 h 639410"/>
                <a:gd name="connsiteX77" fmla="*/ 586152 w 1685035"/>
                <a:gd name="connsiteY77" fmla="*/ 46455 h 639410"/>
                <a:gd name="connsiteX78" fmla="*/ 625645 w 1685035"/>
                <a:gd name="connsiteY78" fmla="*/ 37729 h 639410"/>
                <a:gd name="connsiteX79" fmla="*/ 660097 w 1685035"/>
                <a:gd name="connsiteY79" fmla="*/ 39008 h 639410"/>
                <a:gd name="connsiteX80" fmla="*/ 684847 w 1685035"/>
                <a:gd name="connsiteY80" fmla="*/ 38707 h 639410"/>
                <a:gd name="connsiteX81" fmla="*/ 716365 w 1685035"/>
                <a:gd name="connsiteY81" fmla="*/ 32237 h 639410"/>
                <a:gd name="connsiteX82" fmla="*/ 766992 w 1685035"/>
                <a:gd name="connsiteY82" fmla="*/ 24715 h 639410"/>
                <a:gd name="connsiteX83" fmla="*/ 795202 w 1685035"/>
                <a:gd name="connsiteY83" fmla="*/ 16591 h 639410"/>
                <a:gd name="connsiteX84" fmla="*/ 819273 w 1685035"/>
                <a:gd name="connsiteY84" fmla="*/ 5683 h 639410"/>
                <a:gd name="connsiteX85" fmla="*/ 857939 w 1685035"/>
                <a:gd name="connsiteY85" fmla="*/ 24188 h 639410"/>
                <a:gd name="connsiteX86" fmla="*/ 913304 w 1685035"/>
                <a:gd name="connsiteY86" fmla="*/ 34569 h 639410"/>
                <a:gd name="connsiteX87" fmla="*/ 937301 w 1685035"/>
                <a:gd name="connsiteY87" fmla="*/ 36751 h 639410"/>
                <a:gd name="connsiteX88" fmla="*/ 951218 w 1685035"/>
                <a:gd name="connsiteY88" fmla="*/ 27724 h 639410"/>
                <a:gd name="connsiteX89" fmla="*/ 972883 w 1685035"/>
                <a:gd name="connsiteY89" fmla="*/ 34118 h 639410"/>
                <a:gd name="connsiteX90" fmla="*/ 999287 w 1685035"/>
                <a:gd name="connsiteY90" fmla="*/ 39910 h 639410"/>
                <a:gd name="connsiteX91" fmla="*/ 1026592 w 1685035"/>
                <a:gd name="connsiteY91" fmla="*/ 43822 h 639410"/>
                <a:gd name="connsiteX92" fmla="*/ 1052771 w 1685035"/>
                <a:gd name="connsiteY92" fmla="*/ 46455 h 639410"/>
                <a:gd name="connsiteX93" fmla="*/ 1076768 w 1685035"/>
                <a:gd name="connsiteY93" fmla="*/ 54880 h 639410"/>
                <a:gd name="connsiteX94" fmla="*/ 1096101 w 1685035"/>
                <a:gd name="connsiteY94" fmla="*/ 59845 h 639410"/>
                <a:gd name="connsiteX95" fmla="*/ 1118292 w 1685035"/>
                <a:gd name="connsiteY95" fmla="*/ 62703 h 639410"/>
                <a:gd name="connsiteX96" fmla="*/ 1149886 w 1685035"/>
                <a:gd name="connsiteY96" fmla="*/ 66991 h 639410"/>
                <a:gd name="connsiteX97" fmla="*/ 1198256 w 1685035"/>
                <a:gd name="connsiteY97" fmla="*/ 91515 h 639410"/>
                <a:gd name="connsiteX98" fmla="*/ 1211044 w 1685035"/>
                <a:gd name="connsiteY98" fmla="*/ 99864 h 639410"/>
                <a:gd name="connsiteX99" fmla="*/ 1223757 w 1685035"/>
                <a:gd name="connsiteY99" fmla="*/ 108365 h 639410"/>
                <a:gd name="connsiteX100" fmla="*/ 1249709 w 1685035"/>
                <a:gd name="connsiteY100" fmla="*/ 124764 h 639410"/>
                <a:gd name="connsiteX101" fmla="*/ 1275437 w 1685035"/>
                <a:gd name="connsiteY101" fmla="*/ 141088 h 639410"/>
                <a:gd name="connsiteX102" fmla="*/ 1301013 w 1685035"/>
                <a:gd name="connsiteY102" fmla="*/ 156885 h 639410"/>
                <a:gd name="connsiteX103" fmla="*/ 1349307 w 1685035"/>
                <a:gd name="connsiteY103" fmla="*/ 187727 h 639410"/>
                <a:gd name="connsiteX104" fmla="*/ 1371574 w 1685035"/>
                <a:gd name="connsiteY104" fmla="*/ 202246 h 639410"/>
                <a:gd name="connsiteX105" fmla="*/ 1391809 w 1685035"/>
                <a:gd name="connsiteY105" fmla="*/ 216313 h 639410"/>
                <a:gd name="connsiteX106" fmla="*/ 1409186 w 1685035"/>
                <a:gd name="connsiteY106" fmla="*/ 233539 h 639410"/>
                <a:gd name="connsiteX107" fmla="*/ 1426864 w 1685035"/>
                <a:gd name="connsiteY107" fmla="*/ 251367 h 639410"/>
                <a:gd name="connsiteX108" fmla="*/ 1443639 w 1685035"/>
                <a:gd name="connsiteY108" fmla="*/ 264607 h 639410"/>
                <a:gd name="connsiteX109" fmla="*/ 1457405 w 1685035"/>
                <a:gd name="connsiteY109" fmla="*/ 268819 h 639410"/>
                <a:gd name="connsiteX110" fmla="*/ 1478845 w 1685035"/>
                <a:gd name="connsiteY110" fmla="*/ 289657 h 639410"/>
                <a:gd name="connsiteX111" fmla="*/ 1497576 w 1685035"/>
                <a:gd name="connsiteY111" fmla="*/ 309892 h 639410"/>
                <a:gd name="connsiteX112" fmla="*/ 1514801 w 1685035"/>
                <a:gd name="connsiteY112" fmla="*/ 329375 h 639410"/>
                <a:gd name="connsiteX113" fmla="*/ 1530674 w 1685035"/>
                <a:gd name="connsiteY113" fmla="*/ 348708 h 639410"/>
                <a:gd name="connsiteX114" fmla="*/ 1546396 w 1685035"/>
                <a:gd name="connsiteY114" fmla="*/ 367890 h 639410"/>
                <a:gd name="connsiteX115" fmla="*/ 1562043 w 1685035"/>
                <a:gd name="connsiteY115" fmla="*/ 387599 h 639410"/>
                <a:gd name="connsiteX116" fmla="*/ 1596420 w 1685035"/>
                <a:gd name="connsiteY116" fmla="*/ 429876 h 639410"/>
                <a:gd name="connsiteX117" fmla="*/ 1605448 w 1685035"/>
                <a:gd name="connsiteY117" fmla="*/ 423481 h 639410"/>
                <a:gd name="connsiteX118" fmla="*/ 1619138 w 1685035"/>
                <a:gd name="connsiteY118" fmla="*/ 439956 h 639410"/>
                <a:gd name="connsiteX119" fmla="*/ 1639674 w 1685035"/>
                <a:gd name="connsiteY119" fmla="*/ 484865 h 639410"/>
                <a:gd name="connsiteX120" fmla="*/ 1645919 w 1685035"/>
                <a:gd name="connsiteY120" fmla="*/ 519243 h 639410"/>
                <a:gd name="connsiteX121" fmla="*/ 1663747 w 1685035"/>
                <a:gd name="connsiteY121" fmla="*/ 558435 h 639410"/>
                <a:gd name="connsiteX122" fmla="*/ 1680672 w 1685035"/>
                <a:gd name="connsiteY122" fmla="*/ 599131 h 639410"/>
                <a:gd name="connsiteX123" fmla="*/ 1685035 w 1685035"/>
                <a:gd name="connsiteY123" fmla="*/ 618539 h 639410"/>
                <a:gd name="connsiteX124" fmla="*/ 1684735 w 1685035"/>
                <a:gd name="connsiteY124" fmla="*/ 636368 h 639410"/>
                <a:gd name="connsiteX125" fmla="*/ 1672999 w 1685035"/>
                <a:gd name="connsiteY125" fmla="*/ 615455 h 639410"/>
                <a:gd name="connsiteX126" fmla="*/ 1659458 w 1685035"/>
                <a:gd name="connsiteY126" fmla="*/ 598379 h 639410"/>
                <a:gd name="connsiteX127" fmla="*/ 1633356 w 1685035"/>
                <a:gd name="connsiteY127" fmla="*/ 563174 h 639410"/>
                <a:gd name="connsiteX128" fmla="*/ 1615377 w 1685035"/>
                <a:gd name="connsiteY128" fmla="*/ 530225 h 639410"/>
                <a:gd name="connsiteX129" fmla="*/ 1596195 w 1685035"/>
                <a:gd name="connsiteY129" fmla="*/ 497954 h 639410"/>
                <a:gd name="connsiteX130" fmla="*/ 1575659 w 1685035"/>
                <a:gd name="connsiteY130" fmla="*/ 466435 h 639410"/>
                <a:gd name="connsiteX131" fmla="*/ 1564977 w 1685035"/>
                <a:gd name="connsiteY131" fmla="*/ 450939 h 639410"/>
                <a:gd name="connsiteX132" fmla="*/ 1553994 w 1685035"/>
                <a:gd name="connsiteY132" fmla="*/ 435668 h 639410"/>
                <a:gd name="connsiteX133" fmla="*/ 1456352 w 1685035"/>
                <a:gd name="connsiteY133" fmla="*/ 321778 h 639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1685035" h="639410">
                  <a:moveTo>
                    <a:pt x="1456352" y="321778"/>
                  </a:moveTo>
                  <a:cubicBezTo>
                    <a:pt x="1446648" y="311246"/>
                    <a:pt x="1436643" y="300263"/>
                    <a:pt x="1426638" y="289356"/>
                  </a:cubicBezTo>
                  <a:cubicBezTo>
                    <a:pt x="1416332" y="278599"/>
                    <a:pt x="1405725" y="267992"/>
                    <a:pt x="1395570" y="257686"/>
                  </a:cubicBezTo>
                  <a:cubicBezTo>
                    <a:pt x="1389703" y="249035"/>
                    <a:pt x="1383309" y="240610"/>
                    <a:pt x="1377065" y="232034"/>
                  </a:cubicBezTo>
                  <a:cubicBezTo>
                    <a:pt x="1354873" y="218870"/>
                    <a:pt x="1344643" y="219321"/>
                    <a:pt x="1338023" y="219848"/>
                  </a:cubicBezTo>
                  <a:cubicBezTo>
                    <a:pt x="1331253" y="220525"/>
                    <a:pt x="1327492" y="221804"/>
                    <a:pt x="1316358" y="212626"/>
                  </a:cubicBezTo>
                  <a:cubicBezTo>
                    <a:pt x="1303872" y="204878"/>
                    <a:pt x="1292136" y="199688"/>
                    <a:pt x="1278972" y="193068"/>
                  </a:cubicBezTo>
                  <a:cubicBezTo>
                    <a:pt x="1272201" y="188404"/>
                    <a:pt x="1262949" y="183289"/>
                    <a:pt x="1253998" y="178023"/>
                  </a:cubicBezTo>
                  <a:cubicBezTo>
                    <a:pt x="1246023" y="172983"/>
                    <a:pt x="1238426" y="167792"/>
                    <a:pt x="1230377" y="163129"/>
                  </a:cubicBezTo>
                  <a:cubicBezTo>
                    <a:pt x="1222327" y="158540"/>
                    <a:pt x="1214279" y="154026"/>
                    <a:pt x="1206304" y="149438"/>
                  </a:cubicBezTo>
                  <a:lnTo>
                    <a:pt x="1194193" y="142743"/>
                  </a:lnTo>
                  <a:cubicBezTo>
                    <a:pt x="1190057" y="140711"/>
                    <a:pt x="1185844" y="138681"/>
                    <a:pt x="1181631" y="136574"/>
                  </a:cubicBezTo>
                  <a:cubicBezTo>
                    <a:pt x="1173206" y="132512"/>
                    <a:pt x="1164706" y="128450"/>
                    <a:pt x="1155980" y="124463"/>
                  </a:cubicBezTo>
                  <a:cubicBezTo>
                    <a:pt x="1148005" y="117768"/>
                    <a:pt x="1138302" y="112277"/>
                    <a:pt x="1127318" y="107011"/>
                  </a:cubicBezTo>
                  <a:cubicBezTo>
                    <a:pt x="1121752" y="104453"/>
                    <a:pt x="1115959" y="101820"/>
                    <a:pt x="1109641" y="99639"/>
                  </a:cubicBezTo>
                  <a:cubicBezTo>
                    <a:pt x="1103247" y="97533"/>
                    <a:pt x="1096552" y="95577"/>
                    <a:pt x="1089481" y="93771"/>
                  </a:cubicBezTo>
                  <a:cubicBezTo>
                    <a:pt x="1082410" y="91891"/>
                    <a:pt x="1074962" y="90160"/>
                    <a:pt x="1067214" y="88581"/>
                  </a:cubicBezTo>
                  <a:cubicBezTo>
                    <a:pt x="1059391" y="87151"/>
                    <a:pt x="1051116" y="86098"/>
                    <a:pt x="1042615" y="84970"/>
                  </a:cubicBezTo>
                  <a:cubicBezTo>
                    <a:pt x="1034115" y="83992"/>
                    <a:pt x="1025013" y="82789"/>
                    <a:pt x="1016137" y="82187"/>
                  </a:cubicBezTo>
                  <a:cubicBezTo>
                    <a:pt x="1007486" y="81811"/>
                    <a:pt x="998534" y="81510"/>
                    <a:pt x="989281" y="81209"/>
                  </a:cubicBezTo>
                  <a:cubicBezTo>
                    <a:pt x="971980" y="75943"/>
                    <a:pt x="954301" y="72182"/>
                    <a:pt x="936774" y="68496"/>
                  </a:cubicBezTo>
                  <a:cubicBezTo>
                    <a:pt x="919247" y="64434"/>
                    <a:pt x="901719" y="62252"/>
                    <a:pt x="884643" y="59394"/>
                  </a:cubicBezTo>
                  <a:cubicBezTo>
                    <a:pt x="874113" y="60597"/>
                    <a:pt x="864182" y="62628"/>
                    <a:pt x="854328" y="64358"/>
                  </a:cubicBezTo>
                  <a:cubicBezTo>
                    <a:pt x="844473" y="66164"/>
                    <a:pt x="834695" y="67819"/>
                    <a:pt x="824463" y="69323"/>
                  </a:cubicBezTo>
                  <a:cubicBezTo>
                    <a:pt x="814911" y="69248"/>
                    <a:pt x="805357" y="69098"/>
                    <a:pt x="795728" y="69022"/>
                  </a:cubicBezTo>
                  <a:cubicBezTo>
                    <a:pt x="786099" y="68947"/>
                    <a:pt x="776470" y="68646"/>
                    <a:pt x="766767" y="69173"/>
                  </a:cubicBezTo>
                  <a:cubicBezTo>
                    <a:pt x="747358" y="69850"/>
                    <a:pt x="727574" y="70301"/>
                    <a:pt x="707414" y="72558"/>
                  </a:cubicBezTo>
                  <a:cubicBezTo>
                    <a:pt x="697860" y="73761"/>
                    <a:pt x="688231" y="74815"/>
                    <a:pt x="678678" y="76244"/>
                  </a:cubicBezTo>
                  <a:lnTo>
                    <a:pt x="650168" y="81058"/>
                  </a:lnTo>
                  <a:lnTo>
                    <a:pt x="635875" y="83541"/>
                  </a:lnTo>
                  <a:cubicBezTo>
                    <a:pt x="631136" y="84444"/>
                    <a:pt x="626472" y="85572"/>
                    <a:pt x="621733" y="86550"/>
                  </a:cubicBezTo>
                  <a:lnTo>
                    <a:pt x="593448" y="92869"/>
                  </a:lnTo>
                  <a:cubicBezTo>
                    <a:pt x="577050" y="93245"/>
                    <a:pt x="560876" y="95201"/>
                    <a:pt x="544477" y="96931"/>
                  </a:cubicBezTo>
                  <a:cubicBezTo>
                    <a:pt x="534623" y="99714"/>
                    <a:pt x="525371" y="102949"/>
                    <a:pt x="516117" y="105958"/>
                  </a:cubicBezTo>
                  <a:cubicBezTo>
                    <a:pt x="506865" y="109117"/>
                    <a:pt x="497537" y="111825"/>
                    <a:pt x="487983" y="115586"/>
                  </a:cubicBezTo>
                  <a:cubicBezTo>
                    <a:pt x="484297" y="117918"/>
                    <a:pt x="482868" y="120326"/>
                    <a:pt x="479558" y="123485"/>
                  </a:cubicBezTo>
                  <a:cubicBezTo>
                    <a:pt x="470982" y="126795"/>
                    <a:pt x="461880" y="130255"/>
                    <a:pt x="452628" y="133866"/>
                  </a:cubicBezTo>
                  <a:cubicBezTo>
                    <a:pt x="443526" y="137853"/>
                    <a:pt x="434123" y="141915"/>
                    <a:pt x="424720" y="146053"/>
                  </a:cubicBezTo>
                  <a:cubicBezTo>
                    <a:pt x="404710" y="144849"/>
                    <a:pt x="383571" y="147030"/>
                    <a:pt x="363185" y="147181"/>
                  </a:cubicBezTo>
                  <a:cubicBezTo>
                    <a:pt x="357167" y="149137"/>
                    <a:pt x="352503" y="151770"/>
                    <a:pt x="348442" y="154703"/>
                  </a:cubicBezTo>
                  <a:cubicBezTo>
                    <a:pt x="344379" y="157637"/>
                    <a:pt x="340919" y="160797"/>
                    <a:pt x="337458" y="163881"/>
                  </a:cubicBezTo>
                  <a:cubicBezTo>
                    <a:pt x="330613" y="170200"/>
                    <a:pt x="323617" y="176143"/>
                    <a:pt x="311882" y="180581"/>
                  </a:cubicBezTo>
                  <a:lnTo>
                    <a:pt x="277279" y="202095"/>
                  </a:lnTo>
                  <a:cubicBezTo>
                    <a:pt x="265920" y="209617"/>
                    <a:pt x="254787" y="217441"/>
                    <a:pt x="243653" y="225114"/>
                  </a:cubicBezTo>
                  <a:cubicBezTo>
                    <a:pt x="235830" y="230380"/>
                    <a:pt x="227931" y="236548"/>
                    <a:pt x="220032" y="242566"/>
                  </a:cubicBezTo>
                  <a:cubicBezTo>
                    <a:pt x="212134" y="248659"/>
                    <a:pt x="204235" y="254677"/>
                    <a:pt x="196788" y="260469"/>
                  </a:cubicBezTo>
                  <a:cubicBezTo>
                    <a:pt x="196562" y="267541"/>
                    <a:pt x="196864" y="275289"/>
                    <a:pt x="198368" y="280931"/>
                  </a:cubicBezTo>
                  <a:cubicBezTo>
                    <a:pt x="190469" y="287625"/>
                    <a:pt x="182646" y="294245"/>
                    <a:pt x="174747" y="300865"/>
                  </a:cubicBezTo>
                  <a:cubicBezTo>
                    <a:pt x="163088" y="309366"/>
                    <a:pt x="151804" y="318317"/>
                    <a:pt x="139994" y="327269"/>
                  </a:cubicBezTo>
                  <a:cubicBezTo>
                    <a:pt x="128259" y="336221"/>
                    <a:pt x="116975" y="346075"/>
                    <a:pt x="104789" y="355854"/>
                  </a:cubicBezTo>
                  <a:cubicBezTo>
                    <a:pt x="98469" y="362850"/>
                    <a:pt x="92602" y="370072"/>
                    <a:pt x="86810" y="377218"/>
                  </a:cubicBezTo>
                  <a:cubicBezTo>
                    <a:pt x="81017" y="384365"/>
                    <a:pt x="75225" y="391511"/>
                    <a:pt x="69433" y="398657"/>
                  </a:cubicBezTo>
                  <a:cubicBezTo>
                    <a:pt x="58299" y="413176"/>
                    <a:pt x="47317" y="427845"/>
                    <a:pt x="36184" y="442965"/>
                  </a:cubicBezTo>
                  <a:cubicBezTo>
                    <a:pt x="34980" y="444620"/>
                    <a:pt x="32497" y="447929"/>
                    <a:pt x="31218" y="449660"/>
                  </a:cubicBezTo>
                  <a:cubicBezTo>
                    <a:pt x="22793" y="447779"/>
                    <a:pt x="13616" y="445297"/>
                    <a:pt x="5642" y="441310"/>
                  </a:cubicBezTo>
                  <a:cubicBezTo>
                    <a:pt x="14067" y="423181"/>
                    <a:pt x="24523" y="403622"/>
                    <a:pt x="34904" y="383763"/>
                  </a:cubicBezTo>
                  <a:cubicBezTo>
                    <a:pt x="40922" y="376090"/>
                    <a:pt x="47993" y="368643"/>
                    <a:pt x="55065" y="361271"/>
                  </a:cubicBezTo>
                  <a:cubicBezTo>
                    <a:pt x="62286" y="354049"/>
                    <a:pt x="69734" y="347053"/>
                    <a:pt x="77858" y="341712"/>
                  </a:cubicBezTo>
                  <a:cubicBezTo>
                    <a:pt x="84929" y="331933"/>
                    <a:pt x="92527" y="321928"/>
                    <a:pt x="100275" y="311998"/>
                  </a:cubicBezTo>
                  <a:lnTo>
                    <a:pt x="106143" y="304551"/>
                  </a:lnTo>
                  <a:cubicBezTo>
                    <a:pt x="108173" y="302144"/>
                    <a:pt x="110204" y="299812"/>
                    <a:pt x="112236" y="297405"/>
                  </a:cubicBezTo>
                  <a:cubicBezTo>
                    <a:pt x="116298" y="292666"/>
                    <a:pt x="120360" y="288002"/>
                    <a:pt x="124271" y="283488"/>
                  </a:cubicBezTo>
                  <a:cubicBezTo>
                    <a:pt x="127055" y="278222"/>
                    <a:pt x="130816" y="273182"/>
                    <a:pt x="135254" y="268218"/>
                  </a:cubicBezTo>
                  <a:cubicBezTo>
                    <a:pt x="139692" y="263253"/>
                    <a:pt x="145034" y="258739"/>
                    <a:pt x="150525" y="254075"/>
                  </a:cubicBezTo>
                  <a:cubicBezTo>
                    <a:pt x="156017" y="249487"/>
                    <a:pt x="161809" y="244898"/>
                    <a:pt x="167526" y="240309"/>
                  </a:cubicBezTo>
                  <a:cubicBezTo>
                    <a:pt x="170384" y="237977"/>
                    <a:pt x="173168" y="235645"/>
                    <a:pt x="175951" y="233313"/>
                  </a:cubicBezTo>
                  <a:cubicBezTo>
                    <a:pt x="178809" y="231057"/>
                    <a:pt x="181593" y="228800"/>
                    <a:pt x="184226" y="226468"/>
                  </a:cubicBezTo>
                  <a:cubicBezTo>
                    <a:pt x="192801" y="219923"/>
                    <a:pt x="201452" y="213379"/>
                    <a:pt x="209802" y="206909"/>
                  </a:cubicBezTo>
                  <a:cubicBezTo>
                    <a:pt x="218152" y="200515"/>
                    <a:pt x="226803" y="194873"/>
                    <a:pt x="234777" y="189232"/>
                  </a:cubicBezTo>
                  <a:cubicBezTo>
                    <a:pt x="271110" y="165837"/>
                    <a:pt x="309099" y="145376"/>
                    <a:pt x="347614" y="126494"/>
                  </a:cubicBezTo>
                  <a:cubicBezTo>
                    <a:pt x="367173" y="117618"/>
                    <a:pt x="386430" y="108215"/>
                    <a:pt x="406440" y="100541"/>
                  </a:cubicBezTo>
                  <a:cubicBezTo>
                    <a:pt x="416369" y="96555"/>
                    <a:pt x="426299" y="92492"/>
                    <a:pt x="436304" y="88731"/>
                  </a:cubicBezTo>
                  <a:lnTo>
                    <a:pt x="466620" y="78125"/>
                  </a:lnTo>
                  <a:cubicBezTo>
                    <a:pt x="472111" y="74213"/>
                    <a:pt x="477828" y="70828"/>
                    <a:pt x="485652" y="66540"/>
                  </a:cubicBezTo>
                  <a:lnTo>
                    <a:pt x="510626" y="60447"/>
                  </a:lnTo>
                  <a:cubicBezTo>
                    <a:pt x="518976" y="58491"/>
                    <a:pt x="527176" y="56385"/>
                    <a:pt x="535676" y="54880"/>
                  </a:cubicBezTo>
                  <a:lnTo>
                    <a:pt x="560876" y="50291"/>
                  </a:lnTo>
                  <a:cubicBezTo>
                    <a:pt x="569226" y="48787"/>
                    <a:pt x="577651" y="47358"/>
                    <a:pt x="586152" y="46455"/>
                  </a:cubicBezTo>
                  <a:cubicBezTo>
                    <a:pt x="598639" y="43672"/>
                    <a:pt x="613157" y="40512"/>
                    <a:pt x="625645" y="37729"/>
                  </a:cubicBezTo>
                  <a:cubicBezTo>
                    <a:pt x="639110" y="38481"/>
                    <a:pt x="650394" y="38932"/>
                    <a:pt x="660097" y="39008"/>
                  </a:cubicBezTo>
                  <a:cubicBezTo>
                    <a:pt x="669802" y="39083"/>
                    <a:pt x="677850" y="38932"/>
                    <a:pt x="684847" y="38707"/>
                  </a:cubicBezTo>
                  <a:cubicBezTo>
                    <a:pt x="698763" y="38105"/>
                    <a:pt x="708091" y="35848"/>
                    <a:pt x="716365" y="32237"/>
                  </a:cubicBezTo>
                  <a:cubicBezTo>
                    <a:pt x="733141" y="29454"/>
                    <a:pt x="750067" y="26897"/>
                    <a:pt x="766992" y="24715"/>
                  </a:cubicBezTo>
                  <a:cubicBezTo>
                    <a:pt x="789033" y="26671"/>
                    <a:pt x="792419" y="22157"/>
                    <a:pt x="795202" y="16591"/>
                  </a:cubicBezTo>
                  <a:cubicBezTo>
                    <a:pt x="797910" y="11174"/>
                    <a:pt x="799941" y="5081"/>
                    <a:pt x="819273" y="5683"/>
                  </a:cubicBezTo>
                  <a:cubicBezTo>
                    <a:pt x="831686" y="11776"/>
                    <a:pt x="846053" y="17719"/>
                    <a:pt x="857939" y="24188"/>
                  </a:cubicBezTo>
                  <a:cubicBezTo>
                    <a:pt x="873811" y="24339"/>
                    <a:pt x="895175" y="31260"/>
                    <a:pt x="913304" y="34569"/>
                  </a:cubicBezTo>
                  <a:cubicBezTo>
                    <a:pt x="922406" y="36149"/>
                    <a:pt x="930681" y="37428"/>
                    <a:pt x="937301" y="36751"/>
                  </a:cubicBezTo>
                  <a:cubicBezTo>
                    <a:pt x="943920" y="36074"/>
                    <a:pt x="948885" y="33441"/>
                    <a:pt x="951218" y="27724"/>
                  </a:cubicBezTo>
                  <a:cubicBezTo>
                    <a:pt x="957160" y="30056"/>
                    <a:pt x="964607" y="32237"/>
                    <a:pt x="972883" y="34118"/>
                  </a:cubicBezTo>
                  <a:cubicBezTo>
                    <a:pt x="981082" y="36149"/>
                    <a:pt x="990109" y="38331"/>
                    <a:pt x="999287" y="39910"/>
                  </a:cubicBezTo>
                  <a:cubicBezTo>
                    <a:pt x="1008464" y="41565"/>
                    <a:pt x="1017716" y="42919"/>
                    <a:pt x="1026592" y="43822"/>
                  </a:cubicBezTo>
                  <a:cubicBezTo>
                    <a:pt x="1036071" y="45251"/>
                    <a:pt x="1045023" y="46154"/>
                    <a:pt x="1052771" y="46455"/>
                  </a:cubicBezTo>
                  <a:cubicBezTo>
                    <a:pt x="1062324" y="50141"/>
                    <a:pt x="1069997" y="52699"/>
                    <a:pt x="1076768" y="54880"/>
                  </a:cubicBezTo>
                  <a:cubicBezTo>
                    <a:pt x="1083538" y="57137"/>
                    <a:pt x="1089631" y="58641"/>
                    <a:pt x="1096101" y="59845"/>
                  </a:cubicBezTo>
                  <a:cubicBezTo>
                    <a:pt x="1102645" y="61048"/>
                    <a:pt x="1109641" y="61876"/>
                    <a:pt x="1118292" y="62703"/>
                  </a:cubicBezTo>
                  <a:cubicBezTo>
                    <a:pt x="1126943" y="63531"/>
                    <a:pt x="1136947" y="65111"/>
                    <a:pt x="1149886" y="66991"/>
                  </a:cubicBezTo>
                  <a:cubicBezTo>
                    <a:pt x="1146878" y="89559"/>
                    <a:pt x="1159364" y="92417"/>
                    <a:pt x="1198256" y="91515"/>
                  </a:cubicBezTo>
                  <a:cubicBezTo>
                    <a:pt x="1202468" y="94298"/>
                    <a:pt x="1206756" y="97081"/>
                    <a:pt x="1211044" y="99864"/>
                  </a:cubicBezTo>
                  <a:cubicBezTo>
                    <a:pt x="1215332" y="102573"/>
                    <a:pt x="1219469" y="105582"/>
                    <a:pt x="1223757" y="108365"/>
                  </a:cubicBezTo>
                  <a:cubicBezTo>
                    <a:pt x="1232258" y="114007"/>
                    <a:pt x="1240909" y="119423"/>
                    <a:pt x="1249709" y="124764"/>
                  </a:cubicBezTo>
                  <a:cubicBezTo>
                    <a:pt x="1258436" y="130105"/>
                    <a:pt x="1266861" y="135822"/>
                    <a:pt x="1275437" y="141088"/>
                  </a:cubicBezTo>
                  <a:cubicBezTo>
                    <a:pt x="1283937" y="146504"/>
                    <a:pt x="1292813" y="151394"/>
                    <a:pt x="1301013" y="156885"/>
                  </a:cubicBezTo>
                  <a:cubicBezTo>
                    <a:pt x="1317562" y="167642"/>
                    <a:pt x="1334337" y="177421"/>
                    <a:pt x="1349307" y="187727"/>
                  </a:cubicBezTo>
                  <a:cubicBezTo>
                    <a:pt x="1356980" y="192692"/>
                    <a:pt x="1364427" y="197581"/>
                    <a:pt x="1371574" y="202246"/>
                  </a:cubicBezTo>
                  <a:cubicBezTo>
                    <a:pt x="1378645" y="207060"/>
                    <a:pt x="1385340" y="211799"/>
                    <a:pt x="1391809" y="216313"/>
                  </a:cubicBezTo>
                  <a:cubicBezTo>
                    <a:pt x="1397150" y="221578"/>
                    <a:pt x="1403093" y="227521"/>
                    <a:pt x="1409186" y="233539"/>
                  </a:cubicBezTo>
                  <a:cubicBezTo>
                    <a:pt x="1415053" y="239707"/>
                    <a:pt x="1420996" y="245951"/>
                    <a:pt x="1426864" y="251367"/>
                  </a:cubicBezTo>
                  <a:cubicBezTo>
                    <a:pt x="1432732" y="256784"/>
                    <a:pt x="1438374" y="261447"/>
                    <a:pt x="1443639" y="264607"/>
                  </a:cubicBezTo>
                  <a:cubicBezTo>
                    <a:pt x="1448755" y="267842"/>
                    <a:pt x="1453419" y="269572"/>
                    <a:pt x="1457405" y="268819"/>
                  </a:cubicBezTo>
                  <a:cubicBezTo>
                    <a:pt x="1464927" y="275966"/>
                    <a:pt x="1472074" y="282887"/>
                    <a:pt x="1478845" y="289657"/>
                  </a:cubicBezTo>
                  <a:cubicBezTo>
                    <a:pt x="1485614" y="296427"/>
                    <a:pt x="1491557" y="303272"/>
                    <a:pt x="1497576" y="309892"/>
                  </a:cubicBezTo>
                  <a:cubicBezTo>
                    <a:pt x="1503518" y="316512"/>
                    <a:pt x="1509310" y="322906"/>
                    <a:pt x="1514801" y="329375"/>
                  </a:cubicBezTo>
                  <a:cubicBezTo>
                    <a:pt x="1520143" y="335920"/>
                    <a:pt x="1525408" y="342314"/>
                    <a:pt x="1530674" y="348708"/>
                  </a:cubicBezTo>
                  <a:cubicBezTo>
                    <a:pt x="1535865" y="355102"/>
                    <a:pt x="1541281" y="361346"/>
                    <a:pt x="1546396" y="367890"/>
                  </a:cubicBezTo>
                  <a:cubicBezTo>
                    <a:pt x="1551511" y="374435"/>
                    <a:pt x="1556702" y="380979"/>
                    <a:pt x="1562043" y="387599"/>
                  </a:cubicBezTo>
                  <a:cubicBezTo>
                    <a:pt x="1573101" y="400764"/>
                    <a:pt x="1583783" y="414906"/>
                    <a:pt x="1596420" y="429876"/>
                  </a:cubicBezTo>
                  <a:cubicBezTo>
                    <a:pt x="1598076" y="422428"/>
                    <a:pt x="1601310" y="420999"/>
                    <a:pt x="1605448" y="423481"/>
                  </a:cubicBezTo>
                  <a:cubicBezTo>
                    <a:pt x="1609584" y="425889"/>
                    <a:pt x="1614550" y="432057"/>
                    <a:pt x="1619138" y="439956"/>
                  </a:cubicBezTo>
                  <a:cubicBezTo>
                    <a:pt x="1628466" y="455527"/>
                    <a:pt x="1637418" y="476741"/>
                    <a:pt x="1639674" y="484865"/>
                  </a:cubicBezTo>
                  <a:cubicBezTo>
                    <a:pt x="1638246" y="495321"/>
                    <a:pt x="1641029" y="506906"/>
                    <a:pt x="1645919" y="519243"/>
                  </a:cubicBezTo>
                  <a:cubicBezTo>
                    <a:pt x="1650582" y="531655"/>
                    <a:pt x="1657052" y="544970"/>
                    <a:pt x="1663747" y="558435"/>
                  </a:cubicBezTo>
                  <a:cubicBezTo>
                    <a:pt x="1670367" y="571900"/>
                    <a:pt x="1676310" y="585892"/>
                    <a:pt x="1680672" y="599131"/>
                  </a:cubicBezTo>
                  <a:cubicBezTo>
                    <a:pt x="1682929" y="605751"/>
                    <a:pt x="1684358" y="612221"/>
                    <a:pt x="1685035" y="618539"/>
                  </a:cubicBezTo>
                  <a:cubicBezTo>
                    <a:pt x="1685713" y="624783"/>
                    <a:pt x="1685713" y="630801"/>
                    <a:pt x="1684735" y="636368"/>
                  </a:cubicBezTo>
                  <a:cubicBezTo>
                    <a:pt x="1681199" y="628469"/>
                    <a:pt x="1677137" y="621699"/>
                    <a:pt x="1672999" y="615455"/>
                  </a:cubicBezTo>
                  <a:cubicBezTo>
                    <a:pt x="1668712" y="609287"/>
                    <a:pt x="1663973" y="603795"/>
                    <a:pt x="1659458" y="598379"/>
                  </a:cubicBezTo>
                  <a:cubicBezTo>
                    <a:pt x="1650206" y="587547"/>
                    <a:pt x="1641481" y="577015"/>
                    <a:pt x="1633356" y="563174"/>
                  </a:cubicBezTo>
                  <a:cubicBezTo>
                    <a:pt x="1627414" y="552191"/>
                    <a:pt x="1621772" y="540983"/>
                    <a:pt x="1615377" y="530225"/>
                  </a:cubicBezTo>
                  <a:lnTo>
                    <a:pt x="1596195" y="497954"/>
                  </a:lnTo>
                  <a:cubicBezTo>
                    <a:pt x="1589349" y="487423"/>
                    <a:pt x="1582504" y="476966"/>
                    <a:pt x="1575659" y="466435"/>
                  </a:cubicBezTo>
                  <a:cubicBezTo>
                    <a:pt x="1572273" y="461169"/>
                    <a:pt x="1568663" y="456054"/>
                    <a:pt x="1564977" y="450939"/>
                  </a:cubicBezTo>
                  <a:lnTo>
                    <a:pt x="1553994" y="435668"/>
                  </a:lnTo>
                  <a:cubicBezTo>
                    <a:pt x="1524355" y="395498"/>
                    <a:pt x="1491783" y="357208"/>
                    <a:pt x="1456352" y="321778"/>
                  </a:cubicBezTo>
                  <a:close/>
                </a:path>
              </a:pathLst>
            </a:custGeom>
            <a:solidFill>
              <a:srgbClr val="DE68A2"/>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1FCFEC02-F3EF-4B45-B4E4-150C377A6499}"/>
                </a:ext>
              </a:extLst>
            </p:cNvPr>
            <p:cNvSpPr/>
            <p:nvPr/>
          </p:nvSpPr>
          <p:spPr>
            <a:xfrm>
              <a:off x="8027224" y="5780682"/>
              <a:ext cx="67710" cy="67710"/>
            </a:xfrm>
            <a:custGeom>
              <a:avLst/>
              <a:gdLst>
                <a:gd name="connsiteX0" fmla="*/ 66800 w 67702"/>
                <a:gd name="connsiteY0" fmla="*/ 5642 h 67702"/>
                <a:gd name="connsiteX1" fmla="*/ 54387 w 67702"/>
                <a:gd name="connsiteY1" fmla="*/ 25125 h 67702"/>
                <a:gd name="connsiteX2" fmla="*/ 50551 w 67702"/>
                <a:gd name="connsiteY2" fmla="*/ 30015 h 67702"/>
                <a:gd name="connsiteX3" fmla="*/ 46790 w 67702"/>
                <a:gd name="connsiteY3" fmla="*/ 34979 h 67702"/>
                <a:gd name="connsiteX4" fmla="*/ 38741 w 67702"/>
                <a:gd name="connsiteY4" fmla="*/ 44383 h 67702"/>
                <a:gd name="connsiteX5" fmla="*/ 30241 w 67702"/>
                <a:gd name="connsiteY5" fmla="*/ 52657 h 67702"/>
                <a:gd name="connsiteX6" fmla="*/ 21966 w 67702"/>
                <a:gd name="connsiteY6" fmla="*/ 59653 h 67702"/>
                <a:gd name="connsiteX7" fmla="*/ 5642 w 67702"/>
                <a:gd name="connsiteY7" fmla="*/ 66649 h 67702"/>
                <a:gd name="connsiteX8" fmla="*/ 66800 w 67702"/>
                <a:gd name="connsiteY8" fmla="*/ 564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702" h="67702">
                  <a:moveTo>
                    <a:pt x="66800" y="5642"/>
                  </a:moveTo>
                  <a:cubicBezTo>
                    <a:pt x="63565" y="11886"/>
                    <a:pt x="59277" y="18581"/>
                    <a:pt x="54387" y="25125"/>
                  </a:cubicBezTo>
                  <a:cubicBezTo>
                    <a:pt x="53184" y="26780"/>
                    <a:pt x="51905" y="28360"/>
                    <a:pt x="50551" y="30015"/>
                  </a:cubicBezTo>
                  <a:cubicBezTo>
                    <a:pt x="49348" y="31670"/>
                    <a:pt x="48069" y="33400"/>
                    <a:pt x="46790" y="34979"/>
                  </a:cubicBezTo>
                  <a:cubicBezTo>
                    <a:pt x="44232" y="38289"/>
                    <a:pt x="41524" y="41449"/>
                    <a:pt x="38741" y="44383"/>
                  </a:cubicBezTo>
                  <a:cubicBezTo>
                    <a:pt x="35958" y="47392"/>
                    <a:pt x="33024" y="50024"/>
                    <a:pt x="30241" y="52657"/>
                  </a:cubicBezTo>
                  <a:cubicBezTo>
                    <a:pt x="27533" y="55290"/>
                    <a:pt x="24749" y="57622"/>
                    <a:pt x="21966" y="59653"/>
                  </a:cubicBezTo>
                  <a:cubicBezTo>
                    <a:pt x="16399" y="63640"/>
                    <a:pt x="10833" y="66198"/>
                    <a:pt x="5642" y="66649"/>
                  </a:cubicBezTo>
                  <a:cubicBezTo>
                    <a:pt x="5717" y="47316"/>
                    <a:pt x="27908" y="31294"/>
                    <a:pt x="66800" y="5642"/>
                  </a:cubicBezTo>
                  <a:close/>
                </a:path>
              </a:pathLst>
            </a:custGeom>
            <a:solidFill>
              <a:srgbClr val="DE68A2"/>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ECD9883A-50E1-43FD-B7EB-D22227E15D24}"/>
                </a:ext>
              </a:extLst>
            </p:cNvPr>
            <p:cNvSpPr/>
            <p:nvPr/>
          </p:nvSpPr>
          <p:spPr>
            <a:xfrm>
              <a:off x="7948066" y="5917005"/>
              <a:ext cx="37616" cy="67710"/>
            </a:xfrm>
            <a:custGeom>
              <a:avLst/>
              <a:gdLst>
                <a:gd name="connsiteX0" fmla="*/ 39280 w 37612"/>
                <a:gd name="connsiteY0" fmla="*/ 5642 h 67702"/>
                <a:gd name="connsiteX1" fmla="*/ 35895 w 37612"/>
                <a:gd name="connsiteY1" fmla="*/ 22643 h 67702"/>
                <a:gd name="connsiteX2" fmla="*/ 28372 w 37612"/>
                <a:gd name="connsiteY2" fmla="*/ 40095 h 67702"/>
                <a:gd name="connsiteX3" fmla="*/ 10319 w 37612"/>
                <a:gd name="connsiteY3" fmla="*/ 65446 h 67702"/>
                <a:gd name="connsiteX4" fmla="*/ 5654 w 37612"/>
                <a:gd name="connsiteY4" fmla="*/ 58450 h 67702"/>
                <a:gd name="connsiteX5" fmla="*/ 9115 w 37612"/>
                <a:gd name="connsiteY5" fmla="*/ 45285 h 67702"/>
                <a:gd name="connsiteX6" fmla="*/ 13629 w 37612"/>
                <a:gd name="connsiteY6" fmla="*/ 36635 h 67702"/>
                <a:gd name="connsiteX7" fmla="*/ 20248 w 37612"/>
                <a:gd name="connsiteY7" fmla="*/ 27006 h 67702"/>
                <a:gd name="connsiteX8" fmla="*/ 39280 w 37612"/>
                <a:gd name="connsiteY8" fmla="*/ 564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612" h="67702">
                  <a:moveTo>
                    <a:pt x="39280" y="5642"/>
                  </a:moveTo>
                  <a:cubicBezTo>
                    <a:pt x="38829" y="10757"/>
                    <a:pt x="37851" y="16775"/>
                    <a:pt x="35895" y="22643"/>
                  </a:cubicBezTo>
                  <a:cubicBezTo>
                    <a:pt x="34014" y="28586"/>
                    <a:pt x="31156" y="34453"/>
                    <a:pt x="28372" y="40095"/>
                  </a:cubicBezTo>
                  <a:cubicBezTo>
                    <a:pt x="23032" y="51529"/>
                    <a:pt x="15735" y="61158"/>
                    <a:pt x="10319" y="65446"/>
                  </a:cubicBezTo>
                  <a:cubicBezTo>
                    <a:pt x="7460" y="64317"/>
                    <a:pt x="5805" y="61835"/>
                    <a:pt x="5654" y="58450"/>
                  </a:cubicBezTo>
                  <a:cubicBezTo>
                    <a:pt x="5504" y="55065"/>
                    <a:pt x="6708" y="50626"/>
                    <a:pt x="9115" y="45285"/>
                  </a:cubicBezTo>
                  <a:cubicBezTo>
                    <a:pt x="10319" y="42653"/>
                    <a:pt x="11823" y="39719"/>
                    <a:pt x="13629" y="36635"/>
                  </a:cubicBezTo>
                  <a:cubicBezTo>
                    <a:pt x="15434" y="33550"/>
                    <a:pt x="17540" y="30316"/>
                    <a:pt x="20248" y="27006"/>
                  </a:cubicBezTo>
                  <a:cubicBezTo>
                    <a:pt x="25439" y="20536"/>
                    <a:pt x="31532" y="13089"/>
                    <a:pt x="39280" y="5642"/>
                  </a:cubicBezTo>
                  <a:close/>
                </a:path>
              </a:pathLst>
            </a:custGeom>
            <a:solidFill>
              <a:srgbClr val="DE68A2"/>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68A59A19-AE95-4D80-B3CB-EC82A50077CE}"/>
                </a:ext>
              </a:extLst>
            </p:cNvPr>
            <p:cNvSpPr/>
            <p:nvPr/>
          </p:nvSpPr>
          <p:spPr>
            <a:xfrm>
              <a:off x="7908115" y="5999838"/>
              <a:ext cx="45140" cy="112850"/>
            </a:xfrm>
            <a:custGeom>
              <a:avLst/>
              <a:gdLst>
                <a:gd name="connsiteX0" fmla="*/ 39282 w 45134"/>
                <a:gd name="connsiteY0" fmla="*/ 5642 h 112837"/>
                <a:gd name="connsiteX1" fmla="*/ 36273 w 45134"/>
                <a:gd name="connsiteY1" fmla="*/ 39643 h 112837"/>
                <a:gd name="connsiteX2" fmla="*/ 24614 w 45134"/>
                <a:gd name="connsiteY2" fmla="*/ 65521 h 112837"/>
                <a:gd name="connsiteX3" fmla="*/ 11525 w 45134"/>
                <a:gd name="connsiteY3" fmla="*/ 111859 h 112837"/>
                <a:gd name="connsiteX4" fmla="*/ 5883 w 45134"/>
                <a:gd name="connsiteY4" fmla="*/ 97416 h 112837"/>
                <a:gd name="connsiteX5" fmla="*/ 7463 w 45134"/>
                <a:gd name="connsiteY5" fmla="*/ 83349 h 112837"/>
                <a:gd name="connsiteX6" fmla="*/ 17166 w 45134"/>
                <a:gd name="connsiteY6" fmla="*/ 62813 h 112837"/>
                <a:gd name="connsiteX7" fmla="*/ 27547 w 45134"/>
                <a:gd name="connsiteY7" fmla="*/ 33926 h 112837"/>
                <a:gd name="connsiteX8" fmla="*/ 39282 w 45134"/>
                <a:gd name="connsiteY8" fmla="*/ 5642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134" h="112837">
                  <a:moveTo>
                    <a:pt x="39282" y="5642"/>
                  </a:moveTo>
                  <a:cubicBezTo>
                    <a:pt x="40110" y="19483"/>
                    <a:pt x="39057" y="30240"/>
                    <a:pt x="36273" y="39643"/>
                  </a:cubicBezTo>
                  <a:cubicBezTo>
                    <a:pt x="33941" y="49197"/>
                    <a:pt x="29879" y="57321"/>
                    <a:pt x="24614" y="65521"/>
                  </a:cubicBezTo>
                  <a:cubicBezTo>
                    <a:pt x="19950" y="81243"/>
                    <a:pt x="15060" y="95686"/>
                    <a:pt x="11525" y="111859"/>
                  </a:cubicBezTo>
                  <a:cubicBezTo>
                    <a:pt x="10471" y="108926"/>
                    <a:pt x="6861" y="104939"/>
                    <a:pt x="5883" y="97416"/>
                  </a:cubicBezTo>
                  <a:cubicBezTo>
                    <a:pt x="5281" y="93655"/>
                    <a:pt x="5807" y="89066"/>
                    <a:pt x="7463" y="83349"/>
                  </a:cubicBezTo>
                  <a:cubicBezTo>
                    <a:pt x="9193" y="77707"/>
                    <a:pt x="12126" y="70787"/>
                    <a:pt x="17166" y="62813"/>
                  </a:cubicBezTo>
                  <a:lnTo>
                    <a:pt x="27547" y="33926"/>
                  </a:lnTo>
                  <a:lnTo>
                    <a:pt x="39282" y="5642"/>
                  </a:lnTo>
                  <a:close/>
                </a:path>
              </a:pathLst>
            </a:custGeom>
            <a:solidFill>
              <a:srgbClr val="DE68A2"/>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19780A3B-AD3D-4801-9B45-55A50D9755B3}"/>
                </a:ext>
              </a:extLst>
            </p:cNvPr>
            <p:cNvSpPr/>
            <p:nvPr/>
          </p:nvSpPr>
          <p:spPr>
            <a:xfrm>
              <a:off x="7896192" y="6153313"/>
              <a:ext cx="105327" cy="346074"/>
            </a:xfrm>
            <a:custGeom>
              <a:avLst/>
              <a:gdLst>
                <a:gd name="connsiteX0" fmla="*/ 13440 w 105314"/>
                <a:gd name="connsiteY0" fmla="*/ 5642 h 346034"/>
                <a:gd name="connsiteX1" fmla="*/ 18481 w 105314"/>
                <a:gd name="connsiteY1" fmla="*/ 24448 h 346034"/>
                <a:gd name="connsiteX2" fmla="*/ 19985 w 105314"/>
                <a:gd name="connsiteY2" fmla="*/ 40170 h 346034"/>
                <a:gd name="connsiteX3" fmla="*/ 15472 w 105314"/>
                <a:gd name="connsiteY3" fmla="*/ 66950 h 346034"/>
                <a:gd name="connsiteX4" fmla="*/ 18556 w 105314"/>
                <a:gd name="connsiteY4" fmla="*/ 91473 h 346034"/>
                <a:gd name="connsiteX5" fmla="*/ 23445 w 105314"/>
                <a:gd name="connsiteY5" fmla="*/ 115620 h 346034"/>
                <a:gd name="connsiteX6" fmla="*/ 28636 w 105314"/>
                <a:gd name="connsiteY6" fmla="*/ 141874 h 346034"/>
                <a:gd name="connsiteX7" fmla="*/ 35030 w 105314"/>
                <a:gd name="connsiteY7" fmla="*/ 167676 h 346034"/>
                <a:gd name="connsiteX8" fmla="*/ 36911 w 105314"/>
                <a:gd name="connsiteY8" fmla="*/ 180013 h 346034"/>
                <a:gd name="connsiteX9" fmla="*/ 40672 w 105314"/>
                <a:gd name="connsiteY9" fmla="*/ 190996 h 346034"/>
                <a:gd name="connsiteX10" fmla="*/ 50376 w 105314"/>
                <a:gd name="connsiteY10" fmla="*/ 211307 h 346034"/>
                <a:gd name="connsiteX11" fmla="*/ 61283 w 105314"/>
                <a:gd name="connsiteY11" fmla="*/ 232971 h 346034"/>
                <a:gd name="connsiteX12" fmla="*/ 66624 w 105314"/>
                <a:gd name="connsiteY12" fmla="*/ 245759 h 346034"/>
                <a:gd name="connsiteX13" fmla="*/ 71364 w 105314"/>
                <a:gd name="connsiteY13" fmla="*/ 260729 h 346034"/>
                <a:gd name="connsiteX14" fmla="*/ 83625 w 105314"/>
                <a:gd name="connsiteY14" fmla="*/ 283071 h 346034"/>
                <a:gd name="connsiteX15" fmla="*/ 96564 w 105314"/>
                <a:gd name="connsiteY15" fmla="*/ 305714 h 346034"/>
                <a:gd name="connsiteX16" fmla="*/ 104613 w 105314"/>
                <a:gd name="connsiteY16" fmla="*/ 344605 h 346034"/>
                <a:gd name="connsiteX17" fmla="*/ 84453 w 105314"/>
                <a:gd name="connsiteY17" fmla="*/ 341671 h 346034"/>
                <a:gd name="connsiteX18" fmla="*/ 77306 w 105314"/>
                <a:gd name="connsiteY18" fmla="*/ 325347 h 346034"/>
                <a:gd name="connsiteX19" fmla="*/ 70461 w 105314"/>
                <a:gd name="connsiteY19" fmla="*/ 308948 h 346034"/>
                <a:gd name="connsiteX20" fmla="*/ 66173 w 105314"/>
                <a:gd name="connsiteY20" fmla="*/ 285929 h 346034"/>
                <a:gd name="connsiteX21" fmla="*/ 63766 w 105314"/>
                <a:gd name="connsiteY21" fmla="*/ 262760 h 346034"/>
                <a:gd name="connsiteX22" fmla="*/ 44208 w 105314"/>
                <a:gd name="connsiteY22" fmla="*/ 255238 h 346034"/>
                <a:gd name="connsiteX23" fmla="*/ 41800 w 105314"/>
                <a:gd name="connsiteY23" fmla="*/ 236507 h 346034"/>
                <a:gd name="connsiteX24" fmla="*/ 27056 w 105314"/>
                <a:gd name="connsiteY24" fmla="*/ 222064 h 346034"/>
                <a:gd name="connsiteX25" fmla="*/ 24649 w 105314"/>
                <a:gd name="connsiteY25" fmla="*/ 211081 h 346034"/>
                <a:gd name="connsiteX26" fmla="*/ 23370 w 105314"/>
                <a:gd name="connsiteY26" fmla="*/ 185730 h 346034"/>
                <a:gd name="connsiteX27" fmla="*/ 18857 w 105314"/>
                <a:gd name="connsiteY27" fmla="*/ 173168 h 346034"/>
                <a:gd name="connsiteX28" fmla="*/ 8927 w 105314"/>
                <a:gd name="connsiteY28" fmla="*/ 163464 h 346034"/>
                <a:gd name="connsiteX29" fmla="*/ 7723 w 105314"/>
                <a:gd name="connsiteY29" fmla="*/ 152105 h 346034"/>
                <a:gd name="connsiteX30" fmla="*/ 11334 w 105314"/>
                <a:gd name="connsiteY30" fmla="*/ 133148 h 346034"/>
                <a:gd name="connsiteX31" fmla="*/ 12839 w 105314"/>
                <a:gd name="connsiteY31" fmla="*/ 124121 h 346034"/>
                <a:gd name="connsiteX32" fmla="*/ 14794 w 105314"/>
                <a:gd name="connsiteY32" fmla="*/ 115470 h 346034"/>
                <a:gd name="connsiteX33" fmla="*/ 8175 w 105314"/>
                <a:gd name="connsiteY33" fmla="*/ 95536 h 346034"/>
                <a:gd name="connsiteX34" fmla="*/ 6821 w 105314"/>
                <a:gd name="connsiteY34" fmla="*/ 66047 h 346034"/>
                <a:gd name="connsiteX35" fmla="*/ 9454 w 105314"/>
                <a:gd name="connsiteY35" fmla="*/ 36258 h 346034"/>
                <a:gd name="connsiteX36" fmla="*/ 13440 w 105314"/>
                <a:gd name="connsiteY36" fmla="*/ 5642 h 346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5314" h="346034">
                  <a:moveTo>
                    <a:pt x="13440" y="5642"/>
                  </a:moveTo>
                  <a:cubicBezTo>
                    <a:pt x="15848" y="12563"/>
                    <a:pt x="17503" y="18731"/>
                    <a:pt x="18481" y="24448"/>
                  </a:cubicBezTo>
                  <a:cubicBezTo>
                    <a:pt x="19458" y="30090"/>
                    <a:pt x="19684" y="35280"/>
                    <a:pt x="19985" y="40170"/>
                  </a:cubicBezTo>
                  <a:cubicBezTo>
                    <a:pt x="20286" y="49874"/>
                    <a:pt x="18180" y="58375"/>
                    <a:pt x="15472" y="66950"/>
                  </a:cubicBezTo>
                  <a:lnTo>
                    <a:pt x="18556" y="91473"/>
                  </a:lnTo>
                  <a:cubicBezTo>
                    <a:pt x="19760" y="99598"/>
                    <a:pt x="21715" y="107647"/>
                    <a:pt x="23445" y="115620"/>
                  </a:cubicBezTo>
                  <a:cubicBezTo>
                    <a:pt x="24574" y="124271"/>
                    <a:pt x="26981" y="133073"/>
                    <a:pt x="28636" y="141874"/>
                  </a:cubicBezTo>
                  <a:cubicBezTo>
                    <a:pt x="30216" y="150675"/>
                    <a:pt x="32849" y="159326"/>
                    <a:pt x="35030" y="167676"/>
                  </a:cubicBezTo>
                  <a:cubicBezTo>
                    <a:pt x="35406" y="172039"/>
                    <a:pt x="35933" y="176176"/>
                    <a:pt x="36911" y="180013"/>
                  </a:cubicBezTo>
                  <a:cubicBezTo>
                    <a:pt x="37964" y="183849"/>
                    <a:pt x="39242" y="187460"/>
                    <a:pt x="40672" y="190996"/>
                  </a:cubicBezTo>
                  <a:cubicBezTo>
                    <a:pt x="43530" y="197992"/>
                    <a:pt x="46464" y="204612"/>
                    <a:pt x="50376" y="211307"/>
                  </a:cubicBezTo>
                  <a:cubicBezTo>
                    <a:pt x="54213" y="218001"/>
                    <a:pt x="57597" y="225072"/>
                    <a:pt x="61283" y="232971"/>
                  </a:cubicBezTo>
                  <a:cubicBezTo>
                    <a:pt x="63164" y="236958"/>
                    <a:pt x="64970" y="241171"/>
                    <a:pt x="66624" y="245759"/>
                  </a:cubicBezTo>
                  <a:cubicBezTo>
                    <a:pt x="68354" y="250348"/>
                    <a:pt x="69558" y="255388"/>
                    <a:pt x="71364" y="260729"/>
                  </a:cubicBezTo>
                  <a:cubicBezTo>
                    <a:pt x="75727" y="268101"/>
                    <a:pt x="79413" y="275624"/>
                    <a:pt x="83625" y="283071"/>
                  </a:cubicBezTo>
                  <a:cubicBezTo>
                    <a:pt x="87838" y="290443"/>
                    <a:pt x="92126" y="297965"/>
                    <a:pt x="96564" y="305714"/>
                  </a:cubicBezTo>
                  <a:cubicBezTo>
                    <a:pt x="103109" y="318126"/>
                    <a:pt x="99046" y="330011"/>
                    <a:pt x="104613" y="344605"/>
                  </a:cubicBezTo>
                  <a:cubicBezTo>
                    <a:pt x="98219" y="343551"/>
                    <a:pt x="90997" y="342875"/>
                    <a:pt x="84453" y="341671"/>
                  </a:cubicBezTo>
                  <a:cubicBezTo>
                    <a:pt x="81745" y="336180"/>
                    <a:pt x="79638" y="330688"/>
                    <a:pt x="77306" y="325347"/>
                  </a:cubicBezTo>
                  <a:cubicBezTo>
                    <a:pt x="75125" y="319931"/>
                    <a:pt x="72417" y="314741"/>
                    <a:pt x="70461" y="308948"/>
                  </a:cubicBezTo>
                  <a:cubicBezTo>
                    <a:pt x="68956" y="301050"/>
                    <a:pt x="67602" y="293527"/>
                    <a:pt x="66173" y="285929"/>
                  </a:cubicBezTo>
                  <a:cubicBezTo>
                    <a:pt x="65270" y="278256"/>
                    <a:pt x="64443" y="270584"/>
                    <a:pt x="63766" y="262760"/>
                  </a:cubicBezTo>
                  <a:cubicBezTo>
                    <a:pt x="56018" y="259751"/>
                    <a:pt x="50150" y="257494"/>
                    <a:pt x="44208" y="255238"/>
                  </a:cubicBezTo>
                  <a:cubicBezTo>
                    <a:pt x="44208" y="250122"/>
                    <a:pt x="44132" y="242901"/>
                    <a:pt x="41800" y="236507"/>
                  </a:cubicBezTo>
                  <a:cubicBezTo>
                    <a:pt x="39769" y="230038"/>
                    <a:pt x="35707" y="224320"/>
                    <a:pt x="27056" y="222064"/>
                  </a:cubicBezTo>
                  <a:cubicBezTo>
                    <a:pt x="26229" y="218378"/>
                    <a:pt x="25477" y="214692"/>
                    <a:pt x="24649" y="211081"/>
                  </a:cubicBezTo>
                  <a:cubicBezTo>
                    <a:pt x="24799" y="204085"/>
                    <a:pt x="25326" y="194531"/>
                    <a:pt x="23370" y="185730"/>
                  </a:cubicBezTo>
                  <a:cubicBezTo>
                    <a:pt x="22317" y="181367"/>
                    <a:pt x="21114" y="177004"/>
                    <a:pt x="18857" y="173168"/>
                  </a:cubicBezTo>
                  <a:cubicBezTo>
                    <a:pt x="16600" y="169331"/>
                    <a:pt x="13365" y="166021"/>
                    <a:pt x="8927" y="163464"/>
                  </a:cubicBezTo>
                  <a:cubicBezTo>
                    <a:pt x="8551" y="159702"/>
                    <a:pt x="7949" y="155941"/>
                    <a:pt x="7723" y="152105"/>
                  </a:cubicBezTo>
                  <a:cubicBezTo>
                    <a:pt x="9153" y="145710"/>
                    <a:pt x="10281" y="139316"/>
                    <a:pt x="11334" y="133148"/>
                  </a:cubicBezTo>
                  <a:cubicBezTo>
                    <a:pt x="11861" y="130064"/>
                    <a:pt x="12312" y="127055"/>
                    <a:pt x="12839" y="124121"/>
                  </a:cubicBezTo>
                  <a:cubicBezTo>
                    <a:pt x="13516" y="121187"/>
                    <a:pt x="14118" y="118253"/>
                    <a:pt x="14794" y="115470"/>
                  </a:cubicBezTo>
                  <a:cubicBezTo>
                    <a:pt x="13816" y="104863"/>
                    <a:pt x="10657" y="101027"/>
                    <a:pt x="8175" y="95536"/>
                  </a:cubicBezTo>
                  <a:cubicBezTo>
                    <a:pt x="5843" y="90119"/>
                    <a:pt x="4564" y="82973"/>
                    <a:pt x="6821" y="66047"/>
                  </a:cubicBezTo>
                  <a:cubicBezTo>
                    <a:pt x="7648" y="56569"/>
                    <a:pt x="8551" y="46489"/>
                    <a:pt x="9454" y="36258"/>
                  </a:cubicBezTo>
                  <a:cubicBezTo>
                    <a:pt x="10507" y="26028"/>
                    <a:pt x="12162" y="15647"/>
                    <a:pt x="13440" y="5642"/>
                  </a:cubicBezTo>
                  <a:close/>
                </a:path>
              </a:pathLst>
            </a:custGeom>
            <a:solidFill>
              <a:srgbClr val="DE68A2"/>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993CDEF9-64C3-4081-B0A9-D49494E12018}"/>
                </a:ext>
              </a:extLst>
            </p:cNvPr>
            <p:cNvSpPr/>
            <p:nvPr/>
          </p:nvSpPr>
          <p:spPr>
            <a:xfrm>
              <a:off x="8053330" y="6566311"/>
              <a:ext cx="135421" cy="120374"/>
            </a:xfrm>
            <a:custGeom>
              <a:avLst/>
              <a:gdLst>
                <a:gd name="connsiteX0" fmla="*/ 5642 w 135404"/>
                <a:gd name="connsiteY0" fmla="*/ 10491 h 120359"/>
                <a:gd name="connsiteX1" fmla="*/ 35958 w 135404"/>
                <a:gd name="connsiteY1" fmla="*/ 16283 h 120359"/>
                <a:gd name="connsiteX2" fmla="*/ 47241 w 135404"/>
                <a:gd name="connsiteY2" fmla="*/ 32682 h 120359"/>
                <a:gd name="connsiteX3" fmla="*/ 52733 w 135404"/>
                <a:gd name="connsiteY3" fmla="*/ 40957 h 120359"/>
                <a:gd name="connsiteX4" fmla="*/ 58299 w 135404"/>
                <a:gd name="connsiteY4" fmla="*/ 47953 h 120359"/>
                <a:gd name="connsiteX5" fmla="*/ 93430 w 135404"/>
                <a:gd name="connsiteY5" fmla="*/ 65254 h 120359"/>
                <a:gd name="connsiteX6" fmla="*/ 122316 w 135404"/>
                <a:gd name="connsiteY6" fmla="*/ 68489 h 120359"/>
                <a:gd name="connsiteX7" fmla="*/ 135781 w 135404"/>
                <a:gd name="connsiteY7" fmla="*/ 101061 h 120359"/>
                <a:gd name="connsiteX8" fmla="*/ 134202 w 135404"/>
                <a:gd name="connsiteY8" fmla="*/ 121748 h 120359"/>
                <a:gd name="connsiteX9" fmla="*/ 101328 w 135404"/>
                <a:gd name="connsiteY9" fmla="*/ 103469 h 120359"/>
                <a:gd name="connsiteX10" fmla="*/ 85381 w 135404"/>
                <a:gd name="connsiteY10" fmla="*/ 93689 h 120359"/>
                <a:gd name="connsiteX11" fmla="*/ 69809 w 135404"/>
                <a:gd name="connsiteY11" fmla="*/ 83760 h 120359"/>
                <a:gd name="connsiteX12" fmla="*/ 57021 w 135404"/>
                <a:gd name="connsiteY12" fmla="*/ 71197 h 120359"/>
                <a:gd name="connsiteX13" fmla="*/ 52883 w 135404"/>
                <a:gd name="connsiteY13" fmla="*/ 66909 h 120359"/>
                <a:gd name="connsiteX14" fmla="*/ 38215 w 135404"/>
                <a:gd name="connsiteY14" fmla="*/ 57506 h 120359"/>
                <a:gd name="connsiteX15" fmla="*/ 5642 w 135404"/>
                <a:gd name="connsiteY15" fmla="*/ 10491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5404" h="120359">
                  <a:moveTo>
                    <a:pt x="5642" y="10491"/>
                  </a:moveTo>
                  <a:cubicBezTo>
                    <a:pt x="19107" y="1163"/>
                    <a:pt x="28285" y="6504"/>
                    <a:pt x="35958" y="16283"/>
                  </a:cubicBezTo>
                  <a:cubicBezTo>
                    <a:pt x="40020" y="21022"/>
                    <a:pt x="43706" y="26890"/>
                    <a:pt x="47241" y="32682"/>
                  </a:cubicBezTo>
                  <a:cubicBezTo>
                    <a:pt x="48971" y="35616"/>
                    <a:pt x="50777" y="38474"/>
                    <a:pt x="52733" y="40957"/>
                  </a:cubicBezTo>
                  <a:cubicBezTo>
                    <a:pt x="54613" y="43514"/>
                    <a:pt x="56494" y="45921"/>
                    <a:pt x="58299" y="47953"/>
                  </a:cubicBezTo>
                  <a:cubicBezTo>
                    <a:pt x="70561" y="49457"/>
                    <a:pt x="82672" y="58183"/>
                    <a:pt x="93430" y="65254"/>
                  </a:cubicBezTo>
                  <a:cubicBezTo>
                    <a:pt x="104638" y="71799"/>
                    <a:pt x="114642" y="76313"/>
                    <a:pt x="122316" y="68489"/>
                  </a:cubicBezTo>
                  <a:cubicBezTo>
                    <a:pt x="138489" y="78343"/>
                    <a:pt x="133750" y="83684"/>
                    <a:pt x="135781" y="101061"/>
                  </a:cubicBezTo>
                  <a:cubicBezTo>
                    <a:pt x="135631" y="108584"/>
                    <a:pt x="135180" y="114752"/>
                    <a:pt x="134202" y="121748"/>
                  </a:cubicBezTo>
                  <a:cubicBezTo>
                    <a:pt x="122993" y="116106"/>
                    <a:pt x="112311" y="109562"/>
                    <a:pt x="101328" y="103469"/>
                  </a:cubicBezTo>
                  <a:cubicBezTo>
                    <a:pt x="95836" y="100384"/>
                    <a:pt x="90722" y="96849"/>
                    <a:pt x="85381" y="93689"/>
                  </a:cubicBezTo>
                  <a:cubicBezTo>
                    <a:pt x="80115" y="90380"/>
                    <a:pt x="74699" y="87370"/>
                    <a:pt x="69809" y="83760"/>
                  </a:cubicBezTo>
                  <a:cubicBezTo>
                    <a:pt x="65597" y="79547"/>
                    <a:pt x="61308" y="75409"/>
                    <a:pt x="57021" y="71197"/>
                  </a:cubicBezTo>
                  <a:cubicBezTo>
                    <a:pt x="56118" y="70369"/>
                    <a:pt x="54387" y="68715"/>
                    <a:pt x="52883" y="66909"/>
                  </a:cubicBezTo>
                  <a:cubicBezTo>
                    <a:pt x="48370" y="64577"/>
                    <a:pt x="43631" y="60741"/>
                    <a:pt x="38215" y="57506"/>
                  </a:cubicBezTo>
                  <a:cubicBezTo>
                    <a:pt x="26705" y="42160"/>
                    <a:pt x="15497" y="26739"/>
                    <a:pt x="5642" y="10491"/>
                  </a:cubicBezTo>
                  <a:close/>
                </a:path>
              </a:pathLst>
            </a:custGeom>
            <a:solidFill>
              <a:srgbClr val="DE68A2"/>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A053B8EC-FC53-40A4-A6F7-456274EBEBED}"/>
                </a:ext>
              </a:extLst>
            </p:cNvPr>
            <p:cNvSpPr/>
            <p:nvPr/>
          </p:nvSpPr>
          <p:spPr>
            <a:xfrm>
              <a:off x="8218016" y="6634282"/>
              <a:ext cx="142944" cy="263317"/>
            </a:xfrm>
            <a:custGeom>
              <a:avLst/>
              <a:gdLst>
                <a:gd name="connsiteX0" fmla="*/ 5642 w 142927"/>
                <a:gd name="connsiteY0" fmla="*/ 31971 h 263286"/>
                <a:gd name="connsiteX1" fmla="*/ 17904 w 142927"/>
                <a:gd name="connsiteY1" fmla="*/ 14744 h 263286"/>
                <a:gd name="connsiteX2" fmla="*/ 48821 w 142927"/>
                <a:gd name="connsiteY2" fmla="*/ 5642 h 263286"/>
                <a:gd name="connsiteX3" fmla="*/ 55441 w 142927"/>
                <a:gd name="connsiteY3" fmla="*/ 31745 h 263286"/>
                <a:gd name="connsiteX4" fmla="*/ 65070 w 142927"/>
                <a:gd name="connsiteY4" fmla="*/ 67477 h 263286"/>
                <a:gd name="connsiteX5" fmla="*/ 85155 w 142927"/>
                <a:gd name="connsiteY5" fmla="*/ 49874 h 263286"/>
                <a:gd name="connsiteX6" fmla="*/ 87486 w 142927"/>
                <a:gd name="connsiteY6" fmla="*/ 66724 h 263286"/>
                <a:gd name="connsiteX7" fmla="*/ 93505 w 142927"/>
                <a:gd name="connsiteY7" fmla="*/ 73194 h 263286"/>
                <a:gd name="connsiteX8" fmla="*/ 101253 w 142927"/>
                <a:gd name="connsiteY8" fmla="*/ 78309 h 263286"/>
                <a:gd name="connsiteX9" fmla="*/ 115997 w 142927"/>
                <a:gd name="connsiteY9" fmla="*/ 87336 h 263286"/>
                <a:gd name="connsiteX10" fmla="*/ 121488 w 142927"/>
                <a:gd name="connsiteY10" fmla="*/ 97040 h 263286"/>
                <a:gd name="connsiteX11" fmla="*/ 118253 w 142927"/>
                <a:gd name="connsiteY11" fmla="*/ 105239 h 263286"/>
                <a:gd name="connsiteX12" fmla="*/ 129312 w 142927"/>
                <a:gd name="connsiteY12" fmla="*/ 126002 h 263286"/>
                <a:gd name="connsiteX13" fmla="*/ 140596 w 142927"/>
                <a:gd name="connsiteY13" fmla="*/ 143378 h 263286"/>
                <a:gd name="connsiteX14" fmla="*/ 132395 w 142927"/>
                <a:gd name="connsiteY14" fmla="*/ 167601 h 263286"/>
                <a:gd name="connsiteX15" fmla="*/ 118630 w 142927"/>
                <a:gd name="connsiteY15" fmla="*/ 173920 h 263286"/>
                <a:gd name="connsiteX16" fmla="*/ 122692 w 142927"/>
                <a:gd name="connsiteY16" fmla="*/ 195960 h 263286"/>
                <a:gd name="connsiteX17" fmla="*/ 111333 w 142927"/>
                <a:gd name="connsiteY17" fmla="*/ 249596 h 263286"/>
                <a:gd name="connsiteX18" fmla="*/ 99974 w 142927"/>
                <a:gd name="connsiteY18" fmla="*/ 260052 h 263286"/>
                <a:gd name="connsiteX19" fmla="*/ 46790 w 142927"/>
                <a:gd name="connsiteY19" fmla="*/ 226652 h 263286"/>
                <a:gd name="connsiteX20" fmla="*/ 48144 w 142927"/>
                <a:gd name="connsiteY20" fmla="*/ 191146 h 263286"/>
                <a:gd name="connsiteX21" fmla="*/ 48971 w 142927"/>
                <a:gd name="connsiteY21" fmla="*/ 177004 h 263286"/>
                <a:gd name="connsiteX22" fmla="*/ 42352 w 142927"/>
                <a:gd name="connsiteY22" fmla="*/ 146688 h 263286"/>
                <a:gd name="connsiteX23" fmla="*/ 60105 w 142927"/>
                <a:gd name="connsiteY23" fmla="*/ 112160 h 263286"/>
                <a:gd name="connsiteX24" fmla="*/ 64543 w 142927"/>
                <a:gd name="connsiteY24" fmla="*/ 98845 h 263286"/>
                <a:gd name="connsiteX25" fmla="*/ 63038 w 142927"/>
                <a:gd name="connsiteY25" fmla="*/ 71539 h 263286"/>
                <a:gd name="connsiteX26" fmla="*/ 39418 w 142927"/>
                <a:gd name="connsiteY26" fmla="*/ 68906 h 263286"/>
                <a:gd name="connsiteX27" fmla="*/ 16174 w 142927"/>
                <a:gd name="connsiteY27" fmla="*/ 64392 h 263286"/>
                <a:gd name="connsiteX28" fmla="*/ 5642 w 142927"/>
                <a:gd name="connsiteY28" fmla="*/ 31971 h 26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2927" h="263286">
                  <a:moveTo>
                    <a:pt x="5642" y="31971"/>
                  </a:moveTo>
                  <a:cubicBezTo>
                    <a:pt x="8500" y="22267"/>
                    <a:pt x="10908" y="10156"/>
                    <a:pt x="17904" y="14744"/>
                  </a:cubicBezTo>
                  <a:cubicBezTo>
                    <a:pt x="28586" y="6921"/>
                    <a:pt x="37386" y="6770"/>
                    <a:pt x="48821" y="5642"/>
                  </a:cubicBezTo>
                  <a:cubicBezTo>
                    <a:pt x="53334" y="13466"/>
                    <a:pt x="54238" y="21740"/>
                    <a:pt x="55441" y="31745"/>
                  </a:cubicBezTo>
                  <a:cubicBezTo>
                    <a:pt x="56644" y="41750"/>
                    <a:pt x="58525" y="52808"/>
                    <a:pt x="65070" y="67477"/>
                  </a:cubicBezTo>
                  <a:cubicBezTo>
                    <a:pt x="71689" y="62211"/>
                    <a:pt x="78760" y="55516"/>
                    <a:pt x="85155" y="49874"/>
                  </a:cubicBezTo>
                  <a:cubicBezTo>
                    <a:pt x="82898" y="56644"/>
                    <a:pt x="84252" y="62060"/>
                    <a:pt x="87486" y="66724"/>
                  </a:cubicBezTo>
                  <a:cubicBezTo>
                    <a:pt x="89066" y="69056"/>
                    <a:pt x="91172" y="71163"/>
                    <a:pt x="93505" y="73194"/>
                  </a:cubicBezTo>
                  <a:cubicBezTo>
                    <a:pt x="95836" y="75149"/>
                    <a:pt x="98544" y="76654"/>
                    <a:pt x="101253" y="78309"/>
                  </a:cubicBezTo>
                  <a:cubicBezTo>
                    <a:pt x="106594" y="81469"/>
                    <a:pt x="112085" y="84252"/>
                    <a:pt x="115997" y="87336"/>
                  </a:cubicBezTo>
                  <a:cubicBezTo>
                    <a:pt x="119909" y="90270"/>
                    <a:pt x="122391" y="93128"/>
                    <a:pt x="121488" y="97040"/>
                  </a:cubicBezTo>
                  <a:cubicBezTo>
                    <a:pt x="120209" y="100350"/>
                    <a:pt x="119231" y="102833"/>
                    <a:pt x="118253" y="105239"/>
                  </a:cubicBezTo>
                  <a:cubicBezTo>
                    <a:pt x="121112" y="111859"/>
                    <a:pt x="125174" y="119156"/>
                    <a:pt x="129312" y="126002"/>
                  </a:cubicBezTo>
                  <a:cubicBezTo>
                    <a:pt x="133373" y="132997"/>
                    <a:pt x="137737" y="138715"/>
                    <a:pt x="140596" y="143378"/>
                  </a:cubicBezTo>
                  <a:cubicBezTo>
                    <a:pt x="137737" y="151729"/>
                    <a:pt x="134954" y="160079"/>
                    <a:pt x="132395" y="167601"/>
                  </a:cubicBezTo>
                  <a:cubicBezTo>
                    <a:pt x="122090" y="164667"/>
                    <a:pt x="118931" y="167902"/>
                    <a:pt x="118630" y="173920"/>
                  </a:cubicBezTo>
                  <a:cubicBezTo>
                    <a:pt x="118253" y="180088"/>
                    <a:pt x="121036" y="188589"/>
                    <a:pt x="122692" y="195960"/>
                  </a:cubicBezTo>
                  <a:cubicBezTo>
                    <a:pt x="119156" y="214241"/>
                    <a:pt x="115771" y="232520"/>
                    <a:pt x="111333" y="249596"/>
                  </a:cubicBezTo>
                  <a:cubicBezTo>
                    <a:pt x="108474" y="253357"/>
                    <a:pt x="104261" y="256742"/>
                    <a:pt x="99974" y="260052"/>
                  </a:cubicBezTo>
                  <a:cubicBezTo>
                    <a:pt x="82070" y="249521"/>
                    <a:pt x="63264" y="238463"/>
                    <a:pt x="46790" y="226652"/>
                  </a:cubicBezTo>
                  <a:cubicBezTo>
                    <a:pt x="47618" y="214617"/>
                    <a:pt x="48219" y="203483"/>
                    <a:pt x="48144" y="191146"/>
                  </a:cubicBezTo>
                  <a:cubicBezTo>
                    <a:pt x="48746" y="186708"/>
                    <a:pt x="48295" y="181517"/>
                    <a:pt x="48971" y="177004"/>
                  </a:cubicBezTo>
                  <a:cubicBezTo>
                    <a:pt x="46414" y="166999"/>
                    <a:pt x="44458" y="156393"/>
                    <a:pt x="42352" y="146688"/>
                  </a:cubicBezTo>
                  <a:cubicBezTo>
                    <a:pt x="48370" y="134953"/>
                    <a:pt x="54012" y="123895"/>
                    <a:pt x="60105" y="112160"/>
                  </a:cubicBezTo>
                  <a:cubicBezTo>
                    <a:pt x="61910" y="108625"/>
                    <a:pt x="63790" y="104863"/>
                    <a:pt x="64543" y="98845"/>
                  </a:cubicBezTo>
                  <a:cubicBezTo>
                    <a:pt x="65446" y="92677"/>
                    <a:pt x="64919" y="84553"/>
                    <a:pt x="63038" y="71539"/>
                  </a:cubicBezTo>
                  <a:cubicBezTo>
                    <a:pt x="55215" y="70787"/>
                    <a:pt x="47392" y="69884"/>
                    <a:pt x="39418" y="68906"/>
                  </a:cubicBezTo>
                  <a:lnTo>
                    <a:pt x="16174" y="64392"/>
                  </a:lnTo>
                  <a:cubicBezTo>
                    <a:pt x="12111" y="53560"/>
                    <a:pt x="9328" y="43706"/>
                    <a:pt x="5642" y="31971"/>
                  </a:cubicBezTo>
                  <a:close/>
                </a:path>
              </a:pathLst>
            </a:custGeom>
            <a:solidFill>
              <a:srgbClr val="DE68A2"/>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08526C14-F899-42C5-B205-089C5086ED0F}"/>
                </a:ext>
              </a:extLst>
            </p:cNvPr>
            <p:cNvSpPr/>
            <p:nvPr/>
          </p:nvSpPr>
          <p:spPr>
            <a:xfrm>
              <a:off x="8228323" y="7040383"/>
              <a:ext cx="75234" cy="52663"/>
            </a:xfrm>
            <a:custGeom>
              <a:avLst/>
              <a:gdLst>
                <a:gd name="connsiteX0" fmla="*/ 10908 w 75224"/>
                <a:gd name="connsiteY0" fmla="*/ 14378 h 52657"/>
                <a:gd name="connsiteX1" fmla="*/ 29864 w 75224"/>
                <a:gd name="connsiteY1" fmla="*/ 6028 h 52657"/>
                <a:gd name="connsiteX2" fmla="*/ 39267 w 75224"/>
                <a:gd name="connsiteY2" fmla="*/ 6103 h 52657"/>
                <a:gd name="connsiteX3" fmla="*/ 49498 w 75224"/>
                <a:gd name="connsiteY3" fmla="*/ 9338 h 52657"/>
                <a:gd name="connsiteX4" fmla="*/ 71388 w 75224"/>
                <a:gd name="connsiteY4" fmla="*/ 50561 h 52657"/>
                <a:gd name="connsiteX5" fmla="*/ 35506 w 75224"/>
                <a:gd name="connsiteY5" fmla="*/ 44543 h 52657"/>
                <a:gd name="connsiteX6" fmla="*/ 18881 w 75224"/>
                <a:gd name="connsiteY6" fmla="*/ 36118 h 52657"/>
                <a:gd name="connsiteX7" fmla="*/ 5642 w 75224"/>
                <a:gd name="connsiteY7" fmla="*/ 26564 h 52657"/>
                <a:gd name="connsiteX8" fmla="*/ 10908 w 75224"/>
                <a:gd name="connsiteY8" fmla="*/ 14378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24" h="52657">
                  <a:moveTo>
                    <a:pt x="10908" y="14378"/>
                  </a:moveTo>
                  <a:cubicBezTo>
                    <a:pt x="17603" y="10165"/>
                    <a:pt x="23696" y="7081"/>
                    <a:pt x="29864" y="6028"/>
                  </a:cubicBezTo>
                  <a:cubicBezTo>
                    <a:pt x="32948" y="5501"/>
                    <a:pt x="36033" y="5501"/>
                    <a:pt x="39267" y="6103"/>
                  </a:cubicBezTo>
                  <a:cubicBezTo>
                    <a:pt x="42502" y="6555"/>
                    <a:pt x="45887" y="7607"/>
                    <a:pt x="49498" y="9338"/>
                  </a:cubicBezTo>
                  <a:cubicBezTo>
                    <a:pt x="79212" y="26263"/>
                    <a:pt x="77482" y="38525"/>
                    <a:pt x="71388" y="50561"/>
                  </a:cubicBezTo>
                  <a:cubicBezTo>
                    <a:pt x="60180" y="51990"/>
                    <a:pt x="47317" y="49207"/>
                    <a:pt x="35506" y="44543"/>
                  </a:cubicBezTo>
                  <a:cubicBezTo>
                    <a:pt x="29564" y="42362"/>
                    <a:pt x="23922" y="39277"/>
                    <a:pt x="18881" y="36118"/>
                  </a:cubicBezTo>
                  <a:cubicBezTo>
                    <a:pt x="13842" y="32958"/>
                    <a:pt x="9328" y="29649"/>
                    <a:pt x="5642" y="26564"/>
                  </a:cubicBezTo>
                  <a:cubicBezTo>
                    <a:pt x="8500" y="20095"/>
                    <a:pt x="9554" y="17612"/>
                    <a:pt x="10908" y="14378"/>
                  </a:cubicBezTo>
                  <a:close/>
                </a:path>
              </a:pathLst>
            </a:custGeom>
            <a:solidFill>
              <a:srgbClr val="DE68A2"/>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DA1915E-9CB5-49F0-B9AE-85FFE8C37F5B}"/>
                </a:ext>
              </a:extLst>
            </p:cNvPr>
            <p:cNvSpPr/>
            <p:nvPr/>
          </p:nvSpPr>
          <p:spPr>
            <a:xfrm>
              <a:off x="8599224" y="7063167"/>
              <a:ext cx="75234" cy="45140"/>
            </a:xfrm>
            <a:custGeom>
              <a:avLst/>
              <a:gdLst>
                <a:gd name="connsiteX0" fmla="*/ 5642 w 75224"/>
                <a:gd name="connsiteY0" fmla="*/ 28079 h 45134"/>
                <a:gd name="connsiteX1" fmla="*/ 21439 w 75224"/>
                <a:gd name="connsiteY1" fmla="*/ 18225 h 45134"/>
                <a:gd name="connsiteX2" fmla="*/ 42577 w 75224"/>
                <a:gd name="connsiteY2" fmla="*/ 9424 h 45134"/>
                <a:gd name="connsiteX3" fmla="*/ 72667 w 75224"/>
                <a:gd name="connsiteY3" fmla="*/ 10101 h 45134"/>
                <a:gd name="connsiteX4" fmla="*/ 36484 w 75224"/>
                <a:gd name="connsiteY4" fmla="*/ 46885 h 45134"/>
                <a:gd name="connsiteX5" fmla="*/ 5642 w 75224"/>
                <a:gd name="connsiteY5" fmla="*/ 28079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24" h="45134">
                  <a:moveTo>
                    <a:pt x="5642" y="28079"/>
                  </a:moveTo>
                  <a:cubicBezTo>
                    <a:pt x="9177" y="24769"/>
                    <a:pt x="14894" y="21460"/>
                    <a:pt x="21439" y="18225"/>
                  </a:cubicBezTo>
                  <a:cubicBezTo>
                    <a:pt x="27983" y="14840"/>
                    <a:pt x="35431" y="11680"/>
                    <a:pt x="42577" y="9424"/>
                  </a:cubicBezTo>
                  <a:cubicBezTo>
                    <a:pt x="56869" y="4835"/>
                    <a:pt x="70184" y="3706"/>
                    <a:pt x="72667" y="10101"/>
                  </a:cubicBezTo>
                  <a:cubicBezTo>
                    <a:pt x="51830" y="22663"/>
                    <a:pt x="75826" y="39589"/>
                    <a:pt x="36484" y="46885"/>
                  </a:cubicBezTo>
                  <a:cubicBezTo>
                    <a:pt x="26103" y="40792"/>
                    <a:pt x="15646" y="33947"/>
                    <a:pt x="5642" y="28079"/>
                  </a:cubicBezTo>
                  <a:close/>
                </a:path>
              </a:pathLst>
            </a:custGeom>
            <a:solidFill>
              <a:srgbClr val="D7428B"/>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A1FDCB89-DEDF-4359-B9AC-40B48C4A25B4}"/>
                </a:ext>
              </a:extLst>
            </p:cNvPr>
            <p:cNvSpPr/>
            <p:nvPr/>
          </p:nvSpPr>
          <p:spPr>
            <a:xfrm>
              <a:off x="8793929" y="6961397"/>
              <a:ext cx="120374" cy="75234"/>
            </a:xfrm>
            <a:custGeom>
              <a:avLst/>
              <a:gdLst>
                <a:gd name="connsiteX0" fmla="*/ 5642 w 120359"/>
                <a:gd name="connsiteY0" fmla="*/ 62737 h 75224"/>
                <a:gd name="connsiteX1" fmla="*/ 42126 w 120359"/>
                <a:gd name="connsiteY1" fmla="*/ 39869 h 75224"/>
                <a:gd name="connsiteX2" fmla="*/ 80716 w 120359"/>
                <a:gd name="connsiteY2" fmla="*/ 23620 h 75224"/>
                <a:gd name="connsiteX3" fmla="*/ 100726 w 120359"/>
                <a:gd name="connsiteY3" fmla="*/ 14894 h 75224"/>
                <a:gd name="connsiteX4" fmla="*/ 120284 w 120359"/>
                <a:gd name="connsiteY4" fmla="*/ 5642 h 75224"/>
                <a:gd name="connsiteX5" fmla="*/ 112385 w 120359"/>
                <a:gd name="connsiteY5" fmla="*/ 26103 h 75224"/>
                <a:gd name="connsiteX6" fmla="*/ 92902 w 120359"/>
                <a:gd name="connsiteY6" fmla="*/ 44684 h 75224"/>
                <a:gd name="connsiteX7" fmla="*/ 66649 w 120359"/>
                <a:gd name="connsiteY7" fmla="*/ 61459 h 75224"/>
                <a:gd name="connsiteX8" fmla="*/ 37838 w 120359"/>
                <a:gd name="connsiteY8" fmla="*/ 75676 h 75224"/>
                <a:gd name="connsiteX9" fmla="*/ 5642 w 120359"/>
                <a:gd name="connsiteY9" fmla="*/ 62737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359" h="75224">
                  <a:moveTo>
                    <a:pt x="5642" y="62737"/>
                  </a:moveTo>
                  <a:cubicBezTo>
                    <a:pt x="6168" y="49422"/>
                    <a:pt x="29939" y="43028"/>
                    <a:pt x="42126" y="39869"/>
                  </a:cubicBezTo>
                  <a:cubicBezTo>
                    <a:pt x="54689" y="35280"/>
                    <a:pt x="67552" y="29413"/>
                    <a:pt x="80716" y="23620"/>
                  </a:cubicBezTo>
                  <a:cubicBezTo>
                    <a:pt x="87336" y="20687"/>
                    <a:pt x="94031" y="17828"/>
                    <a:pt x="100726" y="14894"/>
                  </a:cubicBezTo>
                  <a:cubicBezTo>
                    <a:pt x="107271" y="11810"/>
                    <a:pt x="113815" y="8651"/>
                    <a:pt x="120284" y="5642"/>
                  </a:cubicBezTo>
                  <a:cubicBezTo>
                    <a:pt x="119983" y="12638"/>
                    <a:pt x="117125" y="19408"/>
                    <a:pt x="112385" y="26103"/>
                  </a:cubicBezTo>
                  <a:cubicBezTo>
                    <a:pt x="107646" y="32723"/>
                    <a:pt x="100801" y="38665"/>
                    <a:pt x="92902" y="44684"/>
                  </a:cubicBezTo>
                  <a:cubicBezTo>
                    <a:pt x="85003" y="50551"/>
                    <a:pt x="76127" y="56419"/>
                    <a:pt x="66649" y="61459"/>
                  </a:cubicBezTo>
                  <a:cubicBezTo>
                    <a:pt x="57095" y="66423"/>
                    <a:pt x="47241" y="71162"/>
                    <a:pt x="37838" y="75676"/>
                  </a:cubicBezTo>
                  <a:cubicBezTo>
                    <a:pt x="26404" y="71614"/>
                    <a:pt x="15045" y="67401"/>
                    <a:pt x="5642" y="62737"/>
                  </a:cubicBezTo>
                  <a:close/>
                </a:path>
              </a:pathLst>
            </a:custGeom>
            <a:solidFill>
              <a:srgbClr val="D7428B"/>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AA07B3B4-78DB-4928-B1A1-3A8A03F09597}"/>
                </a:ext>
              </a:extLst>
            </p:cNvPr>
            <p:cNvSpPr/>
            <p:nvPr/>
          </p:nvSpPr>
          <p:spPr>
            <a:xfrm>
              <a:off x="7846137" y="6236371"/>
              <a:ext cx="30093" cy="112850"/>
            </a:xfrm>
            <a:custGeom>
              <a:avLst/>
              <a:gdLst>
                <a:gd name="connsiteX0" fmla="*/ 28510 w 30089"/>
                <a:gd name="connsiteY0" fmla="*/ 108098 h 112837"/>
                <a:gd name="connsiteX1" fmla="*/ 27006 w 30089"/>
                <a:gd name="connsiteY1" fmla="*/ 79814 h 112837"/>
                <a:gd name="connsiteX2" fmla="*/ 27081 w 30089"/>
                <a:gd name="connsiteY2" fmla="*/ 65370 h 112837"/>
                <a:gd name="connsiteX3" fmla="*/ 27457 w 30089"/>
                <a:gd name="connsiteY3" fmla="*/ 50626 h 112837"/>
                <a:gd name="connsiteX4" fmla="*/ 26253 w 30089"/>
                <a:gd name="connsiteY4" fmla="*/ 33701 h 112837"/>
                <a:gd name="connsiteX5" fmla="*/ 20762 w 30089"/>
                <a:gd name="connsiteY5" fmla="*/ 21589 h 112837"/>
                <a:gd name="connsiteX6" fmla="*/ 12939 w 30089"/>
                <a:gd name="connsiteY6" fmla="*/ 12713 h 112837"/>
                <a:gd name="connsiteX7" fmla="*/ 5642 w 30089"/>
                <a:gd name="connsiteY7" fmla="*/ 5642 h 112837"/>
                <a:gd name="connsiteX8" fmla="*/ 12939 w 30089"/>
                <a:gd name="connsiteY8" fmla="*/ 12713 h 112837"/>
                <a:gd name="connsiteX9" fmla="*/ 20762 w 30089"/>
                <a:gd name="connsiteY9" fmla="*/ 21589 h 112837"/>
                <a:gd name="connsiteX10" fmla="*/ 26253 w 30089"/>
                <a:gd name="connsiteY10" fmla="*/ 33701 h 112837"/>
                <a:gd name="connsiteX11" fmla="*/ 27457 w 30089"/>
                <a:gd name="connsiteY11" fmla="*/ 50626 h 112837"/>
                <a:gd name="connsiteX12" fmla="*/ 27081 w 30089"/>
                <a:gd name="connsiteY12" fmla="*/ 65370 h 112837"/>
                <a:gd name="connsiteX13" fmla="*/ 27006 w 30089"/>
                <a:gd name="connsiteY13" fmla="*/ 79814 h 112837"/>
                <a:gd name="connsiteX14" fmla="*/ 28510 w 30089"/>
                <a:gd name="connsiteY14" fmla="*/ 108098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089" h="112837">
                  <a:moveTo>
                    <a:pt x="28510" y="108098"/>
                  </a:moveTo>
                  <a:cubicBezTo>
                    <a:pt x="27608" y="98770"/>
                    <a:pt x="27457" y="89292"/>
                    <a:pt x="27006" y="79814"/>
                  </a:cubicBezTo>
                  <a:cubicBezTo>
                    <a:pt x="26705" y="75074"/>
                    <a:pt x="26931" y="70260"/>
                    <a:pt x="27081" y="65370"/>
                  </a:cubicBezTo>
                  <a:cubicBezTo>
                    <a:pt x="27231" y="60556"/>
                    <a:pt x="27307" y="55591"/>
                    <a:pt x="27457" y="50626"/>
                  </a:cubicBezTo>
                  <a:cubicBezTo>
                    <a:pt x="27758" y="44007"/>
                    <a:pt x="27457" y="38440"/>
                    <a:pt x="26253" y="33701"/>
                  </a:cubicBezTo>
                  <a:cubicBezTo>
                    <a:pt x="25050" y="28962"/>
                    <a:pt x="23094" y="24975"/>
                    <a:pt x="20762" y="21589"/>
                  </a:cubicBezTo>
                  <a:cubicBezTo>
                    <a:pt x="18430" y="18129"/>
                    <a:pt x="15647" y="15271"/>
                    <a:pt x="12939" y="12713"/>
                  </a:cubicBezTo>
                  <a:cubicBezTo>
                    <a:pt x="10306" y="10155"/>
                    <a:pt x="7824" y="7823"/>
                    <a:pt x="5642" y="5642"/>
                  </a:cubicBezTo>
                  <a:cubicBezTo>
                    <a:pt x="7748" y="7823"/>
                    <a:pt x="10231" y="10155"/>
                    <a:pt x="12939" y="12713"/>
                  </a:cubicBezTo>
                  <a:cubicBezTo>
                    <a:pt x="15647" y="15271"/>
                    <a:pt x="18430" y="18204"/>
                    <a:pt x="20762" y="21589"/>
                  </a:cubicBezTo>
                  <a:cubicBezTo>
                    <a:pt x="23094" y="25050"/>
                    <a:pt x="25125" y="28962"/>
                    <a:pt x="26253" y="33701"/>
                  </a:cubicBezTo>
                  <a:cubicBezTo>
                    <a:pt x="27382" y="38440"/>
                    <a:pt x="27758" y="44007"/>
                    <a:pt x="27457" y="50626"/>
                  </a:cubicBezTo>
                  <a:cubicBezTo>
                    <a:pt x="27307" y="55591"/>
                    <a:pt x="27231" y="60556"/>
                    <a:pt x="27081" y="65370"/>
                  </a:cubicBezTo>
                  <a:cubicBezTo>
                    <a:pt x="26931" y="70260"/>
                    <a:pt x="26780" y="75074"/>
                    <a:pt x="27006" y="79814"/>
                  </a:cubicBezTo>
                  <a:cubicBezTo>
                    <a:pt x="27457" y="89292"/>
                    <a:pt x="27608" y="98695"/>
                    <a:pt x="28510" y="108098"/>
                  </a:cubicBezTo>
                  <a:close/>
                </a:path>
              </a:pathLst>
            </a:custGeom>
            <a:solidFill>
              <a:srgbClr val="D7428B"/>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C4684D01-9D41-4D84-AD77-FC08DD98AB65}"/>
                </a:ext>
              </a:extLst>
            </p:cNvPr>
            <p:cNvSpPr/>
            <p:nvPr/>
          </p:nvSpPr>
          <p:spPr>
            <a:xfrm>
              <a:off x="7871341" y="6350426"/>
              <a:ext cx="135421" cy="240747"/>
            </a:xfrm>
            <a:custGeom>
              <a:avLst/>
              <a:gdLst>
                <a:gd name="connsiteX0" fmla="*/ 17753 w 135404"/>
                <a:gd name="connsiteY0" fmla="*/ 5642 h 240719"/>
                <a:gd name="connsiteX1" fmla="*/ 23545 w 135404"/>
                <a:gd name="connsiteY1" fmla="*/ 28360 h 240719"/>
                <a:gd name="connsiteX2" fmla="*/ 43856 w 135404"/>
                <a:gd name="connsiteY2" fmla="*/ 45887 h 240719"/>
                <a:gd name="connsiteX3" fmla="*/ 57848 w 135404"/>
                <a:gd name="connsiteY3" fmla="*/ 67402 h 240719"/>
                <a:gd name="connsiteX4" fmla="*/ 66273 w 135404"/>
                <a:gd name="connsiteY4" fmla="*/ 86734 h 240719"/>
                <a:gd name="connsiteX5" fmla="*/ 70410 w 135404"/>
                <a:gd name="connsiteY5" fmla="*/ 96363 h 240719"/>
                <a:gd name="connsiteX6" fmla="*/ 75225 w 135404"/>
                <a:gd name="connsiteY6" fmla="*/ 105691 h 240719"/>
                <a:gd name="connsiteX7" fmla="*/ 78008 w 135404"/>
                <a:gd name="connsiteY7" fmla="*/ 124648 h 240719"/>
                <a:gd name="connsiteX8" fmla="*/ 80791 w 135404"/>
                <a:gd name="connsiteY8" fmla="*/ 142852 h 240719"/>
                <a:gd name="connsiteX9" fmla="*/ 88840 w 135404"/>
                <a:gd name="connsiteY9" fmla="*/ 151277 h 240719"/>
                <a:gd name="connsiteX10" fmla="*/ 96137 w 135404"/>
                <a:gd name="connsiteY10" fmla="*/ 161809 h 240719"/>
                <a:gd name="connsiteX11" fmla="*/ 114642 w 135404"/>
                <a:gd name="connsiteY11" fmla="*/ 181818 h 240719"/>
                <a:gd name="connsiteX12" fmla="*/ 124798 w 135404"/>
                <a:gd name="connsiteY12" fmla="*/ 199948 h 240719"/>
                <a:gd name="connsiteX13" fmla="*/ 135780 w 135404"/>
                <a:gd name="connsiteY13" fmla="*/ 217625 h 240719"/>
                <a:gd name="connsiteX14" fmla="*/ 125700 w 135404"/>
                <a:gd name="connsiteY14" fmla="*/ 225524 h 240719"/>
                <a:gd name="connsiteX15" fmla="*/ 121036 w 135404"/>
                <a:gd name="connsiteY15" fmla="*/ 241697 h 240719"/>
                <a:gd name="connsiteX16" fmla="*/ 117350 w 135404"/>
                <a:gd name="connsiteY16" fmla="*/ 236281 h 240719"/>
                <a:gd name="connsiteX17" fmla="*/ 65295 w 135404"/>
                <a:gd name="connsiteY17" fmla="*/ 149096 h 240719"/>
                <a:gd name="connsiteX18" fmla="*/ 57471 w 135404"/>
                <a:gd name="connsiteY18" fmla="*/ 133373 h 240719"/>
                <a:gd name="connsiteX19" fmla="*/ 50024 w 135404"/>
                <a:gd name="connsiteY19" fmla="*/ 118780 h 240719"/>
                <a:gd name="connsiteX20" fmla="*/ 34904 w 135404"/>
                <a:gd name="connsiteY20" fmla="*/ 92226 h 240719"/>
                <a:gd name="connsiteX21" fmla="*/ 27307 w 135404"/>
                <a:gd name="connsiteY21" fmla="*/ 79588 h 240719"/>
                <a:gd name="connsiteX22" fmla="*/ 20386 w 135404"/>
                <a:gd name="connsiteY22" fmla="*/ 66724 h 240719"/>
                <a:gd name="connsiteX23" fmla="*/ 13465 w 135404"/>
                <a:gd name="connsiteY23" fmla="*/ 53560 h 240719"/>
                <a:gd name="connsiteX24" fmla="*/ 7447 w 135404"/>
                <a:gd name="connsiteY24" fmla="*/ 39568 h 240719"/>
                <a:gd name="connsiteX25" fmla="*/ 6168 w 135404"/>
                <a:gd name="connsiteY25" fmla="*/ 23395 h 240719"/>
                <a:gd name="connsiteX26" fmla="*/ 5642 w 135404"/>
                <a:gd name="connsiteY26" fmla="*/ 7146 h 240719"/>
                <a:gd name="connsiteX27" fmla="*/ 17753 w 135404"/>
                <a:gd name="connsiteY27" fmla="*/ 5642 h 24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5404" h="240719">
                  <a:moveTo>
                    <a:pt x="17753" y="5642"/>
                  </a:moveTo>
                  <a:cubicBezTo>
                    <a:pt x="19784" y="12638"/>
                    <a:pt x="20160" y="20912"/>
                    <a:pt x="23545" y="28360"/>
                  </a:cubicBezTo>
                  <a:cubicBezTo>
                    <a:pt x="26780" y="35807"/>
                    <a:pt x="32121" y="42502"/>
                    <a:pt x="43856" y="45887"/>
                  </a:cubicBezTo>
                  <a:cubicBezTo>
                    <a:pt x="48294" y="52733"/>
                    <a:pt x="53409" y="60631"/>
                    <a:pt x="57848" y="67402"/>
                  </a:cubicBezTo>
                  <a:cubicBezTo>
                    <a:pt x="60556" y="73871"/>
                    <a:pt x="63565" y="80265"/>
                    <a:pt x="66273" y="86734"/>
                  </a:cubicBezTo>
                  <a:lnTo>
                    <a:pt x="70410" y="96363"/>
                  </a:lnTo>
                  <a:lnTo>
                    <a:pt x="75225" y="105691"/>
                  </a:lnTo>
                  <a:cubicBezTo>
                    <a:pt x="76203" y="112010"/>
                    <a:pt x="77181" y="118328"/>
                    <a:pt x="78008" y="124648"/>
                  </a:cubicBezTo>
                  <a:cubicBezTo>
                    <a:pt x="79136" y="130816"/>
                    <a:pt x="80114" y="136909"/>
                    <a:pt x="80791" y="142852"/>
                  </a:cubicBezTo>
                  <a:cubicBezTo>
                    <a:pt x="83875" y="145033"/>
                    <a:pt x="86433" y="147967"/>
                    <a:pt x="88840" y="151277"/>
                  </a:cubicBezTo>
                  <a:cubicBezTo>
                    <a:pt x="91398" y="154512"/>
                    <a:pt x="93730" y="158123"/>
                    <a:pt x="96137" y="161809"/>
                  </a:cubicBezTo>
                  <a:cubicBezTo>
                    <a:pt x="100952" y="169180"/>
                    <a:pt x="106142" y="177004"/>
                    <a:pt x="114642" y="181818"/>
                  </a:cubicBezTo>
                  <a:cubicBezTo>
                    <a:pt x="118028" y="187836"/>
                    <a:pt x="121262" y="194005"/>
                    <a:pt x="124798" y="199948"/>
                  </a:cubicBezTo>
                  <a:lnTo>
                    <a:pt x="135780" y="217625"/>
                  </a:lnTo>
                  <a:cubicBezTo>
                    <a:pt x="131719" y="219355"/>
                    <a:pt x="128258" y="221763"/>
                    <a:pt x="125700" y="225524"/>
                  </a:cubicBezTo>
                  <a:cubicBezTo>
                    <a:pt x="123143" y="229360"/>
                    <a:pt x="121338" y="234551"/>
                    <a:pt x="121036" y="241697"/>
                  </a:cubicBezTo>
                  <a:cubicBezTo>
                    <a:pt x="119532" y="239516"/>
                    <a:pt x="118780" y="238463"/>
                    <a:pt x="117350" y="236281"/>
                  </a:cubicBezTo>
                  <a:cubicBezTo>
                    <a:pt x="97868" y="209576"/>
                    <a:pt x="80716" y="179787"/>
                    <a:pt x="65295" y="149096"/>
                  </a:cubicBezTo>
                  <a:cubicBezTo>
                    <a:pt x="62813" y="143529"/>
                    <a:pt x="60105" y="138338"/>
                    <a:pt x="57471" y="133373"/>
                  </a:cubicBezTo>
                  <a:cubicBezTo>
                    <a:pt x="55065" y="128258"/>
                    <a:pt x="52582" y="123444"/>
                    <a:pt x="50024" y="118780"/>
                  </a:cubicBezTo>
                  <a:cubicBezTo>
                    <a:pt x="44758" y="109452"/>
                    <a:pt x="39718" y="100726"/>
                    <a:pt x="34904" y="92226"/>
                  </a:cubicBezTo>
                  <a:cubicBezTo>
                    <a:pt x="32347" y="87938"/>
                    <a:pt x="29864" y="83801"/>
                    <a:pt x="27307" y="79588"/>
                  </a:cubicBezTo>
                  <a:cubicBezTo>
                    <a:pt x="24975" y="75300"/>
                    <a:pt x="22643" y="71012"/>
                    <a:pt x="20386" y="66724"/>
                  </a:cubicBezTo>
                  <a:cubicBezTo>
                    <a:pt x="18054" y="62361"/>
                    <a:pt x="15797" y="57998"/>
                    <a:pt x="13465" y="53560"/>
                  </a:cubicBezTo>
                  <a:cubicBezTo>
                    <a:pt x="11359" y="49047"/>
                    <a:pt x="9403" y="44383"/>
                    <a:pt x="7447" y="39568"/>
                  </a:cubicBezTo>
                  <a:cubicBezTo>
                    <a:pt x="7146" y="34152"/>
                    <a:pt x="6695" y="28736"/>
                    <a:pt x="6168" y="23395"/>
                  </a:cubicBezTo>
                  <a:cubicBezTo>
                    <a:pt x="5867" y="17979"/>
                    <a:pt x="5717" y="12562"/>
                    <a:pt x="5642" y="7146"/>
                  </a:cubicBezTo>
                  <a:cubicBezTo>
                    <a:pt x="9854" y="6695"/>
                    <a:pt x="14217" y="6093"/>
                    <a:pt x="17753" y="5642"/>
                  </a:cubicBezTo>
                  <a:close/>
                </a:path>
              </a:pathLst>
            </a:custGeom>
            <a:solidFill>
              <a:srgbClr val="D7428B"/>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CE707D69-053B-4A3C-AC78-BAB834E65FB5}"/>
                </a:ext>
              </a:extLst>
            </p:cNvPr>
            <p:cNvSpPr/>
            <p:nvPr/>
          </p:nvSpPr>
          <p:spPr>
            <a:xfrm>
              <a:off x="8116738" y="6644438"/>
              <a:ext cx="75234" cy="60187"/>
            </a:xfrm>
            <a:custGeom>
              <a:avLst/>
              <a:gdLst>
                <a:gd name="connsiteX0" fmla="*/ 70802 w 75224"/>
                <a:gd name="connsiteY0" fmla="*/ 43555 h 60179"/>
                <a:gd name="connsiteX1" fmla="*/ 60496 w 75224"/>
                <a:gd name="connsiteY1" fmla="*/ 56795 h 60179"/>
                <a:gd name="connsiteX2" fmla="*/ 49137 w 75224"/>
                <a:gd name="connsiteY2" fmla="*/ 52431 h 60179"/>
                <a:gd name="connsiteX3" fmla="*/ 38304 w 75224"/>
                <a:gd name="connsiteY3" fmla="*/ 47542 h 60179"/>
                <a:gd name="connsiteX4" fmla="*/ 27397 w 75224"/>
                <a:gd name="connsiteY4" fmla="*/ 42577 h 60179"/>
                <a:gd name="connsiteX5" fmla="*/ 21831 w 75224"/>
                <a:gd name="connsiteY5" fmla="*/ 40094 h 60179"/>
                <a:gd name="connsiteX6" fmla="*/ 16339 w 75224"/>
                <a:gd name="connsiteY6" fmla="*/ 37311 h 60179"/>
                <a:gd name="connsiteX7" fmla="*/ 6485 w 75224"/>
                <a:gd name="connsiteY7" fmla="*/ 5642 h 60179"/>
                <a:gd name="connsiteX8" fmla="*/ 22056 w 75224"/>
                <a:gd name="connsiteY8" fmla="*/ 15572 h 60179"/>
                <a:gd name="connsiteX9" fmla="*/ 38003 w 75224"/>
                <a:gd name="connsiteY9" fmla="*/ 25351 h 60179"/>
                <a:gd name="connsiteX10" fmla="*/ 70802 w 75224"/>
                <a:gd name="connsiteY10" fmla="*/ 43555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224" h="60179">
                  <a:moveTo>
                    <a:pt x="70802" y="43555"/>
                  </a:moveTo>
                  <a:cubicBezTo>
                    <a:pt x="67567" y="47768"/>
                    <a:pt x="63731" y="52657"/>
                    <a:pt x="60496" y="56795"/>
                  </a:cubicBezTo>
                  <a:cubicBezTo>
                    <a:pt x="56660" y="55290"/>
                    <a:pt x="52823" y="53861"/>
                    <a:pt x="49137" y="52431"/>
                  </a:cubicBezTo>
                  <a:cubicBezTo>
                    <a:pt x="45451" y="50852"/>
                    <a:pt x="41915" y="49122"/>
                    <a:pt x="38304" y="47542"/>
                  </a:cubicBezTo>
                  <a:cubicBezTo>
                    <a:pt x="34694" y="45887"/>
                    <a:pt x="31083" y="44232"/>
                    <a:pt x="27397" y="42577"/>
                  </a:cubicBezTo>
                  <a:cubicBezTo>
                    <a:pt x="25517" y="41750"/>
                    <a:pt x="23711" y="40922"/>
                    <a:pt x="21831" y="40094"/>
                  </a:cubicBezTo>
                  <a:cubicBezTo>
                    <a:pt x="20025" y="39192"/>
                    <a:pt x="18145" y="38214"/>
                    <a:pt x="16339" y="37311"/>
                  </a:cubicBezTo>
                  <a:cubicBezTo>
                    <a:pt x="843" y="30315"/>
                    <a:pt x="6861" y="18656"/>
                    <a:pt x="6485" y="5642"/>
                  </a:cubicBezTo>
                  <a:cubicBezTo>
                    <a:pt x="11374" y="9177"/>
                    <a:pt x="16790" y="12262"/>
                    <a:pt x="22056" y="15572"/>
                  </a:cubicBezTo>
                  <a:cubicBezTo>
                    <a:pt x="27397" y="18731"/>
                    <a:pt x="32512" y="22266"/>
                    <a:pt x="38003" y="25351"/>
                  </a:cubicBezTo>
                  <a:cubicBezTo>
                    <a:pt x="48911" y="31369"/>
                    <a:pt x="59594" y="37988"/>
                    <a:pt x="70802" y="43555"/>
                  </a:cubicBezTo>
                  <a:close/>
                </a:path>
              </a:pathLst>
            </a:custGeom>
            <a:solidFill>
              <a:srgbClr val="D7428B"/>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7700CA9E-BC2A-4A90-A9E3-90F2970A0E35}"/>
                </a:ext>
              </a:extLst>
            </p:cNvPr>
            <p:cNvSpPr/>
            <p:nvPr/>
          </p:nvSpPr>
          <p:spPr>
            <a:xfrm>
              <a:off x="8130144" y="7102808"/>
              <a:ext cx="157990" cy="52663"/>
            </a:xfrm>
            <a:custGeom>
              <a:avLst/>
              <a:gdLst>
                <a:gd name="connsiteX0" fmla="*/ 5642 w 157972"/>
                <a:gd name="connsiteY0" fmla="*/ 10710 h 52657"/>
                <a:gd name="connsiteX1" fmla="*/ 21062 w 157972"/>
                <a:gd name="connsiteY1" fmla="*/ 6573 h 52657"/>
                <a:gd name="connsiteX2" fmla="*/ 29187 w 157972"/>
                <a:gd name="connsiteY2" fmla="*/ 5896 h 52657"/>
                <a:gd name="connsiteX3" fmla="*/ 37612 w 157972"/>
                <a:gd name="connsiteY3" fmla="*/ 5670 h 52657"/>
                <a:gd name="connsiteX4" fmla="*/ 73494 w 157972"/>
                <a:gd name="connsiteY4" fmla="*/ 10485 h 52657"/>
                <a:gd name="connsiteX5" fmla="*/ 82823 w 157972"/>
                <a:gd name="connsiteY5" fmla="*/ 12666 h 52657"/>
                <a:gd name="connsiteX6" fmla="*/ 92300 w 157972"/>
                <a:gd name="connsiteY6" fmla="*/ 14547 h 52657"/>
                <a:gd name="connsiteX7" fmla="*/ 111407 w 157972"/>
                <a:gd name="connsiteY7" fmla="*/ 18458 h 52657"/>
                <a:gd name="connsiteX8" fmla="*/ 148719 w 157972"/>
                <a:gd name="connsiteY8" fmla="*/ 23348 h 52657"/>
                <a:gd name="connsiteX9" fmla="*/ 152405 w 157972"/>
                <a:gd name="connsiteY9" fmla="*/ 53964 h 52657"/>
                <a:gd name="connsiteX10" fmla="*/ 133147 w 157972"/>
                <a:gd name="connsiteY10" fmla="*/ 50128 h 52657"/>
                <a:gd name="connsiteX11" fmla="*/ 114266 w 157972"/>
                <a:gd name="connsiteY11" fmla="*/ 45389 h 52657"/>
                <a:gd name="connsiteX12" fmla="*/ 77105 w 157972"/>
                <a:gd name="connsiteY12" fmla="*/ 35534 h 52657"/>
                <a:gd name="connsiteX13" fmla="*/ 40997 w 157972"/>
                <a:gd name="connsiteY13" fmla="*/ 23799 h 52657"/>
                <a:gd name="connsiteX14" fmla="*/ 23169 w 157972"/>
                <a:gd name="connsiteY14" fmla="*/ 17706 h 52657"/>
                <a:gd name="connsiteX15" fmla="*/ 5642 w 157972"/>
                <a:gd name="connsiteY15" fmla="*/ 10710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7972" h="52657">
                  <a:moveTo>
                    <a:pt x="5642" y="10710"/>
                  </a:moveTo>
                  <a:cubicBezTo>
                    <a:pt x="10606" y="8604"/>
                    <a:pt x="15797" y="7250"/>
                    <a:pt x="21062" y="6573"/>
                  </a:cubicBezTo>
                  <a:cubicBezTo>
                    <a:pt x="23695" y="6197"/>
                    <a:pt x="26404" y="5971"/>
                    <a:pt x="29187" y="5896"/>
                  </a:cubicBezTo>
                  <a:cubicBezTo>
                    <a:pt x="31971" y="5670"/>
                    <a:pt x="34754" y="5595"/>
                    <a:pt x="37612" y="5670"/>
                  </a:cubicBezTo>
                  <a:cubicBezTo>
                    <a:pt x="49046" y="5820"/>
                    <a:pt x="61082" y="7776"/>
                    <a:pt x="73494" y="10485"/>
                  </a:cubicBezTo>
                  <a:cubicBezTo>
                    <a:pt x="76578" y="11237"/>
                    <a:pt x="79663" y="11914"/>
                    <a:pt x="82823" y="12666"/>
                  </a:cubicBezTo>
                  <a:cubicBezTo>
                    <a:pt x="85981" y="13268"/>
                    <a:pt x="89141" y="13945"/>
                    <a:pt x="92300" y="14547"/>
                  </a:cubicBezTo>
                  <a:cubicBezTo>
                    <a:pt x="98695" y="15825"/>
                    <a:pt x="105014" y="17104"/>
                    <a:pt x="111407" y="18458"/>
                  </a:cubicBezTo>
                  <a:cubicBezTo>
                    <a:pt x="124121" y="21016"/>
                    <a:pt x="136683" y="23423"/>
                    <a:pt x="148719" y="23348"/>
                  </a:cubicBezTo>
                  <a:cubicBezTo>
                    <a:pt x="148719" y="33127"/>
                    <a:pt x="150374" y="43959"/>
                    <a:pt x="152405" y="53964"/>
                  </a:cubicBezTo>
                  <a:cubicBezTo>
                    <a:pt x="145935" y="52686"/>
                    <a:pt x="139541" y="51407"/>
                    <a:pt x="133147" y="50128"/>
                  </a:cubicBezTo>
                  <a:cubicBezTo>
                    <a:pt x="126829" y="48623"/>
                    <a:pt x="120509" y="46968"/>
                    <a:pt x="114266" y="45389"/>
                  </a:cubicBezTo>
                  <a:cubicBezTo>
                    <a:pt x="101778" y="42154"/>
                    <a:pt x="89367" y="38995"/>
                    <a:pt x="77105" y="35534"/>
                  </a:cubicBezTo>
                  <a:cubicBezTo>
                    <a:pt x="64994" y="31623"/>
                    <a:pt x="52958" y="27711"/>
                    <a:pt x="40997" y="23799"/>
                  </a:cubicBezTo>
                  <a:cubicBezTo>
                    <a:pt x="35054" y="21768"/>
                    <a:pt x="29037" y="20038"/>
                    <a:pt x="23169" y="17706"/>
                  </a:cubicBezTo>
                  <a:lnTo>
                    <a:pt x="5642" y="10710"/>
                  </a:lnTo>
                  <a:close/>
                </a:path>
              </a:pathLst>
            </a:custGeom>
            <a:solidFill>
              <a:srgbClr val="D2267A"/>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AA8F61-9924-45F3-A416-33101F411E5F}"/>
                </a:ext>
              </a:extLst>
            </p:cNvPr>
            <p:cNvSpPr/>
            <p:nvPr/>
          </p:nvSpPr>
          <p:spPr>
            <a:xfrm>
              <a:off x="9130223" y="6837487"/>
              <a:ext cx="45140" cy="45140"/>
            </a:xfrm>
            <a:custGeom>
              <a:avLst/>
              <a:gdLst>
                <a:gd name="connsiteX0" fmla="*/ 5642 w 45134"/>
                <a:gd name="connsiteY0" fmla="*/ 46263 h 45134"/>
                <a:gd name="connsiteX1" fmla="*/ 9855 w 45134"/>
                <a:gd name="connsiteY1" fmla="*/ 28134 h 45134"/>
                <a:gd name="connsiteX2" fmla="*/ 45135 w 45134"/>
                <a:gd name="connsiteY2" fmla="*/ 5642 h 45134"/>
                <a:gd name="connsiteX3" fmla="*/ 25275 w 45134"/>
                <a:gd name="connsiteY3" fmla="*/ 39117 h 45134"/>
                <a:gd name="connsiteX4" fmla="*/ 5642 w 45134"/>
                <a:gd name="connsiteY4" fmla="*/ 46263 h 4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34" h="45134">
                  <a:moveTo>
                    <a:pt x="5642" y="46263"/>
                  </a:moveTo>
                  <a:cubicBezTo>
                    <a:pt x="9855" y="39268"/>
                    <a:pt x="7222" y="34002"/>
                    <a:pt x="9855" y="28134"/>
                  </a:cubicBezTo>
                  <a:cubicBezTo>
                    <a:pt x="12488" y="22267"/>
                    <a:pt x="20085" y="16023"/>
                    <a:pt x="45135" y="5642"/>
                  </a:cubicBezTo>
                  <a:cubicBezTo>
                    <a:pt x="39493" y="16700"/>
                    <a:pt x="31745" y="28585"/>
                    <a:pt x="25275" y="39117"/>
                  </a:cubicBezTo>
                  <a:cubicBezTo>
                    <a:pt x="19409" y="41374"/>
                    <a:pt x="13616" y="43781"/>
                    <a:pt x="5642" y="46263"/>
                  </a:cubicBezTo>
                  <a:close/>
                </a:path>
              </a:pathLst>
            </a:custGeom>
            <a:solidFill>
              <a:srgbClr val="D2267A"/>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CE83D10F-D0CB-4CC5-B081-A0371AE016B7}"/>
                </a:ext>
              </a:extLst>
            </p:cNvPr>
            <p:cNvSpPr/>
            <p:nvPr/>
          </p:nvSpPr>
          <p:spPr>
            <a:xfrm>
              <a:off x="9153169" y="5785497"/>
              <a:ext cx="157990" cy="835092"/>
            </a:xfrm>
            <a:custGeom>
              <a:avLst/>
              <a:gdLst>
                <a:gd name="connsiteX0" fmla="*/ 17678 w 157972"/>
                <a:gd name="connsiteY0" fmla="*/ 832814 h 834995"/>
                <a:gd name="connsiteX1" fmla="*/ 19032 w 157972"/>
                <a:gd name="connsiteY1" fmla="*/ 816415 h 834995"/>
                <a:gd name="connsiteX2" fmla="*/ 19634 w 157972"/>
                <a:gd name="connsiteY2" fmla="*/ 799489 h 834995"/>
                <a:gd name="connsiteX3" fmla="*/ 20235 w 157972"/>
                <a:gd name="connsiteY3" fmla="*/ 766691 h 834995"/>
                <a:gd name="connsiteX4" fmla="*/ 5642 w 157972"/>
                <a:gd name="connsiteY4" fmla="*/ 758341 h 834995"/>
                <a:gd name="connsiteX5" fmla="*/ 17602 w 157972"/>
                <a:gd name="connsiteY5" fmla="*/ 738105 h 834995"/>
                <a:gd name="connsiteX6" fmla="*/ 23470 w 157972"/>
                <a:gd name="connsiteY6" fmla="*/ 728025 h 834995"/>
                <a:gd name="connsiteX7" fmla="*/ 29037 w 157972"/>
                <a:gd name="connsiteY7" fmla="*/ 717494 h 834995"/>
                <a:gd name="connsiteX8" fmla="*/ 33475 w 157972"/>
                <a:gd name="connsiteY8" fmla="*/ 694400 h 834995"/>
                <a:gd name="connsiteX9" fmla="*/ 40019 w 157972"/>
                <a:gd name="connsiteY9" fmla="*/ 688984 h 834995"/>
                <a:gd name="connsiteX10" fmla="*/ 46413 w 157972"/>
                <a:gd name="connsiteY10" fmla="*/ 683041 h 834995"/>
                <a:gd name="connsiteX11" fmla="*/ 59051 w 157972"/>
                <a:gd name="connsiteY11" fmla="*/ 671080 h 834995"/>
                <a:gd name="connsiteX12" fmla="*/ 67326 w 157972"/>
                <a:gd name="connsiteY12" fmla="*/ 612932 h 834995"/>
                <a:gd name="connsiteX13" fmla="*/ 76203 w 157972"/>
                <a:gd name="connsiteY13" fmla="*/ 550495 h 834995"/>
                <a:gd name="connsiteX14" fmla="*/ 80340 w 157972"/>
                <a:gd name="connsiteY14" fmla="*/ 519277 h 834995"/>
                <a:gd name="connsiteX15" fmla="*/ 83951 w 157972"/>
                <a:gd name="connsiteY15" fmla="*/ 489036 h 834995"/>
                <a:gd name="connsiteX16" fmla="*/ 88389 w 157972"/>
                <a:gd name="connsiteY16" fmla="*/ 434874 h 834995"/>
                <a:gd name="connsiteX17" fmla="*/ 93880 w 157972"/>
                <a:gd name="connsiteY17" fmla="*/ 408320 h 834995"/>
                <a:gd name="connsiteX18" fmla="*/ 92827 w 157972"/>
                <a:gd name="connsiteY18" fmla="*/ 371535 h 834995"/>
                <a:gd name="connsiteX19" fmla="*/ 88840 w 157972"/>
                <a:gd name="connsiteY19" fmla="*/ 326701 h 834995"/>
                <a:gd name="connsiteX20" fmla="*/ 85832 w 157972"/>
                <a:gd name="connsiteY20" fmla="*/ 275247 h 834995"/>
                <a:gd name="connsiteX21" fmla="*/ 93654 w 157972"/>
                <a:gd name="connsiteY21" fmla="*/ 274194 h 834995"/>
                <a:gd name="connsiteX22" fmla="*/ 96890 w 157972"/>
                <a:gd name="connsiteY22" fmla="*/ 290668 h 834995"/>
                <a:gd name="connsiteX23" fmla="*/ 99598 w 157972"/>
                <a:gd name="connsiteY23" fmla="*/ 306691 h 834995"/>
                <a:gd name="connsiteX24" fmla="*/ 102607 w 157972"/>
                <a:gd name="connsiteY24" fmla="*/ 322263 h 834995"/>
                <a:gd name="connsiteX25" fmla="*/ 105841 w 157972"/>
                <a:gd name="connsiteY25" fmla="*/ 337684 h 834995"/>
                <a:gd name="connsiteX26" fmla="*/ 114266 w 157972"/>
                <a:gd name="connsiteY26" fmla="*/ 368902 h 834995"/>
                <a:gd name="connsiteX27" fmla="*/ 126377 w 157972"/>
                <a:gd name="connsiteY27" fmla="*/ 402302 h 834995"/>
                <a:gd name="connsiteX28" fmla="*/ 134351 w 157972"/>
                <a:gd name="connsiteY28" fmla="*/ 402453 h 834995"/>
                <a:gd name="connsiteX29" fmla="*/ 133223 w 157972"/>
                <a:gd name="connsiteY29" fmla="*/ 382292 h 834995"/>
                <a:gd name="connsiteX30" fmla="*/ 131719 w 157972"/>
                <a:gd name="connsiteY30" fmla="*/ 361305 h 834995"/>
                <a:gd name="connsiteX31" fmla="*/ 129537 w 157972"/>
                <a:gd name="connsiteY31" fmla="*/ 340091 h 834995"/>
                <a:gd name="connsiteX32" fmla="*/ 126979 w 157972"/>
                <a:gd name="connsiteY32" fmla="*/ 319028 h 834995"/>
                <a:gd name="connsiteX33" fmla="*/ 119080 w 157972"/>
                <a:gd name="connsiteY33" fmla="*/ 270809 h 834995"/>
                <a:gd name="connsiteX34" fmla="*/ 114718 w 157972"/>
                <a:gd name="connsiteY34" fmla="*/ 271411 h 834995"/>
                <a:gd name="connsiteX35" fmla="*/ 109302 w 157972"/>
                <a:gd name="connsiteY35" fmla="*/ 233573 h 834995"/>
                <a:gd name="connsiteX36" fmla="*/ 101553 w 157972"/>
                <a:gd name="connsiteY36" fmla="*/ 196036 h 834995"/>
                <a:gd name="connsiteX37" fmla="*/ 80115 w 157972"/>
                <a:gd name="connsiteY37" fmla="*/ 167225 h 834995"/>
                <a:gd name="connsiteX38" fmla="*/ 85681 w 157972"/>
                <a:gd name="connsiteY38" fmla="*/ 131418 h 834995"/>
                <a:gd name="connsiteX39" fmla="*/ 67552 w 157972"/>
                <a:gd name="connsiteY39" fmla="*/ 97567 h 834995"/>
                <a:gd name="connsiteX40" fmla="*/ 48746 w 157972"/>
                <a:gd name="connsiteY40" fmla="*/ 64392 h 834995"/>
                <a:gd name="connsiteX41" fmla="*/ 41975 w 157972"/>
                <a:gd name="connsiteY41" fmla="*/ 35055 h 834995"/>
                <a:gd name="connsiteX42" fmla="*/ 34227 w 157972"/>
                <a:gd name="connsiteY42" fmla="*/ 5642 h 834995"/>
                <a:gd name="connsiteX43" fmla="*/ 45812 w 157972"/>
                <a:gd name="connsiteY43" fmla="*/ 10230 h 834995"/>
                <a:gd name="connsiteX44" fmla="*/ 73870 w 157972"/>
                <a:gd name="connsiteY44" fmla="*/ 56795 h 834995"/>
                <a:gd name="connsiteX45" fmla="*/ 82070 w 157972"/>
                <a:gd name="connsiteY45" fmla="*/ 88088 h 834995"/>
                <a:gd name="connsiteX46" fmla="*/ 97416 w 157972"/>
                <a:gd name="connsiteY46" fmla="*/ 128033 h 834995"/>
                <a:gd name="connsiteX47" fmla="*/ 106819 w 157972"/>
                <a:gd name="connsiteY47" fmla="*/ 161131 h 834995"/>
                <a:gd name="connsiteX48" fmla="*/ 114417 w 157972"/>
                <a:gd name="connsiteY48" fmla="*/ 193252 h 834995"/>
                <a:gd name="connsiteX49" fmla="*/ 128785 w 157972"/>
                <a:gd name="connsiteY49" fmla="*/ 225749 h 834995"/>
                <a:gd name="connsiteX50" fmla="*/ 136006 w 157972"/>
                <a:gd name="connsiteY50" fmla="*/ 242149 h 834995"/>
                <a:gd name="connsiteX51" fmla="*/ 142701 w 157972"/>
                <a:gd name="connsiteY51" fmla="*/ 258849 h 834995"/>
                <a:gd name="connsiteX52" fmla="*/ 144056 w 157972"/>
                <a:gd name="connsiteY52" fmla="*/ 288412 h 834995"/>
                <a:gd name="connsiteX53" fmla="*/ 143679 w 157972"/>
                <a:gd name="connsiteY53" fmla="*/ 317900 h 834995"/>
                <a:gd name="connsiteX54" fmla="*/ 156542 w 157972"/>
                <a:gd name="connsiteY54" fmla="*/ 352955 h 834995"/>
                <a:gd name="connsiteX55" fmla="*/ 154511 w 157972"/>
                <a:gd name="connsiteY55" fmla="*/ 365367 h 834995"/>
                <a:gd name="connsiteX56" fmla="*/ 152104 w 157972"/>
                <a:gd name="connsiteY56" fmla="*/ 378080 h 834995"/>
                <a:gd name="connsiteX57" fmla="*/ 147666 w 157972"/>
                <a:gd name="connsiteY57" fmla="*/ 402904 h 834995"/>
                <a:gd name="connsiteX58" fmla="*/ 150450 w 157972"/>
                <a:gd name="connsiteY58" fmla="*/ 430662 h 834995"/>
                <a:gd name="connsiteX59" fmla="*/ 146914 w 157972"/>
                <a:gd name="connsiteY59" fmla="*/ 451800 h 834995"/>
                <a:gd name="connsiteX60" fmla="*/ 138563 w 157972"/>
                <a:gd name="connsiteY60" fmla="*/ 479784 h 834995"/>
                <a:gd name="connsiteX61" fmla="*/ 127205 w 157972"/>
                <a:gd name="connsiteY61" fmla="*/ 452552 h 834995"/>
                <a:gd name="connsiteX62" fmla="*/ 121187 w 157972"/>
                <a:gd name="connsiteY62" fmla="*/ 481363 h 834995"/>
                <a:gd name="connsiteX63" fmla="*/ 122165 w 157972"/>
                <a:gd name="connsiteY63" fmla="*/ 500320 h 834995"/>
                <a:gd name="connsiteX64" fmla="*/ 126227 w 157972"/>
                <a:gd name="connsiteY64" fmla="*/ 527251 h 834995"/>
                <a:gd name="connsiteX65" fmla="*/ 123820 w 157972"/>
                <a:gd name="connsiteY65" fmla="*/ 551247 h 834995"/>
                <a:gd name="connsiteX66" fmla="*/ 120284 w 157972"/>
                <a:gd name="connsiteY66" fmla="*/ 575395 h 834995"/>
                <a:gd name="connsiteX67" fmla="*/ 116523 w 157972"/>
                <a:gd name="connsiteY67" fmla="*/ 619100 h 834995"/>
                <a:gd name="connsiteX68" fmla="*/ 71012 w 157972"/>
                <a:gd name="connsiteY68" fmla="*/ 757739 h 834995"/>
                <a:gd name="connsiteX69" fmla="*/ 56794 w 157972"/>
                <a:gd name="connsiteY69" fmla="*/ 788055 h 834995"/>
                <a:gd name="connsiteX70" fmla="*/ 40922 w 157972"/>
                <a:gd name="connsiteY70" fmla="*/ 817317 h 834995"/>
                <a:gd name="connsiteX71" fmla="*/ 29413 w 157972"/>
                <a:gd name="connsiteY71" fmla="*/ 825366 h 834995"/>
                <a:gd name="connsiteX72" fmla="*/ 17678 w 157972"/>
                <a:gd name="connsiteY72" fmla="*/ 832814 h 834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57972" h="834995">
                  <a:moveTo>
                    <a:pt x="17678" y="832814"/>
                  </a:moveTo>
                  <a:cubicBezTo>
                    <a:pt x="18129" y="827398"/>
                    <a:pt x="18656" y="821981"/>
                    <a:pt x="19032" y="816415"/>
                  </a:cubicBezTo>
                  <a:cubicBezTo>
                    <a:pt x="19257" y="810848"/>
                    <a:pt x="19408" y="805131"/>
                    <a:pt x="19634" y="799489"/>
                  </a:cubicBezTo>
                  <a:cubicBezTo>
                    <a:pt x="19935" y="788205"/>
                    <a:pt x="20386" y="777298"/>
                    <a:pt x="20235" y="766691"/>
                  </a:cubicBezTo>
                  <a:cubicBezTo>
                    <a:pt x="15646" y="764058"/>
                    <a:pt x="10230" y="760974"/>
                    <a:pt x="5642" y="758341"/>
                  </a:cubicBezTo>
                  <a:cubicBezTo>
                    <a:pt x="9854" y="751496"/>
                    <a:pt x="13691" y="744800"/>
                    <a:pt x="17602" y="738105"/>
                  </a:cubicBezTo>
                  <a:cubicBezTo>
                    <a:pt x="19558" y="734796"/>
                    <a:pt x="21514" y="731411"/>
                    <a:pt x="23470" y="728025"/>
                  </a:cubicBezTo>
                  <a:cubicBezTo>
                    <a:pt x="25426" y="724640"/>
                    <a:pt x="27081" y="721030"/>
                    <a:pt x="29037" y="717494"/>
                  </a:cubicBezTo>
                  <a:cubicBezTo>
                    <a:pt x="30465" y="709069"/>
                    <a:pt x="32046" y="702675"/>
                    <a:pt x="33475" y="694400"/>
                  </a:cubicBezTo>
                  <a:cubicBezTo>
                    <a:pt x="35581" y="692670"/>
                    <a:pt x="37763" y="690789"/>
                    <a:pt x="40019" y="688984"/>
                  </a:cubicBezTo>
                  <a:cubicBezTo>
                    <a:pt x="42126" y="687028"/>
                    <a:pt x="44308" y="685072"/>
                    <a:pt x="46413" y="683041"/>
                  </a:cubicBezTo>
                  <a:cubicBezTo>
                    <a:pt x="50701" y="678979"/>
                    <a:pt x="55064" y="674917"/>
                    <a:pt x="59051" y="671080"/>
                  </a:cubicBezTo>
                  <a:cubicBezTo>
                    <a:pt x="61609" y="653252"/>
                    <a:pt x="63640" y="633317"/>
                    <a:pt x="67326" y="612932"/>
                  </a:cubicBezTo>
                  <a:cubicBezTo>
                    <a:pt x="69809" y="592546"/>
                    <a:pt x="73644" y="571558"/>
                    <a:pt x="76203" y="550495"/>
                  </a:cubicBezTo>
                  <a:cubicBezTo>
                    <a:pt x="77707" y="539964"/>
                    <a:pt x="79362" y="529582"/>
                    <a:pt x="80340" y="519277"/>
                  </a:cubicBezTo>
                  <a:cubicBezTo>
                    <a:pt x="81468" y="508971"/>
                    <a:pt x="82898" y="498816"/>
                    <a:pt x="83951" y="489036"/>
                  </a:cubicBezTo>
                  <a:cubicBezTo>
                    <a:pt x="85606" y="469403"/>
                    <a:pt x="87787" y="450897"/>
                    <a:pt x="88389" y="434874"/>
                  </a:cubicBezTo>
                  <a:cubicBezTo>
                    <a:pt x="91548" y="428029"/>
                    <a:pt x="93429" y="419002"/>
                    <a:pt x="93880" y="408320"/>
                  </a:cubicBezTo>
                  <a:cubicBezTo>
                    <a:pt x="94182" y="397638"/>
                    <a:pt x="93654" y="385226"/>
                    <a:pt x="92827" y="371535"/>
                  </a:cubicBezTo>
                  <a:cubicBezTo>
                    <a:pt x="91398" y="357844"/>
                    <a:pt x="90270" y="342799"/>
                    <a:pt x="88840" y="326701"/>
                  </a:cubicBezTo>
                  <a:cubicBezTo>
                    <a:pt x="87185" y="310678"/>
                    <a:pt x="86584" y="293377"/>
                    <a:pt x="85832" y="275247"/>
                  </a:cubicBezTo>
                  <a:cubicBezTo>
                    <a:pt x="88464" y="274871"/>
                    <a:pt x="91097" y="274570"/>
                    <a:pt x="93654" y="274194"/>
                  </a:cubicBezTo>
                  <a:cubicBezTo>
                    <a:pt x="94783" y="279836"/>
                    <a:pt x="95836" y="285328"/>
                    <a:pt x="96890" y="290668"/>
                  </a:cubicBezTo>
                  <a:cubicBezTo>
                    <a:pt x="97792" y="296085"/>
                    <a:pt x="98695" y="301426"/>
                    <a:pt x="99598" y="306691"/>
                  </a:cubicBezTo>
                  <a:cubicBezTo>
                    <a:pt x="100500" y="311957"/>
                    <a:pt x="101478" y="317148"/>
                    <a:pt x="102607" y="322263"/>
                  </a:cubicBezTo>
                  <a:cubicBezTo>
                    <a:pt x="103734" y="327378"/>
                    <a:pt x="104863" y="332493"/>
                    <a:pt x="105841" y="337684"/>
                  </a:cubicBezTo>
                  <a:cubicBezTo>
                    <a:pt x="108023" y="347990"/>
                    <a:pt x="110731" y="358296"/>
                    <a:pt x="114266" y="368902"/>
                  </a:cubicBezTo>
                  <a:cubicBezTo>
                    <a:pt x="117501" y="379584"/>
                    <a:pt x="121338" y="390567"/>
                    <a:pt x="126377" y="402302"/>
                  </a:cubicBezTo>
                  <a:cubicBezTo>
                    <a:pt x="129086" y="402377"/>
                    <a:pt x="131643" y="402453"/>
                    <a:pt x="134351" y="402453"/>
                  </a:cubicBezTo>
                  <a:cubicBezTo>
                    <a:pt x="133975" y="395908"/>
                    <a:pt x="133599" y="389138"/>
                    <a:pt x="133223" y="382292"/>
                  </a:cubicBezTo>
                  <a:cubicBezTo>
                    <a:pt x="132772" y="375372"/>
                    <a:pt x="132546" y="368376"/>
                    <a:pt x="131719" y="361305"/>
                  </a:cubicBezTo>
                  <a:cubicBezTo>
                    <a:pt x="130967" y="354233"/>
                    <a:pt x="130289" y="347162"/>
                    <a:pt x="129537" y="340091"/>
                  </a:cubicBezTo>
                  <a:cubicBezTo>
                    <a:pt x="128860" y="333020"/>
                    <a:pt x="128108" y="325949"/>
                    <a:pt x="126979" y="319028"/>
                  </a:cubicBezTo>
                  <a:cubicBezTo>
                    <a:pt x="124572" y="303457"/>
                    <a:pt x="122316" y="286155"/>
                    <a:pt x="119080" y="270809"/>
                  </a:cubicBezTo>
                  <a:cubicBezTo>
                    <a:pt x="118178" y="270960"/>
                    <a:pt x="116448" y="271110"/>
                    <a:pt x="114718" y="271411"/>
                  </a:cubicBezTo>
                  <a:cubicBezTo>
                    <a:pt x="113063" y="258548"/>
                    <a:pt x="111709" y="245910"/>
                    <a:pt x="109302" y="233573"/>
                  </a:cubicBezTo>
                  <a:cubicBezTo>
                    <a:pt x="106969" y="221161"/>
                    <a:pt x="105014" y="208598"/>
                    <a:pt x="101553" y="196036"/>
                  </a:cubicBezTo>
                  <a:cubicBezTo>
                    <a:pt x="94182" y="186934"/>
                    <a:pt x="88088" y="177606"/>
                    <a:pt x="80115" y="167225"/>
                  </a:cubicBezTo>
                  <a:cubicBezTo>
                    <a:pt x="81920" y="156091"/>
                    <a:pt x="83951" y="142927"/>
                    <a:pt x="85681" y="131418"/>
                  </a:cubicBezTo>
                  <a:cubicBezTo>
                    <a:pt x="77933" y="122692"/>
                    <a:pt x="72592" y="110204"/>
                    <a:pt x="67552" y="97567"/>
                  </a:cubicBezTo>
                  <a:cubicBezTo>
                    <a:pt x="62511" y="84929"/>
                    <a:pt x="56569" y="72592"/>
                    <a:pt x="48746" y="64392"/>
                  </a:cubicBezTo>
                  <a:cubicBezTo>
                    <a:pt x="47091" y="54764"/>
                    <a:pt x="44458" y="44984"/>
                    <a:pt x="41975" y="35055"/>
                  </a:cubicBezTo>
                  <a:cubicBezTo>
                    <a:pt x="39418" y="25125"/>
                    <a:pt x="37161" y="15045"/>
                    <a:pt x="34227" y="5642"/>
                  </a:cubicBezTo>
                  <a:cubicBezTo>
                    <a:pt x="38364" y="7673"/>
                    <a:pt x="42502" y="9704"/>
                    <a:pt x="45812" y="10230"/>
                  </a:cubicBezTo>
                  <a:cubicBezTo>
                    <a:pt x="52130" y="36710"/>
                    <a:pt x="64844" y="47617"/>
                    <a:pt x="73870" y="56795"/>
                  </a:cubicBezTo>
                  <a:cubicBezTo>
                    <a:pt x="82973" y="65822"/>
                    <a:pt x="89518" y="72291"/>
                    <a:pt x="82070" y="88088"/>
                  </a:cubicBezTo>
                  <a:cubicBezTo>
                    <a:pt x="87185" y="101403"/>
                    <a:pt x="92677" y="114567"/>
                    <a:pt x="97416" y="128033"/>
                  </a:cubicBezTo>
                  <a:cubicBezTo>
                    <a:pt x="100726" y="139091"/>
                    <a:pt x="103885" y="150224"/>
                    <a:pt x="106819" y="161131"/>
                  </a:cubicBezTo>
                  <a:cubicBezTo>
                    <a:pt x="109452" y="172114"/>
                    <a:pt x="111935" y="182871"/>
                    <a:pt x="114417" y="193252"/>
                  </a:cubicBezTo>
                  <a:cubicBezTo>
                    <a:pt x="119608" y="203859"/>
                    <a:pt x="123895" y="214842"/>
                    <a:pt x="128785" y="225749"/>
                  </a:cubicBezTo>
                  <a:lnTo>
                    <a:pt x="136006" y="242149"/>
                  </a:lnTo>
                  <a:lnTo>
                    <a:pt x="142701" y="258849"/>
                  </a:lnTo>
                  <a:cubicBezTo>
                    <a:pt x="143153" y="268703"/>
                    <a:pt x="144056" y="278482"/>
                    <a:pt x="144056" y="288412"/>
                  </a:cubicBezTo>
                  <a:cubicBezTo>
                    <a:pt x="144131" y="298266"/>
                    <a:pt x="143980" y="308121"/>
                    <a:pt x="143679" y="317900"/>
                  </a:cubicBezTo>
                  <a:cubicBezTo>
                    <a:pt x="149095" y="329936"/>
                    <a:pt x="152481" y="340543"/>
                    <a:pt x="156542" y="352955"/>
                  </a:cubicBezTo>
                  <a:cubicBezTo>
                    <a:pt x="155866" y="357017"/>
                    <a:pt x="155189" y="361154"/>
                    <a:pt x="154511" y="365367"/>
                  </a:cubicBezTo>
                  <a:cubicBezTo>
                    <a:pt x="153684" y="369579"/>
                    <a:pt x="152932" y="373792"/>
                    <a:pt x="152104" y="378080"/>
                  </a:cubicBezTo>
                  <a:cubicBezTo>
                    <a:pt x="150525" y="386580"/>
                    <a:pt x="148945" y="394930"/>
                    <a:pt x="147666" y="402904"/>
                  </a:cubicBezTo>
                  <a:cubicBezTo>
                    <a:pt x="150900" y="409975"/>
                    <a:pt x="151578" y="418476"/>
                    <a:pt x="150450" y="430662"/>
                  </a:cubicBezTo>
                  <a:cubicBezTo>
                    <a:pt x="149847" y="436755"/>
                    <a:pt x="148720" y="443676"/>
                    <a:pt x="146914" y="451800"/>
                  </a:cubicBezTo>
                  <a:cubicBezTo>
                    <a:pt x="144808" y="459924"/>
                    <a:pt x="142024" y="469177"/>
                    <a:pt x="138563" y="479784"/>
                  </a:cubicBezTo>
                  <a:cubicBezTo>
                    <a:pt x="134502" y="470531"/>
                    <a:pt x="130440" y="461429"/>
                    <a:pt x="127205" y="452552"/>
                  </a:cubicBezTo>
                  <a:cubicBezTo>
                    <a:pt x="123444" y="464362"/>
                    <a:pt x="121713" y="473690"/>
                    <a:pt x="121187" y="481363"/>
                  </a:cubicBezTo>
                  <a:cubicBezTo>
                    <a:pt x="120660" y="489036"/>
                    <a:pt x="121413" y="495054"/>
                    <a:pt x="122165" y="500320"/>
                  </a:cubicBezTo>
                  <a:cubicBezTo>
                    <a:pt x="123895" y="510701"/>
                    <a:pt x="127506" y="517847"/>
                    <a:pt x="126227" y="527251"/>
                  </a:cubicBezTo>
                  <a:cubicBezTo>
                    <a:pt x="126152" y="535074"/>
                    <a:pt x="124948" y="543198"/>
                    <a:pt x="123820" y="551247"/>
                  </a:cubicBezTo>
                  <a:cubicBezTo>
                    <a:pt x="122616" y="559372"/>
                    <a:pt x="121413" y="567496"/>
                    <a:pt x="120284" y="575395"/>
                  </a:cubicBezTo>
                  <a:cubicBezTo>
                    <a:pt x="117576" y="591192"/>
                    <a:pt x="115319" y="606161"/>
                    <a:pt x="116523" y="619100"/>
                  </a:cubicBezTo>
                  <a:cubicBezTo>
                    <a:pt x="105916" y="668372"/>
                    <a:pt x="90345" y="714184"/>
                    <a:pt x="71012" y="757739"/>
                  </a:cubicBezTo>
                  <a:cubicBezTo>
                    <a:pt x="66122" y="768120"/>
                    <a:pt x="61458" y="778050"/>
                    <a:pt x="56794" y="788055"/>
                  </a:cubicBezTo>
                  <a:cubicBezTo>
                    <a:pt x="51604" y="797684"/>
                    <a:pt x="46339" y="807312"/>
                    <a:pt x="40922" y="817317"/>
                  </a:cubicBezTo>
                  <a:lnTo>
                    <a:pt x="29413" y="825366"/>
                  </a:lnTo>
                  <a:cubicBezTo>
                    <a:pt x="25726" y="827849"/>
                    <a:pt x="21815" y="830406"/>
                    <a:pt x="17678" y="832814"/>
                  </a:cubicBezTo>
                  <a:close/>
                </a:path>
              </a:pathLst>
            </a:custGeom>
            <a:solidFill>
              <a:srgbClr val="D2267A"/>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5B84A1F9-9967-4CC4-86B4-08592B666AAF}"/>
                </a:ext>
              </a:extLst>
            </p:cNvPr>
            <p:cNvSpPr/>
            <p:nvPr/>
          </p:nvSpPr>
          <p:spPr>
            <a:xfrm>
              <a:off x="8838317" y="5455899"/>
              <a:ext cx="293411" cy="255794"/>
            </a:xfrm>
            <a:custGeom>
              <a:avLst/>
              <a:gdLst>
                <a:gd name="connsiteX0" fmla="*/ 257945 w 293376"/>
                <a:gd name="connsiteY0" fmla="*/ 211833 h 255764"/>
                <a:gd name="connsiteX1" fmla="*/ 240042 w 293376"/>
                <a:gd name="connsiteY1" fmla="*/ 192952 h 255764"/>
                <a:gd name="connsiteX2" fmla="*/ 230940 w 293376"/>
                <a:gd name="connsiteY2" fmla="*/ 183924 h 255764"/>
                <a:gd name="connsiteX3" fmla="*/ 221160 w 293376"/>
                <a:gd name="connsiteY3" fmla="*/ 175048 h 255764"/>
                <a:gd name="connsiteX4" fmla="*/ 224621 w 293376"/>
                <a:gd name="connsiteY4" fmla="*/ 172340 h 255764"/>
                <a:gd name="connsiteX5" fmla="*/ 206190 w 293376"/>
                <a:gd name="connsiteY5" fmla="*/ 154813 h 255764"/>
                <a:gd name="connsiteX6" fmla="*/ 185579 w 293376"/>
                <a:gd name="connsiteY6" fmla="*/ 137661 h 255764"/>
                <a:gd name="connsiteX7" fmla="*/ 179637 w 293376"/>
                <a:gd name="connsiteY7" fmla="*/ 143002 h 255764"/>
                <a:gd name="connsiteX8" fmla="*/ 170986 w 293376"/>
                <a:gd name="connsiteY8" fmla="*/ 134351 h 255764"/>
                <a:gd name="connsiteX9" fmla="*/ 161733 w 293376"/>
                <a:gd name="connsiteY9" fmla="*/ 125851 h 255764"/>
                <a:gd name="connsiteX10" fmla="*/ 143378 w 293376"/>
                <a:gd name="connsiteY10" fmla="*/ 109151 h 255764"/>
                <a:gd name="connsiteX11" fmla="*/ 111032 w 293376"/>
                <a:gd name="connsiteY11" fmla="*/ 80265 h 255764"/>
                <a:gd name="connsiteX12" fmla="*/ 78308 w 293376"/>
                <a:gd name="connsiteY12" fmla="*/ 53334 h 255764"/>
                <a:gd name="connsiteX13" fmla="*/ 58524 w 293376"/>
                <a:gd name="connsiteY13" fmla="*/ 44909 h 255764"/>
                <a:gd name="connsiteX14" fmla="*/ 48971 w 293376"/>
                <a:gd name="connsiteY14" fmla="*/ 39794 h 255764"/>
                <a:gd name="connsiteX15" fmla="*/ 39267 w 293376"/>
                <a:gd name="connsiteY15" fmla="*/ 33550 h 255764"/>
                <a:gd name="connsiteX16" fmla="*/ 5642 w 293376"/>
                <a:gd name="connsiteY16" fmla="*/ 5642 h 255764"/>
                <a:gd name="connsiteX17" fmla="*/ 45586 w 293376"/>
                <a:gd name="connsiteY17" fmla="*/ 14067 h 255764"/>
                <a:gd name="connsiteX18" fmla="*/ 97566 w 293376"/>
                <a:gd name="connsiteY18" fmla="*/ 40997 h 255764"/>
                <a:gd name="connsiteX19" fmla="*/ 116598 w 293376"/>
                <a:gd name="connsiteY19" fmla="*/ 56644 h 255764"/>
                <a:gd name="connsiteX20" fmla="*/ 125926 w 293376"/>
                <a:gd name="connsiteY20" fmla="*/ 64317 h 255764"/>
                <a:gd name="connsiteX21" fmla="*/ 134878 w 293376"/>
                <a:gd name="connsiteY21" fmla="*/ 72366 h 255764"/>
                <a:gd name="connsiteX22" fmla="*/ 152781 w 293376"/>
                <a:gd name="connsiteY22" fmla="*/ 88464 h 255764"/>
                <a:gd name="connsiteX23" fmla="*/ 170383 w 293376"/>
                <a:gd name="connsiteY23" fmla="*/ 105239 h 255764"/>
                <a:gd name="connsiteX24" fmla="*/ 177079 w 293376"/>
                <a:gd name="connsiteY24" fmla="*/ 111333 h 255764"/>
                <a:gd name="connsiteX25" fmla="*/ 237861 w 293376"/>
                <a:gd name="connsiteY25" fmla="*/ 162109 h 255764"/>
                <a:gd name="connsiteX26" fmla="*/ 246211 w 293376"/>
                <a:gd name="connsiteY26" fmla="*/ 172566 h 255764"/>
                <a:gd name="connsiteX27" fmla="*/ 253733 w 293376"/>
                <a:gd name="connsiteY27" fmla="*/ 183172 h 255764"/>
                <a:gd name="connsiteX28" fmla="*/ 269004 w 293376"/>
                <a:gd name="connsiteY28" fmla="*/ 204461 h 255764"/>
                <a:gd name="connsiteX29" fmla="*/ 279159 w 293376"/>
                <a:gd name="connsiteY29" fmla="*/ 228909 h 255764"/>
                <a:gd name="connsiteX30" fmla="*/ 288637 w 293376"/>
                <a:gd name="connsiteY30" fmla="*/ 253357 h 255764"/>
                <a:gd name="connsiteX31" fmla="*/ 273592 w 293376"/>
                <a:gd name="connsiteY31" fmla="*/ 232520 h 255764"/>
                <a:gd name="connsiteX32" fmla="*/ 257945 w 293376"/>
                <a:gd name="connsiteY32" fmla="*/ 211833 h 25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3376" h="255764">
                  <a:moveTo>
                    <a:pt x="257945" y="211833"/>
                  </a:moveTo>
                  <a:cubicBezTo>
                    <a:pt x="251928" y="205213"/>
                    <a:pt x="245985" y="199045"/>
                    <a:pt x="240042" y="192952"/>
                  </a:cubicBezTo>
                  <a:cubicBezTo>
                    <a:pt x="237033" y="189943"/>
                    <a:pt x="234024" y="186858"/>
                    <a:pt x="230940" y="183924"/>
                  </a:cubicBezTo>
                  <a:cubicBezTo>
                    <a:pt x="227705" y="180991"/>
                    <a:pt x="224470" y="178057"/>
                    <a:pt x="221160" y="175048"/>
                  </a:cubicBezTo>
                  <a:cubicBezTo>
                    <a:pt x="222515" y="173995"/>
                    <a:pt x="223943" y="172866"/>
                    <a:pt x="224621" y="172340"/>
                  </a:cubicBezTo>
                  <a:cubicBezTo>
                    <a:pt x="218904" y="166623"/>
                    <a:pt x="212660" y="160755"/>
                    <a:pt x="206190" y="154813"/>
                  </a:cubicBezTo>
                  <a:cubicBezTo>
                    <a:pt x="199495" y="149095"/>
                    <a:pt x="192500" y="143378"/>
                    <a:pt x="185579" y="137661"/>
                  </a:cubicBezTo>
                  <a:cubicBezTo>
                    <a:pt x="183548" y="139467"/>
                    <a:pt x="181667" y="141197"/>
                    <a:pt x="179637" y="143002"/>
                  </a:cubicBezTo>
                  <a:cubicBezTo>
                    <a:pt x="176854" y="140219"/>
                    <a:pt x="173920" y="137285"/>
                    <a:pt x="170986" y="134351"/>
                  </a:cubicBezTo>
                  <a:cubicBezTo>
                    <a:pt x="167901" y="131568"/>
                    <a:pt x="164817" y="128709"/>
                    <a:pt x="161733" y="125851"/>
                  </a:cubicBezTo>
                  <a:cubicBezTo>
                    <a:pt x="155489" y="120209"/>
                    <a:pt x="149246" y="114492"/>
                    <a:pt x="143378" y="109151"/>
                  </a:cubicBezTo>
                  <a:cubicBezTo>
                    <a:pt x="132771" y="99673"/>
                    <a:pt x="121788" y="89893"/>
                    <a:pt x="111032" y="80265"/>
                  </a:cubicBezTo>
                  <a:cubicBezTo>
                    <a:pt x="99748" y="71087"/>
                    <a:pt x="88991" y="61609"/>
                    <a:pt x="78308" y="53334"/>
                  </a:cubicBezTo>
                  <a:cubicBezTo>
                    <a:pt x="71464" y="50400"/>
                    <a:pt x="64919" y="47918"/>
                    <a:pt x="58524" y="44909"/>
                  </a:cubicBezTo>
                  <a:cubicBezTo>
                    <a:pt x="55290" y="43405"/>
                    <a:pt x="52130" y="41750"/>
                    <a:pt x="48971" y="39794"/>
                  </a:cubicBezTo>
                  <a:cubicBezTo>
                    <a:pt x="45812" y="37913"/>
                    <a:pt x="42501" y="35957"/>
                    <a:pt x="39267" y="33550"/>
                  </a:cubicBezTo>
                  <a:cubicBezTo>
                    <a:pt x="26780" y="23244"/>
                    <a:pt x="17376" y="14293"/>
                    <a:pt x="5642" y="5642"/>
                  </a:cubicBezTo>
                  <a:cubicBezTo>
                    <a:pt x="22266" y="9929"/>
                    <a:pt x="32572" y="10907"/>
                    <a:pt x="45586" y="14067"/>
                  </a:cubicBezTo>
                  <a:cubicBezTo>
                    <a:pt x="58599" y="17076"/>
                    <a:pt x="73494" y="23620"/>
                    <a:pt x="97566" y="40997"/>
                  </a:cubicBezTo>
                  <a:cubicBezTo>
                    <a:pt x="103960" y="46263"/>
                    <a:pt x="110279" y="51454"/>
                    <a:pt x="116598" y="56644"/>
                  </a:cubicBezTo>
                  <a:cubicBezTo>
                    <a:pt x="119757" y="59202"/>
                    <a:pt x="122842" y="61759"/>
                    <a:pt x="125926" y="64317"/>
                  </a:cubicBezTo>
                  <a:lnTo>
                    <a:pt x="134878" y="72366"/>
                  </a:lnTo>
                  <a:cubicBezTo>
                    <a:pt x="140821" y="77707"/>
                    <a:pt x="146764" y="83048"/>
                    <a:pt x="152781" y="88464"/>
                  </a:cubicBezTo>
                  <a:cubicBezTo>
                    <a:pt x="158799" y="93805"/>
                    <a:pt x="164441" y="99598"/>
                    <a:pt x="170383" y="105239"/>
                  </a:cubicBezTo>
                  <a:cubicBezTo>
                    <a:pt x="173092" y="107647"/>
                    <a:pt x="174446" y="108925"/>
                    <a:pt x="177079" y="111333"/>
                  </a:cubicBezTo>
                  <a:cubicBezTo>
                    <a:pt x="197690" y="126829"/>
                    <a:pt x="218829" y="144657"/>
                    <a:pt x="237861" y="162109"/>
                  </a:cubicBezTo>
                  <a:cubicBezTo>
                    <a:pt x="240719" y="165645"/>
                    <a:pt x="243503" y="169105"/>
                    <a:pt x="246211" y="172566"/>
                  </a:cubicBezTo>
                  <a:cubicBezTo>
                    <a:pt x="248768" y="176101"/>
                    <a:pt x="251250" y="179637"/>
                    <a:pt x="253733" y="183172"/>
                  </a:cubicBezTo>
                  <a:cubicBezTo>
                    <a:pt x="258697" y="190243"/>
                    <a:pt x="263587" y="197239"/>
                    <a:pt x="269004" y="204461"/>
                  </a:cubicBezTo>
                  <a:cubicBezTo>
                    <a:pt x="272690" y="212886"/>
                    <a:pt x="275924" y="220935"/>
                    <a:pt x="279159" y="228909"/>
                  </a:cubicBezTo>
                  <a:cubicBezTo>
                    <a:pt x="282393" y="236883"/>
                    <a:pt x="285628" y="244857"/>
                    <a:pt x="288637" y="253357"/>
                  </a:cubicBezTo>
                  <a:cubicBezTo>
                    <a:pt x="283748" y="245985"/>
                    <a:pt x="278632" y="239290"/>
                    <a:pt x="273592" y="232520"/>
                  </a:cubicBezTo>
                  <a:cubicBezTo>
                    <a:pt x="268326" y="225599"/>
                    <a:pt x="263362" y="218829"/>
                    <a:pt x="257945" y="211833"/>
                  </a:cubicBezTo>
                  <a:close/>
                </a:path>
              </a:pathLst>
            </a:custGeom>
            <a:solidFill>
              <a:srgbClr val="D2267A"/>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51D65A7C-419A-4C0A-A3DD-87E0A628682F}"/>
                </a:ext>
              </a:extLst>
            </p:cNvPr>
            <p:cNvSpPr/>
            <p:nvPr/>
          </p:nvSpPr>
          <p:spPr>
            <a:xfrm>
              <a:off x="8982539" y="5414822"/>
              <a:ext cx="90280" cy="52663"/>
            </a:xfrm>
            <a:custGeom>
              <a:avLst/>
              <a:gdLst>
                <a:gd name="connsiteX0" fmla="*/ 84854 w 90269"/>
                <a:gd name="connsiteY0" fmla="*/ 50777 h 52657"/>
                <a:gd name="connsiteX1" fmla="*/ 39945 w 90269"/>
                <a:gd name="connsiteY1" fmla="*/ 41148 h 52657"/>
                <a:gd name="connsiteX2" fmla="*/ 22417 w 90269"/>
                <a:gd name="connsiteY2" fmla="*/ 22793 h 52657"/>
                <a:gd name="connsiteX3" fmla="*/ 5642 w 90269"/>
                <a:gd name="connsiteY3" fmla="*/ 5642 h 52657"/>
                <a:gd name="connsiteX4" fmla="*/ 27307 w 90269"/>
                <a:gd name="connsiteY4" fmla="*/ 12864 h 52657"/>
                <a:gd name="connsiteX5" fmla="*/ 66349 w 90269"/>
                <a:gd name="connsiteY5" fmla="*/ 25050 h 52657"/>
                <a:gd name="connsiteX6" fmla="*/ 84854 w 90269"/>
                <a:gd name="connsiteY6" fmla="*/ 50777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269" h="52657">
                  <a:moveTo>
                    <a:pt x="84854" y="50777"/>
                  </a:moveTo>
                  <a:cubicBezTo>
                    <a:pt x="72442" y="51529"/>
                    <a:pt x="55216" y="45662"/>
                    <a:pt x="39945" y="41148"/>
                  </a:cubicBezTo>
                  <a:cubicBezTo>
                    <a:pt x="33851" y="34303"/>
                    <a:pt x="27909" y="28586"/>
                    <a:pt x="22417" y="22793"/>
                  </a:cubicBezTo>
                  <a:cubicBezTo>
                    <a:pt x="16850" y="17076"/>
                    <a:pt x="11434" y="11509"/>
                    <a:pt x="5642" y="5642"/>
                  </a:cubicBezTo>
                  <a:cubicBezTo>
                    <a:pt x="16775" y="14819"/>
                    <a:pt x="20536" y="13541"/>
                    <a:pt x="27307" y="12864"/>
                  </a:cubicBezTo>
                  <a:cubicBezTo>
                    <a:pt x="33926" y="12337"/>
                    <a:pt x="44157" y="11886"/>
                    <a:pt x="66349" y="25050"/>
                  </a:cubicBezTo>
                  <a:cubicBezTo>
                    <a:pt x="72517" y="33701"/>
                    <a:pt x="78986" y="42126"/>
                    <a:pt x="84854" y="50777"/>
                  </a:cubicBezTo>
                  <a:close/>
                </a:path>
              </a:pathLst>
            </a:custGeom>
            <a:solidFill>
              <a:srgbClr val="D2267A"/>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56C69FBF-FE1C-4C84-803C-FC78F7CCEBAC}"/>
                </a:ext>
              </a:extLst>
            </p:cNvPr>
            <p:cNvSpPr/>
            <p:nvPr/>
          </p:nvSpPr>
          <p:spPr>
            <a:xfrm>
              <a:off x="7922123" y="5372521"/>
              <a:ext cx="601868" cy="270840"/>
            </a:xfrm>
            <a:custGeom>
              <a:avLst/>
              <a:gdLst>
                <a:gd name="connsiteX0" fmla="*/ 599541 w 601798"/>
                <a:gd name="connsiteY0" fmla="*/ 20030 h 270809"/>
                <a:gd name="connsiteX1" fmla="*/ 456463 w 601798"/>
                <a:gd name="connsiteY1" fmla="*/ 35752 h 270809"/>
                <a:gd name="connsiteX2" fmla="*/ 276451 w 601798"/>
                <a:gd name="connsiteY2" fmla="*/ 85025 h 270809"/>
                <a:gd name="connsiteX3" fmla="*/ 256592 w 601798"/>
                <a:gd name="connsiteY3" fmla="*/ 99844 h 270809"/>
                <a:gd name="connsiteX4" fmla="*/ 232219 w 601798"/>
                <a:gd name="connsiteY4" fmla="*/ 112632 h 270809"/>
                <a:gd name="connsiteX5" fmla="*/ 222214 w 601798"/>
                <a:gd name="connsiteY5" fmla="*/ 115716 h 270809"/>
                <a:gd name="connsiteX6" fmla="*/ 212435 w 601798"/>
                <a:gd name="connsiteY6" fmla="*/ 119402 h 270809"/>
                <a:gd name="connsiteX7" fmla="*/ 192726 w 601798"/>
                <a:gd name="connsiteY7" fmla="*/ 126624 h 270809"/>
                <a:gd name="connsiteX8" fmla="*/ 72216 w 601798"/>
                <a:gd name="connsiteY8" fmla="*/ 217947 h 270809"/>
                <a:gd name="connsiteX9" fmla="*/ 54914 w 601798"/>
                <a:gd name="connsiteY9" fmla="*/ 229532 h 270809"/>
                <a:gd name="connsiteX10" fmla="*/ 38139 w 601798"/>
                <a:gd name="connsiteY10" fmla="*/ 241944 h 270809"/>
                <a:gd name="connsiteX11" fmla="*/ 21589 w 601798"/>
                <a:gd name="connsiteY11" fmla="*/ 254657 h 270809"/>
                <a:gd name="connsiteX12" fmla="*/ 5642 w 601798"/>
                <a:gd name="connsiteY12" fmla="*/ 268197 h 270809"/>
                <a:gd name="connsiteX13" fmla="*/ 19032 w 601798"/>
                <a:gd name="connsiteY13" fmla="*/ 251347 h 270809"/>
                <a:gd name="connsiteX14" fmla="*/ 33099 w 601798"/>
                <a:gd name="connsiteY14" fmla="*/ 235023 h 270809"/>
                <a:gd name="connsiteX15" fmla="*/ 47392 w 601798"/>
                <a:gd name="connsiteY15" fmla="*/ 218774 h 270809"/>
                <a:gd name="connsiteX16" fmla="*/ 62361 w 601798"/>
                <a:gd name="connsiteY16" fmla="*/ 203128 h 270809"/>
                <a:gd name="connsiteX17" fmla="*/ 76729 w 601798"/>
                <a:gd name="connsiteY17" fmla="*/ 191468 h 270809"/>
                <a:gd name="connsiteX18" fmla="*/ 89292 w 601798"/>
                <a:gd name="connsiteY18" fmla="*/ 180786 h 270809"/>
                <a:gd name="connsiteX19" fmla="*/ 112687 w 601798"/>
                <a:gd name="connsiteY19" fmla="*/ 159723 h 270809"/>
                <a:gd name="connsiteX20" fmla="*/ 142175 w 601798"/>
                <a:gd name="connsiteY20" fmla="*/ 137908 h 270809"/>
                <a:gd name="connsiteX21" fmla="*/ 162410 w 601798"/>
                <a:gd name="connsiteY21" fmla="*/ 126699 h 270809"/>
                <a:gd name="connsiteX22" fmla="*/ 187761 w 601798"/>
                <a:gd name="connsiteY22" fmla="*/ 115190 h 270809"/>
                <a:gd name="connsiteX23" fmla="*/ 254711 w 601798"/>
                <a:gd name="connsiteY23" fmla="*/ 75170 h 270809"/>
                <a:gd name="connsiteX24" fmla="*/ 302855 w 601798"/>
                <a:gd name="connsiteY24" fmla="*/ 51625 h 270809"/>
                <a:gd name="connsiteX25" fmla="*/ 326024 w 601798"/>
                <a:gd name="connsiteY25" fmla="*/ 41394 h 270809"/>
                <a:gd name="connsiteX26" fmla="*/ 351224 w 601798"/>
                <a:gd name="connsiteY26" fmla="*/ 30637 h 270809"/>
                <a:gd name="connsiteX27" fmla="*/ 363787 w 601798"/>
                <a:gd name="connsiteY27" fmla="*/ 27628 h 270809"/>
                <a:gd name="connsiteX28" fmla="*/ 376499 w 601798"/>
                <a:gd name="connsiteY28" fmla="*/ 25221 h 270809"/>
                <a:gd name="connsiteX29" fmla="*/ 402151 w 601798"/>
                <a:gd name="connsiteY29" fmla="*/ 20707 h 270809"/>
                <a:gd name="connsiteX30" fmla="*/ 428254 w 601798"/>
                <a:gd name="connsiteY30" fmla="*/ 17322 h 270809"/>
                <a:gd name="connsiteX31" fmla="*/ 454884 w 601798"/>
                <a:gd name="connsiteY31" fmla="*/ 14539 h 270809"/>
                <a:gd name="connsiteX32" fmla="*/ 504909 w 601798"/>
                <a:gd name="connsiteY32" fmla="*/ 5813 h 270809"/>
                <a:gd name="connsiteX33" fmla="*/ 528905 w 601798"/>
                <a:gd name="connsiteY33" fmla="*/ 7769 h 270809"/>
                <a:gd name="connsiteX34" fmla="*/ 548163 w 601798"/>
                <a:gd name="connsiteY34" fmla="*/ 10778 h 270809"/>
                <a:gd name="connsiteX35" fmla="*/ 574718 w 601798"/>
                <a:gd name="connsiteY35" fmla="*/ 12884 h 270809"/>
                <a:gd name="connsiteX36" fmla="*/ 599767 w 601798"/>
                <a:gd name="connsiteY36" fmla="*/ 15517 h 270809"/>
                <a:gd name="connsiteX37" fmla="*/ 599541 w 601798"/>
                <a:gd name="connsiteY37" fmla="*/ 20030 h 27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01798" h="270809">
                  <a:moveTo>
                    <a:pt x="599541" y="20030"/>
                  </a:moveTo>
                  <a:cubicBezTo>
                    <a:pt x="551397" y="21008"/>
                    <a:pt x="503404" y="25597"/>
                    <a:pt x="456463" y="35752"/>
                  </a:cubicBezTo>
                  <a:cubicBezTo>
                    <a:pt x="393576" y="45005"/>
                    <a:pt x="333923" y="62608"/>
                    <a:pt x="276451" y="85025"/>
                  </a:cubicBezTo>
                  <a:cubicBezTo>
                    <a:pt x="268477" y="89012"/>
                    <a:pt x="262910" y="94578"/>
                    <a:pt x="256592" y="99844"/>
                  </a:cubicBezTo>
                  <a:cubicBezTo>
                    <a:pt x="250348" y="105260"/>
                    <a:pt x="243427" y="110225"/>
                    <a:pt x="232219" y="112632"/>
                  </a:cubicBezTo>
                  <a:lnTo>
                    <a:pt x="222214" y="115716"/>
                  </a:lnTo>
                  <a:lnTo>
                    <a:pt x="212435" y="119402"/>
                  </a:lnTo>
                  <a:cubicBezTo>
                    <a:pt x="205890" y="121885"/>
                    <a:pt x="199346" y="124367"/>
                    <a:pt x="192726" y="126624"/>
                  </a:cubicBezTo>
                  <a:cubicBezTo>
                    <a:pt x="149095" y="153855"/>
                    <a:pt x="109753" y="183870"/>
                    <a:pt x="72216" y="217947"/>
                  </a:cubicBezTo>
                  <a:cubicBezTo>
                    <a:pt x="66498" y="221783"/>
                    <a:pt x="60556" y="225545"/>
                    <a:pt x="54914" y="229532"/>
                  </a:cubicBezTo>
                  <a:lnTo>
                    <a:pt x="38139" y="241944"/>
                  </a:lnTo>
                  <a:cubicBezTo>
                    <a:pt x="32647" y="246156"/>
                    <a:pt x="26855" y="250143"/>
                    <a:pt x="21589" y="254657"/>
                  </a:cubicBezTo>
                  <a:lnTo>
                    <a:pt x="5642" y="268197"/>
                  </a:lnTo>
                  <a:lnTo>
                    <a:pt x="19032" y="251347"/>
                  </a:lnTo>
                  <a:cubicBezTo>
                    <a:pt x="23470" y="245705"/>
                    <a:pt x="28359" y="240514"/>
                    <a:pt x="33099" y="235023"/>
                  </a:cubicBezTo>
                  <a:lnTo>
                    <a:pt x="47392" y="218774"/>
                  </a:lnTo>
                  <a:cubicBezTo>
                    <a:pt x="52281" y="213509"/>
                    <a:pt x="57321" y="208393"/>
                    <a:pt x="62361" y="203128"/>
                  </a:cubicBezTo>
                  <a:cubicBezTo>
                    <a:pt x="67627" y="199141"/>
                    <a:pt x="72366" y="195229"/>
                    <a:pt x="76729" y="191468"/>
                  </a:cubicBezTo>
                  <a:cubicBezTo>
                    <a:pt x="81093" y="187707"/>
                    <a:pt x="85305" y="184321"/>
                    <a:pt x="89292" y="180786"/>
                  </a:cubicBezTo>
                  <a:cubicBezTo>
                    <a:pt x="97265" y="173865"/>
                    <a:pt x="104337" y="166643"/>
                    <a:pt x="112687" y="159723"/>
                  </a:cubicBezTo>
                  <a:cubicBezTo>
                    <a:pt x="121112" y="152877"/>
                    <a:pt x="130364" y="145656"/>
                    <a:pt x="142175" y="137908"/>
                  </a:cubicBezTo>
                  <a:cubicBezTo>
                    <a:pt x="148192" y="134297"/>
                    <a:pt x="154888" y="130611"/>
                    <a:pt x="162410" y="126699"/>
                  </a:cubicBezTo>
                  <a:cubicBezTo>
                    <a:pt x="169933" y="122863"/>
                    <a:pt x="178207" y="118725"/>
                    <a:pt x="187761" y="115190"/>
                  </a:cubicBezTo>
                  <a:cubicBezTo>
                    <a:pt x="210178" y="99769"/>
                    <a:pt x="232219" y="87206"/>
                    <a:pt x="254711" y="75170"/>
                  </a:cubicBezTo>
                  <a:cubicBezTo>
                    <a:pt x="272389" y="65692"/>
                    <a:pt x="287434" y="58019"/>
                    <a:pt x="302855" y="51625"/>
                  </a:cubicBezTo>
                  <a:cubicBezTo>
                    <a:pt x="310528" y="48240"/>
                    <a:pt x="318126" y="44855"/>
                    <a:pt x="326024" y="41394"/>
                  </a:cubicBezTo>
                  <a:cubicBezTo>
                    <a:pt x="333998" y="38160"/>
                    <a:pt x="342348" y="34624"/>
                    <a:pt x="351224" y="30637"/>
                  </a:cubicBezTo>
                  <a:lnTo>
                    <a:pt x="363787" y="27628"/>
                  </a:lnTo>
                  <a:lnTo>
                    <a:pt x="376499" y="25221"/>
                  </a:lnTo>
                  <a:cubicBezTo>
                    <a:pt x="385000" y="23716"/>
                    <a:pt x="393500" y="22212"/>
                    <a:pt x="402151" y="20707"/>
                  </a:cubicBezTo>
                  <a:cubicBezTo>
                    <a:pt x="410727" y="19278"/>
                    <a:pt x="419529" y="18451"/>
                    <a:pt x="428254" y="17322"/>
                  </a:cubicBezTo>
                  <a:cubicBezTo>
                    <a:pt x="437056" y="16420"/>
                    <a:pt x="445857" y="14991"/>
                    <a:pt x="454884" y="14539"/>
                  </a:cubicBezTo>
                  <a:cubicBezTo>
                    <a:pt x="469778" y="7543"/>
                    <a:pt x="487908" y="4910"/>
                    <a:pt x="504909" y="5813"/>
                  </a:cubicBezTo>
                  <a:cubicBezTo>
                    <a:pt x="513409" y="6114"/>
                    <a:pt x="521533" y="6866"/>
                    <a:pt x="528905" y="7769"/>
                  </a:cubicBezTo>
                  <a:cubicBezTo>
                    <a:pt x="536278" y="8671"/>
                    <a:pt x="542897" y="10026"/>
                    <a:pt x="548163" y="10778"/>
                  </a:cubicBezTo>
                  <a:cubicBezTo>
                    <a:pt x="557114" y="11455"/>
                    <a:pt x="565991" y="12207"/>
                    <a:pt x="574718" y="12884"/>
                  </a:cubicBezTo>
                  <a:cubicBezTo>
                    <a:pt x="583368" y="13862"/>
                    <a:pt x="591793" y="14840"/>
                    <a:pt x="599767" y="15517"/>
                  </a:cubicBezTo>
                  <a:cubicBezTo>
                    <a:pt x="599842" y="17398"/>
                    <a:pt x="599692" y="18300"/>
                    <a:pt x="599541" y="20030"/>
                  </a:cubicBezTo>
                  <a:close/>
                </a:path>
              </a:pathLst>
            </a:custGeom>
            <a:solidFill>
              <a:srgbClr val="D2267A"/>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FEFF8A0A-91E7-43C2-8D49-AF6C60D083AB}"/>
                </a:ext>
              </a:extLst>
            </p:cNvPr>
            <p:cNvSpPr/>
            <p:nvPr/>
          </p:nvSpPr>
          <p:spPr>
            <a:xfrm>
              <a:off x="7862553" y="5347991"/>
              <a:ext cx="233224" cy="142944"/>
            </a:xfrm>
            <a:custGeom>
              <a:avLst/>
              <a:gdLst>
                <a:gd name="connsiteX0" fmla="*/ 192485 w 233196"/>
                <a:gd name="connsiteY0" fmla="*/ 34326 h 142927"/>
                <a:gd name="connsiteX1" fmla="*/ 174808 w 233196"/>
                <a:gd name="connsiteY1" fmla="*/ 39441 h 142927"/>
                <a:gd name="connsiteX2" fmla="*/ 131253 w 233196"/>
                <a:gd name="connsiteY2" fmla="*/ 83824 h 142927"/>
                <a:gd name="connsiteX3" fmla="*/ 114252 w 233196"/>
                <a:gd name="connsiteY3" fmla="*/ 94430 h 142927"/>
                <a:gd name="connsiteX4" fmla="*/ 7282 w 233196"/>
                <a:gd name="connsiteY4" fmla="*/ 140919 h 142927"/>
                <a:gd name="connsiteX5" fmla="*/ 5703 w 233196"/>
                <a:gd name="connsiteY5" fmla="*/ 120458 h 142927"/>
                <a:gd name="connsiteX6" fmla="*/ 28947 w 233196"/>
                <a:gd name="connsiteY6" fmla="*/ 102555 h 142927"/>
                <a:gd name="connsiteX7" fmla="*/ 52568 w 233196"/>
                <a:gd name="connsiteY7" fmla="*/ 85103 h 142927"/>
                <a:gd name="connsiteX8" fmla="*/ 86193 w 233196"/>
                <a:gd name="connsiteY8" fmla="*/ 62084 h 142927"/>
                <a:gd name="connsiteX9" fmla="*/ 120796 w 233196"/>
                <a:gd name="connsiteY9" fmla="*/ 40569 h 142927"/>
                <a:gd name="connsiteX10" fmla="*/ 146373 w 233196"/>
                <a:gd name="connsiteY10" fmla="*/ 23870 h 142927"/>
                <a:gd name="connsiteX11" fmla="*/ 157356 w 233196"/>
                <a:gd name="connsiteY11" fmla="*/ 14692 h 142927"/>
                <a:gd name="connsiteX12" fmla="*/ 172100 w 233196"/>
                <a:gd name="connsiteY12" fmla="*/ 7170 h 142927"/>
                <a:gd name="connsiteX13" fmla="*/ 233634 w 233196"/>
                <a:gd name="connsiteY13" fmla="*/ 6041 h 142927"/>
                <a:gd name="connsiteX14" fmla="*/ 192485 w 233196"/>
                <a:gd name="connsiteY14" fmla="*/ 34326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3196" h="142927">
                  <a:moveTo>
                    <a:pt x="192485" y="34326"/>
                  </a:moveTo>
                  <a:cubicBezTo>
                    <a:pt x="186694" y="36282"/>
                    <a:pt x="180525" y="37184"/>
                    <a:pt x="174808" y="39441"/>
                  </a:cubicBezTo>
                  <a:cubicBezTo>
                    <a:pt x="159237" y="54260"/>
                    <a:pt x="145320" y="67500"/>
                    <a:pt x="131253" y="83824"/>
                  </a:cubicBezTo>
                  <a:cubicBezTo>
                    <a:pt x="126137" y="86983"/>
                    <a:pt x="121022" y="90218"/>
                    <a:pt x="114252" y="94430"/>
                  </a:cubicBezTo>
                  <a:cubicBezTo>
                    <a:pt x="84839" y="103232"/>
                    <a:pt x="57533" y="112635"/>
                    <a:pt x="7282" y="140919"/>
                  </a:cubicBezTo>
                  <a:cubicBezTo>
                    <a:pt x="5853" y="135277"/>
                    <a:pt x="5477" y="127454"/>
                    <a:pt x="5703" y="120458"/>
                  </a:cubicBezTo>
                  <a:cubicBezTo>
                    <a:pt x="13150" y="114666"/>
                    <a:pt x="21049" y="108648"/>
                    <a:pt x="28947" y="102555"/>
                  </a:cubicBezTo>
                  <a:cubicBezTo>
                    <a:pt x="36921" y="96537"/>
                    <a:pt x="44744" y="90368"/>
                    <a:pt x="52568" y="85103"/>
                  </a:cubicBezTo>
                  <a:cubicBezTo>
                    <a:pt x="63776" y="77354"/>
                    <a:pt x="74909" y="69531"/>
                    <a:pt x="86193" y="62084"/>
                  </a:cubicBezTo>
                  <a:lnTo>
                    <a:pt x="120796" y="40569"/>
                  </a:lnTo>
                  <a:cubicBezTo>
                    <a:pt x="132531" y="36056"/>
                    <a:pt x="139452" y="30188"/>
                    <a:pt x="146373" y="23870"/>
                  </a:cubicBezTo>
                  <a:cubicBezTo>
                    <a:pt x="149833" y="20710"/>
                    <a:pt x="153294" y="17626"/>
                    <a:pt x="157356" y="14692"/>
                  </a:cubicBezTo>
                  <a:cubicBezTo>
                    <a:pt x="161418" y="11758"/>
                    <a:pt x="166082" y="9050"/>
                    <a:pt x="172100" y="7170"/>
                  </a:cubicBezTo>
                  <a:cubicBezTo>
                    <a:pt x="192485" y="6944"/>
                    <a:pt x="213624" y="4762"/>
                    <a:pt x="233634" y="6041"/>
                  </a:cubicBezTo>
                  <a:cubicBezTo>
                    <a:pt x="219567" y="14692"/>
                    <a:pt x="206101" y="24697"/>
                    <a:pt x="192485" y="34326"/>
                  </a:cubicBezTo>
                  <a:close/>
                </a:path>
              </a:pathLst>
            </a:custGeom>
            <a:solidFill>
              <a:srgbClr val="D2267A"/>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85C65EB8-D48D-44D2-A616-4428D74D159C}"/>
                </a:ext>
              </a:extLst>
            </p:cNvPr>
            <p:cNvSpPr/>
            <p:nvPr/>
          </p:nvSpPr>
          <p:spPr>
            <a:xfrm>
              <a:off x="7487424" y="5493967"/>
              <a:ext cx="714718" cy="1527240"/>
            </a:xfrm>
            <a:custGeom>
              <a:avLst/>
              <a:gdLst>
                <a:gd name="connsiteX0" fmla="*/ 411856 w 714635"/>
                <a:gd name="connsiteY0" fmla="*/ 53109 h 1527063"/>
                <a:gd name="connsiteX1" fmla="*/ 397112 w 714635"/>
                <a:gd name="connsiteY1" fmla="*/ 65671 h 1527063"/>
                <a:gd name="connsiteX2" fmla="*/ 394403 w 714635"/>
                <a:gd name="connsiteY2" fmla="*/ 62136 h 1527063"/>
                <a:gd name="connsiteX3" fmla="*/ 371987 w 714635"/>
                <a:gd name="connsiteY3" fmla="*/ 81995 h 1527063"/>
                <a:gd name="connsiteX4" fmla="*/ 364314 w 714635"/>
                <a:gd name="connsiteY4" fmla="*/ 90796 h 1527063"/>
                <a:gd name="connsiteX5" fmla="*/ 358145 w 714635"/>
                <a:gd name="connsiteY5" fmla="*/ 99598 h 1527063"/>
                <a:gd name="connsiteX6" fmla="*/ 345959 w 714635"/>
                <a:gd name="connsiteY6" fmla="*/ 117727 h 1527063"/>
                <a:gd name="connsiteX7" fmla="*/ 338211 w 714635"/>
                <a:gd name="connsiteY7" fmla="*/ 127882 h 1527063"/>
                <a:gd name="connsiteX8" fmla="*/ 328657 w 714635"/>
                <a:gd name="connsiteY8" fmla="*/ 139692 h 1527063"/>
                <a:gd name="connsiteX9" fmla="*/ 311205 w 714635"/>
                <a:gd name="connsiteY9" fmla="*/ 158649 h 1527063"/>
                <a:gd name="connsiteX10" fmla="*/ 296912 w 714635"/>
                <a:gd name="connsiteY10" fmla="*/ 162636 h 1527063"/>
                <a:gd name="connsiteX11" fmla="*/ 268327 w 714635"/>
                <a:gd name="connsiteY11" fmla="*/ 203859 h 1527063"/>
                <a:gd name="connsiteX12" fmla="*/ 259149 w 714635"/>
                <a:gd name="connsiteY12" fmla="*/ 239817 h 1527063"/>
                <a:gd name="connsiteX13" fmla="*/ 224772 w 714635"/>
                <a:gd name="connsiteY13" fmla="*/ 288562 h 1527063"/>
                <a:gd name="connsiteX14" fmla="*/ 210253 w 714635"/>
                <a:gd name="connsiteY14" fmla="*/ 314214 h 1527063"/>
                <a:gd name="connsiteX15" fmla="*/ 197540 w 714635"/>
                <a:gd name="connsiteY15" fmla="*/ 340467 h 1527063"/>
                <a:gd name="connsiteX16" fmla="*/ 191372 w 714635"/>
                <a:gd name="connsiteY16" fmla="*/ 353556 h 1527063"/>
                <a:gd name="connsiteX17" fmla="*/ 185805 w 714635"/>
                <a:gd name="connsiteY17" fmla="*/ 366796 h 1527063"/>
                <a:gd name="connsiteX18" fmla="*/ 174747 w 714635"/>
                <a:gd name="connsiteY18" fmla="*/ 392899 h 1527063"/>
                <a:gd name="connsiteX19" fmla="*/ 164291 w 714635"/>
                <a:gd name="connsiteY19" fmla="*/ 418776 h 1527063"/>
                <a:gd name="connsiteX20" fmla="*/ 153459 w 714635"/>
                <a:gd name="connsiteY20" fmla="*/ 444052 h 1527063"/>
                <a:gd name="connsiteX21" fmla="*/ 144958 w 714635"/>
                <a:gd name="connsiteY21" fmla="*/ 482341 h 1527063"/>
                <a:gd name="connsiteX22" fmla="*/ 154662 w 714635"/>
                <a:gd name="connsiteY22" fmla="*/ 501298 h 1527063"/>
                <a:gd name="connsiteX23" fmla="*/ 188137 w 714635"/>
                <a:gd name="connsiteY23" fmla="*/ 516418 h 1527063"/>
                <a:gd name="connsiteX24" fmla="*/ 175650 w 714635"/>
                <a:gd name="connsiteY24" fmla="*/ 541844 h 1527063"/>
                <a:gd name="connsiteX25" fmla="*/ 159176 w 714635"/>
                <a:gd name="connsiteY25" fmla="*/ 560575 h 1527063"/>
                <a:gd name="connsiteX26" fmla="*/ 154587 w 714635"/>
                <a:gd name="connsiteY26" fmla="*/ 623914 h 1527063"/>
                <a:gd name="connsiteX27" fmla="*/ 165043 w 714635"/>
                <a:gd name="connsiteY27" fmla="*/ 644676 h 1527063"/>
                <a:gd name="connsiteX28" fmla="*/ 162335 w 714635"/>
                <a:gd name="connsiteY28" fmla="*/ 675368 h 1527063"/>
                <a:gd name="connsiteX29" fmla="*/ 176176 w 714635"/>
                <a:gd name="connsiteY29" fmla="*/ 697409 h 1527063"/>
                <a:gd name="connsiteX30" fmla="*/ 174747 w 714635"/>
                <a:gd name="connsiteY30" fmla="*/ 715087 h 1527063"/>
                <a:gd name="connsiteX31" fmla="*/ 174146 w 714635"/>
                <a:gd name="connsiteY31" fmla="*/ 732840 h 1527063"/>
                <a:gd name="connsiteX32" fmla="*/ 194757 w 714635"/>
                <a:gd name="connsiteY32" fmla="*/ 750442 h 1527063"/>
                <a:gd name="connsiteX33" fmla="*/ 192500 w 714635"/>
                <a:gd name="connsiteY33" fmla="*/ 775342 h 1527063"/>
                <a:gd name="connsiteX34" fmla="*/ 192801 w 714635"/>
                <a:gd name="connsiteY34" fmla="*/ 800768 h 1527063"/>
                <a:gd name="connsiteX35" fmla="*/ 196713 w 714635"/>
                <a:gd name="connsiteY35" fmla="*/ 826119 h 1527063"/>
                <a:gd name="connsiteX36" fmla="*/ 199797 w 714635"/>
                <a:gd name="connsiteY36" fmla="*/ 838606 h 1527063"/>
                <a:gd name="connsiteX37" fmla="*/ 204160 w 714635"/>
                <a:gd name="connsiteY37" fmla="*/ 850868 h 1527063"/>
                <a:gd name="connsiteX38" fmla="*/ 208824 w 714635"/>
                <a:gd name="connsiteY38" fmla="*/ 875015 h 1527063"/>
                <a:gd name="connsiteX39" fmla="*/ 214767 w 714635"/>
                <a:gd name="connsiteY39" fmla="*/ 900215 h 1527063"/>
                <a:gd name="connsiteX40" fmla="*/ 212285 w 714635"/>
                <a:gd name="connsiteY40" fmla="*/ 922481 h 1527063"/>
                <a:gd name="connsiteX41" fmla="*/ 220032 w 714635"/>
                <a:gd name="connsiteY41" fmla="*/ 943996 h 1527063"/>
                <a:gd name="connsiteX42" fmla="*/ 226201 w 714635"/>
                <a:gd name="connsiteY42" fmla="*/ 955129 h 1527063"/>
                <a:gd name="connsiteX43" fmla="*/ 233874 w 714635"/>
                <a:gd name="connsiteY43" fmla="*/ 966714 h 1527063"/>
                <a:gd name="connsiteX44" fmla="*/ 250498 w 714635"/>
                <a:gd name="connsiteY44" fmla="*/ 992892 h 1527063"/>
                <a:gd name="connsiteX45" fmla="*/ 255840 w 714635"/>
                <a:gd name="connsiteY45" fmla="*/ 1009065 h 1527063"/>
                <a:gd name="connsiteX46" fmla="*/ 238989 w 714635"/>
                <a:gd name="connsiteY46" fmla="*/ 1039004 h 1527063"/>
                <a:gd name="connsiteX47" fmla="*/ 284049 w 714635"/>
                <a:gd name="connsiteY47" fmla="*/ 1121226 h 1527063"/>
                <a:gd name="connsiteX48" fmla="*/ 302855 w 714635"/>
                <a:gd name="connsiteY48" fmla="*/ 1140333 h 1527063"/>
                <a:gd name="connsiteX49" fmla="*/ 322940 w 714635"/>
                <a:gd name="connsiteY49" fmla="*/ 1158236 h 1527063"/>
                <a:gd name="connsiteX50" fmla="*/ 337082 w 714635"/>
                <a:gd name="connsiteY50" fmla="*/ 1178020 h 1527063"/>
                <a:gd name="connsiteX51" fmla="*/ 352880 w 714635"/>
                <a:gd name="connsiteY51" fmla="*/ 1198180 h 1527063"/>
                <a:gd name="connsiteX52" fmla="*/ 363561 w 714635"/>
                <a:gd name="connsiteY52" fmla="*/ 1191937 h 1527063"/>
                <a:gd name="connsiteX53" fmla="*/ 389213 w 714635"/>
                <a:gd name="connsiteY53" fmla="*/ 1213301 h 1527063"/>
                <a:gd name="connsiteX54" fmla="*/ 410878 w 714635"/>
                <a:gd name="connsiteY54" fmla="*/ 1241585 h 1527063"/>
                <a:gd name="connsiteX55" fmla="*/ 433821 w 714635"/>
                <a:gd name="connsiteY55" fmla="*/ 1268892 h 1527063"/>
                <a:gd name="connsiteX56" fmla="*/ 450371 w 714635"/>
                <a:gd name="connsiteY56" fmla="*/ 1273405 h 1527063"/>
                <a:gd name="connsiteX57" fmla="*/ 467146 w 714635"/>
                <a:gd name="connsiteY57" fmla="*/ 1277618 h 1527063"/>
                <a:gd name="connsiteX58" fmla="*/ 483846 w 714635"/>
                <a:gd name="connsiteY58" fmla="*/ 1281530 h 1527063"/>
                <a:gd name="connsiteX59" fmla="*/ 500696 w 714635"/>
                <a:gd name="connsiteY59" fmla="*/ 1284313 h 1527063"/>
                <a:gd name="connsiteX60" fmla="*/ 516644 w 714635"/>
                <a:gd name="connsiteY60" fmla="*/ 1299809 h 1527063"/>
                <a:gd name="connsiteX61" fmla="*/ 518525 w 714635"/>
                <a:gd name="connsiteY61" fmla="*/ 1329673 h 1527063"/>
                <a:gd name="connsiteX62" fmla="*/ 542220 w 714635"/>
                <a:gd name="connsiteY62" fmla="*/ 1316509 h 1527063"/>
                <a:gd name="connsiteX63" fmla="*/ 556739 w 714635"/>
                <a:gd name="connsiteY63" fmla="*/ 1323956 h 1527063"/>
                <a:gd name="connsiteX64" fmla="*/ 555460 w 714635"/>
                <a:gd name="connsiteY64" fmla="*/ 1347501 h 1527063"/>
                <a:gd name="connsiteX65" fmla="*/ 561026 w 714635"/>
                <a:gd name="connsiteY65" fmla="*/ 1361343 h 1527063"/>
                <a:gd name="connsiteX66" fmla="*/ 574642 w 714635"/>
                <a:gd name="connsiteY66" fmla="*/ 1374357 h 1527063"/>
                <a:gd name="connsiteX67" fmla="*/ 595706 w 714635"/>
                <a:gd name="connsiteY67" fmla="*/ 1384437 h 1527063"/>
                <a:gd name="connsiteX68" fmla="*/ 617069 w 714635"/>
                <a:gd name="connsiteY68" fmla="*/ 1393614 h 1527063"/>
                <a:gd name="connsiteX69" fmla="*/ 642043 w 714635"/>
                <a:gd name="connsiteY69" fmla="*/ 1416859 h 1527063"/>
                <a:gd name="connsiteX70" fmla="*/ 660399 w 714635"/>
                <a:gd name="connsiteY70" fmla="*/ 1428443 h 1527063"/>
                <a:gd name="connsiteX71" fmla="*/ 685147 w 714635"/>
                <a:gd name="connsiteY71" fmla="*/ 1441307 h 1527063"/>
                <a:gd name="connsiteX72" fmla="*/ 710423 w 714635"/>
                <a:gd name="connsiteY72" fmla="*/ 1453193 h 1527063"/>
                <a:gd name="connsiteX73" fmla="*/ 698537 w 714635"/>
                <a:gd name="connsiteY73" fmla="*/ 1475835 h 1527063"/>
                <a:gd name="connsiteX74" fmla="*/ 663558 w 714635"/>
                <a:gd name="connsiteY74" fmla="*/ 1468764 h 1527063"/>
                <a:gd name="connsiteX75" fmla="*/ 641592 w 714635"/>
                <a:gd name="connsiteY75" fmla="*/ 1523828 h 1527063"/>
                <a:gd name="connsiteX76" fmla="*/ 639335 w 714635"/>
                <a:gd name="connsiteY76" fmla="*/ 1527665 h 1527063"/>
                <a:gd name="connsiteX77" fmla="*/ 616467 w 714635"/>
                <a:gd name="connsiteY77" fmla="*/ 1515855 h 1527063"/>
                <a:gd name="connsiteX78" fmla="*/ 608343 w 714635"/>
                <a:gd name="connsiteY78" fmla="*/ 1511492 h 1527063"/>
                <a:gd name="connsiteX79" fmla="*/ 571708 w 714635"/>
                <a:gd name="connsiteY79" fmla="*/ 1487119 h 1527063"/>
                <a:gd name="connsiteX80" fmla="*/ 536052 w 714635"/>
                <a:gd name="connsiteY80" fmla="*/ 1461542 h 1527063"/>
                <a:gd name="connsiteX81" fmla="*/ 521157 w 714635"/>
                <a:gd name="connsiteY81" fmla="*/ 1450860 h 1527063"/>
                <a:gd name="connsiteX82" fmla="*/ 500546 w 714635"/>
                <a:gd name="connsiteY82" fmla="*/ 1435665 h 1527063"/>
                <a:gd name="connsiteX83" fmla="*/ 480461 w 714635"/>
                <a:gd name="connsiteY83" fmla="*/ 1419717 h 1527063"/>
                <a:gd name="connsiteX84" fmla="*/ 443826 w 714635"/>
                <a:gd name="connsiteY84" fmla="*/ 1404748 h 1527063"/>
                <a:gd name="connsiteX85" fmla="*/ 431188 w 714635"/>
                <a:gd name="connsiteY85" fmla="*/ 1393539 h 1527063"/>
                <a:gd name="connsiteX86" fmla="*/ 418024 w 714635"/>
                <a:gd name="connsiteY86" fmla="*/ 1380901 h 1527063"/>
                <a:gd name="connsiteX87" fmla="*/ 404032 w 714635"/>
                <a:gd name="connsiteY87" fmla="*/ 1358560 h 1527063"/>
                <a:gd name="connsiteX88" fmla="*/ 390116 w 714635"/>
                <a:gd name="connsiteY88" fmla="*/ 1334788 h 1527063"/>
                <a:gd name="connsiteX89" fmla="*/ 381841 w 714635"/>
                <a:gd name="connsiteY89" fmla="*/ 1326138 h 1527063"/>
                <a:gd name="connsiteX90" fmla="*/ 373792 w 714635"/>
                <a:gd name="connsiteY90" fmla="*/ 1316584 h 1527063"/>
                <a:gd name="connsiteX91" fmla="*/ 357092 w 714635"/>
                <a:gd name="connsiteY91" fmla="*/ 1296499 h 1527063"/>
                <a:gd name="connsiteX92" fmla="*/ 339790 w 714635"/>
                <a:gd name="connsiteY92" fmla="*/ 1275888 h 1527063"/>
                <a:gd name="connsiteX93" fmla="*/ 320608 w 714635"/>
                <a:gd name="connsiteY93" fmla="*/ 1256780 h 1527063"/>
                <a:gd name="connsiteX94" fmla="*/ 309550 w 714635"/>
                <a:gd name="connsiteY94" fmla="*/ 1283560 h 1527063"/>
                <a:gd name="connsiteX95" fmla="*/ 333020 w 714635"/>
                <a:gd name="connsiteY95" fmla="*/ 1317637 h 1527063"/>
                <a:gd name="connsiteX96" fmla="*/ 358596 w 714635"/>
                <a:gd name="connsiteY96" fmla="*/ 1350360 h 1527063"/>
                <a:gd name="connsiteX97" fmla="*/ 324219 w 714635"/>
                <a:gd name="connsiteY97" fmla="*/ 1325009 h 1527063"/>
                <a:gd name="connsiteX98" fmla="*/ 299771 w 714635"/>
                <a:gd name="connsiteY98" fmla="*/ 1312672 h 1527063"/>
                <a:gd name="connsiteX99" fmla="*/ 282996 w 714635"/>
                <a:gd name="connsiteY99" fmla="*/ 1292813 h 1527063"/>
                <a:gd name="connsiteX100" fmla="*/ 267274 w 714635"/>
                <a:gd name="connsiteY100" fmla="*/ 1272578 h 1527063"/>
                <a:gd name="connsiteX101" fmla="*/ 259525 w 714635"/>
                <a:gd name="connsiteY101" fmla="*/ 1262422 h 1527063"/>
                <a:gd name="connsiteX102" fmla="*/ 252154 w 714635"/>
                <a:gd name="connsiteY102" fmla="*/ 1251891 h 1527063"/>
                <a:gd name="connsiteX103" fmla="*/ 237560 w 714635"/>
                <a:gd name="connsiteY103" fmla="*/ 1230302 h 1527063"/>
                <a:gd name="connsiteX104" fmla="*/ 209501 w 714635"/>
                <a:gd name="connsiteY104" fmla="*/ 1194269 h 1527063"/>
                <a:gd name="connsiteX105" fmla="*/ 182044 w 714635"/>
                <a:gd name="connsiteY105" fmla="*/ 1157634 h 1527063"/>
                <a:gd name="connsiteX106" fmla="*/ 153910 w 714635"/>
                <a:gd name="connsiteY106" fmla="*/ 1115057 h 1527063"/>
                <a:gd name="connsiteX107" fmla="*/ 139692 w 714635"/>
                <a:gd name="connsiteY107" fmla="*/ 1089631 h 1527063"/>
                <a:gd name="connsiteX108" fmla="*/ 132245 w 714635"/>
                <a:gd name="connsiteY108" fmla="*/ 1075714 h 1527063"/>
                <a:gd name="connsiteX109" fmla="*/ 125174 w 714635"/>
                <a:gd name="connsiteY109" fmla="*/ 1060594 h 1527063"/>
                <a:gd name="connsiteX110" fmla="*/ 137661 w 714635"/>
                <a:gd name="connsiteY110" fmla="*/ 1149811 h 1527063"/>
                <a:gd name="connsiteX111" fmla="*/ 117576 w 714635"/>
                <a:gd name="connsiteY111" fmla="*/ 1134991 h 1527063"/>
                <a:gd name="connsiteX112" fmla="*/ 110355 w 714635"/>
                <a:gd name="connsiteY112" fmla="*/ 1105804 h 1527063"/>
                <a:gd name="connsiteX113" fmla="*/ 104487 w 714635"/>
                <a:gd name="connsiteY113" fmla="*/ 1076467 h 1527063"/>
                <a:gd name="connsiteX114" fmla="*/ 75451 w 714635"/>
                <a:gd name="connsiteY114" fmla="*/ 1084065 h 1527063"/>
                <a:gd name="connsiteX115" fmla="*/ 55667 w 714635"/>
                <a:gd name="connsiteY115" fmla="*/ 1036372 h 1527063"/>
                <a:gd name="connsiteX116" fmla="*/ 65746 w 714635"/>
                <a:gd name="connsiteY116" fmla="*/ 1023583 h 1527063"/>
                <a:gd name="connsiteX117" fmla="*/ 57397 w 714635"/>
                <a:gd name="connsiteY117" fmla="*/ 997556 h 1527063"/>
                <a:gd name="connsiteX118" fmla="*/ 53936 w 714635"/>
                <a:gd name="connsiteY118" fmla="*/ 975365 h 1527063"/>
                <a:gd name="connsiteX119" fmla="*/ 53936 w 714635"/>
                <a:gd name="connsiteY119" fmla="*/ 939934 h 1527063"/>
                <a:gd name="connsiteX120" fmla="*/ 54087 w 714635"/>
                <a:gd name="connsiteY120" fmla="*/ 909468 h 1527063"/>
                <a:gd name="connsiteX121" fmla="*/ 44308 w 714635"/>
                <a:gd name="connsiteY121" fmla="*/ 875015 h 1527063"/>
                <a:gd name="connsiteX122" fmla="*/ 39869 w 714635"/>
                <a:gd name="connsiteY122" fmla="*/ 875165 h 1527063"/>
                <a:gd name="connsiteX123" fmla="*/ 37612 w 714635"/>
                <a:gd name="connsiteY123" fmla="*/ 856133 h 1527063"/>
                <a:gd name="connsiteX124" fmla="*/ 36108 w 714635"/>
                <a:gd name="connsiteY124" fmla="*/ 836424 h 1527063"/>
                <a:gd name="connsiteX125" fmla="*/ 33776 w 714635"/>
                <a:gd name="connsiteY125" fmla="*/ 796029 h 1527063"/>
                <a:gd name="connsiteX126" fmla="*/ 29037 w 714635"/>
                <a:gd name="connsiteY126" fmla="*/ 756084 h 1527063"/>
                <a:gd name="connsiteX127" fmla="*/ 26178 w 714635"/>
                <a:gd name="connsiteY127" fmla="*/ 715914 h 1527063"/>
                <a:gd name="connsiteX128" fmla="*/ 5642 w 714635"/>
                <a:gd name="connsiteY128" fmla="*/ 702524 h 1527063"/>
                <a:gd name="connsiteX129" fmla="*/ 8500 w 714635"/>
                <a:gd name="connsiteY129" fmla="*/ 666191 h 1527063"/>
                <a:gd name="connsiteX130" fmla="*/ 9253 w 714635"/>
                <a:gd name="connsiteY130" fmla="*/ 657239 h 1527063"/>
                <a:gd name="connsiteX131" fmla="*/ 10381 w 714635"/>
                <a:gd name="connsiteY131" fmla="*/ 648362 h 1527063"/>
                <a:gd name="connsiteX132" fmla="*/ 12638 w 714635"/>
                <a:gd name="connsiteY132" fmla="*/ 630685 h 1527063"/>
                <a:gd name="connsiteX133" fmla="*/ 23997 w 714635"/>
                <a:gd name="connsiteY133" fmla="*/ 561403 h 1527063"/>
                <a:gd name="connsiteX134" fmla="*/ 65295 w 714635"/>
                <a:gd name="connsiteY134" fmla="*/ 530636 h 1527063"/>
                <a:gd name="connsiteX135" fmla="*/ 61459 w 714635"/>
                <a:gd name="connsiteY135" fmla="*/ 583293 h 1527063"/>
                <a:gd name="connsiteX136" fmla="*/ 59202 w 714635"/>
                <a:gd name="connsiteY136" fmla="*/ 609321 h 1527063"/>
                <a:gd name="connsiteX137" fmla="*/ 68756 w 714635"/>
                <a:gd name="connsiteY137" fmla="*/ 623764 h 1527063"/>
                <a:gd name="connsiteX138" fmla="*/ 73344 w 714635"/>
                <a:gd name="connsiteY138" fmla="*/ 614361 h 1527063"/>
                <a:gd name="connsiteX139" fmla="*/ 78309 w 714635"/>
                <a:gd name="connsiteY139" fmla="*/ 605484 h 1527063"/>
                <a:gd name="connsiteX140" fmla="*/ 88314 w 714635"/>
                <a:gd name="connsiteY140" fmla="*/ 587581 h 1527063"/>
                <a:gd name="connsiteX141" fmla="*/ 91624 w 714635"/>
                <a:gd name="connsiteY141" fmla="*/ 530786 h 1527063"/>
                <a:gd name="connsiteX142" fmla="*/ 99071 w 714635"/>
                <a:gd name="connsiteY142" fmla="*/ 496634 h 1527063"/>
                <a:gd name="connsiteX143" fmla="*/ 107045 w 714635"/>
                <a:gd name="connsiteY143" fmla="*/ 464513 h 1527063"/>
                <a:gd name="connsiteX144" fmla="*/ 125249 w 714635"/>
                <a:gd name="connsiteY144" fmla="*/ 405010 h 1527063"/>
                <a:gd name="connsiteX145" fmla="*/ 135179 w 714635"/>
                <a:gd name="connsiteY145" fmla="*/ 376575 h 1527063"/>
                <a:gd name="connsiteX146" fmla="*/ 146388 w 714635"/>
                <a:gd name="connsiteY146" fmla="*/ 348667 h 1527063"/>
                <a:gd name="connsiteX147" fmla="*/ 152105 w 714635"/>
                <a:gd name="connsiteY147" fmla="*/ 334675 h 1527063"/>
                <a:gd name="connsiteX148" fmla="*/ 158499 w 714635"/>
                <a:gd name="connsiteY148" fmla="*/ 320758 h 1527063"/>
                <a:gd name="connsiteX149" fmla="*/ 171889 w 714635"/>
                <a:gd name="connsiteY149" fmla="*/ 292399 h 1527063"/>
                <a:gd name="connsiteX150" fmla="*/ 234852 w 714635"/>
                <a:gd name="connsiteY150" fmla="*/ 194005 h 1527063"/>
                <a:gd name="connsiteX151" fmla="*/ 250424 w 714635"/>
                <a:gd name="connsiteY151" fmla="*/ 175725 h 1527063"/>
                <a:gd name="connsiteX152" fmla="*/ 266747 w 714635"/>
                <a:gd name="connsiteY152" fmla="*/ 158122 h 1527063"/>
                <a:gd name="connsiteX153" fmla="*/ 279610 w 714635"/>
                <a:gd name="connsiteY153" fmla="*/ 140971 h 1527063"/>
                <a:gd name="connsiteX154" fmla="*/ 293301 w 714635"/>
                <a:gd name="connsiteY154" fmla="*/ 123970 h 1527063"/>
                <a:gd name="connsiteX155" fmla="*/ 321361 w 714635"/>
                <a:gd name="connsiteY155" fmla="*/ 91022 h 1527063"/>
                <a:gd name="connsiteX156" fmla="*/ 344304 w 714635"/>
                <a:gd name="connsiteY156" fmla="*/ 73344 h 1527063"/>
                <a:gd name="connsiteX157" fmla="*/ 367925 w 714635"/>
                <a:gd name="connsiteY157" fmla="*/ 56720 h 1527063"/>
                <a:gd name="connsiteX158" fmla="*/ 381089 w 714635"/>
                <a:gd name="connsiteY158" fmla="*/ 44608 h 1527063"/>
                <a:gd name="connsiteX159" fmla="*/ 397337 w 714635"/>
                <a:gd name="connsiteY159" fmla="*/ 28585 h 1527063"/>
                <a:gd name="connsiteX160" fmla="*/ 435777 w 714635"/>
                <a:gd name="connsiteY160" fmla="*/ 5642 h 1527063"/>
                <a:gd name="connsiteX161" fmla="*/ 423064 w 714635"/>
                <a:gd name="connsiteY161" fmla="*/ 23696 h 1527063"/>
                <a:gd name="connsiteX162" fmla="*/ 411856 w 714635"/>
                <a:gd name="connsiteY162" fmla="*/ 53109 h 152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Lst>
              <a:rect l="l" t="t" r="r" b="b"/>
              <a:pathLst>
                <a:path w="714635" h="1527063">
                  <a:moveTo>
                    <a:pt x="411856" y="53109"/>
                  </a:moveTo>
                  <a:cubicBezTo>
                    <a:pt x="407418" y="56870"/>
                    <a:pt x="402904" y="60556"/>
                    <a:pt x="397112" y="65671"/>
                  </a:cubicBezTo>
                  <a:cubicBezTo>
                    <a:pt x="396059" y="64167"/>
                    <a:pt x="395532" y="63565"/>
                    <a:pt x="394403" y="62136"/>
                  </a:cubicBezTo>
                  <a:cubicBezTo>
                    <a:pt x="384775" y="69432"/>
                    <a:pt x="377704" y="75977"/>
                    <a:pt x="371987" y="81995"/>
                  </a:cubicBezTo>
                  <a:cubicBezTo>
                    <a:pt x="369128" y="85004"/>
                    <a:pt x="366646" y="87938"/>
                    <a:pt x="364314" y="90796"/>
                  </a:cubicBezTo>
                  <a:cubicBezTo>
                    <a:pt x="362057" y="93730"/>
                    <a:pt x="360101" y="96664"/>
                    <a:pt x="358145" y="99598"/>
                  </a:cubicBezTo>
                  <a:cubicBezTo>
                    <a:pt x="354234" y="105465"/>
                    <a:pt x="350548" y="111258"/>
                    <a:pt x="345959" y="117727"/>
                  </a:cubicBezTo>
                  <a:cubicBezTo>
                    <a:pt x="343627" y="120961"/>
                    <a:pt x="341145" y="124271"/>
                    <a:pt x="338211" y="127882"/>
                  </a:cubicBezTo>
                  <a:cubicBezTo>
                    <a:pt x="335428" y="131493"/>
                    <a:pt x="332343" y="135480"/>
                    <a:pt x="328657" y="139692"/>
                  </a:cubicBezTo>
                  <a:cubicBezTo>
                    <a:pt x="323542" y="145409"/>
                    <a:pt x="317073" y="153308"/>
                    <a:pt x="311205" y="158649"/>
                  </a:cubicBezTo>
                  <a:cubicBezTo>
                    <a:pt x="305262" y="163990"/>
                    <a:pt x="300222" y="167074"/>
                    <a:pt x="296912" y="162636"/>
                  </a:cubicBezTo>
                  <a:cubicBezTo>
                    <a:pt x="281266" y="178584"/>
                    <a:pt x="272765" y="191447"/>
                    <a:pt x="268327" y="203859"/>
                  </a:cubicBezTo>
                  <a:cubicBezTo>
                    <a:pt x="263738" y="216196"/>
                    <a:pt x="261933" y="227329"/>
                    <a:pt x="259149" y="239817"/>
                  </a:cubicBezTo>
                  <a:cubicBezTo>
                    <a:pt x="246587" y="255463"/>
                    <a:pt x="234551" y="271411"/>
                    <a:pt x="224772" y="288562"/>
                  </a:cubicBezTo>
                  <a:cubicBezTo>
                    <a:pt x="219732" y="297063"/>
                    <a:pt x="214842" y="305563"/>
                    <a:pt x="210253" y="314214"/>
                  </a:cubicBezTo>
                  <a:cubicBezTo>
                    <a:pt x="205890" y="322940"/>
                    <a:pt x="201678" y="331741"/>
                    <a:pt x="197540" y="340467"/>
                  </a:cubicBezTo>
                  <a:cubicBezTo>
                    <a:pt x="195509" y="344830"/>
                    <a:pt x="193403" y="349193"/>
                    <a:pt x="191372" y="353556"/>
                  </a:cubicBezTo>
                  <a:cubicBezTo>
                    <a:pt x="189491" y="357995"/>
                    <a:pt x="187686" y="362433"/>
                    <a:pt x="185805" y="366796"/>
                  </a:cubicBezTo>
                  <a:cubicBezTo>
                    <a:pt x="182119" y="375597"/>
                    <a:pt x="178358" y="384248"/>
                    <a:pt x="174747" y="392899"/>
                  </a:cubicBezTo>
                  <a:cubicBezTo>
                    <a:pt x="171212" y="401625"/>
                    <a:pt x="167751" y="410276"/>
                    <a:pt x="164291" y="418776"/>
                  </a:cubicBezTo>
                  <a:cubicBezTo>
                    <a:pt x="160831" y="427352"/>
                    <a:pt x="156769" y="435627"/>
                    <a:pt x="153459" y="444052"/>
                  </a:cubicBezTo>
                  <a:cubicBezTo>
                    <a:pt x="146613" y="460977"/>
                    <a:pt x="144281" y="473314"/>
                    <a:pt x="144958" y="482341"/>
                  </a:cubicBezTo>
                  <a:cubicBezTo>
                    <a:pt x="145861" y="491443"/>
                    <a:pt x="149698" y="497311"/>
                    <a:pt x="154662" y="501298"/>
                  </a:cubicBezTo>
                  <a:cubicBezTo>
                    <a:pt x="164742" y="509347"/>
                    <a:pt x="179787" y="510475"/>
                    <a:pt x="188137" y="516418"/>
                  </a:cubicBezTo>
                  <a:cubicBezTo>
                    <a:pt x="186557" y="528304"/>
                    <a:pt x="181292" y="535525"/>
                    <a:pt x="175650" y="541844"/>
                  </a:cubicBezTo>
                  <a:cubicBezTo>
                    <a:pt x="170083" y="548088"/>
                    <a:pt x="163614" y="553278"/>
                    <a:pt x="159176" y="560575"/>
                  </a:cubicBezTo>
                  <a:cubicBezTo>
                    <a:pt x="156167" y="582841"/>
                    <a:pt x="155715" y="603453"/>
                    <a:pt x="154587" y="623914"/>
                  </a:cubicBezTo>
                  <a:cubicBezTo>
                    <a:pt x="157972" y="630309"/>
                    <a:pt x="161658" y="636702"/>
                    <a:pt x="165043" y="644676"/>
                  </a:cubicBezTo>
                  <a:cubicBezTo>
                    <a:pt x="164216" y="654606"/>
                    <a:pt x="161658" y="665664"/>
                    <a:pt x="162335" y="675368"/>
                  </a:cubicBezTo>
                  <a:cubicBezTo>
                    <a:pt x="163087" y="685072"/>
                    <a:pt x="166397" y="693347"/>
                    <a:pt x="176176" y="697409"/>
                  </a:cubicBezTo>
                  <a:cubicBezTo>
                    <a:pt x="175650" y="703577"/>
                    <a:pt x="175199" y="709370"/>
                    <a:pt x="174747" y="715087"/>
                  </a:cubicBezTo>
                  <a:cubicBezTo>
                    <a:pt x="174597" y="720879"/>
                    <a:pt x="174371" y="726671"/>
                    <a:pt x="174146" y="732840"/>
                  </a:cubicBezTo>
                  <a:cubicBezTo>
                    <a:pt x="180991" y="738858"/>
                    <a:pt x="187911" y="744725"/>
                    <a:pt x="194757" y="750442"/>
                  </a:cubicBezTo>
                  <a:cubicBezTo>
                    <a:pt x="193252" y="758567"/>
                    <a:pt x="192952" y="766917"/>
                    <a:pt x="192500" y="775342"/>
                  </a:cubicBezTo>
                  <a:cubicBezTo>
                    <a:pt x="192199" y="783767"/>
                    <a:pt x="192049" y="792267"/>
                    <a:pt x="192801" y="800768"/>
                  </a:cubicBezTo>
                  <a:cubicBezTo>
                    <a:pt x="193629" y="809268"/>
                    <a:pt x="194908" y="817769"/>
                    <a:pt x="196713" y="826119"/>
                  </a:cubicBezTo>
                  <a:cubicBezTo>
                    <a:pt x="197616" y="830331"/>
                    <a:pt x="198594" y="834469"/>
                    <a:pt x="199797" y="838606"/>
                  </a:cubicBezTo>
                  <a:cubicBezTo>
                    <a:pt x="201151" y="842743"/>
                    <a:pt x="202580" y="846805"/>
                    <a:pt x="204160" y="850868"/>
                  </a:cubicBezTo>
                  <a:cubicBezTo>
                    <a:pt x="205514" y="858540"/>
                    <a:pt x="207169" y="866665"/>
                    <a:pt x="208824" y="875015"/>
                  </a:cubicBezTo>
                  <a:cubicBezTo>
                    <a:pt x="210780" y="883290"/>
                    <a:pt x="212811" y="891715"/>
                    <a:pt x="214767" y="900215"/>
                  </a:cubicBezTo>
                  <a:cubicBezTo>
                    <a:pt x="211908" y="907888"/>
                    <a:pt x="210931" y="915335"/>
                    <a:pt x="212285" y="922481"/>
                  </a:cubicBezTo>
                  <a:cubicBezTo>
                    <a:pt x="213488" y="929628"/>
                    <a:pt x="216271" y="936699"/>
                    <a:pt x="220032" y="943996"/>
                  </a:cubicBezTo>
                  <a:cubicBezTo>
                    <a:pt x="221913" y="947607"/>
                    <a:pt x="224020" y="951368"/>
                    <a:pt x="226201" y="955129"/>
                  </a:cubicBezTo>
                  <a:cubicBezTo>
                    <a:pt x="228684" y="958815"/>
                    <a:pt x="231241" y="962727"/>
                    <a:pt x="233874" y="966714"/>
                  </a:cubicBezTo>
                  <a:cubicBezTo>
                    <a:pt x="239290" y="974687"/>
                    <a:pt x="244782" y="983338"/>
                    <a:pt x="250498" y="992892"/>
                  </a:cubicBezTo>
                  <a:cubicBezTo>
                    <a:pt x="252605" y="999361"/>
                    <a:pt x="254260" y="1004251"/>
                    <a:pt x="255840" y="1009065"/>
                  </a:cubicBezTo>
                  <a:cubicBezTo>
                    <a:pt x="250047" y="1019446"/>
                    <a:pt x="244405" y="1028247"/>
                    <a:pt x="238989" y="1039004"/>
                  </a:cubicBezTo>
                  <a:cubicBezTo>
                    <a:pt x="252680" y="1067891"/>
                    <a:pt x="266521" y="1094596"/>
                    <a:pt x="284049" y="1121226"/>
                  </a:cubicBezTo>
                  <a:cubicBezTo>
                    <a:pt x="290443" y="1127920"/>
                    <a:pt x="296386" y="1134315"/>
                    <a:pt x="302855" y="1140333"/>
                  </a:cubicBezTo>
                  <a:cubicBezTo>
                    <a:pt x="309400" y="1146350"/>
                    <a:pt x="315944" y="1152218"/>
                    <a:pt x="322940" y="1158236"/>
                  </a:cubicBezTo>
                  <a:cubicBezTo>
                    <a:pt x="327002" y="1164856"/>
                    <a:pt x="331892" y="1171325"/>
                    <a:pt x="337082" y="1178020"/>
                  </a:cubicBezTo>
                  <a:cubicBezTo>
                    <a:pt x="342197" y="1184640"/>
                    <a:pt x="347463" y="1191485"/>
                    <a:pt x="352880" y="1198180"/>
                  </a:cubicBezTo>
                  <a:cubicBezTo>
                    <a:pt x="355964" y="1196375"/>
                    <a:pt x="359725" y="1194193"/>
                    <a:pt x="363561" y="1191937"/>
                  </a:cubicBezTo>
                  <a:cubicBezTo>
                    <a:pt x="371686" y="1198857"/>
                    <a:pt x="380562" y="1207057"/>
                    <a:pt x="389213" y="1213301"/>
                  </a:cubicBezTo>
                  <a:cubicBezTo>
                    <a:pt x="396059" y="1222628"/>
                    <a:pt x="403581" y="1232032"/>
                    <a:pt x="410878" y="1241585"/>
                  </a:cubicBezTo>
                  <a:cubicBezTo>
                    <a:pt x="418325" y="1251063"/>
                    <a:pt x="426374" y="1260015"/>
                    <a:pt x="433821" y="1268892"/>
                  </a:cubicBezTo>
                  <a:cubicBezTo>
                    <a:pt x="439162" y="1270547"/>
                    <a:pt x="444729" y="1272051"/>
                    <a:pt x="450371" y="1273405"/>
                  </a:cubicBezTo>
                  <a:cubicBezTo>
                    <a:pt x="455937" y="1274834"/>
                    <a:pt x="461579" y="1276264"/>
                    <a:pt x="467146" y="1277618"/>
                  </a:cubicBezTo>
                  <a:cubicBezTo>
                    <a:pt x="472713" y="1278972"/>
                    <a:pt x="478279" y="1280326"/>
                    <a:pt x="483846" y="1281530"/>
                  </a:cubicBezTo>
                  <a:cubicBezTo>
                    <a:pt x="489488" y="1282582"/>
                    <a:pt x="495130" y="1283485"/>
                    <a:pt x="500696" y="1284313"/>
                  </a:cubicBezTo>
                  <a:cubicBezTo>
                    <a:pt x="505285" y="1288751"/>
                    <a:pt x="510927" y="1294243"/>
                    <a:pt x="516644" y="1299809"/>
                  </a:cubicBezTo>
                  <a:cubicBezTo>
                    <a:pt x="504382" y="1318389"/>
                    <a:pt x="512431" y="1324257"/>
                    <a:pt x="518525" y="1329673"/>
                  </a:cubicBezTo>
                  <a:cubicBezTo>
                    <a:pt x="533193" y="1335541"/>
                    <a:pt x="534999" y="1321850"/>
                    <a:pt x="542220" y="1316509"/>
                  </a:cubicBezTo>
                  <a:cubicBezTo>
                    <a:pt x="551698" y="1315757"/>
                    <a:pt x="567044" y="1321850"/>
                    <a:pt x="556739" y="1323956"/>
                  </a:cubicBezTo>
                  <a:cubicBezTo>
                    <a:pt x="555310" y="1330200"/>
                    <a:pt x="553730" y="1338475"/>
                    <a:pt x="555460" y="1347501"/>
                  </a:cubicBezTo>
                  <a:cubicBezTo>
                    <a:pt x="556362" y="1352015"/>
                    <a:pt x="558018" y="1356679"/>
                    <a:pt x="561026" y="1361343"/>
                  </a:cubicBezTo>
                  <a:cubicBezTo>
                    <a:pt x="564111" y="1365856"/>
                    <a:pt x="568549" y="1370219"/>
                    <a:pt x="574642" y="1374357"/>
                  </a:cubicBezTo>
                  <a:cubicBezTo>
                    <a:pt x="581488" y="1377591"/>
                    <a:pt x="588483" y="1381277"/>
                    <a:pt x="595706" y="1384437"/>
                  </a:cubicBezTo>
                  <a:cubicBezTo>
                    <a:pt x="603002" y="1387521"/>
                    <a:pt x="610223" y="1390680"/>
                    <a:pt x="617069" y="1393614"/>
                  </a:cubicBezTo>
                  <a:cubicBezTo>
                    <a:pt x="626848" y="1405049"/>
                    <a:pt x="635199" y="1411593"/>
                    <a:pt x="642043" y="1416859"/>
                  </a:cubicBezTo>
                  <a:cubicBezTo>
                    <a:pt x="648964" y="1421974"/>
                    <a:pt x="654531" y="1425509"/>
                    <a:pt x="660399" y="1428443"/>
                  </a:cubicBezTo>
                  <a:cubicBezTo>
                    <a:pt x="668372" y="1432581"/>
                    <a:pt x="676722" y="1436944"/>
                    <a:pt x="685147" y="1441307"/>
                  </a:cubicBezTo>
                  <a:cubicBezTo>
                    <a:pt x="693498" y="1445670"/>
                    <a:pt x="702223" y="1449356"/>
                    <a:pt x="710423" y="1453193"/>
                  </a:cubicBezTo>
                  <a:cubicBezTo>
                    <a:pt x="706286" y="1461016"/>
                    <a:pt x="702600" y="1468012"/>
                    <a:pt x="698537" y="1475835"/>
                  </a:cubicBezTo>
                  <a:cubicBezTo>
                    <a:pt x="686501" y="1473277"/>
                    <a:pt x="675894" y="1471472"/>
                    <a:pt x="663558" y="1468764"/>
                  </a:cubicBezTo>
                  <a:cubicBezTo>
                    <a:pt x="656788" y="1487044"/>
                    <a:pt x="650168" y="1505549"/>
                    <a:pt x="641592" y="1523828"/>
                  </a:cubicBezTo>
                  <a:cubicBezTo>
                    <a:pt x="641141" y="1524581"/>
                    <a:pt x="640238" y="1526085"/>
                    <a:pt x="639335" y="1527665"/>
                  </a:cubicBezTo>
                  <a:cubicBezTo>
                    <a:pt x="631136" y="1523452"/>
                    <a:pt x="624592" y="1520067"/>
                    <a:pt x="616467" y="1515855"/>
                  </a:cubicBezTo>
                  <a:cubicBezTo>
                    <a:pt x="613233" y="1514124"/>
                    <a:pt x="611503" y="1513372"/>
                    <a:pt x="608343" y="1511492"/>
                  </a:cubicBezTo>
                  <a:cubicBezTo>
                    <a:pt x="596081" y="1503367"/>
                    <a:pt x="583744" y="1495394"/>
                    <a:pt x="571708" y="1487119"/>
                  </a:cubicBezTo>
                  <a:cubicBezTo>
                    <a:pt x="559823" y="1478468"/>
                    <a:pt x="547787" y="1470193"/>
                    <a:pt x="536052" y="1461542"/>
                  </a:cubicBezTo>
                  <a:cubicBezTo>
                    <a:pt x="531614" y="1458308"/>
                    <a:pt x="527101" y="1455148"/>
                    <a:pt x="521157" y="1450860"/>
                  </a:cubicBezTo>
                  <a:cubicBezTo>
                    <a:pt x="514538" y="1445971"/>
                    <a:pt x="507316" y="1441232"/>
                    <a:pt x="500546" y="1435665"/>
                  </a:cubicBezTo>
                  <a:cubicBezTo>
                    <a:pt x="493776" y="1430249"/>
                    <a:pt x="486930" y="1424833"/>
                    <a:pt x="480461" y="1419717"/>
                  </a:cubicBezTo>
                  <a:cubicBezTo>
                    <a:pt x="467372" y="1415128"/>
                    <a:pt x="455862" y="1416257"/>
                    <a:pt x="443826" y="1404748"/>
                  </a:cubicBezTo>
                  <a:cubicBezTo>
                    <a:pt x="439689" y="1401061"/>
                    <a:pt x="435401" y="1397526"/>
                    <a:pt x="431188" y="1393539"/>
                  </a:cubicBezTo>
                  <a:cubicBezTo>
                    <a:pt x="426976" y="1389552"/>
                    <a:pt x="422688" y="1385340"/>
                    <a:pt x="418024" y="1380901"/>
                  </a:cubicBezTo>
                  <a:cubicBezTo>
                    <a:pt x="413736" y="1373605"/>
                    <a:pt x="408772" y="1366308"/>
                    <a:pt x="404032" y="1358560"/>
                  </a:cubicBezTo>
                  <a:cubicBezTo>
                    <a:pt x="399369" y="1350736"/>
                    <a:pt x="394629" y="1342838"/>
                    <a:pt x="390116" y="1334788"/>
                  </a:cubicBezTo>
                  <a:cubicBezTo>
                    <a:pt x="387408" y="1332005"/>
                    <a:pt x="384624" y="1329147"/>
                    <a:pt x="381841" y="1326138"/>
                  </a:cubicBezTo>
                  <a:cubicBezTo>
                    <a:pt x="379208" y="1322978"/>
                    <a:pt x="376575" y="1319819"/>
                    <a:pt x="373792" y="1316584"/>
                  </a:cubicBezTo>
                  <a:cubicBezTo>
                    <a:pt x="368376" y="1310040"/>
                    <a:pt x="362884" y="1303269"/>
                    <a:pt x="357092" y="1296499"/>
                  </a:cubicBezTo>
                  <a:cubicBezTo>
                    <a:pt x="351450" y="1289654"/>
                    <a:pt x="345883" y="1282582"/>
                    <a:pt x="339790" y="1275888"/>
                  </a:cubicBezTo>
                  <a:cubicBezTo>
                    <a:pt x="333697" y="1269193"/>
                    <a:pt x="327153" y="1262949"/>
                    <a:pt x="320608" y="1256780"/>
                  </a:cubicBezTo>
                  <a:cubicBezTo>
                    <a:pt x="317073" y="1265431"/>
                    <a:pt x="312709" y="1274834"/>
                    <a:pt x="309550" y="1283560"/>
                  </a:cubicBezTo>
                  <a:cubicBezTo>
                    <a:pt x="317449" y="1295145"/>
                    <a:pt x="324971" y="1306579"/>
                    <a:pt x="333020" y="1317637"/>
                  </a:cubicBezTo>
                  <a:cubicBezTo>
                    <a:pt x="341295" y="1328470"/>
                    <a:pt x="349645" y="1339377"/>
                    <a:pt x="358596" y="1350360"/>
                  </a:cubicBezTo>
                  <a:cubicBezTo>
                    <a:pt x="347163" y="1346072"/>
                    <a:pt x="334901" y="1334337"/>
                    <a:pt x="324219" y="1325009"/>
                  </a:cubicBezTo>
                  <a:cubicBezTo>
                    <a:pt x="313763" y="1315456"/>
                    <a:pt x="305112" y="1307933"/>
                    <a:pt x="299771" y="1312672"/>
                  </a:cubicBezTo>
                  <a:cubicBezTo>
                    <a:pt x="294129" y="1305978"/>
                    <a:pt x="288261" y="1299583"/>
                    <a:pt x="282996" y="1292813"/>
                  </a:cubicBezTo>
                  <a:cubicBezTo>
                    <a:pt x="277730" y="1286043"/>
                    <a:pt x="272464" y="1279348"/>
                    <a:pt x="267274" y="1272578"/>
                  </a:cubicBezTo>
                  <a:lnTo>
                    <a:pt x="259525" y="1262422"/>
                  </a:lnTo>
                  <a:cubicBezTo>
                    <a:pt x="256968" y="1258962"/>
                    <a:pt x="254636" y="1255426"/>
                    <a:pt x="252154" y="1251891"/>
                  </a:cubicBezTo>
                  <a:cubicBezTo>
                    <a:pt x="247264" y="1244820"/>
                    <a:pt x="242449" y="1237673"/>
                    <a:pt x="237560" y="1230302"/>
                  </a:cubicBezTo>
                  <a:cubicBezTo>
                    <a:pt x="227781" y="1217889"/>
                    <a:pt x="218979" y="1205928"/>
                    <a:pt x="209501" y="1194269"/>
                  </a:cubicBezTo>
                  <a:cubicBezTo>
                    <a:pt x="200324" y="1182458"/>
                    <a:pt x="191598" y="1170347"/>
                    <a:pt x="182044" y="1157634"/>
                  </a:cubicBezTo>
                  <a:cubicBezTo>
                    <a:pt x="172866" y="1144771"/>
                    <a:pt x="163764" y="1130704"/>
                    <a:pt x="153910" y="1115057"/>
                  </a:cubicBezTo>
                  <a:cubicBezTo>
                    <a:pt x="149321" y="1107083"/>
                    <a:pt x="144582" y="1098658"/>
                    <a:pt x="139692" y="1089631"/>
                  </a:cubicBezTo>
                  <a:cubicBezTo>
                    <a:pt x="137285" y="1085117"/>
                    <a:pt x="134803" y="1080453"/>
                    <a:pt x="132245" y="1075714"/>
                  </a:cubicBezTo>
                  <a:cubicBezTo>
                    <a:pt x="129989" y="1070825"/>
                    <a:pt x="127581" y="1065785"/>
                    <a:pt x="125174" y="1060594"/>
                  </a:cubicBezTo>
                  <a:cubicBezTo>
                    <a:pt x="151879" y="1129801"/>
                    <a:pt x="138865" y="1132058"/>
                    <a:pt x="137661" y="1149811"/>
                  </a:cubicBezTo>
                  <a:cubicBezTo>
                    <a:pt x="130967" y="1143492"/>
                    <a:pt x="124271" y="1139279"/>
                    <a:pt x="117576" y="1134991"/>
                  </a:cubicBezTo>
                  <a:cubicBezTo>
                    <a:pt x="114793" y="1124987"/>
                    <a:pt x="112612" y="1115358"/>
                    <a:pt x="110355" y="1105804"/>
                  </a:cubicBezTo>
                  <a:cubicBezTo>
                    <a:pt x="108249" y="1096176"/>
                    <a:pt x="105917" y="1086697"/>
                    <a:pt x="104487" y="1076467"/>
                  </a:cubicBezTo>
                  <a:cubicBezTo>
                    <a:pt x="94182" y="1079175"/>
                    <a:pt x="84778" y="1081657"/>
                    <a:pt x="75451" y="1084065"/>
                  </a:cubicBezTo>
                  <a:cubicBezTo>
                    <a:pt x="68380" y="1068342"/>
                    <a:pt x="61760" y="1052545"/>
                    <a:pt x="55667" y="1036372"/>
                  </a:cubicBezTo>
                  <a:cubicBezTo>
                    <a:pt x="59428" y="1033438"/>
                    <a:pt x="62587" y="1028473"/>
                    <a:pt x="65746" y="1023583"/>
                  </a:cubicBezTo>
                  <a:cubicBezTo>
                    <a:pt x="62136" y="1014105"/>
                    <a:pt x="59202" y="1005530"/>
                    <a:pt x="57397" y="997556"/>
                  </a:cubicBezTo>
                  <a:cubicBezTo>
                    <a:pt x="55667" y="989507"/>
                    <a:pt x="54538" y="982210"/>
                    <a:pt x="53936" y="975365"/>
                  </a:cubicBezTo>
                  <a:cubicBezTo>
                    <a:pt x="52657" y="961824"/>
                    <a:pt x="53033" y="950465"/>
                    <a:pt x="53936" y="939934"/>
                  </a:cubicBezTo>
                  <a:cubicBezTo>
                    <a:pt x="54689" y="929402"/>
                    <a:pt x="55290" y="919773"/>
                    <a:pt x="54087" y="909468"/>
                  </a:cubicBezTo>
                  <a:cubicBezTo>
                    <a:pt x="52808" y="899237"/>
                    <a:pt x="50551" y="888254"/>
                    <a:pt x="44308" y="875015"/>
                  </a:cubicBezTo>
                  <a:cubicBezTo>
                    <a:pt x="43405" y="875015"/>
                    <a:pt x="41675" y="875090"/>
                    <a:pt x="39869" y="875165"/>
                  </a:cubicBezTo>
                  <a:cubicBezTo>
                    <a:pt x="39117" y="868921"/>
                    <a:pt x="38365" y="862603"/>
                    <a:pt x="37612" y="856133"/>
                  </a:cubicBezTo>
                  <a:cubicBezTo>
                    <a:pt x="37086" y="849664"/>
                    <a:pt x="36634" y="843119"/>
                    <a:pt x="36108" y="836424"/>
                  </a:cubicBezTo>
                  <a:cubicBezTo>
                    <a:pt x="35205" y="823109"/>
                    <a:pt x="33851" y="809644"/>
                    <a:pt x="33776" y="796029"/>
                  </a:cubicBezTo>
                  <a:cubicBezTo>
                    <a:pt x="32121" y="782413"/>
                    <a:pt x="30391" y="769324"/>
                    <a:pt x="29037" y="756084"/>
                  </a:cubicBezTo>
                  <a:cubicBezTo>
                    <a:pt x="27984" y="742920"/>
                    <a:pt x="27081" y="729680"/>
                    <a:pt x="26178" y="715914"/>
                  </a:cubicBezTo>
                  <a:cubicBezTo>
                    <a:pt x="19182" y="710799"/>
                    <a:pt x="12488" y="705608"/>
                    <a:pt x="5642" y="702524"/>
                  </a:cubicBezTo>
                  <a:cubicBezTo>
                    <a:pt x="6620" y="690262"/>
                    <a:pt x="7522" y="678151"/>
                    <a:pt x="8500" y="666191"/>
                  </a:cubicBezTo>
                  <a:lnTo>
                    <a:pt x="9253" y="657239"/>
                  </a:lnTo>
                  <a:lnTo>
                    <a:pt x="10381" y="648362"/>
                  </a:lnTo>
                  <a:cubicBezTo>
                    <a:pt x="11133" y="642420"/>
                    <a:pt x="11886" y="636552"/>
                    <a:pt x="12638" y="630685"/>
                  </a:cubicBezTo>
                  <a:cubicBezTo>
                    <a:pt x="15271" y="607139"/>
                    <a:pt x="19784" y="584271"/>
                    <a:pt x="23997" y="561403"/>
                  </a:cubicBezTo>
                  <a:cubicBezTo>
                    <a:pt x="37838" y="549968"/>
                    <a:pt x="51153" y="541092"/>
                    <a:pt x="65295" y="530636"/>
                  </a:cubicBezTo>
                  <a:cubicBezTo>
                    <a:pt x="70561" y="543048"/>
                    <a:pt x="64392" y="563885"/>
                    <a:pt x="61459" y="583293"/>
                  </a:cubicBezTo>
                  <a:cubicBezTo>
                    <a:pt x="59804" y="592922"/>
                    <a:pt x="58525" y="602099"/>
                    <a:pt x="59202" y="609321"/>
                  </a:cubicBezTo>
                  <a:cubicBezTo>
                    <a:pt x="59879" y="616542"/>
                    <a:pt x="62813" y="621883"/>
                    <a:pt x="68756" y="623764"/>
                  </a:cubicBezTo>
                  <a:cubicBezTo>
                    <a:pt x="70335" y="620529"/>
                    <a:pt x="71840" y="617445"/>
                    <a:pt x="73344" y="614361"/>
                  </a:cubicBezTo>
                  <a:cubicBezTo>
                    <a:pt x="74999" y="611352"/>
                    <a:pt x="76654" y="608418"/>
                    <a:pt x="78309" y="605484"/>
                  </a:cubicBezTo>
                  <a:cubicBezTo>
                    <a:pt x="81544" y="599692"/>
                    <a:pt x="84778" y="593824"/>
                    <a:pt x="88314" y="587581"/>
                  </a:cubicBezTo>
                  <a:cubicBezTo>
                    <a:pt x="90646" y="567797"/>
                    <a:pt x="98996" y="545681"/>
                    <a:pt x="91624" y="530786"/>
                  </a:cubicBezTo>
                  <a:cubicBezTo>
                    <a:pt x="93655" y="518976"/>
                    <a:pt x="96514" y="507692"/>
                    <a:pt x="99071" y="496634"/>
                  </a:cubicBezTo>
                  <a:cubicBezTo>
                    <a:pt x="101779" y="485651"/>
                    <a:pt x="103961" y="474894"/>
                    <a:pt x="107045" y="464513"/>
                  </a:cubicBezTo>
                  <a:cubicBezTo>
                    <a:pt x="113063" y="443826"/>
                    <a:pt x="118404" y="423967"/>
                    <a:pt x="125249" y="405010"/>
                  </a:cubicBezTo>
                  <a:cubicBezTo>
                    <a:pt x="128559" y="395457"/>
                    <a:pt x="131719" y="385978"/>
                    <a:pt x="135179" y="376575"/>
                  </a:cubicBezTo>
                  <a:cubicBezTo>
                    <a:pt x="138940" y="367323"/>
                    <a:pt x="142626" y="357995"/>
                    <a:pt x="146388" y="348667"/>
                  </a:cubicBezTo>
                  <a:cubicBezTo>
                    <a:pt x="148268" y="344003"/>
                    <a:pt x="150224" y="339339"/>
                    <a:pt x="152105" y="334675"/>
                  </a:cubicBezTo>
                  <a:cubicBezTo>
                    <a:pt x="154211" y="330086"/>
                    <a:pt x="156393" y="325422"/>
                    <a:pt x="158499" y="320758"/>
                  </a:cubicBezTo>
                  <a:cubicBezTo>
                    <a:pt x="162862" y="311431"/>
                    <a:pt x="167300" y="302027"/>
                    <a:pt x="171889" y="292399"/>
                  </a:cubicBezTo>
                  <a:cubicBezTo>
                    <a:pt x="190921" y="259074"/>
                    <a:pt x="212059" y="224696"/>
                    <a:pt x="234852" y="194005"/>
                  </a:cubicBezTo>
                  <a:cubicBezTo>
                    <a:pt x="239967" y="187761"/>
                    <a:pt x="245158" y="181743"/>
                    <a:pt x="250424" y="175725"/>
                  </a:cubicBezTo>
                  <a:cubicBezTo>
                    <a:pt x="255840" y="169857"/>
                    <a:pt x="261406" y="164065"/>
                    <a:pt x="266747" y="158122"/>
                  </a:cubicBezTo>
                  <a:cubicBezTo>
                    <a:pt x="270960" y="152481"/>
                    <a:pt x="275248" y="146763"/>
                    <a:pt x="279610" y="140971"/>
                  </a:cubicBezTo>
                  <a:cubicBezTo>
                    <a:pt x="284049" y="135254"/>
                    <a:pt x="288713" y="129687"/>
                    <a:pt x="293301" y="123970"/>
                  </a:cubicBezTo>
                  <a:cubicBezTo>
                    <a:pt x="302479" y="112612"/>
                    <a:pt x="311656" y="101252"/>
                    <a:pt x="321361" y="91022"/>
                  </a:cubicBezTo>
                  <a:cubicBezTo>
                    <a:pt x="329259" y="84929"/>
                    <a:pt x="336781" y="79136"/>
                    <a:pt x="344304" y="73344"/>
                  </a:cubicBezTo>
                  <a:cubicBezTo>
                    <a:pt x="352052" y="67928"/>
                    <a:pt x="359800" y="62512"/>
                    <a:pt x="367925" y="56720"/>
                  </a:cubicBezTo>
                  <a:cubicBezTo>
                    <a:pt x="372287" y="52732"/>
                    <a:pt x="376726" y="48595"/>
                    <a:pt x="381089" y="44608"/>
                  </a:cubicBezTo>
                  <a:cubicBezTo>
                    <a:pt x="387408" y="39794"/>
                    <a:pt x="390492" y="34904"/>
                    <a:pt x="397337" y="28585"/>
                  </a:cubicBezTo>
                  <a:cubicBezTo>
                    <a:pt x="404108" y="22342"/>
                    <a:pt x="414414" y="14443"/>
                    <a:pt x="435777" y="5642"/>
                  </a:cubicBezTo>
                  <a:cubicBezTo>
                    <a:pt x="427879" y="13315"/>
                    <a:pt x="425471" y="17678"/>
                    <a:pt x="423064" y="23696"/>
                  </a:cubicBezTo>
                  <a:cubicBezTo>
                    <a:pt x="421259" y="30541"/>
                    <a:pt x="419002" y="38440"/>
                    <a:pt x="411856" y="53109"/>
                  </a:cubicBezTo>
                  <a:close/>
                </a:path>
              </a:pathLst>
            </a:custGeom>
            <a:solidFill>
              <a:srgbClr val="CB0565"/>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F395C3C4-41AD-4720-9238-F5E7F8070EFD}"/>
                </a:ext>
              </a:extLst>
            </p:cNvPr>
            <p:cNvSpPr/>
            <p:nvPr/>
          </p:nvSpPr>
          <p:spPr>
            <a:xfrm>
              <a:off x="7619158" y="5503147"/>
              <a:ext cx="233224" cy="293411"/>
            </a:xfrm>
            <a:custGeom>
              <a:avLst/>
              <a:gdLst>
                <a:gd name="connsiteX0" fmla="*/ 231768 w 233196"/>
                <a:gd name="connsiteY0" fmla="*/ 41900 h 293376"/>
                <a:gd name="connsiteX1" fmla="*/ 210554 w 233196"/>
                <a:gd name="connsiteY1" fmla="*/ 61684 h 293376"/>
                <a:gd name="connsiteX2" fmla="*/ 190168 w 233196"/>
                <a:gd name="connsiteY2" fmla="*/ 82371 h 293376"/>
                <a:gd name="connsiteX3" fmla="*/ 162109 w 233196"/>
                <a:gd name="connsiteY3" fmla="*/ 115319 h 293376"/>
                <a:gd name="connsiteX4" fmla="*/ 148418 w 233196"/>
                <a:gd name="connsiteY4" fmla="*/ 132320 h 293376"/>
                <a:gd name="connsiteX5" fmla="*/ 135555 w 233196"/>
                <a:gd name="connsiteY5" fmla="*/ 149472 h 293376"/>
                <a:gd name="connsiteX6" fmla="*/ 101027 w 233196"/>
                <a:gd name="connsiteY6" fmla="*/ 159025 h 293376"/>
                <a:gd name="connsiteX7" fmla="*/ 103585 w 233196"/>
                <a:gd name="connsiteY7" fmla="*/ 185354 h 293376"/>
                <a:gd name="connsiteX8" fmla="*/ 40622 w 233196"/>
                <a:gd name="connsiteY8" fmla="*/ 283748 h 293376"/>
                <a:gd name="connsiteX9" fmla="*/ 5642 w 233196"/>
                <a:gd name="connsiteY9" fmla="*/ 295182 h 293376"/>
                <a:gd name="connsiteX10" fmla="*/ 20762 w 233196"/>
                <a:gd name="connsiteY10" fmla="*/ 258096 h 293376"/>
                <a:gd name="connsiteX11" fmla="*/ 34904 w 233196"/>
                <a:gd name="connsiteY11" fmla="*/ 231843 h 293376"/>
                <a:gd name="connsiteX12" fmla="*/ 50175 w 233196"/>
                <a:gd name="connsiteY12" fmla="*/ 206041 h 293376"/>
                <a:gd name="connsiteX13" fmla="*/ 66273 w 233196"/>
                <a:gd name="connsiteY13" fmla="*/ 180239 h 293376"/>
                <a:gd name="connsiteX14" fmla="*/ 83575 w 233196"/>
                <a:gd name="connsiteY14" fmla="*/ 154436 h 293376"/>
                <a:gd name="connsiteX15" fmla="*/ 88540 w 233196"/>
                <a:gd name="connsiteY15" fmla="*/ 147741 h 293376"/>
                <a:gd name="connsiteX16" fmla="*/ 121789 w 233196"/>
                <a:gd name="connsiteY16" fmla="*/ 103434 h 293376"/>
                <a:gd name="connsiteX17" fmla="*/ 139166 w 233196"/>
                <a:gd name="connsiteY17" fmla="*/ 81995 h 293376"/>
                <a:gd name="connsiteX18" fmla="*/ 157145 w 233196"/>
                <a:gd name="connsiteY18" fmla="*/ 60631 h 293376"/>
                <a:gd name="connsiteX19" fmla="*/ 192350 w 233196"/>
                <a:gd name="connsiteY19" fmla="*/ 32046 h 293376"/>
                <a:gd name="connsiteX20" fmla="*/ 227104 w 233196"/>
                <a:gd name="connsiteY20" fmla="*/ 5642 h 293376"/>
                <a:gd name="connsiteX21" fmla="*/ 231768 w 233196"/>
                <a:gd name="connsiteY21" fmla="*/ 41900 h 29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33196" h="293376">
                  <a:moveTo>
                    <a:pt x="231768" y="41900"/>
                  </a:moveTo>
                  <a:cubicBezTo>
                    <a:pt x="224471" y="48746"/>
                    <a:pt x="217475" y="55215"/>
                    <a:pt x="210554" y="61684"/>
                  </a:cubicBezTo>
                  <a:cubicBezTo>
                    <a:pt x="203859" y="68455"/>
                    <a:pt x="197164" y="75225"/>
                    <a:pt x="190168" y="82371"/>
                  </a:cubicBezTo>
                  <a:cubicBezTo>
                    <a:pt x="180464" y="92602"/>
                    <a:pt x="171287" y="103961"/>
                    <a:pt x="162109" y="115319"/>
                  </a:cubicBezTo>
                  <a:cubicBezTo>
                    <a:pt x="157521" y="121037"/>
                    <a:pt x="152857" y="126603"/>
                    <a:pt x="148418" y="132320"/>
                  </a:cubicBezTo>
                  <a:cubicBezTo>
                    <a:pt x="144056" y="138113"/>
                    <a:pt x="139768" y="143830"/>
                    <a:pt x="135555" y="149472"/>
                  </a:cubicBezTo>
                  <a:cubicBezTo>
                    <a:pt x="124196" y="152481"/>
                    <a:pt x="112386" y="155490"/>
                    <a:pt x="101027" y="159025"/>
                  </a:cubicBezTo>
                  <a:cubicBezTo>
                    <a:pt x="102005" y="168052"/>
                    <a:pt x="102456" y="176477"/>
                    <a:pt x="103585" y="185354"/>
                  </a:cubicBezTo>
                  <a:cubicBezTo>
                    <a:pt x="80716" y="216046"/>
                    <a:pt x="59578" y="250423"/>
                    <a:pt x="40622" y="283748"/>
                  </a:cubicBezTo>
                  <a:cubicBezTo>
                    <a:pt x="28510" y="287810"/>
                    <a:pt x="17226" y="290217"/>
                    <a:pt x="5642" y="295182"/>
                  </a:cubicBezTo>
                  <a:cubicBezTo>
                    <a:pt x="9930" y="283297"/>
                    <a:pt x="14970" y="269305"/>
                    <a:pt x="20762" y="258096"/>
                  </a:cubicBezTo>
                  <a:cubicBezTo>
                    <a:pt x="25501" y="249370"/>
                    <a:pt x="30165" y="240569"/>
                    <a:pt x="34904" y="231843"/>
                  </a:cubicBezTo>
                  <a:cubicBezTo>
                    <a:pt x="39568" y="223041"/>
                    <a:pt x="45060" y="214691"/>
                    <a:pt x="50175" y="206041"/>
                  </a:cubicBezTo>
                  <a:cubicBezTo>
                    <a:pt x="55516" y="197540"/>
                    <a:pt x="60556" y="188739"/>
                    <a:pt x="66273" y="180239"/>
                  </a:cubicBezTo>
                  <a:cubicBezTo>
                    <a:pt x="71990" y="171738"/>
                    <a:pt x="77707" y="163163"/>
                    <a:pt x="83575" y="154436"/>
                  </a:cubicBezTo>
                  <a:cubicBezTo>
                    <a:pt x="84854" y="152706"/>
                    <a:pt x="87261" y="149396"/>
                    <a:pt x="88540" y="147741"/>
                  </a:cubicBezTo>
                  <a:cubicBezTo>
                    <a:pt x="99673" y="132621"/>
                    <a:pt x="110656" y="117952"/>
                    <a:pt x="121789" y="103434"/>
                  </a:cubicBezTo>
                  <a:cubicBezTo>
                    <a:pt x="127581" y="96288"/>
                    <a:pt x="133298" y="89216"/>
                    <a:pt x="139166" y="81995"/>
                  </a:cubicBezTo>
                  <a:cubicBezTo>
                    <a:pt x="144958" y="74849"/>
                    <a:pt x="150826" y="67552"/>
                    <a:pt x="157145" y="60631"/>
                  </a:cubicBezTo>
                  <a:cubicBezTo>
                    <a:pt x="169331" y="50852"/>
                    <a:pt x="180615" y="40997"/>
                    <a:pt x="192350" y="32046"/>
                  </a:cubicBezTo>
                  <a:cubicBezTo>
                    <a:pt x="204085" y="23094"/>
                    <a:pt x="215444" y="14217"/>
                    <a:pt x="227104" y="5642"/>
                  </a:cubicBezTo>
                  <a:cubicBezTo>
                    <a:pt x="228082" y="17527"/>
                    <a:pt x="229661" y="29488"/>
                    <a:pt x="231768" y="41900"/>
                  </a:cubicBezTo>
                  <a:close/>
                </a:path>
              </a:pathLst>
            </a:custGeom>
            <a:solidFill>
              <a:srgbClr val="D2267A"/>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A80DF94B-550A-4F53-8BF9-9FF44F79AC8F}"/>
                </a:ext>
              </a:extLst>
            </p:cNvPr>
            <p:cNvSpPr/>
            <p:nvPr/>
          </p:nvSpPr>
          <p:spPr>
            <a:xfrm>
              <a:off x="7746529" y="5732909"/>
              <a:ext cx="105327" cy="180560"/>
            </a:xfrm>
            <a:custGeom>
              <a:avLst/>
              <a:gdLst>
                <a:gd name="connsiteX0" fmla="*/ 101929 w 105314"/>
                <a:gd name="connsiteY0" fmla="*/ 5642 h 180539"/>
                <a:gd name="connsiteX1" fmla="*/ 95310 w 105314"/>
                <a:gd name="connsiteY1" fmla="*/ 12187 h 180539"/>
                <a:gd name="connsiteX2" fmla="*/ 89216 w 105314"/>
                <a:gd name="connsiteY2" fmla="*/ 18881 h 180539"/>
                <a:gd name="connsiteX3" fmla="*/ 77783 w 105314"/>
                <a:gd name="connsiteY3" fmla="*/ 31895 h 180539"/>
                <a:gd name="connsiteX4" fmla="*/ 67326 w 105314"/>
                <a:gd name="connsiteY4" fmla="*/ 44458 h 180539"/>
                <a:gd name="connsiteX5" fmla="*/ 58224 w 105314"/>
                <a:gd name="connsiteY5" fmla="*/ 56870 h 180539"/>
                <a:gd name="connsiteX6" fmla="*/ 42502 w 105314"/>
                <a:gd name="connsiteY6" fmla="*/ 80340 h 180539"/>
                <a:gd name="connsiteX7" fmla="*/ 30391 w 105314"/>
                <a:gd name="connsiteY7" fmla="*/ 102531 h 180539"/>
                <a:gd name="connsiteX8" fmla="*/ 5642 w 105314"/>
                <a:gd name="connsiteY8" fmla="*/ 180539 h 180539"/>
                <a:gd name="connsiteX9" fmla="*/ 30391 w 105314"/>
                <a:gd name="connsiteY9" fmla="*/ 102531 h 180539"/>
                <a:gd name="connsiteX10" fmla="*/ 42502 w 105314"/>
                <a:gd name="connsiteY10" fmla="*/ 80340 h 180539"/>
                <a:gd name="connsiteX11" fmla="*/ 58224 w 105314"/>
                <a:gd name="connsiteY11" fmla="*/ 56870 h 180539"/>
                <a:gd name="connsiteX12" fmla="*/ 67326 w 105314"/>
                <a:gd name="connsiteY12" fmla="*/ 44458 h 180539"/>
                <a:gd name="connsiteX13" fmla="*/ 77783 w 105314"/>
                <a:gd name="connsiteY13" fmla="*/ 31895 h 180539"/>
                <a:gd name="connsiteX14" fmla="*/ 89216 w 105314"/>
                <a:gd name="connsiteY14" fmla="*/ 18881 h 180539"/>
                <a:gd name="connsiteX15" fmla="*/ 95310 w 105314"/>
                <a:gd name="connsiteY15" fmla="*/ 12187 h 180539"/>
                <a:gd name="connsiteX16" fmla="*/ 101929 w 105314"/>
                <a:gd name="connsiteY16" fmla="*/ 5642 h 18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314" h="180539">
                  <a:moveTo>
                    <a:pt x="101929" y="5642"/>
                  </a:moveTo>
                  <a:cubicBezTo>
                    <a:pt x="99673" y="7899"/>
                    <a:pt x="97491" y="10080"/>
                    <a:pt x="95310" y="12187"/>
                  </a:cubicBezTo>
                  <a:cubicBezTo>
                    <a:pt x="93279" y="14443"/>
                    <a:pt x="91248" y="16700"/>
                    <a:pt x="89216" y="18881"/>
                  </a:cubicBezTo>
                  <a:cubicBezTo>
                    <a:pt x="85305" y="23320"/>
                    <a:pt x="81469" y="27683"/>
                    <a:pt x="77783" y="31895"/>
                  </a:cubicBezTo>
                  <a:cubicBezTo>
                    <a:pt x="74172" y="36183"/>
                    <a:pt x="70561" y="40245"/>
                    <a:pt x="67326" y="44458"/>
                  </a:cubicBezTo>
                  <a:cubicBezTo>
                    <a:pt x="64167" y="48670"/>
                    <a:pt x="61158" y="52808"/>
                    <a:pt x="58224" y="56870"/>
                  </a:cubicBezTo>
                  <a:cubicBezTo>
                    <a:pt x="52507" y="64994"/>
                    <a:pt x="47015" y="72667"/>
                    <a:pt x="42502" y="80340"/>
                  </a:cubicBezTo>
                  <a:cubicBezTo>
                    <a:pt x="38064" y="88013"/>
                    <a:pt x="34002" y="95385"/>
                    <a:pt x="30391" y="102531"/>
                  </a:cubicBezTo>
                  <a:cubicBezTo>
                    <a:pt x="16174" y="131192"/>
                    <a:pt x="9403" y="156167"/>
                    <a:pt x="5642" y="180539"/>
                  </a:cubicBezTo>
                  <a:cubicBezTo>
                    <a:pt x="9403" y="156167"/>
                    <a:pt x="16174" y="131192"/>
                    <a:pt x="30391" y="102531"/>
                  </a:cubicBezTo>
                  <a:cubicBezTo>
                    <a:pt x="34002" y="95385"/>
                    <a:pt x="38064" y="88013"/>
                    <a:pt x="42502" y="80340"/>
                  </a:cubicBezTo>
                  <a:cubicBezTo>
                    <a:pt x="46940" y="72667"/>
                    <a:pt x="52507" y="65070"/>
                    <a:pt x="58224" y="56870"/>
                  </a:cubicBezTo>
                  <a:cubicBezTo>
                    <a:pt x="61158" y="52808"/>
                    <a:pt x="64167" y="48670"/>
                    <a:pt x="67326" y="44458"/>
                  </a:cubicBezTo>
                  <a:cubicBezTo>
                    <a:pt x="70561" y="40321"/>
                    <a:pt x="74172" y="36183"/>
                    <a:pt x="77783" y="31895"/>
                  </a:cubicBezTo>
                  <a:cubicBezTo>
                    <a:pt x="81469" y="27683"/>
                    <a:pt x="85305" y="23395"/>
                    <a:pt x="89216" y="18881"/>
                  </a:cubicBezTo>
                  <a:cubicBezTo>
                    <a:pt x="91172" y="16700"/>
                    <a:pt x="93204" y="14443"/>
                    <a:pt x="95310" y="12187"/>
                  </a:cubicBezTo>
                  <a:cubicBezTo>
                    <a:pt x="97491" y="10080"/>
                    <a:pt x="99673" y="7899"/>
                    <a:pt x="101929" y="5642"/>
                  </a:cubicBezTo>
                  <a:close/>
                </a:path>
              </a:pathLst>
            </a:custGeom>
            <a:solidFill>
              <a:srgbClr val="D2267A"/>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FC26290C-2307-4AA6-9678-864775212C4A}"/>
                </a:ext>
              </a:extLst>
            </p:cNvPr>
            <p:cNvSpPr/>
            <p:nvPr/>
          </p:nvSpPr>
          <p:spPr>
            <a:xfrm>
              <a:off x="7506233" y="5781284"/>
              <a:ext cx="157990" cy="338551"/>
            </a:xfrm>
            <a:custGeom>
              <a:avLst/>
              <a:gdLst>
                <a:gd name="connsiteX0" fmla="*/ 50401 w 157972"/>
                <a:gd name="connsiteY0" fmla="*/ 336932 h 338511"/>
                <a:gd name="connsiteX1" fmla="*/ 40847 w 157972"/>
                <a:gd name="connsiteY1" fmla="*/ 322489 h 338511"/>
                <a:gd name="connsiteX2" fmla="*/ 43104 w 157972"/>
                <a:gd name="connsiteY2" fmla="*/ 296461 h 338511"/>
                <a:gd name="connsiteX3" fmla="*/ 46940 w 157972"/>
                <a:gd name="connsiteY3" fmla="*/ 243804 h 338511"/>
                <a:gd name="connsiteX4" fmla="*/ 5642 w 157972"/>
                <a:gd name="connsiteY4" fmla="*/ 274570 h 338511"/>
                <a:gd name="connsiteX5" fmla="*/ 12788 w 157972"/>
                <a:gd name="connsiteY5" fmla="*/ 223568 h 338511"/>
                <a:gd name="connsiteX6" fmla="*/ 26555 w 157972"/>
                <a:gd name="connsiteY6" fmla="*/ 206116 h 338511"/>
                <a:gd name="connsiteX7" fmla="*/ 46489 w 157972"/>
                <a:gd name="connsiteY7" fmla="*/ 213262 h 338511"/>
                <a:gd name="connsiteX8" fmla="*/ 56118 w 157972"/>
                <a:gd name="connsiteY8" fmla="*/ 162786 h 338511"/>
                <a:gd name="connsiteX9" fmla="*/ 65596 w 157972"/>
                <a:gd name="connsiteY9" fmla="*/ 125024 h 338511"/>
                <a:gd name="connsiteX10" fmla="*/ 77481 w 157972"/>
                <a:gd name="connsiteY10" fmla="*/ 97491 h 338511"/>
                <a:gd name="connsiteX11" fmla="*/ 90270 w 157972"/>
                <a:gd name="connsiteY11" fmla="*/ 70034 h 338511"/>
                <a:gd name="connsiteX12" fmla="*/ 118630 w 157972"/>
                <a:gd name="connsiteY12" fmla="*/ 17076 h 338511"/>
                <a:gd name="connsiteX13" fmla="*/ 153609 w 157972"/>
                <a:gd name="connsiteY13" fmla="*/ 5642 h 338511"/>
                <a:gd name="connsiteX14" fmla="*/ 140219 w 157972"/>
                <a:gd name="connsiteY14" fmla="*/ 34002 h 338511"/>
                <a:gd name="connsiteX15" fmla="*/ 133825 w 157972"/>
                <a:gd name="connsiteY15" fmla="*/ 47918 h 338511"/>
                <a:gd name="connsiteX16" fmla="*/ 128108 w 157972"/>
                <a:gd name="connsiteY16" fmla="*/ 61910 h 338511"/>
                <a:gd name="connsiteX17" fmla="*/ 116900 w 157972"/>
                <a:gd name="connsiteY17" fmla="*/ 89818 h 338511"/>
                <a:gd name="connsiteX18" fmla="*/ 106970 w 157972"/>
                <a:gd name="connsiteY18" fmla="*/ 118253 h 338511"/>
                <a:gd name="connsiteX19" fmla="*/ 88765 w 157972"/>
                <a:gd name="connsiteY19" fmla="*/ 177756 h 338511"/>
                <a:gd name="connsiteX20" fmla="*/ 80791 w 157972"/>
                <a:gd name="connsiteY20" fmla="*/ 209877 h 338511"/>
                <a:gd name="connsiteX21" fmla="*/ 73344 w 157972"/>
                <a:gd name="connsiteY21" fmla="*/ 244029 h 338511"/>
                <a:gd name="connsiteX22" fmla="*/ 70034 w 157972"/>
                <a:gd name="connsiteY22" fmla="*/ 300824 h 338511"/>
                <a:gd name="connsiteX23" fmla="*/ 60029 w 157972"/>
                <a:gd name="connsiteY23" fmla="*/ 318727 h 338511"/>
                <a:gd name="connsiteX24" fmla="*/ 55065 w 157972"/>
                <a:gd name="connsiteY24" fmla="*/ 327604 h 338511"/>
                <a:gd name="connsiteX25" fmla="*/ 50401 w 157972"/>
                <a:gd name="connsiteY25" fmla="*/ 336932 h 338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7972" h="338511">
                  <a:moveTo>
                    <a:pt x="50401" y="336932"/>
                  </a:moveTo>
                  <a:cubicBezTo>
                    <a:pt x="44458" y="335051"/>
                    <a:pt x="41600" y="329785"/>
                    <a:pt x="40847" y="322489"/>
                  </a:cubicBezTo>
                  <a:cubicBezTo>
                    <a:pt x="40170" y="315267"/>
                    <a:pt x="41449" y="306090"/>
                    <a:pt x="43104" y="296461"/>
                  </a:cubicBezTo>
                  <a:cubicBezTo>
                    <a:pt x="46113" y="277053"/>
                    <a:pt x="52206" y="256216"/>
                    <a:pt x="46940" y="243804"/>
                  </a:cubicBezTo>
                  <a:cubicBezTo>
                    <a:pt x="32798" y="254260"/>
                    <a:pt x="19559" y="263211"/>
                    <a:pt x="5642" y="274570"/>
                  </a:cubicBezTo>
                  <a:cubicBezTo>
                    <a:pt x="7222" y="257419"/>
                    <a:pt x="9704" y="240418"/>
                    <a:pt x="12788" y="223568"/>
                  </a:cubicBezTo>
                  <a:cubicBezTo>
                    <a:pt x="17151" y="216196"/>
                    <a:pt x="21589" y="211005"/>
                    <a:pt x="26555" y="206116"/>
                  </a:cubicBezTo>
                  <a:cubicBezTo>
                    <a:pt x="33174" y="208523"/>
                    <a:pt x="39042" y="210629"/>
                    <a:pt x="46489" y="213262"/>
                  </a:cubicBezTo>
                  <a:cubicBezTo>
                    <a:pt x="55516" y="190243"/>
                    <a:pt x="55365" y="175424"/>
                    <a:pt x="56118" y="162786"/>
                  </a:cubicBezTo>
                  <a:cubicBezTo>
                    <a:pt x="56644" y="150073"/>
                    <a:pt x="56795" y="139316"/>
                    <a:pt x="65596" y="125024"/>
                  </a:cubicBezTo>
                  <a:cubicBezTo>
                    <a:pt x="69432" y="115921"/>
                    <a:pt x="73419" y="106744"/>
                    <a:pt x="77481" y="97491"/>
                  </a:cubicBezTo>
                  <a:cubicBezTo>
                    <a:pt x="81544" y="88314"/>
                    <a:pt x="85531" y="78986"/>
                    <a:pt x="90270" y="70034"/>
                  </a:cubicBezTo>
                  <a:cubicBezTo>
                    <a:pt x="99372" y="51980"/>
                    <a:pt x="108474" y="33926"/>
                    <a:pt x="118630" y="17076"/>
                  </a:cubicBezTo>
                  <a:cubicBezTo>
                    <a:pt x="130214" y="12111"/>
                    <a:pt x="141422" y="9704"/>
                    <a:pt x="153609" y="5642"/>
                  </a:cubicBezTo>
                  <a:cubicBezTo>
                    <a:pt x="149096" y="15271"/>
                    <a:pt x="144657" y="24674"/>
                    <a:pt x="140219" y="34002"/>
                  </a:cubicBezTo>
                  <a:cubicBezTo>
                    <a:pt x="138038" y="38665"/>
                    <a:pt x="135931" y="43254"/>
                    <a:pt x="133825" y="47918"/>
                  </a:cubicBezTo>
                  <a:cubicBezTo>
                    <a:pt x="131869" y="52582"/>
                    <a:pt x="129989" y="57246"/>
                    <a:pt x="128108" y="61910"/>
                  </a:cubicBezTo>
                  <a:cubicBezTo>
                    <a:pt x="124347" y="71238"/>
                    <a:pt x="120661" y="80490"/>
                    <a:pt x="116900" y="89818"/>
                  </a:cubicBezTo>
                  <a:cubicBezTo>
                    <a:pt x="113364" y="99146"/>
                    <a:pt x="110280" y="108700"/>
                    <a:pt x="106970" y="118253"/>
                  </a:cubicBezTo>
                  <a:cubicBezTo>
                    <a:pt x="100049" y="137285"/>
                    <a:pt x="94708" y="157144"/>
                    <a:pt x="88765" y="177756"/>
                  </a:cubicBezTo>
                  <a:cubicBezTo>
                    <a:pt x="85756" y="188062"/>
                    <a:pt x="83500" y="198894"/>
                    <a:pt x="80791" y="209877"/>
                  </a:cubicBezTo>
                  <a:cubicBezTo>
                    <a:pt x="78234" y="220860"/>
                    <a:pt x="75375" y="232144"/>
                    <a:pt x="73344" y="244029"/>
                  </a:cubicBezTo>
                  <a:cubicBezTo>
                    <a:pt x="80716" y="258924"/>
                    <a:pt x="72366" y="281040"/>
                    <a:pt x="70034" y="300824"/>
                  </a:cubicBezTo>
                  <a:cubicBezTo>
                    <a:pt x="66574" y="307067"/>
                    <a:pt x="63264" y="312935"/>
                    <a:pt x="60029" y="318727"/>
                  </a:cubicBezTo>
                  <a:cubicBezTo>
                    <a:pt x="58375" y="321661"/>
                    <a:pt x="56795" y="324595"/>
                    <a:pt x="55065" y="327604"/>
                  </a:cubicBezTo>
                  <a:cubicBezTo>
                    <a:pt x="53485" y="330613"/>
                    <a:pt x="51981" y="333697"/>
                    <a:pt x="50401" y="336932"/>
                  </a:cubicBezTo>
                  <a:close/>
                </a:path>
              </a:pathLst>
            </a:custGeom>
            <a:solidFill>
              <a:srgbClr val="CF1771"/>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4830EE87-2F3B-4337-B3DF-8BD8071C5FCB}"/>
                </a:ext>
              </a:extLst>
            </p:cNvPr>
            <p:cNvSpPr/>
            <p:nvPr/>
          </p:nvSpPr>
          <p:spPr>
            <a:xfrm>
              <a:off x="7527148" y="5895489"/>
              <a:ext cx="45140" cy="97803"/>
            </a:xfrm>
            <a:custGeom>
              <a:avLst/>
              <a:gdLst>
                <a:gd name="connsiteX0" fmla="*/ 44684 w 45134"/>
                <a:gd name="connsiteY0" fmla="*/ 10908 h 97792"/>
                <a:gd name="connsiteX1" fmla="*/ 35205 w 45134"/>
                <a:gd name="connsiteY1" fmla="*/ 48670 h 97792"/>
                <a:gd name="connsiteX2" fmla="*/ 25576 w 45134"/>
                <a:gd name="connsiteY2" fmla="*/ 99146 h 97792"/>
                <a:gd name="connsiteX3" fmla="*/ 5642 w 45134"/>
                <a:gd name="connsiteY3" fmla="*/ 92000 h 97792"/>
                <a:gd name="connsiteX4" fmla="*/ 18580 w 45134"/>
                <a:gd name="connsiteY4" fmla="*/ 48520 h 97792"/>
                <a:gd name="connsiteX5" fmla="*/ 33400 w 45134"/>
                <a:gd name="connsiteY5" fmla="*/ 5642 h 97792"/>
                <a:gd name="connsiteX6" fmla="*/ 44684 w 45134"/>
                <a:gd name="connsiteY6" fmla="*/ 10908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97792">
                  <a:moveTo>
                    <a:pt x="44684" y="10908"/>
                  </a:moveTo>
                  <a:cubicBezTo>
                    <a:pt x="35957" y="25125"/>
                    <a:pt x="35732" y="35957"/>
                    <a:pt x="35205" y="48670"/>
                  </a:cubicBezTo>
                  <a:cubicBezTo>
                    <a:pt x="34453" y="61383"/>
                    <a:pt x="34603" y="76127"/>
                    <a:pt x="25576" y="99146"/>
                  </a:cubicBezTo>
                  <a:cubicBezTo>
                    <a:pt x="18204" y="96513"/>
                    <a:pt x="12337" y="94332"/>
                    <a:pt x="5642" y="92000"/>
                  </a:cubicBezTo>
                  <a:cubicBezTo>
                    <a:pt x="9779" y="77858"/>
                    <a:pt x="13691" y="63038"/>
                    <a:pt x="18580" y="48520"/>
                  </a:cubicBezTo>
                  <a:cubicBezTo>
                    <a:pt x="23545" y="34002"/>
                    <a:pt x="28435" y="19558"/>
                    <a:pt x="33400" y="5642"/>
                  </a:cubicBezTo>
                  <a:cubicBezTo>
                    <a:pt x="36710" y="7146"/>
                    <a:pt x="40696" y="9027"/>
                    <a:pt x="44684" y="10908"/>
                  </a:cubicBezTo>
                  <a:close/>
                </a:path>
              </a:pathLst>
            </a:custGeom>
            <a:solidFill>
              <a:srgbClr val="D2267A"/>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2DB541E1-2DD9-476F-84ED-65A4BDFAD25D}"/>
                </a:ext>
              </a:extLst>
            </p:cNvPr>
            <p:cNvSpPr/>
            <p:nvPr/>
          </p:nvSpPr>
          <p:spPr>
            <a:xfrm>
              <a:off x="7693903" y="6035573"/>
              <a:ext cx="30093" cy="75234"/>
            </a:xfrm>
            <a:custGeom>
              <a:avLst/>
              <a:gdLst>
                <a:gd name="connsiteX0" fmla="*/ 31106 w 30089"/>
                <a:gd name="connsiteY0" fmla="*/ 17753 h 75224"/>
                <a:gd name="connsiteX1" fmla="*/ 22305 w 30089"/>
                <a:gd name="connsiteY1" fmla="*/ 45060 h 75224"/>
                <a:gd name="connsiteX2" fmla="*/ 20123 w 30089"/>
                <a:gd name="connsiteY2" fmla="*/ 52056 h 75224"/>
                <a:gd name="connsiteX3" fmla="*/ 18242 w 30089"/>
                <a:gd name="connsiteY3" fmla="*/ 59052 h 75224"/>
                <a:gd name="connsiteX4" fmla="*/ 14481 w 30089"/>
                <a:gd name="connsiteY4" fmla="*/ 72742 h 75224"/>
                <a:gd name="connsiteX5" fmla="*/ 6733 w 30089"/>
                <a:gd name="connsiteY5" fmla="*/ 70862 h 75224"/>
                <a:gd name="connsiteX6" fmla="*/ 5981 w 30089"/>
                <a:gd name="connsiteY6" fmla="*/ 46715 h 75224"/>
                <a:gd name="connsiteX7" fmla="*/ 21402 w 30089"/>
                <a:gd name="connsiteY7" fmla="*/ 5642 h 75224"/>
                <a:gd name="connsiteX8" fmla="*/ 31106 w 30089"/>
                <a:gd name="connsiteY8" fmla="*/ 17753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089" h="75224">
                  <a:moveTo>
                    <a:pt x="31106" y="17753"/>
                  </a:moveTo>
                  <a:cubicBezTo>
                    <a:pt x="28097" y="26479"/>
                    <a:pt x="25163" y="35807"/>
                    <a:pt x="22305" y="45060"/>
                  </a:cubicBezTo>
                  <a:lnTo>
                    <a:pt x="20123" y="52056"/>
                  </a:lnTo>
                  <a:cubicBezTo>
                    <a:pt x="19521" y="54388"/>
                    <a:pt x="18920" y="56720"/>
                    <a:pt x="18242" y="59052"/>
                  </a:cubicBezTo>
                  <a:cubicBezTo>
                    <a:pt x="16964" y="63715"/>
                    <a:pt x="15685" y="68304"/>
                    <a:pt x="14481" y="72742"/>
                  </a:cubicBezTo>
                  <a:cubicBezTo>
                    <a:pt x="11924" y="72141"/>
                    <a:pt x="9291" y="71464"/>
                    <a:pt x="6733" y="70862"/>
                  </a:cubicBezTo>
                  <a:cubicBezTo>
                    <a:pt x="6658" y="62060"/>
                    <a:pt x="4928" y="55817"/>
                    <a:pt x="5981" y="46715"/>
                  </a:cubicBezTo>
                  <a:cubicBezTo>
                    <a:pt x="7260" y="37688"/>
                    <a:pt x="10795" y="25576"/>
                    <a:pt x="21402" y="5642"/>
                  </a:cubicBezTo>
                  <a:cubicBezTo>
                    <a:pt x="23809" y="10080"/>
                    <a:pt x="27345" y="14819"/>
                    <a:pt x="31106" y="17753"/>
                  </a:cubicBezTo>
                  <a:close/>
                </a:path>
              </a:pathLst>
            </a:custGeom>
            <a:solidFill>
              <a:srgbClr val="D2267A"/>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61FB51B5-A7FE-4006-BD7C-25176DD561BE}"/>
                </a:ext>
              </a:extLst>
            </p:cNvPr>
            <p:cNvSpPr/>
            <p:nvPr/>
          </p:nvSpPr>
          <p:spPr>
            <a:xfrm>
              <a:off x="7689426" y="6140825"/>
              <a:ext cx="361121" cy="601868"/>
            </a:xfrm>
            <a:custGeom>
              <a:avLst/>
              <a:gdLst>
                <a:gd name="connsiteX0" fmla="*/ 68755 w 361078"/>
                <a:gd name="connsiteY0" fmla="*/ 32873 h 601798"/>
                <a:gd name="connsiteX1" fmla="*/ 43630 w 361078"/>
                <a:gd name="connsiteY1" fmla="*/ 92677 h 601798"/>
                <a:gd name="connsiteX2" fmla="*/ 43404 w 361078"/>
                <a:gd name="connsiteY2" fmla="*/ 99222 h 601798"/>
                <a:gd name="connsiteX3" fmla="*/ 45962 w 361078"/>
                <a:gd name="connsiteY3" fmla="*/ 127581 h 601798"/>
                <a:gd name="connsiteX4" fmla="*/ 48595 w 361078"/>
                <a:gd name="connsiteY4" fmla="*/ 154587 h 601798"/>
                <a:gd name="connsiteX5" fmla="*/ 70937 w 361078"/>
                <a:gd name="connsiteY5" fmla="*/ 170309 h 601798"/>
                <a:gd name="connsiteX6" fmla="*/ 80716 w 361078"/>
                <a:gd name="connsiteY6" fmla="*/ 200324 h 601798"/>
                <a:gd name="connsiteX7" fmla="*/ 93429 w 361078"/>
                <a:gd name="connsiteY7" fmla="*/ 227405 h 601798"/>
                <a:gd name="connsiteX8" fmla="*/ 99974 w 361078"/>
                <a:gd name="connsiteY8" fmla="*/ 241246 h 601798"/>
                <a:gd name="connsiteX9" fmla="*/ 106142 w 361078"/>
                <a:gd name="connsiteY9" fmla="*/ 256065 h 601798"/>
                <a:gd name="connsiteX10" fmla="*/ 111859 w 361078"/>
                <a:gd name="connsiteY10" fmla="*/ 272539 h 601798"/>
                <a:gd name="connsiteX11" fmla="*/ 116749 w 361078"/>
                <a:gd name="connsiteY11" fmla="*/ 291270 h 601798"/>
                <a:gd name="connsiteX12" fmla="*/ 130440 w 361078"/>
                <a:gd name="connsiteY12" fmla="*/ 308647 h 601798"/>
                <a:gd name="connsiteX13" fmla="*/ 136457 w 361078"/>
                <a:gd name="connsiteY13" fmla="*/ 322338 h 601798"/>
                <a:gd name="connsiteX14" fmla="*/ 147365 w 361078"/>
                <a:gd name="connsiteY14" fmla="*/ 321135 h 601798"/>
                <a:gd name="connsiteX15" fmla="*/ 178208 w 361078"/>
                <a:gd name="connsiteY15" fmla="*/ 378381 h 601798"/>
                <a:gd name="connsiteX16" fmla="*/ 184150 w 361078"/>
                <a:gd name="connsiteY16" fmla="*/ 393125 h 601798"/>
                <a:gd name="connsiteX17" fmla="*/ 189717 w 361078"/>
                <a:gd name="connsiteY17" fmla="*/ 408019 h 601798"/>
                <a:gd name="connsiteX18" fmla="*/ 201000 w 361078"/>
                <a:gd name="connsiteY18" fmla="*/ 437883 h 601798"/>
                <a:gd name="connsiteX19" fmla="*/ 213713 w 361078"/>
                <a:gd name="connsiteY19" fmla="*/ 467372 h 601798"/>
                <a:gd name="connsiteX20" fmla="*/ 229510 w 361078"/>
                <a:gd name="connsiteY20" fmla="*/ 495506 h 601798"/>
                <a:gd name="connsiteX21" fmla="*/ 249746 w 361078"/>
                <a:gd name="connsiteY21" fmla="*/ 521007 h 601798"/>
                <a:gd name="connsiteX22" fmla="*/ 275623 w 361078"/>
                <a:gd name="connsiteY22" fmla="*/ 542295 h 601798"/>
                <a:gd name="connsiteX23" fmla="*/ 311355 w 361078"/>
                <a:gd name="connsiteY23" fmla="*/ 578103 h 601798"/>
                <a:gd name="connsiteX24" fmla="*/ 305488 w 361078"/>
                <a:gd name="connsiteY24" fmla="*/ 555911 h 601798"/>
                <a:gd name="connsiteX25" fmla="*/ 304735 w 361078"/>
                <a:gd name="connsiteY25" fmla="*/ 538610 h 601798"/>
                <a:gd name="connsiteX26" fmla="*/ 315192 w 361078"/>
                <a:gd name="connsiteY26" fmla="*/ 530485 h 601798"/>
                <a:gd name="connsiteX27" fmla="*/ 335803 w 361078"/>
                <a:gd name="connsiteY27" fmla="*/ 548013 h 601798"/>
                <a:gd name="connsiteX28" fmla="*/ 356942 w 361078"/>
                <a:gd name="connsiteY28" fmla="*/ 564637 h 601798"/>
                <a:gd name="connsiteX29" fmla="*/ 361981 w 361078"/>
                <a:gd name="connsiteY29" fmla="*/ 586829 h 601798"/>
                <a:gd name="connsiteX30" fmla="*/ 336104 w 361078"/>
                <a:gd name="connsiteY30" fmla="*/ 603453 h 601798"/>
                <a:gd name="connsiteX31" fmla="*/ 316471 w 361078"/>
                <a:gd name="connsiteY31" fmla="*/ 598489 h 601798"/>
                <a:gd name="connsiteX32" fmla="*/ 299319 w 361078"/>
                <a:gd name="connsiteY32" fmla="*/ 592771 h 601798"/>
                <a:gd name="connsiteX33" fmla="*/ 283823 w 361078"/>
                <a:gd name="connsiteY33" fmla="*/ 586754 h 601798"/>
                <a:gd name="connsiteX34" fmla="*/ 270207 w 361078"/>
                <a:gd name="connsiteY34" fmla="*/ 579833 h 601798"/>
                <a:gd name="connsiteX35" fmla="*/ 246436 w 361078"/>
                <a:gd name="connsiteY35" fmla="*/ 563358 h 601798"/>
                <a:gd name="connsiteX36" fmla="*/ 226050 w 361078"/>
                <a:gd name="connsiteY36" fmla="*/ 541619 h 601798"/>
                <a:gd name="connsiteX37" fmla="*/ 185579 w 361078"/>
                <a:gd name="connsiteY37" fmla="*/ 503630 h 601798"/>
                <a:gd name="connsiteX38" fmla="*/ 208297 w 361078"/>
                <a:gd name="connsiteY38" fmla="*/ 553203 h 601798"/>
                <a:gd name="connsiteX39" fmla="*/ 187611 w 361078"/>
                <a:gd name="connsiteY39" fmla="*/ 566668 h 601798"/>
                <a:gd name="connsiteX40" fmla="*/ 161959 w 361078"/>
                <a:gd name="connsiteY40" fmla="*/ 545305 h 601798"/>
                <a:gd name="connsiteX41" fmla="*/ 148569 w 361078"/>
                <a:gd name="connsiteY41" fmla="*/ 524317 h 601798"/>
                <a:gd name="connsiteX42" fmla="*/ 136307 w 361078"/>
                <a:gd name="connsiteY42" fmla="*/ 504156 h 601798"/>
                <a:gd name="connsiteX43" fmla="*/ 117350 w 361078"/>
                <a:gd name="connsiteY43" fmla="*/ 459699 h 601798"/>
                <a:gd name="connsiteX44" fmla="*/ 85380 w 361078"/>
                <a:gd name="connsiteY44" fmla="*/ 412909 h 601798"/>
                <a:gd name="connsiteX45" fmla="*/ 71313 w 361078"/>
                <a:gd name="connsiteY45" fmla="*/ 388837 h 601798"/>
                <a:gd name="connsiteX46" fmla="*/ 64543 w 361078"/>
                <a:gd name="connsiteY46" fmla="*/ 375823 h 601798"/>
                <a:gd name="connsiteX47" fmla="*/ 58525 w 361078"/>
                <a:gd name="connsiteY47" fmla="*/ 361606 h 601798"/>
                <a:gd name="connsiteX48" fmla="*/ 54237 w 361078"/>
                <a:gd name="connsiteY48" fmla="*/ 362734 h 601798"/>
                <a:gd name="connsiteX49" fmla="*/ 48896 w 361078"/>
                <a:gd name="connsiteY49" fmla="*/ 346561 h 601798"/>
                <a:gd name="connsiteX50" fmla="*/ 42276 w 361078"/>
                <a:gd name="connsiteY50" fmla="*/ 323241 h 601798"/>
                <a:gd name="connsiteX51" fmla="*/ 36108 w 361078"/>
                <a:gd name="connsiteY51" fmla="*/ 299846 h 601798"/>
                <a:gd name="connsiteX52" fmla="*/ 26253 w 361078"/>
                <a:gd name="connsiteY52" fmla="*/ 252379 h 601798"/>
                <a:gd name="connsiteX53" fmla="*/ 19558 w 361078"/>
                <a:gd name="connsiteY53" fmla="*/ 227705 h 601798"/>
                <a:gd name="connsiteX54" fmla="*/ 14744 w 361078"/>
                <a:gd name="connsiteY54" fmla="*/ 203935 h 601798"/>
                <a:gd name="connsiteX55" fmla="*/ 14819 w 361078"/>
                <a:gd name="connsiteY55" fmla="*/ 187761 h 601798"/>
                <a:gd name="connsiteX56" fmla="*/ 16248 w 361078"/>
                <a:gd name="connsiteY56" fmla="*/ 171588 h 601798"/>
                <a:gd name="connsiteX57" fmla="*/ 13992 w 361078"/>
                <a:gd name="connsiteY57" fmla="*/ 157370 h 601798"/>
                <a:gd name="connsiteX58" fmla="*/ 12863 w 361078"/>
                <a:gd name="connsiteY58" fmla="*/ 150149 h 601798"/>
                <a:gd name="connsiteX59" fmla="*/ 12111 w 361078"/>
                <a:gd name="connsiteY59" fmla="*/ 142852 h 601798"/>
                <a:gd name="connsiteX60" fmla="*/ 9704 w 361078"/>
                <a:gd name="connsiteY60" fmla="*/ 113890 h 601798"/>
                <a:gd name="connsiteX61" fmla="*/ 5642 w 361078"/>
                <a:gd name="connsiteY61" fmla="*/ 96514 h 601798"/>
                <a:gd name="connsiteX62" fmla="*/ 8651 w 361078"/>
                <a:gd name="connsiteY62" fmla="*/ 72893 h 601798"/>
                <a:gd name="connsiteX63" fmla="*/ 12638 w 361078"/>
                <a:gd name="connsiteY63" fmla="*/ 49423 h 601798"/>
                <a:gd name="connsiteX64" fmla="*/ 24899 w 361078"/>
                <a:gd name="connsiteY64" fmla="*/ 51153 h 601798"/>
                <a:gd name="connsiteX65" fmla="*/ 33701 w 361078"/>
                <a:gd name="connsiteY65" fmla="*/ 27532 h 601798"/>
                <a:gd name="connsiteX66" fmla="*/ 43329 w 361078"/>
                <a:gd name="connsiteY66" fmla="*/ 5642 h 601798"/>
                <a:gd name="connsiteX67" fmla="*/ 68755 w 361078"/>
                <a:gd name="connsiteY67" fmla="*/ 32873 h 60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61078" h="601798">
                  <a:moveTo>
                    <a:pt x="68755" y="32873"/>
                  </a:moveTo>
                  <a:cubicBezTo>
                    <a:pt x="60029" y="52206"/>
                    <a:pt x="50927" y="72065"/>
                    <a:pt x="43630" y="92677"/>
                  </a:cubicBezTo>
                  <a:cubicBezTo>
                    <a:pt x="43555" y="94257"/>
                    <a:pt x="43480" y="97567"/>
                    <a:pt x="43404" y="99222"/>
                  </a:cubicBezTo>
                  <a:cubicBezTo>
                    <a:pt x="43780" y="109076"/>
                    <a:pt x="45060" y="118479"/>
                    <a:pt x="45962" y="127581"/>
                  </a:cubicBezTo>
                  <a:cubicBezTo>
                    <a:pt x="47015" y="136759"/>
                    <a:pt x="47392" y="145711"/>
                    <a:pt x="48595" y="154587"/>
                  </a:cubicBezTo>
                  <a:cubicBezTo>
                    <a:pt x="56042" y="159401"/>
                    <a:pt x="63414" y="164141"/>
                    <a:pt x="70937" y="170309"/>
                  </a:cubicBezTo>
                  <a:cubicBezTo>
                    <a:pt x="73043" y="181292"/>
                    <a:pt x="76804" y="191071"/>
                    <a:pt x="80716" y="200324"/>
                  </a:cubicBezTo>
                  <a:cubicBezTo>
                    <a:pt x="84628" y="209576"/>
                    <a:pt x="88765" y="218453"/>
                    <a:pt x="93429" y="227405"/>
                  </a:cubicBezTo>
                  <a:cubicBezTo>
                    <a:pt x="95686" y="231918"/>
                    <a:pt x="97867" y="236507"/>
                    <a:pt x="99974" y="241246"/>
                  </a:cubicBezTo>
                  <a:cubicBezTo>
                    <a:pt x="102080" y="245985"/>
                    <a:pt x="103960" y="250950"/>
                    <a:pt x="106142" y="256065"/>
                  </a:cubicBezTo>
                  <a:cubicBezTo>
                    <a:pt x="108248" y="261256"/>
                    <a:pt x="110129" y="266672"/>
                    <a:pt x="111859" y="272539"/>
                  </a:cubicBezTo>
                  <a:cubicBezTo>
                    <a:pt x="113589" y="278407"/>
                    <a:pt x="115019" y="284651"/>
                    <a:pt x="116749" y="291270"/>
                  </a:cubicBezTo>
                  <a:cubicBezTo>
                    <a:pt x="124798" y="285704"/>
                    <a:pt x="127355" y="297514"/>
                    <a:pt x="130440" y="308647"/>
                  </a:cubicBezTo>
                  <a:cubicBezTo>
                    <a:pt x="131869" y="314214"/>
                    <a:pt x="133825" y="319555"/>
                    <a:pt x="136457" y="322338"/>
                  </a:cubicBezTo>
                  <a:cubicBezTo>
                    <a:pt x="139091" y="325197"/>
                    <a:pt x="142551" y="325498"/>
                    <a:pt x="147365" y="321135"/>
                  </a:cubicBezTo>
                  <a:cubicBezTo>
                    <a:pt x="160605" y="339866"/>
                    <a:pt x="170158" y="358823"/>
                    <a:pt x="178208" y="378381"/>
                  </a:cubicBezTo>
                  <a:cubicBezTo>
                    <a:pt x="180314" y="383271"/>
                    <a:pt x="182269" y="388160"/>
                    <a:pt x="184150" y="393125"/>
                  </a:cubicBezTo>
                  <a:cubicBezTo>
                    <a:pt x="186031" y="398090"/>
                    <a:pt x="187685" y="403130"/>
                    <a:pt x="189717" y="408019"/>
                  </a:cubicBezTo>
                  <a:cubicBezTo>
                    <a:pt x="193629" y="417799"/>
                    <a:pt x="197014" y="428029"/>
                    <a:pt x="201000" y="437883"/>
                  </a:cubicBezTo>
                  <a:cubicBezTo>
                    <a:pt x="205138" y="447663"/>
                    <a:pt x="209125" y="457668"/>
                    <a:pt x="213713" y="467372"/>
                  </a:cubicBezTo>
                  <a:cubicBezTo>
                    <a:pt x="218603" y="476925"/>
                    <a:pt x="223794" y="486328"/>
                    <a:pt x="229510" y="495506"/>
                  </a:cubicBezTo>
                  <a:cubicBezTo>
                    <a:pt x="235679" y="504382"/>
                    <a:pt x="242374" y="512958"/>
                    <a:pt x="249746" y="521007"/>
                  </a:cubicBezTo>
                  <a:cubicBezTo>
                    <a:pt x="257494" y="528755"/>
                    <a:pt x="266145" y="535902"/>
                    <a:pt x="275623" y="542295"/>
                  </a:cubicBezTo>
                  <a:cubicBezTo>
                    <a:pt x="286682" y="554256"/>
                    <a:pt x="297589" y="574191"/>
                    <a:pt x="311355" y="578103"/>
                  </a:cubicBezTo>
                  <a:cubicBezTo>
                    <a:pt x="312333" y="570505"/>
                    <a:pt x="308196" y="563133"/>
                    <a:pt x="305488" y="555911"/>
                  </a:cubicBezTo>
                  <a:cubicBezTo>
                    <a:pt x="302704" y="548840"/>
                    <a:pt x="300673" y="542671"/>
                    <a:pt x="304735" y="538610"/>
                  </a:cubicBezTo>
                  <a:cubicBezTo>
                    <a:pt x="308196" y="535902"/>
                    <a:pt x="311656" y="533194"/>
                    <a:pt x="315192" y="530485"/>
                  </a:cubicBezTo>
                  <a:cubicBezTo>
                    <a:pt x="322188" y="536578"/>
                    <a:pt x="328657" y="542597"/>
                    <a:pt x="335803" y="548013"/>
                  </a:cubicBezTo>
                  <a:cubicBezTo>
                    <a:pt x="342875" y="553429"/>
                    <a:pt x="349495" y="559221"/>
                    <a:pt x="356942" y="564637"/>
                  </a:cubicBezTo>
                  <a:cubicBezTo>
                    <a:pt x="359273" y="571859"/>
                    <a:pt x="361154" y="579758"/>
                    <a:pt x="361981" y="586829"/>
                  </a:cubicBezTo>
                  <a:cubicBezTo>
                    <a:pt x="354008" y="592621"/>
                    <a:pt x="344304" y="597811"/>
                    <a:pt x="336104" y="603453"/>
                  </a:cubicBezTo>
                  <a:cubicBezTo>
                    <a:pt x="329259" y="601799"/>
                    <a:pt x="322639" y="600219"/>
                    <a:pt x="316471" y="598489"/>
                  </a:cubicBezTo>
                  <a:cubicBezTo>
                    <a:pt x="310452" y="596608"/>
                    <a:pt x="304735" y="594727"/>
                    <a:pt x="299319" y="592771"/>
                  </a:cubicBezTo>
                  <a:cubicBezTo>
                    <a:pt x="293903" y="590816"/>
                    <a:pt x="288712" y="588784"/>
                    <a:pt x="283823" y="586754"/>
                  </a:cubicBezTo>
                  <a:cubicBezTo>
                    <a:pt x="278933" y="584647"/>
                    <a:pt x="274570" y="582240"/>
                    <a:pt x="270207" y="579833"/>
                  </a:cubicBezTo>
                  <a:cubicBezTo>
                    <a:pt x="261632" y="574868"/>
                    <a:pt x="253582" y="569753"/>
                    <a:pt x="246436" y="563358"/>
                  </a:cubicBezTo>
                  <a:cubicBezTo>
                    <a:pt x="239365" y="556964"/>
                    <a:pt x="232670" y="549818"/>
                    <a:pt x="226050" y="541619"/>
                  </a:cubicBezTo>
                  <a:cubicBezTo>
                    <a:pt x="213337" y="529432"/>
                    <a:pt x="198368" y="516493"/>
                    <a:pt x="185579" y="503630"/>
                  </a:cubicBezTo>
                  <a:cubicBezTo>
                    <a:pt x="192199" y="519954"/>
                    <a:pt x="201226" y="536729"/>
                    <a:pt x="208297" y="553203"/>
                  </a:cubicBezTo>
                  <a:cubicBezTo>
                    <a:pt x="201602" y="557566"/>
                    <a:pt x="194230" y="562381"/>
                    <a:pt x="187611" y="566668"/>
                  </a:cubicBezTo>
                  <a:cubicBezTo>
                    <a:pt x="178960" y="560425"/>
                    <a:pt x="170008" y="552225"/>
                    <a:pt x="161959" y="545305"/>
                  </a:cubicBezTo>
                  <a:cubicBezTo>
                    <a:pt x="157295" y="538384"/>
                    <a:pt x="153007" y="531162"/>
                    <a:pt x="148569" y="524317"/>
                  </a:cubicBezTo>
                  <a:cubicBezTo>
                    <a:pt x="144281" y="517396"/>
                    <a:pt x="139843" y="510776"/>
                    <a:pt x="136307" y="504156"/>
                  </a:cubicBezTo>
                  <a:cubicBezTo>
                    <a:pt x="128860" y="489187"/>
                    <a:pt x="122917" y="475421"/>
                    <a:pt x="117350" y="459699"/>
                  </a:cubicBezTo>
                  <a:cubicBezTo>
                    <a:pt x="105615" y="443074"/>
                    <a:pt x="95686" y="428104"/>
                    <a:pt x="85380" y="412909"/>
                  </a:cubicBezTo>
                  <a:cubicBezTo>
                    <a:pt x="80490" y="405161"/>
                    <a:pt x="75902" y="397187"/>
                    <a:pt x="71313" y="388837"/>
                  </a:cubicBezTo>
                  <a:cubicBezTo>
                    <a:pt x="69056" y="384625"/>
                    <a:pt x="66649" y="380337"/>
                    <a:pt x="64543" y="375823"/>
                  </a:cubicBezTo>
                  <a:cubicBezTo>
                    <a:pt x="62512" y="371234"/>
                    <a:pt x="60481" y="366495"/>
                    <a:pt x="58525" y="361606"/>
                  </a:cubicBezTo>
                  <a:cubicBezTo>
                    <a:pt x="56795" y="362057"/>
                    <a:pt x="55139" y="362508"/>
                    <a:pt x="54237" y="362734"/>
                  </a:cubicBezTo>
                  <a:cubicBezTo>
                    <a:pt x="52657" y="357845"/>
                    <a:pt x="51077" y="353030"/>
                    <a:pt x="48896" y="346561"/>
                  </a:cubicBezTo>
                  <a:cubicBezTo>
                    <a:pt x="46414" y="338888"/>
                    <a:pt x="44458" y="330989"/>
                    <a:pt x="42276" y="323241"/>
                  </a:cubicBezTo>
                  <a:cubicBezTo>
                    <a:pt x="40245" y="315418"/>
                    <a:pt x="37763" y="307745"/>
                    <a:pt x="36108" y="299846"/>
                  </a:cubicBezTo>
                  <a:cubicBezTo>
                    <a:pt x="32723" y="284049"/>
                    <a:pt x="28661" y="268402"/>
                    <a:pt x="26253" y="252379"/>
                  </a:cubicBezTo>
                  <a:cubicBezTo>
                    <a:pt x="23997" y="244105"/>
                    <a:pt x="21589" y="235830"/>
                    <a:pt x="19558" y="227705"/>
                  </a:cubicBezTo>
                  <a:cubicBezTo>
                    <a:pt x="17753" y="219506"/>
                    <a:pt x="16173" y="211532"/>
                    <a:pt x="14744" y="203935"/>
                  </a:cubicBezTo>
                  <a:cubicBezTo>
                    <a:pt x="14668" y="198819"/>
                    <a:pt x="14518" y="193328"/>
                    <a:pt x="14819" y="187761"/>
                  </a:cubicBezTo>
                  <a:cubicBezTo>
                    <a:pt x="15195" y="182194"/>
                    <a:pt x="15722" y="176628"/>
                    <a:pt x="16248" y="171588"/>
                  </a:cubicBezTo>
                  <a:cubicBezTo>
                    <a:pt x="15496" y="166924"/>
                    <a:pt x="14744" y="162185"/>
                    <a:pt x="13992" y="157370"/>
                  </a:cubicBezTo>
                  <a:cubicBezTo>
                    <a:pt x="13616" y="154963"/>
                    <a:pt x="13239" y="152556"/>
                    <a:pt x="12863" y="150149"/>
                  </a:cubicBezTo>
                  <a:lnTo>
                    <a:pt x="12111" y="142852"/>
                  </a:lnTo>
                  <a:cubicBezTo>
                    <a:pt x="11133" y="133073"/>
                    <a:pt x="10306" y="123294"/>
                    <a:pt x="9704" y="113890"/>
                  </a:cubicBezTo>
                  <a:cubicBezTo>
                    <a:pt x="7748" y="108700"/>
                    <a:pt x="7297" y="103509"/>
                    <a:pt x="5642" y="96514"/>
                  </a:cubicBezTo>
                  <a:cubicBezTo>
                    <a:pt x="6770" y="88916"/>
                    <a:pt x="7673" y="80867"/>
                    <a:pt x="8651" y="72893"/>
                  </a:cubicBezTo>
                  <a:cubicBezTo>
                    <a:pt x="9629" y="64919"/>
                    <a:pt x="11208" y="56945"/>
                    <a:pt x="12638" y="49423"/>
                  </a:cubicBezTo>
                  <a:cubicBezTo>
                    <a:pt x="17000" y="50025"/>
                    <a:pt x="21439" y="50626"/>
                    <a:pt x="24899" y="51153"/>
                  </a:cubicBezTo>
                  <a:cubicBezTo>
                    <a:pt x="27833" y="43179"/>
                    <a:pt x="30466" y="35205"/>
                    <a:pt x="33701" y="27532"/>
                  </a:cubicBezTo>
                  <a:cubicBezTo>
                    <a:pt x="36935" y="19935"/>
                    <a:pt x="40170" y="12563"/>
                    <a:pt x="43329" y="5642"/>
                  </a:cubicBezTo>
                  <a:cubicBezTo>
                    <a:pt x="51529" y="15346"/>
                    <a:pt x="60255" y="23470"/>
                    <a:pt x="68755" y="32873"/>
                  </a:cubicBezTo>
                  <a:close/>
                </a:path>
              </a:pathLst>
            </a:custGeom>
            <a:solidFill>
              <a:srgbClr val="D2267A"/>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3F24DB65-9C0D-449A-9ED5-A90C0FB20C73}"/>
                </a:ext>
              </a:extLst>
            </p:cNvPr>
            <p:cNvSpPr/>
            <p:nvPr/>
          </p:nvSpPr>
          <p:spPr>
            <a:xfrm>
              <a:off x="7557842" y="6549344"/>
              <a:ext cx="473971" cy="511588"/>
            </a:xfrm>
            <a:custGeom>
              <a:avLst/>
              <a:gdLst>
                <a:gd name="connsiteX0" fmla="*/ 55215 w 473916"/>
                <a:gd name="connsiteY0" fmla="*/ 5642 h 511528"/>
                <a:gd name="connsiteX1" fmla="*/ 62286 w 473916"/>
                <a:gd name="connsiteY1" fmla="*/ 20762 h 511528"/>
                <a:gd name="connsiteX2" fmla="*/ 69734 w 473916"/>
                <a:gd name="connsiteY2" fmla="*/ 34679 h 511528"/>
                <a:gd name="connsiteX3" fmla="*/ 83951 w 473916"/>
                <a:gd name="connsiteY3" fmla="*/ 60105 h 511528"/>
                <a:gd name="connsiteX4" fmla="*/ 112085 w 473916"/>
                <a:gd name="connsiteY4" fmla="*/ 102682 h 511528"/>
                <a:gd name="connsiteX5" fmla="*/ 139542 w 473916"/>
                <a:gd name="connsiteY5" fmla="*/ 139316 h 511528"/>
                <a:gd name="connsiteX6" fmla="*/ 167601 w 473916"/>
                <a:gd name="connsiteY6" fmla="*/ 175349 h 511528"/>
                <a:gd name="connsiteX7" fmla="*/ 182195 w 473916"/>
                <a:gd name="connsiteY7" fmla="*/ 196938 h 511528"/>
                <a:gd name="connsiteX8" fmla="*/ 189567 w 473916"/>
                <a:gd name="connsiteY8" fmla="*/ 207470 h 511528"/>
                <a:gd name="connsiteX9" fmla="*/ 197315 w 473916"/>
                <a:gd name="connsiteY9" fmla="*/ 217625 h 511528"/>
                <a:gd name="connsiteX10" fmla="*/ 213037 w 473916"/>
                <a:gd name="connsiteY10" fmla="*/ 237861 h 511528"/>
                <a:gd name="connsiteX11" fmla="*/ 229812 w 473916"/>
                <a:gd name="connsiteY11" fmla="*/ 257720 h 511528"/>
                <a:gd name="connsiteX12" fmla="*/ 254260 w 473916"/>
                <a:gd name="connsiteY12" fmla="*/ 270057 h 511528"/>
                <a:gd name="connsiteX13" fmla="*/ 288637 w 473916"/>
                <a:gd name="connsiteY13" fmla="*/ 295408 h 511528"/>
                <a:gd name="connsiteX14" fmla="*/ 263061 w 473916"/>
                <a:gd name="connsiteY14" fmla="*/ 262685 h 511528"/>
                <a:gd name="connsiteX15" fmla="*/ 239591 w 473916"/>
                <a:gd name="connsiteY15" fmla="*/ 228608 h 511528"/>
                <a:gd name="connsiteX16" fmla="*/ 250649 w 473916"/>
                <a:gd name="connsiteY16" fmla="*/ 201828 h 511528"/>
                <a:gd name="connsiteX17" fmla="*/ 269831 w 473916"/>
                <a:gd name="connsiteY17" fmla="*/ 220935 h 511528"/>
                <a:gd name="connsiteX18" fmla="*/ 287133 w 473916"/>
                <a:gd name="connsiteY18" fmla="*/ 241547 h 511528"/>
                <a:gd name="connsiteX19" fmla="*/ 303833 w 473916"/>
                <a:gd name="connsiteY19" fmla="*/ 261632 h 511528"/>
                <a:gd name="connsiteX20" fmla="*/ 311882 w 473916"/>
                <a:gd name="connsiteY20" fmla="*/ 271185 h 511528"/>
                <a:gd name="connsiteX21" fmla="*/ 320157 w 473916"/>
                <a:gd name="connsiteY21" fmla="*/ 279836 h 511528"/>
                <a:gd name="connsiteX22" fmla="*/ 334074 w 473916"/>
                <a:gd name="connsiteY22" fmla="*/ 303607 h 511528"/>
                <a:gd name="connsiteX23" fmla="*/ 348065 w 473916"/>
                <a:gd name="connsiteY23" fmla="*/ 325949 h 511528"/>
                <a:gd name="connsiteX24" fmla="*/ 361230 w 473916"/>
                <a:gd name="connsiteY24" fmla="*/ 338587 h 511528"/>
                <a:gd name="connsiteX25" fmla="*/ 373867 w 473916"/>
                <a:gd name="connsiteY25" fmla="*/ 349795 h 511528"/>
                <a:gd name="connsiteX26" fmla="*/ 410502 w 473916"/>
                <a:gd name="connsiteY26" fmla="*/ 364765 h 511528"/>
                <a:gd name="connsiteX27" fmla="*/ 430587 w 473916"/>
                <a:gd name="connsiteY27" fmla="*/ 380713 h 511528"/>
                <a:gd name="connsiteX28" fmla="*/ 451198 w 473916"/>
                <a:gd name="connsiteY28" fmla="*/ 395908 h 511528"/>
                <a:gd name="connsiteX29" fmla="*/ 421109 w 473916"/>
                <a:gd name="connsiteY29" fmla="*/ 405763 h 511528"/>
                <a:gd name="connsiteX30" fmla="*/ 442698 w 473916"/>
                <a:gd name="connsiteY30" fmla="*/ 421259 h 511528"/>
                <a:gd name="connsiteX31" fmla="*/ 454057 w 473916"/>
                <a:gd name="connsiteY31" fmla="*/ 429383 h 511528"/>
                <a:gd name="connsiteX32" fmla="*/ 465792 w 473916"/>
                <a:gd name="connsiteY32" fmla="*/ 437131 h 511528"/>
                <a:gd name="connsiteX33" fmla="*/ 472111 w 473916"/>
                <a:gd name="connsiteY33" fmla="*/ 441268 h 511528"/>
                <a:gd name="connsiteX34" fmla="*/ 464664 w 473916"/>
                <a:gd name="connsiteY34" fmla="*/ 451123 h 511528"/>
                <a:gd name="connsiteX35" fmla="*/ 449168 w 473916"/>
                <a:gd name="connsiteY35" fmla="*/ 471509 h 511528"/>
                <a:gd name="connsiteX36" fmla="*/ 445782 w 473916"/>
                <a:gd name="connsiteY36" fmla="*/ 509121 h 511528"/>
                <a:gd name="connsiteX37" fmla="*/ 407869 w 473916"/>
                <a:gd name="connsiteY37" fmla="*/ 494904 h 511528"/>
                <a:gd name="connsiteX38" fmla="*/ 396661 w 473916"/>
                <a:gd name="connsiteY38" fmla="*/ 460902 h 511528"/>
                <a:gd name="connsiteX39" fmla="*/ 383948 w 473916"/>
                <a:gd name="connsiteY39" fmla="*/ 451499 h 511528"/>
                <a:gd name="connsiteX40" fmla="*/ 371611 w 473916"/>
                <a:gd name="connsiteY40" fmla="*/ 441570 h 511528"/>
                <a:gd name="connsiteX41" fmla="*/ 347238 w 473916"/>
                <a:gd name="connsiteY41" fmla="*/ 422763 h 511528"/>
                <a:gd name="connsiteX42" fmla="*/ 323542 w 473916"/>
                <a:gd name="connsiteY42" fmla="*/ 406740 h 511528"/>
                <a:gd name="connsiteX43" fmla="*/ 299545 w 473916"/>
                <a:gd name="connsiteY43" fmla="*/ 396585 h 511528"/>
                <a:gd name="connsiteX44" fmla="*/ 283899 w 473916"/>
                <a:gd name="connsiteY44" fmla="*/ 410878 h 511528"/>
                <a:gd name="connsiteX45" fmla="*/ 244932 w 473916"/>
                <a:gd name="connsiteY45" fmla="*/ 372137 h 511528"/>
                <a:gd name="connsiteX46" fmla="*/ 226201 w 473916"/>
                <a:gd name="connsiteY46" fmla="*/ 352278 h 511528"/>
                <a:gd name="connsiteX47" fmla="*/ 208147 w 473916"/>
                <a:gd name="connsiteY47" fmla="*/ 331365 h 511528"/>
                <a:gd name="connsiteX48" fmla="*/ 133900 w 473916"/>
                <a:gd name="connsiteY48" fmla="*/ 248467 h 511528"/>
                <a:gd name="connsiteX49" fmla="*/ 103434 w 473916"/>
                <a:gd name="connsiteY49" fmla="*/ 213789 h 511528"/>
                <a:gd name="connsiteX50" fmla="*/ 79964 w 473916"/>
                <a:gd name="connsiteY50" fmla="*/ 175048 h 511528"/>
                <a:gd name="connsiteX51" fmla="*/ 52357 w 473916"/>
                <a:gd name="connsiteY51" fmla="*/ 131869 h 511528"/>
                <a:gd name="connsiteX52" fmla="*/ 27533 w 473916"/>
                <a:gd name="connsiteY52" fmla="*/ 86885 h 511528"/>
                <a:gd name="connsiteX53" fmla="*/ 16249 w 473916"/>
                <a:gd name="connsiteY53" fmla="*/ 58224 h 511528"/>
                <a:gd name="connsiteX54" fmla="*/ 5642 w 473916"/>
                <a:gd name="connsiteY54" fmla="*/ 29338 h 511528"/>
                <a:gd name="connsiteX55" fmla="*/ 34679 w 473916"/>
                <a:gd name="connsiteY55" fmla="*/ 21740 h 511528"/>
                <a:gd name="connsiteX56" fmla="*/ 40546 w 473916"/>
                <a:gd name="connsiteY56" fmla="*/ 51077 h 511528"/>
                <a:gd name="connsiteX57" fmla="*/ 47768 w 473916"/>
                <a:gd name="connsiteY57" fmla="*/ 80265 h 511528"/>
                <a:gd name="connsiteX58" fmla="*/ 67853 w 473916"/>
                <a:gd name="connsiteY58" fmla="*/ 95084 h 511528"/>
                <a:gd name="connsiteX59" fmla="*/ 55215 w 473916"/>
                <a:gd name="connsiteY59" fmla="*/ 5642 h 511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473916" h="511528">
                  <a:moveTo>
                    <a:pt x="55215" y="5642"/>
                  </a:moveTo>
                  <a:cubicBezTo>
                    <a:pt x="57622" y="10832"/>
                    <a:pt x="59954" y="15872"/>
                    <a:pt x="62286" y="20762"/>
                  </a:cubicBezTo>
                  <a:cubicBezTo>
                    <a:pt x="64844" y="25501"/>
                    <a:pt x="67326" y="30165"/>
                    <a:pt x="69734" y="34679"/>
                  </a:cubicBezTo>
                  <a:cubicBezTo>
                    <a:pt x="74623" y="43706"/>
                    <a:pt x="79363" y="52131"/>
                    <a:pt x="83951" y="60105"/>
                  </a:cubicBezTo>
                  <a:cubicBezTo>
                    <a:pt x="93806" y="75751"/>
                    <a:pt x="102908" y="89743"/>
                    <a:pt x="112085" y="102682"/>
                  </a:cubicBezTo>
                  <a:cubicBezTo>
                    <a:pt x="121564" y="115395"/>
                    <a:pt x="130289" y="127506"/>
                    <a:pt x="139542" y="139316"/>
                  </a:cubicBezTo>
                  <a:cubicBezTo>
                    <a:pt x="148945" y="150976"/>
                    <a:pt x="157822" y="162937"/>
                    <a:pt x="167601" y="175349"/>
                  </a:cubicBezTo>
                  <a:cubicBezTo>
                    <a:pt x="172491" y="182646"/>
                    <a:pt x="177305" y="189792"/>
                    <a:pt x="182195" y="196938"/>
                  </a:cubicBezTo>
                  <a:cubicBezTo>
                    <a:pt x="184677" y="200474"/>
                    <a:pt x="187009" y="204010"/>
                    <a:pt x="189567" y="207470"/>
                  </a:cubicBezTo>
                  <a:lnTo>
                    <a:pt x="197315" y="217625"/>
                  </a:lnTo>
                  <a:cubicBezTo>
                    <a:pt x="202581" y="224320"/>
                    <a:pt x="207771" y="231090"/>
                    <a:pt x="213037" y="237861"/>
                  </a:cubicBezTo>
                  <a:cubicBezTo>
                    <a:pt x="218302" y="244631"/>
                    <a:pt x="224170" y="251025"/>
                    <a:pt x="229812" y="257720"/>
                  </a:cubicBezTo>
                  <a:cubicBezTo>
                    <a:pt x="235153" y="252981"/>
                    <a:pt x="243804" y="260503"/>
                    <a:pt x="254260" y="270057"/>
                  </a:cubicBezTo>
                  <a:cubicBezTo>
                    <a:pt x="264942" y="279385"/>
                    <a:pt x="277204" y="291045"/>
                    <a:pt x="288637" y="295408"/>
                  </a:cubicBezTo>
                  <a:cubicBezTo>
                    <a:pt x="279611" y="284425"/>
                    <a:pt x="271261" y="273593"/>
                    <a:pt x="263061" y="262685"/>
                  </a:cubicBezTo>
                  <a:cubicBezTo>
                    <a:pt x="255087" y="251627"/>
                    <a:pt x="247490" y="240193"/>
                    <a:pt x="239591" y="228608"/>
                  </a:cubicBezTo>
                  <a:cubicBezTo>
                    <a:pt x="242751" y="219882"/>
                    <a:pt x="247114" y="210479"/>
                    <a:pt x="250649" y="201828"/>
                  </a:cubicBezTo>
                  <a:cubicBezTo>
                    <a:pt x="257194" y="207997"/>
                    <a:pt x="263738" y="214315"/>
                    <a:pt x="269831" y="220935"/>
                  </a:cubicBezTo>
                  <a:cubicBezTo>
                    <a:pt x="275925" y="227555"/>
                    <a:pt x="281567" y="234626"/>
                    <a:pt x="287133" y="241547"/>
                  </a:cubicBezTo>
                  <a:cubicBezTo>
                    <a:pt x="292850" y="248317"/>
                    <a:pt x="298417" y="255087"/>
                    <a:pt x="303833" y="261632"/>
                  </a:cubicBezTo>
                  <a:cubicBezTo>
                    <a:pt x="306541" y="264867"/>
                    <a:pt x="309249" y="268101"/>
                    <a:pt x="311882" y="271185"/>
                  </a:cubicBezTo>
                  <a:cubicBezTo>
                    <a:pt x="314590" y="274194"/>
                    <a:pt x="317373" y="277053"/>
                    <a:pt x="320157" y="279836"/>
                  </a:cubicBezTo>
                  <a:cubicBezTo>
                    <a:pt x="324670" y="287885"/>
                    <a:pt x="329410" y="295784"/>
                    <a:pt x="334074" y="303607"/>
                  </a:cubicBezTo>
                  <a:cubicBezTo>
                    <a:pt x="338737" y="311356"/>
                    <a:pt x="343702" y="318577"/>
                    <a:pt x="348065" y="325949"/>
                  </a:cubicBezTo>
                  <a:cubicBezTo>
                    <a:pt x="352729" y="330462"/>
                    <a:pt x="357092" y="334600"/>
                    <a:pt x="361230" y="338587"/>
                  </a:cubicBezTo>
                  <a:cubicBezTo>
                    <a:pt x="365442" y="342574"/>
                    <a:pt x="369730" y="346109"/>
                    <a:pt x="373867" y="349795"/>
                  </a:cubicBezTo>
                  <a:cubicBezTo>
                    <a:pt x="385903" y="361380"/>
                    <a:pt x="397413" y="360252"/>
                    <a:pt x="410502" y="364765"/>
                  </a:cubicBezTo>
                  <a:cubicBezTo>
                    <a:pt x="416971" y="369880"/>
                    <a:pt x="423741" y="375297"/>
                    <a:pt x="430587" y="380713"/>
                  </a:cubicBezTo>
                  <a:cubicBezTo>
                    <a:pt x="437282" y="386204"/>
                    <a:pt x="444578" y="391018"/>
                    <a:pt x="451198" y="395908"/>
                  </a:cubicBezTo>
                  <a:cubicBezTo>
                    <a:pt x="441645" y="398842"/>
                    <a:pt x="431490" y="402377"/>
                    <a:pt x="421109" y="405763"/>
                  </a:cubicBezTo>
                  <a:cubicBezTo>
                    <a:pt x="427954" y="410727"/>
                    <a:pt x="435251" y="415918"/>
                    <a:pt x="442698" y="421259"/>
                  </a:cubicBezTo>
                  <a:cubicBezTo>
                    <a:pt x="446459" y="423891"/>
                    <a:pt x="450220" y="426600"/>
                    <a:pt x="454057" y="429383"/>
                  </a:cubicBezTo>
                  <a:cubicBezTo>
                    <a:pt x="457893" y="432091"/>
                    <a:pt x="461880" y="434574"/>
                    <a:pt x="465792" y="437131"/>
                  </a:cubicBezTo>
                  <a:cubicBezTo>
                    <a:pt x="467372" y="438184"/>
                    <a:pt x="470531" y="440216"/>
                    <a:pt x="472111" y="441268"/>
                  </a:cubicBezTo>
                  <a:cubicBezTo>
                    <a:pt x="470004" y="444127"/>
                    <a:pt x="467296" y="447663"/>
                    <a:pt x="464664" y="451123"/>
                  </a:cubicBezTo>
                  <a:cubicBezTo>
                    <a:pt x="459323" y="458194"/>
                    <a:pt x="454508" y="464513"/>
                    <a:pt x="449168" y="471509"/>
                  </a:cubicBezTo>
                  <a:cubicBezTo>
                    <a:pt x="445632" y="495506"/>
                    <a:pt x="455637" y="506037"/>
                    <a:pt x="445782" y="509121"/>
                  </a:cubicBezTo>
                  <a:cubicBezTo>
                    <a:pt x="433445" y="505285"/>
                    <a:pt x="419679" y="499869"/>
                    <a:pt x="407869" y="494904"/>
                  </a:cubicBezTo>
                  <a:cubicBezTo>
                    <a:pt x="403957" y="483470"/>
                    <a:pt x="400196" y="472111"/>
                    <a:pt x="396661" y="460902"/>
                  </a:cubicBezTo>
                  <a:cubicBezTo>
                    <a:pt x="392448" y="457818"/>
                    <a:pt x="388085" y="454734"/>
                    <a:pt x="383948" y="451499"/>
                  </a:cubicBezTo>
                  <a:cubicBezTo>
                    <a:pt x="379810" y="448189"/>
                    <a:pt x="375748" y="444879"/>
                    <a:pt x="371611" y="441570"/>
                  </a:cubicBezTo>
                  <a:cubicBezTo>
                    <a:pt x="363486" y="434950"/>
                    <a:pt x="355212" y="428706"/>
                    <a:pt x="347238" y="422763"/>
                  </a:cubicBezTo>
                  <a:cubicBezTo>
                    <a:pt x="339339" y="416670"/>
                    <a:pt x="331516" y="411178"/>
                    <a:pt x="323542" y="406740"/>
                  </a:cubicBezTo>
                  <a:cubicBezTo>
                    <a:pt x="315568" y="402302"/>
                    <a:pt x="307519" y="398842"/>
                    <a:pt x="299545" y="396585"/>
                  </a:cubicBezTo>
                  <a:lnTo>
                    <a:pt x="283899" y="410878"/>
                  </a:lnTo>
                  <a:cubicBezTo>
                    <a:pt x="270433" y="398014"/>
                    <a:pt x="257194" y="385527"/>
                    <a:pt x="244932" y="372137"/>
                  </a:cubicBezTo>
                  <a:cubicBezTo>
                    <a:pt x="238689" y="365517"/>
                    <a:pt x="232520" y="358972"/>
                    <a:pt x="226201" y="352278"/>
                  </a:cubicBezTo>
                  <a:cubicBezTo>
                    <a:pt x="220258" y="345357"/>
                    <a:pt x="214240" y="338436"/>
                    <a:pt x="208147" y="331365"/>
                  </a:cubicBezTo>
                  <a:cubicBezTo>
                    <a:pt x="180916" y="305187"/>
                    <a:pt x="157596" y="278106"/>
                    <a:pt x="133900" y="248467"/>
                  </a:cubicBezTo>
                  <a:cubicBezTo>
                    <a:pt x="122316" y="238237"/>
                    <a:pt x="112536" y="226201"/>
                    <a:pt x="103434" y="213789"/>
                  </a:cubicBezTo>
                  <a:cubicBezTo>
                    <a:pt x="94633" y="201226"/>
                    <a:pt x="87261" y="187836"/>
                    <a:pt x="79964" y="175048"/>
                  </a:cubicBezTo>
                  <a:cubicBezTo>
                    <a:pt x="70110" y="161056"/>
                    <a:pt x="61384" y="146388"/>
                    <a:pt x="52357" y="131869"/>
                  </a:cubicBezTo>
                  <a:cubicBezTo>
                    <a:pt x="43706" y="117125"/>
                    <a:pt x="35732" y="102005"/>
                    <a:pt x="27533" y="86885"/>
                  </a:cubicBezTo>
                  <a:cubicBezTo>
                    <a:pt x="23621" y="76955"/>
                    <a:pt x="19935" y="67627"/>
                    <a:pt x="16249" y="58224"/>
                  </a:cubicBezTo>
                  <a:cubicBezTo>
                    <a:pt x="12563" y="48821"/>
                    <a:pt x="8877" y="39418"/>
                    <a:pt x="5642" y="29338"/>
                  </a:cubicBezTo>
                  <a:cubicBezTo>
                    <a:pt x="15045" y="26855"/>
                    <a:pt x="24448" y="24373"/>
                    <a:pt x="34679" y="21740"/>
                  </a:cubicBezTo>
                  <a:cubicBezTo>
                    <a:pt x="36108" y="32046"/>
                    <a:pt x="38440" y="41524"/>
                    <a:pt x="40546" y="51077"/>
                  </a:cubicBezTo>
                  <a:cubicBezTo>
                    <a:pt x="42803" y="60631"/>
                    <a:pt x="44985" y="70260"/>
                    <a:pt x="47768" y="80265"/>
                  </a:cubicBezTo>
                  <a:cubicBezTo>
                    <a:pt x="54463" y="84553"/>
                    <a:pt x="61158" y="88765"/>
                    <a:pt x="67853" y="95084"/>
                  </a:cubicBezTo>
                  <a:cubicBezTo>
                    <a:pt x="68906" y="77105"/>
                    <a:pt x="81920" y="74773"/>
                    <a:pt x="55215" y="5642"/>
                  </a:cubicBezTo>
                  <a:close/>
                </a:path>
              </a:pathLst>
            </a:custGeom>
            <a:solidFill>
              <a:srgbClr val="CF1771"/>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BABDF959-3B08-46FC-8733-1AB878021127}"/>
                </a:ext>
              </a:extLst>
            </p:cNvPr>
            <p:cNvSpPr/>
            <p:nvPr/>
          </p:nvSpPr>
          <p:spPr>
            <a:xfrm>
              <a:off x="7835981" y="6940106"/>
              <a:ext cx="127897" cy="105327"/>
            </a:xfrm>
            <a:custGeom>
              <a:avLst/>
              <a:gdLst>
                <a:gd name="connsiteX0" fmla="*/ 5642 w 127882"/>
                <a:gd name="connsiteY0" fmla="*/ 19934 h 105314"/>
                <a:gd name="connsiteX1" fmla="*/ 21289 w 127882"/>
                <a:gd name="connsiteY1" fmla="*/ 5642 h 105314"/>
                <a:gd name="connsiteX2" fmla="*/ 45285 w 127882"/>
                <a:gd name="connsiteY2" fmla="*/ 15797 h 105314"/>
                <a:gd name="connsiteX3" fmla="*/ 68981 w 127882"/>
                <a:gd name="connsiteY3" fmla="*/ 31820 h 105314"/>
                <a:gd name="connsiteX4" fmla="*/ 93354 w 127882"/>
                <a:gd name="connsiteY4" fmla="*/ 50626 h 105314"/>
                <a:gd name="connsiteX5" fmla="*/ 105691 w 127882"/>
                <a:gd name="connsiteY5" fmla="*/ 60556 h 105314"/>
                <a:gd name="connsiteX6" fmla="*/ 118404 w 127882"/>
                <a:gd name="connsiteY6" fmla="*/ 69959 h 105314"/>
                <a:gd name="connsiteX7" fmla="*/ 129612 w 127882"/>
                <a:gd name="connsiteY7" fmla="*/ 103961 h 105314"/>
                <a:gd name="connsiteX8" fmla="*/ 98620 w 127882"/>
                <a:gd name="connsiteY8" fmla="*/ 86734 h 105314"/>
                <a:gd name="connsiteX9" fmla="*/ 68229 w 127882"/>
                <a:gd name="connsiteY9" fmla="*/ 68304 h 105314"/>
                <a:gd name="connsiteX10" fmla="*/ 5642 w 127882"/>
                <a:gd name="connsiteY10" fmla="*/ 19934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882" h="105314">
                  <a:moveTo>
                    <a:pt x="5642" y="19934"/>
                  </a:moveTo>
                  <a:lnTo>
                    <a:pt x="21289" y="5642"/>
                  </a:lnTo>
                  <a:cubicBezTo>
                    <a:pt x="29263" y="7974"/>
                    <a:pt x="37312" y="11434"/>
                    <a:pt x="45285" y="15797"/>
                  </a:cubicBezTo>
                  <a:cubicBezTo>
                    <a:pt x="53259" y="20235"/>
                    <a:pt x="61158" y="25727"/>
                    <a:pt x="68981" y="31820"/>
                  </a:cubicBezTo>
                  <a:cubicBezTo>
                    <a:pt x="76955" y="37763"/>
                    <a:pt x="85155" y="44006"/>
                    <a:pt x="93354" y="50626"/>
                  </a:cubicBezTo>
                  <a:cubicBezTo>
                    <a:pt x="97416" y="53936"/>
                    <a:pt x="101553" y="57246"/>
                    <a:pt x="105691" y="60556"/>
                  </a:cubicBezTo>
                  <a:cubicBezTo>
                    <a:pt x="109828" y="63866"/>
                    <a:pt x="114191" y="66875"/>
                    <a:pt x="118404" y="69959"/>
                  </a:cubicBezTo>
                  <a:cubicBezTo>
                    <a:pt x="121940" y="81167"/>
                    <a:pt x="125701" y="92526"/>
                    <a:pt x="129612" y="103961"/>
                  </a:cubicBezTo>
                  <a:cubicBezTo>
                    <a:pt x="119607" y="98394"/>
                    <a:pt x="109151" y="92526"/>
                    <a:pt x="98620" y="86734"/>
                  </a:cubicBezTo>
                  <a:cubicBezTo>
                    <a:pt x="88088" y="80867"/>
                    <a:pt x="78083" y="74247"/>
                    <a:pt x="68229" y="68304"/>
                  </a:cubicBezTo>
                  <a:cubicBezTo>
                    <a:pt x="54463" y="67928"/>
                    <a:pt x="25727" y="37838"/>
                    <a:pt x="5642" y="19934"/>
                  </a:cubicBezTo>
                  <a:close/>
                </a:path>
              </a:pathLst>
            </a:custGeom>
            <a:solidFill>
              <a:srgbClr val="D2267A"/>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4098EBFA-DC2F-467C-B49E-B713ACB2BDA6}"/>
                </a:ext>
              </a:extLst>
            </p:cNvPr>
            <p:cNvSpPr/>
            <p:nvPr/>
          </p:nvSpPr>
          <p:spPr>
            <a:xfrm>
              <a:off x="7973206" y="6939428"/>
              <a:ext cx="127897" cy="67710"/>
            </a:xfrm>
            <a:custGeom>
              <a:avLst/>
              <a:gdLst>
                <a:gd name="connsiteX0" fmla="*/ 35807 w 127882"/>
                <a:gd name="connsiteY0" fmla="*/ 5642 h 67702"/>
                <a:gd name="connsiteX1" fmla="*/ 50702 w 127882"/>
                <a:gd name="connsiteY1" fmla="*/ 16324 h 67702"/>
                <a:gd name="connsiteX2" fmla="*/ 86358 w 127882"/>
                <a:gd name="connsiteY2" fmla="*/ 41900 h 67702"/>
                <a:gd name="connsiteX3" fmla="*/ 122993 w 127882"/>
                <a:gd name="connsiteY3" fmla="*/ 66273 h 67702"/>
                <a:gd name="connsiteX4" fmla="*/ 56644 w 127882"/>
                <a:gd name="connsiteY4" fmla="*/ 51003 h 67702"/>
                <a:gd name="connsiteX5" fmla="*/ 50325 w 127882"/>
                <a:gd name="connsiteY5" fmla="*/ 46865 h 67702"/>
                <a:gd name="connsiteX6" fmla="*/ 38590 w 127882"/>
                <a:gd name="connsiteY6" fmla="*/ 39117 h 67702"/>
                <a:gd name="connsiteX7" fmla="*/ 27232 w 127882"/>
                <a:gd name="connsiteY7" fmla="*/ 30993 h 67702"/>
                <a:gd name="connsiteX8" fmla="*/ 5642 w 127882"/>
                <a:gd name="connsiteY8" fmla="*/ 15496 h 67702"/>
                <a:gd name="connsiteX9" fmla="*/ 35807 w 127882"/>
                <a:gd name="connsiteY9" fmla="*/ 564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882" h="67702">
                  <a:moveTo>
                    <a:pt x="35807" y="5642"/>
                  </a:moveTo>
                  <a:cubicBezTo>
                    <a:pt x="41750" y="9930"/>
                    <a:pt x="46263" y="13164"/>
                    <a:pt x="50702" y="16324"/>
                  </a:cubicBezTo>
                  <a:cubicBezTo>
                    <a:pt x="62436" y="24975"/>
                    <a:pt x="74548" y="33250"/>
                    <a:pt x="86358" y="41900"/>
                  </a:cubicBezTo>
                  <a:cubicBezTo>
                    <a:pt x="98469" y="50175"/>
                    <a:pt x="110731" y="58074"/>
                    <a:pt x="122993" y="66273"/>
                  </a:cubicBezTo>
                  <a:cubicBezTo>
                    <a:pt x="101628" y="62060"/>
                    <a:pt x="79739" y="57923"/>
                    <a:pt x="56644" y="51003"/>
                  </a:cubicBezTo>
                  <a:cubicBezTo>
                    <a:pt x="55065" y="49949"/>
                    <a:pt x="51905" y="47918"/>
                    <a:pt x="50325" y="46865"/>
                  </a:cubicBezTo>
                  <a:cubicBezTo>
                    <a:pt x="46414" y="44308"/>
                    <a:pt x="42351" y="41825"/>
                    <a:pt x="38590" y="39117"/>
                  </a:cubicBezTo>
                  <a:cubicBezTo>
                    <a:pt x="34754" y="36409"/>
                    <a:pt x="30993" y="33701"/>
                    <a:pt x="27232" y="30993"/>
                  </a:cubicBezTo>
                  <a:cubicBezTo>
                    <a:pt x="19784" y="25652"/>
                    <a:pt x="12487" y="20386"/>
                    <a:pt x="5642" y="15496"/>
                  </a:cubicBezTo>
                  <a:cubicBezTo>
                    <a:pt x="16023" y="12112"/>
                    <a:pt x="26254" y="8651"/>
                    <a:pt x="35807" y="5642"/>
                  </a:cubicBezTo>
                  <a:close/>
                </a:path>
              </a:pathLst>
            </a:custGeom>
            <a:solidFill>
              <a:srgbClr val="D2267A"/>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F16318CE-0AE0-4F33-85B7-7CC4587A58F8}"/>
                </a:ext>
              </a:extLst>
            </p:cNvPr>
            <p:cNvSpPr/>
            <p:nvPr/>
          </p:nvSpPr>
          <p:spPr>
            <a:xfrm>
              <a:off x="7997733" y="6994650"/>
              <a:ext cx="75234" cy="67710"/>
            </a:xfrm>
            <a:custGeom>
              <a:avLst/>
              <a:gdLst>
                <a:gd name="connsiteX0" fmla="*/ 9178 w 75224"/>
                <a:gd name="connsiteY0" fmla="*/ 26028 h 67702"/>
                <a:gd name="connsiteX1" fmla="*/ 24674 w 75224"/>
                <a:gd name="connsiteY1" fmla="*/ 5642 h 67702"/>
                <a:gd name="connsiteX2" fmla="*/ 48971 w 75224"/>
                <a:gd name="connsiteY2" fmla="*/ 28661 h 67702"/>
                <a:gd name="connsiteX3" fmla="*/ 73419 w 75224"/>
                <a:gd name="connsiteY3" fmla="*/ 49573 h 67702"/>
                <a:gd name="connsiteX4" fmla="*/ 57622 w 75224"/>
                <a:gd name="connsiteY4" fmla="*/ 55741 h 67702"/>
                <a:gd name="connsiteX5" fmla="*/ 5642 w 75224"/>
                <a:gd name="connsiteY5" fmla="*/ 63715 h 67702"/>
                <a:gd name="connsiteX6" fmla="*/ 9178 w 75224"/>
                <a:gd name="connsiteY6" fmla="*/ 26028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224" h="67702">
                  <a:moveTo>
                    <a:pt x="9178" y="26028"/>
                  </a:moveTo>
                  <a:cubicBezTo>
                    <a:pt x="14519" y="18957"/>
                    <a:pt x="19333" y="12638"/>
                    <a:pt x="24674" y="5642"/>
                  </a:cubicBezTo>
                  <a:cubicBezTo>
                    <a:pt x="33024" y="13540"/>
                    <a:pt x="40772" y="21589"/>
                    <a:pt x="48971" y="28661"/>
                  </a:cubicBezTo>
                  <a:cubicBezTo>
                    <a:pt x="57096" y="35807"/>
                    <a:pt x="65145" y="42803"/>
                    <a:pt x="73419" y="49573"/>
                  </a:cubicBezTo>
                  <a:cubicBezTo>
                    <a:pt x="69358" y="52357"/>
                    <a:pt x="63490" y="54087"/>
                    <a:pt x="57622" y="55741"/>
                  </a:cubicBezTo>
                  <a:cubicBezTo>
                    <a:pt x="41073" y="59277"/>
                    <a:pt x="22643" y="61233"/>
                    <a:pt x="5642" y="63715"/>
                  </a:cubicBezTo>
                  <a:cubicBezTo>
                    <a:pt x="15647" y="60556"/>
                    <a:pt x="5642" y="50024"/>
                    <a:pt x="9178" y="26028"/>
                  </a:cubicBezTo>
                  <a:close/>
                </a:path>
              </a:pathLst>
            </a:custGeom>
            <a:solidFill>
              <a:srgbClr val="D2267A"/>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F7FD84F4-EB3A-4742-A5E1-0B384C12BC06}"/>
                </a:ext>
              </a:extLst>
            </p:cNvPr>
            <p:cNvSpPr/>
            <p:nvPr/>
          </p:nvSpPr>
          <p:spPr>
            <a:xfrm>
              <a:off x="8121417" y="7012480"/>
              <a:ext cx="120374" cy="67710"/>
            </a:xfrm>
            <a:custGeom>
              <a:avLst/>
              <a:gdLst>
                <a:gd name="connsiteX0" fmla="*/ 8049 w 120359"/>
                <a:gd name="connsiteY0" fmla="*/ 5642 h 67702"/>
                <a:gd name="connsiteX1" fmla="*/ 17151 w 120359"/>
                <a:gd name="connsiteY1" fmla="*/ 9328 h 67702"/>
                <a:gd name="connsiteX2" fmla="*/ 26103 w 120359"/>
                <a:gd name="connsiteY2" fmla="*/ 12262 h 67702"/>
                <a:gd name="connsiteX3" fmla="*/ 42953 w 120359"/>
                <a:gd name="connsiteY3" fmla="*/ 17377 h 67702"/>
                <a:gd name="connsiteX4" fmla="*/ 58375 w 120359"/>
                <a:gd name="connsiteY4" fmla="*/ 21665 h 67702"/>
                <a:gd name="connsiteX5" fmla="*/ 72667 w 120359"/>
                <a:gd name="connsiteY5" fmla="*/ 25050 h 67702"/>
                <a:gd name="connsiteX6" fmla="*/ 97416 w 120359"/>
                <a:gd name="connsiteY6" fmla="*/ 32347 h 67702"/>
                <a:gd name="connsiteX7" fmla="*/ 117727 w 120359"/>
                <a:gd name="connsiteY7" fmla="*/ 42276 h 67702"/>
                <a:gd name="connsiteX8" fmla="*/ 112536 w 120359"/>
                <a:gd name="connsiteY8" fmla="*/ 54463 h 67702"/>
                <a:gd name="connsiteX9" fmla="*/ 88239 w 120359"/>
                <a:gd name="connsiteY9" fmla="*/ 63715 h 67702"/>
                <a:gd name="connsiteX10" fmla="*/ 46038 w 120359"/>
                <a:gd name="connsiteY10" fmla="*/ 37537 h 67702"/>
                <a:gd name="connsiteX11" fmla="*/ 25802 w 120359"/>
                <a:gd name="connsiteY11" fmla="*/ 23621 h 67702"/>
                <a:gd name="connsiteX12" fmla="*/ 15646 w 120359"/>
                <a:gd name="connsiteY12" fmla="*/ 16700 h 67702"/>
                <a:gd name="connsiteX13" fmla="*/ 5642 w 120359"/>
                <a:gd name="connsiteY13" fmla="*/ 9328 h 67702"/>
                <a:gd name="connsiteX14" fmla="*/ 8049 w 120359"/>
                <a:gd name="connsiteY14" fmla="*/ 564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0359" h="67702">
                  <a:moveTo>
                    <a:pt x="8049" y="5642"/>
                  </a:moveTo>
                  <a:cubicBezTo>
                    <a:pt x="11133" y="6921"/>
                    <a:pt x="14218" y="8124"/>
                    <a:pt x="17151" y="9328"/>
                  </a:cubicBezTo>
                  <a:cubicBezTo>
                    <a:pt x="20160" y="10381"/>
                    <a:pt x="23169" y="11359"/>
                    <a:pt x="26103" y="12262"/>
                  </a:cubicBezTo>
                  <a:cubicBezTo>
                    <a:pt x="31971" y="14142"/>
                    <a:pt x="37537" y="15797"/>
                    <a:pt x="42953" y="17377"/>
                  </a:cubicBezTo>
                  <a:cubicBezTo>
                    <a:pt x="48369" y="18881"/>
                    <a:pt x="53485" y="20311"/>
                    <a:pt x="58375" y="21665"/>
                  </a:cubicBezTo>
                  <a:cubicBezTo>
                    <a:pt x="63340" y="22868"/>
                    <a:pt x="68153" y="23997"/>
                    <a:pt x="72667" y="25050"/>
                  </a:cubicBezTo>
                  <a:cubicBezTo>
                    <a:pt x="81769" y="27307"/>
                    <a:pt x="89969" y="29563"/>
                    <a:pt x="97416" y="32347"/>
                  </a:cubicBezTo>
                  <a:cubicBezTo>
                    <a:pt x="104863" y="35130"/>
                    <a:pt x="111709" y="38064"/>
                    <a:pt x="117727" y="42276"/>
                  </a:cubicBezTo>
                  <a:cubicBezTo>
                    <a:pt x="116373" y="45511"/>
                    <a:pt x="115319" y="47918"/>
                    <a:pt x="112536" y="54463"/>
                  </a:cubicBezTo>
                  <a:cubicBezTo>
                    <a:pt x="103509" y="56870"/>
                    <a:pt x="95686" y="60857"/>
                    <a:pt x="88239" y="63715"/>
                  </a:cubicBezTo>
                  <a:cubicBezTo>
                    <a:pt x="73645" y="54989"/>
                    <a:pt x="59578" y="46715"/>
                    <a:pt x="46038" y="37537"/>
                  </a:cubicBezTo>
                  <a:cubicBezTo>
                    <a:pt x="39342" y="32948"/>
                    <a:pt x="32572" y="28285"/>
                    <a:pt x="25802" y="23621"/>
                  </a:cubicBezTo>
                  <a:cubicBezTo>
                    <a:pt x="22417" y="21289"/>
                    <a:pt x="19107" y="19032"/>
                    <a:pt x="15646" y="16700"/>
                  </a:cubicBezTo>
                  <a:cubicBezTo>
                    <a:pt x="12262" y="14368"/>
                    <a:pt x="8951" y="11810"/>
                    <a:pt x="5642" y="9328"/>
                  </a:cubicBezTo>
                  <a:cubicBezTo>
                    <a:pt x="6695" y="7899"/>
                    <a:pt x="7598" y="6394"/>
                    <a:pt x="8049" y="5642"/>
                  </a:cubicBezTo>
                  <a:close/>
                </a:path>
              </a:pathLst>
            </a:custGeom>
            <a:solidFill>
              <a:srgbClr val="D2267A"/>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26FE05D1-D017-4177-AD70-E1C2B76D6350}"/>
                </a:ext>
              </a:extLst>
            </p:cNvPr>
            <p:cNvSpPr/>
            <p:nvPr/>
          </p:nvSpPr>
          <p:spPr>
            <a:xfrm>
              <a:off x="8273313" y="7113970"/>
              <a:ext cx="105327" cy="45140"/>
            </a:xfrm>
            <a:custGeom>
              <a:avLst/>
              <a:gdLst>
                <a:gd name="connsiteX0" fmla="*/ 5642 w 105314"/>
                <a:gd name="connsiteY0" fmla="*/ 12111 h 45134"/>
                <a:gd name="connsiteX1" fmla="*/ 41073 w 105314"/>
                <a:gd name="connsiteY1" fmla="*/ 9403 h 45134"/>
                <a:gd name="connsiteX2" fmla="*/ 76053 w 105314"/>
                <a:gd name="connsiteY2" fmla="*/ 5642 h 45134"/>
                <a:gd name="connsiteX3" fmla="*/ 89518 w 105314"/>
                <a:gd name="connsiteY3" fmla="*/ 6319 h 45134"/>
                <a:gd name="connsiteX4" fmla="*/ 102983 w 105314"/>
                <a:gd name="connsiteY4" fmla="*/ 6695 h 45134"/>
                <a:gd name="connsiteX5" fmla="*/ 101629 w 105314"/>
                <a:gd name="connsiteY5" fmla="*/ 23470 h 45134"/>
                <a:gd name="connsiteX6" fmla="*/ 44910 w 105314"/>
                <a:gd name="connsiteY6" fmla="*/ 46414 h 45134"/>
                <a:gd name="connsiteX7" fmla="*/ 9253 w 105314"/>
                <a:gd name="connsiteY7" fmla="*/ 42728 h 45134"/>
                <a:gd name="connsiteX8" fmla="*/ 5642 w 105314"/>
                <a:gd name="connsiteY8" fmla="*/ 12111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14" h="45134">
                  <a:moveTo>
                    <a:pt x="5642" y="12111"/>
                  </a:moveTo>
                  <a:cubicBezTo>
                    <a:pt x="17754" y="11208"/>
                    <a:pt x="29413" y="10306"/>
                    <a:pt x="41073" y="9403"/>
                  </a:cubicBezTo>
                  <a:cubicBezTo>
                    <a:pt x="52657" y="8350"/>
                    <a:pt x="64167" y="6695"/>
                    <a:pt x="76053" y="5642"/>
                  </a:cubicBezTo>
                  <a:lnTo>
                    <a:pt x="89518" y="6319"/>
                  </a:lnTo>
                  <a:cubicBezTo>
                    <a:pt x="94031" y="6620"/>
                    <a:pt x="98470" y="6770"/>
                    <a:pt x="102983" y="6695"/>
                  </a:cubicBezTo>
                  <a:cubicBezTo>
                    <a:pt x="102682" y="10230"/>
                    <a:pt x="102382" y="14594"/>
                    <a:pt x="101629" y="23470"/>
                  </a:cubicBezTo>
                  <a:cubicBezTo>
                    <a:pt x="82672" y="30993"/>
                    <a:pt x="64994" y="38590"/>
                    <a:pt x="44910" y="46414"/>
                  </a:cubicBezTo>
                  <a:cubicBezTo>
                    <a:pt x="33701" y="45436"/>
                    <a:pt x="20612" y="43931"/>
                    <a:pt x="9253" y="42728"/>
                  </a:cubicBezTo>
                  <a:cubicBezTo>
                    <a:pt x="7298" y="32723"/>
                    <a:pt x="5642" y="21891"/>
                    <a:pt x="5642" y="12111"/>
                  </a:cubicBezTo>
                  <a:close/>
                </a:path>
              </a:pathLst>
            </a:custGeom>
            <a:solidFill>
              <a:srgbClr val="D53583"/>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7E15961B-1024-471B-A32B-29F932117012}"/>
                </a:ext>
              </a:extLst>
            </p:cNvPr>
            <p:cNvSpPr/>
            <p:nvPr/>
          </p:nvSpPr>
          <p:spPr>
            <a:xfrm>
              <a:off x="9268702" y="6232385"/>
              <a:ext cx="22570" cy="82757"/>
            </a:xfrm>
            <a:custGeom>
              <a:avLst/>
              <a:gdLst>
                <a:gd name="connsiteX0" fmla="*/ 10857 w 22567"/>
                <a:gd name="connsiteY0" fmla="*/ 80340 h 82747"/>
                <a:gd name="connsiteX1" fmla="*/ 6796 w 22567"/>
                <a:gd name="connsiteY1" fmla="*/ 53410 h 82747"/>
                <a:gd name="connsiteX2" fmla="*/ 5818 w 22567"/>
                <a:gd name="connsiteY2" fmla="*/ 34453 h 82747"/>
                <a:gd name="connsiteX3" fmla="*/ 11835 w 22567"/>
                <a:gd name="connsiteY3" fmla="*/ 5642 h 82747"/>
                <a:gd name="connsiteX4" fmla="*/ 23194 w 22567"/>
                <a:gd name="connsiteY4" fmla="*/ 32873 h 82747"/>
                <a:gd name="connsiteX5" fmla="*/ 10857 w 22567"/>
                <a:gd name="connsiteY5" fmla="*/ 80340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67" h="82747">
                  <a:moveTo>
                    <a:pt x="10857" y="80340"/>
                  </a:moveTo>
                  <a:cubicBezTo>
                    <a:pt x="12137" y="70862"/>
                    <a:pt x="8526" y="63791"/>
                    <a:pt x="6796" y="53410"/>
                  </a:cubicBezTo>
                  <a:cubicBezTo>
                    <a:pt x="6044" y="48219"/>
                    <a:pt x="5291" y="42126"/>
                    <a:pt x="5818" y="34453"/>
                  </a:cubicBezTo>
                  <a:cubicBezTo>
                    <a:pt x="6344" y="26780"/>
                    <a:pt x="8074" y="17527"/>
                    <a:pt x="11835" y="5642"/>
                  </a:cubicBezTo>
                  <a:cubicBezTo>
                    <a:pt x="15071" y="14518"/>
                    <a:pt x="19133" y="23621"/>
                    <a:pt x="23194" y="32873"/>
                  </a:cubicBezTo>
                  <a:cubicBezTo>
                    <a:pt x="20261" y="48369"/>
                    <a:pt x="15597" y="65370"/>
                    <a:pt x="10857" y="80340"/>
                  </a:cubicBezTo>
                  <a:close/>
                </a:path>
              </a:pathLst>
            </a:custGeom>
            <a:solidFill>
              <a:srgbClr val="D53583"/>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501D17F7-C7CA-4230-91CF-0FE137D07F19}"/>
                </a:ext>
              </a:extLst>
            </p:cNvPr>
            <p:cNvSpPr/>
            <p:nvPr/>
          </p:nvSpPr>
          <p:spPr>
            <a:xfrm>
              <a:off x="8016090" y="6627134"/>
              <a:ext cx="165514" cy="142944"/>
            </a:xfrm>
            <a:custGeom>
              <a:avLst/>
              <a:gdLst>
                <a:gd name="connsiteX0" fmla="*/ 5642 w 165494"/>
                <a:gd name="connsiteY0" fmla="*/ 5642 h 142927"/>
                <a:gd name="connsiteX1" fmla="*/ 22191 w 165494"/>
                <a:gd name="connsiteY1" fmla="*/ 17979 h 142927"/>
                <a:gd name="connsiteX2" fmla="*/ 39493 w 165494"/>
                <a:gd name="connsiteY2" fmla="*/ 26479 h 142927"/>
                <a:gd name="connsiteX3" fmla="*/ 72291 w 165494"/>
                <a:gd name="connsiteY3" fmla="*/ 30842 h 142927"/>
                <a:gd name="connsiteX4" fmla="*/ 94332 w 165494"/>
                <a:gd name="connsiteY4" fmla="*/ 10456 h 142927"/>
                <a:gd name="connsiteX5" fmla="*/ 107120 w 165494"/>
                <a:gd name="connsiteY5" fmla="*/ 23019 h 142927"/>
                <a:gd name="connsiteX6" fmla="*/ 116975 w 165494"/>
                <a:gd name="connsiteY6" fmla="*/ 54689 h 142927"/>
                <a:gd name="connsiteX7" fmla="*/ 122466 w 165494"/>
                <a:gd name="connsiteY7" fmla="*/ 57472 h 142927"/>
                <a:gd name="connsiteX8" fmla="*/ 128033 w 165494"/>
                <a:gd name="connsiteY8" fmla="*/ 59954 h 142927"/>
                <a:gd name="connsiteX9" fmla="*/ 138940 w 165494"/>
                <a:gd name="connsiteY9" fmla="*/ 64919 h 142927"/>
                <a:gd name="connsiteX10" fmla="*/ 149773 w 165494"/>
                <a:gd name="connsiteY10" fmla="*/ 69809 h 142927"/>
                <a:gd name="connsiteX11" fmla="*/ 161132 w 165494"/>
                <a:gd name="connsiteY11" fmla="*/ 74172 h 142927"/>
                <a:gd name="connsiteX12" fmla="*/ 153158 w 165494"/>
                <a:gd name="connsiteY12" fmla="*/ 94558 h 142927"/>
                <a:gd name="connsiteX13" fmla="*/ 138263 w 165494"/>
                <a:gd name="connsiteY13" fmla="*/ 113514 h 142927"/>
                <a:gd name="connsiteX14" fmla="*/ 114266 w 165494"/>
                <a:gd name="connsiteY14" fmla="*/ 102983 h 142927"/>
                <a:gd name="connsiteX15" fmla="*/ 71689 w 165494"/>
                <a:gd name="connsiteY15" fmla="*/ 93505 h 142927"/>
                <a:gd name="connsiteX16" fmla="*/ 85004 w 165494"/>
                <a:gd name="connsiteY16" fmla="*/ 102983 h 142927"/>
                <a:gd name="connsiteX17" fmla="*/ 98770 w 165494"/>
                <a:gd name="connsiteY17" fmla="*/ 111860 h 142927"/>
                <a:gd name="connsiteX18" fmla="*/ 92376 w 165494"/>
                <a:gd name="connsiteY18" fmla="*/ 138414 h 142927"/>
                <a:gd name="connsiteX19" fmla="*/ 82295 w 165494"/>
                <a:gd name="connsiteY19" fmla="*/ 141573 h 142927"/>
                <a:gd name="connsiteX20" fmla="*/ 71464 w 165494"/>
                <a:gd name="connsiteY20" fmla="*/ 132923 h 142927"/>
                <a:gd name="connsiteX21" fmla="*/ 66048 w 165494"/>
                <a:gd name="connsiteY21" fmla="*/ 128635 h 142927"/>
                <a:gd name="connsiteX22" fmla="*/ 60857 w 165494"/>
                <a:gd name="connsiteY22" fmla="*/ 124046 h 142927"/>
                <a:gd name="connsiteX23" fmla="*/ 40170 w 165494"/>
                <a:gd name="connsiteY23" fmla="*/ 105616 h 142927"/>
                <a:gd name="connsiteX24" fmla="*/ 35130 w 165494"/>
                <a:gd name="connsiteY24" fmla="*/ 100651 h 142927"/>
                <a:gd name="connsiteX25" fmla="*/ 30090 w 165494"/>
                <a:gd name="connsiteY25" fmla="*/ 78460 h 142927"/>
                <a:gd name="connsiteX26" fmla="*/ 6995 w 165494"/>
                <a:gd name="connsiteY26" fmla="*/ 21289 h 142927"/>
                <a:gd name="connsiteX27" fmla="*/ 5642 w 165494"/>
                <a:gd name="connsiteY27" fmla="*/ 5642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5494" h="142927">
                  <a:moveTo>
                    <a:pt x="5642" y="5642"/>
                  </a:moveTo>
                  <a:cubicBezTo>
                    <a:pt x="10682" y="10532"/>
                    <a:pt x="16549" y="14443"/>
                    <a:pt x="22191" y="17979"/>
                  </a:cubicBezTo>
                  <a:cubicBezTo>
                    <a:pt x="27983" y="21439"/>
                    <a:pt x="33475" y="24523"/>
                    <a:pt x="39493" y="26479"/>
                  </a:cubicBezTo>
                  <a:cubicBezTo>
                    <a:pt x="51303" y="30542"/>
                    <a:pt x="62511" y="32121"/>
                    <a:pt x="72291" y="30842"/>
                  </a:cubicBezTo>
                  <a:cubicBezTo>
                    <a:pt x="79437" y="24223"/>
                    <a:pt x="87185" y="17001"/>
                    <a:pt x="94332" y="10456"/>
                  </a:cubicBezTo>
                  <a:cubicBezTo>
                    <a:pt x="98620" y="14669"/>
                    <a:pt x="102833" y="18881"/>
                    <a:pt x="107120" y="23019"/>
                  </a:cubicBezTo>
                  <a:cubicBezTo>
                    <a:pt x="107497" y="36108"/>
                    <a:pt x="101553" y="47693"/>
                    <a:pt x="116975" y="54689"/>
                  </a:cubicBezTo>
                  <a:cubicBezTo>
                    <a:pt x="118856" y="55591"/>
                    <a:pt x="120661" y="56569"/>
                    <a:pt x="122466" y="57472"/>
                  </a:cubicBezTo>
                  <a:cubicBezTo>
                    <a:pt x="124347" y="58299"/>
                    <a:pt x="126227" y="59127"/>
                    <a:pt x="128033" y="59954"/>
                  </a:cubicBezTo>
                  <a:cubicBezTo>
                    <a:pt x="131719" y="61609"/>
                    <a:pt x="135329" y="63264"/>
                    <a:pt x="138940" y="64919"/>
                  </a:cubicBezTo>
                  <a:cubicBezTo>
                    <a:pt x="142551" y="66574"/>
                    <a:pt x="146087" y="68229"/>
                    <a:pt x="149773" y="69809"/>
                  </a:cubicBezTo>
                  <a:cubicBezTo>
                    <a:pt x="153534" y="71238"/>
                    <a:pt x="157295" y="72667"/>
                    <a:pt x="161132" y="74172"/>
                  </a:cubicBezTo>
                  <a:cubicBezTo>
                    <a:pt x="158724" y="81168"/>
                    <a:pt x="155415" y="87486"/>
                    <a:pt x="153158" y="94558"/>
                  </a:cubicBezTo>
                  <a:cubicBezTo>
                    <a:pt x="150450" y="108399"/>
                    <a:pt x="145184" y="113439"/>
                    <a:pt x="138263" y="113514"/>
                  </a:cubicBezTo>
                  <a:cubicBezTo>
                    <a:pt x="131417" y="113439"/>
                    <a:pt x="122541" y="109001"/>
                    <a:pt x="114266" y="102983"/>
                  </a:cubicBezTo>
                  <a:cubicBezTo>
                    <a:pt x="97191" y="91624"/>
                    <a:pt x="80867" y="76278"/>
                    <a:pt x="71689" y="93505"/>
                  </a:cubicBezTo>
                  <a:cubicBezTo>
                    <a:pt x="76052" y="96739"/>
                    <a:pt x="80565" y="99899"/>
                    <a:pt x="85004" y="102983"/>
                  </a:cubicBezTo>
                  <a:cubicBezTo>
                    <a:pt x="89593" y="105917"/>
                    <a:pt x="94332" y="108775"/>
                    <a:pt x="98770" y="111860"/>
                  </a:cubicBezTo>
                  <a:cubicBezTo>
                    <a:pt x="85907" y="116222"/>
                    <a:pt x="96890" y="130666"/>
                    <a:pt x="92376" y="138414"/>
                  </a:cubicBezTo>
                  <a:cubicBezTo>
                    <a:pt x="89066" y="140219"/>
                    <a:pt x="85079" y="140445"/>
                    <a:pt x="82295" y="141573"/>
                  </a:cubicBezTo>
                  <a:lnTo>
                    <a:pt x="71464" y="132923"/>
                  </a:lnTo>
                  <a:lnTo>
                    <a:pt x="66048" y="128635"/>
                  </a:lnTo>
                  <a:lnTo>
                    <a:pt x="60857" y="124046"/>
                  </a:lnTo>
                  <a:cubicBezTo>
                    <a:pt x="54011" y="117878"/>
                    <a:pt x="47015" y="111860"/>
                    <a:pt x="40170" y="105616"/>
                  </a:cubicBezTo>
                  <a:cubicBezTo>
                    <a:pt x="39192" y="104638"/>
                    <a:pt x="37161" y="102682"/>
                    <a:pt x="35130" y="100651"/>
                  </a:cubicBezTo>
                  <a:cubicBezTo>
                    <a:pt x="34302" y="93655"/>
                    <a:pt x="32421" y="85756"/>
                    <a:pt x="30090" y="78460"/>
                  </a:cubicBezTo>
                  <a:cubicBezTo>
                    <a:pt x="44006" y="52657"/>
                    <a:pt x="15948" y="36710"/>
                    <a:pt x="6995" y="21289"/>
                  </a:cubicBezTo>
                  <a:cubicBezTo>
                    <a:pt x="7297" y="15948"/>
                    <a:pt x="6620" y="11434"/>
                    <a:pt x="5642" y="5642"/>
                  </a:cubicBezTo>
                  <a:close/>
                </a:path>
              </a:pathLst>
            </a:custGeom>
            <a:solidFill>
              <a:srgbClr val="D53583"/>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851E3CF1-C648-4646-B493-CB46926B0322}"/>
                </a:ext>
              </a:extLst>
            </p:cNvPr>
            <p:cNvSpPr/>
            <p:nvPr/>
          </p:nvSpPr>
          <p:spPr>
            <a:xfrm>
              <a:off x="8016842" y="6984795"/>
              <a:ext cx="90280" cy="60187"/>
            </a:xfrm>
            <a:custGeom>
              <a:avLst/>
              <a:gdLst>
                <a:gd name="connsiteX0" fmla="*/ 13014 w 90269"/>
                <a:gd name="connsiteY0" fmla="*/ 5642 h 60179"/>
                <a:gd name="connsiteX1" fmla="*/ 79363 w 90269"/>
                <a:gd name="connsiteY1" fmla="*/ 20912 h 60179"/>
                <a:gd name="connsiteX2" fmla="*/ 87486 w 90269"/>
                <a:gd name="connsiteY2" fmla="*/ 25275 h 60179"/>
                <a:gd name="connsiteX3" fmla="*/ 54387 w 90269"/>
                <a:gd name="connsiteY3" fmla="*/ 59427 h 60179"/>
                <a:gd name="connsiteX4" fmla="*/ 29939 w 90269"/>
                <a:gd name="connsiteY4" fmla="*/ 38515 h 60179"/>
                <a:gd name="connsiteX5" fmla="*/ 5642 w 90269"/>
                <a:gd name="connsiteY5" fmla="*/ 15496 h 60179"/>
                <a:gd name="connsiteX6" fmla="*/ 13014 w 90269"/>
                <a:gd name="connsiteY6" fmla="*/ 5642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269" h="60179">
                  <a:moveTo>
                    <a:pt x="13014" y="5642"/>
                  </a:moveTo>
                  <a:cubicBezTo>
                    <a:pt x="36033" y="12638"/>
                    <a:pt x="57998" y="16700"/>
                    <a:pt x="79363" y="20912"/>
                  </a:cubicBezTo>
                  <a:cubicBezTo>
                    <a:pt x="82521" y="22793"/>
                    <a:pt x="84252" y="23545"/>
                    <a:pt x="87486" y="25275"/>
                  </a:cubicBezTo>
                  <a:cubicBezTo>
                    <a:pt x="76203" y="36334"/>
                    <a:pt x="65972" y="48821"/>
                    <a:pt x="54387" y="59427"/>
                  </a:cubicBezTo>
                  <a:cubicBezTo>
                    <a:pt x="46113" y="52657"/>
                    <a:pt x="38064" y="45662"/>
                    <a:pt x="29939" y="38515"/>
                  </a:cubicBezTo>
                  <a:cubicBezTo>
                    <a:pt x="21740" y="31444"/>
                    <a:pt x="13992" y="23395"/>
                    <a:pt x="5642" y="15496"/>
                  </a:cubicBezTo>
                  <a:cubicBezTo>
                    <a:pt x="8275" y="11960"/>
                    <a:pt x="10908" y="8425"/>
                    <a:pt x="13014" y="5642"/>
                  </a:cubicBezTo>
                  <a:close/>
                </a:path>
              </a:pathLst>
            </a:custGeom>
            <a:solidFill>
              <a:srgbClr val="D53583"/>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8C489A6B-1284-49B2-935A-B4475C6984FC}"/>
                </a:ext>
              </a:extLst>
            </p:cNvPr>
            <p:cNvSpPr/>
            <p:nvPr/>
          </p:nvSpPr>
          <p:spPr>
            <a:xfrm>
              <a:off x="8220876" y="6764286"/>
              <a:ext cx="45140" cy="45140"/>
            </a:xfrm>
            <a:custGeom>
              <a:avLst/>
              <a:gdLst>
                <a:gd name="connsiteX0" fmla="*/ 16098 w 45134"/>
                <a:gd name="connsiteY0" fmla="*/ 8726 h 45134"/>
                <a:gd name="connsiteX1" fmla="*/ 17828 w 45134"/>
                <a:gd name="connsiteY1" fmla="*/ 5642 h 45134"/>
                <a:gd name="connsiteX2" fmla="*/ 39418 w 45134"/>
                <a:gd name="connsiteY2" fmla="*/ 16550 h 45134"/>
                <a:gd name="connsiteX3" fmla="*/ 46038 w 45134"/>
                <a:gd name="connsiteY3" fmla="*/ 46865 h 45134"/>
                <a:gd name="connsiteX4" fmla="*/ 25652 w 45134"/>
                <a:gd name="connsiteY4" fmla="*/ 37311 h 45134"/>
                <a:gd name="connsiteX5" fmla="*/ 15497 w 45134"/>
                <a:gd name="connsiteY5" fmla="*/ 32271 h 45134"/>
                <a:gd name="connsiteX6" fmla="*/ 5642 w 45134"/>
                <a:gd name="connsiteY6" fmla="*/ 27081 h 45134"/>
                <a:gd name="connsiteX7" fmla="*/ 16098 w 45134"/>
                <a:gd name="connsiteY7" fmla="*/ 8726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134" h="45134">
                  <a:moveTo>
                    <a:pt x="16098" y="8726"/>
                  </a:moveTo>
                  <a:cubicBezTo>
                    <a:pt x="16550" y="7974"/>
                    <a:pt x="17377" y="6394"/>
                    <a:pt x="17828" y="5642"/>
                  </a:cubicBezTo>
                  <a:cubicBezTo>
                    <a:pt x="24599" y="9177"/>
                    <a:pt x="32422" y="13540"/>
                    <a:pt x="39418" y="16550"/>
                  </a:cubicBezTo>
                  <a:cubicBezTo>
                    <a:pt x="41524" y="26253"/>
                    <a:pt x="43480" y="36935"/>
                    <a:pt x="46038" y="46865"/>
                  </a:cubicBezTo>
                  <a:cubicBezTo>
                    <a:pt x="39418" y="43781"/>
                    <a:pt x="32498" y="40546"/>
                    <a:pt x="25652" y="37311"/>
                  </a:cubicBezTo>
                  <a:cubicBezTo>
                    <a:pt x="22192" y="35807"/>
                    <a:pt x="18806" y="34077"/>
                    <a:pt x="15497" y="32271"/>
                  </a:cubicBezTo>
                  <a:cubicBezTo>
                    <a:pt x="12186" y="30541"/>
                    <a:pt x="8877" y="28811"/>
                    <a:pt x="5642" y="27081"/>
                  </a:cubicBezTo>
                  <a:cubicBezTo>
                    <a:pt x="9102" y="20912"/>
                    <a:pt x="12186" y="15572"/>
                    <a:pt x="16098" y="8726"/>
                  </a:cubicBezTo>
                  <a:close/>
                </a:path>
              </a:pathLst>
            </a:custGeom>
            <a:solidFill>
              <a:srgbClr val="D53583"/>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43919942-11C9-401D-A01F-ABBE85A5B8D9}"/>
                </a:ext>
              </a:extLst>
            </p:cNvPr>
            <p:cNvSpPr/>
            <p:nvPr/>
          </p:nvSpPr>
          <p:spPr>
            <a:xfrm>
              <a:off x="7714629" y="5646992"/>
              <a:ext cx="45140" cy="45140"/>
            </a:xfrm>
            <a:custGeom>
              <a:avLst/>
              <a:gdLst>
                <a:gd name="connsiteX0" fmla="*/ 40095 w 45134"/>
                <a:gd name="connsiteY0" fmla="*/ 5642 h 45134"/>
                <a:gd name="connsiteX1" fmla="*/ 23771 w 45134"/>
                <a:gd name="connsiteY1" fmla="*/ 23244 h 45134"/>
                <a:gd name="connsiteX2" fmla="*/ 8200 w 45134"/>
                <a:gd name="connsiteY2" fmla="*/ 41524 h 45134"/>
                <a:gd name="connsiteX3" fmla="*/ 5642 w 45134"/>
                <a:gd name="connsiteY3" fmla="*/ 15195 h 45134"/>
                <a:gd name="connsiteX4" fmla="*/ 40095 w 45134"/>
                <a:gd name="connsiteY4" fmla="*/ 5642 h 4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34" h="45134">
                  <a:moveTo>
                    <a:pt x="40095" y="5642"/>
                  </a:moveTo>
                  <a:cubicBezTo>
                    <a:pt x="34754" y="11585"/>
                    <a:pt x="29187" y="17377"/>
                    <a:pt x="23771" y="23244"/>
                  </a:cubicBezTo>
                  <a:cubicBezTo>
                    <a:pt x="18505" y="29262"/>
                    <a:pt x="13240" y="35280"/>
                    <a:pt x="8200" y="41524"/>
                  </a:cubicBezTo>
                  <a:cubicBezTo>
                    <a:pt x="6996" y="32648"/>
                    <a:pt x="6620" y="24222"/>
                    <a:pt x="5642" y="15195"/>
                  </a:cubicBezTo>
                  <a:cubicBezTo>
                    <a:pt x="16926" y="11660"/>
                    <a:pt x="28661" y="8651"/>
                    <a:pt x="40095" y="5642"/>
                  </a:cubicBezTo>
                  <a:close/>
                </a:path>
              </a:pathLst>
            </a:custGeom>
            <a:solidFill>
              <a:srgbClr val="CF1771"/>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5E90D239-B650-449B-AC26-145F0FAE1091}"/>
                </a:ext>
              </a:extLst>
            </p:cNvPr>
            <p:cNvSpPr/>
            <p:nvPr/>
          </p:nvSpPr>
          <p:spPr>
            <a:xfrm>
              <a:off x="7486424" y="6191608"/>
              <a:ext cx="67710" cy="338551"/>
            </a:xfrm>
            <a:custGeom>
              <a:avLst/>
              <a:gdLst>
                <a:gd name="connsiteX0" fmla="*/ 27705 w 67702"/>
                <a:gd name="connsiteY0" fmla="*/ 18881 h 338511"/>
                <a:gd name="connsiteX1" fmla="*/ 30563 w 67702"/>
                <a:gd name="connsiteY1" fmla="*/ 59052 h 338511"/>
                <a:gd name="connsiteX2" fmla="*/ 35302 w 67702"/>
                <a:gd name="connsiteY2" fmla="*/ 98996 h 338511"/>
                <a:gd name="connsiteX3" fmla="*/ 37634 w 67702"/>
                <a:gd name="connsiteY3" fmla="*/ 139392 h 338511"/>
                <a:gd name="connsiteX4" fmla="*/ 39139 w 67702"/>
                <a:gd name="connsiteY4" fmla="*/ 159100 h 338511"/>
                <a:gd name="connsiteX5" fmla="*/ 41396 w 67702"/>
                <a:gd name="connsiteY5" fmla="*/ 178132 h 338511"/>
                <a:gd name="connsiteX6" fmla="*/ 45834 w 67702"/>
                <a:gd name="connsiteY6" fmla="*/ 177982 h 338511"/>
                <a:gd name="connsiteX7" fmla="*/ 55613 w 67702"/>
                <a:gd name="connsiteY7" fmla="*/ 212435 h 338511"/>
                <a:gd name="connsiteX8" fmla="*/ 55463 w 67702"/>
                <a:gd name="connsiteY8" fmla="*/ 242901 h 338511"/>
                <a:gd name="connsiteX9" fmla="*/ 55463 w 67702"/>
                <a:gd name="connsiteY9" fmla="*/ 278332 h 338511"/>
                <a:gd name="connsiteX10" fmla="*/ 58923 w 67702"/>
                <a:gd name="connsiteY10" fmla="*/ 300523 h 338511"/>
                <a:gd name="connsiteX11" fmla="*/ 67273 w 67702"/>
                <a:gd name="connsiteY11" fmla="*/ 326551 h 338511"/>
                <a:gd name="connsiteX12" fmla="*/ 57193 w 67702"/>
                <a:gd name="connsiteY12" fmla="*/ 339339 h 338511"/>
                <a:gd name="connsiteX13" fmla="*/ 13638 w 67702"/>
                <a:gd name="connsiteY13" fmla="*/ 189868 h 338511"/>
                <a:gd name="connsiteX14" fmla="*/ 7319 w 67702"/>
                <a:gd name="connsiteY14" fmla="*/ 5642 h 338511"/>
                <a:gd name="connsiteX15" fmla="*/ 27705 w 67702"/>
                <a:gd name="connsiteY15" fmla="*/ 18881 h 338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702" h="338511">
                  <a:moveTo>
                    <a:pt x="27705" y="18881"/>
                  </a:moveTo>
                  <a:cubicBezTo>
                    <a:pt x="28532" y="32648"/>
                    <a:pt x="29510" y="45887"/>
                    <a:pt x="30563" y="59052"/>
                  </a:cubicBezTo>
                  <a:cubicBezTo>
                    <a:pt x="31917" y="72216"/>
                    <a:pt x="33648" y="85380"/>
                    <a:pt x="35302" y="98996"/>
                  </a:cubicBezTo>
                  <a:cubicBezTo>
                    <a:pt x="35378" y="112536"/>
                    <a:pt x="36732" y="126077"/>
                    <a:pt x="37634" y="139392"/>
                  </a:cubicBezTo>
                  <a:cubicBezTo>
                    <a:pt x="38161" y="146011"/>
                    <a:pt x="38612" y="152631"/>
                    <a:pt x="39139" y="159100"/>
                  </a:cubicBezTo>
                  <a:cubicBezTo>
                    <a:pt x="39891" y="165570"/>
                    <a:pt x="40644" y="171889"/>
                    <a:pt x="41396" y="178132"/>
                  </a:cubicBezTo>
                  <a:cubicBezTo>
                    <a:pt x="43201" y="178057"/>
                    <a:pt x="44931" y="177982"/>
                    <a:pt x="45834" y="177982"/>
                  </a:cubicBezTo>
                  <a:cubicBezTo>
                    <a:pt x="52003" y="191222"/>
                    <a:pt x="54334" y="202204"/>
                    <a:pt x="55613" y="212435"/>
                  </a:cubicBezTo>
                  <a:cubicBezTo>
                    <a:pt x="56817" y="222665"/>
                    <a:pt x="56215" y="232294"/>
                    <a:pt x="55463" y="242901"/>
                  </a:cubicBezTo>
                  <a:cubicBezTo>
                    <a:pt x="54560" y="253508"/>
                    <a:pt x="54184" y="264792"/>
                    <a:pt x="55463" y="278332"/>
                  </a:cubicBezTo>
                  <a:cubicBezTo>
                    <a:pt x="56140" y="285102"/>
                    <a:pt x="57193" y="292474"/>
                    <a:pt x="58923" y="300523"/>
                  </a:cubicBezTo>
                  <a:cubicBezTo>
                    <a:pt x="60728" y="308572"/>
                    <a:pt x="63662" y="317148"/>
                    <a:pt x="67273" y="326551"/>
                  </a:cubicBezTo>
                  <a:cubicBezTo>
                    <a:pt x="64114" y="331441"/>
                    <a:pt x="60954" y="336405"/>
                    <a:pt x="57193" y="339339"/>
                  </a:cubicBezTo>
                  <a:cubicBezTo>
                    <a:pt x="31240" y="277429"/>
                    <a:pt x="16572" y="239215"/>
                    <a:pt x="13638" y="189868"/>
                  </a:cubicBezTo>
                  <a:cubicBezTo>
                    <a:pt x="5814" y="127882"/>
                    <a:pt x="3783" y="67477"/>
                    <a:pt x="7319" y="5642"/>
                  </a:cubicBezTo>
                  <a:cubicBezTo>
                    <a:pt x="14014" y="8576"/>
                    <a:pt x="20709" y="13766"/>
                    <a:pt x="27705" y="18881"/>
                  </a:cubicBezTo>
                  <a:close/>
                </a:path>
              </a:pathLst>
            </a:custGeom>
            <a:solidFill>
              <a:srgbClr val="CF1771"/>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1B552896-D386-40B0-A345-8BF6334832CD}"/>
                </a:ext>
              </a:extLst>
            </p:cNvPr>
            <p:cNvSpPr/>
            <p:nvPr/>
          </p:nvSpPr>
          <p:spPr>
            <a:xfrm>
              <a:off x="7607045" y="6358401"/>
              <a:ext cx="120374" cy="300934"/>
            </a:xfrm>
            <a:custGeom>
              <a:avLst/>
              <a:gdLst>
                <a:gd name="connsiteX0" fmla="*/ 35581 w 120359"/>
                <a:gd name="connsiteY0" fmla="*/ 5642 h 300899"/>
                <a:gd name="connsiteX1" fmla="*/ 43931 w 120359"/>
                <a:gd name="connsiteY1" fmla="*/ 58450 h 300899"/>
                <a:gd name="connsiteX2" fmla="*/ 34829 w 120359"/>
                <a:gd name="connsiteY2" fmla="*/ 95460 h 300899"/>
                <a:gd name="connsiteX3" fmla="*/ 37010 w 120359"/>
                <a:gd name="connsiteY3" fmla="*/ 112085 h 300899"/>
                <a:gd name="connsiteX4" fmla="*/ 40546 w 120359"/>
                <a:gd name="connsiteY4" fmla="*/ 127506 h 300899"/>
                <a:gd name="connsiteX5" fmla="*/ 49347 w 120359"/>
                <a:gd name="connsiteY5" fmla="*/ 155640 h 300899"/>
                <a:gd name="connsiteX6" fmla="*/ 60405 w 120359"/>
                <a:gd name="connsiteY6" fmla="*/ 180539 h 300899"/>
                <a:gd name="connsiteX7" fmla="*/ 66198 w 120359"/>
                <a:gd name="connsiteY7" fmla="*/ 192199 h 300899"/>
                <a:gd name="connsiteX8" fmla="*/ 72442 w 120359"/>
                <a:gd name="connsiteY8" fmla="*/ 203333 h 300899"/>
                <a:gd name="connsiteX9" fmla="*/ 84402 w 120359"/>
                <a:gd name="connsiteY9" fmla="*/ 225298 h 300899"/>
                <a:gd name="connsiteX10" fmla="*/ 95987 w 120359"/>
                <a:gd name="connsiteY10" fmla="*/ 247490 h 300899"/>
                <a:gd name="connsiteX11" fmla="*/ 106067 w 120359"/>
                <a:gd name="connsiteY11" fmla="*/ 271411 h 300899"/>
                <a:gd name="connsiteX12" fmla="*/ 114718 w 120359"/>
                <a:gd name="connsiteY12" fmla="*/ 298266 h 300899"/>
                <a:gd name="connsiteX13" fmla="*/ 106593 w 120359"/>
                <a:gd name="connsiteY13" fmla="*/ 301802 h 300899"/>
                <a:gd name="connsiteX14" fmla="*/ 80867 w 120359"/>
                <a:gd name="connsiteY14" fmla="*/ 257946 h 300899"/>
                <a:gd name="connsiteX15" fmla="*/ 68605 w 120359"/>
                <a:gd name="connsiteY15" fmla="*/ 235755 h 300899"/>
                <a:gd name="connsiteX16" fmla="*/ 56945 w 120359"/>
                <a:gd name="connsiteY16" fmla="*/ 212736 h 300899"/>
                <a:gd name="connsiteX17" fmla="*/ 22567 w 120359"/>
                <a:gd name="connsiteY17" fmla="*/ 117050 h 300899"/>
                <a:gd name="connsiteX18" fmla="*/ 5642 w 120359"/>
                <a:gd name="connsiteY18" fmla="*/ 7372 h 300899"/>
                <a:gd name="connsiteX19" fmla="*/ 35581 w 120359"/>
                <a:gd name="connsiteY19" fmla="*/ 5642 h 300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0359" h="300899">
                  <a:moveTo>
                    <a:pt x="35581" y="5642"/>
                  </a:moveTo>
                  <a:cubicBezTo>
                    <a:pt x="37462" y="23997"/>
                    <a:pt x="41148" y="42051"/>
                    <a:pt x="43931" y="58450"/>
                  </a:cubicBezTo>
                  <a:cubicBezTo>
                    <a:pt x="40998" y="71840"/>
                    <a:pt x="37612" y="83575"/>
                    <a:pt x="34829" y="95460"/>
                  </a:cubicBezTo>
                  <a:cubicBezTo>
                    <a:pt x="35431" y="101177"/>
                    <a:pt x="36033" y="106744"/>
                    <a:pt x="37010" y="112085"/>
                  </a:cubicBezTo>
                  <a:cubicBezTo>
                    <a:pt x="38064" y="117426"/>
                    <a:pt x="39267" y="122541"/>
                    <a:pt x="40546" y="127506"/>
                  </a:cubicBezTo>
                  <a:cubicBezTo>
                    <a:pt x="43179" y="137436"/>
                    <a:pt x="45887" y="146839"/>
                    <a:pt x="49347" y="155640"/>
                  </a:cubicBezTo>
                  <a:cubicBezTo>
                    <a:pt x="52883" y="164366"/>
                    <a:pt x="56644" y="172641"/>
                    <a:pt x="60405" y="180539"/>
                  </a:cubicBezTo>
                  <a:cubicBezTo>
                    <a:pt x="62286" y="184527"/>
                    <a:pt x="64166" y="188438"/>
                    <a:pt x="66198" y="192199"/>
                  </a:cubicBezTo>
                  <a:cubicBezTo>
                    <a:pt x="68304" y="195960"/>
                    <a:pt x="70335" y="199646"/>
                    <a:pt x="72442" y="203333"/>
                  </a:cubicBezTo>
                  <a:cubicBezTo>
                    <a:pt x="76579" y="210705"/>
                    <a:pt x="80565" y="217926"/>
                    <a:pt x="84402" y="225298"/>
                  </a:cubicBezTo>
                  <a:cubicBezTo>
                    <a:pt x="88239" y="232670"/>
                    <a:pt x="92451" y="239817"/>
                    <a:pt x="95987" y="247490"/>
                  </a:cubicBezTo>
                  <a:cubicBezTo>
                    <a:pt x="99673" y="255087"/>
                    <a:pt x="102832" y="263136"/>
                    <a:pt x="106067" y="271411"/>
                  </a:cubicBezTo>
                  <a:cubicBezTo>
                    <a:pt x="109377" y="279761"/>
                    <a:pt x="112235" y="288562"/>
                    <a:pt x="114718" y="298266"/>
                  </a:cubicBezTo>
                  <a:cubicBezTo>
                    <a:pt x="111483" y="299696"/>
                    <a:pt x="109076" y="300749"/>
                    <a:pt x="106593" y="301802"/>
                  </a:cubicBezTo>
                  <a:cubicBezTo>
                    <a:pt x="97642" y="287058"/>
                    <a:pt x="88765" y="272765"/>
                    <a:pt x="80867" y="257946"/>
                  </a:cubicBezTo>
                  <a:cubicBezTo>
                    <a:pt x="76804" y="250574"/>
                    <a:pt x="72742" y="243202"/>
                    <a:pt x="68605" y="235755"/>
                  </a:cubicBezTo>
                  <a:cubicBezTo>
                    <a:pt x="64768" y="228157"/>
                    <a:pt x="60857" y="220484"/>
                    <a:pt x="56945" y="212736"/>
                  </a:cubicBezTo>
                  <a:cubicBezTo>
                    <a:pt x="43028" y="187009"/>
                    <a:pt x="31594" y="153082"/>
                    <a:pt x="22567" y="117050"/>
                  </a:cubicBezTo>
                  <a:cubicBezTo>
                    <a:pt x="14292" y="80791"/>
                    <a:pt x="8275" y="42502"/>
                    <a:pt x="5642" y="7372"/>
                  </a:cubicBezTo>
                  <a:cubicBezTo>
                    <a:pt x="15270" y="6770"/>
                    <a:pt x="25877" y="6168"/>
                    <a:pt x="35581" y="5642"/>
                  </a:cubicBezTo>
                  <a:close/>
                </a:path>
              </a:pathLst>
            </a:custGeom>
            <a:solidFill>
              <a:srgbClr val="CF1771"/>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91652BD6-F736-4C17-84B1-0EA5611C66CD}"/>
                </a:ext>
              </a:extLst>
            </p:cNvPr>
            <p:cNvSpPr/>
            <p:nvPr/>
          </p:nvSpPr>
          <p:spPr>
            <a:xfrm>
              <a:off x="7721100" y="6496604"/>
              <a:ext cx="135421" cy="195607"/>
            </a:xfrm>
            <a:custGeom>
              <a:avLst/>
              <a:gdLst>
                <a:gd name="connsiteX0" fmla="*/ 26780 w 135404"/>
                <a:gd name="connsiteY0" fmla="*/ 5642 h 195584"/>
                <a:gd name="connsiteX1" fmla="*/ 32798 w 135404"/>
                <a:gd name="connsiteY1" fmla="*/ 19859 h 195584"/>
                <a:gd name="connsiteX2" fmla="*/ 39568 w 135404"/>
                <a:gd name="connsiteY2" fmla="*/ 32873 h 195584"/>
                <a:gd name="connsiteX3" fmla="*/ 53635 w 135404"/>
                <a:gd name="connsiteY3" fmla="*/ 56945 h 195584"/>
                <a:gd name="connsiteX4" fmla="*/ 85606 w 135404"/>
                <a:gd name="connsiteY4" fmla="*/ 103735 h 195584"/>
                <a:gd name="connsiteX5" fmla="*/ 104563 w 135404"/>
                <a:gd name="connsiteY5" fmla="*/ 148193 h 195584"/>
                <a:gd name="connsiteX6" fmla="*/ 116824 w 135404"/>
                <a:gd name="connsiteY6" fmla="*/ 168353 h 195584"/>
                <a:gd name="connsiteX7" fmla="*/ 130214 w 135404"/>
                <a:gd name="connsiteY7" fmla="*/ 189341 h 195584"/>
                <a:gd name="connsiteX8" fmla="*/ 119532 w 135404"/>
                <a:gd name="connsiteY8" fmla="*/ 195584 h 195584"/>
                <a:gd name="connsiteX9" fmla="*/ 103735 w 135404"/>
                <a:gd name="connsiteY9" fmla="*/ 175424 h 195584"/>
                <a:gd name="connsiteX10" fmla="*/ 89593 w 135404"/>
                <a:gd name="connsiteY10" fmla="*/ 155640 h 195584"/>
                <a:gd name="connsiteX11" fmla="*/ 69508 w 135404"/>
                <a:gd name="connsiteY11" fmla="*/ 137737 h 195584"/>
                <a:gd name="connsiteX12" fmla="*/ 50701 w 135404"/>
                <a:gd name="connsiteY12" fmla="*/ 118630 h 195584"/>
                <a:gd name="connsiteX13" fmla="*/ 5642 w 135404"/>
                <a:gd name="connsiteY13" fmla="*/ 36409 h 195584"/>
                <a:gd name="connsiteX14" fmla="*/ 22492 w 135404"/>
                <a:gd name="connsiteY14" fmla="*/ 6469 h 195584"/>
                <a:gd name="connsiteX15" fmla="*/ 26780 w 135404"/>
                <a:gd name="connsiteY15" fmla="*/ 5642 h 195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5404" h="195584">
                  <a:moveTo>
                    <a:pt x="26780" y="5642"/>
                  </a:moveTo>
                  <a:cubicBezTo>
                    <a:pt x="28736" y="10607"/>
                    <a:pt x="30767" y="15346"/>
                    <a:pt x="32798" y="19859"/>
                  </a:cubicBezTo>
                  <a:cubicBezTo>
                    <a:pt x="34904" y="24448"/>
                    <a:pt x="37312" y="28661"/>
                    <a:pt x="39568" y="32873"/>
                  </a:cubicBezTo>
                  <a:cubicBezTo>
                    <a:pt x="44232" y="41298"/>
                    <a:pt x="48821" y="49272"/>
                    <a:pt x="53635" y="56945"/>
                  </a:cubicBezTo>
                  <a:cubicBezTo>
                    <a:pt x="63941" y="72141"/>
                    <a:pt x="73871" y="87186"/>
                    <a:pt x="85606" y="103735"/>
                  </a:cubicBezTo>
                  <a:cubicBezTo>
                    <a:pt x="91172" y="119457"/>
                    <a:pt x="97115" y="133223"/>
                    <a:pt x="104563" y="148193"/>
                  </a:cubicBezTo>
                  <a:cubicBezTo>
                    <a:pt x="108173" y="154813"/>
                    <a:pt x="112536" y="161433"/>
                    <a:pt x="116824" y="168353"/>
                  </a:cubicBezTo>
                  <a:cubicBezTo>
                    <a:pt x="121187" y="175198"/>
                    <a:pt x="125550" y="182420"/>
                    <a:pt x="130214" y="189341"/>
                  </a:cubicBezTo>
                  <a:cubicBezTo>
                    <a:pt x="126378" y="191598"/>
                    <a:pt x="122616" y="193779"/>
                    <a:pt x="119532" y="195584"/>
                  </a:cubicBezTo>
                  <a:cubicBezTo>
                    <a:pt x="114116" y="188889"/>
                    <a:pt x="108850" y="182119"/>
                    <a:pt x="103735" y="175424"/>
                  </a:cubicBezTo>
                  <a:cubicBezTo>
                    <a:pt x="98620" y="168804"/>
                    <a:pt x="93655" y="162260"/>
                    <a:pt x="89593" y="155640"/>
                  </a:cubicBezTo>
                  <a:cubicBezTo>
                    <a:pt x="82597" y="149622"/>
                    <a:pt x="75977" y="143754"/>
                    <a:pt x="69508" y="137737"/>
                  </a:cubicBezTo>
                  <a:cubicBezTo>
                    <a:pt x="63038" y="131719"/>
                    <a:pt x="57096" y="125325"/>
                    <a:pt x="50701" y="118630"/>
                  </a:cubicBezTo>
                  <a:cubicBezTo>
                    <a:pt x="33174" y="92000"/>
                    <a:pt x="19333" y="65295"/>
                    <a:pt x="5642" y="36409"/>
                  </a:cubicBezTo>
                  <a:cubicBezTo>
                    <a:pt x="10983" y="25652"/>
                    <a:pt x="16700" y="16850"/>
                    <a:pt x="22492" y="6469"/>
                  </a:cubicBezTo>
                  <a:cubicBezTo>
                    <a:pt x="23395" y="6545"/>
                    <a:pt x="25050" y="6093"/>
                    <a:pt x="26780" y="5642"/>
                  </a:cubicBezTo>
                  <a:close/>
                </a:path>
              </a:pathLst>
            </a:custGeom>
            <a:solidFill>
              <a:srgbClr val="CF1771"/>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0A96F451-0F4F-4288-90B1-972652CB2EE5}"/>
                </a:ext>
              </a:extLst>
            </p:cNvPr>
            <p:cNvSpPr/>
            <p:nvPr/>
          </p:nvSpPr>
          <p:spPr>
            <a:xfrm>
              <a:off x="7869309" y="6638795"/>
              <a:ext cx="195607" cy="188084"/>
            </a:xfrm>
            <a:custGeom>
              <a:avLst/>
              <a:gdLst>
                <a:gd name="connsiteX0" fmla="*/ 5642 w 195584"/>
                <a:gd name="connsiteY0" fmla="*/ 5642 h 188061"/>
                <a:gd name="connsiteX1" fmla="*/ 23921 w 195584"/>
                <a:gd name="connsiteY1" fmla="*/ 16549 h 188061"/>
                <a:gd name="connsiteX2" fmla="*/ 35732 w 195584"/>
                <a:gd name="connsiteY2" fmla="*/ 25727 h 188061"/>
                <a:gd name="connsiteX3" fmla="*/ 46113 w 195584"/>
                <a:gd name="connsiteY3" fmla="*/ 43630 h 188061"/>
                <a:gd name="connsiteX4" fmla="*/ 66499 w 195584"/>
                <a:gd name="connsiteY4" fmla="*/ 65370 h 188061"/>
                <a:gd name="connsiteX5" fmla="*/ 90270 w 195584"/>
                <a:gd name="connsiteY5" fmla="*/ 81845 h 188061"/>
                <a:gd name="connsiteX6" fmla="*/ 103885 w 195584"/>
                <a:gd name="connsiteY6" fmla="*/ 88765 h 188061"/>
                <a:gd name="connsiteX7" fmla="*/ 119382 w 195584"/>
                <a:gd name="connsiteY7" fmla="*/ 94783 h 188061"/>
                <a:gd name="connsiteX8" fmla="*/ 136533 w 195584"/>
                <a:gd name="connsiteY8" fmla="*/ 100500 h 188061"/>
                <a:gd name="connsiteX9" fmla="*/ 156167 w 195584"/>
                <a:gd name="connsiteY9" fmla="*/ 105465 h 188061"/>
                <a:gd name="connsiteX10" fmla="*/ 173920 w 195584"/>
                <a:gd name="connsiteY10" fmla="*/ 127506 h 188061"/>
                <a:gd name="connsiteX11" fmla="*/ 192575 w 195584"/>
                <a:gd name="connsiteY11" fmla="*/ 149020 h 188061"/>
                <a:gd name="connsiteX12" fmla="*/ 189566 w 195584"/>
                <a:gd name="connsiteY12" fmla="*/ 163539 h 188061"/>
                <a:gd name="connsiteX13" fmla="*/ 175349 w 195584"/>
                <a:gd name="connsiteY13" fmla="*/ 179260 h 188061"/>
                <a:gd name="connsiteX14" fmla="*/ 160831 w 195584"/>
                <a:gd name="connsiteY14" fmla="*/ 171813 h 188061"/>
                <a:gd name="connsiteX15" fmla="*/ 137135 w 195584"/>
                <a:gd name="connsiteY15" fmla="*/ 184977 h 188061"/>
                <a:gd name="connsiteX16" fmla="*/ 135254 w 195584"/>
                <a:gd name="connsiteY16" fmla="*/ 155113 h 188061"/>
                <a:gd name="connsiteX17" fmla="*/ 119306 w 195584"/>
                <a:gd name="connsiteY17" fmla="*/ 139617 h 188061"/>
                <a:gd name="connsiteX18" fmla="*/ 102456 w 195584"/>
                <a:gd name="connsiteY18" fmla="*/ 136834 h 188061"/>
                <a:gd name="connsiteX19" fmla="*/ 85756 w 195584"/>
                <a:gd name="connsiteY19" fmla="*/ 132922 h 188061"/>
                <a:gd name="connsiteX20" fmla="*/ 68981 w 195584"/>
                <a:gd name="connsiteY20" fmla="*/ 128709 h 188061"/>
                <a:gd name="connsiteX21" fmla="*/ 52431 w 195584"/>
                <a:gd name="connsiteY21" fmla="*/ 124196 h 188061"/>
                <a:gd name="connsiteX22" fmla="*/ 29488 w 195584"/>
                <a:gd name="connsiteY22" fmla="*/ 96890 h 188061"/>
                <a:gd name="connsiteX23" fmla="*/ 7823 w 195584"/>
                <a:gd name="connsiteY23" fmla="*/ 68605 h 188061"/>
                <a:gd name="connsiteX24" fmla="*/ 28510 w 195584"/>
                <a:gd name="connsiteY24" fmla="*/ 55139 h 188061"/>
                <a:gd name="connsiteX25" fmla="*/ 5642 w 195584"/>
                <a:gd name="connsiteY25" fmla="*/ 5642 h 18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5584" h="188061">
                  <a:moveTo>
                    <a:pt x="5642" y="5642"/>
                  </a:moveTo>
                  <a:cubicBezTo>
                    <a:pt x="13089" y="9629"/>
                    <a:pt x="18957" y="13240"/>
                    <a:pt x="23921" y="16549"/>
                  </a:cubicBezTo>
                  <a:cubicBezTo>
                    <a:pt x="28961" y="19784"/>
                    <a:pt x="32798" y="22718"/>
                    <a:pt x="35732" y="25727"/>
                  </a:cubicBezTo>
                  <a:cubicBezTo>
                    <a:pt x="41750" y="31594"/>
                    <a:pt x="44308" y="37311"/>
                    <a:pt x="46113" y="43630"/>
                  </a:cubicBezTo>
                  <a:cubicBezTo>
                    <a:pt x="52733" y="51830"/>
                    <a:pt x="59428" y="58976"/>
                    <a:pt x="66499" y="65370"/>
                  </a:cubicBezTo>
                  <a:cubicBezTo>
                    <a:pt x="73570" y="71764"/>
                    <a:pt x="81694" y="76880"/>
                    <a:pt x="90270" y="81845"/>
                  </a:cubicBezTo>
                  <a:cubicBezTo>
                    <a:pt x="94633" y="84251"/>
                    <a:pt x="98996" y="86659"/>
                    <a:pt x="103885" y="88765"/>
                  </a:cubicBezTo>
                  <a:cubicBezTo>
                    <a:pt x="108775" y="90871"/>
                    <a:pt x="113966" y="92827"/>
                    <a:pt x="119382" y="94783"/>
                  </a:cubicBezTo>
                  <a:cubicBezTo>
                    <a:pt x="124798" y="96739"/>
                    <a:pt x="130515" y="98620"/>
                    <a:pt x="136533" y="100500"/>
                  </a:cubicBezTo>
                  <a:cubicBezTo>
                    <a:pt x="142701" y="102230"/>
                    <a:pt x="149246" y="103810"/>
                    <a:pt x="156167" y="105465"/>
                  </a:cubicBezTo>
                  <a:cubicBezTo>
                    <a:pt x="162110" y="113063"/>
                    <a:pt x="167676" y="120585"/>
                    <a:pt x="173920" y="127506"/>
                  </a:cubicBezTo>
                  <a:cubicBezTo>
                    <a:pt x="180013" y="134502"/>
                    <a:pt x="185880" y="141949"/>
                    <a:pt x="192575" y="149020"/>
                  </a:cubicBezTo>
                  <a:cubicBezTo>
                    <a:pt x="191898" y="154136"/>
                    <a:pt x="190168" y="158423"/>
                    <a:pt x="189566" y="163539"/>
                  </a:cubicBezTo>
                  <a:lnTo>
                    <a:pt x="175349" y="179260"/>
                  </a:lnTo>
                  <a:cubicBezTo>
                    <a:pt x="185655" y="177154"/>
                    <a:pt x="170309" y="171061"/>
                    <a:pt x="160831" y="171813"/>
                  </a:cubicBezTo>
                  <a:cubicBezTo>
                    <a:pt x="153534" y="177154"/>
                    <a:pt x="151804" y="190845"/>
                    <a:pt x="137135" y="184977"/>
                  </a:cubicBezTo>
                  <a:cubicBezTo>
                    <a:pt x="131042" y="179562"/>
                    <a:pt x="122992" y="173694"/>
                    <a:pt x="135254" y="155113"/>
                  </a:cubicBezTo>
                  <a:cubicBezTo>
                    <a:pt x="129537" y="149622"/>
                    <a:pt x="123895" y="144055"/>
                    <a:pt x="119306" y="139617"/>
                  </a:cubicBezTo>
                  <a:cubicBezTo>
                    <a:pt x="113740" y="138865"/>
                    <a:pt x="108098" y="137887"/>
                    <a:pt x="102456" y="136834"/>
                  </a:cubicBezTo>
                  <a:cubicBezTo>
                    <a:pt x="96965" y="135630"/>
                    <a:pt x="91398" y="134351"/>
                    <a:pt x="85756" y="132922"/>
                  </a:cubicBezTo>
                  <a:cubicBezTo>
                    <a:pt x="80115" y="131493"/>
                    <a:pt x="74548" y="130063"/>
                    <a:pt x="68981" y="128709"/>
                  </a:cubicBezTo>
                  <a:cubicBezTo>
                    <a:pt x="63339" y="127280"/>
                    <a:pt x="57773" y="125776"/>
                    <a:pt x="52431" y="124196"/>
                  </a:cubicBezTo>
                  <a:cubicBezTo>
                    <a:pt x="44984" y="115244"/>
                    <a:pt x="36935" y="106293"/>
                    <a:pt x="29488" y="96890"/>
                  </a:cubicBezTo>
                  <a:cubicBezTo>
                    <a:pt x="22191" y="87336"/>
                    <a:pt x="14669" y="77933"/>
                    <a:pt x="7823" y="68605"/>
                  </a:cubicBezTo>
                  <a:cubicBezTo>
                    <a:pt x="14443" y="64242"/>
                    <a:pt x="21890" y="59427"/>
                    <a:pt x="28510" y="55139"/>
                  </a:cubicBezTo>
                  <a:cubicBezTo>
                    <a:pt x="21289" y="38740"/>
                    <a:pt x="12262" y="21966"/>
                    <a:pt x="5642" y="5642"/>
                  </a:cubicBezTo>
                  <a:close/>
                </a:path>
              </a:pathLst>
            </a:custGeom>
            <a:solidFill>
              <a:srgbClr val="CF1771"/>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3B0E1DD8-0095-4005-A672-32E2122ED36A}"/>
                </a:ext>
              </a:extLst>
            </p:cNvPr>
            <p:cNvSpPr/>
            <p:nvPr/>
          </p:nvSpPr>
          <p:spPr>
            <a:xfrm>
              <a:off x="8099449" y="6818980"/>
              <a:ext cx="233224" cy="240747"/>
            </a:xfrm>
            <a:custGeom>
              <a:avLst/>
              <a:gdLst>
                <a:gd name="connsiteX0" fmla="*/ 24825 w 233196"/>
                <a:gd name="connsiteY0" fmla="*/ 5642 h 240719"/>
                <a:gd name="connsiteX1" fmla="*/ 37237 w 233196"/>
                <a:gd name="connsiteY1" fmla="*/ 13766 h 240719"/>
                <a:gd name="connsiteX2" fmla="*/ 51679 w 233196"/>
                <a:gd name="connsiteY2" fmla="*/ 14293 h 240719"/>
                <a:gd name="connsiteX3" fmla="*/ 66349 w 233196"/>
                <a:gd name="connsiteY3" fmla="*/ 14067 h 240719"/>
                <a:gd name="connsiteX4" fmla="*/ 94934 w 233196"/>
                <a:gd name="connsiteY4" fmla="*/ 13240 h 240719"/>
                <a:gd name="connsiteX5" fmla="*/ 101253 w 233196"/>
                <a:gd name="connsiteY5" fmla="*/ 16550 h 240719"/>
                <a:gd name="connsiteX6" fmla="*/ 132772 w 233196"/>
                <a:gd name="connsiteY6" fmla="*/ 30316 h 240719"/>
                <a:gd name="connsiteX7" fmla="*/ 165194 w 233196"/>
                <a:gd name="connsiteY7" fmla="*/ 41825 h 240719"/>
                <a:gd name="connsiteX8" fmla="*/ 218378 w 233196"/>
                <a:gd name="connsiteY8" fmla="*/ 75225 h 240719"/>
                <a:gd name="connsiteX9" fmla="*/ 215670 w 233196"/>
                <a:gd name="connsiteY9" fmla="*/ 82672 h 240719"/>
                <a:gd name="connsiteX10" fmla="*/ 229511 w 233196"/>
                <a:gd name="connsiteY10" fmla="*/ 130741 h 240719"/>
                <a:gd name="connsiteX11" fmla="*/ 173769 w 233196"/>
                <a:gd name="connsiteY11" fmla="*/ 153158 h 240719"/>
                <a:gd name="connsiteX12" fmla="*/ 184527 w 233196"/>
                <a:gd name="connsiteY12" fmla="*/ 166172 h 240719"/>
                <a:gd name="connsiteX13" fmla="*/ 208298 w 233196"/>
                <a:gd name="connsiteY13" fmla="*/ 173168 h 240719"/>
                <a:gd name="connsiteX14" fmla="*/ 222891 w 233196"/>
                <a:gd name="connsiteY14" fmla="*/ 187310 h 240719"/>
                <a:gd name="connsiteX15" fmla="*/ 224246 w 233196"/>
                <a:gd name="connsiteY15" fmla="*/ 199797 h 240719"/>
                <a:gd name="connsiteX16" fmla="*/ 216196 w 233196"/>
                <a:gd name="connsiteY16" fmla="*/ 223944 h 240719"/>
                <a:gd name="connsiteX17" fmla="*/ 178434 w 233196"/>
                <a:gd name="connsiteY17" fmla="*/ 230564 h 240719"/>
                <a:gd name="connsiteX18" fmla="*/ 168203 w 233196"/>
                <a:gd name="connsiteY18" fmla="*/ 227330 h 240719"/>
                <a:gd name="connsiteX19" fmla="*/ 158799 w 233196"/>
                <a:gd name="connsiteY19" fmla="*/ 227254 h 240719"/>
                <a:gd name="connsiteX20" fmla="*/ 139844 w 233196"/>
                <a:gd name="connsiteY20" fmla="*/ 235604 h 240719"/>
                <a:gd name="connsiteX21" fmla="*/ 119532 w 233196"/>
                <a:gd name="connsiteY21" fmla="*/ 225674 h 240719"/>
                <a:gd name="connsiteX22" fmla="*/ 94783 w 233196"/>
                <a:gd name="connsiteY22" fmla="*/ 218378 h 240719"/>
                <a:gd name="connsiteX23" fmla="*/ 80491 w 233196"/>
                <a:gd name="connsiteY23" fmla="*/ 214993 h 240719"/>
                <a:gd name="connsiteX24" fmla="*/ 65070 w 233196"/>
                <a:gd name="connsiteY24" fmla="*/ 210705 h 240719"/>
                <a:gd name="connsiteX25" fmla="*/ 48219 w 233196"/>
                <a:gd name="connsiteY25" fmla="*/ 205589 h 240719"/>
                <a:gd name="connsiteX26" fmla="*/ 39268 w 233196"/>
                <a:gd name="connsiteY26" fmla="*/ 202656 h 240719"/>
                <a:gd name="connsiteX27" fmla="*/ 30165 w 233196"/>
                <a:gd name="connsiteY27" fmla="*/ 198970 h 240719"/>
                <a:gd name="connsiteX28" fmla="*/ 52131 w 233196"/>
                <a:gd name="connsiteY28" fmla="*/ 143905 h 240719"/>
                <a:gd name="connsiteX29" fmla="*/ 87111 w 233196"/>
                <a:gd name="connsiteY29" fmla="*/ 150976 h 240719"/>
                <a:gd name="connsiteX30" fmla="*/ 98996 w 233196"/>
                <a:gd name="connsiteY30" fmla="*/ 128334 h 240719"/>
                <a:gd name="connsiteX31" fmla="*/ 73721 w 233196"/>
                <a:gd name="connsiteY31" fmla="*/ 116448 h 240719"/>
                <a:gd name="connsiteX32" fmla="*/ 48971 w 233196"/>
                <a:gd name="connsiteY32" fmla="*/ 103585 h 240719"/>
                <a:gd name="connsiteX33" fmla="*/ 30617 w 233196"/>
                <a:gd name="connsiteY33" fmla="*/ 92000 h 240719"/>
                <a:gd name="connsiteX34" fmla="*/ 5642 w 233196"/>
                <a:gd name="connsiteY34" fmla="*/ 68756 h 240719"/>
                <a:gd name="connsiteX35" fmla="*/ 8200 w 233196"/>
                <a:gd name="connsiteY35" fmla="*/ 65145 h 240719"/>
                <a:gd name="connsiteX36" fmla="*/ 17828 w 233196"/>
                <a:gd name="connsiteY36" fmla="*/ 40922 h 240719"/>
                <a:gd name="connsiteX37" fmla="*/ 5792 w 233196"/>
                <a:gd name="connsiteY37" fmla="*/ 18280 h 240719"/>
                <a:gd name="connsiteX38" fmla="*/ 24825 w 233196"/>
                <a:gd name="connsiteY38" fmla="*/ 5642 h 24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33196" h="240719">
                  <a:moveTo>
                    <a:pt x="24825" y="5642"/>
                  </a:moveTo>
                  <a:cubicBezTo>
                    <a:pt x="28586" y="8124"/>
                    <a:pt x="32272" y="10532"/>
                    <a:pt x="37237" y="13766"/>
                  </a:cubicBezTo>
                  <a:cubicBezTo>
                    <a:pt x="42051" y="13992"/>
                    <a:pt x="46865" y="14218"/>
                    <a:pt x="51679" y="14293"/>
                  </a:cubicBezTo>
                  <a:lnTo>
                    <a:pt x="66349" y="14067"/>
                  </a:lnTo>
                  <a:cubicBezTo>
                    <a:pt x="76127" y="13766"/>
                    <a:pt x="85455" y="13842"/>
                    <a:pt x="94934" y="13240"/>
                  </a:cubicBezTo>
                  <a:cubicBezTo>
                    <a:pt x="97492" y="14519"/>
                    <a:pt x="100049" y="15873"/>
                    <a:pt x="101253" y="16550"/>
                  </a:cubicBezTo>
                  <a:cubicBezTo>
                    <a:pt x="111634" y="21439"/>
                    <a:pt x="121940" y="26404"/>
                    <a:pt x="132772" y="30316"/>
                  </a:cubicBezTo>
                  <a:cubicBezTo>
                    <a:pt x="143529" y="34453"/>
                    <a:pt x="154136" y="38590"/>
                    <a:pt x="165194" y="41825"/>
                  </a:cubicBezTo>
                  <a:cubicBezTo>
                    <a:pt x="181668" y="53635"/>
                    <a:pt x="200474" y="64769"/>
                    <a:pt x="218378" y="75225"/>
                  </a:cubicBezTo>
                  <a:cubicBezTo>
                    <a:pt x="217475" y="77707"/>
                    <a:pt x="216572" y="80190"/>
                    <a:pt x="215670" y="82672"/>
                  </a:cubicBezTo>
                  <a:cubicBezTo>
                    <a:pt x="220710" y="98845"/>
                    <a:pt x="224922" y="114718"/>
                    <a:pt x="229511" y="130741"/>
                  </a:cubicBezTo>
                  <a:cubicBezTo>
                    <a:pt x="211909" y="139241"/>
                    <a:pt x="192124" y="146839"/>
                    <a:pt x="173769" y="153158"/>
                  </a:cubicBezTo>
                  <a:cubicBezTo>
                    <a:pt x="177079" y="158047"/>
                    <a:pt x="180841" y="162110"/>
                    <a:pt x="184527" y="166172"/>
                  </a:cubicBezTo>
                  <a:cubicBezTo>
                    <a:pt x="192426" y="168654"/>
                    <a:pt x="200399" y="170836"/>
                    <a:pt x="208298" y="173168"/>
                  </a:cubicBezTo>
                  <a:cubicBezTo>
                    <a:pt x="216121" y="178208"/>
                    <a:pt x="220635" y="182872"/>
                    <a:pt x="222891" y="187310"/>
                  </a:cubicBezTo>
                  <a:cubicBezTo>
                    <a:pt x="225223" y="191598"/>
                    <a:pt x="225223" y="195735"/>
                    <a:pt x="224246" y="199797"/>
                  </a:cubicBezTo>
                  <a:cubicBezTo>
                    <a:pt x="222290" y="207921"/>
                    <a:pt x="216196" y="215745"/>
                    <a:pt x="216196" y="223944"/>
                  </a:cubicBezTo>
                  <a:cubicBezTo>
                    <a:pt x="204461" y="226276"/>
                    <a:pt x="190545" y="228533"/>
                    <a:pt x="178434" y="230564"/>
                  </a:cubicBezTo>
                  <a:cubicBezTo>
                    <a:pt x="174822" y="228834"/>
                    <a:pt x="171438" y="227781"/>
                    <a:pt x="168203" y="227330"/>
                  </a:cubicBezTo>
                  <a:cubicBezTo>
                    <a:pt x="164968" y="226728"/>
                    <a:pt x="161884" y="226728"/>
                    <a:pt x="158799" y="227254"/>
                  </a:cubicBezTo>
                  <a:cubicBezTo>
                    <a:pt x="152631" y="228307"/>
                    <a:pt x="146538" y="231316"/>
                    <a:pt x="139844" y="235604"/>
                  </a:cubicBezTo>
                  <a:cubicBezTo>
                    <a:pt x="133750" y="231316"/>
                    <a:pt x="126979" y="228458"/>
                    <a:pt x="119532" y="225674"/>
                  </a:cubicBezTo>
                  <a:cubicBezTo>
                    <a:pt x="112085" y="222816"/>
                    <a:pt x="103886" y="220559"/>
                    <a:pt x="94783" y="218378"/>
                  </a:cubicBezTo>
                  <a:cubicBezTo>
                    <a:pt x="90194" y="217325"/>
                    <a:pt x="85455" y="216196"/>
                    <a:pt x="80491" y="214993"/>
                  </a:cubicBezTo>
                  <a:cubicBezTo>
                    <a:pt x="75526" y="213639"/>
                    <a:pt x="70410" y="212209"/>
                    <a:pt x="65070" y="210705"/>
                  </a:cubicBezTo>
                  <a:cubicBezTo>
                    <a:pt x="59654" y="209125"/>
                    <a:pt x="54087" y="207470"/>
                    <a:pt x="48219" y="205589"/>
                  </a:cubicBezTo>
                  <a:cubicBezTo>
                    <a:pt x="45285" y="204687"/>
                    <a:pt x="42276" y="203709"/>
                    <a:pt x="39268" y="202656"/>
                  </a:cubicBezTo>
                  <a:cubicBezTo>
                    <a:pt x="36334" y="201452"/>
                    <a:pt x="33250" y="200249"/>
                    <a:pt x="30165" y="198970"/>
                  </a:cubicBezTo>
                  <a:cubicBezTo>
                    <a:pt x="38816" y="180615"/>
                    <a:pt x="45361" y="162185"/>
                    <a:pt x="52131" y="143905"/>
                  </a:cubicBezTo>
                  <a:cubicBezTo>
                    <a:pt x="64468" y="146538"/>
                    <a:pt x="75074" y="148344"/>
                    <a:pt x="87111" y="150976"/>
                  </a:cubicBezTo>
                  <a:cubicBezTo>
                    <a:pt x="91248" y="143153"/>
                    <a:pt x="94934" y="136157"/>
                    <a:pt x="98996" y="128334"/>
                  </a:cubicBezTo>
                  <a:cubicBezTo>
                    <a:pt x="90797" y="124422"/>
                    <a:pt x="82070" y="120811"/>
                    <a:pt x="73721" y="116448"/>
                  </a:cubicBezTo>
                  <a:cubicBezTo>
                    <a:pt x="65371" y="112085"/>
                    <a:pt x="57021" y="107797"/>
                    <a:pt x="48971" y="103585"/>
                  </a:cubicBezTo>
                  <a:cubicBezTo>
                    <a:pt x="43104" y="100726"/>
                    <a:pt x="37537" y="97115"/>
                    <a:pt x="30617" y="92000"/>
                  </a:cubicBezTo>
                  <a:cubicBezTo>
                    <a:pt x="23847" y="86734"/>
                    <a:pt x="15497" y="80190"/>
                    <a:pt x="5642" y="68756"/>
                  </a:cubicBezTo>
                  <a:cubicBezTo>
                    <a:pt x="6695" y="67326"/>
                    <a:pt x="7673" y="65897"/>
                    <a:pt x="8200" y="65145"/>
                  </a:cubicBezTo>
                  <a:cubicBezTo>
                    <a:pt x="11961" y="57096"/>
                    <a:pt x="13916" y="48896"/>
                    <a:pt x="17828" y="40922"/>
                  </a:cubicBezTo>
                  <a:cubicBezTo>
                    <a:pt x="13842" y="33099"/>
                    <a:pt x="10005" y="25351"/>
                    <a:pt x="5792" y="18280"/>
                  </a:cubicBezTo>
                  <a:cubicBezTo>
                    <a:pt x="12563" y="14594"/>
                    <a:pt x="19409" y="10456"/>
                    <a:pt x="24825" y="5642"/>
                  </a:cubicBezTo>
                  <a:close/>
                </a:path>
              </a:pathLst>
            </a:custGeom>
            <a:solidFill>
              <a:srgbClr val="CF1771"/>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737446E0-0BB0-49BE-B22C-8023F882252C}"/>
                </a:ext>
              </a:extLst>
            </p:cNvPr>
            <p:cNvSpPr/>
            <p:nvPr/>
          </p:nvSpPr>
          <p:spPr>
            <a:xfrm>
              <a:off x="8233063" y="6735395"/>
              <a:ext cx="45140" cy="45140"/>
            </a:xfrm>
            <a:custGeom>
              <a:avLst/>
              <a:gdLst>
                <a:gd name="connsiteX0" fmla="*/ 15045 w 45134"/>
                <a:gd name="connsiteY0" fmla="*/ 5642 h 45134"/>
                <a:gd name="connsiteX1" fmla="*/ 44984 w 45134"/>
                <a:gd name="connsiteY1" fmla="*/ 10908 h 45134"/>
                <a:gd name="connsiteX2" fmla="*/ 27231 w 45134"/>
                <a:gd name="connsiteY2" fmla="*/ 45436 h 45134"/>
                <a:gd name="connsiteX3" fmla="*/ 5642 w 45134"/>
                <a:gd name="connsiteY3" fmla="*/ 34528 h 45134"/>
                <a:gd name="connsiteX4" fmla="*/ 15045 w 45134"/>
                <a:gd name="connsiteY4" fmla="*/ 5642 h 4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34" h="45134">
                  <a:moveTo>
                    <a:pt x="15045" y="5642"/>
                  </a:moveTo>
                  <a:cubicBezTo>
                    <a:pt x="24900" y="7824"/>
                    <a:pt x="34603" y="10306"/>
                    <a:pt x="44984" y="10908"/>
                  </a:cubicBezTo>
                  <a:cubicBezTo>
                    <a:pt x="38967" y="22718"/>
                    <a:pt x="33250" y="33701"/>
                    <a:pt x="27231" y="45436"/>
                  </a:cubicBezTo>
                  <a:cubicBezTo>
                    <a:pt x="20236" y="42427"/>
                    <a:pt x="12412" y="38064"/>
                    <a:pt x="5642" y="34528"/>
                  </a:cubicBezTo>
                  <a:cubicBezTo>
                    <a:pt x="9403" y="25501"/>
                    <a:pt x="12412" y="15120"/>
                    <a:pt x="15045" y="5642"/>
                  </a:cubicBezTo>
                  <a:close/>
                </a:path>
              </a:pathLst>
            </a:custGeom>
            <a:solidFill>
              <a:srgbClr val="CF1771"/>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C4CC231-6A0C-4A58-B5C3-1E13BE96FFF8}"/>
                </a:ext>
              </a:extLst>
            </p:cNvPr>
            <p:cNvSpPr/>
            <p:nvPr/>
          </p:nvSpPr>
          <p:spPr>
            <a:xfrm>
              <a:off x="8259470" y="5274737"/>
              <a:ext cx="135421" cy="60187"/>
            </a:xfrm>
            <a:custGeom>
              <a:avLst/>
              <a:gdLst>
                <a:gd name="connsiteX0" fmla="*/ 129838 w 135404"/>
                <a:gd name="connsiteY0" fmla="*/ 12487 h 60179"/>
                <a:gd name="connsiteX1" fmla="*/ 83048 w 135404"/>
                <a:gd name="connsiteY1" fmla="*/ 31670 h 60179"/>
                <a:gd name="connsiteX2" fmla="*/ 37914 w 135404"/>
                <a:gd name="connsiteY2" fmla="*/ 53109 h 60179"/>
                <a:gd name="connsiteX3" fmla="*/ 28285 w 135404"/>
                <a:gd name="connsiteY3" fmla="*/ 55215 h 60179"/>
                <a:gd name="connsiteX4" fmla="*/ 9629 w 135404"/>
                <a:gd name="connsiteY4" fmla="*/ 50325 h 60179"/>
                <a:gd name="connsiteX5" fmla="*/ 5642 w 135404"/>
                <a:gd name="connsiteY5" fmla="*/ 25953 h 60179"/>
                <a:gd name="connsiteX6" fmla="*/ 33926 w 135404"/>
                <a:gd name="connsiteY6" fmla="*/ 19634 h 60179"/>
                <a:gd name="connsiteX7" fmla="*/ 48069 w 135404"/>
                <a:gd name="connsiteY7" fmla="*/ 16625 h 60179"/>
                <a:gd name="connsiteX8" fmla="*/ 62362 w 135404"/>
                <a:gd name="connsiteY8" fmla="*/ 14142 h 60179"/>
                <a:gd name="connsiteX9" fmla="*/ 90871 w 135404"/>
                <a:gd name="connsiteY9" fmla="*/ 9328 h 60179"/>
                <a:gd name="connsiteX10" fmla="*/ 119608 w 135404"/>
                <a:gd name="connsiteY10" fmla="*/ 5642 h 60179"/>
                <a:gd name="connsiteX11" fmla="*/ 129838 w 135404"/>
                <a:gd name="connsiteY11" fmla="*/ 12487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404" h="60179">
                  <a:moveTo>
                    <a:pt x="129838" y="12487"/>
                  </a:moveTo>
                  <a:cubicBezTo>
                    <a:pt x="114041" y="18957"/>
                    <a:pt x="98319" y="24523"/>
                    <a:pt x="83048" y="31670"/>
                  </a:cubicBezTo>
                  <a:cubicBezTo>
                    <a:pt x="67778" y="38590"/>
                    <a:pt x="52582" y="45135"/>
                    <a:pt x="37914" y="53109"/>
                  </a:cubicBezTo>
                  <a:cubicBezTo>
                    <a:pt x="35958" y="53560"/>
                    <a:pt x="32121" y="54388"/>
                    <a:pt x="28285" y="55215"/>
                  </a:cubicBezTo>
                  <a:cubicBezTo>
                    <a:pt x="22192" y="53861"/>
                    <a:pt x="16023" y="52582"/>
                    <a:pt x="9629" y="50325"/>
                  </a:cubicBezTo>
                  <a:cubicBezTo>
                    <a:pt x="8350" y="42502"/>
                    <a:pt x="6921" y="33776"/>
                    <a:pt x="5642" y="25953"/>
                  </a:cubicBezTo>
                  <a:lnTo>
                    <a:pt x="33926" y="19634"/>
                  </a:lnTo>
                  <a:cubicBezTo>
                    <a:pt x="38666" y="18656"/>
                    <a:pt x="43330" y="17528"/>
                    <a:pt x="48069" y="16625"/>
                  </a:cubicBezTo>
                  <a:lnTo>
                    <a:pt x="62362" y="14142"/>
                  </a:lnTo>
                  <a:lnTo>
                    <a:pt x="90871" y="9328"/>
                  </a:lnTo>
                  <a:cubicBezTo>
                    <a:pt x="100425" y="7899"/>
                    <a:pt x="110054" y="6845"/>
                    <a:pt x="119608" y="5642"/>
                  </a:cubicBezTo>
                  <a:cubicBezTo>
                    <a:pt x="123670" y="7899"/>
                    <a:pt x="127807" y="10080"/>
                    <a:pt x="129838" y="12487"/>
                  </a:cubicBezTo>
                  <a:close/>
                </a:path>
              </a:pathLst>
            </a:custGeom>
            <a:solidFill>
              <a:srgbClr val="CB0565"/>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A8876443-7031-41AC-A04A-5ACF994B6E7B}"/>
                </a:ext>
              </a:extLst>
            </p:cNvPr>
            <p:cNvSpPr/>
            <p:nvPr/>
          </p:nvSpPr>
          <p:spPr>
            <a:xfrm>
              <a:off x="8019851" y="6722004"/>
              <a:ext cx="82757" cy="67710"/>
            </a:xfrm>
            <a:custGeom>
              <a:avLst/>
              <a:gdLst>
                <a:gd name="connsiteX0" fmla="*/ 31443 w 82747"/>
                <a:gd name="connsiteY0" fmla="*/ 5642 h 67702"/>
                <a:gd name="connsiteX1" fmla="*/ 36484 w 82747"/>
                <a:gd name="connsiteY1" fmla="*/ 10606 h 67702"/>
                <a:gd name="connsiteX2" fmla="*/ 57171 w 82747"/>
                <a:gd name="connsiteY2" fmla="*/ 29037 h 67702"/>
                <a:gd name="connsiteX3" fmla="*/ 62362 w 82747"/>
                <a:gd name="connsiteY3" fmla="*/ 33625 h 67702"/>
                <a:gd name="connsiteX4" fmla="*/ 67778 w 82747"/>
                <a:gd name="connsiteY4" fmla="*/ 37913 h 67702"/>
                <a:gd name="connsiteX5" fmla="*/ 78610 w 82747"/>
                <a:gd name="connsiteY5" fmla="*/ 46564 h 67702"/>
                <a:gd name="connsiteX6" fmla="*/ 72216 w 82747"/>
                <a:gd name="connsiteY6" fmla="*/ 62888 h 67702"/>
                <a:gd name="connsiteX7" fmla="*/ 42050 w 82747"/>
                <a:gd name="connsiteY7" fmla="*/ 65822 h 67702"/>
                <a:gd name="connsiteX8" fmla="*/ 23395 w 82747"/>
                <a:gd name="connsiteY8" fmla="*/ 44307 h 67702"/>
                <a:gd name="connsiteX9" fmla="*/ 5642 w 82747"/>
                <a:gd name="connsiteY9" fmla="*/ 22266 h 67702"/>
                <a:gd name="connsiteX10" fmla="*/ 31443 w 82747"/>
                <a:gd name="connsiteY10" fmla="*/ 564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747" h="67702">
                  <a:moveTo>
                    <a:pt x="31443" y="5642"/>
                  </a:moveTo>
                  <a:cubicBezTo>
                    <a:pt x="33475" y="7673"/>
                    <a:pt x="35506" y="9629"/>
                    <a:pt x="36484" y="10606"/>
                  </a:cubicBezTo>
                  <a:cubicBezTo>
                    <a:pt x="43254" y="16850"/>
                    <a:pt x="50250" y="22868"/>
                    <a:pt x="57171" y="29037"/>
                  </a:cubicBezTo>
                  <a:lnTo>
                    <a:pt x="62362" y="33625"/>
                  </a:lnTo>
                  <a:lnTo>
                    <a:pt x="67778" y="37913"/>
                  </a:lnTo>
                  <a:lnTo>
                    <a:pt x="78610" y="46564"/>
                  </a:lnTo>
                  <a:cubicBezTo>
                    <a:pt x="76278" y="51453"/>
                    <a:pt x="74473" y="57998"/>
                    <a:pt x="72216" y="62888"/>
                  </a:cubicBezTo>
                  <a:cubicBezTo>
                    <a:pt x="63114" y="64618"/>
                    <a:pt x="52657" y="65295"/>
                    <a:pt x="42050" y="65822"/>
                  </a:cubicBezTo>
                  <a:cubicBezTo>
                    <a:pt x="35355" y="58751"/>
                    <a:pt x="29488" y="51303"/>
                    <a:pt x="23395" y="44307"/>
                  </a:cubicBezTo>
                  <a:cubicBezTo>
                    <a:pt x="17227" y="37386"/>
                    <a:pt x="11585" y="29864"/>
                    <a:pt x="5642" y="22266"/>
                  </a:cubicBezTo>
                  <a:cubicBezTo>
                    <a:pt x="13766" y="16700"/>
                    <a:pt x="23470" y="11434"/>
                    <a:pt x="31443" y="5642"/>
                  </a:cubicBezTo>
                  <a:close/>
                </a:path>
              </a:pathLst>
            </a:custGeom>
            <a:solidFill>
              <a:srgbClr val="CB0565"/>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C17E323F-DFA8-418D-B1D2-E6A4A48966CC}"/>
                </a:ext>
              </a:extLst>
            </p:cNvPr>
            <p:cNvSpPr/>
            <p:nvPr/>
          </p:nvSpPr>
          <p:spPr>
            <a:xfrm>
              <a:off x="8118634" y="6777150"/>
              <a:ext cx="90280" cy="60187"/>
            </a:xfrm>
            <a:custGeom>
              <a:avLst/>
              <a:gdLst>
                <a:gd name="connsiteX0" fmla="*/ 62813 w 90269"/>
                <a:gd name="connsiteY0" fmla="*/ 13014 h 60179"/>
                <a:gd name="connsiteX1" fmla="*/ 74623 w 90269"/>
                <a:gd name="connsiteY1" fmla="*/ 19935 h 60179"/>
                <a:gd name="connsiteX2" fmla="*/ 86659 w 90269"/>
                <a:gd name="connsiteY2" fmla="*/ 37011 h 60179"/>
                <a:gd name="connsiteX3" fmla="*/ 75751 w 90269"/>
                <a:gd name="connsiteY3" fmla="*/ 55215 h 60179"/>
                <a:gd name="connsiteX4" fmla="*/ 47166 w 90269"/>
                <a:gd name="connsiteY4" fmla="*/ 56043 h 60179"/>
                <a:gd name="connsiteX5" fmla="*/ 32497 w 90269"/>
                <a:gd name="connsiteY5" fmla="*/ 56268 h 60179"/>
                <a:gd name="connsiteX6" fmla="*/ 18054 w 90269"/>
                <a:gd name="connsiteY6" fmla="*/ 55742 h 60179"/>
                <a:gd name="connsiteX7" fmla="*/ 5642 w 90269"/>
                <a:gd name="connsiteY7" fmla="*/ 47617 h 60179"/>
                <a:gd name="connsiteX8" fmla="*/ 8275 w 90269"/>
                <a:gd name="connsiteY8" fmla="*/ 44082 h 60179"/>
                <a:gd name="connsiteX9" fmla="*/ 19182 w 90269"/>
                <a:gd name="connsiteY9" fmla="*/ 5642 h 60179"/>
                <a:gd name="connsiteX10" fmla="*/ 41524 w 90269"/>
                <a:gd name="connsiteY10" fmla="*/ 10005 h 60179"/>
                <a:gd name="connsiteX11" fmla="*/ 62813 w 90269"/>
                <a:gd name="connsiteY11" fmla="*/ 13014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269" h="60179">
                  <a:moveTo>
                    <a:pt x="62813" y="13014"/>
                  </a:moveTo>
                  <a:cubicBezTo>
                    <a:pt x="67552" y="15797"/>
                    <a:pt x="71087" y="17829"/>
                    <a:pt x="74623" y="19935"/>
                  </a:cubicBezTo>
                  <a:cubicBezTo>
                    <a:pt x="78610" y="26329"/>
                    <a:pt x="81845" y="31670"/>
                    <a:pt x="86659" y="37011"/>
                  </a:cubicBezTo>
                  <a:cubicBezTo>
                    <a:pt x="83048" y="43029"/>
                    <a:pt x="79362" y="49122"/>
                    <a:pt x="75751" y="55215"/>
                  </a:cubicBezTo>
                  <a:cubicBezTo>
                    <a:pt x="66273" y="55742"/>
                    <a:pt x="56869" y="55742"/>
                    <a:pt x="47166" y="56043"/>
                  </a:cubicBezTo>
                  <a:lnTo>
                    <a:pt x="32497" y="56268"/>
                  </a:lnTo>
                  <a:cubicBezTo>
                    <a:pt x="27682" y="56193"/>
                    <a:pt x="22869" y="55967"/>
                    <a:pt x="18054" y="55742"/>
                  </a:cubicBezTo>
                  <a:cubicBezTo>
                    <a:pt x="13089" y="52432"/>
                    <a:pt x="9328" y="50025"/>
                    <a:pt x="5642" y="47617"/>
                  </a:cubicBezTo>
                  <a:cubicBezTo>
                    <a:pt x="6695" y="46188"/>
                    <a:pt x="7748" y="44834"/>
                    <a:pt x="8275" y="44082"/>
                  </a:cubicBezTo>
                  <a:cubicBezTo>
                    <a:pt x="12488" y="30993"/>
                    <a:pt x="16174" y="18881"/>
                    <a:pt x="19182" y="5642"/>
                  </a:cubicBezTo>
                  <a:cubicBezTo>
                    <a:pt x="26630" y="7372"/>
                    <a:pt x="34302" y="8576"/>
                    <a:pt x="41524" y="10005"/>
                  </a:cubicBezTo>
                  <a:cubicBezTo>
                    <a:pt x="48821" y="11134"/>
                    <a:pt x="55742" y="12638"/>
                    <a:pt x="62813" y="13014"/>
                  </a:cubicBezTo>
                  <a:close/>
                </a:path>
              </a:pathLst>
            </a:custGeom>
            <a:solidFill>
              <a:srgbClr val="CB0565"/>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2C56C7AC-8988-4FDC-8B65-B33DCCD50C7B}"/>
                </a:ext>
              </a:extLst>
            </p:cNvPr>
            <p:cNvSpPr/>
            <p:nvPr/>
          </p:nvSpPr>
          <p:spPr>
            <a:xfrm>
              <a:off x="7926110" y="6556393"/>
              <a:ext cx="188084" cy="150467"/>
            </a:xfrm>
            <a:custGeom>
              <a:avLst/>
              <a:gdLst>
                <a:gd name="connsiteX0" fmla="*/ 66123 w 188061"/>
                <a:gd name="connsiteY0" fmla="*/ 35829 h 150449"/>
                <a:gd name="connsiteX1" fmla="*/ 80566 w 188061"/>
                <a:gd name="connsiteY1" fmla="*/ 45308 h 150449"/>
                <a:gd name="connsiteX2" fmla="*/ 87487 w 188061"/>
                <a:gd name="connsiteY2" fmla="*/ 50046 h 150449"/>
                <a:gd name="connsiteX3" fmla="*/ 94558 w 188061"/>
                <a:gd name="connsiteY3" fmla="*/ 54635 h 150449"/>
                <a:gd name="connsiteX4" fmla="*/ 115395 w 188061"/>
                <a:gd name="connsiteY4" fmla="*/ 32519 h 150449"/>
                <a:gd name="connsiteX5" fmla="*/ 128032 w 188061"/>
                <a:gd name="connsiteY5" fmla="*/ 49144 h 150449"/>
                <a:gd name="connsiteX6" fmla="*/ 141347 w 188061"/>
                <a:gd name="connsiteY6" fmla="*/ 65317 h 150449"/>
                <a:gd name="connsiteX7" fmla="*/ 165420 w 188061"/>
                <a:gd name="connsiteY7" fmla="*/ 67424 h 150449"/>
                <a:gd name="connsiteX8" fmla="*/ 180088 w 188061"/>
                <a:gd name="connsiteY8" fmla="*/ 76827 h 150449"/>
                <a:gd name="connsiteX9" fmla="*/ 184226 w 188061"/>
                <a:gd name="connsiteY9" fmla="*/ 81114 h 150449"/>
                <a:gd name="connsiteX10" fmla="*/ 162185 w 188061"/>
                <a:gd name="connsiteY10" fmla="*/ 101500 h 150449"/>
                <a:gd name="connsiteX11" fmla="*/ 129387 w 188061"/>
                <a:gd name="connsiteY11" fmla="*/ 97137 h 150449"/>
                <a:gd name="connsiteX12" fmla="*/ 112085 w 188061"/>
                <a:gd name="connsiteY12" fmla="*/ 88637 h 150449"/>
                <a:gd name="connsiteX13" fmla="*/ 95536 w 188061"/>
                <a:gd name="connsiteY13" fmla="*/ 76300 h 150449"/>
                <a:gd name="connsiteX14" fmla="*/ 96964 w 188061"/>
                <a:gd name="connsiteY14" fmla="*/ 91872 h 150449"/>
                <a:gd name="connsiteX15" fmla="*/ 118103 w 188061"/>
                <a:gd name="connsiteY15" fmla="*/ 116169 h 150449"/>
                <a:gd name="connsiteX16" fmla="*/ 120059 w 188061"/>
                <a:gd name="connsiteY16" fmla="*/ 149042 h 150449"/>
                <a:gd name="connsiteX17" fmla="*/ 98920 w 188061"/>
                <a:gd name="connsiteY17" fmla="*/ 132418 h 150449"/>
                <a:gd name="connsiteX18" fmla="*/ 78309 w 188061"/>
                <a:gd name="connsiteY18" fmla="*/ 114891 h 150449"/>
                <a:gd name="connsiteX19" fmla="*/ 67853 w 188061"/>
                <a:gd name="connsiteY19" fmla="*/ 123014 h 150449"/>
                <a:gd name="connsiteX20" fmla="*/ 57171 w 188061"/>
                <a:gd name="connsiteY20" fmla="*/ 113160 h 150449"/>
                <a:gd name="connsiteX21" fmla="*/ 47015 w 188061"/>
                <a:gd name="connsiteY21" fmla="*/ 102779 h 150449"/>
                <a:gd name="connsiteX22" fmla="*/ 24824 w 188061"/>
                <a:gd name="connsiteY22" fmla="*/ 60427 h 150449"/>
                <a:gd name="connsiteX23" fmla="*/ 19559 w 188061"/>
                <a:gd name="connsiteY23" fmla="*/ 36957 h 150449"/>
                <a:gd name="connsiteX24" fmla="*/ 14067 w 188061"/>
                <a:gd name="connsiteY24" fmla="*/ 23868 h 150449"/>
                <a:gd name="connsiteX25" fmla="*/ 5642 w 188061"/>
                <a:gd name="connsiteY25" fmla="*/ 9049 h 150449"/>
                <a:gd name="connsiteX26" fmla="*/ 27231 w 188061"/>
                <a:gd name="connsiteY26" fmla="*/ 13412 h 150449"/>
                <a:gd name="connsiteX27" fmla="*/ 40998 w 188061"/>
                <a:gd name="connsiteY27" fmla="*/ 28231 h 150449"/>
                <a:gd name="connsiteX28" fmla="*/ 55591 w 188061"/>
                <a:gd name="connsiteY28" fmla="*/ 42298 h 150449"/>
                <a:gd name="connsiteX29" fmla="*/ 66123 w 188061"/>
                <a:gd name="connsiteY29" fmla="*/ 35829 h 15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8061" h="150449">
                  <a:moveTo>
                    <a:pt x="66123" y="35829"/>
                  </a:moveTo>
                  <a:cubicBezTo>
                    <a:pt x="70937" y="38989"/>
                    <a:pt x="75751" y="42148"/>
                    <a:pt x="80566" y="45308"/>
                  </a:cubicBezTo>
                  <a:lnTo>
                    <a:pt x="87487" y="50046"/>
                  </a:lnTo>
                  <a:cubicBezTo>
                    <a:pt x="89894" y="51551"/>
                    <a:pt x="92226" y="53056"/>
                    <a:pt x="94558" y="54635"/>
                  </a:cubicBezTo>
                  <a:cubicBezTo>
                    <a:pt x="100952" y="47038"/>
                    <a:pt x="108926" y="39966"/>
                    <a:pt x="115395" y="32519"/>
                  </a:cubicBezTo>
                  <a:cubicBezTo>
                    <a:pt x="119457" y="37860"/>
                    <a:pt x="123745" y="43502"/>
                    <a:pt x="128032" y="49144"/>
                  </a:cubicBezTo>
                  <a:cubicBezTo>
                    <a:pt x="132321" y="54786"/>
                    <a:pt x="137135" y="60051"/>
                    <a:pt x="141347" y="65317"/>
                  </a:cubicBezTo>
                  <a:cubicBezTo>
                    <a:pt x="151127" y="70132"/>
                    <a:pt x="155640" y="64791"/>
                    <a:pt x="165420" y="67424"/>
                  </a:cubicBezTo>
                  <a:cubicBezTo>
                    <a:pt x="170836" y="70658"/>
                    <a:pt x="175575" y="74494"/>
                    <a:pt x="180088" y="76827"/>
                  </a:cubicBezTo>
                  <a:cubicBezTo>
                    <a:pt x="181668" y="78632"/>
                    <a:pt x="183399" y="80287"/>
                    <a:pt x="184226" y="81114"/>
                  </a:cubicBezTo>
                  <a:cubicBezTo>
                    <a:pt x="177079" y="87734"/>
                    <a:pt x="169332" y="94956"/>
                    <a:pt x="162185" y="101500"/>
                  </a:cubicBezTo>
                  <a:cubicBezTo>
                    <a:pt x="152406" y="102779"/>
                    <a:pt x="141272" y="101200"/>
                    <a:pt x="129387" y="97137"/>
                  </a:cubicBezTo>
                  <a:cubicBezTo>
                    <a:pt x="123368" y="95257"/>
                    <a:pt x="117877" y="92097"/>
                    <a:pt x="112085" y="88637"/>
                  </a:cubicBezTo>
                  <a:cubicBezTo>
                    <a:pt x="106443" y="85101"/>
                    <a:pt x="100576" y="81190"/>
                    <a:pt x="95536" y="76300"/>
                  </a:cubicBezTo>
                  <a:cubicBezTo>
                    <a:pt x="96514" y="82167"/>
                    <a:pt x="97190" y="86606"/>
                    <a:pt x="96964" y="91872"/>
                  </a:cubicBezTo>
                  <a:cubicBezTo>
                    <a:pt x="103961" y="99996"/>
                    <a:pt x="110581" y="108496"/>
                    <a:pt x="118103" y="116169"/>
                  </a:cubicBezTo>
                  <a:cubicBezTo>
                    <a:pt x="139617" y="129258"/>
                    <a:pt x="130515" y="143100"/>
                    <a:pt x="120059" y="149042"/>
                  </a:cubicBezTo>
                  <a:cubicBezTo>
                    <a:pt x="112612" y="143626"/>
                    <a:pt x="105917" y="137909"/>
                    <a:pt x="98920" y="132418"/>
                  </a:cubicBezTo>
                  <a:cubicBezTo>
                    <a:pt x="91774" y="127002"/>
                    <a:pt x="85305" y="121059"/>
                    <a:pt x="78309" y="114891"/>
                  </a:cubicBezTo>
                  <a:cubicBezTo>
                    <a:pt x="74849" y="117599"/>
                    <a:pt x="71313" y="120306"/>
                    <a:pt x="67853" y="123014"/>
                  </a:cubicBezTo>
                  <a:cubicBezTo>
                    <a:pt x="64242" y="119479"/>
                    <a:pt x="60706" y="116320"/>
                    <a:pt x="57171" y="113160"/>
                  </a:cubicBezTo>
                  <a:cubicBezTo>
                    <a:pt x="53786" y="109850"/>
                    <a:pt x="50476" y="106540"/>
                    <a:pt x="47015" y="102779"/>
                  </a:cubicBezTo>
                  <a:cubicBezTo>
                    <a:pt x="30391" y="88938"/>
                    <a:pt x="27909" y="74871"/>
                    <a:pt x="24824" y="60427"/>
                  </a:cubicBezTo>
                  <a:cubicBezTo>
                    <a:pt x="23395" y="53131"/>
                    <a:pt x="22342" y="45308"/>
                    <a:pt x="19559" y="36957"/>
                  </a:cubicBezTo>
                  <a:cubicBezTo>
                    <a:pt x="18204" y="32745"/>
                    <a:pt x="16324" y="28532"/>
                    <a:pt x="14067" y="23868"/>
                  </a:cubicBezTo>
                  <a:cubicBezTo>
                    <a:pt x="11886" y="19204"/>
                    <a:pt x="9178" y="14240"/>
                    <a:pt x="5642" y="9049"/>
                  </a:cubicBezTo>
                  <a:cubicBezTo>
                    <a:pt x="10983" y="-1332"/>
                    <a:pt x="23395" y="15518"/>
                    <a:pt x="27231" y="13412"/>
                  </a:cubicBezTo>
                  <a:cubicBezTo>
                    <a:pt x="31670" y="18753"/>
                    <a:pt x="36484" y="23417"/>
                    <a:pt x="40998" y="28231"/>
                  </a:cubicBezTo>
                  <a:cubicBezTo>
                    <a:pt x="45737" y="32895"/>
                    <a:pt x="50100" y="37785"/>
                    <a:pt x="55591" y="42298"/>
                  </a:cubicBezTo>
                  <a:cubicBezTo>
                    <a:pt x="58600" y="40493"/>
                    <a:pt x="62362" y="38161"/>
                    <a:pt x="66123" y="35829"/>
                  </a:cubicBezTo>
                  <a:close/>
                </a:path>
              </a:pathLst>
            </a:custGeom>
            <a:solidFill>
              <a:srgbClr val="D7428B"/>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EC63522F-A66B-4899-83D3-20E3AA467C03}"/>
                </a:ext>
              </a:extLst>
            </p:cNvPr>
            <p:cNvSpPr/>
            <p:nvPr/>
          </p:nvSpPr>
          <p:spPr>
            <a:xfrm>
              <a:off x="8035876" y="6571161"/>
              <a:ext cx="60187" cy="52663"/>
            </a:xfrm>
            <a:custGeom>
              <a:avLst/>
              <a:gdLst>
                <a:gd name="connsiteX0" fmla="*/ 5642 w 60179"/>
                <a:gd name="connsiteY0" fmla="*/ 17753 h 52657"/>
                <a:gd name="connsiteX1" fmla="*/ 23018 w 60179"/>
                <a:gd name="connsiteY1" fmla="*/ 5642 h 52657"/>
                <a:gd name="connsiteX2" fmla="*/ 55667 w 60179"/>
                <a:gd name="connsiteY2" fmla="*/ 52657 h 52657"/>
                <a:gd name="connsiteX3" fmla="*/ 31594 w 60179"/>
                <a:gd name="connsiteY3" fmla="*/ 50551 h 52657"/>
                <a:gd name="connsiteX4" fmla="*/ 18279 w 60179"/>
                <a:gd name="connsiteY4" fmla="*/ 34377 h 52657"/>
                <a:gd name="connsiteX5" fmla="*/ 5642 w 60179"/>
                <a:gd name="connsiteY5" fmla="*/ 17753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79" h="52657">
                  <a:moveTo>
                    <a:pt x="5642" y="17753"/>
                  </a:moveTo>
                  <a:cubicBezTo>
                    <a:pt x="11434" y="13766"/>
                    <a:pt x="17227" y="9704"/>
                    <a:pt x="23018" y="5642"/>
                  </a:cubicBezTo>
                  <a:cubicBezTo>
                    <a:pt x="32873" y="21890"/>
                    <a:pt x="44157" y="37311"/>
                    <a:pt x="55667" y="52657"/>
                  </a:cubicBezTo>
                  <a:cubicBezTo>
                    <a:pt x="45887" y="49949"/>
                    <a:pt x="41298" y="55290"/>
                    <a:pt x="31594" y="50551"/>
                  </a:cubicBezTo>
                  <a:cubicBezTo>
                    <a:pt x="27307" y="45285"/>
                    <a:pt x="22492" y="40094"/>
                    <a:pt x="18279" y="34377"/>
                  </a:cubicBezTo>
                  <a:cubicBezTo>
                    <a:pt x="13992" y="28735"/>
                    <a:pt x="9779" y="23094"/>
                    <a:pt x="5642" y="17753"/>
                  </a:cubicBezTo>
                  <a:close/>
                </a:path>
              </a:pathLst>
            </a:custGeom>
            <a:solidFill>
              <a:srgbClr val="DB5396"/>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EFA35CC8-4ADF-4CBA-AC5A-46E39C190E3C}"/>
                </a:ext>
              </a:extLst>
            </p:cNvPr>
            <p:cNvSpPr/>
            <p:nvPr/>
          </p:nvSpPr>
          <p:spPr>
            <a:xfrm>
              <a:off x="9044833" y="6352457"/>
              <a:ext cx="22570" cy="45140"/>
            </a:xfrm>
            <a:custGeom>
              <a:avLst/>
              <a:gdLst>
                <a:gd name="connsiteX0" fmla="*/ 5642 w 22567"/>
                <a:gd name="connsiteY0" fmla="*/ 40020 h 45134"/>
                <a:gd name="connsiteX1" fmla="*/ 9929 w 22567"/>
                <a:gd name="connsiteY1" fmla="*/ 23169 h 45134"/>
                <a:gd name="connsiteX2" fmla="*/ 12111 w 22567"/>
                <a:gd name="connsiteY2" fmla="*/ 14894 h 45134"/>
                <a:gd name="connsiteX3" fmla="*/ 13992 w 22567"/>
                <a:gd name="connsiteY3" fmla="*/ 5642 h 45134"/>
                <a:gd name="connsiteX4" fmla="*/ 17377 w 22567"/>
                <a:gd name="connsiteY4" fmla="*/ 16775 h 45134"/>
                <a:gd name="connsiteX5" fmla="*/ 5642 w 22567"/>
                <a:gd name="connsiteY5" fmla="*/ 40020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67" h="45134">
                  <a:moveTo>
                    <a:pt x="5642" y="40020"/>
                  </a:moveTo>
                  <a:cubicBezTo>
                    <a:pt x="7146" y="34227"/>
                    <a:pt x="8500" y="28661"/>
                    <a:pt x="9929" y="23169"/>
                  </a:cubicBezTo>
                  <a:cubicBezTo>
                    <a:pt x="10682" y="20386"/>
                    <a:pt x="11359" y="17678"/>
                    <a:pt x="12111" y="14894"/>
                  </a:cubicBezTo>
                  <a:cubicBezTo>
                    <a:pt x="12863" y="12186"/>
                    <a:pt x="13315" y="8801"/>
                    <a:pt x="13992" y="5642"/>
                  </a:cubicBezTo>
                  <a:cubicBezTo>
                    <a:pt x="12412" y="11208"/>
                    <a:pt x="16324" y="13089"/>
                    <a:pt x="17377" y="16775"/>
                  </a:cubicBezTo>
                  <a:cubicBezTo>
                    <a:pt x="18656" y="20386"/>
                    <a:pt x="17151" y="26629"/>
                    <a:pt x="5642" y="40020"/>
                  </a:cubicBezTo>
                  <a:close/>
                </a:path>
              </a:pathLst>
            </a:custGeom>
            <a:solidFill>
              <a:srgbClr val="DE68A2"/>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283F5942-7FD0-4A29-920A-ABE7D4381204}"/>
                </a:ext>
              </a:extLst>
            </p:cNvPr>
            <p:cNvSpPr/>
            <p:nvPr/>
          </p:nvSpPr>
          <p:spPr>
            <a:xfrm>
              <a:off x="7995250" y="6492241"/>
              <a:ext cx="67710" cy="97803"/>
            </a:xfrm>
            <a:custGeom>
              <a:avLst/>
              <a:gdLst>
                <a:gd name="connsiteX0" fmla="*/ 5642 w 67702"/>
                <a:gd name="connsiteY0" fmla="*/ 5642 h 97792"/>
                <a:gd name="connsiteX1" fmla="*/ 22492 w 67702"/>
                <a:gd name="connsiteY1" fmla="*/ 19483 h 97792"/>
                <a:gd name="connsiteX2" fmla="*/ 30617 w 67702"/>
                <a:gd name="connsiteY2" fmla="*/ 28360 h 97792"/>
                <a:gd name="connsiteX3" fmla="*/ 38364 w 67702"/>
                <a:gd name="connsiteY3" fmla="*/ 38214 h 97792"/>
                <a:gd name="connsiteX4" fmla="*/ 45736 w 67702"/>
                <a:gd name="connsiteY4" fmla="*/ 48896 h 97792"/>
                <a:gd name="connsiteX5" fmla="*/ 52431 w 67702"/>
                <a:gd name="connsiteY5" fmla="*/ 60330 h 97792"/>
                <a:gd name="connsiteX6" fmla="*/ 63640 w 67702"/>
                <a:gd name="connsiteY6" fmla="*/ 84553 h 97792"/>
                <a:gd name="connsiteX7" fmla="*/ 46263 w 67702"/>
                <a:gd name="connsiteY7" fmla="*/ 96664 h 97792"/>
                <a:gd name="connsiteX8" fmla="*/ 29338 w 67702"/>
                <a:gd name="connsiteY8" fmla="*/ 68906 h 97792"/>
                <a:gd name="connsiteX9" fmla="*/ 21966 w 67702"/>
                <a:gd name="connsiteY9" fmla="*/ 54613 h 97792"/>
                <a:gd name="connsiteX10" fmla="*/ 14819 w 67702"/>
                <a:gd name="connsiteY10" fmla="*/ 40020 h 97792"/>
                <a:gd name="connsiteX11" fmla="*/ 5642 w 67702"/>
                <a:gd name="connsiteY11" fmla="*/ 5642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702" h="97792">
                  <a:moveTo>
                    <a:pt x="5642" y="5642"/>
                  </a:moveTo>
                  <a:cubicBezTo>
                    <a:pt x="11359" y="9253"/>
                    <a:pt x="16700" y="14142"/>
                    <a:pt x="22492" y="19483"/>
                  </a:cubicBezTo>
                  <a:cubicBezTo>
                    <a:pt x="25275" y="22191"/>
                    <a:pt x="27983" y="25201"/>
                    <a:pt x="30617" y="28360"/>
                  </a:cubicBezTo>
                  <a:cubicBezTo>
                    <a:pt x="33174" y="31595"/>
                    <a:pt x="35732" y="34904"/>
                    <a:pt x="38364" y="38214"/>
                  </a:cubicBezTo>
                  <a:cubicBezTo>
                    <a:pt x="40997" y="41600"/>
                    <a:pt x="43405" y="45210"/>
                    <a:pt x="45736" y="48896"/>
                  </a:cubicBezTo>
                  <a:cubicBezTo>
                    <a:pt x="48069" y="52583"/>
                    <a:pt x="50175" y="56494"/>
                    <a:pt x="52431" y="60330"/>
                  </a:cubicBezTo>
                  <a:cubicBezTo>
                    <a:pt x="56946" y="67928"/>
                    <a:pt x="60330" y="76353"/>
                    <a:pt x="63640" y="84553"/>
                  </a:cubicBezTo>
                  <a:cubicBezTo>
                    <a:pt x="57848" y="88615"/>
                    <a:pt x="51981" y="92677"/>
                    <a:pt x="46263" y="96664"/>
                  </a:cubicBezTo>
                  <a:cubicBezTo>
                    <a:pt x="40094" y="87486"/>
                    <a:pt x="34754" y="78083"/>
                    <a:pt x="29338" y="68906"/>
                  </a:cubicBezTo>
                  <a:cubicBezTo>
                    <a:pt x="26856" y="64167"/>
                    <a:pt x="24448" y="59352"/>
                    <a:pt x="21966" y="54613"/>
                  </a:cubicBezTo>
                  <a:cubicBezTo>
                    <a:pt x="19558" y="49799"/>
                    <a:pt x="16926" y="45135"/>
                    <a:pt x="14819" y="40020"/>
                  </a:cubicBezTo>
                  <a:cubicBezTo>
                    <a:pt x="11885" y="29187"/>
                    <a:pt x="8124" y="17603"/>
                    <a:pt x="5642" y="5642"/>
                  </a:cubicBezTo>
                  <a:close/>
                </a:path>
              </a:pathLst>
            </a:custGeom>
            <a:solidFill>
              <a:srgbClr val="DE68A2"/>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BABCEDB3-2853-4072-BFB1-C8139D1524A3}"/>
                </a:ext>
              </a:extLst>
            </p:cNvPr>
            <p:cNvSpPr/>
            <p:nvPr/>
          </p:nvSpPr>
          <p:spPr>
            <a:xfrm>
              <a:off x="7799244" y="6219745"/>
              <a:ext cx="37616" cy="75234"/>
            </a:xfrm>
            <a:custGeom>
              <a:avLst/>
              <a:gdLst>
                <a:gd name="connsiteX0" fmla="*/ 18679 w 37612"/>
                <a:gd name="connsiteY0" fmla="*/ 5642 h 75224"/>
                <a:gd name="connsiteX1" fmla="*/ 25600 w 37612"/>
                <a:gd name="connsiteY1" fmla="*/ 26404 h 75224"/>
                <a:gd name="connsiteX2" fmla="*/ 29662 w 37612"/>
                <a:gd name="connsiteY2" fmla="*/ 42577 h 75224"/>
                <a:gd name="connsiteX3" fmla="*/ 31317 w 37612"/>
                <a:gd name="connsiteY3" fmla="*/ 55892 h 75224"/>
                <a:gd name="connsiteX4" fmla="*/ 31994 w 37612"/>
                <a:gd name="connsiteY4" fmla="*/ 67853 h 75224"/>
                <a:gd name="connsiteX5" fmla="*/ 12812 w 37612"/>
                <a:gd name="connsiteY5" fmla="*/ 71915 h 75224"/>
                <a:gd name="connsiteX6" fmla="*/ 5740 w 37612"/>
                <a:gd name="connsiteY6" fmla="*/ 55666 h 75224"/>
                <a:gd name="connsiteX7" fmla="*/ 8524 w 37612"/>
                <a:gd name="connsiteY7" fmla="*/ 29789 h 75224"/>
                <a:gd name="connsiteX8" fmla="*/ 18679 w 37612"/>
                <a:gd name="connsiteY8" fmla="*/ 564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612" h="75224">
                  <a:moveTo>
                    <a:pt x="18679" y="5642"/>
                  </a:moveTo>
                  <a:cubicBezTo>
                    <a:pt x="21688" y="13540"/>
                    <a:pt x="23945" y="20311"/>
                    <a:pt x="25600" y="26404"/>
                  </a:cubicBezTo>
                  <a:cubicBezTo>
                    <a:pt x="27255" y="32422"/>
                    <a:pt x="28834" y="37763"/>
                    <a:pt x="29662" y="42577"/>
                  </a:cubicBezTo>
                  <a:cubicBezTo>
                    <a:pt x="30565" y="47392"/>
                    <a:pt x="31016" y="51755"/>
                    <a:pt x="31317" y="55892"/>
                  </a:cubicBezTo>
                  <a:cubicBezTo>
                    <a:pt x="31542" y="60029"/>
                    <a:pt x="31618" y="63941"/>
                    <a:pt x="31994" y="67853"/>
                  </a:cubicBezTo>
                  <a:cubicBezTo>
                    <a:pt x="23343" y="73570"/>
                    <a:pt x="17099" y="74472"/>
                    <a:pt x="12812" y="71915"/>
                  </a:cubicBezTo>
                  <a:cubicBezTo>
                    <a:pt x="8524" y="69357"/>
                    <a:pt x="6116" y="63339"/>
                    <a:pt x="5740" y="55666"/>
                  </a:cubicBezTo>
                  <a:cubicBezTo>
                    <a:pt x="5289" y="47993"/>
                    <a:pt x="6417" y="38741"/>
                    <a:pt x="8524" y="29789"/>
                  </a:cubicBezTo>
                  <a:cubicBezTo>
                    <a:pt x="11081" y="20762"/>
                    <a:pt x="14692" y="12186"/>
                    <a:pt x="18679" y="5642"/>
                  </a:cubicBezTo>
                  <a:close/>
                </a:path>
              </a:pathLst>
            </a:custGeom>
            <a:solidFill>
              <a:srgbClr val="D7428B"/>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4214788-173E-4F30-9640-672B03B62E14}"/>
                </a:ext>
              </a:extLst>
            </p:cNvPr>
            <p:cNvSpPr/>
            <p:nvPr/>
          </p:nvSpPr>
          <p:spPr>
            <a:xfrm>
              <a:off x="9030383" y="6650005"/>
              <a:ext cx="52663" cy="75234"/>
            </a:xfrm>
            <a:custGeom>
              <a:avLst/>
              <a:gdLst>
                <a:gd name="connsiteX0" fmla="*/ 19337 w 52657"/>
                <a:gd name="connsiteY0" fmla="*/ 22266 h 75224"/>
                <a:gd name="connsiteX1" fmla="*/ 48148 w 52657"/>
                <a:gd name="connsiteY1" fmla="*/ 5642 h 75224"/>
                <a:gd name="connsiteX2" fmla="*/ 50631 w 52657"/>
                <a:gd name="connsiteY2" fmla="*/ 25275 h 75224"/>
                <a:gd name="connsiteX3" fmla="*/ 47697 w 52657"/>
                <a:gd name="connsiteY3" fmla="*/ 35882 h 75224"/>
                <a:gd name="connsiteX4" fmla="*/ 37165 w 52657"/>
                <a:gd name="connsiteY4" fmla="*/ 47467 h 75224"/>
                <a:gd name="connsiteX5" fmla="*/ 8354 w 52657"/>
                <a:gd name="connsiteY5" fmla="*/ 73419 h 75224"/>
                <a:gd name="connsiteX6" fmla="*/ 12868 w 52657"/>
                <a:gd name="connsiteY6" fmla="*/ 50551 h 75224"/>
                <a:gd name="connsiteX7" fmla="*/ 19337 w 52657"/>
                <a:gd name="connsiteY7" fmla="*/ 22266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57" h="75224">
                  <a:moveTo>
                    <a:pt x="19337" y="22266"/>
                  </a:moveTo>
                  <a:cubicBezTo>
                    <a:pt x="29342" y="16624"/>
                    <a:pt x="38519" y="12111"/>
                    <a:pt x="48148" y="5642"/>
                  </a:cubicBezTo>
                  <a:cubicBezTo>
                    <a:pt x="48524" y="12262"/>
                    <a:pt x="50931" y="18505"/>
                    <a:pt x="50631" y="25275"/>
                  </a:cubicBezTo>
                  <a:cubicBezTo>
                    <a:pt x="50480" y="28661"/>
                    <a:pt x="49727" y="32196"/>
                    <a:pt x="47697" y="35882"/>
                  </a:cubicBezTo>
                  <a:cubicBezTo>
                    <a:pt x="45741" y="39644"/>
                    <a:pt x="42506" y="43555"/>
                    <a:pt x="37165" y="47467"/>
                  </a:cubicBezTo>
                  <a:cubicBezTo>
                    <a:pt x="26183" y="57171"/>
                    <a:pt x="17682" y="64618"/>
                    <a:pt x="8354" y="73419"/>
                  </a:cubicBezTo>
                  <a:cubicBezTo>
                    <a:pt x="2336" y="67176"/>
                    <a:pt x="7451" y="59352"/>
                    <a:pt x="12868" y="50551"/>
                  </a:cubicBezTo>
                  <a:cubicBezTo>
                    <a:pt x="18359" y="41750"/>
                    <a:pt x="24302" y="32121"/>
                    <a:pt x="19337" y="22266"/>
                  </a:cubicBezTo>
                  <a:close/>
                </a:path>
              </a:pathLst>
            </a:custGeom>
            <a:solidFill>
              <a:srgbClr val="D7428B"/>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89B227FF-D9CC-4FD9-BEA5-4BD40B1773B4}"/>
                </a:ext>
              </a:extLst>
            </p:cNvPr>
            <p:cNvSpPr/>
            <p:nvPr/>
          </p:nvSpPr>
          <p:spPr>
            <a:xfrm>
              <a:off x="8534297" y="5373744"/>
              <a:ext cx="308458" cy="90280"/>
            </a:xfrm>
            <a:custGeom>
              <a:avLst/>
              <a:gdLst>
                <a:gd name="connsiteX0" fmla="*/ 309475 w 308421"/>
                <a:gd name="connsiteY0" fmla="*/ 87712 h 90269"/>
                <a:gd name="connsiteX1" fmla="*/ 270659 w 308421"/>
                <a:gd name="connsiteY1" fmla="*/ 82446 h 90269"/>
                <a:gd name="connsiteX2" fmla="*/ 232445 w 308421"/>
                <a:gd name="connsiteY2" fmla="*/ 61759 h 90269"/>
                <a:gd name="connsiteX3" fmla="*/ 217023 w 308421"/>
                <a:gd name="connsiteY3" fmla="*/ 59503 h 90269"/>
                <a:gd name="connsiteX4" fmla="*/ 209350 w 308421"/>
                <a:gd name="connsiteY4" fmla="*/ 58375 h 90269"/>
                <a:gd name="connsiteX5" fmla="*/ 201602 w 308421"/>
                <a:gd name="connsiteY5" fmla="*/ 57698 h 90269"/>
                <a:gd name="connsiteX6" fmla="*/ 170835 w 308421"/>
                <a:gd name="connsiteY6" fmla="*/ 55140 h 90269"/>
                <a:gd name="connsiteX7" fmla="*/ 156091 w 308421"/>
                <a:gd name="connsiteY7" fmla="*/ 42352 h 90269"/>
                <a:gd name="connsiteX8" fmla="*/ 132019 w 308421"/>
                <a:gd name="connsiteY8" fmla="*/ 40396 h 90269"/>
                <a:gd name="connsiteX9" fmla="*/ 106969 w 308421"/>
                <a:gd name="connsiteY9" fmla="*/ 36409 h 90269"/>
                <a:gd name="connsiteX10" fmla="*/ 55516 w 308421"/>
                <a:gd name="connsiteY10" fmla="*/ 28510 h 90269"/>
                <a:gd name="connsiteX11" fmla="*/ 30165 w 308421"/>
                <a:gd name="connsiteY11" fmla="*/ 21213 h 90269"/>
                <a:gd name="connsiteX12" fmla="*/ 5642 w 308421"/>
                <a:gd name="connsiteY12" fmla="*/ 15120 h 90269"/>
                <a:gd name="connsiteX13" fmla="*/ 41374 w 308421"/>
                <a:gd name="connsiteY13" fmla="*/ 5642 h 90269"/>
                <a:gd name="connsiteX14" fmla="*/ 71238 w 308421"/>
                <a:gd name="connsiteY14" fmla="*/ 9253 h 90269"/>
                <a:gd name="connsiteX15" fmla="*/ 101252 w 308421"/>
                <a:gd name="connsiteY15" fmla="*/ 13766 h 90269"/>
                <a:gd name="connsiteX16" fmla="*/ 131042 w 308421"/>
                <a:gd name="connsiteY16" fmla="*/ 19333 h 90269"/>
                <a:gd name="connsiteX17" fmla="*/ 146087 w 308421"/>
                <a:gd name="connsiteY17" fmla="*/ 22643 h 90269"/>
                <a:gd name="connsiteX18" fmla="*/ 161132 w 308421"/>
                <a:gd name="connsiteY18" fmla="*/ 26329 h 90269"/>
                <a:gd name="connsiteX19" fmla="*/ 186708 w 308421"/>
                <a:gd name="connsiteY19" fmla="*/ 34302 h 90269"/>
                <a:gd name="connsiteX20" fmla="*/ 234175 w 308421"/>
                <a:gd name="connsiteY20" fmla="*/ 57698 h 90269"/>
                <a:gd name="connsiteX21" fmla="*/ 248091 w 308421"/>
                <a:gd name="connsiteY21" fmla="*/ 60631 h 90269"/>
                <a:gd name="connsiteX22" fmla="*/ 263136 w 308421"/>
                <a:gd name="connsiteY22" fmla="*/ 63640 h 90269"/>
                <a:gd name="connsiteX23" fmla="*/ 282770 w 308421"/>
                <a:gd name="connsiteY23" fmla="*/ 70787 h 90269"/>
                <a:gd name="connsiteX24" fmla="*/ 309475 w 308421"/>
                <a:gd name="connsiteY24" fmla="*/ 87712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8421" h="90269">
                  <a:moveTo>
                    <a:pt x="309475" y="87712"/>
                  </a:moveTo>
                  <a:cubicBezTo>
                    <a:pt x="295182" y="79437"/>
                    <a:pt x="284349" y="83500"/>
                    <a:pt x="270659" y="82446"/>
                  </a:cubicBezTo>
                  <a:cubicBezTo>
                    <a:pt x="258322" y="75074"/>
                    <a:pt x="245458" y="68229"/>
                    <a:pt x="232445" y="61759"/>
                  </a:cubicBezTo>
                  <a:lnTo>
                    <a:pt x="217023" y="59503"/>
                  </a:lnTo>
                  <a:lnTo>
                    <a:pt x="209350" y="58375"/>
                  </a:lnTo>
                  <a:lnTo>
                    <a:pt x="201602" y="57698"/>
                  </a:lnTo>
                  <a:lnTo>
                    <a:pt x="170835" y="55140"/>
                  </a:lnTo>
                  <a:cubicBezTo>
                    <a:pt x="165043" y="49874"/>
                    <a:pt x="160529" y="46188"/>
                    <a:pt x="156091" y="42352"/>
                  </a:cubicBezTo>
                  <a:cubicBezTo>
                    <a:pt x="148418" y="42502"/>
                    <a:pt x="140370" y="41675"/>
                    <a:pt x="132019" y="40396"/>
                  </a:cubicBezTo>
                  <a:cubicBezTo>
                    <a:pt x="123895" y="39493"/>
                    <a:pt x="115545" y="38064"/>
                    <a:pt x="106969" y="36409"/>
                  </a:cubicBezTo>
                  <a:cubicBezTo>
                    <a:pt x="90044" y="32798"/>
                    <a:pt x="72216" y="29940"/>
                    <a:pt x="55516" y="28510"/>
                  </a:cubicBezTo>
                  <a:cubicBezTo>
                    <a:pt x="47091" y="25426"/>
                    <a:pt x="38515" y="23395"/>
                    <a:pt x="30165" y="21213"/>
                  </a:cubicBezTo>
                  <a:cubicBezTo>
                    <a:pt x="21740" y="19107"/>
                    <a:pt x="13466" y="17076"/>
                    <a:pt x="5642" y="15120"/>
                  </a:cubicBezTo>
                  <a:cubicBezTo>
                    <a:pt x="19859" y="16249"/>
                    <a:pt x="29864" y="9102"/>
                    <a:pt x="41374" y="5642"/>
                  </a:cubicBezTo>
                  <a:cubicBezTo>
                    <a:pt x="51303" y="6244"/>
                    <a:pt x="61158" y="8049"/>
                    <a:pt x="71238" y="9253"/>
                  </a:cubicBezTo>
                  <a:cubicBezTo>
                    <a:pt x="81242" y="10682"/>
                    <a:pt x="91323" y="11660"/>
                    <a:pt x="101252" y="13766"/>
                  </a:cubicBezTo>
                  <a:cubicBezTo>
                    <a:pt x="111182" y="15647"/>
                    <a:pt x="121187" y="17452"/>
                    <a:pt x="131042" y="19333"/>
                  </a:cubicBezTo>
                  <a:cubicBezTo>
                    <a:pt x="135931" y="20160"/>
                    <a:pt x="141046" y="21439"/>
                    <a:pt x="146087" y="22643"/>
                  </a:cubicBezTo>
                  <a:cubicBezTo>
                    <a:pt x="151126" y="23846"/>
                    <a:pt x="156167" y="25125"/>
                    <a:pt x="161132" y="26329"/>
                  </a:cubicBezTo>
                  <a:cubicBezTo>
                    <a:pt x="168428" y="28134"/>
                    <a:pt x="175725" y="29714"/>
                    <a:pt x="186708" y="34302"/>
                  </a:cubicBezTo>
                  <a:cubicBezTo>
                    <a:pt x="197691" y="38816"/>
                    <a:pt x="212736" y="44985"/>
                    <a:pt x="234175" y="57698"/>
                  </a:cubicBezTo>
                  <a:cubicBezTo>
                    <a:pt x="238989" y="59277"/>
                    <a:pt x="243427" y="60029"/>
                    <a:pt x="248091" y="60631"/>
                  </a:cubicBezTo>
                  <a:cubicBezTo>
                    <a:pt x="252755" y="61308"/>
                    <a:pt x="257494" y="62211"/>
                    <a:pt x="263136" y="63640"/>
                  </a:cubicBezTo>
                  <a:cubicBezTo>
                    <a:pt x="268703" y="65069"/>
                    <a:pt x="275097" y="67251"/>
                    <a:pt x="282770" y="70787"/>
                  </a:cubicBezTo>
                  <a:cubicBezTo>
                    <a:pt x="290669" y="74247"/>
                    <a:pt x="299169" y="80039"/>
                    <a:pt x="309475" y="87712"/>
                  </a:cubicBezTo>
                  <a:close/>
                </a:path>
              </a:pathLst>
            </a:custGeom>
            <a:solidFill>
              <a:srgbClr val="D2267A"/>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CC56D45C-D672-495B-8001-BD6BCA5ECC01}"/>
                </a:ext>
              </a:extLst>
            </p:cNvPr>
            <p:cNvSpPr/>
            <p:nvPr/>
          </p:nvSpPr>
          <p:spPr>
            <a:xfrm>
              <a:off x="5403873" y="5498112"/>
              <a:ext cx="1579903" cy="1429436"/>
            </a:xfrm>
            <a:custGeom>
              <a:avLst/>
              <a:gdLst>
                <a:gd name="connsiteX0" fmla="*/ 1573361 w 1579720"/>
                <a:gd name="connsiteY0" fmla="*/ 726590 h 1429270"/>
                <a:gd name="connsiteX1" fmla="*/ 1366569 w 1579720"/>
                <a:gd name="connsiteY1" fmla="*/ 350166 h 1429270"/>
                <a:gd name="connsiteX2" fmla="*/ 709028 w 1579720"/>
                <a:gd name="connsiteY2" fmla="*/ 16092 h 1429270"/>
                <a:gd name="connsiteX3" fmla="*/ 245117 w 1579720"/>
                <a:gd name="connsiteY3" fmla="*/ 95078 h 1429270"/>
                <a:gd name="connsiteX4" fmla="*/ 11544 w 1579720"/>
                <a:gd name="connsiteY4" fmla="*/ 518594 h 1429270"/>
                <a:gd name="connsiteX5" fmla="*/ 213974 w 1579720"/>
                <a:gd name="connsiteY5" fmla="*/ 1167859 h 1429270"/>
                <a:gd name="connsiteX6" fmla="*/ 840070 w 1579720"/>
                <a:gd name="connsiteY6" fmla="*/ 1428212 h 1429270"/>
                <a:gd name="connsiteX7" fmla="*/ 1349718 w 1579720"/>
                <a:gd name="connsiteY7" fmla="*/ 1188771 h 1429270"/>
                <a:gd name="connsiteX8" fmla="*/ 1573361 w 1579720"/>
                <a:gd name="connsiteY8" fmla="*/ 726590 h 1429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9720" h="1429270">
                  <a:moveTo>
                    <a:pt x="1573361" y="726590"/>
                  </a:moveTo>
                  <a:cubicBezTo>
                    <a:pt x="1553502" y="582309"/>
                    <a:pt x="1468874" y="453900"/>
                    <a:pt x="1366569" y="350166"/>
                  </a:cubicBezTo>
                  <a:cubicBezTo>
                    <a:pt x="1190918" y="172108"/>
                    <a:pt x="956443" y="52952"/>
                    <a:pt x="709028" y="16092"/>
                  </a:cubicBezTo>
                  <a:cubicBezTo>
                    <a:pt x="550229" y="-7528"/>
                    <a:pt x="377964" y="4884"/>
                    <a:pt x="245117" y="95078"/>
                  </a:cubicBezTo>
                  <a:cubicBezTo>
                    <a:pt x="107606" y="188432"/>
                    <a:pt x="31705" y="353551"/>
                    <a:pt x="11544" y="518594"/>
                  </a:cubicBezTo>
                  <a:cubicBezTo>
                    <a:pt x="-16740" y="750587"/>
                    <a:pt x="57582" y="994090"/>
                    <a:pt x="213974" y="1167859"/>
                  </a:cubicBezTo>
                  <a:cubicBezTo>
                    <a:pt x="370291" y="1341628"/>
                    <a:pt x="606723" y="1441452"/>
                    <a:pt x="840070" y="1428212"/>
                  </a:cubicBezTo>
                  <a:cubicBezTo>
                    <a:pt x="1032044" y="1417304"/>
                    <a:pt x="1218451" y="1329141"/>
                    <a:pt x="1349718" y="1188771"/>
                  </a:cubicBezTo>
                  <a:cubicBezTo>
                    <a:pt x="1475945" y="1053818"/>
                    <a:pt x="1601119" y="928193"/>
                    <a:pt x="1573361" y="726590"/>
                  </a:cubicBezTo>
                  <a:close/>
                </a:path>
              </a:pathLst>
            </a:custGeom>
            <a:solidFill>
              <a:srgbClr val="E27E8A"/>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A7911B1C-C5F9-4C0F-BE31-BDEB757706A1}"/>
                </a:ext>
              </a:extLst>
            </p:cNvPr>
            <p:cNvSpPr/>
            <p:nvPr/>
          </p:nvSpPr>
          <p:spPr>
            <a:xfrm>
              <a:off x="5381338" y="6262398"/>
              <a:ext cx="1429436" cy="842616"/>
            </a:xfrm>
            <a:custGeom>
              <a:avLst/>
              <a:gdLst>
                <a:gd name="connsiteX0" fmla="*/ 895551 w 1429270"/>
                <a:gd name="connsiteY0" fmla="*/ 574571 h 842517"/>
                <a:gd name="connsiteX1" fmla="*/ 788055 w 1429270"/>
                <a:gd name="connsiteY1" fmla="*/ 590594 h 842517"/>
                <a:gd name="connsiteX2" fmla="*/ 675444 w 1429270"/>
                <a:gd name="connsiteY2" fmla="*/ 583899 h 842517"/>
                <a:gd name="connsiteX3" fmla="*/ 566969 w 1429270"/>
                <a:gd name="connsiteY3" fmla="*/ 562159 h 842517"/>
                <a:gd name="connsiteX4" fmla="*/ 466845 w 1429270"/>
                <a:gd name="connsiteY4" fmla="*/ 532972 h 842517"/>
                <a:gd name="connsiteX5" fmla="*/ 288036 w 1429270"/>
                <a:gd name="connsiteY5" fmla="*/ 460154 h 842517"/>
                <a:gd name="connsiteX6" fmla="*/ 201904 w 1429270"/>
                <a:gd name="connsiteY6" fmla="*/ 421564 h 842517"/>
                <a:gd name="connsiteX7" fmla="*/ 102983 w 1429270"/>
                <a:gd name="connsiteY7" fmla="*/ 389519 h 842517"/>
                <a:gd name="connsiteX8" fmla="*/ 55591 w 1429270"/>
                <a:gd name="connsiteY8" fmla="*/ 371314 h 842517"/>
                <a:gd name="connsiteX9" fmla="*/ 30842 w 1429270"/>
                <a:gd name="connsiteY9" fmla="*/ 360783 h 842517"/>
                <a:gd name="connsiteX10" fmla="*/ 5642 w 1429270"/>
                <a:gd name="connsiteY10" fmla="*/ 349048 h 842517"/>
                <a:gd name="connsiteX11" fmla="*/ 10607 w 1429270"/>
                <a:gd name="connsiteY11" fmla="*/ 376430 h 842517"/>
                <a:gd name="connsiteX12" fmla="*/ 16474 w 1429270"/>
                <a:gd name="connsiteY12" fmla="*/ 403661 h 842517"/>
                <a:gd name="connsiteX13" fmla="*/ 72366 w 1429270"/>
                <a:gd name="connsiteY13" fmla="*/ 550801 h 842517"/>
                <a:gd name="connsiteX14" fmla="*/ 171287 w 1429270"/>
                <a:gd name="connsiteY14" fmla="*/ 675674 h 842517"/>
                <a:gd name="connsiteX15" fmla="*/ 307670 w 1429270"/>
                <a:gd name="connsiteY15" fmla="*/ 766997 h 842517"/>
                <a:gd name="connsiteX16" fmla="*/ 468650 w 1429270"/>
                <a:gd name="connsiteY16" fmla="*/ 819127 h 842517"/>
                <a:gd name="connsiteX17" fmla="*/ 817242 w 1429270"/>
                <a:gd name="connsiteY17" fmla="*/ 833871 h 842517"/>
                <a:gd name="connsiteX18" fmla="*/ 983263 w 1429270"/>
                <a:gd name="connsiteY18" fmla="*/ 804759 h 842517"/>
                <a:gd name="connsiteX19" fmla="*/ 1059090 w 1429270"/>
                <a:gd name="connsiteY19" fmla="*/ 779860 h 842517"/>
                <a:gd name="connsiteX20" fmla="*/ 1128296 w 1429270"/>
                <a:gd name="connsiteY20" fmla="*/ 748266 h 842517"/>
                <a:gd name="connsiteX21" fmla="*/ 1249634 w 1429270"/>
                <a:gd name="connsiteY21" fmla="*/ 620835 h 842517"/>
                <a:gd name="connsiteX22" fmla="*/ 1292588 w 1429270"/>
                <a:gd name="connsiteY22" fmla="*/ 547942 h 842517"/>
                <a:gd name="connsiteX23" fmla="*/ 1326890 w 1429270"/>
                <a:gd name="connsiteY23" fmla="*/ 472115 h 842517"/>
                <a:gd name="connsiteX24" fmla="*/ 1355099 w 1429270"/>
                <a:gd name="connsiteY24" fmla="*/ 394935 h 842517"/>
                <a:gd name="connsiteX25" fmla="*/ 1367436 w 1429270"/>
                <a:gd name="connsiteY25" fmla="*/ 356119 h 842517"/>
                <a:gd name="connsiteX26" fmla="*/ 1373304 w 1429270"/>
                <a:gd name="connsiteY26" fmla="*/ 336711 h 842517"/>
                <a:gd name="connsiteX27" fmla="*/ 1376162 w 1429270"/>
                <a:gd name="connsiteY27" fmla="*/ 327007 h 842517"/>
                <a:gd name="connsiteX28" fmla="*/ 1376915 w 1429270"/>
                <a:gd name="connsiteY28" fmla="*/ 324600 h 842517"/>
                <a:gd name="connsiteX29" fmla="*/ 1377291 w 1429270"/>
                <a:gd name="connsiteY29" fmla="*/ 323396 h 842517"/>
                <a:gd name="connsiteX30" fmla="*/ 1374357 w 1429270"/>
                <a:gd name="connsiteY30" fmla="*/ 328286 h 842517"/>
                <a:gd name="connsiteX31" fmla="*/ 1373605 w 1429270"/>
                <a:gd name="connsiteY31" fmla="*/ 329564 h 842517"/>
                <a:gd name="connsiteX32" fmla="*/ 1373228 w 1429270"/>
                <a:gd name="connsiteY32" fmla="*/ 330166 h 842517"/>
                <a:gd name="connsiteX33" fmla="*/ 1373304 w 1429270"/>
                <a:gd name="connsiteY33" fmla="*/ 329940 h 842517"/>
                <a:gd name="connsiteX34" fmla="*/ 1373680 w 1429270"/>
                <a:gd name="connsiteY34" fmla="*/ 329038 h 842517"/>
                <a:gd name="connsiteX35" fmla="*/ 1374432 w 1429270"/>
                <a:gd name="connsiteY35" fmla="*/ 327157 h 842517"/>
                <a:gd name="connsiteX36" fmla="*/ 1375861 w 1429270"/>
                <a:gd name="connsiteY36" fmla="*/ 323396 h 842517"/>
                <a:gd name="connsiteX37" fmla="*/ 1414076 w 1429270"/>
                <a:gd name="connsiteY37" fmla="*/ 195363 h 842517"/>
                <a:gd name="connsiteX38" fmla="*/ 1428895 w 1429270"/>
                <a:gd name="connsiteY38" fmla="*/ 44312 h 842517"/>
                <a:gd name="connsiteX39" fmla="*/ 1413775 w 1429270"/>
                <a:gd name="connsiteY39" fmla="*/ 17231 h 842517"/>
                <a:gd name="connsiteX40" fmla="*/ 1378645 w 1429270"/>
                <a:gd name="connsiteY40" fmla="*/ 6474 h 842517"/>
                <a:gd name="connsiteX41" fmla="*/ 1298981 w 1429270"/>
                <a:gd name="connsiteY41" fmla="*/ 11288 h 842517"/>
                <a:gd name="connsiteX42" fmla="*/ 1261595 w 1429270"/>
                <a:gd name="connsiteY42" fmla="*/ 39573 h 842517"/>
                <a:gd name="connsiteX43" fmla="*/ 1220522 w 1429270"/>
                <a:gd name="connsiteY43" fmla="*/ 61313 h 842517"/>
                <a:gd name="connsiteX44" fmla="*/ 1132584 w 1429270"/>
                <a:gd name="connsiteY44" fmla="*/ 86964 h 842517"/>
                <a:gd name="connsiteX45" fmla="*/ 1140107 w 1429270"/>
                <a:gd name="connsiteY45" fmla="*/ 195363 h 842517"/>
                <a:gd name="connsiteX46" fmla="*/ 1139881 w 1429270"/>
                <a:gd name="connsiteY46" fmla="*/ 197169 h 842517"/>
                <a:gd name="connsiteX47" fmla="*/ 1139731 w 1429270"/>
                <a:gd name="connsiteY47" fmla="*/ 198071 h 842517"/>
                <a:gd name="connsiteX48" fmla="*/ 1139806 w 1429270"/>
                <a:gd name="connsiteY48" fmla="*/ 198598 h 842517"/>
                <a:gd name="connsiteX49" fmla="*/ 1140257 w 1429270"/>
                <a:gd name="connsiteY49" fmla="*/ 200328 h 842517"/>
                <a:gd name="connsiteX50" fmla="*/ 1139505 w 1429270"/>
                <a:gd name="connsiteY50" fmla="*/ 206497 h 842517"/>
                <a:gd name="connsiteX51" fmla="*/ 1137775 w 1429270"/>
                <a:gd name="connsiteY51" fmla="*/ 218834 h 842517"/>
                <a:gd name="connsiteX52" fmla="*/ 1135518 w 1429270"/>
                <a:gd name="connsiteY52" fmla="*/ 231095 h 842517"/>
                <a:gd name="connsiteX53" fmla="*/ 1132660 w 1429270"/>
                <a:gd name="connsiteY53" fmla="*/ 243131 h 842517"/>
                <a:gd name="connsiteX54" fmla="*/ 1116261 w 1429270"/>
                <a:gd name="connsiteY54" fmla="*/ 289620 h 842517"/>
                <a:gd name="connsiteX55" fmla="*/ 971904 w 1429270"/>
                <a:gd name="connsiteY55" fmla="*/ 421715 h 842517"/>
                <a:gd name="connsiteX56" fmla="*/ 946704 w 1429270"/>
                <a:gd name="connsiteY56" fmla="*/ 447893 h 842517"/>
                <a:gd name="connsiteX57" fmla="*/ 933690 w 1429270"/>
                <a:gd name="connsiteY57" fmla="*/ 498895 h 842517"/>
                <a:gd name="connsiteX58" fmla="*/ 919096 w 1429270"/>
                <a:gd name="connsiteY58" fmla="*/ 550199 h 842517"/>
                <a:gd name="connsiteX59" fmla="*/ 895551 w 1429270"/>
                <a:gd name="connsiteY59" fmla="*/ 574571 h 84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429270" h="842517">
                  <a:moveTo>
                    <a:pt x="895551" y="574571"/>
                  </a:moveTo>
                  <a:cubicBezTo>
                    <a:pt x="862076" y="584652"/>
                    <a:pt x="825367" y="589541"/>
                    <a:pt x="788055" y="590594"/>
                  </a:cubicBezTo>
                  <a:cubicBezTo>
                    <a:pt x="750668" y="591723"/>
                    <a:pt x="712605" y="589014"/>
                    <a:pt x="675444" y="583899"/>
                  </a:cubicBezTo>
                  <a:cubicBezTo>
                    <a:pt x="638207" y="578709"/>
                    <a:pt x="601874" y="570961"/>
                    <a:pt x="566969" y="562159"/>
                  </a:cubicBezTo>
                  <a:cubicBezTo>
                    <a:pt x="532065" y="553358"/>
                    <a:pt x="498665" y="543654"/>
                    <a:pt x="466845" y="532972"/>
                  </a:cubicBezTo>
                  <a:cubicBezTo>
                    <a:pt x="403130" y="511608"/>
                    <a:pt x="344981" y="486934"/>
                    <a:pt x="288036" y="460154"/>
                  </a:cubicBezTo>
                  <a:cubicBezTo>
                    <a:pt x="259525" y="446840"/>
                    <a:pt x="231768" y="433450"/>
                    <a:pt x="201904" y="421564"/>
                  </a:cubicBezTo>
                  <a:cubicBezTo>
                    <a:pt x="172039" y="409604"/>
                    <a:pt x="140144" y="399072"/>
                    <a:pt x="102983" y="389519"/>
                  </a:cubicBezTo>
                  <a:cubicBezTo>
                    <a:pt x="87637" y="383952"/>
                    <a:pt x="71689" y="378160"/>
                    <a:pt x="55591" y="371314"/>
                  </a:cubicBezTo>
                  <a:cubicBezTo>
                    <a:pt x="47317" y="367854"/>
                    <a:pt x="39117" y="364318"/>
                    <a:pt x="30842" y="360783"/>
                  </a:cubicBezTo>
                  <a:cubicBezTo>
                    <a:pt x="22417" y="357172"/>
                    <a:pt x="13842" y="353486"/>
                    <a:pt x="5642" y="349048"/>
                  </a:cubicBezTo>
                  <a:cubicBezTo>
                    <a:pt x="6770" y="358526"/>
                    <a:pt x="8726" y="367403"/>
                    <a:pt x="10607" y="376430"/>
                  </a:cubicBezTo>
                  <a:cubicBezTo>
                    <a:pt x="12562" y="385531"/>
                    <a:pt x="14518" y="394634"/>
                    <a:pt x="16474" y="403661"/>
                  </a:cubicBezTo>
                  <a:cubicBezTo>
                    <a:pt x="28059" y="455490"/>
                    <a:pt x="46715" y="504838"/>
                    <a:pt x="72366" y="550801"/>
                  </a:cubicBezTo>
                  <a:cubicBezTo>
                    <a:pt x="97943" y="596688"/>
                    <a:pt x="131117" y="639039"/>
                    <a:pt x="171287" y="675674"/>
                  </a:cubicBezTo>
                  <a:cubicBezTo>
                    <a:pt x="211307" y="712383"/>
                    <a:pt x="257645" y="743075"/>
                    <a:pt x="307670" y="766997"/>
                  </a:cubicBezTo>
                  <a:cubicBezTo>
                    <a:pt x="357769" y="790918"/>
                    <a:pt x="412006" y="808069"/>
                    <a:pt x="468650" y="819127"/>
                  </a:cubicBezTo>
                  <a:cubicBezTo>
                    <a:pt x="581939" y="840641"/>
                    <a:pt x="702600" y="845155"/>
                    <a:pt x="817242" y="833871"/>
                  </a:cubicBezTo>
                  <a:cubicBezTo>
                    <a:pt x="874563" y="828230"/>
                    <a:pt x="930757" y="819052"/>
                    <a:pt x="983263" y="804759"/>
                  </a:cubicBezTo>
                  <a:cubicBezTo>
                    <a:pt x="1009441" y="797462"/>
                    <a:pt x="1034867" y="789263"/>
                    <a:pt x="1059090" y="779860"/>
                  </a:cubicBezTo>
                  <a:cubicBezTo>
                    <a:pt x="1083387" y="770532"/>
                    <a:pt x="1106331" y="759775"/>
                    <a:pt x="1128296" y="748266"/>
                  </a:cubicBezTo>
                  <a:cubicBezTo>
                    <a:pt x="1178020" y="712233"/>
                    <a:pt x="1217739" y="668151"/>
                    <a:pt x="1249634" y="620835"/>
                  </a:cubicBezTo>
                  <a:cubicBezTo>
                    <a:pt x="1265582" y="597139"/>
                    <a:pt x="1279875" y="572841"/>
                    <a:pt x="1292588" y="547942"/>
                  </a:cubicBezTo>
                  <a:cubicBezTo>
                    <a:pt x="1305376" y="523118"/>
                    <a:pt x="1316509" y="497617"/>
                    <a:pt x="1326890" y="472115"/>
                  </a:cubicBezTo>
                  <a:cubicBezTo>
                    <a:pt x="1337120" y="446539"/>
                    <a:pt x="1346674" y="420887"/>
                    <a:pt x="1355099" y="394935"/>
                  </a:cubicBezTo>
                  <a:cubicBezTo>
                    <a:pt x="1359312" y="381921"/>
                    <a:pt x="1363600" y="369133"/>
                    <a:pt x="1367436" y="356119"/>
                  </a:cubicBezTo>
                  <a:cubicBezTo>
                    <a:pt x="1369467" y="349649"/>
                    <a:pt x="1371423" y="343255"/>
                    <a:pt x="1373304" y="336711"/>
                  </a:cubicBezTo>
                  <a:lnTo>
                    <a:pt x="1376162" y="327007"/>
                  </a:lnTo>
                  <a:lnTo>
                    <a:pt x="1376915" y="324600"/>
                  </a:lnTo>
                  <a:lnTo>
                    <a:pt x="1377291" y="323396"/>
                  </a:lnTo>
                  <a:lnTo>
                    <a:pt x="1374357" y="328286"/>
                  </a:lnTo>
                  <a:lnTo>
                    <a:pt x="1373605" y="329564"/>
                  </a:lnTo>
                  <a:lnTo>
                    <a:pt x="1373228" y="330166"/>
                  </a:lnTo>
                  <a:lnTo>
                    <a:pt x="1373304" y="329940"/>
                  </a:lnTo>
                  <a:lnTo>
                    <a:pt x="1373680" y="329038"/>
                  </a:lnTo>
                  <a:lnTo>
                    <a:pt x="1374432" y="327157"/>
                  </a:lnTo>
                  <a:lnTo>
                    <a:pt x="1375861" y="323396"/>
                  </a:lnTo>
                  <a:cubicBezTo>
                    <a:pt x="1391207" y="283753"/>
                    <a:pt x="1404371" y="241777"/>
                    <a:pt x="1414076" y="195363"/>
                  </a:cubicBezTo>
                  <a:cubicBezTo>
                    <a:pt x="1423704" y="149175"/>
                    <a:pt x="1429722" y="98549"/>
                    <a:pt x="1428895" y="44312"/>
                  </a:cubicBezTo>
                  <a:cubicBezTo>
                    <a:pt x="1428669" y="32276"/>
                    <a:pt x="1423102" y="23324"/>
                    <a:pt x="1413775" y="17231"/>
                  </a:cubicBezTo>
                  <a:cubicBezTo>
                    <a:pt x="1404522" y="11063"/>
                    <a:pt x="1392185" y="7828"/>
                    <a:pt x="1378645" y="6474"/>
                  </a:cubicBezTo>
                  <a:cubicBezTo>
                    <a:pt x="1351564" y="3766"/>
                    <a:pt x="1320045" y="8279"/>
                    <a:pt x="1298981" y="11288"/>
                  </a:cubicBezTo>
                  <a:cubicBezTo>
                    <a:pt x="1287171" y="21820"/>
                    <a:pt x="1274609" y="31223"/>
                    <a:pt x="1261595" y="39573"/>
                  </a:cubicBezTo>
                  <a:cubicBezTo>
                    <a:pt x="1248581" y="47848"/>
                    <a:pt x="1234589" y="55069"/>
                    <a:pt x="1220522" y="61313"/>
                  </a:cubicBezTo>
                  <a:cubicBezTo>
                    <a:pt x="1192539" y="73800"/>
                    <a:pt x="1162449" y="82000"/>
                    <a:pt x="1132584" y="86964"/>
                  </a:cubicBezTo>
                  <a:cubicBezTo>
                    <a:pt x="1142890" y="119687"/>
                    <a:pt x="1145599" y="157450"/>
                    <a:pt x="1140107" y="195363"/>
                  </a:cubicBezTo>
                  <a:lnTo>
                    <a:pt x="1139881" y="197169"/>
                  </a:lnTo>
                  <a:lnTo>
                    <a:pt x="1139731" y="198071"/>
                  </a:lnTo>
                  <a:cubicBezTo>
                    <a:pt x="1139731" y="198297"/>
                    <a:pt x="1139505" y="198899"/>
                    <a:pt x="1139806" y="198598"/>
                  </a:cubicBezTo>
                  <a:cubicBezTo>
                    <a:pt x="1140859" y="197545"/>
                    <a:pt x="1140182" y="199501"/>
                    <a:pt x="1140257" y="200328"/>
                  </a:cubicBezTo>
                  <a:lnTo>
                    <a:pt x="1139505" y="206497"/>
                  </a:lnTo>
                  <a:cubicBezTo>
                    <a:pt x="1138979" y="210559"/>
                    <a:pt x="1138527" y="214846"/>
                    <a:pt x="1137775" y="218834"/>
                  </a:cubicBezTo>
                  <a:lnTo>
                    <a:pt x="1135518" y="231095"/>
                  </a:lnTo>
                  <a:lnTo>
                    <a:pt x="1132660" y="243131"/>
                  </a:lnTo>
                  <a:cubicBezTo>
                    <a:pt x="1128522" y="259079"/>
                    <a:pt x="1123181" y="274876"/>
                    <a:pt x="1116261" y="289620"/>
                  </a:cubicBezTo>
                  <a:cubicBezTo>
                    <a:pt x="1088729" y="348897"/>
                    <a:pt x="1039682" y="397417"/>
                    <a:pt x="971904" y="421715"/>
                  </a:cubicBezTo>
                  <a:cubicBezTo>
                    <a:pt x="959417" y="423896"/>
                    <a:pt x="952120" y="433751"/>
                    <a:pt x="946704" y="447893"/>
                  </a:cubicBezTo>
                  <a:cubicBezTo>
                    <a:pt x="941288" y="461960"/>
                    <a:pt x="937752" y="480390"/>
                    <a:pt x="933690" y="498895"/>
                  </a:cubicBezTo>
                  <a:cubicBezTo>
                    <a:pt x="929703" y="517401"/>
                    <a:pt x="925265" y="536056"/>
                    <a:pt x="919096" y="550199"/>
                  </a:cubicBezTo>
                  <a:cubicBezTo>
                    <a:pt x="912702" y="564266"/>
                    <a:pt x="905029" y="573969"/>
                    <a:pt x="895551" y="574571"/>
                  </a:cubicBezTo>
                  <a:close/>
                </a:path>
              </a:pathLst>
            </a:custGeom>
            <a:solidFill>
              <a:srgbClr val="E1757D"/>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552A941B-809B-4DE9-9DCB-B843298876F1}"/>
                </a:ext>
              </a:extLst>
            </p:cNvPr>
            <p:cNvSpPr/>
            <p:nvPr/>
          </p:nvSpPr>
          <p:spPr>
            <a:xfrm>
              <a:off x="6507282" y="6338539"/>
              <a:ext cx="22570" cy="30093"/>
            </a:xfrm>
            <a:custGeom>
              <a:avLst/>
              <a:gdLst>
                <a:gd name="connsiteX0" fmla="*/ 17452 w 22567"/>
                <a:gd name="connsiteY0" fmla="*/ 5642 h 30089"/>
                <a:gd name="connsiteX1" fmla="*/ 5642 w 22567"/>
                <a:gd name="connsiteY1" fmla="*/ 7899 h 30089"/>
                <a:gd name="connsiteX2" fmla="*/ 11208 w 22567"/>
                <a:gd name="connsiteY2" fmla="*/ 28059 h 30089"/>
                <a:gd name="connsiteX3" fmla="*/ 14744 w 22567"/>
                <a:gd name="connsiteY3" fmla="*/ 17076 h 30089"/>
                <a:gd name="connsiteX4" fmla="*/ 17452 w 22567"/>
                <a:gd name="connsiteY4" fmla="*/ 5642 h 30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67" h="30089">
                  <a:moveTo>
                    <a:pt x="17452" y="5642"/>
                  </a:moveTo>
                  <a:cubicBezTo>
                    <a:pt x="13540" y="6469"/>
                    <a:pt x="9553" y="7222"/>
                    <a:pt x="5642" y="7899"/>
                  </a:cubicBezTo>
                  <a:cubicBezTo>
                    <a:pt x="7974" y="14443"/>
                    <a:pt x="9478" y="21138"/>
                    <a:pt x="11208" y="28059"/>
                  </a:cubicBezTo>
                  <a:lnTo>
                    <a:pt x="14744" y="17076"/>
                  </a:lnTo>
                  <a:cubicBezTo>
                    <a:pt x="15948" y="13390"/>
                    <a:pt x="16624" y="9554"/>
                    <a:pt x="17452" y="5642"/>
                  </a:cubicBezTo>
                  <a:close/>
                </a:path>
              </a:pathLst>
            </a:custGeom>
            <a:solidFill>
              <a:srgbClr val="DF6A77"/>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3A3086A7-9FF8-4A73-98F6-4C7E94D1B42A}"/>
                </a:ext>
              </a:extLst>
            </p:cNvPr>
            <p:cNvSpPr/>
            <p:nvPr/>
          </p:nvSpPr>
          <p:spPr>
            <a:xfrm>
              <a:off x="5382391" y="6255219"/>
              <a:ext cx="1429436" cy="820045"/>
            </a:xfrm>
            <a:custGeom>
              <a:avLst/>
              <a:gdLst>
                <a:gd name="connsiteX0" fmla="*/ 1058789 w 1429270"/>
                <a:gd name="connsiteY0" fmla="*/ 406175 h 819950"/>
                <a:gd name="connsiteX1" fmla="*/ 938805 w 1429270"/>
                <a:gd name="connsiteY1" fmla="*/ 476736 h 819950"/>
                <a:gd name="connsiteX2" fmla="*/ 922331 w 1429270"/>
                <a:gd name="connsiteY2" fmla="*/ 544889 h 819950"/>
                <a:gd name="connsiteX3" fmla="*/ 910445 w 1429270"/>
                <a:gd name="connsiteY3" fmla="*/ 570767 h 819950"/>
                <a:gd name="connsiteX4" fmla="*/ 894498 w 1429270"/>
                <a:gd name="connsiteY4" fmla="*/ 581750 h 819950"/>
                <a:gd name="connsiteX5" fmla="*/ 787002 w 1429270"/>
                <a:gd name="connsiteY5" fmla="*/ 597772 h 819950"/>
                <a:gd name="connsiteX6" fmla="*/ 674390 w 1429270"/>
                <a:gd name="connsiteY6" fmla="*/ 591077 h 819950"/>
                <a:gd name="connsiteX7" fmla="*/ 565916 w 1429270"/>
                <a:gd name="connsiteY7" fmla="*/ 569337 h 819950"/>
                <a:gd name="connsiteX8" fmla="*/ 465792 w 1429270"/>
                <a:gd name="connsiteY8" fmla="*/ 540150 h 819950"/>
                <a:gd name="connsiteX9" fmla="*/ 286983 w 1429270"/>
                <a:gd name="connsiteY9" fmla="*/ 467332 h 819950"/>
                <a:gd name="connsiteX10" fmla="*/ 200850 w 1429270"/>
                <a:gd name="connsiteY10" fmla="*/ 428743 h 819950"/>
                <a:gd name="connsiteX11" fmla="*/ 101929 w 1429270"/>
                <a:gd name="connsiteY11" fmla="*/ 396697 h 819950"/>
                <a:gd name="connsiteX12" fmla="*/ 55065 w 1429270"/>
                <a:gd name="connsiteY12" fmla="*/ 378718 h 819950"/>
                <a:gd name="connsiteX13" fmla="*/ 30617 w 1429270"/>
                <a:gd name="connsiteY13" fmla="*/ 368337 h 819950"/>
                <a:gd name="connsiteX14" fmla="*/ 5642 w 1429270"/>
                <a:gd name="connsiteY14" fmla="*/ 356827 h 819950"/>
                <a:gd name="connsiteX15" fmla="*/ 11208 w 1429270"/>
                <a:gd name="connsiteY15" fmla="*/ 386165 h 819950"/>
                <a:gd name="connsiteX16" fmla="*/ 17528 w 1429270"/>
                <a:gd name="connsiteY16" fmla="*/ 415503 h 819950"/>
                <a:gd name="connsiteX17" fmla="*/ 107873 w 1429270"/>
                <a:gd name="connsiteY17" fmla="*/ 612817 h 819950"/>
                <a:gd name="connsiteX18" fmla="*/ 277504 w 1429270"/>
                <a:gd name="connsiteY18" fmla="*/ 758678 h 819950"/>
                <a:gd name="connsiteX19" fmla="*/ 305262 w 1429270"/>
                <a:gd name="connsiteY19" fmla="*/ 754691 h 819950"/>
                <a:gd name="connsiteX20" fmla="*/ 371084 w 1429270"/>
                <a:gd name="connsiteY20" fmla="*/ 750930 h 819950"/>
                <a:gd name="connsiteX21" fmla="*/ 427427 w 1429270"/>
                <a:gd name="connsiteY21" fmla="*/ 770639 h 819950"/>
                <a:gd name="connsiteX22" fmla="*/ 483620 w 1429270"/>
                <a:gd name="connsiteY22" fmla="*/ 798322 h 819950"/>
                <a:gd name="connsiteX23" fmla="*/ 544026 w 1429270"/>
                <a:gd name="connsiteY23" fmla="*/ 817354 h 819950"/>
                <a:gd name="connsiteX24" fmla="*/ 715613 w 1429270"/>
                <a:gd name="connsiteY24" fmla="*/ 802534 h 819950"/>
                <a:gd name="connsiteX25" fmla="*/ 876971 w 1429270"/>
                <a:gd name="connsiteY25" fmla="*/ 792154 h 819950"/>
                <a:gd name="connsiteX26" fmla="*/ 1032009 w 1429270"/>
                <a:gd name="connsiteY26" fmla="*/ 765072 h 819950"/>
                <a:gd name="connsiteX27" fmla="*/ 1167413 w 1429270"/>
                <a:gd name="connsiteY27" fmla="*/ 698123 h 819950"/>
                <a:gd name="connsiteX28" fmla="*/ 1222478 w 1429270"/>
                <a:gd name="connsiteY28" fmla="*/ 597998 h 819950"/>
                <a:gd name="connsiteX29" fmla="*/ 1243315 w 1429270"/>
                <a:gd name="connsiteY29" fmla="*/ 543686 h 819950"/>
                <a:gd name="connsiteX30" fmla="*/ 1277919 w 1429270"/>
                <a:gd name="connsiteY30" fmla="*/ 502237 h 819950"/>
                <a:gd name="connsiteX31" fmla="*/ 1306203 w 1429270"/>
                <a:gd name="connsiteY31" fmla="*/ 477413 h 819950"/>
                <a:gd name="connsiteX32" fmla="*/ 1337421 w 1429270"/>
                <a:gd name="connsiteY32" fmla="*/ 455372 h 819950"/>
                <a:gd name="connsiteX33" fmla="*/ 1362020 w 1429270"/>
                <a:gd name="connsiteY33" fmla="*/ 382930 h 819950"/>
                <a:gd name="connsiteX34" fmla="*/ 1367586 w 1429270"/>
                <a:gd name="connsiteY34" fmla="*/ 364802 h 819950"/>
                <a:gd name="connsiteX35" fmla="*/ 1372928 w 1429270"/>
                <a:gd name="connsiteY35" fmla="*/ 346672 h 819950"/>
                <a:gd name="connsiteX36" fmla="*/ 1375560 w 1429270"/>
                <a:gd name="connsiteY36" fmla="*/ 337645 h 819950"/>
                <a:gd name="connsiteX37" fmla="*/ 1376914 w 1429270"/>
                <a:gd name="connsiteY37" fmla="*/ 333132 h 819950"/>
                <a:gd name="connsiteX38" fmla="*/ 1377215 w 1429270"/>
                <a:gd name="connsiteY38" fmla="*/ 332003 h 819950"/>
                <a:gd name="connsiteX39" fmla="*/ 1377366 w 1429270"/>
                <a:gd name="connsiteY39" fmla="*/ 331477 h 819950"/>
                <a:gd name="connsiteX40" fmla="*/ 1377441 w 1429270"/>
                <a:gd name="connsiteY40" fmla="*/ 331176 h 819950"/>
                <a:gd name="connsiteX41" fmla="*/ 1376839 w 1429270"/>
                <a:gd name="connsiteY41" fmla="*/ 332229 h 819950"/>
                <a:gd name="connsiteX42" fmla="*/ 1373906 w 1429270"/>
                <a:gd name="connsiteY42" fmla="*/ 336968 h 819950"/>
                <a:gd name="connsiteX43" fmla="*/ 1373304 w 1429270"/>
                <a:gd name="connsiteY43" fmla="*/ 337871 h 819950"/>
                <a:gd name="connsiteX44" fmla="*/ 1373454 w 1429270"/>
                <a:gd name="connsiteY44" fmla="*/ 337420 h 819950"/>
                <a:gd name="connsiteX45" fmla="*/ 1373755 w 1429270"/>
                <a:gd name="connsiteY45" fmla="*/ 336517 h 819950"/>
                <a:gd name="connsiteX46" fmla="*/ 1384136 w 1429270"/>
                <a:gd name="connsiteY46" fmla="*/ 308458 h 819950"/>
                <a:gd name="connsiteX47" fmla="*/ 1416708 w 1429270"/>
                <a:gd name="connsiteY47" fmla="*/ 185917 h 819950"/>
                <a:gd name="connsiteX48" fmla="*/ 1422049 w 1429270"/>
                <a:gd name="connsiteY48" fmla="*/ 152292 h 819950"/>
                <a:gd name="connsiteX49" fmla="*/ 1425810 w 1429270"/>
                <a:gd name="connsiteY49" fmla="*/ 117312 h 819950"/>
                <a:gd name="connsiteX50" fmla="*/ 1427691 w 1429270"/>
                <a:gd name="connsiteY50" fmla="*/ 80903 h 819950"/>
                <a:gd name="connsiteX51" fmla="*/ 1427541 w 1429270"/>
                <a:gd name="connsiteY51" fmla="*/ 43366 h 819950"/>
                <a:gd name="connsiteX52" fmla="*/ 1411819 w 1429270"/>
                <a:gd name="connsiteY52" fmla="*/ 16435 h 819950"/>
                <a:gd name="connsiteX53" fmla="*/ 1376614 w 1429270"/>
                <a:gd name="connsiteY53" fmla="*/ 6205 h 819950"/>
                <a:gd name="connsiteX54" fmla="*/ 1297101 w 1429270"/>
                <a:gd name="connsiteY54" fmla="*/ 12298 h 819950"/>
                <a:gd name="connsiteX55" fmla="*/ 1214880 w 1429270"/>
                <a:gd name="connsiteY55" fmla="*/ 65407 h 819950"/>
                <a:gd name="connsiteX56" fmla="*/ 1182383 w 1429270"/>
                <a:gd name="connsiteY56" fmla="*/ 185465 h 819950"/>
                <a:gd name="connsiteX57" fmla="*/ 1169143 w 1429270"/>
                <a:gd name="connsiteY57" fmla="*/ 210741 h 819950"/>
                <a:gd name="connsiteX58" fmla="*/ 1165608 w 1429270"/>
                <a:gd name="connsiteY58" fmla="*/ 216834 h 819950"/>
                <a:gd name="connsiteX59" fmla="*/ 1163803 w 1429270"/>
                <a:gd name="connsiteY59" fmla="*/ 219843 h 819950"/>
                <a:gd name="connsiteX60" fmla="*/ 1164179 w 1429270"/>
                <a:gd name="connsiteY60" fmla="*/ 219016 h 819950"/>
                <a:gd name="connsiteX61" fmla="*/ 1164329 w 1429270"/>
                <a:gd name="connsiteY61" fmla="*/ 218565 h 819950"/>
                <a:gd name="connsiteX62" fmla="*/ 1163502 w 1429270"/>
                <a:gd name="connsiteY62" fmla="*/ 219768 h 819950"/>
                <a:gd name="connsiteX63" fmla="*/ 1157108 w 1429270"/>
                <a:gd name="connsiteY63" fmla="*/ 229171 h 819950"/>
                <a:gd name="connsiteX64" fmla="*/ 1127318 w 1429270"/>
                <a:gd name="connsiteY64" fmla="*/ 263774 h 819950"/>
                <a:gd name="connsiteX65" fmla="*/ 1112499 w 1429270"/>
                <a:gd name="connsiteY65" fmla="*/ 301387 h 819950"/>
                <a:gd name="connsiteX66" fmla="*/ 1092038 w 1429270"/>
                <a:gd name="connsiteY66" fmla="*/ 335840 h 819950"/>
                <a:gd name="connsiteX67" fmla="*/ 1035695 w 1429270"/>
                <a:gd name="connsiteY67" fmla="*/ 393688 h 819950"/>
                <a:gd name="connsiteX68" fmla="*/ 1058789 w 1429270"/>
                <a:gd name="connsiteY68" fmla="*/ 406175 h 81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429270" h="819950">
                  <a:moveTo>
                    <a:pt x="1058789" y="406175"/>
                  </a:moveTo>
                  <a:cubicBezTo>
                    <a:pt x="1034190" y="446646"/>
                    <a:pt x="989206" y="468386"/>
                    <a:pt x="938805" y="476736"/>
                  </a:cubicBezTo>
                  <a:cubicBezTo>
                    <a:pt x="933539" y="498551"/>
                    <a:pt x="929101" y="524202"/>
                    <a:pt x="922331" y="544889"/>
                  </a:cubicBezTo>
                  <a:cubicBezTo>
                    <a:pt x="918871" y="555120"/>
                    <a:pt x="914959" y="564147"/>
                    <a:pt x="910445" y="570767"/>
                  </a:cubicBezTo>
                  <a:cubicBezTo>
                    <a:pt x="905857" y="577312"/>
                    <a:pt x="900516" y="581298"/>
                    <a:pt x="894498" y="581750"/>
                  </a:cubicBezTo>
                  <a:cubicBezTo>
                    <a:pt x="861023" y="591830"/>
                    <a:pt x="824313" y="596719"/>
                    <a:pt x="787002" y="597772"/>
                  </a:cubicBezTo>
                  <a:cubicBezTo>
                    <a:pt x="749615" y="598901"/>
                    <a:pt x="711551" y="596193"/>
                    <a:pt x="674390" y="591077"/>
                  </a:cubicBezTo>
                  <a:cubicBezTo>
                    <a:pt x="637154" y="585887"/>
                    <a:pt x="600820" y="578139"/>
                    <a:pt x="565916" y="569337"/>
                  </a:cubicBezTo>
                  <a:cubicBezTo>
                    <a:pt x="531012" y="560536"/>
                    <a:pt x="497612" y="550832"/>
                    <a:pt x="465792" y="540150"/>
                  </a:cubicBezTo>
                  <a:cubicBezTo>
                    <a:pt x="402077" y="518786"/>
                    <a:pt x="343927" y="494112"/>
                    <a:pt x="286983" y="467332"/>
                  </a:cubicBezTo>
                  <a:cubicBezTo>
                    <a:pt x="258472" y="454018"/>
                    <a:pt x="230714" y="440628"/>
                    <a:pt x="200850" y="428743"/>
                  </a:cubicBezTo>
                  <a:cubicBezTo>
                    <a:pt x="170986" y="416782"/>
                    <a:pt x="139091" y="406250"/>
                    <a:pt x="101929" y="396697"/>
                  </a:cubicBezTo>
                  <a:cubicBezTo>
                    <a:pt x="86734" y="391280"/>
                    <a:pt x="70937" y="385563"/>
                    <a:pt x="55065" y="378718"/>
                  </a:cubicBezTo>
                  <a:cubicBezTo>
                    <a:pt x="46940" y="375257"/>
                    <a:pt x="38741" y="371797"/>
                    <a:pt x="30617" y="368337"/>
                  </a:cubicBezTo>
                  <a:cubicBezTo>
                    <a:pt x="22342" y="364726"/>
                    <a:pt x="13766" y="361190"/>
                    <a:pt x="5642" y="356827"/>
                  </a:cubicBezTo>
                  <a:cubicBezTo>
                    <a:pt x="6921" y="366983"/>
                    <a:pt x="9177" y="376386"/>
                    <a:pt x="11208" y="386165"/>
                  </a:cubicBezTo>
                  <a:cubicBezTo>
                    <a:pt x="13315" y="395944"/>
                    <a:pt x="15421" y="405723"/>
                    <a:pt x="17528" y="415503"/>
                  </a:cubicBezTo>
                  <a:cubicBezTo>
                    <a:pt x="34227" y="486891"/>
                    <a:pt x="64016" y="553916"/>
                    <a:pt x="107873" y="612817"/>
                  </a:cubicBezTo>
                  <a:cubicBezTo>
                    <a:pt x="151653" y="671794"/>
                    <a:pt x="210629" y="721969"/>
                    <a:pt x="277504" y="758678"/>
                  </a:cubicBezTo>
                  <a:cubicBezTo>
                    <a:pt x="286907" y="757550"/>
                    <a:pt x="296311" y="756346"/>
                    <a:pt x="305262" y="754691"/>
                  </a:cubicBezTo>
                  <a:cubicBezTo>
                    <a:pt x="330162" y="747996"/>
                    <a:pt x="351375" y="747395"/>
                    <a:pt x="371084" y="750930"/>
                  </a:cubicBezTo>
                  <a:cubicBezTo>
                    <a:pt x="390793" y="754391"/>
                    <a:pt x="409072" y="761762"/>
                    <a:pt x="427427" y="770639"/>
                  </a:cubicBezTo>
                  <a:cubicBezTo>
                    <a:pt x="445782" y="779365"/>
                    <a:pt x="464212" y="789671"/>
                    <a:pt x="483620" y="798322"/>
                  </a:cubicBezTo>
                  <a:cubicBezTo>
                    <a:pt x="502877" y="807123"/>
                    <a:pt x="523038" y="814344"/>
                    <a:pt x="544026" y="817354"/>
                  </a:cubicBezTo>
                  <a:cubicBezTo>
                    <a:pt x="604732" y="809906"/>
                    <a:pt x="660775" y="805769"/>
                    <a:pt x="715613" y="802534"/>
                  </a:cubicBezTo>
                  <a:cubicBezTo>
                    <a:pt x="770377" y="799300"/>
                    <a:pt x="823862" y="796817"/>
                    <a:pt x="876971" y="792154"/>
                  </a:cubicBezTo>
                  <a:cubicBezTo>
                    <a:pt x="930004" y="787414"/>
                    <a:pt x="982511" y="779741"/>
                    <a:pt x="1032009" y="765072"/>
                  </a:cubicBezTo>
                  <a:cubicBezTo>
                    <a:pt x="1081356" y="750403"/>
                    <a:pt x="1127770" y="728965"/>
                    <a:pt x="1167413" y="698123"/>
                  </a:cubicBezTo>
                  <a:cubicBezTo>
                    <a:pt x="1196299" y="676683"/>
                    <a:pt x="1210066" y="636212"/>
                    <a:pt x="1222478" y="597998"/>
                  </a:cubicBezTo>
                  <a:cubicBezTo>
                    <a:pt x="1228797" y="578891"/>
                    <a:pt x="1234815" y="560009"/>
                    <a:pt x="1243315" y="543686"/>
                  </a:cubicBezTo>
                  <a:cubicBezTo>
                    <a:pt x="1251515" y="527061"/>
                    <a:pt x="1262347" y="512994"/>
                    <a:pt x="1277919" y="502237"/>
                  </a:cubicBezTo>
                  <a:cubicBezTo>
                    <a:pt x="1286795" y="493285"/>
                    <a:pt x="1296123" y="485011"/>
                    <a:pt x="1306203" y="477413"/>
                  </a:cubicBezTo>
                  <a:cubicBezTo>
                    <a:pt x="1315982" y="469514"/>
                    <a:pt x="1326739" y="462594"/>
                    <a:pt x="1337421" y="455372"/>
                  </a:cubicBezTo>
                  <a:cubicBezTo>
                    <a:pt x="1346448" y="431375"/>
                    <a:pt x="1354573" y="407153"/>
                    <a:pt x="1362020" y="382930"/>
                  </a:cubicBezTo>
                  <a:cubicBezTo>
                    <a:pt x="1363976" y="376988"/>
                    <a:pt x="1365706" y="370819"/>
                    <a:pt x="1367586" y="364802"/>
                  </a:cubicBezTo>
                  <a:cubicBezTo>
                    <a:pt x="1369392" y="358783"/>
                    <a:pt x="1371272" y="352765"/>
                    <a:pt x="1372928" y="346672"/>
                  </a:cubicBezTo>
                  <a:lnTo>
                    <a:pt x="1375560" y="337645"/>
                  </a:lnTo>
                  <a:lnTo>
                    <a:pt x="1376914" y="333132"/>
                  </a:lnTo>
                  <a:lnTo>
                    <a:pt x="1377215" y="332003"/>
                  </a:lnTo>
                  <a:lnTo>
                    <a:pt x="1377366" y="331477"/>
                  </a:lnTo>
                  <a:lnTo>
                    <a:pt x="1377441" y="331176"/>
                  </a:lnTo>
                  <a:lnTo>
                    <a:pt x="1376839" y="332229"/>
                  </a:lnTo>
                  <a:lnTo>
                    <a:pt x="1373906" y="336968"/>
                  </a:lnTo>
                  <a:cubicBezTo>
                    <a:pt x="1373755" y="337269"/>
                    <a:pt x="1373304" y="338021"/>
                    <a:pt x="1373304" y="337871"/>
                  </a:cubicBezTo>
                  <a:lnTo>
                    <a:pt x="1373454" y="337420"/>
                  </a:lnTo>
                  <a:lnTo>
                    <a:pt x="1373755" y="336517"/>
                  </a:lnTo>
                  <a:cubicBezTo>
                    <a:pt x="1377291" y="327189"/>
                    <a:pt x="1380751" y="317786"/>
                    <a:pt x="1384136" y="308458"/>
                  </a:cubicBezTo>
                  <a:cubicBezTo>
                    <a:pt x="1397376" y="270319"/>
                    <a:pt x="1408659" y="229848"/>
                    <a:pt x="1416708" y="185917"/>
                  </a:cubicBezTo>
                  <a:cubicBezTo>
                    <a:pt x="1418589" y="174708"/>
                    <a:pt x="1420545" y="163801"/>
                    <a:pt x="1422049" y="152292"/>
                  </a:cubicBezTo>
                  <a:cubicBezTo>
                    <a:pt x="1423478" y="140707"/>
                    <a:pt x="1424758" y="128972"/>
                    <a:pt x="1425810" y="117312"/>
                  </a:cubicBezTo>
                  <a:cubicBezTo>
                    <a:pt x="1426638" y="105276"/>
                    <a:pt x="1427240" y="93089"/>
                    <a:pt x="1427691" y="80903"/>
                  </a:cubicBezTo>
                  <a:cubicBezTo>
                    <a:pt x="1428218" y="68792"/>
                    <a:pt x="1427766" y="55928"/>
                    <a:pt x="1427541" y="43366"/>
                  </a:cubicBezTo>
                  <a:cubicBezTo>
                    <a:pt x="1427315" y="31330"/>
                    <a:pt x="1421146" y="22378"/>
                    <a:pt x="1411819" y="16435"/>
                  </a:cubicBezTo>
                  <a:cubicBezTo>
                    <a:pt x="1402491" y="10417"/>
                    <a:pt x="1390079" y="7408"/>
                    <a:pt x="1376614" y="6205"/>
                  </a:cubicBezTo>
                  <a:cubicBezTo>
                    <a:pt x="1349533" y="3948"/>
                    <a:pt x="1318088" y="8988"/>
                    <a:pt x="1297101" y="12298"/>
                  </a:cubicBezTo>
                  <a:cubicBezTo>
                    <a:pt x="1272352" y="34865"/>
                    <a:pt x="1244820" y="52317"/>
                    <a:pt x="1214880" y="65407"/>
                  </a:cubicBezTo>
                  <a:cubicBezTo>
                    <a:pt x="1210216" y="110767"/>
                    <a:pt x="1198331" y="150260"/>
                    <a:pt x="1182383" y="185465"/>
                  </a:cubicBezTo>
                  <a:cubicBezTo>
                    <a:pt x="1178095" y="193966"/>
                    <a:pt x="1174033" y="202767"/>
                    <a:pt x="1169143" y="210741"/>
                  </a:cubicBezTo>
                  <a:lnTo>
                    <a:pt x="1165608" y="216834"/>
                  </a:lnTo>
                  <a:lnTo>
                    <a:pt x="1163803" y="219843"/>
                  </a:lnTo>
                  <a:lnTo>
                    <a:pt x="1164179" y="219016"/>
                  </a:lnTo>
                  <a:cubicBezTo>
                    <a:pt x="1164254" y="218865"/>
                    <a:pt x="1164630" y="218188"/>
                    <a:pt x="1164329" y="218565"/>
                  </a:cubicBezTo>
                  <a:lnTo>
                    <a:pt x="1163502" y="219768"/>
                  </a:lnTo>
                  <a:lnTo>
                    <a:pt x="1157108" y="229171"/>
                  </a:lnTo>
                  <a:cubicBezTo>
                    <a:pt x="1148306" y="241508"/>
                    <a:pt x="1138677" y="253318"/>
                    <a:pt x="1127318" y="263774"/>
                  </a:cubicBezTo>
                  <a:cubicBezTo>
                    <a:pt x="1123407" y="276788"/>
                    <a:pt x="1118217" y="289125"/>
                    <a:pt x="1112499" y="301387"/>
                  </a:cubicBezTo>
                  <a:cubicBezTo>
                    <a:pt x="1106482" y="313272"/>
                    <a:pt x="1099786" y="325007"/>
                    <a:pt x="1092038" y="335840"/>
                  </a:cubicBezTo>
                  <a:cubicBezTo>
                    <a:pt x="1076692" y="357730"/>
                    <a:pt x="1057961" y="377439"/>
                    <a:pt x="1035695" y="393688"/>
                  </a:cubicBezTo>
                  <a:cubicBezTo>
                    <a:pt x="1043217" y="398728"/>
                    <a:pt x="1050890" y="403091"/>
                    <a:pt x="1058789" y="406175"/>
                  </a:cubicBezTo>
                  <a:close/>
                </a:path>
              </a:pathLst>
            </a:custGeom>
            <a:solidFill>
              <a:srgbClr val="E07181"/>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71803C67-9198-4301-BEF6-2FA685CD4184}"/>
                </a:ext>
              </a:extLst>
            </p:cNvPr>
            <p:cNvSpPr/>
            <p:nvPr/>
          </p:nvSpPr>
          <p:spPr>
            <a:xfrm>
              <a:off x="6340167" y="6513682"/>
              <a:ext cx="173037" cy="135421"/>
            </a:xfrm>
            <a:custGeom>
              <a:avLst/>
              <a:gdLst>
                <a:gd name="connsiteX0" fmla="*/ 6566 w 173016"/>
                <a:gd name="connsiteY0" fmla="*/ 52206 h 135404"/>
                <a:gd name="connsiteX1" fmla="*/ 22965 w 173016"/>
                <a:gd name="connsiteY1" fmla="*/ 82897 h 135404"/>
                <a:gd name="connsiteX2" fmla="*/ 78181 w 173016"/>
                <a:gd name="connsiteY2" fmla="*/ 135555 h 135404"/>
                <a:gd name="connsiteX3" fmla="*/ 134524 w 173016"/>
                <a:gd name="connsiteY3" fmla="*/ 77707 h 135404"/>
                <a:gd name="connsiteX4" fmla="*/ 154985 w 173016"/>
                <a:gd name="connsiteY4" fmla="*/ 43254 h 135404"/>
                <a:gd name="connsiteX5" fmla="*/ 169804 w 173016"/>
                <a:gd name="connsiteY5" fmla="*/ 5642 h 135404"/>
                <a:gd name="connsiteX6" fmla="*/ 100973 w 173016"/>
                <a:gd name="connsiteY6" fmla="*/ 46414 h 135404"/>
                <a:gd name="connsiteX7" fmla="*/ 6566 w 173016"/>
                <a:gd name="connsiteY7" fmla="*/ 52206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016" h="135404">
                  <a:moveTo>
                    <a:pt x="6566" y="52206"/>
                  </a:moveTo>
                  <a:cubicBezTo>
                    <a:pt x="3031" y="52958"/>
                    <a:pt x="9876" y="65897"/>
                    <a:pt x="22965" y="82897"/>
                  </a:cubicBezTo>
                  <a:cubicBezTo>
                    <a:pt x="36054" y="99823"/>
                    <a:pt x="55387" y="120660"/>
                    <a:pt x="78181" y="135555"/>
                  </a:cubicBezTo>
                  <a:cubicBezTo>
                    <a:pt x="100372" y="119306"/>
                    <a:pt x="119178" y="99598"/>
                    <a:pt x="134524" y="77707"/>
                  </a:cubicBezTo>
                  <a:cubicBezTo>
                    <a:pt x="142272" y="66875"/>
                    <a:pt x="148967" y="55139"/>
                    <a:pt x="154985" y="43254"/>
                  </a:cubicBezTo>
                  <a:cubicBezTo>
                    <a:pt x="160702" y="30993"/>
                    <a:pt x="165892" y="18656"/>
                    <a:pt x="169804" y="5642"/>
                  </a:cubicBezTo>
                  <a:cubicBezTo>
                    <a:pt x="150998" y="23395"/>
                    <a:pt x="128355" y="37988"/>
                    <a:pt x="100973" y="46414"/>
                  </a:cubicBezTo>
                  <a:cubicBezTo>
                    <a:pt x="73742" y="54914"/>
                    <a:pt x="42148" y="57998"/>
                    <a:pt x="6566" y="52206"/>
                  </a:cubicBezTo>
                  <a:close/>
                </a:path>
              </a:pathLst>
            </a:custGeom>
            <a:solidFill>
              <a:srgbClr val="DF6A77"/>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64C9C9B1-E591-488E-BED9-19E1EA3DB2DD}"/>
                </a:ext>
              </a:extLst>
            </p:cNvPr>
            <p:cNvSpPr/>
            <p:nvPr/>
          </p:nvSpPr>
          <p:spPr>
            <a:xfrm>
              <a:off x="5366940" y="5490074"/>
              <a:ext cx="1384296" cy="1361727"/>
            </a:xfrm>
            <a:custGeom>
              <a:avLst/>
              <a:gdLst>
                <a:gd name="connsiteX0" fmla="*/ 796884 w 1384135"/>
                <a:gd name="connsiteY0" fmla="*/ 870408 h 1361568"/>
                <a:gd name="connsiteX1" fmla="*/ 762281 w 1384135"/>
                <a:gd name="connsiteY1" fmla="*/ 875373 h 1361568"/>
                <a:gd name="connsiteX2" fmla="*/ 738886 w 1384135"/>
                <a:gd name="connsiteY2" fmla="*/ 894028 h 1361568"/>
                <a:gd name="connsiteX3" fmla="*/ 710376 w 1384135"/>
                <a:gd name="connsiteY3" fmla="*/ 905463 h 1361568"/>
                <a:gd name="connsiteX4" fmla="*/ 674719 w 1384135"/>
                <a:gd name="connsiteY4" fmla="*/ 886280 h 1361568"/>
                <a:gd name="connsiteX5" fmla="*/ 642523 w 1384135"/>
                <a:gd name="connsiteY5" fmla="*/ 832570 h 1361568"/>
                <a:gd name="connsiteX6" fmla="*/ 628155 w 1384135"/>
                <a:gd name="connsiteY6" fmla="*/ 751327 h 1361568"/>
                <a:gd name="connsiteX7" fmla="*/ 622363 w 1384135"/>
                <a:gd name="connsiteY7" fmla="*/ 753884 h 1361568"/>
                <a:gd name="connsiteX8" fmla="*/ 597539 w 1384135"/>
                <a:gd name="connsiteY8" fmla="*/ 767876 h 1361568"/>
                <a:gd name="connsiteX9" fmla="*/ 571135 w 1384135"/>
                <a:gd name="connsiteY9" fmla="*/ 764867 h 1361568"/>
                <a:gd name="connsiteX10" fmla="*/ 552930 w 1384135"/>
                <a:gd name="connsiteY10" fmla="*/ 745535 h 1361568"/>
                <a:gd name="connsiteX11" fmla="*/ 542549 w 1384135"/>
                <a:gd name="connsiteY11" fmla="*/ 717927 h 1361568"/>
                <a:gd name="connsiteX12" fmla="*/ 551351 w 1384135"/>
                <a:gd name="connsiteY12" fmla="*/ 660079 h 1361568"/>
                <a:gd name="connsiteX13" fmla="*/ 570157 w 1384135"/>
                <a:gd name="connsiteY13" fmla="*/ 642627 h 1361568"/>
                <a:gd name="connsiteX14" fmla="*/ 595357 w 1384135"/>
                <a:gd name="connsiteY14" fmla="*/ 642326 h 1361568"/>
                <a:gd name="connsiteX15" fmla="*/ 603481 w 1384135"/>
                <a:gd name="connsiteY15" fmla="*/ 633073 h 1361568"/>
                <a:gd name="connsiteX16" fmla="*/ 607920 w 1384135"/>
                <a:gd name="connsiteY16" fmla="*/ 604262 h 1361568"/>
                <a:gd name="connsiteX17" fmla="*/ 638762 w 1384135"/>
                <a:gd name="connsiteY17" fmla="*/ 527157 h 1361568"/>
                <a:gd name="connsiteX18" fmla="*/ 720155 w 1384135"/>
                <a:gd name="connsiteY18" fmla="*/ 453963 h 1361568"/>
                <a:gd name="connsiteX19" fmla="*/ 754457 w 1384135"/>
                <a:gd name="connsiteY19" fmla="*/ 464420 h 1361568"/>
                <a:gd name="connsiteX20" fmla="*/ 768976 w 1384135"/>
                <a:gd name="connsiteY20" fmla="*/ 500151 h 1361568"/>
                <a:gd name="connsiteX21" fmla="*/ 764914 w 1384135"/>
                <a:gd name="connsiteY21" fmla="*/ 546866 h 1361568"/>
                <a:gd name="connsiteX22" fmla="*/ 749493 w 1384135"/>
                <a:gd name="connsiteY22" fmla="*/ 592001 h 1361568"/>
                <a:gd name="connsiteX23" fmla="*/ 732341 w 1384135"/>
                <a:gd name="connsiteY23" fmla="*/ 630817 h 1361568"/>
                <a:gd name="connsiteX24" fmla="*/ 731890 w 1384135"/>
                <a:gd name="connsiteY24" fmla="*/ 636233 h 1361568"/>
                <a:gd name="connsiteX25" fmla="*/ 731665 w 1384135"/>
                <a:gd name="connsiteY25" fmla="*/ 638038 h 1361568"/>
                <a:gd name="connsiteX26" fmla="*/ 731439 w 1384135"/>
                <a:gd name="connsiteY26" fmla="*/ 637587 h 1361568"/>
                <a:gd name="connsiteX27" fmla="*/ 870304 w 1384135"/>
                <a:gd name="connsiteY27" fmla="*/ 568154 h 1361568"/>
                <a:gd name="connsiteX28" fmla="*/ 870304 w 1384135"/>
                <a:gd name="connsiteY28" fmla="*/ 568154 h 1361568"/>
                <a:gd name="connsiteX29" fmla="*/ 870304 w 1384135"/>
                <a:gd name="connsiteY29" fmla="*/ 568154 h 1361568"/>
                <a:gd name="connsiteX30" fmla="*/ 870229 w 1384135"/>
                <a:gd name="connsiteY30" fmla="*/ 568154 h 1361568"/>
                <a:gd name="connsiteX31" fmla="*/ 870078 w 1384135"/>
                <a:gd name="connsiteY31" fmla="*/ 568230 h 1361568"/>
                <a:gd name="connsiteX32" fmla="*/ 870003 w 1384135"/>
                <a:gd name="connsiteY32" fmla="*/ 568305 h 1361568"/>
                <a:gd name="connsiteX33" fmla="*/ 869928 w 1384135"/>
                <a:gd name="connsiteY33" fmla="*/ 568305 h 1361568"/>
                <a:gd name="connsiteX34" fmla="*/ 879331 w 1384135"/>
                <a:gd name="connsiteY34" fmla="*/ 563792 h 1361568"/>
                <a:gd name="connsiteX35" fmla="*/ 879180 w 1384135"/>
                <a:gd name="connsiteY35" fmla="*/ 563867 h 1361568"/>
                <a:gd name="connsiteX36" fmla="*/ 878954 w 1384135"/>
                <a:gd name="connsiteY36" fmla="*/ 564017 h 1361568"/>
                <a:gd name="connsiteX37" fmla="*/ 876848 w 1384135"/>
                <a:gd name="connsiteY37" fmla="*/ 565070 h 1361568"/>
                <a:gd name="connsiteX38" fmla="*/ 872711 w 1384135"/>
                <a:gd name="connsiteY38" fmla="*/ 566951 h 1361568"/>
                <a:gd name="connsiteX39" fmla="*/ 868273 w 1384135"/>
                <a:gd name="connsiteY39" fmla="*/ 568832 h 1361568"/>
                <a:gd name="connsiteX40" fmla="*/ 857741 w 1384135"/>
                <a:gd name="connsiteY40" fmla="*/ 572969 h 1361568"/>
                <a:gd name="connsiteX41" fmla="*/ 844878 w 1384135"/>
                <a:gd name="connsiteY41" fmla="*/ 577558 h 1361568"/>
                <a:gd name="connsiteX42" fmla="*/ 770180 w 1384135"/>
                <a:gd name="connsiteY42" fmla="*/ 596815 h 1361568"/>
                <a:gd name="connsiteX43" fmla="*/ 757617 w 1384135"/>
                <a:gd name="connsiteY43" fmla="*/ 599298 h 1361568"/>
                <a:gd name="connsiteX44" fmla="*/ 751373 w 1384135"/>
                <a:gd name="connsiteY44" fmla="*/ 600426 h 1361568"/>
                <a:gd name="connsiteX45" fmla="*/ 748214 w 1384135"/>
                <a:gd name="connsiteY45" fmla="*/ 600953 h 1361568"/>
                <a:gd name="connsiteX46" fmla="*/ 744603 w 1384135"/>
                <a:gd name="connsiteY46" fmla="*/ 601630 h 1361568"/>
                <a:gd name="connsiteX47" fmla="*/ 741519 w 1384135"/>
                <a:gd name="connsiteY47" fmla="*/ 602231 h 1361568"/>
                <a:gd name="connsiteX48" fmla="*/ 742046 w 1384135"/>
                <a:gd name="connsiteY48" fmla="*/ 602156 h 1361568"/>
                <a:gd name="connsiteX49" fmla="*/ 743174 w 1384135"/>
                <a:gd name="connsiteY49" fmla="*/ 602006 h 1361568"/>
                <a:gd name="connsiteX50" fmla="*/ 745581 w 1384135"/>
                <a:gd name="connsiteY50" fmla="*/ 601780 h 1361568"/>
                <a:gd name="connsiteX51" fmla="*/ 756187 w 1384135"/>
                <a:gd name="connsiteY51" fmla="*/ 603510 h 1361568"/>
                <a:gd name="connsiteX52" fmla="*/ 781839 w 1384135"/>
                <a:gd name="connsiteY52" fmla="*/ 616298 h 1361568"/>
                <a:gd name="connsiteX53" fmla="*/ 796282 w 1384135"/>
                <a:gd name="connsiteY53" fmla="*/ 627206 h 1361568"/>
                <a:gd name="connsiteX54" fmla="*/ 811478 w 1384135"/>
                <a:gd name="connsiteY54" fmla="*/ 640145 h 1361568"/>
                <a:gd name="connsiteX55" fmla="*/ 876246 w 1384135"/>
                <a:gd name="connsiteY55" fmla="*/ 693103 h 1361568"/>
                <a:gd name="connsiteX56" fmla="*/ 892570 w 1384135"/>
                <a:gd name="connsiteY56" fmla="*/ 707396 h 1361568"/>
                <a:gd name="connsiteX57" fmla="*/ 908668 w 1384135"/>
                <a:gd name="connsiteY57" fmla="*/ 722290 h 1361568"/>
                <a:gd name="connsiteX58" fmla="*/ 924089 w 1384135"/>
                <a:gd name="connsiteY58" fmla="*/ 737636 h 1361568"/>
                <a:gd name="connsiteX59" fmla="*/ 938758 w 1384135"/>
                <a:gd name="connsiteY59" fmla="*/ 753584 h 1361568"/>
                <a:gd name="connsiteX60" fmla="*/ 945829 w 1384135"/>
                <a:gd name="connsiteY60" fmla="*/ 761934 h 1361568"/>
                <a:gd name="connsiteX61" fmla="*/ 952449 w 1384135"/>
                <a:gd name="connsiteY61" fmla="*/ 770208 h 1361568"/>
                <a:gd name="connsiteX62" fmla="*/ 964786 w 1384135"/>
                <a:gd name="connsiteY62" fmla="*/ 788112 h 1361568"/>
                <a:gd name="connsiteX63" fmla="*/ 975317 w 1384135"/>
                <a:gd name="connsiteY63" fmla="*/ 807520 h 1361568"/>
                <a:gd name="connsiteX64" fmla="*/ 983968 w 1384135"/>
                <a:gd name="connsiteY64" fmla="*/ 827680 h 1361568"/>
                <a:gd name="connsiteX65" fmla="*/ 993823 w 1384135"/>
                <a:gd name="connsiteY65" fmla="*/ 909525 h 1361568"/>
                <a:gd name="connsiteX66" fmla="*/ 995252 w 1384135"/>
                <a:gd name="connsiteY66" fmla="*/ 921636 h 1361568"/>
                <a:gd name="connsiteX67" fmla="*/ 1001797 w 1384135"/>
                <a:gd name="connsiteY67" fmla="*/ 936154 h 1361568"/>
                <a:gd name="connsiteX68" fmla="*/ 1027975 w 1384135"/>
                <a:gd name="connsiteY68" fmla="*/ 972563 h 1361568"/>
                <a:gd name="connsiteX69" fmla="*/ 1114032 w 1384135"/>
                <a:gd name="connsiteY69" fmla="*/ 1063284 h 1361568"/>
                <a:gd name="connsiteX70" fmla="*/ 1207837 w 1384135"/>
                <a:gd name="connsiteY70" fmla="*/ 1142045 h 1361568"/>
                <a:gd name="connsiteX71" fmla="*/ 1240635 w 1384135"/>
                <a:gd name="connsiteY71" fmla="*/ 1165138 h 1361568"/>
                <a:gd name="connsiteX72" fmla="*/ 1250790 w 1384135"/>
                <a:gd name="connsiteY72" fmla="*/ 1170630 h 1361568"/>
                <a:gd name="connsiteX73" fmla="*/ 1254026 w 1384135"/>
                <a:gd name="connsiteY73" fmla="*/ 1171608 h 1361568"/>
                <a:gd name="connsiteX74" fmla="*/ 1256432 w 1384135"/>
                <a:gd name="connsiteY74" fmla="*/ 1170855 h 1361568"/>
                <a:gd name="connsiteX75" fmla="*/ 1270349 w 1384135"/>
                <a:gd name="connsiteY75" fmla="*/ 1146784 h 1361568"/>
                <a:gd name="connsiteX76" fmla="*/ 1273809 w 1384135"/>
                <a:gd name="connsiteY76" fmla="*/ 1140841 h 1361568"/>
                <a:gd name="connsiteX77" fmla="*/ 1276969 w 1384135"/>
                <a:gd name="connsiteY77" fmla="*/ 1134672 h 1361568"/>
                <a:gd name="connsiteX78" fmla="*/ 1283363 w 1384135"/>
                <a:gd name="connsiteY78" fmla="*/ 1122411 h 1361568"/>
                <a:gd name="connsiteX79" fmla="*/ 1289757 w 1384135"/>
                <a:gd name="connsiteY79" fmla="*/ 1110300 h 1361568"/>
                <a:gd name="connsiteX80" fmla="*/ 1295625 w 1384135"/>
                <a:gd name="connsiteY80" fmla="*/ 1097888 h 1361568"/>
                <a:gd name="connsiteX81" fmla="*/ 1306984 w 1384135"/>
                <a:gd name="connsiteY81" fmla="*/ 1073063 h 1361568"/>
                <a:gd name="connsiteX82" fmla="*/ 1342715 w 1384135"/>
                <a:gd name="connsiteY82" fmla="*/ 971434 h 1361568"/>
                <a:gd name="connsiteX83" fmla="*/ 1349561 w 1384135"/>
                <a:gd name="connsiteY83" fmla="*/ 945783 h 1361568"/>
                <a:gd name="connsiteX84" fmla="*/ 1355504 w 1384135"/>
                <a:gd name="connsiteY84" fmla="*/ 920056 h 1361568"/>
                <a:gd name="connsiteX85" fmla="*/ 1358362 w 1384135"/>
                <a:gd name="connsiteY85" fmla="*/ 907268 h 1361568"/>
                <a:gd name="connsiteX86" fmla="*/ 1360995 w 1384135"/>
                <a:gd name="connsiteY86" fmla="*/ 893652 h 1361568"/>
                <a:gd name="connsiteX87" fmla="*/ 1365960 w 1384135"/>
                <a:gd name="connsiteY87" fmla="*/ 866722 h 1361568"/>
                <a:gd name="connsiteX88" fmla="*/ 1377544 w 1384135"/>
                <a:gd name="connsiteY88" fmla="*/ 766071 h 1361568"/>
                <a:gd name="connsiteX89" fmla="*/ 1381155 w 1384135"/>
                <a:gd name="connsiteY89" fmla="*/ 673845 h 1361568"/>
                <a:gd name="connsiteX90" fmla="*/ 1381230 w 1384135"/>
                <a:gd name="connsiteY90" fmla="*/ 651729 h 1361568"/>
                <a:gd name="connsiteX91" fmla="*/ 1381155 w 1384135"/>
                <a:gd name="connsiteY91" fmla="*/ 630065 h 1361568"/>
                <a:gd name="connsiteX92" fmla="*/ 1380102 w 1384135"/>
                <a:gd name="connsiteY92" fmla="*/ 585532 h 1361568"/>
                <a:gd name="connsiteX93" fmla="*/ 1378898 w 1384135"/>
                <a:gd name="connsiteY93" fmla="*/ 561535 h 1361568"/>
                <a:gd name="connsiteX94" fmla="*/ 1376867 w 1384135"/>
                <a:gd name="connsiteY94" fmla="*/ 536184 h 1361568"/>
                <a:gd name="connsiteX95" fmla="*/ 1374009 w 1384135"/>
                <a:gd name="connsiteY95" fmla="*/ 509705 h 1361568"/>
                <a:gd name="connsiteX96" fmla="*/ 1369796 w 1384135"/>
                <a:gd name="connsiteY96" fmla="*/ 481797 h 1361568"/>
                <a:gd name="connsiteX97" fmla="*/ 1364154 w 1384135"/>
                <a:gd name="connsiteY97" fmla="*/ 452835 h 1361568"/>
                <a:gd name="connsiteX98" fmla="*/ 1356556 w 1384135"/>
                <a:gd name="connsiteY98" fmla="*/ 422595 h 1361568"/>
                <a:gd name="connsiteX99" fmla="*/ 1346928 w 1384135"/>
                <a:gd name="connsiteY99" fmla="*/ 391527 h 1361568"/>
                <a:gd name="connsiteX100" fmla="*/ 1334742 w 1384135"/>
                <a:gd name="connsiteY100" fmla="*/ 359857 h 1361568"/>
                <a:gd name="connsiteX101" fmla="*/ 1327821 w 1384135"/>
                <a:gd name="connsiteY101" fmla="*/ 344060 h 1361568"/>
                <a:gd name="connsiteX102" fmla="*/ 1321126 w 1384135"/>
                <a:gd name="connsiteY102" fmla="*/ 330068 h 1361568"/>
                <a:gd name="connsiteX103" fmla="*/ 1315033 w 1384135"/>
                <a:gd name="connsiteY103" fmla="*/ 318107 h 1361568"/>
                <a:gd name="connsiteX104" fmla="*/ 1309015 w 1384135"/>
                <a:gd name="connsiteY104" fmla="*/ 306899 h 1361568"/>
                <a:gd name="connsiteX105" fmla="*/ 1282084 w 1384135"/>
                <a:gd name="connsiteY105" fmla="*/ 263795 h 1361568"/>
                <a:gd name="connsiteX106" fmla="*/ 1215886 w 1384135"/>
                <a:gd name="connsiteY106" fmla="*/ 186765 h 1361568"/>
                <a:gd name="connsiteX107" fmla="*/ 1135621 w 1384135"/>
                <a:gd name="connsiteY107" fmla="*/ 123200 h 1361568"/>
                <a:gd name="connsiteX108" fmla="*/ 1043847 w 1384135"/>
                <a:gd name="connsiteY108" fmla="*/ 73551 h 1361568"/>
                <a:gd name="connsiteX109" fmla="*/ 836603 w 1384135"/>
                <a:gd name="connsiteY109" fmla="*/ 15779 h 1361568"/>
                <a:gd name="connsiteX110" fmla="*/ 728279 w 1384135"/>
                <a:gd name="connsiteY110" fmla="*/ 6000 h 1361568"/>
                <a:gd name="connsiteX111" fmla="*/ 621310 w 1384135"/>
                <a:gd name="connsiteY111" fmla="*/ 11867 h 1361568"/>
                <a:gd name="connsiteX112" fmla="*/ 540518 w 1384135"/>
                <a:gd name="connsiteY112" fmla="*/ 27965 h 1361568"/>
                <a:gd name="connsiteX113" fmla="*/ 465143 w 1384135"/>
                <a:gd name="connsiteY113" fmla="*/ 54369 h 1361568"/>
                <a:gd name="connsiteX114" fmla="*/ 434150 w 1384135"/>
                <a:gd name="connsiteY114" fmla="*/ 69490 h 1361568"/>
                <a:gd name="connsiteX115" fmla="*/ 419181 w 1384135"/>
                <a:gd name="connsiteY115" fmla="*/ 77689 h 1361568"/>
                <a:gd name="connsiteX116" fmla="*/ 404437 w 1384135"/>
                <a:gd name="connsiteY116" fmla="*/ 86189 h 1361568"/>
                <a:gd name="connsiteX117" fmla="*/ 376152 w 1384135"/>
                <a:gd name="connsiteY117" fmla="*/ 104695 h 1361568"/>
                <a:gd name="connsiteX118" fmla="*/ 362386 w 1384135"/>
                <a:gd name="connsiteY118" fmla="*/ 114399 h 1361568"/>
                <a:gd name="connsiteX119" fmla="*/ 349222 w 1384135"/>
                <a:gd name="connsiteY119" fmla="*/ 124780 h 1361568"/>
                <a:gd name="connsiteX120" fmla="*/ 253837 w 1384135"/>
                <a:gd name="connsiteY120" fmla="*/ 217005 h 1361568"/>
                <a:gd name="connsiteX121" fmla="*/ 174775 w 1384135"/>
                <a:gd name="connsiteY121" fmla="*/ 325855 h 1361568"/>
                <a:gd name="connsiteX122" fmla="*/ 165748 w 1384135"/>
                <a:gd name="connsiteY122" fmla="*/ 340524 h 1361568"/>
                <a:gd name="connsiteX123" fmla="*/ 157098 w 1384135"/>
                <a:gd name="connsiteY123" fmla="*/ 355494 h 1361568"/>
                <a:gd name="connsiteX124" fmla="*/ 140473 w 1384135"/>
                <a:gd name="connsiteY124" fmla="*/ 386261 h 1361568"/>
                <a:gd name="connsiteX125" fmla="*/ 124375 w 1384135"/>
                <a:gd name="connsiteY125" fmla="*/ 417931 h 1361568"/>
                <a:gd name="connsiteX126" fmla="*/ 108954 w 1384135"/>
                <a:gd name="connsiteY126" fmla="*/ 450653 h 1361568"/>
                <a:gd name="connsiteX127" fmla="*/ 94435 w 1384135"/>
                <a:gd name="connsiteY127" fmla="*/ 484505 h 1361568"/>
                <a:gd name="connsiteX128" fmla="*/ 80895 w 1384135"/>
                <a:gd name="connsiteY128" fmla="*/ 519559 h 1361568"/>
                <a:gd name="connsiteX129" fmla="*/ 68107 w 1384135"/>
                <a:gd name="connsiteY129" fmla="*/ 555667 h 1361568"/>
                <a:gd name="connsiteX130" fmla="*/ 61788 w 1384135"/>
                <a:gd name="connsiteY130" fmla="*/ 574097 h 1361568"/>
                <a:gd name="connsiteX131" fmla="*/ 56146 w 1384135"/>
                <a:gd name="connsiteY131" fmla="*/ 592903 h 1361568"/>
                <a:gd name="connsiteX132" fmla="*/ 19587 w 1384135"/>
                <a:gd name="connsiteY132" fmla="*/ 753508 h 1361568"/>
                <a:gd name="connsiteX133" fmla="*/ 13945 w 1384135"/>
                <a:gd name="connsiteY133" fmla="*/ 796462 h 1361568"/>
                <a:gd name="connsiteX134" fmla="*/ 9431 w 1384135"/>
                <a:gd name="connsiteY134" fmla="*/ 840468 h 1361568"/>
                <a:gd name="connsiteX135" fmla="*/ 6798 w 1384135"/>
                <a:gd name="connsiteY135" fmla="*/ 885378 h 1361568"/>
                <a:gd name="connsiteX136" fmla="*/ 6197 w 1384135"/>
                <a:gd name="connsiteY136" fmla="*/ 908171 h 1361568"/>
                <a:gd name="connsiteX137" fmla="*/ 5896 w 1384135"/>
                <a:gd name="connsiteY137" fmla="*/ 931189 h 1361568"/>
                <a:gd name="connsiteX138" fmla="*/ 5745 w 1384135"/>
                <a:gd name="connsiteY138" fmla="*/ 954509 h 1361568"/>
                <a:gd name="connsiteX139" fmla="*/ 6573 w 1384135"/>
                <a:gd name="connsiteY139" fmla="*/ 977753 h 1361568"/>
                <a:gd name="connsiteX140" fmla="*/ 8980 w 1384135"/>
                <a:gd name="connsiteY140" fmla="*/ 1025145 h 1361568"/>
                <a:gd name="connsiteX141" fmla="*/ 13193 w 1384135"/>
                <a:gd name="connsiteY141" fmla="*/ 1073289 h 1361568"/>
                <a:gd name="connsiteX142" fmla="*/ 20038 w 1384135"/>
                <a:gd name="connsiteY142" fmla="*/ 1121433 h 1361568"/>
                <a:gd name="connsiteX143" fmla="*/ 45238 w 1384135"/>
                <a:gd name="connsiteY143" fmla="*/ 1133168 h 1361568"/>
                <a:gd name="connsiteX144" fmla="*/ 69987 w 1384135"/>
                <a:gd name="connsiteY144" fmla="*/ 1143699 h 1361568"/>
                <a:gd name="connsiteX145" fmla="*/ 117379 w 1384135"/>
                <a:gd name="connsiteY145" fmla="*/ 1161904 h 1361568"/>
                <a:gd name="connsiteX146" fmla="*/ 216300 w 1384135"/>
                <a:gd name="connsiteY146" fmla="*/ 1193949 h 1361568"/>
                <a:gd name="connsiteX147" fmla="*/ 302432 w 1384135"/>
                <a:gd name="connsiteY147" fmla="*/ 1232540 h 1361568"/>
                <a:gd name="connsiteX148" fmla="*/ 481241 w 1384135"/>
                <a:gd name="connsiteY148" fmla="*/ 1305357 h 1361568"/>
                <a:gd name="connsiteX149" fmla="*/ 581365 w 1384135"/>
                <a:gd name="connsiteY149" fmla="*/ 1334545 h 1361568"/>
                <a:gd name="connsiteX150" fmla="*/ 689840 w 1384135"/>
                <a:gd name="connsiteY150" fmla="*/ 1356285 h 1361568"/>
                <a:gd name="connsiteX151" fmla="*/ 802451 w 1384135"/>
                <a:gd name="connsiteY151" fmla="*/ 1362980 h 1361568"/>
                <a:gd name="connsiteX152" fmla="*/ 909947 w 1384135"/>
                <a:gd name="connsiteY152" fmla="*/ 1346957 h 1361568"/>
                <a:gd name="connsiteX153" fmla="*/ 933116 w 1384135"/>
                <a:gd name="connsiteY153" fmla="*/ 1322358 h 1361568"/>
                <a:gd name="connsiteX154" fmla="*/ 947710 w 1384135"/>
                <a:gd name="connsiteY154" fmla="*/ 1271055 h 1361568"/>
                <a:gd name="connsiteX155" fmla="*/ 960724 w 1384135"/>
                <a:gd name="connsiteY155" fmla="*/ 1220053 h 1361568"/>
                <a:gd name="connsiteX156" fmla="*/ 985924 w 1384135"/>
                <a:gd name="connsiteY156" fmla="*/ 1193874 h 1361568"/>
                <a:gd name="connsiteX157" fmla="*/ 1130281 w 1384135"/>
                <a:gd name="connsiteY157" fmla="*/ 1061779 h 1361568"/>
                <a:gd name="connsiteX158" fmla="*/ 1146680 w 1384135"/>
                <a:gd name="connsiteY158" fmla="*/ 1015291 h 1361568"/>
                <a:gd name="connsiteX159" fmla="*/ 1149538 w 1384135"/>
                <a:gd name="connsiteY159" fmla="*/ 1003255 h 1361568"/>
                <a:gd name="connsiteX160" fmla="*/ 1151795 w 1384135"/>
                <a:gd name="connsiteY160" fmla="*/ 990993 h 1361568"/>
                <a:gd name="connsiteX161" fmla="*/ 1153525 w 1384135"/>
                <a:gd name="connsiteY161" fmla="*/ 978656 h 1361568"/>
                <a:gd name="connsiteX162" fmla="*/ 1154277 w 1384135"/>
                <a:gd name="connsiteY162" fmla="*/ 972488 h 1361568"/>
                <a:gd name="connsiteX163" fmla="*/ 1153826 w 1384135"/>
                <a:gd name="connsiteY163" fmla="*/ 970758 h 1361568"/>
                <a:gd name="connsiteX164" fmla="*/ 1153751 w 1384135"/>
                <a:gd name="connsiteY164" fmla="*/ 970231 h 1361568"/>
                <a:gd name="connsiteX165" fmla="*/ 1153901 w 1384135"/>
                <a:gd name="connsiteY165" fmla="*/ 969328 h 1361568"/>
                <a:gd name="connsiteX166" fmla="*/ 1154127 w 1384135"/>
                <a:gd name="connsiteY166" fmla="*/ 967523 h 1361568"/>
                <a:gd name="connsiteX167" fmla="*/ 1146604 w 1384135"/>
                <a:gd name="connsiteY167" fmla="*/ 859124 h 1361568"/>
                <a:gd name="connsiteX168" fmla="*/ 1052649 w 1384135"/>
                <a:gd name="connsiteY168" fmla="*/ 864540 h 1361568"/>
                <a:gd name="connsiteX169" fmla="*/ 962755 w 1384135"/>
                <a:gd name="connsiteY169" fmla="*/ 852655 h 1361568"/>
                <a:gd name="connsiteX170" fmla="*/ 951998 w 1384135"/>
                <a:gd name="connsiteY170" fmla="*/ 850172 h 1361568"/>
                <a:gd name="connsiteX171" fmla="*/ 945453 w 1384135"/>
                <a:gd name="connsiteY171" fmla="*/ 848593 h 1361568"/>
                <a:gd name="connsiteX172" fmla="*/ 942895 w 1384135"/>
                <a:gd name="connsiteY172" fmla="*/ 847915 h 1361568"/>
                <a:gd name="connsiteX173" fmla="*/ 937705 w 1384135"/>
                <a:gd name="connsiteY173" fmla="*/ 846261 h 1361568"/>
                <a:gd name="connsiteX174" fmla="*/ 926798 w 1384135"/>
                <a:gd name="connsiteY174" fmla="*/ 842123 h 1361568"/>
                <a:gd name="connsiteX175" fmla="*/ 918974 w 1384135"/>
                <a:gd name="connsiteY175" fmla="*/ 838437 h 1361568"/>
                <a:gd name="connsiteX176" fmla="*/ 915363 w 1384135"/>
                <a:gd name="connsiteY176" fmla="*/ 836556 h 1361568"/>
                <a:gd name="connsiteX177" fmla="*/ 913633 w 1384135"/>
                <a:gd name="connsiteY177" fmla="*/ 835578 h 1361568"/>
                <a:gd name="connsiteX178" fmla="*/ 913633 w 1384135"/>
                <a:gd name="connsiteY178" fmla="*/ 835578 h 1361568"/>
                <a:gd name="connsiteX179" fmla="*/ 833820 w 1384135"/>
                <a:gd name="connsiteY179" fmla="*/ 790970 h 1361568"/>
                <a:gd name="connsiteX180" fmla="*/ 833443 w 1384135"/>
                <a:gd name="connsiteY180" fmla="*/ 791798 h 1361568"/>
                <a:gd name="connsiteX181" fmla="*/ 832767 w 1384135"/>
                <a:gd name="connsiteY181" fmla="*/ 793377 h 1361568"/>
                <a:gd name="connsiteX182" fmla="*/ 831412 w 1384135"/>
                <a:gd name="connsiteY182" fmla="*/ 796612 h 1361568"/>
                <a:gd name="connsiteX183" fmla="*/ 830736 w 1384135"/>
                <a:gd name="connsiteY183" fmla="*/ 798267 h 1361568"/>
                <a:gd name="connsiteX184" fmla="*/ 830435 w 1384135"/>
                <a:gd name="connsiteY184" fmla="*/ 799019 h 1361568"/>
                <a:gd name="connsiteX185" fmla="*/ 830510 w 1384135"/>
                <a:gd name="connsiteY185" fmla="*/ 799095 h 1361568"/>
                <a:gd name="connsiteX186" fmla="*/ 830660 w 1384135"/>
                <a:gd name="connsiteY186" fmla="*/ 799396 h 1361568"/>
                <a:gd name="connsiteX187" fmla="*/ 831262 w 1384135"/>
                <a:gd name="connsiteY187" fmla="*/ 800449 h 1361568"/>
                <a:gd name="connsiteX188" fmla="*/ 835926 w 1384135"/>
                <a:gd name="connsiteY188" fmla="*/ 809250 h 1361568"/>
                <a:gd name="connsiteX189" fmla="*/ 839687 w 1384135"/>
                <a:gd name="connsiteY189" fmla="*/ 817976 h 1361568"/>
                <a:gd name="connsiteX190" fmla="*/ 844125 w 1384135"/>
                <a:gd name="connsiteY190" fmla="*/ 849646 h 1361568"/>
                <a:gd name="connsiteX191" fmla="*/ 796884 w 1384135"/>
                <a:gd name="connsiteY191" fmla="*/ 870408 h 136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Lst>
              <a:rect l="l" t="t" r="r" b="b"/>
              <a:pathLst>
                <a:path w="1384135" h="1361568">
                  <a:moveTo>
                    <a:pt x="796884" y="870408"/>
                  </a:moveTo>
                  <a:cubicBezTo>
                    <a:pt x="780485" y="867925"/>
                    <a:pt x="770706" y="870408"/>
                    <a:pt x="762281" y="875373"/>
                  </a:cubicBezTo>
                  <a:cubicBezTo>
                    <a:pt x="754006" y="880337"/>
                    <a:pt x="747086" y="887710"/>
                    <a:pt x="738886" y="894028"/>
                  </a:cubicBezTo>
                  <a:cubicBezTo>
                    <a:pt x="730762" y="900272"/>
                    <a:pt x="721359" y="905387"/>
                    <a:pt x="710376" y="905463"/>
                  </a:cubicBezTo>
                  <a:cubicBezTo>
                    <a:pt x="699468" y="905538"/>
                    <a:pt x="686981" y="900423"/>
                    <a:pt x="674719" y="886280"/>
                  </a:cubicBezTo>
                  <a:cubicBezTo>
                    <a:pt x="662307" y="873567"/>
                    <a:pt x="650873" y="855363"/>
                    <a:pt x="642523" y="832570"/>
                  </a:cubicBezTo>
                  <a:cubicBezTo>
                    <a:pt x="634173" y="809701"/>
                    <a:pt x="628983" y="782319"/>
                    <a:pt x="628155" y="751327"/>
                  </a:cubicBezTo>
                  <a:cubicBezTo>
                    <a:pt x="626275" y="752606"/>
                    <a:pt x="624319" y="753508"/>
                    <a:pt x="622363" y="753884"/>
                  </a:cubicBezTo>
                  <a:cubicBezTo>
                    <a:pt x="615668" y="759978"/>
                    <a:pt x="606942" y="765394"/>
                    <a:pt x="597539" y="767876"/>
                  </a:cubicBezTo>
                  <a:cubicBezTo>
                    <a:pt x="588060" y="770509"/>
                    <a:pt x="578432" y="769306"/>
                    <a:pt x="571135" y="764867"/>
                  </a:cubicBezTo>
                  <a:cubicBezTo>
                    <a:pt x="563612" y="760504"/>
                    <a:pt x="557895" y="753584"/>
                    <a:pt x="552930" y="745535"/>
                  </a:cubicBezTo>
                  <a:cubicBezTo>
                    <a:pt x="548041" y="737410"/>
                    <a:pt x="544505" y="727932"/>
                    <a:pt x="542549" y="717927"/>
                  </a:cubicBezTo>
                  <a:cubicBezTo>
                    <a:pt x="538562" y="697992"/>
                    <a:pt x="541571" y="675801"/>
                    <a:pt x="551351" y="660079"/>
                  </a:cubicBezTo>
                  <a:cubicBezTo>
                    <a:pt x="556240" y="652256"/>
                    <a:pt x="562559" y="646012"/>
                    <a:pt x="570157" y="642627"/>
                  </a:cubicBezTo>
                  <a:cubicBezTo>
                    <a:pt x="577755" y="639242"/>
                    <a:pt x="586480" y="638791"/>
                    <a:pt x="595357" y="642326"/>
                  </a:cubicBezTo>
                  <a:cubicBezTo>
                    <a:pt x="600096" y="642402"/>
                    <a:pt x="602127" y="639543"/>
                    <a:pt x="603481" y="633073"/>
                  </a:cubicBezTo>
                  <a:cubicBezTo>
                    <a:pt x="604835" y="626680"/>
                    <a:pt x="605663" y="616750"/>
                    <a:pt x="607920" y="604262"/>
                  </a:cubicBezTo>
                  <a:cubicBezTo>
                    <a:pt x="611681" y="582748"/>
                    <a:pt x="620557" y="554238"/>
                    <a:pt x="638762" y="527157"/>
                  </a:cubicBezTo>
                  <a:cubicBezTo>
                    <a:pt x="656816" y="500076"/>
                    <a:pt x="684348" y="473672"/>
                    <a:pt x="720155" y="453963"/>
                  </a:cubicBezTo>
                  <a:cubicBezTo>
                    <a:pt x="734373" y="451631"/>
                    <a:pt x="746183" y="455919"/>
                    <a:pt x="754457" y="464420"/>
                  </a:cubicBezTo>
                  <a:cubicBezTo>
                    <a:pt x="762732" y="472920"/>
                    <a:pt x="767547" y="485633"/>
                    <a:pt x="768976" y="500151"/>
                  </a:cubicBezTo>
                  <a:cubicBezTo>
                    <a:pt x="770480" y="514670"/>
                    <a:pt x="768675" y="530918"/>
                    <a:pt x="764914" y="546866"/>
                  </a:cubicBezTo>
                  <a:cubicBezTo>
                    <a:pt x="761153" y="562814"/>
                    <a:pt x="755285" y="578460"/>
                    <a:pt x="749493" y="592001"/>
                  </a:cubicBezTo>
                  <a:cubicBezTo>
                    <a:pt x="740315" y="610657"/>
                    <a:pt x="734071" y="622617"/>
                    <a:pt x="732341" y="630817"/>
                  </a:cubicBezTo>
                  <a:cubicBezTo>
                    <a:pt x="731965" y="632773"/>
                    <a:pt x="731665" y="634728"/>
                    <a:pt x="731890" y="636233"/>
                  </a:cubicBezTo>
                  <a:cubicBezTo>
                    <a:pt x="731815" y="637662"/>
                    <a:pt x="733019" y="640295"/>
                    <a:pt x="731665" y="638038"/>
                  </a:cubicBezTo>
                  <a:lnTo>
                    <a:pt x="731439" y="637587"/>
                  </a:lnTo>
                  <a:cubicBezTo>
                    <a:pt x="701198" y="652632"/>
                    <a:pt x="994500" y="506169"/>
                    <a:pt x="870304" y="568154"/>
                  </a:cubicBezTo>
                  <a:lnTo>
                    <a:pt x="870304" y="568154"/>
                  </a:lnTo>
                  <a:lnTo>
                    <a:pt x="870304" y="568154"/>
                  </a:lnTo>
                  <a:lnTo>
                    <a:pt x="870229" y="568154"/>
                  </a:lnTo>
                  <a:lnTo>
                    <a:pt x="870078" y="568230"/>
                  </a:lnTo>
                  <a:lnTo>
                    <a:pt x="870003" y="568305"/>
                  </a:lnTo>
                  <a:lnTo>
                    <a:pt x="869928" y="568305"/>
                  </a:lnTo>
                  <a:cubicBezTo>
                    <a:pt x="867897" y="569283"/>
                    <a:pt x="887756" y="559729"/>
                    <a:pt x="879331" y="563792"/>
                  </a:cubicBezTo>
                  <a:lnTo>
                    <a:pt x="879180" y="563867"/>
                  </a:lnTo>
                  <a:lnTo>
                    <a:pt x="878954" y="564017"/>
                  </a:lnTo>
                  <a:lnTo>
                    <a:pt x="876848" y="565070"/>
                  </a:lnTo>
                  <a:lnTo>
                    <a:pt x="872711" y="566951"/>
                  </a:lnTo>
                  <a:cubicBezTo>
                    <a:pt x="871206" y="567628"/>
                    <a:pt x="870229" y="567929"/>
                    <a:pt x="868273" y="568832"/>
                  </a:cubicBezTo>
                  <a:cubicBezTo>
                    <a:pt x="864737" y="570336"/>
                    <a:pt x="861277" y="571765"/>
                    <a:pt x="857741" y="572969"/>
                  </a:cubicBezTo>
                  <a:cubicBezTo>
                    <a:pt x="853528" y="574624"/>
                    <a:pt x="849166" y="576204"/>
                    <a:pt x="844878" y="577558"/>
                  </a:cubicBezTo>
                  <a:cubicBezTo>
                    <a:pt x="826297" y="583801"/>
                    <a:pt x="802150" y="590421"/>
                    <a:pt x="770180" y="596815"/>
                  </a:cubicBezTo>
                  <a:cubicBezTo>
                    <a:pt x="765967" y="597718"/>
                    <a:pt x="761829" y="598470"/>
                    <a:pt x="757617" y="599298"/>
                  </a:cubicBezTo>
                  <a:lnTo>
                    <a:pt x="751373" y="600426"/>
                  </a:lnTo>
                  <a:lnTo>
                    <a:pt x="748214" y="600953"/>
                  </a:lnTo>
                  <a:lnTo>
                    <a:pt x="744603" y="601630"/>
                  </a:lnTo>
                  <a:lnTo>
                    <a:pt x="741519" y="602231"/>
                  </a:lnTo>
                  <a:lnTo>
                    <a:pt x="742046" y="602156"/>
                  </a:lnTo>
                  <a:lnTo>
                    <a:pt x="743174" y="602006"/>
                  </a:lnTo>
                  <a:lnTo>
                    <a:pt x="745581" y="601780"/>
                  </a:lnTo>
                  <a:cubicBezTo>
                    <a:pt x="748816" y="602006"/>
                    <a:pt x="752426" y="602307"/>
                    <a:pt x="756187" y="603510"/>
                  </a:cubicBezTo>
                  <a:cubicBezTo>
                    <a:pt x="763861" y="605767"/>
                    <a:pt x="772587" y="610055"/>
                    <a:pt x="781839" y="616298"/>
                  </a:cubicBezTo>
                  <a:cubicBezTo>
                    <a:pt x="786428" y="619608"/>
                    <a:pt x="791318" y="622993"/>
                    <a:pt x="796282" y="627206"/>
                  </a:cubicBezTo>
                  <a:cubicBezTo>
                    <a:pt x="801248" y="630967"/>
                    <a:pt x="806287" y="636158"/>
                    <a:pt x="811478" y="640145"/>
                  </a:cubicBezTo>
                  <a:cubicBezTo>
                    <a:pt x="832240" y="657070"/>
                    <a:pt x="854281" y="674297"/>
                    <a:pt x="876246" y="693103"/>
                  </a:cubicBezTo>
                  <a:cubicBezTo>
                    <a:pt x="881663" y="697692"/>
                    <a:pt x="887380" y="702732"/>
                    <a:pt x="892570" y="707396"/>
                  </a:cubicBezTo>
                  <a:cubicBezTo>
                    <a:pt x="897911" y="712135"/>
                    <a:pt x="903252" y="717100"/>
                    <a:pt x="908668" y="722290"/>
                  </a:cubicBezTo>
                  <a:cubicBezTo>
                    <a:pt x="913859" y="727180"/>
                    <a:pt x="918974" y="732295"/>
                    <a:pt x="924089" y="737636"/>
                  </a:cubicBezTo>
                  <a:cubicBezTo>
                    <a:pt x="929280" y="743052"/>
                    <a:pt x="933944" y="748017"/>
                    <a:pt x="938758" y="753584"/>
                  </a:cubicBezTo>
                  <a:cubicBezTo>
                    <a:pt x="941165" y="756292"/>
                    <a:pt x="943573" y="759150"/>
                    <a:pt x="945829" y="761934"/>
                  </a:cubicBezTo>
                  <a:cubicBezTo>
                    <a:pt x="948086" y="764642"/>
                    <a:pt x="950268" y="767425"/>
                    <a:pt x="952449" y="770208"/>
                  </a:cubicBezTo>
                  <a:cubicBezTo>
                    <a:pt x="956812" y="775850"/>
                    <a:pt x="961250" y="781718"/>
                    <a:pt x="964786" y="788112"/>
                  </a:cubicBezTo>
                  <a:cubicBezTo>
                    <a:pt x="968397" y="794355"/>
                    <a:pt x="972309" y="800975"/>
                    <a:pt x="975317" y="807520"/>
                  </a:cubicBezTo>
                  <a:cubicBezTo>
                    <a:pt x="978402" y="814064"/>
                    <a:pt x="981336" y="820835"/>
                    <a:pt x="983968" y="827680"/>
                  </a:cubicBezTo>
                  <a:cubicBezTo>
                    <a:pt x="993973" y="854836"/>
                    <a:pt x="998035" y="883346"/>
                    <a:pt x="993823" y="909525"/>
                  </a:cubicBezTo>
                  <a:cubicBezTo>
                    <a:pt x="993221" y="913060"/>
                    <a:pt x="993973" y="917273"/>
                    <a:pt x="995252" y="921636"/>
                  </a:cubicBezTo>
                  <a:cubicBezTo>
                    <a:pt x="996531" y="925999"/>
                    <a:pt x="998787" y="930889"/>
                    <a:pt x="1001797" y="936154"/>
                  </a:cubicBezTo>
                  <a:cubicBezTo>
                    <a:pt x="1007890" y="946836"/>
                    <a:pt x="1016691" y="959098"/>
                    <a:pt x="1027975" y="972563"/>
                  </a:cubicBezTo>
                  <a:cubicBezTo>
                    <a:pt x="1050617" y="999719"/>
                    <a:pt x="1081911" y="1032291"/>
                    <a:pt x="1114032" y="1063284"/>
                  </a:cubicBezTo>
                  <a:cubicBezTo>
                    <a:pt x="1147356" y="1093825"/>
                    <a:pt x="1181433" y="1122110"/>
                    <a:pt x="1207837" y="1142045"/>
                  </a:cubicBezTo>
                  <a:cubicBezTo>
                    <a:pt x="1221002" y="1152049"/>
                    <a:pt x="1232285" y="1159948"/>
                    <a:pt x="1240635" y="1165138"/>
                  </a:cubicBezTo>
                  <a:cubicBezTo>
                    <a:pt x="1244773" y="1167696"/>
                    <a:pt x="1248233" y="1169577"/>
                    <a:pt x="1250790" y="1170630"/>
                  </a:cubicBezTo>
                  <a:cubicBezTo>
                    <a:pt x="1252070" y="1171157"/>
                    <a:pt x="1253048" y="1171533"/>
                    <a:pt x="1254026" y="1171608"/>
                  </a:cubicBezTo>
                  <a:cubicBezTo>
                    <a:pt x="1255078" y="1171608"/>
                    <a:pt x="1255906" y="1171307"/>
                    <a:pt x="1256432" y="1170855"/>
                  </a:cubicBezTo>
                  <a:lnTo>
                    <a:pt x="1270349" y="1146784"/>
                  </a:lnTo>
                  <a:lnTo>
                    <a:pt x="1273809" y="1140841"/>
                  </a:lnTo>
                  <a:lnTo>
                    <a:pt x="1276969" y="1134672"/>
                  </a:lnTo>
                  <a:lnTo>
                    <a:pt x="1283363" y="1122411"/>
                  </a:lnTo>
                  <a:lnTo>
                    <a:pt x="1289757" y="1110300"/>
                  </a:lnTo>
                  <a:cubicBezTo>
                    <a:pt x="1291863" y="1106238"/>
                    <a:pt x="1293669" y="1102025"/>
                    <a:pt x="1295625" y="1097888"/>
                  </a:cubicBezTo>
                  <a:cubicBezTo>
                    <a:pt x="1299461" y="1089537"/>
                    <a:pt x="1303523" y="1081488"/>
                    <a:pt x="1306984" y="1073063"/>
                  </a:cubicBezTo>
                  <a:cubicBezTo>
                    <a:pt x="1321276" y="1039588"/>
                    <a:pt x="1332861" y="1005511"/>
                    <a:pt x="1342715" y="971434"/>
                  </a:cubicBezTo>
                  <a:lnTo>
                    <a:pt x="1349561" y="945783"/>
                  </a:lnTo>
                  <a:cubicBezTo>
                    <a:pt x="1351818" y="937283"/>
                    <a:pt x="1353548" y="928632"/>
                    <a:pt x="1355504" y="920056"/>
                  </a:cubicBezTo>
                  <a:lnTo>
                    <a:pt x="1358362" y="907268"/>
                  </a:lnTo>
                  <a:lnTo>
                    <a:pt x="1360995" y="893652"/>
                  </a:lnTo>
                  <a:cubicBezTo>
                    <a:pt x="1362650" y="884625"/>
                    <a:pt x="1364531" y="875523"/>
                    <a:pt x="1365960" y="866722"/>
                  </a:cubicBezTo>
                  <a:cubicBezTo>
                    <a:pt x="1371677" y="831516"/>
                    <a:pt x="1375062" y="798192"/>
                    <a:pt x="1377544" y="766071"/>
                  </a:cubicBezTo>
                  <a:cubicBezTo>
                    <a:pt x="1379576" y="734326"/>
                    <a:pt x="1380930" y="703484"/>
                    <a:pt x="1381155" y="673845"/>
                  </a:cubicBezTo>
                  <a:cubicBezTo>
                    <a:pt x="1381381" y="666323"/>
                    <a:pt x="1381155" y="659101"/>
                    <a:pt x="1381230" y="651729"/>
                  </a:cubicBezTo>
                  <a:lnTo>
                    <a:pt x="1381155" y="630065"/>
                  </a:lnTo>
                  <a:cubicBezTo>
                    <a:pt x="1381005" y="615998"/>
                    <a:pt x="1380704" y="601254"/>
                    <a:pt x="1380102" y="585532"/>
                  </a:cubicBezTo>
                  <a:cubicBezTo>
                    <a:pt x="1379876" y="577859"/>
                    <a:pt x="1379350" y="569584"/>
                    <a:pt x="1378898" y="561535"/>
                  </a:cubicBezTo>
                  <a:cubicBezTo>
                    <a:pt x="1378297" y="553109"/>
                    <a:pt x="1377770" y="544910"/>
                    <a:pt x="1376867" y="536184"/>
                  </a:cubicBezTo>
                  <a:cubicBezTo>
                    <a:pt x="1376115" y="527684"/>
                    <a:pt x="1375062" y="518581"/>
                    <a:pt x="1374009" y="509705"/>
                  </a:cubicBezTo>
                  <a:cubicBezTo>
                    <a:pt x="1372730" y="500452"/>
                    <a:pt x="1371527" y="491425"/>
                    <a:pt x="1369796" y="481797"/>
                  </a:cubicBezTo>
                  <a:cubicBezTo>
                    <a:pt x="1368292" y="472393"/>
                    <a:pt x="1366185" y="462539"/>
                    <a:pt x="1364154" y="452835"/>
                  </a:cubicBezTo>
                  <a:cubicBezTo>
                    <a:pt x="1361822" y="442830"/>
                    <a:pt x="1359566" y="432976"/>
                    <a:pt x="1356556" y="422595"/>
                  </a:cubicBezTo>
                  <a:cubicBezTo>
                    <a:pt x="1353848" y="412439"/>
                    <a:pt x="1350388" y="401908"/>
                    <a:pt x="1346928" y="391527"/>
                  </a:cubicBezTo>
                  <a:cubicBezTo>
                    <a:pt x="1343091" y="380920"/>
                    <a:pt x="1339405" y="370464"/>
                    <a:pt x="1334742" y="359857"/>
                  </a:cubicBezTo>
                  <a:cubicBezTo>
                    <a:pt x="1332485" y="354591"/>
                    <a:pt x="1330303" y="349175"/>
                    <a:pt x="1327821" y="344060"/>
                  </a:cubicBezTo>
                  <a:lnTo>
                    <a:pt x="1321126" y="330068"/>
                  </a:lnTo>
                  <a:cubicBezTo>
                    <a:pt x="1318869" y="325254"/>
                    <a:pt x="1317063" y="321944"/>
                    <a:pt x="1315033" y="318107"/>
                  </a:cubicBezTo>
                  <a:cubicBezTo>
                    <a:pt x="1313077" y="314346"/>
                    <a:pt x="1311121" y="310585"/>
                    <a:pt x="1309015" y="306899"/>
                  </a:cubicBezTo>
                  <a:cubicBezTo>
                    <a:pt x="1300665" y="292155"/>
                    <a:pt x="1291939" y="277561"/>
                    <a:pt x="1282084" y="263795"/>
                  </a:cubicBezTo>
                  <a:cubicBezTo>
                    <a:pt x="1262827" y="235887"/>
                    <a:pt x="1240335" y="210310"/>
                    <a:pt x="1215886" y="186765"/>
                  </a:cubicBezTo>
                  <a:cubicBezTo>
                    <a:pt x="1191288" y="163295"/>
                    <a:pt x="1164357" y="142157"/>
                    <a:pt x="1135621" y="123200"/>
                  </a:cubicBezTo>
                  <a:cubicBezTo>
                    <a:pt x="1106811" y="104394"/>
                    <a:pt x="1076043" y="87769"/>
                    <a:pt x="1043847" y="73551"/>
                  </a:cubicBezTo>
                  <a:cubicBezTo>
                    <a:pt x="979380" y="45041"/>
                    <a:pt x="908668" y="26085"/>
                    <a:pt x="836603" y="15779"/>
                  </a:cubicBezTo>
                  <a:cubicBezTo>
                    <a:pt x="800570" y="10588"/>
                    <a:pt x="764237" y="7354"/>
                    <a:pt x="728279" y="6000"/>
                  </a:cubicBezTo>
                  <a:cubicBezTo>
                    <a:pt x="692246" y="4871"/>
                    <a:pt x="656365" y="6301"/>
                    <a:pt x="621310" y="11867"/>
                  </a:cubicBezTo>
                  <a:cubicBezTo>
                    <a:pt x="593702" y="15779"/>
                    <a:pt x="566696" y="20894"/>
                    <a:pt x="540518" y="27965"/>
                  </a:cubicBezTo>
                  <a:cubicBezTo>
                    <a:pt x="514340" y="34961"/>
                    <a:pt x="489140" y="43988"/>
                    <a:pt x="465143" y="54369"/>
                  </a:cubicBezTo>
                  <a:cubicBezTo>
                    <a:pt x="454687" y="59259"/>
                    <a:pt x="444381" y="64374"/>
                    <a:pt x="434150" y="69490"/>
                  </a:cubicBezTo>
                  <a:lnTo>
                    <a:pt x="419181" y="77689"/>
                  </a:lnTo>
                  <a:cubicBezTo>
                    <a:pt x="414216" y="80397"/>
                    <a:pt x="409176" y="83030"/>
                    <a:pt x="404437" y="86189"/>
                  </a:cubicBezTo>
                  <a:cubicBezTo>
                    <a:pt x="394883" y="92283"/>
                    <a:pt x="385104" y="97849"/>
                    <a:pt x="376152" y="104695"/>
                  </a:cubicBezTo>
                  <a:lnTo>
                    <a:pt x="362386" y="114399"/>
                  </a:lnTo>
                  <a:lnTo>
                    <a:pt x="349222" y="124780"/>
                  </a:lnTo>
                  <a:cubicBezTo>
                    <a:pt x="314167" y="152312"/>
                    <a:pt x="282573" y="183380"/>
                    <a:pt x="253837" y="217005"/>
                  </a:cubicBezTo>
                  <a:cubicBezTo>
                    <a:pt x="225101" y="250706"/>
                    <a:pt x="198847" y="286964"/>
                    <a:pt x="174775" y="325855"/>
                  </a:cubicBezTo>
                  <a:lnTo>
                    <a:pt x="165748" y="340524"/>
                  </a:lnTo>
                  <a:lnTo>
                    <a:pt x="157098" y="355494"/>
                  </a:lnTo>
                  <a:cubicBezTo>
                    <a:pt x="151155" y="365424"/>
                    <a:pt x="145964" y="375880"/>
                    <a:pt x="140473" y="386261"/>
                  </a:cubicBezTo>
                  <a:cubicBezTo>
                    <a:pt x="134982" y="396642"/>
                    <a:pt x="129189" y="406948"/>
                    <a:pt x="124375" y="417931"/>
                  </a:cubicBezTo>
                  <a:cubicBezTo>
                    <a:pt x="119410" y="428838"/>
                    <a:pt x="113768" y="439445"/>
                    <a:pt x="108954" y="450653"/>
                  </a:cubicBezTo>
                  <a:cubicBezTo>
                    <a:pt x="104139" y="461937"/>
                    <a:pt x="99250" y="473221"/>
                    <a:pt x="94435" y="484505"/>
                  </a:cubicBezTo>
                  <a:cubicBezTo>
                    <a:pt x="89696" y="495939"/>
                    <a:pt x="85559" y="507749"/>
                    <a:pt x="80895" y="519559"/>
                  </a:cubicBezTo>
                  <a:cubicBezTo>
                    <a:pt x="76080" y="531294"/>
                    <a:pt x="72319" y="543481"/>
                    <a:pt x="68107" y="555667"/>
                  </a:cubicBezTo>
                  <a:lnTo>
                    <a:pt x="61788" y="574097"/>
                  </a:lnTo>
                  <a:cubicBezTo>
                    <a:pt x="59531" y="580266"/>
                    <a:pt x="58102" y="586585"/>
                    <a:pt x="56146" y="592903"/>
                  </a:cubicBezTo>
                  <a:cubicBezTo>
                    <a:pt x="40424" y="643229"/>
                    <a:pt x="28388" y="696939"/>
                    <a:pt x="19587" y="753508"/>
                  </a:cubicBezTo>
                  <a:cubicBezTo>
                    <a:pt x="17405" y="767651"/>
                    <a:pt x="15299" y="782019"/>
                    <a:pt x="13945" y="796462"/>
                  </a:cubicBezTo>
                  <a:cubicBezTo>
                    <a:pt x="12515" y="810905"/>
                    <a:pt x="10485" y="825724"/>
                    <a:pt x="9431" y="840468"/>
                  </a:cubicBezTo>
                  <a:lnTo>
                    <a:pt x="6798" y="885378"/>
                  </a:lnTo>
                  <a:cubicBezTo>
                    <a:pt x="6197" y="893050"/>
                    <a:pt x="6347" y="900497"/>
                    <a:pt x="6197" y="908171"/>
                  </a:cubicBezTo>
                  <a:lnTo>
                    <a:pt x="5896" y="931189"/>
                  </a:lnTo>
                  <a:cubicBezTo>
                    <a:pt x="5896" y="938862"/>
                    <a:pt x="5444" y="946836"/>
                    <a:pt x="5745" y="954509"/>
                  </a:cubicBezTo>
                  <a:lnTo>
                    <a:pt x="6573" y="977753"/>
                  </a:lnTo>
                  <a:cubicBezTo>
                    <a:pt x="7250" y="993325"/>
                    <a:pt x="7400" y="1009573"/>
                    <a:pt x="8980" y="1025145"/>
                  </a:cubicBezTo>
                  <a:cubicBezTo>
                    <a:pt x="10334" y="1040867"/>
                    <a:pt x="11462" y="1057116"/>
                    <a:pt x="13193" y="1073289"/>
                  </a:cubicBezTo>
                  <a:lnTo>
                    <a:pt x="20038" y="1121433"/>
                  </a:lnTo>
                  <a:cubicBezTo>
                    <a:pt x="28238" y="1125796"/>
                    <a:pt x="36813" y="1129482"/>
                    <a:pt x="45238" y="1133168"/>
                  </a:cubicBezTo>
                  <a:cubicBezTo>
                    <a:pt x="53513" y="1136704"/>
                    <a:pt x="61788" y="1140164"/>
                    <a:pt x="69987" y="1143699"/>
                  </a:cubicBezTo>
                  <a:cubicBezTo>
                    <a:pt x="86085" y="1150545"/>
                    <a:pt x="102033" y="1156412"/>
                    <a:pt x="117379" y="1161904"/>
                  </a:cubicBezTo>
                  <a:cubicBezTo>
                    <a:pt x="154540" y="1171382"/>
                    <a:pt x="186435" y="1181989"/>
                    <a:pt x="216300" y="1193949"/>
                  </a:cubicBezTo>
                  <a:cubicBezTo>
                    <a:pt x="246164" y="1205835"/>
                    <a:pt x="273922" y="1219225"/>
                    <a:pt x="302432" y="1232540"/>
                  </a:cubicBezTo>
                  <a:cubicBezTo>
                    <a:pt x="359377" y="1259320"/>
                    <a:pt x="417601" y="1284069"/>
                    <a:pt x="481241" y="1305357"/>
                  </a:cubicBezTo>
                  <a:cubicBezTo>
                    <a:pt x="513136" y="1315964"/>
                    <a:pt x="546536" y="1325668"/>
                    <a:pt x="581365" y="1334545"/>
                  </a:cubicBezTo>
                  <a:cubicBezTo>
                    <a:pt x="616194" y="1343346"/>
                    <a:pt x="652603" y="1351094"/>
                    <a:pt x="689840" y="1356285"/>
                  </a:cubicBezTo>
                  <a:cubicBezTo>
                    <a:pt x="727001" y="1361400"/>
                    <a:pt x="765064" y="1364108"/>
                    <a:pt x="802451" y="1362980"/>
                  </a:cubicBezTo>
                  <a:cubicBezTo>
                    <a:pt x="839838" y="1361927"/>
                    <a:pt x="876472" y="1357037"/>
                    <a:pt x="909947" y="1346957"/>
                  </a:cubicBezTo>
                  <a:cubicBezTo>
                    <a:pt x="919425" y="1346355"/>
                    <a:pt x="927098" y="1336651"/>
                    <a:pt x="933116" y="1322358"/>
                  </a:cubicBezTo>
                  <a:cubicBezTo>
                    <a:pt x="939285" y="1308216"/>
                    <a:pt x="943723" y="1289560"/>
                    <a:pt x="947710" y="1271055"/>
                  </a:cubicBezTo>
                  <a:cubicBezTo>
                    <a:pt x="951772" y="1252550"/>
                    <a:pt x="955308" y="1234195"/>
                    <a:pt x="960724" y="1220053"/>
                  </a:cubicBezTo>
                  <a:cubicBezTo>
                    <a:pt x="966140" y="1205910"/>
                    <a:pt x="973512" y="1196056"/>
                    <a:pt x="985924" y="1193874"/>
                  </a:cubicBezTo>
                  <a:cubicBezTo>
                    <a:pt x="1053777" y="1169577"/>
                    <a:pt x="1102823" y="1121132"/>
                    <a:pt x="1130281" y="1061779"/>
                  </a:cubicBezTo>
                  <a:cubicBezTo>
                    <a:pt x="1137277" y="1047036"/>
                    <a:pt x="1142542" y="1031238"/>
                    <a:pt x="1146680" y="1015291"/>
                  </a:cubicBezTo>
                  <a:lnTo>
                    <a:pt x="1149538" y="1003255"/>
                  </a:lnTo>
                  <a:lnTo>
                    <a:pt x="1151795" y="990993"/>
                  </a:lnTo>
                  <a:cubicBezTo>
                    <a:pt x="1152622" y="987006"/>
                    <a:pt x="1152998" y="982793"/>
                    <a:pt x="1153525" y="978656"/>
                  </a:cubicBezTo>
                  <a:lnTo>
                    <a:pt x="1154277" y="972488"/>
                  </a:lnTo>
                  <a:cubicBezTo>
                    <a:pt x="1154277" y="971660"/>
                    <a:pt x="1154954" y="969704"/>
                    <a:pt x="1153826" y="970758"/>
                  </a:cubicBezTo>
                  <a:cubicBezTo>
                    <a:pt x="1153525" y="971058"/>
                    <a:pt x="1153751" y="970457"/>
                    <a:pt x="1153751" y="970231"/>
                  </a:cubicBezTo>
                  <a:lnTo>
                    <a:pt x="1153901" y="969328"/>
                  </a:lnTo>
                  <a:lnTo>
                    <a:pt x="1154127" y="967523"/>
                  </a:lnTo>
                  <a:cubicBezTo>
                    <a:pt x="1159618" y="929535"/>
                    <a:pt x="1156910" y="891772"/>
                    <a:pt x="1146604" y="859124"/>
                  </a:cubicBezTo>
                  <a:cubicBezTo>
                    <a:pt x="1115461" y="864314"/>
                    <a:pt x="1083340" y="865819"/>
                    <a:pt x="1052649" y="864540"/>
                  </a:cubicBezTo>
                  <a:cubicBezTo>
                    <a:pt x="1021581" y="863186"/>
                    <a:pt x="991265" y="859049"/>
                    <a:pt x="962755" y="852655"/>
                  </a:cubicBezTo>
                  <a:lnTo>
                    <a:pt x="951998" y="850172"/>
                  </a:lnTo>
                  <a:lnTo>
                    <a:pt x="945453" y="848593"/>
                  </a:lnTo>
                  <a:lnTo>
                    <a:pt x="942895" y="847915"/>
                  </a:lnTo>
                  <a:cubicBezTo>
                    <a:pt x="941090" y="847464"/>
                    <a:pt x="939736" y="846787"/>
                    <a:pt x="937705" y="846261"/>
                  </a:cubicBezTo>
                  <a:cubicBezTo>
                    <a:pt x="933869" y="845207"/>
                    <a:pt x="930709" y="843628"/>
                    <a:pt x="926798" y="842123"/>
                  </a:cubicBezTo>
                  <a:cubicBezTo>
                    <a:pt x="923939" y="840995"/>
                    <a:pt x="921532" y="839566"/>
                    <a:pt x="918974" y="838437"/>
                  </a:cubicBezTo>
                  <a:cubicBezTo>
                    <a:pt x="917695" y="837836"/>
                    <a:pt x="916491" y="837158"/>
                    <a:pt x="915363" y="836556"/>
                  </a:cubicBezTo>
                  <a:lnTo>
                    <a:pt x="913633" y="835578"/>
                  </a:lnTo>
                  <a:lnTo>
                    <a:pt x="913633" y="835578"/>
                  </a:lnTo>
                  <a:cubicBezTo>
                    <a:pt x="931010" y="845283"/>
                    <a:pt x="762657" y="750800"/>
                    <a:pt x="833820" y="790970"/>
                  </a:cubicBezTo>
                  <a:lnTo>
                    <a:pt x="833443" y="791798"/>
                  </a:lnTo>
                  <a:lnTo>
                    <a:pt x="832767" y="793377"/>
                  </a:lnTo>
                  <a:lnTo>
                    <a:pt x="831412" y="796612"/>
                  </a:lnTo>
                  <a:lnTo>
                    <a:pt x="830736" y="798267"/>
                  </a:lnTo>
                  <a:lnTo>
                    <a:pt x="830435" y="799019"/>
                  </a:lnTo>
                  <a:lnTo>
                    <a:pt x="830510" y="799095"/>
                  </a:lnTo>
                  <a:lnTo>
                    <a:pt x="830660" y="799396"/>
                  </a:lnTo>
                  <a:lnTo>
                    <a:pt x="831262" y="800449"/>
                  </a:lnTo>
                  <a:cubicBezTo>
                    <a:pt x="832842" y="803382"/>
                    <a:pt x="834497" y="806316"/>
                    <a:pt x="835926" y="809250"/>
                  </a:cubicBezTo>
                  <a:cubicBezTo>
                    <a:pt x="837280" y="812184"/>
                    <a:pt x="838559" y="815042"/>
                    <a:pt x="839687" y="817976"/>
                  </a:cubicBezTo>
                  <a:cubicBezTo>
                    <a:pt x="843975" y="829486"/>
                    <a:pt x="845705" y="840544"/>
                    <a:pt x="844125" y="849646"/>
                  </a:cubicBezTo>
                  <a:cubicBezTo>
                    <a:pt x="841192" y="867775"/>
                    <a:pt x="824567" y="878005"/>
                    <a:pt x="796884" y="870408"/>
                  </a:cubicBezTo>
                  <a:close/>
                </a:path>
              </a:pathLst>
            </a:custGeom>
            <a:solidFill>
              <a:srgbClr val="E27E8A"/>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F21E904D-3DF3-4567-B2FE-815ED4BEA3F7}"/>
                </a:ext>
              </a:extLst>
            </p:cNvPr>
            <p:cNvSpPr/>
            <p:nvPr/>
          </p:nvSpPr>
          <p:spPr>
            <a:xfrm>
              <a:off x="5989300" y="6180623"/>
              <a:ext cx="331027" cy="218177"/>
            </a:xfrm>
            <a:custGeom>
              <a:avLst/>
              <a:gdLst>
                <a:gd name="connsiteX0" fmla="*/ 174597 w 330989"/>
                <a:gd name="connsiteY0" fmla="*/ 179939 h 218151"/>
                <a:gd name="connsiteX1" fmla="*/ 221838 w 330989"/>
                <a:gd name="connsiteY1" fmla="*/ 159026 h 218151"/>
                <a:gd name="connsiteX2" fmla="*/ 217400 w 330989"/>
                <a:gd name="connsiteY2" fmla="*/ 127357 h 218151"/>
                <a:gd name="connsiteX3" fmla="*/ 213639 w 330989"/>
                <a:gd name="connsiteY3" fmla="*/ 118631 h 218151"/>
                <a:gd name="connsiteX4" fmla="*/ 208975 w 330989"/>
                <a:gd name="connsiteY4" fmla="*/ 109829 h 218151"/>
                <a:gd name="connsiteX5" fmla="*/ 208373 w 330989"/>
                <a:gd name="connsiteY5" fmla="*/ 108776 h 218151"/>
                <a:gd name="connsiteX6" fmla="*/ 208222 w 330989"/>
                <a:gd name="connsiteY6" fmla="*/ 108475 h 218151"/>
                <a:gd name="connsiteX7" fmla="*/ 208147 w 330989"/>
                <a:gd name="connsiteY7" fmla="*/ 108400 h 218151"/>
                <a:gd name="connsiteX8" fmla="*/ 208448 w 330989"/>
                <a:gd name="connsiteY8" fmla="*/ 107648 h 218151"/>
                <a:gd name="connsiteX9" fmla="*/ 209125 w 330989"/>
                <a:gd name="connsiteY9" fmla="*/ 105993 h 218151"/>
                <a:gd name="connsiteX10" fmla="*/ 210479 w 330989"/>
                <a:gd name="connsiteY10" fmla="*/ 102758 h 218151"/>
                <a:gd name="connsiteX11" fmla="*/ 211156 w 330989"/>
                <a:gd name="connsiteY11" fmla="*/ 101178 h 218151"/>
                <a:gd name="connsiteX12" fmla="*/ 211532 w 330989"/>
                <a:gd name="connsiteY12" fmla="*/ 100351 h 218151"/>
                <a:gd name="connsiteX13" fmla="*/ 291346 w 330989"/>
                <a:gd name="connsiteY13" fmla="*/ 144959 h 218151"/>
                <a:gd name="connsiteX14" fmla="*/ 291346 w 330989"/>
                <a:gd name="connsiteY14" fmla="*/ 144959 h 218151"/>
                <a:gd name="connsiteX15" fmla="*/ 293076 w 330989"/>
                <a:gd name="connsiteY15" fmla="*/ 145937 h 218151"/>
                <a:gd name="connsiteX16" fmla="*/ 296687 w 330989"/>
                <a:gd name="connsiteY16" fmla="*/ 147818 h 218151"/>
                <a:gd name="connsiteX17" fmla="*/ 304510 w 330989"/>
                <a:gd name="connsiteY17" fmla="*/ 151504 h 218151"/>
                <a:gd name="connsiteX18" fmla="*/ 299094 w 330989"/>
                <a:gd name="connsiteY18" fmla="*/ 149021 h 218151"/>
                <a:gd name="connsiteX19" fmla="*/ 293678 w 330989"/>
                <a:gd name="connsiteY19" fmla="*/ 146313 h 218151"/>
                <a:gd name="connsiteX20" fmla="*/ 292399 w 330989"/>
                <a:gd name="connsiteY20" fmla="*/ 145561 h 218151"/>
                <a:gd name="connsiteX21" fmla="*/ 291722 w 330989"/>
                <a:gd name="connsiteY21" fmla="*/ 145185 h 218151"/>
                <a:gd name="connsiteX22" fmla="*/ 291421 w 330989"/>
                <a:gd name="connsiteY22" fmla="*/ 144959 h 218151"/>
                <a:gd name="connsiteX23" fmla="*/ 291271 w 330989"/>
                <a:gd name="connsiteY23" fmla="*/ 144884 h 218151"/>
                <a:gd name="connsiteX24" fmla="*/ 133750 w 330989"/>
                <a:gd name="connsiteY24" fmla="*/ 56194 h 218151"/>
                <a:gd name="connsiteX25" fmla="*/ 133675 w 330989"/>
                <a:gd name="connsiteY25" fmla="*/ 56269 h 218151"/>
                <a:gd name="connsiteX26" fmla="*/ 133524 w 330989"/>
                <a:gd name="connsiteY26" fmla="*/ 56420 h 218151"/>
                <a:gd name="connsiteX27" fmla="*/ 133223 w 330989"/>
                <a:gd name="connsiteY27" fmla="*/ 56721 h 218151"/>
                <a:gd name="connsiteX28" fmla="*/ 132621 w 330989"/>
                <a:gd name="connsiteY28" fmla="*/ 57398 h 218151"/>
                <a:gd name="connsiteX29" fmla="*/ 131493 w 330989"/>
                <a:gd name="connsiteY29" fmla="*/ 58752 h 218151"/>
                <a:gd name="connsiteX30" fmla="*/ 126979 w 330989"/>
                <a:gd name="connsiteY30" fmla="*/ 64093 h 218151"/>
                <a:gd name="connsiteX31" fmla="*/ 125701 w 330989"/>
                <a:gd name="connsiteY31" fmla="*/ 64845 h 218151"/>
                <a:gd name="connsiteX32" fmla="*/ 124948 w 330989"/>
                <a:gd name="connsiteY32" fmla="*/ 64544 h 218151"/>
                <a:gd name="connsiteX33" fmla="*/ 122165 w 330989"/>
                <a:gd name="connsiteY33" fmla="*/ 63415 h 218151"/>
                <a:gd name="connsiteX34" fmla="*/ 116749 w 330989"/>
                <a:gd name="connsiteY34" fmla="*/ 61159 h 218151"/>
                <a:gd name="connsiteX35" fmla="*/ 97792 w 330989"/>
                <a:gd name="connsiteY35" fmla="*/ 53260 h 218151"/>
                <a:gd name="connsiteX36" fmla="*/ 18731 w 330989"/>
                <a:gd name="connsiteY36" fmla="*/ 12338 h 218151"/>
                <a:gd name="connsiteX37" fmla="*/ 12638 w 330989"/>
                <a:gd name="connsiteY37" fmla="*/ 9254 h 218151"/>
                <a:gd name="connsiteX38" fmla="*/ 17678 w 330989"/>
                <a:gd name="connsiteY38" fmla="*/ 35432 h 218151"/>
                <a:gd name="connsiteX39" fmla="*/ 5642 w 330989"/>
                <a:gd name="connsiteY39" fmla="*/ 60783 h 218151"/>
                <a:gd name="connsiteX40" fmla="*/ 20010 w 330989"/>
                <a:gd name="connsiteY40" fmla="*/ 142025 h 218151"/>
                <a:gd name="connsiteX41" fmla="*/ 52206 w 330989"/>
                <a:gd name="connsiteY41" fmla="*/ 195736 h 218151"/>
                <a:gd name="connsiteX42" fmla="*/ 87862 w 330989"/>
                <a:gd name="connsiteY42" fmla="*/ 214918 h 218151"/>
                <a:gd name="connsiteX43" fmla="*/ 116373 w 330989"/>
                <a:gd name="connsiteY43" fmla="*/ 203484 h 218151"/>
                <a:gd name="connsiteX44" fmla="*/ 139768 w 330989"/>
                <a:gd name="connsiteY44" fmla="*/ 184828 h 218151"/>
                <a:gd name="connsiteX45" fmla="*/ 174597 w 330989"/>
                <a:gd name="connsiteY45" fmla="*/ 179939 h 21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30989" h="218151">
                  <a:moveTo>
                    <a:pt x="174597" y="179939"/>
                  </a:moveTo>
                  <a:cubicBezTo>
                    <a:pt x="202280" y="187461"/>
                    <a:pt x="218904" y="177306"/>
                    <a:pt x="221838" y="159026"/>
                  </a:cubicBezTo>
                  <a:cubicBezTo>
                    <a:pt x="223418" y="149924"/>
                    <a:pt x="221688" y="138941"/>
                    <a:pt x="217400" y="127357"/>
                  </a:cubicBezTo>
                  <a:cubicBezTo>
                    <a:pt x="216271" y="124423"/>
                    <a:pt x="214993" y="121564"/>
                    <a:pt x="213639" y="118631"/>
                  </a:cubicBezTo>
                  <a:cubicBezTo>
                    <a:pt x="212209" y="115697"/>
                    <a:pt x="210629" y="112688"/>
                    <a:pt x="208975" y="109829"/>
                  </a:cubicBezTo>
                  <a:lnTo>
                    <a:pt x="208373" y="108776"/>
                  </a:lnTo>
                  <a:lnTo>
                    <a:pt x="208222" y="108475"/>
                  </a:lnTo>
                  <a:lnTo>
                    <a:pt x="208147" y="108400"/>
                  </a:lnTo>
                  <a:lnTo>
                    <a:pt x="208448" y="107648"/>
                  </a:lnTo>
                  <a:lnTo>
                    <a:pt x="209125" y="105993"/>
                  </a:lnTo>
                  <a:lnTo>
                    <a:pt x="210479" y="102758"/>
                  </a:lnTo>
                  <a:lnTo>
                    <a:pt x="211156" y="101178"/>
                  </a:lnTo>
                  <a:lnTo>
                    <a:pt x="211532" y="100351"/>
                  </a:lnTo>
                  <a:cubicBezTo>
                    <a:pt x="140370" y="60106"/>
                    <a:pt x="308723" y="154663"/>
                    <a:pt x="291346" y="144959"/>
                  </a:cubicBezTo>
                  <a:lnTo>
                    <a:pt x="291346" y="144959"/>
                  </a:lnTo>
                  <a:lnTo>
                    <a:pt x="293076" y="145937"/>
                  </a:lnTo>
                  <a:cubicBezTo>
                    <a:pt x="294204" y="146614"/>
                    <a:pt x="295483" y="147216"/>
                    <a:pt x="296687" y="147818"/>
                  </a:cubicBezTo>
                  <a:cubicBezTo>
                    <a:pt x="299244" y="148946"/>
                    <a:pt x="301726" y="150375"/>
                    <a:pt x="304510" y="151504"/>
                  </a:cubicBezTo>
                  <a:cubicBezTo>
                    <a:pt x="302704" y="150751"/>
                    <a:pt x="300899" y="149924"/>
                    <a:pt x="299094" y="149021"/>
                  </a:cubicBezTo>
                  <a:cubicBezTo>
                    <a:pt x="297288" y="148194"/>
                    <a:pt x="295483" y="147291"/>
                    <a:pt x="293678" y="146313"/>
                  </a:cubicBezTo>
                  <a:lnTo>
                    <a:pt x="292399" y="145561"/>
                  </a:lnTo>
                  <a:lnTo>
                    <a:pt x="291722" y="145185"/>
                  </a:lnTo>
                  <a:lnTo>
                    <a:pt x="291421" y="144959"/>
                  </a:lnTo>
                  <a:lnTo>
                    <a:pt x="291271" y="144884"/>
                  </a:lnTo>
                  <a:cubicBezTo>
                    <a:pt x="432016" y="224171"/>
                    <a:pt x="99523" y="36861"/>
                    <a:pt x="133750" y="56194"/>
                  </a:cubicBezTo>
                  <a:lnTo>
                    <a:pt x="133675" y="56269"/>
                  </a:lnTo>
                  <a:lnTo>
                    <a:pt x="133524" y="56420"/>
                  </a:lnTo>
                  <a:lnTo>
                    <a:pt x="133223" y="56721"/>
                  </a:lnTo>
                  <a:lnTo>
                    <a:pt x="132621" y="57398"/>
                  </a:lnTo>
                  <a:lnTo>
                    <a:pt x="131493" y="58752"/>
                  </a:lnTo>
                  <a:lnTo>
                    <a:pt x="126979" y="64093"/>
                  </a:lnTo>
                  <a:cubicBezTo>
                    <a:pt x="126002" y="65447"/>
                    <a:pt x="126002" y="64920"/>
                    <a:pt x="125701" y="64845"/>
                  </a:cubicBezTo>
                  <a:lnTo>
                    <a:pt x="124948" y="64544"/>
                  </a:lnTo>
                  <a:lnTo>
                    <a:pt x="122165" y="63415"/>
                  </a:lnTo>
                  <a:cubicBezTo>
                    <a:pt x="120360" y="62663"/>
                    <a:pt x="118554" y="61911"/>
                    <a:pt x="116749" y="61159"/>
                  </a:cubicBezTo>
                  <a:cubicBezTo>
                    <a:pt x="110656" y="58601"/>
                    <a:pt x="104337" y="55968"/>
                    <a:pt x="97792" y="53260"/>
                  </a:cubicBezTo>
                  <a:cubicBezTo>
                    <a:pt x="51830" y="36335"/>
                    <a:pt x="28887" y="20237"/>
                    <a:pt x="18731" y="12338"/>
                  </a:cubicBezTo>
                  <a:cubicBezTo>
                    <a:pt x="8576" y="4139"/>
                    <a:pt x="10230" y="3913"/>
                    <a:pt x="12638" y="9254"/>
                  </a:cubicBezTo>
                  <a:cubicBezTo>
                    <a:pt x="15271" y="14519"/>
                    <a:pt x="18581" y="24976"/>
                    <a:pt x="17678" y="35432"/>
                  </a:cubicBezTo>
                  <a:cubicBezTo>
                    <a:pt x="17001" y="45888"/>
                    <a:pt x="12262" y="56119"/>
                    <a:pt x="5642" y="60783"/>
                  </a:cubicBezTo>
                  <a:cubicBezTo>
                    <a:pt x="6469" y="91775"/>
                    <a:pt x="11660" y="119157"/>
                    <a:pt x="20010" y="142025"/>
                  </a:cubicBezTo>
                  <a:cubicBezTo>
                    <a:pt x="28360" y="164819"/>
                    <a:pt x="39794" y="182948"/>
                    <a:pt x="52206" y="195736"/>
                  </a:cubicBezTo>
                  <a:cubicBezTo>
                    <a:pt x="64468" y="209954"/>
                    <a:pt x="76955" y="214994"/>
                    <a:pt x="87862" y="214918"/>
                  </a:cubicBezTo>
                  <a:cubicBezTo>
                    <a:pt x="98845" y="214843"/>
                    <a:pt x="108249" y="209728"/>
                    <a:pt x="116373" y="203484"/>
                  </a:cubicBezTo>
                  <a:cubicBezTo>
                    <a:pt x="124572" y="197241"/>
                    <a:pt x="131493" y="189793"/>
                    <a:pt x="139768" y="184828"/>
                  </a:cubicBezTo>
                  <a:cubicBezTo>
                    <a:pt x="148419" y="179939"/>
                    <a:pt x="158273" y="177457"/>
                    <a:pt x="174597" y="179939"/>
                  </a:cubicBezTo>
                  <a:close/>
                </a:path>
              </a:pathLst>
            </a:custGeom>
            <a:solidFill>
              <a:srgbClr val="DF6877"/>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89E562C-D8EC-45B6-BDD2-5091E171B22B}"/>
                </a:ext>
              </a:extLst>
            </p:cNvPr>
            <p:cNvSpPr/>
            <p:nvPr/>
          </p:nvSpPr>
          <p:spPr>
            <a:xfrm>
              <a:off x="5989675" y="6181017"/>
              <a:ext cx="315981" cy="218177"/>
            </a:xfrm>
            <a:custGeom>
              <a:avLst/>
              <a:gdLst>
                <a:gd name="connsiteX0" fmla="*/ 174221 w 315944"/>
                <a:gd name="connsiteY0" fmla="*/ 179545 h 218151"/>
                <a:gd name="connsiteX1" fmla="*/ 221010 w 315944"/>
                <a:gd name="connsiteY1" fmla="*/ 161115 h 218151"/>
                <a:gd name="connsiteX2" fmla="*/ 218678 w 315944"/>
                <a:gd name="connsiteY2" fmla="*/ 131702 h 218151"/>
                <a:gd name="connsiteX3" fmla="*/ 211758 w 315944"/>
                <a:gd name="connsiteY3" fmla="*/ 115077 h 218151"/>
                <a:gd name="connsiteX4" fmla="*/ 209501 w 315944"/>
                <a:gd name="connsiteY4" fmla="*/ 110864 h 218151"/>
                <a:gd name="connsiteX5" fmla="*/ 208373 w 315944"/>
                <a:gd name="connsiteY5" fmla="*/ 108758 h 218151"/>
                <a:gd name="connsiteX6" fmla="*/ 208072 w 315944"/>
                <a:gd name="connsiteY6" fmla="*/ 108232 h 218151"/>
                <a:gd name="connsiteX7" fmla="*/ 207921 w 315944"/>
                <a:gd name="connsiteY7" fmla="*/ 108006 h 218151"/>
                <a:gd name="connsiteX8" fmla="*/ 209125 w 315944"/>
                <a:gd name="connsiteY8" fmla="*/ 104997 h 218151"/>
                <a:gd name="connsiteX9" fmla="*/ 210404 w 315944"/>
                <a:gd name="connsiteY9" fmla="*/ 101913 h 218151"/>
                <a:gd name="connsiteX10" fmla="*/ 211081 w 315944"/>
                <a:gd name="connsiteY10" fmla="*/ 100408 h 218151"/>
                <a:gd name="connsiteX11" fmla="*/ 211231 w 315944"/>
                <a:gd name="connsiteY11" fmla="*/ 100032 h 218151"/>
                <a:gd name="connsiteX12" fmla="*/ 291045 w 315944"/>
                <a:gd name="connsiteY12" fmla="*/ 144565 h 218151"/>
                <a:gd name="connsiteX13" fmla="*/ 291120 w 315944"/>
                <a:gd name="connsiteY13" fmla="*/ 144565 h 218151"/>
                <a:gd name="connsiteX14" fmla="*/ 291496 w 315944"/>
                <a:gd name="connsiteY14" fmla="*/ 144791 h 218151"/>
                <a:gd name="connsiteX15" fmla="*/ 298492 w 315944"/>
                <a:gd name="connsiteY15" fmla="*/ 148402 h 218151"/>
                <a:gd name="connsiteX16" fmla="*/ 293678 w 315944"/>
                <a:gd name="connsiteY16" fmla="*/ 145995 h 218151"/>
                <a:gd name="connsiteX17" fmla="*/ 291421 w 315944"/>
                <a:gd name="connsiteY17" fmla="*/ 144715 h 218151"/>
                <a:gd name="connsiteX18" fmla="*/ 291120 w 315944"/>
                <a:gd name="connsiteY18" fmla="*/ 144565 h 218151"/>
                <a:gd name="connsiteX19" fmla="*/ 291045 w 315944"/>
                <a:gd name="connsiteY19" fmla="*/ 144490 h 218151"/>
                <a:gd name="connsiteX20" fmla="*/ 291045 w 315944"/>
                <a:gd name="connsiteY20" fmla="*/ 144490 h 218151"/>
                <a:gd name="connsiteX21" fmla="*/ 194306 w 315944"/>
                <a:gd name="connsiteY21" fmla="*/ 90027 h 218151"/>
                <a:gd name="connsiteX22" fmla="*/ 194230 w 315944"/>
                <a:gd name="connsiteY22" fmla="*/ 90178 h 218151"/>
                <a:gd name="connsiteX23" fmla="*/ 193930 w 315944"/>
                <a:gd name="connsiteY23" fmla="*/ 90704 h 218151"/>
                <a:gd name="connsiteX24" fmla="*/ 192651 w 315944"/>
                <a:gd name="connsiteY24" fmla="*/ 92735 h 218151"/>
                <a:gd name="connsiteX25" fmla="*/ 189040 w 315944"/>
                <a:gd name="connsiteY25" fmla="*/ 98151 h 218151"/>
                <a:gd name="connsiteX26" fmla="*/ 187310 w 315944"/>
                <a:gd name="connsiteY26" fmla="*/ 98151 h 218151"/>
                <a:gd name="connsiteX27" fmla="*/ 175199 w 315944"/>
                <a:gd name="connsiteY27" fmla="*/ 98377 h 218151"/>
                <a:gd name="connsiteX28" fmla="*/ 157822 w 315944"/>
                <a:gd name="connsiteY28" fmla="*/ 101160 h 218151"/>
                <a:gd name="connsiteX29" fmla="*/ 127581 w 315944"/>
                <a:gd name="connsiteY29" fmla="*/ 111617 h 218151"/>
                <a:gd name="connsiteX30" fmla="*/ 97567 w 315944"/>
                <a:gd name="connsiteY30" fmla="*/ 115303 h 218151"/>
                <a:gd name="connsiteX31" fmla="*/ 64318 w 315944"/>
                <a:gd name="connsiteY31" fmla="*/ 105223 h 218151"/>
                <a:gd name="connsiteX32" fmla="*/ 31143 w 315944"/>
                <a:gd name="connsiteY32" fmla="*/ 73102 h 218151"/>
                <a:gd name="connsiteX33" fmla="*/ 65370 w 315944"/>
                <a:gd name="connsiteY33" fmla="*/ 71146 h 218151"/>
                <a:gd name="connsiteX34" fmla="*/ 81093 w 315944"/>
                <a:gd name="connsiteY34" fmla="*/ 46021 h 218151"/>
                <a:gd name="connsiteX35" fmla="*/ 16249 w 315944"/>
                <a:gd name="connsiteY35" fmla="*/ 9988 h 218151"/>
                <a:gd name="connsiteX36" fmla="*/ 13541 w 315944"/>
                <a:gd name="connsiteY36" fmla="*/ 10590 h 218151"/>
                <a:gd name="connsiteX37" fmla="*/ 17904 w 315944"/>
                <a:gd name="connsiteY37" fmla="*/ 36918 h 218151"/>
                <a:gd name="connsiteX38" fmla="*/ 5642 w 315944"/>
                <a:gd name="connsiteY38" fmla="*/ 61141 h 218151"/>
                <a:gd name="connsiteX39" fmla="*/ 20085 w 315944"/>
                <a:gd name="connsiteY39" fmla="*/ 141932 h 218151"/>
                <a:gd name="connsiteX40" fmla="*/ 52206 w 315944"/>
                <a:gd name="connsiteY40" fmla="*/ 195417 h 218151"/>
                <a:gd name="connsiteX41" fmla="*/ 87863 w 315944"/>
                <a:gd name="connsiteY41" fmla="*/ 214600 h 218151"/>
                <a:gd name="connsiteX42" fmla="*/ 116373 w 315944"/>
                <a:gd name="connsiteY42" fmla="*/ 203165 h 218151"/>
                <a:gd name="connsiteX43" fmla="*/ 139768 w 315944"/>
                <a:gd name="connsiteY43" fmla="*/ 184510 h 218151"/>
                <a:gd name="connsiteX44" fmla="*/ 174221 w 315944"/>
                <a:gd name="connsiteY44" fmla="*/ 179545 h 21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15944" h="218151">
                  <a:moveTo>
                    <a:pt x="174221" y="179545"/>
                  </a:moveTo>
                  <a:cubicBezTo>
                    <a:pt x="200625" y="186766"/>
                    <a:pt x="216948" y="177664"/>
                    <a:pt x="221010" y="161115"/>
                  </a:cubicBezTo>
                  <a:cubicBezTo>
                    <a:pt x="223117" y="152840"/>
                    <a:pt x="222139" y="142534"/>
                    <a:pt x="218678" y="131702"/>
                  </a:cubicBezTo>
                  <a:cubicBezTo>
                    <a:pt x="217024" y="126361"/>
                    <a:pt x="214617" y="120719"/>
                    <a:pt x="211758" y="115077"/>
                  </a:cubicBezTo>
                  <a:lnTo>
                    <a:pt x="209501" y="110864"/>
                  </a:lnTo>
                  <a:lnTo>
                    <a:pt x="208373" y="108758"/>
                  </a:lnTo>
                  <a:lnTo>
                    <a:pt x="208072" y="108232"/>
                  </a:lnTo>
                  <a:lnTo>
                    <a:pt x="207921" y="108006"/>
                  </a:lnTo>
                  <a:lnTo>
                    <a:pt x="209125" y="104997"/>
                  </a:lnTo>
                  <a:lnTo>
                    <a:pt x="210404" y="101913"/>
                  </a:lnTo>
                  <a:lnTo>
                    <a:pt x="211081" y="100408"/>
                  </a:lnTo>
                  <a:lnTo>
                    <a:pt x="211231" y="100032"/>
                  </a:lnTo>
                  <a:cubicBezTo>
                    <a:pt x="246812" y="119967"/>
                    <a:pt x="131869" y="54897"/>
                    <a:pt x="291045" y="144565"/>
                  </a:cubicBezTo>
                  <a:lnTo>
                    <a:pt x="291120" y="144565"/>
                  </a:lnTo>
                  <a:lnTo>
                    <a:pt x="291496" y="144791"/>
                  </a:lnTo>
                  <a:cubicBezTo>
                    <a:pt x="293678" y="146070"/>
                    <a:pt x="296010" y="147273"/>
                    <a:pt x="298492" y="148402"/>
                  </a:cubicBezTo>
                  <a:cubicBezTo>
                    <a:pt x="296837" y="147649"/>
                    <a:pt x="295182" y="146822"/>
                    <a:pt x="293678" y="145995"/>
                  </a:cubicBezTo>
                  <a:lnTo>
                    <a:pt x="291421" y="144715"/>
                  </a:lnTo>
                  <a:lnTo>
                    <a:pt x="291120" y="144565"/>
                  </a:lnTo>
                  <a:lnTo>
                    <a:pt x="291045" y="144490"/>
                  </a:lnTo>
                  <a:lnTo>
                    <a:pt x="291045" y="144490"/>
                  </a:lnTo>
                  <a:cubicBezTo>
                    <a:pt x="377478" y="193235"/>
                    <a:pt x="173243" y="78066"/>
                    <a:pt x="194306" y="90027"/>
                  </a:cubicBezTo>
                  <a:lnTo>
                    <a:pt x="194230" y="90178"/>
                  </a:lnTo>
                  <a:lnTo>
                    <a:pt x="193930" y="90704"/>
                  </a:lnTo>
                  <a:lnTo>
                    <a:pt x="192651" y="92735"/>
                  </a:lnTo>
                  <a:cubicBezTo>
                    <a:pt x="191071" y="95143"/>
                    <a:pt x="188739" y="99355"/>
                    <a:pt x="189040" y="98151"/>
                  </a:cubicBezTo>
                  <a:lnTo>
                    <a:pt x="187310" y="98151"/>
                  </a:lnTo>
                  <a:cubicBezTo>
                    <a:pt x="182797" y="98076"/>
                    <a:pt x="178885" y="98227"/>
                    <a:pt x="175199" y="98377"/>
                  </a:cubicBezTo>
                  <a:cubicBezTo>
                    <a:pt x="167902" y="98753"/>
                    <a:pt x="162110" y="99581"/>
                    <a:pt x="157822" y="101160"/>
                  </a:cubicBezTo>
                  <a:cubicBezTo>
                    <a:pt x="146914" y="105298"/>
                    <a:pt x="137285" y="108909"/>
                    <a:pt x="127581" y="111617"/>
                  </a:cubicBezTo>
                  <a:cubicBezTo>
                    <a:pt x="117953" y="114325"/>
                    <a:pt x="108098" y="115904"/>
                    <a:pt x="97567" y="115303"/>
                  </a:cubicBezTo>
                  <a:cubicBezTo>
                    <a:pt x="87035" y="114701"/>
                    <a:pt x="75751" y="111767"/>
                    <a:pt x="64318" y="105223"/>
                  </a:cubicBezTo>
                  <a:cubicBezTo>
                    <a:pt x="52883" y="98678"/>
                    <a:pt x="41223" y="88523"/>
                    <a:pt x="31143" y="73102"/>
                  </a:cubicBezTo>
                  <a:cubicBezTo>
                    <a:pt x="42352" y="74155"/>
                    <a:pt x="54839" y="74756"/>
                    <a:pt x="65370" y="71146"/>
                  </a:cubicBezTo>
                  <a:cubicBezTo>
                    <a:pt x="75676" y="67686"/>
                    <a:pt x="83801" y="59110"/>
                    <a:pt x="81093" y="46021"/>
                  </a:cubicBezTo>
                  <a:cubicBezTo>
                    <a:pt x="42126" y="29998"/>
                    <a:pt x="23847" y="16081"/>
                    <a:pt x="16249" y="9988"/>
                  </a:cubicBezTo>
                  <a:cubicBezTo>
                    <a:pt x="8651" y="3594"/>
                    <a:pt x="10983" y="4647"/>
                    <a:pt x="13541" y="10590"/>
                  </a:cubicBezTo>
                  <a:cubicBezTo>
                    <a:pt x="16249" y="16382"/>
                    <a:pt x="19032" y="26763"/>
                    <a:pt x="17904" y="36918"/>
                  </a:cubicBezTo>
                  <a:cubicBezTo>
                    <a:pt x="17001" y="47074"/>
                    <a:pt x="12112" y="56778"/>
                    <a:pt x="5642" y="61141"/>
                  </a:cubicBezTo>
                  <a:cubicBezTo>
                    <a:pt x="6545" y="91983"/>
                    <a:pt x="11735" y="119139"/>
                    <a:pt x="20085" y="141932"/>
                  </a:cubicBezTo>
                  <a:cubicBezTo>
                    <a:pt x="28435" y="164575"/>
                    <a:pt x="39870" y="182629"/>
                    <a:pt x="52206" y="195417"/>
                  </a:cubicBezTo>
                  <a:cubicBezTo>
                    <a:pt x="64468" y="209634"/>
                    <a:pt x="76955" y="214675"/>
                    <a:pt x="87863" y="214600"/>
                  </a:cubicBezTo>
                  <a:cubicBezTo>
                    <a:pt x="98845" y="214524"/>
                    <a:pt x="108249" y="209409"/>
                    <a:pt x="116373" y="203165"/>
                  </a:cubicBezTo>
                  <a:cubicBezTo>
                    <a:pt x="124572" y="196921"/>
                    <a:pt x="131493" y="189474"/>
                    <a:pt x="139768" y="184510"/>
                  </a:cubicBezTo>
                  <a:cubicBezTo>
                    <a:pt x="148043" y="179545"/>
                    <a:pt x="157897" y="177062"/>
                    <a:pt x="174221" y="179545"/>
                  </a:cubicBezTo>
                  <a:close/>
                </a:path>
              </a:pathLst>
            </a:custGeom>
            <a:solidFill>
              <a:srgbClr val="E07181"/>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0835839E-9DF2-4BC0-ADFF-7523A7A4420F}"/>
                </a:ext>
              </a:extLst>
            </p:cNvPr>
            <p:cNvSpPr/>
            <p:nvPr/>
          </p:nvSpPr>
          <p:spPr>
            <a:xfrm>
              <a:off x="5367344" y="5489573"/>
              <a:ext cx="1384296" cy="1369249"/>
            </a:xfrm>
            <a:custGeom>
              <a:avLst/>
              <a:gdLst>
                <a:gd name="connsiteX0" fmla="*/ 722910 w 1384135"/>
                <a:gd name="connsiteY0" fmla="*/ 925522 h 1369091"/>
                <a:gd name="connsiteX1" fmla="*/ 796631 w 1384135"/>
                <a:gd name="connsiteY1" fmla="*/ 938762 h 1369091"/>
                <a:gd name="connsiteX2" fmla="*/ 869975 w 1384135"/>
                <a:gd name="connsiteY2" fmla="*/ 930036 h 1369091"/>
                <a:gd name="connsiteX3" fmla="*/ 922406 w 1384135"/>
                <a:gd name="connsiteY3" fmla="*/ 888286 h 1369091"/>
                <a:gd name="connsiteX4" fmla="*/ 931960 w 1384135"/>
                <a:gd name="connsiteY4" fmla="*/ 855112 h 1369091"/>
                <a:gd name="connsiteX5" fmla="*/ 932035 w 1384135"/>
                <a:gd name="connsiteY5" fmla="*/ 853983 h 1369091"/>
                <a:gd name="connsiteX6" fmla="*/ 932110 w 1384135"/>
                <a:gd name="connsiteY6" fmla="*/ 853457 h 1369091"/>
                <a:gd name="connsiteX7" fmla="*/ 932712 w 1384135"/>
                <a:gd name="connsiteY7" fmla="*/ 851952 h 1369091"/>
                <a:gd name="connsiteX8" fmla="*/ 933690 w 1384135"/>
                <a:gd name="connsiteY8" fmla="*/ 849846 h 1369091"/>
                <a:gd name="connsiteX9" fmla="*/ 934517 w 1384135"/>
                <a:gd name="connsiteY9" fmla="*/ 847965 h 1369091"/>
                <a:gd name="connsiteX10" fmla="*/ 934442 w 1384135"/>
                <a:gd name="connsiteY10" fmla="*/ 847890 h 1369091"/>
                <a:gd name="connsiteX11" fmla="*/ 934217 w 1384135"/>
                <a:gd name="connsiteY11" fmla="*/ 847665 h 1369091"/>
                <a:gd name="connsiteX12" fmla="*/ 933765 w 1384135"/>
                <a:gd name="connsiteY12" fmla="*/ 847289 h 1369091"/>
                <a:gd name="connsiteX13" fmla="*/ 932110 w 1384135"/>
                <a:gd name="connsiteY13" fmla="*/ 845784 h 1369091"/>
                <a:gd name="connsiteX14" fmla="*/ 927973 w 1384135"/>
                <a:gd name="connsiteY14" fmla="*/ 843301 h 1369091"/>
                <a:gd name="connsiteX15" fmla="*/ 927597 w 1384135"/>
                <a:gd name="connsiteY15" fmla="*/ 843076 h 1369091"/>
                <a:gd name="connsiteX16" fmla="*/ 928725 w 1384135"/>
                <a:gd name="connsiteY16" fmla="*/ 843527 h 1369091"/>
                <a:gd name="connsiteX17" fmla="*/ 930831 w 1384135"/>
                <a:gd name="connsiteY17" fmla="*/ 844355 h 1369091"/>
                <a:gd name="connsiteX18" fmla="*/ 935119 w 1384135"/>
                <a:gd name="connsiteY18" fmla="*/ 846009 h 1369091"/>
                <a:gd name="connsiteX19" fmla="*/ 939633 w 1384135"/>
                <a:gd name="connsiteY19" fmla="*/ 847439 h 1369091"/>
                <a:gd name="connsiteX20" fmla="*/ 943845 w 1384135"/>
                <a:gd name="connsiteY20" fmla="*/ 848718 h 1369091"/>
                <a:gd name="connsiteX21" fmla="*/ 937978 w 1384135"/>
                <a:gd name="connsiteY21" fmla="*/ 846912 h 1369091"/>
                <a:gd name="connsiteX22" fmla="*/ 931734 w 1384135"/>
                <a:gd name="connsiteY22" fmla="*/ 844731 h 1369091"/>
                <a:gd name="connsiteX23" fmla="*/ 920751 w 1384135"/>
                <a:gd name="connsiteY23" fmla="*/ 839916 h 1369091"/>
                <a:gd name="connsiteX24" fmla="*/ 913755 w 1384135"/>
                <a:gd name="connsiteY24" fmla="*/ 836306 h 1369091"/>
                <a:gd name="connsiteX25" fmla="*/ 913379 w 1384135"/>
                <a:gd name="connsiteY25" fmla="*/ 836080 h 1369091"/>
                <a:gd name="connsiteX26" fmla="*/ 913304 w 1384135"/>
                <a:gd name="connsiteY26" fmla="*/ 836080 h 1369091"/>
                <a:gd name="connsiteX27" fmla="*/ 833490 w 1384135"/>
                <a:gd name="connsiteY27" fmla="*/ 791547 h 1369091"/>
                <a:gd name="connsiteX28" fmla="*/ 833340 w 1384135"/>
                <a:gd name="connsiteY28" fmla="*/ 791923 h 1369091"/>
                <a:gd name="connsiteX29" fmla="*/ 832663 w 1384135"/>
                <a:gd name="connsiteY29" fmla="*/ 793427 h 1369091"/>
                <a:gd name="connsiteX30" fmla="*/ 831384 w 1384135"/>
                <a:gd name="connsiteY30" fmla="*/ 796512 h 1369091"/>
                <a:gd name="connsiteX31" fmla="*/ 830181 w 1384135"/>
                <a:gd name="connsiteY31" fmla="*/ 799521 h 1369091"/>
                <a:gd name="connsiteX32" fmla="*/ 830331 w 1384135"/>
                <a:gd name="connsiteY32" fmla="*/ 799746 h 1369091"/>
                <a:gd name="connsiteX33" fmla="*/ 830632 w 1384135"/>
                <a:gd name="connsiteY33" fmla="*/ 800273 h 1369091"/>
                <a:gd name="connsiteX34" fmla="*/ 831760 w 1384135"/>
                <a:gd name="connsiteY34" fmla="*/ 802379 h 1369091"/>
                <a:gd name="connsiteX35" fmla="*/ 834017 w 1384135"/>
                <a:gd name="connsiteY35" fmla="*/ 806592 h 1369091"/>
                <a:gd name="connsiteX36" fmla="*/ 840938 w 1384135"/>
                <a:gd name="connsiteY36" fmla="*/ 823217 h 1369091"/>
                <a:gd name="connsiteX37" fmla="*/ 843270 w 1384135"/>
                <a:gd name="connsiteY37" fmla="*/ 852629 h 1369091"/>
                <a:gd name="connsiteX38" fmla="*/ 796480 w 1384135"/>
                <a:gd name="connsiteY38" fmla="*/ 871059 h 1369091"/>
                <a:gd name="connsiteX39" fmla="*/ 761876 w 1384135"/>
                <a:gd name="connsiteY39" fmla="*/ 876024 h 1369091"/>
                <a:gd name="connsiteX40" fmla="*/ 738482 w 1384135"/>
                <a:gd name="connsiteY40" fmla="*/ 894680 h 1369091"/>
                <a:gd name="connsiteX41" fmla="*/ 709972 w 1384135"/>
                <a:gd name="connsiteY41" fmla="*/ 906114 h 1369091"/>
                <a:gd name="connsiteX42" fmla="*/ 674315 w 1384135"/>
                <a:gd name="connsiteY42" fmla="*/ 886932 h 1369091"/>
                <a:gd name="connsiteX43" fmla="*/ 642194 w 1384135"/>
                <a:gd name="connsiteY43" fmla="*/ 833447 h 1369091"/>
                <a:gd name="connsiteX44" fmla="*/ 627751 w 1384135"/>
                <a:gd name="connsiteY44" fmla="*/ 752656 h 1369091"/>
                <a:gd name="connsiteX45" fmla="*/ 625043 w 1384135"/>
                <a:gd name="connsiteY45" fmla="*/ 754085 h 1369091"/>
                <a:gd name="connsiteX46" fmla="*/ 622259 w 1384135"/>
                <a:gd name="connsiteY46" fmla="*/ 754912 h 1369091"/>
                <a:gd name="connsiteX47" fmla="*/ 596834 w 1384135"/>
                <a:gd name="connsiteY47" fmla="*/ 769205 h 1369091"/>
                <a:gd name="connsiteX48" fmla="*/ 582465 w 1384135"/>
                <a:gd name="connsiteY48" fmla="*/ 770258 h 1369091"/>
                <a:gd name="connsiteX49" fmla="*/ 569903 w 1384135"/>
                <a:gd name="connsiteY49" fmla="*/ 765669 h 1369091"/>
                <a:gd name="connsiteX50" fmla="*/ 551623 w 1384135"/>
                <a:gd name="connsiteY50" fmla="*/ 745359 h 1369091"/>
                <a:gd name="connsiteX51" fmla="*/ 541543 w 1384135"/>
                <a:gd name="connsiteY51" fmla="*/ 716773 h 1369091"/>
                <a:gd name="connsiteX52" fmla="*/ 519202 w 1384135"/>
                <a:gd name="connsiteY52" fmla="*/ 705114 h 1369091"/>
                <a:gd name="connsiteX53" fmla="*/ 514838 w 1384135"/>
                <a:gd name="connsiteY53" fmla="*/ 701051 h 1369091"/>
                <a:gd name="connsiteX54" fmla="*/ 511228 w 1384135"/>
                <a:gd name="connsiteY54" fmla="*/ 696613 h 1369091"/>
                <a:gd name="connsiteX55" fmla="*/ 504909 w 1384135"/>
                <a:gd name="connsiteY55" fmla="*/ 686984 h 1369091"/>
                <a:gd name="connsiteX56" fmla="*/ 500094 w 1384135"/>
                <a:gd name="connsiteY56" fmla="*/ 644257 h 1369091"/>
                <a:gd name="connsiteX57" fmla="*/ 521985 w 1384135"/>
                <a:gd name="connsiteY57" fmla="*/ 611308 h 1369091"/>
                <a:gd name="connsiteX58" fmla="*/ 560425 w 1384135"/>
                <a:gd name="connsiteY58" fmla="*/ 604312 h 1369091"/>
                <a:gd name="connsiteX59" fmla="*/ 551172 w 1384135"/>
                <a:gd name="connsiteY59" fmla="*/ 660129 h 1369091"/>
                <a:gd name="connsiteX60" fmla="*/ 569752 w 1384135"/>
                <a:gd name="connsiteY60" fmla="*/ 643354 h 1369091"/>
                <a:gd name="connsiteX61" fmla="*/ 594426 w 1384135"/>
                <a:gd name="connsiteY61" fmla="*/ 642903 h 1369091"/>
                <a:gd name="connsiteX62" fmla="*/ 602626 w 1384135"/>
                <a:gd name="connsiteY62" fmla="*/ 633274 h 1369091"/>
                <a:gd name="connsiteX63" fmla="*/ 607064 w 1384135"/>
                <a:gd name="connsiteY63" fmla="*/ 603485 h 1369091"/>
                <a:gd name="connsiteX64" fmla="*/ 609396 w 1384135"/>
                <a:gd name="connsiteY64" fmla="*/ 592427 h 1369091"/>
                <a:gd name="connsiteX65" fmla="*/ 601272 w 1384135"/>
                <a:gd name="connsiteY65" fmla="*/ 500803 h 1369091"/>
                <a:gd name="connsiteX66" fmla="*/ 615640 w 1384135"/>
                <a:gd name="connsiteY66" fmla="*/ 445738 h 1369091"/>
                <a:gd name="connsiteX67" fmla="*/ 661903 w 1384135"/>
                <a:gd name="connsiteY67" fmla="*/ 420764 h 1369091"/>
                <a:gd name="connsiteX68" fmla="*/ 725769 w 1384135"/>
                <a:gd name="connsiteY68" fmla="*/ 375779 h 1369091"/>
                <a:gd name="connsiteX69" fmla="*/ 721180 w 1384135"/>
                <a:gd name="connsiteY69" fmla="*/ 434680 h 1369091"/>
                <a:gd name="connsiteX70" fmla="*/ 683342 w 1384135"/>
                <a:gd name="connsiteY70" fmla="*/ 447243 h 1369091"/>
                <a:gd name="connsiteX71" fmla="*/ 649716 w 1384135"/>
                <a:gd name="connsiteY71" fmla="*/ 510883 h 1369091"/>
                <a:gd name="connsiteX72" fmla="*/ 718472 w 1384135"/>
                <a:gd name="connsiteY72" fmla="*/ 454088 h 1369091"/>
                <a:gd name="connsiteX73" fmla="*/ 763757 w 1384135"/>
                <a:gd name="connsiteY73" fmla="*/ 482749 h 1369091"/>
                <a:gd name="connsiteX74" fmla="*/ 762178 w 1384135"/>
                <a:gd name="connsiteY74" fmla="*/ 553761 h 1369091"/>
                <a:gd name="connsiteX75" fmla="*/ 773913 w 1384135"/>
                <a:gd name="connsiteY75" fmla="*/ 553235 h 1369091"/>
                <a:gd name="connsiteX76" fmla="*/ 814910 w 1384135"/>
                <a:gd name="connsiteY76" fmla="*/ 546389 h 1369091"/>
                <a:gd name="connsiteX77" fmla="*/ 877647 w 1384135"/>
                <a:gd name="connsiteY77" fmla="*/ 534278 h 1369091"/>
                <a:gd name="connsiteX78" fmla="*/ 867266 w 1384135"/>
                <a:gd name="connsiteY78" fmla="*/ 511034 h 1369091"/>
                <a:gd name="connsiteX79" fmla="*/ 907286 w 1384135"/>
                <a:gd name="connsiteY79" fmla="*/ 510432 h 1369091"/>
                <a:gd name="connsiteX80" fmla="*/ 919548 w 1384135"/>
                <a:gd name="connsiteY80" fmla="*/ 530517 h 1369091"/>
                <a:gd name="connsiteX81" fmla="*/ 877572 w 1384135"/>
                <a:gd name="connsiteY81" fmla="*/ 534278 h 1369091"/>
                <a:gd name="connsiteX82" fmla="*/ 881710 w 1384135"/>
                <a:gd name="connsiteY82" fmla="*/ 548495 h 1369091"/>
                <a:gd name="connsiteX83" fmla="*/ 883214 w 1384135"/>
                <a:gd name="connsiteY83" fmla="*/ 555717 h 1369091"/>
                <a:gd name="connsiteX84" fmla="*/ 883816 w 1384135"/>
                <a:gd name="connsiteY84" fmla="*/ 559178 h 1369091"/>
                <a:gd name="connsiteX85" fmla="*/ 883515 w 1384135"/>
                <a:gd name="connsiteY85" fmla="*/ 561434 h 1369091"/>
                <a:gd name="connsiteX86" fmla="*/ 882838 w 1384135"/>
                <a:gd name="connsiteY86" fmla="*/ 562713 h 1369091"/>
                <a:gd name="connsiteX87" fmla="*/ 881710 w 1384135"/>
                <a:gd name="connsiteY87" fmla="*/ 563465 h 1369091"/>
                <a:gd name="connsiteX88" fmla="*/ 879679 w 1384135"/>
                <a:gd name="connsiteY88" fmla="*/ 565120 h 1369091"/>
                <a:gd name="connsiteX89" fmla="*/ 877723 w 1384135"/>
                <a:gd name="connsiteY89" fmla="*/ 567227 h 1369091"/>
                <a:gd name="connsiteX90" fmla="*/ 875842 w 1384135"/>
                <a:gd name="connsiteY90" fmla="*/ 570010 h 1369091"/>
                <a:gd name="connsiteX91" fmla="*/ 873886 w 1384135"/>
                <a:gd name="connsiteY91" fmla="*/ 567076 h 1369091"/>
                <a:gd name="connsiteX92" fmla="*/ 872908 w 1384135"/>
                <a:gd name="connsiteY92" fmla="*/ 567452 h 1369091"/>
                <a:gd name="connsiteX93" fmla="*/ 872607 w 1384135"/>
                <a:gd name="connsiteY93" fmla="*/ 567603 h 1369091"/>
                <a:gd name="connsiteX94" fmla="*/ 872532 w 1384135"/>
                <a:gd name="connsiteY94" fmla="*/ 567603 h 1369091"/>
                <a:gd name="connsiteX95" fmla="*/ 872983 w 1384135"/>
                <a:gd name="connsiteY95" fmla="*/ 567377 h 1369091"/>
                <a:gd name="connsiteX96" fmla="*/ 874714 w 1384135"/>
                <a:gd name="connsiteY96" fmla="*/ 566625 h 1369091"/>
                <a:gd name="connsiteX97" fmla="*/ 878249 w 1384135"/>
                <a:gd name="connsiteY97" fmla="*/ 564970 h 1369091"/>
                <a:gd name="connsiteX98" fmla="*/ 878701 w 1384135"/>
                <a:gd name="connsiteY98" fmla="*/ 564744 h 1369091"/>
                <a:gd name="connsiteX99" fmla="*/ 870200 w 1384135"/>
                <a:gd name="connsiteY99" fmla="*/ 568806 h 1369091"/>
                <a:gd name="connsiteX100" fmla="*/ 869824 w 1384135"/>
                <a:gd name="connsiteY100" fmla="*/ 568957 h 1369091"/>
                <a:gd name="connsiteX101" fmla="*/ 869523 w 1384135"/>
                <a:gd name="connsiteY101" fmla="*/ 569107 h 1369091"/>
                <a:gd name="connsiteX102" fmla="*/ 869598 w 1384135"/>
                <a:gd name="connsiteY102" fmla="*/ 569032 h 1369091"/>
                <a:gd name="connsiteX103" fmla="*/ 869674 w 1384135"/>
                <a:gd name="connsiteY103" fmla="*/ 569032 h 1369091"/>
                <a:gd name="connsiteX104" fmla="*/ 869674 w 1384135"/>
                <a:gd name="connsiteY104" fmla="*/ 569032 h 1369091"/>
                <a:gd name="connsiteX105" fmla="*/ 868771 w 1384135"/>
                <a:gd name="connsiteY105" fmla="*/ 569483 h 1369091"/>
                <a:gd name="connsiteX106" fmla="*/ 868771 w 1384135"/>
                <a:gd name="connsiteY106" fmla="*/ 569483 h 1369091"/>
                <a:gd name="connsiteX107" fmla="*/ 868771 w 1384135"/>
                <a:gd name="connsiteY107" fmla="*/ 569483 h 1369091"/>
                <a:gd name="connsiteX108" fmla="*/ 868696 w 1384135"/>
                <a:gd name="connsiteY108" fmla="*/ 569483 h 1369091"/>
                <a:gd name="connsiteX109" fmla="*/ 868169 w 1384135"/>
                <a:gd name="connsiteY109" fmla="*/ 569483 h 1369091"/>
                <a:gd name="connsiteX110" fmla="*/ 867191 w 1384135"/>
                <a:gd name="connsiteY110" fmla="*/ 569408 h 1369091"/>
                <a:gd name="connsiteX111" fmla="*/ 865160 w 1384135"/>
                <a:gd name="connsiteY111" fmla="*/ 569408 h 1369091"/>
                <a:gd name="connsiteX112" fmla="*/ 864032 w 1384135"/>
                <a:gd name="connsiteY112" fmla="*/ 569408 h 1369091"/>
                <a:gd name="connsiteX113" fmla="*/ 862602 w 1384135"/>
                <a:gd name="connsiteY113" fmla="*/ 569032 h 1369091"/>
                <a:gd name="connsiteX114" fmla="*/ 859669 w 1384135"/>
                <a:gd name="connsiteY114" fmla="*/ 568280 h 1369091"/>
                <a:gd name="connsiteX115" fmla="*/ 803702 w 1384135"/>
                <a:gd name="connsiteY115" fmla="*/ 570612 h 1369091"/>
                <a:gd name="connsiteX116" fmla="*/ 824389 w 1384135"/>
                <a:gd name="connsiteY116" fmla="*/ 587161 h 1369091"/>
                <a:gd name="connsiteX117" fmla="*/ 826795 w 1384135"/>
                <a:gd name="connsiteY117" fmla="*/ 589418 h 1369091"/>
                <a:gd name="connsiteX118" fmla="*/ 827849 w 1384135"/>
                <a:gd name="connsiteY118" fmla="*/ 589794 h 1369091"/>
                <a:gd name="connsiteX119" fmla="*/ 828150 w 1384135"/>
                <a:gd name="connsiteY119" fmla="*/ 589869 h 1369091"/>
                <a:gd name="connsiteX120" fmla="*/ 828150 w 1384135"/>
                <a:gd name="connsiteY120" fmla="*/ 589869 h 1369091"/>
                <a:gd name="connsiteX121" fmla="*/ 869749 w 1384135"/>
                <a:gd name="connsiteY121" fmla="*/ 569107 h 1369091"/>
                <a:gd name="connsiteX122" fmla="*/ 869749 w 1384135"/>
                <a:gd name="connsiteY122" fmla="*/ 569107 h 1369091"/>
                <a:gd name="connsiteX123" fmla="*/ 869749 w 1384135"/>
                <a:gd name="connsiteY123" fmla="*/ 569107 h 1369091"/>
                <a:gd name="connsiteX124" fmla="*/ 869674 w 1384135"/>
                <a:gd name="connsiteY124" fmla="*/ 569107 h 1369091"/>
                <a:gd name="connsiteX125" fmla="*/ 869598 w 1384135"/>
                <a:gd name="connsiteY125" fmla="*/ 569182 h 1369091"/>
                <a:gd name="connsiteX126" fmla="*/ 869448 w 1384135"/>
                <a:gd name="connsiteY126" fmla="*/ 569258 h 1369091"/>
                <a:gd name="connsiteX127" fmla="*/ 869373 w 1384135"/>
                <a:gd name="connsiteY127" fmla="*/ 569258 h 1369091"/>
                <a:gd name="connsiteX128" fmla="*/ 869373 w 1384135"/>
                <a:gd name="connsiteY128" fmla="*/ 569258 h 1369091"/>
                <a:gd name="connsiteX129" fmla="*/ 878776 w 1384135"/>
                <a:gd name="connsiteY129" fmla="*/ 564744 h 1369091"/>
                <a:gd name="connsiteX130" fmla="*/ 878701 w 1384135"/>
                <a:gd name="connsiteY130" fmla="*/ 564744 h 1369091"/>
                <a:gd name="connsiteX131" fmla="*/ 878625 w 1384135"/>
                <a:gd name="connsiteY131" fmla="*/ 564819 h 1369091"/>
                <a:gd name="connsiteX132" fmla="*/ 877873 w 1384135"/>
                <a:gd name="connsiteY132" fmla="*/ 565195 h 1369091"/>
                <a:gd name="connsiteX133" fmla="*/ 871629 w 1384135"/>
                <a:gd name="connsiteY133" fmla="*/ 568054 h 1369091"/>
                <a:gd name="connsiteX134" fmla="*/ 864408 w 1384135"/>
                <a:gd name="connsiteY134" fmla="*/ 571063 h 1369091"/>
                <a:gd name="connsiteX135" fmla="*/ 856434 w 1384135"/>
                <a:gd name="connsiteY135" fmla="*/ 574072 h 1369091"/>
                <a:gd name="connsiteX136" fmla="*/ 846730 w 1384135"/>
                <a:gd name="connsiteY136" fmla="*/ 577607 h 1369091"/>
                <a:gd name="connsiteX137" fmla="*/ 841916 w 1384135"/>
                <a:gd name="connsiteY137" fmla="*/ 579112 h 1369091"/>
                <a:gd name="connsiteX138" fmla="*/ 836124 w 1384135"/>
                <a:gd name="connsiteY138" fmla="*/ 581068 h 1369091"/>
                <a:gd name="connsiteX139" fmla="*/ 830331 w 1384135"/>
                <a:gd name="connsiteY139" fmla="*/ 582873 h 1369091"/>
                <a:gd name="connsiteX140" fmla="*/ 828902 w 1384135"/>
                <a:gd name="connsiteY140" fmla="*/ 583325 h 1369091"/>
                <a:gd name="connsiteX141" fmla="*/ 828751 w 1384135"/>
                <a:gd name="connsiteY141" fmla="*/ 583325 h 1369091"/>
                <a:gd name="connsiteX142" fmla="*/ 828751 w 1384135"/>
                <a:gd name="connsiteY142" fmla="*/ 583325 h 1369091"/>
                <a:gd name="connsiteX143" fmla="*/ 828601 w 1384135"/>
                <a:gd name="connsiteY143" fmla="*/ 583701 h 1369091"/>
                <a:gd name="connsiteX144" fmla="*/ 827849 w 1384135"/>
                <a:gd name="connsiteY144" fmla="*/ 585281 h 1369091"/>
                <a:gd name="connsiteX145" fmla="*/ 823335 w 1384135"/>
                <a:gd name="connsiteY145" fmla="*/ 592652 h 1369091"/>
                <a:gd name="connsiteX146" fmla="*/ 813330 w 1384135"/>
                <a:gd name="connsiteY146" fmla="*/ 604613 h 1369091"/>
                <a:gd name="connsiteX147" fmla="*/ 796104 w 1384135"/>
                <a:gd name="connsiteY147" fmla="*/ 620862 h 1369091"/>
                <a:gd name="connsiteX148" fmla="*/ 784745 w 1384135"/>
                <a:gd name="connsiteY148" fmla="*/ 617778 h 1369091"/>
                <a:gd name="connsiteX149" fmla="*/ 792794 w 1384135"/>
                <a:gd name="connsiteY149" fmla="*/ 623570 h 1369091"/>
                <a:gd name="connsiteX150" fmla="*/ 801069 w 1384135"/>
                <a:gd name="connsiteY150" fmla="*/ 630265 h 1369091"/>
                <a:gd name="connsiteX151" fmla="*/ 809569 w 1384135"/>
                <a:gd name="connsiteY151" fmla="*/ 637712 h 1369091"/>
                <a:gd name="connsiteX152" fmla="*/ 818220 w 1384135"/>
                <a:gd name="connsiteY152" fmla="*/ 644783 h 1369091"/>
                <a:gd name="connsiteX153" fmla="*/ 854253 w 1384135"/>
                <a:gd name="connsiteY153" fmla="*/ 673895 h 1369091"/>
                <a:gd name="connsiteX154" fmla="*/ 925942 w 1384135"/>
                <a:gd name="connsiteY154" fmla="*/ 738664 h 1369091"/>
                <a:gd name="connsiteX155" fmla="*/ 957235 w 1384135"/>
                <a:gd name="connsiteY155" fmla="*/ 775298 h 1369091"/>
                <a:gd name="connsiteX156" fmla="*/ 970324 w 1384135"/>
                <a:gd name="connsiteY156" fmla="*/ 795835 h 1369091"/>
                <a:gd name="connsiteX157" fmla="*/ 976117 w 1384135"/>
                <a:gd name="connsiteY157" fmla="*/ 806742 h 1369091"/>
                <a:gd name="connsiteX158" fmla="*/ 981081 w 1384135"/>
                <a:gd name="connsiteY158" fmla="*/ 817800 h 1369091"/>
                <a:gd name="connsiteX159" fmla="*/ 995299 w 1384135"/>
                <a:gd name="connsiteY159" fmla="*/ 908973 h 1369091"/>
                <a:gd name="connsiteX160" fmla="*/ 996804 w 1384135"/>
                <a:gd name="connsiteY160" fmla="*/ 921159 h 1369091"/>
                <a:gd name="connsiteX161" fmla="*/ 1003348 w 1384135"/>
                <a:gd name="connsiteY161" fmla="*/ 935678 h 1369091"/>
                <a:gd name="connsiteX162" fmla="*/ 1029752 w 1384135"/>
                <a:gd name="connsiteY162" fmla="*/ 972162 h 1369091"/>
                <a:gd name="connsiteX163" fmla="*/ 1116110 w 1384135"/>
                <a:gd name="connsiteY163" fmla="*/ 1062356 h 1369091"/>
                <a:gd name="connsiteX164" fmla="*/ 1140333 w 1384135"/>
                <a:gd name="connsiteY164" fmla="*/ 1084999 h 1369091"/>
                <a:gd name="connsiteX165" fmla="*/ 1164856 w 1384135"/>
                <a:gd name="connsiteY165" fmla="*/ 1105986 h 1369091"/>
                <a:gd name="connsiteX166" fmla="*/ 1209163 w 1384135"/>
                <a:gd name="connsiteY166" fmla="*/ 1141417 h 1369091"/>
                <a:gd name="connsiteX167" fmla="*/ 1241961 w 1384135"/>
                <a:gd name="connsiteY167" fmla="*/ 1164511 h 1369091"/>
                <a:gd name="connsiteX168" fmla="*/ 1252793 w 1384135"/>
                <a:gd name="connsiteY168" fmla="*/ 1169476 h 1369091"/>
                <a:gd name="connsiteX169" fmla="*/ 1258962 w 1384135"/>
                <a:gd name="connsiteY169" fmla="*/ 1169251 h 1369091"/>
                <a:gd name="connsiteX170" fmla="*/ 1324483 w 1384135"/>
                <a:gd name="connsiteY170" fmla="*/ 1030837 h 1369091"/>
                <a:gd name="connsiteX171" fmla="*/ 1330801 w 1384135"/>
                <a:gd name="connsiteY171" fmla="*/ 1013084 h 1369091"/>
                <a:gd name="connsiteX172" fmla="*/ 1336368 w 1384135"/>
                <a:gd name="connsiteY172" fmla="*/ 995180 h 1369091"/>
                <a:gd name="connsiteX173" fmla="*/ 1341860 w 1384135"/>
                <a:gd name="connsiteY173" fmla="*/ 977352 h 1369091"/>
                <a:gd name="connsiteX174" fmla="*/ 1346599 w 1384135"/>
                <a:gd name="connsiteY174" fmla="*/ 959373 h 1369091"/>
                <a:gd name="connsiteX175" fmla="*/ 1351263 w 1384135"/>
                <a:gd name="connsiteY175" fmla="*/ 941470 h 1369091"/>
                <a:gd name="connsiteX176" fmla="*/ 1355249 w 1384135"/>
                <a:gd name="connsiteY176" fmla="*/ 923491 h 1369091"/>
                <a:gd name="connsiteX177" fmla="*/ 1359161 w 1384135"/>
                <a:gd name="connsiteY177" fmla="*/ 905362 h 1369091"/>
                <a:gd name="connsiteX178" fmla="*/ 1362772 w 1384135"/>
                <a:gd name="connsiteY178" fmla="*/ 886405 h 1369091"/>
                <a:gd name="connsiteX179" fmla="*/ 1378795 w 1384135"/>
                <a:gd name="connsiteY179" fmla="*/ 745885 h 1369091"/>
                <a:gd name="connsiteX180" fmla="*/ 1380224 w 1384135"/>
                <a:gd name="connsiteY180" fmla="*/ 713388 h 1369091"/>
                <a:gd name="connsiteX181" fmla="*/ 1380977 w 1384135"/>
                <a:gd name="connsiteY181" fmla="*/ 681719 h 1369091"/>
                <a:gd name="connsiteX182" fmla="*/ 1381127 w 1384135"/>
                <a:gd name="connsiteY182" fmla="*/ 650726 h 1369091"/>
                <a:gd name="connsiteX183" fmla="*/ 1381052 w 1384135"/>
                <a:gd name="connsiteY183" fmla="*/ 635531 h 1369091"/>
                <a:gd name="connsiteX184" fmla="*/ 1380826 w 1384135"/>
                <a:gd name="connsiteY184" fmla="*/ 620636 h 1369091"/>
                <a:gd name="connsiteX185" fmla="*/ 1369166 w 1384135"/>
                <a:gd name="connsiteY185" fmla="*/ 480643 h 1369091"/>
                <a:gd name="connsiteX186" fmla="*/ 1348028 w 1384135"/>
                <a:gd name="connsiteY186" fmla="*/ 396617 h 1369091"/>
                <a:gd name="connsiteX187" fmla="*/ 1330877 w 1384135"/>
                <a:gd name="connsiteY187" fmla="*/ 352384 h 1369091"/>
                <a:gd name="connsiteX188" fmla="*/ 1325837 w 1384135"/>
                <a:gd name="connsiteY188" fmla="*/ 341477 h 1369091"/>
                <a:gd name="connsiteX189" fmla="*/ 1321323 w 1384135"/>
                <a:gd name="connsiteY189" fmla="*/ 331999 h 1369091"/>
                <a:gd name="connsiteX190" fmla="*/ 1319066 w 1384135"/>
                <a:gd name="connsiteY190" fmla="*/ 327259 h 1369091"/>
                <a:gd name="connsiteX191" fmla="*/ 1316960 w 1384135"/>
                <a:gd name="connsiteY191" fmla="*/ 323197 h 1369091"/>
                <a:gd name="connsiteX192" fmla="*/ 1312823 w 1384135"/>
                <a:gd name="connsiteY192" fmla="*/ 315374 h 1369091"/>
                <a:gd name="connsiteX193" fmla="*/ 1229173 w 1384135"/>
                <a:gd name="connsiteY193" fmla="*/ 201032 h 1369091"/>
                <a:gd name="connsiteX194" fmla="*/ 1117013 w 1384135"/>
                <a:gd name="connsiteY194" fmla="*/ 112417 h 1369091"/>
                <a:gd name="connsiteX195" fmla="*/ 1117915 w 1384135"/>
                <a:gd name="connsiteY195" fmla="*/ 278965 h 1369091"/>
                <a:gd name="connsiteX196" fmla="*/ 1108362 w 1384135"/>
                <a:gd name="connsiteY196" fmla="*/ 341402 h 1369091"/>
                <a:gd name="connsiteX197" fmla="*/ 1117915 w 1384135"/>
                <a:gd name="connsiteY197" fmla="*/ 278965 h 1369091"/>
                <a:gd name="connsiteX198" fmla="*/ 1083538 w 1384135"/>
                <a:gd name="connsiteY198" fmla="*/ 218785 h 1369091"/>
                <a:gd name="connsiteX199" fmla="*/ 1041186 w 1384135"/>
                <a:gd name="connsiteY199" fmla="*/ 155220 h 1369091"/>
                <a:gd name="connsiteX200" fmla="*/ 1026818 w 1384135"/>
                <a:gd name="connsiteY200" fmla="*/ 132352 h 1369091"/>
                <a:gd name="connsiteX201" fmla="*/ 974086 w 1384135"/>
                <a:gd name="connsiteY201" fmla="*/ 163119 h 1369091"/>
                <a:gd name="connsiteX202" fmla="*/ 936022 w 1384135"/>
                <a:gd name="connsiteY202" fmla="*/ 124303 h 1369091"/>
                <a:gd name="connsiteX203" fmla="*/ 882612 w 1384135"/>
                <a:gd name="connsiteY203" fmla="*/ 104143 h 1369091"/>
                <a:gd name="connsiteX204" fmla="*/ 827473 w 1384135"/>
                <a:gd name="connsiteY204" fmla="*/ 86691 h 1369091"/>
                <a:gd name="connsiteX205" fmla="*/ 777975 w 1384135"/>
                <a:gd name="connsiteY205" fmla="*/ 52915 h 1369091"/>
                <a:gd name="connsiteX206" fmla="*/ 765863 w 1384135"/>
                <a:gd name="connsiteY206" fmla="*/ 8306 h 1369091"/>
                <a:gd name="connsiteX207" fmla="*/ 616768 w 1384135"/>
                <a:gd name="connsiteY207" fmla="*/ 12293 h 1369091"/>
                <a:gd name="connsiteX208" fmla="*/ 464062 w 1384135"/>
                <a:gd name="connsiteY208" fmla="*/ 54419 h 1369091"/>
                <a:gd name="connsiteX209" fmla="*/ 332794 w 1384135"/>
                <a:gd name="connsiteY209" fmla="*/ 137467 h 1369091"/>
                <a:gd name="connsiteX210" fmla="*/ 227931 w 1384135"/>
                <a:gd name="connsiteY210" fmla="*/ 248198 h 1369091"/>
                <a:gd name="connsiteX211" fmla="*/ 143303 w 1384135"/>
                <a:gd name="connsiteY211" fmla="*/ 380067 h 1369091"/>
                <a:gd name="connsiteX212" fmla="*/ 75225 w 1384135"/>
                <a:gd name="connsiteY212" fmla="*/ 533601 h 1369091"/>
                <a:gd name="connsiteX213" fmla="*/ 252605 w 1384135"/>
                <a:gd name="connsiteY213" fmla="*/ 429866 h 1369091"/>
                <a:gd name="connsiteX214" fmla="*/ 307143 w 1384135"/>
                <a:gd name="connsiteY214" fmla="*/ 404741 h 1369091"/>
                <a:gd name="connsiteX215" fmla="*/ 323467 w 1384135"/>
                <a:gd name="connsiteY215" fmla="*/ 376832 h 1369091"/>
                <a:gd name="connsiteX216" fmla="*/ 337609 w 1384135"/>
                <a:gd name="connsiteY216" fmla="*/ 341101 h 1369091"/>
                <a:gd name="connsiteX217" fmla="*/ 371385 w 1384135"/>
                <a:gd name="connsiteY217" fmla="*/ 256774 h 1369091"/>
                <a:gd name="connsiteX218" fmla="*/ 424794 w 1384135"/>
                <a:gd name="connsiteY218" fmla="*/ 180195 h 1369091"/>
                <a:gd name="connsiteX219" fmla="*/ 441419 w 1384135"/>
                <a:gd name="connsiteY219" fmla="*/ 171018 h 1369091"/>
                <a:gd name="connsiteX220" fmla="*/ 462106 w 1384135"/>
                <a:gd name="connsiteY220" fmla="*/ 180571 h 1369091"/>
                <a:gd name="connsiteX221" fmla="*/ 472637 w 1384135"/>
                <a:gd name="connsiteY221" fmla="*/ 187868 h 1369091"/>
                <a:gd name="connsiteX222" fmla="*/ 483093 w 1384135"/>
                <a:gd name="connsiteY222" fmla="*/ 195090 h 1369091"/>
                <a:gd name="connsiteX223" fmla="*/ 502426 w 1384135"/>
                <a:gd name="connsiteY223" fmla="*/ 201258 h 1369091"/>
                <a:gd name="connsiteX224" fmla="*/ 503329 w 1384135"/>
                <a:gd name="connsiteY224" fmla="*/ 201183 h 1369091"/>
                <a:gd name="connsiteX225" fmla="*/ 502877 w 1384135"/>
                <a:gd name="connsiteY225" fmla="*/ 203214 h 1369091"/>
                <a:gd name="connsiteX226" fmla="*/ 495656 w 1384135"/>
                <a:gd name="connsiteY226" fmla="*/ 237742 h 1369091"/>
                <a:gd name="connsiteX227" fmla="*/ 491895 w 1384135"/>
                <a:gd name="connsiteY227" fmla="*/ 252712 h 1369091"/>
                <a:gd name="connsiteX228" fmla="*/ 488284 w 1384135"/>
                <a:gd name="connsiteY228" fmla="*/ 266779 h 1369091"/>
                <a:gd name="connsiteX229" fmla="*/ 479783 w 1384135"/>
                <a:gd name="connsiteY229" fmla="*/ 288970 h 1369091"/>
                <a:gd name="connsiteX230" fmla="*/ 470606 w 1384135"/>
                <a:gd name="connsiteY230" fmla="*/ 307250 h 1369091"/>
                <a:gd name="connsiteX231" fmla="*/ 428555 w 1384135"/>
                <a:gd name="connsiteY231" fmla="*/ 359230 h 1369091"/>
                <a:gd name="connsiteX232" fmla="*/ 383346 w 1384135"/>
                <a:gd name="connsiteY232" fmla="*/ 402785 h 1369091"/>
                <a:gd name="connsiteX233" fmla="*/ 353632 w 1384135"/>
                <a:gd name="connsiteY233" fmla="*/ 461310 h 1369091"/>
                <a:gd name="connsiteX234" fmla="*/ 339038 w 1384135"/>
                <a:gd name="connsiteY234" fmla="*/ 504113 h 1369091"/>
                <a:gd name="connsiteX235" fmla="*/ 329936 w 1384135"/>
                <a:gd name="connsiteY235" fmla="*/ 525627 h 1369091"/>
                <a:gd name="connsiteX236" fmla="*/ 320157 w 1384135"/>
                <a:gd name="connsiteY236" fmla="*/ 547894 h 1369091"/>
                <a:gd name="connsiteX237" fmla="*/ 315267 w 1384135"/>
                <a:gd name="connsiteY237" fmla="*/ 559478 h 1369091"/>
                <a:gd name="connsiteX238" fmla="*/ 309625 w 1384135"/>
                <a:gd name="connsiteY238" fmla="*/ 571138 h 1369091"/>
                <a:gd name="connsiteX239" fmla="*/ 296762 w 1384135"/>
                <a:gd name="connsiteY239" fmla="*/ 594984 h 1369091"/>
                <a:gd name="connsiteX240" fmla="*/ 284500 w 1384135"/>
                <a:gd name="connsiteY240" fmla="*/ 620787 h 1369091"/>
                <a:gd name="connsiteX241" fmla="*/ 273668 w 1384135"/>
                <a:gd name="connsiteY241" fmla="*/ 648545 h 1369091"/>
                <a:gd name="connsiteX242" fmla="*/ 261557 w 1384135"/>
                <a:gd name="connsiteY242" fmla="*/ 770183 h 1369091"/>
                <a:gd name="connsiteX243" fmla="*/ 269756 w 1384135"/>
                <a:gd name="connsiteY243" fmla="*/ 798919 h 1369091"/>
                <a:gd name="connsiteX244" fmla="*/ 283296 w 1384135"/>
                <a:gd name="connsiteY244" fmla="*/ 824571 h 1369091"/>
                <a:gd name="connsiteX245" fmla="*/ 302253 w 1384135"/>
                <a:gd name="connsiteY245" fmla="*/ 845784 h 1369091"/>
                <a:gd name="connsiteX246" fmla="*/ 313612 w 1384135"/>
                <a:gd name="connsiteY246" fmla="*/ 854284 h 1369091"/>
                <a:gd name="connsiteX247" fmla="*/ 319931 w 1384135"/>
                <a:gd name="connsiteY247" fmla="*/ 857895 h 1369091"/>
                <a:gd name="connsiteX248" fmla="*/ 325949 w 1384135"/>
                <a:gd name="connsiteY248" fmla="*/ 861431 h 1369091"/>
                <a:gd name="connsiteX249" fmla="*/ 350698 w 1384135"/>
                <a:gd name="connsiteY249" fmla="*/ 934022 h 1369091"/>
                <a:gd name="connsiteX250" fmla="*/ 350021 w 1384135"/>
                <a:gd name="connsiteY250" fmla="*/ 940342 h 1369091"/>
                <a:gd name="connsiteX251" fmla="*/ 348441 w 1384135"/>
                <a:gd name="connsiteY251" fmla="*/ 947563 h 1369091"/>
                <a:gd name="connsiteX252" fmla="*/ 344831 w 1384135"/>
                <a:gd name="connsiteY252" fmla="*/ 962758 h 1369091"/>
                <a:gd name="connsiteX253" fmla="*/ 336781 w 1384135"/>
                <a:gd name="connsiteY253" fmla="*/ 995707 h 1369091"/>
                <a:gd name="connsiteX254" fmla="*/ 322338 w 1384135"/>
                <a:gd name="connsiteY254" fmla="*/ 1067547 h 1369091"/>
                <a:gd name="connsiteX255" fmla="*/ 279234 w 1384135"/>
                <a:gd name="connsiteY255" fmla="*/ 1060175 h 1369091"/>
                <a:gd name="connsiteX256" fmla="*/ 260203 w 1384135"/>
                <a:gd name="connsiteY256" fmla="*/ 1026549 h 1369091"/>
                <a:gd name="connsiteX257" fmla="*/ 228232 w 1384135"/>
                <a:gd name="connsiteY257" fmla="*/ 895282 h 1369091"/>
                <a:gd name="connsiteX258" fmla="*/ 217926 w 1384135"/>
                <a:gd name="connsiteY258" fmla="*/ 764992 h 1369091"/>
                <a:gd name="connsiteX259" fmla="*/ 221988 w 1384135"/>
                <a:gd name="connsiteY259" fmla="*/ 638991 h 1369091"/>
                <a:gd name="connsiteX260" fmla="*/ 235604 w 1384135"/>
                <a:gd name="connsiteY260" fmla="*/ 513742 h 1369091"/>
                <a:gd name="connsiteX261" fmla="*/ 168428 w 1384135"/>
                <a:gd name="connsiteY261" fmla="*/ 636283 h 1369091"/>
                <a:gd name="connsiteX262" fmla="*/ 146839 w 1384135"/>
                <a:gd name="connsiteY262" fmla="*/ 785830 h 1369091"/>
                <a:gd name="connsiteX263" fmla="*/ 151954 w 1384135"/>
                <a:gd name="connsiteY263" fmla="*/ 947713 h 1369091"/>
                <a:gd name="connsiteX264" fmla="*/ 171362 w 1384135"/>
                <a:gd name="connsiteY264" fmla="*/ 1131713 h 1369091"/>
                <a:gd name="connsiteX265" fmla="*/ 147892 w 1384135"/>
                <a:gd name="connsiteY265" fmla="*/ 1087255 h 1369091"/>
                <a:gd name="connsiteX266" fmla="*/ 139617 w 1384135"/>
                <a:gd name="connsiteY266" fmla="*/ 1062582 h 1369091"/>
                <a:gd name="connsiteX267" fmla="*/ 136082 w 1384135"/>
                <a:gd name="connsiteY267" fmla="*/ 1050019 h 1369091"/>
                <a:gd name="connsiteX268" fmla="*/ 133373 w 1384135"/>
                <a:gd name="connsiteY268" fmla="*/ 1036930 h 1369091"/>
                <a:gd name="connsiteX269" fmla="*/ 125099 w 1384135"/>
                <a:gd name="connsiteY269" fmla="*/ 984574 h 1369091"/>
                <a:gd name="connsiteX270" fmla="*/ 122240 w 1384135"/>
                <a:gd name="connsiteY270" fmla="*/ 958621 h 1369091"/>
                <a:gd name="connsiteX271" fmla="*/ 121488 w 1384135"/>
                <a:gd name="connsiteY271" fmla="*/ 952227 h 1369091"/>
                <a:gd name="connsiteX272" fmla="*/ 121037 w 1384135"/>
                <a:gd name="connsiteY272" fmla="*/ 945758 h 1369091"/>
                <a:gd name="connsiteX273" fmla="*/ 119984 w 1384135"/>
                <a:gd name="connsiteY273" fmla="*/ 932969 h 1369091"/>
                <a:gd name="connsiteX274" fmla="*/ 117276 w 1384135"/>
                <a:gd name="connsiteY274" fmla="*/ 908145 h 1369091"/>
                <a:gd name="connsiteX275" fmla="*/ 114342 w 1384135"/>
                <a:gd name="connsiteY275" fmla="*/ 883848 h 1369091"/>
                <a:gd name="connsiteX276" fmla="*/ 109903 w 1384135"/>
                <a:gd name="connsiteY276" fmla="*/ 860378 h 1369091"/>
                <a:gd name="connsiteX277" fmla="*/ 104337 w 1384135"/>
                <a:gd name="connsiteY277" fmla="*/ 837284 h 1369091"/>
                <a:gd name="connsiteX278" fmla="*/ 96212 w 1384135"/>
                <a:gd name="connsiteY278" fmla="*/ 814791 h 1369091"/>
                <a:gd name="connsiteX279" fmla="*/ 86057 w 1384135"/>
                <a:gd name="connsiteY279" fmla="*/ 792299 h 1369091"/>
                <a:gd name="connsiteX280" fmla="*/ 72366 w 1384135"/>
                <a:gd name="connsiteY280" fmla="*/ 769807 h 1369091"/>
                <a:gd name="connsiteX281" fmla="*/ 55516 w 1384135"/>
                <a:gd name="connsiteY281" fmla="*/ 746713 h 1369091"/>
                <a:gd name="connsiteX282" fmla="*/ 14970 w 1384135"/>
                <a:gd name="connsiteY282" fmla="*/ 787485 h 1369091"/>
                <a:gd name="connsiteX283" fmla="*/ 10757 w 1384135"/>
                <a:gd name="connsiteY283" fmla="*/ 827053 h 1369091"/>
                <a:gd name="connsiteX284" fmla="*/ 9704 w 1384135"/>
                <a:gd name="connsiteY284" fmla="*/ 837133 h 1369091"/>
                <a:gd name="connsiteX285" fmla="*/ 9102 w 1384135"/>
                <a:gd name="connsiteY285" fmla="*/ 847138 h 1369091"/>
                <a:gd name="connsiteX286" fmla="*/ 7899 w 1384135"/>
                <a:gd name="connsiteY286" fmla="*/ 867373 h 1369091"/>
                <a:gd name="connsiteX287" fmla="*/ 6695 w 1384135"/>
                <a:gd name="connsiteY287" fmla="*/ 887910 h 1369091"/>
                <a:gd name="connsiteX288" fmla="*/ 6244 w 1384135"/>
                <a:gd name="connsiteY288" fmla="*/ 908446 h 1369091"/>
                <a:gd name="connsiteX289" fmla="*/ 5642 w 1384135"/>
                <a:gd name="connsiteY289" fmla="*/ 950346 h 1369091"/>
                <a:gd name="connsiteX290" fmla="*/ 7222 w 1384135"/>
                <a:gd name="connsiteY290" fmla="*/ 992622 h 1369091"/>
                <a:gd name="connsiteX291" fmla="*/ 8200 w 1384135"/>
                <a:gd name="connsiteY291" fmla="*/ 1014137 h 1369091"/>
                <a:gd name="connsiteX292" fmla="*/ 10005 w 1384135"/>
                <a:gd name="connsiteY292" fmla="*/ 1035501 h 1369091"/>
                <a:gd name="connsiteX293" fmla="*/ 11810 w 1384135"/>
                <a:gd name="connsiteY293" fmla="*/ 1057241 h 1369091"/>
                <a:gd name="connsiteX294" fmla="*/ 14142 w 1384135"/>
                <a:gd name="connsiteY294" fmla="*/ 1078981 h 1369091"/>
                <a:gd name="connsiteX295" fmla="*/ 20386 w 1384135"/>
                <a:gd name="connsiteY295" fmla="*/ 1122536 h 1369091"/>
                <a:gd name="connsiteX296" fmla="*/ 45360 w 1384135"/>
                <a:gd name="connsiteY296" fmla="*/ 1134045 h 1369091"/>
                <a:gd name="connsiteX297" fmla="*/ 69808 w 1384135"/>
                <a:gd name="connsiteY297" fmla="*/ 1144426 h 1369091"/>
                <a:gd name="connsiteX298" fmla="*/ 116674 w 1384135"/>
                <a:gd name="connsiteY298" fmla="*/ 1162405 h 1369091"/>
                <a:gd name="connsiteX299" fmla="*/ 215594 w 1384135"/>
                <a:gd name="connsiteY299" fmla="*/ 1194451 h 1369091"/>
                <a:gd name="connsiteX300" fmla="*/ 301726 w 1384135"/>
                <a:gd name="connsiteY300" fmla="*/ 1233041 h 1369091"/>
                <a:gd name="connsiteX301" fmla="*/ 480536 w 1384135"/>
                <a:gd name="connsiteY301" fmla="*/ 1305859 h 1369091"/>
                <a:gd name="connsiteX302" fmla="*/ 580660 w 1384135"/>
                <a:gd name="connsiteY302" fmla="*/ 1335046 h 1369091"/>
                <a:gd name="connsiteX303" fmla="*/ 689134 w 1384135"/>
                <a:gd name="connsiteY303" fmla="*/ 1356786 h 1369091"/>
                <a:gd name="connsiteX304" fmla="*/ 801746 w 1384135"/>
                <a:gd name="connsiteY304" fmla="*/ 1363481 h 1369091"/>
                <a:gd name="connsiteX305" fmla="*/ 909242 w 1384135"/>
                <a:gd name="connsiteY305" fmla="*/ 1347458 h 1369091"/>
                <a:gd name="connsiteX306" fmla="*/ 925190 w 1384135"/>
                <a:gd name="connsiteY306" fmla="*/ 1336475 h 1369091"/>
                <a:gd name="connsiteX307" fmla="*/ 937075 w 1384135"/>
                <a:gd name="connsiteY307" fmla="*/ 1310598 h 1369091"/>
                <a:gd name="connsiteX308" fmla="*/ 953549 w 1384135"/>
                <a:gd name="connsiteY308" fmla="*/ 1242444 h 1369091"/>
                <a:gd name="connsiteX309" fmla="*/ 892617 w 1384135"/>
                <a:gd name="connsiteY309" fmla="*/ 1247559 h 1369091"/>
                <a:gd name="connsiteX310" fmla="*/ 830331 w 1384135"/>
                <a:gd name="connsiteY310" fmla="*/ 1245679 h 1369091"/>
                <a:gd name="connsiteX311" fmla="*/ 710498 w 1384135"/>
                <a:gd name="connsiteY311" fmla="*/ 1240413 h 1369091"/>
                <a:gd name="connsiteX312" fmla="*/ 827548 w 1384135"/>
                <a:gd name="connsiteY312" fmla="*/ 1329103 h 1369091"/>
                <a:gd name="connsiteX313" fmla="*/ 796480 w 1384135"/>
                <a:gd name="connsiteY313" fmla="*/ 1331962 h 1369091"/>
                <a:gd name="connsiteX314" fmla="*/ 764810 w 1384135"/>
                <a:gd name="connsiteY314" fmla="*/ 1326771 h 1369091"/>
                <a:gd name="connsiteX315" fmla="*/ 703652 w 1384135"/>
                <a:gd name="connsiteY315" fmla="*/ 1302173 h 1369091"/>
                <a:gd name="connsiteX316" fmla="*/ 647234 w 1384135"/>
                <a:gd name="connsiteY316" fmla="*/ 1275167 h 1369091"/>
                <a:gd name="connsiteX317" fmla="*/ 591793 w 1384135"/>
                <a:gd name="connsiteY317" fmla="*/ 1265613 h 1369091"/>
                <a:gd name="connsiteX318" fmla="*/ 710498 w 1384135"/>
                <a:gd name="connsiteY318" fmla="*/ 1240413 h 1369091"/>
                <a:gd name="connsiteX319" fmla="*/ 638357 w 1384135"/>
                <a:gd name="connsiteY319" fmla="*/ 1205058 h 1369091"/>
                <a:gd name="connsiteX320" fmla="*/ 572837 w 1384135"/>
                <a:gd name="connsiteY320" fmla="*/ 1175118 h 1369091"/>
                <a:gd name="connsiteX321" fmla="*/ 634897 w 1384135"/>
                <a:gd name="connsiteY321" fmla="*/ 1162781 h 1369091"/>
                <a:gd name="connsiteX322" fmla="*/ 697785 w 1384135"/>
                <a:gd name="connsiteY322" fmla="*/ 1191216 h 1369091"/>
                <a:gd name="connsiteX323" fmla="*/ 765863 w 1384135"/>
                <a:gd name="connsiteY323" fmla="*/ 1208969 h 1369091"/>
                <a:gd name="connsiteX324" fmla="*/ 817919 w 1384135"/>
                <a:gd name="connsiteY324" fmla="*/ 1166467 h 1369091"/>
                <a:gd name="connsiteX325" fmla="*/ 762403 w 1384135"/>
                <a:gd name="connsiteY325" fmla="*/ 1161954 h 1369091"/>
                <a:gd name="connsiteX326" fmla="*/ 818446 w 1384135"/>
                <a:gd name="connsiteY326" fmla="*/ 1165113 h 1369091"/>
                <a:gd name="connsiteX327" fmla="*/ 817919 w 1384135"/>
                <a:gd name="connsiteY327" fmla="*/ 1166467 h 1369091"/>
                <a:gd name="connsiteX328" fmla="*/ 882161 w 1384135"/>
                <a:gd name="connsiteY328" fmla="*/ 1129080 h 1369091"/>
                <a:gd name="connsiteX329" fmla="*/ 915862 w 1384135"/>
                <a:gd name="connsiteY329" fmla="*/ 1066644 h 1369091"/>
                <a:gd name="connsiteX330" fmla="*/ 886148 w 1384135"/>
                <a:gd name="connsiteY330" fmla="*/ 1070706 h 1369091"/>
                <a:gd name="connsiteX331" fmla="*/ 870050 w 1384135"/>
                <a:gd name="connsiteY331" fmla="*/ 1069878 h 1369091"/>
                <a:gd name="connsiteX332" fmla="*/ 854027 w 1384135"/>
                <a:gd name="connsiteY332" fmla="*/ 1068299 h 1369091"/>
                <a:gd name="connsiteX333" fmla="*/ 790612 w 1384135"/>
                <a:gd name="connsiteY333" fmla="*/ 1053630 h 1369091"/>
                <a:gd name="connsiteX334" fmla="*/ 733291 w 1384135"/>
                <a:gd name="connsiteY334" fmla="*/ 1036178 h 1369091"/>
                <a:gd name="connsiteX335" fmla="*/ 683116 w 1384135"/>
                <a:gd name="connsiteY335" fmla="*/ 1029633 h 1369091"/>
                <a:gd name="connsiteX336" fmla="*/ 651522 w 1384135"/>
                <a:gd name="connsiteY336" fmla="*/ 1037457 h 1369091"/>
                <a:gd name="connsiteX337" fmla="*/ 683116 w 1384135"/>
                <a:gd name="connsiteY337" fmla="*/ 1029633 h 1369091"/>
                <a:gd name="connsiteX338" fmla="*/ 792117 w 1384135"/>
                <a:gd name="connsiteY338" fmla="*/ 1018500 h 1369091"/>
                <a:gd name="connsiteX339" fmla="*/ 916990 w 1384135"/>
                <a:gd name="connsiteY339" fmla="*/ 1016018 h 1369091"/>
                <a:gd name="connsiteX340" fmla="*/ 985670 w 1384135"/>
                <a:gd name="connsiteY340" fmla="*/ 1005787 h 1369091"/>
                <a:gd name="connsiteX341" fmla="*/ 1052846 w 1384135"/>
                <a:gd name="connsiteY341" fmla="*/ 981715 h 1369091"/>
                <a:gd name="connsiteX342" fmla="*/ 1110243 w 1384135"/>
                <a:gd name="connsiteY342" fmla="*/ 940868 h 1369091"/>
                <a:gd name="connsiteX343" fmla="*/ 1150789 w 1384135"/>
                <a:gd name="connsiteY343" fmla="*/ 877002 h 1369091"/>
                <a:gd name="connsiteX344" fmla="*/ 1145222 w 1384135"/>
                <a:gd name="connsiteY344" fmla="*/ 856842 h 1369091"/>
                <a:gd name="connsiteX345" fmla="*/ 1061045 w 1384135"/>
                <a:gd name="connsiteY345" fmla="*/ 863838 h 1369091"/>
                <a:gd name="connsiteX346" fmla="*/ 1041412 w 1384135"/>
                <a:gd name="connsiteY346" fmla="*/ 894454 h 1369091"/>
                <a:gd name="connsiteX347" fmla="*/ 1034792 w 1384135"/>
                <a:gd name="connsiteY347" fmla="*/ 901074 h 1369091"/>
                <a:gd name="connsiteX348" fmla="*/ 1033062 w 1384135"/>
                <a:gd name="connsiteY348" fmla="*/ 902654 h 1369091"/>
                <a:gd name="connsiteX349" fmla="*/ 1032611 w 1384135"/>
                <a:gd name="connsiteY349" fmla="*/ 903030 h 1369091"/>
                <a:gd name="connsiteX350" fmla="*/ 1032385 w 1384135"/>
                <a:gd name="connsiteY350" fmla="*/ 903256 h 1369091"/>
                <a:gd name="connsiteX351" fmla="*/ 1032310 w 1384135"/>
                <a:gd name="connsiteY351" fmla="*/ 903331 h 1369091"/>
                <a:gd name="connsiteX352" fmla="*/ 1032009 w 1384135"/>
                <a:gd name="connsiteY352" fmla="*/ 903857 h 1369091"/>
                <a:gd name="connsiteX353" fmla="*/ 1030730 w 1384135"/>
                <a:gd name="connsiteY353" fmla="*/ 905813 h 1369091"/>
                <a:gd name="connsiteX354" fmla="*/ 1030203 w 1384135"/>
                <a:gd name="connsiteY354" fmla="*/ 906340 h 1369091"/>
                <a:gd name="connsiteX355" fmla="*/ 1025765 w 1384135"/>
                <a:gd name="connsiteY355" fmla="*/ 910477 h 1369091"/>
                <a:gd name="connsiteX356" fmla="*/ 1021252 w 1384135"/>
                <a:gd name="connsiteY356" fmla="*/ 914614 h 1369091"/>
                <a:gd name="connsiteX357" fmla="*/ 1016437 w 1384135"/>
                <a:gd name="connsiteY357" fmla="*/ 918451 h 1369091"/>
                <a:gd name="connsiteX358" fmla="*/ 1011623 w 1384135"/>
                <a:gd name="connsiteY358" fmla="*/ 922287 h 1369091"/>
                <a:gd name="connsiteX359" fmla="*/ 1006507 w 1384135"/>
                <a:gd name="connsiteY359" fmla="*/ 925823 h 1369091"/>
                <a:gd name="connsiteX360" fmla="*/ 962050 w 1384135"/>
                <a:gd name="connsiteY360" fmla="*/ 948466 h 1369091"/>
                <a:gd name="connsiteX361" fmla="*/ 912326 w 1384135"/>
                <a:gd name="connsiteY361" fmla="*/ 959825 h 1369091"/>
                <a:gd name="connsiteX362" fmla="*/ 811525 w 1384135"/>
                <a:gd name="connsiteY362" fmla="*/ 954935 h 1369091"/>
                <a:gd name="connsiteX363" fmla="*/ 722910 w 1384135"/>
                <a:gd name="connsiteY363" fmla="*/ 925522 h 1369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Lst>
              <a:rect l="l" t="t" r="r" b="b"/>
              <a:pathLst>
                <a:path w="1384135" h="1369091">
                  <a:moveTo>
                    <a:pt x="722910" y="925522"/>
                  </a:moveTo>
                  <a:cubicBezTo>
                    <a:pt x="746155" y="932217"/>
                    <a:pt x="771279" y="937332"/>
                    <a:pt x="796631" y="938762"/>
                  </a:cubicBezTo>
                  <a:cubicBezTo>
                    <a:pt x="821906" y="940266"/>
                    <a:pt x="847557" y="938084"/>
                    <a:pt x="869975" y="930036"/>
                  </a:cubicBezTo>
                  <a:cubicBezTo>
                    <a:pt x="892316" y="922062"/>
                    <a:pt x="911649" y="908220"/>
                    <a:pt x="922406" y="888286"/>
                  </a:cubicBezTo>
                  <a:cubicBezTo>
                    <a:pt x="927823" y="878431"/>
                    <a:pt x="931207" y="867223"/>
                    <a:pt x="931960" y="855112"/>
                  </a:cubicBezTo>
                  <a:lnTo>
                    <a:pt x="932035" y="853983"/>
                  </a:lnTo>
                  <a:lnTo>
                    <a:pt x="932110" y="853457"/>
                  </a:lnTo>
                  <a:cubicBezTo>
                    <a:pt x="931960" y="853607"/>
                    <a:pt x="932411" y="852629"/>
                    <a:pt x="932712" y="851952"/>
                  </a:cubicBezTo>
                  <a:lnTo>
                    <a:pt x="933690" y="849846"/>
                  </a:lnTo>
                  <a:cubicBezTo>
                    <a:pt x="933916" y="849244"/>
                    <a:pt x="934442" y="848191"/>
                    <a:pt x="934517" y="847965"/>
                  </a:cubicBezTo>
                  <a:lnTo>
                    <a:pt x="934442" y="847890"/>
                  </a:lnTo>
                  <a:lnTo>
                    <a:pt x="934217" y="847665"/>
                  </a:lnTo>
                  <a:lnTo>
                    <a:pt x="933765" y="847289"/>
                  </a:lnTo>
                  <a:lnTo>
                    <a:pt x="932110" y="845784"/>
                  </a:lnTo>
                  <a:cubicBezTo>
                    <a:pt x="931132" y="844806"/>
                    <a:pt x="929402" y="843979"/>
                    <a:pt x="927973" y="843301"/>
                  </a:cubicBezTo>
                  <a:cubicBezTo>
                    <a:pt x="927897" y="843226"/>
                    <a:pt x="927446" y="843076"/>
                    <a:pt x="927597" y="843076"/>
                  </a:cubicBezTo>
                  <a:lnTo>
                    <a:pt x="928725" y="843527"/>
                  </a:lnTo>
                  <a:cubicBezTo>
                    <a:pt x="929477" y="843828"/>
                    <a:pt x="930155" y="844053"/>
                    <a:pt x="930831" y="844355"/>
                  </a:cubicBezTo>
                  <a:cubicBezTo>
                    <a:pt x="932185" y="844957"/>
                    <a:pt x="933615" y="845483"/>
                    <a:pt x="935119" y="846009"/>
                  </a:cubicBezTo>
                  <a:lnTo>
                    <a:pt x="939633" y="847439"/>
                  </a:lnTo>
                  <a:cubicBezTo>
                    <a:pt x="940987" y="847890"/>
                    <a:pt x="942416" y="848341"/>
                    <a:pt x="943845" y="848718"/>
                  </a:cubicBezTo>
                  <a:cubicBezTo>
                    <a:pt x="941814" y="848191"/>
                    <a:pt x="940159" y="847514"/>
                    <a:pt x="937978" y="846912"/>
                  </a:cubicBezTo>
                  <a:cubicBezTo>
                    <a:pt x="935871" y="846311"/>
                    <a:pt x="933765" y="845558"/>
                    <a:pt x="931734" y="844731"/>
                  </a:cubicBezTo>
                  <a:cubicBezTo>
                    <a:pt x="928048" y="843226"/>
                    <a:pt x="924061" y="841797"/>
                    <a:pt x="920751" y="839916"/>
                  </a:cubicBezTo>
                  <a:cubicBezTo>
                    <a:pt x="918269" y="838788"/>
                    <a:pt x="915937" y="837584"/>
                    <a:pt x="913755" y="836306"/>
                  </a:cubicBezTo>
                  <a:lnTo>
                    <a:pt x="913379" y="836080"/>
                  </a:lnTo>
                  <a:lnTo>
                    <a:pt x="913304" y="836080"/>
                  </a:lnTo>
                  <a:cubicBezTo>
                    <a:pt x="754128" y="746412"/>
                    <a:pt x="869072" y="811406"/>
                    <a:pt x="833490" y="791547"/>
                  </a:cubicBezTo>
                  <a:lnTo>
                    <a:pt x="833340" y="791923"/>
                  </a:lnTo>
                  <a:lnTo>
                    <a:pt x="832663" y="793427"/>
                  </a:lnTo>
                  <a:lnTo>
                    <a:pt x="831384" y="796512"/>
                  </a:lnTo>
                  <a:lnTo>
                    <a:pt x="830181" y="799521"/>
                  </a:lnTo>
                  <a:lnTo>
                    <a:pt x="830331" y="799746"/>
                  </a:lnTo>
                  <a:lnTo>
                    <a:pt x="830632" y="800273"/>
                  </a:lnTo>
                  <a:lnTo>
                    <a:pt x="831760" y="802379"/>
                  </a:lnTo>
                  <a:lnTo>
                    <a:pt x="834017" y="806592"/>
                  </a:lnTo>
                  <a:cubicBezTo>
                    <a:pt x="836876" y="812158"/>
                    <a:pt x="839283" y="817800"/>
                    <a:pt x="840938" y="823217"/>
                  </a:cubicBezTo>
                  <a:cubicBezTo>
                    <a:pt x="844398" y="834049"/>
                    <a:pt x="845376" y="844355"/>
                    <a:pt x="843270" y="852629"/>
                  </a:cubicBezTo>
                  <a:cubicBezTo>
                    <a:pt x="839208" y="869179"/>
                    <a:pt x="822884" y="878206"/>
                    <a:pt x="796480" y="871059"/>
                  </a:cubicBezTo>
                  <a:cubicBezTo>
                    <a:pt x="780081" y="868577"/>
                    <a:pt x="770302" y="871059"/>
                    <a:pt x="761876" y="876024"/>
                  </a:cubicBezTo>
                  <a:cubicBezTo>
                    <a:pt x="753602" y="880989"/>
                    <a:pt x="746681" y="888361"/>
                    <a:pt x="738482" y="894680"/>
                  </a:cubicBezTo>
                  <a:cubicBezTo>
                    <a:pt x="730358" y="900924"/>
                    <a:pt x="720955" y="906039"/>
                    <a:pt x="709972" y="906114"/>
                  </a:cubicBezTo>
                  <a:cubicBezTo>
                    <a:pt x="699064" y="906189"/>
                    <a:pt x="686577" y="901074"/>
                    <a:pt x="674315" y="886932"/>
                  </a:cubicBezTo>
                  <a:cubicBezTo>
                    <a:pt x="661978" y="874219"/>
                    <a:pt x="650544" y="856165"/>
                    <a:pt x="642194" y="833447"/>
                  </a:cubicBezTo>
                  <a:cubicBezTo>
                    <a:pt x="633844" y="810729"/>
                    <a:pt x="628654" y="783498"/>
                    <a:pt x="627751" y="752656"/>
                  </a:cubicBezTo>
                  <a:cubicBezTo>
                    <a:pt x="626848" y="753107"/>
                    <a:pt x="625946" y="753709"/>
                    <a:pt x="625043" y="754085"/>
                  </a:cubicBezTo>
                  <a:cubicBezTo>
                    <a:pt x="624140" y="754386"/>
                    <a:pt x="623237" y="754762"/>
                    <a:pt x="622259" y="754912"/>
                  </a:cubicBezTo>
                  <a:cubicBezTo>
                    <a:pt x="615414" y="761081"/>
                    <a:pt x="606537" y="766723"/>
                    <a:pt x="596834" y="769205"/>
                  </a:cubicBezTo>
                  <a:cubicBezTo>
                    <a:pt x="592019" y="770484"/>
                    <a:pt x="587129" y="770860"/>
                    <a:pt x="582465" y="770258"/>
                  </a:cubicBezTo>
                  <a:cubicBezTo>
                    <a:pt x="577877" y="769656"/>
                    <a:pt x="573664" y="768001"/>
                    <a:pt x="569903" y="765669"/>
                  </a:cubicBezTo>
                  <a:cubicBezTo>
                    <a:pt x="562305" y="761005"/>
                    <a:pt x="556513" y="753784"/>
                    <a:pt x="551623" y="745359"/>
                  </a:cubicBezTo>
                  <a:cubicBezTo>
                    <a:pt x="546809" y="736934"/>
                    <a:pt x="543273" y="727079"/>
                    <a:pt x="541543" y="716773"/>
                  </a:cubicBezTo>
                  <a:cubicBezTo>
                    <a:pt x="532817" y="714291"/>
                    <a:pt x="525295" y="710229"/>
                    <a:pt x="519202" y="705114"/>
                  </a:cubicBezTo>
                  <a:cubicBezTo>
                    <a:pt x="517697" y="703835"/>
                    <a:pt x="516192" y="702481"/>
                    <a:pt x="514838" y="701051"/>
                  </a:cubicBezTo>
                  <a:cubicBezTo>
                    <a:pt x="513484" y="699622"/>
                    <a:pt x="512431" y="698193"/>
                    <a:pt x="511228" y="696613"/>
                  </a:cubicBezTo>
                  <a:cubicBezTo>
                    <a:pt x="508971" y="693604"/>
                    <a:pt x="506489" y="690370"/>
                    <a:pt x="504909" y="686984"/>
                  </a:cubicBezTo>
                  <a:cubicBezTo>
                    <a:pt x="498138" y="673444"/>
                    <a:pt x="496784" y="657948"/>
                    <a:pt x="500094" y="644257"/>
                  </a:cubicBezTo>
                  <a:cubicBezTo>
                    <a:pt x="503404" y="630490"/>
                    <a:pt x="511303" y="618680"/>
                    <a:pt x="521985" y="611308"/>
                  </a:cubicBezTo>
                  <a:cubicBezTo>
                    <a:pt x="532742" y="603936"/>
                    <a:pt x="546358" y="601228"/>
                    <a:pt x="560425" y="604312"/>
                  </a:cubicBezTo>
                  <a:cubicBezTo>
                    <a:pt x="548990" y="617928"/>
                    <a:pt x="545154" y="640119"/>
                    <a:pt x="551172" y="660129"/>
                  </a:cubicBezTo>
                  <a:cubicBezTo>
                    <a:pt x="556061" y="652531"/>
                    <a:pt x="562305" y="646589"/>
                    <a:pt x="569752" y="643354"/>
                  </a:cubicBezTo>
                  <a:cubicBezTo>
                    <a:pt x="577200" y="640119"/>
                    <a:pt x="585775" y="639593"/>
                    <a:pt x="594426" y="642903"/>
                  </a:cubicBezTo>
                  <a:cubicBezTo>
                    <a:pt x="599316" y="642978"/>
                    <a:pt x="601272" y="639969"/>
                    <a:pt x="602626" y="633274"/>
                  </a:cubicBezTo>
                  <a:cubicBezTo>
                    <a:pt x="603980" y="626654"/>
                    <a:pt x="604732" y="616348"/>
                    <a:pt x="607064" y="603485"/>
                  </a:cubicBezTo>
                  <a:cubicBezTo>
                    <a:pt x="607741" y="600025"/>
                    <a:pt x="608493" y="596188"/>
                    <a:pt x="609396" y="592427"/>
                  </a:cubicBezTo>
                  <a:cubicBezTo>
                    <a:pt x="603754" y="558651"/>
                    <a:pt x="600520" y="526680"/>
                    <a:pt x="601272" y="500803"/>
                  </a:cubicBezTo>
                  <a:cubicBezTo>
                    <a:pt x="601949" y="474775"/>
                    <a:pt x="606838" y="454991"/>
                    <a:pt x="615640" y="445738"/>
                  </a:cubicBezTo>
                  <a:cubicBezTo>
                    <a:pt x="629481" y="431295"/>
                    <a:pt x="645128" y="427910"/>
                    <a:pt x="661903" y="420764"/>
                  </a:cubicBezTo>
                  <a:cubicBezTo>
                    <a:pt x="679054" y="413843"/>
                    <a:pt x="697334" y="403011"/>
                    <a:pt x="725769" y="375779"/>
                  </a:cubicBezTo>
                  <a:cubicBezTo>
                    <a:pt x="730809" y="378111"/>
                    <a:pt x="713507" y="430393"/>
                    <a:pt x="721180" y="434680"/>
                  </a:cubicBezTo>
                  <a:cubicBezTo>
                    <a:pt x="710047" y="428662"/>
                    <a:pt x="696130" y="433703"/>
                    <a:pt x="683342" y="447243"/>
                  </a:cubicBezTo>
                  <a:cubicBezTo>
                    <a:pt x="670479" y="460783"/>
                    <a:pt x="658668" y="482899"/>
                    <a:pt x="649716" y="510883"/>
                  </a:cubicBezTo>
                  <a:cubicBezTo>
                    <a:pt x="666943" y="489745"/>
                    <a:pt x="690187" y="469735"/>
                    <a:pt x="718472" y="454088"/>
                  </a:cubicBezTo>
                  <a:cubicBezTo>
                    <a:pt x="740964" y="450327"/>
                    <a:pt x="756987" y="463115"/>
                    <a:pt x="763757" y="482749"/>
                  </a:cubicBezTo>
                  <a:cubicBezTo>
                    <a:pt x="770828" y="502383"/>
                    <a:pt x="768873" y="528937"/>
                    <a:pt x="762178" y="553761"/>
                  </a:cubicBezTo>
                  <a:cubicBezTo>
                    <a:pt x="766240" y="553310"/>
                    <a:pt x="770227" y="553009"/>
                    <a:pt x="773913" y="553235"/>
                  </a:cubicBezTo>
                  <a:cubicBezTo>
                    <a:pt x="783165" y="553611"/>
                    <a:pt x="797157" y="550376"/>
                    <a:pt x="814910" y="546389"/>
                  </a:cubicBezTo>
                  <a:cubicBezTo>
                    <a:pt x="832663" y="542327"/>
                    <a:pt x="854253" y="537513"/>
                    <a:pt x="877647" y="534278"/>
                  </a:cubicBezTo>
                  <a:cubicBezTo>
                    <a:pt x="874939" y="526455"/>
                    <a:pt x="871554" y="518707"/>
                    <a:pt x="867266" y="511034"/>
                  </a:cubicBezTo>
                  <a:cubicBezTo>
                    <a:pt x="887126" y="504038"/>
                    <a:pt x="899613" y="505617"/>
                    <a:pt x="907286" y="510432"/>
                  </a:cubicBezTo>
                  <a:cubicBezTo>
                    <a:pt x="915110" y="515246"/>
                    <a:pt x="917592" y="523596"/>
                    <a:pt x="919548" y="530517"/>
                  </a:cubicBezTo>
                  <a:cubicBezTo>
                    <a:pt x="905255" y="531119"/>
                    <a:pt x="891188" y="532397"/>
                    <a:pt x="877572" y="534278"/>
                  </a:cubicBezTo>
                  <a:cubicBezTo>
                    <a:pt x="879152" y="539017"/>
                    <a:pt x="880581" y="543681"/>
                    <a:pt x="881710" y="548495"/>
                  </a:cubicBezTo>
                  <a:cubicBezTo>
                    <a:pt x="882387" y="550827"/>
                    <a:pt x="882763" y="553310"/>
                    <a:pt x="883214" y="555717"/>
                  </a:cubicBezTo>
                  <a:cubicBezTo>
                    <a:pt x="883365" y="556846"/>
                    <a:pt x="883816" y="558275"/>
                    <a:pt x="883816" y="559178"/>
                  </a:cubicBezTo>
                  <a:lnTo>
                    <a:pt x="883515" y="561434"/>
                  </a:lnTo>
                  <a:cubicBezTo>
                    <a:pt x="883515" y="562412"/>
                    <a:pt x="883139" y="562412"/>
                    <a:pt x="882838" y="562713"/>
                  </a:cubicBezTo>
                  <a:lnTo>
                    <a:pt x="881710" y="563465"/>
                  </a:lnTo>
                  <a:cubicBezTo>
                    <a:pt x="881033" y="563841"/>
                    <a:pt x="880355" y="564518"/>
                    <a:pt x="879679" y="565120"/>
                  </a:cubicBezTo>
                  <a:cubicBezTo>
                    <a:pt x="879077" y="565572"/>
                    <a:pt x="878325" y="566625"/>
                    <a:pt x="877723" y="567227"/>
                  </a:cubicBezTo>
                  <a:cubicBezTo>
                    <a:pt x="877046" y="568054"/>
                    <a:pt x="876444" y="569032"/>
                    <a:pt x="875842" y="570010"/>
                  </a:cubicBezTo>
                  <a:cubicBezTo>
                    <a:pt x="877271" y="567603"/>
                    <a:pt x="876369" y="566324"/>
                    <a:pt x="873886" y="567076"/>
                  </a:cubicBezTo>
                  <a:cubicBezTo>
                    <a:pt x="873585" y="567076"/>
                    <a:pt x="873285" y="567302"/>
                    <a:pt x="872908" y="567452"/>
                  </a:cubicBezTo>
                  <a:lnTo>
                    <a:pt x="872607" y="567603"/>
                  </a:lnTo>
                  <a:cubicBezTo>
                    <a:pt x="872607" y="567603"/>
                    <a:pt x="872457" y="567678"/>
                    <a:pt x="872532" y="567603"/>
                  </a:cubicBezTo>
                  <a:lnTo>
                    <a:pt x="872983" y="567377"/>
                  </a:lnTo>
                  <a:lnTo>
                    <a:pt x="874714" y="566625"/>
                  </a:lnTo>
                  <a:lnTo>
                    <a:pt x="878249" y="564970"/>
                  </a:lnTo>
                  <a:lnTo>
                    <a:pt x="878701" y="564744"/>
                  </a:lnTo>
                  <a:lnTo>
                    <a:pt x="870200" y="568806"/>
                  </a:lnTo>
                  <a:lnTo>
                    <a:pt x="869824" y="568957"/>
                  </a:lnTo>
                  <a:lnTo>
                    <a:pt x="869523" y="569107"/>
                  </a:lnTo>
                  <a:lnTo>
                    <a:pt x="869598" y="569032"/>
                  </a:lnTo>
                  <a:lnTo>
                    <a:pt x="869674" y="569032"/>
                  </a:lnTo>
                  <a:lnTo>
                    <a:pt x="869674" y="569032"/>
                  </a:lnTo>
                  <a:cubicBezTo>
                    <a:pt x="867868" y="569935"/>
                    <a:pt x="869147" y="569258"/>
                    <a:pt x="868771" y="569483"/>
                  </a:cubicBezTo>
                  <a:lnTo>
                    <a:pt x="868771" y="569483"/>
                  </a:lnTo>
                  <a:lnTo>
                    <a:pt x="868771" y="569483"/>
                  </a:lnTo>
                  <a:lnTo>
                    <a:pt x="868696" y="569483"/>
                  </a:lnTo>
                  <a:lnTo>
                    <a:pt x="868169" y="569483"/>
                  </a:lnTo>
                  <a:lnTo>
                    <a:pt x="867191" y="569408"/>
                  </a:lnTo>
                  <a:lnTo>
                    <a:pt x="865160" y="569408"/>
                  </a:lnTo>
                  <a:cubicBezTo>
                    <a:pt x="864784" y="569408"/>
                    <a:pt x="864483" y="569483"/>
                    <a:pt x="864032" y="569408"/>
                  </a:cubicBezTo>
                  <a:lnTo>
                    <a:pt x="862602" y="569032"/>
                  </a:lnTo>
                  <a:lnTo>
                    <a:pt x="859669" y="568280"/>
                  </a:lnTo>
                  <a:cubicBezTo>
                    <a:pt x="843872" y="564518"/>
                    <a:pt x="823260" y="566023"/>
                    <a:pt x="803702" y="570612"/>
                  </a:cubicBezTo>
                  <a:cubicBezTo>
                    <a:pt x="810622" y="575877"/>
                    <a:pt x="817919" y="581143"/>
                    <a:pt x="824389" y="587161"/>
                  </a:cubicBezTo>
                  <a:lnTo>
                    <a:pt x="826795" y="589418"/>
                  </a:lnTo>
                  <a:cubicBezTo>
                    <a:pt x="827172" y="589568"/>
                    <a:pt x="827473" y="589643"/>
                    <a:pt x="827849" y="589794"/>
                  </a:cubicBezTo>
                  <a:lnTo>
                    <a:pt x="828150" y="589869"/>
                  </a:lnTo>
                  <a:lnTo>
                    <a:pt x="828150" y="589869"/>
                  </a:lnTo>
                  <a:cubicBezTo>
                    <a:pt x="911273" y="548345"/>
                    <a:pt x="851169" y="578360"/>
                    <a:pt x="869749" y="569107"/>
                  </a:cubicBezTo>
                  <a:lnTo>
                    <a:pt x="869749" y="569107"/>
                  </a:lnTo>
                  <a:lnTo>
                    <a:pt x="869749" y="569107"/>
                  </a:lnTo>
                  <a:lnTo>
                    <a:pt x="869674" y="569107"/>
                  </a:lnTo>
                  <a:lnTo>
                    <a:pt x="869598" y="569182"/>
                  </a:lnTo>
                  <a:lnTo>
                    <a:pt x="869448" y="569258"/>
                  </a:lnTo>
                  <a:lnTo>
                    <a:pt x="869373" y="569258"/>
                  </a:lnTo>
                  <a:lnTo>
                    <a:pt x="869373" y="569258"/>
                  </a:lnTo>
                  <a:cubicBezTo>
                    <a:pt x="860948" y="573320"/>
                    <a:pt x="880882" y="563766"/>
                    <a:pt x="878776" y="564744"/>
                  </a:cubicBezTo>
                  <a:lnTo>
                    <a:pt x="878701" y="564744"/>
                  </a:lnTo>
                  <a:lnTo>
                    <a:pt x="878625" y="564819"/>
                  </a:lnTo>
                  <a:lnTo>
                    <a:pt x="877873" y="565195"/>
                  </a:lnTo>
                  <a:cubicBezTo>
                    <a:pt x="875767" y="566249"/>
                    <a:pt x="873736" y="567151"/>
                    <a:pt x="871629" y="568054"/>
                  </a:cubicBezTo>
                  <a:lnTo>
                    <a:pt x="864408" y="571063"/>
                  </a:lnTo>
                  <a:cubicBezTo>
                    <a:pt x="861700" y="572191"/>
                    <a:pt x="859217" y="573094"/>
                    <a:pt x="856434" y="574072"/>
                  </a:cubicBezTo>
                  <a:cubicBezTo>
                    <a:pt x="853199" y="575351"/>
                    <a:pt x="849965" y="576479"/>
                    <a:pt x="846730" y="577607"/>
                  </a:cubicBezTo>
                  <a:lnTo>
                    <a:pt x="841916" y="579112"/>
                  </a:lnTo>
                  <a:lnTo>
                    <a:pt x="836124" y="581068"/>
                  </a:lnTo>
                  <a:lnTo>
                    <a:pt x="830331" y="582873"/>
                  </a:lnTo>
                  <a:lnTo>
                    <a:pt x="828902" y="583325"/>
                  </a:lnTo>
                  <a:cubicBezTo>
                    <a:pt x="828601" y="583400"/>
                    <a:pt x="828827" y="583325"/>
                    <a:pt x="828751" y="583325"/>
                  </a:cubicBezTo>
                  <a:lnTo>
                    <a:pt x="828751" y="583325"/>
                  </a:lnTo>
                  <a:lnTo>
                    <a:pt x="828601" y="583701"/>
                  </a:lnTo>
                  <a:cubicBezTo>
                    <a:pt x="828526" y="583851"/>
                    <a:pt x="828150" y="584754"/>
                    <a:pt x="827849" y="585281"/>
                  </a:cubicBezTo>
                  <a:cubicBezTo>
                    <a:pt x="827021" y="587011"/>
                    <a:pt x="825667" y="589267"/>
                    <a:pt x="823335" y="592652"/>
                  </a:cubicBezTo>
                  <a:cubicBezTo>
                    <a:pt x="821079" y="595737"/>
                    <a:pt x="817769" y="600100"/>
                    <a:pt x="813330" y="604613"/>
                  </a:cubicBezTo>
                  <a:cubicBezTo>
                    <a:pt x="808817" y="609578"/>
                    <a:pt x="803250" y="614618"/>
                    <a:pt x="796104" y="620862"/>
                  </a:cubicBezTo>
                  <a:cubicBezTo>
                    <a:pt x="792267" y="619809"/>
                    <a:pt x="788431" y="618755"/>
                    <a:pt x="784745" y="617778"/>
                  </a:cubicBezTo>
                  <a:lnTo>
                    <a:pt x="792794" y="623570"/>
                  </a:lnTo>
                  <a:lnTo>
                    <a:pt x="801069" y="630265"/>
                  </a:lnTo>
                  <a:lnTo>
                    <a:pt x="809569" y="637712"/>
                  </a:lnTo>
                  <a:cubicBezTo>
                    <a:pt x="812428" y="640195"/>
                    <a:pt x="815286" y="642376"/>
                    <a:pt x="818220" y="644783"/>
                  </a:cubicBezTo>
                  <a:cubicBezTo>
                    <a:pt x="830181" y="654487"/>
                    <a:pt x="842217" y="664191"/>
                    <a:pt x="854253" y="673895"/>
                  </a:cubicBezTo>
                  <a:cubicBezTo>
                    <a:pt x="878701" y="693980"/>
                    <a:pt x="903600" y="715269"/>
                    <a:pt x="925942" y="738664"/>
                  </a:cubicBezTo>
                  <a:cubicBezTo>
                    <a:pt x="937075" y="750324"/>
                    <a:pt x="947757" y="762660"/>
                    <a:pt x="957235" y="775298"/>
                  </a:cubicBezTo>
                  <a:cubicBezTo>
                    <a:pt x="962200" y="781617"/>
                    <a:pt x="966338" y="788688"/>
                    <a:pt x="970324" y="795835"/>
                  </a:cubicBezTo>
                  <a:cubicBezTo>
                    <a:pt x="972280" y="799445"/>
                    <a:pt x="974386" y="803131"/>
                    <a:pt x="976117" y="806742"/>
                  </a:cubicBezTo>
                  <a:cubicBezTo>
                    <a:pt x="977847" y="810353"/>
                    <a:pt x="979502" y="814039"/>
                    <a:pt x="981081" y="817800"/>
                  </a:cubicBezTo>
                  <a:cubicBezTo>
                    <a:pt x="993870" y="847589"/>
                    <a:pt x="999738" y="879635"/>
                    <a:pt x="995299" y="908973"/>
                  </a:cubicBezTo>
                  <a:cubicBezTo>
                    <a:pt x="994772" y="912508"/>
                    <a:pt x="995374" y="916570"/>
                    <a:pt x="996804" y="921159"/>
                  </a:cubicBezTo>
                  <a:cubicBezTo>
                    <a:pt x="998158" y="925597"/>
                    <a:pt x="1000339" y="930412"/>
                    <a:pt x="1003348" y="935678"/>
                  </a:cubicBezTo>
                  <a:cubicBezTo>
                    <a:pt x="1009441" y="946284"/>
                    <a:pt x="1018243" y="958471"/>
                    <a:pt x="1029752" y="972162"/>
                  </a:cubicBezTo>
                  <a:cubicBezTo>
                    <a:pt x="1052470" y="999167"/>
                    <a:pt x="1083839" y="1031589"/>
                    <a:pt x="1116110" y="1062356"/>
                  </a:cubicBezTo>
                  <a:cubicBezTo>
                    <a:pt x="1124159" y="1070029"/>
                    <a:pt x="1132284" y="1077627"/>
                    <a:pt x="1140333" y="1084999"/>
                  </a:cubicBezTo>
                  <a:cubicBezTo>
                    <a:pt x="1148607" y="1092295"/>
                    <a:pt x="1156806" y="1099292"/>
                    <a:pt x="1164856" y="1105986"/>
                  </a:cubicBezTo>
                  <a:cubicBezTo>
                    <a:pt x="1180878" y="1119376"/>
                    <a:pt x="1195923" y="1131412"/>
                    <a:pt x="1209163" y="1141417"/>
                  </a:cubicBezTo>
                  <a:cubicBezTo>
                    <a:pt x="1222403" y="1151422"/>
                    <a:pt x="1233686" y="1159321"/>
                    <a:pt x="1241961" y="1164511"/>
                  </a:cubicBezTo>
                  <a:cubicBezTo>
                    <a:pt x="1246023" y="1167219"/>
                    <a:pt x="1249935" y="1168649"/>
                    <a:pt x="1252793" y="1169476"/>
                  </a:cubicBezTo>
                  <a:cubicBezTo>
                    <a:pt x="1255727" y="1170229"/>
                    <a:pt x="1257834" y="1170229"/>
                    <a:pt x="1258962" y="1169251"/>
                  </a:cubicBezTo>
                  <a:cubicBezTo>
                    <a:pt x="1285441" y="1124642"/>
                    <a:pt x="1307708" y="1078304"/>
                    <a:pt x="1324483" y="1030837"/>
                  </a:cubicBezTo>
                  <a:lnTo>
                    <a:pt x="1330801" y="1013084"/>
                  </a:lnTo>
                  <a:cubicBezTo>
                    <a:pt x="1332757" y="1007141"/>
                    <a:pt x="1334563" y="1001123"/>
                    <a:pt x="1336368" y="995180"/>
                  </a:cubicBezTo>
                  <a:lnTo>
                    <a:pt x="1341860" y="977352"/>
                  </a:lnTo>
                  <a:lnTo>
                    <a:pt x="1346599" y="959373"/>
                  </a:lnTo>
                  <a:cubicBezTo>
                    <a:pt x="1348178" y="953355"/>
                    <a:pt x="1349834" y="947488"/>
                    <a:pt x="1351263" y="941470"/>
                  </a:cubicBezTo>
                  <a:lnTo>
                    <a:pt x="1355249" y="923491"/>
                  </a:lnTo>
                  <a:cubicBezTo>
                    <a:pt x="1356529" y="917398"/>
                    <a:pt x="1357958" y="911756"/>
                    <a:pt x="1359161" y="905362"/>
                  </a:cubicBezTo>
                  <a:lnTo>
                    <a:pt x="1362772" y="886405"/>
                  </a:lnTo>
                  <a:cubicBezTo>
                    <a:pt x="1371950" y="836080"/>
                    <a:pt x="1376313" y="789741"/>
                    <a:pt x="1378795" y="745885"/>
                  </a:cubicBezTo>
                  <a:cubicBezTo>
                    <a:pt x="1379547" y="734827"/>
                    <a:pt x="1379848" y="724145"/>
                    <a:pt x="1380224" y="713388"/>
                  </a:cubicBezTo>
                  <a:cubicBezTo>
                    <a:pt x="1380675" y="702631"/>
                    <a:pt x="1380826" y="692175"/>
                    <a:pt x="1380977" y="681719"/>
                  </a:cubicBezTo>
                  <a:cubicBezTo>
                    <a:pt x="1381202" y="671187"/>
                    <a:pt x="1381127" y="660957"/>
                    <a:pt x="1381127" y="650726"/>
                  </a:cubicBezTo>
                  <a:lnTo>
                    <a:pt x="1381052" y="635531"/>
                  </a:lnTo>
                  <a:lnTo>
                    <a:pt x="1380826" y="620636"/>
                  </a:lnTo>
                  <a:cubicBezTo>
                    <a:pt x="1379999" y="580316"/>
                    <a:pt x="1378344" y="533827"/>
                    <a:pt x="1369166" y="480643"/>
                  </a:cubicBezTo>
                  <a:cubicBezTo>
                    <a:pt x="1364502" y="454088"/>
                    <a:pt x="1357883" y="425804"/>
                    <a:pt x="1348028" y="396617"/>
                  </a:cubicBezTo>
                  <a:cubicBezTo>
                    <a:pt x="1343138" y="382023"/>
                    <a:pt x="1337421" y="367204"/>
                    <a:pt x="1330877" y="352384"/>
                  </a:cubicBezTo>
                  <a:cubicBezTo>
                    <a:pt x="1329297" y="348623"/>
                    <a:pt x="1327567" y="345088"/>
                    <a:pt x="1325837" y="341477"/>
                  </a:cubicBezTo>
                  <a:lnTo>
                    <a:pt x="1321323" y="331999"/>
                  </a:lnTo>
                  <a:lnTo>
                    <a:pt x="1319066" y="327259"/>
                  </a:lnTo>
                  <a:lnTo>
                    <a:pt x="1316960" y="323197"/>
                  </a:lnTo>
                  <a:lnTo>
                    <a:pt x="1312823" y="315374"/>
                  </a:lnTo>
                  <a:cubicBezTo>
                    <a:pt x="1290556" y="273549"/>
                    <a:pt x="1262272" y="234959"/>
                    <a:pt x="1229173" y="201032"/>
                  </a:cubicBezTo>
                  <a:cubicBezTo>
                    <a:pt x="1196074" y="167106"/>
                    <a:pt x="1158311" y="137467"/>
                    <a:pt x="1117013" y="112417"/>
                  </a:cubicBezTo>
                  <a:cubicBezTo>
                    <a:pt x="1124009" y="171018"/>
                    <a:pt x="1123633" y="226759"/>
                    <a:pt x="1117915" y="278965"/>
                  </a:cubicBezTo>
                  <a:cubicBezTo>
                    <a:pt x="1121451" y="296417"/>
                    <a:pt x="1119646" y="316879"/>
                    <a:pt x="1108362" y="341402"/>
                  </a:cubicBezTo>
                  <a:cubicBezTo>
                    <a:pt x="1112198" y="321317"/>
                    <a:pt x="1115659" y="300329"/>
                    <a:pt x="1117915" y="278965"/>
                  </a:cubicBezTo>
                  <a:cubicBezTo>
                    <a:pt x="1113176" y="255119"/>
                    <a:pt x="1098733" y="236915"/>
                    <a:pt x="1083538" y="218785"/>
                  </a:cubicBezTo>
                  <a:cubicBezTo>
                    <a:pt x="1068192" y="200506"/>
                    <a:pt x="1052094" y="182301"/>
                    <a:pt x="1041186" y="155220"/>
                  </a:cubicBezTo>
                  <a:cubicBezTo>
                    <a:pt x="1043969" y="143862"/>
                    <a:pt x="1038704" y="133781"/>
                    <a:pt x="1026818" y="132352"/>
                  </a:cubicBezTo>
                  <a:cubicBezTo>
                    <a:pt x="1014857" y="131073"/>
                    <a:pt x="996653" y="138746"/>
                    <a:pt x="974086" y="163119"/>
                  </a:cubicBezTo>
                  <a:cubicBezTo>
                    <a:pt x="965886" y="145516"/>
                    <a:pt x="952120" y="133330"/>
                    <a:pt x="936022" y="124303"/>
                  </a:cubicBezTo>
                  <a:cubicBezTo>
                    <a:pt x="919848" y="115201"/>
                    <a:pt x="901268" y="109484"/>
                    <a:pt x="882612" y="104143"/>
                  </a:cubicBezTo>
                  <a:cubicBezTo>
                    <a:pt x="863882" y="98877"/>
                    <a:pt x="845150" y="94138"/>
                    <a:pt x="827473" y="86691"/>
                  </a:cubicBezTo>
                  <a:cubicBezTo>
                    <a:pt x="809795" y="79243"/>
                    <a:pt x="793245" y="69163"/>
                    <a:pt x="777975" y="52915"/>
                  </a:cubicBezTo>
                  <a:cubicBezTo>
                    <a:pt x="773762" y="51485"/>
                    <a:pt x="770603" y="31776"/>
                    <a:pt x="765863" y="8306"/>
                  </a:cubicBezTo>
                  <a:cubicBezTo>
                    <a:pt x="715613" y="4319"/>
                    <a:pt x="665439" y="4169"/>
                    <a:pt x="616768" y="12293"/>
                  </a:cubicBezTo>
                  <a:cubicBezTo>
                    <a:pt x="563133" y="19966"/>
                    <a:pt x="511453" y="33582"/>
                    <a:pt x="464062" y="54419"/>
                  </a:cubicBezTo>
                  <a:cubicBezTo>
                    <a:pt x="415768" y="76535"/>
                    <a:pt x="371535" y="104143"/>
                    <a:pt x="332794" y="137467"/>
                  </a:cubicBezTo>
                  <a:cubicBezTo>
                    <a:pt x="293903" y="170566"/>
                    <a:pt x="259074" y="207577"/>
                    <a:pt x="227931" y="248198"/>
                  </a:cubicBezTo>
                  <a:cubicBezTo>
                    <a:pt x="196713" y="288744"/>
                    <a:pt x="168203" y="332375"/>
                    <a:pt x="143303" y="380067"/>
                  </a:cubicBezTo>
                  <a:cubicBezTo>
                    <a:pt x="117877" y="427459"/>
                    <a:pt x="95009" y="478537"/>
                    <a:pt x="75225" y="533601"/>
                  </a:cubicBezTo>
                  <a:cubicBezTo>
                    <a:pt x="126453" y="475528"/>
                    <a:pt x="187385" y="438442"/>
                    <a:pt x="252605" y="429866"/>
                  </a:cubicBezTo>
                  <a:cubicBezTo>
                    <a:pt x="278031" y="429264"/>
                    <a:pt x="294505" y="420162"/>
                    <a:pt x="307143" y="404741"/>
                  </a:cubicBezTo>
                  <a:cubicBezTo>
                    <a:pt x="313236" y="396918"/>
                    <a:pt x="318803" y="387665"/>
                    <a:pt x="323467" y="376832"/>
                  </a:cubicBezTo>
                  <a:cubicBezTo>
                    <a:pt x="328582" y="366226"/>
                    <a:pt x="332719" y="353964"/>
                    <a:pt x="337609" y="341101"/>
                  </a:cubicBezTo>
                  <a:cubicBezTo>
                    <a:pt x="346937" y="315224"/>
                    <a:pt x="357092" y="285284"/>
                    <a:pt x="371385" y="256774"/>
                  </a:cubicBezTo>
                  <a:cubicBezTo>
                    <a:pt x="385527" y="228264"/>
                    <a:pt x="403506" y="200882"/>
                    <a:pt x="424794" y="180195"/>
                  </a:cubicBezTo>
                  <a:cubicBezTo>
                    <a:pt x="429233" y="172748"/>
                    <a:pt x="435025" y="170416"/>
                    <a:pt x="441419" y="171018"/>
                  </a:cubicBezTo>
                  <a:cubicBezTo>
                    <a:pt x="447963" y="171996"/>
                    <a:pt x="455035" y="175907"/>
                    <a:pt x="462106" y="180571"/>
                  </a:cubicBezTo>
                  <a:cubicBezTo>
                    <a:pt x="465642" y="182903"/>
                    <a:pt x="469102" y="185386"/>
                    <a:pt x="472637" y="187868"/>
                  </a:cubicBezTo>
                  <a:cubicBezTo>
                    <a:pt x="476173" y="190425"/>
                    <a:pt x="479709" y="192983"/>
                    <a:pt x="483093" y="195090"/>
                  </a:cubicBezTo>
                  <a:cubicBezTo>
                    <a:pt x="489939" y="199377"/>
                    <a:pt x="496333" y="201935"/>
                    <a:pt x="502426" y="201258"/>
                  </a:cubicBezTo>
                  <a:cubicBezTo>
                    <a:pt x="502727" y="201258"/>
                    <a:pt x="503028" y="201183"/>
                    <a:pt x="503329" y="201183"/>
                  </a:cubicBezTo>
                  <a:cubicBezTo>
                    <a:pt x="503179" y="201860"/>
                    <a:pt x="503028" y="202537"/>
                    <a:pt x="502877" y="203214"/>
                  </a:cubicBezTo>
                  <a:cubicBezTo>
                    <a:pt x="500395" y="215626"/>
                    <a:pt x="498138" y="227361"/>
                    <a:pt x="495656" y="237742"/>
                  </a:cubicBezTo>
                  <a:cubicBezTo>
                    <a:pt x="494452" y="243008"/>
                    <a:pt x="493174" y="247973"/>
                    <a:pt x="491895" y="252712"/>
                  </a:cubicBezTo>
                  <a:cubicBezTo>
                    <a:pt x="490691" y="257601"/>
                    <a:pt x="489488" y="262341"/>
                    <a:pt x="488284" y="266779"/>
                  </a:cubicBezTo>
                  <a:cubicBezTo>
                    <a:pt x="485877" y="275806"/>
                    <a:pt x="482492" y="281824"/>
                    <a:pt x="479783" y="288970"/>
                  </a:cubicBezTo>
                  <a:cubicBezTo>
                    <a:pt x="476925" y="295740"/>
                    <a:pt x="473841" y="301758"/>
                    <a:pt x="470606" y="307250"/>
                  </a:cubicBezTo>
                  <a:cubicBezTo>
                    <a:pt x="458194" y="329892"/>
                    <a:pt x="443902" y="345013"/>
                    <a:pt x="428555" y="359230"/>
                  </a:cubicBezTo>
                  <a:cubicBezTo>
                    <a:pt x="413285" y="373297"/>
                    <a:pt x="397111" y="386386"/>
                    <a:pt x="383346" y="402785"/>
                  </a:cubicBezTo>
                  <a:cubicBezTo>
                    <a:pt x="369579" y="418958"/>
                    <a:pt x="358145" y="438216"/>
                    <a:pt x="353632" y="461310"/>
                  </a:cubicBezTo>
                  <a:cubicBezTo>
                    <a:pt x="349871" y="475904"/>
                    <a:pt x="344605" y="489820"/>
                    <a:pt x="339038" y="504113"/>
                  </a:cubicBezTo>
                  <a:cubicBezTo>
                    <a:pt x="336330" y="511259"/>
                    <a:pt x="333020" y="518330"/>
                    <a:pt x="329936" y="525627"/>
                  </a:cubicBezTo>
                  <a:cubicBezTo>
                    <a:pt x="326927" y="532924"/>
                    <a:pt x="323542" y="540371"/>
                    <a:pt x="320157" y="547894"/>
                  </a:cubicBezTo>
                  <a:cubicBezTo>
                    <a:pt x="318577" y="551730"/>
                    <a:pt x="316922" y="555567"/>
                    <a:pt x="315267" y="559478"/>
                  </a:cubicBezTo>
                  <a:cubicBezTo>
                    <a:pt x="313612" y="563390"/>
                    <a:pt x="312032" y="567377"/>
                    <a:pt x="309625" y="571138"/>
                  </a:cubicBezTo>
                  <a:cubicBezTo>
                    <a:pt x="305338" y="579037"/>
                    <a:pt x="301050" y="587011"/>
                    <a:pt x="296762" y="594984"/>
                  </a:cubicBezTo>
                  <a:cubicBezTo>
                    <a:pt x="292549" y="603259"/>
                    <a:pt x="288562" y="611910"/>
                    <a:pt x="284500" y="620787"/>
                  </a:cubicBezTo>
                  <a:cubicBezTo>
                    <a:pt x="280588" y="629738"/>
                    <a:pt x="277128" y="638991"/>
                    <a:pt x="273668" y="648545"/>
                  </a:cubicBezTo>
                  <a:cubicBezTo>
                    <a:pt x="260428" y="686533"/>
                    <a:pt x="253884" y="730314"/>
                    <a:pt x="261557" y="770183"/>
                  </a:cubicBezTo>
                  <a:cubicBezTo>
                    <a:pt x="263061" y="780188"/>
                    <a:pt x="266371" y="789741"/>
                    <a:pt x="269756" y="798919"/>
                  </a:cubicBezTo>
                  <a:cubicBezTo>
                    <a:pt x="273066" y="808096"/>
                    <a:pt x="277956" y="816672"/>
                    <a:pt x="283296" y="824571"/>
                  </a:cubicBezTo>
                  <a:cubicBezTo>
                    <a:pt x="288487" y="832544"/>
                    <a:pt x="295031" y="839615"/>
                    <a:pt x="302253" y="845784"/>
                  </a:cubicBezTo>
                  <a:cubicBezTo>
                    <a:pt x="305864" y="848868"/>
                    <a:pt x="309625" y="851727"/>
                    <a:pt x="313612" y="854284"/>
                  </a:cubicBezTo>
                  <a:cubicBezTo>
                    <a:pt x="315643" y="855563"/>
                    <a:pt x="317825" y="856766"/>
                    <a:pt x="319931" y="857895"/>
                  </a:cubicBezTo>
                  <a:cubicBezTo>
                    <a:pt x="322037" y="859024"/>
                    <a:pt x="324520" y="860002"/>
                    <a:pt x="325949" y="861431"/>
                  </a:cubicBezTo>
                  <a:cubicBezTo>
                    <a:pt x="348215" y="878431"/>
                    <a:pt x="353030" y="901375"/>
                    <a:pt x="350698" y="934022"/>
                  </a:cubicBezTo>
                  <a:cubicBezTo>
                    <a:pt x="350472" y="936129"/>
                    <a:pt x="350623" y="937934"/>
                    <a:pt x="350021" y="940342"/>
                  </a:cubicBezTo>
                  <a:lnTo>
                    <a:pt x="348441" y="947563"/>
                  </a:lnTo>
                  <a:cubicBezTo>
                    <a:pt x="347237" y="952678"/>
                    <a:pt x="346034" y="957718"/>
                    <a:pt x="344831" y="962758"/>
                  </a:cubicBezTo>
                  <a:cubicBezTo>
                    <a:pt x="342122" y="973892"/>
                    <a:pt x="339414" y="984875"/>
                    <a:pt x="336781" y="995707"/>
                  </a:cubicBezTo>
                  <a:cubicBezTo>
                    <a:pt x="331290" y="1018650"/>
                    <a:pt x="326024" y="1043174"/>
                    <a:pt x="322338" y="1067547"/>
                  </a:cubicBezTo>
                  <a:cubicBezTo>
                    <a:pt x="303682" y="1075445"/>
                    <a:pt x="289239" y="1070104"/>
                    <a:pt x="279234" y="1060175"/>
                  </a:cubicBezTo>
                  <a:cubicBezTo>
                    <a:pt x="269154" y="1050320"/>
                    <a:pt x="263587" y="1036027"/>
                    <a:pt x="260203" y="1026549"/>
                  </a:cubicBezTo>
                  <a:cubicBezTo>
                    <a:pt x="245233" y="983671"/>
                    <a:pt x="234852" y="939288"/>
                    <a:pt x="228232" y="895282"/>
                  </a:cubicBezTo>
                  <a:cubicBezTo>
                    <a:pt x="221462" y="851275"/>
                    <a:pt x="218603" y="807645"/>
                    <a:pt x="217926" y="764992"/>
                  </a:cubicBezTo>
                  <a:cubicBezTo>
                    <a:pt x="217099" y="722340"/>
                    <a:pt x="218829" y="680515"/>
                    <a:pt x="221988" y="638991"/>
                  </a:cubicBezTo>
                  <a:cubicBezTo>
                    <a:pt x="224997" y="597467"/>
                    <a:pt x="229586" y="556093"/>
                    <a:pt x="235604" y="513742"/>
                  </a:cubicBezTo>
                  <a:cubicBezTo>
                    <a:pt x="204461" y="546314"/>
                    <a:pt x="182194" y="589342"/>
                    <a:pt x="168428" y="636283"/>
                  </a:cubicBezTo>
                  <a:cubicBezTo>
                    <a:pt x="154436" y="683298"/>
                    <a:pt x="148193" y="734000"/>
                    <a:pt x="146839" y="785830"/>
                  </a:cubicBezTo>
                  <a:cubicBezTo>
                    <a:pt x="145259" y="837810"/>
                    <a:pt x="147892" y="891069"/>
                    <a:pt x="151954" y="947713"/>
                  </a:cubicBezTo>
                  <a:cubicBezTo>
                    <a:pt x="156091" y="1004433"/>
                    <a:pt x="161583" y="1065139"/>
                    <a:pt x="171362" y="1131713"/>
                  </a:cubicBezTo>
                  <a:cubicBezTo>
                    <a:pt x="161884" y="1118323"/>
                    <a:pt x="153985" y="1103429"/>
                    <a:pt x="147892" y="1087255"/>
                  </a:cubicBezTo>
                  <a:cubicBezTo>
                    <a:pt x="144808" y="1079206"/>
                    <a:pt x="142100" y="1070932"/>
                    <a:pt x="139617" y="1062582"/>
                  </a:cubicBezTo>
                  <a:cubicBezTo>
                    <a:pt x="138338" y="1058444"/>
                    <a:pt x="137210" y="1054232"/>
                    <a:pt x="136082" y="1050019"/>
                  </a:cubicBezTo>
                  <a:cubicBezTo>
                    <a:pt x="135104" y="1045732"/>
                    <a:pt x="134201" y="1041293"/>
                    <a:pt x="133373" y="1036930"/>
                  </a:cubicBezTo>
                  <a:cubicBezTo>
                    <a:pt x="130063" y="1019403"/>
                    <a:pt x="126603" y="1002402"/>
                    <a:pt x="125099" y="984574"/>
                  </a:cubicBezTo>
                  <a:cubicBezTo>
                    <a:pt x="124121" y="975923"/>
                    <a:pt x="123218" y="967272"/>
                    <a:pt x="122240" y="958621"/>
                  </a:cubicBezTo>
                  <a:lnTo>
                    <a:pt x="121488" y="952227"/>
                  </a:lnTo>
                  <a:lnTo>
                    <a:pt x="121037" y="945758"/>
                  </a:lnTo>
                  <a:lnTo>
                    <a:pt x="119984" y="932969"/>
                  </a:lnTo>
                  <a:cubicBezTo>
                    <a:pt x="119231" y="924544"/>
                    <a:pt x="118328" y="916270"/>
                    <a:pt x="117276" y="908145"/>
                  </a:cubicBezTo>
                  <a:cubicBezTo>
                    <a:pt x="116298" y="900021"/>
                    <a:pt x="115620" y="891746"/>
                    <a:pt x="114342" y="883848"/>
                  </a:cubicBezTo>
                  <a:cubicBezTo>
                    <a:pt x="113138" y="875874"/>
                    <a:pt x="111709" y="868050"/>
                    <a:pt x="109903" y="860378"/>
                  </a:cubicBezTo>
                  <a:cubicBezTo>
                    <a:pt x="108399" y="852554"/>
                    <a:pt x="106669" y="844881"/>
                    <a:pt x="104337" y="837284"/>
                  </a:cubicBezTo>
                  <a:cubicBezTo>
                    <a:pt x="102080" y="829686"/>
                    <a:pt x="99297" y="822239"/>
                    <a:pt x="96212" y="814791"/>
                  </a:cubicBezTo>
                  <a:cubicBezTo>
                    <a:pt x="93429" y="807269"/>
                    <a:pt x="90044" y="799822"/>
                    <a:pt x="86057" y="792299"/>
                  </a:cubicBezTo>
                  <a:cubicBezTo>
                    <a:pt x="82145" y="784852"/>
                    <a:pt x="77406" y="777404"/>
                    <a:pt x="72366" y="769807"/>
                  </a:cubicBezTo>
                  <a:cubicBezTo>
                    <a:pt x="67402" y="762209"/>
                    <a:pt x="61760" y="754536"/>
                    <a:pt x="55516" y="746713"/>
                  </a:cubicBezTo>
                  <a:cubicBezTo>
                    <a:pt x="40245" y="759275"/>
                    <a:pt x="26705" y="773042"/>
                    <a:pt x="14970" y="787485"/>
                  </a:cubicBezTo>
                  <a:lnTo>
                    <a:pt x="10757" y="827053"/>
                  </a:lnTo>
                  <a:cubicBezTo>
                    <a:pt x="10456" y="830363"/>
                    <a:pt x="9930" y="833748"/>
                    <a:pt x="9704" y="837133"/>
                  </a:cubicBezTo>
                  <a:lnTo>
                    <a:pt x="9102" y="847138"/>
                  </a:lnTo>
                  <a:lnTo>
                    <a:pt x="7899" y="867373"/>
                  </a:lnTo>
                  <a:lnTo>
                    <a:pt x="6695" y="887910"/>
                  </a:lnTo>
                  <a:cubicBezTo>
                    <a:pt x="6168" y="894830"/>
                    <a:pt x="6394" y="901525"/>
                    <a:pt x="6244" y="908446"/>
                  </a:cubicBezTo>
                  <a:lnTo>
                    <a:pt x="5642" y="950346"/>
                  </a:lnTo>
                  <a:lnTo>
                    <a:pt x="7222" y="992622"/>
                  </a:lnTo>
                  <a:cubicBezTo>
                    <a:pt x="7598" y="999694"/>
                    <a:pt x="7598" y="1007066"/>
                    <a:pt x="8200" y="1014137"/>
                  </a:cubicBezTo>
                  <a:lnTo>
                    <a:pt x="10005" y="1035501"/>
                  </a:lnTo>
                  <a:lnTo>
                    <a:pt x="11810" y="1057241"/>
                  </a:lnTo>
                  <a:cubicBezTo>
                    <a:pt x="12412" y="1064538"/>
                    <a:pt x="12938" y="1071985"/>
                    <a:pt x="14142" y="1078981"/>
                  </a:cubicBezTo>
                  <a:lnTo>
                    <a:pt x="20386" y="1122536"/>
                  </a:lnTo>
                  <a:cubicBezTo>
                    <a:pt x="28510" y="1126899"/>
                    <a:pt x="37086" y="1130434"/>
                    <a:pt x="45360" y="1134045"/>
                  </a:cubicBezTo>
                  <a:cubicBezTo>
                    <a:pt x="53560" y="1137505"/>
                    <a:pt x="61684" y="1140966"/>
                    <a:pt x="69808" y="1144426"/>
                  </a:cubicBezTo>
                  <a:cubicBezTo>
                    <a:pt x="85681" y="1151196"/>
                    <a:pt x="101478" y="1156914"/>
                    <a:pt x="116674" y="1162405"/>
                  </a:cubicBezTo>
                  <a:cubicBezTo>
                    <a:pt x="153835" y="1171883"/>
                    <a:pt x="185730" y="1182490"/>
                    <a:pt x="215594" y="1194451"/>
                  </a:cubicBezTo>
                  <a:cubicBezTo>
                    <a:pt x="245458" y="1206336"/>
                    <a:pt x="273216" y="1219726"/>
                    <a:pt x="301726" y="1233041"/>
                  </a:cubicBezTo>
                  <a:cubicBezTo>
                    <a:pt x="358672" y="1259821"/>
                    <a:pt x="416896" y="1284570"/>
                    <a:pt x="480536" y="1305859"/>
                  </a:cubicBezTo>
                  <a:cubicBezTo>
                    <a:pt x="512431" y="1316466"/>
                    <a:pt x="545831" y="1326169"/>
                    <a:pt x="580660" y="1335046"/>
                  </a:cubicBezTo>
                  <a:cubicBezTo>
                    <a:pt x="615489" y="1343847"/>
                    <a:pt x="651898" y="1351595"/>
                    <a:pt x="689134" y="1356786"/>
                  </a:cubicBezTo>
                  <a:cubicBezTo>
                    <a:pt x="726295" y="1361901"/>
                    <a:pt x="764359" y="1364609"/>
                    <a:pt x="801746" y="1363481"/>
                  </a:cubicBezTo>
                  <a:cubicBezTo>
                    <a:pt x="839132" y="1362428"/>
                    <a:pt x="875767" y="1357538"/>
                    <a:pt x="909242" y="1347458"/>
                  </a:cubicBezTo>
                  <a:cubicBezTo>
                    <a:pt x="915260" y="1347007"/>
                    <a:pt x="920601" y="1343020"/>
                    <a:pt x="925190" y="1336475"/>
                  </a:cubicBezTo>
                  <a:cubicBezTo>
                    <a:pt x="929778" y="1329855"/>
                    <a:pt x="933690" y="1320828"/>
                    <a:pt x="937075" y="1310598"/>
                  </a:cubicBezTo>
                  <a:cubicBezTo>
                    <a:pt x="943845" y="1289911"/>
                    <a:pt x="948284" y="1264260"/>
                    <a:pt x="953549" y="1242444"/>
                  </a:cubicBezTo>
                  <a:cubicBezTo>
                    <a:pt x="933841" y="1245754"/>
                    <a:pt x="913379" y="1247334"/>
                    <a:pt x="892617" y="1247559"/>
                  </a:cubicBezTo>
                  <a:cubicBezTo>
                    <a:pt x="871930" y="1247935"/>
                    <a:pt x="850943" y="1246958"/>
                    <a:pt x="830331" y="1245679"/>
                  </a:cubicBezTo>
                  <a:cubicBezTo>
                    <a:pt x="788882" y="1242971"/>
                    <a:pt x="749164" y="1239210"/>
                    <a:pt x="710498" y="1240413"/>
                  </a:cubicBezTo>
                  <a:cubicBezTo>
                    <a:pt x="744575" y="1260197"/>
                    <a:pt x="781736" y="1287428"/>
                    <a:pt x="827548" y="1329103"/>
                  </a:cubicBezTo>
                  <a:cubicBezTo>
                    <a:pt x="817468" y="1331661"/>
                    <a:pt x="807011" y="1332488"/>
                    <a:pt x="796480" y="1331962"/>
                  </a:cubicBezTo>
                  <a:cubicBezTo>
                    <a:pt x="785948" y="1331510"/>
                    <a:pt x="775342" y="1329555"/>
                    <a:pt x="764810" y="1326771"/>
                  </a:cubicBezTo>
                  <a:cubicBezTo>
                    <a:pt x="743747" y="1321205"/>
                    <a:pt x="723211" y="1311876"/>
                    <a:pt x="703652" y="1302173"/>
                  </a:cubicBezTo>
                  <a:cubicBezTo>
                    <a:pt x="684019" y="1292469"/>
                    <a:pt x="665439" y="1282313"/>
                    <a:pt x="647234" y="1275167"/>
                  </a:cubicBezTo>
                  <a:cubicBezTo>
                    <a:pt x="628954" y="1267945"/>
                    <a:pt x="611126" y="1263733"/>
                    <a:pt x="591793" y="1265613"/>
                  </a:cubicBezTo>
                  <a:cubicBezTo>
                    <a:pt x="634220" y="1248161"/>
                    <a:pt x="671833" y="1241692"/>
                    <a:pt x="710498" y="1240413"/>
                  </a:cubicBezTo>
                  <a:cubicBezTo>
                    <a:pt x="684997" y="1225669"/>
                    <a:pt x="661226" y="1214837"/>
                    <a:pt x="638357" y="1205058"/>
                  </a:cubicBezTo>
                  <a:cubicBezTo>
                    <a:pt x="615489" y="1195278"/>
                    <a:pt x="593448" y="1186402"/>
                    <a:pt x="572837" y="1175118"/>
                  </a:cubicBezTo>
                  <a:cubicBezTo>
                    <a:pt x="595931" y="1158644"/>
                    <a:pt x="614963" y="1157214"/>
                    <a:pt x="634897" y="1162781"/>
                  </a:cubicBezTo>
                  <a:cubicBezTo>
                    <a:pt x="654681" y="1168348"/>
                    <a:pt x="675443" y="1180684"/>
                    <a:pt x="697785" y="1191216"/>
                  </a:cubicBezTo>
                  <a:cubicBezTo>
                    <a:pt x="720051" y="1201823"/>
                    <a:pt x="743898" y="1210474"/>
                    <a:pt x="765863" y="1208969"/>
                  </a:cubicBezTo>
                  <a:cubicBezTo>
                    <a:pt x="787679" y="1207540"/>
                    <a:pt x="807613" y="1195805"/>
                    <a:pt x="817919" y="1166467"/>
                  </a:cubicBezTo>
                  <a:cubicBezTo>
                    <a:pt x="800843" y="1169551"/>
                    <a:pt x="781811" y="1168498"/>
                    <a:pt x="762403" y="1161954"/>
                  </a:cubicBezTo>
                  <a:cubicBezTo>
                    <a:pt x="780833" y="1163308"/>
                    <a:pt x="799639" y="1164511"/>
                    <a:pt x="818446" y="1165113"/>
                  </a:cubicBezTo>
                  <a:cubicBezTo>
                    <a:pt x="818295" y="1165565"/>
                    <a:pt x="817994" y="1165941"/>
                    <a:pt x="817919" y="1166467"/>
                  </a:cubicBezTo>
                  <a:cubicBezTo>
                    <a:pt x="844248" y="1161728"/>
                    <a:pt x="866063" y="1147435"/>
                    <a:pt x="882161" y="1129080"/>
                  </a:cubicBezTo>
                  <a:cubicBezTo>
                    <a:pt x="898334" y="1110650"/>
                    <a:pt x="908866" y="1088309"/>
                    <a:pt x="915862" y="1066644"/>
                  </a:cubicBezTo>
                  <a:cubicBezTo>
                    <a:pt x="906684" y="1069427"/>
                    <a:pt x="896679" y="1070706"/>
                    <a:pt x="886148" y="1070706"/>
                  </a:cubicBezTo>
                  <a:cubicBezTo>
                    <a:pt x="880882" y="1070706"/>
                    <a:pt x="875541" y="1070480"/>
                    <a:pt x="870050" y="1069878"/>
                  </a:cubicBezTo>
                  <a:cubicBezTo>
                    <a:pt x="864709" y="1069578"/>
                    <a:pt x="859443" y="1069051"/>
                    <a:pt x="854027" y="1068299"/>
                  </a:cubicBezTo>
                  <a:cubicBezTo>
                    <a:pt x="832513" y="1065440"/>
                    <a:pt x="810923" y="1059723"/>
                    <a:pt x="790612" y="1053630"/>
                  </a:cubicBezTo>
                  <a:cubicBezTo>
                    <a:pt x="770227" y="1047537"/>
                    <a:pt x="751044" y="1040917"/>
                    <a:pt x="733291" y="1036178"/>
                  </a:cubicBezTo>
                  <a:cubicBezTo>
                    <a:pt x="715538" y="1031439"/>
                    <a:pt x="699139" y="1028505"/>
                    <a:pt x="683116" y="1029633"/>
                  </a:cubicBezTo>
                  <a:cubicBezTo>
                    <a:pt x="672735" y="1031890"/>
                    <a:pt x="662204" y="1034448"/>
                    <a:pt x="651522" y="1037457"/>
                  </a:cubicBezTo>
                  <a:cubicBezTo>
                    <a:pt x="662279" y="1032642"/>
                    <a:pt x="672660" y="1030385"/>
                    <a:pt x="683116" y="1029633"/>
                  </a:cubicBezTo>
                  <a:cubicBezTo>
                    <a:pt x="718999" y="1021885"/>
                    <a:pt x="753828" y="1019102"/>
                    <a:pt x="792117" y="1018500"/>
                  </a:cubicBezTo>
                  <a:cubicBezTo>
                    <a:pt x="830181" y="1017823"/>
                    <a:pt x="872006" y="1019553"/>
                    <a:pt x="916990" y="1016018"/>
                  </a:cubicBezTo>
                  <a:cubicBezTo>
                    <a:pt x="939407" y="1014212"/>
                    <a:pt x="962651" y="1011203"/>
                    <a:pt x="985670" y="1005787"/>
                  </a:cubicBezTo>
                  <a:cubicBezTo>
                    <a:pt x="1008689" y="1000371"/>
                    <a:pt x="1031633" y="992622"/>
                    <a:pt x="1052846" y="981715"/>
                  </a:cubicBezTo>
                  <a:cubicBezTo>
                    <a:pt x="1074135" y="971033"/>
                    <a:pt x="1093843" y="956966"/>
                    <a:pt x="1110243" y="940868"/>
                  </a:cubicBezTo>
                  <a:cubicBezTo>
                    <a:pt x="1127093" y="923641"/>
                    <a:pt x="1142063" y="902428"/>
                    <a:pt x="1150789" y="877002"/>
                  </a:cubicBezTo>
                  <a:cubicBezTo>
                    <a:pt x="1149059" y="870081"/>
                    <a:pt x="1147554" y="863386"/>
                    <a:pt x="1145222" y="856842"/>
                  </a:cubicBezTo>
                  <a:cubicBezTo>
                    <a:pt x="1117313" y="861957"/>
                    <a:pt x="1088728" y="864139"/>
                    <a:pt x="1061045" y="863838"/>
                  </a:cubicBezTo>
                  <a:cubicBezTo>
                    <a:pt x="1056607" y="874896"/>
                    <a:pt x="1049837" y="885352"/>
                    <a:pt x="1041412" y="894454"/>
                  </a:cubicBezTo>
                  <a:cubicBezTo>
                    <a:pt x="1039456" y="896786"/>
                    <a:pt x="1037124" y="898968"/>
                    <a:pt x="1034792" y="901074"/>
                  </a:cubicBezTo>
                  <a:lnTo>
                    <a:pt x="1033062" y="902654"/>
                  </a:lnTo>
                  <a:lnTo>
                    <a:pt x="1032611" y="903030"/>
                  </a:lnTo>
                  <a:lnTo>
                    <a:pt x="1032385" y="903256"/>
                  </a:lnTo>
                  <a:lnTo>
                    <a:pt x="1032310" y="903331"/>
                  </a:lnTo>
                  <a:lnTo>
                    <a:pt x="1032009" y="903857"/>
                  </a:lnTo>
                  <a:lnTo>
                    <a:pt x="1030730" y="905813"/>
                  </a:lnTo>
                  <a:lnTo>
                    <a:pt x="1030203" y="906340"/>
                  </a:lnTo>
                  <a:lnTo>
                    <a:pt x="1025765" y="910477"/>
                  </a:lnTo>
                  <a:cubicBezTo>
                    <a:pt x="1024260" y="911831"/>
                    <a:pt x="1022831" y="913260"/>
                    <a:pt x="1021252" y="914614"/>
                  </a:cubicBezTo>
                  <a:lnTo>
                    <a:pt x="1016437" y="918451"/>
                  </a:lnTo>
                  <a:lnTo>
                    <a:pt x="1011623" y="922287"/>
                  </a:lnTo>
                  <a:lnTo>
                    <a:pt x="1006507" y="925823"/>
                  </a:lnTo>
                  <a:cubicBezTo>
                    <a:pt x="992967" y="935151"/>
                    <a:pt x="977922" y="942824"/>
                    <a:pt x="962050" y="948466"/>
                  </a:cubicBezTo>
                  <a:cubicBezTo>
                    <a:pt x="946102" y="954107"/>
                    <a:pt x="929327" y="957794"/>
                    <a:pt x="912326" y="959825"/>
                  </a:cubicBezTo>
                  <a:cubicBezTo>
                    <a:pt x="878325" y="963962"/>
                    <a:pt x="843721" y="961404"/>
                    <a:pt x="811525" y="954935"/>
                  </a:cubicBezTo>
                  <a:cubicBezTo>
                    <a:pt x="779554" y="948315"/>
                    <a:pt x="749389" y="937934"/>
                    <a:pt x="722910" y="925522"/>
                  </a:cubicBezTo>
                  <a:close/>
                </a:path>
              </a:pathLst>
            </a:custGeom>
            <a:solidFill>
              <a:srgbClr val="DE6570"/>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41718997-4EF2-47B0-9696-C7CB71E376D3}"/>
                </a:ext>
              </a:extLst>
            </p:cNvPr>
            <p:cNvSpPr/>
            <p:nvPr/>
          </p:nvSpPr>
          <p:spPr>
            <a:xfrm>
              <a:off x="5179939" y="6633078"/>
              <a:ext cx="1278969" cy="579298"/>
            </a:xfrm>
            <a:custGeom>
              <a:avLst/>
              <a:gdLst>
                <a:gd name="connsiteX0" fmla="*/ 51830 w 1278821"/>
                <a:gd name="connsiteY0" fmla="*/ 52356 h 579230"/>
                <a:gd name="connsiteX1" fmla="*/ 70260 w 1278821"/>
                <a:gd name="connsiteY1" fmla="*/ 90947 h 579230"/>
                <a:gd name="connsiteX2" fmla="*/ 91097 w 1278821"/>
                <a:gd name="connsiteY2" fmla="*/ 130590 h 579230"/>
                <a:gd name="connsiteX3" fmla="*/ 71915 w 1278821"/>
                <a:gd name="connsiteY3" fmla="*/ 141648 h 579230"/>
                <a:gd name="connsiteX4" fmla="*/ 88690 w 1278821"/>
                <a:gd name="connsiteY4" fmla="*/ 170459 h 579230"/>
                <a:gd name="connsiteX5" fmla="*/ 117501 w 1278821"/>
                <a:gd name="connsiteY5" fmla="*/ 165946 h 579230"/>
                <a:gd name="connsiteX6" fmla="*/ 160605 w 1278821"/>
                <a:gd name="connsiteY6" fmla="*/ 189341 h 579230"/>
                <a:gd name="connsiteX7" fmla="*/ 294429 w 1278821"/>
                <a:gd name="connsiteY7" fmla="*/ 317147 h 579230"/>
                <a:gd name="connsiteX8" fmla="*/ 435927 w 1278821"/>
                <a:gd name="connsiteY8" fmla="*/ 408922 h 579230"/>
                <a:gd name="connsiteX9" fmla="*/ 612329 w 1278821"/>
                <a:gd name="connsiteY9" fmla="*/ 479934 h 579230"/>
                <a:gd name="connsiteX10" fmla="*/ 797683 w 1278821"/>
                <a:gd name="connsiteY10" fmla="*/ 514914 h 579230"/>
                <a:gd name="connsiteX11" fmla="*/ 965209 w 1278821"/>
                <a:gd name="connsiteY11" fmla="*/ 516794 h 579230"/>
                <a:gd name="connsiteX12" fmla="*/ 1001542 w 1278821"/>
                <a:gd name="connsiteY12" fmla="*/ 513409 h 579230"/>
                <a:gd name="connsiteX13" fmla="*/ 1034792 w 1278821"/>
                <a:gd name="connsiteY13" fmla="*/ 508971 h 579230"/>
                <a:gd name="connsiteX14" fmla="*/ 1064581 w 1278821"/>
                <a:gd name="connsiteY14" fmla="*/ 504231 h 579230"/>
                <a:gd name="connsiteX15" fmla="*/ 1090533 w 1278821"/>
                <a:gd name="connsiteY15" fmla="*/ 499041 h 579230"/>
                <a:gd name="connsiteX16" fmla="*/ 1129726 w 1278821"/>
                <a:gd name="connsiteY16" fmla="*/ 489788 h 579230"/>
                <a:gd name="connsiteX17" fmla="*/ 1150036 w 1278821"/>
                <a:gd name="connsiteY17" fmla="*/ 484071 h 579230"/>
                <a:gd name="connsiteX18" fmla="*/ 1203897 w 1278821"/>
                <a:gd name="connsiteY18" fmla="*/ 468876 h 579230"/>
                <a:gd name="connsiteX19" fmla="*/ 1230602 w 1278821"/>
                <a:gd name="connsiteY19" fmla="*/ 460225 h 579230"/>
                <a:gd name="connsiteX20" fmla="*/ 1257157 w 1278821"/>
                <a:gd name="connsiteY20" fmla="*/ 451123 h 579230"/>
                <a:gd name="connsiteX21" fmla="*/ 1270471 w 1278821"/>
                <a:gd name="connsiteY21" fmla="*/ 454357 h 579230"/>
                <a:gd name="connsiteX22" fmla="*/ 1277317 w 1278821"/>
                <a:gd name="connsiteY22" fmla="*/ 475421 h 579230"/>
                <a:gd name="connsiteX23" fmla="*/ 1247753 w 1278821"/>
                <a:gd name="connsiteY23" fmla="*/ 484598 h 579230"/>
                <a:gd name="connsiteX24" fmla="*/ 1224433 w 1278821"/>
                <a:gd name="connsiteY24" fmla="*/ 494302 h 579230"/>
                <a:gd name="connsiteX25" fmla="*/ 1190056 w 1278821"/>
                <a:gd name="connsiteY25" fmla="*/ 515139 h 579230"/>
                <a:gd name="connsiteX26" fmla="*/ 1127845 w 1278821"/>
                <a:gd name="connsiteY26" fmla="*/ 553579 h 579230"/>
                <a:gd name="connsiteX27" fmla="*/ 1096326 w 1278821"/>
                <a:gd name="connsiteY27" fmla="*/ 557265 h 579230"/>
                <a:gd name="connsiteX28" fmla="*/ 1073683 w 1278821"/>
                <a:gd name="connsiteY28" fmla="*/ 560650 h 579230"/>
                <a:gd name="connsiteX29" fmla="*/ 1046828 w 1278821"/>
                <a:gd name="connsiteY29" fmla="*/ 564111 h 579230"/>
                <a:gd name="connsiteX30" fmla="*/ 1016061 w 1278821"/>
                <a:gd name="connsiteY30" fmla="*/ 567947 h 579230"/>
                <a:gd name="connsiteX31" fmla="*/ 981683 w 1278821"/>
                <a:gd name="connsiteY31" fmla="*/ 570956 h 579230"/>
                <a:gd name="connsiteX32" fmla="*/ 963253 w 1278821"/>
                <a:gd name="connsiteY32" fmla="*/ 572460 h 579230"/>
                <a:gd name="connsiteX33" fmla="*/ 944071 w 1278821"/>
                <a:gd name="connsiteY33" fmla="*/ 573363 h 579230"/>
                <a:gd name="connsiteX34" fmla="*/ 903600 w 1278821"/>
                <a:gd name="connsiteY34" fmla="*/ 574792 h 579230"/>
                <a:gd name="connsiteX35" fmla="*/ 860722 w 1278821"/>
                <a:gd name="connsiteY35" fmla="*/ 574717 h 579230"/>
                <a:gd name="connsiteX36" fmla="*/ 816189 w 1278821"/>
                <a:gd name="connsiteY36" fmla="*/ 572836 h 579230"/>
                <a:gd name="connsiteX37" fmla="*/ 804755 w 1278821"/>
                <a:gd name="connsiteY37" fmla="*/ 572235 h 579230"/>
                <a:gd name="connsiteX38" fmla="*/ 793170 w 1278821"/>
                <a:gd name="connsiteY38" fmla="*/ 571257 h 579230"/>
                <a:gd name="connsiteX39" fmla="*/ 769700 w 1278821"/>
                <a:gd name="connsiteY39" fmla="*/ 569075 h 579230"/>
                <a:gd name="connsiteX40" fmla="*/ 721556 w 1278821"/>
                <a:gd name="connsiteY40" fmla="*/ 563208 h 579230"/>
                <a:gd name="connsiteX41" fmla="*/ 521759 w 1278821"/>
                <a:gd name="connsiteY41" fmla="*/ 514237 h 579230"/>
                <a:gd name="connsiteX42" fmla="*/ 333471 w 1278821"/>
                <a:gd name="connsiteY42" fmla="*/ 424719 h 579230"/>
                <a:gd name="connsiteX43" fmla="*/ 183398 w 1278821"/>
                <a:gd name="connsiteY43" fmla="*/ 310603 h 579230"/>
                <a:gd name="connsiteX44" fmla="*/ 84853 w 1278821"/>
                <a:gd name="connsiteY44" fmla="*/ 202204 h 579230"/>
                <a:gd name="connsiteX45" fmla="*/ 68605 w 1278821"/>
                <a:gd name="connsiteY45" fmla="*/ 179938 h 579230"/>
                <a:gd name="connsiteX46" fmla="*/ 55441 w 1278821"/>
                <a:gd name="connsiteY46" fmla="*/ 160680 h 579230"/>
                <a:gd name="connsiteX47" fmla="*/ 38966 w 1278821"/>
                <a:gd name="connsiteY47" fmla="*/ 132471 h 579230"/>
                <a:gd name="connsiteX48" fmla="*/ 30165 w 1278821"/>
                <a:gd name="connsiteY48" fmla="*/ 114567 h 579230"/>
                <a:gd name="connsiteX49" fmla="*/ 21815 w 1278821"/>
                <a:gd name="connsiteY49" fmla="*/ 96438 h 579230"/>
                <a:gd name="connsiteX50" fmla="*/ 5642 w 1278821"/>
                <a:gd name="connsiteY50" fmla="*/ 60330 h 579230"/>
                <a:gd name="connsiteX51" fmla="*/ 21288 w 1278821"/>
                <a:gd name="connsiteY51" fmla="*/ 5642 h 579230"/>
                <a:gd name="connsiteX52" fmla="*/ 35807 w 1278821"/>
                <a:gd name="connsiteY52" fmla="*/ 28435 h 579230"/>
                <a:gd name="connsiteX53" fmla="*/ 51830 w 1278821"/>
                <a:gd name="connsiteY53" fmla="*/ 52356 h 57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278821" h="579230">
                  <a:moveTo>
                    <a:pt x="51830" y="52356"/>
                  </a:moveTo>
                  <a:cubicBezTo>
                    <a:pt x="57697" y="64768"/>
                    <a:pt x="63715" y="77782"/>
                    <a:pt x="70260" y="90947"/>
                  </a:cubicBezTo>
                  <a:cubicBezTo>
                    <a:pt x="77105" y="103961"/>
                    <a:pt x="84101" y="117275"/>
                    <a:pt x="91097" y="130590"/>
                  </a:cubicBezTo>
                  <a:cubicBezTo>
                    <a:pt x="84703" y="134276"/>
                    <a:pt x="78384" y="137962"/>
                    <a:pt x="71915" y="141648"/>
                  </a:cubicBezTo>
                  <a:cubicBezTo>
                    <a:pt x="71388" y="150299"/>
                    <a:pt x="81543" y="160831"/>
                    <a:pt x="88690" y="170459"/>
                  </a:cubicBezTo>
                  <a:cubicBezTo>
                    <a:pt x="106292" y="184677"/>
                    <a:pt x="109076" y="168579"/>
                    <a:pt x="117501" y="165946"/>
                  </a:cubicBezTo>
                  <a:cubicBezTo>
                    <a:pt x="131794" y="173242"/>
                    <a:pt x="146462" y="182646"/>
                    <a:pt x="160605" y="189341"/>
                  </a:cubicBezTo>
                  <a:cubicBezTo>
                    <a:pt x="170610" y="198668"/>
                    <a:pt x="215443" y="254711"/>
                    <a:pt x="294429" y="317147"/>
                  </a:cubicBezTo>
                  <a:cubicBezTo>
                    <a:pt x="333697" y="348366"/>
                    <a:pt x="381766" y="380487"/>
                    <a:pt x="435927" y="408922"/>
                  </a:cubicBezTo>
                  <a:cubicBezTo>
                    <a:pt x="490014" y="437432"/>
                    <a:pt x="550344" y="462031"/>
                    <a:pt x="612329" y="479934"/>
                  </a:cubicBezTo>
                  <a:cubicBezTo>
                    <a:pt x="674315" y="497988"/>
                    <a:pt x="737804" y="509422"/>
                    <a:pt x="797683" y="514914"/>
                  </a:cubicBezTo>
                  <a:cubicBezTo>
                    <a:pt x="857186" y="520480"/>
                    <a:pt x="914884" y="520330"/>
                    <a:pt x="965209" y="516794"/>
                  </a:cubicBezTo>
                  <a:cubicBezTo>
                    <a:pt x="977772" y="515591"/>
                    <a:pt x="989958" y="514537"/>
                    <a:pt x="1001542" y="513409"/>
                  </a:cubicBezTo>
                  <a:cubicBezTo>
                    <a:pt x="1013202" y="512356"/>
                    <a:pt x="1024260" y="510400"/>
                    <a:pt x="1034792" y="508971"/>
                  </a:cubicBezTo>
                  <a:cubicBezTo>
                    <a:pt x="1045323" y="507316"/>
                    <a:pt x="1055328" y="506187"/>
                    <a:pt x="1064581" y="504231"/>
                  </a:cubicBezTo>
                  <a:cubicBezTo>
                    <a:pt x="1073834" y="502351"/>
                    <a:pt x="1082560" y="500621"/>
                    <a:pt x="1090533" y="499041"/>
                  </a:cubicBezTo>
                  <a:cubicBezTo>
                    <a:pt x="1106556" y="496032"/>
                    <a:pt x="1119645" y="492421"/>
                    <a:pt x="1129726" y="489788"/>
                  </a:cubicBezTo>
                  <a:cubicBezTo>
                    <a:pt x="1139730" y="487156"/>
                    <a:pt x="1146651" y="485200"/>
                    <a:pt x="1150036" y="484071"/>
                  </a:cubicBezTo>
                  <a:cubicBezTo>
                    <a:pt x="1168015" y="479182"/>
                    <a:pt x="1185918" y="474067"/>
                    <a:pt x="1203897" y="468876"/>
                  </a:cubicBezTo>
                  <a:lnTo>
                    <a:pt x="1230602" y="460225"/>
                  </a:lnTo>
                  <a:cubicBezTo>
                    <a:pt x="1239478" y="457291"/>
                    <a:pt x="1248430" y="454508"/>
                    <a:pt x="1257157" y="451123"/>
                  </a:cubicBezTo>
                  <a:cubicBezTo>
                    <a:pt x="1262347" y="451951"/>
                    <a:pt x="1267538" y="452627"/>
                    <a:pt x="1270471" y="454357"/>
                  </a:cubicBezTo>
                  <a:cubicBezTo>
                    <a:pt x="1272728" y="461354"/>
                    <a:pt x="1274985" y="468350"/>
                    <a:pt x="1277317" y="475421"/>
                  </a:cubicBezTo>
                  <a:cubicBezTo>
                    <a:pt x="1266258" y="478505"/>
                    <a:pt x="1256555" y="481664"/>
                    <a:pt x="1247753" y="484598"/>
                  </a:cubicBezTo>
                  <a:cubicBezTo>
                    <a:pt x="1239027" y="487682"/>
                    <a:pt x="1231354" y="490917"/>
                    <a:pt x="1224433" y="494302"/>
                  </a:cubicBezTo>
                  <a:cubicBezTo>
                    <a:pt x="1210742" y="501298"/>
                    <a:pt x="1199760" y="507843"/>
                    <a:pt x="1190056" y="515139"/>
                  </a:cubicBezTo>
                  <a:cubicBezTo>
                    <a:pt x="1170648" y="529733"/>
                    <a:pt x="1155076" y="543950"/>
                    <a:pt x="1127845" y="553579"/>
                  </a:cubicBezTo>
                  <a:cubicBezTo>
                    <a:pt x="1120623" y="554331"/>
                    <a:pt x="1109942" y="555309"/>
                    <a:pt x="1096326" y="557265"/>
                  </a:cubicBezTo>
                  <a:cubicBezTo>
                    <a:pt x="1089555" y="558318"/>
                    <a:pt x="1081958" y="559447"/>
                    <a:pt x="1073683" y="560650"/>
                  </a:cubicBezTo>
                  <a:cubicBezTo>
                    <a:pt x="1065408" y="561929"/>
                    <a:pt x="1056382" y="562832"/>
                    <a:pt x="1046828" y="564111"/>
                  </a:cubicBezTo>
                  <a:cubicBezTo>
                    <a:pt x="1037199" y="565314"/>
                    <a:pt x="1026968" y="566593"/>
                    <a:pt x="1016061" y="567947"/>
                  </a:cubicBezTo>
                  <a:cubicBezTo>
                    <a:pt x="1005153" y="568925"/>
                    <a:pt x="993719" y="569903"/>
                    <a:pt x="981683" y="570956"/>
                  </a:cubicBezTo>
                  <a:cubicBezTo>
                    <a:pt x="975665" y="571482"/>
                    <a:pt x="969572" y="572009"/>
                    <a:pt x="963253" y="572460"/>
                  </a:cubicBezTo>
                  <a:cubicBezTo>
                    <a:pt x="957009" y="572762"/>
                    <a:pt x="950616" y="573062"/>
                    <a:pt x="944071" y="573363"/>
                  </a:cubicBezTo>
                  <a:cubicBezTo>
                    <a:pt x="931057" y="573814"/>
                    <a:pt x="917516" y="574792"/>
                    <a:pt x="903600" y="574792"/>
                  </a:cubicBezTo>
                  <a:cubicBezTo>
                    <a:pt x="889683" y="574792"/>
                    <a:pt x="875391" y="574717"/>
                    <a:pt x="860722" y="574717"/>
                  </a:cubicBezTo>
                  <a:cubicBezTo>
                    <a:pt x="846128" y="574416"/>
                    <a:pt x="831384" y="573514"/>
                    <a:pt x="816189" y="572836"/>
                  </a:cubicBezTo>
                  <a:cubicBezTo>
                    <a:pt x="812428" y="572611"/>
                    <a:pt x="808591" y="572460"/>
                    <a:pt x="804755" y="572235"/>
                  </a:cubicBezTo>
                  <a:cubicBezTo>
                    <a:pt x="800918" y="571934"/>
                    <a:pt x="797081" y="571558"/>
                    <a:pt x="793170" y="571257"/>
                  </a:cubicBezTo>
                  <a:cubicBezTo>
                    <a:pt x="785422" y="570505"/>
                    <a:pt x="777599" y="569828"/>
                    <a:pt x="769700" y="569075"/>
                  </a:cubicBezTo>
                  <a:cubicBezTo>
                    <a:pt x="753978" y="567797"/>
                    <a:pt x="737880" y="565465"/>
                    <a:pt x="721556" y="563208"/>
                  </a:cubicBezTo>
                  <a:cubicBezTo>
                    <a:pt x="656486" y="553880"/>
                    <a:pt x="588182" y="537782"/>
                    <a:pt x="521759" y="514237"/>
                  </a:cubicBezTo>
                  <a:cubicBezTo>
                    <a:pt x="455335" y="490842"/>
                    <a:pt x="391018" y="460075"/>
                    <a:pt x="333471" y="424719"/>
                  </a:cubicBezTo>
                  <a:cubicBezTo>
                    <a:pt x="275849" y="389439"/>
                    <a:pt x="225072" y="349645"/>
                    <a:pt x="183398" y="310603"/>
                  </a:cubicBezTo>
                  <a:cubicBezTo>
                    <a:pt x="141723" y="271486"/>
                    <a:pt x="108775" y="233723"/>
                    <a:pt x="84853" y="202204"/>
                  </a:cubicBezTo>
                  <a:cubicBezTo>
                    <a:pt x="78685" y="194531"/>
                    <a:pt x="73570" y="186858"/>
                    <a:pt x="68605" y="179938"/>
                  </a:cubicBezTo>
                  <a:cubicBezTo>
                    <a:pt x="63715" y="172942"/>
                    <a:pt x="59352" y="166548"/>
                    <a:pt x="55441" y="160680"/>
                  </a:cubicBezTo>
                  <a:cubicBezTo>
                    <a:pt x="47768" y="148945"/>
                    <a:pt x="42502" y="139166"/>
                    <a:pt x="38966" y="132471"/>
                  </a:cubicBezTo>
                  <a:lnTo>
                    <a:pt x="30165" y="114567"/>
                  </a:lnTo>
                  <a:lnTo>
                    <a:pt x="21815" y="96438"/>
                  </a:lnTo>
                  <a:cubicBezTo>
                    <a:pt x="16324" y="84327"/>
                    <a:pt x="10456" y="72592"/>
                    <a:pt x="5642" y="60330"/>
                  </a:cubicBezTo>
                  <a:cubicBezTo>
                    <a:pt x="9478" y="40320"/>
                    <a:pt x="15346" y="22718"/>
                    <a:pt x="21288" y="5642"/>
                  </a:cubicBezTo>
                  <a:cubicBezTo>
                    <a:pt x="26027" y="13616"/>
                    <a:pt x="30993" y="20837"/>
                    <a:pt x="35807" y="28435"/>
                  </a:cubicBezTo>
                  <a:cubicBezTo>
                    <a:pt x="40922" y="35957"/>
                    <a:pt x="45736" y="43856"/>
                    <a:pt x="51830" y="52356"/>
                  </a:cubicBezTo>
                  <a:close/>
                </a:path>
              </a:pathLst>
            </a:custGeom>
            <a:solidFill>
              <a:srgbClr val="E06E78"/>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8821D68C-FDE6-4319-A14F-4540684D7CB8}"/>
                </a:ext>
              </a:extLst>
            </p:cNvPr>
            <p:cNvSpPr/>
            <p:nvPr/>
          </p:nvSpPr>
          <p:spPr>
            <a:xfrm>
              <a:off x="5246200" y="6758041"/>
              <a:ext cx="52663" cy="52663"/>
            </a:xfrm>
            <a:custGeom>
              <a:avLst/>
              <a:gdLst>
                <a:gd name="connsiteX0" fmla="*/ 51248 w 52657"/>
                <a:gd name="connsiteY0" fmla="*/ 40998 h 52657"/>
                <a:gd name="connsiteX1" fmla="*/ 22437 w 52657"/>
                <a:gd name="connsiteY1" fmla="*/ 45511 h 52657"/>
                <a:gd name="connsiteX2" fmla="*/ 5662 w 52657"/>
                <a:gd name="connsiteY2" fmla="*/ 16700 h 52657"/>
                <a:gd name="connsiteX3" fmla="*/ 24844 w 52657"/>
                <a:gd name="connsiteY3" fmla="*/ 5642 h 52657"/>
                <a:gd name="connsiteX4" fmla="*/ 51248 w 52657"/>
                <a:gd name="connsiteY4" fmla="*/ 40998 h 5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7" h="52657">
                  <a:moveTo>
                    <a:pt x="51248" y="40998"/>
                  </a:moveTo>
                  <a:cubicBezTo>
                    <a:pt x="42897" y="43630"/>
                    <a:pt x="40114" y="59728"/>
                    <a:pt x="22437" y="45511"/>
                  </a:cubicBezTo>
                  <a:cubicBezTo>
                    <a:pt x="15290" y="35958"/>
                    <a:pt x="5135" y="25351"/>
                    <a:pt x="5662" y="16700"/>
                  </a:cubicBezTo>
                  <a:cubicBezTo>
                    <a:pt x="12055" y="13014"/>
                    <a:pt x="18449" y="9328"/>
                    <a:pt x="24844" y="5642"/>
                  </a:cubicBezTo>
                  <a:cubicBezTo>
                    <a:pt x="33043" y="16850"/>
                    <a:pt x="42747" y="29939"/>
                    <a:pt x="51248" y="40998"/>
                  </a:cubicBezTo>
                  <a:close/>
                </a:path>
              </a:pathLst>
            </a:custGeom>
            <a:solidFill>
              <a:srgbClr val="E38290"/>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7893EFCE-1632-4FA5-A05A-DEA59B3F55F3}"/>
                </a:ext>
              </a:extLst>
            </p:cNvPr>
            <p:cNvSpPr/>
            <p:nvPr/>
          </p:nvSpPr>
          <p:spPr>
            <a:xfrm>
              <a:off x="6629836" y="6203265"/>
              <a:ext cx="45140" cy="45140"/>
            </a:xfrm>
            <a:custGeom>
              <a:avLst/>
              <a:gdLst>
                <a:gd name="connsiteX0" fmla="*/ 7149 w 45134"/>
                <a:gd name="connsiteY0" fmla="*/ 33931 h 45134"/>
                <a:gd name="connsiteX1" fmla="*/ 17680 w 45134"/>
                <a:gd name="connsiteY1" fmla="*/ 5646 h 45134"/>
                <a:gd name="connsiteX2" fmla="*/ 46642 w 45134"/>
                <a:gd name="connsiteY2" fmla="*/ 34457 h 45134"/>
                <a:gd name="connsiteX3" fmla="*/ 42429 w 45134"/>
                <a:gd name="connsiteY3" fmla="*/ 39798 h 45134"/>
                <a:gd name="connsiteX4" fmla="*/ 7149 w 45134"/>
                <a:gd name="connsiteY4" fmla="*/ 33931 h 4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34" h="45134">
                  <a:moveTo>
                    <a:pt x="7149" y="33931"/>
                  </a:moveTo>
                  <a:cubicBezTo>
                    <a:pt x="2635" y="14071"/>
                    <a:pt x="8879" y="5420"/>
                    <a:pt x="17680" y="5646"/>
                  </a:cubicBezTo>
                  <a:cubicBezTo>
                    <a:pt x="26933" y="5947"/>
                    <a:pt x="38818" y="15651"/>
                    <a:pt x="46642" y="34457"/>
                  </a:cubicBezTo>
                  <a:cubicBezTo>
                    <a:pt x="45589" y="35811"/>
                    <a:pt x="43483" y="38444"/>
                    <a:pt x="42429" y="39798"/>
                  </a:cubicBezTo>
                  <a:cubicBezTo>
                    <a:pt x="30770" y="37842"/>
                    <a:pt x="18959" y="35886"/>
                    <a:pt x="7149" y="33931"/>
                  </a:cubicBezTo>
                  <a:close/>
                </a:path>
              </a:pathLst>
            </a:custGeom>
            <a:solidFill>
              <a:srgbClr val="E06E78"/>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26625BC-FA1F-46B3-A387-0523226E8975}"/>
                </a:ext>
              </a:extLst>
            </p:cNvPr>
            <p:cNvSpPr/>
            <p:nvPr/>
          </p:nvSpPr>
          <p:spPr>
            <a:xfrm>
              <a:off x="6636199" y="6212522"/>
              <a:ext cx="37616" cy="30093"/>
            </a:xfrm>
            <a:custGeom>
              <a:avLst/>
              <a:gdLst>
                <a:gd name="connsiteX0" fmla="*/ 36141 w 37612"/>
                <a:gd name="connsiteY0" fmla="*/ 30541 h 30089"/>
                <a:gd name="connsiteX1" fmla="*/ 7405 w 37612"/>
                <a:gd name="connsiteY1" fmla="*/ 5642 h 30089"/>
                <a:gd name="connsiteX2" fmla="*/ 36141 w 37612"/>
                <a:gd name="connsiteY2" fmla="*/ 30541 h 30089"/>
              </a:gdLst>
              <a:ahLst/>
              <a:cxnLst>
                <a:cxn ang="0">
                  <a:pos x="connsiteX0" y="connsiteY0"/>
                </a:cxn>
                <a:cxn ang="0">
                  <a:pos x="connsiteX1" y="connsiteY1"/>
                </a:cxn>
                <a:cxn ang="0">
                  <a:pos x="connsiteX2" y="connsiteY2"/>
                </a:cxn>
              </a:cxnLst>
              <a:rect l="l" t="t" r="r" b="b"/>
              <a:pathLst>
                <a:path w="37612" h="30089">
                  <a:moveTo>
                    <a:pt x="36141" y="30541"/>
                  </a:moveTo>
                  <a:cubicBezTo>
                    <a:pt x="21021" y="16098"/>
                    <a:pt x="-719" y="30316"/>
                    <a:pt x="7405" y="5642"/>
                  </a:cubicBezTo>
                  <a:cubicBezTo>
                    <a:pt x="17335" y="6996"/>
                    <a:pt x="28543" y="5115"/>
                    <a:pt x="36141" y="30541"/>
                  </a:cubicBezTo>
                  <a:close/>
                </a:path>
              </a:pathLst>
            </a:custGeom>
            <a:solidFill>
              <a:srgbClr val="E38290"/>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65702A93-DA0B-4CB0-AC37-BBB197C039F0}"/>
                </a:ext>
              </a:extLst>
            </p:cNvPr>
            <p:cNvSpPr/>
            <p:nvPr/>
          </p:nvSpPr>
          <p:spPr>
            <a:xfrm>
              <a:off x="6740506" y="5906623"/>
              <a:ext cx="127897" cy="188084"/>
            </a:xfrm>
            <a:custGeom>
              <a:avLst/>
              <a:gdLst>
                <a:gd name="connsiteX0" fmla="*/ 93354 w 127882"/>
                <a:gd name="connsiteY0" fmla="*/ 188212 h 188061"/>
                <a:gd name="connsiteX1" fmla="*/ 80415 w 127882"/>
                <a:gd name="connsiteY1" fmla="*/ 166472 h 188061"/>
                <a:gd name="connsiteX2" fmla="*/ 77256 w 127882"/>
                <a:gd name="connsiteY2" fmla="*/ 161056 h 188061"/>
                <a:gd name="connsiteX3" fmla="*/ 73494 w 127882"/>
                <a:gd name="connsiteY3" fmla="*/ 155941 h 188061"/>
                <a:gd name="connsiteX4" fmla="*/ 66198 w 127882"/>
                <a:gd name="connsiteY4" fmla="*/ 145635 h 188061"/>
                <a:gd name="connsiteX5" fmla="*/ 37537 w 127882"/>
                <a:gd name="connsiteY5" fmla="*/ 130289 h 188061"/>
                <a:gd name="connsiteX6" fmla="*/ 8275 w 127882"/>
                <a:gd name="connsiteY6" fmla="*/ 117501 h 188061"/>
                <a:gd name="connsiteX7" fmla="*/ 18054 w 127882"/>
                <a:gd name="connsiteY7" fmla="*/ 93203 h 188061"/>
                <a:gd name="connsiteX8" fmla="*/ 35130 w 127882"/>
                <a:gd name="connsiteY8" fmla="*/ 75149 h 188061"/>
                <a:gd name="connsiteX9" fmla="*/ 43856 w 127882"/>
                <a:gd name="connsiteY9" fmla="*/ 47316 h 188061"/>
                <a:gd name="connsiteX10" fmla="*/ 39568 w 127882"/>
                <a:gd name="connsiteY10" fmla="*/ 43329 h 188061"/>
                <a:gd name="connsiteX11" fmla="*/ 34829 w 127882"/>
                <a:gd name="connsiteY11" fmla="*/ 39568 h 188061"/>
                <a:gd name="connsiteX12" fmla="*/ 25351 w 127882"/>
                <a:gd name="connsiteY12" fmla="*/ 32196 h 188061"/>
                <a:gd name="connsiteX13" fmla="*/ 5642 w 127882"/>
                <a:gd name="connsiteY13" fmla="*/ 18054 h 188061"/>
                <a:gd name="connsiteX14" fmla="*/ 19107 w 127882"/>
                <a:gd name="connsiteY14" fmla="*/ 5642 h 188061"/>
                <a:gd name="connsiteX15" fmla="*/ 57773 w 127882"/>
                <a:gd name="connsiteY15" fmla="*/ 50325 h 188061"/>
                <a:gd name="connsiteX16" fmla="*/ 70486 w 127882"/>
                <a:gd name="connsiteY16" fmla="*/ 58675 h 188061"/>
                <a:gd name="connsiteX17" fmla="*/ 79663 w 127882"/>
                <a:gd name="connsiteY17" fmla="*/ 68078 h 188061"/>
                <a:gd name="connsiteX18" fmla="*/ 84628 w 127882"/>
                <a:gd name="connsiteY18" fmla="*/ 88088 h 188061"/>
                <a:gd name="connsiteX19" fmla="*/ 105239 w 127882"/>
                <a:gd name="connsiteY19" fmla="*/ 111634 h 188061"/>
                <a:gd name="connsiteX20" fmla="*/ 125249 w 127882"/>
                <a:gd name="connsiteY20" fmla="*/ 137060 h 188061"/>
                <a:gd name="connsiteX21" fmla="*/ 129161 w 127882"/>
                <a:gd name="connsiteY21" fmla="*/ 146914 h 188061"/>
                <a:gd name="connsiteX22" fmla="*/ 106367 w 127882"/>
                <a:gd name="connsiteY22" fmla="*/ 173619 h 188061"/>
                <a:gd name="connsiteX23" fmla="*/ 93354 w 127882"/>
                <a:gd name="connsiteY23" fmla="*/ 188212 h 18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7882" h="188061">
                  <a:moveTo>
                    <a:pt x="93354" y="188212"/>
                  </a:moveTo>
                  <a:cubicBezTo>
                    <a:pt x="89292" y="180765"/>
                    <a:pt x="84477" y="173694"/>
                    <a:pt x="80415" y="166472"/>
                  </a:cubicBezTo>
                  <a:cubicBezTo>
                    <a:pt x="79362" y="164667"/>
                    <a:pt x="78384" y="162862"/>
                    <a:pt x="77256" y="161056"/>
                  </a:cubicBezTo>
                  <a:lnTo>
                    <a:pt x="73494" y="155941"/>
                  </a:lnTo>
                  <a:lnTo>
                    <a:pt x="66198" y="145635"/>
                  </a:lnTo>
                  <a:cubicBezTo>
                    <a:pt x="57397" y="139617"/>
                    <a:pt x="46865" y="135028"/>
                    <a:pt x="37537" y="130289"/>
                  </a:cubicBezTo>
                  <a:cubicBezTo>
                    <a:pt x="28585" y="125400"/>
                    <a:pt x="17904" y="121638"/>
                    <a:pt x="8275" y="117501"/>
                  </a:cubicBezTo>
                  <a:cubicBezTo>
                    <a:pt x="12111" y="110129"/>
                    <a:pt x="15646" y="101553"/>
                    <a:pt x="18054" y="93203"/>
                  </a:cubicBezTo>
                  <a:cubicBezTo>
                    <a:pt x="30090" y="89893"/>
                    <a:pt x="33400" y="83424"/>
                    <a:pt x="35130" y="75149"/>
                  </a:cubicBezTo>
                  <a:cubicBezTo>
                    <a:pt x="36935" y="66875"/>
                    <a:pt x="37311" y="56870"/>
                    <a:pt x="43856" y="47316"/>
                  </a:cubicBezTo>
                  <a:lnTo>
                    <a:pt x="39568" y="43329"/>
                  </a:lnTo>
                  <a:cubicBezTo>
                    <a:pt x="38064" y="42051"/>
                    <a:pt x="36409" y="40847"/>
                    <a:pt x="34829" y="39568"/>
                  </a:cubicBezTo>
                  <a:lnTo>
                    <a:pt x="25351" y="32196"/>
                  </a:lnTo>
                  <a:cubicBezTo>
                    <a:pt x="18956" y="27306"/>
                    <a:pt x="12938" y="22266"/>
                    <a:pt x="5642" y="18054"/>
                  </a:cubicBezTo>
                  <a:cubicBezTo>
                    <a:pt x="10306" y="13691"/>
                    <a:pt x="14368" y="10005"/>
                    <a:pt x="19107" y="5642"/>
                  </a:cubicBezTo>
                  <a:cubicBezTo>
                    <a:pt x="42803" y="21364"/>
                    <a:pt x="52131" y="33625"/>
                    <a:pt x="57773" y="50325"/>
                  </a:cubicBezTo>
                  <a:cubicBezTo>
                    <a:pt x="62211" y="53033"/>
                    <a:pt x="66574" y="55817"/>
                    <a:pt x="70486" y="58675"/>
                  </a:cubicBezTo>
                  <a:cubicBezTo>
                    <a:pt x="74021" y="61759"/>
                    <a:pt x="77180" y="64919"/>
                    <a:pt x="79663" y="68078"/>
                  </a:cubicBezTo>
                  <a:cubicBezTo>
                    <a:pt x="84703" y="74472"/>
                    <a:pt x="87110" y="81167"/>
                    <a:pt x="84628" y="88088"/>
                  </a:cubicBezTo>
                  <a:cubicBezTo>
                    <a:pt x="91022" y="95836"/>
                    <a:pt x="97942" y="103660"/>
                    <a:pt x="105239" y="111634"/>
                  </a:cubicBezTo>
                  <a:cubicBezTo>
                    <a:pt x="111709" y="119983"/>
                    <a:pt x="118253" y="128559"/>
                    <a:pt x="125249" y="137060"/>
                  </a:cubicBezTo>
                  <a:cubicBezTo>
                    <a:pt x="126754" y="140294"/>
                    <a:pt x="127807" y="143604"/>
                    <a:pt x="129161" y="146914"/>
                  </a:cubicBezTo>
                  <a:cubicBezTo>
                    <a:pt x="122014" y="156016"/>
                    <a:pt x="114642" y="164893"/>
                    <a:pt x="106367" y="173619"/>
                  </a:cubicBezTo>
                  <a:cubicBezTo>
                    <a:pt x="102306" y="178508"/>
                    <a:pt x="98620" y="183097"/>
                    <a:pt x="93354" y="188212"/>
                  </a:cubicBezTo>
                  <a:close/>
                </a:path>
              </a:pathLst>
            </a:custGeom>
            <a:solidFill>
              <a:srgbClr val="DD5C68"/>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5216E633-3F2E-4467-BAEF-A9025770006E}"/>
                </a:ext>
              </a:extLst>
            </p:cNvPr>
            <p:cNvSpPr/>
            <p:nvPr/>
          </p:nvSpPr>
          <p:spPr>
            <a:xfrm>
              <a:off x="6126676" y="5650107"/>
              <a:ext cx="662055" cy="376168"/>
            </a:xfrm>
            <a:custGeom>
              <a:avLst/>
              <a:gdLst>
                <a:gd name="connsiteX0" fmla="*/ 622034 w 661978"/>
                <a:gd name="connsiteY0" fmla="*/ 373987 h 376123"/>
                <a:gd name="connsiteX1" fmla="*/ 615263 w 661978"/>
                <a:gd name="connsiteY1" fmla="*/ 367217 h 376123"/>
                <a:gd name="connsiteX2" fmla="*/ 607215 w 661978"/>
                <a:gd name="connsiteY2" fmla="*/ 361274 h 376123"/>
                <a:gd name="connsiteX3" fmla="*/ 599466 w 661978"/>
                <a:gd name="connsiteY3" fmla="*/ 346681 h 376123"/>
                <a:gd name="connsiteX4" fmla="*/ 590590 w 661978"/>
                <a:gd name="connsiteY4" fmla="*/ 332463 h 376123"/>
                <a:gd name="connsiteX5" fmla="*/ 583218 w 661978"/>
                <a:gd name="connsiteY5" fmla="*/ 318848 h 376123"/>
                <a:gd name="connsiteX6" fmla="*/ 578027 w 661978"/>
                <a:gd name="connsiteY6" fmla="*/ 307037 h 376123"/>
                <a:gd name="connsiteX7" fmla="*/ 441194 w 661978"/>
                <a:gd name="connsiteY7" fmla="*/ 180810 h 376123"/>
                <a:gd name="connsiteX8" fmla="*/ 396961 w 661978"/>
                <a:gd name="connsiteY8" fmla="*/ 152676 h 376123"/>
                <a:gd name="connsiteX9" fmla="*/ 385376 w 661978"/>
                <a:gd name="connsiteY9" fmla="*/ 145981 h 376123"/>
                <a:gd name="connsiteX10" fmla="*/ 373491 w 661978"/>
                <a:gd name="connsiteY10" fmla="*/ 139587 h 376123"/>
                <a:gd name="connsiteX11" fmla="*/ 349043 w 661978"/>
                <a:gd name="connsiteY11" fmla="*/ 127551 h 376123"/>
                <a:gd name="connsiteX12" fmla="*/ 323617 w 661978"/>
                <a:gd name="connsiteY12" fmla="*/ 116719 h 376123"/>
                <a:gd name="connsiteX13" fmla="*/ 310678 w 661978"/>
                <a:gd name="connsiteY13" fmla="*/ 111528 h 376123"/>
                <a:gd name="connsiteX14" fmla="*/ 297439 w 661978"/>
                <a:gd name="connsiteY14" fmla="*/ 106939 h 376123"/>
                <a:gd name="connsiteX15" fmla="*/ 270508 w 661978"/>
                <a:gd name="connsiteY15" fmla="*/ 98514 h 376123"/>
                <a:gd name="connsiteX16" fmla="*/ 242826 w 661978"/>
                <a:gd name="connsiteY16" fmla="*/ 91744 h 376123"/>
                <a:gd name="connsiteX17" fmla="*/ 5642 w 661978"/>
                <a:gd name="connsiteY17" fmla="*/ 7267 h 376123"/>
                <a:gd name="connsiteX18" fmla="*/ 21213 w 661978"/>
                <a:gd name="connsiteY18" fmla="*/ 6364 h 376123"/>
                <a:gd name="connsiteX19" fmla="*/ 37086 w 661978"/>
                <a:gd name="connsiteY19" fmla="*/ 5988 h 376123"/>
                <a:gd name="connsiteX20" fmla="*/ 69959 w 661978"/>
                <a:gd name="connsiteY20" fmla="*/ 5837 h 376123"/>
                <a:gd name="connsiteX21" fmla="*/ 92677 w 661978"/>
                <a:gd name="connsiteY21" fmla="*/ 10802 h 376123"/>
                <a:gd name="connsiteX22" fmla="*/ 116899 w 661978"/>
                <a:gd name="connsiteY22" fmla="*/ 16519 h 376123"/>
                <a:gd name="connsiteX23" fmla="*/ 168428 w 661978"/>
                <a:gd name="connsiteY23" fmla="*/ 27953 h 376123"/>
                <a:gd name="connsiteX24" fmla="*/ 195058 w 661978"/>
                <a:gd name="connsiteY24" fmla="*/ 33370 h 376123"/>
                <a:gd name="connsiteX25" fmla="*/ 221988 w 661978"/>
                <a:gd name="connsiteY25" fmla="*/ 37808 h 376123"/>
                <a:gd name="connsiteX26" fmla="*/ 248994 w 661978"/>
                <a:gd name="connsiteY26" fmla="*/ 40817 h 376123"/>
                <a:gd name="connsiteX27" fmla="*/ 275774 w 661978"/>
                <a:gd name="connsiteY27" fmla="*/ 42472 h 376123"/>
                <a:gd name="connsiteX28" fmla="*/ 308648 w 661978"/>
                <a:gd name="connsiteY28" fmla="*/ 55636 h 376123"/>
                <a:gd name="connsiteX29" fmla="*/ 323391 w 661978"/>
                <a:gd name="connsiteY29" fmla="*/ 62482 h 376123"/>
                <a:gd name="connsiteX30" fmla="*/ 337007 w 661978"/>
                <a:gd name="connsiteY30" fmla="*/ 69778 h 376123"/>
                <a:gd name="connsiteX31" fmla="*/ 362283 w 661978"/>
                <a:gd name="connsiteY31" fmla="*/ 84071 h 376123"/>
                <a:gd name="connsiteX32" fmla="*/ 385678 w 661978"/>
                <a:gd name="connsiteY32" fmla="*/ 98213 h 376123"/>
                <a:gd name="connsiteX33" fmla="*/ 408847 w 661978"/>
                <a:gd name="connsiteY33" fmla="*/ 111378 h 376123"/>
                <a:gd name="connsiteX34" fmla="*/ 433295 w 661978"/>
                <a:gd name="connsiteY34" fmla="*/ 123113 h 376123"/>
                <a:gd name="connsiteX35" fmla="*/ 460300 w 661978"/>
                <a:gd name="connsiteY35" fmla="*/ 133494 h 376123"/>
                <a:gd name="connsiteX36" fmla="*/ 475195 w 661978"/>
                <a:gd name="connsiteY36" fmla="*/ 138082 h 376123"/>
                <a:gd name="connsiteX37" fmla="*/ 491368 w 661978"/>
                <a:gd name="connsiteY37" fmla="*/ 142295 h 376123"/>
                <a:gd name="connsiteX38" fmla="*/ 502953 w 661978"/>
                <a:gd name="connsiteY38" fmla="*/ 148990 h 376123"/>
                <a:gd name="connsiteX39" fmla="*/ 514011 w 661978"/>
                <a:gd name="connsiteY39" fmla="*/ 156212 h 376123"/>
                <a:gd name="connsiteX40" fmla="*/ 525746 w 661978"/>
                <a:gd name="connsiteY40" fmla="*/ 179005 h 376123"/>
                <a:gd name="connsiteX41" fmla="*/ 535751 w 661978"/>
                <a:gd name="connsiteY41" fmla="*/ 197736 h 376123"/>
                <a:gd name="connsiteX42" fmla="*/ 547862 w 661978"/>
                <a:gd name="connsiteY42" fmla="*/ 211050 h 376123"/>
                <a:gd name="connsiteX43" fmla="*/ 564412 w 661978"/>
                <a:gd name="connsiteY43" fmla="*/ 218874 h 376123"/>
                <a:gd name="connsiteX44" fmla="*/ 575620 w 661978"/>
                <a:gd name="connsiteY44" fmla="*/ 205559 h 376123"/>
                <a:gd name="connsiteX45" fmla="*/ 590740 w 661978"/>
                <a:gd name="connsiteY45" fmla="*/ 217520 h 376123"/>
                <a:gd name="connsiteX46" fmla="*/ 604807 w 661978"/>
                <a:gd name="connsiteY46" fmla="*/ 230158 h 376123"/>
                <a:gd name="connsiteX47" fmla="*/ 602325 w 661978"/>
                <a:gd name="connsiteY47" fmla="*/ 232866 h 376123"/>
                <a:gd name="connsiteX48" fmla="*/ 615865 w 661978"/>
                <a:gd name="connsiteY48" fmla="*/ 245052 h 376123"/>
                <a:gd name="connsiteX49" fmla="*/ 629180 w 661978"/>
                <a:gd name="connsiteY49" fmla="*/ 258442 h 376123"/>
                <a:gd name="connsiteX50" fmla="*/ 632791 w 661978"/>
                <a:gd name="connsiteY50" fmla="*/ 261978 h 376123"/>
                <a:gd name="connsiteX51" fmla="*/ 619326 w 661978"/>
                <a:gd name="connsiteY51" fmla="*/ 274390 h 376123"/>
                <a:gd name="connsiteX52" fmla="*/ 639035 w 661978"/>
                <a:gd name="connsiteY52" fmla="*/ 288532 h 376123"/>
                <a:gd name="connsiteX53" fmla="*/ 648513 w 661978"/>
                <a:gd name="connsiteY53" fmla="*/ 295904 h 376123"/>
                <a:gd name="connsiteX54" fmla="*/ 653252 w 661978"/>
                <a:gd name="connsiteY54" fmla="*/ 299665 h 376123"/>
                <a:gd name="connsiteX55" fmla="*/ 657540 w 661978"/>
                <a:gd name="connsiteY55" fmla="*/ 303652 h 376123"/>
                <a:gd name="connsiteX56" fmla="*/ 648814 w 661978"/>
                <a:gd name="connsiteY56" fmla="*/ 331485 h 376123"/>
                <a:gd name="connsiteX57" fmla="*/ 631738 w 661978"/>
                <a:gd name="connsiteY57" fmla="*/ 349539 h 376123"/>
                <a:gd name="connsiteX58" fmla="*/ 622034 w 661978"/>
                <a:gd name="connsiteY58" fmla="*/ 373987 h 37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661978" h="376123">
                  <a:moveTo>
                    <a:pt x="622034" y="373987"/>
                  </a:moveTo>
                  <a:cubicBezTo>
                    <a:pt x="620003" y="371806"/>
                    <a:pt x="617896" y="369399"/>
                    <a:pt x="615263" y="367217"/>
                  </a:cubicBezTo>
                  <a:cubicBezTo>
                    <a:pt x="612555" y="365111"/>
                    <a:pt x="609772" y="363080"/>
                    <a:pt x="607215" y="361274"/>
                  </a:cubicBezTo>
                  <a:cubicBezTo>
                    <a:pt x="604732" y="356535"/>
                    <a:pt x="602099" y="351570"/>
                    <a:pt x="599466" y="346681"/>
                  </a:cubicBezTo>
                  <a:cubicBezTo>
                    <a:pt x="596382" y="341942"/>
                    <a:pt x="593298" y="337127"/>
                    <a:pt x="590590" y="332463"/>
                  </a:cubicBezTo>
                  <a:cubicBezTo>
                    <a:pt x="587731" y="327799"/>
                    <a:pt x="585625" y="322985"/>
                    <a:pt x="583218" y="318848"/>
                  </a:cubicBezTo>
                  <a:cubicBezTo>
                    <a:pt x="580886" y="314635"/>
                    <a:pt x="579005" y="310648"/>
                    <a:pt x="578027" y="307037"/>
                  </a:cubicBezTo>
                  <a:cubicBezTo>
                    <a:pt x="542220" y="265513"/>
                    <a:pt x="497010" y="220755"/>
                    <a:pt x="441194" y="180810"/>
                  </a:cubicBezTo>
                  <a:cubicBezTo>
                    <a:pt x="426750" y="171332"/>
                    <a:pt x="412608" y="161252"/>
                    <a:pt x="396961" y="152676"/>
                  </a:cubicBezTo>
                  <a:lnTo>
                    <a:pt x="385376" y="145981"/>
                  </a:lnTo>
                  <a:cubicBezTo>
                    <a:pt x="381540" y="143724"/>
                    <a:pt x="377628" y="141543"/>
                    <a:pt x="373491" y="139587"/>
                  </a:cubicBezTo>
                  <a:cubicBezTo>
                    <a:pt x="365367" y="135600"/>
                    <a:pt x="357242" y="131613"/>
                    <a:pt x="349043" y="127551"/>
                  </a:cubicBezTo>
                  <a:cubicBezTo>
                    <a:pt x="340843" y="123564"/>
                    <a:pt x="332193" y="120254"/>
                    <a:pt x="323617" y="116719"/>
                  </a:cubicBezTo>
                  <a:lnTo>
                    <a:pt x="310678" y="111528"/>
                  </a:lnTo>
                  <a:cubicBezTo>
                    <a:pt x="306316" y="109873"/>
                    <a:pt x="301877" y="108444"/>
                    <a:pt x="297439" y="106939"/>
                  </a:cubicBezTo>
                  <a:cubicBezTo>
                    <a:pt x="288562" y="104006"/>
                    <a:pt x="279610" y="101072"/>
                    <a:pt x="270508" y="98514"/>
                  </a:cubicBezTo>
                  <a:cubicBezTo>
                    <a:pt x="261331" y="96107"/>
                    <a:pt x="252078" y="93850"/>
                    <a:pt x="242826" y="91744"/>
                  </a:cubicBezTo>
                  <a:cubicBezTo>
                    <a:pt x="173995" y="62933"/>
                    <a:pt x="100350" y="37056"/>
                    <a:pt x="5642" y="7267"/>
                  </a:cubicBezTo>
                  <a:cubicBezTo>
                    <a:pt x="10832" y="6966"/>
                    <a:pt x="16023" y="6665"/>
                    <a:pt x="21213" y="6364"/>
                  </a:cubicBezTo>
                  <a:cubicBezTo>
                    <a:pt x="26479" y="6213"/>
                    <a:pt x="31745" y="6138"/>
                    <a:pt x="37086" y="5988"/>
                  </a:cubicBezTo>
                  <a:cubicBezTo>
                    <a:pt x="47768" y="5837"/>
                    <a:pt x="58600" y="5386"/>
                    <a:pt x="69959" y="5837"/>
                  </a:cubicBezTo>
                  <a:cubicBezTo>
                    <a:pt x="77256" y="7417"/>
                    <a:pt x="84854" y="9072"/>
                    <a:pt x="92677" y="10802"/>
                  </a:cubicBezTo>
                  <a:cubicBezTo>
                    <a:pt x="100500" y="12683"/>
                    <a:pt x="108625" y="14563"/>
                    <a:pt x="116899" y="16519"/>
                  </a:cubicBezTo>
                  <a:cubicBezTo>
                    <a:pt x="133449" y="20055"/>
                    <a:pt x="150675" y="24719"/>
                    <a:pt x="168428" y="27953"/>
                  </a:cubicBezTo>
                  <a:cubicBezTo>
                    <a:pt x="177230" y="29909"/>
                    <a:pt x="186106" y="31790"/>
                    <a:pt x="195058" y="33370"/>
                  </a:cubicBezTo>
                  <a:cubicBezTo>
                    <a:pt x="204010" y="34874"/>
                    <a:pt x="213037" y="36303"/>
                    <a:pt x="221988" y="37808"/>
                  </a:cubicBezTo>
                  <a:cubicBezTo>
                    <a:pt x="230940" y="39162"/>
                    <a:pt x="239967" y="40140"/>
                    <a:pt x="248994" y="40817"/>
                  </a:cubicBezTo>
                  <a:cubicBezTo>
                    <a:pt x="257946" y="41795"/>
                    <a:pt x="266823" y="42321"/>
                    <a:pt x="275774" y="42472"/>
                  </a:cubicBezTo>
                  <a:cubicBezTo>
                    <a:pt x="287735" y="46308"/>
                    <a:pt x="298492" y="51123"/>
                    <a:pt x="308648" y="55636"/>
                  </a:cubicBezTo>
                  <a:cubicBezTo>
                    <a:pt x="313687" y="57893"/>
                    <a:pt x="318652" y="60225"/>
                    <a:pt x="323391" y="62482"/>
                  </a:cubicBezTo>
                  <a:cubicBezTo>
                    <a:pt x="328130" y="64813"/>
                    <a:pt x="332569" y="67371"/>
                    <a:pt x="337007" y="69778"/>
                  </a:cubicBezTo>
                  <a:cubicBezTo>
                    <a:pt x="345809" y="74668"/>
                    <a:pt x="354234" y="79332"/>
                    <a:pt x="362283" y="84071"/>
                  </a:cubicBezTo>
                  <a:cubicBezTo>
                    <a:pt x="370257" y="89036"/>
                    <a:pt x="377929" y="93775"/>
                    <a:pt x="385678" y="98213"/>
                  </a:cubicBezTo>
                  <a:cubicBezTo>
                    <a:pt x="393501" y="102576"/>
                    <a:pt x="401023" y="107090"/>
                    <a:pt x="408847" y="111378"/>
                  </a:cubicBezTo>
                  <a:cubicBezTo>
                    <a:pt x="416595" y="115666"/>
                    <a:pt x="424869" y="119276"/>
                    <a:pt x="433295" y="123113"/>
                  </a:cubicBezTo>
                  <a:cubicBezTo>
                    <a:pt x="441645" y="126949"/>
                    <a:pt x="450521" y="130410"/>
                    <a:pt x="460300" y="133494"/>
                  </a:cubicBezTo>
                  <a:cubicBezTo>
                    <a:pt x="465115" y="134998"/>
                    <a:pt x="470155" y="136503"/>
                    <a:pt x="475195" y="138082"/>
                  </a:cubicBezTo>
                  <a:cubicBezTo>
                    <a:pt x="480310" y="139587"/>
                    <a:pt x="485726" y="141016"/>
                    <a:pt x="491368" y="142295"/>
                  </a:cubicBezTo>
                  <a:cubicBezTo>
                    <a:pt x="495054" y="144401"/>
                    <a:pt x="498966" y="146733"/>
                    <a:pt x="502953" y="148990"/>
                  </a:cubicBezTo>
                  <a:cubicBezTo>
                    <a:pt x="506714" y="151472"/>
                    <a:pt x="510551" y="153955"/>
                    <a:pt x="514011" y="156212"/>
                  </a:cubicBezTo>
                  <a:cubicBezTo>
                    <a:pt x="518299" y="164486"/>
                    <a:pt x="522135" y="172009"/>
                    <a:pt x="525746" y="179005"/>
                  </a:cubicBezTo>
                  <a:cubicBezTo>
                    <a:pt x="529206" y="185925"/>
                    <a:pt x="532215" y="192395"/>
                    <a:pt x="535751" y="197736"/>
                  </a:cubicBezTo>
                  <a:cubicBezTo>
                    <a:pt x="539211" y="203152"/>
                    <a:pt x="543123" y="207590"/>
                    <a:pt x="547862" y="211050"/>
                  </a:cubicBezTo>
                  <a:cubicBezTo>
                    <a:pt x="552526" y="214586"/>
                    <a:pt x="557641" y="217369"/>
                    <a:pt x="564412" y="218874"/>
                  </a:cubicBezTo>
                  <a:cubicBezTo>
                    <a:pt x="568549" y="213984"/>
                    <a:pt x="572084" y="209772"/>
                    <a:pt x="575620" y="205559"/>
                  </a:cubicBezTo>
                  <a:cubicBezTo>
                    <a:pt x="580811" y="209697"/>
                    <a:pt x="585775" y="213608"/>
                    <a:pt x="590740" y="217520"/>
                  </a:cubicBezTo>
                  <a:cubicBezTo>
                    <a:pt x="595329" y="221657"/>
                    <a:pt x="599993" y="225794"/>
                    <a:pt x="604807" y="230158"/>
                  </a:cubicBezTo>
                  <a:cubicBezTo>
                    <a:pt x="604206" y="230835"/>
                    <a:pt x="602927" y="232189"/>
                    <a:pt x="602325" y="232866"/>
                  </a:cubicBezTo>
                  <a:cubicBezTo>
                    <a:pt x="606613" y="236777"/>
                    <a:pt x="611427" y="240689"/>
                    <a:pt x="615865" y="245052"/>
                  </a:cubicBezTo>
                  <a:cubicBezTo>
                    <a:pt x="620228" y="249415"/>
                    <a:pt x="624666" y="253928"/>
                    <a:pt x="629180" y="258442"/>
                  </a:cubicBezTo>
                  <a:cubicBezTo>
                    <a:pt x="630083" y="259345"/>
                    <a:pt x="631888" y="261075"/>
                    <a:pt x="632791" y="261978"/>
                  </a:cubicBezTo>
                  <a:cubicBezTo>
                    <a:pt x="628052" y="266341"/>
                    <a:pt x="623990" y="270027"/>
                    <a:pt x="619326" y="274390"/>
                  </a:cubicBezTo>
                  <a:cubicBezTo>
                    <a:pt x="626622" y="278602"/>
                    <a:pt x="632640" y="283642"/>
                    <a:pt x="639035" y="288532"/>
                  </a:cubicBezTo>
                  <a:lnTo>
                    <a:pt x="648513" y="295904"/>
                  </a:lnTo>
                  <a:cubicBezTo>
                    <a:pt x="650092" y="297183"/>
                    <a:pt x="651748" y="298386"/>
                    <a:pt x="653252" y="299665"/>
                  </a:cubicBezTo>
                  <a:lnTo>
                    <a:pt x="657540" y="303652"/>
                  </a:lnTo>
                  <a:cubicBezTo>
                    <a:pt x="650995" y="313206"/>
                    <a:pt x="650619" y="323286"/>
                    <a:pt x="648814" y="331485"/>
                  </a:cubicBezTo>
                  <a:cubicBezTo>
                    <a:pt x="647008" y="339760"/>
                    <a:pt x="643699" y="346229"/>
                    <a:pt x="631738" y="349539"/>
                  </a:cubicBezTo>
                  <a:cubicBezTo>
                    <a:pt x="629406" y="358040"/>
                    <a:pt x="625870" y="366615"/>
                    <a:pt x="622034" y="373987"/>
                  </a:cubicBezTo>
                  <a:close/>
                </a:path>
              </a:pathLst>
            </a:custGeom>
            <a:solidFill>
              <a:srgbClr val="E06E78"/>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3A66A769-4CE4-49AE-AE08-087683C757E7}"/>
                </a:ext>
              </a:extLst>
            </p:cNvPr>
            <p:cNvSpPr/>
            <p:nvPr/>
          </p:nvSpPr>
          <p:spPr>
            <a:xfrm>
              <a:off x="6635179" y="5800769"/>
              <a:ext cx="67710" cy="67710"/>
            </a:xfrm>
            <a:custGeom>
              <a:avLst/>
              <a:gdLst>
                <a:gd name="connsiteX0" fmla="*/ 56042 w 67702"/>
                <a:gd name="connsiteY0" fmla="*/ 68304 h 67702"/>
                <a:gd name="connsiteX1" fmla="*/ 39493 w 67702"/>
                <a:gd name="connsiteY1" fmla="*/ 60481 h 67702"/>
                <a:gd name="connsiteX2" fmla="*/ 27381 w 67702"/>
                <a:gd name="connsiteY2" fmla="*/ 47166 h 67702"/>
                <a:gd name="connsiteX3" fmla="*/ 17377 w 67702"/>
                <a:gd name="connsiteY3" fmla="*/ 28435 h 67702"/>
                <a:gd name="connsiteX4" fmla="*/ 5642 w 67702"/>
                <a:gd name="connsiteY4" fmla="*/ 5642 h 67702"/>
                <a:gd name="connsiteX5" fmla="*/ 22492 w 67702"/>
                <a:gd name="connsiteY5" fmla="*/ 17452 h 67702"/>
                <a:gd name="connsiteX6" fmla="*/ 38139 w 67702"/>
                <a:gd name="connsiteY6" fmla="*/ 29789 h 67702"/>
                <a:gd name="connsiteX7" fmla="*/ 53259 w 67702"/>
                <a:gd name="connsiteY7" fmla="*/ 42126 h 67702"/>
                <a:gd name="connsiteX8" fmla="*/ 67326 w 67702"/>
                <a:gd name="connsiteY8" fmla="*/ 55065 h 67702"/>
                <a:gd name="connsiteX9" fmla="*/ 56042 w 67702"/>
                <a:gd name="connsiteY9" fmla="*/ 68304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702" h="67702">
                  <a:moveTo>
                    <a:pt x="56042" y="68304"/>
                  </a:moveTo>
                  <a:cubicBezTo>
                    <a:pt x="49272" y="66800"/>
                    <a:pt x="44157" y="63941"/>
                    <a:pt x="39493" y="60481"/>
                  </a:cubicBezTo>
                  <a:cubicBezTo>
                    <a:pt x="34754" y="57020"/>
                    <a:pt x="30917" y="52582"/>
                    <a:pt x="27381" y="47166"/>
                  </a:cubicBezTo>
                  <a:cubicBezTo>
                    <a:pt x="23846" y="41825"/>
                    <a:pt x="20912" y="35356"/>
                    <a:pt x="17377" y="28435"/>
                  </a:cubicBezTo>
                  <a:cubicBezTo>
                    <a:pt x="13766" y="21439"/>
                    <a:pt x="9930" y="13917"/>
                    <a:pt x="5642" y="5642"/>
                  </a:cubicBezTo>
                  <a:cubicBezTo>
                    <a:pt x="11284" y="9629"/>
                    <a:pt x="16926" y="13540"/>
                    <a:pt x="22492" y="17452"/>
                  </a:cubicBezTo>
                  <a:cubicBezTo>
                    <a:pt x="28059" y="21364"/>
                    <a:pt x="32948" y="25727"/>
                    <a:pt x="38139" y="29789"/>
                  </a:cubicBezTo>
                  <a:cubicBezTo>
                    <a:pt x="43179" y="33926"/>
                    <a:pt x="48219" y="38064"/>
                    <a:pt x="53259" y="42126"/>
                  </a:cubicBezTo>
                  <a:cubicBezTo>
                    <a:pt x="58073" y="46338"/>
                    <a:pt x="62587" y="50777"/>
                    <a:pt x="67326" y="55065"/>
                  </a:cubicBezTo>
                  <a:cubicBezTo>
                    <a:pt x="63715" y="59202"/>
                    <a:pt x="60180" y="63414"/>
                    <a:pt x="56042" y="68304"/>
                  </a:cubicBezTo>
                  <a:close/>
                </a:path>
              </a:pathLst>
            </a:custGeom>
            <a:solidFill>
              <a:srgbClr val="DD5C68"/>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6CDDF47D-991B-4502-B3E4-364BC19F880C}"/>
                </a:ext>
              </a:extLst>
            </p:cNvPr>
            <p:cNvSpPr/>
            <p:nvPr/>
          </p:nvSpPr>
          <p:spPr>
            <a:xfrm>
              <a:off x="5405714" y="5580788"/>
              <a:ext cx="1211259" cy="586821"/>
            </a:xfrm>
            <a:custGeom>
              <a:avLst/>
              <a:gdLst>
                <a:gd name="connsiteX0" fmla="*/ 1212248 w 1211118"/>
                <a:gd name="connsiteY0" fmla="*/ 211532 h 586753"/>
                <a:gd name="connsiteX1" fmla="*/ 1196074 w 1211118"/>
                <a:gd name="connsiteY1" fmla="*/ 207319 h 586753"/>
                <a:gd name="connsiteX2" fmla="*/ 1181180 w 1211118"/>
                <a:gd name="connsiteY2" fmla="*/ 202731 h 586753"/>
                <a:gd name="connsiteX3" fmla="*/ 1154174 w 1211118"/>
                <a:gd name="connsiteY3" fmla="*/ 192350 h 586753"/>
                <a:gd name="connsiteX4" fmla="*/ 1129726 w 1211118"/>
                <a:gd name="connsiteY4" fmla="*/ 180615 h 586753"/>
                <a:gd name="connsiteX5" fmla="*/ 1106557 w 1211118"/>
                <a:gd name="connsiteY5" fmla="*/ 167450 h 586753"/>
                <a:gd name="connsiteX6" fmla="*/ 1083162 w 1211118"/>
                <a:gd name="connsiteY6" fmla="*/ 153308 h 586753"/>
                <a:gd name="connsiteX7" fmla="*/ 1057886 w 1211118"/>
                <a:gd name="connsiteY7" fmla="*/ 139015 h 586753"/>
                <a:gd name="connsiteX8" fmla="*/ 1044270 w 1211118"/>
                <a:gd name="connsiteY8" fmla="*/ 131718 h 586753"/>
                <a:gd name="connsiteX9" fmla="*/ 1029527 w 1211118"/>
                <a:gd name="connsiteY9" fmla="*/ 124873 h 586753"/>
                <a:gd name="connsiteX10" fmla="*/ 996654 w 1211118"/>
                <a:gd name="connsiteY10" fmla="*/ 111709 h 586753"/>
                <a:gd name="connsiteX11" fmla="*/ 969873 w 1211118"/>
                <a:gd name="connsiteY11" fmla="*/ 110054 h 586753"/>
                <a:gd name="connsiteX12" fmla="*/ 942868 w 1211118"/>
                <a:gd name="connsiteY12" fmla="*/ 107045 h 586753"/>
                <a:gd name="connsiteX13" fmla="*/ 915937 w 1211118"/>
                <a:gd name="connsiteY13" fmla="*/ 102606 h 586753"/>
                <a:gd name="connsiteX14" fmla="*/ 889308 w 1211118"/>
                <a:gd name="connsiteY14" fmla="*/ 97190 h 586753"/>
                <a:gd name="connsiteX15" fmla="*/ 837778 w 1211118"/>
                <a:gd name="connsiteY15" fmla="*/ 85756 h 586753"/>
                <a:gd name="connsiteX16" fmla="*/ 813556 w 1211118"/>
                <a:gd name="connsiteY16" fmla="*/ 80039 h 586753"/>
                <a:gd name="connsiteX17" fmla="*/ 790838 w 1211118"/>
                <a:gd name="connsiteY17" fmla="*/ 75074 h 586753"/>
                <a:gd name="connsiteX18" fmla="*/ 757965 w 1211118"/>
                <a:gd name="connsiteY18" fmla="*/ 75225 h 586753"/>
                <a:gd name="connsiteX19" fmla="*/ 742093 w 1211118"/>
                <a:gd name="connsiteY19" fmla="*/ 75601 h 586753"/>
                <a:gd name="connsiteX20" fmla="*/ 726521 w 1211118"/>
                <a:gd name="connsiteY20" fmla="*/ 76503 h 586753"/>
                <a:gd name="connsiteX21" fmla="*/ 712003 w 1211118"/>
                <a:gd name="connsiteY21" fmla="*/ 75375 h 586753"/>
                <a:gd name="connsiteX22" fmla="*/ 699516 w 1211118"/>
                <a:gd name="connsiteY22" fmla="*/ 52732 h 586753"/>
                <a:gd name="connsiteX23" fmla="*/ 676798 w 1211118"/>
                <a:gd name="connsiteY23" fmla="*/ 59653 h 586753"/>
                <a:gd name="connsiteX24" fmla="*/ 656487 w 1211118"/>
                <a:gd name="connsiteY24" fmla="*/ 60932 h 586753"/>
                <a:gd name="connsiteX25" fmla="*/ 646858 w 1211118"/>
                <a:gd name="connsiteY25" fmla="*/ 60706 h 586753"/>
                <a:gd name="connsiteX26" fmla="*/ 637831 w 1211118"/>
                <a:gd name="connsiteY26" fmla="*/ 61459 h 586753"/>
                <a:gd name="connsiteX27" fmla="*/ 622936 w 1211118"/>
                <a:gd name="connsiteY27" fmla="*/ 66499 h 586753"/>
                <a:gd name="connsiteX28" fmla="*/ 604431 w 1211118"/>
                <a:gd name="connsiteY28" fmla="*/ 65596 h 586753"/>
                <a:gd name="connsiteX29" fmla="*/ 585550 w 1211118"/>
                <a:gd name="connsiteY29" fmla="*/ 65445 h 586753"/>
                <a:gd name="connsiteX30" fmla="*/ 566593 w 1211118"/>
                <a:gd name="connsiteY30" fmla="*/ 66198 h 586753"/>
                <a:gd name="connsiteX31" fmla="*/ 557190 w 1211118"/>
                <a:gd name="connsiteY31" fmla="*/ 66875 h 586753"/>
                <a:gd name="connsiteX32" fmla="*/ 547862 w 1211118"/>
                <a:gd name="connsiteY32" fmla="*/ 67777 h 586753"/>
                <a:gd name="connsiteX33" fmla="*/ 412006 w 1211118"/>
                <a:gd name="connsiteY33" fmla="*/ 97416 h 586753"/>
                <a:gd name="connsiteX34" fmla="*/ 298793 w 1211118"/>
                <a:gd name="connsiteY34" fmla="*/ 159702 h 586753"/>
                <a:gd name="connsiteX35" fmla="*/ 219656 w 1211118"/>
                <a:gd name="connsiteY35" fmla="*/ 217475 h 586753"/>
                <a:gd name="connsiteX36" fmla="*/ 145334 w 1211118"/>
                <a:gd name="connsiteY36" fmla="*/ 295784 h 586753"/>
                <a:gd name="connsiteX37" fmla="*/ 119532 w 1211118"/>
                <a:gd name="connsiteY37" fmla="*/ 336029 h 586753"/>
                <a:gd name="connsiteX38" fmla="*/ 116072 w 1211118"/>
                <a:gd name="connsiteY38" fmla="*/ 359123 h 586753"/>
                <a:gd name="connsiteX39" fmla="*/ 43931 w 1211118"/>
                <a:gd name="connsiteY39" fmla="*/ 577350 h 586753"/>
                <a:gd name="connsiteX40" fmla="*/ 24975 w 1211118"/>
                <a:gd name="connsiteY40" fmla="*/ 582014 h 586753"/>
                <a:gd name="connsiteX41" fmla="*/ 5642 w 1211118"/>
                <a:gd name="connsiteY41" fmla="*/ 556438 h 586753"/>
                <a:gd name="connsiteX42" fmla="*/ 7974 w 1211118"/>
                <a:gd name="connsiteY42" fmla="*/ 519728 h 586753"/>
                <a:gd name="connsiteX43" fmla="*/ 13240 w 1211118"/>
                <a:gd name="connsiteY43" fmla="*/ 495054 h 586753"/>
                <a:gd name="connsiteX44" fmla="*/ 19634 w 1211118"/>
                <a:gd name="connsiteY44" fmla="*/ 470681 h 586753"/>
                <a:gd name="connsiteX45" fmla="*/ 22342 w 1211118"/>
                <a:gd name="connsiteY45" fmla="*/ 460752 h 586753"/>
                <a:gd name="connsiteX46" fmla="*/ 25501 w 1211118"/>
                <a:gd name="connsiteY46" fmla="*/ 451048 h 586753"/>
                <a:gd name="connsiteX47" fmla="*/ 31670 w 1211118"/>
                <a:gd name="connsiteY47" fmla="*/ 431865 h 586753"/>
                <a:gd name="connsiteX48" fmla="*/ 38816 w 1211118"/>
                <a:gd name="connsiteY48" fmla="*/ 412984 h 586753"/>
                <a:gd name="connsiteX49" fmla="*/ 46414 w 1211118"/>
                <a:gd name="connsiteY49" fmla="*/ 394027 h 586753"/>
                <a:gd name="connsiteX50" fmla="*/ 100501 w 1211118"/>
                <a:gd name="connsiteY50" fmla="*/ 307444 h 586753"/>
                <a:gd name="connsiteX51" fmla="*/ 99523 w 1211118"/>
                <a:gd name="connsiteY51" fmla="*/ 288186 h 586753"/>
                <a:gd name="connsiteX52" fmla="*/ 99372 w 1211118"/>
                <a:gd name="connsiteY52" fmla="*/ 268778 h 586753"/>
                <a:gd name="connsiteX53" fmla="*/ 109678 w 1211118"/>
                <a:gd name="connsiteY53" fmla="*/ 253733 h 586753"/>
                <a:gd name="connsiteX54" fmla="*/ 121413 w 1211118"/>
                <a:gd name="connsiteY54" fmla="*/ 238312 h 586753"/>
                <a:gd name="connsiteX55" fmla="*/ 135931 w 1211118"/>
                <a:gd name="connsiteY55" fmla="*/ 232219 h 586753"/>
                <a:gd name="connsiteX56" fmla="*/ 149698 w 1211118"/>
                <a:gd name="connsiteY56" fmla="*/ 218904 h 586753"/>
                <a:gd name="connsiteX57" fmla="*/ 179637 w 1211118"/>
                <a:gd name="connsiteY57" fmla="*/ 190845 h 586753"/>
                <a:gd name="connsiteX58" fmla="*/ 192876 w 1211118"/>
                <a:gd name="connsiteY58" fmla="*/ 173543 h 586753"/>
                <a:gd name="connsiteX59" fmla="*/ 207019 w 1211118"/>
                <a:gd name="connsiteY59" fmla="*/ 156994 h 586753"/>
                <a:gd name="connsiteX60" fmla="*/ 228984 w 1211118"/>
                <a:gd name="connsiteY60" fmla="*/ 142551 h 586753"/>
                <a:gd name="connsiteX61" fmla="*/ 251476 w 1211118"/>
                <a:gd name="connsiteY61" fmla="*/ 129236 h 586753"/>
                <a:gd name="connsiteX62" fmla="*/ 277655 w 1211118"/>
                <a:gd name="connsiteY62" fmla="*/ 122842 h 586753"/>
                <a:gd name="connsiteX63" fmla="*/ 297364 w 1211118"/>
                <a:gd name="connsiteY63" fmla="*/ 120811 h 586753"/>
                <a:gd name="connsiteX64" fmla="*/ 313913 w 1211118"/>
                <a:gd name="connsiteY64" fmla="*/ 117125 h 586753"/>
                <a:gd name="connsiteX65" fmla="*/ 330162 w 1211118"/>
                <a:gd name="connsiteY65" fmla="*/ 105315 h 586753"/>
                <a:gd name="connsiteX66" fmla="*/ 348065 w 1211118"/>
                <a:gd name="connsiteY66" fmla="*/ 91849 h 586753"/>
                <a:gd name="connsiteX67" fmla="*/ 362809 w 1211118"/>
                <a:gd name="connsiteY67" fmla="*/ 76503 h 586753"/>
                <a:gd name="connsiteX68" fmla="*/ 387333 w 1211118"/>
                <a:gd name="connsiteY68" fmla="*/ 67476 h 586753"/>
                <a:gd name="connsiteX69" fmla="*/ 396284 w 1211118"/>
                <a:gd name="connsiteY69" fmla="*/ 59954 h 586753"/>
                <a:gd name="connsiteX70" fmla="*/ 402528 w 1211118"/>
                <a:gd name="connsiteY70" fmla="*/ 46338 h 586753"/>
                <a:gd name="connsiteX71" fmla="*/ 429082 w 1211118"/>
                <a:gd name="connsiteY71" fmla="*/ 34904 h 586753"/>
                <a:gd name="connsiteX72" fmla="*/ 456013 w 1211118"/>
                <a:gd name="connsiteY72" fmla="*/ 24749 h 586753"/>
                <a:gd name="connsiteX73" fmla="*/ 525521 w 1211118"/>
                <a:gd name="connsiteY73" fmla="*/ 14368 h 586753"/>
                <a:gd name="connsiteX74" fmla="*/ 548765 w 1211118"/>
                <a:gd name="connsiteY74" fmla="*/ 9403 h 586753"/>
                <a:gd name="connsiteX75" fmla="*/ 572235 w 1211118"/>
                <a:gd name="connsiteY75" fmla="*/ 5642 h 586753"/>
                <a:gd name="connsiteX76" fmla="*/ 580585 w 1211118"/>
                <a:gd name="connsiteY76" fmla="*/ 17226 h 586753"/>
                <a:gd name="connsiteX77" fmla="*/ 606839 w 1211118"/>
                <a:gd name="connsiteY77" fmla="*/ 9779 h 586753"/>
                <a:gd name="connsiteX78" fmla="*/ 612932 w 1211118"/>
                <a:gd name="connsiteY78" fmla="*/ 9403 h 586753"/>
                <a:gd name="connsiteX79" fmla="*/ 618950 w 1211118"/>
                <a:gd name="connsiteY79" fmla="*/ 9403 h 586753"/>
                <a:gd name="connsiteX80" fmla="*/ 630910 w 1211118"/>
                <a:gd name="connsiteY80" fmla="*/ 9328 h 586753"/>
                <a:gd name="connsiteX81" fmla="*/ 642721 w 1211118"/>
                <a:gd name="connsiteY81" fmla="*/ 9177 h 586753"/>
                <a:gd name="connsiteX82" fmla="*/ 654456 w 1211118"/>
                <a:gd name="connsiteY82" fmla="*/ 9629 h 586753"/>
                <a:gd name="connsiteX83" fmla="*/ 677926 w 1211118"/>
                <a:gd name="connsiteY83" fmla="*/ 10757 h 586753"/>
                <a:gd name="connsiteX84" fmla="*/ 703051 w 1211118"/>
                <a:gd name="connsiteY84" fmla="*/ 13089 h 586753"/>
                <a:gd name="connsiteX85" fmla="*/ 715989 w 1211118"/>
                <a:gd name="connsiteY85" fmla="*/ 35807 h 586753"/>
                <a:gd name="connsiteX86" fmla="*/ 762403 w 1211118"/>
                <a:gd name="connsiteY86" fmla="*/ 22417 h 586753"/>
                <a:gd name="connsiteX87" fmla="*/ 791591 w 1211118"/>
                <a:gd name="connsiteY87" fmla="*/ 25802 h 586753"/>
                <a:gd name="connsiteX88" fmla="*/ 799263 w 1211118"/>
                <a:gd name="connsiteY88" fmla="*/ 26930 h 586753"/>
                <a:gd name="connsiteX89" fmla="*/ 823787 w 1211118"/>
                <a:gd name="connsiteY89" fmla="*/ 34603 h 586753"/>
                <a:gd name="connsiteX90" fmla="*/ 848159 w 1211118"/>
                <a:gd name="connsiteY90" fmla="*/ 42953 h 586753"/>
                <a:gd name="connsiteX91" fmla="*/ 875541 w 1211118"/>
                <a:gd name="connsiteY91" fmla="*/ 48144 h 586753"/>
                <a:gd name="connsiteX92" fmla="*/ 902773 w 1211118"/>
                <a:gd name="connsiteY92" fmla="*/ 53861 h 586753"/>
                <a:gd name="connsiteX93" fmla="*/ 956784 w 1211118"/>
                <a:gd name="connsiteY93" fmla="*/ 67326 h 586753"/>
                <a:gd name="connsiteX94" fmla="*/ 987852 w 1211118"/>
                <a:gd name="connsiteY94" fmla="*/ 90495 h 586753"/>
                <a:gd name="connsiteX95" fmla="*/ 1009517 w 1211118"/>
                <a:gd name="connsiteY95" fmla="*/ 97115 h 586753"/>
                <a:gd name="connsiteX96" fmla="*/ 1029827 w 1211118"/>
                <a:gd name="connsiteY96" fmla="*/ 103960 h 586753"/>
                <a:gd name="connsiteX97" fmla="*/ 1094069 w 1211118"/>
                <a:gd name="connsiteY97" fmla="*/ 136909 h 586753"/>
                <a:gd name="connsiteX98" fmla="*/ 1126717 w 1211118"/>
                <a:gd name="connsiteY98" fmla="*/ 150976 h 586753"/>
                <a:gd name="connsiteX99" fmla="*/ 1158537 w 1211118"/>
                <a:gd name="connsiteY99" fmla="*/ 166172 h 586753"/>
                <a:gd name="connsiteX100" fmla="*/ 1181180 w 1211118"/>
                <a:gd name="connsiteY100" fmla="*/ 183548 h 586753"/>
                <a:gd name="connsiteX101" fmla="*/ 1192539 w 1211118"/>
                <a:gd name="connsiteY101" fmla="*/ 191974 h 586753"/>
                <a:gd name="connsiteX102" fmla="*/ 1203446 w 1211118"/>
                <a:gd name="connsiteY102" fmla="*/ 200775 h 586753"/>
                <a:gd name="connsiteX103" fmla="*/ 1212248 w 1211118"/>
                <a:gd name="connsiteY103" fmla="*/ 211532 h 58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1211118" h="586753">
                  <a:moveTo>
                    <a:pt x="1212248" y="211532"/>
                  </a:moveTo>
                  <a:cubicBezTo>
                    <a:pt x="1206606" y="210253"/>
                    <a:pt x="1201189" y="208824"/>
                    <a:pt x="1196074" y="207319"/>
                  </a:cubicBezTo>
                  <a:cubicBezTo>
                    <a:pt x="1190959" y="205740"/>
                    <a:pt x="1185994" y="204235"/>
                    <a:pt x="1181180" y="202731"/>
                  </a:cubicBezTo>
                  <a:cubicBezTo>
                    <a:pt x="1171476" y="199722"/>
                    <a:pt x="1162524" y="196261"/>
                    <a:pt x="1154174" y="192350"/>
                  </a:cubicBezTo>
                  <a:cubicBezTo>
                    <a:pt x="1145749" y="188588"/>
                    <a:pt x="1137474" y="184902"/>
                    <a:pt x="1129726" y="180615"/>
                  </a:cubicBezTo>
                  <a:cubicBezTo>
                    <a:pt x="1121903" y="176402"/>
                    <a:pt x="1114380" y="171813"/>
                    <a:pt x="1106557" y="167450"/>
                  </a:cubicBezTo>
                  <a:cubicBezTo>
                    <a:pt x="1098808" y="163012"/>
                    <a:pt x="1091061" y="158273"/>
                    <a:pt x="1083162" y="153308"/>
                  </a:cubicBezTo>
                  <a:cubicBezTo>
                    <a:pt x="1075113" y="148569"/>
                    <a:pt x="1066688" y="143905"/>
                    <a:pt x="1057886" y="139015"/>
                  </a:cubicBezTo>
                  <a:cubicBezTo>
                    <a:pt x="1053448" y="136608"/>
                    <a:pt x="1049010" y="134050"/>
                    <a:pt x="1044270" y="131718"/>
                  </a:cubicBezTo>
                  <a:cubicBezTo>
                    <a:pt x="1039531" y="129462"/>
                    <a:pt x="1034642" y="127130"/>
                    <a:pt x="1029527" y="124873"/>
                  </a:cubicBezTo>
                  <a:cubicBezTo>
                    <a:pt x="1019371" y="120360"/>
                    <a:pt x="1008614" y="115545"/>
                    <a:pt x="996654" y="111709"/>
                  </a:cubicBezTo>
                  <a:cubicBezTo>
                    <a:pt x="987702" y="111634"/>
                    <a:pt x="978825" y="111032"/>
                    <a:pt x="969873" y="110054"/>
                  </a:cubicBezTo>
                  <a:cubicBezTo>
                    <a:pt x="960846" y="109377"/>
                    <a:pt x="951819" y="108399"/>
                    <a:pt x="942868" y="107045"/>
                  </a:cubicBezTo>
                  <a:cubicBezTo>
                    <a:pt x="933916" y="105540"/>
                    <a:pt x="924964" y="104111"/>
                    <a:pt x="915937" y="102606"/>
                  </a:cubicBezTo>
                  <a:cubicBezTo>
                    <a:pt x="906985" y="101027"/>
                    <a:pt x="898109" y="99146"/>
                    <a:pt x="889308" y="97190"/>
                  </a:cubicBezTo>
                  <a:cubicBezTo>
                    <a:pt x="871629" y="93880"/>
                    <a:pt x="854403" y="89216"/>
                    <a:pt x="837778" y="85756"/>
                  </a:cubicBezTo>
                  <a:cubicBezTo>
                    <a:pt x="829504" y="83800"/>
                    <a:pt x="821379" y="81844"/>
                    <a:pt x="813556" y="80039"/>
                  </a:cubicBezTo>
                  <a:cubicBezTo>
                    <a:pt x="805733" y="78309"/>
                    <a:pt x="798135" y="76654"/>
                    <a:pt x="790838" y="75074"/>
                  </a:cubicBezTo>
                  <a:cubicBezTo>
                    <a:pt x="779479" y="74698"/>
                    <a:pt x="768647" y="75074"/>
                    <a:pt x="757965" y="75225"/>
                  </a:cubicBezTo>
                  <a:cubicBezTo>
                    <a:pt x="752624" y="75375"/>
                    <a:pt x="747358" y="75450"/>
                    <a:pt x="742093" y="75601"/>
                  </a:cubicBezTo>
                  <a:cubicBezTo>
                    <a:pt x="736902" y="75902"/>
                    <a:pt x="731712" y="76203"/>
                    <a:pt x="726521" y="76503"/>
                  </a:cubicBezTo>
                  <a:cubicBezTo>
                    <a:pt x="720729" y="76052"/>
                    <a:pt x="716366" y="75676"/>
                    <a:pt x="712003" y="75375"/>
                  </a:cubicBezTo>
                  <a:cubicBezTo>
                    <a:pt x="708317" y="67702"/>
                    <a:pt x="704781" y="60330"/>
                    <a:pt x="699516" y="52732"/>
                  </a:cubicBezTo>
                  <a:cubicBezTo>
                    <a:pt x="692143" y="56795"/>
                    <a:pt x="684471" y="58826"/>
                    <a:pt x="676798" y="59653"/>
                  </a:cubicBezTo>
                  <a:cubicBezTo>
                    <a:pt x="669802" y="60857"/>
                    <a:pt x="663182" y="61082"/>
                    <a:pt x="656487" y="60932"/>
                  </a:cubicBezTo>
                  <a:cubicBezTo>
                    <a:pt x="653177" y="60857"/>
                    <a:pt x="649942" y="60782"/>
                    <a:pt x="646858" y="60706"/>
                  </a:cubicBezTo>
                  <a:cubicBezTo>
                    <a:pt x="643774" y="60857"/>
                    <a:pt x="640765" y="61082"/>
                    <a:pt x="637831" y="61459"/>
                  </a:cubicBezTo>
                  <a:cubicBezTo>
                    <a:pt x="632114" y="62211"/>
                    <a:pt x="626999" y="63640"/>
                    <a:pt x="622936" y="66499"/>
                  </a:cubicBezTo>
                  <a:cubicBezTo>
                    <a:pt x="616843" y="65746"/>
                    <a:pt x="610675" y="65897"/>
                    <a:pt x="604431" y="65596"/>
                  </a:cubicBezTo>
                  <a:cubicBezTo>
                    <a:pt x="598188" y="65521"/>
                    <a:pt x="591794" y="64994"/>
                    <a:pt x="585550" y="65445"/>
                  </a:cubicBezTo>
                  <a:cubicBezTo>
                    <a:pt x="579231" y="65671"/>
                    <a:pt x="572912" y="65972"/>
                    <a:pt x="566593" y="66198"/>
                  </a:cubicBezTo>
                  <a:cubicBezTo>
                    <a:pt x="563434" y="66273"/>
                    <a:pt x="560274" y="66499"/>
                    <a:pt x="557190" y="66875"/>
                  </a:cubicBezTo>
                  <a:cubicBezTo>
                    <a:pt x="554031" y="67176"/>
                    <a:pt x="550947" y="67476"/>
                    <a:pt x="547862" y="67777"/>
                  </a:cubicBezTo>
                  <a:cubicBezTo>
                    <a:pt x="495882" y="77180"/>
                    <a:pt x="452703" y="85154"/>
                    <a:pt x="412006" y="97416"/>
                  </a:cubicBezTo>
                  <a:cubicBezTo>
                    <a:pt x="371535" y="109828"/>
                    <a:pt x="333472" y="127055"/>
                    <a:pt x="298793" y="159702"/>
                  </a:cubicBezTo>
                  <a:cubicBezTo>
                    <a:pt x="273141" y="168428"/>
                    <a:pt x="245308" y="190996"/>
                    <a:pt x="219656" y="217475"/>
                  </a:cubicBezTo>
                  <a:cubicBezTo>
                    <a:pt x="193779" y="243879"/>
                    <a:pt x="169933" y="273668"/>
                    <a:pt x="145334" y="295784"/>
                  </a:cubicBezTo>
                  <a:cubicBezTo>
                    <a:pt x="135931" y="308722"/>
                    <a:pt x="127882" y="322489"/>
                    <a:pt x="119532" y="336029"/>
                  </a:cubicBezTo>
                  <a:cubicBezTo>
                    <a:pt x="118404" y="343702"/>
                    <a:pt x="117200" y="351450"/>
                    <a:pt x="116072" y="359123"/>
                  </a:cubicBezTo>
                  <a:cubicBezTo>
                    <a:pt x="78535" y="426374"/>
                    <a:pt x="52507" y="501448"/>
                    <a:pt x="43931" y="577350"/>
                  </a:cubicBezTo>
                  <a:cubicBezTo>
                    <a:pt x="37387" y="577877"/>
                    <a:pt x="31670" y="579983"/>
                    <a:pt x="24975" y="582014"/>
                  </a:cubicBezTo>
                  <a:cubicBezTo>
                    <a:pt x="18581" y="573815"/>
                    <a:pt x="12112" y="565239"/>
                    <a:pt x="5642" y="556438"/>
                  </a:cubicBezTo>
                  <a:cubicBezTo>
                    <a:pt x="9629" y="543348"/>
                    <a:pt x="7448" y="532065"/>
                    <a:pt x="7974" y="519728"/>
                  </a:cubicBezTo>
                  <a:cubicBezTo>
                    <a:pt x="9704" y="511529"/>
                    <a:pt x="11510" y="503254"/>
                    <a:pt x="13240" y="495054"/>
                  </a:cubicBezTo>
                  <a:cubicBezTo>
                    <a:pt x="15120" y="486855"/>
                    <a:pt x="17603" y="478806"/>
                    <a:pt x="19634" y="470681"/>
                  </a:cubicBezTo>
                  <a:cubicBezTo>
                    <a:pt x="20537" y="467371"/>
                    <a:pt x="21439" y="464061"/>
                    <a:pt x="22342" y="460752"/>
                  </a:cubicBezTo>
                  <a:cubicBezTo>
                    <a:pt x="23395" y="457517"/>
                    <a:pt x="24448" y="454282"/>
                    <a:pt x="25501" y="451048"/>
                  </a:cubicBezTo>
                  <a:cubicBezTo>
                    <a:pt x="27608" y="444654"/>
                    <a:pt x="29639" y="438259"/>
                    <a:pt x="31670" y="431865"/>
                  </a:cubicBezTo>
                  <a:cubicBezTo>
                    <a:pt x="34077" y="425622"/>
                    <a:pt x="36409" y="419303"/>
                    <a:pt x="38816" y="412984"/>
                  </a:cubicBezTo>
                  <a:cubicBezTo>
                    <a:pt x="41223" y="406665"/>
                    <a:pt x="43480" y="400271"/>
                    <a:pt x="46414" y="394027"/>
                  </a:cubicBezTo>
                  <a:cubicBezTo>
                    <a:pt x="62362" y="362659"/>
                    <a:pt x="80792" y="334299"/>
                    <a:pt x="100501" y="307444"/>
                  </a:cubicBezTo>
                  <a:cubicBezTo>
                    <a:pt x="100275" y="300899"/>
                    <a:pt x="99899" y="294580"/>
                    <a:pt x="99523" y="288186"/>
                  </a:cubicBezTo>
                  <a:cubicBezTo>
                    <a:pt x="99222" y="281792"/>
                    <a:pt x="99297" y="275548"/>
                    <a:pt x="99372" y="268778"/>
                  </a:cubicBezTo>
                  <a:cubicBezTo>
                    <a:pt x="102907" y="263587"/>
                    <a:pt x="106217" y="258773"/>
                    <a:pt x="109678" y="253733"/>
                  </a:cubicBezTo>
                  <a:cubicBezTo>
                    <a:pt x="113364" y="248919"/>
                    <a:pt x="117125" y="243879"/>
                    <a:pt x="121413" y="238312"/>
                  </a:cubicBezTo>
                  <a:cubicBezTo>
                    <a:pt x="126679" y="238161"/>
                    <a:pt x="131493" y="235830"/>
                    <a:pt x="135931" y="232219"/>
                  </a:cubicBezTo>
                  <a:cubicBezTo>
                    <a:pt x="140595" y="228758"/>
                    <a:pt x="145184" y="224094"/>
                    <a:pt x="149698" y="218904"/>
                  </a:cubicBezTo>
                  <a:cubicBezTo>
                    <a:pt x="158423" y="208373"/>
                    <a:pt x="168504" y="197014"/>
                    <a:pt x="179637" y="190845"/>
                  </a:cubicBezTo>
                  <a:cubicBezTo>
                    <a:pt x="183473" y="184978"/>
                    <a:pt x="188363" y="179411"/>
                    <a:pt x="192876" y="173543"/>
                  </a:cubicBezTo>
                  <a:cubicBezTo>
                    <a:pt x="197616" y="167826"/>
                    <a:pt x="202054" y="161884"/>
                    <a:pt x="207019" y="156994"/>
                  </a:cubicBezTo>
                  <a:cubicBezTo>
                    <a:pt x="214165" y="152330"/>
                    <a:pt x="221537" y="147440"/>
                    <a:pt x="228984" y="142551"/>
                  </a:cubicBezTo>
                  <a:cubicBezTo>
                    <a:pt x="236582" y="137962"/>
                    <a:pt x="244255" y="133449"/>
                    <a:pt x="251476" y="129236"/>
                  </a:cubicBezTo>
                  <a:cubicBezTo>
                    <a:pt x="261256" y="125249"/>
                    <a:pt x="270208" y="123970"/>
                    <a:pt x="277655" y="122842"/>
                  </a:cubicBezTo>
                  <a:cubicBezTo>
                    <a:pt x="285177" y="121864"/>
                    <a:pt x="291496" y="121413"/>
                    <a:pt x="297364" y="120811"/>
                  </a:cubicBezTo>
                  <a:cubicBezTo>
                    <a:pt x="303306" y="120284"/>
                    <a:pt x="308648" y="119382"/>
                    <a:pt x="313913" y="117125"/>
                  </a:cubicBezTo>
                  <a:cubicBezTo>
                    <a:pt x="319254" y="114943"/>
                    <a:pt x="324219" y="110957"/>
                    <a:pt x="330162" y="105315"/>
                  </a:cubicBezTo>
                  <a:cubicBezTo>
                    <a:pt x="339339" y="102381"/>
                    <a:pt x="344003" y="97341"/>
                    <a:pt x="348065" y="91849"/>
                  </a:cubicBezTo>
                  <a:cubicBezTo>
                    <a:pt x="352202" y="86433"/>
                    <a:pt x="355964" y="80942"/>
                    <a:pt x="362809" y="76503"/>
                  </a:cubicBezTo>
                  <a:cubicBezTo>
                    <a:pt x="374394" y="72742"/>
                    <a:pt x="382217" y="70109"/>
                    <a:pt x="387333" y="67476"/>
                  </a:cubicBezTo>
                  <a:cubicBezTo>
                    <a:pt x="392448" y="64844"/>
                    <a:pt x="394930" y="62361"/>
                    <a:pt x="396284" y="59954"/>
                  </a:cubicBezTo>
                  <a:cubicBezTo>
                    <a:pt x="398993" y="55215"/>
                    <a:pt x="397112" y="50551"/>
                    <a:pt x="402528" y="46338"/>
                  </a:cubicBezTo>
                  <a:cubicBezTo>
                    <a:pt x="411404" y="42577"/>
                    <a:pt x="420206" y="38515"/>
                    <a:pt x="429082" y="34904"/>
                  </a:cubicBezTo>
                  <a:lnTo>
                    <a:pt x="456013" y="24749"/>
                  </a:lnTo>
                  <a:cubicBezTo>
                    <a:pt x="489338" y="23319"/>
                    <a:pt x="507091" y="18580"/>
                    <a:pt x="525521" y="14368"/>
                  </a:cubicBezTo>
                  <a:lnTo>
                    <a:pt x="548765" y="9403"/>
                  </a:lnTo>
                  <a:lnTo>
                    <a:pt x="572235" y="5642"/>
                  </a:lnTo>
                  <a:cubicBezTo>
                    <a:pt x="575470" y="8876"/>
                    <a:pt x="577350" y="13164"/>
                    <a:pt x="580585" y="17226"/>
                  </a:cubicBezTo>
                  <a:cubicBezTo>
                    <a:pt x="588785" y="14368"/>
                    <a:pt x="598564" y="12562"/>
                    <a:pt x="606839" y="9779"/>
                  </a:cubicBezTo>
                  <a:lnTo>
                    <a:pt x="612932" y="9403"/>
                  </a:lnTo>
                  <a:lnTo>
                    <a:pt x="618950" y="9403"/>
                  </a:lnTo>
                  <a:cubicBezTo>
                    <a:pt x="622936" y="9403"/>
                    <a:pt x="626924" y="9403"/>
                    <a:pt x="630910" y="9328"/>
                  </a:cubicBezTo>
                  <a:cubicBezTo>
                    <a:pt x="634897" y="9253"/>
                    <a:pt x="638809" y="9253"/>
                    <a:pt x="642721" y="9177"/>
                  </a:cubicBezTo>
                  <a:cubicBezTo>
                    <a:pt x="646632" y="9177"/>
                    <a:pt x="650620" y="9478"/>
                    <a:pt x="654456" y="9629"/>
                  </a:cubicBezTo>
                  <a:cubicBezTo>
                    <a:pt x="662355" y="10005"/>
                    <a:pt x="669802" y="10230"/>
                    <a:pt x="677926" y="10757"/>
                  </a:cubicBezTo>
                  <a:cubicBezTo>
                    <a:pt x="686351" y="11509"/>
                    <a:pt x="694701" y="12261"/>
                    <a:pt x="703051" y="13089"/>
                  </a:cubicBezTo>
                  <a:cubicBezTo>
                    <a:pt x="708467" y="20536"/>
                    <a:pt x="712228" y="28134"/>
                    <a:pt x="715989" y="35807"/>
                  </a:cubicBezTo>
                  <a:cubicBezTo>
                    <a:pt x="754430" y="44157"/>
                    <a:pt x="749389" y="25651"/>
                    <a:pt x="762403" y="22417"/>
                  </a:cubicBezTo>
                  <a:cubicBezTo>
                    <a:pt x="771656" y="23470"/>
                    <a:pt x="782338" y="24297"/>
                    <a:pt x="791591" y="25802"/>
                  </a:cubicBezTo>
                  <a:cubicBezTo>
                    <a:pt x="793095" y="26028"/>
                    <a:pt x="796179" y="26479"/>
                    <a:pt x="799263" y="26930"/>
                  </a:cubicBezTo>
                  <a:cubicBezTo>
                    <a:pt x="807463" y="29488"/>
                    <a:pt x="815662" y="31895"/>
                    <a:pt x="823787" y="34603"/>
                  </a:cubicBezTo>
                  <a:lnTo>
                    <a:pt x="848159" y="42953"/>
                  </a:lnTo>
                  <a:cubicBezTo>
                    <a:pt x="857337" y="44383"/>
                    <a:pt x="866439" y="46263"/>
                    <a:pt x="875541" y="48144"/>
                  </a:cubicBezTo>
                  <a:cubicBezTo>
                    <a:pt x="884644" y="50100"/>
                    <a:pt x="893746" y="51754"/>
                    <a:pt x="902773" y="53861"/>
                  </a:cubicBezTo>
                  <a:cubicBezTo>
                    <a:pt x="920827" y="58224"/>
                    <a:pt x="938956" y="62211"/>
                    <a:pt x="956784" y="67326"/>
                  </a:cubicBezTo>
                  <a:cubicBezTo>
                    <a:pt x="967316" y="74924"/>
                    <a:pt x="977772" y="82371"/>
                    <a:pt x="987852" y="90495"/>
                  </a:cubicBezTo>
                  <a:cubicBezTo>
                    <a:pt x="995149" y="92752"/>
                    <a:pt x="1002445" y="94934"/>
                    <a:pt x="1009517" y="97115"/>
                  </a:cubicBezTo>
                  <a:cubicBezTo>
                    <a:pt x="1016663" y="99221"/>
                    <a:pt x="1023358" y="101854"/>
                    <a:pt x="1029827" y="103960"/>
                  </a:cubicBezTo>
                  <a:cubicBezTo>
                    <a:pt x="1051868" y="114191"/>
                    <a:pt x="1073157" y="125550"/>
                    <a:pt x="1094069" y="136909"/>
                  </a:cubicBezTo>
                  <a:lnTo>
                    <a:pt x="1126717" y="150976"/>
                  </a:lnTo>
                  <a:lnTo>
                    <a:pt x="1158537" y="166172"/>
                  </a:lnTo>
                  <a:cubicBezTo>
                    <a:pt x="1166210" y="171964"/>
                    <a:pt x="1173582" y="177982"/>
                    <a:pt x="1181180" y="183548"/>
                  </a:cubicBezTo>
                  <a:lnTo>
                    <a:pt x="1192539" y="191974"/>
                  </a:lnTo>
                  <a:lnTo>
                    <a:pt x="1203446" y="200775"/>
                  </a:lnTo>
                  <a:cubicBezTo>
                    <a:pt x="1206906" y="204235"/>
                    <a:pt x="1209615" y="207846"/>
                    <a:pt x="1212248" y="211532"/>
                  </a:cubicBezTo>
                  <a:close/>
                </a:path>
              </a:pathLst>
            </a:custGeom>
            <a:solidFill>
              <a:srgbClr val="DD5C68"/>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FB0FCC12-9E43-4601-9ED2-DDD73C36EE7F}"/>
                </a:ext>
              </a:extLst>
            </p:cNvPr>
            <p:cNvSpPr/>
            <p:nvPr/>
          </p:nvSpPr>
          <p:spPr>
            <a:xfrm>
              <a:off x="6359223" y="5292793"/>
              <a:ext cx="308458" cy="127897"/>
            </a:xfrm>
            <a:custGeom>
              <a:avLst/>
              <a:gdLst>
                <a:gd name="connsiteX0" fmla="*/ 296536 w 308421"/>
                <a:gd name="connsiteY0" fmla="*/ 129462 h 127882"/>
                <a:gd name="connsiteX1" fmla="*/ 285929 w 308421"/>
                <a:gd name="connsiteY1" fmla="*/ 128935 h 127882"/>
                <a:gd name="connsiteX2" fmla="*/ 249370 w 308421"/>
                <a:gd name="connsiteY2" fmla="*/ 119231 h 127882"/>
                <a:gd name="connsiteX3" fmla="*/ 217324 w 308421"/>
                <a:gd name="connsiteY3" fmla="*/ 109527 h 127882"/>
                <a:gd name="connsiteX4" fmla="*/ 159853 w 308421"/>
                <a:gd name="connsiteY4" fmla="*/ 95837 h 127882"/>
                <a:gd name="connsiteX5" fmla="*/ 130139 w 308421"/>
                <a:gd name="connsiteY5" fmla="*/ 72065 h 127882"/>
                <a:gd name="connsiteX6" fmla="*/ 105691 w 308421"/>
                <a:gd name="connsiteY6" fmla="*/ 65671 h 127882"/>
                <a:gd name="connsiteX7" fmla="*/ 84327 w 308421"/>
                <a:gd name="connsiteY7" fmla="*/ 63640 h 127882"/>
                <a:gd name="connsiteX8" fmla="*/ 55139 w 308421"/>
                <a:gd name="connsiteY8" fmla="*/ 60556 h 127882"/>
                <a:gd name="connsiteX9" fmla="*/ 5642 w 308421"/>
                <a:gd name="connsiteY9" fmla="*/ 39493 h 127882"/>
                <a:gd name="connsiteX10" fmla="*/ 33926 w 308421"/>
                <a:gd name="connsiteY10" fmla="*/ 5642 h 127882"/>
                <a:gd name="connsiteX11" fmla="*/ 117426 w 308421"/>
                <a:gd name="connsiteY11" fmla="*/ 22267 h 127882"/>
                <a:gd name="connsiteX12" fmla="*/ 158122 w 308421"/>
                <a:gd name="connsiteY12" fmla="*/ 37312 h 127882"/>
                <a:gd name="connsiteX13" fmla="*/ 198668 w 308421"/>
                <a:gd name="connsiteY13" fmla="*/ 52883 h 127882"/>
                <a:gd name="connsiteX14" fmla="*/ 239440 w 308421"/>
                <a:gd name="connsiteY14" fmla="*/ 53936 h 127882"/>
                <a:gd name="connsiteX15" fmla="*/ 305112 w 308421"/>
                <a:gd name="connsiteY15" fmla="*/ 113138 h 127882"/>
                <a:gd name="connsiteX16" fmla="*/ 302930 w 308421"/>
                <a:gd name="connsiteY16" fmla="*/ 117200 h 127882"/>
                <a:gd name="connsiteX17" fmla="*/ 296536 w 308421"/>
                <a:gd name="connsiteY17" fmla="*/ 129462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8421" h="127882">
                  <a:moveTo>
                    <a:pt x="296536" y="129462"/>
                  </a:moveTo>
                  <a:cubicBezTo>
                    <a:pt x="292549" y="128785"/>
                    <a:pt x="289841" y="129612"/>
                    <a:pt x="285929" y="128935"/>
                  </a:cubicBezTo>
                  <a:cubicBezTo>
                    <a:pt x="272765" y="126077"/>
                    <a:pt x="260654" y="122767"/>
                    <a:pt x="249370" y="119231"/>
                  </a:cubicBezTo>
                  <a:cubicBezTo>
                    <a:pt x="238011" y="116072"/>
                    <a:pt x="227404" y="112762"/>
                    <a:pt x="217324" y="109527"/>
                  </a:cubicBezTo>
                  <a:cubicBezTo>
                    <a:pt x="197164" y="102832"/>
                    <a:pt x="178584" y="97943"/>
                    <a:pt x="159853" y="95837"/>
                  </a:cubicBezTo>
                  <a:cubicBezTo>
                    <a:pt x="150750" y="87712"/>
                    <a:pt x="139542" y="79738"/>
                    <a:pt x="130139" y="72065"/>
                  </a:cubicBezTo>
                  <a:cubicBezTo>
                    <a:pt x="121112" y="68831"/>
                    <a:pt x="113138" y="66950"/>
                    <a:pt x="105691" y="65671"/>
                  </a:cubicBezTo>
                  <a:cubicBezTo>
                    <a:pt x="98244" y="64468"/>
                    <a:pt x="91247" y="64092"/>
                    <a:pt x="84327" y="63640"/>
                  </a:cubicBezTo>
                  <a:cubicBezTo>
                    <a:pt x="74472" y="62888"/>
                    <a:pt x="64919" y="61308"/>
                    <a:pt x="55139" y="60556"/>
                  </a:cubicBezTo>
                  <a:cubicBezTo>
                    <a:pt x="39342" y="53861"/>
                    <a:pt x="21514" y="47015"/>
                    <a:pt x="5642" y="39493"/>
                  </a:cubicBezTo>
                  <a:cubicBezTo>
                    <a:pt x="14970" y="28360"/>
                    <a:pt x="24297" y="17151"/>
                    <a:pt x="33926" y="5642"/>
                  </a:cubicBezTo>
                  <a:cubicBezTo>
                    <a:pt x="62963" y="11133"/>
                    <a:pt x="90194" y="16775"/>
                    <a:pt x="117426" y="22267"/>
                  </a:cubicBezTo>
                  <a:cubicBezTo>
                    <a:pt x="131267" y="27382"/>
                    <a:pt x="144732" y="32347"/>
                    <a:pt x="158122" y="37312"/>
                  </a:cubicBezTo>
                  <a:cubicBezTo>
                    <a:pt x="171512" y="42201"/>
                    <a:pt x="184827" y="47768"/>
                    <a:pt x="198668" y="52883"/>
                  </a:cubicBezTo>
                  <a:cubicBezTo>
                    <a:pt x="213638" y="57848"/>
                    <a:pt x="224395" y="53184"/>
                    <a:pt x="239440" y="53936"/>
                  </a:cubicBezTo>
                  <a:cubicBezTo>
                    <a:pt x="275473" y="61383"/>
                    <a:pt x="286757" y="80641"/>
                    <a:pt x="305112" y="113138"/>
                  </a:cubicBezTo>
                  <a:cubicBezTo>
                    <a:pt x="304284" y="114718"/>
                    <a:pt x="303381" y="116373"/>
                    <a:pt x="302930" y="117200"/>
                  </a:cubicBezTo>
                  <a:cubicBezTo>
                    <a:pt x="300824" y="121263"/>
                    <a:pt x="298717" y="125325"/>
                    <a:pt x="296536" y="129462"/>
                  </a:cubicBezTo>
                  <a:close/>
                </a:path>
              </a:pathLst>
            </a:custGeom>
            <a:solidFill>
              <a:srgbClr val="DD5C68"/>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C03E5D3B-E0C3-46F4-BF9D-5EB43304E5D9}"/>
                </a:ext>
              </a:extLst>
            </p:cNvPr>
            <p:cNvSpPr/>
            <p:nvPr/>
          </p:nvSpPr>
          <p:spPr>
            <a:xfrm>
              <a:off x="5571453" y="5323715"/>
              <a:ext cx="1384296" cy="458924"/>
            </a:xfrm>
            <a:custGeom>
              <a:avLst/>
              <a:gdLst>
                <a:gd name="connsiteX0" fmla="*/ 1367737 w 1384135"/>
                <a:gd name="connsiteY0" fmla="*/ 453756 h 458871"/>
                <a:gd name="connsiteX1" fmla="*/ 1338098 w 1384135"/>
                <a:gd name="connsiteY1" fmla="*/ 446910 h 458871"/>
                <a:gd name="connsiteX2" fmla="*/ 1308084 w 1384135"/>
                <a:gd name="connsiteY2" fmla="*/ 431866 h 458871"/>
                <a:gd name="connsiteX3" fmla="*/ 1295672 w 1384135"/>
                <a:gd name="connsiteY3" fmla="*/ 425622 h 458871"/>
                <a:gd name="connsiteX4" fmla="*/ 1284012 w 1384135"/>
                <a:gd name="connsiteY4" fmla="*/ 420130 h 458871"/>
                <a:gd name="connsiteX5" fmla="*/ 1240306 w 1384135"/>
                <a:gd name="connsiteY5" fmla="*/ 394328 h 458871"/>
                <a:gd name="connsiteX6" fmla="*/ 1223005 w 1384135"/>
                <a:gd name="connsiteY6" fmla="*/ 373867 h 458871"/>
                <a:gd name="connsiteX7" fmla="*/ 1207583 w 1384135"/>
                <a:gd name="connsiteY7" fmla="*/ 359951 h 458871"/>
                <a:gd name="connsiteX8" fmla="*/ 1193215 w 1384135"/>
                <a:gd name="connsiteY8" fmla="*/ 350171 h 458871"/>
                <a:gd name="connsiteX9" fmla="*/ 1185918 w 1384135"/>
                <a:gd name="connsiteY9" fmla="*/ 346410 h 458871"/>
                <a:gd name="connsiteX10" fmla="*/ 1178020 w 1384135"/>
                <a:gd name="connsiteY10" fmla="*/ 343401 h 458871"/>
                <a:gd name="connsiteX11" fmla="*/ 1173131 w 1384135"/>
                <a:gd name="connsiteY11" fmla="*/ 350021 h 458871"/>
                <a:gd name="connsiteX12" fmla="*/ 1126115 w 1384135"/>
                <a:gd name="connsiteY12" fmla="*/ 320909 h 458871"/>
                <a:gd name="connsiteX13" fmla="*/ 1123332 w 1384135"/>
                <a:gd name="connsiteY13" fmla="*/ 309776 h 458871"/>
                <a:gd name="connsiteX14" fmla="*/ 1105052 w 1384135"/>
                <a:gd name="connsiteY14" fmla="*/ 296310 h 458871"/>
                <a:gd name="connsiteX15" fmla="*/ 1086396 w 1384135"/>
                <a:gd name="connsiteY15" fmla="*/ 283974 h 458871"/>
                <a:gd name="connsiteX16" fmla="*/ 1067515 w 1384135"/>
                <a:gd name="connsiteY16" fmla="*/ 271712 h 458871"/>
                <a:gd name="connsiteX17" fmla="*/ 1047806 w 1384135"/>
                <a:gd name="connsiteY17" fmla="*/ 260127 h 458871"/>
                <a:gd name="connsiteX18" fmla="*/ 1030053 w 1384135"/>
                <a:gd name="connsiteY18" fmla="*/ 249596 h 458871"/>
                <a:gd name="connsiteX19" fmla="*/ 1012300 w 1384135"/>
                <a:gd name="connsiteY19" fmla="*/ 239064 h 458871"/>
                <a:gd name="connsiteX20" fmla="*/ 994472 w 1384135"/>
                <a:gd name="connsiteY20" fmla="*/ 236431 h 458871"/>
                <a:gd name="connsiteX21" fmla="*/ 980104 w 1384135"/>
                <a:gd name="connsiteY21" fmla="*/ 230489 h 458871"/>
                <a:gd name="connsiteX22" fmla="*/ 915410 w 1384135"/>
                <a:gd name="connsiteY22" fmla="*/ 211532 h 458871"/>
                <a:gd name="connsiteX23" fmla="*/ 886449 w 1384135"/>
                <a:gd name="connsiteY23" fmla="*/ 186557 h 458871"/>
                <a:gd name="connsiteX24" fmla="*/ 854629 w 1384135"/>
                <a:gd name="connsiteY24" fmla="*/ 187385 h 458871"/>
                <a:gd name="connsiteX25" fmla="*/ 820326 w 1384135"/>
                <a:gd name="connsiteY25" fmla="*/ 180690 h 458871"/>
                <a:gd name="connsiteX26" fmla="*/ 804153 w 1384135"/>
                <a:gd name="connsiteY26" fmla="*/ 175951 h 458871"/>
                <a:gd name="connsiteX27" fmla="*/ 788582 w 1384135"/>
                <a:gd name="connsiteY27" fmla="*/ 171136 h 458871"/>
                <a:gd name="connsiteX28" fmla="*/ 759846 w 1384135"/>
                <a:gd name="connsiteY28" fmla="*/ 161207 h 458871"/>
                <a:gd name="connsiteX29" fmla="*/ 734946 w 1384135"/>
                <a:gd name="connsiteY29" fmla="*/ 153609 h 458871"/>
                <a:gd name="connsiteX30" fmla="*/ 720804 w 1384135"/>
                <a:gd name="connsiteY30" fmla="*/ 149923 h 458871"/>
                <a:gd name="connsiteX31" fmla="*/ 706286 w 1384135"/>
                <a:gd name="connsiteY31" fmla="*/ 146387 h 458871"/>
                <a:gd name="connsiteX32" fmla="*/ 677474 w 1384135"/>
                <a:gd name="connsiteY32" fmla="*/ 139617 h 458871"/>
                <a:gd name="connsiteX33" fmla="*/ 649039 w 1384135"/>
                <a:gd name="connsiteY33" fmla="*/ 135630 h 458871"/>
                <a:gd name="connsiteX34" fmla="*/ 620529 w 1384135"/>
                <a:gd name="connsiteY34" fmla="*/ 132095 h 458871"/>
                <a:gd name="connsiteX35" fmla="*/ 595028 w 1384135"/>
                <a:gd name="connsiteY35" fmla="*/ 111258 h 458871"/>
                <a:gd name="connsiteX36" fmla="*/ 548765 w 1384135"/>
                <a:gd name="connsiteY36" fmla="*/ 99447 h 458871"/>
                <a:gd name="connsiteX37" fmla="*/ 522888 w 1384135"/>
                <a:gd name="connsiteY37" fmla="*/ 89292 h 458871"/>
                <a:gd name="connsiteX38" fmla="*/ 510475 w 1384135"/>
                <a:gd name="connsiteY38" fmla="*/ 88840 h 458871"/>
                <a:gd name="connsiteX39" fmla="*/ 497311 w 1384135"/>
                <a:gd name="connsiteY39" fmla="*/ 88916 h 458871"/>
                <a:gd name="connsiteX40" fmla="*/ 470004 w 1384135"/>
                <a:gd name="connsiteY40" fmla="*/ 89066 h 458871"/>
                <a:gd name="connsiteX41" fmla="*/ 426525 w 1384135"/>
                <a:gd name="connsiteY41" fmla="*/ 105540 h 458871"/>
                <a:gd name="connsiteX42" fmla="*/ 400045 w 1384135"/>
                <a:gd name="connsiteY42" fmla="*/ 86433 h 458871"/>
                <a:gd name="connsiteX43" fmla="*/ 386505 w 1384135"/>
                <a:gd name="connsiteY43" fmla="*/ 87938 h 458871"/>
                <a:gd name="connsiteX44" fmla="*/ 373416 w 1384135"/>
                <a:gd name="connsiteY44" fmla="*/ 89593 h 458871"/>
                <a:gd name="connsiteX45" fmla="*/ 346335 w 1384135"/>
                <a:gd name="connsiteY45" fmla="*/ 90044 h 458871"/>
                <a:gd name="connsiteX46" fmla="*/ 329936 w 1384135"/>
                <a:gd name="connsiteY46" fmla="*/ 93655 h 458871"/>
                <a:gd name="connsiteX47" fmla="*/ 304961 w 1384135"/>
                <a:gd name="connsiteY47" fmla="*/ 112536 h 458871"/>
                <a:gd name="connsiteX48" fmla="*/ 249445 w 1384135"/>
                <a:gd name="connsiteY48" fmla="*/ 110581 h 458871"/>
                <a:gd name="connsiteX49" fmla="*/ 234626 w 1384135"/>
                <a:gd name="connsiteY49" fmla="*/ 120284 h 458871"/>
                <a:gd name="connsiteX50" fmla="*/ 206642 w 1384135"/>
                <a:gd name="connsiteY50" fmla="*/ 129311 h 458871"/>
                <a:gd name="connsiteX51" fmla="*/ 192651 w 1384135"/>
                <a:gd name="connsiteY51" fmla="*/ 133975 h 458871"/>
                <a:gd name="connsiteX52" fmla="*/ 178884 w 1384135"/>
                <a:gd name="connsiteY52" fmla="*/ 139316 h 458871"/>
                <a:gd name="connsiteX53" fmla="*/ 151503 w 1384135"/>
                <a:gd name="connsiteY53" fmla="*/ 150374 h 458871"/>
                <a:gd name="connsiteX54" fmla="*/ 124648 w 1384135"/>
                <a:gd name="connsiteY54" fmla="*/ 162786 h 458871"/>
                <a:gd name="connsiteX55" fmla="*/ 101478 w 1384135"/>
                <a:gd name="connsiteY55" fmla="*/ 175349 h 458871"/>
                <a:gd name="connsiteX56" fmla="*/ 92000 w 1384135"/>
                <a:gd name="connsiteY56" fmla="*/ 155490 h 458871"/>
                <a:gd name="connsiteX57" fmla="*/ 54538 w 1384135"/>
                <a:gd name="connsiteY57" fmla="*/ 163990 h 458871"/>
                <a:gd name="connsiteX58" fmla="*/ 14970 w 1384135"/>
                <a:gd name="connsiteY58" fmla="*/ 188212 h 458871"/>
                <a:gd name="connsiteX59" fmla="*/ 5642 w 1384135"/>
                <a:gd name="connsiteY59" fmla="*/ 172340 h 458871"/>
                <a:gd name="connsiteX60" fmla="*/ 20386 w 1384135"/>
                <a:gd name="connsiteY60" fmla="*/ 160078 h 458871"/>
                <a:gd name="connsiteX61" fmla="*/ 35656 w 1384135"/>
                <a:gd name="connsiteY61" fmla="*/ 148343 h 458871"/>
                <a:gd name="connsiteX62" fmla="*/ 62813 w 1384135"/>
                <a:gd name="connsiteY62" fmla="*/ 130966 h 458871"/>
                <a:gd name="connsiteX63" fmla="*/ 79738 w 1384135"/>
                <a:gd name="connsiteY63" fmla="*/ 116147 h 458871"/>
                <a:gd name="connsiteX64" fmla="*/ 105766 w 1384135"/>
                <a:gd name="connsiteY64" fmla="*/ 93354 h 458871"/>
                <a:gd name="connsiteX65" fmla="*/ 114868 w 1384135"/>
                <a:gd name="connsiteY65" fmla="*/ 88840 h 458871"/>
                <a:gd name="connsiteX66" fmla="*/ 124572 w 1384135"/>
                <a:gd name="connsiteY66" fmla="*/ 87862 h 458871"/>
                <a:gd name="connsiteX67" fmla="*/ 134803 w 1384135"/>
                <a:gd name="connsiteY67" fmla="*/ 87110 h 458871"/>
                <a:gd name="connsiteX68" fmla="*/ 154662 w 1384135"/>
                <a:gd name="connsiteY68" fmla="*/ 85832 h 458871"/>
                <a:gd name="connsiteX69" fmla="*/ 169331 w 1384135"/>
                <a:gd name="connsiteY69" fmla="*/ 80867 h 458871"/>
                <a:gd name="connsiteX70" fmla="*/ 181893 w 1384135"/>
                <a:gd name="connsiteY70" fmla="*/ 75375 h 458871"/>
                <a:gd name="connsiteX71" fmla="*/ 202505 w 1384135"/>
                <a:gd name="connsiteY71" fmla="*/ 61985 h 458871"/>
                <a:gd name="connsiteX72" fmla="*/ 241095 w 1384135"/>
                <a:gd name="connsiteY72" fmla="*/ 34378 h 458871"/>
                <a:gd name="connsiteX73" fmla="*/ 260879 w 1384135"/>
                <a:gd name="connsiteY73" fmla="*/ 28736 h 458871"/>
                <a:gd name="connsiteX74" fmla="*/ 282544 w 1384135"/>
                <a:gd name="connsiteY74" fmla="*/ 26404 h 458871"/>
                <a:gd name="connsiteX75" fmla="*/ 304660 w 1384135"/>
                <a:gd name="connsiteY75" fmla="*/ 24749 h 458871"/>
                <a:gd name="connsiteX76" fmla="*/ 348291 w 1384135"/>
                <a:gd name="connsiteY76" fmla="*/ 22943 h 458871"/>
                <a:gd name="connsiteX77" fmla="*/ 367247 w 1384135"/>
                <a:gd name="connsiteY77" fmla="*/ 19784 h 458871"/>
                <a:gd name="connsiteX78" fmla="*/ 376951 w 1384135"/>
                <a:gd name="connsiteY78" fmla="*/ 18204 h 458871"/>
                <a:gd name="connsiteX79" fmla="*/ 386354 w 1384135"/>
                <a:gd name="connsiteY79" fmla="*/ 17076 h 458871"/>
                <a:gd name="connsiteX80" fmla="*/ 461429 w 1384135"/>
                <a:gd name="connsiteY80" fmla="*/ 15647 h 458871"/>
                <a:gd name="connsiteX81" fmla="*/ 493474 w 1384135"/>
                <a:gd name="connsiteY81" fmla="*/ 5642 h 458871"/>
                <a:gd name="connsiteX82" fmla="*/ 508294 w 1384135"/>
                <a:gd name="connsiteY82" fmla="*/ 7522 h 458871"/>
                <a:gd name="connsiteX83" fmla="*/ 520856 w 1384135"/>
                <a:gd name="connsiteY83" fmla="*/ 10531 h 458871"/>
                <a:gd name="connsiteX84" fmla="*/ 556964 w 1384135"/>
                <a:gd name="connsiteY84" fmla="*/ 29413 h 458871"/>
                <a:gd name="connsiteX85" fmla="*/ 596156 w 1384135"/>
                <a:gd name="connsiteY85" fmla="*/ 26930 h 458871"/>
                <a:gd name="connsiteX86" fmla="*/ 630986 w 1384135"/>
                <a:gd name="connsiteY86" fmla="*/ 18280 h 458871"/>
                <a:gd name="connsiteX87" fmla="*/ 644451 w 1384135"/>
                <a:gd name="connsiteY87" fmla="*/ 21740 h 458871"/>
                <a:gd name="connsiteX88" fmla="*/ 657464 w 1384135"/>
                <a:gd name="connsiteY88" fmla="*/ 25576 h 458871"/>
                <a:gd name="connsiteX89" fmla="*/ 683643 w 1384135"/>
                <a:gd name="connsiteY89" fmla="*/ 33325 h 458871"/>
                <a:gd name="connsiteX90" fmla="*/ 732764 w 1384135"/>
                <a:gd name="connsiteY90" fmla="*/ 59954 h 458871"/>
                <a:gd name="connsiteX91" fmla="*/ 778727 w 1384135"/>
                <a:gd name="connsiteY91" fmla="*/ 59728 h 458871"/>
                <a:gd name="connsiteX92" fmla="*/ 807989 w 1384135"/>
                <a:gd name="connsiteY92" fmla="*/ 84327 h 458871"/>
                <a:gd name="connsiteX93" fmla="*/ 833716 w 1384135"/>
                <a:gd name="connsiteY93" fmla="*/ 82747 h 458871"/>
                <a:gd name="connsiteX94" fmla="*/ 857713 w 1384135"/>
                <a:gd name="connsiteY94" fmla="*/ 74247 h 458871"/>
                <a:gd name="connsiteX95" fmla="*/ 891790 w 1384135"/>
                <a:gd name="connsiteY95" fmla="*/ 83876 h 458871"/>
                <a:gd name="connsiteX96" fmla="*/ 893370 w 1384135"/>
                <a:gd name="connsiteY96" fmla="*/ 79513 h 458871"/>
                <a:gd name="connsiteX97" fmla="*/ 927296 w 1384135"/>
                <a:gd name="connsiteY97" fmla="*/ 89818 h 458871"/>
                <a:gd name="connsiteX98" fmla="*/ 947456 w 1384135"/>
                <a:gd name="connsiteY98" fmla="*/ 64768 h 458871"/>
                <a:gd name="connsiteX99" fmla="*/ 1004928 w 1384135"/>
                <a:gd name="connsiteY99" fmla="*/ 78459 h 458871"/>
                <a:gd name="connsiteX100" fmla="*/ 1036973 w 1384135"/>
                <a:gd name="connsiteY100" fmla="*/ 88163 h 458871"/>
                <a:gd name="connsiteX101" fmla="*/ 1073533 w 1384135"/>
                <a:gd name="connsiteY101" fmla="*/ 97868 h 458871"/>
                <a:gd name="connsiteX102" fmla="*/ 1057209 w 1384135"/>
                <a:gd name="connsiteY102" fmla="*/ 129763 h 458871"/>
                <a:gd name="connsiteX103" fmla="*/ 1062099 w 1384135"/>
                <a:gd name="connsiteY103" fmla="*/ 140746 h 458871"/>
                <a:gd name="connsiteX104" fmla="*/ 1081657 w 1384135"/>
                <a:gd name="connsiteY104" fmla="*/ 159627 h 458871"/>
                <a:gd name="connsiteX105" fmla="*/ 1013729 w 1384135"/>
                <a:gd name="connsiteY105" fmla="*/ 159025 h 458871"/>
                <a:gd name="connsiteX106" fmla="*/ 995901 w 1384135"/>
                <a:gd name="connsiteY106" fmla="*/ 175650 h 458871"/>
                <a:gd name="connsiteX107" fmla="*/ 1005003 w 1384135"/>
                <a:gd name="connsiteY107" fmla="*/ 198067 h 458871"/>
                <a:gd name="connsiteX108" fmla="*/ 1026969 w 1384135"/>
                <a:gd name="connsiteY108" fmla="*/ 209501 h 458871"/>
                <a:gd name="connsiteX109" fmla="*/ 1048408 w 1384135"/>
                <a:gd name="connsiteY109" fmla="*/ 221838 h 458871"/>
                <a:gd name="connsiteX110" fmla="*/ 1102344 w 1384135"/>
                <a:gd name="connsiteY110" fmla="*/ 248166 h 458871"/>
                <a:gd name="connsiteX111" fmla="*/ 1128748 w 1384135"/>
                <a:gd name="connsiteY111" fmla="*/ 262083 h 458871"/>
                <a:gd name="connsiteX112" fmla="*/ 1154926 w 1384135"/>
                <a:gd name="connsiteY112" fmla="*/ 277128 h 458871"/>
                <a:gd name="connsiteX113" fmla="*/ 1188928 w 1384135"/>
                <a:gd name="connsiteY113" fmla="*/ 287133 h 458871"/>
                <a:gd name="connsiteX114" fmla="*/ 1174485 w 1384135"/>
                <a:gd name="connsiteY114" fmla="*/ 249295 h 458871"/>
                <a:gd name="connsiteX115" fmla="*/ 1173206 w 1384135"/>
                <a:gd name="connsiteY115" fmla="*/ 216873 h 458871"/>
                <a:gd name="connsiteX116" fmla="*/ 1292211 w 1384135"/>
                <a:gd name="connsiteY116" fmla="*/ 311506 h 458871"/>
                <a:gd name="connsiteX117" fmla="*/ 1310641 w 1384135"/>
                <a:gd name="connsiteY117" fmla="*/ 330312 h 458871"/>
                <a:gd name="connsiteX118" fmla="*/ 1328319 w 1384135"/>
                <a:gd name="connsiteY118" fmla="*/ 349946 h 458871"/>
                <a:gd name="connsiteX119" fmla="*/ 1345846 w 1384135"/>
                <a:gd name="connsiteY119" fmla="*/ 369504 h 458871"/>
                <a:gd name="connsiteX120" fmla="*/ 1362547 w 1384135"/>
                <a:gd name="connsiteY120" fmla="*/ 389815 h 458871"/>
                <a:gd name="connsiteX121" fmla="*/ 1382029 w 1384135"/>
                <a:gd name="connsiteY121" fmla="*/ 409298 h 458871"/>
                <a:gd name="connsiteX122" fmla="*/ 1382029 w 1384135"/>
                <a:gd name="connsiteY122" fmla="*/ 442021 h 458871"/>
                <a:gd name="connsiteX123" fmla="*/ 1367737 w 1384135"/>
                <a:gd name="connsiteY123" fmla="*/ 453756 h 45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1384135" h="458871">
                  <a:moveTo>
                    <a:pt x="1367737" y="453756"/>
                  </a:moveTo>
                  <a:cubicBezTo>
                    <a:pt x="1357507" y="450747"/>
                    <a:pt x="1347652" y="447738"/>
                    <a:pt x="1338098" y="446910"/>
                  </a:cubicBezTo>
                  <a:cubicBezTo>
                    <a:pt x="1326664" y="441193"/>
                    <a:pt x="1316885" y="436304"/>
                    <a:pt x="1308084" y="431866"/>
                  </a:cubicBezTo>
                  <a:cubicBezTo>
                    <a:pt x="1303721" y="429684"/>
                    <a:pt x="1299659" y="427653"/>
                    <a:pt x="1295672" y="425622"/>
                  </a:cubicBezTo>
                  <a:cubicBezTo>
                    <a:pt x="1291610" y="423741"/>
                    <a:pt x="1287773" y="421936"/>
                    <a:pt x="1284012" y="420130"/>
                  </a:cubicBezTo>
                  <a:cubicBezTo>
                    <a:pt x="1269042" y="412909"/>
                    <a:pt x="1256555" y="404860"/>
                    <a:pt x="1240306" y="394328"/>
                  </a:cubicBezTo>
                  <a:cubicBezTo>
                    <a:pt x="1233987" y="386430"/>
                    <a:pt x="1228270" y="379660"/>
                    <a:pt x="1223005" y="373867"/>
                  </a:cubicBezTo>
                  <a:cubicBezTo>
                    <a:pt x="1217513" y="368376"/>
                    <a:pt x="1212473" y="363787"/>
                    <a:pt x="1207583" y="359951"/>
                  </a:cubicBezTo>
                  <a:cubicBezTo>
                    <a:pt x="1202694" y="356114"/>
                    <a:pt x="1198030" y="352879"/>
                    <a:pt x="1193215" y="350171"/>
                  </a:cubicBezTo>
                  <a:cubicBezTo>
                    <a:pt x="1190808" y="348817"/>
                    <a:pt x="1188401" y="347539"/>
                    <a:pt x="1185918" y="346410"/>
                  </a:cubicBezTo>
                  <a:cubicBezTo>
                    <a:pt x="1183361" y="345357"/>
                    <a:pt x="1180728" y="344379"/>
                    <a:pt x="1178020" y="343401"/>
                  </a:cubicBezTo>
                  <a:lnTo>
                    <a:pt x="1173131" y="350021"/>
                  </a:lnTo>
                  <a:cubicBezTo>
                    <a:pt x="1157559" y="340166"/>
                    <a:pt x="1142288" y="329861"/>
                    <a:pt x="1126115" y="320909"/>
                  </a:cubicBezTo>
                  <a:cubicBezTo>
                    <a:pt x="1124686" y="316922"/>
                    <a:pt x="1123257" y="312935"/>
                    <a:pt x="1123332" y="309776"/>
                  </a:cubicBezTo>
                  <a:cubicBezTo>
                    <a:pt x="1117163" y="305262"/>
                    <a:pt x="1111220" y="300598"/>
                    <a:pt x="1105052" y="296310"/>
                  </a:cubicBezTo>
                  <a:cubicBezTo>
                    <a:pt x="1098808" y="292173"/>
                    <a:pt x="1092565" y="288036"/>
                    <a:pt x="1086396" y="283974"/>
                  </a:cubicBezTo>
                  <a:cubicBezTo>
                    <a:pt x="1080152" y="279911"/>
                    <a:pt x="1073834" y="275849"/>
                    <a:pt x="1067515" y="271712"/>
                  </a:cubicBezTo>
                  <a:cubicBezTo>
                    <a:pt x="1061045" y="267875"/>
                    <a:pt x="1054501" y="264039"/>
                    <a:pt x="1047806" y="260127"/>
                  </a:cubicBezTo>
                  <a:cubicBezTo>
                    <a:pt x="1041788" y="256817"/>
                    <a:pt x="1035921" y="253282"/>
                    <a:pt x="1030053" y="249596"/>
                  </a:cubicBezTo>
                  <a:cubicBezTo>
                    <a:pt x="1024185" y="245985"/>
                    <a:pt x="1018243" y="242600"/>
                    <a:pt x="1012300" y="239064"/>
                  </a:cubicBezTo>
                  <a:cubicBezTo>
                    <a:pt x="1006658" y="238613"/>
                    <a:pt x="1001166" y="238312"/>
                    <a:pt x="994472" y="236431"/>
                  </a:cubicBezTo>
                  <a:cubicBezTo>
                    <a:pt x="989657" y="234400"/>
                    <a:pt x="984993" y="232294"/>
                    <a:pt x="980104" y="230489"/>
                  </a:cubicBezTo>
                  <a:cubicBezTo>
                    <a:pt x="958439" y="224170"/>
                    <a:pt x="937301" y="216723"/>
                    <a:pt x="915410" y="211532"/>
                  </a:cubicBezTo>
                  <a:cubicBezTo>
                    <a:pt x="908264" y="190244"/>
                    <a:pt x="897582" y="185956"/>
                    <a:pt x="886449" y="186557"/>
                  </a:cubicBezTo>
                  <a:cubicBezTo>
                    <a:pt x="875391" y="187009"/>
                    <a:pt x="864032" y="191673"/>
                    <a:pt x="854629" y="187385"/>
                  </a:cubicBezTo>
                  <a:cubicBezTo>
                    <a:pt x="842818" y="185805"/>
                    <a:pt x="831384" y="183699"/>
                    <a:pt x="820326" y="180690"/>
                  </a:cubicBezTo>
                  <a:cubicBezTo>
                    <a:pt x="814835" y="179261"/>
                    <a:pt x="809418" y="177606"/>
                    <a:pt x="804153" y="175951"/>
                  </a:cubicBezTo>
                  <a:cubicBezTo>
                    <a:pt x="798812" y="174446"/>
                    <a:pt x="793621" y="172791"/>
                    <a:pt x="788582" y="171136"/>
                  </a:cubicBezTo>
                  <a:cubicBezTo>
                    <a:pt x="778426" y="167826"/>
                    <a:pt x="768873" y="164216"/>
                    <a:pt x="759846" y="161207"/>
                  </a:cubicBezTo>
                  <a:cubicBezTo>
                    <a:pt x="750819" y="158273"/>
                    <a:pt x="742469" y="155565"/>
                    <a:pt x="734946" y="153609"/>
                  </a:cubicBezTo>
                  <a:cubicBezTo>
                    <a:pt x="730357" y="152405"/>
                    <a:pt x="725618" y="151202"/>
                    <a:pt x="720804" y="149923"/>
                  </a:cubicBezTo>
                  <a:cubicBezTo>
                    <a:pt x="715989" y="148795"/>
                    <a:pt x="711175" y="147591"/>
                    <a:pt x="706286" y="146387"/>
                  </a:cubicBezTo>
                  <a:cubicBezTo>
                    <a:pt x="696581" y="144055"/>
                    <a:pt x="686877" y="141723"/>
                    <a:pt x="677474" y="139617"/>
                  </a:cubicBezTo>
                  <a:lnTo>
                    <a:pt x="649039" y="135630"/>
                  </a:lnTo>
                  <a:cubicBezTo>
                    <a:pt x="639561" y="134276"/>
                    <a:pt x="630083" y="132997"/>
                    <a:pt x="620529" y="132095"/>
                  </a:cubicBezTo>
                  <a:cubicBezTo>
                    <a:pt x="624591" y="118705"/>
                    <a:pt x="611502" y="114342"/>
                    <a:pt x="595028" y="111258"/>
                  </a:cubicBezTo>
                  <a:cubicBezTo>
                    <a:pt x="578478" y="108549"/>
                    <a:pt x="558619" y="107346"/>
                    <a:pt x="548765" y="99447"/>
                  </a:cubicBezTo>
                  <a:cubicBezTo>
                    <a:pt x="540264" y="95460"/>
                    <a:pt x="531613" y="92376"/>
                    <a:pt x="522888" y="89292"/>
                  </a:cubicBezTo>
                  <a:cubicBezTo>
                    <a:pt x="518825" y="89141"/>
                    <a:pt x="514688" y="88991"/>
                    <a:pt x="510475" y="88840"/>
                  </a:cubicBezTo>
                  <a:cubicBezTo>
                    <a:pt x="506187" y="88840"/>
                    <a:pt x="501749" y="88840"/>
                    <a:pt x="497311" y="88916"/>
                  </a:cubicBezTo>
                  <a:cubicBezTo>
                    <a:pt x="488359" y="88991"/>
                    <a:pt x="479182" y="89066"/>
                    <a:pt x="470004" y="89066"/>
                  </a:cubicBezTo>
                  <a:cubicBezTo>
                    <a:pt x="455185" y="94482"/>
                    <a:pt x="449844" y="108324"/>
                    <a:pt x="426525" y="105540"/>
                  </a:cubicBezTo>
                  <a:cubicBezTo>
                    <a:pt x="419152" y="98093"/>
                    <a:pt x="409749" y="92677"/>
                    <a:pt x="400045" y="86433"/>
                  </a:cubicBezTo>
                  <a:cubicBezTo>
                    <a:pt x="395457" y="86960"/>
                    <a:pt x="390943" y="87486"/>
                    <a:pt x="386505" y="87938"/>
                  </a:cubicBezTo>
                  <a:cubicBezTo>
                    <a:pt x="382142" y="88615"/>
                    <a:pt x="377779" y="89141"/>
                    <a:pt x="373416" y="89593"/>
                  </a:cubicBezTo>
                  <a:cubicBezTo>
                    <a:pt x="364690" y="90495"/>
                    <a:pt x="355813" y="90721"/>
                    <a:pt x="346335" y="90044"/>
                  </a:cubicBezTo>
                  <a:cubicBezTo>
                    <a:pt x="340843" y="91248"/>
                    <a:pt x="335352" y="92451"/>
                    <a:pt x="329936" y="93655"/>
                  </a:cubicBezTo>
                  <a:cubicBezTo>
                    <a:pt x="321586" y="100275"/>
                    <a:pt x="312935" y="105540"/>
                    <a:pt x="304961" y="112536"/>
                  </a:cubicBezTo>
                  <a:cubicBezTo>
                    <a:pt x="288036" y="111558"/>
                    <a:pt x="268553" y="109753"/>
                    <a:pt x="249445" y="110581"/>
                  </a:cubicBezTo>
                  <a:cubicBezTo>
                    <a:pt x="244330" y="113213"/>
                    <a:pt x="239441" y="116824"/>
                    <a:pt x="234626" y="120284"/>
                  </a:cubicBezTo>
                  <a:cubicBezTo>
                    <a:pt x="225148" y="122917"/>
                    <a:pt x="215971" y="126302"/>
                    <a:pt x="206642" y="129311"/>
                  </a:cubicBezTo>
                  <a:lnTo>
                    <a:pt x="192651" y="133975"/>
                  </a:lnTo>
                  <a:lnTo>
                    <a:pt x="178884" y="139316"/>
                  </a:lnTo>
                  <a:cubicBezTo>
                    <a:pt x="169782" y="143002"/>
                    <a:pt x="160529" y="146387"/>
                    <a:pt x="151503" y="150374"/>
                  </a:cubicBezTo>
                  <a:lnTo>
                    <a:pt x="124648" y="162786"/>
                  </a:lnTo>
                  <a:cubicBezTo>
                    <a:pt x="117802" y="166021"/>
                    <a:pt x="109753" y="170835"/>
                    <a:pt x="101478" y="175349"/>
                  </a:cubicBezTo>
                  <a:cubicBezTo>
                    <a:pt x="98319" y="168729"/>
                    <a:pt x="95159" y="162109"/>
                    <a:pt x="92000" y="155490"/>
                  </a:cubicBezTo>
                  <a:cubicBezTo>
                    <a:pt x="80415" y="155790"/>
                    <a:pt x="67476" y="158198"/>
                    <a:pt x="54538" y="163990"/>
                  </a:cubicBezTo>
                  <a:cubicBezTo>
                    <a:pt x="41524" y="169557"/>
                    <a:pt x="27758" y="177380"/>
                    <a:pt x="14970" y="188212"/>
                  </a:cubicBezTo>
                  <a:cubicBezTo>
                    <a:pt x="11735" y="182646"/>
                    <a:pt x="8952" y="177982"/>
                    <a:pt x="5642" y="172340"/>
                  </a:cubicBezTo>
                  <a:cubicBezTo>
                    <a:pt x="10306" y="168503"/>
                    <a:pt x="15346" y="164291"/>
                    <a:pt x="20386" y="160078"/>
                  </a:cubicBezTo>
                  <a:cubicBezTo>
                    <a:pt x="25576" y="156016"/>
                    <a:pt x="30767" y="151954"/>
                    <a:pt x="35656" y="148343"/>
                  </a:cubicBezTo>
                  <a:cubicBezTo>
                    <a:pt x="47015" y="142024"/>
                    <a:pt x="55591" y="136082"/>
                    <a:pt x="62813" y="130966"/>
                  </a:cubicBezTo>
                  <a:cubicBezTo>
                    <a:pt x="69884" y="125701"/>
                    <a:pt x="75225" y="120736"/>
                    <a:pt x="79738" y="116147"/>
                  </a:cubicBezTo>
                  <a:cubicBezTo>
                    <a:pt x="88690" y="106669"/>
                    <a:pt x="95084" y="99372"/>
                    <a:pt x="105766" y="93354"/>
                  </a:cubicBezTo>
                  <a:cubicBezTo>
                    <a:pt x="109301" y="91549"/>
                    <a:pt x="111182" y="90646"/>
                    <a:pt x="114868" y="88840"/>
                  </a:cubicBezTo>
                  <a:cubicBezTo>
                    <a:pt x="118028" y="88539"/>
                    <a:pt x="121262" y="88163"/>
                    <a:pt x="124572" y="87862"/>
                  </a:cubicBezTo>
                  <a:cubicBezTo>
                    <a:pt x="127957" y="87637"/>
                    <a:pt x="131343" y="87336"/>
                    <a:pt x="134803" y="87110"/>
                  </a:cubicBezTo>
                  <a:cubicBezTo>
                    <a:pt x="141648" y="86584"/>
                    <a:pt x="148418" y="86057"/>
                    <a:pt x="154662" y="85832"/>
                  </a:cubicBezTo>
                  <a:cubicBezTo>
                    <a:pt x="160003" y="84402"/>
                    <a:pt x="164817" y="82672"/>
                    <a:pt x="169331" y="80867"/>
                  </a:cubicBezTo>
                  <a:cubicBezTo>
                    <a:pt x="173844" y="79212"/>
                    <a:pt x="178057" y="77331"/>
                    <a:pt x="181893" y="75375"/>
                  </a:cubicBezTo>
                  <a:cubicBezTo>
                    <a:pt x="189642" y="71388"/>
                    <a:pt x="196261" y="66800"/>
                    <a:pt x="202505" y="61985"/>
                  </a:cubicBezTo>
                  <a:cubicBezTo>
                    <a:pt x="214993" y="52582"/>
                    <a:pt x="226201" y="42653"/>
                    <a:pt x="241095" y="34378"/>
                  </a:cubicBezTo>
                  <a:cubicBezTo>
                    <a:pt x="246888" y="32497"/>
                    <a:pt x="252906" y="30993"/>
                    <a:pt x="260879" y="28736"/>
                  </a:cubicBezTo>
                  <a:cubicBezTo>
                    <a:pt x="268026" y="27984"/>
                    <a:pt x="275247" y="27156"/>
                    <a:pt x="282544" y="26404"/>
                  </a:cubicBezTo>
                  <a:cubicBezTo>
                    <a:pt x="289766" y="25501"/>
                    <a:pt x="297288" y="25275"/>
                    <a:pt x="304660" y="24749"/>
                  </a:cubicBezTo>
                  <a:cubicBezTo>
                    <a:pt x="319405" y="23846"/>
                    <a:pt x="334073" y="22793"/>
                    <a:pt x="348291" y="22943"/>
                  </a:cubicBezTo>
                  <a:cubicBezTo>
                    <a:pt x="354309" y="21966"/>
                    <a:pt x="360778" y="20837"/>
                    <a:pt x="367247" y="19784"/>
                  </a:cubicBezTo>
                  <a:cubicBezTo>
                    <a:pt x="370482" y="19258"/>
                    <a:pt x="373717" y="18731"/>
                    <a:pt x="376951" y="18204"/>
                  </a:cubicBezTo>
                  <a:cubicBezTo>
                    <a:pt x="380186" y="17828"/>
                    <a:pt x="383270" y="17452"/>
                    <a:pt x="386354" y="17076"/>
                  </a:cubicBezTo>
                  <a:cubicBezTo>
                    <a:pt x="421785" y="18957"/>
                    <a:pt x="445105" y="18656"/>
                    <a:pt x="461429" y="15647"/>
                  </a:cubicBezTo>
                  <a:cubicBezTo>
                    <a:pt x="477753" y="13164"/>
                    <a:pt x="487156" y="9027"/>
                    <a:pt x="493474" y="5642"/>
                  </a:cubicBezTo>
                  <a:cubicBezTo>
                    <a:pt x="498515" y="6093"/>
                    <a:pt x="503555" y="6770"/>
                    <a:pt x="508294" y="7522"/>
                  </a:cubicBezTo>
                  <a:cubicBezTo>
                    <a:pt x="512958" y="8350"/>
                    <a:pt x="517095" y="9478"/>
                    <a:pt x="520856" y="10531"/>
                  </a:cubicBezTo>
                  <a:cubicBezTo>
                    <a:pt x="533720" y="16550"/>
                    <a:pt x="544477" y="23169"/>
                    <a:pt x="556964" y="29413"/>
                  </a:cubicBezTo>
                  <a:cubicBezTo>
                    <a:pt x="574266" y="34754"/>
                    <a:pt x="585475" y="31444"/>
                    <a:pt x="596156" y="26930"/>
                  </a:cubicBezTo>
                  <a:cubicBezTo>
                    <a:pt x="606763" y="22643"/>
                    <a:pt x="616768" y="17302"/>
                    <a:pt x="630986" y="18280"/>
                  </a:cubicBezTo>
                  <a:cubicBezTo>
                    <a:pt x="635574" y="19483"/>
                    <a:pt x="640013" y="20612"/>
                    <a:pt x="644451" y="21740"/>
                  </a:cubicBezTo>
                  <a:cubicBezTo>
                    <a:pt x="648814" y="23019"/>
                    <a:pt x="653102" y="24298"/>
                    <a:pt x="657464" y="25576"/>
                  </a:cubicBezTo>
                  <a:cubicBezTo>
                    <a:pt x="666040" y="28134"/>
                    <a:pt x="674616" y="30617"/>
                    <a:pt x="683643" y="33325"/>
                  </a:cubicBezTo>
                  <a:cubicBezTo>
                    <a:pt x="698989" y="41975"/>
                    <a:pt x="716065" y="50701"/>
                    <a:pt x="732764" y="59954"/>
                  </a:cubicBezTo>
                  <a:cubicBezTo>
                    <a:pt x="748787" y="64016"/>
                    <a:pt x="758266" y="50100"/>
                    <a:pt x="778727" y="59728"/>
                  </a:cubicBezTo>
                  <a:cubicBezTo>
                    <a:pt x="788130" y="67401"/>
                    <a:pt x="797082" y="76203"/>
                    <a:pt x="807989" y="84327"/>
                  </a:cubicBezTo>
                  <a:cubicBezTo>
                    <a:pt x="826795" y="91473"/>
                    <a:pt x="830406" y="87787"/>
                    <a:pt x="833716" y="82747"/>
                  </a:cubicBezTo>
                  <a:cubicBezTo>
                    <a:pt x="837026" y="77707"/>
                    <a:pt x="840035" y="71388"/>
                    <a:pt x="857713" y="74247"/>
                  </a:cubicBezTo>
                  <a:cubicBezTo>
                    <a:pt x="868470" y="77181"/>
                    <a:pt x="881108" y="80415"/>
                    <a:pt x="891790" y="83876"/>
                  </a:cubicBezTo>
                  <a:cubicBezTo>
                    <a:pt x="892090" y="82973"/>
                    <a:pt x="892768" y="81243"/>
                    <a:pt x="893370" y="79513"/>
                  </a:cubicBezTo>
                  <a:cubicBezTo>
                    <a:pt x="904051" y="82747"/>
                    <a:pt x="916614" y="86584"/>
                    <a:pt x="927296" y="89818"/>
                  </a:cubicBezTo>
                  <a:cubicBezTo>
                    <a:pt x="934593" y="81619"/>
                    <a:pt x="940084" y="72893"/>
                    <a:pt x="947456" y="64768"/>
                  </a:cubicBezTo>
                  <a:cubicBezTo>
                    <a:pt x="966187" y="66875"/>
                    <a:pt x="984767" y="71765"/>
                    <a:pt x="1004928" y="78459"/>
                  </a:cubicBezTo>
                  <a:cubicBezTo>
                    <a:pt x="1015008" y="81694"/>
                    <a:pt x="1025614" y="85004"/>
                    <a:pt x="1036973" y="88163"/>
                  </a:cubicBezTo>
                  <a:cubicBezTo>
                    <a:pt x="1048257" y="91699"/>
                    <a:pt x="1060293" y="95009"/>
                    <a:pt x="1073533" y="97868"/>
                  </a:cubicBezTo>
                  <a:cubicBezTo>
                    <a:pt x="1068117" y="108549"/>
                    <a:pt x="1062625" y="119156"/>
                    <a:pt x="1057209" y="129763"/>
                  </a:cubicBezTo>
                  <a:cubicBezTo>
                    <a:pt x="1059466" y="133674"/>
                    <a:pt x="1059842" y="136834"/>
                    <a:pt x="1062099" y="140746"/>
                  </a:cubicBezTo>
                  <a:cubicBezTo>
                    <a:pt x="1069095" y="147516"/>
                    <a:pt x="1076241" y="154136"/>
                    <a:pt x="1081657" y="159627"/>
                  </a:cubicBezTo>
                  <a:cubicBezTo>
                    <a:pt x="1062174" y="176327"/>
                    <a:pt x="1037500" y="152255"/>
                    <a:pt x="1013729" y="159025"/>
                  </a:cubicBezTo>
                  <a:cubicBezTo>
                    <a:pt x="1007185" y="164141"/>
                    <a:pt x="1000640" y="169632"/>
                    <a:pt x="995901" y="175650"/>
                  </a:cubicBezTo>
                  <a:cubicBezTo>
                    <a:pt x="998609" y="182495"/>
                    <a:pt x="1000790" y="190244"/>
                    <a:pt x="1005003" y="198067"/>
                  </a:cubicBezTo>
                  <a:cubicBezTo>
                    <a:pt x="1012149" y="201602"/>
                    <a:pt x="1019597" y="205514"/>
                    <a:pt x="1026969" y="209501"/>
                  </a:cubicBezTo>
                  <a:cubicBezTo>
                    <a:pt x="1034341" y="213488"/>
                    <a:pt x="1041637" y="217550"/>
                    <a:pt x="1048408" y="221838"/>
                  </a:cubicBezTo>
                  <a:cubicBezTo>
                    <a:pt x="1066763" y="230489"/>
                    <a:pt x="1084892" y="238688"/>
                    <a:pt x="1102344" y="248166"/>
                  </a:cubicBezTo>
                  <a:cubicBezTo>
                    <a:pt x="1111145" y="252830"/>
                    <a:pt x="1120022" y="257194"/>
                    <a:pt x="1128748" y="262083"/>
                  </a:cubicBezTo>
                  <a:cubicBezTo>
                    <a:pt x="1137399" y="267048"/>
                    <a:pt x="1146125" y="272088"/>
                    <a:pt x="1154926" y="277128"/>
                  </a:cubicBezTo>
                  <a:cubicBezTo>
                    <a:pt x="1167188" y="287133"/>
                    <a:pt x="1177117" y="285177"/>
                    <a:pt x="1188928" y="287133"/>
                  </a:cubicBezTo>
                  <a:cubicBezTo>
                    <a:pt x="1193591" y="276150"/>
                    <a:pt x="1183361" y="261632"/>
                    <a:pt x="1174485" y="249295"/>
                  </a:cubicBezTo>
                  <a:cubicBezTo>
                    <a:pt x="1165834" y="236657"/>
                    <a:pt x="1159214" y="224696"/>
                    <a:pt x="1173206" y="216873"/>
                  </a:cubicBezTo>
                  <a:cubicBezTo>
                    <a:pt x="1226766" y="260428"/>
                    <a:pt x="1255803" y="285629"/>
                    <a:pt x="1292211" y="311506"/>
                  </a:cubicBezTo>
                  <a:lnTo>
                    <a:pt x="1310641" y="330312"/>
                  </a:lnTo>
                  <a:cubicBezTo>
                    <a:pt x="1316659" y="336631"/>
                    <a:pt x="1322376" y="343476"/>
                    <a:pt x="1328319" y="349946"/>
                  </a:cubicBezTo>
                  <a:lnTo>
                    <a:pt x="1345846" y="369504"/>
                  </a:lnTo>
                  <a:lnTo>
                    <a:pt x="1362547" y="389815"/>
                  </a:lnTo>
                  <a:cubicBezTo>
                    <a:pt x="1369091" y="396284"/>
                    <a:pt x="1375786" y="402603"/>
                    <a:pt x="1382029" y="409298"/>
                  </a:cubicBezTo>
                  <a:cubicBezTo>
                    <a:pt x="1381353" y="419453"/>
                    <a:pt x="1381804" y="430812"/>
                    <a:pt x="1382029" y="442021"/>
                  </a:cubicBezTo>
                  <a:cubicBezTo>
                    <a:pt x="1377065" y="446309"/>
                    <a:pt x="1372777" y="449769"/>
                    <a:pt x="1367737" y="453756"/>
                  </a:cubicBezTo>
                  <a:close/>
                </a:path>
              </a:pathLst>
            </a:custGeom>
            <a:solidFill>
              <a:srgbClr val="D53646"/>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8AC5B17E-A814-491C-9D0E-0691FBBF1CDD}"/>
                </a:ext>
              </a:extLst>
            </p:cNvPr>
            <p:cNvSpPr/>
            <p:nvPr/>
          </p:nvSpPr>
          <p:spPr>
            <a:xfrm>
              <a:off x="5221442" y="5404666"/>
              <a:ext cx="1324109" cy="1715324"/>
            </a:xfrm>
            <a:custGeom>
              <a:avLst/>
              <a:gdLst>
                <a:gd name="connsiteX0" fmla="*/ 879703 w 1323956"/>
                <a:gd name="connsiteY0" fmla="*/ 30692 h 1715125"/>
                <a:gd name="connsiteX1" fmla="*/ 819298 w 1323956"/>
                <a:gd name="connsiteY1" fmla="*/ 34829 h 1715125"/>
                <a:gd name="connsiteX2" fmla="*/ 785748 w 1323956"/>
                <a:gd name="connsiteY2" fmla="*/ 36785 h 1715125"/>
                <a:gd name="connsiteX3" fmla="*/ 769725 w 1323956"/>
                <a:gd name="connsiteY3" fmla="*/ 33776 h 1715125"/>
                <a:gd name="connsiteX4" fmla="*/ 738581 w 1323956"/>
                <a:gd name="connsiteY4" fmla="*/ 33249 h 1715125"/>
                <a:gd name="connsiteX5" fmla="*/ 708642 w 1323956"/>
                <a:gd name="connsiteY5" fmla="*/ 34002 h 1715125"/>
                <a:gd name="connsiteX6" fmla="*/ 701797 w 1323956"/>
                <a:gd name="connsiteY6" fmla="*/ 34754 h 1715125"/>
                <a:gd name="connsiteX7" fmla="*/ 694876 w 1323956"/>
                <a:gd name="connsiteY7" fmla="*/ 36258 h 1715125"/>
                <a:gd name="connsiteX8" fmla="*/ 681035 w 1323956"/>
                <a:gd name="connsiteY8" fmla="*/ 39493 h 1715125"/>
                <a:gd name="connsiteX9" fmla="*/ 656662 w 1323956"/>
                <a:gd name="connsiteY9" fmla="*/ 40697 h 1715125"/>
                <a:gd name="connsiteX10" fmla="*/ 622284 w 1323956"/>
                <a:gd name="connsiteY10" fmla="*/ 45060 h 1715125"/>
                <a:gd name="connsiteX11" fmla="*/ 588057 w 1323956"/>
                <a:gd name="connsiteY11" fmla="*/ 51754 h 1715125"/>
                <a:gd name="connsiteX12" fmla="*/ 548188 w 1323956"/>
                <a:gd name="connsiteY12" fmla="*/ 71840 h 1715125"/>
                <a:gd name="connsiteX13" fmla="*/ 571733 w 1323956"/>
                <a:gd name="connsiteY13" fmla="*/ 91172 h 1715125"/>
                <a:gd name="connsiteX14" fmla="*/ 574291 w 1323956"/>
                <a:gd name="connsiteY14" fmla="*/ 98996 h 1715125"/>
                <a:gd name="connsiteX15" fmla="*/ 597084 w 1323956"/>
                <a:gd name="connsiteY15" fmla="*/ 113815 h 1715125"/>
                <a:gd name="connsiteX16" fmla="*/ 584070 w 1323956"/>
                <a:gd name="connsiteY16" fmla="*/ 128559 h 1715125"/>
                <a:gd name="connsiteX17" fmla="*/ 554657 w 1323956"/>
                <a:gd name="connsiteY17" fmla="*/ 140971 h 1715125"/>
                <a:gd name="connsiteX18" fmla="*/ 518248 w 1323956"/>
                <a:gd name="connsiteY18" fmla="*/ 158348 h 1715125"/>
                <a:gd name="connsiteX19" fmla="*/ 499442 w 1323956"/>
                <a:gd name="connsiteY19" fmla="*/ 153759 h 1715125"/>
                <a:gd name="connsiteX20" fmla="*/ 436630 w 1323956"/>
                <a:gd name="connsiteY20" fmla="*/ 195960 h 1715125"/>
                <a:gd name="connsiteX21" fmla="*/ 429107 w 1323956"/>
                <a:gd name="connsiteY21" fmla="*/ 196713 h 1715125"/>
                <a:gd name="connsiteX22" fmla="*/ 412482 w 1323956"/>
                <a:gd name="connsiteY22" fmla="*/ 202580 h 1715125"/>
                <a:gd name="connsiteX23" fmla="*/ 375697 w 1323956"/>
                <a:gd name="connsiteY23" fmla="*/ 245233 h 1715125"/>
                <a:gd name="connsiteX24" fmla="*/ 361781 w 1323956"/>
                <a:gd name="connsiteY24" fmla="*/ 258698 h 1715125"/>
                <a:gd name="connsiteX25" fmla="*/ 349293 w 1323956"/>
                <a:gd name="connsiteY25" fmla="*/ 270283 h 1715125"/>
                <a:gd name="connsiteX26" fmla="*/ 321084 w 1323956"/>
                <a:gd name="connsiteY26" fmla="*/ 274495 h 1715125"/>
                <a:gd name="connsiteX27" fmla="*/ 304986 w 1323956"/>
                <a:gd name="connsiteY27" fmla="*/ 295182 h 1715125"/>
                <a:gd name="connsiteX28" fmla="*/ 289715 w 1323956"/>
                <a:gd name="connsiteY28" fmla="*/ 314364 h 1715125"/>
                <a:gd name="connsiteX29" fmla="*/ 275422 w 1323956"/>
                <a:gd name="connsiteY29" fmla="*/ 334299 h 1715125"/>
                <a:gd name="connsiteX30" fmla="*/ 292348 w 1323956"/>
                <a:gd name="connsiteY30" fmla="*/ 341220 h 1715125"/>
                <a:gd name="connsiteX31" fmla="*/ 300623 w 1323956"/>
                <a:gd name="connsiteY31" fmla="*/ 358446 h 1715125"/>
                <a:gd name="connsiteX32" fmla="*/ 283773 w 1323956"/>
                <a:gd name="connsiteY32" fmla="*/ 381841 h 1715125"/>
                <a:gd name="connsiteX33" fmla="*/ 269254 w 1323956"/>
                <a:gd name="connsiteY33" fmla="*/ 405386 h 1715125"/>
                <a:gd name="connsiteX34" fmla="*/ 257820 w 1323956"/>
                <a:gd name="connsiteY34" fmla="*/ 434047 h 1715125"/>
                <a:gd name="connsiteX35" fmla="*/ 248492 w 1323956"/>
                <a:gd name="connsiteY35" fmla="*/ 459022 h 1715125"/>
                <a:gd name="connsiteX36" fmla="*/ 236983 w 1323956"/>
                <a:gd name="connsiteY36" fmla="*/ 469854 h 1715125"/>
                <a:gd name="connsiteX37" fmla="*/ 225925 w 1323956"/>
                <a:gd name="connsiteY37" fmla="*/ 481062 h 1715125"/>
                <a:gd name="connsiteX38" fmla="*/ 218327 w 1323956"/>
                <a:gd name="connsiteY38" fmla="*/ 512506 h 1715125"/>
                <a:gd name="connsiteX39" fmla="*/ 203884 w 1323956"/>
                <a:gd name="connsiteY39" fmla="*/ 523038 h 1715125"/>
                <a:gd name="connsiteX40" fmla="*/ 194330 w 1323956"/>
                <a:gd name="connsiteY40" fmla="*/ 543875 h 1715125"/>
                <a:gd name="connsiteX41" fmla="*/ 185303 w 1323956"/>
                <a:gd name="connsiteY41" fmla="*/ 564938 h 1715125"/>
                <a:gd name="connsiteX42" fmla="*/ 181467 w 1323956"/>
                <a:gd name="connsiteY42" fmla="*/ 598714 h 1715125"/>
                <a:gd name="connsiteX43" fmla="*/ 164466 w 1323956"/>
                <a:gd name="connsiteY43" fmla="*/ 640539 h 1715125"/>
                <a:gd name="connsiteX44" fmla="*/ 149872 w 1323956"/>
                <a:gd name="connsiteY44" fmla="*/ 661903 h 1715125"/>
                <a:gd name="connsiteX45" fmla="*/ 145735 w 1323956"/>
                <a:gd name="connsiteY45" fmla="*/ 681236 h 1715125"/>
                <a:gd name="connsiteX46" fmla="*/ 143629 w 1323956"/>
                <a:gd name="connsiteY46" fmla="*/ 690939 h 1715125"/>
                <a:gd name="connsiteX47" fmla="*/ 142049 w 1323956"/>
                <a:gd name="connsiteY47" fmla="*/ 700719 h 1715125"/>
                <a:gd name="connsiteX48" fmla="*/ 165745 w 1323956"/>
                <a:gd name="connsiteY48" fmla="*/ 720503 h 1715125"/>
                <a:gd name="connsiteX49" fmla="*/ 162811 w 1323956"/>
                <a:gd name="connsiteY49" fmla="*/ 744048 h 1715125"/>
                <a:gd name="connsiteX50" fmla="*/ 132044 w 1323956"/>
                <a:gd name="connsiteY50" fmla="*/ 739084 h 1715125"/>
                <a:gd name="connsiteX51" fmla="*/ 129712 w 1323956"/>
                <a:gd name="connsiteY51" fmla="*/ 762253 h 1715125"/>
                <a:gd name="connsiteX52" fmla="*/ 140544 w 1323956"/>
                <a:gd name="connsiteY52" fmla="*/ 790612 h 1715125"/>
                <a:gd name="connsiteX53" fmla="*/ 140921 w 1323956"/>
                <a:gd name="connsiteY53" fmla="*/ 827623 h 1715125"/>
                <a:gd name="connsiteX54" fmla="*/ 159501 w 1323956"/>
                <a:gd name="connsiteY54" fmla="*/ 834544 h 1715125"/>
                <a:gd name="connsiteX55" fmla="*/ 162510 w 1323956"/>
                <a:gd name="connsiteY55" fmla="*/ 858390 h 1715125"/>
                <a:gd name="connsiteX56" fmla="*/ 166346 w 1323956"/>
                <a:gd name="connsiteY56" fmla="*/ 880807 h 1715125"/>
                <a:gd name="connsiteX57" fmla="*/ 168678 w 1323956"/>
                <a:gd name="connsiteY57" fmla="*/ 927070 h 1715125"/>
                <a:gd name="connsiteX58" fmla="*/ 173869 w 1323956"/>
                <a:gd name="connsiteY58" fmla="*/ 934442 h 1715125"/>
                <a:gd name="connsiteX59" fmla="*/ 178458 w 1323956"/>
                <a:gd name="connsiteY59" fmla="*/ 958213 h 1715125"/>
                <a:gd name="connsiteX60" fmla="*/ 184325 w 1323956"/>
                <a:gd name="connsiteY60" fmla="*/ 982135 h 1715125"/>
                <a:gd name="connsiteX61" fmla="*/ 191096 w 1323956"/>
                <a:gd name="connsiteY61" fmla="*/ 1006131 h 1715125"/>
                <a:gd name="connsiteX62" fmla="*/ 194706 w 1323956"/>
                <a:gd name="connsiteY62" fmla="*/ 1018168 h 1715125"/>
                <a:gd name="connsiteX63" fmla="*/ 198768 w 1323956"/>
                <a:gd name="connsiteY63" fmla="*/ 1030053 h 1715125"/>
                <a:gd name="connsiteX64" fmla="*/ 219907 w 1323956"/>
                <a:gd name="connsiteY64" fmla="*/ 1048257 h 1715125"/>
                <a:gd name="connsiteX65" fmla="*/ 219606 w 1323956"/>
                <a:gd name="connsiteY65" fmla="*/ 1071652 h 1715125"/>
                <a:gd name="connsiteX66" fmla="*/ 227354 w 1323956"/>
                <a:gd name="connsiteY66" fmla="*/ 1089029 h 1715125"/>
                <a:gd name="connsiteX67" fmla="*/ 235403 w 1323956"/>
                <a:gd name="connsiteY67" fmla="*/ 1106255 h 1715125"/>
                <a:gd name="connsiteX68" fmla="*/ 242549 w 1323956"/>
                <a:gd name="connsiteY68" fmla="*/ 1123934 h 1715125"/>
                <a:gd name="connsiteX69" fmla="*/ 249470 w 1323956"/>
                <a:gd name="connsiteY69" fmla="*/ 1141912 h 1715125"/>
                <a:gd name="connsiteX70" fmla="*/ 279184 w 1323956"/>
                <a:gd name="connsiteY70" fmla="*/ 1195096 h 1715125"/>
                <a:gd name="connsiteX71" fmla="*/ 263687 w 1323956"/>
                <a:gd name="connsiteY71" fmla="*/ 1204950 h 1715125"/>
                <a:gd name="connsiteX72" fmla="*/ 238939 w 1323956"/>
                <a:gd name="connsiteY72" fmla="*/ 1182910 h 1715125"/>
                <a:gd name="connsiteX73" fmla="*/ 229912 w 1323956"/>
                <a:gd name="connsiteY73" fmla="*/ 1151917 h 1715125"/>
                <a:gd name="connsiteX74" fmla="*/ 219305 w 1323956"/>
                <a:gd name="connsiteY74" fmla="*/ 1141611 h 1715125"/>
                <a:gd name="connsiteX75" fmla="*/ 208548 w 1323956"/>
                <a:gd name="connsiteY75" fmla="*/ 1130779 h 1715125"/>
                <a:gd name="connsiteX76" fmla="*/ 187936 w 1323956"/>
                <a:gd name="connsiteY76" fmla="*/ 1108437 h 1715125"/>
                <a:gd name="connsiteX77" fmla="*/ 189215 w 1323956"/>
                <a:gd name="connsiteY77" fmla="*/ 1126341 h 1715125"/>
                <a:gd name="connsiteX78" fmla="*/ 191246 w 1323956"/>
                <a:gd name="connsiteY78" fmla="*/ 1144169 h 1715125"/>
                <a:gd name="connsiteX79" fmla="*/ 218478 w 1323956"/>
                <a:gd name="connsiteY79" fmla="*/ 1189003 h 1715125"/>
                <a:gd name="connsiteX80" fmla="*/ 226376 w 1323956"/>
                <a:gd name="connsiteY80" fmla="*/ 1208787 h 1715125"/>
                <a:gd name="connsiteX81" fmla="*/ 232319 w 1323956"/>
                <a:gd name="connsiteY81" fmla="*/ 1228496 h 1715125"/>
                <a:gd name="connsiteX82" fmla="*/ 238563 w 1323956"/>
                <a:gd name="connsiteY82" fmla="*/ 1248731 h 1715125"/>
                <a:gd name="connsiteX83" fmla="*/ 242173 w 1323956"/>
                <a:gd name="connsiteY83" fmla="*/ 1259413 h 1715125"/>
                <a:gd name="connsiteX84" fmla="*/ 246837 w 1323956"/>
                <a:gd name="connsiteY84" fmla="*/ 1270321 h 1715125"/>
                <a:gd name="connsiteX85" fmla="*/ 259174 w 1323956"/>
                <a:gd name="connsiteY85" fmla="*/ 1293716 h 1715125"/>
                <a:gd name="connsiteX86" fmla="*/ 278056 w 1323956"/>
                <a:gd name="connsiteY86" fmla="*/ 1318991 h 1715125"/>
                <a:gd name="connsiteX87" fmla="*/ 250900 w 1323956"/>
                <a:gd name="connsiteY87" fmla="*/ 1301013 h 1715125"/>
                <a:gd name="connsiteX88" fmla="*/ 227204 w 1323956"/>
                <a:gd name="connsiteY88" fmla="*/ 1279649 h 1715125"/>
                <a:gd name="connsiteX89" fmla="*/ 154611 w 1323956"/>
                <a:gd name="connsiteY89" fmla="*/ 1168692 h 1715125"/>
                <a:gd name="connsiteX90" fmla="*/ 138589 w 1323956"/>
                <a:gd name="connsiteY90" fmla="*/ 1147479 h 1715125"/>
                <a:gd name="connsiteX91" fmla="*/ 102029 w 1323956"/>
                <a:gd name="connsiteY91" fmla="*/ 1162373 h 1715125"/>
                <a:gd name="connsiteX92" fmla="*/ 106994 w 1323956"/>
                <a:gd name="connsiteY92" fmla="*/ 1175764 h 1715125"/>
                <a:gd name="connsiteX93" fmla="*/ 112410 w 1323956"/>
                <a:gd name="connsiteY93" fmla="*/ 1188627 h 1715125"/>
                <a:gd name="connsiteX94" fmla="*/ 124296 w 1323956"/>
                <a:gd name="connsiteY94" fmla="*/ 1214353 h 1715125"/>
                <a:gd name="connsiteX95" fmla="*/ 144381 w 1323956"/>
                <a:gd name="connsiteY95" fmla="*/ 1237448 h 1715125"/>
                <a:gd name="connsiteX96" fmla="*/ 156567 w 1323956"/>
                <a:gd name="connsiteY96" fmla="*/ 1254148 h 1715125"/>
                <a:gd name="connsiteX97" fmla="*/ 160705 w 1323956"/>
                <a:gd name="connsiteY97" fmla="*/ 1279574 h 1715125"/>
                <a:gd name="connsiteX98" fmla="*/ 188011 w 1323956"/>
                <a:gd name="connsiteY98" fmla="*/ 1301765 h 1715125"/>
                <a:gd name="connsiteX99" fmla="*/ 216146 w 1323956"/>
                <a:gd name="connsiteY99" fmla="*/ 1322377 h 1715125"/>
                <a:gd name="connsiteX100" fmla="*/ 214114 w 1323956"/>
                <a:gd name="connsiteY100" fmla="*/ 1358635 h 1715125"/>
                <a:gd name="connsiteX101" fmla="*/ 227655 w 1323956"/>
                <a:gd name="connsiteY101" fmla="*/ 1373379 h 1715125"/>
                <a:gd name="connsiteX102" fmla="*/ 255262 w 1323956"/>
                <a:gd name="connsiteY102" fmla="*/ 1406403 h 1715125"/>
                <a:gd name="connsiteX103" fmla="*/ 269555 w 1323956"/>
                <a:gd name="connsiteY103" fmla="*/ 1421071 h 1715125"/>
                <a:gd name="connsiteX104" fmla="*/ 277604 w 1323956"/>
                <a:gd name="connsiteY104" fmla="*/ 1429271 h 1715125"/>
                <a:gd name="connsiteX105" fmla="*/ 286556 w 1323956"/>
                <a:gd name="connsiteY105" fmla="*/ 1437696 h 1715125"/>
                <a:gd name="connsiteX106" fmla="*/ 306415 w 1323956"/>
                <a:gd name="connsiteY106" fmla="*/ 1455825 h 1715125"/>
                <a:gd name="connsiteX107" fmla="*/ 329208 w 1323956"/>
                <a:gd name="connsiteY107" fmla="*/ 1474782 h 1715125"/>
                <a:gd name="connsiteX108" fmla="*/ 445656 w 1323956"/>
                <a:gd name="connsiteY108" fmla="*/ 1552790 h 1715125"/>
                <a:gd name="connsiteX109" fmla="*/ 593172 w 1323956"/>
                <a:gd name="connsiteY109" fmla="*/ 1616205 h 1715125"/>
                <a:gd name="connsiteX110" fmla="*/ 750242 w 1323956"/>
                <a:gd name="connsiteY110" fmla="*/ 1651334 h 1715125"/>
                <a:gd name="connsiteX111" fmla="*/ 769273 w 1323956"/>
                <a:gd name="connsiteY111" fmla="*/ 1653892 h 1715125"/>
                <a:gd name="connsiteX112" fmla="*/ 788004 w 1323956"/>
                <a:gd name="connsiteY112" fmla="*/ 1655622 h 1715125"/>
                <a:gd name="connsiteX113" fmla="*/ 806359 w 1323956"/>
                <a:gd name="connsiteY113" fmla="*/ 1657277 h 1715125"/>
                <a:gd name="connsiteX114" fmla="*/ 815386 w 1323956"/>
                <a:gd name="connsiteY114" fmla="*/ 1658030 h 1715125"/>
                <a:gd name="connsiteX115" fmla="*/ 824413 w 1323956"/>
                <a:gd name="connsiteY115" fmla="*/ 1658406 h 1715125"/>
                <a:gd name="connsiteX116" fmla="*/ 859468 w 1323956"/>
                <a:gd name="connsiteY116" fmla="*/ 1659835 h 1715125"/>
                <a:gd name="connsiteX117" fmla="*/ 892492 w 1323956"/>
                <a:gd name="connsiteY117" fmla="*/ 1659684 h 1715125"/>
                <a:gd name="connsiteX118" fmla="*/ 908138 w 1323956"/>
                <a:gd name="connsiteY118" fmla="*/ 1659534 h 1715125"/>
                <a:gd name="connsiteX119" fmla="*/ 923108 w 1323956"/>
                <a:gd name="connsiteY119" fmla="*/ 1658706 h 1715125"/>
                <a:gd name="connsiteX120" fmla="*/ 951016 w 1323956"/>
                <a:gd name="connsiteY120" fmla="*/ 1657127 h 1715125"/>
                <a:gd name="connsiteX121" fmla="*/ 997280 w 1323956"/>
                <a:gd name="connsiteY121" fmla="*/ 1652538 h 1715125"/>
                <a:gd name="connsiteX122" fmla="*/ 1042565 w 1323956"/>
                <a:gd name="connsiteY122" fmla="*/ 1646971 h 1715125"/>
                <a:gd name="connsiteX123" fmla="*/ 1074385 w 1323956"/>
                <a:gd name="connsiteY123" fmla="*/ 1643812 h 1715125"/>
                <a:gd name="connsiteX124" fmla="*/ 1089806 w 1323956"/>
                <a:gd name="connsiteY124" fmla="*/ 1641931 h 1715125"/>
                <a:gd name="connsiteX125" fmla="*/ 1104550 w 1323956"/>
                <a:gd name="connsiteY125" fmla="*/ 1639524 h 1715125"/>
                <a:gd name="connsiteX126" fmla="*/ 1135543 w 1323956"/>
                <a:gd name="connsiteY126" fmla="*/ 1634033 h 1715125"/>
                <a:gd name="connsiteX127" fmla="*/ 1166611 w 1323956"/>
                <a:gd name="connsiteY127" fmla="*/ 1627714 h 1715125"/>
                <a:gd name="connsiteX128" fmla="*/ 1250561 w 1323956"/>
                <a:gd name="connsiteY128" fmla="*/ 1581676 h 1715125"/>
                <a:gd name="connsiteX129" fmla="*/ 1259664 w 1323956"/>
                <a:gd name="connsiteY129" fmla="*/ 1576110 h 1715125"/>
                <a:gd name="connsiteX130" fmla="*/ 1268390 w 1323956"/>
                <a:gd name="connsiteY130" fmla="*/ 1570844 h 1715125"/>
                <a:gd name="connsiteX131" fmla="*/ 1285766 w 1323956"/>
                <a:gd name="connsiteY131" fmla="*/ 1562795 h 1715125"/>
                <a:gd name="connsiteX132" fmla="*/ 1303445 w 1323956"/>
                <a:gd name="connsiteY132" fmla="*/ 1559033 h 1715125"/>
                <a:gd name="connsiteX133" fmla="*/ 1321724 w 1323956"/>
                <a:gd name="connsiteY133" fmla="*/ 1560313 h 1715125"/>
                <a:gd name="connsiteX134" fmla="*/ 1292386 w 1323956"/>
                <a:gd name="connsiteY134" fmla="*/ 1597474 h 1715125"/>
                <a:gd name="connsiteX135" fmla="*/ 1273204 w 1323956"/>
                <a:gd name="connsiteY135" fmla="*/ 1607027 h 1715125"/>
                <a:gd name="connsiteX136" fmla="*/ 1261318 w 1323956"/>
                <a:gd name="connsiteY136" fmla="*/ 1617333 h 1715125"/>
                <a:gd name="connsiteX137" fmla="*/ 1249132 w 1323956"/>
                <a:gd name="connsiteY137" fmla="*/ 1635236 h 1715125"/>
                <a:gd name="connsiteX138" fmla="*/ 1236796 w 1323956"/>
                <a:gd name="connsiteY138" fmla="*/ 1648626 h 1715125"/>
                <a:gd name="connsiteX139" fmla="*/ 1231680 w 1323956"/>
                <a:gd name="connsiteY139" fmla="*/ 1659760 h 1715125"/>
                <a:gd name="connsiteX140" fmla="*/ 1215431 w 1323956"/>
                <a:gd name="connsiteY140" fmla="*/ 1679393 h 1715125"/>
                <a:gd name="connsiteX141" fmla="*/ 1188877 w 1323956"/>
                <a:gd name="connsiteY141" fmla="*/ 1688495 h 1715125"/>
                <a:gd name="connsiteX142" fmla="*/ 1162172 w 1323956"/>
                <a:gd name="connsiteY142" fmla="*/ 1697147 h 1715125"/>
                <a:gd name="connsiteX143" fmla="*/ 1108311 w 1323956"/>
                <a:gd name="connsiteY143" fmla="*/ 1712342 h 1715125"/>
                <a:gd name="connsiteX144" fmla="*/ 1062876 w 1323956"/>
                <a:gd name="connsiteY144" fmla="*/ 1706399 h 1715125"/>
                <a:gd name="connsiteX145" fmla="*/ 912426 w 1323956"/>
                <a:gd name="connsiteY145" fmla="*/ 1713621 h 1715125"/>
                <a:gd name="connsiteX146" fmla="*/ 760246 w 1323956"/>
                <a:gd name="connsiteY146" fmla="*/ 1706248 h 1715125"/>
                <a:gd name="connsiteX147" fmla="*/ 589185 w 1323956"/>
                <a:gd name="connsiteY147" fmla="*/ 1670818 h 1715125"/>
                <a:gd name="connsiteX148" fmla="*/ 425496 w 1323956"/>
                <a:gd name="connsiteY148" fmla="*/ 1603792 h 1715125"/>
                <a:gd name="connsiteX149" fmla="*/ 294229 w 1323956"/>
                <a:gd name="connsiteY149" fmla="*/ 1518488 h 1715125"/>
                <a:gd name="connsiteX150" fmla="*/ 280914 w 1323956"/>
                <a:gd name="connsiteY150" fmla="*/ 1507881 h 1715125"/>
                <a:gd name="connsiteX151" fmla="*/ 274445 w 1323956"/>
                <a:gd name="connsiteY151" fmla="*/ 1502690 h 1715125"/>
                <a:gd name="connsiteX152" fmla="*/ 268351 w 1323956"/>
                <a:gd name="connsiteY152" fmla="*/ 1497349 h 1715125"/>
                <a:gd name="connsiteX153" fmla="*/ 245483 w 1323956"/>
                <a:gd name="connsiteY153" fmla="*/ 1477189 h 1715125"/>
                <a:gd name="connsiteX154" fmla="*/ 225925 w 1323956"/>
                <a:gd name="connsiteY154" fmla="*/ 1458308 h 1715125"/>
                <a:gd name="connsiteX155" fmla="*/ 209300 w 1323956"/>
                <a:gd name="connsiteY155" fmla="*/ 1441608 h 1715125"/>
                <a:gd name="connsiteX156" fmla="*/ 185830 w 1323956"/>
                <a:gd name="connsiteY156" fmla="*/ 1415580 h 1715125"/>
                <a:gd name="connsiteX157" fmla="*/ 175599 w 1323956"/>
                <a:gd name="connsiteY157" fmla="*/ 1402265 h 1715125"/>
                <a:gd name="connsiteX158" fmla="*/ 158448 w 1323956"/>
                <a:gd name="connsiteY158" fmla="*/ 1381127 h 1715125"/>
                <a:gd name="connsiteX159" fmla="*/ 146186 w 1323956"/>
                <a:gd name="connsiteY159" fmla="*/ 1377291 h 1715125"/>
                <a:gd name="connsiteX160" fmla="*/ 116623 w 1323956"/>
                <a:gd name="connsiteY160" fmla="*/ 1367286 h 1715125"/>
                <a:gd name="connsiteX161" fmla="*/ 94281 w 1323956"/>
                <a:gd name="connsiteY161" fmla="*/ 1344643 h 1715125"/>
                <a:gd name="connsiteX162" fmla="*/ 82772 w 1323956"/>
                <a:gd name="connsiteY162" fmla="*/ 1332532 h 1715125"/>
                <a:gd name="connsiteX163" fmla="*/ 71639 w 1323956"/>
                <a:gd name="connsiteY163" fmla="*/ 1319819 h 1715125"/>
                <a:gd name="connsiteX164" fmla="*/ 54563 w 1323956"/>
                <a:gd name="connsiteY164" fmla="*/ 1293866 h 1715125"/>
                <a:gd name="connsiteX165" fmla="*/ 36810 w 1323956"/>
                <a:gd name="connsiteY165" fmla="*/ 1260767 h 1715125"/>
                <a:gd name="connsiteX166" fmla="*/ 20636 w 1323956"/>
                <a:gd name="connsiteY166" fmla="*/ 1226992 h 1715125"/>
                <a:gd name="connsiteX167" fmla="*/ 30265 w 1323956"/>
                <a:gd name="connsiteY167" fmla="*/ 1194795 h 1715125"/>
                <a:gd name="connsiteX168" fmla="*/ 27858 w 1323956"/>
                <a:gd name="connsiteY168" fmla="*/ 1179449 h 1715125"/>
                <a:gd name="connsiteX169" fmla="*/ 19508 w 1323956"/>
                <a:gd name="connsiteY169" fmla="*/ 1162674 h 1715125"/>
                <a:gd name="connsiteX170" fmla="*/ 11459 w 1323956"/>
                <a:gd name="connsiteY170" fmla="*/ 1132208 h 1715125"/>
                <a:gd name="connsiteX171" fmla="*/ 5968 w 1323956"/>
                <a:gd name="connsiteY171" fmla="*/ 1102871 h 1715125"/>
                <a:gd name="connsiteX172" fmla="*/ 37186 w 1323956"/>
                <a:gd name="connsiteY172" fmla="*/ 1124084 h 1715125"/>
                <a:gd name="connsiteX173" fmla="*/ 48996 w 1323956"/>
                <a:gd name="connsiteY173" fmla="*/ 1152519 h 1715125"/>
                <a:gd name="connsiteX174" fmla="*/ 77130 w 1323956"/>
                <a:gd name="connsiteY174" fmla="*/ 1160192 h 1715125"/>
                <a:gd name="connsiteX175" fmla="*/ 89316 w 1323956"/>
                <a:gd name="connsiteY175" fmla="*/ 1146350 h 1715125"/>
                <a:gd name="connsiteX176" fmla="*/ 76378 w 1323956"/>
                <a:gd name="connsiteY176" fmla="*/ 1121902 h 1715125"/>
                <a:gd name="connsiteX177" fmla="*/ 64116 w 1323956"/>
                <a:gd name="connsiteY177" fmla="*/ 1097003 h 1715125"/>
                <a:gd name="connsiteX178" fmla="*/ 55240 w 1323956"/>
                <a:gd name="connsiteY178" fmla="*/ 1072028 h 1715125"/>
                <a:gd name="connsiteX179" fmla="*/ 47491 w 1323956"/>
                <a:gd name="connsiteY179" fmla="*/ 1046978 h 1715125"/>
                <a:gd name="connsiteX180" fmla="*/ 34327 w 1323956"/>
                <a:gd name="connsiteY180" fmla="*/ 997556 h 1715125"/>
                <a:gd name="connsiteX181" fmla="*/ 34778 w 1323956"/>
                <a:gd name="connsiteY181" fmla="*/ 977847 h 1715125"/>
                <a:gd name="connsiteX182" fmla="*/ 41022 w 1323956"/>
                <a:gd name="connsiteY182" fmla="*/ 940460 h 1715125"/>
                <a:gd name="connsiteX183" fmla="*/ 29212 w 1323956"/>
                <a:gd name="connsiteY183" fmla="*/ 911123 h 1715125"/>
                <a:gd name="connsiteX184" fmla="*/ 13189 w 1323956"/>
                <a:gd name="connsiteY184" fmla="*/ 895852 h 1715125"/>
                <a:gd name="connsiteX185" fmla="*/ 15446 w 1323956"/>
                <a:gd name="connsiteY185" fmla="*/ 863580 h 1715125"/>
                <a:gd name="connsiteX186" fmla="*/ 18229 w 1323956"/>
                <a:gd name="connsiteY186" fmla="*/ 830181 h 1715125"/>
                <a:gd name="connsiteX187" fmla="*/ 6193 w 1323956"/>
                <a:gd name="connsiteY187" fmla="*/ 774590 h 1715125"/>
                <a:gd name="connsiteX188" fmla="*/ 13189 w 1323956"/>
                <a:gd name="connsiteY188" fmla="*/ 755708 h 1715125"/>
                <a:gd name="connsiteX189" fmla="*/ 21689 w 1323956"/>
                <a:gd name="connsiteY189" fmla="*/ 737278 h 1715125"/>
                <a:gd name="connsiteX190" fmla="*/ 17853 w 1323956"/>
                <a:gd name="connsiteY190" fmla="*/ 670704 h 1715125"/>
                <a:gd name="connsiteX191" fmla="*/ 35681 w 1323956"/>
                <a:gd name="connsiteY191" fmla="*/ 627149 h 1715125"/>
                <a:gd name="connsiteX192" fmla="*/ 35907 w 1323956"/>
                <a:gd name="connsiteY192" fmla="*/ 592771 h 1715125"/>
                <a:gd name="connsiteX193" fmla="*/ 30641 w 1323956"/>
                <a:gd name="connsiteY193" fmla="*/ 564938 h 1715125"/>
                <a:gd name="connsiteX194" fmla="*/ 36810 w 1323956"/>
                <a:gd name="connsiteY194" fmla="*/ 549818 h 1715125"/>
                <a:gd name="connsiteX195" fmla="*/ 43505 w 1323956"/>
                <a:gd name="connsiteY195" fmla="*/ 534698 h 1715125"/>
                <a:gd name="connsiteX196" fmla="*/ 50425 w 1323956"/>
                <a:gd name="connsiteY196" fmla="*/ 519352 h 1715125"/>
                <a:gd name="connsiteX197" fmla="*/ 53961 w 1323956"/>
                <a:gd name="connsiteY197" fmla="*/ 511529 h 1715125"/>
                <a:gd name="connsiteX198" fmla="*/ 57948 w 1323956"/>
                <a:gd name="connsiteY198" fmla="*/ 503705 h 1715125"/>
                <a:gd name="connsiteX199" fmla="*/ 68028 w 1323956"/>
                <a:gd name="connsiteY199" fmla="*/ 516794 h 1715125"/>
                <a:gd name="connsiteX200" fmla="*/ 78484 w 1323956"/>
                <a:gd name="connsiteY200" fmla="*/ 529733 h 1715125"/>
                <a:gd name="connsiteX201" fmla="*/ 99096 w 1323956"/>
                <a:gd name="connsiteY201" fmla="*/ 554557 h 1715125"/>
                <a:gd name="connsiteX202" fmla="*/ 103007 w 1323956"/>
                <a:gd name="connsiteY202" fmla="*/ 527627 h 1715125"/>
                <a:gd name="connsiteX203" fmla="*/ 112486 w 1323956"/>
                <a:gd name="connsiteY203" fmla="*/ 505435 h 1715125"/>
                <a:gd name="connsiteX204" fmla="*/ 118880 w 1323956"/>
                <a:gd name="connsiteY204" fmla="*/ 495656 h 1715125"/>
                <a:gd name="connsiteX205" fmla="*/ 126779 w 1323956"/>
                <a:gd name="connsiteY205" fmla="*/ 486704 h 1715125"/>
                <a:gd name="connsiteX206" fmla="*/ 146036 w 1323956"/>
                <a:gd name="connsiteY206" fmla="*/ 470381 h 1715125"/>
                <a:gd name="connsiteX207" fmla="*/ 162435 w 1323956"/>
                <a:gd name="connsiteY207" fmla="*/ 440215 h 1715125"/>
                <a:gd name="connsiteX208" fmla="*/ 164616 w 1323956"/>
                <a:gd name="connsiteY208" fmla="*/ 431640 h 1715125"/>
                <a:gd name="connsiteX209" fmla="*/ 167851 w 1323956"/>
                <a:gd name="connsiteY209" fmla="*/ 422086 h 1715125"/>
                <a:gd name="connsiteX210" fmla="*/ 184701 w 1323956"/>
                <a:gd name="connsiteY210" fmla="*/ 402753 h 1715125"/>
                <a:gd name="connsiteX211" fmla="*/ 203583 w 1323956"/>
                <a:gd name="connsiteY211" fmla="*/ 383571 h 1715125"/>
                <a:gd name="connsiteX212" fmla="*/ 189892 w 1323956"/>
                <a:gd name="connsiteY212" fmla="*/ 372814 h 1715125"/>
                <a:gd name="connsiteX213" fmla="*/ 193879 w 1323956"/>
                <a:gd name="connsiteY213" fmla="*/ 362283 h 1715125"/>
                <a:gd name="connsiteX214" fmla="*/ 198392 w 1323956"/>
                <a:gd name="connsiteY214" fmla="*/ 352278 h 1715125"/>
                <a:gd name="connsiteX215" fmla="*/ 208849 w 1323956"/>
                <a:gd name="connsiteY215" fmla="*/ 331290 h 1715125"/>
                <a:gd name="connsiteX216" fmla="*/ 215920 w 1323956"/>
                <a:gd name="connsiteY216" fmla="*/ 314966 h 1715125"/>
                <a:gd name="connsiteX217" fmla="*/ 226903 w 1323956"/>
                <a:gd name="connsiteY217" fmla="*/ 302404 h 1715125"/>
                <a:gd name="connsiteX218" fmla="*/ 238563 w 1323956"/>
                <a:gd name="connsiteY218" fmla="*/ 288337 h 1715125"/>
                <a:gd name="connsiteX219" fmla="*/ 226226 w 1323956"/>
                <a:gd name="connsiteY219" fmla="*/ 276000 h 1715125"/>
                <a:gd name="connsiteX220" fmla="*/ 254360 w 1323956"/>
                <a:gd name="connsiteY220" fmla="*/ 239666 h 1715125"/>
                <a:gd name="connsiteX221" fmla="*/ 268878 w 1323956"/>
                <a:gd name="connsiteY221" fmla="*/ 221763 h 1715125"/>
                <a:gd name="connsiteX222" fmla="*/ 283998 w 1323956"/>
                <a:gd name="connsiteY222" fmla="*/ 204235 h 1715125"/>
                <a:gd name="connsiteX223" fmla="*/ 333722 w 1323956"/>
                <a:gd name="connsiteY223" fmla="*/ 179336 h 1715125"/>
                <a:gd name="connsiteX224" fmla="*/ 351400 w 1323956"/>
                <a:gd name="connsiteY224" fmla="*/ 156919 h 1715125"/>
                <a:gd name="connsiteX225" fmla="*/ 369830 w 1323956"/>
                <a:gd name="connsiteY225" fmla="*/ 134878 h 1715125"/>
                <a:gd name="connsiteX226" fmla="*/ 410150 w 1323956"/>
                <a:gd name="connsiteY226" fmla="*/ 113890 h 1715125"/>
                <a:gd name="connsiteX227" fmla="*/ 430386 w 1323956"/>
                <a:gd name="connsiteY227" fmla="*/ 103810 h 1715125"/>
                <a:gd name="connsiteX228" fmla="*/ 450997 w 1323956"/>
                <a:gd name="connsiteY228" fmla="*/ 94557 h 1715125"/>
                <a:gd name="connsiteX229" fmla="*/ 474167 w 1323956"/>
                <a:gd name="connsiteY229" fmla="*/ 81995 h 1715125"/>
                <a:gd name="connsiteX230" fmla="*/ 501022 w 1323956"/>
                <a:gd name="connsiteY230" fmla="*/ 69583 h 1715125"/>
                <a:gd name="connsiteX231" fmla="*/ 528403 w 1323956"/>
                <a:gd name="connsiteY231" fmla="*/ 58525 h 1715125"/>
                <a:gd name="connsiteX232" fmla="*/ 542170 w 1323956"/>
                <a:gd name="connsiteY232" fmla="*/ 53184 h 1715125"/>
                <a:gd name="connsiteX233" fmla="*/ 556161 w 1323956"/>
                <a:gd name="connsiteY233" fmla="*/ 48520 h 1715125"/>
                <a:gd name="connsiteX234" fmla="*/ 584145 w 1323956"/>
                <a:gd name="connsiteY234" fmla="*/ 39493 h 1715125"/>
                <a:gd name="connsiteX235" fmla="*/ 598964 w 1323956"/>
                <a:gd name="connsiteY235" fmla="*/ 29789 h 1715125"/>
                <a:gd name="connsiteX236" fmla="*/ 654480 w 1323956"/>
                <a:gd name="connsiteY236" fmla="*/ 31745 h 1715125"/>
                <a:gd name="connsiteX237" fmla="*/ 679455 w 1323956"/>
                <a:gd name="connsiteY237" fmla="*/ 12863 h 1715125"/>
                <a:gd name="connsiteX238" fmla="*/ 695854 w 1323956"/>
                <a:gd name="connsiteY238" fmla="*/ 9253 h 1715125"/>
                <a:gd name="connsiteX239" fmla="*/ 722935 w 1323956"/>
                <a:gd name="connsiteY239" fmla="*/ 8801 h 1715125"/>
                <a:gd name="connsiteX240" fmla="*/ 736024 w 1323956"/>
                <a:gd name="connsiteY240" fmla="*/ 7146 h 1715125"/>
                <a:gd name="connsiteX241" fmla="*/ 749564 w 1323956"/>
                <a:gd name="connsiteY241" fmla="*/ 5642 h 1715125"/>
                <a:gd name="connsiteX242" fmla="*/ 776044 w 1323956"/>
                <a:gd name="connsiteY242" fmla="*/ 24749 h 1715125"/>
                <a:gd name="connsiteX243" fmla="*/ 834343 w 1323956"/>
                <a:gd name="connsiteY243" fmla="*/ 9929 h 1715125"/>
                <a:gd name="connsiteX244" fmla="*/ 872407 w 1323956"/>
                <a:gd name="connsiteY244" fmla="*/ 8576 h 1715125"/>
                <a:gd name="connsiteX245" fmla="*/ 898284 w 1323956"/>
                <a:gd name="connsiteY245" fmla="*/ 18731 h 1715125"/>
                <a:gd name="connsiteX246" fmla="*/ 879703 w 1323956"/>
                <a:gd name="connsiteY246" fmla="*/ 30692 h 171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Lst>
              <a:rect l="l" t="t" r="r" b="b"/>
              <a:pathLst>
                <a:path w="1323956" h="1715125">
                  <a:moveTo>
                    <a:pt x="879703" y="30692"/>
                  </a:moveTo>
                  <a:cubicBezTo>
                    <a:pt x="860220" y="31369"/>
                    <a:pt x="838781" y="32798"/>
                    <a:pt x="819298" y="34829"/>
                  </a:cubicBezTo>
                  <a:cubicBezTo>
                    <a:pt x="808766" y="35431"/>
                    <a:pt x="796354" y="36183"/>
                    <a:pt x="785748" y="36785"/>
                  </a:cubicBezTo>
                  <a:cubicBezTo>
                    <a:pt x="780332" y="35130"/>
                    <a:pt x="775066" y="35055"/>
                    <a:pt x="769725" y="33776"/>
                  </a:cubicBezTo>
                  <a:cubicBezTo>
                    <a:pt x="759043" y="33625"/>
                    <a:pt x="748737" y="33174"/>
                    <a:pt x="738581" y="33249"/>
                  </a:cubicBezTo>
                  <a:cubicBezTo>
                    <a:pt x="728426" y="33475"/>
                    <a:pt x="718572" y="33776"/>
                    <a:pt x="708642" y="34002"/>
                  </a:cubicBezTo>
                  <a:cubicBezTo>
                    <a:pt x="706385" y="34152"/>
                    <a:pt x="704054" y="34378"/>
                    <a:pt x="701797" y="34754"/>
                  </a:cubicBezTo>
                  <a:cubicBezTo>
                    <a:pt x="699465" y="35205"/>
                    <a:pt x="697208" y="35732"/>
                    <a:pt x="694876" y="36258"/>
                  </a:cubicBezTo>
                  <a:cubicBezTo>
                    <a:pt x="690212" y="37387"/>
                    <a:pt x="685548" y="38440"/>
                    <a:pt x="681035" y="39493"/>
                  </a:cubicBezTo>
                  <a:cubicBezTo>
                    <a:pt x="672008" y="41524"/>
                    <a:pt x="663432" y="42502"/>
                    <a:pt x="656662" y="40697"/>
                  </a:cubicBezTo>
                  <a:cubicBezTo>
                    <a:pt x="644927" y="41975"/>
                    <a:pt x="633568" y="43329"/>
                    <a:pt x="622284" y="45060"/>
                  </a:cubicBezTo>
                  <a:cubicBezTo>
                    <a:pt x="611076" y="47166"/>
                    <a:pt x="599867" y="49347"/>
                    <a:pt x="588057" y="51754"/>
                  </a:cubicBezTo>
                  <a:cubicBezTo>
                    <a:pt x="574742" y="58525"/>
                    <a:pt x="561352" y="64768"/>
                    <a:pt x="548188" y="71840"/>
                  </a:cubicBezTo>
                  <a:cubicBezTo>
                    <a:pt x="556237" y="78459"/>
                    <a:pt x="563985" y="84402"/>
                    <a:pt x="571733" y="91172"/>
                  </a:cubicBezTo>
                  <a:cubicBezTo>
                    <a:pt x="572560" y="93730"/>
                    <a:pt x="573388" y="96363"/>
                    <a:pt x="574291" y="98996"/>
                  </a:cubicBezTo>
                  <a:cubicBezTo>
                    <a:pt x="583092" y="103434"/>
                    <a:pt x="590163" y="108625"/>
                    <a:pt x="597084" y="113815"/>
                  </a:cubicBezTo>
                  <a:cubicBezTo>
                    <a:pt x="593398" y="119156"/>
                    <a:pt x="589561" y="123594"/>
                    <a:pt x="584070" y="128559"/>
                  </a:cubicBezTo>
                  <a:cubicBezTo>
                    <a:pt x="574516" y="131944"/>
                    <a:pt x="563985" y="137060"/>
                    <a:pt x="554657" y="140971"/>
                  </a:cubicBezTo>
                  <a:cubicBezTo>
                    <a:pt x="542245" y="146086"/>
                    <a:pt x="530359" y="152481"/>
                    <a:pt x="518248" y="158348"/>
                  </a:cubicBezTo>
                  <a:cubicBezTo>
                    <a:pt x="511854" y="156392"/>
                    <a:pt x="505385" y="154512"/>
                    <a:pt x="499442" y="153759"/>
                  </a:cubicBezTo>
                  <a:cubicBezTo>
                    <a:pt x="477175" y="166924"/>
                    <a:pt x="457466" y="180840"/>
                    <a:pt x="436630" y="195960"/>
                  </a:cubicBezTo>
                  <a:cubicBezTo>
                    <a:pt x="434749" y="196111"/>
                    <a:pt x="430988" y="196487"/>
                    <a:pt x="429107" y="196713"/>
                  </a:cubicBezTo>
                  <a:cubicBezTo>
                    <a:pt x="422487" y="199045"/>
                    <a:pt x="417297" y="200399"/>
                    <a:pt x="412482" y="202580"/>
                  </a:cubicBezTo>
                  <a:cubicBezTo>
                    <a:pt x="397211" y="221913"/>
                    <a:pt x="385401" y="234701"/>
                    <a:pt x="375697" y="245233"/>
                  </a:cubicBezTo>
                  <a:cubicBezTo>
                    <a:pt x="370733" y="250348"/>
                    <a:pt x="366143" y="254711"/>
                    <a:pt x="361781" y="258698"/>
                  </a:cubicBezTo>
                  <a:cubicBezTo>
                    <a:pt x="357418" y="262760"/>
                    <a:pt x="353356" y="266521"/>
                    <a:pt x="349293" y="270283"/>
                  </a:cubicBezTo>
                  <a:cubicBezTo>
                    <a:pt x="338536" y="266521"/>
                    <a:pt x="328757" y="269079"/>
                    <a:pt x="321084" y="274495"/>
                  </a:cubicBezTo>
                  <a:cubicBezTo>
                    <a:pt x="313561" y="280062"/>
                    <a:pt x="307995" y="288261"/>
                    <a:pt x="304986" y="295182"/>
                  </a:cubicBezTo>
                  <a:cubicBezTo>
                    <a:pt x="299645" y="300974"/>
                    <a:pt x="294680" y="307669"/>
                    <a:pt x="289715" y="314364"/>
                  </a:cubicBezTo>
                  <a:cubicBezTo>
                    <a:pt x="284826" y="321059"/>
                    <a:pt x="279710" y="327604"/>
                    <a:pt x="275422" y="334299"/>
                  </a:cubicBezTo>
                  <a:cubicBezTo>
                    <a:pt x="280538" y="336781"/>
                    <a:pt x="286631" y="337910"/>
                    <a:pt x="292348" y="341220"/>
                  </a:cubicBezTo>
                  <a:cubicBezTo>
                    <a:pt x="295207" y="346335"/>
                    <a:pt x="297689" y="353406"/>
                    <a:pt x="300623" y="358446"/>
                  </a:cubicBezTo>
                  <a:cubicBezTo>
                    <a:pt x="294605" y="366420"/>
                    <a:pt x="289038" y="374093"/>
                    <a:pt x="283773" y="381841"/>
                  </a:cubicBezTo>
                  <a:cubicBezTo>
                    <a:pt x="278883" y="389815"/>
                    <a:pt x="274068" y="397638"/>
                    <a:pt x="269254" y="405386"/>
                  </a:cubicBezTo>
                  <a:cubicBezTo>
                    <a:pt x="266697" y="417046"/>
                    <a:pt x="262409" y="425998"/>
                    <a:pt x="257820" y="434047"/>
                  </a:cubicBezTo>
                  <a:cubicBezTo>
                    <a:pt x="253231" y="442021"/>
                    <a:pt x="249395" y="449844"/>
                    <a:pt x="248492" y="459022"/>
                  </a:cubicBezTo>
                  <a:cubicBezTo>
                    <a:pt x="244806" y="462407"/>
                    <a:pt x="240895" y="466168"/>
                    <a:pt x="236983" y="469854"/>
                  </a:cubicBezTo>
                  <a:cubicBezTo>
                    <a:pt x="233071" y="473615"/>
                    <a:pt x="229535" y="477527"/>
                    <a:pt x="225925" y="481062"/>
                  </a:cubicBezTo>
                  <a:cubicBezTo>
                    <a:pt x="223518" y="491142"/>
                    <a:pt x="220057" y="502351"/>
                    <a:pt x="218327" y="512506"/>
                  </a:cubicBezTo>
                  <a:cubicBezTo>
                    <a:pt x="213738" y="515515"/>
                    <a:pt x="209225" y="518600"/>
                    <a:pt x="203884" y="523038"/>
                  </a:cubicBezTo>
                  <a:cubicBezTo>
                    <a:pt x="200424" y="529582"/>
                    <a:pt x="197490" y="536729"/>
                    <a:pt x="194330" y="543875"/>
                  </a:cubicBezTo>
                  <a:cubicBezTo>
                    <a:pt x="191321" y="551022"/>
                    <a:pt x="187936" y="558093"/>
                    <a:pt x="185303" y="564938"/>
                  </a:cubicBezTo>
                  <a:cubicBezTo>
                    <a:pt x="183799" y="576824"/>
                    <a:pt x="182671" y="586979"/>
                    <a:pt x="181467" y="598714"/>
                  </a:cubicBezTo>
                  <a:cubicBezTo>
                    <a:pt x="172966" y="616166"/>
                    <a:pt x="168002" y="630008"/>
                    <a:pt x="164466" y="640539"/>
                  </a:cubicBezTo>
                  <a:cubicBezTo>
                    <a:pt x="160705" y="651070"/>
                    <a:pt x="156643" y="657916"/>
                    <a:pt x="149872" y="661903"/>
                  </a:cubicBezTo>
                  <a:cubicBezTo>
                    <a:pt x="148518" y="668372"/>
                    <a:pt x="147089" y="674766"/>
                    <a:pt x="145735" y="681236"/>
                  </a:cubicBezTo>
                  <a:lnTo>
                    <a:pt x="143629" y="690939"/>
                  </a:lnTo>
                  <a:cubicBezTo>
                    <a:pt x="143027" y="694174"/>
                    <a:pt x="142576" y="697409"/>
                    <a:pt x="142049" y="700719"/>
                  </a:cubicBezTo>
                  <a:cubicBezTo>
                    <a:pt x="149346" y="707414"/>
                    <a:pt x="157545" y="714109"/>
                    <a:pt x="165745" y="720503"/>
                  </a:cubicBezTo>
                  <a:cubicBezTo>
                    <a:pt x="164316" y="728326"/>
                    <a:pt x="163639" y="736225"/>
                    <a:pt x="162811" y="744048"/>
                  </a:cubicBezTo>
                  <a:cubicBezTo>
                    <a:pt x="151903" y="742318"/>
                    <a:pt x="141974" y="740738"/>
                    <a:pt x="132044" y="739084"/>
                  </a:cubicBezTo>
                  <a:cubicBezTo>
                    <a:pt x="131217" y="747358"/>
                    <a:pt x="130389" y="753978"/>
                    <a:pt x="129712" y="762253"/>
                  </a:cubicBezTo>
                  <a:cubicBezTo>
                    <a:pt x="137611" y="769098"/>
                    <a:pt x="140093" y="779178"/>
                    <a:pt x="140544" y="790612"/>
                  </a:cubicBezTo>
                  <a:cubicBezTo>
                    <a:pt x="141071" y="802122"/>
                    <a:pt x="140544" y="815286"/>
                    <a:pt x="140921" y="827623"/>
                  </a:cubicBezTo>
                  <a:cubicBezTo>
                    <a:pt x="147240" y="829504"/>
                    <a:pt x="153032" y="832889"/>
                    <a:pt x="159501" y="834544"/>
                  </a:cubicBezTo>
                  <a:cubicBezTo>
                    <a:pt x="160329" y="842593"/>
                    <a:pt x="161457" y="850566"/>
                    <a:pt x="162510" y="858390"/>
                  </a:cubicBezTo>
                  <a:cubicBezTo>
                    <a:pt x="163563" y="866213"/>
                    <a:pt x="165294" y="873661"/>
                    <a:pt x="166346" y="880807"/>
                  </a:cubicBezTo>
                  <a:cubicBezTo>
                    <a:pt x="166572" y="896755"/>
                    <a:pt x="167475" y="911047"/>
                    <a:pt x="168678" y="927070"/>
                  </a:cubicBezTo>
                  <a:cubicBezTo>
                    <a:pt x="170108" y="930079"/>
                    <a:pt x="172290" y="931433"/>
                    <a:pt x="173869" y="934442"/>
                  </a:cubicBezTo>
                  <a:cubicBezTo>
                    <a:pt x="175374" y="942266"/>
                    <a:pt x="176953" y="950164"/>
                    <a:pt x="178458" y="958213"/>
                  </a:cubicBezTo>
                  <a:cubicBezTo>
                    <a:pt x="180414" y="966112"/>
                    <a:pt x="182369" y="974085"/>
                    <a:pt x="184325" y="982135"/>
                  </a:cubicBezTo>
                  <a:cubicBezTo>
                    <a:pt x="186131" y="990259"/>
                    <a:pt x="188764" y="998157"/>
                    <a:pt x="191096" y="1006131"/>
                  </a:cubicBezTo>
                  <a:lnTo>
                    <a:pt x="194706" y="1018168"/>
                  </a:lnTo>
                  <a:cubicBezTo>
                    <a:pt x="195910" y="1022229"/>
                    <a:pt x="197414" y="1026066"/>
                    <a:pt x="198768" y="1030053"/>
                  </a:cubicBezTo>
                  <a:cubicBezTo>
                    <a:pt x="205915" y="1036221"/>
                    <a:pt x="212610" y="1042465"/>
                    <a:pt x="219907" y="1048257"/>
                  </a:cubicBezTo>
                  <a:cubicBezTo>
                    <a:pt x="218778" y="1055178"/>
                    <a:pt x="219230" y="1063378"/>
                    <a:pt x="219606" y="1071652"/>
                  </a:cubicBezTo>
                  <a:cubicBezTo>
                    <a:pt x="221862" y="1077595"/>
                    <a:pt x="224721" y="1083237"/>
                    <a:pt x="227354" y="1089029"/>
                  </a:cubicBezTo>
                  <a:cubicBezTo>
                    <a:pt x="230062" y="1094746"/>
                    <a:pt x="232695" y="1100539"/>
                    <a:pt x="235403" y="1106255"/>
                  </a:cubicBezTo>
                  <a:cubicBezTo>
                    <a:pt x="237961" y="1112048"/>
                    <a:pt x="240293" y="1117916"/>
                    <a:pt x="242549" y="1123934"/>
                  </a:cubicBezTo>
                  <a:cubicBezTo>
                    <a:pt x="244806" y="1129951"/>
                    <a:pt x="246912" y="1136045"/>
                    <a:pt x="249470" y="1141912"/>
                  </a:cubicBezTo>
                  <a:cubicBezTo>
                    <a:pt x="259023" y="1160342"/>
                    <a:pt x="267900" y="1177418"/>
                    <a:pt x="279184" y="1195096"/>
                  </a:cubicBezTo>
                  <a:cubicBezTo>
                    <a:pt x="273768" y="1198556"/>
                    <a:pt x="269104" y="1201490"/>
                    <a:pt x="263687" y="1204950"/>
                  </a:cubicBezTo>
                  <a:cubicBezTo>
                    <a:pt x="254134" y="1201264"/>
                    <a:pt x="245483" y="1192614"/>
                    <a:pt x="238939" y="1182910"/>
                  </a:cubicBezTo>
                  <a:cubicBezTo>
                    <a:pt x="232545" y="1173055"/>
                    <a:pt x="229235" y="1161471"/>
                    <a:pt x="229912" y="1151917"/>
                  </a:cubicBezTo>
                  <a:cubicBezTo>
                    <a:pt x="226301" y="1148682"/>
                    <a:pt x="222765" y="1145222"/>
                    <a:pt x="219305" y="1141611"/>
                  </a:cubicBezTo>
                  <a:cubicBezTo>
                    <a:pt x="215769" y="1138001"/>
                    <a:pt x="212159" y="1134390"/>
                    <a:pt x="208548" y="1130779"/>
                  </a:cubicBezTo>
                  <a:cubicBezTo>
                    <a:pt x="201101" y="1123632"/>
                    <a:pt x="194556" y="1115809"/>
                    <a:pt x="187936" y="1108437"/>
                  </a:cubicBezTo>
                  <a:cubicBezTo>
                    <a:pt x="188388" y="1114756"/>
                    <a:pt x="188839" y="1120548"/>
                    <a:pt x="189215" y="1126341"/>
                  </a:cubicBezTo>
                  <a:cubicBezTo>
                    <a:pt x="189666" y="1132208"/>
                    <a:pt x="190569" y="1137850"/>
                    <a:pt x="191246" y="1144169"/>
                  </a:cubicBezTo>
                  <a:cubicBezTo>
                    <a:pt x="203733" y="1161245"/>
                    <a:pt x="212685" y="1175237"/>
                    <a:pt x="218478" y="1189003"/>
                  </a:cubicBezTo>
                  <a:cubicBezTo>
                    <a:pt x="221562" y="1195773"/>
                    <a:pt x="224194" y="1202242"/>
                    <a:pt x="226376" y="1208787"/>
                  </a:cubicBezTo>
                  <a:cubicBezTo>
                    <a:pt x="228633" y="1215257"/>
                    <a:pt x="230213" y="1222027"/>
                    <a:pt x="232319" y="1228496"/>
                  </a:cubicBezTo>
                  <a:cubicBezTo>
                    <a:pt x="234350" y="1235116"/>
                    <a:pt x="236381" y="1241811"/>
                    <a:pt x="238563" y="1248731"/>
                  </a:cubicBezTo>
                  <a:cubicBezTo>
                    <a:pt x="239691" y="1252192"/>
                    <a:pt x="240819" y="1255802"/>
                    <a:pt x="242173" y="1259413"/>
                  </a:cubicBezTo>
                  <a:cubicBezTo>
                    <a:pt x="243602" y="1262949"/>
                    <a:pt x="245107" y="1266559"/>
                    <a:pt x="246837" y="1270321"/>
                  </a:cubicBezTo>
                  <a:cubicBezTo>
                    <a:pt x="250298" y="1277693"/>
                    <a:pt x="254059" y="1285667"/>
                    <a:pt x="259174" y="1293716"/>
                  </a:cubicBezTo>
                  <a:cubicBezTo>
                    <a:pt x="264440" y="1301690"/>
                    <a:pt x="270608" y="1310115"/>
                    <a:pt x="278056" y="1318991"/>
                  </a:cubicBezTo>
                  <a:cubicBezTo>
                    <a:pt x="267900" y="1318013"/>
                    <a:pt x="259174" y="1309664"/>
                    <a:pt x="250900" y="1301013"/>
                  </a:cubicBezTo>
                  <a:cubicBezTo>
                    <a:pt x="242850" y="1292136"/>
                    <a:pt x="235629" y="1282658"/>
                    <a:pt x="227204" y="1279649"/>
                  </a:cubicBezTo>
                  <a:cubicBezTo>
                    <a:pt x="199596" y="1244820"/>
                    <a:pt x="175374" y="1207659"/>
                    <a:pt x="154611" y="1168692"/>
                  </a:cubicBezTo>
                  <a:cubicBezTo>
                    <a:pt x="149572" y="1162900"/>
                    <a:pt x="143253" y="1155678"/>
                    <a:pt x="138589" y="1147479"/>
                  </a:cubicBezTo>
                  <a:cubicBezTo>
                    <a:pt x="126703" y="1152293"/>
                    <a:pt x="113915" y="1157559"/>
                    <a:pt x="102029" y="1162373"/>
                  </a:cubicBezTo>
                  <a:cubicBezTo>
                    <a:pt x="103760" y="1166962"/>
                    <a:pt x="105189" y="1171476"/>
                    <a:pt x="106994" y="1175764"/>
                  </a:cubicBezTo>
                  <a:cubicBezTo>
                    <a:pt x="108800" y="1180051"/>
                    <a:pt x="110605" y="1184339"/>
                    <a:pt x="112410" y="1188627"/>
                  </a:cubicBezTo>
                  <a:cubicBezTo>
                    <a:pt x="116172" y="1197127"/>
                    <a:pt x="119557" y="1205778"/>
                    <a:pt x="124296" y="1214353"/>
                  </a:cubicBezTo>
                  <a:cubicBezTo>
                    <a:pt x="132571" y="1223381"/>
                    <a:pt x="139190" y="1230903"/>
                    <a:pt x="144381" y="1237448"/>
                  </a:cubicBezTo>
                  <a:cubicBezTo>
                    <a:pt x="149722" y="1243917"/>
                    <a:pt x="153784" y="1249258"/>
                    <a:pt x="156567" y="1254148"/>
                  </a:cubicBezTo>
                  <a:cubicBezTo>
                    <a:pt x="162134" y="1263851"/>
                    <a:pt x="162585" y="1271525"/>
                    <a:pt x="160705" y="1279574"/>
                  </a:cubicBezTo>
                  <a:cubicBezTo>
                    <a:pt x="169506" y="1286946"/>
                    <a:pt x="178834" y="1294393"/>
                    <a:pt x="188011" y="1301765"/>
                  </a:cubicBezTo>
                  <a:cubicBezTo>
                    <a:pt x="197565" y="1308761"/>
                    <a:pt x="207043" y="1315757"/>
                    <a:pt x="216146" y="1322377"/>
                  </a:cubicBezTo>
                  <a:cubicBezTo>
                    <a:pt x="224345" y="1342913"/>
                    <a:pt x="208623" y="1340130"/>
                    <a:pt x="214114" y="1358635"/>
                  </a:cubicBezTo>
                  <a:cubicBezTo>
                    <a:pt x="218176" y="1363073"/>
                    <a:pt x="222164" y="1367662"/>
                    <a:pt x="227655" y="1373379"/>
                  </a:cubicBezTo>
                  <a:cubicBezTo>
                    <a:pt x="228858" y="1375937"/>
                    <a:pt x="238412" y="1388048"/>
                    <a:pt x="255262" y="1406403"/>
                  </a:cubicBezTo>
                  <a:cubicBezTo>
                    <a:pt x="259625" y="1410916"/>
                    <a:pt x="264365" y="1415806"/>
                    <a:pt x="269555" y="1421071"/>
                  </a:cubicBezTo>
                  <a:cubicBezTo>
                    <a:pt x="272188" y="1423704"/>
                    <a:pt x="274821" y="1426487"/>
                    <a:pt x="277604" y="1429271"/>
                  </a:cubicBezTo>
                  <a:cubicBezTo>
                    <a:pt x="280388" y="1432054"/>
                    <a:pt x="283472" y="1434762"/>
                    <a:pt x="286556" y="1437696"/>
                  </a:cubicBezTo>
                  <a:cubicBezTo>
                    <a:pt x="292799" y="1443413"/>
                    <a:pt x="299419" y="1449506"/>
                    <a:pt x="306415" y="1455825"/>
                  </a:cubicBezTo>
                  <a:cubicBezTo>
                    <a:pt x="313561" y="1461994"/>
                    <a:pt x="321235" y="1468162"/>
                    <a:pt x="329208" y="1474782"/>
                  </a:cubicBezTo>
                  <a:cubicBezTo>
                    <a:pt x="361254" y="1500584"/>
                    <a:pt x="400672" y="1528116"/>
                    <a:pt x="445656" y="1552790"/>
                  </a:cubicBezTo>
                  <a:cubicBezTo>
                    <a:pt x="490566" y="1577539"/>
                    <a:pt x="540966" y="1599504"/>
                    <a:pt x="593172" y="1616205"/>
                  </a:cubicBezTo>
                  <a:cubicBezTo>
                    <a:pt x="645378" y="1632980"/>
                    <a:pt x="699164" y="1644564"/>
                    <a:pt x="750242" y="1651334"/>
                  </a:cubicBezTo>
                  <a:cubicBezTo>
                    <a:pt x="756636" y="1652237"/>
                    <a:pt x="762954" y="1653064"/>
                    <a:pt x="769273" y="1653892"/>
                  </a:cubicBezTo>
                  <a:cubicBezTo>
                    <a:pt x="775592" y="1654494"/>
                    <a:pt x="781836" y="1655020"/>
                    <a:pt x="788004" y="1655622"/>
                  </a:cubicBezTo>
                  <a:cubicBezTo>
                    <a:pt x="794173" y="1656149"/>
                    <a:pt x="800341" y="1656750"/>
                    <a:pt x="806359" y="1657277"/>
                  </a:cubicBezTo>
                  <a:cubicBezTo>
                    <a:pt x="809368" y="1657503"/>
                    <a:pt x="812377" y="1657804"/>
                    <a:pt x="815386" y="1658030"/>
                  </a:cubicBezTo>
                  <a:cubicBezTo>
                    <a:pt x="818395" y="1658180"/>
                    <a:pt x="821404" y="1658330"/>
                    <a:pt x="824413" y="1658406"/>
                  </a:cubicBezTo>
                  <a:cubicBezTo>
                    <a:pt x="836449" y="1658932"/>
                    <a:pt x="848109" y="1659384"/>
                    <a:pt x="859468" y="1659835"/>
                  </a:cubicBezTo>
                  <a:cubicBezTo>
                    <a:pt x="870827" y="1659985"/>
                    <a:pt x="881885" y="1659760"/>
                    <a:pt x="892492" y="1659684"/>
                  </a:cubicBezTo>
                  <a:cubicBezTo>
                    <a:pt x="897833" y="1659609"/>
                    <a:pt x="903023" y="1659609"/>
                    <a:pt x="908138" y="1659534"/>
                  </a:cubicBezTo>
                  <a:cubicBezTo>
                    <a:pt x="913254" y="1659233"/>
                    <a:pt x="918218" y="1659007"/>
                    <a:pt x="923108" y="1658706"/>
                  </a:cubicBezTo>
                  <a:cubicBezTo>
                    <a:pt x="932887" y="1658180"/>
                    <a:pt x="942215" y="1657578"/>
                    <a:pt x="951016" y="1657127"/>
                  </a:cubicBezTo>
                  <a:cubicBezTo>
                    <a:pt x="968619" y="1655622"/>
                    <a:pt x="984115" y="1653817"/>
                    <a:pt x="997280" y="1652538"/>
                  </a:cubicBezTo>
                  <a:cubicBezTo>
                    <a:pt x="1023308" y="1649002"/>
                    <a:pt x="1039556" y="1646671"/>
                    <a:pt x="1042565" y="1646971"/>
                  </a:cubicBezTo>
                  <a:cubicBezTo>
                    <a:pt x="1053247" y="1646294"/>
                    <a:pt x="1063929" y="1645015"/>
                    <a:pt x="1074385" y="1643812"/>
                  </a:cubicBezTo>
                  <a:cubicBezTo>
                    <a:pt x="1079651" y="1643135"/>
                    <a:pt x="1084766" y="1642533"/>
                    <a:pt x="1089806" y="1641931"/>
                  </a:cubicBezTo>
                  <a:cubicBezTo>
                    <a:pt x="1094846" y="1641179"/>
                    <a:pt x="1099736" y="1640277"/>
                    <a:pt x="1104550" y="1639524"/>
                  </a:cubicBezTo>
                  <a:cubicBezTo>
                    <a:pt x="1115232" y="1637643"/>
                    <a:pt x="1125388" y="1635838"/>
                    <a:pt x="1135543" y="1634033"/>
                  </a:cubicBezTo>
                  <a:cubicBezTo>
                    <a:pt x="1145698" y="1632002"/>
                    <a:pt x="1155854" y="1629896"/>
                    <a:pt x="1166611" y="1627714"/>
                  </a:cubicBezTo>
                  <a:cubicBezTo>
                    <a:pt x="1199108" y="1617784"/>
                    <a:pt x="1226339" y="1597398"/>
                    <a:pt x="1250561" y="1581676"/>
                  </a:cubicBezTo>
                  <a:cubicBezTo>
                    <a:pt x="1253646" y="1579796"/>
                    <a:pt x="1256654" y="1577915"/>
                    <a:pt x="1259664" y="1576110"/>
                  </a:cubicBezTo>
                  <a:cubicBezTo>
                    <a:pt x="1262598" y="1574229"/>
                    <a:pt x="1265531" y="1572424"/>
                    <a:pt x="1268390" y="1570844"/>
                  </a:cubicBezTo>
                  <a:cubicBezTo>
                    <a:pt x="1274182" y="1567534"/>
                    <a:pt x="1279974" y="1564826"/>
                    <a:pt x="1285766" y="1562795"/>
                  </a:cubicBezTo>
                  <a:cubicBezTo>
                    <a:pt x="1291559" y="1560764"/>
                    <a:pt x="1297502" y="1559560"/>
                    <a:pt x="1303445" y="1559033"/>
                  </a:cubicBezTo>
                  <a:cubicBezTo>
                    <a:pt x="1309387" y="1558507"/>
                    <a:pt x="1315405" y="1558808"/>
                    <a:pt x="1321724" y="1560313"/>
                  </a:cubicBezTo>
                  <a:cubicBezTo>
                    <a:pt x="1311569" y="1574380"/>
                    <a:pt x="1302015" y="1585813"/>
                    <a:pt x="1292386" y="1597474"/>
                  </a:cubicBezTo>
                  <a:cubicBezTo>
                    <a:pt x="1284412" y="1600257"/>
                    <a:pt x="1278244" y="1603642"/>
                    <a:pt x="1273204" y="1607027"/>
                  </a:cubicBezTo>
                  <a:cubicBezTo>
                    <a:pt x="1268164" y="1610337"/>
                    <a:pt x="1264328" y="1613797"/>
                    <a:pt x="1261318" y="1617333"/>
                  </a:cubicBezTo>
                  <a:cubicBezTo>
                    <a:pt x="1255301" y="1624254"/>
                    <a:pt x="1252442" y="1631024"/>
                    <a:pt x="1249132" y="1635236"/>
                  </a:cubicBezTo>
                  <a:cubicBezTo>
                    <a:pt x="1243114" y="1640277"/>
                    <a:pt x="1239353" y="1644715"/>
                    <a:pt x="1236796" y="1648626"/>
                  </a:cubicBezTo>
                  <a:cubicBezTo>
                    <a:pt x="1234238" y="1652613"/>
                    <a:pt x="1232884" y="1656299"/>
                    <a:pt x="1231680" y="1659760"/>
                  </a:cubicBezTo>
                  <a:cubicBezTo>
                    <a:pt x="1229122" y="1666755"/>
                    <a:pt x="1226941" y="1672924"/>
                    <a:pt x="1215431" y="1679393"/>
                  </a:cubicBezTo>
                  <a:cubicBezTo>
                    <a:pt x="1206706" y="1682778"/>
                    <a:pt x="1197754" y="1685562"/>
                    <a:pt x="1188877" y="1688495"/>
                  </a:cubicBezTo>
                  <a:lnTo>
                    <a:pt x="1162172" y="1697147"/>
                  </a:lnTo>
                  <a:cubicBezTo>
                    <a:pt x="1144194" y="1702337"/>
                    <a:pt x="1126290" y="1707452"/>
                    <a:pt x="1108311" y="1712342"/>
                  </a:cubicBezTo>
                  <a:cubicBezTo>
                    <a:pt x="1093718" y="1710612"/>
                    <a:pt x="1077018" y="1708430"/>
                    <a:pt x="1062876" y="1706399"/>
                  </a:cubicBezTo>
                  <a:cubicBezTo>
                    <a:pt x="1062499" y="1700005"/>
                    <a:pt x="1002470" y="1711213"/>
                    <a:pt x="912426" y="1713621"/>
                  </a:cubicBezTo>
                  <a:cubicBezTo>
                    <a:pt x="867442" y="1714373"/>
                    <a:pt x="815010" y="1712718"/>
                    <a:pt x="760246" y="1706248"/>
                  </a:cubicBezTo>
                  <a:cubicBezTo>
                    <a:pt x="705257" y="1700005"/>
                    <a:pt x="646582" y="1688195"/>
                    <a:pt x="589185" y="1670818"/>
                  </a:cubicBezTo>
                  <a:cubicBezTo>
                    <a:pt x="531789" y="1653516"/>
                    <a:pt x="475746" y="1630422"/>
                    <a:pt x="425496" y="1603792"/>
                  </a:cubicBezTo>
                  <a:cubicBezTo>
                    <a:pt x="375171" y="1577238"/>
                    <a:pt x="330638" y="1547223"/>
                    <a:pt x="294229" y="1518488"/>
                  </a:cubicBezTo>
                  <a:cubicBezTo>
                    <a:pt x="289715" y="1514877"/>
                    <a:pt x="285277" y="1511341"/>
                    <a:pt x="280914" y="1507881"/>
                  </a:cubicBezTo>
                  <a:cubicBezTo>
                    <a:pt x="278732" y="1506151"/>
                    <a:pt x="276626" y="1504420"/>
                    <a:pt x="274445" y="1502690"/>
                  </a:cubicBezTo>
                  <a:cubicBezTo>
                    <a:pt x="272414" y="1500885"/>
                    <a:pt x="270382" y="1499080"/>
                    <a:pt x="268351" y="1497349"/>
                  </a:cubicBezTo>
                  <a:cubicBezTo>
                    <a:pt x="260377" y="1490278"/>
                    <a:pt x="252705" y="1483508"/>
                    <a:pt x="245483" y="1477189"/>
                  </a:cubicBezTo>
                  <a:cubicBezTo>
                    <a:pt x="238337" y="1470720"/>
                    <a:pt x="232018" y="1464175"/>
                    <a:pt x="225925" y="1458308"/>
                  </a:cubicBezTo>
                  <a:cubicBezTo>
                    <a:pt x="219907" y="1452289"/>
                    <a:pt x="214190" y="1446949"/>
                    <a:pt x="209300" y="1441608"/>
                  </a:cubicBezTo>
                  <a:cubicBezTo>
                    <a:pt x="199521" y="1431001"/>
                    <a:pt x="191622" y="1422200"/>
                    <a:pt x="185830" y="1415580"/>
                  </a:cubicBezTo>
                  <a:cubicBezTo>
                    <a:pt x="180113" y="1408885"/>
                    <a:pt x="176803" y="1404221"/>
                    <a:pt x="175599" y="1402265"/>
                  </a:cubicBezTo>
                  <a:cubicBezTo>
                    <a:pt x="168528" y="1390756"/>
                    <a:pt x="163112" y="1384512"/>
                    <a:pt x="158448" y="1381127"/>
                  </a:cubicBezTo>
                  <a:cubicBezTo>
                    <a:pt x="153859" y="1377667"/>
                    <a:pt x="150098" y="1377140"/>
                    <a:pt x="146186" y="1377291"/>
                  </a:cubicBezTo>
                  <a:cubicBezTo>
                    <a:pt x="138363" y="1377516"/>
                    <a:pt x="130389" y="1380525"/>
                    <a:pt x="116623" y="1367286"/>
                  </a:cubicBezTo>
                  <a:cubicBezTo>
                    <a:pt x="109176" y="1360365"/>
                    <a:pt x="101954" y="1352542"/>
                    <a:pt x="94281" y="1344643"/>
                  </a:cubicBezTo>
                  <a:cubicBezTo>
                    <a:pt x="90520" y="1340656"/>
                    <a:pt x="86608" y="1336594"/>
                    <a:pt x="82772" y="1332532"/>
                  </a:cubicBezTo>
                  <a:cubicBezTo>
                    <a:pt x="79086" y="1328319"/>
                    <a:pt x="75400" y="1324031"/>
                    <a:pt x="71639" y="1319819"/>
                  </a:cubicBezTo>
                  <a:cubicBezTo>
                    <a:pt x="66749" y="1312372"/>
                    <a:pt x="60355" y="1303269"/>
                    <a:pt x="54563" y="1293866"/>
                  </a:cubicBezTo>
                  <a:cubicBezTo>
                    <a:pt x="48620" y="1283184"/>
                    <a:pt x="42677" y="1271976"/>
                    <a:pt x="36810" y="1260767"/>
                  </a:cubicBezTo>
                  <a:cubicBezTo>
                    <a:pt x="31318" y="1249333"/>
                    <a:pt x="25902" y="1237974"/>
                    <a:pt x="20636" y="1226992"/>
                  </a:cubicBezTo>
                  <a:cubicBezTo>
                    <a:pt x="26128" y="1215181"/>
                    <a:pt x="30115" y="1204950"/>
                    <a:pt x="30265" y="1194795"/>
                  </a:cubicBezTo>
                  <a:cubicBezTo>
                    <a:pt x="30416" y="1189755"/>
                    <a:pt x="29663" y="1184715"/>
                    <a:pt x="27858" y="1179449"/>
                  </a:cubicBezTo>
                  <a:cubicBezTo>
                    <a:pt x="26053" y="1174184"/>
                    <a:pt x="23194" y="1168767"/>
                    <a:pt x="19508" y="1162674"/>
                  </a:cubicBezTo>
                  <a:cubicBezTo>
                    <a:pt x="16725" y="1152444"/>
                    <a:pt x="13941" y="1142213"/>
                    <a:pt x="11459" y="1132208"/>
                  </a:cubicBezTo>
                  <a:cubicBezTo>
                    <a:pt x="9127" y="1122128"/>
                    <a:pt x="7472" y="1112199"/>
                    <a:pt x="5968" y="1102871"/>
                  </a:cubicBezTo>
                  <a:cubicBezTo>
                    <a:pt x="16649" y="1110845"/>
                    <a:pt x="26278" y="1116712"/>
                    <a:pt x="37186" y="1124084"/>
                  </a:cubicBezTo>
                  <a:cubicBezTo>
                    <a:pt x="41098" y="1133562"/>
                    <a:pt x="45009" y="1143040"/>
                    <a:pt x="48996" y="1152519"/>
                  </a:cubicBezTo>
                  <a:cubicBezTo>
                    <a:pt x="63364" y="1162599"/>
                    <a:pt x="71789" y="1163051"/>
                    <a:pt x="77130" y="1160192"/>
                  </a:cubicBezTo>
                  <a:cubicBezTo>
                    <a:pt x="82622" y="1157333"/>
                    <a:pt x="85405" y="1150939"/>
                    <a:pt x="89316" y="1146350"/>
                  </a:cubicBezTo>
                  <a:cubicBezTo>
                    <a:pt x="84577" y="1138828"/>
                    <a:pt x="80741" y="1130252"/>
                    <a:pt x="76378" y="1121902"/>
                  </a:cubicBezTo>
                  <a:cubicBezTo>
                    <a:pt x="72165" y="1113477"/>
                    <a:pt x="67878" y="1105127"/>
                    <a:pt x="64116" y="1097003"/>
                  </a:cubicBezTo>
                  <a:cubicBezTo>
                    <a:pt x="61182" y="1088653"/>
                    <a:pt x="58174" y="1080378"/>
                    <a:pt x="55240" y="1072028"/>
                  </a:cubicBezTo>
                  <a:cubicBezTo>
                    <a:pt x="52457" y="1063678"/>
                    <a:pt x="50049" y="1055253"/>
                    <a:pt x="47491" y="1046978"/>
                  </a:cubicBezTo>
                  <a:cubicBezTo>
                    <a:pt x="42151" y="1030429"/>
                    <a:pt x="38540" y="1013654"/>
                    <a:pt x="34327" y="997556"/>
                  </a:cubicBezTo>
                  <a:cubicBezTo>
                    <a:pt x="34252" y="989657"/>
                    <a:pt x="34628" y="985670"/>
                    <a:pt x="34778" y="977847"/>
                  </a:cubicBezTo>
                  <a:cubicBezTo>
                    <a:pt x="37110" y="965811"/>
                    <a:pt x="38841" y="952120"/>
                    <a:pt x="41022" y="940460"/>
                  </a:cubicBezTo>
                  <a:cubicBezTo>
                    <a:pt x="37863" y="928274"/>
                    <a:pt x="33650" y="918570"/>
                    <a:pt x="29212" y="911123"/>
                  </a:cubicBezTo>
                  <a:cubicBezTo>
                    <a:pt x="24774" y="903675"/>
                    <a:pt x="19433" y="898560"/>
                    <a:pt x="13189" y="895852"/>
                  </a:cubicBezTo>
                  <a:cubicBezTo>
                    <a:pt x="13941" y="885095"/>
                    <a:pt x="14393" y="874413"/>
                    <a:pt x="15446" y="863580"/>
                  </a:cubicBezTo>
                  <a:cubicBezTo>
                    <a:pt x="16499" y="852673"/>
                    <a:pt x="16950" y="841615"/>
                    <a:pt x="18229" y="830181"/>
                  </a:cubicBezTo>
                  <a:cubicBezTo>
                    <a:pt x="9127" y="816264"/>
                    <a:pt x="3861" y="796405"/>
                    <a:pt x="6193" y="774590"/>
                  </a:cubicBezTo>
                  <a:cubicBezTo>
                    <a:pt x="8374" y="767895"/>
                    <a:pt x="10706" y="761726"/>
                    <a:pt x="13189" y="755708"/>
                  </a:cubicBezTo>
                  <a:cubicBezTo>
                    <a:pt x="15822" y="749690"/>
                    <a:pt x="18831" y="743747"/>
                    <a:pt x="21689" y="737278"/>
                  </a:cubicBezTo>
                  <a:cubicBezTo>
                    <a:pt x="18906" y="715237"/>
                    <a:pt x="18003" y="693046"/>
                    <a:pt x="17853" y="670704"/>
                  </a:cubicBezTo>
                  <a:cubicBezTo>
                    <a:pt x="23796" y="656035"/>
                    <a:pt x="29287" y="641366"/>
                    <a:pt x="35681" y="627149"/>
                  </a:cubicBezTo>
                  <a:cubicBezTo>
                    <a:pt x="43053" y="608192"/>
                    <a:pt x="39969" y="600068"/>
                    <a:pt x="35907" y="592771"/>
                  </a:cubicBezTo>
                  <a:cubicBezTo>
                    <a:pt x="31920" y="585625"/>
                    <a:pt x="26955" y="579457"/>
                    <a:pt x="30641" y="564938"/>
                  </a:cubicBezTo>
                  <a:cubicBezTo>
                    <a:pt x="32672" y="559898"/>
                    <a:pt x="34703" y="554858"/>
                    <a:pt x="36810" y="549818"/>
                  </a:cubicBezTo>
                  <a:cubicBezTo>
                    <a:pt x="38991" y="544853"/>
                    <a:pt x="41248" y="539813"/>
                    <a:pt x="43505" y="534698"/>
                  </a:cubicBezTo>
                  <a:cubicBezTo>
                    <a:pt x="45761" y="529658"/>
                    <a:pt x="48093" y="524542"/>
                    <a:pt x="50425" y="519352"/>
                  </a:cubicBezTo>
                  <a:cubicBezTo>
                    <a:pt x="51629" y="516794"/>
                    <a:pt x="52757" y="514161"/>
                    <a:pt x="53961" y="511529"/>
                  </a:cubicBezTo>
                  <a:cubicBezTo>
                    <a:pt x="55315" y="508971"/>
                    <a:pt x="56594" y="506338"/>
                    <a:pt x="57948" y="503705"/>
                  </a:cubicBezTo>
                  <a:lnTo>
                    <a:pt x="68028" y="516794"/>
                  </a:lnTo>
                  <a:lnTo>
                    <a:pt x="78484" y="529733"/>
                  </a:lnTo>
                  <a:cubicBezTo>
                    <a:pt x="85405" y="538008"/>
                    <a:pt x="92250" y="546282"/>
                    <a:pt x="99096" y="554557"/>
                  </a:cubicBezTo>
                  <a:cubicBezTo>
                    <a:pt x="99622" y="544778"/>
                    <a:pt x="100826" y="535751"/>
                    <a:pt x="103007" y="527627"/>
                  </a:cubicBezTo>
                  <a:cubicBezTo>
                    <a:pt x="105415" y="519577"/>
                    <a:pt x="108574" y="512206"/>
                    <a:pt x="112486" y="505435"/>
                  </a:cubicBezTo>
                  <a:cubicBezTo>
                    <a:pt x="114442" y="502050"/>
                    <a:pt x="116548" y="498740"/>
                    <a:pt x="118880" y="495656"/>
                  </a:cubicBezTo>
                  <a:cubicBezTo>
                    <a:pt x="121287" y="492572"/>
                    <a:pt x="123995" y="489638"/>
                    <a:pt x="126779" y="486704"/>
                  </a:cubicBezTo>
                  <a:cubicBezTo>
                    <a:pt x="132420" y="480987"/>
                    <a:pt x="138890" y="475571"/>
                    <a:pt x="146036" y="470381"/>
                  </a:cubicBezTo>
                  <a:cubicBezTo>
                    <a:pt x="150926" y="460677"/>
                    <a:pt x="157320" y="449694"/>
                    <a:pt x="162435" y="440215"/>
                  </a:cubicBezTo>
                  <a:cubicBezTo>
                    <a:pt x="162962" y="437357"/>
                    <a:pt x="163714" y="434574"/>
                    <a:pt x="164616" y="431640"/>
                  </a:cubicBezTo>
                  <a:cubicBezTo>
                    <a:pt x="165594" y="428706"/>
                    <a:pt x="166648" y="425622"/>
                    <a:pt x="167851" y="422086"/>
                  </a:cubicBezTo>
                  <a:cubicBezTo>
                    <a:pt x="173267" y="415918"/>
                    <a:pt x="178909" y="409448"/>
                    <a:pt x="184701" y="402753"/>
                  </a:cubicBezTo>
                  <a:cubicBezTo>
                    <a:pt x="190720" y="396284"/>
                    <a:pt x="197189" y="389890"/>
                    <a:pt x="203583" y="383571"/>
                  </a:cubicBezTo>
                  <a:cubicBezTo>
                    <a:pt x="198543" y="379584"/>
                    <a:pt x="194180" y="376199"/>
                    <a:pt x="189892" y="372814"/>
                  </a:cubicBezTo>
                  <a:cubicBezTo>
                    <a:pt x="191246" y="369203"/>
                    <a:pt x="192600" y="365743"/>
                    <a:pt x="193879" y="362283"/>
                  </a:cubicBezTo>
                  <a:cubicBezTo>
                    <a:pt x="195308" y="358897"/>
                    <a:pt x="196813" y="355663"/>
                    <a:pt x="198392" y="352278"/>
                  </a:cubicBezTo>
                  <a:cubicBezTo>
                    <a:pt x="201552" y="345583"/>
                    <a:pt x="204937" y="338812"/>
                    <a:pt x="208849" y="331290"/>
                  </a:cubicBezTo>
                  <a:cubicBezTo>
                    <a:pt x="205689" y="328582"/>
                    <a:pt x="209375" y="322489"/>
                    <a:pt x="215920" y="314966"/>
                  </a:cubicBezTo>
                  <a:cubicBezTo>
                    <a:pt x="219230" y="311205"/>
                    <a:pt x="222991" y="306917"/>
                    <a:pt x="226903" y="302404"/>
                  </a:cubicBezTo>
                  <a:cubicBezTo>
                    <a:pt x="230814" y="297890"/>
                    <a:pt x="234801" y="293000"/>
                    <a:pt x="238563" y="288337"/>
                  </a:cubicBezTo>
                  <a:cubicBezTo>
                    <a:pt x="234651" y="284425"/>
                    <a:pt x="230137" y="279911"/>
                    <a:pt x="226226" y="276000"/>
                  </a:cubicBezTo>
                  <a:cubicBezTo>
                    <a:pt x="235478" y="263813"/>
                    <a:pt x="244430" y="251401"/>
                    <a:pt x="254360" y="239666"/>
                  </a:cubicBezTo>
                  <a:lnTo>
                    <a:pt x="268878" y="221763"/>
                  </a:lnTo>
                  <a:lnTo>
                    <a:pt x="283998" y="204235"/>
                  </a:lnTo>
                  <a:cubicBezTo>
                    <a:pt x="300698" y="194606"/>
                    <a:pt x="318225" y="186407"/>
                    <a:pt x="333722" y="179336"/>
                  </a:cubicBezTo>
                  <a:cubicBezTo>
                    <a:pt x="339589" y="171437"/>
                    <a:pt x="345607" y="164366"/>
                    <a:pt x="351400" y="156919"/>
                  </a:cubicBezTo>
                  <a:cubicBezTo>
                    <a:pt x="357267" y="149547"/>
                    <a:pt x="363135" y="142100"/>
                    <a:pt x="369830" y="134878"/>
                  </a:cubicBezTo>
                  <a:cubicBezTo>
                    <a:pt x="383370" y="127807"/>
                    <a:pt x="396459" y="120360"/>
                    <a:pt x="410150" y="113890"/>
                  </a:cubicBezTo>
                  <a:lnTo>
                    <a:pt x="430386" y="103810"/>
                  </a:lnTo>
                  <a:cubicBezTo>
                    <a:pt x="437231" y="100576"/>
                    <a:pt x="444152" y="97642"/>
                    <a:pt x="450997" y="94557"/>
                  </a:cubicBezTo>
                  <a:cubicBezTo>
                    <a:pt x="459272" y="90044"/>
                    <a:pt x="467321" y="85154"/>
                    <a:pt x="474167" y="81995"/>
                  </a:cubicBezTo>
                  <a:lnTo>
                    <a:pt x="501022" y="69583"/>
                  </a:lnTo>
                  <a:cubicBezTo>
                    <a:pt x="510049" y="65596"/>
                    <a:pt x="519301" y="62136"/>
                    <a:pt x="528403" y="58525"/>
                  </a:cubicBezTo>
                  <a:lnTo>
                    <a:pt x="542170" y="53184"/>
                  </a:lnTo>
                  <a:lnTo>
                    <a:pt x="556161" y="48520"/>
                  </a:lnTo>
                  <a:cubicBezTo>
                    <a:pt x="565489" y="45511"/>
                    <a:pt x="574742" y="42126"/>
                    <a:pt x="584145" y="39493"/>
                  </a:cubicBezTo>
                  <a:cubicBezTo>
                    <a:pt x="588960" y="36033"/>
                    <a:pt x="593774" y="32422"/>
                    <a:pt x="598964" y="29789"/>
                  </a:cubicBezTo>
                  <a:cubicBezTo>
                    <a:pt x="618072" y="28961"/>
                    <a:pt x="637555" y="30767"/>
                    <a:pt x="654480" y="31745"/>
                  </a:cubicBezTo>
                  <a:cubicBezTo>
                    <a:pt x="662454" y="24749"/>
                    <a:pt x="671030" y="19483"/>
                    <a:pt x="679455" y="12863"/>
                  </a:cubicBezTo>
                  <a:cubicBezTo>
                    <a:pt x="684871" y="11660"/>
                    <a:pt x="690363" y="10456"/>
                    <a:pt x="695854" y="9253"/>
                  </a:cubicBezTo>
                  <a:cubicBezTo>
                    <a:pt x="705332" y="9929"/>
                    <a:pt x="714209" y="9704"/>
                    <a:pt x="722935" y="8801"/>
                  </a:cubicBezTo>
                  <a:cubicBezTo>
                    <a:pt x="727298" y="8350"/>
                    <a:pt x="731661" y="7823"/>
                    <a:pt x="736024" y="7146"/>
                  </a:cubicBezTo>
                  <a:cubicBezTo>
                    <a:pt x="740462" y="6620"/>
                    <a:pt x="744901" y="6168"/>
                    <a:pt x="749564" y="5642"/>
                  </a:cubicBezTo>
                  <a:cubicBezTo>
                    <a:pt x="759268" y="11961"/>
                    <a:pt x="768596" y="17302"/>
                    <a:pt x="776044" y="24749"/>
                  </a:cubicBezTo>
                  <a:cubicBezTo>
                    <a:pt x="801018" y="16098"/>
                    <a:pt x="819448" y="11359"/>
                    <a:pt x="834343" y="9929"/>
                  </a:cubicBezTo>
                  <a:cubicBezTo>
                    <a:pt x="849313" y="8124"/>
                    <a:pt x="860822" y="7899"/>
                    <a:pt x="872407" y="8576"/>
                  </a:cubicBezTo>
                  <a:cubicBezTo>
                    <a:pt x="881133" y="11735"/>
                    <a:pt x="889784" y="14744"/>
                    <a:pt x="898284" y="18731"/>
                  </a:cubicBezTo>
                  <a:cubicBezTo>
                    <a:pt x="891138" y="22943"/>
                    <a:pt x="885496" y="26329"/>
                    <a:pt x="879703" y="30692"/>
                  </a:cubicBezTo>
                  <a:close/>
                </a:path>
              </a:pathLst>
            </a:custGeom>
            <a:solidFill>
              <a:srgbClr val="D2293B"/>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ACFDC212-52C4-4D00-880E-89D1A4DD05A8}"/>
                </a:ext>
              </a:extLst>
            </p:cNvPr>
            <p:cNvSpPr/>
            <p:nvPr/>
          </p:nvSpPr>
          <p:spPr>
            <a:xfrm>
              <a:off x="5911659" y="5295277"/>
              <a:ext cx="105327" cy="52663"/>
            </a:xfrm>
            <a:custGeom>
              <a:avLst/>
              <a:gdLst>
                <a:gd name="connsiteX0" fmla="*/ 105240 w 105314"/>
                <a:gd name="connsiteY0" fmla="*/ 8876 h 52657"/>
                <a:gd name="connsiteX1" fmla="*/ 75225 w 105314"/>
                <a:gd name="connsiteY1" fmla="*/ 31745 h 52657"/>
                <a:gd name="connsiteX2" fmla="*/ 46339 w 105314"/>
                <a:gd name="connsiteY2" fmla="*/ 45511 h 52657"/>
                <a:gd name="connsiteX3" fmla="*/ 36936 w 105314"/>
                <a:gd name="connsiteY3" fmla="*/ 46639 h 52657"/>
                <a:gd name="connsiteX4" fmla="*/ 27231 w 105314"/>
                <a:gd name="connsiteY4" fmla="*/ 48219 h 52657"/>
                <a:gd name="connsiteX5" fmla="*/ 8275 w 105314"/>
                <a:gd name="connsiteY5" fmla="*/ 51378 h 52657"/>
                <a:gd name="connsiteX6" fmla="*/ 5642 w 105314"/>
                <a:gd name="connsiteY6" fmla="*/ 24899 h 52657"/>
                <a:gd name="connsiteX7" fmla="*/ 44608 w 105314"/>
                <a:gd name="connsiteY7" fmla="*/ 14744 h 52657"/>
                <a:gd name="connsiteX8" fmla="*/ 64167 w 105314"/>
                <a:gd name="connsiteY8" fmla="*/ 10155 h 52657"/>
                <a:gd name="connsiteX9" fmla="*/ 84252 w 105314"/>
                <a:gd name="connsiteY9" fmla="*/ 5642 h 52657"/>
                <a:gd name="connsiteX10" fmla="*/ 105240 w 105314"/>
                <a:gd name="connsiteY10" fmla="*/ 8876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314" h="52657">
                  <a:moveTo>
                    <a:pt x="105240" y="8876"/>
                  </a:moveTo>
                  <a:cubicBezTo>
                    <a:pt x="92527" y="17076"/>
                    <a:pt x="83801" y="24975"/>
                    <a:pt x="75225" y="31745"/>
                  </a:cubicBezTo>
                  <a:cubicBezTo>
                    <a:pt x="66724" y="38590"/>
                    <a:pt x="58299" y="43630"/>
                    <a:pt x="46339" y="45511"/>
                  </a:cubicBezTo>
                  <a:cubicBezTo>
                    <a:pt x="43330" y="45887"/>
                    <a:pt x="40170" y="46263"/>
                    <a:pt x="36936" y="46639"/>
                  </a:cubicBezTo>
                  <a:cubicBezTo>
                    <a:pt x="33776" y="47166"/>
                    <a:pt x="30466" y="47692"/>
                    <a:pt x="27231" y="48219"/>
                  </a:cubicBezTo>
                  <a:cubicBezTo>
                    <a:pt x="20762" y="49272"/>
                    <a:pt x="14218" y="50401"/>
                    <a:pt x="8275" y="51378"/>
                  </a:cubicBezTo>
                  <a:cubicBezTo>
                    <a:pt x="7372" y="42201"/>
                    <a:pt x="6545" y="34002"/>
                    <a:pt x="5642" y="24899"/>
                  </a:cubicBezTo>
                  <a:cubicBezTo>
                    <a:pt x="18881" y="21289"/>
                    <a:pt x="31670" y="17527"/>
                    <a:pt x="44608" y="14744"/>
                  </a:cubicBezTo>
                  <a:cubicBezTo>
                    <a:pt x="51078" y="13240"/>
                    <a:pt x="57622" y="11660"/>
                    <a:pt x="64167" y="10155"/>
                  </a:cubicBezTo>
                  <a:cubicBezTo>
                    <a:pt x="70711" y="8576"/>
                    <a:pt x="77407" y="6921"/>
                    <a:pt x="84252" y="5642"/>
                  </a:cubicBezTo>
                  <a:cubicBezTo>
                    <a:pt x="92752" y="6921"/>
                    <a:pt x="98996" y="8425"/>
                    <a:pt x="105240" y="8876"/>
                  </a:cubicBezTo>
                  <a:close/>
                </a:path>
              </a:pathLst>
            </a:custGeom>
            <a:solidFill>
              <a:srgbClr val="DD5C68"/>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F6293005-AFDD-44D5-B5EE-B014B200674C}"/>
                </a:ext>
              </a:extLst>
            </p:cNvPr>
            <p:cNvSpPr/>
            <p:nvPr/>
          </p:nvSpPr>
          <p:spPr>
            <a:xfrm>
              <a:off x="5147212" y="5384352"/>
              <a:ext cx="504064" cy="684625"/>
            </a:xfrm>
            <a:custGeom>
              <a:avLst/>
              <a:gdLst>
                <a:gd name="connsiteX0" fmla="*/ 501298 w 504006"/>
                <a:gd name="connsiteY0" fmla="*/ 38289 h 684545"/>
                <a:gd name="connsiteX1" fmla="*/ 479784 w 504006"/>
                <a:gd name="connsiteY1" fmla="*/ 50401 h 684545"/>
                <a:gd name="connsiteX2" fmla="*/ 458495 w 504006"/>
                <a:gd name="connsiteY2" fmla="*/ 62888 h 684545"/>
                <a:gd name="connsiteX3" fmla="*/ 419077 w 504006"/>
                <a:gd name="connsiteY3" fmla="*/ 93279 h 684545"/>
                <a:gd name="connsiteX4" fmla="*/ 399970 w 504006"/>
                <a:gd name="connsiteY4" fmla="*/ 109076 h 684545"/>
                <a:gd name="connsiteX5" fmla="*/ 381540 w 504006"/>
                <a:gd name="connsiteY5" fmla="*/ 125550 h 684545"/>
                <a:gd name="connsiteX6" fmla="*/ 354384 w 504006"/>
                <a:gd name="connsiteY6" fmla="*/ 147064 h 684545"/>
                <a:gd name="connsiteX7" fmla="*/ 328055 w 504006"/>
                <a:gd name="connsiteY7" fmla="*/ 169557 h 684545"/>
                <a:gd name="connsiteX8" fmla="*/ 303231 w 504006"/>
                <a:gd name="connsiteY8" fmla="*/ 192350 h 684545"/>
                <a:gd name="connsiteX9" fmla="*/ 279385 w 504006"/>
                <a:gd name="connsiteY9" fmla="*/ 216121 h 684545"/>
                <a:gd name="connsiteX10" fmla="*/ 255313 w 504006"/>
                <a:gd name="connsiteY10" fmla="*/ 212435 h 684545"/>
                <a:gd name="connsiteX11" fmla="*/ 231316 w 504006"/>
                <a:gd name="connsiteY11" fmla="*/ 209576 h 684545"/>
                <a:gd name="connsiteX12" fmla="*/ 217325 w 504006"/>
                <a:gd name="connsiteY12" fmla="*/ 238162 h 684545"/>
                <a:gd name="connsiteX13" fmla="*/ 203634 w 504006"/>
                <a:gd name="connsiteY13" fmla="*/ 268402 h 684545"/>
                <a:gd name="connsiteX14" fmla="*/ 203032 w 504006"/>
                <a:gd name="connsiteY14" fmla="*/ 286606 h 684545"/>
                <a:gd name="connsiteX15" fmla="*/ 202054 w 504006"/>
                <a:gd name="connsiteY15" fmla="*/ 306165 h 684545"/>
                <a:gd name="connsiteX16" fmla="*/ 184451 w 504006"/>
                <a:gd name="connsiteY16" fmla="*/ 330086 h 684545"/>
                <a:gd name="connsiteX17" fmla="*/ 167676 w 504006"/>
                <a:gd name="connsiteY17" fmla="*/ 354685 h 684545"/>
                <a:gd name="connsiteX18" fmla="*/ 158348 w 504006"/>
                <a:gd name="connsiteY18" fmla="*/ 360477 h 684545"/>
                <a:gd name="connsiteX19" fmla="*/ 112612 w 504006"/>
                <a:gd name="connsiteY19" fmla="*/ 482266 h 684545"/>
                <a:gd name="connsiteX20" fmla="*/ 100425 w 504006"/>
                <a:gd name="connsiteY20" fmla="*/ 487306 h 684545"/>
                <a:gd name="connsiteX21" fmla="*/ 89518 w 504006"/>
                <a:gd name="connsiteY21" fmla="*/ 504006 h 684545"/>
                <a:gd name="connsiteX22" fmla="*/ 79137 w 504006"/>
                <a:gd name="connsiteY22" fmla="*/ 520706 h 684545"/>
                <a:gd name="connsiteX23" fmla="*/ 59804 w 504006"/>
                <a:gd name="connsiteY23" fmla="*/ 555610 h 684545"/>
                <a:gd name="connsiteX24" fmla="*/ 63038 w 504006"/>
                <a:gd name="connsiteY24" fmla="*/ 621582 h 684545"/>
                <a:gd name="connsiteX25" fmla="*/ 17603 w 504006"/>
                <a:gd name="connsiteY25" fmla="*/ 682590 h 684545"/>
                <a:gd name="connsiteX26" fmla="*/ 11133 w 504006"/>
                <a:gd name="connsiteY26" fmla="*/ 647384 h 684545"/>
                <a:gd name="connsiteX27" fmla="*/ 8200 w 504006"/>
                <a:gd name="connsiteY27" fmla="*/ 630008 h 684545"/>
                <a:gd name="connsiteX28" fmla="*/ 5642 w 504006"/>
                <a:gd name="connsiteY28" fmla="*/ 613157 h 684545"/>
                <a:gd name="connsiteX29" fmla="*/ 12337 w 504006"/>
                <a:gd name="connsiteY29" fmla="*/ 595931 h 684545"/>
                <a:gd name="connsiteX30" fmla="*/ 15797 w 504006"/>
                <a:gd name="connsiteY30" fmla="*/ 587205 h 684545"/>
                <a:gd name="connsiteX31" fmla="*/ 19634 w 504006"/>
                <a:gd name="connsiteY31" fmla="*/ 578554 h 684545"/>
                <a:gd name="connsiteX32" fmla="*/ 35431 w 504006"/>
                <a:gd name="connsiteY32" fmla="*/ 545154 h 684545"/>
                <a:gd name="connsiteX33" fmla="*/ 49423 w 504006"/>
                <a:gd name="connsiteY33" fmla="*/ 494227 h 684545"/>
                <a:gd name="connsiteX34" fmla="*/ 57773 w 504006"/>
                <a:gd name="connsiteY34" fmla="*/ 469252 h 684545"/>
                <a:gd name="connsiteX35" fmla="*/ 62136 w 504006"/>
                <a:gd name="connsiteY35" fmla="*/ 456765 h 684545"/>
                <a:gd name="connsiteX36" fmla="*/ 66950 w 504006"/>
                <a:gd name="connsiteY36" fmla="*/ 444503 h 684545"/>
                <a:gd name="connsiteX37" fmla="*/ 78384 w 504006"/>
                <a:gd name="connsiteY37" fmla="*/ 421108 h 684545"/>
                <a:gd name="connsiteX38" fmla="*/ 90646 w 504006"/>
                <a:gd name="connsiteY38" fmla="*/ 398165 h 684545"/>
                <a:gd name="connsiteX39" fmla="*/ 90721 w 504006"/>
                <a:gd name="connsiteY39" fmla="*/ 379960 h 684545"/>
                <a:gd name="connsiteX40" fmla="*/ 91248 w 504006"/>
                <a:gd name="connsiteY40" fmla="*/ 361681 h 684545"/>
                <a:gd name="connsiteX41" fmla="*/ 108324 w 504006"/>
                <a:gd name="connsiteY41" fmla="*/ 334826 h 684545"/>
                <a:gd name="connsiteX42" fmla="*/ 129011 w 504006"/>
                <a:gd name="connsiteY42" fmla="*/ 310829 h 684545"/>
                <a:gd name="connsiteX43" fmla="*/ 169482 w 504006"/>
                <a:gd name="connsiteY43" fmla="*/ 262835 h 684545"/>
                <a:gd name="connsiteX44" fmla="*/ 196713 w 504006"/>
                <a:gd name="connsiteY44" fmla="*/ 232294 h 684545"/>
                <a:gd name="connsiteX45" fmla="*/ 210705 w 504006"/>
                <a:gd name="connsiteY45" fmla="*/ 217701 h 684545"/>
                <a:gd name="connsiteX46" fmla="*/ 225072 w 504006"/>
                <a:gd name="connsiteY46" fmla="*/ 202957 h 684545"/>
                <a:gd name="connsiteX47" fmla="*/ 234175 w 504006"/>
                <a:gd name="connsiteY47" fmla="*/ 193929 h 684545"/>
                <a:gd name="connsiteX48" fmla="*/ 243653 w 504006"/>
                <a:gd name="connsiteY48" fmla="*/ 185279 h 684545"/>
                <a:gd name="connsiteX49" fmla="*/ 262610 w 504006"/>
                <a:gd name="connsiteY49" fmla="*/ 167977 h 684545"/>
                <a:gd name="connsiteX50" fmla="*/ 301350 w 504006"/>
                <a:gd name="connsiteY50" fmla="*/ 134427 h 684545"/>
                <a:gd name="connsiteX51" fmla="*/ 475646 w 504006"/>
                <a:gd name="connsiteY51" fmla="*/ 6695 h 684545"/>
                <a:gd name="connsiteX52" fmla="*/ 486855 w 504006"/>
                <a:gd name="connsiteY52" fmla="*/ 5642 h 684545"/>
                <a:gd name="connsiteX53" fmla="*/ 501298 w 504006"/>
                <a:gd name="connsiteY53" fmla="*/ 38289 h 68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04006" h="684545">
                  <a:moveTo>
                    <a:pt x="501298" y="38289"/>
                  </a:moveTo>
                  <a:cubicBezTo>
                    <a:pt x="494076" y="42352"/>
                    <a:pt x="486930" y="46338"/>
                    <a:pt x="479784" y="50401"/>
                  </a:cubicBezTo>
                  <a:cubicBezTo>
                    <a:pt x="472637" y="54463"/>
                    <a:pt x="465416" y="58450"/>
                    <a:pt x="458495" y="62888"/>
                  </a:cubicBezTo>
                  <a:cubicBezTo>
                    <a:pt x="445255" y="72893"/>
                    <a:pt x="431715" y="82522"/>
                    <a:pt x="419077" y="93279"/>
                  </a:cubicBezTo>
                  <a:lnTo>
                    <a:pt x="399970" y="109076"/>
                  </a:lnTo>
                  <a:cubicBezTo>
                    <a:pt x="393651" y="114417"/>
                    <a:pt x="387634" y="120059"/>
                    <a:pt x="381540" y="125550"/>
                  </a:cubicBezTo>
                  <a:cubicBezTo>
                    <a:pt x="372663" y="132396"/>
                    <a:pt x="363260" y="139392"/>
                    <a:pt x="354384" y="147064"/>
                  </a:cubicBezTo>
                  <a:cubicBezTo>
                    <a:pt x="345432" y="154662"/>
                    <a:pt x="336330" y="162034"/>
                    <a:pt x="328055" y="169557"/>
                  </a:cubicBezTo>
                  <a:lnTo>
                    <a:pt x="303231" y="192350"/>
                  </a:lnTo>
                  <a:cubicBezTo>
                    <a:pt x="295032" y="200023"/>
                    <a:pt x="287359" y="208222"/>
                    <a:pt x="279385" y="216121"/>
                  </a:cubicBezTo>
                  <a:cubicBezTo>
                    <a:pt x="271411" y="214917"/>
                    <a:pt x="263362" y="213714"/>
                    <a:pt x="255313" y="212435"/>
                  </a:cubicBezTo>
                  <a:cubicBezTo>
                    <a:pt x="247264" y="211306"/>
                    <a:pt x="239290" y="210328"/>
                    <a:pt x="231316" y="209576"/>
                  </a:cubicBezTo>
                  <a:cubicBezTo>
                    <a:pt x="226878" y="218679"/>
                    <a:pt x="222139" y="228307"/>
                    <a:pt x="217325" y="238162"/>
                  </a:cubicBezTo>
                  <a:cubicBezTo>
                    <a:pt x="212811" y="248091"/>
                    <a:pt x="208222" y="258247"/>
                    <a:pt x="203634" y="268402"/>
                  </a:cubicBezTo>
                  <a:cubicBezTo>
                    <a:pt x="203709" y="274194"/>
                    <a:pt x="203333" y="280212"/>
                    <a:pt x="203032" y="286606"/>
                  </a:cubicBezTo>
                  <a:cubicBezTo>
                    <a:pt x="202731" y="292925"/>
                    <a:pt x="202430" y="299545"/>
                    <a:pt x="202054" y="306165"/>
                  </a:cubicBezTo>
                  <a:cubicBezTo>
                    <a:pt x="195960" y="314440"/>
                    <a:pt x="189943" y="322037"/>
                    <a:pt x="184451" y="330086"/>
                  </a:cubicBezTo>
                  <a:cubicBezTo>
                    <a:pt x="178960" y="338136"/>
                    <a:pt x="173468" y="346184"/>
                    <a:pt x="167676" y="354685"/>
                  </a:cubicBezTo>
                  <a:cubicBezTo>
                    <a:pt x="165795" y="355888"/>
                    <a:pt x="161959" y="358070"/>
                    <a:pt x="158348" y="360477"/>
                  </a:cubicBezTo>
                  <a:cubicBezTo>
                    <a:pt x="141197" y="399293"/>
                    <a:pt x="125024" y="440215"/>
                    <a:pt x="112612" y="482266"/>
                  </a:cubicBezTo>
                  <a:cubicBezTo>
                    <a:pt x="107722" y="484222"/>
                    <a:pt x="104563" y="484749"/>
                    <a:pt x="100425" y="487306"/>
                  </a:cubicBezTo>
                  <a:cubicBezTo>
                    <a:pt x="96739" y="492948"/>
                    <a:pt x="93128" y="498515"/>
                    <a:pt x="89518" y="504006"/>
                  </a:cubicBezTo>
                  <a:cubicBezTo>
                    <a:pt x="85907" y="509498"/>
                    <a:pt x="82296" y="514989"/>
                    <a:pt x="79137" y="520706"/>
                  </a:cubicBezTo>
                  <a:cubicBezTo>
                    <a:pt x="72592" y="531990"/>
                    <a:pt x="65972" y="543424"/>
                    <a:pt x="59804" y="555610"/>
                  </a:cubicBezTo>
                  <a:cubicBezTo>
                    <a:pt x="60180" y="578629"/>
                    <a:pt x="60105" y="598789"/>
                    <a:pt x="63038" y="621582"/>
                  </a:cubicBezTo>
                  <a:cubicBezTo>
                    <a:pt x="46414" y="639862"/>
                    <a:pt x="31971" y="661903"/>
                    <a:pt x="17603" y="682590"/>
                  </a:cubicBezTo>
                  <a:cubicBezTo>
                    <a:pt x="15120" y="670855"/>
                    <a:pt x="13240" y="659044"/>
                    <a:pt x="11133" y="647384"/>
                  </a:cubicBezTo>
                  <a:cubicBezTo>
                    <a:pt x="10156" y="641517"/>
                    <a:pt x="9178" y="635725"/>
                    <a:pt x="8200" y="630008"/>
                  </a:cubicBezTo>
                  <a:cubicBezTo>
                    <a:pt x="7372" y="624290"/>
                    <a:pt x="6545" y="618649"/>
                    <a:pt x="5642" y="613157"/>
                  </a:cubicBezTo>
                  <a:cubicBezTo>
                    <a:pt x="7823" y="607515"/>
                    <a:pt x="10080" y="601723"/>
                    <a:pt x="12337" y="595931"/>
                  </a:cubicBezTo>
                  <a:cubicBezTo>
                    <a:pt x="13465" y="592997"/>
                    <a:pt x="14594" y="590139"/>
                    <a:pt x="15797" y="587205"/>
                  </a:cubicBezTo>
                  <a:lnTo>
                    <a:pt x="19634" y="578554"/>
                  </a:lnTo>
                  <a:cubicBezTo>
                    <a:pt x="24749" y="567120"/>
                    <a:pt x="30090" y="555761"/>
                    <a:pt x="35431" y="545154"/>
                  </a:cubicBezTo>
                  <a:cubicBezTo>
                    <a:pt x="39794" y="528153"/>
                    <a:pt x="44082" y="511002"/>
                    <a:pt x="49423" y="494227"/>
                  </a:cubicBezTo>
                  <a:lnTo>
                    <a:pt x="57773" y="469252"/>
                  </a:lnTo>
                  <a:cubicBezTo>
                    <a:pt x="59202" y="465115"/>
                    <a:pt x="60556" y="460902"/>
                    <a:pt x="62136" y="456765"/>
                  </a:cubicBezTo>
                  <a:lnTo>
                    <a:pt x="66950" y="444503"/>
                  </a:lnTo>
                  <a:lnTo>
                    <a:pt x="78384" y="421108"/>
                  </a:lnTo>
                  <a:cubicBezTo>
                    <a:pt x="82145" y="413285"/>
                    <a:pt x="86584" y="405838"/>
                    <a:pt x="90646" y="398165"/>
                  </a:cubicBezTo>
                  <a:cubicBezTo>
                    <a:pt x="90947" y="391921"/>
                    <a:pt x="90796" y="385903"/>
                    <a:pt x="90721" y="379960"/>
                  </a:cubicBezTo>
                  <a:cubicBezTo>
                    <a:pt x="90570" y="373942"/>
                    <a:pt x="90570" y="367924"/>
                    <a:pt x="91248" y="361681"/>
                  </a:cubicBezTo>
                  <a:cubicBezTo>
                    <a:pt x="96965" y="352278"/>
                    <a:pt x="102381" y="343401"/>
                    <a:pt x="108324" y="334826"/>
                  </a:cubicBezTo>
                  <a:cubicBezTo>
                    <a:pt x="114191" y="326250"/>
                    <a:pt x="121187" y="318502"/>
                    <a:pt x="129011" y="310829"/>
                  </a:cubicBezTo>
                  <a:cubicBezTo>
                    <a:pt x="141724" y="293151"/>
                    <a:pt x="155113" y="278933"/>
                    <a:pt x="169482" y="262835"/>
                  </a:cubicBezTo>
                  <a:cubicBezTo>
                    <a:pt x="178508" y="252078"/>
                    <a:pt x="187686" y="242224"/>
                    <a:pt x="196713" y="232294"/>
                  </a:cubicBezTo>
                  <a:cubicBezTo>
                    <a:pt x="201151" y="227254"/>
                    <a:pt x="205890" y="222515"/>
                    <a:pt x="210705" y="217701"/>
                  </a:cubicBezTo>
                  <a:cubicBezTo>
                    <a:pt x="215444" y="212886"/>
                    <a:pt x="220258" y="207996"/>
                    <a:pt x="225072" y="202957"/>
                  </a:cubicBezTo>
                  <a:lnTo>
                    <a:pt x="234175" y="193929"/>
                  </a:lnTo>
                  <a:lnTo>
                    <a:pt x="243653" y="185279"/>
                  </a:lnTo>
                  <a:lnTo>
                    <a:pt x="262610" y="167977"/>
                  </a:lnTo>
                  <a:cubicBezTo>
                    <a:pt x="275323" y="156543"/>
                    <a:pt x="288562" y="145710"/>
                    <a:pt x="301350" y="134427"/>
                  </a:cubicBezTo>
                  <a:cubicBezTo>
                    <a:pt x="355362" y="85982"/>
                    <a:pt x="412458" y="43555"/>
                    <a:pt x="475646" y="6695"/>
                  </a:cubicBezTo>
                  <a:cubicBezTo>
                    <a:pt x="478279" y="7372"/>
                    <a:pt x="482793" y="6921"/>
                    <a:pt x="486855" y="5642"/>
                  </a:cubicBezTo>
                  <a:cubicBezTo>
                    <a:pt x="491669" y="16399"/>
                    <a:pt x="496484" y="27382"/>
                    <a:pt x="501298" y="38289"/>
                  </a:cubicBezTo>
                  <a:close/>
                </a:path>
              </a:pathLst>
            </a:custGeom>
            <a:solidFill>
              <a:srgbClr val="DA4D5D"/>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E8482DAD-F1E9-456A-8EE7-1F095A9E7EE4}"/>
                </a:ext>
              </a:extLst>
            </p:cNvPr>
            <p:cNvSpPr/>
            <p:nvPr/>
          </p:nvSpPr>
          <p:spPr>
            <a:xfrm>
              <a:off x="5523228" y="5441530"/>
              <a:ext cx="82757" cy="67710"/>
            </a:xfrm>
            <a:custGeom>
              <a:avLst/>
              <a:gdLst>
                <a:gd name="connsiteX0" fmla="*/ 84102 w 82747"/>
                <a:gd name="connsiteY0" fmla="*/ 30692 h 67702"/>
                <a:gd name="connsiteX1" fmla="*/ 68831 w 82747"/>
                <a:gd name="connsiteY1" fmla="*/ 42427 h 67702"/>
                <a:gd name="connsiteX2" fmla="*/ 54087 w 82747"/>
                <a:gd name="connsiteY2" fmla="*/ 54688 h 67702"/>
                <a:gd name="connsiteX3" fmla="*/ 29789 w 82747"/>
                <a:gd name="connsiteY3" fmla="*/ 61007 h 67702"/>
                <a:gd name="connsiteX4" fmla="*/ 5642 w 82747"/>
                <a:gd name="connsiteY4" fmla="*/ 68304 h 67702"/>
                <a:gd name="connsiteX5" fmla="*/ 24072 w 82747"/>
                <a:gd name="connsiteY5" fmla="*/ 51830 h 67702"/>
                <a:gd name="connsiteX6" fmla="*/ 43179 w 82747"/>
                <a:gd name="connsiteY6" fmla="*/ 36033 h 67702"/>
                <a:gd name="connsiteX7" fmla="*/ 82597 w 82747"/>
                <a:gd name="connsiteY7" fmla="*/ 5642 h 67702"/>
                <a:gd name="connsiteX8" fmla="*/ 84102 w 82747"/>
                <a:gd name="connsiteY8" fmla="*/ 3069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47" h="67702">
                  <a:moveTo>
                    <a:pt x="84102" y="30692"/>
                  </a:moveTo>
                  <a:cubicBezTo>
                    <a:pt x="79212" y="34302"/>
                    <a:pt x="74021" y="38365"/>
                    <a:pt x="68831" y="42427"/>
                  </a:cubicBezTo>
                  <a:cubicBezTo>
                    <a:pt x="63791" y="46639"/>
                    <a:pt x="58751" y="50852"/>
                    <a:pt x="54087" y="54688"/>
                  </a:cubicBezTo>
                  <a:cubicBezTo>
                    <a:pt x="46113" y="56870"/>
                    <a:pt x="37989" y="58901"/>
                    <a:pt x="29789" y="61007"/>
                  </a:cubicBezTo>
                  <a:cubicBezTo>
                    <a:pt x="21665" y="63189"/>
                    <a:pt x="13691" y="65671"/>
                    <a:pt x="5642" y="68304"/>
                  </a:cubicBezTo>
                  <a:cubicBezTo>
                    <a:pt x="11810" y="62813"/>
                    <a:pt x="17753" y="57171"/>
                    <a:pt x="24072" y="51830"/>
                  </a:cubicBezTo>
                  <a:lnTo>
                    <a:pt x="43179" y="36033"/>
                  </a:lnTo>
                  <a:cubicBezTo>
                    <a:pt x="55742" y="25275"/>
                    <a:pt x="69282" y="15722"/>
                    <a:pt x="82597" y="5642"/>
                  </a:cubicBezTo>
                  <a:cubicBezTo>
                    <a:pt x="89217" y="14518"/>
                    <a:pt x="75075" y="26630"/>
                    <a:pt x="84102" y="30692"/>
                  </a:cubicBezTo>
                  <a:close/>
                </a:path>
              </a:pathLst>
            </a:custGeom>
            <a:solidFill>
              <a:srgbClr val="DD5C68"/>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068C8A1D-6400-4B96-93E6-25E10BA13FE7}"/>
                </a:ext>
              </a:extLst>
            </p:cNvPr>
            <p:cNvSpPr/>
            <p:nvPr/>
          </p:nvSpPr>
          <p:spPr>
            <a:xfrm>
              <a:off x="5340787" y="5528424"/>
              <a:ext cx="255794" cy="248271"/>
            </a:xfrm>
            <a:custGeom>
              <a:avLst/>
              <a:gdLst>
                <a:gd name="connsiteX0" fmla="*/ 251026 w 255764"/>
                <a:gd name="connsiteY0" fmla="*/ 11209 h 248241"/>
                <a:gd name="connsiteX1" fmla="*/ 232595 w 255764"/>
                <a:gd name="connsiteY1" fmla="*/ 33249 h 248241"/>
                <a:gd name="connsiteX2" fmla="*/ 214917 w 255764"/>
                <a:gd name="connsiteY2" fmla="*/ 55666 h 248241"/>
                <a:gd name="connsiteX3" fmla="*/ 165194 w 255764"/>
                <a:gd name="connsiteY3" fmla="*/ 80566 h 248241"/>
                <a:gd name="connsiteX4" fmla="*/ 150074 w 255764"/>
                <a:gd name="connsiteY4" fmla="*/ 98093 h 248241"/>
                <a:gd name="connsiteX5" fmla="*/ 135555 w 255764"/>
                <a:gd name="connsiteY5" fmla="*/ 115997 h 248241"/>
                <a:gd name="connsiteX6" fmla="*/ 107421 w 255764"/>
                <a:gd name="connsiteY6" fmla="*/ 152330 h 248241"/>
                <a:gd name="connsiteX7" fmla="*/ 7673 w 255764"/>
                <a:gd name="connsiteY7" fmla="*/ 248242 h 248241"/>
                <a:gd name="connsiteX8" fmla="*/ 5642 w 255764"/>
                <a:gd name="connsiteY8" fmla="*/ 234476 h 248241"/>
                <a:gd name="connsiteX9" fmla="*/ 23019 w 255764"/>
                <a:gd name="connsiteY9" fmla="*/ 205665 h 248241"/>
                <a:gd name="connsiteX10" fmla="*/ 41600 w 255764"/>
                <a:gd name="connsiteY10" fmla="*/ 177531 h 248241"/>
                <a:gd name="connsiteX11" fmla="*/ 89969 w 255764"/>
                <a:gd name="connsiteY11" fmla="*/ 106142 h 248241"/>
                <a:gd name="connsiteX12" fmla="*/ 107421 w 255764"/>
                <a:gd name="connsiteY12" fmla="*/ 94031 h 248241"/>
                <a:gd name="connsiteX13" fmla="*/ 125400 w 255764"/>
                <a:gd name="connsiteY13" fmla="*/ 82221 h 248241"/>
                <a:gd name="connsiteX14" fmla="*/ 143604 w 255764"/>
                <a:gd name="connsiteY14" fmla="*/ 70937 h 248241"/>
                <a:gd name="connsiteX15" fmla="*/ 161583 w 255764"/>
                <a:gd name="connsiteY15" fmla="*/ 60255 h 248241"/>
                <a:gd name="connsiteX16" fmla="*/ 179938 w 255764"/>
                <a:gd name="connsiteY16" fmla="*/ 45962 h 248241"/>
                <a:gd name="connsiteX17" fmla="*/ 198368 w 255764"/>
                <a:gd name="connsiteY17" fmla="*/ 31895 h 248241"/>
                <a:gd name="connsiteX18" fmla="*/ 236582 w 255764"/>
                <a:gd name="connsiteY18" fmla="*/ 5642 h 248241"/>
                <a:gd name="connsiteX19" fmla="*/ 251026 w 255764"/>
                <a:gd name="connsiteY19" fmla="*/ 11209 h 24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5764" h="248241">
                  <a:moveTo>
                    <a:pt x="251026" y="11209"/>
                  </a:moveTo>
                  <a:cubicBezTo>
                    <a:pt x="244330" y="18430"/>
                    <a:pt x="238463" y="25877"/>
                    <a:pt x="232595" y="33249"/>
                  </a:cubicBezTo>
                  <a:cubicBezTo>
                    <a:pt x="226803" y="40697"/>
                    <a:pt x="220710" y="47768"/>
                    <a:pt x="214917" y="55666"/>
                  </a:cubicBezTo>
                  <a:cubicBezTo>
                    <a:pt x="199421" y="62737"/>
                    <a:pt x="181894" y="70937"/>
                    <a:pt x="165194" y="80566"/>
                  </a:cubicBezTo>
                  <a:lnTo>
                    <a:pt x="150074" y="98093"/>
                  </a:lnTo>
                  <a:lnTo>
                    <a:pt x="135555" y="115997"/>
                  </a:lnTo>
                  <a:cubicBezTo>
                    <a:pt x="125625" y="127656"/>
                    <a:pt x="116674" y="140144"/>
                    <a:pt x="107421" y="152330"/>
                  </a:cubicBezTo>
                  <a:cubicBezTo>
                    <a:pt x="72291" y="181216"/>
                    <a:pt x="38816" y="213187"/>
                    <a:pt x="7673" y="248242"/>
                  </a:cubicBezTo>
                  <a:cubicBezTo>
                    <a:pt x="7448" y="243277"/>
                    <a:pt x="7372" y="238312"/>
                    <a:pt x="5642" y="234476"/>
                  </a:cubicBezTo>
                  <a:cubicBezTo>
                    <a:pt x="11284" y="225148"/>
                    <a:pt x="17151" y="215444"/>
                    <a:pt x="23019" y="205665"/>
                  </a:cubicBezTo>
                  <a:cubicBezTo>
                    <a:pt x="29037" y="195961"/>
                    <a:pt x="35506" y="186558"/>
                    <a:pt x="41600" y="177531"/>
                  </a:cubicBezTo>
                  <a:cubicBezTo>
                    <a:pt x="55591" y="153082"/>
                    <a:pt x="72893" y="128559"/>
                    <a:pt x="89969" y="106142"/>
                  </a:cubicBezTo>
                  <a:cubicBezTo>
                    <a:pt x="95460" y="101930"/>
                    <a:pt x="101403" y="97943"/>
                    <a:pt x="107421" y="94031"/>
                  </a:cubicBezTo>
                  <a:cubicBezTo>
                    <a:pt x="113364" y="90119"/>
                    <a:pt x="119382" y="86132"/>
                    <a:pt x="125400" y="82221"/>
                  </a:cubicBezTo>
                  <a:cubicBezTo>
                    <a:pt x="131343" y="78234"/>
                    <a:pt x="137511" y="74548"/>
                    <a:pt x="143604" y="70937"/>
                  </a:cubicBezTo>
                  <a:cubicBezTo>
                    <a:pt x="149622" y="67326"/>
                    <a:pt x="155640" y="63715"/>
                    <a:pt x="161583" y="60255"/>
                  </a:cubicBezTo>
                  <a:cubicBezTo>
                    <a:pt x="167526" y="55290"/>
                    <a:pt x="173770" y="50702"/>
                    <a:pt x="179938" y="45962"/>
                  </a:cubicBezTo>
                  <a:lnTo>
                    <a:pt x="198368" y="31895"/>
                  </a:lnTo>
                  <a:cubicBezTo>
                    <a:pt x="210931" y="22868"/>
                    <a:pt x="223644" y="14067"/>
                    <a:pt x="236582" y="5642"/>
                  </a:cubicBezTo>
                  <a:cubicBezTo>
                    <a:pt x="248242" y="6469"/>
                    <a:pt x="249596" y="8876"/>
                    <a:pt x="251026" y="11209"/>
                  </a:cubicBezTo>
                  <a:close/>
                </a:path>
              </a:pathLst>
            </a:custGeom>
            <a:solidFill>
              <a:srgbClr val="DD5C68"/>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5536402C-DA7C-410E-ABAE-4E0CA8460CDA}"/>
                </a:ext>
              </a:extLst>
            </p:cNvPr>
            <p:cNvSpPr/>
            <p:nvPr/>
          </p:nvSpPr>
          <p:spPr>
            <a:xfrm>
              <a:off x="5343646" y="5588236"/>
              <a:ext cx="82757" cy="105327"/>
            </a:xfrm>
            <a:custGeom>
              <a:avLst/>
              <a:gdLst>
                <a:gd name="connsiteX0" fmla="*/ 80641 w 82747"/>
                <a:gd name="connsiteY0" fmla="*/ 39719 h 105314"/>
                <a:gd name="connsiteX1" fmla="*/ 64844 w 82747"/>
                <a:gd name="connsiteY1" fmla="*/ 54087 h 105314"/>
                <a:gd name="connsiteX2" fmla="*/ 49047 w 82747"/>
                <a:gd name="connsiteY2" fmla="*/ 69056 h 105314"/>
                <a:gd name="connsiteX3" fmla="*/ 33626 w 82747"/>
                <a:gd name="connsiteY3" fmla="*/ 84553 h 105314"/>
                <a:gd name="connsiteX4" fmla="*/ 18731 w 82747"/>
                <a:gd name="connsiteY4" fmla="*/ 100124 h 105314"/>
                <a:gd name="connsiteX5" fmla="*/ 5642 w 82747"/>
                <a:gd name="connsiteY5" fmla="*/ 102230 h 105314"/>
                <a:gd name="connsiteX6" fmla="*/ 6620 w 82747"/>
                <a:gd name="connsiteY6" fmla="*/ 82672 h 105314"/>
                <a:gd name="connsiteX7" fmla="*/ 7222 w 82747"/>
                <a:gd name="connsiteY7" fmla="*/ 64468 h 105314"/>
                <a:gd name="connsiteX8" fmla="*/ 20913 w 82747"/>
                <a:gd name="connsiteY8" fmla="*/ 34227 h 105314"/>
                <a:gd name="connsiteX9" fmla="*/ 34904 w 82747"/>
                <a:gd name="connsiteY9" fmla="*/ 5642 h 105314"/>
                <a:gd name="connsiteX10" fmla="*/ 58901 w 82747"/>
                <a:gd name="connsiteY10" fmla="*/ 8500 h 105314"/>
                <a:gd name="connsiteX11" fmla="*/ 82973 w 82747"/>
                <a:gd name="connsiteY11" fmla="*/ 12186 h 105314"/>
                <a:gd name="connsiteX12" fmla="*/ 80641 w 82747"/>
                <a:gd name="connsiteY12" fmla="*/ 39719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747" h="105314">
                  <a:moveTo>
                    <a:pt x="80641" y="39719"/>
                  </a:moveTo>
                  <a:cubicBezTo>
                    <a:pt x="75451" y="44458"/>
                    <a:pt x="70185" y="49272"/>
                    <a:pt x="64844" y="54087"/>
                  </a:cubicBezTo>
                  <a:cubicBezTo>
                    <a:pt x="59503" y="58976"/>
                    <a:pt x="54087" y="63866"/>
                    <a:pt x="49047" y="69056"/>
                  </a:cubicBezTo>
                  <a:cubicBezTo>
                    <a:pt x="43856" y="74247"/>
                    <a:pt x="38741" y="79437"/>
                    <a:pt x="33626" y="84553"/>
                  </a:cubicBezTo>
                  <a:cubicBezTo>
                    <a:pt x="28510" y="89668"/>
                    <a:pt x="23395" y="94783"/>
                    <a:pt x="18731" y="100124"/>
                  </a:cubicBezTo>
                  <a:cubicBezTo>
                    <a:pt x="13541" y="100952"/>
                    <a:pt x="8952" y="102381"/>
                    <a:pt x="5642" y="102230"/>
                  </a:cubicBezTo>
                  <a:cubicBezTo>
                    <a:pt x="5943" y="95611"/>
                    <a:pt x="6319" y="88991"/>
                    <a:pt x="6620" y="82672"/>
                  </a:cubicBezTo>
                  <a:cubicBezTo>
                    <a:pt x="6846" y="76278"/>
                    <a:pt x="7297" y="70260"/>
                    <a:pt x="7222" y="64468"/>
                  </a:cubicBezTo>
                  <a:cubicBezTo>
                    <a:pt x="11810" y="54312"/>
                    <a:pt x="16399" y="44157"/>
                    <a:pt x="20913" y="34227"/>
                  </a:cubicBezTo>
                  <a:cubicBezTo>
                    <a:pt x="25727" y="24373"/>
                    <a:pt x="30466" y="14744"/>
                    <a:pt x="34904" y="5642"/>
                  </a:cubicBezTo>
                  <a:cubicBezTo>
                    <a:pt x="42878" y="6394"/>
                    <a:pt x="50852" y="7372"/>
                    <a:pt x="58901" y="8500"/>
                  </a:cubicBezTo>
                  <a:cubicBezTo>
                    <a:pt x="66950" y="9704"/>
                    <a:pt x="74924" y="10983"/>
                    <a:pt x="82973" y="12186"/>
                  </a:cubicBezTo>
                  <a:cubicBezTo>
                    <a:pt x="80867" y="22116"/>
                    <a:pt x="80867" y="31143"/>
                    <a:pt x="80641" y="39719"/>
                  </a:cubicBezTo>
                  <a:close/>
                </a:path>
              </a:pathLst>
            </a:custGeom>
            <a:solidFill>
              <a:srgbClr val="DD5C68"/>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035DEAD7-8486-4B1E-97EA-E34B30E582C3}"/>
                </a:ext>
              </a:extLst>
            </p:cNvPr>
            <p:cNvSpPr/>
            <p:nvPr/>
          </p:nvSpPr>
          <p:spPr>
            <a:xfrm>
              <a:off x="5187387" y="6001192"/>
              <a:ext cx="75234" cy="406261"/>
            </a:xfrm>
            <a:custGeom>
              <a:avLst/>
              <a:gdLst>
                <a:gd name="connsiteX0" fmla="*/ 52206 w 75224"/>
                <a:gd name="connsiteY0" fmla="*/ 74322 h 406213"/>
                <a:gd name="connsiteX1" fmla="*/ 56042 w 75224"/>
                <a:gd name="connsiteY1" fmla="*/ 140896 h 406213"/>
                <a:gd name="connsiteX2" fmla="*/ 47542 w 75224"/>
                <a:gd name="connsiteY2" fmla="*/ 159326 h 406213"/>
                <a:gd name="connsiteX3" fmla="*/ 40546 w 75224"/>
                <a:gd name="connsiteY3" fmla="*/ 178208 h 406213"/>
                <a:gd name="connsiteX4" fmla="*/ 52582 w 75224"/>
                <a:gd name="connsiteY4" fmla="*/ 233799 h 406213"/>
                <a:gd name="connsiteX5" fmla="*/ 49799 w 75224"/>
                <a:gd name="connsiteY5" fmla="*/ 267199 h 406213"/>
                <a:gd name="connsiteX6" fmla="*/ 47542 w 75224"/>
                <a:gd name="connsiteY6" fmla="*/ 299470 h 406213"/>
                <a:gd name="connsiteX7" fmla="*/ 63565 w 75224"/>
                <a:gd name="connsiteY7" fmla="*/ 314740 h 406213"/>
                <a:gd name="connsiteX8" fmla="*/ 75375 w 75224"/>
                <a:gd name="connsiteY8" fmla="*/ 344078 h 406213"/>
                <a:gd name="connsiteX9" fmla="*/ 69132 w 75224"/>
                <a:gd name="connsiteY9" fmla="*/ 381465 h 406213"/>
                <a:gd name="connsiteX10" fmla="*/ 68680 w 75224"/>
                <a:gd name="connsiteY10" fmla="*/ 401174 h 406213"/>
                <a:gd name="connsiteX11" fmla="*/ 55967 w 75224"/>
                <a:gd name="connsiteY11" fmla="*/ 403130 h 406213"/>
                <a:gd name="connsiteX12" fmla="*/ 40696 w 75224"/>
                <a:gd name="connsiteY12" fmla="*/ 382217 h 406213"/>
                <a:gd name="connsiteX13" fmla="*/ 28961 w 75224"/>
                <a:gd name="connsiteY13" fmla="*/ 358221 h 406213"/>
                <a:gd name="connsiteX14" fmla="*/ 16173 w 75224"/>
                <a:gd name="connsiteY14" fmla="*/ 303457 h 406213"/>
                <a:gd name="connsiteX15" fmla="*/ 14819 w 75224"/>
                <a:gd name="connsiteY15" fmla="*/ 244029 h 406213"/>
                <a:gd name="connsiteX16" fmla="*/ 17678 w 75224"/>
                <a:gd name="connsiteY16" fmla="*/ 213939 h 406213"/>
                <a:gd name="connsiteX17" fmla="*/ 19483 w 75224"/>
                <a:gd name="connsiteY17" fmla="*/ 198970 h 406213"/>
                <a:gd name="connsiteX18" fmla="*/ 22041 w 75224"/>
                <a:gd name="connsiteY18" fmla="*/ 183925 h 406213"/>
                <a:gd name="connsiteX19" fmla="*/ 17377 w 75224"/>
                <a:gd name="connsiteY19" fmla="*/ 166472 h 406213"/>
                <a:gd name="connsiteX20" fmla="*/ 13089 w 75224"/>
                <a:gd name="connsiteY20" fmla="*/ 148870 h 406213"/>
                <a:gd name="connsiteX21" fmla="*/ 5642 w 75224"/>
                <a:gd name="connsiteY21" fmla="*/ 113063 h 406213"/>
                <a:gd name="connsiteX22" fmla="*/ 26554 w 75224"/>
                <a:gd name="connsiteY22" fmla="*/ 5642 h 406213"/>
                <a:gd name="connsiteX23" fmla="*/ 30917 w 75224"/>
                <a:gd name="connsiteY23" fmla="*/ 7146 h 406213"/>
                <a:gd name="connsiteX24" fmla="*/ 52206 w 75224"/>
                <a:gd name="connsiteY24" fmla="*/ 74322 h 4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24" h="406213">
                  <a:moveTo>
                    <a:pt x="52206" y="74322"/>
                  </a:moveTo>
                  <a:cubicBezTo>
                    <a:pt x="52356" y="96589"/>
                    <a:pt x="53259" y="118780"/>
                    <a:pt x="56042" y="140896"/>
                  </a:cubicBezTo>
                  <a:cubicBezTo>
                    <a:pt x="53109" y="147290"/>
                    <a:pt x="50100" y="153233"/>
                    <a:pt x="47542" y="159326"/>
                  </a:cubicBezTo>
                  <a:cubicBezTo>
                    <a:pt x="45060" y="165344"/>
                    <a:pt x="42728" y="171513"/>
                    <a:pt x="40546" y="178208"/>
                  </a:cubicBezTo>
                  <a:cubicBezTo>
                    <a:pt x="38214" y="200023"/>
                    <a:pt x="43480" y="219882"/>
                    <a:pt x="52582" y="233799"/>
                  </a:cubicBezTo>
                  <a:cubicBezTo>
                    <a:pt x="51303" y="245308"/>
                    <a:pt x="50852" y="256366"/>
                    <a:pt x="49799" y="267199"/>
                  </a:cubicBezTo>
                  <a:cubicBezTo>
                    <a:pt x="48670" y="278106"/>
                    <a:pt x="48219" y="288788"/>
                    <a:pt x="47542" y="299470"/>
                  </a:cubicBezTo>
                  <a:cubicBezTo>
                    <a:pt x="53785" y="302178"/>
                    <a:pt x="59127" y="307293"/>
                    <a:pt x="63565" y="314740"/>
                  </a:cubicBezTo>
                  <a:cubicBezTo>
                    <a:pt x="68003" y="322188"/>
                    <a:pt x="72291" y="331892"/>
                    <a:pt x="75375" y="344078"/>
                  </a:cubicBezTo>
                  <a:cubicBezTo>
                    <a:pt x="73194" y="355813"/>
                    <a:pt x="71464" y="369429"/>
                    <a:pt x="69132" y="381465"/>
                  </a:cubicBezTo>
                  <a:cubicBezTo>
                    <a:pt x="68906" y="389288"/>
                    <a:pt x="68605" y="393275"/>
                    <a:pt x="68680" y="401174"/>
                  </a:cubicBezTo>
                  <a:cubicBezTo>
                    <a:pt x="64091" y="401851"/>
                    <a:pt x="60556" y="402453"/>
                    <a:pt x="55967" y="403130"/>
                  </a:cubicBezTo>
                  <a:cubicBezTo>
                    <a:pt x="50175" y="396736"/>
                    <a:pt x="45210" y="389740"/>
                    <a:pt x="40696" y="382217"/>
                  </a:cubicBezTo>
                  <a:cubicBezTo>
                    <a:pt x="36333" y="374695"/>
                    <a:pt x="31895" y="366721"/>
                    <a:pt x="28961" y="358221"/>
                  </a:cubicBezTo>
                  <a:cubicBezTo>
                    <a:pt x="22643" y="341295"/>
                    <a:pt x="18054" y="322790"/>
                    <a:pt x="16173" y="303457"/>
                  </a:cubicBezTo>
                  <a:cubicBezTo>
                    <a:pt x="13616" y="284199"/>
                    <a:pt x="14067" y="264114"/>
                    <a:pt x="14819" y="244029"/>
                  </a:cubicBezTo>
                  <a:cubicBezTo>
                    <a:pt x="15421" y="234024"/>
                    <a:pt x="16624" y="223944"/>
                    <a:pt x="17678" y="213939"/>
                  </a:cubicBezTo>
                  <a:lnTo>
                    <a:pt x="19483" y="198970"/>
                  </a:lnTo>
                  <a:cubicBezTo>
                    <a:pt x="20310" y="193929"/>
                    <a:pt x="21138" y="188890"/>
                    <a:pt x="22041" y="183925"/>
                  </a:cubicBezTo>
                  <a:lnTo>
                    <a:pt x="17377" y="166472"/>
                  </a:lnTo>
                  <a:cubicBezTo>
                    <a:pt x="15797" y="160605"/>
                    <a:pt x="14217" y="154737"/>
                    <a:pt x="13089" y="148870"/>
                  </a:cubicBezTo>
                  <a:lnTo>
                    <a:pt x="5642" y="113063"/>
                  </a:lnTo>
                  <a:cubicBezTo>
                    <a:pt x="10757" y="76052"/>
                    <a:pt x="16850" y="41374"/>
                    <a:pt x="26554" y="5642"/>
                  </a:cubicBezTo>
                  <a:cubicBezTo>
                    <a:pt x="28285" y="6244"/>
                    <a:pt x="30015" y="6845"/>
                    <a:pt x="30917" y="7146"/>
                  </a:cubicBezTo>
                  <a:cubicBezTo>
                    <a:pt x="36409" y="30918"/>
                    <a:pt x="44758" y="52206"/>
                    <a:pt x="52206" y="74322"/>
                  </a:cubicBezTo>
                  <a:close/>
                </a:path>
              </a:pathLst>
            </a:custGeom>
            <a:solidFill>
              <a:srgbClr val="DD5C68"/>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2B76C065-EE38-41B5-9AA9-81F0777AC77B}"/>
                </a:ext>
              </a:extLst>
            </p:cNvPr>
            <p:cNvSpPr/>
            <p:nvPr/>
          </p:nvSpPr>
          <p:spPr>
            <a:xfrm>
              <a:off x="5424221" y="6248860"/>
              <a:ext cx="910325" cy="601868"/>
            </a:xfrm>
            <a:custGeom>
              <a:avLst/>
              <a:gdLst>
                <a:gd name="connsiteX0" fmla="*/ 19107 w 910219"/>
                <a:gd name="connsiteY0" fmla="*/ 5792 h 601798"/>
                <a:gd name="connsiteX1" fmla="*/ 27307 w 910219"/>
                <a:gd name="connsiteY1" fmla="*/ 5642 h 601798"/>
                <a:gd name="connsiteX2" fmla="*/ 35506 w 910219"/>
                <a:gd name="connsiteY2" fmla="*/ 22492 h 601798"/>
                <a:gd name="connsiteX3" fmla="*/ 43931 w 910219"/>
                <a:gd name="connsiteY3" fmla="*/ 38966 h 601798"/>
                <a:gd name="connsiteX4" fmla="*/ 47693 w 910219"/>
                <a:gd name="connsiteY4" fmla="*/ 65446 h 601798"/>
                <a:gd name="connsiteX5" fmla="*/ 56118 w 910219"/>
                <a:gd name="connsiteY5" fmla="*/ 75225 h 601798"/>
                <a:gd name="connsiteX6" fmla="*/ 61158 w 910219"/>
                <a:gd name="connsiteY6" fmla="*/ 83650 h 601798"/>
                <a:gd name="connsiteX7" fmla="*/ 62738 w 910219"/>
                <a:gd name="connsiteY7" fmla="*/ 91850 h 601798"/>
                <a:gd name="connsiteX8" fmla="*/ 63790 w 910219"/>
                <a:gd name="connsiteY8" fmla="*/ 103735 h 601798"/>
                <a:gd name="connsiteX9" fmla="*/ 67025 w 910219"/>
                <a:gd name="connsiteY9" fmla="*/ 117200 h 601798"/>
                <a:gd name="connsiteX10" fmla="*/ 71539 w 910219"/>
                <a:gd name="connsiteY10" fmla="*/ 139617 h 601798"/>
                <a:gd name="connsiteX11" fmla="*/ 76880 w 910219"/>
                <a:gd name="connsiteY11" fmla="*/ 161884 h 601798"/>
                <a:gd name="connsiteX12" fmla="*/ 71088 w 910219"/>
                <a:gd name="connsiteY12" fmla="*/ 185955 h 601798"/>
                <a:gd name="connsiteX13" fmla="*/ 78535 w 910219"/>
                <a:gd name="connsiteY13" fmla="*/ 204461 h 601798"/>
                <a:gd name="connsiteX14" fmla="*/ 86885 w 910219"/>
                <a:gd name="connsiteY14" fmla="*/ 222515 h 601798"/>
                <a:gd name="connsiteX15" fmla="*/ 135254 w 910219"/>
                <a:gd name="connsiteY15" fmla="*/ 289465 h 601798"/>
                <a:gd name="connsiteX16" fmla="*/ 138715 w 910219"/>
                <a:gd name="connsiteY16" fmla="*/ 297213 h 601798"/>
                <a:gd name="connsiteX17" fmla="*/ 142626 w 910219"/>
                <a:gd name="connsiteY17" fmla="*/ 304736 h 601798"/>
                <a:gd name="connsiteX18" fmla="*/ 150675 w 910219"/>
                <a:gd name="connsiteY18" fmla="*/ 319705 h 601798"/>
                <a:gd name="connsiteX19" fmla="*/ 159477 w 910219"/>
                <a:gd name="connsiteY19" fmla="*/ 334299 h 601798"/>
                <a:gd name="connsiteX20" fmla="*/ 168654 w 910219"/>
                <a:gd name="connsiteY20" fmla="*/ 348742 h 601798"/>
                <a:gd name="connsiteX21" fmla="*/ 241773 w 910219"/>
                <a:gd name="connsiteY21" fmla="*/ 422312 h 601798"/>
                <a:gd name="connsiteX22" fmla="*/ 323166 w 910219"/>
                <a:gd name="connsiteY22" fmla="*/ 480461 h 601798"/>
                <a:gd name="connsiteX23" fmla="*/ 427803 w 910219"/>
                <a:gd name="connsiteY23" fmla="*/ 529432 h 601798"/>
                <a:gd name="connsiteX24" fmla="*/ 542070 w 910219"/>
                <a:gd name="connsiteY24" fmla="*/ 558393 h 601798"/>
                <a:gd name="connsiteX25" fmla="*/ 647384 w 910219"/>
                <a:gd name="connsiteY25" fmla="*/ 566744 h 601798"/>
                <a:gd name="connsiteX26" fmla="*/ 724114 w 910219"/>
                <a:gd name="connsiteY26" fmla="*/ 561779 h 601798"/>
                <a:gd name="connsiteX27" fmla="*/ 747133 w 910219"/>
                <a:gd name="connsiteY27" fmla="*/ 558393 h 601798"/>
                <a:gd name="connsiteX28" fmla="*/ 757514 w 910219"/>
                <a:gd name="connsiteY28" fmla="*/ 555836 h 601798"/>
                <a:gd name="connsiteX29" fmla="*/ 779103 w 910219"/>
                <a:gd name="connsiteY29" fmla="*/ 546583 h 601798"/>
                <a:gd name="connsiteX30" fmla="*/ 899087 w 910219"/>
                <a:gd name="connsiteY30" fmla="*/ 515515 h 601798"/>
                <a:gd name="connsiteX31" fmla="*/ 908791 w 910219"/>
                <a:gd name="connsiteY31" fmla="*/ 540189 h 601798"/>
                <a:gd name="connsiteX32" fmla="*/ 870652 w 910219"/>
                <a:gd name="connsiteY32" fmla="*/ 557867 h 601798"/>
                <a:gd name="connsiteX33" fmla="*/ 851243 w 910219"/>
                <a:gd name="connsiteY33" fmla="*/ 566367 h 601798"/>
                <a:gd name="connsiteX34" fmla="*/ 831685 w 910219"/>
                <a:gd name="connsiteY34" fmla="*/ 573890 h 601798"/>
                <a:gd name="connsiteX35" fmla="*/ 816264 w 910219"/>
                <a:gd name="connsiteY35" fmla="*/ 577124 h 601798"/>
                <a:gd name="connsiteX36" fmla="*/ 800768 w 910219"/>
                <a:gd name="connsiteY36" fmla="*/ 579833 h 601798"/>
                <a:gd name="connsiteX37" fmla="*/ 785422 w 910219"/>
                <a:gd name="connsiteY37" fmla="*/ 582691 h 601798"/>
                <a:gd name="connsiteX38" fmla="*/ 769925 w 910219"/>
                <a:gd name="connsiteY38" fmla="*/ 585023 h 601798"/>
                <a:gd name="connsiteX39" fmla="*/ 736150 w 910219"/>
                <a:gd name="connsiteY39" fmla="*/ 591718 h 601798"/>
                <a:gd name="connsiteX40" fmla="*/ 720051 w 910219"/>
                <a:gd name="connsiteY40" fmla="*/ 594050 h 601798"/>
                <a:gd name="connsiteX41" fmla="*/ 701245 w 910219"/>
                <a:gd name="connsiteY41" fmla="*/ 595780 h 601798"/>
                <a:gd name="connsiteX42" fmla="*/ 680107 w 910219"/>
                <a:gd name="connsiteY42" fmla="*/ 597435 h 601798"/>
                <a:gd name="connsiteX43" fmla="*/ 656788 w 910219"/>
                <a:gd name="connsiteY43" fmla="*/ 598112 h 601798"/>
                <a:gd name="connsiteX44" fmla="*/ 631587 w 910219"/>
                <a:gd name="connsiteY44" fmla="*/ 598037 h 601798"/>
                <a:gd name="connsiteX45" fmla="*/ 604807 w 910219"/>
                <a:gd name="connsiteY45" fmla="*/ 597059 h 601798"/>
                <a:gd name="connsiteX46" fmla="*/ 576598 w 910219"/>
                <a:gd name="connsiteY46" fmla="*/ 595028 h 601798"/>
                <a:gd name="connsiteX47" fmla="*/ 547486 w 910219"/>
                <a:gd name="connsiteY47" fmla="*/ 591493 h 601798"/>
                <a:gd name="connsiteX48" fmla="*/ 427728 w 910219"/>
                <a:gd name="connsiteY48" fmla="*/ 563509 h 601798"/>
                <a:gd name="connsiteX49" fmla="*/ 316997 w 910219"/>
                <a:gd name="connsiteY49" fmla="*/ 514688 h 601798"/>
                <a:gd name="connsiteX50" fmla="*/ 230038 w 910219"/>
                <a:gd name="connsiteY50" fmla="*/ 455787 h 601798"/>
                <a:gd name="connsiteX51" fmla="*/ 174220 w 910219"/>
                <a:gd name="connsiteY51" fmla="*/ 404860 h 601798"/>
                <a:gd name="connsiteX52" fmla="*/ 158499 w 910219"/>
                <a:gd name="connsiteY52" fmla="*/ 388762 h 601798"/>
                <a:gd name="connsiteX53" fmla="*/ 151428 w 910219"/>
                <a:gd name="connsiteY53" fmla="*/ 381690 h 601798"/>
                <a:gd name="connsiteX54" fmla="*/ 146688 w 910219"/>
                <a:gd name="connsiteY54" fmla="*/ 356716 h 601798"/>
                <a:gd name="connsiteX55" fmla="*/ 79889 w 910219"/>
                <a:gd name="connsiteY55" fmla="*/ 257494 h 601798"/>
                <a:gd name="connsiteX56" fmla="*/ 75074 w 910219"/>
                <a:gd name="connsiteY56" fmla="*/ 227555 h 601798"/>
                <a:gd name="connsiteX57" fmla="*/ 61082 w 910219"/>
                <a:gd name="connsiteY57" fmla="*/ 219130 h 601798"/>
                <a:gd name="connsiteX58" fmla="*/ 50325 w 910219"/>
                <a:gd name="connsiteY58" fmla="*/ 193177 h 601798"/>
                <a:gd name="connsiteX59" fmla="*/ 44157 w 910219"/>
                <a:gd name="connsiteY59" fmla="*/ 176327 h 601798"/>
                <a:gd name="connsiteX60" fmla="*/ 38214 w 910219"/>
                <a:gd name="connsiteY60" fmla="*/ 159251 h 601798"/>
                <a:gd name="connsiteX61" fmla="*/ 33174 w 910219"/>
                <a:gd name="connsiteY61" fmla="*/ 142175 h 601798"/>
                <a:gd name="connsiteX62" fmla="*/ 28585 w 910219"/>
                <a:gd name="connsiteY62" fmla="*/ 125701 h 601798"/>
                <a:gd name="connsiteX63" fmla="*/ 6921 w 910219"/>
                <a:gd name="connsiteY63" fmla="*/ 26930 h 601798"/>
                <a:gd name="connsiteX64" fmla="*/ 5642 w 910219"/>
                <a:gd name="connsiteY64" fmla="*/ 13616 h 601798"/>
                <a:gd name="connsiteX65" fmla="*/ 19107 w 910219"/>
                <a:gd name="connsiteY65" fmla="*/ 5792 h 60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910219" h="601798">
                  <a:moveTo>
                    <a:pt x="19107" y="5792"/>
                  </a:moveTo>
                  <a:cubicBezTo>
                    <a:pt x="21815" y="5717"/>
                    <a:pt x="24599" y="5642"/>
                    <a:pt x="27307" y="5642"/>
                  </a:cubicBezTo>
                  <a:cubicBezTo>
                    <a:pt x="29714" y="11359"/>
                    <a:pt x="32723" y="17001"/>
                    <a:pt x="35506" y="22492"/>
                  </a:cubicBezTo>
                  <a:lnTo>
                    <a:pt x="43931" y="38966"/>
                  </a:lnTo>
                  <a:cubicBezTo>
                    <a:pt x="45135" y="47316"/>
                    <a:pt x="46489" y="57096"/>
                    <a:pt x="47693" y="65446"/>
                  </a:cubicBezTo>
                  <a:cubicBezTo>
                    <a:pt x="48219" y="71765"/>
                    <a:pt x="52431" y="71915"/>
                    <a:pt x="56118" y="75225"/>
                  </a:cubicBezTo>
                  <a:cubicBezTo>
                    <a:pt x="57998" y="76880"/>
                    <a:pt x="59879" y="79287"/>
                    <a:pt x="61158" y="83650"/>
                  </a:cubicBezTo>
                  <a:cubicBezTo>
                    <a:pt x="61835" y="85831"/>
                    <a:pt x="62361" y="88540"/>
                    <a:pt x="62738" y="91850"/>
                  </a:cubicBezTo>
                  <a:cubicBezTo>
                    <a:pt x="63114" y="95160"/>
                    <a:pt x="63640" y="98996"/>
                    <a:pt x="63790" y="103735"/>
                  </a:cubicBezTo>
                  <a:cubicBezTo>
                    <a:pt x="64768" y="107797"/>
                    <a:pt x="65746" y="111784"/>
                    <a:pt x="67025" y="117200"/>
                  </a:cubicBezTo>
                  <a:cubicBezTo>
                    <a:pt x="68380" y="124723"/>
                    <a:pt x="70185" y="132095"/>
                    <a:pt x="71539" y="139617"/>
                  </a:cubicBezTo>
                  <a:cubicBezTo>
                    <a:pt x="72818" y="147215"/>
                    <a:pt x="74849" y="154512"/>
                    <a:pt x="76880" y="161884"/>
                  </a:cubicBezTo>
                  <a:cubicBezTo>
                    <a:pt x="74849" y="169782"/>
                    <a:pt x="72592" y="177907"/>
                    <a:pt x="71088" y="185955"/>
                  </a:cubicBezTo>
                  <a:cubicBezTo>
                    <a:pt x="73495" y="191899"/>
                    <a:pt x="76052" y="198217"/>
                    <a:pt x="78535" y="204461"/>
                  </a:cubicBezTo>
                  <a:cubicBezTo>
                    <a:pt x="81243" y="210629"/>
                    <a:pt x="84252" y="216723"/>
                    <a:pt x="86885" y="222515"/>
                  </a:cubicBezTo>
                  <a:cubicBezTo>
                    <a:pt x="101704" y="247038"/>
                    <a:pt x="117125" y="269455"/>
                    <a:pt x="135254" y="289465"/>
                  </a:cubicBezTo>
                  <a:lnTo>
                    <a:pt x="138715" y="297213"/>
                  </a:lnTo>
                  <a:cubicBezTo>
                    <a:pt x="139918" y="299771"/>
                    <a:pt x="141272" y="302178"/>
                    <a:pt x="142626" y="304736"/>
                  </a:cubicBezTo>
                  <a:lnTo>
                    <a:pt x="150675" y="319705"/>
                  </a:lnTo>
                  <a:cubicBezTo>
                    <a:pt x="153308" y="324745"/>
                    <a:pt x="156543" y="329409"/>
                    <a:pt x="159477" y="334299"/>
                  </a:cubicBezTo>
                  <a:cubicBezTo>
                    <a:pt x="162561" y="339113"/>
                    <a:pt x="165419" y="344078"/>
                    <a:pt x="168654" y="348742"/>
                  </a:cubicBezTo>
                  <a:cubicBezTo>
                    <a:pt x="172566" y="351450"/>
                    <a:pt x="197089" y="383872"/>
                    <a:pt x="241773" y="422312"/>
                  </a:cubicBezTo>
                  <a:cubicBezTo>
                    <a:pt x="264189" y="441344"/>
                    <a:pt x="291647" y="461805"/>
                    <a:pt x="323166" y="480461"/>
                  </a:cubicBezTo>
                  <a:cubicBezTo>
                    <a:pt x="354685" y="499192"/>
                    <a:pt x="390341" y="516117"/>
                    <a:pt x="427803" y="529432"/>
                  </a:cubicBezTo>
                  <a:cubicBezTo>
                    <a:pt x="465190" y="542672"/>
                    <a:pt x="504307" y="552601"/>
                    <a:pt x="542070" y="558393"/>
                  </a:cubicBezTo>
                  <a:cubicBezTo>
                    <a:pt x="579833" y="564261"/>
                    <a:pt x="616241" y="566367"/>
                    <a:pt x="647384" y="566744"/>
                  </a:cubicBezTo>
                  <a:cubicBezTo>
                    <a:pt x="678528" y="566292"/>
                    <a:pt x="705082" y="564487"/>
                    <a:pt x="724114" y="561779"/>
                  </a:cubicBezTo>
                  <a:cubicBezTo>
                    <a:pt x="733668" y="560425"/>
                    <a:pt x="741491" y="559447"/>
                    <a:pt x="747133" y="558393"/>
                  </a:cubicBezTo>
                  <a:cubicBezTo>
                    <a:pt x="752774" y="557190"/>
                    <a:pt x="756310" y="556363"/>
                    <a:pt x="757514" y="555836"/>
                  </a:cubicBezTo>
                  <a:cubicBezTo>
                    <a:pt x="764810" y="553354"/>
                    <a:pt x="772032" y="550194"/>
                    <a:pt x="779103" y="546583"/>
                  </a:cubicBezTo>
                  <a:cubicBezTo>
                    <a:pt x="819800" y="540866"/>
                    <a:pt x="859970" y="530184"/>
                    <a:pt x="899087" y="515515"/>
                  </a:cubicBezTo>
                  <a:cubicBezTo>
                    <a:pt x="902471" y="524016"/>
                    <a:pt x="905481" y="531689"/>
                    <a:pt x="908791" y="540189"/>
                  </a:cubicBezTo>
                  <a:cubicBezTo>
                    <a:pt x="896303" y="545831"/>
                    <a:pt x="883816" y="552526"/>
                    <a:pt x="870652" y="557867"/>
                  </a:cubicBezTo>
                  <a:cubicBezTo>
                    <a:pt x="864182" y="560725"/>
                    <a:pt x="857638" y="563584"/>
                    <a:pt x="851243" y="566367"/>
                  </a:cubicBezTo>
                  <a:cubicBezTo>
                    <a:pt x="844699" y="568925"/>
                    <a:pt x="838154" y="571408"/>
                    <a:pt x="831685" y="573890"/>
                  </a:cubicBezTo>
                  <a:cubicBezTo>
                    <a:pt x="826570" y="574943"/>
                    <a:pt x="821455" y="576297"/>
                    <a:pt x="816264" y="577124"/>
                  </a:cubicBezTo>
                  <a:lnTo>
                    <a:pt x="800768" y="579833"/>
                  </a:lnTo>
                  <a:lnTo>
                    <a:pt x="785422" y="582691"/>
                  </a:lnTo>
                  <a:lnTo>
                    <a:pt x="769925" y="585023"/>
                  </a:lnTo>
                  <a:cubicBezTo>
                    <a:pt x="767819" y="585851"/>
                    <a:pt x="755934" y="589161"/>
                    <a:pt x="736150" y="591718"/>
                  </a:cubicBezTo>
                  <a:cubicBezTo>
                    <a:pt x="731260" y="592395"/>
                    <a:pt x="725844" y="593223"/>
                    <a:pt x="720051" y="594050"/>
                  </a:cubicBezTo>
                  <a:cubicBezTo>
                    <a:pt x="714259" y="594802"/>
                    <a:pt x="707940" y="595178"/>
                    <a:pt x="701245" y="595780"/>
                  </a:cubicBezTo>
                  <a:cubicBezTo>
                    <a:pt x="694551" y="596307"/>
                    <a:pt x="687555" y="597134"/>
                    <a:pt x="680107" y="597435"/>
                  </a:cubicBezTo>
                  <a:cubicBezTo>
                    <a:pt x="672660" y="597661"/>
                    <a:pt x="664912" y="597886"/>
                    <a:pt x="656788" y="598112"/>
                  </a:cubicBezTo>
                  <a:cubicBezTo>
                    <a:pt x="648738" y="598564"/>
                    <a:pt x="640313" y="598188"/>
                    <a:pt x="631587" y="598037"/>
                  </a:cubicBezTo>
                  <a:cubicBezTo>
                    <a:pt x="622861" y="597736"/>
                    <a:pt x="613985" y="597962"/>
                    <a:pt x="604807" y="597059"/>
                  </a:cubicBezTo>
                  <a:cubicBezTo>
                    <a:pt x="595630" y="596382"/>
                    <a:pt x="586227" y="595705"/>
                    <a:pt x="576598" y="595028"/>
                  </a:cubicBezTo>
                  <a:cubicBezTo>
                    <a:pt x="567044" y="593900"/>
                    <a:pt x="557341" y="592696"/>
                    <a:pt x="547486" y="591493"/>
                  </a:cubicBezTo>
                  <a:cubicBezTo>
                    <a:pt x="508143" y="585926"/>
                    <a:pt x="467146" y="576673"/>
                    <a:pt x="427728" y="563509"/>
                  </a:cubicBezTo>
                  <a:cubicBezTo>
                    <a:pt x="388310" y="550420"/>
                    <a:pt x="350547" y="533569"/>
                    <a:pt x="316997" y="514688"/>
                  </a:cubicBezTo>
                  <a:cubicBezTo>
                    <a:pt x="283447" y="495806"/>
                    <a:pt x="253808" y="475496"/>
                    <a:pt x="230038" y="455787"/>
                  </a:cubicBezTo>
                  <a:cubicBezTo>
                    <a:pt x="206191" y="436153"/>
                    <a:pt x="187235" y="418400"/>
                    <a:pt x="174220" y="404860"/>
                  </a:cubicBezTo>
                  <a:cubicBezTo>
                    <a:pt x="167751" y="398014"/>
                    <a:pt x="162185" y="392899"/>
                    <a:pt x="158499" y="388762"/>
                  </a:cubicBezTo>
                  <a:cubicBezTo>
                    <a:pt x="154737" y="384700"/>
                    <a:pt x="152330" y="382292"/>
                    <a:pt x="151428" y="381690"/>
                  </a:cubicBezTo>
                  <a:cubicBezTo>
                    <a:pt x="149923" y="373040"/>
                    <a:pt x="147591" y="365442"/>
                    <a:pt x="146688" y="356716"/>
                  </a:cubicBezTo>
                  <a:cubicBezTo>
                    <a:pt x="121112" y="326024"/>
                    <a:pt x="98695" y="292699"/>
                    <a:pt x="79889" y="257494"/>
                  </a:cubicBezTo>
                  <a:cubicBezTo>
                    <a:pt x="77557" y="247189"/>
                    <a:pt x="75827" y="238312"/>
                    <a:pt x="75074" y="227555"/>
                  </a:cubicBezTo>
                  <a:cubicBezTo>
                    <a:pt x="69884" y="224997"/>
                    <a:pt x="65446" y="222064"/>
                    <a:pt x="61082" y="219130"/>
                  </a:cubicBezTo>
                  <a:cubicBezTo>
                    <a:pt x="56719" y="209727"/>
                    <a:pt x="53786" y="201302"/>
                    <a:pt x="50325" y="193177"/>
                  </a:cubicBezTo>
                  <a:cubicBezTo>
                    <a:pt x="47918" y="187761"/>
                    <a:pt x="46188" y="182044"/>
                    <a:pt x="44157" y="176327"/>
                  </a:cubicBezTo>
                  <a:cubicBezTo>
                    <a:pt x="42201" y="170610"/>
                    <a:pt x="40170" y="164968"/>
                    <a:pt x="38214" y="159251"/>
                  </a:cubicBezTo>
                  <a:cubicBezTo>
                    <a:pt x="36484" y="153459"/>
                    <a:pt x="34829" y="147817"/>
                    <a:pt x="33174" y="142175"/>
                  </a:cubicBezTo>
                  <a:cubicBezTo>
                    <a:pt x="31519" y="136608"/>
                    <a:pt x="29789" y="131117"/>
                    <a:pt x="28585" y="125701"/>
                  </a:cubicBezTo>
                  <a:cubicBezTo>
                    <a:pt x="18957" y="93053"/>
                    <a:pt x="11810" y="61007"/>
                    <a:pt x="6921" y="26930"/>
                  </a:cubicBezTo>
                  <a:lnTo>
                    <a:pt x="5642" y="13616"/>
                  </a:lnTo>
                  <a:cubicBezTo>
                    <a:pt x="9930" y="5868"/>
                    <a:pt x="14518" y="5868"/>
                    <a:pt x="19107" y="5792"/>
                  </a:cubicBezTo>
                  <a:close/>
                </a:path>
              </a:pathLst>
            </a:custGeom>
            <a:solidFill>
              <a:srgbClr val="DD5C68"/>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35FEFFB0-B835-4028-AE2E-0BEEC12189FC}"/>
                </a:ext>
              </a:extLst>
            </p:cNvPr>
            <p:cNvSpPr/>
            <p:nvPr/>
          </p:nvSpPr>
          <p:spPr>
            <a:xfrm>
              <a:off x="6360577" y="6327630"/>
              <a:ext cx="376168" cy="504064"/>
            </a:xfrm>
            <a:custGeom>
              <a:avLst/>
              <a:gdLst>
                <a:gd name="connsiteX0" fmla="*/ 23921 w 376123"/>
                <a:gd name="connsiteY0" fmla="*/ 460677 h 504006"/>
                <a:gd name="connsiteX1" fmla="*/ 14594 w 376123"/>
                <a:gd name="connsiteY1" fmla="*/ 440742 h 504006"/>
                <a:gd name="connsiteX2" fmla="*/ 29639 w 376123"/>
                <a:gd name="connsiteY2" fmla="*/ 427653 h 504006"/>
                <a:gd name="connsiteX3" fmla="*/ 43781 w 376123"/>
                <a:gd name="connsiteY3" fmla="*/ 413436 h 504006"/>
                <a:gd name="connsiteX4" fmla="*/ 60105 w 376123"/>
                <a:gd name="connsiteY4" fmla="*/ 403356 h 504006"/>
                <a:gd name="connsiteX5" fmla="*/ 75902 w 376123"/>
                <a:gd name="connsiteY5" fmla="*/ 392598 h 504006"/>
                <a:gd name="connsiteX6" fmla="*/ 106894 w 376123"/>
                <a:gd name="connsiteY6" fmla="*/ 369956 h 504006"/>
                <a:gd name="connsiteX7" fmla="*/ 132170 w 376123"/>
                <a:gd name="connsiteY7" fmla="*/ 358296 h 504006"/>
                <a:gd name="connsiteX8" fmla="*/ 144958 w 376123"/>
                <a:gd name="connsiteY8" fmla="*/ 352052 h 504006"/>
                <a:gd name="connsiteX9" fmla="*/ 157220 w 376123"/>
                <a:gd name="connsiteY9" fmla="*/ 345433 h 504006"/>
                <a:gd name="connsiteX10" fmla="*/ 160981 w 376123"/>
                <a:gd name="connsiteY10" fmla="*/ 324520 h 504006"/>
                <a:gd name="connsiteX11" fmla="*/ 173017 w 376123"/>
                <a:gd name="connsiteY11" fmla="*/ 304811 h 504006"/>
                <a:gd name="connsiteX12" fmla="*/ 192275 w 376123"/>
                <a:gd name="connsiteY12" fmla="*/ 304660 h 504006"/>
                <a:gd name="connsiteX13" fmla="*/ 209275 w 376123"/>
                <a:gd name="connsiteY13" fmla="*/ 298041 h 504006"/>
                <a:gd name="connsiteX14" fmla="*/ 219506 w 376123"/>
                <a:gd name="connsiteY14" fmla="*/ 288036 h 504006"/>
                <a:gd name="connsiteX15" fmla="*/ 225448 w 376123"/>
                <a:gd name="connsiteY15" fmla="*/ 276602 h 504006"/>
                <a:gd name="connsiteX16" fmla="*/ 238613 w 376123"/>
                <a:gd name="connsiteY16" fmla="*/ 249521 h 504006"/>
                <a:gd name="connsiteX17" fmla="*/ 225223 w 376123"/>
                <a:gd name="connsiteY17" fmla="*/ 238313 h 504006"/>
                <a:gd name="connsiteX18" fmla="*/ 236807 w 376123"/>
                <a:gd name="connsiteY18" fmla="*/ 214090 h 504006"/>
                <a:gd name="connsiteX19" fmla="*/ 247865 w 376123"/>
                <a:gd name="connsiteY19" fmla="*/ 190018 h 504006"/>
                <a:gd name="connsiteX20" fmla="*/ 260052 w 376123"/>
                <a:gd name="connsiteY20" fmla="*/ 169858 h 504006"/>
                <a:gd name="connsiteX21" fmla="*/ 270734 w 376123"/>
                <a:gd name="connsiteY21" fmla="*/ 142175 h 504006"/>
                <a:gd name="connsiteX22" fmla="*/ 279986 w 376123"/>
                <a:gd name="connsiteY22" fmla="*/ 112837 h 504006"/>
                <a:gd name="connsiteX23" fmla="*/ 276752 w 376123"/>
                <a:gd name="connsiteY23" fmla="*/ 111107 h 504006"/>
                <a:gd name="connsiteX24" fmla="*/ 276225 w 376123"/>
                <a:gd name="connsiteY24" fmla="*/ 78460 h 504006"/>
                <a:gd name="connsiteX25" fmla="*/ 288336 w 376123"/>
                <a:gd name="connsiteY25" fmla="*/ 46489 h 504006"/>
                <a:gd name="connsiteX26" fmla="*/ 290744 w 376123"/>
                <a:gd name="connsiteY26" fmla="*/ 38590 h 504006"/>
                <a:gd name="connsiteX27" fmla="*/ 292323 w 376123"/>
                <a:gd name="connsiteY27" fmla="*/ 30767 h 504006"/>
                <a:gd name="connsiteX28" fmla="*/ 293828 w 376123"/>
                <a:gd name="connsiteY28" fmla="*/ 15873 h 504006"/>
                <a:gd name="connsiteX29" fmla="*/ 311130 w 376123"/>
                <a:gd name="connsiteY29" fmla="*/ 5642 h 504006"/>
                <a:gd name="connsiteX30" fmla="*/ 331666 w 376123"/>
                <a:gd name="connsiteY30" fmla="*/ 28360 h 504006"/>
                <a:gd name="connsiteX31" fmla="*/ 351601 w 376123"/>
                <a:gd name="connsiteY31" fmla="*/ 52206 h 504006"/>
                <a:gd name="connsiteX32" fmla="*/ 365893 w 376123"/>
                <a:gd name="connsiteY32" fmla="*/ 66950 h 504006"/>
                <a:gd name="connsiteX33" fmla="*/ 370632 w 376123"/>
                <a:gd name="connsiteY33" fmla="*/ 78159 h 504006"/>
                <a:gd name="connsiteX34" fmla="*/ 366344 w 376123"/>
                <a:gd name="connsiteY34" fmla="*/ 102682 h 504006"/>
                <a:gd name="connsiteX35" fmla="*/ 338060 w 376123"/>
                <a:gd name="connsiteY35" fmla="*/ 144206 h 504006"/>
                <a:gd name="connsiteX36" fmla="*/ 315568 w 376123"/>
                <a:gd name="connsiteY36" fmla="*/ 150901 h 504006"/>
                <a:gd name="connsiteX37" fmla="*/ 306691 w 376123"/>
                <a:gd name="connsiteY37" fmla="*/ 177756 h 504006"/>
                <a:gd name="connsiteX38" fmla="*/ 304284 w 376123"/>
                <a:gd name="connsiteY38" fmla="*/ 184451 h 504006"/>
                <a:gd name="connsiteX39" fmla="*/ 301576 w 376123"/>
                <a:gd name="connsiteY39" fmla="*/ 190996 h 504006"/>
                <a:gd name="connsiteX40" fmla="*/ 296160 w 376123"/>
                <a:gd name="connsiteY40" fmla="*/ 204085 h 504006"/>
                <a:gd name="connsiteX41" fmla="*/ 272915 w 376123"/>
                <a:gd name="connsiteY41" fmla="*/ 227555 h 504006"/>
                <a:gd name="connsiteX42" fmla="*/ 261105 w 376123"/>
                <a:gd name="connsiteY42" fmla="*/ 238839 h 504006"/>
                <a:gd name="connsiteX43" fmla="*/ 248768 w 376123"/>
                <a:gd name="connsiteY43" fmla="*/ 249596 h 504006"/>
                <a:gd name="connsiteX44" fmla="*/ 275548 w 376123"/>
                <a:gd name="connsiteY44" fmla="*/ 281115 h 504006"/>
                <a:gd name="connsiteX45" fmla="*/ 270884 w 376123"/>
                <a:gd name="connsiteY45" fmla="*/ 300373 h 504006"/>
                <a:gd name="connsiteX46" fmla="*/ 251852 w 376123"/>
                <a:gd name="connsiteY46" fmla="*/ 319405 h 504006"/>
                <a:gd name="connsiteX47" fmla="*/ 240644 w 376123"/>
                <a:gd name="connsiteY47" fmla="*/ 333848 h 504006"/>
                <a:gd name="connsiteX48" fmla="*/ 243578 w 376123"/>
                <a:gd name="connsiteY48" fmla="*/ 358371 h 504006"/>
                <a:gd name="connsiteX49" fmla="*/ 225298 w 376123"/>
                <a:gd name="connsiteY49" fmla="*/ 395833 h 504006"/>
                <a:gd name="connsiteX50" fmla="*/ 205664 w 376123"/>
                <a:gd name="connsiteY50" fmla="*/ 420281 h 504006"/>
                <a:gd name="connsiteX51" fmla="*/ 174220 w 376123"/>
                <a:gd name="connsiteY51" fmla="*/ 440893 h 504006"/>
                <a:gd name="connsiteX52" fmla="*/ 150224 w 376123"/>
                <a:gd name="connsiteY52" fmla="*/ 447964 h 504006"/>
                <a:gd name="connsiteX53" fmla="*/ 131718 w 376123"/>
                <a:gd name="connsiteY53" fmla="*/ 450747 h 504006"/>
                <a:gd name="connsiteX54" fmla="*/ 115019 w 376123"/>
                <a:gd name="connsiteY54" fmla="*/ 456840 h 504006"/>
                <a:gd name="connsiteX55" fmla="*/ 93956 w 376123"/>
                <a:gd name="connsiteY55" fmla="*/ 462708 h 504006"/>
                <a:gd name="connsiteX56" fmla="*/ 72818 w 376123"/>
                <a:gd name="connsiteY56" fmla="*/ 467673 h 504006"/>
                <a:gd name="connsiteX57" fmla="*/ 5642 w 376123"/>
                <a:gd name="connsiteY57" fmla="*/ 499568 h 504006"/>
                <a:gd name="connsiteX58" fmla="*/ 14970 w 376123"/>
                <a:gd name="connsiteY58" fmla="*/ 479934 h 504006"/>
                <a:gd name="connsiteX59" fmla="*/ 19634 w 376123"/>
                <a:gd name="connsiteY59" fmla="*/ 470306 h 504006"/>
                <a:gd name="connsiteX60" fmla="*/ 23921 w 376123"/>
                <a:gd name="connsiteY60" fmla="*/ 460677 h 504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76123" h="504006">
                  <a:moveTo>
                    <a:pt x="23921" y="460677"/>
                  </a:moveTo>
                  <a:cubicBezTo>
                    <a:pt x="20837" y="454057"/>
                    <a:pt x="17678" y="447362"/>
                    <a:pt x="14594" y="440742"/>
                  </a:cubicBezTo>
                  <a:lnTo>
                    <a:pt x="29639" y="427653"/>
                  </a:lnTo>
                  <a:cubicBezTo>
                    <a:pt x="34679" y="423290"/>
                    <a:pt x="39192" y="418325"/>
                    <a:pt x="43781" y="413436"/>
                  </a:cubicBezTo>
                  <a:cubicBezTo>
                    <a:pt x="49197" y="410050"/>
                    <a:pt x="54763" y="406891"/>
                    <a:pt x="60105" y="403356"/>
                  </a:cubicBezTo>
                  <a:lnTo>
                    <a:pt x="75902" y="392598"/>
                  </a:lnTo>
                  <a:cubicBezTo>
                    <a:pt x="86659" y="385678"/>
                    <a:pt x="96513" y="377553"/>
                    <a:pt x="106894" y="369956"/>
                  </a:cubicBezTo>
                  <a:cubicBezTo>
                    <a:pt x="115319" y="366646"/>
                    <a:pt x="123519" y="362283"/>
                    <a:pt x="132170" y="358296"/>
                  </a:cubicBezTo>
                  <a:cubicBezTo>
                    <a:pt x="136383" y="356190"/>
                    <a:pt x="140821" y="354234"/>
                    <a:pt x="144958" y="352052"/>
                  </a:cubicBezTo>
                  <a:cubicBezTo>
                    <a:pt x="149096" y="349795"/>
                    <a:pt x="153233" y="347614"/>
                    <a:pt x="157220" y="345433"/>
                  </a:cubicBezTo>
                  <a:cubicBezTo>
                    <a:pt x="163614" y="336481"/>
                    <a:pt x="161507" y="330388"/>
                    <a:pt x="160981" y="324520"/>
                  </a:cubicBezTo>
                  <a:cubicBezTo>
                    <a:pt x="160304" y="318502"/>
                    <a:pt x="161056" y="312935"/>
                    <a:pt x="173017" y="304811"/>
                  </a:cubicBezTo>
                  <a:cubicBezTo>
                    <a:pt x="183097" y="298116"/>
                    <a:pt x="187836" y="301802"/>
                    <a:pt x="192275" y="304660"/>
                  </a:cubicBezTo>
                  <a:cubicBezTo>
                    <a:pt x="196788" y="307519"/>
                    <a:pt x="200850" y="309475"/>
                    <a:pt x="209275" y="298041"/>
                  </a:cubicBezTo>
                  <a:cubicBezTo>
                    <a:pt x="213638" y="294881"/>
                    <a:pt x="216948" y="291571"/>
                    <a:pt x="219506" y="288036"/>
                  </a:cubicBezTo>
                  <a:cubicBezTo>
                    <a:pt x="221913" y="284425"/>
                    <a:pt x="223794" y="280589"/>
                    <a:pt x="225448" y="276602"/>
                  </a:cubicBezTo>
                  <a:cubicBezTo>
                    <a:pt x="228758" y="268553"/>
                    <a:pt x="232219" y="260052"/>
                    <a:pt x="238613" y="249521"/>
                  </a:cubicBezTo>
                  <a:cubicBezTo>
                    <a:pt x="234400" y="245985"/>
                    <a:pt x="229436" y="241848"/>
                    <a:pt x="225223" y="238313"/>
                  </a:cubicBezTo>
                  <a:cubicBezTo>
                    <a:pt x="228984" y="230038"/>
                    <a:pt x="233272" y="222290"/>
                    <a:pt x="236807" y="214090"/>
                  </a:cubicBezTo>
                  <a:cubicBezTo>
                    <a:pt x="240493" y="206041"/>
                    <a:pt x="244179" y="198067"/>
                    <a:pt x="247865" y="190018"/>
                  </a:cubicBezTo>
                  <a:cubicBezTo>
                    <a:pt x="251928" y="183248"/>
                    <a:pt x="255990" y="176553"/>
                    <a:pt x="260052" y="169858"/>
                  </a:cubicBezTo>
                  <a:cubicBezTo>
                    <a:pt x="264039" y="161132"/>
                    <a:pt x="267123" y="151653"/>
                    <a:pt x="270734" y="142175"/>
                  </a:cubicBezTo>
                  <a:cubicBezTo>
                    <a:pt x="274420" y="132772"/>
                    <a:pt x="277203" y="122767"/>
                    <a:pt x="279986" y="112837"/>
                  </a:cubicBezTo>
                  <a:cubicBezTo>
                    <a:pt x="279234" y="112386"/>
                    <a:pt x="277579" y="111558"/>
                    <a:pt x="276752" y="111107"/>
                  </a:cubicBezTo>
                  <a:cubicBezTo>
                    <a:pt x="276978" y="100726"/>
                    <a:pt x="276902" y="88766"/>
                    <a:pt x="276225" y="78460"/>
                  </a:cubicBezTo>
                  <a:cubicBezTo>
                    <a:pt x="280889" y="68154"/>
                    <a:pt x="284876" y="57096"/>
                    <a:pt x="288336" y="46489"/>
                  </a:cubicBezTo>
                  <a:cubicBezTo>
                    <a:pt x="289164" y="43856"/>
                    <a:pt x="289991" y="41223"/>
                    <a:pt x="290744" y="38590"/>
                  </a:cubicBezTo>
                  <a:cubicBezTo>
                    <a:pt x="291421" y="35958"/>
                    <a:pt x="291872" y="33325"/>
                    <a:pt x="292323" y="30767"/>
                  </a:cubicBezTo>
                  <a:cubicBezTo>
                    <a:pt x="293226" y="25577"/>
                    <a:pt x="293753" y="20612"/>
                    <a:pt x="293828" y="15873"/>
                  </a:cubicBezTo>
                  <a:cubicBezTo>
                    <a:pt x="299996" y="11660"/>
                    <a:pt x="305713" y="8726"/>
                    <a:pt x="311130" y="5642"/>
                  </a:cubicBezTo>
                  <a:cubicBezTo>
                    <a:pt x="318426" y="12864"/>
                    <a:pt x="324971" y="20461"/>
                    <a:pt x="331666" y="28360"/>
                  </a:cubicBezTo>
                  <a:cubicBezTo>
                    <a:pt x="338436" y="36484"/>
                    <a:pt x="345206" y="44609"/>
                    <a:pt x="351601" y="52206"/>
                  </a:cubicBezTo>
                  <a:cubicBezTo>
                    <a:pt x="356640" y="57773"/>
                    <a:pt x="360552" y="62964"/>
                    <a:pt x="365893" y="66950"/>
                  </a:cubicBezTo>
                  <a:cubicBezTo>
                    <a:pt x="367247" y="71163"/>
                    <a:pt x="369203" y="73871"/>
                    <a:pt x="370632" y="78159"/>
                  </a:cubicBezTo>
                  <a:cubicBezTo>
                    <a:pt x="369278" y="86960"/>
                    <a:pt x="368902" y="94257"/>
                    <a:pt x="366344" y="102682"/>
                  </a:cubicBezTo>
                  <a:cubicBezTo>
                    <a:pt x="357167" y="117502"/>
                    <a:pt x="348967" y="130666"/>
                    <a:pt x="338060" y="144206"/>
                  </a:cubicBezTo>
                  <a:cubicBezTo>
                    <a:pt x="331064" y="146162"/>
                    <a:pt x="323993" y="148043"/>
                    <a:pt x="315568" y="150901"/>
                  </a:cubicBezTo>
                  <a:cubicBezTo>
                    <a:pt x="312860" y="159928"/>
                    <a:pt x="309776" y="168804"/>
                    <a:pt x="306691" y="177756"/>
                  </a:cubicBezTo>
                  <a:lnTo>
                    <a:pt x="304284" y="184451"/>
                  </a:lnTo>
                  <a:lnTo>
                    <a:pt x="301576" y="190996"/>
                  </a:lnTo>
                  <a:lnTo>
                    <a:pt x="296160" y="204085"/>
                  </a:lnTo>
                  <a:cubicBezTo>
                    <a:pt x="288788" y="212285"/>
                    <a:pt x="280739" y="219958"/>
                    <a:pt x="272915" y="227555"/>
                  </a:cubicBezTo>
                  <a:cubicBezTo>
                    <a:pt x="268929" y="231316"/>
                    <a:pt x="265167" y="235228"/>
                    <a:pt x="261105" y="238839"/>
                  </a:cubicBezTo>
                  <a:lnTo>
                    <a:pt x="248768" y="249596"/>
                  </a:lnTo>
                  <a:cubicBezTo>
                    <a:pt x="261707" y="269004"/>
                    <a:pt x="268552" y="275172"/>
                    <a:pt x="275548" y="281115"/>
                  </a:cubicBezTo>
                  <a:cubicBezTo>
                    <a:pt x="273592" y="288638"/>
                    <a:pt x="272088" y="294430"/>
                    <a:pt x="270884" y="300373"/>
                  </a:cubicBezTo>
                  <a:cubicBezTo>
                    <a:pt x="263136" y="307594"/>
                    <a:pt x="256968" y="313989"/>
                    <a:pt x="251852" y="319405"/>
                  </a:cubicBezTo>
                  <a:cubicBezTo>
                    <a:pt x="246662" y="324746"/>
                    <a:pt x="242976" y="329410"/>
                    <a:pt x="240644" y="333848"/>
                  </a:cubicBezTo>
                  <a:cubicBezTo>
                    <a:pt x="235980" y="342574"/>
                    <a:pt x="237033" y="350096"/>
                    <a:pt x="243578" y="358371"/>
                  </a:cubicBezTo>
                  <a:cubicBezTo>
                    <a:pt x="235830" y="373867"/>
                    <a:pt x="230940" y="386129"/>
                    <a:pt x="225298" y="395833"/>
                  </a:cubicBezTo>
                  <a:cubicBezTo>
                    <a:pt x="219656" y="405537"/>
                    <a:pt x="214014" y="413210"/>
                    <a:pt x="205664" y="420281"/>
                  </a:cubicBezTo>
                  <a:cubicBezTo>
                    <a:pt x="193629" y="430211"/>
                    <a:pt x="183172" y="436605"/>
                    <a:pt x="174220" y="440893"/>
                  </a:cubicBezTo>
                  <a:cubicBezTo>
                    <a:pt x="165043" y="444955"/>
                    <a:pt x="157144" y="446760"/>
                    <a:pt x="150224" y="447964"/>
                  </a:cubicBezTo>
                  <a:cubicBezTo>
                    <a:pt x="143303" y="449167"/>
                    <a:pt x="137360" y="449769"/>
                    <a:pt x="131718" y="450747"/>
                  </a:cubicBezTo>
                  <a:cubicBezTo>
                    <a:pt x="126002" y="451725"/>
                    <a:pt x="120585" y="453305"/>
                    <a:pt x="115019" y="456840"/>
                  </a:cubicBezTo>
                  <a:cubicBezTo>
                    <a:pt x="107947" y="458796"/>
                    <a:pt x="101027" y="460978"/>
                    <a:pt x="93956" y="462708"/>
                  </a:cubicBezTo>
                  <a:lnTo>
                    <a:pt x="72818" y="467673"/>
                  </a:lnTo>
                  <a:cubicBezTo>
                    <a:pt x="52131" y="480386"/>
                    <a:pt x="28886" y="492648"/>
                    <a:pt x="5642" y="499568"/>
                  </a:cubicBezTo>
                  <a:cubicBezTo>
                    <a:pt x="8575" y="493024"/>
                    <a:pt x="11810" y="486404"/>
                    <a:pt x="14970" y="479934"/>
                  </a:cubicBezTo>
                  <a:cubicBezTo>
                    <a:pt x="16549" y="476700"/>
                    <a:pt x="18129" y="473465"/>
                    <a:pt x="19634" y="470306"/>
                  </a:cubicBezTo>
                  <a:cubicBezTo>
                    <a:pt x="21213" y="466996"/>
                    <a:pt x="22567" y="463761"/>
                    <a:pt x="23921" y="460677"/>
                  </a:cubicBezTo>
                  <a:close/>
                </a:path>
              </a:pathLst>
            </a:custGeom>
            <a:solidFill>
              <a:srgbClr val="D2293B"/>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AD7CB83F-9D41-4780-A008-412E93D241FB}"/>
                </a:ext>
              </a:extLst>
            </p:cNvPr>
            <p:cNvSpPr/>
            <p:nvPr/>
          </p:nvSpPr>
          <p:spPr>
            <a:xfrm>
              <a:off x="6390370" y="6558145"/>
              <a:ext cx="165514" cy="188084"/>
            </a:xfrm>
            <a:custGeom>
              <a:avLst/>
              <a:gdLst>
                <a:gd name="connsiteX0" fmla="*/ 5642 w 165494"/>
                <a:gd name="connsiteY0" fmla="*/ 167751 h 188061"/>
                <a:gd name="connsiteX1" fmla="*/ 10832 w 165494"/>
                <a:gd name="connsiteY1" fmla="*/ 151051 h 188061"/>
                <a:gd name="connsiteX2" fmla="*/ 21891 w 165494"/>
                <a:gd name="connsiteY2" fmla="*/ 138188 h 188061"/>
                <a:gd name="connsiteX3" fmla="*/ 37011 w 165494"/>
                <a:gd name="connsiteY3" fmla="*/ 128258 h 188061"/>
                <a:gd name="connsiteX4" fmla="*/ 53485 w 165494"/>
                <a:gd name="connsiteY4" fmla="*/ 119457 h 188061"/>
                <a:gd name="connsiteX5" fmla="*/ 55441 w 165494"/>
                <a:gd name="connsiteY5" fmla="*/ 106593 h 188061"/>
                <a:gd name="connsiteX6" fmla="*/ 62738 w 165494"/>
                <a:gd name="connsiteY6" fmla="*/ 96739 h 188061"/>
                <a:gd name="connsiteX7" fmla="*/ 82221 w 165494"/>
                <a:gd name="connsiteY7" fmla="*/ 84402 h 188061"/>
                <a:gd name="connsiteX8" fmla="*/ 97567 w 165494"/>
                <a:gd name="connsiteY8" fmla="*/ 56419 h 188061"/>
                <a:gd name="connsiteX9" fmla="*/ 116147 w 165494"/>
                <a:gd name="connsiteY9" fmla="*/ 32873 h 188061"/>
                <a:gd name="connsiteX10" fmla="*/ 133675 w 165494"/>
                <a:gd name="connsiteY10" fmla="*/ 15271 h 188061"/>
                <a:gd name="connsiteX11" fmla="*/ 145861 w 165494"/>
                <a:gd name="connsiteY11" fmla="*/ 5642 h 188061"/>
                <a:gd name="connsiteX12" fmla="*/ 159928 w 165494"/>
                <a:gd name="connsiteY12" fmla="*/ 37387 h 188061"/>
                <a:gd name="connsiteX13" fmla="*/ 147290 w 165494"/>
                <a:gd name="connsiteY13" fmla="*/ 51303 h 188061"/>
                <a:gd name="connsiteX14" fmla="*/ 141046 w 165494"/>
                <a:gd name="connsiteY14" fmla="*/ 58299 h 188061"/>
                <a:gd name="connsiteX15" fmla="*/ 134427 w 165494"/>
                <a:gd name="connsiteY15" fmla="*/ 64994 h 188061"/>
                <a:gd name="connsiteX16" fmla="*/ 115546 w 165494"/>
                <a:gd name="connsiteY16" fmla="*/ 83725 h 188061"/>
                <a:gd name="connsiteX17" fmla="*/ 95912 w 165494"/>
                <a:gd name="connsiteY17" fmla="*/ 101629 h 188061"/>
                <a:gd name="connsiteX18" fmla="*/ 75827 w 165494"/>
                <a:gd name="connsiteY18" fmla="*/ 124347 h 188061"/>
                <a:gd name="connsiteX19" fmla="*/ 77030 w 165494"/>
                <a:gd name="connsiteY19" fmla="*/ 139617 h 188061"/>
                <a:gd name="connsiteX20" fmla="*/ 46038 w 165494"/>
                <a:gd name="connsiteY20" fmla="*/ 162260 h 188061"/>
                <a:gd name="connsiteX21" fmla="*/ 30241 w 165494"/>
                <a:gd name="connsiteY21" fmla="*/ 173017 h 188061"/>
                <a:gd name="connsiteX22" fmla="*/ 13917 w 165494"/>
                <a:gd name="connsiteY22" fmla="*/ 183097 h 188061"/>
                <a:gd name="connsiteX23" fmla="*/ 5642 w 165494"/>
                <a:gd name="connsiteY23" fmla="*/ 167751 h 18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65494" h="188061">
                  <a:moveTo>
                    <a:pt x="5642" y="167751"/>
                  </a:moveTo>
                  <a:cubicBezTo>
                    <a:pt x="6093" y="161282"/>
                    <a:pt x="7974" y="155791"/>
                    <a:pt x="10832" y="151051"/>
                  </a:cubicBezTo>
                  <a:cubicBezTo>
                    <a:pt x="13691" y="146237"/>
                    <a:pt x="17377" y="141874"/>
                    <a:pt x="21891" y="138188"/>
                  </a:cubicBezTo>
                  <a:cubicBezTo>
                    <a:pt x="26329" y="134427"/>
                    <a:pt x="31594" y="131267"/>
                    <a:pt x="37011" y="128258"/>
                  </a:cubicBezTo>
                  <a:cubicBezTo>
                    <a:pt x="42276" y="125099"/>
                    <a:pt x="47918" y="122240"/>
                    <a:pt x="53485" y="119457"/>
                  </a:cubicBezTo>
                  <a:cubicBezTo>
                    <a:pt x="52808" y="114492"/>
                    <a:pt x="53635" y="110280"/>
                    <a:pt x="55441" y="106593"/>
                  </a:cubicBezTo>
                  <a:cubicBezTo>
                    <a:pt x="57171" y="102832"/>
                    <a:pt x="59728" y="99523"/>
                    <a:pt x="62738" y="96739"/>
                  </a:cubicBezTo>
                  <a:cubicBezTo>
                    <a:pt x="68756" y="91022"/>
                    <a:pt x="76880" y="87411"/>
                    <a:pt x="82221" y="84402"/>
                  </a:cubicBezTo>
                  <a:cubicBezTo>
                    <a:pt x="86057" y="74247"/>
                    <a:pt x="91624" y="65070"/>
                    <a:pt x="97567" y="56419"/>
                  </a:cubicBezTo>
                  <a:cubicBezTo>
                    <a:pt x="103209" y="47542"/>
                    <a:pt x="109904" y="39869"/>
                    <a:pt x="116147" y="32873"/>
                  </a:cubicBezTo>
                  <a:cubicBezTo>
                    <a:pt x="122240" y="25802"/>
                    <a:pt x="128333" y="19784"/>
                    <a:pt x="133675" y="15271"/>
                  </a:cubicBezTo>
                  <a:cubicBezTo>
                    <a:pt x="138865" y="10607"/>
                    <a:pt x="143078" y="7146"/>
                    <a:pt x="145861" y="5642"/>
                  </a:cubicBezTo>
                  <a:cubicBezTo>
                    <a:pt x="151127" y="16399"/>
                    <a:pt x="155791" y="27006"/>
                    <a:pt x="159928" y="37387"/>
                  </a:cubicBezTo>
                  <a:lnTo>
                    <a:pt x="147290" y="51303"/>
                  </a:lnTo>
                  <a:lnTo>
                    <a:pt x="141046" y="58299"/>
                  </a:lnTo>
                  <a:cubicBezTo>
                    <a:pt x="138865" y="60556"/>
                    <a:pt x="136608" y="62738"/>
                    <a:pt x="134427" y="64994"/>
                  </a:cubicBezTo>
                  <a:cubicBezTo>
                    <a:pt x="128258" y="71012"/>
                    <a:pt x="122165" y="77557"/>
                    <a:pt x="115546" y="83725"/>
                  </a:cubicBezTo>
                  <a:cubicBezTo>
                    <a:pt x="108926" y="89743"/>
                    <a:pt x="102306" y="95836"/>
                    <a:pt x="95912" y="101629"/>
                  </a:cubicBezTo>
                  <a:cubicBezTo>
                    <a:pt x="89969" y="109151"/>
                    <a:pt x="81995" y="116749"/>
                    <a:pt x="75827" y="124347"/>
                  </a:cubicBezTo>
                  <a:cubicBezTo>
                    <a:pt x="76127" y="130139"/>
                    <a:pt x="76955" y="133975"/>
                    <a:pt x="77030" y="139617"/>
                  </a:cubicBezTo>
                  <a:cubicBezTo>
                    <a:pt x="66724" y="147215"/>
                    <a:pt x="56795" y="155339"/>
                    <a:pt x="46038" y="162260"/>
                  </a:cubicBezTo>
                  <a:lnTo>
                    <a:pt x="30241" y="173017"/>
                  </a:lnTo>
                  <a:cubicBezTo>
                    <a:pt x="24899" y="176478"/>
                    <a:pt x="19333" y="179712"/>
                    <a:pt x="13917" y="183097"/>
                  </a:cubicBezTo>
                  <a:cubicBezTo>
                    <a:pt x="10080" y="175800"/>
                    <a:pt x="7824" y="171738"/>
                    <a:pt x="5642" y="167751"/>
                  </a:cubicBezTo>
                  <a:close/>
                </a:path>
              </a:pathLst>
            </a:custGeom>
            <a:solidFill>
              <a:srgbClr val="DD5C68"/>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2B89A227-3E54-4DE5-9E0B-E8941FB64D3F}"/>
                </a:ext>
              </a:extLst>
            </p:cNvPr>
            <p:cNvSpPr/>
            <p:nvPr/>
          </p:nvSpPr>
          <p:spPr>
            <a:xfrm>
              <a:off x="6738851" y="6835832"/>
              <a:ext cx="52663" cy="60187"/>
            </a:xfrm>
            <a:custGeom>
              <a:avLst/>
              <a:gdLst>
                <a:gd name="connsiteX0" fmla="*/ 51003 w 52657"/>
                <a:gd name="connsiteY0" fmla="*/ 5642 h 60179"/>
                <a:gd name="connsiteX1" fmla="*/ 45361 w 52657"/>
                <a:gd name="connsiteY1" fmla="*/ 25501 h 60179"/>
                <a:gd name="connsiteX2" fmla="*/ 35656 w 52657"/>
                <a:gd name="connsiteY2" fmla="*/ 37161 h 60179"/>
                <a:gd name="connsiteX3" fmla="*/ 5642 w 52657"/>
                <a:gd name="connsiteY3" fmla="*/ 58073 h 60179"/>
                <a:gd name="connsiteX4" fmla="*/ 28962 w 52657"/>
                <a:gd name="connsiteY4" fmla="*/ 32422 h 60179"/>
                <a:gd name="connsiteX5" fmla="*/ 51003 w 52657"/>
                <a:gd name="connsiteY5" fmla="*/ 5642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57" h="60179">
                  <a:moveTo>
                    <a:pt x="51003" y="5642"/>
                  </a:moveTo>
                  <a:cubicBezTo>
                    <a:pt x="44684" y="16173"/>
                    <a:pt x="47617" y="19558"/>
                    <a:pt x="45361" y="25501"/>
                  </a:cubicBezTo>
                  <a:cubicBezTo>
                    <a:pt x="44157" y="28435"/>
                    <a:pt x="41600" y="31971"/>
                    <a:pt x="35656" y="37161"/>
                  </a:cubicBezTo>
                  <a:cubicBezTo>
                    <a:pt x="29639" y="42276"/>
                    <a:pt x="20687" y="49347"/>
                    <a:pt x="5642" y="58073"/>
                  </a:cubicBezTo>
                  <a:cubicBezTo>
                    <a:pt x="14142" y="49723"/>
                    <a:pt x="21589" y="41148"/>
                    <a:pt x="28962" y="32422"/>
                  </a:cubicBezTo>
                  <a:cubicBezTo>
                    <a:pt x="36258" y="23696"/>
                    <a:pt x="43781" y="15195"/>
                    <a:pt x="51003" y="5642"/>
                  </a:cubicBezTo>
                  <a:close/>
                </a:path>
              </a:pathLst>
            </a:custGeom>
            <a:solidFill>
              <a:srgbClr val="DD5C68"/>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B2F9D6FB-E6E7-4330-9AF9-8FEDDC3E8A37}"/>
                </a:ext>
              </a:extLst>
            </p:cNvPr>
            <p:cNvSpPr/>
            <p:nvPr/>
          </p:nvSpPr>
          <p:spPr>
            <a:xfrm>
              <a:off x="6558667" y="6270828"/>
              <a:ext cx="97803" cy="255794"/>
            </a:xfrm>
            <a:custGeom>
              <a:avLst/>
              <a:gdLst>
                <a:gd name="connsiteX0" fmla="*/ 5642 w 97792"/>
                <a:gd name="connsiteY0" fmla="*/ 250348 h 255764"/>
                <a:gd name="connsiteX1" fmla="*/ 13691 w 97792"/>
                <a:gd name="connsiteY1" fmla="*/ 228232 h 255764"/>
                <a:gd name="connsiteX2" fmla="*/ 17603 w 97792"/>
                <a:gd name="connsiteY2" fmla="*/ 208599 h 255764"/>
                <a:gd name="connsiteX3" fmla="*/ 16625 w 97792"/>
                <a:gd name="connsiteY3" fmla="*/ 191823 h 255764"/>
                <a:gd name="connsiteX4" fmla="*/ 9027 w 97792"/>
                <a:gd name="connsiteY4" fmla="*/ 177606 h 255764"/>
                <a:gd name="connsiteX5" fmla="*/ 17452 w 97792"/>
                <a:gd name="connsiteY5" fmla="*/ 151804 h 255764"/>
                <a:gd name="connsiteX6" fmla="*/ 26479 w 97792"/>
                <a:gd name="connsiteY6" fmla="*/ 133148 h 255764"/>
                <a:gd name="connsiteX7" fmla="*/ 34152 w 97792"/>
                <a:gd name="connsiteY7" fmla="*/ 115094 h 255764"/>
                <a:gd name="connsiteX8" fmla="*/ 26630 w 97792"/>
                <a:gd name="connsiteY8" fmla="*/ 111634 h 255764"/>
                <a:gd name="connsiteX9" fmla="*/ 30241 w 97792"/>
                <a:gd name="connsiteY9" fmla="*/ 104187 h 255764"/>
                <a:gd name="connsiteX10" fmla="*/ 32873 w 97792"/>
                <a:gd name="connsiteY10" fmla="*/ 96363 h 255764"/>
                <a:gd name="connsiteX11" fmla="*/ 36183 w 97792"/>
                <a:gd name="connsiteY11" fmla="*/ 81017 h 255764"/>
                <a:gd name="connsiteX12" fmla="*/ 31745 w 97792"/>
                <a:gd name="connsiteY12" fmla="*/ 56644 h 255764"/>
                <a:gd name="connsiteX13" fmla="*/ 35280 w 97792"/>
                <a:gd name="connsiteY13" fmla="*/ 41900 h 255764"/>
                <a:gd name="connsiteX14" fmla="*/ 42126 w 97792"/>
                <a:gd name="connsiteY14" fmla="*/ 30993 h 255764"/>
                <a:gd name="connsiteX15" fmla="*/ 50551 w 97792"/>
                <a:gd name="connsiteY15" fmla="*/ 21439 h 255764"/>
                <a:gd name="connsiteX16" fmla="*/ 57773 w 97792"/>
                <a:gd name="connsiteY16" fmla="*/ 10532 h 255764"/>
                <a:gd name="connsiteX17" fmla="*/ 98996 w 97792"/>
                <a:gd name="connsiteY17" fmla="*/ 5642 h 255764"/>
                <a:gd name="connsiteX18" fmla="*/ 97717 w 97792"/>
                <a:gd name="connsiteY18" fmla="*/ 22191 h 255764"/>
                <a:gd name="connsiteX19" fmla="*/ 96288 w 97792"/>
                <a:gd name="connsiteY19" fmla="*/ 38515 h 255764"/>
                <a:gd name="connsiteX20" fmla="*/ 94482 w 97792"/>
                <a:gd name="connsiteY20" fmla="*/ 54839 h 255764"/>
                <a:gd name="connsiteX21" fmla="*/ 93655 w 97792"/>
                <a:gd name="connsiteY21" fmla="*/ 63189 h 255764"/>
                <a:gd name="connsiteX22" fmla="*/ 92452 w 97792"/>
                <a:gd name="connsiteY22" fmla="*/ 71539 h 255764"/>
                <a:gd name="connsiteX23" fmla="*/ 95912 w 97792"/>
                <a:gd name="connsiteY23" fmla="*/ 72743 h 255764"/>
                <a:gd name="connsiteX24" fmla="*/ 94407 w 97792"/>
                <a:gd name="connsiteY24" fmla="*/ 87637 h 255764"/>
                <a:gd name="connsiteX25" fmla="*/ 92828 w 97792"/>
                <a:gd name="connsiteY25" fmla="*/ 95460 h 255764"/>
                <a:gd name="connsiteX26" fmla="*/ 90420 w 97792"/>
                <a:gd name="connsiteY26" fmla="*/ 103359 h 255764"/>
                <a:gd name="connsiteX27" fmla="*/ 78309 w 97792"/>
                <a:gd name="connsiteY27" fmla="*/ 135329 h 255764"/>
                <a:gd name="connsiteX28" fmla="*/ 78836 w 97792"/>
                <a:gd name="connsiteY28" fmla="*/ 167977 h 255764"/>
                <a:gd name="connsiteX29" fmla="*/ 68380 w 97792"/>
                <a:gd name="connsiteY29" fmla="*/ 177004 h 255764"/>
                <a:gd name="connsiteX30" fmla="*/ 57698 w 97792"/>
                <a:gd name="connsiteY30" fmla="*/ 185956 h 255764"/>
                <a:gd name="connsiteX31" fmla="*/ 36183 w 97792"/>
                <a:gd name="connsiteY31" fmla="*/ 202656 h 255764"/>
                <a:gd name="connsiteX32" fmla="*/ 39493 w 97792"/>
                <a:gd name="connsiteY32" fmla="*/ 239441 h 255764"/>
                <a:gd name="connsiteX33" fmla="*/ 5642 w 97792"/>
                <a:gd name="connsiteY33" fmla="*/ 250348 h 25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97792" h="255764">
                  <a:moveTo>
                    <a:pt x="5642" y="250348"/>
                  </a:moveTo>
                  <a:cubicBezTo>
                    <a:pt x="8726" y="242450"/>
                    <a:pt x="11510" y="235077"/>
                    <a:pt x="13691" y="228232"/>
                  </a:cubicBezTo>
                  <a:cubicBezTo>
                    <a:pt x="15873" y="221312"/>
                    <a:pt x="17001" y="214617"/>
                    <a:pt x="17603" y="208599"/>
                  </a:cubicBezTo>
                  <a:cubicBezTo>
                    <a:pt x="18129" y="202505"/>
                    <a:pt x="17979" y="196938"/>
                    <a:pt x="16625" y="191823"/>
                  </a:cubicBezTo>
                  <a:cubicBezTo>
                    <a:pt x="15196" y="186633"/>
                    <a:pt x="12713" y="181893"/>
                    <a:pt x="9027" y="177606"/>
                  </a:cubicBezTo>
                  <a:cubicBezTo>
                    <a:pt x="12186" y="169632"/>
                    <a:pt x="15647" y="160379"/>
                    <a:pt x="17452" y="151804"/>
                  </a:cubicBezTo>
                  <a:cubicBezTo>
                    <a:pt x="20537" y="145485"/>
                    <a:pt x="23545" y="139241"/>
                    <a:pt x="26479" y="133148"/>
                  </a:cubicBezTo>
                  <a:cubicBezTo>
                    <a:pt x="29112" y="126904"/>
                    <a:pt x="31745" y="120811"/>
                    <a:pt x="34152" y="115094"/>
                  </a:cubicBezTo>
                  <a:cubicBezTo>
                    <a:pt x="31670" y="113966"/>
                    <a:pt x="29187" y="112837"/>
                    <a:pt x="26630" y="111634"/>
                  </a:cubicBezTo>
                  <a:cubicBezTo>
                    <a:pt x="27909" y="109227"/>
                    <a:pt x="29187" y="106744"/>
                    <a:pt x="30241" y="104187"/>
                  </a:cubicBezTo>
                  <a:cubicBezTo>
                    <a:pt x="31218" y="101629"/>
                    <a:pt x="32121" y="98996"/>
                    <a:pt x="32873" y="96363"/>
                  </a:cubicBezTo>
                  <a:cubicBezTo>
                    <a:pt x="34453" y="91172"/>
                    <a:pt x="35582" y="85982"/>
                    <a:pt x="36183" y="81017"/>
                  </a:cubicBezTo>
                  <a:cubicBezTo>
                    <a:pt x="37312" y="71163"/>
                    <a:pt x="35657" y="62286"/>
                    <a:pt x="31745" y="56644"/>
                  </a:cubicBezTo>
                  <a:cubicBezTo>
                    <a:pt x="32196" y="50777"/>
                    <a:pt x="33626" y="46038"/>
                    <a:pt x="35280" y="41900"/>
                  </a:cubicBezTo>
                  <a:cubicBezTo>
                    <a:pt x="37011" y="37763"/>
                    <a:pt x="39418" y="34303"/>
                    <a:pt x="42126" y="30993"/>
                  </a:cubicBezTo>
                  <a:cubicBezTo>
                    <a:pt x="44759" y="27758"/>
                    <a:pt x="47918" y="24674"/>
                    <a:pt x="50551" y="21439"/>
                  </a:cubicBezTo>
                  <a:cubicBezTo>
                    <a:pt x="53184" y="18129"/>
                    <a:pt x="55742" y="14594"/>
                    <a:pt x="57773" y="10532"/>
                  </a:cubicBezTo>
                  <a:cubicBezTo>
                    <a:pt x="71088" y="9554"/>
                    <a:pt x="85305" y="8576"/>
                    <a:pt x="98996" y="5642"/>
                  </a:cubicBezTo>
                  <a:cubicBezTo>
                    <a:pt x="98545" y="11209"/>
                    <a:pt x="98093" y="16700"/>
                    <a:pt x="97717" y="22191"/>
                  </a:cubicBezTo>
                  <a:cubicBezTo>
                    <a:pt x="97341" y="27683"/>
                    <a:pt x="97040" y="33099"/>
                    <a:pt x="96288" y="38515"/>
                  </a:cubicBezTo>
                  <a:cubicBezTo>
                    <a:pt x="95686" y="43931"/>
                    <a:pt x="95084" y="49348"/>
                    <a:pt x="94482" y="54839"/>
                  </a:cubicBezTo>
                  <a:cubicBezTo>
                    <a:pt x="94182" y="57622"/>
                    <a:pt x="93956" y="60406"/>
                    <a:pt x="93655" y="63189"/>
                  </a:cubicBezTo>
                  <a:cubicBezTo>
                    <a:pt x="93279" y="65972"/>
                    <a:pt x="92828" y="68756"/>
                    <a:pt x="92452" y="71539"/>
                  </a:cubicBezTo>
                  <a:cubicBezTo>
                    <a:pt x="93279" y="71840"/>
                    <a:pt x="95009" y="72442"/>
                    <a:pt x="95912" y="72743"/>
                  </a:cubicBezTo>
                  <a:cubicBezTo>
                    <a:pt x="95837" y="77481"/>
                    <a:pt x="95310" y="82522"/>
                    <a:pt x="94407" y="87637"/>
                  </a:cubicBezTo>
                  <a:cubicBezTo>
                    <a:pt x="93956" y="90194"/>
                    <a:pt x="93504" y="92828"/>
                    <a:pt x="92828" y="95460"/>
                  </a:cubicBezTo>
                  <a:cubicBezTo>
                    <a:pt x="92076" y="98093"/>
                    <a:pt x="91248" y="100726"/>
                    <a:pt x="90420" y="103359"/>
                  </a:cubicBezTo>
                  <a:cubicBezTo>
                    <a:pt x="86960" y="113966"/>
                    <a:pt x="82973" y="125024"/>
                    <a:pt x="78309" y="135329"/>
                  </a:cubicBezTo>
                  <a:cubicBezTo>
                    <a:pt x="78911" y="145635"/>
                    <a:pt x="78986" y="157521"/>
                    <a:pt x="78836" y="167977"/>
                  </a:cubicBezTo>
                  <a:cubicBezTo>
                    <a:pt x="75451" y="170911"/>
                    <a:pt x="71915" y="173920"/>
                    <a:pt x="68380" y="177004"/>
                  </a:cubicBezTo>
                  <a:cubicBezTo>
                    <a:pt x="64919" y="180088"/>
                    <a:pt x="61384" y="183097"/>
                    <a:pt x="57698" y="185956"/>
                  </a:cubicBezTo>
                  <a:cubicBezTo>
                    <a:pt x="50325" y="191748"/>
                    <a:pt x="43104" y="197465"/>
                    <a:pt x="36183" y="202656"/>
                  </a:cubicBezTo>
                  <a:cubicBezTo>
                    <a:pt x="20612" y="224621"/>
                    <a:pt x="50025" y="215068"/>
                    <a:pt x="39493" y="239441"/>
                  </a:cubicBezTo>
                  <a:cubicBezTo>
                    <a:pt x="28285" y="242976"/>
                    <a:pt x="16474" y="247414"/>
                    <a:pt x="5642" y="250348"/>
                  </a:cubicBezTo>
                  <a:close/>
                </a:path>
              </a:pathLst>
            </a:custGeom>
            <a:solidFill>
              <a:srgbClr val="DD5C68"/>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647C57B3-1A28-4832-9079-0BFD29991D4E}"/>
                </a:ext>
              </a:extLst>
            </p:cNvPr>
            <p:cNvSpPr/>
            <p:nvPr/>
          </p:nvSpPr>
          <p:spPr>
            <a:xfrm>
              <a:off x="6904139" y="5765185"/>
              <a:ext cx="165514" cy="165514"/>
            </a:xfrm>
            <a:custGeom>
              <a:avLst/>
              <a:gdLst>
                <a:gd name="connsiteX0" fmla="*/ 103283 w 165494"/>
                <a:gd name="connsiteY0" fmla="*/ 106669 h 165494"/>
                <a:gd name="connsiteX1" fmla="*/ 70711 w 165494"/>
                <a:gd name="connsiteY1" fmla="*/ 68003 h 165494"/>
                <a:gd name="connsiteX2" fmla="*/ 59277 w 165494"/>
                <a:gd name="connsiteY2" fmla="*/ 75676 h 165494"/>
                <a:gd name="connsiteX3" fmla="*/ 53710 w 165494"/>
                <a:gd name="connsiteY3" fmla="*/ 86960 h 165494"/>
                <a:gd name="connsiteX4" fmla="*/ 48294 w 165494"/>
                <a:gd name="connsiteY4" fmla="*/ 112386 h 165494"/>
                <a:gd name="connsiteX5" fmla="*/ 37236 w 165494"/>
                <a:gd name="connsiteY5" fmla="*/ 96514 h 165494"/>
                <a:gd name="connsiteX6" fmla="*/ 25125 w 165494"/>
                <a:gd name="connsiteY6" fmla="*/ 81243 h 165494"/>
                <a:gd name="connsiteX7" fmla="*/ 23771 w 165494"/>
                <a:gd name="connsiteY7" fmla="*/ 51604 h 165494"/>
                <a:gd name="connsiteX8" fmla="*/ 5642 w 165494"/>
                <a:gd name="connsiteY8" fmla="*/ 5642 h 165494"/>
                <a:gd name="connsiteX9" fmla="*/ 35280 w 165494"/>
                <a:gd name="connsiteY9" fmla="*/ 12487 h 165494"/>
                <a:gd name="connsiteX10" fmla="*/ 77632 w 165494"/>
                <a:gd name="connsiteY10" fmla="*/ 63490 h 165494"/>
                <a:gd name="connsiteX11" fmla="*/ 99898 w 165494"/>
                <a:gd name="connsiteY11" fmla="*/ 48821 h 165494"/>
                <a:gd name="connsiteX12" fmla="*/ 129687 w 165494"/>
                <a:gd name="connsiteY12" fmla="*/ 92000 h 165494"/>
                <a:gd name="connsiteX13" fmla="*/ 153534 w 165494"/>
                <a:gd name="connsiteY13" fmla="*/ 121714 h 165494"/>
                <a:gd name="connsiteX14" fmla="*/ 158197 w 165494"/>
                <a:gd name="connsiteY14" fmla="*/ 130741 h 165494"/>
                <a:gd name="connsiteX15" fmla="*/ 160905 w 165494"/>
                <a:gd name="connsiteY15" fmla="*/ 139768 h 165494"/>
                <a:gd name="connsiteX16" fmla="*/ 160078 w 165494"/>
                <a:gd name="connsiteY16" fmla="*/ 155189 h 165494"/>
                <a:gd name="connsiteX17" fmla="*/ 143529 w 165494"/>
                <a:gd name="connsiteY17" fmla="*/ 153759 h 165494"/>
                <a:gd name="connsiteX18" fmla="*/ 134051 w 165494"/>
                <a:gd name="connsiteY18" fmla="*/ 144582 h 165494"/>
                <a:gd name="connsiteX19" fmla="*/ 124648 w 165494"/>
                <a:gd name="connsiteY19" fmla="*/ 142400 h 165494"/>
                <a:gd name="connsiteX20" fmla="*/ 103283 w 165494"/>
                <a:gd name="connsiteY20" fmla="*/ 106669 h 16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5494" h="165494">
                  <a:moveTo>
                    <a:pt x="103283" y="106669"/>
                  </a:moveTo>
                  <a:cubicBezTo>
                    <a:pt x="92752" y="94783"/>
                    <a:pt x="81694" y="81393"/>
                    <a:pt x="70711" y="68003"/>
                  </a:cubicBezTo>
                  <a:cubicBezTo>
                    <a:pt x="66874" y="70561"/>
                    <a:pt x="63113" y="73043"/>
                    <a:pt x="59277" y="75676"/>
                  </a:cubicBezTo>
                  <a:cubicBezTo>
                    <a:pt x="49874" y="74924"/>
                    <a:pt x="51755" y="79814"/>
                    <a:pt x="53710" y="86960"/>
                  </a:cubicBezTo>
                  <a:cubicBezTo>
                    <a:pt x="55365" y="94407"/>
                    <a:pt x="57020" y="104036"/>
                    <a:pt x="48294" y="112386"/>
                  </a:cubicBezTo>
                  <a:cubicBezTo>
                    <a:pt x="44608" y="107120"/>
                    <a:pt x="41148" y="101704"/>
                    <a:pt x="37236" y="96514"/>
                  </a:cubicBezTo>
                  <a:lnTo>
                    <a:pt x="25125" y="81243"/>
                  </a:lnTo>
                  <a:cubicBezTo>
                    <a:pt x="23771" y="72216"/>
                    <a:pt x="21815" y="63640"/>
                    <a:pt x="23771" y="51604"/>
                  </a:cubicBezTo>
                  <a:cubicBezTo>
                    <a:pt x="18129" y="37236"/>
                    <a:pt x="11885" y="20536"/>
                    <a:pt x="5642" y="5642"/>
                  </a:cubicBezTo>
                  <a:cubicBezTo>
                    <a:pt x="15195" y="6394"/>
                    <a:pt x="25125" y="9403"/>
                    <a:pt x="35280" y="12487"/>
                  </a:cubicBezTo>
                  <a:cubicBezTo>
                    <a:pt x="50927" y="28962"/>
                    <a:pt x="63414" y="45887"/>
                    <a:pt x="77632" y="63490"/>
                  </a:cubicBezTo>
                  <a:cubicBezTo>
                    <a:pt x="85305" y="58450"/>
                    <a:pt x="92978" y="53334"/>
                    <a:pt x="99898" y="48821"/>
                  </a:cubicBezTo>
                  <a:cubicBezTo>
                    <a:pt x="110279" y="63640"/>
                    <a:pt x="120660" y="78459"/>
                    <a:pt x="129687" y="92000"/>
                  </a:cubicBezTo>
                  <a:cubicBezTo>
                    <a:pt x="136683" y="98394"/>
                    <a:pt x="146387" y="109828"/>
                    <a:pt x="153534" y="121714"/>
                  </a:cubicBezTo>
                  <a:cubicBezTo>
                    <a:pt x="155264" y="124723"/>
                    <a:pt x="156994" y="127656"/>
                    <a:pt x="158197" y="130741"/>
                  </a:cubicBezTo>
                  <a:cubicBezTo>
                    <a:pt x="159326" y="133825"/>
                    <a:pt x="160304" y="136909"/>
                    <a:pt x="160905" y="139768"/>
                  </a:cubicBezTo>
                  <a:cubicBezTo>
                    <a:pt x="162109" y="145635"/>
                    <a:pt x="162034" y="150976"/>
                    <a:pt x="160078" y="155189"/>
                  </a:cubicBezTo>
                  <a:cubicBezTo>
                    <a:pt x="155715" y="164818"/>
                    <a:pt x="149697" y="160078"/>
                    <a:pt x="143529" y="153759"/>
                  </a:cubicBezTo>
                  <a:cubicBezTo>
                    <a:pt x="140369" y="150600"/>
                    <a:pt x="137210" y="146989"/>
                    <a:pt x="134051" y="144582"/>
                  </a:cubicBezTo>
                  <a:cubicBezTo>
                    <a:pt x="130816" y="142175"/>
                    <a:pt x="127506" y="141046"/>
                    <a:pt x="124648" y="142400"/>
                  </a:cubicBezTo>
                  <a:cubicBezTo>
                    <a:pt x="117426" y="130440"/>
                    <a:pt x="110355" y="118554"/>
                    <a:pt x="103283" y="106669"/>
                  </a:cubicBezTo>
                  <a:close/>
                </a:path>
              </a:pathLst>
            </a:custGeom>
            <a:solidFill>
              <a:srgbClr val="E06E78"/>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0BD5DCE9-2E92-4D46-A9EB-F32E5B58FBBC}"/>
                </a:ext>
              </a:extLst>
            </p:cNvPr>
            <p:cNvSpPr/>
            <p:nvPr/>
          </p:nvSpPr>
          <p:spPr>
            <a:xfrm>
              <a:off x="6732908" y="5510444"/>
              <a:ext cx="233224" cy="225700"/>
            </a:xfrm>
            <a:custGeom>
              <a:avLst/>
              <a:gdLst>
                <a:gd name="connsiteX0" fmla="*/ 220709 w 233196"/>
                <a:gd name="connsiteY0" fmla="*/ 222816 h 225674"/>
                <a:gd name="connsiteX1" fmla="*/ 201226 w 233196"/>
                <a:gd name="connsiteY1" fmla="*/ 203333 h 225674"/>
                <a:gd name="connsiteX2" fmla="*/ 184526 w 233196"/>
                <a:gd name="connsiteY2" fmla="*/ 183022 h 225674"/>
                <a:gd name="connsiteX3" fmla="*/ 166999 w 233196"/>
                <a:gd name="connsiteY3" fmla="*/ 163463 h 225674"/>
                <a:gd name="connsiteX4" fmla="*/ 149321 w 233196"/>
                <a:gd name="connsiteY4" fmla="*/ 143830 h 225674"/>
                <a:gd name="connsiteX5" fmla="*/ 130891 w 233196"/>
                <a:gd name="connsiteY5" fmla="*/ 125024 h 225674"/>
                <a:gd name="connsiteX6" fmla="*/ 120585 w 233196"/>
                <a:gd name="connsiteY6" fmla="*/ 122767 h 225674"/>
                <a:gd name="connsiteX7" fmla="*/ 45586 w 233196"/>
                <a:gd name="connsiteY7" fmla="*/ 60029 h 225674"/>
                <a:gd name="connsiteX8" fmla="*/ 11960 w 233196"/>
                <a:gd name="connsiteY8" fmla="*/ 30391 h 225674"/>
                <a:gd name="connsiteX9" fmla="*/ 5642 w 233196"/>
                <a:gd name="connsiteY9" fmla="*/ 5642 h 225674"/>
                <a:gd name="connsiteX10" fmla="*/ 75977 w 233196"/>
                <a:gd name="connsiteY10" fmla="*/ 28585 h 225674"/>
                <a:gd name="connsiteX11" fmla="*/ 148042 w 233196"/>
                <a:gd name="connsiteY11" fmla="*/ 76804 h 225674"/>
                <a:gd name="connsiteX12" fmla="*/ 175349 w 233196"/>
                <a:gd name="connsiteY12" fmla="*/ 115620 h 225674"/>
                <a:gd name="connsiteX13" fmla="*/ 210328 w 233196"/>
                <a:gd name="connsiteY13" fmla="*/ 146162 h 225674"/>
                <a:gd name="connsiteX14" fmla="*/ 208974 w 233196"/>
                <a:gd name="connsiteY14" fmla="*/ 162260 h 225674"/>
                <a:gd name="connsiteX15" fmla="*/ 230639 w 233196"/>
                <a:gd name="connsiteY15" fmla="*/ 189867 h 225674"/>
                <a:gd name="connsiteX16" fmla="*/ 230714 w 233196"/>
                <a:gd name="connsiteY16" fmla="*/ 208072 h 225674"/>
                <a:gd name="connsiteX17" fmla="*/ 228608 w 233196"/>
                <a:gd name="connsiteY17" fmla="*/ 225975 h 225674"/>
                <a:gd name="connsiteX18" fmla="*/ 220709 w 233196"/>
                <a:gd name="connsiteY18" fmla="*/ 222816 h 225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3196" h="225674">
                  <a:moveTo>
                    <a:pt x="220709" y="222816"/>
                  </a:moveTo>
                  <a:cubicBezTo>
                    <a:pt x="214466" y="216121"/>
                    <a:pt x="207696" y="209877"/>
                    <a:pt x="201226" y="203333"/>
                  </a:cubicBezTo>
                  <a:lnTo>
                    <a:pt x="184526" y="183022"/>
                  </a:lnTo>
                  <a:lnTo>
                    <a:pt x="166999" y="163463"/>
                  </a:lnTo>
                  <a:cubicBezTo>
                    <a:pt x="161131" y="156994"/>
                    <a:pt x="155414" y="150224"/>
                    <a:pt x="149321" y="143830"/>
                  </a:cubicBezTo>
                  <a:lnTo>
                    <a:pt x="130891" y="125024"/>
                  </a:lnTo>
                  <a:cubicBezTo>
                    <a:pt x="127431" y="123444"/>
                    <a:pt x="123218" y="122466"/>
                    <a:pt x="120585" y="122767"/>
                  </a:cubicBezTo>
                  <a:cubicBezTo>
                    <a:pt x="96514" y="99974"/>
                    <a:pt x="72291" y="79813"/>
                    <a:pt x="45586" y="60029"/>
                  </a:cubicBezTo>
                  <a:cubicBezTo>
                    <a:pt x="28961" y="51454"/>
                    <a:pt x="34904" y="36333"/>
                    <a:pt x="11960" y="30391"/>
                  </a:cubicBezTo>
                  <a:cubicBezTo>
                    <a:pt x="10606" y="22191"/>
                    <a:pt x="8726" y="14819"/>
                    <a:pt x="5642" y="5642"/>
                  </a:cubicBezTo>
                  <a:cubicBezTo>
                    <a:pt x="32647" y="9102"/>
                    <a:pt x="54463" y="16324"/>
                    <a:pt x="75977" y="28585"/>
                  </a:cubicBezTo>
                  <a:cubicBezTo>
                    <a:pt x="97868" y="40170"/>
                    <a:pt x="119607" y="56494"/>
                    <a:pt x="148042" y="76804"/>
                  </a:cubicBezTo>
                  <a:cubicBezTo>
                    <a:pt x="157295" y="89818"/>
                    <a:pt x="166472" y="102832"/>
                    <a:pt x="175349" y="115620"/>
                  </a:cubicBezTo>
                  <a:cubicBezTo>
                    <a:pt x="187460" y="122466"/>
                    <a:pt x="208222" y="132095"/>
                    <a:pt x="210328" y="146162"/>
                  </a:cubicBezTo>
                  <a:cubicBezTo>
                    <a:pt x="194005" y="147215"/>
                    <a:pt x="199722" y="153684"/>
                    <a:pt x="208974" y="162260"/>
                  </a:cubicBezTo>
                  <a:cubicBezTo>
                    <a:pt x="218077" y="171061"/>
                    <a:pt x="231090" y="181969"/>
                    <a:pt x="230639" y="189867"/>
                  </a:cubicBezTo>
                  <a:cubicBezTo>
                    <a:pt x="230865" y="195885"/>
                    <a:pt x="230940" y="202054"/>
                    <a:pt x="230714" y="208072"/>
                  </a:cubicBezTo>
                  <a:cubicBezTo>
                    <a:pt x="230338" y="214240"/>
                    <a:pt x="229661" y="220333"/>
                    <a:pt x="228608" y="225975"/>
                  </a:cubicBezTo>
                  <a:cubicBezTo>
                    <a:pt x="226577" y="225148"/>
                    <a:pt x="222665" y="223568"/>
                    <a:pt x="220709" y="222816"/>
                  </a:cubicBezTo>
                  <a:close/>
                </a:path>
              </a:pathLst>
            </a:custGeom>
            <a:solidFill>
              <a:srgbClr val="E06E78"/>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087BA3D4-158A-4AD9-8C04-E2B5FC114296}"/>
                </a:ext>
              </a:extLst>
            </p:cNvPr>
            <p:cNvSpPr/>
            <p:nvPr/>
          </p:nvSpPr>
          <p:spPr>
            <a:xfrm>
              <a:off x="6552273" y="5340039"/>
              <a:ext cx="112850" cy="67710"/>
            </a:xfrm>
            <a:custGeom>
              <a:avLst/>
              <a:gdLst>
                <a:gd name="connsiteX0" fmla="*/ 112085 w 112837"/>
                <a:gd name="connsiteY0" fmla="*/ 65897 h 67702"/>
                <a:gd name="connsiteX1" fmla="*/ 46414 w 112837"/>
                <a:gd name="connsiteY1" fmla="*/ 6695 h 67702"/>
                <a:gd name="connsiteX2" fmla="*/ 5642 w 112837"/>
                <a:gd name="connsiteY2" fmla="*/ 5642 h 67702"/>
                <a:gd name="connsiteX3" fmla="*/ 46414 w 112837"/>
                <a:gd name="connsiteY3" fmla="*/ 6695 h 67702"/>
                <a:gd name="connsiteX4" fmla="*/ 112085 w 112837"/>
                <a:gd name="connsiteY4" fmla="*/ 65897 h 67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837" h="67702">
                  <a:moveTo>
                    <a:pt x="112085" y="65897"/>
                  </a:moveTo>
                  <a:cubicBezTo>
                    <a:pt x="93730" y="33400"/>
                    <a:pt x="82447" y="14067"/>
                    <a:pt x="46414" y="6695"/>
                  </a:cubicBezTo>
                  <a:cubicBezTo>
                    <a:pt x="31369" y="5868"/>
                    <a:pt x="20612" y="10606"/>
                    <a:pt x="5642" y="5642"/>
                  </a:cubicBezTo>
                  <a:cubicBezTo>
                    <a:pt x="20612" y="10606"/>
                    <a:pt x="31369" y="5943"/>
                    <a:pt x="46414" y="6695"/>
                  </a:cubicBezTo>
                  <a:cubicBezTo>
                    <a:pt x="82447" y="14142"/>
                    <a:pt x="93730" y="33400"/>
                    <a:pt x="112085" y="65897"/>
                  </a:cubicBezTo>
                  <a:close/>
                </a:path>
              </a:pathLst>
            </a:custGeom>
            <a:solidFill>
              <a:srgbClr val="E06E78"/>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EAD09BF8-2BC2-401E-94DB-9E0F9CD83F2A}"/>
                </a:ext>
              </a:extLst>
            </p:cNvPr>
            <p:cNvSpPr/>
            <p:nvPr/>
          </p:nvSpPr>
          <p:spPr>
            <a:xfrm>
              <a:off x="6656545" y="5400302"/>
              <a:ext cx="7523" cy="15047"/>
            </a:xfrm>
            <a:custGeom>
              <a:avLst/>
              <a:gdLst>
                <a:gd name="connsiteX0" fmla="*/ 5642 w 7522"/>
                <a:gd name="connsiteY0" fmla="*/ 9704 h 15044"/>
                <a:gd name="connsiteX1" fmla="*/ 7824 w 7522"/>
                <a:gd name="connsiteY1" fmla="*/ 5642 h 15044"/>
                <a:gd name="connsiteX2" fmla="*/ 5642 w 7522"/>
                <a:gd name="connsiteY2" fmla="*/ 9704 h 15044"/>
              </a:gdLst>
              <a:ahLst/>
              <a:cxnLst>
                <a:cxn ang="0">
                  <a:pos x="connsiteX0" y="connsiteY0"/>
                </a:cxn>
                <a:cxn ang="0">
                  <a:pos x="connsiteX1" y="connsiteY1"/>
                </a:cxn>
                <a:cxn ang="0">
                  <a:pos x="connsiteX2" y="connsiteY2"/>
                </a:cxn>
              </a:cxnLst>
              <a:rect l="l" t="t" r="r" b="b"/>
              <a:pathLst>
                <a:path w="7522" h="15044">
                  <a:moveTo>
                    <a:pt x="5642" y="9704"/>
                  </a:moveTo>
                  <a:cubicBezTo>
                    <a:pt x="6093" y="8876"/>
                    <a:pt x="6921" y="7222"/>
                    <a:pt x="7824" y="5642"/>
                  </a:cubicBezTo>
                  <a:cubicBezTo>
                    <a:pt x="6996" y="7222"/>
                    <a:pt x="6093" y="8876"/>
                    <a:pt x="5642" y="9704"/>
                  </a:cubicBezTo>
                  <a:close/>
                </a:path>
              </a:pathLst>
            </a:custGeom>
            <a:solidFill>
              <a:srgbClr val="E06E78"/>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BE3698D3-6161-4DD1-AFB9-FDB19B4EB3AE}"/>
                </a:ext>
              </a:extLst>
            </p:cNvPr>
            <p:cNvSpPr/>
            <p:nvPr/>
          </p:nvSpPr>
          <p:spPr>
            <a:xfrm>
              <a:off x="5059865" y="5169711"/>
              <a:ext cx="1421913" cy="1369249"/>
            </a:xfrm>
            <a:custGeom>
              <a:avLst/>
              <a:gdLst>
                <a:gd name="connsiteX0" fmla="*/ 1333133 w 1421748"/>
                <a:gd name="connsiteY0" fmla="*/ 128634 h 1369091"/>
                <a:gd name="connsiteX1" fmla="*/ 1304849 w 1421748"/>
                <a:gd name="connsiteY1" fmla="*/ 162486 h 1369091"/>
                <a:gd name="connsiteX2" fmla="*/ 1249859 w 1421748"/>
                <a:gd name="connsiteY2" fmla="*/ 149773 h 1369091"/>
                <a:gd name="connsiteX3" fmla="*/ 1222779 w 1421748"/>
                <a:gd name="connsiteY3" fmla="*/ 144206 h 1369091"/>
                <a:gd name="connsiteX4" fmla="*/ 1195698 w 1421748"/>
                <a:gd name="connsiteY4" fmla="*/ 139241 h 1369091"/>
                <a:gd name="connsiteX5" fmla="*/ 1076316 w 1421748"/>
                <a:gd name="connsiteY5" fmla="*/ 122391 h 1369091"/>
                <a:gd name="connsiteX6" fmla="*/ 1050138 w 1421748"/>
                <a:gd name="connsiteY6" fmla="*/ 125099 h 1369091"/>
                <a:gd name="connsiteX7" fmla="*/ 1032310 w 1421748"/>
                <a:gd name="connsiteY7" fmla="*/ 128634 h 1369091"/>
                <a:gd name="connsiteX8" fmla="*/ 1019296 w 1421748"/>
                <a:gd name="connsiteY8" fmla="*/ 131568 h 1369091"/>
                <a:gd name="connsiteX9" fmla="*/ 1007185 w 1421748"/>
                <a:gd name="connsiteY9" fmla="*/ 132997 h 1369091"/>
                <a:gd name="connsiteX10" fmla="*/ 957009 w 1421748"/>
                <a:gd name="connsiteY10" fmla="*/ 134351 h 1369091"/>
                <a:gd name="connsiteX11" fmla="*/ 936022 w 1421748"/>
                <a:gd name="connsiteY11" fmla="*/ 131117 h 1369091"/>
                <a:gd name="connsiteX12" fmla="*/ 764058 w 1421748"/>
                <a:gd name="connsiteY12" fmla="*/ 139392 h 1369091"/>
                <a:gd name="connsiteX13" fmla="*/ 738933 w 1421748"/>
                <a:gd name="connsiteY13" fmla="*/ 145635 h 1369091"/>
                <a:gd name="connsiteX14" fmla="*/ 714109 w 1421748"/>
                <a:gd name="connsiteY14" fmla="*/ 152782 h 1369091"/>
                <a:gd name="connsiteX15" fmla="*/ 664912 w 1421748"/>
                <a:gd name="connsiteY15" fmla="*/ 168880 h 1369091"/>
                <a:gd name="connsiteX16" fmla="*/ 653177 w 1421748"/>
                <a:gd name="connsiteY16" fmla="*/ 174597 h 1369091"/>
                <a:gd name="connsiteX17" fmla="*/ 641667 w 1421748"/>
                <a:gd name="connsiteY17" fmla="*/ 180765 h 1369091"/>
                <a:gd name="connsiteX18" fmla="*/ 618724 w 1421748"/>
                <a:gd name="connsiteY18" fmla="*/ 193177 h 1369091"/>
                <a:gd name="connsiteX19" fmla="*/ 574191 w 1421748"/>
                <a:gd name="connsiteY19" fmla="*/ 219882 h 1369091"/>
                <a:gd name="connsiteX20" fmla="*/ 562982 w 1421748"/>
                <a:gd name="connsiteY20" fmla="*/ 220935 h 1369091"/>
                <a:gd name="connsiteX21" fmla="*/ 388686 w 1421748"/>
                <a:gd name="connsiteY21" fmla="*/ 348667 h 1369091"/>
                <a:gd name="connsiteX22" fmla="*/ 349946 w 1421748"/>
                <a:gd name="connsiteY22" fmla="*/ 382217 h 1369091"/>
                <a:gd name="connsiteX23" fmla="*/ 330989 w 1421748"/>
                <a:gd name="connsiteY23" fmla="*/ 399519 h 1369091"/>
                <a:gd name="connsiteX24" fmla="*/ 321511 w 1421748"/>
                <a:gd name="connsiteY24" fmla="*/ 408170 h 1369091"/>
                <a:gd name="connsiteX25" fmla="*/ 312408 w 1421748"/>
                <a:gd name="connsiteY25" fmla="*/ 417197 h 1369091"/>
                <a:gd name="connsiteX26" fmla="*/ 298041 w 1421748"/>
                <a:gd name="connsiteY26" fmla="*/ 431941 h 1369091"/>
                <a:gd name="connsiteX27" fmla="*/ 284049 w 1421748"/>
                <a:gd name="connsiteY27" fmla="*/ 446534 h 1369091"/>
                <a:gd name="connsiteX28" fmla="*/ 256818 w 1421748"/>
                <a:gd name="connsiteY28" fmla="*/ 477076 h 1369091"/>
                <a:gd name="connsiteX29" fmla="*/ 216347 w 1421748"/>
                <a:gd name="connsiteY29" fmla="*/ 525069 h 1369091"/>
                <a:gd name="connsiteX30" fmla="*/ 195660 w 1421748"/>
                <a:gd name="connsiteY30" fmla="*/ 549066 h 1369091"/>
                <a:gd name="connsiteX31" fmla="*/ 178584 w 1421748"/>
                <a:gd name="connsiteY31" fmla="*/ 575921 h 1369091"/>
                <a:gd name="connsiteX32" fmla="*/ 178057 w 1421748"/>
                <a:gd name="connsiteY32" fmla="*/ 594201 h 1369091"/>
                <a:gd name="connsiteX33" fmla="*/ 177982 w 1421748"/>
                <a:gd name="connsiteY33" fmla="*/ 612405 h 1369091"/>
                <a:gd name="connsiteX34" fmla="*/ 165720 w 1421748"/>
                <a:gd name="connsiteY34" fmla="*/ 635348 h 1369091"/>
                <a:gd name="connsiteX35" fmla="*/ 154286 w 1421748"/>
                <a:gd name="connsiteY35" fmla="*/ 658744 h 1369091"/>
                <a:gd name="connsiteX36" fmla="*/ 149472 w 1421748"/>
                <a:gd name="connsiteY36" fmla="*/ 671005 h 1369091"/>
                <a:gd name="connsiteX37" fmla="*/ 145108 w 1421748"/>
                <a:gd name="connsiteY37" fmla="*/ 683492 h 1369091"/>
                <a:gd name="connsiteX38" fmla="*/ 136759 w 1421748"/>
                <a:gd name="connsiteY38" fmla="*/ 708467 h 1369091"/>
                <a:gd name="connsiteX39" fmla="*/ 122767 w 1421748"/>
                <a:gd name="connsiteY39" fmla="*/ 759394 h 1369091"/>
                <a:gd name="connsiteX40" fmla="*/ 106969 w 1421748"/>
                <a:gd name="connsiteY40" fmla="*/ 792794 h 1369091"/>
                <a:gd name="connsiteX41" fmla="*/ 103133 w 1421748"/>
                <a:gd name="connsiteY41" fmla="*/ 801445 h 1369091"/>
                <a:gd name="connsiteX42" fmla="*/ 99673 w 1421748"/>
                <a:gd name="connsiteY42" fmla="*/ 810171 h 1369091"/>
                <a:gd name="connsiteX43" fmla="*/ 92978 w 1421748"/>
                <a:gd name="connsiteY43" fmla="*/ 827397 h 1369091"/>
                <a:gd name="connsiteX44" fmla="*/ 95536 w 1421748"/>
                <a:gd name="connsiteY44" fmla="*/ 844248 h 1369091"/>
                <a:gd name="connsiteX45" fmla="*/ 98469 w 1421748"/>
                <a:gd name="connsiteY45" fmla="*/ 861625 h 1369091"/>
                <a:gd name="connsiteX46" fmla="*/ 104939 w 1421748"/>
                <a:gd name="connsiteY46" fmla="*/ 896830 h 1369091"/>
                <a:gd name="connsiteX47" fmla="*/ 102907 w 1421748"/>
                <a:gd name="connsiteY47" fmla="*/ 922858 h 1369091"/>
                <a:gd name="connsiteX48" fmla="*/ 102080 w 1421748"/>
                <a:gd name="connsiteY48" fmla="*/ 949036 h 1369091"/>
                <a:gd name="connsiteX49" fmla="*/ 98394 w 1421748"/>
                <a:gd name="connsiteY49" fmla="*/ 989808 h 1369091"/>
                <a:gd name="connsiteX50" fmla="*/ 96588 w 1421748"/>
                <a:gd name="connsiteY50" fmla="*/ 1030805 h 1369091"/>
                <a:gd name="connsiteX51" fmla="*/ 91473 w 1421748"/>
                <a:gd name="connsiteY51" fmla="*/ 1069922 h 1369091"/>
                <a:gd name="connsiteX52" fmla="*/ 90270 w 1421748"/>
                <a:gd name="connsiteY52" fmla="*/ 1098132 h 1369091"/>
                <a:gd name="connsiteX53" fmla="*/ 91699 w 1421748"/>
                <a:gd name="connsiteY53" fmla="*/ 1118066 h 1369091"/>
                <a:gd name="connsiteX54" fmla="*/ 95987 w 1421748"/>
                <a:gd name="connsiteY54" fmla="*/ 1132509 h 1369091"/>
                <a:gd name="connsiteX55" fmla="*/ 126152 w 1421748"/>
                <a:gd name="connsiteY55" fmla="*/ 1295070 h 1369091"/>
                <a:gd name="connsiteX56" fmla="*/ 123670 w 1421748"/>
                <a:gd name="connsiteY56" fmla="*/ 1332306 h 1369091"/>
                <a:gd name="connsiteX57" fmla="*/ 122917 w 1421748"/>
                <a:gd name="connsiteY57" fmla="*/ 1370144 h 1369091"/>
                <a:gd name="connsiteX58" fmla="*/ 96514 w 1421748"/>
                <a:gd name="connsiteY58" fmla="*/ 1327417 h 1369091"/>
                <a:gd name="connsiteX59" fmla="*/ 86208 w 1421748"/>
                <a:gd name="connsiteY59" fmla="*/ 1300787 h 1369091"/>
                <a:gd name="connsiteX60" fmla="*/ 78911 w 1421748"/>
                <a:gd name="connsiteY60" fmla="*/ 1269870 h 1369091"/>
                <a:gd name="connsiteX61" fmla="*/ 62211 w 1421748"/>
                <a:gd name="connsiteY61" fmla="*/ 1245798 h 1369091"/>
                <a:gd name="connsiteX62" fmla="*/ 45661 w 1421748"/>
                <a:gd name="connsiteY62" fmla="*/ 1219243 h 1369091"/>
                <a:gd name="connsiteX63" fmla="*/ 37010 w 1421748"/>
                <a:gd name="connsiteY63" fmla="*/ 1168843 h 1369091"/>
                <a:gd name="connsiteX64" fmla="*/ 19558 w 1421748"/>
                <a:gd name="connsiteY64" fmla="*/ 1121602 h 1369091"/>
                <a:gd name="connsiteX65" fmla="*/ 39644 w 1421748"/>
                <a:gd name="connsiteY65" fmla="*/ 1104074 h 1369091"/>
                <a:gd name="connsiteX66" fmla="*/ 48821 w 1421748"/>
                <a:gd name="connsiteY66" fmla="*/ 1095875 h 1369091"/>
                <a:gd name="connsiteX67" fmla="*/ 50024 w 1421748"/>
                <a:gd name="connsiteY67" fmla="*/ 1085494 h 1369091"/>
                <a:gd name="connsiteX68" fmla="*/ 48219 w 1421748"/>
                <a:gd name="connsiteY68" fmla="*/ 1068418 h 1369091"/>
                <a:gd name="connsiteX69" fmla="*/ 38891 w 1421748"/>
                <a:gd name="connsiteY69" fmla="*/ 1047655 h 1369091"/>
                <a:gd name="connsiteX70" fmla="*/ 38590 w 1421748"/>
                <a:gd name="connsiteY70" fmla="*/ 992441 h 1369091"/>
                <a:gd name="connsiteX71" fmla="*/ 39718 w 1421748"/>
                <a:gd name="connsiteY71" fmla="*/ 964608 h 1369091"/>
                <a:gd name="connsiteX72" fmla="*/ 41674 w 1421748"/>
                <a:gd name="connsiteY72" fmla="*/ 936850 h 1369091"/>
                <a:gd name="connsiteX73" fmla="*/ 60857 w 1421748"/>
                <a:gd name="connsiteY73" fmla="*/ 894573 h 1369091"/>
                <a:gd name="connsiteX74" fmla="*/ 65746 w 1421748"/>
                <a:gd name="connsiteY74" fmla="*/ 868696 h 1369091"/>
                <a:gd name="connsiteX75" fmla="*/ 71464 w 1421748"/>
                <a:gd name="connsiteY75" fmla="*/ 841314 h 1369091"/>
                <a:gd name="connsiteX76" fmla="*/ 46188 w 1421748"/>
                <a:gd name="connsiteY76" fmla="*/ 833039 h 1369091"/>
                <a:gd name="connsiteX77" fmla="*/ 35055 w 1421748"/>
                <a:gd name="connsiteY77" fmla="*/ 865687 h 1369091"/>
                <a:gd name="connsiteX78" fmla="*/ 29714 w 1421748"/>
                <a:gd name="connsiteY78" fmla="*/ 881635 h 1369091"/>
                <a:gd name="connsiteX79" fmla="*/ 25200 w 1421748"/>
                <a:gd name="connsiteY79" fmla="*/ 897206 h 1369091"/>
                <a:gd name="connsiteX80" fmla="*/ 5642 w 1421748"/>
                <a:gd name="connsiteY80" fmla="*/ 879754 h 1369091"/>
                <a:gd name="connsiteX81" fmla="*/ 13014 w 1421748"/>
                <a:gd name="connsiteY81" fmla="*/ 843270 h 1369091"/>
                <a:gd name="connsiteX82" fmla="*/ 16248 w 1421748"/>
                <a:gd name="connsiteY82" fmla="*/ 828150 h 1369091"/>
                <a:gd name="connsiteX83" fmla="*/ 19859 w 1421748"/>
                <a:gd name="connsiteY83" fmla="*/ 814083 h 1369091"/>
                <a:gd name="connsiteX84" fmla="*/ 55741 w 1421748"/>
                <a:gd name="connsiteY84" fmla="*/ 767368 h 1369091"/>
                <a:gd name="connsiteX85" fmla="*/ 60932 w 1421748"/>
                <a:gd name="connsiteY85" fmla="*/ 738557 h 1369091"/>
                <a:gd name="connsiteX86" fmla="*/ 70034 w 1421748"/>
                <a:gd name="connsiteY86" fmla="*/ 710423 h 1369091"/>
                <a:gd name="connsiteX87" fmla="*/ 92677 w 1421748"/>
                <a:gd name="connsiteY87" fmla="*/ 657465 h 1369091"/>
                <a:gd name="connsiteX88" fmla="*/ 103585 w 1421748"/>
                <a:gd name="connsiteY88" fmla="*/ 633393 h 1369091"/>
                <a:gd name="connsiteX89" fmla="*/ 112010 w 1421748"/>
                <a:gd name="connsiteY89" fmla="*/ 610900 h 1369091"/>
                <a:gd name="connsiteX90" fmla="*/ 115996 w 1421748"/>
                <a:gd name="connsiteY90" fmla="*/ 571031 h 1369091"/>
                <a:gd name="connsiteX91" fmla="*/ 129537 w 1421748"/>
                <a:gd name="connsiteY91" fmla="*/ 554331 h 1369091"/>
                <a:gd name="connsiteX92" fmla="*/ 141046 w 1421748"/>
                <a:gd name="connsiteY92" fmla="*/ 537105 h 1369091"/>
                <a:gd name="connsiteX93" fmla="*/ 158123 w 1421748"/>
                <a:gd name="connsiteY93" fmla="*/ 500245 h 1369091"/>
                <a:gd name="connsiteX94" fmla="*/ 169782 w 1421748"/>
                <a:gd name="connsiteY94" fmla="*/ 460827 h 1369091"/>
                <a:gd name="connsiteX95" fmla="*/ 178358 w 1421748"/>
                <a:gd name="connsiteY95" fmla="*/ 419905 h 1369091"/>
                <a:gd name="connsiteX96" fmla="*/ 287735 w 1421748"/>
                <a:gd name="connsiteY96" fmla="*/ 298642 h 1369091"/>
                <a:gd name="connsiteX97" fmla="*/ 413812 w 1421748"/>
                <a:gd name="connsiteY97" fmla="*/ 195359 h 1369091"/>
                <a:gd name="connsiteX98" fmla="*/ 482266 w 1421748"/>
                <a:gd name="connsiteY98" fmla="*/ 150901 h 1369091"/>
                <a:gd name="connsiteX99" fmla="*/ 517847 w 1421748"/>
                <a:gd name="connsiteY99" fmla="*/ 130741 h 1369091"/>
                <a:gd name="connsiteX100" fmla="*/ 554256 w 1421748"/>
                <a:gd name="connsiteY100" fmla="*/ 112010 h 1369091"/>
                <a:gd name="connsiteX101" fmla="*/ 706812 w 1421748"/>
                <a:gd name="connsiteY101" fmla="*/ 51002 h 1369091"/>
                <a:gd name="connsiteX102" fmla="*/ 868094 w 1421748"/>
                <a:gd name="connsiteY102" fmla="*/ 15045 h 1369091"/>
                <a:gd name="connsiteX103" fmla="*/ 909242 w 1421748"/>
                <a:gd name="connsiteY103" fmla="*/ 10230 h 1369091"/>
                <a:gd name="connsiteX104" fmla="*/ 950540 w 1421748"/>
                <a:gd name="connsiteY104" fmla="*/ 7222 h 1369091"/>
                <a:gd name="connsiteX105" fmla="*/ 971227 w 1421748"/>
                <a:gd name="connsiteY105" fmla="*/ 6093 h 1369091"/>
                <a:gd name="connsiteX106" fmla="*/ 991914 w 1421748"/>
                <a:gd name="connsiteY106" fmla="*/ 5792 h 1369091"/>
                <a:gd name="connsiteX107" fmla="*/ 1012601 w 1421748"/>
                <a:gd name="connsiteY107" fmla="*/ 5642 h 1369091"/>
                <a:gd name="connsiteX108" fmla="*/ 1022831 w 1421748"/>
                <a:gd name="connsiteY108" fmla="*/ 5642 h 1369091"/>
                <a:gd name="connsiteX109" fmla="*/ 1032084 w 1421748"/>
                <a:gd name="connsiteY109" fmla="*/ 5943 h 1369091"/>
                <a:gd name="connsiteX110" fmla="*/ 1069170 w 1421748"/>
                <a:gd name="connsiteY110" fmla="*/ 7222 h 1369091"/>
                <a:gd name="connsiteX111" fmla="*/ 1105729 w 1421748"/>
                <a:gd name="connsiteY111" fmla="*/ 9629 h 1369091"/>
                <a:gd name="connsiteX112" fmla="*/ 1141987 w 1421748"/>
                <a:gd name="connsiteY112" fmla="*/ 12788 h 1369091"/>
                <a:gd name="connsiteX113" fmla="*/ 1178020 w 1421748"/>
                <a:gd name="connsiteY113" fmla="*/ 16700 h 1369091"/>
                <a:gd name="connsiteX114" fmla="*/ 1249183 w 1421748"/>
                <a:gd name="connsiteY114" fmla="*/ 27006 h 1369091"/>
                <a:gd name="connsiteX115" fmla="*/ 1319518 w 1421748"/>
                <a:gd name="connsiteY115" fmla="*/ 40095 h 1369091"/>
                <a:gd name="connsiteX116" fmla="*/ 1322151 w 1421748"/>
                <a:gd name="connsiteY116" fmla="*/ 67702 h 1369091"/>
                <a:gd name="connsiteX117" fmla="*/ 1263099 w 1421748"/>
                <a:gd name="connsiteY117" fmla="*/ 100801 h 1369091"/>
                <a:gd name="connsiteX118" fmla="*/ 1318239 w 1421748"/>
                <a:gd name="connsiteY118" fmla="*/ 116598 h 1369091"/>
                <a:gd name="connsiteX119" fmla="*/ 1353143 w 1421748"/>
                <a:gd name="connsiteY119" fmla="*/ 97416 h 1369091"/>
                <a:gd name="connsiteX120" fmla="*/ 1369542 w 1421748"/>
                <a:gd name="connsiteY120" fmla="*/ 109076 h 1369091"/>
                <a:gd name="connsiteX121" fmla="*/ 1385339 w 1421748"/>
                <a:gd name="connsiteY121" fmla="*/ 121037 h 1369091"/>
                <a:gd name="connsiteX122" fmla="*/ 1416633 w 1421748"/>
                <a:gd name="connsiteY122" fmla="*/ 145109 h 1369091"/>
                <a:gd name="connsiteX123" fmla="*/ 1333133 w 1421748"/>
                <a:gd name="connsiteY123" fmla="*/ 128634 h 1369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1421748" h="1369091">
                  <a:moveTo>
                    <a:pt x="1333133" y="128634"/>
                  </a:moveTo>
                  <a:cubicBezTo>
                    <a:pt x="1323505" y="140144"/>
                    <a:pt x="1314177" y="151352"/>
                    <a:pt x="1304849" y="162486"/>
                  </a:cubicBezTo>
                  <a:cubicBezTo>
                    <a:pt x="1286118" y="158273"/>
                    <a:pt x="1267989" y="153759"/>
                    <a:pt x="1249859" y="149773"/>
                  </a:cubicBezTo>
                  <a:cubicBezTo>
                    <a:pt x="1240758" y="147892"/>
                    <a:pt x="1231806" y="146087"/>
                    <a:pt x="1222779" y="144206"/>
                  </a:cubicBezTo>
                  <a:cubicBezTo>
                    <a:pt x="1213752" y="142325"/>
                    <a:pt x="1204800" y="140595"/>
                    <a:pt x="1195698" y="139241"/>
                  </a:cubicBezTo>
                  <a:cubicBezTo>
                    <a:pt x="1171024" y="116749"/>
                    <a:pt x="1105654" y="109979"/>
                    <a:pt x="1076316" y="122391"/>
                  </a:cubicBezTo>
                  <a:cubicBezTo>
                    <a:pt x="1065935" y="122692"/>
                    <a:pt x="1057284" y="123971"/>
                    <a:pt x="1050138" y="125099"/>
                  </a:cubicBezTo>
                  <a:cubicBezTo>
                    <a:pt x="1042991" y="126227"/>
                    <a:pt x="1037199" y="127506"/>
                    <a:pt x="1032310" y="128634"/>
                  </a:cubicBezTo>
                  <a:cubicBezTo>
                    <a:pt x="1027345" y="129838"/>
                    <a:pt x="1023433" y="130741"/>
                    <a:pt x="1019296" y="131568"/>
                  </a:cubicBezTo>
                  <a:cubicBezTo>
                    <a:pt x="1015159" y="132396"/>
                    <a:pt x="1011322" y="132997"/>
                    <a:pt x="1007185" y="132997"/>
                  </a:cubicBezTo>
                  <a:cubicBezTo>
                    <a:pt x="990409" y="133148"/>
                    <a:pt x="973710" y="133073"/>
                    <a:pt x="957009" y="134351"/>
                  </a:cubicBezTo>
                  <a:cubicBezTo>
                    <a:pt x="950766" y="133825"/>
                    <a:pt x="944522" y="132396"/>
                    <a:pt x="936022" y="131117"/>
                  </a:cubicBezTo>
                  <a:cubicBezTo>
                    <a:pt x="879303" y="128333"/>
                    <a:pt x="821530" y="131117"/>
                    <a:pt x="764058" y="139392"/>
                  </a:cubicBezTo>
                  <a:cubicBezTo>
                    <a:pt x="755708" y="141498"/>
                    <a:pt x="747283" y="143378"/>
                    <a:pt x="738933" y="145635"/>
                  </a:cubicBezTo>
                  <a:lnTo>
                    <a:pt x="714109" y="152782"/>
                  </a:lnTo>
                  <a:cubicBezTo>
                    <a:pt x="697409" y="157295"/>
                    <a:pt x="681236" y="163087"/>
                    <a:pt x="664912" y="168880"/>
                  </a:cubicBezTo>
                  <a:lnTo>
                    <a:pt x="653177" y="174597"/>
                  </a:lnTo>
                  <a:lnTo>
                    <a:pt x="641667" y="180765"/>
                  </a:lnTo>
                  <a:lnTo>
                    <a:pt x="618724" y="193177"/>
                  </a:lnTo>
                  <a:cubicBezTo>
                    <a:pt x="603604" y="201678"/>
                    <a:pt x="588935" y="210930"/>
                    <a:pt x="574191" y="219882"/>
                  </a:cubicBezTo>
                  <a:cubicBezTo>
                    <a:pt x="570053" y="221086"/>
                    <a:pt x="565615" y="221537"/>
                    <a:pt x="562982" y="220935"/>
                  </a:cubicBezTo>
                  <a:cubicBezTo>
                    <a:pt x="499793" y="257871"/>
                    <a:pt x="442773" y="300222"/>
                    <a:pt x="388686" y="348667"/>
                  </a:cubicBezTo>
                  <a:cubicBezTo>
                    <a:pt x="375898" y="359951"/>
                    <a:pt x="362659" y="370783"/>
                    <a:pt x="349946" y="382217"/>
                  </a:cubicBezTo>
                  <a:lnTo>
                    <a:pt x="330989" y="399519"/>
                  </a:lnTo>
                  <a:lnTo>
                    <a:pt x="321511" y="408170"/>
                  </a:lnTo>
                  <a:lnTo>
                    <a:pt x="312408" y="417197"/>
                  </a:lnTo>
                  <a:cubicBezTo>
                    <a:pt x="307519" y="422161"/>
                    <a:pt x="302780" y="427051"/>
                    <a:pt x="298041" y="431941"/>
                  </a:cubicBezTo>
                  <a:cubicBezTo>
                    <a:pt x="293301" y="436755"/>
                    <a:pt x="288487" y="441494"/>
                    <a:pt x="284049" y="446534"/>
                  </a:cubicBezTo>
                  <a:cubicBezTo>
                    <a:pt x="275022" y="456464"/>
                    <a:pt x="265844" y="466318"/>
                    <a:pt x="256818" y="477076"/>
                  </a:cubicBezTo>
                  <a:cubicBezTo>
                    <a:pt x="242525" y="493174"/>
                    <a:pt x="229060" y="507391"/>
                    <a:pt x="216347" y="525069"/>
                  </a:cubicBezTo>
                  <a:cubicBezTo>
                    <a:pt x="208523" y="532742"/>
                    <a:pt x="201527" y="540490"/>
                    <a:pt x="195660" y="549066"/>
                  </a:cubicBezTo>
                  <a:cubicBezTo>
                    <a:pt x="189717" y="557566"/>
                    <a:pt x="184301" y="566518"/>
                    <a:pt x="178584" y="575921"/>
                  </a:cubicBezTo>
                  <a:cubicBezTo>
                    <a:pt x="177906" y="582165"/>
                    <a:pt x="177906" y="588183"/>
                    <a:pt x="178057" y="594201"/>
                  </a:cubicBezTo>
                  <a:cubicBezTo>
                    <a:pt x="178132" y="600219"/>
                    <a:pt x="178283" y="606161"/>
                    <a:pt x="177982" y="612405"/>
                  </a:cubicBezTo>
                  <a:cubicBezTo>
                    <a:pt x="173920" y="620078"/>
                    <a:pt x="169481" y="627525"/>
                    <a:pt x="165720" y="635348"/>
                  </a:cubicBezTo>
                  <a:lnTo>
                    <a:pt x="154286" y="658744"/>
                  </a:lnTo>
                  <a:lnTo>
                    <a:pt x="149472" y="671005"/>
                  </a:lnTo>
                  <a:cubicBezTo>
                    <a:pt x="147967" y="675142"/>
                    <a:pt x="146613" y="679355"/>
                    <a:pt x="145108" y="683492"/>
                  </a:cubicBezTo>
                  <a:lnTo>
                    <a:pt x="136759" y="708467"/>
                  </a:lnTo>
                  <a:cubicBezTo>
                    <a:pt x="131417" y="725167"/>
                    <a:pt x="127130" y="742318"/>
                    <a:pt x="122767" y="759394"/>
                  </a:cubicBezTo>
                  <a:cubicBezTo>
                    <a:pt x="117426" y="770001"/>
                    <a:pt x="112160" y="781360"/>
                    <a:pt x="106969" y="792794"/>
                  </a:cubicBezTo>
                  <a:lnTo>
                    <a:pt x="103133" y="801445"/>
                  </a:lnTo>
                  <a:cubicBezTo>
                    <a:pt x="102005" y="804379"/>
                    <a:pt x="100876" y="807312"/>
                    <a:pt x="99673" y="810171"/>
                  </a:cubicBezTo>
                  <a:cubicBezTo>
                    <a:pt x="97416" y="816039"/>
                    <a:pt x="95159" y="821755"/>
                    <a:pt x="92978" y="827397"/>
                  </a:cubicBezTo>
                  <a:cubicBezTo>
                    <a:pt x="93880" y="832964"/>
                    <a:pt x="94783" y="838606"/>
                    <a:pt x="95536" y="844248"/>
                  </a:cubicBezTo>
                  <a:cubicBezTo>
                    <a:pt x="96514" y="849965"/>
                    <a:pt x="97491" y="855757"/>
                    <a:pt x="98469" y="861625"/>
                  </a:cubicBezTo>
                  <a:cubicBezTo>
                    <a:pt x="100500" y="873285"/>
                    <a:pt x="102381" y="885095"/>
                    <a:pt x="104939" y="896830"/>
                  </a:cubicBezTo>
                  <a:cubicBezTo>
                    <a:pt x="104036" y="905481"/>
                    <a:pt x="103359" y="914132"/>
                    <a:pt x="102907" y="922858"/>
                  </a:cubicBezTo>
                  <a:cubicBezTo>
                    <a:pt x="102381" y="931584"/>
                    <a:pt x="101929" y="940235"/>
                    <a:pt x="102080" y="949036"/>
                  </a:cubicBezTo>
                  <a:cubicBezTo>
                    <a:pt x="100801" y="962953"/>
                    <a:pt x="99146" y="976343"/>
                    <a:pt x="98394" y="989808"/>
                  </a:cubicBezTo>
                  <a:cubicBezTo>
                    <a:pt x="97792" y="1003273"/>
                    <a:pt x="97190" y="1016738"/>
                    <a:pt x="96588" y="1030805"/>
                  </a:cubicBezTo>
                  <a:cubicBezTo>
                    <a:pt x="94332" y="1045925"/>
                    <a:pt x="92602" y="1058789"/>
                    <a:pt x="91473" y="1069922"/>
                  </a:cubicBezTo>
                  <a:cubicBezTo>
                    <a:pt x="90345" y="1080980"/>
                    <a:pt x="90270" y="1090233"/>
                    <a:pt x="90270" y="1098132"/>
                  </a:cubicBezTo>
                  <a:cubicBezTo>
                    <a:pt x="90345" y="1106030"/>
                    <a:pt x="90872" y="1112499"/>
                    <a:pt x="91699" y="1118066"/>
                  </a:cubicBezTo>
                  <a:cubicBezTo>
                    <a:pt x="92677" y="1123633"/>
                    <a:pt x="94182" y="1128297"/>
                    <a:pt x="95987" y="1132509"/>
                  </a:cubicBezTo>
                  <a:cubicBezTo>
                    <a:pt x="101177" y="1187874"/>
                    <a:pt x="110881" y="1240983"/>
                    <a:pt x="126152" y="1295070"/>
                  </a:cubicBezTo>
                  <a:cubicBezTo>
                    <a:pt x="125024" y="1307331"/>
                    <a:pt x="124271" y="1319744"/>
                    <a:pt x="123670" y="1332306"/>
                  </a:cubicBezTo>
                  <a:cubicBezTo>
                    <a:pt x="123068" y="1344869"/>
                    <a:pt x="123218" y="1357356"/>
                    <a:pt x="122917" y="1370144"/>
                  </a:cubicBezTo>
                  <a:cubicBezTo>
                    <a:pt x="113138" y="1357807"/>
                    <a:pt x="103735" y="1343966"/>
                    <a:pt x="96514" y="1327417"/>
                  </a:cubicBezTo>
                  <a:cubicBezTo>
                    <a:pt x="92827" y="1319142"/>
                    <a:pt x="89216" y="1310341"/>
                    <a:pt x="86208" y="1300787"/>
                  </a:cubicBezTo>
                  <a:cubicBezTo>
                    <a:pt x="83424" y="1291158"/>
                    <a:pt x="80942" y="1280928"/>
                    <a:pt x="78911" y="1269870"/>
                  </a:cubicBezTo>
                  <a:cubicBezTo>
                    <a:pt x="72968" y="1261745"/>
                    <a:pt x="67627" y="1253922"/>
                    <a:pt x="62211" y="1245798"/>
                  </a:cubicBezTo>
                  <a:cubicBezTo>
                    <a:pt x="56795" y="1237598"/>
                    <a:pt x="51303" y="1229023"/>
                    <a:pt x="45661" y="1219243"/>
                  </a:cubicBezTo>
                  <a:cubicBezTo>
                    <a:pt x="42201" y="1203446"/>
                    <a:pt x="40320" y="1185844"/>
                    <a:pt x="37010" y="1168843"/>
                  </a:cubicBezTo>
                  <a:cubicBezTo>
                    <a:pt x="34227" y="1151842"/>
                    <a:pt x="29263" y="1135518"/>
                    <a:pt x="19558" y="1121602"/>
                  </a:cubicBezTo>
                  <a:cubicBezTo>
                    <a:pt x="21815" y="1105503"/>
                    <a:pt x="31745" y="1106406"/>
                    <a:pt x="39644" y="1104074"/>
                  </a:cubicBezTo>
                  <a:cubicBezTo>
                    <a:pt x="43630" y="1102946"/>
                    <a:pt x="47015" y="1100990"/>
                    <a:pt x="48821" y="1095875"/>
                  </a:cubicBezTo>
                  <a:cubicBezTo>
                    <a:pt x="49723" y="1093317"/>
                    <a:pt x="50175" y="1089932"/>
                    <a:pt x="50024" y="1085494"/>
                  </a:cubicBezTo>
                  <a:cubicBezTo>
                    <a:pt x="49874" y="1081055"/>
                    <a:pt x="49272" y="1075489"/>
                    <a:pt x="48219" y="1068418"/>
                  </a:cubicBezTo>
                  <a:cubicBezTo>
                    <a:pt x="50777" y="1048558"/>
                    <a:pt x="40847" y="1063453"/>
                    <a:pt x="38891" y="1047655"/>
                  </a:cubicBezTo>
                  <a:cubicBezTo>
                    <a:pt x="37988" y="1029903"/>
                    <a:pt x="38515" y="1010946"/>
                    <a:pt x="38590" y="992441"/>
                  </a:cubicBezTo>
                  <a:cubicBezTo>
                    <a:pt x="38515" y="983113"/>
                    <a:pt x="39117" y="973860"/>
                    <a:pt x="39718" y="964608"/>
                  </a:cubicBezTo>
                  <a:lnTo>
                    <a:pt x="41674" y="936850"/>
                  </a:lnTo>
                  <a:cubicBezTo>
                    <a:pt x="45210" y="916388"/>
                    <a:pt x="54387" y="906835"/>
                    <a:pt x="60857" y="894573"/>
                  </a:cubicBezTo>
                  <a:cubicBezTo>
                    <a:pt x="62060" y="885546"/>
                    <a:pt x="64092" y="877271"/>
                    <a:pt x="65746" y="868696"/>
                  </a:cubicBezTo>
                  <a:cubicBezTo>
                    <a:pt x="67552" y="860120"/>
                    <a:pt x="69357" y="851319"/>
                    <a:pt x="71464" y="841314"/>
                  </a:cubicBezTo>
                  <a:cubicBezTo>
                    <a:pt x="62737" y="838455"/>
                    <a:pt x="54914" y="835898"/>
                    <a:pt x="46188" y="833039"/>
                  </a:cubicBezTo>
                  <a:cubicBezTo>
                    <a:pt x="42276" y="843947"/>
                    <a:pt x="38666" y="854930"/>
                    <a:pt x="35055" y="865687"/>
                  </a:cubicBezTo>
                  <a:cubicBezTo>
                    <a:pt x="33249" y="871103"/>
                    <a:pt x="31444" y="876444"/>
                    <a:pt x="29714" y="881635"/>
                  </a:cubicBezTo>
                  <a:cubicBezTo>
                    <a:pt x="28134" y="886900"/>
                    <a:pt x="26629" y="892091"/>
                    <a:pt x="25200" y="897206"/>
                  </a:cubicBezTo>
                  <a:cubicBezTo>
                    <a:pt x="17602" y="892843"/>
                    <a:pt x="12036" y="886524"/>
                    <a:pt x="5642" y="879754"/>
                  </a:cubicBezTo>
                  <a:cubicBezTo>
                    <a:pt x="8350" y="865612"/>
                    <a:pt x="10832" y="853877"/>
                    <a:pt x="13014" y="843270"/>
                  </a:cubicBezTo>
                  <a:cubicBezTo>
                    <a:pt x="14142" y="838004"/>
                    <a:pt x="15196" y="832964"/>
                    <a:pt x="16248" y="828150"/>
                  </a:cubicBezTo>
                  <a:cubicBezTo>
                    <a:pt x="17452" y="823335"/>
                    <a:pt x="18656" y="818747"/>
                    <a:pt x="19859" y="814083"/>
                  </a:cubicBezTo>
                  <a:cubicBezTo>
                    <a:pt x="31594" y="797984"/>
                    <a:pt x="42201" y="781962"/>
                    <a:pt x="55741" y="767368"/>
                  </a:cubicBezTo>
                  <a:cubicBezTo>
                    <a:pt x="56870" y="757814"/>
                    <a:pt x="58600" y="748186"/>
                    <a:pt x="60932" y="738557"/>
                  </a:cubicBezTo>
                  <a:cubicBezTo>
                    <a:pt x="63565" y="729079"/>
                    <a:pt x="66649" y="719676"/>
                    <a:pt x="70034" y="710423"/>
                  </a:cubicBezTo>
                  <a:cubicBezTo>
                    <a:pt x="76503" y="691692"/>
                    <a:pt x="85305" y="674240"/>
                    <a:pt x="92677" y="657465"/>
                  </a:cubicBezTo>
                  <a:cubicBezTo>
                    <a:pt x="96288" y="649039"/>
                    <a:pt x="100275" y="641141"/>
                    <a:pt x="103585" y="633393"/>
                  </a:cubicBezTo>
                  <a:cubicBezTo>
                    <a:pt x="106895" y="625645"/>
                    <a:pt x="109828" y="618197"/>
                    <a:pt x="112010" y="610900"/>
                  </a:cubicBezTo>
                  <a:cubicBezTo>
                    <a:pt x="116373" y="596457"/>
                    <a:pt x="118704" y="583368"/>
                    <a:pt x="115996" y="571031"/>
                  </a:cubicBezTo>
                  <a:cubicBezTo>
                    <a:pt x="120962" y="565615"/>
                    <a:pt x="125324" y="559973"/>
                    <a:pt x="129537" y="554331"/>
                  </a:cubicBezTo>
                  <a:cubicBezTo>
                    <a:pt x="133749" y="548765"/>
                    <a:pt x="137586" y="542972"/>
                    <a:pt x="141046" y="537105"/>
                  </a:cubicBezTo>
                  <a:cubicBezTo>
                    <a:pt x="147892" y="525295"/>
                    <a:pt x="153233" y="512807"/>
                    <a:pt x="158123" y="500245"/>
                  </a:cubicBezTo>
                  <a:cubicBezTo>
                    <a:pt x="162937" y="487607"/>
                    <a:pt x="166397" y="474217"/>
                    <a:pt x="169782" y="460827"/>
                  </a:cubicBezTo>
                  <a:cubicBezTo>
                    <a:pt x="173168" y="447512"/>
                    <a:pt x="175876" y="433746"/>
                    <a:pt x="178358" y="419905"/>
                  </a:cubicBezTo>
                  <a:cubicBezTo>
                    <a:pt x="211908" y="376801"/>
                    <a:pt x="248543" y="336255"/>
                    <a:pt x="287735" y="298642"/>
                  </a:cubicBezTo>
                  <a:cubicBezTo>
                    <a:pt x="326852" y="260879"/>
                    <a:pt x="369353" y="226728"/>
                    <a:pt x="413812" y="195359"/>
                  </a:cubicBezTo>
                  <a:cubicBezTo>
                    <a:pt x="435928" y="179486"/>
                    <a:pt x="459097" y="165118"/>
                    <a:pt x="482266" y="150901"/>
                  </a:cubicBezTo>
                  <a:lnTo>
                    <a:pt x="517847" y="130741"/>
                  </a:lnTo>
                  <a:cubicBezTo>
                    <a:pt x="529733" y="124121"/>
                    <a:pt x="542145" y="118178"/>
                    <a:pt x="554256" y="112010"/>
                  </a:cubicBezTo>
                  <a:cubicBezTo>
                    <a:pt x="603303" y="87938"/>
                    <a:pt x="654230" y="67251"/>
                    <a:pt x="706812" y="51002"/>
                  </a:cubicBezTo>
                  <a:cubicBezTo>
                    <a:pt x="759394" y="34904"/>
                    <a:pt x="813406" y="22868"/>
                    <a:pt x="868094" y="15045"/>
                  </a:cubicBezTo>
                  <a:lnTo>
                    <a:pt x="909242" y="10230"/>
                  </a:lnTo>
                  <a:cubicBezTo>
                    <a:pt x="922933" y="8726"/>
                    <a:pt x="936774" y="8199"/>
                    <a:pt x="950540" y="7222"/>
                  </a:cubicBezTo>
                  <a:cubicBezTo>
                    <a:pt x="957461" y="6845"/>
                    <a:pt x="964306" y="6244"/>
                    <a:pt x="971227" y="6093"/>
                  </a:cubicBezTo>
                  <a:lnTo>
                    <a:pt x="991914" y="5792"/>
                  </a:lnTo>
                  <a:lnTo>
                    <a:pt x="1012601" y="5642"/>
                  </a:lnTo>
                  <a:lnTo>
                    <a:pt x="1022831" y="5642"/>
                  </a:lnTo>
                  <a:lnTo>
                    <a:pt x="1032084" y="5943"/>
                  </a:lnTo>
                  <a:lnTo>
                    <a:pt x="1069170" y="7222"/>
                  </a:lnTo>
                  <a:lnTo>
                    <a:pt x="1105729" y="9629"/>
                  </a:lnTo>
                  <a:cubicBezTo>
                    <a:pt x="1117991" y="10381"/>
                    <a:pt x="1130026" y="11585"/>
                    <a:pt x="1141987" y="12788"/>
                  </a:cubicBezTo>
                  <a:cubicBezTo>
                    <a:pt x="1154023" y="14067"/>
                    <a:pt x="1166135" y="15045"/>
                    <a:pt x="1178020" y="16700"/>
                  </a:cubicBezTo>
                  <a:cubicBezTo>
                    <a:pt x="1201791" y="19859"/>
                    <a:pt x="1225637" y="22868"/>
                    <a:pt x="1249183" y="27006"/>
                  </a:cubicBezTo>
                  <a:cubicBezTo>
                    <a:pt x="1272803" y="30692"/>
                    <a:pt x="1296123" y="35431"/>
                    <a:pt x="1319518" y="40095"/>
                  </a:cubicBezTo>
                  <a:cubicBezTo>
                    <a:pt x="1319066" y="49347"/>
                    <a:pt x="1320722" y="58074"/>
                    <a:pt x="1322151" y="67702"/>
                  </a:cubicBezTo>
                  <a:cubicBezTo>
                    <a:pt x="1275285" y="68605"/>
                    <a:pt x="1261820" y="81920"/>
                    <a:pt x="1263099" y="100801"/>
                  </a:cubicBezTo>
                  <a:cubicBezTo>
                    <a:pt x="1280326" y="105164"/>
                    <a:pt x="1299433" y="110656"/>
                    <a:pt x="1318239" y="116598"/>
                  </a:cubicBezTo>
                  <a:cubicBezTo>
                    <a:pt x="1328545" y="109603"/>
                    <a:pt x="1340882" y="103058"/>
                    <a:pt x="1353143" y="97416"/>
                  </a:cubicBezTo>
                  <a:cubicBezTo>
                    <a:pt x="1358710" y="101328"/>
                    <a:pt x="1364201" y="105164"/>
                    <a:pt x="1369542" y="109076"/>
                  </a:cubicBezTo>
                  <a:cubicBezTo>
                    <a:pt x="1374808" y="113138"/>
                    <a:pt x="1380074" y="117050"/>
                    <a:pt x="1385339" y="121037"/>
                  </a:cubicBezTo>
                  <a:cubicBezTo>
                    <a:pt x="1395645" y="128935"/>
                    <a:pt x="1405951" y="136909"/>
                    <a:pt x="1416633" y="145109"/>
                  </a:cubicBezTo>
                  <a:cubicBezTo>
                    <a:pt x="1389402" y="139843"/>
                    <a:pt x="1362170" y="134201"/>
                    <a:pt x="1333133" y="128634"/>
                  </a:cubicBezTo>
                  <a:close/>
                </a:path>
              </a:pathLst>
            </a:custGeom>
            <a:solidFill>
              <a:srgbClr val="E06E78"/>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DEFB60BB-36EC-45ED-9739-5E5E6081ACD3}"/>
                </a:ext>
              </a:extLst>
            </p:cNvPr>
            <p:cNvSpPr/>
            <p:nvPr/>
          </p:nvSpPr>
          <p:spPr>
            <a:xfrm>
              <a:off x="6023305" y="5628034"/>
              <a:ext cx="97803" cy="37616"/>
            </a:xfrm>
            <a:custGeom>
              <a:avLst/>
              <a:gdLst>
                <a:gd name="connsiteX0" fmla="*/ 5642 w 97792"/>
                <a:gd name="connsiteY0" fmla="*/ 19408 h 37612"/>
                <a:gd name="connsiteX1" fmla="*/ 20536 w 97792"/>
                <a:gd name="connsiteY1" fmla="*/ 14368 h 37612"/>
                <a:gd name="connsiteX2" fmla="*/ 29563 w 97792"/>
                <a:gd name="connsiteY2" fmla="*/ 13616 h 37612"/>
                <a:gd name="connsiteX3" fmla="*/ 39192 w 97792"/>
                <a:gd name="connsiteY3" fmla="*/ 13841 h 37612"/>
                <a:gd name="connsiteX4" fmla="*/ 59503 w 97792"/>
                <a:gd name="connsiteY4" fmla="*/ 12562 h 37612"/>
                <a:gd name="connsiteX5" fmla="*/ 82221 w 97792"/>
                <a:gd name="connsiteY5" fmla="*/ 5642 h 37612"/>
                <a:gd name="connsiteX6" fmla="*/ 94708 w 97792"/>
                <a:gd name="connsiteY6" fmla="*/ 28284 h 37612"/>
                <a:gd name="connsiteX7" fmla="*/ 70862 w 97792"/>
                <a:gd name="connsiteY7" fmla="*/ 28811 h 37612"/>
                <a:gd name="connsiteX8" fmla="*/ 60255 w 97792"/>
                <a:gd name="connsiteY8" fmla="*/ 31519 h 37612"/>
                <a:gd name="connsiteX9" fmla="*/ 51077 w 97792"/>
                <a:gd name="connsiteY9" fmla="*/ 34453 h 37612"/>
                <a:gd name="connsiteX10" fmla="*/ 31745 w 97792"/>
                <a:gd name="connsiteY10" fmla="*/ 34528 h 37612"/>
                <a:gd name="connsiteX11" fmla="*/ 5642 w 97792"/>
                <a:gd name="connsiteY11" fmla="*/ 19408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792" h="37612">
                  <a:moveTo>
                    <a:pt x="5642" y="19408"/>
                  </a:moveTo>
                  <a:cubicBezTo>
                    <a:pt x="9704" y="16474"/>
                    <a:pt x="14744" y="15120"/>
                    <a:pt x="20536" y="14368"/>
                  </a:cubicBezTo>
                  <a:cubicBezTo>
                    <a:pt x="23395" y="13992"/>
                    <a:pt x="26404" y="13766"/>
                    <a:pt x="29563" y="13616"/>
                  </a:cubicBezTo>
                  <a:cubicBezTo>
                    <a:pt x="32723" y="13691"/>
                    <a:pt x="35882" y="13766"/>
                    <a:pt x="39192" y="13841"/>
                  </a:cubicBezTo>
                  <a:cubicBezTo>
                    <a:pt x="45812" y="13992"/>
                    <a:pt x="52431" y="13766"/>
                    <a:pt x="59503" y="12562"/>
                  </a:cubicBezTo>
                  <a:cubicBezTo>
                    <a:pt x="67176" y="11660"/>
                    <a:pt x="74849" y="9629"/>
                    <a:pt x="82221" y="5642"/>
                  </a:cubicBezTo>
                  <a:cubicBezTo>
                    <a:pt x="87486" y="13239"/>
                    <a:pt x="91022" y="20612"/>
                    <a:pt x="94708" y="28284"/>
                  </a:cubicBezTo>
                  <a:cubicBezTo>
                    <a:pt x="85756" y="26253"/>
                    <a:pt x="78083" y="27306"/>
                    <a:pt x="70862" y="28811"/>
                  </a:cubicBezTo>
                  <a:cubicBezTo>
                    <a:pt x="67251" y="29638"/>
                    <a:pt x="63715" y="30616"/>
                    <a:pt x="60255" y="31519"/>
                  </a:cubicBezTo>
                  <a:cubicBezTo>
                    <a:pt x="56795" y="32497"/>
                    <a:pt x="54162" y="33701"/>
                    <a:pt x="51077" y="34453"/>
                  </a:cubicBezTo>
                  <a:cubicBezTo>
                    <a:pt x="45060" y="36108"/>
                    <a:pt x="38891" y="36710"/>
                    <a:pt x="31745" y="34528"/>
                  </a:cubicBezTo>
                  <a:cubicBezTo>
                    <a:pt x="24373" y="32723"/>
                    <a:pt x="16248" y="28360"/>
                    <a:pt x="5642" y="19408"/>
                  </a:cubicBezTo>
                  <a:close/>
                </a:path>
              </a:pathLst>
            </a:custGeom>
            <a:solidFill>
              <a:srgbClr val="E06E78"/>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272D878B-902D-4132-BC8C-A2446D61AC65}"/>
                </a:ext>
              </a:extLst>
            </p:cNvPr>
            <p:cNvSpPr/>
            <p:nvPr/>
          </p:nvSpPr>
          <p:spPr>
            <a:xfrm>
              <a:off x="5437740" y="5643307"/>
              <a:ext cx="519111" cy="647008"/>
            </a:xfrm>
            <a:custGeom>
              <a:avLst/>
              <a:gdLst>
                <a:gd name="connsiteX0" fmla="*/ 100448 w 519050"/>
                <a:gd name="connsiteY0" fmla="*/ 312860 h 646933"/>
                <a:gd name="connsiteX1" fmla="*/ 68101 w 519050"/>
                <a:gd name="connsiteY1" fmla="*/ 399669 h 646933"/>
                <a:gd name="connsiteX2" fmla="*/ 49596 w 519050"/>
                <a:gd name="connsiteY2" fmla="*/ 494829 h 646933"/>
                <a:gd name="connsiteX3" fmla="*/ 48995 w 519050"/>
                <a:gd name="connsiteY3" fmla="*/ 514011 h 646933"/>
                <a:gd name="connsiteX4" fmla="*/ 40795 w 519050"/>
                <a:gd name="connsiteY4" fmla="*/ 531237 h 646933"/>
                <a:gd name="connsiteX5" fmla="*/ 35830 w 519050"/>
                <a:gd name="connsiteY5" fmla="*/ 547411 h 646933"/>
                <a:gd name="connsiteX6" fmla="*/ 31091 w 519050"/>
                <a:gd name="connsiteY6" fmla="*/ 563057 h 646933"/>
                <a:gd name="connsiteX7" fmla="*/ 31091 w 519050"/>
                <a:gd name="connsiteY7" fmla="*/ 570053 h 646933"/>
                <a:gd name="connsiteX8" fmla="*/ 37184 w 519050"/>
                <a:gd name="connsiteY8" fmla="*/ 597736 h 646933"/>
                <a:gd name="connsiteX9" fmla="*/ 35529 w 519050"/>
                <a:gd name="connsiteY9" fmla="*/ 617595 h 646933"/>
                <a:gd name="connsiteX10" fmla="*/ 30489 w 519050"/>
                <a:gd name="connsiteY10" fmla="*/ 644451 h 646933"/>
                <a:gd name="connsiteX11" fmla="*/ 22064 w 519050"/>
                <a:gd name="connsiteY11" fmla="*/ 627976 h 646933"/>
                <a:gd name="connsiteX12" fmla="*/ 13865 w 519050"/>
                <a:gd name="connsiteY12" fmla="*/ 611126 h 646933"/>
                <a:gd name="connsiteX13" fmla="*/ 5665 w 519050"/>
                <a:gd name="connsiteY13" fmla="*/ 611276 h 646933"/>
                <a:gd name="connsiteX14" fmla="*/ 9652 w 519050"/>
                <a:gd name="connsiteY14" fmla="*/ 548990 h 646933"/>
                <a:gd name="connsiteX15" fmla="*/ 12134 w 519050"/>
                <a:gd name="connsiteY15" fmla="*/ 515214 h 646933"/>
                <a:gd name="connsiteX16" fmla="*/ 84275 w 519050"/>
                <a:gd name="connsiteY16" fmla="*/ 296987 h 646933"/>
                <a:gd name="connsiteX17" fmla="*/ 87735 w 519050"/>
                <a:gd name="connsiteY17" fmla="*/ 273893 h 646933"/>
                <a:gd name="connsiteX18" fmla="*/ 113538 w 519050"/>
                <a:gd name="connsiteY18" fmla="*/ 233648 h 646933"/>
                <a:gd name="connsiteX19" fmla="*/ 187860 w 519050"/>
                <a:gd name="connsiteY19" fmla="*/ 155339 h 646933"/>
                <a:gd name="connsiteX20" fmla="*/ 266996 w 519050"/>
                <a:gd name="connsiteY20" fmla="*/ 97567 h 646933"/>
                <a:gd name="connsiteX21" fmla="*/ 380209 w 519050"/>
                <a:gd name="connsiteY21" fmla="*/ 35280 h 646933"/>
                <a:gd name="connsiteX22" fmla="*/ 516065 w 519050"/>
                <a:gd name="connsiteY22" fmla="*/ 5642 h 646933"/>
                <a:gd name="connsiteX23" fmla="*/ 412781 w 519050"/>
                <a:gd name="connsiteY23" fmla="*/ 44157 h 646933"/>
                <a:gd name="connsiteX24" fmla="*/ 320030 w 519050"/>
                <a:gd name="connsiteY24" fmla="*/ 86885 h 646933"/>
                <a:gd name="connsiteX25" fmla="*/ 234273 w 519050"/>
                <a:gd name="connsiteY25" fmla="*/ 146237 h 646933"/>
                <a:gd name="connsiteX26" fmla="*/ 161004 w 519050"/>
                <a:gd name="connsiteY26" fmla="*/ 235077 h 646933"/>
                <a:gd name="connsiteX27" fmla="*/ 154460 w 519050"/>
                <a:gd name="connsiteY27" fmla="*/ 244857 h 646933"/>
                <a:gd name="connsiteX28" fmla="*/ 149570 w 519050"/>
                <a:gd name="connsiteY28" fmla="*/ 256968 h 646933"/>
                <a:gd name="connsiteX29" fmla="*/ 134300 w 519050"/>
                <a:gd name="connsiteY29" fmla="*/ 264641 h 646933"/>
                <a:gd name="connsiteX30" fmla="*/ 116847 w 519050"/>
                <a:gd name="connsiteY30" fmla="*/ 289014 h 646933"/>
                <a:gd name="connsiteX31" fmla="*/ 100448 w 519050"/>
                <a:gd name="connsiteY31" fmla="*/ 312860 h 646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19050" h="646933">
                  <a:moveTo>
                    <a:pt x="100448" y="312860"/>
                  </a:moveTo>
                  <a:cubicBezTo>
                    <a:pt x="94054" y="336104"/>
                    <a:pt x="79460" y="366646"/>
                    <a:pt x="68101" y="399669"/>
                  </a:cubicBezTo>
                  <a:cubicBezTo>
                    <a:pt x="56668" y="432467"/>
                    <a:pt x="48092" y="467597"/>
                    <a:pt x="49596" y="494829"/>
                  </a:cubicBezTo>
                  <a:cubicBezTo>
                    <a:pt x="55238" y="503931"/>
                    <a:pt x="53132" y="509046"/>
                    <a:pt x="48995" y="514011"/>
                  </a:cubicBezTo>
                  <a:cubicBezTo>
                    <a:pt x="45083" y="518900"/>
                    <a:pt x="39441" y="523640"/>
                    <a:pt x="40795" y="531237"/>
                  </a:cubicBezTo>
                  <a:cubicBezTo>
                    <a:pt x="39140" y="537105"/>
                    <a:pt x="37485" y="542295"/>
                    <a:pt x="35830" y="547411"/>
                  </a:cubicBezTo>
                  <a:cubicBezTo>
                    <a:pt x="34175" y="552526"/>
                    <a:pt x="32370" y="557415"/>
                    <a:pt x="31091" y="563057"/>
                  </a:cubicBezTo>
                  <a:cubicBezTo>
                    <a:pt x="31091" y="565841"/>
                    <a:pt x="31091" y="568699"/>
                    <a:pt x="31091" y="570053"/>
                  </a:cubicBezTo>
                  <a:cubicBezTo>
                    <a:pt x="34777" y="577952"/>
                    <a:pt x="36733" y="586302"/>
                    <a:pt x="37184" y="597736"/>
                  </a:cubicBezTo>
                  <a:cubicBezTo>
                    <a:pt x="37335" y="603453"/>
                    <a:pt x="36582" y="609998"/>
                    <a:pt x="35529" y="617595"/>
                  </a:cubicBezTo>
                  <a:cubicBezTo>
                    <a:pt x="34627" y="625193"/>
                    <a:pt x="32972" y="633994"/>
                    <a:pt x="30489" y="644451"/>
                  </a:cubicBezTo>
                  <a:lnTo>
                    <a:pt x="22064" y="627976"/>
                  </a:lnTo>
                  <a:cubicBezTo>
                    <a:pt x="19281" y="622410"/>
                    <a:pt x="16272" y="616843"/>
                    <a:pt x="13865" y="611126"/>
                  </a:cubicBezTo>
                  <a:cubicBezTo>
                    <a:pt x="11157" y="611201"/>
                    <a:pt x="8373" y="611276"/>
                    <a:pt x="5665" y="611276"/>
                  </a:cubicBezTo>
                  <a:cubicBezTo>
                    <a:pt x="5440" y="590966"/>
                    <a:pt x="6869" y="568699"/>
                    <a:pt x="9652" y="548990"/>
                  </a:cubicBezTo>
                  <a:cubicBezTo>
                    <a:pt x="10329" y="537707"/>
                    <a:pt x="10555" y="526423"/>
                    <a:pt x="12134" y="515214"/>
                  </a:cubicBezTo>
                  <a:cubicBezTo>
                    <a:pt x="20710" y="439313"/>
                    <a:pt x="46738" y="364238"/>
                    <a:pt x="84275" y="296987"/>
                  </a:cubicBezTo>
                  <a:cubicBezTo>
                    <a:pt x="85478" y="289239"/>
                    <a:pt x="86607" y="281566"/>
                    <a:pt x="87735" y="273893"/>
                  </a:cubicBezTo>
                  <a:cubicBezTo>
                    <a:pt x="96161" y="260353"/>
                    <a:pt x="104134" y="246587"/>
                    <a:pt x="113538" y="233648"/>
                  </a:cubicBezTo>
                  <a:cubicBezTo>
                    <a:pt x="138136" y="211532"/>
                    <a:pt x="161982" y="181743"/>
                    <a:pt x="187860" y="155339"/>
                  </a:cubicBezTo>
                  <a:cubicBezTo>
                    <a:pt x="213511" y="128860"/>
                    <a:pt x="241344" y="106292"/>
                    <a:pt x="266996" y="97567"/>
                  </a:cubicBezTo>
                  <a:cubicBezTo>
                    <a:pt x="301675" y="64919"/>
                    <a:pt x="339813" y="47692"/>
                    <a:pt x="380209" y="35280"/>
                  </a:cubicBezTo>
                  <a:cubicBezTo>
                    <a:pt x="420906" y="23019"/>
                    <a:pt x="464085" y="15045"/>
                    <a:pt x="516065" y="5642"/>
                  </a:cubicBezTo>
                  <a:cubicBezTo>
                    <a:pt x="478603" y="18731"/>
                    <a:pt x="444978" y="31218"/>
                    <a:pt x="412781" y="44157"/>
                  </a:cubicBezTo>
                  <a:cubicBezTo>
                    <a:pt x="380661" y="57171"/>
                    <a:pt x="349969" y="70711"/>
                    <a:pt x="320030" y="86885"/>
                  </a:cubicBezTo>
                  <a:cubicBezTo>
                    <a:pt x="290316" y="103283"/>
                    <a:pt x="261429" y="122240"/>
                    <a:pt x="234273" y="146237"/>
                  </a:cubicBezTo>
                  <a:cubicBezTo>
                    <a:pt x="207192" y="170158"/>
                    <a:pt x="181841" y="199270"/>
                    <a:pt x="161004" y="235077"/>
                  </a:cubicBezTo>
                  <a:cubicBezTo>
                    <a:pt x="158447" y="237334"/>
                    <a:pt x="156265" y="240870"/>
                    <a:pt x="154460" y="244857"/>
                  </a:cubicBezTo>
                  <a:cubicBezTo>
                    <a:pt x="152729" y="248843"/>
                    <a:pt x="151300" y="253206"/>
                    <a:pt x="149570" y="256968"/>
                  </a:cubicBezTo>
                  <a:cubicBezTo>
                    <a:pt x="146260" y="264415"/>
                    <a:pt x="142198" y="269380"/>
                    <a:pt x="134300" y="264641"/>
                  </a:cubicBezTo>
                  <a:cubicBezTo>
                    <a:pt x="128582" y="273141"/>
                    <a:pt x="122639" y="281115"/>
                    <a:pt x="116847" y="289014"/>
                  </a:cubicBezTo>
                  <a:cubicBezTo>
                    <a:pt x="111506" y="297063"/>
                    <a:pt x="105864" y="304886"/>
                    <a:pt x="100448" y="312860"/>
                  </a:cubicBezTo>
                  <a:close/>
                </a:path>
              </a:pathLst>
            </a:custGeom>
            <a:solidFill>
              <a:srgbClr val="E06E78"/>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C0AF474-028F-4FB7-86BE-2BA118AB450F}"/>
                </a:ext>
              </a:extLst>
            </p:cNvPr>
            <p:cNvSpPr/>
            <p:nvPr/>
          </p:nvSpPr>
          <p:spPr>
            <a:xfrm>
              <a:off x="5466277" y="6308672"/>
              <a:ext cx="22570" cy="45140"/>
            </a:xfrm>
            <a:custGeom>
              <a:avLst/>
              <a:gdLst>
                <a:gd name="connsiteX0" fmla="*/ 5642 w 22567"/>
                <a:gd name="connsiteY0" fmla="*/ 5642 h 45134"/>
                <a:gd name="connsiteX1" fmla="*/ 14067 w 22567"/>
                <a:gd name="connsiteY1" fmla="*/ 15421 h 45134"/>
                <a:gd name="connsiteX2" fmla="*/ 19107 w 22567"/>
                <a:gd name="connsiteY2" fmla="*/ 23846 h 45134"/>
                <a:gd name="connsiteX3" fmla="*/ 20687 w 22567"/>
                <a:gd name="connsiteY3" fmla="*/ 32046 h 45134"/>
                <a:gd name="connsiteX4" fmla="*/ 21740 w 22567"/>
                <a:gd name="connsiteY4" fmla="*/ 43931 h 45134"/>
                <a:gd name="connsiteX5" fmla="*/ 20687 w 22567"/>
                <a:gd name="connsiteY5" fmla="*/ 32046 h 45134"/>
                <a:gd name="connsiteX6" fmla="*/ 19107 w 22567"/>
                <a:gd name="connsiteY6" fmla="*/ 23846 h 45134"/>
                <a:gd name="connsiteX7" fmla="*/ 14067 w 22567"/>
                <a:gd name="connsiteY7" fmla="*/ 15421 h 45134"/>
                <a:gd name="connsiteX8" fmla="*/ 5642 w 22567"/>
                <a:gd name="connsiteY8" fmla="*/ 5642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67" h="45134">
                  <a:moveTo>
                    <a:pt x="5642" y="5642"/>
                  </a:moveTo>
                  <a:cubicBezTo>
                    <a:pt x="6168" y="11961"/>
                    <a:pt x="10381" y="12111"/>
                    <a:pt x="14067" y="15421"/>
                  </a:cubicBezTo>
                  <a:cubicBezTo>
                    <a:pt x="15948" y="17076"/>
                    <a:pt x="17828" y="19483"/>
                    <a:pt x="19107" y="23846"/>
                  </a:cubicBezTo>
                  <a:cubicBezTo>
                    <a:pt x="19784" y="26027"/>
                    <a:pt x="20310" y="28736"/>
                    <a:pt x="20687" y="32046"/>
                  </a:cubicBezTo>
                  <a:cubicBezTo>
                    <a:pt x="21063" y="35356"/>
                    <a:pt x="21589" y="39192"/>
                    <a:pt x="21740" y="43931"/>
                  </a:cubicBezTo>
                  <a:cubicBezTo>
                    <a:pt x="21589" y="39192"/>
                    <a:pt x="21063" y="35356"/>
                    <a:pt x="20687" y="32046"/>
                  </a:cubicBezTo>
                  <a:cubicBezTo>
                    <a:pt x="20310" y="28736"/>
                    <a:pt x="19784" y="26027"/>
                    <a:pt x="19107" y="23846"/>
                  </a:cubicBezTo>
                  <a:cubicBezTo>
                    <a:pt x="17753" y="19483"/>
                    <a:pt x="15948" y="17076"/>
                    <a:pt x="14067" y="15421"/>
                  </a:cubicBezTo>
                  <a:cubicBezTo>
                    <a:pt x="10306" y="12036"/>
                    <a:pt x="6093" y="11961"/>
                    <a:pt x="5642" y="5642"/>
                  </a:cubicBezTo>
                  <a:close/>
                </a:path>
              </a:pathLst>
            </a:custGeom>
            <a:solidFill>
              <a:srgbClr val="E06E78"/>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B6D3B612-E099-4203-9D61-130DB48AEB53}"/>
                </a:ext>
              </a:extLst>
            </p:cNvPr>
            <p:cNvSpPr/>
            <p:nvPr/>
          </p:nvSpPr>
          <p:spPr>
            <a:xfrm>
              <a:off x="5485687" y="6360282"/>
              <a:ext cx="15047" cy="52663"/>
            </a:xfrm>
            <a:custGeom>
              <a:avLst/>
              <a:gdLst>
                <a:gd name="connsiteX0" fmla="*/ 15496 w 15044"/>
                <a:gd name="connsiteY0" fmla="*/ 50325 h 52657"/>
                <a:gd name="connsiteX1" fmla="*/ 10156 w 15044"/>
                <a:gd name="connsiteY1" fmla="*/ 28059 h 52657"/>
                <a:gd name="connsiteX2" fmla="*/ 5642 w 15044"/>
                <a:gd name="connsiteY2" fmla="*/ 5642 h 52657"/>
                <a:gd name="connsiteX3" fmla="*/ 10156 w 15044"/>
                <a:gd name="connsiteY3" fmla="*/ 28059 h 52657"/>
                <a:gd name="connsiteX4" fmla="*/ 15496 w 15044"/>
                <a:gd name="connsiteY4" fmla="*/ 50325 h 5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44" h="52657">
                  <a:moveTo>
                    <a:pt x="15496" y="50325"/>
                  </a:moveTo>
                  <a:cubicBezTo>
                    <a:pt x="13390" y="42954"/>
                    <a:pt x="11434" y="35656"/>
                    <a:pt x="10156" y="28059"/>
                  </a:cubicBezTo>
                  <a:cubicBezTo>
                    <a:pt x="8802" y="20536"/>
                    <a:pt x="6996" y="13164"/>
                    <a:pt x="5642" y="5642"/>
                  </a:cubicBezTo>
                  <a:cubicBezTo>
                    <a:pt x="6996" y="13164"/>
                    <a:pt x="8802" y="20536"/>
                    <a:pt x="10156" y="28059"/>
                  </a:cubicBezTo>
                  <a:cubicBezTo>
                    <a:pt x="11434" y="35656"/>
                    <a:pt x="13466" y="43028"/>
                    <a:pt x="15496" y="50325"/>
                  </a:cubicBezTo>
                  <a:close/>
                </a:path>
              </a:pathLst>
            </a:custGeom>
            <a:solidFill>
              <a:srgbClr val="E06E78"/>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E8E7A7AF-3EAC-4ECB-B72F-70148ABEF89A}"/>
                </a:ext>
              </a:extLst>
            </p:cNvPr>
            <p:cNvSpPr/>
            <p:nvPr/>
          </p:nvSpPr>
          <p:spPr>
            <a:xfrm>
              <a:off x="6197847" y="6442662"/>
              <a:ext cx="383690" cy="353597"/>
            </a:xfrm>
            <a:custGeom>
              <a:avLst/>
              <a:gdLst>
                <a:gd name="connsiteX0" fmla="*/ 5642 w 383646"/>
                <a:gd name="connsiteY0" fmla="*/ 352729 h 353556"/>
                <a:gd name="connsiteX1" fmla="*/ 35506 w 383646"/>
                <a:gd name="connsiteY1" fmla="*/ 340843 h 353556"/>
                <a:gd name="connsiteX2" fmla="*/ 60405 w 383646"/>
                <a:gd name="connsiteY2" fmla="*/ 327529 h 353556"/>
                <a:gd name="connsiteX3" fmla="*/ 98920 w 383646"/>
                <a:gd name="connsiteY3" fmla="*/ 298642 h 353556"/>
                <a:gd name="connsiteX4" fmla="*/ 159551 w 383646"/>
                <a:gd name="connsiteY4" fmla="*/ 240193 h 353556"/>
                <a:gd name="connsiteX5" fmla="*/ 174070 w 383646"/>
                <a:gd name="connsiteY5" fmla="*/ 227480 h 353556"/>
                <a:gd name="connsiteX6" fmla="*/ 188814 w 383646"/>
                <a:gd name="connsiteY6" fmla="*/ 214541 h 353556"/>
                <a:gd name="connsiteX7" fmla="*/ 218227 w 383646"/>
                <a:gd name="connsiteY7" fmla="*/ 187987 h 353556"/>
                <a:gd name="connsiteX8" fmla="*/ 232144 w 383646"/>
                <a:gd name="connsiteY8" fmla="*/ 173844 h 353556"/>
                <a:gd name="connsiteX9" fmla="*/ 238989 w 383646"/>
                <a:gd name="connsiteY9" fmla="*/ 166698 h 353556"/>
                <a:gd name="connsiteX10" fmla="*/ 245308 w 383646"/>
                <a:gd name="connsiteY10" fmla="*/ 159175 h 353556"/>
                <a:gd name="connsiteX11" fmla="*/ 257419 w 383646"/>
                <a:gd name="connsiteY11" fmla="*/ 144055 h 353556"/>
                <a:gd name="connsiteX12" fmla="*/ 267800 w 383646"/>
                <a:gd name="connsiteY12" fmla="*/ 128108 h 353556"/>
                <a:gd name="connsiteX13" fmla="*/ 274119 w 383646"/>
                <a:gd name="connsiteY13" fmla="*/ 120962 h 353556"/>
                <a:gd name="connsiteX14" fmla="*/ 280212 w 383646"/>
                <a:gd name="connsiteY14" fmla="*/ 114417 h 353556"/>
                <a:gd name="connsiteX15" fmla="*/ 292850 w 383646"/>
                <a:gd name="connsiteY15" fmla="*/ 103359 h 353556"/>
                <a:gd name="connsiteX16" fmla="*/ 318050 w 383646"/>
                <a:gd name="connsiteY16" fmla="*/ 83875 h 353556"/>
                <a:gd name="connsiteX17" fmla="*/ 369955 w 383646"/>
                <a:gd name="connsiteY17" fmla="*/ 5642 h 353556"/>
                <a:gd name="connsiteX18" fmla="*/ 377553 w 383646"/>
                <a:gd name="connsiteY18" fmla="*/ 19859 h 353556"/>
                <a:gd name="connsiteX19" fmla="*/ 378531 w 383646"/>
                <a:gd name="connsiteY19" fmla="*/ 36634 h 353556"/>
                <a:gd name="connsiteX20" fmla="*/ 374619 w 383646"/>
                <a:gd name="connsiteY20" fmla="*/ 56268 h 353556"/>
                <a:gd name="connsiteX21" fmla="*/ 366570 w 383646"/>
                <a:gd name="connsiteY21" fmla="*/ 78384 h 353556"/>
                <a:gd name="connsiteX22" fmla="*/ 338512 w 383646"/>
                <a:gd name="connsiteY22" fmla="*/ 120962 h 353556"/>
                <a:gd name="connsiteX23" fmla="*/ 326325 w 383646"/>
                <a:gd name="connsiteY23" fmla="*/ 130590 h 353556"/>
                <a:gd name="connsiteX24" fmla="*/ 308798 w 383646"/>
                <a:gd name="connsiteY24" fmla="*/ 148193 h 353556"/>
                <a:gd name="connsiteX25" fmla="*/ 290217 w 383646"/>
                <a:gd name="connsiteY25" fmla="*/ 171738 h 353556"/>
                <a:gd name="connsiteX26" fmla="*/ 274871 w 383646"/>
                <a:gd name="connsiteY26" fmla="*/ 199722 h 353556"/>
                <a:gd name="connsiteX27" fmla="*/ 255388 w 383646"/>
                <a:gd name="connsiteY27" fmla="*/ 212059 h 353556"/>
                <a:gd name="connsiteX28" fmla="*/ 248091 w 383646"/>
                <a:gd name="connsiteY28" fmla="*/ 221913 h 353556"/>
                <a:gd name="connsiteX29" fmla="*/ 246135 w 383646"/>
                <a:gd name="connsiteY29" fmla="*/ 234776 h 353556"/>
                <a:gd name="connsiteX30" fmla="*/ 229661 w 383646"/>
                <a:gd name="connsiteY30" fmla="*/ 243578 h 353556"/>
                <a:gd name="connsiteX31" fmla="*/ 214541 w 383646"/>
                <a:gd name="connsiteY31" fmla="*/ 253508 h 353556"/>
                <a:gd name="connsiteX32" fmla="*/ 203483 w 383646"/>
                <a:gd name="connsiteY32" fmla="*/ 266371 h 353556"/>
                <a:gd name="connsiteX33" fmla="*/ 198292 w 383646"/>
                <a:gd name="connsiteY33" fmla="*/ 283071 h 353556"/>
                <a:gd name="connsiteX34" fmla="*/ 191673 w 383646"/>
                <a:gd name="connsiteY34" fmla="*/ 287058 h 353556"/>
                <a:gd name="connsiteX35" fmla="*/ 165118 w 383646"/>
                <a:gd name="connsiteY35" fmla="*/ 299771 h 353556"/>
                <a:gd name="connsiteX36" fmla="*/ 137887 w 383646"/>
                <a:gd name="connsiteY36" fmla="*/ 310603 h 353556"/>
                <a:gd name="connsiteX37" fmla="*/ 125700 w 383646"/>
                <a:gd name="connsiteY37" fmla="*/ 321511 h 353556"/>
                <a:gd name="connsiteX38" fmla="*/ 5642 w 383646"/>
                <a:gd name="connsiteY38" fmla="*/ 352729 h 35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83646" h="353556">
                  <a:moveTo>
                    <a:pt x="5642" y="352729"/>
                  </a:moveTo>
                  <a:cubicBezTo>
                    <a:pt x="16474" y="348742"/>
                    <a:pt x="26479" y="345056"/>
                    <a:pt x="35506" y="340843"/>
                  </a:cubicBezTo>
                  <a:cubicBezTo>
                    <a:pt x="44533" y="336330"/>
                    <a:pt x="52733" y="331892"/>
                    <a:pt x="60405" y="327529"/>
                  </a:cubicBezTo>
                  <a:cubicBezTo>
                    <a:pt x="75375" y="317825"/>
                    <a:pt x="88013" y="308722"/>
                    <a:pt x="98920" y="298642"/>
                  </a:cubicBezTo>
                  <a:cubicBezTo>
                    <a:pt x="121187" y="279310"/>
                    <a:pt x="137737" y="259526"/>
                    <a:pt x="159551" y="240193"/>
                  </a:cubicBezTo>
                  <a:cubicBezTo>
                    <a:pt x="164215" y="235830"/>
                    <a:pt x="169105" y="231617"/>
                    <a:pt x="174070" y="227480"/>
                  </a:cubicBezTo>
                  <a:cubicBezTo>
                    <a:pt x="179110" y="223418"/>
                    <a:pt x="183774" y="218754"/>
                    <a:pt x="188814" y="214541"/>
                  </a:cubicBezTo>
                  <a:cubicBezTo>
                    <a:pt x="198894" y="206191"/>
                    <a:pt x="208448" y="196863"/>
                    <a:pt x="218227" y="187987"/>
                  </a:cubicBezTo>
                  <a:cubicBezTo>
                    <a:pt x="223041" y="183398"/>
                    <a:pt x="227555" y="178508"/>
                    <a:pt x="232144" y="173844"/>
                  </a:cubicBezTo>
                  <a:lnTo>
                    <a:pt x="238989" y="166698"/>
                  </a:lnTo>
                  <a:cubicBezTo>
                    <a:pt x="241171" y="164291"/>
                    <a:pt x="243277" y="161733"/>
                    <a:pt x="245308" y="159175"/>
                  </a:cubicBezTo>
                  <a:cubicBezTo>
                    <a:pt x="249445" y="154136"/>
                    <a:pt x="253508" y="149096"/>
                    <a:pt x="257419" y="144055"/>
                  </a:cubicBezTo>
                  <a:cubicBezTo>
                    <a:pt x="261105" y="138790"/>
                    <a:pt x="264490" y="133449"/>
                    <a:pt x="267800" y="128108"/>
                  </a:cubicBezTo>
                  <a:cubicBezTo>
                    <a:pt x="269907" y="125550"/>
                    <a:pt x="272013" y="123143"/>
                    <a:pt x="274119" y="120962"/>
                  </a:cubicBezTo>
                  <a:cubicBezTo>
                    <a:pt x="276150" y="118629"/>
                    <a:pt x="278181" y="116448"/>
                    <a:pt x="280212" y="114417"/>
                  </a:cubicBezTo>
                  <a:cubicBezTo>
                    <a:pt x="284350" y="110279"/>
                    <a:pt x="288562" y="106744"/>
                    <a:pt x="292850" y="103359"/>
                  </a:cubicBezTo>
                  <a:cubicBezTo>
                    <a:pt x="301200" y="96514"/>
                    <a:pt x="309474" y="90420"/>
                    <a:pt x="318050" y="83875"/>
                  </a:cubicBezTo>
                  <a:cubicBezTo>
                    <a:pt x="337007" y="59578"/>
                    <a:pt x="354835" y="32572"/>
                    <a:pt x="369955" y="5642"/>
                  </a:cubicBezTo>
                  <a:cubicBezTo>
                    <a:pt x="373641" y="9930"/>
                    <a:pt x="376049" y="14669"/>
                    <a:pt x="377553" y="19859"/>
                  </a:cubicBezTo>
                  <a:cubicBezTo>
                    <a:pt x="378832" y="24975"/>
                    <a:pt x="379057" y="30541"/>
                    <a:pt x="378531" y="36634"/>
                  </a:cubicBezTo>
                  <a:cubicBezTo>
                    <a:pt x="377929" y="42652"/>
                    <a:pt x="376801" y="49347"/>
                    <a:pt x="374619" y="56268"/>
                  </a:cubicBezTo>
                  <a:cubicBezTo>
                    <a:pt x="372438" y="63114"/>
                    <a:pt x="369654" y="70486"/>
                    <a:pt x="366570" y="78384"/>
                  </a:cubicBezTo>
                  <a:cubicBezTo>
                    <a:pt x="357694" y="92150"/>
                    <a:pt x="348591" y="107797"/>
                    <a:pt x="338512" y="120962"/>
                  </a:cubicBezTo>
                  <a:cubicBezTo>
                    <a:pt x="335728" y="122466"/>
                    <a:pt x="331516" y="125926"/>
                    <a:pt x="326325" y="130590"/>
                  </a:cubicBezTo>
                  <a:cubicBezTo>
                    <a:pt x="320984" y="135179"/>
                    <a:pt x="314891" y="141122"/>
                    <a:pt x="308798" y="148193"/>
                  </a:cubicBezTo>
                  <a:cubicBezTo>
                    <a:pt x="302554" y="155189"/>
                    <a:pt x="295859" y="162861"/>
                    <a:pt x="290217" y="171738"/>
                  </a:cubicBezTo>
                  <a:cubicBezTo>
                    <a:pt x="284350" y="180389"/>
                    <a:pt x="278783" y="189491"/>
                    <a:pt x="274871" y="199722"/>
                  </a:cubicBezTo>
                  <a:cubicBezTo>
                    <a:pt x="269530" y="202731"/>
                    <a:pt x="261481" y="206417"/>
                    <a:pt x="255388" y="212059"/>
                  </a:cubicBezTo>
                  <a:cubicBezTo>
                    <a:pt x="252304" y="214842"/>
                    <a:pt x="249821" y="218227"/>
                    <a:pt x="248091" y="221913"/>
                  </a:cubicBezTo>
                  <a:cubicBezTo>
                    <a:pt x="246286" y="225599"/>
                    <a:pt x="245533" y="229812"/>
                    <a:pt x="246135" y="234776"/>
                  </a:cubicBezTo>
                  <a:cubicBezTo>
                    <a:pt x="240569" y="237485"/>
                    <a:pt x="235002" y="240343"/>
                    <a:pt x="229661" y="243578"/>
                  </a:cubicBezTo>
                  <a:cubicBezTo>
                    <a:pt x="224245" y="246662"/>
                    <a:pt x="218979" y="249746"/>
                    <a:pt x="214541" y="253508"/>
                  </a:cubicBezTo>
                  <a:cubicBezTo>
                    <a:pt x="210027" y="257194"/>
                    <a:pt x="206342" y="261556"/>
                    <a:pt x="203483" y="266371"/>
                  </a:cubicBezTo>
                  <a:cubicBezTo>
                    <a:pt x="200549" y="271110"/>
                    <a:pt x="198744" y="276601"/>
                    <a:pt x="198292" y="283071"/>
                  </a:cubicBezTo>
                  <a:cubicBezTo>
                    <a:pt x="197014" y="283898"/>
                    <a:pt x="194305" y="285478"/>
                    <a:pt x="191673" y="287058"/>
                  </a:cubicBezTo>
                  <a:cubicBezTo>
                    <a:pt x="182947" y="292173"/>
                    <a:pt x="173920" y="295784"/>
                    <a:pt x="165118" y="299771"/>
                  </a:cubicBezTo>
                  <a:cubicBezTo>
                    <a:pt x="156392" y="303908"/>
                    <a:pt x="147290" y="307068"/>
                    <a:pt x="137887" y="310603"/>
                  </a:cubicBezTo>
                  <a:cubicBezTo>
                    <a:pt x="134427" y="314289"/>
                    <a:pt x="131041" y="318125"/>
                    <a:pt x="125700" y="321511"/>
                  </a:cubicBezTo>
                  <a:cubicBezTo>
                    <a:pt x="86508" y="336330"/>
                    <a:pt x="46338" y="347012"/>
                    <a:pt x="5642" y="352729"/>
                  </a:cubicBezTo>
                  <a:close/>
                </a:path>
              </a:pathLst>
            </a:custGeom>
            <a:solidFill>
              <a:srgbClr val="E06E78"/>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BF92D4B-3CA2-4951-8961-D28CBEA68FE8}"/>
                </a:ext>
              </a:extLst>
            </p:cNvPr>
            <p:cNvSpPr/>
            <p:nvPr/>
          </p:nvSpPr>
          <p:spPr>
            <a:xfrm>
              <a:off x="6486518" y="7020982"/>
              <a:ext cx="112850" cy="75234"/>
            </a:xfrm>
            <a:custGeom>
              <a:avLst/>
              <a:gdLst>
                <a:gd name="connsiteX0" fmla="*/ 90345 w 112837"/>
                <a:gd name="connsiteY0" fmla="*/ 11960 h 75224"/>
                <a:gd name="connsiteX1" fmla="*/ 100575 w 112837"/>
                <a:gd name="connsiteY1" fmla="*/ 5642 h 75224"/>
                <a:gd name="connsiteX2" fmla="*/ 114041 w 112837"/>
                <a:gd name="connsiteY2" fmla="*/ 32873 h 75224"/>
                <a:gd name="connsiteX3" fmla="*/ 97266 w 112837"/>
                <a:gd name="connsiteY3" fmla="*/ 43179 h 75224"/>
                <a:gd name="connsiteX4" fmla="*/ 83725 w 112837"/>
                <a:gd name="connsiteY4" fmla="*/ 50777 h 75224"/>
                <a:gd name="connsiteX5" fmla="*/ 62737 w 112837"/>
                <a:gd name="connsiteY5" fmla="*/ 62512 h 75224"/>
                <a:gd name="connsiteX6" fmla="*/ 33475 w 112837"/>
                <a:gd name="connsiteY6" fmla="*/ 70862 h 75224"/>
                <a:gd name="connsiteX7" fmla="*/ 5642 w 112837"/>
                <a:gd name="connsiteY7" fmla="*/ 77030 h 75224"/>
                <a:gd name="connsiteX8" fmla="*/ 48219 w 112837"/>
                <a:gd name="connsiteY8" fmla="*/ 45887 h 75224"/>
                <a:gd name="connsiteX9" fmla="*/ 69207 w 112837"/>
                <a:gd name="connsiteY9" fmla="*/ 29187 h 75224"/>
                <a:gd name="connsiteX10" fmla="*/ 90345 w 112837"/>
                <a:gd name="connsiteY10" fmla="*/ 11960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837" h="75224">
                  <a:moveTo>
                    <a:pt x="90345" y="11960"/>
                  </a:moveTo>
                  <a:cubicBezTo>
                    <a:pt x="92376" y="10682"/>
                    <a:pt x="96438" y="8199"/>
                    <a:pt x="100575" y="5642"/>
                  </a:cubicBezTo>
                  <a:cubicBezTo>
                    <a:pt x="105014" y="14669"/>
                    <a:pt x="109527" y="23771"/>
                    <a:pt x="114041" y="32873"/>
                  </a:cubicBezTo>
                  <a:cubicBezTo>
                    <a:pt x="107722" y="36785"/>
                    <a:pt x="102230" y="40170"/>
                    <a:pt x="97266" y="43179"/>
                  </a:cubicBezTo>
                  <a:cubicBezTo>
                    <a:pt x="92226" y="46038"/>
                    <a:pt x="87787" y="48520"/>
                    <a:pt x="83725" y="50777"/>
                  </a:cubicBezTo>
                  <a:cubicBezTo>
                    <a:pt x="75676" y="55290"/>
                    <a:pt x="69207" y="58901"/>
                    <a:pt x="62737" y="62512"/>
                  </a:cubicBezTo>
                  <a:cubicBezTo>
                    <a:pt x="52356" y="66273"/>
                    <a:pt x="42728" y="68680"/>
                    <a:pt x="33475" y="70862"/>
                  </a:cubicBezTo>
                  <a:cubicBezTo>
                    <a:pt x="24147" y="73043"/>
                    <a:pt x="15120" y="74924"/>
                    <a:pt x="5642" y="77030"/>
                  </a:cubicBezTo>
                  <a:cubicBezTo>
                    <a:pt x="20010" y="66875"/>
                    <a:pt x="34227" y="56795"/>
                    <a:pt x="48219" y="45887"/>
                  </a:cubicBezTo>
                  <a:cubicBezTo>
                    <a:pt x="55140" y="40396"/>
                    <a:pt x="62136" y="34829"/>
                    <a:pt x="69207" y="29187"/>
                  </a:cubicBezTo>
                  <a:cubicBezTo>
                    <a:pt x="76203" y="23696"/>
                    <a:pt x="83349" y="18054"/>
                    <a:pt x="90345" y="11960"/>
                  </a:cubicBezTo>
                  <a:close/>
                </a:path>
              </a:pathLst>
            </a:custGeom>
            <a:solidFill>
              <a:srgbClr val="E06E78"/>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AEAB8E57-680E-4560-AD36-7D5479E5CFFF}"/>
                </a:ext>
              </a:extLst>
            </p:cNvPr>
            <p:cNvSpPr/>
            <p:nvPr/>
          </p:nvSpPr>
          <p:spPr>
            <a:xfrm>
              <a:off x="6569318" y="6376833"/>
              <a:ext cx="22570" cy="45140"/>
            </a:xfrm>
            <a:custGeom>
              <a:avLst/>
              <a:gdLst>
                <a:gd name="connsiteX0" fmla="*/ 6877 w 22567"/>
                <a:gd name="connsiteY0" fmla="*/ 45812 h 45134"/>
                <a:gd name="connsiteX1" fmla="*/ 6049 w 22567"/>
                <a:gd name="connsiteY1" fmla="*/ 33249 h 45134"/>
                <a:gd name="connsiteX2" fmla="*/ 6801 w 22567"/>
                <a:gd name="connsiteY2" fmla="*/ 23470 h 45134"/>
                <a:gd name="connsiteX3" fmla="*/ 16054 w 22567"/>
                <a:gd name="connsiteY3" fmla="*/ 5642 h 45134"/>
                <a:gd name="connsiteX4" fmla="*/ 23577 w 22567"/>
                <a:gd name="connsiteY4" fmla="*/ 9102 h 45134"/>
                <a:gd name="connsiteX5" fmla="*/ 15904 w 22567"/>
                <a:gd name="connsiteY5" fmla="*/ 27156 h 45134"/>
                <a:gd name="connsiteX6" fmla="*/ 6877 w 22567"/>
                <a:gd name="connsiteY6" fmla="*/ 45812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67" h="45134">
                  <a:moveTo>
                    <a:pt x="6877" y="45812"/>
                  </a:moveTo>
                  <a:cubicBezTo>
                    <a:pt x="10412" y="40621"/>
                    <a:pt x="7253" y="38139"/>
                    <a:pt x="6049" y="33249"/>
                  </a:cubicBezTo>
                  <a:cubicBezTo>
                    <a:pt x="5447" y="30842"/>
                    <a:pt x="5372" y="27758"/>
                    <a:pt x="6801" y="23470"/>
                  </a:cubicBezTo>
                  <a:cubicBezTo>
                    <a:pt x="8005" y="19032"/>
                    <a:pt x="10713" y="13390"/>
                    <a:pt x="16054" y="5642"/>
                  </a:cubicBezTo>
                  <a:cubicBezTo>
                    <a:pt x="18612" y="6770"/>
                    <a:pt x="21019" y="7899"/>
                    <a:pt x="23577" y="9102"/>
                  </a:cubicBezTo>
                  <a:cubicBezTo>
                    <a:pt x="21170" y="14894"/>
                    <a:pt x="18536" y="20912"/>
                    <a:pt x="15904" y="27156"/>
                  </a:cubicBezTo>
                  <a:cubicBezTo>
                    <a:pt x="12970" y="33249"/>
                    <a:pt x="9886" y="39493"/>
                    <a:pt x="6877" y="45812"/>
                  </a:cubicBezTo>
                  <a:close/>
                </a:path>
              </a:pathLst>
            </a:custGeom>
            <a:solidFill>
              <a:srgbClr val="E06E78"/>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F3C82E16-8EF2-4CB4-9DE1-4868195E98C9}"/>
                </a:ext>
              </a:extLst>
            </p:cNvPr>
            <p:cNvSpPr/>
            <p:nvPr/>
          </p:nvSpPr>
          <p:spPr>
            <a:xfrm>
              <a:off x="6828303" y="6047836"/>
              <a:ext cx="82757" cy="97803"/>
            </a:xfrm>
            <a:custGeom>
              <a:avLst/>
              <a:gdLst>
                <a:gd name="connsiteX0" fmla="*/ 81393 w 82747"/>
                <a:gd name="connsiteY0" fmla="*/ 96062 h 97792"/>
                <a:gd name="connsiteX1" fmla="*/ 52657 w 82747"/>
                <a:gd name="connsiteY1" fmla="*/ 94106 h 97792"/>
                <a:gd name="connsiteX2" fmla="*/ 36559 w 82747"/>
                <a:gd name="connsiteY2" fmla="*/ 84252 h 97792"/>
                <a:gd name="connsiteX3" fmla="*/ 28661 w 82747"/>
                <a:gd name="connsiteY3" fmla="*/ 75375 h 97792"/>
                <a:gd name="connsiteX4" fmla="*/ 24824 w 82747"/>
                <a:gd name="connsiteY4" fmla="*/ 69733 h 97792"/>
                <a:gd name="connsiteX5" fmla="*/ 20311 w 82747"/>
                <a:gd name="connsiteY5" fmla="*/ 63565 h 97792"/>
                <a:gd name="connsiteX6" fmla="*/ 5642 w 82747"/>
                <a:gd name="connsiteY6" fmla="*/ 47015 h 97792"/>
                <a:gd name="connsiteX7" fmla="*/ 18656 w 82747"/>
                <a:gd name="connsiteY7" fmla="*/ 32347 h 97792"/>
                <a:gd name="connsiteX8" fmla="*/ 41449 w 82747"/>
                <a:gd name="connsiteY8" fmla="*/ 5642 h 97792"/>
                <a:gd name="connsiteX9" fmla="*/ 48821 w 82747"/>
                <a:gd name="connsiteY9" fmla="*/ 17904 h 97792"/>
                <a:gd name="connsiteX10" fmla="*/ 55892 w 82747"/>
                <a:gd name="connsiteY10" fmla="*/ 30466 h 97792"/>
                <a:gd name="connsiteX11" fmla="*/ 81393 w 82747"/>
                <a:gd name="connsiteY11" fmla="*/ 96062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747" h="97792">
                  <a:moveTo>
                    <a:pt x="81393" y="96062"/>
                  </a:moveTo>
                  <a:cubicBezTo>
                    <a:pt x="72667" y="96814"/>
                    <a:pt x="62888" y="98018"/>
                    <a:pt x="52657" y="94106"/>
                  </a:cubicBezTo>
                  <a:cubicBezTo>
                    <a:pt x="47316" y="92226"/>
                    <a:pt x="41900" y="89141"/>
                    <a:pt x="36559" y="84252"/>
                  </a:cubicBezTo>
                  <a:cubicBezTo>
                    <a:pt x="33851" y="81769"/>
                    <a:pt x="31218" y="78911"/>
                    <a:pt x="28661" y="75375"/>
                  </a:cubicBezTo>
                  <a:cubicBezTo>
                    <a:pt x="27382" y="73645"/>
                    <a:pt x="26103" y="71765"/>
                    <a:pt x="24824" y="69733"/>
                  </a:cubicBezTo>
                  <a:cubicBezTo>
                    <a:pt x="23319" y="67778"/>
                    <a:pt x="21815" y="65746"/>
                    <a:pt x="20311" y="63565"/>
                  </a:cubicBezTo>
                  <a:cubicBezTo>
                    <a:pt x="15647" y="58224"/>
                    <a:pt x="10832" y="51905"/>
                    <a:pt x="5642" y="47015"/>
                  </a:cubicBezTo>
                  <a:cubicBezTo>
                    <a:pt x="10983" y="41900"/>
                    <a:pt x="14594" y="37311"/>
                    <a:pt x="18656" y="32347"/>
                  </a:cubicBezTo>
                  <a:cubicBezTo>
                    <a:pt x="26931" y="23620"/>
                    <a:pt x="34302" y="14819"/>
                    <a:pt x="41449" y="5642"/>
                  </a:cubicBezTo>
                  <a:cubicBezTo>
                    <a:pt x="44006" y="9704"/>
                    <a:pt x="46414" y="13766"/>
                    <a:pt x="48821" y="17904"/>
                  </a:cubicBezTo>
                  <a:cubicBezTo>
                    <a:pt x="51228" y="22041"/>
                    <a:pt x="53861" y="26103"/>
                    <a:pt x="55892" y="30466"/>
                  </a:cubicBezTo>
                  <a:cubicBezTo>
                    <a:pt x="72366" y="54011"/>
                    <a:pt x="77256" y="74548"/>
                    <a:pt x="81393" y="96062"/>
                  </a:cubicBezTo>
                  <a:close/>
                </a:path>
              </a:pathLst>
            </a:custGeom>
            <a:solidFill>
              <a:srgbClr val="DA4D5D"/>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CDD82FD3-8587-42AD-805C-3D524BE8BFC5}"/>
                </a:ext>
              </a:extLst>
            </p:cNvPr>
            <p:cNvSpPr/>
            <p:nvPr/>
          </p:nvSpPr>
          <p:spPr>
            <a:xfrm>
              <a:off x="6357192" y="5637137"/>
              <a:ext cx="511587" cy="406261"/>
            </a:xfrm>
            <a:custGeom>
              <a:avLst/>
              <a:gdLst>
                <a:gd name="connsiteX0" fmla="*/ 508519 w 511528"/>
                <a:gd name="connsiteY0" fmla="*/ 406515 h 406213"/>
                <a:gd name="connsiteX1" fmla="*/ 488510 w 511528"/>
                <a:gd name="connsiteY1" fmla="*/ 381089 h 406213"/>
                <a:gd name="connsiteX2" fmla="*/ 467898 w 511528"/>
                <a:gd name="connsiteY2" fmla="*/ 357543 h 406213"/>
                <a:gd name="connsiteX3" fmla="*/ 462933 w 511528"/>
                <a:gd name="connsiteY3" fmla="*/ 337534 h 406213"/>
                <a:gd name="connsiteX4" fmla="*/ 453756 w 511528"/>
                <a:gd name="connsiteY4" fmla="*/ 328130 h 406213"/>
                <a:gd name="connsiteX5" fmla="*/ 441043 w 511528"/>
                <a:gd name="connsiteY5" fmla="*/ 319781 h 406213"/>
                <a:gd name="connsiteX6" fmla="*/ 434423 w 511528"/>
                <a:gd name="connsiteY6" fmla="*/ 318727 h 406213"/>
                <a:gd name="connsiteX7" fmla="*/ 427201 w 511528"/>
                <a:gd name="connsiteY7" fmla="*/ 316771 h 406213"/>
                <a:gd name="connsiteX8" fmla="*/ 424493 w 511528"/>
                <a:gd name="connsiteY8" fmla="*/ 311506 h 406213"/>
                <a:gd name="connsiteX9" fmla="*/ 421409 w 511528"/>
                <a:gd name="connsiteY9" fmla="*/ 306390 h 406213"/>
                <a:gd name="connsiteX10" fmla="*/ 415166 w 511528"/>
                <a:gd name="connsiteY10" fmla="*/ 296160 h 406213"/>
                <a:gd name="connsiteX11" fmla="*/ 402453 w 511528"/>
                <a:gd name="connsiteY11" fmla="*/ 275097 h 406213"/>
                <a:gd name="connsiteX12" fmla="*/ 398842 w 511528"/>
                <a:gd name="connsiteY12" fmla="*/ 271562 h 406213"/>
                <a:gd name="connsiteX13" fmla="*/ 387257 w 511528"/>
                <a:gd name="connsiteY13" fmla="*/ 244706 h 406213"/>
                <a:gd name="connsiteX14" fmla="*/ 374469 w 511528"/>
                <a:gd name="connsiteY14" fmla="*/ 243352 h 406213"/>
                <a:gd name="connsiteX15" fmla="*/ 360402 w 511528"/>
                <a:gd name="connsiteY15" fmla="*/ 230714 h 406213"/>
                <a:gd name="connsiteX16" fmla="*/ 345281 w 511528"/>
                <a:gd name="connsiteY16" fmla="*/ 218754 h 406213"/>
                <a:gd name="connsiteX17" fmla="*/ 331214 w 511528"/>
                <a:gd name="connsiteY17" fmla="*/ 205815 h 406213"/>
                <a:gd name="connsiteX18" fmla="*/ 316095 w 511528"/>
                <a:gd name="connsiteY18" fmla="*/ 193478 h 406213"/>
                <a:gd name="connsiteX19" fmla="*/ 300448 w 511528"/>
                <a:gd name="connsiteY19" fmla="*/ 181141 h 406213"/>
                <a:gd name="connsiteX20" fmla="*/ 283598 w 511528"/>
                <a:gd name="connsiteY20" fmla="*/ 169331 h 406213"/>
                <a:gd name="connsiteX21" fmla="*/ 272539 w 511528"/>
                <a:gd name="connsiteY21" fmla="*/ 162109 h 406213"/>
                <a:gd name="connsiteX22" fmla="*/ 260955 w 511528"/>
                <a:gd name="connsiteY22" fmla="*/ 155414 h 406213"/>
                <a:gd name="connsiteX23" fmla="*/ 252379 w 511528"/>
                <a:gd name="connsiteY23" fmla="*/ 145109 h 406213"/>
                <a:gd name="connsiteX24" fmla="*/ 236281 w 511528"/>
                <a:gd name="connsiteY24" fmla="*/ 120661 h 406213"/>
                <a:gd name="connsiteX25" fmla="*/ 207470 w 511528"/>
                <a:gd name="connsiteY25" fmla="*/ 110505 h 406213"/>
                <a:gd name="connsiteX26" fmla="*/ 175650 w 511528"/>
                <a:gd name="connsiteY26" fmla="*/ 95310 h 406213"/>
                <a:gd name="connsiteX27" fmla="*/ 143002 w 511528"/>
                <a:gd name="connsiteY27" fmla="*/ 81243 h 406213"/>
                <a:gd name="connsiteX28" fmla="*/ 125249 w 511528"/>
                <a:gd name="connsiteY28" fmla="*/ 65746 h 406213"/>
                <a:gd name="connsiteX29" fmla="*/ 111859 w 511528"/>
                <a:gd name="connsiteY29" fmla="*/ 57622 h 406213"/>
                <a:gd name="connsiteX30" fmla="*/ 101629 w 511528"/>
                <a:gd name="connsiteY30" fmla="*/ 54162 h 406213"/>
                <a:gd name="connsiteX31" fmla="*/ 92978 w 511528"/>
                <a:gd name="connsiteY31" fmla="*/ 53184 h 406213"/>
                <a:gd name="connsiteX32" fmla="*/ 78685 w 511528"/>
                <a:gd name="connsiteY32" fmla="*/ 48294 h 406213"/>
                <a:gd name="connsiteX33" fmla="*/ 58375 w 511528"/>
                <a:gd name="connsiteY33" fmla="*/ 41449 h 406213"/>
                <a:gd name="connsiteX34" fmla="*/ 36710 w 511528"/>
                <a:gd name="connsiteY34" fmla="*/ 34829 h 406213"/>
                <a:gd name="connsiteX35" fmla="*/ 5642 w 511528"/>
                <a:gd name="connsiteY35" fmla="*/ 11660 h 406213"/>
                <a:gd name="connsiteX36" fmla="*/ 32121 w 511528"/>
                <a:gd name="connsiteY36" fmla="*/ 5642 h 406213"/>
                <a:gd name="connsiteX37" fmla="*/ 74472 w 511528"/>
                <a:gd name="connsiteY37" fmla="*/ 18806 h 406213"/>
                <a:gd name="connsiteX38" fmla="*/ 116072 w 511528"/>
                <a:gd name="connsiteY38" fmla="*/ 33400 h 406213"/>
                <a:gd name="connsiteX39" fmla="*/ 137436 w 511528"/>
                <a:gd name="connsiteY39" fmla="*/ 41675 h 406213"/>
                <a:gd name="connsiteX40" fmla="*/ 147816 w 511528"/>
                <a:gd name="connsiteY40" fmla="*/ 45662 h 406213"/>
                <a:gd name="connsiteX41" fmla="*/ 157596 w 511528"/>
                <a:gd name="connsiteY41" fmla="*/ 49799 h 406213"/>
                <a:gd name="connsiteX42" fmla="*/ 176176 w 511528"/>
                <a:gd name="connsiteY42" fmla="*/ 62361 h 406213"/>
                <a:gd name="connsiteX43" fmla="*/ 185128 w 511528"/>
                <a:gd name="connsiteY43" fmla="*/ 68755 h 406213"/>
                <a:gd name="connsiteX44" fmla="*/ 193929 w 511528"/>
                <a:gd name="connsiteY44" fmla="*/ 75826 h 406213"/>
                <a:gd name="connsiteX45" fmla="*/ 224546 w 511528"/>
                <a:gd name="connsiteY45" fmla="*/ 89517 h 406213"/>
                <a:gd name="connsiteX46" fmla="*/ 241923 w 511528"/>
                <a:gd name="connsiteY46" fmla="*/ 94558 h 406213"/>
                <a:gd name="connsiteX47" fmla="*/ 271787 w 511528"/>
                <a:gd name="connsiteY47" fmla="*/ 100350 h 406213"/>
                <a:gd name="connsiteX48" fmla="*/ 295031 w 511528"/>
                <a:gd name="connsiteY48" fmla="*/ 129913 h 406213"/>
                <a:gd name="connsiteX49" fmla="*/ 313010 w 511528"/>
                <a:gd name="connsiteY49" fmla="*/ 143529 h 406213"/>
                <a:gd name="connsiteX50" fmla="*/ 330989 w 511528"/>
                <a:gd name="connsiteY50" fmla="*/ 155640 h 406213"/>
                <a:gd name="connsiteX51" fmla="*/ 348517 w 511528"/>
                <a:gd name="connsiteY51" fmla="*/ 167225 h 406213"/>
                <a:gd name="connsiteX52" fmla="*/ 357242 w 511528"/>
                <a:gd name="connsiteY52" fmla="*/ 172791 h 406213"/>
                <a:gd name="connsiteX53" fmla="*/ 365442 w 511528"/>
                <a:gd name="connsiteY53" fmla="*/ 178734 h 406213"/>
                <a:gd name="connsiteX54" fmla="*/ 395682 w 511528"/>
                <a:gd name="connsiteY54" fmla="*/ 203934 h 406213"/>
                <a:gd name="connsiteX55" fmla="*/ 418099 w 511528"/>
                <a:gd name="connsiteY55" fmla="*/ 235378 h 406213"/>
                <a:gd name="connsiteX56" fmla="*/ 445105 w 511528"/>
                <a:gd name="connsiteY56" fmla="*/ 263437 h 406213"/>
                <a:gd name="connsiteX57" fmla="*/ 467221 w 511528"/>
                <a:gd name="connsiteY57" fmla="*/ 286306 h 406213"/>
                <a:gd name="connsiteX58" fmla="*/ 477903 w 511528"/>
                <a:gd name="connsiteY58" fmla="*/ 297890 h 406213"/>
                <a:gd name="connsiteX59" fmla="*/ 483319 w 511528"/>
                <a:gd name="connsiteY59" fmla="*/ 303682 h 406213"/>
                <a:gd name="connsiteX60" fmla="*/ 488284 w 511528"/>
                <a:gd name="connsiteY60" fmla="*/ 309700 h 406213"/>
                <a:gd name="connsiteX61" fmla="*/ 486403 w 511528"/>
                <a:gd name="connsiteY61" fmla="*/ 339489 h 406213"/>
                <a:gd name="connsiteX62" fmla="*/ 488660 w 511528"/>
                <a:gd name="connsiteY62" fmla="*/ 343401 h 406213"/>
                <a:gd name="connsiteX63" fmla="*/ 490842 w 511528"/>
                <a:gd name="connsiteY63" fmla="*/ 347463 h 406213"/>
                <a:gd name="connsiteX64" fmla="*/ 495806 w 511528"/>
                <a:gd name="connsiteY64" fmla="*/ 355587 h 406213"/>
                <a:gd name="connsiteX65" fmla="*/ 506263 w 511528"/>
                <a:gd name="connsiteY65" fmla="*/ 371986 h 406213"/>
                <a:gd name="connsiteX66" fmla="*/ 508519 w 511528"/>
                <a:gd name="connsiteY66" fmla="*/ 406515 h 4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11528" h="406213">
                  <a:moveTo>
                    <a:pt x="508519" y="406515"/>
                  </a:moveTo>
                  <a:cubicBezTo>
                    <a:pt x="501599" y="397939"/>
                    <a:pt x="494979" y="389439"/>
                    <a:pt x="488510" y="381089"/>
                  </a:cubicBezTo>
                  <a:cubicBezTo>
                    <a:pt x="481213" y="373115"/>
                    <a:pt x="474292" y="365292"/>
                    <a:pt x="467898" y="357543"/>
                  </a:cubicBezTo>
                  <a:cubicBezTo>
                    <a:pt x="470305" y="350623"/>
                    <a:pt x="467898" y="343928"/>
                    <a:pt x="462933" y="337534"/>
                  </a:cubicBezTo>
                  <a:cubicBezTo>
                    <a:pt x="460451" y="334299"/>
                    <a:pt x="457291" y="331139"/>
                    <a:pt x="453756" y="328130"/>
                  </a:cubicBezTo>
                  <a:cubicBezTo>
                    <a:pt x="449844" y="325272"/>
                    <a:pt x="445481" y="322489"/>
                    <a:pt x="441043" y="319781"/>
                  </a:cubicBezTo>
                  <a:cubicBezTo>
                    <a:pt x="438861" y="319931"/>
                    <a:pt x="435928" y="319103"/>
                    <a:pt x="434423" y="318727"/>
                  </a:cubicBezTo>
                  <a:cubicBezTo>
                    <a:pt x="431489" y="317975"/>
                    <a:pt x="429308" y="316621"/>
                    <a:pt x="427201" y="316771"/>
                  </a:cubicBezTo>
                  <a:lnTo>
                    <a:pt x="424493" y="311506"/>
                  </a:lnTo>
                  <a:cubicBezTo>
                    <a:pt x="423591" y="309776"/>
                    <a:pt x="422387" y="308121"/>
                    <a:pt x="421409" y="306390"/>
                  </a:cubicBezTo>
                  <a:lnTo>
                    <a:pt x="415166" y="296160"/>
                  </a:lnTo>
                  <a:cubicBezTo>
                    <a:pt x="410953" y="289314"/>
                    <a:pt x="407267" y="281942"/>
                    <a:pt x="402453" y="275097"/>
                  </a:cubicBezTo>
                  <a:cubicBezTo>
                    <a:pt x="401550" y="274194"/>
                    <a:pt x="399745" y="272464"/>
                    <a:pt x="398842" y="271562"/>
                  </a:cubicBezTo>
                  <a:cubicBezTo>
                    <a:pt x="396209" y="252229"/>
                    <a:pt x="392072" y="245910"/>
                    <a:pt x="387257" y="244706"/>
                  </a:cubicBezTo>
                  <a:cubicBezTo>
                    <a:pt x="382668" y="243277"/>
                    <a:pt x="378155" y="246060"/>
                    <a:pt x="374469" y="243352"/>
                  </a:cubicBezTo>
                  <a:cubicBezTo>
                    <a:pt x="369655" y="238989"/>
                    <a:pt x="364991" y="234852"/>
                    <a:pt x="360402" y="230714"/>
                  </a:cubicBezTo>
                  <a:cubicBezTo>
                    <a:pt x="355437" y="226803"/>
                    <a:pt x="350472" y="222891"/>
                    <a:pt x="345281" y="218754"/>
                  </a:cubicBezTo>
                  <a:cubicBezTo>
                    <a:pt x="340618" y="214466"/>
                    <a:pt x="336104" y="210103"/>
                    <a:pt x="331214" y="205815"/>
                  </a:cubicBezTo>
                  <a:cubicBezTo>
                    <a:pt x="326175" y="201753"/>
                    <a:pt x="321135" y="197615"/>
                    <a:pt x="316095" y="193478"/>
                  </a:cubicBezTo>
                  <a:cubicBezTo>
                    <a:pt x="310904" y="189416"/>
                    <a:pt x="306090" y="184978"/>
                    <a:pt x="300448" y="181141"/>
                  </a:cubicBezTo>
                  <a:cubicBezTo>
                    <a:pt x="294881" y="177230"/>
                    <a:pt x="289314" y="173318"/>
                    <a:pt x="283598" y="169331"/>
                  </a:cubicBezTo>
                  <a:cubicBezTo>
                    <a:pt x="280062" y="167074"/>
                    <a:pt x="276300" y="164592"/>
                    <a:pt x="272539" y="162109"/>
                  </a:cubicBezTo>
                  <a:cubicBezTo>
                    <a:pt x="268553" y="159777"/>
                    <a:pt x="264641" y="157521"/>
                    <a:pt x="260955" y="155414"/>
                  </a:cubicBezTo>
                  <a:cubicBezTo>
                    <a:pt x="258247" y="151728"/>
                    <a:pt x="255614" y="148042"/>
                    <a:pt x="252379" y="145109"/>
                  </a:cubicBezTo>
                  <a:cubicBezTo>
                    <a:pt x="253206" y="134427"/>
                    <a:pt x="246060" y="126077"/>
                    <a:pt x="236281" y="120661"/>
                  </a:cubicBezTo>
                  <a:cubicBezTo>
                    <a:pt x="226577" y="115169"/>
                    <a:pt x="215143" y="111709"/>
                    <a:pt x="207470" y="110505"/>
                  </a:cubicBezTo>
                  <a:lnTo>
                    <a:pt x="175650" y="95310"/>
                  </a:lnTo>
                  <a:lnTo>
                    <a:pt x="143002" y="81243"/>
                  </a:lnTo>
                  <a:cubicBezTo>
                    <a:pt x="136458" y="74247"/>
                    <a:pt x="130365" y="69583"/>
                    <a:pt x="125249" y="65746"/>
                  </a:cubicBezTo>
                  <a:cubicBezTo>
                    <a:pt x="120134" y="61985"/>
                    <a:pt x="115696" y="59428"/>
                    <a:pt x="111859" y="57622"/>
                  </a:cubicBezTo>
                  <a:cubicBezTo>
                    <a:pt x="108023" y="55817"/>
                    <a:pt x="104713" y="54764"/>
                    <a:pt x="101629" y="54162"/>
                  </a:cubicBezTo>
                  <a:cubicBezTo>
                    <a:pt x="98544" y="53635"/>
                    <a:pt x="95761" y="53485"/>
                    <a:pt x="92978" y="53184"/>
                  </a:cubicBezTo>
                  <a:cubicBezTo>
                    <a:pt x="87261" y="51228"/>
                    <a:pt x="82973" y="49723"/>
                    <a:pt x="78685" y="48294"/>
                  </a:cubicBezTo>
                  <a:cubicBezTo>
                    <a:pt x="72216" y="46113"/>
                    <a:pt x="65520" y="43555"/>
                    <a:pt x="58375" y="41449"/>
                  </a:cubicBezTo>
                  <a:cubicBezTo>
                    <a:pt x="51303" y="39267"/>
                    <a:pt x="44006" y="37010"/>
                    <a:pt x="36710" y="34829"/>
                  </a:cubicBezTo>
                  <a:cubicBezTo>
                    <a:pt x="26629" y="26705"/>
                    <a:pt x="16173" y="19258"/>
                    <a:pt x="5642" y="11660"/>
                  </a:cubicBezTo>
                  <a:cubicBezTo>
                    <a:pt x="14218" y="10230"/>
                    <a:pt x="23169" y="7823"/>
                    <a:pt x="32121" y="5642"/>
                  </a:cubicBezTo>
                  <a:cubicBezTo>
                    <a:pt x="46263" y="10080"/>
                    <a:pt x="60481" y="14217"/>
                    <a:pt x="74472" y="18806"/>
                  </a:cubicBezTo>
                  <a:cubicBezTo>
                    <a:pt x="88314" y="23771"/>
                    <a:pt x="102381" y="28209"/>
                    <a:pt x="116072" y="33400"/>
                  </a:cubicBezTo>
                  <a:cubicBezTo>
                    <a:pt x="123294" y="36183"/>
                    <a:pt x="130440" y="38966"/>
                    <a:pt x="137436" y="41675"/>
                  </a:cubicBezTo>
                  <a:cubicBezTo>
                    <a:pt x="140971" y="43029"/>
                    <a:pt x="144356" y="44383"/>
                    <a:pt x="147816" y="45662"/>
                  </a:cubicBezTo>
                  <a:cubicBezTo>
                    <a:pt x="151202" y="47015"/>
                    <a:pt x="154361" y="48445"/>
                    <a:pt x="157596" y="49799"/>
                  </a:cubicBezTo>
                  <a:cubicBezTo>
                    <a:pt x="164065" y="54087"/>
                    <a:pt x="170158" y="58149"/>
                    <a:pt x="176176" y="62361"/>
                  </a:cubicBezTo>
                  <a:cubicBezTo>
                    <a:pt x="179185" y="64468"/>
                    <a:pt x="182119" y="66574"/>
                    <a:pt x="185128" y="68755"/>
                  </a:cubicBezTo>
                  <a:cubicBezTo>
                    <a:pt x="187987" y="71087"/>
                    <a:pt x="190921" y="73419"/>
                    <a:pt x="193929" y="75826"/>
                  </a:cubicBezTo>
                  <a:cubicBezTo>
                    <a:pt x="208297" y="85756"/>
                    <a:pt x="217625" y="88163"/>
                    <a:pt x="224546" y="89517"/>
                  </a:cubicBezTo>
                  <a:cubicBezTo>
                    <a:pt x="231467" y="90871"/>
                    <a:pt x="236356" y="90571"/>
                    <a:pt x="241923" y="94558"/>
                  </a:cubicBezTo>
                  <a:cubicBezTo>
                    <a:pt x="251702" y="95686"/>
                    <a:pt x="261331" y="97190"/>
                    <a:pt x="271787" y="100350"/>
                  </a:cubicBezTo>
                  <a:cubicBezTo>
                    <a:pt x="279610" y="110355"/>
                    <a:pt x="287584" y="119983"/>
                    <a:pt x="295031" y="129913"/>
                  </a:cubicBezTo>
                  <a:cubicBezTo>
                    <a:pt x="300974" y="134878"/>
                    <a:pt x="306917" y="139316"/>
                    <a:pt x="313010" y="143529"/>
                  </a:cubicBezTo>
                  <a:cubicBezTo>
                    <a:pt x="319028" y="147741"/>
                    <a:pt x="325272" y="151503"/>
                    <a:pt x="330989" y="155640"/>
                  </a:cubicBezTo>
                  <a:cubicBezTo>
                    <a:pt x="336856" y="159627"/>
                    <a:pt x="342649" y="163463"/>
                    <a:pt x="348517" y="167225"/>
                  </a:cubicBezTo>
                  <a:cubicBezTo>
                    <a:pt x="351450" y="169105"/>
                    <a:pt x="354309" y="170911"/>
                    <a:pt x="357242" y="172791"/>
                  </a:cubicBezTo>
                  <a:cubicBezTo>
                    <a:pt x="359950" y="174747"/>
                    <a:pt x="362734" y="176778"/>
                    <a:pt x="365442" y="178734"/>
                  </a:cubicBezTo>
                  <a:cubicBezTo>
                    <a:pt x="376124" y="186783"/>
                    <a:pt x="387106" y="194306"/>
                    <a:pt x="395682" y="203934"/>
                  </a:cubicBezTo>
                  <a:cubicBezTo>
                    <a:pt x="404408" y="213337"/>
                    <a:pt x="412909" y="223117"/>
                    <a:pt x="418099" y="235378"/>
                  </a:cubicBezTo>
                  <a:cubicBezTo>
                    <a:pt x="427653" y="244932"/>
                    <a:pt x="436604" y="253282"/>
                    <a:pt x="445105" y="263437"/>
                  </a:cubicBezTo>
                  <a:cubicBezTo>
                    <a:pt x="452402" y="271185"/>
                    <a:pt x="460526" y="278332"/>
                    <a:pt x="467221" y="286306"/>
                  </a:cubicBezTo>
                  <a:lnTo>
                    <a:pt x="477903" y="297890"/>
                  </a:lnTo>
                  <a:lnTo>
                    <a:pt x="483319" y="303682"/>
                  </a:lnTo>
                  <a:cubicBezTo>
                    <a:pt x="485125" y="305563"/>
                    <a:pt x="486629" y="307745"/>
                    <a:pt x="488284" y="309700"/>
                  </a:cubicBezTo>
                  <a:cubicBezTo>
                    <a:pt x="487306" y="319705"/>
                    <a:pt x="487682" y="330011"/>
                    <a:pt x="486403" y="339489"/>
                  </a:cubicBezTo>
                  <a:cubicBezTo>
                    <a:pt x="487080" y="340768"/>
                    <a:pt x="487833" y="342122"/>
                    <a:pt x="488660" y="343401"/>
                  </a:cubicBezTo>
                  <a:cubicBezTo>
                    <a:pt x="489412" y="344755"/>
                    <a:pt x="490089" y="346109"/>
                    <a:pt x="490842" y="347463"/>
                  </a:cubicBezTo>
                  <a:cubicBezTo>
                    <a:pt x="492346" y="350171"/>
                    <a:pt x="494076" y="352879"/>
                    <a:pt x="495806" y="355587"/>
                  </a:cubicBezTo>
                  <a:cubicBezTo>
                    <a:pt x="499267" y="361004"/>
                    <a:pt x="503028" y="366420"/>
                    <a:pt x="506263" y="371986"/>
                  </a:cubicBezTo>
                  <a:cubicBezTo>
                    <a:pt x="511453" y="383270"/>
                    <a:pt x="514462" y="395080"/>
                    <a:pt x="508519" y="406515"/>
                  </a:cubicBezTo>
                  <a:close/>
                </a:path>
              </a:pathLst>
            </a:custGeom>
            <a:solidFill>
              <a:srgbClr val="DA4D5D"/>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5AD57090-4A56-4BED-8C39-26476F589531}"/>
                </a:ext>
              </a:extLst>
            </p:cNvPr>
            <p:cNvSpPr/>
            <p:nvPr/>
          </p:nvSpPr>
          <p:spPr>
            <a:xfrm>
              <a:off x="6623293" y="5416101"/>
              <a:ext cx="105327" cy="90280"/>
            </a:xfrm>
            <a:custGeom>
              <a:avLst/>
              <a:gdLst>
                <a:gd name="connsiteX0" fmla="*/ 102230 w 105314"/>
                <a:gd name="connsiteY0" fmla="*/ 88840 h 90269"/>
                <a:gd name="connsiteX1" fmla="*/ 66724 w 105314"/>
                <a:gd name="connsiteY1" fmla="*/ 85004 h 90269"/>
                <a:gd name="connsiteX2" fmla="*/ 30090 w 105314"/>
                <a:gd name="connsiteY2" fmla="*/ 67401 h 90269"/>
                <a:gd name="connsiteX3" fmla="*/ 10532 w 105314"/>
                <a:gd name="connsiteY3" fmla="*/ 48520 h 90269"/>
                <a:gd name="connsiteX4" fmla="*/ 5642 w 105314"/>
                <a:gd name="connsiteY4" fmla="*/ 37537 h 90269"/>
                <a:gd name="connsiteX5" fmla="*/ 21966 w 105314"/>
                <a:gd name="connsiteY5" fmla="*/ 5642 h 90269"/>
                <a:gd name="connsiteX6" fmla="*/ 32572 w 105314"/>
                <a:gd name="connsiteY6" fmla="*/ 6168 h 90269"/>
                <a:gd name="connsiteX7" fmla="*/ 68680 w 105314"/>
                <a:gd name="connsiteY7" fmla="*/ 46715 h 90269"/>
                <a:gd name="connsiteX8" fmla="*/ 85606 w 105314"/>
                <a:gd name="connsiteY8" fmla="*/ 67702 h 90269"/>
                <a:gd name="connsiteX9" fmla="*/ 102230 w 105314"/>
                <a:gd name="connsiteY9" fmla="*/ 88840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314" h="90269">
                  <a:moveTo>
                    <a:pt x="102230" y="88840"/>
                  </a:moveTo>
                  <a:cubicBezTo>
                    <a:pt x="91022" y="94407"/>
                    <a:pt x="78911" y="90947"/>
                    <a:pt x="66724" y="85004"/>
                  </a:cubicBezTo>
                  <a:cubicBezTo>
                    <a:pt x="54463" y="79136"/>
                    <a:pt x="41750" y="71464"/>
                    <a:pt x="30090" y="67401"/>
                  </a:cubicBezTo>
                  <a:cubicBezTo>
                    <a:pt x="24599" y="61835"/>
                    <a:pt x="17452" y="55290"/>
                    <a:pt x="10532" y="48520"/>
                  </a:cubicBezTo>
                  <a:cubicBezTo>
                    <a:pt x="8350" y="44608"/>
                    <a:pt x="7899" y="41449"/>
                    <a:pt x="5642" y="37537"/>
                  </a:cubicBezTo>
                  <a:cubicBezTo>
                    <a:pt x="11058" y="26855"/>
                    <a:pt x="16550" y="16249"/>
                    <a:pt x="21966" y="5642"/>
                  </a:cubicBezTo>
                  <a:cubicBezTo>
                    <a:pt x="25877" y="6319"/>
                    <a:pt x="28585" y="5491"/>
                    <a:pt x="32572" y="6168"/>
                  </a:cubicBezTo>
                  <a:cubicBezTo>
                    <a:pt x="45436" y="19333"/>
                    <a:pt x="57171" y="33174"/>
                    <a:pt x="68680" y="46715"/>
                  </a:cubicBezTo>
                  <a:cubicBezTo>
                    <a:pt x="74473" y="53410"/>
                    <a:pt x="80039" y="60631"/>
                    <a:pt x="85606" y="67702"/>
                  </a:cubicBezTo>
                  <a:cubicBezTo>
                    <a:pt x="91022" y="74623"/>
                    <a:pt x="96588" y="81694"/>
                    <a:pt x="102230" y="88840"/>
                  </a:cubicBezTo>
                  <a:close/>
                </a:path>
              </a:pathLst>
            </a:custGeom>
            <a:solidFill>
              <a:srgbClr val="DA4D5D"/>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72FE4BBF-AD38-4A09-8A66-BB9C61D3EFFA}"/>
                </a:ext>
              </a:extLst>
            </p:cNvPr>
            <p:cNvSpPr/>
            <p:nvPr/>
          </p:nvSpPr>
          <p:spPr>
            <a:xfrm>
              <a:off x="6398043" y="5347638"/>
              <a:ext cx="67710" cy="60187"/>
            </a:xfrm>
            <a:custGeom>
              <a:avLst/>
              <a:gdLst>
                <a:gd name="connsiteX0" fmla="*/ 65295 w 67702"/>
                <a:gd name="connsiteY0" fmla="*/ 60029 h 60179"/>
                <a:gd name="connsiteX1" fmla="*/ 31218 w 67702"/>
                <a:gd name="connsiteY1" fmla="*/ 50401 h 60179"/>
                <a:gd name="connsiteX2" fmla="*/ 5642 w 67702"/>
                <a:gd name="connsiteY2" fmla="*/ 38816 h 60179"/>
                <a:gd name="connsiteX3" fmla="*/ 16324 w 67702"/>
                <a:gd name="connsiteY3" fmla="*/ 5642 h 60179"/>
                <a:gd name="connsiteX4" fmla="*/ 45511 w 67702"/>
                <a:gd name="connsiteY4" fmla="*/ 8726 h 60179"/>
                <a:gd name="connsiteX5" fmla="*/ 56343 w 67702"/>
                <a:gd name="connsiteY5" fmla="*/ 32347 h 60179"/>
                <a:gd name="connsiteX6" fmla="*/ 66875 w 67702"/>
                <a:gd name="connsiteY6" fmla="*/ 55666 h 60179"/>
                <a:gd name="connsiteX7" fmla="*/ 65295 w 67702"/>
                <a:gd name="connsiteY7" fmla="*/ 60029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02" h="60179">
                  <a:moveTo>
                    <a:pt x="65295" y="60029"/>
                  </a:moveTo>
                  <a:cubicBezTo>
                    <a:pt x="54613" y="56569"/>
                    <a:pt x="42051" y="53334"/>
                    <a:pt x="31218" y="50401"/>
                  </a:cubicBezTo>
                  <a:cubicBezTo>
                    <a:pt x="22492" y="47091"/>
                    <a:pt x="14067" y="43029"/>
                    <a:pt x="5642" y="38816"/>
                  </a:cubicBezTo>
                  <a:cubicBezTo>
                    <a:pt x="9253" y="27457"/>
                    <a:pt x="12638" y="17001"/>
                    <a:pt x="16324" y="5642"/>
                  </a:cubicBezTo>
                  <a:cubicBezTo>
                    <a:pt x="26103" y="6394"/>
                    <a:pt x="35656" y="7974"/>
                    <a:pt x="45511" y="8726"/>
                  </a:cubicBezTo>
                  <a:cubicBezTo>
                    <a:pt x="48821" y="16700"/>
                    <a:pt x="52582" y="24599"/>
                    <a:pt x="56343" y="32347"/>
                  </a:cubicBezTo>
                  <a:cubicBezTo>
                    <a:pt x="60105" y="40170"/>
                    <a:pt x="63715" y="48069"/>
                    <a:pt x="66875" y="55666"/>
                  </a:cubicBezTo>
                  <a:cubicBezTo>
                    <a:pt x="66273" y="57397"/>
                    <a:pt x="65671" y="59127"/>
                    <a:pt x="65295" y="60029"/>
                  </a:cubicBezTo>
                  <a:close/>
                </a:path>
              </a:pathLst>
            </a:custGeom>
            <a:solidFill>
              <a:srgbClr val="DA4D5D"/>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2195BDF1-1356-4FF8-893B-5C41D720349F}"/>
                </a:ext>
              </a:extLst>
            </p:cNvPr>
            <p:cNvSpPr/>
            <p:nvPr/>
          </p:nvSpPr>
          <p:spPr>
            <a:xfrm>
              <a:off x="5358241" y="5482833"/>
              <a:ext cx="1655137" cy="820045"/>
            </a:xfrm>
            <a:custGeom>
              <a:avLst/>
              <a:gdLst>
                <a:gd name="connsiteX0" fmla="*/ 1623050 w 1654945"/>
                <a:gd name="connsiteY0" fmla="*/ 814158 h 819950"/>
                <a:gd name="connsiteX1" fmla="*/ 1615527 w 1654945"/>
                <a:gd name="connsiteY1" fmla="*/ 798887 h 819950"/>
                <a:gd name="connsiteX2" fmla="*/ 1618612 w 1654945"/>
                <a:gd name="connsiteY2" fmla="*/ 779028 h 819950"/>
                <a:gd name="connsiteX3" fmla="*/ 1620493 w 1654945"/>
                <a:gd name="connsiteY3" fmla="*/ 768948 h 819950"/>
                <a:gd name="connsiteX4" fmla="*/ 1621696 w 1654945"/>
                <a:gd name="connsiteY4" fmla="*/ 759244 h 819950"/>
                <a:gd name="connsiteX5" fmla="*/ 1586039 w 1654945"/>
                <a:gd name="connsiteY5" fmla="*/ 763156 h 819950"/>
                <a:gd name="connsiteX6" fmla="*/ 1578818 w 1654945"/>
                <a:gd name="connsiteY6" fmla="*/ 728477 h 819950"/>
                <a:gd name="connsiteX7" fmla="*/ 1578216 w 1654945"/>
                <a:gd name="connsiteY7" fmla="*/ 694626 h 819950"/>
                <a:gd name="connsiteX8" fmla="*/ 1574455 w 1654945"/>
                <a:gd name="connsiteY8" fmla="*/ 685223 h 819950"/>
                <a:gd name="connsiteX9" fmla="*/ 1569716 w 1654945"/>
                <a:gd name="connsiteY9" fmla="*/ 676346 h 819950"/>
                <a:gd name="connsiteX10" fmla="*/ 1560237 w 1654945"/>
                <a:gd name="connsiteY10" fmla="*/ 659646 h 819950"/>
                <a:gd name="connsiteX11" fmla="*/ 1572424 w 1654945"/>
                <a:gd name="connsiteY11" fmla="*/ 633092 h 819950"/>
                <a:gd name="connsiteX12" fmla="*/ 1568512 w 1654945"/>
                <a:gd name="connsiteY12" fmla="*/ 616242 h 819950"/>
                <a:gd name="connsiteX13" fmla="*/ 1567534 w 1654945"/>
                <a:gd name="connsiteY13" fmla="*/ 612029 h 819950"/>
                <a:gd name="connsiteX14" fmla="*/ 1566180 w 1654945"/>
                <a:gd name="connsiteY14" fmla="*/ 607967 h 819950"/>
                <a:gd name="connsiteX15" fmla="*/ 1563547 w 1654945"/>
                <a:gd name="connsiteY15" fmla="*/ 599842 h 819950"/>
                <a:gd name="connsiteX16" fmla="*/ 1552715 w 1654945"/>
                <a:gd name="connsiteY16" fmla="*/ 568248 h 819950"/>
                <a:gd name="connsiteX17" fmla="*/ 1544440 w 1654945"/>
                <a:gd name="connsiteY17" fmla="*/ 555008 h 819950"/>
                <a:gd name="connsiteX18" fmla="*/ 1536541 w 1654945"/>
                <a:gd name="connsiteY18" fmla="*/ 541769 h 819950"/>
                <a:gd name="connsiteX19" fmla="*/ 1520820 w 1654945"/>
                <a:gd name="connsiteY19" fmla="*/ 515440 h 819950"/>
                <a:gd name="connsiteX20" fmla="*/ 1504571 w 1654945"/>
                <a:gd name="connsiteY20" fmla="*/ 489412 h 819950"/>
                <a:gd name="connsiteX21" fmla="*/ 1487119 w 1654945"/>
                <a:gd name="connsiteY21" fmla="*/ 463761 h 819950"/>
                <a:gd name="connsiteX22" fmla="*/ 1482154 w 1654945"/>
                <a:gd name="connsiteY22" fmla="*/ 457743 h 819950"/>
                <a:gd name="connsiteX23" fmla="*/ 1476738 w 1654945"/>
                <a:gd name="connsiteY23" fmla="*/ 451951 h 819950"/>
                <a:gd name="connsiteX24" fmla="*/ 1466056 w 1654945"/>
                <a:gd name="connsiteY24" fmla="*/ 440366 h 819950"/>
                <a:gd name="connsiteX25" fmla="*/ 1443940 w 1654945"/>
                <a:gd name="connsiteY25" fmla="*/ 417498 h 819950"/>
                <a:gd name="connsiteX26" fmla="*/ 1416934 w 1654945"/>
                <a:gd name="connsiteY26" fmla="*/ 389439 h 819950"/>
                <a:gd name="connsiteX27" fmla="*/ 1394517 w 1654945"/>
                <a:gd name="connsiteY27" fmla="*/ 357995 h 819950"/>
                <a:gd name="connsiteX28" fmla="*/ 1364277 w 1654945"/>
                <a:gd name="connsiteY28" fmla="*/ 332794 h 819950"/>
                <a:gd name="connsiteX29" fmla="*/ 1356077 w 1654945"/>
                <a:gd name="connsiteY29" fmla="*/ 326852 h 819950"/>
                <a:gd name="connsiteX30" fmla="*/ 1347351 w 1654945"/>
                <a:gd name="connsiteY30" fmla="*/ 321285 h 819950"/>
                <a:gd name="connsiteX31" fmla="*/ 1329824 w 1654945"/>
                <a:gd name="connsiteY31" fmla="*/ 309701 h 819950"/>
                <a:gd name="connsiteX32" fmla="*/ 1311845 w 1654945"/>
                <a:gd name="connsiteY32" fmla="*/ 297589 h 819950"/>
                <a:gd name="connsiteX33" fmla="*/ 1293866 w 1654945"/>
                <a:gd name="connsiteY33" fmla="*/ 283974 h 819950"/>
                <a:gd name="connsiteX34" fmla="*/ 1270622 w 1654945"/>
                <a:gd name="connsiteY34" fmla="*/ 254410 h 819950"/>
                <a:gd name="connsiteX35" fmla="*/ 1266861 w 1654945"/>
                <a:gd name="connsiteY35" fmla="*/ 241773 h 819950"/>
                <a:gd name="connsiteX36" fmla="*/ 1261520 w 1654945"/>
                <a:gd name="connsiteY36" fmla="*/ 232670 h 819950"/>
                <a:gd name="connsiteX37" fmla="*/ 1248130 w 1654945"/>
                <a:gd name="connsiteY37" fmla="*/ 221763 h 819950"/>
                <a:gd name="connsiteX38" fmla="*/ 1233310 w 1654945"/>
                <a:gd name="connsiteY38" fmla="*/ 216648 h 819950"/>
                <a:gd name="connsiteX39" fmla="*/ 1219018 w 1654945"/>
                <a:gd name="connsiteY39" fmla="*/ 213037 h 819950"/>
                <a:gd name="connsiteX40" fmla="*/ 1193141 w 1654945"/>
                <a:gd name="connsiteY40" fmla="*/ 195735 h 819950"/>
                <a:gd name="connsiteX41" fmla="*/ 1158763 w 1654945"/>
                <a:gd name="connsiteY41" fmla="*/ 167300 h 819950"/>
                <a:gd name="connsiteX42" fmla="*/ 1138226 w 1654945"/>
                <a:gd name="connsiteY42" fmla="*/ 173017 h 819950"/>
                <a:gd name="connsiteX43" fmla="*/ 1123558 w 1654945"/>
                <a:gd name="connsiteY43" fmla="*/ 167375 h 819950"/>
                <a:gd name="connsiteX44" fmla="*/ 1102118 w 1654945"/>
                <a:gd name="connsiteY44" fmla="*/ 160605 h 819950"/>
                <a:gd name="connsiteX45" fmla="*/ 1080454 w 1654945"/>
                <a:gd name="connsiteY45" fmla="*/ 154286 h 819950"/>
                <a:gd name="connsiteX46" fmla="*/ 1036598 w 1654945"/>
                <a:gd name="connsiteY46" fmla="*/ 143378 h 819950"/>
                <a:gd name="connsiteX47" fmla="*/ 1024261 w 1654945"/>
                <a:gd name="connsiteY47" fmla="*/ 130440 h 819950"/>
                <a:gd name="connsiteX48" fmla="*/ 1031181 w 1654945"/>
                <a:gd name="connsiteY48" fmla="*/ 109527 h 819950"/>
                <a:gd name="connsiteX49" fmla="*/ 988604 w 1654945"/>
                <a:gd name="connsiteY49" fmla="*/ 116222 h 819950"/>
                <a:gd name="connsiteX50" fmla="*/ 852673 w 1654945"/>
                <a:gd name="connsiteY50" fmla="*/ 94708 h 819950"/>
                <a:gd name="connsiteX51" fmla="*/ 799640 w 1654945"/>
                <a:gd name="connsiteY51" fmla="*/ 83876 h 819950"/>
                <a:gd name="connsiteX52" fmla="*/ 771581 w 1654945"/>
                <a:gd name="connsiteY52" fmla="*/ 85155 h 819950"/>
                <a:gd name="connsiteX53" fmla="*/ 752474 w 1654945"/>
                <a:gd name="connsiteY53" fmla="*/ 94257 h 819950"/>
                <a:gd name="connsiteX54" fmla="*/ 734044 w 1654945"/>
                <a:gd name="connsiteY54" fmla="*/ 90872 h 819950"/>
                <a:gd name="connsiteX55" fmla="*/ 724791 w 1654945"/>
                <a:gd name="connsiteY55" fmla="*/ 89367 h 819950"/>
                <a:gd name="connsiteX56" fmla="*/ 716065 w 1654945"/>
                <a:gd name="connsiteY56" fmla="*/ 88540 h 819950"/>
                <a:gd name="connsiteX57" fmla="*/ 687103 w 1654945"/>
                <a:gd name="connsiteY57" fmla="*/ 80039 h 819950"/>
                <a:gd name="connsiteX58" fmla="*/ 652801 w 1654945"/>
                <a:gd name="connsiteY58" fmla="*/ 73419 h 819950"/>
                <a:gd name="connsiteX59" fmla="*/ 625645 w 1654945"/>
                <a:gd name="connsiteY59" fmla="*/ 89217 h 819950"/>
                <a:gd name="connsiteX60" fmla="*/ 597285 w 1654945"/>
                <a:gd name="connsiteY60" fmla="*/ 91774 h 819950"/>
                <a:gd name="connsiteX61" fmla="*/ 569903 w 1654945"/>
                <a:gd name="connsiteY61" fmla="*/ 94783 h 819950"/>
                <a:gd name="connsiteX62" fmla="*/ 547486 w 1654945"/>
                <a:gd name="connsiteY62" fmla="*/ 96137 h 819950"/>
                <a:gd name="connsiteX63" fmla="*/ 526047 w 1654945"/>
                <a:gd name="connsiteY63" fmla="*/ 97792 h 819950"/>
                <a:gd name="connsiteX64" fmla="*/ 503705 w 1654945"/>
                <a:gd name="connsiteY64" fmla="*/ 123218 h 819950"/>
                <a:gd name="connsiteX65" fmla="*/ 476775 w 1654945"/>
                <a:gd name="connsiteY65" fmla="*/ 133374 h 819950"/>
                <a:gd name="connsiteX66" fmla="*/ 450221 w 1654945"/>
                <a:gd name="connsiteY66" fmla="*/ 144808 h 819950"/>
                <a:gd name="connsiteX67" fmla="*/ 439162 w 1654945"/>
                <a:gd name="connsiteY67" fmla="*/ 149998 h 819950"/>
                <a:gd name="connsiteX68" fmla="*/ 428180 w 1654945"/>
                <a:gd name="connsiteY68" fmla="*/ 155414 h 819950"/>
                <a:gd name="connsiteX69" fmla="*/ 417197 w 1654945"/>
                <a:gd name="connsiteY69" fmla="*/ 160831 h 819950"/>
                <a:gd name="connsiteX70" fmla="*/ 406440 w 1654945"/>
                <a:gd name="connsiteY70" fmla="*/ 166849 h 819950"/>
                <a:gd name="connsiteX71" fmla="*/ 376199 w 1654945"/>
                <a:gd name="connsiteY71" fmla="*/ 173694 h 819950"/>
                <a:gd name="connsiteX72" fmla="*/ 370106 w 1654945"/>
                <a:gd name="connsiteY72" fmla="*/ 162410 h 819950"/>
                <a:gd name="connsiteX73" fmla="*/ 347990 w 1654945"/>
                <a:gd name="connsiteY73" fmla="*/ 172039 h 819950"/>
                <a:gd name="connsiteX74" fmla="*/ 337007 w 1654945"/>
                <a:gd name="connsiteY74" fmla="*/ 182345 h 819950"/>
                <a:gd name="connsiteX75" fmla="*/ 323617 w 1654945"/>
                <a:gd name="connsiteY75" fmla="*/ 198593 h 819950"/>
                <a:gd name="connsiteX76" fmla="*/ 317524 w 1654945"/>
                <a:gd name="connsiteY76" fmla="*/ 203258 h 819950"/>
                <a:gd name="connsiteX77" fmla="*/ 300824 w 1654945"/>
                <a:gd name="connsiteY77" fmla="*/ 206868 h 819950"/>
                <a:gd name="connsiteX78" fmla="*/ 293603 w 1654945"/>
                <a:gd name="connsiteY78" fmla="*/ 209275 h 819950"/>
                <a:gd name="connsiteX79" fmla="*/ 287359 w 1654945"/>
                <a:gd name="connsiteY79" fmla="*/ 212284 h 819950"/>
                <a:gd name="connsiteX80" fmla="*/ 268929 w 1654945"/>
                <a:gd name="connsiteY80" fmla="*/ 226201 h 819950"/>
                <a:gd name="connsiteX81" fmla="*/ 254786 w 1654945"/>
                <a:gd name="connsiteY81" fmla="*/ 255614 h 819950"/>
                <a:gd name="connsiteX82" fmla="*/ 240644 w 1654945"/>
                <a:gd name="connsiteY82" fmla="*/ 272163 h 819950"/>
                <a:gd name="connsiteX83" fmla="*/ 227405 w 1654945"/>
                <a:gd name="connsiteY83" fmla="*/ 289465 h 819950"/>
                <a:gd name="connsiteX84" fmla="*/ 197465 w 1654945"/>
                <a:gd name="connsiteY84" fmla="*/ 317524 h 819950"/>
                <a:gd name="connsiteX85" fmla="*/ 183699 w 1654945"/>
                <a:gd name="connsiteY85" fmla="*/ 330839 h 819950"/>
                <a:gd name="connsiteX86" fmla="*/ 169180 w 1654945"/>
                <a:gd name="connsiteY86" fmla="*/ 336932 h 819950"/>
                <a:gd name="connsiteX87" fmla="*/ 157445 w 1654945"/>
                <a:gd name="connsiteY87" fmla="*/ 352353 h 819950"/>
                <a:gd name="connsiteX88" fmla="*/ 147140 w 1654945"/>
                <a:gd name="connsiteY88" fmla="*/ 367398 h 819950"/>
                <a:gd name="connsiteX89" fmla="*/ 134953 w 1654945"/>
                <a:gd name="connsiteY89" fmla="*/ 377929 h 819950"/>
                <a:gd name="connsiteX90" fmla="*/ 123294 w 1654945"/>
                <a:gd name="connsiteY90" fmla="*/ 388987 h 819950"/>
                <a:gd name="connsiteX91" fmla="*/ 115244 w 1654945"/>
                <a:gd name="connsiteY91" fmla="*/ 401926 h 819950"/>
                <a:gd name="connsiteX92" fmla="*/ 107948 w 1654945"/>
                <a:gd name="connsiteY92" fmla="*/ 414940 h 819950"/>
                <a:gd name="connsiteX93" fmla="*/ 93730 w 1654945"/>
                <a:gd name="connsiteY93" fmla="*/ 441494 h 819950"/>
                <a:gd name="connsiteX94" fmla="*/ 87186 w 1654945"/>
                <a:gd name="connsiteY94" fmla="*/ 463986 h 819950"/>
                <a:gd name="connsiteX95" fmla="*/ 81769 w 1654945"/>
                <a:gd name="connsiteY95" fmla="*/ 486704 h 819950"/>
                <a:gd name="connsiteX96" fmla="*/ 69734 w 1654945"/>
                <a:gd name="connsiteY96" fmla="*/ 505586 h 819950"/>
                <a:gd name="connsiteX97" fmla="*/ 57773 w 1654945"/>
                <a:gd name="connsiteY97" fmla="*/ 525972 h 819950"/>
                <a:gd name="connsiteX98" fmla="*/ 55817 w 1654945"/>
                <a:gd name="connsiteY98" fmla="*/ 545455 h 819950"/>
                <a:gd name="connsiteX99" fmla="*/ 54839 w 1654945"/>
                <a:gd name="connsiteY99" fmla="*/ 555084 h 819950"/>
                <a:gd name="connsiteX100" fmla="*/ 54313 w 1654945"/>
                <a:gd name="connsiteY100" fmla="*/ 564788 h 819950"/>
                <a:gd name="connsiteX101" fmla="*/ 47693 w 1654945"/>
                <a:gd name="connsiteY101" fmla="*/ 589762 h 819950"/>
                <a:gd name="connsiteX102" fmla="*/ 42352 w 1654945"/>
                <a:gd name="connsiteY102" fmla="*/ 614963 h 819950"/>
                <a:gd name="connsiteX103" fmla="*/ 29338 w 1654945"/>
                <a:gd name="connsiteY103" fmla="*/ 642645 h 819950"/>
                <a:gd name="connsiteX104" fmla="*/ 5642 w 1654945"/>
                <a:gd name="connsiteY104" fmla="*/ 622861 h 819950"/>
                <a:gd name="connsiteX105" fmla="*/ 7222 w 1654945"/>
                <a:gd name="connsiteY105" fmla="*/ 613082 h 819950"/>
                <a:gd name="connsiteX106" fmla="*/ 9328 w 1654945"/>
                <a:gd name="connsiteY106" fmla="*/ 603378 h 819950"/>
                <a:gd name="connsiteX107" fmla="*/ 13466 w 1654945"/>
                <a:gd name="connsiteY107" fmla="*/ 584045 h 819950"/>
                <a:gd name="connsiteX108" fmla="*/ 28059 w 1654945"/>
                <a:gd name="connsiteY108" fmla="*/ 562682 h 819950"/>
                <a:gd name="connsiteX109" fmla="*/ 45060 w 1654945"/>
                <a:gd name="connsiteY109" fmla="*/ 520856 h 819950"/>
                <a:gd name="connsiteX110" fmla="*/ 48896 w 1654945"/>
                <a:gd name="connsiteY110" fmla="*/ 487080 h 819950"/>
                <a:gd name="connsiteX111" fmla="*/ 57923 w 1654945"/>
                <a:gd name="connsiteY111" fmla="*/ 466018 h 819950"/>
                <a:gd name="connsiteX112" fmla="*/ 67477 w 1654945"/>
                <a:gd name="connsiteY112" fmla="*/ 445180 h 819950"/>
                <a:gd name="connsiteX113" fmla="*/ 81920 w 1654945"/>
                <a:gd name="connsiteY113" fmla="*/ 434649 h 819950"/>
                <a:gd name="connsiteX114" fmla="*/ 89518 w 1654945"/>
                <a:gd name="connsiteY114" fmla="*/ 403205 h 819950"/>
                <a:gd name="connsiteX115" fmla="*/ 100575 w 1654945"/>
                <a:gd name="connsiteY115" fmla="*/ 391996 h 819950"/>
                <a:gd name="connsiteX116" fmla="*/ 112085 w 1654945"/>
                <a:gd name="connsiteY116" fmla="*/ 381164 h 819950"/>
                <a:gd name="connsiteX117" fmla="*/ 121413 w 1654945"/>
                <a:gd name="connsiteY117" fmla="*/ 356189 h 819950"/>
                <a:gd name="connsiteX118" fmla="*/ 132847 w 1654945"/>
                <a:gd name="connsiteY118" fmla="*/ 327529 h 819950"/>
                <a:gd name="connsiteX119" fmla="*/ 147366 w 1654945"/>
                <a:gd name="connsiteY119" fmla="*/ 303983 h 819950"/>
                <a:gd name="connsiteX120" fmla="*/ 164216 w 1654945"/>
                <a:gd name="connsiteY120" fmla="*/ 280589 h 819950"/>
                <a:gd name="connsiteX121" fmla="*/ 155941 w 1654945"/>
                <a:gd name="connsiteY121" fmla="*/ 263362 h 819950"/>
                <a:gd name="connsiteX122" fmla="*/ 139016 w 1654945"/>
                <a:gd name="connsiteY122" fmla="*/ 256441 h 819950"/>
                <a:gd name="connsiteX123" fmla="*/ 153308 w 1654945"/>
                <a:gd name="connsiteY123" fmla="*/ 236507 h 819950"/>
                <a:gd name="connsiteX124" fmla="*/ 168579 w 1654945"/>
                <a:gd name="connsiteY124" fmla="*/ 217325 h 819950"/>
                <a:gd name="connsiteX125" fmla="*/ 184677 w 1654945"/>
                <a:gd name="connsiteY125" fmla="*/ 196638 h 819950"/>
                <a:gd name="connsiteX126" fmla="*/ 212886 w 1654945"/>
                <a:gd name="connsiteY126" fmla="*/ 192425 h 819950"/>
                <a:gd name="connsiteX127" fmla="*/ 225374 w 1654945"/>
                <a:gd name="connsiteY127" fmla="*/ 180840 h 819950"/>
                <a:gd name="connsiteX128" fmla="*/ 239290 w 1654945"/>
                <a:gd name="connsiteY128" fmla="*/ 167375 h 819950"/>
                <a:gd name="connsiteX129" fmla="*/ 276075 w 1654945"/>
                <a:gd name="connsiteY129" fmla="*/ 124723 h 819950"/>
                <a:gd name="connsiteX130" fmla="*/ 292700 w 1654945"/>
                <a:gd name="connsiteY130" fmla="*/ 118855 h 819950"/>
                <a:gd name="connsiteX131" fmla="*/ 300222 w 1654945"/>
                <a:gd name="connsiteY131" fmla="*/ 118103 h 819950"/>
                <a:gd name="connsiteX132" fmla="*/ 363035 w 1654945"/>
                <a:gd name="connsiteY132" fmla="*/ 75902 h 819950"/>
                <a:gd name="connsiteX133" fmla="*/ 381841 w 1654945"/>
                <a:gd name="connsiteY133" fmla="*/ 80491 h 819950"/>
                <a:gd name="connsiteX134" fmla="*/ 418250 w 1654945"/>
                <a:gd name="connsiteY134" fmla="*/ 63114 h 819950"/>
                <a:gd name="connsiteX135" fmla="*/ 447663 w 1654945"/>
                <a:gd name="connsiteY135" fmla="*/ 50701 h 819950"/>
                <a:gd name="connsiteX136" fmla="*/ 460676 w 1654945"/>
                <a:gd name="connsiteY136" fmla="*/ 35957 h 819950"/>
                <a:gd name="connsiteX137" fmla="*/ 477903 w 1654945"/>
                <a:gd name="connsiteY137" fmla="*/ 34603 h 819950"/>
                <a:gd name="connsiteX138" fmla="*/ 496785 w 1654945"/>
                <a:gd name="connsiteY138" fmla="*/ 46790 h 819950"/>
                <a:gd name="connsiteX139" fmla="*/ 509648 w 1654945"/>
                <a:gd name="connsiteY139" fmla="*/ 33550 h 819950"/>
                <a:gd name="connsiteX140" fmla="*/ 523113 w 1654945"/>
                <a:gd name="connsiteY140" fmla="*/ 20912 h 819950"/>
                <a:gd name="connsiteX141" fmla="*/ 541017 w 1654945"/>
                <a:gd name="connsiteY141" fmla="*/ 25050 h 819950"/>
                <a:gd name="connsiteX142" fmla="*/ 558695 w 1654945"/>
                <a:gd name="connsiteY142" fmla="*/ 30015 h 819950"/>
                <a:gd name="connsiteX143" fmla="*/ 581563 w 1654945"/>
                <a:gd name="connsiteY143" fmla="*/ 25125 h 819950"/>
                <a:gd name="connsiteX144" fmla="*/ 604582 w 1654945"/>
                <a:gd name="connsiteY144" fmla="*/ 21364 h 819950"/>
                <a:gd name="connsiteX145" fmla="*/ 616091 w 1654945"/>
                <a:gd name="connsiteY145" fmla="*/ 19483 h 819950"/>
                <a:gd name="connsiteX146" fmla="*/ 627676 w 1654945"/>
                <a:gd name="connsiteY146" fmla="*/ 18204 h 819950"/>
                <a:gd name="connsiteX147" fmla="*/ 650845 w 1654945"/>
                <a:gd name="connsiteY147" fmla="*/ 15647 h 819950"/>
                <a:gd name="connsiteX148" fmla="*/ 681913 w 1654945"/>
                <a:gd name="connsiteY148" fmla="*/ 5642 h 819950"/>
                <a:gd name="connsiteX149" fmla="*/ 714635 w 1654945"/>
                <a:gd name="connsiteY149" fmla="*/ 9854 h 819950"/>
                <a:gd name="connsiteX150" fmla="*/ 714410 w 1654945"/>
                <a:gd name="connsiteY150" fmla="*/ 13465 h 819950"/>
                <a:gd name="connsiteX151" fmla="*/ 725618 w 1654945"/>
                <a:gd name="connsiteY151" fmla="*/ 14895 h 819950"/>
                <a:gd name="connsiteX152" fmla="*/ 737353 w 1654945"/>
                <a:gd name="connsiteY152" fmla="*/ 16625 h 819950"/>
                <a:gd name="connsiteX153" fmla="*/ 760523 w 1654945"/>
                <a:gd name="connsiteY153" fmla="*/ 19483 h 819950"/>
                <a:gd name="connsiteX154" fmla="*/ 786626 w 1654945"/>
                <a:gd name="connsiteY154" fmla="*/ 13089 h 819950"/>
                <a:gd name="connsiteX155" fmla="*/ 801370 w 1654945"/>
                <a:gd name="connsiteY155" fmla="*/ 22567 h 819950"/>
                <a:gd name="connsiteX156" fmla="*/ 815813 w 1654945"/>
                <a:gd name="connsiteY156" fmla="*/ 33174 h 819950"/>
                <a:gd name="connsiteX157" fmla="*/ 926167 w 1654945"/>
                <a:gd name="connsiteY157" fmla="*/ 49122 h 819950"/>
                <a:gd name="connsiteX158" fmla="*/ 973409 w 1654945"/>
                <a:gd name="connsiteY158" fmla="*/ 58976 h 819950"/>
                <a:gd name="connsiteX159" fmla="*/ 1003574 w 1654945"/>
                <a:gd name="connsiteY159" fmla="*/ 68079 h 819950"/>
                <a:gd name="connsiteX160" fmla="*/ 1033213 w 1654945"/>
                <a:gd name="connsiteY160" fmla="*/ 78685 h 819950"/>
                <a:gd name="connsiteX161" fmla="*/ 1048483 w 1654945"/>
                <a:gd name="connsiteY161" fmla="*/ 81544 h 819950"/>
                <a:gd name="connsiteX162" fmla="*/ 1062099 w 1654945"/>
                <a:gd name="connsiteY162" fmla="*/ 85907 h 819950"/>
                <a:gd name="connsiteX163" fmla="*/ 1086547 w 1654945"/>
                <a:gd name="connsiteY163" fmla="*/ 96288 h 819950"/>
                <a:gd name="connsiteX164" fmla="*/ 1110619 w 1654945"/>
                <a:gd name="connsiteY164" fmla="*/ 107346 h 819950"/>
                <a:gd name="connsiteX165" fmla="*/ 1138828 w 1654945"/>
                <a:gd name="connsiteY165" fmla="*/ 116222 h 819950"/>
                <a:gd name="connsiteX166" fmla="*/ 1179600 w 1654945"/>
                <a:gd name="connsiteY166" fmla="*/ 137060 h 819950"/>
                <a:gd name="connsiteX167" fmla="*/ 1211345 w 1654945"/>
                <a:gd name="connsiteY167" fmla="*/ 160605 h 819950"/>
                <a:gd name="connsiteX168" fmla="*/ 1261971 w 1654945"/>
                <a:gd name="connsiteY168" fmla="*/ 165570 h 819950"/>
                <a:gd name="connsiteX169" fmla="*/ 1280326 w 1654945"/>
                <a:gd name="connsiteY169" fmla="*/ 194832 h 819950"/>
                <a:gd name="connsiteX170" fmla="*/ 1307407 w 1654945"/>
                <a:gd name="connsiteY170" fmla="*/ 210028 h 819950"/>
                <a:gd name="connsiteX171" fmla="*/ 1333961 w 1654945"/>
                <a:gd name="connsiteY171" fmla="*/ 225825 h 819950"/>
                <a:gd name="connsiteX172" fmla="*/ 1373981 w 1654945"/>
                <a:gd name="connsiteY172" fmla="*/ 235454 h 819950"/>
                <a:gd name="connsiteX173" fmla="*/ 1383609 w 1654945"/>
                <a:gd name="connsiteY173" fmla="*/ 259225 h 819950"/>
                <a:gd name="connsiteX174" fmla="*/ 1397602 w 1654945"/>
                <a:gd name="connsiteY174" fmla="*/ 271637 h 819950"/>
                <a:gd name="connsiteX175" fmla="*/ 1410465 w 1654945"/>
                <a:gd name="connsiteY175" fmla="*/ 285177 h 819950"/>
                <a:gd name="connsiteX176" fmla="*/ 1413850 w 1654945"/>
                <a:gd name="connsiteY176" fmla="*/ 297890 h 819950"/>
                <a:gd name="connsiteX177" fmla="*/ 1423028 w 1654945"/>
                <a:gd name="connsiteY177" fmla="*/ 305789 h 819950"/>
                <a:gd name="connsiteX178" fmla="*/ 1433258 w 1654945"/>
                <a:gd name="connsiteY178" fmla="*/ 314665 h 819950"/>
                <a:gd name="connsiteX179" fmla="*/ 1457104 w 1654945"/>
                <a:gd name="connsiteY179" fmla="*/ 327153 h 819950"/>
                <a:gd name="connsiteX180" fmla="*/ 1480123 w 1654945"/>
                <a:gd name="connsiteY180" fmla="*/ 340919 h 819950"/>
                <a:gd name="connsiteX181" fmla="*/ 1488398 w 1654945"/>
                <a:gd name="connsiteY181" fmla="*/ 350247 h 819950"/>
                <a:gd name="connsiteX182" fmla="*/ 1495995 w 1654945"/>
                <a:gd name="connsiteY182" fmla="*/ 360176 h 819950"/>
                <a:gd name="connsiteX183" fmla="*/ 1510514 w 1654945"/>
                <a:gd name="connsiteY183" fmla="*/ 380336 h 819950"/>
                <a:gd name="connsiteX184" fmla="*/ 1519390 w 1654945"/>
                <a:gd name="connsiteY184" fmla="*/ 389665 h 819950"/>
                <a:gd name="connsiteX185" fmla="*/ 1523302 w 1654945"/>
                <a:gd name="connsiteY185" fmla="*/ 399669 h 819950"/>
                <a:gd name="connsiteX186" fmla="*/ 1526838 w 1654945"/>
                <a:gd name="connsiteY186" fmla="*/ 421108 h 819950"/>
                <a:gd name="connsiteX187" fmla="*/ 1548201 w 1654945"/>
                <a:gd name="connsiteY187" fmla="*/ 436529 h 819950"/>
                <a:gd name="connsiteX188" fmla="*/ 1569339 w 1654945"/>
                <a:gd name="connsiteY188" fmla="*/ 452928 h 819950"/>
                <a:gd name="connsiteX189" fmla="*/ 1571972 w 1654945"/>
                <a:gd name="connsiteY189" fmla="*/ 466469 h 819950"/>
                <a:gd name="connsiteX190" fmla="*/ 1575207 w 1654945"/>
                <a:gd name="connsiteY190" fmla="*/ 479558 h 819950"/>
                <a:gd name="connsiteX191" fmla="*/ 1578592 w 1654945"/>
                <a:gd name="connsiteY191" fmla="*/ 489187 h 819950"/>
                <a:gd name="connsiteX192" fmla="*/ 1585739 w 1654945"/>
                <a:gd name="connsiteY192" fmla="*/ 501373 h 819950"/>
                <a:gd name="connsiteX193" fmla="*/ 1598301 w 1654945"/>
                <a:gd name="connsiteY193" fmla="*/ 516493 h 819950"/>
                <a:gd name="connsiteX194" fmla="*/ 1601084 w 1654945"/>
                <a:gd name="connsiteY194" fmla="*/ 523189 h 819950"/>
                <a:gd name="connsiteX195" fmla="*/ 1587017 w 1654945"/>
                <a:gd name="connsiteY195" fmla="*/ 534773 h 819950"/>
                <a:gd name="connsiteX196" fmla="*/ 1590929 w 1654945"/>
                <a:gd name="connsiteY196" fmla="*/ 555309 h 819950"/>
                <a:gd name="connsiteX197" fmla="*/ 1592659 w 1654945"/>
                <a:gd name="connsiteY197" fmla="*/ 565164 h 819950"/>
                <a:gd name="connsiteX198" fmla="*/ 1593562 w 1654945"/>
                <a:gd name="connsiteY198" fmla="*/ 574868 h 819950"/>
                <a:gd name="connsiteX199" fmla="*/ 1618311 w 1654945"/>
                <a:gd name="connsiteY199" fmla="*/ 590816 h 819950"/>
                <a:gd name="connsiteX200" fmla="*/ 1620417 w 1654945"/>
                <a:gd name="connsiteY200" fmla="*/ 607591 h 819950"/>
                <a:gd name="connsiteX201" fmla="*/ 1625232 w 1654945"/>
                <a:gd name="connsiteY201" fmla="*/ 623162 h 819950"/>
                <a:gd name="connsiteX202" fmla="*/ 1616957 w 1654945"/>
                <a:gd name="connsiteY202" fmla="*/ 637003 h 819950"/>
                <a:gd name="connsiteX203" fmla="*/ 1613948 w 1654945"/>
                <a:gd name="connsiteY203" fmla="*/ 650845 h 819950"/>
                <a:gd name="connsiteX204" fmla="*/ 1620643 w 1654945"/>
                <a:gd name="connsiteY204" fmla="*/ 679882 h 819950"/>
                <a:gd name="connsiteX205" fmla="*/ 1632829 w 1654945"/>
                <a:gd name="connsiteY205" fmla="*/ 713733 h 819950"/>
                <a:gd name="connsiteX206" fmla="*/ 1635838 w 1654945"/>
                <a:gd name="connsiteY206" fmla="*/ 722986 h 819950"/>
                <a:gd name="connsiteX207" fmla="*/ 1637719 w 1654945"/>
                <a:gd name="connsiteY207" fmla="*/ 732765 h 819950"/>
                <a:gd name="connsiteX208" fmla="*/ 1639675 w 1654945"/>
                <a:gd name="connsiteY208" fmla="*/ 753075 h 819950"/>
                <a:gd name="connsiteX209" fmla="*/ 1652463 w 1654945"/>
                <a:gd name="connsiteY209" fmla="*/ 753527 h 819950"/>
                <a:gd name="connsiteX210" fmla="*/ 1651861 w 1654945"/>
                <a:gd name="connsiteY210" fmla="*/ 769324 h 819950"/>
                <a:gd name="connsiteX211" fmla="*/ 1649830 w 1654945"/>
                <a:gd name="connsiteY211" fmla="*/ 785497 h 819950"/>
                <a:gd name="connsiteX212" fmla="*/ 1645542 w 1654945"/>
                <a:gd name="connsiteY212" fmla="*/ 817317 h 819950"/>
                <a:gd name="connsiteX213" fmla="*/ 1623050 w 1654945"/>
                <a:gd name="connsiteY213" fmla="*/ 814158 h 81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Lst>
              <a:rect l="l" t="t" r="r" b="b"/>
              <a:pathLst>
                <a:path w="1654945" h="819950">
                  <a:moveTo>
                    <a:pt x="1623050" y="814158"/>
                  </a:moveTo>
                  <a:cubicBezTo>
                    <a:pt x="1620493" y="809494"/>
                    <a:pt x="1618010" y="804830"/>
                    <a:pt x="1615527" y="798887"/>
                  </a:cubicBezTo>
                  <a:cubicBezTo>
                    <a:pt x="1616355" y="792493"/>
                    <a:pt x="1617408" y="785798"/>
                    <a:pt x="1618612" y="779028"/>
                  </a:cubicBezTo>
                  <a:cubicBezTo>
                    <a:pt x="1619213" y="775643"/>
                    <a:pt x="1619891" y="772258"/>
                    <a:pt x="1620493" y="768948"/>
                  </a:cubicBezTo>
                  <a:cubicBezTo>
                    <a:pt x="1621019" y="765638"/>
                    <a:pt x="1621320" y="762403"/>
                    <a:pt x="1621696" y="759244"/>
                  </a:cubicBezTo>
                  <a:cubicBezTo>
                    <a:pt x="1609810" y="760222"/>
                    <a:pt x="1597925" y="762403"/>
                    <a:pt x="1586039" y="763156"/>
                  </a:cubicBezTo>
                  <a:cubicBezTo>
                    <a:pt x="1585287" y="751797"/>
                    <a:pt x="1581225" y="739986"/>
                    <a:pt x="1578818" y="728477"/>
                  </a:cubicBezTo>
                  <a:cubicBezTo>
                    <a:pt x="1575658" y="717118"/>
                    <a:pt x="1573477" y="706135"/>
                    <a:pt x="1578216" y="694626"/>
                  </a:cubicBezTo>
                  <a:cubicBezTo>
                    <a:pt x="1576937" y="691466"/>
                    <a:pt x="1576034" y="688231"/>
                    <a:pt x="1574455" y="685223"/>
                  </a:cubicBezTo>
                  <a:cubicBezTo>
                    <a:pt x="1572875" y="682214"/>
                    <a:pt x="1571295" y="679280"/>
                    <a:pt x="1569716" y="676346"/>
                  </a:cubicBezTo>
                  <a:cubicBezTo>
                    <a:pt x="1566556" y="670479"/>
                    <a:pt x="1563321" y="664912"/>
                    <a:pt x="1560237" y="659646"/>
                  </a:cubicBezTo>
                  <a:cubicBezTo>
                    <a:pt x="1564675" y="650017"/>
                    <a:pt x="1568663" y="641743"/>
                    <a:pt x="1572424" y="633092"/>
                  </a:cubicBezTo>
                  <a:cubicBezTo>
                    <a:pt x="1571145" y="627450"/>
                    <a:pt x="1569791" y="621883"/>
                    <a:pt x="1568512" y="616242"/>
                  </a:cubicBezTo>
                  <a:lnTo>
                    <a:pt x="1567534" y="612029"/>
                  </a:lnTo>
                  <a:lnTo>
                    <a:pt x="1566180" y="607967"/>
                  </a:lnTo>
                  <a:cubicBezTo>
                    <a:pt x="1565277" y="605259"/>
                    <a:pt x="1564450" y="602551"/>
                    <a:pt x="1563547" y="599842"/>
                  </a:cubicBezTo>
                  <a:cubicBezTo>
                    <a:pt x="1559861" y="589161"/>
                    <a:pt x="1557304" y="578103"/>
                    <a:pt x="1552715" y="568248"/>
                  </a:cubicBezTo>
                  <a:cubicBezTo>
                    <a:pt x="1549781" y="563885"/>
                    <a:pt x="1547073" y="559447"/>
                    <a:pt x="1544440" y="555008"/>
                  </a:cubicBezTo>
                  <a:cubicBezTo>
                    <a:pt x="1541807" y="550570"/>
                    <a:pt x="1539551" y="545982"/>
                    <a:pt x="1536541" y="541769"/>
                  </a:cubicBezTo>
                  <a:cubicBezTo>
                    <a:pt x="1530824" y="533193"/>
                    <a:pt x="1525860" y="524317"/>
                    <a:pt x="1520820" y="515440"/>
                  </a:cubicBezTo>
                  <a:cubicBezTo>
                    <a:pt x="1515103" y="506940"/>
                    <a:pt x="1509761" y="498214"/>
                    <a:pt x="1504571" y="489412"/>
                  </a:cubicBezTo>
                  <a:cubicBezTo>
                    <a:pt x="1498929" y="480762"/>
                    <a:pt x="1492836" y="472412"/>
                    <a:pt x="1487119" y="463761"/>
                  </a:cubicBezTo>
                  <a:cubicBezTo>
                    <a:pt x="1485464" y="461730"/>
                    <a:pt x="1483959" y="459623"/>
                    <a:pt x="1482154" y="457743"/>
                  </a:cubicBezTo>
                  <a:lnTo>
                    <a:pt x="1476738" y="451951"/>
                  </a:lnTo>
                  <a:lnTo>
                    <a:pt x="1466056" y="440366"/>
                  </a:lnTo>
                  <a:cubicBezTo>
                    <a:pt x="1459361" y="432392"/>
                    <a:pt x="1451237" y="425171"/>
                    <a:pt x="1443940" y="417498"/>
                  </a:cubicBezTo>
                  <a:cubicBezTo>
                    <a:pt x="1435439" y="407342"/>
                    <a:pt x="1426488" y="398992"/>
                    <a:pt x="1416934" y="389439"/>
                  </a:cubicBezTo>
                  <a:cubicBezTo>
                    <a:pt x="1411744" y="377177"/>
                    <a:pt x="1403243" y="367398"/>
                    <a:pt x="1394517" y="357995"/>
                  </a:cubicBezTo>
                  <a:cubicBezTo>
                    <a:pt x="1385941" y="348366"/>
                    <a:pt x="1374883" y="340843"/>
                    <a:pt x="1364277" y="332794"/>
                  </a:cubicBezTo>
                  <a:cubicBezTo>
                    <a:pt x="1361569" y="330839"/>
                    <a:pt x="1358861" y="328883"/>
                    <a:pt x="1356077" y="326852"/>
                  </a:cubicBezTo>
                  <a:cubicBezTo>
                    <a:pt x="1353219" y="324971"/>
                    <a:pt x="1350285" y="323166"/>
                    <a:pt x="1347351" y="321285"/>
                  </a:cubicBezTo>
                  <a:cubicBezTo>
                    <a:pt x="1341484" y="317524"/>
                    <a:pt x="1335691" y="313763"/>
                    <a:pt x="1329824" y="309701"/>
                  </a:cubicBezTo>
                  <a:cubicBezTo>
                    <a:pt x="1324107" y="305563"/>
                    <a:pt x="1317938" y="301727"/>
                    <a:pt x="1311845" y="297589"/>
                  </a:cubicBezTo>
                  <a:cubicBezTo>
                    <a:pt x="1305827" y="293377"/>
                    <a:pt x="1299809" y="288863"/>
                    <a:pt x="1293866" y="283974"/>
                  </a:cubicBezTo>
                  <a:cubicBezTo>
                    <a:pt x="1286419" y="273969"/>
                    <a:pt x="1278445" y="264340"/>
                    <a:pt x="1270622" y="254410"/>
                  </a:cubicBezTo>
                  <a:cubicBezTo>
                    <a:pt x="1269644" y="249596"/>
                    <a:pt x="1268365" y="245383"/>
                    <a:pt x="1266861" y="241773"/>
                  </a:cubicBezTo>
                  <a:cubicBezTo>
                    <a:pt x="1265281" y="238237"/>
                    <a:pt x="1263476" y="235228"/>
                    <a:pt x="1261520" y="232670"/>
                  </a:cubicBezTo>
                  <a:cubicBezTo>
                    <a:pt x="1257533" y="227555"/>
                    <a:pt x="1252944" y="224170"/>
                    <a:pt x="1248130" y="221763"/>
                  </a:cubicBezTo>
                  <a:cubicBezTo>
                    <a:pt x="1243315" y="219356"/>
                    <a:pt x="1238275" y="217926"/>
                    <a:pt x="1233310" y="216648"/>
                  </a:cubicBezTo>
                  <a:cubicBezTo>
                    <a:pt x="1228346" y="215519"/>
                    <a:pt x="1223381" y="214616"/>
                    <a:pt x="1219018" y="213037"/>
                  </a:cubicBezTo>
                  <a:cubicBezTo>
                    <a:pt x="1210141" y="206868"/>
                    <a:pt x="1202619" y="201076"/>
                    <a:pt x="1193141" y="195735"/>
                  </a:cubicBezTo>
                  <a:cubicBezTo>
                    <a:pt x="1179901" y="178734"/>
                    <a:pt x="1168091" y="170083"/>
                    <a:pt x="1158763" y="167300"/>
                  </a:cubicBezTo>
                  <a:cubicBezTo>
                    <a:pt x="1149284" y="164742"/>
                    <a:pt x="1142289" y="167751"/>
                    <a:pt x="1138226" y="173017"/>
                  </a:cubicBezTo>
                  <a:cubicBezTo>
                    <a:pt x="1133788" y="171287"/>
                    <a:pt x="1129425" y="169632"/>
                    <a:pt x="1123558" y="167375"/>
                  </a:cubicBezTo>
                  <a:cubicBezTo>
                    <a:pt x="1116561" y="164818"/>
                    <a:pt x="1109340" y="162711"/>
                    <a:pt x="1102118" y="160605"/>
                  </a:cubicBezTo>
                  <a:lnTo>
                    <a:pt x="1080454" y="154286"/>
                  </a:lnTo>
                  <a:cubicBezTo>
                    <a:pt x="1065935" y="150224"/>
                    <a:pt x="1051191" y="146989"/>
                    <a:pt x="1036598" y="143378"/>
                  </a:cubicBezTo>
                  <a:cubicBezTo>
                    <a:pt x="1031783" y="138038"/>
                    <a:pt x="1028022" y="134352"/>
                    <a:pt x="1024261" y="130440"/>
                  </a:cubicBezTo>
                  <a:cubicBezTo>
                    <a:pt x="1039005" y="116373"/>
                    <a:pt x="1035093" y="113439"/>
                    <a:pt x="1031181" y="109527"/>
                  </a:cubicBezTo>
                  <a:cubicBezTo>
                    <a:pt x="1013504" y="100952"/>
                    <a:pt x="995374" y="110129"/>
                    <a:pt x="988604" y="116222"/>
                  </a:cubicBezTo>
                  <a:cubicBezTo>
                    <a:pt x="945124" y="116373"/>
                    <a:pt x="892467" y="106594"/>
                    <a:pt x="852673" y="94708"/>
                  </a:cubicBezTo>
                  <a:cubicBezTo>
                    <a:pt x="835446" y="91172"/>
                    <a:pt x="816866" y="87637"/>
                    <a:pt x="799640" y="83876"/>
                  </a:cubicBezTo>
                  <a:cubicBezTo>
                    <a:pt x="788958" y="80114"/>
                    <a:pt x="779479" y="82070"/>
                    <a:pt x="771581" y="85155"/>
                  </a:cubicBezTo>
                  <a:cubicBezTo>
                    <a:pt x="763682" y="88239"/>
                    <a:pt x="757288" y="92527"/>
                    <a:pt x="752474" y="94257"/>
                  </a:cubicBezTo>
                  <a:cubicBezTo>
                    <a:pt x="746305" y="93128"/>
                    <a:pt x="740212" y="92000"/>
                    <a:pt x="734044" y="90872"/>
                  </a:cubicBezTo>
                  <a:lnTo>
                    <a:pt x="724791" y="89367"/>
                  </a:lnTo>
                  <a:cubicBezTo>
                    <a:pt x="721707" y="88916"/>
                    <a:pt x="718999" y="88765"/>
                    <a:pt x="716065" y="88540"/>
                  </a:cubicBezTo>
                  <a:cubicBezTo>
                    <a:pt x="703051" y="89141"/>
                    <a:pt x="695528" y="84177"/>
                    <a:pt x="687103" y="80039"/>
                  </a:cubicBezTo>
                  <a:cubicBezTo>
                    <a:pt x="678678" y="76052"/>
                    <a:pt x="669275" y="71614"/>
                    <a:pt x="652801" y="73419"/>
                  </a:cubicBezTo>
                  <a:cubicBezTo>
                    <a:pt x="630008" y="69508"/>
                    <a:pt x="635875" y="88088"/>
                    <a:pt x="625645" y="89217"/>
                  </a:cubicBezTo>
                  <a:cubicBezTo>
                    <a:pt x="616166" y="90345"/>
                    <a:pt x="606688" y="91172"/>
                    <a:pt x="597285" y="91774"/>
                  </a:cubicBezTo>
                  <a:cubicBezTo>
                    <a:pt x="587882" y="92677"/>
                    <a:pt x="578779" y="93956"/>
                    <a:pt x="569903" y="94783"/>
                  </a:cubicBezTo>
                  <a:cubicBezTo>
                    <a:pt x="562305" y="94783"/>
                    <a:pt x="554858" y="95611"/>
                    <a:pt x="547486" y="96137"/>
                  </a:cubicBezTo>
                  <a:cubicBezTo>
                    <a:pt x="540114" y="96739"/>
                    <a:pt x="532893" y="97040"/>
                    <a:pt x="526047" y="97792"/>
                  </a:cubicBezTo>
                  <a:cubicBezTo>
                    <a:pt x="509723" y="106970"/>
                    <a:pt x="522211" y="118253"/>
                    <a:pt x="503705" y="123218"/>
                  </a:cubicBezTo>
                  <a:lnTo>
                    <a:pt x="476775" y="133374"/>
                  </a:lnTo>
                  <a:cubicBezTo>
                    <a:pt x="467898" y="136984"/>
                    <a:pt x="459097" y="141046"/>
                    <a:pt x="450221" y="144808"/>
                  </a:cubicBezTo>
                  <a:cubicBezTo>
                    <a:pt x="446459" y="146312"/>
                    <a:pt x="442773" y="148118"/>
                    <a:pt x="439162" y="149998"/>
                  </a:cubicBezTo>
                  <a:lnTo>
                    <a:pt x="428180" y="155414"/>
                  </a:lnTo>
                  <a:lnTo>
                    <a:pt x="417197" y="160831"/>
                  </a:lnTo>
                  <a:lnTo>
                    <a:pt x="406440" y="166849"/>
                  </a:lnTo>
                  <a:cubicBezTo>
                    <a:pt x="396134" y="169481"/>
                    <a:pt x="386806" y="171136"/>
                    <a:pt x="376199" y="173694"/>
                  </a:cubicBezTo>
                  <a:cubicBezTo>
                    <a:pt x="374469" y="170459"/>
                    <a:pt x="372213" y="166472"/>
                    <a:pt x="370106" y="162410"/>
                  </a:cubicBezTo>
                  <a:cubicBezTo>
                    <a:pt x="360402" y="165495"/>
                    <a:pt x="353256" y="168729"/>
                    <a:pt x="347990" y="172039"/>
                  </a:cubicBezTo>
                  <a:cubicBezTo>
                    <a:pt x="342875" y="175575"/>
                    <a:pt x="339565" y="179035"/>
                    <a:pt x="337007" y="182345"/>
                  </a:cubicBezTo>
                  <a:cubicBezTo>
                    <a:pt x="331967" y="188890"/>
                    <a:pt x="330011" y="194456"/>
                    <a:pt x="323617" y="198593"/>
                  </a:cubicBezTo>
                  <a:cubicBezTo>
                    <a:pt x="321135" y="200474"/>
                    <a:pt x="319931" y="201377"/>
                    <a:pt x="317524" y="203258"/>
                  </a:cubicBezTo>
                  <a:cubicBezTo>
                    <a:pt x="311431" y="204160"/>
                    <a:pt x="305864" y="205364"/>
                    <a:pt x="300824" y="206868"/>
                  </a:cubicBezTo>
                  <a:cubicBezTo>
                    <a:pt x="298266" y="207620"/>
                    <a:pt x="295859" y="208373"/>
                    <a:pt x="293603" y="209275"/>
                  </a:cubicBezTo>
                  <a:cubicBezTo>
                    <a:pt x="291421" y="210253"/>
                    <a:pt x="289315" y="211231"/>
                    <a:pt x="287359" y="212284"/>
                  </a:cubicBezTo>
                  <a:cubicBezTo>
                    <a:pt x="279536" y="216422"/>
                    <a:pt x="273518" y="221236"/>
                    <a:pt x="268929" y="226201"/>
                  </a:cubicBezTo>
                  <a:cubicBezTo>
                    <a:pt x="259977" y="236431"/>
                    <a:pt x="257043" y="247489"/>
                    <a:pt x="254786" y="255614"/>
                  </a:cubicBezTo>
                  <a:cubicBezTo>
                    <a:pt x="249822" y="260503"/>
                    <a:pt x="245383" y="266446"/>
                    <a:pt x="240644" y="272163"/>
                  </a:cubicBezTo>
                  <a:cubicBezTo>
                    <a:pt x="236055" y="278031"/>
                    <a:pt x="231241" y="283598"/>
                    <a:pt x="227405" y="289465"/>
                  </a:cubicBezTo>
                  <a:cubicBezTo>
                    <a:pt x="216271" y="295634"/>
                    <a:pt x="206267" y="306992"/>
                    <a:pt x="197465" y="317524"/>
                  </a:cubicBezTo>
                  <a:cubicBezTo>
                    <a:pt x="192952" y="322714"/>
                    <a:pt x="188438" y="327378"/>
                    <a:pt x="183699" y="330839"/>
                  </a:cubicBezTo>
                  <a:cubicBezTo>
                    <a:pt x="179185" y="334449"/>
                    <a:pt x="174446" y="336782"/>
                    <a:pt x="169180" y="336932"/>
                  </a:cubicBezTo>
                  <a:cubicBezTo>
                    <a:pt x="164893" y="342574"/>
                    <a:pt x="161132" y="347539"/>
                    <a:pt x="157445" y="352353"/>
                  </a:cubicBezTo>
                  <a:cubicBezTo>
                    <a:pt x="153985" y="357393"/>
                    <a:pt x="150675" y="362207"/>
                    <a:pt x="147140" y="367398"/>
                  </a:cubicBezTo>
                  <a:cubicBezTo>
                    <a:pt x="142852" y="371084"/>
                    <a:pt x="138940" y="374544"/>
                    <a:pt x="134953" y="377929"/>
                  </a:cubicBezTo>
                  <a:cubicBezTo>
                    <a:pt x="131117" y="381540"/>
                    <a:pt x="127355" y="385151"/>
                    <a:pt x="123294" y="388987"/>
                  </a:cubicBezTo>
                  <a:cubicBezTo>
                    <a:pt x="120586" y="393350"/>
                    <a:pt x="117878" y="397713"/>
                    <a:pt x="115244" y="401926"/>
                  </a:cubicBezTo>
                  <a:cubicBezTo>
                    <a:pt x="112687" y="406214"/>
                    <a:pt x="110355" y="410652"/>
                    <a:pt x="107948" y="414940"/>
                  </a:cubicBezTo>
                  <a:cubicBezTo>
                    <a:pt x="103133" y="423591"/>
                    <a:pt x="98093" y="432166"/>
                    <a:pt x="93730" y="441494"/>
                  </a:cubicBezTo>
                  <a:cubicBezTo>
                    <a:pt x="91474" y="449318"/>
                    <a:pt x="89217" y="456615"/>
                    <a:pt x="87186" y="463986"/>
                  </a:cubicBezTo>
                  <a:cubicBezTo>
                    <a:pt x="85380" y="471434"/>
                    <a:pt x="83650" y="478881"/>
                    <a:pt x="81769" y="486704"/>
                  </a:cubicBezTo>
                  <a:cubicBezTo>
                    <a:pt x="77557" y="492497"/>
                    <a:pt x="73645" y="498891"/>
                    <a:pt x="69734" y="505586"/>
                  </a:cubicBezTo>
                  <a:cubicBezTo>
                    <a:pt x="65822" y="512206"/>
                    <a:pt x="61459" y="518976"/>
                    <a:pt x="57773" y="525972"/>
                  </a:cubicBezTo>
                  <a:cubicBezTo>
                    <a:pt x="57096" y="532516"/>
                    <a:pt x="56494" y="538986"/>
                    <a:pt x="55817" y="545455"/>
                  </a:cubicBezTo>
                  <a:lnTo>
                    <a:pt x="54839" y="555084"/>
                  </a:lnTo>
                  <a:lnTo>
                    <a:pt x="54313" y="564788"/>
                  </a:lnTo>
                  <a:cubicBezTo>
                    <a:pt x="52206" y="573138"/>
                    <a:pt x="49724" y="581412"/>
                    <a:pt x="47693" y="589762"/>
                  </a:cubicBezTo>
                  <a:lnTo>
                    <a:pt x="42352" y="614963"/>
                  </a:lnTo>
                  <a:cubicBezTo>
                    <a:pt x="37387" y="625043"/>
                    <a:pt x="33626" y="633844"/>
                    <a:pt x="29338" y="642645"/>
                  </a:cubicBezTo>
                  <a:cubicBezTo>
                    <a:pt x="21138" y="636251"/>
                    <a:pt x="12939" y="629556"/>
                    <a:pt x="5642" y="622861"/>
                  </a:cubicBezTo>
                  <a:cubicBezTo>
                    <a:pt x="6168" y="619627"/>
                    <a:pt x="6620" y="616317"/>
                    <a:pt x="7222" y="613082"/>
                  </a:cubicBezTo>
                  <a:lnTo>
                    <a:pt x="9328" y="603378"/>
                  </a:lnTo>
                  <a:cubicBezTo>
                    <a:pt x="10682" y="596909"/>
                    <a:pt x="12112" y="590439"/>
                    <a:pt x="13466" y="584045"/>
                  </a:cubicBezTo>
                  <a:cubicBezTo>
                    <a:pt x="20235" y="580058"/>
                    <a:pt x="24298" y="573138"/>
                    <a:pt x="28059" y="562682"/>
                  </a:cubicBezTo>
                  <a:cubicBezTo>
                    <a:pt x="31594" y="552150"/>
                    <a:pt x="36560" y="538309"/>
                    <a:pt x="45060" y="520856"/>
                  </a:cubicBezTo>
                  <a:cubicBezTo>
                    <a:pt x="46339" y="509121"/>
                    <a:pt x="47392" y="498966"/>
                    <a:pt x="48896" y="487080"/>
                  </a:cubicBezTo>
                  <a:cubicBezTo>
                    <a:pt x="51529" y="480235"/>
                    <a:pt x="54914" y="473164"/>
                    <a:pt x="57923" y="466018"/>
                  </a:cubicBezTo>
                  <a:cubicBezTo>
                    <a:pt x="61008" y="458871"/>
                    <a:pt x="64016" y="451725"/>
                    <a:pt x="67477" y="445180"/>
                  </a:cubicBezTo>
                  <a:cubicBezTo>
                    <a:pt x="72743" y="440667"/>
                    <a:pt x="77331" y="437658"/>
                    <a:pt x="81920" y="434649"/>
                  </a:cubicBezTo>
                  <a:cubicBezTo>
                    <a:pt x="83575" y="424493"/>
                    <a:pt x="87035" y="413285"/>
                    <a:pt x="89518" y="403205"/>
                  </a:cubicBezTo>
                  <a:cubicBezTo>
                    <a:pt x="93128" y="399669"/>
                    <a:pt x="96664" y="395682"/>
                    <a:pt x="100575" y="391996"/>
                  </a:cubicBezTo>
                  <a:cubicBezTo>
                    <a:pt x="104487" y="388310"/>
                    <a:pt x="108474" y="384624"/>
                    <a:pt x="112085" y="381164"/>
                  </a:cubicBezTo>
                  <a:cubicBezTo>
                    <a:pt x="112988" y="371911"/>
                    <a:pt x="116749" y="364163"/>
                    <a:pt x="121413" y="356189"/>
                  </a:cubicBezTo>
                  <a:cubicBezTo>
                    <a:pt x="126002" y="348140"/>
                    <a:pt x="130214" y="339189"/>
                    <a:pt x="132847" y="327529"/>
                  </a:cubicBezTo>
                  <a:cubicBezTo>
                    <a:pt x="137662" y="319705"/>
                    <a:pt x="142476" y="311882"/>
                    <a:pt x="147366" y="303983"/>
                  </a:cubicBezTo>
                  <a:cubicBezTo>
                    <a:pt x="152631" y="296235"/>
                    <a:pt x="158273" y="288562"/>
                    <a:pt x="164216" y="280589"/>
                  </a:cubicBezTo>
                  <a:cubicBezTo>
                    <a:pt x="161282" y="275548"/>
                    <a:pt x="158725" y="268477"/>
                    <a:pt x="155941" y="263362"/>
                  </a:cubicBezTo>
                  <a:cubicBezTo>
                    <a:pt x="150224" y="260127"/>
                    <a:pt x="144131" y="258924"/>
                    <a:pt x="139016" y="256441"/>
                  </a:cubicBezTo>
                  <a:cubicBezTo>
                    <a:pt x="143304" y="249746"/>
                    <a:pt x="148419" y="243277"/>
                    <a:pt x="153308" y="236507"/>
                  </a:cubicBezTo>
                  <a:cubicBezTo>
                    <a:pt x="158349" y="229887"/>
                    <a:pt x="163238" y="223117"/>
                    <a:pt x="168579" y="217325"/>
                  </a:cubicBezTo>
                  <a:cubicBezTo>
                    <a:pt x="171588" y="210404"/>
                    <a:pt x="177155" y="202204"/>
                    <a:pt x="184677" y="196638"/>
                  </a:cubicBezTo>
                  <a:cubicBezTo>
                    <a:pt x="192350" y="191222"/>
                    <a:pt x="202129" y="188664"/>
                    <a:pt x="212886" y="192425"/>
                  </a:cubicBezTo>
                  <a:cubicBezTo>
                    <a:pt x="216948" y="188664"/>
                    <a:pt x="221010" y="184903"/>
                    <a:pt x="225374" y="180840"/>
                  </a:cubicBezTo>
                  <a:cubicBezTo>
                    <a:pt x="229812" y="176929"/>
                    <a:pt x="234401" y="172566"/>
                    <a:pt x="239290" y="167375"/>
                  </a:cubicBezTo>
                  <a:cubicBezTo>
                    <a:pt x="248994" y="156844"/>
                    <a:pt x="260805" y="144055"/>
                    <a:pt x="276075" y="124723"/>
                  </a:cubicBezTo>
                  <a:cubicBezTo>
                    <a:pt x="280890" y="122541"/>
                    <a:pt x="286080" y="121187"/>
                    <a:pt x="292700" y="118855"/>
                  </a:cubicBezTo>
                  <a:cubicBezTo>
                    <a:pt x="294581" y="118705"/>
                    <a:pt x="298417" y="118329"/>
                    <a:pt x="300222" y="118103"/>
                  </a:cubicBezTo>
                  <a:cubicBezTo>
                    <a:pt x="321059" y="102983"/>
                    <a:pt x="340769" y="89066"/>
                    <a:pt x="363035" y="75902"/>
                  </a:cubicBezTo>
                  <a:cubicBezTo>
                    <a:pt x="369053" y="76654"/>
                    <a:pt x="375447" y="78535"/>
                    <a:pt x="381841" y="80491"/>
                  </a:cubicBezTo>
                  <a:cubicBezTo>
                    <a:pt x="394027" y="74623"/>
                    <a:pt x="405838" y="68154"/>
                    <a:pt x="418250" y="63114"/>
                  </a:cubicBezTo>
                  <a:cubicBezTo>
                    <a:pt x="427578" y="59202"/>
                    <a:pt x="438109" y="54011"/>
                    <a:pt x="447663" y="50701"/>
                  </a:cubicBezTo>
                  <a:cubicBezTo>
                    <a:pt x="453079" y="45737"/>
                    <a:pt x="456991" y="41298"/>
                    <a:pt x="460676" y="35957"/>
                  </a:cubicBezTo>
                  <a:cubicBezTo>
                    <a:pt x="466018" y="35882"/>
                    <a:pt x="471208" y="35732"/>
                    <a:pt x="477903" y="34603"/>
                  </a:cubicBezTo>
                  <a:cubicBezTo>
                    <a:pt x="484222" y="38365"/>
                    <a:pt x="490616" y="42953"/>
                    <a:pt x="496785" y="46790"/>
                  </a:cubicBezTo>
                  <a:cubicBezTo>
                    <a:pt x="500771" y="42653"/>
                    <a:pt x="505135" y="37989"/>
                    <a:pt x="509648" y="33550"/>
                  </a:cubicBezTo>
                  <a:cubicBezTo>
                    <a:pt x="514237" y="29187"/>
                    <a:pt x="518826" y="24899"/>
                    <a:pt x="523113" y="20912"/>
                  </a:cubicBezTo>
                  <a:cubicBezTo>
                    <a:pt x="529357" y="22041"/>
                    <a:pt x="535225" y="23545"/>
                    <a:pt x="541017" y="25050"/>
                  </a:cubicBezTo>
                  <a:cubicBezTo>
                    <a:pt x="546809" y="26554"/>
                    <a:pt x="552601" y="28586"/>
                    <a:pt x="558695" y="30015"/>
                  </a:cubicBezTo>
                  <a:lnTo>
                    <a:pt x="581563" y="25125"/>
                  </a:lnTo>
                  <a:lnTo>
                    <a:pt x="604582" y="21364"/>
                  </a:lnTo>
                  <a:lnTo>
                    <a:pt x="616091" y="19483"/>
                  </a:lnTo>
                  <a:lnTo>
                    <a:pt x="627676" y="18204"/>
                  </a:lnTo>
                  <a:lnTo>
                    <a:pt x="650845" y="15647"/>
                  </a:lnTo>
                  <a:cubicBezTo>
                    <a:pt x="660699" y="12487"/>
                    <a:pt x="672058" y="8801"/>
                    <a:pt x="681913" y="5642"/>
                  </a:cubicBezTo>
                  <a:cubicBezTo>
                    <a:pt x="693422" y="6018"/>
                    <a:pt x="703276" y="8199"/>
                    <a:pt x="714635" y="9854"/>
                  </a:cubicBezTo>
                  <a:cubicBezTo>
                    <a:pt x="714560" y="10757"/>
                    <a:pt x="714485" y="12563"/>
                    <a:pt x="714410" y="13465"/>
                  </a:cubicBezTo>
                  <a:cubicBezTo>
                    <a:pt x="718096" y="13917"/>
                    <a:pt x="721707" y="14293"/>
                    <a:pt x="725618" y="14895"/>
                  </a:cubicBezTo>
                  <a:cubicBezTo>
                    <a:pt x="729530" y="15496"/>
                    <a:pt x="733442" y="16023"/>
                    <a:pt x="737353" y="16625"/>
                  </a:cubicBezTo>
                  <a:cubicBezTo>
                    <a:pt x="745177" y="17753"/>
                    <a:pt x="753076" y="18731"/>
                    <a:pt x="760523" y="19483"/>
                  </a:cubicBezTo>
                  <a:cubicBezTo>
                    <a:pt x="769249" y="17377"/>
                    <a:pt x="777900" y="15196"/>
                    <a:pt x="786626" y="13089"/>
                  </a:cubicBezTo>
                  <a:cubicBezTo>
                    <a:pt x="791289" y="16098"/>
                    <a:pt x="796330" y="19333"/>
                    <a:pt x="801370" y="22567"/>
                  </a:cubicBezTo>
                  <a:cubicBezTo>
                    <a:pt x="806410" y="25953"/>
                    <a:pt x="811300" y="29488"/>
                    <a:pt x="815813" y="33174"/>
                  </a:cubicBezTo>
                  <a:cubicBezTo>
                    <a:pt x="852222" y="36559"/>
                    <a:pt x="890135" y="42728"/>
                    <a:pt x="926167" y="49122"/>
                  </a:cubicBezTo>
                  <a:cubicBezTo>
                    <a:pt x="944146" y="45511"/>
                    <a:pt x="965586" y="43781"/>
                    <a:pt x="973409" y="58976"/>
                  </a:cubicBezTo>
                  <a:cubicBezTo>
                    <a:pt x="983790" y="61910"/>
                    <a:pt x="993720" y="64994"/>
                    <a:pt x="1003574" y="68079"/>
                  </a:cubicBezTo>
                  <a:cubicBezTo>
                    <a:pt x="1013428" y="71313"/>
                    <a:pt x="1023057" y="75074"/>
                    <a:pt x="1033213" y="78685"/>
                  </a:cubicBezTo>
                  <a:cubicBezTo>
                    <a:pt x="1038629" y="79437"/>
                    <a:pt x="1043744" y="80415"/>
                    <a:pt x="1048483" y="81544"/>
                  </a:cubicBezTo>
                  <a:cubicBezTo>
                    <a:pt x="1053298" y="82747"/>
                    <a:pt x="1057736" y="84327"/>
                    <a:pt x="1062099" y="85907"/>
                  </a:cubicBezTo>
                  <a:cubicBezTo>
                    <a:pt x="1070750" y="89066"/>
                    <a:pt x="1078648" y="92677"/>
                    <a:pt x="1086547" y="96288"/>
                  </a:cubicBezTo>
                  <a:cubicBezTo>
                    <a:pt x="1094445" y="99823"/>
                    <a:pt x="1102118" y="103961"/>
                    <a:pt x="1110619" y="107346"/>
                  </a:cubicBezTo>
                  <a:cubicBezTo>
                    <a:pt x="1119044" y="110881"/>
                    <a:pt x="1128296" y="113589"/>
                    <a:pt x="1138828" y="116222"/>
                  </a:cubicBezTo>
                  <a:cubicBezTo>
                    <a:pt x="1151842" y="123369"/>
                    <a:pt x="1166511" y="130515"/>
                    <a:pt x="1179600" y="137060"/>
                  </a:cubicBezTo>
                  <a:cubicBezTo>
                    <a:pt x="1186671" y="145033"/>
                    <a:pt x="1190809" y="154813"/>
                    <a:pt x="1211345" y="160605"/>
                  </a:cubicBezTo>
                  <a:cubicBezTo>
                    <a:pt x="1228722" y="161884"/>
                    <a:pt x="1246174" y="163689"/>
                    <a:pt x="1261971" y="165570"/>
                  </a:cubicBezTo>
                  <a:cubicBezTo>
                    <a:pt x="1267914" y="174898"/>
                    <a:pt x="1275135" y="184903"/>
                    <a:pt x="1280326" y="194832"/>
                  </a:cubicBezTo>
                  <a:cubicBezTo>
                    <a:pt x="1289654" y="199496"/>
                    <a:pt x="1298380" y="204912"/>
                    <a:pt x="1307407" y="210028"/>
                  </a:cubicBezTo>
                  <a:cubicBezTo>
                    <a:pt x="1316284" y="215293"/>
                    <a:pt x="1325461" y="220108"/>
                    <a:pt x="1333961" y="225825"/>
                  </a:cubicBezTo>
                  <a:cubicBezTo>
                    <a:pt x="1347126" y="228984"/>
                    <a:pt x="1360741" y="231843"/>
                    <a:pt x="1373981" y="235454"/>
                  </a:cubicBezTo>
                  <a:cubicBezTo>
                    <a:pt x="1377667" y="243728"/>
                    <a:pt x="1380074" y="251025"/>
                    <a:pt x="1383609" y="259225"/>
                  </a:cubicBezTo>
                  <a:cubicBezTo>
                    <a:pt x="1388424" y="263211"/>
                    <a:pt x="1393163" y="267274"/>
                    <a:pt x="1397602" y="271637"/>
                  </a:cubicBezTo>
                  <a:lnTo>
                    <a:pt x="1410465" y="285177"/>
                  </a:lnTo>
                  <a:cubicBezTo>
                    <a:pt x="1406553" y="288487"/>
                    <a:pt x="1408810" y="292925"/>
                    <a:pt x="1413850" y="297890"/>
                  </a:cubicBezTo>
                  <a:cubicBezTo>
                    <a:pt x="1416332" y="300373"/>
                    <a:pt x="1419567" y="303005"/>
                    <a:pt x="1423028" y="305789"/>
                  </a:cubicBezTo>
                  <a:cubicBezTo>
                    <a:pt x="1426337" y="308647"/>
                    <a:pt x="1429797" y="311732"/>
                    <a:pt x="1433258" y="314665"/>
                  </a:cubicBezTo>
                  <a:cubicBezTo>
                    <a:pt x="1441081" y="318502"/>
                    <a:pt x="1449055" y="322790"/>
                    <a:pt x="1457104" y="327153"/>
                  </a:cubicBezTo>
                  <a:cubicBezTo>
                    <a:pt x="1464777" y="331817"/>
                    <a:pt x="1472450" y="336556"/>
                    <a:pt x="1480123" y="340919"/>
                  </a:cubicBezTo>
                  <a:lnTo>
                    <a:pt x="1488398" y="350247"/>
                  </a:lnTo>
                  <a:cubicBezTo>
                    <a:pt x="1491181" y="353331"/>
                    <a:pt x="1493438" y="356866"/>
                    <a:pt x="1495995" y="360176"/>
                  </a:cubicBezTo>
                  <a:lnTo>
                    <a:pt x="1510514" y="380336"/>
                  </a:lnTo>
                  <a:cubicBezTo>
                    <a:pt x="1514801" y="383195"/>
                    <a:pt x="1517510" y="386355"/>
                    <a:pt x="1519390" y="389665"/>
                  </a:cubicBezTo>
                  <a:cubicBezTo>
                    <a:pt x="1521346" y="392899"/>
                    <a:pt x="1522474" y="396284"/>
                    <a:pt x="1523302" y="399669"/>
                  </a:cubicBezTo>
                  <a:cubicBezTo>
                    <a:pt x="1524882" y="406515"/>
                    <a:pt x="1524957" y="413586"/>
                    <a:pt x="1526838" y="421108"/>
                  </a:cubicBezTo>
                  <a:cubicBezTo>
                    <a:pt x="1533984" y="425848"/>
                    <a:pt x="1540829" y="431264"/>
                    <a:pt x="1548201" y="436529"/>
                  </a:cubicBezTo>
                  <a:cubicBezTo>
                    <a:pt x="1555348" y="441946"/>
                    <a:pt x="1563171" y="447136"/>
                    <a:pt x="1569339" y="452928"/>
                  </a:cubicBezTo>
                  <a:cubicBezTo>
                    <a:pt x="1570769" y="457216"/>
                    <a:pt x="1571371" y="461880"/>
                    <a:pt x="1571972" y="466469"/>
                  </a:cubicBezTo>
                  <a:cubicBezTo>
                    <a:pt x="1572950" y="471509"/>
                    <a:pt x="1574003" y="475797"/>
                    <a:pt x="1575207" y="479558"/>
                  </a:cubicBezTo>
                  <a:cubicBezTo>
                    <a:pt x="1576410" y="483244"/>
                    <a:pt x="1577614" y="486403"/>
                    <a:pt x="1578592" y="489187"/>
                  </a:cubicBezTo>
                  <a:cubicBezTo>
                    <a:pt x="1580774" y="494754"/>
                    <a:pt x="1583256" y="498439"/>
                    <a:pt x="1585739" y="501373"/>
                  </a:cubicBezTo>
                  <a:cubicBezTo>
                    <a:pt x="1590779" y="507166"/>
                    <a:pt x="1595894" y="509723"/>
                    <a:pt x="1598301" y="516493"/>
                  </a:cubicBezTo>
                  <a:cubicBezTo>
                    <a:pt x="1598978" y="517772"/>
                    <a:pt x="1600031" y="520480"/>
                    <a:pt x="1601084" y="523189"/>
                  </a:cubicBezTo>
                  <a:cubicBezTo>
                    <a:pt x="1596496" y="526574"/>
                    <a:pt x="1592509" y="531237"/>
                    <a:pt x="1587017" y="534773"/>
                  </a:cubicBezTo>
                  <a:cubicBezTo>
                    <a:pt x="1588296" y="541694"/>
                    <a:pt x="1589650" y="548614"/>
                    <a:pt x="1590929" y="555309"/>
                  </a:cubicBezTo>
                  <a:cubicBezTo>
                    <a:pt x="1591531" y="558695"/>
                    <a:pt x="1592283" y="561854"/>
                    <a:pt x="1592659" y="565164"/>
                  </a:cubicBezTo>
                  <a:cubicBezTo>
                    <a:pt x="1592960" y="568474"/>
                    <a:pt x="1593261" y="571708"/>
                    <a:pt x="1593562" y="574868"/>
                  </a:cubicBezTo>
                  <a:cubicBezTo>
                    <a:pt x="1610563" y="572611"/>
                    <a:pt x="1615753" y="580510"/>
                    <a:pt x="1618311" y="590816"/>
                  </a:cubicBezTo>
                  <a:cubicBezTo>
                    <a:pt x="1619815" y="595931"/>
                    <a:pt x="1619665" y="601874"/>
                    <a:pt x="1620417" y="607591"/>
                  </a:cubicBezTo>
                  <a:cubicBezTo>
                    <a:pt x="1621094" y="613233"/>
                    <a:pt x="1622223" y="618649"/>
                    <a:pt x="1625232" y="623162"/>
                  </a:cubicBezTo>
                  <a:cubicBezTo>
                    <a:pt x="1621320" y="627901"/>
                    <a:pt x="1618612" y="632490"/>
                    <a:pt x="1616957" y="637003"/>
                  </a:cubicBezTo>
                  <a:cubicBezTo>
                    <a:pt x="1615302" y="641517"/>
                    <a:pt x="1614023" y="646256"/>
                    <a:pt x="1613948" y="650845"/>
                  </a:cubicBezTo>
                  <a:cubicBezTo>
                    <a:pt x="1613572" y="660173"/>
                    <a:pt x="1616355" y="669651"/>
                    <a:pt x="1620643" y="679882"/>
                  </a:cubicBezTo>
                  <a:cubicBezTo>
                    <a:pt x="1624028" y="690338"/>
                    <a:pt x="1628617" y="701622"/>
                    <a:pt x="1632829" y="713733"/>
                  </a:cubicBezTo>
                  <a:cubicBezTo>
                    <a:pt x="1633882" y="716742"/>
                    <a:pt x="1634936" y="719826"/>
                    <a:pt x="1635838" y="722986"/>
                  </a:cubicBezTo>
                  <a:cubicBezTo>
                    <a:pt x="1636515" y="726220"/>
                    <a:pt x="1637192" y="729455"/>
                    <a:pt x="1637719" y="732765"/>
                  </a:cubicBezTo>
                  <a:cubicBezTo>
                    <a:pt x="1638772" y="739384"/>
                    <a:pt x="1639524" y="746155"/>
                    <a:pt x="1639675" y="753075"/>
                  </a:cubicBezTo>
                  <a:cubicBezTo>
                    <a:pt x="1644263" y="753226"/>
                    <a:pt x="1647949" y="753376"/>
                    <a:pt x="1652463" y="753527"/>
                  </a:cubicBezTo>
                  <a:cubicBezTo>
                    <a:pt x="1652312" y="758717"/>
                    <a:pt x="1652237" y="763983"/>
                    <a:pt x="1651861" y="769324"/>
                  </a:cubicBezTo>
                  <a:cubicBezTo>
                    <a:pt x="1651184" y="774665"/>
                    <a:pt x="1650507" y="780081"/>
                    <a:pt x="1649830" y="785497"/>
                  </a:cubicBezTo>
                  <a:cubicBezTo>
                    <a:pt x="1648401" y="796254"/>
                    <a:pt x="1646971" y="806936"/>
                    <a:pt x="1645542" y="817317"/>
                  </a:cubicBezTo>
                  <a:cubicBezTo>
                    <a:pt x="1637644" y="816039"/>
                    <a:pt x="1631250" y="815211"/>
                    <a:pt x="1623050" y="814158"/>
                  </a:cubicBezTo>
                  <a:close/>
                </a:path>
              </a:pathLst>
            </a:custGeom>
            <a:solidFill>
              <a:srgbClr val="D53646"/>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F2070878-F392-4B1A-9B91-39DC2119F308}"/>
                </a:ext>
              </a:extLst>
            </p:cNvPr>
            <p:cNvSpPr/>
            <p:nvPr/>
          </p:nvSpPr>
          <p:spPr>
            <a:xfrm>
              <a:off x="5978466" y="5549852"/>
              <a:ext cx="654532" cy="188084"/>
            </a:xfrm>
            <a:custGeom>
              <a:avLst/>
              <a:gdLst>
                <a:gd name="connsiteX0" fmla="*/ 620604 w 654455"/>
                <a:gd name="connsiteY0" fmla="*/ 181531 h 188061"/>
                <a:gd name="connsiteX1" fmla="*/ 603228 w 654455"/>
                <a:gd name="connsiteY1" fmla="*/ 176491 h 188061"/>
                <a:gd name="connsiteX2" fmla="*/ 572611 w 654455"/>
                <a:gd name="connsiteY2" fmla="*/ 162800 h 188061"/>
                <a:gd name="connsiteX3" fmla="*/ 563810 w 654455"/>
                <a:gd name="connsiteY3" fmla="*/ 155729 h 188061"/>
                <a:gd name="connsiteX4" fmla="*/ 554858 w 654455"/>
                <a:gd name="connsiteY4" fmla="*/ 149335 h 188061"/>
                <a:gd name="connsiteX5" fmla="*/ 536278 w 654455"/>
                <a:gd name="connsiteY5" fmla="*/ 136772 h 188061"/>
                <a:gd name="connsiteX6" fmla="*/ 526498 w 654455"/>
                <a:gd name="connsiteY6" fmla="*/ 132635 h 188061"/>
                <a:gd name="connsiteX7" fmla="*/ 516118 w 654455"/>
                <a:gd name="connsiteY7" fmla="*/ 128648 h 188061"/>
                <a:gd name="connsiteX8" fmla="*/ 494754 w 654455"/>
                <a:gd name="connsiteY8" fmla="*/ 120373 h 188061"/>
                <a:gd name="connsiteX9" fmla="*/ 453154 w 654455"/>
                <a:gd name="connsiteY9" fmla="*/ 105780 h 188061"/>
                <a:gd name="connsiteX10" fmla="*/ 410803 w 654455"/>
                <a:gd name="connsiteY10" fmla="*/ 92615 h 188061"/>
                <a:gd name="connsiteX11" fmla="*/ 384324 w 654455"/>
                <a:gd name="connsiteY11" fmla="*/ 98633 h 188061"/>
                <a:gd name="connsiteX12" fmla="*/ 330312 w 654455"/>
                <a:gd name="connsiteY12" fmla="*/ 85168 h 188061"/>
                <a:gd name="connsiteX13" fmla="*/ 303081 w 654455"/>
                <a:gd name="connsiteY13" fmla="*/ 79451 h 188061"/>
                <a:gd name="connsiteX14" fmla="*/ 275699 w 654455"/>
                <a:gd name="connsiteY14" fmla="*/ 74260 h 188061"/>
                <a:gd name="connsiteX15" fmla="*/ 251326 w 654455"/>
                <a:gd name="connsiteY15" fmla="*/ 65910 h 188061"/>
                <a:gd name="connsiteX16" fmla="*/ 226803 w 654455"/>
                <a:gd name="connsiteY16" fmla="*/ 58237 h 188061"/>
                <a:gd name="connsiteX17" fmla="*/ 219130 w 654455"/>
                <a:gd name="connsiteY17" fmla="*/ 57109 h 188061"/>
                <a:gd name="connsiteX18" fmla="*/ 189943 w 654455"/>
                <a:gd name="connsiteY18" fmla="*/ 53724 h 188061"/>
                <a:gd name="connsiteX19" fmla="*/ 172265 w 654455"/>
                <a:gd name="connsiteY19" fmla="*/ 47104 h 188061"/>
                <a:gd name="connsiteX20" fmla="*/ 158574 w 654455"/>
                <a:gd name="connsiteY20" fmla="*/ 42515 h 188061"/>
                <a:gd name="connsiteX21" fmla="*/ 139241 w 654455"/>
                <a:gd name="connsiteY21" fmla="*/ 35520 h 188061"/>
                <a:gd name="connsiteX22" fmla="*/ 130665 w 654455"/>
                <a:gd name="connsiteY22" fmla="*/ 44321 h 188061"/>
                <a:gd name="connsiteX23" fmla="*/ 105541 w 654455"/>
                <a:gd name="connsiteY23" fmla="*/ 41989 h 188061"/>
                <a:gd name="connsiteX24" fmla="*/ 82070 w 654455"/>
                <a:gd name="connsiteY24" fmla="*/ 40861 h 188061"/>
                <a:gd name="connsiteX25" fmla="*/ 70335 w 654455"/>
                <a:gd name="connsiteY25" fmla="*/ 40409 h 188061"/>
                <a:gd name="connsiteX26" fmla="*/ 58525 w 654455"/>
                <a:gd name="connsiteY26" fmla="*/ 40560 h 188061"/>
                <a:gd name="connsiteX27" fmla="*/ 46564 w 654455"/>
                <a:gd name="connsiteY27" fmla="*/ 40635 h 188061"/>
                <a:gd name="connsiteX28" fmla="*/ 40546 w 654455"/>
                <a:gd name="connsiteY28" fmla="*/ 40635 h 188061"/>
                <a:gd name="connsiteX29" fmla="*/ 34453 w 654455"/>
                <a:gd name="connsiteY29" fmla="*/ 41011 h 188061"/>
                <a:gd name="connsiteX30" fmla="*/ 5642 w 654455"/>
                <a:gd name="connsiteY30" fmla="*/ 21979 h 188061"/>
                <a:gd name="connsiteX31" fmla="*/ 32798 w 654455"/>
                <a:gd name="connsiteY31" fmla="*/ 6182 h 188061"/>
                <a:gd name="connsiteX32" fmla="*/ 67101 w 654455"/>
                <a:gd name="connsiteY32" fmla="*/ 12802 h 188061"/>
                <a:gd name="connsiteX33" fmla="*/ 96062 w 654455"/>
                <a:gd name="connsiteY33" fmla="*/ 21302 h 188061"/>
                <a:gd name="connsiteX34" fmla="*/ 104788 w 654455"/>
                <a:gd name="connsiteY34" fmla="*/ 22130 h 188061"/>
                <a:gd name="connsiteX35" fmla="*/ 114041 w 654455"/>
                <a:gd name="connsiteY35" fmla="*/ 23634 h 188061"/>
                <a:gd name="connsiteX36" fmla="*/ 132471 w 654455"/>
                <a:gd name="connsiteY36" fmla="*/ 27019 h 188061"/>
                <a:gd name="connsiteX37" fmla="*/ 151578 w 654455"/>
                <a:gd name="connsiteY37" fmla="*/ 17917 h 188061"/>
                <a:gd name="connsiteX38" fmla="*/ 179637 w 654455"/>
                <a:gd name="connsiteY38" fmla="*/ 16638 h 188061"/>
                <a:gd name="connsiteX39" fmla="*/ 232670 w 654455"/>
                <a:gd name="connsiteY39" fmla="*/ 27471 h 188061"/>
                <a:gd name="connsiteX40" fmla="*/ 368601 w 654455"/>
                <a:gd name="connsiteY40" fmla="*/ 48985 h 188061"/>
                <a:gd name="connsiteX41" fmla="*/ 411179 w 654455"/>
                <a:gd name="connsiteY41" fmla="*/ 42290 h 188061"/>
                <a:gd name="connsiteX42" fmla="*/ 404258 w 654455"/>
                <a:gd name="connsiteY42" fmla="*/ 63202 h 188061"/>
                <a:gd name="connsiteX43" fmla="*/ 416595 w 654455"/>
                <a:gd name="connsiteY43" fmla="*/ 76141 h 188061"/>
                <a:gd name="connsiteX44" fmla="*/ 460451 w 654455"/>
                <a:gd name="connsiteY44" fmla="*/ 87049 h 188061"/>
                <a:gd name="connsiteX45" fmla="*/ 482116 w 654455"/>
                <a:gd name="connsiteY45" fmla="*/ 93367 h 188061"/>
                <a:gd name="connsiteX46" fmla="*/ 503555 w 654455"/>
                <a:gd name="connsiteY46" fmla="*/ 100138 h 188061"/>
                <a:gd name="connsiteX47" fmla="*/ 518224 w 654455"/>
                <a:gd name="connsiteY47" fmla="*/ 105780 h 188061"/>
                <a:gd name="connsiteX48" fmla="*/ 538760 w 654455"/>
                <a:gd name="connsiteY48" fmla="*/ 100062 h 188061"/>
                <a:gd name="connsiteX49" fmla="*/ 573138 w 654455"/>
                <a:gd name="connsiteY49" fmla="*/ 128497 h 188061"/>
                <a:gd name="connsiteX50" fmla="*/ 599015 w 654455"/>
                <a:gd name="connsiteY50" fmla="*/ 145799 h 188061"/>
                <a:gd name="connsiteX51" fmla="*/ 613308 w 654455"/>
                <a:gd name="connsiteY51" fmla="*/ 149410 h 188061"/>
                <a:gd name="connsiteX52" fmla="*/ 628127 w 654455"/>
                <a:gd name="connsiteY52" fmla="*/ 154525 h 188061"/>
                <a:gd name="connsiteX53" fmla="*/ 641517 w 654455"/>
                <a:gd name="connsiteY53" fmla="*/ 165433 h 188061"/>
                <a:gd name="connsiteX54" fmla="*/ 646858 w 654455"/>
                <a:gd name="connsiteY54" fmla="*/ 174535 h 188061"/>
                <a:gd name="connsiteX55" fmla="*/ 650619 w 654455"/>
                <a:gd name="connsiteY55" fmla="*/ 187173 h 188061"/>
                <a:gd name="connsiteX56" fmla="*/ 620604 w 654455"/>
                <a:gd name="connsiteY56" fmla="*/ 181531 h 18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654455" h="188061">
                  <a:moveTo>
                    <a:pt x="620604" y="181531"/>
                  </a:moveTo>
                  <a:cubicBezTo>
                    <a:pt x="615113" y="177619"/>
                    <a:pt x="610223" y="177845"/>
                    <a:pt x="603228" y="176491"/>
                  </a:cubicBezTo>
                  <a:cubicBezTo>
                    <a:pt x="596307" y="175137"/>
                    <a:pt x="586904" y="172730"/>
                    <a:pt x="572611" y="162800"/>
                  </a:cubicBezTo>
                  <a:cubicBezTo>
                    <a:pt x="569602" y="160393"/>
                    <a:pt x="566668" y="158061"/>
                    <a:pt x="563810" y="155729"/>
                  </a:cubicBezTo>
                  <a:cubicBezTo>
                    <a:pt x="560801" y="153623"/>
                    <a:pt x="557792" y="151441"/>
                    <a:pt x="554858" y="149335"/>
                  </a:cubicBezTo>
                  <a:cubicBezTo>
                    <a:pt x="548840" y="145122"/>
                    <a:pt x="542747" y="141060"/>
                    <a:pt x="536278" y="136772"/>
                  </a:cubicBezTo>
                  <a:cubicBezTo>
                    <a:pt x="533118" y="135418"/>
                    <a:pt x="529883" y="133989"/>
                    <a:pt x="526498" y="132635"/>
                  </a:cubicBezTo>
                  <a:cubicBezTo>
                    <a:pt x="523113" y="131356"/>
                    <a:pt x="519653" y="130002"/>
                    <a:pt x="516118" y="128648"/>
                  </a:cubicBezTo>
                  <a:cubicBezTo>
                    <a:pt x="509121" y="125940"/>
                    <a:pt x="501900" y="123156"/>
                    <a:pt x="494754" y="120373"/>
                  </a:cubicBezTo>
                  <a:cubicBezTo>
                    <a:pt x="481063" y="115107"/>
                    <a:pt x="466996" y="110669"/>
                    <a:pt x="453154" y="105780"/>
                  </a:cubicBezTo>
                  <a:cubicBezTo>
                    <a:pt x="439162" y="101191"/>
                    <a:pt x="424945" y="97053"/>
                    <a:pt x="410803" y="92615"/>
                  </a:cubicBezTo>
                  <a:cubicBezTo>
                    <a:pt x="401851" y="94797"/>
                    <a:pt x="392899" y="97204"/>
                    <a:pt x="384324" y="98633"/>
                  </a:cubicBezTo>
                  <a:cubicBezTo>
                    <a:pt x="366495" y="93443"/>
                    <a:pt x="348366" y="89531"/>
                    <a:pt x="330312" y="85168"/>
                  </a:cubicBezTo>
                  <a:cubicBezTo>
                    <a:pt x="321285" y="83062"/>
                    <a:pt x="312108" y="81407"/>
                    <a:pt x="303081" y="79451"/>
                  </a:cubicBezTo>
                  <a:cubicBezTo>
                    <a:pt x="293979" y="77570"/>
                    <a:pt x="284876" y="75690"/>
                    <a:pt x="275699" y="74260"/>
                  </a:cubicBezTo>
                  <a:lnTo>
                    <a:pt x="251326" y="65910"/>
                  </a:lnTo>
                  <a:cubicBezTo>
                    <a:pt x="243202" y="63202"/>
                    <a:pt x="235002" y="60795"/>
                    <a:pt x="226803" y="58237"/>
                  </a:cubicBezTo>
                  <a:cubicBezTo>
                    <a:pt x="223718" y="57786"/>
                    <a:pt x="220634" y="57335"/>
                    <a:pt x="219130" y="57109"/>
                  </a:cubicBezTo>
                  <a:cubicBezTo>
                    <a:pt x="209877" y="55680"/>
                    <a:pt x="199196" y="54777"/>
                    <a:pt x="189943" y="53724"/>
                  </a:cubicBezTo>
                  <a:cubicBezTo>
                    <a:pt x="183323" y="51166"/>
                    <a:pt x="177455" y="48910"/>
                    <a:pt x="172265" y="47104"/>
                  </a:cubicBezTo>
                  <a:cubicBezTo>
                    <a:pt x="167074" y="45374"/>
                    <a:pt x="162561" y="43869"/>
                    <a:pt x="158574" y="42515"/>
                  </a:cubicBezTo>
                  <a:cubicBezTo>
                    <a:pt x="150525" y="39807"/>
                    <a:pt x="144507" y="37776"/>
                    <a:pt x="139241" y="35520"/>
                  </a:cubicBezTo>
                  <a:cubicBezTo>
                    <a:pt x="137361" y="39055"/>
                    <a:pt x="134051" y="41688"/>
                    <a:pt x="130665" y="44321"/>
                  </a:cubicBezTo>
                  <a:cubicBezTo>
                    <a:pt x="122316" y="43569"/>
                    <a:pt x="113966" y="42816"/>
                    <a:pt x="105541" y="41989"/>
                  </a:cubicBezTo>
                  <a:cubicBezTo>
                    <a:pt x="97491" y="41462"/>
                    <a:pt x="89969" y="41312"/>
                    <a:pt x="82070" y="40861"/>
                  </a:cubicBezTo>
                  <a:cubicBezTo>
                    <a:pt x="78159" y="40710"/>
                    <a:pt x="74247" y="40409"/>
                    <a:pt x="70335" y="40409"/>
                  </a:cubicBezTo>
                  <a:cubicBezTo>
                    <a:pt x="66424" y="40484"/>
                    <a:pt x="62436" y="40484"/>
                    <a:pt x="58525" y="40560"/>
                  </a:cubicBezTo>
                  <a:cubicBezTo>
                    <a:pt x="54538" y="40560"/>
                    <a:pt x="50551" y="40560"/>
                    <a:pt x="46564" y="40635"/>
                  </a:cubicBezTo>
                  <a:lnTo>
                    <a:pt x="40546" y="40635"/>
                  </a:lnTo>
                  <a:lnTo>
                    <a:pt x="34453" y="41011"/>
                  </a:lnTo>
                  <a:cubicBezTo>
                    <a:pt x="25652" y="34617"/>
                    <a:pt x="15045" y="28298"/>
                    <a:pt x="5642" y="21979"/>
                  </a:cubicBezTo>
                  <a:cubicBezTo>
                    <a:pt x="15797" y="20851"/>
                    <a:pt x="10005" y="2270"/>
                    <a:pt x="32798" y="6182"/>
                  </a:cubicBezTo>
                  <a:cubicBezTo>
                    <a:pt x="49197" y="4376"/>
                    <a:pt x="58675" y="8815"/>
                    <a:pt x="67101" y="12802"/>
                  </a:cubicBezTo>
                  <a:cubicBezTo>
                    <a:pt x="75526" y="16939"/>
                    <a:pt x="83048" y="21904"/>
                    <a:pt x="96062" y="21302"/>
                  </a:cubicBezTo>
                  <a:cubicBezTo>
                    <a:pt x="98996" y="21528"/>
                    <a:pt x="101704" y="21754"/>
                    <a:pt x="104788" y="22130"/>
                  </a:cubicBezTo>
                  <a:lnTo>
                    <a:pt x="114041" y="23634"/>
                  </a:lnTo>
                  <a:cubicBezTo>
                    <a:pt x="120210" y="24763"/>
                    <a:pt x="126303" y="25891"/>
                    <a:pt x="132471" y="27019"/>
                  </a:cubicBezTo>
                  <a:cubicBezTo>
                    <a:pt x="137285" y="25289"/>
                    <a:pt x="143680" y="20926"/>
                    <a:pt x="151578" y="17917"/>
                  </a:cubicBezTo>
                  <a:cubicBezTo>
                    <a:pt x="159477" y="14908"/>
                    <a:pt x="168955" y="12877"/>
                    <a:pt x="179637" y="16638"/>
                  </a:cubicBezTo>
                  <a:cubicBezTo>
                    <a:pt x="196788" y="20399"/>
                    <a:pt x="215444" y="23935"/>
                    <a:pt x="232670" y="27471"/>
                  </a:cubicBezTo>
                  <a:cubicBezTo>
                    <a:pt x="272464" y="39356"/>
                    <a:pt x="325197" y="49135"/>
                    <a:pt x="368601" y="48985"/>
                  </a:cubicBezTo>
                  <a:cubicBezTo>
                    <a:pt x="375372" y="42816"/>
                    <a:pt x="393576" y="33714"/>
                    <a:pt x="411179" y="42290"/>
                  </a:cubicBezTo>
                  <a:cubicBezTo>
                    <a:pt x="415090" y="46202"/>
                    <a:pt x="419002" y="49135"/>
                    <a:pt x="404258" y="63202"/>
                  </a:cubicBezTo>
                  <a:cubicBezTo>
                    <a:pt x="407944" y="67114"/>
                    <a:pt x="411706" y="70800"/>
                    <a:pt x="416595" y="76141"/>
                  </a:cubicBezTo>
                  <a:cubicBezTo>
                    <a:pt x="431188" y="79827"/>
                    <a:pt x="445933" y="83062"/>
                    <a:pt x="460451" y="87049"/>
                  </a:cubicBezTo>
                  <a:lnTo>
                    <a:pt x="482116" y="93367"/>
                  </a:lnTo>
                  <a:cubicBezTo>
                    <a:pt x="489337" y="95474"/>
                    <a:pt x="496559" y="97580"/>
                    <a:pt x="503555" y="100138"/>
                  </a:cubicBezTo>
                  <a:cubicBezTo>
                    <a:pt x="509422" y="102395"/>
                    <a:pt x="513785" y="104125"/>
                    <a:pt x="518224" y="105780"/>
                  </a:cubicBezTo>
                  <a:cubicBezTo>
                    <a:pt x="522286" y="100439"/>
                    <a:pt x="529207" y="97505"/>
                    <a:pt x="538760" y="100062"/>
                  </a:cubicBezTo>
                  <a:cubicBezTo>
                    <a:pt x="548088" y="102846"/>
                    <a:pt x="559898" y="111497"/>
                    <a:pt x="573138" y="128497"/>
                  </a:cubicBezTo>
                  <a:cubicBezTo>
                    <a:pt x="582616" y="133838"/>
                    <a:pt x="590139" y="139555"/>
                    <a:pt x="599015" y="145799"/>
                  </a:cubicBezTo>
                  <a:cubicBezTo>
                    <a:pt x="603378" y="147379"/>
                    <a:pt x="608343" y="148282"/>
                    <a:pt x="613308" y="149410"/>
                  </a:cubicBezTo>
                  <a:cubicBezTo>
                    <a:pt x="618197" y="150689"/>
                    <a:pt x="623238" y="152118"/>
                    <a:pt x="628127" y="154525"/>
                  </a:cubicBezTo>
                  <a:cubicBezTo>
                    <a:pt x="632941" y="156933"/>
                    <a:pt x="637530" y="160318"/>
                    <a:pt x="641517" y="165433"/>
                  </a:cubicBezTo>
                  <a:cubicBezTo>
                    <a:pt x="643473" y="167990"/>
                    <a:pt x="645354" y="171000"/>
                    <a:pt x="646858" y="174535"/>
                  </a:cubicBezTo>
                  <a:cubicBezTo>
                    <a:pt x="648362" y="178221"/>
                    <a:pt x="649642" y="182358"/>
                    <a:pt x="650619" y="187173"/>
                  </a:cubicBezTo>
                  <a:cubicBezTo>
                    <a:pt x="640013" y="184164"/>
                    <a:pt x="630384" y="182659"/>
                    <a:pt x="620604" y="181531"/>
                  </a:cubicBezTo>
                  <a:close/>
                </a:path>
              </a:pathLst>
            </a:custGeom>
            <a:solidFill>
              <a:srgbClr val="D74352"/>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126DA34D-4566-49F3-B0DE-5BC768332D1E}"/>
                </a:ext>
              </a:extLst>
            </p:cNvPr>
            <p:cNvSpPr/>
            <p:nvPr/>
          </p:nvSpPr>
          <p:spPr>
            <a:xfrm>
              <a:off x="6199652" y="5602454"/>
              <a:ext cx="60187" cy="22570"/>
            </a:xfrm>
            <a:custGeom>
              <a:avLst/>
              <a:gdLst>
                <a:gd name="connsiteX0" fmla="*/ 54538 w 60179"/>
                <a:gd name="connsiteY0" fmla="*/ 21665 h 22567"/>
                <a:gd name="connsiteX1" fmla="*/ 30165 w 60179"/>
                <a:gd name="connsiteY1" fmla="*/ 13315 h 22567"/>
                <a:gd name="connsiteX2" fmla="*/ 5642 w 60179"/>
                <a:gd name="connsiteY2" fmla="*/ 5642 h 22567"/>
                <a:gd name="connsiteX3" fmla="*/ 30165 w 60179"/>
                <a:gd name="connsiteY3" fmla="*/ 13315 h 22567"/>
                <a:gd name="connsiteX4" fmla="*/ 54538 w 60179"/>
                <a:gd name="connsiteY4" fmla="*/ 21665 h 22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79" h="22567">
                  <a:moveTo>
                    <a:pt x="54538" y="21665"/>
                  </a:moveTo>
                  <a:lnTo>
                    <a:pt x="30165" y="13315"/>
                  </a:lnTo>
                  <a:cubicBezTo>
                    <a:pt x="22041" y="10607"/>
                    <a:pt x="13841" y="8199"/>
                    <a:pt x="5642" y="5642"/>
                  </a:cubicBezTo>
                  <a:cubicBezTo>
                    <a:pt x="13841" y="8199"/>
                    <a:pt x="22041" y="10607"/>
                    <a:pt x="30165" y="13315"/>
                  </a:cubicBezTo>
                  <a:lnTo>
                    <a:pt x="54538" y="21665"/>
                  </a:lnTo>
                  <a:close/>
                </a:path>
              </a:pathLst>
            </a:custGeom>
            <a:solidFill>
              <a:srgbClr val="DA4D5D"/>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F3EB523C-5B2D-40D6-A5D6-98690ADE505F}"/>
                </a:ext>
              </a:extLst>
            </p:cNvPr>
            <p:cNvSpPr/>
            <p:nvPr/>
          </p:nvSpPr>
          <p:spPr>
            <a:xfrm>
              <a:off x="6103429" y="5579884"/>
              <a:ext cx="67710" cy="37616"/>
            </a:xfrm>
            <a:custGeom>
              <a:avLst/>
              <a:gdLst>
                <a:gd name="connsiteX0" fmla="*/ 64994 w 67702"/>
                <a:gd name="connsiteY0" fmla="*/ 23771 h 37612"/>
                <a:gd name="connsiteX1" fmla="*/ 18580 w 67702"/>
                <a:gd name="connsiteY1" fmla="*/ 37161 h 37612"/>
                <a:gd name="connsiteX2" fmla="*/ 5642 w 67702"/>
                <a:gd name="connsiteY2" fmla="*/ 14443 h 37612"/>
                <a:gd name="connsiteX3" fmla="*/ 14217 w 67702"/>
                <a:gd name="connsiteY3" fmla="*/ 5642 h 37612"/>
                <a:gd name="connsiteX4" fmla="*/ 33550 w 67702"/>
                <a:gd name="connsiteY4" fmla="*/ 12638 h 37612"/>
                <a:gd name="connsiteX5" fmla="*/ 47241 w 67702"/>
                <a:gd name="connsiteY5" fmla="*/ 17227 h 37612"/>
                <a:gd name="connsiteX6" fmla="*/ 64994 w 67702"/>
                <a:gd name="connsiteY6" fmla="*/ 23771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02" h="37612">
                  <a:moveTo>
                    <a:pt x="64994" y="23771"/>
                  </a:moveTo>
                  <a:cubicBezTo>
                    <a:pt x="51980" y="27006"/>
                    <a:pt x="57095" y="45511"/>
                    <a:pt x="18580" y="37161"/>
                  </a:cubicBezTo>
                  <a:cubicBezTo>
                    <a:pt x="14819" y="29488"/>
                    <a:pt x="11058" y="21890"/>
                    <a:pt x="5642" y="14443"/>
                  </a:cubicBezTo>
                  <a:cubicBezTo>
                    <a:pt x="9027" y="11810"/>
                    <a:pt x="12337" y="9177"/>
                    <a:pt x="14217" y="5642"/>
                  </a:cubicBezTo>
                  <a:cubicBezTo>
                    <a:pt x="19483" y="7899"/>
                    <a:pt x="25501" y="9930"/>
                    <a:pt x="33550" y="12638"/>
                  </a:cubicBezTo>
                  <a:cubicBezTo>
                    <a:pt x="37537" y="13992"/>
                    <a:pt x="42050" y="15496"/>
                    <a:pt x="47241" y="17227"/>
                  </a:cubicBezTo>
                  <a:cubicBezTo>
                    <a:pt x="52507" y="18881"/>
                    <a:pt x="58374" y="21213"/>
                    <a:pt x="64994" y="23771"/>
                  </a:cubicBezTo>
                  <a:close/>
                </a:path>
              </a:pathLst>
            </a:custGeom>
            <a:solidFill>
              <a:srgbClr val="DA4D5D"/>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684AFEB9-BDD0-4A76-BFAF-D324316EBBE1}"/>
                </a:ext>
              </a:extLst>
            </p:cNvPr>
            <p:cNvSpPr/>
            <p:nvPr/>
          </p:nvSpPr>
          <p:spPr>
            <a:xfrm>
              <a:off x="5952360" y="5286549"/>
              <a:ext cx="255794" cy="67710"/>
            </a:xfrm>
            <a:custGeom>
              <a:avLst/>
              <a:gdLst>
                <a:gd name="connsiteX0" fmla="*/ 250273 w 255764"/>
                <a:gd name="connsiteY0" fmla="*/ 55441 h 67702"/>
                <a:gd name="connsiteX1" fmla="*/ 215444 w 255764"/>
                <a:gd name="connsiteY1" fmla="*/ 64091 h 67702"/>
                <a:gd name="connsiteX2" fmla="*/ 176252 w 255764"/>
                <a:gd name="connsiteY2" fmla="*/ 66574 h 67702"/>
                <a:gd name="connsiteX3" fmla="*/ 140144 w 255764"/>
                <a:gd name="connsiteY3" fmla="*/ 47692 h 67702"/>
                <a:gd name="connsiteX4" fmla="*/ 127581 w 255764"/>
                <a:gd name="connsiteY4" fmla="*/ 44684 h 67702"/>
                <a:gd name="connsiteX5" fmla="*/ 112762 w 255764"/>
                <a:gd name="connsiteY5" fmla="*/ 42803 h 67702"/>
                <a:gd name="connsiteX6" fmla="*/ 80716 w 255764"/>
                <a:gd name="connsiteY6" fmla="*/ 52808 h 67702"/>
                <a:gd name="connsiteX7" fmla="*/ 5642 w 255764"/>
                <a:gd name="connsiteY7" fmla="*/ 54237 h 67702"/>
                <a:gd name="connsiteX8" fmla="*/ 34528 w 255764"/>
                <a:gd name="connsiteY8" fmla="*/ 40471 h 67702"/>
                <a:gd name="connsiteX9" fmla="*/ 64543 w 255764"/>
                <a:gd name="connsiteY9" fmla="*/ 17603 h 67702"/>
                <a:gd name="connsiteX10" fmla="*/ 114718 w 255764"/>
                <a:gd name="connsiteY10" fmla="*/ 16249 h 67702"/>
                <a:gd name="connsiteX11" fmla="*/ 126829 w 255764"/>
                <a:gd name="connsiteY11" fmla="*/ 14819 h 67702"/>
                <a:gd name="connsiteX12" fmla="*/ 139843 w 255764"/>
                <a:gd name="connsiteY12" fmla="*/ 11885 h 67702"/>
                <a:gd name="connsiteX13" fmla="*/ 157671 w 255764"/>
                <a:gd name="connsiteY13" fmla="*/ 8350 h 67702"/>
                <a:gd name="connsiteX14" fmla="*/ 183849 w 255764"/>
                <a:gd name="connsiteY14" fmla="*/ 5642 h 67702"/>
                <a:gd name="connsiteX15" fmla="*/ 206191 w 255764"/>
                <a:gd name="connsiteY15" fmla="*/ 42051 h 67702"/>
                <a:gd name="connsiteX16" fmla="*/ 250273 w 255764"/>
                <a:gd name="connsiteY16" fmla="*/ 55441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5764" h="67702">
                  <a:moveTo>
                    <a:pt x="250273" y="55441"/>
                  </a:moveTo>
                  <a:cubicBezTo>
                    <a:pt x="236055" y="54463"/>
                    <a:pt x="226126" y="59804"/>
                    <a:pt x="215444" y="64091"/>
                  </a:cubicBezTo>
                  <a:cubicBezTo>
                    <a:pt x="204762" y="68605"/>
                    <a:pt x="193478" y="71915"/>
                    <a:pt x="176252" y="66574"/>
                  </a:cubicBezTo>
                  <a:cubicBezTo>
                    <a:pt x="163764" y="60330"/>
                    <a:pt x="153007" y="53711"/>
                    <a:pt x="140144" y="47692"/>
                  </a:cubicBezTo>
                  <a:cubicBezTo>
                    <a:pt x="136307" y="46715"/>
                    <a:pt x="132245" y="45511"/>
                    <a:pt x="127581" y="44684"/>
                  </a:cubicBezTo>
                  <a:cubicBezTo>
                    <a:pt x="122842" y="43931"/>
                    <a:pt x="117877" y="43254"/>
                    <a:pt x="112762" y="42803"/>
                  </a:cubicBezTo>
                  <a:cubicBezTo>
                    <a:pt x="106443" y="46113"/>
                    <a:pt x="97115" y="50325"/>
                    <a:pt x="80716" y="52808"/>
                  </a:cubicBezTo>
                  <a:cubicBezTo>
                    <a:pt x="64317" y="55817"/>
                    <a:pt x="41072" y="56118"/>
                    <a:pt x="5642" y="54237"/>
                  </a:cubicBezTo>
                  <a:cubicBezTo>
                    <a:pt x="17678" y="52356"/>
                    <a:pt x="26027" y="47316"/>
                    <a:pt x="34528" y="40471"/>
                  </a:cubicBezTo>
                  <a:cubicBezTo>
                    <a:pt x="43028" y="33701"/>
                    <a:pt x="51830" y="25802"/>
                    <a:pt x="64543" y="17603"/>
                  </a:cubicBezTo>
                  <a:cubicBezTo>
                    <a:pt x="81243" y="16249"/>
                    <a:pt x="98018" y="16399"/>
                    <a:pt x="114718" y="16249"/>
                  </a:cubicBezTo>
                  <a:cubicBezTo>
                    <a:pt x="118930" y="16249"/>
                    <a:pt x="122767" y="15722"/>
                    <a:pt x="126829" y="14819"/>
                  </a:cubicBezTo>
                  <a:cubicBezTo>
                    <a:pt x="130966" y="13917"/>
                    <a:pt x="134878" y="13014"/>
                    <a:pt x="139843" y="11885"/>
                  </a:cubicBezTo>
                  <a:cubicBezTo>
                    <a:pt x="144808" y="10757"/>
                    <a:pt x="150525" y="9478"/>
                    <a:pt x="157671" y="8350"/>
                  </a:cubicBezTo>
                  <a:cubicBezTo>
                    <a:pt x="164817" y="7222"/>
                    <a:pt x="173468" y="6018"/>
                    <a:pt x="183849" y="5642"/>
                  </a:cubicBezTo>
                  <a:cubicBezTo>
                    <a:pt x="190168" y="18054"/>
                    <a:pt x="198368" y="29563"/>
                    <a:pt x="206191" y="42051"/>
                  </a:cubicBezTo>
                  <a:cubicBezTo>
                    <a:pt x="221236" y="45737"/>
                    <a:pt x="235830" y="50401"/>
                    <a:pt x="250273" y="55441"/>
                  </a:cubicBezTo>
                  <a:close/>
                </a:path>
              </a:pathLst>
            </a:custGeom>
            <a:solidFill>
              <a:srgbClr val="DA4D5D"/>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7B7F6CE2-6DDF-48CF-B746-DD0130E3C658}"/>
                </a:ext>
              </a:extLst>
            </p:cNvPr>
            <p:cNvSpPr/>
            <p:nvPr/>
          </p:nvSpPr>
          <p:spPr>
            <a:xfrm>
              <a:off x="5972599" y="5566267"/>
              <a:ext cx="45140" cy="37616"/>
            </a:xfrm>
            <a:custGeom>
              <a:avLst/>
              <a:gdLst>
                <a:gd name="connsiteX0" fmla="*/ 40245 w 45134"/>
                <a:gd name="connsiteY0" fmla="*/ 24674 h 37612"/>
                <a:gd name="connsiteX1" fmla="*/ 13992 w 45134"/>
                <a:gd name="connsiteY1" fmla="*/ 32121 h 37612"/>
                <a:gd name="connsiteX2" fmla="*/ 5642 w 45134"/>
                <a:gd name="connsiteY2" fmla="*/ 20536 h 37612"/>
                <a:gd name="connsiteX3" fmla="*/ 11434 w 45134"/>
                <a:gd name="connsiteY3" fmla="*/ 5642 h 37612"/>
                <a:gd name="connsiteX4" fmla="*/ 40245 w 45134"/>
                <a:gd name="connsiteY4" fmla="*/ 24674 h 37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34" h="37612">
                  <a:moveTo>
                    <a:pt x="40245" y="24674"/>
                  </a:moveTo>
                  <a:cubicBezTo>
                    <a:pt x="31895" y="27457"/>
                    <a:pt x="22116" y="29187"/>
                    <a:pt x="13992" y="32121"/>
                  </a:cubicBezTo>
                  <a:cubicBezTo>
                    <a:pt x="10832" y="28059"/>
                    <a:pt x="8876" y="23771"/>
                    <a:pt x="5642" y="20536"/>
                  </a:cubicBezTo>
                  <a:cubicBezTo>
                    <a:pt x="7974" y="15496"/>
                    <a:pt x="8952" y="10682"/>
                    <a:pt x="11434" y="5642"/>
                  </a:cubicBezTo>
                  <a:cubicBezTo>
                    <a:pt x="20837" y="11961"/>
                    <a:pt x="31369" y="18204"/>
                    <a:pt x="40245" y="24674"/>
                  </a:cubicBezTo>
                  <a:close/>
                </a:path>
              </a:pathLst>
            </a:custGeom>
            <a:solidFill>
              <a:srgbClr val="DA4D5D"/>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19CB74A-325C-47AB-BEBB-0A70277E8884}"/>
                </a:ext>
              </a:extLst>
            </p:cNvPr>
            <p:cNvSpPr/>
            <p:nvPr/>
          </p:nvSpPr>
          <p:spPr>
            <a:xfrm>
              <a:off x="5598431" y="5294306"/>
              <a:ext cx="398737" cy="180560"/>
            </a:xfrm>
            <a:custGeom>
              <a:avLst/>
              <a:gdLst>
                <a:gd name="connsiteX0" fmla="*/ 318908 w 398691"/>
                <a:gd name="connsiteY0" fmla="*/ 25869 h 180539"/>
                <a:gd name="connsiteX1" fmla="*/ 274676 w 398691"/>
                <a:gd name="connsiteY1" fmla="*/ 43246 h 180539"/>
                <a:gd name="connsiteX2" fmla="*/ 233302 w 398691"/>
                <a:gd name="connsiteY2" fmla="*/ 54605 h 180539"/>
                <a:gd name="connsiteX3" fmla="*/ 234055 w 398691"/>
                <a:gd name="connsiteY3" fmla="*/ 58216 h 180539"/>
                <a:gd name="connsiteX4" fmla="*/ 214271 w 398691"/>
                <a:gd name="connsiteY4" fmla="*/ 63858 h 180539"/>
                <a:gd name="connsiteX5" fmla="*/ 183052 w 398691"/>
                <a:gd name="connsiteY5" fmla="*/ 97257 h 180539"/>
                <a:gd name="connsiteX6" fmla="*/ 157175 w 398691"/>
                <a:gd name="connsiteY6" fmla="*/ 103952 h 180539"/>
                <a:gd name="connsiteX7" fmla="*/ 143334 w 398691"/>
                <a:gd name="connsiteY7" fmla="*/ 108842 h 180539"/>
                <a:gd name="connsiteX8" fmla="*/ 129568 w 398691"/>
                <a:gd name="connsiteY8" fmla="*/ 114258 h 180539"/>
                <a:gd name="connsiteX9" fmla="*/ 102788 w 398691"/>
                <a:gd name="connsiteY9" fmla="*/ 122458 h 180539"/>
                <a:gd name="connsiteX10" fmla="*/ 78866 w 398691"/>
                <a:gd name="connsiteY10" fmla="*/ 122909 h 180539"/>
                <a:gd name="connsiteX11" fmla="*/ 52838 w 398691"/>
                <a:gd name="connsiteY11" fmla="*/ 145702 h 180539"/>
                <a:gd name="connsiteX12" fmla="*/ 35913 w 398691"/>
                <a:gd name="connsiteY12" fmla="*/ 160521 h 180539"/>
                <a:gd name="connsiteX13" fmla="*/ 8757 w 398691"/>
                <a:gd name="connsiteY13" fmla="*/ 177898 h 180539"/>
                <a:gd name="connsiteX14" fmla="*/ 7252 w 398691"/>
                <a:gd name="connsiteY14" fmla="*/ 152924 h 180539"/>
                <a:gd name="connsiteX15" fmla="*/ 28541 w 398691"/>
                <a:gd name="connsiteY15" fmla="*/ 140437 h 180539"/>
                <a:gd name="connsiteX16" fmla="*/ 50055 w 398691"/>
                <a:gd name="connsiteY16" fmla="*/ 128325 h 180539"/>
                <a:gd name="connsiteX17" fmla="*/ 35537 w 398691"/>
                <a:gd name="connsiteY17" fmla="*/ 95452 h 180539"/>
                <a:gd name="connsiteX18" fmla="*/ 80069 w 398691"/>
                <a:gd name="connsiteY18" fmla="*/ 68747 h 180539"/>
                <a:gd name="connsiteX19" fmla="*/ 103013 w 398691"/>
                <a:gd name="connsiteY19" fmla="*/ 56335 h 180539"/>
                <a:gd name="connsiteX20" fmla="*/ 114523 w 398691"/>
                <a:gd name="connsiteY20" fmla="*/ 50167 h 180539"/>
                <a:gd name="connsiteX21" fmla="*/ 126258 w 398691"/>
                <a:gd name="connsiteY21" fmla="*/ 44450 h 180539"/>
                <a:gd name="connsiteX22" fmla="*/ 175454 w 398691"/>
                <a:gd name="connsiteY22" fmla="*/ 28351 h 180539"/>
                <a:gd name="connsiteX23" fmla="*/ 200279 w 398691"/>
                <a:gd name="connsiteY23" fmla="*/ 21205 h 180539"/>
                <a:gd name="connsiteX24" fmla="*/ 225404 w 398691"/>
                <a:gd name="connsiteY24" fmla="*/ 14961 h 180539"/>
                <a:gd name="connsiteX25" fmla="*/ 397368 w 398691"/>
                <a:gd name="connsiteY25" fmla="*/ 6687 h 180539"/>
                <a:gd name="connsiteX26" fmla="*/ 377283 w 398691"/>
                <a:gd name="connsiteY26" fmla="*/ 11200 h 180539"/>
                <a:gd name="connsiteX27" fmla="*/ 357724 w 398691"/>
                <a:gd name="connsiteY27" fmla="*/ 15789 h 180539"/>
                <a:gd name="connsiteX28" fmla="*/ 318908 w 398691"/>
                <a:gd name="connsiteY28" fmla="*/ 25869 h 18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98691" h="180539">
                  <a:moveTo>
                    <a:pt x="318908" y="25869"/>
                  </a:moveTo>
                  <a:cubicBezTo>
                    <a:pt x="302961" y="34294"/>
                    <a:pt x="288743" y="39485"/>
                    <a:pt x="274676" y="43246"/>
                  </a:cubicBezTo>
                  <a:cubicBezTo>
                    <a:pt x="260609" y="46706"/>
                    <a:pt x="247069" y="49791"/>
                    <a:pt x="233302" y="54605"/>
                  </a:cubicBezTo>
                  <a:cubicBezTo>
                    <a:pt x="233453" y="55508"/>
                    <a:pt x="233829" y="57313"/>
                    <a:pt x="234055" y="58216"/>
                  </a:cubicBezTo>
                  <a:cubicBezTo>
                    <a:pt x="226081" y="60473"/>
                    <a:pt x="220063" y="61977"/>
                    <a:pt x="214271" y="63858"/>
                  </a:cubicBezTo>
                  <a:cubicBezTo>
                    <a:pt x="204190" y="74841"/>
                    <a:pt x="192455" y="86425"/>
                    <a:pt x="183052" y="97257"/>
                  </a:cubicBezTo>
                  <a:cubicBezTo>
                    <a:pt x="175078" y="98311"/>
                    <a:pt x="166277" y="100868"/>
                    <a:pt x="157175" y="103952"/>
                  </a:cubicBezTo>
                  <a:cubicBezTo>
                    <a:pt x="152662" y="105532"/>
                    <a:pt x="147998" y="107187"/>
                    <a:pt x="143334" y="108842"/>
                  </a:cubicBezTo>
                  <a:cubicBezTo>
                    <a:pt x="138670" y="110572"/>
                    <a:pt x="134156" y="112528"/>
                    <a:pt x="129568" y="114258"/>
                  </a:cubicBezTo>
                  <a:cubicBezTo>
                    <a:pt x="120465" y="117794"/>
                    <a:pt x="111438" y="120803"/>
                    <a:pt x="102788" y="122458"/>
                  </a:cubicBezTo>
                  <a:cubicBezTo>
                    <a:pt x="94212" y="124263"/>
                    <a:pt x="86238" y="124865"/>
                    <a:pt x="78866" y="122909"/>
                  </a:cubicBezTo>
                  <a:cubicBezTo>
                    <a:pt x="68184" y="128927"/>
                    <a:pt x="61790" y="136224"/>
                    <a:pt x="52838" y="145702"/>
                  </a:cubicBezTo>
                  <a:cubicBezTo>
                    <a:pt x="48325" y="150366"/>
                    <a:pt x="42984" y="155331"/>
                    <a:pt x="35913" y="160521"/>
                  </a:cubicBezTo>
                  <a:cubicBezTo>
                    <a:pt x="28766" y="165637"/>
                    <a:pt x="20116" y="171579"/>
                    <a:pt x="8757" y="177898"/>
                  </a:cubicBezTo>
                  <a:cubicBezTo>
                    <a:pt x="-271" y="173836"/>
                    <a:pt x="13872" y="161650"/>
                    <a:pt x="7252" y="152924"/>
                  </a:cubicBezTo>
                  <a:cubicBezTo>
                    <a:pt x="14098" y="148410"/>
                    <a:pt x="21319" y="144499"/>
                    <a:pt x="28541" y="140437"/>
                  </a:cubicBezTo>
                  <a:cubicBezTo>
                    <a:pt x="35687" y="136374"/>
                    <a:pt x="42908" y="132387"/>
                    <a:pt x="50055" y="128325"/>
                  </a:cubicBezTo>
                  <a:cubicBezTo>
                    <a:pt x="45240" y="117418"/>
                    <a:pt x="40426" y="106435"/>
                    <a:pt x="35537" y="95452"/>
                  </a:cubicBezTo>
                  <a:cubicBezTo>
                    <a:pt x="50281" y="86500"/>
                    <a:pt x="64949" y="77248"/>
                    <a:pt x="80069" y="68747"/>
                  </a:cubicBezTo>
                  <a:lnTo>
                    <a:pt x="103013" y="56335"/>
                  </a:lnTo>
                  <a:lnTo>
                    <a:pt x="114523" y="50167"/>
                  </a:lnTo>
                  <a:lnTo>
                    <a:pt x="126258" y="44450"/>
                  </a:lnTo>
                  <a:cubicBezTo>
                    <a:pt x="142581" y="38657"/>
                    <a:pt x="158755" y="32865"/>
                    <a:pt x="175454" y="28351"/>
                  </a:cubicBezTo>
                  <a:lnTo>
                    <a:pt x="200279" y="21205"/>
                  </a:lnTo>
                  <a:cubicBezTo>
                    <a:pt x="208554" y="18948"/>
                    <a:pt x="217054" y="17068"/>
                    <a:pt x="225404" y="14961"/>
                  </a:cubicBezTo>
                  <a:cubicBezTo>
                    <a:pt x="282951" y="6687"/>
                    <a:pt x="340724" y="3903"/>
                    <a:pt x="397368" y="6687"/>
                  </a:cubicBezTo>
                  <a:cubicBezTo>
                    <a:pt x="390522" y="7890"/>
                    <a:pt x="383902" y="9621"/>
                    <a:pt x="377283" y="11200"/>
                  </a:cubicBezTo>
                  <a:cubicBezTo>
                    <a:pt x="370738" y="12705"/>
                    <a:pt x="364269" y="14284"/>
                    <a:pt x="357724" y="15789"/>
                  </a:cubicBezTo>
                  <a:cubicBezTo>
                    <a:pt x="344861" y="18497"/>
                    <a:pt x="332148" y="22258"/>
                    <a:pt x="318908" y="25869"/>
                  </a:cubicBezTo>
                  <a:close/>
                </a:path>
              </a:pathLst>
            </a:custGeom>
            <a:solidFill>
              <a:srgbClr val="D74352"/>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CE522826-670A-4A96-B9F2-4DDC3D14A3F4}"/>
                </a:ext>
              </a:extLst>
            </p:cNvPr>
            <p:cNvSpPr/>
            <p:nvPr/>
          </p:nvSpPr>
          <p:spPr>
            <a:xfrm>
              <a:off x="5826193" y="5314460"/>
              <a:ext cx="97803" cy="37616"/>
            </a:xfrm>
            <a:custGeom>
              <a:avLst/>
              <a:gdLst>
                <a:gd name="connsiteX0" fmla="*/ 93806 w 97792"/>
                <a:gd name="connsiteY0" fmla="*/ 32196 h 37612"/>
                <a:gd name="connsiteX1" fmla="*/ 50175 w 97792"/>
                <a:gd name="connsiteY1" fmla="*/ 34002 h 37612"/>
                <a:gd name="connsiteX2" fmla="*/ 28059 w 97792"/>
                <a:gd name="connsiteY2" fmla="*/ 35657 h 37612"/>
                <a:gd name="connsiteX3" fmla="*/ 6394 w 97792"/>
                <a:gd name="connsiteY3" fmla="*/ 37989 h 37612"/>
                <a:gd name="connsiteX4" fmla="*/ 5642 w 97792"/>
                <a:gd name="connsiteY4" fmla="*/ 34378 h 37612"/>
                <a:gd name="connsiteX5" fmla="*/ 47015 w 97792"/>
                <a:gd name="connsiteY5" fmla="*/ 23019 h 37612"/>
                <a:gd name="connsiteX6" fmla="*/ 91248 w 97792"/>
                <a:gd name="connsiteY6" fmla="*/ 5642 h 37612"/>
                <a:gd name="connsiteX7" fmla="*/ 93806 w 97792"/>
                <a:gd name="connsiteY7" fmla="*/ 32196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792" h="37612">
                  <a:moveTo>
                    <a:pt x="93806" y="32196"/>
                  </a:moveTo>
                  <a:cubicBezTo>
                    <a:pt x="79588" y="32046"/>
                    <a:pt x="64919" y="33024"/>
                    <a:pt x="50175" y="34002"/>
                  </a:cubicBezTo>
                  <a:cubicBezTo>
                    <a:pt x="42803" y="34528"/>
                    <a:pt x="35280" y="34754"/>
                    <a:pt x="28059" y="35657"/>
                  </a:cubicBezTo>
                  <a:cubicBezTo>
                    <a:pt x="20762" y="36484"/>
                    <a:pt x="13465" y="37236"/>
                    <a:pt x="6394" y="37989"/>
                  </a:cubicBezTo>
                  <a:cubicBezTo>
                    <a:pt x="6244" y="37086"/>
                    <a:pt x="5868" y="35280"/>
                    <a:pt x="5642" y="34378"/>
                  </a:cubicBezTo>
                  <a:cubicBezTo>
                    <a:pt x="19408" y="29639"/>
                    <a:pt x="32873" y="26479"/>
                    <a:pt x="47015" y="23019"/>
                  </a:cubicBezTo>
                  <a:cubicBezTo>
                    <a:pt x="61082" y="19333"/>
                    <a:pt x="75300" y="14067"/>
                    <a:pt x="91248" y="5642"/>
                  </a:cubicBezTo>
                  <a:cubicBezTo>
                    <a:pt x="92075" y="14819"/>
                    <a:pt x="92903" y="23019"/>
                    <a:pt x="93806" y="32196"/>
                  </a:cubicBezTo>
                  <a:close/>
                </a:path>
              </a:pathLst>
            </a:custGeom>
            <a:solidFill>
              <a:srgbClr val="DA4D5D"/>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9CF1B946-A857-49EF-9215-6BFFCAA7EF03}"/>
                </a:ext>
              </a:extLst>
            </p:cNvPr>
            <p:cNvSpPr/>
            <p:nvPr/>
          </p:nvSpPr>
          <p:spPr>
            <a:xfrm>
              <a:off x="5651802" y="5621864"/>
              <a:ext cx="157990" cy="90280"/>
            </a:xfrm>
            <a:custGeom>
              <a:avLst/>
              <a:gdLst>
                <a:gd name="connsiteX0" fmla="*/ 156693 w 157972"/>
                <a:gd name="connsiteY0" fmla="*/ 5642 h 90269"/>
                <a:gd name="connsiteX1" fmla="*/ 150450 w 157972"/>
                <a:gd name="connsiteY1" fmla="*/ 19258 h 90269"/>
                <a:gd name="connsiteX2" fmla="*/ 141498 w 157972"/>
                <a:gd name="connsiteY2" fmla="*/ 26780 h 90269"/>
                <a:gd name="connsiteX3" fmla="*/ 116974 w 157972"/>
                <a:gd name="connsiteY3" fmla="*/ 35807 h 90269"/>
                <a:gd name="connsiteX4" fmla="*/ 102231 w 157972"/>
                <a:gd name="connsiteY4" fmla="*/ 51153 h 90269"/>
                <a:gd name="connsiteX5" fmla="*/ 84327 w 157972"/>
                <a:gd name="connsiteY5" fmla="*/ 64618 h 90269"/>
                <a:gd name="connsiteX6" fmla="*/ 68078 w 157972"/>
                <a:gd name="connsiteY6" fmla="*/ 76428 h 90269"/>
                <a:gd name="connsiteX7" fmla="*/ 51529 w 157972"/>
                <a:gd name="connsiteY7" fmla="*/ 80114 h 90269"/>
                <a:gd name="connsiteX8" fmla="*/ 31820 w 157972"/>
                <a:gd name="connsiteY8" fmla="*/ 82145 h 90269"/>
                <a:gd name="connsiteX9" fmla="*/ 5642 w 157972"/>
                <a:gd name="connsiteY9" fmla="*/ 88539 h 90269"/>
                <a:gd name="connsiteX10" fmla="*/ 9854 w 157972"/>
                <a:gd name="connsiteY10" fmla="*/ 82296 h 90269"/>
                <a:gd name="connsiteX11" fmla="*/ 14594 w 157972"/>
                <a:gd name="connsiteY11" fmla="*/ 76127 h 90269"/>
                <a:gd name="connsiteX12" fmla="*/ 23921 w 157972"/>
                <a:gd name="connsiteY12" fmla="*/ 63941 h 90269"/>
                <a:gd name="connsiteX13" fmla="*/ 30015 w 157972"/>
                <a:gd name="connsiteY13" fmla="*/ 59277 h 90269"/>
                <a:gd name="connsiteX14" fmla="*/ 63490 w 157972"/>
                <a:gd name="connsiteY14" fmla="*/ 47467 h 90269"/>
                <a:gd name="connsiteX15" fmla="*/ 82597 w 157972"/>
                <a:gd name="connsiteY15" fmla="*/ 34378 h 90269"/>
                <a:gd name="connsiteX16" fmla="*/ 112837 w 157972"/>
                <a:gd name="connsiteY16" fmla="*/ 27532 h 90269"/>
                <a:gd name="connsiteX17" fmla="*/ 123594 w 157972"/>
                <a:gd name="connsiteY17" fmla="*/ 21514 h 90269"/>
                <a:gd name="connsiteX18" fmla="*/ 134577 w 157972"/>
                <a:gd name="connsiteY18" fmla="*/ 16098 h 90269"/>
                <a:gd name="connsiteX19" fmla="*/ 145560 w 157972"/>
                <a:gd name="connsiteY19" fmla="*/ 10682 h 90269"/>
                <a:gd name="connsiteX20" fmla="*/ 156693 w 157972"/>
                <a:gd name="connsiteY20" fmla="*/ 5642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7972" h="90269">
                  <a:moveTo>
                    <a:pt x="156693" y="5642"/>
                  </a:moveTo>
                  <a:cubicBezTo>
                    <a:pt x="151202" y="9930"/>
                    <a:pt x="153158" y="14518"/>
                    <a:pt x="150450" y="19258"/>
                  </a:cubicBezTo>
                  <a:cubicBezTo>
                    <a:pt x="149096" y="21665"/>
                    <a:pt x="146613" y="24147"/>
                    <a:pt x="141498" y="26780"/>
                  </a:cubicBezTo>
                  <a:cubicBezTo>
                    <a:pt x="136383" y="29413"/>
                    <a:pt x="128559" y="32046"/>
                    <a:pt x="116974" y="35807"/>
                  </a:cubicBezTo>
                  <a:cubicBezTo>
                    <a:pt x="110129" y="40170"/>
                    <a:pt x="106368" y="45737"/>
                    <a:pt x="102231" y="51153"/>
                  </a:cubicBezTo>
                  <a:cubicBezTo>
                    <a:pt x="98168" y="56644"/>
                    <a:pt x="93504" y="61684"/>
                    <a:pt x="84327" y="64618"/>
                  </a:cubicBezTo>
                  <a:cubicBezTo>
                    <a:pt x="78309" y="70260"/>
                    <a:pt x="73344" y="74247"/>
                    <a:pt x="68078" y="76428"/>
                  </a:cubicBezTo>
                  <a:cubicBezTo>
                    <a:pt x="62813" y="78685"/>
                    <a:pt x="57472" y="79588"/>
                    <a:pt x="51529" y="80114"/>
                  </a:cubicBezTo>
                  <a:cubicBezTo>
                    <a:pt x="45661" y="80716"/>
                    <a:pt x="39342" y="81168"/>
                    <a:pt x="31820" y="82145"/>
                  </a:cubicBezTo>
                  <a:cubicBezTo>
                    <a:pt x="24448" y="83274"/>
                    <a:pt x="15496" y="84553"/>
                    <a:pt x="5642" y="88539"/>
                  </a:cubicBezTo>
                  <a:cubicBezTo>
                    <a:pt x="6996" y="86509"/>
                    <a:pt x="8425" y="84477"/>
                    <a:pt x="9854" y="82296"/>
                  </a:cubicBezTo>
                  <a:cubicBezTo>
                    <a:pt x="11434" y="80265"/>
                    <a:pt x="13014" y="78234"/>
                    <a:pt x="14594" y="76127"/>
                  </a:cubicBezTo>
                  <a:cubicBezTo>
                    <a:pt x="17753" y="71990"/>
                    <a:pt x="20988" y="67777"/>
                    <a:pt x="23921" y="63941"/>
                  </a:cubicBezTo>
                  <a:cubicBezTo>
                    <a:pt x="26329" y="62136"/>
                    <a:pt x="27532" y="61158"/>
                    <a:pt x="30015" y="59277"/>
                  </a:cubicBezTo>
                  <a:cubicBezTo>
                    <a:pt x="48595" y="56795"/>
                    <a:pt x="57246" y="52507"/>
                    <a:pt x="63490" y="47467"/>
                  </a:cubicBezTo>
                  <a:cubicBezTo>
                    <a:pt x="69884" y="42728"/>
                    <a:pt x="74021" y="37612"/>
                    <a:pt x="82597" y="34378"/>
                  </a:cubicBezTo>
                  <a:cubicBezTo>
                    <a:pt x="93279" y="31820"/>
                    <a:pt x="102531" y="30165"/>
                    <a:pt x="112837" y="27532"/>
                  </a:cubicBezTo>
                  <a:lnTo>
                    <a:pt x="123594" y="21514"/>
                  </a:lnTo>
                  <a:lnTo>
                    <a:pt x="134577" y="16098"/>
                  </a:lnTo>
                  <a:lnTo>
                    <a:pt x="145560" y="10682"/>
                  </a:lnTo>
                  <a:cubicBezTo>
                    <a:pt x="149246" y="8952"/>
                    <a:pt x="152932" y="7146"/>
                    <a:pt x="156693" y="5642"/>
                  </a:cubicBezTo>
                  <a:close/>
                </a:path>
              </a:pathLst>
            </a:custGeom>
            <a:solidFill>
              <a:srgbClr val="DA4D5D"/>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6C237C45-4959-4A8B-A629-28F3E789473B}"/>
                </a:ext>
              </a:extLst>
            </p:cNvPr>
            <p:cNvSpPr/>
            <p:nvPr/>
          </p:nvSpPr>
          <p:spPr>
            <a:xfrm>
              <a:off x="5375259" y="5844330"/>
              <a:ext cx="142944" cy="534158"/>
            </a:xfrm>
            <a:custGeom>
              <a:avLst/>
              <a:gdLst>
                <a:gd name="connsiteX0" fmla="*/ 139151 w 142927"/>
                <a:gd name="connsiteY0" fmla="*/ 31369 h 534095"/>
                <a:gd name="connsiteX1" fmla="*/ 131102 w 142927"/>
                <a:gd name="connsiteY1" fmla="*/ 44307 h 534095"/>
                <a:gd name="connsiteX2" fmla="*/ 77015 w 142927"/>
                <a:gd name="connsiteY2" fmla="*/ 130891 h 534095"/>
                <a:gd name="connsiteX3" fmla="*/ 69417 w 142927"/>
                <a:gd name="connsiteY3" fmla="*/ 149848 h 534095"/>
                <a:gd name="connsiteX4" fmla="*/ 62271 w 142927"/>
                <a:gd name="connsiteY4" fmla="*/ 168729 h 534095"/>
                <a:gd name="connsiteX5" fmla="*/ 56103 w 142927"/>
                <a:gd name="connsiteY5" fmla="*/ 187911 h 534095"/>
                <a:gd name="connsiteX6" fmla="*/ 52944 w 142927"/>
                <a:gd name="connsiteY6" fmla="*/ 197615 h 534095"/>
                <a:gd name="connsiteX7" fmla="*/ 50235 w 142927"/>
                <a:gd name="connsiteY7" fmla="*/ 207545 h 534095"/>
                <a:gd name="connsiteX8" fmla="*/ 43841 w 142927"/>
                <a:gd name="connsiteY8" fmla="*/ 231918 h 534095"/>
                <a:gd name="connsiteX9" fmla="*/ 38575 w 142927"/>
                <a:gd name="connsiteY9" fmla="*/ 256592 h 534095"/>
                <a:gd name="connsiteX10" fmla="*/ 36244 w 142927"/>
                <a:gd name="connsiteY10" fmla="*/ 293301 h 534095"/>
                <a:gd name="connsiteX11" fmla="*/ 55576 w 142927"/>
                <a:gd name="connsiteY11" fmla="*/ 318878 h 534095"/>
                <a:gd name="connsiteX12" fmla="*/ 74533 w 142927"/>
                <a:gd name="connsiteY12" fmla="*/ 314214 h 534095"/>
                <a:gd name="connsiteX13" fmla="*/ 72051 w 142927"/>
                <a:gd name="connsiteY13" fmla="*/ 347990 h 534095"/>
                <a:gd name="connsiteX14" fmla="*/ 68063 w 142927"/>
                <a:gd name="connsiteY14" fmla="*/ 410276 h 534095"/>
                <a:gd name="connsiteX15" fmla="*/ 54674 w 142927"/>
                <a:gd name="connsiteY15" fmla="*/ 417949 h 534095"/>
                <a:gd name="connsiteX16" fmla="*/ 55952 w 142927"/>
                <a:gd name="connsiteY16" fmla="*/ 431264 h 534095"/>
                <a:gd name="connsiteX17" fmla="*/ 77617 w 142927"/>
                <a:gd name="connsiteY17" fmla="*/ 530034 h 534095"/>
                <a:gd name="connsiteX18" fmla="*/ 38425 w 142927"/>
                <a:gd name="connsiteY18" fmla="*/ 492421 h 534095"/>
                <a:gd name="connsiteX19" fmla="*/ 38876 w 142927"/>
                <a:gd name="connsiteY19" fmla="*/ 469779 h 534095"/>
                <a:gd name="connsiteX20" fmla="*/ 40005 w 142927"/>
                <a:gd name="connsiteY20" fmla="*/ 447362 h 534095"/>
                <a:gd name="connsiteX21" fmla="*/ 12773 w 142927"/>
                <a:gd name="connsiteY21" fmla="*/ 441193 h 534095"/>
                <a:gd name="connsiteX22" fmla="*/ 8937 w 142927"/>
                <a:gd name="connsiteY22" fmla="*/ 418776 h 534095"/>
                <a:gd name="connsiteX23" fmla="*/ 5928 w 142927"/>
                <a:gd name="connsiteY23" fmla="*/ 394930 h 534095"/>
                <a:gd name="connsiteX24" fmla="*/ 5702 w 142927"/>
                <a:gd name="connsiteY24" fmla="*/ 372062 h 534095"/>
                <a:gd name="connsiteX25" fmla="*/ 6003 w 142927"/>
                <a:gd name="connsiteY25" fmla="*/ 349344 h 534095"/>
                <a:gd name="connsiteX26" fmla="*/ 7132 w 142927"/>
                <a:gd name="connsiteY26" fmla="*/ 326852 h 534095"/>
                <a:gd name="connsiteX27" fmla="*/ 9238 w 142927"/>
                <a:gd name="connsiteY27" fmla="*/ 304435 h 534095"/>
                <a:gd name="connsiteX28" fmla="*/ 12171 w 142927"/>
                <a:gd name="connsiteY28" fmla="*/ 280889 h 534095"/>
                <a:gd name="connsiteX29" fmla="*/ 25186 w 142927"/>
                <a:gd name="connsiteY29" fmla="*/ 253206 h 534095"/>
                <a:gd name="connsiteX30" fmla="*/ 30526 w 142927"/>
                <a:gd name="connsiteY30" fmla="*/ 228006 h 534095"/>
                <a:gd name="connsiteX31" fmla="*/ 37146 w 142927"/>
                <a:gd name="connsiteY31" fmla="*/ 203032 h 534095"/>
                <a:gd name="connsiteX32" fmla="*/ 37673 w 142927"/>
                <a:gd name="connsiteY32" fmla="*/ 193328 h 534095"/>
                <a:gd name="connsiteX33" fmla="*/ 38651 w 142927"/>
                <a:gd name="connsiteY33" fmla="*/ 183699 h 534095"/>
                <a:gd name="connsiteX34" fmla="*/ 40607 w 142927"/>
                <a:gd name="connsiteY34" fmla="*/ 164216 h 534095"/>
                <a:gd name="connsiteX35" fmla="*/ 52567 w 142927"/>
                <a:gd name="connsiteY35" fmla="*/ 143830 h 534095"/>
                <a:gd name="connsiteX36" fmla="*/ 64603 w 142927"/>
                <a:gd name="connsiteY36" fmla="*/ 124948 h 534095"/>
                <a:gd name="connsiteX37" fmla="*/ 70019 w 142927"/>
                <a:gd name="connsiteY37" fmla="*/ 102230 h 534095"/>
                <a:gd name="connsiteX38" fmla="*/ 76564 w 142927"/>
                <a:gd name="connsiteY38" fmla="*/ 79738 h 534095"/>
                <a:gd name="connsiteX39" fmla="*/ 90781 w 142927"/>
                <a:gd name="connsiteY39" fmla="*/ 53184 h 534095"/>
                <a:gd name="connsiteX40" fmla="*/ 98079 w 142927"/>
                <a:gd name="connsiteY40" fmla="*/ 40170 h 534095"/>
                <a:gd name="connsiteX41" fmla="*/ 106127 w 142927"/>
                <a:gd name="connsiteY41" fmla="*/ 27231 h 534095"/>
                <a:gd name="connsiteX42" fmla="*/ 117787 w 142927"/>
                <a:gd name="connsiteY42" fmla="*/ 16173 h 534095"/>
                <a:gd name="connsiteX43" fmla="*/ 129974 w 142927"/>
                <a:gd name="connsiteY43" fmla="*/ 5642 h 534095"/>
                <a:gd name="connsiteX44" fmla="*/ 139151 w 142927"/>
                <a:gd name="connsiteY44" fmla="*/ 31369 h 534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2927" h="534095">
                  <a:moveTo>
                    <a:pt x="139151" y="31369"/>
                  </a:moveTo>
                  <a:cubicBezTo>
                    <a:pt x="136744" y="35280"/>
                    <a:pt x="134336" y="39117"/>
                    <a:pt x="131102" y="44307"/>
                  </a:cubicBezTo>
                  <a:cubicBezTo>
                    <a:pt x="111393" y="71238"/>
                    <a:pt x="92963" y="99522"/>
                    <a:pt x="77015" y="130891"/>
                  </a:cubicBezTo>
                  <a:cubicBezTo>
                    <a:pt x="74082" y="137135"/>
                    <a:pt x="71825" y="143529"/>
                    <a:pt x="69417" y="149848"/>
                  </a:cubicBezTo>
                  <a:cubicBezTo>
                    <a:pt x="67011" y="156167"/>
                    <a:pt x="64679" y="162410"/>
                    <a:pt x="62271" y="168729"/>
                  </a:cubicBezTo>
                  <a:cubicBezTo>
                    <a:pt x="60240" y="175123"/>
                    <a:pt x="58134" y="181442"/>
                    <a:pt x="56103" y="187911"/>
                  </a:cubicBezTo>
                  <a:cubicBezTo>
                    <a:pt x="55050" y="191146"/>
                    <a:pt x="53996" y="194306"/>
                    <a:pt x="52944" y="197615"/>
                  </a:cubicBezTo>
                  <a:cubicBezTo>
                    <a:pt x="52041" y="200925"/>
                    <a:pt x="51138" y="204160"/>
                    <a:pt x="50235" y="207545"/>
                  </a:cubicBezTo>
                  <a:cubicBezTo>
                    <a:pt x="48129" y="215669"/>
                    <a:pt x="45722" y="223718"/>
                    <a:pt x="43841" y="231918"/>
                  </a:cubicBezTo>
                  <a:cubicBezTo>
                    <a:pt x="42111" y="240117"/>
                    <a:pt x="40305" y="248392"/>
                    <a:pt x="38575" y="256592"/>
                  </a:cubicBezTo>
                  <a:cubicBezTo>
                    <a:pt x="38049" y="269004"/>
                    <a:pt x="40231" y="280212"/>
                    <a:pt x="36244" y="293301"/>
                  </a:cubicBezTo>
                  <a:cubicBezTo>
                    <a:pt x="42713" y="302103"/>
                    <a:pt x="49182" y="310603"/>
                    <a:pt x="55576" y="318878"/>
                  </a:cubicBezTo>
                  <a:cubicBezTo>
                    <a:pt x="62271" y="316847"/>
                    <a:pt x="67989" y="314740"/>
                    <a:pt x="74533" y="314214"/>
                  </a:cubicBezTo>
                  <a:cubicBezTo>
                    <a:pt x="72953" y="325422"/>
                    <a:pt x="72727" y="336781"/>
                    <a:pt x="72051" y="347990"/>
                  </a:cubicBezTo>
                  <a:cubicBezTo>
                    <a:pt x="69267" y="367699"/>
                    <a:pt x="67838" y="389965"/>
                    <a:pt x="68063" y="410276"/>
                  </a:cubicBezTo>
                  <a:cubicBezTo>
                    <a:pt x="63625" y="413285"/>
                    <a:pt x="59037" y="414865"/>
                    <a:pt x="54674" y="417949"/>
                  </a:cubicBezTo>
                  <a:lnTo>
                    <a:pt x="55952" y="431264"/>
                  </a:lnTo>
                  <a:cubicBezTo>
                    <a:pt x="60917" y="465340"/>
                    <a:pt x="67989" y="497386"/>
                    <a:pt x="77617" y="530034"/>
                  </a:cubicBezTo>
                  <a:cubicBezTo>
                    <a:pt x="58209" y="523414"/>
                    <a:pt x="55501" y="514838"/>
                    <a:pt x="38425" y="492421"/>
                  </a:cubicBezTo>
                  <a:cubicBezTo>
                    <a:pt x="38124" y="484673"/>
                    <a:pt x="38575" y="477151"/>
                    <a:pt x="38876" y="469779"/>
                  </a:cubicBezTo>
                  <a:cubicBezTo>
                    <a:pt x="39328" y="462407"/>
                    <a:pt x="39253" y="455110"/>
                    <a:pt x="40005" y="447362"/>
                  </a:cubicBezTo>
                  <a:cubicBezTo>
                    <a:pt x="31655" y="446384"/>
                    <a:pt x="22252" y="443901"/>
                    <a:pt x="12773" y="441193"/>
                  </a:cubicBezTo>
                  <a:cubicBezTo>
                    <a:pt x="11720" y="434047"/>
                    <a:pt x="9990" y="426600"/>
                    <a:pt x="8937" y="418776"/>
                  </a:cubicBezTo>
                  <a:cubicBezTo>
                    <a:pt x="7884" y="410953"/>
                    <a:pt x="6831" y="402979"/>
                    <a:pt x="5928" y="394930"/>
                  </a:cubicBezTo>
                  <a:cubicBezTo>
                    <a:pt x="5402" y="387332"/>
                    <a:pt x="5778" y="379660"/>
                    <a:pt x="5702" y="372062"/>
                  </a:cubicBezTo>
                  <a:cubicBezTo>
                    <a:pt x="5778" y="364464"/>
                    <a:pt x="5402" y="356791"/>
                    <a:pt x="6003" y="349344"/>
                  </a:cubicBezTo>
                  <a:lnTo>
                    <a:pt x="7132" y="326852"/>
                  </a:lnTo>
                  <a:cubicBezTo>
                    <a:pt x="7432" y="319329"/>
                    <a:pt x="8636" y="311882"/>
                    <a:pt x="9238" y="304435"/>
                  </a:cubicBezTo>
                  <a:cubicBezTo>
                    <a:pt x="10065" y="296536"/>
                    <a:pt x="10742" y="288713"/>
                    <a:pt x="12171" y="280889"/>
                  </a:cubicBezTo>
                  <a:cubicBezTo>
                    <a:pt x="16535" y="272088"/>
                    <a:pt x="20296" y="263287"/>
                    <a:pt x="25186" y="253206"/>
                  </a:cubicBezTo>
                  <a:lnTo>
                    <a:pt x="30526" y="228006"/>
                  </a:lnTo>
                  <a:cubicBezTo>
                    <a:pt x="32558" y="219656"/>
                    <a:pt x="34965" y="211381"/>
                    <a:pt x="37146" y="203032"/>
                  </a:cubicBezTo>
                  <a:lnTo>
                    <a:pt x="37673" y="193328"/>
                  </a:lnTo>
                  <a:lnTo>
                    <a:pt x="38651" y="183699"/>
                  </a:lnTo>
                  <a:cubicBezTo>
                    <a:pt x="39328" y="177230"/>
                    <a:pt x="39929" y="170685"/>
                    <a:pt x="40607" y="164216"/>
                  </a:cubicBezTo>
                  <a:cubicBezTo>
                    <a:pt x="44368" y="157220"/>
                    <a:pt x="48731" y="150450"/>
                    <a:pt x="52567" y="143830"/>
                  </a:cubicBezTo>
                  <a:cubicBezTo>
                    <a:pt x="56479" y="137210"/>
                    <a:pt x="60391" y="130816"/>
                    <a:pt x="64603" y="124948"/>
                  </a:cubicBezTo>
                  <a:cubicBezTo>
                    <a:pt x="66484" y="117125"/>
                    <a:pt x="68214" y="109678"/>
                    <a:pt x="70019" y="102230"/>
                  </a:cubicBezTo>
                  <a:cubicBezTo>
                    <a:pt x="72051" y="94858"/>
                    <a:pt x="74232" y="87486"/>
                    <a:pt x="76564" y="79738"/>
                  </a:cubicBezTo>
                  <a:cubicBezTo>
                    <a:pt x="80927" y="70410"/>
                    <a:pt x="85967" y="61835"/>
                    <a:pt x="90781" y="53184"/>
                  </a:cubicBezTo>
                  <a:cubicBezTo>
                    <a:pt x="93189" y="48896"/>
                    <a:pt x="95521" y="44533"/>
                    <a:pt x="98079" y="40170"/>
                  </a:cubicBezTo>
                  <a:cubicBezTo>
                    <a:pt x="100711" y="35882"/>
                    <a:pt x="103419" y="31594"/>
                    <a:pt x="106127" y="27231"/>
                  </a:cubicBezTo>
                  <a:cubicBezTo>
                    <a:pt x="110190" y="23395"/>
                    <a:pt x="114026" y="19784"/>
                    <a:pt x="117787" y="16173"/>
                  </a:cubicBezTo>
                  <a:cubicBezTo>
                    <a:pt x="121774" y="12713"/>
                    <a:pt x="125686" y="9328"/>
                    <a:pt x="129974" y="5642"/>
                  </a:cubicBezTo>
                  <a:cubicBezTo>
                    <a:pt x="132456" y="15195"/>
                    <a:pt x="135540" y="23244"/>
                    <a:pt x="139151" y="31369"/>
                  </a:cubicBezTo>
                  <a:close/>
                </a:path>
              </a:pathLst>
            </a:custGeom>
            <a:solidFill>
              <a:srgbClr val="DA4D5D"/>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1712AE82-8A1B-4307-9ACA-3FC3E6AA6F9B}"/>
                </a:ext>
              </a:extLst>
            </p:cNvPr>
            <p:cNvSpPr/>
            <p:nvPr/>
          </p:nvSpPr>
          <p:spPr>
            <a:xfrm>
              <a:off x="5212439" y="5964102"/>
              <a:ext cx="52663" cy="112850"/>
            </a:xfrm>
            <a:custGeom>
              <a:avLst/>
              <a:gdLst>
                <a:gd name="connsiteX0" fmla="*/ 39870 w 52657"/>
                <a:gd name="connsiteY0" fmla="*/ 5642 h 112837"/>
                <a:gd name="connsiteX1" fmla="*/ 45135 w 52657"/>
                <a:gd name="connsiteY1" fmla="*/ 33475 h 112837"/>
                <a:gd name="connsiteX2" fmla="*/ 44909 w 52657"/>
                <a:gd name="connsiteY2" fmla="*/ 67853 h 112837"/>
                <a:gd name="connsiteX3" fmla="*/ 27081 w 52657"/>
                <a:gd name="connsiteY3" fmla="*/ 111408 h 112837"/>
                <a:gd name="connsiteX4" fmla="*/ 5642 w 52657"/>
                <a:gd name="connsiteY4" fmla="*/ 44383 h 112837"/>
                <a:gd name="connsiteX5" fmla="*/ 22342 w 52657"/>
                <a:gd name="connsiteY5" fmla="*/ 24523 h 112837"/>
                <a:gd name="connsiteX6" fmla="*/ 39870 w 52657"/>
                <a:gd name="connsiteY6" fmla="*/ 5642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57" h="112837">
                  <a:moveTo>
                    <a:pt x="39870" y="5642"/>
                  </a:moveTo>
                  <a:cubicBezTo>
                    <a:pt x="36183" y="20235"/>
                    <a:pt x="41148" y="26329"/>
                    <a:pt x="45135" y="33475"/>
                  </a:cubicBezTo>
                  <a:cubicBezTo>
                    <a:pt x="49273" y="40697"/>
                    <a:pt x="52281" y="48821"/>
                    <a:pt x="44909" y="67853"/>
                  </a:cubicBezTo>
                  <a:cubicBezTo>
                    <a:pt x="38515" y="82070"/>
                    <a:pt x="33024" y="96739"/>
                    <a:pt x="27081" y="111408"/>
                  </a:cubicBezTo>
                  <a:cubicBezTo>
                    <a:pt x="19634" y="89217"/>
                    <a:pt x="11359" y="67928"/>
                    <a:pt x="5642" y="44383"/>
                  </a:cubicBezTo>
                  <a:cubicBezTo>
                    <a:pt x="11209" y="37688"/>
                    <a:pt x="16700" y="31068"/>
                    <a:pt x="22342" y="24523"/>
                  </a:cubicBezTo>
                  <a:lnTo>
                    <a:pt x="39870" y="5642"/>
                  </a:lnTo>
                  <a:close/>
                </a:path>
              </a:pathLst>
            </a:custGeom>
            <a:solidFill>
              <a:srgbClr val="DA4D5D"/>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F444B6A4-0081-445E-985F-1F6F713F0E01}"/>
                </a:ext>
              </a:extLst>
            </p:cNvPr>
            <p:cNvSpPr/>
            <p:nvPr/>
          </p:nvSpPr>
          <p:spPr>
            <a:xfrm>
              <a:off x="5382316" y="6279932"/>
              <a:ext cx="872708" cy="609392"/>
            </a:xfrm>
            <a:custGeom>
              <a:avLst/>
              <a:gdLst>
                <a:gd name="connsiteX0" fmla="*/ 32873 w 872607"/>
                <a:gd name="connsiteY0" fmla="*/ 11810 h 609320"/>
                <a:gd name="connsiteX1" fmla="*/ 31745 w 872607"/>
                <a:gd name="connsiteY1" fmla="*/ 34227 h 609320"/>
                <a:gd name="connsiteX2" fmla="*/ 31294 w 872607"/>
                <a:gd name="connsiteY2" fmla="*/ 56870 h 609320"/>
                <a:gd name="connsiteX3" fmla="*/ 70486 w 872607"/>
                <a:gd name="connsiteY3" fmla="*/ 94482 h 609320"/>
                <a:gd name="connsiteX4" fmla="*/ 75074 w 872607"/>
                <a:gd name="connsiteY4" fmla="*/ 110957 h 609320"/>
                <a:gd name="connsiteX5" fmla="*/ 80115 w 872607"/>
                <a:gd name="connsiteY5" fmla="*/ 128033 h 609320"/>
                <a:gd name="connsiteX6" fmla="*/ 86057 w 872607"/>
                <a:gd name="connsiteY6" fmla="*/ 145108 h 609320"/>
                <a:gd name="connsiteX7" fmla="*/ 92226 w 872607"/>
                <a:gd name="connsiteY7" fmla="*/ 161959 h 609320"/>
                <a:gd name="connsiteX8" fmla="*/ 102983 w 872607"/>
                <a:gd name="connsiteY8" fmla="*/ 187911 h 609320"/>
                <a:gd name="connsiteX9" fmla="*/ 94783 w 872607"/>
                <a:gd name="connsiteY9" fmla="*/ 222289 h 609320"/>
                <a:gd name="connsiteX10" fmla="*/ 121789 w 872607"/>
                <a:gd name="connsiteY10" fmla="*/ 226351 h 609320"/>
                <a:gd name="connsiteX11" fmla="*/ 188589 w 872607"/>
                <a:gd name="connsiteY11" fmla="*/ 325573 h 609320"/>
                <a:gd name="connsiteX12" fmla="*/ 193328 w 872607"/>
                <a:gd name="connsiteY12" fmla="*/ 350547 h 609320"/>
                <a:gd name="connsiteX13" fmla="*/ 200399 w 872607"/>
                <a:gd name="connsiteY13" fmla="*/ 357618 h 609320"/>
                <a:gd name="connsiteX14" fmla="*/ 216121 w 872607"/>
                <a:gd name="connsiteY14" fmla="*/ 373717 h 609320"/>
                <a:gd name="connsiteX15" fmla="*/ 271938 w 872607"/>
                <a:gd name="connsiteY15" fmla="*/ 424644 h 609320"/>
                <a:gd name="connsiteX16" fmla="*/ 358898 w 872607"/>
                <a:gd name="connsiteY16" fmla="*/ 483545 h 609320"/>
                <a:gd name="connsiteX17" fmla="*/ 469628 w 872607"/>
                <a:gd name="connsiteY17" fmla="*/ 532366 h 609320"/>
                <a:gd name="connsiteX18" fmla="*/ 589386 w 872607"/>
                <a:gd name="connsiteY18" fmla="*/ 560349 h 609320"/>
                <a:gd name="connsiteX19" fmla="*/ 618498 w 872607"/>
                <a:gd name="connsiteY19" fmla="*/ 563885 h 609320"/>
                <a:gd name="connsiteX20" fmla="*/ 646708 w 872607"/>
                <a:gd name="connsiteY20" fmla="*/ 565916 h 609320"/>
                <a:gd name="connsiteX21" fmla="*/ 673488 w 872607"/>
                <a:gd name="connsiteY21" fmla="*/ 566894 h 609320"/>
                <a:gd name="connsiteX22" fmla="*/ 698688 w 872607"/>
                <a:gd name="connsiteY22" fmla="*/ 566969 h 609320"/>
                <a:gd name="connsiteX23" fmla="*/ 722007 w 872607"/>
                <a:gd name="connsiteY23" fmla="*/ 566292 h 609320"/>
                <a:gd name="connsiteX24" fmla="*/ 743145 w 872607"/>
                <a:gd name="connsiteY24" fmla="*/ 564637 h 609320"/>
                <a:gd name="connsiteX25" fmla="*/ 761952 w 872607"/>
                <a:gd name="connsiteY25" fmla="*/ 562907 h 609320"/>
                <a:gd name="connsiteX26" fmla="*/ 778050 w 872607"/>
                <a:gd name="connsiteY26" fmla="*/ 560575 h 609320"/>
                <a:gd name="connsiteX27" fmla="*/ 811826 w 872607"/>
                <a:gd name="connsiteY27" fmla="*/ 553880 h 609320"/>
                <a:gd name="connsiteX28" fmla="*/ 827322 w 872607"/>
                <a:gd name="connsiteY28" fmla="*/ 551548 h 609320"/>
                <a:gd name="connsiteX29" fmla="*/ 842668 w 872607"/>
                <a:gd name="connsiteY29" fmla="*/ 548690 h 609320"/>
                <a:gd name="connsiteX30" fmla="*/ 858164 w 872607"/>
                <a:gd name="connsiteY30" fmla="*/ 545982 h 609320"/>
                <a:gd name="connsiteX31" fmla="*/ 873585 w 872607"/>
                <a:gd name="connsiteY31" fmla="*/ 542747 h 609320"/>
                <a:gd name="connsiteX32" fmla="*/ 850191 w 872607"/>
                <a:gd name="connsiteY32" fmla="*/ 590139 h 609320"/>
                <a:gd name="connsiteX33" fmla="*/ 838681 w 872607"/>
                <a:gd name="connsiteY33" fmla="*/ 592847 h 609320"/>
                <a:gd name="connsiteX34" fmla="*/ 813180 w 872607"/>
                <a:gd name="connsiteY34" fmla="*/ 597285 h 609320"/>
                <a:gd name="connsiteX35" fmla="*/ 728176 w 872607"/>
                <a:gd name="connsiteY35" fmla="*/ 606011 h 609320"/>
                <a:gd name="connsiteX36" fmla="*/ 611653 w 872607"/>
                <a:gd name="connsiteY36" fmla="*/ 601572 h 609320"/>
                <a:gd name="connsiteX37" fmla="*/ 483319 w 872607"/>
                <a:gd name="connsiteY37" fmla="*/ 575169 h 609320"/>
                <a:gd name="connsiteX38" fmla="*/ 363862 w 872607"/>
                <a:gd name="connsiteY38" fmla="*/ 526197 h 609320"/>
                <a:gd name="connsiteX39" fmla="*/ 269455 w 872607"/>
                <a:gd name="connsiteY39" fmla="*/ 465641 h 609320"/>
                <a:gd name="connsiteX40" fmla="*/ 184376 w 872607"/>
                <a:gd name="connsiteY40" fmla="*/ 386580 h 609320"/>
                <a:gd name="connsiteX41" fmla="*/ 181593 w 872607"/>
                <a:gd name="connsiteY41" fmla="*/ 373566 h 609320"/>
                <a:gd name="connsiteX42" fmla="*/ 179938 w 872607"/>
                <a:gd name="connsiteY42" fmla="*/ 361455 h 609320"/>
                <a:gd name="connsiteX43" fmla="*/ 168128 w 872607"/>
                <a:gd name="connsiteY43" fmla="*/ 354233 h 609320"/>
                <a:gd name="connsiteX44" fmla="*/ 158198 w 872607"/>
                <a:gd name="connsiteY44" fmla="*/ 347689 h 609320"/>
                <a:gd name="connsiteX45" fmla="*/ 141949 w 872607"/>
                <a:gd name="connsiteY45" fmla="*/ 337158 h 609320"/>
                <a:gd name="connsiteX46" fmla="*/ 118479 w 872607"/>
                <a:gd name="connsiteY46" fmla="*/ 319931 h 609320"/>
                <a:gd name="connsiteX47" fmla="*/ 88765 w 872607"/>
                <a:gd name="connsiteY47" fmla="*/ 266747 h 609320"/>
                <a:gd name="connsiteX48" fmla="*/ 81845 w 872607"/>
                <a:gd name="connsiteY48" fmla="*/ 248768 h 609320"/>
                <a:gd name="connsiteX49" fmla="*/ 74698 w 872607"/>
                <a:gd name="connsiteY49" fmla="*/ 231090 h 609320"/>
                <a:gd name="connsiteX50" fmla="*/ 66649 w 872607"/>
                <a:gd name="connsiteY50" fmla="*/ 213864 h 609320"/>
                <a:gd name="connsiteX51" fmla="*/ 58901 w 872607"/>
                <a:gd name="connsiteY51" fmla="*/ 196487 h 609320"/>
                <a:gd name="connsiteX52" fmla="*/ 59202 w 872607"/>
                <a:gd name="connsiteY52" fmla="*/ 173092 h 609320"/>
                <a:gd name="connsiteX53" fmla="*/ 38064 w 872607"/>
                <a:gd name="connsiteY53" fmla="*/ 154888 h 609320"/>
                <a:gd name="connsiteX54" fmla="*/ 34002 w 872607"/>
                <a:gd name="connsiteY54" fmla="*/ 143002 h 609320"/>
                <a:gd name="connsiteX55" fmla="*/ 30391 w 872607"/>
                <a:gd name="connsiteY55" fmla="*/ 130966 h 609320"/>
                <a:gd name="connsiteX56" fmla="*/ 23621 w 872607"/>
                <a:gd name="connsiteY56" fmla="*/ 106969 h 609320"/>
                <a:gd name="connsiteX57" fmla="*/ 17753 w 872607"/>
                <a:gd name="connsiteY57" fmla="*/ 83048 h 609320"/>
                <a:gd name="connsiteX58" fmla="*/ 13164 w 872607"/>
                <a:gd name="connsiteY58" fmla="*/ 59277 h 609320"/>
                <a:gd name="connsiteX59" fmla="*/ 7974 w 872607"/>
                <a:gd name="connsiteY59" fmla="*/ 51905 h 609320"/>
                <a:gd name="connsiteX60" fmla="*/ 5642 w 872607"/>
                <a:gd name="connsiteY60" fmla="*/ 5642 h 609320"/>
                <a:gd name="connsiteX61" fmla="*/ 32873 w 872607"/>
                <a:gd name="connsiteY61" fmla="*/ 11810 h 60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872607" h="609320">
                  <a:moveTo>
                    <a:pt x="32873" y="11810"/>
                  </a:moveTo>
                  <a:cubicBezTo>
                    <a:pt x="32196" y="19558"/>
                    <a:pt x="32196" y="26855"/>
                    <a:pt x="31745" y="34227"/>
                  </a:cubicBezTo>
                  <a:cubicBezTo>
                    <a:pt x="31444" y="41599"/>
                    <a:pt x="30993" y="49122"/>
                    <a:pt x="31294" y="56870"/>
                  </a:cubicBezTo>
                  <a:cubicBezTo>
                    <a:pt x="49347" y="66875"/>
                    <a:pt x="52958" y="115169"/>
                    <a:pt x="70486" y="94482"/>
                  </a:cubicBezTo>
                  <a:cubicBezTo>
                    <a:pt x="71689" y="99898"/>
                    <a:pt x="73344" y="105390"/>
                    <a:pt x="75074" y="110957"/>
                  </a:cubicBezTo>
                  <a:cubicBezTo>
                    <a:pt x="76729" y="116523"/>
                    <a:pt x="78384" y="122240"/>
                    <a:pt x="80115" y="128033"/>
                  </a:cubicBezTo>
                  <a:cubicBezTo>
                    <a:pt x="82070" y="133675"/>
                    <a:pt x="84101" y="139391"/>
                    <a:pt x="86057" y="145108"/>
                  </a:cubicBezTo>
                  <a:cubicBezTo>
                    <a:pt x="88088" y="150750"/>
                    <a:pt x="89818" y="156543"/>
                    <a:pt x="92226" y="161959"/>
                  </a:cubicBezTo>
                  <a:cubicBezTo>
                    <a:pt x="95686" y="170083"/>
                    <a:pt x="98695" y="178508"/>
                    <a:pt x="102983" y="187911"/>
                  </a:cubicBezTo>
                  <a:cubicBezTo>
                    <a:pt x="99899" y="198518"/>
                    <a:pt x="97416" y="211005"/>
                    <a:pt x="94783" y="222289"/>
                  </a:cubicBezTo>
                  <a:cubicBezTo>
                    <a:pt x="103660" y="223342"/>
                    <a:pt x="112461" y="224245"/>
                    <a:pt x="121789" y="226351"/>
                  </a:cubicBezTo>
                  <a:cubicBezTo>
                    <a:pt x="140595" y="261557"/>
                    <a:pt x="162937" y="294881"/>
                    <a:pt x="188589" y="325573"/>
                  </a:cubicBezTo>
                  <a:cubicBezTo>
                    <a:pt x="189491" y="334224"/>
                    <a:pt x="191823" y="341897"/>
                    <a:pt x="193328" y="350547"/>
                  </a:cubicBezTo>
                  <a:cubicBezTo>
                    <a:pt x="194230" y="351149"/>
                    <a:pt x="196638" y="353556"/>
                    <a:pt x="200399" y="357618"/>
                  </a:cubicBezTo>
                  <a:cubicBezTo>
                    <a:pt x="204085" y="361756"/>
                    <a:pt x="209651" y="366946"/>
                    <a:pt x="216121" y="373717"/>
                  </a:cubicBezTo>
                  <a:cubicBezTo>
                    <a:pt x="229135" y="387257"/>
                    <a:pt x="248091" y="405010"/>
                    <a:pt x="271938" y="424644"/>
                  </a:cubicBezTo>
                  <a:cubicBezTo>
                    <a:pt x="295784" y="444278"/>
                    <a:pt x="325422" y="464664"/>
                    <a:pt x="358898" y="483545"/>
                  </a:cubicBezTo>
                  <a:cubicBezTo>
                    <a:pt x="392448" y="502351"/>
                    <a:pt x="430211" y="519276"/>
                    <a:pt x="469628" y="532366"/>
                  </a:cubicBezTo>
                  <a:cubicBezTo>
                    <a:pt x="509046" y="545530"/>
                    <a:pt x="550044" y="554783"/>
                    <a:pt x="589386" y="560349"/>
                  </a:cubicBezTo>
                  <a:cubicBezTo>
                    <a:pt x="599241" y="561553"/>
                    <a:pt x="609020" y="562757"/>
                    <a:pt x="618498" y="563885"/>
                  </a:cubicBezTo>
                  <a:cubicBezTo>
                    <a:pt x="628127" y="564562"/>
                    <a:pt x="637530" y="565239"/>
                    <a:pt x="646708" y="565916"/>
                  </a:cubicBezTo>
                  <a:cubicBezTo>
                    <a:pt x="655960" y="566819"/>
                    <a:pt x="664837" y="566593"/>
                    <a:pt x="673488" y="566894"/>
                  </a:cubicBezTo>
                  <a:cubicBezTo>
                    <a:pt x="682138" y="567044"/>
                    <a:pt x="690563" y="567421"/>
                    <a:pt x="698688" y="566969"/>
                  </a:cubicBezTo>
                  <a:cubicBezTo>
                    <a:pt x="706812" y="566743"/>
                    <a:pt x="714560" y="566518"/>
                    <a:pt x="722007" y="566292"/>
                  </a:cubicBezTo>
                  <a:cubicBezTo>
                    <a:pt x="729455" y="565991"/>
                    <a:pt x="736451" y="565164"/>
                    <a:pt x="743145" y="564637"/>
                  </a:cubicBezTo>
                  <a:cubicBezTo>
                    <a:pt x="749841" y="564035"/>
                    <a:pt x="756084" y="563659"/>
                    <a:pt x="761952" y="562907"/>
                  </a:cubicBezTo>
                  <a:cubicBezTo>
                    <a:pt x="767744" y="562079"/>
                    <a:pt x="773161" y="561327"/>
                    <a:pt x="778050" y="560575"/>
                  </a:cubicBezTo>
                  <a:cubicBezTo>
                    <a:pt x="797759" y="558093"/>
                    <a:pt x="809720" y="554708"/>
                    <a:pt x="811826" y="553880"/>
                  </a:cubicBezTo>
                  <a:lnTo>
                    <a:pt x="827322" y="551548"/>
                  </a:lnTo>
                  <a:lnTo>
                    <a:pt x="842668" y="548690"/>
                  </a:lnTo>
                  <a:lnTo>
                    <a:pt x="858164" y="545982"/>
                  </a:lnTo>
                  <a:cubicBezTo>
                    <a:pt x="863355" y="545154"/>
                    <a:pt x="868395" y="543800"/>
                    <a:pt x="873585" y="542747"/>
                  </a:cubicBezTo>
                  <a:cubicBezTo>
                    <a:pt x="865988" y="558845"/>
                    <a:pt x="859067" y="573589"/>
                    <a:pt x="850191" y="590139"/>
                  </a:cubicBezTo>
                  <a:cubicBezTo>
                    <a:pt x="848837" y="590439"/>
                    <a:pt x="844849" y="591417"/>
                    <a:pt x="838681" y="592847"/>
                  </a:cubicBezTo>
                  <a:cubicBezTo>
                    <a:pt x="832362" y="593975"/>
                    <a:pt x="823787" y="595479"/>
                    <a:pt x="813180" y="597285"/>
                  </a:cubicBezTo>
                  <a:cubicBezTo>
                    <a:pt x="792042" y="600971"/>
                    <a:pt x="762704" y="604206"/>
                    <a:pt x="728176" y="606011"/>
                  </a:cubicBezTo>
                  <a:cubicBezTo>
                    <a:pt x="693573" y="607214"/>
                    <a:pt x="653704" y="606236"/>
                    <a:pt x="611653" y="601572"/>
                  </a:cubicBezTo>
                  <a:cubicBezTo>
                    <a:pt x="569602" y="597059"/>
                    <a:pt x="525671" y="588032"/>
                    <a:pt x="483319" y="575169"/>
                  </a:cubicBezTo>
                  <a:cubicBezTo>
                    <a:pt x="440892" y="562305"/>
                    <a:pt x="400196" y="545380"/>
                    <a:pt x="363862" y="526197"/>
                  </a:cubicBezTo>
                  <a:cubicBezTo>
                    <a:pt x="327529" y="507015"/>
                    <a:pt x="295633" y="485651"/>
                    <a:pt x="269455" y="465641"/>
                  </a:cubicBezTo>
                  <a:cubicBezTo>
                    <a:pt x="217400" y="424945"/>
                    <a:pt x="188213" y="389965"/>
                    <a:pt x="184376" y="386580"/>
                  </a:cubicBezTo>
                  <a:cubicBezTo>
                    <a:pt x="183247" y="382292"/>
                    <a:pt x="182269" y="377929"/>
                    <a:pt x="181593" y="373566"/>
                  </a:cubicBezTo>
                  <a:cubicBezTo>
                    <a:pt x="180840" y="369278"/>
                    <a:pt x="180239" y="365216"/>
                    <a:pt x="179938" y="361455"/>
                  </a:cubicBezTo>
                  <a:cubicBezTo>
                    <a:pt x="175725" y="358822"/>
                    <a:pt x="171814" y="356415"/>
                    <a:pt x="168128" y="354233"/>
                  </a:cubicBezTo>
                  <a:cubicBezTo>
                    <a:pt x="164517" y="351977"/>
                    <a:pt x="161282" y="349720"/>
                    <a:pt x="158198" y="347689"/>
                  </a:cubicBezTo>
                  <a:cubicBezTo>
                    <a:pt x="151954" y="343627"/>
                    <a:pt x="146688" y="340242"/>
                    <a:pt x="141949" y="337158"/>
                  </a:cubicBezTo>
                  <a:cubicBezTo>
                    <a:pt x="132621" y="330838"/>
                    <a:pt x="125701" y="325799"/>
                    <a:pt x="118479" y="319931"/>
                  </a:cubicBezTo>
                  <a:cubicBezTo>
                    <a:pt x="107195" y="302253"/>
                    <a:pt x="98319" y="285177"/>
                    <a:pt x="88765" y="266747"/>
                  </a:cubicBezTo>
                  <a:cubicBezTo>
                    <a:pt x="86208" y="260879"/>
                    <a:pt x="84101" y="254786"/>
                    <a:pt x="81845" y="248768"/>
                  </a:cubicBezTo>
                  <a:cubicBezTo>
                    <a:pt x="79588" y="242751"/>
                    <a:pt x="77256" y="236883"/>
                    <a:pt x="74698" y="231090"/>
                  </a:cubicBezTo>
                  <a:cubicBezTo>
                    <a:pt x="71990" y="225374"/>
                    <a:pt x="69282" y="219581"/>
                    <a:pt x="66649" y="213864"/>
                  </a:cubicBezTo>
                  <a:cubicBezTo>
                    <a:pt x="64016" y="208072"/>
                    <a:pt x="61158" y="202430"/>
                    <a:pt x="58901" y="196487"/>
                  </a:cubicBezTo>
                  <a:cubicBezTo>
                    <a:pt x="58525" y="188213"/>
                    <a:pt x="58074" y="180013"/>
                    <a:pt x="59202" y="173092"/>
                  </a:cubicBezTo>
                  <a:cubicBezTo>
                    <a:pt x="51905" y="167300"/>
                    <a:pt x="45210" y="161056"/>
                    <a:pt x="38064" y="154888"/>
                  </a:cubicBezTo>
                  <a:cubicBezTo>
                    <a:pt x="36710" y="150901"/>
                    <a:pt x="35130" y="147064"/>
                    <a:pt x="34002" y="143002"/>
                  </a:cubicBezTo>
                  <a:lnTo>
                    <a:pt x="30391" y="130966"/>
                  </a:lnTo>
                  <a:cubicBezTo>
                    <a:pt x="28059" y="122917"/>
                    <a:pt x="25426" y="115019"/>
                    <a:pt x="23621" y="106969"/>
                  </a:cubicBezTo>
                  <a:cubicBezTo>
                    <a:pt x="21665" y="98920"/>
                    <a:pt x="19709" y="90947"/>
                    <a:pt x="17753" y="83048"/>
                  </a:cubicBezTo>
                  <a:cubicBezTo>
                    <a:pt x="16174" y="75074"/>
                    <a:pt x="14669" y="67100"/>
                    <a:pt x="13164" y="59277"/>
                  </a:cubicBezTo>
                  <a:cubicBezTo>
                    <a:pt x="11584" y="56268"/>
                    <a:pt x="9478" y="54914"/>
                    <a:pt x="7974" y="51905"/>
                  </a:cubicBezTo>
                  <a:cubicBezTo>
                    <a:pt x="6770" y="35882"/>
                    <a:pt x="5868" y="21589"/>
                    <a:pt x="5642" y="5642"/>
                  </a:cubicBezTo>
                  <a:cubicBezTo>
                    <a:pt x="15120" y="8350"/>
                    <a:pt x="24523" y="10907"/>
                    <a:pt x="32873" y="11810"/>
                  </a:cubicBezTo>
                  <a:close/>
                </a:path>
              </a:pathLst>
            </a:custGeom>
            <a:solidFill>
              <a:srgbClr val="D74352"/>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374D5D61-F9EC-4AEE-B4CF-B9368C434F3C}"/>
                </a:ext>
              </a:extLst>
            </p:cNvPr>
            <p:cNvSpPr/>
            <p:nvPr/>
          </p:nvSpPr>
          <p:spPr>
            <a:xfrm>
              <a:off x="5471618" y="6462148"/>
              <a:ext cx="37616" cy="45140"/>
            </a:xfrm>
            <a:custGeom>
              <a:avLst/>
              <a:gdLst>
                <a:gd name="connsiteX0" fmla="*/ 27833 w 37612"/>
                <a:gd name="connsiteY0" fmla="*/ 14142 h 45134"/>
                <a:gd name="connsiteX1" fmla="*/ 32648 w 37612"/>
                <a:gd name="connsiteY1" fmla="*/ 44082 h 45134"/>
                <a:gd name="connsiteX2" fmla="*/ 5642 w 37612"/>
                <a:gd name="connsiteY2" fmla="*/ 40020 h 45134"/>
                <a:gd name="connsiteX3" fmla="*/ 13842 w 37612"/>
                <a:gd name="connsiteY3" fmla="*/ 5642 h 45134"/>
                <a:gd name="connsiteX4" fmla="*/ 27833 w 37612"/>
                <a:gd name="connsiteY4" fmla="*/ 14142 h 4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12" h="45134">
                  <a:moveTo>
                    <a:pt x="27833" y="14142"/>
                  </a:moveTo>
                  <a:cubicBezTo>
                    <a:pt x="28510" y="24899"/>
                    <a:pt x="30316" y="33776"/>
                    <a:pt x="32648" y="44082"/>
                  </a:cubicBezTo>
                  <a:cubicBezTo>
                    <a:pt x="23320" y="42051"/>
                    <a:pt x="14594" y="41148"/>
                    <a:pt x="5642" y="40020"/>
                  </a:cubicBezTo>
                  <a:cubicBezTo>
                    <a:pt x="8275" y="28736"/>
                    <a:pt x="10757" y="16324"/>
                    <a:pt x="13842" y="5642"/>
                  </a:cubicBezTo>
                  <a:cubicBezTo>
                    <a:pt x="18204" y="8651"/>
                    <a:pt x="22567" y="11585"/>
                    <a:pt x="27833" y="14142"/>
                  </a:cubicBezTo>
                  <a:close/>
                </a:path>
              </a:pathLst>
            </a:custGeom>
            <a:solidFill>
              <a:srgbClr val="DA4D5D"/>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BE694D20-C6C3-4CB6-872F-80296B0B4CAC}"/>
                </a:ext>
              </a:extLst>
            </p:cNvPr>
            <p:cNvSpPr/>
            <p:nvPr/>
          </p:nvSpPr>
          <p:spPr>
            <a:xfrm>
              <a:off x="6317844" y="6720273"/>
              <a:ext cx="90280" cy="67710"/>
            </a:xfrm>
            <a:custGeom>
              <a:avLst/>
              <a:gdLst>
                <a:gd name="connsiteX0" fmla="*/ 5642 w 90269"/>
                <a:gd name="connsiteY0" fmla="*/ 44082 h 67702"/>
                <a:gd name="connsiteX1" fmla="*/ 17828 w 90269"/>
                <a:gd name="connsiteY1" fmla="*/ 33174 h 67702"/>
                <a:gd name="connsiteX2" fmla="*/ 45060 w 90269"/>
                <a:gd name="connsiteY2" fmla="*/ 22342 h 67702"/>
                <a:gd name="connsiteX3" fmla="*/ 71614 w 90269"/>
                <a:gd name="connsiteY3" fmla="*/ 9629 h 67702"/>
                <a:gd name="connsiteX4" fmla="*/ 78233 w 90269"/>
                <a:gd name="connsiteY4" fmla="*/ 5642 h 67702"/>
                <a:gd name="connsiteX5" fmla="*/ 86583 w 90269"/>
                <a:gd name="connsiteY5" fmla="*/ 20913 h 67702"/>
                <a:gd name="connsiteX6" fmla="*/ 72441 w 90269"/>
                <a:gd name="connsiteY6" fmla="*/ 35130 h 67702"/>
                <a:gd name="connsiteX7" fmla="*/ 57396 w 90269"/>
                <a:gd name="connsiteY7" fmla="*/ 48219 h 67702"/>
                <a:gd name="connsiteX8" fmla="*/ 47542 w 90269"/>
                <a:gd name="connsiteY8" fmla="*/ 53485 h 67702"/>
                <a:gd name="connsiteX9" fmla="*/ 37086 w 90269"/>
                <a:gd name="connsiteY9" fmla="*/ 58525 h 67702"/>
                <a:gd name="connsiteX10" fmla="*/ 15421 w 90269"/>
                <a:gd name="connsiteY10" fmla="*/ 68831 h 67702"/>
                <a:gd name="connsiteX11" fmla="*/ 5642 w 90269"/>
                <a:gd name="connsiteY11" fmla="*/ 4408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269" h="67702">
                  <a:moveTo>
                    <a:pt x="5642" y="44082"/>
                  </a:moveTo>
                  <a:cubicBezTo>
                    <a:pt x="10983" y="40697"/>
                    <a:pt x="14368" y="36860"/>
                    <a:pt x="17828" y="33174"/>
                  </a:cubicBezTo>
                  <a:cubicBezTo>
                    <a:pt x="27231" y="29639"/>
                    <a:pt x="36333" y="26479"/>
                    <a:pt x="45060" y="22342"/>
                  </a:cubicBezTo>
                  <a:cubicBezTo>
                    <a:pt x="53785" y="18355"/>
                    <a:pt x="62888" y="14669"/>
                    <a:pt x="71614" y="9629"/>
                  </a:cubicBezTo>
                  <a:cubicBezTo>
                    <a:pt x="74247" y="8049"/>
                    <a:pt x="76880" y="6394"/>
                    <a:pt x="78233" y="5642"/>
                  </a:cubicBezTo>
                  <a:cubicBezTo>
                    <a:pt x="80415" y="9629"/>
                    <a:pt x="82597" y="13616"/>
                    <a:pt x="86583" y="20913"/>
                  </a:cubicBezTo>
                  <a:cubicBezTo>
                    <a:pt x="81995" y="25727"/>
                    <a:pt x="77406" y="30767"/>
                    <a:pt x="72441" y="35130"/>
                  </a:cubicBezTo>
                  <a:lnTo>
                    <a:pt x="57396" y="48219"/>
                  </a:lnTo>
                  <a:cubicBezTo>
                    <a:pt x="54161" y="49949"/>
                    <a:pt x="51002" y="51830"/>
                    <a:pt x="47542" y="53485"/>
                  </a:cubicBezTo>
                  <a:cubicBezTo>
                    <a:pt x="44082" y="55140"/>
                    <a:pt x="40621" y="56795"/>
                    <a:pt x="37086" y="58525"/>
                  </a:cubicBezTo>
                  <a:cubicBezTo>
                    <a:pt x="29939" y="61835"/>
                    <a:pt x="22868" y="65672"/>
                    <a:pt x="15421" y="68831"/>
                  </a:cubicBezTo>
                  <a:cubicBezTo>
                    <a:pt x="12036" y="60330"/>
                    <a:pt x="9027" y="52583"/>
                    <a:pt x="5642" y="44082"/>
                  </a:cubicBezTo>
                  <a:close/>
                </a:path>
              </a:pathLst>
            </a:custGeom>
            <a:solidFill>
              <a:srgbClr val="DA4D5D"/>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72DCB87E-AD06-4645-A48D-E0931C7517E7}"/>
                </a:ext>
              </a:extLst>
            </p:cNvPr>
            <p:cNvSpPr/>
            <p:nvPr/>
          </p:nvSpPr>
          <p:spPr>
            <a:xfrm>
              <a:off x="6444914" y="7007365"/>
              <a:ext cx="135421" cy="105327"/>
            </a:xfrm>
            <a:custGeom>
              <a:avLst/>
              <a:gdLst>
                <a:gd name="connsiteX0" fmla="*/ 5642 w 135404"/>
                <a:gd name="connsiteY0" fmla="*/ 80114 h 105314"/>
                <a:gd name="connsiteX1" fmla="*/ 28285 w 135404"/>
                <a:gd name="connsiteY1" fmla="*/ 65520 h 105314"/>
                <a:gd name="connsiteX2" fmla="*/ 49573 w 135404"/>
                <a:gd name="connsiteY2" fmla="*/ 50175 h 105314"/>
                <a:gd name="connsiteX3" fmla="*/ 70185 w 135404"/>
                <a:gd name="connsiteY3" fmla="*/ 34904 h 105314"/>
                <a:gd name="connsiteX4" fmla="*/ 89969 w 135404"/>
                <a:gd name="connsiteY4" fmla="*/ 19107 h 105314"/>
                <a:gd name="connsiteX5" fmla="*/ 122240 w 135404"/>
                <a:gd name="connsiteY5" fmla="*/ 5642 h 105314"/>
                <a:gd name="connsiteX6" fmla="*/ 131945 w 135404"/>
                <a:gd name="connsiteY6" fmla="*/ 25501 h 105314"/>
                <a:gd name="connsiteX7" fmla="*/ 110806 w 135404"/>
                <a:gd name="connsiteY7" fmla="*/ 42803 h 105314"/>
                <a:gd name="connsiteX8" fmla="*/ 89818 w 135404"/>
                <a:gd name="connsiteY8" fmla="*/ 59503 h 105314"/>
                <a:gd name="connsiteX9" fmla="*/ 47241 w 135404"/>
                <a:gd name="connsiteY9" fmla="*/ 90646 h 105314"/>
                <a:gd name="connsiteX10" fmla="*/ 12488 w 135404"/>
                <a:gd name="connsiteY10" fmla="*/ 101102 h 105314"/>
                <a:gd name="connsiteX11" fmla="*/ 5642 w 135404"/>
                <a:gd name="connsiteY11" fmla="*/ 80114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404" h="105314">
                  <a:moveTo>
                    <a:pt x="5642" y="80114"/>
                  </a:moveTo>
                  <a:cubicBezTo>
                    <a:pt x="13390" y="75300"/>
                    <a:pt x="20913" y="70410"/>
                    <a:pt x="28285" y="65520"/>
                  </a:cubicBezTo>
                  <a:cubicBezTo>
                    <a:pt x="35582" y="60481"/>
                    <a:pt x="42653" y="55290"/>
                    <a:pt x="49573" y="50175"/>
                  </a:cubicBezTo>
                  <a:cubicBezTo>
                    <a:pt x="56494" y="45060"/>
                    <a:pt x="63340" y="39944"/>
                    <a:pt x="70185" y="34904"/>
                  </a:cubicBezTo>
                  <a:cubicBezTo>
                    <a:pt x="76805" y="29639"/>
                    <a:pt x="83424" y="24373"/>
                    <a:pt x="89969" y="19107"/>
                  </a:cubicBezTo>
                  <a:cubicBezTo>
                    <a:pt x="100952" y="15045"/>
                    <a:pt x="111558" y="10306"/>
                    <a:pt x="122240" y="5642"/>
                  </a:cubicBezTo>
                  <a:cubicBezTo>
                    <a:pt x="125475" y="12262"/>
                    <a:pt x="128710" y="18881"/>
                    <a:pt x="131945" y="25501"/>
                  </a:cubicBezTo>
                  <a:cubicBezTo>
                    <a:pt x="124949" y="31595"/>
                    <a:pt x="117802" y="37161"/>
                    <a:pt x="110806" y="42803"/>
                  </a:cubicBezTo>
                  <a:cubicBezTo>
                    <a:pt x="103735" y="48445"/>
                    <a:pt x="96739" y="54011"/>
                    <a:pt x="89818" y="59503"/>
                  </a:cubicBezTo>
                  <a:cubicBezTo>
                    <a:pt x="75827" y="70410"/>
                    <a:pt x="61534" y="80491"/>
                    <a:pt x="47241" y="90646"/>
                  </a:cubicBezTo>
                  <a:cubicBezTo>
                    <a:pt x="35958" y="95009"/>
                    <a:pt x="24072" y="98018"/>
                    <a:pt x="12488" y="101102"/>
                  </a:cubicBezTo>
                  <a:cubicBezTo>
                    <a:pt x="10156" y="94182"/>
                    <a:pt x="7899" y="87185"/>
                    <a:pt x="5642" y="80114"/>
                  </a:cubicBezTo>
                  <a:close/>
                </a:path>
              </a:pathLst>
            </a:custGeom>
            <a:solidFill>
              <a:srgbClr val="DA4D5D"/>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CCA634C3-A4EA-412E-9F6A-9709C59F9889}"/>
                </a:ext>
              </a:extLst>
            </p:cNvPr>
            <p:cNvSpPr/>
            <p:nvPr/>
          </p:nvSpPr>
          <p:spPr>
            <a:xfrm>
              <a:off x="6530680" y="6432694"/>
              <a:ext cx="112850" cy="165514"/>
            </a:xfrm>
            <a:custGeom>
              <a:avLst/>
              <a:gdLst>
                <a:gd name="connsiteX0" fmla="*/ 5642 w 112837"/>
                <a:gd name="connsiteY0" fmla="*/ 131079 h 165494"/>
                <a:gd name="connsiteX1" fmla="*/ 33701 w 112837"/>
                <a:gd name="connsiteY1" fmla="*/ 88502 h 165494"/>
                <a:gd name="connsiteX2" fmla="*/ 67476 w 112837"/>
                <a:gd name="connsiteY2" fmla="*/ 77670 h 165494"/>
                <a:gd name="connsiteX3" fmla="*/ 64844 w 112837"/>
                <a:gd name="connsiteY3" fmla="*/ 42916 h 165494"/>
                <a:gd name="connsiteX4" fmla="*/ 74698 w 112837"/>
                <a:gd name="connsiteY4" fmla="*/ 21251 h 165494"/>
                <a:gd name="connsiteX5" fmla="*/ 82973 w 112837"/>
                <a:gd name="connsiteY5" fmla="*/ 16737 h 165494"/>
                <a:gd name="connsiteX6" fmla="*/ 91097 w 112837"/>
                <a:gd name="connsiteY6" fmla="*/ 10945 h 165494"/>
                <a:gd name="connsiteX7" fmla="*/ 106744 w 112837"/>
                <a:gd name="connsiteY7" fmla="*/ 6131 h 165494"/>
                <a:gd name="connsiteX8" fmla="*/ 109979 w 112837"/>
                <a:gd name="connsiteY8" fmla="*/ 7861 h 165494"/>
                <a:gd name="connsiteX9" fmla="*/ 100726 w 112837"/>
                <a:gd name="connsiteY9" fmla="*/ 37199 h 165494"/>
                <a:gd name="connsiteX10" fmla="*/ 90044 w 112837"/>
                <a:gd name="connsiteY10" fmla="*/ 64881 h 165494"/>
                <a:gd name="connsiteX11" fmla="*/ 77857 w 112837"/>
                <a:gd name="connsiteY11" fmla="*/ 85041 h 165494"/>
                <a:gd name="connsiteX12" fmla="*/ 66800 w 112837"/>
                <a:gd name="connsiteY12" fmla="*/ 109113 h 165494"/>
                <a:gd name="connsiteX13" fmla="*/ 55215 w 112837"/>
                <a:gd name="connsiteY13" fmla="*/ 133336 h 165494"/>
                <a:gd name="connsiteX14" fmla="*/ 46113 w 112837"/>
                <a:gd name="connsiteY14" fmla="*/ 141159 h 165494"/>
                <a:gd name="connsiteX15" fmla="*/ 36935 w 112837"/>
                <a:gd name="connsiteY15" fmla="*/ 148606 h 165494"/>
                <a:gd name="connsiteX16" fmla="*/ 19709 w 112837"/>
                <a:gd name="connsiteY16" fmla="*/ 162824 h 165494"/>
                <a:gd name="connsiteX17" fmla="*/ 5642 w 112837"/>
                <a:gd name="connsiteY17" fmla="*/ 131079 h 16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837" h="165494">
                  <a:moveTo>
                    <a:pt x="5642" y="131079"/>
                  </a:moveTo>
                  <a:cubicBezTo>
                    <a:pt x="15647" y="117990"/>
                    <a:pt x="24824" y="102343"/>
                    <a:pt x="33701" y="88502"/>
                  </a:cubicBezTo>
                  <a:cubicBezTo>
                    <a:pt x="44458" y="85568"/>
                    <a:pt x="56343" y="81130"/>
                    <a:pt x="67476" y="77670"/>
                  </a:cubicBezTo>
                  <a:cubicBezTo>
                    <a:pt x="61308" y="63001"/>
                    <a:pt x="61910" y="51867"/>
                    <a:pt x="64844" y="42916"/>
                  </a:cubicBezTo>
                  <a:cubicBezTo>
                    <a:pt x="67476" y="33813"/>
                    <a:pt x="72216" y="26742"/>
                    <a:pt x="74698" y="21251"/>
                  </a:cubicBezTo>
                  <a:cubicBezTo>
                    <a:pt x="77331" y="20198"/>
                    <a:pt x="80114" y="18543"/>
                    <a:pt x="82973" y="16737"/>
                  </a:cubicBezTo>
                  <a:cubicBezTo>
                    <a:pt x="85681" y="14857"/>
                    <a:pt x="88540" y="12826"/>
                    <a:pt x="91097" y="10945"/>
                  </a:cubicBezTo>
                  <a:cubicBezTo>
                    <a:pt x="96514" y="7259"/>
                    <a:pt x="101929" y="4475"/>
                    <a:pt x="106744" y="6131"/>
                  </a:cubicBezTo>
                  <a:cubicBezTo>
                    <a:pt x="107571" y="6582"/>
                    <a:pt x="109151" y="7409"/>
                    <a:pt x="109979" y="7861"/>
                  </a:cubicBezTo>
                  <a:cubicBezTo>
                    <a:pt x="107195" y="17790"/>
                    <a:pt x="104412" y="27795"/>
                    <a:pt x="100726" y="37199"/>
                  </a:cubicBezTo>
                  <a:cubicBezTo>
                    <a:pt x="97190" y="46677"/>
                    <a:pt x="94031" y="56155"/>
                    <a:pt x="90044" y="64881"/>
                  </a:cubicBezTo>
                  <a:cubicBezTo>
                    <a:pt x="85982" y="71576"/>
                    <a:pt x="81920" y="78271"/>
                    <a:pt x="77857" y="85041"/>
                  </a:cubicBezTo>
                  <a:cubicBezTo>
                    <a:pt x="74172" y="93015"/>
                    <a:pt x="70486" y="101064"/>
                    <a:pt x="66800" y="109113"/>
                  </a:cubicBezTo>
                  <a:cubicBezTo>
                    <a:pt x="63189" y="117313"/>
                    <a:pt x="58901" y="125061"/>
                    <a:pt x="55215" y="133336"/>
                  </a:cubicBezTo>
                  <a:cubicBezTo>
                    <a:pt x="52206" y="135969"/>
                    <a:pt x="49122" y="138526"/>
                    <a:pt x="46113" y="141159"/>
                  </a:cubicBezTo>
                  <a:cubicBezTo>
                    <a:pt x="43028" y="143641"/>
                    <a:pt x="39944" y="146124"/>
                    <a:pt x="36935" y="148606"/>
                  </a:cubicBezTo>
                  <a:cubicBezTo>
                    <a:pt x="30917" y="153496"/>
                    <a:pt x="25351" y="158461"/>
                    <a:pt x="19709" y="162824"/>
                  </a:cubicBezTo>
                  <a:cubicBezTo>
                    <a:pt x="15572" y="152368"/>
                    <a:pt x="10908" y="141836"/>
                    <a:pt x="5642" y="131079"/>
                  </a:cubicBezTo>
                  <a:close/>
                </a:path>
              </a:pathLst>
            </a:custGeom>
            <a:solidFill>
              <a:srgbClr val="DA4D5D"/>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A57483B5-1E5B-40F9-935D-EB96308ACC89}"/>
                </a:ext>
              </a:extLst>
            </p:cNvPr>
            <p:cNvSpPr/>
            <p:nvPr/>
          </p:nvSpPr>
          <p:spPr>
            <a:xfrm>
              <a:off x="6769020" y="6175214"/>
              <a:ext cx="105327" cy="142944"/>
            </a:xfrm>
            <a:custGeom>
              <a:avLst/>
              <a:gdLst>
                <a:gd name="connsiteX0" fmla="*/ 69809 w 105314"/>
                <a:gd name="connsiteY0" fmla="*/ 138632 h 142927"/>
                <a:gd name="connsiteX1" fmla="*/ 39042 w 105314"/>
                <a:gd name="connsiteY1" fmla="*/ 123362 h 142927"/>
                <a:gd name="connsiteX2" fmla="*/ 12412 w 105314"/>
                <a:gd name="connsiteY2" fmla="*/ 105834 h 142927"/>
                <a:gd name="connsiteX3" fmla="*/ 5642 w 105314"/>
                <a:gd name="connsiteY3" fmla="*/ 95453 h 142927"/>
                <a:gd name="connsiteX4" fmla="*/ 6921 w 105314"/>
                <a:gd name="connsiteY4" fmla="*/ 86802 h 142927"/>
                <a:gd name="connsiteX5" fmla="*/ 10155 w 105314"/>
                <a:gd name="connsiteY5" fmla="*/ 79355 h 142927"/>
                <a:gd name="connsiteX6" fmla="*/ 13014 w 105314"/>
                <a:gd name="connsiteY6" fmla="*/ 71607 h 142927"/>
                <a:gd name="connsiteX7" fmla="*/ 18806 w 105314"/>
                <a:gd name="connsiteY7" fmla="*/ 54907 h 142927"/>
                <a:gd name="connsiteX8" fmla="*/ 20687 w 105314"/>
                <a:gd name="connsiteY8" fmla="*/ 41743 h 142927"/>
                <a:gd name="connsiteX9" fmla="*/ 22567 w 105314"/>
                <a:gd name="connsiteY9" fmla="*/ 31061 h 142927"/>
                <a:gd name="connsiteX10" fmla="*/ 27758 w 105314"/>
                <a:gd name="connsiteY10" fmla="*/ 16166 h 142927"/>
                <a:gd name="connsiteX11" fmla="*/ 42878 w 105314"/>
                <a:gd name="connsiteY11" fmla="*/ 5710 h 142927"/>
                <a:gd name="connsiteX12" fmla="*/ 83876 w 105314"/>
                <a:gd name="connsiteY12" fmla="*/ 8794 h 142927"/>
                <a:gd name="connsiteX13" fmla="*/ 93730 w 105314"/>
                <a:gd name="connsiteY13" fmla="*/ 33995 h 142927"/>
                <a:gd name="connsiteX14" fmla="*/ 98695 w 105314"/>
                <a:gd name="connsiteY14" fmla="*/ 46031 h 142927"/>
                <a:gd name="connsiteX15" fmla="*/ 103133 w 105314"/>
                <a:gd name="connsiteY15" fmla="*/ 58367 h 142927"/>
                <a:gd name="connsiteX16" fmla="*/ 78610 w 105314"/>
                <a:gd name="connsiteY16" fmla="*/ 83793 h 142927"/>
                <a:gd name="connsiteX17" fmla="*/ 71840 w 105314"/>
                <a:gd name="connsiteY17" fmla="*/ 129455 h 142927"/>
                <a:gd name="connsiteX18" fmla="*/ 69809 w 105314"/>
                <a:gd name="connsiteY18" fmla="*/ 138632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314" h="142927">
                  <a:moveTo>
                    <a:pt x="69809" y="138632"/>
                  </a:moveTo>
                  <a:cubicBezTo>
                    <a:pt x="54538" y="142544"/>
                    <a:pt x="46414" y="132915"/>
                    <a:pt x="39042" y="123362"/>
                  </a:cubicBezTo>
                  <a:cubicBezTo>
                    <a:pt x="31519" y="113658"/>
                    <a:pt x="24222" y="103878"/>
                    <a:pt x="12412" y="105834"/>
                  </a:cubicBezTo>
                  <a:cubicBezTo>
                    <a:pt x="10005" y="103502"/>
                    <a:pt x="7823" y="99365"/>
                    <a:pt x="5642" y="95453"/>
                  </a:cubicBezTo>
                  <a:cubicBezTo>
                    <a:pt x="5868" y="93723"/>
                    <a:pt x="6394" y="90263"/>
                    <a:pt x="6921" y="86802"/>
                  </a:cubicBezTo>
                  <a:cubicBezTo>
                    <a:pt x="7974" y="84320"/>
                    <a:pt x="9027" y="81838"/>
                    <a:pt x="10155" y="79355"/>
                  </a:cubicBezTo>
                  <a:cubicBezTo>
                    <a:pt x="11058" y="76797"/>
                    <a:pt x="12036" y="74240"/>
                    <a:pt x="13014" y="71607"/>
                  </a:cubicBezTo>
                  <a:cubicBezTo>
                    <a:pt x="14894" y="66341"/>
                    <a:pt x="16850" y="60850"/>
                    <a:pt x="18806" y="54907"/>
                  </a:cubicBezTo>
                  <a:cubicBezTo>
                    <a:pt x="19333" y="50093"/>
                    <a:pt x="20160" y="45654"/>
                    <a:pt x="20687" y="41743"/>
                  </a:cubicBezTo>
                  <a:cubicBezTo>
                    <a:pt x="21213" y="37756"/>
                    <a:pt x="21815" y="34220"/>
                    <a:pt x="22567" y="31061"/>
                  </a:cubicBezTo>
                  <a:cubicBezTo>
                    <a:pt x="23997" y="24667"/>
                    <a:pt x="25727" y="19852"/>
                    <a:pt x="27758" y="16166"/>
                  </a:cubicBezTo>
                  <a:cubicBezTo>
                    <a:pt x="31820" y="8794"/>
                    <a:pt x="37010" y="6161"/>
                    <a:pt x="42878" y="5710"/>
                  </a:cubicBezTo>
                  <a:cubicBezTo>
                    <a:pt x="54689" y="4807"/>
                    <a:pt x="69432" y="13233"/>
                    <a:pt x="83876" y="8794"/>
                  </a:cubicBezTo>
                  <a:cubicBezTo>
                    <a:pt x="87186" y="17821"/>
                    <a:pt x="90420" y="25946"/>
                    <a:pt x="93730" y="33995"/>
                  </a:cubicBezTo>
                  <a:cubicBezTo>
                    <a:pt x="95385" y="38057"/>
                    <a:pt x="97040" y="41969"/>
                    <a:pt x="98695" y="46031"/>
                  </a:cubicBezTo>
                  <a:cubicBezTo>
                    <a:pt x="100275" y="50017"/>
                    <a:pt x="101629" y="54155"/>
                    <a:pt x="103133" y="58367"/>
                  </a:cubicBezTo>
                  <a:cubicBezTo>
                    <a:pt x="94934" y="67094"/>
                    <a:pt x="86734" y="75594"/>
                    <a:pt x="78610" y="83793"/>
                  </a:cubicBezTo>
                  <a:cubicBezTo>
                    <a:pt x="76579" y="99064"/>
                    <a:pt x="74322" y="114259"/>
                    <a:pt x="71840" y="129455"/>
                  </a:cubicBezTo>
                  <a:cubicBezTo>
                    <a:pt x="71313" y="131110"/>
                    <a:pt x="70561" y="134871"/>
                    <a:pt x="69809" y="138632"/>
                  </a:cubicBezTo>
                  <a:close/>
                </a:path>
              </a:pathLst>
            </a:custGeom>
            <a:solidFill>
              <a:srgbClr val="DA4D5D"/>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497580AC-1FCD-41BC-9523-2B314BED46E3}"/>
                </a:ext>
              </a:extLst>
            </p:cNvPr>
            <p:cNvSpPr/>
            <p:nvPr/>
          </p:nvSpPr>
          <p:spPr>
            <a:xfrm>
              <a:off x="6926094" y="6198755"/>
              <a:ext cx="52663" cy="82757"/>
            </a:xfrm>
            <a:custGeom>
              <a:avLst/>
              <a:gdLst>
                <a:gd name="connsiteX0" fmla="*/ 5656 w 52657"/>
                <a:gd name="connsiteY0" fmla="*/ 54989 h 82747"/>
                <a:gd name="connsiteX1" fmla="*/ 14381 w 52657"/>
                <a:gd name="connsiteY1" fmla="*/ 30541 h 82747"/>
                <a:gd name="connsiteX2" fmla="*/ 22054 w 52657"/>
                <a:gd name="connsiteY2" fmla="*/ 5642 h 82747"/>
                <a:gd name="connsiteX3" fmla="*/ 38453 w 52657"/>
                <a:gd name="connsiteY3" fmla="*/ 11284 h 82747"/>
                <a:gd name="connsiteX4" fmla="*/ 50113 w 52657"/>
                <a:gd name="connsiteY4" fmla="*/ 51980 h 82747"/>
                <a:gd name="connsiteX5" fmla="*/ 18594 w 52657"/>
                <a:gd name="connsiteY5" fmla="*/ 76579 h 82747"/>
                <a:gd name="connsiteX6" fmla="*/ 5656 w 52657"/>
                <a:gd name="connsiteY6" fmla="*/ 54989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57" h="82747">
                  <a:moveTo>
                    <a:pt x="5656" y="54989"/>
                  </a:moveTo>
                  <a:cubicBezTo>
                    <a:pt x="8740" y="46940"/>
                    <a:pt x="11523" y="38741"/>
                    <a:pt x="14381" y="30541"/>
                  </a:cubicBezTo>
                  <a:cubicBezTo>
                    <a:pt x="17090" y="22266"/>
                    <a:pt x="19347" y="13992"/>
                    <a:pt x="22054" y="5642"/>
                  </a:cubicBezTo>
                  <a:cubicBezTo>
                    <a:pt x="27019" y="8425"/>
                    <a:pt x="33037" y="6996"/>
                    <a:pt x="38453" y="11284"/>
                  </a:cubicBezTo>
                  <a:cubicBezTo>
                    <a:pt x="43795" y="15572"/>
                    <a:pt x="49135" y="25727"/>
                    <a:pt x="50113" y="51980"/>
                  </a:cubicBezTo>
                  <a:cubicBezTo>
                    <a:pt x="38378" y="63490"/>
                    <a:pt x="27245" y="73946"/>
                    <a:pt x="18594" y="76579"/>
                  </a:cubicBezTo>
                  <a:cubicBezTo>
                    <a:pt x="10019" y="79212"/>
                    <a:pt x="5355" y="74322"/>
                    <a:pt x="5656" y="54989"/>
                  </a:cubicBezTo>
                  <a:close/>
                </a:path>
              </a:pathLst>
            </a:custGeom>
            <a:solidFill>
              <a:srgbClr val="DA4D5D"/>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04AFF624-744A-480A-A94E-09BC151BB7F6}"/>
                </a:ext>
              </a:extLst>
            </p:cNvPr>
            <p:cNvSpPr/>
            <p:nvPr/>
          </p:nvSpPr>
          <p:spPr>
            <a:xfrm>
              <a:off x="5309264" y="5622316"/>
              <a:ext cx="120374" cy="142944"/>
            </a:xfrm>
            <a:custGeom>
              <a:avLst/>
              <a:gdLst>
                <a:gd name="connsiteX0" fmla="*/ 121338 w 120359"/>
                <a:gd name="connsiteY0" fmla="*/ 12337 h 142927"/>
                <a:gd name="connsiteX1" fmla="*/ 72968 w 120359"/>
                <a:gd name="connsiteY1" fmla="*/ 83725 h 142927"/>
                <a:gd name="connsiteX2" fmla="*/ 54388 w 120359"/>
                <a:gd name="connsiteY2" fmla="*/ 111859 h 142927"/>
                <a:gd name="connsiteX3" fmla="*/ 37011 w 120359"/>
                <a:gd name="connsiteY3" fmla="*/ 140670 h 142927"/>
                <a:gd name="connsiteX4" fmla="*/ 5642 w 120359"/>
                <a:gd name="connsiteY4" fmla="*/ 116674 h 142927"/>
                <a:gd name="connsiteX5" fmla="*/ 22417 w 120359"/>
                <a:gd name="connsiteY5" fmla="*/ 92075 h 142927"/>
                <a:gd name="connsiteX6" fmla="*/ 40020 w 120359"/>
                <a:gd name="connsiteY6" fmla="*/ 68154 h 142927"/>
                <a:gd name="connsiteX7" fmla="*/ 53109 w 120359"/>
                <a:gd name="connsiteY7" fmla="*/ 66047 h 142927"/>
                <a:gd name="connsiteX8" fmla="*/ 68003 w 120359"/>
                <a:gd name="connsiteY8" fmla="*/ 50476 h 142927"/>
                <a:gd name="connsiteX9" fmla="*/ 83424 w 120359"/>
                <a:gd name="connsiteY9" fmla="*/ 34979 h 142927"/>
                <a:gd name="connsiteX10" fmla="*/ 99222 w 120359"/>
                <a:gd name="connsiteY10" fmla="*/ 20010 h 142927"/>
                <a:gd name="connsiteX11" fmla="*/ 115019 w 120359"/>
                <a:gd name="connsiteY11" fmla="*/ 5642 h 142927"/>
                <a:gd name="connsiteX12" fmla="*/ 121338 w 120359"/>
                <a:gd name="connsiteY12" fmla="*/ 12337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0359" h="142927">
                  <a:moveTo>
                    <a:pt x="121338" y="12337"/>
                  </a:moveTo>
                  <a:cubicBezTo>
                    <a:pt x="104337" y="34754"/>
                    <a:pt x="86960" y="59277"/>
                    <a:pt x="72968" y="83725"/>
                  </a:cubicBezTo>
                  <a:cubicBezTo>
                    <a:pt x="66800" y="92752"/>
                    <a:pt x="60406" y="102155"/>
                    <a:pt x="54388" y="111859"/>
                  </a:cubicBezTo>
                  <a:cubicBezTo>
                    <a:pt x="48520" y="121638"/>
                    <a:pt x="42653" y="131342"/>
                    <a:pt x="37011" y="140670"/>
                  </a:cubicBezTo>
                  <a:cubicBezTo>
                    <a:pt x="26780" y="132922"/>
                    <a:pt x="16550" y="125174"/>
                    <a:pt x="5642" y="116674"/>
                  </a:cubicBezTo>
                  <a:cubicBezTo>
                    <a:pt x="11434" y="108173"/>
                    <a:pt x="16926" y="100124"/>
                    <a:pt x="22417" y="92075"/>
                  </a:cubicBezTo>
                  <a:cubicBezTo>
                    <a:pt x="27909" y="84026"/>
                    <a:pt x="33926" y="76428"/>
                    <a:pt x="40020" y="68154"/>
                  </a:cubicBezTo>
                  <a:cubicBezTo>
                    <a:pt x="43330" y="68304"/>
                    <a:pt x="47843" y="66800"/>
                    <a:pt x="53109" y="66047"/>
                  </a:cubicBezTo>
                  <a:cubicBezTo>
                    <a:pt x="57773" y="60782"/>
                    <a:pt x="62888" y="55666"/>
                    <a:pt x="68003" y="50476"/>
                  </a:cubicBezTo>
                  <a:cubicBezTo>
                    <a:pt x="73119" y="45361"/>
                    <a:pt x="78234" y="40170"/>
                    <a:pt x="83424" y="34979"/>
                  </a:cubicBezTo>
                  <a:cubicBezTo>
                    <a:pt x="88464" y="29789"/>
                    <a:pt x="93881" y="24824"/>
                    <a:pt x="99222" y="20010"/>
                  </a:cubicBezTo>
                  <a:cubicBezTo>
                    <a:pt x="104563" y="15195"/>
                    <a:pt x="109828" y="10381"/>
                    <a:pt x="115019" y="5642"/>
                  </a:cubicBezTo>
                  <a:cubicBezTo>
                    <a:pt x="119457" y="10306"/>
                    <a:pt x="120134" y="11058"/>
                    <a:pt x="121338" y="12337"/>
                  </a:cubicBezTo>
                  <a:close/>
                </a:path>
              </a:pathLst>
            </a:custGeom>
            <a:solidFill>
              <a:srgbClr val="D53646"/>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8097EA0B-E24B-4118-869E-3616B7FFF4D6}"/>
                </a:ext>
              </a:extLst>
            </p:cNvPr>
            <p:cNvSpPr/>
            <p:nvPr/>
          </p:nvSpPr>
          <p:spPr>
            <a:xfrm>
              <a:off x="5274130" y="5674979"/>
              <a:ext cx="188084" cy="285887"/>
            </a:xfrm>
            <a:custGeom>
              <a:avLst/>
              <a:gdLst>
                <a:gd name="connsiteX0" fmla="*/ 186332 w 188061"/>
                <a:gd name="connsiteY0" fmla="*/ 18129 h 285854"/>
                <a:gd name="connsiteX1" fmla="*/ 174672 w 188061"/>
                <a:gd name="connsiteY1" fmla="*/ 32196 h 285854"/>
                <a:gd name="connsiteX2" fmla="*/ 163689 w 188061"/>
                <a:gd name="connsiteY2" fmla="*/ 44759 h 285854"/>
                <a:gd name="connsiteX3" fmla="*/ 156618 w 188061"/>
                <a:gd name="connsiteY3" fmla="*/ 61082 h 285854"/>
                <a:gd name="connsiteX4" fmla="*/ 146162 w 188061"/>
                <a:gd name="connsiteY4" fmla="*/ 82070 h 285854"/>
                <a:gd name="connsiteX5" fmla="*/ 141648 w 188061"/>
                <a:gd name="connsiteY5" fmla="*/ 92075 h 285854"/>
                <a:gd name="connsiteX6" fmla="*/ 137661 w 188061"/>
                <a:gd name="connsiteY6" fmla="*/ 102606 h 285854"/>
                <a:gd name="connsiteX7" fmla="*/ 119306 w 188061"/>
                <a:gd name="connsiteY7" fmla="*/ 123670 h 285854"/>
                <a:gd name="connsiteX8" fmla="*/ 110881 w 188061"/>
                <a:gd name="connsiteY8" fmla="*/ 139692 h 285854"/>
                <a:gd name="connsiteX9" fmla="*/ 115545 w 188061"/>
                <a:gd name="connsiteY9" fmla="*/ 151804 h 285854"/>
                <a:gd name="connsiteX10" fmla="*/ 112311 w 188061"/>
                <a:gd name="connsiteY10" fmla="*/ 161357 h 285854"/>
                <a:gd name="connsiteX11" fmla="*/ 110129 w 188061"/>
                <a:gd name="connsiteY11" fmla="*/ 169933 h 285854"/>
                <a:gd name="connsiteX12" fmla="*/ 93730 w 188061"/>
                <a:gd name="connsiteY12" fmla="*/ 200098 h 285854"/>
                <a:gd name="connsiteX13" fmla="*/ 74473 w 188061"/>
                <a:gd name="connsiteY13" fmla="*/ 216422 h 285854"/>
                <a:gd name="connsiteX14" fmla="*/ 66574 w 188061"/>
                <a:gd name="connsiteY14" fmla="*/ 225373 h 285854"/>
                <a:gd name="connsiteX15" fmla="*/ 60180 w 188061"/>
                <a:gd name="connsiteY15" fmla="*/ 235153 h 285854"/>
                <a:gd name="connsiteX16" fmla="*/ 50701 w 188061"/>
                <a:gd name="connsiteY16" fmla="*/ 257344 h 285854"/>
                <a:gd name="connsiteX17" fmla="*/ 46790 w 188061"/>
                <a:gd name="connsiteY17" fmla="*/ 284275 h 285854"/>
                <a:gd name="connsiteX18" fmla="*/ 26179 w 188061"/>
                <a:gd name="connsiteY18" fmla="*/ 259450 h 285854"/>
                <a:gd name="connsiteX19" fmla="*/ 15722 w 188061"/>
                <a:gd name="connsiteY19" fmla="*/ 246512 h 285854"/>
                <a:gd name="connsiteX20" fmla="*/ 5642 w 188061"/>
                <a:gd name="connsiteY20" fmla="*/ 233422 h 285854"/>
                <a:gd name="connsiteX21" fmla="*/ 16550 w 188061"/>
                <a:gd name="connsiteY21" fmla="*/ 208147 h 285854"/>
                <a:gd name="connsiteX22" fmla="*/ 74322 w 188061"/>
                <a:gd name="connsiteY22" fmla="*/ 101553 h 285854"/>
                <a:gd name="connsiteX23" fmla="*/ 174070 w 188061"/>
                <a:gd name="connsiteY23" fmla="*/ 5642 h 285854"/>
                <a:gd name="connsiteX24" fmla="*/ 186332 w 188061"/>
                <a:gd name="connsiteY24" fmla="*/ 18129 h 28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8061" h="285854">
                  <a:moveTo>
                    <a:pt x="186332" y="18129"/>
                  </a:moveTo>
                  <a:cubicBezTo>
                    <a:pt x="182495" y="22868"/>
                    <a:pt x="178584" y="27683"/>
                    <a:pt x="174672" y="32196"/>
                  </a:cubicBezTo>
                  <a:cubicBezTo>
                    <a:pt x="170760" y="36710"/>
                    <a:pt x="166999" y="40997"/>
                    <a:pt x="163689" y="44759"/>
                  </a:cubicBezTo>
                  <a:cubicBezTo>
                    <a:pt x="157145" y="52281"/>
                    <a:pt x="153459" y="58375"/>
                    <a:pt x="156618" y="61082"/>
                  </a:cubicBezTo>
                  <a:cubicBezTo>
                    <a:pt x="152631" y="68605"/>
                    <a:pt x="149246" y="75375"/>
                    <a:pt x="146162" y="82070"/>
                  </a:cubicBezTo>
                  <a:cubicBezTo>
                    <a:pt x="144582" y="85380"/>
                    <a:pt x="143078" y="88690"/>
                    <a:pt x="141648" y="92075"/>
                  </a:cubicBezTo>
                  <a:cubicBezTo>
                    <a:pt x="140294" y="95535"/>
                    <a:pt x="139016" y="98996"/>
                    <a:pt x="137661" y="102606"/>
                  </a:cubicBezTo>
                  <a:cubicBezTo>
                    <a:pt x="129838" y="110430"/>
                    <a:pt x="123745" y="117426"/>
                    <a:pt x="119306" y="123670"/>
                  </a:cubicBezTo>
                  <a:cubicBezTo>
                    <a:pt x="115094" y="129988"/>
                    <a:pt x="112386" y="135405"/>
                    <a:pt x="110881" y="139692"/>
                  </a:cubicBezTo>
                  <a:cubicBezTo>
                    <a:pt x="107948" y="148343"/>
                    <a:pt x="110204" y="152556"/>
                    <a:pt x="115545" y="151804"/>
                  </a:cubicBezTo>
                  <a:cubicBezTo>
                    <a:pt x="114342" y="155339"/>
                    <a:pt x="113289" y="158499"/>
                    <a:pt x="112311" y="161357"/>
                  </a:cubicBezTo>
                  <a:cubicBezTo>
                    <a:pt x="111408" y="164291"/>
                    <a:pt x="110731" y="167074"/>
                    <a:pt x="110129" y="169933"/>
                  </a:cubicBezTo>
                  <a:cubicBezTo>
                    <a:pt x="105014" y="179411"/>
                    <a:pt x="98620" y="190394"/>
                    <a:pt x="93730" y="200098"/>
                  </a:cubicBezTo>
                  <a:cubicBezTo>
                    <a:pt x="86584" y="205289"/>
                    <a:pt x="80190" y="210629"/>
                    <a:pt x="74473" y="216422"/>
                  </a:cubicBezTo>
                  <a:cubicBezTo>
                    <a:pt x="71614" y="219280"/>
                    <a:pt x="68981" y="222214"/>
                    <a:pt x="66574" y="225373"/>
                  </a:cubicBezTo>
                  <a:cubicBezTo>
                    <a:pt x="64242" y="228533"/>
                    <a:pt x="62136" y="231768"/>
                    <a:pt x="60180" y="235153"/>
                  </a:cubicBezTo>
                  <a:cubicBezTo>
                    <a:pt x="56268" y="241923"/>
                    <a:pt x="53184" y="249295"/>
                    <a:pt x="50701" y="257344"/>
                  </a:cubicBezTo>
                  <a:cubicBezTo>
                    <a:pt x="48445" y="265468"/>
                    <a:pt x="47317" y="274495"/>
                    <a:pt x="46790" y="284275"/>
                  </a:cubicBezTo>
                  <a:cubicBezTo>
                    <a:pt x="39944" y="276075"/>
                    <a:pt x="33099" y="267800"/>
                    <a:pt x="26179" y="259450"/>
                  </a:cubicBezTo>
                  <a:lnTo>
                    <a:pt x="15722" y="246512"/>
                  </a:lnTo>
                  <a:lnTo>
                    <a:pt x="5642" y="233422"/>
                  </a:lnTo>
                  <a:cubicBezTo>
                    <a:pt x="8726" y="226201"/>
                    <a:pt x="12713" y="217174"/>
                    <a:pt x="16550" y="208147"/>
                  </a:cubicBezTo>
                  <a:cubicBezTo>
                    <a:pt x="33776" y="170760"/>
                    <a:pt x="53259" y="134427"/>
                    <a:pt x="74322" y="101553"/>
                  </a:cubicBezTo>
                  <a:cubicBezTo>
                    <a:pt x="105465" y="66499"/>
                    <a:pt x="138940" y="34528"/>
                    <a:pt x="174070" y="5642"/>
                  </a:cubicBezTo>
                  <a:cubicBezTo>
                    <a:pt x="177907" y="9704"/>
                    <a:pt x="182420" y="14217"/>
                    <a:pt x="186332" y="18129"/>
                  </a:cubicBezTo>
                  <a:close/>
                </a:path>
              </a:pathLst>
            </a:custGeom>
            <a:solidFill>
              <a:srgbClr val="D53646"/>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191C2BA2-0E1F-418E-B3FE-DD8B096B56FB}"/>
                </a:ext>
              </a:extLst>
            </p:cNvPr>
            <p:cNvSpPr/>
            <p:nvPr/>
          </p:nvSpPr>
          <p:spPr>
            <a:xfrm>
              <a:off x="5156361" y="6000214"/>
              <a:ext cx="60187" cy="120374"/>
            </a:xfrm>
            <a:custGeom>
              <a:avLst/>
              <a:gdLst>
                <a:gd name="connsiteX0" fmla="*/ 57426 w 60179"/>
                <a:gd name="connsiteY0" fmla="*/ 6845 h 120359"/>
                <a:gd name="connsiteX1" fmla="*/ 36513 w 60179"/>
                <a:gd name="connsiteY1" fmla="*/ 114266 h 120359"/>
                <a:gd name="connsiteX2" fmla="*/ 5671 w 60179"/>
                <a:gd name="connsiteY2" fmla="*/ 118855 h 120359"/>
                <a:gd name="connsiteX3" fmla="*/ 6499 w 60179"/>
                <a:gd name="connsiteY3" fmla="*/ 92677 h 120359"/>
                <a:gd name="connsiteX4" fmla="*/ 8530 w 60179"/>
                <a:gd name="connsiteY4" fmla="*/ 66649 h 120359"/>
                <a:gd name="connsiteX5" fmla="*/ 53965 w 60179"/>
                <a:gd name="connsiteY5" fmla="*/ 5642 h 120359"/>
                <a:gd name="connsiteX6" fmla="*/ 57426 w 60179"/>
                <a:gd name="connsiteY6" fmla="*/ 6845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179" h="120359">
                  <a:moveTo>
                    <a:pt x="57426" y="6845"/>
                  </a:moveTo>
                  <a:cubicBezTo>
                    <a:pt x="47646" y="42577"/>
                    <a:pt x="41628" y="77331"/>
                    <a:pt x="36513" y="114266"/>
                  </a:cubicBezTo>
                  <a:cubicBezTo>
                    <a:pt x="26358" y="114342"/>
                    <a:pt x="16052" y="116523"/>
                    <a:pt x="5671" y="118855"/>
                  </a:cubicBezTo>
                  <a:cubicBezTo>
                    <a:pt x="5521" y="110054"/>
                    <a:pt x="5972" y="101403"/>
                    <a:pt x="6499" y="92677"/>
                  </a:cubicBezTo>
                  <a:cubicBezTo>
                    <a:pt x="7025" y="83951"/>
                    <a:pt x="7627" y="75300"/>
                    <a:pt x="8530" y="66649"/>
                  </a:cubicBezTo>
                  <a:cubicBezTo>
                    <a:pt x="22898" y="45962"/>
                    <a:pt x="37416" y="23921"/>
                    <a:pt x="53965" y="5642"/>
                  </a:cubicBezTo>
                  <a:cubicBezTo>
                    <a:pt x="54868" y="5943"/>
                    <a:pt x="56523" y="6545"/>
                    <a:pt x="57426" y="6845"/>
                  </a:cubicBezTo>
                  <a:close/>
                </a:path>
              </a:pathLst>
            </a:custGeom>
            <a:solidFill>
              <a:srgbClr val="D53646"/>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E0929122-FE06-4E03-B699-443EAE222664}"/>
                </a:ext>
              </a:extLst>
            </p:cNvPr>
            <p:cNvSpPr/>
            <p:nvPr/>
          </p:nvSpPr>
          <p:spPr>
            <a:xfrm>
              <a:off x="5345753" y="6138192"/>
              <a:ext cx="37616" cy="105327"/>
            </a:xfrm>
            <a:custGeom>
              <a:avLst/>
              <a:gdLst>
                <a:gd name="connsiteX0" fmla="*/ 38740 w 37612"/>
                <a:gd name="connsiteY0" fmla="*/ 10607 h 105314"/>
                <a:gd name="connsiteX1" fmla="*/ 36634 w 37612"/>
                <a:gd name="connsiteY1" fmla="*/ 33024 h 105314"/>
                <a:gd name="connsiteX2" fmla="*/ 35506 w 37612"/>
                <a:gd name="connsiteY2" fmla="*/ 55516 h 105314"/>
                <a:gd name="connsiteX3" fmla="*/ 35205 w 37612"/>
                <a:gd name="connsiteY3" fmla="*/ 78234 h 105314"/>
                <a:gd name="connsiteX4" fmla="*/ 35431 w 37612"/>
                <a:gd name="connsiteY4" fmla="*/ 101102 h 105314"/>
                <a:gd name="connsiteX5" fmla="*/ 16850 w 37612"/>
                <a:gd name="connsiteY5" fmla="*/ 94181 h 105314"/>
                <a:gd name="connsiteX6" fmla="*/ 16474 w 37612"/>
                <a:gd name="connsiteY6" fmla="*/ 57171 h 105314"/>
                <a:gd name="connsiteX7" fmla="*/ 5642 w 37612"/>
                <a:gd name="connsiteY7" fmla="*/ 28811 h 105314"/>
                <a:gd name="connsiteX8" fmla="*/ 7974 w 37612"/>
                <a:gd name="connsiteY8" fmla="*/ 5642 h 105314"/>
                <a:gd name="connsiteX9" fmla="*/ 38740 w 37612"/>
                <a:gd name="connsiteY9" fmla="*/ 10607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612" h="105314">
                  <a:moveTo>
                    <a:pt x="38740" y="10607"/>
                  </a:moveTo>
                  <a:cubicBezTo>
                    <a:pt x="38064" y="18054"/>
                    <a:pt x="36860" y="25576"/>
                    <a:pt x="36634" y="33024"/>
                  </a:cubicBezTo>
                  <a:lnTo>
                    <a:pt x="35506" y="55516"/>
                  </a:lnTo>
                  <a:cubicBezTo>
                    <a:pt x="34904" y="62963"/>
                    <a:pt x="35280" y="70636"/>
                    <a:pt x="35205" y="78234"/>
                  </a:cubicBezTo>
                  <a:cubicBezTo>
                    <a:pt x="35356" y="85832"/>
                    <a:pt x="34904" y="93504"/>
                    <a:pt x="35431" y="101102"/>
                  </a:cubicBezTo>
                  <a:cubicBezTo>
                    <a:pt x="28961" y="99372"/>
                    <a:pt x="23169" y="96062"/>
                    <a:pt x="16850" y="94181"/>
                  </a:cubicBezTo>
                  <a:cubicBezTo>
                    <a:pt x="16474" y="81844"/>
                    <a:pt x="17001" y="68680"/>
                    <a:pt x="16474" y="57171"/>
                  </a:cubicBezTo>
                  <a:cubicBezTo>
                    <a:pt x="16023" y="45661"/>
                    <a:pt x="13540" y="35656"/>
                    <a:pt x="5642" y="28811"/>
                  </a:cubicBezTo>
                  <a:cubicBezTo>
                    <a:pt x="6319" y="20536"/>
                    <a:pt x="7146" y="13916"/>
                    <a:pt x="7974" y="5642"/>
                  </a:cubicBezTo>
                  <a:cubicBezTo>
                    <a:pt x="17904" y="7297"/>
                    <a:pt x="27909" y="8876"/>
                    <a:pt x="38740" y="10607"/>
                  </a:cubicBezTo>
                  <a:close/>
                </a:path>
              </a:pathLst>
            </a:custGeom>
            <a:solidFill>
              <a:srgbClr val="D53646"/>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19DAE1FC-9048-4675-9294-6B1CBDF31EC7}"/>
                </a:ext>
              </a:extLst>
            </p:cNvPr>
            <p:cNvSpPr/>
            <p:nvPr/>
          </p:nvSpPr>
          <p:spPr>
            <a:xfrm>
              <a:off x="5144202" y="6108850"/>
              <a:ext cx="142944" cy="594345"/>
            </a:xfrm>
            <a:custGeom>
              <a:avLst/>
              <a:gdLst>
                <a:gd name="connsiteX0" fmla="*/ 48595 w 142927"/>
                <a:gd name="connsiteY0" fmla="*/ 5642 h 594275"/>
                <a:gd name="connsiteX1" fmla="*/ 56042 w 142927"/>
                <a:gd name="connsiteY1" fmla="*/ 41449 h 594275"/>
                <a:gd name="connsiteX2" fmla="*/ 60330 w 142927"/>
                <a:gd name="connsiteY2" fmla="*/ 59052 h 594275"/>
                <a:gd name="connsiteX3" fmla="*/ 64994 w 142927"/>
                <a:gd name="connsiteY3" fmla="*/ 76504 h 594275"/>
                <a:gd name="connsiteX4" fmla="*/ 62436 w 142927"/>
                <a:gd name="connsiteY4" fmla="*/ 91549 h 594275"/>
                <a:gd name="connsiteX5" fmla="*/ 60631 w 142927"/>
                <a:gd name="connsiteY5" fmla="*/ 106518 h 594275"/>
                <a:gd name="connsiteX6" fmla="*/ 57773 w 142927"/>
                <a:gd name="connsiteY6" fmla="*/ 136608 h 594275"/>
                <a:gd name="connsiteX7" fmla="*/ 59127 w 142927"/>
                <a:gd name="connsiteY7" fmla="*/ 196036 h 594275"/>
                <a:gd name="connsiteX8" fmla="*/ 71915 w 142927"/>
                <a:gd name="connsiteY8" fmla="*/ 250799 h 594275"/>
                <a:gd name="connsiteX9" fmla="*/ 83650 w 142927"/>
                <a:gd name="connsiteY9" fmla="*/ 274796 h 594275"/>
                <a:gd name="connsiteX10" fmla="*/ 98920 w 142927"/>
                <a:gd name="connsiteY10" fmla="*/ 295709 h 594275"/>
                <a:gd name="connsiteX11" fmla="*/ 111633 w 142927"/>
                <a:gd name="connsiteY11" fmla="*/ 293753 h 594275"/>
                <a:gd name="connsiteX12" fmla="*/ 124798 w 142927"/>
                <a:gd name="connsiteY12" fmla="*/ 343176 h 594275"/>
                <a:gd name="connsiteX13" fmla="*/ 132546 w 142927"/>
                <a:gd name="connsiteY13" fmla="*/ 368226 h 594275"/>
                <a:gd name="connsiteX14" fmla="*/ 141422 w 142927"/>
                <a:gd name="connsiteY14" fmla="*/ 393200 h 594275"/>
                <a:gd name="connsiteX15" fmla="*/ 124722 w 142927"/>
                <a:gd name="connsiteY15" fmla="*/ 398090 h 594275"/>
                <a:gd name="connsiteX16" fmla="*/ 114417 w 142927"/>
                <a:gd name="connsiteY16" fmla="*/ 420206 h 594275"/>
                <a:gd name="connsiteX17" fmla="*/ 83199 w 142927"/>
                <a:gd name="connsiteY17" fmla="*/ 398992 h 594275"/>
                <a:gd name="connsiteX18" fmla="*/ 88690 w 142927"/>
                <a:gd name="connsiteY18" fmla="*/ 428330 h 594275"/>
                <a:gd name="connsiteX19" fmla="*/ 96739 w 142927"/>
                <a:gd name="connsiteY19" fmla="*/ 458796 h 594275"/>
                <a:gd name="connsiteX20" fmla="*/ 59352 w 142927"/>
                <a:gd name="connsiteY20" fmla="*/ 471434 h 594275"/>
                <a:gd name="connsiteX21" fmla="*/ 78534 w 142927"/>
                <a:gd name="connsiteY21" fmla="*/ 497537 h 594275"/>
                <a:gd name="connsiteX22" fmla="*/ 97792 w 142927"/>
                <a:gd name="connsiteY22" fmla="*/ 523113 h 594275"/>
                <a:gd name="connsiteX23" fmla="*/ 113965 w 142927"/>
                <a:gd name="connsiteY23" fmla="*/ 556889 h 594275"/>
                <a:gd name="connsiteX24" fmla="*/ 131718 w 142927"/>
                <a:gd name="connsiteY24" fmla="*/ 589988 h 594275"/>
                <a:gd name="connsiteX25" fmla="*/ 87336 w 142927"/>
                <a:gd name="connsiteY25" fmla="*/ 576673 h 594275"/>
                <a:gd name="connsiteX26" fmla="*/ 71538 w 142927"/>
                <a:gd name="connsiteY26" fmla="*/ 552752 h 594275"/>
                <a:gd name="connsiteX27" fmla="*/ 57020 w 142927"/>
                <a:gd name="connsiteY27" fmla="*/ 529959 h 594275"/>
                <a:gd name="connsiteX28" fmla="*/ 55139 w 142927"/>
                <a:gd name="connsiteY28" fmla="*/ 500470 h 594275"/>
                <a:gd name="connsiteX29" fmla="*/ 54763 w 142927"/>
                <a:gd name="connsiteY29" fmla="*/ 486780 h 594275"/>
                <a:gd name="connsiteX30" fmla="*/ 54839 w 142927"/>
                <a:gd name="connsiteY30" fmla="*/ 472863 h 594275"/>
                <a:gd name="connsiteX31" fmla="*/ 38289 w 142927"/>
                <a:gd name="connsiteY31" fmla="*/ 431339 h 594275"/>
                <a:gd name="connsiteX32" fmla="*/ 39041 w 142927"/>
                <a:gd name="connsiteY32" fmla="*/ 393501 h 594275"/>
                <a:gd name="connsiteX33" fmla="*/ 41524 w 142927"/>
                <a:gd name="connsiteY33" fmla="*/ 356265 h 594275"/>
                <a:gd name="connsiteX34" fmla="*/ 54161 w 142927"/>
                <a:gd name="connsiteY34" fmla="*/ 353782 h 594275"/>
                <a:gd name="connsiteX35" fmla="*/ 45436 w 142927"/>
                <a:gd name="connsiteY35" fmla="*/ 309174 h 594275"/>
                <a:gd name="connsiteX36" fmla="*/ 38816 w 142927"/>
                <a:gd name="connsiteY36" fmla="*/ 268176 h 594275"/>
                <a:gd name="connsiteX37" fmla="*/ 32347 w 142927"/>
                <a:gd name="connsiteY37" fmla="*/ 230037 h 594275"/>
                <a:gd name="connsiteX38" fmla="*/ 28585 w 142927"/>
                <a:gd name="connsiteY38" fmla="*/ 211683 h 594275"/>
                <a:gd name="connsiteX39" fmla="*/ 24222 w 142927"/>
                <a:gd name="connsiteY39" fmla="*/ 193553 h 594275"/>
                <a:gd name="connsiteX40" fmla="*/ 11359 w 142927"/>
                <a:gd name="connsiteY40" fmla="*/ 193779 h 594275"/>
                <a:gd name="connsiteX41" fmla="*/ 7071 w 142927"/>
                <a:gd name="connsiteY41" fmla="*/ 179336 h 594275"/>
                <a:gd name="connsiteX42" fmla="*/ 5642 w 142927"/>
                <a:gd name="connsiteY42" fmla="*/ 159401 h 594275"/>
                <a:gd name="connsiteX43" fmla="*/ 6845 w 142927"/>
                <a:gd name="connsiteY43" fmla="*/ 131192 h 594275"/>
                <a:gd name="connsiteX44" fmla="*/ 11960 w 142927"/>
                <a:gd name="connsiteY44" fmla="*/ 92075 h 594275"/>
                <a:gd name="connsiteX45" fmla="*/ 13766 w 142927"/>
                <a:gd name="connsiteY45" fmla="*/ 51078 h 594275"/>
                <a:gd name="connsiteX46" fmla="*/ 17452 w 142927"/>
                <a:gd name="connsiteY46" fmla="*/ 10306 h 594275"/>
                <a:gd name="connsiteX47" fmla="*/ 48595 w 142927"/>
                <a:gd name="connsiteY47" fmla="*/ 5642 h 59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42927" h="594275">
                  <a:moveTo>
                    <a:pt x="48595" y="5642"/>
                  </a:moveTo>
                  <a:lnTo>
                    <a:pt x="56042" y="41449"/>
                  </a:lnTo>
                  <a:cubicBezTo>
                    <a:pt x="57171" y="47316"/>
                    <a:pt x="58825" y="53184"/>
                    <a:pt x="60330" y="59052"/>
                  </a:cubicBezTo>
                  <a:lnTo>
                    <a:pt x="64994" y="76504"/>
                  </a:lnTo>
                  <a:cubicBezTo>
                    <a:pt x="64166" y="81544"/>
                    <a:pt x="63339" y="86509"/>
                    <a:pt x="62436" y="91549"/>
                  </a:cubicBezTo>
                  <a:lnTo>
                    <a:pt x="60631" y="106518"/>
                  </a:lnTo>
                  <a:cubicBezTo>
                    <a:pt x="59578" y="116523"/>
                    <a:pt x="58374" y="126528"/>
                    <a:pt x="57773" y="136608"/>
                  </a:cubicBezTo>
                  <a:cubicBezTo>
                    <a:pt x="57020" y="156693"/>
                    <a:pt x="56569" y="176778"/>
                    <a:pt x="59127" y="196036"/>
                  </a:cubicBezTo>
                  <a:cubicBezTo>
                    <a:pt x="61007" y="215369"/>
                    <a:pt x="65596" y="233799"/>
                    <a:pt x="71915" y="250799"/>
                  </a:cubicBezTo>
                  <a:cubicBezTo>
                    <a:pt x="74848" y="259300"/>
                    <a:pt x="79287" y="267274"/>
                    <a:pt x="83650" y="274796"/>
                  </a:cubicBezTo>
                  <a:cubicBezTo>
                    <a:pt x="88239" y="282319"/>
                    <a:pt x="93128" y="289314"/>
                    <a:pt x="98920" y="295709"/>
                  </a:cubicBezTo>
                  <a:cubicBezTo>
                    <a:pt x="103509" y="295032"/>
                    <a:pt x="107120" y="294430"/>
                    <a:pt x="111633" y="293753"/>
                  </a:cubicBezTo>
                  <a:cubicBezTo>
                    <a:pt x="115771" y="309851"/>
                    <a:pt x="119382" y="326626"/>
                    <a:pt x="124798" y="343176"/>
                  </a:cubicBezTo>
                  <a:cubicBezTo>
                    <a:pt x="127355" y="351450"/>
                    <a:pt x="129763" y="359875"/>
                    <a:pt x="132546" y="368226"/>
                  </a:cubicBezTo>
                  <a:cubicBezTo>
                    <a:pt x="135479" y="376500"/>
                    <a:pt x="138489" y="384850"/>
                    <a:pt x="141422" y="393200"/>
                  </a:cubicBezTo>
                  <a:cubicBezTo>
                    <a:pt x="136157" y="394780"/>
                    <a:pt x="129988" y="396585"/>
                    <a:pt x="124722" y="398090"/>
                  </a:cubicBezTo>
                  <a:cubicBezTo>
                    <a:pt x="121563" y="405236"/>
                    <a:pt x="117275" y="412909"/>
                    <a:pt x="114417" y="420206"/>
                  </a:cubicBezTo>
                  <a:cubicBezTo>
                    <a:pt x="103509" y="412909"/>
                    <a:pt x="93956" y="406966"/>
                    <a:pt x="83199" y="398992"/>
                  </a:cubicBezTo>
                  <a:cubicBezTo>
                    <a:pt x="84628" y="408320"/>
                    <a:pt x="86358" y="418325"/>
                    <a:pt x="88690" y="428330"/>
                  </a:cubicBezTo>
                  <a:cubicBezTo>
                    <a:pt x="91172" y="438335"/>
                    <a:pt x="93956" y="448566"/>
                    <a:pt x="96739" y="458796"/>
                  </a:cubicBezTo>
                  <a:cubicBezTo>
                    <a:pt x="84553" y="462933"/>
                    <a:pt x="71538" y="467372"/>
                    <a:pt x="59352" y="471434"/>
                  </a:cubicBezTo>
                  <a:cubicBezTo>
                    <a:pt x="65220" y="480010"/>
                    <a:pt x="71990" y="488811"/>
                    <a:pt x="78534" y="497537"/>
                  </a:cubicBezTo>
                  <a:cubicBezTo>
                    <a:pt x="85229" y="506263"/>
                    <a:pt x="91247" y="515139"/>
                    <a:pt x="97792" y="523113"/>
                  </a:cubicBezTo>
                  <a:cubicBezTo>
                    <a:pt x="103058" y="534021"/>
                    <a:pt x="108474" y="545455"/>
                    <a:pt x="113965" y="556889"/>
                  </a:cubicBezTo>
                  <a:cubicBezTo>
                    <a:pt x="119833" y="568098"/>
                    <a:pt x="125776" y="579306"/>
                    <a:pt x="131718" y="589988"/>
                  </a:cubicBezTo>
                  <a:cubicBezTo>
                    <a:pt x="116222" y="585550"/>
                    <a:pt x="101252" y="580284"/>
                    <a:pt x="87336" y="576673"/>
                  </a:cubicBezTo>
                  <a:cubicBezTo>
                    <a:pt x="81243" y="568248"/>
                    <a:pt x="76503" y="560274"/>
                    <a:pt x="71538" y="552752"/>
                  </a:cubicBezTo>
                  <a:cubicBezTo>
                    <a:pt x="66799" y="545154"/>
                    <a:pt x="61835" y="537933"/>
                    <a:pt x="57020" y="529959"/>
                  </a:cubicBezTo>
                  <a:cubicBezTo>
                    <a:pt x="55967" y="519277"/>
                    <a:pt x="55441" y="509723"/>
                    <a:pt x="55139" y="500470"/>
                  </a:cubicBezTo>
                  <a:cubicBezTo>
                    <a:pt x="54989" y="495882"/>
                    <a:pt x="54914" y="491369"/>
                    <a:pt x="54763" y="486780"/>
                  </a:cubicBezTo>
                  <a:cubicBezTo>
                    <a:pt x="54763" y="482191"/>
                    <a:pt x="54839" y="477602"/>
                    <a:pt x="54839" y="472863"/>
                  </a:cubicBezTo>
                  <a:cubicBezTo>
                    <a:pt x="48896" y="458345"/>
                    <a:pt x="43329" y="446158"/>
                    <a:pt x="38289" y="431339"/>
                  </a:cubicBezTo>
                  <a:cubicBezTo>
                    <a:pt x="38590" y="418476"/>
                    <a:pt x="38440" y="405988"/>
                    <a:pt x="39041" y="393501"/>
                  </a:cubicBezTo>
                  <a:cubicBezTo>
                    <a:pt x="39718" y="380938"/>
                    <a:pt x="40471" y="368526"/>
                    <a:pt x="41524" y="356265"/>
                  </a:cubicBezTo>
                  <a:cubicBezTo>
                    <a:pt x="45962" y="355362"/>
                    <a:pt x="50551" y="354459"/>
                    <a:pt x="54161" y="353782"/>
                  </a:cubicBezTo>
                  <a:cubicBezTo>
                    <a:pt x="50626" y="338286"/>
                    <a:pt x="48219" y="323316"/>
                    <a:pt x="45436" y="309174"/>
                  </a:cubicBezTo>
                  <a:cubicBezTo>
                    <a:pt x="43104" y="294956"/>
                    <a:pt x="41148" y="281265"/>
                    <a:pt x="38816" y="268176"/>
                  </a:cubicBezTo>
                  <a:cubicBezTo>
                    <a:pt x="36709" y="255087"/>
                    <a:pt x="34904" y="242374"/>
                    <a:pt x="32347" y="230037"/>
                  </a:cubicBezTo>
                  <a:cubicBezTo>
                    <a:pt x="30993" y="223869"/>
                    <a:pt x="29864" y="217776"/>
                    <a:pt x="28585" y="211683"/>
                  </a:cubicBezTo>
                  <a:cubicBezTo>
                    <a:pt x="27306" y="205589"/>
                    <a:pt x="25802" y="199571"/>
                    <a:pt x="24222" y="193553"/>
                  </a:cubicBezTo>
                  <a:cubicBezTo>
                    <a:pt x="20536" y="193629"/>
                    <a:pt x="15948" y="193704"/>
                    <a:pt x="11359" y="193779"/>
                  </a:cubicBezTo>
                  <a:cubicBezTo>
                    <a:pt x="9553" y="189567"/>
                    <a:pt x="8049" y="184903"/>
                    <a:pt x="7071" y="179336"/>
                  </a:cubicBezTo>
                  <a:cubicBezTo>
                    <a:pt x="6168" y="173769"/>
                    <a:pt x="5717" y="167300"/>
                    <a:pt x="5642" y="159401"/>
                  </a:cubicBezTo>
                  <a:cubicBezTo>
                    <a:pt x="5642" y="151503"/>
                    <a:pt x="5642" y="142250"/>
                    <a:pt x="6845" y="131192"/>
                  </a:cubicBezTo>
                  <a:cubicBezTo>
                    <a:pt x="8049" y="120134"/>
                    <a:pt x="9704" y="107195"/>
                    <a:pt x="11960" y="92075"/>
                  </a:cubicBezTo>
                  <a:cubicBezTo>
                    <a:pt x="12562" y="78083"/>
                    <a:pt x="13164" y="64618"/>
                    <a:pt x="13766" y="51078"/>
                  </a:cubicBezTo>
                  <a:cubicBezTo>
                    <a:pt x="14518" y="37612"/>
                    <a:pt x="16173" y="24222"/>
                    <a:pt x="17452" y="10306"/>
                  </a:cubicBezTo>
                  <a:cubicBezTo>
                    <a:pt x="28134" y="7899"/>
                    <a:pt x="38515" y="5717"/>
                    <a:pt x="48595" y="5642"/>
                  </a:cubicBezTo>
                  <a:close/>
                </a:path>
              </a:pathLst>
            </a:custGeom>
            <a:solidFill>
              <a:srgbClr val="D74352"/>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460D28BD-24BF-44A0-8433-5139F402D35C}"/>
                </a:ext>
              </a:extLst>
            </p:cNvPr>
            <p:cNvSpPr/>
            <p:nvPr/>
          </p:nvSpPr>
          <p:spPr>
            <a:xfrm>
              <a:off x="5150221" y="6296709"/>
              <a:ext cx="52663" cy="173037"/>
            </a:xfrm>
            <a:custGeom>
              <a:avLst/>
              <a:gdLst>
                <a:gd name="connsiteX0" fmla="*/ 18505 w 52657"/>
                <a:gd name="connsiteY0" fmla="*/ 5642 h 173017"/>
                <a:gd name="connsiteX1" fmla="*/ 22868 w 52657"/>
                <a:gd name="connsiteY1" fmla="*/ 23771 h 173017"/>
                <a:gd name="connsiteX2" fmla="*/ 26629 w 52657"/>
                <a:gd name="connsiteY2" fmla="*/ 42126 h 173017"/>
                <a:gd name="connsiteX3" fmla="*/ 33099 w 52657"/>
                <a:gd name="connsiteY3" fmla="*/ 80265 h 173017"/>
                <a:gd name="connsiteX4" fmla="*/ 39718 w 52657"/>
                <a:gd name="connsiteY4" fmla="*/ 121262 h 173017"/>
                <a:gd name="connsiteX5" fmla="*/ 48445 w 52657"/>
                <a:gd name="connsiteY5" fmla="*/ 165871 h 173017"/>
                <a:gd name="connsiteX6" fmla="*/ 35807 w 52657"/>
                <a:gd name="connsiteY6" fmla="*/ 168353 h 173017"/>
                <a:gd name="connsiteX7" fmla="*/ 5642 w 52657"/>
                <a:gd name="connsiteY7" fmla="*/ 5792 h 173017"/>
                <a:gd name="connsiteX8" fmla="*/ 18505 w 52657"/>
                <a:gd name="connsiteY8" fmla="*/ 5642 h 17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657" h="173017">
                  <a:moveTo>
                    <a:pt x="18505" y="5642"/>
                  </a:moveTo>
                  <a:cubicBezTo>
                    <a:pt x="20160" y="11660"/>
                    <a:pt x="21589" y="17678"/>
                    <a:pt x="22868" y="23771"/>
                  </a:cubicBezTo>
                  <a:cubicBezTo>
                    <a:pt x="24147" y="29864"/>
                    <a:pt x="25275" y="35958"/>
                    <a:pt x="26629" y="42126"/>
                  </a:cubicBezTo>
                  <a:cubicBezTo>
                    <a:pt x="29187" y="54463"/>
                    <a:pt x="30993" y="67176"/>
                    <a:pt x="33099" y="80265"/>
                  </a:cubicBezTo>
                  <a:cubicBezTo>
                    <a:pt x="35431" y="93354"/>
                    <a:pt x="37386" y="106970"/>
                    <a:pt x="39718" y="121262"/>
                  </a:cubicBezTo>
                  <a:cubicBezTo>
                    <a:pt x="42502" y="135405"/>
                    <a:pt x="44984" y="150299"/>
                    <a:pt x="48445" y="165871"/>
                  </a:cubicBezTo>
                  <a:cubicBezTo>
                    <a:pt x="44834" y="166623"/>
                    <a:pt x="40245" y="167526"/>
                    <a:pt x="35807" y="168353"/>
                  </a:cubicBezTo>
                  <a:cubicBezTo>
                    <a:pt x="20536" y="114266"/>
                    <a:pt x="10757" y="61158"/>
                    <a:pt x="5642" y="5792"/>
                  </a:cubicBezTo>
                  <a:cubicBezTo>
                    <a:pt x="10230" y="5717"/>
                    <a:pt x="14819" y="5642"/>
                    <a:pt x="18505" y="5642"/>
                  </a:cubicBezTo>
                  <a:close/>
                </a:path>
              </a:pathLst>
            </a:custGeom>
            <a:solidFill>
              <a:srgbClr val="D53646"/>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DF457FE5-B49A-4B32-ADC4-FE4D583CAF2F}"/>
                </a:ext>
              </a:extLst>
            </p:cNvPr>
            <p:cNvSpPr/>
            <p:nvPr/>
          </p:nvSpPr>
          <p:spPr>
            <a:xfrm>
              <a:off x="5229216" y="6295129"/>
              <a:ext cx="37616" cy="90280"/>
            </a:xfrm>
            <a:custGeom>
              <a:avLst/>
              <a:gdLst>
                <a:gd name="connsiteX0" fmla="*/ 5642 w 37612"/>
                <a:gd name="connsiteY0" fmla="*/ 5642 h 90269"/>
                <a:gd name="connsiteX1" fmla="*/ 21665 w 37612"/>
                <a:gd name="connsiteY1" fmla="*/ 20912 h 90269"/>
                <a:gd name="connsiteX2" fmla="*/ 33475 w 37612"/>
                <a:gd name="connsiteY2" fmla="*/ 50250 h 90269"/>
                <a:gd name="connsiteX3" fmla="*/ 27231 w 37612"/>
                <a:gd name="connsiteY3" fmla="*/ 87637 h 90269"/>
                <a:gd name="connsiteX4" fmla="*/ 33475 w 37612"/>
                <a:gd name="connsiteY4" fmla="*/ 50250 h 90269"/>
                <a:gd name="connsiteX5" fmla="*/ 21665 w 37612"/>
                <a:gd name="connsiteY5" fmla="*/ 20912 h 90269"/>
                <a:gd name="connsiteX6" fmla="*/ 5642 w 37612"/>
                <a:gd name="connsiteY6" fmla="*/ 5642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612" h="90269">
                  <a:moveTo>
                    <a:pt x="5642" y="5642"/>
                  </a:moveTo>
                  <a:cubicBezTo>
                    <a:pt x="11885" y="8350"/>
                    <a:pt x="17226" y="13465"/>
                    <a:pt x="21665" y="20912"/>
                  </a:cubicBezTo>
                  <a:cubicBezTo>
                    <a:pt x="26103" y="28360"/>
                    <a:pt x="30391" y="38064"/>
                    <a:pt x="33475" y="50250"/>
                  </a:cubicBezTo>
                  <a:cubicBezTo>
                    <a:pt x="31293" y="61985"/>
                    <a:pt x="29563" y="75601"/>
                    <a:pt x="27231" y="87637"/>
                  </a:cubicBezTo>
                  <a:cubicBezTo>
                    <a:pt x="29563" y="75601"/>
                    <a:pt x="31293" y="61910"/>
                    <a:pt x="33475" y="50250"/>
                  </a:cubicBezTo>
                  <a:cubicBezTo>
                    <a:pt x="30315" y="38064"/>
                    <a:pt x="26103" y="28360"/>
                    <a:pt x="21665" y="20912"/>
                  </a:cubicBezTo>
                  <a:cubicBezTo>
                    <a:pt x="17226" y="13465"/>
                    <a:pt x="11885" y="8350"/>
                    <a:pt x="5642" y="5642"/>
                  </a:cubicBezTo>
                  <a:close/>
                </a:path>
              </a:pathLst>
            </a:custGeom>
            <a:solidFill>
              <a:srgbClr val="D53646"/>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A599B139-E6A2-4016-88C8-BE746A069F34}"/>
                </a:ext>
              </a:extLst>
            </p:cNvPr>
            <p:cNvSpPr/>
            <p:nvPr/>
          </p:nvSpPr>
          <p:spPr>
            <a:xfrm>
              <a:off x="5253215" y="6496303"/>
              <a:ext cx="60187" cy="75234"/>
            </a:xfrm>
            <a:custGeom>
              <a:avLst/>
              <a:gdLst>
                <a:gd name="connsiteX0" fmla="*/ 32572 w 60179"/>
                <a:gd name="connsiteY0" fmla="*/ 5642 h 75224"/>
                <a:gd name="connsiteX1" fmla="*/ 44834 w 60179"/>
                <a:gd name="connsiteY1" fmla="*/ 30541 h 75224"/>
                <a:gd name="connsiteX2" fmla="*/ 57773 w 60179"/>
                <a:gd name="connsiteY2" fmla="*/ 54989 h 75224"/>
                <a:gd name="connsiteX3" fmla="*/ 45586 w 60179"/>
                <a:gd name="connsiteY3" fmla="*/ 68830 h 75224"/>
                <a:gd name="connsiteX4" fmla="*/ 17452 w 60179"/>
                <a:gd name="connsiteY4" fmla="*/ 61158 h 75224"/>
                <a:gd name="connsiteX5" fmla="*/ 5642 w 60179"/>
                <a:gd name="connsiteY5" fmla="*/ 32723 h 75224"/>
                <a:gd name="connsiteX6" fmla="*/ 15948 w 60179"/>
                <a:gd name="connsiteY6" fmla="*/ 10606 h 75224"/>
                <a:gd name="connsiteX7" fmla="*/ 32572 w 60179"/>
                <a:gd name="connsiteY7" fmla="*/ 564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79" h="75224">
                  <a:moveTo>
                    <a:pt x="32572" y="5642"/>
                  </a:moveTo>
                  <a:cubicBezTo>
                    <a:pt x="36258" y="13766"/>
                    <a:pt x="40621" y="22116"/>
                    <a:pt x="44834" y="30541"/>
                  </a:cubicBezTo>
                  <a:cubicBezTo>
                    <a:pt x="49197" y="38891"/>
                    <a:pt x="52958" y="47392"/>
                    <a:pt x="57773" y="54989"/>
                  </a:cubicBezTo>
                  <a:cubicBezTo>
                    <a:pt x="53861" y="59578"/>
                    <a:pt x="51002" y="65897"/>
                    <a:pt x="45586" y="68830"/>
                  </a:cubicBezTo>
                  <a:cubicBezTo>
                    <a:pt x="40170" y="71689"/>
                    <a:pt x="31820" y="71238"/>
                    <a:pt x="17452" y="61158"/>
                  </a:cubicBezTo>
                  <a:cubicBezTo>
                    <a:pt x="13540" y="51604"/>
                    <a:pt x="9553" y="42201"/>
                    <a:pt x="5642" y="32723"/>
                  </a:cubicBezTo>
                  <a:cubicBezTo>
                    <a:pt x="8500" y="25426"/>
                    <a:pt x="12713" y="17753"/>
                    <a:pt x="15948" y="10606"/>
                  </a:cubicBezTo>
                  <a:cubicBezTo>
                    <a:pt x="21138" y="9027"/>
                    <a:pt x="27307" y="7221"/>
                    <a:pt x="32572" y="5642"/>
                  </a:cubicBezTo>
                  <a:close/>
                </a:path>
              </a:pathLst>
            </a:custGeom>
            <a:solidFill>
              <a:srgbClr val="D53646"/>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6CFCEEDF-7D1E-46D8-BAB9-0EF81CA404DC}"/>
                </a:ext>
              </a:extLst>
            </p:cNvPr>
            <p:cNvSpPr/>
            <p:nvPr/>
          </p:nvSpPr>
          <p:spPr>
            <a:xfrm>
              <a:off x="5317766" y="6424606"/>
              <a:ext cx="1564856" cy="639485"/>
            </a:xfrm>
            <a:custGeom>
              <a:avLst/>
              <a:gdLst>
                <a:gd name="connsiteX0" fmla="*/ 133750 w 1564675"/>
                <a:gd name="connsiteY0" fmla="*/ 132170 h 639410"/>
                <a:gd name="connsiteX1" fmla="*/ 142777 w 1564675"/>
                <a:gd name="connsiteY1" fmla="*/ 163163 h 639410"/>
                <a:gd name="connsiteX2" fmla="*/ 167526 w 1564675"/>
                <a:gd name="connsiteY2" fmla="*/ 185203 h 639410"/>
                <a:gd name="connsiteX3" fmla="*/ 213037 w 1564675"/>
                <a:gd name="connsiteY3" fmla="*/ 242299 h 639410"/>
                <a:gd name="connsiteX4" fmla="*/ 294355 w 1564675"/>
                <a:gd name="connsiteY4" fmla="*/ 325723 h 639410"/>
                <a:gd name="connsiteX5" fmla="*/ 387859 w 1564675"/>
                <a:gd name="connsiteY5" fmla="*/ 392373 h 639410"/>
                <a:gd name="connsiteX6" fmla="*/ 507617 w 1564675"/>
                <a:gd name="connsiteY6" fmla="*/ 448641 h 639410"/>
                <a:gd name="connsiteX7" fmla="*/ 637305 w 1564675"/>
                <a:gd name="connsiteY7" fmla="*/ 482191 h 639410"/>
                <a:gd name="connsiteX8" fmla="*/ 755708 w 1564675"/>
                <a:gd name="connsiteY8" fmla="*/ 492798 h 639410"/>
                <a:gd name="connsiteX9" fmla="*/ 878701 w 1564675"/>
                <a:gd name="connsiteY9" fmla="*/ 484598 h 639410"/>
                <a:gd name="connsiteX10" fmla="*/ 897206 w 1564675"/>
                <a:gd name="connsiteY10" fmla="*/ 465266 h 639410"/>
                <a:gd name="connsiteX11" fmla="*/ 906083 w 1564675"/>
                <a:gd name="connsiteY11" fmla="*/ 455637 h 639410"/>
                <a:gd name="connsiteX12" fmla="*/ 914658 w 1564675"/>
                <a:gd name="connsiteY12" fmla="*/ 445557 h 639410"/>
                <a:gd name="connsiteX13" fmla="*/ 949563 w 1564675"/>
                <a:gd name="connsiteY13" fmla="*/ 444428 h 639410"/>
                <a:gd name="connsiteX14" fmla="*/ 974387 w 1564675"/>
                <a:gd name="connsiteY14" fmla="*/ 435777 h 639410"/>
                <a:gd name="connsiteX15" fmla="*/ 999136 w 1564675"/>
                <a:gd name="connsiteY15" fmla="*/ 425547 h 639410"/>
                <a:gd name="connsiteX16" fmla="*/ 1023810 w 1564675"/>
                <a:gd name="connsiteY16" fmla="*/ 414414 h 639410"/>
                <a:gd name="connsiteX17" fmla="*/ 1048333 w 1564675"/>
                <a:gd name="connsiteY17" fmla="*/ 402528 h 639410"/>
                <a:gd name="connsiteX18" fmla="*/ 1115509 w 1564675"/>
                <a:gd name="connsiteY18" fmla="*/ 370633 h 639410"/>
                <a:gd name="connsiteX19" fmla="*/ 1136647 w 1564675"/>
                <a:gd name="connsiteY19" fmla="*/ 365668 h 639410"/>
                <a:gd name="connsiteX20" fmla="*/ 1157710 w 1564675"/>
                <a:gd name="connsiteY20" fmla="*/ 359800 h 639410"/>
                <a:gd name="connsiteX21" fmla="*/ 1174409 w 1564675"/>
                <a:gd name="connsiteY21" fmla="*/ 353707 h 639410"/>
                <a:gd name="connsiteX22" fmla="*/ 1192915 w 1564675"/>
                <a:gd name="connsiteY22" fmla="*/ 350924 h 639410"/>
                <a:gd name="connsiteX23" fmla="*/ 1216911 w 1564675"/>
                <a:gd name="connsiteY23" fmla="*/ 343853 h 639410"/>
                <a:gd name="connsiteX24" fmla="*/ 1248355 w 1564675"/>
                <a:gd name="connsiteY24" fmla="*/ 323241 h 639410"/>
                <a:gd name="connsiteX25" fmla="*/ 1267989 w 1564675"/>
                <a:gd name="connsiteY25" fmla="*/ 298793 h 639410"/>
                <a:gd name="connsiteX26" fmla="*/ 1286269 w 1564675"/>
                <a:gd name="connsiteY26" fmla="*/ 261331 h 639410"/>
                <a:gd name="connsiteX27" fmla="*/ 1283335 w 1564675"/>
                <a:gd name="connsiteY27" fmla="*/ 236808 h 639410"/>
                <a:gd name="connsiteX28" fmla="*/ 1294543 w 1564675"/>
                <a:gd name="connsiteY28" fmla="*/ 222364 h 639410"/>
                <a:gd name="connsiteX29" fmla="*/ 1313575 w 1564675"/>
                <a:gd name="connsiteY29" fmla="*/ 203333 h 639410"/>
                <a:gd name="connsiteX30" fmla="*/ 1318239 w 1564675"/>
                <a:gd name="connsiteY30" fmla="*/ 184075 h 639410"/>
                <a:gd name="connsiteX31" fmla="*/ 1291459 w 1564675"/>
                <a:gd name="connsiteY31" fmla="*/ 152556 h 639410"/>
                <a:gd name="connsiteX32" fmla="*/ 1303796 w 1564675"/>
                <a:gd name="connsiteY32" fmla="*/ 141799 h 639410"/>
                <a:gd name="connsiteX33" fmla="*/ 1315606 w 1564675"/>
                <a:gd name="connsiteY33" fmla="*/ 130515 h 639410"/>
                <a:gd name="connsiteX34" fmla="*/ 1338851 w 1564675"/>
                <a:gd name="connsiteY34" fmla="*/ 107045 h 639410"/>
                <a:gd name="connsiteX35" fmla="*/ 1344267 w 1564675"/>
                <a:gd name="connsiteY35" fmla="*/ 93956 h 639410"/>
                <a:gd name="connsiteX36" fmla="*/ 1346975 w 1564675"/>
                <a:gd name="connsiteY36" fmla="*/ 87411 h 639410"/>
                <a:gd name="connsiteX37" fmla="*/ 1349382 w 1564675"/>
                <a:gd name="connsiteY37" fmla="*/ 80717 h 639410"/>
                <a:gd name="connsiteX38" fmla="*/ 1358259 w 1564675"/>
                <a:gd name="connsiteY38" fmla="*/ 53861 h 639410"/>
                <a:gd name="connsiteX39" fmla="*/ 1380751 w 1564675"/>
                <a:gd name="connsiteY39" fmla="*/ 47166 h 639410"/>
                <a:gd name="connsiteX40" fmla="*/ 1409035 w 1564675"/>
                <a:gd name="connsiteY40" fmla="*/ 5642 h 639410"/>
                <a:gd name="connsiteX41" fmla="*/ 1422651 w 1564675"/>
                <a:gd name="connsiteY41" fmla="*/ 41750 h 639410"/>
                <a:gd name="connsiteX42" fmla="*/ 1415204 w 1564675"/>
                <a:gd name="connsiteY42" fmla="*/ 106519 h 639410"/>
                <a:gd name="connsiteX43" fmla="*/ 1420018 w 1564675"/>
                <a:gd name="connsiteY43" fmla="*/ 126227 h 639410"/>
                <a:gd name="connsiteX44" fmla="*/ 1423103 w 1564675"/>
                <a:gd name="connsiteY44" fmla="*/ 147817 h 639410"/>
                <a:gd name="connsiteX45" fmla="*/ 1448454 w 1564675"/>
                <a:gd name="connsiteY45" fmla="*/ 162711 h 639410"/>
                <a:gd name="connsiteX46" fmla="*/ 1464551 w 1564675"/>
                <a:gd name="connsiteY46" fmla="*/ 196412 h 639410"/>
                <a:gd name="connsiteX47" fmla="*/ 1504195 w 1564675"/>
                <a:gd name="connsiteY47" fmla="*/ 188965 h 639410"/>
                <a:gd name="connsiteX48" fmla="*/ 1514801 w 1564675"/>
                <a:gd name="connsiteY48" fmla="*/ 170610 h 639410"/>
                <a:gd name="connsiteX49" fmla="*/ 1559184 w 1564675"/>
                <a:gd name="connsiteY49" fmla="*/ 163238 h 639410"/>
                <a:gd name="connsiteX50" fmla="*/ 1553994 w 1564675"/>
                <a:gd name="connsiteY50" fmla="*/ 191447 h 639410"/>
                <a:gd name="connsiteX51" fmla="*/ 1547675 w 1564675"/>
                <a:gd name="connsiteY51" fmla="*/ 219656 h 639410"/>
                <a:gd name="connsiteX52" fmla="*/ 1551286 w 1564675"/>
                <a:gd name="connsiteY52" fmla="*/ 247490 h 639410"/>
                <a:gd name="connsiteX53" fmla="*/ 1539626 w 1564675"/>
                <a:gd name="connsiteY53" fmla="*/ 296837 h 639410"/>
                <a:gd name="connsiteX54" fmla="*/ 1515479 w 1564675"/>
                <a:gd name="connsiteY54" fmla="*/ 334299 h 639410"/>
                <a:gd name="connsiteX55" fmla="*/ 1489150 w 1564675"/>
                <a:gd name="connsiteY55" fmla="*/ 370181 h 639410"/>
                <a:gd name="connsiteX56" fmla="*/ 1480198 w 1564675"/>
                <a:gd name="connsiteY56" fmla="*/ 394479 h 639410"/>
                <a:gd name="connsiteX57" fmla="*/ 1471698 w 1564675"/>
                <a:gd name="connsiteY57" fmla="*/ 416444 h 639410"/>
                <a:gd name="connsiteX58" fmla="*/ 1415881 w 1564675"/>
                <a:gd name="connsiteY58" fmla="*/ 437206 h 639410"/>
                <a:gd name="connsiteX59" fmla="*/ 1404597 w 1564675"/>
                <a:gd name="connsiteY59" fmla="*/ 441570 h 639410"/>
                <a:gd name="connsiteX60" fmla="*/ 1379698 w 1564675"/>
                <a:gd name="connsiteY60" fmla="*/ 473164 h 639410"/>
                <a:gd name="connsiteX61" fmla="*/ 1353219 w 1564675"/>
                <a:gd name="connsiteY61" fmla="*/ 503781 h 639410"/>
                <a:gd name="connsiteX62" fmla="*/ 1328395 w 1564675"/>
                <a:gd name="connsiteY62" fmla="*/ 526273 h 639410"/>
                <a:gd name="connsiteX63" fmla="*/ 1315757 w 1564675"/>
                <a:gd name="connsiteY63" fmla="*/ 537331 h 639410"/>
                <a:gd name="connsiteX64" fmla="*/ 1302743 w 1564675"/>
                <a:gd name="connsiteY64" fmla="*/ 547862 h 639410"/>
                <a:gd name="connsiteX65" fmla="*/ 1276339 w 1564675"/>
                <a:gd name="connsiteY65" fmla="*/ 568549 h 639410"/>
                <a:gd name="connsiteX66" fmla="*/ 1249033 w 1564675"/>
                <a:gd name="connsiteY66" fmla="*/ 588032 h 639410"/>
                <a:gd name="connsiteX67" fmla="*/ 1216761 w 1564675"/>
                <a:gd name="connsiteY67" fmla="*/ 601498 h 639410"/>
                <a:gd name="connsiteX68" fmla="*/ 1184790 w 1564675"/>
                <a:gd name="connsiteY68" fmla="*/ 608945 h 639410"/>
                <a:gd name="connsiteX69" fmla="*/ 1152745 w 1564675"/>
                <a:gd name="connsiteY69" fmla="*/ 615113 h 639410"/>
                <a:gd name="connsiteX70" fmla="*/ 1164931 w 1564675"/>
                <a:gd name="connsiteY70" fmla="*/ 597210 h 639410"/>
                <a:gd name="connsiteX71" fmla="*/ 1176817 w 1564675"/>
                <a:gd name="connsiteY71" fmla="*/ 586904 h 639410"/>
                <a:gd name="connsiteX72" fmla="*/ 1195999 w 1564675"/>
                <a:gd name="connsiteY72" fmla="*/ 577350 h 639410"/>
                <a:gd name="connsiteX73" fmla="*/ 1225337 w 1564675"/>
                <a:gd name="connsiteY73" fmla="*/ 540189 h 639410"/>
                <a:gd name="connsiteX74" fmla="*/ 1207057 w 1564675"/>
                <a:gd name="connsiteY74" fmla="*/ 538910 h 639410"/>
                <a:gd name="connsiteX75" fmla="*/ 1189379 w 1564675"/>
                <a:gd name="connsiteY75" fmla="*/ 542672 h 639410"/>
                <a:gd name="connsiteX76" fmla="*/ 1172002 w 1564675"/>
                <a:gd name="connsiteY76" fmla="*/ 550721 h 639410"/>
                <a:gd name="connsiteX77" fmla="*/ 1163276 w 1564675"/>
                <a:gd name="connsiteY77" fmla="*/ 555987 h 639410"/>
                <a:gd name="connsiteX78" fmla="*/ 1154174 w 1564675"/>
                <a:gd name="connsiteY78" fmla="*/ 561553 h 639410"/>
                <a:gd name="connsiteX79" fmla="*/ 1070223 w 1564675"/>
                <a:gd name="connsiteY79" fmla="*/ 607591 h 639410"/>
                <a:gd name="connsiteX80" fmla="*/ 1039155 w 1564675"/>
                <a:gd name="connsiteY80" fmla="*/ 613909 h 639410"/>
                <a:gd name="connsiteX81" fmla="*/ 1008163 w 1564675"/>
                <a:gd name="connsiteY81" fmla="*/ 619401 h 639410"/>
                <a:gd name="connsiteX82" fmla="*/ 993418 w 1564675"/>
                <a:gd name="connsiteY82" fmla="*/ 621808 h 639410"/>
                <a:gd name="connsiteX83" fmla="*/ 977997 w 1564675"/>
                <a:gd name="connsiteY83" fmla="*/ 623689 h 639410"/>
                <a:gd name="connsiteX84" fmla="*/ 946178 w 1564675"/>
                <a:gd name="connsiteY84" fmla="*/ 626848 h 639410"/>
                <a:gd name="connsiteX85" fmla="*/ 900892 w 1564675"/>
                <a:gd name="connsiteY85" fmla="*/ 632415 h 639410"/>
                <a:gd name="connsiteX86" fmla="*/ 854629 w 1564675"/>
                <a:gd name="connsiteY86" fmla="*/ 637003 h 639410"/>
                <a:gd name="connsiteX87" fmla="*/ 826721 w 1564675"/>
                <a:gd name="connsiteY87" fmla="*/ 638583 h 639410"/>
                <a:gd name="connsiteX88" fmla="*/ 811751 w 1564675"/>
                <a:gd name="connsiteY88" fmla="*/ 639411 h 639410"/>
                <a:gd name="connsiteX89" fmla="*/ 796104 w 1564675"/>
                <a:gd name="connsiteY89" fmla="*/ 639561 h 639410"/>
                <a:gd name="connsiteX90" fmla="*/ 763080 w 1564675"/>
                <a:gd name="connsiteY90" fmla="*/ 639712 h 639410"/>
                <a:gd name="connsiteX91" fmla="*/ 728026 w 1564675"/>
                <a:gd name="connsiteY91" fmla="*/ 638283 h 639410"/>
                <a:gd name="connsiteX92" fmla="*/ 718999 w 1564675"/>
                <a:gd name="connsiteY92" fmla="*/ 637906 h 639410"/>
                <a:gd name="connsiteX93" fmla="*/ 709972 w 1564675"/>
                <a:gd name="connsiteY93" fmla="*/ 637154 h 639410"/>
                <a:gd name="connsiteX94" fmla="*/ 691617 w 1564675"/>
                <a:gd name="connsiteY94" fmla="*/ 635499 h 639410"/>
                <a:gd name="connsiteX95" fmla="*/ 672886 w 1564675"/>
                <a:gd name="connsiteY95" fmla="*/ 633769 h 639410"/>
                <a:gd name="connsiteX96" fmla="*/ 653854 w 1564675"/>
                <a:gd name="connsiteY96" fmla="*/ 631211 h 639410"/>
                <a:gd name="connsiteX97" fmla="*/ 496785 w 1564675"/>
                <a:gd name="connsiteY97" fmla="*/ 596081 h 639410"/>
                <a:gd name="connsiteX98" fmla="*/ 349269 w 1564675"/>
                <a:gd name="connsiteY98" fmla="*/ 532667 h 639410"/>
                <a:gd name="connsiteX99" fmla="*/ 232821 w 1564675"/>
                <a:gd name="connsiteY99" fmla="*/ 454659 h 639410"/>
                <a:gd name="connsiteX100" fmla="*/ 210028 w 1564675"/>
                <a:gd name="connsiteY100" fmla="*/ 435702 h 639410"/>
                <a:gd name="connsiteX101" fmla="*/ 190168 w 1564675"/>
                <a:gd name="connsiteY101" fmla="*/ 417573 h 639410"/>
                <a:gd name="connsiteX102" fmla="*/ 181217 w 1564675"/>
                <a:gd name="connsiteY102" fmla="*/ 409148 h 639410"/>
                <a:gd name="connsiteX103" fmla="*/ 173168 w 1564675"/>
                <a:gd name="connsiteY103" fmla="*/ 400948 h 639410"/>
                <a:gd name="connsiteX104" fmla="*/ 158875 w 1564675"/>
                <a:gd name="connsiteY104" fmla="*/ 386280 h 639410"/>
                <a:gd name="connsiteX105" fmla="*/ 131267 w 1564675"/>
                <a:gd name="connsiteY105" fmla="*/ 353256 h 639410"/>
                <a:gd name="connsiteX106" fmla="*/ 117727 w 1564675"/>
                <a:gd name="connsiteY106" fmla="*/ 338512 h 639410"/>
                <a:gd name="connsiteX107" fmla="*/ 119758 w 1564675"/>
                <a:gd name="connsiteY107" fmla="*/ 302253 h 639410"/>
                <a:gd name="connsiteX108" fmla="*/ 91624 w 1564675"/>
                <a:gd name="connsiteY108" fmla="*/ 281642 h 639410"/>
                <a:gd name="connsiteX109" fmla="*/ 64318 w 1564675"/>
                <a:gd name="connsiteY109" fmla="*/ 259450 h 639410"/>
                <a:gd name="connsiteX110" fmla="*/ 60180 w 1564675"/>
                <a:gd name="connsiteY110" fmla="*/ 234024 h 639410"/>
                <a:gd name="connsiteX111" fmla="*/ 47993 w 1564675"/>
                <a:gd name="connsiteY111" fmla="*/ 217325 h 639410"/>
                <a:gd name="connsiteX112" fmla="*/ 27909 w 1564675"/>
                <a:gd name="connsiteY112" fmla="*/ 194230 h 639410"/>
                <a:gd name="connsiteX113" fmla="*/ 16023 w 1564675"/>
                <a:gd name="connsiteY113" fmla="*/ 168504 h 639410"/>
                <a:gd name="connsiteX114" fmla="*/ 10607 w 1564675"/>
                <a:gd name="connsiteY114" fmla="*/ 155640 h 639410"/>
                <a:gd name="connsiteX115" fmla="*/ 5642 w 1564675"/>
                <a:gd name="connsiteY115" fmla="*/ 142250 h 639410"/>
                <a:gd name="connsiteX116" fmla="*/ 42201 w 1564675"/>
                <a:gd name="connsiteY116" fmla="*/ 127356 h 639410"/>
                <a:gd name="connsiteX117" fmla="*/ 58224 w 1564675"/>
                <a:gd name="connsiteY117" fmla="*/ 148569 h 639410"/>
                <a:gd name="connsiteX118" fmla="*/ 130816 w 1564675"/>
                <a:gd name="connsiteY118" fmla="*/ 259526 h 639410"/>
                <a:gd name="connsiteX119" fmla="*/ 154512 w 1564675"/>
                <a:gd name="connsiteY119" fmla="*/ 280890 h 639410"/>
                <a:gd name="connsiteX120" fmla="*/ 181668 w 1564675"/>
                <a:gd name="connsiteY120" fmla="*/ 298868 h 639410"/>
                <a:gd name="connsiteX121" fmla="*/ 162787 w 1564675"/>
                <a:gd name="connsiteY121" fmla="*/ 273593 h 639410"/>
                <a:gd name="connsiteX122" fmla="*/ 150450 w 1564675"/>
                <a:gd name="connsiteY122" fmla="*/ 250198 h 639410"/>
                <a:gd name="connsiteX123" fmla="*/ 145786 w 1564675"/>
                <a:gd name="connsiteY123" fmla="*/ 239290 h 639410"/>
                <a:gd name="connsiteX124" fmla="*/ 142175 w 1564675"/>
                <a:gd name="connsiteY124" fmla="*/ 228608 h 639410"/>
                <a:gd name="connsiteX125" fmla="*/ 135931 w 1564675"/>
                <a:gd name="connsiteY125" fmla="*/ 208373 h 639410"/>
                <a:gd name="connsiteX126" fmla="*/ 129989 w 1564675"/>
                <a:gd name="connsiteY126" fmla="*/ 188664 h 639410"/>
                <a:gd name="connsiteX127" fmla="*/ 122090 w 1564675"/>
                <a:gd name="connsiteY127" fmla="*/ 168880 h 639410"/>
                <a:gd name="connsiteX128" fmla="*/ 94859 w 1564675"/>
                <a:gd name="connsiteY128" fmla="*/ 124046 h 639410"/>
                <a:gd name="connsiteX129" fmla="*/ 92828 w 1564675"/>
                <a:gd name="connsiteY129" fmla="*/ 106217 h 639410"/>
                <a:gd name="connsiteX130" fmla="*/ 91549 w 1564675"/>
                <a:gd name="connsiteY130" fmla="*/ 88314 h 639410"/>
                <a:gd name="connsiteX131" fmla="*/ 112160 w 1564675"/>
                <a:gd name="connsiteY131" fmla="*/ 110656 h 639410"/>
                <a:gd name="connsiteX132" fmla="*/ 122917 w 1564675"/>
                <a:gd name="connsiteY132" fmla="*/ 121488 h 639410"/>
                <a:gd name="connsiteX133" fmla="*/ 133750 w 1564675"/>
                <a:gd name="connsiteY133" fmla="*/ 132170 h 639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1564675" h="639410">
                  <a:moveTo>
                    <a:pt x="133750" y="132170"/>
                  </a:moveTo>
                  <a:cubicBezTo>
                    <a:pt x="133148" y="141724"/>
                    <a:pt x="136458" y="153308"/>
                    <a:pt x="142777" y="163163"/>
                  </a:cubicBezTo>
                  <a:cubicBezTo>
                    <a:pt x="149321" y="172867"/>
                    <a:pt x="157972" y="181517"/>
                    <a:pt x="167526" y="185203"/>
                  </a:cubicBezTo>
                  <a:cubicBezTo>
                    <a:pt x="182119" y="205364"/>
                    <a:pt x="196337" y="223794"/>
                    <a:pt x="213037" y="242299"/>
                  </a:cubicBezTo>
                  <a:cubicBezTo>
                    <a:pt x="215444" y="245082"/>
                    <a:pt x="243428" y="281416"/>
                    <a:pt x="294355" y="325723"/>
                  </a:cubicBezTo>
                  <a:cubicBezTo>
                    <a:pt x="320082" y="347463"/>
                    <a:pt x="351601" y="370858"/>
                    <a:pt x="387859" y="392373"/>
                  </a:cubicBezTo>
                  <a:cubicBezTo>
                    <a:pt x="424042" y="413887"/>
                    <a:pt x="464890" y="433370"/>
                    <a:pt x="507617" y="448641"/>
                  </a:cubicBezTo>
                  <a:cubicBezTo>
                    <a:pt x="550345" y="463911"/>
                    <a:pt x="594727" y="475496"/>
                    <a:pt x="637305" y="482191"/>
                  </a:cubicBezTo>
                  <a:cubicBezTo>
                    <a:pt x="679882" y="489112"/>
                    <a:pt x="720503" y="492120"/>
                    <a:pt x="755708" y="492798"/>
                  </a:cubicBezTo>
                  <a:cubicBezTo>
                    <a:pt x="826269" y="493475"/>
                    <a:pt x="874789" y="484824"/>
                    <a:pt x="878701" y="484598"/>
                  </a:cubicBezTo>
                  <a:cubicBezTo>
                    <a:pt x="885020" y="478129"/>
                    <a:pt x="891188" y="471735"/>
                    <a:pt x="897206" y="465266"/>
                  </a:cubicBezTo>
                  <a:cubicBezTo>
                    <a:pt x="900215" y="462031"/>
                    <a:pt x="903224" y="458946"/>
                    <a:pt x="906083" y="455637"/>
                  </a:cubicBezTo>
                  <a:lnTo>
                    <a:pt x="914658" y="445557"/>
                  </a:lnTo>
                  <a:cubicBezTo>
                    <a:pt x="926694" y="445105"/>
                    <a:pt x="937451" y="445707"/>
                    <a:pt x="949563" y="444428"/>
                  </a:cubicBezTo>
                  <a:cubicBezTo>
                    <a:pt x="957762" y="441570"/>
                    <a:pt x="966037" y="438636"/>
                    <a:pt x="974387" y="435777"/>
                  </a:cubicBezTo>
                  <a:cubicBezTo>
                    <a:pt x="982586" y="432392"/>
                    <a:pt x="990861" y="429007"/>
                    <a:pt x="999136" y="425547"/>
                  </a:cubicBezTo>
                  <a:cubicBezTo>
                    <a:pt x="1007486" y="422312"/>
                    <a:pt x="1015610" y="418250"/>
                    <a:pt x="1023810" y="414414"/>
                  </a:cubicBezTo>
                  <a:cubicBezTo>
                    <a:pt x="1032009" y="410502"/>
                    <a:pt x="1040359" y="406891"/>
                    <a:pt x="1048333" y="402528"/>
                  </a:cubicBezTo>
                  <a:cubicBezTo>
                    <a:pt x="1071577" y="395607"/>
                    <a:pt x="1094746" y="383346"/>
                    <a:pt x="1115509" y="370633"/>
                  </a:cubicBezTo>
                  <a:lnTo>
                    <a:pt x="1136647" y="365668"/>
                  </a:lnTo>
                  <a:cubicBezTo>
                    <a:pt x="1143718" y="363938"/>
                    <a:pt x="1150638" y="361756"/>
                    <a:pt x="1157710" y="359800"/>
                  </a:cubicBezTo>
                  <a:cubicBezTo>
                    <a:pt x="1163276" y="356264"/>
                    <a:pt x="1168693" y="354610"/>
                    <a:pt x="1174409" y="353707"/>
                  </a:cubicBezTo>
                  <a:cubicBezTo>
                    <a:pt x="1180126" y="352654"/>
                    <a:pt x="1185994" y="352052"/>
                    <a:pt x="1192915" y="350924"/>
                  </a:cubicBezTo>
                  <a:cubicBezTo>
                    <a:pt x="1199835" y="349720"/>
                    <a:pt x="1207659" y="347839"/>
                    <a:pt x="1216911" y="343853"/>
                  </a:cubicBezTo>
                  <a:cubicBezTo>
                    <a:pt x="1225863" y="339565"/>
                    <a:pt x="1236320" y="333171"/>
                    <a:pt x="1248355" y="323241"/>
                  </a:cubicBezTo>
                  <a:cubicBezTo>
                    <a:pt x="1256780" y="316170"/>
                    <a:pt x="1262422" y="308497"/>
                    <a:pt x="1267989" y="298793"/>
                  </a:cubicBezTo>
                  <a:cubicBezTo>
                    <a:pt x="1273556" y="289089"/>
                    <a:pt x="1278521" y="276752"/>
                    <a:pt x="1286269" y="261331"/>
                  </a:cubicBezTo>
                  <a:cubicBezTo>
                    <a:pt x="1279799" y="253056"/>
                    <a:pt x="1278671" y="245534"/>
                    <a:pt x="1283335" y="236808"/>
                  </a:cubicBezTo>
                  <a:cubicBezTo>
                    <a:pt x="1285667" y="232445"/>
                    <a:pt x="1289353" y="227706"/>
                    <a:pt x="1294543" y="222364"/>
                  </a:cubicBezTo>
                  <a:cubicBezTo>
                    <a:pt x="1299659" y="216948"/>
                    <a:pt x="1305827" y="210629"/>
                    <a:pt x="1313575" y="203333"/>
                  </a:cubicBezTo>
                  <a:cubicBezTo>
                    <a:pt x="1314779" y="197390"/>
                    <a:pt x="1316284" y="191598"/>
                    <a:pt x="1318239" y="184075"/>
                  </a:cubicBezTo>
                  <a:cubicBezTo>
                    <a:pt x="1311243" y="178132"/>
                    <a:pt x="1304398" y="171964"/>
                    <a:pt x="1291459" y="152556"/>
                  </a:cubicBezTo>
                  <a:lnTo>
                    <a:pt x="1303796" y="141799"/>
                  </a:lnTo>
                  <a:cubicBezTo>
                    <a:pt x="1307858" y="138113"/>
                    <a:pt x="1311620" y="134277"/>
                    <a:pt x="1315606" y="130515"/>
                  </a:cubicBezTo>
                  <a:cubicBezTo>
                    <a:pt x="1323505" y="122918"/>
                    <a:pt x="1331554" y="115244"/>
                    <a:pt x="1338851" y="107045"/>
                  </a:cubicBezTo>
                  <a:lnTo>
                    <a:pt x="1344267" y="93956"/>
                  </a:lnTo>
                  <a:lnTo>
                    <a:pt x="1346975" y="87411"/>
                  </a:lnTo>
                  <a:lnTo>
                    <a:pt x="1349382" y="80717"/>
                  </a:lnTo>
                  <a:cubicBezTo>
                    <a:pt x="1352467" y="71765"/>
                    <a:pt x="1355551" y="62888"/>
                    <a:pt x="1358259" y="53861"/>
                  </a:cubicBezTo>
                  <a:cubicBezTo>
                    <a:pt x="1366684" y="51078"/>
                    <a:pt x="1373680" y="49122"/>
                    <a:pt x="1380751" y="47166"/>
                  </a:cubicBezTo>
                  <a:cubicBezTo>
                    <a:pt x="1391658" y="33626"/>
                    <a:pt x="1399858" y="20461"/>
                    <a:pt x="1409035" y="5642"/>
                  </a:cubicBezTo>
                  <a:cubicBezTo>
                    <a:pt x="1414000" y="17528"/>
                    <a:pt x="1417987" y="29263"/>
                    <a:pt x="1422651" y="41750"/>
                  </a:cubicBezTo>
                  <a:cubicBezTo>
                    <a:pt x="1420921" y="63038"/>
                    <a:pt x="1418890" y="84854"/>
                    <a:pt x="1415204" y="106519"/>
                  </a:cubicBezTo>
                  <a:cubicBezTo>
                    <a:pt x="1417536" y="111784"/>
                    <a:pt x="1418890" y="118855"/>
                    <a:pt x="1420018" y="126227"/>
                  </a:cubicBezTo>
                  <a:cubicBezTo>
                    <a:pt x="1420921" y="133524"/>
                    <a:pt x="1421674" y="141197"/>
                    <a:pt x="1423103" y="147817"/>
                  </a:cubicBezTo>
                  <a:cubicBezTo>
                    <a:pt x="1425961" y="161057"/>
                    <a:pt x="1431678" y="170234"/>
                    <a:pt x="1448454" y="162711"/>
                  </a:cubicBezTo>
                  <a:cubicBezTo>
                    <a:pt x="1453644" y="173544"/>
                    <a:pt x="1459587" y="185128"/>
                    <a:pt x="1464551" y="196412"/>
                  </a:cubicBezTo>
                  <a:cubicBezTo>
                    <a:pt x="1476512" y="192500"/>
                    <a:pt x="1488247" y="190770"/>
                    <a:pt x="1504195" y="188965"/>
                  </a:cubicBezTo>
                  <a:cubicBezTo>
                    <a:pt x="1507354" y="183473"/>
                    <a:pt x="1510890" y="178208"/>
                    <a:pt x="1514801" y="170610"/>
                  </a:cubicBezTo>
                  <a:cubicBezTo>
                    <a:pt x="1529772" y="167826"/>
                    <a:pt x="1543914" y="166698"/>
                    <a:pt x="1559184" y="163238"/>
                  </a:cubicBezTo>
                  <a:cubicBezTo>
                    <a:pt x="1557454" y="172641"/>
                    <a:pt x="1555724" y="182044"/>
                    <a:pt x="1553994" y="191447"/>
                  </a:cubicBezTo>
                  <a:cubicBezTo>
                    <a:pt x="1552414" y="201076"/>
                    <a:pt x="1550007" y="210253"/>
                    <a:pt x="1547675" y="219656"/>
                  </a:cubicBezTo>
                  <a:cubicBezTo>
                    <a:pt x="1548728" y="228608"/>
                    <a:pt x="1550383" y="238312"/>
                    <a:pt x="1551286" y="247490"/>
                  </a:cubicBezTo>
                  <a:cubicBezTo>
                    <a:pt x="1547825" y="264791"/>
                    <a:pt x="1544365" y="279836"/>
                    <a:pt x="1539626" y="296837"/>
                  </a:cubicBezTo>
                  <a:cubicBezTo>
                    <a:pt x="1531502" y="309700"/>
                    <a:pt x="1523528" y="322037"/>
                    <a:pt x="1515479" y="334299"/>
                  </a:cubicBezTo>
                  <a:cubicBezTo>
                    <a:pt x="1507204" y="346410"/>
                    <a:pt x="1498402" y="358070"/>
                    <a:pt x="1489150" y="370181"/>
                  </a:cubicBezTo>
                  <a:cubicBezTo>
                    <a:pt x="1487420" y="378306"/>
                    <a:pt x="1484486" y="385377"/>
                    <a:pt x="1480198" y="394479"/>
                  </a:cubicBezTo>
                  <a:cubicBezTo>
                    <a:pt x="1477415" y="401776"/>
                    <a:pt x="1474556" y="409072"/>
                    <a:pt x="1471698" y="416444"/>
                  </a:cubicBezTo>
                  <a:cubicBezTo>
                    <a:pt x="1453418" y="424343"/>
                    <a:pt x="1434010" y="430436"/>
                    <a:pt x="1415881" y="437206"/>
                  </a:cubicBezTo>
                  <a:cubicBezTo>
                    <a:pt x="1411367" y="438937"/>
                    <a:pt x="1406854" y="440667"/>
                    <a:pt x="1404597" y="441570"/>
                  </a:cubicBezTo>
                  <a:cubicBezTo>
                    <a:pt x="1396774" y="451951"/>
                    <a:pt x="1388424" y="462708"/>
                    <a:pt x="1379698" y="473164"/>
                  </a:cubicBezTo>
                  <a:cubicBezTo>
                    <a:pt x="1370746" y="483545"/>
                    <a:pt x="1361794" y="493851"/>
                    <a:pt x="1353219" y="503781"/>
                  </a:cubicBezTo>
                  <a:cubicBezTo>
                    <a:pt x="1345170" y="511529"/>
                    <a:pt x="1336744" y="518826"/>
                    <a:pt x="1328395" y="526273"/>
                  </a:cubicBezTo>
                  <a:lnTo>
                    <a:pt x="1315757" y="537331"/>
                  </a:lnTo>
                  <a:lnTo>
                    <a:pt x="1302743" y="547862"/>
                  </a:lnTo>
                  <a:cubicBezTo>
                    <a:pt x="1294017" y="554783"/>
                    <a:pt x="1285216" y="561779"/>
                    <a:pt x="1276339" y="568549"/>
                  </a:cubicBezTo>
                  <a:lnTo>
                    <a:pt x="1249033" y="588032"/>
                  </a:lnTo>
                  <a:cubicBezTo>
                    <a:pt x="1238350" y="592696"/>
                    <a:pt x="1227744" y="597435"/>
                    <a:pt x="1216761" y="601498"/>
                  </a:cubicBezTo>
                  <a:cubicBezTo>
                    <a:pt x="1206455" y="603980"/>
                    <a:pt x="1195698" y="606838"/>
                    <a:pt x="1184790" y="608945"/>
                  </a:cubicBezTo>
                  <a:cubicBezTo>
                    <a:pt x="1173958" y="611051"/>
                    <a:pt x="1163051" y="613082"/>
                    <a:pt x="1152745" y="615113"/>
                  </a:cubicBezTo>
                  <a:cubicBezTo>
                    <a:pt x="1156055" y="610976"/>
                    <a:pt x="1158913" y="604206"/>
                    <a:pt x="1164931" y="597210"/>
                  </a:cubicBezTo>
                  <a:cubicBezTo>
                    <a:pt x="1167940" y="593749"/>
                    <a:pt x="1171777" y="590214"/>
                    <a:pt x="1176817" y="586904"/>
                  </a:cubicBezTo>
                  <a:cubicBezTo>
                    <a:pt x="1181857" y="583594"/>
                    <a:pt x="1188025" y="580209"/>
                    <a:pt x="1195999" y="577350"/>
                  </a:cubicBezTo>
                  <a:cubicBezTo>
                    <a:pt x="1205628" y="565690"/>
                    <a:pt x="1215181" y="554256"/>
                    <a:pt x="1225337" y="540189"/>
                  </a:cubicBezTo>
                  <a:cubicBezTo>
                    <a:pt x="1219018" y="538685"/>
                    <a:pt x="1212925" y="538384"/>
                    <a:pt x="1207057" y="538910"/>
                  </a:cubicBezTo>
                  <a:cubicBezTo>
                    <a:pt x="1201114" y="539437"/>
                    <a:pt x="1195171" y="540641"/>
                    <a:pt x="1189379" y="542672"/>
                  </a:cubicBezTo>
                  <a:cubicBezTo>
                    <a:pt x="1183587" y="544703"/>
                    <a:pt x="1177794" y="547411"/>
                    <a:pt x="1172002" y="550721"/>
                  </a:cubicBezTo>
                  <a:cubicBezTo>
                    <a:pt x="1169069" y="552376"/>
                    <a:pt x="1166210" y="554106"/>
                    <a:pt x="1163276" y="555987"/>
                  </a:cubicBezTo>
                  <a:cubicBezTo>
                    <a:pt x="1160342" y="557792"/>
                    <a:pt x="1157258" y="559673"/>
                    <a:pt x="1154174" y="561553"/>
                  </a:cubicBezTo>
                  <a:cubicBezTo>
                    <a:pt x="1129952" y="577275"/>
                    <a:pt x="1102796" y="597661"/>
                    <a:pt x="1070223" y="607591"/>
                  </a:cubicBezTo>
                  <a:cubicBezTo>
                    <a:pt x="1059541" y="609772"/>
                    <a:pt x="1049386" y="611803"/>
                    <a:pt x="1039155" y="613909"/>
                  </a:cubicBezTo>
                  <a:cubicBezTo>
                    <a:pt x="1029000" y="615715"/>
                    <a:pt x="1018844" y="617520"/>
                    <a:pt x="1008163" y="619401"/>
                  </a:cubicBezTo>
                  <a:cubicBezTo>
                    <a:pt x="1003348" y="620153"/>
                    <a:pt x="998459" y="621056"/>
                    <a:pt x="993418" y="621808"/>
                  </a:cubicBezTo>
                  <a:cubicBezTo>
                    <a:pt x="988379" y="622410"/>
                    <a:pt x="983188" y="623087"/>
                    <a:pt x="977997" y="623689"/>
                  </a:cubicBezTo>
                  <a:cubicBezTo>
                    <a:pt x="967541" y="624892"/>
                    <a:pt x="956859" y="626171"/>
                    <a:pt x="946178" y="626848"/>
                  </a:cubicBezTo>
                  <a:cubicBezTo>
                    <a:pt x="943168" y="626548"/>
                    <a:pt x="926920" y="628879"/>
                    <a:pt x="900892" y="632415"/>
                  </a:cubicBezTo>
                  <a:cubicBezTo>
                    <a:pt x="887803" y="633694"/>
                    <a:pt x="872231" y="635499"/>
                    <a:pt x="854629" y="637003"/>
                  </a:cubicBezTo>
                  <a:cubicBezTo>
                    <a:pt x="845827" y="637530"/>
                    <a:pt x="836500" y="638057"/>
                    <a:pt x="826721" y="638583"/>
                  </a:cubicBezTo>
                  <a:cubicBezTo>
                    <a:pt x="821831" y="638884"/>
                    <a:pt x="816866" y="639110"/>
                    <a:pt x="811751" y="639411"/>
                  </a:cubicBezTo>
                  <a:cubicBezTo>
                    <a:pt x="806636" y="639486"/>
                    <a:pt x="801445" y="639486"/>
                    <a:pt x="796104" y="639561"/>
                  </a:cubicBezTo>
                  <a:cubicBezTo>
                    <a:pt x="785497" y="639637"/>
                    <a:pt x="774439" y="639862"/>
                    <a:pt x="763080" y="639712"/>
                  </a:cubicBezTo>
                  <a:cubicBezTo>
                    <a:pt x="751722" y="639261"/>
                    <a:pt x="740061" y="638809"/>
                    <a:pt x="728026" y="638283"/>
                  </a:cubicBezTo>
                  <a:cubicBezTo>
                    <a:pt x="725016" y="638132"/>
                    <a:pt x="722008" y="637981"/>
                    <a:pt x="718999" y="637906"/>
                  </a:cubicBezTo>
                  <a:cubicBezTo>
                    <a:pt x="715990" y="637681"/>
                    <a:pt x="712981" y="637380"/>
                    <a:pt x="709972" y="637154"/>
                  </a:cubicBezTo>
                  <a:cubicBezTo>
                    <a:pt x="703878" y="636627"/>
                    <a:pt x="697785" y="636025"/>
                    <a:pt x="691617" y="635499"/>
                  </a:cubicBezTo>
                  <a:cubicBezTo>
                    <a:pt x="685448" y="634897"/>
                    <a:pt x="679205" y="634371"/>
                    <a:pt x="672886" y="633769"/>
                  </a:cubicBezTo>
                  <a:cubicBezTo>
                    <a:pt x="666567" y="632941"/>
                    <a:pt x="660248" y="632039"/>
                    <a:pt x="653854" y="631211"/>
                  </a:cubicBezTo>
                  <a:cubicBezTo>
                    <a:pt x="602776" y="624441"/>
                    <a:pt x="548915" y="612857"/>
                    <a:pt x="496785" y="596081"/>
                  </a:cubicBezTo>
                  <a:cubicBezTo>
                    <a:pt x="444579" y="579457"/>
                    <a:pt x="394178" y="557491"/>
                    <a:pt x="349269" y="532667"/>
                  </a:cubicBezTo>
                  <a:cubicBezTo>
                    <a:pt x="304284" y="507993"/>
                    <a:pt x="264942" y="480461"/>
                    <a:pt x="232821" y="454659"/>
                  </a:cubicBezTo>
                  <a:cubicBezTo>
                    <a:pt x="224847" y="448114"/>
                    <a:pt x="217174" y="441870"/>
                    <a:pt x="210028" y="435702"/>
                  </a:cubicBezTo>
                  <a:cubicBezTo>
                    <a:pt x="203107" y="429308"/>
                    <a:pt x="196412" y="423290"/>
                    <a:pt x="190168" y="417573"/>
                  </a:cubicBezTo>
                  <a:cubicBezTo>
                    <a:pt x="187084" y="414714"/>
                    <a:pt x="184000" y="412006"/>
                    <a:pt x="181217" y="409148"/>
                  </a:cubicBezTo>
                  <a:cubicBezTo>
                    <a:pt x="178433" y="406289"/>
                    <a:pt x="175725" y="403581"/>
                    <a:pt x="173168" y="400948"/>
                  </a:cubicBezTo>
                  <a:cubicBezTo>
                    <a:pt x="168052" y="395607"/>
                    <a:pt x="163238" y="390718"/>
                    <a:pt x="158875" y="386280"/>
                  </a:cubicBezTo>
                  <a:cubicBezTo>
                    <a:pt x="141949" y="367849"/>
                    <a:pt x="132471" y="355738"/>
                    <a:pt x="131267" y="353256"/>
                  </a:cubicBezTo>
                  <a:cubicBezTo>
                    <a:pt x="125701" y="347539"/>
                    <a:pt x="121789" y="342950"/>
                    <a:pt x="117727" y="338512"/>
                  </a:cubicBezTo>
                  <a:cubicBezTo>
                    <a:pt x="112236" y="320081"/>
                    <a:pt x="127957" y="322865"/>
                    <a:pt x="119758" y="302253"/>
                  </a:cubicBezTo>
                  <a:cubicBezTo>
                    <a:pt x="110656" y="295558"/>
                    <a:pt x="101102" y="288562"/>
                    <a:pt x="91624" y="281642"/>
                  </a:cubicBezTo>
                  <a:cubicBezTo>
                    <a:pt x="82447" y="274270"/>
                    <a:pt x="73119" y="266747"/>
                    <a:pt x="64318" y="259450"/>
                  </a:cubicBezTo>
                  <a:cubicBezTo>
                    <a:pt x="66198" y="251401"/>
                    <a:pt x="65747" y="243728"/>
                    <a:pt x="60180" y="234024"/>
                  </a:cubicBezTo>
                  <a:cubicBezTo>
                    <a:pt x="57472" y="229135"/>
                    <a:pt x="53335" y="223794"/>
                    <a:pt x="47993" y="217325"/>
                  </a:cubicBezTo>
                  <a:cubicBezTo>
                    <a:pt x="42803" y="210780"/>
                    <a:pt x="36258" y="203182"/>
                    <a:pt x="27909" y="194230"/>
                  </a:cubicBezTo>
                  <a:cubicBezTo>
                    <a:pt x="23169" y="185655"/>
                    <a:pt x="19784" y="176929"/>
                    <a:pt x="16023" y="168504"/>
                  </a:cubicBezTo>
                  <a:cubicBezTo>
                    <a:pt x="14218" y="164216"/>
                    <a:pt x="12412" y="160003"/>
                    <a:pt x="10607" y="155640"/>
                  </a:cubicBezTo>
                  <a:cubicBezTo>
                    <a:pt x="8802" y="151352"/>
                    <a:pt x="7297" y="146764"/>
                    <a:pt x="5642" y="142250"/>
                  </a:cubicBezTo>
                  <a:cubicBezTo>
                    <a:pt x="17528" y="137436"/>
                    <a:pt x="30316" y="132170"/>
                    <a:pt x="42201" y="127356"/>
                  </a:cubicBezTo>
                  <a:cubicBezTo>
                    <a:pt x="46790" y="135480"/>
                    <a:pt x="53184" y="142702"/>
                    <a:pt x="58224" y="148569"/>
                  </a:cubicBezTo>
                  <a:cubicBezTo>
                    <a:pt x="78986" y="187535"/>
                    <a:pt x="103209" y="224696"/>
                    <a:pt x="130816" y="259526"/>
                  </a:cubicBezTo>
                  <a:cubicBezTo>
                    <a:pt x="139316" y="262535"/>
                    <a:pt x="146463" y="272013"/>
                    <a:pt x="154512" y="280890"/>
                  </a:cubicBezTo>
                  <a:cubicBezTo>
                    <a:pt x="162787" y="289540"/>
                    <a:pt x="171513" y="297890"/>
                    <a:pt x="181668" y="298868"/>
                  </a:cubicBezTo>
                  <a:cubicBezTo>
                    <a:pt x="174221" y="289991"/>
                    <a:pt x="168052" y="281566"/>
                    <a:pt x="162787" y="273593"/>
                  </a:cubicBezTo>
                  <a:cubicBezTo>
                    <a:pt x="157671" y="265543"/>
                    <a:pt x="153835" y="257570"/>
                    <a:pt x="150450" y="250198"/>
                  </a:cubicBezTo>
                  <a:cubicBezTo>
                    <a:pt x="148795" y="246512"/>
                    <a:pt x="147215" y="242826"/>
                    <a:pt x="145786" y="239290"/>
                  </a:cubicBezTo>
                  <a:cubicBezTo>
                    <a:pt x="144432" y="235679"/>
                    <a:pt x="143304" y="232069"/>
                    <a:pt x="142175" y="228608"/>
                  </a:cubicBezTo>
                  <a:cubicBezTo>
                    <a:pt x="140069" y="221612"/>
                    <a:pt x="137962" y="214993"/>
                    <a:pt x="135931" y="208373"/>
                  </a:cubicBezTo>
                  <a:cubicBezTo>
                    <a:pt x="133750" y="201904"/>
                    <a:pt x="132245" y="195133"/>
                    <a:pt x="129989" y="188664"/>
                  </a:cubicBezTo>
                  <a:cubicBezTo>
                    <a:pt x="127807" y="182119"/>
                    <a:pt x="125174" y="175650"/>
                    <a:pt x="122090" y="168880"/>
                  </a:cubicBezTo>
                  <a:cubicBezTo>
                    <a:pt x="116298" y="155113"/>
                    <a:pt x="107421" y="141122"/>
                    <a:pt x="94859" y="124046"/>
                  </a:cubicBezTo>
                  <a:cubicBezTo>
                    <a:pt x="94182" y="117727"/>
                    <a:pt x="93279" y="112085"/>
                    <a:pt x="92828" y="106217"/>
                  </a:cubicBezTo>
                  <a:cubicBezTo>
                    <a:pt x="92376" y="100425"/>
                    <a:pt x="92000" y="94558"/>
                    <a:pt x="91549" y="88314"/>
                  </a:cubicBezTo>
                  <a:cubicBezTo>
                    <a:pt x="98093" y="95686"/>
                    <a:pt x="104713" y="103509"/>
                    <a:pt x="112160" y="110656"/>
                  </a:cubicBezTo>
                  <a:cubicBezTo>
                    <a:pt x="115771" y="114266"/>
                    <a:pt x="119382" y="117877"/>
                    <a:pt x="122917" y="121488"/>
                  </a:cubicBezTo>
                  <a:cubicBezTo>
                    <a:pt x="126603" y="125400"/>
                    <a:pt x="130064" y="128935"/>
                    <a:pt x="133750" y="132170"/>
                  </a:cubicBezTo>
                  <a:close/>
                </a:path>
              </a:pathLst>
            </a:custGeom>
            <a:solidFill>
              <a:srgbClr val="CF1B2D"/>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85980855-4E06-43A2-8584-528B86A5F458}"/>
                </a:ext>
              </a:extLst>
            </p:cNvPr>
            <p:cNvSpPr/>
            <p:nvPr/>
          </p:nvSpPr>
          <p:spPr>
            <a:xfrm>
              <a:off x="5198220" y="6561982"/>
              <a:ext cx="52663" cy="75234"/>
            </a:xfrm>
            <a:custGeom>
              <a:avLst/>
              <a:gdLst>
                <a:gd name="connsiteX0" fmla="*/ 42953 w 52657"/>
                <a:gd name="connsiteY0" fmla="*/ 5642 h 75224"/>
                <a:gd name="connsiteX1" fmla="*/ 51303 w 52657"/>
                <a:gd name="connsiteY1" fmla="*/ 22417 h 75224"/>
                <a:gd name="connsiteX2" fmla="*/ 53710 w 52657"/>
                <a:gd name="connsiteY2" fmla="*/ 37763 h 75224"/>
                <a:gd name="connsiteX3" fmla="*/ 44082 w 52657"/>
                <a:gd name="connsiteY3" fmla="*/ 69959 h 75224"/>
                <a:gd name="connsiteX4" fmla="*/ 24824 w 52657"/>
                <a:gd name="connsiteY4" fmla="*/ 44383 h 75224"/>
                <a:gd name="connsiteX5" fmla="*/ 5642 w 52657"/>
                <a:gd name="connsiteY5" fmla="*/ 18280 h 75224"/>
                <a:gd name="connsiteX6" fmla="*/ 42953 w 52657"/>
                <a:gd name="connsiteY6" fmla="*/ 564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57" h="75224">
                  <a:moveTo>
                    <a:pt x="42953" y="5642"/>
                  </a:moveTo>
                  <a:cubicBezTo>
                    <a:pt x="46639" y="11735"/>
                    <a:pt x="49498" y="17151"/>
                    <a:pt x="51303" y="22417"/>
                  </a:cubicBezTo>
                  <a:cubicBezTo>
                    <a:pt x="53109" y="27683"/>
                    <a:pt x="53861" y="32723"/>
                    <a:pt x="53710" y="37763"/>
                  </a:cubicBezTo>
                  <a:cubicBezTo>
                    <a:pt x="53485" y="47843"/>
                    <a:pt x="49573" y="58149"/>
                    <a:pt x="44082" y="69959"/>
                  </a:cubicBezTo>
                  <a:cubicBezTo>
                    <a:pt x="37537" y="61985"/>
                    <a:pt x="31519" y="53109"/>
                    <a:pt x="24824" y="44383"/>
                  </a:cubicBezTo>
                  <a:cubicBezTo>
                    <a:pt x="18280" y="35656"/>
                    <a:pt x="11509" y="26855"/>
                    <a:pt x="5642" y="18280"/>
                  </a:cubicBezTo>
                  <a:cubicBezTo>
                    <a:pt x="17678" y="14142"/>
                    <a:pt x="30767" y="9704"/>
                    <a:pt x="42953" y="5642"/>
                  </a:cubicBezTo>
                  <a:close/>
                </a:path>
              </a:pathLst>
            </a:custGeom>
            <a:solidFill>
              <a:srgbClr val="D53646"/>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432C45E5-B30C-4175-BE8F-267A322C97E9}"/>
                </a:ext>
              </a:extLst>
            </p:cNvPr>
            <p:cNvSpPr/>
            <p:nvPr/>
          </p:nvSpPr>
          <p:spPr>
            <a:xfrm>
              <a:off x="5225981" y="6679872"/>
              <a:ext cx="1105932" cy="473971"/>
            </a:xfrm>
            <a:custGeom>
              <a:avLst/>
              <a:gdLst>
                <a:gd name="connsiteX0" fmla="*/ 50100 w 1105804"/>
                <a:gd name="connsiteY0" fmla="*/ 18881 h 473916"/>
                <a:gd name="connsiteX1" fmla="*/ 67176 w 1105804"/>
                <a:gd name="connsiteY1" fmla="*/ 44834 h 473916"/>
                <a:gd name="connsiteX2" fmla="*/ 78309 w 1105804"/>
                <a:gd name="connsiteY2" fmla="*/ 57547 h 473916"/>
                <a:gd name="connsiteX3" fmla="*/ 89818 w 1105804"/>
                <a:gd name="connsiteY3" fmla="*/ 69658 h 473916"/>
                <a:gd name="connsiteX4" fmla="*/ 112160 w 1105804"/>
                <a:gd name="connsiteY4" fmla="*/ 92301 h 473916"/>
                <a:gd name="connsiteX5" fmla="*/ 141723 w 1105804"/>
                <a:gd name="connsiteY5" fmla="*/ 102306 h 473916"/>
                <a:gd name="connsiteX6" fmla="*/ 153985 w 1105804"/>
                <a:gd name="connsiteY6" fmla="*/ 106143 h 473916"/>
                <a:gd name="connsiteX7" fmla="*/ 171136 w 1105804"/>
                <a:gd name="connsiteY7" fmla="*/ 127281 h 473916"/>
                <a:gd name="connsiteX8" fmla="*/ 181367 w 1105804"/>
                <a:gd name="connsiteY8" fmla="*/ 140595 h 473916"/>
                <a:gd name="connsiteX9" fmla="*/ 204837 w 1105804"/>
                <a:gd name="connsiteY9" fmla="*/ 166623 h 473916"/>
                <a:gd name="connsiteX10" fmla="*/ 221462 w 1105804"/>
                <a:gd name="connsiteY10" fmla="*/ 183323 h 473916"/>
                <a:gd name="connsiteX11" fmla="*/ 241020 w 1105804"/>
                <a:gd name="connsiteY11" fmla="*/ 202204 h 473916"/>
                <a:gd name="connsiteX12" fmla="*/ 263888 w 1105804"/>
                <a:gd name="connsiteY12" fmla="*/ 222364 h 473916"/>
                <a:gd name="connsiteX13" fmla="*/ 269981 w 1105804"/>
                <a:gd name="connsiteY13" fmla="*/ 227706 h 473916"/>
                <a:gd name="connsiteX14" fmla="*/ 276451 w 1105804"/>
                <a:gd name="connsiteY14" fmla="*/ 232896 h 473916"/>
                <a:gd name="connsiteX15" fmla="*/ 289766 w 1105804"/>
                <a:gd name="connsiteY15" fmla="*/ 243503 h 473916"/>
                <a:gd name="connsiteX16" fmla="*/ 421033 w 1105804"/>
                <a:gd name="connsiteY16" fmla="*/ 328808 h 473916"/>
                <a:gd name="connsiteX17" fmla="*/ 584722 w 1105804"/>
                <a:gd name="connsiteY17" fmla="*/ 395833 h 473916"/>
                <a:gd name="connsiteX18" fmla="*/ 755783 w 1105804"/>
                <a:gd name="connsiteY18" fmla="*/ 431264 h 473916"/>
                <a:gd name="connsiteX19" fmla="*/ 907963 w 1105804"/>
                <a:gd name="connsiteY19" fmla="*/ 438636 h 473916"/>
                <a:gd name="connsiteX20" fmla="*/ 1058412 w 1105804"/>
                <a:gd name="connsiteY20" fmla="*/ 431414 h 473916"/>
                <a:gd name="connsiteX21" fmla="*/ 1103848 w 1105804"/>
                <a:gd name="connsiteY21" fmla="*/ 437357 h 473916"/>
                <a:gd name="connsiteX22" fmla="*/ 1083538 w 1105804"/>
                <a:gd name="connsiteY22" fmla="*/ 443074 h 473916"/>
                <a:gd name="connsiteX23" fmla="*/ 1044345 w 1105804"/>
                <a:gd name="connsiteY23" fmla="*/ 452327 h 473916"/>
                <a:gd name="connsiteX24" fmla="*/ 1018393 w 1105804"/>
                <a:gd name="connsiteY24" fmla="*/ 457517 h 473916"/>
                <a:gd name="connsiteX25" fmla="*/ 988604 w 1105804"/>
                <a:gd name="connsiteY25" fmla="*/ 462256 h 473916"/>
                <a:gd name="connsiteX26" fmla="*/ 955355 w 1105804"/>
                <a:gd name="connsiteY26" fmla="*/ 466695 h 473916"/>
                <a:gd name="connsiteX27" fmla="*/ 919021 w 1105804"/>
                <a:gd name="connsiteY27" fmla="*/ 470080 h 473916"/>
                <a:gd name="connsiteX28" fmla="*/ 751495 w 1105804"/>
                <a:gd name="connsiteY28" fmla="*/ 468199 h 473916"/>
                <a:gd name="connsiteX29" fmla="*/ 566141 w 1105804"/>
                <a:gd name="connsiteY29" fmla="*/ 433220 h 473916"/>
                <a:gd name="connsiteX30" fmla="*/ 389740 w 1105804"/>
                <a:gd name="connsiteY30" fmla="*/ 362208 h 473916"/>
                <a:gd name="connsiteX31" fmla="*/ 248242 w 1105804"/>
                <a:gd name="connsiteY31" fmla="*/ 270433 h 473916"/>
                <a:gd name="connsiteX32" fmla="*/ 114417 w 1105804"/>
                <a:gd name="connsiteY32" fmla="*/ 142626 h 473916"/>
                <a:gd name="connsiteX33" fmla="*/ 71313 w 1105804"/>
                <a:gd name="connsiteY33" fmla="*/ 119232 h 473916"/>
                <a:gd name="connsiteX34" fmla="*/ 44909 w 1105804"/>
                <a:gd name="connsiteY34" fmla="*/ 83876 h 473916"/>
                <a:gd name="connsiteX35" fmla="*/ 24072 w 1105804"/>
                <a:gd name="connsiteY35" fmla="*/ 44232 h 473916"/>
                <a:gd name="connsiteX36" fmla="*/ 5642 w 1105804"/>
                <a:gd name="connsiteY36" fmla="*/ 5642 h 473916"/>
                <a:gd name="connsiteX37" fmla="*/ 50100 w 1105804"/>
                <a:gd name="connsiteY37" fmla="*/ 18881 h 473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105804" h="473916">
                  <a:moveTo>
                    <a:pt x="50100" y="18881"/>
                  </a:moveTo>
                  <a:cubicBezTo>
                    <a:pt x="55892" y="28285"/>
                    <a:pt x="62286" y="37387"/>
                    <a:pt x="67176" y="44834"/>
                  </a:cubicBezTo>
                  <a:cubicBezTo>
                    <a:pt x="70862" y="49047"/>
                    <a:pt x="74623" y="53335"/>
                    <a:pt x="78309" y="57547"/>
                  </a:cubicBezTo>
                  <a:cubicBezTo>
                    <a:pt x="82145" y="61609"/>
                    <a:pt x="86057" y="65672"/>
                    <a:pt x="89818" y="69658"/>
                  </a:cubicBezTo>
                  <a:cubicBezTo>
                    <a:pt x="97491" y="77557"/>
                    <a:pt x="104713" y="85380"/>
                    <a:pt x="112160" y="92301"/>
                  </a:cubicBezTo>
                  <a:cubicBezTo>
                    <a:pt x="126002" y="105541"/>
                    <a:pt x="133975" y="102531"/>
                    <a:pt x="141723" y="102306"/>
                  </a:cubicBezTo>
                  <a:cubicBezTo>
                    <a:pt x="145635" y="102155"/>
                    <a:pt x="149472" y="102757"/>
                    <a:pt x="153985" y="106143"/>
                  </a:cubicBezTo>
                  <a:cubicBezTo>
                    <a:pt x="158649" y="109527"/>
                    <a:pt x="164065" y="115771"/>
                    <a:pt x="171136" y="127281"/>
                  </a:cubicBezTo>
                  <a:cubicBezTo>
                    <a:pt x="172340" y="129236"/>
                    <a:pt x="175725" y="133900"/>
                    <a:pt x="181367" y="140595"/>
                  </a:cubicBezTo>
                  <a:cubicBezTo>
                    <a:pt x="187159" y="147215"/>
                    <a:pt x="195058" y="156016"/>
                    <a:pt x="204837" y="166623"/>
                  </a:cubicBezTo>
                  <a:cubicBezTo>
                    <a:pt x="209727" y="171964"/>
                    <a:pt x="215443" y="177380"/>
                    <a:pt x="221462" y="183323"/>
                  </a:cubicBezTo>
                  <a:cubicBezTo>
                    <a:pt x="227555" y="189191"/>
                    <a:pt x="233874" y="195735"/>
                    <a:pt x="241020" y="202204"/>
                  </a:cubicBezTo>
                  <a:cubicBezTo>
                    <a:pt x="248242" y="208599"/>
                    <a:pt x="255839" y="215369"/>
                    <a:pt x="263888" y="222364"/>
                  </a:cubicBezTo>
                  <a:cubicBezTo>
                    <a:pt x="265919" y="224095"/>
                    <a:pt x="267951" y="225900"/>
                    <a:pt x="269981" y="227706"/>
                  </a:cubicBezTo>
                  <a:cubicBezTo>
                    <a:pt x="272088" y="229436"/>
                    <a:pt x="274269" y="231166"/>
                    <a:pt x="276451" y="232896"/>
                  </a:cubicBezTo>
                  <a:cubicBezTo>
                    <a:pt x="280814" y="236357"/>
                    <a:pt x="285252" y="239892"/>
                    <a:pt x="289766" y="243503"/>
                  </a:cubicBezTo>
                  <a:cubicBezTo>
                    <a:pt x="326175" y="272239"/>
                    <a:pt x="370707" y="302253"/>
                    <a:pt x="421033" y="328808"/>
                  </a:cubicBezTo>
                  <a:cubicBezTo>
                    <a:pt x="471283" y="355437"/>
                    <a:pt x="527326" y="378531"/>
                    <a:pt x="584722" y="395833"/>
                  </a:cubicBezTo>
                  <a:cubicBezTo>
                    <a:pt x="642119" y="413135"/>
                    <a:pt x="700719" y="424945"/>
                    <a:pt x="755783" y="431264"/>
                  </a:cubicBezTo>
                  <a:cubicBezTo>
                    <a:pt x="810472" y="437658"/>
                    <a:pt x="862903" y="439313"/>
                    <a:pt x="907963" y="438636"/>
                  </a:cubicBezTo>
                  <a:cubicBezTo>
                    <a:pt x="998007" y="436154"/>
                    <a:pt x="1058112" y="425020"/>
                    <a:pt x="1058412" y="431414"/>
                  </a:cubicBezTo>
                  <a:cubicBezTo>
                    <a:pt x="1072555" y="433445"/>
                    <a:pt x="1089330" y="435552"/>
                    <a:pt x="1103848" y="437357"/>
                  </a:cubicBezTo>
                  <a:cubicBezTo>
                    <a:pt x="1100538" y="438410"/>
                    <a:pt x="1093618" y="440366"/>
                    <a:pt x="1083538" y="443074"/>
                  </a:cubicBezTo>
                  <a:cubicBezTo>
                    <a:pt x="1073457" y="445707"/>
                    <a:pt x="1060368" y="449318"/>
                    <a:pt x="1044345" y="452327"/>
                  </a:cubicBezTo>
                  <a:cubicBezTo>
                    <a:pt x="1036371" y="453907"/>
                    <a:pt x="1027721" y="455637"/>
                    <a:pt x="1018393" y="457517"/>
                  </a:cubicBezTo>
                  <a:cubicBezTo>
                    <a:pt x="1009140" y="459473"/>
                    <a:pt x="999135" y="460602"/>
                    <a:pt x="988604" y="462256"/>
                  </a:cubicBezTo>
                  <a:cubicBezTo>
                    <a:pt x="978072" y="463686"/>
                    <a:pt x="967014" y="465642"/>
                    <a:pt x="955355" y="466695"/>
                  </a:cubicBezTo>
                  <a:cubicBezTo>
                    <a:pt x="943695" y="467748"/>
                    <a:pt x="931583" y="468876"/>
                    <a:pt x="919021" y="470080"/>
                  </a:cubicBezTo>
                  <a:cubicBezTo>
                    <a:pt x="868696" y="473615"/>
                    <a:pt x="810998" y="473766"/>
                    <a:pt x="751495" y="468199"/>
                  </a:cubicBezTo>
                  <a:cubicBezTo>
                    <a:pt x="691617" y="462708"/>
                    <a:pt x="628052" y="451273"/>
                    <a:pt x="566141" y="433220"/>
                  </a:cubicBezTo>
                  <a:cubicBezTo>
                    <a:pt x="504156" y="415241"/>
                    <a:pt x="443901" y="390718"/>
                    <a:pt x="389740" y="362208"/>
                  </a:cubicBezTo>
                  <a:cubicBezTo>
                    <a:pt x="335578" y="333772"/>
                    <a:pt x="287509" y="301652"/>
                    <a:pt x="248242" y="270433"/>
                  </a:cubicBezTo>
                  <a:cubicBezTo>
                    <a:pt x="169256" y="207997"/>
                    <a:pt x="124422" y="151954"/>
                    <a:pt x="114417" y="142626"/>
                  </a:cubicBezTo>
                  <a:cubicBezTo>
                    <a:pt x="100274" y="135931"/>
                    <a:pt x="85531" y="126528"/>
                    <a:pt x="71313" y="119232"/>
                  </a:cubicBezTo>
                  <a:cubicBezTo>
                    <a:pt x="62888" y="108173"/>
                    <a:pt x="53184" y="95084"/>
                    <a:pt x="44909" y="83876"/>
                  </a:cubicBezTo>
                  <a:cubicBezTo>
                    <a:pt x="37913" y="70561"/>
                    <a:pt x="30917" y="57246"/>
                    <a:pt x="24072" y="44232"/>
                  </a:cubicBezTo>
                  <a:cubicBezTo>
                    <a:pt x="17527" y="31068"/>
                    <a:pt x="11509" y="18054"/>
                    <a:pt x="5642" y="5642"/>
                  </a:cubicBezTo>
                  <a:cubicBezTo>
                    <a:pt x="19634" y="9178"/>
                    <a:pt x="34603" y="14518"/>
                    <a:pt x="50100" y="18881"/>
                  </a:cubicBezTo>
                  <a:close/>
                </a:path>
              </a:pathLst>
            </a:custGeom>
            <a:solidFill>
              <a:srgbClr val="D53646"/>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B1C44EB7-AB1D-4A72-9617-31D4B6847569}"/>
                </a:ext>
              </a:extLst>
            </p:cNvPr>
            <p:cNvSpPr/>
            <p:nvPr/>
          </p:nvSpPr>
          <p:spPr>
            <a:xfrm>
              <a:off x="5479818" y="6594333"/>
              <a:ext cx="90280" cy="75234"/>
            </a:xfrm>
            <a:custGeom>
              <a:avLst/>
              <a:gdLst>
                <a:gd name="connsiteX0" fmla="*/ 21063 w 90269"/>
                <a:gd name="connsiteY0" fmla="*/ 5642 h 75224"/>
                <a:gd name="connsiteX1" fmla="*/ 44533 w 90269"/>
                <a:gd name="connsiteY1" fmla="*/ 22869 h 75224"/>
                <a:gd name="connsiteX2" fmla="*/ 60781 w 90269"/>
                <a:gd name="connsiteY2" fmla="*/ 33400 h 75224"/>
                <a:gd name="connsiteX3" fmla="*/ 70711 w 90269"/>
                <a:gd name="connsiteY3" fmla="*/ 39944 h 75224"/>
                <a:gd name="connsiteX4" fmla="*/ 82521 w 90269"/>
                <a:gd name="connsiteY4" fmla="*/ 47166 h 75224"/>
                <a:gd name="connsiteX5" fmla="*/ 84177 w 90269"/>
                <a:gd name="connsiteY5" fmla="*/ 59277 h 75224"/>
                <a:gd name="connsiteX6" fmla="*/ 86960 w 90269"/>
                <a:gd name="connsiteY6" fmla="*/ 72291 h 75224"/>
                <a:gd name="connsiteX7" fmla="*/ 68981 w 90269"/>
                <a:gd name="connsiteY7" fmla="*/ 71990 h 75224"/>
                <a:gd name="connsiteX8" fmla="*/ 51153 w 90269"/>
                <a:gd name="connsiteY8" fmla="*/ 72517 h 75224"/>
                <a:gd name="connsiteX9" fmla="*/ 5642 w 90269"/>
                <a:gd name="connsiteY9" fmla="*/ 15421 h 75224"/>
                <a:gd name="connsiteX10" fmla="*/ 21063 w 90269"/>
                <a:gd name="connsiteY10" fmla="*/ 564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69" h="75224">
                  <a:moveTo>
                    <a:pt x="21063" y="5642"/>
                  </a:moveTo>
                  <a:cubicBezTo>
                    <a:pt x="28285" y="11510"/>
                    <a:pt x="35205" y="16550"/>
                    <a:pt x="44533" y="22869"/>
                  </a:cubicBezTo>
                  <a:cubicBezTo>
                    <a:pt x="49272" y="25953"/>
                    <a:pt x="54538" y="29338"/>
                    <a:pt x="60781" y="33400"/>
                  </a:cubicBezTo>
                  <a:cubicBezTo>
                    <a:pt x="63866" y="35431"/>
                    <a:pt x="67025" y="37688"/>
                    <a:pt x="70711" y="39944"/>
                  </a:cubicBezTo>
                  <a:cubicBezTo>
                    <a:pt x="74322" y="42201"/>
                    <a:pt x="78233" y="44608"/>
                    <a:pt x="82521" y="47166"/>
                  </a:cubicBezTo>
                  <a:cubicBezTo>
                    <a:pt x="82823" y="50927"/>
                    <a:pt x="83424" y="54989"/>
                    <a:pt x="84177" y="59277"/>
                  </a:cubicBezTo>
                  <a:cubicBezTo>
                    <a:pt x="84853" y="63565"/>
                    <a:pt x="85831" y="68004"/>
                    <a:pt x="86960" y="72291"/>
                  </a:cubicBezTo>
                  <a:cubicBezTo>
                    <a:pt x="80942" y="72216"/>
                    <a:pt x="74849" y="72141"/>
                    <a:pt x="68981" y="71990"/>
                  </a:cubicBezTo>
                  <a:cubicBezTo>
                    <a:pt x="62963" y="71990"/>
                    <a:pt x="56945" y="72141"/>
                    <a:pt x="51153" y="72517"/>
                  </a:cubicBezTo>
                  <a:cubicBezTo>
                    <a:pt x="34453" y="54011"/>
                    <a:pt x="20160" y="35582"/>
                    <a:pt x="5642" y="15421"/>
                  </a:cubicBezTo>
                  <a:cubicBezTo>
                    <a:pt x="10908" y="12036"/>
                    <a:pt x="15572" y="9102"/>
                    <a:pt x="21063" y="5642"/>
                  </a:cubicBezTo>
                  <a:close/>
                </a:path>
              </a:pathLst>
            </a:custGeom>
            <a:solidFill>
              <a:srgbClr val="D53646"/>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BDBECCF7-A4B2-414A-807D-9545F6FBD54B}"/>
                </a:ext>
              </a:extLst>
            </p:cNvPr>
            <p:cNvSpPr/>
            <p:nvPr/>
          </p:nvSpPr>
          <p:spPr>
            <a:xfrm>
              <a:off x="6227038" y="6762856"/>
              <a:ext cx="157990" cy="112850"/>
            </a:xfrm>
            <a:custGeom>
              <a:avLst/>
              <a:gdLst>
                <a:gd name="connsiteX0" fmla="*/ 5642 w 157972"/>
                <a:gd name="connsiteY0" fmla="*/ 107346 h 112837"/>
                <a:gd name="connsiteX1" fmla="*/ 29037 w 157972"/>
                <a:gd name="connsiteY1" fmla="*/ 59954 h 112837"/>
                <a:gd name="connsiteX2" fmla="*/ 48595 w 157972"/>
                <a:gd name="connsiteY2" fmla="*/ 52431 h 112837"/>
                <a:gd name="connsiteX3" fmla="*/ 68003 w 157972"/>
                <a:gd name="connsiteY3" fmla="*/ 43931 h 112837"/>
                <a:gd name="connsiteX4" fmla="*/ 106142 w 157972"/>
                <a:gd name="connsiteY4" fmla="*/ 26253 h 112837"/>
                <a:gd name="connsiteX5" fmla="*/ 127807 w 157972"/>
                <a:gd name="connsiteY5" fmla="*/ 15948 h 112837"/>
                <a:gd name="connsiteX6" fmla="*/ 138263 w 157972"/>
                <a:gd name="connsiteY6" fmla="*/ 10908 h 112837"/>
                <a:gd name="connsiteX7" fmla="*/ 148118 w 157972"/>
                <a:gd name="connsiteY7" fmla="*/ 5642 h 112837"/>
                <a:gd name="connsiteX8" fmla="*/ 157445 w 157972"/>
                <a:gd name="connsiteY8" fmla="*/ 25576 h 112837"/>
                <a:gd name="connsiteX9" fmla="*/ 153233 w 157972"/>
                <a:gd name="connsiteY9" fmla="*/ 35130 h 112837"/>
                <a:gd name="connsiteX10" fmla="*/ 148569 w 157972"/>
                <a:gd name="connsiteY10" fmla="*/ 44759 h 112837"/>
                <a:gd name="connsiteX11" fmla="*/ 139241 w 157972"/>
                <a:gd name="connsiteY11" fmla="*/ 64392 h 112837"/>
                <a:gd name="connsiteX12" fmla="*/ 114718 w 157972"/>
                <a:gd name="connsiteY12" fmla="*/ 76278 h 112837"/>
                <a:gd name="connsiteX13" fmla="*/ 90044 w 157972"/>
                <a:gd name="connsiteY13" fmla="*/ 87411 h 112837"/>
                <a:gd name="connsiteX14" fmla="*/ 65295 w 157972"/>
                <a:gd name="connsiteY14" fmla="*/ 97642 h 112837"/>
                <a:gd name="connsiteX15" fmla="*/ 40471 w 157972"/>
                <a:gd name="connsiteY15" fmla="*/ 106293 h 112837"/>
                <a:gd name="connsiteX16" fmla="*/ 5642 w 157972"/>
                <a:gd name="connsiteY16" fmla="*/ 107346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972" h="112837">
                  <a:moveTo>
                    <a:pt x="5642" y="107346"/>
                  </a:moveTo>
                  <a:cubicBezTo>
                    <a:pt x="14594" y="90796"/>
                    <a:pt x="21514" y="76052"/>
                    <a:pt x="29037" y="59954"/>
                  </a:cubicBezTo>
                  <a:cubicBezTo>
                    <a:pt x="35506" y="57472"/>
                    <a:pt x="41975" y="54989"/>
                    <a:pt x="48595" y="52431"/>
                  </a:cubicBezTo>
                  <a:cubicBezTo>
                    <a:pt x="55065" y="49573"/>
                    <a:pt x="61534" y="46714"/>
                    <a:pt x="68003" y="43931"/>
                  </a:cubicBezTo>
                  <a:cubicBezTo>
                    <a:pt x="81167" y="38590"/>
                    <a:pt x="93654" y="31895"/>
                    <a:pt x="106142" y="26253"/>
                  </a:cubicBezTo>
                  <a:cubicBezTo>
                    <a:pt x="113589" y="23094"/>
                    <a:pt x="120660" y="19333"/>
                    <a:pt x="127807" y="15948"/>
                  </a:cubicBezTo>
                  <a:cubicBezTo>
                    <a:pt x="131342" y="14218"/>
                    <a:pt x="134803" y="12562"/>
                    <a:pt x="138263" y="10908"/>
                  </a:cubicBezTo>
                  <a:cubicBezTo>
                    <a:pt x="141723" y="9253"/>
                    <a:pt x="144883" y="7297"/>
                    <a:pt x="148118" y="5642"/>
                  </a:cubicBezTo>
                  <a:cubicBezTo>
                    <a:pt x="151202" y="12262"/>
                    <a:pt x="154361" y="18957"/>
                    <a:pt x="157445" y="25576"/>
                  </a:cubicBezTo>
                  <a:cubicBezTo>
                    <a:pt x="156091" y="28661"/>
                    <a:pt x="154662" y="31820"/>
                    <a:pt x="153233" y="35130"/>
                  </a:cubicBezTo>
                  <a:cubicBezTo>
                    <a:pt x="151728" y="38289"/>
                    <a:pt x="150148" y="41524"/>
                    <a:pt x="148569" y="44759"/>
                  </a:cubicBezTo>
                  <a:cubicBezTo>
                    <a:pt x="145409" y="51228"/>
                    <a:pt x="142175" y="57923"/>
                    <a:pt x="139241" y="64392"/>
                  </a:cubicBezTo>
                  <a:cubicBezTo>
                    <a:pt x="131267" y="68756"/>
                    <a:pt x="122917" y="72366"/>
                    <a:pt x="114718" y="76278"/>
                  </a:cubicBezTo>
                  <a:cubicBezTo>
                    <a:pt x="106518" y="80114"/>
                    <a:pt x="98394" y="84177"/>
                    <a:pt x="90044" y="87411"/>
                  </a:cubicBezTo>
                  <a:cubicBezTo>
                    <a:pt x="81694" y="90872"/>
                    <a:pt x="73494" y="94256"/>
                    <a:pt x="65295" y="97642"/>
                  </a:cubicBezTo>
                  <a:cubicBezTo>
                    <a:pt x="56945" y="100576"/>
                    <a:pt x="48670" y="103434"/>
                    <a:pt x="40471" y="106293"/>
                  </a:cubicBezTo>
                  <a:cubicBezTo>
                    <a:pt x="28435" y="107496"/>
                    <a:pt x="17602" y="106894"/>
                    <a:pt x="5642" y="107346"/>
                  </a:cubicBezTo>
                  <a:close/>
                </a:path>
              </a:pathLst>
            </a:custGeom>
            <a:solidFill>
              <a:srgbClr val="D53646"/>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077E5A94-16FE-40C6-B3F2-0AB556BF20DB}"/>
                </a:ext>
              </a:extLst>
            </p:cNvPr>
            <p:cNvSpPr/>
            <p:nvPr/>
          </p:nvSpPr>
          <p:spPr>
            <a:xfrm>
              <a:off x="6717109" y="6813864"/>
              <a:ext cx="82757" cy="97803"/>
            </a:xfrm>
            <a:custGeom>
              <a:avLst/>
              <a:gdLst>
                <a:gd name="connsiteX0" fmla="*/ 5642 w 82747"/>
                <a:gd name="connsiteY0" fmla="*/ 52733 h 97792"/>
                <a:gd name="connsiteX1" fmla="*/ 16926 w 82747"/>
                <a:gd name="connsiteY1" fmla="*/ 48369 h 97792"/>
                <a:gd name="connsiteX2" fmla="*/ 49347 w 82747"/>
                <a:gd name="connsiteY2" fmla="*/ 27683 h 97792"/>
                <a:gd name="connsiteX3" fmla="*/ 65446 w 82747"/>
                <a:gd name="connsiteY3" fmla="*/ 16926 h 97792"/>
                <a:gd name="connsiteX4" fmla="*/ 81243 w 82747"/>
                <a:gd name="connsiteY4" fmla="*/ 5642 h 97792"/>
                <a:gd name="connsiteX5" fmla="*/ 72743 w 82747"/>
                <a:gd name="connsiteY5" fmla="*/ 27608 h 97792"/>
                <a:gd name="connsiteX6" fmla="*/ 50702 w 82747"/>
                <a:gd name="connsiteY6" fmla="*/ 54388 h 97792"/>
                <a:gd name="connsiteX7" fmla="*/ 27382 w 82747"/>
                <a:gd name="connsiteY7" fmla="*/ 80039 h 97792"/>
                <a:gd name="connsiteX8" fmla="*/ 7146 w 82747"/>
                <a:gd name="connsiteY8" fmla="*/ 92527 h 97792"/>
                <a:gd name="connsiteX9" fmla="*/ 5642 w 82747"/>
                <a:gd name="connsiteY9" fmla="*/ 52733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47" h="97792">
                  <a:moveTo>
                    <a:pt x="5642" y="52733"/>
                  </a:moveTo>
                  <a:cubicBezTo>
                    <a:pt x="7899" y="51830"/>
                    <a:pt x="12412" y="50100"/>
                    <a:pt x="16926" y="48369"/>
                  </a:cubicBezTo>
                  <a:cubicBezTo>
                    <a:pt x="27758" y="41449"/>
                    <a:pt x="38590" y="34604"/>
                    <a:pt x="49347" y="27683"/>
                  </a:cubicBezTo>
                  <a:cubicBezTo>
                    <a:pt x="54839" y="24298"/>
                    <a:pt x="60180" y="20612"/>
                    <a:pt x="65446" y="16926"/>
                  </a:cubicBezTo>
                  <a:cubicBezTo>
                    <a:pt x="70711" y="13240"/>
                    <a:pt x="75977" y="9478"/>
                    <a:pt x="81243" y="5642"/>
                  </a:cubicBezTo>
                  <a:cubicBezTo>
                    <a:pt x="78460" y="12939"/>
                    <a:pt x="75601" y="20235"/>
                    <a:pt x="72743" y="27608"/>
                  </a:cubicBezTo>
                  <a:cubicBezTo>
                    <a:pt x="65521" y="37161"/>
                    <a:pt x="57998" y="45662"/>
                    <a:pt x="50702" y="54388"/>
                  </a:cubicBezTo>
                  <a:cubicBezTo>
                    <a:pt x="43330" y="63038"/>
                    <a:pt x="35882" y="71689"/>
                    <a:pt x="27382" y="80039"/>
                  </a:cubicBezTo>
                  <a:cubicBezTo>
                    <a:pt x="21589" y="84177"/>
                    <a:pt x="15271" y="87562"/>
                    <a:pt x="7146" y="92527"/>
                  </a:cubicBezTo>
                  <a:cubicBezTo>
                    <a:pt x="8049" y="78008"/>
                    <a:pt x="6921" y="65295"/>
                    <a:pt x="5642" y="52733"/>
                  </a:cubicBezTo>
                  <a:close/>
                </a:path>
              </a:pathLst>
            </a:custGeom>
            <a:solidFill>
              <a:srgbClr val="D53646"/>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5F86C046-4DE5-4E5E-8FAB-5A81FB289749}"/>
                </a:ext>
              </a:extLst>
            </p:cNvPr>
            <p:cNvSpPr/>
            <p:nvPr/>
          </p:nvSpPr>
          <p:spPr>
            <a:xfrm>
              <a:off x="6519170" y="6560402"/>
              <a:ext cx="82757" cy="75234"/>
            </a:xfrm>
            <a:custGeom>
              <a:avLst/>
              <a:gdLst>
                <a:gd name="connsiteX0" fmla="*/ 5642 w 82747"/>
                <a:gd name="connsiteY0" fmla="*/ 62738 h 75224"/>
                <a:gd name="connsiteX1" fmla="*/ 12262 w 82747"/>
                <a:gd name="connsiteY1" fmla="*/ 56043 h 75224"/>
                <a:gd name="connsiteX2" fmla="*/ 18505 w 82747"/>
                <a:gd name="connsiteY2" fmla="*/ 49047 h 75224"/>
                <a:gd name="connsiteX3" fmla="*/ 31143 w 82747"/>
                <a:gd name="connsiteY3" fmla="*/ 35130 h 75224"/>
                <a:gd name="connsiteX4" fmla="*/ 48369 w 82747"/>
                <a:gd name="connsiteY4" fmla="*/ 20913 h 75224"/>
                <a:gd name="connsiteX5" fmla="*/ 57547 w 82747"/>
                <a:gd name="connsiteY5" fmla="*/ 13466 h 75224"/>
                <a:gd name="connsiteX6" fmla="*/ 66650 w 82747"/>
                <a:gd name="connsiteY6" fmla="*/ 5642 h 75224"/>
                <a:gd name="connsiteX7" fmla="*/ 80039 w 82747"/>
                <a:gd name="connsiteY7" fmla="*/ 16851 h 75224"/>
                <a:gd name="connsiteX8" fmla="*/ 66875 w 82747"/>
                <a:gd name="connsiteY8" fmla="*/ 43931 h 75224"/>
                <a:gd name="connsiteX9" fmla="*/ 60932 w 82747"/>
                <a:gd name="connsiteY9" fmla="*/ 55366 h 75224"/>
                <a:gd name="connsiteX10" fmla="*/ 50702 w 82747"/>
                <a:gd name="connsiteY10" fmla="*/ 65370 h 75224"/>
                <a:gd name="connsiteX11" fmla="*/ 33701 w 82747"/>
                <a:gd name="connsiteY11" fmla="*/ 71990 h 75224"/>
                <a:gd name="connsiteX12" fmla="*/ 14443 w 82747"/>
                <a:gd name="connsiteY12" fmla="*/ 72141 h 75224"/>
                <a:gd name="connsiteX13" fmla="*/ 5642 w 82747"/>
                <a:gd name="connsiteY13" fmla="*/ 62738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2747" h="75224">
                  <a:moveTo>
                    <a:pt x="5642" y="62738"/>
                  </a:moveTo>
                  <a:cubicBezTo>
                    <a:pt x="7824" y="60481"/>
                    <a:pt x="10080" y="58299"/>
                    <a:pt x="12262" y="56043"/>
                  </a:cubicBezTo>
                  <a:lnTo>
                    <a:pt x="18505" y="49047"/>
                  </a:lnTo>
                  <a:lnTo>
                    <a:pt x="31143" y="35130"/>
                  </a:lnTo>
                  <a:cubicBezTo>
                    <a:pt x="36785" y="30842"/>
                    <a:pt x="42352" y="25877"/>
                    <a:pt x="48369" y="20913"/>
                  </a:cubicBezTo>
                  <a:cubicBezTo>
                    <a:pt x="51379" y="18430"/>
                    <a:pt x="54463" y="15948"/>
                    <a:pt x="57547" y="13466"/>
                  </a:cubicBezTo>
                  <a:cubicBezTo>
                    <a:pt x="60556" y="10908"/>
                    <a:pt x="63640" y="8275"/>
                    <a:pt x="66650" y="5642"/>
                  </a:cubicBezTo>
                  <a:cubicBezTo>
                    <a:pt x="70862" y="9178"/>
                    <a:pt x="75827" y="13315"/>
                    <a:pt x="80039" y="16851"/>
                  </a:cubicBezTo>
                  <a:cubicBezTo>
                    <a:pt x="73645" y="27382"/>
                    <a:pt x="70185" y="35807"/>
                    <a:pt x="66875" y="43931"/>
                  </a:cubicBezTo>
                  <a:cubicBezTo>
                    <a:pt x="65145" y="47918"/>
                    <a:pt x="63340" y="51755"/>
                    <a:pt x="60932" y="55366"/>
                  </a:cubicBezTo>
                  <a:cubicBezTo>
                    <a:pt x="58375" y="58901"/>
                    <a:pt x="55065" y="62211"/>
                    <a:pt x="50702" y="65370"/>
                  </a:cubicBezTo>
                  <a:cubicBezTo>
                    <a:pt x="42276" y="76729"/>
                    <a:pt x="38139" y="74849"/>
                    <a:pt x="33701" y="71990"/>
                  </a:cubicBezTo>
                  <a:cubicBezTo>
                    <a:pt x="29187" y="69057"/>
                    <a:pt x="24523" y="65370"/>
                    <a:pt x="14443" y="72141"/>
                  </a:cubicBezTo>
                  <a:cubicBezTo>
                    <a:pt x="11886" y="69357"/>
                    <a:pt x="8802" y="66048"/>
                    <a:pt x="5642" y="62738"/>
                  </a:cubicBezTo>
                  <a:close/>
                </a:path>
              </a:pathLst>
            </a:custGeom>
            <a:solidFill>
              <a:srgbClr val="D53646"/>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0FDECEE2-0EF2-4548-A9E6-17CF9EEA9227}"/>
                </a:ext>
              </a:extLst>
            </p:cNvPr>
            <p:cNvSpPr/>
            <p:nvPr/>
          </p:nvSpPr>
          <p:spPr>
            <a:xfrm>
              <a:off x="6727717" y="6324922"/>
              <a:ext cx="270840" cy="398737"/>
            </a:xfrm>
            <a:custGeom>
              <a:avLst/>
              <a:gdLst>
                <a:gd name="connsiteX0" fmla="*/ 141723 w 270809"/>
                <a:gd name="connsiteY0" fmla="*/ 347539 h 398691"/>
                <a:gd name="connsiteX1" fmla="*/ 138113 w 270809"/>
                <a:gd name="connsiteY1" fmla="*/ 319705 h 398691"/>
                <a:gd name="connsiteX2" fmla="*/ 144432 w 270809"/>
                <a:gd name="connsiteY2" fmla="*/ 291496 h 398691"/>
                <a:gd name="connsiteX3" fmla="*/ 149622 w 270809"/>
                <a:gd name="connsiteY3" fmla="*/ 263287 h 398691"/>
                <a:gd name="connsiteX4" fmla="*/ 105239 w 270809"/>
                <a:gd name="connsiteY4" fmla="*/ 270659 h 398691"/>
                <a:gd name="connsiteX5" fmla="*/ 94633 w 270809"/>
                <a:gd name="connsiteY5" fmla="*/ 289014 h 398691"/>
                <a:gd name="connsiteX6" fmla="*/ 54989 w 270809"/>
                <a:gd name="connsiteY6" fmla="*/ 296461 h 398691"/>
                <a:gd name="connsiteX7" fmla="*/ 38891 w 270809"/>
                <a:gd name="connsiteY7" fmla="*/ 262760 h 398691"/>
                <a:gd name="connsiteX8" fmla="*/ 13540 w 270809"/>
                <a:gd name="connsiteY8" fmla="*/ 247866 h 398691"/>
                <a:gd name="connsiteX9" fmla="*/ 10456 w 270809"/>
                <a:gd name="connsiteY9" fmla="*/ 226276 h 398691"/>
                <a:gd name="connsiteX10" fmla="*/ 5642 w 270809"/>
                <a:gd name="connsiteY10" fmla="*/ 206567 h 398691"/>
                <a:gd name="connsiteX11" fmla="*/ 13089 w 270809"/>
                <a:gd name="connsiteY11" fmla="*/ 141799 h 398691"/>
                <a:gd name="connsiteX12" fmla="*/ 51303 w 270809"/>
                <a:gd name="connsiteY12" fmla="*/ 140595 h 398691"/>
                <a:gd name="connsiteX13" fmla="*/ 48069 w 270809"/>
                <a:gd name="connsiteY13" fmla="*/ 160079 h 398691"/>
                <a:gd name="connsiteX14" fmla="*/ 40020 w 270809"/>
                <a:gd name="connsiteY14" fmla="*/ 195584 h 398691"/>
                <a:gd name="connsiteX15" fmla="*/ 41223 w 270809"/>
                <a:gd name="connsiteY15" fmla="*/ 213413 h 398691"/>
                <a:gd name="connsiteX16" fmla="*/ 44984 w 270809"/>
                <a:gd name="connsiteY16" fmla="*/ 243202 h 398691"/>
                <a:gd name="connsiteX17" fmla="*/ 66348 w 270809"/>
                <a:gd name="connsiteY17" fmla="*/ 217851 h 398691"/>
                <a:gd name="connsiteX18" fmla="*/ 87411 w 270809"/>
                <a:gd name="connsiteY18" fmla="*/ 190168 h 398691"/>
                <a:gd name="connsiteX19" fmla="*/ 98770 w 270809"/>
                <a:gd name="connsiteY19" fmla="*/ 181141 h 398691"/>
                <a:gd name="connsiteX20" fmla="*/ 110204 w 270809"/>
                <a:gd name="connsiteY20" fmla="*/ 170309 h 398691"/>
                <a:gd name="connsiteX21" fmla="*/ 122466 w 270809"/>
                <a:gd name="connsiteY21" fmla="*/ 176628 h 398691"/>
                <a:gd name="connsiteX22" fmla="*/ 115470 w 270809"/>
                <a:gd name="connsiteY22" fmla="*/ 218679 h 398691"/>
                <a:gd name="connsiteX23" fmla="*/ 106969 w 270809"/>
                <a:gd name="connsiteY23" fmla="*/ 259300 h 398691"/>
                <a:gd name="connsiteX24" fmla="*/ 124948 w 270809"/>
                <a:gd name="connsiteY24" fmla="*/ 224170 h 398691"/>
                <a:gd name="connsiteX25" fmla="*/ 142024 w 270809"/>
                <a:gd name="connsiteY25" fmla="*/ 186783 h 398691"/>
                <a:gd name="connsiteX26" fmla="*/ 173092 w 270809"/>
                <a:gd name="connsiteY26" fmla="*/ 190845 h 398691"/>
                <a:gd name="connsiteX27" fmla="*/ 190845 w 270809"/>
                <a:gd name="connsiteY27" fmla="*/ 164968 h 398691"/>
                <a:gd name="connsiteX28" fmla="*/ 208297 w 270809"/>
                <a:gd name="connsiteY28" fmla="*/ 136683 h 398691"/>
                <a:gd name="connsiteX29" fmla="*/ 217023 w 270809"/>
                <a:gd name="connsiteY29" fmla="*/ 109151 h 398691"/>
                <a:gd name="connsiteX30" fmla="*/ 225223 w 270809"/>
                <a:gd name="connsiteY30" fmla="*/ 81017 h 398691"/>
                <a:gd name="connsiteX31" fmla="*/ 238463 w 270809"/>
                <a:gd name="connsiteY31" fmla="*/ 24298 h 398691"/>
                <a:gd name="connsiteX32" fmla="*/ 255162 w 270809"/>
                <a:gd name="connsiteY32" fmla="*/ 5642 h 398691"/>
                <a:gd name="connsiteX33" fmla="*/ 228533 w 270809"/>
                <a:gd name="connsiteY33" fmla="*/ 183398 h 398691"/>
                <a:gd name="connsiteX34" fmla="*/ 220108 w 270809"/>
                <a:gd name="connsiteY34" fmla="*/ 210178 h 398691"/>
                <a:gd name="connsiteX35" fmla="*/ 211156 w 270809"/>
                <a:gd name="connsiteY35" fmla="*/ 236808 h 398691"/>
                <a:gd name="connsiteX36" fmla="*/ 189717 w 270809"/>
                <a:gd name="connsiteY36" fmla="*/ 261933 h 398691"/>
                <a:gd name="connsiteX37" fmla="*/ 166698 w 270809"/>
                <a:gd name="connsiteY37" fmla="*/ 287585 h 398691"/>
                <a:gd name="connsiteX38" fmla="*/ 171437 w 270809"/>
                <a:gd name="connsiteY38" fmla="*/ 315417 h 398691"/>
                <a:gd name="connsiteX39" fmla="*/ 187686 w 270809"/>
                <a:gd name="connsiteY39" fmla="*/ 312484 h 398691"/>
                <a:gd name="connsiteX40" fmla="*/ 174070 w 270809"/>
                <a:gd name="connsiteY40" fmla="*/ 334525 h 398691"/>
                <a:gd name="connsiteX41" fmla="*/ 160078 w 270809"/>
                <a:gd name="connsiteY41" fmla="*/ 355738 h 398691"/>
                <a:gd name="connsiteX42" fmla="*/ 129913 w 270809"/>
                <a:gd name="connsiteY42" fmla="*/ 396961 h 398691"/>
                <a:gd name="connsiteX43" fmla="*/ 141723 w 270809"/>
                <a:gd name="connsiteY43" fmla="*/ 347539 h 39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70809" h="398691">
                  <a:moveTo>
                    <a:pt x="141723" y="347539"/>
                  </a:moveTo>
                  <a:cubicBezTo>
                    <a:pt x="140821" y="338361"/>
                    <a:pt x="139166" y="328657"/>
                    <a:pt x="138113" y="319705"/>
                  </a:cubicBezTo>
                  <a:cubicBezTo>
                    <a:pt x="140369" y="310302"/>
                    <a:pt x="142776" y="301050"/>
                    <a:pt x="144432" y="291496"/>
                  </a:cubicBezTo>
                  <a:cubicBezTo>
                    <a:pt x="146162" y="282093"/>
                    <a:pt x="147892" y="272615"/>
                    <a:pt x="149622" y="263287"/>
                  </a:cubicBezTo>
                  <a:cubicBezTo>
                    <a:pt x="134351" y="266747"/>
                    <a:pt x="120209" y="267875"/>
                    <a:pt x="105239" y="270659"/>
                  </a:cubicBezTo>
                  <a:cubicBezTo>
                    <a:pt x="101328" y="278256"/>
                    <a:pt x="97792" y="283522"/>
                    <a:pt x="94633" y="289014"/>
                  </a:cubicBezTo>
                  <a:cubicBezTo>
                    <a:pt x="78610" y="290819"/>
                    <a:pt x="66950" y="292549"/>
                    <a:pt x="54989" y="296461"/>
                  </a:cubicBezTo>
                  <a:cubicBezTo>
                    <a:pt x="50024" y="285177"/>
                    <a:pt x="44157" y="273593"/>
                    <a:pt x="38891" y="262760"/>
                  </a:cubicBezTo>
                  <a:cubicBezTo>
                    <a:pt x="22116" y="270283"/>
                    <a:pt x="16399" y="261030"/>
                    <a:pt x="13540" y="247866"/>
                  </a:cubicBezTo>
                  <a:cubicBezTo>
                    <a:pt x="12111" y="241246"/>
                    <a:pt x="11434" y="233573"/>
                    <a:pt x="10456" y="226276"/>
                  </a:cubicBezTo>
                  <a:cubicBezTo>
                    <a:pt x="9328" y="218829"/>
                    <a:pt x="7974" y="211833"/>
                    <a:pt x="5642" y="206567"/>
                  </a:cubicBezTo>
                  <a:cubicBezTo>
                    <a:pt x="9328" y="184903"/>
                    <a:pt x="11359" y="163087"/>
                    <a:pt x="13089" y="141799"/>
                  </a:cubicBezTo>
                  <a:cubicBezTo>
                    <a:pt x="37010" y="144131"/>
                    <a:pt x="46113" y="131719"/>
                    <a:pt x="51303" y="140595"/>
                  </a:cubicBezTo>
                  <a:cubicBezTo>
                    <a:pt x="50777" y="146613"/>
                    <a:pt x="50250" y="152706"/>
                    <a:pt x="48069" y="160079"/>
                  </a:cubicBezTo>
                  <a:cubicBezTo>
                    <a:pt x="43028" y="176101"/>
                    <a:pt x="40696" y="187310"/>
                    <a:pt x="40020" y="195584"/>
                  </a:cubicBezTo>
                  <a:cubicBezTo>
                    <a:pt x="39267" y="203859"/>
                    <a:pt x="39869" y="209050"/>
                    <a:pt x="41223" y="213413"/>
                  </a:cubicBezTo>
                  <a:cubicBezTo>
                    <a:pt x="43856" y="222139"/>
                    <a:pt x="48595" y="226803"/>
                    <a:pt x="44984" y="243202"/>
                  </a:cubicBezTo>
                  <a:cubicBezTo>
                    <a:pt x="52055" y="234852"/>
                    <a:pt x="59127" y="226427"/>
                    <a:pt x="66348" y="217851"/>
                  </a:cubicBezTo>
                  <a:cubicBezTo>
                    <a:pt x="73570" y="209200"/>
                    <a:pt x="80189" y="199797"/>
                    <a:pt x="87411" y="190168"/>
                  </a:cubicBezTo>
                  <a:cubicBezTo>
                    <a:pt x="91172" y="187686"/>
                    <a:pt x="94858" y="184527"/>
                    <a:pt x="98770" y="181141"/>
                  </a:cubicBezTo>
                  <a:cubicBezTo>
                    <a:pt x="102456" y="177681"/>
                    <a:pt x="106368" y="173995"/>
                    <a:pt x="110204" y="170309"/>
                  </a:cubicBezTo>
                  <a:lnTo>
                    <a:pt x="122466" y="176628"/>
                  </a:lnTo>
                  <a:cubicBezTo>
                    <a:pt x="120811" y="190845"/>
                    <a:pt x="117952" y="204687"/>
                    <a:pt x="115470" y="218679"/>
                  </a:cubicBezTo>
                  <a:cubicBezTo>
                    <a:pt x="113138" y="232670"/>
                    <a:pt x="109903" y="246136"/>
                    <a:pt x="106969" y="259300"/>
                  </a:cubicBezTo>
                  <a:cubicBezTo>
                    <a:pt x="112912" y="248092"/>
                    <a:pt x="119382" y="236507"/>
                    <a:pt x="124948" y="224170"/>
                  </a:cubicBezTo>
                  <a:cubicBezTo>
                    <a:pt x="130665" y="211908"/>
                    <a:pt x="136909" y="199647"/>
                    <a:pt x="142024" y="186783"/>
                  </a:cubicBezTo>
                  <a:cubicBezTo>
                    <a:pt x="151804" y="189491"/>
                    <a:pt x="162410" y="190244"/>
                    <a:pt x="173092" y="190845"/>
                  </a:cubicBezTo>
                  <a:cubicBezTo>
                    <a:pt x="178809" y="182721"/>
                    <a:pt x="185203" y="174146"/>
                    <a:pt x="190845" y="164968"/>
                  </a:cubicBezTo>
                  <a:cubicBezTo>
                    <a:pt x="196562" y="155715"/>
                    <a:pt x="202430" y="146162"/>
                    <a:pt x="208297" y="136683"/>
                  </a:cubicBezTo>
                  <a:cubicBezTo>
                    <a:pt x="211607" y="127807"/>
                    <a:pt x="214089" y="118479"/>
                    <a:pt x="217023" y="109151"/>
                  </a:cubicBezTo>
                  <a:cubicBezTo>
                    <a:pt x="219731" y="99823"/>
                    <a:pt x="222816" y="90496"/>
                    <a:pt x="225223" y="81017"/>
                  </a:cubicBezTo>
                  <a:cubicBezTo>
                    <a:pt x="229887" y="61985"/>
                    <a:pt x="235153" y="43104"/>
                    <a:pt x="238463" y="24298"/>
                  </a:cubicBezTo>
                  <a:cubicBezTo>
                    <a:pt x="243728" y="16550"/>
                    <a:pt x="249445" y="11134"/>
                    <a:pt x="255162" y="5642"/>
                  </a:cubicBezTo>
                  <a:cubicBezTo>
                    <a:pt x="278708" y="40095"/>
                    <a:pt x="260428" y="104261"/>
                    <a:pt x="228533" y="183398"/>
                  </a:cubicBezTo>
                  <a:cubicBezTo>
                    <a:pt x="225975" y="192425"/>
                    <a:pt x="223041" y="201226"/>
                    <a:pt x="220108" y="210178"/>
                  </a:cubicBezTo>
                  <a:cubicBezTo>
                    <a:pt x="217099" y="219055"/>
                    <a:pt x="214391" y="228082"/>
                    <a:pt x="211156" y="236808"/>
                  </a:cubicBezTo>
                  <a:cubicBezTo>
                    <a:pt x="204310" y="244857"/>
                    <a:pt x="197089" y="253282"/>
                    <a:pt x="189717" y="261933"/>
                  </a:cubicBezTo>
                  <a:cubicBezTo>
                    <a:pt x="182495" y="270584"/>
                    <a:pt x="174296" y="278934"/>
                    <a:pt x="166698" y="287585"/>
                  </a:cubicBezTo>
                  <a:cubicBezTo>
                    <a:pt x="168127" y="296461"/>
                    <a:pt x="170309" y="306240"/>
                    <a:pt x="171437" y="315417"/>
                  </a:cubicBezTo>
                  <a:cubicBezTo>
                    <a:pt x="176402" y="316019"/>
                    <a:pt x="181668" y="313988"/>
                    <a:pt x="187686" y="312484"/>
                  </a:cubicBezTo>
                  <a:cubicBezTo>
                    <a:pt x="183473" y="320157"/>
                    <a:pt x="178659" y="327378"/>
                    <a:pt x="174070" y="334525"/>
                  </a:cubicBezTo>
                  <a:cubicBezTo>
                    <a:pt x="169406" y="341671"/>
                    <a:pt x="164742" y="348742"/>
                    <a:pt x="160078" y="355738"/>
                  </a:cubicBezTo>
                  <a:cubicBezTo>
                    <a:pt x="150525" y="369655"/>
                    <a:pt x="140219" y="383044"/>
                    <a:pt x="129913" y="396961"/>
                  </a:cubicBezTo>
                  <a:cubicBezTo>
                    <a:pt x="134727" y="379810"/>
                    <a:pt x="138188" y="364840"/>
                    <a:pt x="141723" y="347539"/>
                  </a:cubicBezTo>
                  <a:close/>
                </a:path>
              </a:pathLst>
            </a:custGeom>
            <a:solidFill>
              <a:srgbClr val="D2293B"/>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262EF16A-1A9F-4CA9-96AB-11F816190284}"/>
                </a:ext>
              </a:extLst>
            </p:cNvPr>
            <p:cNvSpPr/>
            <p:nvPr/>
          </p:nvSpPr>
          <p:spPr>
            <a:xfrm>
              <a:off x="6761813" y="6417609"/>
              <a:ext cx="82757" cy="150467"/>
            </a:xfrm>
            <a:custGeom>
              <a:avLst/>
              <a:gdLst>
                <a:gd name="connsiteX0" fmla="*/ 13977 w 82747"/>
                <a:gd name="connsiteY0" fmla="*/ 67251 h 150449"/>
                <a:gd name="connsiteX1" fmla="*/ 17211 w 82747"/>
                <a:gd name="connsiteY1" fmla="*/ 47768 h 150449"/>
                <a:gd name="connsiteX2" fmla="*/ 25712 w 82747"/>
                <a:gd name="connsiteY2" fmla="*/ 26855 h 150449"/>
                <a:gd name="connsiteX3" fmla="*/ 33384 w 82747"/>
                <a:gd name="connsiteY3" fmla="*/ 5642 h 150449"/>
                <a:gd name="connsiteX4" fmla="*/ 66258 w 82747"/>
                <a:gd name="connsiteY4" fmla="*/ 30617 h 150449"/>
                <a:gd name="connsiteX5" fmla="*/ 76187 w 82747"/>
                <a:gd name="connsiteY5" fmla="*/ 77557 h 150449"/>
                <a:gd name="connsiteX6" fmla="*/ 64753 w 82747"/>
                <a:gd name="connsiteY6" fmla="*/ 88389 h 150449"/>
                <a:gd name="connsiteX7" fmla="*/ 53394 w 82747"/>
                <a:gd name="connsiteY7" fmla="*/ 97416 h 150449"/>
                <a:gd name="connsiteX8" fmla="*/ 32332 w 82747"/>
                <a:gd name="connsiteY8" fmla="*/ 125099 h 150449"/>
                <a:gd name="connsiteX9" fmla="*/ 10968 w 82747"/>
                <a:gd name="connsiteY9" fmla="*/ 150450 h 150449"/>
                <a:gd name="connsiteX10" fmla="*/ 7206 w 82747"/>
                <a:gd name="connsiteY10" fmla="*/ 120660 h 150449"/>
                <a:gd name="connsiteX11" fmla="*/ 6003 w 82747"/>
                <a:gd name="connsiteY11" fmla="*/ 102832 h 150449"/>
                <a:gd name="connsiteX12" fmla="*/ 13977 w 82747"/>
                <a:gd name="connsiteY12" fmla="*/ 67251 h 15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747" h="150449">
                  <a:moveTo>
                    <a:pt x="13977" y="67251"/>
                  </a:moveTo>
                  <a:cubicBezTo>
                    <a:pt x="16083" y="59804"/>
                    <a:pt x="16685" y="53786"/>
                    <a:pt x="17211" y="47768"/>
                  </a:cubicBezTo>
                  <a:cubicBezTo>
                    <a:pt x="20070" y="40772"/>
                    <a:pt x="23154" y="33926"/>
                    <a:pt x="25712" y="26855"/>
                  </a:cubicBezTo>
                  <a:lnTo>
                    <a:pt x="33384" y="5642"/>
                  </a:lnTo>
                  <a:cubicBezTo>
                    <a:pt x="44743" y="14594"/>
                    <a:pt x="55877" y="21589"/>
                    <a:pt x="66258" y="30617"/>
                  </a:cubicBezTo>
                  <a:cubicBezTo>
                    <a:pt x="67085" y="52657"/>
                    <a:pt x="86192" y="48520"/>
                    <a:pt x="76187" y="77557"/>
                  </a:cubicBezTo>
                  <a:cubicBezTo>
                    <a:pt x="72276" y="81243"/>
                    <a:pt x="68439" y="84929"/>
                    <a:pt x="64753" y="88389"/>
                  </a:cubicBezTo>
                  <a:cubicBezTo>
                    <a:pt x="60917" y="91774"/>
                    <a:pt x="57156" y="94858"/>
                    <a:pt x="53394" y="97416"/>
                  </a:cubicBezTo>
                  <a:cubicBezTo>
                    <a:pt x="46173" y="107120"/>
                    <a:pt x="39553" y="116448"/>
                    <a:pt x="32332" y="125099"/>
                  </a:cubicBezTo>
                  <a:cubicBezTo>
                    <a:pt x="25110" y="133675"/>
                    <a:pt x="18039" y="142024"/>
                    <a:pt x="10968" y="150450"/>
                  </a:cubicBezTo>
                  <a:cubicBezTo>
                    <a:pt x="14578" y="134051"/>
                    <a:pt x="9839" y="129387"/>
                    <a:pt x="7206" y="120660"/>
                  </a:cubicBezTo>
                  <a:cubicBezTo>
                    <a:pt x="5852" y="116298"/>
                    <a:pt x="5175" y="111032"/>
                    <a:pt x="6003" y="102832"/>
                  </a:cubicBezTo>
                  <a:cubicBezTo>
                    <a:pt x="6604" y="94482"/>
                    <a:pt x="8936" y="83274"/>
                    <a:pt x="13977" y="67251"/>
                  </a:cubicBezTo>
                  <a:close/>
                </a:path>
              </a:pathLst>
            </a:custGeom>
            <a:solidFill>
              <a:srgbClr val="D53646"/>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5388DF36-1279-4C30-862D-76FC5F9DDFB2}"/>
                </a:ext>
              </a:extLst>
            </p:cNvPr>
            <p:cNvSpPr/>
            <p:nvPr/>
          </p:nvSpPr>
          <p:spPr>
            <a:xfrm>
              <a:off x="6888867" y="6556039"/>
              <a:ext cx="52663" cy="82757"/>
            </a:xfrm>
            <a:custGeom>
              <a:avLst/>
              <a:gdLst>
                <a:gd name="connsiteX0" fmla="*/ 5642 w 52657"/>
                <a:gd name="connsiteY0" fmla="*/ 56419 h 82747"/>
                <a:gd name="connsiteX1" fmla="*/ 28661 w 52657"/>
                <a:gd name="connsiteY1" fmla="*/ 30767 h 82747"/>
                <a:gd name="connsiteX2" fmla="*/ 50100 w 52657"/>
                <a:gd name="connsiteY2" fmla="*/ 5642 h 82747"/>
                <a:gd name="connsiteX3" fmla="*/ 39268 w 52657"/>
                <a:gd name="connsiteY3" fmla="*/ 43630 h 82747"/>
                <a:gd name="connsiteX4" fmla="*/ 26629 w 52657"/>
                <a:gd name="connsiteY4" fmla="*/ 81243 h 82747"/>
                <a:gd name="connsiteX5" fmla="*/ 10381 w 52657"/>
                <a:gd name="connsiteY5" fmla="*/ 84177 h 82747"/>
                <a:gd name="connsiteX6" fmla="*/ 5642 w 52657"/>
                <a:gd name="connsiteY6" fmla="*/ 56419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57" h="82747">
                  <a:moveTo>
                    <a:pt x="5642" y="56419"/>
                  </a:moveTo>
                  <a:cubicBezTo>
                    <a:pt x="13164" y="47768"/>
                    <a:pt x="21439" y="39418"/>
                    <a:pt x="28661" y="30767"/>
                  </a:cubicBezTo>
                  <a:cubicBezTo>
                    <a:pt x="36033" y="22116"/>
                    <a:pt x="43254" y="13691"/>
                    <a:pt x="50100" y="5642"/>
                  </a:cubicBezTo>
                  <a:cubicBezTo>
                    <a:pt x="46715" y="18355"/>
                    <a:pt x="43029" y="30993"/>
                    <a:pt x="39268" y="43630"/>
                  </a:cubicBezTo>
                  <a:cubicBezTo>
                    <a:pt x="35055" y="56117"/>
                    <a:pt x="30842" y="68680"/>
                    <a:pt x="26629" y="81243"/>
                  </a:cubicBezTo>
                  <a:cubicBezTo>
                    <a:pt x="20612" y="82747"/>
                    <a:pt x="15346" y="84853"/>
                    <a:pt x="10381" y="84177"/>
                  </a:cubicBezTo>
                  <a:cubicBezTo>
                    <a:pt x="9253" y="74999"/>
                    <a:pt x="7071" y="65295"/>
                    <a:pt x="5642" y="56419"/>
                  </a:cubicBezTo>
                  <a:close/>
                </a:path>
              </a:pathLst>
            </a:custGeom>
            <a:solidFill>
              <a:srgbClr val="D53646"/>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9959A0EF-F0EC-4F4B-9D21-2CE9879C39D7}"/>
                </a:ext>
              </a:extLst>
            </p:cNvPr>
            <p:cNvSpPr/>
            <p:nvPr/>
          </p:nvSpPr>
          <p:spPr>
            <a:xfrm>
              <a:off x="6829207" y="6241262"/>
              <a:ext cx="135421" cy="346074"/>
            </a:xfrm>
            <a:custGeom>
              <a:avLst/>
              <a:gdLst>
                <a:gd name="connsiteX0" fmla="*/ 5642 w 135404"/>
                <a:gd name="connsiteY0" fmla="*/ 342875 h 346034"/>
                <a:gd name="connsiteX1" fmla="*/ 14142 w 135404"/>
                <a:gd name="connsiteY1" fmla="*/ 302253 h 346034"/>
                <a:gd name="connsiteX2" fmla="*/ 21138 w 135404"/>
                <a:gd name="connsiteY2" fmla="*/ 260203 h 346034"/>
                <a:gd name="connsiteX3" fmla="*/ 40622 w 135404"/>
                <a:gd name="connsiteY3" fmla="*/ 246662 h 346034"/>
                <a:gd name="connsiteX4" fmla="*/ 52281 w 135404"/>
                <a:gd name="connsiteY4" fmla="*/ 229285 h 346034"/>
                <a:gd name="connsiteX5" fmla="*/ 59051 w 135404"/>
                <a:gd name="connsiteY5" fmla="*/ 213413 h 346034"/>
                <a:gd name="connsiteX6" fmla="*/ 62361 w 135404"/>
                <a:gd name="connsiteY6" fmla="*/ 198894 h 346034"/>
                <a:gd name="connsiteX7" fmla="*/ 63038 w 135404"/>
                <a:gd name="connsiteY7" fmla="*/ 185203 h 346034"/>
                <a:gd name="connsiteX8" fmla="*/ 63038 w 135404"/>
                <a:gd name="connsiteY8" fmla="*/ 158799 h 346034"/>
                <a:gd name="connsiteX9" fmla="*/ 68454 w 135404"/>
                <a:gd name="connsiteY9" fmla="*/ 129537 h 346034"/>
                <a:gd name="connsiteX10" fmla="*/ 52206 w 135404"/>
                <a:gd name="connsiteY10" fmla="*/ 102907 h 346034"/>
                <a:gd name="connsiteX11" fmla="*/ 56193 w 135404"/>
                <a:gd name="connsiteY11" fmla="*/ 78685 h 346034"/>
                <a:gd name="connsiteX12" fmla="*/ 58073 w 135404"/>
                <a:gd name="connsiteY12" fmla="*/ 66574 h 346034"/>
                <a:gd name="connsiteX13" fmla="*/ 59352 w 135404"/>
                <a:gd name="connsiteY13" fmla="*/ 54388 h 346034"/>
                <a:gd name="connsiteX14" fmla="*/ 61910 w 135404"/>
                <a:gd name="connsiteY14" fmla="*/ 30015 h 346034"/>
                <a:gd name="connsiteX15" fmla="*/ 63715 w 135404"/>
                <a:gd name="connsiteY15" fmla="*/ 5642 h 346034"/>
                <a:gd name="connsiteX16" fmla="*/ 92602 w 135404"/>
                <a:gd name="connsiteY16" fmla="*/ 21364 h 346034"/>
                <a:gd name="connsiteX17" fmla="*/ 93730 w 135404"/>
                <a:gd name="connsiteY17" fmla="*/ 63414 h 346034"/>
                <a:gd name="connsiteX18" fmla="*/ 93580 w 135404"/>
                <a:gd name="connsiteY18" fmla="*/ 84026 h 346034"/>
                <a:gd name="connsiteX19" fmla="*/ 93128 w 135404"/>
                <a:gd name="connsiteY19" fmla="*/ 104111 h 346034"/>
                <a:gd name="connsiteX20" fmla="*/ 137210 w 135404"/>
                <a:gd name="connsiteY20" fmla="*/ 107948 h 346034"/>
                <a:gd name="connsiteX21" fmla="*/ 123970 w 135404"/>
                <a:gd name="connsiteY21" fmla="*/ 164667 h 346034"/>
                <a:gd name="connsiteX22" fmla="*/ 115771 w 135404"/>
                <a:gd name="connsiteY22" fmla="*/ 192801 h 346034"/>
                <a:gd name="connsiteX23" fmla="*/ 107045 w 135404"/>
                <a:gd name="connsiteY23" fmla="*/ 220333 h 346034"/>
                <a:gd name="connsiteX24" fmla="*/ 89593 w 135404"/>
                <a:gd name="connsiteY24" fmla="*/ 248618 h 346034"/>
                <a:gd name="connsiteX25" fmla="*/ 71840 w 135404"/>
                <a:gd name="connsiteY25" fmla="*/ 274495 h 346034"/>
                <a:gd name="connsiteX26" fmla="*/ 40772 w 135404"/>
                <a:gd name="connsiteY26" fmla="*/ 270433 h 346034"/>
                <a:gd name="connsiteX27" fmla="*/ 23696 w 135404"/>
                <a:gd name="connsiteY27" fmla="*/ 307820 h 346034"/>
                <a:gd name="connsiteX28" fmla="*/ 5642 w 135404"/>
                <a:gd name="connsiteY28" fmla="*/ 342875 h 346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5404" h="346034">
                  <a:moveTo>
                    <a:pt x="5642" y="342875"/>
                  </a:moveTo>
                  <a:cubicBezTo>
                    <a:pt x="8500" y="329710"/>
                    <a:pt x="11735" y="316245"/>
                    <a:pt x="14142" y="302253"/>
                  </a:cubicBezTo>
                  <a:cubicBezTo>
                    <a:pt x="16625" y="288337"/>
                    <a:pt x="19483" y="274420"/>
                    <a:pt x="21138" y="260203"/>
                  </a:cubicBezTo>
                  <a:cubicBezTo>
                    <a:pt x="26780" y="256140"/>
                    <a:pt x="33249" y="252454"/>
                    <a:pt x="40622" y="246662"/>
                  </a:cubicBezTo>
                  <a:cubicBezTo>
                    <a:pt x="45661" y="240644"/>
                    <a:pt x="49423" y="234852"/>
                    <a:pt x="52281" y="229285"/>
                  </a:cubicBezTo>
                  <a:cubicBezTo>
                    <a:pt x="55215" y="223718"/>
                    <a:pt x="57397" y="218453"/>
                    <a:pt x="59051" y="213413"/>
                  </a:cubicBezTo>
                  <a:cubicBezTo>
                    <a:pt x="60631" y="208373"/>
                    <a:pt x="61684" y="203558"/>
                    <a:pt x="62361" y="198894"/>
                  </a:cubicBezTo>
                  <a:cubicBezTo>
                    <a:pt x="62888" y="194155"/>
                    <a:pt x="63038" y="189642"/>
                    <a:pt x="63038" y="185203"/>
                  </a:cubicBezTo>
                  <a:cubicBezTo>
                    <a:pt x="63038" y="176327"/>
                    <a:pt x="62512" y="167751"/>
                    <a:pt x="63038" y="158799"/>
                  </a:cubicBezTo>
                  <a:cubicBezTo>
                    <a:pt x="63565" y="149848"/>
                    <a:pt x="64543" y="140370"/>
                    <a:pt x="68454" y="129537"/>
                  </a:cubicBezTo>
                  <a:cubicBezTo>
                    <a:pt x="62888" y="121112"/>
                    <a:pt x="58600" y="113213"/>
                    <a:pt x="52206" y="102907"/>
                  </a:cubicBezTo>
                  <a:lnTo>
                    <a:pt x="56193" y="78685"/>
                  </a:lnTo>
                  <a:lnTo>
                    <a:pt x="58073" y="66574"/>
                  </a:lnTo>
                  <a:lnTo>
                    <a:pt x="59352" y="54388"/>
                  </a:lnTo>
                  <a:lnTo>
                    <a:pt x="61910" y="30015"/>
                  </a:lnTo>
                  <a:cubicBezTo>
                    <a:pt x="62888" y="21890"/>
                    <a:pt x="63038" y="13766"/>
                    <a:pt x="63715" y="5642"/>
                  </a:cubicBezTo>
                  <a:cubicBezTo>
                    <a:pt x="73269" y="11359"/>
                    <a:pt x="82823" y="17377"/>
                    <a:pt x="92602" y="21364"/>
                  </a:cubicBezTo>
                  <a:cubicBezTo>
                    <a:pt x="93504" y="35431"/>
                    <a:pt x="93354" y="49498"/>
                    <a:pt x="93730" y="63414"/>
                  </a:cubicBezTo>
                  <a:cubicBezTo>
                    <a:pt x="93956" y="70411"/>
                    <a:pt x="93805" y="77256"/>
                    <a:pt x="93580" y="84026"/>
                  </a:cubicBezTo>
                  <a:cubicBezTo>
                    <a:pt x="93429" y="90872"/>
                    <a:pt x="93279" y="97567"/>
                    <a:pt x="93128" y="104111"/>
                  </a:cubicBezTo>
                  <a:cubicBezTo>
                    <a:pt x="107647" y="106142"/>
                    <a:pt x="122692" y="105992"/>
                    <a:pt x="137210" y="107948"/>
                  </a:cubicBezTo>
                  <a:cubicBezTo>
                    <a:pt x="133825" y="126679"/>
                    <a:pt x="128634" y="145635"/>
                    <a:pt x="123970" y="164667"/>
                  </a:cubicBezTo>
                  <a:cubicBezTo>
                    <a:pt x="121563" y="174146"/>
                    <a:pt x="118479" y="183473"/>
                    <a:pt x="115771" y="192801"/>
                  </a:cubicBezTo>
                  <a:cubicBezTo>
                    <a:pt x="112837" y="202054"/>
                    <a:pt x="110355" y="211382"/>
                    <a:pt x="107045" y="220333"/>
                  </a:cubicBezTo>
                  <a:cubicBezTo>
                    <a:pt x="101177" y="229812"/>
                    <a:pt x="95310" y="239365"/>
                    <a:pt x="89593" y="248618"/>
                  </a:cubicBezTo>
                  <a:cubicBezTo>
                    <a:pt x="83876" y="257795"/>
                    <a:pt x="77557" y="266371"/>
                    <a:pt x="71840" y="274495"/>
                  </a:cubicBezTo>
                  <a:cubicBezTo>
                    <a:pt x="61158" y="273894"/>
                    <a:pt x="50551" y="273216"/>
                    <a:pt x="40772" y="270433"/>
                  </a:cubicBezTo>
                  <a:cubicBezTo>
                    <a:pt x="35732" y="283297"/>
                    <a:pt x="29413" y="295558"/>
                    <a:pt x="23696" y="307820"/>
                  </a:cubicBezTo>
                  <a:cubicBezTo>
                    <a:pt x="18054" y="320081"/>
                    <a:pt x="11584" y="331591"/>
                    <a:pt x="5642" y="342875"/>
                  </a:cubicBezTo>
                  <a:close/>
                </a:path>
              </a:pathLst>
            </a:custGeom>
            <a:solidFill>
              <a:srgbClr val="D53646"/>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5E1BF354-72E3-4050-8A14-2A86E0335078}"/>
                </a:ext>
              </a:extLst>
            </p:cNvPr>
            <p:cNvSpPr/>
            <p:nvPr/>
          </p:nvSpPr>
          <p:spPr>
            <a:xfrm>
              <a:off x="6645486" y="6232159"/>
              <a:ext cx="75234" cy="150467"/>
            </a:xfrm>
            <a:custGeom>
              <a:avLst/>
              <a:gdLst>
                <a:gd name="connsiteX0" fmla="*/ 26404 w 75224"/>
                <a:gd name="connsiteY0" fmla="*/ 101252 h 150449"/>
                <a:gd name="connsiteX1" fmla="*/ 9102 w 75224"/>
                <a:gd name="connsiteY1" fmla="*/ 111483 h 150449"/>
                <a:gd name="connsiteX2" fmla="*/ 5642 w 75224"/>
                <a:gd name="connsiteY2" fmla="*/ 110280 h 150449"/>
                <a:gd name="connsiteX3" fmla="*/ 6845 w 75224"/>
                <a:gd name="connsiteY3" fmla="*/ 101930 h 150449"/>
                <a:gd name="connsiteX4" fmla="*/ 7673 w 75224"/>
                <a:gd name="connsiteY4" fmla="*/ 93579 h 150449"/>
                <a:gd name="connsiteX5" fmla="*/ 9478 w 75224"/>
                <a:gd name="connsiteY5" fmla="*/ 77256 h 150449"/>
                <a:gd name="connsiteX6" fmla="*/ 10908 w 75224"/>
                <a:gd name="connsiteY6" fmla="*/ 60932 h 150449"/>
                <a:gd name="connsiteX7" fmla="*/ 12186 w 75224"/>
                <a:gd name="connsiteY7" fmla="*/ 44383 h 150449"/>
                <a:gd name="connsiteX8" fmla="*/ 26780 w 75224"/>
                <a:gd name="connsiteY8" fmla="*/ 10983 h 150449"/>
                <a:gd name="connsiteX9" fmla="*/ 30993 w 75224"/>
                <a:gd name="connsiteY9" fmla="*/ 5642 h 150449"/>
                <a:gd name="connsiteX10" fmla="*/ 76955 w 75224"/>
                <a:gd name="connsiteY10" fmla="*/ 28134 h 150449"/>
                <a:gd name="connsiteX11" fmla="*/ 67401 w 75224"/>
                <a:gd name="connsiteY11" fmla="*/ 57472 h 150449"/>
                <a:gd name="connsiteX12" fmla="*/ 68755 w 75224"/>
                <a:gd name="connsiteY12" fmla="*/ 80340 h 150449"/>
                <a:gd name="connsiteX13" fmla="*/ 68680 w 75224"/>
                <a:gd name="connsiteY13" fmla="*/ 103058 h 150449"/>
                <a:gd name="connsiteX14" fmla="*/ 66724 w 75224"/>
                <a:gd name="connsiteY14" fmla="*/ 147892 h 150449"/>
                <a:gd name="connsiteX15" fmla="*/ 46790 w 75224"/>
                <a:gd name="connsiteY15" fmla="*/ 124046 h 150449"/>
                <a:gd name="connsiteX16" fmla="*/ 26404 w 75224"/>
                <a:gd name="connsiteY16" fmla="*/ 101252 h 15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224" h="150449">
                  <a:moveTo>
                    <a:pt x="26404" y="101252"/>
                  </a:moveTo>
                  <a:cubicBezTo>
                    <a:pt x="20988" y="104337"/>
                    <a:pt x="15270" y="107270"/>
                    <a:pt x="9102" y="111483"/>
                  </a:cubicBezTo>
                  <a:cubicBezTo>
                    <a:pt x="8199" y="111182"/>
                    <a:pt x="6469" y="110580"/>
                    <a:pt x="5642" y="110280"/>
                  </a:cubicBezTo>
                  <a:cubicBezTo>
                    <a:pt x="6093" y="107496"/>
                    <a:pt x="6469" y="104638"/>
                    <a:pt x="6845" y="101930"/>
                  </a:cubicBezTo>
                  <a:cubicBezTo>
                    <a:pt x="7146" y="99146"/>
                    <a:pt x="7372" y="96363"/>
                    <a:pt x="7673" y="93579"/>
                  </a:cubicBezTo>
                  <a:cubicBezTo>
                    <a:pt x="8275" y="88088"/>
                    <a:pt x="8876" y="82672"/>
                    <a:pt x="9478" y="77256"/>
                  </a:cubicBezTo>
                  <a:cubicBezTo>
                    <a:pt x="10230" y="71915"/>
                    <a:pt x="10531" y="66423"/>
                    <a:pt x="10908" y="60932"/>
                  </a:cubicBezTo>
                  <a:cubicBezTo>
                    <a:pt x="11359" y="55516"/>
                    <a:pt x="11810" y="50024"/>
                    <a:pt x="12186" y="44383"/>
                  </a:cubicBezTo>
                  <a:cubicBezTo>
                    <a:pt x="17001" y="33400"/>
                    <a:pt x="20988" y="23696"/>
                    <a:pt x="26780" y="10983"/>
                  </a:cubicBezTo>
                  <a:cubicBezTo>
                    <a:pt x="27833" y="9629"/>
                    <a:pt x="29939" y="6921"/>
                    <a:pt x="30993" y="5642"/>
                  </a:cubicBezTo>
                  <a:cubicBezTo>
                    <a:pt x="47015" y="12788"/>
                    <a:pt x="62361" y="20311"/>
                    <a:pt x="76955" y="28134"/>
                  </a:cubicBezTo>
                  <a:cubicBezTo>
                    <a:pt x="74172" y="39192"/>
                    <a:pt x="71464" y="48445"/>
                    <a:pt x="67401" y="57472"/>
                  </a:cubicBezTo>
                  <a:cubicBezTo>
                    <a:pt x="67928" y="65069"/>
                    <a:pt x="68379" y="72667"/>
                    <a:pt x="68755" y="80340"/>
                  </a:cubicBezTo>
                  <a:cubicBezTo>
                    <a:pt x="69056" y="87938"/>
                    <a:pt x="68755" y="95460"/>
                    <a:pt x="68680" y="103058"/>
                  </a:cubicBezTo>
                  <a:cubicBezTo>
                    <a:pt x="68830" y="118253"/>
                    <a:pt x="67326" y="133072"/>
                    <a:pt x="66724" y="147892"/>
                  </a:cubicBezTo>
                  <a:cubicBezTo>
                    <a:pt x="60330" y="140219"/>
                    <a:pt x="53560" y="132170"/>
                    <a:pt x="46790" y="124046"/>
                  </a:cubicBezTo>
                  <a:cubicBezTo>
                    <a:pt x="40245" y="115997"/>
                    <a:pt x="33625" y="108399"/>
                    <a:pt x="26404" y="101252"/>
                  </a:cubicBezTo>
                  <a:close/>
                </a:path>
              </a:pathLst>
            </a:custGeom>
            <a:solidFill>
              <a:srgbClr val="D53646"/>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78FBEFB7-2F91-4B5A-9816-2C26076B3810}"/>
                </a:ext>
              </a:extLst>
            </p:cNvPr>
            <p:cNvSpPr/>
            <p:nvPr/>
          </p:nvSpPr>
          <p:spPr>
            <a:xfrm>
              <a:off x="6706726" y="6227720"/>
              <a:ext cx="195607" cy="278364"/>
            </a:xfrm>
            <a:custGeom>
              <a:avLst/>
              <a:gdLst>
                <a:gd name="connsiteX0" fmla="*/ 34002 w 195584"/>
                <a:gd name="connsiteY0" fmla="*/ 238839 h 278331"/>
                <a:gd name="connsiteX1" fmla="*/ 20386 w 195584"/>
                <a:gd name="connsiteY1" fmla="*/ 202731 h 278331"/>
                <a:gd name="connsiteX2" fmla="*/ 24674 w 195584"/>
                <a:gd name="connsiteY2" fmla="*/ 178208 h 278331"/>
                <a:gd name="connsiteX3" fmla="*/ 19935 w 195584"/>
                <a:gd name="connsiteY3" fmla="*/ 166999 h 278331"/>
                <a:gd name="connsiteX4" fmla="*/ 5642 w 195584"/>
                <a:gd name="connsiteY4" fmla="*/ 152255 h 278331"/>
                <a:gd name="connsiteX5" fmla="*/ 7598 w 195584"/>
                <a:gd name="connsiteY5" fmla="*/ 107421 h 278331"/>
                <a:gd name="connsiteX6" fmla="*/ 7673 w 195584"/>
                <a:gd name="connsiteY6" fmla="*/ 84703 h 278331"/>
                <a:gd name="connsiteX7" fmla="*/ 6319 w 195584"/>
                <a:gd name="connsiteY7" fmla="*/ 61835 h 278331"/>
                <a:gd name="connsiteX8" fmla="*/ 15873 w 195584"/>
                <a:gd name="connsiteY8" fmla="*/ 32497 h 278331"/>
                <a:gd name="connsiteX9" fmla="*/ 69282 w 195584"/>
                <a:gd name="connsiteY9" fmla="*/ 34302 h 278331"/>
                <a:gd name="connsiteX10" fmla="*/ 68003 w 195584"/>
                <a:gd name="connsiteY10" fmla="*/ 42953 h 278331"/>
                <a:gd name="connsiteX11" fmla="*/ 74773 w 195584"/>
                <a:gd name="connsiteY11" fmla="*/ 53334 h 278331"/>
                <a:gd name="connsiteX12" fmla="*/ 101403 w 195584"/>
                <a:gd name="connsiteY12" fmla="*/ 70862 h 278331"/>
                <a:gd name="connsiteX13" fmla="*/ 132170 w 195584"/>
                <a:gd name="connsiteY13" fmla="*/ 86132 h 278331"/>
                <a:gd name="connsiteX14" fmla="*/ 134051 w 195584"/>
                <a:gd name="connsiteY14" fmla="*/ 76729 h 278331"/>
                <a:gd name="connsiteX15" fmla="*/ 140821 w 195584"/>
                <a:gd name="connsiteY15" fmla="*/ 31068 h 278331"/>
                <a:gd name="connsiteX16" fmla="*/ 165344 w 195584"/>
                <a:gd name="connsiteY16" fmla="*/ 5642 h 278331"/>
                <a:gd name="connsiteX17" fmla="*/ 186106 w 195584"/>
                <a:gd name="connsiteY17" fmla="*/ 19182 h 278331"/>
                <a:gd name="connsiteX18" fmla="*/ 184301 w 195584"/>
                <a:gd name="connsiteY18" fmla="*/ 43555 h 278331"/>
                <a:gd name="connsiteX19" fmla="*/ 181743 w 195584"/>
                <a:gd name="connsiteY19" fmla="*/ 67928 h 278331"/>
                <a:gd name="connsiteX20" fmla="*/ 180465 w 195584"/>
                <a:gd name="connsiteY20" fmla="*/ 80114 h 278331"/>
                <a:gd name="connsiteX21" fmla="*/ 178584 w 195584"/>
                <a:gd name="connsiteY21" fmla="*/ 92226 h 278331"/>
                <a:gd name="connsiteX22" fmla="*/ 174597 w 195584"/>
                <a:gd name="connsiteY22" fmla="*/ 116448 h 278331"/>
                <a:gd name="connsiteX23" fmla="*/ 190846 w 195584"/>
                <a:gd name="connsiteY23" fmla="*/ 143078 h 278331"/>
                <a:gd name="connsiteX24" fmla="*/ 185429 w 195584"/>
                <a:gd name="connsiteY24" fmla="*/ 172340 h 278331"/>
                <a:gd name="connsiteX25" fmla="*/ 185429 w 195584"/>
                <a:gd name="connsiteY25" fmla="*/ 198744 h 278331"/>
                <a:gd name="connsiteX26" fmla="*/ 184753 w 195584"/>
                <a:gd name="connsiteY26" fmla="*/ 212435 h 278331"/>
                <a:gd name="connsiteX27" fmla="*/ 181443 w 195584"/>
                <a:gd name="connsiteY27" fmla="*/ 226953 h 278331"/>
                <a:gd name="connsiteX28" fmla="*/ 174672 w 195584"/>
                <a:gd name="connsiteY28" fmla="*/ 242825 h 278331"/>
                <a:gd name="connsiteX29" fmla="*/ 163012 w 195584"/>
                <a:gd name="connsiteY29" fmla="*/ 260202 h 278331"/>
                <a:gd name="connsiteX30" fmla="*/ 143529 w 195584"/>
                <a:gd name="connsiteY30" fmla="*/ 273743 h 278331"/>
                <a:gd name="connsiteX31" fmla="*/ 131267 w 195584"/>
                <a:gd name="connsiteY31" fmla="*/ 267424 h 278331"/>
                <a:gd name="connsiteX32" fmla="*/ 121338 w 195584"/>
                <a:gd name="connsiteY32" fmla="*/ 220484 h 278331"/>
                <a:gd name="connsiteX33" fmla="*/ 88464 w 195584"/>
                <a:gd name="connsiteY33" fmla="*/ 195509 h 278331"/>
                <a:gd name="connsiteX34" fmla="*/ 80792 w 195584"/>
                <a:gd name="connsiteY34" fmla="*/ 216723 h 278331"/>
                <a:gd name="connsiteX35" fmla="*/ 72291 w 195584"/>
                <a:gd name="connsiteY35" fmla="*/ 237635 h 278331"/>
                <a:gd name="connsiteX36" fmla="*/ 34002 w 195584"/>
                <a:gd name="connsiteY36" fmla="*/ 238839 h 278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95584" h="278331">
                  <a:moveTo>
                    <a:pt x="34002" y="238839"/>
                  </a:moveTo>
                  <a:cubicBezTo>
                    <a:pt x="29338" y="226351"/>
                    <a:pt x="25276" y="214616"/>
                    <a:pt x="20386" y="202731"/>
                  </a:cubicBezTo>
                  <a:cubicBezTo>
                    <a:pt x="22869" y="194306"/>
                    <a:pt x="23320" y="186933"/>
                    <a:pt x="24674" y="178208"/>
                  </a:cubicBezTo>
                  <a:cubicBezTo>
                    <a:pt x="23245" y="173920"/>
                    <a:pt x="21364" y="171212"/>
                    <a:pt x="19935" y="166999"/>
                  </a:cubicBezTo>
                  <a:cubicBezTo>
                    <a:pt x="14594" y="163012"/>
                    <a:pt x="10682" y="157746"/>
                    <a:pt x="5642" y="152255"/>
                  </a:cubicBezTo>
                  <a:cubicBezTo>
                    <a:pt x="6244" y="137436"/>
                    <a:pt x="7748" y="122616"/>
                    <a:pt x="7598" y="107421"/>
                  </a:cubicBezTo>
                  <a:cubicBezTo>
                    <a:pt x="7598" y="99823"/>
                    <a:pt x="7974" y="92301"/>
                    <a:pt x="7673" y="84703"/>
                  </a:cubicBezTo>
                  <a:cubicBezTo>
                    <a:pt x="7297" y="77030"/>
                    <a:pt x="6846" y="69432"/>
                    <a:pt x="6319" y="61835"/>
                  </a:cubicBezTo>
                  <a:cubicBezTo>
                    <a:pt x="10306" y="52808"/>
                    <a:pt x="13089" y="43555"/>
                    <a:pt x="15873" y="32497"/>
                  </a:cubicBezTo>
                  <a:cubicBezTo>
                    <a:pt x="33174" y="34227"/>
                    <a:pt x="51680" y="34378"/>
                    <a:pt x="69282" y="34302"/>
                  </a:cubicBezTo>
                  <a:cubicBezTo>
                    <a:pt x="68756" y="37763"/>
                    <a:pt x="68229" y="41223"/>
                    <a:pt x="68003" y="42953"/>
                  </a:cubicBezTo>
                  <a:cubicBezTo>
                    <a:pt x="70185" y="46940"/>
                    <a:pt x="72367" y="51078"/>
                    <a:pt x="74773" y="53334"/>
                  </a:cubicBezTo>
                  <a:cubicBezTo>
                    <a:pt x="86584" y="51378"/>
                    <a:pt x="93881" y="61233"/>
                    <a:pt x="101403" y="70862"/>
                  </a:cubicBezTo>
                  <a:cubicBezTo>
                    <a:pt x="108850" y="80415"/>
                    <a:pt x="116975" y="90044"/>
                    <a:pt x="132170" y="86132"/>
                  </a:cubicBezTo>
                  <a:cubicBezTo>
                    <a:pt x="132923" y="82371"/>
                    <a:pt x="133675" y="78610"/>
                    <a:pt x="134051" y="76729"/>
                  </a:cubicBezTo>
                  <a:cubicBezTo>
                    <a:pt x="136608" y="61534"/>
                    <a:pt x="138865" y="46338"/>
                    <a:pt x="140821" y="31068"/>
                  </a:cubicBezTo>
                  <a:cubicBezTo>
                    <a:pt x="149021" y="22868"/>
                    <a:pt x="157145" y="14368"/>
                    <a:pt x="165344" y="5642"/>
                  </a:cubicBezTo>
                  <a:cubicBezTo>
                    <a:pt x="172190" y="10757"/>
                    <a:pt x="179111" y="15872"/>
                    <a:pt x="186106" y="19182"/>
                  </a:cubicBezTo>
                  <a:cubicBezTo>
                    <a:pt x="185429" y="27307"/>
                    <a:pt x="185279" y="35506"/>
                    <a:pt x="184301" y="43555"/>
                  </a:cubicBezTo>
                  <a:lnTo>
                    <a:pt x="181743" y="67928"/>
                  </a:lnTo>
                  <a:lnTo>
                    <a:pt x="180465" y="80114"/>
                  </a:lnTo>
                  <a:lnTo>
                    <a:pt x="178584" y="92226"/>
                  </a:lnTo>
                  <a:lnTo>
                    <a:pt x="174597" y="116448"/>
                  </a:lnTo>
                  <a:cubicBezTo>
                    <a:pt x="180991" y="126754"/>
                    <a:pt x="185279" y="134727"/>
                    <a:pt x="190846" y="143078"/>
                  </a:cubicBezTo>
                  <a:cubicBezTo>
                    <a:pt x="186934" y="153835"/>
                    <a:pt x="185956" y="163388"/>
                    <a:pt x="185429" y="172340"/>
                  </a:cubicBezTo>
                  <a:cubicBezTo>
                    <a:pt x="184903" y="181292"/>
                    <a:pt x="185429" y="189867"/>
                    <a:pt x="185429" y="198744"/>
                  </a:cubicBezTo>
                  <a:cubicBezTo>
                    <a:pt x="185429" y="203182"/>
                    <a:pt x="185279" y="207696"/>
                    <a:pt x="184753" y="212435"/>
                  </a:cubicBezTo>
                  <a:cubicBezTo>
                    <a:pt x="184075" y="217099"/>
                    <a:pt x="183022" y="221913"/>
                    <a:pt x="181443" y="226953"/>
                  </a:cubicBezTo>
                  <a:cubicBezTo>
                    <a:pt x="179863" y="231993"/>
                    <a:pt x="177681" y="237259"/>
                    <a:pt x="174672" y="242825"/>
                  </a:cubicBezTo>
                  <a:cubicBezTo>
                    <a:pt x="171738" y="248392"/>
                    <a:pt x="168052" y="254260"/>
                    <a:pt x="163012" y="260202"/>
                  </a:cubicBezTo>
                  <a:cubicBezTo>
                    <a:pt x="155640" y="265995"/>
                    <a:pt x="149171" y="269681"/>
                    <a:pt x="143529" y="273743"/>
                  </a:cubicBezTo>
                  <a:lnTo>
                    <a:pt x="131267" y="267424"/>
                  </a:lnTo>
                  <a:cubicBezTo>
                    <a:pt x="141272" y="238312"/>
                    <a:pt x="122090" y="242525"/>
                    <a:pt x="121338" y="220484"/>
                  </a:cubicBezTo>
                  <a:cubicBezTo>
                    <a:pt x="110957" y="211457"/>
                    <a:pt x="99823" y="204536"/>
                    <a:pt x="88464" y="195509"/>
                  </a:cubicBezTo>
                  <a:lnTo>
                    <a:pt x="80792" y="216723"/>
                  </a:lnTo>
                  <a:cubicBezTo>
                    <a:pt x="78234" y="223794"/>
                    <a:pt x="75075" y="230639"/>
                    <a:pt x="72291" y="237635"/>
                  </a:cubicBezTo>
                  <a:cubicBezTo>
                    <a:pt x="67101" y="228758"/>
                    <a:pt x="57923" y="241095"/>
                    <a:pt x="34002" y="238839"/>
                  </a:cubicBezTo>
                  <a:close/>
                </a:path>
              </a:pathLst>
            </a:custGeom>
            <a:solidFill>
              <a:srgbClr val="D74352"/>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30A52214-BBCD-4375-8F9D-7CF04032787E}"/>
                </a:ext>
              </a:extLst>
            </p:cNvPr>
            <p:cNvSpPr/>
            <p:nvPr/>
          </p:nvSpPr>
          <p:spPr>
            <a:xfrm>
              <a:off x="6833185" y="6298815"/>
              <a:ext cx="37616" cy="60187"/>
            </a:xfrm>
            <a:custGeom>
              <a:avLst/>
              <a:gdLst>
                <a:gd name="connsiteX0" fmla="*/ 38073 w 37612"/>
                <a:gd name="connsiteY0" fmla="*/ 52808 h 60179"/>
                <a:gd name="connsiteX1" fmla="*/ 5651 w 37612"/>
                <a:gd name="connsiteY1" fmla="*/ 15045 h 60179"/>
                <a:gd name="connsiteX2" fmla="*/ 7531 w 37612"/>
                <a:gd name="connsiteY2" fmla="*/ 5642 h 60179"/>
                <a:gd name="connsiteX3" fmla="*/ 32431 w 37612"/>
                <a:gd name="connsiteY3" fmla="*/ 11886 h 60179"/>
                <a:gd name="connsiteX4" fmla="*/ 38073 w 37612"/>
                <a:gd name="connsiteY4" fmla="*/ 52808 h 601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12" h="60179">
                  <a:moveTo>
                    <a:pt x="38073" y="52808"/>
                  </a:moveTo>
                  <a:cubicBezTo>
                    <a:pt x="12571" y="59653"/>
                    <a:pt x="5350" y="50551"/>
                    <a:pt x="5651" y="15045"/>
                  </a:cubicBezTo>
                  <a:cubicBezTo>
                    <a:pt x="6403" y="11284"/>
                    <a:pt x="7155" y="7522"/>
                    <a:pt x="7531" y="5642"/>
                  </a:cubicBezTo>
                  <a:cubicBezTo>
                    <a:pt x="15505" y="7673"/>
                    <a:pt x="24382" y="9855"/>
                    <a:pt x="32431" y="11886"/>
                  </a:cubicBezTo>
                  <a:cubicBezTo>
                    <a:pt x="34537" y="24674"/>
                    <a:pt x="41608" y="37086"/>
                    <a:pt x="38073" y="52808"/>
                  </a:cubicBezTo>
                  <a:close/>
                </a:path>
              </a:pathLst>
            </a:custGeom>
            <a:solidFill>
              <a:srgbClr val="D53646"/>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634ECF51-F98B-489D-BF07-8858753A1989}"/>
                </a:ext>
              </a:extLst>
            </p:cNvPr>
            <p:cNvSpPr/>
            <p:nvPr/>
          </p:nvSpPr>
          <p:spPr>
            <a:xfrm>
              <a:off x="6838159" y="5941005"/>
              <a:ext cx="97803" cy="203131"/>
            </a:xfrm>
            <a:custGeom>
              <a:avLst/>
              <a:gdLst>
                <a:gd name="connsiteX0" fmla="*/ 71539 w 97792"/>
                <a:gd name="connsiteY0" fmla="*/ 202881 h 203106"/>
                <a:gd name="connsiteX1" fmla="*/ 69056 w 97792"/>
                <a:gd name="connsiteY1" fmla="*/ 194381 h 203106"/>
                <a:gd name="connsiteX2" fmla="*/ 65972 w 97792"/>
                <a:gd name="connsiteY2" fmla="*/ 186106 h 203106"/>
                <a:gd name="connsiteX3" fmla="*/ 59954 w 97792"/>
                <a:gd name="connsiteY3" fmla="*/ 169406 h 203106"/>
                <a:gd name="connsiteX4" fmla="*/ 53109 w 97792"/>
                <a:gd name="connsiteY4" fmla="*/ 153158 h 203106"/>
                <a:gd name="connsiteX5" fmla="*/ 46038 w 97792"/>
                <a:gd name="connsiteY5" fmla="*/ 137436 h 203106"/>
                <a:gd name="connsiteX6" fmla="*/ 38966 w 97792"/>
                <a:gd name="connsiteY6" fmla="*/ 124873 h 203106"/>
                <a:gd name="connsiteX7" fmla="*/ 31594 w 97792"/>
                <a:gd name="connsiteY7" fmla="*/ 112612 h 203106"/>
                <a:gd name="connsiteX8" fmla="*/ 27683 w 97792"/>
                <a:gd name="connsiteY8" fmla="*/ 102757 h 203106"/>
                <a:gd name="connsiteX9" fmla="*/ 25501 w 97792"/>
                <a:gd name="connsiteY9" fmla="*/ 67928 h 203106"/>
                <a:gd name="connsiteX10" fmla="*/ 15045 w 97792"/>
                <a:gd name="connsiteY10" fmla="*/ 51529 h 203106"/>
                <a:gd name="connsiteX11" fmla="*/ 10080 w 97792"/>
                <a:gd name="connsiteY11" fmla="*/ 43405 h 203106"/>
                <a:gd name="connsiteX12" fmla="*/ 7899 w 97792"/>
                <a:gd name="connsiteY12" fmla="*/ 39343 h 203106"/>
                <a:gd name="connsiteX13" fmla="*/ 5642 w 97792"/>
                <a:gd name="connsiteY13" fmla="*/ 35431 h 203106"/>
                <a:gd name="connsiteX14" fmla="*/ 7522 w 97792"/>
                <a:gd name="connsiteY14" fmla="*/ 5642 h 203106"/>
                <a:gd name="connsiteX15" fmla="*/ 24975 w 97792"/>
                <a:gd name="connsiteY15" fmla="*/ 31294 h 203106"/>
                <a:gd name="connsiteX16" fmla="*/ 41223 w 97792"/>
                <a:gd name="connsiteY16" fmla="*/ 57321 h 203106"/>
                <a:gd name="connsiteX17" fmla="*/ 56945 w 97792"/>
                <a:gd name="connsiteY17" fmla="*/ 83650 h 203106"/>
                <a:gd name="connsiteX18" fmla="*/ 64844 w 97792"/>
                <a:gd name="connsiteY18" fmla="*/ 96890 h 203106"/>
                <a:gd name="connsiteX19" fmla="*/ 73118 w 97792"/>
                <a:gd name="connsiteY19" fmla="*/ 110129 h 203106"/>
                <a:gd name="connsiteX20" fmla="*/ 83951 w 97792"/>
                <a:gd name="connsiteY20" fmla="*/ 141723 h 203106"/>
                <a:gd name="connsiteX21" fmla="*/ 86584 w 97792"/>
                <a:gd name="connsiteY21" fmla="*/ 149848 h 203106"/>
                <a:gd name="connsiteX22" fmla="*/ 87938 w 97792"/>
                <a:gd name="connsiteY22" fmla="*/ 153910 h 203106"/>
                <a:gd name="connsiteX23" fmla="*/ 88916 w 97792"/>
                <a:gd name="connsiteY23" fmla="*/ 158123 h 203106"/>
                <a:gd name="connsiteX24" fmla="*/ 92828 w 97792"/>
                <a:gd name="connsiteY24" fmla="*/ 174973 h 203106"/>
                <a:gd name="connsiteX25" fmla="*/ 80641 w 97792"/>
                <a:gd name="connsiteY25" fmla="*/ 201527 h 203106"/>
                <a:gd name="connsiteX26" fmla="*/ 71539 w 97792"/>
                <a:gd name="connsiteY26" fmla="*/ 202881 h 203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7792" h="203106">
                  <a:moveTo>
                    <a:pt x="71539" y="202881"/>
                  </a:moveTo>
                  <a:cubicBezTo>
                    <a:pt x="70711" y="200098"/>
                    <a:pt x="70185" y="197089"/>
                    <a:pt x="69056" y="194381"/>
                  </a:cubicBezTo>
                  <a:cubicBezTo>
                    <a:pt x="68003" y="191598"/>
                    <a:pt x="66950" y="188890"/>
                    <a:pt x="65972" y="186106"/>
                  </a:cubicBezTo>
                  <a:cubicBezTo>
                    <a:pt x="63941" y="180539"/>
                    <a:pt x="61985" y="174973"/>
                    <a:pt x="59954" y="169406"/>
                  </a:cubicBezTo>
                  <a:cubicBezTo>
                    <a:pt x="58224" y="163765"/>
                    <a:pt x="55591" y="158499"/>
                    <a:pt x="53109" y="153158"/>
                  </a:cubicBezTo>
                  <a:cubicBezTo>
                    <a:pt x="50701" y="147892"/>
                    <a:pt x="48369" y="142626"/>
                    <a:pt x="46038" y="137436"/>
                  </a:cubicBezTo>
                  <a:cubicBezTo>
                    <a:pt x="44006" y="133073"/>
                    <a:pt x="41374" y="129011"/>
                    <a:pt x="38966" y="124873"/>
                  </a:cubicBezTo>
                  <a:cubicBezTo>
                    <a:pt x="36559" y="120736"/>
                    <a:pt x="34152" y="116598"/>
                    <a:pt x="31594" y="112612"/>
                  </a:cubicBezTo>
                  <a:cubicBezTo>
                    <a:pt x="30241" y="109302"/>
                    <a:pt x="29187" y="105992"/>
                    <a:pt x="27683" y="102757"/>
                  </a:cubicBezTo>
                  <a:cubicBezTo>
                    <a:pt x="33701" y="91323"/>
                    <a:pt x="30692" y="79513"/>
                    <a:pt x="25501" y="67928"/>
                  </a:cubicBezTo>
                  <a:cubicBezTo>
                    <a:pt x="22342" y="62437"/>
                    <a:pt x="18580" y="56945"/>
                    <a:pt x="15045" y="51529"/>
                  </a:cubicBezTo>
                  <a:cubicBezTo>
                    <a:pt x="13315" y="48821"/>
                    <a:pt x="11584" y="46113"/>
                    <a:pt x="10080" y="43405"/>
                  </a:cubicBezTo>
                  <a:cubicBezTo>
                    <a:pt x="9328" y="42051"/>
                    <a:pt x="8576" y="40697"/>
                    <a:pt x="7899" y="39343"/>
                  </a:cubicBezTo>
                  <a:cubicBezTo>
                    <a:pt x="7071" y="38064"/>
                    <a:pt x="6319" y="36785"/>
                    <a:pt x="5642" y="35431"/>
                  </a:cubicBezTo>
                  <a:cubicBezTo>
                    <a:pt x="6921" y="25953"/>
                    <a:pt x="6545" y="15647"/>
                    <a:pt x="7522" y="5642"/>
                  </a:cubicBezTo>
                  <a:cubicBezTo>
                    <a:pt x="13164" y="14293"/>
                    <a:pt x="19333" y="22643"/>
                    <a:pt x="24975" y="31294"/>
                  </a:cubicBezTo>
                  <a:cubicBezTo>
                    <a:pt x="30165" y="40095"/>
                    <a:pt x="35506" y="48821"/>
                    <a:pt x="41223" y="57321"/>
                  </a:cubicBezTo>
                  <a:cubicBezTo>
                    <a:pt x="46263" y="66198"/>
                    <a:pt x="51228" y="74999"/>
                    <a:pt x="56945" y="83650"/>
                  </a:cubicBezTo>
                  <a:cubicBezTo>
                    <a:pt x="59954" y="87863"/>
                    <a:pt x="62286" y="92451"/>
                    <a:pt x="64844" y="96890"/>
                  </a:cubicBezTo>
                  <a:cubicBezTo>
                    <a:pt x="67476" y="101328"/>
                    <a:pt x="70185" y="105766"/>
                    <a:pt x="73118" y="110129"/>
                  </a:cubicBezTo>
                  <a:cubicBezTo>
                    <a:pt x="77707" y="119984"/>
                    <a:pt x="80265" y="130966"/>
                    <a:pt x="83951" y="141723"/>
                  </a:cubicBezTo>
                  <a:cubicBezTo>
                    <a:pt x="84853" y="144432"/>
                    <a:pt x="85681" y="147140"/>
                    <a:pt x="86584" y="149848"/>
                  </a:cubicBezTo>
                  <a:lnTo>
                    <a:pt x="87938" y="153910"/>
                  </a:lnTo>
                  <a:lnTo>
                    <a:pt x="88916" y="158123"/>
                  </a:lnTo>
                  <a:cubicBezTo>
                    <a:pt x="90194" y="163765"/>
                    <a:pt x="91548" y="169331"/>
                    <a:pt x="92828" y="174973"/>
                  </a:cubicBezTo>
                  <a:cubicBezTo>
                    <a:pt x="89141" y="183624"/>
                    <a:pt x="85155" y="191899"/>
                    <a:pt x="80641" y="201527"/>
                  </a:cubicBezTo>
                  <a:cubicBezTo>
                    <a:pt x="77857" y="201828"/>
                    <a:pt x="75149" y="202280"/>
                    <a:pt x="71539" y="202881"/>
                  </a:cubicBezTo>
                  <a:close/>
                </a:path>
              </a:pathLst>
            </a:custGeom>
            <a:solidFill>
              <a:srgbClr val="D74352"/>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E0E34BF7-8AE8-42C6-AE73-9BF8FC3F08A1}"/>
                </a:ext>
              </a:extLst>
            </p:cNvPr>
            <p:cNvSpPr/>
            <p:nvPr/>
          </p:nvSpPr>
          <p:spPr>
            <a:xfrm>
              <a:off x="6933706" y="5727719"/>
              <a:ext cx="75234" cy="105327"/>
            </a:xfrm>
            <a:custGeom>
              <a:avLst/>
              <a:gdLst>
                <a:gd name="connsiteX0" fmla="*/ 47993 w 75224"/>
                <a:gd name="connsiteY0" fmla="*/ 100876 h 105314"/>
                <a:gd name="connsiteX1" fmla="*/ 5642 w 75224"/>
                <a:gd name="connsiteY1" fmla="*/ 49874 h 105314"/>
                <a:gd name="connsiteX2" fmla="*/ 19934 w 75224"/>
                <a:gd name="connsiteY2" fmla="*/ 38364 h 105314"/>
                <a:gd name="connsiteX3" fmla="*/ 19934 w 75224"/>
                <a:gd name="connsiteY3" fmla="*/ 5642 h 105314"/>
                <a:gd name="connsiteX4" fmla="*/ 27758 w 75224"/>
                <a:gd name="connsiteY4" fmla="*/ 8801 h 105314"/>
                <a:gd name="connsiteX5" fmla="*/ 37462 w 75224"/>
                <a:gd name="connsiteY5" fmla="*/ 27532 h 105314"/>
                <a:gd name="connsiteX6" fmla="*/ 50401 w 75224"/>
                <a:gd name="connsiteY6" fmla="*/ 45511 h 105314"/>
                <a:gd name="connsiteX7" fmla="*/ 63941 w 75224"/>
                <a:gd name="connsiteY7" fmla="*/ 70937 h 105314"/>
                <a:gd name="connsiteX8" fmla="*/ 70260 w 75224"/>
                <a:gd name="connsiteY8" fmla="*/ 86283 h 105314"/>
                <a:gd name="connsiteX9" fmla="*/ 47993 w 75224"/>
                <a:gd name="connsiteY9" fmla="*/ 100876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224" h="105314">
                  <a:moveTo>
                    <a:pt x="47993" y="100876"/>
                  </a:moveTo>
                  <a:cubicBezTo>
                    <a:pt x="33776" y="83199"/>
                    <a:pt x="21288" y="66273"/>
                    <a:pt x="5642" y="49874"/>
                  </a:cubicBezTo>
                  <a:cubicBezTo>
                    <a:pt x="10606" y="45887"/>
                    <a:pt x="14970" y="42351"/>
                    <a:pt x="19934" y="38364"/>
                  </a:cubicBezTo>
                  <a:cubicBezTo>
                    <a:pt x="19709" y="27156"/>
                    <a:pt x="19258" y="15797"/>
                    <a:pt x="19934" y="5642"/>
                  </a:cubicBezTo>
                  <a:cubicBezTo>
                    <a:pt x="21890" y="6394"/>
                    <a:pt x="25802" y="7974"/>
                    <a:pt x="27758" y="8801"/>
                  </a:cubicBezTo>
                  <a:cubicBezTo>
                    <a:pt x="25576" y="11810"/>
                    <a:pt x="29939" y="17678"/>
                    <a:pt x="37462" y="27532"/>
                  </a:cubicBezTo>
                  <a:cubicBezTo>
                    <a:pt x="41148" y="32497"/>
                    <a:pt x="45887" y="38214"/>
                    <a:pt x="50401" y="45511"/>
                  </a:cubicBezTo>
                  <a:cubicBezTo>
                    <a:pt x="54839" y="52883"/>
                    <a:pt x="59503" y="61308"/>
                    <a:pt x="63941" y="70937"/>
                  </a:cubicBezTo>
                  <a:cubicBezTo>
                    <a:pt x="66574" y="75751"/>
                    <a:pt x="68379" y="81017"/>
                    <a:pt x="70260" y="86283"/>
                  </a:cubicBezTo>
                  <a:cubicBezTo>
                    <a:pt x="63339" y="90721"/>
                    <a:pt x="55666" y="95761"/>
                    <a:pt x="47993" y="100876"/>
                  </a:cubicBezTo>
                  <a:close/>
                </a:path>
              </a:pathLst>
            </a:custGeom>
            <a:solidFill>
              <a:srgbClr val="D74352"/>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1985BA3B-6F5C-4879-85ED-23C422ACC4A6}"/>
                </a:ext>
              </a:extLst>
            </p:cNvPr>
            <p:cNvSpPr/>
            <p:nvPr/>
          </p:nvSpPr>
          <p:spPr>
            <a:xfrm>
              <a:off x="6769621" y="5866674"/>
              <a:ext cx="37616" cy="37616"/>
            </a:xfrm>
            <a:custGeom>
              <a:avLst/>
              <a:gdLst>
                <a:gd name="connsiteX0" fmla="*/ 32647 w 37612"/>
                <a:gd name="connsiteY0" fmla="*/ 33701 h 37612"/>
                <a:gd name="connsiteX1" fmla="*/ 5642 w 37612"/>
                <a:gd name="connsiteY1" fmla="*/ 5642 h 37612"/>
                <a:gd name="connsiteX2" fmla="*/ 32647 w 37612"/>
                <a:gd name="connsiteY2" fmla="*/ 33701 h 37612"/>
              </a:gdLst>
              <a:ahLst/>
              <a:cxnLst>
                <a:cxn ang="0">
                  <a:pos x="connsiteX0" y="connsiteY0"/>
                </a:cxn>
                <a:cxn ang="0">
                  <a:pos x="connsiteX1" y="connsiteY1"/>
                </a:cxn>
                <a:cxn ang="0">
                  <a:pos x="connsiteX2" y="connsiteY2"/>
                </a:cxn>
              </a:cxnLst>
              <a:rect l="l" t="t" r="r" b="b"/>
              <a:pathLst>
                <a:path w="37612" h="37612">
                  <a:moveTo>
                    <a:pt x="32647" y="33701"/>
                  </a:moveTo>
                  <a:cubicBezTo>
                    <a:pt x="24147" y="23545"/>
                    <a:pt x="15195" y="15195"/>
                    <a:pt x="5642" y="5642"/>
                  </a:cubicBezTo>
                  <a:cubicBezTo>
                    <a:pt x="15195" y="15195"/>
                    <a:pt x="24222" y="23470"/>
                    <a:pt x="32647" y="33701"/>
                  </a:cubicBezTo>
                  <a:close/>
                </a:path>
              </a:pathLst>
            </a:custGeom>
            <a:solidFill>
              <a:srgbClr val="D74352"/>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7EDDF93D-92E9-4119-92F6-3053370B7383}"/>
                </a:ext>
              </a:extLst>
            </p:cNvPr>
            <p:cNvSpPr/>
            <p:nvPr/>
          </p:nvSpPr>
          <p:spPr>
            <a:xfrm>
              <a:off x="6561902" y="5476081"/>
              <a:ext cx="203131" cy="135421"/>
            </a:xfrm>
            <a:custGeom>
              <a:avLst/>
              <a:gdLst>
                <a:gd name="connsiteX0" fmla="*/ 58149 w 203106"/>
                <a:gd name="connsiteY0" fmla="*/ 69714 h 135404"/>
                <a:gd name="connsiteX1" fmla="*/ 36710 w 203106"/>
                <a:gd name="connsiteY1" fmla="*/ 57377 h 135404"/>
                <a:gd name="connsiteX2" fmla="*/ 14744 w 203106"/>
                <a:gd name="connsiteY2" fmla="*/ 45943 h 135404"/>
                <a:gd name="connsiteX3" fmla="*/ 5642 w 203106"/>
                <a:gd name="connsiteY3" fmla="*/ 23526 h 135404"/>
                <a:gd name="connsiteX4" fmla="*/ 23471 w 203106"/>
                <a:gd name="connsiteY4" fmla="*/ 6901 h 135404"/>
                <a:gd name="connsiteX5" fmla="*/ 91398 w 203106"/>
                <a:gd name="connsiteY5" fmla="*/ 7503 h 135404"/>
                <a:gd name="connsiteX6" fmla="*/ 128033 w 203106"/>
                <a:gd name="connsiteY6" fmla="*/ 25106 h 135404"/>
                <a:gd name="connsiteX7" fmla="*/ 163539 w 203106"/>
                <a:gd name="connsiteY7" fmla="*/ 28942 h 135404"/>
                <a:gd name="connsiteX8" fmla="*/ 176553 w 203106"/>
                <a:gd name="connsiteY8" fmla="*/ 40075 h 135404"/>
                <a:gd name="connsiteX9" fmla="*/ 182872 w 203106"/>
                <a:gd name="connsiteY9" fmla="*/ 64824 h 135404"/>
                <a:gd name="connsiteX10" fmla="*/ 184151 w 203106"/>
                <a:gd name="connsiteY10" fmla="*/ 97246 h 135404"/>
                <a:gd name="connsiteX11" fmla="*/ 198594 w 203106"/>
                <a:gd name="connsiteY11" fmla="*/ 135084 h 135404"/>
                <a:gd name="connsiteX12" fmla="*/ 164592 w 203106"/>
                <a:gd name="connsiteY12" fmla="*/ 125080 h 135404"/>
                <a:gd name="connsiteX13" fmla="*/ 138414 w 203106"/>
                <a:gd name="connsiteY13" fmla="*/ 110035 h 135404"/>
                <a:gd name="connsiteX14" fmla="*/ 112010 w 203106"/>
                <a:gd name="connsiteY14" fmla="*/ 96118 h 135404"/>
                <a:gd name="connsiteX15" fmla="*/ 58149 w 203106"/>
                <a:gd name="connsiteY15" fmla="*/ 69714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3106" h="135404">
                  <a:moveTo>
                    <a:pt x="58149" y="69714"/>
                  </a:moveTo>
                  <a:cubicBezTo>
                    <a:pt x="51454" y="65426"/>
                    <a:pt x="44157" y="61364"/>
                    <a:pt x="36710" y="57377"/>
                  </a:cubicBezTo>
                  <a:cubicBezTo>
                    <a:pt x="29338" y="53390"/>
                    <a:pt x="21891" y="49478"/>
                    <a:pt x="14744" y="45943"/>
                  </a:cubicBezTo>
                  <a:cubicBezTo>
                    <a:pt x="10607" y="38120"/>
                    <a:pt x="8350" y="30372"/>
                    <a:pt x="5642" y="23526"/>
                  </a:cubicBezTo>
                  <a:cubicBezTo>
                    <a:pt x="10381" y="17508"/>
                    <a:pt x="16926" y="12017"/>
                    <a:pt x="23471" y="6901"/>
                  </a:cubicBezTo>
                  <a:cubicBezTo>
                    <a:pt x="47166" y="56"/>
                    <a:pt x="71840" y="24128"/>
                    <a:pt x="91398" y="7503"/>
                  </a:cubicBezTo>
                  <a:cubicBezTo>
                    <a:pt x="103058" y="11565"/>
                    <a:pt x="115771" y="19238"/>
                    <a:pt x="128033" y="25106"/>
                  </a:cubicBezTo>
                  <a:cubicBezTo>
                    <a:pt x="140294" y="31049"/>
                    <a:pt x="152330" y="34509"/>
                    <a:pt x="163539" y="28942"/>
                  </a:cubicBezTo>
                  <a:cubicBezTo>
                    <a:pt x="168052" y="32403"/>
                    <a:pt x="172114" y="36389"/>
                    <a:pt x="176553" y="40075"/>
                  </a:cubicBezTo>
                  <a:cubicBezTo>
                    <a:pt x="179637" y="49253"/>
                    <a:pt x="181517" y="56700"/>
                    <a:pt x="182872" y="64824"/>
                  </a:cubicBezTo>
                  <a:cubicBezTo>
                    <a:pt x="168880" y="72648"/>
                    <a:pt x="175500" y="84609"/>
                    <a:pt x="184151" y="97246"/>
                  </a:cubicBezTo>
                  <a:cubicBezTo>
                    <a:pt x="192952" y="109658"/>
                    <a:pt x="203258" y="124102"/>
                    <a:pt x="198594" y="135084"/>
                  </a:cubicBezTo>
                  <a:cubicBezTo>
                    <a:pt x="186859" y="133053"/>
                    <a:pt x="176854" y="135084"/>
                    <a:pt x="164592" y="125080"/>
                  </a:cubicBezTo>
                  <a:cubicBezTo>
                    <a:pt x="155791" y="120039"/>
                    <a:pt x="147065" y="114999"/>
                    <a:pt x="138414" y="110035"/>
                  </a:cubicBezTo>
                  <a:cubicBezTo>
                    <a:pt x="129688" y="105220"/>
                    <a:pt x="120811" y="100782"/>
                    <a:pt x="112010" y="96118"/>
                  </a:cubicBezTo>
                  <a:cubicBezTo>
                    <a:pt x="94633" y="86564"/>
                    <a:pt x="76504" y="78365"/>
                    <a:pt x="58149" y="69714"/>
                  </a:cubicBezTo>
                  <a:close/>
                </a:path>
              </a:pathLst>
            </a:custGeom>
            <a:solidFill>
              <a:srgbClr val="D74352"/>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2CF07DF5-88F4-4BCE-8F90-8ED64916B175}"/>
                </a:ext>
              </a:extLst>
            </p:cNvPr>
            <p:cNvSpPr/>
            <p:nvPr/>
          </p:nvSpPr>
          <p:spPr>
            <a:xfrm>
              <a:off x="6437917" y="5350722"/>
              <a:ext cx="82757" cy="67710"/>
            </a:xfrm>
            <a:custGeom>
              <a:avLst/>
              <a:gdLst>
                <a:gd name="connsiteX0" fmla="*/ 60932 w 82747"/>
                <a:gd name="connsiteY0" fmla="*/ 62888 h 67702"/>
                <a:gd name="connsiteX1" fmla="*/ 27006 w 82747"/>
                <a:gd name="connsiteY1" fmla="*/ 52582 h 67702"/>
                <a:gd name="connsiteX2" fmla="*/ 16474 w 82747"/>
                <a:gd name="connsiteY2" fmla="*/ 29263 h 67702"/>
                <a:gd name="connsiteX3" fmla="*/ 5642 w 82747"/>
                <a:gd name="connsiteY3" fmla="*/ 5642 h 67702"/>
                <a:gd name="connsiteX4" fmla="*/ 27006 w 82747"/>
                <a:gd name="connsiteY4" fmla="*/ 7673 h 67702"/>
                <a:gd name="connsiteX5" fmla="*/ 51454 w 82747"/>
                <a:gd name="connsiteY5" fmla="*/ 14067 h 67702"/>
                <a:gd name="connsiteX6" fmla="*/ 81168 w 82747"/>
                <a:gd name="connsiteY6" fmla="*/ 37838 h 67702"/>
                <a:gd name="connsiteX7" fmla="*/ 60932 w 82747"/>
                <a:gd name="connsiteY7" fmla="*/ 62888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747" h="67702">
                  <a:moveTo>
                    <a:pt x="60932" y="62888"/>
                  </a:moveTo>
                  <a:cubicBezTo>
                    <a:pt x="50250" y="59653"/>
                    <a:pt x="37688" y="55817"/>
                    <a:pt x="27006" y="52582"/>
                  </a:cubicBezTo>
                  <a:cubicBezTo>
                    <a:pt x="23846" y="44985"/>
                    <a:pt x="20235" y="37086"/>
                    <a:pt x="16474" y="29263"/>
                  </a:cubicBezTo>
                  <a:cubicBezTo>
                    <a:pt x="12713" y="21514"/>
                    <a:pt x="8952" y="13616"/>
                    <a:pt x="5642" y="5642"/>
                  </a:cubicBezTo>
                  <a:cubicBezTo>
                    <a:pt x="12562" y="6093"/>
                    <a:pt x="19559" y="6469"/>
                    <a:pt x="27006" y="7673"/>
                  </a:cubicBezTo>
                  <a:cubicBezTo>
                    <a:pt x="34453" y="8952"/>
                    <a:pt x="42427" y="10908"/>
                    <a:pt x="51454" y="14067"/>
                  </a:cubicBezTo>
                  <a:cubicBezTo>
                    <a:pt x="60857" y="21740"/>
                    <a:pt x="72065" y="29714"/>
                    <a:pt x="81168" y="37838"/>
                  </a:cubicBezTo>
                  <a:cubicBezTo>
                    <a:pt x="73720" y="45962"/>
                    <a:pt x="68229" y="54688"/>
                    <a:pt x="60932" y="62888"/>
                  </a:cubicBezTo>
                  <a:close/>
                </a:path>
              </a:pathLst>
            </a:custGeom>
            <a:solidFill>
              <a:srgbClr val="D74352"/>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7AFC7780-B025-47D9-AF61-CB79AD0C2697}"/>
                </a:ext>
              </a:extLst>
            </p:cNvPr>
            <p:cNvSpPr/>
            <p:nvPr/>
          </p:nvSpPr>
          <p:spPr>
            <a:xfrm>
              <a:off x="6130589" y="5280478"/>
              <a:ext cx="300934" cy="135421"/>
            </a:xfrm>
            <a:custGeom>
              <a:avLst/>
              <a:gdLst>
                <a:gd name="connsiteX0" fmla="*/ 219656 w 300899"/>
                <a:gd name="connsiteY0" fmla="*/ 102960 h 135404"/>
                <a:gd name="connsiteX1" fmla="*/ 173694 w 300899"/>
                <a:gd name="connsiteY1" fmla="*/ 103186 h 135404"/>
                <a:gd name="connsiteX2" fmla="*/ 124572 w 300899"/>
                <a:gd name="connsiteY2" fmla="*/ 76556 h 135404"/>
                <a:gd name="connsiteX3" fmla="*/ 98394 w 300899"/>
                <a:gd name="connsiteY3" fmla="*/ 68808 h 135404"/>
                <a:gd name="connsiteX4" fmla="*/ 85380 w 300899"/>
                <a:gd name="connsiteY4" fmla="*/ 64972 h 135404"/>
                <a:gd name="connsiteX5" fmla="*/ 71915 w 300899"/>
                <a:gd name="connsiteY5" fmla="*/ 61511 h 135404"/>
                <a:gd name="connsiteX6" fmla="*/ 27983 w 300899"/>
                <a:gd name="connsiteY6" fmla="*/ 48197 h 135404"/>
                <a:gd name="connsiteX7" fmla="*/ 5642 w 300899"/>
                <a:gd name="connsiteY7" fmla="*/ 11788 h 135404"/>
                <a:gd name="connsiteX8" fmla="*/ 125024 w 300899"/>
                <a:gd name="connsiteY8" fmla="*/ 28638 h 135404"/>
                <a:gd name="connsiteX9" fmla="*/ 152104 w 300899"/>
                <a:gd name="connsiteY9" fmla="*/ 33603 h 135404"/>
                <a:gd name="connsiteX10" fmla="*/ 179185 w 300899"/>
                <a:gd name="connsiteY10" fmla="*/ 39170 h 135404"/>
                <a:gd name="connsiteX11" fmla="*/ 234175 w 300899"/>
                <a:gd name="connsiteY11" fmla="*/ 51883 h 135404"/>
                <a:gd name="connsiteX12" fmla="*/ 283672 w 300899"/>
                <a:gd name="connsiteY12" fmla="*/ 72946 h 135404"/>
                <a:gd name="connsiteX13" fmla="*/ 272991 w 300899"/>
                <a:gd name="connsiteY13" fmla="*/ 106120 h 135404"/>
                <a:gd name="connsiteX14" fmla="*/ 298567 w 300899"/>
                <a:gd name="connsiteY14" fmla="*/ 117704 h 135404"/>
                <a:gd name="connsiteX15" fmla="*/ 274570 w 300899"/>
                <a:gd name="connsiteY15" fmla="*/ 126205 h 135404"/>
                <a:gd name="connsiteX16" fmla="*/ 248843 w 300899"/>
                <a:gd name="connsiteY16" fmla="*/ 127784 h 135404"/>
                <a:gd name="connsiteX17" fmla="*/ 219656 w 300899"/>
                <a:gd name="connsiteY17" fmla="*/ 102960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0899" h="135404">
                  <a:moveTo>
                    <a:pt x="219656" y="102960"/>
                  </a:moveTo>
                  <a:cubicBezTo>
                    <a:pt x="199195" y="93332"/>
                    <a:pt x="189792" y="107248"/>
                    <a:pt x="173694" y="103186"/>
                  </a:cubicBezTo>
                  <a:cubicBezTo>
                    <a:pt x="156994" y="93933"/>
                    <a:pt x="139918" y="85207"/>
                    <a:pt x="124572" y="76556"/>
                  </a:cubicBezTo>
                  <a:cubicBezTo>
                    <a:pt x="115545" y="73924"/>
                    <a:pt x="106969" y="71366"/>
                    <a:pt x="98394" y="68808"/>
                  </a:cubicBezTo>
                  <a:cubicBezTo>
                    <a:pt x="94106" y="67530"/>
                    <a:pt x="89818" y="66251"/>
                    <a:pt x="85380" y="64972"/>
                  </a:cubicBezTo>
                  <a:cubicBezTo>
                    <a:pt x="80942" y="63843"/>
                    <a:pt x="76503" y="62640"/>
                    <a:pt x="71915" y="61511"/>
                  </a:cubicBezTo>
                  <a:cubicBezTo>
                    <a:pt x="57472" y="56472"/>
                    <a:pt x="42878" y="51807"/>
                    <a:pt x="27983" y="48197"/>
                  </a:cubicBezTo>
                  <a:cubicBezTo>
                    <a:pt x="20160" y="35709"/>
                    <a:pt x="11960" y="24125"/>
                    <a:pt x="5642" y="11788"/>
                  </a:cubicBezTo>
                  <a:cubicBezTo>
                    <a:pt x="34979" y="-624"/>
                    <a:pt x="100350" y="6146"/>
                    <a:pt x="125024" y="28638"/>
                  </a:cubicBezTo>
                  <a:cubicBezTo>
                    <a:pt x="134125" y="29992"/>
                    <a:pt x="143153" y="31798"/>
                    <a:pt x="152104" y="33603"/>
                  </a:cubicBezTo>
                  <a:cubicBezTo>
                    <a:pt x="161131" y="35484"/>
                    <a:pt x="170083" y="37289"/>
                    <a:pt x="179185" y="39170"/>
                  </a:cubicBezTo>
                  <a:cubicBezTo>
                    <a:pt x="197239" y="43157"/>
                    <a:pt x="215444" y="47670"/>
                    <a:pt x="234175" y="51883"/>
                  </a:cubicBezTo>
                  <a:cubicBezTo>
                    <a:pt x="250047" y="59330"/>
                    <a:pt x="267875" y="66175"/>
                    <a:pt x="283672" y="72946"/>
                  </a:cubicBezTo>
                  <a:cubicBezTo>
                    <a:pt x="279986" y="84305"/>
                    <a:pt x="276677" y="94761"/>
                    <a:pt x="272991" y="106120"/>
                  </a:cubicBezTo>
                  <a:cubicBezTo>
                    <a:pt x="281416" y="110257"/>
                    <a:pt x="289841" y="114394"/>
                    <a:pt x="298567" y="117704"/>
                  </a:cubicBezTo>
                  <a:cubicBezTo>
                    <a:pt x="280889" y="114846"/>
                    <a:pt x="277880" y="121165"/>
                    <a:pt x="274570" y="126205"/>
                  </a:cubicBezTo>
                  <a:cubicBezTo>
                    <a:pt x="271261" y="131245"/>
                    <a:pt x="267725" y="134931"/>
                    <a:pt x="248843" y="127784"/>
                  </a:cubicBezTo>
                  <a:cubicBezTo>
                    <a:pt x="238086" y="119435"/>
                    <a:pt x="229134" y="110633"/>
                    <a:pt x="219656" y="102960"/>
                  </a:cubicBezTo>
                  <a:close/>
                </a:path>
              </a:pathLst>
            </a:custGeom>
            <a:solidFill>
              <a:srgbClr val="D74352"/>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F527FD6D-85A6-42A6-B9C5-0ABA8F84C4AC}"/>
                </a:ext>
              </a:extLst>
            </p:cNvPr>
            <p:cNvSpPr/>
            <p:nvPr/>
          </p:nvSpPr>
          <p:spPr>
            <a:xfrm>
              <a:off x="5418654" y="5473805"/>
              <a:ext cx="255794" cy="165514"/>
            </a:xfrm>
            <a:custGeom>
              <a:avLst/>
              <a:gdLst>
                <a:gd name="connsiteX0" fmla="*/ 173168 w 255764"/>
                <a:gd name="connsiteY0" fmla="*/ 65822 h 165494"/>
                <a:gd name="connsiteX1" fmla="*/ 158574 w 255764"/>
                <a:gd name="connsiteY1" fmla="*/ 60405 h 165494"/>
                <a:gd name="connsiteX2" fmla="*/ 120360 w 255764"/>
                <a:gd name="connsiteY2" fmla="*/ 86659 h 165494"/>
                <a:gd name="connsiteX3" fmla="*/ 101929 w 255764"/>
                <a:gd name="connsiteY3" fmla="*/ 100726 h 165494"/>
                <a:gd name="connsiteX4" fmla="*/ 83575 w 255764"/>
                <a:gd name="connsiteY4" fmla="*/ 115019 h 165494"/>
                <a:gd name="connsiteX5" fmla="*/ 79287 w 255764"/>
                <a:gd name="connsiteY5" fmla="*/ 125174 h 165494"/>
                <a:gd name="connsiteX6" fmla="*/ 45436 w 255764"/>
                <a:gd name="connsiteY6" fmla="*/ 142175 h 165494"/>
                <a:gd name="connsiteX7" fmla="*/ 28736 w 255764"/>
                <a:gd name="connsiteY7" fmla="*/ 151202 h 165494"/>
                <a:gd name="connsiteX8" fmla="*/ 11960 w 255764"/>
                <a:gd name="connsiteY8" fmla="*/ 160906 h 165494"/>
                <a:gd name="connsiteX9" fmla="*/ 5642 w 255764"/>
                <a:gd name="connsiteY9" fmla="*/ 154211 h 165494"/>
                <a:gd name="connsiteX10" fmla="*/ 7974 w 255764"/>
                <a:gd name="connsiteY10" fmla="*/ 126679 h 165494"/>
                <a:gd name="connsiteX11" fmla="*/ 31820 w 255764"/>
                <a:gd name="connsiteY11" fmla="*/ 102907 h 165494"/>
                <a:gd name="connsiteX12" fmla="*/ 56644 w 255764"/>
                <a:gd name="connsiteY12" fmla="*/ 80114 h 165494"/>
                <a:gd name="connsiteX13" fmla="*/ 82973 w 255764"/>
                <a:gd name="connsiteY13" fmla="*/ 57622 h 165494"/>
                <a:gd name="connsiteX14" fmla="*/ 110129 w 255764"/>
                <a:gd name="connsiteY14" fmla="*/ 36108 h 165494"/>
                <a:gd name="connsiteX15" fmla="*/ 134276 w 255764"/>
                <a:gd name="connsiteY15" fmla="*/ 28811 h 165494"/>
                <a:gd name="connsiteX16" fmla="*/ 158574 w 255764"/>
                <a:gd name="connsiteY16" fmla="*/ 22492 h 165494"/>
                <a:gd name="connsiteX17" fmla="*/ 167902 w 255764"/>
                <a:gd name="connsiteY17" fmla="*/ 38364 h 165494"/>
                <a:gd name="connsiteX18" fmla="*/ 207470 w 255764"/>
                <a:gd name="connsiteY18" fmla="*/ 14142 h 165494"/>
                <a:gd name="connsiteX19" fmla="*/ 244932 w 255764"/>
                <a:gd name="connsiteY19" fmla="*/ 5642 h 165494"/>
                <a:gd name="connsiteX20" fmla="*/ 254410 w 255764"/>
                <a:gd name="connsiteY20" fmla="*/ 25501 h 165494"/>
                <a:gd name="connsiteX21" fmla="*/ 233799 w 255764"/>
                <a:gd name="connsiteY21" fmla="*/ 34754 h 165494"/>
                <a:gd name="connsiteX22" fmla="*/ 213563 w 255764"/>
                <a:gd name="connsiteY22" fmla="*/ 44834 h 165494"/>
                <a:gd name="connsiteX23" fmla="*/ 173168 w 255764"/>
                <a:gd name="connsiteY23" fmla="*/ 65822 h 16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764" h="165494">
                  <a:moveTo>
                    <a:pt x="173168" y="65822"/>
                  </a:moveTo>
                  <a:cubicBezTo>
                    <a:pt x="168127" y="64844"/>
                    <a:pt x="164141" y="62060"/>
                    <a:pt x="158574" y="60405"/>
                  </a:cubicBezTo>
                  <a:cubicBezTo>
                    <a:pt x="145710" y="68831"/>
                    <a:pt x="132997" y="77632"/>
                    <a:pt x="120360" y="86659"/>
                  </a:cubicBezTo>
                  <a:lnTo>
                    <a:pt x="101929" y="100726"/>
                  </a:lnTo>
                  <a:cubicBezTo>
                    <a:pt x="95761" y="105465"/>
                    <a:pt x="89517" y="109979"/>
                    <a:pt x="83575" y="115019"/>
                  </a:cubicBezTo>
                  <a:cubicBezTo>
                    <a:pt x="83274" y="117802"/>
                    <a:pt x="80942" y="121187"/>
                    <a:pt x="79287" y="125174"/>
                  </a:cubicBezTo>
                  <a:cubicBezTo>
                    <a:pt x="67778" y="130816"/>
                    <a:pt x="56343" y="136157"/>
                    <a:pt x="45436" y="142175"/>
                  </a:cubicBezTo>
                  <a:cubicBezTo>
                    <a:pt x="39869" y="145184"/>
                    <a:pt x="34378" y="148193"/>
                    <a:pt x="28736" y="151202"/>
                  </a:cubicBezTo>
                  <a:cubicBezTo>
                    <a:pt x="23094" y="154211"/>
                    <a:pt x="17452" y="157370"/>
                    <a:pt x="11960" y="160906"/>
                  </a:cubicBezTo>
                  <a:cubicBezTo>
                    <a:pt x="10682" y="159552"/>
                    <a:pt x="10005" y="158875"/>
                    <a:pt x="5642" y="154211"/>
                  </a:cubicBezTo>
                  <a:cubicBezTo>
                    <a:pt x="5867" y="145635"/>
                    <a:pt x="5867" y="136608"/>
                    <a:pt x="7974" y="126679"/>
                  </a:cubicBezTo>
                  <a:cubicBezTo>
                    <a:pt x="15948" y="118780"/>
                    <a:pt x="23621" y="110580"/>
                    <a:pt x="31820" y="102907"/>
                  </a:cubicBezTo>
                  <a:lnTo>
                    <a:pt x="56644" y="80114"/>
                  </a:lnTo>
                  <a:cubicBezTo>
                    <a:pt x="64919" y="72592"/>
                    <a:pt x="74096" y="65220"/>
                    <a:pt x="82973" y="57622"/>
                  </a:cubicBezTo>
                  <a:cubicBezTo>
                    <a:pt x="91849" y="49949"/>
                    <a:pt x="101252" y="42953"/>
                    <a:pt x="110129" y="36108"/>
                  </a:cubicBezTo>
                  <a:cubicBezTo>
                    <a:pt x="118103" y="33475"/>
                    <a:pt x="126152" y="30993"/>
                    <a:pt x="134276" y="28811"/>
                  </a:cubicBezTo>
                  <a:cubicBezTo>
                    <a:pt x="142476" y="26705"/>
                    <a:pt x="150600" y="24674"/>
                    <a:pt x="158574" y="22492"/>
                  </a:cubicBezTo>
                  <a:cubicBezTo>
                    <a:pt x="161884" y="28059"/>
                    <a:pt x="164592" y="32798"/>
                    <a:pt x="167902" y="38364"/>
                  </a:cubicBezTo>
                  <a:cubicBezTo>
                    <a:pt x="180765" y="27457"/>
                    <a:pt x="194456" y="19709"/>
                    <a:pt x="207470" y="14142"/>
                  </a:cubicBezTo>
                  <a:cubicBezTo>
                    <a:pt x="220409" y="8350"/>
                    <a:pt x="233347" y="5943"/>
                    <a:pt x="244932" y="5642"/>
                  </a:cubicBezTo>
                  <a:cubicBezTo>
                    <a:pt x="248091" y="12261"/>
                    <a:pt x="251250" y="18881"/>
                    <a:pt x="254410" y="25501"/>
                  </a:cubicBezTo>
                  <a:cubicBezTo>
                    <a:pt x="247565" y="28585"/>
                    <a:pt x="240644" y="31594"/>
                    <a:pt x="233799" y="34754"/>
                  </a:cubicBezTo>
                  <a:lnTo>
                    <a:pt x="213563" y="44834"/>
                  </a:lnTo>
                  <a:cubicBezTo>
                    <a:pt x="199797" y="51303"/>
                    <a:pt x="186708" y="58751"/>
                    <a:pt x="173168" y="65822"/>
                  </a:cubicBezTo>
                  <a:close/>
                </a:path>
              </a:pathLst>
            </a:custGeom>
            <a:solidFill>
              <a:srgbClr val="D74352"/>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58AA3BFA-53D7-4F82-84D0-CBC4104E260D}"/>
                </a:ext>
              </a:extLst>
            </p:cNvPr>
            <p:cNvSpPr/>
            <p:nvPr/>
          </p:nvSpPr>
          <p:spPr>
            <a:xfrm>
              <a:off x="5670084" y="5639394"/>
              <a:ext cx="67710" cy="45140"/>
            </a:xfrm>
            <a:custGeom>
              <a:avLst/>
              <a:gdLst>
                <a:gd name="connsiteX0" fmla="*/ 64317 w 67702"/>
                <a:gd name="connsiteY0" fmla="*/ 16926 h 45134"/>
                <a:gd name="connsiteX1" fmla="*/ 35205 w 67702"/>
                <a:gd name="connsiteY1" fmla="*/ 30617 h 45134"/>
                <a:gd name="connsiteX2" fmla="*/ 5642 w 67702"/>
                <a:gd name="connsiteY2" fmla="*/ 46489 h 45134"/>
                <a:gd name="connsiteX3" fmla="*/ 11735 w 67702"/>
                <a:gd name="connsiteY3" fmla="*/ 41825 h 45134"/>
                <a:gd name="connsiteX4" fmla="*/ 25125 w 67702"/>
                <a:gd name="connsiteY4" fmla="*/ 25576 h 45134"/>
                <a:gd name="connsiteX5" fmla="*/ 36108 w 67702"/>
                <a:gd name="connsiteY5" fmla="*/ 15271 h 45134"/>
                <a:gd name="connsiteX6" fmla="*/ 58224 w 67702"/>
                <a:gd name="connsiteY6" fmla="*/ 5642 h 45134"/>
                <a:gd name="connsiteX7" fmla="*/ 64317 w 67702"/>
                <a:gd name="connsiteY7" fmla="*/ 16926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02" h="45134">
                  <a:moveTo>
                    <a:pt x="64317" y="16926"/>
                  </a:moveTo>
                  <a:cubicBezTo>
                    <a:pt x="54689" y="21439"/>
                    <a:pt x="44759" y="25426"/>
                    <a:pt x="35205" y="30617"/>
                  </a:cubicBezTo>
                  <a:cubicBezTo>
                    <a:pt x="25577" y="35657"/>
                    <a:pt x="15421" y="40396"/>
                    <a:pt x="5642" y="46489"/>
                  </a:cubicBezTo>
                  <a:cubicBezTo>
                    <a:pt x="8049" y="44684"/>
                    <a:pt x="9253" y="43706"/>
                    <a:pt x="11735" y="41825"/>
                  </a:cubicBezTo>
                  <a:cubicBezTo>
                    <a:pt x="18204" y="37688"/>
                    <a:pt x="20160" y="32121"/>
                    <a:pt x="25125" y="25576"/>
                  </a:cubicBezTo>
                  <a:cubicBezTo>
                    <a:pt x="27683" y="22342"/>
                    <a:pt x="30993" y="18881"/>
                    <a:pt x="36108" y="15271"/>
                  </a:cubicBezTo>
                  <a:cubicBezTo>
                    <a:pt x="41374" y="11961"/>
                    <a:pt x="48445" y="8726"/>
                    <a:pt x="58224" y="5642"/>
                  </a:cubicBezTo>
                  <a:cubicBezTo>
                    <a:pt x="60406" y="9629"/>
                    <a:pt x="62587" y="13691"/>
                    <a:pt x="64317" y="16926"/>
                  </a:cubicBezTo>
                  <a:close/>
                </a:path>
              </a:pathLst>
            </a:custGeom>
            <a:solidFill>
              <a:srgbClr val="D74352"/>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F6CF6DC6-28F5-4367-9CC3-FEDD5D99E62D}"/>
                </a:ext>
              </a:extLst>
            </p:cNvPr>
            <p:cNvSpPr/>
            <p:nvPr/>
          </p:nvSpPr>
          <p:spPr>
            <a:xfrm>
              <a:off x="5201455" y="5733361"/>
              <a:ext cx="150467" cy="278364"/>
            </a:xfrm>
            <a:custGeom>
              <a:avLst/>
              <a:gdLst>
                <a:gd name="connsiteX0" fmla="*/ 144883 w 150449"/>
                <a:gd name="connsiteY0" fmla="*/ 29638 h 278331"/>
                <a:gd name="connsiteX1" fmla="*/ 146914 w 150449"/>
                <a:gd name="connsiteY1" fmla="*/ 43405 h 278331"/>
                <a:gd name="connsiteX2" fmla="*/ 89141 w 150449"/>
                <a:gd name="connsiteY2" fmla="*/ 149998 h 278331"/>
                <a:gd name="connsiteX3" fmla="*/ 78233 w 150449"/>
                <a:gd name="connsiteY3" fmla="*/ 175274 h 278331"/>
                <a:gd name="connsiteX4" fmla="*/ 74247 w 150449"/>
                <a:gd name="connsiteY4" fmla="*/ 183097 h 278331"/>
                <a:gd name="connsiteX5" fmla="*/ 70711 w 150449"/>
                <a:gd name="connsiteY5" fmla="*/ 190920 h 278331"/>
                <a:gd name="connsiteX6" fmla="*/ 63790 w 150449"/>
                <a:gd name="connsiteY6" fmla="*/ 206266 h 278331"/>
                <a:gd name="connsiteX7" fmla="*/ 57095 w 150449"/>
                <a:gd name="connsiteY7" fmla="*/ 221386 h 278331"/>
                <a:gd name="connsiteX8" fmla="*/ 50927 w 150449"/>
                <a:gd name="connsiteY8" fmla="*/ 236507 h 278331"/>
                <a:gd name="connsiteX9" fmla="*/ 33400 w 150449"/>
                <a:gd name="connsiteY9" fmla="*/ 255388 h 278331"/>
                <a:gd name="connsiteX10" fmla="*/ 16700 w 150449"/>
                <a:gd name="connsiteY10" fmla="*/ 275247 h 278331"/>
                <a:gd name="connsiteX11" fmla="*/ 12337 w 150449"/>
                <a:gd name="connsiteY11" fmla="*/ 273743 h 278331"/>
                <a:gd name="connsiteX12" fmla="*/ 8876 w 150449"/>
                <a:gd name="connsiteY12" fmla="*/ 272539 h 278331"/>
                <a:gd name="connsiteX13" fmla="*/ 5642 w 150449"/>
                <a:gd name="connsiteY13" fmla="*/ 206567 h 278331"/>
                <a:gd name="connsiteX14" fmla="*/ 24975 w 150449"/>
                <a:gd name="connsiteY14" fmla="*/ 171663 h 278331"/>
                <a:gd name="connsiteX15" fmla="*/ 35356 w 150449"/>
                <a:gd name="connsiteY15" fmla="*/ 154963 h 278331"/>
                <a:gd name="connsiteX16" fmla="*/ 46263 w 150449"/>
                <a:gd name="connsiteY16" fmla="*/ 138263 h 278331"/>
                <a:gd name="connsiteX17" fmla="*/ 58449 w 150449"/>
                <a:gd name="connsiteY17" fmla="*/ 133223 h 278331"/>
                <a:gd name="connsiteX18" fmla="*/ 104186 w 150449"/>
                <a:gd name="connsiteY18" fmla="*/ 11434 h 278331"/>
                <a:gd name="connsiteX19" fmla="*/ 113514 w 150449"/>
                <a:gd name="connsiteY19" fmla="*/ 5642 h 278331"/>
                <a:gd name="connsiteX20" fmla="*/ 144883 w 150449"/>
                <a:gd name="connsiteY20" fmla="*/ 29638 h 278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449" h="278331">
                  <a:moveTo>
                    <a:pt x="144883" y="29638"/>
                  </a:moveTo>
                  <a:cubicBezTo>
                    <a:pt x="146688" y="33475"/>
                    <a:pt x="146688" y="38440"/>
                    <a:pt x="146914" y="43405"/>
                  </a:cubicBezTo>
                  <a:cubicBezTo>
                    <a:pt x="125851" y="76278"/>
                    <a:pt x="106368" y="112612"/>
                    <a:pt x="89141" y="149998"/>
                  </a:cubicBezTo>
                  <a:cubicBezTo>
                    <a:pt x="85229" y="159025"/>
                    <a:pt x="81318" y="168052"/>
                    <a:pt x="78233" y="175274"/>
                  </a:cubicBezTo>
                  <a:cubicBezTo>
                    <a:pt x="76880" y="177907"/>
                    <a:pt x="75526" y="180464"/>
                    <a:pt x="74247" y="183097"/>
                  </a:cubicBezTo>
                  <a:cubicBezTo>
                    <a:pt x="73043" y="185730"/>
                    <a:pt x="71840" y="188363"/>
                    <a:pt x="70711" y="190920"/>
                  </a:cubicBezTo>
                  <a:cubicBezTo>
                    <a:pt x="68379" y="196111"/>
                    <a:pt x="66122" y="201226"/>
                    <a:pt x="63790" y="206266"/>
                  </a:cubicBezTo>
                  <a:cubicBezTo>
                    <a:pt x="61534" y="211381"/>
                    <a:pt x="59277" y="216346"/>
                    <a:pt x="57095" y="221386"/>
                  </a:cubicBezTo>
                  <a:cubicBezTo>
                    <a:pt x="55065" y="226426"/>
                    <a:pt x="53033" y="231467"/>
                    <a:pt x="50927" y="236507"/>
                  </a:cubicBezTo>
                  <a:lnTo>
                    <a:pt x="33400" y="255388"/>
                  </a:lnTo>
                  <a:cubicBezTo>
                    <a:pt x="27758" y="261857"/>
                    <a:pt x="22266" y="268552"/>
                    <a:pt x="16700" y="275247"/>
                  </a:cubicBezTo>
                  <a:cubicBezTo>
                    <a:pt x="15797" y="274947"/>
                    <a:pt x="14067" y="274345"/>
                    <a:pt x="12337" y="273743"/>
                  </a:cubicBezTo>
                  <a:cubicBezTo>
                    <a:pt x="11434" y="273442"/>
                    <a:pt x="9779" y="272840"/>
                    <a:pt x="8876" y="272539"/>
                  </a:cubicBezTo>
                  <a:cubicBezTo>
                    <a:pt x="5943" y="249746"/>
                    <a:pt x="6018" y="229586"/>
                    <a:pt x="5642" y="206567"/>
                  </a:cubicBezTo>
                  <a:cubicBezTo>
                    <a:pt x="11810" y="194381"/>
                    <a:pt x="18430" y="182947"/>
                    <a:pt x="24975" y="171663"/>
                  </a:cubicBezTo>
                  <a:cubicBezTo>
                    <a:pt x="28134" y="165946"/>
                    <a:pt x="31820" y="160530"/>
                    <a:pt x="35356" y="154963"/>
                  </a:cubicBezTo>
                  <a:cubicBezTo>
                    <a:pt x="38966" y="149472"/>
                    <a:pt x="42577" y="143905"/>
                    <a:pt x="46263" y="138263"/>
                  </a:cubicBezTo>
                  <a:cubicBezTo>
                    <a:pt x="50401" y="135705"/>
                    <a:pt x="53560" y="135254"/>
                    <a:pt x="58449" y="133223"/>
                  </a:cubicBezTo>
                  <a:cubicBezTo>
                    <a:pt x="70937" y="91172"/>
                    <a:pt x="87035" y="50250"/>
                    <a:pt x="104186" y="11434"/>
                  </a:cubicBezTo>
                  <a:cubicBezTo>
                    <a:pt x="107872" y="9027"/>
                    <a:pt x="111633" y="6845"/>
                    <a:pt x="113514" y="5642"/>
                  </a:cubicBezTo>
                  <a:cubicBezTo>
                    <a:pt x="124346" y="14142"/>
                    <a:pt x="134577" y="21815"/>
                    <a:pt x="144883" y="29638"/>
                  </a:cubicBezTo>
                  <a:close/>
                </a:path>
              </a:pathLst>
            </a:custGeom>
            <a:solidFill>
              <a:srgbClr val="D74352"/>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B7FB3C9C-F5AC-4518-A51A-4C9BEC0F369D}"/>
                </a:ext>
              </a:extLst>
            </p:cNvPr>
            <p:cNvSpPr/>
            <p:nvPr/>
          </p:nvSpPr>
          <p:spPr>
            <a:xfrm>
              <a:off x="6431598" y="7020906"/>
              <a:ext cx="105327" cy="67710"/>
            </a:xfrm>
            <a:custGeom>
              <a:avLst/>
              <a:gdLst>
                <a:gd name="connsiteX0" fmla="*/ 39267 w 105314"/>
                <a:gd name="connsiteY0" fmla="*/ 19258 h 67702"/>
                <a:gd name="connsiteX1" fmla="*/ 71313 w 105314"/>
                <a:gd name="connsiteY1" fmla="*/ 13089 h 67702"/>
                <a:gd name="connsiteX2" fmla="*/ 103283 w 105314"/>
                <a:gd name="connsiteY2" fmla="*/ 5642 h 67702"/>
                <a:gd name="connsiteX3" fmla="*/ 83499 w 105314"/>
                <a:gd name="connsiteY3" fmla="*/ 21439 h 67702"/>
                <a:gd name="connsiteX4" fmla="*/ 62888 w 105314"/>
                <a:gd name="connsiteY4" fmla="*/ 36710 h 67702"/>
                <a:gd name="connsiteX5" fmla="*/ 41599 w 105314"/>
                <a:gd name="connsiteY5" fmla="*/ 52055 h 67702"/>
                <a:gd name="connsiteX6" fmla="*/ 18956 w 105314"/>
                <a:gd name="connsiteY6" fmla="*/ 66649 h 67702"/>
                <a:gd name="connsiteX7" fmla="*/ 5642 w 105314"/>
                <a:gd name="connsiteY7" fmla="*/ 63414 h 67702"/>
                <a:gd name="connsiteX8" fmla="*/ 21890 w 105314"/>
                <a:gd name="connsiteY8" fmla="*/ 43781 h 67702"/>
                <a:gd name="connsiteX9" fmla="*/ 27005 w 105314"/>
                <a:gd name="connsiteY9" fmla="*/ 32648 h 67702"/>
                <a:gd name="connsiteX10" fmla="*/ 39267 w 105314"/>
                <a:gd name="connsiteY10" fmla="*/ 19258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314" h="67702">
                  <a:moveTo>
                    <a:pt x="39267" y="19258"/>
                  </a:moveTo>
                  <a:cubicBezTo>
                    <a:pt x="49573" y="17302"/>
                    <a:pt x="60405" y="15196"/>
                    <a:pt x="71313" y="13089"/>
                  </a:cubicBezTo>
                  <a:cubicBezTo>
                    <a:pt x="82296" y="10983"/>
                    <a:pt x="92978" y="8124"/>
                    <a:pt x="103283" y="5642"/>
                  </a:cubicBezTo>
                  <a:cubicBezTo>
                    <a:pt x="96664" y="10908"/>
                    <a:pt x="90119" y="16174"/>
                    <a:pt x="83499" y="21439"/>
                  </a:cubicBezTo>
                  <a:cubicBezTo>
                    <a:pt x="76654" y="26479"/>
                    <a:pt x="69808" y="31595"/>
                    <a:pt x="62888" y="36710"/>
                  </a:cubicBezTo>
                  <a:cubicBezTo>
                    <a:pt x="55892" y="41750"/>
                    <a:pt x="48896" y="47015"/>
                    <a:pt x="41599" y="52055"/>
                  </a:cubicBezTo>
                  <a:cubicBezTo>
                    <a:pt x="34227" y="56945"/>
                    <a:pt x="26705" y="61760"/>
                    <a:pt x="18956" y="66649"/>
                  </a:cubicBezTo>
                  <a:cubicBezTo>
                    <a:pt x="15948" y="64994"/>
                    <a:pt x="10757" y="64242"/>
                    <a:pt x="5642" y="63414"/>
                  </a:cubicBezTo>
                  <a:cubicBezTo>
                    <a:pt x="17076" y="57021"/>
                    <a:pt x="19332" y="50777"/>
                    <a:pt x="21890" y="43781"/>
                  </a:cubicBezTo>
                  <a:cubicBezTo>
                    <a:pt x="23169" y="40320"/>
                    <a:pt x="24448" y="36634"/>
                    <a:pt x="27005" y="32648"/>
                  </a:cubicBezTo>
                  <a:cubicBezTo>
                    <a:pt x="29563" y="28736"/>
                    <a:pt x="33249" y="24297"/>
                    <a:pt x="39267" y="19258"/>
                  </a:cubicBezTo>
                  <a:close/>
                </a:path>
              </a:pathLst>
            </a:custGeom>
            <a:solidFill>
              <a:srgbClr val="D74352"/>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18772C95-C048-4497-8B58-BD1D2A7096EF}"/>
                </a:ext>
              </a:extLst>
            </p:cNvPr>
            <p:cNvSpPr/>
            <p:nvPr/>
          </p:nvSpPr>
          <p:spPr>
            <a:xfrm>
              <a:off x="6561525" y="6907153"/>
              <a:ext cx="157990" cy="127897"/>
            </a:xfrm>
            <a:custGeom>
              <a:avLst/>
              <a:gdLst>
                <a:gd name="connsiteX0" fmla="*/ 5642 w 157972"/>
                <a:gd name="connsiteY0" fmla="*/ 105917 h 127882"/>
                <a:gd name="connsiteX1" fmla="*/ 32948 w 157972"/>
                <a:gd name="connsiteY1" fmla="*/ 86433 h 127882"/>
                <a:gd name="connsiteX2" fmla="*/ 59352 w 157972"/>
                <a:gd name="connsiteY2" fmla="*/ 65746 h 127882"/>
                <a:gd name="connsiteX3" fmla="*/ 72366 w 157972"/>
                <a:gd name="connsiteY3" fmla="*/ 55215 h 127882"/>
                <a:gd name="connsiteX4" fmla="*/ 85004 w 157972"/>
                <a:gd name="connsiteY4" fmla="*/ 44157 h 127882"/>
                <a:gd name="connsiteX5" fmla="*/ 109828 w 157972"/>
                <a:gd name="connsiteY5" fmla="*/ 21665 h 127882"/>
                <a:gd name="connsiteX6" fmla="*/ 155715 w 157972"/>
                <a:gd name="connsiteY6" fmla="*/ 5642 h 127882"/>
                <a:gd name="connsiteX7" fmla="*/ 25501 w 157972"/>
                <a:gd name="connsiteY7" fmla="*/ 119532 h 127882"/>
                <a:gd name="connsiteX8" fmla="*/ 15271 w 157972"/>
                <a:gd name="connsiteY8" fmla="*/ 125851 h 127882"/>
                <a:gd name="connsiteX9" fmla="*/ 5642 w 157972"/>
                <a:gd name="connsiteY9" fmla="*/ 105917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972" h="127882">
                  <a:moveTo>
                    <a:pt x="5642" y="105917"/>
                  </a:moveTo>
                  <a:lnTo>
                    <a:pt x="32948" y="86433"/>
                  </a:lnTo>
                  <a:cubicBezTo>
                    <a:pt x="41825" y="79663"/>
                    <a:pt x="50627" y="72667"/>
                    <a:pt x="59352" y="65746"/>
                  </a:cubicBezTo>
                  <a:lnTo>
                    <a:pt x="72366" y="55215"/>
                  </a:lnTo>
                  <a:lnTo>
                    <a:pt x="85004" y="44157"/>
                  </a:lnTo>
                  <a:cubicBezTo>
                    <a:pt x="93354" y="36710"/>
                    <a:pt x="101779" y="29413"/>
                    <a:pt x="109828" y="21665"/>
                  </a:cubicBezTo>
                  <a:cubicBezTo>
                    <a:pt x="125926" y="16625"/>
                    <a:pt x="139918" y="12111"/>
                    <a:pt x="155715" y="5642"/>
                  </a:cubicBezTo>
                  <a:cubicBezTo>
                    <a:pt x="115846" y="46940"/>
                    <a:pt x="72291" y="85155"/>
                    <a:pt x="25501" y="119532"/>
                  </a:cubicBezTo>
                  <a:cubicBezTo>
                    <a:pt x="21364" y="122090"/>
                    <a:pt x="17302" y="124572"/>
                    <a:pt x="15271" y="125851"/>
                  </a:cubicBezTo>
                  <a:cubicBezTo>
                    <a:pt x="12112" y="119156"/>
                    <a:pt x="8876" y="112536"/>
                    <a:pt x="5642" y="105917"/>
                  </a:cubicBezTo>
                  <a:close/>
                </a:path>
              </a:pathLst>
            </a:custGeom>
            <a:solidFill>
              <a:srgbClr val="D74352"/>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5340FFC2-0154-4857-A5CF-3654D227550E}"/>
                </a:ext>
              </a:extLst>
            </p:cNvPr>
            <p:cNvSpPr/>
            <p:nvPr/>
          </p:nvSpPr>
          <p:spPr>
            <a:xfrm>
              <a:off x="6460638" y="6617429"/>
              <a:ext cx="75234" cy="82757"/>
            </a:xfrm>
            <a:custGeom>
              <a:avLst/>
              <a:gdLst>
                <a:gd name="connsiteX0" fmla="*/ 5642 w 75224"/>
                <a:gd name="connsiteY0" fmla="*/ 64994 h 82747"/>
                <a:gd name="connsiteX1" fmla="*/ 25727 w 75224"/>
                <a:gd name="connsiteY1" fmla="*/ 42276 h 82747"/>
                <a:gd name="connsiteX2" fmla="*/ 45360 w 75224"/>
                <a:gd name="connsiteY2" fmla="*/ 24373 h 82747"/>
                <a:gd name="connsiteX3" fmla="*/ 64242 w 75224"/>
                <a:gd name="connsiteY3" fmla="*/ 5642 h 82747"/>
                <a:gd name="connsiteX4" fmla="*/ 72968 w 75224"/>
                <a:gd name="connsiteY4" fmla="*/ 14970 h 82747"/>
                <a:gd name="connsiteX5" fmla="*/ 60932 w 75224"/>
                <a:gd name="connsiteY5" fmla="*/ 34679 h 82747"/>
                <a:gd name="connsiteX6" fmla="*/ 57171 w 75224"/>
                <a:gd name="connsiteY6" fmla="*/ 55591 h 82747"/>
                <a:gd name="connsiteX7" fmla="*/ 44909 w 75224"/>
                <a:gd name="connsiteY7" fmla="*/ 62211 h 82747"/>
                <a:gd name="connsiteX8" fmla="*/ 32121 w 75224"/>
                <a:gd name="connsiteY8" fmla="*/ 68455 h 82747"/>
                <a:gd name="connsiteX9" fmla="*/ 6845 w 75224"/>
                <a:gd name="connsiteY9" fmla="*/ 80115 h 82747"/>
                <a:gd name="connsiteX10" fmla="*/ 5642 w 75224"/>
                <a:gd name="connsiteY10" fmla="*/ 64994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224" h="82747">
                  <a:moveTo>
                    <a:pt x="5642" y="64994"/>
                  </a:moveTo>
                  <a:cubicBezTo>
                    <a:pt x="11810" y="57472"/>
                    <a:pt x="19709" y="49799"/>
                    <a:pt x="25727" y="42276"/>
                  </a:cubicBezTo>
                  <a:cubicBezTo>
                    <a:pt x="32046" y="36484"/>
                    <a:pt x="38740" y="30466"/>
                    <a:pt x="45360" y="24373"/>
                  </a:cubicBezTo>
                  <a:cubicBezTo>
                    <a:pt x="51905" y="18280"/>
                    <a:pt x="58073" y="11660"/>
                    <a:pt x="64242" y="5642"/>
                  </a:cubicBezTo>
                  <a:cubicBezTo>
                    <a:pt x="67326" y="8952"/>
                    <a:pt x="70410" y="12262"/>
                    <a:pt x="72968" y="14970"/>
                  </a:cubicBezTo>
                  <a:cubicBezTo>
                    <a:pt x="61007" y="23094"/>
                    <a:pt x="60255" y="28736"/>
                    <a:pt x="60932" y="34679"/>
                  </a:cubicBezTo>
                  <a:cubicBezTo>
                    <a:pt x="61534" y="40546"/>
                    <a:pt x="63565" y="46639"/>
                    <a:pt x="57171" y="55591"/>
                  </a:cubicBezTo>
                  <a:cubicBezTo>
                    <a:pt x="53184" y="57773"/>
                    <a:pt x="49047" y="59954"/>
                    <a:pt x="44909" y="62211"/>
                  </a:cubicBezTo>
                  <a:cubicBezTo>
                    <a:pt x="40772" y="64468"/>
                    <a:pt x="36409" y="66424"/>
                    <a:pt x="32121" y="68455"/>
                  </a:cubicBezTo>
                  <a:cubicBezTo>
                    <a:pt x="23470" y="72442"/>
                    <a:pt x="15270" y="76880"/>
                    <a:pt x="6845" y="80115"/>
                  </a:cubicBezTo>
                  <a:cubicBezTo>
                    <a:pt x="6770" y="74623"/>
                    <a:pt x="5943" y="70711"/>
                    <a:pt x="5642" y="64994"/>
                  </a:cubicBezTo>
                  <a:close/>
                </a:path>
              </a:pathLst>
            </a:custGeom>
            <a:solidFill>
              <a:srgbClr val="D74352"/>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F9B9C241-6B7F-4656-AC02-9D6847828954}"/>
                </a:ext>
              </a:extLst>
            </p:cNvPr>
            <p:cNvSpPr/>
            <p:nvPr/>
          </p:nvSpPr>
          <p:spPr>
            <a:xfrm>
              <a:off x="6916101" y="6245100"/>
              <a:ext cx="67710" cy="105327"/>
            </a:xfrm>
            <a:custGeom>
              <a:avLst/>
              <a:gdLst>
                <a:gd name="connsiteX0" fmla="*/ 6168 w 67702"/>
                <a:gd name="connsiteY0" fmla="*/ 100275 h 105314"/>
                <a:gd name="connsiteX1" fmla="*/ 6620 w 67702"/>
                <a:gd name="connsiteY1" fmla="*/ 80189 h 105314"/>
                <a:gd name="connsiteX2" fmla="*/ 6770 w 67702"/>
                <a:gd name="connsiteY2" fmla="*/ 59578 h 105314"/>
                <a:gd name="connsiteX3" fmla="*/ 5642 w 67702"/>
                <a:gd name="connsiteY3" fmla="*/ 17527 h 105314"/>
                <a:gd name="connsiteX4" fmla="*/ 15722 w 67702"/>
                <a:gd name="connsiteY4" fmla="*/ 8651 h 105314"/>
                <a:gd name="connsiteX5" fmla="*/ 28661 w 67702"/>
                <a:gd name="connsiteY5" fmla="*/ 30240 h 105314"/>
                <a:gd name="connsiteX6" fmla="*/ 60180 w 67702"/>
                <a:gd name="connsiteY6" fmla="*/ 5642 h 105314"/>
                <a:gd name="connsiteX7" fmla="*/ 62512 w 67702"/>
                <a:gd name="connsiteY7" fmla="*/ 26103 h 105314"/>
                <a:gd name="connsiteX8" fmla="*/ 64317 w 67702"/>
                <a:gd name="connsiteY8" fmla="*/ 46113 h 105314"/>
                <a:gd name="connsiteX9" fmla="*/ 65897 w 67702"/>
                <a:gd name="connsiteY9" fmla="*/ 65822 h 105314"/>
                <a:gd name="connsiteX10" fmla="*/ 66950 w 67702"/>
                <a:gd name="connsiteY10" fmla="*/ 85380 h 105314"/>
                <a:gd name="connsiteX11" fmla="*/ 50250 w 67702"/>
                <a:gd name="connsiteY11" fmla="*/ 104036 h 105314"/>
                <a:gd name="connsiteX12" fmla="*/ 6168 w 67702"/>
                <a:gd name="connsiteY12" fmla="*/ 100275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702" h="105314">
                  <a:moveTo>
                    <a:pt x="6168" y="100275"/>
                  </a:moveTo>
                  <a:cubicBezTo>
                    <a:pt x="6319" y="93730"/>
                    <a:pt x="6469" y="86960"/>
                    <a:pt x="6620" y="80189"/>
                  </a:cubicBezTo>
                  <a:cubicBezTo>
                    <a:pt x="6846" y="73419"/>
                    <a:pt x="6996" y="66574"/>
                    <a:pt x="6770" y="59578"/>
                  </a:cubicBezTo>
                  <a:cubicBezTo>
                    <a:pt x="6394" y="45662"/>
                    <a:pt x="6545" y="31595"/>
                    <a:pt x="5642" y="17527"/>
                  </a:cubicBezTo>
                  <a:cubicBezTo>
                    <a:pt x="9403" y="16098"/>
                    <a:pt x="12562" y="12412"/>
                    <a:pt x="15722" y="8651"/>
                  </a:cubicBezTo>
                  <a:cubicBezTo>
                    <a:pt x="15346" y="27908"/>
                    <a:pt x="20085" y="32873"/>
                    <a:pt x="28661" y="30240"/>
                  </a:cubicBezTo>
                  <a:cubicBezTo>
                    <a:pt x="37312" y="27607"/>
                    <a:pt x="48445" y="17151"/>
                    <a:pt x="60180" y="5642"/>
                  </a:cubicBezTo>
                  <a:cubicBezTo>
                    <a:pt x="60932" y="12562"/>
                    <a:pt x="61760" y="19408"/>
                    <a:pt x="62512" y="26103"/>
                  </a:cubicBezTo>
                  <a:cubicBezTo>
                    <a:pt x="63339" y="32873"/>
                    <a:pt x="63716" y="39493"/>
                    <a:pt x="64317" y="46113"/>
                  </a:cubicBezTo>
                  <a:cubicBezTo>
                    <a:pt x="64844" y="52733"/>
                    <a:pt x="65370" y="59277"/>
                    <a:pt x="65897" y="65822"/>
                  </a:cubicBezTo>
                  <a:cubicBezTo>
                    <a:pt x="66424" y="72366"/>
                    <a:pt x="66950" y="78911"/>
                    <a:pt x="66950" y="85380"/>
                  </a:cubicBezTo>
                  <a:cubicBezTo>
                    <a:pt x="61233" y="90872"/>
                    <a:pt x="55516" y="96288"/>
                    <a:pt x="50250" y="104036"/>
                  </a:cubicBezTo>
                  <a:cubicBezTo>
                    <a:pt x="35656" y="102155"/>
                    <a:pt x="20687" y="102306"/>
                    <a:pt x="6168" y="100275"/>
                  </a:cubicBezTo>
                  <a:close/>
                </a:path>
              </a:pathLst>
            </a:custGeom>
            <a:solidFill>
              <a:srgbClr val="D74352"/>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BC9AFE2A-8F03-478E-90C6-03A58BE0B47D}"/>
                </a:ext>
              </a:extLst>
            </p:cNvPr>
            <p:cNvSpPr/>
            <p:nvPr/>
          </p:nvSpPr>
          <p:spPr>
            <a:xfrm>
              <a:off x="6138713" y="5476994"/>
              <a:ext cx="887755" cy="759858"/>
            </a:xfrm>
            <a:custGeom>
              <a:avLst/>
              <a:gdLst>
                <a:gd name="connsiteX0" fmla="*/ 858616 w 887652"/>
                <a:gd name="connsiteY0" fmla="*/ 758537 h 759770"/>
                <a:gd name="connsiteX1" fmla="*/ 856660 w 887652"/>
                <a:gd name="connsiteY1" fmla="*/ 738226 h 759770"/>
                <a:gd name="connsiteX2" fmla="*/ 854779 w 887652"/>
                <a:gd name="connsiteY2" fmla="*/ 728447 h 759770"/>
                <a:gd name="connsiteX3" fmla="*/ 851771 w 887652"/>
                <a:gd name="connsiteY3" fmla="*/ 719194 h 759770"/>
                <a:gd name="connsiteX4" fmla="*/ 839584 w 887652"/>
                <a:gd name="connsiteY4" fmla="*/ 685343 h 759770"/>
                <a:gd name="connsiteX5" fmla="*/ 832889 w 887652"/>
                <a:gd name="connsiteY5" fmla="*/ 656306 h 759770"/>
                <a:gd name="connsiteX6" fmla="*/ 835898 w 887652"/>
                <a:gd name="connsiteY6" fmla="*/ 642465 h 759770"/>
                <a:gd name="connsiteX7" fmla="*/ 844173 w 887652"/>
                <a:gd name="connsiteY7" fmla="*/ 628624 h 759770"/>
                <a:gd name="connsiteX8" fmla="*/ 839358 w 887652"/>
                <a:gd name="connsiteY8" fmla="*/ 613052 h 759770"/>
                <a:gd name="connsiteX9" fmla="*/ 837252 w 887652"/>
                <a:gd name="connsiteY9" fmla="*/ 596277 h 759770"/>
                <a:gd name="connsiteX10" fmla="*/ 812503 w 887652"/>
                <a:gd name="connsiteY10" fmla="*/ 580329 h 759770"/>
                <a:gd name="connsiteX11" fmla="*/ 806109 w 887652"/>
                <a:gd name="connsiteY11" fmla="*/ 575214 h 759770"/>
                <a:gd name="connsiteX12" fmla="*/ 806410 w 887652"/>
                <a:gd name="connsiteY12" fmla="*/ 566488 h 759770"/>
                <a:gd name="connsiteX13" fmla="*/ 806260 w 887652"/>
                <a:gd name="connsiteY13" fmla="*/ 557837 h 759770"/>
                <a:gd name="connsiteX14" fmla="*/ 806034 w 887652"/>
                <a:gd name="connsiteY14" fmla="*/ 540235 h 759770"/>
                <a:gd name="connsiteX15" fmla="*/ 820101 w 887652"/>
                <a:gd name="connsiteY15" fmla="*/ 528650 h 759770"/>
                <a:gd name="connsiteX16" fmla="*/ 817317 w 887652"/>
                <a:gd name="connsiteY16" fmla="*/ 521955 h 759770"/>
                <a:gd name="connsiteX17" fmla="*/ 804755 w 887652"/>
                <a:gd name="connsiteY17" fmla="*/ 506835 h 759770"/>
                <a:gd name="connsiteX18" fmla="*/ 797609 w 887652"/>
                <a:gd name="connsiteY18" fmla="*/ 494648 h 759770"/>
                <a:gd name="connsiteX19" fmla="*/ 794223 w 887652"/>
                <a:gd name="connsiteY19" fmla="*/ 485020 h 759770"/>
                <a:gd name="connsiteX20" fmla="*/ 790989 w 887652"/>
                <a:gd name="connsiteY20" fmla="*/ 471930 h 759770"/>
                <a:gd name="connsiteX21" fmla="*/ 788356 w 887652"/>
                <a:gd name="connsiteY21" fmla="*/ 458390 h 759770"/>
                <a:gd name="connsiteX22" fmla="*/ 767218 w 887652"/>
                <a:gd name="connsiteY22" fmla="*/ 441991 h 759770"/>
                <a:gd name="connsiteX23" fmla="*/ 745854 w 887652"/>
                <a:gd name="connsiteY23" fmla="*/ 426570 h 759770"/>
                <a:gd name="connsiteX24" fmla="*/ 742319 w 887652"/>
                <a:gd name="connsiteY24" fmla="*/ 405131 h 759770"/>
                <a:gd name="connsiteX25" fmla="*/ 738407 w 887652"/>
                <a:gd name="connsiteY25" fmla="*/ 395126 h 759770"/>
                <a:gd name="connsiteX26" fmla="*/ 729530 w 887652"/>
                <a:gd name="connsiteY26" fmla="*/ 385798 h 759770"/>
                <a:gd name="connsiteX27" fmla="*/ 715012 w 887652"/>
                <a:gd name="connsiteY27" fmla="*/ 365638 h 759770"/>
                <a:gd name="connsiteX28" fmla="*/ 707414 w 887652"/>
                <a:gd name="connsiteY28" fmla="*/ 355708 h 759770"/>
                <a:gd name="connsiteX29" fmla="*/ 699139 w 887652"/>
                <a:gd name="connsiteY29" fmla="*/ 346380 h 759770"/>
                <a:gd name="connsiteX30" fmla="*/ 676120 w 887652"/>
                <a:gd name="connsiteY30" fmla="*/ 332614 h 759770"/>
                <a:gd name="connsiteX31" fmla="*/ 652274 w 887652"/>
                <a:gd name="connsiteY31" fmla="*/ 320127 h 759770"/>
                <a:gd name="connsiteX32" fmla="*/ 642044 w 887652"/>
                <a:gd name="connsiteY32" fmla="*/ 311250 h 759770"/>
                <a:gd name="connsiteX33" fmla="*/ 632866 w 887652"/>
                <a:gd name="connsiteY33" fmla="*/ 303352 h 759770"/>
                <a:gd name="connsiteX34" fmla="*/ 629481 w 887652"/>
                <a:gd name="connsiteY34" fmla="*/ 290639 h 759770"/>
                <a:gd name="connsiteX35" fmla="*/ 616618 w 887652"/>
                <a:gd name="connsiteY35" fmla="*/ 277098 h 759770"/>
                <a:gd name="connsiteX36" fmla="*/ 602626 w 887652"/>
                <a:gd name="connsiteY36" fmla="*/ 264686 h 759770"/>
                <a:gd name="connsiteX37" fmla="*/ 592997 w 887652"/>
                <a:gd name="connsiteY37" fmla="*/ 240915 h 759770"/>
                <a:gd name="connsiteX38" fmla="*/ 552977 w 887652"/>
                <a:gd name="connsiteY38" fmla="*/ 231286 h 759770"/>
                <a:gd name="connsiteX39" fmla="*/ 526423 w 887652"/>
                <a:gd name="connsiteY39" fmla="*/ 215489 h 759770"/>
                <a:gd name="connsiteX40" fmla="*/ 499342 w 887652"/>
                <a:gd name="connsiteY40" fmla="*/ 200294 h 759770"/>
                <a:gd name="connsiteX41" fmla="*/ 480987 w 887652"/>
                <a:gd name="connsiteY41" fmla="*/ 171031 h 759770"/>
                <a:gd name="connsiteX42" fmla="*/ 430361 w 887652"/>
                <a:gd name="connsiteY42" fmla="*/ 166066 h 759770"/>
                <a:gd name="connsiteX43" fmla="*/ 398617 w 887652"/>
                <a:gd name="connsiteY43" fmla="*/ 142521 h 759770"/>
                <a:gd name="connsiteX44" fmla="*/ 357844 w 887652"/>
                <a:gd name="connsiteY44" fmla="*/ 121684 h 759770"/>
                <a:gd name="connsiteX45" fmla="*/ 329635 w 887652"/>
                <a:gd name="connsiteY45" fmla="*/ 112807 h 759770"/>
                <a:gd name="connsiteX46" fmla="*/ 305563 w 887652"/>
                <a:gd name="connsiteY46" fmla="*/ 101749 h 759770"/>
                <a:gd name="connsiteX47" fmla="*/ 281115 w 887652"/>
                <a:gd name="connsiteY47" fmla="*/ 91368 h 759770"/>
                <a:gd name="connsiteX48" fmla="*/ 267500 w 887652"/>
                <a:gd name="connsiteY48" fmla="*/ 87005 h 759770"/>
                <a:gd name="connsiteX49" fmla="*/ 252229 w 887652"/>
                <a:gd name="connsiteY49" fmla="*/ 84147 h 759770"/>
                <a:gd name="connsiteX50" fmla="*/ 222590 w 887652"/>
                <a:gd name="connsiteY50" fmla="*/ 73540 h 759770"/>
                <a:gd name="connsiteX51" fmla="*/ 192425 w 887652"/>
                <a:gd name="connsiteY51" fmla="*/ 64438 h 759770"/>
                <a:gd name="connsiteX52" fmla="*/ 145184 w 887652"/>
                <a:gd name="connsiteY52" fmla="*/ 54583 h 759770"/>
                <a:gd name="connsiteX53" fmla="*/ 34829 w 887652"/>
                <a:gd name="connsiteY53" fmla="*/ 38636 h 759770"/>
                <a:gd name="connsiteX54" fmla="*/ 20386 w 887652"/>
                <a:gd name="connsiteY54" fmla="*/ 28029 h 759770"/>
                <a:gd name="connsiteX55" fmla="*/ 5642 w 887652"/>
                <a:gd name="connsiteY55" fmla="*/ 18551 h 759770"/>
                <a:gd name="connsiteX56" fmla="*/ 56193 w 887652"/>
                <a:gd name="connsiteY56" fmla="*/ 5913 h 759770"/>
                <a:gd name="connsiteX57" fmla="*/ 85080 w 887652"/>
                <a:gd name="connsiteY57" fmla="*/ 9599 h 759770"/>
                <a:gd name="connsiteX58" fmla="*/ 113289 w 887652"/>
                <a:gd name="connsiteY58" fmla="*/ 12909 h 759770"/>
                <a:gd name="connsiteX59" fmla="*/ 162937 w 887652"/>
                <a:gd name="connsiteY59" fmla="*/ 18099 h 759770"/>
                <a:gd name="connsiteX60" fmla="*/ 190394 w 887652"/>
                <a:gd name="connsiteY60" fmla="*/ 25546 h 759770"/>
                <a:gd name="connsiteX61" fmla="*/ 218829 w 887652"/>
                <a:gd name="connsiteY61" fmla="*/ 34122 h 759770"/>
                <a:gd name="connsiteX62" fmla="*/ 234175 w 887652"/>
                <a:gd name="connsiteY62" fmla="*/ 38936 h 759770"/>
                <a:gd name="connsiteX63" fmla="*/ 248092 w 887652"/>
                <a:gd name="connsiteY63" fmla="*/ 38259 h 759770"/>
                <a:gd name="connsiteX64" fmla="*/ 284275 w 887652"/>
                <a:gd name="connsiteY64" fmla="*/ 42773 h 759770"/>
                <a:gd name="connsiteX65" fmla="*/ 287283 w 887652"/>
                <a:gd name="connsiteY65" fmla="*/ 34122 h 759770"/>
                <a:gd name="connsiteX66" fmla="*/ 319104 w 887652"/>
                <a:gd name="connsiteY66" fmla="*/ 33295 h 759770"/>
                <a:gd name="connsiteX67" fmla="*/ 348065 w 887652"/>
                <a:gd name="connsiteY67" fmla="*/ 58269 h 759770"/>
                <a:gd name="connsiteX68" fmla="*/ 327002 w 887652"/>
                <a:gd name="connsiteY68" fmla="*/ 55561 h 759770"/>
                <a:gd name="connsiteX69" fmla="*/ 305638 w 887652"/>
                <a:gd name="connsiteY69" fmla="*/ 54132 h 759770"/>
                <a:gd name="connsiteX70" fmla="*/ 358672 w 887652"/>
                <a:gd name="connsiteY70" fmla="*/ 98740 h 759770"/>
                <a:gd name="connsiteX71" fmla="*/ 397789 w 887652"/>
                <a:gd name="connsiteY71" fmla="*/ 109272 h 759770"/>
                <a:gd name="connsiteX72" fmla="*/ 436605 w 887652"/>
                <a:gd name="connsiteY72" fmla="*/ 121082 h 759770"/>
                <a:gd name="connsiteX73" fmla="*/ 426976 w 887652"/>
                <a:gd name="connsiteY73" fmla="*/ 83169 h 759770"/>
                <a:gd name="connsiteX74" fmla="*/ 444804 w 887652"/>
                <a:gd name="connsiteY74" fmla="*/ 85802 h 759770"/>
                <a:gd name="connsiteX75" fmla="*/ 462558 w 887652"/>
                <a:gd name="connsiteY75" fmla="*/ 96333 h 759770"/>
                <a:gd name="connsiteX76" fmla="*/ 480310 w 887652"/>
                <a:gd name="connsiteY76" fmla="*/ 106864 h 759770"/>
                <a:gd name="connsiteX77" fmla="*/ 500019 w 887652"/>
                <a:gd name="connsiteY77" fmla="*/ 118449 h 759770"/>
                <a:gd name="connsiteX78" fmla="*/ 518901 w 887652"/>
                <a:gd name="connsiteY78" fmla="*/ 130711 h 759770"/>
                <a:gd name="connsiteX79" fmla="*/ 537556 w 887652"/>
                <a:gd name="connsiteY79" fmla="*/ 143047 h 759770"/>
                <a:gd name="connsiteX80" fmla="*/ 555836 w 887652"/>
                <a:gd name="connsiteY80" fmla="*/ 156513 h 759770"/>
                <a:gd name="connsiteX81" fmla="*/ 558619 w 887652"/>
                <a:gd name="connsiteY81" fmla="*/ 167646 h 759770"/>
                <a:gd name="connsiteX82" fmla="*/ 605635 w 887652"/>
                <a:gd name="connsiteY82" fmla="*/ 196758 h 759770"/>
                <a:gd name="connsiteX83" fmla="*/ 610525 w 887652"/>
                <a:gd name="connsiteY83" fmla="*/ 190138 h 759770"/>
                <a:gd name="connsiteX84" fmla="*/ 618423 w 887652"/>
                <a:gd name="connsiteY84" fmla="*/ 193147 h 759770"/>
                <a:gd name="connsiteX85" fmla="*/ 625720 w 887652"/>
                <a:gd name="connsiteY85" fmla="*/ 196908 h 759770"/>
                <a:gd name="connsiteX86" fmla="*/ 640088 w 887652"/>
                <a:gd name="connsiteY86" fmla="*/ 206688 h 759770"/>
                <a:gd name="connsiteX87" fmla="*/ 655509 w 887652"/>
                <a:gd name="connsiteY87" fmla="*/ 220604 h 759770"/>
                <a:gd name="connsiteX88" fmla="*/ 672810 w 887652"/>
                <a:gd name="connsiteY88" fmla="*/ 241066 h 759770"/>
                <a:gd name="connsiteX89" fmla="*/ 716516 w 887652"/>
                <a:gd name="connsiteY89" fmla="*/ 266868 h 759770"/>
                <a:gd name="connsiteX90" fmla="*/ 728176 w 887652"/>
                <a:gd name="connsiteY90" fmla="*/ 272359 h 759770"/>
                <a:gd name="connsiteX91" fmla="*/ 740588 w 887652"/>
                <a:gd name="connsiteY91" fmla="*/ 278603 h 759770"/>
                <a:gd name="connsiteX92" fmla="*/ 770603 w 887652"/>
                <a:gd name="connsiteY92" fmla="*/ 293648 h 759770"/>
                <a:gd name="connsiteX93" fmla="*/ 788732 w 887652"/>
                <a:gd name="connsiteY93" fmla="*/ 339610 h 759770"/>
                <a:gd name="connsiteX94" fmla="*/ 790086 w 887652"/>
                <a:gd name="connsiteY94" fmla="*/ 369248 h 759770"/>
                <a:gd name="connsiteX95" fmla="*/ 802197 w 887652"/>
                <a:gd name="connsiteY95" fmla="*/ 384519 h 759770"/>
                <a:gd name="connsiteX96" fmla="*/ 813255 w 887652"/>
                <a:gd name="connsiteY96" fmla="*/ 400392 h 759770"/>
                <a:gd name="connsiteX97" fmla="*/ 813631 w 887652"/>
                <a:gd name="connsiteY97" fmla="*/ 417092 h 759770"/>
                <a:gd name="connsiteX98" fmla="*/ 821154 w 887652"/>
                <a:gd name="connsiteY98" fmla="*/ 428074 h 759770"/>
                <a:gd name="connsiteX99" fmla="*/ 828075 w 887652"/>
                <a:gd name="connsiteY99" fmla="*/ 439809 h 759770"/>
                <a:gd name="connsiteX100" fmla="*/ 841765 w 887652"/>
                <a:gd name="connsiteY100" fmla="*/ 462903 h 759770"/>
                <a:gd name="connsiteX101" fmla="*/ 846731 w 887652"/>
                <a:gd name="connsiteY101" fmla="*/ 501719 h 759770"/>
                <a:gd name="connsiteX102" fmla="*/ 847633 w 887652"/>
                <a:gd name="connsiteY102" fmla="*/ 511273 h 759770"/>
                <a:gd name="connsiteX103" fmla="*/ 847934 w 887652"/>
                <a:gd name="connsiteY103" fmla="*/ 520977 h 759770"/>
                <a:gd name="connsiteX104" fmla="*/ 848310 w 887652"/>
                <a:gd name="connsiteY104" fmla="*/ 540084 h 759770"/>
                <a:gd name="connsiteX105" fmla="*/ 854102 w 887652"/>
                <a:gd name="connsiteY105" fmla="*/ 553173 h 759770"/>
                <a:gd name="connsiteX106" fmla="*/ 858616 w 887652"/>
                <a:gd name="connsiteY106" fmla="*/ 567165 h 759770"/>
                <a:gd name="connsiteX107" fmla="*/ 867417 w 887652"/>
                <a:gd name="connsiteY107" fmla="*/ 595675 h 759770"/>
                <a:gd name="connsiteX108" fmla="*/ 875090 w 887652"/>
                <a:gd name="connsiteY108" fmla="*/ 624035 h 759770"/>
                <a:gd name="connsiteX109" fmla="*/ 879528 w 887652"/>
                <a:gd name="connsiteY109" fmla="*/ 637500 h 759770"/>
                <a:gd name="connsiteX110" fmla="*/ 883891 w 887652"/>
                <a:gd name="connsiteY110" fmla="*/ 650514 h 759770"/>
                <a:gd name="connsiteX111" fmla="*/ 879980 w 887652"/>
                <a:gd name="connsiteY111" fmla="*/ 698508 h 759770"/>
                <a:gd name="connsiteX112" fmla="*/ 879453 w 887652"/>
                <a:gd name="connsiteY112" fmla="*/ 728823 h 759770"/>
                <a:gd name="connsiteX113" fmla="*/ 871329 w 887652"/>
                <a:gd name="connsiteY113" fmla="*/ 758988 h 759770"/>
                <a:gd name="connsiteX114" fmla="*/ 858616 w 887652"/>
                <a:gd name="connsiteY114" fmla="*/ 758537 h 759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887652" h="759770">
                  <a:moveTo>
                    <a:pt x="858616" y="758537"/>
                  </a:moveTo>
                  <a:cubicBezTo>
                    <a:pt x="858466" y="751616"/>
                    <a:pt x="857788" y="744846"/>
                    <a:pt x="856660" y="738226"/>
                  </a:cubicBezTo>
                  <a:cubicBezTo>
                    <a:pt x="856134" y="734916"/>
                    <a:pt x="855456" y="731681"/>
                    <a:pt x="854779" y="728447"/>
                  </a:cubicBezTo>
                  <a:cubicBezTo>
                    <a:pt x="853952" y="725288"/>
                    <a:pt x="852824" y="722203"/>
                    <a:pt x="851771" y="719194"/>
                  </a:cubicBezTo>
                  <a:cubicBezTo>
                    <a:pt x="847558" y="707083"/>
                    <a:pt x="842894" y="695799"/>
                    <a:pt x="839584" y="685343"/>
                  </a:cubicBezTo>
                  <a:cubicBezTo>
                    <a:pt x="835296" y="675112"/>
                    <a:pt x="832513" y="665634"/>
                    <a:pt x="832889" y="656306"/>
                  </a:cubicBezTo>
                  <a:cubicBezTo>
                    <a:pt x="833040" y="651642"/>
                    <a:pt x="834243" y="646978"/>
                    <a:pt x="835898" y="642465"/>
                  </a:cubicBezTo>
                  <a:cubicBezTo>
                    <a:pt x="837553" y="637951"/>
                    <a:pt x="840186" y="633363"/>
                    <a:pt x="844173" y="628624"/>
                  </a:cubicBezTo>
                  <a:cubicBezTo>
                    <a:pt x="841164" y="624110"/>
                    <a:pt x="840035" y="618694"/>
                    <a:pt x="839358" y="613052"/>
                  </a:cubicBezTo>
                  <a:cubicBezTo>
                    <a:pt x="838681" y="607410"/>
                    <a:pt x="838756" y="601392"/>
                    <a:pt x="837252" y="596277"/>
                  </a:cubicBezTo>
                  <a:cubicBezTo>
                    <a:pt x="834694" y="585971"/>
                    <a:pt x="829504" y="577997"/>
                    <a:pt x="812503" y="580329"/>
                  </a:cubicBezTo>
                  <a:cubicBezTo>
                    <a:pt x="810397" y="579577"/>
                    <a:pt x="807764" y="577471"/>
                    <a:pt x="806109" y="575214"/>
                  </a:cubicBezTo>
                  <a:cubicBezTo>
                    <a:pt x="806485" y="572205"/>
                    <a:pt x="806485" y="569346"/>
                    <a:pt x="806410" y="566488"/>
                  </a:cubicBezTo>
                  <a:lnTo>
                    <a:pt x="806260" y="557837"/>
                  </a:lnTo>
                  <a:cubicBezTo>
                    <a:pt x="806109" y="552045"/>
                    <a:pt x="805958" y="546177"/>
                    <a:pt x="806034" y="540235"/>
                  </a:cubicBezTo>
                  <a:cubicBezTo>
                    <a:pt x="811525" y="536624"/>
                    <a:pt x="815512" y="532035"/>
                    <a:pt x="820101" y="528650"/>
                  </a:cubicBezTo>
                  <a:cubicBezTo>
                    <a:pt x="819047" y="525942"/>
                    <a:pt x="817995" y="523234"/>
                    <a:pt x="817317" y="521955"/>
                  </a:cubicBezTo>
                  <a:cubicBezTo>
                    <a:pt x="814910" y="515185"/>
                    <a:pt x="809795" y="512627"/>
                    <a:pt x="804755" y="506835"/>
                  </a:cubicBezTo>
                  <a:cubicBezTo>
                    <a:pt x="802197" y="503901"/>
                    <a:pt x="799715" y="500215"/>
                    <a:pt x="797609" y="494648"/>
                  </a:cubicBezTo>
                  <a:cubicBezTo>
                    <a:pt x="796631" y="491790"/>
                    <a:pt x="795427" y="488705"/>
                    <a:pt x="794223" y="485020"/>
                  </a:cubicBezTo>
                  <a:cubicBezTo>
                    <a:pt x="793095" y="481333"/>
                    <a:pt x="791967" y="477046"/>
                    <a:pt x="790989" y="471930"/>
                  </a:cubicBezTo>
                  <a:cubicBezTo>
                    <a:pt x="790387" y="467342"/>
                    <a:pt x="789785" y="462678"/>
                    <a:pt x="788356" y="458390"/>
                  </a:cubicBezTo>
                  <a:cubicBezTo>
                    <a:pt x="782112" y="452598"/>
                    <a:pt x="774364" y="447407"/>
                    <a:pt x="767218" y="441991"/>
                  </a:cubicBezTo>
                  <a:cubicBezTo>
                    <a:pt x="759846" y="436725"/>
                    <a:pt x="753000" y="431234"/>
                    <a:pt x="745854" y="426570"/>
                  </a:cubicBezTo>
                  <a:cubicBezTo>
                    <a:pt x="743973" y="419123"/>
                    <a:pt x="743898" y="411976"/>
                    <a:pt x="742319" y="405131"/>
                  </a:cubicBezTo>
                  <a:cubicBezTo>
                    <a:pt x="741491" y="401746"/>
                    <a:pt x="740363" y="398360"/>
                    <a:pt x="738407" y="395126"/>
                  </a:cubicBezTo>
                  <a:cubicBezTo>
                    <a:pt x="736526" y="391816"/>
                    <a:pt x="733818" y="388657"/>
                    <a:pt x="729530" y="385798"/>
                  </a:cubicBezTo>
                  <a:lnTo>
                    <a:pt x="715012" y="365638"/>
                  </a:lnTo>
                  <a:cubicBezTo>
                    <a:pt x="712529" y="362328"/>
                    <a:pt x="710197" y="358867"/>
                    <a:pt x="707414" y="355708"/>
                  </a:cubicBezTo>
                  <a:lnTo>
                    <a:pt x="699139" y="346380"/>
                  </a:lnTo>
                  <a:cubicBezTo>
                    <a:pt x="691467" y="342092"/>
                    <a:pt x="683793" y="337278"/>
                    <a:pt x="676120" y="332614"/>
                  </a:cubicBezTo>
                  <a:cubicBezTo>
                    <a:pt x="668072" y="328326"/>
                    <a:pt x="660097" y="324039"/>
                    <a:pt x="652274" y="320127"/>
                  </a:cubicBezTo>
                  <a:cubicBezTo>
                    <a:pt x="648889" y="317118"/>
                    <a:pt x="645354" y="314109"/>
                    <a:pt x="642044" y="311250"/>
                  </a:cubicBezTo>
                  <a:cubicBezTo>
                    <a:pt x="638659" y="308467"/>
                    <a:pt x="635424" y="305909"/>
                    <a:pt x="632866" y="303352"/>
                  </a:cubicBezTo>
                  <a:cubicBezTo>
                    <a:pt x="627826" y="298387"/>
                    <a:pt x="625570" y="293949"/>
                    <a:pt x="629481" y="290639"/>
                  </a:cubicBezTo>
                  <a:lnTo>
                    <a:pt x="616618" y="277098"/>
                  </a:lnTo>
                  <a:cubicBezTo>
                    <a:pt x="612179" y="272735"/>
                    <a:pt x="607365" y="268673"/>
                    <a:pt x="602626" y="264686"/>
                  </a:cubicBezTo>
                  <a:cubicBezTo>
                    <a:pt x="599090" y="256562"/>
                    <a:pt x="596758" y="249190"/>
                    <a:pt x="592997" y="240915"/>
                  </a:cubicBezTo>
                  <a:cubicBezTo>
                    <a:pt x="579757" y="237304"/>
                    <a:pt x="566217" y="234521"/>
                    <a:pt x="552977" y="231286"/>
                  </a:cubicBezTo>
                  <a:cubicBezTo>
                    <a:pt x="544477" y="225494"/>
                    <a:pt x="535300" y="220755"/>
                    <a:pt x="526423" y="215489"/>
                  </a:cubicBezTo>
                  <a:cubicBezTo>
                    <a:pt x="517472" y="210374"/>
                    <a:pt x="508670" y="204882"/>
                    <a:pt x="499342" y="200294"/>
                  </a:cubicBezTo>
                  <a:cubicBezTo>
                    <a:pt x="494152" y="190364"/>
                    <a:pt x="486930" y="180434"/>
                    <a:pt x="480987" y="171031"/>
                  </a:cubicBezTo>
                  <a:cubicBezTo>
                    <a:pt x="465190" y="169226"/>
                    <a:pt x="447738" y="167345"/>
                    <a:pt x="430361" y="166066"/>
                  </a:cubicBezTo>
                  <a:cubicBezTo>
                    <a:pt x="409825" y="160274"/>
                    <a:pt x="405688" y="150495"/>
                    <a:pt x="398617" y="142521"/>
                  </a:cubicBezTo>
                  <a:cubicBezTo>
                    <a:pt x="385527" y="135977"/>
                    <a:pt x="370859" y="128830"/>
                    <a:pt x="357844" y="121684"/>
                  </a:cubicBezTo>
                  <a:cubicBezTo>
                    <a:pt x="347388" y="119051"/>
                    <a:pt x="338060" y="116343"/>
                    <a:pt x="329635" y="112807"/>
                  </a:cubicBezTo>
                  <a:cubicBezTo>
                    <a:pt x="321135" y="109422"/>
                    <a:pt x="313462" y="105285"/>
                    <a:pt x="305563" y="101749"/>
                  </a:cubicBezTo>
                  <a:cubicBezTo>
                    <a:pt x="297665" y="98139"/>
                    <a:pt x="289766" y="94528"/>
                    <a:pt x="281115" y="91368"/>
                  </a:cubicBezTo>
                  <a:cubicBezTo>
                    <a:pt x="276752" y="89788"/>
                    <a:pt x="272314" y="88209"/>
                    <a:pt x="267500" y="87005"/>
                  </a:cubicBezTo>
                  <a:cubicBezTo>
                    <a:pt x="262685" y="85877"/>
                    <a:pt x="257645" y="84899"/>
                    <a:pt x="252229" y="84147"/>
                  </a:cubicBezTo>
                  <a:cubicBezTo>
                    <a:pt x="242149" y="80536"/>
                    <a:pt x="232445" y="76774"/>
                    <a:pt x="222590" y="73540"/>
                  </a:cubicBezTo>
                  <a:cubicBezTo>
                    <a:pt x="212736" y="70381"/>
                    <a:pt x="202806" y="67371"/>
                    <a:pt x="192425" y="64438"/>
                  </a:cubicBezTo>
                  <a:cubicBezTo>
                    <a:pt x="184527" y="49242"/>
                    <a:pt x="163163" y="50897"/>
                    <a:pt x="145184" y="54583"/>
                  </a:cubicBezTo>
                  <a:cubicBezTo>
                    <a:pt x="109151" y="48114"/>
                    <a:pt x="71238" y="41946"/>
                    <a:pt x="34829" y="38636"/>
                  </a:cubicBezTo>
                  <a:cubicBezTo>
                    <a:pt x="30391" y="34950"/>
                    <a:pt x="25426" y="31414"/>
                    <a:pt x="20386" y="28029"/>
                  </a:cubicBezTo>
                  <a:cubicBezTo>
                    <a:pt x="15346" y="24794"/>
                    <a:pt x="10306" y="21560"/>
                    <a:pt x="5642" y="18551"/>
                  </a:cubicBezTo>
                  <a:cubicBezTo>
                    <a:pt x="19107" y="6439"/>
                    <a:pt x="37161" y="4860"/>
                    <a:pt x="56193" y="5913"/>
                  </a:cubicBezTo>
                  <a:cubicBezTo>
                    <a:pt x="65747" y="6289"/>
                    <a:pt x="75451" y="8245"/>
                    <a:pt x="85080" y="9599"/>
                  </a:cubicBezTo>
                  <a:cubicBezTo>
                    <a:pt x="94708" y="11103"/>
                    <a:pt x="104262" y="12156"/>
                    <a:pt x="113289" y="12909"/>
                  </a:cubicBezTo>
                  <a:cubicBezTo>
                    <a:pt x="130289" y="15015"/>
                    <a:pt x="145936" y="15316"/>
                    <a:pt x="162937" y="18099"/>
                  </a:cubicBezTo>
                  <a:cubicBezTo>
                    <a:pt x="172039" y="20431"/>
                    <a:pt x="181141" y="22914"/>
                    <a:pt x="190394" y="25546"/>
                  </a:cubicBezTo>
                  <a:cubicBezTo>
                    <a:pt x="199572" y="28330"/>
                    <a:pt x="208975" y="31339"/>
                    <a:pt x="218829" y="34122"/>
                  </a:cubicBezTo>
                  <a:cubicBezTo>
                    <a:pt x="224546" y="37357"/>
                    <a:pt x="229436" y="38636"/>
                    <a:pt x="234175" y="38936"/>
                  </a:cubicBezTo>
                  <a:cubicBezTo>
                    <a:pt x="238839" y="39313"/>
                    <a:pt x="243352" y="38861"/>
                    <a:pt x="248092" y="38259"/>
                  </a:cubicBezTo>
                  <a:cubicBezTo>
                    <a:pt x="257645" y="37206"/>
                    <a:pt x="268477" y="35927"/>
                    <a:pt x="284275" y="42773"/>
                  </a:cubicBezTo>
                  <a:cubicBezTo>
                    <a:pt x="285478" y="39313"/>
                    <a:pt x="286381" y="36755"/>
                    <a:pt x="287283" y="34122"/>
                  </a:cubicBezTo>
                  <a:cubicBezTo>
                    <a:pt x="296687" y="38410"/>
                    <a:pt x="308046" y="33746"/>
                    <a:pt x="319104" y="33295"/>
                  </a:cubicBezTo>
                  <a:cubicBezTo>
                    <a:pt x="330162" y="32693"/>
                    <a:pt x="340919" y="36905"/>
                    <a:pt x="348065" y="58269"/>
                  </a:cubicBezTo>
                  <a:cubicBezTo>
                    <a:pt x="341069" y="57367"/>
                    <a:pt x="333998" y="56464"/>
                    <a:pt x="327002" y="55561"/>
                  </a:cubicBezTo>
                  <a:cubicBezTo>
                    <a:pt x="319931" y="54809"/>
                    <a:pt x="312860" y="54433"/>
                    <a:pt x="305638" y="54132"/>
                  </a:cubicBezTo>
                  <a:cubicBezTo>
                    <a:pt x="324144" y="68049"/>
                    <a:pt x="341295" y="84297"/>
                    <a:pt x="358672" y="98740"/>
                  </a:cubicBezTo>
                  <a:lnTo>
                    <a:pt x="397789" y="109272"/>
                  </a:lnTo>
                  <a:cubicBezTo>
                    <a:pt x="410803" y="112883"/>
                    <a:pt x="423591" y="117170"/>
                    <a:pt x="436605" y="121082"/>
                  </a:cubicBezTo>
                  <a:cubicBezTo>
                    <a:pt x="433446" y="108820"/>
                    <a:pt x="430512" y="95581"/>
                    <a:pt x="426976" y="83169"/>
                  </a:cubicBezTo>
                  <a:cubicBezTo>
                    <a:pt x="433671" y="85049"/>
                    <a:pt x="439238" y="85350"/>
                    <a:pt x="444804" y="85802"/>
                  </a:cubicBezTo>
                  <a:cubicBezTo>
                    <a:pt x="450672" y="89412"/>
                    <a:pt x="456690" y="92722"/>
                    <a:pt x="462558" y="96333"/>
                  </a:cubicBezTo>
                  <a:cubicBezTo>
                    <a:pt x="468425" y="99944"/>
                    <a:pt x="474293" y="103479"/>
                    <a:pt x="480310" y="106864"/>
                  </a:cubicBezTo>
                  <a:cubicBezTo>
                    <a:pt x="486930" y="110776"/>
                    <a:pt x="493475" y="114613"/>
                    <a:pt x="500019" y="118449"/>
                  </a:cubicBezTo>
                  <a:cubicBezTo>
                    <a:pt x="506338" y="122587"/>
                    <a:pt x="512582" y="126649"/>
                    <a:pt x="518901" y="130711"/>
                  </a:cubicBezTo>
                  <a:cubicBezTo>
                    <a:pt x="525145" y="134848"/>
                    <a:pt x="531313" y="138910"/>
                    <a:pt x="537556" y="143047"/>
                  </a:cubicBezTo>
                  <a:cubicBezTo>
                    <a:pt x="543725" y="147335"/>
                    <a:pt x="549743" y="151924"/>
                    <a:pt x="555836" y="156513"/>
                  </a:cubicBezTo>
                  <a:cubicBezTo>
                    <a:pt x="555761" y="159672"/>
                    <a:pt x="557265" y="163659"/>
                    <a:pt x="558619" y="167646"/>
                  </a:cubicBezTo>
                  <a:cubicBezTo>
                    <a:pt x="574793" y="176523"/>
                    <a:pt x="590063" y="186904"/>
                    <a:pt x="605635" y="196758"/>
                  </a:cubicBezTo>
                  <a:lnTo>
                    <a:pt x="610525" y="190138"/>
                  </a:lnTo>
                  <a:cubicBezTo>
                    <a:pt x="613233" y="191041"/>
                    <a:pt x="615866" y="192019"/>
                    <a:pt x="618423" y="193147"/>
                  </a:cubicBezTo>
                  <a:cubicBezTo>
                    <a:pt x="620906" y="194351"/>
                    <a:pt x="623313" y="195554"/>
                    <a:pt x="625720" y="196908"/>
                  </a:cubicBezTo>
                  <a:cubicBezTo>
                    <a:pt x="630534" y="199617"/>
                    <a:pt x="635198" y="202851"/>
                    <a:pt x="640088" y="206688"/>
                  </a:cubicBezTo>
                  <a:cubicBezTo>
                    <a:pt x="644978" y="210599"/>
                    <a:pt x="650018" y="215113"/>
                    <a:pt x="655509" y="220604"/>
                  </a:cubicBezTo>
                  <a:cubicBezTo>
                    <a:pt x="660775" y="226397"/>
                    <a:pt x="666492" y="233167"/>
                    <a:pt x="672810" y="241066"/>
                  </a:cubicBezTo>
                  <a:cubicBezTo>
                    <a:pt x="689059" y="251597"/>
                    <a:pt x="701546" y="259646"/>
                    <a:pt x="716516" y="266868"/>
                  </a:cubicBezTo>
                  <a:cubicBezTo>
                    <a:pt x="720277" y="268673"/>
                    <a:pt x="724114" y="270478"/>
                    <a:pt x="728176" y="272359"/>
                  </a:cubicBezTo>
                  <a:cubicBezTo>
                    <a:pt x="732163" y="274315"/>
                    <a:pt x="736225" y="276421"/>
                    <a:pt x="740588" y="278603"/>
                  </a:cubicBezTo>
                  <a:cubicBezTo>
                    <a:pt x="749390" y="283041"/>
                    <a:pt x="759244" y="287931"/>
                    <a:pt x="770603" y="293648"/>
                  </a:cubicBezTo>
                  <a:cubicBezTo>
                    <a:pt x="776846" y="308542"/>
                    <a:pt x="783090" y="325242"/>
                    <a:pt x="788732" y="339610"/>
                  </a:cubicBezTo>
                  <a:cubicBezTo>
                    <a:pt x="786776" y="351646"/>
                    <a:pt x="788732" y="360222"/>
                    <a:pt x="790086" y="369248"/>
                  </a:cubicBezTo>
                  <a:lnTo>
                    <a:pt x="802197" y="384519"/>
                  </a:lnTo>
                  <a:cubicBezTo>
                    <a:pt x="806109" y="389710"/>
                    <a:pt x="809570" y="395126"/>
                    <a:pt x="813255" y="400392"/>
                  </a:cubicBezTo>
                  <a:cubicBezTo>
                    <a:pt x="813707" y="405883"/>
                    <a:pt x="814083" y="411224"/>
                    <a:pt x="813631" y="417092"/>
                  </a:cubicBezTo>
                  <a:cubicBezTo>
                    <a:pt x="816039" y="420702"/>
                    <a:pt x="818747" y="424313"/>
                    <a:pt x="821154" y="428074"/>
                  </a:cubicBezTo>
                  <a:cubicBezTo>
                    <a:pt x="823411" y="431986"/>
                    <a:pt x="825743" y="435898"/>
                    <a:pt x="828075" y="439809"/>
                  </a:cubicBezTo>
                  <a:cubicBezTo>
                    <a:pt x="832738" y="447633"/>
                    <a:pt x="837327" y="455456"/>
                    <a:pt x="841765" y="462903"/>
                  </a:cubicBezTo>
                  <a:cubicBezTo>
                    <a:pt x="843797" y="475917"/>
                    <a:pt x="845301" y="489006"/>
                    <a:pt x="846731" y="501719"/>
                  </a:cubicBezTo>
                  <a:cubicBezTo>
                    <a:pt x="847031" y="504954"/>
                    <a:pt x="847558" y="508038"/>
                    <a:pt x="847633" y="511273"/>
                  </a:cubicBezTo>
                  <a:lnTo>
                    <a:pt x="847934" y="520977"/>
                  </a:lnTo>
                  <a:lnTo>
                    <a:pt x="848310" y="540084"/>
                  </a:lnTo>
                  <a:cubicBezTo>
                    <a:pt x="850266" y="544372"/>
                    <a:pt x="852297" y="548660"/>
                    <a:pt x="854102" y="553173"/>
                  </a:cubicBezTo>
                  <a:cubicBezTo>
                    <a:pt x="855607" y="557762"/>
                    <a:pt x="857111" y="562501"/>
                    <a:pt x="858616" y="567165"/>
                  </a:cubicBezTo>
                  <a:cubicBezTo>
                    <a:pt x="861474" y="576643"/>
                    <a:pt x="864784" y="586046"/>
                    <a:pt x="867417" y="595675"/>
                  </a:cubicBezTo>
                  <a:cubicBezTo>
                    <a:pt x="869749" y="605379"/>
                    <a:pt x="872231" y="614933"/>
                    <a:pt x="875090" y="624035"/>
                  </a:cubicBezTo>
                  <a:cubicBezTo>
                    <a:pt x="876444" y="628624"/>
                    <a:pt x="878325" y="632987"/>
                    <a:pt x="879528" y="637500"/>
                  </a:cubicBezTo>
                  <a:cubicBezTo>
                    <a:pt x="880807" y="641938"/>
                    <a:pt x="882236" y="646302"/>
                    <a:pt x="883891" y="650514"/>
                  </a:cubicBezTo>
                  <a:cubicBezTo>
                    <a:pt x="877723" y="662023"/>
                    <a:pt x="880205" y="678798"/>
                    <a:pt x="879980" y="698508"/>
                  </a:cubicBezTo>
                  <a:cubicBezTo>
                    <a:pt x="880055" y="708287"/>
                    <a:pt x="880582" y="718517"/>
                    <a:pt x="879453" y="728823"/>
                  </a:cubicBezTo>
                  <a:cubicBezTo>
                    <a:pt x="877949" y="739204"/>
                    <a:pt x="875466" y="749510"/>
                    <a:pt x="871329" y="758988"/>
                  </a:cubicBezTo>
                  <a:cubicBezTo>
                    <a:pt x="866891" y="758838"/>
                    <a:pt x="863204" y="758762"/>
                    <a:pt x="858616" y="758537"/>
                  </a:cubicBezTo>
                  <a:close/>
                </a:path>
              </a:pathLst>
            </a:custGeom>
            <a:solidFill>
              <a:srgbClr val="D2293B"/>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41853CFA-7317-4798-B078-EDC10A5FEAC1}"/>
                </a:ext>
              </a:extLst>
            </p:cNvPr>
            <p:cNvSpPr/>
            <p:nvPr/>
          </p:nvSpPr>
          <p:spPr>
            <a:xfrm>
              <a:off x="5764050" y="5417606"/>
              <a:ext cx="662055" cy="105327"/>
            </a:xfrm>
            <a:custGeom>
              <a:avLst/>
              <a:gdLst>
                <a:gd name="connsiteX0" fmla="*/ 659045 w 661978"/>
                <a:gd name="connsiteY0" fmla="*/ 102230 h 105314"/>
                <a:gd name="connsiteX1" fmla="*/ 622861 w 661978"/>
                <a:gd name="connsiteY1" fmla="*/ 97717 h 105314"/>
                <a:gd name="connsiteX2" fmla="*/ 608945 w 661978"/>
                <a:gd name="connsiteY2" fmla="*/ 98394 h 105314"/>
                <a:gd name="connsiteX3" fmla="*/ 593599 w 661978"/>
                <a:gd name="connsiteY3" fmla="*/ 93580 h 105314"/>
                <a:gd name="connsiteX4" fmla="*/ 565164 w 661978"/>
                <a:gd name="connsiteY4" fmla="*/ 85004 h 105314"/>
                <a:gd name="connsiteX5" fmla="*/ 537707 w 661978"/>
                <a:gd name="connsiteY5" fmla="*/ 77557 h 105314"/>
                <a:gd name="connsiteX6" fmla="*/ 488058 w 661978"/>
                <a:gd name="connsiteY6" fmla="*/ 72366 h 105314"/>
                <a:gd name="connsiteX7" fmla="*/ 459849 w 661978"/>
                <a:gd name="connsiteY7" fmla="*/ 69056 h 105314"/>
                <a:gd name="connsiteX8" fmla="*/ 430963 w 661978"/>
                <a:gd name="connsiteY8" fmla="*/ 65370 h 105314"/>
                <a:gd name="connsiteX9" fmla="*/ 380412 w 661978"/>
                <a:gd name="connsiteY9" fmla="*/ 78008 h 105314"/>
                <a:gd name="connsiteX10" fmla="*/ 354309 w 661978"/>
                <a:gd name="connsiteY10" fmla="*/ 84402 h 105314"/>
                <a:gd name="connsiteX11" fmla="*/ 331140 w 661978"/>
                <a:gd name="connsiteY11" fmla="*/ 81544 h 105314"/>
                <a:gd name="connsiteX12" fmla="*/ 319405 w 661978"/>
                <a:gd name="connsiteY12" fmla="*/ 79813 h 105314"/>
                <a:gd name="connsiteX13" fmla="*/ 308196 w 661978"/>
                <a:gd name="connsiteY13" fmla="*/ 78384 h 105314"/>
                <a:gd name="connsiteX14" fmla="*/ 308422 w 661978"/>
                <a:gd name="connsiteY14" fmla="*/ 74773 h 105314"/>
                <a:gd name="connsiteX15" fmla="*/ 275699 w 661978"/>
                <a:gd name="connsiteY15" fmla="*/ 70561 h 105314"/>
                <a:gd name="connsiteX16" fmla="*/ 243578 w 661978"/>
                <a:gd name="connsiteY16" fmla="*/ 45812 h 105314"/>
                <a:gd name="connsiteX17" fmla="*/ 183699 w 661978"/>
                <a:gd name="connsiteY17" fmla="*/ 66649 h 105314"/>
                <a:gd name="connsiteX18" fmla="*/ 170460 w 661978"/>
                <a:gd name="connsiteY18" fmla="*/ 68003 h 105314"/>
                <a:gd name="connsiteX19" fmla="*/ 159401 w 661978"/>
                <a:gd name="connsiteY19" fmla="*/ 67853 h 105314"/>
                <a:gd name="connsiteX20" fmla="*/ 146764 w 661978"/>
                <a:gd name="connsiteY20" fmla="*/ 60556 h 105314"/>
                <a:gd name="connsiteX21" fmla="*/ 131192 w 661978"/>
                <a:gd name="connsiteY21" fmla="*/ 70937 h 105314"/>
                <a:gd name="connsiteX22" fmla="*/ 115922 w 661978"/>
                <a:gd name="connsiteY22" fmla="*/ 81318 h 105314"/>
                <a:gd name="connsiteX23" fmla="*/ 104939 w 661978"/>
                <a:gd name="connsiteY23" fmla="*/ 85681 h 105314"/>
                <a:gd name="connsiteX24" fmla="*/ 93730 w 661978"/>
                <a:gd name="connsiteY24" fmla="*/ 90345 h 105314"/>
                <a:gd name="connsiteX25" fmla="*/ 71765 w 661978"/>
                <a:gd name="connsiteY25" fmla="*/ 99522 h 105314"/>
                <a:gd name="connsiteX26" fmla="*/ 54538 w 661978"/>
                <a:gd name="connsiteY26" fmla="*/ 100876 h 105314"/>
                <a:gd name="connsiteX27" fmla="*/ 31745 w 661978"/>
                <a:gd name="connsiteY27" fmla="*/ 86057 h 105314"/>
                <a:gd name="connsiteX28" fmla="*/ 29187 w 661978"/>
                <a:gd name="connsiteY28" fmla="*/ 78234 h 105314"/>
                <a:gd name="connsiteX29" fmla="*/ 5642 w 661978"/>
                <a:gd name="connsiteY29" fmla="*/ 58901 h 105314"/>
                <a:gd name="connsiteX30" fmla="*/ 45511 w 661978"/>
                <a:gd name="connsiteY30" fmla="*/ 38816 h 105314"/>
                <a:gd name="connsiteX31" fmla="*/ 79739 w 661978"/>
                <a:gd name="connsiteY31" fmla="*/ 32121 h 105314"/>
                <a:gd name="connsiteX32" fmla="*/ 114116 w 661978"/>
                <a:gd name="connsiteY32" fmla="*/ 27758 h 105314"/>
                <a:gd name="connsiteX33" fmla="*/ 138489 w 661978"/>
                <a:gd name="connsiteY33" fmla="*/ 26554 h 105314"/>
                <a:gd name="connsiteX34" fmla="*/ 152330 w 661978"/>
                <a:gd name="connsiteY34" fmla="*/ 23319 h 105314"/>
                <a:gd name="connsiteX35" fmla="*/ 159251 w 661978"/>
                <a:gd name="connsiteY35" fmla="*/ 21815 h 105314"/>
                <a:gd name="connsiteX36" fmla="*/ 166096 w 661978"/>
                <a:gd name="connsiteY36" fmla="*/ 21063 h 105314"/>
                <a:gd name="connsiteX37" fmla="*/ 196036 w 661978"/>
                <a:gd name="connsiteY37" fmla="*/ 20311 h 105314"/>
                <a:gd name="connsiteX38" fmla="*/ 227179 w 661978"/>
                <a:gd name="connsiteY38" fmla="*/ 20837 h 105314"/>
                <a:gd name="connsiteX39" fmla="*/ 243202 w 661978"/>
                <a:gd name="connsiteY39" fmla="*/ 23846 h 105314"/>
                <a:gd name="connsiteX40" fmla="*/ 276752 w 661978"/>
                <a:gd name="connsiteY40" fmla="*/ 21890 h 105314"/>
                <a:gd name="connsiteX41" fmla="*/ 337158 w 661978"/>
                <a:gd name="connsiteY41" fmla="*/ 17753 h 105314"/>
                <a:gd name="connsiteX42" fmla="*/ 356265 w 661978"/>
                <a:gd name="connsiteY42" fmla="*/ 5642 h 105314"/>
                <a:gd name="connsiteX43" fmla="*/ 402528 w 661978"/>
                <a:gd name="connsiteY43" fmla="*/ 17452 h 105314"/>
                <a:gd name="connsiteX44" fmla="*/ 428029 w 661978"/>
                <a:gd name="connsiteY44" fmla="*/ 38289 h 105314"/>
                <a:gd name="connsiteX45" fmla="*/ 456539 w 661978"/>
                <a:gd name="connsiteY45" fmla="*/ 41825 h 105314"/>
                <a:gd name="connsiteX46" fmla="*/ 484974 w 661978"/>
                <a:gd name="connsiteY46" fmla="*/ 45812 h 105314"/>
                <a:gd name="connsiteX47" fmla="*/ 513785 w 661978"/>
                <a:gd name="connsiteY47" fmla="*/ 52582 h 105314"/>
                <a:gd name="connsiteX48" fmla="*/ 528304 w 661978"/>
                <a:gd name="connsiteY48" fmla="*/ 56118 h 105314"/>
                <a:gd name="connsiteX49" fmla="*/ 542446 w 661978"/>
                <a:gd name="connsiteY49" fmla="*/ 59804 h 105314"/>
                <a:gd name="connsiteX50" fmla="*/ 567346 w 661978"/>
                <a:gd name="connsiteY50" fmla="*/ 67401 h 105314"/>
                <a:gd name="connsiteX51" fmla="*/ 596081 w 661978"/>
                <a:gd name="connsiteY51" fmla="*/ 77331 h 105314"/>
                <a:gd name="connsiteX52" fmla="*/ 611653 w 661978"/>
                <a:gd name="connsiteY52" fmla="*/ 82145 h 105314"/>
                <a:gd name="connsiteX53" fmla="*/ 627826 w 661978"/>
                <a:gd name="connsiteY53" fmla="*/ 86885 h 105314"/>
                <a:gd name="connsiteX54" fmla="*/ 662129 w 661978"/>
                <a:gd name="connsiteY54" fmla="*/ 93580 h 105314"/>
                <a:gd name="connsiteX55" fmla="*/ 659045 w 661978"/>
                <a:gd name="connsiteY55" fmla="*/ 102230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61978" h="105314">
                  <a:moveTo>
                    <a:pt x="659045" y="102230"/>
                  </a:moveTo>
                  <a:cubicBezTo>
                    <a:pt x="643247" y="95385"/>
                    <a:pt x="632415" y="96664"/>
                    <a:pt x="622861" y="97717"/>
                  </a:cubicBezTo>
                  <a:cubicBezTo>
                    <a:pt x="618122" y="98244"/>
                    <a:pt x="613609" y="98770"/>
                    <a:pt x="608945" y="98394"/>
                  </a:cubicBezTo>
                  <a:cubicBezTo>
                    <a:pt x="604206" y="98093"/>
                    <a:pt x="599316" y="96814"/>
                    <a:pt x="593599" y="93580"/>
                  </a:cubicBezTo>
                  <a:cubicBezTo>
                    <a:pt x="583745" y="90796"/>
                    <a:pt x="574341" y="87787"/>
                    <a:pt x="565164" y="85004"/>
                  </a:cubicBezTo>
                  <a:cubicBezTo>
                    <a:pt x="555911" y="82446"/>
                    <a:pt x="546884" y="79889"/>
                    <a:pt x="537707" y="77557"/>
                  </a:cubicBezTo>
                  <a:cubicBezTo>
                    <a:pt x="520706" y="74849"/>
                    <a:pt x="505059" y="74472"/>
                    <a:pt x="488058" y="72366"/>
                  </a:cubicBezTo>
                  <a:cubicBezTo>
                    <a:pt x="479031" y="71614"/>
                    <a:pt x="469478" y="70561"/>
                    <a:pt x="459849" y="69056"/>
                  </a:cubicBezTo>
                  <a:cubicBezTo>
                    <a:pt x="450221" y="67702"/>
                    <a:pt x="440516" y="65822"/>
                    <a:pt x="430963" y="65370"/>
                  </a:cubicBezTo>
                  <a:cubicBezTo>
                    <a:pt x="411931" y="64317"/>
                    <a:pt x="393877" y="65897"/>
                    <a:pt x="380412" y="78008"/>
                  </a:cubicBezTo>
                  <a:cubicBezTo>
                    <a:pt x="371686" y="80114"/>
                    <a:pt x="363035" y="82296"/>
                    <a:pt x="354309" y="84402"/>
                  </a:cubicBezTo>
                  <a:cubicBezTo>
                    <a:pt x="346862" y="83650"/>
                    <a:pt x="339038" y="82672"/>
                    <a:pt x="331140" y="81544"/>
                  </a:cubicBezTo>
                  <a:cubicBezTo>
                    <a:pt x="327228" y="80942"/>
                    <a:pt x="323241" y="80340"/>
                    <a:pt x="319405" y="79813"/>
                  </a:cubicBezTo>
                  <a:cubicBezTo>
                    <a:pt x="315493" y="79212"/>
                    <a:pt x="311882" y="78911"/>
                    <a:pt x="308196" y="78384"/>
                  </a:cubicBezTo>
                  <a:cubicBezTo>
                    <a:pt x="308271" y="77481"/>
                    <a:pt x="308346" y="75601"/>
                    <a:pt x="308422" y="74773"/>
                  </a:cubicBezTo>
                  <a:cubicBezTo>
                    <a:pt x="297063" y="73119"/>
                    <a:pt x="287208" y="70862"/>
                    <a:pt x="275699" y="70561"/>
                  </a:cubicBezTo>
                  <a:cubicBezTo>
                    <a:pt x="265920" y="61985"/>
                    <a:pt x="254110" y="54387"/>
                    <a:pt x="243578" y="45812"/>
                  </a:cubicBezTo>
                  <a:cubicBezTo>
                    <a:pt x="224998" y="56419"/>
                    <a:pt x="202430" y="63113"/>
                    <a:pt x="183699" y="66649"/>
                  </a:cubicBezTo>
                  <a:cubicBezTo>
                    <a:pt x="179035" y="67401"/>
                    <a:pt x="174522" y="67853"/>
                    <a:pt x="170460" y="68003"/>
                  </a:cubicBezTo>
                  <a:cubicBezTo>
                    <a:pt x="166397" y="68229"/>
                    <a:pt x="162636" y="68304"/>
                    <a:pt x="159401" y="67853"/>
                  </a:cubicBezTo>
                  <a:cubicBezTo>
                    <a:pt x="152932" y="67025"/>
                    <a:pt x="148268" y="64693"/>
                    <a:pt x="146764" y="60556"/>
                  </a:cubicBezTo>
                  <a:cubicBezTo>
                    <a:pt x="141272" y="64167"/>
                    <a:pt x="136157" y="67477"/>
                    <a:pt x="131192" y="70937"/>
                  </a:cubicBezTo>
                  <a:cubicBezTo>
                    <a:pt x="126227" y="74548"/>
                    <a:pt x="121338" y="78008"/>
                    <a:pt x="115922" y="81318"/>
                  </a:cubicBezTo>
                  <a:cubicBezTo>
                    <a:pt x="112386" y="82747"/>
                    <a:pt x="108700" y="84177"/>
                    <a:pt x="104939" y="85681"/>
                  </a:cubicBezTo>
                  <a:cubicBezTo>
                    <a:pt x="101177" y="87110"/>
                    <a:pt x="97416" y="88615"/>
                    <a:pt x="93730" y="90345"/>
                  </a:cubicBezTo>
                  <a:cubicBezTo>
                    <a:pt x="86283" y="93580"/>
                    <a:pt x="78836" y="96739"/>
                    <a:pt x="71765" y="99522"/>
                  </a:cubicBezTo>
                  <a:cubicBezTo>
                    <a:pt x="65070" y="100651"/>
                    <a:pt x="59879" y="100801"/>
                    <a:pt x="54538" y="100876"/>
                  </a:cubicBezTo>
                  <a:cubicBezTo>
                    <a:pt x="47617" y="95686"/>
                    <a:pt x="40546" y="90495"/>
                    <a:pt x="31745" y="86057"/>
                  </a:cubicBezTo>
                  <a:cubicBezTo>
                    <a:pt x="30918" y="83424"/>
                    <a:pt x="30015" y="80791"/>
                    <a:pt x="29187" y="78234"/>
                  </a:cubicBezTo>
                  <a:cubicBezTo>
                    <a:pt x="21439" y="71464"/>
                    <a:pt x="13691" y="65445"/>
                    <a:pt x="5642" y="58901"/>
                  </a:cubicBezTo>
                  <a:cubicBezTo>
                    <a:pt x="18731" y="51830"/>
                    <a:pt x="32121" y="45586"/>
                    <a:pt x="45511" y="38816"/>
                  </a:cubicBezTo>
                  <a:cubicBezTo>
                    <a:pt x="57246" y="36409"/>
                    <a:pt x="68530" y="34152"/>
                    <a:pt x="79739" y="32121"/>
                  </a:cubicBezTo>
                  <a:cubicBezTo>
                    <a:pt x="91098" y="30391"/>
                    <a:pt x="102456" y="29112"/>
                    <a:pt x="114116" y="27758"/>
                  </a:cubicBezTo>
                  <a:cubicBezTo>
                    <a:pt x="120886" y="29488"/>
                    <a:pt x="129462" y="28585"/>
                    <a:pt x="138489" y="26554"/>
                  </a:cubicBezTo>
                  <a:cubicBezTo>
                    <a:pt x="143002" y="25501"/>
                    <a:pt x="147666" y="24373"/>
                    <a:pt x="152330" y="23319"/>
                  </a:cubicBezTo>
                  <a:cubicBezTo>
                    <a:pt x="154662" y="22793"/>
                    <a:pt x="156994" y="22266"/>
                    <a:pt x="159251" y="21815"/>
                  </a:cubicBezTo>
                  <a:cubicBezTo>
                    <a:pt x="161583" y="21439"/>
                    <a:pt x="163840" y="21213"/>
                    <a:pt x="166096" y="21063"/>
                  </a:cubicBezTo>
                  <a:cubicBezTo>
                    <a:pt x="175951" y="20837"/>
                    <a:pt x="185881" y="20536"/>
                    <a:pt x="196036" y="20311"/>
                  </a:cubicBezTo>
                  <a:cubicBezTo>
                    <a:pt x="206116" y="20235"/>
                    <a:pt x="216497" y="20687"/>
                    <a:pt x="227179" y="20837"/>
                  </a:cubicBezTo>
                  <a:cubicBezTo>
                    <a:pt x="232520" y="22116"/>
                    <a:pt x="237786" y="22191"/>
                    <a:pt x="243202" y="23846"/>
                  </a:cubicBezTo>
                  <a:cubicBezTo>
                    <a:pt x="253808" y="23244"/>
                    <a:pt x="266145" y="22492"/>
                    <a:pt x="276752" y="21890"/>
                  </a:cubicBezTo>
                  <a:cubicBezTo>
                    <a:pt x="296235" y="19935"/>
                    <a:pt x="317749" y="18505"/>
                    <a:pt x="337158" y="17753"/>
                  </a:cubicBezTo>
                  <a:cubicBezTo>
                    <a:pt x="342875" y="13390"/>
                    <a:pt x="348592" y="9929"/>
                    <a:pt x="356265" y="5642"/>
                  </a:cubicBezTo>
                  <a:cubicBezTo>
                    <a:pt x="366119" y="13616"/>
                    <a:pt x="385978" y="14744"/>
                    <a:pt x="402528" y="17452"/>
                  </a:cubicBezTo>
                  <a:cubicBezTo>
                    <a:pt x="419077" y="20536"/>
                    <a:pt x="432091" y="24899"/>
                    <a:pt x="428029" y="38289"/>
                  </a:cubicBezTo>
                  <a:cubicBezTo>
                    <a:pt x="437583" y="39192"/>
                    <a:pt x="447061" y="40471"/>
                    <a:pt x="456539" y="41825"/>
                  </a:cubicBezTo>
                  <a:lnTo>
                    <a:pt x="484974" y="45812"/>
                  </a:lnTo>
                  <a:cubicBezTo>
                    <a:pt x="494302" y="47843"/>
                    <a:pt x="504081" y="50250"/>
                    <a:pt x="513785" y="52582"/>
                  </a:cubicBezTo>
                  <a:cubicBezTo>
                    <a:pt x="518600" y="53786"/>
                    <a:pt x="523489" y="54914"/>
                    <a:pt x="528304" y="56118"/>
                  </a:cubicBezTo>
                  <a:cubicBezTo>
                    <a:pt x="533043" y="57396"/>
                    <a:pt x="537782" y="58600"/>
                    <a:pt x="542446" y="59804"/>
                  </a:cubicBezTo>
                  <a:cubicBezTo>
                    <a:pt x="549969" y="61759"/>
                    <a:pt x="558319" y="64467"/>
                    <a:pt x="567346" y="67401"/>
                  </a:cubicBezTo>
                  <a:cubicBezTo>
                    <a:pt x="576372" y="70486"/>
                    <a:pt x="585926" y="74096"/>
                    <a:pt x="596081" y="77331"/>
                  </a:cubicBezTo>
                  <a:cubicBezTo>
                    <a:pt x="601121" y="78986"/>
                    <a:pt x="606387" y="80641"/>
                    <a:pt x="611653" y="82145"/>
                  </a:cubicBezTo>
                  <a:cubicBezTo>
                    <a:pt x="616994" y="83725"/>
                    <a:pt x="622335" y="85455"/>
                    <a:pt x="627826" y="86885"/>
                  </a:cubicBezTo>
                  <a:cubicBezTo>
                    <a:pt x="638809" y="89893"/>
                    <a:pt x="650318" y="92000"/>
                    <a:pt x="662129" y="93580"/>
                  </a:cubicBezTo>
                  <a:cubicBezTo>
                    <a:pt x="661151" y="96137"/>
                    <a:pt x="660248" y="98770"/>
                    <a:pt x="659045" y="102230"/>
                  </a:cubicBezTo>
                  <a:close/>
                </a:path>
              </a:pathLst>
            </a:custGeom>
            <a:solidFill>
              <a:srgbClr val="CF1B2D"/>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89BE3BAD-913A-4600-BE45-7A2C5AD65D09}"/>
                </a:ext>
              </a:extLst>
            </p:cNvPr>
            <p:cNvSpPr/>
            <p:nvPr/>
          </p:nvSpPr>
          <p:spPr>
            <a:xfrm>
              <a:off x="5830331" y="5457931"/>
              <a:ext cx="210653" cy="75234"/>
            </a:xfrm>
            <a:custGeom>
              <a:avLst/>
              <a:gdLst>
                <a:gd name="connsiteX0" fmla="*/ 178509 w 210629"/>
                <a:gd name="connsiteY0" fmla="*/ 40321 h 75224"/>
                <a:gd name="connsiteX1" fmla="*/ 155339 w 210629"/>
                <a:gd name="connsiteY1" fmla="*/ 42878 h 75224"/>
                <a:gd name="connsiteX2" fmla="*/ 143755 w 210629"/>
                <a:gd name="connsiteY2" fmla="*/ 44157 h 75224"/>
                <a:gd name="connsiteX3" fmla="*/ 132245 w 210629"/>
                <a:gd name="connsiteY3" fmla="*/ 46038 h 75224"/>
                <a:gd name="connsiteX4" fmla="*/ 109227 w 210629"/>
                <a:gd name="connsiteY4" fmla="*/ 49799 h 75224"/>
                <a:gd name="connsiteX5" fmla="*/ 86358 w 210629"/>
                <a:gd name="connsiteY5" fmla="*/ 54688 h 75224"/>
                <a:gd name="connsiteX6" fmla="*/ 68680 w 210629"/>
                <a:gd name="connsiteY6" fmla="*/ 49724 h 75224"/>
                <a:gd name="connsiteX7" fmla="*/ 50777 w 210629"/>
                <a:gd name="connsiteY7" fmla="*/ 45586 h 75224"/>
                <a:gd name="connsiteX8" fmla="*/ 40170 w 210629"/>
                <a:gd name="connsiteY8" fmla="*/ 66499 h 75224"/>
                <a:gd name="connsiteX9" fmla="*/ 24523 w 210629"/>
                <a:gd name="connsiteY9" fmla="*/ 71539 h 75224"/>
                <a:gd name="connsiteX10" fmla="*/ 5642 w 210629"/>
                <a:gd name="connsiteY10" fmla="*/ 59352 h 75224"/>
                <a:gd name="connsiteX11" fmla="*/ 27608 w 210629"/>
                <a:gd name="connsiteY11" fmla="*/ 50175 h 75224"/>
                <a:gd name="connsiteX12" fmla="*/ 38816 w 210629"/>
                <a:gd name="connsiteY12" fmla="*/ 45511 h 75224"/>
                <a:gd name="connsiteX13" fmla="*/ 49799 w 210629"/>
                <a:gd name="connsiteY13" fmla="*/ 41148 h 75224"/>
                <a:gd name="connsiteX14" fmla="*/ 65070 w 210629"/>
                <a:gd name="connsiteY14" fmla="*/ 30767 h 75224"/>
                <a:gd name="connsiteX15" fmla="*/ 80641 w 210629"/>
                <a:gd name="connsiteY15" fmla="*/ 20386 h 75224"/>
                <a:gd name="connsiteX16" fmla="*/ 93279 w 210629"/>
                <a:gd name="connsiteY16" fmla="*/ 27683 h 75224"/>
                <a:gd name="connsiteX17" fmla="*/ 104337 w 210629"/>
                <a:gd name="connsiteY17" fmla="*/ 27833 h 75224"/>
                <a:gd name="connsiteX18" fmla="*/ 117576 w 210629"/>
                <a:gd name="connsiteY18" fmla="*/ 26479 h 75224"/>
                <a:gd name="connsiteX19" fmla="*/ 177455 w 210629"/>
                <a:gd name="connsiteY19" fmla="*/ 5642 h 75224"/>
                <a:gd name="connsiteX20" fmla="*/ 209577 w 210629"/>
                <a:gd name="connsiteY20" fmla="*/ 30391 h 75224"/>
                <a:gd name="connsiteX21" fmla="*/ 178509 w 210629"/>
                <a:gd name="connsiteY21" fmla="*/ 40321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10629" h="75224">
                  <a:moveTo>
                    <a:pt x="178509" y="40321"/>
                  </a:moveTo>
                  <a:lnTo>
                    <a:pt x="155339" y="42878"/>
                  </a:lnTo>
                  <a:lnTo>
                    <a:pt x="143755" y="44157"/>
                  </a:lnTo>
                  <a:lnTo>
                    <a:pt x="132245" y="46038"/>
                  </a:lnTo>
                  <a:lnTo>
                    <a:pt x="109227" y="49799"/>
                  </a:lnTo>
                  <a:lnTo>
                    <a:pt x="86358" y="54688"/>
                  </a:lnTo>
                  <a:cubicBezTo>
                    <a:pt x="80265" y="53259"/>
                    <a:pt x="74473" y="51303"/>
                    <a:pt x="68680" y="49724"/>
                  </a:cubicBezTo>
                  <a:cubicBezTo>
                    <a:pt x="62888" y="48219"/>
                    <a:pt x="57096" y="46715"/>
                    <a:pt x="50777" y="45586"/>
                  </a:cubicBezTo>
                  <a:cubicBezTo>
                    <a:pt x="47015" y="52281"/>
                    <a:pt x="43631" y="59879"/>
                    <a:pt x="40170" y="66499"/>
                  </a:cubicBezTo>
                  <a:cubicBezTo>
                    <a:pt x="33926" y="68455"/>
                    <a:pt x="29187" y="70034"/>
                    <a:pt x="24523" y="71539"/>
                  </a:cubicBezTo>
                  <a:cubicBezTo>
                    <a:pt x="18355" y="67778"/>
                    <a:pt x="12036" y="63114"/>
                    <a:pt x="5642" y="59352"/>
                  </a:cubicBezTo>
                  <a:cubicBezTo>
                    <a:pt x="12713" y="56569"/>
                    <a:pt x="20160" y="53410"/>
                    <a:pt x="27608" y="50175"/>
                  </a:cubicBezTo>
                  <a:cubicBezTo>
                    <a:pt x="31294" y="48445"/>
                    <a:pt x="35055" y="46940"/>
                    <a:pt x="38816" y="45511"/>
                  </a:cubicBezTo>
                  <a:cubicBezTo>
                    <a:pt x="42577" y="44007"/>
                    <a:pt x="46188" y="42577"/>
                    <a:pt x="49799" y="41148"/>
                  </a:cubicBezTo>
                  <a:cubicBezTo>
                    <a:pt x="55140" y="37763"/>
                    <a:pt x="60105" y="34302"/>
                    <a:pt x="65070" y="30767"/>
                  </a:cubicBezTo>
                  <a:cubicBezTo>
                    <a:pt x="70034" y="27382"/>
                    <a:pt x="75149" y="23997"/>
                    <a:pt x="80641" y="20386"/>
                  </a:cubicBezTo>
                  <a:cubicBezTo>
                    <a:pt x="82221" y="24523"/>
                    <a:pt x="86810" y="26855"/>
                    <a:pt x="93279" y="27683"/>
                  </a:cubicBezTo>
                  <a:cubicBezTo>
                    <a:pt x="96514" y="28134"/>
                    <a:pt x="100275" y="28059"/>
                    <a:pt x="104337" y="27833"/>
                  </a:cubicBezTo>
                  <a:cubicBezTo>
                    <a:pt x="108474" y="27683"/>
                    <a:pt x="112912" y="27231"/>
                    <a:pt x="117576" y="26479"/>
                  </a:cubicBezTo>
                  <a:cubicBezTo>
                    <a:pt x="136307" y="22943"/>
                    <a:pt x="158875" y="16249"/>
                    <a:pt x="177455" y="5642"/>
                  </a:cubicBezTo>
                  <a:cubicBezTo>
                    <a:pt x="187987" y="14218"/>
                    <a:pt x="199797" y="21815"/>
                    <a:pt x="209577" y="30391"/>
                  </a:cubicBezTo>
                  <a:cubicBezTo>
                    <a:pt x="199722" y="33475"/>
                    <a:pt x="188363" y="37086"/>
                    <a:pt x="178509" y="40321"/>
                  </a:cubicBezTo>
                  <a:close/>
                </a:path>
              </a:pathLst>
            </a:custGeom>
            <a:solidFill>
              <a:srgbClr val="D2293B"/>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10B7D0F8-253B-4679-AD8A-1DA072CF9DD2}"/>
                </a:ext>
              </a:extLst>
            </p:cNvPr>
            <p:cNvSpPr/>
            <p:nvPr/>
          </p:nvSpPr>
          <p:spPr>
            <a:xfrm>
              <a:off x="5525260" y="6660670"/>
              <a:ext cx="744811" cy="255794"/>
            </a:xfrm>
            <a:custGeom>
              <a:avLst/>
              <a:gdLst>
                <a:gd name="connsiteX0" fmla="*/ 41449 w 744725"/>
                <a:gd name="connsiteY0" fmla="*/ 5961 h 255764"/>
                <a:gd name="connsiteX1" fmla="*/ 126528 w 744725"/>
                <a:gd name="connsiteY1" fmla="*/ 85022 h 255764"/>
                <a:gd name="connsiteX2" fmla="*/ 220935 w 744725"/>
                <a:gd name="connsiteY2" fmla="*/ 145579 h 255764"/>
                <a:gd name="connsiteX3" fmla="*/ 340392 w 744725"/>
                <a:gd name="connsiteY3" fmla="*/ 194550 h 255764"/>
                <a:gd name="connsiteX4" fmla="*/ 468726 w 744725"/>
                <a:gd name="connsiteY4" fmla="*/ 220954 h 255764"/>
                <a:gd name="connsiteX5" fmla="*/ 585249 w 744725"/>
                <a:gd name="connsiteY5" fmla="*/ 225392 h 255764"/>
                <a:gd name="connsiteX6" fmla="*/ 670253 w 744725"/>
                <a:gd name="connsiteY6" fmla="*/ 216666 h 255764"/>
                <a:gd name="connsiteX7" fmla="*/ 695754 w 744725"/>
                <a:gd name="connsiteY7" fmla="*/ 212228 h 255764"/>
                <a:gd name="connsiteX8" fmla="*/ 707264 w 744725"/>
                <a:gd name="connsiteY8" fmla="*/ 209520 h 255764"/>
                <a:gd name="connsiteX9" fmla="*/ 742168 w 744725"/>
                <a:gd name="connsiteY9" fmla="*/ 208391 h 255764"/>
                <a:gd name="connsiteX10" fmla="*/ 709746 w 744725"/>
                <a:gd name="connsiteY10" fmla="*/ 234419 h 255764"/>
                <a:gd name="connsiteX11" fmla="*/ 689511 w 744725"/>
                <a:gd name="connsiteY11" fmla="*/ 240888 h 255764"/>
                <a:gd name="connsiteX12" fmla="*/ 671306 w 744725"/>
                <a:gd name="connsiteY12" fmla="*/ 248486 h 255764"/>
                <a:gd name="connsiteX13" fmla="*/ 548314 w 744725"/>
                <a:gd name="connsiteY13" fmla="*/ 256685 h 255764"/>
                <a:gd name="connsiteX14" fmla="*/ 429910 w 744725"/>
                <a:gd name="connsiteY14" fmla="*/ 246079 h 255764"/>
                <a:gd name="connsiteX15" fmla="*/ 300222 w 744725"/>
                <a:gd name="connsiteY15" fmla="*/ 212529 h 255764"/>
                <a:gd name="connsiteX16" fmla="*/ 180464 w 744725"/>
                <a:gd name="connsiteY16" fmla="*/ 156261 h 255764"/>
                <a:gd name="connsiteX17" fmla="*/ 86960 w 744725"/>
                <a:gd name="connsiteY17" fmla="*/ 89611 h 255764"/>
                <a:gd name="connsiteX18" fmla="*/ 5642 w 744725"/>
                <a:gd name="connsiteY18" fmla="*/ 6187 h 255764"/>
                <a:gd name="connsiteX19" fmla="*/ 23470 w 744725"/>
                <a:gd name="connsiteY19" fmla="*/ 5660 h 255764"/>
                <a:gd name="connsiteX20" fmla="*/ 41449 w 744725"/>
                <a:gd name="connsiteY20" fmla="*/ 5961 h 25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44725" h="255764">
                  <a:moveTo>
                    <a:pt x="41449" y="5961"/>
                  </a:moveTo>
                  <a:cubicBezTo>
                    <a:pt x="45285" y="9346"/>
                    <a:pt x="74473" y="44326"/>
                    <a:pt x="126528" y="85022"/>
                  </a:cubicBezTo>
                  <a:cubicBezTo>
                    <a:pt x="152706" y="105108"/>
                    <a:pt x="184527" y="126471"/>
                    <a:pt x="220935" y="145579"/>
                  </a:cubicBezTo>
                  <a:cubicBezTo>
                    <a:pt x="257269" y="164761"/>
                    <a:pt x="297965" y="181762"/>
                    <a:pt x="340392" y="194550"/>
                  </a:cubicBezTo>
                  <a:cubicBezTo>
                    <a:pt x="382744" y="207413"/>
                    <a:pt x="426675" y="216440"/>
                    <a:pt x="468726" y="220954"/>
                  </a:cubicBezTo>
                  <a:cubicBezTo>
                    <a:pt x="510776" y="225618"/>
                    <a:pt x="550645" y="226596"/>
                    <a:pt x="585249" y="225392"/>
                  </a:cubicBezTo>
                  <a:cubicBezTo>
                    <a:pt x="619777" y="223511"/>
                    <a:pt x="649114" y="220352"/>
                    <a:pt x="670253" y="216666"/>
                  </a:cubicBezTo>
                  <a:cubicBezTo>
                    <a:pt x="680860" y="214785"/>
                    <a:pt x="689435" y="213281"/>
                    <a:pt x="695754" y="212228"/>
                  </a:cubicBezTo>
                  <a:cubicBezTo>
                    <a:pt x="701998" y="210798"/>
                    <a:pt x="705910" y="209821"/>
                    <a:pt x="707264" y="209520"/>
                  </a:cubicBezTo>
                  <a:cubicBezTo>
                    <a:pt x="719299" y="209068"/>
                    <a:pt x="730056" y="209670"/>
                    <a:pt x="742168" y="208391"/>
                  </a:cubicBezTo>
                  <a:cubicBezTo>
                    <a:pt x="735849" y="222684"/>
                    <a:pt x="723136" y="229078"/>
                    <a:pt x="709746" y="234419"/>
                  </a:cubicBezTo>
                  <a:cubicBezTo>
                    <a:pt x="703126" y="237127"/>
                    <a:pt x="696130" y="238857"/>
                    <a:pt x="689511" y="240888"/>
                  </a:cubicBezTo>
                  <a:cubicBezTo>
                    <a:pt x="682891" y="242919"/>
                    <a:pt x="676647" y="245252"/>
                    <a:pt x="671306" y="248486"/>
                  </a:cubicBezTo>
                  <a:cubicBezTo>
                    <a:pt x="667395" y="248712"/>
                    <a:pt x="618950" y="257363"/>
                    <a:pt x="548314" y="256685"/>
                  </a:cubicBezTo>
                  <a:cubicBezTo>
                    <a:pt x="513033" y="256009"/>
                    <a:pt x="472487" y="252924"/>
                    <a:pt x="429910" y="246079"/>
                  </a:cubicBezTo>
                  <a:cubicBezTo>
                    <a:pt x="387332" y="239309"/>
                    <a:pt x="342875" y="227799"/>
                    <a:pt x="300222" y="212529"/>
                  </a:cubicBezTo>
                  <a:cubicBezTo>
                    <a:pt x="257494" y="197258"/>
                    <a:pt x="216647" y="177775"/>
                    <a:pt x="180464" y="156261"/>
                  </a:cubicBezTo>
                  <a:cubicBezTo>
                    <a:pt x="144206" y="134821"/>
                    <a:pt x="112687" y="111351"/>
                    <a:pt x="86960" y="89611"/>
                  </a:cubicBezTo>
                  <a:cubicBezTo>
                    <a:pt x="36033" y="45304"/>
                    <a:pt x="8049" y="8970"/>
                    <a:pt x="5642" y="6187"/>
                  </a:cubicBezTo>
                  <a:cubicBezTo>
                    <a:pt x="11434" y="5736"/>
                    <a:pt x="17452" y="5585"/>
                    <a:pt x="23470" y="5660"/>
                  </a:cubicBezTo>
                  <a:cubicBezTo>
                    <a:pt x="29338" y="5736"/>
                    <a:pt x="35431" y="5811"/>
                    <a:pt x="41449" y="5961"/>
                  </a:cubicBezTo>
                  <a:close/>
                </a:path>
              </a:pathLst>
            </a:custGeom>
            <a:solidFill>
              <a:srgbClr val="D2293B"/>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4909BED3-A95F-443B-B253-4A5068B9EFFD}"/>
                </a:ext>
              </a:extLst>
            </p:cNvPr>
            <p:cNvSpPr/>
            <p:nvPr/>
          </p:nvSpPr>
          <p:spPr>
            <a:xfrm>
              <a:off x="6665799" y="6856596"/>
              <a:ext cx="67710" cy="75234"/>
            </a:xfrm>
            <a:custGeom>
              <a:avLst/>
              <a:gdLst>
                <a:gd name="connsiteX0" fmla="*/ 56945 w 67702"/>
                <a:gd name="connsiteY0" fmla="*/ 10005 h 75224"/>
                <a:gd name="connsiteX1" fmla="*/ 68228 w 67702"/>
                <a:gd name="connsiteY1" fmla="*/ 5642 h 75224"/>
                <a:gd name="connsiteX2" fmla="*/ 58449 w 67702"/>
                <a:gd name="connsiteY2" fmla="*/ 49799 h 75224"/>
                <a:gd name="connsiteX3" fmla="*/ 51529 w 67702"/>
                <a:gd name="connsiteY3" fmla="*/ 56193 h 75224"/>
                <a:gd name="connsiteX4" fmla="*/ 5642 w 67702"/>
                <a:gd name="connsiteY4" fmla="*/ 72216 h 75224"/>
                <a:gd name="connsiteX5" fmla="*/ 32121 w 67702"/>
                <a:gd name="connsiteY5" fmla="*/ 41600 h 75224"/>
                <a:gd name="connsiteX6" fmla="*/ 56945 w 67702"/>
                <a:gd name="connsiteY6" fmla="*/ 10005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02" h="75224">
                  <a:moveTo>
                    <a:pt x="56945" y="10005"/>
                  </a:moveTo>
                  <a:cubicBezTo>
                    <a:pt x="59202" y="9102"/>
                    <a:pt x="63715" y="7372"/>
                    <a:pt x="68228" y="5642"/>
                  </a:cubicBezTo>
                  <a:cubicBezTo>
                    <a:pt x="65144" y="19935"/>
                    <a:pt x="62211" y="35130"/>
                    <a:pt x="58449" y="49799"/>
                  </a:cubicBezTo>
                  <a:cubicBezTo>
                    <a:pt x="56719" y="51379"/>
                    <a:pt x="53259" y="54613"/>
                    <a:pt x="51529" y="56193"/>
                  </a:cubicBezTo>
                  <a:cubicBezTo>
                    <a:pt x="35656" y="62662"/>
                    <a:pt x="21740" y="67176"/>
                    <a:pt x="5642" y="72216"/>
                  </a:cubicBezTo>
                  <a:cubicBezTo>
                    <a:pt x="14217" y="62286"/>
                    <a:pt x="23169" y="51905"/>
                    <a:pt x="32121" y="41600"/>
                  </a:cubicBezTo>
                  <a:cubicBezTo>
                    <a:pt x="40772" y="31068"/>
                    <a:pt x="49122" y="20311"/>
                    <a:pt x="56945" y="10005"/>
                  </a:cubicBezTo>
                  <a:close/>
                </a:path>
              </a:pathLst>
            </a:custGeom>
            <a:solidFill>
              <a:srgbClr val="D2293B"/>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7D0CF6A8-4CF8-4ED9-B606-E1C2E68661F7}"/>
                </a:ext>
              </a:extLst>
            </p:cNvPr>
            <p:cNvSpPr/>
            <p:nvPr/>
          </p:nvSpPr>
          <p:spPr>
            <a:xfrm>
              <a:off x="6780826" y="5725461"/>
              <a:ext cx="105327" cy="112850"/>
            </a:xfrm>
            <a:custGeom>
              <a:avLst/>
              <a:gdLst>
                <a:gd name="connsiteX0" fmla="*/ 60562 w 105314"/>
                <a:gd name="connsiteY0" fmla="*/ 94934 h 112837"/>
                <a:gd name="connsiteX1" fmla="*/ 50557 w 105314"/>
                <a:gd name="connsiteY1" fmla="*/ 79061 h 112837"/>
                <a:gd name="connsiteX2" fmla="*/ 45592 w 105314"/>
                <a:gd name="connsiteY2" fmla="*/ 70937 h 112837"/>
                <a:gd name="connsiteX3" fmla="*/ 40402 w 105314"/>
                <a:gd name="connsiteY3" fmla="*/ 62888 h 112837"/>
                <a:gd name="connsiteX4" fmla="*/ 22498 w 105314"/>
                <a:gd name="connsiteY4" fmla="*/ 48144 h 112837"/>
                <a:gd name="connsiteX5" fmla="*/ 16029 w 105314"/>
                <a:gd name="connsiteY5" fmla="*/ 40998 h 112837"/>
                <a:gd name="connsiteX6" fmla="*/ 10914 w 105314"/>
                <a:gd name="connsiteY6" fmla="*/ 34227 h 112837"/>
                <a:gd name="connsiteX7" fmla="*/ 7829 w 105314"/>
                <a:gd name="connsiteY7" fmla="*/ 6845 h 112837"/>
                <a:gd name="connsiteX8" fmla="*/ 19640 w 105314"/>
                <a:gd name="connsiteY8" fmla="*/ 5642 h 112837"/>
                <a:gd name="connsiteX9" fmla="*/ 31224 w 105314"/>
                <a:gd name="connsiteY9" fmla="*/ 17452 h 112837"/>
                <a:gd name="connsiteX10" fmla="*/ 42207 w 105314"/>
                <a:gd name="connsiteY10" fmla="*/ 29789 h 112837"/>
                <a:gd name="connsiteX11" fmla="*/ 63646 w 105314"/>
                <a:gd name="connsiteY11" fmla="*/ 54689 h 112837"/>
                <a:gd name="connsiteX12" fmla="*/ 83731 w 105314"/>
                <a:gd name="connsiteY12" fmla="*/ 80716 h 112837"/>
                <a:gd name="connsiteX13" fmla="*/ 88771 w 105314"/>
                <a:gd name="connsiteY13" fmla="*/ 87185 h 112837"/>
                <a:gd name="connsiteX14" fmla="*/ 93435 w 105314"/>
                <a:gd name="connsiteY14" fmla="*/ 93956 h 112837"/>
                <a:gd name="connsiteX15" fmla="*/ 102763 w 105314"/>
                <a:gd name="connsiteY15" fmla="*/ 107496 h 112837"/>
                <a:gd name="connsiteX16" fmla="*/ 81851 w 105314"/>
                <a:gd name="connsiteY16" fmla="*/ 100576 h 112837"/>
                <a:gd name="connsiteX17" fmla="*/ 71319 w 105314"/>
                <a:gd name="connsiteY17" fmla="*/ 97491 h 112837"/>
                <a:gd name="connsiteX18" fmla="*/ 60562 w 105314"/>
                <a:gd name="connsiteY18" fmla="*/ 94934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314" h="112837">
                  <a:moveTo>
                    <a:pt x="60562" y="94934"/>
                  </a:moveTo>
                  <a:lnTo>
                    <a:pt x="50557" y="79061"/>
                  </a:lnTo>
                  <a:lnTo>
                    <a:pt x="45592" y="70937"/>
                  </a:lnTo>
                  <a:cubicBezTo>
                    <a:pt x="43862" y="68304"/>
                    <a:pt x="42056" y="65671"/>
                    <a:pt x="40402" y="62888"/>
                  </a:cubicBezTo>
                  <a:cubicBezTo>
                    <a:pt x="33330" y="57848"/>
                    <a:pt x="27313" y="52958"/>
                    <a:pt x="22498" y="48144"/>
                  </a:cubicBezTo>
                  <a:cubicBezTo>
                    <a:pt x="20091" y="45737"/>
                    <a:pt x="17909" y="43330"/>
                    <a:pt x="16029" y="40998"/>
                  </a:cubicBezTo>
                  <a:cubicBezTo>
                    <a:pt x="13998" y="38741"/>
                    <a:pt x="12343" y="36484"/>
                    <a:pt x="10914" y="34227"/>
                  </a:cubicBezTo>
                  <a:cubicBezTo>
                    <a:pt x="5196" y="25200"/>
                    <a:pt x="4068" y="16173"/>
                    <a:pt x="7829" y="6845"/>
                  </a:cubicBezTo>
                  <a:cubicBezTo>
                    <a:pt x="12192" y="6770"/>
                    <a:pt x="16556" y="6695"/>
                    <a:pt x="19640" y="5642"/>
                  </a:cubicBezTo>
                  <a:lnTo>
                    <a:pt x="31224" y="17452"/>
                  </a:lnTo>
                  <a:cubicBezTo>
                    <a:pt x="35136" y="21364"/>
                    <a:pt x="38521" y="25727"/>
                    <a:pt x="42207" y="29789"/>
                  </a:cubicBezTo>
                  <a:cubicBezTo>
                    <a:pt x="49353" y="38139"/>
                    <a:pt x="56650" y="46263"/>
                    <a:pt x="63646" y="54689"/>
                  </a:cubicBezTo>
                  <a:cubicBezTo>
                    <a:pt x="70266" y="63339"/>
                    <a:pt x="76961" y="71990"/>
                    <a:pt x="83731" y="80716"/>
                  </a:cubicBezTo>
                  <a:lnTo>
                    <a:pt x="88771" y="87185"/>
                  </a:lnTo>
                  <a:lnTo>
                    <a:pt x="93435" y="93956"/>
                  </a:lnTo>
                  <a:cubicBezTo>
                    <a:pt x="96519" y="98469"/>
                    <a:pt x="99679" y="102983"/>
                    <a:pt x="102763" y="107496"/>
                  </a:cubicBezTo>
                  <a:cubicBezTo>
                    <a:pt x="95767" y="105164"/>
                    <a:pt x="88846" y="102907"/>
                    <a:pt x="81851" y="100576"/>
                  </a:cubicBezTo>
                  <a:cubicBezTo>
                    <a:pt x="78465" y="99447"/>
                    <a:pt x="74930" y="98394"/>
                    <a:pt x="71319" y="97491"/>
                  </a:cubicBezTo>
                  <a:lnTo>
                    <a:pt x="60562" y="94934"/>
                  </a:lnTo>
                  <a:close/>
                </a:path>
              </a:pathLst>
            </a:custGeom>
            <a:solidFill>
              <a:srgbClr val="CF1B2D"/>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420259E6-5A97-4166-8946-3E6079F2B051}"/>
                </a:ext>
              </a:extLst>
            </p:cNvPr>
            <p:cNvSpPr/>
            <p:nvPr/>
          </p:nvSpPr>
          <p:spPr>
            <a:xfrm>
              <a:off x="6438970" y="5525491"/>
              <a:ext cx="135421" cy="75234"/>
            </a:xfrm>
            <a:custGeom>
              <a:avLst/>
              <a:gdLst>
                <a:gd name="connsiteX0" fmla="*/ 58675 w 135404"/>
                <a:gd name="connsiteY0" fmla="*/ 50250 h 75224"/>
                <a:gd name="connsiteX1" fmla="*/ 5642 w 135404"/>
                <a:gd name="connsiteY1" fmla="*/ 5642 h 75224"/>
                <a:gd name="connsiteX2" fmla="*/ 27005 w 135404"/>
                <a:gd name="connsiteY2" fmla="*/ 7071 h 75224"/>
                <a:gd name="connsiteX3" fmla="*/ 48069 w 135404"/>
                <a:gd name="connsiteY3" fmla="*/ 9779 h 75224"/>
                <a:gd name="connsiteX4" fmla="*/ 112762 w 135404"/>
                <a:gd name="connsiteY4" fmla="*/ 28736 h 75224"/>
                <a:gd name="connsiteX5" fmla="*/ 127130 w 135404"/>
                <a:gd name="connsiteY5" fmla="*/ 34679 h 75224"/>
                <a:gd name="connsiteX6" fmla="*/ 136759 w 135404"/>
                <a:gd name="connsiteY6" fmla="*/ 72592 h 75224"/>
                <a:gd name="connsiteX7" fmla="*/ 97943 w 135404"/>
                <a:gd name="connsiteY7" fmla="*/ 60782 h 75224"/>
                <a:gd name="connsiteX8" fmla="*/ 58675 w 135404"/>
                <a:gd name="connsiteY8" fmla="*/ 50250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404" h="75224">
                  <a:moveTo>
                    <a:pt x="58675" y="50250"/>
                  </a:moveTo>
                  <a:cubicBezTo>
                    <a:pt x="41298" y="35807"/>
                    <a:pt x="24072" y="19558"/>
                    <a:pt x="5642" y="5642"/>
                  </a:cubicBezTo>
                  <a:cubicBezTo>
                    <a:pt x="12788" y="5943"/>
                    <a:pt x="19935" y="6319"/>
                    <a:pt x="27005" y="7071"/>
                  </a:cubicBezTo>
                  <a:cubicBezTo>
                    <a:pt x="34002" y="7974"/>
                    <a:pt x="40998" y="8876"/>
                    <a:pt x="48069" y="9779"/>
                  </a:cubicBezTo>
                  <a:cubicBezTo>
                    <a:pt x="69959" y="14970"/>
                    <a:pt x="91097" y="22492"/>
                    <a:pt x="112762" y="28736"/>
                  </a:cubicBezTo>
                  <a:cubicBezTo>
                    <a:pt x="117576" y="30541"/>
                    <a:pt x="122240" y="32723"/>
                    <a:pt x="127130" y="34679"/>
                  </a:cubicBezTo>
                  <a:cubicBezTo>
                    <a:pt x="130665" y="47091"/>
                    <a:pt x="133599" y="60330"/>
                    <a:pt x="136759" y="72592"/>
                  </a:cubicBezTo>
                  <a:cubicBezTo>
                    <a:pt x="123745" y="68680"/>
                    <a:pt x="110957" y="64392"/>
                    <a:pt x="97943" y="60782"/>
                  </a:cubicBezTo>
                  <a:lnTo>
                    <a:pt x="58675" y="50250"/>
                  </a:lnTo>
                  <a:close/>
                </a:path>
              </a:pathLst>
            </a:custGeom>
            <a:solidFill>
              <a:srgbClr val="CF1B2D"/>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192CFE18-0EA3-4120-BFBE-D5D2ACC8CABF}"/>
                </a:ext>
              </a:extLst>
            </p:cNvPr>
            <p:cNvSpPr/>
            <p:nvPr/>
          </p:nvSpPr>
          <p:spPr>
            <a:xfrm>
              <a:off x="5377969" y="5771955"/>
              <a:ext cx="52663" cy="60187"/>
            </a:xfrm>
            <a:custGeom>
              <a:avLst/>
              <a:gdLst>
                <a:gd name="connsiteX0" fmla="*/ 47376 w 52657"/>
                <a:gd name="connsiteY0" fmla="*/ 16399 h 60179"/>
                <a:gd name="connsiteX1" fmla="*/ 45946 w 52657"/>
                <a:gd name="connsiteY1" fmla="*/ 26630 h 60179"/>
                <a:gd name="connsiteX2" fmla="*/ 11568 w 52657"/>
                <a:gd name="connsiteY2" fmla="*/ 54839 h 60179"/>
                <a:gd name="connsiteX3" fmla="*/ 6905 w 52657"/>
                <a:gd name="connsiteY3" fmla="*/ 42728 h 60179"/>
                <a:gd name="connsiteX4" fmla="*/ 15330 w 52657"/>
                <a:gd name="connsiteY4" fmla="*/ 26705 h 60179"/>
                <a:gd name="connsiteX5" fmla="*/ 33685 w 52657"/>
                <a:gd name="connsiteY5" fmla="*/ 5642 h 60179"/>
                <a:gd name="connsiteX6" fmla="*/ 47376 w 52657"/>
                <a:gd name="connsiteY6" fmla="*/ 16399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57" h="60179">
                  <a:moveTo>
                    <a:pt x="47376" y="16399"/>
                  </a:moveTo>
                  <a:cubicBezTo>
                    <a:pt x="46096" y="19935"/>
                    <a:pt x="45495" y="23997"/>
                    <a:pt x="45946" y="26630"/>
                  </a:cubicBezTo>
                  <a:cubicBezTo>
                    <a:pt x="34061" y="35431"/>
                    <a:pt x="23002" y="45135"/>
                    <a:pt x="11568" y="54839"/>
                  </a:cubicBezTo>
                  <a:cubicBezTo>
                    <a:pt x="6227" y="55591"/>
                    <a:pt x="4046" y="51379"/>
                    <a:pt x="6905" y="42728"/>
                  </a:cubicBezTo>
                  <a:cubicBezTo>
                    <a:pt x="8334" y="38440"/>
                    <a:pt x="11042" y="33024"/>
                    <a:pt x="15330" y="26705"/>
                  </a:cubicBezTo>
                  <a:cubicBezTo>
                    <a:pt x="19768" y="20461"/>
                    <a:pt x="25861" y="13465"/>
                    <a:pt x="33685" y="5642"/>
                  </a:cubicBezTo>
                  <a:cubicBezTo>
                    <a:pt x="38047" y="9027"/>
                    <a:pt x="42335" y="12487"/>
                    <a:pt x="47376" y="16399"/>
                  </a:cubicBezTo>
                  <a:close/>
                </a:path>
              </a:pathLst>
            </a:custGeom>
            <a:solidFill>
              <a:srgbClr val="CF1B2D"/>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CE8AD5B-9538-4422-9F11-00370132C812}"/>
                </a:ext>
              </a:extLst>
            </p:cNvPr>
            <p:cNvSpPr/>
            <p:nvPr/>
          </p:nvSpPr>
          <p:spPr>
            <a:xfrm>
              <a:off x="5352148" y="6385711"/>
              <a:ext cx="45140" cy="82757"/>
            </a:xfrm>
            <a:custGeom>
              <a:avLst/>
              <a:gdLst>
                <a:gd name="connsiteX0" fmla="*/ 43555 w 45134"/>
                <a:gd name="connsiteY0" fmla="*/ 56268 h 82747"/>
                <a:gd name="connsiteX1" fmla="*/ 43104 w 45134"/>
                <a:gd name="connsiteY1" fmla="*/ 82597 h 82747"/>
                <a:gd name="connsiteX2" fmla="*/ 20386 w 45134"/>
                <a:gd name="connsiteY2" fmla="*/ 56795 h 82747"/>
                <a:gd name="connsiteX3" fmla="*/ 5642 w 45134"/>
                <a:gd name="connsiteY3" fmla="*/ 23997 h 82747"/>
                <a:gd name="connsiteX4" fmla="*/ 19032 w 45134"/>
                <a:gd name="connsiteY4" fmla="*/ 5642 h 82747"/>
                <a:gd name="connsiteX5" fmla="*/ 24373 w 45134"/>
                <a:gd name="connsiteY5" fmla="*/ 18656 h 82747"/>
                <a:gd name="connsiteX6" fmla="*/ 30466 w 45134"/>
                <a:gd name="connsiteY6" fmla="*/ 31369 h 82747"/>
                <a:gd name="connsiteX7" fmla="*/ 43555 w 45134"/>
                <a:gd name="connsiteY7" fmla="*/ 56268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134" h="82747">
                  <a:moveTo>
                    <a:pt x="43555" y="56268"/>
                  </a:moveTo>
                  <a:cubicBezTo>
                    <a:pt x="42803" y="65070"/>
                    <a:pt x="42954" y="73720"/>
                    <a:pt x="43104" y="82597"/>
                  </a:cubicBezTo>
                  <a:cubicBezTo>
                    <a:pt x="30692" y="80415"/>
                    <a:pt x="24975" y="69056"/>
                    <a:pt x="20386" y="56795"/>
                  </a:cubicBezTo>
                  <a:cubicBezTo>
                    <a:pt x="16249" y="44383"/>
                    <a:pt x="13540" y="30993"/>
                    <a:pt x="5642" y="23997"/>
                  </a:cubicBezTo>
                  <a:cubicBezTo>
                    <a:pt x="9779" y="17828"/>
                    <a:pt x="14820" y="11509"/>
                    <a:pt x="19032" y="5642"/>
                  </a:cubicBezTo>
                  <a:lnTo>
                    <a:pt x="24373" y="18656"/>
                  </a:lnTo>
                  <a:lnTo>
                    <a:pt x="30466" y="31369"/>
                  </a:lnTo>
                  <a:cubicBezTo>
                    <a:pt x="34679" y="39718"/>
                    <a:pt x="38515" y="48219"/>
                    <a:pt x="43555" y="56268"/>
                  </a:cubicBezTo>
                  <a:close/>
                </a:path>
              </a:pathLst>
            </a:custGeom>
            <a:solidFill>
              <a:srgbClr val="CF1B2D"/>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64F5AD2D-6C3B-490D-8A22-8FA027547A87}"/>
                </a:ext>
              </a:extLst>
            </p:cNvPr>
            <p:cNvSpPr/>
            <p:nvPr/>
          </p:nvSpPr>
          <p:spPr>
            <a:xfrm>
              <a:off x="6723428" y="5874724"/>
              <a:ext cx="37616" cy="37616"/>
            </a:xfrm>
            <a:custGeom>
              <a:avLst/>
              <a:gdLst>
                <a:gd name="connsiteX0" fmla="*/ 32497 w 37612"/>
                <a:gd name="connsiteY0" fmla="*/ 33926 h 37612"/>
                <a:gd name="connsiteX1" fmla="*/ 19182 w 37612"/>
                <a:gd name="connsiteY1" fmla="*/ 20536 h 37612"/>
                <a:gd name="connsiteX2" fmla="*/ 5642 w 37612"/>
                <a:gd name="connsiteY2" fmla="*/ 8350 h 37612"/>
                <a:gd name="connsiteX3" fmla="*/ 8124 w 37612"/>
                <a:gd name="connsiteY3" fmla="*/ 5642 h 37612"/>
                <a:gd name="connsiteX4" fmla="*/ 20912 w 37612"/>
                <a:gd name="connsiteY4" fmla="*/ 6996 h 37612"/>
                <a:gd name="connsiteX5" fmla="*/ 32497 w 37612"/>
                <a:gd name="connsiteY5" fmla="*/ 33926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12" h="37612">
                  <a:moveTo>
                    <a:pt x="32497" y="33926"/>
                  </a:moveTo>
                  <a:cubicBezTo>
                    <a:pt x="28059" y="29413"/>
                    <a:pt x="23545" y="24899"/>
                    <a:pt x="19182" y="20536"/>
                  </a:cubicBezTo>
                  <a:cubicBezTo>
                    <a:pt x="14744" y="16173"/>
                    <a:pt x="9930" y="12262"/>
                    <a:pt x="5642" y="8350"/>
                  </a:cubicBezTo>
                  <a:cubicBezTo>
                    <a:pt x="6244" y="7673"/>
                    <a:pt x="7522" y="6319"/>
                    <a:pt x="8124" y="5642"/>
                  </a:cubicBezTo>
                  <a:cubicBezTo>
                    <a:pt x="11886" y="8350"/>
                    <a:pt x="16324" y="5567"/>
                    <a:pt x="20912" y="6996"/>
                  </a:cubicBezTo>
                  <a:cubicBezTo>
                    <a:pt x="25727" y="8275"/>
                    <a:pt x="29939" y="14519"/>
                    <a:pt x="32497" y="33926"/>
                  </a:cubicBezTo>
                  <a:close/>
                </a:path>
              </a:pathLst>
            </a:custGeom>
            <a:solidFill>
              <a:srgbClr val="DD5C68"/>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4014AAAB-8615-4B86-91EE-4C4594ACEB0B}"/>
                </a:ext>
              </a:extLst>
            </p:cNvPr>
            <p:cNvSpPr/>
            <p:nvPr/>
          </p:nvSpPr>
          <p:spPr>
            <a:xfrm>
              <a:off x="6750286" y="5903011"/>
              <a:ext cx="7523" cy="7523"/>
            </a:xfrm>
            <a:custGeom>
              <a:avLst/>
              <a:gdLst>
                <a:gd name="connsiteX0" fmla="*/ 9253 w 7522"/>
                <a:gd name="connsiteY0" fmla="*/ 9177 h 7522"/>
                <a:gd name="connsiteX1" fmla="*/ 5642 w 7522"/>
                <a:gd name="connsiteY1" fmla="*/ 5642 h 7522"/>
                <a:gd name="connsiteX2" fmla="*/ 9253 w 7522"/>
                <a:gd name="connsiteY2" fmla="*/ 9177 h 7522"/>
              </a:gdLst>
              <a:ahLst/>
              <a:cxnLst>
                <a:cxn ang="0">
                  <a:pos x="connsiteX0" y="connsiteY0"/>
                </a:cxn>
                <a:cxn ang="0">
                  <a:pos x="connsiteX1" y="connsiteY1"/>
                </a:cxn>
                <a:cxn ang="0">
                  <a:pos x="connsiteX2" y="connsiteY2"/>
                </a:cxn>
              </a:cxnLst>
              <a:rect l="l" t="t" r="r" b="b"/>
              <a:pathLst>
                <a:path w="7522" h="7522">
                  <a:moveTo>
                    <a:pt x="9253" y="9177"/>
                  </a:moveTo>
                  <a:cubicBezTo>
                    <a:pt x="8350" y="8275"/>
                    <a:pt x="6545" y="6545"/>
                    <a:pt x="5642" y="5642"/>
                  </a:cubicBezTo>
                  <a:cubicBezTo>
                    <a:pt x="6545" y="6469"/>
                    <a:pt x="8350" y="8275"/>
                    <a:pt x="9253" y="9177"/>
                  </a:cubicBezTo>
                  <a:close/>
                </a:path>
              </a:pathLst>
            </a:custGeom>
            <a:solidFill>
              <a:srgbClr val="DD5C68"/>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03FD61CC-D181-41F6-9A27-B7D7DF5B603F}"/>
                </a:ext>
              </a:extLst>
            </p:cNvPr>
            <p:cNvSpPr/>
            <p:nvPr/>
          </p:nvSpPr>
          <p:spPr>
            <a:xfrm>
              <a:off x="5489674" y="6404969"/>
              <a:ext cx="692148" cy="413784"/>
            </a:xfrm>
            <a:custGeom>
              <a:avLst/>
              <a:gdLst>
                <a:gd name="connsiteX0" fmla="*/ 11509 w 692067"/>
                <a:gd name="connsiteY0" fmla="*/ 5642 h 413736"/>
                <a:gd name="connsiteX1" fmla="*/ 26329 w 692067"/>
                <a:gd name="connsiteY1" fmla="*/ 23245 h 413736"/>
                <a:gd name="connsiteX2" fmla="*/ 37161 w 692067"/>
                <a:gd name="connsiteY2" fmla="*/ 46489 h 413736"/>
                <a:gd name="connsiteX3" fmla="*/ 42276 w 692067"/>
                <a:gd name="connsiteY3" fmla="*/ 58299 h 413736"/>
                <a:gd name="connsiteX4" fmla="*/ 44834 w 692067"/>
                <a:gd name="connsiteY4" fmla="*/ 63941 h 413736"/>
                <a:gd name="connsiteX5" fmla="*/ 47692 w 692067"/>
                <a:gd name="connsiteY5" fmla="*/ 69132 h 413736"/>
                <a:gd name="connsiteX6" fmla="*/ 60556 w 692067"/>
                <a:gd name="connsiteY6" fmla="*/ 84703 h 413736"/>
                <a:gd name="connsiteX7" fmla="*/ 70410 w 692067"/>
                <a:gd name="connsiteY7" fmla="*/ 95686 h 413736"/>
                <a:gd name="connsiteX8" fmla="*/ 73118 w 692067"/>
                <a:gd name="connsiteY8" fmla="*/ 109301 h 413736"/>
                <a:gd name="connsiteX9" fmla="*/ 76804 w 692067"/>
                <a:gd name="connsiteY9" fmla="*/ 128785 h 413736"/>
                <a:gd name="connsiteX10" fmla="*/ 93429 w 692067"/>
                <a:gd name="connsiteY10" fmla="*/ 144130 h 413736"/>
                <a:gd name="connsiteX11" fmla="*/ 111032 w 692067"/>
                <a:gd name="connsiteY11" fmla="*/ 157746 h 413736"/>
                <a:gd name="connsiteX12" fmla="*/ 119758 w 692067"/>
                <a:gd name="connsiteY12" fmla="*/ 164893 h 413736"/>
                <a:gd name="connsiteX13" fmla="*/ 128333 w 692067"/>
                <a:gd name="connsiteY13" fmla="*/ 172716 h 413736"/>
                <a:gd name="connsiteX14" fmla="*/ 144657 w 692067"/>
                <a:gd name="connsiteY14" fmla="*/ 191974 h 413736"/>
                <a:gd name="connsiteX15" fmla="*/ 206492 w 692067"/>
                <a:gd name="connsiteY15" fmla="*/ 259526 h 413736"/>
                <a:gd name="connsiteX16" fmla="*/ 280137 w 692067"/>
                <a:gd name="connsiteY16" fmla="*/ 314214 h 413736"/>
                <a:gd name="connsiteX17" fmla="*/ 376575 w 692067"/>
                <a:gd name="connsiteY17" fmla="*/ 361530 h 413736"/>
                <a:gd name="connsiteX18" fmla="*/ 483469 w 692067"/>
                <a:gd name="connsiteY18" fmla="*/ 391771 h 413736"/>
                <a:gd name="connsiteX19" fmla="*/ 583519 w 692067"/>
                <a:gd name="connsiteY19" fmla="*/ 403280 h 413736"/>
                <a:gd name="connsiteX20" fmla="*/ 605108 w 692067"/>
                <a:gd name="connsiteY20" fmla="*/ 403731 h 413736"/>
                <a:gd name="connsiteX21" fmla="*/ 615263 w 692067"/>
                <a:gd name="connsiteY21" fmla="*/ 403882 h 413736"/>
                <a:gd name="connsiteX22" fmla="*/ 624892 w 692067"/>
                <a:gd name="connsiteY22" fmla="*/ 403581 h 413736"/>
                <a:gd name="connsiteX23" fmla="*/ 657991 w 692067"/>
                <a:gd name="connsiteY23" fmla="*/ 402152 h 413736"/>
                <a:gd name="connsiteX24" fmla="*/ 681010 w 692067"/>
                <a:gd name="connsiteY24" fmla="*/ 400572 h 413736"/>
                <a:gd name="connsiteX25" fmla="*/ 692068 w 692067"/>
                <a:gd name="connsiteY25" fmla="*/ 399519 h 413736"/>
                <a:gd name="connsiteX26" fmla="*/ 681687 w 692067"/>
                <a:gd name="connsiteY26" fmla="*/ 402077 h 413736"/>
                <a:gd name="connsiteX27" fmla="*/ 658668 w 692067"/>
                <a:gd name="connsiteY27" fmla="*/ 405462 h 413736"/>
                <a:gd name="connsiteX28" fmla="*/ 581939 w 692067"/>
                <a:gd name="connsiteY28" fmla="*/ 410426 h 413736"/>
                <a:gd name="connsiteX29" fmla="*/ 476624 w 692067"/>
                <a:gd name="connsiteY29" fmla="*/ 402077 h 413736"/>
                <a:gd name="connsiteX30" fmla="*/ 362358 w 692067"/>
                <a:gd name="connsiteY30" fmla="*/ 373115 h 413736"/>
                <a:gd name="connsiteX31" fmla="*/ 257720 w 692067"/>
                <a:gd name="connsiteY31" fmla="*/ 324144 h 413736"/>
                <a:gd name="connsiteX32" fmla="*/ 176327 w 692067"/>
                <a:gd name="connsiteY32" fmla="*/ 265995 h 413736"/>
                <a:gd name="connsiteX33" fmla="*/ 103208 w 692067"/>
                <a:gd name="connsiteY33" fmla="*/ 192425 h 413736"/>
                <a:gd name="connsiteX34" fmla="*/ 94031 w 692067"/>
                <a:gd name="connsiteY34" fmla="*/ 177982 h 413736"/>
                <a:gd name="connsiteX35" fmla="*/ 85230 w 692067"/>
                <a:gd name="connsiteY35" fmla="*/ 163388 h 413736"/>
                <a:gd name="connsiteX36" fmla="*/ 77181 w 692067"/>
                <a:gd name="connsiteY36" fmla="*/ 148418 h 413736"/>
                <a:gd name="connsiteX37" fmla="*/ 73269 w 692067"/>
                <a:gd name="connsiteY37" fmla="*/ 140896 h 413736"/>
                <a:gd name="connsiteX38" fmla="*/ 69808 w 692067"/>
                <a:gd name="connsiteY38" fmla="*/ 133148 h 413736"/>
                <a:gd name="connsiteX39" fmla="*/ 21439 w 692067"/>
                <a:gd name="connsiteY39" fmla="*/ 66198 h 413736"/>
                <a:gd name="connsiteX40" fmla="*/ 13089 w 692067"/>
                <a:gd name="connsiteY40" fmla="*/ 48144 h 413736"/>
                <a:gd name="connsiteX41" fmla="*/ 5642 w 692067"/>
                <a:gd name="connsiteY41" fmla="*/ 29639 h 413736"/>
                <a:gd name="connsiteX42" fmla="*/ 11509 w 692067"/>
                <a:gd name="connsiteY42" fmla="*/ 5642 h 413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692067" h="413736">
                  <a:moveTo>
                    <a:pt x="11509" y="5642"/>
                  </a:moveTo>
                  <a:cubicBezTo>
                    <a:pt x="17602" y="9930"/>
                    <a:pt x="22041" y="16248"/>
                    <a:pt x="26329" y="23245"/>
                  </a:cubicBezTo>
                  <a:cubicBezTo>
                    <a:pt x="30617" y="30241"/>
                    <a:pt x="33475" y="38666"/>
                    <a:pt x="37161" y="46489"/>
                  </a:cubicBezTo>
                  <a:cubicBezTo>
                    <a:pt x="38891" y="50476"/>
                    <a:pt x="40621" y="54463"/>
                    <a:pt x="42276" y="58299"/>
                  </a:cubicBezTo>
                  <a:cubicBezTo>
                    <a:pt x="43104" y="60255"/>
                    <a:pt x="44006" y="62136"/>
                    <a:pt x="44834" y="63941"/>
                  </a:cubicBezTo>
                  <a:cubicBezTo>
                    <a:pt x="45737" y="65746"/>
                    <a:pt x="46790" y="67476"/>
                    <a:pt x="47692" y="69132"/>
                  </a:cubicBezTo>
                  <a:cubicBezTo>
                    <a:pt x="51604" y="75827"/>
                    <a:pt x="55741" y="81393"/>
                    <a:pt x="60556" y="84703"/>
                  </a:cubicBezTo>
                  <a:cubicBezTo>
                    <a:pt x="65446" y="85230"/>
                    <a:pt x="68379" y="88540"/>
                    <a:pt x="70410" y="95686"/>
                  </a:cubicBezTo>
                  <a:cubicBezTo>
                    <a:pt x="71464" y="99222"/>
                    <a:pt x="72291" y="103735"/>
                    <a:pt x="73118" y="109301"/>
                  </a:cubicBezTo>
                  <a:cubicBezTo>
                    <a:pt x="74172" y="114793"/>
                    <a:pt x="75375" y="121262"/>
                    <a:pt x="76804" y="128785"/>
                  </a:cubicBezTo>
                  <a:cubicBezTo>
                    <a:pt x="81769" y="134653"/>
                    <a:pt x="87637" y="139467"/>
                    <a:pt x="93429" y="144130"/>
                  </a:cubicBezTo>
                  <a:cubicBezTo>
                    <a:pt x="99222" y="148794"/>
                    <a:pt x="104939" y="153383"/>
                    <a:pt x="111032" y="157746"/>
                  </a:cubicBezTo>
                  <a:cubicBezTo>
                    <a:pt x="114041" y="160003"/>
                    <a:pt x="116974" y="162335"/>
                    <a:pt x="119758" y="164893"/>
                  </a:cubicBezTo>
                  <a:cubicBezTo>
                    <a:pt x="122541" y="167450"/>
                    <a:pt x="125400" y="170008"/>
                    <a:pt x="128333" y="172716"/>
                  </a:cubicBezTo>
                  <a:cubicBezTo>
                    <a:pt x="134201" y="178057"/>
                    <a:pt x="139316" y="184601"/>
                    <a:pt x="144657" y="191974"/>
                  </a:cubicBezTo>
                  <a:cubicBezTo>
                    <a:pt x="145635" y="194606"/>
                    <a:pt x="166322" y="224094"/>
                    <a:pt x="206492" y="259526"/>
                  </a:cubicBezTo>
                  <a:cubicBezTo>
                    <a:pt x="226502" y="277203"/>
                    <a:pt x="251176" y="296687"/>
                    <a:pt x="280137" y="314214"/>
                  </a:cubicBezTo>
                  <a:cubicBezTo>
                    <a:pt x="309024" y="331967"/>
                    <a:pt x="341821" y="348291"/>
                    <a:pt x="376575" y="361530"/>
                  </a:cubicBezTo>
                  <a:cubicBezTo>
                    <a:pt x="411329" y="374845"/>
                    <a:pt x="447888" y="384925"/>
                    <a:pt x="483469" y="391771"/>
                  </a:cubicBezTo>
                  <a:cubicBezTo>
                    <a:pt x="519051" y="398616"/>
                    <a:pt x="553730" y="401625"/>
                    <a:pt x="583519" y="403280"/>
                  </a:cubicBezTo>
                  <a:cubicBezTo>
                    <a:pt x="591041" y="403431"/>
                    <a:pt x="598187" y="403581"/>
                    <a:pt x="605108" y="403731"/>
                  </a:cubicBezTo>
                  <a:cubicBezTo>
                    <a:pt x="608568" y="403807"/>
                    <a:pt x="611953" y="403957"/>
                    <a:pt x="615263" y="403882"/>
                  </a:cubicBezTo>
                  <a:cubicBezTo>
                    <a:pt x="618573" y="403807"/>
                    <a:pt x="621733" y="403656"/>
                    <a:pt x="624892" y="403581"/>
                  </a:cubicBezTo>
                  <a:cubicBezTo>
                    <a:pt x="637379" y="403205"/>
                    <a:pt x="648588" y="403130"/>
                    <a:pt x="657991" y="402152"/>
                  </a:cubicBezTo>
                  <a:cubicBezTo>
                    <a:pt x="667469" y="401475"/>
                    <a:pt x="675218" y="400948"/>
                    <a:pt x="681010" y="400572"/>
                  </a:cubicBezTo>
                  <a:cubicBezTo>
                    <a:pt x="686727" y="399895"/>
                    <a:pt x="690563" y="399519"/>
                    <a:pt x="692068" y="399519"/>
                  </a:cubicBezTo>
                  <a:cubicBezTo>
                    <a:pt x="690864" y="399970"/>
                    <a:pt x="687329" y="400873"/>
                    <a:pt x="681687" y="402077"/>
                  </a:cubicBezTo>
                  <a:cubicBezTo>
                    <a:pt x="676045" y="403130"/>
                    <a:pt x="668222" y="404107"/>
                    <a:pt x="658668" y="405462"/>
                  </a:cubicBezTo>
                  <a:cubicBezTo>
                    <a:pt x="639561" y="408245"/>
                    <a:pt x="613082" y="409975"/>
                    <a:pt x="581939" y="410426"/>
                  </a:cubicBezTo>
                  <a:cubicBezTo>
                    <a:pt x="550796" y="410050"/>
                    <a:pt x="514387" y="407944"/>
                    <a:pt x="476624" y="402077"/>
                  </a:cubicBezTo>
                  <a:cubicBezTo>
                    <a:pt x="438861" y="396359"/>
                    <a:pt x="399745" y="386430"/>
                    <a:pt x="362358" y="373115"/>
                  </a:cubicBezTo>
                  <a:cubicBezTo>
                    <a:pt x="324896" y="359800"/>
                    <a:pt x="289239" y="342875"/>
                    <a:pt x="257720" y="324144"/>
                  </a:cubicBezTo>
                  <a:cubicBezTo>
                    <a:pt x="226126" y="305488"/>
                    <a:pt x="198744" y="284952"/>
                    <a:pt x="176327" y="265995"/>
                  </a:cubicBezTo>
                  <a:cubicBezTo>
                    <a:pt x="131643" y="227555"/>
                    <a:pt x="107120" y="195208"/>
                    <a:pt x="103208" y="192425"/>
                  </a:cubicBezTo>
                  <a:cubicBezTo>
                    <a:pt x="99974" y="187761"/>
                    <a:pt x="97115" y="182721"/>
                    <a:pt x="94031" y="177982"/>
                  </a:cubicBezTo>
                  <a:cubicBezTo>
                    <a:pt x="91097" y="173092"/>
                    <a:pt x="87862" y="168504"/>
                    <a:pt x="85230" y="163388"/>
                  </a:cubicBezTo>
                  <a:lnTo>
                    <a:pt x="77181" y="148418"/>
                  </a:lnTo>
                  <a:cubicBezTo>
                    <a:pt x="75902" y="145936"/>
                    <a:pt x="74472" y="143454"/>
                    <a:pt x="73269" y="140896"/>
                  </a:cubicBezTo>
                  <a:lnTo>
                    <a:pt x="69808" y="133148"/>
                  </a:lnTo>
                  <a:cubicBezTo>
                    <a:pt x="51679" y="113138"/>
                    <a:pt x="36258" y="90646"/>
                    <a:pt x="21439" y="66198"/>
                  </a:cubicBezTo>
                  <a:cubicBezTo>
                    <a:pt x="18806" y="60330"/>
                    <a:pt x="15872" y="54312"/>
                    <a:pt x="13089" y="48144"/>
                  </a:cubicBezTo>
                  <a:cubicBezTo>
                    <a:pt x="10531" y="41900"/>
                    <a:pt x="8049" y="35581"/>
                    <a:pt x="5642" y="29639"/>
                  </a:cubicBezTo>
                  <a:cubicBezTo>
                    <a:pt x="7221" y="21740"/>
                    <a:pt x="9478" y="13540"/>
                    <a:pt x="11509" y="5642"/>
                  </a:cubicBezTo>
                  <a:close/>
                </a:path>
              </a:pathLst>
            </a:custGeom>
            <a:solidFill>
              <a:srgbClr val="E06E78"/>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0BBEF00C-FFCB-47C2-A358-521502DE60FB}"/>
                </a:ext>
              </a:extLst>
            </p:cNvPr>
            <p:cNvSpPr/>
            <p:nvPr/>
          </p:nvSpPr>
          <p:spPr>
            <a:xfrm>
              <a:off x="5856287" y="5566267"/>
              <a:ext cx="127897" cy="45140"/>
            </a:xfrm>
            <a:custGeom>
              <a:avLst/>
              <a:gdLst>
                <a:gd name="connsiteX0" fmla="*/ 127657 w 127882"/>
                <a:gd name="connsiteY0" fmla="*/ 5642 h 45134"/>
                <a:gd name="connsiteX1" fmla="*/ 121864 w 127882"/>
                <a:gd name="connsiteY1" fmla="*/ 20536 h 45134"/>
                <a:gd name="connsiteX2" fmla="*/ 98394 w 127882"/>
                <a:gd name="connsiteY2" fmla="*/ 24298 h 45134"/>
                <a:gd name="connsiteX3" fmla="*/ 75149 w 127882"/>
                <a:gd name="connsiteY3" fmla="*/ 29263 h 45134"/>
                <a:gd name="connsiteX4" fmla="*/ 5642 w 127882"/>
                <a:gd name="connsiteY4" fmla="*/ 39644 h 45134"/>
                <a:gd name="connsiteX5" fmla="*/ 27984 w 127882"/>
                <a:gd name="connsiteY5" fmla="*/ 14218 h 45134"/>
                <a:gd name="connsiteX6" fmla="*/ 49423 w 127882"/>
                <a:gd name="connsiteY6" fmla="*/ 12563 h 45134"/>
                <a:gd name="connsiteX7" fmla="*/ 71840 w 127882"/>
                <a:gd name="connsiteY7" fmla="*/ 11209 h 45134"/>
                <a:gd name="connsiteX8" fmla="*/ 99222 w 127882"/>
                <a:gd name="connsiteY8" fmla="*/ 8199 h 45134"/>
                <a:gd name="connsiteX9" fmla="*/ 127657 w 127882"/>
                <a:gd name="connsiteY9" fmla="*/ 5642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882" h="45134">
                  <a:moveTo>
                    <a:pt x="127657" y="5642"/>
                  </a:moveTo>
                  <a:cubicBezTo>
                    <a:pt x="125174" y="10682"/>
                    <a:pt x="124271" y="15496"/>
                    <a:pt x="121864" y="20536"/>
                  </a:cubicBezTo>
                  <a:lnTo>
                    <a:pt x="98394" y="24298"/>
                  </a:lnTo>
                  <a:lnTo>
                    <a:pt x="75149" y="29263"/>
                  </a:lnTo>
                  <a:cubicBezTo>
                    <a:pt x="56795" y="33550"/>
                    <a:pt x="39042" y="38214"/>
                    <a:pt x="5642" y="39644"/>
                  </a:cubicBezTo>
                  <a:cubicBezTo>
                    <a:pt x="24147" y="34679"/>
                    <a:pt x="11660" y="23395"/>
                    <a:pt x="27984" y="14218"/>
                  </a:cubicBezTo>
                  <a:cubicBezTo>
                    <a:pt x="34829" y="13465"/>
                    <a:pt x="42051" y="13240"/>
                    <a:pt x="49423" y="12563"/>
                  </a:cubicBezTo>
                  <a:cubicBezTo>
                    <a:pt x="56795" y="12036"/>
                    <a:pt x="64242" y="11209"/>
                    <a:pt x="71840" y="11209"/>
                  </a:cubicBezTo>
                  <a:cubicBezTo>
                    <a:pt x="80716" y="10381"/>
                    <a:pt x="89894" y="9027"/>
                    <a:pt x="99222" y="8199"/>
                  </a:cubicBezTo>
                  <a:cubicBezTo>
                    <a:pt x="108700" y="7522"/>
                    <a:pt x="118178" y="6695"/>
                    <a:pt x="127657" y="5642"/>
                  </a:cubicBezTo>
                  <a:close/>
                </a:path>
              </a:pathLst>
            </a:custGeom>
            <a:solidFill>
              <a:srgbClr val="D74352"/>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B09246AD-7611-49EE-B6BB-7A5B93AEF0EC}"/>
                </a:ext>
              </a:extLst>
            </p:cNvPr>
            <p:cNvSpPr/>
            <p:nvPr/>
          </p:nvSpPr>
          <p:spPr>
            <a:xfrm>
              <a:off x="5617270" y="5384201"/>
              <a:ext cx="15047" cy="7523"/>
            </a:xfrm>
            <a:custGeom>
              <a:avLst/>
              <a:gdLst>
                <a:gd name="connsiteX0" fmla="*/ 16851 w 15044"/>
                <a:gd name="connsiteY0" fmla="*/ 5642 h 7522"/>
                <a:gd name="connsiteX1" fmla="*/ 5642 w 15044"/>
                <a:gd name="connsiteY1" fmla="*/ 6695 h 7522"/>
                <a:gd name="connsiteX2" fmla="*/ 16851 w 15044"/>
                <a:gd name="connsiteY2" fmla="*/ 5642 h 7522"/>
              </a:gdLst>
              <a:ahLst/>
              <a:cxnLst>
                <a:cxn ang="0">
                  <a:pos x="connsiteX0" y="connsiteY0"/>
                </a:cxn>
                <a:cxn ang="0">
                  <a:pos x="connsiteX1" y="connsiteY1"/>
                </a:cxn>
                <a:cxn ang="0">
                  <a:pos x="connsiteX2" y="connsiteY2"/>
                </a:cxn>
              </a:cxnLst>
              <a:rect l="l" t="t" r="r" b="b"/>
              <a:pathLst>
                <a:path w="15044" h="7522">
                  <a:moveTo>
                    <a:pt x="16851" y="5642"/>
                  </a:moveTo>
                  <a:cubicBezTo>
                    <a:pt x="12713" y="6845"/>
                    <a:pt x="8275" y="7297"/>
                    <a:pt x="5642" y="6695"/>
                  </a:cubicBezTo>
                  <a:cubicBezTo>
                    <a:pt x="8275" y="7297"/>
                    <a:pt x="12713" y="6845"/>
                    <a:pt x="16851" y="5642"/>
                  </a:cubicBezTo>
                  <a:close/>
                </a:path>
              </a:pathLst>
            </a:custGeom>
            <a:solidFill>
              <a:srgbClr val="D74352"/>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B50FE0A5-98E9-490A-9C88-0A3B59502B14}"/>
                </a:ext>
              </a:extLst>
            </p:cNvPr>
            <p:cNvSpPr/>
            <p:nvPr/>
          </p:nvSpPr>
          <p:spPr>
            <a:xfrm>
              <a:off x="5607340" y="5680171"/>
              <a:ext cx="67710" cy="60187"/>
            </a:xfrm>
            <a:custGeom>
              <a:avLst/>
              <a:gdLst>
                <a:gd name="connsiteX0" fmla="*/ 68379 w 67702"/>
                <a:gd name="connsiteY0" fmla="*/ 5642 h 60179"/>
                <a:gd name="connsiteX1" fmla="*/ 59051 w 67702"/>
                <a:gd name="connsiteY1" fmla="*/ 17828 h 60179"/>
                <a:gd name="connsiteX2" fmla="*/ 54312 w 67702"/>
                <a:gd name="connsiteY2" fmla="*/ 23997 h 60179"/>
                <a:gd name="connsiteX3" fmla="*/ 50100 w 67702"/>
                <a:gd name="connsiteY3" fmla="*/ 30240 h 60179"/>
                <a:gd name="connsiteX4" fmla="*/ 27607 w 67702"/>
                <a:gd name="connsiteY4" fmla="*/ 43555 h 60179"/>
                <a:gd name="connsiteX5" fmla="*/ 5642 w 67702"/>
                <a:gd name="connsiteY5" fmla="*/ 57998 h 60179"/>
                <a:gd name="connsiteX6" fmla="*/ 19784 w 67702"/>
                <a:gd name="connsiteY6" fmla="*/ 28585 h 60179"/>
                <a:gd name="connsiteX7" fmla="*/ 38214 w 67702"/>
                <a:gd name="connsiteY7" fmla="*/ 14669 h 60179"/>
                <a:gd name="connsiteX8" fmla="*/ 44458 w 67702"/>
                <a:gd name="connsiteY8" fmla="*/ 11660 h 60179"/>
                <a:gd name="connsiteX9" fmla="*/ 51679 w 67702"/>
                <a:gd name="connsiteY9" fmla="*/ 9253 h 60179"/>
                <a:gd name="connsiteX10" fmla="*/ 68379 w 67702"/>
                <a:gd name="connsiteY10" fmla="*/ 5642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702" h="60179">
                  <a:moveTo>
                    <a:pt x="68379" y="5642"/>
                  </a:moveTo>
                  <a:cubicBezTo>
                    <a:pt x="65445" y="9478"/>
                    <a:pt x="62286" y="13616"/>
                    <a:pt x="59051" y="17828"/>
                  </a:cubicBezTo>
                  <a:cubicBezTo>
                    <a:pt x="57471" y="19859"/>
                    <a:pt x="55892" y="21966"/>
                    <a:pt x="54312" y="23997"/>
                  </a:cubicBezTo>
                  <a:cubicBezTo>
                    <a:pt x="52883" y="26103"/>
                    <a:pt x="51453" y="28209"/>
                    <a:pt x="50100" y="30240"/>
                  </a:cubicBezTo>
                  <a:cubicBezTo>
                    <a:pt x="42878" y="34528"/>
                    <a:pt x="35205" y="38966"/>
                    <a:pt x="27607" y="43555"/>
                  </a:cubicBezTo>
                  <a:cubicBezTo>
                    <a:pt x="20160" y="48445"/>
                    <a:pt x="12713" y="53334"/>
                    <a:pt x="5642" y="57998"/>
                  </a:cubicBezTo>
                  <a:cubicBezTo>
                    <a:pt x="7823" y="49949"/>
                    <a:pt x="10832" y="38816"/>
                    <a:pt x="19784" y="28585"/>
                  </a:cubicBezTo>
                  <a:cubicBezTo>
                    <a:pt x="24373" y="23620"/>
                    <a:pt x="30315" y="18806"/>
                    <a:pt x="38214" y="14669"/>
                  </a:cubicBezTo>
                  <a:cubicBezTo>
                    <a:pt x="40170" y="13616"/>
                    <a:pt x="42276" y="12638"/>
                    <a:pt x="44458" y="11660"/>
                  </a:cubicBezTo>
                  <a:cubicBezTo>
                    <a:pt x="46714" y="10757"/>
                    <a:pt x="49122" y="10005"/>
                    <a:pt x="51679" y="9253"/>
                  </a:cubicBezTo>
                  <a:cubicBezTo>
                    <a:pt x="56719" y="7748"/>
                    <a:pt x="62286" y="6545"/>
                    <a:pt x="68379" y="5642"/>
                  </a:cubicBezTo>
                  <a:close/>
                </a:path>
              </a:pathLst>
            </a:custGeom>
            <a:solidFill>
              <a:srgbClr val="D74352"/>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855D5402-A364-41AD-814A-BC22A743857A}"/>
                </a:ext>
              </a:extLst>
            </p:cNvPr>
            <p:cNvSpPr/>
            <p:nvPr/>
          </p:nvSpPr>
          <p:spPr>
            <a:xfrm>
              <a:off x="12457598" y="5410180"/>
              <a:ext cx="1670183" cy="1685230"/>
            </a:xfrm>
            <a:custGeom>
              <a:avLst/>
              <a:gdLst>
                <a:gd name="connsiteX0" fmla="*/ 315995 w 1669990"/>
                <a:gd name="connsiteY0" fmla="*/ 1435868 h 1685035"/>
                <a:gd name="connsiteX1" fmla="*/ 151253 w 1669990"/>
                <a:gd name="connsiteY1" fmla="*/ 1256457 h 1685035"/>
                <a:gd name="connsiteX2" fmla="*/ 67527 w 1669990"/>
                <a:gd name="connsiteY2" fmla="*/ 485403 h 1685035"/>
                <a:gd name="connsiteX3" fmla="*/ 468927 w 1669990"/>
                <a:gd name="connsiteY3" fmla="*/ 89570 h 1685035"/>
                <a:gd name="connsiteX4" fmla="*/ 1032662 w 1669990"/>
                <a:gd name="connsiteY4" fmla="*/ 18182 h 1685035"/>
                <a:gd name="connsiteX5" fmla="*/ 1460465 w 1669990"/>
                <a:gd name="connsiteY5" fmla="*/ 220762 h 1685035"/>
                <a:gd name="connsiteX6" fmla="*/ 1611968 w 1669990"/>
                <a:gd name="connsiteY6" fmla="*/ 1103676 h 1685035"/>
                <a:gd name="connsiteX7" fmla="*/ 1061247 w 1669990"/>
                <a:gd name="connsiteY7" fmla="*/ 1644241 h 1685035"/>
                <a:gd name="connsiteX8" fmla="*/ 315995 w 1669990"/>
                <a:gd name="connsiteY8" fmla="*/ 1435868 h 16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9990" h="1685035">
                  <a:moveTo>
                    <a:pt x="315995" y="1435868"/>
                  </a:moveTo>
                  <a:cubicBezTo>
                    <a:pt x="249872" y="1379525"/>
                    <a:pt x="193303" y="1318066"/>
                    <a:pt x="151253" y="1256457"/>
                  </a:cubicBezTo>
                  <a:cubicBezTo>
                    <a:pt x="-1153" y="1033566"/>
                    <a:pt x="-42075" y="732215"/>
                    <a:pt x="67527" y="485403"/>
                  </a:cubicBezTo>
                  <a:cubicBezTo>
                    <a:pt x="145535" y="309828"/>
                    <a:pt x="294180" y="169309"/>
                    <a:pt x="468927" y="89570"/>
                  </a:cubicBezTo>
                  <a:cubicBezTo>
                    <a:pt x="643674" y="9757"/>
                    <a:pt x="842794" y="-10930"/>
                    <a:pt x="1032662" y="18182"/>
                  </a:cubicBezTo>
                  <a:cubicBezTo>
                    <a:pt x="1191461" y="42555"/>
                    <a:pt x="1349734" y="104239"/>
                    <a:pt x="1460465" y="220762"/>
                  </a:cubicBezTo>
                  <a:cubicBezTo>
                    <a:pt x="1671019" y="442374"/>
                    <a:pt x="1713597" y="825193"/>
                    <a:pt x="1611968" y="1103676"/>
                  </a:cubicBezTo>
                  <a:cubicBezTo>
                    <a:pt x="1515529" y="1367865"/>
                    <a:pt x="1311219" y="1534864"/>
                    <a:pt x="1061247" y="1644241"/>
                  </a:cubicBezTo>
                  <a:cubicBezTo>
                    <a:pt x="810598" y="1753919"/>
                    <a:pt x="510225" y="1601363"/>
                    <a:pt x="315995" y="1435868"/>
                  </a:cubicBezTo>
                  <a:close/>
                </a:path>
              </a:pathLst>
            </a:custGeom>
            <a:solidFill>
              <a:srgbClr val="747786"/>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6CFE29B9-A0D1-4370-91AF-9593D8011C96}"/>
                </a:ext>
              </a:extLst>
            </p:cNvPr>
            <p:cNvSpPr/>
            <p:nvPr/>
          </p:nvSpPr>
          <p:spPr>
            <a:xfrm>
              <a:off x="13563732" y="6443270"/>
              <a:ext cx="120374" cy="67710"/>
            </a:xfrm>
            <a:custGeom>
              <a:avLst/>
              <a:gdLst>
                <a:gd name="connsiteX0" fmla="*/ 14443 w 120359"/>
                <a:gd name="connsiteY0" fmla="*/ 38659 h 67702"/>
                <a:gd name="connsiteX1" fmla="*/ 5642 w 120359"/>
                <a:gd name="connsiteY1" fmla="*/ 45354 h 67702"/>
                <a:gd name="connsiteX2" fmla="*/ 60480 w 120359"/>
                <a:gd name="connsiteY2" fmla="*/ 59120 h 67702"/>
                <a:gd name="connsiteX3" fmla="*/ 91172 w 120359"/>
                <a:gd name="connsiteY3" fmla="*/ 53027 h 67702"/>
                <a:gd name="connsiteX4" fmla="*/ 116974 w 120359"/>
                <a:gd name="connsiteY4" fmla="*/ 7441 h 67702"/>
                <a:gd name="connsiteX5" fmla="*/ 64994 w 120359"/>
                <a:gd name="connsiteY5" fmla="*/ 10149 h 67702"/>
                <a:gd name="connsiteX6" fmla="*/ 14443 w 120359"/>
                <a:gd name="connsiteY6" fmla="*/ 38659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359" h="67702">
                  <a:moveTo>
                    <a:pt x="14443" y="38659"/>
                  </a:moveTo>
                  <a:cubicBezTo>
                    <a:pt x="11510" y="40915"/>
                    <a:pt x="8576" y="43097"/>
                    <a:pt x="5642" y="45354"/>
                  </a:cubicBezTo>
                  <a:cubicBezTo>
                    <a:pt x="23169" y="48438"/>
                    <a:pt x="41374" y="52876"/>
                    <a:pt x="60480" y="59120"/>
                  </a:cubicBezTo>
                  <a:cubicBezTo>
                    <a:pt x="71313" y="66492"/>
                    <a:pt x="81543" y="63107"/>
                    <a:pt x="91172" y="53027"/>
                  </a:cubicBezTo>
                  <a:cubicBezTo>
                    <a:pt x="100726" y="42871"/>
                    <a:pt x="109227" y="25946"/>
                    <a:pt x="116974" y="7441"/>
                  </a:cubicBezTo>
                  <a:cubicBezTo>
                    <a:pt x="98845" y="4431"/>
                    <a:pt x="81694" y="5109"/>
                    <a:pt x="64994" y="10149"/>
                  </a:cubicBezTo>
                  <a:cubicBezTo>
                    <a:pt x="48144" y="15188"/>
                    <a:pt x="32121" y="24742"/>
                    <a:pt x="14443" y="38659"/>
                  </a:cubicBezTo>
                  <a:close/>
                </a:path>
              </a:pathLst>
            </a:custGeom>
            <a:solidFill>
              <a:srgbClr val="9195A7"/>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95FAE829-6DC5-48F3-9874-05B4FACD47A8}"/>
                </a:ext>
              </a:extLst>
            </p:cNvPr>
            <p:cNvSpPr/>
            <p:nvPr/>
          </p:nvSpPr>
          <p:spPr>
            <a:xfrm>
              <a:off x="13152355" y="6445371"/>
              <a:ext cx="22570" cy="15047"/>
            </a:xfrm>
            <a:custGeom>
              <a:avLst/>
              <a:gdLst>
                <a:gd name="connsiteX0" fmla="*/ 5642 w 22567"/>
                <a:gd name="connsiteY0" fmla="*/ 5642 h 15044"/>
                <a:gd name="connsiteX1" fmla="*/ 17302 w 22567"/>
                <a:gd name="connsiteY1" fmla="*/ 11886 h 15044"/>
                <a:gd name="connsiteX2" fmla="*/ 21665 w 22567"/>
                <a:gd name="connsiteY2" fmla="*/ 13164 h 15044"/>
                <a:gd name="connsiteX3" fmla="*/ 5642 w 22567"/>
                <a:gd name="connsiteY3" fmla="*/ 5642 h 15044"/>
              </a:gdLst>
              <a:ahLst/>
              <a:cxnLst>
                <a:cxn ang="0">
                  <a:pos x="connsiteX0" y="connsiteY0"/>
                </a:cxn>
                <a:cxn ang="0">
                  <a:pos x="connsiteX1" y="connsiteY1"/>
                </a:cxn>
                <a:cxn ang="0">
                  <a:pos x="connsiteX2" y="connsiteY2"/>
                </a:cxn>
                <a:cxn ang="0">
                  <a:pos x="connsiteX3" y="connsiteY3"/>
                </a:cxn>
              </a:cxnLst>
              <a:rect l="l" t="t" r="r" b="b"/>
              <a:pathLst>
                <a:path w="22567" h="15044">
                  <a:moveTo>
                    <a:pt x="5642" y="5642"/>
                  </a:moveTo>
                  <a:cubicBezTo>
                    <a:pt x="9629" y="7974"/>
                    <a:pt x="13466" y="9854"/>
                    <a:pt x="17302" y="11886"/>
                  </a:cubicBezTo>
                  <a:cubicBezTo>
                    <a:pt x="18731" y="12337"/>
                    <a:pt x="20161" y="12713"/>
                    <a:pt x="21665" y="13164"/>
                  </a:cubicBezTo>
                  <a:cubicBezTo>
                    <a:pt x="16324" y="10606"/>
                    <a:pt x="10908" y="8049"/>
                    <a:pt x="5642" y="5642"/>
                  </a:cubicBezTo>
                  <a:close/>
                </a:path>
              </a:pathLst>
            </a:custGeom>
            <a:solidFill>
              <a:srgbClr val="8A8D9F"/>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C6C12EFC-BF6F-477A-8E45-8D453ED7D71B}"/>
                </a:ext>
              </a:extLst>
            </p:cNvPr>
            <p:cNvSpPr/>
            <p:nvPr/>
          </p:nvSpPr>
          <p:spPr>
            <a:xfrm>
              <a:off x="13288603" y="6476893"/>
              <a:ext cx="157990" cy="45140"/>
            </a:xfrm>
            <a:custGeom>
              <a:avLst/>
              <a:gdLst>
                <a:gd name="connsiteX0" fmla="*/ 129462 w 157972"/>
                <a:gd name="connsiteY0" fmla="*/ 45586 h 45134"/>
                <a:gd name="connsiteX1" fmla="*/ 149472 w 157972"/>
                <a:gd name="connsiteY1" fmla="*/ 33174 h 45134"/>
                <a:gd name="connsiteX2" fmla="*/ 153685 w 157972"/>
                <a:gd name="connsiteY2" fmla="*/ 16850 h 45134"/>
                <a:gd name="connsiteX3" fmla="*/ 86133 w 157972"/>
                <a:gd name="connsiteY3" fmla="*/ 13691 h 45134"/>
                <a:gd name="connsiteX4" fmla="*/ 10306 w 157972"/>
                <a:gd name="connsiteY4" fmla="*/ 5642 h 45134"/>
                <a:gd name="connsiteX5" fmla="*/ 5642 w 157972"/>
                <a:gd name="connsiteY5" fmla="*/ 15496 h 45134"/>
                <a:gd name="connsiteX6" fmla="*/ 14594 w 157972"/>
                <a:gd name="connsiteY6" fmla="*/ 13766 h 45134"/>
                <a:gd name="connsiteX7" fmla="*/ 17227 w 157972"/>
                <a:gd name="connsiteY7" fmla="*/ 19634 h 45134"/>
                <a:gd name="connsiteX8" fmla="*/ 18506 w 157972"/>
                <a:gd name="connsiteY8" fmla="*/ 22643 h 45134"/>
                <a:gd name="connsiteX9" fmla="*/ 36108 w 157972"/>
                <a:gd name="connsiteY9" fmla="*/ 26253 h 45134"/>
                <a:gd name="connsiteX10" fmla="*/ 53936 w 157972"/>
                <a:gd name="connsiteY10" fmla="*/ 26705 h 45134"/>
                <a:gd name="connsiteX11" fmla="*/ 77858 w 157972"/>
                <a:gd name="connsiteY11" fmla="*/ 18129 h 45134"/>
                <a:gd name="connsiteX12" fmla="*/ 85306 w 157972"/>
                <a:gd name="connsiteY12" fmla="*/ 40847 h 45134"/>
                <a:gd name="connsiteX13" fmla="*/ 99373 w 157972"/>
                <a:gd name="connsiteY13" fmla="*/ 43028 h 45134"/>
                <a:gd name="connsiteX14" fmla="*/ 113440 w 157972"/>
                <a:gd name="connsiteY14" fmla="*/ 44684 h 45134"/>
                <a:gd name="connsiteX15" fmla="*/ 121789 w 157972"/>
                <a:gd name="connsiteY15" fmla="*/ 43330 h 45134"/>
                <a:gd name="connsiteX16" fmla="*/ 128560 w 157972"/>
                <a:gd name="connsiteY16" fmla="*/ 41374 h 45134"/>
                <a:gd name="connsiteX17" fmla="*/ 129462 w 157972"/>
                <a:gd name="connsiteY17" fmla="*/ 45586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972" h="45134">
                  <a:moveTo>
                    <a:pt x="129462" y="45586"/>
                  </a:moveTo>
                  <a:cubicBezTo>
                    <a:pt x="142250" y="43028"/>
                    <a:pt x="147215" y="38290"/>
                    <a:pt x="149472" y="33174"/>
                  </a:cubicBezTo>
                  <a:cubicBezTo>
                    <a:pt x="151653" y="27983"/>
                    <a:pt x="151428" y="22492"/>
                    <a:pt x="153685" y="16850"/>
                  </a:cubicBezTo>
                  <a:cubicBezTo>
                    <a:pt x="133148" y="18505"/>
                    <a:pt x="110807" y="17452"/>
                    <a:pt x="86133" y="13691"/>
                  </a:cubicBezTo>
                  <a:cubicBezTo>
                    <a:pt x="59804" y="10230"/>
                    <a:pt x="34754" y="8200"/>
                    <a:pt x="10306" y="5642"/>
                  </a:cubicBezTo>
                  <a:cubicBezTo>
                    <a:pt x="12186" y="9554"/>
                    <a:pt x="12939" y="14594"/>
                    <a:pt x="5642" y="15496"/>
                  </a:cubicBezTo>
                  <a:cubicBezTo>
                    <a:pt x="16023" y="17001"/>
                    <a:pt x="16174" y="17151"/>
                    <a:pt x="14594" y="13766"/>
                  </a:cubicBezTo>
                  <a:cubicBezTo>
                    <a:pt x="15421" y="15496"/>
                    <a:pt x="16475" y="17753"/>
                    <a:pt x="17227" y="19634"/>
                  </a:cubicBezTo>
                  <a:cubicBezTo>
                    <a:pt x="17904" y="21289"/>
                    <a:pt x="18506" y="22643"/>
                    <a:pt x="18506" y="22643"/>
                  </a:cubicBezTo>
                  <a:cubicBezTo>
                    <a:pt x="23997" y="24222"/>
                    <a:pt x="30015" y="25426"/>
                    <a:pt x="36108" y="26253"/>
                  </a:cubicBezTo>
                  <a:cubicBezTo>
                    <a:pt x="42127" y="26855"/>
                    <a:pt x="48295" y="27231"/>
                    <a:pt x="53936" y="26705"/>
                  </a:cubicBezTo>
                  <a:cubicBezTo>
                    <a:pt x="65220" y="25953"/>
                    <a:pt x="74548" y="22492"/>
                    <a:pt x="77858" y="18129"/>
                  </a:cubicBezTo>
                  <a:cubicBezTo>
                    <a:pt x="81168" y="25501"/>
                    <a:pt x="84252" y="34904"/>
                    <a:pt x="85306" y="40847"/>
                  </a:cubicBezTo>
                  <a:cubicBezTo>
                    <a:pt x="89894" y="41524"/>
                    <a:pt x="94633" y="42276"/>
                    <a:pt x="99373" y="43028"/>
                  </a:cubicBezTo>
                  <a:cubicBezTo>
                    <a:pt x="104036" y="43555"/>
                    <a:pt x="108700" y="44157"/>
                    <a:pt x="113440" y="44684"/>
                  </a:cubicBezTo>
                  <a:cubicBezTo>
                    <a:pt x="116449" y="44383"/>
                    <a:pt x="119232" y="43931"/>
                    <a:pt x="121789" y="43330"/>
                  </a:cubicBezTo>
                  <a:cubicBezTo>
                    <a:pt x="124347" y="42728"/>
                    <a:pt x="126679" y="42201"/>
                    <a:pt x="128560" y="41374"/>
                  </a:cubicBezTo>
                  <a:cubicBezTo>
                    <a:pt x="128935" y="42954"/>
                    <a:pt x="129161" y="44232"/>
                    <a:pt x="129462" y="45586"/>
                  </a:cubicBezTo>
                  <a:close/>
                </a:path>
              </a:pathLst>
            </a:custGeom>
            <a:solidFill>
              <a:srgbClr val="9195A7"/>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7A264747-0137-4A29-967F-D45769FCC4BE}"/>
                </a:ext>
              </a:extLst>
            </p:cNvPr>
            <p:cNvSpPr/>
            <p:nvPr/>
          </p:nvSpPr>
          <p:spPr>
            <a:xfrm>
              <a:off x="13910332" y="6341999"/>
              <a:ext cx="97803" cy="67710"/>
            </a:xfrm>
            <a:custGeom>
              <a:avLst/>
              <a:gdLst>
                <a:gd name="connsiteX0" fmla="*/ 14819 w 97792"/>
                <a:gd name="connsiteY0" fmla="*/ 31820 h 67702"/>
                <a:gd name="connsiteX1" fmla="*/ 5642 w 97792"/>
                <a:gd name="connsiteY1" fmla="*/ 36710 h 67702"/>
                <a:gd name="connsiteX2" fmla="*/ 13164 w 97792"/>
                <a:gd name="connsiteY2" fmla="*/ 42502 h 67702"/>
                <a:gd name="connsiteX3" fmla="*/ 20161 w 97792"/>
                <a:gd name="connsiteY3" fmla="*/ 48971 h 67702"/>
                <a:gd name="connsiteX4" fmla="*/ 32873 w 97792"/>
                <a:gd name="connsiteY4" fmla="*/ 64618 h 67702"/>
                <a:gd name="connsiteX5" fmla="*/ 48596 w 97792"/>
                <a:gd name="connsiteY5" fmla="*/ 53334 h 67702"/>
                <a:gd name="connsiteX6" fmla="*/ 64092 w 97792"/>
                <a:gd name="connsiteY6" fmla="*/ 43104 h 67702"/>
                <a:gd name="connsiteX7" fmla="*/ 57021 w 97792"/>
                <a:gd name="connsiteY7" fmla="*/ 36484 h 67702"/>
                <a:gd name="connsiteX8" fmla="*/ 50100 w 97792"/>
                <a:gd name="connsiteY8" fmla="*/ 29939 h 67702"/>
                <a:gd name="connsiteX9" fmla="*/ 62738 w 97792"/>
                <a:gd name="connsiteY9" fmla="*/ 28811 h 67702"/>
                <a:gd name="connsiteX10" fmla="*/ 79061 w 97792"/>
                <a:gd name="connsiteY10" fmla="*/ 34302 h 67702"/>
                <a:gd name="connsiteX11" fmla="*/ 80115 w 97792"/>
                <a:gd name="connsiteY11" fmla="*/ 33625 h 67702"/>
                <a:gd name="connsiteX12" fmla="*/ 96965 w 97792"/>
                <a:gd name="connsiteY12" fmla="*/ 24749 h 67702"/>
                <a:gd name="connsiteX13" fmla="*/ 80190 w 97792"/>
                <a:gd name="connsiteY13" fmla="*/ 26855 h 67702"/>
                <a:gd name="connsiteX14" fmla="*/ 75225 w 97792"/>
                <a:gd name="connsiteY14" fmla="*/ 5642 h 67702"/>
                <a:gd name="connsiteX15" fmla="*/ 14819 w 97792"/>
                <a:gd name="connsiteY15" fmla="*/ 31820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7792" h="67702">
                  <a:moveTo>
                    <a:pt x="14819" y="31820"/>
                  </a:moveTo>
                  <a:cubicBezTo>
                    <a:pt x="11811" y="33475"/>
                    <a:pt x="8802" y="35130"/>
                    <a:pt x="5642" y="36710"/>
                  </a:cubicBezTo>
                  <a:cubicBezTo>
                    <a:pt x="8275" y="38289"/>
                    <a:pt x="10758" y="40471"/>
                    <a:pt x="13164" y="42502"/>
                  </a:cubicBezTo>
                  <a:cubicBezTo>
                    <a:pt x="15572" y="44608"/>
                    <a:pt x="17904" y="46639"/>
                    <a:pt x="20161" y="48971"/>
                  </a:cubicBezTo>
                  <a:cubicBezTo>
                    <a:pt x="24599" y="53936"/>
                    <a:pt x="28887" y="58600"/>
                    <a:pt x="32873" y="64618"/>
                  </a:cubicBezTo>
                  <a:cubicBezTo>
                    <a:pt x="38139" y="60481"/>
                    <a:pt x="43405" y="57021"/>
                    <a:pt x="48596" y="53334"/>
                  </a:cubicBezTo>
                  <a:cubicBezTo>
                    <a:pt x="53786" y="49498"/>
                    <a:pt x="58977" y="46414"/>
                    <a:pt x="64092" y="43104"/>
                  </a:cubicBezTo>
                  <a:cubicBezTo>
                    <a:pt x="61760" y="40772"/>
                    <a:pt x="59352" y="38666"/>
                    <a:pt x="57021" y="36484"/>
                  </a:cubicBezTo>
                  <a:cubicBezTo>
                    <a:pt x="54689" y="34378"/>
                    <a:pt x="52357" y="31820"/>
                    <a:pt x="50100" y="29939"/>
                  </a:cubicBezTo>
                  <a:cubicBezTo>
                    <a:pt x="54238" y="29563"/>
                    <a:pt x="58450" y="29187"/>
                    <a:pt x="62738" y="28811"/>
                  </a:cubicBezTo>
                  <a:cubicBezTo>
                    <a:pt x="68454" y="29714"/>
                    <a:pt x="74096" y="30466"/>
                    <a:pt x="79061" y="34302"/>
                  </a:cubicBezTo>
                  <a:cubicBezTo>
                    <a:pt x="79438" y="34077"/>
                    <a:pt x="79813" y="33851"/>
                    <a:pt x="80115" y="33625"/>
                  </a:cubicBezTo>
                  <a:cubicBezTo>
                    <a:pt x="85832" y="30466"/>
                    <a:pt x="91474" y="27758"/>
                    <a:pt x="96965" y="24749"/>
                  </a:cubicBezTo>
                  <a:cubicBezTo>
                    <a:pt x="91248" y="25501"/>
                    <a:pt x="85681" y="26178"/>
                    <a:pt x="80190" y="26855"/>
                  </a:cubicBezTo>
                  <a:cubicBezTo>
                    <a:pt x="83650" y="17678"/>
                    <a:pt x="97115" y="8500"/>
                    <a:pt x="75225" y="5642"/>
                  </a:cubicBezTo>
                  <a:cubicBezTo>
                    <a:pt x="54613" y="7297"/>
                    <a:pt x="36710" y="20536"/>
                    <a:pt x="14819" y="31820"/>
                  </a:cubicBezTo>
                  <a:close/>
                </a:path>
              </a:pathLst>
            </a:custGeom>
            <a:solidFill>
              <a:srgbClr val="9195A7"/>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D7650E48-A7C9-4986-B4CA-B41C1BECFC66}"/>
                </a:ext>
              </a:extLst>
            </p:cNvPr>
            <p:cNvSpPr/>
            <p:nvPr/>
          </p:nvSpPr>
          <p:spPr>
            <a:xfrm>
              <a:off x="13498128" y="6198453"/>
              <a:ext cx="511587" cy="255794"/>
            </a:xfrm>
            <a:custGeom>
              <a:avLst/>
              <a:gdLst>
                <a:gd name="connsiteX0" fmla="*/ 493098 w 511528"/>
                <a:gd name="connsiteY0" fmla="*/ 7372 h 255764"/>
                <a:gd name="connsiteX1" fmla="*/ 424719 w 511528"/>
                <a:gd name="connsiteY1" fmla="*/ 5642 h 255764"/>
                <a:gd name="connsiteX2" fmla="*/ 414789 w 511528"/>
                <a:gd name="connsiteY2" fmla="*/ 57096 h 255764"/>
                <a:gd name="connsiteX3" fmla="*/ 336931 w 511528"/>
                <a:gd name="connsiteY3" fmla="*/ 62512 h 255764"/>
                <a:gd name="connsiteX4" fmla="*/ 320382 w 511528"/>
                <a:gd name="connsiteY4" fmla="*/ 67778 h 255764"/>
                <a:gd name="connsiteX5" fmla="*/ 304735 w 511528"/>
                <a:gd name="connsiteY5" fmla="*/ 73795 h 255764"/>
                <a:gd name="connsiteX6" fmla="*/ 275623 w 511528"/>
                <a:gd name="connsiteY6" fmla="*/ 88088 h 255764"/>
                <a:gd name="connsiteX7" fmla="*/ 170308 w 511528"/>
                <a:gd name="connsiteY7" fmla="*/ 140370 h 255764"/>
                <a:gd name="connsiteX8" fmla="*/ 82897 w 511528"/>
                <a:gd name="connsiteY8" fmla="*/ 183549 h 255764"/>
                <a:gd name="connsiteX9" fmla="*/ 5642 w 511528"/>
                <a:gd name="connsiteY9" fmla="*/ 228909 h 255764"/>
                <a:gd name="connsiteX10" fmla="*/ 35431 w 511528"/>
                <a:gd name="connsiteY10" fmla="*/ 249370 h 255764"/>
                <a:gd name="connsiteX11" fmla="*/ 51453 w 511528"/>
                <a:gd name="connsiteY11" fmla="*/ 226427 h 255764"/>
                <a:gd name="connsiteX12" fmla="*/ 47466 w 511528"/>
                <a:gd name="connsiteY12" fmla="*/ 220559 h 255764"/>
                <a:gd name="connsiteX13" fmla="*/ 51453 w 511528"/>
                <a:gd name="connsiteY13" fmla="*/ 226427 h 255764"/>
                <a:gd name="connsiteX14" fmla="*/ 54989 w 511528"/>
                <a:gd name="connsiteY14" fmla="*/ 249069 h 255764"/>
                <a:gd name="connsiteX15" fmla="*/ 68605 w 511528"/>
                <a:gd name="connsiteY15" fmla="*/ 246963 h 255764"/>
                <a:gd name="connsiteX16" fmla="*/ 75225 w 511528"/>
                <a:gd name="connsiteY16" fmla="*/ 253432 h 255764"/>
                <a:gd name="connsiteX17" fmla="*/ 271185 w 511528"/>
                <a:gd name="connsiteY17" fmla="*/ 209651 h 255764"/>
                <a:gd name="connsiteX18" fmla="*/ 277729 w 511528"/>
                <a:gd name="connsiteY18" fmla="*/ 199346 h 255764"/>
                <a:gd name="connsiteX19" fmla="*/ 320758 w 511528"/>
                <a:gd name="connsiteY19" fmla="*/ 164065 h 255764"/>
                <a:gd name="connsiteX20" fmla="*/ 371760 w 511528"/>
                <a:gd name="connsiteY20" fmla="*/ 157972 h 255764"/>
                <a:gd name="connsiteX21" fmla="*/ 401775 w 511528"/>
                <a:gd name="connsiteY21" fmla="*/ 106744 h 255764"/>
                <a:gd name="connsiteX22" fmla="*/ 512356 w 511528"/>
                <a:gd name="connsiteY22" fmla="*/ 42502 h 255764"/>
                <a:gd name="connsiteX23" fmla="*/ 499116 w 511528"/>
                <a:gd name="connsiteY23" fmla="*/ 28360 h 255764"/>
                <a:gd name="connsiteX24" fmla="*/ 484147 w 511528"/>
                <a:gd name="connsiteY24" fmla="*/ 14443 h 255764"/>
                <a:gd name="connsiteX25" fmla="*/ 493098 w 511528"/>
                <a:gd name="connsiteY25" fmla="*/ 7372 h 25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11528" h="255764">
                  <a:moveTo>
                    <a:pt x="493098" y="7372"/>
                  </a:moveTo>
                  <a:cubicBezTo>
                    <a:pt x="470681" y="9253"/>
                    <a:pt x="447963" y="8952"/>
                    <a:pt x="424719" y="5642"/>
                  </a:cubicBezTo>
                  <a:cubicBezTo>
                    <a:pt x="437356" y="22116"/>
                    <a:pt x="402678" y="44082"/>
                    <a:pt x="414789" y="57096"/>
                  </a:cubicBezTo>
                  <a:cubicBezTo>
                    <a:pt x="385226" y="52657"/>
                    <a:pt x="359725" y="55667"/>
                    <a:pt x="336931" y="62512"/>
                  </a:cubicBezTo>
                  <a:cubicBezTo>
                    <a:pt x="331214" y="64317"/>
                    <a:pt x="325723" y="65897"/>
                    <a:pt x="320382" y="67778"/>
                  </a:cubicBezTo>
                  <a:cubicBezTo>
                    <a:pt x="315041" y="69583"/>
                    <a:pt x="309775" y="71614"/>
                    <a:pt x="304735" y="73795"/>
                  </a:cubicBezTo>
                  <a:cubicBezTo>
                    <a:pt x="294580" y="78083"/>
                    <a:pt x="284876" y="82973"/>
                    <a:pt x="275623" y="88088"/>
                  </a:cubicBezTo>
                  <a:cubicBezTo>
                    <a:pt x="238387" y="108550"/>
                    <a:pt x="206868" y="132847"/>
                    <a:pt x="170308" y="140370"/>
                  </a:cubicBezTo>
                  <a:cubicBezTo>
                    <a:pt x="132771" y="150525"/>
                    <a:pt x="106894" y="165796"/>
                    <a:pt x="82897" y="183549"/>
                  </a:cubicBezTo>
                  <a:cubicBezTo>
                    <a:pt x="58901" y="201377"/>
                    <a:pt x="36258" y="218679"/>
                    <a:pt x="5642" y="228909"/>
                  </a:cubicBezTo>
                  <a:cubicBezTo>
                    <a:pt x="15270" y="235755"/>
                    <a:pt x="35054" y="237109"/>
                    <a:pt x="35431" y="249370"/>
                  </a:cubicBezTo>
                  <a:cubicBezTo>
                    <a:pt x="51378" y="244556"/>
                    <a:pt x="56719" y="236507"/>
                    <a:pt x="51453" y="226427"/>
                  </a:cubicBezTo>
                  <a:cubicBezTo>
                    <a:pt x="50400" y="224471"/>
                    <a:pt x="49196" y="222590"/>
                    <a:pt x="47466" y="220559"/>
                  </a:cubicBezTo>
                  <a:cubicBezTo>
                    <a:pt x="49196" y="222590"/>
                    <a:pt x="50476" y="224546"/>
                    <a:pt x="51453" y="226427"/>
                  </a:cubicBezTo>
                  <a:cubicBezTo>
                    <a:pt x="55590" y="233799"/>
                    <a:pt x="55441" y="240719"/>
                    <a:pt x="54989" y="249069"/>
                  </a:cubicBezTo>
                  <a:cubicBezTo>
                    <a:pt x="57471" y="246587"/>
                    <a:pt x="61835" y="245233"/>
                    <a:pt x="68605" y="246963"/>
                  </a:cubicBezTo>
                  <a:cubicBezTo>
                    <a:pt x="72666" y="249144"/>
                    <a:pt x="74622" y="251251"/>
                    <a:pt x="75225" y="253432"/>
                  </a:cubicBezTo>
                  <a:cubicBezTo>
                    <a:pt x="133674" y="233122"/>
                    <a:pt x="190393" y="207545"/>
                    <a:pt x="271185" y="209651"/>
                  </a:cubicBezTo>
                  <a:cubicBezTo>
                    <a:pt x="273442" y="205965"/>
                    <a:pt x="275548" y="202656"/>
                    <a:pt x="277729" y="199346"/>
                  </a:cubicBezTo>
                  <a:cubicBezTo>
                    <a:pt x="290969" y="178960"/>
                    <a:pt x="305036" y="169782"/>
                    <a:pt x="320758" y="164065"/>
                  </a:cubicBezTo>
                  <a:cubicBezTo>
                    <a:pt x="336405" y="158423"/>
                    <a:pt x="353481" y="156769"/>
                    <a:pt x="371760" y="157972"/>
                  </a:cubicBezTo>
                  <a:cubicBezTo>
                    <a:pt x="378380" y="139467"/>
                    <a:pt x="386579" y="119758"/>
                    <a:pt x="401775" y="106744"/>
                  </a:cubicBezTo>
                  <a:cubicBezTo>
                    <a:pt x="433520" y="85004"/>
                    <a:pt x="472863" y="70185"/>
                    <a:pt x="512356" y="42502"/>
                  </a:cubicBezTo>
                  <a:cubicBezTo>
                    <a:pt x="508068" y="37688"/>
                    <a:pt x="503780" y="32873"/>
                    <a:pt x="499116" y="28360"/>
                  </a:cubicBezTo>
                  <a:cubicBezTo>
                    <a:pt x="494528" y="23771"/>
                    <a:pt x="489563" y="18731"/>
                    <a:pt x="484147" y="14443"/>
                  </a:cubicBezTo>
                  <a:cubicBezTo>
                    <a:pt x="487155" y="12186"/>
                    <a:pt x="490164" y="9779"/>
                    <a:pt x="493098" y="7372"/>
                  </a:cubicBezTo>
                  <a:close/>
                </a:path>
              </a:pathLst>
            </a:custGeom>
            <a:solidFill>
              <a:srgbClr val="9194A6"/>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D4926A2D-1F3B-4E3E-8F95-A32B16399513}"/>
                </a:ext>
              </a:extLst>
            </p:cNvPr>
            <p:cNvSpPr/>
            <p:nvPr/>
          </p:nvSpPr>
          <p:spPr>
            <a:xfrm>
              <a:off x="12894756" y="6020089"/>
              <a:ext cx="519111" cy="398737"/>
            </a:xfrm>
            <a:custGeom>
              <a:avLst/>
              <a:gdLst>
                <a:gd name="connsiteX0" fmla="*/ 383646 w 519050"/>
                <a:gd name="connsiteY0" fmla="*/ 351061 h 398691"/>
                <a:gd name="connsiteX1" fmla="*/ 432919 w 519050"/>
                <a:gd name="connsiteY1" fmla="*/ 271774 h 398691"/>
                <a:gd name="connsiteX2" fmla="*/ 485275 w 519050"/>
                <a:gd name="connsiteY2" fmla="*/ 206404 h 398691"/>
                <a:gd name="connsiteX3" fmla="*/ 489338 w 519050"/>
                <a:gd name="connsiteY3" fmla="*/ 202342 h 398691"/>
                <a:gd name="connsiteX4" fmla="*/ 490842 w 519050"/>
                <a:gd name="connsiteY4" fmla="*/ 200912 h 398691"/>
                <a:gd name="connsiteX5" fmla="*/ 494001 w 519050"/>
                <a:gd name="connsiteY5" fmla="*/ 198280 h 398691"/>
                <a:gd name="connsiteX6" fmla="*/ 501147 w 519050"/>
                <a:gd name="connsiteY6" fmla="*/ 192863 h 398691"/>
                <a:gd name="connsiteX7" fmla="*/ 508519 w 519050"/>
                <a:gd name="connsiteY7" fmla="*/ 188275 h 398691"/>
                <a:gd name="connsiteX8" fmla="*/ 514914 w 519050"/>
                <a:gd name="connsiteY8" fmla="*/ 185040 h 398691"/>
                <a:gd name="connsiteX9" fmla="*/ 519126 w 519050"/>
                <a:gd name="connsiteY9" fmla="*/ 183310 h 398691"/>
                <a:gd name="connsiteX10" fmla="*/ 520180 w 519050"/>
                <a:gd name="connsiteY10" fmla="*/ 183009 h 398691"/>
                <a:gd name="connsiteX11" fmla="*/ 511905 w 519050"/>
                <a:gd name="connsiteY11" fmla="*/ 184062 h 398691"/>
                <a:gd name="connsiteX12" fmla="*/ 503329 w 519050"/>
                <a:gd name="connsiteY12" fmla="*/ 184137 h 398691"/>
                <a:gd name="connsiteX13" fmla="*/ 492948 w 519050"/>
                <a:gd name="connsiteY13" fmla="*/ 183159 h 398691"/>
                <a:gd name="connsiteX14" fmla="*/ 487608 w 519050"/>
                <a:gd name="connsiteY14" fmla="*/ 182257 h 398691"/>
                <a:gd name="connsiteX15" fmla="*/ 482041 w 519050"/>
                <a:gd name="connsiteY15" fmla="*/ 180903 h 398691"/>
                <a:gd name="connsiteX16" fmla="*/ 477302 w 519050"/>
                <a:gd name="connsiteY16" fmla="*/ 179624 h 398691"/>
                <a:gd name="connsiteX17" fmla="*/ 474743 w 519050"/>
                <a:gd name="connsiteY17" fmla="*/ 178721 h 398691"/>
                <a:gd name="connsiteX18" fmla="*/ 473465 w 519050"/>
                <a:gd name="connsiteY18" fmla="*/ 178195 h 398691"/>
                <a:gd name="connsiteX19" fmla="*/ 472563 w 519050"/>
                <a:gd name="connsiteY19" fmla="*/ 177894 h 398691"/>
                <a:gd name="connsiteX20" fmla="*/ 473766 w 519050"/>
                <a:gd name="connsiteY20" fmla="*/ 178270 h 398691"/>
                <a:gd name="connsiteX21" fmla="*/ 472938 w 519050"/>
                <a:gd name="connsiteY21" fmla="*/ 177969 h 398691"/>
                <a:gd name="connsiteX22" fmla="*/ 469929 w 519050"/>
                <a:gd name="connsiteY22" fmla="*/ 176841 h 398691"/>
                <a:gd name="connsiteX23" fmla="*/ 467296 w 519050"/>
                <a:gd name="connsiteY23" fmla="*/ 175562 h 398691"/>
                <a:gd name="connsiteX24" fmla="*/ 467070 w 519050"/>
                <a:gd name="connsiteY24" fmla="*/ 175486 h 398691"/>
                <a:gd name="connsiteX25" fmla="*/ 466996 w 519050"/>
                <a:gd name="connsiteY25" fmla="*/ 175486 h 398691"/>
                <a:gd name="connsiteX26" fmla="*/ 466996 w 519050"/>
                <a:gd name="connsiteY26" fmla="*/ 175486 h 398691"/>
                <a:gd name="connsiteX27" fmla="*/ 466996 w 519050"/>
                <a:gd name="connsiteY27" fmla="*/ 175486 h 398691"/>
                <a:gd name="connsiteX28" fmla="*/ 470682 w 519050"/>
                <a:gd name="connsiteY28" fmla="*/ 177292 h 398691"/>
                <a:gd name="connsiteX29" fmla="*/ 470607 w 519050"/>
                <a:gd name="connsiteY29" fmla="*/ 177292 h 398691"/>
                <a:gd name="connsiteX30" fmla="*/ 470155 w 519050"/>
                <a:gd name="connsiteY30" fmla="*/ 177066 h 398691"/>
                <a:gd name="connsiteX31" fmla="*/ 468425 w 519050"/>
                <a:gd name="connsiteY31" fmla="*/ 176164 h 398691"/>
                <a:gd name="connsiteX32" fmla="*/ 465115 w 519050"/>
                <a:gd name="connsiteY32" fmla="*/ 174358 h 398691"/>
                <a:gd name="connsiteX33" fmla="*/ 458946 w 519050"/>
                <a:gd name="connsiteY33" fmla="*/ 170672 h 398691"/>
                <a:gd name="connsiteX34" fmla="*/ 456163 w 519050"/>
                <a:gd name="connsiteY34" fmla="*/ 167362 h 398691"/>
                <a:gd name="connsiteX35" fmla="*/ 463460 w 519050"/>
                <a:gd name="connsiteY35" fmla="*/ 170296 h 398691"/>
                <a:gd name="connsiteX36" fmla="*/ 469779 w 519050"/>
                <a:gd name="connsiteY36" fmla="*/ 173907 h 398691"/>
                <a:gd name="connsiteX37" fmla="*/ 465867 w 519050"/>
                <a:gd name="connsiteY37" fmla="*/ 170145 h 398691"/>
                <a:gd name="connsiteX38" fmla="*/ 424569 w 519050"/>
                <a:gd name="connsiteY38" fmla="*/ 117262 h 398691"/>
                <a:gd name="connsiteX39" fmla="*/ 411405 w 519050"/>
                <a:gd name="connsiteY39" fmla="*/ 62047 h 398691"/>
                <a:gd name="connsiteX40" fmla="*/ 374544 w 519050"/>
                <a:gd name="connsiteY40" fmla="*/ 16160 h 398691"/>
                <a:gd name="connsiteX41" fmla="*/ 324896 w 519050"/>
                <a:gd name="connsiteY41" fmla="*/ 9992 h 398691"/>
                <a:gd name="connsiteX42" fmla="*/ 312935 w 519050"/>
                <a:gd name="connsiteY42" fmla="*/ 61746 h 398691"/>
                <a:gd name="connsiteX43" fmla="*/ 305638 w 519050"/>
                <a:gd name="connsiteY43" fmla="*/ 66335 h 398691"/>
                <a:gd name="connsiteX44" fmla="*/ 284124 w 519050"/>
                <a:gd name="connsiteY44" fmla="*/ 61145 h 398691"/>
                <a:gd name="connsiteX45" fmla="*/ 251100 w 519050"/>
                <a:gd name="connsiteY45" fmla="*/ 27595 h 398691"/>
                <a:gd name="connsiteX46" fmla="*/ 227480 w 519050"/>
                <a:gd name="connsiteY46" fmla="*/ 68592 h 398691"/>
                <a:gd name="connsiteX47" fmla="*/ 226577 w 519050"/>
                <a:gd name="connsiteY47" fmla="*/ 90106 h 398691"/>
                <a:gd name="connsiteX48" fmla="*/ 225073 w 519050"/>
                <a:gd name="connsiteY48" fmla="*/ 110116 h 398691"/>
                <a:gd name="connsiteX49" fmla="*/ 223117 w 519050"/>
                <a:gd name="connsiteY49" fmla="*/ 122453 h 398691"/>
                <a:gd name="connsiteX50" fmla="*/ 219280 w 519050"/>
                <a:gd name="connsiteY50" fmla="*/ 131781 h 398691"/>
                <a:gd name="connsiteX51" fmla="*/ 206342 w 519050"/>
                <a:gd name="connsiteY51" fmla="*/ 143290 h 398691"/>
                <a:gd name="connsiteX52" fmla="*/ 161809 w 519050"/>
                <a:gd name="connsiteY52" fmla="*/ 146450 h 398691"/>
                <a:gd name="connsiteX53" fmla="*/ 103660 w 519050"/>
                <a:gd name="connsiteY53" fmla="*/ 137648 h 398691"/>
                <a:gd name="connsiteX54" fmla="*/ 46113 w 519050"/>
                <a:gd name="connsiteY54" fmla="*/ 142839 h 398691"/>
                <a:gd name="connsiteX55" fmla="*/ 5642 w 519050"/>
                <a:gd name="connsiteY55" fmla="*/ 167362 h 398691"/>
                <a:gd name="connsiteX56" fmla="*/ 49273 w 519050"/>
                <a:gd name="connsiteY56" fmla="*/ 228069 h 398691"/>
                <a:gd name="connsiteX57" fmla="*/ 102833 w 519050"/>
                <a:gd name="connsiteY57" fmla="*/ 274933 h 398691"/>
                <a:gd name="connsiteX58" fmla="*/ 159702 w 519050"/>
                <a:gd name="connsiteY58" fmla="*/ 309312 h 398691"/>
                <a:gd name="connsiteX59" fmla="*/ 215896 w 519050"/>
                <a:gd name="connsiteY59" fmla="*/ 333082 h 398691"/>
                <a:gd name="connsiteX60" fmla="*/ 222515 w 519050"/>
                <a:gd name="connsiteY60" fmla="*/ 355274 h 398691"/>
                <a:gd name="connsiteX61" fmla="*/ 230790 w 519050"/>
                <a:gd name="connsiteY61" fmla="*/ 377390 h 398691"/>
                <a:gd name="connsiteX62" fmla="*/ 271938 w 519050"/>
                <a:gd name="connsiteY62" fmla="*/ 393939 h 398691"/>
                <a:gd name="connsiteX63" fmla="*/ 283447 w 519050"/>
                <a:gd name="connsiteY63" fmla="*/ 395820 h 398691"/>
                <a:gd name="connsiteX64" fmla="*/ 289240 w 519050"/>
                <a:gd name="connsiteY64" fmla="*/ 396421 h 398691"/>
                <a:gd name="connsiteX65" fmla="*/ 295257 w 519050"/>
                <a:gd name="connsiteY65" fmla="*/ 396497 h 398691"/>
                <a:gd name="connsiteX66" fmla="*/ 318352 w 519050"/>
                <a:gd name="connsiteY66" fmla="*/ 394541 h 398691"/>
                <a:gd name="connsiteX67" fmla="*/ 339715 w 519050"/>
                <a:gd name="connsiteY67" fmla="*/ 388222 h 398691"/>
                <a:gd name="connsiteX68" fmla="*/ 358070 w 519050"/>
                <a:gd name="connsiteY68" fmla="*/ 378293 h 398691"/>
                <a:gd name="connsiteX69" fmla="*/ 383646 w 519050"/>
                <a:gd name="connsiteY69" fmla="*/ 351061 h 39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19050" h="398691">
                  <a:moveTo>
                    <a:pt x="383646" y="351061"/>
                  </a:moveTo>
                  <a:cubicBezTo>
                    <a:pt x="400196" y="324958"/>
                    <a:pt x="416144" y="296975"/>
                    <a:pt x="432919" y="271774"/>
                  </a:cubicBezTo>
                  <a:cubicBezTo>
                    <a:pt x="449393" y="246950"/>
                    <a:pt x="467748" y="223179"/>
                    <a:pt x="485275" y="206404"/>
                  </a:cubicBezTo>
                  <a:cubicBezTo>
                    <a:pt x="486630" y="205050"/>
                    <a:pt x="487983" y="203771"/>
                    <a:pt x="489338" y="202342"/>
                  </a:cubicBezTo>
                  <a:lnTo>
                    <a:pt x="490842" y="200912"/>
                  </a:lnTo>
                  <a:cubicBezTo>
                    <a:pt x="491895" y="200010"/>
                    <a:pt x="492948" y="199107"/>
                    <a:pt x="494001" y="198280"/>
                  </a:cubicBezTo>
                  <a:cubicBezTo>
                    <a:pt x="496182" y="196549"/>
                    <a:pt x="498816" y="194293"/>
                    <a:pt x="501147" y="192863"/>
                  </a:cubicBezTo>
                  <a:cubicBezTo>
                    <a:pt x="503555" y="191284"/>
                    <a:pt x="506188" y="189403"/>
                    <a:pt x="508519" y="188275"/>
                  </a:cubicBezTo>
                  <a:cubicBezTo>
                    <a:pt x="510852" y="186996"/>
                    <a:pt x="513034" y="185792"/>
                    <a:pt x="514914" y="185040"/>
                  </a:cubicBezTo>
                  <a:cubicBezTo>
                    <a:pt x="516644" y="184212"/>
                    <a:pt x="518224" y="183611"/>
                    <a:pt x="519126" y="183310"/>
                  </a:cubicBezTo>
                  <a:cubicBezTo>
                    <a:pt x="519803" y="183009"/>
                    <a:pt x="520556" y="182858"/>
                    <a:pt x="520180" y="183009"/>
                  </a:cubicBezTo>
                  <a:cubicBezTo>
                    <a:pt x="519728" y="183159"/>
                    <a:pt x="516869" y="183761"/>
                    <a:pt x="511905" y="184062"/>
                  </a:cubicBezTo>
                  <a:cubicBezTo>
                    <a:pt x="509422" y="184137"/>
                    <a:pt x="506563" y="184212"/>
                    <a:pt x="503329" y="184137"/>
                  </a:cubicBezTo>
                  <a:cubicBezTo>
                    <a:pt x="499869" y="183836"/>
                    <a:pt x="496785" y="183836"/>
                    <a:pt x="492948" y="183159"/>
                  </a:cubicBezTo>
                  <a:cubicBezTo>
                    <a:pt x="490917" y="182708"/>
                    <a:pt x="489413" y="182633"/>
                    <a:pt x="487608" y="182257"/>
                  </a:cubicBezTo>
                  <a:cubicBezTo>
                    <a:pt x="485877" y="181956"/>
                    <a:pt x="483996" y="181504"/>
                    <a:pt x="482041" y="180903"/>
                  </a:cubicBezTo>
                  <a:cubicBezTo>
                    <a:pt x="480461" y="180526"/>
                    <a:pt x="478957" y="180226"/>
                    <a:pt x="477302" y="179624"/>
                  </a:cubicBezTo>
                  <a:cubicBezTo>
                    <a:pt x="476474" y="179323"/>
                    <a:pt x="475646" y="179022"/>
                    <a:pt x="474743" y="178721"/>
                  </a:cubicBezTo>
                  <a:lnTo>
                    <a:pt x="473465" y="178195"/>
                  </a:lnTo>
                  <a:lnTo>
                    <a:pt x="472563" y="177894"/>
                  </a:lnTo>
                  <a:cubicBezTo>
                    <a:pt x="473239" y="178119"/>
                    <a:pt x="473541" y="178195"/>
                    <a:pt x="473766" y="178270"/>
                  </a:cubicBezTo>
                  <a:cubicBezTo>
                    <a:pt x="473841" y="178270"/>
                    <a:pt x="473465" y="178119"/>
                    <a:pt x="472938" y="177969"/>
                  </a:cubicBezTo>
                  <a:cubicBezTo>
                    <a:pt x="472337" y="177743"/>
                    <a:pt x="471359" y="177442"/>
                    <a:pt x="469929" y="176841"/>
                  </a:cubicBezTo>
                  <a:cubicBezTo>
                    <a:pt x="469177" y="176540"/>
                    <a:pt x="468350" y="176088"/>
                    <a:pt x="467296" y="175562"/>
                  </a:cubicBezTo>
                  <a:lnTo>
                    <a:pt x="467070" y="175486"/>
                  </a:lnTo>
                  <a:lnTo>
                    <a:pt x="466996" y="175486"/>
                  </a:lnTo>
                  <a:lnTo>
                    <a:pt x="466996" y="175486"/>
                  </a:lnTo>
                  <a:lnTo>
                    <a:pt x="466996" y="175486"/>
                  </a:lnTo>
                  <a:cubicBezTo>
                    <a:pt x="474443" y="179097"/>
                    <a:pt x="469026" y="176464"/>
                    <a:pt x="470682" y="177292"/>
                  </a:cubicBezTo>
                  <a:lnTo>
                    <a:pt x="470607" y="177292"/>
                  </a:lnTo>
                  <a:lnTo>
                    <a:pt x="470155" y="177066"/>
                  </a:lnTo>
                  <a:lnTo>
                    <a:pt x="468425" y="176164"/>
                  </a:lnTo>
                  <a:cubicBezTo>
                    <a:pt x="467372" y="175562"/>
                    <a:pt x="466243" y="174960"/>
                    <a:pt x="465115" y="174358"/>
                  </a:cubicBezTo>
                  <a:cubicBezTo>
                    <a:pt x="462934" y="173154"/>
                    <a:pt x="460902" y="171876"/>
                    <a:pt x="458946" y="170672"/>
                  </a:cubicBezTo>
                  <a:cubicBezTo>
                    <a:pt x="455035" y="168114"/>
                    <a:pt x="454809" y="167212"/>
                    <a:pt x="456163" y="167362"/>
                  </a:cubicBezTo>
                  <a:cubicBezTo>
                    <a:pt x="457667" y="167588"/>
                    <a:pt x="460526" y="168716"/>
                    <a:pt x="463460" y="170296"/>
                  </a:cubicBezTo>
                  <a:cubicBezTo>
                    <a:pt x="466243" y="171725"/>
                    <a:pt x="468877" y="173455"/>
                    <a:pt x="469779" y="173907"/>
                  </a:cubicBezTo>
                  <a:cubicBezTo>
                    <a:pt x="470607" y="174283"/>
                    <a:pt x="469779" y="173606"/>
                    <a:pt x="465867" y="170145"/>
                  </a:cubicBezTo>
                  <a:cubicBezTo>
                    <a:pt x="449920" y="155100"/>
                    <a:pt x="435250" y="136219"/>
                    <a:pt x="424569" y="117262"/>
                  </a:cubicBezTo>
                  <a:cubicBezTo>
                    <a:pt x="413962" y="98231"/>
                    <a:pt x="407493" y="78672"/>
                    <a:pt x="411405" y="62047"/>
                  </a:cubicBezTo>
                  <a:cubicBezTo>
                    <a:pt x="400798" y="47980"/>
                    <a:pt x="382142" y="14731"/>
                    <a:pt x="374544" y="16160"/>
                  </a:cubicBezTo>
                  <a:cubicBezTo>
                    <a:pt x="357092" y="5178"/>
                    <a:pt x="338136" y="2244"/>
                    <a:pt x="324896" y="9992"/>
                  </a:cubicBezTo>
                  <a:cubicBezTo>
                    <a:pt x="311732" y="17514"/>
                    <a:pt x="304434" y="35869"/>
                    <a:pt x="312935" y="61746"/>
                  </a:cubicBezTo>
                  <a:cubicBezTo>
                    <a:pt x="314214" y="65433"/>
                    <a:pt x="311054" y="66636"/>
                    <a:pt x="305638" y="66335"/>
                  </a:cubicBezTo>
                  <a:cubicBezTo>
                    <a:pt x="300222" y="66034"/>
                    <a:pt x="292399" y="64154"/>
                    <a:pt x="284124" y="61145"/>
                  </a:cubicBezTo>
                  <a:cubicBezTo>
                    <a:pt x="267725" y="55127"/>
                    <a:pt x="249972" y="44370"/>
                    <a:pt x="251100" y="27595"/>
                  </a:cubicBezTo>
                  <a:cubicBezTo>
                    <a:pt x="234551" y="38352"/>
                    <a:pt x="228759" y="53773"/>
                    <a:pt x="227480" y="68592"/>
                  </a:cubicBezTo>
                  <a:cubicBezTo>
                    <a:pt x="226878" y="76039"/>
                    <a:pt x="226577" y="83186"/>
                    <a:pt x="226577" y="90106"/>
                  </a:cubicBezTo>
                  <a:cubicBezTo>
                    <a:pt x="226803" y="97102"/>
                    <a:pt x="226652" y="103722"/>
                    <a:pt x="225073" y="110116"/>
                  </a:cubicBezTo>
                  <a:cubicBezTo>
                    <a:pt x="224321" y="114705"/>
                    <a:pt x="224170" y="118917"/>
                    <a:pt x="223117" y="122453"/>
                  </a:cubicBezTo>
                  <a:cubicBezTo>
                    <a:pt x="222214" y="126064"/>
                    <a:pt x="220935" y="129148"/>
                    <a:pt x="219280" y="131781"/>
                  </a:cubicBezTo>
                  <a:cubicBezTo>
                    <a:pt x="215896" y="137047"/>
                    <a:pt x="211758" y="140733"/>
                    <a:pt x="206342" y="143290"/>
                  </a:cubicBezTo>
                  <a:cubicBezTo>
                    <a:pt x="195434" y="148255"/>
                    <a:pt x="179712" y="148481"/>
                    <a:pt x="161809" y="146450"/>
                  </a:cubicBezTo>
                  <a:cubicBezTo>
                    <a:pt x="143830" y="144494"/>
                    <a:pt x="123670" y="140131"/>
                    <a:pt x="103660" y="137648"/>
                  </a:cubicBezTo>
                  <a:cubicBezTo>
                    <a:pt x="83650" y="135241"/>
                    <a:pt x="63715" y="134790"/>
                    <a:pt x="46113" y="142839"/>
                  </a:cubicBezTo>
                  <a:cubicBezTo>
                    <a:pt x="27307" y="147428"/>
                    <a:pt x="14594" y="155928"/>
                    <a:pt x="5642" y="167362"/>
                  </a:cubicBezTo>
                  <a:cubicBezTo>
                    <a:pt x="17528" y="190005"/>
                    <a:pt x="33325" y="210090"/>
                    <a:pt x="49273" y="228069"/>
                  </a:cubicBezTo>
                  <a:cubicBezTo>
                    <a:pt x="66349" y="245822"/>
                    <a:pt x="83725" y="261619"/>
                    <a:pt x="102833" y="274933"/>
                  </a:cubicBezTo>
                  <a:cubicBezTo>
                    <a:pt x="121112" y="288474"/>
                    <a:pt x="141122" y="299607"/>
                    <a:pt x="159702" y="309312"/>
                  </a:cubicBezTo>
                  <a:cubicBezTo>
                    <a:pt x="179336" y="318639"/>
                    <a:pt x="197465" y="326688"/>
                    <a:pt x="215896" y="333082"/>
                  </a:cubicBezTo>
                  <a:cubicBezTo>
                    <a:pt x="224470" y="336092"/>
                    <a:pt x="222740" y="345645"/>
                    <a:pt x="222515" y="355274"/>
                  </a:cubicBezTo>
                  <a:cubicBezTo>
                    <a:pt x="222064" y="364902"/>
                    <a:pt x="221687" y="375359"/>
                    <a:pt x="230790" y="377390"/>
                  </a:cubicBezTo>
                  <a:cubicBezTo>
                    <a:pt x="242449" y="384686"/>
                    <a:pt x="256216" y="391081"/>
                    <a:pt x="271938" y="393939"/>
                  </a:cubicBezTo>
                  <a:cubicBezTo>
                    <a:pt x="275774" y="394691"/>
                    <a:pt x="279611" y="395369"/>
                    <a:pt x="283447" y="395820"/>
                  </a:cubicBezTo>
                  <a:cubicBezTo>
                    <a:pt x="285403" y="396045"/>
                    <a:pt x="287284" y="396271"/>
                    <a:pt x="289240" y="396421"/>
                  </a:cubicBezTo>
                  <a:cubicBezTo>
                    <a:pt x="291270" y="396497"/>
                    <a:pt x="293226" y="396497"/>
                    <a:pt x="295257" y="396497"/>
                  </a:cubicBezTo>
                  <a:cubicBezTo>
                    <a:pt x="303232" y="396497"/>
                    <a:pt x="310979" y="395820"/>
                    <a:pt x="318352" y="394541"/>
                  </a:cubicBezTo>
                  <a:cubicBezTo>
                    <a:pt x="325648" y="393413"/>
                    <a:pt x="333020" y="391006"/>
                    <a:pt x="339715" y="388222"/>
                  </a:cubicBezTo>
                  <a:cubicBezTo>
                    <a:pt x="346410" y="385439"/>
                    <a:pt x="352579" y="382054"/>
                    <a:pt x="358070" y="378293"/>
                  </a:cubicBezTo>
                  <a:cubicBezTo>
                    <a:pt x="369129" y="370619"/>
                    <a:pt x="377854" y="361292"/>
                    <a:pt x="383646" y="351061"/>
                  </a:cubicBezTo>
                  <a:close/>
                </a:path>
              </a:pathLst>
            </a:custGeom>
            <a:solidFill>
              <a:srgbClr val="666876"/>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FF2D998A-C025-4DD5-8016-6F4A780AFD13}"/>
                </a:ext>
              </a:extLst>
            </p:cNvPr>
            <p:cNvSpPr/>
            <p:nvPr/>
          </p:nvSpPr>
          <p:spPr>
            <a:xfrm>
              <a:off x="13333518" y="6130217"/>
              <a:ext cx="15047" cy="22570"/>
            </a:xfrm>
            <a:custGeom>
              <a:avLst/>
              <a:gdLst>
                <a:gd name="connsiteX0" fmla="*/ 6017 w 15044"/>
                <a:gd name="connsiteY0" fmla="*/ 18957 h 22567"/>
                <a:gd name="connsiteX1" fmla="*/ 5642 w 15044"/>
                <a:gd name="connsiteY1" fmla="*/ 21364 h 22567"/>
                <a:gd name="connsiteX2" fmla="*/ 7598 w 15044"/>
                <a:gd name="connsiteY2" fmla="*/ 12111 h 22567"/>
                <a:gd name="connsiteX3" fmla="*/ 9854 w 15044"/>
                <a:gd name="connsiteY3" fmla="*/ 5642 h 22567"/>
                <a:gd name="connsiteX4" fmla="*/ 6017 w 15044"/>
                <a:gd name="connsiteY4" fmla="*/ 18957 h 22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44" h="22567">
                  <a:moveTo>
                    <a:pt x="6017" y="18957"/>
                  </a:moveTo>
                  <a:cubicBezTo>
                    <a:pt x="5567" y="21815"/>
                    <a:pt x="5717" y="23019"/>
                    <a:pt x="5642" y="21364"/>
                  </a:cubicBezTo>
                  <a:cubicBezTo>
                    <a:pt x="5717" y="23921"/>
                    <a:pt x="5341" y="19709"/>
                    <a:pt x="7598" y="12111"/>
                  </a:cubicBezTo>
                  <a:cubicBezTo>
                    <a:pt x="8199" y="10080"/>
                    <a:pt x="9027" y="7748"/>
                    <a:pt x="9854" y="5642"/>
                  </a:cubicBezTo>
                  <a:cubicBezTo>
                    <a:pt x="7146" y="12261"/>
                    <a:pt x="6394" y="16850"/>
                    <a:pt x="6017" y="18957"/>
                  </a:cubicBezTo>
                  <a:close/>
                </a:path>
              </a:pathLst>
            </a:custGeom>
            <a:solidFill>
              <a:srgbClr val="676977"/>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225CDDDF-2D87-4D33-BA18-AEE986E5939A}"/>
                </a:ext>
              </a:extLst>
            </p:cNvPr>
            <p:cNvSpPr/>
            <p:nvPr/>
          </p:nvSpPr>
          <p:spPr>
            <a:xfrm>
              <a:off x="12861216" y="5743909"/>
              <a:ext cx="534158" cy="458924"/>
            </a:xfrm>
            <a:custGeom>
              <a:avLst/>
              <a:gdLst>
                <a:gd name="connsiteX0" fmla="*/ 31128 w 534095"/>
                <a:gd name="connsiteY0" fmla="*/ 324505 h 458871"/>
                <a:gd name="connsiteX1" fmla="*/ 92511 w 534095"/>
                <a:gd name="connsiteY1" fmla="*/ 330072 h 458871"/>
                <a:gd name="connsiteX2" fmla="*/ 154196 w 534095"/>
                <a:gd name="connsiteY2" fmla="*/ 313447 h 458871"/>
                <a:gd name="connsiteX3" fmla="*/ 152466 w 534095"/>
                <a:gd name="connsiteY3" fmla="*/ 271848 h 458871"/>
                <a:gd name="connsiteX4" fmla="*/ 158408 w 534095"/>
                <a:gd name="connsiteY4" fmla="*/ 255900 h 458871"/>
                <a:gd name="connsiteX5" fmla="*/ 168188 w 534095"/>
                <a:gd name="connsiteY5" fmla="*/ 243638 h 458871"/>
                <a:gd name="connsiteX6" fmla="*/ 239125 w 534095"/>
                <a:gd name="connsiteY6" fmla="*/ 234311 h 458871"/>
                <a:gd name="connsiteX7" fmla="*/ 241006 w 534095"/>
                <a:gd name="connsiteY7" fmla="*/ 219266 h 458871"/>
                <a:gd name="connsiteX8" fmla="*/ 251386 w 534095"/>
                <a:gd name="connsiteY8" fmla="*/ 205274 h 458871"/>
                <a:gd name="connsiteX9" fmla="*/ 274254 w 534095"/>
                <a:gd name="connsiteY9" fmla="*/ 221071 h 458871"/>
                <a:gd name="connsiteX10" fmla="*/ 289149 w 534095"/>
                <a:gd name="connsiteY10" fmla="*/ 242660 h 458871"/>
                <a:gd name="connsiteX11" fmla="*/ 303668 w 534095"/>
                <a:gd name="connsiteY11" fmla="*/ 227615 h 458871"/>
                <a:gd name="connsiteX12" fmla="*/ 312394 w 534095"/>
                <a:gd name="connsiteY12" fmla="*/ 210916 h 458871"/>
                <a:gd name="connsiteX13" fmla="*/ 333156 w 534095"/>
                <a:gd name="connsiteY13" fmla="*/ 234837 h 458871"/>
                <a:gd name="connsiteX14" fmla="*/ 353240 w 534095"/>
                <a:gd name="connsiteY14" fmla="*/ 265228 h 458871"/>
                <a:gd name="connsiteX15" fmla="*/ 377087 w 534095"/>
                <a:gd name="connsiteY15" fmla="*/ 216858 h 458871"/>
                <a:gd name="connsiteX16" fmla="*/ 420717 w 534095"/>
                <a:gd name="connsiteY16" fmla="*/ 227916 h 458871"/>
                <a:gd name="connsiteX17" fmla="*/ 438094 w 534095"/>
                <a:gd name="connsiteY17" fmla="*/ 250409 h 458871"/>
                <a:gd name="connsiteX18" fmla="*/ 450130 w 534095"/>
                <a:gd name="connsiteY18" fmla="*/ 279370 h 458871"/>
                <a:gd name="connsiteX19" fmla="*/ 462467 w 534095"/>
                <a:gd name="connsiteY19" fmla="*/ 341807 h 458871"/>
                <a:gd name="connsiteX20" fmla="*/ 472171 w 534095"/>
                <a:gd name="connsiteY20" fmla="*/ 388070 h 458871"/>
                <a:gd name="connsiteX21" fmla="*/ 480370 w 534095"/>
                <a:gd name="connsiteY21" fmla="*/ 412142 h 458871"/>
                <a:gd name="connsiteX22" fmla="*/ 482477 w 534095"/>
                <a:gd name="connsiteY22" fmla="*/ 417257 h 458871"/>
                <a:gd name="connsiteX23" fmla="*/ 482853 w 534095"/>
                <a:gd name="connsiteY23" fmla="*/ 418085 h 458871"/>
                <a:gd name="connsiteX24" fmla="*/ 483530 w 534095"/>
                <a:gd name="connsiteY24" fmla="*/ 419664 h 458871"/>
                <a:gd name="connsiteX25" fmla="*/ 485786 w 534095"/>
                <a:gd name="connsiteY25" fmla="*/ 424253 h 458871"/>
                <a:gd name="connsiteX26" fmla="*/ 489774 w 534095"/>
                <a:gd name="connsiteY26" fmla="*/ 431249 h 458871"/>
                <a:gd name="connsiteX27" fmla="*/ 500681 w 534095"/>
                <a:gd name="connsiteY27" fmla="*/ 445843 h 458871"/>
                <a:gd name="connsiteX28" fmla="*/ 494287 w 534095"/>
                <a:gd name="connsiteY28" fmla="*/ 437869 h 458871"/>
                <a:gd name="connsiteX29" fmla="*/ 502336 w 534095"/>
                <a:gd name="connsiteY29" fmla="*/ 447648 h 458871"/>
                <a:gd name="connsiteX30" fmla="*/ 508429 w 534095"/>
                <a:gd name="connsiteY30" fmla="*/ 453666 h 458871"/>
                <a:gd name="connsiteX31" fmla="*/ 487441 w 534095"/>
                <a:gd name="connsiteY31" fmla="*/ 427262 h 458871"/>
                <a:gd name="connsiteX32" fmla="*/ 481273 w 534095"/>
                <a:gd name="connsiteY32" fmla="*/ 414022 h 458871"/>
                <a:gd name="connsiteX33" fmla="*/ 480446 w 534095"/>
                <a:gd name="connsiteY33" fmla="*/ 411691 h 458871"/>
                <a:gd name="connsiteX34" fmla="*/ 475857 w 534095"/>
                <a:gd name="connsiteY34" fmla="*/ 396495 h 458871"/>
                <a:gd name="connsiteX35" fmla="*/ 476233 w 534095"/>
                <a:gd name="connsiteY35" fmla="*/ 397624 h 458871"/>
                <a:gd name="connsiteX36" fmla="*/ 477135 w 534095"/>
                <a:gd name="connsiteY36" fmla="*/ 401310 h 458871"/>
                <a:gd name="connsiteX37" fmla="*/ 478038 w 534095"/>
                <a:gd name="connsiteY37" fmla="*/ 407629 h 458871"/>
                <a:gd name="connsiteX38" fmla="*/ 478415 w 534095"/>
                <a:gd name="connsiteY38" fmla="*/ 405221 h 458871"/>
                <a:gd name="connsiteX39" fmla="*/ 482251 w 534095"/>
                <a:gd name="connsiteY39" fmla="*/ 391907 h 458871"/>
                <a:gd name="connsiteX40" fmla="*/ 485034 w 534095"/>
                <a:gd name="connsiteY40" fmla="*/ 385813 h 458871"/>
                <a:gd name="connsiteX41" fmla="*/ 484959 w 534095"/>
                <a:gd name="connsiteY41" fmla="*/ 385964 h 458871"/>
                <a:gd name="connsiteX42" fmla="*/ 481875 w 534095"/>
                <a:gd name="connsiteY42" fmla="*/ 392809 h 458871"/>
                <a:gd name="connsiteX43" fmla="*/ 480370 w 534095"/>
                <a:gd name="connsiteY43" fmla="*/ 397172 h 458871"/>
                <a:gd name="connsiteX44" fmla="*/ 479242 w 534095"/>
                <a:gd name="connsiteY44" fmla="*/ 401084 h 458871"/>
                <a:gd name="connsiteX45" fmla="*/ 478339 w 534095"/>
                <a:gd name="connsiteY45" fmla="*/ 405673 h 458871"/>
                <a:gd name="connsiteX46" fmla="*/ 481424 w 534095"/>
                <a:gd name="connsiteY46" fmla="*/ 394013 h 458871"/>
                <a:gd name="connsiteX47" fmla="*/ 484808 w 534095"/>
                <a:gd name="connsiteY47" fmla="*/ 386189 h 458871"/>
                <a:gd name="connsiteX48" fmla="*/ 504894 w 534095"/>
                <a:gd name="connsiteY48" fmla="*/ 348803 h 458871"/>
                <a:gd name="connsiteX49" fmla="*/ 529568 w 534095"/>
                <a:gd name="connsiteY49" fmla="*/ 290052 h 458871"/>
                <a:gd name="connsiteX50" fmla="*/ 535210 w 534095"/>
                <a:gd name="connsiteY50" fmla="*/ 255148 h 458871"/>
                <a:gd name="connsiteX51" fmla="*/ 533855 w 534095"/>
                <a:gd name="connsiteY51" fmla="*/ 222500 h 458871"/>
                <a:gd name="connsiteX52" fmla="*/ 508054 w 534095"/>
                <a:gd name="connsiteY52" fmla="*/ 160590 h 458871"/>
                <a:gd name="connsiteX53" fmla="*/ 493836 w 534095"/>
                <a:gd name="connsiteY53" fmla="*/ 152466 h 458871"/>
                <a:gd name="connsiteX54" fmla="*/ 476986 w 534095"/>
                <a:gd name="connsiteY54" fmla="*/ 149156 h 458871"/>
                <a:gd name="connsiteX55" fmla="*/ 468109 w 534095"/>
                <a:gd name="connsiteY55" fmla="*/ 149833 h 458871"/>
                <a:gd name="connsiteX56" fmla="*/ 459382 w 534095"/>
                <a:gd name="connsiteY56" fmla="*/ 152616 h 458871"/>
                <a:gd name="connsiteX57" fmla="*/ 443435 w 534095"/>
                <a:gd name="connsiteY57" fmla="*/ 164276 h 458871"/>
                <a:gd name="connsiteX58" fmla="*/ 458706 w 534095"/>
                <a:gd name="connsiteY58" fmla="*/ 146674 h 458871"/>
                <a:gd name="connsiteX59" fmla="*/ 465551 w 534095"/>
                <a:gd name="connsiteY59" fmla="*/ 128545 h 458871"/>
                <a:gd name="connsiteX60" fmla="*/ 393862 w 534095"/>
                <a:gd name="connsiteY60" fmla="*/ 82958 h 458871"/>
                <a:gd name="connsiteX61" fmla="*/ 352790 w 534095"/>
                <a:gd name="connsiteY61" fmla="*/ 75812 h 458871"/>
                <a:gd name="connsiteX62" fmla="*/ 309611 w 534095"/>
                <a:gd name="connsiteY62" fmla="*/ 96950 h 458871"/>
                <a:gd name="connsiteX63" fmla="*/ 301862 w 534095"/>
                <a:gd name="connsiteY63" fmla="*/ 79724 h 458871"/>
                <a:gd name="connsiteX64" fmla="*/ 307730 w 534095"/>
                <a:gd name="connsiteY64" fmla="*/ 57608 h 458871"/>
                <a:gd name="connsiteX65" fmla="*/ 289375 w 534095"/>
                <a:gd name="connsiteY65" fmla="*/ 69719 h 458871"/>
                <a:gd name="connsiteX66" fmla="*/ 272901 w 534095"/>
                <a:gd name="connsiteY66" fmla="*/ 58886 h 458871"/>
                <a:gd name="connsiteX67" fmla="*/ 256051 w 534095"/>
                <a:gd name="connsiteY67" fmla="*/ 48656 h 458871"/>
                <a:gd name="connsiteX68" fmla="*/ 237921 w 534095"/>
                <a:gd name="connsiteY68" fmla="*/ 63099 h 458871"/>
                <a:gd name="connsiteX69" fmla="*/ 173228 w 534095"/>
                <a:gd name="connsiteY69" fmla="*/ 16234 h 458871"/>
                <a:gd name="connsiteX70" fmla="*/ 99733 w 534095"/>
                <a:gd name="connsiteY70" fmla="*/ 27066 h 458871"/>
                <a:gd name="connsiteX71" fmla="*/ 82281 w 534095"/>
                <a:gd name="connsiteY71" fmla="*/ 49032 h 458871"/>
                <a:gd name="connsiteX72" fmla="*/ 65581 w 534095"/>
                <a:gd name="connsiteY72" fmla="*/ 64679 h 458871"/>
                <a:gd name="connsiteX73" fmla="*/ 43164 w 534095"/>
                <a:gd name="connsiteY73" fmla="*/ 147576 h 458871"/>
                <a:gd name="connsiteX74" fmla="*/ 37447 w 534095"/>
                <a:gd name="connsiteY74" fmla="*/ 168263 h 458871"/>
                <a:gd name="connsiteX75" fmla="*/ 31504 w 534095"/>
                <a:gd name="connsiteY75" fmla="*/ 189176 h 458871"/>
                <a:gd name="connsiteX76" fmla="*/ 25185 w 534095"/>
                <a:gd name="connsiteY76" fmla="*/ 210389 h 458871"/>
                <a:gd name="connsiteX77" fmla="*/ 21801 w 534095"/>
                <a:gd name="connsiteY77" fmla="*/ 221071 h 458871"/>
                <a:gd name="connsiteX78" fmla="*/ 18415 w 534095"/>
                <a:gd name="connsiteY78" fmla="*/ 232204 h 458871"/>
                <a:gd name="connsiteX79" fmla="*/ 10140 w 534095"/>
                <a:gd name="connsiteY79" fmla="*/ 264401 h 458871"/>
                <a:gd name="connsiteX80" fmla="*/ 7658 w 534095"/>
                <a:gd name="connsiteY80" fmla="*/ 280423 h 458871"/>
                <a:gd name="connsiteX81" fmla="*/ 6304 w 534095"/>
                <a:gd name="connsiteY81" fmla="*/ 296296 h 458871"/>
                <a:gd name="connsiteX82" fmla="*/ 6003 w 534095"/>
                <a:gd name="connsiteY82" fmla="*/ 327589 h 458871"/>
                <a:gd name="connsiteX83" fmla="*/ 9614 w 534095"/>
                <a:gd name="connsiteY83" fmla="*/ 357755 h 458871"/>
                <a:gd name="connsiteX84" fmla="*/ 31128 w 534095"/>
                <a:gd name="connsiteY84" fmla="*/ 324505 h 45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534095" h="458871">
                  <a:moveTo>
                    <a:pt x="31128" y="324505"/>
                  </a:moveTo>
                  <a:cubicBezTo>
                    <a:pt x="58058" y="338046"/>
                    <a:pt x="75361" y="335638"/>
                    <a:pt x="92511" y="330072"/>
                  </a:cubicBezTo>
                  <a:cubicBezTo>
                    <a:pt x="109738" y="324430"/>
                    <a:pt x="126513" y="314876"/>
                    <a:pt x="154196" y="313447"/>
                  </a:cubicBezTo>
                  <a:cubicBezTo>
                    <a:pt x="150585" y="297951"/>
                    <a:pt x="149758" y="283357"/>
                    <a:pt x="152466" y="271848"/>
                  </a:cubicBezTo>
                  <a:cubicBezTo>
                    <a:pt x="153669" y="265905"/>
                    <a:pt x="155700" y="260639"/>
                    <a:pt x="158408" y="255900"/>
                  </a:cubicBezTo>
                  <a:cubicBezTo>
                    <a:pt x="161042" y="251236"/>
                    <a:pt x="164201" y="247024"/>
                    <a:pt x="168188" y="243638"/>
                  </a:cubicBezTo>
                  <a:cubicBezTo>
                    <a:pt x="183609" y="229647"/>
                    <a:pt x="208508" y="226412"/>
                    <a:pt x="239125" y="234311"/>
                  </a:cubicBezTo>
                  <a:cubicBezTo>
                    <a:pt x="234009" y="228819"/>
                    <a:pt x="236868" y="223930"/>
                    <a:pt x="241006" y="219266"/>
                  </a:cubicBezTo>
                  <a:cubicBezTo>
                    <a:pt x="245067" y="214526"/>
                    <a:pt x="250935" y="210389"/>
                    <a:pt x="251386" y="205274"/>
                  </a:cubicBezTo>
                  <a:cubicBezTo>
                    <a:pt x="255975" y="211217"/>
                    <a:pt x="265905" y="215504"/>
                    <a:pt x="274254" y="221071"/>
                  </a:cubicBezTo>
                  <a:cubicBezTo>
                    <a:pt x="282680" y="226638"/>
                    <a:pt x="289375" y="233257"/>
                    <a:pt x="289149" y="242660"/>
                  </a:cubicBezTo>
                  <a:cubicBezTo>
                    <a:pt x="289375" y="233182"/>
                    <a:pt x="297349" y="230474"/>
                    <a:pt x="303668" y="227615"/>
                  </a:cubicBezTo>
                  <a:cubicBezTo>
                    <a:pt x="310287" y="224908"/>
                    <a:pt x="315252" y="221899"/>
                    <a:pt x="312394" y="210916"/>
                  </a:cubicBezTo>
                  <a:cubicBezTo>
                    <a:pt x="327439" y="211518"/>
                    <a:pt x="329921" y="223027"/>
                    <a:pt x="333156" y="234837"/>
                  </a:cubicBezTo>
                  <a:cubicBezTo>
                    <a:pt x="336164" y="246798"/>
                    <a:pt x="340377" y="259210"/>
                    <a:pt x="353240" y="265228"/>
                  </a:cubicBezTo>
                  <a:cubicBezTo>
                    <a:pt x="352187" y="239050"/>
                    <a:pt x="363171" y="222500"/>
                    <a:pt x="377087" y="216858"/>
                  </a:cubicBezTo>
                  <a:cubicBezTo>
                    <a:pt x="391154" y="211141"/>
                    <a:pt x="407552" y="215805"/>
                    <a:pt x="420717" y="227916"/>
                  </a:cubicBezTo>
                  <a:cubicBezTo>
                    <a:pt x="427261" y="233709"/>
                    <a:pt x="433204" y="241758"/>
                    <a:pt x="438094" y="250409"/>
                  </a:cubicBezTo>
                  <a:cubicBezTo>
                    <a:pt x="442984" y="259135"/>
                    <a:pt x="446970" y="268989"/>
                    <a:pt x="450130" y="279370"/>
                  </a:cubicBezTo>
                  <a:cubicBezTo>
                    <a:pt x="456524" y="300132"/>
                    <a:pt x="459684" y="322324"/>
                    <a:pt x="462467" y="341807"/>
                  </a:cubicBezTo>
                  <a:cubicBezTo>
                    <a:pt x="465401" y="359710"/>
                    <a:pt x="468034" y="372950"/>
                    <a:pt x="472171" y="388070"/>
                  </a:cubicBezTo>
                  <a:cubicBezTo>
                    <a:pt x="474277" y="395442"/>
                    <a:pt x="476910" y="403265"/>
                    <a:pt x="480370" y="412142"/>
                  </a:cubicBezTo>
                  <a:lnTo>
                    <a:pt x="482477" y="417257"/>
                  </a:lnTo>
                  <a:lnTo>
                    <a:pt x="482853" y="418085"/>
                  </a:lnTo>
                  <a:cubicBezTo>
                    <a:pt x="483078" y="418536"/>
                    <a:pt x="483304" y="419063"/>
                    <a:pt x="483530" y="419664"/>
                  </a:cubicBezTo>
                  <a:cubicBezTo>
                    <a:pt x="483981" y="420793"/>
                    <a:pt x="484733" y="422222"/>
                    <a:pt x="485786" y="424253"/>
                  </a:cubicBezTo>
                  <a:cubicBezTo>
                    <a:pt x="486840" y="426435"/>
                    <a:pt x="488119" y="428541"/>
                    <a:pt x="489774" y="431249"/>
                  </a:cubicBezTo>
                  <a:cubicBezTo>
                    <a:pt x="492933" y="436364"/>
                    <a:pt x="497221" y="441856"/>
                    <a:pt x="500681" y="445843"/>
                  </a:cubicBezTo>
                  <a:cubicBezTo>
                    <a:pt x="498650" y="443887"/>
                    <a:pt x="488946" y="430572"/>
                    <a:pt x="494287" y="437869"/>
                  </a:cubicBezTo>
                  <a:cubicBezTo>
                    <a:pt x="496920" y="441480"/>
                    <a:pt x="499778" y="444940"/>
                    <a:pt x="502336" y="447648"/>
                  </a:cubicBezTo>
                  <a:cubicBezTo>
                    <a:pt x="504894" y="450431"/>
                    <a:pt x="507000" y="452387"/>
                    <a:pt x="508429" y="453666"/>
                  </a:cubicBezTo>
                  <a:cubicBezTo>
                    <a:pt x="502637" y="448777"/>
                    <a:pt x="493083" y="437568"/>
                    <a:pt x="487441" y="427262"/>
                  </a:cubicBezTo>
                  <a:cubicBezTo>
                    <a:pt x="484508" y="421846"/>
                    <a:pt x="482552" y="417784"/>
                    <a:pt x="481273" y="414022"/>
                  </a:cubicBezTo>
                  <a:cubicBezTo>
                    <a:pt x="480972" y="413270"/>
                    <a:pt x="480672" y="412518"/>
                    <a:pt x="480446" y="411691"/>
                  </a:cubicBezTo>
                  <a:cubicBezTo>
                    <a:pt x="478866" y="406500"/>
                    <a:pt x="477361" y="401460"/>
                    <a:pt x="475857" y="396495"/>
                  </a:cubicBezTo>
                  <a:cubicBezTo>
                    <a:pt x="476008" y="396871"/>
                    <a:pt x="476083" y="397248"/>
                    <a:pt x="476233" y="397624"/>
                  </a:cubicBezTo>
                  <a:cubicBezTo>
                    <a:pt x="476685" y="399128"/>
                    <a:pt x="476910" y="400332"/>
                    <a:pt x="477135" y="401310"/>
                  </a:cubicBezTo>
                  <a:cubicBezTo>
                    <a:pt x="477813" y="404319"/>
                    <a:pt x="478038" y="406575"/>
                    <a:pt x="478038" y="407629"/>
                  </a:cubicBezTo>
                  <a:cubicBezTo>
                    <a:pt x="478113" y="409208"/>
                    <a:pt x="477888" y="408005"/>
                    <a:pt x="478415" y="405221"/>
                  </a:cubicBezTo>
                  <a:cubicBezTo>
                    <a:pt x="478791" y="403115"/>
                    <a:pt x="479618" y="398526"/>
                    <a:pt x="482251" y="391907"/>
                  </a:cubicBezTo>
                  <a:cubicBezTo>
                    <a:pt x="483380" y="389198"/>
                    <a:pt x="484282" y="387092"/>
                    <a:pt x="485034" y="385813"/>
                  </a:cubicBezTo>
                  <a:cubicBezTo>
                    <a:pt x="485786" y="384384"/>
                    <a:pt x="485636" y="384610"/>
                    <a:pt x="484959" y="385964"/>
                  </a:cubicBezTo>
                  <a:cubicBezTo>
                    <a:pt x="484056" y="387468"/>
                    <a:pt x="483078" y="389875"/>
                    <a:pt x="481875" y="392809"/>
                  </a:cubicBezTo>
                  <a:cubicBezTo>
                    <a:pt x="481348" y="394239"/>
                    <a:pt x="480821" y="395743"/>
                    <a:pt x="480370" y="397172"/>
                  </a:cubicBezTo>
                  <a:cubicBezTo>
                    <a:pt x="479994" y="398526"/>
                    <a:pt x="479618" y="399805"/>
                    <a:pt x="479242" y="401084"/>
                  </a:cubicBezTo>
                  <a:cubicBezTo>
                    <a:pt x="478716" y="403491"/>
                    <a:pt x="478415" y="404845"/>
                    <a:pt x="478339" y="405673"/>
                  </a:cubicBezTo>
                  <a:cubicBezTo>
                    <a:pt x="478791" y="402363"/>
                    <a:pt x="479994" y="397624"/>
                    <a:pt x="481424" y="394013"/>
                  </a:cubicBezTo>
                  <a:cubicBezTo>
                    <a:pt x="482777" y="390327"/>
                    <a:pt x="483981" y="387769"/>
                    <a:pt x="484808" y="386189"/>
                  </a:cubicBezTo>
                  <a:cubicBezTo>
                    <a:pt x="492331" y="372122"/>
                    <a:pt x="498349" y="361064"/>
                    <a:pt x="504894" y="348803"/>
                  </a:cubicBezTo>
                  <a:cubicBezTo>
                    <a:pt x="515049" y="329621"/>
                    <a:pt x="524151" y="309911"/>
                    <a:pt x="529568" y="290052"/>
                  </a:cubicBezTo>
                  <a:cubicBezTo>
                    <a:pt x="532727" y="277791"/>
                    <a:pt x="534457" y="266281"/>
                    <a:pt x="535210" y="255148"/>
                  </a:cubicBezTo>
                  <a:cubicBezTo>
                    <a:pt x="535962" y="243789"/>
                    <a:pt x="535510" y="233107"/>
                    <a:pt x="533855" y="222500"/>
                  </a:cubicBezTo>
                  <a:cubicBezTo>
                    <a:pt x="530621" y="201287"/>
                    <a:pt x="522647" y="180901"/>
                    <a:pt x="508054" y="160590"/>
                  </a:cubicBezTo>
                  <a:cubicBezTo>
                    <a:pt x="503916" y="157356"/>
                    <a:pt x="499101" y="154347"/>
                    <a:pt x="493836" y="152466"/>
                  </a:cubicBezTo>
                  <a:cubicBezTo>
                    <a:pt x="488570" y="150435"/>
                    <a:pt x="482853" y="149081"/>
                    <a:pt x="476986" y="149156"/>
                  </a:cubicBezTo>
                  <a:cubicBezTo>
                    <a:pt x="474052" y="149156"/>
                    <a:pt x="471043" y="149382"/>
                    <a:pt x="468109" y="149833"/>
                  </a:cubicBezTo>
                  <a:cubicBezTo>
                    <a:pt x="465175" y="150435"/>
                    <a:pt x="462241" y="151338"/>
                    <a:pt x="459382" y="152616"/>
                  </a:cubicBezTo>
                  <a:cubicBezTo>
                    <a:pt x="453665" y="154949"/>
                    <a:pt x="448174" y="158935"/>
                    <a:pt x="443435" y="164276"/>
                  </a:cubicBezTo>
                  <a:cubicBezTo>
                    <a:pt x="446595" y="160665"/>
                    <a:pt x="453139" y="153444"/>
                    <a:pt x="458706" y="146674"/>
                  </a:cubicBezTo>
                  <a:cubicBezTo>
                    <a:pt x="464197" y="139753"/>
                    <a:pt x="468710" y="132607"/>
                    <a:pt x="465551" y="128545"/>
                  </a:cubicBezTo>
                  <a:cubicBezTo>
                    <a:pt x="441855" y="114402"/>
                    <a:pt x="420040" y="94167"/>
                    <a:pt x="393862" y="82958"/>
                  </a:cubicBezTo>
                  <a:cubicBezTo>
                    <a:pt x="380622" y="77392"/>
                    <a:pt x="367157" y="74383"/>
                    <a:pt x="352790" y="75812"/>
                  </a:cubicBezTo>
                  <a:cubicBezTo>
                    <a:pt x="338572" y="77392"/>
                    <a:pt x="323527" y="83635"/>
                    <a:pt x="309611" y="96950"/>
                  </a:cubicBezTo>
                  <a:cubicBezTo>
                    <a:pt x="307278" y="89729"/>
                    <a:pt x="303517" y="85140"/>
                    <a:pt x="301862" y="79724"/>
                  </a:cubicBezTo>
                  <a:cubicBezTo>
                    <a:pt x="300282" y="74383"/>
                    <a:pt x="300432" y="67988"/>
                    <a:pt x="307730" y="57608"/>
                  </a:cubicBezTo>
                  <a:cubicBezTo>
                    <a:pt x="300432" y="67913"/>
                    <a:pt x="295017" y="70847"/>
                    <a:pt x="289375" y="69719"/>
                  </a:cubicBezTo>
                  <a:cubicBezTo>
                    <a:pt x="283808" y="68666"/>
                    <a:pt x="278392" y="63776"/>
                    <a:pt x="272901" y="58886"/>
                  </a:cubicBezTo>
                  <a:cubicBezTo>
                    <a:pt x="267409" y="54072"/>
                    <a:pt x="261917" y="49333"/>
                    <a:pt x="256051" y="48656"/>
                  </a:cubicBezTo>
                  <a:cubicBezTo>
                    <a:pt x="250258" y="48054"/>
                    <a:pt x="243638" y="51439"/>
                    <a:pt x="237921" y="63099"/>
                  </a:cubicBezTo>
                  <a:cubicBezTo>
                    <a:pt x="217535" y="52643"/>
                    <a:pt x="196020" y="29850"/>
                    <a:pt x="173228" y="16234"/>
                  </a:cubicBezTo>
                  <a:cubicBezTo>
                    <a:pt x="150585" y="2543"/>
                    <a:pt x="124407" y="-1670"/>
                    <a:pt x="99733" y="27066"/>
                  </a:cubicBezTo>
                  <a:cubicBezTo>
                    <a:pt x="93489" y="35868"/>
                    <a:pt x="87847" y="42939"/>
                    <a:pt x="82281" y="49032"/>
                  </a:cubicBezTo>
                  <a:cubicBezTo>
                    <a:pt x="76714" y="55125"/>
                    <a:pt x="71072" y="60090"/>
                    <a:pt x="65581" y="64679"/>
                  </a:cubicBezTo>
                  <a:cubicBezTo>
                    <a:pt x="57608" y="92512"/>
                    <a:pt x="50762" y="120119"/>
                    <a:pt x="43164" y="147576"/>
                  </a:cubicBezTo>
                  <a:cubicBezTo>
                    <a:pt x="41359" y="154497"/>
                    <a:pt x="39403" y="161418"/>
                    <a:pt x="37447" y="168263"/>
                  </a:cubicBezTo>
                  <a:cubicBezTo>
                    <a:pt x="35491" y="175184"/>
                    <a:pt x="33610" y="182180"/>
                    <a:pt x="31504" y="189176"/>
                  </a:cubicBezTo>
                  <a:cubicBezTo>
                    <a:pt x="29398" y="196097"/>
                    <a:pt x="27367" y="203167"/>
                    <a:pt x="25185" y="210389"/>
                  </a:cubicBezTo>
                  <a:cubicBezTo>
                    <a:pt x="24057" y="213925"/>
                    <a:pt x="22928" y="217460"/>
                    <a:pt x="21801" y="221071"/>
                  </a:cubicBezTo>
                  <a:cubicBezTo>
                    <a:pt x="20672" y="224757"/>
                    <a:pt x="19543" y="228443"/>
                    <a:pt x="18415" y="232204"/>
                  </a:cubicBezTo>
                  <a:cubicBezTo>
                    <a:pt x="15105" y="242961"/>
                    <a:pt x="12322" y="253718"/>
                    <a:pt x="10140" y="264401"/>
                  </a:cubicBezTo>
                  <a:cubicBezTo>
                    <a:pt x="8936" y="269741"/>
                    <a:pt x="8184" y="275083"/>
                    <a:pt x="7658" y="280423"/>
                  </a:cubicBezTo>
                  <a:cubicBezTo>
                    <a:pt x="7056" y="285764"/>
                    <a:pt x="6605" y="291030"/>
                    <a:pt x="6304" y="296296"/>
                  </a:cubicBezTo>
                  <a:cubicBezTo>
                    <a:pt x="5702" y="306827"/>
                    <a:pt x="5326" y="317359"/>
                    <a:pt x="6003" y="327589"/>
                  </a:cubicBezTo>
                  <a:cubicBezTo>
                    <a:pt x="6756" y="337820"/>
                    <a:pt x="7958" y="347900"/>
                    <a:pt x="9614" y="357755"/>
                  </a:cubicBezTo>
                  <a:cubicBezTo>
                    <a:pt x="13225" y="339475"/>
                    <a:pt x="18039" y="323753"/>
                    <a:pt x="31128" y="324505"/>
                  </a:cubicBezTo>
                  <a:close/>
                </a:path>
              </a:pathLst>
            </a:custGeom>
            <a:solidFill>
              <a:srgbClr val="676977"/>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7FDF9B5E-EF82-4670-B003-32A5FB2E195F}"/>
                </a:ext>
              </a:extLst>
            </p:cNvPr>
            <p:cNvSpPr/>
            <p:nvPr/>
          </p:nvSpPr>
          <p:spPr>
            <a:xfrm>
              <a:off x="12864888" y="5943488"/>
              <a:ext cx="511587" cy="263317"/>
            </a:xfrm>
            <a:custGeom>
              <a:avLst/>
              <a:gdLst>
                <a:gd name="connsiteX0" fmla="*/ 76052 w 511528"/>
                <a:gd name="connsiteY0" fmla="*/ 219431 h 263286"/>
                <a:gd name="connsiteX1" fmla="*/ 133599 w 511528"/>
                <a:gd name="connsiteY1" fmla="*/ 214240 h 263286"/>
                <a:gd name="connsiteX2" fmla="*/ 191748 w 511528"/>
                <a:gd name="connsiteY2" fmla="*/ 223041 h 263286"/>
                <a:gd name="connsiteX3" fmla="*/ 236281 w 511528"/>
                <a:gd name="connsiteY3" fmla="*/ 219882 h 263286"/>
                <a:gd name="connsiteX4" fmla="*/ 249220 w 511528"/>
                <a:gd name="connsiteY4" fmla="*/ 208373 h 263286"/>
                <a:gd name="connsiteX5" fmla="*/ 253056 w 511528"/>
                <a:gd name="connsiteY5" fmla="*/ 199045 h 263286"/>
                <a:gd name="connsiteX6" fmla="*/ 255012 w 511528"/>
                <a:gd name="connsiteY6" fmla="*/ 186708 h 263286"/>
                <a:gd name="connsiteX7" fmla="*/ 256516 w 511528"/>
                <a:gd name="connsiteY7" fmla="*/ 166698 h 263286"/>
                <a:gd name="connsiteX8" fmla="*/ 257419 w 511528"/>
                <a:gd name="connsiteY8" fmla="*/ 145184 h 263286"/>
                <a:gd name="connsiteX9" fmla="*/ 281040 w 511528"/>
                <a:gd name="connsiteY9" fmla="*/ 104186 h 263286"/>
                <a:gd name="connsiteX10" fmla="*/ 314063 w 511528"/>
                <a:gd name="connsiteY10" fmla="*/ 137737 h 263286"/>
                <a:gd name="connsiteX11" fmla="*/ 335578 w 511528"/>
                <a:gd name="connsiteY11" fmla="*/ 142927 h 263286"/>
                <a:gd name="connsiteX12" fmla="*/ 342874 w 511528"/>
                <a:gd name="connsiteY12" fmla="*/ 138338 h 263286"/>
                <a:gd name="connsiteX13" fmla="*/ 354836 w 511528"/>
                <a:gd name="connsiteY13" fmla="*/ 86584 h 263286"/>
                <a:gd name="connsiteX14" fmla="*/ 404484 w 511528"/>
                <a:gd name="connsiteY14" fmla="*/ 92752 h 263286"/>
                <a:gd name="connsiteX15" fmla="*/ 441344 w 511528"/>
                <a:gd name="connsiteY15" fmla="*/ 138639 h 263286"/>
                <a:gd name="connsiteX16" fmla="*/ 454508 w 511528"/>
                <a:gd name="connsiteY16" fmla="*/ 193854 h 263286"/>
                <a:gd name="connsiteX17" fmla="*/ 495807 w 511528"/>
                <a:gd name="connsiteY17" fmla="*/ 246737 h 263286"/>
                <a:gd name="connsiteX18" fmla="*/ 499718 w 511528"/>
                <a:gd name="connsiteY18" fmla="*/ 250498 h 263286"/>
                <a:gd name="connsiteX19" fmla="*/ 493399 w 511528"/>
                <a:gd name="connsiteY19" fmla="*/ 246888 h 263286"/>
                <a:gd name="connsiteX20" fmla="*/ 486102 w 511528"/>
                <a:gd name="connsiteY20" fmla="*/ 243954 h 263286"/>
                <a:gd name="connsiteX21" fmla="*/ 488886 w 511528"/>
                <a:gd name="connsiteY21" fmla="*/ 247264 h 263286"/>
                <a:gd name="connsiteX22" fmla="*/ 495054 w 511528"/>
                <a:gd name="connsiteY22" fmla="*/ 250950 h 263286"/>
                <a:gd name="connsiteX23" fmla="*/ 498364 w 511528"/>
                <a:gd name="connsiteY23" fmla="*/ 252755 h 263286"/>
                <a:gd name="connsiteX24" fmla="*/ 500094 w 511528"/>
                <a:gd name="connsiteY24" fmla="*/ 253658 h 263286"/>
                <a:gd name="connsiteX25" fmla="*/ 500546 w 511528"/>
                <a:gd name="connsiteY25" fmla="*/ 253884 h 263286"/>
                <a:gd name="connsiteX26" fmla="*/ 500621 w 511528"/>
                <a:gd name="connsiteY26" fmla="*/ 253884 h 263286"/>
                <a:gd name="connsiteX27" fmla="*/ 496934 w 511528"/>
                <a:gd name="connsiteY27" fmla="*/ 252078 h 263286"/>
                <a:gd name="connsiteX28" fmla="*/ 496934 w 511528"/>
                <a:gd name="connsiteY28" fmla="*/ 252078 h 263286"/>
                <a:gd name="connsiteX29" fmla="*/ 496934 w 511528"/>
                <a:gd name="connsiteY29" fmla="*/ 252078 h 263286"/>
                <a:gd name="connsiteX30" fmla="*/ 497010 w 511528"/>
                <a:gd name="connsiteY30" fmla="*/ 252078 h 263286"/>
                <a:gd name="connsiteX31" fmla="*/ 497236 w 511528"/>
                <a:gd name="connsiteY31" fmla="*/ 252153 h 263286"/>
                <a:gd name="connsiteX32" fmla="*/ 499868 w 511528"/>
                <a:gd name="connsiteY32" fmla="*/ 253432 h 263286"/>
                <a:gd name="connsiteX33" fmla="*/ 502877 w 511528"/>
                <a:gd name="connsiteY33" fmla="*/ 254561 h 263286"/>
                <a:gd name="connsiteX34" fmla="*/ 503705 w 511528"/>
                <a:gd name="connsiteY34" fmla="*/ 254862 h 263286"/>
                <a:gd name="connsiteX35" fmla="*/ 502502 w 511528"/>
                <a:gd name="connsiteY35" fmla="*/ 254485 h 263286"/>
                <a:gd name="connsiteX36" fmla="*/ 499793 w 511528"/>
                <a:gd name="connsiteY36" fmla="*/ 253432 h 263286"/>
                <a:gd name="connsiteX37" fmla="*/ 498364 w 511528"/>
                <a:gd name="connsiteY37" fmla="*/ 252755 h 263286"/>
                <a:gd name="connsiteX38" fmla="*/ 497612 w 511528"/>
                <a:gd name="connsiteY38" fmla="*/ 252379 h 263286"/>
                <a:gd name="connsiteX39" fmla="*/ 497236 w 511528"/>
                <a:gd name="connsiteY39" fmla="*/ 252153 h 263286"/>
                <a:gd name="connsiteX40" fmla="*/ 497010 w 511528"/>
                <a:gd name="connsiteY40" fmla="*/ 252078 h 263286"/>
                <a:gd name="connsiteX41" fmla="*/ 496934 w 511528"/>
                <a:gd name="connsiteY41" fmla="*/ 252078 h 263286"/>
                <a:gd name="connsiteX42" fmla="*/ 496934 w 511528"/>
                <a:gd name="connsiteY42" fmla="*/ 252078 h 263286"/>
                <a:gd name="connsiteX43" fmla="*/ 496934 w 511528"/>
                <a:gd name="connsiteY43" fmla="*/ 252078 h 263286"/>
                <a:gd name="connsiteX44" fmla="*/ 507993 w 511528"/>
                <a:gd name="connsiteY44" fmla="*/ 257419 h 263286"/>
                <a:gd name="connsiteX45" fmla="*/ 507993 w 511528"/>
                <a:gd name="connsiteY45" fmla="*/ 257419 h 263286"/>
                <a:gd name="connsiteX46" fmla="*/ 508068 w 511528"/>
                <a:gd name="connsiteY46" fmla="*/ 257419 h 263286"/>
                <a:gd name="connsiteX47" fmla="*/ 509573 w 511528"/>
                <a:gd name="connsiteY47" fmla="*/ 258172 h 263286"/>
                <a:gd name="connsiteX48" fmla="*/ 510325 w 511528"/>
                <a:gd name="connsiteY48" fmla="*/ 258548 h 263286"/>
                <a:gd name="connsiteX49" fmla="*/ 506413 w 511528"/>
                <a:gd name="connsiteY49" fmla="*/ 255539 h 263286"/>
                <a:gd name="connsiteX50" fmla="*/ 504683 w 511528"/>
                <a:gd name="connsiteY50" fmla="*/ 254034 h 263286"/>
                <a:gd name="connsiteX51" fmla="*/ 498590 w 511528"/>
                <a:gd name="connsiteY51" fmla="*/ 248016 h 263286"/>
                <a:gd name="connsiteX52" fmla="*/ 490541 w 511528"/>
                <a:gd name="connsiteY52" fmla="*/ 238237 h 263286"/>
                <a:gd name="connsiteX53" fmla="*/ 496934 w 511528"/>
                <a:gd name="connsiteY53" fmla="*/ 246211 h 263286"/>
                <a:gd name="connsiteX54" fmla="*/ 486027 w 511528"/>
                <a:gd name="connsiteY54" fmla="*/ 231617 h 263286"/>
                <a:gd name="connsiteX55" fmla="*/ 482040 w 511528"/>
                <a:gd name="connsiteY55" fmla="*/ 224621 h 263286"/>
                <a:gd name="connsiteX56" fmla="*/ 479784 w 511528"/>
                <a:gd name="connsiteY56" fmla="*/ 220032 h 263286"/>
                <a:gd name="connsiteX57" fmla="*/ 479106 w 511528"/>
                <a:gd name="connsiteY57" fmla="*/ 218453 h 263286"/>
                <a:gd name="connsiteX58" fmla="*/ 478731 w 511528"/>
                <a:gd name="connsiteY58" fmla="*/ 217625 h 263286"/>
                <a:gd name="connsiteX59" fmla="*/ 476624 w 511528"/>
                <a:gd name="connsiteY59" fmla="*/ 212510 h 263286"/>
                <a:gd name="connsiteX60" fmla="*/ 468425 w 511528"/>
                <a:gd name="connsiteY60" fmla="*/ 188438 h 263286"/>
                <a:gd name="connsiteX61" fmla="*/ 458721 w 511528"/>
                <a:gd name="connsiteY61" fmla="*/ 142175 h 263286"/>
                <a:gd name="connsiteX62" fmla="*/ 446384 w 511528"/>
                <a:gd name="connsiteY62" fmla="*/ 79738 h 263286"/>
                <a:gd name="connsiteX63" fmla="*/ 434348 w 511528"/>
                <a:gd name="connsiteY63" fmla="*/ 50777 h 263286"/>
                <a:gd name="connsiteX64" fmla="*/ 416970 w 511528"/>
                <a:gd name="connsiteY64" fmla="*/ 28284 h 263286"/>
                <a:gd name="connsiteX65" fmla="*/ 373341 w 511528"/>
                <a:gd name="connsiteY65" fmla="*/ 17227 h 263286"/>
                <a:gd name="connsiteX66" fmla="*/ 349494 w 511528"/>
                <a:gd name="connsiteY66" fmla="*/ 65596 h 263286"/>
                <a:gd name="connsiteX67" fmla="*/ 329410 w 511528"/>
                <a:gd name="connsiteY67" fmla="*/ 35205 h 263286"/>
                <a:gd name="connsiteX68" fmla="*/ 308648 w 511528"/>
                <a:gd name="connsiteY68" fmla="*/ 11284 h 263286"/>
                <a:gd name="connsiteX69" fmla="*/ 299921 w 511528"/>
                <a:gd name="connsiteY69" fmla="*/ 27984 h 263286"/>
                <a:gd name="connsiteX70" fmla="*/ 285402 w 511528"/>
                <a:gd name="connsiteY70" fmla="*/ 43029 h 263286"/>
                <a:gd name="connsiteX71" fmla="*/ 270508 w 511528"/>
                <a:gd name="connsiteY71" fmla="*/ 21439 h 263286"/>
                <a:gd name="connsiteX72" fmla="*/ 247640 w 511528"/>
                <a:gd name="connsiteY72" fmla="*/ 5642 h 263286"/>
                <a:gd name="connsiteX73" fmla="*/ 237259 w 511528"/>
                <a:gd name="connsiteY73" fmla="*/ 19634 h 263286"/>
                <a:gd name="connsiteX74" fmla="*/ 235379 w 511528"/>
                <a:gd name="connsiteY74" fmla="*/ 34679 h 263286"/>
                <a:gd name="connsiteX75" fmla="*/ 164441 w 511528"/>
                <a:gd name="connsiteY75" fmla="*/ 44007 h 263286"/>
                <a:gd name="connsiteX76" fmla="*/ 154662 w 511528"/>
                <a:gd name="connsiteY76" fmla="*/ 56268 h 263286"/>
                <a:gd name="connsiteX77" fmla="*/ 148720 w 511528"/>
                <a:gd name="connsiteY77" fmla="*/ 72216 h 263286"/>
                <a:gd name="connsiteX78" fmla="*/ 150450 w 511528"/>
                <a:gd name="connsiteY78" fmla="*/ 113815 h 263286"/>
                <a:gd name="connsiteX79" fmla="*/ 88766 w 511528"/>
                <a:gd name="connsiteY79" fmla="*/ 130440 h 263286"/>
                <a:gd name="connsiteX80" fmla="*/ 27382 w 511528"/>
                <a:gd name="connsiteY80" fmla="*/ 124873 h 263286"/>
                <a:gd name="connsiteX81" fmla="*/ 5642 w 511528"/>
                <a:gd name="connsiteY81" fmla="*/ 158348 h 263286"/>
                <a:gd name="connsiteX82" fmla="*/ 17302 w 511528"/>
                <a:gd name="connsiteY82" fmla="*/ 203107 h 263286"/>
                <a:gd name="connsiteX83" fmla="*/ 25426 w 511528"/>
                <a:gd name="connsiteY83" fmla="*/ 224095 h 263286"/>
                <a:gd name="connsiteX84" fmla="*/ 35506 w 511528"/>
                <a:gd name="connsiteY84" fmla="*/ 243879 h 263286"/>
                <a:gd name="connsiteX85" fmla="*/ 76052 w 511528"/>
                <a:gd name="connsiteY85" fmla="*/ 219431 h 26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11528" h="263286">
                  <a:moveTo>
                    <a:pt x="76052" y="219431"/>
                  </a:moveTo>
                  <a:cubicBezTo>
                    <a:pt x="93654" y="211382"/>
                    <a:pt x="113589" y="211833"/>
                    <a:pt x="133599" y="214240"/>
                  </a:cubicBezTo>
                  <a:cubicBezTo>
                    <a:pt x="153609" y="216723"/>
                    <a:pt x="173769" y="221086"/>
                    <a:pt x="191748" y="223041"/>
                  </a:cubicBezTo>
                  <a:cubicBezTo>
                    <a:pt x="209727" y="225072"/>
                    <a:pt x="225373" y="224847"/>
                    <a:pt x="236281" y="219882"/>
                  </a:cubicBezTo>
                  <a:cubicBezTo>
                    <a:pt x="241773" y="217400"/>
                    <a:pt x="245834" y="213638"/>
                    <a:pt x="249220" y="208373"/>
                  </a:cubicBezTo>
                  <a:cubicBezTo>
                    <a:pt x="250874" y="205740"/>
                    <a:pt x="252154" y="202656"/>
                    <a:pt x="253056" y="199045"/>
                  </a:cubicBezTo>
                  <a:cubicBezTo>
                    <a:pt x="254110" y="195509"/>
                    <a:pt x="254260" y="191297"/>
                    <a:pt x="255012" y="186708"/>
                  </a:cubicBezTo>
                  <a:cubicBezTo>
                    <a:pt x="256592" y="180389"/>
                    <a:pt x="256742" y="173694"/>
                    <a:pt x="256516" y="166698"/>
                  </a:cubicBezTo>
                  <a:cubicBezTo>
                    <a:pt x="256516" y="159777"/>
                    <a:pt x="256742" y="152631"/>
                    <a:pt x="257419" y="145184"/>
                  </a:cubicBezTo>
                  <a:cubicBezTo>
                    <a:pt x="258698" y="130440"/>
                    <a:pt x="264415" y="115019"/>
                    <a:pt x="281040" y="104186"/>
                  </a:cubicBezTo>
                  <a:cubicBezTo>
                    <a:pt x="279986" y="121037"/>
                    <a:pt x="297739" y="131718"/>
                    <a:pt x="314063" y="137737"/>
                  </a:cubicBezTo>
                  <a:cubicBezTo>
                    <a:pt x="322263" y="140746"/>
                    <a:pt x="330162" y="142626"/>
                    <a:pt x="335578" y="142927"/>
                  </a:cubicBezTo>
                  <a:cubicBezTo>
                    <a:pt x="340994" y="143228"/>
                    <a:pt x="344153" y="142100"/>
                    <a:pt x="342874" y="138338"/>
                  </a:cubicBezTo>
                  <a:cubicBezTo>
                    <a:pt x="334374" y="112461"/>
                    <a:pt x="341671" y="94106"/>
                    <a:pt x="354836" y="86584"/>
                  </a:cubicBezTo>
                  <a:cubicBezTo>
                    <a:pt x="368074" y="78835"/>
                    <a:pt x="387031" y="81694"/>
                    <a:pt x="404484" y="92752"/>
                  </a:cubicBezTo>
                  <a:cubicBezTo>
                    <a:pt x="412082" y="91323"/>
                    <a:pt x="430662" y="124572"/>
                    <a:pt x="441344" y="138639"/>
                  </a:cubicBezTo>
                  <a:cubicBezTo>
                    <a:pt x="437432" y="155264"/>
                    <a:pt x="443902" y="174822"/>
                    <a:pt x="454508" y="193854"/>
                  </a:cubicBezTo>
                  <a:cubicBezTo>
                    <a:pt x="465190" y="212811"/>
                    <a:pt x="479859" y="231692"/>
                    <a:pt x="495807" y="246737"/>
                  </a:cubicBezTo>
                  <a:cubicBezTo>
                    <a:pt x="499718" y="250197"/>
                    <a:pt x="500546" y="250875"/>
                    <a:pt x="499718" y="250498"/>
                  </a:cubicBezTo>
                  <a:cubicBezTo>
                    <a:pt x="498815" y="249972"/>
                    <a:pt x="496182" y="248317"/>
                    <a:pt x="493399" y="246888"/>
                  </a:cubicBezTo>
                  <a:cubicBezTo>
                    <a:pt x="490465" y="245308"/>
                    <a:pt x="487607" y="244180"/>
                    <a:pt x="486102" y="243954"/>
                  </a:cubicBezTo>
                  <a:cubicBezTo>
                    <a:pt x="484748" y="243804"/>
                    <a:pt x="484974" y="244706"/>
                    <a:pt x="488886" y="247264"/>
                  </a:cubicBezTo>
                  <a:cubicBezTo>
                    <a:pt x="490842" y="248543"/>
                    <a:pt x="492948" y="249746"/>
                    <a:pt x="495054" y="250950"/>
                  </a:cubicBezTo>
                  <a:cubicBezTo>
                    <a:pt x="496182" y="251552"/>
                    <a:pt x="497311" y="252153"/>
                    <a:pt x="498364" y="252755"/>
                  </a:cubicBezTo>
                  <a:lnTo>
                    <a:pt x="500094" y="253658"/>
                  </a:lnTo>
                  <a:lnTo>
                    <a:pt x="500546" y="253884"/>
                  </a:lnTo>
                  <a:lnTo>
                    <a:pt x="500621" y="253884"/>
                  </a:lnTo>
                  <a:cubicBezTo>
                    <a:pt x="498966" y="253056"/>
                    <a:pt x="504383" y="255689"/>
                    <a:pt x="496934" y="252078"/>
                  </a:cubicBezTo>
                  <a:lnTo>
                    <a:pt x="496934" y="252078"/>
                  </a:lnTo>
                  <a:lnTo>
                    <a:pt x="496934" y="252078"/>
                  </a:lnTo>
                  <a:lnTo>
                    <a:pt x="497010" y="252078"/>
                  </a:lnTo>
                  <a:lnTo>
                    <a:pt x="497236" y="252153"/>
                  </a:lnTo>
                  <a:cubicBezTo>
                    <a:pt x="498289" y="252680"/>
                    <a:pt x="499116" y="253056"/>
                    <a:pt x="499868" y="253432"/>
                  </a:cubicBezTo>
                  <a:cubicBezTo>
                    <a:pt x="501298" y="254034"/>
                    <a:pt x="502276" y="254410"/>
                    <a:pt x="502877" y="254561"/>
                  </a:cubicBezTo>
                  <a:cubicBezTo>
                    <a:pt x="503405" y="254711"/>
                    <a:pt x="503780" y="254862"/>
                    <a:pt x="503705" y="254862"/>
                  </a:cubicBezTo>
                  <a:cubicBezTo>
                    <a:pt x="503554" y="254786"/>
                    <a:pt x="503179" y="254711"/>
                    <a:pt x="502502" y="254485"/>
                  </a:cubicBezTo>
                  <a:cubicBezTo>
                    <a:pt x="501674" y="254185"/>
                    <a:pt x="500771" y="253884"/>
                    <a:pt x="499793" y="253432"/>
                  </a:cubicBezTo>
                  <a:lnTo>
                    <a:pt x="498364" y="252755"/>
                  </a:lnTo>
                  <a:lnTo>
                    <a:pt x="497612" y="252379"/>
                  </a:lnTo>
                  <a:lnTo>
                    <a:pt x="497236" y="252153"/>
                  </a:lnTo>
                  <a:lnTo>
                    <a:pt x="497010" y="252078"/>
                  </a:lnTo>
                  <a:lnTo>
                    <a:pt x="496934" y="252078"/>
                  </a:lnTo>
                  <a:lnTo>
                    <a:pt x="496934" y="252078"/>
                  </a:lnTo>
                  <a:lnTo>
                    <a:pt x="496934" y="252078"/>
                  </a:lnTo>
                  <a:cubicBezTo>
                    <a:pt x="487005" y="247264"/>
                    <a:pt x="510400" y="258623"/>
                    <a:pt x="507993" y="257419"/>
                  </a:cubicBezTo>
                  <a:lnTo>
                    <a:pt x="507993" y="257419"/>
                  </a:lnTo>
                  <a:lnTo>
                    <a:pt x="508068" y="257419"/>
                  </a:lnTo>
                  <a:cubicBezTo>
                    <a:pt x="508595" y="257645"/>
                    <a:pt x="509121" y="257946"/>
                    <a:pt x="509573" y="258172"/>
                  </a:cubicBezTo>
                  <a:lnTo>
                    <a:pt x="510325" y="258548"/>
                  </a:lnTo>
                  <a:cubicBezTo>
                    <a:pt x="510852" y="258849"/>
                    <a:pt x="509271" y="258021"/>
                    <a:pt x="506413" y="255539"/>
                  </a:cubicBezTo>
                  <a:cubicBezTo>
                    <a:pt x="505887" y="255087"/>
                    <a:pt x="505285" y="254561"/>
                    <a:pt x="504683" y="254034"/>
                  </a:cubicBezTo>
                  <a:cubicBezTo>
                    <a:pt x="503254" y="252755"/>
                    <a:pt x="501147" y="250799"/>
                    <a:pt x="498590" y="248016"/>
                  </a:cubicBezTo>
                  <a:cubicBezTo>
                    <a:pt x="496032" y="245308"/>
                    <a:pt x="493173" y="241848"/>
                    <a:pt x="490541" y="238237"/>
                  </a:cubicBezTo>
                  <a:cubicBezTo>
                    <a:pt x="485200" y="230865"/>
                    <a:pt x="494829" y="244255"/>
                    <a:pt x="496934" y="246211"/>
                  </a:cubicBezTo>
                  <a:cubicBezTo>
                    <a:pt x="493474" y="242224"/>
                    <a:pt x="489187" y="236732"/>
                    <a:pt x="486027" y="231617"/>
                  </a:cubicBezTo>
                  <a:cubicBezTo>
                    <a:pt x="484372" y="228909"/>
                    <a:pt x="483093" y="226803"/>
                    <a:pt x="482040" y="224621"/>
                  </a:cubicBezTo>
                  <a:cubicBezTo>
                    <a:pt x="480987" y="222665"/>
                    <a:pt x="480310" y="221236"/>
                    <a:pt x="479784" y="220032"/>
                  </a:cubicBezTo>
                  <a:cubicBezTo>
                    <a:pt x="479558" y="219431"/>
                    <a:pt x="479332" y="218904"/>
                    <a:pt x="479106" y="218453"/>
                  </a:cubicBezTo>
                  <a:lnTo>
                    <a:pt x="478731" y="217625"/>
                  </a:lnTo>
                  <a:lnTo>
                    <a:pt x="476624" y="212510"/>
                  </a:lnTo>
                  <a:cubicBezTo>
                    <a:pt x="473164" y="203634"/>
                    <a:pt x="470531" y="195810"/>
                    <a:pt x="468425" y="188438"/>
                  </a:cubicBezTo>
                  <a:cubicBezTo>
                    <a:pt x="464287" y="173318"/>
                    <a:pt x="461654" y="160078"/>
                    <a:pt x="458721" y="142175"/>
                  </a:cubicBezTo>
                  <a:cubicBezTo>
                    <a:pt x="455862" y="122767"/>
                    <a:pt x="452778" y="100500"/>
                    <a:pt x="446384" y="79738"/>
                  </a:cubicBezTo>
                  <a:cubicBezTo>
                    <a:pt x="443225" y="69357"/>
                    <a:pt x="439238" y="59503"/>
                    <a:pt x="434348" y="50777"/>
                  </a:cubicBezTo>
                  <a:cubicBezTo>
                    <a:pt x="429458" y="42051"/>
                    <a:pt x="423516" y="34077"/>
                    <a:pt x="416970" y="28284"/>
                  </a:cubicBezTo>
                  <a:cubicBezTo>
                    <a:pt x="403806" y="16173"/>
                    <a:pt x="387408" y="11509"/>
                    <a:pt x="373341" y="17227"/>
                  </a:cubicBezTo>
                  <a:cubicBezTo>
                    <a:pt x="359424" y="22868"/>
                    <a:pt x="348441" y="39418"/>
                    <a:pt x="349494" y="65596"/>
                  </a:cubicBezTo>
                  <a:cubicBezTo>
                    <a:pt x="336631" y="59653"/>
                    <a:pt x="332418" y="47166"/>
                    <a:pt x="329410" y="35205"/>
                  </a:cubicBezTo>
                  <a:cubicBezTo>
                    <a:pt x="326175" y="23395"/>
                    <a:pt x="323768" y="11885"/>
                    <a:pt x="308648" y="11284"/>
                  </a:cubicBezTo>
                  <a:cubicBezTo>
                    <a:pt x="311581" y="22266"/>
                    <a:pt x="306541" y="25275"/>
                    <a:pt x="299921" y="27984"/>
                  </a:cubicBezTo>
                  <a:cubicBezTo>
                    <a:pt x="293603" y="30842"/>
                    <a:pt x="285628" y="33625"/>
                    <a:pt x="285402" y="43029"/>
                  </a:cubicBezTo>
                  <a:cubicBezTo>
                    <a:pt x="285628" y="33625"/>
                    <a:pt x="279008" y="27006"/>
                    <a:pt x="270508" y="21439"/>
                  </a:cubicBezTo>
                  <a:cubicBezTo>
                    <a:pt x="262158" y="15872"/>
                    <a:pt x="252229" y="11585"/>
                    <a:pt x="247640" y="5642"/>
                  </a:cubicBezTo>
                  <a:cubicBezTo>
                    <a:pt x="247113" y="10757"/>
                    <a:pt x="241321" y="14894"/>
                    <a:pt x="237259" y="19634"/>
                  </a:cubicBezTo>
                  <a:cubicBezTo>
                    <a:pt x="233122" y="24297"/>
                    <a:pt x="230263" y="29187"/>
                    <a:pt x="235379" y="34679"/>
                  </a:cubicBezTo>
                  <a:cubicBezTo>
                    <a:pt x="204837" y="26780"/>
                    <a:pt x="179863" y="30015"/>
                    <a:pt x="164441" y="44007"/>
                  </a:cubicBezTo>
                  <a:cubicBezTo>
                    <a:pt x="160454" y="47392"/>
                    <a:pt x="157295" y="51604"/>
                    <a:pt x="154662" y="56268"/>
                  </a:cubicBezTo>
                  <a:cubicBezTo>
                    <a:pt x="151954" y="60932"/>
                    <a:pt x="149998" y="66273"/>
                    <a:pt x="148720" y="72216"/>
                  </a:cubicBezTo>
                  <a:cubicBezTo>
                    <a:pt x="146012" y="83800"/>
                    <a:pt x="146839" y="98319"/>
                    <a:pt x="150450" y="113815"/>
                  </a:cubicBezTo>
                  <a:cubicBezTo>
                    <a:pt x="122842" y="115244"/>
                    <a:pt x="106067" y="124873"/>
                    <a:pt x="88766" y="130440"/>
                  </a:cubicBezTo>
                  <a:cubicBezTo>
                    <a:pt x="71614" y="136006"/>
                    <a:pt x="54312" y="138414"/>
                    <a:pt x="27382" y="124873"/>
                  </a:cubicBezTo>
                  <a:cubicBezTo>
                    <a:pt x="14368" y="124121"/>
                    <a:pt x="9478" y="139843"/>
                    <a:pt x="5642" y="158348"/>
                  </a:cubicBezTo>
                  <a:cubicBezTo>
                    <a:pt x="7899" y="173995"/>
                    <a:pt x="12412" y="188814"/>
                    <a:pt x="17302" y="203107"/>
                  </a:cubicBezTo>
                  <a:cubicBezTo>
                    <a:pt x="19859" y="210253"/>
                    <a:pt x="22417" y="217324"/>
                    <a:pt x="25426" y="224095"/>
                  </a:cubicBezTo>
                  <a:cubicBezTo>
                    <a:pt x="28586" y="230865"/>
                    <a:pt x="31971" y="237485"/>
                    <a:pt x="35506" y="243879"/>
                  </a:cubicBezTo>
                  <a:cubicBezTo>
                    <a:pt x="44533" y="232520"/>
                    <a:pt x="57246" y="224019"/>
                    <a:pt x="76052" y="219431"/>
                  </a:cubicBezTo>
                  <a:close/>
                </a:path>
              </a:pathLst>
            </a:custGeom>
            <a:solidFill>
              <a:srgbClr val="696C7A"/>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7EF5FB42-1E71-4682-B4F0-7F996E328D6A}"/>
                </a:ext>
              </a:extLst>
            </p:cNvPr>
            <p:cNvSpPr/>
            <p:nvPr/>
          </p:nvSpPr>
          <p:spPr>
            <a:xfrm>
              <a:off x="12920636" y="5549564"/>
              <a:ext cx="564251" cy="601868"/>
            </a:xfrm>
            <a:custGeom>
              <a:avLst/>
              <a:gdLst>
                <a:gd name="connsiteX0" fmla="*/ 40019 w 564185"/>
                <a:gd name="connsiteY0" fmla="*/ 221537 h 601798"/>
                <a:gd name="connsiteX1" fmla="*/ 113514 w 564185"/>
                <a:gd name="connsiteY1" fmla="*/ 210705 h 601798"/>
                <a:gd name="connsiteX2" fmla="*/ 178207 w 564185"/>
                <a:gd name="connsiteY2" fmla="*/ 257570 h 601798"/>
                <a:gd name="connsiteX3" fmla="*/ 196336 w 564185"/>
                <a:gd name="connsiteY3" fmla="*/ 243127 h 601798"/>
                <a:gd name="connsiteX4" fmla="*/ 213187 w 564185"/>
                <a:gd name="connsiteY4" fmla="*/ 253357 h 601798"/>
                <a:gd name="connsiteX5" fmla="*/ 229661 w 564185"/>
                <a:gd name="connsiteY5" fmla="*/ 264189 h 601798"/>
                <a:gd name="connsiteX6" fmla="*/ 248016 w 564185"/>
                <a:gd name="connsiteY6" fmla="*/ 252078 h 601798"/>
                <a:gd name="connsiteX7" fmla="*/ 242148 w 564185"/>
                <a:gd name="connsiteY7" fmla="*/ 274194 h 601798"/>
                <a:gd name="connsiteX8" fmla="*/ 249897 w 564185"/>
                <a:gd name="connsiteY8" fmla="*/ 291421 h 601798"/>
                <a:gd name="connsiteX9" fmla="*/ 293075 w 564185"/>
                <a:gd name="connsiteY9" fmla="*/ 270283 h 601798"/>
                <a:gd name="connsiteX10" fmla="*/ 334148 w 564185"/>
                <a:gd name="connsiteY10" fmla="*/ 277429 h 601798"/>
                <a:gd name="connsiteX11" fmla="*/ 405837 w 564185"/>
                <a:gd name="connsiteY11" fmla="*/ 323015 h 601798"/>
                <a:gd name="connsiteX12" fmla="*/ 398992 w 564185"/>
                <a:gd name="connsiteY12" fmla="*/ 341144 h 601798"/>
                <a:gd name="connsiteX13" fmla="*/ 383722 w 564185"/>
                <a:gd name="connsiteY13" fmla="*/ 358747 h 601798"/>
                <a:gd name="connsiteX14" fmla="*/ 399669 w 564185"/>
                <a:gd name="connsiteY14" fmla="*/ 347087 h 601798"/>
                <a:gd name="connsiteX15" fmla="*/ 408395 w 564185"/>
                <a:gd name="connsiteY15" fmla="*/ 344304 h 601798"/>
                <a:gd name="connsiteX16" fmla="*/ 417272 w 564185"/>
                <a:gd name="connsiteY16" fmla="*/ 343627 h 601798"/>
                <a:gd name="connsiteX17" fmla="*/ 434122 w 564185"/>
                <a:gd name="connsiteY17" fmla="*/ 346937 h 601798"/>
                <a:gd name="connsiteX18" fmla="*/ 448340 w 564185"/>
                <a:gd name="connsiteY18" fmla="*/ 355061 h 601798"/>
                <a:gd name="connsiteX19" fmla="*/ 474141 w 564185"/>
                <a:gd name="connsiteY19" fmla="*/ 416971 h 601798"/>
                <a:gd name="connsiteX20" fmla="*/ 475496 w 564185"/>
                <a:gd name="connsiteY20" fmla="*/ 449619 h 601798"/>
                <a:gd name="connsiteX21" fmla="*/ 469854 w 564185"/>
                <a:gd name="connsiteY21" fmla="*/ 484523 h 601798"/>
                <a:gd name="connsiteX22" fmla="*/ 445180 w 564185"/>
                <a:gd name="connsiteY22" fmla="*/ 543273 h 601798"/>
                <a:gd name="connsiteX23" fmla="*/ 425095 w 564185"/>
                <a:gd name="connsiteY23" fmla="*/ 580660 h 601798"/>
                <a:gd name="connsiteX24" fmla="*/ 421710 w 564185"/>
                <a:gd name="connsiteY24" fmla="*/ 588484 h 601798"/>
                <a:gd name="connsiteX25" fmla="*/ 418625 w 564185"/>
                <a:gd name="connsiteY25" fmla="*/ 600143 h 601798"/>
                <a:gd name="connsiteX26" fmla="*/ 419528 w 564185"/>
                <a:gd name="connsiteY26" fmla="*/ 595555 h 601798"/>
                <a:gd name="connsiteX27" fmla="*/ 420656 w 564185"/>
                <a:gd name="connsiteY27" fmla="*/ 591643 h 601798"/>
                <a:gd name="connsiteX28" fmla="*/ 422161 w 564185"/>
                <a:gd name="connsiteY28" fmla="*/ 587280 h 601798"/>
                <a:gd name="connsiteX29" fmla="*/ 425245 w 564185"/>
                <a:gd name="connsiteY29" fmla="*/ 580434 h 601798"/>
                <a:gd name="connsiteX30" fmla="*/ 425320 w 564185"/>
                <a:gd name="connsiteY30" fmla="*/ 580284 h 601798"/>
                <a:gd name="connsiteX31" fmla="*/ 422537 w 564185"/>
                <a:gd name="connsiteY31" fmla="*/ 586377 h 601798"/>
                <a:gd name="connsiteX32" fmla="*/ 425471 w 564185"/>
                <a:gd name="connsiteY32" fmla="*/ 580134 h 601798"/>
                <a:gd name="connsiteX33" fmla="*/ 428931 w 564185"/>
                <a:gd name="connsiteY33" fmla="*/ 574116 h 601798"/>
                <a:gd name="connsiteX34" fmla="*/ 430887 w 564185"/>
                <a:gd name="connsiteY34" fmla="*/ 571257 h 601798"/>
                <a:gd name="connsiteX35" fmla="*/ 432767 w 564185"/>
                <a:gd name="connsiteY35" fmla="*/ 568775 h 601798"/>
                <a:gd name="connsiteX36" fmla="*/ 434423 w 564185"/>
                <a:gd name="connsiteY36" fmla="*/ 566894 h 601798"/>
                <a:gd name="connsiteX37" fmla="*/ 434874 w 564185"/>
                <a:gd name="connsiteY37" fmla="*/ 566443 h 601798"/>
                <a:gd name="connsiteX38" fmla="*/ 435100 w 564185"/>
                <a:gd name="connsiteY38" fmla="*/ 566217 h 601798"/>
                <a:gd name="connsiteX39" fmla="*/ 435250 w 564185"/>
                <a:gd name="connsiteY39" fmla="*/ 566067 h 601798"/>
                <a:gd name="connsiteX40" fmla="*/ 435250 w 564185"/>
                <a:gd name="connsiteY40" fmla="*/ 566067 h 601798"/>
                <a:gd name="connsiteX41" fmla="*/ 424267 w 564185"/>
                <a:gd name="connsiteY41" fmla="*/ 577200 h 601798"/>
                <a:gd name="connsiteX42" fmla="*/ 424267 w 564185"/>
                <a:gd name="connsiteY42" fmla="*/ 577200 h 601798"/>
                <a:gd name="connsiteX43" fmla="*/ 423891 w 564185"/>
                <a:gd name="connsiteY43" fmla="*/ 577576 h 601798"/>
                <a:gd name="connsiteX44" fmla="*/ 420882 w 564185"/>
                <a:gd name="connsiteY44" fmla="*/ 580058 h 601798"/>
                <a:gd name="connsiteX45" fmla="*/ 417873 w 564185"/>
                <a:gd name="connsiteY45" fmla="*/ 582089 h 601798"/>
                <a:gd name="connsiteX46" fmla="*/ 412156 w 564185"/>
                <a:gd name="connsiteY46" fmla="*/ 585926 h 601798"/>
                <a:gd name="connsiteX47" fmla="*/ 409297 w 564185"/>
                <a:gd name="connsiteY47" fmla="*/ 587506 h 601798"/>
                <a:gd name="connsiteX48" fmla="*/ 407869 w 564185"/>
                <a:gd name="connsiteY48" fmla="*/ 588258 h 601798"/>
                <a:gd name="connsiteX49" fmla="*/ 405762 w 564185"/>
                <a:gd name="connsiteY49" fmla="*/ 589537 h 601798"/>
                <a:gd name="connsiteX50" fmla="*/ 397262 w 564185"/>
                <a:gd name="connsiteY50" fmla="*/ 593975 h 601798"/>
                <a:gd name="connsiteX51" fmla="*/ 393049 w 564185"/>
                <a:gd name="connsiteY51" fmla="*/ 595780 h 601798"/>
                <a:gd name="connsiteX52" fmla="*/ 387483 w 564185"/>
                <a:gd name="connsiteY52" fmla="*/ 598413 h 601798"/>
                <a:gd name="connsiteX53" fmla="*/ 376274 w 564185"/>
                <a:gd name="connsiteY53" fmla="*/ 603002 h 601798"/>
                <a:gd name="connsiteX54" fmla="*/ 385452 w 564185"/>
                <a:gd name="connsiteY54" fmla="*/ 599316 h 601798"/>
                <a:gd name="connsiteX55" fmla="*/ 391620 w 564185"/>
                <a:gd name="connsiteY55" fmla="*/ 596457 h 601798"/>
                <a:gd name="connsiteX56" fmla="*/ 394027 w 564185"/>
                <a:gd name="connsiteY56" fmla="*/ 595404 h 601798"/>
                <a:gd name="connsiteX57" fmla="*/ 395983 w 564185"/>
                <a:gd name="connsiteY57" fmla="*/ 594577 h 601798"/>
                <a:gd name="connsiteX58" fmla="*/ 402903 w 564185"/>
                <a:gd name="connsiteY58" fmla="*/ 591192 h 601798"/>
                <a:gd name="connsiteX59" fmla="*/ 408244 w 564185"/>
                <a:gd name="connsiteY59" fmla="*/ 588108 h 601798"/>
                <a:gd name="connsiteX60" fmla="*/ 411028 w 564185"/>
                <a:gd name="connsiteY60" fmla="*/ 586603 h 601798"/>
                <a:gd name="connsiteX61" fmla="*/ 417121 w 564185"/>
                <a:gd name="connsiteY61" fmla="*/ 582691 h 601798"/>
                <a:gd name="connsiteX62" fmla="*/ 418024 w 564185"/>
                <a:gd name="connsiteY62" fmla="*/ 582014 h 601798"/>
                <a:gd name="connsiteX63" fmla="*/ 418551 w 564185"/>
                <a:gd name="connsiteY63" fmla="*/ 581713 h 601798"/>
                <a:gd name="connsiteX64" fmla="*/ 419152 w 564185"/>
                <a:gd name="connsiteY64" fmla="*/ 581337 h 601798"/>
                <a:gd name="connsiteX65" fmla="*/ 419528 w 564185"/>
                <a:gd name="connsiteY65" fmla="*/ 581111 h 601798"/>
                <a:gd name="connsiteX66" fmla="*/ 424342 w 564185"/>
                <a:gd name="connsiteY66" fmla="*/ 577576 h 601798"/>
                <a:gd name="connsiteX67" fmla="*/ 472486 w 564185"/>
                <a:gd name="connsiteY67" fmla="*/ 531990 h 601798"/>
                <a:gd name="connsiteX68" fmla="*/ 481965 w 564185"/>
                <a:gd name="connsiteY68" fmla="*/ 509573 h 601798"/>
                <a:gd name="connsiteX69" fmla="*/ 483169 w 564185"/>
                <a:gd name="connsiteY69" fmla="*/ 499116 h 601798"/>
                <a:gd name="connsiteX70" fmla="*/ 484297 w 564185"/>
                <a:gd name="connsiteY70" fmla="*/ 491067 h 601798"/>
                <a:gd name="connsiteX71" fmla="*/ 502877 w 564185"/>
                <a:gd name="connsiteY71" fmla="*/ 450521 h 601798"/>
                <a:gd name="connsiteX72" fmla="*/ 525820 w 564185"/>
                <a:gd name="connsiteY72" fmla="*/ 411555 h 601798"/>
                <a:gd name="connsiteX73" fmla="*/ 548614 w 564185"/>
                <a:gd name="connsiteY73" fmla="*/ 372513 h 601798"/>
                <a:gd name="connsiteX74" fmla="*/ 559371 w 564185"/>
                <a:gd name="connsiteY74" fmla="*/ 327905 h 601798"/>
                <a:gd name="connsiteX75" fmla="*/ 538082 w 564185"/>
                <a:gd name="connsiteY75" fmla="*/ 312709 h 601798"/>
                <a:gd name="connsiteX76" fmla="*/ 519878 w 564185"/>
                <a:gd name="connsiteY76" fmla="*/ 304886 h 601798"/>
                <a:gd name="connsiteX77" fmla="*/ 512431 w 564185"/>
                <a:gd name="connsiteY77" fmla="*/ 291722 h 601798"/>
                <a:gd name="connsiteX78" fmla="*/ 513334 w 564185"/>
                <a:gd name="connsiteY78" fmla="*/ 222590 h 601798"/>
                <a:gd name="connsiteX79" fmla="*/ 481739 w 564185"/>
                <a:gd name="connsiteY79" fmla="*/ 169030 h 601798"/>
                <a:gd name="connsiteX80" fmla="*/ 386053 w 564185"/>
                <a:gd name="connsiteY80" fmla="*/ 124873 h 601798"/>
                <a:gd name="connsiteX81" fmla="*/ 302177 w 564185"/>
                <a:gd name="connsiteY81" fmla="*/ 82672 h 601798"/>
                <a:gd name="connsiteX82" fmla="*/ 261782 w 564185"/>
                <a:gd name="connsiteY82" fmla="*/ 61910 h 601798"/>
                <a:gd name="connsiteX83" fmla="*/ 222590 w 564185"/>
                <a:gd name="connsiteY83" fmla="*/ 41449 h 601798"/>
                <a:gd name="connsiteX84" fmla="*/ 182796 w 564185"/>
                <a:gd name="connsiteY84" fmla="*/ 22267 h 601798"/>
                <a:gd name="connsiteX85" fmla="*/ 140896 w 564185"/>
                <a:gd name="connsiteY85" fmla="*/ 5642 h 601798"/>
                <a:gd name="connsiteX86" fmla="*/ 51904 w 564185"/>
                <a:gd name="connsiteY86" fmla="*/ 131493 h 601798"/>
                <a:gd name="connsiteX87" fmla="*/ 5642 w 564185"/>
                <a:gd name="connsiteY87" fmla="*/ 259300 h 601798"/>
                <a:gd name="connsiteX88" fmla="*/ 22342 w 564185"/>
                <a:gd name="connsiteY88" fmla="*/ 243653 h 601798"/>
                <a:gd name="connsiteX89" fmla="*/ 40019 w 564185"/>
                <a:gd name="connsiteY89" fmla="*/ 221537 h 60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64185" h="601798">
                  <a:moveTo>
                    <a:pt x="40019" y="221537"/>
                  </a:moveTo>
                  <a:cubicBezTo>
                    <a:pt x="64693" y="192801"/>
                    <a:pt x="90871" y="197014"/>
                    <a:pt x="113514" y="210705"/>
                  </a:cubicBezTo>
                  <a:cubicBezTo>
                    <a:pt x="136307" y="224396"/>
                    <a:pt x="157821" y="247113"/>
                    <a:pt x="178207" y="257570"/>
                  </a:cubicBezTo>
                  <a:cubicBezTo>
                    <a:pt x="184000" y="245835"/>
                    <a:pt x="190619" y="242525"/>
                    <a:pt x="196336" y="243127"/>
                  </a:cubicBezTo>
                  <a:cubicBezTo>
                    <a:pt x="202204" y="243804"/>
                    <a:pt x="207771" y="248543"/>
                    <a:pt x="213187" y="253357"/>
                  </a:cubicBezTo>
                  <a:cubicBezTo>
                    <a:pt x="218678" y="258172"/>
                    <a:pt x="224094" y="263136"/>
                    <a:pt x="229661" y="264189"/>
                  </a:cubicBezTo>
                  <a:cubicBezTo>
                    <a:pt x="235378" y="265318"/>
                    <a:pt x="240795" y="262384"/>
                    <a:pt x="248016" y="252078"/>
                  </a:cubicBezTo>
                  <a:cubicBezTo>
                    <a:pt x="240795" y="262459"/>
                    <a:pt x="240569" y="268854"/>
                    <a:pt x="242148" y="274194"/>
                  </a:cubicBezTo>
                  <a:cubicBezTo>
                    <a:pt x="243878" y="279611"/>
                    <a:pt x="247639" y="284199"/>
                    <a:pt x="249897" y="291421"/>
                  </a:cubicBezTo>
                  <a:cubicBezTo>
                    <a:pt x="263813" y="278106"/>
                    <a:pt x="278858" y="271862"/>
                    <a:pt x="293075" y="270283"/>
                  </a:cubicBezTo>
                  <a:cubicBezTo>
                    <a:pt x="307444" y="268854"/>
                    <a:pt x="320908" y="271862"/>
                    <a:pt x="334148" y="277429"/>
                  </a:cubicBezTo>
                  <a:cubicBezTo>
                    <a:pt x="360326" y="288637"/>
                    <a:pt x="382141" y="308873"/>
                    <a:pt x="405837" y="323015"/>
                  </a:cubicBezTo>
                  <a:cubicBezTo>
                    <a:pt x="408997" y="327153"/>
                    <a:pt x="404558" y="334224"/>
                    <a:pt x="398992" y="341144"/>
                  </a:cubicBezTo>
                  <a:cubicBezTo>
                    <a:pt x="393425" y="347990"/>
                    <a:pt x="386805" y="355211"/>
                    <a:pt x="383722" y="358747"/>
                  </a:cubicBezTo>
                  <a:cubicBezTo>
                    <a:pt x="388461" y="353331"/>
                    <a:pt x="393877" y="349419"/>
                    <a:pt x="399669" y="347087"/>
                  </a:cubicBezTo>
                  <a:cubicBezTo>
                    <a:pt x="402528" y="345884"/>
                    <a:pt x="405461" y="344906"/>
                    <a:pt x="408395" y="344304"/>
                  </a:cubicBezTo>
                  <a:cubicBezTo>
                    <a:pt x="411329" y="343777"/>
                    <a:pt x="414338" y="343627"/>
                    <a:pt x="417272" y="343627"/>
                  </a:cubicBezTo>
                  <a:cubicBezTo>
                    <a:pt x="423139" y="343552"/>
                    <a:pt x="428857" y="344906"/>
                    <a:pt x="434122" y="346937"/>
                  </a:cubicBezTo>
                  <a:cubicBezTo>
                    <a:pt x="439387" y="348817"/>
                    <a:pt x="444202" y="351826"/>
                    <a:pt x="448340" y="355061"/>
                  </a:cubicBezTo>
                  <a:cubicBezTo>
                    <a:pt x="462933" y="375297"/>
                    <a:pt x="470832" y="395682"/>
                    <a:pt x="474141" y="416971"/>
                  </a:cubicBezTo>
                  <a:cubicBezTo>
                    <a:pt x="475721" y="427578"/>
                    <a:pt x="476248" y="438260"/>
                    <a:pt x="475496" y="449619"/>
                  </a:cubicBezTo>
                  <a:cubicBezTo>
                    <a:pt x="474743" y="460827"/>
                    <a:pt x="473013" y="472336"/>
                    <a:pt x="469854" y="484523"/>
                  </a:cubicBezTo>
                  <a:cubicBezTo>
                    <a:pt x="464362" y="504382"/>
                    <a:pt x="455260" y="524091"/>
                    <a:pt x="445180" y="543273"/>
                  </a:cubicBezTo>
                  <a:cubicBezTo>
                    <a:pt x="438635" y="555460"/>
                    <a:pt x="432618" y="566593"/>
                    <a:pt x="425095" y="580660"/>
                  </a:cubicBezTo>
                  <a:cubicBezTo>
                    <a:pt x="424267" y="582240"/>
                    <a:pt x="423064" y="584798"/>
                    <a:pt x="421710" y="588484"/>
                  </a:cubicBezTo>
                  <a:cubicBezTo>
                    <a:pt x="420356" y="592019"/>
                    <a:pt x="419077" y="596833"/>
                    <a:pt x="418625" y="600143"/>
                  </a:cubicBezTo>
                  <a:cubicBezTo>
                    <a:pt x="418700" y="599316"/>
                    <a:pt x="419002" y="597887"/>
                    <a:pt x="419528" y="595555"/>
                  </a:cubicBezTo>
                  <a:cubicBezTo>
                    <a:pt x="419904" y="594276"/>
                    <a:pt x="420281" y="592997"/>
                    <a:pt x="420656" y="591643"/>
                  </a:cubicBezTo>
                  <a:cubicBezTo>
                    <a:pt x="421108" y="590214"/>
                    <a:pt x="421710" y="588709"/>
                    <a:pt x="422161" y="587280"/>
                  </a:cubicBezTo>
                  <a:cubicBezTo>
                    <a:pt x="423364" y="584346"/>
                    <a:pt x="424418" y="581939"/>
                    <a:pt x="425245" y="580434"/>
                  </a:cubicBezTo>
                  <a:cubicBezTo>
                    <a:pt x="425923" y="579080"/>
                    <a:pt x="426073" y="578780"/>
                    <a:pt x="425320" y="580284"/>
                  </a:cubicBezTo>
                  <a:cubicBezTo>
                    <a:pt x="424568" y="581563"/>
                    <a:pt x="423666" y="583669"/>
                    <a:pt x="422537" y="586377"/>
                  </a:cubicBezTo>
                  <a:cubicBezTo>
                    <a:pt x="423515" y="584271"/>
                    <a:pt x="424117" y="582466"/>
                    <a:pt x="425471" y="580134"/>
                  </a:cubicBezTo>
                  <a:cubicBezTo>
                    <a:pt x="426298" y="578253"/>
                    <a:pt x="427954" y="575771"/>
                    <a:pt x="428931" y="574116"/>
                  </a:cubicBezTo>
                  <a:cubicBezTo>
                    <a:pt x="429458" y="573213"/>
                    <a:pt x="430436" y="572009"/>
                    <a:pt x="430887" y="571257"/>
                  </a:cubicBezTo>
                  <a:cubicBezTo>
                    <a:pt x="431414" y="570505"/>
                    <a:pt x="432091" y="569677"/>
                    <a:pt x="432767" y="568775"/>
                  </a:cubicBezTo>
                  <a:cubicBezTo>
                    <a:pt x="433445" y="567947"/>
                    <a:pt x="433745" y="567571"/>
                    <a:pt x="434423" y="566894"/>
                  </a:cubicBezTo>
                  <a:lnTo>
                    <a:pt x="434874" y="566443"/>
                  </a:lnTo>
                  <a:lnTo>
                    <a:pt x="435100" y="566217"/>
                  </a:lnTo>
                  <a:lnTo>
                    <a:pt x="435250" y="566067"/>
                  </a:lnTo>
                  <a:lnTo>
                    <a:pt x="435250" y="566067"/>
                  </a:lnTo>
                  <a:lnTo>
                    <a:pt x="424267" y="577200"/>
                  </a:lnTo>
                  <a:lnTo>
                    <a:pt x="424267" y="577200"/>
                  </a:lnTo>
                  <a:lnTo>
                    <a:pt x="423891" y="577576"/>
                  </a:lnTo>
                  <a:lnTo>
                    <a:pt x="420882" y="580058"/>
                  </a:lnTo>
                  <a:cubicBezTo>
                    <a:pt x="419829" y="580886"/>
                    <a:pt x="418926" y="581412"/>
                    <a:pt x="417873" y="582089"/>
                  </a:cubicBezTo>
                  <a:cubicBezTo>
                    <a:pt x="415992" y="583519"/>
                    <a:pt x="414037" y="584798"/>
                    <a:pt x="412156" y="585926"/>
                  </a:cubicBezTo>
                  <a:cubicBezTo>
                    <a:pt x="411178" y="586528"/>
                    <a:pt x="410275" y="587054"/>
                    <a:pt x="409297" y="587506"/>
                  </a:cubicBezTo>
                  <a:lnTo>
                    <a:pt x="407869" y="588258"/>
                  </a:lnTo>
                  <a:lnTo>
                    <a:pt x="405762" y="589537"/>
                  </a:lnTo>
                  <a:cubicBezTo>
                    <a:pt x="402903" y="591192"/>
                    <a:pt x="400120" y="592696"/>
                    <a:pt x="397262" y="593975"/>
                  </a:cubicBezTo>
                  <a:cubicBezTo>
                    <a:pt x="395833" y="594652"/>
                    <a:pt x="394478" y="595254"/>
                    <a:pt x="393049" y="595780"/>
                  </a:cubicBezTo>
                  <a:cubicBezTo>
                    <a:pt x="391169" y="596683"/>
                    <a:pt x="389364" y="597586"/>
                    <a:pt x="387483" y="598413"/>
                  </a:cubicBezTo>
                  <a:cubicBezTo>
                    <a:pt x="383722" y="600143"/>
                    <a:pt x="379960" y="601648"/>
                    <a:pt x="376274" y="603002"/>
                  </a:cubicBezTo>
                  <a:cubicBezTo>
                    <a:pt x="374393" y="603604"/>
                    <a:pt x="376349" y="603228"/>
                    <a:pt x="385452" y="599316"/>
                  </a:cubicBezTo>
                  <a:cubicBezTo>
                    <a:pt x="387633" y="598338"/>
                    <a:pt x="389664" y="597435"/>
                    <a:pt x="391620" y="596457"/>
                  </a:cubicBezTo>
                  <a:cubicBezTo>
                    <a:pt x="392673" y="595931"/>
                    <a:pt x="393350" y="595630"/>
                    <a:pt x="394027" y="595404"/>
                  </a:cubicBezTo>
                  <a:cubicBezTo>
                    <a:pt x="394704" y="595103"/>
                    <a:pt x="395381" y="594802"/>
                    <a:pt x="395983" y="594577"/>
                  </a:cubicBezTo>
                  <a:cubicBezTo>
                    <a:pt x="398541" y="593448"/>
                    <a:pt x="400872" y="592245"/>
                    <a:pt x="402903" y="591192"/>
                  </a:cubicBezTo>
                  <a:cubicBezTo>
                    <a:pt x="404935" y="590139"/>
                    <a:pt x="406891" y="588935"/>
                    <a:pt x="408244" y="588108"/>
                  </a:cubicBezTo>
                  <a:cubicBezTo>
                    <a:pt x="409297" y="587581"/>
                    <a:pt x="410200" y="587054"/>
                    <a:pt x="411028" y="586603"/>
                  </a:cubicBezTo>
                  <a:cubicBezTo>
                    <a:pt x="414262" y="584722"/>
                    <a:pt x="415842" y="583594"/>
                    <a:pt x="417121" y="582691"/>
                  </a:cubicBezTo>
                  <a:lnTo>
                    <a:pt x="418024" y="582014"/>
                  </a:lnTo>
                  <a:lnTo>
                    <a:pt x="418551" y="581713"/>
                  </a:lnTo>
                  <a:lnTo>
                    <a:pt x="419152" y="581337"/>
                  </a:lnTo>
                  <a:lnTo>
                    <a:pt x="419528" y="581111"/>
                  </a:lnTo>
                  <a:cubicBezTo>
                    <a:pt x="421108" y="579983"/>
                    <a:pt x="422688" y="578780"/>
                    <a:pt x="424342" y="577576"/>
                  </a:cubicBezTo>
                  <a:cubicBezTo>
                    <a:pt x="442321" y="564111"/>
                    <a:pt x="459699" y="549517"/>
                    <a:pt x="472486" y="531990"/>
                  </a:cubicBezTo>
                  <a:cubicBezTo>
                    <a:pt x="477753" y="524693"/>
                    <a:pt x="480611" y="517020"/>
                    <a:pt x="481965" y="509573"/>
                  </a:cubicBezTo>
                  <a:cubicBezTo>
                    <a:pt x="482566" y="505962"/>
                    <a:pt x="482867" y="502351"/>
                    <a:pt x="483169" y="499116"/>
                  </a:cubicBezTo>
                  <a:cubicBezTo>
                    <a:pt x="483395" y="495957"/>
                    <a:pt x="483619" y="493249"/>
                    <a:pt x="484297" y="491067"/>
                  </a:cubicBezTo>
                  <a:cubicBezTo>
                    <a:pt x="489864" y="477377"/>
                    <a:pt x="495956" y="463686"/>
                    <a:pt x="502877" y="450521"/>
                  </a:cubicBezTo>
                  <a:cubicBezTo>
                    <a:pt x="509798" y="437282"/>
                    <a:pt x="517697" y="424343"/>
                    <a:pt x="525820" y="411555"/>
                  </a:cubicBezTo>
                  <a:cubicBezTo>
                    <a:pt x="533870" y="398767"/>
                    <a:pt x="542145" y="386054"/>
                    <a:pt x="548614" y="372513"/>
                  </a:cubicBezTo>
                  <a:cubicBezTo>
                    <a:pt x="555008" y="358973"/>
                    <a:pt x="559672" y="344530"/>
                    <a:pt x="559371" y="327905"/>
                  </a:cubicBezTo>
                  <a:cubicBezTo>
                    <a:pt x="564111" y="321887"/>
                    <a:pt x="551247" y="317449"/>
                    <a:pt x="538082" y="312709"/>
                  </a:cubicBezTo>
                  <a:cubicBezTo>
                    <a:pt x="531462" y="310528"/>
                    <a:pt x="524768" y="307970"/>
                    <a:pt x="519878" y="304886"/>
                  </a:cubicBezTo>
                  <a:cubicBezTo>
                    <a:pt x="514989" y="301802"/>
                    <a:pt x="511829" y="297665"/>
                    <a:pt x="512431" y="291722"/>
                  </a:cubicBezTo>
                  <a:cubicBezTo>
                    <a:pt x="509347" y="269455"/>
                    <a:pt x="513484" y="245007"/>
                    <a:pt x="513334" y="222590"/>
                  </a:cubicBezTo>
                  <a:cubicBezTo>
                    <a:pt x="513033" y="200324"/>
                    <a:pt x="507692" y="179862"/>
                    <a:pt x="481739" y="169030"/>
                  </a:cubicBezTo>
                  <a:cubicBezTo>
                    <a:pt x="446685" y="153007"/>
                    <a:pt x="415466" y="139015"/>
                    <a:pt x="386053" y="124873"/>
                  </a:cubicBezTo>
                  <a:cubicBezTo>
                    <a:pt x="356715" y="110656"/>
                    <a:pt x="329184" y="96814"/>
                    <a:pt x="302177" y="82672"/>
                  </a:cubicBezTo>
                  <a:cubicBezTo>
                    <a:pt x="288186" y="75450"/>
                    <a:pt x="274795" y="68605"/>
                    <a:pt x="261782" y="61910"/>
                  </a:cubicBezTo>
                  <a:cubicBezTo>
                    <a:pt x="248391" y="54914"/>
                    <a:pt x="235453" y="48144"/>
                    <a:pt x="222590" y="41449"/>
                  </a:cubicBezTo>
                  <a:cubicBezTo>
                    <a:pt x="209426" y="34679"/>
                    <a:pt x="196336" y="28285"/>
                    <a:pt x="182796" y="22267"/>
                  </a:cubicBezTo>
                  <a:cubicBezTo>
                    <a:pt x="169180" y="16249"/>
                    <a:pt x="155189" y="10532"/>
                    <a:pt x="140896" y="5642"/>
                  </a:cubicBezTo>
                  <a:cubicBezTo>
                    <a:pt x="100425" y="45135"/>
                    <a:pt x="72591" y="88464"/>
                    <a:pt x="51904" y="131493"/>
                  </a:cubicBezTo>
                  <a:cubicBezTo>
                    <a:pt x="31218" y="174597"/>
                    <a:pt x="17452" y="217475"/>
                    <a:pt x="5642" y="259300"/>
                  </a:cubicBezTo>
                  <a:cubicBezTo>
                    <a:pt x="11133" y="254636"/>
                    <a:pt x="16775" y="249671"/>
                    <a:pt x="22342" y="243653"/>
                  </a:cubicBezTo>
                  <a:cubicBezTo>
                    <a:pt x="28134" y="237409"/>
                    <a:pt x="33776" y="230338"/>
                    <a:pt x="40019" y="221537"/>
                  </a:cubicBezTo>
                  <a:close/>
                </a:path>
              </a:pathLst>
            </a:custGeom>
            <a:solidFill>
              <a:srgbClr val="6F7180"/>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4790BE3E-EDE9-4174-A000-9DA2A3DF4848}"/>
                </a:ext>
              </a:extLst>
            </p:cNvPr>
            <p:cNvSpPr/>
            <p:nvPr/>
          </p:nvSpPr>
          <p:spPr>
            <a:xfrm>
              <a:off x="12862135" y="5437014"/>
              <a:ext cx="940419" cy="917848"/>
            </a:xfrm>
            <a:custGeom>
              <a:avLst/>
              <a:gdLst>
                <a:gd name="connsiteX0" fmla="*/ 8695 w 940309"/>
                <a:gd name="connsiteY0" fmla="*/ 916617 h 917742"/>
                <a:gd name="connsiteX1" fmla="*/ 8845 w 940309"/>
                <a:gd name="connsiteY1" fmla="*/ 916617 h 917742"/>
                <a:gd name="connsiteX2" fmla="*/ 16593 w 940309"/>
                <a:gd name="connsiteY2" fmla="*/ 917068 h 917742"/>
                <a:gd name="connsiteX3" fmla="*/ 32390 w 940309"/>
                <a:gd name="connsiteY3" fmla="*/ 917971 h 917742"/>
                <a:gd name="connsiteX4" fmla="*/ 48188 w 940309"/>
                <a:gd name="connsiteY4" fmla="*/ 918873 h 917742"/>
                <a:gd name="connsiteX5" fmla="*/ 52099 w 940309"/>
                <a:gd name="connsiteY5" fmla="*/ 919099 h 917742"/>
                <a:gd name="connsiteX6" fmla="*/ 53077 w 940309"/>
                <a:gd name="connsiteY6" fmla="*/ 919174 h 917742"/>
                <a:gd name="connsiteX7" fmla="*/ 53303 w 940309"/>
                <a:gd name="connsiteY7" fmla="*/ 919174 h 917742"/>
                <a:gd name="connsiteX8" fmla="*/ 9673 w 940309"/>
                <a:gd name="connsiteY8" fmla="*/ 916767 h 917742"/>
                <a:gd name="connsiteX9" fmla="*/ 9673 w 940309"/>
                <a:gd name="connsiteY9" fmla="*/ 916767 h 917742"/>
                <a:gd name="connsiteX10" fmla="*/ 9747 w 940309"/>
                <a:gd name="connsiteY10" fmla="*/ 916767 h 917742"/>
                <a:gd name="connsiteX11" fmla="*/ 9898 w 940309"/>
                <a:gd name="connsiteY11" fmla="*/ 916692 h 917742"/>
                <a:gd name="connsiteX12" fmla="*/ 11102 w 940309"/>
                <a:gd name="connsiteY12" fmla="*/ 916241 h 917742"/>
                <a:gd name="connsiteX13" fmla="*/ 13284 w 940309"/>
                <a:gd name="connsiteY13" fmla="*/ 915488 h 917742"/>
                <a:gd name="connsiteX14" fmla="*/ 16518 w 940309"/>
                <a:gd name="connsiteY14" fmla="*/ 915865 h 917742"/>
                <a:gd name="connsiteX15" fmla="*/ 19753 w 940309"/>
                <a:gd name="connsiteY15" fmla="*/ 916541 h 917742"/>
                <a:gd name="connsiteX16" fmla="*/ 39612 w 940309"/>
                <a:gd name="connsiteY16" fmla="*/ 917745 h 917742"/>
                <a:gd name="connsiteX17" fmla="*/ 50444 w 940309"/>
                <a:gd name="connsiteY17" fmla="*/ 918046 h 917742"/>
                <a:gd name="connsiteX18" fmla="*/ 61728 w 940309"/>
                <a:gd name="connsiteY18" fmla="*/ 919475 h 917742"/>
                <a:gd name="connsiteX19" fmla="*/ 112730 w 940309"/>
                <a:gd name="connsiteY19" fmla="*/ 907966 h 917742"/>
                <a:gd name="connsiteX20" fmla="*/ 237302 w 940309"/>
                <a:gd name="connsiteY20" fmla="*/ 873663 h 917742"/>
                <a:gd name="connsiteX21" fmla="*/ 260698 w 940309"/>
                <a:gd name="connsiteY21" fmla="*/ 823488 h 917742"/>
                <a:gd name="connsiteX22" fmla="*/ 267092 w 940309"/>
                <a:gd name="connsiteY22" fmla="*/ 805810 h 917742"/>
                <a:gd name="connsiteX23" fmla="*/ 277473 w 940309"/>
                <a:gd name="connsiteY23" fmla="*/ 792947 h 917742"/>
                <a:gd name="connsiteX24" fmla="*/ 293947 w 940309"/>
                <a:gd name="connsiteY24" fmla="*/ 784146 h 917742"/>
                <a:gd name="connsiteX25" fmla="*/ 305155 w 940309"/>
                <a:gd name="connsiteY25" fmla="*/ 780986 h 917742"/>
                <a:gd name="connsiteX26" fmla="*/ 318696 w 940309"/>
                <a:gd name="connsiteY26" fmla="*/ 779181 h 917742"/>
                <a:gd name="connsiteX27" fmla="*/ 355180 w 940309"/>
                <a:gd name="connsiteY27" fmla="*/ 789336 h 917742"/>
                <a:gd name="connsiteX28" fmla="*/ 361950 w 940309"/>
                <a:gd name="connsiteY28" fmla="*/ 793850 h 917742"/>
                <a:gd name="connsiteX29" fmla="*/ 367743 w 940309"/>
                <a:gd name="connsiteY29" fmla="*/ 799416 h 917742"/>
                <a:gd name="connsiteX30" fmla="*/ 376619 w 940309"/>
                <a:gd name="connsiteY30" fmla="*/ 812806 h 917742"/>
                <a:gd name="connsiteX31" fmla="*/ 395500 w 940309"/>
                <a:gd name="connsiteY31" fmla="*/ 800771 h 917742"/>
                <a:gd name="connsiteX32" fmla="*/ 415585 w 940309"/>
                <a:gd name="connsiteY32" fmla="*/ 790991 h 917742"/>
                <a:gd name="connsiteX33" fmla="*/ 436723 w 940309"/>
                <a:gd name="connsiteY33" fmla="*/ 782491 h 917742"/>
                <a:gd name="connsiteX34" fmla="*/ 458614 w 940309"/>
                <a:gd name="connsiteY34" fmla="*/ 775194 h 917742"/>
                <a:gd name="connsiteX35" fmla="*/ 481257 w 940309"/>
                <a:gd name="connsiteY35" fmla="*/ 768349 h 917742"/>
                <a:gd name="connsiteX36" fmla="*/ 504276 w 940309"/>
                <a:gd name="connsiteY36" fmla="*/ 762105 h 917742"/>
                <a:gd name="connsiteX37" fmla="*/ 551065 w 940309"/>
                <a:gd name="connsiteY37" fmla="*/ 749768 h 917742"/>
                <a:gd name="connsiteX38" fmla="*/ 597404 w 940309"/>
                <a:gd name="connsiteY38" fmla="*/ 736528 h 917742"/>
                <a:gd name="connsiteX39" fmla="*/ 641486 w 940309"/>
                <a:gd name="connsiteY39" fmla="*/ 720807 h 917742"/>
                <a:gd name="connsiteX40" fmla="*/ 714453 w 940309"/>
                <a:gd name="connsiteY40" fmla="*/ 672813 h 917742"/>
                <a:gd name="connsiteX41" fmla="*/ 743716 w 940309"/>
                <a:gd name="connsiteY41" fmla="*/ 637834 h 917742"/>
                <a:gd name="connsiteX42" fmla="*/ 758761 w 940309"/>
                <a:gd name="connsiteY42" fmla="*/ 618275 h 917742"/>
                <a:gd name="connsiteX43" fmla="*/ 773505 w 940309"/>
                <a:gd name="connsiteY43" fmla="*/ 597137 h 917742"/>
                <a:gd name="connsiteX44" fmla="*/ 780952 w 940309"/>
                <a:gd name="connsiteY44" fmla="*/ 586079 h 917742"/>
                <a:gd name="connsiteX45" fmla="*/ 788023 w 940309"/>
                <a:gd name="connsiteY45" fmla="*/ 574494 h 917742"/>
                <a:gd name="connsiteX46" fmla="*/ 802166 w 940309"/>
                <a:gd name="connsiteY46" fmla="*/ 550498 h 917742"/>
                <a:gd name="connsiteX47" fmla="*/ 828494 w 940309"/>
                <a:gd name="connsiteY47" fmla="*/ 498893 h 917742"/>
                <a:gd name="connsiteX48" fmla="*/ 852415 w 940309"/>
                <a:gd name="connsiteY48" fmla="*/ 444280 h 917742"/>
                <a:gd name="connsiteX49" fmla="*/ 863925 w 940309"/>
                <a:gd name="connsiteY49" fmla="*/ 416823 h 917742"/>
                <a:gd name="connsiteX50" fmla="*/ 875435 w 940309"/>
                <a:gd name="connsiteY50" fmla="*/ 389742 h 917742"/>
                <a:gd name="connsiteX51" fmla="*/ 900559 w 940309"/>
                <a:gd name="connsiteY51" fmla="*/ 338439 h 917742"/>
                <a:gd name="connsiteX52" fmla="*/ 930499 w 940309"/>
                <a:gd name="connsiteY52" fmla="*/ 293981 h 917742"/>
                <a:gd name="connsiteX53" fmla="*/ 940278 w 940309"/>
                <a:gd name="connsiteY53" fmla="*/ 245235 h 917742"/>
                <a:gd name="connsiteX54" fmla="*/ 936442 w 940309"/>
                <a:gd name="connsiteY54" fmla="*/ 228611 h 917742"/>
                <a:gd name="connsiteX55" fmla="*/ 929145 w 940309"/>
                <a:gd name="connsiteY55" fmla="*/ 209955 h 917742"/>
                <a:gd name="connsiteX56" fmla="*/ 907330 w 940309"/>
                <a:gd name="connsiteY56" fmla="*/ 169484 h 917742"/>
                <a:gd name="connsiteX57" fmla="*/ 840004 w 940309"/>
                <a:gd name="connsiteY57" fmla="*/ 85608 h 917742"/>
                <a:gd name="connsiteX58" fmla="*/ 798630 w 940309"/>
                <a:gd name="connsiteY58" fmla="*/ 46040 h 917742"/>
                <a:gd name="connsiteX59" fmla="*/ 777040 w 940309"/>
                <a:gd name="connsiteY59" fmla="*/ 27234 h 917742"/>
                <a:gd name="connsiteX60" fmla="*/ 755451 w 940309"/>
                <a:gd name="connsiteY60" fmla="*/ 9481 h 917742"/>
                <a:gd name="connsiteX61" fmla="*/ 591762 w 940309"/>
                <a:gd name="connsiteY61" fmla="*/ 11362 h 917742"/>
                <a:gd name="connsiteX62" fmla="*/ 668491 w 940309"/>
                <a:gd name="connsiteY62" fmla="*/ 83878 h 917742"/>
                <a:gd name="connsiteX63" fmla="*/ 689103 w 940309"/>
                <a:gd name="connsiteY63" fmla="*/ 119761 h 917742"/>
                <a:gd name="connsiteX64" fmla="*/ 695723 w 940309"/>
                <a:gd name="connsiteY64" fmla="*/ 153160 h 917742"/>
                <a:gd name="connsiteX65" fmla="*/ 692487 w 940309"/>
                <a:gd name="connsiteY65" fmla="*/ 251253 h 917742"/>
                <a:gd name="connsiteX66" fmla="*/ 701440 w 940309"/>
                <a:gd name="connsiteY66" fmla="*/ 344382 h 917742"/>
                <a:gd name="connsiteX67" fmla="*/ 717237 w 940309"/>
                <a:gd name="connsiteY67" fmla="*/ 439240 h 917742"/>
                <a:gd name="connsiteX68" fmla="*/ 719193 w 940309"/>
                <a:gd name="connsiteY68" fmla="*/ 451427 h 917742"/>
                <a:gd name="connsiteX69" fmla="*/ 720547 w 940309"/>
                <a:gd name="connsiteY69" fmla="*/ 463613 h 917742"/>
                <a:gd name="connsiteX70" fmla="*/ 723255 w 940309"/>
                <a:gd name="connsiteY70" fmla="*/ 487911 h 917742"/>
                <a:gd name="connsiteX71" fmla="*/ 724985 w 940309"/>
                <a:gd name="connsiteY71" fmla="*/ 512659 h 917742"/>
                <a:gd name="connsiteX72" fmla="*/ 725662 w 940309"/>
                <a:gd name="connsiteY72" fmla="*/ 524996 h 917742"/>
                <a:gd name="connsiteX73" fmla="*/ 725812 w 940309"/>
                <a:gd name="connsiteY73" fmla="*/ 537408 h 917742"/>
                <a:gd name="connsiteX74" fmla="*/ 663375 w 940309"/>
                <a:gd name="connsiteY74" fmla="*/ 594654 h 917742"/>
                <a:gd name="connsiteX75" fmla="*/ 593868 w 940309"/>
                <a:gd name="connsiteY75" fmla="*/ 636780 h 917742"/>
                <a:gd name="connsiteX76" fmla="*/ 558888 w 940309"/>
                <a:gd name="connsiteY76" fmla="*/ 665215 h 917742"/>
                <a:gd name="connsiteX77" fmla="*/ 521426 w 940309"/>
                <a:gd name="connsiteY77" fmla="*/ 687331 h 917742"/>
                <a:gd name="connsiteX78" fmla="*/ 502245 w 940309"/>
                <a:gd name="connsiteY78" fmla="*/ 696358 h 917742"/>
                <a:gd name="connsiteX79" fmla="*/ 482611 w 940309"/>
                <a:gd name="connsiteY79" fmla="*/ 704708 h 917742"/>
                <a:gd name="connsiteX80" fmla="*/ 462827 w 940309"/>
                <a:gd name="connsiteY80" fmla="*/ 712005 h 917742"/>
                <a:gd name="connsiteX81" fmla="*/ 442817 w 940309"/>
                <a:gd name="connsiteY81" fmla="*/ 718625 h 917742"/>
                <a:gd name="connsiteX82" fmla="*/ 402045 w 940309"/>
                <a:gd name="connsiteY82" fmla="*/ 729984 h 917742"/>
                <a:gd name="connsiteX83" fmla="*/ 360220 w 940309"/>
                <a:gd name="connsiteY83" fmla="*/ 739537 h 917742"/>
                <a:gd name="connsiteX84" fmla="*/ 272809 w 940309"/>
                <a:gd name="connsiteY84" fmla="*/ 753830 h 917742"/>
                <a:gd name="connsiteX85" fmla="*/ 223311 w 940309"/>
                <a:gd name="connsiteY85" fmla="*/ 760224 h 917742"/>
                <a:gd name="connsiteX86" fmla="*/ 196230 w 940309"/>
                <a:gd name="connsiteY86" fmla="*/ 763835 h 917742"/>
                <a:gd name="connsiteX87" fmla="*/ 182389 w 940309"/>
                <a:gd name="connsiteY87" fmla="*/ 765640 h 917742"/>
                <a:gd name="connsiteX88" fmla="*/ 168472 w 940309"/>
                <a:gd name="connsiteY88" fmla="*/ 767596 h 917742"/>
                <a:gd name="connsiteX89" fmla="*/ 166441 w 940309"/>
                <a:gd name="connsiteY89" fmla="*/ 775570 h 917742"/>
                <a:gd name="connsiteX90" fmla="*/ 165764 w 940309"/>
                <a:gd name="connsiteY90" fmla="*/ 780685 h 917742"/>
                <a:gd name="connsiteX91" fmla="*/ 164711 w 940309"/>
                <a:gd name="connsiteY91" fmla="*/ 787080 h 917742"/>
                <a:gd name="connsiteX92" fmla="*/ 164033 w 940309"/>
                <a:gd name="connsiteY92" fmla="*/ 790389 h 917742"/>
                <a:gd name="connsiteX93" fmla="*/ 163055 w 940309"/>
                <a:gd name="connsiteY93" fmla="*/ 794301 h 917742"/>
                <a:gd name="connsiteX94" fmla="*/ 160423 w 940309"/>
                <a:gd name="connsiteY94" fmla="*/ 802275 h 917742"/>
                <a:gd name="connsiteX95" fmla="*/ 150719 w 940309"/>
                <a:gd name="connsiteY95" fmla="*/ 823488 h 917742"/>
                <a:gd name="connsiteX96" fmla="*/ 76322 w 940309"/>
                <a:gd name="connsiteY96" fmla="*/ 888257 h 917742"/>
                <a:gd name="connsiteX97" fmla="*/ 24115 w 940309"/>
                <a:gd name="connsiteY97" fmla="*/ 903152 h 917742"/>
                <a:gd name="connsiteX98" fmla="*/ 8695 w 940309"/>
                <a:gd name="connsiteY98" fmla="*/ 916617 h 917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940309" h="917742">
                  <a:moveTo>
                    <a:pt x="8695" y="916617"/>
                  </a:moveTo>
                  <a:lnTo>
                    <a:pt x="8845" y="916617"/>
                  </a:lnTo>
                  <a:lnTo>
                    <a:pt x="16593" y="917068"/>
                  </a:lnTo>
                  <a:lnTo>
                    <a:pt x="32390" y="917971"/>
                  </a:lnTo>
                  <a:lnTo>
                    <a:pt x="48188" y="918873"/>
                  </a:lnTo>
                  <a:lnTo>
                    <a:pt x="52099" y="919099"/>
                  </a:lnTo>
                  <a:lnTo>
                    <a:pt x="53077" y="919174"/>
                  </a:lnTo>
                  <a:lnTo>
                    <a:pt x="53303" y="919174"/>
                  </a:lnTo>
                  <a:cubicBezTo>
                    <a:pt x="-33883" y="914285"/>
                    <a:pt x="29156" y="917820"/>
                    <a:pt x="9673" y="916767"/>
                  </a:cubicBezTo>
                  <a:lnTo>
                    <a:pt x="9673" y="916767"/>
                  </a:lnTo>
                  <a:lnTo>
                    <a:pt x="9747" y="916767"/>
                  </a:lnTo>
                  <a:lnTo>
                    <a:pt x="9898" y="916692"/>
                  </a:lnTo>
                  <a:lnTo>
                    <a:pt x="11102" y="916241"/>
                  </a:lnTo>
                  <a:cubicBezTo>
                    <a:pt x="11854" y="916015"/>
                    <a:pt x="12606" y="915563"/>
                    <a:pt x="13284" y="915488"/>
                  </a:cubicBezTo>
                  <a:cubicBezTo>
                    <a:pt x="14412" y="915639"/>
                    <a:pt x="15464" y="915789"/>
                    <a:pt x="16518" y="915865"/>
                  </a:cubicBezTo>
                  <a:cubicBezTo>
                    <a:pt x="18323" y="916165"/>
                    <a:pt x="19301" y="916391"/>
                    <a:pt x="19753" y="916541"/>
                  </a:cubicBezTo>
                  <a:cubicBezTo>
                    <a:pt x="25996" y="917068"/>
                    <a:pt x="32616" y="917444"/>
                    <a:pt x="39612" y="917745"/>
                  </a:cubicBezTo>
                  <a:cubicBezTo>
                    <a:pt x="43298" y="917820"/>
                    <a:pt x="46909" y="917971"/>
                    <a:pt x="50444" y="918046"/>
                  </a:cubicBezTo>
                  <a:cubicBezTo>
                    <a:pt x="54055" y="918497"/>
                    <a:pt x="57816" y="919325"/>
                    <a:pt x="61728" y="919475"/>
                  </a:cubicBezTo>
                  <a:cubicBezTo>
                    <a:pt x="77225" y="919776"/>
                    <a:pt x="94375" y="914961"/>
                    <a:pt x="112730" y="907966"/>
                  </a:cubicBezTo>
                  <a:cubicBezTo>
                    <a:pt x="149591" y="893372"/>
                    <a:pt x="191491" y="882615"/>
                    <a:pt x="237302" y="873663"/>
                  </a:cubicBezTo>
                  <a:cubicBezTo>
                    <a:pt x="253400" y="870880"/>
                    <a:pt x="254078" y="847410"/>
                    <a:pt x="260698" y="823488"/>
                  </a:cubicBezTo>
                  <a:cubicBezTo>
                    <a:pt x="262353" y="817545"/>
                    <a:pt x="264384" y="811528"/>
                    <a:pt x="267092" y="805810"/>
                  </a:cubicBezTo>
                  <a:cubicBezTo>
                    <a:pt x="269725" y="800921"/>
                    <a:pt x="273109" y="796934"/>
                    <a:pt x="277473" y="792947"/>
                  </a:cubicBezTo>
                  <a:cubicBezTo>
                    <a:pt x="281836" y="789411"/>
                    <a:pt x="287176" y="786553"/>
                    <a:pt x="293947" y="784146"/>
                  </a:cubicBezTo>
                  <a:cubicBezTo>
                    <a:pt x="297332" y="782942"/>
                    <a:pt x="301094" y="781889"/>
                    <a:pt x="305155" y="780986"/>
                  </a:cubicBezTo>
                  <a:cubicBezTo>
                    <a:pt x="309218" y="780234"/>
                    <a:pt x="313731" y="779632"/>
                    <a:pt x="318696" y="779181"/>
                  </a:cubicBezTo>
                  <a:cubicBezTo>
                    <a:pt x="333590" y="780008"/>
                    <a:pt x="345626" y="783770"/>
                    <a:pt x="355180" y="789336"/>
                  </a:cubicBezTo>
                  <a:cubicBezTo>
                    <a:pt x="357587" y="790690"/>
                    <a:pt x="359844" y="792195"/>
                    <a:pt x="361950" y="793850"/>
                  </a:cubicBezTo>
                  <a:cubicBezTo>
                    <a:pt x="364057" y="795580"/>
                    <a:pt x="365937" y="797461"/>
                    <a:pt x="367743" y="799416"/>
                  </a:cubicBezTo>
                  <a:cubicBezTo>
                    <a:pt x="371278" y="803478"/>
                    <a:pt x="374287" y="807164"/>
                    <a:pt x="376619" y="812806"/>
                  </a:cubicBezTo>
                  <a:cubicBezTo>
                    <a:pt x="382712" y="807766"/>
                    <a:pt x="389031" y="804456"/>
                    <a:pt x="395500" y="800771"/>
                  </a:cubicBezTo>
                  <a:cubicBezTo>
                    <a:pt x="402045" y="797160"/>
                    <a:pt x="408740" y="793774"/>
                    <a:pt x="415585" y="790991"/>
                  </a:cubicBezTo>
                  <a:cubicBezTo>
                    <a:pt x="422431" y="788058"/>
                    <a:pt x="429502" y="785199"/>
                    <a:pt x="436723" y="782491"/>
                  </a:cubicBezTo>
                  <a:cubicBezTo>
                    <a:pt x="443870" y="779933"/>
                    <a:pt x="451167" y="777601"/>
                    <a:pt x="458614" y="775194"/>
                  </a:cubicBezTo>
                  <a:cubicBezTo>
                    <a:pt x="466061" y="772862"/>
                    <a:pt x="473584" y="770530"/>
                    <a:pt x="481257" y="768349"/>
                  </a:cubicBezTo>
                  <a:cubicBezTo>
                    <a:pt x="489156" y="766242"/>
                    <a:pt x="496828" y="764136"/>
                    <a:pt x="504276" y="762105"/>
                  </a:cubicBezTo>
                  <a:cubicBezTo>
                    <a:pt x="520448" y="757817"/>
                    <a:pt x="535870" y="753755"/>
                    <a:pt x="551065" y="749768"/>
                  </a:cubicBezTo>
                  <a:cubicBezTo>
                    <a:pt x="566637" y="745631"/>
                    <a:pt x="582209" y="741268"/>
                    <a:pt x="597404" y="736528"/>
                  </a:cubicBezTo>
                  <a:cubicBezTo>
                    <a:pt x="612523" y="731865"/>
                    <a:pt x="627268" y="726674"/>
                    <a:pt x="641486" y="720807"/>
                  </a:cubicBezTo>
                  <a:cubicBezTo>
                    <a:pt x="669620" y="708996"/>
                    <a:pt x="695196" y="694252"/>
                    <a:pt x="714453" y="672813"/>
                  </a:cubicBezTo>
                  <a:cubicBezTo>
                    <a:pt x="723706" y="661905"/>
                    <a:pt x="734012" y="650471"/>
                    <a:pt x="743716" y="637834"/>
                  </a:cubicBezTo>
                  <a:cubicBezTo>
                    <a:pt x="748681" y="631515"/>
                    <a:pt x="753796" y="625045"/>
                    <a:pt x="758761" y="618275"/>
                  </a:cubicBezTo>
                  <a:cubicBezTo>
                    <a:pt x="763651" y="611430"/>
                    <a:pt x="768540" y="604358"/>
                    <a:pt x="773505" y="597137"/>
                  </a:cubicBezTo>
                  <a:cubicBezTo>
                    <a:pt x="775988" y="593451"/>
                    <a:pt x="778470" y="589765"/>
                    <a:pt x="780952" y="586079"/>
                  </a:cubicBezTo>
                  <a:cubicBezTo>
                    <a:pt x="783360" y="582167"/>
                    <a:pt x="785691" y="578331"/>
                    <a:pt x="788023" y="574494"/>
                  </a:cubicBezTo>
                  <a:cubicBezTo>
                    <a:pt x="792763" y="566671"/>
                    <a:pt x="797427" y="558697"/>
                    <a:pt x="802166" y="550498"/>
                  </a:cubicBezTo>
                  <a:cubicBezTo>
                    <a:pt x="811418" y="534099"/>
                    <a:pt x="819768" y="516571"/>
                    <a:pt x="828494" y="498893"/>
                  </a:cubicBezTo>
                  <a:cubicBezTo>
                    <a:pt x="836769" y="481065"/>
                    <a:pt x="844442" y="462635"/>
                    <a:pt x="852415" y="444280"/>
                  </a:cubicBezTo>
                  <a:cubicBezTo>
                    <a:pt x="856478" y="435103"/>
                    <a:pt x="860164" y="425925"/>
                    <a:pt x="863925" y="416823"/>
                  </a:cubicBezTo>
                  <a:cubicBezTo>
                    <a:pt x="867686" y="407721"/>
                    <a:pt x="871523" y="398619"/>
                    <a:pt x="875435" y="389742"/>
                  </a:cubicBezTo>
                  <a:cubicBezTo>
                    <a:pt x="883258" y="371914"/>
                    <a:pt x="891608" y="354612"/>
                    <a:pt x="900559" y="338439"/>
                  </a:cubicBezTo>
                  <a:cubicBezTo>
                    <a:pt x="909436" y="322341"/>
                    <a:pt x="919215" y="307296"/>
                    <a:pt x="930499" y="293981"/>
                  </a:cubicBezTo>
                  <a:cubicBezTo>
                    <a:pt x="940729" y="283073"/>
                    <a:pt x="943738" y="266374"/>
                    <a:pt x="940278" y="245235"/>
                  </a:cubicBezTo>
                  <a:cubicBezTo>
                    <a:pt x="939376" y="239970"/>
                    <a:pt x="938172" y="234403"/>
                    <a:pt x="936442" y="228611"/>
                  </a:cubicBezTo>
                  <a:cubicBezTo>
                    <a:pt x="934411" y="222668"/>
                    <a:pt x="932004" y="216424"/>
                    <a:pt x="929145" y="209955"/>
                  </a:cubicBezTo>
                  <a:cubicBezTo>
                    <a:pt x="923428" y="197242"/>
                    <a:pt x="916056" y="183100"/>
                    <a:pt x="907330" y="169484"/>
                  </a:cubicBezTo>
                  <a:cubicBezTo>
                    <a:pt x="889803" y="141651"/>
                    <a:pt x="866407" y="112764"/>
                    <a:pt x="840004" y="85608"/>
                  </a:cubicBezTo>
                  <a:cubicBezTo>
                    <a:pt x="826840" y="72143"/>
                    <a:pt x="812772" y="58527"/>
                    <a:pt x="798630" y="46040"/>
                  </a:cubicBezTo>
                  <a:cubicBezTo>
                    <a:pt x="791559" y="39721"/>
                    <a:pt x="784338" y="33402"/>
                    <a:pt x="777040" y="27234"/>
                  </a:cubicBezTo>
                  <a:cubicBezTo>
                    <a:pt x="769819" y="21065"/>
                    <a:pt x="762673" y="15348"/>
                    <a:pt x="755451" y="9481"/>
                  </a:cubicBezTo>
                  <a:cubicBezTo>
                    <a:pt x="697528" y="3312"/>
                    <a:pt x="642464" y="5043"/>
                    <a:pt x="591762" y="11362"/>
                  </a:cubicBezTo>
                  <a:cubicBezTo>
                    <a:pt x="623807" y="34455"/>
                    <a:pt x="650362" y="59355"/>
                    <a:pt x="668491" y="83878"/>
                  </a:cubicBezTo>
                  <a:cubicBezTo>
                    <a:pt x="677593" y="96140"/>
                    <a:pt x="684514" y="108101"/>
                    <a:pt x="689103" y="119761"/>
                  </a:cubicBezTo>
                  <a:cubicBezTo>
                    <a:pt x="693767" y="131496"/>
                    <a:pt x="696024" y="142629"/>
                    <a:pt x="695723" y="153160"/>
                  </a:cubicBezTo>
                  <a:cubicBezTo>
                    <a:pt x="692412" y="187312"/>
                    <a:pt x="691285" y="219584"/>
                    <a:pt x="692487" y="251253"/>
                  </a:cubicBezTo>
                  <a:cubicBezTo>
                    <a:pt x="693541" y="282622"/>
                    <a:pt x="696851" y="313615"/>
                    <a:pt x="701440" y="344382"/>
                  </a:cubicBezTo>
                  <a:cubicBezTo>
                    <a:pt x="705953" y="375525"/>
                    <a:pt x="711971" y="406367"/>
                    <a:pt x="717237" y="439240"/>
                  </a:cubicBezTo>
                  <a:cubicBezTo>
                    <a:pt x="717913" y="443302"/>
                    <a:pt x="718666" y="447364"/>
                    <a:pt x="719193" y="451427"/>
                  </a:cubicBezTo>
                  <a:cubicBezTo>
                    <a:pt x="719644" y="455413"/>
                    <a:pt x="720095" y="459475"/>
                    <a:pt x="720547" y="463613"/>
                  </a:cubicBezTo>
                  <a:cubicBezTo>
                    <a:pt x="721450" y="471436"/>
                    <a:pt x="722352" y="479485"/>
                    <a:pt x="723255" y="487911"/>
                  </a:cubicBezTo>
                  <a:cubicBezTo>
                    <a:pt x="723932" y="496110"/>
                    <a:pt x="724383" y="504385"/>
                    <a:pt x="724985" y="512659"/>
                  </a:cubicBezTo>
                  <a:cubicBezTo>
                    <a:pt x="725211" y="516797"/>
                    <a:pt x="725587" y="520859"/>
                    <a:pt x="725662" y="524996"/>
                  </a:cubicBezTo>
                  <a:cubicBezTo>
                    <a:pt x="725737" y="529058"/>
                    <a:pt x="725737" y="533196"/>
                    <a:pt x="725812" y="537408"/>
                  </a:cubicBezTo>
                  <a:cubicBezTo>
                    <a:pt x="723781" y="560578"/>
                    <a:pt x="693240" y="578180"/>
                    <a:pt x="663375" y="594654"/>
                  </a:cubicBezTo>
                  <a:cubicBezTo>
                    <a:pt x="633210" y="610978"/>
                    <a:pt x="603196" y="626700"/>
                    <a:pt x="593868" y="636780"/>
                  </a:cubicBezTo>
                  <a:cubicBezTo>
                    <a:pt x="582961" y="647387"/>
                    <a:pt x="571000" y="656865"/>
                    <a:pt x="558888" y="665215"/>
                  </a:cubicBezTo>
                  <a:cubicBezTo>
                    <a:pt x="546852" y="673340"/>
                    <a:pt x="534215" y="680787"/>
                    <a:pt x="521426" y="687331"/>
                  </a:cubicBezTo>
                  <a:cubicBezTo>
                    <a:pt x="515032" y="690566"/>
                    <a:pt x="508639" y="693575"/>
                    <a:pt x="502245" y="696358"/>
                  </a:cubicBezTo>
                  <a:cubicBezTo>
                    <a:pt x="495700" y="699367"/>
                    <a:pt x="489156" y="702151"/>
                    <a:pt x="482611" y="704708"/>
                  </a:cubicBezTo>
                  <a:cubicBezTo>
                    <a:pt x="476067" y="707341"/>
                    <a:pt x="469447" y="709748"/>
                    <a:pt x="462827" y="712005"/>
                  </a:cubicBezTo>
                  <a:cubicBezTo>
                    <a:pt x="456056" y="714262"/>
                    <a:pt x="449437" y="716443"/>
                    <a:pt x="442817" y="718625"/>
                  </a:cubicBezTo>
                  <a:cubicBezTo>
                    <a:pt x="429351" y="722913"/>
                    <a:pt x="415736" y="726674"/>
                    <a:pt x="402045" y="729984"/>
                  </a:cubicBezTo>
                  <a:cubicBezTo>
                    <a:pt x="388354" y="733294"/>
                    <a:pt x="374287" y="736829"/>
                    <a:pt x="360220" y="739537"/>
                  </a:cubicBezTo>
                  <a:cubicBezTo>
                    <a:pt x="332086" y="744728"/>
                    <a:pt x="302899" y="750445"/>
                    <a:pt x="272809" y="753830"/>
                  </a:cubicBezTo>
                  <a:cubicBezTo>
                    <a:pt x="257764" y="755861"/>
                    <a:pt x="240914" y="758344"/>
                    <a:pt x="223311" y="760224"/>
                  </a:cubicBezTo>
                  <a:cubicBezTo>
                    <a:pt x="214510" y="760977"/>
                    <a:pt x="205407" y="762707"/>
                    <a:pt x="196230" y="763835"/>
                  </a:cubicBezTo>
                  <a:cubicBezTo>
                    <a:pt x="191716" y="764437"/>
                    <a:pt x="187128" y="765039"/>
                    <a:pt x="182389" y="765640"/>
                  </a:cubicBezTo>
                  <a:cubicBezTo>
                    <a:pt x="177800" y="766242"/>
                    <a:pt x="173136" y="766618"/>
                    <a:pt x="168472" y="767596"/>
                  </a:cubicBezTo>
                  <a:cubicBezTo>
                    <a:pt x="167344" y="770079"/>
                    <a:pt x="166967" y="771809"/>
                    <a:pt x="166441" y="775570"/>
                  </a:cubicBezTo>
                  <a:lnTo>
                    <a:pt x="165764" y="780685"/>
                  </a:lnTo>
                  <a:cubicBezTo>
                    <a:pt x="165463" y="782867"/>
                    <a:pt x="165162" y="784973"/>
                    <a:pt x="164711" y="787080"/>
                  </a:cubicBezTo>
                  <a:lnTo>
                    <a:pt x="164033" y="790389"/>
                  </a:lnTo>
                  <a:cubicBezTo>
                    <a:pt x="163733" y="791668"/>
                    <a:pt x="163432" y="793022"/>
                    <a:pt x="163055" y="794301"/>
                  </a:cubicBezTo>
                  <a:cubicBezTo>
                    <a:pt x="162379" y="797009"/>
                    <a:pt x="161476" y="799416"/>
                    <a:pt x="160423" y="802275"/>
                  </a:cubicBezTo>
                  <a:cubicBezTo>
                    <a:pt x="158167" y="809346"/>
                    <a:pt x="155082" y="816417"/>
                    <a:pt x="150719" y="823488"/>
                  </a:cubicBezTo>
                  <a:cubicBezTo>
                    <a:pt x="155909" y="865313"/>
                    <a:pt x="115589" y="878628"/>
                    <a:pt x="76322" y="888257"/>
                  </a:cubicBezTo>
                  <a:cubicBezTo>
                    <a:pt x="56688" y="893071"/>
                    <a:pt x="37355" y="897058"/>
                    <a:pt x="24115" y="903152"/>
                  </a:cubicBezTo>
                  <a:cubicBezTo>
                    <a:pt x="10725" y="908643"/>
                    <a:pt x="3579" y="916015"/>
                    <a:pt x="8695" y="916617"/>
                  </a:cubicBezTo>
                  <a:close/>
                </a:path>
              </a:pathLst>
            </a:custGeom>
            <a:solidFill>
              <a:srgbClr val="747786"/>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16094CE8-FC57-4AB3-9FCD-4DDA51509099}"/>
                </a:ext>
              </a:extLst>
            </p:cNvPr>
            <p:cNvSpPr/>
            <p:nvPr/>
          </p:nvSpPr>
          <p:spPr>
            <a:xfrm>
              <a:off x="13024759" y="5442809"/>
              <a:ext cx="564251" cy="767382"/>
            </a:xfrm>
            <a:custGeom>
              <a:avLst/>
              <a:gdLst>
                <a:gd name="connsiteX0" fmla="*/ 377779 w 564185"/>
                <a:gd name="connsiteY0" fmla="*/ 275548 h 767292"/>
                <a:gd name="connsiteX1" fmla="*/ 409374 w 564185"/>
                <a:gd name="connsiteY1" fmla="*/ 329108 h 767292"/>
                <a:gd name="connsiteX2" fmla="*/ 408471 w 564185"/>
                <a:gd name="connsiteY2" fmla="*/ 398240 h 767292"/>
                <a:gd name="connsiteX3" fmla="*/ 415918 w 564185"/>
                <a:gd name="connsiteY3" fmla="*/ 411404 h 767292"/>
                <a:gd name="connsiteX4" fmla="*/ 434122 w 564185"/>
                <a:gd name="connsiteY4" fmla="*/ 419228 h 767292"/>
                <a:gd name="connsiteX5" fmla="*/ 455411 w 564185"/>
                <a:gd name="connsiteY5" fmla="*/ 434423 h 767292"/>
                <a:gd name="connsiteX6" fmla="*/ 444654 w 564185"/>
                <a:gd name="connsiteY6" fmla="*/ 479032 h 767292"/>
                <a:gd name="connsiteX7" fmla="*/ 421860 w 564185"/>
                <a:gd name="connsiteY7" fmla="*/ 518073 h 767292"/>
                <a:gd name="connsiteX8" fmla="*/ 398917 w 564185"/>
                <a:gd name="connsiteY8" fmla="*/ 557040 h 767292"/>
                <a:gd name="connsiteX9" fmla="*/ 380336 w 564185"/>
                <a:gd name="connsiteY9" fmla="*/ 597586 h 767292"/>
                <a:gd name="connsiteX10" fmla="*/ 379208 w 564185"/>
                <a:gd name="connsiteY10" fmla="*/ 605635 h 767292"/>
                <a:gd name="connsiteX11" fmla="*/ 378005 w 564185"/>
                <a:gd name="connsiteY11" fmla="*/ 616091 h 767292"/>
                <a:gd name="connsiteX12" fmla="*/ 368526 w 564185"/>
                <a:gd name="connsiteY12" fmla="*/ 638508 h 767292"/>
                <a:gd name="connsiteX13" fmla="*/ 320382 w 564185"/>
                <a:gd name="connsiteY13" fmla="*/ 684094 h 767292"/>
                <a:gd name="connsiteX14" fmla="*/ 315568 w 564185"/>
                <a:gd name="connsiteY14" fmla="*/ 687630 h 767292"/>
                <a:gd name="connsiteX15" fmla="*/ 315192 w 564185"/>
                <a:gd name="connsiteY15" fmla="*/ 687855 h 767292"/>
                <a:gd name="connsiteX16" fmla="*/ 314590 w 564185"/>
                <a:gd name="connsiteY16" fmla="*/ 688232 h 767292"/>
                <a:gd name="connsiteX17" fmla="*/ 314063 w 564185"/>
                <a:gd name="connsiteY17" fmla="*/ 688532 h 767292"/>
                <a:gd name="connsiteX18" fmla="*/ 313161 w 564185"/>
                <a:gd name="connsiteY18" fmla="*/ 689210 h 767292"/>
                <a:gd name="connsiteX19" fmla="*/ 307067 w 564185"/>
                <a:gd name="connsiteY19" fmla="*/ 693121 h 767292"/>
                <a:gd name="connsiteX20" fmla="*/ 304284 w 564185"/>
                <a:gd name="connsiteY20" fmla="*/ 694626 h 767292"/>
                <a:gd name="connsiteX21" fmla="*/ 298943 w 564185"/>
                <a:gd name="connsiteY21" fmla="*/ 697710 h 767292"/>
                <a:gd name="connsiteX22" fmla="*/ 292022 w 564185"/>
                <a:gd name="connsiteY22" fmla="*/ 701095 h 767292"/>
                <a:gd name="connsiteX23" fmla="*/ 290066 w 564185"/>
                <a:gd name="connsiteY23" fmla="*/ 701922 h 767292"/>
                <a:gd name="connsiteX24" fmla="*/ 287659 w 564185"/>
                <a:gd name="connsiteY24" fmla="*/ 702976 h 767292"/>
                <a:gd name="connsiteX25" fmla="*/ 281491 w 564185"/>
                <a:gd name="connsiteY25" fmla="*/ 705834 h 767292"/>
                <a:gd name="connsiteX26" fmla="*/ 272313 w 564185"/>
                <a:gd name="connsiteY26" fmla="*/ 709520 h 767292"/>
                <a:gd name="connsiteX27" fmla="*/ 271787 w 564185"/>
                <a:gd name="connsiteY27" fmla="*/ 709746 h 767292"/>
                <a:gd name="connsiteX28" fmla="*/ 271186 w 564185"/>
                <a:gd name="connsiteY28" fmla="*/ 709972 h 767292"/>
                <a:gd name="connsiteX29" fmla="*/ 269154 w 564185"/>
                <a:gd name="connsiteY29" fmla="*/ 710649 h 767292"/>
                <a:gd name="connsiteX30" fmla="*/ 266221 w 564185"/>
                <a:gd name="connsiteY30" fmla="*/ 711702 h 767292"/>
                <a:gd name="connsiteX31" fmla="*/ 258021 w 564185"/>
                <a:gd name="connsiteY31" fmla="*/ 714786 h 767292"/>
                <a:gd name="connsiteX32" fmla="*/ 239065 w 564185"/>
                <a:gd name="connsiteY32" fmla="*/ 720654 h 767292"/>
                <a:gd name="connsiteX33" fmla="*/ 221236 w 564185"/>
                <a:gd name="connsiteY33" fmla="*/ 725844 h 767292"/>
                <a:gd name="connsiteX34" fmla="*/ 207620 w 564185"/>
                <a:gd name="connsiteY34" fmla="*/ 729079 h 767292"/>
                <a:gd name="connsiteX35" fmla="*/ 200248 w 564185"/>
                <a:gd name="connsiteY35" fmla="*/ 730809 h 767292"/>
                <a:gd name="connsiteX36" fmla="*/ 192575 w 564185"/>
                <a:gd name="connsiteY36" fmla="*/ 732614 h 767292"/>
                <a:gd name="connsiteX37" fmla="*/ 164366 w 564185"/>
                <a:gd name="connsiteY37" fmla="*/ 738106 h 767292"/>
                <a:gd name="connsiteX38" fmla="*/ 160906 w 564185"/>
                <a:gd name="connsiteY38" fmla="*/ 738707 h 767292"/>
                <a:gd name="connsiteX39" fmla="*/ 156919 w 564185"/>
                <a:gd name="connsiteY39" fmla="*/ 739535 h 767292"/>
                <a:gd name="connsiteX40" fmla="*/ 149095 w 564185"/>
                <a:gd name="connsiteY40" fmla="*/ 741039 h 767292"/>
                <a:gd name="connsiteX41" fmla="*/ 134050 w 564185"/>
                <a:gd name="connsiteY41" fmla="*/ 743597 h 767292"/>
                <a:gd name="connsiteX42" fmla="*/ 119608 w 564185"/>
                <a:gd name="connsiteY42" fmla="*/ 745703 h 767292"/>
                <a:gd name="connsiteX43" fmla="*/ 112536 w 564185"/>
                <a:gd name="connsiteY43" fmla="*/ 746606 h 767292"/>
                <a:gd name="connsiteX44" fmla="*/ 105014 w 564185"/>
                <a:gd name="connsiteY44" fmla="*/ 747584 h 767292"/>
                <a:gd name="connsiteX45" fmla="*/ 71012 w 564185"/>
                <a:gd name="connsiteY45" fmla="*/ 752022 h 767292"/>
                <a:gd name="connsiteX46" fmla="*/ 54011 w 564185"/>
                <a:gd name="connsiteY46" fmla="*/ 753752 h 767292"/>
                <a:gd name="connsiteX47" fmla="*/ 45436 w 564185"/>
                <a:gd name="connsiteY47" fmla="*/ 754505 h 767292"/>
                <a:gd name="connsiteX48" fmla="*/ 41072 w 564185"/>
                <a:gd name="connsiteY48" fmla="*/ 754806 h 767292"/>
                <a:gd name="connsiteX49" fmla="*/ 35732 w 564185"/>
                <a:gd name="connsiteY49" fmla="*/ 755332 h 767292"/>
                <a:gd name="connsiteX50" fmla="*/ 24599 w 564185"/>
                <a:gd name="connsiteY50" fmla="*/ 756460 h 767292"/>
                <a:gd name="connsiteX51" fmla="*/ 22116 w 564185"/>
                <a:gd name="connsiteY51" fmla="*/ 756686 h 767292"/>
                <a:gd name="connsiteX52" fmla="*/ 21665 w 564185"/>
                <a:gd name="connsiteY52" fmla="*/ 756761 h 767292"/>
                <a:gd name="connsiteX53" fmla="*/ 20687 w 564185"/>
                <a:gd name="connsiteY53" fmla="*/ 756912 h 767292"/>
                <a:gd name="connsiteX54" fmla="*/ 16850 w 564185"/>
                <a:gd name="connsiteY54" fmla="*/ 757363 h 767292"/>
                <a:gd name="connsiteX55" fmla="*/ 9027 w 564185"/>
                <a:gd name="connsiteY55" fmla="*/ 758567 h 767292"/>
                <a:gd name="connsiteX56" fmla="*/ 6995 w 564185"/>
                <a:gd name="connsiteY56" fmla="*/ 760071 h 767292"/>
                <a:gd name="connsiteX57" fmla="*/ 5642 w 564185"/>
                <a:gd name="connsiteY57" fmla="*/ 761877 h 767292"/>
                <a:gd name="connsiteX58" fmla="*/ 19558 w 564185"/>
                <a:gd name="connsiteY58" fmla="*/ 759921 h 767292"/>
                <a:gd name="connsiteX59" fmla="*/ 33399 w 564185"/>
                <a:gd name="connsiteY59" fmla="*/ 758115 h 767292"/>
                <a:gd name="connsiteX60" fmla="*/ 60481 w 564185"/>
                <a:gd name="connsiteY60" fmla="*/ 754505 h 767292"/>
                <a:gd name="connsiteX61" fmla="*/ 109979 w 564185"/>
                <a:gd name="connsiteY61" fmla="*/ 748111 h 767292"/>
                <a:gd name="connsiteX62" fmla="*/ 197390 w 564185"/>
                <a:gd name="connsiteY62" fmla="*/ 733818 h 767292"/>
                <a:gd name="connsiteX63" fmla="*/ 239215 w 564185"/>
                <a:gd name="connsiteY63" fmla="*/ 724264 h 767292"/>
                <a:gd name="connsiteX64" fmla="*/ 279986 w 564185"/>
                <a:gd name="connsiteY64" fmla="*/ 712905 h 767292"/>
                <a:gd name="connsiteX65" fmla="*/ 299996 w 564185"/>
                <a:gd name="connsiteY65" fmla="*/ 706286 h 767292"/>
                <a:gd name="connsiteX66" fmla="*/ 319781 w 564185"/>
                <a:gd name="connsiteY66" fmla="*/ 698989 h 767292"/>
                <a:gd name="connsiteX67" fmla="*/ 339414 w 564185"/>
                <a:gd name="connsiteY67" fmla="*/ 690639 h 767292"/>
                <a:gd name="connsiteX68" fmla="*/ 358597 w 564185"/>
                <a:gd name="connsiteY68" fmla="*/ 681612 h 767292"/>
                <a:gd name="connsiteX69" fmla="*/ 396059 w 564185"/>
                <a:gd name="connsiteY69" fmla="*/ 659496 h 767292"/>
                <a:gd name="connsiteX70" fmla="*/ 431038 w 564185"/>
                <a:gd name="connsiteY70" fmla="*/ 631061 h 767292"/>
                <a:gd name="connsiteX71" fmla="*/ 500546 w 564185"/>
                <a:gd name="connsiteY71" fmla="*/ 588935 h 767292"/>
                <a:gd name="connsiteX72" fmla="*/ 562982 w 564185"/>
                <a:gd name="connsiteY72" fmla="*/ 531689 h 767292"/>
                <a:gd name="connsiteX73" fmla="*/ 562831 w 564185"/>
                <a:gd name="connsiteY73" fmla="*/ 519277 h 767292"/>
                <a:gd name="connsiteX74" fmla="*/ 562155 w 564185"/>
                <a:gd name="connsiteY74" fmla="*/ 506940 h 767292"/>
                <a:gd name="connsiteX75" fmla="*/ 560425 w 564185"/>
                <a:gd name="connsiteY75" fmla="*/ 482191 h 767292"/>
                <a:gd name="connsiteX76" fmla="*/ 557717 w 564185"/>
                <a:gd name="connsiteY76" fmla="*/ 457893 h 767292"/>
                <a:gd name="connsiteX77" fmla="*/ 556362 w 564185"/>
                <a:gd name="connsiteY77" fmla="*/ 445707 h 767292"/>
                <a:gd name="connsiteX78" fmla="*/ 554406 w 564185"/>
                <a:gd name="connsiteY78" fmla="*/ 433520 h 767292"/>
                <a:gd name="connsiteX79" fmla="*/ 538609 w 564185"/>
                <a:gd name="connsiteY79" fmla="*/ 338662 h 767292"/>
                <a:gd name="connsiteX80" fmla="*/ 529658 w 564185"/>
                <a:gd name="connsiteY80" fmla="*/ 245534 h 767292"/>
                <a:gd name="connsiteX81" fmla="*/ 532892 w 564185"/>
                <a:gd name="connsiteY81" fmla="*/ 147441 h 767292"/>
                <a:gd name="connsiteX82" fmla="*/ 526272 w 564185"/>
                <a:gd name="connsiteY82" fmla="*/ 114041 h 767292"/>
                <a:gd name="connsiteX83" fmla="*/ 505661 w 564185"/>
                <a:gd name="connsiteY83" fmla="*/ 78159 h 767292"/>
                <a:gd name="connsiteX84" fmla="*/ 428932 w 564185"/>
                <a:gd name="connsiteY84" fmla="*/ 5642 h 767292"/>
                <a:gd name="connsiteX85" fmla="*/ 307594 w 564185"/>
                <a:gd name="connsiteY85" fmla="*/ 28059 h 767292"/>
                <a:gd name="connsiteX86" fmla="*/ 242901 w 564185"/>
                <a:gd name="connsiteY86" fmla="*/ 25426 h 767292"/>
                <a:gd name="connsiteX87" fmla="*/ 205965 w 564185"/>
                <a:gd name="connsiteY87" fmla="*/ 14519 h 767292"/>
                <a:gd name="connsiteX88" fmla="*/ 155038 w 564185"/>
                <a:gd name="connsiteY88" fmla="*/ 32873 h 767292"/>
                <a:gd name="connsiteX89" fmla="*/ 131116 w 564185"/>
                <a:gd name="connsiteY89" fmla="*/ 44157 h 767292"/>
                <a:gd name="connsiteX90" fmla="*/ 108925 w 564185"/>
                <a:gd name="connsiteY90" fmla="*/ 56344 h 767292"/>
                <a:gd name="connsiteX91" fmla="*/ 36860 w 564185"/>
                <a:gd name="connsiteY91" fmla="*/ 112010 h 767292"/>
                <a:gd name="connsiteX92" fmla="*/ 78760 w 564185"/>
                <a:gd name="connsiteY92" fmla="*/ 128634 h 767292"/>
                <a:gd name="connsiteX93" fmla="*/ 118554 w 564185"/>
                <a:gd name="connsiteY93" fmla="*/ 147817 h 767292"/>
                <a:gd name="connsiteX94" fmla="*/ 157746 w 564185"/>
                <a:gd name="connsiteY94" fmla="*/ 168278 h 767292"/>
                <a:gd name="connsiteX95" fmla="*/ 198142 w 564185"/>
                <a:gd name="connsiteY95" fmla="*/ 189040 h 767292"/>
                <a:gd name="connsiteX96" fmla="*/ 282018 w 564185"/>
                <a:gd name="connsiteY96" fmla="*/ 231241 h 767292"/>
                <a:gd name="connsiteX97" fmla="*/ 377779 w 564185"/>
                <a:gd name="connsiteY97" fmla="*/ 275548 h 76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564185" h="767292">
                  <a:moveTo>
                    <a:pt x="377779" y="275548"/>
                  </a:moveTo>
                  <a:cubicBezTo>
                    <a:pt x="403732" y="286381"/>
                    <a:pt x="409072" y="306842"/>
                    <a:pt x="409374" y="329108"/>
                  </a:cubicBezTo>
                  <a:cubicBezTo>
                    <a:pt x="409523" y="351450"/>
                    <a:pt x="405386" y="375898"/>
                    <a:pt x="408471" y="398240"/>
                  </a:cubicBezTo>
                  <a:cubicBezTo>
                    <a:pt x="407869" y="404183"/>
                    <a:pt x="410953" y="408320"/>
                    <a:pt x="415918" y="411404"/>
                  </a:cubicBezTo>
                  <a:cubicBezTo>
                    <a:pt x="420807" y="414489"/>
                    <a:pt x="427502" y="417046"/>
                    <a:pt x="434122" y="419228"/>
                  </a:cubicBezTo>
                  <a:cubicBezTo>
                    <a:pt x="447286" y="423892"/>
                    <a:pt x="460075" y="428405"/>
                    <a:pt x="455411" y="434423"/>
                  </a:cubicBezTo>
                  <a:cubicBezTo>
                    <a:pt x="455711" y="451123"/>
                    <a:pt x="451047" y="465491"/>
                    <a:pt x="444654" y="479032"/>
                  </a:cubicBezTo>
                  <a:cubicBezTo>
                    <a:pt x="438184" y="492572"/>
                    <a:pt x="429910" y="505285"/>
                    <a:pt x="421860" y="518073"/>
                  </a:cubicBezTo>
                  <a:cubicBezTo>
                    <a:pt x="413736" y="530861"/>
                    <a:pt x="405837" y="543800"/>
                    <a:pt x="398917" y="557040"/>
                  </a:cubicBezTo>
                  <a:cubicBezTo>
                    <a:pt x="391996" y="570204"/>
                    <a:pt x="385903" y="583895"/>
                    <a:pt x="380336" y="597586"/>
                  </a:cubicBezTo>
                  <a:cubicBezTo>
                    <a:pt x="379659" y="599767"/>
                    <a:pt x="379433" y="602476"/>
                    <a:pt x="379208" y="605635"/>
                  </a:cubicBezTo>
                  <a:cubicBezTo>
                    <a:pt x="378907" y="608869"/>
                    <a:pt x="378531" y="612480"/>
                    <a:pt x="378005" y="616091"/>
                  </a:cubicBezTo>
                  <a:cubicBezTo>
                    <a:pt x="376575" y="623614"/>
                    <a:pt x="373716" y="631211"/>
                    <a:pt x="368526" y="638508"/>
                  </a:cubicBezTo>
                  <a:cubicBezTo>
                    <a:pt x="355738" y="656036"/>
                    <a:pt x="338361" y="670629"/>
                    <a:pt x="320382" y="684094"/>
                  </a:cubicBezTo>
                  <a:cubicBezTo>
                    <a:pt x="318727" y="685298"/>
                    <a:pt x="317148" y="686501"/>
                    <a:pt x="315568" y="687630"/>
                  </a:cubicBezTo>
                  <a:lnTo>
                    <a:pt x="315192" y="687855"/>
                  </a:lnTo>
                  <a:lnTo>
                    <a:pt x="314590" y="688232"/>
                  </a:lnTo>
                  <a:lnTo>
                    <a:pt x="314063" y="688532"/>
                  </a:lnTo>
                  <a:lnTo>
                    <a:pt x="313161" y="689210"/>
                  </a:lnTo>
                  <a:cubicBezTo>
                    <a:pt x="311882" y="690112"/>
                    <a:pt x="310378" y="691241"/>
                    <a:pt x="307067" y="693121"/>
                  </a:cubicBezTo>
                  <a:cubicBezTo>
                    <a:pt x="306240" y="693573"/>
                    <a:pt x="305337" y="694099"/>
                    <a:pt x="304284" y="694626"/>
                  </a:cubicBezTo>
                  <a:cubicBezTo>
                    <a:pt x="302930" y="695453"/>
                    <a:pt x="300974" y="696582"/>
                    <a:pt x="298943" y="697710"/>
                  </a:cubicBezTo>
                  <a:cubicBezTo>
                    <a:pt x="296912" y="698838"/>
                    <a:pt x="294581" y="699967"/>
                    <a:pt x="292022" y="701095"/>
                  </a:cubicBezTo>
                  <a:cubicBezTo>
                    <a:pt x="291345" y="701396"/>
                    <a:pt x="290744" y="701697"/>
                    <a:pt x="290066" y="701922"/>
                  </a:cubicBezTo>
                  <a:cubicBezTo>
                    <a:pt x="289390" y="702223"/>
                    <a:pt x="288788" y="702449"/>
                    <a:pt x="287659" y="702976"/>
                  </a:cubicBezTo>
                  <a:cubicBezTo>
                    <a:pt x="285704" y="703954"/>
                    <a:pt x="283672" y="704856"/>
                    <a:pt x="281491" y="705834"/>
                  </a:cubicBezTo>
                  <a:cubicBezTo>
                    <a:pt x="272389" y="709746"/>
                    <a:pt x="270433" y="710122"/>
                    <a:pt x="272313" y="709520"/>
                  </a:cubicBezTo>
                  <a:cubicBezTo>
                    <a:pt x="272163" y="709596"/>
                    <a:pt x="271938" y="709671"/>
                    <a:pt x="271787" y="709746"/>
                  </a:cubicBezTo>
                  <a:cubicBezTo>
                    <a:pt x="274119" y="708919"/>
                    <a:pt x="273517" y="709144"/>
                    <a:pt x="271186" y="709972"/>
                  </a:cubicBezTo>
                  <a:cubicBezTo>
                    <a:pt x="270583" y="710197"/>
                    <a:pt x="269907" y="710423"/>
                    <a:pt x="269154" y="710649"/>
                  </a:cubicBezTo>
                  <a:cubicBezTo>
                    <a:pt x="268402" y="710874"/>
                    <a:pt x="267574" y="711175"/>
                    <a:pt x="266221" y="711702"/>
                  </a:cubicBezTo>
                  <a:cubicBezTo>
                    <a:pt x="263813" y="712680"/>
                    <a:pt x="261030" y="713733"/>
                    <a:pt x="258021" y="714786"/>
                  </a:cubicBezTo>
                  <a:cubicBezTo>
                    <a:pt x="251928" y="716967"/>
                    <a:pt x="245534" y="718848"/>
                    <a:pt x="239065" y="720654"/>
                  </a:cubicBezTo>
                  <a:cubicBezTo>
                    <a:pt x="231542" y="723061"/>
                    <a:pt x="224998" y="724866"/>
                    <a:pt x="221236" y="725844"/>
                  </a:cubicBezTo>
                  <a:cubicBezTo>
                    <a:pt x="216572" y="727048"/>
                    <a:pt x="211983" y="728101"/>
                    <a:pt x="207620" y="729079"/>
                  </a:cubicBezTo>
                  <a:cubicBezTo>
                    <a:pt x="205664" y="729455"/>
                    <a:pt x="202806" y="730207"/>
                    <a:pt x="200248" y="730809"/>
                  </a:cubicBezTo>
                  <a:cubicBezTo>
                    <a:pt x="197691" y="731411"/>
                    <a:pt x="195133" y="732012"/>
                    <a:pt x="192575" y="732614"/>
                  </a:cubicBezTo>
                  <a:cubicBezTo>
                    <a:pt x="182571" y="734946"/>
                    <a:pt x="173168" y="736677"/>
                    <a:pt x="164366" y="738106"/>
                  </a:cubicBezTo>
                  <a:cubicBezTo>
                    <a:pt x="163162" y="738331"/>
                    <a:pt x="162335" y="738407"/>
                    <a:pt x="160906" y="738707"/>
                  </a:cubicBezTo>
                  <a:cubicBezTo>
                    <a:pt x="159551" y="739008"/>
                    <a:pt x="158273" y="739234"/>
                    <a:pt x="156919" y="739535"/>
                  </a:cubicBezTo>
                  <a:cubicBezTo>
                    <a:pt x="154286" y="740061"/>
                    <a:pt x="151653" y="740513"/>
                    <a:pt x="149095" y="741039"/>
                  </a:cubicBezTo>
                  <a:cubicBezTo>
                    <a:pt x="143980" y="741942"/>
                    <a:pt x="138940" y="742845"/>
                    <a:pt x="134050" y="743597"/>
                  </a:cubicBezTo>
                  <a:cubicBezTo>
                    <a:pt x="129161" y="744349"/>
                    <a:pt x="124347" y="745026"/>
                    <a:pt x="119608" y="745703"/>
                  </a:cubicBezTo>
                  <a:cubicBezTo>
                    <a:pt x="117200" y="746004"/>
                    <a:pt x="114868" y="746305"/>
                    <a:pt x="112536" y="746606"/>
                  </a:cubicBezTo>
                  <a:cubicBezTo>
                    <a:pt x="110129" y="746907"/>
                    <a:pt x="108173" y="747057"/>
                    <a:pt x="105014" y="747584"/>
                  </a:cubicBezTo>
                  <a:cubicBezTo>
                    <a:pt x="93579" y="749314"/>
                    <a:pt x="82295" y="750743"/>
                    <a:pt x="71012" y="752022"/>
                  </a:cubicBezTo>
                  <a:cubicBezTo>
                    <a:pt x="65370" y="752549"/>
                    <a:pt x="59728" y="753151"/>
                    <a:pt x="54011" y="753752"/>
                  </a:cubicBezTo>
                  <a:cubicBezTo>
                    <a:pt x="51153" y="753978"/>
                    <a:pt x="48295" y="754204"/>
                    <a:pt x="45436" y="754505"/>
                  </a:cubicBezTo>
                  <a:lnTo>
                    <a:pt x="41072" y="754806"/>
                  </a:lnTo>
                  <a:lnTo>
                    <a:pt x="35732" y="755332"/>
                  </a:lnTo>
                  <a:cubicBezTo>
                    <a:pt x="32046" y="755708"/>
                    <a:pt x="28285" y="756084"/>
                    <a:pt x="24599" y="756460"/>
                  </a:cubicBezTo>
                  <a:lnTo>
                    <a:pt x="22116" y="756686"/>
                  </a:lnTo>
                  <a:lnTo>
                    <a:pt x="21665" y="756761"/>
                  </a:lnTo>
                  <a:lnTo>
                    <a:pt x="20687" y="756912"/>
                  </a:lnTo>
                  <a:cubicBezTo>
                    <a:pt x="19408" y="757062"/>
                    <a:pt x="18129" y="757213"/>
                    <a:pt x="16850" y="757363"/>
                  </a:cubicBezTo>
                  <a:cubicBezTo>
                    <a:pt x="14218" y="757815"/>
                    <a:pt x="11735" y="757589"/>
                    <a:pt x="9027" y="758567"/>
                  </a:cubicBezTo>
                  <a:cubicBezTo>
                    <a:pt x="8199" y="759093"/>
                    <a:pt x="7522" y="759620"/>
                    <a:pt x="6995" y="760071"/>
                  </a:cubicBezTo>
                  <a:cubicBezTo>
                    <a:pt x="6394" y="760673"/>
                    <a:pt x="6018" y="760824"/>
                    <a:pt x="5642" y="761877"/>
                  </a:cubicBezTo>
                  <a:cubicBezTo>
                    <a:pt x="10306" y="760974"/>
                    <a:pt x="14970" y="760523"/>
                    <a:pt x="19558" y="759921"/>
                  </a:cubicBezTo>
                  <a:cubicBezTo>
                    <a:pt x="24297" y="759319"/>
                    <a:pt x="28886" y="758717"/>
                    <a:pt x="33399" y="758115"/>
                  </a:cubicBezTo>
                  <a:cubicBezTo>
                    <a:pt x="42577" y="756987"/>
                    <a:pt x="51679" y="755257"/>
                    <a:pt x="60481" y="754505"/>
                  </a:cubicBezTo>
                  <a:cubicBezTo>
                    <a:pt x="78083" y="752624"/>
                    <a:pt x="94934" y="750142"/>
                    <a:pt x="109979" y="748111"/>
                  </a:cubicBezTo>
                  <a:cubicBezTo>
                    <a:pt x="140069" y="744725"/>
                    <a:pt x="169256" y="739008"/>
                    <a:pt x="197390" y="733818"/>
                  </a:cubicBezTo>
                  <a:cubicBezTo>
                    <a:pt x="211457" y="731110"/>
                    <a:pt x="225524" y="727499"/>
                    <a:pt x="239215" y="724264"/>
                  </a:cubicBezTo>
                  <a:cubicBezTo>
                    <a:pt x="252906" y="721030"/>
                    <a:pt x="266521" y="717268"/>
                    <a:pt x="279986" y="712905"/>
                  </a:cubicBezTo>
                  <a:cubicBezTo>
                    <a:pt x="286606" y="710724"/>
                    <a:pt x="293301" y="708542"/>
                    <a:pt x="299996" y="706286"/>
                  </a:cubicBezTo>
                  <a:cubicBezTo>
                    <a:pt x="306616" y="704029"/>
                    <a:pt x="313236" y="701622"/>
                    <a:pt x="319781" y="698989"/>
                  </a:cubicBezTo>
                  <a:cubicBezTo>
                    <a:pt x="326325" y="696356"/>
                    <a:pt x="332870" y="693573"/>
                    <a:pt x="339414" y="690639"/>
                  </a:cubicBezTo>
                  <a:cubicBezTo>
                    <a:pt x="345883" y="687855"/>
                    <a:pt x="352277" y="684847"/>
                    <a:pt x="358597" y="681612"/>
                  </a:cubicBezTo>
                  <a:cubicBezTo>
                    <a:pt x="371309" y="675142"/>
                    <a:pt x="384023" y="667620"/>
                    <a:pt x="396059" y="659496"/>
                  </a:cubicBezTo>
                  <a:cubicBezTo>
                    <a:pt x="408170" y="651221"/>
                    <a:pt x="420130" y="641668"/>
                    <a:pt x="431038" y="631061"/>
                  </a:cubicBezTo>
                  <a:cubicBezTo>
                    <a:pt x="440366" y="620981"/>
                    <a:pt x="470456" y="605259"/>
                    <a:pt x="500546" y="588935"/>
                  </a:cubicBezTo>
                  <a:cubicBezTo>
                    <a:pt x="530410" y="572461"/>
                    <a:pt x="560951" y="554858"/>
                    <a:pt x="562982" y="531689"/>
                  </a:cubicBezTo>
                  <a:cubicBezTo>
                    <a:pt x="562907" y="527476"/>
                    <a:pt x="562907" y="523339"/>
                    <a:pt x="562831" y="519277"/>
                  </a:cubicBezTo>
                  <a:cubicBezTo>
                    <a:pt x="562756" y="515139"/>
                    <a:pt x="562381" y="511077"/>
                    <a:pt x="562155" y="506940"/>
                  </a:cubicBezTo>
                  <a:cubicBezTo>
                    <a:pt x="561628" y="498740"/>
                    <a:pt x="561101" y="490390"/>
                    <a:pt x="560425" y="482191"/>
                  </a:cubicBezTo>
                  <a:cubicBezTo>
                    <a:pt x="559522" y="473766"/>
                    <a:pt x="558619" y="465717"/>
                    <a:pt x="557717" y="457893"/>
                  </a:cubicBezTo>
                  <a:cubicBezTo>
                    <a:pt x="557265" y="453756"/>
                    <a:pt x="556814" y="449694"/>
                    <a:pt x="556362" y="445707"/>
                  </a:cubicBezTo>
                  <a:cubicBezTo>
                    <a:pt x="555836" y="441645"/>
                    <a:pt x="555084" y="437583"/>
                    <a:pt x="554406" y="433520"/>
                  </a:cubicBezTo>
                  <a:cubicBezTo>
                    <a:pt x="549141" y="400647"/>
                    <a:pt x="543123" y="369805"/>
                    <a:pt x="538609" y="338662"/>
                  </a:cubicBezTo>
                  <a:cubicBezTo>
                    <a:pt x="534021" y="307895"/>
                    <a:pt x="530786" y="276978"/>
                    <a:pt x="529658" y="245534"/>
                  </a:cubicBezTo>
                  <a:cubicBezTo>
                    <a:pt x="528454" y="213789"/>
                    <a:pt x="529583" y="181593"/>
                    <a:pt x="532892" y="147441"/>
                  </a:cubicBezTo>
                  <a:cubicBezTo>
                    <a:pt x="533118" y="136909"/>
                    <a:pt x="530861" y="125776"/>
                    <a:pt x="526272" y="114041"/>
                  </a:cubicBezTo>
                  <a:cubicBezTo>
                    <a:pt x="521684" y="102456"/>
                    <a:pt x="514763" y="90495"/>
                    <a:pt x="505661" y="78159"/>
                  </a:cubicBezTo>
                  <a:cubicBezTo>
                    <a:pt x="487531" y="53635"/>
                    <a:pt x="460978" y="28811"/>
                    <a:pt x="428932" y="5642"/>
                  </a:cubicBezTo>
                  <a:cubicBezTo>
                    <a:pt x="385828" y="10908"/>
                    <a:pt x="345582" y="18881"/>
                    <a:pt x="307594" y="28059"/>
                  </a:cubicBezTo>
                  <a:cubicBezTo>
                    <a:pt x="287810" y="34302"/>
                    <a:pt x="263362" y="30466"/>
                    <a:pt x="242901" y="25426"/>
                  </a:cubicBezTo>
                  <a:cubicBezTo>
                    <a:pt x="222364" y="20687"/>
                    <a:pt x="205965" y="14519"/>
                    <a:pt x="205965" y="14519"/>
                  </a:cubicBezTo>
                  <a:cubicBezTo>
                    <a:pt x="188288" y="19634"/>
                    <a:pt x="171212" y="26028"/>
                    <a:pt x="155038" y="32873"/>
                  </a:cubicBezTo>
                  <a:cubicBezTo>
                    <a:pt x="146839" y="36484"/>
                    <a:pt x="138865" y="40245"/>
                    <a:pt x="131116" y="44157"/>
                  </a:cubicBezTo>
                  <a:cubicBezTo>
                    <a:pt x="123444" y="48069"/>
                    <a:pt x="115620" y="52131"/>
                    <a:pt x="108925" y="56344"/>
                  </a:cubicBezTo>
                  <a:cubicBezTo>
                    <a:pt x="81318" y="73043"/>
                    <a:pt x="57321" y="91925"/>
                    <a:pt x="36860" y="112010"/>
                  </a:cubicBezTo>
                  <a:cubicBezTo>
                    <a:pt x="51228" y="116899"/>
                    <a:pt x="65220" y="122541"/>
                    <a:pt x="78760" y="128634"/>
                  </a:cubicBezTo>
                  <a:cubicBezTo>
                    <a:pt x="92301" y="134653"/>
                    <a:pt x="105390" y="141046"/>
                    <a:pt x="118554" y="147817"/>
                  </a:cubicBezTo>
                  <a:cubicBezTo>
                    <a:pt x="131417" y="154512"/>
                    <a:pt x="144356" y="161282"/>
                    <a:pt x="157746" y="168278"/>
                  </a:cubicBezTo>
                  <a:cubicBezTo>
                    <a:pt x="170760" y="174973"/>
                    <a:pt x="184150" y="181818"/>
                    <a:pt x="198142" y="189040"/>
                  </a:cubicBezTo>
                  <a:cubicBezTo>
                    <a:pt x="225147" y="203182"/>
                    <a:pt x="252680" y="216948"/>
                    <a:pt x="282018" y="231241"/>
                  </a:cubicBezTo>
                  <a:cubicBezTo>
                    <a:pt x="311506" y="245534"/>
                    <a:pt x="342724" y="259526"/>
                    <a:pt x="377779" y="275548"/>
                  </a:cubicBezTo>
                  <a:close/>
                </a:path>
              </a:pathLst>
            </a:custGeom>
            <a:solidFill>
              <a:srgbClr val="747786"/>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DD5D7736-31B2-44E1-9A7F-52020FC89E66}"/>
                </a:ext>
              </a:extLst>
            </p:cNvPr>
            <p:cNvSpPr/>
            <p:nvPr/>
          </p:nvSpPr>
          <p:spPr>
            <a:xfrm>
              <a:off x="12862782" y="5441078"/>
              <a:ext cx="1211259" cy="955466"/>
            </a:xfrm>
            <a:custGeom>
              <a:avLst/>
              <a:gdLst>
                <a:gd name="connsiteX0" fmla="*/ 12863 w 1211118"/>
                <a:gd name="connsiteY0" fmla="*/ 912477 h 955354"/>
                <a:gd name="connsiteX1" fmla="*/ 26705 w 1211118"/>
                <a:gd name="connsiteY1" fmla="*/ 915786 h 955354"/>
                <a:gd name="connsiteX2" fmla="*/ 5642 w 1211118"/>
                <a:gd name="connsiteY2" fmla="*/ 911348 h 955354"/>
                <a:gd name="connsiteX3" fmla="*/ 13767 w 1211118"/>
                <a:gd name="connsiteY3" fmla="*/ 913379 h 955354"/>
                <a:gd name="connsiteX4" fmla="*/ 11434 w 1211118"/>
                <a:gd name="connsiteY4" fmla="*/ 912853 h 955354"/>
                <a:gd name="connsiteX5" fmla="*/ 114041 w 1211118"/>
                <a:gd name="connsiteY5" fmla="*/ 937000 h 955354"/>
                <a:gd name="connsiteX6" fmla="*/ 140821 w 1211118"/>
                <a:gd name="connsiteY6" fmla="*/ 937451 h 955354"/>
                <a:gd name="connsiteX7" fmla="*/ 327454 w 1211118"/>
                <a:gd name="connsiteY7" fmla="*/ 949788 h 955354"/>
                <a:gd name="connsiteX8" fmla="*/ 411028 w 1211118"/>
                <a:gd name="connsiteY8" fmla="*/ 937451 h 955354"/>
                <a:gd name="connsiteX9" fmla="*/ 446234 w 1211118"/>
                <a:gd name="connsiteY9" fmla="*/ 921128 h 955354"/>
                <a:gd name="connsiteX10" fmla="*/ 475797 w 1211118"/>
                <a:gd name="connsiteY10" fmla="*/ 891639 h 955354"/>
                <a:gd name="connsiteX11" fmla="*/ 701096 w 1211118"/>
                <a:gd name="connsiteY11" fmla="*/ 852146 h 955354"/>
                <a:gd name="connsiteX12" fmla="*/ 725393 w 1211118"/>
                <a:gd name="connsiteY12" fmla="*/ 819424 h 955354"/>
                <a:gd name="connsiteX13" fmla="*/ 769850 w 1211118"/>
                <a:gd name="connsiteY13" fmla="*/ 795577 h 955354"/>
                <a:gd name="connsiteX14" fmla="*/ 863280 w 1211118"/>
                <a:gd name="connsiteY14" fmla="*/ 804003 h 955354"/>
                <a:gd name="connsiteX15" fmla="*/ 940234 w 1211118"/>
                <a:gd name="connsiteY15" fmla="*/ 783767 h 955354"/>
                <a:gd name="connsiteX16" fmla="*/ 1008839 w 1211118"/>
                <a:gd name="connsiteY16" fmla="*/ 688683 h 955354"/>
                <a:gd name="connsiteX17" fmla="*/ 1078498 w 1211118"/>
                <a:gd name="connsiteY17" fmla="*/ 568925 h 955354"/>
                <a:gd name="connsiteX18" fmla="*/ 1086697 w 1211118"/>
                <a:gd name="connsiteY18" fmla="*/ 552300 h 955354"/>
                <a:gd name="connsiteX19" fmla="*/ 1094671 w 1211118"/>
                <a:gd name="connsiteY19" fmla="*/ 535450 h 955354"/>
                <a:gd name="connsiteX20" fmla="*/ 1102720 w 1211118"/>
                <a:gd name="connsiteY20" fmla="*/ 518750 h 955354"/>
                <a:gd name="connsiteX21" fmla="*/ 1106782 w 1211118"/>
                <a:gd name="connsiteY21" fmla="*/ 510475 h 955354"/>
                <a:gd name="connsiteX22" fmla="*/ 1110543 w 1211118"/>
                <a:gd name="connsiteY22" fmla="*/ 501749 h 955354"/>
                <a:gd name="connsiteX23" fmla="*/ 1125890 w 1211118"/>
                <a:gd name="connsiteY23" fmla="*/ 467748 h 955354"/>
                <a:gd name="connsiteX24" fmla="*/ 1133788 w 1211118"/>
                <a:gd name="connsiteY24" fmla="*/ 451349 h 955354"/>
                <a:gd name="connsiteX25" fmla="*/ 1141310 w 1211118"/>
                <a:gd name="connsiteY25" fmla="*/ 434649 h 955354"/>
                <a:gd name="connsiteX26" fmla="*/ 1173883 w 1211118"/>
                <a:gd name="connsiteY26" fmla="*/ 373341 h 955354"/>
                <a:gd name="connsiteX27" fmla="*/ 1212022 w 1211118"/>
                <a:gd name="connsiteY27" fmla="*/ 323542 h 955354"/>
                <a:gd name="connsiteX28" fmla="*/ 1147930 w 1211118"/>
                <a:gd name="connsiteY28" fmla="*/ 212736 h 955354"/>
                <a:gd name="connsiteX29" fmla="*/ 1098959 w 1211118"/>
                <a:gd name="connsiteY29" fmla="*/ 160229 h 955354"/>
                <a:gd name="connsiteX30" fmla="*/ 1070749 w 1211118"/>
                <a:gd name="connsiteY30" fmla="*/ 135931 h 955354"/>
                <a:gd name="connsiteX31" fmla="*/ 1056006 w 1211118"/>
                <a:gd name="connsiteY31" fmla="*/ 124347 h 955354"/>
                <a:gd name="connsiteX32" fmla="*/ 1048483 w 1211118"/>
                <a:gd name="connsiteY32" fmla="*/ 118705 h 955354"/>
                <a:gd name="connsiteX33" fmla="*/ 1040585 w 1211118"/>
                <a:gd name="connsiteY33" fmla="*/ 112988 h 955354"/>
                <a:gd name="connsiteX34" fmla="*/ 971829 w 1211118"/>
                <a:gd name="connsiteY34" fmla="*/ 70711 h 955354"/>
                <a:gd name="connsiteX35" fmla="*/ 935947 w 1211118"/>
                <a:gd name="connsiteY35" fmla="*/ 53334 h 955354"/>
                <a:gd name="connsiteX36" fmla="*/ 899613 w 1211118"/>
                <a:gd name="connsiteY36" fmla="*/ 38891 h 955354"/>
                <a:gd name="connsiteX37" fmla="*/ 863054 w 1211118"/>
                <a:gd name="connsiteY37" fmla="*/ 27006 h 955354"/>
                <a:gd name="connsiteX38" fmla="*/ 826495 w 1211118"/>
                <a:gd name="connsiteY38" fmla="*/ 17452 h 955354"/>
                <a:gd name="connsiteX39" fmla="*/ 754731 w 1211118"/>
                <a:gd name="connsiteY39" fmla="*/ 5642 h 955354"/>
                <a:gd name="connsiteX40" fmla="*/ 776320 w 1211118"/>
                <a:gd name="connsiteY40" fmla="*/ 23395 h 955354"/>
                <a:gd name="connsiteX41" fmla="*/ 797910 w 1211118"/>
                <a:gd name="connsiteY41" fmla="*/ 42201 h 955354"/>
                <a:gd name="connsiteX42" fmla="*/ 839283 w 1211118"/>
                <a:gd name="connsiteY42" fmla="*/ 81769 h 955354"/>
                <a:gd name="connsiteX43" fmla="*/ 906609 w 1211118"/>
                <a:gd name="connsiteY43" fmla="*/ 165645 h 955354"/>
                <a:gd name="connsiteX44" fmla="*/ 928425 w 1211118"/>
                <a:gd name="connsiteY44" fmla="*/ 206116 h 955354"/>
                <a:gd name="connsiteX45" fmla="*/ 935721 w 1211118"/>
                <a:gd name="connsiteY45" fmla="*/ 224772 h 955354"/>
                <a:gd name="connsiteX46" fmla="*/ 939558 w 1211118"/>
                <a:gd name="connsiteY46" fmla="*/ 241396 h 955354"/>
                <a:gd name="connsiteX47" fmla="*/ 929778 w 1211118"/>
                <a:gd name="connsiteY47" fmla="*/ 290142 h 955354"/>
                <a:gd name="connsiteX48" fmla="*/ 899839 w 1211118"/>
                <a:gd name="connsiteY48" fmla="*/ 334600 h 955354"/>
                <a:gd name="connsiteX49" fmla="*/ 874714 w 1211118"/>
                <a:gd name="connsiteY49" fmla="*/ 385903 h 955354"/>
                <a:gd name="connsiteX50" fmla="*/ 863204 w 1211118"/>
                <a:gd name="connsiteY50" fmla="*/ 412984 h 955354"/>
                <a:gd name="connsiteX51" fmla="*/ 851695 w 1211118"/>
                <a:gd name="connsiteY51" fmla="*/ 440441 h 955354"/>
                <a:gd name="connsiteX52" fmla="*/ 827774 w 1211118"/>
                <a:gd name="connsiteY52" fmla="*/ 495054 h 955354"/>
                <a:gd name="connsiteX53" fmla="*/ 801445 w 1211118"/>
                <a:gd name="connsiteY53" fmla="*/ 546658 h 955354"/>
                <a:gd name="connsiteX54" fmla="*/ 787303 w 1211118"/>
                <a:gd name="connsiteY54" fmla="*/ 570655 h 955354"/>
                <a:gd name="connsiteX55" fmla="*/ 780231 w 1211118"/>
                <a:gd name="connsiteY55" fmla="*/ 582240 h 955354"/>
                <a:gd name="connsiteX56" fmla="*/ 772784 w 1211118"/>
                <a:gd name="connsiteY56" fmla="*/ 593298 h 955354"/>
                <a:gd name="connsiteX57" fmla="*/ 758040 w 1211118"/>
                <a:gd name="connsiteY57" fmla="*/ 614436 h 955354"/>
                <a:gd name="connsiteX58" fmla="*/ 742995 w 1211118"/>
                <a:gd name="connsiteY58" fmla="*/ 633994 h 955354"/>
                <a:gd name="connsiteX59" fmla="*/ 713733 w 1211118"/>
                <a:gd name="connsiteY59" fmla="*/ 668974 h 955354"/>
                <a:gd name="connsiteX60" fmla="*/ 640765 w 1211118"/>
                <a:gd name="connsiteY60" fmla="*/ 716967 h 955354"/>
                <a:gd name="connsiteX61" fmla="*/ 596683 w 1211118"/>
                <a:gd name="connsiteY61" fmla="*/ 732689 h 955354"/>
                <a:gd name="connsiteX62" fmla="*/ 550345 w 1211118"/>
                <a:gd name="connsiteY62" fmla="*/ 745929 h 955354"/>
                <a:gd name="connsiteX63" fmla="*/ 503555 w 1211118"/>
                <a:gd name="connsiteY63" fmla="*/ 758266 h 955354"/>
                <a:gd name="connsiteX64" fmla="*/ 480536 w 1211118"/>
                <a:gd name="connsiteY64" fmla="*/ 764510 h 955354"/>
                <a:gd name="connsiteX65" fmla="*/ 457893 w 1211118"/>
                <a:gd name="connsiteY65" fmla="*/ 771355 h 955354"/>
                <a:gd name="connsiteX66" fmla="*/ 436003 w 1211118"/>
                <a:gd name="connsiteY66" fmla="*/ 778652 h 955354"/>
                <a:gd name="connsiteX67" fmla="*/ 414865 w 1211118"/>
                <a:gd name="connsiteY67" fmla="*/ 787152 h 955354"/>
                <a:gd name="connsiteX68" fmla="*/ 394780 w 1211118"/>
                <a:gd name="connsiteY68" fmla="*/ 796931 h 955354"/>
                <a:gd name="connsiteX69" fmla="*/ 375898 w 1211118"/>
                <a:gd name="connsiteY69" fmla="*/ 808967 h 955354"/>
                <a:gd name="connsiteX70" fmla="*/ 367022 w 1211118"/>
                <a:gd name="connsiteY70" fmla="*/ 795577 h 955354"/>
                <a:gd name="connsiteX71" fmla="*/ 361230 w 1211118"/>
                <a:gd name="connsiteY71" fmla="*/ 790011 h 955354"/>
                <a:gd name="connsiteX72" fmla="*/ 354459 w 1211118"/>
                <a:gd name="connsiteY72" fmla="*/ 785497 h 955354"/>
                <a:gd name="connsiteX73" fmla="*/ 317975 w 1211118"/>
                <a:gd name="connsiteY73" fmla="*/ 775342 h 955354"/>
                <a:gd name="connsiteX74" fmla="*/ 304434 w 1211118"/>
                <a:gd name="connsiteY74" fmla="*/ 777147 h 955354"/>
                <a:gd name="connsiteX75" fmla="*/ 293226 w 1211118"/>
                <a:gd name="connsiteY75" fmla="*/ 780307 h 955354"/>
                <a:gd name="connsiteX76" fmla="*/ 276752 w 1211118"/>
                <a:gd name="connsiteY76" fmla="*/ 789108 h 955354"/>
                <a:gd name="connsiteX77" fmla="*/ 266371 w 1211118"/>
                <a:gd name="connsiteY77" fmla="*/ 801971 h 955354"/>
                <a:gd name="connsiteX78" fmla="*/ 259977 w 1211118"/>
                <a:gd name="connsiteY78" fmla="*/ 819649 h 955354"/>
                <a:gd name="connsiteX79" fmla="*/ 236582 w 1211118"/>
                <a:gd name="connsiteY79" fmla="*/ 869824 h 955354"/>
                <a:gd name="connsiteX80" fmla="*/ 112010 w 1211118"/>
                <a:gd name="connsiteY80" fmla="*/ 904127 h 955354"/>
                <a:gd name="connsiteX81" fmla="*/ 61007 w 1211118"/>
                <a:gd name="connsiteY81" fmla="*/ 915636 h 955354"/>
                <a:gd name="connsiteX82" fmla="*/ 49723 w 1211118"/>
                <a:gd name="connsiteY82" fmla="*/ 914207 h 955354"/>
                <a:gd name="connsiteX83" fmla="*/ 38892 w 1211118"/>
                <a:gd name="connsiteY83" fmla="*/ 913906 h 955354"/>
                <a:gd name="connsiteX84" fmla="*/ 19032 w 1211118"/>
                <a:gd name="connsiteY84" fmla="*/ 912702 h 955354"/>
                <a:gd name="connsiteX85" fmla="*/ 12863 w 1211118"/>
                <a:gd name="connsiteY85" fmla="*/ 912477 h 955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211118" h="955354">
                  <a:moveTo>
                    <a:pt x="12863" y="912477"/>
                  </a:moveTo>
                  <a:cubicBezTo>
                    <a:pt x="19032" y="913680"/>
                    <a:pt x="25125" y="915185"/>
                    <a:pt x="26705" y="915786"/>
                  </a:cubicBezTo>
                  <a:cubicBezTo>
                    <a:pt x="35958" y="918720"/>
                    <a:pt x="7748" y="911950"/>
                    <a:pt x="5642" y="911348"/>
                  </a:cubicBezTo>
                  <a:lnTo>
                    <a:pt x="13767" y="913379"/>
                  </a:lnTo>
                  <a:lnTo>
                    <a:pt x="11434" y="912853"/>
                  </a:lnTo>
                  <a:cubicBezTo>
                    <a:pt x="43028" y="920977"/>
                    <a:pt x="77256" y="928199"/>
                    <a:pt x="114041" y="937000"/>
                  </a:cubicBezTo>
                  <a:cubicBezTo>
                    <a:pt x="116448" y="935495"/>
                    <a:pt x="123143" y="935044"/>
                    <a:pt x="140821" y="937451"/>
                  </a:cubicBezTo>
                  <a:cubicBezTo>
                    <a:pt x="201377" y="945576"/>
                    <a:pt x="267424" y="952120"/>
                    <a:pt x="327454" y="949788"/>
                  </a:cubicBezTo>
                  <a:cubicBezTo>
                    <a:pt x="357393" y="948660"/>
                    <a:pt x="385903" y="944598"/>
                    <a:pt x="411028" y="937451"/>
                  </a:cubicBezTo>
                  <a:cubicBezTo>
                    <a:pt x="423591" y="934292"/>
                    <a:pt x="435401" y="929026"/>
                    <a:pt x="446234" y="921128"/>
                  </a:cubicBezTo>
                  <a:cubicBezTo>
                    <a:pt x="457066" y="913304"/>
                    <a:pt x="466996" y="902697"/>
                    <a:pt x="475797" y="891639"/>
                  </a:cubicBezTo>
                  <a:cubicBezTo>
                    <a:pt x="501147" y="855306"/>
                    <a:pt x="640990" y="903675"/>
                    <a:pt x="701096" y="852146"/>
                  </a:cubicBezTo>
                  <a:cubicBezTo>
                    <a:pt x="711100" y="843571"/>
                    <a:pt x="716591" y="830632"/>
                    <a:pt x="725393" y="819424"/>
                  </a:cubicBezTo>
                  <a:cubicBezTo>
                    <a:pt x="734194" y="808140"/>
                    <a:pt x="746380" y="797984"/>
                    <a:pt x="769850" y="795577"/>
                  </a:cubicBezTo>
                  <a:cubicBezTo>
                    <a:pt x="800693" y="794148"/>
                    <a:pt x="833416" y="801370"/>
                    <a:pt x="863280" y="804003"/>
                  </a:cubicBezTo>
                  <a:cubicBezTo>
                    <a:pt x="893144" y="806635"/>
                    <a:pt x="920450" y="805582"/>
                    <a:pt x="940234" y="783767"/>
                  </a:cubicBezTo>
                  <a:cubicBezTo>
                    <a:pt x="961599" y="755858"/>
                    <a:pt x="985143" y="724565"/>
                    <a:pt x="1008839" y="688683"/>
                  </a:cubicBezTo>
                  <a:cubicBezTo>
                    <a:pt x="1032460" y="652801"/>
                    <a:pt x="1056382" y="612781"/>
                    <a:pt x="1078498" y="568925"/>
                  </a:cubicBezTo>
                  <a:cubicBezTo>
                    <a:pt x="1081432" y="563735"/>
                    <a:pt x="1083989" y="558017"/>
                    <a:pt x="1086697" y="552300"/>
                  </a:cubicBezTo>
                  <a:cubicBezTo>
                    <a:pt x="1089406" y="546583"/>
                    <a:pt x="1092114" y="540941"/>
                    <a:pt x="1094671" y="535450"/>
                  </a:cubicBezTo>
                  <a:cubicBezTo>
                    <a:pt x="1097379" y="529808"/>
                    <a:pt x="1100087" y="524242"/>
                    <a:pt x="1102720" y="518750"/>
                  </a:cubicBezTo>
                  <a:cubicBezTo>
                    <a:pt x="1104074" y="515967"/>
                    <a:pt x="1105429" y="513183"/>
                    <a:pt x="1106782" y="510475"/>
                  </a:cubicBezTo>
                  <a:cubicBezTo>
                    <a:pt x="1108061" y="507542"/>
                    <a:pt x="1109340" y="504683"/>
                    <a:pt x="1110543" y="501749"/>
                  </a:cubicBezTo>
                  <a:cubicBezTo>
                    <a:pt x="1115584" y="490165"/>
                    <a:pt x="1120699" y="478806"/>
                    <a:pt x="1125890" y="467748"/>
                  </a:cubicBezTo>
                  <a:cubicBezTo>
                    <a:pt x="1128598" y="462181"/>
                    <a:pt x="1131230" y="456690"/>
                    <a:pt x="1133788" y="451349"/>
                  </a:cubicBezTo>
                  <a:cubicBezTo>
                    <a:pt x="1136421" y="445857"/>
                    <a:pt x="1138753" y="440065"/>
                    <a:pt x="1141310" y="434649"/>
                  </a:cubicBezTo>
                  <a:cubicBezTo>
                    <a:pt x="1151391" y="412533"/>
                    <a:pt x="1162072" y="391846"/>
                    <a:pt x="1173883" y="373341"/>
                  </a:cubicBezTo>
                  <a:cubicBezTo>
                    <a:pt x="1185317" y="354384"/>
                    <a:pt x="1197579" y="337233"/>
                    <a:pt x="1212022" y="323542"/>
                  </a:cubicBezTo>
                  <a:cubicBezTo>
                    <a:pt x="1199083" y="287283"/>
                    <a:pt x="1176817" y="248618"/>
                    <a:pt x="1147930" y="212736"/>
                  </a:cubicBezTo>
                  <a:cubicBezTo>
                    <a:pt x="1132960" y="194456"/>
                    <a:pt x="1116937" y="176853"/>
                    <a:pt x="1098959" y="160229"/>
                  </a:cubicBezTo>
                  <a:cubicBezTo>
                    <a:pt x="1089857" y="151879"/>
                    <a:pt x="1080454" y="143754"/>
                    <a:pt x="1070749" y="135931"/>
                  </a:cubicBezTo>
                  <a:cubicBezTo>
                    <a:pt x="1065936" y="132019"/>
                    <a:pt x="1060971" y="128183"/>
                    <a:pt x="1056006" y="124347"/>
                  </a:cubicBezTo>
                  <a:lnTo>
                    <a:pt x="1048483" y="118705"/>
                  </a:lnTo>
                  <a:lnTo>
                    <a:pt x="1040585" y="112988"/>
                  </a:lnTo>
                  <a:cubicBezTo>
                    <a:pt x="1018619" y="97567"/>
                    <a:pt x="995375" y="82747"/>
                    <a:pt x="971829" y="70711"/>
                  </a:cubicBezTo>
                  <a:cubicBezTo>
                    <a:pt x="960019" y="64618"/>
                    <a:pt x="947983" y="58675"/>
                    <a:pt x="935947" y="53334"/>
                  </a:cubicBezTo>
                  <a:cubicBezTo>
                    <a:pt x="923987" y="48219"/>
                    <a:pt x="911799" y="43329"/>
                    <a:pt x="899613" y="38891"/>
                  </a:cubicBezTo>
                  <a:cubicBezTo>
                    <a:pt x="887351" y="34302"/>
                    <a:pt x="875240" y="30466"/>
                    <a:pt x="863054" y="27006"/>
                  </a:cubicBezTo>
                  <a:cubicBezTo>
                    <a:pt x="850943" y="23545"/>
                    <a:pt x="838606" y="20160"/>
                    <a:pt x="826495" y="17452"/>
                  </a:cubicBezTo>
                  <a:cubicBezTo>
                    <a:pt x="802423" y="12262"/>
                    <a:pt x="778126" y="7899"/>
                    <a:pt x="754731" y="5642"/>
                  </a:cubicBezTo>
                  <a:cubicBezTo>
                    <a:pt x="761952" y="11509"/>
                    <a:pt x="769098" y="17302"/>
                    <a:pt x="776320" y="23395"/>
                  </a:cubicBezTo>
                  <a:cubicBezTo>
                    <a:pt x="783617" y="29563"/>
                    <a:pt x="790838" y="35882"/>
                    <a:pt x="797910" y="42201"/>
                  </a:cubicBezTo>
                  <a:cubicBezTo>
                    <a:pt x="811977" y="54688"/>
                    <a:pt x="826119" y="68304"/>
                    <a:pt x="839283" y="81769"/>
                  </a:cubicBezTo>
                  <a:cubicBezTo>
                    <a:pt x="865687" y="108925"/>
                    <a:pt x="889082" y="137812"/>
                    <a:pt x="906609" y="165645"/>
                  </a:cubicBezTo>
                  <a:cubicBezTo>
                    <a:pt x="915336" y="179261"/>
                    <a:pt x="922707" y="193403"/>
                    <a:pt x="928425" y="206116"/>
                  </a:cubicBezTo>
                  <a:cubicBezTo>
                    <a:pt x="931283" y="212585"/>
                    <a:pt x="933690" y="218754"/>
                    <a:pt x="935721" y="224772"/>
                  </a:cubicBezTo>
                  <a:cubicBezTo>
                    <a:pt x="937451" y="230639"/>
                    <a:pt x="938655" y="236130"/>
                    <a:pt x="939558" y="241396"/>
                  </a:cubicBezTo>
                  <a:cubicBezTo>
                    <a:pt x="943018" y="262534"/>
                    <a:pt x="940009" y="279234"/>
                    <a:pt x="929778" y="290142"/>
                  </a:cubicBezTo>
                  <a:cubicBezTo>
                    <a:pt x="918494" y="303457"/>
                    <a:pt x="908716" y="318502"/>
                    <a:pt x="899839" y="334600"/>
                  </a:cubicBezTo>
                  <a:cubicBezTo>
                    <a:pt x="890887" y="350773"/>
                    <a:pt x="882538" y="368075"/>
                    <a:pt x="874714" y="385903"/>
                  </a:cubicBezTo>
                  <a:cubicBezTo>
                    <a:pt x="870802" y="394855"/>
                    <a:pt x="866966" y="403882"/>
                    <a:pt x="863204" y="412984"/>
                  </a:cubicBezTo>
                  <a:cubicBezTo>
                    <a:pt x="859443" y="422086"/>
                    <a:pt x="855757" y="431264"/>
                    <a:pt x="851695" y="440441"/>
                  </a:cubicBezTo>
                  <a:cubicBezTo>
                    <a:pt x="843721" y="458721"/>
                    <a:pt x="836048" y="477151"/>
                    <a:pt x="827774" y="495054"/>
                  </a:cubicBezTo>
                  <a:cubicBezTo>
                    <a:pt x="819047" y="512732"/>
                    <a:pt x="810622" y="530259"/>
                    <a:pt x="801445" y="546658"/>
                  </a:cubicBezTo>
                  <a:cubicBezTo>
                    <a:pt x="796706" y="554858"/>
                    <a:pt x="792042" y="562832"/>
                    <a:pt x="787303" y="570655"/>
                  </a:cubicBezTo>
                  <a:cubicBezTo>
                    <a:pt x="784970" y="574492"/>
                    <a:pt x="782564" y="578328"/>
                    <a:pt x="780231" y="582240"/>
                  </a:cubicBezTo>
                  <a:cubicBezTo>
                    <a:pt x="777749" y="585926"/>
                    <a:pt x="775267" y="589537"/>
                    <a:pt x="772784" y="593298"/>
                  </a:cubicBezTo>
                  <a:cubicBezTo>
                    <a:pt x="767820" y="600519"/>
                    <a:pt x="762930" y="607591"/>
                    <a:pt x="758040" y="614436"/>
                  </a:cubicBezTo>
                  <a:cubicBezTo>
                    <a:pt x="753000" y="621206"/>
                    <a:pt x="747885" y="627676"/>
                    <a:pt x="742995" y="633994"/>
                  </a:cubicBezTo>
                  <a:cubicBezTo>
                    <a:pt x="733291" y="646707"/>
                    <a:pt x="722985" y="658066"/>
                    <a:pt x="713733" y="668974"/>
                  </a:cubicBezTo>
                  <a:cubicBezTo>
                    <a:pt x="694476" y="690488"/>
                    <a:pt x="668974" y="705157"/>
                    <a:pt x="640765" y="716967"/>
                  </a:cubicBezTo>
                  <a:cubicBezTo>
                    <a:pt x="626623" y="722835"/>
                    <a:pt x="611804" y="728025"/>
                    <a:pt x="596683" y="732689"/>
                  </a:cubicBezTo>
                  <a:cubicBezTo>
                    <a:pt x="581488" y="737429"/>
                    <a:pt x="565916" y="741792"/>
                    <a:pt x="550345" y="745929"/>
                  </a:cubicBezTo>
                  <a:cubicBezTo>
                    <a:pt x="535225" y="749916"/>
                    <a:pt x="519803" y="753978"/>
                    <a:pt x="503555" y="758266"/>
                  </a:cubicBezTo>
                  <a:cubicBezTo>
                    <a:pt x="496108" y="760297"/>
                    <a:pt x="488435" y="762328"/>
                    <a:pt x="480536" y="764510"/>
                  </a:cubicBezTo>
                  <a:cubicBezTo>
                    <a:pt x="472938" y="766691"/>
                    <a:pt x="465340" y="769023"/>
                    <a:pt x="457893" y="771355"/>
                  </a:cubicBezTo>
                  <a:cubicBezTo>
                    <a:pt x="450446" y="773687"/>
                    <a:pt x="443149" y="776094"/>
                    <a:pt x="436003" y="778652"/>
                  </a:cubicBezTo>
                  <a:cubicBezTo>
                    <a:pt x="428781" y="781360"/>
                    <a:pt x="421711" y="784143"/>
                    <a:pt x="414865" y="787152"/>
                  </a:cubicBezTo>
                  <a:cubicBezTo>
                    <a:pt x="408019" y="790011"/>
                    <a:pt x="401324" y="793321"/>
                    <a:pt x="394780" y="796931"/>
                  </a:cubicBezTo>
                  <a:cubicBezTo>
                    <a:pt x="388235" y="800617"/>
                    <a:pt x="381992" y="803927"/>
                    <a:pt x="375898" y="808967"/>
                  </a:cubicBezTo>
                  <a:cubicBezTo>
                    <a:pt x="373567" y="803325"/>
                    <a:pt x="370557" y="799639"/>
                    <a:pt x="367022" y="795577"/>
                  </a:cubicBezTo>
                  <a:cubicBezTo>
                    <a:pt x="365217" y="793621"/>
                    <a:pt x="363336" y="791741"/>
                    <a:pt x="361230" y="790011"/>
                  </a:cubicBezTo>
                  <a:cubicBezTo>
                    <a:pt x="359123" y="788431"/>
                    <a:pt x="356867" y="786926"/>
                    <a:pt x="354459" y="785497"/>
                  </a:cubicBezTo>
                  <a:cubicBezTo>
                    <a:pt x="344905" y="779931"/>
                    <a:pt x="332870" y="776169"/>
                    <a:pt x="317975" y="775342"/>
                  </a:cubicBezTo>
                  <a:cubicBezTo>
                    <a:pt x="313086" y="775793"/>
                    <a:pt x="308572" y="776395"/>
                    <a:pt x="304434" y="777147"/>
                  </a:cubicBezTo>
                  <a:cubicBezTo>
                    <a:pt x="300298" y="778050"/>
                    <a:pt x="296612" y="779103"/>
                    <a:pt x="293226" y="780307"/>
                  </a:cubicBezTo>
                  <a:cubicBezTo>
                    <a:pt x="286457" y="782714"/>
                    <a:pt x="281115" y="785572"/>
                    <a:pt x="276752" y="789108"/>
                  </a:cubicBezTo>
                  <a:cubicBezTo>
                    <a:pt x="272314" y="793020"/>
                    <a:pt x="269004" y="797082"/>
                    <a:pt x="266371" y="801971"/>
                  </a:cubicBezTo>
                  <a:cubicBezTo>
                    <a:pt x="263663" y="807688"/>
                    <a:pt x="261632" y="813706"/>
                    <a:pt x="259977" y="819649"/>
                  </a:cubicBezTo>
                  <a:cubicBezTo>
                    <a:pt x="253433" y="843571"/>
                    <a:pt x="252680" y="867041"/>
                    <a:pt x="236582" y="869824"/>
                  </a:cubicBezTo>
                  <a:cubicBezTo>
                    <a:pt x="190770" y="878776"/>
                    <a:pt x="148870" y="889533"/>
                    <a:pt x="112010" y="904127"/>
                  </a:cubicBezTo>
                  <a:cubicBezTo>
                    <a:pt x="93580" y="911047"/>
                    <a:pt x="76504" y="915862"/>
                    <a:pt x="61007" y="915636"/>
                  </a:cubicBezTo>
                  <a:cubicBezTo>
                    <a:pt x="57171" y="915486"/>
                    <a:pt x="53409" y="914658"/>
                    <a:pt x="49723" y="914207"/>
                  </a:cubicBezTo>
                  <a:cubicBezTo>
                    <a:pt x="46263" y="914132"/>
                    <a:pt x="42653" y="914056"/>
                    <a:pt x="38892" y="913906"/>
                  </a:cubicBezTo>
                  <a:cubicBezTo>
                    <a:pt x="31895" y="913680"/>
                    <a:pt x="25275" y="913229"/>
                    <a:pt x="19032" y="912702"/>
                  </a:cubicBezTo>
                  <a:cubicBezTo>
                    <a:pt x="20085" y="913078"/>
                    <a:pt x="17528" y="913078"/>
                    <a:pt x="12863" y="912477"/>
                  </a:cubicBezTo>
                  <a:close/>
                </a:path>
              </a:pathLst>
            </a:custGeom>
            <a:solidFill>
              <a:srgbClr val="777A8A"/>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E16BC9FC-FAAE-4F37-ACD5-EA37BFA48C08}"/>
                </a:ext>
              </a:extLst>
            </p:cNvPr>
            <p:cNvSpPr/>
            <p:nvPr/>
          </p:nvSpPr>
          <p:spPr>
            <a:xfrm>
              <a:off x="12971117" y="5759316"/>
              <a:ext cx="1166119" cy="699671"/>
            </a:xfrm>
            <a:custGeom>
              <a:avLst/>
              <a:gdLst>
                <a:gd name="connsiteX0" fmla="*/ 831835 w 1165984"/>
                <a:gd name="connsiteY0" fmla="*/ 465641 h 699590"/>
                <a:gd name="connsiteX1" fmla="*/ 754880 w 1165984"/>
                <a:gd name="connsiteY1" fmla="*/ 485877 h 699590"/>
                <a:gd name="connsiteX2" fmla="*/ 661452 w 1165984"/>
                <a:gd name="connsiteY2" fmla="*/ 477452 h 699590"/>
                <a:gd name="connsiteX3" fmla="*/ 616994 w 1165984"/>
                <a:gd name="connsiteY3" fmla="*/ 501298 h 699590"/>
                <a:gd name="connsiteX4" fmla="*/ 592696 w 1165984"/>
                <a:gd name="connsiteY4" fmla="*/ 534021 h 699590"/>
                <a:gd name="connsiteX5" fmla="*/ 367398 w 1165984"/>
                <a:gd name="connsiteY5" fmla="*/ 573514 h 699590"/>
                <a:gd name="connsiteX6" fmla="*/ 337835 w 1165984"/>
                <a:gd name="connsiteY6" fmla="*/ 603002 h 699590"/>
                <a:gd name="connsiteX7" fmla="*/ 302629 w 1165984"/>
                <a:gd name="connsiteY7" fmla="*/ 619326 h 699590"/>
                <a:gd name="connsiteX8" fmla="*/ 219055 w 1165984"/>
                <a:gd name="connsiteY8" fmla="*/ 631663 h 699590"/>
                <a:gd name="connsiteX9" fmla="*/ 32421 w 1165984"/>
                <a:gd name="connsiteY9" fmla="*/ 619326 h 699590"/>
                <a:gd name="connsiteX10" fmla="*/ 5642 w 1165984"/>
                <a:gd name="connsiteY10" fmla="*/ 618874 h 699590"/>
                <a:gd name="connsiteX11" fmla="*/ 50251 w 1165984"/>
                <a:gd name="connsiteY11" fmla="*/ 630459 h 699590"/>
                <a:gd name="connsiteX12" fmla="*/ 100575 w 1165984"/>
                <a:gd name="connsiteY12" fmla="*/ 637305 h 699590"/>
                <a:gd name="connsiteX13" fmla="*/ 156994 w 1165984"/>
                <a:gd name="connsiteY13" fmla="*/ 636627 h 699590"/>
                <a:gd name="connsiteX14" fmla="*/ 231015 w 1165984"/>
                <a:gd name="connsiteY14" fmla="*/ 651522 h 699590"/>
                <a:gd name="connsiteX15" fmla="*/ 285704 w 1165984"/>
                <a:gd name="connsiteY15" fmla="*/ 677850 h 699590"/>
                <a:gd name="connsiteX16" fmla="*/ 306466 w 1165984"/>
                <a:gd name="connsiteY16" fmla="*/ 688382 h 699590"/>
                <a:gd name="connsiteX17" fmla="*/ 301726 w 1165984"/>
                <a:gd name="connsiteY17" fmla="*/ 688006 h 699590"/>
                <a:gd name="connsiteX18" fmla="*/ 314139 w 1165984"/>
                <a:gd name="connsiteY18" fmla="*/ 695905 h 699590"/>
                <a:gd name="connsiteX19" fmla="*/ 361831 w 1165984"/>
                <a:gd name="connsiteY19" fmla="*/ 693272 h 699590"/>
                <a:gd name="connsiteX20" fmla="*/ 368677 w 1165984"/>
                <a:gd name="connsiteY20" fmla="*/ 689134 h 699590"/>
                <a:gd name="connsiteX21" fmla="*/ 371535 w 1165984"/>
                <a:gd name="connsiteY21" fmla="*/ 692670 h 699590"/>
                <a:gd name="connsiteX22" fmla="*/ 444804 w 1165984"/>
                <a:gd name="connsiteY22" fmla="*/ 689736 h 699590"/>
                <a:gd name="connsiteX23" fmla="*/ 508971 w 1165984"/>
                <a:gd name="connsiteY23" fmla="*/ 683869 h 699590"/>
                <a:gd name="connsiteX24" fmla="*/ 510852 w 1165984"/>
                <a:gd name="connsiteY24" fmla="*/ 674014 h 699590"/>
                <a:gd name="connsiteX25" fmla="*/ 515741 w 1165984"/>
                <a:gd name="connsiteY25" fmla="*/ 681988 h 699590"/>
                <a:gd name="connsiteX26" fmla="*/ 595103 w 1165984"/>
                <a:gd name="connsiteY26" fmla="*/ 639787 h 699590"/>
                <a:gd name="connsiteX27" fmla="*/ 682966 w 1165984"/>
                <a:gd name="connsiteY27" fmla="*/ 595555 h 699590"/>
                <a:gd name="connsiteX28" fmla="*/ 927522 w 1165984"/>
                <a:gd name="connsiteY28" fmla="*/ 514011 h 699590"/>
                <a:gd name="connsiteX29" fmla="*/ 925716 w 1165984"/>
                <a:gd name="connsiteY29" fmla="*/ 504608 h 699590"/>
                <a:gd name="connsiteX30" fmla="*/ 932787 w 1165984"/>
                <a:gd name="connsiteY30" fmla="*/ 492647 h 699590"/>
                <a:gd name="connsiteX31" fmla="*/ 936850 w 1165984"/>
                <a:gd name="connsiteY31" fmla="*/ 486554 h 699590"/>
                <a:gd name="connsiteX32" fmla="*/ 939784 w 1165984"/>
                <a:gd name="connsiteY32" fmla="*/ 480085 h 699590"/>
                <a:gd name="connsiteX33" fmla="*/ 937903 w 1165984"/>
                <a:gd name="connsiteY33" fmla="*/ 468049 h 699590"/>
                <a:gd name="connsiteX34" fmla="*/ 1006282 w 1165984"/>
                <a:gd name="connsiteY34" fmla="*/ 470682 h 699590"/>
                <a:gd name="connsiteX35" fmla="*/ 1014255 w 1165984"/>
                <a:gd name="connsiteY35" fmla="*/ 464588 h 699590"/>
                <a:gd name="connsiteX36" fmla="*/ 1021853 w 1165984"/>
                <a:gd name="connsiteY36" fmla="*/ 457818 h 699590"/>
                <a:gd name="connsiteX37" fmla="*/ 1036523 w 1165984"/>
                <a:gd name="connsiteY37" fmla="*/ 444879 h 699590"/>
                <a:gd name="connsiteX38" fmla="*/ 1050890 w 1165984"/>
                <a:gd name="connsiteY38" fmla="*/ 433821 h 699590"/>
                <a:gd name="connsiteX39" fmla="*/ 1065785 w 1165984"/>
                <a:gd name="connsiteY39" fmla="*/ 427352 h 699590"/>
                <a:gd name="connsiteX40" fmla="*/ 1078272 w 1165984"/>
                <a:gd name="connsiteY40" fmla="*/ 440592 h 699590"/>
                <a:gd name="connsiteX41" fmla="*/ 1071652 w 1165984"/>
                <a:gd name="connsiteY41" fmla="*/ 461278 h 699590"/>
                <a:gd name="connsiteX42" fmla="*/ 1088353 w 1165984"/>
                <a:gd name="connsiteY42" fmla="*/ 457216 h 699590"/>
                <a:gd name="connsiteX43" fmla="*/ 1093769 w 1165984"/>
                <a:gd name="connsiteY43" fmla="*/ 452101 h 699590"/>
                <a:gd name="connsiteX44" fmla="*/ 1089180 w 1165984"/>
                <a:gd name="connsiteY44" fmla="*/ 438786 h 699590"/>
                <a:gd name="connsiteX45" fmla="*/ 1080604 w 1165984"/>
                <a:gd name="connsiteY45" fmla="*/ 425171 h 699590"/>
                <a:gd name="connsiteX46" fmla="*/ 1055253 w 1165984"/>
                <a:gd name="connsiteY46" fmla="*/ 410652 h 699590"/>
                <a:gd name="connsiteX47" fmla="*/ 1031106 w 1165984"/>
                <a:gd name="connsiteY47" fmla="*/ 396359 h 699590"/>
                <a:gd name="connsiteX48" fmla="*/ 1080604 w 1165984"/>
                <a:gd name="connsiteY48" fmla="*/ 425246 h 699590"/>
                <a:gd name="connsiteX49" fmla="*/ 1107384 w 1165984"/>
                <a:gd name="connsiteY49" fmla="*/ 438861 h 699590"/>
                <a:gd name="connsiteX50" fmla="*/ 1121300 w 1165984"/>
                <a:gd name="connsiteY50" fmla="*/ 422237 h 699590"/>
                <a:gd name="connsiteX51" fmla="*/ 1127995 w 1165984"/>
                <a:gd name="connsiteY51" fmla="*/ 413586 h 699590"/>
                <a:gd name="connsiteX52" fmla="*/ 1131230 w 1165984"/>
                <a:gd name="connsiteY52" fmla="*/ 409148 h 699590"/>
                <a:gd name="connsiteX53" fmla="*/ 1134315 w 1165984"/>
                <a:gd name="connsiteY53" fmla="*/ 404258 h 699590"/>
                <a:gd name="connsiteX54" fmla="*/ 1146125 w 1165984"/>
                <a:gd name="connsiteY54" fmla="*/ 383797 h 699590"/>
                <a:gd name="connsiteX55" fmla="*/ 1151541 w 1165984"/>
                <a:gd name="connsiteY55" fmla="*/ 372965 h 699590"/>
                <a:gd name="connsiteX56" fmla="*/ 1156430 w 1165984"/>
                <a:gd name="connsiteY56" fmla="*/ 360929 h 699590"/>
                <a:gd name="connsiteX57" fmla="*/ 1147178 w 1165984"/>
                <a:gd name="connsiteY57" fmla="*/ 343100 h 699590"/>
                <a:gd name="connsiteX58" fmla="*/ 1157258 w 1165984"/>
                <a:gd name="connsiteY58" fmla="*/ 358747 h 699590"/>
                <a:gd name="connsiteX59" fmla="*/ 1162223 w 1165984"/>
                <a:gd name="connsiteY59" fmla="*/ 345131 h 699590"/>
                <a:gd name="connsiteX60" fmla="*/ 1156055 w 1165984"/>
                <a:gd name="connsiteY60" fmla="*/ 334976 h 699590"/>
                <a:gd name="connsiteX61" fmla="*/ 1148382 w 1165984"/>
                <a:gd name="connsiteY61" fmla="*/ 322037 h 699590"/>
                <a:gd name="connsiteX62" fmla="*/ 1129274 w 1165984"/>
                <a:gd name="connsiteY62" fmla="*/ 290894 h 699590"/>
                <a:gd name="connsiteX63" fmla="*/ 1117840 w 1165984"/>
                <a:gd name="connsiteY63" fmla="*/ 272539 h 699590"/>
                <a:gd name="connsiteX64" fmla="*/ 1105353 w 1165984"/>
                <a:gd name="connsiteY64" fmla="*/ 253056 h 699590"/>
                <a:gd name="connsiteX65" fmla="*/ 1091662 w 1165984"/>
                <a:gd name="connsiteY65" fmla="*/ 232144 h 699590"/>
                <a:gd name="connsiteX66" fmla="*/ 1077069 w 1165984"/>
                <a:gd name="connsiteY66" fmla="*/ 210705 h 699590"/>
                <a:gd name="connsiteX67" fmla="*/ 1104676 w 1165984"/>
                <a:gd name="connsiteY67" fmla="*/ 166924 h 699590"/>
                <a:gd name="connsiteX68" fmla="*/ 1113176 w 1165984"/>
                <a:gd name="connsiteY68" fmla="*/ 142777 h 699590"/>
                <a:gd name="connsiteX69" fmla="*/ 1118292 w 1165984"/>
                <a:gd name="connsiteY69" fmla="*/ 117501 h 699590"/>
                <a:gd name="connsiteX70" fmla="*/ 1119721 w 1165984"/>
                <a:gd name="connsiteY70" fmla="*/ 104638 h 699590"/>
                <a:gd name="connsiteX71" fmla="*/ 1120172 w 1165984"/>
                <a:gd name="connsiteY71" fmla="*/ 91398 h 699590"/>
                <a:gd name="connsiteX72" fmla="*/ 1118066 w 1165984"/>
                <a:gd name="connsiteY72" fmla="*/ 63414 h 699590"/>
                <a:gd name="connsiteX73" fmla="*/ 1112950 w 1165984"/>
                <a:gd name="connsiteY73" fmla="*/ 35280 h 699590"/>
                <a:gd name="connsiteX74" fmla="*/ 1108813 w 1165984"/>
                <a:gd name="connsiteY74" fmla="*/ 20536 h 699590"/>
                <a:gd name="connsiteX75" fmla="*/ 1103698 w 1165984"/>
                <a:gd name="connsiteY75" fmla="*/ 5642 h 699590"/>
                <a:gd name="connsiteX76" fmla="*/ 1065559 w 1165984"/>
                <a:gd name="connsiteY76" fmla="*/ 55441 h 699590"/>
                <a:gd name="connsiteX77" fmla="*/ 1032986 w 1165984"/>
                <a:gd name="connsiteY77" fmla="*/ 116749 h 699590"/>
                <a:gd name="connsiteX78" fmla="*/ 1025464 w 1165984"/>
                <a:gd name="connsiteY78" fmla="*/ 133449 h 699590"/>
                <a:gd name="connsiteX79" fmla="*/ 1017566 w 1165984"/>
                <a:gd name="connsiteY79" fmla="*/ 149848 h 699590"/>
                <a:gd name="connsiteX80" fmla="*/ 1002220 w 1165984"/>
                <a:gd name="connsiteY80" fmla="*/ 183849 h 699590"/>
                <a:gd name="connsiteX81" fmla="*/ 998458 w 1165984"/>
                <a:gd name="connsiteY81" fmla="*/ 192575 h 699590"/>
                <a:gd name="connsiteX82" fmla="*/ 994396 w 1165984"/>
                <a:gd name="connsiteY82" fmla="*/ 200850 h 699590"/>
                <a:gd name="connsiteX83" fmla="*/ 986347 w 1165984"/>
                <a:gd name="connsiteY83" fmla="*/ 217550 h 699590"/>
                <a:gd name="connsiteX84" fmla="*/ 978373 w 1165984"/>
                <a:gd name="connsiteY84" fmla="*/ 234400 h 699590"/>
                <a:gd name="connsiteX85" fmla="*/ 970174 w 1165984"/>
                <a:gd name="connsiteY85" fmla="*/ 251025 h 699590"/>
                <a:gd name="connsiteX86" fmla="*/ 900516 w 1165984"/>
                <a:gd name="connsiteY86" fmla="*/ 370783 h 699590"/>
                <a:gd name="connsiteX87" fmla="*/ 831835 w 1165984"/>
                <a:gd name="connsiteY87" fmla="*/ 465641 h 69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165984" h="699590">
                  <a:moveTo>
                    <a:pt x="831835" y="465641"/>
                  </a:moveTo>
                  <a:cubicBezTo>
                    <a:pt x="812051" y="487381"/>
                    <a:pt x="784745" y="488434"/>
                    <a:pt x="754880" y="485877"/>
                  </a:cubicBezTo>
                  <a:cubicBezTo>
                    <a:pt x="725016" y="483169"/>
                    <a:pt x="692294" y="476022"/>
                    <a:pt x="661452" y="477452"/>
                  </a:cubicBezTo>
                  <a:cubicBezTo>
                    <a:pt x="638056" y="479784"/>
                    <a:pt x="625795" y="489939"/>
                    <a:pt x="616994" y="501298"/>
                  </a:cubicBezTo>
                  <a:cubicBezTo>
                    <a:pt x="608192" y="512506"/>
                    <a:pt x="602701" y="525445"/>
                    <a:pt x="592696" y="534021"/>
                  </a:cubicBezTo>
                  <a:cubicBezTo>
                    <a:pt x="532592" y="585550"/>
                    <a:pt x="392673" y="537256"/>
                    <a:pt x="367398" y="573514"/>
                  </a:cubicBezTo>
                  <a:cubicBezTo>
                    <a:pt x="358597" y="584572"/>
                    <a:pt x="348667" y="595178"/>
                    <a:pt x="337835" y="603002"/>
                  </a:cubicBezTo>
                  <a:cubicBezTo>
                    <a:pt x="327002" y="610901"/>
                    <a:pt x="315192" y="616166"/>
                    <a:pt x="302629" y="619326"/>
                  </a:cubicBezTo>
                  <a:cubicBezTo>
                    <a:pt x="277504" y="626472"/>
                    <a:pt x="248994" y="630534"/>
                    <a:pt x="219055" y="631663"/>
                  </a:cubicBezTo>
                  <a:cubicBezTo>
                    <a:pt x="159101" y="633995"/>
                    <a:pt x="92978" y="627450"/>
                    <a:pt x="32421" y="619326"/>
                  </a:cubicBezTo>
                  <a:cubicBezTo>
                    <a:pt x="14744" y="616919"/>
                    <a:pt x="8049" y="617370"/>
                    <a:pt x="5642" y="618874"/>
                  </a:cubicBezTo>
                  <a:cubicBezTo>
                    <a:pt x="20161" y="622335"/>
                    <a:pt x="35055" y="626096"/>
                    <a:pt x="50251" y="630459"/>
                  </a:cubicBezTo>
                  <a:cubicBezTo>
                    <a:pt x="64016" y="634220"/>
                    <a:pt x="81694" y="636627"/>
                    <a:pt x="100575" y="637305"/>
                  </a:cubicBezTo>
                  <a:cubicBezTo>
                    <a:pt x="119457" y="638132"/>
                    <a:pt x="139166" y="637003"/>
                    <a:pt x="156994" y="636627"/>
                  </a:cubicBezTo>
                  <a:cubicBezTo>
                    <a:pt x="185805" y="639486"/>
                    <a:pt x="209953" y="644300"/>
                    <a:pt x="231015" y="651522"/>
                  </a:cubicBezTo>
                  <a:cubicBezTo>
                    <a:pt x="252078" y="658668"/>
                    <a:pt x="269831" y="668071"/>
                    <a:pt x="285704" y="677850"/>
                  </a:cubicBezTo>
                  <a:cubicBezTo>
                    <a:pt x="292625" y="681160"/>
                    <a:pt x="299620" y="684771"/>
                    <a:pt x="306466" y="688382"/>
                  </a:cubicBezTo>
                  <a:cubicBezTo>
                    <a:pt x="304660" y="688156"/>
                    <a:pt x="303156" y="688081"/>
                    <a:pt x="301726" y="688006"/>
                  </a:cubicBezTo>
                  <a:cubicBezTo>
                    <a:pt x="306015" y="690714"/>
                    <a:pt x="310227" y="693422"/>
                    <a:pt x="314139" y="695905"/>
                  </a:cubicBezTo>
                  <a:cubicBezTo>
                    <a:pt x="329936" y="695378"/>
                    <a:pt x="345733" y="694325"/>
                    <a:pt x="361831" y="693272"/>
                  </a:cubicBezTo>
                  <a:cubicBezTo>
                    <a:pt x="362809" y="691692"/>
                    <a:pt x="364991" y="690413"/>
                    <a:pt x="368677" y="689134"/>
                  </a:cubicBezTo>
                  <a:cubicBezTo>
                    <a:pt x="369504" y="690112"/>
                    <a:pt x="370557" y="691391"/>
                    <a:pt x="371535" y="692670"/>
                  </a:cubicBezTo>
                  <a:cubicBezTo>
                    <a:pt x="394855" y="691165"/>
                    <a:pt x="419002" y="689661"/>
                    <a:pt x="444804" y="689736"/>
                  </a:cubicBezTo>
                  <a:cubicBezTo>
                    <a:pt x="469478" y="690714"/>
                    <a:pt x="490390" y="688457"/>
                    <a:pt x="508971" y="683869"/>
                  </a:cubicBezTo>
                  <a:cubicBezTo>
                    <a:pt x="508745" y="680634"/>
                    <a:pt x="509271" y="677399"/>
                    <a:pt x="510852" y="674014"/>
                  </a:cubicBezTo>
                  <a:cubicBezTo>
                    <a:pt x="511152" y="677399"/>
                    <a:pt x="513033" y="679957"/>
                    <a:pt x="515741" y="681988"/>
                  </a:cubicBezTo>
                  <a:cubicBezTo>
                    <a:pt x="547185" y="672886"/>
                    <a:pt x="570655" y="656863"/>
                    <a:pt x="595103" y="639787"/>
                  </a:cubicBezTo>
                  <a:cubicBezTo>
                    <a:pt x="619626" y="622184"/>
                    <a:pt x="645429" y="605183"/>
                    <a:pt x="682966" y="595555"/>
                  </a:cubicBezTo>
                  <a:cubicBezTo>
                    <a:pt x="756009" y="580510"/>
                    <a:pt x="809268" y="498289"/>
                    <a:pt x="927522" y="514011"/>
                  </a:cubicBezTo>
                  <a:cubicBezTo>
                    <a:pt x="924513" y="511077"/>
                    <a:pt x="924362" y="508219"/>
                    <a:pt x="925716" y="504608"/>
                  </a:cubicBezTo>
                  <a:cubicBezTo>
                    <a:pt x="927070" y="500696"/>
                    <a:pt x="929929" y="496709"/>
                    <a:pt x="932787" y="492647"/>
                  </a:cubicBezTo>
                  <a:cubicBezTo>
                    <a:pt x="934216" y="490616"/>
                    <a:pt x="935646" y="488585"/>
                    <a:pt x="936850" y="486554"/>
                  </a:cubicBezTo>
                  <a:cubicBezTo>
                    <a:pt x="938053" y="484373"/>
                    <a:pt x="939106" y="482191"/>
                    <a:pt x="939784" y="480085"/>
                  </a:cubicBezTo>
                  <a:cubicBezTo>
                    <a:pt x="941137" y="475797"/>
                    <a:pt x="940987" y="471735"/>
                    <a:pt x="937903" y="468049"/>
                  </a:cubicBezTo>
                  <a:cubicBezTo>
                    <a:pt x="961147" y="471359"/>
                    <a:pt x="983790" y="472036"/>
                    <a:pt x="1006282" y="470682"/>
                  </a:cubicBezTo>
                  <a:cubicBezTo>
                    <a:pt x="1008990" y="468726"/>
                    <a:pt x="1011623" y="466770"/>
                    <a:pt x="1014255" y="464588"/>
                  </a:cubicBezTo>
                  <a:cubicBezTo>
                    <a:pt x="1016814" y="462331"/>
                    <a:pt x="1019371" y="460075"/>
                    <a:pt x="1021853" y="457818"/>
                  </a:cubicBezTo>
                  <a:cubicBezTo>
                    <a:pt x="1026818" y="453305"/>
                    <a:pt x="1031708" y="448866"/>
                    <a:pt x="1036523" y="444879"/>
                  </a:cubicBezTo>
                  <a:cubicBezTo>
                    <a:pt x="1041337" y="440968"/>
                    <a:pt x="1046075" y="436981"/>
                    <a:pt x="1050890" y="433821"/>
                  </a:cubicBezTo>
                  <a:cubicBezTo>
                    <a:pt x="1055704" y="430662"/>
                    <a:pt x="1060594" y="428405"/>
                    <a:pt x="1065785" y="427352"/>
                  </a:cubicBezTo>
                  <a:cubicBezTo>
                    <a:pt x="1076843" y="429007"/>
                    <a:pt x="1079174" y="434197"/>
                    <a:pt x="1078272" y="440592"/>
                  </a:cubicBezTo>
                  <a:cubicBezTo>
                    <a:pt x="1077369" y="446610"/>
                    <a:pt x="1073232" y="454057"/>
                    <a:pt x="1071652" y="461278"/>
                  </a:cubicBezTo>
                  <a:cubicBezTo>
                    <a:pt x="1077219" y="460000"/>
                    <a:pt x="1082785" y="458646"/>
                    <a:pt x="1088353" y="457216"/>
                  </a:cubicBezTo>
                  <a:cubicBezTo>
                    <a:pt x="1090158" y="455561"/>
                    <a:pt x="1091963" y="453831"/>
                    <a:pt x="1093769" y="452101"/>
                  </a:cubicBezTo>
                  <a:cubicBezTo>
                    <a:pt x="1092941" y="447587"/>
                    <a:pt x="1091361" y="443225"/>
                    <a:pt x="1089180" y="438786"/>
                  </a:cubicBezTo>
                  <a:cubicBezTo>
                    <a:pt x="1086923" y="434047"/>
                    <a:pt x="1084064" y="429458"/>
                    <a:pt x="1080604" y="425171"/>
                  </a:cubicBezTo>
                  <a:cubicBezTo>
                    <a:pt x="1072028" y="420356"/>
                    <a:pt x="1063528" y="415467"/>
                    <a:pt x="1055253" y="410652"/>
                  </a:cubicBezTo>
                  <a:cubicBezTo>
                    <a:pt x="1046904" y="405462"/>
                    <a:pt x="1038779" y="400572"/>
                    <a:pt x="1031106" y="396359"/>
                  </a:cubicBezTo>
                  <a:cubicBezTo>
                    <a:pt x="1051191" y="398992"/>
                    <a:pt x="1069095" y="411329"/>
                    <a:pt x="1080604" y="425246"/>
                  </a:cubicBezTo>
                  <a:cubicBezTo>
                    <a:pt x="1089480" y="430211"/>
                    <a:pt x="1098432" y="434950"/>
                    <a:pt x="1107384" y="438861"/>
                  </a:cubicBezTo>
                  <a:cubicBezTo>
                    <a:pt x="1112123" y="433445"/>
                    <a:pt x="1116787" y="427954"/>
                    <a:pt x="1121300" y="422237"/>
                  </a:cubicBezTo>
                  <a:cubicBezTo>
                    <a:pt x="1123557" y="419378"/>
                    <a:pt x="1125814" y="416520"/>
                    <a:pt x="1127995" y="413586"/>
                  </a:cubicBezTo>
                  <a:lnTo>
                    <a:pt x="1131230" y="409148"/>
                  </a:lnTo>
                  <a:lnTo>
                    <a:pt x="1134315" y="404258"/>
                  </a:lnTo>
                  <a:cubicBezTo>
                    <a:pt x="1138452" y="397638"/>
                    <a:pt x="1142363" y="390793"/>
                    <a:pt x="1146125" y="383797"/>
                  </a:cubicBezTo>
                  <a:cubicBezTo>
                    <a:pt x="1148005" y="380186"/>
                    <a:pt x="1149886" y="376876"/>
                    <a:pt x="1151541" y="372965"/>
                  </a:cubicBezTo>
                  <a:cubicBezTo>
                    <a:pt x="1153271" y="368978"/>
                    <a:pt x="1154851" y="364991"/>
                    <a:pt x="1156430" y="360929"/>
                  </a:cubicBezTo>
                  <a:cubicBezTo>
                    <a:pt x="1153572" y="354685"/>
                    <a:pt x="1150563" y="348592"/>
                    <a:pt x="1147178" y="343100"/>
                  </a:cubicBezTo>
                  <a:cubicBezTo>
                    <a:pt x="1150112" y="347839"/>
                    <a:pt x="1153647" y="353180"/>
                    <a:pt x="1157258" y="358747"/>
                  </a:cubicBezTo>
                  <a:cubicBezTo>
                    <a:pt x="1158988" y="354309"/>
                    <a:pt x="1160643" y="349795"/>
                    <a:pt x="1162223" y="345131"/>
                  </a:cubicBezTo>
                  <a:cubicBezTo>
                    <a:pt x="1160418" y="342047"/>
                    <a:pt x="1158386" y="339038"/>
                    <a:pt x="1156055" y="334976"/>
                  </a:cubicBezTo>
                  <a:cubicBezTo>
                    <a:pt x="1153647" y="330989"/>
                    <a:pt x="1151090" y="326626"/>
                    <a:pt x="1148382" y="322037"/>
                  </a:cubicBezTo>
                  <a:cubicBezTo>
                    <a:pt x="1142665" y="312709"/>
                    <a:pt x="1136195" y="302178"/>
                    <a:pt x="1129274" y="290894"/>
                  </a:cubicBezTo>
                  <a:cubicBezTo>
                    <a:pt x="1125588" y="284952"/>
                    <a:pt x="1121752" y="278858"/>
                    <a:pt x="1117840" y="272539"/>
                  </a:cubicBezTo>
                  <a:cubicBezTo>
                    <a:pt x="1113778" y="266145"/>
                    <a:pt x="1109566" y="259676"/>
                    <a:pt x="1105353" y="253056"/>
                  </a:cubicBezTo>
                  <a:cubicBezTo>
                    <a:pt x="1100915" y="246060"/>
                    <a:pt x="1096326" y="239064"/>
                    <a:pt x="1091662" y="232144"/>
                  </a:cubicBezTo>
                  <a:cubicBezTo>
                    <a:pt x="1086848" y="225073"/>
                    <a:pt x="1081958" y="217851"/>
                    <a:pt x="1077069" y="210705"/>
                  </a:cubicBezTo>
                  <a:cubicBezTo>
                    <a:pt x="1088427" y="196713"/>
                    <a:pt x="1097605" y="182044"/>
                    <a:pt x="1104676" y="166924"/>
                  </a:cubicBezTo>
                  <a:cubicBezTo>
                    <a:pt x="1108362" y="159627"/>
                    <a:pt x="1110845" y="150976"/>
                    <a:pt x="1113176" y="142777"/>
                  </a:cubicBezTo>
                  <a:cubicBezTo>
                    <a:pt x="1115358" y="134427"/>
                    <a:pt x="1117088" y="126002"/>
                    <a:pt x="1118292" y="117501"/>
                  </a:cubicBezTo>
                  <a:cubicBezTo>
                    <a:pt x="1118893" y="113213"/>
                    <a:pt x="1119345" y="108926"/>
                    <a:pt x="1119721" y="104638"/>
                  </a:cubicBezTo>
                  <a:cubicBezTo>
                    <a:pt x="1120097" y="100350"/>
                    <a:pt x="1120323" y="96137"/>
                    <a:pt x="1120172" y="91398"/>
                  </a:cubicBezTo>
                  <a:cubicBezTo>
                    <a:pt x="1119947" y="82146"/>
                    <a:pt x="1119270" y="72818"/>
                    <a:pt x="1118066" y="63414"/>
                  </a:cubicBezTo>
                  <a:cubicBezTo>
                    <a:pt x="1116862" y="54087"/>
                    <a:pt x="1115132" y="44684"/>
                    <a:pt x="1112950" y="35280"/>
                  </a:cubicBezTo>
                  <a:cubicBezTo>
                    <a:pt x="1111972" y="30767"/>
                    <a:pt x="1110318" y="25426"/>
                    <a:pt x="1108813" y="20536"/>
                  </a:cubicBezTo>
                  <a:cubicBezTo>
                    <a:pt x="1107233" y="15572"/>
                    <a:pt x="1105503" y="10607"/>
                    <a:pt x="1103698" y="5642"/>
                  </a:cubicBezTo>
                  <a:cubicBezTo>
                    <a:pt x="1089255" y="19333"/>
                    <a:pt x="1076994" y="36484"/>
                    <a:pt x="1065559" y="55441"/>
                  </a:cubicBezTo>
                  <a:cubicBezTo>
                    <a:pt x="1053748" y="73946"/>
                    <a:pt x="1043067" y="94633"/>
                    <a:pt x="1032986" y="116749"/>
                  </a:cubicBezTo>
                  <a:cubicBezTo>
                    <a:pt x="1030429" y="122240"/>
                    <a:pt x="1028022" y="128033"/>
                    <a:pt x="1025464" y="133449"/>
                  </a:cubicBezTo>
                  <a:cubicBezTo>
                    <a:pt x="1022906" y="138790"/>
                    <a:pt x="1020274" y="144281"/>
                    <a:pt x="1017566" y="149848"/>
                  </a:cubicBezTo>
                  <a:cubicBezTo>
                    <a:pt x="1012375" y="160981"/>
                    <a:pt x="1007260" y="172340"/>
                    <a:pt x="1002220" y="183849"/>
                  </a:cubicBezTo>
                  <a:cubicBezTo>
                    <a:pt x="1000940" y="186708"/>
                    <a:pt x="999738" y="189642"/>
                    <a:pt x="998458" y="192575"/>
                  </a:cubicBezTo>
                  <a:cubicBezTo>
                    <a:pt x="997105" y="195283"/>
                    <a:pt x="995750" y="198067"/>
                    <a:pt x="994396" y="200850"/>
                  </a:cubicBezTo>
                  <a:cubicBezTo>
                    <a:pt x="991763" y="206342"/>
                    <a:pt x="989055" y="211908"/>
                    <a:pt x="986347" y="217550"/>
                  </a:cubicBezTo>
                  <a:cubicBezTo>
                    <a:pt x="983715" y="223117"/>
                    <a:pt x="981082" y="228683"/>
                    <a:pt x="978373" y="234400"/>
                  </a:cubicBezTo>
                  <a:cubicBezTo>
                    <a:pt x="975740" y="240042"/>
                    <a:pt x="973108" y="245835"/>
                    <a:pt x="970174" y="251025"/>
                  </a:cubicBezTo>
                  <a:cubicBezTo>
                    <a:pt x="948133" y="294881"/>
                    <a:pt x="924212" y="334901"/>
                    <a:pt x="900516" y="370783"/>
                  </a:cubicBezTo>
                  <a:cubicBezTo>
                    <a:pt x="876745" y="406364"/>
                    <a:pt x="853200" y="437733"/>
                    <a:pt x="831835" y="465641"/>
                  </a:cubicBezTo>
                  <a:close/>
                </a:path>
              </a:pathLst>
            </a:custGeom>
            <a:solidFill>
              <a:srgbClr val="7D8091"/>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B76A446B-8C6E-4DF6-BE1E-708F494397CA}"/>
                </a:ext>
              </a:extLst>
            </p:cNvPr>
            <p:cNvSpPr/>
            <p:nvPr/>
          </p:nvSpPr>
          <p:spPr>
            <a:xfrm>
              <a:off x="13406825" y="5893532"/>
              <a:ext cx="67710" cy="97803"/>
            </a:xfrm>
            <a:custGeom>
              <a:avLst/>
              <a:gdLst>
                <a:gd name="connsiteX0" fmla="*/ 66242 w 67702"/>
                <a:gd name="connsiteY0" fmla="*/ 14970 h 97792"/>
                <a:gd name="connsiteX1" fmla="*/ 65941 w 67702"/>
                <a:gd name="connsiteY1" fmla="*/ 5642 h 97792"/>
                <a:gd name="connsiteX2" fmla="*/ 20806 w 67702"/>
                <a:gd name="connsiteY2" fmla="*/ 40170 h 97792"/>
                <a:gd name="connsiteX3" fmla="*/ 5761 w 67702"/>
                <a:gd name="connsiteY3" fmla="*/ 63866 h 97792"/>
                <a:gd name="connsiteX4" fmla="*/ 14336 w 67702"/>
                <a:gd name="connsiteY4" fmla="*/ 99522 h 97792"/>
                <a:gd name="connsiteX5" fmla="*/ 66242 w 67702"/>
                <a:gd name="connsiteY5" fmla="*/ 14970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02" h="97792">
                  <a:moveTo>
                    <a:pt x="66242" y="14970"/>
                  </a:moveTo>
                  <a:cubicBezTo>
                    <a:pt x="66166" y="11886"/>
                    <a:pt x="66016" y="8726"/>
                    <a:pt x="65941" y="5642"/>
                  </a:cubicBezTo>
                  <a:cubicBezTo>
                    <a:pt x="52551" y="17151"/>
                    <a:pt x="37581" y="28586"/>
                    <a:pt x="20806" y="40170"/>
                  </a:cubicBezTo>
                  <a:cubicBezTo>
                    <a:pt x="8244" y="45662"/>
                    <a:pt x="4933" y="54012"/>
                    <a:pt x="5761" y="63866"/>
                  </a:cubicBezTo>
                  <a:cubicBezTo>
                    <a:pt x="6137" y="74247"/>
                    <a:pt x="10425" y="86509"/>
                    <a:pt x="14336" y="99522"/>
                  </a:cubicBezTo>
                  <a:cubicBezTo>
                    <a:pt x="44803" y="78986"/>
                    <a:pt x="65414" y="54463"/>
                    <a:pt x="66242" y="14970"/>
                  </a:cubicBezTo>
                  <a:close/>
                </a:path>
              </a:pathLst>
            </a:custGeom>
            <a:solidFill>
              <a:srgbClr val="9195A7"/>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73079CD7-37FB-47DF-84F5-83F5DCE6E838}"/>
                </a:ext>
              </a:extLst>
            </p:cNvPr>
            <p:cNvSpPr/>
            <p:nvPr/>
          </p:nvSpPr>
          <p:spPr>
            <a:xfrm>
              <a:off x="13610828" y="5529704"/>
              <a:ext cx="37616" cy="15047"/>
            </a:xfrm>
            <a:custGeom>
              <a:avLst/>
              <a:gdLst>
                <a:gd name="connsiteX0" fmla="*/ 33173 w 37612"/>
                <a:gd name="connsiteY0" fmla="*/ 5642 h 15044"/>
                <a:gd name="connsiteX1" fmla="*/ 7146 w 37612"/>
                <a:gd name="connsiteY1" fmla="*/ 10531 h 15044"/>
                <a:gd name="connsiteX2" fmla="*/ 5642 w 37612"/>
                <a:gd name="connsiteY2" fmla="*/ 15195 h 15044"/>
                <a:gd name="connsiteX3" fmla="*/ 33173 w 37612"/>
                <a:gd name="connsiteY3" fmla="*/ 5642 h 15044"/>
              </a:gdLst>
              <a:ahLst/>
              <a:cxnLst>
                <a:cxn ang="0">
                  <a:pos x="connsiteX0" y="connsiteY0"/>
                </a:cxn>
                <a:cxn ang="0">
                  <a:pos x="connsiteX1" y="connsiteY1"/>
                </a:cxn>
                <a:cxn ang="0">
                  <a:pos x="connsiteX2" y="connsiteY2"/>
                </a:cxn>
                <a:cxn ang="0">
                  <a:pos x="connsiteX3" y="connsiteY3"/>
                </a:cxn>
              </a:cxnLst>
              <a:rect l="l" t="t" r="r" b="b"/>
              <a:pathLst>
                <a:path w="37612" h="15044">
                  <a:moveTo>
                    <a:pt x="33173" y="5642"/>
                  </a:moveTo>
                  <a:cubicBezTo>
                    <a:pt x="24297" y="7146"/>
                    <a:pt x="15646" y="8726"/>
                    <a:pt x="7146" y="10531"/>
                  </a:cubicBezTo>
                  <a:cubicBezTo>
                    <a:pt x="6770" y="11961"/>
                    <a:pt x="6319" y="13465"/>
                    <a:pt x="5642" y="15195"/>
                  </a:cubicBezTo>
                  <a:cubicBezTo>
                    <a:pt x="14894" y="11885"/>
                    <a:pt x="24072" y="8726"/>
                    <a:pt x="33173" y="5642"/>
                  </a:cubicBezTo>
                  <a:close/>
                </a:path>
              </a:pathLst>
            </a:custGeom>
            <a:solidFill>
              <a:srgbClr val="8A8D9F"/>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C31AB615-085D-482D-9615-C093F06F8CE9}"/>
                </a:ext>
              </a:extLst>
            </p:cNvPr>
            <p:cNvSpPr/>
            <p:nvPr/>
          </p:nvSpPr>
          <p:spPr>
            <a:xfrm>
              <a:off x="13485113" y="5654742"/>
              <a:ext cx="105327" cy="142944"/>
            </a:xfrm>
            <a:custGeom>
              <a:avLst/>
              <a:gdLst>
                <a:gd name="connsiteX0" fmla="*/ 5642 w 105314"/>
                <a:gd name="connsiteY0" fmla="*/ 112461 h 142927"/>
                <a:gd name="connsiteX1" fmla="*/ 24674 w 105314"/>
                <a:gd name="connsiteY1" fmla="*/ 132772 h 142927"/>
                <a:gd name="connsiteX2" fmla="*/ 48596 w 105314"/>
                <a:gd name="connsiteY2" fmla="*/ 142777 h 142927"/>
                <a:gd name="connsiteX3" fmla="*/ 77181 w 105314"/>
                <a:gd name="connsiteY3" fmla="*/ 85606 h 142927"/>
                <a:gd name="connsiteX4" fmla="*/ 105315 w 105314"/>
                <a:gd name="connsiteY4" fmla="*/ 17227 h 142927"/>
                <a:gd name="connsiteX5" fmla="*/ 74548 w 105314"/>
                <a:gd name="connsiteY5" fmla="*/ 5642 h 142927"/>
                <a:gd name="connsiteX6" fmla="*/ 82747 w 105314"/>
                <a:gd name="connsiteY6" fmla="*/ 16023 h 142927"/>
                <a:gd name="connsiteX7" fmla="*/ 64393 w 105314"/>
                <a:gd name="connsiteY7" fmla="*/ 15421 h 142927"/>
                <a:gd name="connsiteX8" fmla="*/ 53486 w 105314"/>
                <a:gd name="connsiteY8" fmla="*/ 15195 h 142927"/>
                <a:gd name="connsiteX9" fmla="*/ 51153 w 105314"/>
                <a:gd name="connsiteY9" fmla="*/ 48670 h 142927"/>
                <a:gd name="connsiteX10" fmla="*/ 59127 w 105314"/>
                <a:gd name="connsiteY10" fmla="*/ 64016 h 142927"/>
                <a:gd name="connsiteX11" fmla="*/ 70110 w 105314"/>
                <a:gd name="connsiteY11" fmla="*/ 75300 h 142927"/>
                <a:gd name="connsiteX12" fmla="*/ 43781 w 105314"/>
                <a:gd name="connsiteY12" fmla="*/ 74096 h 142927"/>
                <a:gd name="connsiteX13" fmla="*/ 15647 w 105314"/>
                <a:gd name="connsiteY13" fmla="*/ 74397 h 142927"/>
                <a:gd name="connsiteX14" fmla="*/ 8125 w 105314"/>
                <a:gd name="connsiteY14" fmla="*/ 98770 h 142927"/>
                <a:gd name="connsiteX15" fmla="*/ 14443 w 105314"/>
                <a:gd name="connsiteY15" fmla="*/ 112386 h 142927"/>
                <a:gd name="connsiteX16" fmla="*/ 5642 w 105314"/>
                <a:gd name="connsiteY16" fmla="*/ 112461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314" h="142927">
                  <a:moveTo>
                    <a:pt x="5642" y="112461"/>
                  </a:moveTo>
                  <a:cubicBezTo>
                    <a:pt x="9855" y="123820"/>
                    <a:pt x="16625" y="129236"/>
                    <a:pt x="24674" y="132772"/>
                  </a:cubicBezTo>
                  <a:cubicBezTo>
                    <a:pt x="32573" y="136383"/>
                    <a:pt x="41524" y="138263"/>
                    <a:pt x="48596" y="142777"/>
                  </a:cubicBezTo>
                  <a:cubicBezTo>
                    <a:pt x="54839" y="124873"/>
                    <a:pt x="63490" y="105916"/>
                    <a:pt x="77181" y="85606"/>
                  </a:cubicBezTo>
                  <a:cubicBezTo>
                    <a:pt x="90420" y="63565"/>
                    <a:pt x="99297" y="40772"/>
                    <a:pt x="105315" y="17227"/>
                  </a:cubicBezTo>
                  <a:cubicBezTo>
                    <a:pt x="95160" y="15948"/>
                    <a:pt x="81017" y="13992"/>
                    <a:pt x="74548" y="5642"/>
                  </a:cubicBezTo>
                  <a:cubicBezTo>
                    <a:pt x="72969" y="15722"/>
                    <a:pt x="72893" y="15647"/>
                    <a:pt x="82747" y="16023"/>
                  </a:cubicBezTo>
                  <a:cubicBezTo>
                    <a:pt x="77858" y="15872"/>
                    <a:pt x="70486" y="15647"/>
                    <a:pt x="64393" y="15421"/>
                  </a:cubicBezTo>
                  <a:cubicBezTo>
                    <a:pt x="58375" y="15271"/>
                    <a:pt x="53486" y="15195"/>
                    <a:pt x="53486" y="15195"/>
                  </a:cubicBezTo>
                  <a:cubicBezTo>
                    <a:pt x="47091" y="25200"/>
                    <a:pt x="47392" y="37612"/>
                    <a:pt x="51153" y="48670"/>
                  </a:cubicBezTo>
                  <a:cubicBezTo>
                    <a:pt x="53034" y="54237"/>
                    <a:pt x="56043" y="59277"/>
                    <a:pt x="59127" y="64016"/>
                  </a:cubicBezTo>
                  <a:cubicBezTo>
                    <a:pt x="62286" y="68680"/>
                    <a:pt x="66048" y="72592"/>
                    <a:pt x="70110" y="75300"/>
                  </a:cubicBezTo>
                  <a:cubicBezTo>
                    <a:pt x="62362" y="74849"/>
                    <a:pt x="53260" y="74322"/>
                    <a:pt x="43781" y="74096"/>
                  </a:cubicBezTo>
                  <a:cubicBezTo>
                    <a:pt x="34152" y="74021"/>
                    <a:pt x="24298" y="74172"/>
                    <a:pt x="15647" y="74397"/>
                  </a:cubicBezTo>
                  <a:cubicBezTo>
                    <a:pt x="12939" y="82597"/>
                    <a:pt x="10456" y="90721"/>
                    <a:pt x="8125" y="98770"/>
                  </a:cubicBezTo>
                  <a:cubicBezTo>
                    <a:pt x="9780" y="103961"/>
                    <a:pt x="12186" y="108625"/>
                    <a:pt x="14443" y="112386"/>
                  </a:cubicBezTo>
                  <a:cubicBezTo>
                    <a:pt x="11660" y="112311"/>
                    <a:pt x="8726" y="112311"/>
                    <a:pt x="5642" y="112461"/>
                  </a:cubicBezTo>
                  <a:close/>
                </a:path>
              </a:pathLst>
            </a:custGeom>
            <a:solidFill>
              <a:srgbClr val="9195A7"/>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ECFBBC1A-DAC4-444C-8221-53FB6F6CDD47}"/>
                </a:ext>
              </a:extLst>
            </p:cNvPr>
            <p:cNvSpPr/>
            <p:nvPr/>
          </p:nvSpPr>
          <p:spPr>
            <a:xfrm>
              <a:off x="13170637" y="6148123"/>
              <a:ext cx="82757" cy="60187"/>
            </a:xfrm>
            <a:custGeom>
              <a:avLst/>
              <a:gdLst>
                <a:gd name="connsiteX0" fmla="*/ 74924 w 82747"/>
                <a:gd name="connsiteY0" fmla="*/ 12111 h 60179"/>
                <a:gd name="connsiteX1" fmla="*/ 81619 w 82747"/>
                <a:gd name="connsiteY1" fmla="*/ 5642 h 60179"/>
                <a:gd name="connsiteX2" fmla="*/ 52808 w 82747"/>
                <a:gd name="connsiteY2" fmla="*/ 12036 h 60179"/>
                <a:gd name="connsiteX3" fmla="*/ 30165 w 82747"/>
                <a:gd name="connsiteY3" fmla="*/ 33776 h 60179"/>
                <a:gd name="connsiteX4" fmla="*/ 44984 w 82747"/>
                <a:gd name="connsiteY4" fmla="*/ 30692 h 60179"/>
                <a:gd name="connsiteX5" fmla="*/ 34377 w 82747"/>
                <a:gd name="connsiteY5" fmla="*/ 37387 h 60179"/>
                <a:gd name="connsiteX6" fmla="*/ 19106 w 82747"/>
                <a:gd name="connsiteY6" fmla="*/ 43856 h 60179"/>
                <a:gd name="connsiteX7" fmla="*/ 18279 w 82747"/>
                <a:gd name="connsiteY7" fmla="*/ 44608 h 60179"/>
                <a:gd name="connsiteX8" fmla="*/ 5642 w 82747"/>
                <a:gd name="connsiteY8" fmla="*/ 55742 h 60179"/>
                <a:gd name="connsiteX9" fmla="*/ 19709 w 82747"/>
                <a:gd name="connsiteY9" fmla="*/ 46790 h 60179"/>
                <a:gd name="connsiteX10" fmla="*/ 28660 w 82747"/>
                <a:gd name="connsiteY10" fmla="*/ 51604 h 60179"/>
                <a:gd name="connsiteX11" fmla="*/ 52883 w 82747"/>
                <a:gd name="connsiteY11" fmla="*/ 33776 h 60179"/>
                <a:gd name="connsiteX12" fmla="*/ 74924 w 82747"/>
                <a:gd name="connsiteY12" fmla="*/ 12111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747" h="60179">
                  <a:moveTo>
                    <a:pt x="74924" y="12111"/>
                  </a:moveTo>
                  <a:cubicBezTo>
                    <a:pt x="77181" y="9930"/>
                    <a:pt x="79437" y="7748"/>
                    <a:pt x="81619" y="5642"/>
                  </a:cubicBezTo>
                  <a:cubicBezTo>
                    <a:pt x="70861" y="8500"/>
                    <a:pt x="61609" y="10306"/>
                    <a:pt x="52808" y="12036"/>
                  </a:cubicBezTo>
                  <a:cubicBezTo>
                    <a:pt x="45285" y="19483"/>
                    <a:pt x="37688" y="26780"/>
                    <a:pt x="30165" y="33776"/>
                  </a:cubicBezTo>
                  <a:cubicBezTo>
                    <a:pt x="34980" y="32497"/>
                    <a:pt x="40094" y="31519"/>
                    <a:pt x="44984" y="30692"/>
                  </a:cubicBezTo>
                  <a:cubicBezTo>
                    <a:pt x="41524" y="32873"/>
                    <a:pt x="37988" y="35130"/>
                    <a:pt x="34377" y="37387"/>
                  </a:cubicBezTo>
                  <a:cubicBezTo>
                    <a:pt x="29263" y="40020"/>
                    <a:pt x="24147" y="42427"/>
                    <a:pt x="19106" y="43856"/>
                  </a:cubicBezTo>
                  <a:lnTo>
                    <a:pt x="18279" y="44608"/>
                  </a:lnTo>
                  <a:cubicBezTo>
                    <a:pt x="14067" y="48294"/>
                    <a:pt x="9929" y="51980"/>
                    <a:pt x="5642" y="55742"/>
                  </a:cubicBezTo>
                  <a:cubicBezTo>
                    <a:pt x="10456" y="52657"/>
                    <a:pt x="15120" y="49724"/>
                    <a:pt x="19709" y="46790"/>
                  </a:cubicBezTo>
                  <a:cubicBezTo>
                    <a:pt x="19106" y="51454"/>
                    <a:pt x="8726" y="60857"/>
                    <a:pt x="28660" y="51604"/>
                  </a:cubicBezTo>
                  <a:cubicBezTo>
                    <a:pt x="37612" y="46489"/>
                    <a:pt x="45361" y="40471"/>
                    <a:pt x="52883" y="33776"/>
                  </a:cubicBezTo>
                  <a:cubicBezTo>
                    <a:pt x="60105" y="27232"/>
                    <a:pt x="67026" y="19935"/>
                    <a:pt x="74924" y="12111"/>
                  </a:cubicBezTo>
                  <a:close/>
                </a:path>
              </a:pathLst>
            </a:custGeom>
            <a:solidFill>
              <a:srgbClr val="9195A7"/>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8C50322-86F5-4E13-991C-246278BAEB25}"/>
                </a:ext>
              </a:extLst>
            </p:cNvPr>
            <p:cNvSpPr/>
            <p:nvPr/>
          </p:nvSpPr>
          <p:spPr>
            <a:xfrm>
              <a:off x="13189370" y="5884957"/>
              <a:ext cx="383690" cy="368644"/>
            </a:xfrm>
            <a:custGeom>
              <a:avLst/>
              <a:gdLst>
                <a:gd name="connsiteX0" fmla="*/ 26855 w 383646"/>
                <a:gd name="connsiteY0" fmla="*/ 363035 h 368601"/>
                <a:gd name="connsiteX1" fmla="*/ 92526 w 383646"/>
                <a:gd name="connsiteY1" fmla="*/ 343928 h 368601"/>
                <a:gd name="connsiteX2" fmla="*/ 94106 w 383646"/>
                <a:gd name="connsiteY2" fmla="*/ 333095 h 368601"/>
                <a:gd name="connsiteX3" fmla="*/ 95160 w 383646"/>
                <a:gd name="connsiteY3" fmla="*/ 322113 h 368601"/>
                <a:gd name="connsiteX4" fmla="*/ 166848 w 383646"/>
                <a:gd name="connsiteY4" fmla="*/ 291797 h 368601"/>
                <a:gd name="connsiteX5" fmla="*/ 216271 w 383646"/>
                <a:gd name="connsiteY5" fmla="*/ 252379 h 368601"/>
                <a:gd name="connsiteX6" fmla="*/ 253658 w 383646"/>
                <a:gd name="connsiteY6" fmla="*/ 208448 h 368601"/>
                <a:gd name="connsiteX7" fmla="*/ 291421 w 383646"/>
                <a:gd name="connsiteY7" fmla="*/ 168278 h 368601"/>
                <a:gd name="connsiteX8" fmla="*/ 310603 w 383646"/>
                <a:gd name="connsiteY8" fmla="*/ 148719 h 368601"/>
                <a:gd name="connsiteX9" fmla="*/ 325121 w 383646"/>
                <a:gd name="connsiteY9" fmla="*/ 129236 h 368601"/>
                <a:gd name="connsiteX10" fmla="*/ 345658 w 383646"/>
                <a:gd name="connsiteY10" fmla="*/ 89292 h 368601"/>
                <a:gd name="connsiteX11" fmla="*/ 349795 w 383646"/>
                <a:gd name="connsiteY11" fmla="*/ 79061 h 368601"/>
                <a:gd name="connsiteX12" fmla="*/ 353406 w 383646"/>
                <a:gd name="connsiteY12" fmla="*/ 68981 h 368601"/>
                <a:gd name="connsiteX13" fmla="*/ 360477 w 383646"/>
                <a:gd name="connsiteY13" fmla="*/ 48445 h 368601"/>
                <a:gd name="connsiteX14" fmla="*/ 378080 w 383646"/>
                <a:gd name="connsiteY14" fmla="*/ 5642 h 368601"/>
                <a:gd name="connsiteX15" fmla="*/ 340543 w 383646"/>
                <a:gd name="connsiteY15" fmla="*/ 11208 h 368601"/>
                <a:gd name="connsiteX16" fmla="*/ 336556 w 383646"/>
                <a:gd name="connsiteY16" fmla="*/ 28585 h 368601"/>
                <a:gd name="connsiteX17" fmla="*/ 339640 w 383646"/>
                <a:gd name="connsiteY17" fmla="*/ 34227 h 368601"/>
                <a:gd name="connsiteX18" fmla="*/ 345808 w 383646"/>
                <a:gd name="connsiteY18" fmla="*/ 38214 h 368601"/>
                <a:gd name="connsiteX19" fmla="*/ 352654 w 383646"/>
                <a:gd name="connsiteY19" fmla="*/ 40020 h 368601"/>
                <a:gd name="connsiteX20" fmla="*/ 345808 w 383646"/>
                <a:gd name="connsiteY20" fmla="*/ 38214 h 368601"/>
                <a:gd name="connsiteX21" fmla="*/ 327153 w 383646"/>
                <a:gd name="connsiteY21" fmla="*/ 25050 h 368601"/>
                <a:gd name="connsiteX22" fmla="*/ 319029 w 383646"/>
                <a:gd name="connsiteY22" fmla="*/ 35732 h 368601"/>
                <a:gd name="connsiteX23" fmla="*/ 309701 w 383646"/>
                <a:gd name="connsiteY23" fmla="*/ 36333 h 368601"/>
                <a:gd name="connsiteX24" fmla="*/ 287735 w 383646"/>
                <a:gd name="connsiteY24" fmla="*/ 74698 h 368601"/>
                <a:gd name="connsiteX25" fmla="*/ 259751 w 383646"/>
                <a:gd name="connsiteY25" fmla="*/ 111483 h 368601"/>
                <a:gd name="connsiteX26" fmla="*/ 178885 w 383646"/>
                <a:gd name="connsiteY26" fmla="*/ 179411 h 368601"/>
                <a:gd name="connsiteX27" fmla="*/ 176854 w 383646"/>
                <a:gd name="connsiteY27" fmla="*/ 187084 h 368601"/>
                <a:gd name="connsiteX28" fmla="*/ 109452 w 383646"/>
                <a:gd name="connsiteY28" fmla="*/ 255238 h 368601"/>
                <a:gd name="connsiteX29" fmla="*/ 106744 w 383646"/>
                <a:gd name="connsiteY29" fmla="*/ 274570 h 368601"/>
                <a:gd name="connsiteX30" fmla="*/ 103133 w 383646"/>
                <a:gd name="connsiteY30" fmla="*/ 284274 h 368601"/>
                <a:gd name="connsiteX31" fmla="*/ 96588 w 383646"/>
                <a:gd name="connsiteY31" fmla="*/ 293978 h 368601"/>
                <a:gd name="connsiteX32" fmla="*/ 55365 w 383646"/>
                <a:gd name="connsiteY32" fmla="*/ 328281 h 368601"/>
                <a:gd name="connsiteX33" fmla="*/ 5642 w 383646"/>
                <a:gd name="connsiteY33" fmla="*/ 359875 h 368601"/>
                <a:gd name="connsiteX34" fmla="*/ 35205 w 383646"/>
                <a:gd name="connsiteY34" fmla="*/ 358446 h 368601"/>
                <a:gd name="connsiteX35" fmla="*/ 26855 w 383646"/>
                <a:gd name="connsiteY35" fmla="*/ 363035 h 368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83646" h="368601">
                  <a:moveTo>
                    <a:pt x="26855" y="363035"/>
                  </a:moveTo>
                  <a:cubicBezTo>
                    <a:pt x="48219" y="356114"/>
                    <a:pt x="69958" y="349494"/>
                    <a:pt x="92526" y="343928"/>
                  </a:cubicBezTo>
                  <a:cubicBezTo>
                    <a:pt x="85832" y="343025"/>
                    <a:pt x="90345" y="338135"/>
                    <a:pt x="94106" y="333095"/>
                  </a:cubicBezTo>
                  <a:cubicBezTo>
                    <a:pt x="98018" y="328130"/>
                    <a:pt x="101929" y="322790"/>
                    <a:pt x="95160" y="322113"/>
                  </a:cubicBezTo>
                  <a:cubicBezTo>
                    <a:pt x="123594" y="313537"/>
                    <a:pt x="147064" y="303607"/>
                    <a:pt x="166848" y="291797"/>
                  </a:cubicBezTo>
                  <a:cubicBezTo>
                    <a:pt x="186933" y="279987"/>
                    <a:pt x="202505" y="266672"/>
                    <a:pt x="216271" y="252379"/>
                  </a:cubicBezTo>
                  <a:cubicBezTo>
                    <a:pt x="229962" y="238162"/>
                    <a:pt x="242449" y="222740"/>
                    <a:pt x="253658" y="208448"/>
                  </a:cubicBezTo>
                  <a:cubicBezTo>
                    <a:pt x="265167" y="194005"/>
                    <a:pt x="276977" y="180013"/>
                    <a:pt x="291421" y="168278"/>
                  </a:cubicBezTo>
                  <a:cubicBezTo>
                    <a:pt x="298567" y="161808"/>
                    <a:pt x="304962" y="155264"/>
                    <a:pt x="310603" y="148719"/>
                  </a:cubicBezTo>
                  <a:cubicBezTo>
                    <a:pt x="316170" y="142250"/>
                    <a:pt x="320909" y="135781"/>
                    <a:pt x="325121" y="129236"/>
                  </a:cubicBezTo>
                  <a:cubicBezTo>
                    <a:pt x="333622" y="116147"/>
                    <a:pt x="340016" y="102832"/>
                    <a:pt x="345658" y="89292"/>
                  </a:cubicBezTo>
                  <a:cubicBezTo>
                    <a:pt x="347012" y="85907"/>
                    <a:pt x="348365" y="82522"/>
                    <a:pt x="349795" y="79061"/>
                  </a:cubicBezTo>
                  <a:lnTo>
                    <a:pt x="353406" y="68981"/>
                  </a:lnTo>
                  <a:cubicBezTo>
                    <a:pt x="355813" y="62060"/>
                    <a:pt x="358145" y="55215"/>
                    <a:pt x="360477" y="48445"/>
                  </a:cubicBezTo>
                  <a:cubicBezTo>
                    <a:pt x="365366" y="34603"/>
                    <a:pt x="370858" y="20311"/>
                    <a:pt x="378080" y="5642"/>
                  </a:cubicBezTo>
                  <a:cubicBezTo>
                    <a:pt x="365517" y="6770"/>
                    <a:pt x="350472" y="19258"/>
                    <a:pt x="340543" y="11208"/>
                  </a:cubicBezTo>
                  <a:cubicBezTo>
                    <a:pt x="336932" y="18430"/>
                    <a:pt x="335578" y="24222"/>
                    <a:pt x="336556" y="28585"/>
                  </a:cubicBezTo>
                  <a:cubicBezTo>
                    <a:pt x="337006" y="30767"/>
                    <a:pt x="338060" y="32648"/>
                    <a:pt x="339640" y="34227"/>
                  </a:cubicBezTo>
                  <a:cubicBezTo>
                    <a:pt x="341144" y="35882"/>
                    <a:pt x="343175" y="37161"/>
                    <a:pt x="345808" y="38214"/>
                  </a:cubicBezTo>
                  <a:cubicBezTo>
                    <a:pt x="347915" y="38966"/>
                    <a:pt x="350021" y="39643"/>
                    <a:pt x="352654" y="40020"/>
                  </a:cubicBezTo>
                  <a:cubicBezTo>
                    <a:pt x="350021" y="39568"/>
                    <a:pt x="347764" y="38966"/>
                    <a:pt x="345808" y="38214"/>
                  </a:cubicBezTo>
                  <a:cubicBezTo>
                    <a:pt x="338060" y="35280"/>
                    <a:pt x="333020" y="30767"/>
                    <a:pt x="327153" y="25050"/>
                  </a:cubicBezTo>
                  <a:cubicBezTo>
                    <a:pt x="327303" y="28360"/>
                    <a:pt x="325046" y="32196"/>
                    <a:pt x="319029" y="35732"/>
                  </a:cubicBezTo>
                  <a:cubicBezTo>
                    <a:pt x="314590" y="37161"/>
                    <a:pt x="311731" y="37161"/>
                    <a:pt x="309701" y="36333"/>
                  </a:cubicBezTo>
                  <a:cubicBezTo>
                    <a:pt x="303006" y="49498"/>
                    <a:pt x="296160" y="62060"/>
                    <a:pt x="287735" y="74698"/>
                  </a:cubicBezTo>
                  <a:cubicBezTo>
                    <a:pt x="279385" y="87336"/>
                    <a:pt x="270208" y="99598"/>
                    <a:pt x="259751" y="111483"/>
                  </a:cubicBezTo>
                  <a:cubicBezTo>
                    <a:pt x="238839" y="135329"/>
                    <a:pt x="212736" y="157521"/>
                    <a:pt x="178885" y="179411"/>
                  </a:cubicBezTo>
                  <a:cubicBezTo>
                    <a:pt x="178207" y="181969"/>
                    <a:pt x="177606" y="184451"/>
                    <a:pt x="176854" y="187084"/>
                  </a:cubicBezTo>
                  <a:cubicBezTo>
                    <a:pt x="166698" y="219055"/>
                    <a:pt x="142100" y="238462"/>
                    <a:pt x="109452" y="255238"/>
                  </a:cubicBezTo>
                  <a:cubicBezTo>
                    <a:pt x="109227" y="261481"/>
                    <a:pt x="108474" y="268101"/>
                    <a:pt x="106744" y="274570"/>
                  </a:cubicBezTo>
                  <a:cubicBezTo>
                    <a:pt x="105841" y="277805"/>
                    <a:pt x="104713" y="281040"/>
                    <a:pt x="103133" y="284274"/>
                  </a:cubicBezTo>
                  <a:cubicBezTo>
                    <a:pt x="101629" y="287434"/>
                    <a:pt x="99221" y="290819"/>
                    <a:pt x="96588" y="293978"/>
                  </a:cubicBezTo>
                  <a:cubicBezTo>
                    <a:pt x="84553" y="305789"/>
                    <a:pt x="70561" y="317373"/>
                    <a:pt x="55365" y="328281"/>
                  </a:cubicBezTo>
                  <a:cubicBezTo>
                    <a:pt x="39794" y="339414"/>
                    <a:pt x="22718" y="350096"/>
                    <a:pt x="5642" y="359875"/>
                  </a:cubicBezTo>
                  <a:cubicBezTo>
                    <a:pt x="14668" y="359574"/>
                    <a:pt x="24523" y="359123"/>
                    <a:pt x="35205" y="358446"/>
                  </a:cubicBezTo>
                  <a:cubicBezTo>
                    <a:pt x="32421" y="359951"/>
                    <a:pt x="29713" y="361455"/>
                    <a:pt x="26855" y="363035"/>
                  </a:cubicBezTo>
                  <a:close/>
                </a:path>
              </a:pathLst>
            </a:custGeom>
            <a:solidFill>
              <a:srgbClr val="9194A6"/>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19152285-FBD6-48DC-BFE0-AC7C3C111032}"/>
                </a:ext>
              </a:extLst>
            </p:cNvPr>
            <p:cNvSpPr/>
            <p:nvPr/>
          </p:nvSpPr>
          <p:spPr>
            <a:xfrm>
              <a:off x="12967789" y="6466359"/>
              <a:ext cx="767382" cy="601868"/>
            </a:xfrm>
            <a:custGeom>
              <a:avLst/>
              <a:gdLst>
                <a:gd name="connsiteX0" fmla="*/ 99917 w 767292"/>
                <a:gd name="connsiteY0" fmla="*/ 132245 h 601798"/>
                <a:gd name="connsiteX1" fmla="*/ 29808 w 767292"/>
                <a:gd name="connsiteY1" fmla="*/ 199271 h 601798"/>
                <a:gd name="connsiteX2" fmla="*/ 10099 w 767292"/>
                <a:gd name="connsiteY2" fmla="*/ 250499 h 601798"/>
                <a:gd name="connsiteX3" fmla="*/ 7466 w 767292"/>
                <a:gd name="connsiteY3" fmla="*/ 265017 h 601798"/>
                <a:gd name="connsiteX4" fmla="*/ 6036 w 767292"/>
                <a:gd name="connsiteY4" fmla="*/ 279761 h 601798"/>
                <a:gd name="connsiteX5" fmla="*/ 6338 w 767292"/>
                <a:gd name="connsiteY5" fmla="*/ 310829 h 601798"/>
                <a:gd name="connsiteX6" fmla="*/ 8218 w 767292"/>
                <a:gd name="connsiteY6" fmla="*/ 326626 h 601798"/>
                <a:gd name="connsiteX7" fmla="*/ 11302 w 767292"/>
                <a:gd name="connsiteY7" fmla="*/ 342423 h 601798"/>
                <a:gd name="connsiteX8" fmla="*/ 15515 w 767292"/>
                <a:gd name="connsiteY8" fmla="*/ 358446 h 601798"/>
                <a:gd name="connsiteX9" fmla="*/ 20855 w 767292"/>
                <a:gd name="connsiteY9" fmla="*/ 374243 h 601798"/>
                <a:gd name="connsiteX10" fmla="*/ 34773 w 767292"/>
                <a:gd name="connsiteY10" fmla="*/ 404860 h 601798"/>
                <a:gd name="connsiteX11" fmla="*/ 38910 w 767292"/>
                <a:gd name="connsiteY11" fmla="*/ 412458 h 601798"/>
                <a:gd name="connsiteX12" fmla="*/ 43198 w 767292"/>
                <a:gd name="connsiteY12" fmla="*/ 419529 h 601798"/>
                <a:gd name="connsiteX13" fmla="*/ 52526 w 767292"/>
                <a:gd name="connsiteY13" fmla="*/ 433445 h 601798"/>
                <a:gd name="connsiteX14" fmla="*/ 98111 w 767292"/>
                <a:gd name="connsiteY14" fmla="*/ 482191 h 601798"/>
                <a:gd name="connsiteX15" fmla="*/ 152274 w 767292"/>
                <a:gd name="connsiteY15" fmla="*/ 514688 h 601798"/>
                <a:gd name="connsiteX16" fmla="*/ 180558 w 767292"/>
                <a:gd name="connsiteY16" fmla="*/ 528831 h 601798"/>
                <a:gd name="connsiteX17" fmla="*/ 208767 w 767292"/>
                <a:gd name="connsiteY17" fmla="*/ 541393 h 601798"/>
                <a:gd name="connsiteX18" fmla="*/ 236676 w 767292"/>
                <a:gd name="connsiteY18" fmla="*/ 552301 h 601798"/>
                <a:gd name="connsiteX19" fmla="*/ 264509 w 767292"/>
                <a:gd name="connsiteY19" fmla="*/ 561854 h 601798"/>
                <a:gd name="connsiteX20" fmla="*/ 376518 w 767292"/>
                <a:gd name="connsiteY20" fmla="*/ 588258 h 601798"/>
                <a:gd name="connsiteX21" fmla="*/ 405104 w 767292"/>
                <a:gd name="connsiteY21" fmla="*/ 591944 h 601798"/>
                <a:gd name="connsiteX22" fmla="*/ 419547 w 767292"/>
                <a:gd name="connsiteY22" fmla="*/ 593448 h 601798"/>
                <a:gd name="connsiteX23" fmla="*/ 433088 w 767292"/>
                <a:gd name="connsiteY23" fmla="*/ 594577 h 601798"/>
                <a:gd name="connsiteX24" fmla="*/ 460018 w 767292"/>
                <a:gd name="connsiteY24" fmla="*/ 596232 h 601798"/>
                <a:gd name="connsiteX25" fmla="*/ 487701 w 767292"/>
                <a:gd name="connsiteY25" fmla="*/ 596834 h 601798"/>
                <a:gd name="connsiteX26" fmla="*/ 607609 w 767292"/>
                <a:gd name="connsiteY26" fmla="*/ 586377 h 601798"/>
                <a:gd name="connsiteX27" fmla="*/ 584515 w 767292"/>
                <a:gd name="connsiteY27" fmla="*/ 506263 h 601798"/>
                <a:gd name="connsiteX28" fmla="*/ 596250 w 767292"/>
                <a:gd name="connsiteY28" fmla="*/ 463234 h 601798"/>
                <a:gd name="connsiteX29" fmla="*/ 607684 w 767292"/>
                <a:gd name="connsiteY29" fmla="*/ 442021 h 601798"/>
                <a:gd name="connsiteX30" fmla="*/ 623030 w 767292"/>
                <a:gd name="connsiteY30" fmla="*/ 420958 h 601798"/>
                <a:gd name="connsiteX31" fmla="*/ 647478 w 767292"/>
                <a:gd name="connsiteY31" fmla="*/ 406966 h 601798"/>
                <a:gd name="connsiteX32" fmla="*/ 679750 w 767292"/>
                <a:gd name="connsiteY32" fmla="*/ 400497 h 601798"/>
                <a:gd name="connsiteX33" fmla="*/ 709313 w 767292"/>
                <a:gd name="connsiteY33" fmla="*/ 392749 h 601798"/>
                <a:gd name="connsiteX34" fmla="*/ 723004 w 767292"/>
                <a:gd name="connsiteY34" fmla="*/ 378080 h 601798"/>
                <a:gd name="connsiteX35" fmla="*/ 745947 w 767292"/>
                <a:gd name="connsiteY35" fmla="*/ 320157 h 601798"/>
                <a:gd name="connsiteX36" fmla="*/ 750912 w 767292"/>
                <a:gd name="connsiteY36" fmla="*/ 293678 h 601798"/>
                <a:gd name="connsiteX37" fmla="*/ 753771 w 767292"/>
                <a:gd name="connsiteY37" fmla="*/ 268402 h 601798"/>
                <a:gd name="connsiteX38" fmla="*/ 755877 w 767292"/>
                <a:gd name="connsiteY38" fmla="*/ 243728 h 601798"/>
                <a:gd name="connsiteX39" fmla="*/ 758209 w 767292"/>
                <a:gd name="connsiteY39" fmla="*/ 218904 h 601798"/>
                <a:gd name="connsiteX40" fmla="*/ 761669 w 767292"/>
                <a:gd name="connsiteY40" fmla="*/ 193178 h 601798"/>
                <a:gd name="connsiteX41" fmla="*/ 766709 w 767292"/>
                <a:gd name="connsiteY41" fmla="*/ 165645 h 601798"/>
                <a:gd name="connsiteX42" fmla="*/ 730676 w 767292"/>
                <a:gd name="connsiteY42" fmla="*/ 157972 h 601798"/>
                <a:gd name="connsiteX43" fmla="*/ 703746 w 767292"/>
                <a:gd name="connsiteY43" fmla="*/ 155791 h 601798"/>
                <a:gd name="connsiteX44" fmla="*/ 640633 w 767292"/>
                <a:gd name="connsiteY44" fmla="*/ 173995 h 601798"/>
                <a:gd name="connsiteX45" fmla="*/ 599711 w 767292"/>
                <a:gd name="connsiteY45" fmla="*/ 232971 h 601798"/>
                <a:gd name="connsiteX46" fmla="*/ 587223 w 767292"/>
                <a:gd name="connsiteY46" fmla="*/ 235303 h 601798"/>
                <a:gd name="connsiteX47" fmla="*/ 569470 w 767292"/>
                <a:gd name="connsiteY47" fmla="*/ 220484 h 601798"/>
                <a:gd name="connsiteX48" fmla="*/ 560593 w 767292"/>
                <a:gd name="connsiteY48" fmla="*/ 173995 h 601798"/>
                <a:gd name="connsiteX49" fmla="*/ 519747 w 767292"/>
                <a:gd name="connsiteY49" fmla="*/ 188589 h 601798"/>
                <a:gd name="connsiteX50" fmla="*/ 485144 w 767292"/>
                <a:gd name="connsiteY50" fmla="*/ 209050 h 601798"/>
                <a:gd name="connsiteX51" fmla="*/ 448509 w 767292"/>
                <a:gd name="connsiteY51" fmla="*/ 202054 h 601798"/>
                <a:gd name="connsiteX52" fmla="*/ 437827 w 767292"/>
                <a:gd name="connsiteY52" fmla="*/ 158950 h 601798"/>
                <a:gd name="connsiteX53" fmla="*/ 434893 w 767292"/>
                <a:gd name="connsiteY53" fmla="*/ 100275 h 601798"/>
                <a:gd name="connsiteX54" fmla="*/ 426091 w 767292"/>
                <a:gd name="connsiteY54" fmla="*/ 44157 h 601798"/>
                <a:gd name="connsiteX55" fmla="*/ 414958 w 767292"/>
                <a:gd name="connsiteY55" fmla="*/ 5642 h 601798"/>
                <a:gd name="connsiteX56" fmla="*/ 366137 w 767292"/>
                <a:gd name="connsiteY56" fmla="*/ 89217 h 601798"/>
                <a:gd name="connsiteX57" fmla="*/ 287678 w 767292"/>
                <a:gd name="connsiteY57" fmla="*/ 156693 h 601798"/>
                <a:gd name="connsiteX58" fmla="*/ 279403 w 767292"/>
                <a:gd name="connsiteY58" fmla="*/ 154888 h 601798"/>
                <a:gd name="connsiteX59" fmla="*/ 274664 w 767292"/>
                <a:gd name="connsiteY59" fmla="*/ 144808 h 601798"/>
                <a:gd name="connsiteX60" fmla="*/ 263455 w 767292"/>
                <a:gd name="connsiteY60" fmla="*/ 132321 h 601798"/>
                <a:gd name="connsiteX61" fmla="*/ 247132 w 767292"/>
                <a:gd name="connsiteY61" fmla="*/ 131945 h 601798"/>
                <a:gd name="connsiteX62" fmla="*/ 227949 w 767292"/>
                <a:gd name="connsiteY62" fmla="*/ 131869 h 601798"/>
                <a:gd name="connsiteX63" fmla="*/ 206511 w 767292"/>
                <a:gd name="connsiteY63" fmla="*/ 131192 h 601798"/>
                <a:gd name="connsiteX64" fmla="*/ 183567 w 767292"/>
                <a:gd name="connsiteY64" fmla="*/ 129387 h 601798"/>
                <a:gd name="connsiteX65" fmla="*/ 160097 w 767292"/>
                <a:gd name="connsiteY65" fmla="*/ 126979 h 601798"/>
                <a:gd name="connsiteX66" fmla="*/ 137755 w 767292"/>
                <a:gd name="connsiteY66" fmla="*/ 125024 h 601798"/>
                <a:gd name="connsiteX67" fmla="*/ 117068 w 767292"/>
                <a:gd name="connsiteY67" fmla="*/ 126002 h 601798"/>
                <a:gd name="connsiteX68" fmla="*/ 99917 w 767292"/>
                <a:gd name="connsiteY68" fmla="*/ 132245 h 60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767292" h="601798">
                  <a:moveTo>
                    <a:pt x="99917" y="132245"/>
                  </a:moveTo>
                  <a:cubicBezTo>
                    <a:pt x="72836" y="146990"/>
                    <a:pt x="47787" y="168579"/>
                    <a:pt x="29808" y="199271"/>
                  </a:cubicBezTo>
                  <a:cubicBezTo>
                    <a:pt x="20931" y="214466"/>
                    <a:pt x="14386" y="231467"/>
                    <a:pt x="10099" y="250499"/>
                  </a:cubicBezTo>
                  <a:cubicBezTo>
                    <a:pt x="9046" y="255238"/>
                    <a:pt x="8143" y="260127"/>
                    <a:pt x="7466" y="265017"/>
                  </a:cubicBezTo>
                  <a:cubicBezTo>
                    <a:pt x="6788" y="269831"/>
                    <a:pt x="6338" y="274721"/>
                    <a:pt x="6036" y="279761"/>
                  </a:cubicBezTo>
                  <a:cubicBezTo>
                    <a:pt x="5435" y="289766"/>
                    <a:pt x="5510" y="300147"/>
                    <a:pt x="6338" y="310829"/>
                  </a:cubicBezTo>
                  <a:cubicBezTo>
                    <a:pt x="6713" y="316245"/>
                    <a:pt x="7391" y="321436"/>
                    <a:pt x="8218" y="326626"/>
                  </a:cubicBezTo>
                  <a:cubicBezTo>
                    <a:pt x="9046" y="331817"/>
                    <a:pt x="10099" y="337158"/>
                    <a:pt x="11302" y="342423"/>
                  </a:cubicBezTo>
                  <a:cubicBezTo>
                    <a:pt x="12506" y="347764"/>
                    <a:pt x="13935" y="353105"/>
                    <a:pt x="15515" y="358446"/>
                  </a:cubicBezTo>
                  <a:cubicBezTo>
                    <a:pt x="17094" y="363862"/>
                    <a:pt x="18900" y="369279"/>
                    <a:pt x="20855" y="374243"/>
                  </a:cubicBezTo>
                  <a:cubicBezTo>
                    <a:pt x="24767" y="384474"/>
                    <a:pt x="29431" y="394705"/>
                    <a:pt x="34773" y="404860"/>
                  </a:cubicBezTo>
                  <a:cubicBezTo>
                    <a:pt x="36126" y="407418"/>
                    <a:pt x="37481" y="409900"/>
                    <a:pt x="38910" y="412458"/>
                  </a:cubicBezTo>
                  <a:cubicBezTo>
                    <a:pt x="40339" y="414865"/>
                    <a:pt x="41768" y="417197"/>
                    <a:pt x="43198" y="419529"/>
                  </a:cubicBezTo>
                  <a:cubicBezTo>
                    <a:pt x="46131" y="424193"/>
                    <a:pt x="49291" y="428857"/>
                    <a:pt x="52526" y="433445"/>
                  </a:cubicBezTo>
                  <a:cubicBezTo>
                    <a:pt x="65915" y="452327"/>
                    <a:pt x="80810" y="467748"/>
                    <a:pt x="98111" y="482191"/>
                  </a:cubicBezTo>
                  <a:cubicBezTo>
                    <a:pt x="114661" y="495280"/>
                    <a:pt x="133542" y="507241"/>
                    <a:pt x="152274" y="514688"/>
                  </a:cubicBezTo>
                  <a:cubicBezTo>
                    <a:pt x="161751" y="519728"/>
                    <a:pt x="171380" y="524693"/>
                    <a:pt x="180558" y="528831"/>
                  </a:cubicBezTo>
                  <a:cubicBezTo>
                    <a:pt x="189886" y="533118"/>
                    <a:pt x="199364" y="537481"/>
                    <a:pt x="208767" y="541393"/>
                  </a:cubicBezTo>
                  <a:cubicBezTo>
                    <a:pt x="218020" y="545154"/>
                    <a:pt x="227273" y="548765"/>
                    <a:pt x="236676" y="552301"/>
                  </a:cubicBezTo>
                  <a:cubicBezTo>
                    <a:pt x="246079" y="555911"/>
                    <a:pt x="255106" y="558695"/>
                    <a:pt x="264509" y="561854"/>
                  </a:cubicBezTo>
                  <a:cubicBezTo>
                    <a:pt x="301670" y="573740"/>
                    <a:pt x="338680" y="582691"/>
                    <a:pt x="376518" y="588258"/>
                  </a:cubicBezTo>
                  <a:cubicBezTo>
                    <a:pt x="385997" y="589838"/>
                    <a:pt x="395475" y="590891"/>
                    <a:pt x="405104" y="591944"/>
                  </a:cubicBezTo>
                  <a:lnTo>
                    <a:pt x="419547" y="593448"/>
                  </a:lnTo>
                  <a:cubicBezTo>
                    <a:pt x="424512" y="593975"/>
                    <a:pt x="428499" y="594201"/>
                    <a:pt x="433088" y="594577"/>
                  </a:cubicBezTo>
                  <a:cubicBezTo>
                    <a:pt x="441964" y="595254"/>
                    <a:pt x="450841" y="595931"/>
                    <a:pt x="460018" y="596232"/>
                  </a:cubicBezTo>
                  <a:cubicBezTo>
                    <a:pt x="469121" y="596608"/>
                    <a:pt x="478298" y="596909"/>
                    <a:pt x="487701" y="596834"/>
                  </a:cubicBezTo>
                  <a:cubicBezTo>
                    <a:pt x="525163" y="596909"/>
                    <a:pt x="564957" y="594050"/>
                    <a:pt x="607609" y="586377"/>
                  </a:cubicBezTo>
                  <a:cubicBezTo>
                    <a:pt x="588953" y="563359"/>
                    <a:pt x="581657" y="534924"/>
                    <a:pt x="584515" y="506263"/>
                  </a:cubicBezTo>
                  <a:cubicBezTo>
                    <a:pt x="585944" y="491820"/>
                    <a:pt x="589705" y="477677"/>
                    <a:pt x="596250" y="463234"/>
                  </a:cubicBezTo>
                  <a:cubicBezTo>
                    <a:pt x="599485" y="456088"/>
                    <a:pt x="603321" y="449017"/>
                    <a:pt x="607684" y="442021"/>
                  </a:cubicBezTo>
                  <a:cubicBezTo>
                    <a:pt x="612197" y="434950"/>
                    <a:pt x="617313" y="427803"/>
                    <a:pt x="623030" y="420958"/>
                  </a:cubicBezTo>
                  <a:cubicBezTo>
                    <a:pt x="628898" y="413962"/>
                    <a:pt x="637623" y="409599"/>
                    <a:pt x="647478" y="406966"/>
                  </a:cubicBezTo>
                  <a:cubicBezTo>
                    <a:pt x="657408" y="404108"/>
                    <a:pt x="668767" y="402378"/>
                    <a:pt x="679750" y="400497"/>
                  </a:cubicBezTo>
                  <a:cubicBezTo>
                    <a:pt x="690733" y="398315"/>
                    <a:pt x="701264" y="396359"/>
                    <a:pt x="709313" y="392749"/>
                  </a:cubicBezTo>
                  <a:cubicBezTo>
                    <a:pt x="717287" y="389138"/>
                    <a:pt x="722628" y="384549"/>
                    <a:pt x="723004" y="378080"/>
                  </a:cubicBezTo>
                  <a:cubicBezTo>
                    <a:pt x="734814" y="357544"/>
                    <a:pt x="741585" y="338361"/>
                    <a:pt x="745947" y="320157"/>
                  </a:cubicBezTo>
                  <a:cubicBezTo>
                    <a:pt x="748204" y="311280"/>
                    <a:pt x="749633" y="302328"/>
                    <a:pt x="750912" y="293678"/>
                  </a:cubicBezTo>
                  <a:cubicBezTo>
                    <a:pt x="752116" y="285027"/>
                    <a:pt x="753169" y="276828"/>
                    <a:pt x="753771" y="268402"/>
                  </a:cubicBezTo>
                  <a:cubicBezTo>
                    <a:pt x="754448" y="260353"/>
                    <a:pt x="755124" y="252229"/>
                    <a:pt x="755877" y="243728"/>
                  </a:cubicBezTo>
                  <a:cubicBezTo>
                    <a:pt x="756479" y="235454"/>
                    <a:pt x="757156" y="227254"/>
                    <a:pt x="758209" y="218904"/>
                  </a:cubicBezTo>
                  <a:cubicBezTo>
                    <a:pt x="759036" y="210479"/>
                    <a:pt x="760165" y="201979"/>
                    <a:pt x="761669" y="193178"/>
                  </a:cubicBezTo>
                  <a:cubicBezTo>
                    <a:pt x="762798" y="184301"/>
                    <a:pt x="764904" y="175274"/>
                    <a:pt x="766709" y="165645"/>
                  </a:cubicBezTo>
                  <a:cubicBezTo>
                    <a:pt x="756178" y="166472"/>
                    <a:pt x="742562" y="161733"/>
                    <a:pt x="730676" y="157972"/>
                  </a:cubicBezTo>
                  <a:cubicBezTo>
                    <a:pt x="718641" y="154211"/>
                    <a:pt x="708561" y="151352"/>
                    <a:pt x="703746" y="155791"/>
                  </a:cubicBezTo>
                  <a:cubicBezTo>
                    <a:pt x="678697" y="158950"/>
                    <a:pt x="657183" y="163388"/>
                    <a:pt x="640633" y="173995"/>
                  </a:cubicBezTo>
                  <a:cubicBezTo>
                    <a:pt x="623858" y="184677"/>
                    <a:pt x="611897" y="201979"/>
                    <a:pt x="599711" y="232971"/>
                  </a:cubicBezTo>
                  <a:cubicBezTo>
                    <a:pt x="597981" y="237485"/>
                    <a:pt x="593016" y="237861"/>
                    <a:pt x="587223" y="235303"/>
                  </a:cubicBezTo>
                  <a:cubicBezTo>
                    <a:pt x="581431" y="232821"/>
                    <a:pt x="574886" y="227405"/>
                    <a:pt x="569470" y="220484"/>
                  </a:cubicBezTo>
                  <a:cubicBezTo>
                    <a:pt x="558488" y="206417"/>
                    <a:pt x="552319" y="187009"/>
                    <a:pt x="560593" y="173995"/>
                  </a:cubicBezTo>
                  <a:cubicBezTo>
                    <a:pt x="542540" y="174070"/>
                    <a:pt x="531030" y="180539"/>
                    <a:pt x="519747" y="188589"/>
                  </a:cubicBezTo>
                  <a:cubicBezTo>
                    <a:pt x="508689" y="196713"/>
                    <a:pt x="498007" y="205890"/>
                    <a:pt x="485144" y="209050"/>
                  </a:cubicBezTo>
                  <a:cubicBezTo>
                    <a:pt x="467240" y="215670"/>
                    <a:pt x="455354" y="211607"/>
                    <a:pt x="448509" y="202054"/>
                  </a:cubicBezTo>
                  <a:cubicBezTo>
                    <a:pt x="441513" y="192500"/>
                    <a:pt x="439106" y="176854"/>
                    <a:pt x="437827" y="158950"/>
                  </a:cubicBezTo>
                  <a:cubicBezTo>
                    <a:pt x="436623" y="140972"/>
                    <a:pt x="436397" y="120360"/>
                    <a:pt x="434893" y="100275"/>
                  </a:cubicBezTo>
                  <a:cubicBezTo>
                    <a:pt x="433464" y="80190"/>
                    <a:pt x="430831" y="60481"/>
                    <a:pt x="426091" y="44157"/>
                  </a:cubicBezTo>
                  <a:cubicBezTo>
                    <a:pt x="422707" y="26479"/>
                    <a:pt x="418870" y="13917"/>
                    <a:pt x="414958" y="5642"/>
                  </a:cubicBezTo>
                  <a:cubicBezTo>
                    <a:pt x="403599" y="32046"/>
                    <a:pt x="387652" y="61910"/>
                    <a:pt x="366137" y="89217"/>
                  </a:cubicBezTo>
                  <a:cubicBezTo>
                    <a:pt x="344774" y="116524"/>
                    <a:pt x="318219" y="141423"/>
                    <a:pt x="287678" y="156693"/>
                  </a:cubicBezTo>
                  <a:cubicBezTo>
                    <a:pt x="284142" y="158423"/>
                    <a:pt x="281510" y="157295"/>
                    <a:pt x="279403" y="154888"/>
                  </a:cubicBezTo>
                  <a:cubicBezTo>
                    <a:pt x="277297" y="152481"/>
                    <a:pt x="275717" y="148795"/>
                    <a:pt x="274664" y="144808"/>
                  </a:cubicBezTo>
                  <a:cubicBezTo>
                    <a:pt x="272257" y="136985"/>
                    <a:pt x="270452" y="129913"/>
                    <a:pt x="263455" y="132321"/>
                  </a:cubicBezTo>
                  <a:cubicBezTo>
                    <a:pt x="258566" y="132020"/>
                    <a:pt x="252849" y="132170"/>
                    <a:pt x="247132" y="131945"/>
                  </a:cubicBezTo>
                  <a:cubicBezTo>
                    <a:pt x="241264" y="131869"/>
                    <a:pt x="234569" y="132170"/>
                    <a:pt x="227949" y="131869"/>
                  </a:cubicBezTo>
                  <a:cubicBezTo>
                    <a:pt x="221179" y="131719"/>
                    <a:pt x="213657" y="131794"/>
                    <a:pt x="206511" y="131192"/>
                  </a:cubicBezTo>
                  <a:cubicBezTo>
                    <a:pt x="199139" y="130665"/>
                    <a:pt x="191014" y="130365"/>
                    <a:pt x="183567" y="129387"/>
                  </a:cubicBezTo>
                  <a:cubicBezTo>
                    <a:pt x="175066" y="128484"/>
                    <a:pt x="167168" y="127732"/>
                    <a:pt x="160097" y="126979"/>
                  </a:cubicBezTo>
                  <a:cubicBezTo>
                    <a:pt x="152574" y="126077"/>
                    <a:pt x="144976" y="125325"/>
                    <a:pt x="137755" y="125024"/>
                  </a:cubicBezTo>
                  <a:cubicBezTo>
                    <a:pt x="130458" y="124723"/>
                    <a:pt x="123462" y="124949"/>
                    <a:pt x="117068" y="126002"/>
                  </a:cubicBezTo>
                  <a:cubicBezTo>
                    <a:pt x="110599" y="126979"/>
                    <a:pt x="105032" y="129311"/>
                    <a:pt x="99917" y="132245"/>
                  </a:cubicBezTo>
                  <a:close/>
                </a:path>
              </a:pathLst>
            </a:custGeom>
            <a:solidFill>
              <a:srgbClr val="666876"/>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C8FD106F-3FD5-4B85-BCB9-245079BDF601}"/>
                </a:ext>
              </a:extLst>
            </p:cNvPr>
            <p:cNvSpPr/>
            <p:nvPr/>
          </p:nvSpPr>
          <p:spPr>
            <a:xfrm>
              <a:off x="14030406" y="6463802"/>
              <a:ext cx="120374" cy="157990"/>
            </a:xfrm>
            <a:custGeom>
              <a:avLst/>
              <a:gdLst>
                <a:gd name="connsiteX0" fmla="*/ 5642 w 120359"/>
                <a:gd name="connsiteY0" fmla="*/ 67778 h 157972"/>
                <a:gd name="connsiteX1" fmla="*/ 19634 w 120359"/>
                <a:gd name="connsiteY1" fmla="*/ 157295 h 157972"/>
                <a:gd name="connsiteX2" fmla="*/ 117275 w 120359"/>
                <a:gd name="connsiteY2" fmla="*/ 43104 h 157972"/>
                <a:gd name="connsiteX3" fmla="*/ 85531 w 120359"/>
                <a:gd name="connsiteY3" fmla="*/ 5642 h 157972"/>
                <a:gd name="connsiteX4" fmla="*/ 79813 w 120359"/>
                <a:gd name="connsiteY4" fmla="*/ 15872 h 157972"/>
                <a:gd name="connsiteX5" fmla="*/ 72742 w 120359"/>
                <a:gd name="connsiteY5" fmla="*/ 25802 h 157972"/>
                <a:gd name="connsiteX6" fmla="*/ 55290 w 120359"/>
                <a:gd name="connsiteY6" fmla="*/ 43405 h 157972"/>
                <a:gd name="connsiteX7" fmla="*/ 33023 w 120359"/>
                <a:gd name="connsiteY7" fmla="*/ 57622 h 157972"/>
                <a:gd name="connsiteX8" fmla="*/ 5642 w 120359"/>
                <a:gd name="connsiteY8" fmla="*/ 67778 h 15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359" h="157972">
                  <a:moveTo>
                    <a:pt x="5642" y="67778"/>
                  </a:moveTo>
                  <a:cubicBezTo>
                    <a:pt x="17452" y="94783"/>
                    <a:pt x="21890" y="124723"/>
                    <a:pt x="19634" y="157295"/>
                  </a:cubicBezTo>
                  <a:cubicBezTo>
                    <a:pt x="55891" y="119081"/>
                    <a:pt x="88314" y="80716"/>
                    <a:pt x="117275" y="43104"/>
                  </a:cubicBezTo>
                  <a:cubicBezTo>
                    <a:pt x="106894" y="30090"/>
                    <a:pt x="96739" y="16775"/>
                    <a:pt x="85531" y="5642"/>
                  </a:cubicBezTo>
                  <a:cubicBezTo>
                    <a:pt x="83800" y="9177"/>
                    <a:pt x="81919" y="12562"/>
                    <a:pt x="79813" y="15872"/>
                  </a:cubicBezTo>
                  <a:cubicBezTo>
                    <a:pt x="77632" y="19333"/>
                    <a:pt x="75299" y="22643"/>
                    <a:pt x="72742" y="25802"/>
                  </a:cubicBezTo>
                  <a:cubicBezTo>
                    <a:pt x="67702" y="32121"/>
                    <a:pt x="61985" y="37913"/>
                    <a:pt x="55290" y="43405"/>
                  </a:cubicBezTo>
                  <a:cubicBezTo>
                    <a:pt x="48670" y="48821"/>
                    <a:pt x="41298" y="53485"/>
                    <a:pt x="33023" y="57622"/>
                  </a:cubicBezTo>
                  <a:cubicBezTo>
                    <a:pt x="24824" y="61759"/>
                    <a:pt x="15646" y="65220"/>
                    <a:pt x="5642" y="67778"/>
                  </a:cubicBezTo>
                  <a:close/>
                </a:path>
              </a:pathLst>
            </a:custGeom>
            <a:solidFill>
              <a:srgbClr val="676977"/>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CAEE08E4-9690-4CF5-A7E1-E3522F4F6BF4}"/>
                </a:ext>
              </a:extLst>
            </p:cNvPr>
            <p:cNvSpPr/>
            <p:nvPr/>
          </p:nvSpPr>
          <p:spPr>
            <a:xfrm>
              <a:off x="13395885" y="6384991"/>
              <a:ext cx="722242" cy="586821"/>
            </a:xfrm>
            <a:custGeom>
              <a:avLst/>
              <a:gdLst>
                <a:gd name="connsiteX0" fmla="*/ 15196 w 722157"/>
                <a:gd name="connsiteY0" fmla="*/ 58492 h 586753"/>
                <a:gd name="connsiteX1" fmla="*/ 53936 w 722157"/>
                <a:gd name="connsiteY1" fmla="*/ 165762 h 586753"/>
                <a:gd name="connsiteX2" fmla="*/ 71915 w 722157"/>
                <a:gd name="connsiteY2" fmla="*/ 139659 h 586753"/>
                <a:gd name="connsiteX3" fmla="*/ 112160 w 722157"/>
                <a:gd name="connsiteY3" fmla="*/ 177723 h 586753"/>
                <a:gd name="connsiteX4" fmla="*/ 112462 w 722157"/>
                <a:gd name="connsiteY4" fmla="*/ 167794 h 586753"/>
                <a:gd name="connsiteX5" fmla="*/ 117125 w 722157"/>
                <a:gd name="connsiteY5" fmla="*/ 162302 h 586753"/>
                <a:gd name="connsiteX6" fmla="*/ 135254 w 722157"/>
                <a:gd name="connsiteY6" fmla="*/ 182839 h 586753"/>
                <a:gd name="connsiteX7" fmla="*/ 148418 w 722157"/>
                <a:gd name="connsiteY7" fmla="*/ 205180 h 586753"/>
                <a:gd name="connsiteX8" fmla="*/ 158499 w 722157"/>
                <a:gd name="connsiteY8" fmla="*/ 196078 h 586753"/>
                <a:gd name="connsiteX9" fmla="*/ 161508 w 722157"/>
                <a:gd name="connsiteY9" fmla="*/ 183591 h 586753"/>
                <a:gd name="connsiteX10" fmla="*/ 184527 w 722157"/>
                <a:gd name="connsiteY10" fmla="*/ 205255 h 586753"/>
                <a:gd name="connsiteX11" fmla="*/ 207921 w 722157"/>
                <a:gd name="connsiteY11" fmla="*/ 233239 h 586753"/>
                <a:gd name="connsiteX12" fmla="*/ 216121 w 722157"/>
                <a:gd name="connsiteY12" fmla="*/ 180732 h 586753"/>
                <a:gd name="connsiteX13" fmla="*/ 223493 w 722157"/>
                <a:gd name="connsiteY13" fmla="*/ 174112 h 586753"/>
                <a:gd name="connsiteX14" fmla="*/ 232972 w 722157"/>
                <a:gd name="connsiteY14" fmla="*/ 169298 h 586753"/>
                <a:gd name="connsiteX15" fmla="*/ 257269 w 722157"/>
                <a:gd name="connsiteY15" fmla="*/ 163806 h 586753"/>
                <a:gd name="connsiteX16" fmla="*/ 318352 w 722157"/>
                <a:gd name="connsiteY16" fmla="*/ 168470 h 586753"/>
                <a:gd name="connsiteX17" fmla="*/ 374469 w 722157"/>
                <a:gd name="connsiteY17" fmla="*/ 199012 h 586753"/>
                <a:gd name="connsiteX18" fmla="*/ 405311 w 722157"/>
                <a:gd name="connsiteY18" fmla="*/ 244147 h 586753"/>
                <a:gd name="connsiteX19" fmla="*/ 439464 w 722157"/>
                <a:gd name="connsiteY19" fmla="*/ 302295 h 586753"/>
                <a:gd name="connsiteX20" fmla="*/ 447512 w 722157"/>
                <a:gd name="connsiteY20" fmla="*/ 335018 h 586753"/>
                <a:gd name="connsiteX21" fmla="*/ 440968 w 722157"/>
                <a:gd name="connsiteY21" fmla="*/ 350966 h 586753"/>
                <a:gd name="connsiteX22" fmla="*/ 428857 w 722157"/>
                <a:gd name="connsiteY22" fmla="*/ 366236 h 586753"/>
                <a:gd name="connsiteX23" fmla="*/ 356039 w 722157"/>
                <a:gd name="connsiteY23" fmla="*/ 414230 h 586753"/>
                <a:gd name="connsiteX24" fmla="*/ 385376 w 722157"/>
                <a:gd name="connsiteY24" fmla="*/ 416336 h 586753"/>
                <a:gd name="connsiteX25" fmla="*/ 417498 w 722157"/>
                <a:gd name="connsiteY25" fmla="*/ 409867 h 586753"/>
                <a:gd name="connsiteX26" fmla="*/ 442247 w 722157"/>
                <a:gd name="connsiteY26" fmla="*/ 410243 h 586753"/>
                <a:gd name="connsiteX27" fmla="*/ 450146 w 722157"/>
                <a:gd name="connsiteY27" fmla="*/ 435218 h 586753"/>
                <a:gd name="connsiteX28" fmla="*/ 436454 w 722157"/>
                <a:gd name="connsiteY28" fmla="*/ 472379 h 586753"/>
                <a:gd name="connsiteX29" fmla="*/ 421034 w 722157"/>
                <a:gd name="connsiteY29" fmla="*/ 510668 h 586753"/>
                <a:gd name="connsiteX30" fmla="*/ 406440 w 722157"/>
                <a:gd name="connsiteY30" fmla="*/ 547980 h 586753"/>
                <a:gd name="connsiteX31" fmla="*/ 395156 w 722157"/>
                <a:gd name="connsiteY31" fmla="*/ 583034 h 586753"/>
                <a:gd name="connsiteX32" fmla="*/ 415993 w 722157"/>
                <a:gd name="connsiteY32" fmla="*/ 566410 h 586753"/>
                <a:gd name="connsiteX33" fmla="*/ 436454 w 722157"/>
                <a:gd name="connsiteY33" fmla="*/ 547528 h 586753"/>
                <a:gd name="connsiteX34" fmla="*/ 456163 w 722157"/>
                <a:gd name="connsiteY34" fmla="*/ 527067 h 586753"/>
                <a:gd name="connsiteX35" fmla="*/ 474894 w 722157"/>
                <a:gd name="connsiteY35" fmla="*/ 505402 h 586753"/>
                <a:gd name="connsiteX36" fmla="*/ 534171 w 722157"/>
                <a:gd name="connsiteY36" fmla="*/ 415509 h 586753"/>
                <a:gd name="connsiteX37" fmla="*/ 554933 w 722157"/>
                <a:gd name="connsiteY37" fmla="*/ 374285 h 586753"/>
                <a:gd name="connsiteX38" fmla="*/ 572010 w 722157"/>
                <a:gd name="connsiteY38" fmla="*/ 338328 h 586753"/>
                <a:gd name="connsiteX39" fmla="*/ 579683 w 722157"/>
                <a:gd name="connsiteY39" fmla="*/ 322832 h 586753"/>
                <a:gd name="connsiteX40" fmla="*/ 587205 w 722157"/>
                <a:gd name="connsiteY40" fmla="*/ 309066 h 586753"/>
                <a:gd name="connsiteX41" fmla="*/ 602325 w 722157"/>
                <a:gd name="connsiteY41" fmla="*/ 287476 h 586753"/>
                <a:gd name="connsiteX42" fmla="*/ 615790 w 722157"/>
                <a:gd name="connsiteY42" fmla="*/ 274612 h 586753"/>
                <a:gd name="connsiteX43" fmla="*/ 628954 w 722157"/>
                <a:gd name="connsiteY43" fmla="*/ 261674 h 586753"/>
                <a:gd name="connsiteX44" fmla="*/ 654080 w 722157"/>
                <a:gd name="connsiteY44" fmla="*/ 235947 h 586753"/>
                <a:gd name="connsiteX45" fmla="*/ 640088 w 722157"/>
                <a:gd name="connsiteY45" fmla="*/ 146430 h 586753"/>
                <a:gd name="connsiteX46" fmla="*/ 667545 w 722157"/>
                <a:gd name="connsiteY46" fmla="*/ 136199 h 586753"/>
                <a:gd name="connsiteX47" fmla="*/ 689812 w 722157"/>
                <a:gd name="connsiteY47" fmla="*/ 121982 h 586753"/>
                <a:gd name="connsiteX48" fmla="*/ 707264 w 722157"/>
                <a:gd name="connsiteY48" fmla="*/ 104379 h 586753"/>
                <a:gd name="connsiteX49" fmla="*/ 714335 w 722157"/>
                <a:gd name="connsiteY49" fmla="*/ 94449 h 586753"/>
                <a:gd name="connsiteX50" fmla="*/ 720052 w 722157"/>
                <a:gd name="connsiteY50" fmla="*/ 84219 h 586753"/>
                <a:gd name="connsiteX51" fmla="*/ 676422 w 722157"/>
                <a:gd name="connsiteY51" fmla="*/ 51872 h 586753"/>
                <a:gd name="connsiteX52" fmla="*/ 617821 w 722157"/>
                <a:gd name="connsiteY52" fmla="*/ 74590 h 586753"/>
                <a:gd name="connsiteX53" fmla="*/ 557190 w 722157"/>
                <a:gd name="connsiteY53" fmla="*/ 132739 h 586753"/>
                <a:gd name="connsiteX54" fmla="*/ 533269 w 722157"/>
                <a:gd name="connsiteY54" fmla="*/ 67669 h 586753"/>
                <a:gd name="connsiteX55" fmla="*/ 483319 w 722157"/>
                <a:gd name="connsiteY55" fmla="*/ 32389 h 586753"/>
                <a:gd name="connsiteX56" fmla="*/ 356566 w 722157"/>
                <a:gd name="connsiteY56" fmla="*/ 25017 h 586753"/>
                <a:gd name="connsiteX57" fmla="*/ 288863 w 722157"/>
                <a:gd name="connsiteY57" fmla="*/ 43522 h 586753"/>
                <a:gd name="connsiteX58" fmla="*/ 228082 w 722157"/>
                <a:gd name="connsiteY58" fmla="*/ 65939 h 586753"/>
                <a:gd name="connsiteX59" fmla="*/ 213188 w 722157"/>
                <a:gd name="connsiteY59" fmla="*/ 85197 h 586753"/>
                <a:gd name="connsiteX60" fmla="*/ 217701 w 722157"/>
                <a:gd name="connsiteY60" fmla="*/ 111977 h 586753"/>
                <a:gd name="connsiteX61" fmla="*/ 206568 w 722157"/>
                <a:gd name="connsiteY61" fmla="*/ 95728 h 586753"/>
                <a:gd name="connsiteX62" fmla="*/ 191222 w 722157"/>
                <a:gd name="connsiteY62" fmla="*/ 85723 h 586753"/>
                <a:gd name="connsiteX63" fmla="*/ 128634 w 722157"/>
                <a:gd name="connsiteY63" fmla="*/ 93095 h 586753"/>
                <a:gd name="connsiteX64" fmla="*/ 115846 w 722157"/>
                <a:gd name="connsiteY64" fmla="*/ 93095 h 586753"/>
                <a:gd name="connsiteX65" fmla="*/ 110732 w 722157"/>
                <a:gd name="connsiteY65" fmla="*/ 93546 h 586753"/>
                <a:gd name="connsiteX66" fmla="*/ 106519 w 722157"/>
                <a:gd name="connsiteY66" fmla="*/ 94299 h 586753"/>
                <a:gd name="connsiteX67" fmla="*/ 101553 w 722157"/>
                <a:gd name="connsiteY67" fmla="*/ 97759 h 586753"/>
                <a:gd name="connsiteX68" fmla="*/ 100952 w 722157"/>
                <a:gd name="connsiteY68" fmla="*/ 100768 h 586753"/>
                <a:gd name="connsiteX69" fmla="*/ 101629 w 722157"/>
                <a:gd name="connsiteY69" fmla="*/ 104755 h 586753"/>
                <a:gd name="connsiteX70" fmla="*/ 73269 w 722157"/>
                <a:gd name="connsiteY70" fmla="*/ 82639 h 586753"/>
                <a:gd name="connsiteX71" fmla="*/ 46188 w 722157"/>
                <a:gd name="connsiteY71" fmla="*/ 68196 h 586753"/>
                <a:gd name="connsiteX72" fmla="*/ 44910 w 722157"/>
                <a:gd name="connsiteY72" fmla="*/ 67068 h 586753"/>
                <a:gd name="connsiteX73" fmla="*/ 45813 w 722157"/>
                <a:gd name="connsiteY73" fmla="*/ 67820 h 586753"/>
                <a:gd name="connsiteX74" fmla="*/ 47317 w 722157"/>
                <a:gd name="connsiteY74" fmla="*/ 69174 h 586753"/>
                <a:gd name="connsiteX75" fmla="*/ 49574 w 722157"/>
                <a:gd name="connsiteY75" fmla="*/ 71205 h 586753"/>
                <a:gd name="connsiteX76" fmla="*/ 51003 w 722157"/>
                <a:gd name="connsiteY76" fmla="*/ 72559 h 586753"/>
                <a:gd name="connsiteX77" fmla="*/ 53936 w 722157"/>
                <a:gd name="connsiteY77" fmla="*/ 75568 h 586753"/>
                <a:gd name="connsiteX78" fmla="*/ 51755 w 722157"/>
                <a:gd name="connsiteY78" fmla="*/ 73236 h 586753"/>
                <a:gd name="connsiteX79" fmla="*/ 48596 w 722157"/>
                <a:gd name="connsiteY79" fmla="*/ 69550 h 586753"/>
                <a:gd name="connsiteX80" fmla="*/ 46339 w 722157"/>
                <a:gd name="connsiteY80" fmla="*/ 66692 h 586753"/>
                <a:gd name="connsiteX81" fmla="*/ 44232 w 722157"/>
                <a:gd name="connsiteY81" fmla="*/ 63833 h 586753"/>
                <a:gd name="connsiteX82" fmla="*/ 40095 w 722157"/>
                <a:gd name="connsiteY82" fmla="*/ 57815 h 586753"/>
                <a:gd name="connsiteX83" fmla="*/ 38139 w 722157"/>
                <a:gd name="connsiteY83" fmla="*/ 54881 h 586753"/>
                <a:gd name="connsiteX84" fmla="*/ 36033 w 722157"/>
                <a:gd name="connsiteY84" fmla="*/ 51571 h 586753"/>
                <a:gd name="connsiteX85" fmla="*/ 34077 w 722157"/>
                <a:gd name="connsiteY85" fmla="*/ 48261 h 586753"/>
                <a:gd name="connsiteX86" fmla="*/ 32046 w 722157"/>
                <a:gd name="connsiteY86" fmla="*/ 44650 h 586753"/>
                <a:gd name="connsiteX87" fmla="*/ 23019 w 722157"/>
                <a:gd name="connsiteY87" fmla="*/ 27048 h 586753"/>
                <a:gd name="connsiteX88" fmla="*/ 20762 w 722157"/>
                <a:gd name="connsiteY88" fmla="*/ 22008 h 586753"/>
                <a:gd name="connsiteX89" fmla="*/ 18431 w 722157"/>
                <a:gd name="connsiteY89" fmla="*/ 16667 h 586753"/>
                <a:gd name="connsiteX90" fmla="*/ 15948 w 722157"/>
                <a:gd name="connsiteY90" fmla="*/ 10874 h 586753"/>
                <a:gd name="connsiteX91" fmla="*/ 14820 w 722157"/>
                <a:gd name="connsiteY91" fmla="*/ 7941 h 586753"/>
                <a:gd name="connsiteX92" fmla="*/ 14293 w 722157"/>
                <a:gd name="connsiteY92" fmla="*/ 6436 h 586753"/>
                <a:gd name="connsiteX93" fmla="*/ 13992 w 722157"/>
                <a:gd name="connsiteY93" fmla="*/ 5684 h 586753"/>
                <a:gd name="connsiteX94" fmla="*/ 14067 w 722157"/>
                <a:gd name="connsiteY94" fmla="*/ 5834 h 586753"/>
                <a:gd name="connsiteX95" fmla="*/ 15196 w 722157"/>
                <a:gd name="connsiteY95" fmla="*/ 9972 h 586753"/>
                <a:gd name="connsiteX96" fmla="*/ 15497 w 722157"/>
                <a:gd name="connsiteY96" fmla="*/ 11852 h 586753"/>
                <a:gd name="connsiteX97" fmla="*/ 15271 w 722157"/>
                <a:gd name="connsiteY97" fmla="*/ 13432 h 586753"/>
                <a:gd name="connsiteX98" fmla="*/ 5642 w 722157"/>
                <a:gd name="connsiteY98" fmla="*/ 45854 h 586753"/>
                <a:gd name="connsiteX99" fmla="*/ 15196 w 722157"/>
                <a:gd name="connsiteY99" fmla="*/ 58492 h 58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722157" h="586753">
                  <a:moveTo>
                    <a:pt x="15196" y="58492"/>
                  </a:moveTo>
                  <a:cubicBezTo>
                    <a:pt x="22643" y="117318"/>
                    <a:pt x="32121" y="120778"/>
                    <a:pt x="53936" y="165762"/>
                  </a:cubicBezTo>
                  <a:cubicBezTo>
                    <a:pt x="59880" y="144775"/>
                    <a:pt x="63716" y="136650"/>
                    <a:pt x="71915" y="139659"/>
                  </a:cubicBezTo>
                  <a:cubicBezTo>
                    <a:pt x="79664" y="142368"/>
                    <a:pt x="92150" y="156284"/>
                    <a:pt x="112160" y="177723"/>
                  </a:cubicBezTo>
                  <a:cubicBezTo>
                    <a:pt x="108700" y="171104"/>
                    <a:pt x="110280" y="169148"/>
                    <a:pt x="112462" y="167794"/>
                  </a:cubicBezTo>
                  <a:cubicBezTo>
                    <a:pt x="114567" y="166364"/>
                    <a:pt x="117652" y="165762"/>
                    <a:pt x="117125" y="162302"/>
                  </a:cubicBezTo>
                  <a:cubicBezTo>
                    <a:pt x="121187" y="168546"/>
                    <a:pt x="128409" y="175692"/>
                    <a:pt x="135254" y="182839"/>
                  </a:cubicBezTo>
                  <a:cubicBezTo>
                    <a:pt x="142024" y="190060"/>
                    <a:pt x="148269" y="197357"/>
                    <a:pt x="148418" y="205180"/>
                  </a:cubicBezTo>
                  <a:cubicBezTo>
                    <a:pt x="148118" y="197282"/>
                    <a:pt x="153911" y="197357"/>
                    <a:pt x="158499" y="196078"/>
                  </a:cubicBezTo>
                  <a:cubicBezTo>
                    <a:pt x="163088" y="194874"/>
                    <a:pt x="167150" y="193144"/>
                    <a:pt x="161508" y="183591"/>
                  </a:cubicBezTo>
                  <a:cubicBezTo>
                    <a:pt x="173243" y="185547"/>
                    <a:pt x="179337" y="194423"/>
                    <a:pt x="184527" y="205255"/>
                  </a:cubicBezTo>
                  <a:cubicBezTo>
                    <a:pt x="190018" y="216013"/>
                    <a:pt x="194156" y="228575"/>
                    <a:pt x="207921" y="233239"/>
                  </a:cubicBezTo>
                  <a:cubicBezTo>
                    <a:pt x="205665" y="206309"/>
                    <a:pt x="207620" y="190887"/>
                    <a:pt x="216121" y="180732"/>
                  </a:cubicBezTo>
                  <a:cubicBezTo>
                    <a:pt x="218302" y="178250"/>
                    <a:pt x="220785" y="176068"/>
                    <a:pt x="223493" y="174112"/>
                  </a:cubicBezTo>
                  <a:cubicBezTo>
                    <a:pt x="226277" y="172156"/>
                    <a:pt x="229586" y="170652"/>
                    <a:pt x="232972" y="169298"/>
                  </a:cubicBezTo>
                  <a:cubicBezTo>
                    <a:pt x="239741" y="166439"/>
                    <a:pt x="248242" y="164860"/>
                    <a:pt x="257269" y="163806"/>
                  </a:cubicBezTo>
                  <a:cubicBezTo>
                    <a:pt x="275548" y="161926"/>
                    <a:pt x="297213" y="163129"/>
                    <a:pt x="318352" y="168470"/>
                  </a:cubicBezTo>
                  <a:cubicBezTo>
                    <a:pt x="339489" y="173812"/>
                    <a:pt x="359950" y="183290"/>
                    <a:pt x="374469" y="199012"/>
                  </a:cubicBezTo>
                  <a:cubicBezTo>
                    <a:pt x="388461" y="212101"/>
                    <a:pt x="396360" y="227146"/>
                    <a:pt x="405311" y="244147"/>
                  </a:cubicBezTo>
                  <a:cubicBezTo>
                    <a:pt x="413812" y="261223"/>
                    <a:pt x="423290" y="280330"/>
                    <a:pt x="439464" y="302295"/>
                  </a:cubicBezTo>
                  <a:cubicBezTo>
                    <a:pt x="447587" y="313278"/>
                    <a:pt x="450070" y="324186"/>
                    <a:pt x="447512" y="335018"/>
                  </a:cubicBezTo>
                  <a:cubicBezTo>
                    <a:pt x="446309" y="340434"/>
                    <a:pt x="444052" y="345775"/>
                    <a:pt x="440968" y="350966"/>
                  </a:cubicBezTo>
                  <a:cubicBezTo>
                    <a:pt x="437733" y="356156"/>
                    <a:pt x="433520" y="361272"/>
                    <a:pt x="428857" y="366236"/>
                  </a:cubicBezTo>
                  <a:cubicBezTo>
                    <a:pt x="409824" y="385946"/>
                    <a:pt x="380186" y="402043"/>
                    <a:pt x="356039" y="414230"/>
                  </a:cubicBezTo>
                  <a:cubicBezTo>
                    <a:pt x="364088" y="417690"/>
                    <a:pt x="374544" y="417841"/>
                    <a:pt x="385376" y="416336"/>
                  </a:cubicBezTo>
                  <a:cubicBezTo>
                    <a:pt x="396134" y="414832"/>
                    <a:pt x="407418" y="411823"/>
                    <a:pt x="417498" y="409867"/>
                  </a:cubicBezTo>
                  <a:cubicBezTo>
                    <a:pt x="427428" y="407911"/>
                    <a:pt x="436153" y="407084"/>
                    <a:pt x="442247" y="410243"/>
                  </a:cubicBezTo>
                  <a:cubicBezTo>
                    <a:pt x="448265" y="413402"/>
                    <a:pt x="451725" y="420699"/>
                    <a:pt x="450146" y="435218"/>
                  </a:cubicBezTo>
                  <a:cubicBezTo>
                    <a:pt x="446008" y="447103"/>
                    <a:pt x="441194" y="459590"/>
                    <a:pt x="436454" y="472379"/>
                  </a:cubicBezTo>
                  <a:cubicBezTo>
                    <a:pt x="431264" y="485317"/>
                    <a:pt x="426073" y="498181"/>
                    <a:pt x="421034" y="510668"/>
                  </a:cubicBezTo>
                  <a:cubicBezTo>
                    <a:pt x="415918" y="523155"/>
                    <a:pt x="410878" y="535718"/>
                    <a:pt x="406440" y="547980"/>
                  </a:cubicBezTo>
                  <a:cubicBezTo>
                    <a:pt x="402002" y="560091"/>
                    <a:pt x="398090" y="571676"/>
                    <a:pt x="395156" y="583034"/>
                  </a:cubicBezTo>
                  <a:cubicBezTo>
                    <a:pt x="402152" y="577693"/>
                    <a:pt x="409148" y="572127"/>
                    <a:pt x="415993" y="566410"/>
                  </a:cubicBezTo>
                  <a:cubicBezTo>
                    <a:pt x="422914" y="560317"/>
                    <a:pt x="429759" y="553997"/>
                    <a:pt x="436454" y="547528"/>
                  </a:cubicBezTo>
                  <a:cubicBezTo>
                    <a:pt x="443149" y="541134"/>
                    <a:pt x="449769" y="534213"/>
                    <a:pt x="456163" y="527067"/>
                  </a:cubicBezTo>
                  <a:cubicBezTo>
                    <a:pt x="462557" y="519921"/>
                    <a:pt x="469026" y="512850"/>
                    <a:pt x="474894" y="505402"/>
                  </a:cubicBezTo>
                  <a:cubicBezTo>
                    <a:pt x="499192" y="475613"/>
                    <a:pt x="518374" y="444470"/>
                    <a:pt x="534171" y="415509"/>
                  </a:cubicBezTo>
                  <a:cubicBezTo>
                    <a:pt x="541769" y="401141"/>
                    <a:pt x="548990" y="387149"/>
                    <a:pt x="554933" y="374285"/>
                  </a:cubicBezTo>
                  <a:cubicBezTo>
                    <a:pt x="560952" y="361648"/>
                    <a:pt x="566669" y="349612"/>
                    <a:pt x="572010" y="338328"/>
                  </a:cubicBezTo>
                  <a:cubicBezTo>
                    <a:pt x="574642" y="332987"/>
                    <a:pt x="577200" y="327796"/>
                    <a:pt x="579683" y="322832"/>
                  </a:cubicBezTo>
                  <a:cubicBezTo>
                    <a:pt x="582165" y="317942"/>
                    <a:pt x="584648" y="313353"/>
                    <a:pt x="587205" y="309066"/>
                  </a:cubicBezTo>
                  <a:cubicBezTo>
                    <a:pt x="592245" y="300490"/>
                    <a:pt x="596984" y="293419"/>
                    <a:pt x="602325" y="287476"/>
                  </a:cubicBezTo>
                  <a:cubicBezTo>
                    <a:pt x="606839" y="283188"/>
                    <a:pt x="611352" y="278900"/>
                    <a:pt x="615790" y="274612"/>
                  </a:cubicBezTo>
                  <a:cubicBezTo>
                    <a:pt x="620154" y="270325"/>
                    <a:pt x="624592" y="265962"/>
                    <a:pt x="628954" y="261674"/>
                  </a:cubicBezTo>
                  <a:cubicBezTo>
                    <a:pt x="637530" y="253174"/>
                    <a:pt x="645805" y="244673"/>
                    <a:pt x="654080" y="235947"/>
                  </a:cubicBezTo>
                  <a:cubicBezTo>
                    <a:pt x="656336" y="203375"/>
                    <a:pt x="651823" y="173435"/>
                    <a:pt x="640088" y="146430"/>
                  </a:cubicBezTo>
                  <a:cubicBezTo>
                    <a:pt x="650093" y="143797"/>
                    <a:pt x="659270" y="140412"/>
                    <a:pt x="667545" y="136199"/>
                  </a:cubicBezTo>
                  <a:cubicBezTo>
                    <a:pt x="675820" y="132062"/>
                    <a:pt x="683117" y="127397"/>
                    <a:pt x="689812" y="121982"/>
                  </a:cubicBezTo>
                  <a:cubicBezTo>
                    <a:pt x="696507" y="116490"/>
                    <a:pt x="702223" y="110698"/>
                    <a:pt x="707264" y="104379"/>
                  </a:cubicBezTo>
                  <a:cubicBezTo>
                    <a:pt x="709821" y="101219"/>
                    <a:pt x="712153" y="97910"/>
                    <a:pt x="714335" y="94449"/>
                  </a:cubicBezTo>
                  <a:cubicBezTo>
                    <a:pt x="716365" y="91140"/>
                    <a:pt x="718321" y="87754"/>
                    <a:pt x="720052" y="84219"/>
                  </a:cubicBezTo>
                  <a:cubicBezTo>
                    <a:pt x="706511" y="70377"/>
                    <a:pt x="692294" y="58642"/>
                    <a:pt x="676422" y="51872"/>
                  </a:cubicBezTo>
                  <a:cubicBezTo>
                    <a:pt x="649491" y="35548"/>
                    <a:pt x="633618" y="52699"/>
                    <a:pt x="617821" y="74590"/>
                  </a:cubicBezTo>
                  <a:cubicBezTo>
                    <a:pt x="601949" y="96706"/>
                    <a:pt x="583895" y="125893"/>
                    <a:pt x="557190" y="132739"/>
                  </a:cubicBezTo>
                  <a:cubicBezTo>
                    <a:pt x="555385" y="105207"/>
                    <a:pt x="546207" y="84068"/>
                    <a:pt x="533269" y="67669"/>
                  </a:cubicBezTo>
                  <a:cubicBezTo>
                    <a:pt x="519803" y="51496"/>
                    <a:pt x="502577" y="39986"/>
                    <a:pt x="483319" y="32389"/>
                  </a:cubicBezTo>
                  <a:cubicBezTo>
                    <a:pt x="444804" y="17118"/>
                    <a:pt x="398316" y="17193"/>
                    <a:pt x="356566" y="25017"/>
                  </a:cubicBezTo>
                  <a:cubicBezTo>
                    <a:pt x="331140" y="30809"/>
                    <a:pt x="309701" y="36752"/>
                    <a:pt x="288863" y="43522"/>
                  </a:cubicBezTo>
                  <a:cubicBezTo>
                    <a:pt x="268252" y="50217"/>
                    <a:pt x="248769" y="57815"/>
                    <a:pt x="228082" y="65939"/>
                  </a:cubicBezTo>
                  <a:cubicBezTo>
                    <a:pt x="221312" y="71205"/>
                    <a:pt x="215594" y="77599"/>
                    <a:pt x="213188" y="85197"/>
                  </a:cubicBezTo>
                  <a:cubicBezTo>
                    <a:pt x="210780" y="92794"/>
                    <a:pt x="211607" y="101445"/>
                    <a:pt x="217701" y="111977"/>
                  </a:cubicBezTo>
                  <a:cubicBezTo>
                    <a:pt x="215745" y="108516"/>
                    <a:pt x="211457" y="101445"/>
                    <a:pt x="206568" y="95728"/>
                  </a:cubicBezTo>
                  <a:cubicBezTo>
                    <a:pt x="201678" y="90011"/>
                    <a:pt x="195810" y="85272"/>
                    <a:pt x="191222" y="85723"/>
                  </a:cubicBezTo>
                  <a:cubicBezTo>
                    <a:pt x="172566" y="93998"/>
                    <a:pt x="147440" y="93396"/>
                    <a:pt x="128634" y="93095"/>
                  </a:cubicBezTo>
                  <a:cubicBezTo>
                    <a:pt x="123970" y="93095"/>
                    <a:pt x="119532" y="92870"/>
                    <a:pt x="115846" y="93095"/>
                  </a:cubicBezTo>
                  <a:cubicBezTo>
                    <a:pt x="113966" y="93170"/>
                    <a:pt x="112236" y="93321"/>
                    <a:pt x="110732" y="93546"/>
                  </a:cubicBezTo>
                  <a:cubicBezTo>
                    <a:pt x="109151" y="93697"/>
                    <a:pt x="107722" y="93923"/>
                    <a:pt x="106519" y="94299"/>
                  </a:cubicBezTo>
                  <a:cubicBezTo>
                    <a:pt x="104112" y="95051"/>
                    <a:pt x="102381" y="96179"/>
                    <a:pt x="101553" y="97759"/>
                  </a:cubicBezTo>
                  <a:cubicBezTo>
                    <a:pt x="101103" y="98587"/>
                    <a:pt x="100952" y="99565"/>
                    <a:pt x="100952" y="100768"/>
                  </a:cubicBezTo>
                  <a:cubicBezTo>
                    <a:pt x="100952" y="101897"/>
                    <a:pt x="101178" y="103175"/>
                    <a:pt x="101629" y="104755"/>
                  </a:cubicBezTo>
                  <a:cubicBezTo>
                    <a:pt x="89668" y="96029"/>
                    <a:pt x="82070" y="91892"/>
                    <a:pt x="73269" y="82639"/>
                  </a:cubicBezTo>
                  <a:cubicBezTo>
                    <a:pt x="90496" y="101746"/>
                    <a:pt x="26705" y="52474"/>
                    <a:pt x="46188" y="68196"/>
                  </a:cubicBezTo>
                  <a:cubicBezTo>
                    <a:pt x="43179" y="65638"/>
                    <a:pt x="44835" y="67068"/>
                    <a:pt x="44910" y="67068"/>
                  </a:cubicBezTo>
                  <a:lnTo>
                    <a:pt x="45813" y="67820"/>
                  </a:lnTo>
                  <a:lnTo>
                    <a:pt x="47317" y="69174"/>
                  </a:lnTo>
                  <a:cubicBezTo>
                    <a:pt x="48370" y="70152"/>
                    <a:pt x="48746" y="70453"/>
                    <a:pt x="49574" y="71205"/>
                  </a:cubicBezTo>
                  <a:cubicBezTo>
                    <a:pt x="50025" y="71656"/>
                    <a:pt x="50476" y="72107"/>
                    <a:pt x="51003" y="72559"/>
                  </a:cubicBezTo>
                  <a:cubicBezTo>
                    <a:pt x="51905" y="73537"/>
                    <a:pt x="52883" y="74515"/>
                    <a:pt x="53936" y="75568"/>
                  </a:cubicBezTo>
                  <a:cubicBezTo>
                    <a:pt x="53260" y="74891"/>
                    <a:pt x="52507" y="74139"/>
                    <a:pt x="51755" y="73236"/>
                  </a:cubicBezTo>
                  <a:cubicBezTo>
                    <a:pt x="50852" y="72183"/>
                    <a:pt x="49799" y="70979"/>
                    <a:pt x="48596" y="69550"/>
                  </a:cubicBezTo>
                  <a:cubicBezTo>
                    <a:pt x="47768" y="68497"/>
                    <a:pt x="47015" y="67594"/>
                    <a:pt x="46339" y="66692"/>
                  </a:cubicBezTo>
                  <a:cubicBezTo>
                    <a:pt x="45737" y="65789"/>
                    <a:pt x="45135" y="65036"/>
                    <a:pt x="44232" y="63833"/>
                  </a:cubicBezTo>
                  <a:cubicBezTo>
                    <a:pt x="42577" y="61651"/>
                    <a:pt x="41298" y="59695"/>
                    <a:pt x="40095" y="57815"/>
                  </a:cubicBezTo>
                  <a:cubicBezTo>
                    <a:pt x="39644" y="57063"/>
                    <a:pt x="38892" y="55934"/>
                    <a:pt x="38139" y="54881"/>
                  </a:cubicBezTo>
                  <a:lnTo>
                    <a:pt x="36033" y="51571"/>
                  </a:lnTo>
                  <a:lnTo>
                    <a:pt x="34077" y="48261"/>
                  </a:lnTo>
                  <a:cubicBezTo>
                    <a:pt x="33476" y="47133"/>
                    <a:pt x="32873" y="46080"/>
                    <a:pt x="32046" y="44650"/>
                  </a:cubicBezTo>
                  <a:cubicBezTo>
                    <a:pt x="28812" y="39159"/>
                    <a:pt x="26479" y="34044"/>
                    <a:pt x="23019" y="27048"/>
                  </a:cubicBezTo>
                  <a:cubicBezTo>
                    <a:pt x="22267" y="25393"/>
                    <a:pt x="21514" y="23738"/>
                    <a:pt x="20762" y="22008"/>
                  </a:cubicBezTo>
                  <a:cubicBezTo>
                    <a:pt x="20085" y="20353"/>
                    <a:pt x="19409" y="18623"/>
                    <a:pt x="18431" y="16667"/>
                  </a:cubicBezTo>
                  <a:cubicBezTo>
                    <a:pt x="17603" y="14786"/>
                    <a:pt x="16775" y="12830"/>
                    <a:pt x="15948" y="10874"/>
                  </a:cubicBezTo>
                  <a:lnTo>
                    <a:pt x="14820" y="7941"/>
                  </a:lnTo>
                  <a:lnTo>
                    <a:pt x="14293" y="6436"/>
                  </a:lnTo>
                  <a:lnTo>
                    <a:pt x="13992" y="5684"/>
                  </a:lnTo>
                  <a:cubicBezTo>
                    <a:pt x="13916" y="5534"/>
                    <a:pt x="14067" y="5834"/>
                    <a:pt x="14067" y="5834"/>
                  </a:cubicBezTo>
                  <a:cubicBezTo>
                    <a:pt x="14745" y="7414"/>
                    <a:pt x="14894" y="8693"/>
                    <a:pt x="15196" y="9972"/>
                  </a:cubicBezTo>
                  <a:lnTo>
                    <a:pt x="15497" y="11852"/>
                  </a:lnTo>
                  <a:cubicBezTo>
                    <a:pt x="15497" y="12379"/>
                    <a:pt x="15346" y="12906"/>
                    <a:pt x="15271" y="13432"/>
                  </a:cubicBezTo>
                  <a:cubicBezTo>
                    <a:pt x="14443" y="19074"/>
                    <a:pt x="11510" y="30809"/>
                    <a:pt x="5642" y="45854"/>
                  </a:cubicBezTo>
                  <a:cubicBezTo>
                    <a:pt x="9478" y="45703"/>
                    <a:pt x="12337" y="46230"/>
                    <a:pt x="15196" y="58492"/>
                  </a:cubicBezTo>
                  <a:close/>
                </a:path>
              </a:pathLst>
            </a:custGeom>
            <a:solidFill>
              <a:srgbClr val="676977"/>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488E1328-5FDB-455B-A1A9-C272EAB9326D}"/>
                </a:ext>
              </a:extLst>
            </p:cNvPr>
            <p:cNvSpPr/>
            <p:nvPr/>
          </p:nvSpPr>
          <p:spPr>
            <a:xfrm>
              <a:off x="13377152" y="6425434"/>
              <a:ext cx="473971" cy="631961"/>
            </a:xfrm>
            <a:custGeom>
              <a:avLst/>
              <a:gdLst>
                <a:gd name="connsiteX0" fmla="*/ 16775 w 473916"/>
                <a:gd name="connsiteY0" fmla="*/ 85079 h 631888"/>
                <a:gd name="connsiteX1" fmla="*/ 25577 w 473916"/>
                <a:gd name="connsiteY1" fmla="*/ 141197 h 631888"/>
                <a:gd name="connsiteX2" fmla="*/ 28510 w 473916"/>
                <a:gd name="connsiteY2" fmla="*/ 199872 h 631888"/>
                <a:gd name="connsiteX3" fmla="*/ 39193 w 473916"/>
                <a:gd name="connsiteY3" fmla="*/ 242976 h 631888"/>
                <a:gd name="connsiteX4" fmla="*/ 75827 w 473916"/>
                <a:gd name="connsiteY4" fmla="*/ 249972 h 631888"/>
                <a:gd name="connsiteX5" fmla="*/ 110430 w 473916"/>
                <a:gd name="connsiteY5" fmla="*/ 229510 h 631888"/>
                <a:gd name="connsiteX6" fmla="*/ 151277 w 473916"/>
                <a:gd name="connsiteY6" fmla="*/ 214917 h 631888"/>
                <a:gd name="connsiteX7" fmla="*/ 160154 w 473916"/>
                <a:gd name="connsiteY7" fmla="*/ 261406 h 631888"/>
                <a:gd name="connsiteX8" fmla="*/ 177907 w 473916"/>
                <a:gd name="connsiteY8" fmla="*/ 276225 h 631888"/>
                <a:gd name="connsiteX9" fmla="*/ 190394 w 473916"/>
                <a:gd name="connsiteY9" fmla="*/ 273893 h 631888"/>
                <a:gd name="connsiteX10" fmla="*/ 231316 w 473916"/>
                <a:gd name="connsiteY10" fmla="*/ 214917 h 631888"/>
                <a:gd name="connsiteX11" fmla="*/ 294430 w 473916"/>
                <a:gd name="connsiteY11" fmla="*/ 196713 h 631888"/>
                <a:gd name="connsiteX12" fmla="*/ 321360 w 473916"/>
                <a:gd name="connsiteY12" fmla="*/ 198894 h 631888"/>
                <a:gd name="connsiteX13" fmla="*/ 357393 w 473916"/>
                <a:gd name="connsiteY13" fmla="*/ 206567 h 631888"/>
                <a:gd name="connsiteX14" fmla="*/ 352353 w 473916"/>
                <a:gd name="connsiteY14" fmla="*/ 234099 h 631888"/>
                <a:gd name="connsiteX15" fmla="*/ 348893 w 473916"/>
                <a:gd name="connsiteY15" fmla="*/ 259826 h 631888"/>
                <a:gd name="connsiteX16" fmla="*/ 346561 w 473916"/>
                <a:gd name="connsiteY16" fmla="*/ 284650 h 631888"/>
                <a:gd name="connsiteX17" fmla="*/ 344455 w 473916"/>
                <a:gd name="connsiteY17" fmla="*/ 309324 h 631888"/>
                <a:gd name="connsiteX18" fmla="*/ 341596 w 473916"/>
                <a:gd name="connsiteY18" fmla="*/ 334600 h 631888"/>
                <a:gd name="connsiteX19" fmla="*/ 336631 w 473916"/>
                <a:gd name="connsiteY19" fmla="*/ 361079 h 631888"/>
                <a:gd name="connsiteX20" fmla="*/ 313688 w 473916"/>
                <a:gd name="connsiteY20" fmla="*/ 419002 h 631888"/>
                <a:gd name="connsiteX21" fmla="*/ 299996 w 473916"/>
                <a:gd name="connsiteY21" fmla="*/ 433671 h 631888"/>
                <a:gd name="connsiteX22" fmla="*/ 270434 w 473916"/>
                <a:gd name="connsiteY22" fmla="*/ 441419 h 631888"/>
                <a:gd name="connsiteX23" fmla="*/ 238162 w 473916"/>
                <a:gd name="connsiteY23" fmla="*/ 447888 h 631888"/>
                <a:gd name="connsiteX24" fmla="*/ 213714 w 473916"/>
                <a:gd name="connsiteY24" fmla="*/ 461880 h 631888"/>
                <a:gd name="connsiteX25" fmla="*/ 198368 w 473916"/>
                <a:gd name="connsiteY25" fmla="*/ 482943 h 631888"/>
                <a:gd name="connsiteX26" fmla="*/ 186933 w 473916"/>
                <a:gd name="connsiteY26" fmla="*/ 504156 h 631888"/>
                <a:gd name="connsiteX27" fmla="*/ 175199 w 473916"/>
                <a:gd name="connsiteY27" fmla="*/ 547185 h 631888"/>
                <a:gd name="connsiteX28" fmla="*/ 198292 w 473916"/>
                <a:gd name="connsiteY28" fmla="*/ 627299 h 631888"/>
                <a:gd name="connsiteX29" fmla="*/ 244706 w 473916"/>
                <a:gd name="connsiteY29" fmla="*/ 617219 h 631888"/>
                <a:gd name="connsiteX30" fmla="*/ 293377 w 473916"/>
                <a:gd name="connsiteY30" fmla="*/ 602400 h 631888"/>
                <a:gd name="connsiteX31" fmla="*/ 395532 w 473916"/>
                <a:gd name="connsiteY31" fmla="*/ 555685 h 631888"/>
                <a:gd name="connsiteX32" fmla="*/ 404634 w 473916"/>
                <a:gd name="connsiteY32" fmla="*/ 549517 h 631888"/>
                <a:gd name="connsiteX33" fmla="*/ 413812 w 473916"/>
                <a:gd name="connsiteY33" fmla="*/ 542671 h 631888"/>
                <a:gd name="connsiteX34" fmla="*/ 425095 w 473916"/>
                <a:gd name="connsiteY34" fmla="*/ 507617 h 631888"/>
                <a:gd name="connsiteX35" fmla="*/ 439689 w 473916"/>
                <a:gd name="connsiteY35" fmla="*/ 470305 h 631888"/>
                <a:gd name="connsiteX36" fmla="*/ 455110 w 473916"/>
                <a:gd name="connsiteY36" fmla="*/ 432016 h 631888"/>
                <a:gd name="connsiteX37" fmla="*/ 468801 w 473916"/>
                <a:gd name="connsiteY37" fmla="*/ 394855 h 631888"/>
                <a:gd name="connsiteX38" fmla="*/ 460902 w 473916"/>
                <a:gd name="connsiteY38" fmla="*/ 369880 h 631888"/>
                <a:gd name="connsiteX39" fmla="*/ 436153 w 473916"/>
                <a:gd name="connsiteY39" fmla="*/ 369504 h 631888"/>
                <a:gd name="connsiteX40" fmla="*/ 404033 w 473916"/>
                <a:gd name="connsiteY40" fmla="*/ 375973 h 631888"/>
                <a:gd name="connsiteX41" fmla="*/ 374695 w 473916"/>
                <a:gd name="connsiteY41" fmla="*/ 373867 h 631888"/>
                <a:gd name="connsiteX42" fmla="*/ 447512 w 473916"/>
                <a:gd name="connsiteY42" fmla="*/ 325873 h 631888"/>
                <a:gd name="connsiteX43" fmla="*/ 459623 w 473916"/>
                <a:gd name="connsiteY43" fmla="*/ 310603 h 631888"/>
                <a:gd name="connsiteX44" fmla="*/ 466168 w 473916"/>
                <a:gd name="connsiteY44" fmla="*/ 294655 h 631888"/>
                <a:gd name="connsiteX45" fmla="*/ 458119 w 473916"/>
                <a:gd name="connsiteY45" fmla="*/ 261932 h 631888"/>
                <a:gd name="connsiteX46" fmla="*/ 423967 w 473916"/>
                <a:gd name="connsiteY46" fmla="*/ 203784 h 631888"/>
                <a:gd name="connsiteX47" fmla="*/ 393125 w 473916"/>
                <a:gd name="connsiteY47" fmla="*/ 158649 h 631888"/>
                <a:gd name="connsiteX48" fmla="*/ 337007 w 473916"/>
                <a:gd name="connsiteY48" fmla="*/ 128108 h 631888"/>
                <a:gd name="connsiteX49" fmla="*/ 275925 w 473916"/>
                <a:gd name="connsiteY49" fmla="*/ 123444 h 631888"/>
                <a:gd name="connsiteX50" fmla="*/ 251627 w 473916"/>
                <a:gd name="connsiteY50" fmla="*/ 128935 h 631888"/>
                <a:gd name="connsiteX51" fmla="*/ 242149 w 473916"/>
                <a:gd name="connsiteY51" fmla="*/ 133749 h 631888"/>
                <a:gd name="connsiteX52" fmla="*/ 234777 w 473916"/>
                <a:gd name="connsiteY52" fmla="*/ 140369 h 631888"/>
                <a:gd name="connsiteX53" fmla="*/ 226577 w 473916"/>
                <a:gd name="connsiteY53" fmla="*/ 192876 h 631888"/>
                <a:gd name="connsiteX54" fmla="*/ 203182 w 473916"/>
                <a:gd name="connsiteY54" fmla="*/ 164893 h 631888"/>
                <a:gd name="connsiteX55" fmla="*/ 180164 w 473916"/>
                <a:gd name="connsiteY55" fmla="*/ 143228 h 631888"/>
                <a:gd name="connsiteX56" fmla="*/ 177155 w 473916"/>
                <a:gd name="connsiteY56" fmla="*/ 155715 h 631888"/>
                <a:gd name="connsiteX57" fmla="*/ 167075 w 473916"/>
                <a:gd name="connsiteY57" fmla="*/ 164817 h 631888"/>
                <a:gd name="connsiteX58" fmla="*/ 153911 w 473916"/>
                <a:gd name="connsiteY58" fmla="*/ 142475 h 631888"/>
                <a:gd name="connsiteX59" fmla="*/ 135781 w 473916"/>
                <a:gd name="connsiteY59" fmla="*/ 121939 h 631888"/>
                <a:gd name="connsiteX60" fmla="*/ 131117 w 473916"/>
                <a:gd name="connsiteY60" fmla="*/ 127430 h 631888"/>
                <a:gd name="connsiteX61" fmla="*/ 130816 w 473916"/>
                <a:gd name="connsiteY61" fmla="*/ 137360 h 631888"/>
                <a:gd name="connsiteX62" fmla="*/ 90571 w 473916"/>
                <a:gd name="connsiteY62" fmla="*/ 99296 h 631888"/>
                <a:gd name="connsiteX63" fmla="*/ 72592 w 473916"/>
                <a:gd name="connsiteY63" fmla="*/ 125400 h 631888"/>
                <a:gd name="connsiteX64" fmla="*/ 33851 w 473916"/>
                <a:gd name="connsiteY64" fmla="*/ 18129 h 631888"/>
                <a:gd name="connsiteX65" fmla="*/ 24297 w 473916"/>
                <a:gd name="connsiteY65" fmla="*/ 5717 h 631888"/>
                <a:gd name="connsiteX66" fmla="*/ 5642 w 473916"/>
                <a:gd name="connsiteY66" fmla="*/ 46639 h 631888"/>
                <a:gd name="connsiteX67" fmla="*/ 16775 w 473916"/>
                <a:gd name="connsiteY67" fmla="*/ 85079 h 63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73916" h="631888">
                  <a:moveTo>
                    <a:pt x="16775" y="85079"/>
                  </a:moveTo>
                  <a:cubicBezTo>
                    <a:pt x="21439" y="101403"/>
                    <a:pt x="24148" y="121112"/>
                    <a:pt x="25577" y="141197"/>
                  </a:cubicBezTo>
                  <a:cubicBezTo>
                    <a:pt x="27081" y="161282"/>
                    <a:pt x="27231" y="181893"/>
                    <a:pt x="28510" y="199872"/>
                  </a:cubicBezTo>
                  <a:cubicBezTo>
                    <a:pt x="29790" y="217851"/>
                    <a:pt x="32272" y="233422"/>
                    <a:pt x="39193" y="242976"/>
                  </a:cubicBezTo>
                  <a:cubicBezTo>
                    <a:pt x="46113" y="252529"/>
                    <a:pt x="57924" y="256592"/>
                    <a:pt x="75827" y="249972"/>
                  </a:cubicBezTo>
                  <a:cubicBezTo>
                    <a:pt x="88690" y="246812"/>
                    <a:pt x="99373" y="237635"/>
                    <a:pt x="110430" y="229510"/>
                  </a:cubicBezTo>
                  <a:cubicBezTo>
                    <a:pt x="121714" y="221461"/>
                    <a:pt x="133224" y="214992"/>
                    <a:pt x="151277" y="214917"/>
                  </a:cubicBezTo>
                  <a:cubicBezTo>
                    <a:pt x="143002" y="227931"/>
                    <a:pt x="149171" y="247339"/>
                    <a:pt x="160154" y="261406"/>
                  </a:cubicBezTo>
                  <a:cubicBezTo>
                    <a:pt x="165570" y="268327"/>
                    <a:pt x="172114" y="273667"/>
                    <a:pt x="177907" y="276225"/>
                  </a:cubicBezTo>
                  <a:cubicBezTo>
                    <a:pt x="183699" y="278783"/>
                    <a:pt x="188664" y="278407"/>
                    <a:pt x="190394" y="273893"/>
                  </a:cubicBezTo>
                  <a:cubicBezTo>
                    <a:pt x="202581" y="242901"/>
                    <a:pt x="214541" y="225599"/>
                    <a:pt x="231316" y="214917"/>
                  </a:cubicBezTo>
                  <a:cubicBezTo>
                    <a:pt x="247866" y="204310"/>
                    <a:pt x="269380" y="199872"/>
                    <a:pt x="294430" y="196713"/>
                  </a:cubicBezTo>
                  <a:cubicBezTo>
                    <a:pt x="299244" y="192274"/>
                    <a:pt x="309400" y="195058"/>
                    <a:pt x="321360" y="198894"/>
                  </a:cubicBezTo>
                  <a:cubicBezTo>
                    <a:pt x="333321" y="202655"/>
                    <a:pt x="346937" y="207394"/>
                    <a:pt x="357393" y="206567"/>
                  </a:cubicBezTo>
                  <a:cubicBezTo>
                    <a:pt x="355588" y="216121"/>
                    <a:pt x="353481" y="225223"/>
                    <a:pt x="352353" y="234099"/>
                  </a:cubicBezTo>
                  <a:cubicBezTo>
                    <a:pt x="350773" y="242901"/>
                    <a:pt x="349720" y="251476"/>
                    <a:pt x="348893" y="259826"/>
                  </a:cubicBezTo>
                  <a:cubicBezTo>
                    <a:pt x="347839" y="268176"/>
                    <a:pt x="347087" y="276451"/>
                    <a:pt x="346561" y="284650"/>
                  </a:cubicBezTo>
                  <a:cubicBezTo>
                    <a:pt x="345808" y="293151"/>
                    <a:pt x="345131" y="301350"/>
                    <a:pt x="344455" y="309324"/>
                  </a:cubicBezTo>
                  <a:cubicBezTo>
                    <a:pt x="343853" y="317749"/>
                    <a:pt x="342800" y="325949"/>
                    <a:pt x="341596" y="334600"/>
                  </a:cubicBezTo>
                  <a:cubicBezTo>
                    <a:pt x="340392" y="343175"/>
                    <a:pt x="338888" y="352127"/>
                    <a:pt x="336631" y="361079"/>
                  </a:cubicBezTo>
                  <a:cubicBezTo>
                    <a:pt x="332268" y="379208"/>
                    <a:pt x="325498" y="398390"/>
                    <a:pt x="313688" y="419002"/>
                  </a:cubicBezTo>
                  <a:cubicBezTo>
                    <a:pt x="313311" y="425396"/>
                    <a:pt x="307971" y="430060"/>
                    <a:pt x="299996" y="433671"/>
                  </a:cubicBezTo>
                  <a:cubicBezTo>
                    <a:pt x="292023" y="437281"/>
                    <a:pt x="281491" y="439237"/>
                    <a:pt x="270434" y="441419"/>
                  </a:cubicBezTo>
                  <a:cubicBezTo>
                    <a:pt x="259525" y="443300"/>
                    <a:pt x="248166" y="445030"/>
                    <a:pt x="238162" y="447888"/>
                  </a:cubicBezTo>
                  <a:cubicBezTo>
                    <a:pt x="228307" y="450521"/>
                    <a:pt x="219506" y="454959"/>
                    <a:pt x="213714" y="461880"/>
                  </a:cubicBezTo>
                  <a:cubicBezTo>
                    <a:pt x="207997" y="468800"/>
                    <a:pt x="202807" y="475872"/>
                    <a:pt x="198368" y="482943"/>
                  </a:cubicBezTo>
                  <a:cubicBezTo>
                    <a:pt x="193930" y="489864"/>
                    <a:pt x="190168" y="497010"/>
                    <a:pt x="186933" y="504156"/>
                  </a:cubicBezTo>
                  <a:cubicBezTo>
                    <a:pt x="180389" y="518599"/>
                    <a:pt x="176628" y="532817"/>
                    <a:pt x="175199" y="547185"/>
                  </a:cubicBezTo>
                  <a:cubicBezTo>
                    <a:pt x="172340" y="575846"/>
                    <a:pt x="179637" y="604280"/>
                    <a:pt x="198292" y="627299"/>
                  </a:cubicBezTo>
                  <a:cubicBezTo>
                    <a:pt x="213262" y="624742"/>
                    <a:pt x="229060" y="621055"/>
                    <a:pt x="244706" y="617219"/>
                  </a:cubicBezTo>
                  <a:cubicBezTo>
                    <a:pt x="260729" y="612931"/>
                    <a:pt x="276677" y="608343"/>
                    <a:pt x="293377" y="602400"/>
                  </a:cubicBezTo>
                  <a:cubicBezTo>
                    <a:pt x="326400" y="590815"/>
                    <a:pt x="360703" y="575920"/>
                    <a:pt x="395532" y="555685"/>
                  </a:cubicBezTo>
                  <a:cubicBezTo>
                    <a:pt x="398541" y="553730"/>
                    <a:pt x="401625" y="551698"/>
                    <a:pt x="404634" y="549517"/>
                  </a:cubicBezTo>
                  <a:cubicBezTo>
                    <a:pt x="407644" y="547260"/>
                    <a:pt x="410727" y="544928"/>
                    <a:pt x="413812" y="542671"/>
                  </a:cubicBezTo>
                  <a:cubicBezTo>
                    <a:pt x="416745" y="531312"/>
                    <a:pt x="420657" y="519728"/>
                    <a:pt x="425095" y="507617"/>
                  </a:cubicBezTo>
                  <a:cubicBezTo>
                    <a:pt x="429609" y="495355"/>
                    <a:pt x="434574" y="482793"/>
                    <a:pt x="439689" y="470305"/>
                  </a:cubicBezTo>
                  <a:cubicBezTo>
                    <a:pt x="444729" y="457818"/>
                    <a:pt x="449920" y="444879"/>
                    <a:pt x="455110" y="432016"/>
                  </a:cubicBezTo>
                  <a:cubicBezTo>
                    <a:pt x="459849" y="419228"/>
                    <a:pt x="464664" y="406815"/>
                    <a:pt x="468801" y="394855"/>
                  </a:cubicBezTo>
                  <a:cubicBezTo>
                    <a:pt x="470381" y="380336"/>
                    <a:pt x="466996" y="373115"/>
                    <a:pt x="460902" y="369880"/>
                  </a:cubicBezTo>
                  <a:cubicBezTo>
                    <a:pt x="454810" y="366720"/>
                    <a:pt x="446083" y="367548"/>
                    <a:pt x="436153" y="369504"/>
                  </a:cubicBezTo>
                  <a:cubicBezTo>
                    <a:pt x="425998" y="371460"/>
                    <a:pt x="414714" y="374393"/>
                    <a:pt x="404033" y="375973"/>
                  </a:cubicBezTo>
                  <a:cubicBezTo>
                    <a:pt x="393200" y="377478"/>
                    <a:pt x="382744" y="377327"/>
                    <a:pt x="374695" y="373867"/>
                  </a:cubicBezTo>
                  <a:cubicBezTo>
                    <a:pt x="398842" y="361680"/>
                    <a:pt x="428555" y="345582"/>
                    <a:pt x="447512" y="325873"/>
                  </a:cubicBezTo>
                  <a:cubicBezTo>
                    <a:pt x="452176" y="320984"/>
                    <a:pt x="456464" y="315869"/>
                    <a:pt x="459623" y="310603"/>
                  </a:cubicBezTo>
                  <a:cubicBezTo>
                    <a:pt x="462708" y="305412"/>
                    <a:pt x="464965" y="300071"/>
                    <a:pt x="466168" y="294655"/>
                  </a:cubicBezTo>
                  <a:cubicBezTo>
                    <a:pt x="468726" y="283823"/>
                    <a:pt x="466243" y="272915"/>
                    <a:pt x="458119" y="261932"/>
                  </a:cubicBezTo>
                  <a:cubicBezTo>
                    <a:pt x="441946" y="240042"/>
                    <a:pt x="432467" y="220935"/>
                    <a:pt x="423967" y="203784"/>
                  </a:cubicBezTo>
                  <a:cubicBezTo>
                    <a:pt x="415015" y="186783"/>
                    <a:pt x="407192" y="171738"/>
                    <a:pt x="393125" y="158649"/>
                  </a:cubicBezTo>
                  <a:cubicBezTo>
                    <a:pt x="378607" y="142927"/>
                    <a:pt x="358145" y="133449"/>
                    <a:pt x="337007" y="128108"/>
                  </a:cubicBezTo>
                  <a:cubicBezTo>
                    <a:pt x="315793" y="122842"/>
                    <a:pt x="294129" y="121638"/>
                    <a:pt x="275925" y="123444"/>
                  </a:cubicBezTo>
                  <a:cubicBezTo>
                    <a:pt x="266973" y="124497"/>
                    <a:pt x="258472" y="126076"/>
                    <a:pt x="251627" y="128935"/>
                  </a:cubicBezTo>
                  <a:cubicBezTo>
                    <a:pt x="248166" y="130289"/>
                    <a:pt x="244857" y="131869"/>
                    <a:pt x="242149" y="133749"/>
                  </a:cubicBezTo>
                  <a:cubicBezTo>
                    <a:pt x="239366" y="135705"/>
                    <a:pt x="236958" y="137887"/>
                    <a:pt x="234777" y="140369"/>
                  </a:cubicBezTo>
                  <a:cubicBezTo>
                    <a:pt x="226277" y="150524"/>
                    <a:pt x="224321" y="165945"/>
                    <a:pt x="226577" y="192876"/>
                  </a:cubicBezTo>
                  <a:cubicBezTo>
                    <a:pt x="212886" y="188212"/>
                    <a:pt x="208673" y="175574"/>
                    <a:pt x="203182" y="164893"/>
                  </a:cubicBezTo>
                  <a:cubicBezTo>
                    <a:pt x="197992" y="154060"/>
                    <a:pt x="191898" y="145184"/>
                    <a:pt x="180164" y="143228"/>
                  </a:cubicBezTo>
                  <a:cubicBezTo>
                    <a:pt x="185806" y="152781"/>
                    <a:pt x="181743" y="154587"/>
                    <a:pt x="177155" y="155715"/>
                  </a:cubicBezTo>
                  <a:cubicBezTo>
                    <a:pt x="172491" y="156994"/>
                    <a:pt x="166774" y="156919"/>
                    <a:pt x="167075" y="164817"/>
                  </a:cubicBezTo>
                  <a:cubicBezTo>
                    <a:pt x="166924" y="156994"/>
                    <a:pt x="160680" y="149697"/>
                    <a:pt x="153911" y="142475"/>
                  </a:cubicBezTo>
                  <a:cubicBezTo>
                    <a:pt x="147065" y="135329"/>
                    <a:pt x="139843" y="128183"/>
                    <a:pt x="135781" y="121939"/>
                  </a:cubicBezTo>
                  <a:cubicBezTo>
                    <a:pt x="136307" y="125324"/>
                    <a:pt x="133224" y="126001"/>
                    <a:pt x="131117" y="127430"/>
                  </a:cubicBezTo>
                  <a:cubicBezTo>
                    <a:pt x="128935" y="128785"/>
                    <a:pt x="127356" y="130740"/>
                    <a:pt x="130816" y="137360"/>
                  </a:cubicBezTo>
                  <a:cubicBezTo>
                    <a:pt x="110806" y="115921"/>
                    <a:pt x="98319" y="102004"/>
                    <a:pt x="90571" y="99296"/>
                  </a:cubicBezTo>
                  <a:cubicBezTo>
                    <a:pt x="82372" y="96288"/>
                    <a:pt x="78535" y="104337"/>
                    <a:pt x="72592" y="125400"/>
                  </a:cubicBezTo>
                  <a:cubicBezTo>
                    <a:pt x="50852" y="80415"/>
                    <a:pt x="41298" y="76955"/>
                    <a:pt x="33851" y="18129"/>
                  </a:cubicBezTo>
                  <a:cubicBezTo>
                    <a:pt x="31068" y="5943"/>
                    <a:pt x="28209" y="5341"/>
                    <a:pt x="24297" y="5717"/>
                  </a:cubicBezTo>
                  <a:cubicBezTo>
                    <a:pt x="19709" y="17527"/>
                    <a:pt x="13541" y="31594"/>
                    <a:pt x="5642" y="46639"/>
                  </a:cubicBezTo>
                  <a:cubicBezTo>
                    <a:pt x="9554" y="54839"/>
                    <a:pt x="13315" y="67401"/>
                    <a:pt x="16775" y="85079"/>
                  </a:cubicBezTo>
                  <a:close/>
                </a:path>
              </a:pathLst>
            </a:custGeom>
            <a:solidFill>
              <a:srgbClr val="696C7A"/>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51089173-F6C1-4DBA-989B-AFC1CAFD0EB2}"/>
                </a:ext>
              </a:extLst>
            </p:cNvPr>
            <p:cNvSpPr/>
            <p:nvPr/>
          </p:nvSpPr>
          <p:spPr>
            <a:xfrm>
              <a:off x="13342470" y="6220679"/>
              <a:ext cx="789951" cy="300934"/>
            </a:xfrm>
            <a:custGeom>
              <a:avLst/>
              <a:gdLst>
                <a:gd name="connsiteX0" fmla="*/ 101855 w 789860"/>
                <a:gd name="connsiteY0" fmla="*/ 234069 h 300899"/>
                <a:gd name="connsiteX1" fmla="*/ 105014 w 789860"/>
                <a:gd name="connsiteY1" fmla="*/ 237755 h 300899"/>
                <a:gd name="connsiteX2" fmla="*/ 107195 w 789860"/>
                <a:gd name="connsiteY2" fmla="*/ 240087 h 300899"/>
                <a:gd name="connsiteX3" fmla="*/ 104261 w 789860"/>
                <a:gd name="connsiteY3" fmla="*/ 237078 h 300899"/>
                <a:gd name="connsiteX4" fmla="*/ 102833 w 789860"/>
                <a:gd name="connsiteY4" fmla="*/ 235724 h 300899"/>
                <a:gd name="connsiteX5" fmla="*/ 100575 w 789860"/>
                <a:gd name="connsiteY5" fmla="*/ 233693 h 300899"/>
                <a:gd name="connsiteX6" fmla="*/ 99071 w 789860"/>
                <a:gd name="connsiteY6" fmla="*/ 232339 h 300899"/>
                <a:gd name="connsiteX7" fmla="*/ 98169 w 789860"/>
                <a:gd name="connsiteY7" fmla="*/ 231586 h 300899"/>
                <a:gd name="connsiteX8" fmla="*/ 99447 w 789860"/>
                <a:gd name="connsiteY8" fmla="*/ 232715 h 300899"/>
                <a:gd name="connsiteX9" fmla="*/ 126529 w 789860"/>
                <a:gd name="connsiteY9" fmla="*/ 247158 h 300899"/>
                <a:gd name="connsiteX10" fmla="*/ 154888 w 789860"/>
                <a:gd name="connsiteY10" fmla="*/ 269274 h 300899"/>
                <a:gd name="connsiteX11" fmla="*/ 154211 w 789860"/>
                <a:gd name="connsiteY11" fmla="*/ 265287 h 300899"/>
                <a:gd name="connsiteX12" fmla="*/ 154812 w 789860"/>
                <a:gd name="connsiteY12" fmla="*/ 262278 h 300899"/>
                <a:gd name="connsiteX13" fmla="*/ 159777 w 789860"/>
                <a:gd name="connsiteY13" fmla="*/ 258818 h 300899"/>
                <a:gd name="connsiteX14" fmla="*/ 163990 w 789860"/>
                <a:gd name="connsiteY14" fmla="*/ 258066 h 300899"/>
                <a:gd name="connsiteX15" fmla="*/ 169105 w 789860"/>
                <a:gd name="connsiteY15" fmla="*/ 257614 h 300899"/>
                <a:gd name="connsiteX16" fmla="*/ 181894 w 789860"/>
                <a:gd name="connsiteY16" fmla="*/ 257614 h 300899"/>
                <a:gd name="connsiteX17" fmla="*/ 244481 w 789860"/>
                <a:gd name="connsiteY17" fmla="*/ 250242 h 300899"/>
                <a:gd name="connsiteX18" fmla="*/ 259827 w 789860"/>
                <a:gd name="connsiteY18" fmla="*/ 260247 h 300899"/>
                <a:gd name="connsiteX19" fmla="*/ 270960 w 789860"/>
                <a:gd name="connsiteY19" fmla="*/ 276496 h 300899"/>
                <a:gd name="connsiteX20" fmla="*/ 266447 w 789860"/>
                <a:gd name="connsiteY20" fmla="*/ 249716 h 300899"/>
                <a:gd name="connsiteX21" fmla="*/ 281341 w 789860"/>
                <a:gd name="connsiteY21" fmla="*/ 230458 h 300899"/>
                <a:gd name="connsiteX22" fmla="*/ 342122 w 789860"/>
                <a:gd name="connsiteY22" fmla="*/ 208041 h 300899"/>
                <a:gd name="connsiteX23" fmla="*/ 409824 w 789860"/>
                <a:gd name="connsiteY23" fmla="*/ 189536 h 300899"/>
                <a:gd name="connsiteX24" fmla="*/ 536578 w 789860"/>
                <a:gd name="connsiteY24" fmla="*/ 196908 h 300899"/>
                <a:gd name="connsiteX25" fmla="*/ 586527 w 789860"/>
                <a:gd name="connsiteY25" fmla="*/ 232188 h 300899"/>
                <a:gd name="connsiteX26" fmla="*/ 610449 w 789860"/>
                <a:gd name="connsiteY26" fmla="*/ 297258 h 300899"/>
                <a:gd name="connsiteX27" fmla="*/ 671080 w 789860"/>
                <a:gd name="connsiteY27" fmla="*/ 239109 h 300899"/>
                <a:gd name="connsiteX28" fmla="*/ 729680 w 789860"/>
                <a:gd name="connsiteY28" fmla="*/ 216391 h 300899"/>
                <a:gd name="connsiteX29" fmla="*/ 773311 w 789860"/>
                <a:gd name="connsiteY29" fmla="*/ 248738 h 300899"/>
                <a:gd name="connsiteX30" fmla="*/ 788356 w 789860"/>
                <a:gd name="connsiteY30" fmla="*/ 191642 h 300899"/>
                <a:gd name="connsiteX31" fmla="*/ 785046 w 789860"/>
                <a:gd name="connsiteY31" fmla="*/ 128002 h 300899"/>
                <a:gd name="connsiteX32" fmla="*/ 782413 w 789860"/>
                <a:gd name="connsiteY32" fmla="*/ 111829 h 300899"/>
                <a:gd name="connsiteX33" fmla="*/ 778802 w 789860"/>
                <a:gd name="connsiteY33" fmla="*/ 95881 h 300899"/>
                <a:gd name="connsiteX34" fmla="*/ 770603 w 789860"/>
                <a:gd name="connsiteY34" fmla="*/ 64437 h 300899"/>
                <a:gd name="connsiteX35" fmla="*/ 762027 w 789860"/>
                <a:gd name="connsiteY35" fmla="*/ 34197 h 300899"/>
                <a:gd name="connsiteX36" fmla="*/ 753150 w 789860"/>
                <a:gd name="connsiteY36" fmla="*/ 5687 h 300899"/>
                <a:gd name="connsiteX37" fmla="*/ 708016 w 789860"/>
                <a:gd name="connsiteY37" fmla="*/ 20882 h 300899"/>
                <a:gd name="connsiteX38" fmla="*/ 651146 w 789860"/>
                <a:gd name="connsiteY38" fmla="*/ 65566 h 300899"/>
                <a:gd name="connsiteX39" fmla="*/ 586302 w 789860"/>
                <a:gd name="connsiteY39" fmla="*/ 81739 h 300899"/>
                <a:gd name="connsiteX40" fmla="*/ 518976 w 789860"/>
                <a:gd name="connsiteY40" fmla="*/ 93173 h 300899"/>
                <a:gd name="connsiteX41" fmla="*/ 452628 w 789860"/>
                <a:gd name="connsiteY41" fmla="*/ 118298 h 300899"/>
                <a:gd name="connsiteX42" fmla="*/ 411630 w 789860"/>
                <a:gd name="connsiteY42" fmla="*/ 159747 h 300899"/>
                <a:gd name="connsiteX43" fmla="*/ 321586 w 789860"/>
                <a:gd name="connsiteY43" fmla="*/ 161176 h 300899"/>
                <a:gd name="connsiteX44" fmla="*/ 231768 w 789860"/>
                <a:gd name="connsiteY44" fmla="*/ 160273 h 300899"/>
                <a:gd name="connsiteX45" fmla="*/ 225750 w 789860"/>
                <a:gd name="connsiteY45" fmla="*/ 173137 h 300899"/>
                <a:gd name="connsiteX46" fmla="*/ 212811 w 789860"/>
                <a:gd name="connsiteY46" fmla="*/ 187129 h 300899"/>
                <a:gd name="connsiteX47" fmla="*/ 145710 w 789860"/>
                <a:gd name="connsiteY47" fmla="*/ 182916 h 300899"/>
                <a:gd name="connsiteX48" fmla="*/ 116749 w 789860"/>
                <a:gd name="connsiteY48" fmla="*/ 181638 h 300899"/>
                <a:gd name="connsiteX49" fmla="*/ 98018 w 789860"/>
                <a:gd name="connsiteY49" fmla="*/ 185549 h 300899"/>
                <a:gd name="connsiteX50" fmla="*/ 54237 w 789860"/>
                <a:gd name="connsiteY50" fmla="*/ 191943 h 300899"/>
                <a:gd name="connsiteX51" fmla="*/ 28886 w 789860"/>
                <a:gd name="connsiteY51" fmla="*/ 186677 h 300899"/>
                <a:gd name="connsiteX52" fmla="*/ 15722 w 789860"/>
                <a:gd name="connsiteY52" fmla="*/ 182390 h 300899"/>
                <a:gd name="connsiteX53" fmla="*/ 9027 w 789860"/>
                <a:gd name="connsiteY53" fmla="*/ 179832 h 300899"/>
                <a:gd name="connsiteX54" fmla="*/ 5642 w 789860"/>
                <a:gd name="connsiteY54" fmla="*/ 178402 h 300899"/>
                <a:gd name="connsiteX55" fmla="*/ 8050 w 789860"/>
                <a:gd name="connsiteY55" fmla="*/ 179380 h 300899"/>
                <a:gd name="connsiteX56" fmla="*/ 43104 w 789860"/>
                <a:gd name="connsiteY56" fmla="*/ 195855 h 300899"/>
                <a:gd name="connsiteX57" fmla="*/ 56193 w 789860"/>
                <a:gd name="connsiteY57" fmla="*/ 202851 h 300899"/>
                <a:gd name="connsiteX58" fmla="*/ 59352 w 789860"/>
                <a:gd name="connsiteY58" fmla="*/ 204731 h 300899"/>
                <a:gd name="connsiteX59" fmla="*/ 62136 w 789860"/>
                <a:gd name="connsiteY59" fmla="*/ 206311 h 300899"/>
                <a:gd name="connsiteX60" fmla="*/ 67778 w 789860"/>
                <a:gd name="connsiteY60" fmla="*/ 209696 h 300899"/>
                <a:gd name="connsiteX61" fmla="*/ 102983 w 789860"/>
                <a:gd name="connsiteY61" fmla="*/ 235874 h 300899"/>
                <a:gd name="connsiteX62" fmla="*/ 105164 w 789860"/>
                <a:gd name="connsiteY62" fmla="*/ 237981 h 300899"/>
                <a:gd name="connsiteX63" fmla="*/ 106217 w 789860"/>
                <a:gd name="connsiteY63" fmla="*/ 239109 h 300899"/>
                <a:gd name="connsiteX64" fmla="*/ 107271 w 789860"/>
                <a:gd name="connsiteY64" fmla="*/ 240162 h 300899"/>
                <a:gd name="connsiteX65" fmla="*/ 107271 w 789860"/>
                <a:gd name="connsiteY65" fmla="*/ 240162 h 300899"/>
                <a:gd name="connsiteX66" fmla="*/ 107271 w 789860"/>
                <a:gd name="connsiteY66" fmla="*/ 240162 h 300899"/>
                <a:gd name="connsiteX67" fmla="*/ 107195 w 789860"/>
                <a:gd name="connsiteY67" fmla="*/ 240087 h 300899"/>
                <a:gd name="connsiteX68" fmla="*/ 107045 w 789860"/>
                <a:gd name="connsiteY68" fmla="*/ 239937 h 300899"/>
                <a:gd name="connsiteX69" fmla="*/ 106819 w 789860"/>
                <a:gd name="connsiteY69" fmla="*/ 239711 h 300899"/>
                <a:gd name="connsiteX70" fmla="*/ 106368 w 789860"/>
                <a:gd name="connsiteY70" fmla="*/ 239259 h 300899"/>
                <a:gd name="connsiteX71" fmla="*/ 103058 w 789860"/>
                <a:gd name="connsiteY71" fmla="*/ 235498 h 300899"/>
                <a:gd name="connsiteX72" fmla="*/ 98695 w 789860"/>
                <a:gd name="connsiteY72" fmla="*/ 229932 h 300899"/>
                <a:gd name="connsiteX73" fmla="*/ 93430 w 789860"/>
                <a:gd name="connsiteY73" fmla="*/ 222409 h 300899"/>
                <a:gd name="connsiteX74" fmla="*/ 97566 w 789860"/>
                <a:gd name="connsiteY74" fmla="*/ 228427 h 300899"/>
                <a:gd name="connsiteX75" fmla="*/ 99673 w 789860"/>
                <a:gd name="connsiteY75" fmla="*/ 231286 h 300899"/>
                <a:gd name="connsiteX76" fmla="*/ 101855 w 789860"/>
                <a:gd name="connsiteY76" fmla="*/ 234069 h 300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789860" h="300899">
                  <a:moveTo>
                    <a:pt x="101855" y="234069"/>
                  </a:moveTo>
                  <a:cubicBezTo>
                    <a:pt x="103058" y="235498"/>
                    <a:pt x="104111" y="236702"/>
                    <a:pt x="105014" y="237755"/>
                  </a:cubicBezTo>
                  <a:cubicBezTo>
                    <a:pt x="105766" y="238658"/>
                    <a:pt x="106519" y="239410"/>
                    <a:pt x="107195" y="240087"/>
                  </a:cubicBezTo>
                  <a:cubicBezTo>
                    <a:pt x="106142" y="238959"/>
                    <a:pt x="105164" y="237981"/>
                    <a:pt x="104261" y="237078"/>
                  </a:cubicBezTo>
                  <a:cubicBezTo>
                    <a:pt x="103735" y="236627"/>
                    <a:pt x="103283" y="236175"/>
                    <a:pt x="102833" y="235724"/>
                  </a:cubicBezTo>
                  <a:cubicBezTo>
                    <a:pt x="102005" y="234896"/>
                    <a:pt x="101629" y="234671"/>
                    <a:pt x="100575" y="233693"/>
                  </a:cubicBezTo>
                  <a:lnTo>
                    <a:pt x="99071" y="232339"/>
                  </a:lnTo>
                  <a:lnTo>
                    <a:pt x="98169" y="231586"/>
                  </a:lnTo>
                  <a:cubicBezTo>
                    <a:pt x="98093" y="231511"/>
                    <a:pt x="96439" y="230157"/>
                    <a:pt x="99447" y="232715"/>
                  </a:cubicBezTo>
                  <a:cubicBezTo>
                    <a:pt x="79964" y="217068"/>
                    <a:pt x="143754" y="266265"/>
                    <a:pt x="126529" y="247158"/>
                  </a:cubicBezTo>
                  <a:cubicBezTo>
                    <a:pt x="135329" y="256411"/>
                    <a:pt x="142852" y="260548"/>
                    <a:pt x="154888" y="269274"/>
                  </a:cubicBezTo>
                  <a:cubicBezTo>
                    <a:pt x="154437" y="267695"/>
                    <a:pt x="154211" y="266416"/>
                    <a:pt x="154211" y="265287"/>
                  </a:cubicBezTo>
                  <a:cubicBezTo>
                    <a:pt x="154136" y="264084"/>
                    <a:pt x="154361" y="263030"/>
                    <a:pt x="154812" y="262278"/>
                  </a:cubicBezTo>
                  <a:cubicBezTo>
                    <a:pt x="155715" y="260774"/>
                    <a:pt x="157371" y="259570"/>
                    <a:pt x="159777" y="258818"/>
                  </a:cubicBezTo>
                  <a:cubicBezTo>
                    <a:pt x="160981" y="258442"/>
                    <a:pt x="162410" y="258216"/>
                    <a:pt x="163990" y="258066"/>
                  </a:cubicBezTo>
                  <a:cubicBezTo>
                    <a:pt x="165570" y="257840"/>
                    <a:pt x="167225" y="257690"/>
                    <a:pt x="169105" y="257614"/>
                  </a:cubicBezTo>
                  <a:cubicBezTo>
                    <a:pt x="172791" y="257388"/>
                    <a:pt x="177230" y="257614"/>
                    <a:pt x="181894" y="257614"/>
                  </a:cubicBezTo>
                  <a:cubicBezTo>
                    <a:pt x="200700" y="257915"/>
                    <a:pt x="225825" y="258517"/>
                    <a:pt x="244481" y="250242"/>
                  </a:cubicBezTo>
                  <a:cubicBezTo>
                    <a:pt x="249069" y="249791"/>
                    <a:pt x="254937" y="254530"/>
                    <a:pt x="259827" y="260247"/>
                  </a:cubicBezTo>
                  <a:cubicBezTo>
                    <a:pt x="264716" y="265964"/>
                    <a:pt x="269079" y="273035"/>
                    <a:pt x="270960" y="276496"/>
                  </a:cubicBezTo>
                  <a:cubicBezTo>
                    <a:pt x="264866" y="265964"/>
                    <a:pt x="263964" y="257314"/>
                    <a:pt x="266447" y="249716"/>
                  </a:cubicBezTo>
                  <a:cubicBezTo>
                    <a:pt x="268853" y="242118"/>
                    <a:pt x="274495" y="235724"/>
                    <a:pt x="281341" y="230458"/>
                  </a:cubicBezTo>
                  <a:cubicBezTo>
                    <a:pt x="302028" y="222409"/>
                    <a:pt x="321511" y="214811"/>
                    <a:pt x="342122" y="208041"/>
                  </a:cubicBezTo>
                  <a:cubicBezTo>
                    <a:pt x="362884" y="201271"/>
                    <a:pt x="384398" y="195328"/>
                    <a:pt x="409824" y="189536"/>
                  </a:cubicBezTo>
                  <a:cubicBezTo>
                    <a:pt x="451499" y="181788"/>
                    <a:pt x="498063" y="181638"/>
                    <a:pt x="536578" y="196908"/>
                  </a:cubicBezTo>
                  <a:cubicBezTo>
                    <a:pt x="555836" y="204506"/>
                    <a:pt x="573063" y="216090"/>
                    <a:pt x="586527" y="232188"/>
                  </a:cubicBezTo>
                  <a:cubicBezTo>
                    <a:pt x="599467" y="248663"/>
                    <a:pt x="608719" y="269801"/>
                    <a:pt x="610449" y="297258"/>
                  </a:cubicBezTo>
                  <a:cubicBezTo>
                    <a:pt x="637154" y="290412"/>
                    <a:pt x="655208" y="261225"/>
                    <a:pt x="671080" y="239109"/>
                  </a:cubicBezTo>
                  <a:cubicBezTo>
                    <a:pt x="686878" y="217219"/>
                    <a:pt x="702750" y="200067"/>
                    <a:pt x="729680" y="216391"/>
                  </a:cubicBezTo>
                  <a:cubicBezTo>
                    <a:pt x="745553" y="223161"/>
                    <a:pt x="759770" y="234896"/>
                    <a:pt x="773311" y="248738"/>
                  </a:cubicBezTo>
                  <a:cubicBezTo>
                    <a:pt x="781736" y="231662"/>
                    <a:pt x="786400" y="212179"/>
                    <a:pt x="788356" y="191642"/>
                  </a:cubicBezTo>
                  <a:cubicBezTo>
                    <a:pt x="790011" y="171106"/>
                    <a:pt x="787980" y="149592"/>
                    <a:pt x="785046" y="128002"/>
                  </a:cubicBezTo>
                  <a:cubicBezTo>
                    <a:pt x="784294" y="122586"/>
                    <a:pt x="783391" y="117245"/>
                    <a:pt x="782413" y="111829"/>
                  </a:cubicBezTo>
                  <a:cubicBezTo>
                    <a:pt x="781360" y="106488"/>
                    <a:pt x="780081" y="101147"/>
                    <a:pt x="778802" y="95881"/>
                  </a:cubicBezTo>
                  <a:cubicBezTo>
                    <a:pt x="776245" y="85274"/>
                    <a:pt x="773386" y="74818"/>
                    <a:pt x="770603" y="64437"/>
                  </a:cubicBezTo>
                  <a:cubicBezTo>
                    <a:pt x="767669" y="54131"/>
                    <a:pt x="765036" y="43976"/>
                    <a:pt x="762027" y="34197"/>
                  </a:cubicBezTo>
                  <a:cubicBezTo>
                    <a:pt x="758868" y="24418"/>
                    <a:pt x="755858" y="14864"/>
                    <a:pt x="753150" y="5687"/>
                  </a:cubicBezTo>
                  <a:cubicBezTo>
                    <a:pt x="731636" y="5160"/>
                    <a:pt x="714485" y="9222"/>
                    <a:pt x="708016" y="20882"/>
                  </a:cubicBezTo>
                  <a:cubicBezTo>
                    <a:pt x="691767" y="43374"/>
                    <a:pt x="671758" y="56839"/>
                    <a:pt x="651146" y="65566"/>
                  </a:cubicBezTo>
                  <a:cubicBezTo>
                    <a:pt x="630459" y="74292"/>
                    <a:pt x="608569" y="78354"/>
                    <a:pt x="586302" y="81739"/>
                  </a:cubicBezTo>
                  <a:cubicBezTo>
                    <a:pt x="564035" y="85124"/>
                    <a:pt x="541393" y="87907"/>
                    <a:pt x="518976" y="93173"/>
                  </a:cubicBezTo>
                  <a:cubicBezTo>
                    <a:pt x="496484" y="98363"/>
                    <a:pt x="474743" y="106036"/>
                    <a:pt x="452628" y="118298"/>
                  </a:cubicBezTo>
                  <a:cubicBezTo>
                    <a:pt x="434950" y="128303"/>
                    <a:pt x="420733" y="155685"/>
                    <a:pt x="411630" y="159747"/>
                  </a:cubicBezTo>
                  <a:cubicBezTo>
                    <a:pt x="381615" y="168548"/>
                    <a:pt x="351676" y="164486"/>
                    <a:pt x="321586" y="161176"/>
                  </a:cubicBezTo>
                  <a:cubicBezTo>
                    <a:pt x="291571" y="157641"/>
                    <a:pt x="261406" y="154782"/>
                    <a:pt x="231768" y="160273"/>
                  </a:cubicBezTo>
                  <a:cubicBezTo>
                    <a:pt x="224470" y="158844"/>
                    <a:pt x="225674" y="165765"/>
                    <a:pt x="225750" y="173137"/>
                  </a:cubicBezTo>
                  <a:cubicBezTo>
                    <a:pt x="226051" y="180584"/>
                    <a:pt x="224470" y="187956"/>
                    <a:pt x="212811" y="187129"/>
                  </a:cubicBezTo>
                  <a:cubicBezTo>
                    <a:pt x="192124" y="188332"/>
                    <a:pt x="167300" y="184722"/>
                    <a:pt x="145710" y="182916"/>
                  </a:cubicBezTo>
                  <a:cubicBezTo>
                    <a:pt x="134954" y="181938"/>
                    <a:pt x="124948" y="181336"/>
                    <a:pt x="116749" y="181638"/>
                  </a:cubicBezTo>
                  <a:cubicBezTo>
                    <a:pt x="108474" y="181863"/>
                    <a:pt x="101855" y="182916"/>
                    <a:pt x="98018" y="185549"/>
                  </a:cubicBezTo>
                  <a:cubicBezTo>
                    <a:pt x="85531" y="191943"/>
                    <a:pt x="70486" y="193598"/>
                    <a:pt x="54237" y="191943"/>
                  </a:cubicBezTo>
                  <a:cubicBezTo>
                    <a:pt x="46038" y="190815"/>
                    <a:pt x="37612" y="189461"/>
                    <a:pt x="28886" y="186677"/>
                  </a:cubicBezTo>
                  <a:cubicBezTo>
                    <a:pt x="24523" y="185399"/>
                    <a:pt x="20161" y="183969"/>
                    <a:pt x="15722" y="182390"/>
                  </a:cubicBezTo>
                  <a:cubicBezTo>
                    <a:pt x="13541" y="181638"/>
                    <a:pt x="11284" y="180810"/>
                    <a:pt x="9027" y="179832"/>
                  </a:cubicBezTo>
                  <a:lnTo>
                    <a:pt x="5642" y="178402"/>
                  </a:lnTo>
                  <a:lnTo>
                    <a:pt x="8050" y="179380"/>
                  </a:lnTo>
                  <a:cubicBezTo>
                    <a:pt x="22793" y="185775"/>
                    <a:pt x="33174" y="190514"/>
                    <a:pt x="43104" y="195855"/>
                  </a:cubicBezTo>
                  <a:cubicBezTo>
                    <a:pt x="47543" y="198036"/>
                    <a:pt x="51905" y="200368"/>
                    <a:pt x="56193" y="202851"/>
                  </a:cubicBezTo>
                  <a:lnTo>
                    <a:pt x="59352" y="204731"/>
                  </a:lnTo>
                  <a:lnTo>
                    <a:pt x="62136" y="206311"/>
                  </a:lnTo>
                  <a:cubicBezTo>
                    <a:pt x="64016" y="207364"/>
                    <a:pt x="65897" y="208492"/>
                    <a:pt x="67778" y="209696"/>
                  </a:cubicBezTo>
                  <a:cubicBezTo>
                    <a:pt x="85756" y="220754"/>
                    <a:pt x="96588" y="229781"/>
                    <a:pt x="102983" y="235874"/>
                  </a:cubicBezTo>
                  <a:cubicBezTo>
                    <a:pt x="103735" y="236552"/>
                    <a:pt x="104412" y="237228"/>
                    <a:pt x="105164" y="237981"/>
                  </a:cubicBezTo>
                  <a:lnTo>
                    <a:pt x="106217" y="239109"/>
                  </a:lnTo>
                  <a:lnTo>
                    <a:pt x="107271" y="240162"/>
                  </a:lnTo>
                  <a:lnTo>
                    <a:pt x="107271" y="240162"/>
                  </a:lnTo>
                  <a:lnTo>
                    <a:pt x="107271" y="240162"/>
                  </a:lnTo>
                  <a:lnTo>
                    <a:pt x="107195" y="240087"/>
                  </a:lnTo>
                  <a:lnTo>
                    <a:pt x="107045" y="239937"/>
                  </a:lnTo>
                  <a:lnTo>
                    <a:pt x="106819" y="239711"/>
                  </a:lnTo>
                  <a:lnTo>
                    <a:pt x="106368" y="239259"/>
                  </a:lnTo>
                  <a:cubicBezTo>
                    <a:pt x="105089" y="237981"/>
                    <a:pt x="104337" y="237003"/>
                    <a:pt x="103058" y="235498"/>
                  </a:cubicBezTo>
                  <a:cubicBezTo>
                    <a:pt x="101478" y="233693"/>
                    <a:pt x="99974" y="231812"/>
                    <a:pt x="98695" y="229932"/>
                  </a:cubicBezTo>
                  <a:cubicBezTo>
                    <a:pt x="96890" y="227600"/>
                    <a:pt x="94934" y="224892"/>
                    <a:pt x="93430" y="222409"/>
                  </a:cubicBezTo>
                  <a:cubicBezTo>
                    <a:pt x="94632" y="224290"/>
                    <a:pt x="95912" y="226246"/>
                    <a:pt x="97566" y="228427"/>
                  </a:cubicBezTo>
                  <a:cubicBezTo>
                    <a:pt x="98469" y="229631"/>
                    <a:pt x="99071" y="230458"/>
                    <a:pt x="99673" y="231286"/>
                  </a:cubicBezTo>
                  <a:cubicBezTo>
                    <a:pt x="100274" y="232113"/>
                    <a:pt x="101027" y="233016"/>
                    <a:pt x="101855" y="234069"/>
                  </a:cubicBezTo>
                  <a:close/>
                </a:path>
              </a:pathLst>
            </a:custGeom>
            <a:solidFill>
              <a:srgbClr val="6F7180"/>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6D7C4F90-604C-43C4-BD54-7E1123F449CD}"/>
                </a:ext>
              </a:extLst>
            </p:cNvPr>
            <p:cNvSpPr/>
            <p:nvPr/>
          </p:nvSpPr>
          <p:spPr>
            <a:xfrm>
              <a:off x="13122036" y="5526092"/>
              <a:ext cx="1030698" cy="842616"/>
            </a:xfrm>
            <a:custGeom>
              <a:avLst/>
              <a:gdLst>
                <a:gd name="connsiteX0" fmla="*/ 1011548 w 1030579"/>
                <a:gd name="connsiteY0" fmla="*/ 64618 h 842517"/>
                <a:gd name="connsiteX1" fmla="*/ 959042 w 1030579"/>
                <a:gd name="connsiteY1" fmla="*/ 5642 h 842517"/>
                <a:gd name="connsiteX2" fmla="*/ 964984 w 1030579"/>
                <a:gd name="connsiteY2" fmla="*/ 90270 h 842517"/>
                <a:gd name="connsiteX3" fmla="*/ 949036 w 1030579"/>
                <a:gd name="connsiteY3" fmla="*/ 162561 h 842517"/>
                <a:gd name="connsiteX4" fmla="*/ 917216 w 1030579"/>
                <a:gd name="connsiteY4" fmla="*/ 225148 h 842517"/>
                <a:gd name="connsiteX5" fmla="*/ 872758 w 1030579"/>
                <a:gd name="connsiteY5" fmla="*/ 281642 h 842517"/>
                <a:gd name="connsiteX6" fmla="*/ 872758 w 1030579"/>
                <a:gd name="connsiteY6" fmla="*/ 315041 h 842517"/>
                <a:gd name="connsiteX7" fmla="*/ 888481 w 1030579"/>
                <a:gd name="connsiteY7" fmla="*/ 369278 h 842517"/>
                <a:gd name="connsiteX8" fmla="*/ 893821 w 1030579"/>
                <a:gd name="connsiteY8" fmla="*/ 428255 h 842517"/>
                <a:gd name="connsiteX9" fmla="*/ 865763 w 1030579"/>
                <a:gd name="connsiteY9" fmla="*/ 472788 h 842517"/>
                <a:gd name="connsiteX10" fmla="*/ 789635 w 1030579"/>
                <a:gd name="connsiteY10" fmla="*/ 432618 h 842517"/>
                <a:gd name="connsiteX11" fmla="*/ 766465 w 1030579"/>
                <a:gd name="connsiteY11" fmla="*/ 482266 h 842517"/>
                <a:gd name="connsiteX12" fmla="*/ 734721 w 1030579"/>
                <a:gd name="connsiteY12" fmla="*/ 522888 h 842517"/>
                <a:gd name="connsiteX13" fmla="*/ 656111 w 1030579"/>
                <a:gd name="connsiteY13" fmla="*/ 585926 h 842517"/>
                <a:gd name="connsiteX14" fmla="*/ 635349 w 1030579"/>
                <a:gd name="connsiteY14" fmla="*/ 599316 h 842517"/>
                <a:gd name="connsiteX15" fmla="*/ 614361 w 1030579"/>
                <a:gd name="connsiteY15" fmla="*/ 612255 h 842517"/>
                <a:gd name="connsiteX16" fmla="*/ 573664 w 1030579"/>
                <a:gd name="connsiteY16" fmla="*/ 637455 h 842517"/>
                <a:gd name="connsiteX17" fmla="*/ 503555 w 1030579"/>
                <a:gd name="connsiteY17" fmla="*/ 689435 h 842517"/>
                <a:gd name="connsiteX18" fmla="*/ 432919 w 1030579"/>
                <a:gd name="connsiteY18" fmla="*/ 739234 h 842517"/>
                <a:gd name="connsiteX19" fmla="*/ 390718 w 1030579"/>
                <a:gd name="connsiteY19" fmla="*/ 758868 h 842517"/>
                <a:gd name="connsiteX20" fmla="*/ 368376 w 1030579"/>
                <a:gd name="connsiteY20" fmla="*/ 767218 h 842517"/>
                <a:gd name="connsiteX21" fmla="*/ 344831 w 1030579"/>
                <a:gd name="connsiteY21" fmla="*/ 774514 h 842517"/>
                <a:gd name="connsiteX22" fmla="*/ 245835 w 1030579"/>
                <a:gd name="connsiteY22" fmla="*/ 793697 h 842517"/>
                <a:gd name="connsiteX23" fmla="*/ 194532 w 1030579"/>
                <a:gd name="connsiteY23" fmla="*/ 797909 h 842517"/>
                <a:gd name="connsiteX24" fmla="*/ 142552 w 1030579"/>
                <a:gd name="connsiteY24" fmla="*/ 799188 h 842517"/>
                <a:gd name="connsiteX25" fmla="*/ 68229 w 1030579"/>
                <a:gd name="connsiteY25" fmla="*/ 805582 h 842517"/>
                <a:gd name="connsiteX26" fmla="*/ 52883 w 1030579"/>
                <a:gd name="connsiteY26" fmla="*/ 807764 h 842517"/>
                <a:gd name="connsiteX27" fmla="*/ 37237 w 1030579"/>
                <a:gd name="connsiteY27" fmla="*/ 809344 h 842517"/>
                <a:gd name="connsiteX28" fmla="*/ 5642 w 1030579"/>
                <a:gd name="connsiteY28" fmla="*/ 810698 h 842517"/>
                <a:gd name="connsiteX29" fmla="*/ 11510 w 1030579"/>
                <a:gd name="connsiteY29" fmla="*/ 812352 h 842517"/>
                <a:gd name="connsiteX30" fmla="*/ 17227 w 1030579"/>
                <a:gd name="connsiteY30" fmla="*/ 813632 h 842517"/>
                <a:gd name="connsiteX31" fmla="*/ 28586 w 1030579"/>
                <a:gd name="connsiteY31" fmla="*/ 816340 h 842517"/>
                <a:gd name="connsiteX32" fmla="*/ 39719 w 1030579"/>
                <a:gd name="connsiteY32" fmla="*/ 818822 h 842517"/>
                <a:gd name="connsiteX33" fmla="*/ 45135 w 1030579"/>
                <a:gd name="connsiteY33" fmla="*/ 819875 h 842517"/>
                <a:gd name="connsiteX34" fmla="*/ 57472 w 1030579"/>
                <a:gd name="connsiteY34" fmla="*/ 822433 h 842517"/>
                <a:gd name="connsiteX35" fmla="*/ 54839 w 1030579"/>
                <a:gd name="connsiteY35" fmla="*/ 821831 h 842517"/>
                <a:gd name="connsiteX36" fmla="*/ 53711 w 1030579"/>
                <a:gd name="connsiteY36" fmla="*/ 821605 h 842517"/>
                <a:gd name="connsiteX37" fmla="*/ 56946 w 1030579"/>
                <a:gd name="connsiteY37" fmla="*/ 822282 h 842517"/>
                <a:gd name="connsiteX38" fmla="*/ 63490 w 1030579"/>
                <a:gd name="connsiteY38" fmla="*/ 823486 h 842517"/>
                <a:gd name="connsiteX39" fmla="*/ 76579 w 1030579"/>
                <a:gd name="connsiteY39" fmla="*/ 825367 h 842517"/>
                <a:gd name="connsiteX40" fmla="*/ 103360 w 1030579"/>
                <a:gd name="connsiteY40" fmla="*/ 827999 h 842517"/>
                <a:gd name="connsiteX41" fmla="*/ 131042 w 1030579"/>
                <a:gd name="connsiteY41" fmla="*/ 829880 h 842517"/>
                <a:gd name="connsiteX42" fmla="*/ 159778 w 1030579"/>
                <a:gd name="connsiteY42" fmla="*/ 831911 h 842517"/>
                <a:gd name="connsiteX43" fmla="*/ 452929 w 1030579"/>
                <a:gd name="connsiteY43" fmla="*/ 778501 h 842517"/>
                <a:gd name="connsiteX44" fmla="*/ 535450 w 1030579"/>
                <a:gd name="connsiteY44" fmla="*/ 763156 h 842517"/>
                <a:gd name="connsiteX45" fmla="*/ 616242 w 1030579"/>
                <a:gd name="connsiteY45" fmla="*/ 753075 h 842517"/>
                <a:gd name="connsiteX46" fmla="*/ 778126 w 1030579"/>
                <a:gd name="connsiteY46" fmla="*/ 662505 h 842517"/>
                <a:gd name="connsiteX47" fmla="*/ 856810 w 1030579"/>
                <a:gd name="connsiteY47" fmla="*/ 615414 h 842517"/>
                <a:gd name="connsiteX48" fmla="*/ 936324 w 1030579"/>
                <a:gd name="connsiteY48" fmla="*/ 562080 h 842517"/>
                <a:gd name="connsiteX49" fmla="*/ 979653 w 1030579"/>
                <a:gd name="connsiteY49" fmla="*/ 527326 h 842517"/>
                <a:gd name="connsiteX50" fmla="*/ 1001995 w 1030579"/>
                <a:gd name="connsiteY50" fmla="*/ 503404 h 842517"/>
                <a:gd name="connsiteX51" fmla="*/ 1023358 w 1030579"/>
                <a:gd name="connsiteY51" fmla="*/ 476098 h 842517"/>
                <a:gd name="connsiteX52" fmla="*/ 1003951 w 1030579"/>
                <a:gd name="connsiteY52" fmla="*/ 400196 h 842517"/>
                <a:gd name="connsiteX53" fmla="*/ 988303 w 1030579"/>
                <a:gd name="connsiteY53" fmla="*/ 322037 h 842517"/>
                <a:gd name="connsiteX54" fmla="*/ 971905 w 1030579"/>
                <a:gd name="connsiteY54" fmla="*/ 275849 h 842517"/>
                <a:gd name="connsiteX55" fmla="*/ 971228 w 1030579"/>
                <a:gd name="connsiteY55" fmla="*/ 237936 h 842517"/>
                <a:gd name="connsiteX56" fmla="*/ 999662 w 1030579"/>
                <a:gd name="connsiteY56" fmla="*/ 176101 h 842517"/>
                <a:gd name="connsiteX57" fmla="*/ 1028925 w 1030579"/>
                <a:gd name="connsiteY57" fmla="*/ 122466 h 842517"/>
                <a:gd name="connsiteX58" fmla="*/ 1011548 w 1030579"/>
                <a:gd name="connsiteY58" fmla="*/ 64618 h 84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030579" h="842517">
                  <a:moveTo>
                    <a:pt x="1011548" y="64618"/>
                  </a:moveTo>
                  <a:cubicBezTo>
                    <a:pt x="990485" y="44834"/>
                    <a:pt x="973635" y="25351"/>
                    <a:pt x="959042" y="5642"/>
                  </a:cubicBezTo>
                  <a:cubicBezTo>
                    <a:pt x="964908" y="36334"/>
                    <a:pt x="966638" y="64392"/>
                    <a:pt x="964984" y="90270"/>
                  </a:cubicBezTo>
                  <a:cubicBezTo>
                    <a:pt x="963028" y="116222"/>
                    <a:pt x="957161" y="140294"/>
                    <a:pt x="949036" y="162561"/>
                  </a:cubicBezTo>
                  <a:cubicBezTo>
                    <a:pt x="940762" y="184903"/>
                    <a:pt x="930380" y="205364"/>
                    <a:pt x="917216" y="225148"/>
                  </a:cubicBezTo>
                  <a:cubicBezTo>
                    <a:pt x="904127" y="244857"/>
                    <a:pt x="889157" y="263512"/>
                    <a:pt x="872758" y="281642"/>
                  </a:cubicBezTo>
                  <a:cubicBezTo>
                    <a:pt x="866891" y="287735"/>
                    <a:pt x="868395" y="299696"/>
                    <a:pt x="872758" y="315041"/>
                  </a:cubicBezTo>
                  <a:cubicBezTo>
                    <a:pt x="876971" y="330387"/>
                    <a:pt x="883290" y="349570"/>
                    <a:pt x="888481" y="369278"/>
                  </a:cubicBezTo>
                  <a:cubicBezTo>
                    <a:pt x="893897" y="388912"/>
                    <a:pt x="896303" y="409900"/>
                    <a:pt x="893821" y="428255"/>
                  </a:cubicBezTo>
                  <a:cubicBezTo>
                    <a:pt x="891189" y="446610"/>
                    <a:pt x="883139" y="462407"/>
                    <a:pt x="865763" y="472788"/>
                  </a:cubicBezTo>
                  <a:cubicBezTo>
                    <a:pt x="835973" y="477000"/>
                    <a:pt x="809720" y="458495"/>
                    <a:pt x="789635" y="432618"/>
                  </a:cubicBezTo>
                  <a:cubicBezTo>
                    <a:pt x="783617" y="450973"/>
                    <a:pt x="775719" y="467372"/>
                    <a:pt x="766465" y="482266"/>
                  </a:cubicBezTo>
                  <a:cubicBezTo>
                    <a:pt x="757213" y="497161"/>
                    <a:pt x="746757" y="510476"/>
                    <a:pt x="734721" y="522888"/>
                  </a:cubicBezTo>
                  <a:cubicBezTo>
                    <a:pt x="710949" y="547561"/>
                    <a:pt x="683718" y="567646"/>
                    <a:pt x="656111" y="585926"/>
                  </a:cubicBezTo>
                  <a:cubicBezTo>
                    <a:pt x="649190" y="590515"/>
                    <a:pt x="642345" y="594953"/>
                    <a:pt x="635349" y="599316"/>
                  </a:cubicBezTo>
                  <a:cubicBezTo>
                    <a:pt x="628353" y="603604"/>
                    <a:pt x="621357" y="607967"/>
                    <a:pt x="614361" y="612255"/>
                  </a:cubicBezTo>
                  <a:cubicBezTo>
                    <a:pt x="600445" y="620755"/>
                    <a:pt x="586753" y="629105"/>
                    <a:pt x="573664" y="637455"/>
                  </a:cubicBezTo>
                  <a:cubicBezTo>
                    <a:pt x="547336" y="654155"/>
                    <a:pt x="524016" y="670855"/>
                    <a:pt x="503555" y="689435"/>
                  </a:cubicBezTo>
                  <a:cubicBezTo>
                    <a:pt x="483470" y="707941"/>
                    <a:pt x="460301" y="724791"/>
                    <a:pt x="432919" y="739234"/>
                  </a:cubicBezTo>
                  <a:cubicBezTo>
                    <a:pt x="419453" y="746456"/>
                    <a:pt x="405311" y="753000"/>
                    <a:pt x="390718" y="758868"/>
                  </a:cubicBezTo>
                  <a:cubicBezTo>
                    <a:pt x="383421" y="761802"/>
                    <a:pt x="375974" y="764585"/>
                    <a:pt x="368376" y="767218"/>
                  </a:cubicBezTo>
                  <a:cubicBezTo>
                    <a:pt x="360628" y="769850"/>
                    <a:pt x="352729" y="772258"/>
                    <a:pt x="344831" y="774514"/>
                  </a:cubicBezTo>
                  <a:cubicBezTo>
                    <a:pt x="313011" y="783541"/>
                    <a:pt x="279761" y="789785"/>
                    <a:pt x="245835" y="793697"/>
                  </a:cubicBezTo>
                  <a:cubicBezTo>
                    <a:pt x="228834" y="795653"/>
                    <a:pt x="211758" y="797007"/>
                    <a:pt x="194532" y="797909"/>
                  </a:cubicBezTo>
                  <a:cubicBezTo>
                    <a:pt x="177230" y="798812"/>
                    <a:pt x="159853" y="799188"/>
                    <a:pt x="142552" y="799188"/>
                  </a:cubicBezTo>
                  <a:cubicBezTo>
                    <a:pt x="112612" y="799188"/>
                    <a:pt x="89217" y="802649"/>
                    <a:pt x="68229" y="805582"/>
                  </a:cubicBezTo>
                  <a:cubicBezTo>
                    <a:pt x="63340" y="806259"/>
                    <a:pt x="58225" y="807012"/>
                    <a:pt x="52883" y="807764"/>
                  </a:cubicBezTo>
                  <a:cubicBezTo>
                    <a:pt x="47693" y="808441"/>
                    <a:pt x="42427" y="808892"/>
                    <a:pt x="37237" y="809344"/>
                  </a:cubicBezTo>
                  <a:cubicBezTo>
                    <a:pt x="26856" y="810246"/>
                    <a:pt x="16475" y="810773"/>
                    <a:pt x="5642" y="810698"/>
                  </a:cubicBezTo>
                  <a:lnTo>
                    <a:pt x="11510" y="812352"/>
                  </a:lnTo>
                  <a:lnTo>
                    <a:pt x="17227" y="813632"/>
                  </a:lnTo>
                  <a:cubicBezTo>
                    <a:pt x="20988" y="814459"/>
                    <a:pt x="24900" y="815662"/>
                    <a:pt x="28586" y="816340"/>
                  </a:cubicBezTo>
                  <a:cubicBezTo>
                    <a:pt x="32347" y="817092"/>
                    <a:pt x="36033" y="817919"/>
                    <a:pt x="39719" y="818822"/>
                  </a:cubicBezTo>
                  <a:cubicBezTo>
                    <a:pt x="41524" y="819273"/>
                    <a:pt x="43330" y="819499"/>
                    <a:pt x="45135" y="819875"/>
                  </a:cubicBezTo>
                  <a:cubicBezTo>
                    <a:pt x="49273" y="820702"/>
                    <a:pt x="53335" y="821605"/>
                    <a:pt x="57472" y="822433"/>
                  </a:cubicBezTo>
                  <a:lnTo>
                    <a:pt x="54839" y="821831"/>
                  </a:lnTo>
                  <a:cubicBezTo>
                    <a:pt x="54012" y="821680"/>
                    <a:pt x="52583" y="821379"/>
                    <a:pt x="53711" y="821605"/>
                  </a:cubicBezTo>
                  <a:lnTo>
                    <a:pt x="56946" y="822282"/>
                  </a:lnTo>
                  <a:cubicBezTo>
                    <a:pt x="59127" y="822733"/>
                    <a:pt x="61308" y="823109"/>
                    <a:pt x="63490" y="823486"/>
                  </a:cubicBezTo>
                  <a:cubicBezTo>
                    <a:pt x="67853" y="824389"/>
                    <a:pt x="72217" y="824840"/>
                    <a:pt x="76579" y="825367"/>
                  </a:cubicBezTo>
                  <a:cubicBezTo>
                    <a:pt x="85381" y="826344"/>
                    <a:pt x="94332" y="827473"/>
                    <a:pt x="103360" y="827999"/>
                  </a:cubicBezTo>
                  <a:cubicBezTo>
                    <a:pt x="113590" y="828676"/>
                    <a:pt x="122843" y="829278"/>
                    <a:pt x="131042" y="829880"/>
                  </a:cubicBezTo>
                  <a:cubicBezTo>
                    <a:pt x="140445" y="830557"/>
                    <a:pt x="149923" y="831008"/>
                    <a:pt x="159778" y="831911"/>
                  </a:cubicBezTo>
                  <a:cubicBezTo>
                    <a:pt x="290067" y="844850"/>
                    <a:pt x="384399" y="841088"/>
                    <a:pt x="452929" y="778501"/>
                  </a:cubicBezTo>
                  <a:cubicBezTo>
                    <a:pt x="466770" y="768271"/>
                    <a:pt x="501223" y="764961"/>
                    <a:pt x="535450" y="763156"/>
                  </a:cubicBezTo>
                  <a:cubicBezTo>
                    <a:pt x="569678" y="761200"/>
                    <a:pt x="603604" y="760899"/>
                    <a:pt x="616242" y="753075"/>
                  </a:cubicBezTo>
                  <a:cubicBezTo>
                    <a:pt x="672510" y="722384"/>
                    <a:pt x="726522" y="692595"/>
                    <a:pt x="778126" y="662505"/>
                  </a:cubicBezTo>
                  <a:cubicBezTo>
                    <a:pt x="804228" y="647384"/>
                    <a:pt x="830331" y="631888"/>
                    <a:pt x="856810" y="615414"/>
                  </a:cubicBezTo>
                  <a:cubicBezTo>
                    <a:pt x="883290" y="598865"/>
                    <a:pt x="909243" y="581563"/>
                    <a:pt x="936324" y="562080"/>
                  </a:cubicBezTo>
                  <a:cubicBezTo>
                    <a:pt x="950014" y="553730"/>
                    <a:pt x="964758" y="541995"/>
                    <a:pt x="979653" y="527326"/>
                  </a:cubicBezTo>
                  <a:cubicBezTo>
                    <a:pt x="987100" y="520029"/>
                    <a:pt x="994698" y="511980"/>
                    <a:pt x="1001995" y="503404"/>
                  </a:cubicBezTo>
                  <a:cubicBezTo>
                    <a:pt x="1009216" y="494904"/>
                    <a:pt x="1016363" y="485726"/>
                    <a:pt x="1023358" y="476098"/>
                  </a:cubicBezTo>
                  <a:cubicBezTo>
                    <a:pt x="1018319" y="450446"/>
                    <a:pt x="1011473" y="425171"/>
                    <a:pt x="1003951" y="400196"/>
                  </a:cubicBezTo>
                  <a:cubicBezTo>
                    <a:pt x="996728" y="375071"/>
                    <a:pt x="991162" y="349419"/>
                    <a:pt x="988303" y="322037"/>
                  </a:cubicBezTo>
                  <a:cubicBezTo>
                    <a:pt x="979352" y="304961"/>
                    <a:pt x="974236" y="289766"/>
                    <a:pt x="971905" y="275849"/>
                  </a:cubicBezTo>
                  <a:cubicBezTo>
                    <a:pt x="969121" y="262083"/>
                    <a:pt x="969197" y="249596"/>
                    <a:pt x="971228" y="237936"/>
                  </a:cubicBezTo>
                  <a:cubicBezTo>
                    <a:pt x="975365" y="214616"/>
                    <a:pt x="987325" y="194757"/>
                    <a:pt x="999662" y="176101"/>
                  </a:cubicBezTo>
                  <a:cubicBezTo>
                    <a:pt x="1011849" y="157596"/>
                    <a:pt x="1024110" y="140445"/>
                    <a:pt x="1028925" y="122466"/>
                  </a:cubicBezTo>
                  <a:cubicBezTo>
                    <a:pt x="1033288" y="104788"/>
                    <a:pt x="1030430" y="85681"/>
                    <a:pt x="1011548" y="64618"/>
                  </a:cubicBezTo>
                  <a:close/>
                </a:path>
              </a:pathLst>
            </a:custGeom>
            <a:solidFill>
              <a:srgbClr val="747786"/>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ED09DDAF-849A-4282-B517-8800DA36360F}"/>
                </a:ext>
              </a:extLst>
            </p:cNvPr>
            <p:cNvSpPr/>
            <p:nvPr/>
          </p:nvSpPr>
          <p:spPr>
            <a:xfrm>
              <a:off x="13169242" y="5996828"/>
              <a:ext cx="978035" cy="436354"/>
            </a:xfrm>
            <a:custGeom>
              <a:avLst/>
              <a:gdLst>
                <a:gd name="connsiteX0" fmla="*/ 271151 w 977922"/>
                <a:gd name="connsiteY0" fmla="*/ 409373 h 436303"/>
                <a:gd name="connsiteX1" fmla="*/ 289882 w 977922"/>
                <a:gd name="connsiteY1" fmla="*/ 405462 h 436303"/>
                <a:gd name="connsiteX2" fmla="*/ 318843 w 977922"/>
                <a:gd name="connsiteY2" fmla="*/ 406740 h 436303"/>
                <a:gd name="connsiteX3" fmla="*/ 385944 w 977922"/>
                <a:gd name="connsiteY3" fmla="*/ 410953 h 436303"/>
                <a:gd name="connsiteX4" fmla="*/ 398883 w 977922"/>
                <a:gd name="connsiteY4" fmla="*/ 396961 h 436303"/>
                <a:gd name="connsiteX5" fmla="*/ 404901 w 977922"/>
                <a:gd name="connsiteY5" fmla="*/ 384098 h 436303"/>
                <a:gd name="connsiteX6" fmla="*/ 494719 w 977922"/>
                <a:gd name="connsiteY6" fmla="*/ 385000 h 436303"/>
                <a:gd name="connsiteX7" fmla="*/ 584763 w 977922"/>
                <a:gd name="connsiteY7" fmla="*/ 383571 h 436303"/>
                <a:gd name="connsiteX8" fmla="*/ 625761 w 977922"/>
                <a:gd name="connsiteY8" fmla="*/ 342122 h 436303"/>
                <a:gd name="connsiteX9" fmla="*/ 692109 w 977922"/>
                <a:gd name="connsiteY9" fmla="*/ 316997 h 436303"/>
                <a:gd name="connsiteX10" fmla="*/ 759435 w 977922"/>
                <a:gd name="connsiteY10" fmla="*/ 305563 h 436303"/>
                <a:gd name="connsiteX11" fmla="*/ 824279 w 977922"/>
                <a:gd name="connsiteY11" fmla="*/ 289390 h 436303"/>
                <a:gd name="connsiteX12" fmla="*/ 881148 w 977922"/>
                <a:gd name="connsiteY12" fmla="*/ 244706 h 436303"/>
                <a:gd name="connsiteX13" fmla="*/ 926283 w 977922"/>
                <a:gd name="connsiteY13" fmla="*/ 229511 h 436303"/>
                <a:gd name="connsiteX14" fmla="*/ 926057 w 977922"/>
                <a:gd name="connsiteY14" fmla="*/ 228834 h 436303"/>
                <a:gd name="connsiteX15" fmla="*/ 961715 w 977922"/>
                <a:gd name="connsiteY15" fmla="*/ 210404 h 436303"/>
                <a:gd name="connsiteX16" fmla="*/ 963294 w 977922"/>
                <a:gd name="connsiteY16" fmla="*/ 176402 h 436303"/>
                <a:gd name="connsiteX17" fmla="*/ 964949 w 977922"/>
                <a:gd name="connsiteY17" fmla="*/ 103133 h 436303"/>
                <a:gd name="connsiteX18" fmla="*/ 979768 w 977922"/>
                <a:gd name="connsiteY18" fmla="*/ 34679 h 436303"/>
                <a:gd name="connsiteX19" fmla="*/ 975707 w 977922"/>
                <a:gd name="connsiteY19" fmla="*/ 5642 h 436303"/>
                <a:gd name="connsiteX20" fmla="*/ 954342 w 977922"/>
                <a:gd name="connsiteY20" fmla="*/ 32948 h 436303"/>
                <a:gd name="connsiteX21" fmla="*/ 932000 w 977922"/>
                <a:gd name="connsiteY21" fmla="*/ 56870 h 436303"/>
                <a:gd name="connsiteX22" fmla="*/ 888671 w 977922"/>
                <a:gd name="connsiteY22" fmla="*/ 91624 h 436303"/>
                <a:gd name="connsiteX23" fmla="*/ 809159 w 977922"/>
                <a:gd name="connsiteY23" fmla="*/ 144958 h 436303"/>
                <a:gd name="connsiteX24" fmla="*/ 730473 w 977922"/>
                <a:gd name="connsiteY24" fmla="*/ 192049 h 436303"/>
                <a:gd name="connsiteX25" fmla="*/ 568590 w 977922"/>
                <a:gd name="connsiteY25" fmla="*/ 282620 h 436303"/>
                <a:gd name="connsiteX26" fmla="*/ 487799 w 977922"/>
                <a:gd name="connsiteY26" fmla="*/ 292700 h 436303"/>
                <a:gd name="connsiteX27" fmla="*/ 405276 w 977922"/>
                <a:gd name="connsiteY27" fmla="*/ 308046 h 436303"/>
                <a:gd name="connsiteX28" fmla="*/ 112126 w 977922"/>
                <a:gd name="connsiteY28" fmla="*/ 361455 h 436303"/>
                <a:gd name="connsiteX29" fmla="*/ 83390 w 977922"/>
                <a:gd name="connsiteY29" fmla="*/ 359424 h 436303"/>
                <a:gd name="connsiteX30" fmla="*/ 55707 w 977922"/>
                <a:gd name="connsiteY30" fmla="*/ 357543 h 436303"/>
                <a:gd name="connsiteX31" fmla="*/ 28928 w 977922"/>
                <a:gd name="connsiteY31" fmla="*/ 354910 h 436303"/>
                <a:gd name="connsiteX32" fmla="*/ 15838 w 977922"/>
                <a:gd name="connsiteY32" fmla="*/ 353030 h 436303"/>
                <a:gd name="connsiteX33" fmla="*/ 9293 w 977922"/>
                <a:gd name="connsiteY33" fmla="*/ 351826 h 436303"/>
                <a:gd name="connsiteX34" fmla="*/ 6059 w 977922"/>
                <a:gd name="connsiteY34" fmla="*/ 351149 h 436303"/>
                <a:gd name="connsiteX35" fmla="*/ 7187 w 977922"/>
                <a:gd name="connsiteY35" fmla="*/ 351375 h 436303"/>
                <a:gd name="connsiteX36" fmla="*/ 9820 w 977922"/>
                <a:gd name="connsiteY36" fmla="*/ 351977 h 436303"/>
                <a:gd name="connsiteX37" fmla="*/ 33741 w 977922"/>
                <a:gd name="connsiteY37" fmla="*/ 357242 h 436303"/>
                <a:gd name="connsiteX38" fmla="*/ 56610 w 977922"/>
                <a:gd name="connsiteY38" fmla="*/ 362884 h 436303"/>
                <a:gd name="connsiteX39" fmla="*/ 77598 w 977922"/>
                <a:gd name="connsiteY39" fmla="*/ 368225 h 436303"/>
                <a:gd name="connsiteX40" fmla="*/ 97682 w 977922"/>
                <a:gd name="connsiteY40" fmla="*/ 373943 h 436303"/>
                <a:gd name="connsiteX41" fmla="*/ 119047 w 977922"/>
                <a:gd name="connsiteY41" fmla="*/ 380562 h 436303"/>
                <a:gd name="connsiteX42" fmla="*/ 138530 w 977922"/>
                <a:gd name="connsiteY42" fmla="*/ 386956 h 436303"/>
                <a:gd name="connsiteX43" fmla="*/ 158163 w 977922"/>
                <a:gd name="connsiteY43" fmla="*/ 394103 h 436303"/>
                <a:gd name="connsiteX44" fmla="*/ 240760 w 977922"/>
                <a:gd name="connsiteY44" fmla="*/ 433445 h 436303"/>
                <a:gd name="connsiteX45" fmla="*/ 235118 w 977922"/>
                <a:gd name="connsiteY45" fmla="*/ 430060 h 436303"/>
                <a:gd name="connsiteX46" fmla="*/ 232335 w 977922"/>
                <a:gd name="connsiteY46" fmla="*/ 428481 h 436303"/>
                <a:gd name="connsiteX47" fmla="*/ 229176 w 977922"/>
                <a:gd name="connsiteY47" fmla="*/ 426600 h 436303"/>
                <a:gd name="connsiteX48" fmla="*/ 216086 w 977922"/>
                <a:gd name="connsiteY48" fmla="*/ 419604 h 436303"/>
                <a:gd name="connsiteX49" fmla="*/ 181032 w 977922"/>
                <a:gd name="connsiteY49" fmla="*/ 403130 h 436303"/>
                <a:gd name="connsiteX50" fmla="*/ 178624 w 977922"/>
                <a:gd name="connsiteY50" fmla="*/ 402152 h 436303"/>
                <a:gd name="connsiteX51" fmla="*/ 182010 w 977922"/>
                <a:gd name="connsiteY51" fmla="*/ 403581 h 436303"/>
                <a:gd name="connsiteX52" fmla="*/ 188705 w 977922"/>
                <a:gd name="connsiteY52" fmla="*/ 406139 h 436303"/>
                <a:gd name="connsiteX53" fmla="*/ 201869 w 977922"/>
                <a:gd name="connsiteY53" fmla="*/ 410426 h 436303"/>
                <a:gd name="connsiteX54" fmla="*/ 227220 w 977922"/>
                <a:gd name="connsiteY54" fmla="*/ 415692 h 436303"/>
                <a:gd name="connsiteX55" fmla="*/ 271151 w 977922"/>
                <a:gd name="connsiteY55" fmla="*/ 409373 h 43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977922" h="436303">
                  <a:moveTo>
                    <a:pt x="271151" y="409373"/>
                  </a:moveTo>
                  <a:cubicBezTo>
                    <a:pt x="275063" y="406816"/>
                    <a:pt x="281607" y="405763"/>
                    <a:pt x="289882" y="405462"/>
                  </a:cubicBezTo>
                  <a:cubicBezTo>
                    <a:pt x="298081" y="405161"/>
                    <a:pt x="308087" y="405763"/>
                    <a:pt x="318843" y="406740"/>
                  </a:cubicBezTo>
                  <a:cubicBezTo>
                    <a:pt x="340357" y="408621"/>
                    <a:pt x="365257" y="412232"/>
                    <a:pt x="385944" y="410953"/>
                  </a:cubicBezTo>
                  <a:cubicBezTo>
                    <a:pt x="397603" y="411780"/>
                    <a:pt x="399184" y="404409"/>
                    <a:pt x="398883" y="396961"/>
                  </a:cubicBezTo>
                  <a:cubicBezTo>
                    <a:pt x="398732" y="389589"/>
                    <a:pt x="397603" y="382668"/>
                    <a:pt x="404901" y="384098"/>
                  </a:cubicBezTo>
                  <a:cubicBezTo>
                    <a:pt x="434539" y="378606"/>
                    <a:pt x="464704" y="381465"/>
                    <a:pt x="494719" y="385000"/>
                  </a:cubicBezTo>
                  <a:cubicBezTo>
                    <a:pt x="524809" y="388310"/>
                    <a:pt x="554748" y="392297"/>
                    <a:pt x="584763" y="383571"/>
                  </a:cubicBezTo>
                  <a:cubicBezTo>
                    <a:pt x="593865" y="379509"/>
                    <a:pt x="608083" y="352127"/>
                    <a:pt x="625761" y="342122"/>
                  </a:cubicBezTo>
                  <a:cubicBezTo>
                    <a:pt x="647952" y="329861"/>
                    <a:pt x="669616" y="322188"/>
                    <a:pt x="692109" y="316997"/>
                  </a:cubicBezTo>
                  <a:cubicBezTo>
                    <a:pt x="714525" y="311732"/>
                    <a:pt x="737168" y="308948"/>
                    <a:pt x="759435" y="305563"/>
                  </a:cubicBezTo>
                  <a:cubicBezTo>
                    <a:pt x="781702" y="302103"/>
                    <a:pt x="803592" y="298041"/>
                    <a:pt x="824279" y="289390"/>
                  </a:cubicBezTo>
                  <a:cubicBezTo>
                    <a:pt x="844891" y="280664"/>
                    <a:pt x="864900" y="267198"/>
                    <a:pt x="881148" y="244706"/>
                  </a:cubicBezTo>
                  <a:cubicBezTo>
                    <a:pt x="887693" y="233046"/>
                    <a:pt x="904769" y="228984"/>
                    <a:pt x="926283" y="229511"/>
                  </a:cubicBezTo>
                  <a:cubicBezTo>
                    <a:pt x="926208" y="229285"/>
                    <a:pt x="926133" y="229060"/>
                    <a:pt x="926057" y="228834"/>
                  </a:cubicBezTo>
                  <a:cubicBezTo>
                    <a:pt x="947722" y="232971"/>
                    <a:pt x="957577" y="223117"/>
                    <a:pt x="961715" y="210404"/>
                  </a:cubicBezTo>
                  <a:cubicBezTo>
                    <a:pt x="965852" y="197691"/>
                    <a:pt x="964423" y="182345"/>
                    <a:pt x="963294" y="176402"/>
                  </a:cubicBezTo>
                  <a:cubicBezTo>
                    <a:pt x="958781" y="146312"/>
                    <a:pt x="960962" y="124271"/>
                    <a:pt x="964949" y="103133"/>
                  </a:cubicBezTo>
                  <a:cubicBezTo>
                    <a:pt x="968710" y="82070"/>
                    <a:pt x="975104" y="61684"/>
                    <a:pt x="979768" y="34679"/>
                  </a:cubicBezTo>
                  <a:cubicBezTo>
                    <a:pt x="979242" y="24824"/>
                    <a:pt x="977437" y="15271"/>
                    <a:pt x="975707" y="5642"/>
                  </a:cubicBezTo>
                  <a:cubicBezTo>
                    <a:pt x="968710" y="15271"/>
                    <a:pt x="961564" y="24373"/>
                    <a:pt x="954342" y="32948"/>
                  </a:cubicBezTo>
                  <a:cubicBezTo>
                    <a:pt x="947045" y="41524"/>
                    <a:pt x="939448" y="49573"/>
                    <a:pt x="932000" y="56870"/>
                  </a:cubicBezTo>
                  <a:cubicBezTo>
                    <a:pt x="917106" y="71464"/>
                    <a:pt x="902362" y="83274"/>
                    <a:pt x="888671" y="91624"/>
                  </a:cubicBezTo>
                  <a:cubicBezTo>
                    <a:pt x="861666" y="111107"/>
                    <a:pt x="835638" y="128409"/>
                    <a:pt x="809159" y="144958"/>
                  </a:cubicBezTo>
                  <a:cubicBezTo>
                    <a:pt x="782679" y="161432"/>
                    <a:pt x="756577" y="176929"/>
                    <a:pt x="730473" y="192049"/>
                  </a:cubicBezTo>
                  <a:cubicBezTo>
                    <a:pt x="678869" y="222139"/>
                    <a:pt x="624858" y="251928"/>
                    <a:pt x="568590" y="282620"/>
                  </a:cubicBezTo>
                  <a:cubicBezTo>
                    <a:pt x="555952" y="290443"/>
                    <a:pt x="521950" y="290819"/>
                    <a:pt x="487799" y="292700"/>
                  </a:cubicBezTo>
                  <a:cubicBezTo>
                    <a:pt x="453571" y="294580"/>
                    <a:pt x="419118" y="297815"/>
                    <a:pt x="405276" y="308046"/>
                  </a:cubicBezTo>
                  <a:cubicBezTo>
                    <a:pt x="336747" y="370633"/>
                    <a:pt x="242415" y="374394"/>
                    <a:pt x="112126" y="361455"/>
                  </a:cubicBezTo>
                  <a:cubicBezTo>
                    <a:pt x="102272" y="360552"/>
                    <a:pt x="92869" y="360026"/>
                    <a:pt x="83390" y="359424"/>
                  </a:cubicBezTo>
                  <a:cubicBezTo>
                    <a:pt x="75190" y="358898"/>
                    <a:pt x="65938" y="358220"/>
                    <a:pt x="55707" y="357543"/>
                  </a:cubicBezTo>
                  <a:cubicBezTo>
                    <a:pt x="46680" y="357092"/>
                    <a:pt x="37728" y="355964"/>
                    <a:pt x="28928" y="354910"/>
                  </a:cubicBezTo>
                  <a:cubicBezTo>
                    <a:pt x="24564" y="354384"/>
                    <a:pt x="20201" y="353857"/>
                    <a:pt x="15838" y="353030"/>
                  </a:cubicBezTo>
                  <a:cubicBezTo>
                    <a:pt x="13657" y="352654"/>
                    <a:pt x="11550" y="352203"/>
                    <a:pt x="9293" y="351826"/>
                  </a:cubicBezTo>
                  <a:lnTo>
                    <a:pt x="6059" y="351149"/>
                  </a:lnTo>
                  <a:cubicBezTo>
                    <a:pt x="4930" y="350924"/>
                    <a:pt x="6360" y="351225"/>
                    <a:pt x="7187" y="351375"/>
                  </a:cubicBezTo>
                  <a:lnTo>
                    <a:pt x="9820" y="351977"/>
                  </a:lnTo>
                  <a:cubicBezTo>
                    <a:pt x="17794" y="353782"/>
                    <a:pt x="25843" y="355512"/>
                    <a:pt x="33741" y="357242"/>
                  </a:cubicBezTo>
                  <a:cubicBezTo>
                    <a:pt x="41414" y="358972"/>
                    <a:pt x="49012" y="360853"/>
                    <a:pt x="56610" y="362884"/>
                  </a:cubicBezTo>
                  <a:cubicBezTo>
                    <a:pt x="63756" y="364614"/>
                    <a:pt x="70677" y="366345"/>
                    <a:pt x="77598" y="368225"/>
                  </a:cubicBezTo>
                  <a:cubicBezTo>
                    <a:pt x="84368" y="370106"/>
                    <a:pt x="91062" y="372062"/>
                    <a:pt x="97682" y="373943"/>
                  </a:cubicBezTo>
                  <a:cubicBezTo>
                    <a:pt x="104302" y="375823"/>
                    <a:pt x="111675" y="378080"/>
                    <a:pt x="119047" y="380562"/>
                  </a:cubicBezTo>
                  <a:cubicBezTo>
                    <a:pt x="126042" y="382744"/>
                    <a:pt x="132511" y="384775"/>
                    <a:pt x="138530" y="386956"/>
                  </a:cubicBezTo>
                  <a:cubicBezTo>
                    <a:pt x="149512" y="390943"/>
                    <a:pt x="158163" y="394103"/>
                    <a:pt x="158163" y="394103"/>
                  </a:cubicBezTo>
                  <a:cubicBezTo>
                    <a:pt x="196678" y="408696"/>
                    <a:pt x="222330" y="422237"/>
                    <a:pt x="240760" y="433445"/>
                  </a:cubicBezTo>
                  <a:cubicBezTo>
                    <a:pt x="238879" y="432242"/>
                    <a:pt x="236999" y="431113"/>
                    <a:pt x="235118" y="430060"/>
                  </a:cubicBezTo>
                  <a:lnTo>
                    <a:pt x="232335" y="428481"/>
                  </a:lnTo>
                  <a:lnTo>
                    <a:pt x="229176" y="426600"/>
                  </a:lnTo>
                  <a:cubicBezTo>
                    <a:pt x="224888" y="424117"/>
                    <a:pt x="220525" y="421785"/>
                    <a:pt x="216086" y="419604"/>
                  </a:cubicBezTo>
                  <a:cubicBezTo>
                    <a:pt x="206157" y="414263"/>
                    <a:pt x="195776" y="409599"/>
                    <a:pt x="181032" y="403130"/>
                  </a:cubicBezTo>
                  <a:lnTo>
                    <a:pt x="178624" y="402152"/>
                  </a:lnTo>
                  <a:lnTo>
                    <a:pt x="182010" y="403581"/>
                  </a:lnTo>
                  <a:cubicBezTo>
                    <a:pt x="184266" y="404559"/>
                    <a:pt x="186448" y="405311"/>
                    <a:pt x="188705" y="406139"/>
                  </a:cubicBezTo>
                  <a:cubicBezTo>
                    <a:pt x="193143" y="407718"/>
                    <a:pt x="197506" y="409148"/>
                    <a:pt x="201869" y="410426"/>
                  </a:cubicBezTo>
                  <a:cubicBezTo>
                    <a:pt x="210595" y="413210"/>
                    <a:pt x="219020" y="414564"/>
                    <a:pt x="227220" y="415692"/>
                  </a:cubicBezTo>
                  <a:cubicBezTo>
                    <a:pt x="243618" y="417422"/>
                    <a:pt x="258663" y="415768"/>
                    <a:pt x="271151" y="409373"/>
                  </a:cubicBezTo>
                  <a:close/>
                </a:path>
              </a:pathLst>
            </a:custGeom>
            <a:solidFill>
              <a:srgbClr val="747786"/>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9649F931-8CC6-4603-BC59-5BE8688DE3C5}"/>
                </a:ext>
              </a:extLst>
            </p:cNvPr>
            <p:cNvSpPr/>
            <p:nvPr/>
          </p:nvSpPr>
          <p:spPr>
            <a:xfrm>
              <a:off x="13037515" y="5369607"/>
              <a:ext cx="1053269" cy="970512"/>
            </a:xfrm>
            <a:custGeom>
              <a:avLst/>
              <a:gdLst>
                <a:gd name="connsiteX0" fmla="*/ 996837 w 1053146"/>
                <a:gd name="connsiteY0" fmla="*/ 90194 h 970399"/>
                <a:gd name="connsiteX1" fmla="*/ 954862 w 1053146"/>
                <a:gd name="connsiteY1" fmla="*/ 63038 h 970399"/>
                <a:gd name="connsiteX2" fmla="*/ 934927 w 1053146"/>
                <a:gd name="connsiteY2" fmla="*/ 30917 h 970399"/>
                <a:gd name="connsiteX3" fmla="*/ 932670 w 1053146"/>
                <a:gd name="connsiteY3" fmla="*/ 5642 h 970399"/>
                <a:gd name="connsiteX4" fmla="*/ 932445 w 1053146"/>
                <a:gd name="connsiteY4" fmla="*/ 17753 h 970399"/>
                <a:gd name="connsiteX5" fmla="*/ 924621 w 1053146"/>
                <a:gd name="connsiteY5" fmla="*/ 6168 h 970399"/>
                <a:gd name="connsiteX6" fmla="*/ 866172 w 1053146"/>
                <a:gd name="connsiteY6" fmla="*/ 101629 h 970399"/>
                <a:gd name="connsiteX7" fmla="*/ 882119 w 1053146"/>
                <a:gd name="connsiteY7" fmla="*/ 158047 h 970399"/>
                <a:gd name="connsiteX8" fmla="*/ 834502 w 1053146"/>
                <a:gd name="connsiteY8" fmla="*/ 248091 h 970399"/>
                <a:gd name="connsiteX9" fmla="*/ 785757 w 1053146"/>
                <a:gd name="connsiteY9" fmla="*/ 335954 h 970399"/>
                <a:gd name="connsiteX10" fmla="*/ 748671 w 1053146"/>
                <a:gd name="connsiteY10" fmla="*/ 427352 h 970399"/>
                <a:gd name="connsiteX11" fmla="*/ 737839 w 1053146"/>
                <a:gd name="connsiteY11" fmla="*/ 475872 h 970399"/>
                <a:gd name="connsiteX12" fmla="*/ 734980 w 1053146"/>
                <a:gd name="connsiteY12" fmla="*/ 501147 h 970399"/>
                <a:gd name="connsiteX13" fmla="*/ 733776 w 1053146"/>
                <a:gd name="connsiteY13" fmla="*/ 527326 h 970399"/>
                <a:gd name="connsiteX14" fmla="*/ 655242 w 1053146"/>
                <a:gd name="connsiteY14" fmla="*/ 591944 h 970399"/>
                <a:gd name="connsiteX15" fmla="*/ 596115 w 1053146"/>
                <a:gd name="connsiteY15" fmla="*/ 626999 h 970399"/>
                <a:gd name="connsiteX16" fmla="*/ 556171 w 1053146"/>
                <a:gd name="connsiteY16" fmla="*/ 674465 h 970399"/>
                <a:gd name="connsiteX17" fmla="*/ 547746 w 1053146"/>
                <a:gd name="connsiteY17" fmla="*/ 714635 h 970399"/>
                <a:gd name="connsiteX18" fmla="*/ 514270 w 1053146"/>
                <a:gd name="connsiteY18" fmla="*/ 751420 h 970399"/>
                <a:gd name="connsiteX19" fmla="*/ 424226 w 1053146"/>
                <a:gd name="connsiteY19" fmla="*/ 777523 h 970399"/>
                <a:gd name="connsiteX20" fmla="*/ 356223 w 1053146"/>
                <a:gd name="connsiteY20" fmla="*/ 814760 h 970399"/>
                <a:gd name="connsiteX21" fmla="*/ 329744 w 1053146"/>
                <a:gd name="connsiteY21" fmla="*/ 845000 h 970399"/>
                <a:gd name="connsiteX22" fmla="*/ 314473 w 1053146"/>
                <a:gd name="connsiteY22" fmla="*/ 858841 h 970399"/>
                <a:gd name="connsiteX23" fmla="*/ 297247 w 1053146"/>
                <a:gd name="connsiteY23" fmla="*/ 871855 h 970399"/>
                <a:gd name="connsiteX24" fmla="*/ 259484 w 1053146"/>
                <a:gd name="connsiteY24" fmla="*/ 894724 h 970399"/>
                <a:gd name="connsiteX25" fmla="*/ 216380 w 1053146"/>
                <a:gd name="connsiteY25" fmla="*/ 913304 h 970399"/>
                <a:gd name="connsiteX26" fmla="*/ 118738 w 1053146"/>
                <a:gd name="connsiteY26" fmla="*/ 937752 h 970399"/>
                <a:gd name="connsiteX27" fmla="*/ 9738 w 1053146"/>
                <a:gd name="connsiteY27" fmla="*/ 949111 h 970399"/>
                <a:gd name="connsiteX28" fmla="*/ 7481 w 1053146"/>
                <a:gd name="connsiteY28" fmla="*/ 951443 h 970399"/>
                <a:gd name="connsiteX29" fmla="*/ 14251 w 1053146"/>
                <a:gd name="connsiteY29" fmla="*/ 952647 h 970399"/>
                <a:gd name="connsiteX30" fmla="*/ 24331 w 1053146"/>
                <a:gd name="connsiteY30" fmla="*/ 954001 h 970399"/>
                <a:gd name="connsiteX31" fmla="*/ 37947 w 1053146"/>
                <a:gd name="connsiteY31" fmla="*/ 956107 h 970399"/>
                <a:gd name="connsiteX32" fmla="*/ 54045 w 1053146"/>
                <a:gd name="connsiteY32" fmla="*/ 958965 h 970399"/>
                <a:gd name="connsiteX33" fmla="*/ 90078 w 1053146"/>
                <a:gd name="connsiteY33" fmla="*/ 967391 h 970399"/>
                <a:gd name="connsiteX34" fmla="*/ 121672 w 1053146"/>
                <a:gd name="connsiteY34" fmla="*/ 966037 h 970399"/>
                <a:gd name="connsiteX35" fmla="*/ 137319 w 1053146"/>
                <a:gd name="connsiteY35" fmla="*/ 964457 h 970399"/>
                <a:gd name="connsiteX36" fmla="*/ 152665 w 1053146"/>
                <a:gd name="connsiteY36" fmla="*/ 962275 h 970399"/>
                <a:gd name="connsiteX37" fmla="*/ 226987 w 1053146"/>
                <a:gd name="connsiteY37" fmla="*/ 955881 h 970399"/>
                <a:gd name="connsiteX38" fmla="*/ 278968 w 1053146"/>
                <a:gd name="connsiteY38" fmla="*/ 954602 h 970399"/>
                <a:gd name="connsiteX39" fmla="*/ 330270 w 1053146"/>
                <a:gd name="connsiteY39" fmla="*/ 950390 h 970399"/>
                <a:gd name="connsiteX40" fmla="*/ 429266 w 1053146"/>
                <a:gd name="connsiteY40" fmla="*/ 931207 h 970399"/>
                <a:gd name="connsiteX41" fmla="*/ 452812 w 1053146"/>
                <a:gd name="connsiteY41" fmla="*/ 923911 h 970399"/>
                <a:gd name="connsiteX42" fmla="*/ 475153 w 1053146"/>
                <a:gd name="connsiteY42" fmla="*/ 915561 h 970399"/>
                <a:gd name="connsiteX43" fmla="*/ 517354 w 1053146"/>
                <a:gd name="connsiteY43" fmla="*/ 895927 h 970399"/>
                <a:gd name="connsiteX44" fmla="*/ 587991 w 1053146"/>
                <a:gd name="connsiteY44" fmla="*/ 846128 h 970399"/>
                <a:gd name="connsiteX45" fmla="*/ 658100 w 1053146"/>
                <a:gd name="connsiteY45" fmla="*/ 794148 h 970399"/>
                <a:gd name="connsiteX46" fmla="*/ 698797 w 1053146"/>
                <a:gd name="connsiteY46" fmla="*/ 768948 h 970399"/>
                <a:gd name="connsiteX47" fmla="*/ 719785 w 1053146"/>
                <a:gd name="connsiteY47" fmla="*/ 756009 h 970399"/>
                <a:gd name="connsiteX48" fmla="*/ 740547 w 1053146"/>
                <a:gd name="connsiteY48" fmla="*/ 742619 h 970399"/>
                <a:gd name="connsiteX49" fmla="*/ 819156 w 1053146"/>
                <a:gd name="connsiteY49" fmla="*/ 679581 h 970399"/>
                <a:gd name="connsiteX50" fmla="*/ 850901 w 1053146"/>
                <a:gd name="connsiteY50" fmla="*/ 638959 h 970399"/>
                <a:gd name="connsiteX51" fmla="*/ 874071 w 1053146"/>
                <a:gd name="connsiteY51" fmla="*/ 589311 h 970399"/>
                <a:gd name="connsiteX52" fmla="*/ 950198 w 1053146"/>
                <a:gd name="connsiteY52" fmla="*/ 629481 h 970399"/>
                <a:gd name="connsiteX53" fmla="*/ 978257 w 1053146"/>
                <a:gd name="connsiteY53" fmla="*/ 584948 h 970399"/>
                <a:gd name="connsiteX54" fmla="*/ 972916 w 1053146"/>
                <a:gd name="connsiteY54" fmla="*/ 525972 h 970399"/>
                <a:gd name="connsiteX55" fmla="*/ 957193 w 1053146"/>
                <a:gd name="connsiteY55" fmla="*/ 471735 h 970399"/>
                <a:gd name="connsiteX56" fmla="*/ 957193 w 1053146"/>
                <a:gd name="connsiteY56" fmla="*/ 438335 h 970399"/>
                <a:gd name="connsiteX57" fmla="*/ 1001652 w 1053146"/>
                <a:gd name="connsiteY57" fmla="*/ 381841 h 970399"/>
                <a:gd name="connsiteX58" fmla="*/ 1033471 w 1053146"/>
                <a:gd name="connsiteY58" fmla="*/ 319254 h 970399"/>
                <a:gd name="connsiteX59" fmla="*/ 1049419 w 1053146"/>
                <a:gd name="connsiteY59" fmla="*/ 246963 h 970399"/>
                <a:gd name="connsiteX60" fmla="*/ 1043477 w 1053146"/>
                <a:gd name="connsiteY60" fmla="*/ 162335 h 970399"/>
                <a:gd name="connsiteX61" fmla="*/ 996837 w 1053146"/>
                <a:gd name="connsiteY61" fmla="*/ 90194 h 97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053146" h="970399">
                  <a:moveTo>
                    <a:pt x="996837" y="90194"/>
                  </a:moveTo>
                  <a:cubicBezTo>
                    <a:pt x="982619" y="82371"/>
                    <a:pt x="965769" y="72968"/>
                    <a:pt x="954862" y="63038"/>
                  </a:cubicBezTo>
                  <a:cubicBezTo>
                    <a:pt x="936883" y="50100"/>
                    <a:pt x="934401" y="40020"/>
                    <a:pt x="934927" y="30917"/>
                  </a:cubicBezTo>
                  <a:cubicBezTo>
                    <a:pt x="935529" y="21815"/>
                    <a:pt x="938990" y="13766"/>
                    <a:pt x="932670" y="5642"/>
                  </a:cubicBezTo>
                  <a:lnTo>
                    <a:pt x="932445" y="17753"/>
                  </a:lnTo>
                  <a:cubicBezTo>
                    <a:pt x="929962" y="13841"/>
                    <a:pt x="927179" y="10080"/>
                    <a:pt x="924621" y="6168"/>
                  </a:cubicBezTo>
                  <a:cubicBezTo>
                    <a:pt x="914466" y="43856"/>
                    <a:pt x="895735" y="76729"/>
                    <a:pt x="866172" y="101629"/>
                  </a:cubicBezTo>
                  <a:cubicBezTo>
                    <a:pt x="881367" y="120435"/>
                    <a:pt x="890018" y="139993"/>
                    <a:pt x="882119" y="158047"/>
                  </a:cubicBezTo>
                  <a:cubicBezTo>
                    <a:pt x="868729" y="188889"/>
                    <a:pt x="851428" y="218829"/>
                    <a:pt x="834502" y="248091"/>
                  </a:cubicBezTo>
                  <a:cubicBezTo>
                    <a:pt x="817501" y="277429"/>
                    <a:pt x="800425" y="306466"/>
                    <a:pt x="785757" y="335954"/>
                  </a:cubicBezTo>
                  <a:cubicBezTo>
                    <a:pt x="770712" y="365593"/>
                    <a:pt x="757397" y="395983"/>
                    <a:pt x="748671" y="427352"/>
                  </a:cubicBezTo>
                  <a:cubicBezTo>
                    <a:pt x="744458" y="442924"/>
                    <a:pt x="740396" y="459247"/>
                    <a:pt x="737839" y="475872"/>
                  </a:cubicBezTo>
                  <a:cubicBezTo>
                    <a:pt x="736560" y="484222"/>
                    <a:pt x="735582" y="492572"/>
                    <a:pt x="734980" y="501147"/>
                  </a:cubicBezTo>
                  <a:cubicBezTo>
                    <a:pt x="734378" y="509723"/>
                    <a:pt x="734228" y="518299"/>
                    <a:pt x="733776" y="527326"/>
                  </a:cubicBezTo>
                  <a:cubicBezTo>
                    <a:pt x="734378" y="555535"/>
                    <a:pt x="696013" y="571332"/>
                    <a:pt x="655242" y="591944"/>
                  </a:cubicBezTo>
                  <a:cubicBezTo>
                    <a:pt x="634855" y="602174"/>
                    <a:pt x="613793" y="613533"/>
                    <a:pt x="596115" y="626999"/>
                  </a:cubicBezTo>
                  <a:cubicBezTo>
                    <a:pt x="578286" y="640539"/>
                    <a:pt x="564445" y="655810"/>
                    <a:pt x="556171" y="674465"/>
                  </a:cubicBezTo>
                  <a:cubicBezTo>
                    <a:pt x="550755" y="686878"/>
                    <a:pt x="551431" y="700945"/>
                    <a:pt x="547746" y="714635"/>
                  </a:cubicBezTo>
                  <a:cubicBezTo>
                    <a:pt x="543608" y="728552"/>
                    <a:pt x="535634" y="741641"/>
                    <a:pt x="514270" y="751420"/>
                  </a:cubicBezTo>
                  <a:cubicBezTo>
                    <a:pt x="485610" y="762930"/>
                    <a:pt x="452962" y="768722"/>
                    <a:pt x="424226" y="777523"/>
                  </a:cubicBezTo>
                  <a:cubicBezTo>
                    <a:pt x="395491" y="786099"/>
                    <a:pt x="370591" y="797307"/>
                    <a:pt x="356223" y="814760"/>
                  </a:cubicBezTo>
                  <a:cubicBezTo>
                    <a:pt x="348626" y="825291"/>
                    <a:pt x="339298" y="835522"/>
                    <a:pt x="329744" y="845000"/>
                  </a:cubicBezTo>
                  <a:cubicBezTo>
                    <a:pt x="324854" y="849814"/>
                    <a:pt x="320040" y="854328"/>
                    <a:pt x="314473" y="858841"/>
                  </a:cubicBezTo>
                  <a:cubicBezTo>
                    <a:pt x="308907" y="863355"/>
                    <a:pt x="303190" y="867718"/>
                    <a:pt x="297247" y="871855"/>
                  </a:cubicBezTo>
                  <a:cubicBezTo>
                    <a:pt x="285286" y="880205"/>
                    <a:pt x="273100" y="887803"/>
                    <a:pt x="259484" y="894724"/>
                  </a:cubicBezTo>
                  <a:cubicBezTo>
                    <a:pt x="245718" y="901644"/>
                    <a:pt x="231350" y="907888"/>
                    <a:pt x="216380" y="913304"/>
                  </a:cubicBezTo>
                  <a:cubicBezTo>
                    <a:pt x="186892" y="924287"/>
                    <a:pt x="153342" y="932185"/>
                    <a:pt x="118738" y="937752"/>
                  </a:cubicBezTo>
                  <a:cubicBezTo>
                    <a:pt x="84060" y="943319"/>
                    <a:pt x="47576" y="946629"/>
                    <a:pt x="9738" y="949111"/>
                  </a:cubicBezTo>
                  <a:cubicBezTo>
                    <a:pt x="4999" y="950089"/>
                    <a:pt x="4548" y="950691"/>
                    <a:pt x="7481" y="951443"/>
                  </a:cubicBezTo>
                  <a:cubicBezTo>
                    <a:pt x="8910" y="951819"/>
                    <a:pt x="11317" y="952195"/>
                    <a:pt x="14251" y="952647"/>
                  </a:cubicBezTo>
                  <a:cubicBezTo>
                    <a:pt x="17561" y="953098"/>
                    <a:pt x="20871" y="953549"/>
                    <a:pt x="24331" y="954001"/>
                  </a:cubicBezTo>
                  <a:cubicBezTo>
                    <a:pt x="28318" y="954527"/>
                    <a:pt x="32907" y="955204"/>
                    <a:pt x="37947" y="956107"/>
                  </a:cubicBezTo>
                  <a:cubicBezTo>
                    <a:pt x="43212" y="957085"/>
                    <a:pt x="48629" y="957987"/>
                    <a:pt x="54045" y="958965"/>
                  </a:cubicBezTo>
                  <a:cubicBezTo>
                    <a:pt x="65028" y="960997"/>
                    <a:pt x="77365" y="963855"/>
                    <a:pt x="90078" y="967391"/>
                  </a:cubicBezTo>
                  <a:cubicBezTo>
                    <a:pt x="100910" y="967466"/>
                    <a:pt x="111291" y="966939"/>
                    <a:pt x="121672" y="966037"/>
                  </a:cubicBezTo>
                  <a:cubicBezTo>
                    <a:pt x="126862" y="965585"/>
                    <a:pt x="132129" y="965059"/>
                    <a:pt x="137319" y="964457"/>
                  </a:cubicBezTo>
                  <a:cubicBezTo>
                    <a:pt x="142660" y="963705"/>
                    <a:pt x="147775" y="962953"/>
                    <a:pt x="152665" y="962275"/>
                  </a:cubicBezTo>
                  <a:cubicBezTo>
                    <a:pt x="173653" y="959341"/>
                    <a:pt x="197123" y="955881"/>
                    <a:pt x="226987" y="955881"/>
                  </a:cubicBezTo>
                  <a:cubicBezTo>
                    <a:pt x="244289" y="955806"/>
                    <a:pt x="261665" y="955430"/>
                    <a:pt x="278968" y="954602"/>
                  </a:cubicBezTo>
                  <a:cubicBezTo>
                    <a:pt x="296193" y="953700"/>
                    <a:pt x="313270" y="952346"/>
                    <a:pt x="330270" y="950390"/>
                  </a:cubicBezTo>
                  <a:cubicBezTo>
                    <a:pt x="364197" y="946478"/>
                    <a:pt x="397522" y="940235"/>
                    <a:pt x="429266" y="931207"/>
                  </a:cubicBezTo>
                  <a:cubicBezTo>
                    <a:pt x="437240" y="928951"/>
                    <a:pt x="445063" y="926544"/>
                    <a:pt x="452812" y="923911"/>
                  </a:cubicBezTo>
                  <a:cubicBezTo>
                    <a:pt x="460410" y="921278"/>
                    <a:pt x="467782" y="918495"/>
                    <a:pt x="475153" y="915561"/>
                  </a:cubicBezTo>
                  <a:cubicBezTo>
                    <a:pt x="489747" y="909693"/>
                    <a:pt x="503889" y="903073"/>
                    <a:pt x="517354" y="895927"/>
                  </a:cubicBezTo>
                  <a:cubicBezTo>
                    <a:pt x="544736" y="881484"/>
                    <a:pt x="567905" y="864709"/>
                    <a:pt x="587991" y="846128"/>
                  </a:cubicBezTo>
                  <a:cubicBezTo>
                    <a:pt x="608451" y="827548"/>
                    <a:pt x="631771" y="810848"/>
                    <a:pt x="658100" y="794148"/>
                  </a:cubicBezTo>
                  <a:cubicBezTo>
                    <a:pt x="671190" y="785798"/>
                    <a:pt x="684880" y="777448"/>
                    <a:pt x="698797" y="768948"/>
                  </a:cubicBezTo>
                  <a:cubicBezTo>
                    <a:pt x="705793" y="764585"/>
                    <a:pt x="712788" y="760297"/>
                    <a:pt x="719785" y="756009"/>
                  </a:cubicBezTo>
                  <a:cubicBezTo>
                    <a:pt x="726780" y="751646"/>
                    <a:pt x="733626" y="747208"/>
                    <a:pt x="740547" y="742619"/>
                  </a:cubicBezTo>
                  <a:cubicBezTo>
                    <a:pt x="768154" y="724339"/>
                    <a:pt x="795385" y="704254"/>
                    <a:pt x="819156" y="679581"/>
                  </a:cubicBezTo>
                  <a:cubicBezTo>
                    <a:pt x="831192" y="667169"/>
                    <a:pt x="841648" y="653854"/>
                    <a:pt x="850901" y="638959"/>
                  </a:cubicBezTo>
                  <a:cubicBezTo>
                    <a:pt x="860154" y="624065"/>
                    <a:pt x="867977" y="607591"/>
                    <a:pt x="874071" y="589311"/>
                  </a:cubicBezTo>
                  <a:cubicBezTo>
                    <a:pt x="894155" y="615113"/>
                    <a:pt x="920409" y="633618"/>
                    <a:pt x="950198" y="629481"/>
                  </a:cubicBezTo>
                  <a:cubicBezTo>
                    <a:pt x="967575" y="619100"/>
                    <a:pt x="975624" y="603303"/>
                    <a:pt x="978257" y="584948"/>
                  </a:cubicBezTo>
                  <a:cubicBezTo>
                    <a:pt x="980814" y="566593"/>
                    <a:pt x="978407" y="545605"/>
                    <a:pt x="972916" y="525972"/>
                  </a:cubicBezTo>
                  <a:cubicBezTo>
                    <a:pt x="967725" y="506187"/>
                    <a:pt x="961406" y="487080"/>
                    <a:pt x="957193" y="471735"/>
                  </a:cubicBezTo>
                  <a:cubicBezTo>
                    <a:pt x="952755" y="456464"/>
                    <a:pt x="951251" y="444503"/>
                    <a:pt x="957193" y="438335"/>
                  </a:cubicBezTo>
                  <a:cubicBezTo>
                    <a:pt x="973593" y="420206"/>
                    <a:pt x="988563" y="401550"/>
                    <a:pt x="1001652" y="381841"/>
                  </a:cubicBezTo>
                  <a:cubicBezTo>
                    <a:pt x="1014816" y="362057"/>
                    <a:pt x="1025197" y="341596"/>
                    <a:pt x="1033471" y="319254"/>
                  </a:cubicBezTo>
                  <a:cubicBezTo>
                    <a:pt x="1041521" y="296987"/>
                    <a:pt x="1047463" y="272916"/>
                    <a:pt x="1049419" y="246963"/>
                  </a:cubicBezTo>
                  <a:cubicBezTo>
                    <a:pt x="1051075" y="221086"/>
                    <a:pt x="1049344" y="193027"/>
                    <a:pt x="1043477" y="162335"/>
                  </a:cubicBezTo>
                  <a:cubicBezTo>
                    <a:pt x="1025272" y="138564"/>
                    <a:pt x="1010152" y="114793"/>
                    <a:pt x="996837" y="90194"/>
                  </a:cubicBezTo>
                  <a:close/>
                </a:path>
              </a:pathLst>
            </a:custGeom>
            <a:solidFill>
              <a:srgbClr val="777A8A"/>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C7DECE06-9E85-46A0-8282-B58E379163C2}"/>
                </a:ext>
              </a:extLst>
            </p:cNvPr>
            <p:cNvSpPr/>
            <p:nvPr/>
          </p:nvSpPr>
          <p:spPr>
            <a:xfrm>
              <a:off x="13041762" y="5465529"/>
              <a:ext cx="880232" cy="857662"/>
            </a:xfrm>
            <a:custGeom>
              <a:avLst/>
              <a:gdLst>
                <a:gd name="connsiteX0" fmla="*/ 351902 w 880129"/>
                <a:gd name="connsiteY0" fmla="*/ 718773 h 857562"/>
                <a:gd name="connsiteX1" fmla="*/ 419904 w 880129"/>
                <a:gd name="connsiteY1" fmla="*/ 681537 h 857562"/>
                <a:gd name="connsiteX2" fmla="*/ 509949 w 880129"/>
                <a:gd name="connsiteY2" fmla="*/ 655434 h 857562"/>
                <a:gd name="connsiteX3" fmla="*/ 543424 w 880129"/>
                <a:gd name="connsiteY3" fmla="*/ 618649 h 857562"/>
                <a:gd name="connsiteX4" fmla="*/ 551849 w 880129"/>
                <a:gd name="connsiteY4" fmla="*/ 578479 h 857562"/>
                <a:gd name="connsiteX5" fmla="*/ 591793 w 880129"/>
                <a:gd name="connsiteY5" fmla="*/ 531012 h 857562"/>
                <a:gd name="connsiteX6" fmla="*/ 650920 w 880129"/>
                <a:gd name="connsiteY6" fmla="*/ 495957 h 857562"/>
                <a:gd name="connsiteX7" fmla="*/ 729454 w 880129"/>
                <a:gd name="connsiteY7" fmla="*/ 431339 h 857562"/>
                <a:gd name="connsiteX8" fmla="*/ 730658 w 880129"/>
                <a:gd name="connsiteY8" fmla="*/ 405161 h 857562"/>
                <a:gd name="connsiteX9" fmla="*/ 733517 w 880129"/>
                <a:gd name="connsiteY9" fmla="*/ 379885 h 857562"/>
                <a:gd name="connsiteX10" fmla="*/ 744349 w 880129"/>
                <a:gd name="connsiteY10" fmla="*/ 331365 h 857562"/>
                <a:gd name="connsiteX11" fmla="*/ 781435 w 880129"/>
                <a:gd name="connsiteY11" fmla="*/ 239967 h 857562"/>
                <a:gd name="connsiteX12" fmla="*/ 830181 w 880129"/>
                <a:gd name="connsiteY12" fmla="*/ 152105 h 857562"/>
                <a:gd name="connsiteX13" fmla="*/ 877798 w 880129"/>
                <a:gd name="connsiteY13" fmla="*/ 62060 h 857562"/>
                <a:gd name="connsiteX14" fmla="*/ 861850 w 880129"/>
                <a:gd name="connsiteY14" fmla="*/ 5642 h 857562"/>
                <a:gd name="connsiteX15" fmla="*/ 821304 w 880129"/>
                <a:gd name="connsiteY15" fmla="*/ 31745 h 857562"/>
                <a:gd name="connsiteX16" fmla="*/ 804830 w 880129"/>
                <a:gd name="connsiteY16" fmla="*/ 88389 h 857562"/>
                <a:gd name="connsiteX17" fmla="*/ 798962 w 880129"/>
                <a:gd name="connsiteY17" fmla="*/ 164517 h 857562"/>
                <a:gd name="connsiteX18" fmla="*/ 734570 w 880129"/>
                <a:gd name="connsiteY18" fmla="*/ 205890 h 857562"/>
                <a:gd name="connsiteX19" fmla="*/ 697258 w 880129"/>
                <a:gd name="connsiteY19" fmla="*/ 211833 h 857562"/>
                <a:gd name="connsiteX20" fmla="*/ 659044 w 880129"/>
                <a:gd name="connsiteY20" fmla="*/ 214541 h 857562"/>
                <a:gd name="connsiteX21" fmla="*/ 631061 w 880129"/>
                <a:gd name="connsiteY21" fmla="*/ 220860 h 857562"/>
                <a:gd name="connsiteX22" fmla="*/ 633317 w 880129"/>
                <a:gd name="connsiteY22" fmla="*/ 216647 h 857562"/>
                <a:gd name="connsiteX23" fmla="*/ 613683 w 880129"/>
                <a:gd name="connsiteY23" fmla="*/ 219280 h 857562"/>
                <a:gd name="connsiteX24" fmla="*/ 601271 w 880129"/>
                <a:gd name="connsiteY24" fmla="*/ 267951 h 857562"/>
                <a:gd name="connsiteX25" fmla="*/ 604807 w 880129"/>
                <a:gd name="connsiteY25" fmla="*/ 278557 h 857562"/>
                <a:gd name="connsiteX26" fmla="*/ 597962 w 880129"/>
                <a:gd name="connsiteY26" fmla="*/ 277278 h 857562"/>
                <a:gd name="connsiteX27" fmla="*/ 563208 w 880129"/>
                <a:gd name="connsiteY27" fmla="*/ 341821 h 857562"/>
                <a:gd name="connsiteX28" fmla="*/ 528454 w 880129"/>
                <a:gd name="connsiteY28" fmla="*/ 395908 h 857562"/>
                <a:gd name="connsiteX29" fmla="*/ 535977 w 880129"/>
                <a:gd name="connsiteY29" fmla="*/ 405236 h 857562"/>
                <a:gd name="connsiteX30" fmla="*/ 525520 w 880129"/>
                <a:gd name="connsiteY30" fmla="*/ 402302 h 857562"/>
                <a:gd name="connsiteX31" fmla="*/ 516869 w 880129"/>
                <a:gd name="connsiteY31" fmla="*/ 424192 h 857562"/>
                <a:gd name="connsiteX32" fmla="*/ 509723 w 880129"/>
                <a:gd name="connsiteY32" fmla="*/ 445632 h 857562"/>
                <a:gd name="connsiteX33" fmla="*/ 496032 w 880129"/>
                <a:gd name="connsiteY33" fmla="*/ 487381 h 857562"/>
                <a:gd name="connsiteX34" fmla="*/ 476699 w 880129"/>
                <a:gd name="connsiteY34" fmla="*/ 528228 h 857562"/>
                <a:gd name="connsiteX35" fmla="*/ 444202 w 880129"/>
                <a:gd name="connsiteY35" fmla="*/ 568323 h 857562"/>
                <a:gd name="connsiteX36" fmla="*/ 407492 w 880129"/>
                <a:gd name="connsiteY36" fmla="*/ 609922 h 857562"/>
                <a:gd name="connsiteX37" fmla="*/ 390417 w 880129"/>
                <a:gd name="connsiteY37" fmla="*/ 632640 h 857562"/>
                <a:gd name="connsiteX38" fmla="*/ 381540 w 880129"/>
                <a:gd name="connsiteY38" fmla="*/ 643924 h 857562"/>
                <a:gd name="connsiteX39" fmla="*/ 371686 w 880129"/>
                <a:gd name="connsiteY39" fmla="*/ 655208 h 857562"/>
                <a:gd name="connsiteX40" fmla="*/ 323316 w 880129"/>
                <a:gd name="connsiteY40" fmla="*/ 696356 h 857562"/>
                <a:gd name="connsiteX41" fmla="*/ 252680 w 880129"/>
                <a:gd name="connsiteY41" fmla="*/ 728402 h 857562"/>
                <a:gd name="connsiteX42" fmla="*/ 251702 w 880129"/>
                <a:gd name="connsiteY42" fmla="*/ 739911 h 857562"/>
                <a:gd name="connsiteX43" fmla="*/ 250799 w 880129"/>
                <a:gd name="connsiteY43" fmla="*/ 751044 h 857562"/>
                <a:gd name="connsiteX44" fmla="*/ 185579 w 880129"/>
                <a:gd name="connsiteY44" fmla="*/ 771731 h 857562"/>
                <a:gd name="connsiteX45" fmla="*/ 158875 w 880129"/>
                <a:gd name="connsiteY45" fmla="*/ 787528 h 857562"/>
                <a:gd name="connsiteX46" fmla="*/ 131568 w 880129"/>
                <a:gd name="connsiteY46" fmla="*/ 799414 h 857562"/>
                <a:gd name="connsiteX47" fmla="*/ 124496 w 880129"/>
                <a:gd name="connsiteY47" fmla="*/ 794223 h 857562"/>
                <a:gd name="connsiteX48" fmla="*/ 108775 w 880129"/>
                <a:gd name="connsiteY48" fmla="*/ 800091 h 857562"/>
                <a:gd name="connsiteX49" fmla="*/ 103810 w 880129"/>
                <a:gd name="connsiteY49" fmla="*/ 802648 h 857562"/>
                <a:gd name="connsiteX50" fmla="*/ 117426 w 880129"/>
                <a:gd name="connsiteY50" fmla="*/ 803852 h 857562"/>
                <a:gd name="connsiteX51" fmla="*/ 166021 w 880129"/>
                <a:gd name="connsiteY51" fmla="*/ 797006 h 857562"/>
                <a:gd name="connsiteX52" fmla="*/ 117426 w 880129"/>
                <a:gd name="connsiteY52" fmla="*/ 803852 h 857562"/>
                <a:gd name="connsiteX53" fmla="*/ 91323 w 880129"/>
                <a:gd name="connsiteY53" fmla="*/ 808892 h 857562"/>
                <a:gd name="connsiteX54" fmla="*/ 65972 w 880129"/>
                <a:gd name="connsiteY54" fmla="*/ 821003 h 857562"/>
                <a:gd name="connsiteX55" fmla="*/ 54387 w 880129"/>
                <a:gd name="connsiteY55" fmla="*/ 826344 h 857562"/>
                <a:gd name="connsiteX56" fmla="*/ 43179 w 880129"/>
                <a:gd name="connsiteY56" fmla="*/ 831234 h 857562"/>
                <a:gd name="connsiteX57" fmla="*/ 51078 w 880129"/>
                <a:gd name="connsiteY57" fmla="*/ 831159 h 857562"/>
                <a:gd name="connsiteX58" fmla="*/ 42201 w 880129"/>
                <a:gd name="connsiteY58" fmla="*/ 831685 h 857562"/>
                <a:gd name="connsiteX59" fmla="*/ 36484 w 880129"/>
                <a:gd name="connsiteY59" fmla="*/ 834092 h 857562"/>
                <a:gd name="connsiteX60" fmla="*/ 63790 w 880129"/>
                <a:gd name="connsiteY60" fmla="*/ 833340 h 857562"/>
                <a:gd name="connsiteX61" fmla="*/ 100199 w 880129"/>
                <a:gd name="connsiteY61" fmla="*/ 835145 h 857562"/>
                <a:gd name="connsiteX62" fmla="*/ 62963 w 880129"/>
                <a:gd name="connsiteY62" fmla="*/ 842518 h 857562"/>
                <a:gd name="connsiteX63" fmla="*/ 34980 w 880129"/>
                <a:gd name="connsiteY63" fmla="*/ 847633 h 857562"/>
                <a:gd name="connsiteX64" fmla="*/ 5642 w 880129"/>
                <a:gd name="connsiteY64" fmla="*/ 853350 h 857562"/>
                <a:gd name="connsiteX65" fmla="*/ 114642 w 880129"/>
                <a:gd name="connsiteY65" fmla="*/ 841991 h 857562"/>
                <a:gd name="connsiteX66" fmla="*/ 212284 w 880129"/>
                <a:gd name="connsiteY66" fmla="*/ 817543 h 857562"/>
                <a:gd name="connsiteX67" fmla="*/ 255388 w 880129"/>
                <a:gd name="connsiteY67" fmla="*/ 798962 h 857562"/>
                <a:gd name="connsiteX68" fmla="*/ 293151 w 880129"/>
                <a:gd name="connsiteY68" fmla="*/ 776094 h 857562"/>
                <a:gd name="connsiteX69" fmla="*/ 310378 w 880129"/>
                <a:gd name="connsiteY69" fmla="*/ 763080 h 857562"/>
                <a:gd name="connsiteX70" fmla="*/ 325648 w 880129"/>
                <a:gd name="connsiteY70" fmla="*/ 749239 h 857562"/>
                <a:gd name="connsiteX71" fmla="*/ 351902 w 880129"/>
                <a:gd name="connsiteY71" fmla="*/ 718773 h 85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880129" h="857562">
                  <a:moveTo>
                    <a:pt x="351902" y="718773"/>
                  </a:moveTo>
                  <a:cubicBezTo>
                    <a:pt x="366269" y="701321"/>
                    <a:pt x="391169" y="690112"/>
                    <a:pt x="419904" y="681537"/>
                  </a:cubicBezTo>
                  <a:cubicBezTo>
                    <a:pt x="448565" y="672811"/>
                    <a:pt x="481288" y="666943"/>
                    <a:pt x="509949" y="655434"/>
                  </a:cubicBezTo>
                  <a:cubicBezTo>
                    <a:pt x="531313" y="645579"/>
                    <a:pt x="539286" y="632490"/>
                    <a:pt x="543424" y="618649"/>
                  </a:cubicBezTo>
                  <a:cubicBezTo>
                    <a:pt x="547110" y="604958"/>
                    <a:pt x="546433" y="590891"/>
                    <a:pt x="551849" y="578479"/>
                  </a:cubicBezTo>
                  <a:cubicBezTo>
                    <a:pt x="560123" y="559823"/>
                    <a:pt x="573965" y="544552"/>
                    <a:pt x="591793" y="531012"/>
                  </a:cubicBezTo>
                  <a:cubicBezTo>
                    <a:pt x="609471" y="517546"/>
                    <a:pt x="630534" y="506187"/>
                    <a:pt x="650920" y="495957"/>
                  </a:cubicBezTo>
                  <a:cubicBezTo>
                    <a:pt x="691616" y="475345"/>
                    <a:pt x="730056" y="459548"/>
                    <a:pt x="729454" y="431339"/>
                  </a:cubicBezTo>
                  <a:cubicBezTo>
                    <a:pt x="729831" y="422312"/>
                    <a:pt x="729982" y="413736"/>
                    <a:pt x="730658" y="405161"/>
                  </a:cubicBezTo>
                  <a:cubicBezTo>
                    <a:pt x="731260" y="396660"/>
                    <a:pt x="732238" y="388235"/>
                    <a:pt x="733517" y="379885"/>
                  </a:cubicBezTo>
                  <a:cubicBezTo>
                    <a:pt x="736074" y="363260"/>
                    <a:pt x="740137" y="346937"/>
                    <a:pt x="744349" y="331365"/>
                  </a:cubicBezTo>
                  <a:cubicBezTo>
                    <a:pt x="753150" y="299996"/>
                    <a:pt x="766390" y="269606"/>
                    <a:pt x="781435" y="239967"/>
                  </a:cubicBezTo>
                  <a:cubicBezTo>
                    <a:pt x="796104" y="210479"/>
                    <a:pt x="813180" y="181517"/>
                    <a:pt x="830181" y="152105"/>
                  </a:cubicBezTo>
                  <a:cubicBezTo>
                    <a:pt x="847106" y="122767"/>
                    <a:pt x="864408" y="92903"/>
                    <a:pt x="877798" y="62060"/>
                  </a:cubicBezTo>
                  <a:cubicBezTo>
                    <a:pt x="885696" y="44007"/>
                    <a:pt x="877045" y="24523"/>
                    <a:pt x="861850" y="5642"/>
                  </a:cubicBezTo>
                  <a:cubicBezTo>
                    <a:pt x="850115" y="15496"/>
                    <a:pt x="836800" y="24297"/>
                    <a:pt x="821304" y="31745"/>
                  </a:cubicBezTo>
                  <a:cubicBezTo>
                    <a:pt x="808516" y="39719"/>
                    <a:pt x="805958" y="62587"/>
                    <a:pt x="804830" y="88389"/>
                  </a:cubicBezTo>
                  <a:cubicBezTo>
                    <a:pt x="803777" y="114266"/>
                    <a:pt x="804453" y="142852"/>
                    <a:pt x="798962" y="164517"/>
                  </a:cubicBezTo>
                  <a:cubicBezTo>
                    <a:pt x="781209" y="188589"/>
                    <a:pt x="758642" y="199947"/>
                    <a:pt x="734570" y="205890"/>
                  </a:cubicBezTo>
                  <a:cubicBezTo>
                    <a:pt x="722609" y="208824"/>
                    <a:pt x="710047" y="210554"/>
                    <a:pt x="697258" y="211833"/>
                  </a:cubicBezTo>
                  <a:cubicBezTo>
                    <a:pt x="684470" y="213037"/>
                    <a:pt x="671682" y="213714"/>
                    <a:pt x="659044" y="214541"/>
                  </a:cubicBezTo>
                  <a:cubicBezTo>
                    <a:pt x="649792" y="216572"/>
                    <a:pt x="640464" y="218603"/>
                    <a:pt x="631061" y="220860"/>
                  </a:cubicBezTo>
                  <a:cubicBezTo>
                    <a:pt x="632039" y="219280"/>
                    <a:pt x="632716" y="217926"/>
                    <a:pt x="633317" y="216647"/>
                  </a:cubicBezTo>
                  <a:cubicBezTo>
                    <a:pt x="626622" y="217324"/>
                    <a:pt x="620077" y="218152"/>
                    <a:pt x="613683" y="219280"/>
                  </a:cubicBezTo>
                  <a:cubicBezTo>
                    <a:pt x="610449" y="235905"/>
                    <a:pt x="606462" y="252153"/>
                    <a:pt x="601271" y="267951"/>
                  </a:cubicBezTo>
                  <a:cubicBezTo>
                    <a:pt x="603302" y="270508"/>
                    <a:pt x="604657" y="273893"/>
                    <a:pt x="604807" y="278557"/>
                  </a:cubicBezTo>
                  <a:cubicBezTo>
                    <a:pt x="602852" y="278181"/>
                    <a:pt x="600519" y="277805"/>
                    <a:pt x="597962" y="277278"/>
                  </a:cubicBezTo>
                  <a:cubicBezTo>
                    <a:pt x="589612" y="299846"/>
                    <a:pt x="578930" y="321059"/>
                    <a:pt x="563208" y="341821"/>
                  </a:cubicBezTo>
                  <a:cubicBezTo>
                    <a:pt x="547486" y="360778"/>
                    <a:pt x="536653" y="378757"/>
                    <a:pt x="528454" y="395908"/>
                  </a:cubicBezTo>
                  <a:cubicBezTo>
                    <a:pt x="531539" y="398390"/>
                    <a:pt x="534171" y="401324"/>
                    <a:pt x="535977" y="405236"/>
                  </a:cubicBezTo>
                  <a:cubicBezTo>
                    <a:pt x="532817" y="402603"/>
                    <a:pt x="529281" y="401926"/>
                    <a:pt x="525520" y="402302"/>
                  </a:cubicBezTo>
                  <a:cubicBezTo>
                    <a:pt x="522210" y="409749"/>
                    <a:pt x="519427" y="417046"/>
                    <a:pt x="516869" y="424192"/>
                  </a:cubicBezTo>
                  <a:cubicBezTo>
                    <a:pt x="514538" y="431113"/>
                    <a:pt x="512130" y="438335"/>
                    <a:pt x="509723" y="445632"/>
                  </a:cubicBezTo>
                  <a:cubicBezTo>
                    <a:pt x="505059" y="459849"/>
                    <a:pt x="500997" y="473766"/>
                    <a:pt x="496032" y="487381"/>
                  </a:cubicBezTo>
                  <a:cubicBezTo>
                    <a:pt x="491293" y="500922"/>
                    <a:pt x="484974" y="514688"/>
                    <a:pt x="476699" y="528228"/>
                  </a:cubicBezTo>
                  <a:cubicBezTo>
                    <a:pt x="468425" y="541769"/>
                    <a:pt x="458044" y="555084"/>
                    <a:pt x="444202" y="568323"/>
                  </a:cubicBezTo>
                  <a:cubicBezTo>
                    <a:pt x="430436" y="580284"/>
                    <a:pt x="418851" y="594878"/>
                    <a:pt x="407492" y="609922"/>
                  </a:cubicBezTo>
                  <a:cubicBezTo>
                    <a:pt x="402076" y="617144"/>
                    <a:pt x="396284" y="624817"/>
                    <a:pt x="390417" y="632640"/>
                  </a:cubicBezTo>
                  <a:cubicBezTo>
                    <a:pt x="387483" y="636402"/>
                    <a:pt x="384549" y="640163"/>
                    <a:pt x="381540" y="643924"/>
                  </a:cubicBezTo>
                  <a:cubicBezTo>
                    <a:pt x="378455" y="647685"/>
                    <a:pt x="375071" y="651522"/>
                    <a:pt x="371686" y="655208"/>
                  </a:cubicBezTo>
                  <a:cubicBezTo>
                    <a:pt x="358070" y="670102"/>
                    <a:pt x="342574" y="684094"/>
                    <a:pt x="323316" y="696356"/>
                  </a:cubicBezTo>
                  <a:cubicBezTo>
                    <a:pt x="304058" y="708617"/>
                    <a:pt x="280964" y="719149"/>
                    <a:pt x="252680" y="728402"/>
                  </a:cubicBezTo>
                  <a:cubicBezTo>
                    <a:pt x="259601" y="728928"/>
                    <a:pt x="255614" y="734570"/>
                    <a:pt x="251702" y="739911"/>
                  </a:cubicBezTo>
                  <a:cubicBezTo>
                    <a:pt x="247790" y="745252"/>
                    <a:pt x="243804" y="750292"/>
                    <a:pt x="250799" y="751044"/>
                  </a:cubicBezTo>
                  <a:cubicBezTo>
                    <a:pt x="228232" y="757062"/>
                    <a:pt x="206718" y="764209"/>
                    <a:pt x="185579" y="771731"/>
                  </a:cubicBezTo>
                  <a:cubicBezTo>
                    <a:pt x="176477" y="777373"/>
                    <a:pt x="167601" y="782864"/>
                    <a:pt x="158875" y="787528"/>
                  </a:cubicBezTo>
                  <a:cubicBezTo>
                    <a:pt x="150148" y="792267"/>
                    <a:pt x="141348" y="796254"/>
                    <a:pt x="131568" y="799414"/>
                  </a:cubicBezTo>
                  <a:cubicBezTo>
                    <a:pt x="110204" y="804680"/>
                    <a:pt x="122090" y="798285"/>
                    <a:pt x="124496" y="794223"/>
                  </a:cubicBezTo>
                  <a:cubicBezTo>
                    <a:pt x="119306" y="796179"/>
                    <a:pt x="114041" y="798060"/>
                    <a:pt x="108775" y="800091"/>
                  </a:cubicBezTo>
                  <a:cubicBezTo>
                    <a:pt x="107120" y="800918"/>
                    <a:pt x="105465" y="801821"/>
                    <a:pt x="103810" y="802648"/>
                  </a:cubicBezTo>
                  <a:cubicBezTo>
                    <a:pt x="105766" y="803777"/>
                    <a:pt x="110505" y="804153"/>
                    <a:pt x="117426" y="803852"/>
                  </a:cubicBezTo>
                  <a:cubicBezTo>
                    <a:pt x="134201" y="800993"/>
                    <a:pt x="150900" y="798887"/>
                    <a:pt x="166021" y="797006"/>
                  </a:cubicBezTo>
                  <a:cubicBezTo>
                    <a:pt x="146387" y="801144"/>
                    <a:pt x="128935" y="803250"/>
                    <a:pt x="117426" y="803852"/>
                  </a:cubicBezTo>
                  <a:cubicBezTo>
                    <a:pt x="108699" y="805357"/>
                    <a:pt x="99974" y="807011"/>
                    <a:pt x="91323" y="808892"/>
                  </a:cubicBezTo>
                  <a:cubicBezTo>
                    <a:pt x="82446" y="813255"/>
                    <a:pt x="73946" y="817317"/>
                    <a:pt x="65972" y="821003"/>
                  </a:cubicBezTo>
                  <a:cubicBezTo>
                    <a:pt x="62136" y="822733"/>
                    <a:pt x="58299" y="824539"/>
                    <a:pt x="54387" y="826344"/>
                  </a:cubicBezTo>
                  <a:cubicBezTo>
                    <a:pt x="50701" y="827924"/>
                    <a:pt x="46940" y="829579"/>
                    <a:pt x="43179" y="831234"/>
                  </a:cubicBezTo>
                  <a:cubicBezTo>
                    <a:pt x="45586" y="831234"/>
                    <a:pt x="48144" y="831234"/>
                    <a:pt x="51078" y="831159"/>
                  </a:cubicBezTo>
                  <a:cubicBezTo>
                    <a:pt x="48520" y="831234"/>
                    <a:pt x="45436" y="831460"/>
                    <a:pt x="42201" y="831685"/>
                  </a:cubicBezTo>
                  <a:cubicBezTo>
                    <a:pt x="40320" y="832513"/>
                    <a:pt x="38440" y="833265"/>
                    <a:pt x="36484" y="834092"/>
                  </a:cubicBezTo>
                  <a:cubicBezTo>
                    <a:pt x="42727" y="833716"/>
                    <a:pt x="52356" y="833340"/>
                    <a:pt x="63790" y="833340"/>
                  </a:cubicBezTo>
                  <a:cubicBezTo>
                    <a:pt x="74548" y="833415"/>
                    <a:pt x="87185" y="833942"/>
                    <a:pt x="100199" y="835145"/>
                  </a:cubicBezTo>
                  <a:cubicBezTo>
                    <a:pt x="85981" y="838004"/>
                    <a:pt x="73870" y="840486"/>
                    <a:pt x="62963" y="842518"/>
                  </a:cubicBezTo>
                  <a:cubicBezTo>
                    <a:pt x="53560" y="844248"/>
                    <a:pt x="44308" y="845978"/>
                    <a:pt x="34980" y="847633"/>
                  </a:cubicBezTo>
                  <a:cubicBezTo>
                    <a:pt x="19483" y="850416"/>
                    <a:pt x="10080" y="852071"/>
                    <a:pt x="5642" y="853350"/>
                  </a:cubicBezTo>
                  <a:cubicBezTo>
                    <a:pt x="43480" y="850867"/>
                    <a:pt x="79964" y="847633"/>
                    <a:pt x="114642" y="841991"/>
                  </a:cubicBezTo>
                  <a:cubicBezTo>
                    <a:pt x="149246" y="836424"/>
                    <a:pt x="182796" y="828526"/>
                    <a:pt x="212284" y="817543"/>
                  </a:cubicBezTo>
                  <a:cubicBezTo>
                    <a:pt x="227254" y="812051"/>
                    <a:pt x="241622" y="805883"/>
                    <a:pt x="255388" y="798962"/>
                  </a:cubicBezTo>
                  <a:cubicBezTo>
                    <a:pt x="269004" y="792042"/>
                    <a:pt x="281190" y="784444"/>
                    <a:pt x="293151" y="776094"/>
                  </a:cubicBezTo>
                  <a:cubicBezTo>
                    <a:pt x="299094" y="771957"/>
                    <a:pt x="304811" y="767594"/>
                    <a:pt x="310378" y="763080"/>
                  </a:cubicBezTo>
                  <a:cubicBezTo>
                    <a:pt x="315944" y="758567"/>
                    <a:pt x="320759" y="753978"/>
                    <a:pt x="325648" y="749239"/>
                  </a:cubicBezTo>
                  <a:cubicBezTo>
                    <a:pt x="334976" y="739535"/>
                    <a:pt x="344229" y="729304"/>
                    <a:pt x="351902" y="718773"/>
                  </a:cubicBezTo>
                  <a:close/>
                </a:path>
              </a:pathLst>
            </a:custGeom>
            <a:solidFill>
              <a:srgbClr val="7D8091"/>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15FEA4DC-4C94-422F-B5D0-E67257AF2D26}"/>
                </a:ext>
              </a:extLst>
            </p:cNvPr>
            <p:cNvSpPr/>
            <p:nvPr/>
          </p:nvSpPr>
          <p:spPr>
            <a:xfrm>
              <a:off x="12792189" y="6468241"/>
              <a:ext cx="45140" cy="37616"/>
            </a:xfrm>
            <a:custGeom>
              <a:avLst/>
              <a:gdLst>
                <a:gd name="connsiteX0" fmla="*/ 17776 w 45134"/>
                <a:gd name="connsiteY0" fmla="*/ 5642 h 37612"/>
                <a:gd name="connsiteX1" fmla="*/ 10630 w 45134"/>
                <a:gd name="connsiteY1" fmla="*/ 31369 h 37612"/>
                <a:gd name="connsiteX2" fmla="*/ 43278 w 45134"/>
                <a:gd name="connsiteY2" fmla="*/ 30165 h 37612"/>
                <a:gd name="connsiteX3" fmla="*/ 39742 w 45134"/>
                <a:gd name="connsiteY3" fmla="*/ 22493 h 37612"/>
                <a:gd name="connsiteX4" fmla="*/ 17776 w 45134"/>
                <a:gd name="connsiteY4" fmla="*/ 5642 h 37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34" h="37612">
                  <a:moveTo>
                    <a:pt x="17776" y="5642"/>
                  </a:moveTo>
                  <a:cubicBezTo>
                    <a:pt x="2731" y="22493"/>
                    <a:pt x="3334" y="29187"/>
                    <a:pt x="10630" y="31369"/>
                  </a:cubicBezTo>
                  <a:cubicBezTo>
                    <a:pt x="17927" y="33550"/>
                    <a:pt x="31768" y="31068"/>
                    <a:pt x="43278" y="30165"/>
                  </a:cubicBezTo>
                  <a:cubicBezTo>
                    <a:pt x="41999" y="27683"/>
                    <a:pt x="40871" y="25125"/>
                    <a:pt x="39742" y="22493"/>
                  </a:cubicBezTo>
                  <a:cubicBezTo>
                    <a:pt x="32295" y="17227"/>
                    <a:pt x="24773" y="11810"/>
                    <a:pt x="17776" y="5642"/>
                  </a:cubicBezTo>
                  <a:close/>
                </a:path>
              </a:pathLst>
            </a:custGeom>
            <a:solidFill>
              <a:srgbClr val="4C4E58"/>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BA5D1273-B7F0-4BD5-94F0-18FDBEF1A15F}"/>
                </a:ext>
              </a:extLst>
            </p:cNvPr>
            <p:cNvSpPr/>
            <p:nvPr/>
          </p:nvSpPr>
          <p:spPr>
            <a:xfrm>
              <a:off x="12826294" y="6485094"/>
              <a:ext cx="22570" cy="15047"/>
            </a:xfrm>
            <a:custGeom>
              <a:avLst/>
              <a:gdLst>
                <a:gd name="connsiteX0" fmla="*/ 5642 w 22567"/>
                <a:gd name="connsiteY0" fmla="*/ 5642 h 15044"/>
                <a:gd name="connsiteX1" fmla="*/ 9177 w 22567"/>
                <a:gd name="connsiteY1" fmla="*/ 13314 h 15044"/>
                <a:gd name="connsiteX2" fmla="*/ 17227 w 22567"/>
                <a:gd name="connsiteY2" fmla="*/ 13239 h 15044"/>
                <a:gd name="connsiteX3" fmla="*/ 5642 w 22567"/>
                <a:gd name="connsiteY3" fmla="*/ 5642 h 15044"/>
              </a:gdLst>
              <a:ahLst/>
              <a:cxnLst>
                <a:cxn ang="0">
                  <a:pos x="connsiteX0" y="connsiteY0"/>
                </a:cxn>
                <a:cxn ang="0">
                  <a:pos x="connsiteX1" y="connsiteY1"/>
                </a:cxn>
                <a:cxn ang="0">
                  <a:pos x="connsiteX2" y="connsiteY2"/>
                </a:cxn>
                <a:cxn ang="0">
                  <a:pos x="connsiteX3" y="connsiteY3"/>
                </a:cxn>
              </a:cxnLst>
              <a:rect l="l" t="t" r="r" b="b"/>
              <a:pathLst>
                <a:path w="22567" h="15044">
                  <a:moveTo>
                    <a:pt x="5642" y="5642"/>
                  </a:moveTo>
                  <a:cubicBezTo>
                    <a:pt x="6695" y="8275"/>
                    <a:pt x="7899" y="10907"/>
                    <a:pt x="9177" y="13314"/>
                  </a:cubicBezTo>
                  <a:cubicBezTo>
                    <a:pt x="12111" y="13089"/>
                    <a:pt x="14744" y="13089"/>
                    <a:pt x="17227" y="13239"/>
                  </a:cubicBezTo>
                  <a:cubicBezTo>
                    <a:pt x="13390" y="10832"/>
                    <a:pt x="9554" y="8275"/>
                    <a:pt x="5642" y="5642"/>
                  </a:cubicBezTo>
                  <a:close/>
                </a:path>
              </a:pathLst>
            </a:custGeom>
            <a:solidFill>
              <a:srgbClr val="4C4E58"/>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5FB01BCC-369A-4984-A263-0AE5A64EA199}"/>
                </a:ext>
              </a:extLst>
            </p:cNvPr>
            <p:cNvSpPr/>
            <p:nvPr/>
          </p:nvSpPr>
          <p:spPr>
            <a:xfrm>
              <a:off x="12804325" y="6451765"/>
              <a:ext cx="30093" cy="37616"/>
            </a:xfrm>
            <a:custGeom>
              <a:avLst/>
              <a:gdLst>
                <a:gd name="connsiteX0" fmla="*/ 21740 w 30089"/>
                <a:gd name="connsiteY0" fmla="*/ 5642 h 37612"/>
                <a:gd name="connsiteX1" fmla="*/ 5642 w 30089"/>
                <a:gd name="connsiteY1" fmla="*/ 22116 h 37612"/>
                <a:gd name="connsiteX2" fmla="*/ 27683 w 30089"/>
                <a:gd name="connsiteY2" fmla="*/ 38967 h 37612"/>
                <a:gd name="connsiteX3" fmla="*/ 21740 w 30089"/>
                <a:gd name="connsiteY3" fmla="*/ 5642 h 37612"/>
              </a:gdLst>
              <a:ahLst/>
              <a:cxnLst>
                <a:cxn ang="0">
                  <a:pos x="connsiteX0" y="connsiteY0"/>
                </a:cxn>
                <a:cxn ang="0">
                  <a:pos x="connsiteX1" y="connsiteY1"/>
                </a:cxn>
                <a:cxn ang="0">
                  <a:pos x="connsiteX2" y="connsiteY2"/>
                </a:cxn>
                <a:cxn ang="0">
                  <a:pos x="connsiteX3" y="connsiteY3"/>
                </a:cxn>
              </a:cxnLst>
              <a:rect l="l" t="t" r="r" b="b"/>
              <a:pathLst>
                <a:path w="30089" h="37612">
                  <a:moveTo>
                    <a:pt x="21740" y="5642"/>
                  </a:moveTo>
                  <a:cubicBezTo>
                    <a:pt x="15045" y="12036"/>
                    <a:pt x="9780" y="17452"/>
                    <a:pt x="5642" y="22116"/>
                  </a:cubicBezTo>
                  <a:cubicBezTo>
                    <a:pt x="12638" y="28285"/>
                    <a:pt x="20161" y="33701"/>
                    <a:pt x="27683" y="38967"/>
                  </a:cubicBezTo>
                  <a:cubicBezTo>
                    <a:pt x="23771" y="29112"/>
                    <a:pt x="21440" y="18129"/>
                    <a:pt x="21740" y="5642"/>
                  </a:cubicBezTo>
                  <a:close/>
                </a:path>
              </a:pathLst>
            </a:custGeom>
            <a:solidFill>
              <a:srgbClr val="4C4E58"/>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2F73BF26-DCDC-4C06-A90A-96D31A0A038A}"/>
                </a:ext>
              </a:extLst>
            </p:cNvPr>
            <p:cNvSpPr/>
            <p:nvPr/>
          </p:nvSpPr>
          <p:spPr>
            <a:xfrm>
              <a:off x="12837880" y="6492692"/>
              <a:ext cx="22570" cy="15047"/>
            </a:xfrm>
            <a:custGeom>
              <a:avLst/>
              <a:gdLst>
                <a:gd name="connsiteX0" fmla="*/ 5642 w 22567"/>
                <a:gd name="connsiteY0" fmla="*/ 5642 h 15044"/>
                <a:gd name="connsiteX1" fmla="*/ 18204 w 22567"/>
                <a:gd name="connsiteY1" fmla="*/ 13164 h 15044"/>
                <a:gd name="connsiteX2" fmla="*/ 5642 w 22567"/>
                <a:gd name="connsiteY2" fmla="*/ 5642 h 15044"/>
              </a:gdLst>
              <a:ahLst/>
              <a:cxnLst>
                <a:cxn ang="0">
                  <a:pos x="connsiteX0" y="connsiteY0"/>
                </a:cxn>
                <a:cxn ang="0">
                  <a:pos x="connsiteX1" y="connsiteY1"/>
                </a:cxn>
                <a:cxn ang="0">
                  <a:pos x="connsiteX2" y="connsiteY2"/>
                </a:cxn>
              </a:cxnLst>
              <a:rect l="l" t="t" r="r" b="b"/>
              <a:pathLst>
                <a:path w="22567" h="15044">
                  <a:moveTo>
                    <a:pt x="5642" y="5642"/>
                  </a:moveTo>
                  <a:cubicBezTo>
                    <a:pt x="9779" y="8124"/>
                    <a:pt x="13916" y="10908"/>
                    <a:pt x="18204" y="13164"/>
                  </a:cubicBezTo>
                  <a:cubicBezTo>
                    <a:pt x="16775" y="7824"/>
                    <a:pt x="12036" y="6018"/>
                    <a:pt x="5642" y="5642"/>
                  </a:cubicBezTo>
                  <a:close/>
                </a:path>
              </a:pathLst>
            </a:custGeom>
            <a:solidFill>
              <a:srgbClr val="4C4E58"/>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D125FCEA-944E-45D2-9B26-A1C42E9EFD65}"/>
                </a:ext>
              </a:extLst>
            </p:cNvPr>
            <p:cNvSpPr/>
            <p:nvPr/>
          </p:nvSpPr>
          <p:spPr>
            <a:xfrm>
              <a:off x="13083968" y="6193714"/>
              <a:ext cx="150467" cy="127897"/>
            </a:xfrm>
            <a:custGeom>
              <a:avLst/>
              <a:gdLst>
                <a:gd name="connsiteX0" fmla="*/ 150374 w 150449"/>
                <a:gd name="connsiteY0" fmla="*/ 104186 h 127882"/>
                <a:gd name="connsiteX1" fmla="*/ 141874 w 150449"/>
                <a:gd name="connsiteY1" fmla="*/ 98770 h 127882"/>
                <a:gd name="connsiteX2" fmla="*/ 133147 w 150449"/>
                <a:gd name="connsiteY2" fmla="*/ 93128 h 127882"/>
                <a:gd name="connsiteX3" fmla="*/ 114944 w 150449"/>
                <a:gd name="connsiteY3" fmla="*/ 80716 h 127882"/>
                <a:gd name="connsiteX4" fmla="*/ 95912 w 150449"/>
                <a:gd name="connsiteY4" fmla="*/ 67326 h 127882"/>
                <a:gd name="connsiteX5" fmla="*/ 75826 w 150449"/>
                <a:gd name="connsiteY5" fmla="*/ 52657 h 127882"/>
                <a:gd name="connsiteX6" fmla="*/ 54914 w 150449"/>
                <a:gd name="connsiteY6" fmla="*/ 37161 h 127882"/>
                <a:gd name="connsiteX7" fmla="*/ 33174 w 150449"/>
                <a:gd name="connsiteY7" fmla="*/ 20837 h 127882"/>
                <a:gd name="connsiteX8" fmla="*/ 28360 w 150449"/>
                <a:gd name="connsiteY8" fmla="*/ 17001 h 127882"/>
                <a:gd name="connsiteX9" fmla="*/ 27382 w 150449"/>
                <a:gd name="connsiteY9" fmla="*/ 15196 h 127882"/>
                <a:gd name="connsiteX10" fmla="*/ 25952 w 150449"/>
                <a:gd name="connsiteY10" fmla="*/ 11961 h 127882"/>
                <a:gd name="connsiteX11" fmla="*/ 23771 w 150449"/>
                <a:gd name="connsiteY11" fmla="*/ 5642 h 127882"/>
                <a:gd name="connsiteX12" fmla="*/ 9929 w 150449"/>
                <a:gd name="connsiteY12" fmla="*/ 38816 h 127882"/>
                <a:gd name="connsiteX13" fmla="*/ 6168 w 150449"/>
                <a:gd name="connsiteY13" fmla="*/ 54914 h 127882"/>
                <a:gd name="connsiteX14" fmla="*/ 5642 w 150449"/>
                <a:gd name="connsiteY14" fmla="*/ 58826 h 127882"/>
                <a:gd name="connsiteX15" fmla="*/ 6620 w 150449"/>
                <a:gd name="connsiteY15" fmla="*/ 63264 h 127882"/>
                <a:gd name="connsiteX16" fmla="*/ 9403 w 150449"/>
                <a:gd name="connsiteY16" fmla="*/ 72065 h 127882"/>
                <a:gd name="connsiteX17" fmla="*/ 72216 w 150449"/>
                <a:gd name="connsiteY17" fmla="*/ 123218 h 127882"/>
                <a:gd name="connsiteX18" fmla="*/ 150374 w 150449"/>
                <a:gd name="connsiteY18" fmla="*/ 104186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0449" h="127882">
                  <a:moveTo>
                    <a:pt x="150374" y="104186"/>
                  </a:moveTo>
                  <a:cubicBezTo>
                    <a:pt x="147591" y="102456"/>
                    <a:pt x="144808" y="100726"/>
                    <a:pt x="141874" y="98770"/>
                  </a:cubicBezTo>
                  <a:lnTo>
                    <a:pt x="133147" y="93128"/>
                  </a:lnTo>
                  <a:cubicBezTo>
                    <a:pt x="127130" y="88991"/>
                    <a:pt x="121262" y="85155"/>
                    <a:pt x="114944" y="80716"/>
                  </a:cubicBezTo>
                  <a:cubicBezTo>
                    <a:pt x="108850" y="76579"/>
                    <a:pt x="102230" y="71765"/>
                    <a:pt x="95912" y="67326"/>
                  </a:cubicBezTo>
                  <a:lnTo>
                    <a:pt x="75826" y="52657"/>
                  </a:lnTo>
                  <a:lnTo>
                    <a:pt x="54914" y="37161"/>
                  </a:lnTo>
                  <a:lnTo>
                    <a:pt x="33174" y="20837"/>
                  </a:lnTo>
                  <a:cubicBezTo>
                    <a:pt x="31519" y="19558"/>
                    <a:pt x="29713" y="18129"/>
                    <a:pt x="28360" y="17001"/>
                  </a:cubicBezTo>
                  <a:cubicBezTo>
                    <a:pt x="27608" y="16174"/>
                    <a:pt x="27758" y="15797"/>
                    <a:pt x="27382" y="15196"/>
                  </a:cubicBezTo>
                  <a:lnTo>
                    <a:pt x="25952" y="11961"/>
                  </a:lnTo>
                  <a:cubicBezTo>
                    <a:pt x="25050" y="9779"/>
                    <a:pt x="24373" y="7673"/>
                    <a:pt x="23771" y="5642"/>
                  </a:cubicBezTo>
                  <a:cubicBezTo>
                    <a:pt x="17904" y="16324"/>
                    <a:pt x="13164" y="27758"/>
                    <a:pt x="9929" y="38816"/>
                  </a:cubicBezTo>
                  <a:cubicBezTo>
                    <a:pt x="8275" y="44308"/>
                    <a:pt x="6996" y="49724"/>
                    <a:pt x="6168" y="54914"/>
                  </a:cubicBezTo>
                  <a:cubicBezTo>
                    <a:pt x="6018" y="56193"/>
                    <a:pt x="5642" y="57472"/>
                    <a:pt x="5642" y="58826"/>
                  </a:cubicBezTo>
                  <a:cubicBezTo>
                    <a:pt x="5642" y="60180"/>
                    <a:pt x="6243" y="61835"/>
                    <a:pt x="6620" y="63264"/>
                  </a:cubicBezTo>
                  <a:cubicBezTo>
                    <a:pt x="7372" y="66273"/>
                    <a:pt x="8350" y="69207"/>
                    <a:pt x="9403" y="72065"/>
                  </a:cubicBezTo>
                  <a:cubicBezTo>
                    <a:pt x="21364" y="107722"/>
                    <a:pt x="45586" y="121563"/>
                    <a:pt x="72216" y="123218"/>
                  </a:cubicBezTo>
                  <a:cubicBezTo>
                    <a:pt x="98845" y="125024"/>
                    <a:pt x="127807" y="114718"/>
                    <a:pt x="150374" y="104186"/>
                  </a:cubicBezTo>
                  <a:close/>
                </a:path>
              </a:pathLst>
            </a:custGeom>
            <a:solidFill>
              <a:srgbClr val="8E91A3"/>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25C62454-F334-4E00-ACA1-E203482CF4C3}"/>
                </a:ext>
              </a:extLst>
            </p:cNvPr>
            <p:cNvSpPr/>
            <p:nvPr/>
          </p:nvSpPr>
          <p:spPr>
            <a:xfrm>
              <a:off x="13092164" y="6159708"/>
              <a:ext cx="15047" cy="22570"/>
            </a:xfrm>
            <a:custGeom>
              <a:avLst/>
              <a:gdLst>
                <a:gd name="connsiteX0" fmla="*/ 11589 w 15044"/>
                <a:gd name="connsiteY0" fmla="*/ 18355 h 22567"/>
                <a:gd name="connsiteX1" fmla="*/ 15651 w 15044"/>
                <a:gd name="connsiteY1" fmla="*/ 5642 h 22567"/>
                <a:gd name="connsiteX2" fmla="*/ 5871 w 15044"/>
                <a:gd name="connsiteY2" fmla="*/ 14669 h 22567"/>
                <a:gd name="connsiteX3" fmla="*/ 11589 w 15044"/>
                <a:gd name="connsiteY3" fmla="*/ 18355 h 22567"/>
              </a:gdLst>
              <a:ahLst/>
              <a:cxnLst>
                <a:cxn ang="0">
                  <a:pos x="connsiteX0" y="connsiteY0"/>
                </a:cxn>
                <a:cxn ang="0">
                  <a:pos x="connsiteX1" y="connsiteY1"/>
                </a:cxn>
                <a:cxn ang="0">
                  <a:pos x="connsiteX2" y="connsiteY2"/>
                </a:cxn>
                <a:cxn ang="0">
                  <a:pos x="connsiteX3" y="connsiteY3"/>
                </a:cxn>
              </a:cxnLst>
              <a:rect l="l" t="t" r="r" b="b"/>
              <a:pathLst>
                <a:path w="15044" h="22567">
                  <a:moveTo>
                    <a:pt x="11589" y="18355"/>
                  </a:moveTo>
                  <a:cubicBezTo>
                    <a:pt x="12341" y="13616"/>
                    <a:pt x="13995" y="9253"/>
                    <a:pt x="15651" y="5642"/>
                  </a:cubicBezTo>
                  <a:cubicBezTo>
                    <a:pt x="10460" y="8651"/>
                    <a:pt x="6925" y="12036"/>
                    <a:pt x="5871" y="14669"/>
                  </a:cubicBezTo>
                  <a:cubicBezTo>
                    <a:pt x="4969" y="17302"/>
                    <a:pt x="6699" y="19107"/>
                    <a:pt x="11589" y="18355"/>
                  </a:cubicBezTo>
                  <a:close/>
                </a:path>
              </a:pathLst>
            </a:custGeom>
            <a:solidFill>
              <a:srgbClr val="797C8C"/>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C804DD21-A4CE-4F15-9173-D0B550864B46}"/>
                </a:ext>
              </a:extLst>
            </p:cNvPr>
            <p:cNvSpPr/>
            <p:nvPr/>
          </p:nvSpPr>
          <p:spPr>
            <a:xfrm>
              <a:off x="12991952" y="5845441"/>
              <a:ext cx="323504" cy="549205"/>
            </a:xfrm>
            <a:custGeom>
              <a:avLst/>
              <a:gdLst>
                <a:gd name="connsiteX0" fmla="*/ 236512 w 323466"/>
                <a:gd name="connsiteY0" fmla="*/ 463327 h 549140"/>
                <a:gd name="connsiteX1" fmla="*/ 156097 w 323466"/>
                <a:gd name="connsiteY1" fmla="*/ 481080 h 549140"/>
                <a:gd name="connsiteX2" fmla="*/ 92382 w 323466"/>
                <a:gd name="connsiteY2" fmla="*/ 429250 h 549140"/>
                <a:gd name="connsiteX3" fmla="*/ 91028 w 323466"/>
                <a:gd name="connsiteY3" fmla="*/ 424962 h 549140"/>
                <a:gd name="connsiteX4" fmla="*/ 89974 w 323466"/>
                <a:gd name="connsiteY4" fmla="*/ 420674 h 549140"/>
                <a:gd name="connsiteX5" fmla="*/ 90802 w 323466"/>
                <a:gd name="connsiteY5" fmla="*/ 413001 h 549140"/>
                <a:gd name="connsiteX6" fmla="*/ 94263 w 323466"/>
                <a:gd name="connsiteY6" fmla="*/ 396678 h 549140"/>
                <a:gd name="connsiteX7" fmla="*/ 107501 w 323466"/>
                <a:gd name="connsiteY7" fmla="*/ 363052 h 549140"/>
                <a:gd name="connsiteX8" fmla="*/ 108104 w 323466"/>
                <a:gd name="connsiteY8" fmla="*/ 322957 h 549140"/>
                <a:gd name="connsiteX9" fmla="*/ 103214 w 323466"/>
                <a:gd name="connsiteY9" fmla="*/ 321227 h 549140"/>
                <a:gd name="connsiteX10" fmla="*/ 102988 w 323466"/>
                <a:gd name="connsiteY10" fmla="*/ 320851 h 549140"/>
                <a:gd name="connsiteX11" fmla="*/ 102537 w 323466"/>
                <a:gd name="connsiteY11" fmla="*/ 319497 h 549140"/>
                <a:gd name="connsiteX12" fmla="*/ 101859 w 323466"/>
                <a:gd name="connsiteY12" fmla="*/ 316563 h 549140"/>
                <a:gd name="connsiteX13" fmla="*/ 101333 w 323466"/>
                <a:gd name="connsiteY13" fmla="*/ 310169 h 549140"/>
                <a:gd name="connsiteX14" fmla="*/ 103214 w 323466"/>
                <a:gd name="connsiteY14" fmla="*/ 295500 h 549140"/>
                <a:gd name="connsiteX15" fmla="*/ 108254 w 323466"/>
                <a:gd name="connsiteY15" fmla="*/ 279929 h 549140"/>
                <a:gd name="connsiteX16" fmla="*/ 118108 w 323466"/>
                <a:gd name="connsiteY16" fmla="*/ 132338 h 549140"/>
                <a:gd name="connsiteX17" fmla="*/ 124577 w 323466"/>
                <a:gd name="connsiteY17" fmla="*/ 96305 h 549140"/>
                <a:gd name="connsiteX18" fmla="*/ 125029 w 323466"/>
                <a:gd name="connsiteY18" fmla="*/ 94048 h 549140"/>
                <a:gd name="connsiteX19" fmla="*/ 125255 w 323466"/>
                <a:gd name="connsiteY19" fmla="*/ 93146 h 549140"/>
                <a:gd name="connsiteX20" fmla="*/ 125405 w 323466"/>
                <a:gd name="connsiteY20" fmla="*/ 93070 h 549140"/>
                <a:gd name="connsiteX21" fmla="*/ 125932 w 323466"/>
                <a:gd name="connsiteY21" fmla="*/ 92619 h 549140"/>
                <a:gd name="connsiteX22" fmla="*/ 126684 w 323466"/>
                <a:gd name="connsiteY22" fmla="*/ 91867 h 549140"/>
                <a:gd name="connsiteX23" fmla="*/ 128263 w 323466"/>
                <a:gd name="connsiteY23" fmla="*/ 91115 h 549140"/>
                <a:gd name="connsiteX24" fmla="*/ 133756 w 323466"/>
                <a:gd name="connsiteY24" fmla="*/ 90137 h 549140"/>
                <a:gd name="connsiteX25" fmla="*/ 139247 w 323466"/>
                <a:gd name="connsiteY25" fmla="*/ 92619 h 549140"/>
                <a:gd name="connsiteX26" fmla="*/ 139999 w 323466"/>
                <a:gd name="connsiteY26" fmla="*/ 94349 h 549140"/>
                <a:gd name="connsiteX27" fmla="*/ 140225 w 323466"/>
                <a:gd name="connsiteY27" fmla="*/ 93371 h 549140"/>
                <a:gd name="connsiteX28" fmla="*/ 140375 w 323466"/>
                <a:gd name="connsiteY28" fmla="*/ 92845 h 549140"/>
                <a:gd name="connsiteX29" fmla="*/ 140525 w 323466"/>
                <a:gd name="connsiteY29" fmla="*/ 92544 h 549140"/>
                <a:gd name="connsiteX30" fmla="*/ 141203 w 323466"/>
                <a:gd name="connsiteY30" fmla="*/ 92318 h 549140"/>
                <a:gd name="connsiteX31" fmla="*/ 144286 w 323466"/>
                <a:gd name="connsiteY31" fmla="*/ 91190 h 549140"/>
                <a:gd name="connsiteX32" fmla="*/ 152336 w 323466"/>
                <a:gd name="connsiteY32" fmla="*/ 88256 h 549140"/>
                <a:gd name="connsiteX33" fmla="*/ 162340 w 323466"/>
                <a:gd name="connsiteY33" fmla="*/ 84269 h 549140"/>
                <a:gd name="connsiteX34" fmla="*/ 206874 w 323466"/>
                <a:gd name="connsiteY34" fmla="*/ 55308 h 549140"/>
                <a:gd name="connsiteX35" fmla="*/ 234556 w 323466"/>
                <a:gd name="connsiteY35" fmla="*/ 37705 h 549140"/>
                <a:gd name="connsiteX36" fmla="*/ 240650 w 323466"/>
                <a:gd name="connsiteY36" fmla="*/ 22660 h 549140"/>
                <a:gd name="connsiteX37" fmla="*/ 228539 w 323466"/>
                <a:gd name="connsiteY37" fmla="*/ 15965 h 549140"/>
                <a:gd name="connsiteX38" fmla="*/ 216428 w 323466"/>
                <a:gd name="connsiteY38" fmla="*/ 9797 h 549140"/>
                <a:gd name="connsiteX39" fmla="*/ 189647 w 323466"/>
                <a:gd name="connsiteY39" fmla="*/ 6637 h 549140"/>
                <a:gd name="connsiteX40" fmla="*/ 157601 w 323466"/>
                <a:gd name="connsiteY40" fmla="*/ 17093 h 549140"/>
                <a:gd name="connsiteX41" fmla="*/ 154141 w 323466"/>
                <a:gd name="connsiteY41" fmla="*/ 16416 h 549140"/>
                <a:gd name="connsiteX42" fmla="*/ 152411 w 323466"/>
                <a:gd name="connsiteY42" fmla="*/ 15965 h 549140"/>
                <a:gd name="connsiteX43" fmla="*/ 149176 w 323466"/>
                <a:gd name="connsiteY43" fmla="*/ 15062 h 549140"/>
                <a:gd name="connsiteX44" fmla="*/ 145942 w 323466"/>
                <a:gd name="connsiteY44" fmla="*/ 14009 h 549140"/>
                <a:gd name="connsiteX45" fmla="*/ 142707 w 323466"/>
                <a:gd name="connsiteY45" fmla="*/ 12806 h 549140"/>
                <a:gd name="connsiteX46" fmla="*/ 129092 w 323466"/>
                <a:gd name="connsiteY46" fmla="*/ 10398 h 549140"/>
                <a:gd name="connsiteX47" fmla="*/ 116454 w 323466"/>
                <a:gd name="connsiteY47" fmla="*/ 16567 h 549140"/>
                <a:gd name="connsiteX48" fmla="*/ 111113 w 323466"/>
                <a:gd name="connsiteY48" fmla="*/ 37179 h 549140"/>
                <a:gd name="connsiteX49" fmla="*/ 93134 w 323466"/>
                <a:gd name="connsiteY49" fmla="*/ 25744 h 549140"/>
                <a:gd name="connsiteX50" fmla="*/ 77111 w 323466"/>
                <a:gd name="connsiteY50" fmla="*/ 14912 h 549140"/>
                <a:gd name="connsiteX51" fmla="*/ 71920 w 323466"/>
                <a:gd name="connsiteY51" fmla="*/ 18372 h 549140"/>
                <a:gd name="connsiteX52" fmla="*/ 52136 w 323466"/>
                <a:gd name="connsiteY52" fmla="*/ 36351 h 549140"/>
                <a:gd name="connsiteX53" fmla="*/ 18586 w 323466"/>
                <a:gd name="connsiteY53" fmla="*/ 54931 h 549140"/>
                <a:gd name="connsiteX54" fmla="*/ 7679 w 323466"/>
                <a:gd name="connsiteY54" fmla="*/ 70729 h 549140"/>
                <a:gd name="connsiteX55" fmla="*/ 6475 w 323466"/>
                <a:gd name="connsiteY55" fmla="*/ 75468 h 549140"/>
                <a:gd name="connsiteX56" fmla="*/ 6098 w 323466"/>
                <a:gd name="connsiteY56" fmla="*/ 77875 h 549140"/>
                <a:gd name="connsiteX57" fmla="*/ 5948 w 323466"/>
                <a:gd name="connsiteY57" fmla="*/ 79229 h 549140"/>
                <a:gd name="connsiteX58" fmla="*/ 5798 w 323466"/>
                <a:gd name="connsiteY58" fmla="*/ 81561 h 549140"/>
                <a:gd name="connsiteX59" fmla="*/ 6550 w 323466"/>
                <a:gd name="connsiteY59" fmla="*/ 100292 h 549140"/>
                <a:gd name="connsiteX60" fmla="*/ 34007 w 323466"/>
                <a:gd name="connsiteY60" fmla="*/ 179203 h 549140"/>
                <a:gd name="connsiteX61" fmla="*/ 42658 w 323466"/>
                <a:gd name="connsiteY61" fmla="*/ 254728 h 549140"/>
                <a:gd name="connsiteX62" fmla="*/ 65978 w 323466"/>
                <a:gd name="connsiteY62" fmla="*/ 295500 h 549140"/>
                <a:gd name="connsiteX63" fmla="*/ 64699 w 323466"/>
                <a:gd name="connsiteY63" fmla="*/ 324537 h 549140"/>
                <a:gd name="connsiteX64" fmla="*/ 64548 w 323466"/>
                <a:gd name="connsiteY64" fmla="*/ 327772 h 549140"/>
                <a:gd name="connsiteX65" fmla="*/ 64473 w 323466"/>
                <a:gd name="connsiteY65" fmla="*/ 329352 h 549140"/>
                <a:gd name="connsiteX66" fmla="*/ 64247 w 323466"/>
                <a:gd name="connsiteY66" fmla="*/ 330254 h 549140"/>
                <a:gd name="connsiteX67" fmla="*/ 63270 w 323466"/>
                <a:gd name="connsiteY67" fmla="*/ 333338 h 549140"/>
                <a:gd name="connsiteX68" fmla="*/ 61389 w 323466"/>
                <a:gd name="connsiteY68" fmla="*/ 339733 h 549140"/>
                <a:gd name="connsiteX69" fmla="*/ 57101 w 323466"/>
                <a:gd name="connsiteY69" fmla="*/ 368845 h 549140"/>
                <a:gd name="connsiteX70" fmla="*/ 60787 w 323466"/>
                <a:gd name="connsiteY70" fmla="*/ 402620 h 549140"/>
                <a:gd name="connsiteX71" fmla="*/ 74779 w 323466"/>
                <a:gd name="connsiteY71" fmla="*/ 440007 h 549140"/>
                <a:gd name="connsiteX72" fmla="*/ 77186 w 323466"/>
                <a:gd name="connsiteY72" fmla="*/ 444746 h 549140"/>
                <a:gd name="connsiteX73" fmla="*/ 80496 w 323466"/>
                <a:gd name="connsiteY73" fmla="*/ 455278 h 549140"/>
                <a:gd name="connsiteX74" fmla="*/ 85160 w 323466"/>
                <a:gd name="connsiteY74" fmla="*/ 482810 h 549140"/>
                <a:gd name="connsiteX75" fmla="*/ 91704 w 323466"/>
                <a:gd name="connsiteY75" fmla="*/ 507409 h 549140"/>
                <a:gd name="connsiteX76" fmla="*/ 106449 w 323466"/>
                <a:gd name="connsiteY76" fmla="*/ 515608 h 549140"/>
                <a:gd name="connsiteX77" fmla="*/ 208453 w 323466"/>
                <a:gd name="connsiteY77" fmla="*/ 482810 h 549140"/>
                <a:gd name="connsiteX78" fmla="*/ 208980 w 323466"/>
                <a:gd name="connsiteY78" fmla="*/ 510869 h 549140"/>
                <a:gd name="connsiteX79" fmla="*/ 214922 w 323466"/>
                <a:gd name="connsiteY79" fmla="*/ 540432 h 549140"/>
                <a:gd name="connsiteX80" fmla="*/ 279315 w 323466"/>
                <a:gd name="connsiteY80" fmla="*/ 541109 h 549140"/>
                <a:gd name="connsiteX81" fmla="*/ 305117 w 323466"/>
                <a:gd name="connsiteY81" fmla="*/ 527193 h 549140"/>
                <a:gd name="connsiteX82" fmla="*/ 315950 w 323466"/>
                <a:gd name="connsiteY82" fmla="*/ 521551 h 549140"/>
                <a:gd name="connsiteX83" fmla="*/ 318582 w 323466"/>
                <a:gd name="connsiteY83" fmla="*/ 520648 h 549140"/>
                <a:gd name="connsiteX84" fmla="*/ 320237 w 323466"/>
                <a:gd name="connsiteY84" fmla="*/ 519821 h 549140"/>
                <a:gd name="connsiteX85" fmla="*/ 323698 w 323466"/>
                <a:gd name="connsiteY85" fmla="*/ 518993 h 549140"/>
                <a:gd name="connsiteX86" fmla="*/ 318884 w 323466"/>
                <a:gd name="connsiteY86" fmla="*/ 504926 h 549140"/>
                <a:gd name="connsiteX87" fmla="*/ 317379 w 323466"/>
                <a:gd name="connsiteY87" fmla="*/ 504099 h 549140"/>
                <a:gd name="connsiteX88" fmla="*/ 315047 w 323466"/>
                <a:gd name="connsiteY88" fmla="*/ 503196 h 549140"/>
                <a:gd name="connsiteX89" fmla="*/ 310157 w 323466"/>
                <a:gd name="connsiteY89" fmla="*/ 501466 h 549140"/>
                <a:gd name="connsiteX90" fmla="*/ 300378 w 323466"/>
                <a:gd name="connsiteY90" fmla="*/ 497629 h 549140"/>
                <a:gd name="connsiteX91" fmla="*/ 280369 w 323466"/>
                <a:gd name="connsiteY91" fmla="*/ 488377 h 549140"/>
                <a:gd name="connsiteX92" fmla="*/ 236512 w 323466"/>
                <a:gd name="connsiteY92" fmla="*/ 463327 h 54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23466" h="549140">
                  <a:moveTo>
                    <a:pt x="236512" y="463327"/>
                  </a:moveTo>
                  <a:cubicBezTo>
                    <a:pt x="212967" y="473407"/>
                    <a:pt x="183404" y="483337"/>
                    <a:pt x="156097" y="481080"/>
                  </a:cubicBezTo>
                  <a:cubicBezTo>
                    <a:pt x="129016" y="478974"/>
                    <a:pt x="104342" y="464982"/>
                    <a:pt x="92382" y="429250"/>
                  </a:cubicBezTo>
                  <a:cubicBezTo>
                    <a:pt x="91930" y="427821"/>
                    <a:pt x="91479" y="426391"/>
                    <a:pt x="91028" y="424962"/>
                  </a:cubicBezTo>
                  <a:cubicBezTo>
                    <a:pt x="90576" y="423533"/>
                    <a:pt x="90050" y="421953"/>
                    <a:pt x="89974" y="420674"/>
                  </a:cubicBezTo>
                  <a:cubicBezTo>
                    <a:pt x="90125" y="418117"/>
                    <a:pt x="90501" y="415634"/>
                    <a:pt x="90802" y="413001"/>
                  </a:cubicBezTo>
                  <a:cubicBezTo>
                    <a:pt x="91554" y="407736"/>
                    <a:pt x="92758" y="402244"/>
                    <a:pt x="94263" y="396678"/>
                  </a:cubicBezTo>
                  <a:cubicBezTo>
                    <a:pt x="97271" y="385469"/>
                    <a:pt x="101859" y="373884"/>
                    <a:pt x="107501" y="363052"/>
                  </a:cubicBezTo>
                  <a:cubicBezTo>
                    <a:pt x="101484" y="348534"/>
                    <a:pt x="103666" y="333338"/>
                    <a:pt x="108104" y="322957"/>
                  </a:cubicBezTo>
                  <a:cubicBezTo>
                    <a:pt x="105546" y="322732"/>
                    <a:pt x="104117" y="322055"/>
                    <a:pt x="103214" y="321227"/>
                  </a:cubicBezTo>
                  <a:lnTo>
                    <a:pt x="102988" y="320851"/>
                  </a:lnTo>
                  <a:lnTo>
                    <a:pt x="102537" y="319497"/>
                  </a:lnTo>
                  <a:cubicBezTo>
                    <a:pt x="102311" y="318519"/>
                    <a:pt x="102085" y="317692"/>
                    <a:pt x="101859" y="316563"/>
                  </a:cubicBezTo>
                  <a:cubicBezTo>
                    <a:pt x="101559" y="314457"/>
                    <a:pt x="101333" y="312351"/>
                    <a:pt x="101333" y="310169"/>
                  </a:cubicBezTo>
                  <a:cubicBezTo>
                    <a:pt x="101333" y="305580"/>
                    <a:pt x="102010" y="300917"/>
                    <a:pt x="103214" y="295500"/>
                  </a:cubicBezTo>
                  <a:cubicBezTo>
                    <a:pt x="104342" y="290310"/>
                    <a:pt x="106072" y="285119"/>
                    <a:pt x="108254" y="279929"/>
                  </a:cubicBezTo>
                  <a:cubicBezTo>
                    <a:pt x="107126" y="230130"/>
                    <a:pt x="110586" y="180707"/>
                    <a:pt x="118108" y="132338"/>
                  </a:cubicBezTo>
                  <a:cubicBezTo>
                    <a:pt x="120064" y="120226"/>
                    <a:pt x="122171" y="108266"/>
                    <a:pt x="124577" y="96305"/>
                  </a:cubicBezTo>
                  <a:lnTo>
                    <a:pt x="125029" y="94048"/>
                  </a:lnTo>
                  <a:cubicBezTo>
                    <a:pt x="125105" y="93747"/>
                    <a:pt x="125180" y="93070"/>
                    <a:pt x="125255" y="93146"/>
                  </a:cubicBezTo>
                  <a:lnTo>
                    <a:pt x="125405" y="93070"/>
                  </a:lnTo>
                  <a:cubicBezTo>
                    <a:pt x="125631" y="92920"/>
                    <a:pt x="125781" y="92769"/>
                    <a:pt x="125932" y="92619"/>
                  </a:cubicBezTo>
                  <a:cubicBezTo>
                    <a:pt x="126307" y="92393"/>
                    <a:pt x="126383" y="92017"/>
                    <a:pt x="126684" y="91867"/>
                  </a:cubicBezTo>
                  <a:cubicBezTo>
                    <a:pt x="127211" y="91566"/>
                    <a:pt x="127737" y="91340"/>
                    <a:pt x="128263" y="91115"/>
                  </a:cubicBezTo>
                  <a:cubicBezTo>
                    <a:pt x="130295" y="90287"/>
                    <a:pt x="132175" y="90062"/>
                    <a:pt x="133756" y="90137"/>
                  </a:cubicBezTo>
                  <a:cubicBezTo>
                    <a:pt x="136614" y="90362"/>
                    <a:pt x="138419" y="91641"/>
                    <a:pt x="139247" y="92619"/>
                  </a:cubicBezTo>
                  <a:cubicBezTo>
                    <a:pt x="140074" y="93672"/>
                    <a:pt x="140074" y="94199"/>
                    <a:pt x="139999" y="94349"/>
                  </a:cubicBezTo>
                  <a:cubicBezTo>
                    <a:pt x="139999" y="94349"/>
                    <a:pt x="139999" y="93898"/>
                    <a:pt x="140225" y="93371"/>
                  </a:cubicBezTo>
                  <a:lnTo>
                    <a:pt x="140375" y="92845"/>
                  </a:lnTo>
                  <a:cubicBezTo>
                    <a:pt x="140450" y="92769"/>
                    <a:pt x="140375" y="92619"/>
                    <a:pt x="140525" y="92544"/>
                  </a:cubicBezTo>
                  <a:lnTo>
                    <a:pt x="141203" y="92318"/>
                  </a:lnTo>
                  <a:cubicBezTo>
                    <a:pt x="142181" y="91942"/>
                    <a:pt x="143233" y="91566"/>
                    <a:pt x="144286" y="91190"/>
                  </a:cubicBezTo>
                  <a:cubicBezTo>
                    <a:pt x="146694" y="90513"/>
                    <a:pt x="149251" y="89385"/>
                    <a:pt x="152336" y="88256"/>
                  </a:cubicBezTo>
                  <a:cubicBezTo>
                    <a:pt x="155495" y="87203"/>
                    <a:pt x="158655" y="85623"/>
                    <a:pt x="162340" y="84269"/>
                  </a:cubicBezTo>
                  <a:cubicBezTo>
                    <a:pt x="176709" y="78101"/>
                    <a:pt x="195816" y="70052"/>
                    <a:pt x="206874" y="55308"/>
                  </a:cubicBezTo>
                  <a:cubicBezTo>
                    <a:pt x="215675" y="49214"/>
                    <a:pt x="224928" y="43272"/>
                    <a:pt x="234556" y="37705"/>
                  </a:cubicBezTo>
                  <a:lnTo>
                    <a:pt x="240650" y="22660"/>
                  </a:lnTo>
                  <a:cubicBezTo>
                    <a:pt x="236512" y="20554"/>
                    <a:pt x="232450" y="18147"/>
                    <a:pt x="228539" y="15965"/>
                  </a:cubicBezTo>
                  <a:cubicBezTo>
                    <a:pt x="224551" y="13633"/>
                    <a:pt x="220564" y="11527"/>
                    <a:pt x="216428" y="9797"/>
                  </a:cubicBezTo>
                  <a:cubicBezTo>
                    <a:pt x="208152" y="6186"/>
                    <a:pt x="199427" y="4380"/>
                    <a:pt x="189647" y="6637"/>
                  </a:cubicBezTo>
                  <a:cubicBezTo>
                    <a:pt x="179417" y="3779"/>
                    <a:pt x="165951" y="18748"/>
                    <a:pt x="157601" y="17093"/>
                  </a:cubicBezTo>
                  <a:lnTo>
                    <a:pt x="154141" y="16416"/>
                  </a:lnTo>
                  <a:cubicBezTo>
                    <a:pt x="153540" y="16266"/>
                    <a:pt x="152937" y="16115"/>
                    <a:pt x="152411" y="15965"/>
                  </a:cubicBezTo>
                  <a:cubicBezTo>
                    <a:pt x="151358" y="15739"/>
                    <a:pt x="150229" y="15438"/>
                    <a:pt x="149176" y="15062"/>
                  </a:cubicBezTo>
                  <a:cubicBezTo>
                    <a:pt x="148123" y="14536"/>
                    <a:pt x="146994" y="14460"/>
                    <a:pt x="145942" y="14009"/>
                  </a:cubicBezTo>
                  <a:cubicBezTo>
                    <a:pt x="144889" y="13558"/>
                    <a:pt x="143760" y="13182"/>
                    <a:pt x="142707" y="12806"/>
                  </a:cubicBezTo>
                  <a:cubicBezTo>
                    <a:pt x="138344" y="11376"/>
                    <a:pt x="133680" y="10173"/>
                    <a:pt x="129092" y="10398"/>
                  </a:cubicBezTo>
                  <a:cubicBezTo>
                    <a:pt x="124502" y="10624"/>
                    <a:pt x="119989" y="12354"/>
                    <a:pt x="116454" y="16567"/>
                  </a:cubicBezTo>
                  <a:cubicBezTo>
                    <a:pt x="112993" y="20779"/>
                    <a:pt x="110586" y="27550"/>
                    <a:pt x="111113" y="37179"/>
                  </a:cubicBezTo>
                  <a:cubicBezTo>
                    <a:pt x="113294" y="46205"/>
                    <a:pt x="104493" y="34997"/>
                    <a:pt x="93134" y="25744"/>
                  </a:cubicBezTo>
                  <a:cubicBezTo>
                    <a:pt x="87492" y="21005"/>
                    <a:pt x="81549" y="16792"/>
                    <a:pt x="77111" y="14912"/>
                  </a:cubicBezTo>
                  <a:cubicBezTo>
                    <a:pt x="72973" y="13257"/>
                    <a:pt x="70039" y="13558"/>
                    <a:pt x="71920" y="18372"/>
                  </a:cubicBezTo>
                  <a:cubicBezTo>
                    <a:pt x="68986" y="28603"/>
                    <a:pt x="61840" y="32214"/>
                    <a:pt x="52136" y="36351"/>
                  </a:cubicBezTo>
                  <a:cubicBezTo>
                    <a:pt x="41605" y="40714"/>
                    <a:pt x="28366" y="45829"/>
                    <a:pt x="18586" y="54931"/>
                  </a:cubicBezTo>
                  <a:cubicBezTo>
                    <a:pt x="13696" y="59445"/>
                    <a:pt x="9860" y="64786"/>
                    <a:pt x="7679" y="70729"/>
                  </a:cubicBezTo>
                  <a:cubicBezTo>
                    <a:pt x="7227" y="72308"/>
                    <a:pt x="6851" y="73888"/>
                    <a:pt x="6475" y="75468"/>
                  </a:cubicBezTo>
                  <a:lnTo>
                    <a:pt x="6098" y="77875"/>
                  </a:lnTo>
                  <a:lnTo>
                    <a:pt x="5948" y="79229"/>
                  </a:lnTo>
                  <a:lnTo>
                    <a:pt x="5798" y="81561"/>
                  </a:lnTo>
                  <a:cubicBezTo>
                    <a:pt x="5497" y="87730"/>
                    <a:pt x="5572" y="93973"/>
                    <a:pt x="6550" y="100292"/>
                  </a:cubicBezTo>
                  <a:cubicBezTo>
                    <a:pt x="12643" y="130683"/>
                    <a:pt x="24980" y="155507"/>
                    <a:pt x="34007" y="179203"/>
                  </a:cubicBezTo>
                  <a:cubicBezTo>
                    <a:pt x="43109" y="203049"/>
                    <a:pt x="48450" y="225692"/>
                    <a:pt x="42658" y="254728"/>
                  </a:cubicBezTo>
                  <a:cubicBezTo>
                    <a:pt x="43861" y="267441"/>
                    <a:pt x="64022" y="283540"/>
                    <a:pt x="65978" y="295500"/>
                  </a:cubicBezTo>
                  <a:lnTo>
                    <a:pt x="64699" y="324537"/>
                  </a:lnTo>
                  <a:lnTo>
                    <a:pt x="64548" y="327772"/>
                  </a:lnTo>
                  <a:lnTo>
                    <a:pt x="64473" y="329352"/>
                  </a:lnTo>
                  <a:cubicBezTo>
                    <a:pt x="64473" y="329878"/>
                    <a:pt x="64322" y="329953"/>
                    <a:pt x="64247" y="330254"/>
                  </a:cubicBezTo>
                  <a:cubicBezTo>
                    <a:pt x="63871" y="331307"/>
                    <a:pt x="63570" y="332285"/>
                    <a:pt x="63270" y="333338"/>
                  </a:cubicBezTo>
                  <a:cubicBezTo>
                    <a:pt x="62517" y="335445"/>
                    <a:pt x="62066" y="337476"/>
                    <a:pt x="61389" y="339733"/>
                  </a:cubicBezTo>
                  <a:cubicBezTo>
                    <a:pt x="59208" y="348459"/>
                    <a:pt x="57327" y="358313"/>
                    <a:pt x="57101" y="368845"/>
                  </a:cubicBezTo>
                  <a:cubicBezTo>
                    <a:pt x="56725" y="379451"/>
                    <a:pt x="57778" y="390885"/>
                    <a:pt x="60787" y="402620"/>
                  </a:cubicBezTo>
                  <a:cubicBezTo>
                    <a:pt x="63796" y="414355"/>
                    <a:pt x="68535" y="426467"/>
                    <a:pt x="74779" y="440007"/>
                  </a:cubicBezTo>
                  <a:cubicBezTo>
                    <a:pt x="76058" y="440684"/>
                    <a:pt x="76584" y="442264"/>
                    <a:pt x="77186" y="444746"/>
                  </a:cubicBezTo>
                  <a:cubicBezTo>
                    <a:pt x="78389" y="447530"/>
                    <a:pt x="79518" y="451216"/>
                    <a:pt x="80496" y="455278"/>
                  </a:cubicBezTo>
                  <a:cubicBezTo>
                    <a:pt x="82452" y="463477"/>
                    <a:pt x="83656" y="473332"/>
                    <a:pt x="85160" y="482810"/>
                  </a:cubicBezTo>
                  <a:cubicBezTo>
                    <a:pt x="86665" y="492288"/>
                    <a:pt x="88545" y="501240"/>
                    <a:pt x="91704" y="507409"/>
                  </a:cubicBezTo>
                  <a:cubicBezTo>
                    <a:pt x="94864" y="513577"/>
                    <a:pt x="99528" y="517188"/>
                    <a:pt x="106449" y="515608"/>
                  </a:cubicBezTo>
                  <a:cubicBezTo>
                    <a:pt x="148424" y="496877"/>
                    <a:pt x="180093" y="491310"/>
                    <a:pt x="208453" y="482810"/>
                  </a:cubicBezTo>
                  <a:cubicBezTo>
                    <a:pt x="211312" y="483939"/>
                    <a:pt x="209582" y="497178"/>
                    <a:pt x="208980" y="510869"/>
                  </a:cubicBezTo>
                  <a:cubicBezTo>
                    <a:pt x="208303" y="524560"/>
                    <a:pt x="208980" y="538853"/>
                    <a:pt x="214922" y="540432"/>
                  </a:cubicBezTo>
                  <a:cubicBezTo>
                    <a:pt x="236136" y="553898"/>
                    <a:pt x="260208" y="549685"/>
                    <a:pt x="279315" y="541109"/>
                  </a:cubicBezTo>
                  <a:cubicBezTo>
                    <a:pt x="289019" y="536897"/>
                    <a:pt x="297519" y="531556"/>
                    <a:pt x="305117" y="527193"/>
                  </a:cubicBezTo>
                  <a:cubicBezTo>
                    <a:pt x="309029" y="525312"/>
                    <a:pt x="312414" y="522830"/>
                    <a:pt x="315950" y="521551"/>
                  </a:cubicBezTo>
                  <a:cubicBezTo>
                    <a:pt x="316852" y="521175"/>
                    <a:pt x="317680" y="520874"/>
                    <a:pt x="318582" y="520648"/>
                  </a:cubicBezTo>
                  <a:cubicBezTo>
                    <a:pt x="319184" y="520347"/>
                    <a:pt x="319711" y="520046"/>
                    <a:pt x="320237" y="519821"/>
                  </a:cubicBezTo>
                  <a:cubicBezTo>
                    <a:pt x="321290" y="519444"/>
                    <a:pt x="322494" y="519144"/>
                    <a:pt x="323698" y="518993"/>
                  </a:cubicBezTo>
                  <a:cubicBezTo>
                    <a:pt x="321818" y="514029"/>
                    <a:pt x="320237" y="509365"/>
                    <a:pt x="318884" y="504926"/>
                  </a:cubicBezTo>
                  <a:lnTo>
                    <a:pt x="317379" y="504099"/>
                  </a:lnTo>
                  <a:cubicBezTo>
                    <a:pt x="316852" y="503798"/>
                    <a:pt x="315799" y="503497"/>
                    <a:pt x="315047" y="503196"/>
                  </a:cubicBezTo>
                  <a:lnTo>
                    <a:pt x="310157" y="501466"/>
                  </a:lnTo>
                  <a:cubicBezTo>
                    <a:pt x="306998" y="500563"/>
                    <a:pt x="303538" y="498758"/>
                    <a:pt x="300378" y="497629"/>
                  </a:cubicBezTo>
                  <a:cubicBezTo>
                    <a:pt x="293833" y="494921"/>
                    <a:pt x="287213" y="491837"/>
                    <a:pt x="280369" y="488377"/>
                  </a:cubicBezTo>
                  <a:cubicBezTo>
                    <a:pt x="266828" y="481456"/>
                    <a:pt x="252235" y="473106"/>
                    <a:pt x="236512" y="463327"/>
                  </a:cubicBezTo>
                  <a:close/>
                </a:path>
              </a:pathLst>
            </a:custGeom>
            <a:solidFill>
              <a:srgbClr val="8E91A3"/>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7106A36B-B714-4E42-99CF-264F09A37BA6}"/>
                </a:ext>
              </a:extLst>
            </p:cNvPr>
            <p:cNvSpPr/>
            <p:nvPr/>
          </p:nvSpPr>
          <p:spPr>
            <a:xfrm>
              <a:off x="13368425" y="6321611"/>
              <a:ext cx="67710" cy="45140"/>
            </a:xfrm>
            <a:custGeom>
              <a:avLst/>
              <a:gdLst>
                <a:gd name="connsiteX0" fmla="*/ 5642 w 67702"/>
                <a:gd name="connsiteY0" fmla="*/ 20386 h 45134"/>
                <a:gd name="connsiteX1" fmla="*/ 11886 w 67702"/>
                <a:gd name="connsiteY1" fmla="*/ 43104 h 45134"/>
                <a:gd name="connsiteX2" fmla="*/ 58826 w 67702"/>
                <a:gd name="connsiteY2" fmla="*/ 35958 h 45134"/>
                <a:gd name="connsiteX3" fmla="*/ 62889 w 67702"/>
                <a:gd name="connsiteY3" fmla="*/ 19634 h 45134"/>
                <a:gd name="connsiteX4" fmla="*/ 49047 w 67702"/>
                <a:gd name="connsiteY4" fmla="*/ 5642 h 45134"/>
                <a:gd name="connsiteX5" fmla="*/ 29790 w 67702"/>
                <a:gd name="connsiteY5" fmla="*/ 14368 h 45134"/>
                <a:gd name="connsiteX6" fmla="*/ 5642 w 67702"/>
                <a:gd name="connsiteY6" fmla="*/ 20386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02" h="45134">
                  <a:moveTo>
                    <a:pt x="5642" y="20386"/>
                  </a:moveTo>
                  <a:cubicBezTo>
                    <a:pt x="9403" y="28510"/>
                    <a:pt x="11660" y="36559"/>
                    <a:pt x="11886" y="43104"/>
                  </a:cubicBezTo>
                  <a:cubicBezTo>
                    <a:pt x="32046" y="50025"/>
                    <a:pt x="50627" y="45737"/>
                    <a:pt x="58826" y="35958"/>
                  </a:cubicBezTo>
                  <a:cubicBezTo>
                    <a:pt x="62964" y="31143"/>
                    <a:pt x="64543" y="25201"/>
                    <a:pt x="62889" y="19634"/>
                  </a:cubicBezTo>
                  <a:cubicBezTo>
                    <a:pt x="61308" y="14067"/>
                    <a:pt x="56569" y="8952"/>
                    <a:pt x="49047" y="5642"/>
                  </a:cubicBezTo>
                  <a:cubicBezTo>
                    <a:pt x="43029" y="10156"/>
                    <a:pt x="36860" y="12111"/>
                    <a:pt x="29790" y="14368"/>
                  </a:cubicBezTo>
                  <a:cubicBezTo>
                    <a:pt x="22793" y="16399"/>
                    <a:pt x="14745" y="18581"/>
                    <a:pt x="5642" y="20386"/>
                  </a:cubicBezTo>
                  <a:close/>
                </a:path>
              </a:pathLst>
            </a:custGeom>
            <a:solidFill>
              <a:srgbClr val="8E91A3"/>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AB73CAB-362E-4896-80E0-F04A2EBBFEB1}"/>
                </a:ext>
              </a:extLst>
            </p:cNvPr>
            <p:cNvSpPr/>
            <p:nvPr/>
          </p:nvSpPr>
          <p:spPr>
            <a:xfrm>
              <a:off x="13305455" y="6344783"/>
              <a:ext cx="75234" cy="37616"/>
            </a:xfrm>
            <a:custGeom>
              <a:avLst/>
              <a:gdLst>
                <a:gd name="connsiteX0" fmla="*/ 38139 w 75224"/>
                <a:gd name="connsiteY0" fmla="*/ 11208 h 37612"/>
                <a:gd name="connsiteX1" fmla="*/ 40020 w 75224"/>
                <a:gd name="connsiteY1" fmla="*/ 13691 h 37612"/>
                <a:gd name="connsiteX2" fmla="*/ 5642 w 75224"/>
                <a:gd name="connsiteY2" fmla="*/ 5642 h 37612"/>
                <a:gd name="connsiteX3" fmla="*/ 10456 w 75224"/>
                <a:gd name="connsiteY3" fmla="*/ 19709 h 37612"/>
                <a:gd name="connsiteX4" fmla="*/ 33926 w 75224"/>
                <a:gd name="connsiteY4" fmla="*/ 31143 h 37612"/>
                <a:gd name="connsiteX5" fmla="*/ 43254 w 75224"/>
                <a:gd name="connsiteY5" fmla="*/ 37988 h 37612"/>
                <a:gd name="connsiteX6" fmla="*/ 45135 w 75224"/>
                <a:gd name="connsiteY6" fmla="*/ 20085 h 37612"/>
                <a:gd name="connsiteX7" fmla="*/ 49047 w 75224"/>
                <a:gd name="connsiteY7" fmla="*/ 24673 h 37612"/>
                <a:gd name="connsiteX8" fmla="*/ 74849 w 75224"/>
                <a:gd name="connsiteY8" fmla="*/ 19935 h 37612"/>
                <a:gd name="connsiteX9" fmla="*/ 64393 w 75224"/>
                <a:gd name="connsiteY9" fmla="*/ 15572 h 37612"/>
                <a:gd name="connsiteX10" fmla="*/ 38139 w 75224"/>
                <a:gd name="connsiteY10" fmla="*/ 11208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224" h="37612">
                  <a:moveTo>
                    <a:pt x="38139" y="11208"/>
                  </a:moveTo>
                  <a:lnTo>
                    <a:pt x="40020" y="13691"/>
                  </a:lnTo>
                  <a:cubicBezTo>
                    <a:pt x="26630" y="13240"/>
                    <a:pt x="14067" y="10381"/>
                    <a:pt x="5642" y="5642"/>
                  </a:cubicBezTo>
                  <a:cubicBezTo>
                    <a:pt x="6996" y="10155"/>
                    <a:pt x="8576" y="14744"/>
                    <a:pt x="10456" y="19709"/>
                  </a:cubicBezTo>
                  <a:cubicBezTo>
                    <a:pt x="16174" y="19032"/>
                    <a:pt x="22869" y="22191"/>
                    <a:pt x="33926" y="31143"/>
                  </a:cubicBezTo>
                  <a:cubicBezTo>
                    <a:pt x="36936" y="33625"/>
                    <a:pt x="40095" y="36033"/>
                    <a:pt x="43254" y="37988"/>
                  </a:cubicBezTo>
                  <a:cubicBezTo>
                    <a:pt x="44609" y="33099"/>
                    <a:pt x="45210" y="26780"/>
                    <a:pt x="45135" y="20085"/>
                  </a:cubicBezTo>
                  <a:cubicBezTo>
                    <a:pt x="46414" y="21589"/>
                    <a:pt x="47768" y="23169"/>
                    <a:pt x="49047" y="24673"/>
                  </a:cubicBezTo>
                  <a:cubicBezTo>
                    <a:pt x="65521" y="43630"/>
                    <a:pt x="75902" y="36634"/>
                    <a:pt x="74849" y="19935"/>
                  </a:cubicBezTo>
                  <a:cubicBezTo>
                    <a:pt x="71389" y="18806"/>
                    <a:pt x="67853" y="17377"/>
                    <a:pt x="64393" y="15572"/>
                  </a:cubicBezTo>
                  <a:cubicBezTo>
                    <a:pt x="51755" y="9629"/>
                    <a:pt x="44308" y="8651"/>
                    <a:pt x="38139" y="11208"/>
                  </a:cubicBezTo>
                  <a:close/>
                </a:path>
              </a:pathLst>
            </a:custGeom>
            <a:solidFill>
              <a:srgbClr val="8E91A3"/>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F93687F1-5D0D-42BC-A38E-14B4888AF417}"/>
                </a:ext>
              </a:extLst>
            </p:cNvPr>
            <p:cNvSpPr/>
            <p:nvPr/>
          </p:nvSpPr>
          <p:spPr>
            <a:xfrm>
              <a:off x="13028069" y="6774441"/>
              <a:ext cx="481495" cy="90280"/>
            </a:xfrm>
            <a:custGeom>
              <a:avLst/>
              <a:gdLst>
                <a:gd name="connsiteX0" fmla="*/ 470381 w 481438"/>
                <a:gd name="connsiteY0" fmla="*/ 30541 h 90269"/>
                <a:gd name="connsiteX1" fmla="*/ 389364 w 481438"/>
                <a:gd name="connsiteY1" fmla="*/ 36033 h 90269"/>
                <a:gd name="connsiteX2" fmla="*/ 354534 w 481438"/>
                <a:gd name="connsiteY2" fmla="*/ 45812 h 90269"/>
                <a:gd name="connsiteX3" fmla="*/ 337233 w 481438"/>
                <a:gd name="connsiteY3" fmla="*/ 51454 h 90269"/>
                <a:gd name="connsiteX4" fmla="*/ 320608 w 481438"/>
                <a:gd name="connsiteY4" fmla="*/ 57021 h 90269"/>
                <a:gd name="connsiteX5" fmla="*/ 289691 w 481438"/>
                <a:gd name="connsiteY5" fmla="*/ 67100 h 90269"/>
                <a:gd name="connsiteX6" fmla="*/ 257420 w 481438"/>
                <a:gd name="connsiteY6" fmla="*/ 73269 h 90269"/>
                <a:gd name="connsiteX7" fmla="*/ 223493 w 481438"/>
                <a:gd name="connsiteY7" fmla="*/ 72442 h 90269"/>
                <a:gd name="connsiteX8" fmla="*/ 188363 w 481438"/>
                <a:gd name="connsiteY8" fmla="*/ 61308 h 90269"/>
                <a:gd name="connsiteX9" fmla="*/ 163012 w 481438"/>
                <a:gd name="connsiteY9" fmla="*/ 50627 h 90269"/>
                <a:gd name="connsiteX10" fmla="*/ 138640 w 481438"/>
                <a:gd name="connsiteY10" fmla="*/ 41374 h 90269"/>
                <a:gd name="connsiteX11" fmla="*/ 92527 w 481438"/>
                <a:gd name="connsiteY11" fmla="*/ 26253 h 90269"/>
                <a:gd name="connsiteX12" fmla="*/ 48219 w 481438"/>
                <a:gd name="connsiteY12" fmla="*/ 14895 h 90269"/>
                <a:gd name="connsiteX13" fmla="*/ 26780 w 481438"/>
                <a:gd name="connsiteY13" fmla="*/ 10080 h 90269"/>
                <a:gd name="connsiteX14" fmla="*/ 5642 w 481438"/>
                <a:gd name="connsiteY14" fmla="*/ 5642 h 90269"/>
                <a:gd name="connsiteX15" fmla="*/ 98470 w 481438"/>
                <a:gd name="connsiteY15" fmla="*/ 50777 h 90269"/>
                <a:gd name="connsiteX16" fmla="*/ 208824 w 481438"/>
                <a:gd name="connsiteY16" fmla="*/ 82672 h 90269"/>
                <a:gd name="connsiteX17" fmla="*/ 270434 w 481438"/>
                <a:gd name="connsiteY17" fmla="*/ 90270 h 90269"/>
                <a:gd name="connsiteX18" fmla="*/ 286231 w 481438"/>
                <a:gd name="connsiteY18" fmla="*/ 91248 h 90269"/>
                <a:gd name="connsiteX19" fmla="*/ 302329 w 481438"/>
                <a:gd name="connsiteY19" fmla="*/ 91474 h 90269"/>
                <a:gd name="connsiteX20" fmla="*/ 318502 w 481438"/>
                <a:gd name="connsiteY20" fmla="*/ 91398 h 90269"/>
                <a:gd name="connsiteX21" fmla="*/ 335579 w 481438"/>
                <a:gd name="connsiteY21" fmla="*/ 90796 h 90269"/>
                <a:gd name="connsiteX22" fmla="*/ 478204 w 481438"/>
                <a:gd name="connsiteY22" fmla="*/ 60706 h 90269"/>
                <a:gd name="connsiteX23" fmla="*/ 470381 w 481438"/>
                <a:gd name="connsiteY23" fmla="*/ 30541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81438" h="90269">
                  <a:moveTo>
                    <a:pt x="470381" y="30541"/>
                  </a:moveTo>
                  <a:cubicBezTo>
                    <a:pt x="438486" y="28134"/>
                    <a:pt x="413135" y="30541"/>
                    <a:pt x="389364" y="36033"/>
                  </a:cubicBezTo>
                  <a:cubicBezTo>
                    <a:pt x="377403" y="38666"/>
                    <a:pt x="366044" y="42126"/>
                    <a:pt x="354534" y="45812"/>
                  </a:cubicBezTo>
                  <a:cubicBezTo>
                    <a:pt x="348743" y="47693"/>
                    <a:pt x="342950" y="49573"/>
                    <a:pt x="337233" y="51454"/>
                  </a:cubicBezTo>
                  <a:cubicBezTo>
                    <a:pt x="331667" y="53335"/>
                    <a:pt x="326175" y="55215"/>
                    <a:pt x="320608" y="57021"/>
                  </a:cubicBezTo>
                  <a:cubicBezTo>
                    <a:pt x="310528" y="60481"/>
                    <a:pt x="300222" y="64016"/>
                    <a:pt x="289691" y="67100"/>
                  </a:cubicBezTo>
                  <a:cubicBezTo>
                    <a:pt x="279234" y="69959"/>
                    <a:pt x="268553" y="72065"/>
                    <a:pt x="257420" y="73269"/>
                  </a:cubicBezTo>
                  <a:cubicBezTo>
                    <a:pt x="246136" y="74623"/>
                    <a:pt x="235228" y="74097"/>
                    <a:pt x="223493" y="72442"/>
                  </a:cubicBezTo>
                  <a:cubicBezTo>
                    <a:pt x="211758" y="70862"/>
                    <a:pt x="200174" y="67100"/>
                    <a:pt x="188363" y="61308"/>
                  </a:cubicBezTo>
                  <a:cubicBezTo>
                    <a:pt x="179863" y="57697"/>
                    <a:pt x="171438" y="54162"/>
                    <a:pt x="163012" y="50627"/>
                  </a:cubicBezTo>
                  <a:cubicBezTo>
                    <a:pt x="154888" y="47241"/>
                    <a:pt x="146539" y="44308"/>
                    <a:pt x="138640" y="41374"/>
                  </a:cubicBezTo>
                  <a:cubicBezTo>
                    <a:pt x="123069" y="35431"/>
                    <a:pt x="107271" y="30692"/>
                    <a:pt x="92527" y="26253"/>
                  </a:cubicBezTo>
                  <a:cubicBezTo>
                    <a:pt x="77256" y="22041"/>
                    <a:pt x="63038" y="18129"/>
                    <a:pt x="48219" y="14895"/>
                  </a:cubicBezTo>
                  <a:cubicBezTo>
                    <a:pt x="40998" y="13240"/>
                    <a:pt x="34002" y="11585"/>
                    <a:pt x="26780" y="10080"/>
                  </a:cubicBezTo>
                  <a:lnTo>
                    <a:pt x="5642" y="5642"/>
                  </a:lnTo>
                  <a:cubicBezTo>
                    <a:pt x="34152" y="21891"/>
                    <a:pt x="64468" y="37537"/>
                    <a:pt x="98470" y="50777"/>
                  </a:cubicBezTo>
                  <a:cubicBezTo>
                    <a:pt x="132396" y="64092"/>
                    <a:pt x="169180" y="75225"/>
                    <a:pt x="208824" y="82672"/>
                  </a:cubicBezTo>
                  <a:cubicBezTo>
                    <a:pt x="228985" y="85982"/>
                    <a:pt x="249220" y="88991"/>
                    <a:pt x="270434" y="90270"/>
                  </a:cubicBezTo>
                  <a:lnTo>
                    <a:pt x="286231" y="91248"/>
                  </a:lnTo>
                  <a:cubicBezTo>
                    <a:pt x="291571" y="91474"/>
                    <a:pt x="296988" y="91474"/>
                    <a:pt x="302329" y="91474"/>
                  </a:cubicBezTo>
                  <a:lnTo>
                    <a:pt x="318502" y="91398"/>
                  </a:lnTo>
                  <a:cubicBezTo>
                    <a:pt x="323994" y="91323"/>
                    <a:pt x="328883" y="91323"/>
                    <a:pt x="335579" y="90796"/>
                  </a:cubicBezTo>
                  <a:cubicBezTo>
                    <a:pt x="385903" y="87637"/>
                    <a:pt x="433520" y="77256"/>
                    <a:pt x="478204" y="60706"/>
                  </a:cubicBezTo>
                  <a:cubicBezTo>
                    <a:pt x="472638" y="53335"/>
                    <a:pt x="469177" y="43856"/>
                    <a:pt x="470381" y="30541"/>
                  </a:cubicBezTo>
                  <a:close/>
                </a:path>
              </a:pathLst>
            </a:custGeom>
            <a:solidFill>
              <a:srgbClr val="636673"/>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89475FA8-8AD0-429F-B517-ECD853989D22}"/>
                </a:ext>
              </a:extLst>
            </p:cNvPr>
            <p:cNvSpPr/>
            <p:nvPr/>
          </p:nvSpPr>
          <p:spPr>
            <a:xfrm>
              <a:off x="12689072" y="5562728"/>
              <a:ext cx="970512" cy="1113456"/>
            </a:xfrm>
            <a:custGeom>
              <a:avLst/>
              <a:gdLst>
                <a:gd name="connsiteX0" fmla="*/ 936618 w 970399"/>
                <a:gd name="connsiteY0" fmla="*/ 816944 h 1113326"/>
                <a:gd name="connsiteX1" fmla="*/ 950911 w 970399"/>
                <a:gd name="connsiteY1" fmla="*/ 866066 h 1113326"/>
                <a:gd name="connsiteX2" fmla="*/ 925335 w 970399"/>
                <a:gd name="connsiteY2" fmla="*/ 918121 h 1113326"/>
                <a:gd name="connsiteX3" fmla="*/ 880049 w 970399"/>
                <a:gd name="connsiteY3" fmla="*/ 947083 h 1113326"/>
                <a:gd name="connsiteX4" fmla="*/ 832883 w 970399"/>
                <a:gd name="connsiteY4" fmla="*/ 960398 h 1113326"/>
                <a:gd name="connsiteX5" fmla="*/ 756154 w 970399"/>
                <a:gd name="connsiteY5" fmla="*/ 977624 h 1113326"/>
                <a:gd name="connsiteX6" fmla="*/ 664079 w 970399"/>
                <a:gd name="connsiteY6" fmla="*/ 1018847 h 1113326"/>
                <a:gd name="connsiteX7" fmla="*/ 638427 w 970399"/>
                <a:gd name="connsiteY7" fmla="*/ 1029153 h 1113326"/>
                <a:gd name="connsiteX8" fmla="*/ 625489 w 970399"/>
                <a:gd name="connsiteY8" fmla="*/ 1033817 h 1113326"/>
                <a:gd name="connsiteX9" fmla="*/ 612324 w 970399"/>
                <a:gd name="connsiteY9" fmla="*/ 1038180 h 1113326"/>
                <a:gd name="connsiteX10" fmla="*/ 585318 w 970399"/>
                <a:gd name="connsiteY10" fmla="*/ 1045477 h 1113326"/>
                <a:gd name="connsiteX11" fmla="*/ 557711 w 970399"/>
                <a:gd name="connsiteY11" fmla="*/ 1050517 h 1113326"/>
                <a:gd name="connsiteX12" fmla="*/ 451343 w 970399"/>
                <a:gd name="connsiteY12" fmla="*/ 1038556 h 1113326"/>
                <a:gd name="connsiteX13" fmla="*/ 378751 w 970399"/>
                <a:gd name="connsiteY13" fmla="*/ 958592 h 1113326"/>
                <a:gd name="connsiteX14" fmla="*/ 325116 w 970399"/>
                <a:gd name="connsiteY14" fmla="*/ 877124 h 1113326"/>
                <a:gd name="connsiteX15" fmla="*/ 308567 w 970399"/>
                <a:gd name="connsiteY15" fmla="*/ 862907 h 1113326"/>
                <a:gd name="connsiteX16" fmla="*/ 292092 w 970399"/>
                <a:gd name="connsiteY16" fmla="*/ 850870 h 1113326"/>
                <a:gd name="connsiteX17" fmla="*/ 257263 w 970399"/>
                <a:gd name="connsiteY17" fmla="*/ 829206 h 1113326"/>
                <a:gd name="connsiteX18" fmla="*/ 221456 w 970399"/>
                <a:gd name="connsiteY18" fmla="*/ 805961 h 1113326"/>
                <a:gd name="connsiteX19" fmla="*/ 188507 w 970399"/>
                <a:gd name="connsiteY19" fmla="*/ 776623 h 1113326"/>
                <a:gd name="connsiteX20" fmla="*/ 143598 w 970399"/>
                <a:gd name="connsiteY20" fmla="*/ 698615 h 1113326"/>
                <a:gd name="connsiteX21" fmla="*/ 116292 w 970399"/>
                <a:gd name="connsiteY21" fmla="*/ 662809 h 1113326"/>
                <a:gd name="connsiteX22" fmla="*/ 91092 w 970399"/>
                <a:gd name="connsiteY22" fmla="*/ 624519 h 1113326"/>
                <a:gd name="connsiteX23" fmla="*/ 79582 w 970399"/>
                <a:gd name="connsiteY23" fmla="*/ 387335 h 1113326"/>
                <a:gd name="connsiteX24" fmla="*/ 127425 w 970399"/>
                <a:gd name="connsiteY24" fmla="*/ 328510 h 1113326"/>
                <a:gd name="connsiteX25" fmla="*/ 155860 w 970399"/>
                <a:gd name="connsiteY25" fmla="*/ 306920 h 1113326"/>
                <a:gd name="connsiteX26" fmla="*/ 166467 w 970399"/>
                <a:gd name="connsiteY26" fmla="*/ 272843 h 1113326"/>
                <a:gd name="connsiteX27" fmla="*/ 186777 w 970399"/>
                <a:gd name="connsiteY27" fmla="*/ 265923 h 1113326"/>
                <a:gd name="connsiteX28" fmla="*/ 207164 w 970399"/>
                <a:gd name="connsiteY28" fmla="*/ 260883 h 1113326"/>
                <a:gd name="connsiteX29" fmla="*/ 217545 w 970399"/>
                <a:gd name="connsiteY29" fmla="*/ 228310 h 1113326"/>
                <a:gd name="connsiteX30" fmla="*/ 286977 w 970399"/>
                <a:gd name="connsiteY30" fmla="*/ 150528 h 1113326"/>
                <a:gd name="connsiteX31" fmla="*/ 388455 w 970399"/>
                <a:gd name="connsiteY31" fmla="*/ 121039 h 1113326"/>
                <a:gd name="connsiteX32" fmla="*/ 440812 w 970399"/>
                <a:gd name="connsiteY32" fmla="*/ 124726 h 1113326"/>
                <a:gd name="connsiteX33" fmla="*/ 466012 w 970399"/>
                <a:gd name="connsiteY33" fmla="*/ 130368 h 1113326"/>
                <a:gd name="connsiteX34" fmla="*/ 478198 w 970399"/>
                <a:gd name="connsiteY34" fmla="*/ 133978 h 1113326"/>
                <a:gd name="connsiteX35" fmla="*/ 490761 w 970399"/>
                <a:gd name="connsiteY35" fmla="*/ 138191 h 1113326"/>
                <a:gd name="connsiteX36" fmla="*/ 594044 w 970399"/>
                <a:gd name="connsiteY36" fmla="*/ 190246 h 1113326"/>
                <a:gd name="connsiteX37" fmla="*/ 635795 w 970399"/>
                <a:gd name="connsiteY37" fmla="*/ 87866 h 1113326"/>
                <a:gd name="connsiteX38" fmla="*/ 589155 w 970399"/>
                <a:gd name="connsiteY38" fmla="*/ 71166 h 1113326"/>
                <a:gd name="connsiteX39" fmla="*/ 542516 w 970399"/>
                <a:gd name="connsiteY39" fmla="*/ 52961 h 1113326"/>
                <a:gd name="connsiteX40" fmla="*/ 494447 w 970399"/>
                <a:gd name="connsiteY40" fmla="*/ 34983 h 1113326"/>
                <a:gd name="connsiteX41" fmla="*/ 442993 w 970399"/>
                <a:gd name="connsiteY41" fmla="*/ 19336 h 1113326"/>
                <a:gd name="connsiteX42" fmla="*/ 388606 w 970399"/>
                <a:gd name="connsiteY42" fmla="*/ 8729 h 1113326"/>
                <a:gd name="connsiteX43" fmla="*/ 332337 w 970399"/>
                <a:gd name="connsiteY43" fmla="*/ 5720 h 1113326"/>
                <a:gd name="connsiteX44" fmla="*/ 276220 w 970399"/>
                <a:gd name="connsiteY44" fmla="*/ 12265 h 1113326"/>
                <a:gd name="connsiteX45" fmla="*/ 223036 w 970399"/>
                <a:gd name="connsiteY45" fmla="*/ 29115 h 1113326"/>
                <a:gd name="connsiteX46" fmla="*/ 86428 w 970399"/>
                <a:gd name="connsiteY46" fmla="*/ 141576 h 1113326"/>
                <a:gd name="connsiteX47" fmla="*/ 47010 w 970399"/>
                <a:gd name="connsiteY47" fmla="*/ 242227 h 1113326"/>
                <a:gd name="connsiteX48" fmla="*/ 36554 w 970399"/>
                <a:gd name="connsiteY48" fmla="*/ 295862 h 1113326"/>
                <a:gd name="connsiteX49" fmla="*/ 32717 w 970399"/>
                <a:gd name="connsiteY49" fmla="*/ 322868 h 1113326"/>
                <a:gd name="connsiteX50" fmla="*/ 29633 w 970399"/>
                <a:gd name="connsiteY50" fmla="*/ 347015 h 1113326"/>
                <a:gd name="connsiteX51" fmla="*/ 9924 w 970399"/>
                <a:gd name="connsiteY51" fmla="*/ 536807 h 1113326"/>
                <a:gd name="connsiteX52" fmla="*/ 5787 w 970399"/>
                <a:gd name="connsiteY52" fmla="*/ 602854 h 1113326"/>
                <a:gd name="connsiteX53" fmla="*/ 5938 w 970399"/>
                <a:gd name="connsiteY53" fmla="*/ 636706 h 1113326"/>
                <a:gd name="connsiteX54" fmla="*/ 8043 w 970399"/>
                <a:gd name="connsiteY54" fmla="*/ 671083 h 1113326"/>
                <a:gd name="connsiteX55" fmla="*/ 10074 w 970399"/>
                <a:gd name="connsiteY55" fmla="*/ 688836 h 1113326"/>
                <a:gd name="connsiteX56" fmla="*/ 13385 w 970399"/>
                <a:gd name="connsiteY56" fmla="*/ 708696 h 1113326"/>
                <a:gd name="connsiteX57" fmla="*/ 23314 w 970399"/>
                <a:gd name="connsiteY57" fmla="*/ 749392 h 1113326"/>
                <a:gd name="connsiteX58" fmla="*/ 56789 w 970399"/>
                <a:gd name="connsiteY58" fmla="*/ 824918 h 1113326"/>
                <a:gd name="connsiteX59" fmla="*/ 76348 w 970399"/>
                <a:gd name="connsiteY59" fmla="*/ 812581 h 1113326"/>
                <a:gd name="connsiteX60" fmla="*/ 72812 w 970399"/>
                <a:gd name="connsiteY60" fmla="*/ 830485 h 1113326"/>
                <a:gd name="connsiteX61" fmla="*/ 72737 w 970399"/>
                <a:gd name="connsiteY61" fmla="*/ 847335 h 1113326"/>
                <a:gd name="connsiteX62" fmla="*/ 81387 w 970399"/>
                <a:gd name="connsiteY62" fmla="*/ 858017 h 1113326"/>
                <a:gd name="connsiteX63" fmla="*/ 91016 w 970399"/>
                <a:gd name="connsiteY63" fmla="*/ 868774 h 1113326"/>
                <a:gd name="connsiteX64" fmla="*/ 81387 w 970399"/>
                <a:gd name="connsiteY64" fmla="*/ 858017 h 1113326"/>
                <a:gd name="connsiteX65" fmla="*/ 73865 w 970399"/>
                <a:gd name="connsiteY65" fmla="*/ 855986 h 1113326"/>
                <a:gd name="connsiteX66" fmla="*/ 108619 w 970399"/>
                <a:gd name="connsiteY66" fmla="*/ 909771 h 1113326"/>
                <a:gd name="connsiteX67" fmla="*/ 166768 w 970399"/>
                <a:gd name="connsiteY67" fmla="*/ 937981 h 1113326"/>
                <a:gd name="connsiteX68" fmla="*/ 221832 w 970399"/>
                <a:gd name="connsiteY68" fmla="*/ 952950 h 1113326"/>
                <a:gd name="connsiteX69" fmla="*/ 242444 w 970399"/>
                <a:gd name="connsiteY69" fmla="*/ 962278 h 1113326"/>
                <a:gd name="connsiteX70" fmla="*/ 250268 w 970399"/>
                <a:gd name="connsiteY70" fmla="*/ 968748 h 1113326"/>
                <a:gd name="connsiteX71" fmla="*/ 255007 w 970399"/>
                <a:gd name="connsiteY71" fmla="*/ 976270 h 1113326"/>
                <a:gd name="connsiteX72" fmla="*/ 331886 w 970399"/>
                <a:gd name="connsiteY72" fmla="*/ 1061425 h 1113326"/>
                <a:gd name="connsiteX73" fmla="*/ 448485 w 970399"/>
                <a:gd name="connsiteY73" fmla="*/ 1098511 h 1113326"/>
                <a:gd name="connsiteX74" fmla="*/ 576743 w 970399"/>
                <a:gd name="connsiteY74" fmla="*/ 1105356 h 1113326"/>
                <a:gd name="connsiteX75" fmla="*/ 592390 w 970399"/>
                <a:gd name="connsiteY75" fmla="*/ 1105431 h 1113326"/>
                <a:gd name="connsiteX76" fmla="*/ 607961 w 970399"/>
                <a:gd name="connsiteY76" fmla="*/ 1105281 h 1113326"/>
                <a:gd name="connsiteX77" fmla="*/ 623307 w 970399"/>
                <a:gd name="connsiteY77" fmla="*/ 1105431 h 1113326"/>
                <a:gd name="connsiteX78" fmla="*/ 638578 w 970399"/>
                <a:gd name="connsiteY78" fmla="*/ 1105582 h 1113326"/>
                <a:gd name="connsiteX79" fmla="*/ 670172 w 970399"/>
                <a:gd name="connsiteY79" fmla="*/ 1106785 h 1113326"/>
                <a:gd name="connsiteX80" fmla="*/ 701917 w 970399"/>
                <a:gd name="connsiteY80" fmla="*/ 1108967 h 1113326"/>
                <a:gd name="connsiteX81" fmla="*/ 913073 w 970399"/>
                <a:gd name="connsiteY81" fmla="*/ 1017869 h 1113326"/>
                <a:gd name="connsiteX82" fmla="*/ 964752 w 970399"/>
                <a:gd name="connsiteY82" fmla="*/ 917294 h 1113326"/>
                <a:gd name="connsiteX83" fmla="*/ 968815 w 970399"/>
                <a:gd name="connsiteY83" fmla="*/ 861327 h 1113326"/>
                <a:gd name="connsiteX84" fmla="*/ 964602 w 970399"/>
                <a:gd name="connsiteY84" fmla="*/ 834020 h 1113326"/>
                <a:gd name="connsiteX85" fmla="*/ 956101 w 970399"/>
                <a:gd name="connsiteY85" fmla="*/ 808143 h 1113326"/>
                <a:gd name="connsiteX86" fmla="*/ 936618 w 970399"/>
                <a:gd name="connsiteY86" fmla="*/ 816944 h 111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970399" h="1113326">
                  <a:moveTo>
                    <a:pt x="936618" y="816944"/>
                  </a:moveTo>
                  <a:cubicBezTo>
                    <a:pt x="947075" y="831387"/>
                    <a:pt x="952190" y="848162"/>
                    <a:pt x="950911" y="866066"/>
                  </a:cubicBezTo>
                  <a:cubicBezTo>
                    <a:pt x="949557" y="883894"/>
                    <a:pt x="941207" y="902400"/>
                    <a:pt x="925335" y="918121"/>
                  </a:cubicBezTo>
                  <a:cubicBezTo>
                    <a:pt x="911643" y="931211"/>
                    <a:pt x="895922" y="940463"/>
                    <a:pt x="880049" y="947083"/>
                  </a:cubicBezTo>
                  <a:cubicBezTo>
                    <a:pt x="864177" y="953778"/>
                    <a:pt x="848003" y="957539"/>
                    <a:pt x="832883" y="960398"/>
                  </a:cubicBezTo>
                  <a:cubicBezTo>
                    <a:pt x="802418" y="966039"/>
                    <a:pt x="776314" y="967017"/>
                    <a:pt x="756154" y="977624"/>
                  </a:cubicBezTo>
                  <a:cubicBezTo>
                    <a:pt x="725763" y="988381"/>
                    <a:pt x="697403" y="1004254"/>
                    <a:pt x="664079" y="1018847"/>
                  </a:cubicBezTo>
                  <a:cubicBezTo>
                    <a:pt x="655879" y="1022458"/>
                    <a:pt x="647003" y="1026069"/>
                    <a:pt x="638427" y="1029153"/>
                  </a:cubicBezTo>
                  <a:lnTo>
                    <a:pt x="625489" y="1033817"/>
                  </a:lnTo>
                  <a:cubicBezTo>
                    <a:pt x="621125" y="1035397"/>
                    <a:pt x="616762" y="1036901"/>
                    <a:pt x="612324" y="1038180"/>
                  </a:cubicBezTo>
                  <a:cubicBezTo>
                    <a:pt x="603448" y="1040738"/>
                    <a:pt x="594346" y="1043671"/>
                    <a:pt x="585318" y="1045477"/>
                  </a:cubicBezTo>
                  <a:cubicBezTo>
                    <a:pt x="576216" y="1047508"/>
                    <a:pt x="566888" y="1049464"/>
                    <a:pt x="557711" y="1050517"/>
                  </a:cubicBezTo>
                  <a:cubicBezTo>
                    <a:pt x="520700" y="1055482"/>
                    <a:pt x="483163" y="1052774"/>
                    <a:pt x="451343" y="1038556"/>
                  </a:cubicBezTo>
                  <a:cubicBezTo>
                    <a:pt x="419523" y="1024339"/>
                    <a:pt x="393570" y="998762"/>
                    <a:pt x="378751" y="958592"/>
                  </a:cubicBezTo>
                  <a:cubicBezTo>
                    <a:pt x="364158" y="923312"/>
                    <a:pt x="346479" y="897510"/>
                    <a:pt x="325116" y="877124"/>
                  </a:cubicBezTo>
                  <a:cubicBezTo>
                    <a:pt x="319775" y="872084"/>
                    <a:pt x="314209" y="867345"/>
                    <a:pt x="308567" y="862907"/>
                  </a:cubicBezTo>
                  <a:cubicBezTo>
                    <a:pt x="303076" y="858543"/>
                    <a:pt x="297659" y="854632"/>
                    <a:pt x="292092" y="850870"/>
                  </a:cubicBezTo>
                  <a:cubicBezTo>
                    <a:pt x="280884" y="843273"/>
                    <a:pt x="269224" y="836427"/>
                    <a:pt x="257263" y="829206"/>
                  </a:cubicBezTo>
                  <a:cubicBezTo>
                    <a:pt x="245378" y="822060"/>
                    <a:pt x="233116" y="814612"/>
                    <a:pt x="221456" y="805961"/>
                  </a:cubicBezTo>
                  <a:cubicBezTo>
                    <a:pt x="209797" y="797310"/>
                    <a:pt x="198588" y="787606"/>
                    <a:pt x="188507" y="776623"/>
                  </a:cubicBezTo>
                  <a:cubicBezTo>
                    <a:pt x="168272" y="754808"/>
                    <a:pt x="152325" y="728028"/>
                    <a:pt x="143598" y="698615"/>
                  </a:cubicBezTo>
                  <a:cubicBezTo>
                    <a:pt x="140138" y="687031"/>
                    <a:pt x="128027" y="675522"/>
                    <a:pt x="116292" y="662809"/>
                  </a:cubicBezTo>
                  <a:cubicBezTo>
                    <a:pt x="104482" y="650321"/>
                    <a:pt x="93273" y="637082"/>
                    <a:pt x="91092" y="624519"/>
                  </a:cubicBezTo>
                  <a:cubicBezTo>
                    <a:pt x="77251" y="540643"/>
                    <a:pt x="74543" y="463613"/>
                    <a:pt x="79582" y="387335"/>
                  </a:cubicBezTo>
                  <a:cubicBezTo>
                    <a:pt x="81689" y="357622"/>
                    <a:pt x="105535" y="342577"/>
                    <a:pt x="127425" y="328510"/>
                  </a:cubicBezTo>
                  <a:cubicBezTo>
                    <a:pt x="138258" y="321589"/>
                    <a:pt x="148714" y="315195"/>
                    <a:pt x="155860" y="306920"/>
                  </a:cubicBezTo>
                  <a:cubicBezTo>
                    <a:pt x="163157" y="298570"/>
                    <a:pt x="167219" y="288565"/>
                    <a:pt x="166467" y="272843"/>
                  </a:cubicBezTo>
                  <a:cubicBezTo>
                    <a:pt x="167294" y="269308"/>
                    <a:pt x="177074" y="267276"/>
                    <a:pt x="186777" y="265923"/>
                  </a:cubicBezTo>
                  <a:cubicBezTo>
                    <a:pt x="196482" y="264569"/>
                    <a:pt x="206186" y="263892"/>
                    <a:pt x="207164" y="260883"/>
                  </a:cubicBezTo>
                  <a:cubicBezTo>
                    <a:pt x="209571" y="249825"/>
                    <a:pt x="212955" y="238917"/>
                    <a:pt x="217545" y="228310"/>
                  </a:cubicBezTo>
                  <a:cubicBezTo>
                    <a:pt x="231160" y="195888"/>
                    <a:pt x="256436" y="168732"/>
                    <a:pt x="286977" y="150528"/>
                  </a:cubicBezTo>
                  <a:cubicBezTo>
                    <a:pt x="317518" y="132248"/>
                    <a:pt x="353099" y="122394"/>
                    <a:pt x="388455" y="121039"/>
                  </a:cubicBezTo>
                  <a:cubicBezTo>
                    <a:pt x="406133" y="120362"/>
                    <a:pt x="423735" y="121717"/>
                    <a:pt x="440812" y="124726"/>
                  </a:cubicBezTo>
                  <a:cubicBezTo>
                    <a:pt x="449387" y="126155"/>
                    <a:pt x="457737" y="128186"/>
                    <a:pt x="466012" y="130368"/>
                  </a:cubicBezTo>
                  <a:cubicBezTo>
                    <a:pt x="470149" y="131421"/>
                    <a:pt x="474212" y="132850"/>
                    <a:pt x="478198" y="133978"/>
                  </a:cubicBezTo>
                  <a:cubicBezTo>
                    <a:pt x="482261" y="135182"/>
                    <a:pt x="486097" y="136686"/>
                    <a:pt x="490761" y="138191"/>
                  </a:cubicBezTo>
                  <a:cubicBezTo>
                    <a:pt x="526493" y="150603"/>
                    <a:pt x="561096" y="168732"/>
                    <a:pt x="594044" y="190246"/>
                  </a:cubicBezTo>
                  <a:cubicBezTo>
                    <a:pt x="610293" y="155192"/>
                    <a:pt x="624436" y="120513"/>
                    <a:pt x="635795" y="87866"/>
                  </a:cubicBezTo>
                  <a:cubicBezTo>
                    <a:pt x="620072" y="82750"/>
                    <a:pt x="604651" y="77108"/>
                    <a:pt x="589155" y="71166"/>
                  </a:cubicBezTo>
                  <a:cubicBezTo>
                    <a:pt x="573659" y="65298"/>
                    <a:pt x="558162" y="59205"/>
                    <a:pt x="542516" y="52961"/>
                  </a:cubicBezTo>
                  <a:cubicBezTo>
                    <a:pt x="526719" y="46868"/>
                    <a:pt x="511071" y="40850"/>
                    <a:pt x="494447" y="34983"/>
                  </a:cubicBezTo>
                  <a:cubicBezTo>
                    <a:pt x="477823" y="29265"/>
                    <a:pt x="460671" y="24000"/>
                    <a:pt x="442993" y="19336"/>
                  </a:cubicBezTo>
                  <a:cubicBezTo>
                    <a:pt x="425316" y="14822"/>
                    <a:pt x="407186" y="11287"/>
                    <a:pt x="388606" y="8729"/>
                  </a:cubicBezTo>
                  <a:cubicBezTo>
                    <a:pt x="370025" y="6322"/>
                    <a:pt x="351219" y="5344"/>
                    <a:pt x="332337" y="5720"/>
                  </a:cubicBezTo>
                  <a:cubicBezTo>
                    <a:pt x="313457" y="6322"/>
                    <a:pt x="294650" y="8503"/>
                    <a:pt x="276220" y="12265"/>
                  </a:cubicBezTo>
                  <a:cubicBezTo>
                    <a:pt x="257941" y="16327"/>
                    <a:pt x="239887" y="21668"/>
                    <a:pt x="223036" y="29115"/>
                  </a:cubicBezTo>
                  <a:cubicBezTo>
                    <a:pt x="166392" y="48673"/>
                    <a:pt x="117420" y="89521"/>
                    <a:pt x="86428" y="141576"/>
                  </a:cubicBezTo>
                  <a:cubicBezTo>
                    <a:pt x="67998" y="172493"/>
                    <a:pt x="55586" y="206946"/>
                    <a:pt x="47010" y="242227"/>
                  </a:cubicBezTo>
                  <a:cubicBezTo>
                    <a:pt x="42722" y="259905"/>
                    <a:pt x="39337" y="277808"/>
                    <a:pt x="36554" y="295862"/>
                  </a:cubicBezTo>
                  <a:cubicBezTo>
                    <a:pt x="35125" y="304889"/>
                    <a:pt x="33921" y="313841"/>
                    <a:pt x="32717" y="322868"/>
                  </a:cubicBezTo>
                  <a:lnTo>
                    <a:pt x="29633" y="347015"/>
                  </a:lnTo>
                  <a:cubicBezTo>
                    <a:pt x="22110" y="409602"/>
                    <a:pt x="17597" y="472189"/>
                    <a:pt x="9924" y="536807"/>
                  </a:cubicBezTo>
                  <a:cubicBezTo>
                    <a:pt x="7743" y="558321"/>
                    <a:pt x="6163" y="580437"/>
                    <a:pt x="5787" y="602854"/>
                  </a:cubicBezTo>
                  <a:cubicBezTo>
                    <a:pt x="5486" y="614063"/>
                    <a:pt x="5712" y="625347"/>
                    <a:pt x="5938" y="636706"/>
                  </a:cubicBezTo>
                  <a:cubicBezTo>
                    <a:pt x="6388" y="647989"/>
                    <a:pt x="6916" y="659348"/>
                    <a:pt x="8043" y="671083"/>
                  </a:cubicBezTo>
                  <a:cubicBezTo>
                    <a:pt x="8646" y="676951"/>
                    <a:pt x="9322" y="682893"/>
                    <a:pt x="10074" y="688836"/>
                  </a:cubicBezTo>
                  <a:cubicBezTo>
                    <a:pt x="10827" y="694403"/>
                    <a:pt x="12030" y="702001"/>
                    <a:pt x="13385" y="708696"/>
                  </a:cubicBezTo>
                  <a:cubicBezTo>
                    <a:pt x="16017" y="722462"/>
                    <a:pt x="19327" y="736077"/>
                    <a:pt x="23314" y="749392"/>
                  </a:cubicBezTo>
                  <a:cubicBezTo>
                    <a:pt x="31288" y="776172"/>
                    <a:pt x="42421" y="801749"/>
                    <a:pt x="56789" y="824918"/>
                  </a:cubicBezTo>
                  <a:cubicBezTo>
                    <a:pt x="61904" y="821307"/>
                    <a:pt x="68374" y="817245"/>
                    <a:pt x="76348" y="812581"/>
                  </a:cubicBezTo>
                  <a:cubicBezTo>
                    <a:pt x="74467" y="818750"/>
                    <a:pt x="73263" y="824767"/>
                    <a:pt x="72812" y="830485"/>
                  </a:cubicBezTo>
                  <a:cubicBezTo>
                    <a:pt x="72285" y="836277"/>
                    <a:pt x="72135" y="841994"/>
                    <a:pt x="72737" y="847335"/>
                  </a:cubicBezTo>
                  <a:cubicBezTo>
                    <a:pt x="75595" y="850946"/>
                    <a:pt x="78454" y="854557"/>
                    <a:pt x="81387" y="858017"/>
                  </a:cubicBezTo>
                  <a:cubicBezTo>
                    <a:pt x="87255" y="859973"/>
                    <a:pt x="91242" y="863057"/>
                    <a:pt x="91016" y="868774"/>
                  </a:cubicBezTo>
                  <a:cubicBezTo>
                    <a:pt x="87707" y="865314"/>
                    <a:pt x="84622" y="861553"/>
                    <a:pt x="81387" y="858017"/>
                  </a:cubicBezTo>
                  <a:cubicBezTo>
                    <a:pt x="79131" y="857189"/>
                    <a:pt x="76648" y="856512"/>
                    <a:pt x="73865" y="855986"/>
                  </a:cubicBezTo>
                  <a:cubicBezTo>
                    <a:pt x="78229" y="878328"/>
                    <a:pt x="91543" y="896382"/>
                    <a:pt x="108619" y="909771"/>
                  </a:cubicBezTo>
                  <a:cubicBezTo>
                    <a:pt x="125695" y="923236"/>
                    <a:pt x="146683" y="931888"/>
                    <a:pt x="166768" y="937981"/>
                  </a:cubicBezTo>
                  <a:cubicBezTo>
                    <a:pt x="186928" y="944074"/>
                    <a:pt x="206261" y="947835"/>
                    <a:pt x="221832" y="952950"/>
                  </a:cubicBezTo>
                  <a:cubicBezTo>
                    <a:pt x="229656" y="955508"/>
                    <a:pt x="236576" y="958442"/>
                    <a:pt x="242444" y="962278"/>
                  </a:cubicBezTo>
                  <a:cubicBezTo>
                    <a:pt x="245302" y="964159"/>
                    <a:pt x="248086" y="966416"/>
                    <a:pt x="250268" y="968748"/>
                  </a:cubicBezTo>
                  <a:cubicBezTo>
                    <a:pt x="252299" y="971004"/>
                    <a:pt x="253728" y="973412"/>
                    <a:pt x="255007" y="976270"/>
                  </a:cubicBezTo>
                  <a:cubicBezTo>
                    <a:pt x="271405" y="1014710"/>
                    <a:pt x="298035" y="1041941"/>
                    <a:pt x="331886" y="1061425"/>
                  </a:cubicBezTo>
                  <a:cubicBezTo>
                    <a:pt x="365662" y="1080833"/>
                    <a:pt x="406208" y="1092267"/>
                    <a:pt x="448485" y="1098511"/>
                  </a:cubicBezTo>
                  <a:cubicBezTo>
                    <a:pt x="490761" y="1104905"/>
                    <a:pt x="534918" y="1105431"/>
                    <a:pt x="576743" y="1105356"/>
                  </a:cubicBezTo>
                  <a:cubicBezTo>
                    <a:pt x="582009" y="1105356"/>
                    <a:pt x="587199" y="1105431"/>
                    <a:pt x="592390" y="1105431"/>
                  </a:cubicBezTo>
                  <a:cubicBezTo>
                    <a:pt x="597655" y="1105281"/>
                    <a:pt x="602846" y="1105281"/>
                    <a:pt x="607961" y="1105281"/>
                  </a:cubicBezTo>
                  <a:cubicBezTo>
                    <a:pt x="613152" y="1105205"/>
                    <a:pt x="618191" y="1105506"/>
                    <a:pt x="623307" y="1105431"/>
                  </a:cubicBezTo>
                  <a:cubicBezTo>
                    <a:pt x="628423" y="1105356"/>
                    <a:pt x="633462" y="1105431"/>
                    <a:pt x="638578" y="1105582"/>
                  </a:cubicBezTo>
                  <a:cubicBezTo>
                    <a:pt x="649334" y="1105958"/>
                    <a:pt x="659866" y="1106409"/>
                    <a:pt x="670172" y="1106785"/>
                  </a:cubicBezTo>
                  <a:cubicBezTo>
                    <a:pt x="680854" y="1107312"/>
                    <a:pt x="691386" y="1107914"/>
                    <a:pt x="701917" y="1108967"/>
                  </a:cubicBezTo>
                  <a:cubicBezTo>
                    <a:pt x="785566" y="1108892"/>
                    <a:pt x="862372" y="1075341"/>
                    <a:pt x="913073" y="1017869"/>
                  </a:cubicBezTo>
                  <a:cubicBezTo>
                    <a:pt x="938273" y="989058"/>
                    <a:pt x="956778" y="954455"/>
                    <a:pt x="964752" y="917294"/>
                  </a:cubicBezTo>
                  <a:cubicBezTo>
                    <a:pt x="968815" y="898864"/>
                    <a:pt x="970244" y="879907"/>
                    <a:pt x="968815" y="861327"/>
                  </a:cubicBezTo>
                  <a:cubicBezTo>
                    <a:pt x="968212" y="852149"/>
                    <a:pt x="966558" y="842896"/>
                    <a:pt x="964602" y="834020"/>
                  </a:cubicBezTo>
                  <a:cubicBezTo>
                    <a:pt x="962270" y="825068"/>
                    <a:pt x="959712" y="816493"/>
                    <a:pt x="956101" y="808143"/>
                  </a:cubicBezTo>
                  <a:cubicBezTo>
                    <a:pt x="950083" y="811678"/>
                    <a:pt x="943538" y="814687"/>
                    <a:pt x="936618" y="816944"/>
                  </a:cubicBezTo>
                  <a:close/>
                </a:path>
              </a:pathLst>
            </a:custGeom>
            <a:solidFill>
              <a:srgbClr val="6A6D7B"/>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6B71A4E2-AF7A-42B0-9DB5-5AB36D1F082B}"/>
                </a:ext>
              </a:extLst>
            </p:cNvPr>
            <p:cNvSpPr/>
            <p:nvPr/>
          </p:nvSpPr>
          <p:spPr>
            <a:xfrm>
              <a:off x="12760590" y="5677892"/>
              <a:ext cx="880232" cy="940419"/>
            </a:xfrm>
            <a:custGeom>
              <a:avLst/>
              <a:gdLst>
                <a:gd name="connsiteX0" fmla="*/ 704354 w 880129"/>
                <a:gd name="connsiteY0" fmla="*/ 669145 h 940309"/>
                <a:gd name="connsiteX1" fmla="*/ 677198 w 880129"/>
                <a:gd name="connsiteY1" fmla="*/ 665083 h 940309"/>
                <a:gd name="connsiteX2" fmla="*/ 710222 w 880129"/>
                <a:gd name="connsiteY2" fmla="*/ 718116 h 940309"/>
                <a:gd name="connsiteX3" fmla="*/ 691416 w 880129"/>
                <a:gd name="connsiteY3" fmla="*/ 774535 h 940309"/>
                <a:gd name="connsiteX4" fmla="*/ 640263 w 880129"/>
                <a:gd name="connsiteY4" fmla="*/ 811997 h 940309"/>
                <a:gd name="connsiteX5" fmla="*/ 578127 w 880129"/>
                <a:gd name="connsiteY5" fmla="*/ 824710 h 940309"/>
                <a:gd name="connsiteX6" fmla="*/ 561427 w 880129"/>
                <a:gd name="connsiteY6" fmla="*/ 806957 h 940309"/>
                <a:gd name="connsiteX7" fmla="*/ 540816 w 880129"/>
                <a:gd name="connsiteY7" fmla="*/ 775062 h 940309"/>
                <a:gd name="connsiteX8" fmla="*/ 519376 w 880129"/>
                <a:gd name="connsiteY8" fmla="*/ 777995 h 940309"/>
                <a:gd name="connsiteX9" fmla="*/ 508845 w 880129"/>
                <a:gd name="connsiteY9" fmla="*/ 787775 h 940309"/>
                <a:gd name="connsiteX10" fmla="*/ 497862 w 880129"/>
                <a:gd name="connsiteY10" fmla="*/ 799434 h 940309"/>
                <a:gd name="connsiteX11" fmla="*/ 474919 w 880129"/>
                <a:gd name="connsiteY11" fmla="*/ 819519 h 940309"/>
                <a:gd name="connsiteX12" fmla="*/ 453103 w 880129"/>
                <a:gd name="connsiteY12" fmla="*/ 818692 h 940309"/>
                <a:gd name="connsiteX13" fmla="*/ 372387 w 880129"/>
                <a:gd name="connsiteY13" fmla="*/ 749034 h 940309"/>
                <a:gd name="connsiteX14" fmla="*/ 291821 w 880129"/>
                <a:gd name="connsiteY14" fmla="*/ 685995 h 940309"/>
                <a:gd name="connsiteX15" fmla="*/ 281290 w 880129"/>
                <a:gd name="connsiteY15" fmla="*/ 678623 h 940309"/>
                <a:gd name="connsiteX16" fmla="*/ 276175 w 880129"/>
                <a:gd name="connsiteY16" fmla="*/ 675013 h 940309"/>
                <a:gd name="connsiteX17" fmla="*/ 272188 w 880129"/>
                <a:gd name="connsiteY17" fmla="*/ 672079 h 940309"/>
                <a:gd name="connsiteX18" fmla="*/ 257519 w 880129"/>
                <a:gd name="connsiteY18" fmla="*/ 661171 h 940309"/>
                <a:gd name="connsiteX19" fmla="*/ 229234 w 880129"/>
                <a:gd name="connsiteY19" fmla="*/ 638905 h 940309"/>
                <a:gd name="connsiteX20" fmla="*/ 203884 w 880129"/>
                <a:gd name="connsiteY20" fmla="*/ 613403 h 940309"/>
                <a:gd name="connsiteX21" fmla="*/ 182896 w 880129"/>
                <a:gd name="connsiteY21" fmla="*/ 583840 h 940309"/>
                <a:gd name="connsiteX22" fmla="*/ 165444 w 880129"/>
                <a:gd name="connsiteY22" fmla="*/ 551193 h 940309"/>
                <a:gd name="connsiteX23" fmla="*/ 157620 w 880129"/>
                <a:gd name="connsiteY23" fmla="*/ 533891 h 940309"/>
                <a:gd name="connsiteX24" fmla="*/ 155740 w 880129"/>
                <a:gd name="connsiteY24" fmla="*/ 529453 h 940309"/>
                <a:gd name="connsiteX25" fmla="*/ 153633 w 880129"/>
                <a:gd name="connsiteY25" fmla="*/ 524036 h 940309"/>
                <a:gd name="connsiteX26" fmla="*/ 149647 w 880129"/>
                <a:gd name="connsiteY26" fmla="*/ 512903 h 940309"/>
                <a:gd name="connsiteX27" fmla="*/ 121438 w 880129"/>
                <a:gd name="connsiteY27" fmla="*/ 417669 h 940309"/>
                <a:gd name="connsiteX28" fmla="*/ 104136 w 880129"/>
                <a:gd name="connsiteY28" fmla="*/ 318071 h 940309"/>
                <a:gd name="connsiteX29" fmla="*/ 100901 w 880129"/>
                <a:gd name="connsiteY29" fmla="*/ 267219 h 940309"/>
                <a:gd name="connsiteX30" fmla="*/ 100976 w 880129"/>
                <a:gd name="connsiteY30" fmla="*/ 241718 h 940309"/>
                <a:gd name="connsiteX31" fmla="*/ 101352 w 880129"/>
                <a:gd name="connsiteY31" fmla="*/ 229080 h 940309"/>
                <a:gd name="connsiteX32" fmla="*/ 101954 w 880129"/>
                <a:gd name="connsiteY32" fmla="*/ 217796 h 940309"/>
                <a:gd name="connsiteX33" fmla="*/ 148443 w 880129"/>
                <a:gd name="connsiteY33" fmla="*/ 218925 h 940309"/>
                <a:gd name="connsiteX34" fmla="*/ 208021 w 880129"/>
                <a:gd name="connsiteY34" fmla="*/ 222385 h 940309"/>
                <a:gd name="connsiteX35" fmla="*/ 223668 w 880129"/>
                <a:gd name="connsiteY35" fmla="*/ 196357 h 940309"/>
                <a:gd name="connsiteX36" fmla="*/ 241120 w 880129"/>
                <a:gd name="connsiteY36" fmla="*/ 175821 h 940309"/>
                <a:gd name="connsiteX37" fmla="*/ 284600 w 880129"/>
                <a:gd name="connsiteY37" fmla="*/ 177927 h 940309"/>
                <a:gd name="connsiteX38" fmla="*/ 280989 w 880129"/>
                <a:gd name="connsiteY38" fmla="*/ 162205 h 940309"/>
                <a:gd name="connsiteX39" fmla="*/ 276024 w 880129"/>
                <a:gd name="connsiteY39" fmla="*/ 151674 h 940309"/>
                <a:gd name="connsiteX40" fmla="*/ 271586 w 880129"/>
                <a:gd name="connsiteY40" fmla="*/ 140541 h 940309"/>
                <a:gd name="connsiteX41" fmla="*/ 266922 w 880129"/>
                <a:gd name="connsiteY41" fmla="*/ 120305 h 940309"/>
                <a:gd name="connsiteX42" fmla="*/ 289339 w 880129"/>
                <a:gd name="connsiteY42" fmla="*/ 88485 h 940309"/>
                <a:gd name="connsiteX43" fmla="*/ 327328 w 880129"/>
                <a:gd name="connsiteY43" fmla="*/ 89463 h 940309"/>
                <a:gd name="connsiteX44" fmla="*/ 362457 w 880129"/>
                <a:gd name="connsiteY44" fmla="*/ 100972 h 940309"/>
                <a:gd name="connsiteX45" fmla="*/ 395858 w 880129"/>
                <a:gd name="connsiteY45" fmla="*/ 96383 h 940309"/>
                <a:gd name="connsiteX46" fmla="*/ 401274 w 880129"/>
                <a:gd name="connsiteY46" fmla="*/ 92923 h 940309"/>
                <a:gd name="connsiteX47" fmla="*/ 408119 w 880129"/>
                <a:gd name="connsiteY47" fmla="*/ 90742 h 940309"/>
                <a:gd name="connsiteX48" fmla="*/ 421960 w 880129"/>
                <a:gd name="connsiteY48" fmla="*/ 89463 h 940309"/>
                <a:gd name="connsiteX49" fmla="*/ 449192 w 880129"/>
                <a:gd name="connsiteY49" fmla="*/ 94804 h 940309"/>
                <a:gd name="connsiteX50" fmla="*/ 506663 w 880129"/>
                <a:gd name="connsiteY50" fmla="*/ 109021 h 940309"/>
                <a:gd name="connsiteX51" fmla="*/ 522536 w 880129"/>
                <a:gd name="connsiteY51" fmla="*/ 75020 h 940309"/>
                <a:gd name="connsiteX52" fmla="*/ 419252 w 880129"/>
                <a:gd name="connsiteY52" fmla="*/ 22964 h 940309"/>
                <a:gd name="connsiteX53" fmla="*/ 406689 w 880129"/>
                <a:gd name="connsiteY53" fmla="*/ 18752 h 940309"/>
                <a:gd name="connsiteX54" fmla="*/ 394503 w 880129"/>
                <a:gd name="connsiteY54" fmla="*/ 15141 h 940309"/>
                <a:gd name="connsiteX55" fmla="*/ 369303 w 880129"/>
                <a:gd name="connsiteY55" fmla="*/ 9499 h 940309"/>
                <a:gd name="connsiteX56" fmla="*/ 316947 w 880129"/>
                <a:gd name="connsiteY56" fmla="*/ 5813 h 940309"/>
                <a:gd name="connsiteX57" fmla="*/ 215469 w 880129"/>
                <a:gd name="connsiteY57" fmla="*/ 35301 h 940309"/>
                <a:gd name="connsiteX58" fmla="*/ 146036 w 880129"/>
                <a:gd name="connsiteY58" fmla="*/ 113083 h 940309"/>
                <a:gd name="connsiteX59" fmla="*/ 135655 w 880129"/>
                <a:gd name="connsiteY59" fmla="*/ 145656 h 940309"/>
                <a:gd name="connsiteX60" fmla="*/ 115269 w 880129"/>
                <a:gd name="connsiteY60" fmla="*/ 150696 h 940309"/>
                <a:gd name="connsiteX61" fmla="*/ 94958 w 880129"/>
                <a:gd name="connsiteY61" fmla="*/ 157616 h 940309"/>
                <a:gd name="connsiteX62" fmla="*/ 83976 w 880129"/>
                <a:gd name="connsiteY62" fmla="*/ 183795 h 940309"/>
                <a:gd name="connsiteX63" fmla="*/ 55841 w 880129"/>
                <a:gd name="connsiteY63" fmla="*/ 202225 h 940309"/>
                <a:gd name="connsiteX64" fmla="*/ 39744 w 880129"/>
                <a:gd name="connsiteY64" fmla="*/ 213508 h 940309"/>
                <a:gd name="connsiteX65" fmla="*/ 24924 w 880129"/>
                <a:gd name="connsiteY65" fmla="*/ 228253 h 940309"/>
                <a:gd name="connsiteX66" fmla="*/ 7998 w 880129"/>
                <a:gd name="connsiteY66" fmla="*/ 272109 h 940309"/>
                <a:gd name="connsiteX67" fmla="*/ 6720 w 880129"/>
                <a:gd name="connsiteY67" fmla="*/ 387879 h 940309"/>
                <a:gd name="connsiteX68" fmla="*/ 19508 w 880129"/>
                <a:gd name="connsiteY68" fmla="*/ 509292 h 940309"/>
                <a:gd name="connsiteX69" fmla="*/ 44708 w 880129"/>
                <a:gd name="connsiteY69" fmla="*/ 547582 h 940309"/>
                <a:gd name="connsiteX70" fmla="*/ 72014 w 880129"/>
                <a:gd name="connsiteY70" fmla="*/ 583389 h 940309"/>
                <a:gd name="connsiteX71" fmla="*/ 116923 w 880129"/>
                <a:gd name="connsiteY71" fmla="*/ 661397 h 940309"/>
                <a:gd name="connsiteX72" fmla="*/ 149872 w 880129"/>
                <a:gd name="connsiteY72" fmla="*/ 690734 h 940309"/>
                <a:gd name="connsiteX73" fmla="*/ 185679 w 880129"/>
                <a:gd name="connsiteY73" fmla="*/ 713979 h 940309"/>
                <a:gd name="connsiteX74" fmla="*/ 220508 w 880129"/>
                <a:gd name="connsiteY74" fmla="*/ 735644 h 940309"/>
                <a:gd name="connsiteX75" fmla="*/ 236983 w 880129"/>
                <a:gd name="connsiteY75" fmla="*/ 747680 h 940309"/>
                <a:gd name="connsiteX76" fmla="*/ 253532 w 880129"/>
                <a:gd name="connsiteY76" fmla="*/ 761897 h 940309"/>
                <a:gd name="connsiteX77" fmla="*/ 307167 w 880129"/>
                <a:gd name="connsiteY77" fmla="*/ 843365 h 940309"/>
                <a:gd name="connsiteX78" fmla="*/ 379759 w 880129"/>
                <a:gd name="connsiteY78" fmla="*/ 923329 h 940309"/>
                <a:gd name="connsiteX79" fmla="*/ 486127 w 880129"/>
                <a:gd name="connsiteY79" fmla="*/ 935290 h 940309"/>
                <a:gd name="connsiteX80" fmla="*/ 513734 w 880129"/>
                <a:gd name="connsiteY80" fmla="*/ 930250 h 940309"/>
                <a:gd name="connsiteX81" fmla="*/ 540741 w 880129"/>
                <a:gd name="connsiteY81" fmla="*/ 922953 h 940309"/>
                <a:gd name="connsiteX82" fmla="*/ 553905 w 880129"/>
                <a:gd name="connsiteY82" fmla="*/ 918590 h 940309"/>
                <a:gd name="connsiteX83" fmla="*/ 566843 w 880129"/>
                <a:gd name="connsiteY83" fmla="*/ 913926 h 940309"/>
                <a:gd name="connsiteX84" fmla="*/ 592495 w 880129"/>
                <a:gd name="connsiteY84" fmla="*/ 903621 h 940309"/>
                <a:gd name="connsiteX85" fmla="*/ 684570 w 880129"/>
                <a:gd name="connsiteY85" fmla="*/ 862397 h 940309"/>
                <a:gd name="connsiteX86" fmla="*/ 761299 w 880129"/>
                <a:gd name="connsiteY86" fmla="*/ 845171 h 940309"/>
                <a:gd name="connsiteX87" fmla="*/ 808465 w 880129"/>
                <a:gd name="connsiteY87" fmla="*/ 831856 h 940309"/>
                <a:gd name="connsiteX88" fmla="*/ 853751 w 880129"/>
                <a:gd name="connsiteY88" fmla="*/ 802895 h 940309"/>
                <a:gd name="connsiteX89" fmla="*/ 879327 w 880129"/>
                <a:gd name="connsiteY89" fmla="*/ 750839 h 940309"/>
                <a:gd name="connsiteX90" fmla="*/ 865034 w 880129"/>
                <a:gd name="connsiteY90" fmla="*/ 701717 h 940309"/>
                <a:gd name="connsiteX91" fmla="*/ 846529 w 880129"/>
                <a:gd name="connsiteY91" fmla="*/ 706080 h 940309"/>
                <a:gd name="connsiteX92" fmla="*/ 826895 w 880129"/>
                <a:gd name="connsiteY92" fmla="*/ 707660 h 940309"/>
                <a:gd name="connsiteX93" fmla="*/ 785898 w 880129"/>
                <a:gd name="connsiteY93" fmla="*/ 703899 h 940309"/>
                <a:gd name="connsiteX94" fmla="*/ 701270 w 880129"/>
                <a:gd name="connsiteY94" fmla="*/ 678097 h 940309"/>
                <a:gd name="connsiteX95" fmla="*/ 702774 w 880129"/>
                <a:gd name="connsiteY95" fmla="*/ 673959 h 940309"/>
                <a:gd name="connsiteX96" fmla="*/ 704354 w 880129"/>
                <a:gd name="connsiteY96" fmla="*/ 669145 h 940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880129" h="940309">
                  <a:moveTo>
                    <a:pt x="704354" y="669145"/>
                  </a:moveTo>
                  <a:cubicBezTo>
                    <a:pt x="693446" y="667942"/>
                    <a:pt x="684194" y="666437"/>
                    <a:pt x="677198" y="665083"/>
                  </a:cubicBezTo>
                  <a:cubicBezTo>
                    <a:pt x="697885" y="678548"/>
                    <a:pt x="708792" y="698182"/>
                    <a:pt x="710222" y="718116"/>
                  </a:cubicBezTo>
                  <a:cubicBezTo>
                    <a:pt x="711877" y="738201"/>
                    <a:pt x="704354" y="758211"/>
                    <a:pt x="691416" y="774535"/>
                  </a:cubicBezTo>
                  <a:cubicBezTo>
                    <a:pt x="678477" y="790934"/>
                    <a:pt x="660198" y="803722"/>
                    <a:pt x="640263" y="811997"/>
                  </a:cubicBezTo>
                  <a:cubicBezTo>
                    <a:pt x="620253" y="820347"/>
                    <a:pt x="598663" y="824334"/>
                    <a:pt x="578127" y="824710"/>
                  </a:cubicBezTo>
                  <a:cubicBezTo>
                    <a:pt x="574667" y="825312"/>
                    <a:pt x="568047" y="817263"/>
                    <a:pt x="561427" y="806957"/>
                  </a:cubicBezTo>
                  <a:cubicBezTo>
                    <a:pt x="554356" y="796275"/>
                    <a:pt x="547134" y="783637"/>
                    <a:pt x="540816" y="775062"/>
                  </a:cubicBezTo>
                  <a:cubicBezTo>
                    <a:pt x="532992" y="770548"/>
                    <a:pt x="526372" y="773106"/>
                    <a:pt x="519376" y="777995"/>
                  </a:cubicBezTo>
                  <a:cubicBezTo>
                    <a:pt x="515916" y="780553"/>
                    <a:pt x="512456" y="783938"/>
                    <a:pt x="508845" y="787775"/>
                  </a:cubicBezTo>
                  <a:cubicBezTo>
                    <a:pt x="505235" y="791385"/>
                    <a:pt x="501623" y="795372"/>
                    <a:pt x="497862" y="799434"/>
                  </a:cubicBezTo>
                  <a:cubicBezTo>
                    <a:pt x="490415" y="807634"/>
                    <a:pt x="482592" y="815231"/>
                    <a:pt x="474919" y="819519"/>
                  </a:cubicBezTo>
                  <a:cubicBezTo>
                    <a:pt x="467246" y="824033"/>
                    <a:pt x="459648" y="824484"/>
                    <a:pt x="453103" y="818692"/>
                  </a:cubicBezTo>
                  <a:cubicBezTo>
                    <a:pt x="424442" y="794620"/>
                    <a:pt x="398641" y="770924"/>
                    <a:pt x="372387" y="749034"/>
                  </a:cubicBezTo>
                  <a:cubicBezTo>
                    <a:pt x="346285" y="727068"/>
                    <a:pt x="319805" y="705855"/>
                    <a:pt x="291821" y="685995"/>
                  </a:cubicBezTo>
                  <a:lnTo>
                    <a:pt x="281290" y="678623"/>
                  </a:lnTo>
                  <a:lnTo>
                    <a:pt x="276175" y="675013"/>
                  </a:lnTo>
                  <a:cubicBezTo>
                    <a:pt x="274520" y="673809"/>
                    <a:pt x="273542" y="673057"/>
                    <a:pt x="272188" y="672079"/>
                  </a:cubicBezTo>
                  <a:lnTo>
                    <a:pt x="257519" y="661171"/>
                  </a:lnTo>
                  <a:cubicBezTo>
                    <a:pt x="247815" y="653949"/>
                    <a:pt x="238261" y="646728"/>
                    <a:pt x="229234" y="638905"/>
                  </a:cubicBezTo>
                  <a:cubicBezTo>
                    <a:pt x="220133" y="631157"/>
                    <a:pt x="211632" y="622656"/>
                    <a:pt x="203884" y="613403"/>
                  </a:cubicBezTo>
                  <a:cubicBezTo>
                    <a:pt x="196211" y="604151"/>
                    <a:pt x="189215" y="594221"/>
                    <a:pt x="182896" y="583840"/>
                  </a:cubicBezTo>
                  <a:cubicBezTo>
                    <a:pt x="176502" y="573459"/>
                    <a:pt x="170785" y="562551"/>
                    <a:pt x="165444" y="551193"/>
                  </a:cubicBezTo>
                  <a:cubicBezTo>
                    <a:pt x="162736" y="545551"/>
                    <a:pt x="160178" y="539758"/>
                    <a:pt x="157620" y="533891"/>
                  </a:cubicBezTo>
                  <a:lnTo>
                    <a:pt x="155740" y="529453"/>
                  </a:lnTo>
                  <a:lnTo>
                    <a:pt x="153633" y="524036"/>
                  </a:lnTo>
                  <a:lnTo>
                    <a:pt x="149647" y="512903"/>
                  </a:lnTo>
                  <a:cubicBezTo>
                    <a:pt x="138965" y="482287"/>
                    <a:pt x="129336" y="450166"/>
                    <a:pt x="121438" y="417669"/>
                  </a:cubicBezTo>
                  <a:cubicBezTo>
                    <a:pt x="113689" y="385096"/>
                    <a:pt x="107520" y="351772"/>
                    <a:pt x="104136" y="318071"/>
                  </a:cubicBezTo>
                  <a:cubicBezTo>
                    <a:pt x="102330" y="301221"/>
                    <a:pt x="101428" y="284220"/>
                    <a:pt x="100901" y="267219"/>
                  </a:cubicBezTo>
                  <a:cubicBezTo>
                    <a:pt x="100826" y="258719"/>
                    <a:pt x="100676" y="250218"/>
                    <a:pt x="100976" y="241718"/>
                  </a:cubicBezTo>
                  <a:lnTo>
                    <a:pt x="101352" y="229080"/>
                  </a:lnTo>
                  <a:lnTo>
                    <a:pt x="101954" y="217796"/>
                  </a:lnTo>
                  <a:cubicBezTo>
                    <a:pt x="102782" y="210875"/>
                    <a:pt x="124521" y="215013"/>
                    <a:pt x="148443" y="218925"/>
                  </a:cubicBezTo>
                  <a:cubicBezTo>
                    <a:pt x="172365" y="222836"/>
                    <a:pt x="198468" y="226447"/>
                    <a:pt x="208021" y="222385"/>
                  </a:cubicBezTo>
                  <a:cubicBezTo>
                    <a:pt x="215243" y="213283"/>
                    <a:pt x="219155" y="204632"/>
                    <a:pt x="223668" y="196357"/>
                  </a:cubicBezTo>
                  <a:cubicBezTo>
                    <a:pt x="228031" y="188233"/>
                    <a:pt x="232920" y="180560"/>
                    <a:pt x="241120" y="175821"/>
                  </a:cubicBezTo>
                  <a:cubicBezTo>
                    <a:pt x="250523" y="170405"/>
                    <a:pt x="264740" y="169051"/>
                    <a:pt x="284600" y="177927"/>
                  </a:cubicBezTo>
                  <a:cubicBezTo>
                    <a:pt x="292423" y="183494"/>
                    <a:pt x="287157" y="174993"/>
                    <a:pt x="280989" y="162205"/>
                  </a:cubicBezTo>
                  <a:cubicBezTo>
                    <a:pt x="279410" y="158970"/>
                    <a:pt x="277680" y="155360"/>
                    <a:pt x="276024" y="151674"/>
                  </a:cubicBezTo>
                  <a:cubicBezTo>
                    <a:pt x="274445" y="148063"/>
                    <a:pt x="272941" y="144302"/>
                    <a:pt x="271586" y="140541"/>
                  </a:cubicBezTo>
                  <a:cubicBezTo>
                    <a:pt x="268878" y="133018"/>
                    <a:pt x="267073" y="125796"/>
                    <a:pt x="266922" y="120305"/>
                  </a:cubicBezTo>
                  <a:cubicBezTo>
                    <a:pt x="268351" y="102627"/>
                    <a:pt x="277829" y="92622"/>
                    <a:pt x="289339" y="88485"/>
                  </a:cubicBezTo>
                  <a:cubicBezTo>
                    <a:pt x="300999" y="84272"/>
                    <a:pt x="314690" y="85927"/>
                    <a:pt x="327328" y="89463"/>
                  </a:cubicBezTo>
                  <a:cubicBezTo>
                    <a:pt x="340040" y="92998"/>
                    <a:pt x="351701" y="98415"/>
                    <a:pt x="362457" y="100972"/>
                  </a:cubicBezTo>
                  <a:cubicBezTo>
                    <a:pt x="373290" y="103530"/>
                    <a:pt x="383219" y="103379"/>
                    <a:pt x="395858" y="96383"/>
                  </a:cubicBezTo>
                  <a:cubicBezTo>
                    <a:pt x="397663" y="94954"/>
                    <a:pt x="399468" y="93901"/>
                    <a:pt x="401274" y="92923"/>
                  </a:cubicBezTo>
                  <a:cubicBezTo>
                    <a:pt x="403380" y="92020"/>
                    <a:pt x="405862" y="91343"/>
                    <a:pt x="408119" y="90742"/>
                  </a:cubicBezTo>
                  <a:cubicBezTo>
                    <a:pt x="412783" y="89839"/>
                    <a:pt x="417372" y="89312"/>
                    <a:pt x="421960" y="89463"/>
                  </a:cubicBezTo>
                  <a:cubicBezTo>
                    <a:pt x="431138" y="89764"/>
                    <a:pt x="440165" y="91870"/>
                    <a:pt x="449192" y="94804"/>
                  </a:cubicBezTo>
                  <a:cubicBezTo>
                    <a:pt x="467246" y="100521"/>
                    <a:pt x="484923" y="108570"/>
                    <a:pt x="506663" y="109021"/>
                  </a:cubicBezTo>
                  <a:cubicBezTo>
                    <a:pt x="512079" y="97662"/>
                    <a:pt x="517346" y="86303"/>
                    <a:pt x="522536" y="75020"/>
                  </a:cubicBezTo>
                  <a:cubicBezTo>
                    <a:pt x="489587" y="53505"/>
                    <a:pt x="454984" y="35376"/>
                    <a:pt x="419252" y="22964"/>
                  </a:cubicBezTo>
                  <a:cubicBezTo>
                    <a:pt x="414588" y="21460"/>
                    <a:pt x="410752" y="19955"/>
                    <a:pt x="406689" y="18752"/>
                  </a:cubicBezTo>
                  <a:cubicBezTo>
                    <a:pt x="402628" y="17548"/>
                    <a:pt x="398566" y="16119"/>
                    <a:pt x="394503" y="15141"/>
                  </a:cubicBezTo>
                  <a:cubicBezTo>
                    <a:pt x="386229" y="12884"/>
                    <a:pt x="377879" y="10928"/>
                    <a:pt x="369303" y="9499"/>
                  </a:cubicBezTo>
                  <a:cubicBezTo>
                    <a:pt x="352227" y="6490"/>
                    <a:pt x="334624" y="5136"/>
                    <a:pt x="316947" y="5813"/>
                  </a:cubicBezTo>
                  <a:cubicBezTo>
                    <a:pt x="281591" y="7167"/>
                    <a:pt x="246085" y="17021"/>
                    <a:pt x="215469" y="35301"/>
                  </a:cubicBezTo>
                  <a:cubicBezTo>
                    <a:pt x="184927" y="53505"/>
                    <a:pt x="159652" y="80586"/>
                    <a:pt x="146036" y="113083"/>
                  </a:cubicBezTo>
                  <a:cubicBezTo>
                    <a:pt x="141522" y="123765"/>
                    <a:pt x="138137" y="134673"/>
                    <a:pt x="135655" y="145656"/>
                  </a:cubicBezTo>
                  <a:cubicBezTo>
                    <a:pt x="134677" y="148665"/>
                    <a:pt x="124973" y="149342"/>
                    <a:pt x="115269" y="150696"/>
                  </a:cubicBezTo>
                  <a:cubicBezTo>
                    <a:pt x="105565" y="151975"/>
                    <a:pt x="95861" y="154006"/>
                    <a:pt x="94958" y="157616"/>
                  </a:cubicBezTo>
                  <a:cubicBezTo>
                    <a:pt x="95560" y="169728"/>
                    <a:pt x="91272" y="177325"/>
                    <a:pt x="83976" y="183795"/>
                  </a:cubicBezTo>
                  <a:cubicBezTo>
                    <a:pt x="76754" y="190264"/>
                    <a:pt x="66523" y="195530"/>
                    <a:pt x="55841" y="202225"/>
                  </a:cubicBezTo>
                  <a:cubicBezTo>
                    <a:pt x="50425" y="205535"/>
                    <a:pt x="45084" y="209221"/>
                    <a:pt x="39744" y="213508"/>
                  </a:cubicBezTo>
                  <a:cubicBezTo>
                    <a:pt x="34477" y="217796"/>
                    <a:pt x="29287" y="222836"/>
                    <a:pt x="24924" y="228253"/>
                  </a:cubicBezTo>
                  <a:cubicBezTo>
                    <a:pt x="15972" y="239310"/>
                    <a:pt x="9202" y="253378"/>
                    <a:pt x="7998" y="272109"/>
                  </a:cubicBezTo>
                  <a:cubicBezTo>
                    <a:pt x="5290" y="311000"/>
                    <a:pt x="4990" y="348988"/>
                    <a:pt x="6720" y="387879"/>
                  </a:cubicBezTo>
                  <a:cubicBezTo>
                    <a:pt x="8525" y="426846"/>
                    <a:pt x="12512" y="466715"/>
                    <a:pt x="19508" y="509292"/>
                  </a:cubicBezTo>
                  <a:cubicBezTo>
                    <a:pt x="21690" y="521855"/>
                    <a:pt x="32898" y="535019"/>
                    <a:pt x="44708" y="547582"/>
                  </a:cubicBezTo>
                  <a:cubicBezTo>
                    <a:pt x="56519" y="560295"/>
                    <a:pt x="68554" y="571804"/>
                    <a:pt x="72014" y="583389"/>
                  </a:cubicBezTo>
                  <a:cubicBezTo>
                    <a:pt x="80741" y="612802"/>
                    <a:pt x="96688" y="639657"/>
                    <a:pt x="116923" y="661397"/>
                  </a:cubicBezTo>
                  <a:cubicBezTo>
                    <a:pt x="127004" y="672380"/>
                    <a:pt x="138213" y="682009"/>
                    <a:pt x="149872" y="690734"/>
                  </a:cubicBezTo>
                  <a:cubicBezTo>
                    <a:pt x="161532" y="699386"/>
                    <a:pt x="173794" y="706833"/>
                    <a:pt x="185679" y="713979"/>
                  </a:cubicBezTo>
                  <a:cubicBezTo>
                    <a:pt x="197640" y="721125"/>
                    <a:pt x="209300" y="728046"/>
                    <a:pt x="220508" y="735644"/>
                  </a:cubicBezTo>
                  <a:cubicBezTo>
                    <a:pt x="226150" y="739480"/>
                    <a:pt x="231567" y="743392"/>
                    <a:pt x="236983" y="747680"/>
                  </a:cubicBezTo>
                  <a:cubicBezTo>
                    <a:pt x="242625" y="752118"/>
                    <a:pt x="248191" y="756857"/>
                    <a:pt x="253532" y="761897"/>
                  </a:cubicBezTo>
                  <a:cubicBezTo>
                    <a:pt x="274896" y="782283"/>
                    <a:pt x="292499" y="808085"/>
                    <a:pt x="307167" y="843365"/>
                  </a:cubicBezTo>
                  <a:cubicBezTo>
                    <a:pt x="321986" y="883536"/>
                    <a:pt x="347939" y="909112"/>
                    <a:pt x="379759" y="923329"/>
                  </a:cubicBezTo>
                  <a:cubicBezTo>
                    <a:pt x="411579" y="937622"/>
                    <a:pt x="449041" y="940330"/>
                    <a:pt x="486127" y="935290"/>
                  </a:cubicBezTo>
                  <a:cubicBezTo>
                    <a:pt x="495304" y="934237"/>
                    <a:pt x="504632" y="932281"/>
                    <a:pt x="513734" y="930250"/>
                  </a:cubicBezTo>
                  <a:cubicBezTo>
                    <a:pt x="522837" y="928445"/>
                    <a:pt x="531939" y="925511"/>
                    <a:pt x="540741" y="922953"/>
                  </a:cubicBezTo>
                  <a:cubicBezTo>
                    <a:pt x="545179" y="921750"/>
                    <a:pt x="549541" y="920170"/>
                    <a:pt x="553905" y="918590"/>
                  </a:cubicBezTo>
                  <a:lnTo>
                    <a:pt x="566843" y="913926"/>
                  </a:lnTo>
                  <a:cubicBezTo>
                    <a:pt x="575344" y="910842"/>
                    <a:pt x="584221" y="907232"/>
                    <a:pt x="592495" y="903621"/>
                  </a:cubicBezTo>
                  <a:cubicBezTo>
                    <a:pt x="625819" y="889027"/>
                    <a:pt x="654179" y="873155"/>
                    <a:pt x="684570" y="862397"/>
                  </a:cubicBezTo>
                  <a:cubicBezTo>
                    <a:pt x="704730" y="851791"/>
                    <a:pt x="730834" y="850813"/>
                    <a:pt x="761299" y="845171"/>
                  </a:cubicBezTo>
                  <a:cubicBezTo>
                    <a:pt x="776419" y="842313"/>
                    <a:pt x="792593" y="838551"/>
                    <a:pt x="808465" y="831856"/>
                  </a:cubicBezTo>
                  <a:cubicBezTo>
                    <a:pt x="824338" y="825236"/>
                    <a:pt x="840059" y="815909"/>
                    <a:pt x="853751" y="802895"/>
                  </a:cubicBezTo>
                  <a:cubicBezTo>
                    <a:pt x="869623" y="787173"/>
                    <a:pt x="877973" y="768667"/>
                    <a:pt x="879327" y="750839"/>
                  </a:cubicBezTo>
                  <a:cubicBezTo>
                    <a:pt x="880606" y="732935"/>
                    <a:pt x="875491" y="716160"/>
                    <a:pt x="865034" y="701717"/>
                  </a:cubicBezTo>
                  <a:cubicBezTo>
                    <a:pt x="859016" y="703673"/>
                    <a:pt x="852848" y="705103"/>
                    <a:pt x="846529" y="706080"/>
                  </a:cubicBezTo>
                  <a:cubicBezTo>
                    <a:pt x="840135" y="707058"/>
                    <a:pt x="833515" y="707585"/>
                    <a:pt x="826895" y="707660"/>
                  </a:cubicBezTo>
                  <a:cubicBezTo>
                    <a:pt x="813581" y="707886"/>
                    <a:pt x="799965" y="706531"/>
                    <a:pt x="785898" y="703899"/>
                  </a:cubicBezTo>
                  <a:cubicBezTo>
                    <a:pt x="757990" y="698708"/>
                    <a:pt x="729479" y="688854"/>
                    <a:pt x="701270" y="678097"/>
                  </a:cubicBezTo>
                  <a:cubicBezTo>
                    <a:pt x="701646" y="676968"/>
                    <a:pt x="702173" y="675539"/>
                    <a:pt x="702774" y="673959"/>
                  </a:cubicBezTo>
                  <a:cubicBezTo>
                    <a:pt x="703301" y="672530"/>
                    <a:pt x="703827" y="670800"/>
                    <a:pt x="704354" y="669145"/>
                  </a:cubicBezTo>
                  <a:close/>
                </a:path>
              </a:pathLst>
            </a:custGeom>
            <a:solidFill>
              <a:srgbClr val="747786"/>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8E4712BB-667F-480D-AB48-3F6EC7A5F905}"/>
                </a:ext>
              </a:extLst>
            </p:cNvPr>
            <p:cNvSpPr/>
            <p:nvPr/>
          </p:nvSpPr>
          <p:spPr>
            <a:xfrm>
              <a:off x="13421156" y="6323117"/>
              <a:ext cx="225700" cy="52663"/>
            </a:xfrm>
            <a:custGeom>
              <a:avLst/>
              <a:gdLst>
                <a:gd name="connsiteX0" fmla="*/ 178666 w 225674"/>
                <a:gd name="connsiteY0" fmla="*/ 5642 h 52657"/>
                <a:gd name="connsiteX1" fmla="*/ 74105 w 225674"/>
                <a:gd name="connsiteY1" fmla="*/ 15647 h 52657"/>
                <a:gd name="connsiteX2" fmla="*/ 38974 w 225674"/>
                <a:gd name="connsiteY2" fmla="*/ 15271 h 52657"/>
                <a:gd name="connsiteX3" fmla="*/ 16256 w 225674"/>
                <a:gd name="connsiteY3" fmla="*/ 13616 h 52657"/>
                <a:gd name="connsiteX4" fmla="*/ 9110 w 225674"/>
                <a:gd name="connsiteY4" fmla="*/ 13691 h 52657"/>
                <a:gd name="connsiteX5" fmla="*/ 25735 w 225674"/>
                <a:gd name="connsiteY5" fmla="*/ 16474 h 52657"/>
                <a:gd name="connsiteX6" fmla="*/ 57029 w 225674"/>
                <a:gd name="connsiteY6" fmla="*/ 18581 h 52657"/>
                <a:gd name="connsiteX7" fmla="*/ 55900 w 225674"/>
                <a:gd name="connsiteY7" fmla="*/ 24147 h 52657"/>
                <a:gd name="connsiteX8" fmla="*/ 54696 w 225674"/>
                <a:gd name="connsiteY8" fmla="*/ 28811 h 52657"/>
                <a:gd name="connsiteX9" fmla="*/ 141431 w 225674"/>
                <a:gd name="connsiteY9" fmla="*/ 46865 h 52657"/>
                <a:gd name="connsiteX10" fmla="*/ 182729 w 225674"/>
                <a:gd name="connsiteY10" fmla="*/ 46489 h 52657"/>
                <a:gd name="connsiteX11" fmla="*/ 220266 w 225674"/>
                <a:gd name="connsiteY11" fmla="*/ 36258 h 52657"/>
                <a:gd name="connsiteX12" fmla="*/ 201836 w 225674"/>
                <a:gd name="connsiteY12" fmla="*/ 18957 h 52657"/>
                <a:gd name="connsiteX13" fmla="*/ 178666 w 225674"/>
                <a:gd name="connsiteY13" fmla="*/ 564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674" h="52657">
                  <a:moveTo>
                    <a:pt x="178666" y="5642"/>
                  </a:moveTo>
                  <a:cubicBezTo>
                    <a:pt x="136616" y="12036"/>
                    <a:pt x="101561" y="15120"/>
                    <a:pt x="74105" y="15647"/>
                  </a:cubicBezTo>
                  <a:cubicBezTo>
                    <a:pt x="60564" y="15948"/>
                    <a:pt x="48679" y="15722"/>
                    <a:pt x="38974" y="15271"/>
                  </a:cubicBezTo>
                  <a:cubicBezTo>
                    <a:pt x="29270" y="14820"/>
                    <a:pt x="21823" y="14142"/>
                    <a:pt x="16256" y="13616"/>
                  </a:cubicBezTo>
                  <a:cubicBezTo>
                    <a:pt x="5199" y="12487"/>
                    <a:pt x="2717" y="12262"/>
                    <a:pt x="9110" y="13691"/>
                  </a:cubicBezTo>
                  <a:cubicBezTo>
                    <a:pt x="12345" y="14368"/>
                    <a:pt x="17836" y="15421"/>
                    <a:pt x="25735" y="16474"/>
                  </a:cubicBezTo>
                  <a:cubicBezTo>
                    <a:pt x="33709" y="17452"/>
                    <a:pt x="44165" y="18505"/>
                    <a:pt x="57029" y="18581"/>
                  </a:cubicBezTo>
                  <a:cubicBezTo>
                    <a:pt x="56803" y="20461"/>
                    <a:pt x="56351" y="22417"/>
                    <a:pt x="55900" y="24147"/>
                  </a:cubicBezTo>
                  <a:cubicBezTo>
                    <a:pt x="55524" y="25953"/>
                    <a:pt x="55148" y="27532"/>
                    <a:pt x="54696" y="28811"/>
                  </a:cubicBezTo>
                  <a:cubicBezTo>
                    <a:pt x="83658" y="37086"/>
                    <a:pt x="113221" y="44383"/>
                    <a:pt x="141431" y="46865"/>
                  </a:cubicBezTo>
                  <a:cubicBezTo>
                    <a:pt x="155573" y="48069"/>
                    <a:pt x="169414" y="48144"/>
                    <a:pt x="182729" y="46489"/>
                  </a:cubicBezTo>
                  <a:cubicBezTo>
                    <a:pt x="195893" y="44834"/>
                    <a:pt x="208607" y="41600"/>
                    <a:pt x="220266" y="36258"/>
                  </a:cubicBezTo>
                  <a:cubicBezTo>
                    <a:pt x="214925" y="29864"/>
                    <a:pt x="208832" y="24072"/>
                    <a:pt x="201836" y="18957"/>
                  </a:cubicBezTo>
                  <a:cubicBezTo>
                    <a:pt x="194765" y="13916"/>
                    <a:pt x="187017" y="9478"/>
                    <a:pt x="178666" y="5642"/>
                  </a:cubicBezTo>
                  <a:close/>
                </a:path>
              </a:pathLst>
            </a:custGeom>
            <a:solidFill>
              <a:srgbClr val="797C8C"/>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2E809E23-15A7-42D1-9846-F2327C287B24}"/>
                </a:ext>
              </a:extLst>
            </p:cNvPr>
            <p:cNvSpPr/>
            <p:nvPr/>
          </p:nvSpPr>
          <p:spPr>
            <a:xfrm>
              <a:off x="12856079" y="5758247"/>
              <a:ext cx="616914" cy="744811"/>
            </a:xfrm>
            <a:custGeom>
              <a:avLst/>
              <a:gdLst>
                <a:gd name="connsiteX0" fmla="*/ 565095 w 616843"/>
                <a:gd name="connsiteY0" fmla="*/ 581127 h 744725"/>
                <a:gd name="connsiteX1" fmla="*/ 556369 w 616843"/>
                <a:gd name="connsiteY1" fmla="*/ 585791 h 744725"/>
                <a:gd name="connsiteX2" fmla="*/ 560130 w 616843"/>
                <a:gd name="connsiteY2" fmla="*/ 609036 h 744725"/>
                <a:gd name="connsiteX3" fmla="*/ 546138 w 616843"/>
                <a:gd name="connsiteY3" fmla="*/ 627391 h 744725"/>
                <a:gd name="connsiteX4" fmla="*/ 492578 w 616843"/>
                <a:gd name="connsiteY4" fmla="*/ 624457 h 744725"/>
                <a:gd name="connsiteX5" fmla="*/ 466249 w 616843"/>
                <a:gd name="connsiteY5" fmla="*/ 622200 h 744725"/>
                <a:gd name="connsiteX6" fmla="*/ 459780 w 616843"/>
                <a:gd name="connsiteY6" fmla="*/ 606177 h 744725"/>
                <a:gd name="connsiteX7" fmla="*/ 456320 w 616843"/>
                <a:gd name="connsiteY7" fmla="*/ 607004 h 744725"/>
                <a:gd name="connsiteX8" fmla="*/ 454665 w 616843"/>
                <a:gd name="connsiteY8" fmla="*/ 607832 h 744725"/>
                <a:gd name="connsiteX9" fmla="*/ 452032 w 616843"/>
                <a:gd name="connsiteY9" fmla="*/ 608735 h 744725"/>
                <a:gd name="connsiteX10" fmla="*/ 441200 w 616843"/>
                <a:gd name="connsiteY10" fmla="*/ 614377 h 744725"/>
                <a:gd name="connsiteX11" fmla="*/ 415398 w 616843"/>
                <a:gd name="connsiteY11" fmla="*/ 628293 h 744725"/>
                <a:gd name="connsiteX12" fmla="*/ 351005 w 616843"/>
                <a:gd name="connsiteY12" fmla="*/ 627616 h 744725"/>
                <a:gd name="connsiteX13" fmla="*/ 345062 w 616843"/>
                <a:gd name="connsiteY13" fmla="*/ 598053 h 744725"/>
                <a:gd name="connsiteX14" fmla="*/ 344536 w 616843"/>
                <a:gd name="connsiteY14" fmla="*/ 569994 h 744725"/>
                <a:gd name="connsiteX15" fmla="*/ 242531 w 616843"/>
                <a:gd name="connsiteY15" fmla="*/ 602792 h 744725"/>
                <a:gd name="connsiteX16" fmla="*/ 227787 w 616843"/>
                <a:gd name="connsiteY16" fmla="*/ 594593 h 744725"/>
                <a:gd name="connsiteX17" fmla="*/ 221242 w 616843"/>
                <a:gd name="connsiteY17" fmla="*/ 569994 h 744725"/>
                <a:gd name="connsiteX18" fmla="*/ 216578 w 616843"/>
                <a:gd name="connsiteY18" fmla="*/ 542462 h 744725"/>
                <a:gd name="connsiteX19" fmla="*/ 213268 w 616843"/>
                <a:gd name="connsiteY19" fmla="*/ 531930 h 744725"/>
                <a:gd name="connsiteX20" fmla="*/ 210861 w 616843"/>
                <a:gd name="connsiteY20" fmla="*/ 527191 h 744725"/>
                <a:gd name="connsiteX21" fmla="*/ 196870 w 616843"/>
                <a:gd name="connsiteY21" fmla="*/ 489804 h 744725"/>
                <a:gd name="connsiteX22" fmla="*/ 193184 w 616843"/>
                <a:gd name="connsiteY22" fmla="*/ 456028 h 744725"/>
                <a:gd name="connsiteX23" fmla="*/ 197471 w 616843"/>
                <a:gd name="connsiteY23" fmla="*/ 426916 h 744725"/>
                <a:gd name="connsiteX24" fmla="*/ 199352 w 616843"/>
                <a:gd name="connsiteY24" fmla="*/ 420522 h 744725"/>
                <a:gd name="connsiteX25" fmla="*/ 200330 w 616843"/>
                <a:gd name="connsiteY25" fmla="*/ 417438 h 744725"/>
                <a:gd name="connsiteX26" fmla="*/ 200556 w 616843"/>
                <a:gd name="connsiteY26" fmla="*/ 416535 h 744725"/>
                <a:gd name="connsiteX27" fmla="*/ 200631 w 616843"/>
                <a:gd name="connsiteY27" fmla="*/ 414956 h 744725"/>
                <a:gd name="connsiteX28" fmla="*/ 200781 w 616843"/>
                <a:gd name="connsiteY28" fmla="*/ 411721 h 744725"/>
                <a:gd name="connsiteX29" fmla="*/ 202060 w 616843"/>
                <a:gd name="connsiteY29" fmla="*/ 382684 h 744725"/>
                <a:gd name="connsiteX30" fmla="*/ 178740 w 616843"/>
                <a:gd name="connsiteY30" fmla="*/ 341912 h 744725"/>
                <a:gd name="connsiteX31" fmla="*/ 170089 w 616843"/>
                <a:gd name="connsiteY31" fmla="*/ 266387 h 744725"/>
                <a:gd name="connsiteX32" fmla="*/ 142633 w 616843"/>
                <a:gd name="connsiteY32" fmla="*/ 187476 h 744725"/>
                <a:gd name="connsiteX33" fmla="*/ 141880 w 616843"/>
                <a:gd name="connsiteY33" fmla="*/ 168745 h 744725"/>
                <a:gd name="connsiteX34" fmla="*/ 142030 w 616843"/>
                <a:gd name="connsiteY34" fmla="*/ 166413 h 744725"/>
                <a:gd name="connsiteX35" fmla="*/ 142181 w 616843"/>
                <a:gd name="connsiteY35" fmla="*/ 165059 h 744725"/>
                <a:gd name="connsiteX36" fmla="*/ 142558 w 616843"/>
                <a:gd name="connsiteY36" fmla="*/ 162652 h 744725"/>
                <a:gd name="connsiteX37" fmla="*/ 143760 w 616843"/>
                <a:gd name="connsiteY37" fmla="*/ 157913 h 744725"/>
                <a:gd name="connsiteX38" fmla="*/ 154669 w 616843"/>
                <a:gd name="connsiteY38" fmla="*/ 142115 h 744725"/>
                <a:gd name="connsiteX39" fmla="*/ 188219 w 616843"/>
                <a:gd name="connsiteY39" fmla="*/ 123535 h 744725"/>
                <a:gd name="connsiteX40" fmla="*/ 208003 w 616843"/>
                <a:gd name="connsiteY40" fmla="*/ 105556 h 744725"/>
                <a:gd name="connsiteX41" fmla="*/ 213194 w 616843"/>
                <a:gd name="connsiteY41" fmla="*/ 102096 h 744725"/>
                <a:gd name="connsiteX42" fmla="*/ 229217 w 616843"/>
                <a:gd name="connsiteY42" fmla="*/ 112928 h 744725"/>
                <a:gd name="connsiteX43" fmla="*/ 247195 w 616843"/>
                <a:gd name="connsiteY43" fmla="*/ 124362 h 744725"/>
                <a:gd name="connsiteX44" fmla="*/ 252536 w 616843"/>
                <a:gd name="connsiteY44" fmla="*/ 103751 h 744725"/>
                <a:gd name="connsiteX45" fmla="*/ 265173 w 616843"/>
                <a:gd name="connsiteY45" fmla="*/ 97582 h 744725"/>
                <a:gd name="connsiteX46" fmla="*/ 278790 w 616843"/>
                <a:gd name="connsiteY46" fmla="*/ 99989 h 744725"/>
                <a:gd name="connsiteX47" fmla="*/ 282024 w 616843"/>
                <a:gd name="connsiteY47" fmla="*/ 101193 h 744725"/>
                <a:gd name="connsiteX48" fmla="*/ 285259 w 616843"/>
                <a:gd name="connsiteY48" fmla="*/ 102246 h 744725"/>
                <a:gd name="connsiteX49" fmla="*/ 288493 w 616843"/>
                <a:gd name="connsiteY49" fmla="*/ 103149 h 744725"/>
                <a:gd name="connsiteX50" fmla="*/ 290224 w 616843"/>
                <a:gd name="connsiteY50" fmla="*/ 103600 h 744725"/>
                <a:gd name="connsiteX51" fmla="*/ 293684 w 616843"/>
                <a:gd name="connsiteY51" fmla="*/ 104277 h 744725"/>
                <a:gd name="connsiteX52" fmla="*/ 325730 w 616843"/>
                <a:gd name="connsiteY52" fmla="*/ 93821 h 744725"/>
                <a:gd name="connsiteX53" fmla="*/ 352509 w 616843"/>
                <a:gd name="connsiteY53" fmla="*/ 96980 h 744725"/>
                <a:gd name="connsiteX54" fmla="*/ 364621 w 616843"/>
                <a:gd name="connsiteY54" fmla="*/ 103149 h 744725"/>
                <a:gd name="connsiteX55" fmla="*/ 376732 w 616843"/>
                <a:gd name="connsiteY55" fmla="*/ 109844 h 744725"/>
                <a:gd name="connsiteX56" fmla="*/ 399149 w 616843"/>
                <a:gd name="connsiteY56" fmla="*/ 54102 h 744725"/>
                <a:gd name="connsiteX57" fmla="*/ 411486 w 616843"/>
                <a:gd name="connsiteY57" fmla="*/ 28676 h 744725"/>
                <a:gd name="connsiteX58" fmla="*/ 354014 w 616843"/>
                <a:gd name="connsiteY58" fmla="*/ 14459 h 744725"/>
                <a:gd name="connsiteX59" fmla="*/ 326783 w 616843"/>
                <a:gd name="connsiteY59" fmla="*/ 9118 h 744725"/>
                <a:gd name="connsiteX60" fmla="*/ 312941 w 616843"/>
                <a:gd name="connsiteY60" fmla="*/ 10397 h 744725"/>
                <a:gd name="connsiteX61" fmla="*/ 306096 w 616843"/>
                <a:gd name="connsiteY61" fmla="*/ 12578 h 744725"/>
                <a:gd name="connsiteX62" fmla="*/ 300680 w 616843"/>
                <a:gd name="connsiteY62" fmla="*/ 16039 h 744725"/>
                <a:gd name="connsiteX63" fmla="*/ 267280 w 616843"/>
                <a:gd name="connsiteY63" fmla="*/ 20627 h 744725"/>
                <a:gd name="connsiteX64" fmla="*/ 232150 w 616843"/>
                <a:gd name="connsiteY64" fmla="*/ 9118 h 744725"/>
                <a:gd name="connsiteX65" fmla="*/ 194162 w 616843"/>
                <a:gd name="connsiteY65" fmla="*/ 8140 h 744725"/>
                <a:gd name="connsiteX66" fmla="*/ 171745 w 616843"/>
                <a:gd name="connsiteY66" fmla="*/ 39960 h 744725"/>
                <a:gd name="connsiteX67" fmla="*/ 176409 w 616843"/>
                <a:gd name="connsiteY67" fmla="*/ 60196 h 744725"/>
                <a:gd name="connsiteX68" fmla="*/ 180847 w 616843"/>
                <a:gd name="connsiteY68" fmla="*/ 71329 h 744725"/>
                <a:gd name="connsiteX69" fmla="*/ 185812 w 616843"/>
                <a:gd name="connsiteY69" fmla="*/ 81860 h 744725"/>
                <a:gd name="connsiteX70" fmla="*/ 189422 w 616843"/>
                <a:gd name="connsiteY70" fmla="*/ 97582 h 744725"/>
                <a:gd name="connsiteX71" fmla="*/ 145942 w 616843"/>
                <a:gd name="connsiteY71" fmla="*/ 95476 h 744725"/>
                <a:gd name="connsiteX72" fmla="*/ 128491 w 616843"/>
                <a:gd name="connsiteY72" fmla="*/ 116012 h 744725"/>
                <a:gd name="connsiteX73" fmla="*/ 112843 w 616843"/>
                <a:gd name="connsiteY73" fmla="*/ 142040 h 744725"/>
                <a:gd name="connsiteX74" fmla="*/ 53266 w 616843"/>
                <a:gd name="connsiteY74" fmla="*/ 138580 h 744725"/>
                <a:gd name="connsiteX75" fmla="*/ 6776 w 616843"/>
                <a:gd name="connsiteY75" fmla="*/ 137451 h 744725"/>
                <a:gd name="connsiteX76" fmla="*/ 6175 w 616843"/>
                <a:gd name="connsiteY76" fmla="*/ 148735 h 744725"/>
                <a:gd name="connsiteX77" fmla="*/ 5798 w 616843"/>
                <a:gd name="connsiteY77" fmla="*/ 161373 h 744725"/>
                <a:gd name="connsiteX78" fmla="*/ 5723 w 616843"/>
                <a:gd name="connsiteY78" fmla="*/ 186874 h 744725"/>
                <a:gd name="connsiteX79" fmla="*/ 8958 w 616843"/>
                <a:gd name="connsiteY79" fmla="*/ 237726 h 744725"/>
                <a:gd name="connsiteX80" fmla="*/ 26259 w 616843"/>
                <a:gd name="connsiteY80" fmla="*/ 337324 h 744725"/>
                <a:gd name="connsiteX81" fmla="*/ 54469 w 616843"/>
                <a:gd name="connsiteY81" fmla="*/ 432558 h 744725"/>
                <a:gd name="connsiteX82" fmla="*/ 58456 w 616843"/>
                <a:gd name="connsiteY82" fmla="*/ 443691 h 744725"/>
                <a:gd name="connsiteX83" fmla="*/ 60562 w 616843"/>
                <a:gd name="connsiteY83" fmla="*/ 449108 h 744725"/>
                <a:gd name="connsiteX84" fmla="*/ 62443 w 616843"/>
                <a:gd name="connsiteY84" fmla="*/ 453546 h 744725"/>
                <a:gd name="connsiteX85" fmla="*/ 70267 w 616843"/>
                <a:gd name="connsiteY85" fmla="*/ 470848 h 744725"/>
                <a:gd name="connsiteX86" fmla="*/ 87718 w 616843"/>
                <a:gd name="connsiteY86" fmla="*/ 503495 h 744725"/>
                <a:gd name="connsiteX87" fmla="*/ 108706 w 616843"/>
                <a:gd name="connsiteY87" fmla="*/ 533059 h 744725"/>
                <a:gd name="connsiteX88" fmla="*/ 134057 w 616843"/>
                <a:gd name="connsiteY88" fmla="*/ 558560 h 744725"/>
                <a:gd name="connsiteX89" fmla="*/ 162342 w 616843"/>
                <a:gd name="connsiteY89" fmla="*/ 580826 h 744725"/>
                <a:gd name="connsiteX90" fmla="*/ 177010 w 616843"/>
                <a:gd name="connsiteY90" fmla="*/ 591734 h 744725"/>
                <a:gd name="connsiteX91" fmla="*/ 180997 w 616843"/>
                <a:gd name="connsiteY91" fmla="*/ 594668 h 744725"/>
                <a:gd name="connsiteX92" fmla="*/ 186112 w 616843"/>
                <a:gd name="connsiteY92" fmla="*/ 598279 h 744725"/>
                <a:gd name="connsiteX93" fmla="*/ 196644 w 616843"/>
                <a:gd name="connsiteY93" fmla="*/ 605650 h 744725"/>
                <a:gd name="connsiteX94" fmla="*/ 277209 w 616843"/>
                <a:gd name="connsiteY94" fmla="*/ 668689 h 744725"/>
                <a:gd name="connsiteX95" fmla="*/ 357926 w 616843"/>
                <a:gd name="connsiteY95" fmla="*/ 738347 h 744725"/>
                <a:gd name="connsiteX96" fmla="*/ 379741 w 616843"/>
                <a:gd name="connsiteY96" fmla="*/ 739174 h 744725"/>
                <a:gd name="connsiteX97" fmla="*/ 402684 w 616843"/>
                <a:gd name="connsiteY97" fmla="*/ 719090 h 744725"/>
                <a:gd name="connsiteX98" fmla="*/ 413667 w 616843"/>
                <a:gd name="connsiteY98" fmla="*/ 707430 h 744725"/>
                <a:gd name="connsiteX99" fmla="*/ 424199 w 616843"/>
                <a:gd name="connsiteY99" fmla="*/ 697650 h 744725"/>
                <a:gd name="connsiteX100" fmla="*/ 445638 w 616843"/>
                <a:gd name="connsiteY100" fmla="*/ 694717 h 744725"/>
                <a:gd name="connsiteX101" fmla="*/ 466249 w 616843"/>
                <a:gd name="connsiteY101" fmla="*/ 726612 h 744725"/>
                <a:gd name="connsiteX102" fmla="*/ 482950 w 616843"/>
                <a:gd name="connsiteY102" fmla="*/ 744365 h 744725"/>
                <a:gd name="connsiteX103" fmla="*/ 545085 w 616843"/>
                <a:gd name="connsiteY103" fmla="*/ 731652 h 744725"/>
                <a:gd name="connsiteX104" fmla="*/ 596238 w 616843"/>
                <a:gd name="connsiteY104" fmla="*/ 694190 h 744725"/>
                <a:gd name="connsiteX105" fmla="*/ 615044 w 616843"/>
                <a:gd name="connsiteY105" fmla="*/ 637772 h 744725"/>
                <a:gd name="connsiteX106" fmla="*/ 582020 w 616843"/>
                <a:gd name="connsiteY106" fmla="*/ 584738 h 744725"/>
                <a:gd name="connsiteX107" fmla="*/ 565095 w 616843"/>
                <a:gd name="connsiteY107" fmla="*/ 581127 h 74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616843" h="744725">
                  <a:moveTo>
                    <a:pt x="565095" y="581127"/>
                  </a:moveTo>
                  <a:cubicBezTo>
                    <a:pt x="562387" y="582782"/>
                    <a:pt x="559377" y="584362"/>
                    <a:pt x="556369" y="585791"/>
                  </a:cubicBezTo>
                  <a:cubicBezTo>
                    <a:pt x="561108" y="593239"/>
                    <a:pt x="562161" y="601588"/>
                    <a:pt x="560130" y="609036"/>
                  </a:cubicBezTo>
                  <a:cubicBezTo>
                    <a:pt x="558099" y="616483"/>
                    <a:pt x="553059" y="622952"/>
                    <a:pt x="546138" y="627391"/>
                  </a:cubicBezTo>
                  <a:cubicBezTo>
                    <a:pt x="532297" y="636342"/>
                    <a:pt x="511159" y="636192"/>
                    <a:pt x="492578" y="624457"/>
                  </a:cubicBezTo>
                  <a:cubicBezTo>
                    <a:pt x="488140" y="641157"/>
                    <a:pt x="476555" y="644993"/>
                    <a:pt x="466249" y="622200"/>
                  </a:cubicBezTo>
                  <a:cubicBezTo>
                    <a:pt x="463767" y="616483"/>
                    <a:pt x="461660" y="611292"/>
                    <a:pt x="459780" y="606177"/>
                  </a:cubicBezTo>
                  <a:cubicBezTo>
                    <a:pt x="458577" y="606328"/>
                    <a:pt x="457448" y="606628"/>
                    <a:pt x="456320" y="607004"/>
                  </a:cubicBezTo>
                  <a:cubicBezTo>
                    <a:pt x="455718" y="607230"/>
                    <a:pt x="455267" y="607531"/>
                    <a:pt x="454665" y="607832"/>
                  </a:cubicBezTo>
                  <a:cubicBezTo>
                    <a:pt x="453762" y="608058"/>
                    <a:pt x="452935" y="608358"/>
                    <a:pt x="452032" y="608735"/>
                  </a:cubicBezTo>
                  <a:cubicBezTo>
                    <a:pt x="448496" y="610014"/>
                    <a:pt x="445111" y="612496"/>
                    <a:pt x="441200" y="614377"/>
                  </a:cubicBezTo>
                  <a:cubicBezTo>
                    <a:pt x="433602" y="618739"/>
                    <a:pt x="425101" y="624081"/>
                    <a:pt x="415398" y="628293"/>
                  </a:cubicBezTo>
                  <a:cubicBezTo>
                    <a:pt x="396215" y="636869"/>
                    <a:pt x="372144" y="641081"/>
                    <a:pt x="351005" y="627616"/>
                  </a:cubicBezTo>
                  <a:cubicBezTo>
                    <a:pt x="345062" y="625961"/>
                    <a:pt x="344461" y="611668"/>
                    <a:pt x="345062" y="598053"/>
                  </a:cubicBezTo>
                  <a:cubicBezTo>
                    <a:pt x="345664" y="584287"/>
                    <a:pt x="347394" y="571123"/>
                    <a:pt x="344536" y="569994"/>
                  </a:cubicBezTo>
                  <a:cubicBezTo>
                    <a:pt x="316176" y="578570"/>
                    <a:pt x="284507" y="584136"/>
                    <a:pt x="242531" y="602792"/>
                  </a:cubicBezTo>
                  <a:cubicBezTo>
                    <a:pt x="235611" y="604372"/>
                    <a:pt x="231022" y="600761"/>
                    <a:pt x="227787" y="594593"/>
                  </a:cubicBezTo>
                  <a:cubicBezTo>
                    <a:pt x="224627" y="588424"/>
                    <a:pt x="222822" y="579472"/>
                    <a:pt x="221242" y="569994"/>
                  </a:cubicBezTo>
                  <a:cubicBezTo>
                    <a:pt x="219738" y="560516"/>
                    <a:pt x="218534" y="550661"/>
                    <a:pt x="216578" y="542462"/>
                  </a:cubicBezTo>
                  <a:cubicBezTo>
                    <a:pt x="215601" y="538399"/>
                    <a:pt x="214472" y="534714"/>
                    <a:pt x="213268" y="531930"/>
                  </a:cubicBezTo>
                  <a:cubicBezTo>
                    <a:pt x="212667" y="529448"/>
                    <a:pt x="212140" y="527868"/>
                    <a:pt x="210861" y="527191"/>
                  </a:cubicBezTo>
                  <a:cubicBezTo>
                    <a:pt x="204618" y="513651"/>
                    <a:pt x="199879" y="501539"/>
                    <a:pt x="196870" y="489804"/>
                  </a:cubicBezTo>
                  <a:cubicBezTo>
                    <a:pt x="193860" y="478145"/>
                    <a:pt x="192732" y="466710"/>
                    <a:pt x="193184" y="456028"/>
                  </a:cubicBezTo>
                  <a:cubicBezTo>
                    <a:pt x="193410" y="445497"/>
                    <a:pt x="195290" y="435643"/>
                    <a:pt x="197471" y="426916"/>
                  </a:cubicBezTo>
                  <a:cubicBezTo>
                    <a:pt x="198149" y="424735"/>
                    <a:pt x="198600" y="422629"/>
                    <a:pt x="199352" y="420522"/>
                  </a:cubicBezTo>
                  <a:cubicBezTo>
                    <a:pt x="199653" y="419469"/>
                    <a:pt x="199954" y="418491"/>
                    <a:pt x="200330" y="417438"/>
                  </a:cubicBezTo>
                  <a:cubicBezTo>
                    <a:pt x="200405" y="417137"/>
                    <a:pt x="200556" y="417062"/>
                    <a:pt x="200556" y="416535"/>
                  </a:cubicBezTo>
                  <a:lnTo>
                    <a:pt x="200631" y="414956"/>
                  </a:lnTo>
                  <a:lnTo>
                    <a:pt x="200781" y="411721"/>
                  </a:lnTo>
                  <a:lnTo>
                    <a:pt x="202060" y="382684"/>
                  </a:lnTo>
                  <a:cubicBezTo>
                    <a:pt x="200104" y="370724"/>
                    <a:pt x="179944" y="354625"/>
                    <a:pt x="178740" y="341912"/>
                  </a:cubicBezTo>
                  <a:cubicBezTo>
                    <a:pt x="184457" y="312876"/>
                    <a:pt x="179117" y="290158"/>
                    <a:pt x="170089" y="266387"/>
                  </a:cubicBezTo>
                  <a:cubicBezTo>
                    <a:pt x="161063" y="242691"/>
                    <a:pt x="148726" y="217942"/>
                    <a:pt x="142633" y="187476"/>
                  </a:cubicBezTo>
                  <a:cubicBezTo>
                    <a:pt x="141580" y="181157"/>
                    <a:pt x="141580" y="174913"/>
                    <a:pt x="141880" y="168745"/>
                  </a:cubicBezTo>
                  <a:lnTo>
                    <a:pt x="142030" y="166413"/>
                  </a:lnTo>
                  <a:lnTo>
                    <a:pt x="142181" y="165059"/>
                  </a:lnTo>
                  <a:lnTo>
                    <a:pt x="142558" y="162652"/>
                  </a:lnTo>
                  <a:cubicBezTo>
                    <a:pt x="142858" y="161072"/>
                    <a:pt x="143234" y="159492"/>
                    <a:pt x="143760" y="157913"/>
                  </a:cubicBezTo>
                  <a:cubicBezTo>
                    <a:pt x="145867" y="151970"/>
                    <a:pt x="149779" y="146629"/>
                    <a:pt x="154669" y="142115"/>
                  </a:cubicBezTo>
                  <a:cubicBezTo>
                    <a:pt x="164372" y="133013"/>
                    <a:pt x="177687" y="127898"/>
                    <a:pt x="188219" y="123535"/>
                  </a:cubicBezTo>
                  <a:cubicBezTo>
                    <a:pt x="197923" y="119398"/>
                    <a:pt x="205069" y="115787"/>
                    <a:pt x="208003" y="105556"/>
                  </a:cubicBezTo>
                  <a:cubicBezTo>
                    <a:pt x="206122" y="100742"/>
                    <a:pt x="208981" y="100441"/>
                    <a:pt x="213194" y="102096"/>
                  </a:cubicBezTo>
                  <a:cubicBezTo>
                    <a:pt x="217556" y="103976"/>
                    <a:pt x="223575" y="108189"/>
                    <a:pt x="229217" y="112928"/>
                  </a:cubicBezTo>
                  <a:cubicBezTo>
                    <a:pt x="240650" y="122181"/>
                    <a:pt x="249376" y="133314"/>
                    <a:pt x="247195" y="124362"/>
                  </a:cubicBezTo>
                  <a:cubicBezTo>
                    <a:pt x="246668" y="114658"/>
                    <a:pt x="249075" y="107888"/>
                    <a:pt x="252536" y="103751"/>
                  </a:cubicBezTo>
                  <a:cubicBezTo>
                    <a:pt x="255996" y="99538"/>
                    <a:pt x="260585" y="97808"/>
                    <a:pt x="265173" y="97582"/>
                  </a:cubicBezTo>
                  <a:cubicBezTo>
                    <a:pt x="269762" y="97281"/>
                    <a:pt x="274352" y="98560"/>
                    <a:pt x="278790" y="99989"/>
                  </a:cubicBezTo>
                  <a:cubicBezTo>
                    <a:pt x="279918" y="100290"/>
                    <a:pt x="280970" y="100742"/>
                    <a:pt x="282024" y="101193"/>
                  </a:cubicBezTo>
                  <a:cubicBezTo>
                    <a:pt x="283077" y="101644"/>
                    <a:pt x="284205" y="101720"/>
                    <a:pt x="285259" y="102246"/>
                  </a:cubicBezTo>
                  <a:cubicBezTo>
                    <a:pt x="286312" y="102698"/>
                    <a:pt x="287365" y="102923"/>
                    <a:pt x="288493" y="103149"/>
                  </a:cubicBezTo>
                  <a:cubicBezTo>
                    <a:pt x="289020" y="103299"/>
                    <a:pt x="289621" y="103525"/>
                    <a:pt x="290224" y="103600"/>
                  </a:cubicBezTo>
                  <a:lnTo>
                    <a:pt x="293684" y="104277"/>
                  </a:lnTo>
                  <a:cubicBezTo>
                    <a:pt x="302109" y="105932"/>
                    <a:pt x="315499" y="90963"/>
                    <a:pt x="325730" y="93821"/>
                  </a:cubicBezTo>
                  <a:cubicBezTo>
                    <a:pt x="335584" y="91564"/>
                    <a:pt x="344310" y="93370"/>
                    <a:pt x="352509" y="96980"/>
                  </a:cubicBezTo>
                  <a:cubicBezTo>
                    <a:pt x="356647" y="98711"/>
                    <a:pt x="360559" y="100892"/>
                    <a:pt x="364621" y="103149"/>
                  </a:cubicBezTo>
                  <a:cubicBezTo>
                    <a:pt x="368607" y="105331"/>
                    <a:pt x="372595" y="107738"/>
                    <a:pt x="376732" y="109844"/>
                  </a:cubicBezTo>
                  <a:lnTo>
                    <a:pt x="399149" y="54102"/>
                  </a:lnTo>
                  <a:cubicBezTo>
                    <a:pt x="403361" y="45376"/>
                    <a:pt x="407424" y="36951"/>
                    <a:pt x="411486" y="28676"/>
                  </a:cubicBezTo>
                  <a:cubicBezTo>
                    <a:pt x="389746" y="28225"/>
                    <a:pt x="372068" y="20176"/>
                    <a:pt x="354014" y="14459"/>
                  </a:cubicBezTo>
                  <a:cubicBezTo>
                    <a:pt x="344987" y="11600"/>
                    <a:pt x="336035" y="9419"/>
                    <a:pt x="326783" y="9118"/>
                  </a:cubicBezTo>
                  <a:cubicBezTo>
                    <a:pt x="322194" y="8968"/>
                    <a:pt x="317606" y="9494"/>
                    <a:pt x="312941" y="10397"/>
                  </a:cubicBezTo>
                  <a:cubicBezTo>
                    <a:pt x="310685" y="10999"/>
                    <a:pt x="308277" y="11676"/>
                    <a:pt x="306096" y="12578"/>
                  </a:cubicBezTo>
                  <a:cubicBezTo>
                    <a:pt x="304291" y="13556"/>
                    <a:pt x="302410" y="14609"/>
                    <a:pt x="300680" y="16039"/>
                  </a:cubicBezTo>
                  <a:cubicBezTo>
                    <a:pt x="288042" y="22959"/>
                    <a:pt x="278113" y="23185"/>
                    <a:pt x="267280" y="20627"/>
                  </a:cubicBezTo>
                  <a:cubicBezTo>
                    <a:pt x="256522" y="18070"/>
                    <a:pt x="244938" y="12654"/>
                    <a:pt x="232150" y="9118"/>
                  </a:cubicBezTo>
                  <a:cubicBezTo>
                    <a:pt x="219512" y="5582"/>
                    <a:pt x="205821" y="3927"/>
                    <a:pt x="194162" y="8140"/>
                  </a:cubicBezTo>
                  <a:cubicBezTo>
                    <a:pt x="182577" y="12277"/>
                    <a:pt x="173098" y="22282"/>
                    <a:pt x="171745" y="39960"/>
                  </a:cubicBezTo>
                  <a:cubicBezTo>
                    <a:pt x="171894" y="45451"/>
                    <a:pt x="173625" y="52673"/>
                    <a:pt x="176409" y="60196"/>
                  </a:cubicBezTo>
                  <a:cubicBezTo>
                    <a:pt x="177762" y="63957"/>
                    <a:pt x="179267" y="67718"/>
                    <a:pt x="180847" y="71329"/>
                  </a:cubicBezTo>
                  <a:cubicBezTo>
                    <a:pt x="182501" y="75015"/>
                    <a:pt x="184156" y="78626"/>
                    <a:pt x="185812" y="81860"/>
                  </a:cubicBezTo>
                  <a:cubicBezTo>
                    <a:pt x="192055" y="94724"/>
                    <a:pt x="197246" y="103149"/>
                    <a:pt x="189422" y="97582"/>
                  </a:cubicBezTo>
                  <a:cubicBezTo>
                    <a:pt x="169488" y="88706"/>
                    <a:pt x="155345" y="90060"/>
                    <a:pt x="145942" y="95476"/>
                  </a:cubicBezTo>
                  <a:cubicBezTo>
                    <a:pt x="137743" y="100215"/>
                    <a:pt x="132853" y="107813"/>
                    <a:pt x="128491" y="116012"/>
                  </a:cubicBezTo>
                  <a:cubicBezTo>
                    <a:pt x="124052" y="124212"/>
                    <a:pt x="120065" y="132938"/>
                    <a:pt x="112843" y="142040"/>
                  </a:cubicBezTo>
                  <a:cubicBezTo>
                    <a:pt x="103290" y="146102"/>
                    <a:pt x="77187" y="142492"/>
                    <a:pt x="53266" y="138580"/>
                  </a:cubicBezTo>
                  <a:cubicBezTo>
                    <a:pt x="29419" y="134743"/>
                    <a:pt x="7604" y="130531"/>
                    <a:pt x="6776" y="137451"/>
                  </a:cubicBezTo>
                  <a:lnTo>
                    <a:pt x="6175" y="148735"/>
                  </a:lnTo>
                  <a:lnTo>
                    <a:pt x="5798" y="161373"/>
                  </a:lnTo>
                  <a:cubicBezTo>
                    <a:pt x="5497" y="169873"/>
                    <a:pt x="5723" y="178374"/>
                    <a:pt x="5723" y="186874"/>
                  </a:cubicBezTo>
                  <a:cubicBezTo>
                    <a:pt x="6250" y="203875"/>
                    <a:pt x="7078" y="220800"/>
                    <a:pt x="8958" y="237726"/>
                  </a:cubicBezTo>
                  <a:cubicBezTo>
                    <a:pt x="12343" y="271427"/>
                    <a:pt x="18512" y="304751"/>
                    <a:pt x="26259" y="337324"/>
                  </a:cubicBezTo>
                  <a:cubicBezTo>
                    <a:pt x="34158" y="369821"/>
                    <a:pt x="43787" y="401942"/>
                    <a:pt x="54469" y="432558"/>
                  </a:cubicBezTo>
                  <a:lnTo>
                    <a:pt x="58456" y="443691"/>
                  </a:lnTo>
                  <a:lnTo>
                    <a:pt x="60562" y="449108"/>
                  </a:lnTo>
                  <a:lnTo>
                    <a:pt x="62443" y="453546"/>
                  </a:lnTo>
                  <a:cubicBezTo>
                    <a:pt x="65000" y="459413"/>
                    <a:pt x="67558" y="465206"/>
                    <a:pt x="70267" y="470848"/>
                  </a:cubicBezTo>
                  <a:cubicBezTo>
                    <a:pt x="75683" y="482207"/>
                    <a:pt x="81400" y="493114"/>
                    <a:pt x="87718" y="503495"/>
                  </a:cubicBezTo>
                  <a:cubicBezTo>
                    <a:pt x="94037" y="513876"/>
                    <a:pt x="101033" y="523806"/>
                    <a:pt x="108706" y="533059"/>
                  </a:cubicBezTo>
                  <a:cubicBezTo>
                    <a:pt x="116454" y="542311"/>
                    <a:pt x="124954" y="550812"/>
                    <a:pt x="134057" y="558560"/>
                  </a:cubicBezTo>
                  <a:cubicBezTo>
                    <a:pt x="143084" y="566383"/>
                    <a:pt x="152713" y="573605"/>
                    <a:pt x="162342" y="580826"/>
                  </a:cubicBezTo>
                  <a:lnTo>
                    <a:pt x="177010" y="591734"/>
                  </a:lnTo>
                  <a:cubicBezTo>
                    <a:pt x="178289" y="592712"/>
                    <a:pt x="179267" y="593539"/>
                    <a:pt x="180997" y="594668"/>
                  </a:cubicBezTo>
                  <a:lnTo>
                    <a:pt x="186112" y="598279"/>
                  </a:lnTo>
                  <a:lnTo>
                    <a:pt x="196644" y="605650"/>
                  </a:lnTo>
                  <a:cubicBezTo>
                    <a:pt x="224702" y="625585"/>
                    <a:pt x="251106" y="646723"/>
                    <a:pt x="277209" y="668689"/>
                  </a:cubicBezTo>
                  <a:cubicBezTo>
                    <a:pt x="303388" y="690654"/>
                    <a:pt x="329265" y="714275"/>
                    <a:pt x="357926" y="738347"/>
                  </a:cubicBezTo>
                  <a:cubicBezTo>
                    <a:pt x="364395" y="744140"/>
                    <a:pt x="371993" y="743688"/>
                    <a:pt x="379741" y="739174"/>
                  </a:cubicBezTo>
                  <a:cubicBezTo>
                    <a:pt x="387414" y="734887"/>
                    <a:pt x="395237" y="727214"/>
                    <a:pt x="402684" y="719090"/>
                  </a:cubicBezTo>
                  <a:cubicBezTo>
                    <a:pt x="406446" y="715102"/>
                    <a:pt x="410056" y="711040"/>
                    <a:pt x="413667" y="707430"/>
                  </a:cubicBezTo>
                  <a:cubicBezTo>
                    <a:pt x="417203" y="703669"/>
                    <a:pt x="420739" y="700208"/>
                    <a:pt x="424199" y="697650"/>
                  </a:cubicBezTo>
                  <a:cubicBezTo>
                    <a:pt x="431195" y="692761"/>
                    <a:pt x="437815" y="690203"/>
                    <a:pt x="445638" y="694717"/>
                  </a:cubicBezTo>
                  <a:cubicBezTo>
                    <a:pt x="451957" y="703292"/>
                    <a:pt x="459178" y="715930"/>
                    <a:pt x="466249" y="726612"/>
                  </a:cubicBezTo>
                  <a:cubicBezTo>
                    <a:pt x="472794" y="736993"/>
                    <a:pt x="479413" y="745042"/>
                    <a:pt x="482950" y="744365"/>
                  </a:cubicBezTo>
                  <a:cubicBezTo>
                    <a:pt x="503486" y="743989"/>
                    <a:pt x="525151" y="740002"/>
                    <a:pt x="545085" y="731652"/>
                  </a:cubicBezTo>
                  <a:cubicBezTo>
                    <a:pt x="565019" y="723377"/>
                    <a:pt x="583299" y="710589"/>
                    <a:pt x="596238" y="694190"/>
                  </a:cubicBezTo>
                  <a:cubicBezTo>
                    <a:pt x="609176" y="677867"/>
                    <a:pt x="616699" y="657856"/>
                    <a:pt x="615044" y="637772"/>
                  </a:cubicBezTo>
                  <a:cubicBezTo>
                    <a:pt x="613615" y="617762"/>
                    <a:pt x="602632" y="598128"/>
                    <a:pt x="582020" y="584738"/>
                  </a:cubicBezTo>
                  <a:cubicBezTo>
                    <a:pt x="571188" y="582707"/>
                    <a:pt x="565095" y="581127"/>
                    <a:pt x="565095" y="581127"/>
                  </a:cubicBezTo>
                  <a:close/>
                </a:path>
              </a:pathLst>
            </a:custGeom>
            <a:solidFill>
              <a:srgbClr val="797C8C"/>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C185F2EC-2F8F-4BF3-8803-248587AAD1E9}"/>
                </a:ext>
              </a:extLst>
            </p:cNvPr>
            <p:cNvSpPr/>
            <p:nvPr/>
          </p:nvSpPr>
          <p:spPr>
            <a:xfrm>
              <a:off x="12591490" y="6155947"/>
              <a:ext cx="30093" cy="180560"/>
            </a:xfrm>
            <a:custGeom>
              <a:avLst/>
              <a:gdLst>
                <a:gd name="connsiteX0" fmla="*/ 5642 w 30089"/>
                <a:gd name="connsiteY0" fmla="*/ 5642 h 180539"/>
                <a:gd name="connsiteX1" fmla="*/ 13089 w 30089"/>
                <a:gd name="connsiteY1" fmla="*/ 71915 h 180539"/>
                <a:gd name="connsiteX2" fmla="*/ 15270 w 30089"/>
                <a:gd name="connsiteY2" fmla="*/ 89141 h 180539"/>
                <a:gd name="connsiteX3" fmla="*/ 17753 w 30089"/>
                <a:gd name="connsiteY3" fmla="*/ 107195 h 180539"/>
                <a:gd name="connsiteX4" fmla="*/ 19106 w 30089"/>
                <a:gd name="connsiteY4" fmla="*/ 116448 h 180539"/>
                <a:gd name="connsiteX5" fmla="*/ 20836 w 30089"/>
                <a:gd name="connsiteY5" fmla="*/ 126979 h 180539"/>
                <a:gd name="connsiteX6" fmla="*/ 25275 w 30089"/>
                <a:gd name="connsiteY6" fmla="*/ 150450 h 180539"/>
                <a:gd name="connsiteX7" fmla="*/ 31594 w 30089"/>
                <a:gd name="connsiteY7" fmla="*/ 176778 h 180539"/>
                <a:gd name="connsiteX8" fmla="*/ 23545 w 30089"/>
                <a:gd name="connsiteY8" fmla="*/ 124046 h 180539"/>
                <a:gd name="connsiteX9" fmla="*/ 23169 w 30089"/>
                <a:gd name="connsiteY9" fmla="*/ 120736 h 180539"/>
                <a:gd name="connsiteX10" fmla="*/ 22943 w 30089"/>
                <a:gd name="connsiteY10" fmla="*/ 118028 h 180539"/>
                <a:gd name="connsiteX11" fmla="*/ 22417 w 30089"/>
                <a:gd name="connsiteY11" fmla="*/ 112612 h 180539"/>
                <a:gd name="connsiteX12" fmla="*/ 21514 w 30089"/>
                <a:gd name="connsiteY12" fmla="*/ 102080 h 180539"/>
                <a:gd name="connsiteX13" fmla="*/ 19634 w 30089"/>
                <a:gd name="connsiteY13" fmla="*/ 81619 h 180539"/>
                <a:gd name="connsiteX14" fmla="*/ 5642 w 30089"/>
                <a:gd name="connsiteY14" fmla="*/ 5642 h 18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089" h="180539">
                  <a:moveTo>
                    <a:pt x="5642" y="5642"/>
                  </a:moveTo>
                  <a:cubicBezTo>
                    <a:pt x="7898" y="27382"/>
                    <a:pt x="10230" y="49423"/>
                    <a:pt x="13089" y="71915"/>
                  </a:cubicBezTo>
                  <a:cubicBezTo>
                    <a:pt x="13766" y="77482"/>
                    <a:pt x="14443" y="83124"/>
                    <a:pt x="15270" y="89141"/>
                  </a:cubicBezTo>
                  <a:cubicBezTo>
                    <a:pt x="16023" y="94934"/>
                    <a:pt x="16850" y="101027"/>
                    <a:pt x="17753" y="107195"/>
                  </a:cubicBezTo>
                  <a:lnTo>
                    <a:pt x="19106" y="116448"/>
                  </a:lnTo>
                  <a:lnTo>
                    <a:pt x="20836" y="126979"/>
                  </a:lnTo>
                  <a:cubicBezTo>
                    <a:pt x="22191" y="134728"/>
                    <a:pt x="23770" y="142551"/>
                    <a:pt x="25275" y="150450"/>
                  </a:cubicBezTo>
                  <a:cubicBezTo>
                    <a:pt x="26178" y="154361"/>
                    <a:pt x="28434" y="163689"/>
                    <a:pt x="31594" y="176778"/>
                  </a:cubicBezTo>
                  <a:cubicBezTo>
                    <a:pt x="28209" y="159326"/>
                    <a:pt x="25651" y="141648"/>
                    <a:pt x="23545" y="124046"/>
                  </a:cubicBezTo>
                  <a:lnTo>
                    <a:pt x="23169" y="120736"/>
                  </a:lnTo>
                  <a:lnTo>
                    <a:pt x="22943" y="118028"/>
                  </a:lnTo>
                  <a:lnTo>
                    <a:pt x="22417" y="112612"/>
                  </a:lnTo>
                  <a:lnTo>
                    <a:pt x="21514" y="102080"/>
                  </a:lnTo>
                  <a:lnTo>
                    <a:pt x="19634" y="81619"/>
                  </a:lnTo>
                  <a:cubicBezTo>
                    <a:pt x="17376" y="55441"/>
                    <a:pt x="13691" y="30165"/>
                    <a:pt x="5642" y="5642"/>
                  </a:cubicBezTo>
                  <a:close/>
                </a:path>
              </a:pathLst>
            </a:custGeom>
            <a:solidFill>
              <a:srgbClr val="636673"/>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A5318D2F-5167-45D7-BA33-76A9BC59A243}"/>
                </a:ext>
              </a:extLst>
            </p:cNvPr>
            <p:cNvSpPr/>
            <p:nvPr/>
          </p:nvSpPr>
          <p:spPr>
            <a:xfrm>
              <a:off x="12650698" y="6426412"/>
              <a:ext cx="120374" cy="165514"/>
            </a:xfrm>
            <a:custGeom>
              <a:avLst/>
              <a:gdLst>
                <a:gd name="connsiteX0" fmla="*/ 5642 w 120359"/>
                <a:gd name="connsiteY0" fmla="*/ 5642 h 165494"/>
                <a:gd name="connsiteX1" fmla="*/ 58675 w 120359"/>
                <a:gd name="connsiteY1" fmla="*/ 97266 h 165494"/>
                <a:gd name="connsiteX2" fmla="*/ 116523 w 120359"/>
                <a:gd name="connsiteY2" fmla="*/ 161132 h 165494"/>
                <a:gd name="connsiteX3" fmla="*/ 55290 w 120359"/>
                <a:gd name="connsiteY3" fmla="*/ 21364 h 165494"/>
                <a:gd name="connsiteX4" fmla="*/ 33399 w 120359"/>
                <a:gd name="connsiteY4" fmla="*/ 18430 h 165494"/>
                <a:gd name="connsiteX5" fmla="*/ 5642 w 120359"/>
                <a:gd name="connsiteY5" fmla="*/ 5642 h 16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59" h="165494">
                  <a:moveTo>
                    <a:pt x="5642" y="5642"/>
                  </a:moveTo>
                  <a:cubicBezTo>
                    <a:pt x="19634" y="37462"/>
                    <a:pt x="38139" y="70110"/>
                    <a:pt x="58675" y="97266"/>
                  </a:cubicBezTo>
                  <a:cubicBezTo>
                    <a:pt x="78911" y="124648"/>
                    <a:pt x="100500" y="146688"/>
                    <a:pt x="116523" y="161132"/>
                  </a:cubicBezTo>
                  <a:cubicBezTo>
                    <a:pt x="98695" y="109828"/>
                    <a:pt x="82747" y="64468"/>
                    <a:pt x="55290" y="21364"/>
                  </a:cubicBezTo>
                  <a:cubicBezTo>
                    <a:pt x="55290" y="21364"/>
                    <a:pt x="44834" y="20913"/>
                    <a:pt x="33399" y="18430"/>
                  </a:cubicBezTo>
                  <a:cubicBezTo>
                    <a:pt x="21814" y="16023"/>
                    <a:pt x="9403" y="11585"/>
                    <a:pt x="5642" y="5642"/>
                  </a:cubicBezTo>
                  <a:close/>
                </a:path>
              </a:pathLst>
            </a:custGeom>
            <a:solidFill>
              <a:srgbClr val="636673"/>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6B7B02CF-98E3-458E-89FE-74BD079EFDDC}"/>
                </a:ext>
              </a:extLst>
            </p:cNvPr>
            <p:cNvSpPr/>
            <p:nvPr/>
          </p:nvSpPr>
          <p:spPr>
            <a:xfrm>
              <a:off x="13618126" y="6394738"/>
              <a:ext cx="188084" cy="376168"/>
            </a:xfrm>
            <a:custGeom>
              <a:avLst/>
              <a:gdLst>
                <a:gd name="connsiteX0" fmla="*/ 5642 w 188061"/>
                <a:gd name="connsiteY0" fmla="*/ 376951 h 376123"/>
                <a:gd name="connsiteX1" fmla="*/ 137361 w 188061"/>
                <a:gd name="connsiteY1" fmla="*/ 225750 h 376123"/>
                <a:gd name="connsiteX2" fmla="*/ 176703 w 188061"/>
                <a:gd name="connsiteY2" fmla="*/ 121864 h 376123"/>
                <a:gd name="connsiteX3" fmla="*/ 185655 w 188061"/>
                <a:gd name="connsiteY3" fmla="*/ 5642 h 376123"/>
                <a:gd name="connsiteX4" fmla="*/ 153158 w 188061"/>
                <a:gd name="connsiteY4" fmla="*/ 111257 h 376123"/>
                <a:gd name="connsiteX5" fmla="*/ 111483 w 188061"/>
                <a:gd name="connsiteY5" fmla="*/ 206266 h 376123"/>
                <a:gd name="connsiteX6" fmla="*/ 5642 w 188061"/>
                <a:gd name="connsiteY6" fmla="*/ 376951 h 37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061" h="376123">
                  <a:moveTo>
                    <a:pt x="5642" y="376951"/>
                  </a:moveTo>
                  <a:cubicBezTo>
                    <a:pt x="57095" y="338963"/>
                    <a:pt x="103283" y="289089"/>
                    <a:pt x="137361" y="225750"/>
                  </a:cubicBezTo>
                  <a:cubicBezTo>
                    <a:pt x="154286" y="194155"/>
                    <a:pt x="168052" y="159175"/>
                    <a:pt x="176703" y="121864"/>
                  </a:cubicBezTo>
                  <a:cubicBezTo>
                    <a:pt x="185429" y="84628"/>
                    <a:pt x="188814" y="44759"/>
                    <a:pt x="185655" y="5642"/>
                  </a:cubicBezTo>
                  <a:cubicBezTo>
                    <a:pt x="176778" y="42728"/>
                    <a:pt x="165796" y="78083"/>
                    <a:pt x="153158" y="111257"/>
                  </a:cubicBezTo>
                  <a:cubicBezTo>
                    <a:pt x="140520" y="144507"/>
                    <a:pt x="126528" y="176026"/>
                    <a:pt x="111483" y="206266"/>
                  </a:cubicBezTo>
                  <a:cubicBezTo>
                    <a:pt x="81243" y="266597"/>
                    <a:pt x="47091" y="322865"/>
                    <a:pt x="5642" y="376951"/>
                  </a:cubicBezTo>
                  <a:close/>
                </a:path>
              </a:pathLst>
            </a:custGeom>
            <a:solidFill>
              <a:srgbClr val="5D5F6C"/>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CE99CB16-4137-4907-88F2-AEC0CCFD8576}"/>
                </a:ext>
              </a:extLst>
            </p:cNvPr>
            <p:cNvSpPr/>
            <p:nvPr/>
          </p:nvSpPr>
          <p:spPr>
            <a:xfrm>
              <a:off x="12580349" y="5385075"/>
              <a:ext cx="1173643" cy="1489623"/>
            </a:xfrm>
            <a:custGeom>
              <a:avLst/>
              <a:gdLst>
                <a:gd name="connsiteX0" fmla="*/ 1064888 w 1173506"/>
                <a:gd name="connsiteY0" fmla="*/ 985700 h 1489450"/>
                <a:gd name="connsiteX1" fmla="*/ 1073388 w 1173506"/>
                <a:gd name="connsiteY1" fmla="*/ 1011577 h 1489450"/>
                <a:gd name="connsiteX2" fmla="*/ 1077600 w 1173506"/>
                <a:gd name="connsiteY2" fmla="*/ 1038884 h 1489450"/>
                <a:gd name="connsiteX3" fmla="*/ 1073539 w 1173506"/>
                <a:gd name="connsiteY3" fmla="*/ 1094851 h 1489450"/>
                <a:gd name="connsiteX4" fmla="*/ 1021859 w 1173506"/>
                <a:gd name="connsiteY4" fmla="*/ 1195427 h 1489450"/>
                <a:gd name="connsiteX5" fmla="*/ 810703 w 1173506"/>
                <a:gd name="connsiteY5" fmla="*/ 1286524 h 1489450"/>
                <a:gd name="connsiteX6" fmla="*/ 778958 w 1173506"/>
                <a:gd name="connsiteY6" fmla="*/ 1284342 h 1489450"/>
                <a:gd name="connsiteX7" fmla="*/ 747364 w 1173506"/>
                <a:gd name="connsiteY7" fmla="*/ 1283139 h 1489450"/>
                <a:gd name="connsiteX8" fmla="*/ 732093 w 1173506"/>
                <a:gd name="connsiteY8" fmla="*/ 1282988 h 1489450"/>
                <a:gd name="connsiteX9" fmla="*/ 716747 w 1173506"/>
                <a:gd name="connsiteY9" fmla="*/ 1282838 h 1489450"/>
                <a:gd name="connsiteX10" fmla="*/ 701176 w 1173506"/>
                <a:gd name="connsiteY10" fmla="*/ 1282988 h 1489450"/>
                <a:gd name="connsiteX11" fmla="*/ 685529 w 1173506"/>
                <a:gd name="connsiteY11" fmla="*/ 1282913 h 1489450"/>
                <a:gd name="connsiteX12" fmla="*/ 557271 w 1173506"/>
                <a:gd name="connsiteY12" fmla="*/ 1276068 h 1489450"/>
                <a:gd name="connsiteX13" fmla="*/ 440673 w 1173506"/>
                <a:gd name="connsiteY13" fmla="*/ 1238982 h 1489450"/>
                <a:gd name="connsiteX14" fmla="*/ 363793 w 1173506"/>
                <a:gd name="connsiteY14" fmla="*/ 1153828 h 1489450"/>
                <a:gd name="connsiteX15" fmla="*/ 359054 w 1173506"/>
                <a:gd name="connsiteY15" fmla="*/ 1146305 h 1489450"/>
                <a:gd name="connsiteX16" fmla="*/ 351230 w 1173506"/>
                <a:gd name="connsiteY16" fmla="*/ 1139836 h 1489450"/>
                <a:gd name="connsiteX17" fmla="*/ 330619 w 1173506"/>
                <a:gd name="connsiteY17" fmla="*/ 1130508 h 1489450"/>
                <a:gd name="connsiteX18" fmla="*/ 275554 w 1173506"/>
                <a:gd name="connsiteY18" fmla="*/ 1115538 h 1489450"/>
                <a:gd name="connsiteX19" fmla="*/ 217405 w 1173506"/>
                <a:gd name="connsiteY19" fmla="*/ 1087329 h 1489450"/>
                <a:gd name="connsiteX20" fmla="*/ 182651 w 1173506"/>
                <a:gd name="connsiteY20" fmla="*/ 1033543 h 1489450"/>
                <a:gd name="connsiteX21" fmla="*/ 165500 w 1173506"/>
                <a:gd name="connsiteY21" fmla="*/ 1030609 h 1489450"/>
                <a:gd name="connsiteX22" fmla="*/ 151960 w 1173506"/>
                <a:gd name="connsiteY22" fmla="*/ 1026246 h 1489450"/>
                <a:gd name="connsiteX23" fmla="*/ 165575 w 1173506"/>
                <a:gd name="connsiteY23" fmla="*/ 1002475 h 1489450"/>
                <a:gd name="connsiteX24" fmla="*/ 132101 w 1173506"/>
                <a:gd name="connsiteY24" fmla="*/ 926950 h 1489450"/>
                <a:gd name="connsiteX25" fmla="*/ 122171 w 1173506"/>
                <a:gd name="connsiteY25" fmla="*/ 886253 h 1489450"/>
                <a:gd name="connsiteX26" fmla="*/ 118861 w 1173506"/>
                <a:gd name="connsiteY26" fmla="*/ 866393 h 1489450"/>
                <a:gd name="connsiteX27" fmla="*/ 116830 w 1173506"/>
                <a:gd name="connsiteY27" fmla="*/ 848641 h 1489450"/>
                <a:gd name="connsiteX28" fmla="*/ 114723 w 1173506"/>
                <a:gd name="connsiteY28" fmla="*/ 814263 h 1489450"/>
                <a:gd name="connsiteX29" fmla="*/ 114573 w 1173506"/>
                <a:gd name="connsiteY29" fmla="*/ 780412 h 1489450"/>
                <a:gd name="connsiteX30" fmla="*/ 118710 w 1173506"/>
                <a:gd name="connsiteY30" fmla="*/ 714364 h 1489450"/>
                <a:gd name="connsiteX31" fmla="*/ 138419 w 1173506"/>
                <a:gd name="connsiteY31" fmla="*/ 524572 h 1489450"/>
                <a:gd name="connsiteX32" fmla="*/ 141504 w 1173506"/>
                <a:gd name="connsiteY32" fmla="*/ 500425 h 1489450"/>
                <a:gd name="connsiteX33" fmla="*/ 145340 w 1173506"/>
                <a:gd name="connsiteY33" fmla="*/ 473419 h 1489450"/>
                <a:gd name="connsiteX34" fmla="*/ 155797 w 1173506"/>
                <a:gd name="connsiteY34" fmla="*/ 419784 h 1489450"/>
                <a:gd name="connsiteX35" fmla="*/ 195214 w 1173506"/>
                <a:gd name="connsiteY35" fmla="*/ 319133 h 1489450"/>
                <a:gd name="connsiteX36" fmla="*/ 331823 w 1173506"/>
                <a:gd name="connsiteY36" fmla="*/ 206672 h 1489450"/>
                <a:gd name="connsiteX37" fmla="*/ 385006 w 1173506"/>
                <a:gd name="connsiteY37" fmla="*/ 189822 h 1489450"/>
                <a:gd name="connsiteX38" fmla="*/ 441124 w 1173506"/>
                <a:gd name="connsiteY38" fmla="*/ 183277 h 1489450"/>
                <a:gd name="connsiteX39" fmla="*/ 497392 w 1173506"/>
                <a:gd name="connsiteY39" fmla="*/ 186286 h 1489450"/>
                <a:gd name="connsiteX40" fmla="*/ 551780 w 1173506"/>
                <a:gd name="connsiteY40" fmla="*/ 196893 h 1489450"/>
                <a:gd name="connsiteX41" fmla="*/ 603233 w 1173506"/>
                <a:gd name="connsiteY41" fmla="*/ 212540 h 1489450"/>
                <a:gd name="connsiteX42" fmla="*/ 651302 w 1173506"/>
                <a:gd name="connsiteY42" fmla="*/ 230518 h 1489450"/>
                <a:gd name="connsiteX43" fmla="*/ 697941 w 1173506"/>
                <a:gd name="connsiteY43" fmla="*/ 248723 h 1489450"/>
                <a:gd name="connsiteX44" fmla="*/ 744581 w 1173506"/>
                <a:gd name="connsiteY44" fmla="*/ 265423 h 1489450"/>
                <a:gd name="connsiteX45" fmla="*/ 769329 w 1173506"/>
                <a:gd name="connsiteY45" fmla="*/ 140098 h 1489450"/>
                <a:gd name="connsiteX46" fmla="*/ 728858 w 1173506"/>
                <a:gd name="connsiteY46" fmla="*/ 73374 h 1489450"/>
                <a:gd name="connsiteX47" fmla="*/ 652957 w 1173506"/>
                <a:gd name="connsiteY47" fmla="*/ 36138 h 1489450"/>
                <a:gd name="connsiteX48" fmla="*/ 647916 w 1173506"/>
                <a:gd name="connsiteY48" fmla="*/ 34257 h 1489450"/>
                <a:gd name="connsiteX49" fmla="*/ 642576 w 1173506"/>
                <a:gd name="connsiteY49" fmla="*/ 32376 h 1489450"/>
                <a:gd name="connsiteX50" fmla="*/ 630841 w 1173506"/>
                <a:gd name="connsiteY50" fmla="*/ 28540 h 1489450"/>
                <a:gd name="connsiteX51" fmla="*/ 606919 w 1173506"/>
                <a:gd name="connsiteY51" fmla="*/ 21770 h 1489450"/>
                <a:gd name="connsiteX52" fmla="*/ 582772 w 1173506"/>
                <a:gd name="connsiteY52" fmla="*/ 16203 h 1489450"/>
                <a:gd name="connsiteX53" fmla="*/ 558475 w 1173506"/>
                <a:gd name="connsiteY53" fmla="*/ 11765 h 1489450"/>
                <a:gd name="connsiteX54" fmla="*/ 366877 w 1173506"/>
                <a:gd name="connsiteY54" fmla="*/ 19513 h 1489450"/>
                <a:gd name="connsiteX55" fmla="*/ 82603 w 1173506"/>
                <a:gd name="connsiteY55" fmla="*/ 232324 h 1489450"/>
                <a:gd name="connsiteX56" fmla="*/ 79293 w 1173506"/>
                <a:gd name="connsiteY56" fmla="*/ 242554 h 1489450"/>
                <a:gd name="connsiteX57" fmla="*/ 49730 w 1173506"/>
                <a:gd name="connsiteY57" fmla="*/ 367804 h 1489450"/>
                <a:gd name="connsiteX58" fmla="*/ 26109 w 1173506"/>
                <a:gd name="connsiteY58" fmla="*/ 487938 h 1489450"/>
                <a:gd name="connsiteX59" fmla="*/ 29720 w 1173506"/>
                <a:gd name="connsiteY59" fmla="*/ 350502 h 1489450"/>
                <a:gd name="connsiteX60" fmla="*/ 13998 w 1173506"/>
                <a:gd name="connsiteY60" fmla="*/ 431293 h 1489450"/>
                <a:gd name="connsiteX61" fmla="*/ 9484 w 1173506"/>
                <a:gd name="connsiteY61" fmla="*/ 472141 h 1489450"/>
                <a:gd name="connsiteX62" fmla="*/ 8581 w 1173506"/>
                <a:gd name="connsiteY62" fmla="*/ 482296 h 1489450"/>
                <a:gd name="connsiteX63" fmla="*/ 8206 w 1173506"/>
                <a:gd name="connsiteY63" fmla="*/ 487411 h 1489450"/>
                <a:gd name="connsiteX64" fmla="*/ 7980 w 1173506"/>
                <a:gd name="connsiteY64" fmla="*/ 489969 h 1489450"/>
                <a:gd name="connsiteX65" fmla="*/ 7904 w 1173506"/>
                <a:gd name="connsiteY65" fmla="*/ 491925 h 1489450"/>
                <a:gd name="connsiteX66" fmla="*/ 7152 w 1173506"/>
                <a:gd name="connsiteY66" fmla="*/ 507045 h 1489450"/>
                <a:gd name="connsiteX67" fmla="*/ 6625 w 1173506"/>
                <a:gd name="connsiteY67" fmla="*/ 629511 h 1489450"/>
                <a:gd name="connsiteX68" fmla="*/ 8581 w 1173506"/>
                <a:gd name="connsiteY68" fmla="*/ 622289 h 1489450"/>
                <a:gd name="connsiteX69" fmla="*/ 9408 w 1173506"/>
                <a:gd name="connsiteY69" fmla="*/ 682093 h 1489450"/>
                <a:gd name="connsiteX70" fmla="*/ 17458 w 1173506"/>
                <a:gd name="connsiteY70" fmla="*/ 758747 h 1489450"/>
                <a:gd name="connsiteX71" fmla="*/ 17232 w 1173506"/>
                <a:gd name="connsiteY71" fmla="*/ 837507 h 1489450"/>
                <a:gd name="connsiteX72" fmla="*/ 18511 w 1173506"/>
                <a:gd name="connsiteY72" fmla="*/ 852778 h 1489450"/>
                <a:gd name="connsiteX73" fmla="*/ 20467 w 1173506"/>
                <a:gd name="connsiteY73" fmla="*/ 871885 h 1489450"/>
                <a:gd name="connsiteX74" fmla="*/ 23250 w 1173506"/>
                <a:gd name="connsiteY74" fmla="*/ 894227 h 1489450"/>
                <a:gd name="connsiteX75" fmla="*/ 28516 w 1173506"/>
                <a:gd name="connsiteY75" fmla="*/ 924392 h 1489450"/>
                <a:gd name="connsiteX76" fmla="*/ 59358 w 1173506"/>
                <a:gd name="connsiteY76" fmla="*/ 1001271 h 1489450"/>
                <a:gd name="connsiteX77" fmla="*/ 82226 w 1173506"/>
                <a:gd name="connsiteY77" fmla="*/ 1056411 h 1489450"/>
                <a:gd name="connsiteX78" fmla="*/ 91028 w 1173506"/>
                <a:gd name="connsiteY78" fmla="*/ 1081988 h 1489450"/>
                <a:gd name="connsiteX79" fmla="*/ 95315 w 1173506"/>
                <a:gd name="connsiteY79" fmla="*/ 1104555 h 1489450"/>
                <a:gd name="connsiteX80" fmla="*/ 105320 w 1173506"/>
                <a:gd name="connsiteY80" fmla="*/ 1120127 h 1489450"/>
                <a:gd name="connsiteX81" fmla="*/ 111564 w 1173506"/>
                <a:gd name="connsiteY81" fmla="*/ 1128778 h 1489450"/>
                <a:gd name="connsiteX82" fmla="*/ 244862 w 1173506"/>
                <a:gd name="connsiteY82" fmla="*/ 1267567 h 1489450"/>
                <a:gd name="connsiteX83" fmla="*/ 264196 w 1173506"/>
                <a:gd name="connsiteY83" fmla="*/ 1282161 h 1489450"/>
                <a:gd name="connsiteX84" fmla="*/ 274050 w 1173506"/>
                <a:gd name="connsiteY84" fmla="*/ 1289307 h 1489450"/>
                <a:gd name="connsiteX85" fmla="*/ 278939 w 1173506"/>
                <a:gd name="connsiteY85" fmla="*/ 1292843 h 1489450"/>
                <a:gd name="connsiteX86" fmla="*/ 280895 w 1173506"/>
                <a:gd name="connsiteY86" fmla="*/ 1294347 h 1489450"/>
                <a:gd name="connsiteX87" fmla="*/ 282475 w 1173506"/>
                <a:gd name="connsiteY87" fmla="*/ 1295626 h 1489450"/>
                <a:gd name="connsiteX88" fmla="*/ 306848 w 1173506"/>
                <a:gd name="connsiteY88" fmla="*/ 1315486 h 1489450"/>
                <a:gd name="connsiteX89" fmla="*/ 331597 w 1173506"/>
                <a:gd name="connsiteY89" fmla="*/ 1335194 h 1489450"/>
                <a:gd name="connsiteX90" fmla="*/ 357700 w 1173506"/>
                <a:gd name="connsiteY90" fmla="*/ 1354903 h 1489450"/>
                <a:gd name="connsiteX91" fmla="*/ 511986 w 1173506"/>
                <a:gd name="connsiteY91" fmla="*/ 1425615 h 1489450"/>
                <a:gd name="connsiteX92" fmla="*/ 543580 w 1173506"/>
                <a:gd name="connsiteY92" fmla="*/ 1445399 h 1489450"/>
                <a:gd name="connsiteX93" fmla="*/ 561709 w 1173506"/>
                <a:gd name="connsiteY93" fmla="*/ 1453673 h 1489450"/>
                <a:gd name="connsiteX94" fmla="*/ 580817 w 1173506"/>
                <a:gd name="connsiteY94" fmla="*/ 1460971 h 1489450"/>
                <a:gd name="connsiteX95" fmla="*/ 621438 w 1173506"/>
                <a:gd name="connsiteY95" fmla="*/ 1472028 h 1489450"/>
                <a:gd name="connsiteX96" fmla="*/ 662285 w 1173506"/>
                <a:gd name="connsiteY96" fmla="*/ 1478648 h 1489450"/>
                <a:gd name="connsiteX97" fmla="*/ 699897 w 1173506"/>
                <a:gd name="connsiteY97" fmla="*/ 1481657 h 1489450"/>
                <a:gd name="connsiteX98" fmla="*/ 730965 w 1173506"/>
                <a:gd name="connsiteY98" fmla="*/ 1482334 h 1489450"/>
                <a:gd name="connsiteX99" fmla="*/ 760829 w 1173506"/>
                <a:gd name="connsiteY99" fmla="*/ 1484365 h 1489450"/>
                <a:gd name="connsiteX100" fmla="*/ 775949 w 1173506"/>
                <a:gd name="connsiteY100" fmla="*/ 1483087 h 1489450"/>
                <a:gd name="connsiteX101" fmla="*/ 793251 w 1173506"/>
                <a:gd name="connsiteY101" fmla="*/ 1480905 h 1489450"/>
                <a:gd name="connsiteX102" fmla="*/ 827629 w 1173506"/>
                <a:gd name="connsiteY102" fmla="*/ 1474661 h 1489450"/>
                <a:gd name="connsiteX103" fmla="*/ 892849 w 1173506"/>
                <a:gd name="connsiteY103" fmla="*/ 1455178 h 1489450"/>
                <a:gd name="connsiteX104" fmla="*/ 1032541 w 1173506"/>
                <a:gd name="connsiteY104" fmla="*/ 1326469 h 1489450"/>
                <a:gd name="connsiteX105" fmla="*/ 1093774 w 1173506"/>
                <a:gd name="connsiteY105" fmla="*/ 1258089 h 1489450"/>
                <a:gd name="connsiteX106" fmla="*/ 1155233 w 1173506"/>
                <a:gd name="connsiteY106" fmla="*/ 1182714 h 1489450"/>
                <a:gd name="connsiteX107" fmla="*/ 1172234 w 1173506"/>
                <a:gd name="connsiteY107" fmla="*/ 1072434 h 1489450"/>
                <a:gd name="connsiteX108" fmla="*/ 1170203 w 1173506"/>
                <a:gd name="connsiteY108" fmla="*/ 1048212 h 1489450"/>
                <a:gd name="connsiteX109" fmla="*/ 1164711 w 1173506"/>
                <a:gd name="connsiteY109" fmla="*/ 1027224 h 1489450"/>
                <a:gd name="connsiteX110" fmla="*/ 1145830 w 1173506"/>
                <a:gd name="connsiteY110" fmla="*/ 995178 h 1489450"/>
                <a:gd name="connsiteX111" fmla="*/ 1089411 w 1173506"/>
                <a:gd name="connsiteY111" fmla="*/ 964788 h 1489450"/>
                <a:gd name="connsiteX112" fmla="*/ 1064888 w 1173506"/>
                <a:gd name="connsiteY112" fmla="*/ 985700 h 1489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3506" h="1489450">
                  <a:moveTo>
                    <a:pt x="1064888" y="985700"/>
                  </a:moveTo>
                  <a:cubicBezTo>
                    <a:pt x="1068574" y="994050"/>
                    <a:pt x="1071131" y="1002625"/>
                    <a:pt x="1073388" y="1011577"/>
                  </a:cubicBezTo>
                  <a:cubicBezTo>
                    <a:pt x="1075344" y="1020379"/>
                    <a:pt x="1076999" y="1029707"/>
                    <a:pt x="1077600" y="1038884"/>
                  </a:cubicBezTo>
                  <a:cubicBezTo>
                    <a:pt x="1079105" y="1057465"/>
                    <a:pt x="1077676" y="1076421"/>
                    <a:pt x="1073539" y="1094851"/>
                  </a:cubicBezTo>
                  <a:cubicBezTo>
                    <a:pt x="1065565" y="1132012"/>
                    <a:pt x="1047060" y="1166691"/>
                    <a:pt x="1021859" y="1195427"/>
                  </a:cubicBezTo>
                  <a:cubicBezTo>
                    <a:pt x="971158" y="1252898"/>
                    <a:pt x="894353" y="1286524"/>
                    <a:pt x="810703" y="1286524"/>
                  </a:cubicBezTo>
                  <a:cubicBezTo>
                    <a:pt x="800172" y="1285471"/>
                    <a:pt x="789641" y="1284794"/>
                    <a:pt x="778958" y="1284342"/>
                  </a:cubicBezTo>
                  <a:cubicBezTo>
                    <a:pt x="768653" y="1283966"/>
                    <a:pt x="758121" y="1283515"/>
                    <a:pt x="747364" y="1283139"/>
                  </a:cubicBezTo>
                  <a:cubicBezTo>
                    <a:pt x="742324" y="1282988"/>
                    <a:pt x="737208" y="1282913"/>
                    <a:pt x="732093" y="1282988"/>
                  </a:cubicBezTo>
                  <a:cubicBezTo>
                    <a:pt x="726978" y="1283064"/>
                    <a:pt x="721938" y="1282763"/>
                    <a:pt x="716747" y="1282838"/>
                  </a:cubicBezTo>
                  <a:cubicBezTo>
                    <a:pt x="711633" y="1282838"/>
                    <a:pt x="706442" y="1282913"/>
                    <a:pt x="701176" y="1282988"/>
                  </a:cubicBezTo>
                  <a:cubicBezTo>
                    <a:pt x="695985" y="1282988"/>
                    <a:pt x="690795" y="1282913"/>
                    <a:pt x="685529" y="1282913"/>
                  </a:cubicBezTo>
                  <a:cubicBezTo>
                    <a:pt x="643629" y="1282988"/>
                    <a:pt x="599547" y="1282462"/>
                    <a:pt x="557271" y="1276068"/>
                  </a:cubicBezTo>
                  <a:cubicBezTo>
                    <a:pt x="514995" y="1269824"/>
                    <a:pt x="474449" y="1258390"/>
                    <a:pt x="440673" y="1238982"/>
                  </a:cubicBezTo>
                  <a:cubicBezTo>
                    <a:pt x="406746" y="1219499"/>
                    <a:pt x="380192" y="1192267"/>
                    <a:pt x="363793" y="1153828"/>
                  </a:cubicBezTo>
                  <a:cubicBezTo>
                    <a:pt x="362514" y="1150969"/>
                    <a:pt x="361010" y="1148562"/>
                    <a:pt x="359054" y="1146305"/>
                  </a:cubicBezTo>
                  <a:cubicBezTo>
                    <a:pt x="356872" y="1143973"/>
                    <a:pt x="354089" y="1141717"/>
                    <a:pt x="351230" y="1139836"/>
                  </a:cubicBezTo>
                  <a:cubicBezTo>
                    <a:pt x="345438" y="1135999"/>
                    <a:pt x="338442" y="1133065"/>
                    <a:pt x="330619" y="1130508"/>
                  </a:cubicBezTo>
                  <a:cubicBezTo>
                    <a:pt x="314972" y="1125392"/>
                    <a:pt x="295714" y="1121631"/>
                    <a:pt x="275554" y="1115538"/>
                  </a:cubicBezTo>
                  <a:cubicBezTo>
                    <a:pt x="255469" y="1109445"/>
                    <a:pt x="234557" y="1100794"/>
                    <a:pt x="217405" y="1087329"/>
                  </a:cubicBezTo>
                  <a:cubicBezTo>
                    <a:pt x="200329" y="1073939"/>
                    <a:pt x="187015" y="1055885"/>
                    <a:pt x="182651" y="1033543"/>
                  </a:cubicBezTo>
                  <a:cubicBezTo>
                    <a:pt x="177160" y="1032415"/>
                    <a:pt x="171067" y="1031663"/>
                    <a:pt x="165500" y="1030609"/>
                  </a:cubicBezTo>
                  <a:cubicBezTo>
                    <a:pt x="160009" y="1029556"/>
                    <a:pt x="155120" y="1028202"/>
                    <a:pt x="151960" y="1026246"/>
                  </a:cubicBezTo>
                  <a:cubicBezTo>
                    <a:pt x="145641" y="1022259"/>
                    <a:pt x="146920" y="1015414"/>
                    <a:pt x="165575" y="1002475"/>
                  </a:cubicBezTo>
                  <a:cubicBezTo>
                    <a:pt x="151208" y="979381"/>
                    <a:pt x="140075" y="953729"/>
                    <a:pt x="132101" y="926950"/>
                  </a:cubicBezTo>
                  <a:cubicBezTo>
                    <a:pt x="128113" y="913560"/>
                    <a:pt x="124804" y="899944"/>
                    <a:pt x="122171" y="886253"/>
                  </a:cubicBezTo>
                  <a:cubicBezTo>
                    <a:pt x="120817" y="879558"/>
                    <a:pt x="119613" y="872035"/>
                    <a:pt x="118861" y="866393"/>
                  </a:cubicBezTo>
                  <a:cubicBezTo>
                    <a:pt x="118034" y="860451"/>
                    <a:pt x="117432" y="854508"/>
                    <a:pt x="116830" y="848641"/>
                  </a:cubicBezTo>
                  <a:cubicBezTo>
                    <a:pt x="115701" y="836906"/>
                    <a:pt x="115175" y="825622"/>
                    <a:pt x="114723" y="814263"/>
                  </a:cubicBezTo>
                  <a:cubicBezTo>
                    <a:pt x="114498" y="802904"/>
                    <a:pt x="114272" y="791620"/>
                    <a:pt x="114573" y="780412"/>
                  </a:cubicBezTo>
                  <a:cubicBezTo>
                    <a:pt x="114949" y="757995"/>
                    <a:pt x="116454" y="735879"/>
                    <a:pt x="118710" y="714364"/>
                  </a:cubicBezTo>
                  <a:cubicBezTo>
                    <a:pt x="126383" y="649746"/>
                    <a:pt x="130897" y="587159"/>
                    <a:pt x="138419" y="524572"/>
                  </a:cubicBezTo>
                  <a:lnTo>
                    <a:pt x="141504" y="500425"/>
                  </a:lnTo>
                  <a:cubicBezTo>
                    <a:pt x="142783" y="491398"/>
                    <a:pt x="143910" y="482446"/>
                    <a:pt x="145340" y="473419"/>
                  </a:cubicBezTo>
                  <a:cubicBezTo>
                    <a:pt x="148199" y="455365"/>
                    <a:pt x="151508" y="437462"/>
                    <a:pt x="155797" y="419784"/>
                  </a:cubicBezTo>
                  <a:cubicBezTo>
                    <a:pt x="164372" y="384504"/>
                    <a:pt x="176709" y="350051"/>
                    <a:pt x="195214" y="319133"/>
                  </a:cubicBezTo>
                  <a:cubicBezTo>
                    <a:pt x="226207" y="267078"/>
                    <a:pt x="275178" y="226306"/>
                    <a:pt x="331823" y="206672"/>
                  </a:cubicBezTo>
                  <a:cubicBezTo>
                    <a:pt x="348673" y="199150"/>
                    <a:pt x="366726" y="193884"/>
                    <a:pt x="385006" y="189822"/>
                  </a:cubicBezTo>
                  <a:cubicBezTo>
                    <a:pt x="403436" y="186061"/>
                    <a:pt x="422317" y="183879"/>
                    <a:pt x="441124" y="183277"/>
                  </a:cubicBezTo>
                  <a:cubicBezTo>
                    <a:pt x="460005" y="182901"/>
                    <a:pt x="478887" y="183879"/>
                    <a:pt x="497392" y="186286"/>
                  </a:cubicBezTo>
                  <a:cubicBezTo>
                    <a:pt x="515973" y="188844"/>
                    <a:pt x="534101" y="192380"/>
                    <a:pt x="551780" y="196893"/>
                  </a:cubicBezTo>
                  <a:cubicBezTo>
                    <a:pt x="569458" y="201482"/>
                    <a:pt x="586609" y="206823"/>
                    <a:pt x="603233" y="212540"/>
                  </a:cubicBezTo>
                  <a:cubicBezTo>
                    <a:pt x="619858" y="218407"/>
                    <a:pt x="635505" y="224425"/>
                    <a:pt x="651302" y="230518"/>
                  </a:cubicBezTo>
                  <a:cubicBezTo>
                    <a:pt x="666949" y="236687"/>
                    <a:pt x="682445" y="242855"/>
                    <a:pt x="697941" y="248723"/>
                  </a:cubicBezTo>
                  <a:cubicBezTo>
                    <a:pt x="713363" y="254666"/>
                    <a:pt x="728858" y="260308"/>
                    <a:pt x="744581" y="265423"/>
                  </a:cubicBezTo>
                  <a:cubicBezTo>
                    <a:pt x="761055" y="217730"/>
                    <a:pt x="770834" y="174175"/>
                    <a:pt x="769329" y="140098"/>
                  </a:cubicBezTo>
                  <a:cubicBezTo>
                    <a:pt x="767976" y="106021"/>
                    <a:pt x="755112" y="81423"/>
                    <a:pt x="728858" y="73374"/>
                  </a:cubicBezTo>
                  <a:cubicBezTo>
                    <a:pt x="704937" y="59006"/>
                    <a:pt x="679662" y="46519"/>
                    <a:pt x="652957" y="36138"/>
                  </a:cubicBezTo>
                  <a:lnTo>
                    <a:pt x="647916" y="34257"/>
                  </a:lnTo>
                  <a:cubicBezTo>
                    <a:pt x="646262" y="33655"/>
                    <a:pt x="644607" y="33053"/>
                    <a:pt x="642576" y="32376"/>
                  </a:cubicBezTo>
                  <a:cubicBezTo>
                    <a:pt x="638664" y="31098"/>
                    <a:pt x="634827" y="29743"/>
                    <a:pt x="630841" y="28540"/>
                  </a:cubicBezTo>
                  <a:cubicBezTo>
                    <a:pt x="622867" y="26133"/>
                    <a:pt x="614894" y="23876"/>
                    <a:pt x="606919" y="21770"/>
                  </a:cubicBezTo>
                  <a:cubicBezTo>
                    <a:pt x="598871" y="19814"/>
                    <a:pt x="590821" y="17933"/>
                    <a:pt x="582772" y="16203"/>
                  </a:cubicBezTo>
                  <a:cubicBezTo>
                    <a:pt x="574723" y="14548"/>
                    <a:pt x="566599" y="13119"/>
                    <a:pt x="558475" y="11765"/>
                  </a:cubicBezTo>
                  <a:cubicBezTo>
                    <a:pt x="493481" y="1459"/>
                    <a:pt x="427884" y="4242"/>
                    <a:pt x="366877" y="19513"/>
                  </a:cubicBezTo>
                  <a:cubicBezTo>
                    <a:pt x="244787" y="50130"/>
                    <a:pt x="141202" y="128062"/>
                    <a:pt x="82603" y="232324"/>
                  </a:cubicBezTo>
                  <a:cubicBezTo>
                    <a:pt x="81474" y="235709"/>
                    <a:pt x="80346" y="239169"/>
                    <a:pt x="79293" y="242554"/>
                  </a:cubicBezTo>
                  <a:cubicBezTo>
                    <a:pt x="66128" y="285132"/>
                    <a:pt x="57328" y="327032"/>
                    <a:pt x="49730" y="367804"/>
                  </a:cubicBezTo>
                  <a:cubicBezTo>
                    <a:pt x="42057" y="408500"/>
                    <a:pt x="35437" y="448746"/>
                    <a:pt x="26109" y="487938"/>
                  </a:cubicBezTo>
                  <a:cubicBezTo>
                    <a:pt x="27087" y="444608"/>
                    <a:pt x="26711" y="398270"/>
                    <a:pt x="29720" y="350502"/>
                  </a:cubicBezTo>
                  <a:cubicBezTo>
                    <a:pt x="22799" y="376981"/>
                    <a:pt x="17609" y="403987"/>
                    <a:pt x="13998" y="431293"/>
                  </a:cubicBezTo>
                  <a:cubicBezTo>
                    <a:pt x="12117" y="444909"/>
                    <a:pt x="10688" y="458675"/>
                    <a:pt x="9484" y="472141"/>
                  </a:cubicBezTo>
                  <a:lnTo>
                    <a:pt x="8581" y="482296"/>
                  </a:lnTo>
                  <a:lnTo>
                    <a:pt x="8206" y="487411"/>
                  </a:lnTo>
                  <a:lnTo>
                    <a:pt x="7980" y="489969"/>
                  </a:lnTo>
                  <a:lnTo>
                    <a:pt x="7904" y="491925"/>
                  </a:lnTo>
                  <a:lnTo>
                    <a:pt x="7152" y="507045"/>
                  </a:lnTo>
                  <a:cubicBezTo>
                    <a:pt x="5196" y="547440"/>
                    <a:pt x="5272" y="588137"/>
                    <a:pt x="6625" y="629511"/>
                  </a:cubicBezTo>
                  <a:cubicBezTo>
                    <a:pt x="7378" y="627103"/>
                    <a:pt x="7829" y="624696"/>
                    <a:pt x="8581" y="622289"/>
                  </a:cubicBezTo>
                  <a:cubicBezTo>
                    <a:pt x="8506" y="641998"/>
                    <a:pt x="9033" y="661857"/>
                    <a:pt x="9408" y="682093"/>
                  </a:cubicBezTo>
                  <a:cubicBezTo>
                    <a:pt x="15427" y="707067"/>
                    <a:pt x="17157" y="732644"/>
                    <a:pt x="17458" y="758747"/>
                  </a:cubicBezTo>
                  <a:cubicBezTo>
                    <a:pt x="17759" y="784775"/>
                    <a:pt x="16857" y="811254"/>
                    <a:pt x="17232" y="837507"/>
                  </a:cubicBezTo>
                  <a:cubicBezTo>
                    <a:pt x="17609" y="842021"/>
                    <a:pt x="18059" y="847211"/>
                    <a:pt x="18511" y="852778"/>
                  </a:cubicBezTo>
                  <a:cubicBezTo>
                    <a:pt x="19113" y="858645"/>
                    <a:pt x="19790" y="865040"/>
                    <a:pt x="20467" y="871885"/>
                  </a:cubicBezTo>
                  <a:cubicBezTo>
                    <a:pt x="21295" y="878881"/>
                    <a:pt x="22122" y="886178"/>
                    <a:pt x="23250" y="894227"/>
                  </a:cubicBezTo>
                  <a:cubicBezTo>
                    <a:pt x="24679" y="903931"/>
                    <a:pt x="26560" y="914086"/>
                    <a:pt x="28516" y="924392"/>
                  </a:cubicBezTo>
                  <a:cubicBezTo>
                    <a:pt x="30999" y="931087"/>
                    <a:pt x="44013" y="964788"/>
                    <a:pt x="59358" y="1001271"/>
                  </a:cubicBezTo>
                  <a:cubicBezTo>
                    <a:pt x="67106" y="1019551"/>
                    <a:pt x="75305" y="1038658"/>
                    <a:pt x="82226" y="1056411"/>
                  </a:cubicBezTo>
                  <a:cubicBezTo>
                    <a:pt x="85686" y="1065288"/>
                    <a:pt x="88771" y="1073864"/>
                    <a:pt x="91028" y="1081988"/>
                  </a:cubicBezTo>
                  <a:cubicBezTo>
                    <a:pt x="93435" y="1090037"/>
                    <a:pt x="94865" y="1097710"/>
                    <a:pt x="95315" y="1104555"/>
                  </a:cubicBezTo>
                  <a:cubicBezTo>
                    <a:pt x="99227" y="1110724"/>
                    <a:pt x="102537" y="1115989"/>
                    <a:pt x="105320" y="1120127"/>
                  </a:cubicBezTo>
                  <a:cubicBezTo>
                    <a:pt x="108179" y="1124189"/>
                    <a:pt x="110285" y="1127123"/>
                    <a:pt x="111564" y="1128778"/>
                  </a:cubicBezTo>
                  <a:cubicBezTo>
                    <a:pt x="147898" y="1182564"/>
                    <a:pt x="193784" y="1228074"/>
                    <a:pt x="244862" y="1267567"/>
                  </a:cubicBezTo>
                  <a:cubicBezTo>
                    <a:pt x="251256" y="1272532"/>
                    <a:pt x="257726" y="1277422"/>
                    <a:pt x="264196" y="1282161"/>
                  </a:cubicBezTo>
                  <a:lnTo>
                    <a:pt x="274050" y="1289307"/>
                  </a:lnTo>
                  <a:lnTo>
                    <a:pt x="278939" y="1292843"/>
                  </a:lnTo>
                  <a:lnTo>
                    <a:pt x="280895" y="1294347"/>
                  </a:lnTo>
                  <a:lnTo>
                    <a:pt x="282475" y="1295626"/>
                  </a:lnTo>
                  <a:cubicBezTo>
                    <a:pt x="290674" y="1302246"/>
                    <a:pt x="298799" y="1308866"/>
                    <a:pt x="306848" y="1315486"/>
                  </a:cubicBezTo>
                  <a:cubicBezTo>
                    <a:pt x="314747" y="1322030"/>
                    <a:pt x="323322" y="1328650"/>
                    <a:pt x="331597" y="1335194"/>
                  </a:cubicBezTo>
                  <a:cubicBezTo>
                    <a:pt x="340097" y="1341739"/>
                    <a:pt x="348898" y="1348359"/>
                    <a:pt x="357700" y="1354903"/>
                  </a:cubicBezTo>
                  <a:cubicBezTo>
                    <a:pt x="407423" y="1368895"/>
                    <a:pt x="456996" y="1386498"/>
                    <a:pt x="511986" y="1425615"/>
                  </a:cubicBezTo>
                  <a:cubicBezTo>
                    <a:pt x="521012" y="1432987"/>
                    <a:pt x="532221" y="1439381"/>
                    <a:pt x="543580" y="1445399"/>
                  </a:cubicBezTo>
                  <a:cubicBezTo>
                    <a:pt x="549222" y="1448408"/>
                    <a:pt x="555466" y="1451116"/>
                    <a:pt x="561709" y="1453673"/>
                  </a:cubicBezTo>
                  <a:cubicBezTo>
                    <a:pt x="567952" y="1456231"/>
                    <a:pt x="574423" y="1458639"/>
                    <a:pt x="580817" y="1460971"/>
                  </a:cubicBezTo>
                  <a:cubicBezTo>
                    <a:pt x="594131" y="1465333"/>
                    <a:pt x="607822" y="1469019"/>
                    <a:pt x="621438" y="1472028"/>
                  </a:cubicBezTo>
                  <a:cubicBezTo>
                    <a:pt x="635505" y="1474736"/>
                    <a:pt x="648894" y="1477219"/>
                    <a:pt x="662285" y="1478648"/>
                  </a:cubicBezTo>
                  <a:cubicBezTo>
                    <a:pt x="675750" y="1480002"/>
                    <a:pt x="688238" y="1481206"/>
                    <a:pt x="699897" y="1481657"/>
                  </a:cubicBezTo>
                  <a:cubicBezTo>
                    <a:pt x="711633" y="1481958"/>
                    <a:pt x="722163" y="1482183"/>
                    <a:pt x="730965" y="1482334"/>
                  </a:cubicBezTo>
                  <a:cubicBezTo>
                    <a:pt x="748793" y="1482409"/>
                    <a:pt x="760077" y="1482183"/>
                    <a:pt x="760829" y="1484365"/>
                  </a:cubicBezTo>
                  <a:lnTo>
                    <a:pt x="775949" y="1483087"/>
                  </a:lnTo>
                  <a:cubicBezTo>
                    <a:pt x="781366" y="1482485"/>
                    <a:pt x="787534" y="1481657"/>
                    <a:pt x="793251" y="1480905"/>
                  </a:cubicBezTo>
                  <a:cubicBezTo>
                    <a:pt x="804986" y="1479325"/>
                    <a:pt x="816270" y="1477068"/>
                    <a:pt x="827629" y="1474661"/>
                  </a:cubicBezTo>
                  <a:cubicBezTo>
                    <a:pt x="850121" y="1469696"/>
                    <a:pt x="871861" y="1463077"/>
                    <a:pt x="892849" y="1455178"/>
                  </a:cubicBezTo>
                  <a:cubicBezTo>
                    <a:pt x="946935" y="1414256"/>
                    <a:pt x="990942" y="1370776"/>
                    <a:pt x="1032541" y="1326469"/>
                  </a:cubicBezTo>
                  <a:cubicBezTo>
                    <a:pt x="1053303" y="1304202"/>
                    <a:pt x="1073539" y="1281634"/>
                    <a:pt x="1093774" y="1258089"/>
                  </a:cubicBezTo>
                  <a:cubicBezTo>
                    <a:pt x="1114010" y="1234468"/>
                    <a:pt x="1134471" y="1209795"/>
                    <a:pt x="1155233" y="1182714"/>
                  </a:cubicBezTo>
                  <a:cubicBezTo>
                    <a:pt x="1166215" y="1147960"/>
                    <a:pt x="1172384" y="1110272"/>
                    <a:pt x="1172234" y="1072434"/>
                  </a:cubicBezTo>
                  <a:cubicBezTo>
                    <a:pt x="1172234" y="1063934"/>
                    <a:pt x="1171482" y="1055809"/>
                    <a:pt x="1170203" y="1048212"/>
                  </a:cubicBezTo>
                  <a:cubicBezTo>
                    <a:pt x="1168923" y="1040689"/>
                    <a:pt x="1167118" y="1033769"/>
                    <a:pt x="1164711" y="1027224"/>
                  </a:cubicBezTo>
                  <a:cubicBezTo>
                    <a:pt x="1160123" y="1014361"/>
                    <a:pt x="1153503" y="1003754"/>
                    <a:pt x="1145830" y="995178"/>
                  </a:cubicBezTo>
                  <a:cubicBezTo>
                    <a:pt x="1130484" y="978103"/>
                    <a:pt x="1110474" y="969151"/>
                    <a:pt x="1089411" y="964788"/>
                  </a:cubicBezTo>
                  <a:cubicBezTo>
                    <a:pt x="1082490" y="973363"/>
                    <a:pt x="1074216" y="980284"/>
                    <a:pt x="1064888" y="985700"/>
                  </a:cubicBezTo>
                  <a:close/>
                </a:path>
              </a:pathLst>
            </a:custGeom>
            <a:solidFill>
              <a:srgbClr val="616370"/>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568E4C6A-8853-4777-A77B-AD29516DD513}"/>
                </a:ext>
              </a:extLst>
            </p:cNvPr>
            <p:cNvSpPr/>
            <p:nvPr/>
          </p:nvSpPr>
          <p:spPr>
            <a:xfrm>
              <a:off x="13678756" y="5727342"/>
              <a:ext cx="255794" cy="752335"/>
            </a:xfrm>
            <a:custGeom>
              <a:avLst/>
              <a:gdLst>
                <a:gd name="connsiteX0" fmla="*/ 46046 w 255764"/>
                <a:gd name="connsiteY0" fmla="*/ 611277 h 752247"/>
                <a:gd name="connsiteX1" fmla="*/ 22124 w 255764"/>
                <a:gd name="connsiteY1" fmla="*/ 599842 h 752247"/>
                <a:gd name="connsiteX2" fmla="*/ 5649 w 255764"/>
                <a:gd name="connsiteY2" fmla="*/ 581788 h 752247"/>
                <a:gd name="connsiteX3" fmla="*/ 12044 w 255764"/>
                <a:gd name="connsiteY3" fmla="*/ 578103 h 752247"/>
                <a:gd name="connsiteX4" fmla="*/ 18062 w 255764"/>
                <a:gd name="connsiteY4" fmla="*/ 574116 h 752247"/>
                <a:gd name="connsiteX5" fmla="*/ 54997 w 255764"/>
                <a:gd name="connsiteY5" fmla="*/ 580961 h 752247"/>
                <a:gd name="connsiteX6" fmla="*/ 66958 w 255764"/>
                <a:gd name="connsiteY6" fmla="*/ 574341 h 752247"/>
                <a:gd name="connsiteX7" fmla="*/ 76587 w 255764"/>
                <a:gd name="connsiteY7" fmla="*/ 562080 h 752247"/>
                <a:gd name="connsiteX8" fmla="*/ 82830 w 255764"/>
                <a:gd name="connsiteY8" fmla="*/ 547035 h 752247"/>
                <a:gd name="connsiteX9" fmla="*/ 102915 w 255764"/>
                <a:gd name="connsiteY9" fmla="*/ 550796 h 752247"/>
                <a:gd name="connsiteX10" fmla="*/ 101862 w 255764"/>
                <a:gd name="connsiteY10" fmla="*/ 561403 h 752247"/>
                <a:gd name="connsiteX11" fmla="*/ 99981 w 255764"/>
                <a:gd name="connsiteY11" fmla="*/ 571483 h 752247"/>
                <a:gd name="connsiteX12" fmla="*/ 88999 w 255764"/>
                <a:gd name="connsiteY12" fmla="*/ 575846 h 752247"/>
                <a:gd name="connsiteX13" fmla="*/ 88021 w 255764"/>
                <a:gd name="connsiteY13" fmla="*/ 580585 h 752247"/>
                <a:gd name="connsiteX14" fmla="*/ 87344 w 255764"/>
                <a:gd name="connsiteY14" fmla="*/ 585324 h 752247"/>
                <a:gd name="connsiteX15" fmla="*/ 95468 w 255764"/>
                <a:gd name="connsiteY15" fmla="*/ 591793 h 752247"/>
                <a:gd name="connsiteX16" fmla="*/ 116531 w 255764"/>
                <a:gd name="connsiteY16" fmla="*/ 594125 h 752247"/>
                <a:gd name="connsiteX17" fmla="*/ 115854 w 255764"/>
                <a:gd name="connsiteY17" fmla="*/ 604130 h 752247"/>
                <a:gd name="connsiteX18" fmla="*/ 113296 w 255764"/>
                <a:gd name="connsiteY18" fmla="*/ 610073 h 752247"/>
                <a:gd name="connsiteX19" fmla="*/ 109610 w 255764"/>
                <a:gd name="connsiteY19" fmla="*/ 616618 h 752247"/>
                <a:gd name="connsiteX20" fmla="*/ 101336 w 255764"/>
                <a:gd name="connsiteY20" fmla="*/ 630910 h 752247"/>
                <a:gd name="connsiteX21" fmla="*/ 80122 w 255764"/>
                <a:gd name="connsiteY21" fmla="*/ 664611 h 752247"/>
                <a:gd name="connsiteX22" fmla="*/ 94189 w 255764"/>
                <a:gd name="connsiteY22" fmla="*/ 658443 h 752247"/>
                <a:gd name="connsiteX23" fmla="*/ 99756 w 255764"/>
                <a:gd name="connsiteY23" fmla="*/ 652951 h 752247"/>
                <a:gd name="connsiteX24" fmla="*/ 104044 w 255764"/>
                <a:gd name="connsiteY24" fmla="*/ 646181 h 752247"/>
                <a:gd name="connsiteX25" fmla="*/ 110890 w 255764"/>
                <a:gd name="connsiteY25" fmla="*/ 630685 h 752247"/>
                <a:gd name="connsiteX26" fmla="*/ 115854 w 255764"/>
                <a:gd name="connsiteY26" fmla="*/ 614361 h 752247"/>
                <a:gd name="connsiteX27" fmla="*/ 130748 w 255764"/>
                <a:gd name="connsiteY27" fmla="*/ 600670 h 752247"/>
                <a:gd name="connsiteX28" fmla="*/ 134209 w 255764"/>
                <a:gd name="connsiteY28" fmla="*/ 590063 h 752247"/>
                <a:gd name="connsiteX29" fmla="*/ 144515 w 255764"/>
                <a:gd name="connsiteY29" fmla="*/ 585700 h 752247"/>
                <a:gd name="connsiteX30" fmla="*/ 151887 w 255764"/>
                <a:gd name="connsiteY30" fmla="*/ 577651 h 752247"/>
                <a:gd name="connsiteX31" fmla="*/ 154971 w 255764"/>
                <a:gd name="connsiteY31" fmla="*/ 572461 h 752247"/>
                <a:gd name="connsiteX32" fmla="*/ 157529 w 255764"/>
                <a:gd name="connsiteY32" fmla="*/ 566894 h 752247"/>
                <a:gd name="connsiteX33" fmla="*/ 172875 w 255764"/>
                <a:gd name="connsiteY33" fmla="*/ 548765 h 752247"/>
                <a:gd name="connsiteX34" fmla="*/ 189574 w 255764"/>
                <a:gd name="connsiteY34" fmla="*/ 513635 h 752247"/>
                <a:gd name="connsiteX35" fmla="*/ 194238 w 255764"/>
                <a:gd name="connsiteY35" fmla="*/ 493550 h 752247"/>
                <a:gd name="connsiteX36" fmla="*/ 195517 w 255764"/>
                <a:gd name="connsiteY36" fmla="*/ 482492 h 752247"/>
                <a:gd name="connsiteX37" fmla="*/ 196194 w 255764"/>
                <a:gd name="connsiteY37" fmla="*/ 470606 h 752247"/>
                <a:gd name="connsiteX38" fmla="*/ 215602 w 255764"/>
                <a:gd name="connsiteY38" fmla="*/ 446384 h 752247"/>
                <a:gd name="connsiteX39" fmla="*/ 216505 w 255764"/>
                <a:gd name="connsiteY39" fmla="*/ 430060 h 752247"/>
                <a:gd name="connsiteX40" fmla="*/ 217107 w 255764"/>
                <a:gd name="connsiteY40" fmla="*/ 413586 h 752247"/>
                <a:gd name="connsiteX41" fmla="*/ 216279 w 255764"/>
                <a:gd name="connsiteY41" fmla="*/ 394027 h 752247"/>
                <a:gd name="connsiteX42" fmla="*/ 215376 w 255764"/>
                <a:gd name="connsiteY42" fmla="*/ 374243 h 752247"/>
                <a:gd name="connsiteX43" fmla="*/ 221093 w 255764"/>
                <a:gd name="connsiteY43" fmla="*/ 332870 h 752247"/>
                <a:gd name="connsiteX44" fmla="*/ 218010 w 255764"/>
                <a:gd name="connsiteY44" fmla="*/ 322940 h 752247"/>
                <a:gd name="connsiteX45" fmla="*/ 201460 w 255764"/>
                <a:gd name="connsiteY45" fmla="*/ 310528 h 752247"/>
                <a:gd name="connsiteX46" fmla="*/ 210637 w 255764"/>
                <a:gd name="connsiteY46" fmla="*/ 283673 h 752247"/>
                <a:gd name="connsiteX47" fmla="*/ 208155 w 255764"/>
                <a:gd name="connsiteY47" fmla="*/ 273668 h 752247"/>
                <a:gd name="connsiteX48" fmla="*/ 205522 w 255764"/>
                <a:gd name="connsiteY48" fmla="*/ 263813 h 752247"/>
                <a:gd name="connsiteX49" fmla="*/ 200933 w 255764"/>
                <a:gd name="connsiteY49" fmla="*/ 244405 h 752247"/>
                <a:gd name="connsiteX50" fmla="*/ 193486 w 255764"/>
                <a:gd name="connsiteY50" fmla="*/ 214616 h 752247"/>
                <a:gd name="connsiteX51" fmla="*/ 182353 w 255764"/>
                <a:gd name="connsiteY51" fmla="*/ 184376 h 752247"/>
                <a:gd name="connsiteX52" fmla="*/ 177012 w 255764"/>
                <a:gd name="connsiteY52" fmla="*/ 163238 h 752247"/>
                <a:gd name="connsiteX53" fmla="*/ 174078 w 255764"/>
                <a:gd name="connsiteY53" fmla="*/ 153007 h 752247"/>
                <a:gd name="connsiteX54" fmla="*/ 170843 w 255764"/>
                <a:gd name="connsiteY54" fmla="*/ 143228 h 752247"/>
                <a:gd name="connsiteX55" fmla="*/ 153391 w 255764"/>
                <a:gd name="connsiteY55" fmla="*/ 116674 h 752247"/>
                <a:gd name="connsiteX56" fmla="*/ 139173 w 255764"/>
                <a:gd name="connsiteY56" fmla="*/ 110656 h 752247"/>
                <a:gd name="connsiteX57" fmla="*/ 124881 w 255764"/>
                <a:gd name="connsiteY57" fmla="*/ 105089 h 752247"/>
                <a:gd name="connsiteX58" fmla="*/ 136090 w 255764"/>
                <a:gd name="connsiteY58" fmla="*/ 76052 h 752247"/>
                <a:gd name="connsiteX59" fmla="*/ 129770 w 255764"/>
                <a:gd name="connsiteY59" fmla="*/ 69433 h 752247"/>
                <a:gd name="connsiteX60" fmla="*/ 123001 w 255764"/>
                <a:gd name="connsiteY60" fmla="*/ 63189 h 752247"/>
                <a:gd name="connsiteX61" fmla="*/ 109686 w 255764"/>
                <a:gd name="connsiteY61" fmla="*/ 50551 h 752247"/>
                <a:gd name="connsiteX62" fmla="*/ 109836 w 255764"/>
                <a:gd name="connsiteY62" fmla="*/ 35732 h 752247"/>
                <a:gd name="connsiteX63" fmla="*/ 110890 w 255764"/>
                <a:gd name="connsiteY63" fmla="*/ 5642 h 752247"/>
                <a:gd name="connsiteX64" fmla="*/ 133531 w 255764"/>
                <a:gd name="connsiteY64" fmla="*/ 22417 h 752247"/>
                <a:gd name="connsiteX65" fmla="*/ 147223 w 255764"/>
                <a:gd name="connsiteY65" fmla="*/ 54388 h 752247"/>
                <a:gd name="connsiteX66" fmla="*/ 158431 w 255764"/>
                <a:gd name="connsiteY66" fmla="*/ 87185 h 752247"/>
                <a:gd name="connsiteX67" fmla="*/ 178817 w 255764"/>
                <a:gd name="connsiteY67" fmla="*/ 102155 h 752247"/>
                <a:gd name="connsiteX68" fmla="*/ 198676 w 255764"/>
                <a:gd name="connsiteY68" fmla="*/ 119006 h 752247"/>
                <a:gd name="connsiteX69" fmla="*/ 201761 w 255764"/>
                <a:gd name="connsiteY69" fmla="*/ 123895 h 752247"/>
                <a:gd name="connsiteX70" fmla="*/ 175583 w 255764"/>
                <a:gd name="connsiteY70" fmla="*/ 140294 h 752247"/>
                <a:gd name="connsiteX71" fmla="*/ 198000 w 255764"/>
                <a:gd name="connsiteY71" fmla="*/ 169481 h 752247"/>
                <a:gd name="connsiteX72" fmla="*/ 212443 w 255764"/>
                <a:gd name="connsiteY72" fmla="*/ 161357 h 752247"/>
                <a:gd name="connsiteX73" fmla="*/ 220943 w 255764"/>
                <a:gd name="connsiteY73" fmla="*/ 177079 h 752247"/>
                <a:gd name="connsiteX74" fmla="*/ 229143 w 255764"/>
                <a:gd name="connsiteY74" fmla="*/ 192952 h 752247"/>
                <a:gd name="connsiteX75" fmla="*/ 244338 w 255764"/>
                <a:gd name="connsiteY75" fmla="*/ 225298 h 752247"/>
                <a:gd name="connsiteX76" fmla="*/ 249077 w 255764"/>
                <a:gd name="connsiteY76" fmla="*/ 357167 h 752247"/>
                <a:gd name="connsiteX77" fmla="*/ 251484 w 255764"/>
                <a:gd name="connsiteY77" fmla="*/ 397789 h 752247"/>
                <a:gd name="connsiteX78" fmla="*/ 248324 w 255764"/>
                <a:gd name="connsiteY78" fmla="*/ 413661 h 752247"/>
                <a:gd name="connsiteX79" fmla="*/ 240351 w 255764"/>
                <a:gd name="connsiteY79" fmla="*/ 429759 h 752247"/>
                <a:gd name="connsiteX80" fmla="*/ 231399 w 255764"/>
                <a:gd name="connsiteY80" fmla="*/ 449995 h 752247"/>
                <a:gd name="connsiteX81" fmla="*/ 230421 w 255764"/>
                <a:gd name="connsiteY81" fmla="*/ 469628 h 752247"/>
                <a:gd name="connsiteX82" fmla="*/ 229594 w 255764"/>
                <a:gd name="connsiteY82" fmla="*/ 479332 h 752247"/>
                <a:gd name="connsiteX83" fmla="*/ 228691 w 255764"/>
                <a:gd name="connsiteY83" fmla="*/ 488961 h 752247"/>
                <a:gd name="connsiteX84" fmla="*/ 218460 w 255764"/>
                <a:gd name="connsiteY84" fmla="*/ 533569 h 752247"/>
                <a:gd name="connsiteX85" fmla="*/ 212067 w 255764"/>
                <a:gd name="connsiteY85" fmla="*/ 556663 h 752247"/>
                <a:gd name="connsiteX86" fmla="*/ 200406 w 255764"/>
                <a:gd name="connsiteY86" fmla="*/ 574642 h 752247"/>
                <a:gd name="connsiteX87" fmla="*/ 193786 w 255764"/>
                <a:gd name="connsiteY87" fmla="*/ 586678 h 752247"/>
                <a:gd name="connsiteX88" fmla="*/ 174831 w 255764"/>
                <a:gd name="connsiteY88" fmla="*/ 613759 h 752247"/>
                <a:gd name="connsiteX89" fmla="*/ 165803 w 255764"/>
                <a:gd name="connsiteY89" fmla="*/ 627676 h 752247"/>
                <a:gd name="connsiteX90" fmla="*/ 156701 w 255764"/>
                <a:gd name="connsiteY90" fmla="*/ 641367 h 752247"/>
                <a:gd name="connsiteX91" fmla="*/ 152563 w 255764"/>
                <a:gd name="connsiteY91" fmla="*/ 648212 h 752247"/>
                <a:gd name="connsiteX92" fmla="*/ 148125 w 255764"/>
                <a:gd name="connsiteY92" fmla="*/ 654832 h 752247"/>
                <a:gd name="connsiteX93" fmla="*/ 140151 w 255764"/>
                <a:gd name="connsiteY93" fmla="*/ 667771 h 752247"/>
                <a:gd name="connsiteX94" fmla="*/ 126159 w 255764"/>
                <a:gd name="connsiteY94" fmla="*/ 691316 h 752247"/>
                <a:gd name="connsiteX95" fmla="*/ 106677 w 255764"/>
                <a:gd name="connsiteY95" fmla="*/ 698011 h 752247"/>
                <a:gd name="connsiteX96" fmla="*/ 103141 w 255764"/>
                <a:gd name="connsiteY96" fmla="*/ 709896 h 752247"/>
                <a:gd name="connsiteX97" fmla="*/ 96597 w 255764"/>
                <a:gd name="connsiteY97" fmla="*/ 722534 h 752247"/>
                <a:gd name="connsiteX98" fmla="*/ 81702 w 255764"/>
                <a:gd name="connsiteY98" fmla="*/ 727273 h 752247"/>
                <a:gd name="connsiteX99" fmla="*/ 66281 w 255764"/>
                <a:gd name="connsiteY99" fmla="*/ 731185 h 752247"/>
                <a:gd name="connsiteX100" fmla="*/ 42434 w 255764"/>
                <a:gd name="connsiteY100" fmla="*/ 738331 h 752247"/>
                <a:gd name="connsiteX101" fmla="*/ 26336 w 255764"/>
                <a:gd name="connsiteY101" fmla="*/ 750518 h 752247"/>
                <a:gd name="connsiteX102" fmla="*/ 32580 w 255764"/>
                <a:gd name="connsiteY102" fmla="*/ 730734 h 752247"/>
                <a:gd name="connsiteX103" fmla="*/ 42510 w 255764"/>
                <a:gd name="connsiteY103" fmla="*/ 714184 h 752247"/>
                <a:gd name="connsiteX104" fmla="*/ 48302 w 255764"/>
                <a:gd name="connsiteY104" fmla="*/ 705082 h 752247"/>
                <a:gd name="connsiteX105" fmla="*/ 53643 w 255764"/>
                <a:gd name="connsiteY105" fmla="*/ 695378 h 752247"/>
                <a:gd name="connsiteX106" fmla="*/ 75232 w 255764"/>
                <a:gd name="connsiteY106" fmla="*/ 637455 h 752247"/>
                <a:gd name="connsiteX107" fmla="*/ 46046 w 255764"/>
                <a:gd name="connsiteY107" fmla="*/ 611277 h 75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255764" h="752247">
                  <a:moveTo>
                    <a:pt x="46046" y="611277"/>
                  </a:moveTo>
                  <a:cubicBezTo>
                    <a:pt x="37996" y="607591"/>
                    <a:pt x="30248" y="603378"/>
                    <a:pt x="22124" y="599842"/>
                  </a:cubicBezTo>
                  <a:cubicBezTo>
                    <a:pt x="25584" y="591944"/>
                    <a:pt x="5198" y="586979"/>
                    <a:pt x="5649" y="581788"/>
                  </a:cubicBezTo>
                  <a:cubicBezTo>
                    <a:pt x="7680" y="580660"/>
                    <a:pt x="9938" y="579457"/>
                    <a:pt x="12044" y="578103"/>
                  </a:cubicBezTo>
                  <a:cubicBezTo>
                    <a:pt x="14000" y="576749"/>
                    <a:pt x="16030" y="575394"/>
                    <a:pt x="18062" y="574116"/>
                  </a:cubicBezTo>
                  <a:cubicBezTo>
                    <a:pt x="29872" y="576824"/>
                    <a:pt x="42961" y="579080"/>
                    <a:pt x="54997" y="580961"/>
                  </a:cubicBezTo>
                  <a:cubicBezTo>
                    <a:pt x="63121" y="584572"/>
                    <a:pt x="68011" y="579457"/>
                    <a:pt x="66958" y="574341"/>
                  </a:cubicBezTo>
                  <a:cubicBezTo>
                    <a:pt x="65829" y="567797"/>
                    <a:pt x="71471" y="565239"/>
                    <a:pt x="76587" y="562080"/>
                  </a:cubicBezTo>
                  <a:cubicBezTo>
                    <a:pt x="81927" y="558995"/>
                    <a:pt x="86140" y="555084"/>
                    <a:pt x="82830" y="547035"/>
                  </a:cubicBezTo>
                  <a:cubicBezTo>
                    <a:pt x="98101" y="541694"/>
                    <a:pt x="102389" y="544627"/>
                    <a:pt x="102915" y="550796"/>
                  </a:cubicBezTo>
                  <a:cubicBezTo>
                    <a:pt x="103141" y="553880"/>
                    <a:pt x="102539" y="557641"/>
                    <a:pt x="101862" y="561403"/>
                  </a:cubicBezTo>
                  <a:cubicBezTo>
                    <a:pt x="101035" y="565089"/>
                    <a:pt x="99981" y="568624"/>
                    <a:pt x="99981" y="571483"/>
                  </a:cubicBezTo>
                  <a:cubicBezTo>
                    <a:pt x="94867" y="568925"/>
                    <a:pt x="87494" y="571859"/>
                    <a:pt x="88999" y="575846"/>
                  </a:cubicBezTo>
                  <a:cubicBezTo>
                    <a:pt x="88698" y="577275"/>
                    <a:pt x="88322" y="578930"/>
                    <a:pt x="88021" y="580585"/>
                  </a:cubicBezTo>
                  <a:cubicBezTo>
                    <a:pt x="87569" y="582165"/>
                    <a:pt x="87194" y="583820"/>
                    <a:pt x="87344" y="585324"/>
                  </a:cubicBezTo>
                  <a:cubicBezTo>
                    <a:pt x="87569" y="588333"/>
                    <a:pt x="89450" y="590891"/>
                    <a:pt x="95468" y="591793"/>
                  </a:cubicBezTo>
                  <a:cubicBezTo>
                    <a:pt x="103141" y="592997"/>
                    <a:pt x="111717" y="599316"/>
                    <a:pt x="116531" y="594125"/>
                  </a:cubicBezTo>
                  <a:cubicBezTo>
                    <a:pt x="119841" y="592546"/>
                    <a:pt x="118863" y="596833"/>
                    <a:pt x="115854" y="604130"/>
                  </a:cubicBezTo>
                  <a:cubicBezTo>
                    <a:pt x="115102" y="605936"/>
                    <a:pt x="114199" y="607967"/>
                    <a:pt x="113296" y="610073"/>
                  </a:cubicBezTo>
                  <a:cubicBezTo>
                    <a:pt x="112168" y="612104"/>
                    <a:pt x="110890" y="614361"/>
                    <a:pt x="109610" y="616618"/>
                  </a:cubicBezTo>
                  <a:cubicBezTo>
                    <a:pt x="106978" y="621131"/>
                    <a:pt x="104270" y="626096"/>
                    <a:pt x="101336" y="630910"/>
                  </a:cubicBezTo>
                  <a:cubicBezTo>
                    <a:pt x="89074" y="649942"/>
                    <a:pt x="74631" y="667018"/>
                    <a:pt x="80122" y="664611"/>
                  </a:cubicBezTo>
                  <a:cubicBezTo>
                    <a:pt x="85539" y="663859"/>
                    <a:pt x="90203" y="661602"/>
                    <a:pt x="94189" y="658443"/>
                  </a:cubicBezTo>
                  <a:cubicBezTo>
                    <a:pt x="96145" y="656863"/>
                    <a:pt x="98101" y="655058"/>
                    <a:pt x="99756" y="652951"/>
                  </a:cubicBezTo>
                  <a:cubicBezTo>
                    <a:pt x="101261" y="650845"/>
                    <a:pt x="102689" y="648588"/>
                    <a:pt x="104044" y="646181"/>
                  </a:cubicBezTo>
                  <a:cubicBezTo>
                    <a:pt x="106601" y="641367"/>
                    <a:pt x="109083" y="636176"/>
                    <a:pt x="110890" y="630685"/>
                  </a:cubicBezTo>
                  <a:cubicBezTo>
                    <a:pt x="112544" y="625193"/>
                    <a:pt x="114124" y="619551"/>
                    <a:pt x="115854" y="614361"/>
                  </a:cubicBezTo>
                  <a:cubicBezTo>
                    <a:pt x="127665" y="616392"/>
                    <a:pt x="129169" y="608418"/>
                    <a:pt x="130748" y="600670"/>
                  </a:cubicBezTo>
                  <a:cubicBezTo>
                    <a:pt x="131501" y="596758"/>
                    <a:pt x="132479" y="592997"/>
                    <a:pt x="134209" y="590063"/>
                  </a:cubicBezTo>
                  <a:cubicBezTo>
                    <a:pt x="135939" y="587205"/>
                    <a:pt x="138948" y="585399"/>
                    <a:pt x="144515" y="585700"/>
                  </a:cubicBezTo>
                  <a:cubicBezTo>
                    <a:pt x="147449" y="583744"/>
                    <a:pt x="149705" y="580961"/>
                    <a:pt x="151887" y="577651"/>
                  </a:cubicBezTo>
                  <a:cubicBezTo>
                    <a:pt x="152940" y="575996"/>
                    <a:pt x="153918" y="574266"/>
                    <a:pt x="154971" y="572461"/>
                  </a:cubicBezTo>
                  <a:cubicBezTo>
                    <a:pt x="155799" y="570655"/>
                    <a:pt x="156701" y="568775"/>
                    <a:pt x="157529" y="566894"/>
                  </a:cubicBezTo>
                  <a:cubicBezTo>
                    <a:pt x="160989" y="559447"/>
                    <a:pt x="165352" y="552300"/>
                    <a:pt x="172875" y="548765"/>
                  </a:cubicBezTo>
                  <a:cubicBezTo>
                    <a:pt x="179795" y="537556"/>
                    <a:pt x="186039" y="526348"/>
                    <a:pt x="189574" y="513635"/>
                  </a:cubicBezTo>
                  <a:cubicBezTo>
                    <a:pt x="191530" y="507316"/>
                    <a:pt x="193411" y="500696"/>
                    <a:pt x="194238" y="493550"/>
                  </a:cubicBezTo>
                  <a:cubicBezTo>
                    <a:pt x="194764" y="490014"/>
                    <a:pt x="195141" y="486328"/>
                    <a:pt x="195517" y="482492"/>
                  </a:cubicBezTo>
                  <a:cubicBezTo>
                    <a:pt x="195893" y="478655"/>
                    <a:pt x="196269" y="474744"/>
                    <a:pt x="196194" y="470606"/>
                  </a:cubicBezTo>
                  <a:cubicBezTo>
                    <a:pt x="188521" y="456013"/>
                    <a:pt x="205522" y="460827"/>
                    <a:pt x="215602" y="446384"/>
                  </a:cubicBezTo>
                  <a:cubicBezTo>
                    <a:pt x="216054" y="440968"/>
                    <a:pt x="216279" y="435476"/>
                    <a:pt x="216505" y="430060"/>
                  </a:cubicBezTo>
                  <a:cubicBezTo>
                    <a:pt x="216730" y="424569"/>
                    <a:pt x="217107" y="419077"/>
                    <a:pt x="217107" y="413586"/>
                  </a:cubicBezTo>
                  <a:cubicBezTo>
                    <a:pt x="216580" y="407117"/>
                    <a:pt x="216354" y="400647"/>
                    <a:pt x="216279" y="394027"/>
                  </a:cubicBezTo>
                  <a:cubicBezTo>
                    <a:pt x="216129" y="387483"/>
                    <a:pt x="215602" y="380863"/>
                    <a:pt x="215376" y="374243"/>
                  </a:cubicBezTo>
                  <a:cubicBezTo>
                    <a:pt x="217332" y="360101"/>
                    <a:pt x="219137" y="347012"/>
                    <a:pt x="221093" y="332870"/>
                  </a:cubicBezTo>
                  <a:cubicBezTo>
                    <a:pt x="220266" y="329861"/>
                    <a:pt x="219212" y="326927"/>
                    <a:pt x="218010" y="322940"/>
                  </a:cubicBezTo>
                  <a:cubicBezTo>
                    <a:pt x="207403" y="322338"/>
                    <a:pt x="202212" y="317599"/>
                    <a:pt x="201460" y="310528"/>
                  </a:cubicBezTo>
                  <a:cubicBezTo>
                    <a:pt x="200707" y="303457"/>
                    <a:pt x="203717" y="293979"/>
                    <a:pt x="210637" y="283673"/>
                  </a:cubicBezTo>
                  <a:cubicBezTo>
                    <a:pt x="209734" y="280363"/>
                    <a:pt x="208907" y="277053"/>
                    <a:pt x="208155" y="273668"/>
                  </a:cubicBezTo>
                  <a:cubicBezTo>
                    <a:pt x="207252" y="270358"/>
                    <a:pt x="206349" y="267048"/>
                    <a:pt x="205522" y="263813"/>
                  </a:cubicBezTo>
                  <a:cubicBezTo>
                    <a:pt x="203867" y="257269"/>
                    <a:pt x="202362" y="250724"/>
                    <a:pt x="200933" y="244405"/>
                  </a:cubicBezTo>
                  <a:cubicBezTo>
                    <a:pt x="201159" y="234400"/>
                    <a:pt x="197472" y="224621"/>
                    <a:pt x="193486" y="214616"/>
                  </a:cubicBezTo>
                  <a:cubicBezTo>
                    <a:pt x="189047" y="204837"/>
                    <a:pt x="184234" y="194983"/>
                    <a:pt x="182353" y="184376"/>
                  </a:cubicBezTo>
                  <a:cubicBezTo>
                    <a:pt x="180773" y="177230"/>
                    <a:pt x="178967" y="170158"/>
                    <a:pt x="177012" y="163238"/>
                  </a:cubicBezTo>
                  <a:cubicBezTo>
                    <a:pt x="176034" y="159777"/>
                    <a:pt x="175131" y="156317"/>
                    <a:pt x="174078" y="153007"/>
                  </a:cubicBezTo>
                  <a:cubicBezTo>
                    <a:pt x="172950" y="149697"/>
                    <a:pt x="171897" y="146463"/>
                    <a:pt x="170843" y="143228"/>
                  </a:cubicBezTo>
                  <a:cubicBezTo>
                    <a:pt x="164976" y="133975"/>
                    <a:pt x="159183" y="124648"/>
                    <a:pt x="153391" y="116674"/>
                  </a:cubicBezTo>
                  <a:lnTo>
                    <a:pt x="139173" y="110656"/>
                  </a:lnTo>
                  <a:cubicBezTo>
                    <a:pt x="134509" y="108700"/>
                    <a:pt x="129770" y="106819"/>
                    <a:pt x="124881" y="105089"/>
                  </a:cubicBezTo>
                  <a:cubicBezTo>
                    <a:pt x="114274" y="92903"/>
                    <a:pt x="134886" y="90872"/>
                    <a:pt x="136090" y="76052"/>
                  </a:cubicBezTo>
                  <a:cubicBezTo>
                    <a:pt x="133983" y="73795"/>
                    <a:pt x="131952" y="71539"/>
                    <a:pt x="129770" y="69433"/>
                  </a:cubicBezTo>
                  <a:lnTo>
                    <a:pt x="123001" y="63189"/>
                  </a:lnTo>
                  <a:cubicBezTo>
                    <a:pt x="118486" y="59052"/>
                    <a:pt x="113973" y="54914"/>
                    <a:pt x="109686" y="50551"/>
                  </a:cubicBezTo>
                  <a:cubicBezTo>
                    <a:pt x="115328" y="48670"/>
                    <a:pt x="116155" y="39192"/>
                    <a:pt x="109836" y="35732"/>
                  </a:cubicBezTo>
                  <a:cubicBezTo>
                    <a:pt x="94565" y="27081"/>
                    <a:pt x="102088" y="13992"/>
                    <a:pt x="110890" y="5642"/>
                  </a:cubicBezTo>
                  <a:cubicBezTo>
                    <a:pt x="118637" y="10983"/>
                    <a:pt x="126461" y="16324"/>
                    <a:pt x="133531" y="22417"/>
                  </a:cubicBezTo>
                  <a:cubicBezTo>
                    <a:pt x="138496" y="33325"/>
                    <a:pt x="142484" y="43555"/>
                    <a:pt x="147223" y="54388"/>
                  </a:cubicBezTo>
                  <a:cubicBezTo>
                    <a:pt x="150157" y="65220"/>
                    <a:pt x="154218" y="76278"/>
                    <a:pt x="158431" y="87185"/>
                  </a:cubicBezTo>
                  <a:cubicBezTo>
                    <a:pt x="165277" y="92000"/>
                    <a:pt x="171972" y="96965"/>
                    <a:pt x="178817" y="102155"/>
                  </a:cubicBezTo>
                  <a:cubicBezTo>
                    <a:pt x="185738" y="107271"/>
                    <a:pt x="192207" y="112912"/>
                    <a:pt x="198676" y="119006"/>
                  </a:cubicBezTo>
                  <a:cubicBezTo>
                    <a:pt x="199279" y="119984"/>
                    <a:pt x="200557" y="121939"/>
                    <a:pt x="201761" y="123895"/>
                  </a:cubicBezTo>
                  <a:cubicBezTo>
                    <a:pt x="193336" y="129161"/>
                    <a:pt x="184008" y="135029"/>
                    <a:pt x="175583" y="140294"/>
                  </a:cubicBezTo>
                  <a:cubicBezTo>
                    <a:pt x="183331" y="149773"/>
                    <a:pt x="190854" y="159477"/>
                    <a:pt x="198000" y="169481"/>
                  </a:cubicBezTo>
                  <a:lnTo>
                    <a:pt x="212443" y="161357"/>
                  </a:lnTo>
                  <a:cubicBezTo>
                    <a:pt x="215527" y="166472"/>
                    <a:pt x="218235" y="171813"/>
                    <a:pt x="220943" y="177079"/>
                  </a:cubicBezTo>
                  <a:lnTo>
                    <a:pt x="229143" y="192952"/>
                  </a:lnTo>
                  <a:cubicBezTo>
                    <a:pt x="234483" y="203634"/>
                    <a:pt x="239223" y="214541"/>
                    <a:pt x="244338" y="225298"/>
                  </a:cubicBezTo>
                  <a:cubicBezTo>
                    <a:pt x="251560" y="269079"/>
                    <a:pt x="255697" y="312785"/>
                    <a:pt x="249077" y="357167"/>
                  </a:cubicBezTo>
                  <a:cubicBezTo>
                    <a:pt x="250657" y="371009"/>
                    <a:pt x="251710" y="383872"/>
                    <a:pt x="251484" y="397789"/>
                  </a:cubicBezTo>
                  <a:cubicBezTo>
                    <a:pt x="247197" y="402227"/>
                    <a:pt x="248099" y="407944"/>
                    <a:pt x="248324" y="413661"/>
                  </a:cubicBezTo>
                  <a:cubicBezTo>
                    <a:pt x="248475" y="419453"/>
                    <a:pt x="247572" y="425321"/>
                    <a:pt x="240351" y="429759"/>
                  </a:cubicBezTo>
                  <a:cubicBezTo>
                    <a:pt x="237643" y="436304"/>
                    <a:pt x="235537" y="443676"/>
                    <a:pt x="231399" y="449995"/>
                  </a:cubicBezTo>
                  <a:cubicBezTo>
                    <a:pt x="231249" y="456539"/>
                    <a:pt x="230797" y="463084"/>
                    <a:pt x="230421" y="469628"/>
                  </a:cubicBezTo>
                  <a:cubicBezTo>
                    <a:pt x="230271" y="472863"/>
                    <a:pt x="229970" y="476098"/>
                    <a:pt x="229594" y="479332"/>
                  </a:cubicBezTo>
                  <a:cubicBezTo>
                    <a:pt x="229218" y="482567"/>
                    <a:pt x="228917" y="485802"/>
                    <a:pt x="228691" y="488961"/>
                  </a:cubicBezTo>
                  <a:cubicBezTo>
                    <a:pt x="223651" y="500922"/>
                    <a:pt x="221545" y="517396"/>
                    <a:pt x="218460" y="533569"/>
                  </a:cubicBezTo>
                  <a:cubicBezTo>
                    <a:pt x="216655" y="541618"/>
                    <a:pt x="214774" y="549592"/>
                    <a:pt x="212067" y="556663"/>
                  </a:cubicBezTo>
                  <a:cubicBezTo>
                    <a:pt x="208982" y="563735"/>
                    <a:pt x="205296" y="569978"/>
                    <a:pt x="200406" y="574642"/>
                  </a:cubicBezTo>
                  <a:cubicBezTo>
                    <a:pt x="198902" y="579080"/>
                    <a:pt x="201836" y="591117"/>
                    <a:pt x="193786" y="586678"/>
                  </a:cubicBezTo>
                  <a:cubicBezTo>
                    <a:pt x="187167" y="595329"/>
                    <a:pt x="181375" y="604582"/>
                    <a:pt x="174831" y="613759"/>
                  </a:cubicBezTo>
                  <a:cubicBezTo>
                    <a:pt x="171671" y="618348"/>
                    <a:pt x="168888" y="623087"/>
                    <a:pt x="165803" y="627676"/>
                  </a:cubicBezTo>
                  <a:cubicBezTo>
                    <a:pt x="162569" y="632264"/>
                    <a:pt x="159560" y="636853"/>
                    <a:pt x="156701" y="641367"/>
                  </a:cubicBezTo>
                  <a:cubicBezTo>
                    <a:pt x="155347" y="643623"/>
                    <a:pt x="153918" y="645955"/>
                    <a:pt x="152563" y="648212"/>
                  </a:cubicBezTo>
                  <a:cubicBezTo>
                    <a:pt x="151059" y="650394"/>
                    <a:pt x="149630" y="652650"/>
                    <a:pt x="148125" y="654832"/>
                  </a:cubicBezTo>
                  <a:cubicBezTo>
                    <a:pt x="145267" y="659195"/>
                    <a:pt x="142559" y="663558"/>
                    <a:pt x="140151" y="667771"/>
                  </a:cubicBezTo>
                  <a:cubicBezTo>
                    <a:pt x="134961" y="676196"/>
                    <a:pt x="129845" y="683944"/>
                    <a:pt x="126159" y="691316"/>
                  </a:cubicBezTo>
                  <a:cubicBezTo>
                    <a:pt x="113973" y="687780"/>
                    <a:pt x="109309" y="691241"/>
                    <a:pt x="106677" y="698011"/>
                  </a:cubicBezTo>
                  <a:cubicBezTo>
                    <a:pt x="105322" y="701396"/>
                    <a:pt x="104419" y="705533"/>
                    <a:pt x="103141" y="709896"/>
                  </a:cubicBezTo>
                  <a:cubicBezTo>
                    <a:pt x="101561" y="714109"/>
                    <a:pt x="99606" y="718547"/>
                    <a:pt x="96597" y="722534"/>
                  </a:cubicBezTo>
                  <a:cubicBezTo>
                    <a:pt x="91782" y="724114"/>
                    <a:pt x="86742" y="725769"/>
                    <a:pt x="81702" y="727273"/>
                  </a:cubicBezTo>
                  <a:cubicBezTo>
                    <a:pt x="76511" y="728627"/>
                    <a:pt x="71246" y="729906"/>
                    <a:pt x="66281" y="731185"/>
                  </a:cubicBezTo>
                  <a:cubicBezTo>
                    <a:pt x="64701" y="741265"/>
                    <a:pt x="53643" y="738632"/>
                    <a:pt x="42434" y="738331"/>
                  </a:cubicBezTo>
                  <a:cubicBezTo>
                    <a:pt x="36643" y="742168"/>
                    <a:pt x="31001" y="746004"/>
                    <a:pt x="26336" y="750518"/>
                  </a:cubicBezTo>
                  <a:cubicBezTo>
                    <a:pt x="23703" y="748035"/>
                    <a:pt x="26637" y="740513"/>
                    <a:pt x="32580" y="730734"/>
                  </a:cubicBezTo>
                  <a:cubicBezTo>
                    <a:pt x="35814" y="725919"/>
                    <a:pt x="38748" y="720127"/>
                    <a:pt x="42510" y="714184"/>
                  </a:cubicBezTo>
                  <a:cubicBezTo>
                    <a:pt x="44315" y="711175"/>
                    <a:pt x="46271" y="708166"/>
                    <a:pt x="48302" y="705082"/>
                  </a:cubicBezTo>
                  <a:cubicBezTo>
                    <a:pt x="50032" y="701922"/>
                    <a:pt x="51837" y="698688"/>
                    <a:pt x="53643" y="695378"/>
                  </a:cubicBezTo>
                  <a:cubicBezTo>
                    <a:pt x="68312" y="669651"/>
                    <a:pt x="79520" y="642345"/>
                    <a:pt x="75232" y="637455"/>
                  </a:cubicBezTo>
                  <a:cubicBezTo>
                    <a:pt x="65529" y="628052"/>
                    <a:pt x="55674" y="619777"/>
                    <a:pt x="46046" y="611277"/>
                  </a:cubicBezTo>
                  <a:close/>
                </a:path>
              </a:pathLst>
            </a:custGeom>
            <a:solidFill>
              <a:srgbClr val="696C7A"/>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5A196C6-4798-4D4C-8715-DE9547975E1E}"/>
                </a:ext>
              </a:extLst>
            </p:cNvPr>
            <p:cNvSpPr/>
            <p:nvPr/>
          </p:nvSpPr>
          <p:spPr>
            <a:xfrm>
              <a:off x="13935611" y="5562172"/>
              <a:ext cx="60187" cy="67710"/>
            </a:xfrm>
            <a:custGeom>
              <a:avLst/>
              <a:gdLst>
                <a:gd name="connsiteX0" fmla="*/ 33400 w 60179"/>
                <a:gd name="connsiteY0" fmla="*/ 68863 h 67702"/>
                <a:gd name="connsiteX1" fmla="*/ 11585 w 60179"/>
                <a:gd name="connsiteY1" fmla="*/ 68863 h 67702"/>
                <a:gd name="connsiteX2" fmla="*/ 5642 w 60179"/>
                <a:gd name="connsiteY2" fmla="*/ 6953 h 67702"/>
                <a:gd name="connsiteX3" fmla="*/ 60330 w 60179"/>
                <a:gd name="connsiteY3" fmla="*/ 35613 h 67702"/>
                <a:gd name="connsiteX4" fmla="*/ 33400 w 60179"/>
                <a:gd name="connsiteY4" fmla="*/ 68863 h 67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79" h="67702">
                  <a:moveTo>
                    <a:pt x="33400" y="68863"/>
                  </a:moveTo>
                  <a:cubicBezTo>
                    <a:pt x="25577" y="67960"/>
                    <a:pt x="18581" y="68336"/>
                    <a:pt x="11585" y="68863"/>
                  </a:cubicBezTo>
                  <a:cubicBezTo>
                    <a:pt x="10983" y="48552"/>
                    <a:pt x="8576" y="26963"/>
                    <a:pt x="5642" y="6953"/>
                  </a:cubicBezTo>
                  <a:cubicBezTo>
                    <a:pt x="30917" y="860"/>
                    <a:pt x="45135" y="16958"/>
                    <a:pt x="60330" y="35613"/>
                  </a:cubicBezTo>
                  <a:cubicBezTo>
                    <a:pt x="51905" y="53066"/>
                    <a:pt x="42577" y="60889"/>
                    <a:pt x="33400" y="68863"/>
                  </a:cubicBezTo>
                  <a:close/>
                </a:path>
              </a:pathLst>
            </a:custGeom>
            <a:solidFill>
              <a:srgbClr val="696C7A"/>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F7E713E8-009B-4592-A345-5B83D851E3E4}"/>
                </a:ext>
              </a:extLst>
            </p:cNvPr>
            <p:cNvSpPr/>
            <p:nvPr/>
          </p:nvSpPr>
          <p:spPr>
            <a:xfrm>
              <a:off x="13666500" y="5359826"/>
              <a:ext cx="248271" cy="180560"/>
            </a:xfrm>
            <a:custGeom>
              <a:avLst/>
              <a:gdLst>
                <a:gd name="connsiteX0" fmla="*/ 209876 w 248241"/>
                <a:gd name="connsiteY0" fmla="*/ 175650 h 180539"/>
                <a:gd name="connsiteX1" fmla="*/ 156768 w 248241"/>
                <a:gd name="connsiteY1" fmla="*/ 165344 h 180539"/>
                <a:gd name="connsiteX2" fmla="*/ 137510 w 248241"/>
                <a:gd name="connsiteY2" fmla="*/ 150299 h 180539"/>
                <a:gd name="connsiteX3" fmla="*/ 127732 w 248241"/>
                <a:gd name="connsiteY3" fmla="*/ 142777 h 180539"/>
                <a:gd name="connsiteX4" fmla="*/ 117801 w 248241"/>
                <a:gd name="connsiteY4" fmla="*/ 135781 h 180539"/>
                <a:gd name="connsiteX5" fmla="*/ 99673 w 248241"/>
                <a:gd name="connsiteY5" fmla="*/ 120209 h 180539"/>
                <a:gd name="connsiteX6" fmla="*/ 81318 w 248241"/>
                <a:gd name="connsiteY6" fmla="*/ 104638 h 180539"/>
                <a:gd name="connsiteX7" fmla="*/ 28134 w 248241"/>
                <a:gd name="connsiteY7" fmla="*/ 68756 h 180539"/>
                <a:gd name="connsiteX8" fmla="*/ 5642 w 248241"/>
                <a:gd name="connsiteY8" fmla="*/ 51379 h 180539"/>
                <a:gd name="connsiteX9" fmla="*/ 14518 w 248241"/>
                <a:gd name="connsiteY9" fmla="*/ 32422 h 180539"/>
                <a:gd name="connsiteX10" fmla="*/ 37837 w 248241"/>
                <a:gd name="connsiteY10" fmla="*/ 34754 h 180539"/>
                <a:gd name="connsiteX11" fmla="*/ 49422 w 248241"/>
                <a:gd name="connsiteY11" fmla="*/ 35957 h 180539"/>
                <a:gd name="connsiteX12" fmla="*/ 61157 w 248241"/>
                <a:gd name="connsiteY12" fmla="*/ 37763 h 180539"/>
                <a:gd name="connsiteX13" fmla="*/ 69206 w 248241"/>
                <a:gd name="connsiteY13" fmla="*/ 5642 h 180539"/>
                <a:gd name="connsiteX14" fmla="*/ 157219 w 248241"/>
                <a:gd name="connsiteY14" fmla="*/ 54237 h 180539"/>
                <a:gd name="connsiteX15" fmla="*/ 190318 w 248241"/>
                <a:gd name="connsiteY15" fmla="*/ 97717 h 180539"/>
                <a:gd name="connsiteX16" fmla="*/ 206040 w 248241"/>
                <a:gd name="connsiteY16" fmla="*/ 112687 h 180539"/>
                <a:gd name="connsiteX17" fmla="*/ 217700 w 248241"/>
                <a:gd name="connsiteY17" fmla="*/ 118930 h 180539"/>
                <a:gd name="connsiteX18" fmla="*/ 234400 w 248241"/>
                <a:gd name="connsiteY18" fmla="*/ 126904 h 180539"/>
                <a:gd name="connsiteX19" fmla="*/ 243652 w 248241"/>
                <a:gd name="connsiteY19" fmla="*/ 171061 h 180539"/>
                <a:gd name="connsiteX20" fmla="*/ 209876 w 248241"/>
                <a:gd name="connsiteY20" fmla="*/ 175650 h 18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8241" h="180539">
                  <a:moveTo>
                    <a:pt x="209876" y="175650"/>
                  </a:moveTo>
                  <a:cubicBezTo>
                    <a:pt x="179937" y="161433"/>
                    <a:pt x="165719" y="156618"/>
                    <a:pt x="156768" y="165344"/>
                  </a:cubicBezTo>
                  <a:cubicBezTo>
                    <a:pt x="150524" y="160455"/>
                    <a:pt x="143979" y="155414"/>
                    <a:pt x="137510" y="150299"/>
                  </a:cubicBezTo>
                  <a:cubicBezTo>
                    <a:pt x="134201" y="147742"/>
                    <a:pt x="130966" y="145259"/>
                    <a:pt x="127732" y="142777"/>
                  </a:cubicBezTo>
                  <a:cubicBezTo>
                    <a:pt x="124346" y="140445"/>
                    <a:pt x="121036" y="138113"/>
                    <a:pt x="117801" y="135781"/>
                  </a:cubicBezTo>
                  <a:cubicBezTo>
                    <a:pt x="111633" y="130741"/>
                    <a:pt x="105615" y="125550"/>
                    <a:pt x="99673" y="120209"/>
                  </a:cubicBezTo>
                  <a:cubicBezTo>
                    <a:pt x="93730" y="114868"/>
                    <a:pt x="87411" y="109904"/>
                    <a:pt x="81318" y="104638"/>
                  </a:cubicBezTo>
                  <a:cubicBezTo>
                    <a:pt x="63640" y="91850"/>
                    <a:pt x="46714" y="80265"/>
                    <a:pt x="28134" y="68756"/>
                  </a:cubicBezTo>
                  <a:cubicBezTo>
                    <a:pt x="21288" y="62888"/>
                    <a:pt x="13089" y="56344"/>
                    <a:pt x="5642" y="51379"/>
                  </a:cubicBezTo>
                  <a:cubicBezTo>
                    <a:pt x="8951" y="44383"/>
                    <a:pt x="11735" y="38440"/>
                    <a:pt x="14518" y="32422"/>
                  </a:cubicBezTo>
                  <a:cubicBezTo>
                    <a:pt x="22567" y="33249"/>
                    <a:pt x="30164" y="34002"/>
                    <a:pt x="37837" y="34754"/>
                  </a:cubicBezTo>
                  <a:cubicBezTo>
                    <a:pt x="41674" y="35130"/>
                    <a:pt x="45586" y="35506"/>
                    <a:pt x="49422" y="35957"/>
                  </a:cubicBezTo>
                  <a:cubicBezTo>
                    <a:pt x="53259" y="36559"/>
                    <a:pt x="57171" y="37161"/>
                    <a:pt x="61157" y="37763"/>
                  </a:cubicBezTo>
                  <a:cubicBezTo>
                    <a:pt x="66348" y="28059"/>
                    <a:pt x="73494" y="18129"/>
                    <a:pt x="69206" y="5642"/>
                  </a:cubicBezTo>
                  <a:cubicBezTo>
                    <a:pt x="99070" y="20687"/>
                    <a:pt x="129085" y="35957"/>
                    <a:pt x="157219" y="54237"/>
                  </a:cubicBezTo>
                  <a:cubicBezTo>
                    <a:pt x="153759" y="68079"/>
                    <a:pt x="172039" y="85681"/>
                    <a:pt x="190318" y="97717"/>
                  </a:cubicBezTo>
                  <a:cubicBezTo>
                    <a:pt x="196261" y="104788"/>
                    <a:pt x="201376" y="109452"/>
                    <a:pt x="206040" y="112687"/>
                  </a:cubicBezTo>
                  <a:cubicBezTo>
                    <a:pt x="210479" y="115921"/>
                    <a:pt x="214240" y="117727"/>
                    <a:pt x="217700" y="118930"/>
                  </a:cubicBezTo>
                  <a:cubicBezTo>
                    <a:pt x="224546" y="121338"/>
                    <a:pt x="229886" y="121563"/>
                    <a:pt x="234400" y="126904"/>
                  </a:cubicBezTo>
                  <a:cubicBezTo>
                    <a:pt x="238086" y="141498"/>
                    <a:pt x="241020" y="156392"/>
                    <a:pt x="243652" y="171061"/>
                  </a:cubicBezTo>
                  <a:cubicBezTo>
                    <a:pt x="232293" y="172415"/>
                    <a:pt x="221010" y="173920"/>
                    <a:pt x="209876" y="175650"/>
                  </a:cubicBezTo>
                  <a:close/>
                </a:path>
              </a:pathLst>
            </a:custGeom>
            <a:solidFill>
              <a:srgbClr val="696C7A"/>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6FBF2E84-2E34-4075-86E8-455496C74FE7}"/>
                </a:ext>
              </a:extLst>
            </p:cNvPr>
            <p:cNvSpPr/>
            <p:nvPr/>
          </p:nvSpPr>
          <p:spPr>
            <a:xfrm>
              <a:off x="12545631" y="5441304"/>
              <a:ext cx="1354203" cy="1391819"/>
            </a:xfrm>
            <a:custGeom>
              <a:avLst/>
              <a:gdLst>
                <a:gd name="connsiteX0" fmla="*/ 1077711 w 1354046"/>
                <a:gd name="connsiteY0" fmla="*/ 848159 h 1391658"/>
                <a:gd name="connsiteX1" fmla="*/ 1072446 w 1354046"/>
                <a:gd name="connsiteY1" fmla="*/ 842593 h 1391658"/>
                <a:gd name="connsiteX2" fmla="*/ 1069662 w 1354046"/>
                <a:gd name="connsiteY2" fmla="*/ 838756 h 1391658"/>
                <a:gd name="connsiteX3" fmla="*/ 1070264 w 1354046"/>
                <a:gd name="connsiteY3" fmla="*/ 834769 h 1391658"/>
                <a:gd name="connsiteX4" fmla="*/ 1076658 w 1354046"/>
                <a:gd name="connsiteY4" fmla="*/ 830707 h 1391658"/>
                <a:gd name="connsiteX5" fmla="*/ 1099526 w 1354046"/>
                <a:gd name="connsiteY5" fmla="*/ 822056 h 1391658"/>
                <a:gd name="connsiteX6" fmla="*/ 1125028 w 1354046"/>
                <a:gd name="connsiteY6" fmla="*/ 829428 h 1391658"/>
                <a:gd name="connsiteX7" fmla="*/ 1133528 w 1354046"/>
                <a:gd name="connsiteY7" fmla="*/ 814684 h 1391658"/>
                <a:gd name="connsiteX8" fmla="*/ 1146693 w 1354046"/>
                <a:gd name="connsiteY8" fmla="*/ 801219 h 1391658"/>
                <a:gd name="connsiteX9" fmla="*/ 1166251 w 1354046"/>
                <a:gd name="connsiteY9" fmla="*/ 768797 h 1391658"/>
                <a:gd name="connsiteX10" fmla="*/ 1168883 w 1354046"/>
                <a:gd name="connsiteY10" fmla="*/ 758416 h 1391658"/>
                <a:gd name="connsiteX11" fmla="*/ 1172344 w 1354046"/>
                <a:gd name="connsiteY11" fmla="*/ 748110 h 1391658"/>
                <a:gd name="connsiteX12" fmla="*/ 1178889 w 1354046"/>
                <a:gd name="connsiteY12" fmla="*/ 726897 h 1391658"/>
                <a:gd name="connsiteX13" fmla="*/ 1180995 w 1354046"/>
                <a:gd name="connsiteY13" fmla="*/ 703953 h 1391658"/>
                <a:gd name="connsiteX14" fmla="*/ 1173623 w 1354046"/>
                <a:gd name="connsiteY14" fmla="*/ 678828 h 1391658"/>
                <a:gd name="connsiteX15" fmla="*/ 1189119 w 1354046"/>
                <a:gd name="connsiteY15" fmla="*/ 652048 h 1391658"/>
                <a:gd name="connsiteX16" fmla="*/ 1190398 w 1354046"/>
                <a:gd name="connsiteY16" fmla="*/ 635875 h 1391658"/>
                <a:gd name="connsiteX17" fmla="*/ 1200328 w 1354046"/>
                <a:gd name="connsiteY17" fmla="*/ 621056 h 1391658"/>
                <a:gd name="connsiteX18" fmla="*/ 1189570 w 1354046"/>
                <a:gd name="connsiteY18" fmla="*/ 596382 h 1391658"/>
                <a:gd name="connsiteX19" fmla="*/ 1186186 w 1354046"/>
                <a:gd name="connsiteY19" fmla="*/ 584647 h 1391658"/>
                <a:gd name="connsiteX20" fmla="*/ 1190849 w 1354046"/>
                <a:gd name="connsiteY20" fmla="*/ 573363 h 1391658"/>
                <a:gd name="connsiteX21" fmla="*/ 1186035 w 1354046"/>
                <a:gd name="connsiteY21" fmla="*/ 566367 h 1391658"/>
                <a:gd name="connsiteX22" fmla="*/ 1178588 w 1354046"/>
                <a:gd name="connsiteY22" fmla="*/ 564336 h 1391658"/>
                <a:gd name="connsiteX23" fmla="*/ 1169185 w 1354046"/>
                <a:gd name="connsiteY23" fmla="*/ 552677 h 1391658"/>
                <a:gd name="connsiteX24" fmla="*/ 1179792 w 1354046"/>
                <a:gd name="connsiteY24" fmla="*/ 532215 h 1391658"/>
                <a:gd name="connsiteX25" fmla="*/ 1170613 w 1354046"/>
                <a:gd name="connsiteY25" fmla="*/ 512657 h 1391658"/>
                <a:gd name="connsiteX26" fmla="*/ 1158653 w 1354046"/>
                <a:gd name="connsiteY26" fmla="*/ 493324 h 1391658"/>
                <a:gd name="connsiteX27" fmla="*/ 1160835 w 1354046"/>
                <a:gd name="connsiteY27" fmla="*/ 471359 h 1391658"/>
                <a:gd name="connsiteX28" fmla="*/ 1170389 w 1354046"/>
                <a:gd name="connsiteY28" fmla="*/ 475797 h 1391658"/>
                <a:gd name="connsiteX29" fmla="*/ 1177159 w 1354046"/>
                <a:gd name="connsiteY29" fmla="*/ 488359 h 1391658"/>
                <a:gd name="connsiteX30" fmla="*/ 1183478 w 1354046"/>
                <a:gd name="connsiteY30" fmla="*/ 504232 h 1391658"/>
                <a:gd name="connsiteX31" fmla="*/ 1186487 w 1354046"/>
                <a:gd name="connsiteY31" fmla="*/ 512356 h 1391658"/>
                <a:gd name="connsiteX32" fmla="*/ 1188894 w 1354046"/>
                <a:gd name="connsiteY32" fmla="*/ 520255 h 1391658"/>
                <a:gd name="connsiteX33" fmla="*/ 1193031 w 1354046"/>
                <a:gd name="connsiteY33" fmla="*/ 533494 h 1391658"/>
                <a:gd name="connsiteX34" fmla="*/ 1196341 w 1354046"/>
                <a:gd name="connsiteY34" fmla="*/ 540189 h 1391658"/>
                <a:gd name="connsiteX35" fmla="*/ 1190774 w 1354046"/>
                <a:gd name="connsiteY35" fmla="*/ 519277 h 1391658"/>
                <a:gd name="connsiteX36" fmla="*/ 1175579 w 1354046"/>
                <a:gd name="connsiteY36" fmla="*/ 513108 h 1391658"/>
                <a:gd name="connsiteX37" fmla="*/ 1203186 w 1354046"/>
                <a:gd name="connsiteY37" fmla="*/ 491067 h 1391658"/>
                <a:gd name="connsiteX38" fmla="*/ 1203713 w 1354046"/>
                <a:gd name="connsiteY38" fmla="*/ 459473 h 1391658"/>
                <a:gd name="connsiteX39" fmla="*/ 1187088 w 1354046"/>
                <a:gd name="connsiteY39" fmla="*/ 452026 h 1391658"/>
                <a:gd name="connsiteX40" fmla="*/ 1180393 w 1354046"/>
                <a:gd name="connsiteY40" fmla="*/ 436755 h 1391658"/>
                <a:gd name="connsiteX41" fmla="*/ 1188592 w 1354046"/>
                <a:gd name="connsiteY41" fmla="*/ 407342 h 1391658"/>
                <a:gd name="connsiteX42" fmla="*/ 1164370 w 1354046"/>
                <a:gd name="connsiteY42" fmla="*/ 384624 h 1391658"/>
                <a:gd name="connsiteX43" fmla="*/ 1150905 w 1354046"/>
                <a:gd name="connsiteY43" fmla="*/ 409072 h 1391658"/>
                <a:gd name="connsiteX44" fmla="*/ 1139321 w 1354046"/>
                <a:gd name="connsiteY44" fmla="*/ 390266 h 1391658"/>
                <a:gd name="connsiteX45" fmla="*/ 1158578 w 1354046"/>
                <a:gd name="connsiteY45" fmla="*/ 378230 h 1391658"/>
                <a:gd name="connsiteX46" fmla="*/ 1153312 w 1354046"/>
                <a:gd name="connsiteY46" fmla="*/ 350397 h 1391658"/>
                <a:gd name="connsiteX47" fmla="*/ 1144586 w 1354046"/>
                <a:gd name="connsiteY47" fmla="*/ 341897 h 1391658"/>
                <a:gd name="connsiteX48" fmla="*/ 1133603 w 1354046"/>
                <a:gd name="connsiteY48" fmla="*/ 337308 h 1391658"/>
                <a:gd name="connsiteX49" fmla="*/ 1115399 w 1354046"/>
                <a:gd name="connsiteY49" fmla="*/ 356490 h 1391658"/>
                <a:gd name="connsiteX50" fmla="*/ 1098022 w 1354046"/>
                <a:gd name="connsiteY50" fmla="*/ 334976 h 1391658"/>
                <a:gd name="connsiteX51" fmla="*/ 1090951 w 1354046"/>
                <a:gd name="connsiteY51" fmla="*/ 300598 h 1391658"/>
                <a:gd name="connsiteX52" fmla="*/ 1069060 w 1354046"/>
                <a:gd name="connsiteY52" fmla="*/ 300824 h 1391658"/>
                <a:gd name="connsiteX53" fmla="*/ 1052360 w 1354046"/>
                <a:gd name="connsiteY53" fmla="*/ 296310 h 1391658"/>
                <a:gd name="connsiteX54" fmla="*/ 1028590 w 1354046"/>
                <a:gd name="connsiteY54" fmla="*/ 276150 h 1391658"/>
                <a:gd name="connsiteX55" fmla="*/ 1018283 w 1354046"/>
                <a:gd name="connsiteY55" fmla="*/ 263512 h 1391658"/>
                <a:gd name="connsiteX56" fmla="*/ 1007602 w 1354046"/>
                <a:gd name="connsiteY56" fmla="*/ 250950 h 1391658"/>
                <a:gd name="connsiteX57" fmla="*/ 995190 w 1354046"/>
                <a:gd name="connsiteY57" fmla="*/ 240719 h 1391658"/>
                <a:gd name="connsiteX58" fmla="*/ 988269 w 1354046"/>
                <a:gd name="connsiteY58" fmla="*/ 236732 h 1391658"/>
                <a:gd name="connsiteX59" fmla="*/ 980521 w 1354046"/>
                <a:gd name="connsiteY59" fmla="*/ 234175 h 1391658"/>
                <a:gd name="connsiteX60" fmla="*/ 968710 w 1354046"/>
                <a:gd name="connsiteY60" fmla="*/ 223718 h 1391658"/>
                <a:gd name="connsiteX61" fmla="*/ 951334 w 1354046"/>
                <a:gd name="connsiteY61" fmla="*/ 217926 h 1391658"/>
                <a:gd name="connsiteX62" fmla="*/ 936890 w 1354046"/>
                <a:gd name="connsiteY62" fmla="*/ 195359 h 1391658"/>
                <a:gd name="connsiteX63" fmla="*/ 950732 w 1354046"/>
                <a:gd name="connsiteY63" fmla="*/ 192952 h 1391658"/>
                <a:gd name="connsiteX64" fmla="*/ 964122 w 1354046"/>
                <a:gd name="connsiteY64" fmla="*/ 188363 h 1391658"/>
                <a:gd name="connsiteX65" fmla="*/ 955546 w 1354046"/>
                <a:gd name="connsiteY65" fmla="*/ 175951 h 1391658"/>
                <a:gd name="connsiteX66" fmla="*/ 946218 w 1354046"/>
                <a:gd name="connsiteY66" fmla="*/ 164592 h 1391658"/>
                <a:gd name="connsiteX67" fmla="*/ 925306 w 1354046"/>
                <a:gd name="connsiteY67" fmla="*/ 146011 h 1391658"/>
                <a:gd name="connsiteX68" fmla="*/ 871746 w 1354046"/>
                <a:gd name="connsiteY68" fmla="*/ 146312 h 1391658"/>
                <a:gd name="connsiteX69" fmla="*/ 839249 w 1354046"/>
                <a:gd name="connsiteY69" fmla="*/ 126077 h 1391658"/>
                <a:gd name="connsiteX70" fmla="*/ 802389 w 1354046"/>
                <a:gd name="connsiteY70" fmla="*/ 149547 h 1391658"/>
                <a:gd name="connsiteX71" fmla="*/ 780122 w 1354046"/>
                <a:gd name="connsiteY71" fmla="*/ 128559 h 1391658"/>
                <a:gd name="connsiteX72" fmla="*/ 749581 w 1354046"/>
                <a:gd name="connsiteY72" fmla="*/ 122767 h 1391658"/>
                <a:gd name="connsiteX73" fmla="*/ 741832 w 1354046"/>
                <a:gd name="connsiteY73" fmla="*/ 123970 h 1391658"/>
                <a:gd name="connsiteX74" fmla="*/ 734235 w 1354046"/>
                <a:gd name="connsiteY74" fmla="*/ 125926 h 1391658"/>
                <a:gd name="connsiteX75" fmla="*/ 719942 w 1354046"/>
                <a:gd name="connsiteY75" fmla="*/ 130214 h 1391658"/>
                <a:gd name="connsiteX76" fmla="*/ 691583 w 1354046"/>
                <a:gd name="connsiteY76" fmla="*/ 143529 h 1391658"/>
                <a:gd name="connsiteX77" fmla="*/ 658785 w 1354046"/>
                <a:gd name="connsiteY77" fmla="*/ 139015 h 1391658"/>
                <a:gd name="connsiteX78" fmla="*/ 640881 w 1354046"/>
                <a:gd name="connsiteY78" fmla="*/ 115921 h 1391658"/>
                <a:gd name="connsiteX79" fmla="*/ 624632 w 1354046"/>
                <a:gd name="connsiteY79" fmla="*/ 120661 h 1391658"/>
                <a:gd name="connsiteX80" fmla="*/ 608685 w 1354046"/>
                <a:gd name="connsiteY80" fmla="*/ 126453 h 1391658"/>
                <a:gd name="connsiteX81" fmla="*/ 577542 w 1354046"/>
                <a:gd name="connsiteY81" fmla="*/ 139467 h 1391658"/>
                <a:gd name="connsiteX82" fmla="*/ 595822 w 1354046"/>
                <a:gd name="connsiteY82" fmla="*/ 161357 h 1391658"/>
                <a:gd name="connsiteX83" fmla="*/ 577993 w 1354046"/>
                <a:gd name="connsiteY83" fmla="*/ 166247 h 1391658"/>
                <a:gd name="connsiteX84" fmla="*/ 559187 w 1354046"/>
                <a:gd name="connsiteY84" fmla="*/ 162711 h 1391658"/>
                <a:gd name="connsiteX85" fmla="*/ 527743 w 1354046"/>
                <a:gd name="connsiteY85" fmla="*/ 153158 h 1391658"/>
                <a:gd name="connsiteX86" fmla="*/ 499232 w 1354046"/>
                <a:gd name="connsiteY86" fmla="*/ 168579 h 1391658"/>
                <a:gd name="connsiteX87" fmla="*/ 490733 w 1354046"/>
                <a:gd name="connsiteY87" fmla="*/ 170534 h 1391658"/>
                <a:gd name="connsiteX88" fmla="*/ 483210 w 1354046"/>
                <a:gd name="connsiteY88" fmla="*/ 174521 h 1391658"/>
                <a:gd name="connsiteX89" fmla="*/ 473657 w 1354046"/>
                <a:gd name="connsiteY89" fmla="*/ 191974 h 1391658"/>
                <a:gd name="connsiteX90" fmla="*/ 452744 w 1354046"/>
                <a:gd name="connsiteY90" fmla="*/ 214692 h 1391658"/>
                <a:gd name="connsiteX91" fmla="*/ 425588 w 1354046"/>
                <a:gd name="connsiteY91" fmla="*/ 211382 h 1391658"/>
                <a:gd name="connsiteX92" fmla="*/ 410091 w 1354046"/>
                <a:gd name="connsiteY92" fmla="*/ 215745 h 1391658"/>
                <a:gd name="connsiteX93" fmla="*/ 402870 w 1354046"/>
                <a:gd name="connsiteY93" fmla="*/ 247866 h 1391658"/>
                <a:gd name="connsiteX94" fmla="*/ 377369 w 1354046"/>
                <a:gd name="connsiteY94" fmla="*/ 256742 h 1391658"/>
                <a:gd name="connsiteX95" fmla="*/ 369620 w 1354046"/>
                <a:gd name="connsiteY95" fmla="*/ 263888 h 1391658"/>
                <a:gd name="connsiteX96" fmla="*/ 358487 w 1354046"/>
                <a:gd name="connsiteY96" fmla="*/ 274495 h 1391658"/>
                <a:gd name="connsiteX97" fmla="*/ 352996 w 1354046"/>
                <a:gd name="connsiteY97" fmla="*/ 279686 h 1391658"/>
                <a:gd name="connsiteX98" fmla="*/ 347655 w 1354046"/>
                <a:gd name="connsiteY98" fmla="*/ 285328 h 1391658"/>
                <a:gd name="connsiteX99" fmla="*/ 323809 w 1354046"/>
                <a:gd name="connsiteY99" fmla="*/ 294430 h 1391658"/>
                <a:gd name="connsiteX100" fmla="*/ 300263 w 1354046"/>
                <a:gd name="connsiteY100" fmla="*/ 304961 h 1391658"/>
                <a:gd name="connsiteX101" fmla="*/ 280479 w 1354046"/>
                <a:gd name="connsiteY101" fmla="*/ 295784 h 1391658"/>
                <a:gd name="connsiteX102" fmla="*/ 264531 w 1354046"/>
                <a:gd name="connsiteY102" fmla="*/ 319404 h 1391658"/>
                <a:gd name="connsiteX103" fmla="*/ 255956 w 1354046"/>
                <a:gd name="connsiteY103" fmla="*/ 329484 h 1391658"/>
                <a:gd name="connsiteX104" fmla="*/ 247155 w 1354046"/>
                <a:gd name="connsiteY104" fmla="*/ 338662 h 1391658"/>
                <a:gd name="connsiteX105" fmla="*/ 237977 w 1354046"/>
                <a:gd name="connsiteY105" fmla="*/ 346861 h 1391658"/>
                <a:gd name="connsiteX106" fmla="*/ 229101 w 1354046"/>
                <a:gd name="connsiteY106" fmla="*/ 354534 h 1391658"/>
                <a:gd name="connsiteX107" fmla="*/ 211423 w 1354046"/>
                <a:gd name="connsiteY107" fmla="*/ 367699 h 1391658"/>
                <a:gd name="connsiteX108" fmla="*/ 211122 w 1354046"/>
                <a:gd name="connsiteY108" fmla="*/ 390341 h 1391658"/>
                <a:gd name="connsiteX109" fmla="*/ 203901 w 1354046"/>
                <a:gd name="connsiteY109" fmla="*/ 400873 h 1391658"/>
                <a:gd name="connsiteX110" fmla="*/ 198785 w 1354046"/>
                <a:gd name="connsiteY110" fmla="*/ 411856 h 1391658"/>
                <a:gd name="connsiteX111" fmla="*/ 176894 w 1354046"/>
                <a:gd name="connsiteY111" fmla="*/ 429082 h 1391658"/>
                <a:gd name="connsiteX112" fmla="*/ 160044 w 1354046"/>
                <a:gd name="connsiteY112" fmla="*/ 451650 h 1391658"/>
                <a:gd name="connsiteX113" fmla="*/ 147707 w 1354046"/>
                <a:gd name="connsiteY113" fmla="*/ 477677 h 1391658"/>
                <a:gd name="connsiteX114" fmla="*/ 138680 w 1354046"/>
                <a:gd name="connsiteY114" fmla="*/ 505285 h 1391658"/>
                <a:gd name="connsiteX115" fmla="*/ 107011 w 1354046"/>
                <a:gd name="connsiteY115" fmla="*/ 604356 h 1391658"/>
                <a:gd name="connsiteX116" fmla="*/ 96028 w 1354046"/>
                <a:gd name="connsiteY116" fmla="*/ 633167 h 1391658"/>
                <a:gd name="connsiteX117" fmla="*/ 100917 w 1354046"/>
                <a:gd name="connsiteY117" fmla="*/ 663182 h 1391658"/>
                <a:gd name="connsiteX118" fmla="*/ 102046 w 1354046"/>
                <a:gd name="connsiteY118" fmla="*/ 688608 h 1391658"/>
                <a:gd name="connsiteX119" fmla="*/ 94599 w 1354046"/>
                <a:gd name="connsiteY119" fmla="*/ 698688 h 1391658"/>
                <a:gd name="connsiteX120" fmla="*/ 78877 w 1354046"/>
                <a:gd name="connsiteY120" fmla="*/ 706662 h 1391658"/>
                <a:gd name="connsiteX121" fmla="*/ 82638 w 1354046"/>
                <a:gd name="connsiteY121" fmla="*/ 735172 h 1391658"/>
                <a:gd name="connsiteX122" fmla="*/ 102873 w 1354046"/>
                <a:gd name="connsiteY122" fmla="*/ 746606 h 1391658"/>
                <a:gd name="connsiteX123" fmla="*/ 108967 w 1354046"/>
                <a:gd name="connsiteY123" fmla="*/ 760823 h 1391658"/>
                <a:gd name="connsiteX124" fmla="*/ 113405 w 1354046"/>
                <a:gd name="connsiteY124" fmla="*/ 774665 h 1391658"/>
                <a:gd name="connsiteX125" fmla="*/ 117392 w 1354046"/>
                <a:gd name="connsiteY125" fmla="*/ 801971 h 1391658"/>
                <a:gd name="connsiteX126" fmla="*/ 117617 w 1354046"/>
                <a:gd name="connsiteY126" fmla="*/ 829203 h 1391658"/>
                <a:gd name="connsiteX127" fmla="*/ 116790 w 1354046"/>
                <a:gd name="connsiteY127" fmla="*/ 856509 h 1391658"/>
                <a:gd name="connsiteX128" fmla="*/ 117918 w 1354046"/>
                <a:gd name="connsiteY128" fmla="*/ 883440 h 1391658"/>
                <a:gd name="connsiteX129" fmla="*/ 119950 w 1354046"/>
                <a:gd name="connsiteY129" fmla="*/ 896604 h 1391658"/>
                <a:gd name="connsiteX130" fmla="*/ 123410 w 1354046"/>
                <a:gd name="connsiteY130" fmla="*/ 909392 h 1391658"/>
                <a:gd name="connsiteX131" fmla="*/ 128450 w 1354046"/>
                <a:gd name="connsiteY131" fmla="*/ 921729 h 1391658"/>
                <a:gd name="connsiteX132" fmla="*/ 135822 w 1354046"/>
                <a:gd name="connsiteY132" fmla="*/ 933238 h 1391658"/>
                <a:gd name="connsiteX133" fmla="*/ 157562 w 1354046"/>
                <a:gd name="connsiteY133" fmla="*/ 953324 h 1391658"/>
                <a:gd name="connsiteX134" fmla="*/ 175089 w 1354046"/>
                <a:gd name="connsiteY134" fmla="*/ 1014406 h 1391658"/>
                <a:gd name="connsiteX135" fmla="*/ 208489 w 1354046"/>
                <a:gd name="connsiteY135" fmla="*/ 1067891 h 1391658"/>
                <a:gd name="connsiteX136" fmla="*/ 233765 w 1354046"/>
                <a:gd name="connsiteY136" fmla="*/ 1080604 h 1391658"/>
                <a:gd name="connsiteX137" fmla="*/ 257610 w 1354046"/>
                <a:gd name="connsiteY137" fmla="*/ 1103773 h 1391658"/>
                <a:gd name="connsiteX138" fmla="*/ 283714 w 1354046"/>
                <a:gd name="connsiteY138" fmla="*/ 1126942 h 1391658"/>
                <a:gd name="connsiteX139" fmla="*/ 313955 w 1354046"/>
                <a:gd name="connsiteY139" fmla="*/ 1139204 h 1391658"/>
                <a:gd name="connsiteX140" fmla="*/ 318768 w 1354046"/>
                <a:gd name="connsiteY140" fmla="*/ 1165232 h 1391658"/>
                <a:gd name="connsiteX141" fmla="*/ 326893 w 1354046"/>
                <a:gd name="connsiteY141" fmla="*/ 1180277 h 1391658"/>
                <a:gd name="connsiteX142" fmla="*/ 354801 w 1354046"/>
                <a:gd name="connsiteY142" fmla="*/ 1172454 h 1391658"/>
                <a:gd name="connsiteX143" fmla="*/ 367364 w 1354046"/>
                <a:gd name="connsiteY143" fmla="*/ 1179976 h 1391658"/>
                <a:gd name="connsiteX144" fmla="*/ 378045 w 1354046"/>
                <a:gd name="connsiteY144" fmla="*/ 1195247 h 1391658"/>
                <a:gd name="connsiteX145" fmla="*/ 395573 w 1354046"/>
                <a:gd name="connsiteY145" fmla="*/ 1192539 h 1391658"/>
                <a:gd name="connsiteX146" fmla="*/ 402795 w 1354046"/>
                <a:gd name="connsiteY146" fmla="*/ 1194570 h 1391658"/>
                <a:gd name="connsiteX147" fmla="*/ 399710 w 1354046"/>
                <a:gd name="connsiteY147" fmla="*/ 1211044 h 1391658"/>
                <a:gd name="connsiteX148" fmla="*/ 420924 w 1354046"/>
                <a:gd name="connsiteY148" fmla="*/ 1218341 h 1391658"/>
                <a:gd name="connsiteX149" fmla="*/ 441837 w 1354046"/>
                <a:gd name="connsiteY149" fmla="*/ 1225336 h 1391658"/>
                <a:gd name="connsiteX150" fmla="*/ 456731 w 1354046"/>
                <a:gd name="connsiteY150" fmla="*/ 1225863 h 1391658"/>
                <a:gd name="connsiteX151" fmla="*/ 473957 w 1354046"/>
                <a:gd name="connsiteY151" fmla="*/ 1230000 h 1391658"/>
                <a:gd name="connsiteX152" fmla="*/ 493441 w 1354046"/>
                <a:gd name="connsiteY152" fmla="*/ 1236846 h 1391658"/>
                <a:gd name="connsiteX153" fmla="*/ 514955 w 1354046"/>
                <a:gd name="connsiteY153" fmla="*/ 1245873 h 1391658"/>
                <a:gd name="connsiteX154" fmla="*/ 617937 w 1354046"/>
                <a:gd name="connsiteY154" fmla="*/ 1289579 h 1391658"/>
                <a:gd name="connsiteX155" fmla="*/ 730098 w 1354046"/>
                <a:gd name="connsiteY155" fmla="*/ 1321399 h 1391658"/>
                <a:gd name="connsiteX156" fmla="*/ 811641 w 1354046"/>
                <a:gd name="connsiteY156" fmla="*/ 1328244 h 1391658"/>
                <a:gd name="connsiteX157" fmla="*/ 830598 w 1354046"/>
                <a:gd name="connsiteY157" fmla="*/ 1323956 h 1391658"/>
                <a:gd name="connsiteX158" fmla="*/ 848727 w 1354046"/>
                <a:gd name="connsiteY158" fmla="*/ 1311770 h 1391658"/>
                <a:gd name="connsiteX159" fmla="*/ 877613 w 1354046"/>
                <a:gd name="connsiteY159" fmla="*/ 1280100 h 1391658"/>
                <a:gd name="connsiteX160" fmla="*/ 875356 w 1354046"/>
                <a:gd name="connsiteY160" fmla="*/ 1246776 h 1391658"/>
                <a:gd name="connsiteX161" fmla="*/ 886189 w 1354046"/>
                <a:gd name="connsiteY161" fmla="*/ 1238952 h 1391658"/>
                <a:gd name="connsiteX162" fmla="*/ 902363 w 1354046"/>
                <a:gd name="connsiteY162" fmla="*/ 1240532 h 1391658"/>
                <a:gd name="connsiteX163" fmla="*/ 921996 w 1354046"/>
                <a:gd name="connsiteY163" fmla="*/ 1247678 h 1391658"/>
                <a:gd name="connsiteX164" fmla="*/ 935462 w 1354046"/>
                <a:gd name="connsiteY164" fmla="*/ 1263475 h 1391658"/>
                <a:gd name="connsiteX165" fmla="*/ 944488 w 1354046"/>
                <a:gd name="connsiteY165" fmla="*/ 1278896 h 1391658"/>
                <a:gd name="connsiteX166" fmla="*/ 962843 w 1354046"/>
                <a:gd name="connsiteY166" fmla="*/ 1275812 h 1391658"/>
                <a:gd name="connsiteX167" fmla="*/ 979994 w 1354046"/>
                <a:gd name="connsiteY167" fmla="*/ 1263099 h 1391658"/>
                <a:gd name="connsiteX168" fmla="*/ 987592 w 1354046"/>
                <a:gd name="connsiteY168" fmla="*/ 1230602 h 1391658"/>
                <a:gd name="connsiteX169" fmla="*/ 1000381 w 1354046"/>
                <a:gd name="connsiteY169" fmla="*/ 1238125 h 1391658"/>
                <a:gd name="connsiteX170" fmla="*/ 1015049 w 1354046"/>
                <a:gd name="connsiteY170" fmla="*/ 1244444 h 1391658"/>
                <a:gd name="connsiteX171" fmla="*/ 1046794 w 1354046"/>
                <a:gd name="connsiteY171" fmla="*/ 1257156 h 1391658"/>
                <a:gd name="connsiteX172" fmla="*/ 1087189 w 1354046"/>
                <a:gd name="connsiteY172" fmla="*/ 1304398 h 1391658"/>
                <a:gd name="connsiteX173" fmla="*/ 1071844 w 1354046"/>
                <a:gd name="connsiteY173" fmla="*/ 1307256 h 1391658"/>
                <a:gd name="connsiteX174" fmla="*/ 1056046 w 1354046"/>
                <a:gd name="connsiteY174" fmla="*/ 1308761 h 1391658"/>
                <a:gd name="connsiteX175" fmla="*/ 1039347 w 1354046"/>
                <a:gd name="connsiteY175" fmla="*/ 1314628 h 1391658"/>
                <a:gd name="connsiteX176" fmla="*/ 1022120 w 1354046"/>
                <a:gd name="connsiteY176" fmla="*/ 1319067 h 1391658"/>
                <a:gd name="connsiteX177" fmla="*/ 1010461 w 1354046"/>
                <a:gd name="connsiteY177" fmla="*/ 1319443 h 1391658"/>
                <a:gd name="connsiteX178" fmla="*/ 989322 w 1354046"/>
                <a:gd name="connsiteY178" fmla="*/ 1299659 h 1391658"/>
                <a:gd name="connsiteX179" fmla="*/ 973600 w 1354046"/>
                <a:gd name="connsiteY179" fmla="*/ 1305902 h 1391658"/>
                <a:gd name="connsiteX180" fmla="*/ 964799 w 1354046"/>
                <a:gd name="connsiteY180" fmla="*/ 1308610 h 1391658"/>
                <a:gd name="connsiteX181" fmla="*/ 956298 w 1354046"/>
                <a:gd name="connsiteY181" fmla="*/ 1311168 h 1391658"/>
                <a:gd name="connsiteX182" fmla="*/ 942081 w 1354046"/>
                <a:gd name="connsiteY182" fmla="*/ 1333359 h 1391658"/>
                <a:gd name="connsiteX183" fmla="*/ 914849 w 1354046"/>
                <a:gd name="connsiteY183" fmla="*/ 1341258 h 1391658"/>
                <a:gd name="connsiteX184" fmla="*/ 914474 w 1354046"/>
                <a:gd name="connsiteY184" fmla="*/ 1363148 h 1391658"/>
                <a:gd name="connsiteX185" fmla="*/ 891981 w 1354046"/>
                <a:gd name="connsiteY185" fmla="*/ 1368414 h 1391658"/>
                <a:gd name="connsiteX186" fmla="*/ 882729 w 1354046"/>
                <a:gd name="connsiteY186" fmla="*/ 1368038 h 1391658"/>
                <a:gd name="connsiteX187" fmla="*/ 873701 w 1354046"/>
                <a:gd name="connsiteY187" fmla="*/ 1367210 h 1391658"/>
                <a:gd name="connsiteX188" fmla="*/ 855647 w 1354046"/>
                <a:gd name="connsiteY188" fmla="*/ 1365480 h 1391658"/>
                <a:gd name="connsiteX189" fmla="*/ 848200 w 1354046"/>
                <a:gd name="connsiteY189" fmla="*/ 1387972 h 1391658"/>
                <a:gd name="connsiteX190" fmla="*/ 775834 w 1354046"/>
                <a:gd name="connsiteY190" fmla="*/ 1378344 h 1391658"/>
                <a:gd name="connsiteX191" fmla="*/ 766732 w 1354046"/>
                <a:gd name="connsiteY191" fmla="*/ 1382556 h 1391658"/>
                <a:gd name="connsiteX192" fmla="*/ 756351 w 1354046"/>
                <a:gd name="connsiteY192" fmla="*/ 1383610 h 1391658"/>
                <a:gd name="connsiteX193" fmla="*/ 742885 w 1354046"/>
                <a:gd name="connsiteY193" fmla="*/ 1383534 h 1391658"/>
                <a:gd name="connsiteX194" fmla="*/ 709185 w 1354046"/>
                <a:gd name="connsiteY194" fmla="*/ 1380977 h 1391658"/>
                <a:gd name="connsiteX195" fmla="*/ 690228 w 1354046"/>
                <a:gd name="connsiteY195" fmla="*/ 1378494 h 1391658"/>
                <a:gd name="connsiteX196" fmla="*/ 670745 w 1354046"/>
                <a:gd name="connsiteY196" fmla="*/ 1374808 h 1391658"/>
                <a:gd name="connsiteX197" fmla="*/ 632531 w 1354046"/>
                <a:gd name="connsiteY197" fmla="*/ 1366082 h 1391658"/>
                <a:gd name="connsiteX198" fmla="*/ 599131 w 1354046"/>
                <a:gd name="connsiteY198" fmla="*/ 1356679 h 1391658"/>
                <a:gd name="connsiteX199" fmla="*/ 562647 w 1354046"/>
                <a:gd name="connsiteY199" fmla="*/ 1347426 h 1391658"/>
                <a:gd name="connsiteX200" fmla="*/ 551213 w 1354046"/>
                <a:gd name="connsiteY200" fmla="*/ 1343740 h 1391658"/>
                <a:gd name="connsiteX201" fmla="*/ 529398 w 1354046"/>
                <a:gd name="connsiteY201" fmla="*/ 1336669 h 1391658"/>
                <a:gd name="connsiteX202" fmla="*/ 507883 w 1354046"/>
                <a:gd name="connsiteY202" fmla="*/ 1328695 h 1391658"/>
                <a:gd name="connsiteX203" fmla="*/ 466811 w 1354046"/>
                <a:gd name="connsiteY203" fmla="*/ 1327567 h 1391658"/>
                <a:gd name="connsiteX204" fmla="*/ 427544 w 1354046"/>
                <a:gd name="connsiteY204" fmla="*/ 1321023 h 1391658"/>
                <a:gd name="connsiteX205" fmla="*/ 422053 w 1354046"/>
                <a:gd name="connsiteY205" fmla="*/ 1317938 h 1391658"/>
                <a:gd name="connsiteX206" fmla="*/ 400162 w 1354046"/>
                <a:gd name="connsiteY206" fmla="*/ 1306880 h 1391658"/>
                <a:gd name="connsiteX207" fmla="*/ 378798 w 1354046"/>
                <a:gd name="connsiteY207" fmla="*/ 1294995 h 1391658"/>
                <a:gd name="connsiteX208" fmla="*/ 368116 w 1354046"/>
                <a:gd name="connsiteY208" fmla="*/ 1289052 h 1391658"/>
                <a:gd name="connsiteX209" fmla="*/ 357886 w 1354046"/>
                <a:gd name="connsiteY209" fmla="*/ 1282658 h 1391658"/>
                <a:gd name="connsiteX210" fmla="*/ 337650 w 1354046"/>
                <a:gd name="connsiteY210" fmla="*/ 1269795 h 1391658"/>
                <a:gd name="connsiteX211" fmla="*/ 240835 w 1354046"/>
                <a:gd name="connsiteY211" fmla="*/ 1212548 h 1391658"/>
                <a:gd name="connsiteX212" fmla="*/ 187200 w 1354046"/>
                <a:gd name="connsiteY212" fmla="*/ 1119721 h 1391658"/>
                <a:gd name="connsiteX213" fmla="*/ 172381 w 1354046"/>
                <a:gd name="connsiteY213" fmla="*/ 1108362 h 1391658"/>
                <a:gd name="connsiteX214" fmla="*/ 144096 w 1354046"/>
                <a:gd name="connsiteY214" fmla="*/ 1096176 h 1391658"/>
                <a:gd name="connsiteX215" fmla="*/ 132211 w 1354046"/>
                <a:gd name="connsiteY215" fmla="*/ 1066612 h 1391658"/>
                <a:gd name="connsiteX216" fmla="*/ 113631 w 1354046"/>
                <a:gd name="connsiteY216" fmla="*/ 1020499 h 1391658"/>
                <a:gd name="connsiteX217" fmla="*/ 105280 w 1354046"/>
                <a:gd name="connsiteY217" fmla="*/ 1003649 h 1391658"/>
                <a:gd name="connsiteX218" fmla="*/ 97683 w 1354046"/>
                <a:gd name="connsiteY218" fmla="*/ 986422 h 1391658"/>
                <a:gd name="connsiteX219" fmla="*/ 76771 w 1354046"/>
                <a:gd name="connsiteY219" fmla="*/ 984617 h 1391658"/>
                <a:gd name="connsiteX220" fmla="*/ 58491 w 1354046"/>
                <a:gd name="connsiteY220" fmla="*/ 975665 h 1391658"/>
                <a:gd name="connsiteX221" fmla="*/ 56911 w 1354046"/>
                <a:gd name="connsiteY221" fmla="*/ 956032 h 1391658"/>
                <a:gd name="connsiteX222" fmla="*/ 49389 w 1354046"/>
                <a:gd name="connsiteY222" fmla="*/ 918946 h 1391658"/>
                <a:gd name="connsiteX223" fmla="*/ 45176 w 1354046"/>
                <a:gd name="connsiteY223" fmla="*/ 900441 h 1391658"/>
                <a:gd name="connsiteX224" fmla="*/ 50442 w 1354046"/>
                <a:gd name="connsiteY224" fmla="*/ 884042 h 1391658"/>
                <a:gd name="connsiteX225" fmla="*/ 38481 w 1354046"/>
                <a:gd name="connsiteY225" fmla="*/ 874187 h 1391658"/>
                <a:gd name="connsiteX226" fmla="*/ 33215 w 1354046"/>
                <a:gd name="connsiteY226" fmla="*/ 858616 h 1391658"/>
                <a:gd name="connsiteX227" fmla="*/ 30432 w 1354046"/>
                <a:gd name="connsiteY227" fmla="*/ 840863 h 1391658"/>
                <a:gd name="connsiteX228" fmla="*/ 27197 w 1354046"/>
                <a:gd name="connsiteY228" fmla="*/ 824012 h 1391658"/>
                <a:gd name="connsiteX229" fmla="*/ 33366 w 1354046"/>
                <a:gd name="connsiteY229" fmla="*/ 793772 h 1391658"/>
                <a:gd name="connsiteX230" fmla="*/ 28702 w 1354046"/>
                <a:gd name="connsiteY230" fmla="*/ 759469 h 1391658"/>
                <a:gd name="connsiteX231" fmla="*/ 6811 w 1354046"/>
                <a:gd name="connsiteY231" fmla="*/ 732313 h 1391658"/>
                <a:gd name="connsiteX232" fmla="*/ 8692 w 1354046"/>
                <a:gd name="connsiteY232" fmla="*/ 696882 h 1391658"/>
                <a:gd name="connsiteX233" fmla="*/ 19825 w 1354046"/>
                <a:gd name="connsiteY233" fmla="*/ 660022 h 1391658"/>
                <a:gd name="connsiteX234" fmla="*/ 24639 w 1354046"/>
                <a:gd name="connsiteY234" fmla="*/ 625720 h 1391658"/>
                <a:gd name="connsiteX235" fmla="*/ 34118 w 1354046"/>
                <a:gd name="connsiteY235" fmla="*/ 595855 h 1391658"/>
                <a:gd name="connsiteX236" fmla="*/ 34719 w 1354046"/>
                <a:gd name="connsiteY236" fmla="*/ 563810 h 1391658"/>
                <a:gd name="connsiteX237" fmla="*/ 34870 w 1354046"/>
                <a:gd name="connsiteY237" fmla="*/ 555986 h 1391658"/>
                <a:gd name="connsiteX238" fmla="*/ 35697 w 1354046"/>
                <a:gd name="connsiteY238" fmla="*/ 548539 h 1391658"/>
                <a:gd name="connsiteX239" fmla="*/ 39158 w 1354046"/>
                <a:gd name="connsiteY239" fmla="*/ 534923 h 1391658"/>
                <a:gd name="connsiteX240" fmla="*/ 59167 w 1354046"/>
                <a:gd name="connsiteY240" fmla="*/ 516568 h 1391658"/>
                <a:gd name="connsiteX241" fmla="*/ 62478 w 1354046"/>
                <a:gd name="connsiteY241" fmla="*/ 487908 h 1391658"/>
                <a:gd name="connsiteX242" fmla="*/ 53525 w 1354046"/>
                <a:gd name="connsiteY242" fmla="*/ 461128 h 1391658"/>
                <a:gd name="connsiteX243" fmla="*/ 60823 w 1354046"/>
                <a:gd name="connsiteY243" fmla="*/ 446610 h 1391658"/>
                <a:gd name="connsiteX244" fmla="*/ 69399 w 1354046"/>
                <a:gd name="connsiteY244" fmla="*/ 432618 h 1391658"/>
                <a:gd name="connsiteX245" fmla="*/ 76168 w 1354046"/>
                <a:gd name="connsiteY245" fmla="*/ 415015 h 1391658"/>
                <a:gd name="connsiteX246" fmla="*/ 84067 w 1354046"/>
                <a:gd name="connsiteY246" fmla="*/ 396811 h 1391658"/>
                <a:gd name="connsiteX247" fmla="*/ 88882 w 1354046"/>
                <a:gd name="connsiteY247" fmla="*/ 385753 h 1391658"/>
                <a:gd name="connsiteX248" fmla="*/ 123861 w 1354046"/>
                <a:gd name="connsiteY248" fmla="*/ 360026 h 1391658"/>
                <a:gd name="connsiteX249" fmla="*/ 134919 w 1354046"/>
                <a:gd name="connsiteY249" fmla="*/ 330538 h 1391658"/>
                <a:gd name="connsiteX250" fmla="*/ 142592 w 1354046"/>
                <a:gd name="connsiteY250" fmla="*/ 316621 h 1391658"/>
                <a:gd name="connsiteX251" fmla="*/ 152522 w 1354046"/>
                <a:gd name="connsiteY251" fmla="*/ 312183 h 1391658"/>
                <a:gd name="connsiteX252" fmla="*/ 172456 w 1354046"/>
                <a:gd name="connsiteY252" fmla="*/ 300974 h 1391658"/>
                <a:gd name="connsiteX253" fmla="*/ 190285 w 1354046"/>
                <a:gd name="connsiteY253" fmla="*/ 283297 h 1391658"/>
                <a:gd name="connsiteX254" fmla="*/ 208113 w 1354046"/>
                <a:gd name="connsiteY254" fmla="*/ 265167 h 1391658"/>
                <a:gd name="connsiteX255" fmla="*/ 227596 w 1354046"/>
                <a:gd name="connsiteY255" fmla="*/ 252755 h 1391658"/>
                <a:gd name="connsiteX256" fmla="*/ 244070 w 1354046"/>
                <a:gd name="connsiteY256" fmla="*/ 242073 h 1391658"/>
                <a:gd name="connsiteX257" fmla="*/ 262726 w 1354046"/>
                <a:gd name="connsiteY257" fmla="*/ 229962 h 1391658"/>
                <a:gd name="connsiteX258" fmla="*/ 275740 w 1354046"/>
                <a:gd name="connsiteY258" fmla="*/ 209877 h 1391658"/>
                <a:gd name="connsiteX259" fmla="*/ 289356 w 1354046"/>
                <a:gd name="connsiteY259" fmla="*/ 194682 h 1391658"/>
                <a:gd name="connsiteX260" fmla="*/ 308313 w 1354046"/>
                <a:gd name="connsiteY260" fmla="*/ 197766 h 1391658"/>
                <a:gd name="connsiteX261" fmla="*/ 318317 w 1354046"/>
                <a:gd name="connsiteY261" fmla="*/ 177154 h 1391658"/>
                <a:gd name="connsiteX262" fmla="*/ 333663 w 1354046"/>
                <a:gd name="connsiteY262" fmla="*/ 160680 h 1391658"/>
                <a:gd name="connsiteX263" fmla="*/ 352996 w 1354046"/>
                <a:gd name="connsiteY263" fmla="*/ 147817 h 1391658"/>
                <a:gd name="connsiteX264" fmla="*/ 363452 w 1354046"/>
                <a:gd name="connsiteY264" fmla="*/ 142024 h 1391658"/>
                <a:gd name="connsiteX265" fmla="*/ 374510 w 1354046"/>
                <a:gd name="connsiteY265" fmla="*/ 136909 h 1391658"/>
                <a:gd name="connsiteX266" fmla="*/ 396927 w 1354046"/>
                <a:gd name="connsiteY266" fmla="*/ 126754 h 1391658"/>
                <a:gd name="connsiteX267" fmla="*/ 419194 w 1354046"/>
                <a:gd name="connsiteY267" fmla="*/ 115996 h 1391658"/>
                <a:gd name="connsiteX268" fmla="*/ 440407 w 1354046"/>
                <a:gd name="connsiteY268" fmla="*/ 102983 h 1391658"/>
                <a:gd name="connsiteX269" fmla="*/ 450262 w 1354046"/>
                <a:gd name="connsiteY269" fmla="*/ 94858 h 1391658"/>
                <a:gd name="connsiteX270" fmla="*/ 459815 w 1354046"/>
                <a:gd name="connsiteY270" fmla="*/ 85681 h 1391658"/>
                <a:gd name="connsiteX271" fmla="*/ 477117 w 1354046"/>
                <a:gd name="connsiteY271" fmla="*/ 95611 h 1391658"/>
                <a:gd name="connsiteX272" fmla="*/ 499007 w 1354046"/>
                <a:gd name="connsiteY272" fmla="*/ 73419 h 1391658"/>
                <a:gd name="connsiteX273" fmla="*/ 515933 w 1354046"/>
                <a:gd name="connsiteY273" fmla="*/ 66198 h 1391658"/>
                <a:gd name="connsiteX274" fmla="*/ 532407 w 1354046"/>
                <a:gd name="connsiteY274" fmla="*/ 43480 h 1391658"/>
                <a:gd name="connsiteX275" fmla="*/ 526690 w 1354046"/>
                <a:gd name="connsiteY275" fmla="*/ 27984 h 1391658"/>
                <a:gd name="connsiteX276" fmla="*/ 549784 w 1354046"/>
                <a:gd name="connsiteY276" fmla="*/ 20085 h 1391658"/>
                <a:gd name="connsiteX277" fmla="*/ 569944 w 1354046"/>
                <a:gd name="connsiteY277" fmla="*/ 22266 h 1391658"/>
                <a:gd name="connsiteX278" fmla="*/ 589954 w 1354046"/>
                <a:gd name="connsiteY278" fmla="*/ 25351 h 1391658"/>
                <a:gd name="connsiteX279" fmla="*/ 607105 w 1354046"/>
                <a:gd name="connsiteY279" fmla="*/ 20837 h 1391658"/>
                <a:gd name="connsiteX280" fmla="*/ 625309 w 1354046"/>
                <a:gd name="connsiteY280" fmla="*/ 16775 h 1391658"/>
                <a:gd name="connsiteX281" fmla="*/ 654496 w 1354046"/>
                <a:gd name="connsiteY281" fmla="*/ 11208 h 1391658"/>
                <a:gd name="connsiteX282" fmla="*/ 669692 w 1354046"/>
                <a:gd name="connsiteY282" fmla="*/ 8576 h 1391658"/>
                <a:gd name="connsiteX283" fmla="*/ 684812 w 1354046"/>
                <a:gd name="connsiteY283" fmla="*/ 6695 h 1391658"/>
                <a:gd name="connsiteX284" fmla="*/ 687520 w 1354046"/>
                <a:gd name="connsiteY284" fmla="*/ 27457 h 1391658"/>
                <a:gd name="connsiteX285" fmla="*/ 692335 w 1354046"/>
                <a:gd name="connsiteY285" fmla="*/ 26855 h 1391658"/>
                <a:gd name="connsiteX286" fmla="*/ 706326 w 1354046"/>
                <a:gd name="connsiteY286" fmla="*/ 19258 h 1391658"/>
                <a:gd name="connsiteX287" fmla="*/ 720619 w 1354046"/>
                <a:gd name="connsiteY287" fmla="*/ 13014 h 1391658"/>
                <a:gd name="connsiteX288" fmla="*/ 738899 w 1354046"/>
                <a:gd name="connsiteY288" fmla="*/ 9328 h 1391658"/>
                <a:gd name="connsiteX289" fmla="*/ 756351 w 1354046"/>
                <a:gd name="connsiteY289" fmla="*/ 5642 h 1391658"/>
                <a:gd name="connsiteX290" fmla="*/ 773578 w 1354046"/>
                <a:gd name="connsiteY290" fmla="*/ 8576 h 1391658"/>
                <a:gd name="connsiteX291" fmla="*/ 788547 w 1354046"/>
                <a:gd name="connsiteY291" fmla="*/ 12562 h 1391658"/>
                <a:gd name="connsiteX292" fmla="*/ 801636 w 1354046"/>
                <a:gd name="connsiteY292" fmla="*/ 16474 h 1391658"/>
                <a:gd name="connsiteX293" fmla="*/ 813146 w 1354046"/>
                <a:gd name="connsiteY293" fmla="*/ 20311 h 1391658"/>
                <a:gd name="connsiteX294" fmla="*/ 833080 w 1354046"/>
                <a:gd name="connsiteY294" fmla="*/ 24297 h 1391658"/>
                <a:gd name="connsiteX295" fmla="*/ 851360 w 1354046"/>
                <a:gd name="connsiteY295" fmla="*/ 20837 h 1391658"/>
                <a:gd name="connsiteX296" fmla="*/ 868587 w 1354046"/>
                <a:gd name="connsiteY296" fmla="*/ 22793 h 1391658"/>
                <a:gd name="connsiteX297" fmla="*/ 895140 w 1354046"/>
                <a:gd name="connsiteY297" fmla="*/ 42803 h 1391658"/>
                <a:gd name="connsiteX298" fmla="*/ 920642 w 1354046"/>
                <a:gd name="connsiteY298" fmla="*/ 48821 h 1391658"/>
                <a:gd name="connsiteX299" fmla="*/ 946670 w 1354046"/>
                <a:gd name="connsiteY299" fmla="*/ 54087 h 1391658"/>
                <a:gd name="connsiteX300" fmla="*/ 987517 w 1354046"/>
                <a:gd name="connsiteY300" fmla="*/ 78083 h 1391658"/>
                <a:gd name="connsiteX301" fmla="*/ 1007903 w 1354046"/>
                <a:gd name="connsiteY301" fmla="*/ 88088 h 1391658"/>
                <a:gd name="connsiteX302" fmla="*/ 1027612 w 1354046"/>
                <a:gd name="connsiteY302" fmla="*/ 99372 h 1391658"/>
                <a:gd name="connsiteX303" fmla="*/ 1050104 w 1354046"/>
                <a:gd name="connsiteY303" fmla="*/ 105616 h 1391658"/>
                <a:gd name="connsiteX304" fmla="*/ 1071919 w 1354046"/>
                <a:gd name="connsiteY304" fmla="*/ 113740 h 1391658"/>
                <a:gd name="connsiteX305" fmla="*/ 1077260 w 1354046"/>
                <a:gd name="connsiteY305" fmla="*/ 116297 h 1391658"/>
                <a:gd name="connsiteX306" fmla="*/ 1100429 w 1354046"/>
                <a:gd name="connsiteY306" fmla="*/ 138263 h 1391658"/>
                <a:gd name="connsiteX307" fmla="*/ 1111713 w 1354046"/>
                <a:gd name="connsiteY307" fmla="*/ 149396 h 1391658"/>
                <a:gd name="connsiteX308" fmla="*/ 1122695 w 1354046"/>
                <a:gd name="connsiteY308" fmla="*/ 160379 h 1391658"/>
                <a:gd name="connsiteX309" fmla="*/ 1130143 w 1354046"/>
                <a:gd name="connsiteY309" fmla="*/ 166999 h 1391658"/>
                <a:gd name="connsiteX310" fmla="*/ 1137515 w 1354046"/>
                <a:gd name="connsiteY310" fmla="*/ 173995 h 1391658"/>
                <a:gd name="connsiteX311" fmla="*/ 1152334 w 1354046"/>
                <a:gd name="connsiteY311" fmla="*/ 187159 h 1391658"/>
                <a:gd name="connsiteX312" fmla="*/ 1184455 w 1354046"/>
                <a:gd name="connsiteY312" fmla="*/ 224245 h 1391658"/>
                <a:gd name="connsiteX313" fmla="*/ 1201381 w 1354046"/>
                <a:gd name="connsiteY313" fmla="*/ 248994 h 1391658"/>
                <a:gd name="connsiteX314" fmla="*/ 1223421 w 1354046"/>
                <a:gd name="connsiteY314" fmla="*/ 269831 h 1391658"/>
                <a:gd name="connsiteX315" fmla="*/ 1244635 w 1354046"/>
                <a:gd name="connsiteY315" fmla="*/ 291571 h 1391658"/>
                <a:gd name="connsiteX316" fmla="*/ 1243582 w 1354046"/>
                <a:gd name="connsiteY316" fmla="*/ 321661 h 1391658"/>
                <a:gd name="connsiteX317" fmla="*/ 1243431 w 1354046"/>
                <a:gd name="connsiteY317" fmla="*/ 336480 h 1391658"/>
                <a:gd name="connsiteX318" fmla="*/ 1256746 w 1354046"/>
                <a:gd name="connsiteY318" fmla="*/ 349118 h 1391658"/>
                <a:gd name="connsiteX319" fmla="*/ 1263517 w 1354046"/>
                <a:gd name="connsiteY319" fmla="*/ 355362 h 1391658"/>
                <a:gd name="connsiteX320" fmla="*/ 1269835 w 1354046"/>
                <a:gd name="connsiteY320" fmla="*/ 361982 h 1391658"/>
                <a:gd name="connsiteX321" fmla="*/ 1258627 w 1354046"/>
                <a:gd name="connsiteY321" fmla="*/ 391018 h 1391658"/>
                <a:gd name="connsiteX322" fmla="*/ 1272920 w 1354046"/>
                <a:gd name="connsiteY322" fmla="*/ 396585 h 1391658"/>
                <a:gd name="connsiteX323" fmla="*/ 1287138 w 1354046"/>
                <a:gd name="connsiteY323" fmla="*/ 402603 h 1391658"/>
                <a:gd name="connsiteX324" fmla="*/ 1304589 w 1354046"/>
                <a:gd name="connsiteY324" fmla="*/ 429157 h 1391658"/>
                <a:gd name="connsiteX325" fmla="*/ 1307824 w 1354046"/>
                <a:gd name="connsiteY325" fmla="*/ 438937 h 1391658"/>
                <a:gd name="connsiteX326" fmla="*/ 1310757 w 1354046"/>
                <a:gd name="connsiteY326" fmla="*/ 449167 h 1391658"/>
                <a:gd name="connsiteX327" fmla="*/ 1316099 w 1354046"/>
                <a:gd name="connsiteY327" fmla="*/ 470305 h 1391658"/>
                <a:gd name="connsiteX328" fmla="*/ 1327232 w 1354046"/>
                <a:gd name="connsiteY328" fmla="*/ 500546 h 1391658"/>
                <a:gd name="connsiteX329" fmla="*/ 1334679 w 1354046"/>
                <a:gd name="connsiteY329" fmla="*/ 530335 h 1391658"/>
                <a:gd name="connsiteX330" fmla="*/ 1339268 w 1354046"/>
                <a:gd name="connsiteY330" fmla="*/ 549743 h 1391658"/>
                <a:gd name="connsiteX331" fmla="*/ 1341900 w 1354046"/>
                <a:gd name="connsiteY331" fmla="*/ 559597 h 1391658"/>
                <a:gd name="connsiteX332" fmla="*/ 1344383 w 1354046"/>
                <a:gd name="connsiteY332" fmla="*/ 569602 h 1391658"/>
                <a:gd name="connsiteX333" fmla="*/ 1335205 w 1354046"/>
                <a:gd name="connsiteY333" fmla="*/ 596457 h 1391658"/>
                <a:gd name="connsiteX334" fmla="*/ 1351755 w 1354046"/>
                <a:gd name="connsiteY334" fmla="*/ 608869 h 1391658"/>
                <a:gd name="connsiteX335" fmla="*/ 1354840 w 1354046"/>
                <a:gd name="connsiteY335" fmla="*/ 618799 h 1391658"/>
                <a:gd name="connsiteX336" fmla="*/ 1349123 w 1354046"/>
                <a:gd name="connsiteY336" fmla="*/ 660173 h 1391658"/>
                <a:gd name="connsiteX337" fmla="*/ 1350025 w 1354046"/>
                <a:gd name="connsiteY337" fmla="*/ 679957 h 1391658"/>
                <a:gd name="connsiteX338" fmla="*/ 1350853 w 1354046"/>
                <a:gd name="connsiteY338" fmla="*/ 699515 h 1391658"/>
                <a:gd name="connsiteX339" fmla="*/ 1350250 w 1354046"/>
                <a:gd name="connsiteY339" fmla="*/ 715989 h 1391658"/>
                <a:gd name="connsiteX340" fmla="*/ 1349348 w 1354046"/>
                <a:gd name="connsiteY340" fmla="*/ 732313 h 1391658"/>
                <a:gd name="connsiteX341" fmla="*/ 1329940 w 1354046"/>
                <a:gd name="connsiteY341" fmla="*/ 756536 h 1391658"/>
                <a:gd name="connsiteX342" fmla="*/ 1329263 w 1354046"/>
                <a:gd name="connsiteY342" fmla="*/ 768421 h 1391658"/>
                <a:gd name="connsiteX343" fmla="*/ 1327984 w 1354046"/>
                <a:gd name="connsiteY343" fmla="*/ 779479 h 1391658"/>
                <a:gd name="connsiteX344" fmla="*/ 1323320 w 1354046"/>
                <a:gd name="connsiteY344" fmla="*/ 799564 h 1391658"/>
                <a:gd name="connsiteX345" fmla="*/ 1306620 w 1354046"/>
                <a:gd name="connsiteY345" fmla="*/ 834694 h 1391658"/>
                <a:gd name="connsiteX346" fmla="*/ 1291274 w 1354046"/>
                <a:gd name="connsiteY346" fmla="*/ 852823 h 1391658"/>
                <a:gd name="connsiteX347" fmla="*/ 1288717 w 1354046"/>
                <a:gd name="connsiteY347" fmla="*/ 858390 h 1391658"/>
                <a:gd name="connsiteX348" fmla="*/ 1285632 w 1354046"/>
                <a:gd name="connsiteY348" fmla="*/ 863580 h 1391658"/>
                <a:gd name="connsiteX349" fmla="*/ 1278261 w 1354046"/>
                <a:gd name="connsiteY349" fmla="*/ 871630 h 1391658"/>
                <a:gd name="connsiteX350" fmla="*/ 1267955 w 1354046"/>
                <a:gd name="connsiteY350" fmla="*/ 875992 h 1391658"/>
                <a:gd name="connsiteX351" fmla="*/ 1264495 w 1354046"/>
                <a:gd name="connsiteY351" fmla="*/ 886599 h 1391658"/>
                <a:gd name="connsiteX352" fmla="*/ 1249599 w 1354046"/>
                <a:gd name="connsiteY352" fmla="*/ 900290 h 1391658"/>
                <a:gd name="connsiteX353" fmla="*/ 1244635 w 1354046"/>
                <a:gd name="connsiteY353" fmla="*/ 916614 h 1391658"/>
                <a:gd name="connsiteX354" fmla="*/ 1237790 w 1354046"/>
                <a:gd name="connsiteY354" fmla="*/ 932110 h 1391658"/>
                <a:gd name="connsiteX355" fmla="*/ 1233502 w 1354046"/>
                <a:gd name="connsiteY355" fmla="*/ 938880 h 1391658"/>
                <a:gd name="connsiteX356" fmla="*/ 1227936 w 1354046"/>
                <a:gd name="connsiteY356" fmla="*/ 944372 h 1391658"/>
                <a:gd name="connsiteX357" fmla="*/ 1213868 w 1354046"/>
                <a:gd name="connsiteY357" fmla="*/ 950541 h 1391658"/>
                <a:gd name="connsiteX358" fmla="*/ 1235082 w 1354046"/>
                <a:gd name="connsiteY358" fmla="*/ 916839 h 1391658"/>
                <a:gd name="connsiteX359" fmla="*/ 1243356 w 1354046"/>
                <a:gd name="connsiteY359" fmla="*/ 902547 h 1391658"/>
                <a:gd name="connsiteX360" fmla="*/ 1247042 w 1354046"/>
                <a:gd name="connsiteY360" fmla="*/ 896003 h 1391658"/>
                <a:gd name="connsiteX361" fmla="*/ 1249599 w 1354046"/>
                <a:gd name="connsiteY361" fmla="*/ 890059 h 1391658"/>
                <a:gd name="connsiteX362" fmla="*/ 1250277 w 1354046"/>
                <a:gd name="connsiteY362" fmla="*/ 880055 h 1391658"/>
                <a:gd name="connsiteX363" fmla="*/ 1229214 w 1354046"/>
                <a:gd name="connsiteY363" fmla="*/ 877723 h 1391658"/>
                <a:gd name="connsiteX364" fmla="*/ 1221090 w 1354046"/>
                <a:gd name="connsiteY364" fmla="*/ 871254 h 1391658"/>
                <a:gd name="connsiteX365" fmla="*/ 1221767 w 1354046"/>
                <a:gd name="connsiteY365" fmla="*/ 866514 h 1391658"/>
                <a:gd name="connsiteX366" fmla="*/ 1222745 w 1354046"/>
                <a:gd name="connsiteY366" fmla="*/ 861775 h 1391658"/>
                <a:gd name="connsiteX367" fmla="*/ 1233727 w 1354046"/>
                <a:gd name="connsiteY367" fmla="*/ 857412 h 1391658"/>
                <a:gd name="connsiteX368" fmla="*/ 1235608 w 1354046"/>
                <a:gd name="connsiteY368" fmla="*/ 847332 h 1391658"/>
                <a:gd name="connsiteX369" fmla="*/ 1236661 w 1354046"/>
                <a:gd name="connsiteY369" fmla="*/ 836725 h 1391658"/>
                <a:gd name="connsiteX370" fmla="*/ 1216577 w 1354046"/>
                <a:gd name="connsiteY370" fmla="*/ 832964 h 1391658"/>
                <a:gd name="connsiteX371" fmla="*/ 1210332 w 1354046"/>
                <a:gd name="connsiteY371" fmla="*/ 848009 h 1391658"/>
                <a:gd name="connsiteX372" fmla="*/ 1200703 w 1354046"/>
                <a:gd name="connsiteY372" fmla="*/ 860271 h 1391658"/>
                <a:gd name="connsiteX373" fmla="*/ 1188743 w 1354046"/>
                <a:gd name="connsiteY373" fmla="*/ 866890 h 1391658"/>
                <a:gd name="connsiteX374" fmla="*/ 1151807 w 1354046"/>
                <a:gd name="connsiteY374" fmla="*/ 860045 h 1391658"/>
                <a:gd name="connsiteX375" fmla="*/ 1145790 w 1354046"/>
                <a:gd name="connsiteY375" fmla="*/ 864032 h 1391658"/>
                <a:gd name="connsiteX376" fmla="*/ 1139396 w 1354046"/>
                <a:gd name="connsiteY376" fmla="*/ 867718 h 1391658"/>
                <a:gd name="connsiteX377" fmla="*/ 1104416 w 1354046"/>
                <a:gd name="connsiteY377" fmla="*/ 871855 h 1391658"/>
                <a:gd name="connsiteX378" fmla="*/ 1081172 w 1354046"/>
                <a:gd name="connsiteY378" fmla="*/ 861098 h 1391658"/>
                <a:gd name="connsiteX379" fmla="*/ 1077711 w 1354046"/>
                <a:gd name="connsiteY379" fmla="*/ 848159 h 1391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1354046" h="1391658">
                  <a:moveTo>
                    <a:pt x="1077711" y="848159"/>
                  </a:moveTo>
                  <a:cubicBezTo>
                    <a:pt x="1075380" y="845903"/>
                    <a:pt x="1073650" y="844097"/>
                    <a:pt x="1072446" y="842593"/>
                  </a:cubicBezTo>
                  <a:cubicBezTo>
                    <a:pt x="1071167" y="841088"/>
                    <a:pt x="1070189" y="839734"/>
                    <a:pt x="1069662" y="838756"/>
                  </a:cubicBezTo>
                  <a:cubicBezTo>
                    <a:pt x="1068609" y="836725"/>
                    <a:pt x="1069135" y="835597"/>
                    <a:pt x="1070264" y="834769"/>
                  </a:cubicBezTo>
                  <a:cubicBezTo>
                    <a:pt x="1072521" y="833190"/>
                    <a:pt x="1077110" y="833039"/>
                    <a:pt x="1076658" y="830707"/>
                  </a:cubicBezTo>
                  <a:cubicBezTo>
                    <a:pt x="1084707" y="828150"/>
                    <a:pt x="1092004" y="825517"/>
                    <a:pt x="1099526" y="822056"/>
                  </a:cubicBezTo>
                  <a:cubicBezTo>
                    <a:pt x="1109155" y="824840"/>
                    <a:pt x="1116603" y="826720"/>
                    <a:pt x="1125028" y="829428"/>
                  </a:cubicBezTo>
                  <a:cubicBezTo>
                    <a:pt x="1126607" y="823937"/>
                    <a:pt x="1129240" y="819123"/>
                    <a:pt x="1133528" y="814684"/>
                  </a:cubicBezTo>
                  <a:cubicBezTo>
                    <a:pt x="1137440" y="810171"/>
                    <a:pt x="1141803" y="805733"/>
                    <a:pt x="1146693" y="801219"/>
                  </a:cubicBezTo>
                  <a:cubicBezTo>
                    <a:pt x="1155794" y="792117"/>
                    <a:pt x="1165047" y="781962"/>
                    <a:pt x="1166251" y="768797"/>
                  </a:cubicBezTo>
                  <a:cubicBezTo>
                    <a:pt x="1167153" y="765337"/>
                    <a:pt x="1167905" y="761801"/>
                    <a:pt x="1168883" y="758416"/>
                  </a:cubicBezTo>
                  <a:cubicBezTo>
                    <a:pt x="1169861" y="754956"/>
                    <a:pt x="1171065" y="751571"/>
                    <a:pt x="1172344" y="748110"/>
                  </a:cubicBezTo>
                  <a:cubicBezTo>
                    <a:pt x="1174676" y="741190"/>
                    <a:pt x="1176782" y="734194"/>
                    <a:pt x="1178889" y="726897"/>
                  </a:cubicBezTo>
                  <a:cubicBezTo>
                    <a:pt x="1180318" y="719600"/>
                    <a:pt x="1181522" y="711927"/>
                    <a:pt x="1180995" y="703953"/>
                  </a:cubicBezTo>
                  <a:cubicBezTo>
                    <a:pt x="1180017" y="695904"/>
                    <a:pt x="1178588" y="687479"/>
                    <a:pt x="1173623" y="678828"/>
                  </a:cubicBezTo>
                  <a:cubicBezTo>
                    <a:pt x="1187916" y="673036"/>
                    <a:pt x="1189345" y="662730"/>
                    <a:pt x="1189119" y="652048"/>
                  </a:cubicBezTo>
                  <a:cubicBezTo>
                    <a:pt x="1189044" y="646707"/>
                    <a:pt x="1189270" y="641141"/>
                    <a:pt x="1190398" y="635875"/>
                  </a:cubicBezTo>
                  <a:cubicBezTo>
                    <a:pt x="1191601" y="630609"/>
                    <a:pt x="1194309" y="625569"/>
                    <a:pt x="1200328" y="621056"/>
                  </a:cubicBezTo>
                  <a:cubicBezTo>
                    <a:pt x="1199350" y="612781"/>
                    <a:pt x="1193107" y="604431"/>
                    <a:pt x="1189570" y="596382"/>
                  </a:cubicBezTo>
                  <a:cubicBezTo>
                    <a:pt x="1187840" y="592320"/>
                    <a:pt x="1186336" y="588408"/>
                    <a:pt x="1186186" y="584647"/>
                  </a:cubicBezTo>
                  <a:cubicBezTo>
                    <a:pt x="1186110" y="580811"/>
                    <a:pt x="1187389" y="577049"/>
                    <a:pt x="1190849" y="573363"/>
                  </a:cubicBezTo>
                  <a:cubicBezTo>
                    <a:pt x="1190022" y="569602"/>
                    <a:pt x="1188217" y="567571"/>
                    <a:pt x="1186035" y="566367"/>
                  </a:cubicBezTo>
                  <a:cubicBezTo>
                    <a:pt x="1183703" y="565164"/>
                    <a:pt x="1181070" y="564788"/>
                    <a:pt x="1178588" y="564336"/>
                  </a:cubicBezTo>
                  <a:cubicBezTo>
                    <a:pt x="1173547" y="563358"/>
                    <a:pt x="1169109" y="562080"/>
                    <a:pt x="1169185" y="552677"/>
                  </a:cubicBezTo>
                  <a:cubicBezTo>
                    <a:pt x="1178062" y="545605"/>
                    <a:pt x="1180544" y="538910"/>
                    <a:pt x="1179792" y="532215"/>
                  </a:cubicBezTo>
                  <a:cubicBezTo>
                    <a:pt x="1178964" y="525596"/>
                    <a:pt x="1175353" y="518825"/>
                    <a:pt x="1170613" y="512657"/>
                  </a:cubicBezTo>
                  <a:cubicBezTo>
                    <a:pt x="1165875" y="506338"/>
                    <a:pt x="1161436" y="499793"/>
                    <a:pt x="1158653" y="493324"/>
                  </a:cubicBezTo>
                  <a:cubicBezTo>
                    <a:pt x="1155945" y="486704"/>
                    <a:pt x="1155794" y="479633"/>
                    <a:pt x="1160835" y="471359"/>
                  </a:cubicBezTo>
                  <a:cubicBezTo>
                    <a:pt x="1162640" y="466243"/>
                    <a:pt x="1166175" y="469027"/>
                    <a:pt x="1170389" y="475797"/>
                  </a:cubicBezTo>
                  <a:cubicBezTo>
                    <a:pt x="1172494" y="479182"/>
                    <a:pt x="1174902" y="483470"/>
                    <a:pt x="1177159" y="488359"/>
                  </a:cubicBezTo>
                  <a:cubicBezTo>
                    <a:pt x="1179265" y="493324"/>
                    <a:pt x="1181371" y="498816"/>
                    <a:pt x="1183478" y="504232"/>
                  </a:cubicBezTo>
                  <a:cubicBezTo>
                    <a:pt x="1184455" y="506940"/>
                    <a:pt x="1185584" y="509648"/>
                    <a:pt x="1186487" y="512356"/>
                  </a:cubicBezTo>
                  <a:cubicBezTo>
                    <a:pt x="1187314" y="515064"/>
                    <a:pt x="1188141" y="517772"/>
                    <a:pt x="1188894" y="520255"/>
                  </a:cubicBezTo>
                  <a:cubicBezTo>
                    <a:pt x="1190473" y="525295"/>
                    <a:pt x="1191903" y="529883"/>
                    <a:pt x="1193031" y="533494"/>
                  </a:cubicBezTo>
                  <a:cubicBezTo>
                    <a:pt x="1195212" y="540791"/>
                    <a:pt x="1196265" y="544326"/>
                    <a:pt x="1196341" y="540189"/>
                  </a:cubicBezTo>
                  <a:cubicBezTo>
                    <a:pt x="1203262" y="531538"/>
                    <a:pt x="1193256" y="525897"/>
                    <a:pt x="1190774" y="519277"/>
                  </a:cubicBezTo>
                  <a:cubicBezTo>
                    <a:pt x="1183402" y="515440"/>
                    <a:pt x="1177309" y="524166"/>
                    <a:pt x="1175579" y="513108"/>
                  </a:cubicBezTo>
                  <a:cubicBezTo>
                    <a:pt x="1192354" y="507542"/>
                    <a:pt x="1200027" y="500170"/>
                    <a:pt x="1203186" y="491067"/>
                  </a:cubicBezTo>
                  <a:cubicBezTo>
                    <a:pt x="1206196" y="482040"/>
                    <a:pt x="1205368" y="470982"/>
                    <a:pt x="1203713" y="459473"/>
                  </a:cubicBezTo>
                  <a:cubicBezTo>
                    <a:pt x="1198673" y="457141"/>
                    <a:pt x="1191978" y="455260"/>
                    <a:pt x="1187088" y="452026"/>
                  </a:cubicBezTo>
                  <a:cubicBezTo>
                    <a:pt x="1182198" y="448791"/>
                    <a:pt x="1178588" y="444579"/>
                    <a:pt x="1180393" y="436755"/>
                  </a:cubicBezTo>
                  <a:cubicBezTo>
                    <a:pt x="1190022" y="427728"/>
                    <a:pt x="1192278" y="416896"/>
                    <a:pt x="1188592" y="407342"/>
                  </a:cubicBezTo>
                  <a:cubicBezTo>
                    <a:pt x="1184831" y="397864"/>
                    <a:pt x="1176255" y="388987"/>
                    <a:pt x="1164370" y="384624"/>
                  </a:cubicBezTo>
                  <a:cubicBezTo>
                    <a:pt x="1160383" y="393350"/>
                    <a:pt x="1155644" y="401249"/>
                    <a:pt x="1150905" y="409072"/>
                  </a:cubicBezTo>
                  <a:cubicBezTo>
                    <a:pt x="1143157" y="404785"/>
                    <a:pt x="1138718" y="397036"/>
                    <a:pt x="1139321" y="390266"/>
                  </a:cubicBezTo>
                  <a:cubicBezTo>
                    <a:pt x="1139922" y="383496"/>
                    <a:pt x="1145489" y="377779"/>
                    <a:pt x="1158578" y="378230"/>
                  </a:cubicBezTo>
                  <a:cubicBezTo>
                    <a:pt x="1160760" y="366420"/>
                    <a:pt x="1158127" y="357242"/>
                    <a:pt x="1153312" y="350397"/>
                  </a:cubicBezTo>
                  <a:cubicBezTo>
                    <a:pt x="1150905" y="346937"/>
                    <a:pt x="1147896" y="344153"/>
                    <a:pt x="1144586" y="341897"/>
                  </a:cubicBezTo>
                  <a:cubicBezTo>
                    <a:pt x="1141201" y="339715"/>
                    <a:pt x="1137365" y="338286"/>
                    <a:pt x="1133603" y="337308"/>
                  </a:cubicBezTo>
                  <a:cubicBezTo>
                    <a:pt x="1122244" y="349344"/>
                    <a:pt x="1118408" y="353331"/>
                    <a:pt x="1115399" y="356490"/>
                  </a:cubicBezTo>
                  <a:cubicBezTo>
                    <a:pt x="1108403" y="350171"/>
                    <a:pt x="1102460" y="344228"/>
                    <a:pt x="1098022" y="334976"/>
                  </a:cubicBezTo>
                  <a:cubicBezTo>
                    <a:pt x="1095916" y="323090"/>
                    <a:pt x="1093583" y="312032"/>
                    <a:pt x="1090951" y="300598"/>
                  </a:cubicBezTo>
                  <a:cubicBezTo>
                    <a:pt x="1082450" y="301727"/>
                    <a:pt x="1075229" y="301802"/>
                    <a:pt x="1069060" y="300824"/>
                  </a:cubicBezTo>
                  <a:cubicBezTo>
                    <a:pt x="1062666" y="300222"/>
                    <a:pt x="1057175" y="298642"/>
                    <a:pt x="1052360" y="296310"/>
                  </a:cubicBezTo>
                  <a:cubicBezTo>
                    <a:pt x="1042957" y="291421"/>
                    <a:pt x="1035284" y="284726"/>
                    <a:pt x="1028590" y="276150"/>
                  </a:cubicBezTo>
                  <a:cubicBezTo>
                    <a:pt x="1025280" y="271787"/>
                    <a:pt x="1021744" y="267875"/>
                    <a:pt x="1018283" y="263512"/>
                  </a:cubicBezTo>
                  <a:cubicBezTo>
                    <a:pt x="1014823" y="259300"/>
                    <a:pt x="1011363" y="254862"/>
                    <a:pt x="1007602" y="250950"/>
                  </a:cubicBezTo>
                  <a:cubicBezTo>
                    <a:pt x="1003765" y="247189"/>
                    <a:pt x="999628" y="243653"/>
                    <a:pt x="995190" y="240719"/>
                  </a:cubicBezTo>
                  <a:cubicBezTo>
                    <a:pt x="992933" y="239215"/>
                    <a:pt x="990676" y="237861"/>
                    <a:pt x="988269" y="236732"/>
                  </a:cubicBezTo>
                  <a:cubicBezTo>
                    <a:pt x="985862" y="235604"/>
                    <a:pt x="983229" y="234852"/>
                    <a:pt x="980521" y="234175"/>
                  </a:cubicBezTo>
                  <a:cubicBezTo>
                    <a:pt x="978565" y="229436"/>
                    <a:pt x="974052" y="226276"/>
                    <a:pt x="968710" y="223718"/>
                  </a:cubicBezTo>
                  <a:cubicBezTo>
                    <a:pt x="963370" y="221086"/>
                    <a:pt x="956901" y="219882"/>
                    <a:pt x="951334" y="217926"/>
                  </a:cubicBezTo>
                  <a:cubicBezTo>
                    <a:pt x="940201" y="213939"/>
                    <a:pt x="931249" y="209877"/>
                    <a:pt x="936890" y="195359"/>
                  </a:cubicBezTo>
                  <a:cubicBezTo>
                    <a:pt x="941479" y="192199"/>
                    <a:pt x="946218" y="192651"/>
                    <a:pt x="950732" y="192952"/>
                  </a:cubicBezTo>
                  <a:cubicBezTo>
                    <a:pt x="955246" y="193328"/>
                    <a:pt x="959684" y="193252"/>
                    <a:pt x="964122" y="188363"/>
                  </a:cubicBezTo>
                  <a:cubicBezTo>
                    <a:pt x="961263" y="184225"/>
                    <a:pt x="958405" y="180088"/>
                    <a:pt x="955546" y="175951"/>
                  </a:cubicBezTo>
                  <a:cubicBezTo>
                    <a:pt x="952537" y="172039"/>
                    <a:pt x="949453" y="168203"/>
                    <a:pt x="946218" y="164592"/>
                  </a:cubicBezTo>
                  <a:cubicBezTo>
                    <a:pt x="939824" y="157220"/>
                    <a:pt x="932979" y="150525"/>
                    <a:pt x="925306" y="146011"/>
                  </a:cubicBezTo>
                  <a:cubicBezTo>
                    <a:pt x="910185" y="136458"/>
                    <a:pt x="891981" y="134276"/>
                    <a:pt x="871746" y="146312"/>
                  </a:cubicBezTo>
                  <a:cubicBezTo>
                    <a:pt x="846696" y="155790"/>
                    <a:pt x="861215" y="120736"/>
                    <a:pt x="839249" y="126077"/>
                  </a:cubicBezTo>
                  <a:cubicBezTo>
                    <a:pt x="821270" y="137436"/>
                    <a:pt x="829620" y="160078"/>
                    <a:pt x="802389" y="149547"/>
                  </a:cubicBezTo>
                  <a:cubicBezTo>
                    <a:pt x="797574" y="137436"/>
                    <a:pt x="789525" y="131944"/>
                    <a:pt x="780122" y="128559"/>
                  </a:cubicBezTo>
                  <a:cubicBezTo>
                    <a:pt x="770719" y="124948"/>
                    <a:pt x="760037" y="124648"/>
                    <a:pt x="749581" y="122767"/>
                  </a:cubicBezTo>
                  <a:cubicBezTo>
                    <a:pt x="746948" y="123143"/>
                    <a:pt x="744391" y="123519"/>
                    <a:pt x="741832" y="123970"/>
                  </a:cubicBezTo>
                  <a:cubicBezTo>
                    <a:pt x="739275" y="124497"/>
                    <a:pt x="736717" y="125249"/>
                    <a:pt x="734235" y="125926"/>
                  </a:cubicBezTo>
                  <a:cubicBezTo>
                    <a:pt x="729270" y="127280"/>
                    <a:pt x="724456" y="128785"/>
                    <a:pt x="719942" y="130214"/>
                  </a:cubicBezTo>
                  <a:cubicBezTo>
                    <a:pt x="718588" y="149923"/>
                    <a:pt x="702339" y="146688"/>
                    <a:pt x="691583" y="143529"/>
                  </a:cubicBezTo>
                  <a:cubicBezTo>
                    <a:pt x="683233" y="135630"/>
                    <a:pt x="669692" y="139241"/>
                    <a:pt x="658785" y="139015"/>
                  </a:cubicBezTo>
                  <a:cubicBezTo>
                    <a:pt x="648027" y="139542"/>
                    <a:pt x="639527" y="136608"/>
                    <a:pt x="640881" y="115921"/>
                  </a:cubicBezTo>
                  <a:cubicBezTo>
                    <a:pt x="635465" y="117501"/>
                    <a:pt x="629973" y="118930"/>
                    <a:pt x="624632" y="120661"/>
                  </a:cubicBezTo>
                  <a:lnTo>
                    <a:pt x="608685" y="126453"/>
                  </a:lnTo>
                  <a:cubicBezTo>
                    <a:pt x="598002" y="130064"/>
                    <a:pt x="587847" y="135104"/>
                    <a:pt x="577542" y="139467"/>
                  </a:cubicBezTo>
                  <a:cubicBezTo>
                    <a:pt x="584463" y="146538"/>
                    <a:pt x="589879" y="152857"/>
                    <a:pt x="595822" y="161357"/>
                  </a:cubicBezTo>
                  <a:cubicBezTo>
                    <a:pt x="590180" y="162109"/>
                    <a:pt x="584011" y="164742"/>
                    <a:pt x="577993" y="166247"/>
                  </a:cubicBezTo>
                  <a:cubicBezTo>
                    <a:pt x="571900" y="167826"/>
                    <a:pt x="565732" y="167902"/>
                    <a:pt x="559187" y="162711"/>
                  </a:cubicBezTo>
                  <a:cubicBezTo>
                    <a:pt x="548957" y="159251"/>
                    <a:pt x="538350" y="155866"/>
                    <a:pt x="527743" y="153158"/>
                  </a:cubicBezTo>
                  <a:cubicBezTo>
                    <a:pt x="522176" y="165570"/>
                    <a:pt x="510817" y="166548"/>
                    <a:pt x="499232" y="168579"/>
                  </a:cubicBezTo>
                  <a:cubicBezTo>
                    <a:pt x="496375" y="169105"/>
                    <a:pt x="493441" y="169707"/>
                    <a:pt x="490733" y="170534"/>
                  </a:cubicBezTo>
                  <a:cubicBezTo>
                    <a:pt x="488024" y="171512"/>
                    <a:pt x="485466" y="172791"/>
                    <a:pt x="483210" y="174521"/>
                  </a:cubicBezTo>
                  <a:cubicBezTo>
                    <a:pt x="478621" y="177982"/>
                    <a:pt x="475010" y="183323"/>
                    <a:pt x="473657" y="191974"/>
                  </a:cubicBezTo>
                  <a:cubicBezTo>
                    <a:pt x="466585" y="201828"/>
                    <a:pt x="460342" y="210704"/>
                    <a:pt x="452744" y="214692"/>
                  </a:cubicBezTo>
                  <a:cubicBezTo>
                    <a:pt x="445297" y="218904"/>
                    <a:pt x="436947" y="218979"/>
                    <a:pt x="425588" y="211382"/>
                  </a:cubicBezTo>
                  <a:cubicBezTo>
                    <a:pt x="419946" y="212660"/>
                    <a:pt x="414154" y="213789"/>
                    <a:pt x="410091" y="215745"/>
                  </a:cubicBezTo>
                  <a:cubicBezTo>
                    <a:pt x="406405" y="226953"/>
                    <a:pt x="405352" y="237635"/>
                    <a:pt x="402870" y="247866"/>
                  </a:cubicBezTo>
                  <a:cubicBezTo>
                    <a:pt x="397679" y="261105"/>
                    <a:pt x="385568" y="248317"/>
                    <a:pt x="377369" y="256742"/>
                  </a:cubicBezTo>
                  <a:cubicBezTo>
                    <a:pt x="374134" y="259450"/>
                    <a:pt x="371877" y="261707"/>
                    <a:pt x="369620" y="263888"/>
                  </a:cubicBezTo>
                  <a:cubicBezTo>
                    <a:pt x="365784" y="267575"/>
                    <a:pt x="362173" y="271035"/>
                    <a:pt x="358487" y="274495"/>
                  </a:cubicBezTo>
                  <a:cubicBezTo>
                    <a:pt x="356682" y="276225"/>
                    <a:pt x="354801" y="277955"/>
                    <a:pt x="352996" y="279686"/>
                  </a:cubicBezTo>
                  <a:cubicBezTo>
                    <a:pt x="351190" y="281491"/>
                    <a:pt x="349460" y="283372"/>
                    <a:pt x="347655" y="285328"/>
                  </a:cubicBezTo>
                  <a:cubicBezTo>
                    <a:pt x="339756" y="288036"/>
                    <a:pt x="331857" y="291195"/>
                    <a:pt x="323809" y="294430"/>
                  </a:cubicBezTo>
                  <a:cubicBezTo>
                    <a:pt x="316060" y="297965"/>
                    <a:pt x="308237" y="301651"/>
                    <a:pt x="300263" y="304961"/>
                  </a:cubicBezTo>
                  <a:cubicBezTo>
                    <a:pt x="293794" y="302404"/>
                    <a:pt x="287099" y="298266"/>
                    <a:pt x="280479" y="295784"/>
                  </a:cubicBezTo>
                  <a:cubicBezTo>
                    <a:pt x="275514" y="304585"/>
                    <a:pt x="270324" y="312484"/>
                    <a:pt x="264531" y="319404"/>
                  </a:cubicBezTo>
                  <a:cubicBezTo>
                    <a:pt x="261597" y="322865"/>
                    <a:pt x="258739" y="326175"/>
                    <a:pt x="255956" y="329484"/>
                  </a:cubicBezTo>
                  <a:cubicBezTo>
                    <a:pt x="253097" y="332719"/>
                    <a:pt x="250163" y="335728"/>
                    <a:pt x="247155" y="338662"/>
                  </a:cubicBezTo>
                  <a:cubicBezTo>
                    <a:pt x="244146" y="341596"/>
                    <a:pt x="241061" y="344228"/>
                    <a:pt x="237977" y="346861"/>
                  </a:cubicBezTo>
                  <a:cubicBezTo>
                    <a:pt x="234969" y="349494"/>
                    <a:pt x="232035" y="352052"/>
                    <a:pt x="229101" y="354534"/>
                  </a:cubicBezTo>
                  <a:cubicBezTo>
                    <a:pt x="223158" y="359349"/>
                    <a:pt x="217139" y="363712"/>
                    <a:pt x="211423" y="367699"/>
                  </a:cubicBezTo>
                  <a:cubicBezTo>
                    <a:pt x="217441" y="375973"/>
                    <a:pt x="215409" y="383270"/>
                    <a:pt x="211122" y="390341"/>
                  </a:cubicBezTo>
                  <a:cubicBezTo>
                    <a:pt x="209015" y="393877"/>
                    <a:pt x="206307" y="397412"/>
                    <a:pt x="203901" y="400873"/>
                  </a:cubicBezTo>
                  <a:cubicBezTo>
                    <a:pt x="201644" y="404484"/>
                    <a:pt x="199688" y="408170"/>
                    <a:pt x="198785" y="411856"/>
                  </a:cubicBezTo>
                  <a:cubicBezTo>
                    <a:pt x="190736" y="416595"/>
                    <a:pt x="183139" y="422237"/>
                    <a:pt x="176894" y="429082"/>
                  </a:cubicBezTo>
                  <a:cubicBezTo>
                    <a:pt x="170651" y="435927"/>
                    <a:pt x="165084" y="443525"/>
                    <a:pt x="160044" y="451650"/>
                  </a:cubicBezTo>
                  <a:cubicBezTo>
                    <a:pt x="155455" y="459924"/>
                    <a:pt x="151393" y="468726"/>
                    <a:pt x="147707" y="477677"/>
                  </a:cubicBezTo>
                  <a:cubicBezTo>
                    <a:pt x="144172" y="486704"/>
                    <a:pt x="141464" y="496107"/>
                    <a:pt x="138680" y="505285"/>
                  </a:cubicBezTo>
                  <a:cubicBezTo>
                    <a:pt x="128149" y="542671"/>
                    <a:pt x="124086" y="579156"/>
                    <a:pt x="107011" y="604356"/>
                  </a:cubicBezTo>
                  <a:cubicBezTo>
                    <a:pt x="98811" y="612856"/>
                    <a:pt x="96178" y="623012"/>
                    <a:pt x="96028" y="633167"/>
                  </a:cubicBezTo>
                  <a:cubicBezTo>
                    <a:pt x="96254" y="643398"/>
                    <a:pt x="99037" y="653779"/>
                    <a:pt x="100917" y="663182"/>
                  </a:cubicBezTo>
                  <a:cubicBezTo>
                    <a:pt x="102949" y="672660"/>
                    <a:pt x="104754" y="681311"/>
                    <a:pt x="102046" y="688608"/>
                  </a:cubicBezTo>
                  <a:cubicBezTo>
                    <a:pt x="100767" y="692294"/>
                    <a:pt x="98435" y="695679"/>
                    <a:pt x="94599" y="698688"/>
                  </a:cubicBezTo>
                  <a:cubicBezTo>
                    <a:pt x="90988" y="701697"/>
                    <a:pt x="85872" y="704405"/>
                    <a:pt x="78877" y="706662"/>
                  </a:cubicBezTo>
                  <a:cubicBezTo>
                    <a:pt x="78726" y="716441"/>
                    <a:pt x="79027" y="727273"/>
                    <a:pt x="82638" y="735172"/>
                  </a:cubicBezTo>
                  <a:cubicBezTo>
                    <a:pt x="86324" y="743070"/>
                    <a:pt x="92492" y="748035"/>
                    <a:pt x="102873" y="746606"/>
                  </a:cubicBezTo>
                  <a:cubicBezTo>
                    <a:pt x="105280" y="751420"/>
                    <a:pt x="107311" y="756084"/>
                    <a:pt x="108967" y="760823"/>
                  </a:cubicBezTo>
                  <a:cubicBezTo>
                    <a:pt x="110697" y="765487"/>
                    <a:pt x="112276" y="770076"/>
                    <a:pt x="113405" y="774665"/>
                  </a:cubicBezTo>
                  <a:cubicBezTo>
                    <a:pt x="115737" y="783842"/>
                    <a:pt x="116564" y="792944"/>
                    <a:pt x="117392" y="801971"/>
                  </a:cubicBezTo>
                  <a:cubicBezTo>
                    <a:pt x="118144" y="810998"/>
                    <a:pt x="117617" y="820176"/>
                    <a:pt x="117617" y="829203"/>
                  </a:cubicBezTo>
                  <a:cubicBezTo>
                    <a:pt x="117542" y="838230"/>
                    <a:pt x="117091" y="847407"/>
                    <a:pt x="116790" y="856509"/>
                  </a:cubicBezTo>
                  <a:cubicBezTo>
                    <a:pt x="116865" y="865536"/>
                    <a:pt x="117166" y="874563"/>
                    <a:pt x="117918" y="883440"/>
                  </a:cubicBezTo>
                  <a:cubicBezTo>
                    <a:pt x="118220" y="887953"/>
                    <a:pt x="118972" y="892316"/>
                    <a:pt x="119950" y="896604"/>
                  </a:cubicBezTo>
                  <a:cubicBezTo>
                    <a:pt x="120927" y="900892"/>
                    <a:pt x="122056" y="905180"/>
                    <a:pt x="123410" y="909392"/>
                  </a:cubicBezTo>
                  <a:cubicBezTo>
                    <a:pt x="124839" y="913605"/>
                    <a:pt x="126419" y="917742"/>
                    <a:pt x="128450" y="921729"/>
                  </a:cubicBezTo>
                  <a:cubicBezTo>
                    <a:pt x="130631" y="925641"/>
                    <a:pt x="133039" y="929477"/>
                    <a:pt x="135822" y="933238"/>
                  </a:cubicBezTo>
                  <a:cubicBezTo>
                    <a:pt x="141464" y="940611"/>
                    <a:pt x="148234" y="947531"/>
                    <a:pt x="157562" y="953324"/>
                  </a:cubicBezTo>
                  <a:cubicBezTo>
                    <a:pt x="156960" y="975967"/>
                    <a:pt x="164859" y="995976"/>
                    <a:pt x="175089" y="1014406"/>
                  </a:cubicBezTo>
                  <a:cubicBezTo>
                    <a:pt x="185395" y="1032911"/>
                    <a:pt x="198333" y="1049687"/>
                    <a:pt x="208489" y="1067891"/>
                  </a:cubicBezTo>
                  <a:cubicBezTo>
                    <a:pt x="217742" y="1069170"/>
                    <a:pt x="225941" y="1073909"/>
                    <a:pt x="233765" y="1080604"/>
                  </a:cubicBezTo>
                  <a:cubicBezTo>
                    <a:pt x="241738" y="1087073"/>
                    <a:pt x="249712" y="1095273"/>
                    <a:pt x="257610" y="1103773"/>
                  </a:cubicBezTo>
                  <a:cubicBezTo>
                    <a:pt x="265961" y="1111973"/>
                    <a:pt x="274611" y="1120248"/>
                    <a:pt x="283714" y="1126942"/>
                  </a:cubicBezTo>
                  <a:cubicBezTo>
                    <a:pt x="293268" y="1133261"/>
                    <a:pt x="303272" y="1138001"/>
                    <a:pt x="313955" y="1139204"/>
                  </a:cubicBezTo>
                  <a:cubicBezTo>
                    <a:pt x="322831" y="1147780"/>
                    <a:pt x="335694" y="1155302"/>
                    <a:pt x="318768" y="1165232"/>
                  </a:cubicBezTo>
                  <a:cubicBezTo>
                    <a:pt x="316812" y="1172378"/>
                    <a:pt x="322380" y="1176591"/>
                    <a:pt x="326893" y="1180277"/>
                  </a:cubicBezTo>
                  <a:cubicBezTo>
                    <a:pt x="335920" y="1172754"/>
                    <a:pt x="345850" y="1170046"/>
                    <a:pt x="354801" y="1172454"/>
                  </a:cubicBezTo>
                  <a:cubicBezTo>
                    <a:pt x="359314" y="1173657"/>
                    <a:pt x="363452" y="1176215"/>
                    <a:pt x="367364" y="1179976"/>
                  </a:cubicBezTo>
                  <a:cubicBezTo>
                    <a:pt x="371350" y="1183662"/>
                    <a:pt x="374962" y="1188702"/>
                    <a:pt x="378045" y="1195247"/>
                  </a:cubicBezTo>
                  <a:cubicBezTo>
                    <a:pt x="386095" y="1193441"/>
                    <a:pt x="391737" y="1192539"/>
                    <a:pt x="395573" y="1192539"/>
                  </a:cubicBezTo>
                  <a:cubicBezTo>
                    <a:pt x="399559" y="1192388"/>
                    <a:pt x="401741" y="1193065"/>
                    <a:pt x="402795" y="1194570"/>
                  </a:cubicBezTo>
                  <a:cubicBezTo>
                    <a:pt x="404901" y="1197503"/>
                    <a:pt x="402344" y="1203446"/>
                    <a:pt x="399710" y="1211044"/>
                  </a:cubicBezTo>
                  <a:cubicBezTo>
                    <a:pt x="407008" y="1213301"/>
                    <a:pt x="413777" y="1216159"/>
                    <a:pt x="420924" y="1218341"/>
                  </a:cubicBezTo>
                  <a:lnTo>
                    <a:pt x="441837" y="1225336"/>
                  </a:lnTo>
                  <a:cubicBezTo>
                    <a:pt x="446275" y="1224960"/>
                    <a:pt x="451314" y="1225111"/>
                    <a:pt x="456731" y="1225863"/>
                  </a:cubicBezTo>
                  <a:cubicBezTo>
                    <a:pt x="462147" y="1226615"/>
                    <a:pt x="467864" y="1228044"/>
                    <a:pt x="473957" y="1230000"/>
                  </a:cubicBezTo>
                  <a:cubicBezTo>
                    <a:pt x="479900" y="1232182"/>
                    <a:pt x="486670" y="1234063"/>
                    <a:pt x="493441" y="1236846"/>
                  </a:cubicBezTo>
                  <a:cubicBezTo>
                    <a:pt x="500286" y="1239554"/>
                    <a:pt x="507282" y="1242864"/>
                    <a:pt x="514955" y="1245873"/>
                  </a:cubicBezTo>
                  <a:cubicBezTo>
                    <a:pt x="544819" y="1259037"/>
                    <a:pt x="580250" y="1275662"/>
                    <a:pt x="617937" y="1289579"/>
                  </a:cubicBezTo>
                  <a:cubicBezTo>
                    <a:pt x="655474" y="1303646"/>
                    <a:pt x="695193" y="1314929"/>
                    <a:pt x="730098" y="1321399"/>
                  </a:cubicBezTo>
                  <a:cubicBezTo>
                    <a:pt x="765002" y="1328244"/>
                    <a:pt x="794866" y="1329372"/>
                    <a:pt x="811641" y="1328244"/>
                  </a:cubicBezTo>
                  <a:cubicBezTo>
                    <a:pt x="817885" y="1328771"/>
                    <a:pt x="824279" y="1326890"/>
                    <a:pt x="830598" y="1323956"/>
                  </a:cubicBezTo>
                  <a:cubicBezTo>
                    <a:pt x="836841" y="1320947"/>
                    <a:pt x="843010" y="1316960"/>
                    <a:pt x="848727" y="1311770"/>
                  </a:cubicBezTo>
                  <a:cubicBezTo>
                    <a:pt x="860162" y="1301614"/>
                    <a:pt x="870016" y="1289579"/>
                    <a:pt x="877613" y="1280100"/>
                  </a:cubicBezTo>
                  <a:cubicBezTo>
                    <a:pt x="869790" y="1267237"/>
                    <a:pt x="870317" y="1254599"/>
                    <a:pt x="875356" y="1246776"/>
                  </a:cubicBezTo>
                  <a:cubicBezTo>
                    <a:pt x="877839" y="1242789"/>
                    <a:pt x="881600" y="1240156"/>
                    <a:pt x="886189" y="1238952"/>
                  </a:cubicBezTo>
                  <a:cubicBezTo>
                    <a:pt x="890702" y="1237598"/>
                    <a:pt x="896194" y="1237974"/>
                    <a:pt x="902363" y="1240532"/>
                  </a:cubicBezTo>
                  <a:cubicBezTo>
                    <a:pt x="912442" y="1236018"/>
                    <a:pt x="917633" y="1240983"/>
                    <a:pt x="921996" y="1247678"/>
                  </a:cubicBezTo>
                  <a:cubicBezTo>
                    <a:pt x="926359" y="1254373"/>
                    <a:pt x="929594" y="1262573"/>
                    <a:pt x="935462" y="1263475"/>
                  </a:cubicBezTo>
                  <a:cubicBezTo>
                    <a:pt x="935762" y="1270923"/>
                    <a:pt x="939297" y="1276414"/>
                    <a:pt x="944488" y="1278896"/>
                  </a:cubicBezTo>
                  <a:cubicBezTo>
                    <a:pt x="949678" y="1281379"/>
                    <a:pt x="956524" y="1280852"/>
                    <a:pt x="962843" y="1275812"/>
                  </a:cubicBezTo>
                  <a:cubicBezTo>
                    <a:pt x="968109" y="1271374"/>
                    <a:pt x="979844" y="1273857"/>
                    <a:pt x="979994" y="1263099"/>
                  </a:cubicBezTo>
                  <a:cubicBezTo>
                    <a:pt x="965476" y="1247753"/>
                    <a:pt x="983380" y="1241059"/>
                    <a:pt x="987592" y="1230602"/>
                  </a:cubicBezTo>
                  <a:cubicBezTo>
                    <a:pt x="991428" y="1233310"/>
                    <a:pt x="995716" y="1235717"/>
                    <a:pt x="1000381" y="1238125"/>
                  </a:cubicBezTo>
                  <a:cubicBezTo>
                    <a:pt x="1004969" y="1240306"/>
                    <a:pt x="1009933" y="1242337"/>
                    <a:pt x="1015049" y="1244444"/>
                  </a:cubicBezTo>
                  <a:cubicBezTo>
                    <a:pt x="1025280" y="1248430"/>
                    <a:pt x="1036488" y="1252718"/>
                    <a:pt x="1046794" y="1257156"/>
                  </a:cubicBezTo>
                  <a:cubicBezTo>
                    <a:pt x="1067255" y="1266259"/>
                    <a:pt x="1085610" y="1278596"/>
                    <a:pt x="1087189" y="1304398"/>
                  </a:cubicBezTo>
                  <a:cubicBezTo>
                    <a:pt x="1082075" y="1305451"/>
                    <a:pt x="1076959" y="1306429"/>
                    <a:pt x="1071844" y="1307256"/>
                  </a:cubicBezTo>
                  <a:cubicBezTo>
                    <a:pt x="1066729" y="1308159"/>
                    <a:pt x="1061388" y="1308460"/>
                    <a:pt x="1056046" y="1308761"/>
                  </a:cubicBezTo>
                  <a:cubicBezTo>
                    <a:pt x="1050404" y="1311018"/>
                    <a:pt x="1044838" y="1312898"/>
                    <a:pt x="1039347" y="1314628"/>
                  </a:cubicBezTo>
                  <a:cubicBezTo>
                    <a:pt x="1033780" y="1316434"/>
                    <a:pt x="1027988" y="1317562"/>
                    <a:pt x="1022120" y="1319067"/>
                  </a:cubicBezTo>
                  <a:cubicBezTo>
                    <a:pt x="1018359" y="1319518"/>
                    <a:pt x="1014146" y="1318991"/>
                    <a:pt x="1010461" y="1319443"/>
                  </a:cubicBezTo>
                  <a:cubicBezTo>
                    <a:pt x="1002562" y="1313350"/>
                    <a:pt x="995866" y="1306654"/>
                    <a:pt x="989322" y="1299659"/>
                  </a:cubicBezTo>
                  <a:cubicBezTo>
                    <a:pt x="985110" y="1302216"/>
                    <a:pt x="979468" y="1304097"/>
                    <a:pt x="973600" y="1305902"/>
                  </a:cubicBezTo>
                  <a:cubicBezTo>
                    <a:pt x="970666" y="1306805"/>
                    <a:pt x="967732" y="1307708"/>
                    <a:pt x="964799" y="1308610"/>
                  </a:cubicBezTo>
                  <a:cubicBezTo>
                    <a:pt x="961865" y="1309362"/>
                    <a:pt x="958932" y="1310190"/>
                    <a:pt x="956298" y="1311168"/>
                  </a:cubicBezTo>
                  <a:cubicBezTo>
                    <a:pt x="945617" y="1314929"/>
                    <a:pt x="938094" y="1320721"/>
                    <a:pt x="942081" y="1333359"/>
                  </a:cubicBezTo>
                  <a:cubicBezTo>
                    <a:pt x="933054" y="1336068"/>
                    <a:pt x="923952" y="1338625"/>
                    <a:pt x="914849" y="1341258"/>
                  </a:cubicBezTo>
                  <a:cubicBezTo>
                    <a:pt x="914323" y="1348254"/>
                    <a:pt x="915150" y="1356152"/>
                    <a:pt x="914474" y="1363148"/>
                  </a:cubicBezTo>
                  <a:cubicBezTo>
                    <a:pt x="907327" y="1364803"/>
                    <a:pt x="899052" y="1366759"/>
                    <a:pt x="891981" y="1368414"/>
                  </a:cubicBezTo>
                  <a:cubicBezTo>
                    <a:pt x="888822" y="1368264"/>
                    <a:pt x="885813" y="1368188"/>
                    <a:pt x="882729" y="1368038"/>
                  </a:cubicBezTo>
                  <a:cubicBezTo>
                    <a:pt x="879720" y="1367737"/>
                    <a:pt x="876711" y="1367436"/>
                    <a:pt x="873701" y="1367210"/>
                  </a:cubicBezTo>
                  <a:cubicBezTo>
                    <a:pt x="867759" y="1366684"/>
                    <a:pt x="861816" y="1366082"/>
                    <a:pt x="855647" y="1365480"/>
                  </a:cubicBezTo>
                  <a:cubicBezTo>
                    <a:pt x="853241" y="1372702"/>
                    <a:pt x="850834" y="1380901"/>
                    <a:pt x="848200" y="1387972"/>
                  </a:cubicBezTo>
                  <a:cubicBezTo>
                    <a:pt x="822849" y="1386016"/>
                    <a:pt x="799079" y="1383008"/>
                    <a:pt x="775834" y="1378344"/>
                  </a:cubicBezTo>
                  <a:cubicBezTo>
                    <a:pt x="775759" y="1380300"/>
                    <a:pt x="772449" y="1381654"/>
                    <a:pt x="766732" y="1382556"/>
                  </a:cubicBezTo>
                  <a:cubicBezTo>
                    <a:pt x="763873" y="1383008"/>
                    <a:pt x="760338" y="1383384"/>
                    <a:pt x="756351" y="1383610"/>
                  </a:cubicBezTo>
                  <a:cubicBezTo>
                    <a:pt x="752364" y="1383760"/>
                    <a:pt x="747775" y="1383685"/>
                    <a:pt x="742885" y="1383534"/>
                  </a:cubicBezTo>
                  <a:cubicBezTo>
                    <a:pt x="733032" y="1383233"/>
                    <a:pt x="721447" y="1382707"/>
                    <a:pt x="709185" y="1380977"/>
                  </a:cubicBezTo>
                  <a:cubicBezTo>
                    <a:pt x="703017" y="1380149"/>
                    <a:pt x="696697" y="1379322"/>
                    <a:pt x="690228" y="1378494"/>
                  </a:cubicBezTo>
                  <a:cubicBezTo>
                    <a:pt x="683834" y="1377291"/>
                    <a:pt x="677290" y="1376087"/>
                    <a:pt x="670745" y="1374808"/>
                  </a:cubicBezTo>
                  <a:cubicBezTo>
                    <a:pt x="657656" y="1372627"/>
                    <a:pt x="644793" y="1368941"/>
                    <a:pt x="632531" y="1366082"/>
                  </a:cubicBezTo>
                  <a:cubicBezTo>
                    <a:pt x="620345" y="1362998"/>
                    <a:pt x="609061" y="1359312"/>
                    <a:pt x="599131" y="1356679"/>
                  </a:cubicBezTo>
                  <a:cubicBezTo>
                    <a:pt x="579497" y="1350360"/>
                    <a:pt x="565506" y="1346373"/>
                    <a:pt x="562647" y="1347426"/>
                  </a:cubicBezTo>
                  <a:cubicBezTo>
                    <a:pt x="559187" y="1346298"/>
                    <a:pt x="555726" y="1345245"/>
                    <a:pt x="551213" y="1343740"/>
                  </a:cubicBezTo>
                  <a:cubicBezTo>
                    <a:pt x="543766" y="1341333"/>
                    <a:pt x="536469" y="1339377"/>
                    <a:pt x="529398" y="1336669"/>
                  </a:cubicBezTo>
                  <a:cubicBezTo>
                    <a:pt x="522327" y="1334036"/>
                    <a:pt x="515255" y="1331404"/>
                    <a:pt x="507883" y="1328695"/>
                  </a:cubicBezTo>
                  <a:cubicBezTo>
                    <a:pt x="494343" y="1338475"/>
                    <a:pt x="480426" y="1332983"/>
                    <a:pt x="466811" y="1327567"/>
                  </a:cubicBezTo>
                  <a:cubicBezTo>
                    <a:pt x="453496" y="1321323"/>
                    <a:pt x="440633" y="1314929"/>
                    <a:pt x="427544" y="1321023"/>
                  </a:cubicBezTo>
                  <a:cubicBezTo>
                    <a:pt x="425362" y="1319819"/>
                    <a:pt x="423105" y="1318615"/>
                    <a:pt x="422053" y="1317938"/>
                  </a:cubicBezTo>
                  <a:cubicBezTo>
                    <a:pt x="414755" y="1314252"/>
                    <a:pt x="407458" y="1310566"/>
                    <a:pt x="400162" y="1306880"/>
                  </a:cubicBezTo>
                  <a:cubicBezTo>
                    <a:pt x="393015" y="1302893"/>
                    <a:pt x="385869" y="1298982"/>
                    <a:pt x="378798" y="1294995"/>
                  </a:cubicBezTo>
                  <a:cubicBezTo>
                    <a:pt x="375262" y="1293039"/>
                    <a:pt x="371651" y="1291008"/>
                    <a:pt x="368116" y="1289052"/>
                  </a:cubicBezTo>
                  <a:cubicBezTo>
                    <a:pt x="364656" y="1286870"/>
                    <a:pt x="361270" y="1284764"/>
                    <a:pt x="357886" y="1282658"/>
                  </a:cubicBezTo>
                  <a:cubicBezTo>
                    <a:pt x="351115" y="1278295"/>
                    <a:pt x="344345" y="1274007"/>
                    <a:pt x="337650" y="1269795"/>
                  </a:cubicBezTo>
                  <a:cubicBezTo>
                    <a:pt x="306281" y="1255953"/>
                    <a:pt x="270173" y="1237824"/>
                    <a:pt x="240835" y="1212548"/>
                  </a:cubicBezTo>
                  <a:cubicBezTo>
                    <a:pt x="211874" y="1187122"/>
                    <a:pt x="190059" y="1154926"/>
                    <a:pt x="187200" y="1119721"/>
                  </a:cubicBezTo>
                  <a:cubicBezTo>
                    <a:pt x="182461" y="1115283"/>
                    <a:pt x="180054" y="1107610"/>
                    <a:pt x="172381" y="1108362"/>
                  </a:cubicBezTo>
                  <a:cubicBezTo>
                    <a:pt x="160947" y="1124535"/>
                    <a:pt x="151920" y="1108437"/>
                    <a:pt x="144096" y="1096176"/>
                  </a:cubicBezTo>
                  <a:cubicBezTo>
                    <a:pt x="160270" y="1088653"/>
                    <a:pt x="141012" y="1070599"/>
                    <a:pt x="132211" y="1066612"/>
                  </a:cubicBezTo>
                  <a:cubicBezTo>
                    <a:pt x="125967" y="1050665"/>
                    <a:pt x="118821" y="1036748"/>
                    <a:pt x="113631" y="1020499"/>
                  </a:cubicBezTo>
                  <a:cubicBezTo>
                    <a:pt x="110772" y="1014707"/>
                    <a:pt x="108063" y="1009216"/>
                    <a:pt x="105280" y="1003649"/>
                  </a:cubicBezTo>
                  <a:cubicBezTo>
                    <a:pt x="102798" y="998007"/>
                    <a:pt x="100316" y="992365"/>
                    <a:pt x="97683" y="986422"/>
                  </a:cubicBezTo>
                  <a:cubicBezTo>
                    <a:pt x="89108" y="987400"/>
                    <a:pt x="82713" y="986573"/>
                    <a:pt x="76771" y="984617"/>
                  </a:cubicBezTo>
                  <a:cubicBezTo>
                    <a:pt x="70752" y="982661"/>
                    <a:pt x="65186" y="979502"/>
                    <a:pt x="58491" y="975665"/>
                  </a:cubicBezTo>
                  <a:cubicBezTo>
                    <a:pt x="58115" y="968594"/>
                    <a:pt x="46154" y="955731"/>
                    <a:pt x="56911" y="956032"/>
                  </a:cubicBezTo>
                  <a:cubicBezTo>
                    <a:pt x="59318" y="944372"/>
                    <a:pt x="53977" y="931508"/>
                    <a:pt x="49389" y="918946"/>
                  </a:cubicBezTo>
                  <a:cubicBezTo>
                    <a:pt x="47056" y="912702"/>
                    <a:pt x="45326" y="906384"/>
                    <a:pt x="45176" y="900441"/>
                  </a:cubicBezTo>
                  <a:cubicBezTo>
                    <a:pt x="45026" y="894498"/>
                    <a:pt x="46304" y="888931"/>
                    <a:pt x="50442" y="884042"/>
                  </a:cubicBezTo>
                  <a:cubicBezTo>
                    <a:pt x="45100" y="882086"/>
                    <a:pt x="41189" y="878625"/>
                    <a:pt x="38481" y="874187"/>
                  </a:cubicBezTo>
                  <a:cubicBezTo>
                    <a:pt x="35923" y="869749"/>
                    <a:pt x="34344" y="864333"/>
                    <a:pt x="33215" y="858616"/>
                  </a:cubicBezTo>
                  <a:cubicBezTo>
                    <a:pt x="32087" y="852899"/>
                    <a:pt x="31335" y="846805"/>
                    <a:pt x="30432" y="840863"/>
                  </a:cubicBezTo>
                  <a:cubicBezTo>
                    <a:pt x="29755" y="834920"/>
                    <a:pt x="28928" y="829128"/>
                    <a:pt x="27197" y="824012"/>
                  </a:cubicBezTo>
                  <a:cubicBezTo>
                    <a:pt x="35397" y="815738"/>
                    <a:pt x="34870" y="805281"/>
                    <a:pt x="33366" y="793772"/>
                  </a:cubicBezTo>
                  <a:cubicBezTo>
                    <a:pt x="31786" y="782413"/>
                    <a:pt x="27649" y="770151"/>
                    <a:pt x="28702" y="759469"/>
                  </a:cubicBezTo>
                  <a:cubicBezTo>
                    <a:pt x="16064" y="752699"/>
                    <a:pt x="9369" y="743221"/>
                    <a:pt x="6811" y="732313"/>
                  </a:cubicBezTo>
                  <a:cubicBezTo>
                    <a:pt x="4480" y="721481"/>
                    <a:pt x="5909" y="709219"/>
                    <a:pt x="8692" y="696882"/>
                  </a:cubicBezTo>
                  <a:cubicBezTo>
                    <a:pt x="12002" y="684546"/>
                    <a:pt x="16365" y="671983"/>
                    <a:pt x="19825" y="660022"/>
                  </a:cubicBezTo>
                  <a:cubicBezTo>
                    <a:pt x="23586" y="648061"/>
                    <a:pt x="25994" y="636552"/>
                    <a:pt x="24639" y="625720"/>
                  </a:cubicBezTo>
                  <a:cubicBezTo>
                    <a:pt x="30958" y="616618"/>
                    <a:pt x="33366" y="606462"/>
                    <a:pt x="34118" y="595855"/>
                  </a:cubicBezTo>
                  <a:cubicBezTo>
                    <a:pt x="35020" y="585324"/>
                    <a:pt x="34795" y="574341"/>
                    <a:pt x="34719" y="563810"/>
                  </a:cubicBezTo>
                  <a:cubicBezTo>
                    <a:pt x="34719" y="561177"/>
                    <a:pt x="34719" y="558544"/>
                    <a:pt x="34870" y="555986"/>
                  </a:cubicBezTo>
                  <a:cubicBezTo>
                    <a:pt x="35020" y="553429"/>
                    <a:pt x="35322" y="550946"/>
                    <a:pt x="35697" y="548539"/>
                  </a:cubicBezTo>
                  <a:cubicBezTo>
                    <a:pt x="36375" y="543649"/>
                    <a:pt x="37503" y="539061"/>
                    <a:pt x="39158" y="534923"/>
                  </a:cubicBezTo>
                  <a:cubicBezTo>
                    <a:pt x="42543" y="526574"/>
                    <a:pt x="48411" y="519954"/>
                    <a:pt x="59167" y="516568"/>
                  </a:cubicBezTo>
                  <a:cubicBezTo>
                    <a:pt x="64208" y="506413"/>
                    <a:pt x="64358" y="497085"/>
                    <a:pt x="62478" y="487908"/>
                  </a:cubicBezTo>
                  <a:cubicBezTo>
                    <a:pt x="60898" y="478881"/>
                    <a:pt x="57062" y="470080"/>
                    <a:pt x="53525" y="461128"/>
                  </a:cubicBezTo>
                  <a:cubicBezTo>
                    <a:pt x="55783" y="456238"/>
                    <a:pt x="58040" y="451273"/>
                    <a:pt x="60823" y="446610"/>
                  </a:cubicBezTo>
                  <a:cubicBezTo>
                    <a:pt x="63606" y="441870"/>
                    <a:pt x="66540" y="437282"/>
                    <a:pt x="69399" y="432618"/>
                  </a:cubicBezTo>
                  <a:cubicBezTo>
                    <a:pt x="71580" y="427051"/>
                    <a:pt x="73761" y="421033"/>
                    <a:pt x="76168" y="415015"/>
                  </a:cubicBezTo>
                  <a:cubicBezTo>
                    <a:pt x="78726" y="409072"/>
                    <a:pt x="81434" y="402904"/>
                    <a:pt x="84067" y="396811"/>
                  </a:cubicBezTo>
                  <a:cubicBezTo>
                    <a:pt x="85647" y="393125"/>
                    <a:pt x="87302" y="389439"/>
                    <a:pt x="88882" y="385753"/>
                  </a:cubicBezTo>
                  <a:cubicBezTo>
                    <a:pt x="97533" y="371234"/>
                    <a:pt x="113029" y="365893"/>
                    <a:pt x="123861" y="360026"/>
                  </a:cubicBezTo>
                  <a:cubicBezTo>
                    <a:pt x="135145" y="354309"/>
                    <a:pt x="142065" y="348216"/>
                    <a:pt x="134919" y="330538"/>
                  </a:cubicBezTo>
                  <a:cubicBezTo>
                    <a:pt x="137251" y="327303"/>
                    <a:pt x="139658" y="321135"/>
                    <a:pt x="142592" y="316621"/>
                  </a:cubicBezTo>
                  <a:cubicBezTo>
                    <a:pt x="145451" y="312032"/>
                    <a:pt x="148685" y="309023"/>
                    <a:pt x="152522" y="312183"/>
                  </a:cubicBezTo>
                  <a:cubicBezTo>
                    <a:pt x="159969" y="310302"/>
                    <a:pt x="166288" y="306090"/>
                    <a:pt x="172456" y="300974"/>
                  </a:cubicBezTo>
                  <a:cubicBezTo>
                    <a:pt x="178700" y="295934"/>
                    <a:pt x="184567" y="289690"/>
                    <a:pt x="190285" y="283297"/>
                  </a:cubicBezTo>
                  <a:cubicBezTo>
                    <a:pt x="195851" y="276827"/>
                    <a:pt x="201945" y="270584"/>
                    <a:pt x="208113" y="265167"/>
                  </a:cubicBezTo>
                  <a:cubicBezTo>
                    <a:pt x="214356" y="259751"/>
                    <a:pt x="220676" y="255162"/>
                    <a:pt x="227596" y="252755"/>
                  </a:cubicBezTo>
                  <a:cubicBezTo>
                    <a:pt x="232486" y="248693"/>
                    <a:pt x="238127" y="233648"/>
                    <a:pt x="244070" y="242073"/>
                  </a:cubicBezTo>
                  <a:cubicBezTo>
                    <a:pt x="252194" y="240870"/>
                    <a:pt x="257610" y="235830"/>
                    <a:pt x="262726" y="229962"/>
                  </a:cubicBezTo>
                  <a:cubicBezTo>
                    <a:pt x="267691" y="224019"/>
                    <a:pt x="271677" y="216572"/>
                    <a:pt x="275740" y="209877"/>
                  </a:cubicBezTo>
                  <a:cubicBezTo>
                    <a:pt x="279652" y="203032"/>
                    <a:pt x="284240" y="197540"/>
                    <a:pt x="289356" y="194682"/>
                  </a:cubicBezTo>
                  <a:cubicBezTo>
                    <a:pt x="294546" y="191898"/>
                    <a:pt x="300564" y="192199"/>
                    <a:pt x="308313" y="197766"/>
                  </a:cubicBezTo>
                  <a:cubicBezTo>
                    <a:pt x="310418" y="189943"/>
                    <a:pt x="313879" y="183172"/>
                    <a:pt x="318317" y="177154"/>
                  </a:cubicBezTo>
                  <a:cubicBezTo>
                    <a:pt x="322680" y="171061"/>
                    <a:pt x="327871" y="165645"/>
                    <a:pt x="333663" y="160680"/>
                  </a:cubicBezTo>
                  <a:cubicBezTo>
                    <a:pt x="339681" y="156016"/>
                    <a:pt x="346150" y="151728"/>
                    <a:pt x="352996" y="147817"/>
                  </a:cubicBezTo>
                  <a:cubicBezTo>
                    <a:pt x="356456" y="145861"/>
                    <a:pt x="359917" y="143905"/>
                    <a:pt x="363452" y="142024"/>
                  </a:cubicBezTo>
                  <a:cubicBezTo>
                    <a:pt x="367138" y="140294"/>
                    <a:pt x="370824" y="138639"/>
                    <a:pt x="374510" y="136909"/>
                  </a:cubicBezTo>
                  <a:cubicBezTo>
                    <a:pt x="381882" y="133524"/>
                    <a:pt x="389404" y="130139"/>
                    <a:pt x="396927" y="126754"/>
                  </a:cubicBezTo>
                  <a:cubicBezTo>
                    <a:pt x="404525" y="123519"/>
                    <a:pt x="412047" y="120059"/>
                    <a:pt x="419194" y="115996"/>
                  </a:cubicBezTo>
                  <a:cubicBezTo>
                    <a:pt x="426340" y="111859"/>
                    <a:pt x="433712" y="108023"/>
                    <a:pt x="440407" y="102983"/>
                  </a:cubicBezTo>
                  <a:cubicBezTo>
                    <a:pt x="443792" y="100500"/>
                    <a:pt x="447102" y="97792"/>
                    <a:pt x="450262" y="94858"/>
                  </a:cubicBezTo>
                  <a:cubicBezTo>
                    <a:pt x="453496" y="91925"/>
                    <a:pt x="456731" y="89066"/>
                    <a:pt x="459815" y="85681"/>
                  </a:cubicBezTo>
                  <a:cubicBezTo>
                    <a:pt x="461169" y="93655"/>
                    <a:pt x="471399" y="92301"/>
                    <a:pt x="477117" y="95611"/>
                  </a:cubicBezTo>
                  <a:cubicBezTo>
                    <a:pt x="492763" y="95009"/>
                    <a:pt x="486746" y="76503"/>
                    <a:pt x="499007" y="73419"/>
                  </a:cubicBezTo>
                  <a:cubicBezTo>
                    <a:pt x="504649" y="71012"/>
                    <a:pt x="510140" y="68379"/>
                    <a:pt x="515933" y="66198"/>
                  </a:cubicBezTo>
                  <a:cubicBezTo>
                    <a:pt x="520747" y="58525"/>
                    <a:pt x="525712" y="50701"/>
                    <a:pt x="532407" y="43480"/>
                  </a:cubicBezTo>
                  <a:cubicBezTo>
                    <a:pt x="530451" y="38289"/>
                    <a:pt x="528570" y="33099"/>
                    <a:pt x="526690" y="27984"/>
                  </a:cubicBezTo>
                  <a:cubicBezTo>
                    <a:pt x="533836" y="25050"/>
                    <a:pt x="542487" y="22492"/>
                    <a:pt x="549784" y="20085"/>
                  </a:cubicBezTo>
                  <a:cubicBezTo>
                    <a:pt x="556779" y="20687"/>
                    <a:pt x="563399" y="21364"/>
                    <a:pt x="569944" y="22266"/>
                  </a:cubicBezTo>
                  <a:cubicBezTo>
                    <a:pt x="576488" y="23320"/>
                    <a:pt x="583033" y="24297"/>
                    <a:pt x="589954" y="25351"/>
                  </a:cubicBezTo>
                  <a:cubicBezTo>
                    <a:pt x="595370" y="23921"/>
                    <a:pt x="601087" y="22116"/>
                    <a:pt x="607105" y="20837"/>
                  </a:cubicBezTo>
                  <a:cubicBezTo>
                    <a:pt x="613047" y="19483"/>
                    <a:pt x="619216" y="18129"/>
                    <a:pt x="625309" y="16775"/>
                  </a:cubicBezTo>
                  <a:cubicBezTo>
                    <a:pt x="634487" y="14518"/>
                    <a:pt x="644416" y="12863"/>
                    <a:pt x="654496" y="11208"/>
                  </a:cubicBezTo>
                  <a:cubicBezTo>
                    <a:pt x="659537" y="10306"/>
                    <a:pt x="664577" y="9478"/>
                    <a:pt x="669692" y="8576"/>
                  </a:cubicBezTo>
                  <a:cubicBezTo>
                    <a:pt x="674808" y="7974"/>
                    <a:pt x="679847" y="7297"/>
                    <a:pt x="684812" y="6695"/>
                  </a:cubicBezTo>
                  <a:cubicBezTo>
                    <a:pt x="685640" y="13239"/>
                    <a:pt x="686542" y="19784"/>
                    <a:pt x="687520" y="27457"/>
                  </a:cubicBezTo>
                  <a:cubicBezTo>
                    <a:pt x="688724" y="27307"/>
                    <a:pt x="691131" y="27006"/>
                    <a:pt x="692335" y="26855"/>
                  </a:cubicBezTo>
                  <a:cubicBezTo>
                    <a:pt x="696923" y="24072"/>
                    <a:pt x="701587" y="21439"/>
                    <a:pt x="706326" y="19258"/>
                  </a:cubicBezTo>
                  <a:cubicBezTo>
                    <a:pt x="711066" y="17076"/>
                    <a:pt x="715805" y="15045"/>
                    <a:pt x="720619" y="13014"/>
                  </a:cubicBezTo>
                  <a:cubicBezTo>
                    <a:pt x="726787" y="12036"/>
                    <a:pt x="732956" y="10607"/>
                    <a:pt x="738899" y="9328"/>
                  </a:cubicBezTo>
                  <a:cubicBezTo>
                    <a:pt x="744917" y="8199"/>
                    <a:pt x="750784" y="6921"/>
                    <a:pt x="756351" y="5642"/>
                  </a:cubicBezTo>
                  <a:cubicBezTo>
                    <a:pt x="762445" y="6469"/>
                    <a:pt x="768236" y="7222"/>
                    <a:pt x="773578" y="8576"/>
                  </a:cubicBezTo>
                  <a:cubicBezTo>
                    <a:pt x="778918" y="9854"/>
                    <a:pt x="783884" y="11208"/>
                    <a:pt x="788547" y="12562"/>
                  </a:cubicBezTo>
                  <a:cubicBezTo>
                    <a:pt x="793211" y="13917"/>
                    <a:pt x="797574" y="15271"/>
                    <a:pt x="801636" y="16474"/>
                  </a:cubicBezTo>
                  <a:cubicBezTo>
                    <a:pt x="805699" y="17828"/>
                    <a:pt x="809535" y="19107"/>
                    <a:pt x="813146" y="20311"/>
                  </a:cubicBezTo>
                  <a:cubicBezTo>
                    <a:pt x="820367" y="22567"/>
                    <a:pt x="826837" y="24147"/>
                    <a:pt x="833080" y="24297"/>
                  </a:cubicBezTo>
                  <a:cubicBezTo>
                    <a:pt x="839249" y="24523"/>
                    <a:pt x="845192" y="23771"/>
                    <a:pt x="851360" y="20837"/>
                  </a:cubicBezTo>
                  <a:cubicBezTo>
                    <a:pt x="857528" y="21514"/>
                    <a:pt x="863622" y="22266"/>
                    <a:pt x="868587" y="22793"/>
                  </a:cubicBezTo>
                  <a:cubicBezTo>
                    <a:pt x="877613" y="29789"/>
                    <a:pt x="886340" y="36860"/>
                    <a:pt x="895140" y="42803"/>
                  </a:cubicBezTo>
                  <a:cubicBezTo>
                    <a:pt x="903265" y="45210"/>
                    <a:pt x="911841" y="47392"/>
                    <a:pt x="920642" y="48821"/>
                  </a:cubicBezTo>
                  <a:cubicBezTo>
                    <a:pt x="929443" y="50175"/>
                    <a:pt x="938245" y="51980"/>
                    <a:pt x="946670" y="54087"/>
                  </a:cubicBezTo>
                  <a:cubicBezTo>
                    <a:pt x="963596" y="57923"/>
                    <a:pt x="978716" y="64994"/>
                    <a:pt x="987517" y="78083"/>
                  </a:cubicBezTo>
                  <a:cubicBezTo>
                    <a:pt x="994739" y="81017"/>
                    <a:pt x="1001283" y="84628"/>
                    <a:pt x="1007903" y="88088"/>
                  </a:cubicBezTo>
                  <a:cubicBezTo>
                    <a:pt x="1014522" y="91548"/>
                    <a:pt x="1021067" y="95159"/>
                    <a:pt x="1027612" y="99372"/>
                  </a:cubicBezTo>
                  <a:cubicBezTo>
                    <a:pt x="1035059" y="101403"/>
                    <a:pt x="1042582" y="103434"/>
                    <a:pt x="1050104" y="105616"/>
                  </a:cubicBezTo>
                  <a:cubicBezTo>
                    <a:pt x="1057476" y="108098"/>
                    <a:pt x="1064697" y="110806"/>
                    <a:pt x="1071919" y="113740"/>
                  </a:cubicBezTo>
                  <a:cubicBezTo>
                    <a:pt x="1072972" y="114266"/>
                    <a:pt x="1075154" y="115319"/>
                    <a:pt x="1077260" y="116297"/>
                  </a:cubicBezTo>
                  <a:cubicBezTo>
                    <a:pt x="1085083" y="123293"/>
                    <a:pt x="1092681" y="131041"/>
                    <a:pt x="1100429" y="138263"/>
                  </a:cubicBezTo>
                  <a:cubicBezTo>
                    <a:pt x="1104341" y="141799"/>
                    <a:pt x="1108027" y="145635"/>
                    <a:pt x="1111713" y="149396"/>
                  </a:cubicBezTo>
                  <a:cubicBezTo>
                    <a:pt x="1115399" y="153082"/>
                    <a:pt x="1119085" y="156768"/>
                    <a:pt x="1122695" y="160379"/>
                  </a:cubicBezTo>
                  <a:cubicBezTo>
                    <a:pt x="1125103" y="162561"/>
                    <a:pt x="1127660" y="164667"/>
                    <a:pt x="1130143" y="166999"/>
                  </a:cubicBezTo>
                  <a:cubicBezTo>
                    <a:pt x="1132550" y="169331"/>
                    <a:pt x="1135032" y="171663"/>
                    <a:pt x="1137515" y="173995"/>
                  </a:cubicBezTo>
                  <a:cubicBezTo>
                    <a:pt x="1142479" y="178584"/>
                    <a:pt x="1147445" y="183097"/>
                    <a:pt x="1152334" y="187159"/>
                  </a:cubicBezTo>
                  <a:cubicBezTo>
                    <a:pt x="1164822" y="204386"/>
                    <a:pt x="1176030" y="214842"/>
                    <a:pt x="1184455" y="224245"/>
                  </a:cubicBezTo>
                  <a:cubicBezTo>
                    <a:pt x="1193031" y="233347"/>
                    <a:pt x="1199425" y="240117"/>
                    <a:pt x="1201381" y="248994"/>
                  </a:cubicBezTo>
                  <a:cubicBezTo>
                    <a:pt x="1208828" y="256140"/>
                    <a:pt x="1216426" y="262685"/>
                    <a:pt x="1223421" y="269831"/>
                  </a:cubicBezTo>
                  <a:cubicBezTo>
                    <a:pt x="1230418" y="277053"/>
                    <a:pt x="1237639" y="284049"/>
                    <a:pt x="1244635" y="291571"/>
                  </a:cubicBezTo>
                  <a:cubicBezTo>
                    <a:pt x="1235834" y="299921"/>
                    <a:pt x="1228236" y="312935"/>
                    <a:pt x="1243582" y="321661"/>
                  </a:cubicBezTo>
                  <a:cubicBezTo>
                    <a:pt x="1249825" y="325122"/>
                    <a:pt x="1249073" y="334600"/>
                    <a:pt x="1243431" y="336480"/>
                  </a:cubicBezTo>
                  <a:cubicBezTo>
                    <a:pt x="1247719" y="340768"/>
                    <a:pt x="1252233" y="344906"/>
                    <a:pt x="1256746" y="349118"/>
                  </a:cubicBezTo>
                  <a:lnTo>
                    <a:pt x="1263517" y="355362"/>
                  </a:lnTo>
                  <a:cubicBezTo>
                    <a:pt x="1265698" y="357543"/>
                    <a:pt x="1267804" y="359725"/>
                    <a:pt x="1269835" y="361982"/>
                  </a:cubicBezTo>
                  <a:cubicBezTo>
                    <a:pt x="1268632" y="376801"/>
                    <a:pt x="1248020" y="378832"/>
                    <a:pt x="1258627" y="391018"/>
                  </a:cubicBezTo>
                  <a:cubicBezTo>
                    <a:pt x="1263517" y="392749"/>
                    <a:pt x="1268256" y="394629"/>
                    <a:pt x="1272920" y="396585"/>
                  </a:cubicBezTo>
                  <a:lnTo>
                    <a:pt x="1287138" y="402603"/>
                  </a:lnTo>
                  <a:cubicBezTo>
                    <a:pt x="1292929" y="410577"/>
                    <a:pt x="1298721" y="419905"/>
                    <a:pt x="1304589" y="429157"/>
                  </a:cubicBezTo>
                  <a:cubicBezTo>
                    <a:pt x="1305643" y="432317"/>
                    <a:pt x="1306771" y="435627"/>
                    <a:pt x="1307824" y="438937"/>
                  </a:cubicBezTo>
                  <a:cubicBezTo>
                    <a:pt x="1308877" y="442247"/>
                    <a:pt x="1309779" y="445707"/>
                    <a:pt x="1310757" y="449167"/>
                  </a:cubicBezTo>
                  <a:cubicBezTo>
                    <a:pt x="1312638" y="456088"/>
                    <a:pt x="1314519" y="463159"/>
                    <a:pt x="1316099" y="470305"/>
                  </a:cubicBezTo>
                  <a:cubicBezTo>
                    <a:pt x="1317979" y="480987"/>
                    <a:pt x="1322794" y="490842"/>
                    <a:pt x="1327232" y="500546"/>
                  </a:cubicBezTo>
                  <a:cubicBezTo>
                    <a:pt x="1331219" y="510475"/>
                    <a:pt x="1334905" y="520330"/>
                    <a:pt x="1334679" y="530335"/>
                  </a:cubicBezTo>
                  <a:cubicBezTo>
                    <a:pt x="1336034" y="536654"/>
                    <a:pt x="1337538" y="543198"/>
                    <a:pt x="1339268" y="549743"/>
                  </a:cubicBezTo>
                  <a:cubicBezTo>
                    <a:pt x="1340170" y="552977"/>
                    <a:pt x="1341073" y="556287"/>
                    <a:pt x="1341900" y="559597"/>
                  </a:cubicBezTo>
                  <a:cubicBezTo>
                    <a:pt x="1342653" y="562907"/>
                    <a:pt x="1343481" y="566292"/>
                    <a:pt x="1344383" y="569602"/>
                  </a:cubicBezTo>
                  <a:cubicBezTo>
                    <a:pt x="1337462" y="579983"/>
                    <a:pt x="1334453" y="589386"/>
                    <a:pt x="1335205" y="596457"/>
                  </a:cubicBezTo>
                  <a:cubicBezTo>
                    <a:pt x="1335958" y="603528"/>
                    <a:pt x="1341224" y="608268"/>
                    <a:pt x="1351755" y="608869"/>
                  </a:cubicBezTo>
                  <a:cubicBezTo>
                    <a:pt x="1352959" y="612856"/>
                    <a:pt x="1354012" y="615790"/>
                    <a:pt x="1354840" y="618799"/>
                  </a:cubicBezTo>
                  <a:cubicBezTo>
                    <a:pt x="1352884" y="632941"/>
                    <a:pt x="1351079" y="646031"/>
                    <a:pt x="1349123" y="660173"/>
                  </a:cubicBezTo>
                  <a:cubicBezTo>
                    <a:pt x="1349348" y="666792"/>
                    <a:pt x="1349875" y="673412"/>
                    <a:pt x="1350025" y="679957"/>
                  </a:cubicBezTo>
                  <a:cubicBezTo>
                    <a:pt x="1350101" y="686501"/>
                    <a:pt x="1350326" y="693046"/>
                    <a:pt x="1350853" y="699515"/>
                  </a:cubicBezTo>
                  <a:cubicBezTo>
                    <a:pt x="1350777" y="705082"/>
                    <a:pt x="1350476" y="710573"/>
                    <a:pt x="1350250" y="715989"/>
                  </a:cubicBezTo>
                  <a:cubicBezTo>
                    <a:pt x="1350025" y="721481"/>
                    <a:pt x="1349799" y="726897"/>
                    <a:pt x="1349348" y="732313"/>
                  </a:cubicBezTo>
                  <a:cubicBezTo>
                    <a:pt x="1339268" y="746832"/>
                    <a:pt x="1322267" y="741942"/>
                    <a:pt x="1329940" y="756536"/>
                  </a:cubicBezTo>
                  <a:cubicBezTo>
                    <a:pt x="1330091" y="760673"/>
                    <a:pt x="1329639" y="764585"/>
                    <a:pt x="1329263" y="768421"/>
                  </a:cubicBezTo>
                  <a:cubicBezTo>
                    <a:pt x="1328887" y="772258"/>
                    <a:pt x="1328436" y="775868"/>
                    <a:pt x="1327984" y="779479"/>
                  </a:cubicBezTo>
                  <a:cubicBezTo>
                    <a:pt x="1327157" y="786626"/>
                    <a:pt x="1325276" y="793245"/>
                    <a:pt x="1323320" y="799564"/>
                  </a:cubicBezTo>
                  <a:cubicBezTo>
                    <a:pt x="1319785" y="812277"/>
                    <a:pt x="1313541" y="823486"/>
                    <a:pt x="1306620" y="834694"/>
                  </a:cubicBezTo>
                  <a:cubicBezTo>
                    <a:pt x="1299098" y="838230"/>
                    <a:pt x="1294734" y="845376"/>
                    <a:pt x="1291274" y="852823"/>
                  </a:cubicBezTo>
                  <a:cubicBezTo>
                    <a:pt x="1290447" y="854704"/>
                    <a:pt x="1289544" y="856509"/>
                    <a:pt x="1288717" y="858390"/>
                  </a:cubicBezTo>
                  <a:cubicBezTo>
                    <a:pt x="1287739" y="860195"/>
                    <a:pt x="1286686" y="861925"/>
                    <a:pt x="1285632" y="863580"/>
                  </a:cubicBezTo>
                  <a:cubicBezTo>
                    <a:pt x="1283526" y="866815"/>
                    <a:pt x="1281194" y="869674"/>
                    <a:pt x="1278261" y="871630"/>
                  </a:cubicBezTo>
                  <a:cubicBezTo>
                    <a:pt x="1272694" y="871254"/>
                    <a:pt x="1269685" y="873059"/>
                    <a:pt x="1267955" y="875992"/>
                  </a:cubicBezTo>
                  <a:cubicBezTo>
                    <a:pt x="1266300" y="878851"/>
                    <a:pt x="1265247" y="882688"/>
                    <a:pt x="1264495" y="886599"/>
                  </a:cubicBezTo>
                  <a:cubicBezTo>
                    <a:pt x="1262914" y="894347"/>
                    <a:pt x="1261335" y="902246"/>
                    <a:pt x="1249599" y="900290"/>
                  </a:cubicBezTo>
                  <a:cubicBezTo>
                    <a:pt x="1247869" y="905556"/>
                    <a:pt x="1246290" y="911122"/>
                    <a:pt x="1244635" y="916614"/>
                  </a:cubicBezTo>
                  <a:cubicBezTo>
                    <a:pt x="1242905" y="922105"/>
                    <a:pt x="1240347" y="927296"/>
                    <a:pt x="1237790" y="932110"/>
                  </a:cubicBezTo>
                  <a:cubicBezTo>
                    <a:pt x="1236510" y="934518"/>
                    <a:pt x="1235082" y="936774"/>
                    <a:pt x="1233502" y="938880"/>
                  </a:cubicBezTo>
                  <a:cubicBezTo>
                    <a:pt x="1231847" y="940912"/>
                    <a:pt x="1229891" y="942717"/>
                    <a:pt x="1227936" y="944372"/>
                  </a:cubicBezTo>
                  <a:cubicBezTo>
                    <a:pt x="1223949" y="947531"/>
                    <a:pt x="1219285" y="949788"/>
                    <a:pt x="1213868" y="950541"/>
                  </a:cubicBezTo>
                  <a:cubicBezTo>
                    <a:pt x="1208376" y="952948"/>
                    <a:pt x="1222745" y="935872"/>
                    <a:pt x="1235082" y="916839"/>
                  </a:cubicBezTo>
                  <a:cubicBezTo>
                    <a:pt x="1238016" y="912025"/>
                    <a:pt x="1240723" y="907136"/>
                    <a:pt x="1243356" y="902547"/>
                  </a:cubicBezTo>
                  <a:cubicBezTo>
                    <a:pt x="1244635" y="900290"/>
                    <a:pt x="1245914" y="898033"/>
                    <a:pt x="1247042" y="896003"/>
                  </a:cubicBezTo>
                  <a:cubicBezTo>
                    <a:pt x="1247945" y="893821"/>
                    <a:pt x="1248847" y="891865"/>
                    <a:pt x="1249599" y="890059"/>
                  </a:cubicBezTo>
                  <a:cubicBezTo>
                    <a:pt x="1252609" y="882763"/>
                    <a:pt x="1253587" y="878475"/>
                    <a:pt x="1250277" y="880055"/>
                  </a:cubicBezTo>
                  <a:cubicBezTo>
                    <a:pt x="1245538" y="885245"/>
                    <a:pt x="1236887" y="878926"/>
                    <a:pt x="1229214" y="877723"/>
                  </a:cubicBezTo>
                  <a:cubicBezTo>
                    <a:pt x="1223196" y="876895"/>
                    <a:pt x="1221241" y="874262"/>
                    <a:pt x="1221090" y="871254"/>
                  </a:cubicBezTo>
                  <a:cubicBezTo>
                    <a:pt x="1221015" y="869749"/>
                    <a:pt x="1221316" y="868094"/>
                    <a:pt x="1221767" y="866514"/>
                  </a:cubicBezTo>
                  <a:cubicBezTo>
                    <a:pt x="1222143" y="864859"/>
                    <a:pt x="1222443" y="863204"/>
                    <a:pt x="1222745" y="861775"/>
                  </a:cubicBezTo>
                  <a:cubicBezTo>
                    <a:pt x="1221241" y="857788"/>
                    <a:pt x="1228537" y="854854"/>
                    <a:pt x="1233727" y="857412"/>
                  </a:cubicBezTo>
                  <a:cubicBezTo>
                    <a:pt x="1233727" y="854554"/>
                    <a:pt x="1234780" y="851018"/>
                    <a:pt x="1235608" y="847332"/>
                  </a:cubicBezTo>
                  <a:cubicBezTo>
                    <a:pt x="1236285" y="843571"/>
                    <a:pt x="1236887" y="839809"/>
                    <a:pt x="1236661" y="836725"/>
                  </a:cubicBezTo>
                  <a:cubicBezTo>
                    <a:pt x="1236135" y="830557"/>
                    <a:pt x="1231847" y="827623"/>
                    <a:pt x="1216577" y="832964"/>
                  </a:cubicBezTo>
                  <a:cubicBezTo>
                    <a:pt x="1219886" y="841013"/>
                    <a:pt x="1215674" y="844925"/>
                    <a:pt x="1210332" y="848009"/>
                  </a:cubicBezTo>
                  <a:cubicBezTo>
                    <a:pt x="1205142" y="851168"/>
                    <a:pt x="1199576" y="853726"/>
                    <a:pt x="1200703" y="860271"/>
                  </a:cubicBezTo>
                  <a:cubicBezTo>
                    <a:pt x="1201757" y="865461"/>
                    <a:pt x="1196868" y="870501"/>
                    <a:pt x="1188743" y="866890"/>
                  </a:cubicBezTo>
                  <a:cubicBezTo>
                    <a:pt x="1176632" y="865010"/>
                    <a:pt x="1163618" y="862753"/>
                    <a:pt x="1151807" y="860045"/>
                  </a:cubicBezTo>
                  <a:cubicBezTo>
                    <a:pt x="1149777" y="861324"/>
                    <a:pt x="1147821" y="862678"/>
                    <a:pt x="1145790" y="864032"/>
                  </a:cubicBezTo>
                  <a:cubicBezTo>
                    <a:pt x="1143683" y="865386"/>
                    <a:pt x="1141427" y="866589"/>
                    <a:pt x="1139396" y="867718"/>
                  </a:cubicBezTo>
                  <a:cubicBezTo>
                    <a:pt x="1127059" y="869749"/>
                    <a:pt x="1115549" y="871254"/>
                    <a:pt x="1104416" y="871855"/>
                  </a:cubicBezTo>
                  <a:cubicBezTo>
                    <a:pt x="1094261" y="868997"/>
                    <a:pt x="1085986" y="865160"/>
                    <a:pt x="1081172" y="861098"/>
                  </a:cubicBezTo>
                  <a:cubicBezTo>
                    <a:pt x="1075906" y="857111"/>
                    <a:pt x="1073950" y="852673"/>
                    <a:pt x="1077711" y="848159"/>
                  </a:cubicBezTo>
                  <a:close/>
                </a:path>
              </a:pathLst>
            </a:custGeom>
            <a:solidFill>
              <a:srgbClr val="767989"/>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DD12B6E4-38D4-4B0D-8922-C05152FE062B}"/>
                </a:ext>
              </a:extLst>
            </p:cNvPr>
            <p:cNvSpPr/>
            <p:nvPr/>
          </p:nvSpPr>
          <p:spPr>
            <a:xfrm>
              <a:off x="13319449" y="5379011"/>
              <a:ext cx="564251" cy="466448"/>
            </a:xfrm>
            <a:custGeom>
              <a:avLst/>
              <a:gdLst>
                <a:gd name="connsiteX0" fmla="*/ 557791 w 564185"/>
                <a:gd name="connsiteY0" fmla="*/ 467296 h 466393"/>
                <a:gd name="connsiteX1" fmla="*/ 523414 w 564185"/>
                <a:gd name="connsiteY1" fmla="*/ 443826 h 466393"/>
                <a:gd name="connsiteX2" fmla="*/ 517621 w 564185"/>
                <a:gd name="connsiteY2" fmla="*/ 435551 h 466393"/>
                <a:gd name="connsiteX3" fmla="*/ 506413 w 564185"/>
                <a:gd name="connsiteY3" fmla="*/ 402753 h 466393"/>
                <a:gd name="connsiteX4" fmla="*/ 492722 w 564185"/>
                <a:gd name="connsiteY4" fmla="*/ 370783 h 466393"/>
                <a:gd name="connsiteX5" fmla="*/ 470080 w 564185"/>
                <a:gd name="connsiteY5" fmla="*/ 354008 h 466393"/>
                <a:gd name="connsiteX6" fmla="*/ 448866 w 564185"/>
                <a:gd name="connsiteY6" fmla="*/ 332268 h 466393"/>
                <a:gd name="connsiteX7" fmla="*/ 426825 w 564185"/>
                <a:gd name="connsiteY7" fmla="*/ 311431 h 466393"/>
                <a:gd name="connsiteX8" fmla="*/ 440290 w 564185"/>
                <a:gd name="connsiteY8" fmla="*/ 287810 h 466393"/>
                <a:gd name="connsiteX9" fmla="*/ 425772 w 564185"/>
                <a:gd name="connsiteY9" fmla="*/ 260804 h 466393"/>
                <a:gd name="connsiteX10" fmla="*/ 409147 w 564185"/>
                <a:gd name="connsiteY10" fmla="*/ 240945 h 466393"/>
                <a:gd name="connsiteX11" fmla="*/ 391469 w 564185"/>
                <a:gd name="connsiteY11" fmla="*/ 220333 h 466393"/>
                <a:gd name="connsiteX12" fmla="*/ 373490 w 564185"/>
                <a:gd name="connsiteY12" fmla="*/ 202881 h 466393"/>
                <a:gd name="connsiteX13" fmla="*/ 351450 w 564185"/>
                <a:gd name="connsiteY13" fmla="*/ 186181 h 466393"/>
                <a:gd name="connsiteX14" fmla="*/ 327077 w 564185"/>
                <a:gd name="connsiteY14" fmla="*/ 176176 h 466393"/>
                <a:gd name="connsiteX15" fmla="*/ 302629 w 564185"/>
                <a:gd name="connsiteY15" fmla="*/ 178809 h 466393"/>
                <a:gd name="connsiteX16" fmla="*/ 297288 w 564185"/>
                <a:gd name="connsiteY16" fmla="*/ 176252 h 466393"/>
                <a:gd name="connsiteX17" fmla="*/ 292474 w 564185"/>
                <a:gd name="connsiteY17" fmla="*/ 144356 h 466393"/>
                <a:gd name="connsiteX18" fmla="*/ 271787 w 564185"/>
                <a:gd name="connsiteY18" fmla="*/ 137135 h 466393"/>
                <a:gd name="connsiteX19" fmla="*/ 250950 w 564185"/>
                <a:gd name="connsiteY19" fmla="*/ 138263 h 466393"/>
                <a:gd name="connsiteX20" fmla="*/ 222063 w 564185"/>
                <a:gd name="connsiteY20" fmla="*/ 132170 h 466393"/>
                <a:gd name="connsiteX21" fmla="*/ 209350 w 564185"/>
                <a:gd name="connsiteY21" fmla="*/ 95535 h 466393"/>
                <a:gd name="connsiteX22" fmla="*/ 174069 w 564185"/>
                <a:gd name="connsiteY22" fmla="*/ 85455 h 466393"/>
                <a:gd name="connsiteX23" fmla="*/ 145409 w 564185"/>
                <a:gd name="connsiteY23" fmla="*/ 79212 h 466393"/>
                <a:gd name="connsiteX24" fmla="*/ 122917 w 564185"/>
                <a:gd name="connsiteY24" fmla="*/ 78384 h 466393"/>
                <a:gd name="connsiteX25" fmla="*/ 93956 w 564185"/>
                <a:gd name="connsiteY25" fmla="*/ 85230 h 466393"/>
                <a:gd name="connsiteX26" fmla="*/ 76729 w 564185"/>
                <a:gd name="connsiteY26" fmla="*/ 83274 h 466393"/>
                <a:gd name="connsiteX27" fmla="*/ 5642 w 564185"/>
                <a:gd name="connsiteY27" fmla="*/ 41374 h 466393"/>
                <a:gd name="connsiteX28" fmla="*/ 5716 w 564185"/>
                <a:gd name="connsiteY28" fmla="*/ 14894 h 466393"/>
                <a:gd name="connsiteX29" fmla="*/ 34227 w 564185"/>
                <a:gd name="connsiteY29" fmla="*/ 5642 h 466393"/>
                <a:gd name="connsiteX30" fmla="*/ 65671 w 564185"/>
                <a:gd name="connsiteY30" fmla="*/ 7748 h 466393"/>
                <a:gd name="connsiteX31" fmla="*/ 99522 w 564185"/>
                <a:gd name="connsiteY31" fmla="*/ 22116 h 466393"/>
                <a:gd name="connsiteX32" fmla="*/ 136683 w 564185"/>
                <a:gd name="connsiteY32" fmla="*/ 25727 h 466393"/>
                <a:gd name="connsiteX33" fmla="*/ 175123 w 564185"/>
                <a:gd name="connsiteY33" fmla="*/ 29789 h 466393"/>
                <a:gd name="connsiteX34" fmla="*/ 210629 w 564185"/>
                <a:gd name="connsiteY34" fmla="*/ 44984 h 466393"/>
                <a:gd name="connsiteX35" fmla="*/ 215518 w 564185"/>
                <a:gd name="connsiteY35" fmla="*/ 52281 h 466393"/>
                <a:gd name="connsiteX36" fmla="*/ 238913 w 564185"/>
                <a:gd name="connsiteY36" fmla="*/ 62737 h 466393"/>
                <a:gd name="connsiteX37" fmla="*/ 261857 w 564185"/>
                <a:gd name="connsiteY37" fmla="*/ 74021 h 466393"/>
                <a:gd name="connsiteX38" fmla="*/ 268552 w 564185"/>
                <a:gd name="connsiteY38" fmla="*/ 110881 h 466393"/>
                <a:gd name="connsiteX39" fmla="*/ 301275 w 564185"/>
                <a:gd name="connsiteY39" fmla="*/ 113063 h 466393"/>
                <a:gd name="connsiteX40" fmla="*/ 309926 w 564185"/>
                <a:gd name="connsiteY40" fmla="*/ 93956 h 466393"/>
                <a:gd name="connsiteX41" fmla="*/ 366344 w 564185"/>
                <a:gd name="connsiteY41" fmla="*/ 110505 h 466393"/>
                <a:gd name="connsiteX42" fmla="*/ 377027 w 564185"/>
                <a:gd name="connsiteY42" fmla="*/ 116448 h 466393"/>
                <a:gd name="connsiteX43" fmla="*/ 394403 w 564185"/>
                <a:gd name="connsiteY43" fmla="*/ 126979 h 466393"/>
                <a:gd name="connsiteX44" fmla="*/ 400120 w 564185"/>
                <a:gd name="connsiteY44" fmla="*/ 130590 h 466393"/>
                <a:gd name="connsiteX45" fmla="*/ 406288 w 564185"/>
                <a:gd name="connsiteY45" fmla="*/ 150073 h 466393"/>
                <a:gd name="connsiteX46" fmla="*/ 412382 w 564185"/>
                <a:gd name="connsiteY46" fmla="*/ 170384 h 466393"/>
                <a:gd name="connsiteX47" fmla="*/ 434949 w 564185"/>
                <a:gd name="connsiteY47" fmla="*/ 197014 h 466393"/>
                <a:gd name="connsiteX48" fmla="*/ 445781 w 564185"/>
                <a:gd name="connsiteY48" fmla="*/ 210629 h 466393"/>
                <a:gd name="connsiteX49" fmla="*/ 451047 w 564185"/>
                <a:gd name="connsiteY49" fmla="*/ 217324 h 466393"/>
                <a:gd name="connsiteX50" fmla="*/ 455937 w 564185"/>
                <a:gd name="connsiteY50" fmla="*/ 224245 h 466393"/>
                <a:gd name="connsiteX51" fmla="*/ 475420 w 564185"/>
                <a:gd name="connsiteY51" fmla="*/ 248317 h 466393"/>
                <a:gd name="connsiteX52" fmla="*/ 528905 w 564185"/>
                <a:gd name="connsiteY52" fmla="*/ 347162 h 466393"/>
                <a:gd name="connsiteX53" fmla="*/ 539437 w 564185"/>
                <a:gd name="connsiteY53" fmla="*/ 387558 h 466393"/>
                <a:gd name="connsiteX54" fmla="*/ 546282 w 564185"/>
                <a:gd name="connsiteY54" fmla="*/ 406364 h 466393"/>
                <a:gd name="connsiteX55" fmla="*/ 550119 w 564185"/>
                <a:gd name="connsiteY55" fmla="*/ 414639 h 466393"/>
                <a:gd name="connsiteX56" fmla="*/ 553880 w 564185"/>
                <a:gd name="connsiteY56" fmla="*/ 422237 h 466393"/>
                <a:gd name="connsiteX57" fmla="*/ 562079 w 564185"/>
                <a:gd name="connsiteY57" fmla="*/ 444654 h 466393"/>
                <a:gd name="connsiteX58" fmla="*/ 557791 w 564185"/>
                <a:gd name="connsiteY58" fmla="*/ 467296 h 466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64185" h="466393">
                  <a:moveTo>
                    <a:pt x="557791" y="467296"/>
                  </a:moveTo>
                  <a:cubicBezTo>
                    <a:pt x="547485" y="458871"/>
                    <a:pt x="534999" y="450747"/>
                    <a:pt x="523414" y="443826"/>
                  </a:cubicBezTo>
                  <a:cubicBezTo>
                    <a:pt x="521458" y="441043"/>
                    <a:pt x="519652" y="438259"/>
                    <a:pt x="517621" y="435551"/>
                  </a:cubicBezTo>
                  <a:cubicBezTo>
                    <a:pt x="513409" y="424644"/>
                    <a:pt x="509347" y="413586"/>
                    <a:pt x="506413" y="402753"/>
                  </a:cubicBezTo>
                  <a:cubicBezTo>
                    <a:pt x="501674" y="391921"/>
                    <a:pt x="497686" y="381690"/>
                    <a:pt x="492722" y="370783"/>
                  </a:cubicBezTo>
                  <a:cubicBezTo>
                    <a:pt x="485651" y="364690"/>
                    <a:pt x="477827" y="359273"/>
                    <a:pt x="470080" y="354008"/>
                  </a:cubicBezTo>
                  <a:cubicBezTo>
                    <a:pt x="463083" y="346410"/>
                    <a:pt x="455862" y="339414"/>
                    <a:pt x="448866" y="332268"/>
                  </a:cubicBezTo>
                  <a:cubicBezTo>
                    <a:pt x="441870" y="325046"/>
                    <a:pt x="434273" y="318502"/>
                    <a:pt x="426825" y="311431"/>
                  </a:cubicBezTo>
                  <a:cubicBezTo>
                    <a:pt x="432692" y="303306"/>
                    <a:pt x="436153" y="296010"/>
                    <a:pt x="440290" y="287810"/>
                  </a:cubicBezTo>
                  <a:cubicBezTo>
                    <a:pt x="442547" y="276376"/>
                    <a:pt x="428781" y="272088"/>
                    <a:pt x="425772" y="260804"/>
                  </a:cubicBezTo>
                  <a:cubicBezTo>
                    <a:pt x="420581" y="253959"/>
                    <a:pt x="414864" y="247640"/>
                    <a:pt x="409147" y="240945"/>
                  </a:cubicBezTo>
                  <a:cubicBezTo>
                    <a:pt x="403431" y="234325"/>
                    <a:pt x="397789" y="227179"/>
                    <a:pt x="391469" y="220333"/>
                  </a:cubicBezTo>
                  <a:cubicBezTo>
                    <a:pt x="386128" y="215143"/>
                    <a:pt x="379960" y="209200"/>
                    <a:pt x="373490" y="202881"/>
                  </a:cubicBezTo>
                  <a:cubicBezTo>
                    <a:pt x="366721" y="196938"/>
                    <a:pt x="359198" y="191146"/>
                    <a:pt x="351450" y="186181"/>
                  </a:cubicBezTo>
                  <a:cubicBezTo>
                    <a:pt x="343777" y="181066"/>
                    <a:pt x="335276" y="177831"/>
                    <a:pt x="327077" y="176176"/>
                  </a:cubicBezTo>
                  <a:cubicBezTo>
                    <a:pt x="318727" y="174672"/>
                    <a:pt x="310678" y="174898"/>
                    <a:pt x="302629" y="178809"/>
                  </a:cubicBezTo>
                  <a:cubicBezTo>
                    <a:pt x="300523" y="177756"/>
                    <a:pt x="298341" y="176778"/>
                    <a:pt x="297288" y="176252"/>
                  </a:cubicBezTo>
                  <a:cubicBezTo>
                    <a:pt x="295934" y="165720"/>
                    <a:pt x="294279" y="155038"/>
                    <a:pt x="292474" y="144356"/>
                  </a:cubicBezTo>
                  <a:cubicBezTo>
                    <a:pt x="286004" y="139241"/>
                    <a:pt x="278783" y="137661"/>
                    <a:pt x="271787" y="137135"/>
                  </a:cubicBezTo>
                  <a:cubicBezTo>
                    <a:pt x="264716" y="136683"/>
                    <a:pt x="257795" y="137436"/>
                    <a:pt x="250950" y="138263"/>
                  </a:cubicBezTo>
                  <a:cubicBezTo>
                    <a:pt x="241396" y="135856"/>
                    <a:pt x="231466" y="134502"/>
                    <a:pt x="222063" y="132170"/>
                  </a:cubicBezTo>
                  <a:cubicBezTo>
                    <a:pt x="217324" y="119983"/>
                    <a:pt x="213638" y="107421"/>
                    <a:pt x="209350" y="95535"/>
                  </a:cubicBezTo>
                  <a:cubicBezTo>
                    <a:pt x="197390" y="91398"/>
                    <a:pt x="185053" y="88464"/>
                    <a:pt x="174069" y="85455"/>
                  </a:cubicBezTo>
                  <a:cubicBezTo>
                    <a:pt x="163539" y="81845"/>
                    <a:pt x="153910" y="80340"/>
                    <a:pt x="145409" y="79212"/>
                  </a:cubicBezTo>
                  <a:cubicBezTo>
                    <a:pt x="136909" y="78158"/>
                    <a:pt x="129462" y="77782"/>
                    <a:pt x="122917" y="78384"/>
                  </a:cubicBezTo>
                  <a:cubicBezTo>
                    <a:pt x="109828" y="79437"/>
                    <a:pt x="100575" y="82371"/>
                    <a:pt x="93956" y="85230"/>
                  </a:cubicBezTo>
                  <a:cubicBezTo>
                    <a:pt x="89066" y="84628"/>
                    <a:pt x="82897" y="83951"/>
                    <a:pt x="76729" y="83274"/>
                  </a:cubicBezTo>
                  <a:cubicBezTo>
                    <a:pt x="33851" y="67777"/>
                    <a:pt x="30315" y="39719"/>
                    <a:pt x="5642" y="41374"/>
                  </a:cubicBezTo>
                  <a:lnTo>
                    <a:pt x="5716" y="14894"/>
                  </a:lnTo>
                  <a:cubicBezTo>
                    <a:pt x="13841" y="7899"/>
                    <a:pt x="23846" y="5792"/>
                    <a:pt x="34227" y="5642"/>
                  </a:cubicBezTo>
                  <a:cubicBezTo>
                    <a:pt x="44608" y="5792"/>
                    <a:pt x="55441" y="7598"/>
                    <a:pt x="65671" y="7748"/>
                  </a:cubicBezTo>
                  <a:cubicBezTo>
                    <a:pt x="76352" y="15572"/>
                    <a:pt x="87636" y="20010"/>
                    <a:pt x="99522" y="22116"/>
                  </a:cubicBezTo>
                  <a:cubicBezTo>
                    <a:pt x="111407" y="24373"/>
                    <a:pt x="123820" y="25351"/>
                    <a:pt x="136683" y="25727"/>
                  </a:cubicBezTo>
                  <a:cubicBezTo>
                    <a:pt x="149472" y="26404"/>
                    <a:pt x="162410" y="27457"/>
                    <a:pt x="175123" y="29789"/>
                  </a:cubicBezTo>
                  <a:cubicBezTo>
                    <a:pt x="187685" y="32572"/>
                    <a:pt x="199872" y="37236"/>
                    <a:pt x="210629" y="44984"/>
                  </a:cubicBezTo>
                  <a:cubicBezTo>
                    <a:pt x="211381" y="47392"/>
                    <a:pt x="213262" y="50400"/>
                    <a:pt x="215518" y="52281"/>
                  </a:cubicBezTo>
                  <a:cubicBezTo>
                    <a:pt x="223493" y="55967"/>
                    <a:pt x="231241" y="59352"/>
                    <a:pt x="238913" y="62737"/>
                  </a:cubicBezTo>
                  <a:cubicBezTo>
                    <a:pt x="246661" y="65972"/>
                    <a:pt x="254109" y="70034"/>
                    <a:pt x="261857" y="74021"/>
                  </a:cubicBezTo>
                  <a:cubicBezTo>
                    <a:pt x="260728" y="96062"/>
                    <a:pt x="264716" y="103208"/>
                    <a:pt x="268552" y="110881"/>
                  </a:cubicBezTo>
                  <a:cubicBezTo>
                    <a:pt x="277805" y="118479"/>
                    <a:pt x="285854" y="112311"/>
                    <a:pt x="301275" y="113063"/>
                  </a:cubicBezTo>
                  <a:cubicBezTo>
                    <a:pt x="304058" y="107045"/>
                    <a:pt x="307218" y="99974"/>
                    <a:pt x="309926" y="93956"/>
                  </a:cubicBezTo>
                  <a:cubicBezTo>
                    <a:pt x="328055" y="99222"/>
                    <a:pt x="346635" y="104111"/>
                    <a:pt x="366344" y="110505"/>
                  </a:cubicBezTo>
                  <a:cubicBezTo>
                    <a:pt x="369880" y="112461"/>
                    <a:pt x="373415" y="114492"/>
                    <a:pt x="377027" y="116448"/>
                  </a:cubicBezTo>
                  <a:cubicBezTo>
                    <a:pt x="383044" y="119683"/>
                    <a:pt x="388611" y="123444"/>
                    <a:pt x="394403" y="126979"/>
                  </a:cubicBezTo>
                  <a:cubicBezTo>
                    <a:pt x="395532" y="127732"/>
                    <a:pt x="397863" y="129161"/>
                    <a:pt x="400120" y="130590"/>
                  </a:cubicBezTo>
                  <a:cubicBezTo>
                    <a:pt x="402377" y="137210"/>
                    <a:pt x="404258" y="143604"/>
                    <a:pt x="406288" y="150073"/>
                  </a:cubicBezTo>
                  <a:cubicBezTo>
                    <a:pt x="408169" y="156618"/>
                    <a:pt x="410049" y="163388"/>
                    <a:pt x="412382" y="170384"/>
                  </a:cubicBezTo>
                  <a:cubicBezTo>
                    <a:pt x="419904" y="179110"/>
                    <a:pt x="427803" y="187686"/>
                    <a:pt x="434949" y="197014"/>
                  </a:cubicBezTo>
                  <a:cubicBezTo>
                    <a:pt x="438560" y="201602"/>
                    <a:pt x="442171" y="206116"/>
                    <a:pt x="445781" y="210629"/>
                  </a:cubicBezTo>
                  <a:cubicBezTo>
                    <a:pt x="447587" y="212886"/>
                    <a:pt x="449317" y="215143"/>
                    <a:pt x="451047" y="217324"/>
                  </a:cubicBezTo>
                  <a:cubicBezTo>
                    <a:pt x="452702" y="219656"/>
                    <a:pt x="454357" y="221913"/>
                    <a:pt x="455937" y="224245"/>
                  </a:cubicBezTo>
                  <a:cubicBezTo>
                    <a:pt x="462933" y="231768"/>
                    <a:pt x="469327" y="239892"/>
                    <a:pt x="475420" y="248317"/>
                  </a:cubicBezTo>
                  <a:cubicBezTo>
                    <a:pt x="479332" y="287735"/>
                    <a:pt x="496859" y="318502"/>
                    <a:pt x="528905" y="347162"/>
                  </a:cubicBezTo>
                  <a:cubicBezTo>
                    <a:pt x="531162" y="360552"/>
                    <a:pt x="535299" y="374318"/>
                    <a:pt x="539437" y="387558"/>
                  </a:cubicBezTo>
                  <a:cubicBezTo>
                    <a:pt x="541543" y="394178"/>
                    <a:pt x="543799" y="400497"/>
                    <a:pt x="546282" y="406364"/>
                  </a:cubicBezTo>
                  <a:cubicBezTo>
                    <a:pt x="547485" y="409298"/>
                    <a:pt x="548764" y="412006"/>
                    <a:pt x="550119" y="414639"/>
                  </a:cubicBezTo>
                  <a:cubicBezTo>
                    <a:pt x="551322" y="417347"/>
                    <a:pt x="552601" y="419830"/>
                    <a:pt x="553880" y="422237"/>
                  </a:cubicBezTo>
                  <a:cubicBezTo>
                    <a:pt x="551171" y="429985"/>
                    <a:pt x="557641" y="437282"/>
                    <a:pt x="562079" y="444654"/>
                  </a:cubicBezTo>
                  <a:cubicBezTo>
                    <a:pt x="566517" y="451950"/>
                    <a:pt x="568624" y="459699"/>
                    <a:pt x="557791" y="467296"/>
                  </a:cubicBezTo>
                  <a:close/>
                </a:path>
              </a:pathLst>
            </a:custGeom>
            <a:solidFill>
              <a:srgbClr val="575965"/>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670C6A32-F58F-41FE-AC2E-6A88545A7C10}"/>
                </a:ext>
              </a:extLst>
            </p:cNvPr>
            <p:cNvSpPr/>
            <p:nvPr/>
          </p:nvSpPr>
          <p:spPr>
            <a:xfrm>
              <a:off x="13616546" y="5548512"/>
              <a:ext cx="142944" cy="142944"/>
            </a:xfrm>
            <a:custGeom>
              <a:avLst/>
              <a:gdLst>
                <a:gd name="connsiteX0" fmla="*/ 80716 w 142927"/>
                <a:gd name="connsiteY0" fmla="*/ 79964 h 142927"/>
                <a:gd name="connsiteX1" fmla="*/ 65897 w 142927"/>
                <a:gd name="connsiteY1" fmla="*/ 66800 h 142927"/>
                <a:gd name="connsiteX2" fmla="*/ 58524 w 142927"/>
                <a:gd name="connsiteY2" fmla="*/ 59804 h 142927"/>
                <a:gd name="connsiteX3" fmla="*/ 51077 w 142927"/>
                <a:gd name="connsiteY3" fmla="*/ 53184 h 142927"/>
                <a:gd name="connsiteX4" fmla="*/ 40094 w 142927"/>
                <a:gd name="connsiteY4" fmla="*/ 42201 h 142927"/>
                <a:gd name="connsiteX5" fmla="*/ 28811 w 142927"/>
                <a:gd name="connsiteY5" fmla="*/ 31068 h 142927"/>
                <a:gd name="connsiteX6" fmla="*/ 5642 w 142927"/>
                <a:gd name="connsiteY6" fmla="*/ 9102 h 142927"/>
                <a:gd name="connsiteX7" fmla="*/ 30090 w 142927"/>
                <a:gd name="connsiteY7" fmla="*/ 6469 h 142927"/>
                <a:gd name="connsiteX8" fmla="*/ 54463 w 142927"/>
                <a:gd name="connsiteY8" fmla="*/ 16475 h 142927"/>
                <a:gd name="connsiteX9" fmla="*/ 76503 w 142927"/>
                <a:gd name="connsiteY9" fmla="*/ 33174 h 142927"/>
                <a:gd name="connsiteX10" fmla="*/ 94482 w 142927"/>
                <a:gd name="connsiteY10" fmla="*/ 50626 h 142927"/>
                <a:gd name="connsiteX11" fmla="*/ 112159 w 142927"/>
                <a:gd name="connsiteY11" fmla="*/ 71238 h 142927"/>
                <a:gd name="connsiteX12" fmla="*/ 128785 w 142927"/>
                <a:gd name="connsiteY12" fmla="*/ 91097 h 142927"/>
                <a:gd name="connsiteX13" fmla="*/ 143303 w 142927"/>
                <a:gd name="connsiteY13" fmla="*/ 118103 h 142927"/>
                <a:gd name="connsiteX14" fmla="*/ 129838 w 142927"/>
                <a:gd name="connsiteY14" fmla="*/ 141724 h 142927"/>
                <a:gd name="connsiteX15" fmla="*/ 112912 w 142927"/>
                <a:gd name="connsiteY15" fmla="*/ 116975 h 142927"/>
                <a:gd name="connsiteX16" fmla="*/ 80716 w 142927"/>
                <a:gd name="connsiteY16" fmla="*/ 79964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2927" h="142927">
                  <a:moveTo>
                    <a:pt x="80716" y="79964"/>
                  </a:moveTo>
                  <a:cubicBezTo>
                    <a:pt x="75826" y="75902"/>
                    <a:pt x="70786" y="71389"/>
                    <a:pt x="65897" y="66800"/>
                  </a:cubicBezTo>
                  <a:cubicBezTo>
                    <a:pt x="63414" y="64468"/>
                    <a:pt x="61007" y="62136"/>
                    <a:pt x="58524" y="59804"/>
                  </a:cubicBezTo>
                  <a:cubicBezTo>
                    <a:pt x="56042" y="57547"/>
                    <a:pt x="53560" y="55366"/>
                    <a:pt x="51077" y="53184"/>
                  </a:cubicBezTo>
                  <a:cubicBezTo>
                    <a:pt x="47466" y="49573"/>
                    <a:pt x="43780" y="45887"/>
                    <a:pt x="40094" y="42201"/>
                  </a:cubicBezTo>
                  <a:cubicBezTo>
                    <a:pt x="36409" y="38440"/>
                    <a:pt x="32723" y="34604"/>
                    <a:pt x="28811" y="31068"/>
                  </a:cubicBezTo>
                  <a:cubicBezTo>
                    <a:pt x="21062" y="23846"/>
                    <a:pt x="13465" y="16098"/>
                    <a:pt x="5642" y="9102"/>
                  </a:cubicBezTo>
                  <a:cubicBezTo>
                    <a:pt x="13691" y="5191"/>
                    <a:pt x="21740" y="5040"/>
                    <a:pt x="30090" y="6469"/>
                  </a:cubicBezTo>
                  <a:cubicBezTo>
                    <a:pt x="38289" y="8124"/>
                    <a:pt x="46790" y="11359"/>
                    <a:pt x="54463" y="16475"/>
                  </a:cubicBezTo>
                  <a:cubicBezTo>
                    <a:pt x="62210" y="21439"/>
                    <a:pt x="69658" y="27232"/>
                    <a:pt x="76503" y="33174"/>
                  </a:cubicBezTo>
                  <a:cubicBezTo>
                    <a:pt x="82972" y="39493"/>
                    <a:pt x="89141" y="45436"/>
                    <a:pt x="94482" y="50626"/>
                  </a:cubicBezTo>
                  <a:cubicBezTo>
                    <a:pt x="100800" y="57472"/>
                    <a:pt x="106368" y="64618"/>
                    <a:pt x="112159" y="71238"/>
                  </a:cubicBezTo>
                  <a:cubicBezTo>
                    <a:pt x="117801" y="77933"/>
                    <a:pt x="123594" y="84177"/>
                    <a:pt x="128785" y="91097"/>
                  </a:cubicBezTo>
                  <a:cubicBezTo>
                    <a:pt x="131793" y="102456"/>
                    <a:pt x="145560" y="106669"/>
                    <a:pt x="143303" y="118103"/>
                  </a:cubicBezTo>
                  <a:cubicBezTo>
                    <a:pt x="139166" y="126303"/>
                    <a:pt x="135705" y="133599"/>
                    <a:pt x="129838" y="141724"/>
                  </a:cubicBezTo>
                  <a:cubicBezTo>
                    <a:pt x="127882" y="132847"/>
                    <a:pt x="121413" y="126077"/>
                    <a:pt x="112912" y="116975"/>
                  </a:cubicBezTo>
                  <a:cubicBezTo>
                    <a:pt x="104412" y="107647"/>
                    <a:pt x="93204" y="97191"/>
                    <a:pt x="80716" y="79964"/>
                  </a:cubicBezTo>
                  <a:close/>
                </a:path>
              </a:pathLst>
            </a:custGeom>
            <a:solidFill>
              <a:srgbClr val="696C7A"/>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26DA733E-015A-4675-AB21-EDAA8AFFF89C}"/>
                </a:ext>
              </a:extLst>
            </p:cNvPr>
            <p:cNvSpPr/>
            <p:nvPr/>
          </p:nvSpPr>
          <p:spPr>
            <a:xfrm>
              <a:off x="13600446" y="5249383"/>
              <a:ext cx="97803" cy="60187"/>
            </a:xfrm>
            <a:custGeom>
              <a:avLst/>
              <a:gdLst>
                <a:gd name="connsiteX0" fmla="*/ 83876 w 97792"/>
                <a:gd name="connsiteY0" fmla="*/ 61910 h 60179"/>
                <a:gd name="connsiteX1" fmla="*/ 68831 w 97792"/>
                <a:gd name="connsiteY1" fmla="*/ 55366 h 60179"/>
                <a:gd name="connsiteX2" fmla="*/ 5642 w 97792"/>
                <a:gd name="connsiteY2" fmla="*/ 21439 h 60179"/>
                <a:gd name="connsiteX3" fmla="*/ 10606 w 97792"/>
                <a:gd name="connsiteY3" fmla="*/ 5642 h 60179"/>
                <a:gd name="connsiteX4" fmla="*/ 63715 w 97792"/>
                <a:gd name="connsiteY4" fmla="*/ 14895 h 60179"/>
                <a:gd name="connsiteX5" fmla="*/ 95836 w 97792"/>
                <a:gd name="connsiteY5" fmla="*/ 33475 h 60179"/>
                <a:gd name="connsiteX6" fmla="*/ 83876 w 97792"/>
                <a:gd name="connsiteY6" fmla="*/ 61910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92" h="60179">
                  <a:moveTo>
                    <a:pt x="83876" y="61910"/>
                  </a:moveTo>
                  <a:cubicBezTo>
                    <a:pt x="79362" y="59954"/>
                    <a:pt x="74848" y="57998"/>
                    <a:pt x="68831" y="55366"/>
                  </a:cubicBezTo>
                  <a:cubicBezTo>
                    <a:pt x="31293" y="29563"/>
                    <a:pt x="18204" y="25426"/>
                    <a:pt x="5642" y="21439"/>
                  </a:cubicBezTo>
                  <a:lnTo>
                    <a:pt x="10606" y="5642"/>
                  </a:lnTo>
                  <a:cubicBezTo>
                    <a:pt x="31293" y="7447"/>
                    <a:pt x="49122" y="10757"/>
                    <a:pt x="63715" y="14895"/>
                  </a:cubicBezTo>
                  <a:cubicBezTo>
                    <a:pt x="78384" y="18957"/>
                    <a:pt x="89216" y="25276"/>
                    <a:pt x="95836" y="33475"/>
                  </a:cubicBezTo>
                  <a:cubicBezTo>
                    <a:pt x="90796" y="45586"/>
                    <a:pt x="87336" y="53786"/>
                    <a:pt x="83876" y="61910"/>
                  </a:cubicBezTo>
                  <a:close/>
                </a:path>
              </a:pathLst>
            </a:custGeom>
            <a:solidFill>
              <a:srgbClr val="696C7A"/>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0D5715C-D4B8-48A7-BB02-CE8AA9194A86}"/>
                </a:ext>
              </a:extLst>
            </p:cNvPr>
            <p:cNvSpPr/>
            <p:nvPr/>
          </p:nvSpPr>
          <p:spPr>
            <a:xfrm>
              <a:off x="13467283" y="5239212"/>
              <a:ext cx="150467" cy="105327"/>
            </a:xfrm>
            <a:custGeom>
              <a:avLst/>
              <a:gdLst>
                <a:gd name="connsiteX0" fmla="*/ 139993 w 150449"/>
                <a:gd name="connsiteY0" fmla="*/ 104202 h 105314"/>
                <a:gd name="connsiteX1" fmla="*/ 105090 w 150449"/>
                <a:gd name="connsiteY1" fmla="*/ 92542 h 105314"/>
                <a:gd name="connsiteX2" fmla="*/ 93128 w 150449"/>
                <a:gd name="connsiteY2" fmla="*/ 78475 h 105314"/>
                <a:gd name="connsiteX3" fmla="*/ 64694 w 150449"/>
                <a:gd name="connsiteY3" fmla="*/ 70802 h 105314"/>
                <a:gd name="connsiteX4" fmla="*/ 50175 w 150449"/>
                <a:gd name="connsiteY4" fmla="*/ 57186 h 105314"/>
                <a:gd name="connsiteX5" fmla="*/ 35507 w 150449"/>
                <a:gd name="connsiteY5" fmla="*/ 44323 h 105314"/>
                <a:gd name="connsiteX6" fmla="*/ 20762 w 150449"/>
                <a:gd name="connsiteY6" fmla="*/ 31685 h 105314"/>
                <a:gd name="connsiteX7" fmla="*/ 5642 w 150449"/>
                <a:gd name="connsiteY7" fmla="*/ 19799 h 105314"/>
                <a:gd name="connsiteX8" fmla="*/ 14594 w 150449"/>
                <a:gd name="connsiteY8" fmla="*/ 5657 h 105314"/>
                <a:gd name="connsiteX9" fmla="*/ 54388 w 150449"/>
                <a:gd name="connsiteY9" fmla="*/ 8140 h 105314"/>
                <a:gd name="connsiteX10" fmla="*/ 68981 w 150449"/>
                <a:gd name="connsiteY10" fmla="*/ 16640 h 105314"/>
                <a:gd name="connsiteX11" fmla="*/ 83199 w 150449"/>
                <a:gd name="connsiteY11" fmla="*/ 25968 h 105314"/>
                <a:gd name="connsiteX12" fmla="*/ 111032 w 150449"/>
                <a:gd name="connsiteY12" fmla="*/ 44548 h 105314"/>
                <a:gd name="connsiteX13" fmla="*/ 134277 w 150449"/>
                <a:gd name="connsiteY13" fmla="*/ 46203 h 105314"/>
                <a:gd name="connsiteX14" fmla="*/ 148043 w 150449"/>
                <a:gd name="connsiteY14" fmla="*/ 56434 h 105314"/>
                <a:gd name="connsiteX15" fmla="*/ 139993 w 150449"/>
                <a:gd name="connsiteY15" fmla="*/ 104202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0449" h="105314">
                  <a:moveTo>
                    <a:pt x="139993" y="104202"/>
                  </a:moveTo>
                  <a:cubicBezTo>
                    <a:pt x="127130" y="99312"/>
                    <a:pt x="116749" y="96378"/>
                    <a:pt x="105090" y="92542"/>
                  </a:cubicBezTo>
                  <a:cubicBezTo>
                    <a:pt x="100200" y="87502"/>
                    <a:pt x="96739" y="82762"/>
                    <a:pt x="93128" y="78475"/>
                  </a:cubicBezTo>
                  <a:cubicBezTo>
                    <a:pt x="84102" y="76068"/>
                    <a:pt x="73645" y="73209"/>
                    <a:pt x="64694" y="70802"/>
                  </a:cubicBezTo>
                  <a:cubicBezTo>
                    <a:pt x="59880" y="66063"/>
                    <a:pt x="55065" y="61474"/>
                    <a:pt x="50175" y="57186"/>
                  </a:cubicBezTo>
                  <a:cubicBezTo>
                    <a:pt x="45210" y="52823"/>
                    <a:pt x="40396" y="48535"/>
                    <a:pt x="35507" y="44323"/>
                  </a:cubicBezTo>
                  <a:cubicBezTo>
                    <a:pt x="30542" y="40110"/>
                    <a:pt x="25652" y="35898"/>
                    <a:pt x="20762" y="31685"/>
                  </a:cubicBezTo>
                  <a:cubicBezTo>
                    <a:pt x="15723" y="27698"/>
                    <a:pt x="10682" y="23786"/>
                    <a:pt x="5642" y="19799"/>
                  </a:cubicBezTo>
                  <a:cubicBezTo>
                    <a:pt x="8125" y="14684"/>
                    <a:pt x="12186" y="9719"/>
                    <a:pt x="14594" y="5657"/>
                  </a:cubicBezTo>
                  <a:cubicBezTo>
                    <a:pt x="27909" y="5507"/>
                    <a:pt x="41224" y="6485"/>
                    <a:pt x="54388" y="8140"/>
                  </a:cubicBezTo>
                  <a:cubicBezTo>
                    <a:pt x="59277" y="10923"/>
                    <a:pt x="64167" y="13781"/>
                    <a:pt x="68981" y="16640"/>
                  </a:cubicBezTo>
                  <a:lnTo>
                    <a:pt x="83199" y="25968"/>
                  </a:lnTo>
                  <a:cubicBezTo>
                    <a:pt x="92602" y="32287"/>
                    <a:pt x="101930" y="38305"/>
                    <a:pt x="111032" y="44548"/>
                  </a:cubicBezTo>
                  <a:cubicBezTo>
                    <a:pt x="119382" y="44849"/>
                    <a:pt x="125852" y="45827"/>
                    <a:pt x="134277" y="46203"/>
                  </a:cubicBezTo>
                  <a:cubicBezTo>
                    <a:pt x="138263" y="49814"/>
                    <a:pt x="142552" y="52372"/>
                    <a:pt x="148043" y="56434"/>
                  </a:cubicBezTo>
                  <a:cubicBezTo>
                    <a:pt x="149171" y="78099"/>
                    <a:pt x="144658" y="90661"/>
                    <a:pt x="139993" y="104202"/>
                  </a:cubicBezTo>
                  <a:close/>
                </a:path>
              </a:pathLst>
            </a:custGeom>
            <a:solidFill>
              <a:srgbClr val="696C7A"/>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9AFAE874-7729-4573-B3A7-E6F320C0778B}"/>
                </a:ext>
              </a:extLst>
            </p:cNvPr>
            <p:cNvSpPr/>
            <p:nvPr/>
          </p:nvSpPr>
          <p:spPr>
            <a:xfrm>
              <a:off x="13089158" y="5383929"/>
              <a:ext cx="308458" cy="90280"/>
            </a:xfrm>
            <a:custGeom>
              <a:avLst/>
              <a:gdLst>
                <a:gd name="connsiteX0" fmla="*/ 307219 w 308421"/>
                <a:gd name="connsiteY0" fmla="*/ 78131 h 90269"/>
                <a:gd name="connsiteX1" fmla="*/ 288939 w 308421"/>
                <a:gd name="connsiteY1" fmla="*/ 81591 h 90269"/>
                <a:gd name="connsiteX2" fmla="*/ 269004 w 308421"/>
                <a:gd name="connsiteY2" fmla="*/ 77605 h 90269"/>
                <a:gd name="connsiteX3" fmla="*/ 257495 w 308421"/>
                <a:gd name="connsiteY3" fmla="*/ 73768 h 90269"/>
                <a:gd name="connsiteX4" fmla="*/ 244406 w 308421"/>
                <a:gd name="connsiteY4" fmla="*/ 69856 h 90269"/>
                <a:gd name="connsiteX5" fmla="*/ 229436 w 308421"/>
                <a:gd name="connsiteY5" fmla="*/ 65870 h 90269"/>
                <a:gd name="connsiteX6" fmla="*/ 212210 w 308421"/>
                <a:gd name="connsiteY6" fmla="*/ 62936 h 90269"/>
                <a:gd name="connsiteX7" fmla="*/ 194757 w 308421"/>
                <a:gd name="connsiteY7" fmla="*/ 66622 h 90269"/>
                <a:gd name="connsiteX8" fmla="*/ 176478 w 308421"/>
                <a:gd name="connsiteY8" fmla="*/ 70308 h 90269"/>
                <a:gd name="connsiteX9" fmla="*/ 162185 w 308421"/>
                <a:gd name="connsiteY9" fmla="*/ 76551 h 90269"/>
                <a:gd name="connsiteX10" fmla="*/ 148193 w 308421"/>
                <a:gd name="connsiteY10" fmla="*/ 84149 h 90269"/>
                <a:gd name="connsiteX11" fmla="*/ 143379 w 308421"/>
                <a:gd name="connsiteY11" fmla="*/ 84751 h 90269"/>
                <a:gd name="connsiteX12" fmla="*/ 140671 w 308421"/>
                <a:gd name="connsiteY12" fmla="*/ 63989 h 90269"/>
                <a:gd name="connsiteX13" fmla="*/ 125551 w 308421"/>
                <a:gd name="connsiteY13" fmla="*/ 65870 h 90269"/>
                <a:gd name="connsiteX14" fmla="*/ 110355 w 308421"/>
                <a:gd name="connsiteY14" fmla="*/ 68502 h 90269"/>
                <a:gd name="connsiteX15" fmla="*/ 81168 w 308421"/>
                <a:gd name="connsiteY15" fmla="*/ 74069 h 90269"/>
                <a:gd name="connsiteX16" fmla="*/ 62963 w 308421"/>
                <a:gd name="connsiteY16" fmla="*/ 78131 h 90269"/>
                <a:gd name="connsiteX17" fmla="*/ 45813 w 308421"/>
                <a:gd name="connsiteY17" fmla="*/ 82644 h 90269"/>
                <a:gd name="connsiteX18" fmla="*/ 25803 w 308421"/>
                <a:gd name="connsiteY18" fmla="*/ 79560 h 90269"/>
                <a:gd name="connsiteX19" fmla="*/ 5642 w 308421"/>
                <a:gd name="connsiteY19" fmla="*/ 77379 h 90269"/>
                <a:gd name="connsiteX20" fmla="*/ 12186 w 308421"/>
                <a:gd name="connsiteY20" fmla="*/ 36983 h 90269"/>
                <a:gd name="connsiteX21" fmla="*/ 42051 w 308421"/>
                <a:gd name="connsiteY21" fmla="*/ 23142 h 90269"/>
                <a:gd name="connsiteX22" fmla="*/ 210555 w 308421"/>
                <a:gd name="connsiteY22" fmla="*/ 5690 h 90269"/>
                <a:gd name="connsiteX23" fmla="*/ 236206 w 308421"/>
                <a:gd name="connsiteY23" fmla="*/ 9827 h 90269"/>
                <a:gd name="connsiteX24" fmla="*/ 236131 w 308421"/>
                <a:gd name="connsiteY24" fmla="*/ 36306 h 90269"/>
                <a:gd name="connsiteX25" fmla="*/ 307219 w 308421"/>
                <a:gd name="connsiteY25" fmla="*/ 78131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421" h="90269">
                  <a:moveTo>
                    <a:pt x="307219" y="78131"/>
                  </a:moveTo>
                  <a:cubicBezTo>
                    <a:pt x="300974" y="81065"/>
                    <a:pt x="295108" y="81817"/>
                    <a:pt x="288939" y="81591"/>
                  </a:cubicBezTo>
                  <a:cubicBezTo>
                    <a:pt x="282771" y="81441"/>
                    <a:pt x="276301" y="79861"/>
                    <a:pt x="269004" y="77605"/>
                  </a:cubicBezTo>
                  <a:cubicBezTo>
                    <a:pt x="265393" y="76401"/>
                    <a:pt x="261557" y="75122"/>
                    <a:pt x="257495" y="73768"/>
                  </a:cubicBezTo>
                  <a:cubicBezTo>
                    <a:pt x="253357" y="72564"/>
                    <a:pt x="248995" y="71210"/>
                    <a:pt x="244406" y="69856"/>
                  </a:cubicBezTo>
                  <a:cubicBezTo>
                    <a:pt x="239741" y="68502"/>
                    <a:pt x="234777" y="67148"/>
                    <a:pt x="229436" y="65870"/>
                  </a:cubicBezTo>
                  <a:cubicBezTo>
                    <a:pt x="224095" y="64515"/>
                    <a:pt x="218378" y="63763"/>
                    <a:pt x="212210" y="62936"/>
                  </a:cubicBezTo>
                  <a:cubicBezTo>
                    <a:pt x="206643" y="64215"/>
                    <a:pt x="200775" y="65493"/>
                    <a:pt x="194757" y="66622"/>
                  </a:cubicBezTo>
                  <a:cubicBezTo>
                    <a:pt x="188740" y="67900"/>
                    <a:pt x="182571" y="69330"/>
                    <a:pt x="176478" y="70308"/>
                  </a:cubicBezTo>
                  <a:cubicBezTo>
                    <a:pt x="171663" y="72339"/>
                    <a:pt x="166849" y="74370"/>
                    <a:pt x="162185" y="76551"/>
                  </a:cubicBezTo>
                  <a:cubicBezTo>
                    <a:pt x="157446" y="78808"/>
                    <a:pt x="152782" y="81441"/>
                    <a:pt x="148193" y="84149"/>
                  </a:cubicBezTo>
                  <a:cubicBezTo>
                    <a:pt x="146990" y="84299"/>
                    <a:pt x="144583" y="84600"/>
                    <a:pt x="143379" y="84751"/>
                  </a:cubicBezTo>
                  <a:cubicBezTo>
                    <a:pt x="142401" y="77078"/>
                    <a:pt x="141498" y="70533"/>
                    <a:pt x="140671" y="63989"/>
                  </a:cubicBezTo>
                  <a:cubicBezTo>
                    <a:pt x="135706" y="64591"/>
                    <a:pt x="130591" y="65268"/>
                    <a:pt x="125551" y="65870"/>
                  </a:cubicBezTo>
                  <a:cubicBezTo>
                    <a:pt x="120510" y="66772"/>
                    <a:pt x="115395" y="67600"/>
                    <a:pt x="110355" y="68502"/>
                  </a:cubicBezTo>
                  <a:cubicBezTo>
                    <a:pt x="100275" y="70232"/>
                    <a:pt x="90345" y="71887"/>
                    <a:pt x="81168" y="74069"/>
                  </a:cubicBezTo>
                  <a:cubicBezTo>
                    <a:pt x="75075" y="75423"/>
                    <a:pt x="68906" y="76777"/>
                    <a:pt x="62963" y="78131"/>
                  </a:cubicBezTo>
                  <a:cubicBezTo>
                    <a:pt x="57021" y="79410"/>
                    <a:pt x="51304" y="81215"/>
                    <a:pt x="45813" y="82644"/>
                  </a:cubicBezTo>
                  <a:cubicBezTo>
                    <a:pt x="38892" y="81591"/>
                    <a:pt x="32347" y="80538"/>
                    <a:pt x="25803" y="79560"/>
                  </a:cubicBezTo>
                  <a:cubicBezTo>
                    <a:pt x="19258" y="78658"/>
                    <a:pt x="12638" y="77981"/>
                    <a:pt x="5642" y="77379"/>
                  </a:cubicBezTo>
                  <a:cubicBezTo>
                    <a:pt x="7974" y="63838"/>
                    <a:pt x="10607" y="50223"/>
                    <a:pt x="12186" y="36983"/>
                  </a:cubicBezTo>
                  <a:cubicBezTo>
                    <a:pt x="21966" y="32018"/>
                    <a:pt x="31821" y="27053"/>
                    <a:pt x="42051" y="23142"/>
                  </a:cubicBezTo>
                  <a:cubicBezTo>
                    <a:pt x="97718" y="10128"/>
                    <a:pt x="153685" y="5088"/>
                    <a:pt x="210555" y="5690"/>
                  </a:cubicBezTo>
                  <a:cubicBezTo>
                    <a:pt x="218679" y="6592"/>
                    <a:pt x="228157" y="8473"/>
                    <a:pt x="236206" y="9827"/>
                  </a:cubicBezTo>
                  <a:lnTo>
                    <a:pt x="236131" y="36306"/>
                  </a:lnTo>
                  <a:cubicBezTo>
                    <a:pt x="260805" y="34576"/>
                    <a:pt x="264340" y="62635"/>
                    <a:pt x="307219" y="78131"/>
                  </a:cubicBezTo>
                  <a:close/>
                </a:path>
              </a:pathLst>
            </a:custGeom>
            <a:solidFill>
              <a:srgbClr val="696C7A"/>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1BAC0342-28FB-4078-AA92-CF7D233D7A0A}"/>
                </a:ext>
              </a:extLst>
            </p:cNvPr>
            <p:cNvSpPr/>
            <p:nvPr/>
          </p:nvSpPr>
          <p:spPr>
            <a:xfrm>
              <a:off x="12508827" y="5463724"/>
              <a:ext cx="895279" cy="1429436"/>
            </a:xfrm>
            <a:custGeom>
              <a:avLst/>
              <a:gdLst>
                <a:gd name="connsiteX0" fmla="*/ 568531 w 895174"/>
                <a:gd name="connsiteY0" fmla="*/ 20912 h 1429270"/>
                <a:gd name="connsiteX1" fmla="*/ 552056 w 895174"/>
                <a:gd name="connsiteY1" fmla="*/ 43631 h 1429270"/>
                <a:gd name="connsiteX2" fmla="*/ 535130 w 895174"/>
                <a:gd name="connsiteY2" fmla="*/ 50852 h 1429270"/>
                <a:gd name="connsiteX3" fmla="*/ 513240 w 895174"/>
                <a:gd name="connsiteY3" fmla="*/ 73043 h 1429270"/>
                <a:gd name="connsiteX4" fmla="*/ 495938 w 895174"/>
                <a:gd name="connsiteY4" fmla="*/ 63114 h 1429270"/>
                <a:gd name="connsiteX5" fmla="*/ 486385 w 895174"/>
                <a:gd name="connsiteY5" fmla="*/ 72291 h 1429270"/>
                <a:gd name="connsiteX6" fmla="*/ 476531 w 895174"/>
                <a:gd name="connsiteY6" fmla="*/ 80415 h 1429270"/>
                <a:gd name="connsiteX7" fmla="*/ 455317 w 895174"/>
                <a:gd name="connsiteY7" fmla="*/ 93429 h 1429270"/>
                <a:gd name="connsiteX8" fmla="*/ 433051 w 895174"/>
                <a:gd name="connsiteY8" fmla="*/ 104186 h 1429270"/>
                <a:gd name="connsiteX9" fmla="*/ 410634 w 895174"/>
                <a:gd name="connsiteY9" fmla="*/ 114342 h 1429270"/>
                <a:gd name="connsiteX10" fmla="*/ 399576 w 895174"/>
                <a:gd name="connsiteY10" fmla="*/ 119457 h 1429270"/>
                <a:gd name="connsiteX11" fmla="*/ 389120 w 895174"/>
                <a:gd name="connsiteY11" fmla="*/ 125249 h 1429270"/>
                <a:gd name="connsiteX12" fmla="*/ 369786 w 895174"/>
                <a:gd name="connsiteY12" fmla="*/ 138113 h 1429270"/>
                <a:gd name="connsiteX13" fmla="*/ 354441 w 895174"/>
                <a:gd name="connsiteY13" fmla="*/ 154587 h 1429270"/>
                <a:gd name="connsiteX14" fmla="*/ 344436 w 895174"/>
                <a:gd name="connsiteY14" fmla="*/ 175199 h 1429270"/>
                <a:gd name="connsiteX15" fmla="*/ 325479 w 895174"/>
                <a:gd name="connsiteY15" fmla="*/ 172114 h 1429270"/>
                <a:gd name="connsiteX16" fmla="*/ 311864 w 895174"/>
                <a:gd name="connsiteY16" fmla="*/ 187310 h 1429270"/>
                <a:gd name="connsiteX17" fmla="*/ 298850 w 895174"/>
                <a:gd name="connsiteY17" fmla="*/ 207395 h 1429270"/>
                <a:gd name="connsiteX18" fmla="*/ 280194 w 895174"/>
                <a:gd name="connsiteY18" fmla="*/ 219506 h 1429270"/>
                <a:gd name="connsiteX19" fmla="*/ 263720 w 895174"/>
                <a:gd name="connsiteY19" fmla="*/ 230188 h 1429270"/>
                <a:gd name="connsiteX20" fmla="*/ 244237 w 895174"/>
                <a:gd name="connsiteY20" fmla="*/ 242600 h 1429270"/>
                <a:gd name="connsiteX21" fmla="*/ 226408 w 895174"/>
                <a:gd name="connsiteY21" fmla="*/ 260729 h 1429270"/>
                <a:gd name="connsiteX22" fmla="*/ 208580 w 895174"/>
                <a:gd name="connsiteY22" fmla="*/ 278407 h 1429270"/>
                <a:gd name="connsiteX23" fmla="*/ 188645 w 895174"/>
                <a:gd name="connsiteY23" fmla="*/ 289615 h 1429270"/>
                <a:gd name="connsiteX24" fmla="*/ 178715 w 895174"/>
                <a:gd name="connsiteY24" fmla="*/ 294054 h 1429270"/>
                <a:gd name="connsiteX25" fmla="*/ 171043 w 895174"/>
                <a:gd name="connsiteY25" fmla="*/ 307970 h 1429270"/>
                <a:gd name="connsiteX26" fmla="*/ 159984 w 895174"/>
                <a:gd name="connsiteY26" fmla="*/ 337459 h 1429270"/>
                <a:gd name="connsiteX27" fmla="*/ 125005 w 895174"/>
                <a:gd name="connsiteY27" fmla="*/ 363185 h 1429270"/>
                <a:gd name="connsiteX28" fmla="*/ 120191 w 895174"/>
                <a:gd name="connsiteY28" fmla="*/ 374243 h 1429270"/>
                <a:gd name="connsiteX29" fmla="*/ 112292 w 895174"/>
                <a:gd name="connsiteY29" fmla="*/ 392448 h 1429270"/>
                <a:gd name="connsiteX30" fmla="*/ 105522 w 895174"/>
                <a:gd name="connsiteY30" fmla="*/ 410050 h 1429270"/>
                <a:gd name="connsiteX31" fmla="*/ 96946 w 895174"/>
                <a:gd name="connsiteY31" fmla="*/ 424042 h 1429270"/>
                <a:gd name="connsiteX32" fmla="*/ 89649 w 895174"/>
                <a:gd name="connsiteY32" fmla="*/ 438561 h 1429270"/>
                <a:gd name="connsiteX33" fmla="*/ 98602 w 895174"/>
                <a:gd name="connsiteY33" fmla="*/ 465341 h 1429270"/>
                <a:gd name="connsiteX34" fmla="*/ 95291 w 895174"/>
                <a:gd name="connsiteY34" fmla="*/ 494001 h 1429270"/>
                <a:gd name="connsiteX35" fmla="*/ 75281 w 895174"/>
                <a:gd name="connsiteY35" fmla="*/ 512356 h 1429270"/>
                <a:gd name="connsiteX36" fmla="*/ 71821 w 895174"/>
                <a:gd name="connsiteY36" fmla="*/ 525972 h 1429270"/>
                <a:gd name="connsiteX37" fmla="*/ 70994 w 895174"/>
                <a:gd name="connsiteY37" fmla="*/ 533419 h 1429270"/>
                <a:gd name="connsiteX38" fmla="*/ 70843 w 895174"/>
                <a:gd name="connsiteY38" fmla="*/ 541242 h 1429270"/>
                <a:gd name="connsiteX39" fmla="*/ 70242 w 895174"/>
                <a:gd name="connsiteY39" fmla="*/ 573288 h 1429270"/>
                <a:gd name="connsiteX40" fmla="*/ 60763 w 895174"/>
                <a:gd name="connsiteY40" fmla="*/ 603153 h 1429270"/>
                <a:gd name="connsiteX41" fmla="*/ 55949 w 895174"/>
                <a:gd name="connsiteY41" fmla="*/ 637455 h 1429270"/>
                <a:gd name="connsiteX42" fmla="*/ 44816 w 895174"/>
                <a:gd name="connsiteY42" fmla="*/ 674315 h 1429270"/>
                <a:gd name="connsiteX43" fmla="*/ 42935 w 895174"/>
                <a:gd name="connsiteY43" fmla="*/ 709746 h 1429270"/>
                <a:gd name="connsiteX44" fmla="*/ 64826 w 895174"/>
                <a:gd name="connsiteY44" fmla="*/ 736902 h 1429270"/>
                <a:gd name="connsiteX45" fmla="*/ 69490 w 895174"/>
                <a:gd name="connsiteY45" fmla="*/ 771205 h 1429270"/>
                <a:gd name="connsiteX46" fmla="*/ 63321 w 895174"/>
                <a:gd name="connsiteY46" fmla="*/ 801445 h 1429270"/>
                <a:gd name="connsiteX47" fmla="*/ 66556 w 895174"/>
                <a:gd name="connsiteY47" fmla="*/ 818295 h 1429270"/>
                <a:gd name="connsiteX48" fmla="*/ 69339 w 895174"/>
                <a:gd name="connsiteY48" fmla="*/ 836048 h 1429270"/>
                <a:gd name="connsiteX49" fmla="*/ 74604 w 895174"/>
                <a:gd name="connsiteY49" fmla="*/ 851620 h 1429270"/>
                <a:gd name="connsiteX50" fmla="*/ 86565 w 895174"/>
                <a:gd name="connsiteY50" fmla="*/ 861474 h 1429270"/>
                <a:gd name="connsiteX51" fmla="*/ 81299 w 895174"/>
                <a:gd name="connsiteY51" fmla="*/ 877874 h 1429270"/>
                <a:gd name="connsiteX52" fmla="*/ 85512 w 895174"/>
                <a:gd name="connsiteY52" fmla="*/ 896379 h 1429270"/>
                <a:gd name="connsiteX53" fmla="*/ 93035 w 895174"/>
                <a:gd name="connsiteY53" fmla="*/ 933464 h 1429270"/>
                <a:gd name="connsiteX54" fmla="*/ 94614 w 895174"/>
                <a:gd name="connsiteY54" fmla="*/ 953098 h 1429270"/>
                <a:gd name="connsiteX55" fmla="*/ 112893 w 895174"/>
                <a:gd name="connsiteY55" fmla="*/ 962050 h 1429270"/>
                <a:gd name="connsiteX56" fmla="*/ 133806 w 895174"/>
                <a:gd name="connsiteY56" fmla="*/ 963855 h 1429270"/>
                <a:gd name="connsiteX57" fmla="*/ 141404 w 895174"/>
                <a:gd name="connsiteY57" fmla="*/ 981082 h 1429270"/>
                <a:gd name="connsiteX58" fmla="*/ 149754 w 895174"/>
                <a:gd name="connsiteY58" fmla="*/ 997932 h 1429270"/>
                <a:gd name="connsiteX59" fmla="*/ 168335 w 895174"/>
                <a:gd name="connsiteY59" fmla="*/ 1044045 h 1429270"/>
                <a:gd name="connsiteX60" fmla="*/ 180220 w 895174"/>
                <a:gd name="connsiteY60" fmla="*/ 1073608 h 1429270"/>
                <a:gd name="connsiteX61" fmla="*/ 208505 w 895174"/>
                <a:gd name="connsiteY61" fmla="*/ 1085795 h 1429270"/>
                <a:gd name="connsiteX62" fmla="*/ 223324 w 895174"/>
                <a:gd name="connsiteY62" fmla="*/ 1097154 h 1429270"/>
                <a:gd name="connsiteX63" fmla="*/ 276959 w 895174"/>
                <a:gd name="connsiteY63" fmla="*/ 1189981 h 1429270"/>
                <a:gd name="connsiteX64" fmla="*/ 373773 w 895174"/>
                <a:gd name="connsiteY64" fmla="*/ 1247227 h 1429270"/>
                <a:gd name="connsiteX65" fmla="*/ 394009 w 895174"/>
                <a:gd name="connsiteY65" fmla="*/ 1260091 h 1429270"/>
                <a:gd name="connsiteX66" fmla="*/ 404240 w 895174"/>
                <a:gd name="connsiteY66" fmla="*/ 1266485 h 1429270"/>
                <a:gd name="connsiteX67" fmla="*/ 414921 w 895174"/>
                <a:gd name="connsiteY67" fmla="*/ 1272427 h 1429270"/>
                <a:gd name="connsiteX68" fmla="*/ 436286 w 895174"/>
                <a:gd name="connsiteY68" fmla="*/ 1284313 h 1429270"/>
                <a:gd name="connsiteX69" fmla="*/ 458175 w 895174"/>
                <a:gd name="connsiteY69" fmla="*/ 1295371 h 1429270"/>
                <a:gd name="connsiteX70" fmla="*/ 463667 w 895174"/>
                <a:gd name="connsiteY70" fmla="*/ 1298455 h 1429270"/>
                <a:gd name="connsiteX71" fmla="*/ 502935 w 895174"/>
                <a:gd name="connsiteY71" fmla="*/ 1305000 h 1429270"/>
                <a:gd name="connsiteX72" fmla="*/ 544007 w 895174"/>
                <a:gd name="connsiteY72" fmla="*/ 1306128 h 1429270"/>
                <a:gd name="connsiteX73" fmla="*/ 565521 w 895174"/>
                <a:gd name="connsiteY73" fmla="*/ 1314102 h 1429270"/>
                <a:gd name="connsiteX74" fmla="*/ 587337 w 895174"/>
                <a:gd name="connsiteY74" fmla="*/ 1321173 h 1429270"/>
                <a:gd name="connsiteX75" fmla="*/ 598771 w 895174"/>
                <a:gd name="connsiteY75" fmla="*/ 1324859 h 1429270"/>
                <a:gd name="connsiteX76" fmla="*/ 634352 w 895174"/>
                <a:gd name="connsiteY76" fmla="*/ 1332758 h 1429270"/>
                <a:gd name="connsiteX77" fmla="*/ 666849 w 895174"/>
                <a:gd name="connsiteY77" fmla="*/ 1341107 h 1429270"/>
                <a:gd name="connsiteX78" fmla="*/ 685129 w 895174"/>
                <a:gd name="connsiteY78" fmla="*/ 1345170 h 1429270"/>
                <a:gd name="connsiteX79" fmla="*/ 694532 w 895174"/>
                <a:gd name="connsiteY79" fmla="*/ 1347276 h 1429270"/>
                <a:gd name="connsiteX80" fmla="*/ 704086 w 895174"/>
                <a:gd name="connsiteY80" fmla="*/ 1348931 h 1429270"/>
                <a:gd name="connsiteX81" fmla="*/ 723118 w 895174"/>
                <a:gd name="connsiteY81" fmla="*/ 1352241 h 1429270"/>
                <a:gd name="connsiteX82" fmla="*/ 741773 w 895174"/>
                <a:gd name="connsiteY82" fmla="*/ 1354648 h 1429270"/>
                <a:gd name="connsiteX83" fmla="*/ 759376 w 895174"/>
                <a:gd name="connsiteY83" fmla="*/ 1356679 h 1429270"/>
                <a:gd name="connsiteX84" fmla="*/ 775399 w 895174"/>
                <a:gd name="connsiteY84" fmla="*/ 1357582 h 1429270"/>
                <a:gd name="connsiteX85" fmla="*/ 789240 w 895174"/>
                <a:gd name="connsiteY85" fmla="*/ 1358108 h 1429270"/>
                <a:gd name="connsiteX86" fmla="*/ 800373 w 895174"/>
                <a:gd name="connsiteY86" fmla="*/ 1357732 h 1429270"/>
                <a:gd name="connsiteX87" fmla="*/ 812033 w 895174"/>
                <a:gd name="connsiteY87" fmla="*/ 1355626 h 1429270"/>
                <a:gd name="connsiteX88" fmla="*/ 837459 w 895174"/>
                <a:gd name="connsiteY88" fmla="*/ 1356228 h 1429270"/>
                <a:gd name="connsiteX89" fmla="*/ 855513 w 895174"/>
                <a:gd name="connsiteY89" fmla="*/ 1347276 h 1429270"/>
                <a:gd name="connsiteX90" fmla="*/ 891922 w 895174"/>
                <a:gd name="connsiteY90" fmla="*/ 1342763 h 1429270"/>
                <a:gd name="connsiteX91" fmla="*/ 884475 w 895174"/>
                <a:gd name="connsiteY91" fmla="*/ 1365255 h 1429270"/>
                <a:gd name="connsiteX92" fmla="*/ 858597 w 895174"/>
                <a:gd name="connsiteY92" fmla="*/ 1379322 h 1429270"/>
                <a:gd name="connsiteX93" fmla="*/ 831817 w 895174"/>
                <a:gd name="connsiteY93" fmla="*/ 1392185 h 1429270"/>
                <a:gd name="connsiteX94" fmla="*/ 832645 w 895174"/>
                <a:gd name="connsiteY94" fmla="*/ 1403243 h 1429270"/>
                <a:gd name="connsiteX95" fmla="*/ 817675 w 895174"/>
                <a:gd name="connsiteY95" fmla="*/ 1414602 h 1429270"/>
                <a:gd name="connsiteX96" fmla="*/ 802178 w 895174"/>
                <a:gd name="connsiteY96" fmla="*/ 1425660 h 1429270"/>
                <a:gd name="connsiteX97" fmla="*/ 687311 w 895174"/>
                <a:gd name="connsiteY97" fmla="*/ 1408358 h 1429270"/>
                <a:gd name="connsiteX98" fmla="*/ 647818 w 895174"/>
                <a:gd name="connsiteY98" fmla="*/ 1397526 h 1429270"/>
                <a:gd name="connsiteX99" fmla="*/ 613665 w 895174"/>
                <a:gd name="connsiteY99" fmla="*/ 1386393 h 1429270"/>
                <a:gd name="connsiteX100" fmla="*/ 589067 w 895174"/>
                <a:gd name="connsiteY100" fmla="*/ 1377516 h 1429270"/>
                <a:gd name="connsiteX101" fmla="*/ 578009 w 895174"/>
                <a:gd name="connsiteY101" fmla="*/ 1373831 h 1429270"/>
                <a:gd name="connsiteX102" fmla="*/ 548220 w 895174"/>
                <a:gd name="connsiteY102" fmla="*/ 1364126 h 1429270"/>
                <a:gd name="connsiteX103" fmla="*/ 518882 w 895174"/>
                <a:gd name="connsiteY103" fmla="*/ 1353144 h 1429270"/>
                <a:gd name="connsiteX104" fmla="*/ 496766 w 895174"/>
                <a:gd name="connsiteY104" fmla="*/ 1358409 h 1429270"/>
                <a:gd name="connsiteX105" fmla="*/ 480969 w 895174"/>
                <a:gd name="connsiteY105" fmla="*/ 1346900 h 1429270"/>
                <a:gd name="connsiteX106" fmla="*/ 460959 w 895174"/>
                <a:gd name="connsiteY106" fmla="*/ 1343891 h 1429270"/>
                <a:gd name="connsiteX107" fmla="*/ 458552 w 895174"/>
                <a:gd name="connsiteY107" fmla="*/ 1348856 h 1429270"/>
                <a:gd name="connsiteX108" fmla="*/ 452534 w 895174"/>
                <a:gd name="connsiteY108" fmla="*/ 1345922 h 1429270"/>
                <a:gd name="connsiteX109" fmla="*/ 435308 w 895174"/>
                <a:gd name="connsiteY109" fmla="*/ 1324257 h 1429270"/>
                <a:gd name="connsiteX110" fmla="*/ 410860 w 895174"/>
                <a:gd name="connsiteY110" fmla="*/ 1329523 h 1429270"/>
                <a:gd name="connsiteX111" fmla="*/ 374676 w 895174"/>
                <a:gd name="connsiteY111" fmla="*/ 1306956 h 1429270"/>
                <a:gd name="connsiteX112" fmla="*/ 339922 w 895174"/>
                <a:gd name="connsiteY112" fmla="*/ 1282282 h 1429270"/>
                <a:gd name="connsiteX113" fmla="*/ 306222 w 895174"/>
                <a:gd name="connsiteY113" fmla="*/ 1274759 h 1429270"/>
                <a:gd name="connsiteX114" fmla="*/ 279441 w 895174"/>
                <a:gd name="connsiteY114" fmla="*/ 1252718 h 1429270"/>
                <a:gd name="connsiteX115" fmla="*/ 266503 w 895174"/>
                <a:gd name="connsiteY115" fmla="*/ 1248430 h 1429270"/>
                <a:gd name="connsiteX116" fmla="*/ 254091 w 895174"/>
                <a:gd name="connsiteY116" fmla="*/ 1221350 h 1429270"/>
                <a:gd name="connsiteX117" fmla="*/ 233630 w 895174"/>
                <a:gd name="connsiteY117" fmla="*/ 1204800 h 1429270"/>
                <a:gd name="connsiteX118" fmla="*/ 214147 w 895174"/>
                <a:gd name="connsiteY118" fmla="*/ 1187047 h 1429270"/>
                <a:gd name="connsiteX119" fmla="*/ 195716 w 895174"/>
                <a:gd name="connsiteY119" fmla="*/ 1181857 h 1429270"/>
                <a:gd name="connsiteX120" fmla="*/ 186915 w 895174"/>
                <a:gd name="connsiteY120" fmla="*/ 1171175 h 1429270"/>
                <a:gd name="connsiteX121" fmla="*/ 176308 w 895174"/>
                <a:gd name="connsiteY121" fmla="*/ 1165984 h 1429270"/>
                <a:gd name="connsiteX122" fmla="*/ 159909 w 895174"/>
                <a:gd name="connsiteY122" fmla="*/ 1144696 h 1429270"/>
                <a:gd name="connsiteX123" fmla="*/ 144037 w 895174"/>
                <a:gd name="connsiteY123" fmla="*/ 1122279 h 1429270"/>
                <a:gd name="connsiteX124" fmla="*/ 129443 w 895174"/>
                <a:gd name="connsiteY124" fmla="*/ 1100313 h 1429270"/>
                <a:gd name="connsiteX125" fmla="*/ 122974 w 895174"/>
                <a:gd name="connsiteY125" fmla="*/ 1071126 h 1429270"/>
                <a:gd name="connsiteX126" fmla="*/ 137192 w 895174"/>
                <a:gd name="connsiteY126" fmla="*/ 1062626 h 1429270"/>
                <a:gd name="connsiteX127" fmla="*/ 119589 w 895174"/>
                <a:gd name="connsiteY127" fmla="*/ 1039080 h 1429270"/>
                <a:gd name="connsiteX128" fmla="*/ 102663 w 895174"/>
                <a:gd name="connsiteY128" fmla="*/ 1021853 h 1429270"/>
                <a:gd name="connsiteX129" fmla="*/ 97774 w 895174"/>
                <a:gd name="connsiteY129" fmla="*/ 1024336 h 1429270"/>
                <a:gd name="connsiteX130" fmla="*/ 77162 w 895174"/>
                <a:gd name="connsiteY130" fmla="*/ 1004627 h 1429270"/>
                <a:gd name="connsiteX131" fmla="*/ 75507 w 895174"/>
                <a:gd name="connsiteY131" fmla="*/ 976042 h 1429270"/>
                <a:gd name="connsiteX132" fmla="*/ 65502 w 895174"/>
                <a:gd name="connsiteY132" fmla="*/ 950616 h 1429270"/>
                <a:gd name="connsiteX133" fmla="*/ 56250 w 895174"/>
                <a:gd name="connsiteY133" fmla="*/ 924889 h 1429270"/>
                <a:gd name="connsiteX134" fmla="*/ 44665 w 895174"/>
                <a:gd name="connsiteY134" fmla="*/ 902096 h 1429270"/>
                <a:gd name="connsiteX135" fmla="*/ 27965 w 895174"/>
                <a:gd name="connsiteY135" fmla="*/ 884869 h 1429270"/>
                <a:gd name="connsiteX136" fmla="*/ 23377 w 895174"/>
                <a:gd name="connsiteY136" fmla="*/ 867793 h 1429270"/>
                <a:gd name="connsiteX137" fmla="*/ 19615 w 895174"/>
                <a:gd name="connsiteY137" fmla="*/ 851620 h 1429270"/>
                <a:gd name="connsiteX138" fmla="*/ 18035 w 895174"/>
                <a:gd name="connsiteY138" fmla="*/ 844624 h 1429270"/>
                <a:gd name="connsiteX139" fmla="*/ 16757 w 895174"/>
                <a:gd name="connsiteY139" fmla="*/ 827322 h 1429270"/>
                <a:gd name="connsiteX140" fmla="*/ 16305 w 895174"/>
                <a:gd name="connsiteY140" fmla="*/ 810021 h 1429270"/>
                <a:gd name="connsiteX141" fmla="*/ 16079 w 895174"/>
                <a:gd name="connsiteY141" fmla="*/ 775568 h 1429270"/>
                <a:gd name="connsiteX142" fmla="*/ 13221 w 895174"/>
                <a:gd name="connsiteY142" fmla="*/ 751721 h 1429270"/>
                <a:gd name="connsiteX143" fmla="*/ 11340 w 895174"/>
                <a:gd name="connsiteY143" fmla="*/ 727800 h 1429270"/>
                <a:gd name="connsiteX144" fmla="*/ 10437 w 895174"/>
                <a:gd name="connsiteY144" fmla="*/ 715087 h 1429270"/>
                <a:gd name="connsiteX145" fmla="*/ 9385 w 895174"/>
                <a:gd name="connsiteY145" fmla="*/ 680634 h 1429270"/>
                <a:gd name="connsiteX146" fmla="*/ 9761 w 895174"/>
                <a:gd name="connsiteY146" fmla="*/ 647234 h 1429270"/>
                <a:gd name="connsiteX147" fmla="*/ 6827 w 895174"/>
                <a:gd name="connsiteY147" fmla="*/ 618649 h 1429270"/>
                <a:gd name="connsiteX148" fmla="*/ 15327 w 895174"/>
                <a:gd name="connsiteY148" fmla="*/ 602701 h 1429270"/>
                <a:gd name="connsiteX149" fmla="*/ 25257 w 895174"/>
                <a:gd name="connsiteY149" fmla="*/ 586152 h 1429270"/>
                <a:gd name="connsiteX150" fmla="*/ 31350 w 895174"/>
                <a:gd name="connsiteY150" fmla="*/ 557190 h 1429270"/>
                <a:gd name="connsiteX151" fmla="*/ 39549 w 895174"/>
                <a:gd name="connsiteY151" fmla="*/ 527627 h 1429270"/>
                <a:gd name="connsiteX152" fmla="*/ 14952 w 895174"/>
                <a:gd name="connsiteY152" fmla="*/ 515892 h 1429270"/>
                <a:gd name="connsiteX153" fmla="*/ 23677 w 895174"/>
                <a:gd name="connsiteY153" fmla="*/ 486704 h 1429270"/>
                <a:gd name="connsiteX154" fmla="*/ 34736 w 895174"/>
                <a:gd name="connsiteY154" fmla="*/ 457216 h 1429270"/>
                <a:gd name="connsiteX155" fmla="*/ 39700 w 895174"/>
                <a:gd name="connsiteY155" fmla="*/ 448340 h 1429270"/>
                <a:gd name="connsiteX156" fmla="*/ 45191 w 895174"/>
                <a:gd name="connsiteY156" fmla="*/ 439238 h 1429270"/>
                <a:gd name="connsiteX157" fmla="*/ 56401 w 895174"/>
                <a:gd name="connsiteY157" fmla="*/ 420657 h 1429270"/>
                <a:gd name="connsiteX158" fmla="*/ 65352 w 895174"/>
                <a:gd name="connsiteY158" fmla="*/ 395908 h 1429270"/>
                <a:gd name="connsiteX159" fmla="*/ 75356 w 895174"/>
                <a:gd name="connsiteY159" fmla="*/ 370407 h 1429270"/>
                <a:gd name="connsiteX160" fmla="*/ 89048 w 895174"/>
                <a:gd name="connsiteY160" fmla="*/ 339339 h 1429270"/>
                <a:gd name="connsiteX161" fmla="*/ 104168 w 895174"/>
                <a:gd name="connsiteY161" fmla="*/ 308873 h 1429270"/>
                <a:gd name="connsiteX162" fmla="*/ 114022 w 895174"/>
                <a:gd name="connsiteY162" fmla="*/ 313988 h 1429270"/>
                <a:gd name="connsiteX163" fmla="*/ 138621 w 895174"/>
                <a:gd name="connsiteY163" fmla="*/ 285478 h 1429270"/>
                <a:gd name="connsiteX164" fmla="*/ 164423 w 895174"/>
                <a:gd name="connsiteY164" fmla="*/ 258548 h 1429270"/>
                <a:gd name="connsiteX165" fmla="*/ 168109 w 895174"/>
                <a:gd name="connsiteY165" fmla="*/ 252755 h 1429270"/>
                <a:gd name="connsiteX166" fmla="*/ 182702 w 895174"/>
                <a:gd name="connsiteY166" fmla="*/ 231843 h 1429270"/>
                <a:gd name="connsiteX167" fmla="*/ 190300 w 895174"/>
                <a:gd name="connsiteY167" fmla="*/ 221086 h 1429270"/>
                <a:gd name="connsiteX168" fmla="*/ 198425 w 895174"/>
                <a:gd name="connsiteY168" fmla="*/ 210554 h 1429270"/>
                <a:gd name="connsiteX169" fmla="*/ 227537 w 895174"/>
                <a:gd name="connsiteY169" fmla="*/ 183248 h 1429270"/>
                <a:gd name="connsiteX170" fmla="*/ 240099 w 895174"/>
                <a:gd name="connsiteY170" fmla="*/ 172566 h 1429270"/>
                <a:gd name="connsiteX171" fmla="*/ 252963 w 895174"/>
                <a:gd name="connsiteY171" fmla="*/ 162260 h 1429270"/>
                <a:gd name="connsiteX172" fmla="*/ 279592 w 895174"/>
                <a:gd name="connsiteY172" fmla="*/ 143002 h 1429270"/>
                <a:gd name="connsiteX173" fmla="*/ 308027 w 895174"/>
                <a:gd name="connsiteY173" fmla="*/ 116298 h 1429270"/>
                <a:gd name="connsiteX174" fmla="*/ 350077 w 895174"/>
                <a:gd name="connsiteY174" fmla="*/ 87186 h 1429270"/>
                <a:gd name="connsiteX175" fmla="*/ 369636 w 895174"/>
                <a:gd name="connsiteY175" fmla="*/ 76203 h 1429270"/>
                <a:gd name="connsiteX176" fmla="*/ 389947 w 895174"/>
                <a:gd name="connsiteY176" fmla="*/ 64919 h 1429270"/>
                <a:gd name="connsiteX177" fmla="*/ 420338 w 895174"/>
                <a:gd name="connsiteY177" fmla="*/ 48445 h 1429270"/>
                <a:gd name="connsiteX178" fmla="*/ 435834 w 895174"/>
                <a:gd name="connsiteY178" fmla="*/ 40546 h 1429270"/>
                <a:gd name="connsiteX179" fmla="*/ 451480 w 895174"/>
                <a:gd name="connsiteY179" fmla="*/ 33550 h 1429270"/>
                <a:gd name="connsiteX180" fmla="*/ 465322 w 895174"/>
                <a:gd name="connsiteY180" fmla="*/ 25877 h 1429270"/>
                <a:gd name="connsiteX181" fmla="*/ 479540 w 895174"/>
                <a:gd name="connsiteY181" fmla="*/ 18806 h 1429270"/>
                <a:gd name="connsiteX182" fmla="*/ 509779 w 895174"/>
                <a:gd name="connsiteY182" fmla="*/ 21439 h 1429270"/>
                <a:gd name="connsiteX183" fmla="*/ 536033 w 895174"/>
                <a:gd name="connsiteY183" fmla="*/ 13465 h 1429270"/>
                <a:gd name="connsiteX184" fmla="*/ 563190 w 895174"/>
                <a:gd name="connsiteY184" fmla="*/ 5642 h 1429270"/>
                <a:gd name="connsiteX185" fmla="*/ 568531 w 895174"/>
                <a:gd name="connsiteY185" fmla="*/ 20912 h 1429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895174" h="1429270">
                  <a:moveTo>
                    <a:pt x="568531" y="20912"/>
                  </a:moveTo>
                  <a:cubicBezTo>
                    <a:pt x="561835" y="28134"/>
                    <a:pt x="556870" y="35957"/>
                    <a:pt x="552056" y="43631"/>
                  </a:cubicBezTo>
                  <a:cubicBezTo>
                    <a:pt x="546264" y="45812"/>
                    <a:pt x="540772" y="48520"/>
                    <a:pt x="535130" y="50852"/>
                  </a:cubicBezTo>
                  <a:cubicBezTo>
                    <a:pt x="522944" y="53936"/>
                    <a:pt x="528962" y="72442"/>
                    <a:pt x="513240" y="73043"/>
                  </a:cubicBezTo>
                  <a:cubicBezTo>
                    <a:pt x="507599" y="69734"/>
                    <a:pt x="497293" y="71088"/>
                    <a:pt x="495938" y="63114"/>
                  </a:cubicBezTo>
                  <a:cubicBezTo>
                    <a:pt x="492854" y="66424"/>
                    <a:pt x="489620" y="69357"/>
                    <a:pt x="486385" y="72291"/>
                  </a:cubicBezTo>
                  <a:cubicBezTo>
                    <a:pt x="483226" y="75225"/>
                    <a:pt x="479915" y="77933"/>
                    <a:pt x="476531" y="80415"/>
                  </a:cubicBezTo>
                  <a:cubicBezTo>
                    <a:pt x="469836" y="85531"/>
                    <a:pt x="462464" y="89292"/>
                    <a:pt x="455317" y="93429"/>
                  </a:cubicBezTo>
                  <a:cubicBezTo>
                    <a:pt x="448096" y="97416"/>
                    <a:pt x="440648" y="100876"/>
                    <a:pt x="433051" y="104186"/>
                  </a:cubicBezTo>
                  <a:cubicBezTo>
                    <a:pt x="425528" y="107647"/>
                    <a:pt x="418006" y="111032"/>
                    <a:pt x="410634" y="114342"/>
                  </a:cubicBezTo>
                  <a:cubicBezTo>
                    <a:pt x="406948" y="116072"/>
                    <a:pt x="403262" y="117727"/>
                    <a:pt x="399576" y="119457"/>
                  </a:cubicBezTo>
                  <a:cubicBezTo>
                    <a:pt x="395964" y="121263"/>
                    <a:pt x="392504" y="123218"/>
                    <a:pt x="389120" y="125249"/>
                  </a:cubicBezTo>
                  <a:cubicBezTo>
                    <a:pt x="382274" y="129236"/>
                    <a:pt x="375729" y="133449"/>
                    <a:pt x="369786" y="138113"/>
                  </a:cubicBezTo>
                  <a:cubicBezTo>
                    <a:pt x="363994" y="143078"/>
                    <a:pt x="358804" y="148569"/>
                    <a:pt x="354441" y="154587"/>
                  </a:cubicBezTo>
                  <a:cubicBezTo>
                    <a:pt x="350077" y="160605"/>
                    <a:pt x="346542" y="167375"/>
                    <a:pt x="344436" y="175199"/>
                  </a:cubicBezTo>
                  <a:cubicBezTo>
                    <a:pt x="336687" y="169632"/>
                    <a:pt x="330670" y="169331"/>
                    <a:pt x="325479" y="172114"/>
                  </a:cubicBezTo>
                  <a:cubicBezTo>
                    <a:pt x="320364" y="174973"/>
                    <a:pt x="315775" y="180464"/>
                    <a:pt x="311864" y="187310"/>
                  </a:cubicBezTo>
                  <a:cubicBezTo>
                    <a:pt x="307801" y="194005"/>
                    <a:pt x="303889" y="201452"/>
                    <a:pt x="298850" y="207395"/>
                  </a:cubicBezTo>
                  <a:cubicBezTo>
                    <a:pt x="293734" y="213262"/>
                    <a:pt x="288318" y="218227"/>
                    <a:pt x="280194" y="219506"/>
                  </a:cubicBezTo>
                  <a:cubicBezTo>
                    <a:pt x="274326" y="211156"/>
                    <a:pt x="268609" y="226126"/>
                    <a:pt x="263720" y="230188"/>
                  </a:cubicBezTo>
                  <a:cubicBezTo>
                    <a:pt x="256799" y="232595"/>
                    <a:pt x="250405" y="237184"/>
                    <a:pt x="244237" y="242600"/>
                  </a:cubicBezTo>
                  <a:cubicBezTo>
                    <a:pt x="238068" y="248016"/>
                    <a:pt x="231975" y="254260"/>
                    <a:pt x="226408" y="260729"/>
                  </a:cubicBezTo>
                  <a:cubicBezTo>
                    <a:pt x="220691" y="267123"/>
                    <a:pt x="214899" y="273367"/>
                    <a:pt x="208580" y="278407"/>
                  </a:cubicBezTo>
                  <a:cubicBezTo>
                    <a:pt x="202411" y="283522"/>
                    <a:pt x="196093" y="287735"/>
                    <a:pt x="188645" y="289615"/>
                  </a:cubicBezTo>
                  <a:cubicBezTo>
                    <a:pt x="184809" y="286456"/>
                    <a:pt x="181574" y="289465"/>
                    <a:pt x="178715" y="294054"/>
                  </a:cubicBezTo>
                  <a:cubicBezTo>
                    <a:pt x="175782" y="298642"/>
                    <a:pt x="173375" y="304811"/>
                    <a:pt x="171043" y="307970"/>
                  </a:cubicBezTo>
                  <a:cubicBezTo>
                    <a:pt x="178264" y="325648"/>
                    <a:pt x="171268" y="331741"/>
                    <a:pt x="159984" y="337459"/>
                  </a:cubicBezTo>
                  <a:cubicBezTo>
                    <a:pt x="149152" y="343326"/>
                    <a:pt x="133656" y="348742"/>
                    <a:pt x="125005" y="363185"/>
                  </a:cubicBezTo>
                  <a:cubicBezTo>
                    <a:pt x="123425" y="366871"/>
                    <a:pt x="121770" y="370557"/>
                    <a:pt x="120191" y="374243"/>
                  </a:cubicBezTo>
                  <a:cubicBezTo>
                    <a:pt x="117558" y="380337"/>
                    <a:pt x="114849" y="386505"/>
                    <a:pt x="112292" y="392448"/>
                  </a:cubicBezTo>
                  <a:cubicBezTo>
                    <a:pt x="109885" y="398466"/>
                    <a:pt x="107703" y="404484"/>
                    <a:pt x="105522" y="410050"/>
                  </a:cubicBezTo>
                  <a:cubicBezTo>
                    <a:pt x="102663" y="414714"/>
                    <a:pt x="99729" y="419303"/>
                    <a:pt x="96946" y="424042"/>
                  </a:cubicBezTo>
                  <a:cubicBezTo>
                    <a:pt x="94087" y="428706"/>
                    <a:pt x="91906" y="433671"/>
                    <a:pt x="89649" y="438561"/>
                  </a:cubicBezTo>
                  <a:cubicBezTo>
                    <a:pt x="93185" y="447512"/>
                    <a:pt x="97021" y="456314"/>
                    <a:pt x="98602" y="465341"/>
                  </a:cubicBezTo>
                  <a:cubicBezTo>
                    <a:pt x="100482" y="474443"/>
                    <a:pt x="100332" y="483771"/>
                    <a:pt x="95291" y="494001"/>
                  </a:cubicBezTo>
                  <a:cubicBezTo>
                    <a:pt x="84535" y="497386"/>
                    <a:pt x="78667" y="504006"/>
                    <a:pt x="75281" y="512356"/>
                  </a:cubicBezTo>
                  <a:cubicBezTo>
                    <a:pt x="73551" y="516493"/>
                    <a:pt x="72498" y="521082"/>
                    <a:pt x="71821" y="525972"/>
                  </a:cubicBezTo>
                  <a:cubicBezTo>
                    <a:pt x="71445" y="528379"/>
                    <a:pt x="71220" y="530861"/>
                    <a:pt x="70994" y="533419"/>
                  </a:cubicBezTo>
                  <a:cubicBezTo>
                    <a:pt x="70918" y="535977"/>
                    <a:pt x="70843" y="538610"/>
                    <a:pt x="70843" y="541242"/>
                  </a:cubicBezTo>
                  <a:cubicBezTo>
                    <a:pt x="70918" y="551774"/>
                    <a:pt x="71144" y="562757"/>
                    <a:pt x="70242" y="573288"/>
                  </a:cubicBezTo>
                  <a:cubicBezTo>
                    <a:pt x="69490" y="583895"/>
                    <a:pt x="67082" y="593975"/>
                    <a:pt x="60763" y="603153"/>
                  </a:cubicBezTo>
                  <a:cubicBezTo>
                    <a:pt x="62117" y="613985"/>
                    <a:pt x="59710" y="625419"/>
                    <a:pt x="55949" y="637455"/>
                  </a:cubicBezTo>
                  <a:cubicBezTo>
                    <a:pt x="52489" y="649416"/>
                    <a:pt x="48125" y="661978"/>
                    <a:pt x="44816" y="674315"/>
                  </a:cubicBezTo>
                  <a:cubicBezTo>
                    <a:pt x="41957" y="686652"/>
                    <a:pt x="40603" y="698838"/>
                    <a:pt x="42935" y="709746"/>
                  </a:cubicBezTo>
                  <a:cubicBezTo>
                    <a:pt x="45568" y="720578"/>
                    <a:pt x="52187" y="730057"/>
                    <a:pt x="64826" y="736902"/>
                  </a:cubicBezTo>
                  <a:cubicBezTo>
                    <a:pt x="63772" y="747659"/>
                    <a:pt x="67909" y="759846"/>
                    <a:pt x="69490" y="771205"/>
                  </a:cubicBezTo>
                  <a:cubicBezTo>
                    <a:pt x="70994" y="782639"/>
                    <a:pt x="71445" y="793170"/>
                    <a:pt x="63321" y="801445"/>
                  </a:cubicBezTo>
                  <a:cubicBezTo>
                    <a:pt x="65051" y="806560"/>
                    <a:pt x="65878" y="812353"/>
                    <a:pt x="66556" y="818295"/>
                  </a:cubicBezTo>
                  <a:cubicBezTo>
                    <a:pt x="67458" y="824163"/>
                    <a:pt x="68210" y="830256"/>
                    <a:pt x="69339" y="836048"/>
                  </a:cubicBezTo>
                  <a:cubicBezTo>
                    <a:pt x="70468" y="841766"/>
                    <a:pt x="72047" y="847182"/>
                    <a:pt x="74604" y="851620"/>
                  </a:cubicBezTo>
                  <a:cubicBezTo>
                    <a:pt x="77312" y="856058"/>
                    <a:pt x="81149" y="859518"/>
                    <a:pt x="86565" y="861474"/>
                  </a:cubicBezTo>
                  <a:cubicBezTo>
                    <a:pt x="82428" y="866364"/>
                    <a:pt x="81149" y="871931"/>
                    <a:pt x="81299" y="877874"/>
                  </a:cubicBezTo>
                  <a:cubicBezTo>
                    <a:pt x="81450" y="883816"/>
                    <a:pt x="83180" y="890135"/>
                    <a:pt x="85512" y="896379"/>
                  </a:cubicBezTo>
                  <a:cubicBezTo>
                    <a:pt x="90101" y="908941"/>
                    <a:pt x="95442" y="921805"/>
                    <a:pt x="93035" y="933464"/>
                  </a:cubicBezTo>
                  <a:cubicBezTo>
                    <a:pt x="82277" y="933164"/>
                    <a:pt x="94238" y="946027"/>
                    <a:pt x="94614" y="953098"/>
                  </a:cubicBezTo>
                  <a:cubicBezTo>
                    <a:pt x="101309" y="956934"/>
                    <a:pt x="106876" y="960094"/>
                    <a:pt x="112893" y="962050"/>
                  </a:cubicBezTo>
                  <a:cubicBezTo>
                    <a:pt x="118837" y="964006"/>
                    <a:pt x="125230" y="964833"/>
                    <a:pt x="133806" y="963855"/>
                  </a:cubicBezTo>
                  <a:cubicBezTo>
                    <a:pt x="136439" y="969798"/>
                    <a:pt x="138922" y="975440"/>
                    <a:pt x="141404" y="981082"/>
                  </a:cubicBezTo>
                  <a:cubicBezTo>
                    <a:pt x="144112" y="986573"/>
                    <a:pt x="146820" y="992140"/>
                    <a:pt x="149754" y="997932"/>
                  </a:cubicBezTo>
                  <a:cubicBezTo>
                    <a:pt x="155020" y="1014181"/>
                    <a:pt x="162091" y="1028097"/>
                    <a:pt x="168335" y="1044045"/>
                  </a:cubicBezTo>
                  <a:cubicBezTo>
                    <a:pt x="177136" y="1048032"/>
                    <a:pt x="196394" y="1066086"/>
                    <a:pt x="180220" y="1073608"/>
                  </a:cubicBezTo>
                  <a:cubicBezTo>
                    <a:pt x="187969" y="1085795"/>
                    <a:pt x="196995" y="1101893"/>
                    <a:pt x="208505" y="1085795"/>
                  </a:cubicBezTo>
                  <a:cubicBezTo>
                    <a:pt x="216178" y="1085118"/>
                    <a:pt x="218585" y="1092716"/>
                    <a:pt x="223324" y="1097154"/>
                  </a:cubicBezTo>
                  <a:cubicBezTo>
                    <a:pt x="226182" y="1132359"/>
                    <a:pt x="247998" y="1164555"/>
                    <a:pt x="276959" y="1189981"/>
                  </a:cubicBezTo>
                  <a:cubicBezTo>
                    <a:pt x="306297" y="1215257"/>
                    <a:pt x="342480" y="1233386"/>
                    <a:pt x="373773" y="1247227"/>
                  </a:cubicBezTo>
                  <a:cubicBezTo>
                    <a:pt x="380469" y="1251515"/>
                    <a:pt x="387164" y="1255803"/>
                    <a:pt x="394009" y="1260091"/>
                  </a:cubicBezTo>
                  <a:cubicBezTo>
                    <a:pt x="397394" y="1262197"/>
                    <a:pt x="400854" y="1264378"/>
                    <a:pt x="404240" y="1266485"/>
                  </a:cubicBezTo>
                  <a:cubicBezTo>
                    <a:pt x="407775" y="1268441"/>
                    <a:pt x="411311" y="1270471"/>
                    <a:pt x="414921" y="1272427"/>
                  </a:cubicBezTo>
                  <a:cubicBezTo>
                    <a:pt x="421993" y="1276339"/>
                    <a:pt x="429139" y="1280326"/>
                    <a:pt x="436286" y="1284313"/>
                  </a:cubicBezTo>
                  <a:cubicBezTo>
                    <a:pt x="443582" y="1287999"/>
                    <a:pt x="450879" y="1291685"/>
                    <a:pt x="458175" y="1295371"/>
                  </a:cubicBezTo>
                  <a:cubicBezTo>
                    <a:pt x="459304" y="1295973"/>
                    <a:pt x="461486" y="1297176"/>
                    <a:pt x="463667" y="1298455"/>
                  </a:cubicBezTo>
                  <a:cubicBezTo>
                    <a:pt x="476757" y="1292362"/>
                    <a:pt x="489620" y="1298756"/>
                    <a:pt x="502935" y="1305000"/>
                  </a:cubicBezTo>
                  <a:cubicBezTo>
                    <a:pt x="516550" y="1310416"/>
                    <a:pt x="530542" y="1315983"/>
                    <a:pt x="544007" y="1306128"/>
                  </a:cubicBezTo>
                  <a:cubicBezTo>
                    <a:pt x="551379" y="1308836"/>
                    <a:pt x="558451" y="1311469"/>
                    <a:pt x="565521" y="1314102"/>
                  </a:cubicBezTo>
                  <a:cubicBezTo>
                    <a:pt x="572593" y="1316810"/>
                    <a:pt x="579890" y="1318766"/>
                    <a:pt x="587337" y="1321173"/>
                  </a:cubicBezTo>
                  <a:cubicBezTo>
                    <a:pt x="591925" y="1322602"/>
                    <a:pt x="595385" y="1323731"/>
                    <a:pt x="598771" y="1324859"/>
                  </a:cubicBezTo>
                  <a:cubicBezTo>
                    <a:pt x="601630" y="1323806"/>
                    <a:pt x="615245" y="1327116"/>
                    <a:pt x="634352" y="1332758"/>
                  </a:cubicBezTo>
                  <a:cubicBezTo>
                    <a:pt x="643981" y="1335240"/>
                    <a:pt x="655039" y="1338099"/>
                    <a:pt x="666849" y="1341107"/>
                  </a:cubicBezTo>
                  <a:cubicBezTo>
                    <a:pt x="672792" y="1342387"/>
                    <a:pt x="678886" y="1343815"/>
                    <a:pt x="685129" y="1345170"/>
                  </a:cubicBezTo>
                  <a:cubicBezTo>
                    <a:pt x="688213" y="1345847"/>
                    <a:pt x="691372" y="1346599"/>
                    <a:pt x="694532" y="1347276"/>
                  </a:cubicBezTo>
                  <a:lnTo>
                    <a:pt x="704086" y="1348931"/>
                  </a:lnTo>
                  <a:cubicBezTo>
                    <a:pt x="710480" y="1350059"/>
                    <a:pt x="716874" y="1351113"/>
                    <a:pt x="723118" y="1352241"/>
                  </a:cubicBezTo>
                  <a:cubicBezTo>
                    <a:pt x="729436" y="1353369"/>
                    <a:pt x="735680" y="1353896"/>
                    <a:pt x="741773" y="1354648"/>
                  </a:cubicBezTo>
                  <a:cubicBezTo>
                    <a:pt x="747866" y="1355325"/>
                    <a:pt x="753734" y="1356002"/>
                    <a:pt x="759376" y="1356679"/>
                  </a:cubicBezTo>
                  <a:cubicBezTo>
                    <a:pt x="765018" y="1356980"/>
                    <a:pt x="770434" y="1357281"/>
                    <a:pt x="775399" y="1357582"/>
                  </a:cubicBezTo>
                  <a:cubicBezTo>
                    <a:pt x="780439" y="1357808"/>
                    <a:pt x="785103" y="1357958"/>
                    <a:pt x="789240" y="1358108"/>
                  </a:cubicBezTo>
                  <a:cubicBezTo>
                    <a:pt x="793453" y="1358184"/>
                    <a:pt x="797139" y="1357883"/>
                    <a:pt x="800373" y="1357732"/>
                  </a:cubicBezTo>
                  <a:cubicBezTo>
                    <a:pt x="806692" y="1357281"/>
                    <a:pt x="810829" y="1356604"/>
                    <a:pt x="812033" y="1355626"/>
                  </a:cubicBezTo>
                  <a:cubicBezTo>
                    <a:pt x="822188" y="1359011"/>
                    <a:pt x="830463" y="1358334"/>
                    <a:pt x="837459" y="1356228"/>
                  </a:cubicBezTo>
                  <a:cubicBezTo>
                    <a:pt x="844454" y="1354122"/>
                    <a:pt x="850172" y="1350586"/>
                    <a:pt x="855513" y="1347276"/>
                  </a:cubicBezTo>
                  <a:cubicBezTo>
                    <a:pt x="866195" y="1339979"/>
                    <a:pt x="875297" y="1334412"/>
                    <a:pt x="891922" y="1342763"/>
                  </a:cubicBezTo>
                  <a:cubicBezTo>
                    <a:pt x="889515" y="1349984"/>
                    <a:pt x="887107" y="1358184"/>
                    <a:pt x="884475" y="1365255"/>
                  </a:cubicBezTo>
                  <a:cubicBezTo>
                    <a:pt x="875748" y="1369768"/>
                    <a:pt x="867248" y="1374507"/>
                    <a:pt x="858597" y="1379322"/>
                  </a:cubicBezTo>
                  <a:cubicBezTo>
                    <a:pt x="849947" y="1383760"/>
                    <a:pt x="841070" y="1388048"/>
                    <a:pt x="831817" y="1392185"/>
                  </a:cubicBezTo>
                  <a:cubicBezTo>
                    <a:pt x="832043" y="1395495"/>
                    <a:pt x="832268" y="1398805"/>
                    <a:pt x="832645" y="1403243"/>
                  </a:cubicBezTo>
                  <a:cubicBezTo>
                    <a:pt x="827755" y="1407080"/>
                    <a:pt x="822715" y="1410841"/>
                    <a:pt x="817675" y="1414602"/>
                  </a:cubicBezTo>
                  <a:cubicBezTo>
                    <a:pt x="812635" y="1418363"/>
                    <a:pt x="807444" y="1422125"/>
                    <a:pt x="802178" y="1425660"/>
                  </a:cubicBezTo>
                  <a:cubicBezTo>
                    <a:pt x="798267" y="1426789"/>
                    <a:pt x="741547" y="1421749"/>
                    <a:pt x="687311" y="1408358"/>
                  </a:cubicBezTo>
                  <a:cubicBezTo>
                    <a:pt x="673770" y="1404748"/>
                    <a:pt x="660304" y="1401363"/>
                    <a:pt x="647818" y="1397526"/>
                  </a:cubicBezTo>
                  <a:cubicBezTo>
                    <a:pt x="635405" y="1393389"/>
                    <a:pt x="623670" y="1390079"/>
                    <a:pt x="613665" y="1386393"/>
                  </a:cubicBezTo>
                  <a:cubicBezTo>
                    <a:pt x="603735" y="1382707"/>
                    <a:pt x="595236" y="1379698"/>
                    <a:pt x="589067" y="1377516"/>
                  </a:cubicBezTo>
                  <a:cubicBezTo>
                    <a:pt x="582823" y="1375410"/>
                    <a:pt x="578987" y="1373755"/>
                    <a:pt x="578009" y="1373831"/>
                  </a:cubicBezTo>
                  <a:cubicBezTo>
                    <a:pt x="568079" y="1370596"/>
                    <a:pt x="558074" y="1367662"/>
                    <a:pt x="548220" y="1364126"/>
                  </a:cubicBezTo>
                  <a:cubicBezTo>
                    <a:pt x="538441" y="1360440"/>
                    <a:pt x="528661" y="1356830"/>
                    <a:pt x="518882" y="1353144"/>
                  </a:cubicBezTo>
                  <a:cubicBezTo>
                    <a:pt x="513465" y="1370671"/>
                    <a:pt x="506244" y="1366007"/>
                    <a:pt x="496766" y="1358409"/>
                  </a:cubicBezTo>
                  <a:cubicBezTo>
                    <a:pt x="492102" y="1354573"/>
                    <a:pt x="486836" y="1350059"/>
                    <a:pt x="480969" y="1346900"/>
                  </a:cubicBezTo>
                  <a:cubicBezTo>
                    <a:pt x="475176" y="1343590"/>
                    <a:pt x="468632" y="1341860"/>
                    <a:pt x="460959" y="1343891"/>
                  </a:cubicBezTo>
                  <a:cubicBezTo>
                    <a:pt x="459981" y="1345847"/>
                    <a:pt x="459455" y="1346900"/>
                    <a:pt x="458552" y="1348856"/>
                  </a:cubicBezTo>
                  <a:cubicBezTo>
                    <a:pt x="456144" y="1347652"/>
                    <a:pt x="454941" y="1347051"/>
                    <a:pt x="452534" y="1345922"/>
                  </a:cubicBezTo>
                  <a:cubicBezTo>
                    <a:pt x="446741" y="1339528"/>
                    <a:pt x="440047" y="1332006"/>
                    <a:pt x="435308" y="1324257"/>
                  </a:cubicBezTo>
                  <a:cubicBezTo>
                    <a:pt x="426883" y="1325837"/>
                    <a:pt x="418307" y="1327417"/>
                    <a:pt x="410860" y="1329523"/>
                  </a:cubicBezTo>
                  <a:cubicBezTo>
                    <a:pt x="398673" y="1322226"/>
                    <a:pt x="386637" y="1314553"/>
                    <a:pt x="374676" y="1306956"/>
                  </a:cubicBezTo>
                  <a:cubicBezTo>
                    <a:pt x="363091" y="1298756"/>
                    <a:pt x="351206" y="1290933"/>
                    <a:pt x="339922" y="1282282"/>
                  </a:cubicBezTo>
                  <a:cubicBezTo>
                    <a:pt x="327585" y="1285291"/>
                    <a:pt x="316377" y="1281154"/>
                    <a:pt x="306222" y="1274759"/>
                  </a:cubicBezTo>
                  <a:cubicBezTo>
                    <a:pt x="296292" y="1268139"/>
                    <a:pt x="287641" y="1259037"/>
                    <a:pt x="279441" y="1252718"/>
                  </a:cubicBezTo>
                  <a:cubicBezTo>
                    <a:pt x="274853" y="1251665"/>
                    <a:pt x="270941" y="1249784"/>
                    <a:pt x="266503" y="1248430"/>
                  </a:cubicBezTo>
                  <a:cubicBezTo>
                    <a:pt x="261688" y="1239329"/>
                    <a:pt x="257927" y="1231129"/>
                    <a:pt x="254091" y="1221350"/>
                  </a:cubicBezTo>
                  <a:cubicBezTo>
                    <a:pt x="246719" y="1216084"/>
                    <a:pt x="240325" y="1210291"/>
                    <a:pt x="233630" y="1204800"/>
                  </a:cubicBezTo>
                  <a:cubicBezTo>
                    <a:pt x="227085" y="1199083"/>
                    <a:pt x="220239" y="1193667"/>
                    <a:pt x="214147" y="1187047"/>
                  </a:cubicBezTo>
                  <a:cubicBezTo>
                    <a:pt x="206775" y="1194570"/>
                    <a:pt x="201358" y="1189078"/>
                    <a:pt x="195716" y="1181857"/>
                  </a:cubicBezTo>
                  <a:cubicBezTo>
                    <a:pt x="192933" y="1178246"/>
                    <a:pt x="190074" y="1174184"/>
                    <a:pt x="186915" y="1171175"/>
                  </a:cubicBezTo>
                  <a:cubicBezTo>
                    <a:pt x="183756" y="1168090"/>
                    <a:pt x="180446" y="1165834"/>
                    <a:pt x="176308" y="1165984"/>
                  </a:cubicBezTo>
                  <a:cubicBezTo>
                    <a:pt x="171118" y="1159289"/>
                    <a:pt x="165100" y="1151391"/>
                    <a:pt x="159909" y="1144696"/>
                  </a:cubicBezTo>
                  <a:cubicBezTo>
                    <a:pt x="154342" y="1137324"/>
                    <a:pt x="149303" y="1129651"/>
                    <a:pt x="144037" y="1122279"/>
                  </a:cubicBezTo>
                  <a:cubicBezTo>
                    <a:pt x="138847" y="1114907"/>
                    <a:pt x="133806" y="1107610"/>
                    <a:pt x="129443" y="1100313"/>
                  </a:cubicBezTo>
                  <a:cubicBezTo>
                    <a:pt x="126961" y="1090082"/>
                    <a:pt x="125306" y="1081206"/>
                    <a:pt x="122974" y="1071126"/>
                  </a:cubicBezTo>
                  <a:cubicBezTo>
                    <a:pt x="127713" y="1068268"/>
                    <a:pt x="132453" y="1065409"/>
                    <a:pt x="137192" y="1062626"/>
                  </a:cubicBezTo>
                  <a:cubicBezTo>
                    <a:pt x="132979" y="1048408"/>
                    <a:pt x="126359" y="1043293"/>
                    <a:pt x="119589" y="1039080"/>
                  </a:cubicBezTo>
                  <a:cubicBezTo>
                    <a:pt x="112744" y="1034942"/>
                    <a:pt x="106275" y="1031708"/>
                    <a:pt x="102663" y="1021853"/>
                  </a:cubicBezTo>
                  <a:cubicBezTo>
                    <a:pt x="100707" y="1022831"/>
                    <a:pt x="99729" y="1023358"/>
                    <a:pt x="97774" y="1024336"/>
                  </a:cubicBezTo>
                  <a:cubicBezTo>
                    <a:pt x="91154" y="1018318"/>
                    <a:pt x="83557" y="1010946"/>
                    <a:pt x="77162" y="1004627"/>
                  </a:cubicBezTo>
                  <a:cubicBezTo>
                    <a:pt x="76185" y="994095"/>
                    <a:pt x="75808" y="984994"/>
                    <a:pt x="75507" y="976042"/>
                  </a:cubicBezTo>
                  <a:cubicBezTo>
                    <a:pt x="71746" y="967767"/>
                    <a:pt x="68812" y="959116"/>
                    <a:pt x="65502" y="950616"/>
                  </a:cubicBezTo>
                  <a:cubicBezTo>
                    <a:pt x="62267" y="942115"/>
                    <a:pt x="58958" y="933615"/>
                    <a:pt x="56250" y="924889"/>
                  </a:cubicBezTo>
                  <a:cubicBezTo>
                    <a:pt x="56927" y="912778"/>
                    <a:pt x="51360" y="906986"/>
                    <a:pt x="44665" y="902096"/>
                  </a:cubicBezTo>
                  <a:cubicBezTo>
                    <a:pt x="38045" y="897131"/>
                    <a:pt x="30749" y="892993"/>
                    <a:pt x="27965" y="884869"/>
                  </a:cubicBezTo>
                  <a:cubicBezTo>
                    <a:pt x="26311" y="878701"/>
                    <a:pt x="24806" y="873134"/>
                    <a:pt x="23377" y="867793"/>
                  </a:cubicBezTo>
                  <a:cubicBezTo>
                    <a:pt x="21947" y="862452"/>
                    <a:pt x="20969" y="857187"/>
                    <a:pt x="19615" y="851620"/>
                  </a:cubicBezTo>
                  <a:cubicBezTo>
                    <a:pt x="19013" y="848837"/>
                    <a:pt x="18336" y="845978"/>
                    <a:pt x="18035" y="844624"/>
                  </a:cubicBezTo>
                  <a:lnTo>
                    <a:pt x="16757" y="827322"/>
                  </a:lnTo>
                  <a:lnTo>
                    <a:pt x="16305" y="810021"/>
                  </a:lnTo>
                  <a:cubicBezTo>
                    <a:pt x="16005" y="798511"/>
                    <a:pt x="15628" y="787077"/>
                    <a:pt x="16079" y="775568"/>
                  </a:cubicBezTo>
                  <a:cubicBezTo>
                    <a:pt x="15177" y="767895"/>
                    <a:pt x="14199" y="759770"/>
                    <a:pt x="13221" y="751721"/>
                  </a:cubicBezTo>
                  <a:cubicBezTo>
                    <a:pt x="12619" y="743597"/>
                    <a:pt x="11942" y="735548"/>
                    <a:pt x="11340" y="727800"/>
                  </a:cubicBezTo>
                  <a:cubicBezTo>
                    <a:pt x="11040" y="723587"/>
                    <a:pt x="10739" y="719375"/>
                    <a:pt x="10437" y="715087"/>
                  </a:cubicBezTo>
                  <a:cubicBezTo>
                    <a:pt x="9911" y="703803"/>
                    <a:pt x="9761" y="692143"/>
                    <a:pt x="9385" y="680634"/>
                  </a:cubicBezTo>
                  <a:cubicBezTo>
                    <a:pt x="9159" y="669125"/>
                    <a:pt x="9685" y="657841"/>
                    <a:pt x="9761" y="647234"/>
                  </a:cubicBezTo>
                  <a:cubicBezTo>
                    <a:pt x="3216" y="635649"/>
                    <a:pt x="6301" y="627149"/>
                    <a:pt x="6827" y="618649"/>
                  </a:cubicBezTo>
                  <a:cubicBezTo>
                    <a:pt x="9459" y="613082"/>
                    <a:pt x="12318" y="607967"/>
                    <a:pt x="15327" y="602701"/>
                  </a:cubicBezTo>
                  <a:cubicBezTo>
                    <a:pt x="18336" y="597435"/>
                    <a:pt x="21872" y="592170"/>
                    <a:pt x="25257" y="586152"/>
                  </a:cubicBezTo>
                  <a:cubicBezTo>
                    <a:pt x="27063" y="576523"/>
                    <a:pt x="28642" y="566819"/>
                    <a:pt x="31350" y="557190"/>
                  </a:cubicBezTo>
                  <a:cubicBezTo>
                    <a:pt x="33983" y="547561"/>
                    <a:pt x="36692" y="537782"/>
                    <a:pt x="39549" y="527627"/>
                  </a:cubicBezTo>
                  <a:cubicBezTo>
                    <a:pt x="31050" y="524693"/>
                    <a:pt x="23076" y="520330"/>
                    <a:pt x="14952" y="515892"/>
                  </a:cubicBezTo>
                  <a:cubicBezTo>
                    <a:pt x="17584" y="506188"/>
                    <a:pt x="20518" y="496484"/>
                    <a:pt x="23677" y="486704"/>
                  </a:cubicBezTo>
                  <a:cubicBezTo>
                    <a:pt x="26987" y="477000"/>
                    <a:pt x="30899" y="467221"/>
                    <a:pt x="34736" y="457216"/>
                  </a:cubicBezTo>
                  <a:cubicBezTo>
                    <a:pt x="36390" y="454358"/>
                    <a:pt x="38045" y="451349"/>
                    <a:pt x="39700" y="448340"/>
                  </a:cubicBezTo>
                  <a:cubicBezTo>
                    <a:pt x="41505" y="445331"/>
                    <a:pt x="43311" y="442322"/>
                    <a:pt x="45191" y="439238"/>
                  </a:cubicBezTo>
                  <a:cubicBezTo>
                    <a:pt x="48878" y="433144"/>
                    <a:pt x="52639" y="426901"/>
                    <a:pt x="56401" y="420657"/>
                  </a:cubicBezTo>
                  <a:cubicBezTo>
                    <a:pt x="58807" y="412533"/>
                    <a:pt x="62267" y="404333"/>
                    <a:pt x="65352" y="395908"/>
                  </a:cubicBezTo>
                  <a:cubicBezTo>
                    <a:pt x="68587" y="387483"/>
                    <a:pt x="71595" y="378757"/>
                    <a:pt x="75356" y="370407"/>
                  </a:cubicBezTo>
                  <a:cubicBezTo>
                    <a:pt x="79871" y="360026"/>
                    <a:pt x="84233" y="349570"/>
                    <a:pt x="89048" y="339339"/>
                  </a:cubicBezTo>
                  <a:cubicBezTo>
                    <a:pt x="94087" y="329184"/>
                    <a:pt x="99128" y="319028"/>
                    <a:pt x="104168" y="308873"/>
                  </a:cubicBezTo>
                  <a:cubicBezTo>
                    <a:pt x="107102" y="310378"/>
                    <a:pt x="110036" y="311882"/>
                    <a:pt x="114022" y="313988"/>
                  </a:cubicBezTo>
                  <a:cubicBezTo>
                    <a:pt x="122372" y="304284"/>
                    <a:pt x="130497" y="294881"/>
                    <a:pt x="138621" y="285478"/>
                  </a:cubicBezTo>
                  <a:cubicBezTo>
                    <a:pt x="146820" y="276225"/>
                    <a:pt x="155546" y="267500"/>
                    <a:pt x="164423" y="258548"/>
                  </a:cubicBezTo>
                  <a:cubicBezTo>
                    <a:pt x="165175" y="257419"/>
                    <a:pt x="166604" y="255087"/>
                    <a:pt x="168109" y="252755"/>
                  </a:cubicBezTo>
                  <a:cubicBezTo>
                    <a:pt x="172773" y="246060"/>
                    <a:pt x="177738" y="238989"/>
                    <a:pt x="182702" y="231843"/>
                  </a:cubicBezTo>
                  <a:cubicBezTo>
                    <a:pt x="185185" y="228307"/>
                    <a:pt x="187743" y="224697"/>
                    <a:pt x="190300" y="221086"/>
                  </a:cubicBezTo>
                  <a:cubicBezTo>
                    <a:pt x="193008" y="217625"/>
                    <a:pt x="195716" y="214090"/>
                    <a:pt x="198425" y="210554"/>
                  </a:cubicBezTo>
                  <a:cubicBezTo>
                    <a:pt x="208580" y="201151"/>
                    <a:pt x="216779" y="191974"/>
                    <a:pt x="227537" y="183248"/>
                  </a:cubicBezTo>
                  <a:lnTo>
                    <a:pt x="240099" y="172566"/>
                  </a:lnTo>
                  <a:cubicBezTo>
                    <a:pt x="244237" y="168955"/>
                    <a:pt x="248449" y="165495"/>
                    <a:pt x="252963" y="162260"/>
                  </a:cubicBezTo>
                  <a:cubicBezTo>
                    <a:pt x="261764" y="155640"/>
                    <a:pt x="270565" y="149096"/>
                    <a:pt x="279592" y="143002"/>
                  </a:cubicBezTo>
                  <a:cubicBezTo>
                    <a:pt x="288393" y="134728"/>
                    <a:pt x="298022" y="125400"/>
                    <a:pt x="308027" y="116298"/>
                  </a:cubicBezTo>
                  <a:cubicBezTo>
                    <a:pt x="321116" y="106744"/>
                    <a:pt x="335409" y="96589"/>
                    <a:pt x="350077" y="87186"/>
                  </a:cubicBezTo>
                  <a:cubicBezTo>
                    <a:pt x="356547" y="83575"/>
                    <a:pt x="363016" y="79964"/>
                    <a:pt x="369636" y="76203"/>
                  </a:cubicBezTo>
                  <a:cubicBezTo>
                    <a:pt x="376331" y="72667"/>
                    <a:pt x="383101" y="68981"/>
                    <a:pt x="389947" y="64919"/>
                  </a:cubicBezTo>
                  <a:cubicBezTo>
                    <a:pt x="399726" y="59202"/>
                    <a:pt x="410107" y="53936"/>
                    <a:pt x="420338" y="48445"/>
                  </a:cubicBezTo>
                  <a:cubicBezTo>
                    <a:pt x="425528" y="45812"/>
                    <a:pt x="430493" y="42878"/>
                    <a:pt x="435834" y="40546"/>
                  </a:cubicBezTo>
                  <a:cubicBezTo>
                    <a:pt x="441099" y="38139"/>
                    <a:pt x="446290" y="35807"/>
                    <a:pt x="451480" y="33550"/>
                  </a:cubicBezTo>
                  <a:lnTo>
                    <a:pt x="465322" y="25877"/>
                  </a:lnTo>
                  <a:lnTo>
                    <a:pt x="479540" y="18806"/>
                  </a:lnTo>
                  <a:cubicBezTo>
                    <a:pt x="490372" y="19784"/>
                    <a:pt x="499624" y="20837"/>
                    <a:pt x="509779" y="21439"/>
                  </a:cubicBezTo>
                  <a:cubicBezTo>
                    <a:pt x="518506" y="18806"/>
                    <a:pt x="527157" y="16174"/>
                    <a:pt x="536033" y="13465"/>
                  </a:cubicBezTo>
                  <a:cubicBezTo>
                    <a:pt x="544985" y="11058"/>
                    <a:pt x="554012" y="8576"/>
                    <a:pt x="563190" y="5642"/>
                  </a:cubicBezTo>
                  <a:cubicBezTo>
                    <a:pt x="564694" y="10532"/>
                    <a:pt x="566575" y="15722"/>
                    <a:pt x="568531" y="20912"/>
                  </a:cubicBezTo>
                  <a:close/>
                </a:path>
              </a:pathLst>
            </a:custGeom>
            <a:solidFill>
              <a:srgbClr val="696C7A"/>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5FCAF177-3B47-4A21-BFBC-329DC7D3EEDB}"/>
                </a:ext>
              </a:extLst>
            </p:cNvPr>
            <p:cNvSpPr/>
            <p:nvPr/>
          </p:nvSpPr>
          <p:spPr>
            <a:xfrm>
              <a:off x="12438239" y="5665426"/>
              <a:ext cx="534158" cy="1203736"/>
            </a:xfrm>
            <a:custGeom>
              <a:avLst/>
              <a:gdLst>
                <a:gd name="connsiteX0" fmla="*/ 174521 w 534095"/>
                <a:gd name="connsiteY0" fmla="*/ 107120 h 1203596"/>
                <a:gd name="connsiteX1" fmla="*/ 159401 w 534095"/>
                <a:gd name="connsiteY1" fmla="*/ 137586 h 1203596"/>
                <a:gd name="connsiteX2" fmla="*/ 145710 w 534095"/>
                <a:gd name="connsiteY2" fmla="*/ 168654 h 1203596"/>
                <a:gd name="connsiteX3" fmla="*/ 135705 w 534095"/>
                <a:gd name="connsiteY3" fmla="*/ 194155 h 1203596"/>
                <a:gd name="connsiteX4" fmla="*/ 126754 w 534095"/>
                <a:gd name="connsiteY4" fmla="*/ 218904 h 1203596"/>
                <a:gd name="connsiteX5" fmla="*/ 115545 w 534095"/>
                <a:gd name="connsiteY5" fmla="*/ 237484 h 1203596"/>
                <a:gd name="connsiteX6" fmla="*/ 110054 w 534095"/>
                <a:gd name="connsiteY6" fmla="*/ 246587 h 1203596"/>
                <a:gd name="connsiteX7" fmla="*/ 105089 w 534095"/>
                <a:gd name="connsiteY7" fmla="*/ 255463 h 1203596"/>
                <a:gd name="connsiteX8" fmla="*/ 94031 w 534095"/>
                <a:gd name="connsiteY8" fmla="*/ 284951 h 1203596"/>
                <a:gd name="connsiteX9" fmla="*/ 85305 w 534095"/>
                <a:gd name="connsiteY9" fmla="*/ 314139 h 1203596"/>
                <a:gd name="connsiteX10" fmla="*/ 71764 w 534095"/>
                <a:gd name="connsiteY10" fmla="*/ 326325 h 1203596"/>
                <a:gd name="connsiteX11" fmla="*/ 61307 w 534095"/>
                <a:gd name="connsiteY11" fmla="*/ 360251 h 1203596"/>
                <a:gd name="connsiteX12" fmla="*/ 52281 w 534095"/>
                <a:gd name="connsiteY12" fmla="*/ 394780 h 1203596"/>
                <a:gd name="connsiteX13" fmla="*/ 77255 w 534095"/>
                <a:gd name="connsiteY13" fmla="*/ 416896 h 1203596"/>
                <a:gd name="connsiteX14" fmla="*/ 80716 w 534095"/>
                <a:gd name="connsiteY14" fmla="*/ 431264 h 1203596"/>
                <a:gd name="connsiteX15" fmla="*/ 80189 w 534095"/>
                <a:gd name="connsiteY15" fmla="*/ 445406 h 1203596"/>
                <a:gd name="connsiteX16" fmla="*/ 53485 w 534095"/>
                <a:gd name="connsiteY16" fmla="*/ 457893 h 1203596"/>
                <a:gd name="connsiteX17" fmla="*/ 51002 w 534095"/>
                <a:gd name="connsiteY17" fmla="*/ 475496 h 1203596"/>
                <a:gd name="connsiteX18" fmla="*/ 49196 w 534095"/>
                <a:gd name="connsiteY18" fmla="*/ 493174 h 1203596"/>
                <a:gd name="connsiteX19" fmla="*/ 80791 w 534095"/>
                <a:gd name="connsiteY19" fmla="*/ 513334 h 1203596"/>
                <a:gd name="connsiteX20" fmla="*/ 81694 w 534095"/>
                <a:gd name="connsiteY20" fmla="*/ 526047 h 1203596"/>
                <a:gd name="connsiteX21" fmla="*/ 65746 w 534095"/>
                <a:gd name="connsiteY21" fmla="*/ 576673 h 1203596"/>
                <a:gd name="connsiteX22" fmla="*/ 61158 w 534095"/>
                <a:gd name="connsiteY22" fmla="*/ 584722 h 1203596"/>
                <a:gd name="connsiteX23" fmla="*/ 74247 w 534095"/>
                <a:gd name="connsiteY23" fmla="*/ 613684 h 1203596"/>
                <a:gd name="connsiteX24" fmla="*/ 81016 w 534095"/>
                <a:gd name="connsiteY24" fmla="*/ 628202 h 1203596"/>
                <a:gd name="connsiteX25" fmla="*/ 88464 w 534095"/>
                <a:gd name="connsiteY25" fmla="*/ 642871 h 1203596"/>
                <a:gd name="connsiteX26" fmla="*/ 90044 w 534095"/>
                <a:gd name="connsiteY26" fmla="*/ 649867 h 1203596"/>
                <a:gd name="connsiteX27" fmla="*/ 93805 w 534095"/>
                <a:gd name="connsiteY27" fmla="*/ 666040 h 1203596"/>
                <a:gd name="connsiteX28" fmla="*/ 98394 w 534095"/>
                <a:gd name="connsiteY28" fmla="*/ 683116 h 1203596"/>
                <a:gd name="connsiteX29" fmla="*/ 95836 w 534095"/>
                <a:gd name="connsiteY29" fmla="*/ 704856 h 1203596"/>
                <a:gd name="connsiteX30" fmla="*/ 94181 w 534095"/>
                <a:gd name="connsiteY30" fmla="*/ 726747 h 1203596"/>
                <a:gd name="connsiteX31" fmla="*/ 100350 w 534095"/>
                <a:gd name="connsiteY31" fmla="*/ 745177 h 1203596"/>
                <a:gd name="connsiteX32" fmla="*/ 107120 w 534095"/>
                <a:gd name="connsiteY32" fmla="*/ 763156 h 1203596"/>
                <a:gd name="connsiteX33" fmla="*/ 114040 w 534095"/>
                <a:gd name="connsiteY33" fmla="*/ 781059 h 1203596"/>
                <a:gd name="connsiteX34" fmla="*/ 121788 w 534095"/>
                <a:gd name="connsiteY34" fmla="*/ 798887 h 1203596"/>
                <a:gd name="connsiteX35" fmla="*/ 140069 w 534095"/>
                <a:gd name="connsiteY35" fmla="*/ 830105 h 1203596"/>
                <a:gd name="connsiteX36" fmla="*/ 155941 w 534095"/>
                <a:gd name="connsiteY36" fmla="*/ 845075 h 1203596"/>
                <a:gd name="connsiteX37" fmla="*/ 162184 w 534095"/>
                <a:gd name="connsiteY37" fmla="*/ 856434 h 1203596"/>
                <a:gd name="connsiteX38" fmla="*/ 173468 w 534095"/>
                <a:gd name="connsiteY38" fmla="*/ 882311 h 1203596"/>
                <a:gd name="connsiteX39" fmla="*/ 186031 w 534095"/>
                <a:gd name="connsiteY39" fmla="*/ 907662 h 1203596"/>
                <a:gd name="connsiteX40" fmla="*/ 190469 w 534095"/>
                <a:gd name="connsiteY40" fmla="*/ 916689 h 1203596"/>
                <a:gd name="connsiteX41" fmla="*/ 195208 w 534095"/>
                <a:gd name="connsiteY41" fmla="*/ 925942 h 1203596"/>
                <a:gd name="connsiteX42" fmla="*/ 204159 w 534095"/>
                <a:gd name="connsiteY42" fmla="*/ 944522 h 1203596"/>
                <a:gd name="connsiteX43" fmla="*/ 230338 w 534095"/>
                <a:gd name="connsiteY43" fmla="*/ 943093 h 1203596"/>
                <a:gd name="connsiteX44" fmla="*/ 246737 w 534095"/>
                <a:gd name="connsiteY44" fmla="*/ 964382 h 1203596"/>
                <a:gd name="connsiteX45" fmla="*/ 249445 w 534095"/>
                <a:gd name="connsiteY45" fmla="*/ 973634 h 1203596"/>
                <a:gd name="connsiteX46" fmla="*/ 252830 w 534095"/>
                <a:gd name="connsiteY46" fmla="*/ 981382 h 1203596"/>
                <a:gd name="connsiteX47" fmla="*/ 260353 w 534095"/>
                <a:gd name="connsiteY47" fmla="*/ 993719 h 1203596"/>
                <a:gd name="connsiteX48" fmla="*/ 275398 w 534095"/>
                <a:gd name="connsiteY48" fmla="*/ 1009441 h 1203596"/>
                <a:gd name="connsiteX49" fmla="*/ 285252 w 534095"/>
                <a:gd name="connsiteY49" fmla="*/ 1041337 h 1203596"/>
                <a:gd name="connsiteX50" fmla="*/ 294504 w 534095"/>
                <a:gd name="connsiteY50" fmla="*/ 1050589 h 1203596"/>
                <a:gd name="connsiteX51" fmla="*/ 336931 w 534095"/>
                <a:gd name="connsiteY51" fmla="*/ 1046903 h 1203596"/>
                <a:gd name="connsiteX52" fmla="*/ 345959 w 534095"/>
                <a:gd name="connsiteY52" fmla="*/ 1097304 h 1203596"/>
                <a:gd name="connsiteX53" fmla="*/ 368677 w 534095"/>
                <a:gd name="connsiteY53" fmla="*/ 1115283 h 1203596"/>
                <a:gd name="connsiteX54" fmla="*/ 386579 w 534095"/>
                <a:gd name="connsiteY54" fmla="*/ 1125062 h 1203596"/>
                <a:gd name="connsiteX55" fmla="*/ 404408 w 534095"/>
                <a:gd name="connsiteY55" fmla="*/ 1134766 h 1203596"/>
                <a:gd name="connsiteX56" fmla="*/ 416218 w 534095"/>
                <a:gd name="connsiteY56" fmla="*/ 1142965 h 1203596"/>
                <a:gd name="connsiteX57" fmla="*/ 447512 w 534095"/>
                <a:gd name="connsiteY57" fmla="*/ 1139956 h 1203596"/>
                <a:gd name="connsiteX58" fmla="*/ 470907 w 534095"/>
                <a:gd name="connsiteY58" fmla="*/ 1146125 h 1203596"/>
                <a:gd name="connsiteX59" fmla="*/ 473615 w 534095"/>
                <a:gd name="connsiteY59" fmla="*/ 1141310 h 1203596"/>
                <a:gd name="connsiteX60" fmla="*/ 498514 w 534095"/>
                <a:gd name="connsiteY60" fmla="*/ 1143266 h 1203596"/>
                <a:gd name="connsiteX61" fmla="*/ 510776 w 534095"/>
                <a:gd name="connsiteY61" fmla="*/ 1144018 h 1203596"/>
                <a:gd name="connsiteX62" fmla="*/ 523037 w 534095"/>
                <a:gd name="connsiteY62" fmla="*/ 1144470 h 1203596"/>
                <a:gd name="connsiteX63" fmla="*/ 529056 w 534095"/>
                <a:gd name="connsiteY63" fmla="*/ 1147403 h 1203596"/>
                <a:gd name="connsiteX64" fmla="*/ 534923 w 534095"/>
                <a:gd name="connsiteY64" fmla="*/ 1179825 h 1203596"/>
                <a:gd name="connsiteX65" fmla="*/ 494377 w 534095"/>
                <a:gd name="connsiteY65" fmla="*/ 1176365 h 1203596"/>
                <a:gd name="connsiteX66" fmla="*/ 470756 w 534095"/>
                <a:gd name="connsiteY66" fmla="*/ 1157559 h 1203596"/>
                <a:gd name="connsiteX67" fmla="*/ 448565 w 534095"/>
                <a:gd name="connsiteY67" fmla="*/ 1170272 h 1203596"/>
                <a:gd name="connsiteX68" fmla="*/ 414413 w 534095"/>
                <a:gd name="connsiteY68" fmla="*/ 1198406 h 1203596"/>
                <a:gd name="connsiteX69" fmla="*/ 369052 w 534095"/>
                <a:gd name="connsiteY69" fmla="*/ 1200437 h 1203596"/>
                <a:gd name="connsiteX70" fmla="*/ 362583 w 534095"/>
                <a:gd name="connsiteY70" fmla="*/ 1195924 h 1203596"/>
                <a:gd name="connsiteX71" fmla="*/ 271335 w 534095"/>
                <a:gd name="connsiteY71" fmla="*/ 1107986 h 1203596"/>
                <a:gd name="connsiteX72" fmla="*/ 256366 w 534095"/>
                <a:gd name="connsiteY72" fmla="*/ 1093693 h 1203596"/>
                <a:gd name="connsiteX73" fmla="*/ 241922 w 534095"/>
                <a:gd name="connsiteY73" fmla="*/ 1079250 h 1203596"/>
                <a:gd name="connsiteX74" fmla="*/ 213864 w 534095"/>
                <a:gd name="connsiteY74" fmla="*/ 1049085 h 1203596"/>
                <a:gd name="connsiteX75" fmla="*/ 195960 w 534095"/>
                <a:gd name="connsiteY75" fmla="*/ 1024712 h 1203596"/>
                <a:gd name="connsiteX76" fmla="*/ 179711 w 534095"/>
                <a:gd name="connsiteY76" fmla="*/ 1000715 h 1203596"/>
                <a:gd name="connsiteX77" fmla="*/ 176176 w 534095"/>
                <a:gd name="connsiteY77" fmla="*/ 1003424 h 1203596"/>
                <a:gd name="connsiteX78" fmla="*/ 166697 w 534095"/>
                <a:gd name="connsiteY78" fmla="*/ 991087 h 1203596"/>
                <a:gd name="connsiteX79" fmla="*/ 140670 w 534095"/>
                <a:gd name="connsiteY79" fmla="*/ 954001 h 1203596"/>
                <a:gd name="connsiteX80" fmla="*/ 70410 w 534095"/>
                <a:gd name="connsiteY80" fmla="*/ 839208 h 1203596"/>
                <a:gd name="connsiteX81" fmla="*/ 57546 w 534095"/>
                <a:gd name="connsiteY81" fmla="*/ 803701 h 1203596"/>
                <a:gd name="connsiteX82" fmla="*/ 47091 w 534095"/>
                <a:gd name="connsiteY82" fmla="*/ 767443 h 1203596"/>
                <a:gd name="connsiteX83" fmla="*/ 34528 w 534095"/>
                <a:gd name="connsiteY83" fmla="*/ 693271 h 1203596"/>
                <a:gd name="connsiteX84" fmla="*/ 35506 w 534095"/>
                <a:gd name="connsiteY84" fmla="*/ 677249 h 1203596"/>
                <a:gd name="connsiteX85" fmla="*/ 38214 w 534095"/>
                <a:gd name="connsiteY85" fmla="*/ 662204 h 1203596"/>
                <a:gd name="connsiteX86" fmla="*/ 25275 w 534095"/>
                <a:gd name="connsiteY86" fmla="*/ 641743 h 1203596"/>
                <a:gd name="connsiteX87" fmla="*/ 13240 w 534095"/>
                <a:gd name="connsiteY87" fmla="*/ 621883 h 1203596"/>
                <a:gd name="connsiteX88" fmla="*/ 19483 w 534095"/>
                <a:gd name="connsiteY88" fmla="*/ 591116 h 1203596"/>
                <a:gd name="connsiteX89" fmla="*/ 10907 w 534095"/>
                <a:gd name="connsiteY89" fmla="*/ 536353 h 1203596"/>
                <a:gd name="connsiteX90" fmla="*/ 7898 w 534095"/>
                <a:gd name="connsiteY90" fmla="*/ 508745 h 1203596"/>
                <a:gd name="connsiteX91" fmla="*/ 5642 w 534095"/>
                <a:gd name="connsiteY91" fmla="*/ 480987 h 1203596"/>
                <a:gd name="connsiteX92" fmla="*/ 16700 w 534095"/>
                <a:gd name="connsiteY92" fmla="*/ 480761 h 1203596"/>
                <a:gd name="connsiteX93" fmla="*/ 27081 w 534095"/>
                <a:gd name="connsiteY93" fmla="*/ 444353 h 1203596"/>
                <a:gd name="connsiteX94" fmla="*/ 34528 w 534095"/>
                <a:gd name="connsiteY94" fmla="*/ 408470 h 1203596"/>
                <a:gd name="connsiteX95" fmla="*/ 20235 w 534095"/>
                <a:gd name="connsiteY95" fmla="*/ 392222 h 1203596"/>
                <a:gd name="connsiteX96" fmla="*/ 26855 w 534095"/>
                <a:gd name="connsiteY96" fmla="*/ 356039 h 1203596"/>
                <a:gd name="connsiteX97" fmla="*/ 35807 w 534095"/>
                <a:gd name="connsiteY97" fmla="*/ 320382 h 1203596"/>
                <a:gd name="connsiteX98" fmla="*/ 43104 w 534095"/>
                <a:gd name="connsiteY98" fmla="*/ 284575 h 1203596"/>
                <a:gd name="connsiteX99" fmla="*/ 48670 w 534095"/>
                <a:gd name="connsiteY99" fmla="*/ 270884 h 1203596"/>
                <a:gd name="connsiteX100" fmla="*/ 54763 w 534095"/>
                <a:gd name="connsiteY100" fmla="*/ 257645 h 1203596"/>
                <a:gd name="connsiteX101" fmla="*/ 67175 w 534095"/>
                <a:gd name="connsiteY101" fmla="*/ 231241 h 1203596"/>
                <a:gd name="connsiteX102" fmla="*/ 75600 w 534095"/>
                <a:gd name="connsiteY102" fmla="*/ 187836 h 1203596"/>
                <a:gd name="connsiteX103" fmla="*/ 88389 w 534095"/>
                <a:gd name="connsiteY103" fmla="*/ 128935 h 1203596"/>
                <a:gd name="connsiteX104" fmla="*/ 101778 w 534095"/>
                <a:gd name="connsiteY104" fmla="*/ 109076 h 1203596"/>
                <a:gd name="connsiteX105" fmla="*/ 110054 w 534095"/>
                <a:gd name="connsiteY105" fmla="*/ 83048 h 1203596"/>
                <a:gd name="connsiteX106" fmla="*/ 128559 w 534095"/>
                <a:gd name="connsiteY106" fmla="*/ 61609 h 1203596"/>
                <a:gd name="connsiteX107" fmla="*/ 139015 w 534095"/>
                <a:gd name="connsiteY107" fmla="*/ 46865 h 1203596"/>
                <a:gd name="connsiteX108" fmla="*/ 147139 w 534095"/>
                <a:gd name="connsiteY108" fmla="*/ 28209 h 1203596"/>
                <a:gd name="connsiteX109" fmla="*/ 171738 w 534095"/>
                <a:gd name="connsiteY109" fmla="*/ 7748 h 1203596"/>
                <a:gd name="connsiteX110" fmla="*/ 231090 w 534095"/>
                <a:gd name="connsiteY110" fmla="*/ 5642 h 1203596"/>
                <a:gd name="connsiteX111" fmla="*/ 215443 w 534095"/>
                <a:gd name="connsiteY111" fmla="*/ 30842 h 1203596"/>
                <a:gd name="connsiteX112" fmla="*/ 201000 w 534095"/>
                <a:gd name="connsiteY112" fmla="*/ 56268 h 1203596"/>
                <a:gd name="connsiteX113" fmla="*/ 193929 w 534095"/>
                <a:gd name="connsiteY113" fmla="*/ 68906 h 1203596"/>
                <a:gd name="connsiteX114" fmla="*/ 187384 w 534095"/>
                <a:gd name="connsiteY114" fmla="*/ 81769 h 1203596"/>
                <a:gd name="connsiteX115" fmla="*/ 174521 w 534095"/>
                <a:gd name="connsiteY115" fmla="*/ 107120 h 1203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534095" h="1203596">
                  <a:moveTo>
                    <a:pt x="174521" y="107120"/>
                  </a:moveTo>
                  <a:cubicBezTo>
                    <a:pt x="169481" y="117275"/>
                    <a:pt x="164441" y="127431"/>
                    <a:pt x="159401" y="137586"/>
                  </a:cubicBezTo>
                  <a:cubicBezTo>
                    <a:pt x="154662" y="147817"/>
                    <a:pt x="150299" y="158273"/>
                    <a:pt x="145710" y="168654"/>
                  </a:cubicBezTo>
                  <a:cubicBezTo>
                    <a:pt x="141874" y="177004"/>
                    <a:pt x="138940" y="185805"/>
                    <a:pt x="135705" y="194155"/>
                  </a:cubicBezTo>
                  <a:cubicBezTo>
                    <a:pt x="132621" y="202655"/>
                    <a:pt x="129236" y="210780"/>
                    <a:pt x="126754" y="218904"/>
                  </a:cubicBezTo>
                  <a:cubicBezTo>
                    <a:pt x="122992" y="225148"/>
                    <a:pt x="119231" y="231391"/>
                    <a:pt x="115545" y="237484"/>
                  </a:cubicBezTo>
                  <a:cubicBezTo>
                    <a:pt x="113665" y="240569"/>
                    <a:pt x="111859" y="243578"/>
                    <a:pt x="110054" y="246587"/>
                  </a:cubicBezTo>
                  <a:cubicBezTo>
                    <a:pt x="108323" y="249596"/>
                    <a:pt x="106668" y="252605"/>
                    <a:pt x="105089" y="255463"/>
                  </a:cubicBezTo>
                  <a:cubicBezTo>
                    <a:pt x="101252" y="265543"/>
                    <a:pt x="97340" y="275247"/>
                    <a:pt x="94031" y="284951"/>
                  </a:cubicBezTo>
                  <a:cubicBezTo>
                    <a:pt x="90871" y="294731"/>
                    <a:pt x="87937" y="304434"/>
                    <a:pt x="85305" y="314139"/>
                  </a:cubicBezTo>
                  <a:cubicBezTo>
                    <a:pt x="79738" y="318878"/>
                    <a:pt x="75751" y="322639"/>
                    <a:pt x="71764" y="326325"/>
                  </a:cubicBezTo>
                  <a:cubicBezTo>
                    <a:pt x="68304" y="337534"/>
                    <a:pt x="64467" y="348817"/>
                    <a:pt x="61307" y="360251"/>
                  </a:cubicBezTo>
                  <a:cubicBezTo>
                    <a:pt x="58299" y="371761"/>
                    <a:pt x="55290" y="383270"/>
                    <a:pt x="52281" y="394780"/>
                  </a:cubicBezTo>
                  <a:cubicBezTo>
                    <a:pt x="60555" y="402829"/>
                    <a:pt x="67702" y="410577"/>
                    <a:pt x="77255" y="416896"/>
                  </a:cubicBezTo>
                  <a:cubicBezTo>
                    <a:pt x="77933" y="422688"/>
                    <a:pt x="79889" y="426976"/>
                    <a:pt x="80716" y="431264"/>
                  </a:cubicBezTo>
                  <a:cubicBezTo>
                    <a:pt x="80340" y="435476"/>
                    <a:pt x="80340" y="439764"/>
                    <a:pt x="80189" y="445406"/>
                  </a:cubicBezTo>
                  <a:cubicBezTo>
                    <a:pt x="71238" y="449393"/>
                    <a:pt x="62361" y="453605"/>
                    <a:pt x="53485" y="457893"/>
                  </a:cubicBezTo>
                  <a:cubicBezTo>
                    <a:pt x="52807" y="463761"/>
                    <a:pt x="51755" y="469628"/>
                    <a:pt x="51002" y="475496"/>
                  </a:cubicBezTo>
                  <a:cubicBezTo>
                    <a:pt x="50325" y="481363"/>
                    <a:pt x="49648" y="487231"/>
                    <a:pt x="49196" y="493174"/>
                  </a:cubicBezTo>
                  <a:cubicBezTo>
                    <a:pt x="59352" y="500170"/>
                    <a:pt x="70486" y="506864"/>
                    <a:pt x="80791" y="513334"/>
                  </a:cubicBezTo>
                  <a:cubicBezTo>
                    <a:pt x="81092" y="517622"/>
                    <a:pt x="81393" y="521834"/>
                    <a:pt x="81694" y="526047"/>
                  </a:cubicBezTo>
                  <a:cubicBezTo>
                    <a:pt x="62436" y="553278"/>
                    <a:pt x="64317" y="565389"/>
                    <a:pt x="65746" y="576673"/>
                  </a:cubicBezTo>
                  <a:cubicBezTo>
                    <a:pt x="64844" y="578253"/>
                    <a:pt x="62963" y="581488"/>
                    <a:pt x="61158" y="584722"/>
                  </a:cubicBezTo>
                  <a:cubicBezTo>
                    <a:pt x="65069" y="594501"/>
                    <a:pt x="69883" y="603980"/>
                    <a:pt x="74247" y="613684"/>
                  </a:cubicBezTo>
                  <a:cubicBezTo>
                    <a:pt x="76503" y="618498"/>
                    <a:pt x="78685" y="623388"/>
                    <a:pt x="81016" y="628202"/>
                  </a:cubicBezTo>
                  <a:cubicBezTo>
                    <a:pt x="83499" y="633017"/>
                    <a:pt x="85906" y="637906"/>
                    <a:pt x="88464" y="642871"/>
                  </a:cubicBezTo>
                  <a:cubicBezTo>
                    <a:pt x="88765" y="644225"/>
                    <a:pt x="89367" y="647008"/>
                    <a:pt x="90044" y="649867"/>
                  </a:cubicBezTo>
                  <a:cubicBezTo>
                    <a:pt x="91322" y="655433"/>
                    <a:pt x="92375" y="660699"/>
                    <a:pt x="93805" y="666040"/>
                  </a:cubicBezTo>
                  <a:cubicBezTo>
                    <a:pt x="95234" y="671381"/>
                    <a:pt x="96739" y="676948"/>
                    <a:pt x="98394" y="683116"/>
                  </a:cubicBezTo>
                  <a:cubicBezTo>
                    <a:pt x="97491" y="690037"/>
                    <a:pt x="96513" y="697409"/>
                    <a:pt x="95836" y="704856"/>
                  </a:cubicBezTo>
                  <a:cubicBezTo>
                    <a:pt x="95309" y="712304"/>
                    <a:pt x="94708" y="719675"/>
                    <a:pt x="94181" y="726747"/>
                  </a:cubicBezTo>
                  <a:cubicBezTo>
                    <a:pt x="96287" y="732990"/>
                    <a:pt x="98092" y="739159"/>
                    <a:pt x="100350" y="745177"/>
                  </a:cubicBezTo>
                  <a:cubicBezTo>
                    <a:pt x="102606" y="751195"/>
                    <a:pt x="104863" y="757137"/>
                    <a:pt x="107120" y="763156"/>
                  </a:cubicBezTo>
                  <a:cubicBezTo>
                    <a:pt x="109376" y="769098"/>
                    <a:pt x="111558" y="775116"/>
                    <a:pt x="114040" y="781059"/>
                  </a:cubicBezTo>
                  <a:cubicBezTo>
                    <a:pt x="116598" y="786926"/>
                    <a:pt x="119156" y="792869"/>
                    <a:pt x="121788" y="798887"/>
                  </a:cubicBezTo>
                  <a:cubicBezTo>
                    <a:pt x="126377" y="816866"/>
                    <a:pt x="133599" y="824839"/>
                    <a:pt x="140069" y="830105"/>
                  </a:cubicBezTo>
                  <a:cubicBezTo>
                    <a:pt x="146538" y="835371"/>
                    <a:pt x="152405" y="838004"/>
                    <a:pt x="155941" y="845075"/>
                  </a:cubicBezTo>
                  <a:cubicBezTo>
                    <a:pt x="157897" y="848912"/>
                    <a:pt x="160078" y="852673"/>
                    <a:pt x="162184" y="856434"/>
                  </a:cubicBezTo>
                  <a:cubicBezTo>
                    <a:pt x="165795" y="865160"/>
                    <a:pt x="169556" y="873736"/>
                    <a:pt x="173468" y="882311"/>
                  </a:cubicBezTo>
                  <a:cubicBezTo>
                    <a:pt x="177681" y="890736"/>
                    <a:pt x="181968" y="899086"/>
                    <a:pt x="186031" y="907662"/>
                  </a:cubicBezTo>
                  <a:cubicBezTo>
                    <a:pt x="187535" y="910596"/>
                    <a:pt x="189040" y="913605"/>
                    <a:pt x="190469" y="916689"/>
                  </a:cubicBezTo>
                  <a:cubicBezTo>
                    <a:pt x="192048" y="919698"/>
                    <a:pt x="193629" y="922782"/>
                    <a:pt x="195208" y="925942"/>
                  </a:cubicBezTo>
                  <a:cubicBezTo>
                    <a:pt x="198368" y="932185"/>
                    <a:pt x="201376" y="938429"/>
                    <a:pt x="204159" y="944522"/>
                  </a:cubicBezTo>
                  <a:cubicBezTo>
                    <a:pt x="213788" y="944748"/>
                    <a:pt x="221461" y="944372"/>
                    <a:pt x="230338" y="943093"/>
                  </a:cubicBezTo>
                  <a:cubicBezTo>
                    <a:pt x="235528" y="949863"/>
                    <a:pt x="241547" y="957687"/>
                    <a:pt x="246737" y="964382"/>
                  </a:cubicBezTo>
                  <a:cubicBezTo>
                    <a:pt x="247564" y="967692"/>
                    <a:pt x="248467" y="970776"/>
                    <a:pt x="249445" y="973634"/>
                  </a:cubicBezTo>
                  <a:cubicBezTo>
                    <a:pt x="250498" y="976418"/>
                    <a:pt x="251702" y="978975"/>
                    <a:pt x="252830" y="981382"/>
                  </a:cubicBezTo>
                  <a:cubicBezTo>
                    <a:pt x="255237" y="986197"/>
                    <a:pt x="257795" y="990259"/>
                    <a:pt x="260353" y="993719"/>
                  </a:cubicBezTo>
                  <a:cubicBezTo>
                    <a:pt x="265618" y="1000640"/>
                    <a:pt x="270659" y="1005530"/>
                    <a:pt x="275398" y="1009441"/>
                  </a:cubicBezTo>
                  <a:cubicBezTo>
                    <a:pt x="284650" y="1017415"/>
                    <a:pt x="290142" y="1023207"/>
                    <a:pt x="285252" y="1041337"/>
                  </a:cubicBezTo>
                  <a:cubicBezTo>
                    <a:pt x="288186" y="1044571"/>
                    <a:pt x="291345" y="1047505"/>
                    <a:pt x="294504" y="1050589"/>
                  </a:cubicBezTo>
                  <a:cubicBezTo>
                    <a:pt x="309549" y="1049687"/>
                    <a:pt x="323241" y="1047580"/>
                    <a:pt x="336931" y="1046903"/>
                  </a:cubicBezTo>
                  <a:cubicBezTo>
                    <a:pt x="339414" y="1062851"/>
                    <a:pt x="343100" y="1080152"/>
                    <a:pt x="345959" y="1097304"/>
                  </a:cubicBezTo>
                  <a:cubicBezTo>
                    <a:pt x="353632" y="1103999"/>
                    <a:pt x="360627" y="1109039"/>
                    <a:pt x="368677" y="1115283"/>
                  </a:cubicBezTo>
                  <a:cubicBezTo>
                    <a:pt x="374393" y="1118442"/>
                    <a:pt x="380487" y="1121752"/>
                    <a:pt x="386579" y="1125062"/>
                  </a:cubicBezTo>
                  <a:cubicBezTo>
                    <a:pt x="392748" y="1128221"/>
                    <a:pt x="398841" y="1131456"/>
                    <a:pt x="404408" y="1134766"/>
                  </a:cubicBezTo>
                  <a:cubicBezTo>
                    <a:pt x="409147" y="1138076"/>
                    <a:pt x="412683" y="1140558"/>
                    <a:pt x="416218" y="1142965"/>
                  </a:cubicBezTo>
                  <a:cubicBezTo>
                    <a:pt x="429984" y="1140408"/>
                    <a:pt x="439463" y="1139204"/>
                    <a:pt x="447512" y="1139956"/>
                  </a:cubicBezTo>
                  <a:cubicBezTo>
                    <a:pt x="455636" y="1140558"/>
                    <a:pt x="462256" y="1143041"/>
                    <a:pt x="470907" y="1146125"/>
                  </a:cubicBezTo>
                  <a:cubicBezTo>
                    <a:pt x="472035" y="1144169"/>
                    <a:pt x="472562" y="1143266"/>
                    <a:pt x="473615" y="1141310"/>
                  </a:cubicBezTo>
                  <a:cubicBezTo>
                    <a:pt x="481889" y="1142213"/>
                    <a:pt x="490239" y="1142740"/>
                    <a:pt x="498514" y="1143266"/>
                  </a:cubicBezTo>
                  <a:lnTo>
                    <a:pt x="510776" y="1144018"/>
                  </a:lnTo>
                  <a:lnTo>
                    <a:pt x="523037" y="1144470"/>
                  </a:lnTo>
                  <a:cubicBezTo>
                    <a:pt x="525445" y="1145673"/>
                    <a:pt x="526649" y="1146275"/>
                    <a:pt x="529056" y="1147403"/>
                  </a:cubicBezTo>
                  <a:cubicBezTo>
                    <a:pt x="539512" y="1159966"/>
                    <a:pt x="528679" y="1166887"/>
                    <a:pt x="534923" y="1179825"/>
                  </a:cubicBezTo>
                  <a:cubicBezTo>
                    <a:pt x="518599" y="1185317"/>
                    <a:pt x="504984" y="1182007"/>
                    <a:pt x="494377" y="1176365"/>
                  </a:cubicBezTo>
                  <a:cubicBezTo>
                    <a:pt x="483921" y="1170272"/>
                    <a:pt x="476398" y="1161922"/>
                    <a:pt x="470756" y="1157559"/>
                  </a:cubicBezTo>
                  <a:cubicBezTo>
                    <a:pt x="463309" y="1162148"/>
                    <a:pt x="456088" y="1165909"/>
                    <a:pt x="448565" y="1170272"/>
                  </a:cubicBezTo>
                  <a:cubicBezTo>
                    <a:pt x="436379" y="1179600"/>
                    <a:pt x="425772" y="1188552"/>
                    <a:pt x="414413" y="1198406"/>
                  </a:cubicBezTo>
                  <a:cubicBezTo>
                    <a:pt x="399519" y="1199384"/>
                    <a:pt x="384097" y="1200512"/>
                    <a:pt x="369052" y="1200437"/>
                  </a:cubicBezTo>
                  <a:cubicBezTo>
                    <a:pt x="367773" y="1199534"/>
                    <a:pt x="365140" y="1197729"/>
                    <a:pt x="362583" y="1195924"/>
                  </a:cubicBezTo>
                  <a:cubicBezTo>
                    <a:pt x="329409" y="1169219"/>
                    <a:pt x="299019" y="1139731"/>
                    <a:pt x="271335" y="1107986"/>
                  </a:cubicBezTo>
                  <a:cubicBezTo>
                    <a:pt x="266295" y="1103171"/>
                    <a:pt x="261331" y="1098357"/>
                    <a:pt x="256366" y="1093693"/>
                  </a:cubicBezTo>
                  <a:cubicBezTo>
                    <a:pt x="251401" y="1088954"/>
                    <a:pt x="246511" y="1084290"/>
                    <a:pt x="241922" y="1079250"/>
                  </a:cubicBezTo>
                  <a:cubicBezTo>
                    <a:pt x="232670" y="1069320"/>
                    <a:pt x="223041" y="1059616"/>
                    <a:pt x="213864" y="1049085"/>
                  </a:cubicBezTo>
                  <a:cubicBezTo>
                    <a:pt x="207696" y="1041036"/>
                    <a:pt x="201752" y="1032836"/>
                    <a:pt x="195960" y="1024712"/>
                  </a:cubicBezTo>
                  <a:cubicBezTo>
                    <a:pt x="190018" y="1016738"/>
                    <a:pt x="185053" y="1008313"/>
                    <a:pt x="179711" y="1000715"/>
                  </a:cubicBezTo>
                  <a:cubicBezTo>
                    <a:pt x="178809" y="1001392"/>
                    <a:pt x="177079" y="1002746"/>
                    <a:pt x="176176" y="1003424"/>
                  </a:cubicBezTo>
                  <a:cubicBezTo>
                    <a:pt x="172415" y="998458"/>
                    <a:pt x="169556" y="994772"/>
                    <a:pt x="166697" y="991087"/>
                  </a:cubicBezTo>
                  <a:cubicBezTo>
                    <a:pt x="157370" y="978599"/>
                    <a:pt x="149621" y="966864"/>
                    <a:pt x="140670" y="954001"/>
                  </a:cubicBezTo>
                  <a:cubicBezTo>
                    <a:pt x="114040" y="917366"/>
                    <a:pt x="90645" y="880055"/>
                    <a:pt x="70410" y="839208"/>
                  </a:cubicBezTo>
                  <a:cubicBezTo>
                    <a:pt x="65822" y="827473"/>
                    <a:pt x="61609" y="815587"/>
                    <a:pt x="57546" y="803701"/>
                  </a:cubicBezTo>
                  <a:cubicBezTo>
                    <a:pt x="53785" y="791666"/>
                    <a:pt x="50476" y="779554"/>
                    <a:pt x="47091" y="767443"/>
                  </a:cubicBezTo>
                  <a:cubicBezTo>
                    <a:pt x="41900" y="742769"/>
                    <a:pt x="37386" y="718021"/>
                    <a:pt x="34528" y="693271"/>
                  </a:cubicBezTo>
                  <a:cubicBezTo>
                    <a:pt x="34679" y="687630"/>
                    <a:pt x="35054" y="682364"/>
                    <a:pt x="35506" y="677249"/>
                  </a:cubicBezTo>
                  <a:cubicBezTo>
                    <a:pt x="36183" y="672133"/>
                    <a:pt x="37085" y="667244"/>
                    <a:pt x="38214" y="662204"/>
                  </a:cubicBezTo>
                  <a:cubicBezTo>
                    <a:pt x="33851" y="655283"/>
                    <a:pt x="29488" y="648438"/>
                    <a:pt x="25275" y="641743"/>
                  </a:cubicBezTo>
                  <a:cubicBezTo>
                    <a:pt x="20912" y="634972"/>
                    <a:pt x="17226" y="628277"/>
                    <a:pt x="13240" y="621883"/>
                  </a:cubicBezTo>
                  <a:cubicBezTo>
                    <a:pt x="15797" y="610374"/>
                    <a:pt x="17226" y="600745"/>
                    <a:pt x="19483" y="591116"/>
                  </a:cubicBezTo>
                  <a:cubicBezTo>
                    <a:pt x="16097" y="572987"/>
                    <a:pt x="12788" y="554783"/>
                    <a:pt x="10907" y="536353"/>
                  </a:cubicBezTo>
                  <a:cubicBezTo>
                    <a:pt x="9929" y="527175"/>
                    <a:pt x="8500" y="517998"/>
                    <a:pt x="7898" y="508745"/>
                  </a:cubicBezTo>
                  <a:lnTo>
                    <a:pt x="5642" y="480987"/>
                  </a:lnTo>
                  <a:cubicBezTo>
                    <a:pt x="8951" y="480912"/>
                    <a:pt x="12262" y="480837"/>
                    <a:pt x="16700" y="480761"/>
                  </a:cubicBezTo>
                  <a:cubicBezTo>
                    <a:pt x="19634" y="466995"/>
                    <a:pt x="23620" y="456389"/>
                    <a:pt x="27081" y="444353"/>
                  </a:cubicBezTo>
                  <a:cubicBezTo>
                    <a:pt x="29412" y="430812"/>
                    <a:pt x="32723" y="420431"/>
                    <a:pt x="34528" y="408470"/>
                  </a:cubicBezTo>
                  <a:cubicBezTo>
                    <a:pt x="29488" y="402152"/>
                    <a:pt x="25351" y="397262"/>
                    <a:pt x="20235" y="392222"/>
                  </a:cubicBezTo>
                  <a:cubicBezTo>
                    <a:pt x="22116" y="380111"/>
                    <a:pt x="24373" y="368075"/>
                    <a:pt x="26855" y="356039"/>
                  </a:cubicBezTo>
                  <a:cubicBezTo>
                    <a:pt x="29337" y="344003"/>
                    <a:pt x="32723" y="332192"/>
                    <a:pt x="35807" y="320382"/>
                  </a:cubicBezTo>
                  <a:cubicBezTo>
                    <a:pt x="37612" y="308346"/>
                    <a:pt x="40621" y="296536"/>
                    <a:pt x="43104" y="284575"/>
                  </a:cubicBezTo>
                  <a:cubicBezTo>
                    <a:pt x="44984" y="279911"/>
                    <a:pt x="46865" y="275398"/>
                    <a:pt x="48670" y="270884"/>
                  </a:cubicBezTo>
                  <a:cubicBezTo>
                    <a:pt x="50701" y="266446"/>
                    <a:pt x="52733" y="262083"/>
                    <a:pt x="54763" y="257645"/>
                  </a:cubicBezTo>
                  <a:cubicBezTo>
                    <a:pt x="58825" y="248919"/>
                    <a:pt x="62813" y="240193"/>
                    <a:pt x="67175" y="231241"/>
                  </a:cubicBezTo>
                  <a:cubicBezTo>
                    <a:pt x="72291" y="215444"/>
                    <a:pt x="77707" y="201452"/>
                    <a:pt x="75600" y="187836"/>
                  </a:cubicBezTo>
                  <a:cubicBezTo>
                    <a:pt x="79362" y="168278"/>
                    <a:pt x="83123" y="148418"/>
                    <a:pt x="88389" y="128935"/>
                  </a:cubicBezTo>
                  <a:cubicBezTo>
                    <a:pt x="96814" y="125024"/>
                    <a:pt x="99522" y="117501"/>
                    <a:pt x="101778" y="109076"/>
                  </a:cubicBezTo>
                  <a:cubicBezTo>
                    <a:pt x="104036" y="100651"/>
                    <a:pt x="105390" y="91097"/>
                    <a:pt x="110054" y="83048"/>
                  </a:cubicBezTo>
                  <a:cubicBezTo>
                    <a:pt x="117651" y="74322"/>
                    <a:pt x="123895" y="67476"/>
                    <a:pt x="128559" y="61609"/>
                  </a:cubicBezTo>
                  <a:cubicBezTo>
                    <a:pt x="133298" y="55741"/>
                    <a:pt x="136608" y="50927"/>
                    <a:pt x="139015" y="46865"/>
                  </a:cubicBezTo>
                  <a:cubicBezTo>
                    <a:pt x="143754" y="38590"/>
                    <a:pt x="145259" y="33325"/>
                    <a:pt x="147139" y="28209"/>
                  </a:cubicBezTo>
                  <a:cubicBezTo>
                    <a:pt x="155640" y="20837"/>
                    <a:pt x="163313" y="14894"/>
                    <a:pt x="171738" y="7748"/>
                  </a:cubicBezTo>
                  <a:cubicBezTo>
                    <a:pt x="192425" y="6845"/>
                    <a:pt x="211156" y="7146"/>
                    <a:pt x="231090" y="5642"/>
                  </a:cubicBezTo>
                  <a:cubicBezTo>
                    <a:pt x="225824" y="14142"/>
                    <a:pt x="220634" y="22492"/>
                    <a:pt x="215443" y="30842"/>
                  </a:cubicBezTo>
                  <a:cubicBezTo>
                    <a:pt x="210328" y="39192"/>
                    <a:pt x="205815" y="47843"/>
                    <a:pt x="201000" y="56268"/>
                  </a:cubicBezTo>
                  <a:cubicBezTo>
                    <a:pt x="198668" y="60481"/>
                    <a:pt x="196261" y="64693"/>
                    <a:pt x="193929" y="68906"/>
                  </a:cubicBezTo>
                  <a:lnTo>
                    <a:pt x="187384" y="81769"/>
                  </a:lnTo>
                  <a:cubicBezTo>
                    <a:pt x="183172" y="90044"/>
                    <a:pt x="178659" y="98469"/>
                    <a:pt x="174521" y="107120"/>
                  </a:cubicBezTo>
                  <a:close/>
                </a:path>
              </a:pathLst>
            </a:custGeom>
            <a:solidFill>
              <a:srgbClr val="494B55"/>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E5A29D21-DB94-4239-AE8C-20BC21151574}"/>
                </a:ext>
              </a:extLst>
            </p:cNvPr>
            <p:cNvSpPr/>
            <p:nvPr/>
          </p:nvSpPr>
          <p:spPr>
            <a:xfrm>
              <a:off x="12417550" y="6051824"/>
              <a:ext cx="60187" cy="97803"/>
            </a:xfrm>
            <a:custGeom>
              <a:avLst/>
              <a:gdLst>
                <a:gd name="connsiteX0" fmla="*/ 55365 w 60179"/>
                <a:gd name="connsiteY0" fmla="*/ 21966 h 97792"/>
                <a:gd name="connsiteX1" fmla="*/ 47918 w 60179"/>
                <a:gd name="connsiteY1" fmla="*/ 57848 h 97792"/>
                <a:gd name="connsiteX2" fmla="*/ 37537 w 60179"/>
                <a:gd name="connsiteY2" fmla="*/ 94257 h 97792"/>
                <a:gd name="connsiteX3" fmla="*/ 26478 w 60179"/>
                <a:gd name="connsiteY3" fmla="*/ 94482 h 97792"/>
                <a:gd name="connsiteX4" fmla="*/ 16549 w 60179"/>
                <a:gd name="connsiteY4" fmla="*/ 78008 h 97792"/>
                <a:gd name="connsiteX5" fmla="*/ 9328 w 60179"/>
                <a:gd name="connsiteY5" fmla="*/ 61910 h 97792"/>
                <a:gd name="connsiteX6" fmla="*/ 5717 w 60179"/>
                <a:gd name="connsiteY6" fmla="*/ 44759 h 97792"/>
                <a:gd name="connsiteX7" fmla="*/ 7598 w 60179"/>
                <a:gd name="connsiteY7" fmla="*/ 25200 h 97792"/>
                <a:gd name="connsiteX8" fmla="*/ 41072 w 60179"/>
                <a:gd name="connsiteY8" fmla="*/ 5642 h 97792"/>
                <a:gd name="connsiteX9" fmla="*/ 55365 w 60179"/>
                <a:gd name="connsiteY9" fmla="*/ 21966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179" h="97792">
                  <a:moveTo>
                    <a:pt x="55365" y="21966"/>
                  </a:moveTo>
                  <a:cubicBezTo>
                    <a:pt x="53560" y="33926"/>
                    <a:pt x="50174" y="44232"/>
                    <a:pt x="47918" y="57848"/>
                  </a:cubicBezTo>
                  <a:cubicBezTo>
                    <a:pt x="44457" y="69884"/>
                    <a:pt x="40545" y="80491"/>
                    <a:pt x="37537" y="94257"/>
                  </a:cubicBezTo>
                  <a:cubicBezTo>
                    <a:pt x="33098" y="94332"/>
                    <a:pt x="29864" y="94407"/>
                    <a:pt x="26478" y="94482"/>
                  </a:cubicBezTo>
                  <a:cubicBezTo>
                    <a:pt x="22717" y="88765"/>
                    <a:pt x="19332" y="83349"/>
                    <a:pt x="16549" y="78008"/>
                  </a:cubicBezTo>
                  <a:cubicBezTo>
                    <a:pt x="13690" y="72667"/>
                    <a:pt x="11208" y="67401"/>
                    <a:pt x="9328" y="61910"/>
                  </a:cubicBezTo>
                  <a:cubicBezTo>
                    <a:pt x="7447" y="56419"/>
                    <a:pt x="6168" y="50852"/>
                    <a:pt x="5717" y="44759"/>
                  </a:cubicBezTo>
                  <a:cubicBezTo>
                    <a:pt x="5416" y="38741"/>
                    <a:pt x="6017" y="32271"/>
                    <a:pt x="7598" y="25200"/>
                  </a:cubicBezTo>
                  <a:cubicBezTo>
                    <a:pt x="16172" y="13089"/>
                    <a:pt x="28735" y="23169"/>
                    <a:pt x="41072" y="5642"/>
                  </a:cubicBezTo>
                  <a:cubicBezTo>
                    <a:pt x="46262" y="10757"/>
                    <a:pt x="50325" y="15647"/>
                    <a:pt x="55365" y="21966"/>
                  </a:cubicBezTo>
                  <a:close/>
                </a:path>
              </a:pathLst>
            </a:custGeom>
            <a:solidFill>
              <a:srgbClr val="696C7A"/>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AF6A28EB-885B-4F52-964E-2C7B6DA4B570}"/>
                </a:ext>
              </a:extLst>
            </p:cNvPr>
            <p:cNvSpPr/>
            <p:nvPr/>
          </p:nvSpPr>
          <p:spPr>
            <a:xfrm>
              <a:off x="12714797" y="6817249"/>
              <a:ext cx="1068316" cy="346074"/>
            </a:xfrm>
            <a:custGeom>
              <a:avLst/>
              <a:gdLst>
                <a:gd name="connsiteX0" fmla="*/ 12261 w 1068191"/>
                <a:gd name="connsiteY0" fmla="*/ 55215 h 346034"/>
                <a:gd name="connsiteX1" fmla="*/ 37085 w 1068191"/>
                <a:gd name="connsiteY1" fmla="*/ 60556 h 346034"/>
                <a:gd name="connsiteX2" fmla="*/ 86132 w 1068191"/>
                <a:gd name="connsiteY2" fmla="*/ 44007 h 346034"/>
                <a:gd name="connsiteX3" fmla="*/ 92601 w 1068191"/>
                <a:gd name="connsiteY3" fmla="*/ 48520 h 346034"/>
                <a:gd name="connsiteX4" fmla="*/ 137962 w 1068191"/>
                <a:gd name="connsiteY4" fmla="*/ 46489 h 346034"/>
                <a:gd name="connsiteX5" fmla="*/ 172113 w 1068191"/>
                <a:gd name="connsiteY5" fmla="*/ 18355 h 346034"/>
                <a:gd name="connsiteX6" fmla="*/ 194305 w 1068191"/>
                <a:gd name="connsiteY6" fmla="*/ 5642 h 346034"/>
                <a:gd name="connsiteX7" fmla="*/ 217926 w 1068191"/>
                <a:gd name="connsiteY7" fmla="*/ 24448 h 346034"/>
                <a:gd name="connsiteX8" fmla="*/ 258472 w 1068191"/>
                <a:gd name="connsiteY8" fmla="*/ 27909 h 346034"/>
                <a:gd name="connsiteX9" fmla="*/ 290217 w 1068191"/>
                <a:gd name="connsiteY9" fmla="*/ 54764 h 346034"/>
                <a:gd name="connsiteX10" fmla="*/ 302102 w 1068191"/>
                <a:gd name="connsiteY10" fmla="*/ 46414 h 346034"/>
                <a:gd name="connsiteX11" fmla="*/ 332267 w 1068191"/>
                <a:gd name="connsiteY11" fmla="*/ 47392 h 346034"/>
                <a:gd name="connsiteX12" fmla="*/ 364614 w 1068191"/>
                <a:gd name="connsiteY12" fmla="*/ 45812 h 346034"/>
                <a:gd name="connsiteX13" fmla="*/ 408395 w 1068191"/>
                <a:gd name="connsiteY13" fmla="*/ 60406 h 346034"/>
                <a:gd name="connsiteX14" fmla="*/ 447286 w 1068191"/>
                <a:gd name="connsiteY14" fmla="*/ 71990 h 346034"/>
                <a:gd name="connsiteX15" fmla="*/ 491744 w 1068191"/>
                <a:gd name="connsiteY15" fmla="*/ 82747 h 346034"/>
                <a:gd name="connsiteX16" fmla="*/ 514537 w 1068191"/>
                <a:gd name="connsiteY16" fmla="*/ 87411 h 346034"/>
                <a:gd name="connsiteX17" fmla="*/ 536954 w 1068191"/>
                <a:gd name="connsiteY17" fmla="*/ 90947 h 346034"/>
                <a:gd name="connsiteX18" fmla="*/ 547786 w 1068191"/>
                <a:gd name="connsiteY18" fmla="*/ 92602 h 346034"/>
                <a:gd name="connsiteX19" fmla="*/ 558243 w 1068191"/>
                <a:gd name="connsiteY19" fmla="*/ 93806 h 346034"/>
                <a:gd name="connsiteX20" fmla="*/ 577801 w 1068191"/>
                <a:gd name="connsiteY20" fmla="*/ 95836 h 346034"/>
                <a:gd name="connsiteX21" fmla="*/ 594877 w 1068191"/>
                <a:gd name="connsiteY21" fmla="*/ 97040 h 346034"/>
                <a:gd name="connsiteX22" fmla="*/ 608869 w 1068191"/>
                <a:gd name="connsiteY22" fmla="*/ 97642 h 346034"/>
                <a:gd name="connsiteX23" fmla="*/ 624892 w 1068191"/>
                <a:gd name="connsiteY23" fmla="*/ 97642 h 346034"/>
                <a:gd name="connsiteX24" fmla="*/ 636401 w 1068191"/>
                <a:gd name="connsiteY24" fmla="*/ 85606 h 346034"/>
                <a:gd name="connsiteX25" fmla="*/ 648963 w 1068191"/>
                <a:gd name="connsiteY25" fmla="*/ 74548 h 346034"/>
                <a:gd name="connsiteX26" fmla="*/ 717268 w 1068191"/>
                <a:gd name="connsiteY26" fmla="*/ 53335 h 346034"/>
                <a:gd name="connsiteX27" fmla="*/ 728927 w 1068191"/>
                <a:gd name="connsiteY27" fmla="*/ 51003 h 346034"/>
                <a:gd name="connsiteX28" fmla="*/ 736977 w 1068191"/>
                <a:gd name="connsiteY28" fmla="*/ 87637 h 346034"/>
                <a:gd name="connsiteX29" fmla="*/ 773235 w 1068191"/>
                <a:gd name="connsiteY29" fmla="*/ 122240 h 346034"/>
                <a:gd name="connsiteX30" fmla="*/ 784443 w 1068191"/>
                <a:gd name="connsiteY30" fmla="*/ 107873 h 346034"/>
                <a:gd name="connsiteX31" fmla="*/ 821228 w 1068191"/>
                <a:gd name="connsiteY31" fmla="*/ 108700 h 346034"/>
                <a:gd name="connsiteX32" fmla="*/ 840637 w 1068191"/>
                <a:gd name="connsiteY32" fmla="*/ 102155 h 346034"/>
                <a:gd name="connsiteX33" fmla="*/ 855456 w 1068191"/>
                <a:gd name="connsiteY33" fmla="*/ 99974 h 346034"/>
                <a:gd name="connsiteX34" fmla="*/ 870200 w 1068191"/>
                <a:gd name="connsiteY34" fmla="*/ 97190 h 346034"/>
                <a:gd name="connsiteX35" fmla="*/ 883289 w 1068191"/>
                <a:gd name="connsiteY35" fmla="*/ 66123 h 346034"/>
                <a:gd name="connsiteX36" fmla="*/ 895024 w 1068191"/>
                <a:gd name="connsiteY36" fmla="*/ 35356 h 346034"/>
                <a:gd name="connsiteX37" fmla="*/ 905630 w 1068191"/>
                <a:gd name="connsiteY37" fmla="*/ 41524 h 346034"/>
                <a:gd name="connsiteX38" fmla="*/ 932185 w 1068191"/>
                <a:gd name="connsiteY38" fmla="*/ 34679 h 346034"/>
                <a:gd name="connsiteX39" fmla="*/ 947305 w 1068191"/>
                <a:gd name="connsiteY39" fmla="*/ 80190 h 346034"/>
                <a:gd name="connsiteX40" fmla="*/ 984090 w 1068191"/>
                <a:gd name="connsiteY40" fmla="*/ 84854 h 346034"/>
                <a:gd name="connsiteX41" fmla="*/ 960168 w 1068191"/>
                <a:gd name="connsiteY41" fmla="*/ 103810 h 346034"/>
                <a:gd name="connsiteX42" fmla="*/ 947832 w 1068191"/>
                <a:gd name="connsiteY42" fmla="*/ 112912 h 346034"/>
                <a:gd name="connsiteX43" fmla="*/ 935119 w 1068191"/>
                <a:gd name="connsiteY43" fmla="*/ 121413 h 346034"/>
                <a:gd name="connsiteX44" fmla="*/ 953624 w 1068191"/>
                <a:gd name="connsiteY44" fmla="*/ 142100 h 346034"/>
                <a:gd name="connsiteX45" fmla="*/ 988153 w 1068191"/>
                <a:gd name="connsiteY45" fmla="*/ 142325 h 346034"/>
                <a:gd name="connsiteX46" fmla="*/ 984316 w 1068191"/>
                <a:gd name="connsiteY46" fmla="*/ 186257 h 346034"/>
                <a:gd name="connsiteX47" fmla="*/ 1005228 w 1068191"/>
                <a:gd name="connsiteY47" fmla="*/ 164441 h 346034"/>
                <a:gd name="connsiteX48" fmla="*/ 1017565 w 1068191"/>
                <a:gd name="connsiteY48" fmla="*/ 158348 h 346034"/>
                <a:gd name="connsiteX49" fmla="*/ 1030052 w 1068191"/>
                <a:gd name="connsiteY49" fmla="*/ 154737 h 346034"/>
                <a:gd name="connsiteX50" fmla="*/ 1066988 w 1068191"/>
                <a:gd name="connsiteY50" fmla="*/ 165796 h 346034"/>
                <a:gd name="connsiteX51" fmla="*/ 1041035 w 1068191"/>
                <a:gd name="connsiteY51" fmla="*/ 186859 h 346034"/>
                <a:gd name="connsiteX52" fmla="*/ 1013052 w 1068191"/>
                <a:gd name="connsiteY52" fmla="*/ 217776 h 346034"/>
                <a:gd name="connsiteX53" fmla="*/ 981081 w 1068191"/>
                <a:gd name="connsiteY53" fmla="*/ 239817 h 346034"/>
                <a:gd name="connsiteX54" fmla="*/ 967766 w 1068191"/>
                <a:gd name="connsiteY54" fmla="*/ 254862 h 346034"/>
                <a:gd name="connsiteX55" fmla="*/ 964607 w 1068191"/>
                <a:gd name="connsiteY55" fmla="*/ 287735 h 346034"/>
                <a:gd name="connsiteX56" fmla="*/ 937150 w 1068191"/>
                <a:gd name="connsiteY56" fmla="*/ 289540 h 346034"/>
                <a:gd name="connsiteX57" fmla="*/ 908564 w 1068191"/>
                <a:gd name="connsiteY57" fmla="*/ 291120 h 346034"/>
                <a:gd name="connsiteX58" fmla="*/ 866966 w 1068191"/>
                <a:gd name="connsiteY58" fmla="*/ 304660 h 346034"/>
                <a:gd name="connsiteX59" fmla="*/ 820702 w 1068191"/>
                <a:gd name="connsiteY59" fmla="*/ 320909 h 346034"/>
                <a:gd name="connsiteX60" fmla="*/ 793320 w 1068191"/>
                <a:gd name="connsiteY60" fmla="*/ 335051 h 346034"/>
                <a:gd name="connsiteX61" fmla="*/ 762929 w 1068191"/>
                <a:gd name="connsiteY61" fmla="*/ 338737 h 346034"/>
                <a:gd name="connsiteX62" fmla="*/ 732388 w 1068191"/>
                <a:gd name="connsiteY62" fmla="*/ 340919 h 346034"/>
                <a:gd name="connsiteX63" fmla="*/ 700793 w 1068191"/>
                <a:gd name="connsiteY63" fmla="*/ 342724 h 346034"/>
                <a:gd name="connsiteX64" fmla="*/ 649265 w 1068191"/>
                <a:gd name="connsiteY64" fmla="*/ 343401 h 346034"/>
                <a:gd name="connsiteX65" fmla="*/ 634069 w 1068191"/>
                <a:gd name="connsiteY65" fmla="*/ 343251 h 346034"/>
                <a:gd name="connsiteX66" fmla="*/ 618121 w 1068191"/>
                <a:gd name="connsiteY66" fmla="*/ 342499 h 346034"/>
                <a:gd name="connsiteX67" fmla="*/ 584647 w 1068191"/>
                <a:gd name="connsiteY67" fmla="*/ 340543 h 346034"/>
                <a:gd name="connsiteX68" fmla="*/ 514161 w 1068191"/>
                <a:gd name="connsiteY68" fmla="*/ 332118 h 346034"/>
                <a:gd name="connsiteX69" fmla="*/ 444879 w 1068191"/>
                <a:gd name="connsiteY69" fmla="*/ 319103 h 346034"/>
                <a:gd name="connsiteX70" fmla="*/ 412758 w 1068191"/>
                <a:gd name="connsiteY70" fmla="*/ 311130 h 346034"/>
                <a:gd name="connsiteX71" fmla="*/ 383345 w 1068191"/>
                <a:gd name="connsiteY71" fmla="*/ 303006 h 346034"/>
                <a:gd name="connsiteX72" fmla="*/ 307142 w 1068191"/>
                <a:gd name="connsiteY72" fmla="*/ 277504 h 346034"/>
                <a:gd name="connsiteX73" fmla="*/ 315568 w 1068191"/>
                <a:gd name="connsiteY73" fmla="*/ 246662 h 346034"/>
                <a:gd name="connsiteX74" fmla="*/ 293677 w 1068191"/>
                <a:gd name="connsiteY74" fmla="*/ 206266 h 346034"/>
                <a:gd name="connsiteX75" fmla="*/ 277805 w 1068191"/>
                <a:gd name="connsiteY75" fmla="*/ 201076 h 346034"/>
                <a:gd name="connsiteX76" fmla="*/ 235152 w 1068191"/>
                <a:gd name="connsiteY76" fmla="*/ 194606 h 346034"/>
                <a:gd name="connsiteX77" fmla="*/ 196938 w 1068191"/>
                <a:gd name="connsiteY77" fmla="*/ 185279 h 346034"/>
                <a:gd name="connsiteX78" fmla="*/ 165193 w 1068191"/>
                <a:gd name="connsiteY78" fmla="*/ 218152 h 346034"/>
                <a:gd name="connsiteX79" fmla="*/ 111407 w 1068191"/>
                <a:gd name="connsiteY79" fmla="*/ 171738 h 346034"/>
                <a:gd name="connsiteX80" fmla="*/ 103734 w 1068191"/>
                <a:gd name="connsiteY80" fmla="*/ 167375 h 346034"/>
                <a:gd name="connsiteX81" fmla="*/ 61985 w 1068191"/>
                <a:gd name="connsiteY81" fmla="*/ 142024 h 346034"/>
                <a:gd name="connsiteX82" fmla="*/ 31971 w 1068191"/>
                <a:gd name="connsiteY82" fmla="*/ 103058 h 346034"/>
                <a:gd name="connsiteX83" fmla="*/ 5642 w 1068191"/>
                <a:gd name="connsiteY83" fmla="*/ 64016 h 346034"/>
                <a:gd name="connsiteX84" fmla="*/ 12261 w 1068191"/>
                <a:gd name="connsiteY84" fmla="*/ 55215 h 346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1068191" h="346034">
                  <a:moveTo>
                    <a:pt x="12261" y="55215"/>
                  </a:moveTo>
                  <a:cubicBezTo>
                    <a:pt x="20761" y="57697"/>
                    <a:pt x="27983" y="59127"/>
                    <a:pt x="37085" y="60556"/>
                  </a:cubicBezTo>
                  <a:cubicBezTo>
                    <a:pt x="52732" y="55817"/>
                    <a:pt x="70335" y="50401"/>
                    <a:pt x="86132" y="44007"/>
                  </a:cubicBezTo>
                  <a:cubicBezTo>
                    <a:pt x="88689" y="45812"/>
                    <a:pt x="91247" y="47617"/>
                    <a:pt x="92601" y="48520"/>
                  </a:cubicBezTo>
                  <a:cubicBezTo>
                    <a:pt x="107646" y="48520"/>
                    <a:pt x="123143" y="47467"/>
                    <a:pt x="137962" y="46489"/>
                  </a:cubicBezTo>
                  <a:cubicBezTo>
                    <a:pt x="149321" y="36634"/>
                    <a:pt x="159927" y="27683"/>
                    <a:pt x="172113" y="18355"/>
                  </a:cubicBezTo>
                  <a:cubicBezTo>
                    <a:pt x="179636" y="14067"/>
                    <a:pt x="186858" y="10230"/>
                    <a:pt x="194305" y="5642"/>
                  </a:cubicBezTo>
                  <a:cubicBezTo>
                    <a:pt x="199872" y="10005"/>
                    <a:pt x="207470" y="18355"/>
                    <a:pt x="217926" y="24448"/>
                  </a:cubicBezTo>
                  <a:cubicBezTo>
                    <a:pt x="228607" y="30090"/>
                    <a:pt x="242148" y="33400"/>
                    <a:pt x="258472" y="27909"/>
                  </a:cubicBezTo>
                  <a:cubicBezTo>
                    <a:pt x="270132" y="42728"/>
                    <a:pt x="281942" y="51679"/>
                    <a:pt x="290217" y="54764"/>
                  </a:cubicBezTo>
                  <a:cubicBezTo>
                    <a:pt x="298642" y="57547"/>
                    <a:pt x="303532" y="54613"/>
                    <a:pt x="302102" y="46414"/>
                  </a:cubicBezTo>
                  <a:cubicBezTo>
                    <a:pt x="311957" y="40095"/>
                    <a:pt x="321811" y="43781"/>
                    <a:pt x="332267" y="47392"/>
                  </a:cubicBezTo>
                  <a:cubicBezTo>
                    <a:pt x="342799" y="50551"/>
                    <a:pt x="353857" y="53410"/>
                    <a:pt x="364614" y="45812"/>
                  </a:cubicBezTo>
                  <a:cubicBezTo>
                    <a:pt x="368902" y="46865"/>
                    <a:pt x="385452" y="52432"/>
                    <a:pt x="408395" y="60406"/>
                  </a:cubicBezTo>
                  <a:cubicBezTo>
                    <a:pt x="419980" y="63790"/>
                    <a:pt x="433069" y="68229"/>
                    <a:pt x="447286" y="71990"/>
                  </a:cubicBezTo>
                  <a:cubicBezTo>
                    <a:pt x="461504" y="75601"/>
                    <a:pt x="476474" y="79889"/>
                    <a:pt x="491744" y="82747"/>
                  </a:cubicBezTo>
                  <a:cubicBezTo>
                    <a:pt x="499341" y="84327"/>
                    <a:pt x="507014" y="85982"/>
                    <a:pt x="514537" y="87411"/>
                  </a:cubicBezTo>
                  <a:cubicBezTo>
                    <a:pt x="522135" y="88615"/>
                    <a:pt x="529657" y="89818"/>
                    <a:pt x="536954" y="90947"/>
                  </a:cubicBezTo>
                  <a:cubicBezTo>
                    <a:pt x="540640" y="91548"/>
                    <a:pt x="544251" y="92075"/>
                    <a:pt x="547786" y="92602"/>
                  </a:cubicBezTo>
                  <a:cubicBezTo>
                    <a:pt x="551322" y="93128"/>
                    <a:pt x="554857" y="93429"/>
                    <a:pt x="558243" y="93806"/>
                  </a:cubicBezTo>
                  <a:cubicBezTo>
                    <a:pt x="565089" y="94482"/>
                    <a:pt x="571633" y="95160"/>
                    <a:pt x="577801" y="95836"/>
                  </a:cubicBezTo>
                  <a:cubicBezTo>
                    <a:pt x="583969" y="96514"/>
                    <a:pt x="589686" y="96890"/>
                    <a:pt x="594877" y="97040"/>
                  </a:cubicBezTo>
                  <a:cubicBezTo>
                    <a:pt x="600067" y="97266"/>
                    <a:pt x="604807" y="97491"/>
                    <a:pt x="608869" y="97642"/>
                  </a:cubicBezTo>
                  <a:cubicBezTo>
                    <a:pt x="616993" y="97868"/>
                    <a:pt x="622635" y="98093"/>
                    <a:pt x="624892" y="97642"/>
                  </a:cubicBezTo>
                  <a:cubicBezTo>
                    <a:pt x="628804" y="94031"/>
                    <a:pt x="632640" y="90345"/>
                    <a:pt x="636401" y="85606"/>
                  </a:cubicBezTo>
                  <a:cubicBezTo>
                    <a:pt x="640163" y="81920"/>
                    <a:pt x="643924" y="78309"/>
                    <a:pt x="648963" y="74548"/>
                  </a:cubicBezTo>
                  <a:cubicBezTo>
                    <a:pt x="671306" y="67928"/>
                    <a:pt x="694550" y="61158"/>
                    <a:pt x="717268" y="53335"/>
                  </a:cubicBezTo>
                  <a:cubicBezTo>
                    <a:pt x="721180" y="52582"/>
                    <a:pt x="725091" y="51981"/>
                    <a:pt x="728927" y="51003"/>
                  </a:cubicBezTo>
                  <a:cubicBezTo>
                    <a:pt x="731561" y="62813"/>
                    <a:pt x="734344" y="75751"/>
                    <a:pt x="736977" y="87637"/>
                  </a:cubicBezTo>
                  <a:cubicBezTo>
                    <a:pt x="748185" y="99748"/>
                    <a:pt x="761049" y="110355"/>
                    <a:pt x="773235" y="122240"/>
                  </a:cubicBezTo>
                  <a:cubicBezTo>
                    <a:pt x="778125" y="117727"/>
                    <a:pt x="781434" y="113289"/>
                    <a:pt x="784443" y="107873"/>
                  </a:cubicBezTo>
                  <a:cubicBezTo>
                    <a:pt x="796780" y="108925"/>
                    <a:pt x="809042" y="109151"/>
                    <a:pt x="821228" y="108700"/>
                  </a:cubicBezTo>
                  <a:cubicBezTo>
                    <a:pt x="828149" y="106368"/>
                    <a:pt x="835145" y="104036"/>
                    <a:pt x="840637" y="102155"/>
                  </a:cubicBezTo>
                  <a:cubicBezTo>
                    <a:pt x="845827" y="101553"/>
                    <a:pt x="850641" y="100877"/>
                    <a:pt x="855456" y="99974"/>
                  </a:cubicBezTo>
                  <a:cubicBezTo>
                    <a:pt x="860195" y="98996"/>
                    <a:pt x="864934" y="98093"/>
                    <a:pt x="870200" y="97190"/>
                  </a:cubicBezTo>
                  <a:cubicBezTo>
                    <a:pt x="874562" y="86810"/>
                    <a:pt x="878926" y="76429"/>
                    <a:pt x="883289" y="66123"/>
                  </a:cubicBezTo>
                  <a:cubicBezTo>
                    <a:pt x="887351" y="55742"/>
                    <a:pt x="891338" y="45511"/>
                    <a:pt x="895024" y="35356"/>
                  </a:cubicBezTo>
                  <a:cubicBezTo>
                    <a:pt x="898936" y="37236"/>
                    <a:pt x="901644" y="39644"/>
                    <a:pt x="905630" y="41524"/>
                  </a:cubicBezTo>
                  <a:cubicBezTo>
                    <a:pt x="914357" y="40246"/>
                    <a:pt x="923986" y="37462"/>
                    <a:pt x="932185" y="34679"/>
                  </a:cubicBezTo>
                  <a:cubicBezTo>
                    <a:pt x="937977" y="49047"/>
                    <a:pt x="943018" y="65070"/>
                    <a:pt x="947305" y="80190"/>
                  </a:cubicBezTo>
                  <a:cubicBezTo>
                    <a:pt x="960168" y="82296"/>
                    <a:pt x="971527" y="84177"/>
                    <a:pt x="984090" y="84854"/>
                  </a:cubicBezTo>
                  <a:cubicBezTo>
                    <a:pt x="976417" y="91548"/>
                    <a:pt x="968293" y="97642"/>
                    <a:pt x="960168" y="103810"/>
                  </a:cubicBezTo>
                  <a:lnTo>
                    <a:pt x="947832" y="112912"/>
                  </a:lnTo>
                  <a:lnTo>
                    <a:pt x="935119" y="121413"/>
                  </a:lnTo>
                  <a:cubicBezTo>
                    <a:pt x="941739" y="128108"/>
                    <a:pt x="946929" y="135480"/>
                    <a:pt x="953624" y="142100"/>
                  </a:cubicBezTo>
                  <a:cubicBezTo>
                    <a:pt x="964457" y="149622"/>
                    <a:pt x="983864" y="127130"/>
                    <a:pt x="988153" y="142325"/>
                  </a:cubicBezTo>
                  <a:cubicBezTo>
                    <a:pt x="987024" y="157821"/>
                    <a:pt x="986497" y="171588"/>
                    <a:pt x="984316" y="186257"/>
                  </a:cubicBezTo>
                  <a:cubicBezTo>
                    <a:pt x="989958" y="176628"/>
                    <a:pt x="997255" y="169482"/>
                    <a:pt x="1005228" y="164441"/>
                  </a:cubicBezTo>
                  <a:cubicBezTo>
                    <a:pt x="1009215" y="161884"/>
                    <a:pt x="1013353" y="159928"/>
                    <a:pt x="1017565" y="158348"/>
                  </a:cubicBezTo>
                  <a:cubicBezTo>
                    <a:pt x="1021703" y="156693"/>
                    <a:pt x="1025915" y="155490"/>
                    <a:pt x="1030052" y="154737"/>
                  </a:cubicBezTo>
                  <a:cubicBezTo>
                    <a:pt x="1046527" y="151804"/>
                    <a:pt x="1062023" y="155941"/>
                    <a:pt x="1066988" y="165796"/>
                  </a:cubicBezTo>
                  <a:cubicBezTo>
                    <a:pt x="1057585" y="173694"/>
                    <a:pt x="1049611" y="180765"/>
                    <a:pt x="1041035" y="186859"/>
                  </a:cubicBezTo>
                  <a:cubicBezTo>
                    <a:pt x="1038176" y="201302"/>
                    <a:pt x="1025765" y="210027"/>
                    <a:pt x="1013052" y="217776"/>
                  </a:cubicBezTo>
                  <a:cubicBezTo>
                    <a:pt x="1000339" y="225599"/>
                    <a:pt x="986873" y="231166"/>
                    <a:pt x="981081" y="239817"/>
                  </a:cubicBezTo>
                  <a:cubicBezTo>
                    <a:pt x="984467" y="244932"/>
                    <a:pt x="975213" y="248468"/>
                    <a:pt x="967766" y="254862"/>
                  </a:cubicBezTo>
                  <a:cubicBezTo>
                    <a:pt x="960394" y="261406"/>
                    <a:pt x="954226" y="270358"/>
                    <a:pt x="964607" y="287735"/>
                  </a:cubicBezTo>
                  <a:cubicBezTo>
                    <a:pt x="955881" y="288337"/>
                    <a:pt x="946628" y="288939"/>
                    <a:pt x="937150" y="289540"/>
                  </a:cubicBezTo>
                  <a:cubicBezTo>
                    <a:pt x="927822" y="290217"/>
                    <a:pt x="918268" y="290894"/>
                    <a:pt x="908564" y="291120"/>
                  </a:cubicBezTo>
                  <a:cubicBezTo>
                    <a:pt x="894723" y="295709"/>
                    <a:pt x="880957" y="300598"/>
                    <a:pt x="866966" y="304660"/>
                  </a:cubicBezTo>
                  <a:cubicBezTo>
                    <a:pt x="845827" y="310603"/>
                    <a:pt x="831760" y="316170"/>
                    <a:pt x="820702" y="320909"/>
                  </a:cubicBezTo>
                  <a:cubicBezTo>
                    <a:pt x="809643" y="325648"/>
                    <a:pt x="801745" y="330312"/>
                    <a:pt x="793320" y="335051"/>
                  </a:cubicBezTo>
                  <a:cubicBezTo>
                    <a:pt x="783315" y="336857"/>
                    <a:pt x="773084" y="337910"/>
                    <a:pt x="762929" y="338737"/>
                  </a:cubicBezTo>
                  <a:cubicBezTo>
                    <a:pt x="752774" y="339640"/>
                    <a:pt x="742544" y="340317"/>
                    <a:pt x="732388" y="340919"/>
                  </a:cubicBezTo>
                  <a:cubicBezTo>
                    <a:pt x="725919" y="341445"/>
                    <a:pt x="715011" y="342047"/>
                    <a:pt x="700793" y="342724"/>
                  </a:cubicBezTo>
                  <a:cubicBezTo>
                    <a:pt x="686576" y="343627"/>
                    <a:pt x="668973" y="343551"/>
                    <a:pt x="649265" y="343401"/>
                  </a:cubicBezTo>
                  <a:cubicBezTo>
                    <a:pt x="644300" y="343326"/>
                    <a:pt x="639260" y="343251"/>
                    <a:pt x="634069" y="343251"/>
                  </a:cubicBezTo>
                  <a:cubicBezTo>
                    <a:pt x="628879" y="343025"/>
                    <a:pt x="623537" y="342724"/>
                    <a:pt x="618121" y="342499"/>
                  </a:cubicBezTo>
                  <a:cubicBezTo>
                    <a:pt x="607290" y="341897"/>
                    <a:pt x="596081" y="341370"/>
                    <a:pt x="584647" y="340543"/>
                  </a:cubicBezTo>
                  <a:cubicBezTo>
                    <a:pt x="561703" y="338286"/>
                    <a:pt x="537857" y="336104"/>
                    <a:pt x="514161" y="332118"/>
                  </a:cubicBezTo>
                  <a:cubicBezTo>
                    <a:pt x="490465" y="328808"/>
                    <a:pt x="467070" y="323768"/>
                    <a:pt x="444879" y="319103"/>
                  </a:cubicBezTo>
                  <a:cubicBezTo>
                    <a:pt x="433821" y="316546"/>
                    <a:pt x="423064" y="313687"/>
                    <a:pt x="412758" y="311130"/>
                  </a:cubicBezTo>
                  <a:cubicBezTo>
                    <a:pt x="402453" y="308497"/>
                    <a:pt x="392598" y="305939"/>
                    <a:pt x="383345" y="303006"/>
                  </a:cubicBezTo>
                  <a:cubicBezTo>
                    <a:pt x="346259" y="292249"/>
                    <a:pt x="318652" y="281341"/>
                    <a:pt x="307142" y="277504"/>
                  </a:cubicBezTo>
                  <a:cubicBezTo>
                    <a:pt x="310076" y="266823"/>
                    <a:pt x="312935" y="256216"/>
                    <a:pt x="315568" y="246662"/>
                  </a:cubicBezTo>
                  <a:cubicBezTo>
                    <a:pt x="308496" y="233122"/>
                    <a:pt x="299996" y="219882"/>
                    <a:pt x="293677" y="206266"/>
                  </a:cubicBezTo>
                  <a:cubicBezTo>
                    <a:pt x="287283" y="204235"/>
                    <a:pt x="282544" y="202656"/>
                    <a:pt x="277805" y="201076"/>
                  </a:cubicBezTo>
                  <a:cubicBezTo>
                    <a:pt x="261706" y="201602"/>
                    <a:pt x="248016" y="198218"/>
                    <a:pt x="235152" y="194606"/>
                  </a:cubicBezTo>
                  <a:cubicBezTo>
                    <a:pt x="222364" y="190770"/>
                    <a:pt x="210479" y="186332"/>
                    <a:pt x="196938" y="185279"/>
                  </a:cubicBezTo>
                  <a:cubicBezTo>
                    <a:pt x="186557" y="196337"/>
                    <a:pt x="175875" y="207470"/>
                    <a:pt x="165193" y="218152"/>
                  </a:cubicBezTo>
                  <a:cubicBezTo>
                    <a:pt x="146688" y="202881"/>
                    <a:pt x="128408" y="187911"/>
                    <a:pt x="111407" y="171738"/>
                  </a:cubicBezTo>
                  <a:cubicBezTo>
                    <a:pt x="109828" y="170836"/>
                    <a:pt x="106819" y="169180"/>
                    <a:pt x="103734" y="167375"/>
                  </a:cubicBezTo>
                  <a:cubicBezTo>
                    <a:pt x="89893" y="159853"/>
                    <a:pt x="75225" y="150374"/>
                    <a:pt x="61985" y="142024"/>
                  </a:cubicBezTo>
                  <a:cubicBezTo>
                    <a:pt x="51152" y="129612"/>
                    <a:pt x="41448" y="116072"/>
                    <a:pt x="31971" y="103058"/>
                  </a:cubicBezTo>
                  <a:cubicBezTo>
                    <a:pt x="22342" y="90119"/>
                    <a:pt x="13841" y="76805"/>
                    <a:pt x="5642" y="64016"/>
                  </a:cubicBezTo>
                  <a:cubicBezTo>
                    <a:pt x="10230" y="57848"/>
                    <a:pt x="10907" y="57021"/>
                    <a:pt x="12261" y="55215"/>
                  </a:cubicBezTo>
                  <a:close/>
                </a:path>
              </a:pathLst>
            </a:custGeom>
            <a:solidFill>
              <a:srgbClr val="3D3E46"/>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18AB699F-0E2E-4B46-A482-62AABB6B9D59}"/>
                </a:ext>
              </a:extLst>
            </p:cNvPr>
            <p:cNvSpPr/>
            <p:nvPr/>
          </p:nvSpPr>
          <p:spPr>
            <a:xfrm>
              <a:off x="12686585" y="6932959"/>
              <a:ext cx="135421" cy="90280"/>
            </a:xfrm>
            <a:custGeom>
              <a:avLst/>
              <a:gdLst>
                <a:gd name="connsiteX0" fmla="*/ 21213 w 135404"/>
                <a:gd name="connsiteY0" fmla="*/ 5642 h 90269"/>
                <a:gd name="connsiteX1" fmla="*/ 55666 w 135404"/>
                <a:gd name="connsiteY1" fmla="*/ 16625 h 90269"/>
                <a:gd name="connsiteX2" fmla="*/ 72666 w 135404"/>
                <a:gd name="connsiteY2" fmla="*/ 21891 h 90269"/>
                <a:gd name="connsiteX3" fmla="*/ 90044 w 135404"/>
                <a:gd name="connsiteY3" fmla="*/ 26329 h 90269"/>
                <a:gd name="connsiteX4" fmla="*/ 131793 w 135404"/>
                <a:gd name="connsiteY4" fmla="*/ 51679 h 90269"/>
                <a:gd name="connsiteX5" fmla="*/ 93956 w 135404"/>
                <a:gd name="connsiteY5" fmla="*/ 85982 h 90269"/>
                <a:gd name="connsiteX6" fmla="*/ 48970 w 135404"/>
                <a:gd name="connsiteY6" fmla="*/ 57622 h 90269"/>
                <a:gd name="connsiteX7" fmla="*/ 5642 w 135404"/>
                <a:gd name="connsiteY7" fmla="*/ 27081 h 90269"/>
                <a:gd name="connsiteX8" fmla="*/ 21213 w 135404"/>
                <a:gd name="connsiteY8" fmla="*/ 5642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404" h="90269">
                  <a:moveTo>
                    <a:pt x="21213" y="5642"/>
                  </a:moveTo>
                  <a:lnTo>
                    <a:pt x="55666" y="16625"/>
                  </a:lnTo>
                  <a:lnTo>
                    <a:pt x="72666" y="21891"/>
                  </a:lnTo>
                  <a:cubicBezTo>
                    <a:pt x="78459" y="23470"/>
                    <a:pt x="84251" y="24975"/>
                    <a:pt x="90044" y="26329"/>
                  </a:cubicBezTo>
                  <a:cubicBezTo>
                    <a:pt x="103283" y="34679"/>
                    <a:pt x="117952" y="44157"/>
                    <a:pt x="131793" y="51679"/>
                  </a:cubicBezTo>
                  <a:cubicBezTo>
                    <a:pt x="119231" y="63565"/>
                    <a:pt x="106969" y="74397"/>
                    <a:pt x="93956" y="85982"/>
                  </a:cubicBezTo>
                  <a:cubicBezTo>
                    <a:pt x="79136" y="76880"/>
                    <a:pt x="64015" y="67326"/>
                    <a:pt x="48970" y="57622"/>
                  </a:cubicBezTo>
                  <a:cubicBezTo>
                    <a:pt x="34377" y="47467"/>
                    <a:pt x="19709" y="37236"/>
                    <a:pt x="5642" y="27081"/>
                  </a:cubicBezTo>
                  <a:cubicBezTo>
                    <a:pt x="10832" y="19935"/>
                    <a:pt x="16022" y="12788"/>
                    <a:pt x="21213" y="5642"/>
                  </a:cubicBezTo>
                  <a:close/>
                </a:path>
              </a:pathLst>
            </a:custGeom>
            <a:solidFill>
              <a:srgbClr val="696C7A"/>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8EFFDFAF-DA67-4237-B2CB-BDC02D923710}"/>
                </a:ext>
              </a:extLst>
            </p:cNvPr>
            <p:cNvSpPr/>
            <p:nvPr/>
          </p:nvSpPr>
          <p:spPr>
            <a:xfrm>
              <a:off x="13454041" y="6715750"/>
              <a:ext cx="293411" cy="105327"/>
            </a:xfrm>
            <a:custGeom>
              <a:avLst/>
              <a:gdLst>
                <a:gd name="connsiteX0" fmla="*/ 6094 w 293376"/>
                <a:gd name="connsiteY0" fmla="*/ 66960 h 105314"/>
                <a:gd name="connsiteX1" fmla="*/ 33325 w 293376"/>
                <a:gd name="connsiteY1" fmla="*/ 59062 h 105314"/>
                <a:gd name="connsiteX2" fmla="*/ 47543 w 293376"/>
                <a:gd name="connsiteY2" fmla="*/ 36871 h 105314"/>
                <a:gd name="connsiteX3" fmla="*/ 56043 w 293376"/>
                <a:gd name="connsiteY3" fmla="*/ 34313 h 105314"/>
                <a:gd name="connsiteX4" fmla="*/ 64844 w 293376"/>
                <a:gd name="connsiteY4" fmla="*/ 31605 h 105314"/>
                <a:gd name="connsiteX5" fmla="*/ 80566 w 293376"/>
                <a:gd name="connsiteY5" fmla="*/ 25361 h 105314"/>
                <a:gd name="connsiteX6" fmla="*/ 101704 w 293376"/>
                <a:gd name="connsiteY6" fmla="*/ 45145 h 105314"/>
                <a:gd name="connsiteX7" fmla="*/ 113364 w 293376"/>
                <a:gd name="connsiteY7" fmla="*/ 44769 h 105314"/>
                <a:gd name="connsiteX8" fmla="*/ 130591 w 293376"/>
                <a:gd name="connsiteY8" fmla="*/ 40331 h 105314"/>
                <a:gd name="connsiteX9" fmla="*/ 147291 w 293376"/>
                <a:gd name="connsiteY9" fmla="*/ 34463 h 105314"/>
                <a:gd name="connsiteX10" fmla="*/ 163088 w 293376"/>
                <a:gd name="connsiteY10" fmla="*/ 32959 h 105314"/>
                <a:gd name="connsiteX11" fmla="*/ 178434 w 293376"/>
                <a:gd name="connsiteY11" fmla="*/ 30100 h 105314"/>
                <a:gd name="connsiteX12" fmla="*/ 212585 w 293376"/>
                <a:gd name="connsiteY12" fmla="*/ 40557 h 105314"/>
                <a:gd name="connsiteX13" fmla="*/ 255539 w 293376"/>
                <a:gd name="connsiteY13" fmla="*/ 6028 h 105314"/>
                <a:gd name="connsiteX14" fmla="*/ 282620 w 293376"/>
                <a:gd name="connsiteY14" fmla="*/ 31830 h 105314"/>
                <a:gd name="connsiteX15" fmla="*/ 291948 w 293376"/>
                <a:gd name="connsiteY15" fmla="*/ 44167 h 105314"/>
                <a:gd name="connsiteX16" fmla="*/ 271562 w 293376"/>
                <a:gd name="connsiteY16" fmla="*/ 72151 h 105314"/>
                <a:gd name="connsiteX17" fmla="*/ 261181 w 293376"/>
                <a:gd name="connsiteY17" fmla="*/ 79072 h 105314"/>
                <a:gd name="connsiteX18" fmla="*/ 223719 w 293376"/>
                <a:gd name="connsiteY18" fmla="*/ 58460 h 105314"/>
                <a:gd name="connsiteX19" fmla="*/ 218152 w 293376"/>
                <a:gd name="connsiteY19" fmla="*/ 61995 h 105314"/>
                <a:gd name="connsiteX20" fmla="*/ 196487 w 293376"/>
                <a:gd name="connsiteY20" fmla="*/ 74483 h 105314"/>
                <a:gd name="connsiteX21" fmla="*/ 185730 w 293376"/>
                <a:gd name="connsiteY21" fmla="*/ 80651 h 105314"/>
                <a:gd name="connsiteX22" fmla="*/ 174447 w 293376"/>
                <a:gd name="connsiteY22" fmla="*/ 86443 h 105314"/>
                <a:gd name="connsiteX23" fmla="*/ 145861 w 293376"/>
                <a:gd name="connsiteY23" fmla="*/ 58911 h 105314"/>
                <a:gd name="connsiteX24" fmla="*/ 130064 w 293376"/>
                <a:gd name="connsiteY24" fmla="*/ 66509 h 105314"/>
                <a:gd name="connsiteX25" fmla="*/ 105465 w 293376"/>
                <a:gd name="connsiteY25" fmla="*/ 72000 h 105314"/>
                <a:gd name="connsiteX26" fmla="*/ 84553 w 293376"/>
                <a:gd name="connsiteY26" fmla="*/ 81027 h 105314"/>
                <a:gd name="connsiteX27" fmla="*/ 78761 w 293376"/>
                <a:gd name="connsiteY27" fmla="*/ 83284 h 105314"/>
                <a:gd name="connsiteX28" fmla="*/ 60406 w 293376"/>
                <a:gd name="connsiteY28" fmla="*/ 95019 h 105314"/>
                <a:gd name="connsiteX29" fmla="*/ 41600 w 293376"/>
                <a:gd name="connsiteY29" fmla="*/ 106453 h 105314"/>
                <a:gd name="connsiteX30" fmla="*/ 5642 w 293376"/>
                <a:gd name="connsiteY30" fmla="*/ 89151 h 105314"/>
                <a:gd name="connsiteX31" fmla="*/ 6094 w 293376"/>
                <a:gd name="connsiteY31" fmla="*/ 66960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93376" h="105314">
                  <a:moveTo>
                    <a:pt x="6094" y="66960"/>
                  </a:moveTo>
                  <a:cubicBezTo>
                    <a:pt x="15196" y="64327"/>
                    <a:pt x="24298" y="61845"/>
                    <a:pt x="33325" y="59062"/>
                  </a:cubicBezTo>
                  <a:cubicBezTo>
                    <a:pt x="29338" y="46424"/>
                    <a:pt x="36860" y="40632"/>
                    <a:pt x="47543" y="36871"/>
                  </a:cubicBezTo>
                  <a:cubicBezTo>
                    <a:pt x="50251" y="35893"/>
                    <a:pt x="53109" y="35140"/>
                    <a:pt x="56043" y="34313"/>
                  </a:cubicBezTo>
                  <a:cubicBezTo>
                    <a:pt x="58977" y="33410"/>
                    <a:pt x="61911" y="32507"/>
                    <a:pt x="64844" y="31605"/>
                  </a:cubicBezTo>
                  <a:cubicBezTo>
                    <a:pt x="70711" y="29799"/>
                    <a:pt x="76278" y="27919"/>
                    <a:pt x="80566" y="25361"/>
                  </a:cubicBezTo>
                  <a:cubicBezTo>
                    <a:pt x="87186" y="32281"/>
                    <a:pt x="93806" y="39052"/>
                    <a:pt x="101704" y="45145"/>
                  </a:cubicBezTo>
                  <a:cubicBezTo>
                    <a:pt x="105390" y="44694"/>
                    <a:pt x="109603" y="45220"/>
                    <a:pt x="113364" y="44769"/>
                  </a:cubicBezTo>
                  <a:cubicBezTo>
                    <a:pt x="119307" y="43264"/>
                    <a:pt x="125099" y="42061"/>
                    <a:pt x="130591" y="40331"/>
                  </a:cubicBezTo>
                  <a:cubicBezTo>
                    <a:pt x="136158" y="38601"/>
                    <a:pt x="141649" y="36720"/>
                    <a:pt x="147291" y="34463"/>
                  </a:cubicBezTo>
                  <a:cubicBezTo>
                    <a:pt x="152631" y="34162"/>
                    <a:pt x="157972" y="33786"/>
                    <a:pt x="163088" y="32959"/>
                  </a:cubicBezTo>
                  <a:cubicBezTo>
                    <a:pt x="168203" y="32131"/>
                    <a:pt x="173318" y="31078"/>
                    <a:pt x="178434" y="30100"/>
                  </a:cubicBezTo>
                  <a:cubicBezTo>
                    <a:pt x="189266" y="34012"/>
                    <a:pt x="201527" y="37397"/>
                    <a:pt x="212585" y="40557"/>
                  </a:cubicBezTo>
                  <a:cubicBezTo>
                    <a:pt x="228157" y="11520"/>
                    <a:pt x="242450" y="3696"/>
                    <a:pt x="255539" y="6028"/>
                  </a:cubicBezTo>
                  <a:cubicBezTo>
                    <a:pt x="268553" y="8435"/>
                    <a:pt x="279160" y="20471"/>
                    <a:pt x="282620" y="31830"/>
                  </a:cubicBezTo>
                  <a:cubicBezTo>
                    <a:pt x="285328" y="35366"/>
                    <a:pt x="288563" y="39729"/>
                    <a:pt x="291948" y="44167"/>
                  </a:cubicBezTo>
                  <a:cubicBezTo>
                    <a:pt x="285102" y="53119"/>
                    <a:pt x="278031" y="62146"/>
                    <a:pt x="271562" y="72151"/>
                  </a:cubicBezTo>
                  <a:cubicBezTo>
                    <a:pt x="268177" y="74633"/>
                    <a:pt x="264716" y="76815"/>
                    <a:pt x="261181" y="79072"/>
                  </a:cubicBezTo>
                  <a:cubicBezTo>
                    <a:pt x="248618" y="72677"/>
                    <a:pt x="235755" y="65230"/>
                    <a:pt x="223719" y="58460"/>
                  </a:cubicBezTo>
                  <a:cubicBezTo>
                    <a:pt x="222591" y="59137"/>
                    <a:pt x="220409" y="60566"/>
                    <a:pt x="218152" y="61995"/>
                  </a:cubicBezTo>
                  <a:cubicBezTo>
                    <a:pt x="210855" y="66434"/>
                    <a:pt x="203634" y="70345"/>
                    <a:pt x="196487" y="74483"/>
                  </a:cubicBezTo>
                  <a:cubicBezTo>
                    <a:pt x="192876" y="76514"/>
                    <a:pt x="189341" y="78545"/>
                    <a:pt x="185730" y="80651"/>
                  </a:cubicBezTo>
                  <a:cubicBezTo>
                    <a:pt x="182045" y="82532"/>
                    <a:pt x="178283" y="84488"/>
                    <a:pt x="174447" y="86443"/>
                  </a:cubicBezTo>
                  <a:cubicBezTo>
                    <a:pt x="165270" y="77492"/>
                    <a:pt x="156317" y="68465"/>
                    <a:pt x="145861" y="58911"/>
                  </a:cubicBezTo>
                  <a:cubicBezTo>
                    <a:pt x="141423" y="61243"/>
                    <a:pt x="135856" y="64027"/>
                    <a:pt x="130064" y="66509"/>
                  </a:cubicBezTo>
                  <a:cubicBezTo>
                    <a:pt x="120811" y="65832"/>
                    <a:pt x="112837" y="68540"/>
                    <a:pt x="105465" y="72000"/>
                  </a:cubicBezTo>
                  <a:cubicBezTo>
                    <a:pt x="98018" y="75160"/>
                    <a:pt x="91172" y="78996"/>
                    <a:pt x="84553" y="81027"/>
                  </a:cubicBezTo>
                  <a:cubicBezTo>
                    <a:pt x="82221" y="81930"/>
                    <a:pt x="79964" y="82833"/>
                    <a:pt x="78761" y="83284"/>
                  </a:cubicBezTo>
                  <a:cubicBezTo>
                    <a:pt x="73044" y="87497"/>
                    <a:pt x="66650" y="91032"/>
                    <a:pt x="60406" y="95019"/>
                  </a:cubicBezTo>
                  <a:cubicBezTo>
                    <a:pt x="54087" y="98856"/>
                    <a:pt x="47768" y="102918"/>
                    <a:pt x="41600" y="106453"/>
                  </a:cubicBezTo>
                  <a:cubicBezTo>
                    <a:pt x="29263" y="100736"/>
                    <a:pt x="17302" y="95094"/>
                    <a:pt x="5642" y="89151"/>
                  </a:cubicBezTo>
                  <a:cubicBezTo>
                    <a:pt x="6395" y="81780"/>
                    <a:pt x="5567" y="73956"/>
                    <a:pt x="6094" y="66960"/>
                  </a:cubicBezTo>
                  <a:close/>
                </a:path>
              </a:pathLst>
            </a:custGeom>
            <a:solidFill>
              <a:srgbClr val="696C7A"/>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B519001B-295B-4EE8-BEE7-3E091C583E77}"/>
                </a:ext>
              </a:extLst>
            </p:cNvPr>
            <p:cNvSpPr/>
            <p:nvPr/>
          </p:nvSpPr>
          <p:spPr>
            <a:xfrm>
              <a:off x="13570804" y="6754053"/>
              <a:ext cx="383690" cy="361121"/>
            </a:xfrm>
            <a:custGeom>
              <a:avLst/>
              <a:gdLst>
                <a:gd name="connsiteX0" fmla="*/ 108474 w 383646"/>
                <a:gd name="connsiteY0" fmla="*/ 351074 h 361078"/>
                <a:gd name="connsiteX1" fmla="*/ 111634 w 383646"/>
                <a:gd name="connsiteY1" fmla="*/ 318201 h 361078"/>
                <a:gd name="connsiteX2" fmla="*/ 124948 w 383646"/>
                <a:gd name="connsiteY2" fmla="*/ 303156 h 361078"/>
                <a:gd name="connsiteX3" fmla="*/ 156919 w 383646"/>
                <a:gd name="connsiteY3" fmla="*/ 281115 h 361078"/>
                <a:gd name="connsiteX4" fmla="*/ 184903 w 383646"/>
                <a:gd name="connsiteY4" fmla="*/ 250197 h 361078"/>
                <a:gd name="connsiteX5" fmla="*/ 210855 w 383646"/>
                <a:gd name="connsiteY5" fmla="*/ 229134 h 361078"/>
                <a:gd name="connsiteX6" fmla="*/ 173920 w 383646"/>
                <a:gd name="connsiteY6" fmla="*/ 218077 h 361078"/>
                <a:gd name="connsiteX7" fmla="*/ 161433 w 383646"/>
                <a:gd name="connsiteY7" fmla="*/ 221687 h 361078"/>
                <a:gd name="connsiteX8" fmla="*/ 149096 w 383646"/>
                <a:gd name="connsiteY8" fmla="*/ 227780 h 361078"/>
                <a:gd name="connsiteX9" fmla="*/ 128183 w 383646"/>
                <a:gd name="connsiteY9" fmla="*/ 249596 h 361078"/>
                <a:gd name="connsiteX10" fmla="*/ 132020 w 383646"/>
                <a:gd name="connsiteY10" fmla="*/ 205664 h 361078"/>
                <a:gd name="connsiteX11" fmla="*/ 97492 w 383646"/>
                <a:gd name="connsiteY11" fmla="*/ 205439 h 361078"/>
                <a:gd name="connsiteX12" fmla="*/ 78986 w 383646"/>
                <a:gd name="connsiteY12" fmla="*/ 184752 h 361078"/>
                <a:gd name="connsiteX13" fmla="*/ 91699 w 383646"/>
                <a:gd name="connsiteY13" fmla="*/ 176252 h 361078"/>
                <a:gd name="connsiteX14" fmla="*/ 104036 w 383646"/>
                <a:gd name="connsiteY14" fmla="*/ 167149 h 361078"/>
                <a:gd name="connsiteX15" fmla="*/ 127957 w 383646"/>
                <a:gd name="connsiteY15" fmla="*/ 148192 h 361078"/>
                <a:gd name="connsiteX16" fmla="*/ 91172 w 383646"/>
                <a:gd name="connsiteY16" fmla="*/ 143529 h 361078"/>
                <a:gd name="connsiteX17" fmla="*/ 76052 w 383646"/>
                <a:gd name="connsiteY17" fmla="*/ 98018 h 361078"/>
                <a:gd name="connsiteX18" fmla="*/ 49498 w 383646"/>
                <a:gd name="connsiteY18" fmla="*/ 104863 h 361078"/>
                <a:gd name="connsiteX19" fmla="*/ 38892 w 383646"/>
                <a:gd name="connsiteY19" fmla="*/ 98695 h 361078"/>
                <a:gd name="connsiteX20" fmla="*/ 36559 w 383646"/>
                <a:gd name="connsiteY20" fmla="*/ 93730 h 361078"/>
                <a:gd name="connsiteX21" fmla="*/ 34228 w 383646"/>
                <a:gd name="connsiteY21" fmla="*/ 88690 h 361078"/>
                <a:gd name="connsiteX22" fmla="*/ 6244 w 383646"/>
                <a:gd name="connsiteY22" fmla="*/ 72216 h 361078"/>
                <a:gd name="connsiteX23" fmla="*/ 5642 w 383646"/>
                <a:gd name="connsiteY23" fmla="*/ 26554 h 361078"/>
                <a:gd name="connsiteX24" fmla="*/ 13240 w 383646"/>
                <a:gd name="connsiteY24" fmla="*/ 27983 h 361078"/>
                <a:gd name="connsiteX25" fmla="*/ 29037 w 383646"/>
                <a:gd name="connsiteY25" fmla="*/ 20386 h 361078"/>
                <a:gd name="connsiteX26" fmla="*/ 57622 w 383646"/>
                <a:gd name="connsiteY26" fmla="*/ 47918 h 361078"/>
                <a:gd name="connsiteX27" fmla="*/ 68906 w 383646"/>
                <a:gd name="connsiteY27" fmla="*/ 42126 h 361078"/>
                <a:gd name="connsiteX28" fmla="*/ 79664 w 383646"/>
                <a:gd name="connsiteY28" fmla="*/ 35957 h 361078"/>
                <a:gd name="connsiteX29" fmla="*/ 101328 w 383646"/>
                <a:gd name="connsiteY29" fmla="*/ 23470 h 361078"/>
                <a:gd name="connsiteX30" fmla="*/ 106443 w 383646"/>
                <a:gd name="connsiteY30" fmla="*/ 68906 h 361078"/>
                <a:gd name="connsiteX31" fmla="*/ 123896 w 383646"/>
                <a:gd name="connsiteY31" fmla="*/ 58751 h 361078"/>
                <a:gd name="connsiteX32" fmla="*/ 140971 w 383646"/>
                <a:gd name="connsiteY32" fmla="*/ 47918 h 361078"/>
                <a:gd name="connsiteX33" fmla="*/ 161508 w 383646"/>
                <a:gd name="connsiteY33" fmla="*/ 66198 h 361078"/>
                <a:gd name="connsiteX34" fmla="*/ 175425 w 383646"/>
                <a:gd name="connsiteY34" fmla="*/ 63490 h 361078"/>
                <a:gd name="connsiteX35" fmla="*/ 181442 w 383646"/>
                <a:gd name="connsiteY35" fmla="*/ 47166 h 361078"/>
                <a:gd name="connsiteX36" fmla="*/ 154738 w 383646"/>
                <a:gd name="connsiteY36" fmla="*/ 33625 h 361078"/>
                <a:gd name="connsiteX37" fmla="*/ 175124 w 383646"/>
                <a:gd name="connsiteY37" fmla="*/ 5642 h 361078"/>
                <a:gd name="connsiteX38" fmla="*/ 208975 w 383646"/>
                <a:gd name="connsiteY38" fmla="*/ 26780 h 361078"/>
                <a:gd name="connsiteX39" fmla="*/ 211683 w 383646"/>
                <a:gd name="connsiteY39" fmla="*/ 30240 h 361078"/>
                <a:gd name="connsiteX40" fmla="*/ 239892 w 383646"/>
                <a:gd name="connsiteY40" fmla="*/ 32497 h 361078"/>
                <a:gd name="connsiteX41" fmla="*/ 268628 w 383646"/>
                <a:gd name="connsiteY41" fmla="*/ 32196 h 361078"/>
                <a:gd name="connsiteX42" fmla="*/ 258323 w 383646"/>
                <a:gd name="connsiteY42" fmla="*/ 54688 h 361078"/>
                <a:gd name="connsiteX43" fmla="*/ 247942 w 383646"/>
                <a:gd name="connsiteY43" fmla="*/ 76127 h 361078"/>
                <a:gd name="connsiteX44" fmla="*/ 233573 w 383646"/>
                <a:gd name="connsiteY44" fmla="*/ 91097 h 361078"/>
                <a:gd name="connsiteX45" fmla="*/ 218604 w 383646"/>
                <a:gd name="connsiteY45" fmla="*/ 105089 h 361078"/>
                <a:gd name="connsiteX46" fmla="*/ 203333 w 383646"/>
                <a:gd name="connsiteY46" fmla="*/ 118930 h 361078"/>
                <a:gd name="connsiteX47" fmla="*/ 187159 w 383646"/>
                <a:gd name="connsiteY47" fmla="*/ 132170 h 361078"/>
                <a:gd name="connsiteX48" fmla="*/ 191823 w 383646"/>
                <a:gd name="connsiteY48" fmla="*/ 154060 h 361078"/>
                <a:gd name="connsiteX49" fmla="*/ 166548 w 383646"/>
                <a:gd name="connsiteY49" fmla="*/ 186933 h 361078"/>
                <a:gd name="connsiteX50" fmla="*/ 216121 w 383646"/>
                <a:gd name="connsiteY50" fmla="*/ 176552 h 361078"/>
                <a:gd name="connsiteX51" fmla="*/ 241697 w 383646"/>
                <a:gd name="connsiteY51" fmla="*/ 178734 h 361078"/>
                <a:gd name="connsiteX52" fmla="*/ 267800 w 383646"/>
                <a:gd name="connsiteY52" fmla="*/ 180614 h 361078"/>
                <a:gd name="connsiteX53" fmla="*/ 281793 w 383646"/>
                <a:gd name="connsiteY53" fmla="*/ 170760 h 361078"/>
                <a:gd name="connsiteX54" fmla="*/ 292098 w 383646"/>
                <a:gd name="connsiteY54" fmla="*/ 167751 h 361078"/>
                <a:gd name="connsiteX55" fmla="*/ 302254 w 383646"/>
                <a:gd name="connsiteY55" fmla="*/ 164742 h 361078"/>
                <a:gd name="connsiteX56" fmla="*/ 324219 w 383646"/>
                <a:gd name="connsiteY56" fmla="*/ 157972 h 361078"/>
                <a:gd name="connsiteX57" fmla="*/ 362208 w 383646"/>
                <a:gd name="connsiteY57" fmla="*/ 156919 h 361078"/>
                <a:gd name="connsiteX58" fmla="*/ 384474 w 383646"/>
                <a:gd name="connsiteY58" fmla="*/ 177079 h 361078"/>
                <a:gd name="connsiteX59" fmla="*/ 354760 w 383646"/>
                <a:gd name="connsiteY59" fmla="*/ 214842 h 361078"/>
                <a:gd name="connsiteX60" fmla="*/ 332042 w 383646"/>
                <a:gd name="connsiteY60" fmla="*/ 238011 h 361078"/>
                <a:gd name="connsiteX61" fmla="*/ 300298 w 383646"/>
                <a:gd name="connsiteY61" fmla="*/ 241471 h 361078"/>
                <a:gd name="connsiteX62" fmla="*/ 280815 w 383646"/>
                <a:gd name="connsiteY62" fmla="*/ 256290 h 361078"/>
                <a:gd name="connsiteX63" fmla="*/ 261106 w 383646"/>
                <a:gd name="connsiteY63" fmla="*/ 270283 h 361078"/>
                <a:gd name="connsiteX64" fmla="*/ 220409 w 383646"/>
                <a:gd name="connsiteY64" fmla="*/ 297363 h 361078"/>
                <a:gd name="connsiteX65" fmla="*/ 206417 w 383646"/>
                <a:gd name="connsiteY65" fmla="*/ 303532 h 361078"/>
                <a:gd name="connsiteX66" fmla="*/ 192275 w 383646"/>
                <a:gd name="connsiteY66" fmla="*/ 309399 h 361078"/>
                <a:gd name="connsiteX67" fmla="*/ 163840 w 383646"/>
                <a:gd name="connsiteY67" fmla="*/ 320608 h 361078"/>
                <a:gd name="connsiteX68" fmla="*/ 170761 w 383646"/>
                <a:gd name="connsiteY68" fmla="*/ 334374 h 361078"/>
                <a:gd name="connsiteX69" fmla="*/ 123519 w 383646"/>
                <a:gd name="connsiteY69" fmla="*/ 361680 h 361078"/>
                <a:gd name="connsiteX70" fmla="*/ 108474 w 383646"/>
                <a:gd name="connsiteY70" fmla="*/ 351074 h 36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83646" h="361078">
                  <a:moveTo>
                    <a:pt x="108474" y="351074"/>
                  </a:moveTo>
                  <a:cubicBezTo>
                    <a:pt x="98169" y="333697"/>
                    <a:pt x="104261" y="324745"/>
                    <a:pt x="111634" y="318201"/>
                  </a:cubicBezTo>
                  <a:cubicBezTo>
                    <a:pt x="119081" y="311732"/>
                    <a:pt x="128334" y="308271"/>
                    <a:pt x="124948" y="303156"/>
                  </a:cubicBezTo>
                  <a:cubicBezTo>
                    <a:pt x="130741" y="294505"/>
                    <a:pt x="144282" y="288938"/>
                    <a:pt x="156919" y="281115"/>
                  </a:cubicBezTo>
                  <a:cubicBezTo>
                    <a:pt x="169632" y="273442"/>
                    <a:pt x="182045" y="264641"/>
                    <a:pt x="184903" y="250197"/>
                  </a:cubicBezTo>
                  <a:cubicBezTo>
                    <a:pt x="193479" y="244179"/>
                    <a:pt x="201452" y="237033"/>
                    <a:pt x="210855" y="229134"/>
                  </a:cubicBezTo>
                  <a:cubicBezTo>
                    <a:pt x="205815" y="219280"/>
                    <a:pt x="190319" y="215143"/>
                    <a:pt x="173920" y="218077"/>
                  </a:cubicBezTo>
                  <a:cubicBezTo>
                    <a:pt x="169783" y="218829"/>
                    <a:pt x="165645" y="220032"/>
                    <a:pt x="161433" y="221687"/>
                  </a:cubicBezTo>
                  <a:cubicBezTo>
                    <a:pt x="157220" y="223192"/>
                    <a:pt x="153082" y="225223"/>
                    <a:pt x="149096" y="227780"/>
                  </a:cubicBezTo>
                  <a:cubicBezTo>
                    <a:pt x="141122" y="232820"/>
                    <a:pt x="133825" y="239967"/>
                    <a:pt x="128183" y="249596"/>
                  </a:cubicBezTo>
                  <a:cubicBezTo>
                    <a:pt x="130365" y="234927"/>
                    <a:pt x="130891" y="221161"/>
                    <a:pt x="132020" y="205664"/>
                  </a:cubicBezTo>
                  <a:cubicBezTo>
                    <a:pt x="121187" y="206116"/>
                    <a:pt x="108700" y="206567"/>
                    <a:pt x="97492" y="205439"/>
                  </a:cubicBezTo>
                  <a:cubicBezTo>
                    <a:pt x="94633" y="195810"/>
                    <a:pt x="86960" y="190845"/>
                    <a:pt x="78986" y="184752"/>
                  </a:cubicBezTo>
                  <a:lnTo>
                    <a:pt x="91699" y="176252"/>
                  </a:lnTo>
                  <a:lnTo>
                    <a:pt x="104036" y="167149"/>
                  </a:lnTo>
                  <a:cubicBezTo>
                    <a:pt x="112160" y="160981"/>
                    <a:pt x="120284" y="154888"/>
                    <a:pt x="127957" y="148192"/>
                  </a:cubicBezTo>
                  <a:cubicBezTo>
                    <a:pt x="115395" y="147591"/>
                    <a:pt x="104036" y="145635"/>
                    <a:pt x="91172" y="143529"/>
                  </a:cubicBezTo>
                  <a:cubicBezTo>
                    <a:pt x="86885" y="128408"/>
                    <a:pt x="81920" y="112386"/>
                    <a:pt x="76052" y="98018"/>
                  </a:cubicBezTo>
                  <a:cubicBezTo>
                    <a:pt x="67928" y="100801"/>
                    <a:pt x="58299" y="103584"/>
                    <a:pt x="49498" y="104863"/>
                  </a:cubicBezTo>
                  <a:cubicBezTo>
                    <a:pt x="45511" y="103058"/>
                    <a:pt x="42879" y="100576"/>
                    <a:pt x="38892" y="98695"/>
                  </a:cubicBezTo>
                  <a:cubicBezTo>
                    <a:pt x="37989" y="96664"/>
                    <a:pt x="37011" y="94708"/>
                    <a:pt x="36559" y="93730"/>
                  </a:cubicBezTo>
                  <a:cubicBezTo>
                    <a:pt x="35656" y="91699"/>
                    <a:pt x="35130" y="90721"/>
                    <a:pt x="34228" y="88690"/>
                  </a:cubicBezTo>
                  <a:cubicBezTo>
                    <a:pt x="24297" y="83424"/>
                    <a:pt x="15797" y="77632"/>
                    <a:pt x="6244" y="72216"/>
                  </a:cubicBezTo>
                  <a:cubicBezTo>
                    <a:pt x="6620" y="56343"/>
                    <a:pt x="5868" y="42126"/>
                    <a:pt x="5642" y="26554"/>
                  </a:cubicBezTo>
                  <a:cubicBezTo>
                    <a:pt x="8425" y="26554"/>
                    <a:pt x="10456" y="27983"/>
                    <a:pt x="13240" y="27983"/>
                  </a:cubicBezTo>
                  <a:cubicBezTo>
                    <a:pt x="19032" y="25501"/>
                    <a:pt x="24599" y="22718"/>
                    <a:pt x="29037" y="20386"/>
                  </a:cubicBezTo>
                  <a:cubicBezTo>
                    <a:pt x="39418" y="29939"/>
                    <a:pt x="48445" y="39042"/>
                    <a:pt x="57622" y="47918"/>
                  </a:cubicBezTo>
                  <a:cubicBezTo>
                    <a:pt x="61459" y="45962"/>
                    <a:pt x="65145" y="44082"/>
                    <a:pt x="68906" y="42126"/>
                  </a:cubicBezTo>
                  <a:cubicBezTo>
                    <a:pt x="72517" y="40094"/>
                    <a:pt x="76127" y="38064"/>
                    <a:pt x="79664" y="35957"/>
                  </a:cubicBezTo>
                  <a:cubicBezTo>
                    <a:pt x="86810" y="31820"/>
                    <a:pt x="94031" y="27908"/>
                    <a:pt x="101328" y="23470"/>
                  </a:cubicBezTo>
                  <a:cubicBezTo>
                    <a:pt x="104337" y="38440"/>
                    <a:pt x="105766" y="54011"/>
                    <a:pt x="106443" y="68906"/>
                  </a:cubicBezTo>
                  <a:cubicBezTo>
                    <a:pt x="112462" y="65370"/>
                    <a:pt x="118328" y="62286"/>
                    <a:pt x="123896" y="58751"/>
                  </a:cubicBezTo>
                  <a:cubicBezTo>
                    <a:pt x="129462" y="55215"/>
                    <a:pt x="135104" y="51679"/>
                    <a:pt x="140971" y="47918"/>
                  </a:cubicBezTo>
                  <a:cubicBezTo>
                    <a:pt x="147591" y="55515"/>
                    <a:pt x="154211" y="60405"/>
                    <a:pt x="161508" y="66198"/>
                  </a:cubicBezTo>
                  <a:cubicBezTo>
                    <a:pt x="166397" y="65746"/>
                    <a:pt x="171287" y="65144"/>
                    <a:pt x="175425" y="63490"/>
                  </a:cubicBezTo>
                  <a:cubicBezTo>
                    <a:pt x="177079" y="58299"/>
                    <a:pt x="178734" y="53109"/>
                    <a:pt x="181442" y="47166"/>
                  </a:cubicBezTo>
                  <a:cubicBezTo>
                    <a:pt x="171663" y="43254"/>
                    <a:pt x="163088" y="38440"/>
                    <a:pt x="154738" y="33625"/>
                  </a:cubicBezTo>
                  <a:cubicBezTo>
                    <a:pt x="161207" y="23620"/>
                    <a:pt x="168278" y="14668"/>
                    <a:pt x="175124" y="5642"/>
                  </a:cubicBezTo>
                  <a:cubicBezTo>
                    <a:pt x="193178" y="6921"/>
                    <a:pt x="201527" y="17151"/>
                    <a:pt x="208975" y="26780"/>
                  </a:cubicBezTo>
                  <a:cubicBezTo>
                    <a:pt x="209651" y="27607"/>
                    <a:pt x="211006" y="29413"/>
                    <a:pt x="211683" y="30240"/>
                  </a:cubicBezTo>
                  <a:cubicBezTo>
                    <a:pt x="220860" y="31444"/>
                    <a:pt x="230263" y="32121"/>
                    <a:pt x="239892" y="32497"/>
                  </a:cubicBezTo>
                  <a:cubicBezTo>
                    <a:pt x="249446" y="32873"/>
                    <a:pt x="258924" y="32497"/>
                    <a:pt x="268628" y="32196"/>
                  </a:cubicBezTo>
                  <a:cubicBezTo>
                    <a:pt x="265167" y="39718"/>
                    <a:pt x="261707" y="47316"/>
                    <a:pt x="258323" y="54688"/>
                  </a:cubicBezTo>
                  <a:cubicBezTo>
                    <a:pt x="254711" y="62060"/>
                    <a:pt x="251251" y="69282"/>
                    <a:pt x="247942" y="76127"/>
                  </a:cubicBezTo>
                  <a:cubicBezTo>
                    <a:pt x="243127" y="81243"/>
                    <a:pt x="238463" y="86358"/>
                    <a:pt x="233573" y="91097"/>
                  </a:cubicBezTo>
                  <a:cubicBezTo>
                    <a:pt x="228533" y="95761"/>
                    <a:pt x="223569" y="100425"/>
                    <a:pt x="218604" y="105089"/>
                  </a:cubicBezTo>
                  <a:cubicBezTo>
                    <a:pt x="213563" y="109677"/>
                    <a:pt x="208524" y="114341"/>
                    <a:pt x="203333" y="118930"/>
                  </a:cubicBezTo>
                  <a:cubicBezTo>
                    <a:pt x="197992" y="123293"/>
                    <a:pt x="192651" y="127732"/>
                    <a:pt x="187159" y="132170"/>
                  </a:cubicBezTo>
                  <a:cubicBezTo>
                    <a:pt x="188137" y="139391"/>
                    <a:pt x="190921" y="146763"/>
                    <a:pt x="191823" y="154060"/>
                  </a:cubicBezTo>
                  <a:cubicBezTo>
                    <a:pt x="184076" y="165645"/>
                    <a:pt x="175650" y="176703"/>
                    <a:pt x="166548" y="186933"/>
                  </a:cubicBezTo>
                  <a:cubicBezTo>
                    <a:pt x="197766" y="188513"/>
                    <a:pt x="207771" y="181743"/>
                    <a:pt x="216121" y="176552"/>
                  </a:cubicBezTo>
                  <a:cubicBezTo>
                    <a:pt x="224396" y="177154"/>
                    <a:pt x="232972" y="177906"/>
                    <a:pt x="241697" y="178734"/>
                  </a:cubicBezTo>
                  <a:lnTo>
                    <a:pt x="267800" y="180614"/>
                  </a:lnTo>
                  <a:cubicBezTo>
                    <a:pt x="272013" y="177681"/>
                    <a:pt x="276226" y="174672"/>
                    <a:pt x="281793" y="170760"/>
                  </a:cubicBezTo>
                  <a:cubicBezTo>
                    <a:pt x="285253" y="169707"/>
                    <a:pt x="288637" y="168654"/>
                    <a:pt x="292098" y="167751"/>
                  </a:cubicBezTo>
                  <a:cubicBezTo>
                    <a:pt x="295483" y="166773"/>
                    <a:pt x="298868" y="165720"/>
                    <a:pt x="302254" y="164742"/>
                  </a:cubicBezTo>
                  <a:cubicBezTo>
                    <a:pt x="309174" y="162711"/>
                    <a:pt x="316321" y="160680"/>
                    <a:pt x="324219" y="157972"/>
                  </a:cubicBezTo>
                  <a:cubicBezTo>
                    <a:pt x="340769" y="152255"/>
                    <a:pt x="352729" y="152706"/>
                    <a:pt x="362208" y="156919"/>
                  </a:cubicBezTo>
                  <a:cubicBezTo>
                    <a:pt x="371686" y="161131"/>
                    <a:pt x="378682" y="168955"/>
                    <a:pt x="384474" y="177079"/>
                  </a:cubicBezTo>
                  <a:cubicBezTo>
                    <a:pt x="370859" y="193403"/>
                    <a:pt x="361982" y="205062"/>
                    <a:pt x="354760" y="214842"/>
                  </a:cubicBezTo>
                  <a:cubicBezTo>
                    <a:pt x="347388" y="224471"/>
                    <a:pt x="341521" y="232144"/>
                    <a:pt x="332042" y="238011"/>
                  </a:cubicBezTo>
                  <a:cubicBezTo>
                    <a:pt x="321812" y="239891"/>
                    <a:pt x="310980" y="240719"/>
                    <a:pt x="300298" y="241471"/>
                  </a:cubicBezTo>
                  <a:cubicBezTo>
                    <a:pt x="293904" y="246662"/>
                    <a:pt x="287435" y="251627"/>
                    <a:pt x="280815" y="256290"/>
                  </a:cubicBezTo>
                  <a:cubicBezTo>
                    <a:pt x="274195" y="260955"/>
                    <a:pt x="267650" y="265619"/>
                    <a:pt x="261106" y="270283"/>
                  </a:cubicBezTo>
                  <a:cubicBezTo>
                    <a:pt x="248017" y="279761"/>
                    <a:pt x="234250" y="288111"/>
                    <a:pt x="220409" y="297363"/>
                  </a:cubicBezTo>
                  <a:lnTo>
                    <a:pt x="206417" y="303532"/>
                  </a:lnTo>
                  <a:lnTo>
                    <a:pt x="192275" y="309399"/>
                  </a:lnTo>
                  <a:cubicBezTo>
                    <a:pt x="182872" y="313236"/>
                    <a:pt x="173393" y="317072"/>
                    <a:pt x="163840" y="320608"/>
                  </a:cubicBezTo>
                  <a:cubicBezTo>
                    <a:pt x="166322" y="325497"/>
                    <a:pt x="168805" y="330462"/>
                    <a:pt x="170761" y="334374"/>
                  </a:cubicBezTo>
                  <a:cubicBezTo>
                    <a:pt x="154888" y="344454"/>
                    <a:pt x="140294" y="353105"/>
                    <a:pt x="123519" y="361680"/>
                  </a:cubicBezTo>
                  <a:cubicBezTo>
                    <a:pt x="117652" y="358145"/>
                    <a:pt x="114116" y="354685"/>
                    <a:pt x="108474" y="351074"/>
                  </a:cubicBezTo>
                  <a:close/>
                </a:path>
              </a:pathLst>
            </a:custGeom>
            <a:solidFill>
              <a:srgbClr val="494B55"/>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8D34AC02-FDCF-4B61-ACE1-8326529A2D88}"/>
                </a:ext>
              </a:extLst>
            </p:cNvPr>
            <p:cNvSpPr/>
            <p:nvPr/>
          </p:nvSpPr>
          <p:spPr>
            <a:xfrm>
              <a:off x="13815388" y="6812284"/>
              <a:ext cx="97803" cy="112850"/>
            </a:xfrm>
            <a:custGeom>
              <a:avLst/>
              <a:gdLst>
                <a:gd name="connsiteX0" fmla="*/ 5642 w 97792"/>
                <a:gd name="connsiteY0" fmla="*/ 70184 h 112837"/>
                <a:gd name="connsiteX1" fmla="*/ 12412 w 97792"/>
                <a:gd name="connsiteY1" fmla="*/ 61459 h 112837"/>
                <a:gd name="connsiteX2" fmla="*/ 20387 w 97792"/>
                <a:gd name="connsiteY2" fmla="*/ 52356 h 112837"/>
                <a:gd name="connsiteX3" fmla="*/ 19859 w 97792"/>
                <a:gd name="connsiteY3" fmla="*/ 26178 h 112837"/>
                <a:gd name="connsiteX4" fmla="*/ 35581 w 97792"/>
                <a:gd name="connsiteY4" fmla="*/ 16624 h 112837"/>
                <a:gd name="connsiteX5" fmla="*/ 51830 w 97792"/>
                <a:gd name="connsiteY5" fmla="*/ 5642 h 112837"/>
                <a:gd name="connsiteX6" fmla="*/ 60255 w 97792"/>
                <a:gd name="connsiteY6" fmla="*/ 27457 h 112837"/>
                <a:gd name="connsiteX7" fmla="*/ 88239 w 97792"/>
                <a:gd name="connsiteY7" fmla="*/ 37386 h 112837"/>
                <a:gd name="connsiteX8" fmla="*/ 97717 w 97792"/>
                <a:gd name="connsiteY8" fmla="*/ 57773 h 112837"/>
                <a:gd name="connsiteX9" fmla="*/ 79513 w 97792"/>
                <a:gd name="connsiteY9" fmla="*/ 99974 h 112837"/>
                <a:gd name="connsiteX10" fmla="*/ 57547 w 97792"/>
                <a:gd name="connsiteY10" fmla="*/ 106744 h 112837"/>
                <a:gd name="connsiteX11" fmla="*/ 47392 w 97792"/>
                <a:gd name="connsiteY11" fmla="*/ 109753 h 112837"/>
                <a:gd name="connsiteX12" fmla="*/ 37086 w 97792"/>
                <a:gd name="connsiteY12" fmla="*/ 112762 h 112837"/>
                <a:gd name="connsiteX13" fmla="*/ 5642 w 97792"/>
                <a:gd name="connsiteY13" fmla="*/ 70184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7792" h="112837">
                  <a:moveTo>
                    <a:pt x="5642" y="70184"/>
                  </a:moveTo>
                  <a:cubicBezTo>
                    <a:pt x="7598" y="67401"/>
                    <a:pt x="9930" y="64468"/>
                    <a:pt x="12412" y="61459"/>
                  </a:cubicBezTo>
                  <a:cubicBezTo>
                    <a:pt x="14894" y="58375"/>
                    <a:pt x="17528" y="55290"/>
                    <a:pt x="20387" y="52356"/>
                  </a:cubicBezTo>
                  <a:cubicBezTo>
                    <a:pt x="20085" y="44157"/>
                    <a:pt x="19107" y="35205"/>
                    <a:pt x="19859" y="26178"/>
                  </a:cubicBezTo>
                  <a:cubicBezTo>
                    <a:pt x="25125" y="22718"/>
                    <a:pt x="30316" y="19784"/>
                    <a:pt x="35581" y="16624"/>
                  </a:cubicBezTo>
                  <a:cubicBezTo>
                    <a:pt x="40772" y="13314"/>
                    <a:pt x="46038" y="9854"/>
                    <a:pt x="51830" y="5642"/>
                  </a:cubicBezTo>
                  <a:cubicBezTo>
                    <a:pt x="54538" y="13540"/>
                    <a:pt x="56494" y="20536"/>
                    <a:pt x="60255" y="27457"/>
                  </a:cubicBezTo>
                  <a:cubicBezTo>
                    <a:pt x="77030" y="24673"/>
                    <a:pt x="84252" y="30090"/>
                    <a:pt x="88239" y="37386"/>
                  </a:cubicBezTo>
                  <a:cubicBezTo>
                    <a:pt x="92301" y="44684"/>
                    <a:pt x="93053" y="53785"/>
                    <a:pt x="97717" y="57773"/>
                  </a:cubicBezTo>
                  <a:cubicBezTo>
                    <a:pt x="90496" y="72667"/>
                    <a:pt x="92602" y="88539"/>
                    <a:pt x="79513" y="99974"/>
                  </a:cubicBezTo>
                  <a:cubicBezTo>
                    <a:pt x="71614" y="102606"/>
                    <a:pt x="64468" y="104713"/>
                    <a:pt x="57547" y="106744"/>
                  </a:cubicBezTo>
                  <a:cubicBezTo>
                    <a:pt x="54162" y="107722"/>
                    <a:pt x="50777" y="108775"/>
                    <a:pt x="47392" y="109753"/>
                  </a:cubicBezTo>
                  <a:cubicBezTo>
                    <a:pt x="43931" y="110655"/>
                    <a:pt x="40546" y="111709"/>
                    <a:pt x="37086" y="112762"/>
                  </a:cubicBezTo>
                  <a:cubicBezTo>
                    <a:pt x="26630" y="98544"/>
                    <a:pt x="16098" y="84327"/>
                    <a:pt x="5642" y="70184"/>
                  </a:cubicBezTo>
                  <a:close/>
                </a:path>
              </a:pathLst>
            </a:custGeom>
            <a:solidFill>
              <a:srgbClr val="696C7A"/>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2E361532-7AD8-4835-A0D5-88E43B908F7C}"/>
                </a:ext>
              </a:extLst>
            </p:cNvPr>
            <p:cNvSpPr/>
            <p:nvPr/>
          </p:nvSpPr>
          <p:spPr>
            <a:xfrm>
              <a:off x="14011822" y="6794761"/>
              <a:ext cx="82757" cy="97803"/>
            </a:xfrm>
            <a:custGeom>
              <a:avLst/>
              <a:gdLst>
                <a:gd name="connsiteX0" fmla="*/ 5642 w 82747"/>
                <a:gd name="connsiteY0" fmla="*/ 92897 h 97792"/>
                <a:gd name="connsiteX1" fmla="*/ 26856 w 82747"/>
                <a:gd name="connsiteY1" fmla="*/ 58669 h 97792"/>
                <a:gd name="connsiteX2" fmla="*/ 45285 w 82747"/>
                <a:gd name="connsiteY2" fmla="*/ 29783 h 97792"/>
                <a:gd name="connsiteX3" fmla="*/ 77858 w 82747"/>
                <a:gd name="connsiteY3" fmla="*/ 6087 h 97792"/>
                <a:gd name="connsiteX4" fmla="*/ 71313 w 82747"/>
                <a:gd name="connsiteY4" fmla="*/ 45806 h 97792"/>
                <a:gd name="connsiteX5" fmla="*/ 57321 w 82747"/>
                <a:gd name="connsiteY5" fmla="*/ 61754 h 97792"/>
                <a:gd name="connsiteX6" fmla="*/ 41750 w 82747"/>
                <a:gd name="connsiteY6" fmla="*/ 76422 h 97792"/>
                <a:gd name="connsiteX7" fmla="*/ 5642 w 82747"/>
                <a:gd name="connsiteY7" fmla="*/ 92897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747" h="97792">
                  <a:moveTo>
                    <a:pt x="5642" y="92897"/>
                  </a:moveTo>
                  <a:cubicBezTo>
                    <a:pt x="13541" y="81312"/>
                    <a:pt x="20161" y="69351"/>
                    <a:pt x="26856" y="58669"/>
                  </a:cubicBezTo>
                  <a:cubicBezTo>
                    <a:pt x="33476" y="47912"/>
                    <a:pt x="39719" y="38208"/>
                    <a:pt x="45285" y="29783"/>
                  </a:cubicBezTo>
                  <a:cubicBezTo>
                    <a:pt x="56644" y="13234"/>
                    <a:pt x="67176" y="3379"/>
                    <a:pt x="77858" y="6087"/>
                  </a:cubicBezTo>
                  <a:cubicBezTo>
                    <a:pt x="75978" y="18500"/>
                    <a:pt x="73570" y="33168"/>
                    <a:pt x="71313" y="45806"/>
                  </a:cubicBezTo>
                  <a:cubicBezTo>
                    <a:pt x="66724" y="50997"/>
                    <a:pt x="62211" y="56563"/>
                    <a:pt x="57321" y="61754"/>
                  </a:cubicBezTo>
                  <a:cubicBezTo>
                    <a:pt x="52357" y="66944"/>
                    <a:pt x="47166" y="71984"/>
                    <a:pt x="41750" y="76422"/>
                  </a:cubicBezTo>
                  <a:cubicBezTo>
                    <a:pt x="30917" y="85374"/>
                    <a:pt x="19333" y="92220"/>
                    <a:pt x="5642" y="92897"/>
                  </a:cubicBezTo>
                  <a:close/>
                </a:path>
              </a:pathLst>
            </a:custGeom>
            <a:solidFill>
              <a:srgbClr val="696C7A"/>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9B353AD0-8257-4FD5-98BB-7F67D30578B5}"/>
                </a:ext>
              </a:extLst>
            </p:cNvPr>
            <p:cNvSpPr/>
            <p:nvPr/>
          </p:nvSpPr>
          <p:spPr>
            <a:xfrm>
              <a:off x="13982707" y="5705984"/>
              <a:ext cx="90280" cy="142944"/>
            </a:xfrm>
            <a:custGeom>
              <a:avLst/>
              <a:gdLst>
                <a:gd name="connsiteX0" fmla="*/ 65521 w 90269"/>
                <a:gd name="connsiteY0" fmla="*/ 139834 h 142927"/>
                <a:gd name="connsiteX1" fmla="*/ 46791 w 90269"/>
                <a:gd name="connsiteY1" fmla="*/ 104704 h 142927"/>
                <a:gd name="connsiteX2" fmla="*/ 23696 w 90269"/>
                <a:gd name="connsiteY2" fmla="*/ 83190 h 142927"/>
                <a:gd name="connsiteX3" fmla="*/ 28285 w 90269"/>
                <a:gd name="connsiteY3" fmla="*/ 62729 h 142927"/>
                <a:gd name="connsiteX4" fmla="*/ 5642 w 90269"/>
                <a:gd name="connsiteY4" fmla="*/ 38055 h 142927"/>
                <a:gd name="connsiteX5" fmla="*/ 15497 w 90269"/>
                <a:gd name="connsiteY5" fmla="*/ 5709 h 142927"/>
                <a:gd name="connsiteX6" fmla="*/ 48971 w 90269"/>
                <a:gd name="connsiteY6" fmla="*/ 28351 h 142927"/>
                <a:gd name="connsiteX7" fmla="*/ 79061 w 90269"/>
                <a:gd name="connsiteY7" fmla="*/ 54529 h 142927"/>
                <a:gd name="connsiteX8" fmla="*/ 90722 w 90269"/>
                <a:gd name="connsiteY8" fmla="*/ 118997 h 142927"/>
                <a:gd name="connsiteX9" fmla="*/ 84177 w 90269"/>
                <a:gd name="connsiteY9" fmla="*/ 130356 h 142927"/>
                <a:gd name="connsiteX10" fmla="*/ 65521 w 90269"/>
                <a:gd name="connsiteY10" fmla="*/ 139834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69" h="142927">
                  <a:moveTo>
                    <a:pt x="65521" y="139834"/>
                  </a:moveTo>
                  <a:cubicBezTo>
                    <a:pt x="59127" y="127648"/>
                    <a:pt x="53786" y="116515"/>
                    <a:pt x="46791" y="104704"/>
                  </a:cubicBezTo>
                  <a:cubicBezTo>
                    <a:pt x="39117" y="98009"/>
                    <a:pt x="29187" y="90412"/>
                    <a:pt x="23696" y="83190"/>
                  </a:cubicBezTo>
                  <a:cubicBezTo>
                    <a:pt x="18129" y="76044"/>
                    <a:pt x="17227" y="68973"/>
                    <a:pt x="28285" y="62729"/>
                  </a:cubicBezTo>
                  <a:cubicBezTo>
                    <a:pt x="19784" y="53401"/>
                    <a:pt x="12939" y="46405"/>
                    <a:pt x="5642" y="38055"/>
                  </a:cubicBezTo>
                  <a:cubicBezTo>
                    <a:pt x="14745" y="31887"/>
                    <a:pt x="6545" y="12178"/>
                    <a:pt x="15497" y="5709"/>
                  </a:cubicBezTo>
                  <a:cubicBezTo>
                    <a:pt x="31444" y="4655"/>
                    <a:pt x="40697" y="16240"/>
                    <a:pt x="48971" y="28351"/>
                  </a:cubicBezTo>
                  <a:cubicBezTo>
                    <a:pt x="57021" y="40613"/>
                    <a:pt x="64619" y="53100"/>
                    <a:pt x="79061" y="54529"/>
                  </a:cubicBezTo>
                  <a:cubicBezTo>
                    <a:pt x="83499" y="75668"/>
                    <a:pt x="87712" y="98009"/>
                    <a:pt x="90722" y="118997"/>
                  </a:cubicBezTo>
                  <a:cubicBezTo>
                    <a:pt x="90045" y="127347"/>
                    <a:pt x="87111" y="128852"/>
                    <a:pt x="84177" y="130356"/>
                  </a:cubicBezTo>
                  <a:cubicBezTo>
                    <a:pt x="78234" y="133290"/>
                    <a:pt x="71388" y="136825"/>
                    <a:pt x="65521" y="139834"/>
                  </a:cubicBezTo>
                  <a:close/>
                </a:path>
              </a:pathLst>
            </a:custGeom>
            <a:solidFill>
              <a:srgbClr val="767989"/>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F419B499-B0F6-4B2C-B4C0-81D784EC2300}"/>
                </a:ext>
              </a:extLst>
            </p:cNvPr>
            <p:cNvSpPr/>
            <p:nvPr/>
          </p:nvSpPr>
          <p:spPr>
            <a:xfrm>
              <a:off x="13817720" y="5515254"/>
              <a:ext cx="127897" cy="120374"/>
            </a:xfrm>
            <a:custGeom>
              <a:avLst/>
              <a:gdLst>
                <a:gd name="connsiteX0" fmla="*/ 129537 w 127882"/>
                <a:gd name="connsiteY0" fmla="*/ 115775 h 120359"/>
                <a:gd name="connsiteX1" fmla="*/ 98243 w 127882"/>
                <a:gd name="connsiteY1" fmla="*/ 87190 h 120359"/>
                <a:gd name="connsiteX2" fmla="*/ 69658 w 127882"/>
                <a:gd name="connsiteY2" fmla="*/ 59206 h 120359"/>
                <a:gd name="connsiteX3" fmla="*/ 38590 w 127882"/>
                <a:gd name="connsiteY3" fmla="*/ 73950 h 120359"/>
                <a:gd name="connsiteX4" fmla="*/ 21288 w 127882"/>
                <a:gd name="connsiteY4" fmla="*/ 59206 h 120359"/>
                <a:gd name="connsiteX5" fmla="*/ 12186 w 127882"/>
                <a:gd name="connsiteY5" fmla="*/ 44086 h 120359"/>
                <a:gd name="connsiteX6" fmla="*/ 5642 w 127882"/>
                <a:gd name="connsiteY6" fmla="*/ 10009 h 120359"/>
                <a:gd name="connsiteX7" fmla="*/ 58750 w 127882"/>
                <a:gd name="connsiteY7" fmla="*/ 20315 h 120359"/>
                <a:gd name="connsiteX8" fmla="*/ 92601 w 127882"/>
                <a:gd name="connsiteY8" fmla="*/ 15651 h 120359"/>
                <a:gd name="connsiteX9" fmla="*/ 107721 w 127882"/>
                <a:gd name="connsiteY9" fmla="*/ 29944 h 120359"/>
                <a:gd name="connsiteX10" fmla="*/ 123594 w 127882"/>
                <a:gd name="connsiteY10" fmla="*/ 53941 h 120359"/>
                <a:gd name="connsiteX11" fmla="*/ 129537 w 127882"/>
                <a:gd name="connsiteY11" fmla="*/ 115775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882" h="120359">
                  <a:moveTo>
                    <a:pt x="129537" y="115775"/>
                  </a:moveTo>
                  <a:cubicBezTo>
                    <a:pt x="117952" y="105244"/>
                    <a:pt x="107947" y="96066"/>
                    <a:pt x="98243" y="87190"/>
                  </a:cubicBezTo>
                  <a:cubicBezTo>
                    <a:pt x="88389" y="78464"/>
                    <a:pt x="79587" y="69362"/>
                    <a:pt x="69658" y="59206"/>
                  </a:cubicBezTo>
                  <a:cubicBezTo>
                    <a:pt x="59202" y="64171"/>
                    <a:pt x="48746" y="69136"/>
                    <a:pt x="38590" y="73950"/>
                  </a:cubicBezTo>
                  <a:cubicBezTo>
                    <a:pt x="30993" y="69136"/>
                    <a:pt x="25426" y="64171"/>
                    <a:pt x="21288" y="59206"/>
                  </a:cubicBezTo>
                  <a:cubicBezTo>
                    <a:pt x="17001" y="54317"/>
                    <a:pt x="14142" y="49352"/>
                    <a:pt x="12186" y="44086"/>
                  </a:cubicBezTo>
                  <a:cubicBezTo>
                    <a:pt x="8124" y="33630"/>
                    <a:pt x="7898" y="22196"/>
                    <a:pt x="5642" y="10009"/>
                  </a:cubicBezTo>
                  <a:cubicBezTo>
                    <a:pt x="14593" y="1283"/>
                    <a:pt x="28811" y="6097"/>
                    <a:pt x="58750" y="20315"/>
                  </a:cubicBezTo>
                  <a:cubicBezTo>
                    <a:pt x="69883" y="18585"/>
                    <a:pt x="81167" y="17080"/>
                    <a:pt x="92601" y="15651"/>
                  </a:cubicBezTo>
                  <a:cubicBezTo>
                    <a:pt x="98017" y="20766"/>
                    <a:pt x="102381" y="24904"/>
                    <a:pt x="107721" y="29944"/>
                  </a:cubicBezTo>
                  <a:cubicBezTo>
                    <a:pt x="112461" y="37842"/>
                    <a:pt x="118930" y="46042"/>
                    <a:pt x="123594" y="53941"/>
                  </a:cubicBezTo>
                  <a:cubicBezTo>
                    <a:pt x="126452" y="73875"/>
                    <a:pt x="128860" y="95389"/>
                    <a:pt x="129537" y="115775"/>
                  </a:cubicBezTo>
                  <a:close/>
                </a:path>
              </a:pathLst>
            </a:custGeom>
            <a:solidFill>
              <a:srgbClr val="767989"/>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8FFE982B-D9C5-4913-911B-0B2DEF7D8292}"/>
                </a:ext>
              </a:extLst>
            </p:cNvPr>
            <p:cNvSpPr/>
            <p:nvPr/>
          </p:nvSpPr>
          <p:spPr>
            <a:xfrm>
              <a:off x="13523106" y="5326122"/>
              <a:ext cx="225700" cy="180560"/>
            </a:xfrm>
            <a:custGeom>
              <a:avLst/>
              <a:gdLst>
                <a:gd name="connsiteX0" fmla="*/ 190921 w 225674"/>
                <a:gd name="connsiteY0" fmla="*/ 179712 h 180539"/>
                <a:gd name="connsiteX1" fmla="*/ 173543 w 225674"/>
                <a:gd name="connsiteY1" fmla="*/ 169180 h 180539"/>
                <a:gd name="connsiteX2" fmla="*/ 162862 w 225674"/>
                <a:gd name="connsiteY2" fmla="*/ 163238 h 180539"/>
                <a:gd name="connsiteX3" fmla="*/ 106443 w 225674"/>
                <a:gd name="connsiteY3" fmla="*/ 146688 h 180539"/>
                <a:gd name="connsiteX4" fmla="*/ 102531 w 225674"/>
                <a:gd name="connsiteY4" fmla="*/ 138940 h 180539"/>
                <a:gd name="connsiteX5" fmla="*/ 58375 w 225674"/>
                <a:gd name="connsiteY5" fmla="*/ 126679 h 180539"/>
                <a:gd name="connsiteX6" fmla="*/ 35431 w 225674"/>
                <a:gd name="connsiteY6" fmla="*/ 115395 h 180539"/>
                <a:gd name="connsiteX7" fmla="*/ 12036 w 225674"/>
                <a:gd name="connsiteY7" fmla="*/ 104938 h 180539"/>
                <a:gd name="connsiteX8" fmla="*/ 5642 w 225674"/>
                <a:gd name="connsiteY8" fmla="*/ 102983 h 180539"/>
                <a:gd name="connsiteX9" fmla="*/ 7146 w 225674"/>
                <a:gd name="connsiteY9" fmla="*/ 97717 h 180539"/>
                <a:gd name="connsiteX10" fmla="*/ 33851 w 225674"/>
                <a:gd name="connsiteY10" fmla="*/ 56343 h 180539"/>
                <a:gd name="connsiteX11" fmla="*/ 28510 w 225674"/>
                <a:gd name="connsiteY11" fmla="*/ 21740 h 180539"/>
                <a:gd name="connsiteX12" fmla="*/ 49122 w 225674"/>
                <a:gd name="connsiteY12" fmla="*/ 5642 h 180539"/>
                <a:gd name="connsiteX13" fmla="*/ 84026 w 225674"/>
                <a:gd name="connsiteY13" fmla="*/ 17302 h 180539"/>
                <a:gd name="connsiteX14" fmla="*/ 113363 w 225674"/>
                <a:gd name="connsiteY14" fmla="*/ 34453 h 180539"/>
                <a:gd name="connsiteX15" fmla="*/ 143002 w 225674"/>
                <a:gd name="connsiteY15" fmla="*/ 47091 h 180539"/>
                <a:gd name="connsiteX16" fmla="*/ 150675 w 225674"/>
                <a:gd name="connsiteY16" fmla="*/ 56118 h 180539"/>
                <a:gd name="connsiteX17" fmla="*/ 157671 w 225674"/>
                <a:gd name="connsiteY17" fmla="*/ 66122 h 180539"/>
                <a:gd name="connsiteX18" fmla="*/ 148795 w 225674"/>
                <a:gd name="connsiteY18" fmla="*/ 85079 h 180539"/>
                <a:gd name="connsiteX19" fmla="*/ 171287 w 225674"/>
                <a:gd name="connsiteY19" fmla="*/ 102456 h 180539"/>
                <a:gd name="connsiteX20" fmla="*/ 224470 w 225674"/>
                <a:gd name="connsiteY20" fmla="*/ 138338 h 180539"/>
                <a:gd name="connsiteX21" fmla="*/ 190921 w 225674"/>
                <a:gd name="connsiteY21" fmla="*/ 179712 h 18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5674" h="180539">
                  <a:moveTo>
                    <a:pt x="190921" y="179712"/>
                  </a:moveTo>
                  <a:cubicBezTo>
                    <a:pt x="185128" y="176176"/>
                    <a:pt x="179562" y="172415"/>
                    <a:pt x="173543" y="169180"/>
                  </a:cubicBezTo>
                  <a:cubicBezTo>
                    <a:pt x="170008" y="167225"/>
                    <a:pt x="166397" y="165194"/>
                    <a:pt x="162862" y="163238"/>
                  </a:cubicBezTo>
                  <a:cubicBezTo>
                    <a:pt x="143153" y="156844"/>
                    <a:pt x="124573" y="151954"/>
                    <a:pt x="106443" y="146688"/>
                  </a:cubicBezTo>
                  <a:cubicBezTo>
                    <a:pt x="104938" y="143604"/>
                    <a:pt x="102908" y="141498"/>
                    <a:pt x="102531" y="138940"/>
                  </a:cubicBezTo>
                  <a:cubicBezTo>
                    <a:pt x="88088" y="135028"/>
                    <a:pt x="73043" y="129462"/>
                    <a:pt x="58375" y="126679"/>
                  </a:cubicBezTo>
                  <a:cubicBezTo>
                    <a:pt x="50626" y="122692"/>
                    <a:pt x="43179" y="118629"/>
                    <a:pt x="35431" y="115395"/>
                  </a:cubicBezTo>
                  <a:cubicBezTo>
                    <a:pt x="27758" y="112010"/>
                    <a:pt x="20010" y="108700"/>
                    <a:pt x="12036" y="104938"/>
                  </a:cubicBezTo>
                  <a:cubicBezTo>
                    <a:pt x="9478" y="104186"/>
                    <a:pt x="6921" y="103283"/>
                    <a:pt x="5642" y="102983"/>
                  </a:cubicBezTo>
                  <a:cubicBezTo>
                    <a:pt x="5943" y="101929"/>
                    <a:pt x="6545" y="99823"/>
                    <a:pt x="7146" y="97717"/>
                  </a:cubicBezTo>
                  <a:cubicBezTo>
                    <a:pt x="15271" y="83951"/>
                    <a:pt x="23621" y="70486"/>
                    <a:pt x="33851" y="56343"/>
                  </a:cubicBezTo>
                  <a:cubicBezTo>
                    <a:pt x="28059" y="43405"/>
                    <a:pt x="26103" y="30993"/>
                    <a:pt x="28510" y="21740"/>
                  </a:cubicBezTo>
                  <a:cubicBezTo>
                    <a:pt x="30917" y="12337"/>
                    <a:pt x="37838" y="6018"/>
                    <a:pt x="49122" y="5642"/>
                  </a:cubicBezTo>
                  <a:cubicBezTo>
                    <a:pt x="60781" y="9478"/>
                    <a:pt x="71162" y="12412"/>
                    <a:pt x="84026" y="17302"/>
                  </a:cubicBezTo>
                  <a:cubicBezTo>
                    <a:pt x="92452" y="25727"/>
                    <a:pt x="102833" y="30541"/>
                    <a:pt x="113363" y="34453"/>
                  </a:cubicBezTo>
                  <a:cubicBezTo>
                    <a:pt x="123744" y="38665"/>
                    <a:pt x="134351" y="42126"/>
                    <a:pt x="143002" y="47091"/>
                  </a:cubicBezTo>
                  <a:cubicBezTo>
                    <a:pt x="145861" y="50175"/>
                    <a:pt x="148268" y="53109"/>
                    <a:pt x="150675" y="56118"/>
                  </a:cubicBezTo>
                  <a:cubicBezTo>
                    <a:pt x="153007" y="59202"/>
                    <a:pt x="155264" y="62512"/>
                    <a:pt x="157671" y="66122"/>
                  </a:cubicBezTo>
                  <a:cubicBezTo>
                    <a:pt x="154888" y="72141"/>
                    <a:pt x="152029" y="78083"/>
                    <a:pt x="148795" y="85079"/>
                  </a:cubicBezTo>
                  <a:cubicBezTo>
                    <a:pt x="156167" y="89969"/>
                    <a:pt x="164441" y="96589"/>
                    <a:pt x="171287" y="102456"/>
                  </a:cubicBezTo>
                  <a:cubicBezTo>
                    <a:pt x="189943" y="113966"/>
                    <a:pt x="206868" y="125550"/>
                    <a:pt x="224470" y="138338"/>
                  </a:cubicBezTo>
                  <a:cubicBezTo>
                    <a:pt x="212886" y="151804"/>
                    <a:pt x="201226" y="165344"/>
                    <a:pt x="190921" y="179712"/>
                  </a:cubicBezTo>
                  <a:close/>
                </a:path>
              </a:pathLst>
            </a:custGeom>
            <a:solidFill>
              <a:srgbClr val="767989"/>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99F36C-1287-46F1-968B-611970EC1E7C}"/>
                </a:ext>
              </a:extLst>
            </p:cNvPr>
            <p:cNvSpPr/>
            <p:nvPr/>
          </p:nvSpPr>
          <p:spPr>
            <a:xfrm>
              <a:off x="13515883" y="5225008"/>
              <a:ext cx="157990" cy="90280"/>
            </a:xfrm>
            <a:custGeom>
              <a:avLst/>
              <a:gdLst>
                <a:gd name="connsiteX0" fmla="*/ 149246 w 157972"/>
                <a:gd name="connsiteY0" fmla="*/ 89969 h 90269"/>
                <a:gd name="connsiteX1" fmla="*/ 124346 w 157972"/>
                <a:gd name="connsiteY1" fmla="*/ 80114 h 90269"/>
                <a:gd name="connsiteX2" fmla="*/ 99296 w 157972"/>
                <a:gd name="connsiteY2" fmla="*/ 70787 h 90269"/>
                <a:gd name="connsiteX3" fmla="*/ 85531 w 157972"/>
                <a:gd name="connsiteY3" fmla="*/ 60556 h 90269"/>
                <a:gd name="connsiteX4" fmla="*/ 62285 w 157972"/>
                <a:gd name="connsiteY4" fmla="*/ 58901 h 90269"/>
                <a:gd name="connsiteX5" fmla="*/ 34453 w 157972"/>
                <a:gd name="connsiteY5" fmla="*/ 40320 h 90269"/>
                <a:gd name="connsiteX6" fmla="*/ 20235 w 157972"/>
                <a:gd name="connsiteY6" fmla="*/ 30993 h 90269"/>
                <a:gd name="connsiteX7" fmla="*/ 5642 w 157972"/>
                <a:gd name="connsiteY7" fmla="*/ 22492 h 90269"/>
                <a:gd name="connsiteX8" fmla="*/ 26554 w 157972"/>
                <a:gd name="connsiteY8" fmla="*/ 5642 h 90269"/>
                <a:gd name="connsiteX9" fmla="*/ 95159 w 157972"/>
                <a:gd name="connsiteY9" fmla="*/ 30015 h 90269"/>
                <a:gd name="connsiteX10" fmla="*/ 90194 w 157972"/>
                <a:gd name="connsiteY10" fmla="*/ 45812 h 90269"/>
                <a:gd name="connsiteX11" fmla="*/ 153383 w 157972"/>
                <a:gd name="connsiteY11" fmla="*/ 79738 h 90269"/>
                <a:gd name="connsiteX12" fmla="*/ 149246 w 157972"/>
                <a:gd name="connsiteY12" fmla="*/ 89969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972" h="90269">
                  <a:moveTo>
                    <a:pt x="149246" y="89969"/>
                  </a:moveTo>
                  <a:cubicBezTo>
                    <a:pt x="141122" y="86283"/>
                    <a:pt x="132697" y="83349"/>
                    <a:pt x="124346" y="80114"/>
                  </a:cubicBezTo>
                  <a:cubicBezTo>
                    <a:pt x="115996" y="76955"/>
                    <a:pt x="107721" y="73720"/>
                    <a:pt x="99296" y="70787"/>
                  </a:cubicBezTo>
                  <a:cubicBezTo>
                    <a:pt x="93805" y="66724"/>
                    <a:pt x="89517" y="64091"/>
                    <a:pt x="85531" y="60556"/>
                  </a:cubicBezTo>
                  <a:cubicBezTo>
                    <a:pt x="77105" y="60105"/>
                    <a:pt x="70636" y="59202"/>
                    <a:pt x="62285" y="58901"/>
                  </a:cubicBezTo>
                  <a:cubicBezTo>
                    <a:pt x="53184" y="52657"/>
                    <a:pt x="43856" y="46564"/>
                    <a:pt x="34453" y="40320"/>
                  </a:cubicBezTo>
                  <a:lnTo>
                    <a:pt x="20235" y="30993"/>
                  </a:lnTo>
                  <a:cubicBezTo>
                    <a:pt x="15421" y="28134"/>
                    <a:pt x="10531" y="25275"/>
                    <a:pt x="5642" y="22492"/>
                  </a:cubicBezTo>
                  <a:cubicBezTo>
                    <a:pt x="13766" y="16399"/>
                    <a:pt x="20084" y="10983"/>
                    <a:pt x="26554" y="5642"/>
                  </a:cubicBezTo>
                  <a:cubicBezTo>
                    <a:pt x="49272" y="12713"/>
                    <a:pt x="73194" y="21289"/>
                    <a:pt x="95159" y="30015"/>
                  </a:cubicBezTo>
                  <a:lnTo>
                    <a:pt x="90194" y="45812"/>
                  </a:lnTo>
                  <a:cubicBezTo>
                    <a:pt x="102756" y="49799"/>
                    <a:pt x="115845" y="54011"/>
                    <a:pt x="153383" y="79738"/>
                  </a:cubicBezTo>
                  <a:cubicBezTo>
                    <a:pt x="151728" y="83800"/>
                    <a:pt x="150525" y="86885"/>
                    <a:pt x="149246" y="89969"/>
                  </a:cubicBezTo>
                  <a:close/>
                </a:path>
              </a:pathLst>
            </a:custGeom>
            <a:solidFill>
              <a:srgbClr val="767989"/>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91B0BA7E-7655-4BF1-9333-F71BFEA63EE2}"/>
                </a:ext>
              </a:extLst>
            </p:cNvPr>
            <p:cNvSpPr/>
            <p:nvPr/>
          </p:nvSpPr>
          <p:spPr>
            <a:xfrm>
              <a:off x="13446668" y="5253370"/>
              <a:ext cx="90280" cy="60187"/>
            </a:xfrm>
            <a:custGeom>
              <a:avLst/>
              <a:gdLst>
                <a:gd name="connsiteX0" fmla="*/ 85230 w 90269"/>
                <a:gd name="connsiteY0" fmla="*/ 56569 h 60179"/>
                <a:gd name="connsiteX1" fmla="*/ 5642 w 90269"/>
                <a:gd name="connsiteY1" fmla="*/ 34679 h 60179"/>
                <a:gd name="connsiteX2" fmla="*/ 26104 w 90269"/>
                <a:gd name="connsiteY2" fmla="*/ 5642 h 60179"/>
                <a:gd name="connsiteX3" fmla="*/ 41223 w 90269"/>
                <a:gd name="connsiteY3" fmla="*/ 17528 h 60179"/>
                <a:gd name="connsiteX4" fmla="*/ 55968 w 90269"/>
                <a:gd name="connsiteY4" fmla="*/ 30165 h 60179"/>
                <a:gd name="connsiteX5" fmla="*/ 70636 w 90269"/>
                <a:gd name="connsiteY5" fmla="*/ 43029 h 60179"/>
                <a:gd name="connsiteX6" fmla="*/ 85230 w 90269"/>
                <a:gd name="connsiteY6" fmla="*/ 56569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269" h="60179">
                  <a:moveTo>
                    <a:pt x="85230" y="56569"/>
                  </a:moveTo>
                  <a:cubicBezTo>
                    <a:pt x="48370" y="57698"/>
                    <a:pt x="31068" y="54388"/>
                    <a:pt x="5642" y="34679"/>
                  </a:cubicBezTo>
                  <a:cubicBezTo>
                    <a:pt x="11811" y="24523"/>
                    <a:pt x="18054" y="15496"/>
                    <a:pt x="26104" y="5642"/>
                  </a:cubicBezTo>
                  <a:cubicBezTo>
                    <a:pt x="31143" y="9554"/>
                    <a:pt x="36184" y="13541"/>
                    <a:pt x="41223" y="17528"/>
                  </a:cubicBezTo>
                  <a:cubicBezTo>
                    <a:pt x="46113" y="21740"/>
                    <a:pt x="51003" y="25877"/>
                    <a:pt x="55968" y="30165"/>
                  </a:cubicBezTo>
                  <a:cubicBezTo>
                    <a:pt x="60782" y="34378"/>
                    <a:pt x="65671" y="38666"/>
                    <a:pt x="70636" y="43029"/>
                  </a:cubicBezTo>
                  <a:cubicBezTo>
                    <a:pt x="75601" y="47241"/>
                    <a:pt x="80416" y="51830"/>
                    <a:pt x="85230" y="56569"/>
                  </a:cubicBezTo>
                  <a:close/>
                </a:path>
              </a:pathLst>
            </a:custGeom>
            <a:solidFill>
              <a:srgbClr val="767989"/>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855811C-C5CE-4BD0-8843-A70F18EB640F}"/>
                </a:ext>
              </a:extLst>
            </p:cNvPr>
            <p:cNvSpPr/>
            <p:nvPr/>
          </p:nvSpPr>
          <p:spPr>
            <a:xfrm>
              <a:off x="13033636" y="5364227"/>
              <a:ext cx="97803" cy="75234"/>
            </a:xfrm>
            <a:custGeom>
              <a:avLst/>
              <a:gdLst>
                <a:gd name="connsiteX0" fmla="*/ 67628 w 97792"/>
                <a:gd name="connsiteY0" fmla="*/ 56531 h 75224"/>
                <a:gd name="connsiteX1" fmla="*/ 46414 w 97792"/>
                <a:gd name="connsiteY1" fmla="*/ 63452 h 75224"/>
                <a:gd name="connsiteX2" fmla="*/ 25352 w 97792"/>
                <a:gd name="connsiteY2" fmla="*/ 70749 h 75224"/>
                <a:gd name="connsiteX3" fmla="*/ 8726 w 97792"/>
                <a:gd name="connsiteY3" fmla="*/ 65258 h 75224"/>
                <a:gd name="connsiteX4" fmla="*/ 5642 w 97792"/>
                <a:gd name="connsiteY4" fmla="*/ 38101 h 75224"/>
                <a:gd name="connsiteX5" fmla="*/ 19409 w 97792"/>
                <a:gd name="connsiteY5" fmla="*/ 30052 h 75224"/>
                <a:gd name="connsiteX6" fmla="*/ 32724 w 97792"/>
                <a:gd name="connsiteY6" fmla="*/ 22605 h 75224"/>
                <a:gd name="connsiteX7" fmla="*/ 56946 w 97792"/>
                <a:gd name="connsiteY7" fmla="*/ 10344 h 75224"/>
                <a:gd name="connsiteX8" fmla="*/ 89442 w 97792"/>
                <a:gd name="connsiteY8" fmla="*/ 11773 h 75224"/>
                <a:gd name="connsiteX9" fmla="*/ 97492 w 97792"/>
                <a:gd name="connsiteY9" fmla="*/ 42690 h 75224"/>
                <a:gd name="connsiteX10" fmla="*/ 67628 w 97792"/>
                <a:gd name="connsiteY10" fmla="*/ 56531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792" h="75224">
                  <a:moveTo>
                    <a:pt x="67628" y="56531"/>
                  </a:moveTo>
                  <a:cubicBezTo>
                    <a:pt x="60556" y="58863"/>
                    <a:pt x="53486" y="61120"/>
                    <a:pt x="46414" y="63452"/>
                  </a:cubicBezTo>
                  <a:cubicBezTo>
                    <a:pt x="39343" y="65784"/>
                    <a:pt x="32272" y="67966"/>
                    <a:pt x="25352" y="70749"/>
                  </a:cubicBezTo>
                  <a:cubicBezTo>
                    <a:pt x="18732" y="68567"/>
                    <a:pt x="13691" y="66912"/>
                    <a:pt x="8726" y="65258"/>
                  </a:cubicBezTo>
                  <a:cubicBezTo>
                    <a:pt x="8050" y="56080"/>
                    <a:pt x="6169" y="47354"/>
                    <a:pt x="5642" y="38101"/>
                  </a:cubicBezTo>
                  <a:cubicBezTo>
                    <a:pt x="10307" y="35469"/>
                    <a:pt x="14895" y="32760"/>
                    <a:pt x="19409" y="30052"/>
                  </a:cubicBezTo>
                  <a:cubicBezTo>
                    <a:pt x="23997" y="27495"/>
                    <a:pt x="28435" y="25012"/>
                    <a:pt x="32724" y="22605"/>
                  </a:cubicBezTo>
                  <a:cubicBezTo>
                    <a:pt x="41374" y="17866"/>
                    <a:pt x="49498" y="13352"/>
                    <a:pt x="56946" y="10344"/>
                  </a:cubicBezTo>
                  <a:cubicBezTo>
                    <a:pt x="71840" y="4551"/>
                    <a:pt x="83500" y="3122"/>
                    <a:pt x="89442" y="11773"/>
                  </a:cubicBezTo>
                  <a:cubicBezTo>
                    <a:pt x="92226" y="22455"/>
                    <a:pt x="94709" y="32008"/>
                    <a:pt x="97492" y="42690"/>
                  </a:cubicBezTo>
                  <a:cubicBezTo>
                    <a:pt x="87261" y="46602"/>
                    <a:pt x="77331" y="51567"/>
                    <a:pt x="67628" y="56531"/>
                  </a:cubicBezTo>
                  <a:close/>
                </a:path>
              </a:pathLst>
            </a:custGeom>
            <a:solidFill>
              <a:srgbClr val="767989"/>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A436D951-5A5C-42BC-B471-4368D4760FF6}"/>
                </a:ext>
              </a:extLst>
            </p:cNvPr>
            <p:cNvSpPr/>
            <p:nvPr/>
          </p:nvSpPr>
          <p:spPr>
            <a:xfrm>
              <a:off x="12604279" y="5414897"/>
              <a:ext cx="496541" cy="361121"/>
            </a:xfrm>
            <a:custGeom>
              <a:avLst/>
              <a:gdLst>
                <a:gd name="connsiteX0" fmla="*/ 490391 w 496483"/>
                <a:gd name="connsiteY0" fmla="*/ 46338 h 361078"/>
                <a:gd name="connsiteX1" fmla="*/ 467296 w 496483"/>
                <a:gd name="connsiteY1" fmla="*/ 54237 h 361078"/>
                <a:gd name="connsiteX2" fmla="*/ 440140 w 496483"/>
                <a:gd name="connsiteY2" fmla="*/ 62060 h 361078"/>
                <a:gd name="connsiteX3" fmla="*/ 413887 w 496483"/>
                <a:gd name="connsiteY3" fmla="*/ 70034 h 361078"/>
                <a:gd name="connsiteX4" fmla="*/ 383646 w 496483"/>
                <a:gd name="connsiteY4" fmla="*/ 67401 h 361078"/>
                <a:gd name="connsiteX5" fmla="*/ 369429 w 496483"/>
                <a:gd name="connsiteY5" fmla="*/ 74472 h 361078"/>
                <a:gd name="connsiteX6" fmla="*/ 355588 w 496483"/>
                <a:gd name="connsiteY6" fmla="*/ 82146 h 361078"/>
                <a:gd name="connsiteX7" fmla="*/ 339941 w 496483"/>
                <a:gd name="connsiteY7" fmla="*/ 89141 h 361078"/>
                <a:gd name="connsiteX8" fmla="*/ 324445 w 496483"/>
                <a:gd name="connsiteY8" fmla="*/ 97040 h 361078"/>
                <a:gd name="connsiteX9" fmla="*/ 294053 w 496483"/>
                <a:gd name="connsiteY9" fmla="*/ 113514 h 361078"/>
                <a:gd name="connsiteX10" fmla="*/ 273743 w 496483"/>
                <a:gd name="connsiteY10" fmla="*/ 124798 h 361078"/>
                <a:gd name="connsiteX11" fmla="*/ 254185 w 496483"/>
                <a:gd name="connsiteY11" fmla="*/ 135781 h 361078"/>
                <a:gd name="connsiteX12" fmla="*/ 212134 w 496483"/>
                <a:gd name="connsiteY12" fmla="*/ 164893 h 361078"/>
                <a:gd name="connsiteX13" fmla="*/ 183699 w 496483"/>
                <a:gd name="connsiteY13" fmla="*/ 191598 h 361078"/>
                <a:gd name="connsiteX14" fmla="*/ 157069 w 496483"/>
                <a:gd name="connsiteY14" fmla="*/ 210855 h 361078"/>
                <a:gd name="connsiteX15" fmla="*/ 144206 w 496483"/>
                <a:gd name="connsiteY15" fmla="*/ 221161 h 361078"/>
                <a:gd name="connsiteX16" fmla="*/ 131643 w 496483"/>
                <a:gd name="connsiteY16" fmla="*/ 231843 h 361078"/>
                <a:gd name="connsiteX17" fmla="*/ 102531 w 496483"/>
                <a:gd name="connsiteY17" fmla="*/ 259149 h 361078"/>
                <a:gd name="connsiteX18" fmla="*/ 94407 w 496483"/>
                <a:gd name="connsiteY18" fmla="*/ 269681 h 361078"/>
                <a:gd name="connsiteX19" fmla="*/ 86810 w 496483"/>
                <a:gd name="connsiteY19" fmla="*/ 280438 h 361078"/>
                <a:gd name="connsiteX20" fmla="*/ 72216 w 496483"/>
                <a:gd name="connsiteY20" fmla="*/ 301350 h 361078"/>
                <a:gd name="connsiteX21" fmla="*/ 68530 w 496483"/>
                <a:gd name="connsiteY21" fmla="*/ 307143 h 361078"/>
                <a:gd name="connsiteX22" fmla="*/ 42728 w 496483"/>
                <a:gd name="connsiteY22" fmla="*/ 334073 h 361078"/>
                <a:gd name="connsiteX23" fmla="*/ 18129 w 496483"/>
                <a:gd name="connsiteY23" fmla="*/ 362584 h 361078"/>
                <a:gd name="connsiteX24" fmla="*/ 8275 w 496483"/>
                <a:gd name="connsiteY24" fmla="*/ 357468 h 361078"/>
                <a:gd name="connsiteX25" fmla="*/ 21288 w 496483"/>
                <a:gd name="connsiteY25" fmla="*/ 331892 h 361078"/>
                <a:gd name="connsiteX26" fmla="*/ 27833 w 496483"/>
                <a:gd name="connsiteY26" fmla="*/ 319028 h 361078"/>
                <a:gd name="connsiteX27" fmla="*/ 34904 w 496483"/>
                <a:gd name="connsiteY27" fmla="*/ 306391 h 361078"/>
                <a:gd name="connsiteX28" fmla="*/ 49348 w 496483"/>
                <a:gd name="connsiteY28" fmla="*/ 280965 h 361078"/>
                <a:gd name="connsiteX29" fmla="*/ 64994 w 496483"/>
                <a:gd name="connsiteY29" fmla="*/ 255764 h 361078"/>
                <a:gd name="connsiteX30" fmla="*/ 5642 w 496483"/>
                <a:gd name="connsiteY30" fmla="*/ 257871 h 361078"/>
                <a:gd name="connsiteX31" fmla="*/ 34528 w 496483"/>
                <a:gd name="connsiteY31" fmla="*/ 217099 h 361078"/>
                <a:gd name="connsiteX32" fmla="*/ 50100 w 496483"/>
                <a:gd name="connsiteY32" fmla="*/ 197089 h 361078"/>
                <a:gd name="connsiteX33" fmla="*/ 57998 w 496483"/>
                <a:gd name="connsiteY33" fmla="*/ 187009 h 361078"/>
                <a:gd name="connsiteX34" fmla="*/ 66423 w 496483"/>
                <a:gd name="connsiteY34" fmla="*/ 177230 h 361078"/>
                <a:gd name="connsiteX35" fmla="*/ 90947 w 496483"/>
                <a:gd name="connsiteY35" fmla="*/ 159928 h 361078"/>
                <a:gd name="connsiteX36" fmla="*/ 120209 w 496483"/>
                <a:gd name="connsiteY36" fmla="*/ 149246 h 361078"/>
                <a:gd name="connsiteX37" fmla="*/ 131342 w 496483"/>
                <a:gd name="connsiteY37" fmla="*/ 139993 h 361078"/>
                <a:gd name="connsiteX38" fmla="*/ 142852 w 496483"/>
                <a:gd name="connsiteY38" fmla="*/ 131192 h 361078"/>
                <a:gd name="connsiteX39" fmla="*/ 165419 w 496483"/>
                <a:gd name="connsiteY39" fmla="*/ 113289 h 361078"/>
                <a:gd name="connsiteX40" fmla="*/ 197089 w 496483"/>
                <a:gd name="connsiteY40" fmla="*/ 97115 h 361078"/>
                <a:gd name="connsiteX41" fmla="*/ 230037 w 496483"/>
                <a:gd name="connsiteY41" fmla="*/ 81920 h 361078"/>
                <a:gd name="connsiteX42" fmla="*/ 253132 w 496483"/>
                <a:gd name="connsiteY42" fmla="*/ 68003 h 361078"/>
                <a:gd name="connsiteX43" fmla="*/ 277429 w 496483"/>
                <a:gd name="connsiteY43" fmla="*/ 54237 h 361078"/>
                <a:gd name="connsiteX44" fmla="*/ 309098 w 496483"/>
                <a:gd name="connsiteY44" fmla="*/ 53786 h 361078"/>
                <a:gd name="connsiteX45" fmla="*/ 339866 w 496483"/>
                <a:gd name="connsiteY45" fmla="*/ 54162 h 361078"/>
                <a:gd name="connsiteX46" fmla="*/ 374769 w 496483"/>
                <a:gd name="connsiteY46" fmla="*/ 18731 h 361078"/>
                <a:gd name="connsiteX47" fmla="*/ 385301 w 496483"/>
                <a:gd name="connsiteY47" fmla="*/ 24598 h 361078"/>
                <a:gd name="connsiteX48" fmla="*/ 411780 w 496483"/>
                <a:gd name="connsiteY48" fmla="*/ 19408 h 361078"/>
                <a:gd name="connsiteX49" fmla="*/ 424719 w 496483"/>
                <a:gd name="connsiteY49" fmla="*/ 16700 h 361078"/>
                <a:gd name="connsiteX50" fmla="*/ 437958 w 496483"/>
                <a:gd name="connsiteY50" fmla="*/ 14368 h 361078"/>
                <a:gd name="connsiteX51" fmla="*/ 454584 w 496483"/>
                <a:gd name="connsiteY51" fmla="*/ 19859 h 361078"/>
                <a:gd name="connsiteX52" fmla="*/ 475646 w 496483"/>
                <a:gd name="connsiteY52" fmla="*/ 12563 h 361078"/>
                <a:gd name="connsiteX53" fmla="*/ 496860 w 496483"/>
                <a:gd name="connsiteY53" fmla="*/ 5642 h 361078"/>
                <a:gd name="connsiteX54" fmla="*/ 490391 w 496483"/>
                <a:gd name="connsiteY54" fmla="*/ 46338 h 36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496483" h="361078">
                  <a:moveTo>
                    <a:pt x="490391" y="46338"/>
                  </a:moveTo>
                  <a:cubicBezTo>
                    <a:pt x="483093" y="48746"/>
                    <a:pt x="474518" y="51303"/>
                    <a:pt x="467296" y="54237"/>
                  </a:cubicBezTo>
                  <a:cubicBezTo>
                    <a:pt x="458119" y="57171"/>
                    <a:pt x="449092" y="59653"/>
                    <a:pt x="440140" y="62060"/>
                  </a:cubicBezTo>
                  <a:cubicBezTo>
                    <a:pt x="431263" y="64769"/>
                    <a:pt x="422613" y="67401"/>
                    <a:pt x="413887" y="70034"/>
                  </a:cubicBezTo>
                  <a:cubicBezTo>
                    <a:pt x="403656" y="69508"/>
                    <a:pt x="394404" y="68379"/>
                    <a:pt x="383646" y="67401"/>
                  </a:cubicBezTo>
                  <a:lnTo>
                    <a:pt x="369429" y="74472"/>
                  </a:lnTo>
                  <a:lnTo>
                    <a:pt x="355588" y="82146"/>
                  </a:lnTo>
                  <a:cubicBezTo>
                    <a:pt x="350397" y="84402"/>
                    <a:pt x="345207" y="86734"/>
                    <a:pt x="339941" y="89141"/>
                  </a:cubicBezTo>
                  <a:cubicBezTo>
                    <a:pt x="334675" y="91473"/>
                    <a:pt x="329635" y="94407"/>
                    <a:pt x="324445" y="97040"/>
                  </a:cubicBezTo>
                  <a:cubicBezTo>
                    <a:pt x="314214" y="102531"/>
                    <a:pt x="303758" y="107797"/>
                    <a:pt x="294053" y="113514"/>
                  </a:cubicBezTo>
                  <a:cubicBezTo>
                    <a:pt x="287209" y="117576"/>
                    <a:pt x="280438" y="121338"/>
                    <a:pt x="273743" y="124798"/>
                  </a:cubicBezTo>
                  <a:cubicBezTo>
                    <a:pt x="267123" y="128484"/>
                    <a:pt x="260654" y="132170"/>
                    <a:pt x="254185" y="135781"/>
                  </a:cubicBezTo>
                  <a:cubicBezTo>
                    <a:pt x="239515" y="145259"/>
                    <a:pt x="225223" y="155414"/>
                    <a:pt x="212134" y="164893"/>
                  </a:cubicBezTo>
                  <a:cubicBezTo>
                    <a:pt x="202129" y="173995"/>
                    <a:pt x="192575" y="183323"/>
                    <a:pt x="183699" y="191598"/>
                  </a:cubicBezTo>
                  <a:cubicBezTo>
                    <a:pt x="174596" y="197691"/>
                    <a:pt x="165871" y="204235"/>
                    <a:pt x="157069" y="210855"/>
                  </a:cubicBezTo>
                  <a:cubicBezTo>
                    <a:pt x="152631" y="214090"/>
                    <a:pt x="148343" y="217550"/>
                    <a:pt x="144206" y="221161"/>
                  </a:cubicBezTo>
                  <a:lnTo>
                    <a:pt x="131643" y="231843"/>
                  </a:lnTo>
                  <a:cubicBezTo>
                    <a:pt x="120886" y="240569"/>
                    <a:pt x="112687" y="249746"/>
                    <a:pt x="102531" y="259149"/>
                  </a:cubicBezTo>
                  <a:cubicBezTo>
                    <a:pt x="99823" y="262685"/>
                    <a:pt x="97115" y="266145"/>
                    <a:pt x="94407" y="269681"/>
                  </a:cubicBezTo>
                  <a:cubicBezTo>
                    <a:pt x="91849" y="273292"/>
                    <a:pt x="89292" y="276902"/>
                    <a:pt x="86810" y="280438"/>
                  </a:cubicBezTo>
                  <a:cubicBezTo>
                    <a:pt x="81845" y="287584"/>
                    <a:pt x="76955" y="294580"/>
                    <a:pt x="72216" y="301350"/>
                  </a:cubicBezTo>
                  <a:cubicBezTo>
                    <a:pt x="70711" y="303682"/>
                    <a:pt x="69282" y="306014"/>
                    <a:pt x="68530" y="307143"/>
                  </a:cubicBezTo>
                  <a:cubicBezTo>
                    <a:pt x="59729" y="316094"/>
                    <a:pt x="51003" y="324896"/>
                    <a:pt x="42728" y="334073"/>
                  </a:cubicBezTo>
                  <a:cubicBezTo>
                    <a:pt x="34603" y="343476"/>
                    <a:pt x="26479" y="352879"/>
                    <a:pt x="18129" y="362584"/>
                  </a:cubicBezTo>
                  <a:cubicBezTo>
                    <a:pt x="14218" y="360552"/>
                    <a:pt x="11208" y="359048"/>
                    <a:pt x="8275" y="357468"/>
                  </a:cubicBezTo>
                  <a:cubicBezTo>
                    <a:pt x="12488" y="348893"/>
                    <a:pt x="16926" y="340467"/>
                    <a:pt x="21288" y="331892"/>
                  </a:cubicBezTo>
                  <a:lnTo>
                    <a:pt x="27833" y="319028"/>
                  </a:lnTo>
                  <a:cubicBezTo>
                    <a:pt x="30165" y="314816"/>
                    <a:pt x="32572" y="310603"/>
                    <a:pt x="34904" y="306391"/>
                  </a:cubicBezTo>
                  <a:cubicBezTo>
                    <a:pt x="39719" y="297965"/>
                    <a:pt x="44232" y="289314"/>
                    <a:pt x="49348" y="280965"/>
                  </a:cubicBezTo>
                  <a:cubicBezTo>
                    <a:pt x="54538" y="272615"/>
                    <a:pt x="59729" y="264189"/>
                    <a:pt x="64994" y="255764"/>
                  </a:cubicBezTo>
                  <a:cubicBezTo>
                    <a:pt x="34077" y="267198"/>
                    <a:pt x="20837" y="257194"/>
                    <a:pt x="5642" y="257871"/>
                  </a:cubicBezTo>
                  <a:cubicBezTo>
                    <a:pt x="15120" y="244255"/>
                    <a:pt x="24448" y="230489"/>
                    <a:pt x="34528" y="217099"/>
                  </a:cubicBezTo>
                  <a:cubicBezTo>
                    <a:pt x="39644" y="210479"/>
                    <a:pt x="44834" y="203859"/>
                    <a:pt x="50100" y="197089"/>
                  </a:cubicBezTo>
                  <a:cubicBezTo>
                    <a:pt x="52733" y="193779"/>
                    <a:pt x="55365" y="190394"/>
                    <a:pt x="57998" y="187009"/>
                  </a:cubicBezTo>
                  <a:cubicBezTo>
                    <a:pt x="60781" y="183774"/>
                    <a:pt x="63565" y="180464"/>
                    <a:pt x="66423" y="177230"/>
                  </a:cubicBezTo>
                  <a:cubicBezTo>
                    <a:pt x="75225" y="173769"/>
                    <a:pt x="82747" y="166397"/>
                    <a:pt x="90947" y="159928"/>
                  </a:cubicBezTo>
                  <a:cubicBezTo>
                    <a:pt x="99447" y="153759"/>
                    <a:pt x="108699" y="148494"/>
                    <a:pt x="120209" y="149246"/>
                  </a:cubicBezTo>
                  <a:lnTo>
                    <a:pt x="131342" y="139993"/>
                  </a:lnTo>
                  <a:lnTo>
                    <a:pt x="142852" y="131192"/>
                  </a:lnTo>
                  <a:cubicBezTo>
                    <a:pt x="150525" y="125325"/>
                    <a:pt x="157972" y="119307"/>
                    <a:pt x="165419" y="113289"/>
                  </a:cubicBezTo>
                  <a:cubicBezTo>
                    <a:pt x="175499" y="108173"/>
                    <a:pt x="186181" y="102682"/>
                    <a:pt x="197089" y="97115"/>
                  </a:cubicBezTo>
                  <a:cubicBezTo>
                    <a:pt x="207921" y="91699"/>
                    <a:pt x="219280" y="86734"/>
                    <a:pt x="230037" y="81920"/>
                  </a:cubicBezTo>
                  <a:cubicBezTo>
                    <a:pt x="237109" y="76955"/>
                    <a:pt x="245082" y="72592"/>
                    <a:pt x="253132" y="68003"/>
                  </a:cubicBezTo>
                  <a:cubicBezTo>
                    <a:pt x="261180" y="63565"/>
                    <a:pt x="269154" y="58600"/>
                    <a:pt x="277429" y="54237"/>
                  </a:cubicBezTo>
                  <a:cubicBezTo>
                    <a:pt x="288336" y="53861"/>
                    <a:pt x="298868" y="53861"/>
                    <a:pt x="309098" y="53786"/>
                  </a:cubicBezTo>
                  <a:cubicBezTo>
                    <a:pt x="319329" y="53635"/>
                    <a:pt x="329710" y="54237"/>
                    <a:pt x="339866" y="54162"/>
                  </a:cubicBezTo>
                  <a:cubicBezTo>
                    <a:pt x="350321" y="41675"/>
                    <a:pt x="363336" y="30541"/>
                    <a:pt x="374769" y="18731"/>
                  </a:cubicBezTo>
                  <a:cubicBezTo>
                    <a:pt x="377478" y="21063"/>
                    <a:pt x="381465" y="22868"/>
                    <a:pt x="385301" y="24598"/>
                  </a:cubicBezTo>
                  <a:cubicBezTo>
                    <a:pt x="394479" y="22944"/>
                    <a:pt x="403205" y="21213"/>
                    <a:pt x="411780" y="19408"/>
                  </a:cubicBezTo>
                  <a:cubicBezTo>
                    <a:pt x="416069" y="18505"/>
                    <a:pt x="420356" y="17528"/>
                    <a:pt x="424719" y="16700"/>
                  </a:cubicBezTo>
                  <a:cubicBezTo>
                    <a:pt x="429082" y="15948"/>
                    <a:pt x="433445" y="15120"/>
                    <a:pt x="437958" y="14368"/>
                  </a:cubicBezTo>
                  <a:cubicBezTo>
                    <a:pt x="442924" y="16023"/>
                    <a:pt x="447964" y="17678"/>
                    <a:pt x="454584" y="19859"/>
                  </a:cubicBezTo>
                  <a:cubicBezTo>
                    <a:pt x="461504" y="17076"/>
                    <a:pt x="468575" y="14895"/>
                    <a:pt x="475646" y="12563"/>
                  </a:cubicBezTo>
                  <a:cubicBezTo>
                    <a:pt x="482718" y="10306"/>
                    <a:pt x="489788" y="7974"/>
                    <a:pt x="496860" y="5642"/>
                  </a:cubicBezTo>
                  <a:cubicBezTo>
                    <a:pt x="495355" y="19182"/>
                    <a:pt x="492722" y="32798"/>
                    <a:pt x="490391" y="46338"/>
                  </a:cubicBezTo>
                  <a:close/>
                </a:path>
              </a:pathLst>
            </a:custGeom>
            <a:solidFill>
              <a:srgbClr val="575965"/>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E9FFCE9A-BCA7-410B-AE41-E7C0F399A09E}"/>
                </a:ext>
              </a:extLst>
            </p:cNvPr>
            <p:cNvSpPr/>
            <p:nvPr/>
          </p:nvSpPr>
          <p:spPr>
            <a:xfrm>
              <a:off x="12876174" y="5418931"/>
              <a:ext cx="105327" cy="52663"/>
            </a:xfrm>
            <a:custGeom>
              <a:avLst/>
              <a:gdLst>
                <a:gd name="connsiteX0" fmla="*/ 102982 w 105314"/>
                <a:gd name="connsiteY0" fmla="*/ 14849 h 52657"/>
                <a:gd name="connsiteX1" fmla="*/ 68079 w 105314"/>
                <a:gd name="connsiteY1" fmla="*/ 50279 h 52657"/>
                <a:gd name="connsiteX2" fmla="*/ 37311 w 105314"/>
                <a:gd name="connsiteY2" fmla="*/ 49903 h 52657"/>
                <a:gd name="connsiteX3" fmla="*/ 5642 w 105314"/>
                <a:gd name="connsiteY3" fmla="*/ 50355 h 52657"/>
                <a:gd name="connsiteX4" fmla="*/ 34453 w 105314"/>
                <a:gd name="connsiteY4" fmla="*/ 31774 h 52657"/>
                <a:gd name="connsiteX5" fmla="*/ 58750 w 105314"/>
                <a:gd name="connsiteY5" fmla="*/ 15300 h 52657"/>
                <a:gd name="connsiteX6" fmla="*/ 80340 w 105314"/>
                <a:gd name="connsiteY6" fmla="*/ 6122 h 52657"/>
                <a:gd name="connsiteX7" fmla="*/ 100651 w 105314"/>
                <a:gd name="connsiteY7" fmla="*/ 9959 h 52657"/>
                <a:gd name="connsiteX8" fmla="*/ 102982 w 105314"/>
                <a:gd name="connsiteY8" fmla="*/ 14849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14" h="52657">
                  <a:moveTo>
                    <a:pt x="102982" y="14849"/>
                  </a:moveTo>
                  <a:cubicBezTo>
                    <a:pt x="91549" y="26659"/>
                    <a:pt x="78534" y="37792"/>
                    <a:pt x="68079" y="50279"/>
                  </a:cubicBezTo>
                  <a:cubicBezTo>
                    <a:pt x="57923" y="50430"/>
                    <a:pt x="47466" y="49828"/>
                    <a:pt x="37311" y="49903"/>
                  </a:cubicBezTo>
                  <a:cubicBezTo>
                    <a:pt x="27081" y="49978"/>
                    <a:pt x="16549" y="49978"/>
                    <a:pt x="5642" y="50355"/>
                  </a:cubicBezTo>
                  <a:cubicBezTo>
                    <a:pt x="16398" y="44562"/>
                    <a:pt x="25802" y="38018"/>
                    <a:pt x="34453" y="31774"/>
                  </a:cubicBezTo>
                  <a:cubicBezTo>
                    <a:pt x="43254" y="25831"/>
                    <a:pt x="51228" y="19964"/>
                    <a:pt x="58750" y="15300"/>
                  </a:cubicBezTo>
                  <a:cubicBezTo>
                    <a:pt x="66198" y="10485"/>
                    <a:pt x="73419" y="7326"/>
                    <a:pt x="80340" y="6122"/>
                  </a:cubicBezTo>
                  <a:cubicBezTo>
                    <a:pt x="87261" y="4919"/>
                    <a:pt x="93956" y="5897"/>
                    <a:pt x="100651" y="9959"/>
                  </a:cubicBezTo>
                  <a:cubicBezTo>
                    <a:pt x="101026" y="10862"/>
                    <a:pt x="102004" y="12817"/>
                    <a:pt x="102982" y="14849"/>
                  </a:cubicBezTo>
                  <a:close/>
                </a:path>
              </a:pathLst>
            </a:custGeom>
            <a:solidFill>
              <a:srgbClr val="767989"/>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E1DFEA44-B68B-4459-8F33-3C02A0CDD681}"/>
                </a:ext>
              </a:extLst>
            </p:cNvPr>
            <p:cNvSpPr/>
            <p:nvPr/>
          </p:nvSpPr>
          <p:spPr>
            <a:xfrm>
              <a:off x="12683651" y="5287076"/>
              <a:ext cx="188084" cy="173037"/>
            </a:xfrm>
            <a:custGeom>
              <a:avLst/>
              <a:gdLst>
                <a:gd name="connsiteX0" fmla="*/ 146613 w 188061"/>
                <a:gd name="connsiteY0" fmla="*/ 46564 h 173017"/>
                <a:gd name="connsiteX1" fmla="*/ 153608 w 188061"/>
                <a:gd name="connsiteY1" fmla="*/ 73344 h 173017"/>
                <a:gd name="connsiteX2" fmla="*/ 130590 w 188061"/>
                <a:gd name="connsiteY2" fmla="*/ 87712 h 173017"/>
                <a:gd name="connsiteX3" fmla="*/ 108249 w 188061"/>
                <a:gd name="connsiteY3" fmla="*/ 103133 h 173017"/>
                <a:gd name="connsiteX4" fmla="*/ 76203 w 188061"/>
                <a:gd name="connsiteY4" fmla="*/ 139166 h 173017"/>
                <a:gd name="connsiteX5" fmla="*/ 61383 w 188061"/>
                <a:gd name="connsiteY5" fmla="*/ 150675 h 173017"/>
                <a:gd name="connsiteX6" fmla="*/ 46790 w 188061"/>
                <a:gd name="connsiteY6" fmla="*/ 163388 h 173017"/>
                <a:gd name="connsiteX7" fmla="*/ 18430 w 188061"/>
                <a:gd name="connsiteY7" fmla="*/ 167225 h 173017"/>
                <a:gd name="connsiteX8" fmla="*/ 5642 w 188061"/>
                <a:gd name="connsiteY8" fmla="*/ 143303 h 173017"/>
                <a:gd name="connsiteX9" fmla="*/ 32271 w 188061"/>
                <a:gd name="connsiteY9" fmla="*/ 116974 h 173017"/>
                <a:gd name="connsiteX10" fmla="*/ 60105 w 188061"/>
                <a:gd name="connsiteY10" fmla="*/ 91774 h 173017"/>
                <a:gd name="connsiteX11" fmla="*/ 83950 w 188061"/>
                <a:gd name="connsiteY11" fmla="*/ 42201 h 173017"/>
                <a:gd name="connsiteX12" fmla="*/ 98168 w 188061"/>
                <a:gd name="connsiteY12" fmla="*/ 32572 h 173017"/>
                <a:gd name="connsiteX13" fmla="*/ 112687 w 188061"/>
                <a:gd name="connsiteY13" fmla="*/ 23470 h 173017"/>
                <a:gd name="connsiteX14" fmla="*/ 142024 w 188061"/>
                <a:gd name="connsiteY14" fmla="*/ 5642 h 173017"/>
                <a:gd name="connsiteX15" fmla="*/ 186708 w 188061"/>
                <a:gd name="connsiteY15" fmla="*/ 17452 h 173017"/>
                <a:gd name="connsiteX16" fmla="*/ 166322 w 188061"/>
                <a:gd name="connsiteY16" fmla="*/ 31444 h 173017"/>
                <a:gd name="connsiteX17" fmla="*/ 146613 w 188061"/>
                <a:gd name="connsiteY17" fmla="*/ 46564 h 17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061" h="173017">
                  <a:moveTo>
                    <a:pt x="146613" y="46564"/>
                  </a:moveTo>
                  <a:cubicBezTo>
                    <a:pt x="149847" y="54914"/>
                    <a:pt x="151652" y="64167"/>
                    <a:pt x="153608" y="73344"/>
                  </a:cubicBezTo>
                  <a:cubicBezTo>
                    <a:pt x="145935" y="78158"/>
                    <a:pt x="138263" y="82973"/>
                    <a:pt x="130590" y="87712"/>
                  </a:cubicBezTo>
                  <a:cubicBezTo>
                    <a:pt x="123143" y="92827"/>
                    <a:pt x="115696" y="97943"/>
                    <a:pt x="108249" y="103133"/>
                  </a:cubicBezTo>
                  <a:cubicBezTo>
                    <a:pt x="96513" y="115019"/>
                    <a:pt x="86959" y="126679"/>
                    <a:pt x="76203" y="139166"/>
                  </a:cubicBezTo>
                  <a:cubicBezTo>
                    <a:pt x="71388" y="142250"/>
                    <a:pt x="66273" y="146237"/>
                    <a:pt x="61383" y="150675"/>
                  </a:cubicBezTo>
                  <a:cubicBezTo>
                    <a:pt x="56494" y="155113"/>
                    <a:pt x="51604" y="159702"/>
                    <a:pt x="46790" y="163388"/>
                  </a:cubicBezTo>
                  <a:cubicBezTo>
                    <a:pt x="37085" y="170760"/>
                    <a:pt x="27532" y="174672"/>
                    <a:pt x="18430" y="167225"/>
                  </a:cubicBezTo>
                  <a:cubicBezTo>
                    <a:pt x="13691" y="159627"/>
                    <a:pt x="10306" y="150901"/>
                    <a:pt x="5642" y="143303"/>
                  </a:cubicBezTo>
                  <a:cubicBezTo>
                    <a:pt x="14518" y="134201"/>
                    <a:pt x="23395" y="125550"/>
                    <a:pt x="32271" y="116974"/>
                  </a:cubicBezTo>
                  <a:cubicBezTo>
                    <a:pt x="41298" y="108474"/>
                    <a:pt x="50701" y="100500"/>
                    <a:pt x="60105" y="91774"/>
                  </a:cubicBezTo>
                  <a:cubicBezTo>
                    <a:pt x="66724" y="75225"/>
                    <a:pt x="75977" y="58450"/>
                    <a:pt x="83950" y="42201"/>
                  </a:cubicBezTo>
                  <a:cubicBezTo>
                    <a:pt x="88689" y="38966"/>
                    <a:pt x="93353" y="35656"/>
                    <a:pt x="98168" y="32572"/>
                  </a:cubicBezTo>
                  <a:lnTo>
                    <a:pt x="112687" y="23470"/>
                  </a:lnTo>
                  <a:cubicBezTo>
                    <a:pt x="122465" y="17527"/>
                    <a:pt x="132019" y="11284"/>
                    <a:pt x="142024" y="5642"/>
                  </a:cubicBezTo>
                  <a:cubicBezTo>
                    <a:pt x="154662" y="6168"/>
                    <a:pt x="169256" y="6921"/>
                    <a:pt x="186708" y="17452"/>
                  </a:cubicBezTo>
                  <a:cubicBezTo>
                    <a:pt x="179486" y="22041"/>
                    <a:pt x="172866" y="26705"/>
                    <a:pt x="166322" y="31444"/>
                  </a:cubicBezTo>
                  <a:cubicBezTo>
                    <a:pt x="159702" y="36183"/>
                    <a:pt x="153233" y="41073"/>
                    <a:pt x="146613" y="46564"/>
                  </a:cubicBezTo>
                  <a:close/>
                </a:path>
              </a:pathLst>
            </a:custGeom>
            <a:solidFill>
              <a:srgbClr val="767989"/>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AC19239E-D404-4CF6-A0A8-BA49AB94D45E}"/>
                </a:ext>
              </a:extLst>
            </p:cNvPr>
            <p:cNvSpPr/>
            <p:nvPr/>
          </p:nvSpPr>
          <p:spPr>
            <a:xfrm>
              <a:off x="12393835" y="5594780"/>
              <a:ext cx="112850" cy="195607"/>
            </a:xfrm>
            <a:custGeom>
              <a:avLst/>
              <a:gdLst>
                <a:gd name="connsiteX0" fmla="*/ 109619 w 112837"/>
                <a:gd name="connsiteY0" fmla="*/ 19709 h 195584"/>
                <a:gd name="connsiteX1" fmla="*/ 98411 w 112837"/>
                <a:gd name="connsiteY1" fmla="*/ 56043 h 195584"/>
                <a:gd name="connsiteX2" fmla="*/ 92844 w 112837"/>
                <a:gd name="connsiteY2" fmla="*/ 77406 h 195584"/>
                <a:gd name="connsiteX3" fmla="*/ 77349 w 112837"/>
                <a:gd name="connsiteY3" fmla="*/ 105766 h 195584"/>
                <a:gd name="connsiteX4" fmla="*/ 69073 w 112837"/>
                <a:gd name="connsiteY4" fmla="*/ 143378 h 195584"/>
                <a:gd name="connsiteX5" fmla="*/ 61025 w 112837"/>
                <a:gd name="connsiteY5" fmla="*/ 171061 h 195584"/>
                <a:gd name="connsiteX6" fmla="*/ 50568 w 112837"/>
                <a:gd name="connsiteY6" fmla="*/ 188438 h 195584"/>
                <a:gd name="connsiteX7" fmla="*/ 36501 w 112837"/>
                <a:gd name="connsiteY7" fmla="*/ 195584 h 195584"/>
                <a:gd name="connsiteX8" fmla="*/ 5659 w 112837"/>
                <a:gd name="connsiteY8" fmla="*/ 174446 h 195584"/>
                <a:gd name="connsiteX9" fmla="*/ 8744 w 112837"/>
                <a:gd name="connsiteY9" fmla="*/ 139241 h 195584"/>
                <a:gd name="connsiteX10" fmla="*/ 49816 w 112837"/>
                <a:gd name="connsiteY10" fmla="*/ 101704 h 195584"/>
                <a:gd name="connsiteX11" fmla="*/ 45528 w 112837"/>
                <a:gd name="connsiteY11" fmla="*/ 80867 h 195584"/>
                <a:gd name="connsiteX12" fmla="*/ 41992 w 112837"/>
                <a:gd name="connsiteY12" fmla="*/ 59879 h 195584"/>
                <a:gd name="connsiteX13" fmla="*/ 60874 w 112837"/>
                <a:gd name="connsiteY13" fmla="*/ 27984 h 195584"/>
                <a:gd name="connsiteX14" fmla="*/ 87278 w 112837"/>
                <a:gd name="connsiteY14" fmla="*/ 5642 h 195584"/>
                <a:gd name="connsiteX15" fmla="*/ 109619 w 112837"/>
                <a:gd name="connsiteY15" fmla="*/ 19709 h 195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837" h="195584">
                  <a:moveTo>
                    <a:pt x="109619" y="19709"/>
                  </a:moveTo>
                  <a:cubicBezTo>
                    <a:pt x="102248" y="36484"/>
                    <a:pt x="99841" y="47542"/>
                    <a:pt x="98411" y="56043"/>
                  </a:cubicBezTo>
                  <a:cubicBezTo>
                    <a:pt x="97133" y="64693"/>
                    <a:pt x="96606" y="70711"/>
                    <a:pt x="92844" y="77406"/>
                  </a:cubicBezTo>
                  <a:cubicBezTo>
                    <a:pt x="87879" y="86358"/>
                    <a:pt x="81862" y="96513"/>
                    <a:pt x="77349" y="105766"/>
                  </a:cubicBezTo>
                  <a:cubicBezTo>
                    <a:pt x="74490" y="120059"/>
                    <a:pt x="71781" y="132546"/>
                    <a:pt x="69073" y="143378"/>
                  </a:cubicBezTo>
                  <a:cubicBezTo>
                    <a:pt x="66441" y="154286"/>
                    <a:pt x="64034" y="163539"/>
                    <a:pt x="61025" y="171061"/>
                  </a:cubicBezTo>
                  <a:cubicBezTo>
                    <a:pt x="58015" y="178584"/>
                    <a:pt x="54631" y="184376"/>
                    <a:pt x="50568" y="188438"/>
                  </a:cubicBezTo>
                  <a:cubicBezTo>
                    <a:pt x="46656" y="192575"/>
                    <a:pt x="42068" y="194983"/>
                    <a:pt x="36501" y="195584"/>
                  </a:cubicBezTo>
                  <a:cubicBezTo>
                    <a:pt x="26421" y="188137"/>
                    <a:pt x="16341" y="180539"/>
                    <a:pt x="5659" y="174446"/>
                  </a:cubicBezTo>
                  <a:cubicBezTo>
                    <a:pt x="5433" y="163012"/>
                    <a:pt x="7465" y="150374"/>
                    <a:pt x="8744" y="139241"/>
                  </a:cubicBezTo>
                  <a:cubicBezTo>
                    <a:pt x="21757" y="125400"/>
                    <a:pt x="36878" y="112837"/>
                    <a:pt x="49816" y="101704"/>
                  </a:cubicBezTo>
                  <a:cubicBezTo>
                    <a:pt x="48161" y="95084"/>
                    <a:pt x="46807" y="88013"/>
                    <a:pt x="45528" y="80867"/>
                  </a:cubicBezTo>
                  <a:cubicBezTo>
                    <a:pt x="44400" y="73795"/>
                    <a:pt x="43272" y="66724"/>
                    <a:pt x="41992" y="59879"/>
                  </a:cubicBezTo>
                  <a:cubicBezTo>
                    <a:pt x="48688" y="50250"/>
                    <a:pt x="54028" y="38289"/>
                    <a:pt x="60874" y="27984"/>
                  </a:cubicBezTo>
                  <a:cubicBezTo>
                    <a:pt x="67870" y="17828"/>
                    <a:pt x="75994" y="9027"/>
                    <a:pt x="87278" y="5642"/>
                  </a:cubicBezTo>
                  <a:cubicBezTo>
                    <a:pt x="94725" y="10381"/>
                    <a:pt x="102172" y="14970"/>
                    <a:pt x="109619" y="19709"/>
                  </a:cubicBezTo>
                  <a:close/>
                </a:path>
              </a:pathLst>
            </a:custGeom>
            <a:solidFill>
              <a:srgbClr val="767989"/>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27591DDB-F9AB-48C6-9120-CBA6B176685E}"/>
                </a:ext>
              </a:extLst>
            </p:cNvPr>
            <p:cNvSpPr/>
            <p:nvPr/>
          </p:nvSpPr>
          <p:spPr>
            <a:xfrm>
              <a:off x="12454940" y="5847566"/>
              <a:ext cx="60187" cy="105327"/>
            </a:xfrm>
            <a:custGeom>
              <a:avLst/>
              <a:gdLst>
                <a:gd name="connsiteX0" fmla="*/ 26479 w 60179"/>
                <a:gd name="connsiteY0" fmla="*/ 102306 h 105314"/>
                <a:gd name="connsiteX1" fmla="*/ 5642 w 60179"/>
                <a:gd name="connsiteY1" fmla="*/ 75300 h 105314"/>
                <a:gd name="connsiteX2" fmla="*/ 13240 w 60179"/>
                <a:gd name="connsiteY2" fmla="*/ 53786 h 105314"/>
                <a:gd name="connsiteX3" fmla="*/ 24749 w 60179"/>
                <a:gd name="connsiteY3" fmla="*/ 33851 h 105314"/>
                <a:gd name="connsiteX4" fmla="*/ 59051 w 60179"/>
                <a:gd name="connsiteY4" fmla="*/ 5642 h 105314"/>
                <a:gd name="connsiteX5" fmla="*/ 50626 w 60179"/>
                <a:gd name="connsiteY5" fmla="*/ 49046 h 105314"/>
                <a:gd name="connsiteX6" fmla="*/ 38214 w 60179"/>
                <a:gd name="connsiteY6" fmla="*/ 75450 h 105314"/>
                <a:gd name="connsiteX7" fmla="*/ 32121 w 60179"/>
                <a:gd name="connsiteY7" fmla="*/ 88690 h 105314"/>
                <a:gd name="connsiteX8" fmla="*/ 26479 w 60179"/>
                <a:gd name="connsiteY8" fmla="*/ 102306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79" h="105314">
                  <a:moveTo>
                    <a:pt x="26479" y="102306"/>
                  </a:moveTo>
                  <a:cubicBezTo>
                    <a:pt x="18430" y="92752"/>
                    <a:pt x="12488" y="83424"/>
                    <a:pt x="5642" y="75300"/>
                  </a:cubicBezTo>
                  <a:cubicBezTo>
                    <a:pt x="7522" y="68078"/>
                    <a:pt x="10080" y="60782"/>
                    <a:pt x="13240" y="53786"/>
                  </a:cubicBezTo>
                  <a:cubicBezTo>
                    <a:pt x="16323" y="46715"/>
                    <a:pt x="20084" y="39944"/>
                    <a:pt x="24749" y="33851"/>
                  </a:cubicBezTo>
                  <a:cubicBezTo>
                    <a:pt x="34002" y="21514"/>
                    <a:pt x="45210" y="11284"/>
                    <a:pt x="59051" y="5642"/>
                  </a:cubicBezTo>
                  <a:cubicBezTo>
                    <a:pt x="61082" y="19182"/>
                    <a:pt x="55667" y="33249"/>
                    <a:pt x="50626" y="49046"/>
                  </a:cubicBezTo>
                  <a:cubicBezTo>
                    <a:pt x="46263" y="57998"/>
                    <a:pt x="42352" y="66724"/>
                    <a:pt x="38214" y="75450"/>
                  </a:cubicBezTo>
                  <a:cubicBezTo>
                    <a:pt x="36183" y="79813"/>
                    <a:pt x="34152" y="84252"/>
                    <a:pt x="32121" y="88690"/>
                  </a:cubicBezTo>
                  <a:cubicBezTo>
                    <a:pt x="30165" y="93053"/>
                    <a:pt x="28360" y="97642"/>
                    <a:pt x="26479" y="102306"/>
                  </a:cubicBezTo>
                  <a:close/>
                </a:path>
              </a:pathLst>
            </a:custGeom>
            <a:solidFill>
              <a:srgbClr val="767989"/>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6CAB9F71-4E04-4A1F-A6EA-C70AC5BDFAE4}"/>
                </a:ext>
              </a:extLst>
            </p:cNvPr>
            <p:cNvSpPr/>
            <p:nvPr/>
          </p:nvSpPr>
          <p:spPr>
            <a:xfrm>
              <a:off x="12438068" y="6281738"/>
              <a:ext cx="37616" cy="75234"/>
            </a:xfrm>
            <a:custGeom>
              <a:avLst/>
              <a:gdLst>
                <a:gd name="connsiteX0" fmla="*/ 38611 w 37612"/>
                <a:gd name="connsiteY0" fmla="*/ 45887 h 75224"/>
                <a:gd name="connsiteX1" fmla="*/ 35903 w 37612"/>
                <a:gd name="connsiteY1" fmla="*/ 60932 h 75224"/>
                <a:gd name="connsiteX2" fmla="*/ 34925 w 37612"/>
                <a:gd name="connsiteY2" fmla="*/ 76955 h 75224"/>
                <a:gd name="connsiteX3" fmla="*/ 7994 w 37612"/>
                <a:gd name="connsiteY3" fmla="*/ 40321 h 75224"/>
                <a:gd name="connsiteX4" fmla="*/ 6038 w 37612"/>
                <a:gd name="connsiteY4" fmla="*/ 22191 h 75224"/>
                <a:gd name="connsiteX5" fmla="*/ 13635 w 37612"/>
                <a:gd name="connsiteY5" fmla="*/ 5642 h 75224"/>
                <a:gd name="connsiteX6" fmla="*/ 25671 w 37612"/>
                <a:gd name="connsiteY6" fmla="*/ 25501 h 75224"/>
                <a:gd name="connsiteX7" fmla="*/ 38611 w 37612"/>
                <a:gd name="connsiteY7" fmla="*/ 45887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612" h="75224">
                  <a:moveTo>
                    <a:pt x="38611" y="45887"/>
                  </a:moveTo>
                  <a:cubicBezTo>
                    <a:pt x="37482" y="50852"/>
                    <a:pt x="36579" y="55817"/>
                    <a:pt x="35903" y="60932"/>
                  </a:cubicBezTo>
                  <a:cubicBezTo>
                    <a:pt x="35375" y="65972"/>
                    <a:pt x="35074" y="71238"/>
                    <a:pt x="34925" y="76955"/>
                  </a:cubicBezTo>
                  <a:cubicBezTo>
                    <a:pt x="21309" y="65521"/>
                    <a:pt x="12131" y="52657"/>
                    <a:pt x="7994" y="40321"/>
                  </a:cubicBezTo>
                  <a:cubicBezTo>
                    <a:pt x="5962" y="34152"/>
                    <a:pt x="5060" y="28059"/>
                    <a:pt x="6038" y="22191"/>
                  </a:cubicBezTo>
                  <a:cubicBezTo>
                    <a:pt x="7016" y="16324"/>
                    <a:pt x="9499" y="10757"/>
                    <a:pt x="13635" y="5642"/>
                  </a:cubicBezTo>
                  <a:cubicBezTo>
                    <a:pt x="17623" y="12036"/>
                    <a:pt x="21309" y="18731"/>
                    <a:pt x="25671" y="25501"/>
                  </a:cubicBezTo>
                  <a:cubicBezTo>
                    <a:pt x="29884" y="32121"/>
                    <a:pt x="34247" y="38966"/>
                    <a:pt x="38611" y="45887"/>
                  </a:cubicBezTo>
                  <a:close/>
                </a:path>
              </a:pathLst>
            </a:custGeom>
            <a:solidFill>
              <a:srgbClr val="767989"/>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9C114D13-B269-4DE5-B0A1-AE38454CF949}"/>
                </a:ext>
              </a:extLst>
            </p:cNvPr>
            <p:cNvSpPr/>
            <p:nvPr/>
          </p:nvSpPr>
          <p:spPr>
            <a:xfrm>
              <a:off x="12464738" y="6427239"/>
              <a:ext cx="45140" cy="82757"/>
            </a:xfrm>
            <a:custGeom>
              <a:avLst/>
              <a:gdLst>
                <a:gd name="connsiteX0" fmla="*/ 20821 w 45134"/>
                <a:gd name="connsiteY0" fmla="*/ 5642 h 82747"/>
                <a:gd name="connsiteX1" fmla="*/ 31277 w 45134"/>
                <a:gd name="connsiteY1" fmla="*/ 41900 h 82747"/>
                <a:gd name="connsiteX2" fmla="*/ 44140 w 45134"/>
                <a:gd name="connsiteY2" fmla="*/ 77406 h 82747"/>
                <a:gd name="connsiteX3" fmla="*/ 12998 w 45134"/>
                <a:gd name="connsiteY3" fmla="*/ 58374 h 82747"/>
                <a:gd name="connsiteX4" fmla="*/ 6454 w 45134"/>
                <a:gd name="connsiteY4" fmla="*/ 31971 h 82747"/>
                <a:gd name="connsiteX5" fmla="*/ 20821 w 45134"/>
                <a:gd name="connsiteY5" fmla="*/ 5642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34" h="82747">
                  <a:moveTo>
                    <a:pt x="20821" y="5642"/>
                  </a:moveTo>
                  <a:cubicBezTo>
                    <a:pt x="24206" y="17753"/>
                    <a:pt x="27516" y="29864"/>
                    <a:pt x="31277" y="41900"/>
                  </a:cubicBezTo>
                  <a:cubicBezTo>
                    <a:pt x="35340" y="53785"/>
                    <a:pt x="39552" y="65671"/>
                    <a:pt x="44140" y="77406"/>
                  </a:cubicBezTo>
                  <a:cubicBezTo>
                    <a:pt x="25109" y="72442"/>
                    <a:pt x="14050" y="71915"/>
                    <a:pt x="12998" y="58374"/>
                  </a:cubicBezTo>
                  <a:cubicBezTo>
                    <a:pt x="5851" y="49122"/>
                    <a:pt x="4498" y="40471"/>
                    <a:pt x="6454" y="31971"/>
                  </a:cubicBezTo>
                  <a:cubicBezTo>
                    <a:pt x="8334" y="23395"/>
                    <a:pt x="13675" y="14894"/>
                    <a:pt x="20821" y="5642"/>
                  </a:cubicBezTo>
                  <a:close/>
                </a:path>
              </a:pathLst>
            </a:custGeom>
            <a:solidFill>
              <a:srgbClr val="767989"/>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99A48ED3-98C4-4CFD-BCA6-1C0A1D5DAD0E}"/>
                </a:ext>
              </a:extLst>
            </p:cNvPr>
            <p:cNvSpPr/>
            <p:nvPr/>
          </p:nvSpPr>
          <p:spPr>
            <a:xfrm>
              <a:off x="12601205" y="6660463"/>
              <a:ext cx="52663" cy="67710"/>
            </a:xfrm>
            <a:custGeom>
              <a:avLst/>
              <a:gdLst>
                <a:gd name="connsiteX0" fmla="*/ 16915 w 52657"/>
                <a:gd name="connsiteY0" fmla="*/ 5642 h 67702"/>
                <a:gd name="connsiteX1" fmla="*/ 33164 w 52657"/>
                <a:gd name="connsiteY1" fmla="*/ 29639 h 67702"/>
                <a:gd name="connsiteX2" fmla="*/ 51068 w 52657"/>
                <a:gd name="connsiteY2" fmla="*/ 54011 h 67702"/>
                <a:gd name="connsiteX3" fmla="*/ 26168 w 52657"/>
                <a:gd name="connsiteY3" fmla="*/ 65671 h 67702"/>
                <a:gd name="connsiteX4" fmla="*/ 9769 w 52657"/>
                <a:gd name="connsiteY4" fmla="*/ 38665 h 67702"/>
                <a:gd name="connsiteX5" fmla="*/ 13455 w 52657"/>
                <a:gd name="connsiteY5" fmla="*/ 8350 h 67702"/>
                <a:gd name="connsiteX6" fmla="*/ 16915 w 52657"/>
                <a:gd name="connsiteY6" fmla="*/ 564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57" h="67702">
                  <a:moveTo>
                    <a:pt x="16915" y="5642"/>
                  </a:moveTo>
                  <a:cubicBezTo>
                    <a:pt x="22257" y="13239"/>
                    <a:pt x="27221" y="21665"/>
                    <a:pt x="33164" y="29639"/>
                  </a:cubicBezTo>
                  <a:cubicBezTo>
                    <a:pt x="38956" y="37763"/>
                    <a:pt x="44900" y="45962"/>
                    <a:pt x="51068" y="54011"/>
                  </a:cubicBezTo>
                  <a:cubicBezTo>
                    <a:pt x="41664" y="58299"/>
                    <a:pt x="34894" y="62286"/>
                    <a:pt x="26168" y="65671"/>
                  </a:cubicBezTo>
                  <a:cubicBezTo>
                    <a:pt x="23836" y="57020"/>
                    <a:pt x="15185" y="48144"/>
                    <a:pt x="9769" y="38665"/>
                  </a:cubicBezTo>
                  <a:cubicBezTo>
                    <a:pt x="4654" y="28886"/>
                    <a:pt x="2698" y="18731"/>
                    <a:pt x="13455" y="8350"/>
                  </a:cubicBezTo>
                  <a:cubicBezTo>
                    <a:pt x="14283" y="7673"/>
                    <a:pt x="16013" y="6319"/>
                    <a:pt x="16915" y="5642"/>
                  </a:cubicBezTo>
                  <a:close/>
                </a:path>
              </a:pathLst>
            </a:custGeom>
            <a:solidFill>
              <a:srgbClr val="767989"/>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83080F4A-B2B8-40A2-B5DC-B43EE16E3ACF}"/>
                </a:ext>
              </a:extLst>
            </p:cNvPr>
            <p:cNvSpPr/>
            <p:nvPr/>
          </p:nvSpPr>
          <p:spPr>
            <a:xfrm>
              <a:off x="12686133" y="6767821"/>
              <a:ext cx="120374" cy="112850"/>
            </a:xfrm>
            <a:custGeom>
              <a:avLst/>
              <a:gdLst>
                <a:gd name="connsiteX0" fmla="*/ 114793 w 120359"/>
                <a:gd name="connsiteY0" fmla="*/ 93504 h 112837"/>
                <a:gd name="connsiteX1" fmla="*/ 65746 w 120359"/>
                <a:gd name="connsiteY1" fmla="*/ 110054 h 112837"/>
                <a:gd name="connsiteX2" fmla="*/ 40922 w 120359"/>
                <a:gd name="connsiteY2" fmla="*/ 104713 h 112837"/>
                <a:gd name="connsiteX3" fmla="*/ 27081 w 120359"/>
                <a:gd name="connsiteY3" fmla="*/ 61082 h 112837"/>
                <a:gd name="connsiteX4" fmla="*/ 22266 w 120359"/>
                <a:gd name="connsiteY4" fmla="*/ 44157 h 112837"/>
                <a:gd name="connsiteX5" fmla="*/ 5642 w 120359"/>
                <a:gd name="connsiteY5" fmla="*/ 25201 h 112837"/>
                <a:gd name="connsiteX6" fmla="*/ 23545 w 120359"/>
                <a:gd name="connsiteY6" fmla="*/ 5642 h 112837"/>
                <a:gd name="connsiteX7" fmla="*/ 114793 w 120359"/>
                <a:gd name="connsiteY7" fmla="*/ 93504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359" h="112837">
                  <a:moveTo>
                    <a:pt x="114793" y="93504"/>
                  </a:moveTo>
                  <a:cubicBezTo>
                    <a:pt x="99071" y="99899"/>
                    <a:pt x="81393" y="105239"/>
                    <a:pt x="65746" y="110054"/>
                  </a:cubicBezTo>
                  <a:cubicBezTo>
                    <a:pt x="56644" y="108625"/>
                    <a:pt x="49422" y="107195"/>
                    <a:pt x="40922" y="104713"/>
                  </a:cubicBezTo>
                  <a:cubicBezTo>
                    <a:pt x="28134" y="85832"/>
                    <a:pt x="28435" y="72667"/>
                    <a:pt x="27081" y="61082"/>
                  </a:cubicBezTo>
                  <a:cubicBezTo>
                    <a:pt x="26404" y="55290"/>
                    <a:pt x="25351" y="49874"/>
                    <a:pt x="22266" y="44157"/>
                  </a:cubicBezTo>
                  <a:cubicBezTo>
                    <a:pt x="19183" y="38440"/>
                    <a:pt x="14067" y="32572"/>
                    <a:pt x="5642" y="25201"/>
                  </a:cubicBezTo>
                  <a:cubicBezTo>
                    <a:pt x="11660" y="18656"/>
                    <a:pt x="16850" y="12939"/>
                    <a:pt x="23545" y="5642"/>
                  </a:cubicBezTo>
                  <a:cubicBezTo>
                    <a:pt x="51229" y="37312"/>
                    <a:pt x="81619" y="66800"/>
                    <a:pt x="114793" y="93504"/>
                  </a:cubicBezTo>
                  <a:close/>
                </a:path>
              </a:pathLst>
            </a:custGeom>
            <a:solidFill>
              <a:srgbClr val="767989"/>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F779B360-57BE-4BBE-BC55-859B67B5AF1B}"/>
                </a:ext>
              </a:extLst>
            </p:cNvPr>
            <p:cNvSpPr/>
            <p:nvPr/>
          </p:nvSpPr>
          <p:spPr>
            <a:xfrm>
              <a:off x="12636855" y="6893012"/>
              <a:ext cx="75234" cy="67710"/>
            </a:xfrm>
            <a:custGeom>
              <a:avLst/>
              <a:gdLst>
                <a:gd name="connsiteX0" fmla="*/ 70937 w 75224"/>
                <a:gd name="connsiteY0" fmla="*/ 45584 h 67702"/>
                <a:gd name="connsiteX1" fmla="*/ 55441 w 75224"/>
                <a:gd name="connsiteY1" fmla="*/ 67022 h 67702"/>
                <a:gd name="connsiteX2" fmla="*/ 30391 w 75224"/>
                <a:gd name="connsiteY2" fmla="*/ 50323 h 67702"/>
                <a:gd name="connsiteX3" fmla="*/ 5642 w 75224"/>
                <a:gd name="connsiteY3" fmla="*/ 33096 h 67702"/>
                <a:gd name="connsiteX4" fmla="*/ 19709 w 75224"/>
                <a:gd name="connsiteY4" fmla="*/ 12635 h 67702"/>
                <a:gd name="connsiteX5" fmla="*/ 44232 w 75224"/>
                <a:gd name="connsiteY5" fmla="*/ 10679 h 67702"/>
                <a:gd name="connsiteX6" fmla="*/ 70937 w 75224"/>
                <a:gd name="connsiteY6" fmla="*/ 45584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224" h="67702">
                  <a:moveTo>
                    <a:pt x="70937" y="45584"/>
                  </a:moveTo>
                  <a:cubicBezTo>
                    <a:pt x="65746" y="52730"/>
                    <a:pt x="60556" y="59876"/>
                    <a:pt x="55441" y="67022"/>
                  </a:cubicBezTo>
                  <a:cubicBezTo>
                    <a:pt x="47241" y="61381"/>
                    <a:pt x="38816" y="55889"/>
                    <a:pt x="30391" y="50323"/>
                  </a:cubicBezTo>
                  <a:cubicBezTo>
                    <a:pt x="22041" y="44756"/>
                    <a:pt x="13466" y="39340"/>
                    <a:pt x="5642" y="33096"/>
                  </a:cubicBezTo>
                  <a:cubicBezTo>
                    <a:pt x="11886" y="29711"/>
                    <a:pt x="14895" y="19556"/>
                    <a:pt x="19709" y="12635"/>
                  </a:cubicBezTo>
                  <a:cubicBezTo>
                    <a:pt x="24599" y="5639"/>
                    <a:pt x="30993" y="2104"/>
                    <a:pt x="44232" y="10679"/>
                  </a:cubicBezTo>
                  <a:cubicBezTo>
                    <a:pt x="53184" y="22038"/>
                    <a:pt x="62286" y="33322"/>
                    <a:pt x="70937" y="45584"/>
                  </a:cubicBezTo>
                  <a:close/>
                </a:path>
              </a:pathLst>
            </a:custGeom>
            <a:solidFill>
              <a:srgbClr val="767989"/>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E31D537C-5AC9-441D-8048-299CA8F2DA01}"/>
                </a:ext>
              </a:extLst>
            </p:cNvPr>
            <p:cNvSpPr/>
            <p:nvPr/>
          </p:nvSpPr>
          <p:spPr>
            <a:xfrm>
              <a:off x="14056135" y="5754878"/>
              <a:ext cx="120374" cy="428831"/>
            </a:xfrm>
            <a:custGeom>
              <a:avLst/>
              <a:gdLst>
                <a:gd name="connsiteX0" fmla="*/ 70787 w 120359"/>
                <a:gd name="connsiteY0" fmla="*/ 295408 h 428781"/>
                <a:gd name="connsiteX1" fmla="*/ 59804 w 120359"/>
                <a:gd name="connsiteY1" fmla="*/ 263512 h 428781"/>
                <a:gd name="connsiteX2" fmla="*/ 54312 w 120359"/>
                <a:gd name="connsiteY2" fmla="*/ 247640 h 428781"/>
                <a:gd name="connsiteX3" fmla="*/ 48521 w 120359"/>
                <a:gd name="connsiteY3" fmla="*/ 231993 h 428781"/>
                <a:gd name="connsiteX4" fmla="*/ 49723 w 120359"/>
                <a:gd name="connsiteY4" fmla="*/ 200775 h 428781"/>
                <a:gd name="connsiteX5" fmla="*/ 41298 w 120359"/>
                <a:gd name="connsiteY5" fmla="*/ 163388 h 428781"/>
                <a:gd name="connsiteX6" fmla="*/ 37763 w 120359"/>
                <a:gd name="connsiteY6" fmla="*/ 141723 h 428781"/>
                <a:gd name="connsiteX7" fmla="*/ 29338 w 120359"/>
                <a:gd name="connsiteY7" fmla="*/ 119231 h 428781"/>
                <a:gd name="connsiteX8" fmla="*/ 10758 w 120359"/>
                <a:gd name="connsiteY8" fmla="*/ 81468 h 428781"/>
                <a:gd name="connsiteX9" fmla="*/ 17302 w 120359"/>
                <a:gd name="connsiteY9" fmla="*/ 70110 h 428781"/>
                <a:gd name="connsiteX10" fmla="*/ 5642 w 120359"/>
                <a:gd name="connsiteY10" fmla="*/ 5642 h 428781"/>
                <a:gd name="connsiteX11" fmla="*/ 54387 w 120359"/>
                <a:gd name="connsiteY11" fmla="*/ 50626 h 428781"/>
                <a:gd name="connsiteX12" fmla="*/ 59277 w 120359"/>
                <a:gd name="connsiteY12" fmla="*/ 48069 h 428781"/>
                <a:gd name="connsiteX13" fmla="*/ 75902 w 120359"/>
                <a:gd name="connsiteY13" fmla="*/ 67627 h 428781"/>
                <a:gd name="connsiteX14" fmla="*/ 88239 w 120359"/>
                <a:gd name="connsiteY14" fmla="*/ 86057 h 428781"/>
                <a:gd name="connsiteX15" fmla="*/ 93956 w 120359"/>
                <a:gd name="connsiteY15" fmla="*/ 101629 h 428781"/>
                <a:gd name="connsiteX16" fmla="*/ 89894 w 120359"/>
                <a:gd name="connsiteY16" fmla="*/ 113213 h 428781"/>
                <a:gd name="connsiteX17" fmla="*/ 106293 w 120359"/>
                <a:gd name="connsiteY17" fmla="*/ 287359 h 428781"/>
                <a:gd name="connsiteX18" fmla="*/ 112085 w 120359"/>
                <a:gd name="connsiteY18" fmla="*/ 315342 h 428781"/>
                <a:gd name="connsiteX19" fmla="*/ 116674 w 120359"/>
                <a:gd name="connsiteY19" fmla="*/ 343702 h 428781"/>
                <a:gd name="connsiteX20" fmla="*/ 107045 w 120359"/>
                <a:gd name="connsiteY20" fmla="*/ 392598 h 428781"/>
                <a:gd name="connsiteX21" fmla="*/ 99748 w 120359"/>
                <a:gd name="connsiteY21" fmla="*/ 416670 h 428781"/>
                <a:gd name="connsiteX22" fmla="*/ 83199 w 120359"/>
                <a:gd name="connsiteY22" fmla="*/ 430060 h 428781"/>
                <a:gd name="connsiteX23" fmla="*/ 67026 w 120359"/>
                <a:gd name="connsiteY23" fmla="*/ 381013 h 428781"/>
                <a:gd name="connsiteX24" fmla="*/ 69508 w 120359"/>
                <a:gd name="connsiteY24" fmla="*/ 362132 h 428781"/>
                <a:gd name="connsiteX25" fmla="*/ 71614 w 120359"/>
                <a:gd name="connsiteY25" fmla="*/ 341295 h 428781"/>
                <a:gd name="connsiteX26" fmla="*/ 72592 w 120359"/>
                <a:gd name="connsiteY26" fmla="*/ 318878 h 428781"/>
                <a:gd name="connsiteX27" fmla="*/ 70787 w 120359"/>
                <a:gd name="connsiteY27" fmla="*/ 295408 h 42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0359" h="428781">
                  <a:moveTo>
                    <a:pt x="70787" y="295408"/>
                  </a:moveTo>
                  <a:cubicBezTo>
                    <a:pt x="67627" y="284575"/>
                    <a:pt x="63490" y="274044"/>
                    <a:pt x="59804" y="263512"/>
                  </a:cubicBezTo>
                  <a:lnTo>
                    <a:pt x="54312" y="247640"/>
                  </a:lnTo>
                  <a:lnTo>
                    <a:pt x="48521" y="231993"/>
                  </a:lnTo>
                  <a:cubicBezTo>
                    <a:pt x="57397" y="225599"/>
                    <a:pt x="54613" y="213488"/>
                    <a:pt x="49723" y="200775"/>
                  </a:cubicBezTo>
                  <a:cubicBezTo>
                    <a:pt x="44684" y="188062"/>
                    <a:pt x="38590" y="174296"/>
                    <a:pt x="41298" y="163388"/>
                  </a:cubicBezTo>
                  <a:cubicBezTo>
                    <a:pt x="41223" y="156618"/>
                    <a:pt x="39870" y="149246"/>
                    <a:pt x="37763" y="141723"/>
                  </a:cubicBezTo>
                  <a:cubicBezTo>
                    <a:pt x="35656" y="134201"/>
                    <a:pt x="32873" y="126528"/>
                    <a:pt x="29338" y="119231"/>
                  </a:cubicBezTo>
                  <a:cubicBezTo>
                    <a:pt x="22567" y="104638"/>
                    <a:pt x="15271" y="90947"/>
                    <a:pt x="10758" y="81468"/>
                  </a:cubicBezTo>
                  <a:cubicBezTo>
                    <a:pt x="12412" y="77406"/>
                    <a:pt x="14745" y="74623"/>
                    <a:pt x="17302" y="70110"/>
                  </a:cubicBezTo>
                  <a:cubicBezTo>
                    <a:pt x="14368" y="49122"/>
                    <a:pt x="10080" y="26780"/>
                    <a:pt x="5642" y="5642"/>
                  </a:cubicBezTo>
                  <a:cubicBezTo>
                    <a:pt x="21364" y="19859"/>
                    <a:pt x="39342" y="35055"/>
                    <a:pt x="54387" y="50626"/>
                  </a:cubicBezTo>
                  <a:cubicBezTo>
                    <a:pt x="56343" y="49573"/>
                    <a:pt x="57321" y="49122"/>
                    <a:pt x="59277" y="48069"/>
                  </a:cubicBezTo>
                  <a:cubicBezTo>
                    <a:pt x="65145" y="54688"/>
                    <a:pt x="71013" y="61158"/>
                    <a:pt x="75902" y="67627"/>
                  </a:cubicBezTo>
                  <a:cubicBezTo>
                    <a:pt x="80791" y="74096"/>
                    <a:pt x="85080" y="80265"/>
                    <a:pt x="88239" y="86057"/>
                  </a:cubicBezTo>
                  <a:cubicBezTo>
                    <a:pt x="91398" y="91774"/>
                    <a:pt x="93505" y="97040"/>
                    <a:pt x="93956" y="101629"/>
                  </a:cubicBezTo>
                  <a:cubicBezTo>
                    <a:pt x="94332" y="106217"/>
                    <a:pt x="93128" y="110204"/>
                    <a:pt x="89894" y="113213"/>
                  </a:cubicBezTo>
                  <a:cubicBezTo>
                    <a:pt x="111408" y="172641"/>
                    <a:pt x="118931" y="231768"/>
                    <a:pt x="106293" y="287359"/>
                  </a:cubicBezTo>
                  <a:lnTo>
                    <a:pt x="112085" y="315342"/>
                  </a:lnTo>
                  <a:cubicBezTo>
                    <a:pt x="113740" y="324746"/>
                    <a:pt x="115170" y="334224"/>
                    <a:pt x="116674" y="343702"/>
                  </a:cubicBezTo>
                  <a:cubicBezTo>
                    <a:pt x="110355" y="355136"/>
                    <a:pt x="109678" y="374770"/>
                    <a:pt x="107045" y="392598"/>
                  </a:cubicBezTo>
                  <a:cubicBezTo>
                    <a:pt x="105842" y="401475"/>
                    <a:pt x="103359" y="409975"/>
                    <a:pt x="99748" y="416670"/>
                  </a:cubicBezTo>
                  <a:cubicBezTo>
                    <a:pt x="96062" y="423365"/>
                    <a:pt x="90872" y="428255"/>
                    <a:pt x="83199" y="430060"/>
                  </a:cubicBezTo>
                  <a:cubicBezTo>
                    <a:pt x="64994" y="421860"/>
                    <a:pt x="64693" y="404634"/>
                    <a:pt x="67026" y="381013"/>
                  </a:cubicBezTo>
                  <a:cubicBezTo>
                    <a:pt x="67627" y="375071"/>
                    <a:pt x="68680" y="368752"/>
                    <a:pt x="69508" y="362132"/>
                  </a:cubicBezTo>
                  <a:cubicBezTo>
                    <a:pt x="70185" y="355512"/>
                    <a:pt x="71013" y="348516"/>
                    <a:pt x="71614" y="341295"/>
                  </a:cubicBezTo>
                  <a:cubicBezTo>
                    <a:pt x="72140" y="334073"/>
                    <a:pt x="72893" y="326476"/>
                    <a:pt x="72592" y="318878"/>
                  </a:cubicBezTo>
                  <a:cubicBezTo>
                    <a:pt x="72366" y="311055"/>
                    <a:pt x="71840" y="303231"/>
                    <a:pt x="70787" y="295408"/>
                  </a:cubicBezTo>
                  <a:close/>
                </a:path>
              </a:pathLst>
            </a:custGeom>
            <a:solidFill>
              <a:srgbClr val="575965"/>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5AA7BF6D-B655-4E41-98BB-925615BB96E5}"/>
                </a:ext>
              </a:extLst>
            </p:cNvPr>
            <p:cNvSpPr/>
            <p:nvPr/>
          </p:nvSpPr>
          <p:spPr>
            <a:xfrm>
              <a:off x="13848566" y="5840643"/>
              <a:ext cx="45140" cy="60187"/>
            </a:xfrm>
            <a:custGeom>
              <a:avLst/>
              <a:gdLst>
                <a:gd name="connsiteX0" fmla="*/ 28059 w 45134"/>
                <a:gd name="connsiteY0" fmla="*/ 56118 h 60179"/>
                <a:gd name="connsiteX1" fmla="*/ 5642 w 45134"/>
                <a:gd name="connsiteY1" fmla="*/ 26931 h 60179"/>
                <a:gd name="connsiteX2" fmla="*/ 28735 w 45134"/>
                <a:gd name="connsiteY2" fmla="*/ 5642 h 60179"/>
                <a:gd name="connsiteX3" fmla="*/ 31820 w 45134"/>
                <a:gd name="connsiteY3" fmla="*/ 10531 h 60179"/>
                <a:gd name="connsiteX4" fmla="*/ 42502 w 45134"/>
                <a:gd name="connsiteY4" fmla="*/ 47993 h 60179"/>
                <a:gd name="connsiteX5" fmla="*/ 28059 w 45134"/>
                <a:gd name="connsiteY5" fmla="*/ 56118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34" h="60179">
                  <a:moveTo>
                    <a:pt x="28059" y="56118"/>
                  </a:moveTo>
                  <a:cubicBezTo>
                    <a:pt x="20913" y="46113"/>
                    <a:pt x="13315" y="36484"/>
                    <a:pt x="5642" y="26931"/>
                  </a:cubicBezTo>
                  <a:cubicBezTo>
                    <a:pt x="12863" y="19784"/>
                    <a:pt x="20988" y="11961"/>
                    <a:pt x="28735" y="5642"/>
                  </a:cubicBezTo>
                  <a:cubicBezTo>
                    <a:pt x="29338" y="6620"/>
                    <a:pt x="30616" y="8576"/>
                    <a:pt x="31820" y="10531"/>
                  </a:cubicBezTo>
                  <a:cubicBezTo>
                    <a:pt x="35958" y="22868"/>
                    <a:pt x="39117" y="35657"/>
                    <a:pt x="42502" y="47993"/>
                  </a:cubicBezTo>
                  <a:lnTo>
                    <a:pt x="28059" y="56118"/>
                  </a:lnTo>
                  <a:close/>
                </a:path>
              </a:pathLst>
            </a:custGeom>
            <a:solidFill>
              <a:srgbClr val="575965"/>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611AB4F4-F20B-4EA6-9EC6-43CCD05ED76F}"/>
                </a:ext>
              </a:extLst>
            </p:cNvPr>
            <p:cNvSpPr/>
            <p:nvPr/>
          </p:nvSpPr>
          <p:spPr>
            <a:xfrm>
              <a:off x="13601799" y="5277144"/>
              <a:ext cx="150467" cy="120374"/>
            </a:xfrm>
            <a:custGeom>
              <a:avLst/>
              <a:gdLst>
                <a:gd name="connsiteX0" fmla="*/ 133900 w 150449"/>
                <a:gd name="connsiteY0" fmla="*/ 88314 h 120359"/>
                <a:gd name="connsiteX1" fmla="*/ 125851 w 150449"/>
                <a:gd name="connsiteY1" fmla="*/ 120435 h 120359"/>
                <a:gd name="connsiteX2" fmla="*/ 114116 w 150449"/>
                <a:gd name="connsiteY2" fmla="*/ 118629 h 120359"/>
                <a:gd name="connsiteX3" fmla="*/ 102531 w 150449"/>
                <a:gd name="connsiteY3" fmla="*/ 117426 h 120359"/>
                <a:gd name="connsiteX4" fmla="*/ 79212 w 150449"/>
                <a:gd name="connsiteY4" fmla="*/ 115094 h 120359"/>
                <a:gd name="connsiteX5" fmla="*/ 72217 w 150449"/>
                <a:gd name="connsiteY5" fmla="*/ 105089 h 120359"/>
                <a:gd name="connsiteX6" fmla="*/ 64543 w 150449"/>
                <a:gd name="connsiteY6" fmla="*/ 96062 h 120359"/>
                <a:gd name="connsiteX7" fmla="*/ 37312 w 150449"/>
                <a:gd name="connsiteY7" fmla="*/ 84252 h 120359"/>
                <a:gd name="connsiteX8" fmla="*/ 9554 w 150449"/>
                <a:gd name="connsiteY8" fmla="*/ 73645 h 120359"/>
                <a:gd name="connsiteX9" fmla="*/ 5642 w 150449"/>
                <a:gd name="connsiteY9" fmla="*/ 66273 h 120359"/>
                <a:gd name="connsiteX10" fmla="*/ 13616 w 150449"/>
                <a:gd name="connsiteY10" fmla="*/ 18656 h 120359"/>
                <a:gd name="connsiteX11" fmla="*/ 38666 w 150449"/>
                <a:gd name="connsiteY11" fmla="*/ 27984 h 120359"/>
                <a:gd name="connsiteX12" fmla="*/ 63565 w 150449"/>
                <a:gd name="connsiteY12" fmla="*/ 37838 h 120359"/>
                <a:gd name="connsiteX13" fmla="*/ 67702 w 150449"/>
                <a:gd name="connsiteY13" fmla="*/ 27532 h 120359"/>
                <a:gd name="connsiteX14" fmla="*/ 82747 w 150449"/>
                <a:gd name="connsiteY14" fmla="*/ 34077 h 120359"/>
                <a:gd name="connsiteX15" fmla="*/ 94784 w 150449"/>
                <a:gd name="connsiteY15" fmla="*/ 5642 h 120359"/>
                <a:gd name="connsiteX16" fmla="*/ 148494 w 150449"/>
                <a:gd name="connsiteY16" fmla="*/ 42276 h 120359"/>
                <a:gd name="connsiteX17" fmla="*/ 139015 w 150449"/>
                <a:gd name="connsiteY17" fmla="*/ 61007 h 120359"/>
                <a:gd name="connsiteX18" fmla="*/ 133900 w 150449"/>
                <a:gd name="connsiteY18" fmla="*/ 88314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0449" h="120359">
                  <a:moveTo>
                    <a:pt x="133900" y="88314"/>
                  </a:moveTo>
                  <a:cubicBezTo>
                    <a:pt x="138113" y="100801"/>
                    <a:pt x="130967" y="110656"/>
                    <a:pt x="125851" y="120435"/>
                  </a:cubicBezTo>
                  <a:cubicBezTo>
                    <a:pt x="121865" y="119833"/>
                    <a:pt x="117953" y="119231"/>
                    <a:pt x="114116" y="118629"/>
                  </a:cubicBezTo>
                  <a:cubicBezTo>
                    <a:pt x="110204" y="118103"/>
                    <a:pt x="106368" y="117802"/>
                    <a:pt x="102531" y="117426"/>
                  </a:cubicBezTo>
                  <a:cubicBezTo>
                    <a:pt x="94934" y="116674"/>
                    <a:pt x="87261" y="115921"/>
                    <a:pt x="79212" y="115094"/>
                  </a:cubicBezTo>
                  <a:cubicBezTo>
                    <a:pt x="76805" y="111408"/>
                    <a:pt x="74548" y="108173"/>
                    <a:pt x="72217" y="105089"/>
                  </a:cubicBezTo>
                  <a:cubicBezTo>
                    <a:pt x="69809" y="102080"/>
                    <a:pt x="67327" y="99146"/>
                    <a:pt x="64543" y="96062"/>
                  </a:cubicBezTo>
                  <a:lnTo>
                    <a:pt x="37312" y="84252"/>
                  </a:lnTo>
                  <a:cubicBezTo>
                    <a:pt x="28134" y="80641"/>
                    <a:pt x="18806" y="77181"/>
                    <a:pt x="9554" y="73645"/>
                  </a:cubicBezTo>
                  <a:cubicBezTo>
                    <a:pt x="8802" y="71012"/>
                    <a:pt x="6395" y="68906"/>
                    <a:pt x="5642" y="66273"/>
                  </a:cubicBezTo>
                  <a:cubicBezTo>
                    <a:pt x="10306" y="52733"/>
                    <a:pt x="14894" y="40245"/>
                    <a:pt x="13616" y="18656"/>
                  </a:cubicBezTo>
                  <a:cubicBezTo>
                    <a:pt x="21966" y="21665"/>
                    <a:pt x="30316" y="24899"/>
                    <a:pt x="38666" y="27984"/>
                  </a:cubicBezTo>
                  <a:cubicBezTo>
                    <a:pt x="46940" y="31218"/>
                    <a:pt x="55441" y="34152"/>
                    <a:pt x="63565" y="37838"/>
                  </a:cubicBezTo>
                  <a:cubicBezTo>
                    <a:pt x="64844" y="34754"/>
                    <a:pt x="66048" y="31670"/>
                    <a:pt x="67702" y="27532"/>
                  </a:cubicBezTo>
                  <a:cubicBezTo>
                    <a:pt x="73721" y="30165"/>
                    <a:pt x="78234" y="32121"/>
                    <a:pt x="82747" y="34077"/>
                  </a:cubicBezTo>
                  <a:cubicBezTo>
                    <a:pt x="86208" y="25953"/>
                    <a:pt x="89668" y="17828"/>
                    <a:pt x="94784" y="5642"/>
                  </a:cubicBezTo>
                  <a:cubicBezTo>
                    <a:pt x="113890" y="17302"/>
                    <a:pt x="130516" y="29563"/>
                    <a:pt x="148494" y="42276"/>
                  </a:cubicBezTo>
                  <a:cubicBezTo>
                    <a:pt x="145485" y="48219"/>
                    <a:pt x="142024" y="55065"/>
                    <a:pt x="139015" y="61007"/>
                  </a:cubicBezTo>
                  <a:cubicBezTo>
                    <a:pt x="137812" y="70335"/>
                    <a:pt x="136608" y="79663"/>
                    <a:pt x="133900" y="88314"/>
                  </a:cubicBezTo>
                  <a:close/>
                </a:path>
              </a:pathLst>
            </a:custGeom>
            <a:solidFill>
              <a:srgbClr val="575965"/>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9A1164CA-3942-4033-8AF8-586313FF87A7}"/>
                </a:ext>
              </a:extLst>
            </p:cNvPr>
            <p:cNvSpPr/>
            <p:nvPr/>
          </p:nvSpPr>
          <p:spPr>
            <a:xfrm>
              <a:off x="12537698" y="5878712"/>
              <a:ext cx="30093" cy="45140"/>
            </a:xfrm>
            <a:custGeom>
              <a:avLst/>
              <a:gdLst>
                <a:gd name="connsiteX0" fmla="*/ 27307 w 30089"/>
                <a:gd name="connsiteY0" fmla="*/ 5642 h 45134"/>
                <a:gd name="connsiteX1" fmla="*/ 16098 w 30089"/>
                <a:gd name="connsiteY1" fmla="*/ 24222 h 45134"/>
                <a:gd name="connsiteX2" fmla="*/ 10607 w 30089"/>
                <a:gd name="connsiteY2" fmla="*/ 33325 h 45134"/>
                <a:gd name="connsiteX3" fmla="*/ 5642 w 30089"/>
                <a:gd name="connsiteY3" fmla="*/ 42201 h 45134"/>
                <a:gd name="connsiteX4" fmla="*/ 10607 w 30089"/>
                <a:gd name="connsiteY4" fmla="*/ 33325 h 45134"/>
                <a:gd name="connsiteX5" fmla="*/ 16098 w 30089"/>
                <a:gd name="connsiteY5" fmla="*/ 24222 h 45134"/>
                <a:gd name="connsiteX6" fmla="*/ 27307 w 30089"/>
                <a:gd name="connsiteY6" fmla="*/ 5642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89" h="45134">
                  <a:moveTo>
                    <a:pt x="27307" y="5642"/>
                  </a:moveTo>
                  <a:cubicBezTo>
                    <a:pt x="23545" y="11886"/>
                    <a:pt x="19784" y="18129"/>
                    <a:pt x="16098" y="24222"/>
                  </a:cubicBezTo>
                  <a:cubicBezTo>
                    <a:pt x="14218" y="27307"/>
                    <a:pt x="12412" y="30316"/>
                    <a:pt x="10607" y="33325"/>
                  </a:cubicBezTo>
                  <a:cubicBezTo>
                    <a:pt x="8876" y="36334"/>
                    <a:pt x="7221" y="39343"/>
                    <a:pt x="5642" y="42201"/>
                  </a:cubicBezTo>
                  <a:cubicBezTo>
                    <a:pt x="7297" y="39343"/>
                    <a:pt x="8951" y="36334"/>
                    <a:pt x="10607" y="33325"/>
                  </a:cubicBezTo>
                  <a:cubicBezTo>
                    <a:pt x="12412" y="30316"/>
                    <a:pt x="14218" y="27307"/>
                    <a:pt x="16098" y="24222"/>
                  </a:cubicBezTo>
                  <a:cubicBezTo>
                    <a:pt x="19784" y="18129"/>
                    <a:pt x="23545" y="11886"/>
                    <a:pt x="27307" y="5642"/>
                  </a:cubicBezTo>
                  <a:close/>
                </a:path>
              </a:pathLst>
            </a:custGeom>
            <a:solidFill>
              <a:srgbClr val="575965"/>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5828FA0C-D4D6-4A18-A50B-B1B96A22628F}"/>
                </a:ext>
              </a:extLst>
            </p:cNvPr>
            <p:cNvSpPr/>
            <p:nvPr/>
          </p:nvSpPr>
          <p:spPr>
            <a:xfrm>
              <a:off x="12484808" y="5973957"/>
              <a:ext cx="67710" cy="112850"/>
            </a:xfrm>
            <a:custGeom>
              <a:avLst/>
              <a:gdLst>
                <a:gd name="connsiteX0" fmla="*/ 63340 w 67702"/>
                <a:gd name="connsiteY0" fmla="*/ 17377 h 112837"/>
                <a:gd name="connsiteX1" fmla="*/ 55139 w 67702"/>
                <a:gd name="connsiteY1" fmla="*/ 46940 h 112837"/>
                <a:gd name="connsiteX2" fmla="*/ 49047 w 67702"/>
                <a:gd name="connsiteY2" fmla="*/ 75902 h 112837"/>
                <a:gd name="connsiteX3" fmla="*/ 39117 w 67702"/>
                <a:gd name="connsiteY3" fmla="*/ 92451 h 112837"/>
                <a:gd name="connsiteX4" fmla="*/ 30617 w 67702"/>
                <a:gd name="connsiteY4" fmla="*/ 108399 h 112837"/>
                <a:gd name="connsiteX5" fmla="*/ 5642 w 67702"/>
                <a:gd name="connsiteY5" fmla="*/ 86283 h 112837"/>
                <a:gd name="connsiteX6" fmla="*/ 14668 w 67702"/>
                <a:gd name="connsiteY6" fmla="*/ 51755 h 112837"/>
                <a:gd name="connsiteX7" fmla="*/ 25125 w 67702"/>
                <a:gd name="connsiteY7" fmla="*/ 17828 h 112837"/>
                <a:gd name="connsiteX8" fmla="*/ 38666 w 67702"/>
                <a:gd name="connsiteY8" fmla="*/ 5642 h 112837"/>
                <a:gd name="connsiteX9" fmla="*/ 63340 w 67702"/>
                <a:gd name="connsiteY9" fmla="*/ 17377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702" h="112837">
                  <a:moveTo>
                    <a:pt x="63340" y="17377"/>
                  </a:moveTo>
                  <a:cubicBezTo>
                    <a:pt x="60556" y="27532"/>
                    <a:pt x="57848" y="37311"/>
                    <a:pt x="55139" y="46940"/>
                  </a:cubicBezTo>
                  <a:cubicBezTo>
                    <a:pt x="52431" y="56569"/>
                    <a:pt x="50852" y="66273"/>
                    <a:pt x="49047" y="75902"/>
                  </a:cubicBezTo>
                  <a:cubicBezTo>
                    <a:pt x="45662" y="81920"/>
                    <a:pt x="42050" y="87185"/>
                    <a:pt x="39117" y="92451"/>
                  </a:cubicBezTo>
                  <a:cubicBezTo>
                    <a:pt x="36108" y="97717"/>
                    <a:pt x="33250" y="102832"/>
                    <a:pt x="30617" y="108399"/>
                  </a:cubicBezTo>
                  <a:cubicBezTo>
                    <a:pt x="21063" y="102080"/>
                    <a:pt x="13916" y="94332"/>
                    <a:pt x="5642" y="86283"/>
                  </a:cubicBezTo>
                  <a:cubicBezTo>
                    <a:pt x="8651" y="74773"/>
                    <a:pt x="11660" y="63264"/>
                    <a:pt x="14668" y="51755"/>
                  </a:cubicBezTo>
                  <a:cubicBezTo>
                    <a:pt x="17828" y="40321"/>
                    <a:pt x="21665" y="29112"/>
                    <a:pt x="25125" y="17828"/>
                  </a:cubicBezTo>
                  <a:cubicBezTo>
                    <a:pt x="29112" y="14067"/>
                    <a:pt x="33024" y="10381"/>
                    <a:pt x="38666" y="5642"/>
                  </a:cubicBezTo>
                  <a:cubicBezTo>
                    <a:pt x="46790" y="10080"/>
                    <a:pt x="54839" y="14443"/>
                    <a:pt x="63340" y="17377"/>
                  </a:cubicBezTo>
                  <a:close/>
                </a:path>
              </a:pathLst>
            </a:custGeom>
            <a:solidFill>
              <a:srgbClr val="575965"/>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68F30F08-7605-4F31-BAA3-C0EC52BFC372}"/>
                </a:ext>
              </a:extLst>
            </p:cNvPr>
            <p:cNvSpPr/>
            <p:nvPr/>
          </p:nvSpPr>
          <p:spPr>
            <a:xfrm>
              <a:off x="12481799" y="6105315"/>
              <a:ext cx="37616" cy="75234"/>
            </a:xfrm>
            <a:custGeom>
              <a:avLst/>
              <a:gdLst>
                <a:gd name="connsiteX0" fmla="*/ 37237 w 37612"/>
                <a:gd name="connsiteY0" fmla="*/ 73570 h 75224"/>
                <a:gd name="connsiteX1" fmla="*/ 5642 w 37612"/>
                <a:gd name="connsiteY1" fmla="*/ 53410 h 75224"/>
                <a:gd name="connsiteX2" fmla="*/ 7447 w 37612"/>
                <a:gd name="connsiteY2" fmla="*/ 35732 h 75224"/>
                <a:gd name="connsiteX3" fmla="*/ 9930 w 37612"/>
                <a:gd name="connsiteY3" fmla="*/ 18129 h 75224"/>
                <a:gd name="connsiteX4" fmla="*/ 36634 w 37612"/>
                <a:gd name="connsiteY4" fmla="*/ 5642 h 75224"/>
                <a:gd name="connsiteX5" fmla="*/ 36259 w 37612"/>
                <a:gd name="connsiteY5" fmla="*/ 39042 h 75224"/>
                <a:gd name="connsiteX6" fmla="*/ 37237 w 37612"/>
                <a:gd name="connsiteY6" fmla="*/ 73570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612" h="75224">
                  <a:moveTo>
                    <a:pt x="37237" y="73570"/>
                  </a:moveTo>
                  <a:cubicBezTo>
                    <a:pt x="26931" y="67101"/>
                    <a:pt x="15872" y="60406"/>
                    <a:pt x="5642" y="53410"/>
                  </a:cubicBezTo>
                  <a:cubicBezTo>
                    <a:pt x="6018" y="47542"/>
                    <a:pt x="6695" y="41600"/>
                    <a:pt x="7447" y="35732"/>
                  </a:cubicBezTo>
                  <a:cubicBezTo>
                    <a:pt x="8200" y="29864"/>
                    <a:pt x="9253" y="23997"/>
                    <a:pt x="9930" y="18129"/>
                  </a:cubicBezTo>
                  <a:cubicBezTo>
                    <a:pt x="18806" y="13842"/>
                    <a:pt x="27758" y="9629"/>
                    <a:pt x="36634" y="5642"/>
                  </a:cubicBezTo>
                  <a:cubicBezTo>
                    <a:pt x="36484" y="16249"/>
                    <a:pt x="35958" y="27608"/>
                    <a:pt x="36259" y="39042"/>
                  </a:cubicBezTo>
                  <a:cubicBezTo>
                    <a:pt x="36484" y="50551"/>
                    <a:pt x="36710" y="62286"/>
                    <a:pt x="37237" y="73570"/>
                  </a:cubicBezTo>
                  <a:close/>
                </a:path>
              </a:pathLst>
            </a:custGeom>
            <a:solidFill>
              <a:srgbClr val="575965"/>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51F21C35-4AD2-4F80-9409-30090AE92DB7}"/>
                </a:ext>
              </a:extLst>
            </p:cNvPr>
            <p:cNvSpPr/>
            <p:nvPr/>
          </p:nvSpPr>
          <p:spPr>
            <a:xfrm>
              <a:off x="12493686" y="6185965"/>
              <a:ext cx="37616" cy="127897"/>
            </a:xfrm>
            <a:custGeom>
              <a:avLst/>
              <a:gdLst>
                <a:gd name="connsiteX0" fmla="*/ 30993 w 37612"/>
                <a:gd name="connsiteY0" fmla="*/ 53410 h 127882"/>
                <a:gd name="connsiteX1" fmla="*/ 31218 w 37612"/>
                <a:gd name="connsiteY1" fmla="*/ 87863 h 127882"/>
                <a:gd name="connsiteX2" fmla="*/ 31669 w 37612"/>
                <a:gd name="connsiteY2" fmla="*/ 105164 h 127882"/>
                <a:gd name="connsiteX3" fmla="*/ 32948 w 37612"/>
                <a:gd name="connsiteY3" fmla="*/ 122466 h 127882"/>
                <a:gd name="connsiteX4" fmla="*/ 25501 w 37612"/>
                <a:gd name="connsiteY4" fmla="*/ 107797 h 127882"/>
                <a:gd name="connsiteX5" fmla="*/ 18731 w 37612"/>
                <a:gd name="connsiteY5" fmla="*/ 93279 h 127882"/>
                <a:gd name="connsiteX6" fmla="*/ 5642 w 37612"/>
                <a:gd name="connsiteY6" fmla="*/ 64317 h 127882"/>
                <a:gd name="connsiteX7" fmla="*/ 8049 w 37612"/>
                <a:gd name="connsiteY7" fmla="*/ 28811 h 127882"/>
                <a:gd name="connsiteX8" fmla="*/ 26178 w 37612"/>
                <a:gd name="connsiteY8" fmla="*/ 5642 h 127882"/>
                <a:gd name="connsiteX9" fmla="*/ 28059 w 37612"/>
                <a:gd name="connsiteY9" fmla="*/ 29564 h 127882"/>
                <a:gd name="connsiteX10" fmla="*/ 30993 w 37612"/>
                <a:gd name="connsiteY10" fmla="*/ 53410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612" h="127882">
                  <a:moveTo>
                    <a:pt x="30993" y="53410"/>
                  </a:moveTo>
                  <a:cubicBezTo>
                    <a:pt x="30541" y="64919"/>
                    <a:pt x="30917" y="76353"/>
                    <a:pt x="31218" y="87863"/>
                  </a:cubicBezTo>
                  <a:lnTo>
                    <a:pt x="31669" y="105164"/>
                  </a:lnTo>
                  <a:lnTo>
                    <a:pt x="32948" y="122466"/>
                  </a:lnTo>
                  <a:cubicBezTo>
                    <a:pt x="30390" y="117501"/>
                    <a:pt x="27983" y="112612"/>
                    <a:pt x="25501" y="107797"/>
                  </a:cubicBezTo>
                  <a:cubicBezTo>
                    <a:pt x="23169" y="102908"/>
                    <a:pt x="20987" y="98093"/>
                    <a:pt x="18731" y="93279"/>
                  </a:cubicBezTo>
                  <a:cubicBezTo>
                    <a:pt x="14367" y="83650"/>
                    <a:pt x="9628" y="74096"/>
                    <a:pt x="5642" y="64317"/>
                  </a:cubicBezTo>
                  <a:cubicBezTo>
                    <a:pt x="11058" y="53936"/>
                    <a:pt x="8199" y="40471"/>
                    <a:pt x="8049" y="28811"/>
                  </a:cubicBezTo>
                  <a:cubicBezTo>
                    <a:pt x="8275" y="17151"/>
                    <a:pt x="10832" y="7447"/>
                    <a:pt x="26178" y="5642"/>
                  </a:cubicBezTo>
                  <a:cubicBezTo>
                    <a:pt x="26780" y="13390"/>
                    <a:pt x="27382" y="21514"/>
                    <a:pt x="28059" y="29564"/>
                  </a:cubicBezTo>
                  <a:cubicBezTo>
                    <a:pt x="29037" y="37688"/>
                    <a:pt x="30015" y="45737"/>
                    <a:pt x="30993" y="53410"/>
                  </a:cubicBezTo>
                  <a:close/>
                </a:path>
              </a:pathLst>
            </a:custGeom>
            <a:solidFill>
              <a:srgbClr val="575965"/>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C099AF6F-1F4D-44D0-B27A-064811E33084}"/>
                </a:ext>
              </a:extLst>
            </p:cNvPr>
            <p:cNvSpPr/>
            <p:nvPr/>
          </p:nvSpPr>
          <p:spPr>
            <a:xfrm>
              <a:off x="12526714" y="6343053"/>
              <a:ext cx="142944" cy="270840"/>
            </a:xfrm>
            <a:custGeom>
              <a:avLst/>
              <a:gdLst>
                <a:gd name="connsiteX0" fmla="*/ 9854 w 142927"/>
                <a:gd name="connsiteY0" fmla="*/ 5642 h 270809"/>
                <a:gd name="connsiteX1" fmla="*/ 26554 w 142927"/>
                <a:gd name="connsiteY1" fmla="*/ 22868 h 270809"/>
                <a:gd name="connsiteX2" fmla="*/ 38139 w 142927"/>
                <a:gd name="connsiteY2" fmla="*/ 45662 h 270809"/>
                <a:gd name="connsiteX3" fmla="*/ 47391 w 142927"/>
                <a:gd name="connsiteY3" fmla="*/ 71388 h 270809"/>
                <a:gd name="connsiteX4" fmla="*/ 57396 w 142927"/>
                <a:gd name="connsiteY4" fmla="*/ 96814 h 270809"/>
                <a:gd name="connsiteX5" fmla="*/ 59051 w 142927"/>
                <a:gd name="connsiteY5" fmla="*/ 125400 h 270809"/>
                <a:gd name="connsiteX6" fmla="*/ 79663 w 142927"/>
                <a:gd name="connsiteY6" fmla="*/ 145108 h 270809"/>
                <a:gd name="connsiteX7" fmla="*/ 84553 w 142927"/>
                <a:gd name="connsiteY7" fmla="*/ 142626 h 270809"/>
                <a:gd name="connsiteX8" fmla="*/ 101478 w 142927"/>
                <a:gd name="connsiteY8" fmla="*/ 159853 h 270809"/>
                <a:gd name="connsiteX9" fmla="*/ 119080 w 142927"/>
                <a:gd name="connsiteY9" fmla="*/ 183398 h 270809"/>
                <a:gd name="connsiteX10" fmla="*/ 104863 w 142927"/>
                <a:gd name="connsiteY10" fmla="*/ 191898 h 270809"/>
                <a:gd name="connsiteX11" fmla="*/ 111332 w 142927"/>
                <a:gd name="connsiteY11" fmla="*/ 221085 h 270809"/>
                <a:gd name="connsiteX12" fmla="*/ 125926 w 142927"/>
                <a:gd name="connsiteY12" fmla="*/ 243051 h 270809"/>
                <a:gd name="connsiteX13" fmla="*/ 141799 w 142927"/>
                <a:gd name="connsiteY13" fmla="*/ 265468 h 270809"/>
                <a:gd name="connsiteX14" fmla="*/ 115620 w 142927"/>
                <a:gd name="connsiteY14" fmla="*/ 266897 h 270809"/>
                <a:gd name="connsiteX15" fmla="*/ 106668 w 142927"/>
                <a:gd name="connsiteY15" fmla="*/ 248317 h 270809"/>
                <a:gd name="connsiteX16" fmla="*/ 101929 w 142927"/>
                <a:gd name="connsiteY16" fmla="*/ 239064 h 270809"/>
                <a:gd name="connsiteX17" fmla="*/ 97491 w 142927"/>
                <a:gd name="connsiteY17" fmla="*/ 230037 h 270809"/>
                <a:gd name="connsiteX18" fmla="*/ 84928 w 142927"/>
                <a:gd name="connsiteY18" fmla="*/ 204686 h 270809"/>
                <a:gd name="connsiteX19" fmla="*/ 73644 w 142927"/>
                <a:gd name="connsiteY19" fmla="*/ 178809 h 270809"/>
                <a:gd name="connsiteX20" fmla="*/ 67401 w 142927"/>
                <a:gd name="connsiteY20" fmla="*/ 167450 h 270809"/>
                <a:gd name="connsiteX21" fmla="*/ 51529 w 142927"/>
                <a:gd name="connsiteY21" fmla="*/ 152480 h 270809"/>
                <a:gd name="connsiteX22" fmla="*/ 33249 w 142927"/>
                <a:gd name="connsiteY22" fmla="*/ 121262 h 270809"/>
                <a:gd name="connsiteX23" fmla="*/ 25500 w 142927"/>
                <a:gd name="connsiteY23" fmla="*/ 103434 h 270809"/>
                <a:gd name="connsiteX24" fmla="*/ 18580 w 142927"/>
                <a:gd name="connsiteY24" fmla="*/ 85531 h 270809"/>
                <a:gd name="connsiteX25" fmla="*/ 11810 w 142927"/>
                <a:gd name="connsiteY25" fmla="*/ 67552 h 270809"/>
                <a:gd name="connsiteX26" fmla="*/ 5642 w 142927"/>
                <a:gd name="connsiteY26" fmla="*/ 49122 h 270809"/>
                <a:gd name="connsiteX27" fmla="*/ 7297 w 142927"/>
                <a:gd name="connsiteY27" fmla="*/ 27231 h 270809"/>
                <a:gd name="connsiteX28" fmla="*/ 9854 w 142927"/>
                <a:gd name="connsiteY28" fmla="*/ 5642 h 27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2927" h="270809">
                  <a:moveTo>
                    <a:pt x="9854" y="5642"/>
                  </a:moveTo>
                  <a:cubicBezTo>
                    <a:pt x="12713" y="13766"/>
                    <a:pt x="19934" y="17904"/>
                    <a:pt x="26554" y="22868"/>
                  </a:cubicBezTo>
                  <a:cubicBezTo>
                    <a:pt x="33249" y="27833"/>
                    <a:pt x="38815" y="33625"/>
                    <a:pt x="38139" y="45662"/>
                  </a:cubicBezTo>
                  <a:cubicBezTo>
                    <a:pt x="40847" y="54387"/>
                    <a:pt x="44157" y="62888"/>
                    <a:pt x="47391" y="71388"/>
                  </a:cubicBezTo>
                  <a:cubicBezTo>
                    <a:pt x="50701" y="79889"/>
                    <a:pt x="53634" y="88539"/>
                    <a:pt x="57396" y="96814"/>
                  </a:cubicBezTo>
                  <a:cubicBezTo>
                    <a:pt x="57697" y="105841"/>
                    <a:pt x="58073" y="114868"/>
                    <a:pt x="59051" y="125400"/>
                  </a:cubicBezTo>
                  <a:cubicBezTo>
                    <a:pt x="65445" y="131794"/>
                    <a:pt x="73043" y="139091"/>
                    <a:pt x="79663" y="145108"/>
                  </a:cubicBezTo>
                  <a:cubicBezTo>
                    <a:pt x="81619" y="144130"/>
                    <a:pt x="82597" y="143604"/>
                    <a:pt x="84553" y="142626"/>
                  </a:cubicBezTo>
                  <a:cubicBezTo>
                    <a:pt x="88239" y="152480"/>
                    <a:pt x="94708" y="155790"/>
                    <a:pt x="101478" y="159853"/>
                  </a:cubicBezTo>
                  <a:cubicBezTo>
                    <a:pt x="108248" y="164065"/>
                    <a:pt x="114867" y="169180"/>
                    <a:pt x="119080" y="183398"/>
                  </a:cubicBezTo>
                  <a:cubicBezTo>
                    <a:pt x="114341" y="186256"/>
                    <a:pt x="109602" y="189115"/>
                    <a:pt x="104863" y="191898"/>
                  </a:cubicBezTo>
                  <a:cubicBezTo>
                    <a:pt x="107120" y="201903"/>
                    <a:pt x="108850" y="210855"/>
                    <a:pt x="111332" y="221085"/>
                  </a:cubicBezTo>
                  <a:cubicBezTo>
                    <a:pt x="115695" y="228382"/>
                    <a:pt x="120735" y="235679"/>
                    <a:pt x="125926" y="243051"/>
                  </a:cubicBezTo>
                  <a:cubicBezTo>
                    <a:pt x="131116" y="250423"/>
                    <a:pt x="136232" y="258096"/>
                    <a:pt x="141799" y="265468"/>
                  </a:cubicBezTo>
                  <a:cubicBezTo>
                    <a:pt x="132922" y="266822"/>
                    <a:pt x="125249" y="267123"/>
                    <a:pt x="115620" y="266897"/>
                  </a:cubicBezTo>
                  <a:cubicBezTo>
                    <a:pt x="112762" y="260879"/>
                    <a:pt x="109753" y="254560"/>
                    <a:pt x="106668" y="248317"/>
                  </a:cubicBezTo>
                  <a:cubicBezTo>
                    <a:pt x="105089" y="245233"/>
                    <a:pt x="103508" y="242149"/>
                    <a:pt x="101929" y="239064"/>
                  </a:cubicBezTo>
                  <a:cubicBezTo>
                    <a:pt x="100425" y="235980"/>
                    <a:pt x="98920" y="232971"/>
                    <a:pt x="97491" y="230037"/>
                  </a:cubicBezTo>
                  <a:cubicBezTo>
                    <a:pt x="93429" y="221462"/>
                    <a:pt x="89141" y="213037"/>
                    <a:pt x="84928" y="204686"/>
                  </a:cubicBezTo>
                  <a:cubicBezTo>
                    <a:pt x="81016" y="196111"/>
                    <a:pt x="77180" y="187535"/>
                    <a:pt x="73644" y="178809"/>
                  </a:cubicBezTo>
                  <a:cubicBezTo>
                    <a:pt x="71613" y="175048"/>
                    <a:pt x="69357" y="171287"/>
                    <a:pt x="67401" y="167450"/>
                  </a:cubicBezTo>
                  <a:cubicBezTo>
                    <a:pt x="63866" y="160379"/>
                    <a:pt x="57998" y="157821"/>
                    <a:pt x="51529" y="152480"/>
                  </a:cubicBezTo>
                  <a:cubicBezTo>
                    <a:pt x="45060" y="147215"/>
                    <a:pt x="37837" y="139241"/>
                    <a:pt x="33249" y="121262"/>
                  </a:cubicBezTo>
                  <a:cubicBezTo>
                    <a:pt x="30616" y="115244"/>
                    <a:pt x="28059" y="109301"/>
                    <a:pt x="25500" y="103434"/>
                  </a:cubicBezTo>
                  <a:cubicBezTo>
                    <a:pt x="23094" y="97491"/>
                    <a:pt x="20912" y="91473"/>
                    <a:pt x="18580" y="85531"/>
                  </a:cubicBezTo>
                  <a:cubicBezTo>
                    <a:pt x="16323" y="79587"/>
                    <a:pt x="14067" y="73570"/>
                    <a:pt x="11810" y="67552"/>
                  </a:cubicBezTo>
                  <a:cubicBezTo>
                    <a:pt x="9553" y="61534"/>
                    <a:pt x="7747" y="55290"/>
                    <a:pt x="5642" y="49122"/>
                  </a:cubicBezTo>
                  <a:cubicBezTo>
                    <a:pt x="6168" y="42050"/>
                    <a:pt x="6694" y="34603"/>
                    <a:pt x="7297" y="27231"/>
                  </a:cubicBezTo>
                  <a:cubicBezTo>
                    <a:pt x="7973" y="19934"/>
                    <a:pt x="8876" y="12562"/>
                    <a:pt x="9854" y="5642"/>
                  </a:cubicBezTo>
                  <a:close/>
                </a:path>
              </a:pathLst>
            </a:custGeom>
            <a:solidFill>
              <a:srgbClr val="575965"/>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0F79B08C-F7D7-4ED2-BB06-698C609708B0}"/>
                </a:ext>
              </a:extLst>
            </p:cNvPr>
            <p:cNvSpPr/>
            <p:nvPr/>
          </p:nvSpPr>
          <p:spPr>
            <a:xfrm>
              <a:off x="12679362" y="6624269"/>
              <a:ext cx="97803" cy="90280"/>
            </a:xfrm>
            <a:custGeom>
              <a:avLst/>
              <a:gdLst>
                <a:gd name="connsiteX0" fmla="*/ 83424 w 97792"/>
                <a:gd name="connsiteY0" fmla="*/ 61089 h 90269"/>
                <a:gd name="connsiteX1" fmla="*/ 95836 w 97792"/>
                <a:gd name="connsiteY1" fmla="*/ 88170 h 90269"/>
                <a:gd name="connsiteX2" fmla="*/ 53409 w 97792"/>
                <a:gd name="connsiteY2" fmla="*/ 91856 h 90269"/>
                <a:gd name="connsiteX3" fmla="*/ 44157 w 97792"/>
                <a:gd name="connsiteY3" fmla="*/ 82604 h 90269"/>
                <a:gd name="connsiteX4" fmla="*/ 34303 w 97792"/>
                <a:gd name="connsiteY4" fmla="*/ 50708 h 90269"/>
                <a:gd name="connsiteX5" fmla="*/ 19258 w 97792"/>
                <a:gd name="connsiteY5" fmla="*/ 34986 h 90269"/>
                <a:gd name="connsiteX6" fmla="*/ 11736 w 97792"/>
                <a:gd name="connsiteY6" fmla="*/ 22649 h 90269"/>
                <a:gd name="connsiteX7" fmla="*/ 8350 w 97792"/>
                <a:gd name="connsiteY7" fmla="*/ 14901 h 90269"/>
                <a:gd name="connsiteX8" fmla="*/ 5642 w 97792"/>
                <a:gd name="connsiteY8" fmla="*/ 5649 h 90269"/>
                <a:gd name="connsiteX9" fmla="*/ 16249 w 97792"/>
                <a:gd name="connsiteY9" fmla="*/ 10839 h 90269"/>
                <a:gd name="connsiteX10" fmla="*/ 25050 w 97792"/>
                <a:gd name="connsiteY10" fmla="*/ 21521 h 90269"/>
                <a:gd name="connsiteX11" fmla="*/ 43480 w 97792"/>
                <a:gd name="connsiteY11" fmla="*/ 26712 h 90269"/>
                <a:gd name="connsiteX12" fmla="*/ 62963 w 97792"/>
                <a:gd name="connsiteY12" fmla="*/ 44465 h 90269"/>
                <a:gd name="connsiteX13" fmla="*/ 83424 w 97792"/>
                <a:gd name="connsiteY13" fmla="*/ 61089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7792" h="90269">
                  <a:moveTo>
                    <a:pt x="83424" y="61089"/>
                  </a:moveTo>
                  <a:cubicBezTo>
                    <a:pt x="87336" y="70869"/>
                    <a:pt x="91097" y="79068"/>
                    <a:pt x="95836" y="88170"/>
                  </a:cubicBezTo>
                  <a:cubicBezTo>
                    <a:pt x="82146" y="88847"/>
                    <a:pt x="68454" y="90953"/>
                    <a:pt x="53409" y="91856"/>
                  </a:cubicBezTo>
                  <a:cubicBezTo>
                    <a:pt x="50251" y="88847"/>
                    <a:pt x="47166" y="85838"/>
                    <a:pt x="44157" y="82604"/>
                  </a:cubicBezTo>
                  <a:cubicBezTo>
                    <a:pt x="49047" y="64549"/>
                    <a:pt x="43555" y="58757"/>
                    <a:pt x="34303" y="50708"/>
                  </a:cubicBezTo>
                  <a:cubicBezTo>
                    <a:pt x="29564" y="46796"/>
                    <a:pt x="24523" y="41907"/>
                    <a:pt x="19258" y="34986"/>
                  </a:cubicBezTo>
                  <a:cubicBezTo>
                    <a:pt x="16700" y="31526"/>
                    <a:pt x="14142" y="27464"/>
                    <a:pt x="11736" y="22649"/>
                  </a:cubicBezTo>
                  <a:cubicBezTo>
                    <a:pt x="10532" y="20242"/>
                    <a:pt x="9403" y="17685"/>
                    <a:pt x="8350" y="14901"/>
                  </a:cubicBezTo>
                  <a:cubicBezTo>
                    <a:pt x="7297" y="12043"/>
                    <a:pt x="6469" y="8959"/>
                    <a:pt x="5642" y="5649"/>
                  </a:cubicBezTo>
                  <a:cubicBezTo>
                    <a:pt x="9780" y="5498"/>
                    <a:pt x="13014" y="7830"/>
                    <a:pt x="16249" y="10839"/>
                  </a:cubicBezTo>
                  <a:cubicBezTo>
                    <a:pt x="19409" y="13923"/>
                    <a:pt x="22267" y="17910"/>
                    <a:pt x="25050" y="21521"/>
                  </a:cubicBezTo>
                  <a:cubicBezTo>
                    <a:pt x="30692" y="28742"/>
                    <a:pt x="36108" y="34234"/>
                    <a:pt x="43480" y="26712"/>
                  </a:cubicBezTo>
                  <a:cubicBezTo>
                    <a:pt x="49648" y="33331"/>
                    <a:pt x="56494" y="38747"/>
                    <a:pt x="62963" y="44465"/>
                  </a:cubicBezTo>
                  <a:cubicBezTo>
                    <a:pt x="69658" y="50031"/>
                    <a:pt x="76052" y="55824"/>
                    <a:pt x="83424" y="61089"/>
                  </a:cubicBezTo>
                  <a:close/>
                </a:path>
              </a:pathLst>
            </a:custGeom>
            <a:solidFill>
              <a:srgbClr val="575965"/>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238E6E56-4ADE-4768-8817-FC7C22C377FB}"/>
                </a:ext>
              </a:extLst>
            </p:cNvPr>
            <p:cNvSpPr/>
            <p:nvPr/>
          </p:nvSpPr>
          <p:spPr>
            <a:xfrm>
              <a:off x="13305455" y="6861562"/>
              <a:ext cx="60187" cy="45140"/>
            </a:xfrm>
            <a:custGeom>
              <a:avLst/>
              <a:gdLst>
                <a:gd name="connsiteX0" fmla="*/ 5642 w 60179"/>
                <a:gd name="connsiteY0" fmla="*/ 28059 h 45134"/>
                <a:gd name="connsiteX1" fmla="*/ 21139 w 60179"/>
                <a:gd name="connsiteY1" fmla="*/ 17001 h 45134"/>
                <a:gd name="connsiteX2" fmla="*/ 36108 w 60179"/>
                <a:gd name="connsiteY2" fmla="*/ 5642 h 45134"/>
                <a:gd name="connsiteX3" fmla="*/ 58299 w 60179"/>
                <a:gd name="connsiteY3" fmla="*/ 30315 h 45134"/>
                <a:gd name="connsiteX4" fmla="*/ 45737 w 60179"/>
                <a:gd name="connsiteY4" fmla="*/ 41374 h 45134"/>
                <a:gd name="connsiteX5" fmla="*/ 22418 w 60179"/>
                <a:gd name="connsiteY5" fmla="*/ 33926 h 45134"/>
                <a:gd name="connsiteX6" fmla="*/ 5642 w 60179"/>
                <a:gd name="connsiteY6" fmla="*/ 28059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179" h="45134">
                  <a:moveTo>
                    <a:pt x="5642" y="28059"/>
                  </a:moveTo>
                  <a:cubicBezTo>
                    <a:pt x="10908" y="24599"/>
                    <a:pt x="16023" y="20762"/>
                    <a:pt x="21139" y="17001"/>
                  </a:cubicBezTo>
                  <a:cubicBezTo>
                    <a:pt x="26254" y="13240"/>
                    <a:pt x="31218" y="9478"/>
                    <a:pt x="36108" y="5642"/>
                  </a:cubicBezTo>
                  <a:cubicBezTo>
                    <a:pt x="43254" y="13841"/>
                    <a:pt x="50627" y="22116"/>
                    <a:pt x="58299" y="30315"/>
                  </a:cubicBezTo>
                  <a:cubicBezTo>
                    <a:pt x="53260" y="34077"/>
                    <a:pt x="49498" y="37688"/>
                    <a:pt x="45737" y="41374"/>
                  </a:cubicBezTo>
                  <a:cubicBezTo>
                    <a:pt x="35281" y="39568"/>
                    <a:pt x="28285" y="36710"/>
                    <a:pt x="22418" y="33926"/>
                  </a:cubicBezTo>
                  <a:cubicBezTo>
                    <a:pt x="16475" y="31293"/>
                    <a:pt x="11660" y="28961"/>
                    <a:pt x="5642" y="28059"/>
                  </a:cubicBezTo>
                  <a:close/>
                </a:path>
              </a:pathLst>
            </a:custGeom>
            <a:solidFill>
              <a:srgbClr val="575965"/>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08DDDBF6-587F-4584-8307-B7456DA151AE}"/>
                </a:ext>
              </a:extLst>
            </p:cNvPr>
            <p:cNvSpPr/>
            <p:nvPr/>
          </p:nvSpPr>
          <p:spPr>
            <a:xfrm>
              <a:off x="13387686" y="6801225"/>
              <a:ext cx="52663" cy="52663"/>
            </a:xfrm>
            <a:custGeom>
              <a:avLst/>
              <a:gdLst>
                <a:gd name="connsiteX0" fmla="*/ 13164 w 52657"/>
                <a:gd name="connsiteY0" fmla="*/ 5642 h 52657"/>
                <a:gd name="connsiteX1" fmla="*/ 31218 w 52657"/>
                <a:gd name="connsiteY1" fmla="*/ 7372 h 52657"/>
                <a:gd name="connsiteX2" fmla="*/ 40245 w 52657"/>
                <a:gd name="connsiteY2" fmla="*/ 8200 h 52657"/>
                <a:gd name="connsiteX3" fmla="*/ 49498 w 52657"/>
                <a:gd name="connsiteY3" fmla="*/ 8576 h 52657"/>
                <a:gd name="connsiteX4" fmla="*/ 44609 w 52657"/>
                <a:gd name="connsiteY4" fmla="*/ 28962 h 52657"/>
                <a:gd name="connsiteX5" fmla="*/ 40170 w 52657"/>
                <a:gd name="connsiteY5" fmla="*/ 48896 h 52657"/>
                <a:gd name="connsiteX6" fmla="*/ 5642 w 52657"/>
                <a:gd name="connsiteY6" fmla="*/ 28059 h 52657"/>
                <a:gd name="connsiteX7" fmla="*/ 13164 w 52657"/>
                <a:gd name="connsiteY7" fmla="*/ 564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57" h="52657">
                  <a:moveTo>
                    <a:pt x="13164" y="5642"/>
                  </a:moveTo>
                  <a:cubicBezTo>
                    <a:pt x="19408" y="6244"/>
                    <a:pt x="25351" y="6770"/>
                    <a:pt x="31218" y="7372"/>
                  </a:cubicBezTo>
                  <a:cubicBezTo>
                    <a:pt x="34228" y="7673"/>
                    <a:pt x="37236" y="7974"/>
                    <a:pt x="40245" y="8200"/>
                  </a:cubicBezTo>
                  <a:cubicBezTo>
                    <a:pt x="43254" y="8350"/>
                    <a:pt x="46339" y="8425"/>
                    <a:pt x="49498" y="8576"/>
                  </a:cubicBezTo>
                  <a:cubicBezTo>
                    <a:pt x="47843" y="15421"/>
                    <a:pt x="46188" y="22342"/>
                    <a:pt x="44609" y="28962"/>
                  </a:cubicBezTo>
                  <a:cubicBezTo>
                    <a:pt x="43028" y="35732"/>
                    <a:pt x="41449" y="42427"/>
                    <a:pt x="40170" y="48896"/>
                  </a:cubicBezTo>
                  <a:cubicBezTo>
                    <a:pt x="27005" y="42201"/>
                    <a:pt x="16850" y="35431"/>
                    <a:pt x="5642" y="28059"/>
                  </a:cubicBezTo>
                  <a:cubicBezTo>
                    <a:pt x="8350" y="21063"/>
                    <a:pt x="10758" y="12864"/>
                    <a:pt x="13164" y="5642"/>
                  </a:cubicBezTo>
                  <a:close/>
                </a:path>
              </a:pathLst>
            </a:custGeom>
            <a:solidFill>
              <a:srgbClr val="575965"/>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EDACFBB7-A43F-4D6A-9FC9-269E3A1B63B5}"/>
                </a:ext>
              </a:extLst>
            </p:cNvPr>
            <p:cNvSpPr/>
            <p:nvPr/>
          </p:nvSpPr>
          <p:spPr>
            <a:xfrm>
              <a:off x="13502417" y="7099450"/>
              <a:ext cx="180560" cy="60187"/>
            </a:xfrm>
            <a:custGeom>
              <a:avLst/>
              <a:gdLst>
                <a:gd name="connsiteX0" fmla="*/ 5642 w 180539"/>
                <a:gd name="connsiteY0" fmla="*/ 52958 h 60179"/>
                <a:gd name="connsiteX1" fmla="*/ 33024 w 180539"/>
                <a:gd name="connsiteY1" fmla="*/ 38816 h 60179"/>
                <a:gd name="connsiteX2" fmla="*/ 79287 w 180539"/>
                <a:gd name="connsiteY2" fmla="*/ 22567 h 60179"/>
                <a:gd name="connsiteX3" fmla="*/ 120886 w 180539"/>
                <a:gd name="connsiteY3" fmla="*/ 9027 h 60179"/>
                <a:gd name="connsiteX4" fmla="*/ 149472 w 180539"/>
                <a:gd name="connsiteY4" fmla="*/ 7447 h 60179"/>
                <a:gd name="connsiteX5" fmla="*/ 176929 w 180539"/>
                <a:gd name="connsiteY5" fmla="*/ 5642 h 60179"/>
                <a:gd name="connsiteX6" fmla="*/ 152556 w 180539"/>
                <a:gd name="connsiteY6" fmla="*/ 15120 h 60179"/>
                <a:gd name="connsiteX7" fmla="*/ 126678 w 180539"/>
                <a:gd name="connsiteY7" fmla="*/ 24523 h 60179"/>
                <a:gd name="connsiteX8" fmla="*/ 133825 w 180539"/>
                <a:gd name="connsiteY8" fmla="*/ 44232 h 60179"/>
                <a:gd name="connsiteX9" fmla="*/ 107947 w 180539"/>
                <a:gd name="connsiteY9" fmla="*/ 50401 h 60179"/>
                <a:gd name="connsiteX10" fmla="*/ 94708 w 180539"/>
                <a:gd name="connsiteY10" fmla="*/ 53033 h 60179"/>
                <a:gd name="connsiteX11" fmla="*/ 81694 w 180539"/>
                <a:gd name="connsiteY11" fmla="*/ 55065 h 60179"/>
                <a:gd name="connsiteX12" fmla="*/ 43555 w 180539"/>
                <a:gd name="connsiteY12" fmla="*/ 54764 h 60179"/>
                <a:gd name="connsiteX13" fmla="*/ 5642 w 180539"/>
                <a:gd name="connsiteY13" fmla="*/ 52958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0539" h="60179">
                  <a:moveTo>
                    <a:pt x="5642" y="52958"/>
                  </a:moveTo>
                  <a:cubicBezTo>
                    <a:pt x="14067" y="48219"/>
                    <a:pt x="21891" y="43555"/>
                    <a:pt x="33024" y="38816"/>
                  </a:cubicBezTo>
                  <a:cubicBezTo>
                    <a:pt x="44157" y="34152"/>
                    <a:pt x="58224" y="28510"/>
                    <a:pt x="79287" y="22567"/>
                  </a:cubicBezTo>
                  <a:cubicBezTo>
                    <a:pt x="93279" y="18505"/>
                    <a:pt x="107045" y="13616"/>
                    <a:pt x="120886" y="9027"/>
                  </a:cubicBezTo>
                  <a:cubicBezTo>
                    <a:pt x="130515" y="8801"/>
                    <a:pt x="140069" y="8124"/>
                    <a:pt x="149472" y="7447"/>
                  </a:cubicBezTo>
                  <a:cubicBezTo>
                    <a:pt x="158950" y="6845"/>
                    <a:pt x="168127" y="6244"/>
                    <a:pt x="176929" y="5642"/>
                  </a:cubicBezTo>
                  <a:cubicBezTo>
                    <a:pt x="169180" y="8651"/>
                    <a:pt x="160981" y="11886"/>
                    <a:pt x="152556" y="15120"/>
                  </a:cubicBezTo>
                  <a:cubicBezTo>
                    <a:pt x="144131" y="18430"/>
                    <a:pt x="135480" y="21665"/>
                    <a:pt x="126678" y="24523"/>
                  </a:cubicBezTo>
                  <a:cubicBezTo>
                    <a:pt x="128935" y="30692"/>
                    <a:pt x="131568" y="37988"/>
                    <a:pt x="133825" y="44232"/>
                  </a:cubicBezTo>
                  <a:cubicBezTo>
                    <a:pt x="125550" y="46414"/>
                    <a:pt x="116749" y="48520"/>
                    <a:pt x="107947" y="50401"/>
                  </a:cubicBezTo>
                  <a:cubicBezTo>
                    <a:pt x="103509" y="51303"/>
                    <a:pt x="99147" y="52281"/>
                    <a:pt x="94708" y="53033"/>
                  </a:cubicBezTo>
                  <a:cubicBezTo>
                    <a:pt x="90270" y="53711"/>
                    <a:pt x="85907" y="54387"/>
                    <a:pt x="81694" y="55065"/>
                  </a:cubicBezTo>
                  <a:cubicBezTo>
                    <a:pt x="68906" y="55215"/>
                    <a:pt x="56193" y="55140"/>
                    <a:pt x="43555" y="54764"/>
                  </a:cubicBezTo>
                  <a:lnTo>
                    <a:pt x="5642" y="52958"/>
                  </a:lnTo>
                  <a:close/>
                </a:path>
              </a:pathLst>
            </a:custGeom>
            <a:solidFill>
              <a:srgbClr val="494B55"/>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019C48CE-859A-402A-A0A3-92DD26AC5A72}"/>
                </a:ext>
              </a:extLst>
            </p:cNvPr>
            <p:cNvSpPr/>
            <p:nvPr/>
          </p:nvSpPr>
          <p:spPr>
            <a:xfrm>
              <a:off x="13623392" y="7099525"/>
              <a:ext cx="75234" cy="45140"/>
            </a:xfrm>
            <a:custGeom>
              <a:avLst/>
              <a:gdLst>
                <a:gd name="connsiteX0" fmla="*/ 5642 w 75224"/>
                <a:gd name="connsiteY0" fmla="*/ 24523 h 45134"/>
                <a:gd name="connsiteX1" fmla="*/ 31520 w 75224"/>
                <a:gd name="connsiteY1" fmla="*/ 15120 h 45134"/>
                <a:gd name="connsiteX2" fmla="*/ 55892 w 75224"/>
                <a:gd name="connsiteY2" fmla="*/ 5642 h 45134"/>
                <a:gd name="connsiteX3" fmla="*/ 70636 w 75224"/>
                <a:gd name="connsiteY3" fmla="*/ 16324 h 45134"/>
                <a:gd name="connsiteX4" fmla="*/ 42127 w 75224"/>
                <a:gd name="connsiteY4" fmla="*/ 30993 h 45134"/>
                <a:gd name="connsiteX5" fmla="*/ 12789 w 75224"/>
                <a:gd name="connsiteY5" fmla="*/ 44232 h 45134"/>
                <a:gd name="connsiteX6" fmla="*/ 5642 w 75224"/>
                <a:gd name="connsiteY6" fmla="*/ 24523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224" h="45134">
                  <a:moveTo>
                    <a:pt x="5642" y="24523"/>
                  </a:moveTo>
                  <a:cubicBezTo>
                    <a:pt x="14443" y="21665"/>
                    <a:pt x="23095" y="18355"/>
                    <a:pt x="31520" y="15120"/>
                  </a:cubicBezTo>
                  <a:cubicBezTo>
                    <a:pt x="39945" y="11810"/>
                    <a:pt x="48144" y="8651"/>
                    <a:pt x="55892" y="5642"/>
                  </a:cubicBezTo>
                  <a:cubicBezTo>
                    <a:pt x="61534" y="9328"/>
                    <a:pt x="64994" y="12788"/>
                    <a:pt x="70636" y="16324"/>
                  </a:cubicBezTo>
                  <a:cubicBezTo>
                    <a:pt x="61534" y="21289"/>
                    <a:pt x="51830" y="26178"/>
                    <a:pt x="42127" y="30993"/>
                  </a:cubicBezTo>
                  <a:cubicBezTo>
                    <a:pt x="32347" y="35807"/>
                    <a:pt x="22567" y="40546"/>
                    <a:pt x="12789" y="44232"/>
                  </a:cubicBezTo>
                  <a:cubicBezTo>
                    <a:pt x="10532" y="37988"/>
                    <a:pt x="7899" y="30767"/>
                    <a:pt x="5642" y="24523"/>
                  </a:cubicBezTo>
                  <a:close/>
                </a:path>
              </a:pathLst>
            </a:custGeom>
            <a:solidFill>
              <a:srgbClr val="575965"/>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E4E08DF-BEBF-432E-A68B-BE778323F6B7}"/>
                </a:ext>
              </a:extLst>
            </p:cNvPr>
            <p:cNvSpPr/>
            <p:nvPr/>
          </p:nvSpPr>
          <p:spPr>
            <a:xfrm>
              <a:off x="13533112" y="6774969"/>
              <a:ext cx="52663" cy="52663"/>
            </a:xfrm>
            <a:custGeom>
              <a:avLst/>
              <a:gdLst>
                <a:gd name="connsiteX0" fmla="*/ 43480 w 52657"/>
                <a:gd name="connsiteY0" fmla="*/ 5642 h 52657"/>
                <a:gd name="connsiteX1" fmla="*/ 51078 w 52657"/>
                <a:gd name="connsiteY1" fmla="*/ 7071 h 52657"/>
                <a:gd name="connsiteX2" fmla="*/ 44157 w 52657"/>
                <a:gd name="connsiteY2" fmla="*/ 51303 h 52657"/>
                <a:gd name="connsiteX3" fmla="*/ 29790 w 52657"/>
                <a:gd name="connsiteY3" fmla="*/ 51153 h 52657"/>
                <a:gd name="connsiteX4" fmla="*/ 5642 w 52657"/>
                <a:gd name="connsiteY4" fmla="*/ 21589 h 52657"/>
                <a:gd name="connsiteX5" fmla="*/ 24749 w 52657"/>
                <a:gd name="connsiteY5" fmla="*/ 14067 h 52657"/>
                <a:gd name="connsiteX6" fmla="*/ 43480 w 52657"/>
                <a:gd name="connsiteY6" fmla="*/ 564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657" h="52657">
                  <a:moveTo>
                    <a:pt x="43480" y="5642"/>
                  </a:moveTo>
                  <a:cubicBezTo>
                    <a:pt x="46263" y="5642"/>
                    <a:pt x="48295" y="7071"/>
                    <a:pt x="51078" y="7071"/>
                  </a:cubicBezTo>
                  <a:cubicBezTo>
                    <a:pt x="49874" y="22191"/>
                    <a:pt x="46640" y="36936"/>
                    <a:pt x="44157" y="51303"/>
                  </a:cubicBezTo>
                  <a:cubicBezTo>
                    <a:pt x="38892" y="52432"/>
                    <a:pt x="34303" y="51679"/>
                    <a:pt x="29790" y="51153"/>
                  </a:cubicBezTo>
                  <a:cubicBezTo>
                    <a:pt x="21589" y="41374"/>
                    <a:pt x="13466" y="31519"/>
                    <a:pt x="5642" y="21589"/>
                  </a:cubicBezTo>
                  <a:lnTo>
                    <a:pt x="24749" y="14067"/>
                  </a:lnTo>
                  <a:cubicBezTo>
                    <a:pt x="30993" y="11284"/>
                    <a:pt x="37162" y="8350"/>
                    <a:pt x="43480" y="5642"/>
                  </a:cubicBezTo>
                  <a:close/>
                </a:path>
              </a:pathLst>
            </a:custGeom>
            <a:solidFill>
              <a:srgbClr val="575965"/>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5F1ABE0E-D221-4ADC-9411-306186A682A3}"/>
                </a:ext>
              </a:extLst>
            </p:cNvPr>
            <p:cNvSpPr/>
            <p:nvPr/>
          </p:nvSpPr>
          <p:spPr>
            <a:xfrm>
              <a:off x="13728794" y="7045884"/>
              <a:ext cx="67710" cy="45140"/>
            </a:xfrm>
            <a:custGeom>
              <a:avLst/>
              <a:gdLst>
                <a:gd name="connsiteX0" fmla="*/ 5642 w 67702"/>
                <a:gd name="connsiteY0" fmla="*/ 28886 h 45134"/>
                <a:gd name="connsiteX1" fmla="*/ 34077 w 67702"/>
                <a:gd name="connsiteY1" fmla="*/ 17678 h 45134"/>
                <a:gd name="connsiteX2" fmla="*/ 48219 w 67702"/>
                <a:gd name="connsiteY2" fmla="*/ 11810 h 45134"/>
                <a:gd name="connsiteX3" fmla="*/ 62211 w 67702"/>
                <a:gd name="connsiteY3" fmla="*/ 5642 h 45134"/>
                <a:gd name="connsiteX4" fmla="*/ 50100 w 67702"/>
                <a:gd name="connsiteY4" fmla="*/ 15270 h 45134"/>
                <a:gd name="connsiteX5" fmla="*/ 37688 w 67702"/>
                <a:gd name="connsiteY5" fmla="*/ 24448 h 45134"/>
                <a:gd name="connsiteX6" fmla="*/ 12488 w 67702"/>
                <a:gd name="connsiteY6" fmla="*/ 42652 h 45134"/>
                <a:gd name="connsiteX7" fmla="*/ 5642 w 67702"/>
                <a:gd name="connsiteY7" fmla="*/ 28886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02" h="45134">
                  <a:moveTo>
                    <a:pt x="5642" y="28886"/>
                  </a:moveTo>
                  <a:cubicBezTo>
                    <a:pt x="15196" y="25351"/>
                    <a:pt x="24674" y="21514"/>
                    <a:pt x="34077" y="17678"/>
                  </a:cubicBezTo>
                  <a:lnTo>
                    <a:pt x="48219" y="11810"/>
                  </a:lnTo>
                  <a:lnTo>
                    <a:pt x="62211" y="5642"/>
                  </a:lnTo>
                  <a:lnTo>
                    <a:pt x="50100" y="15270"/>
                  </a:lnTo>
                  <a:lnTo>
                    <a:pt x="37688" y="24448"/>
                  </a:lnTo>
                  <a:lnTo>
                    <a:pt x="12488" y="42652"/>
                  </a:lnTo>
                  <a:cubicBezTo>
                    <a:pt x="10532" y="38741"/>
                    <a:pt x="8050" y="33776"/>
                    <a:pt x="5642" y="28886"/>
                  </a:cubicBezTo>
                  <a:close/>
                </a:path>
              </a:pathLst>
            </a:custGeom>
            <a:solidFill>
              <a:srgbClr val="575965"/>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154D7786-712D-4568-9689-E8A981003D87}"/>
                </a:ext>
              </a:extLst>
            </p:cNvPr>
            <p:cNvSpPr/>
            <p:nvPr/>
          </p:nvSpPr>
          <p:spPr>
            <a:xfrm>
              <a:off x="13731728" y="6780727"/>
              <a:ext cx="142944" cy="165514"/>
            </a:xfrm>
            <a:custGeom>
              <a:avLst/>
              <a:gdLst>
                <a:gd name="connsiteX0" fmla="*/ 5642 w 142927"/>
                <a:gd name="connsiteY0" fmla="*/ 160489 h 165494"/>
                <a:gd name="connsiteX1" fmla="*/ 30917 w 142927"/>
                <a:gd name="connsiteY1" fmla="*/ 127616 h 165494"/>
                <a:gd name="connsiteX2" fmla="*/ 26253 w 142927"/>
                <a:gd name="connsiteY2" fmla="*/ 105726 h 165494"/>
                <a:gd name="connsiteX3" fmla="*/ 42427 w 142927"/>
                <a:gd name="connsiteY3" fmla="*/ 92486 h 165494"/>
                <a:gd name="connsiteX4" fmla="*/ 57698 w 142927"/>
                <a:gd name="connsiteY4" fmla="*/ 78645 h 165494"/>
                <a:gd name="connsiteX5" fmla="*/ 72667 w 142927"/>
                <a:gd name="connsiteY5" fmla="*/ 64653 h 165494"/>
                <a:gd name="connsiteX6" fmla="*/ 87036 w 142927"/>
                <a:gd name="connsiteY6" fmla="*/ 49683 h 165494"/>
                <a:gd name="connsiteX7" fmla="*/ 97417 w 142927"/>
                <a:gd name="connsiteY7" fmla="*/ 28244 h 165494"/>
                <a:gd name="connsiteX8" fmla="*/ 107722 w 142927"/>
                <a:gd name="connsiteY8" fmla="*/ 5752 h 165494"/>
                <a:gd name="connsiteX9" fmla="*/ 135329 w 142927"/>
                <a:gd name="connsiteY9" fmla="*/ 37271 h 165494"/>
                <a:gd name="connsiteX10" fmla="*/ 119081 w 142927"/>
                <a:gd name="connsiteY10" fmla="*/ 48254 h 165494"/>
                <a:gd name="connsiteX11" fmla="*/ 103359 w 142927"/>
                <a:gd name="connsiteY11" fmla="*/ 57808 h 165494"/>
                <a:gd name="connsiteX12" fmla="*/ 103886 w 142927"/>
                <a:gd name="connsiteY12" fmla="*/ 83986 h 165494"/>
                <a:gd name="connsiteX13" fmla="*/ 95912 w 142927"/>
                <a:gd name="connsiteY13" fmla="*/ 93088 h 165494"/>
                <a:gd name="connsiteX14" fmla="*/ 89141 w 142927"/>
                <a:gd name="connsiteY14" fmla="*/ 101814 h 165494"/>
                <a:gd name="connsiteX15" fmla="*/ 120661 w 142927"/>
                <a:gd name="connsiteY15" fmla="*/ 144316 h 165494"/>
                <a:gd name="connsiteX16" fmla="*/ 106669 w 142927"/>
                <a:gd name="connsiteY16" fmla="*/ 154171 h 165494"/>
                <a:gd name="connsiteX17" fmla="*/ 80565 w 142927"/>
                <a:gd name="connsiteY17" fmla="*/ 152290 h 165494"/>
                <a:gd name="connsiteX18" fmla="*/ 54990 w 142927"/>
                <a:gd name="connsiteY18" fmla="*/ 150109 h 165494"/>
                <a:gd name="connsiteX19" fmla="*/ 5642 w 142927"/>
                <a:gd name="connsiteY19" fmla="*/ 160489 h 16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2927" h="165494">
                  <a:moveTo>
                    <a:pt x="5642" y="160489"/>
                  </a:moveTo>
                  <a:cubicBezTo>
                    <a:pt x="14819" y="150259"/>
                    <a:pt x="23170" y="139201"/>
                    <a:pt x="30917" y="127616"/>
                  </a:cubicBezTo>
                  <a:cubicBezTo>
                    <a:pt x="30090" y="120319"/>
                    <a:pt x="27231" y="112948"/>
                    <a:pt x="26253" y="105726"/>
                  </a:cubicBezTo>
                  <a:cubicBezTo>
                    <a:pt x="31669" y="101287"/>
                    <a:pt x="37086" y="96849"/>
                    <a:pt x="42427" y="92486"/>
                  </a:cubicBezTo>
                  <a:cubicBezTo>
                    <a:pt x="47618" y="87898"/>
                    <a:pt x="52657" y="83309"/>
                    <a:pt x="57698" y="78645"/>
                  </a:cubicBezTo>
                  <a:cubicBezTo>
                    <a:pt x="62663" y="73981"/>
                    <a:pt x="67627" y="69317"/>
                    <a:pt x="72667" y="64653"/>
                  </a:cubicBezTo>
                  <a:cubicBezTo>
                    <a:pt x="77557" y="59839"/>
                    <a:pt x="82296" y="54723"/>
                    <a:pt x="87036" y="49683"/>
                  </a:cubicBezTo>
                  <a:cubicBezTo>
                    <a:pt x="90345" y="42838"/>
                    <a:pt x="93880" y="35616"/>
                    <a:pt x="97417" y="28244"/>
                  </a:cubicBezTo>
                  <a:cubicBezTo>
                    <a:pt x="100801" y="20872"/>
                    <a:pt x="104261" y="13350"/>
                    <a:pt x="107722" y="5752"/>
                  </a:cubicBezTo>
                  <a:cubicBezTo>
                    <a:pt x="126227" y="4323"/>
                    <a:pt x="148795" y="16885"/>
                    <a:pt x="135329" y="37271"/>
                  </a:cubicBezTo>
                  <a:cubicBezTo>
                    <a:pt x="129612" y="41484"/>
                    <a:pt x="124271" y="44944"/>
                    <a:pt x="119081" y="48254"/>
                  </a:cubicBezTo>
                  <a:cubicBezTo>
                    <a:pt x="113815" y="51489"/>
                    <a:pt x="108625" y="54422"/>
                    <a:pt x="103359" y="57808"/>
                  </a:cubicBezTo>
                  <a:cubicBezTo>
                    <a:pt x="102607" y="66835"/>
                    <a:pt x="103585" y="75786"/>
                    <a:pt x="103886" y="83986"/>
                  </a:cubicBezTo>
                  <a:cubicBezTo>
                    <a:pt x="101027" y="86844"/>
                    <a:pt x="98395" y="90004"/>
                    <a:pt x="95912" y="93088"/>
                  </a:cubicBezTo>
                  <a:cubicBezTo>
                    <a:pt x="93430" y="96097"/>
                    <a:pt x="91097" y="99031"/>
                    <a:pt x="89141" y="101814"/>
                  </a:cubicBezTo>
                  <a:cubicBezTo>
                    <a:pt x="99673" y="116032"/>
                    <a:pt x="110129" y="130174"/>
                    <a:pt x="120661" y="144316"/>
                  </a:cubicBezTo>
                  <a:cubicBezTo>
                    <a:pt x="115094" y="148228"/>
                    <a:pt x="110881" y="151237"/>
                    <a:pt x="106669" y="154171"/>
                  </a:cubicBezTo>
                  <a:lnTo>
                    <a:pt x="80565" y="152290"/>
                  </a:lnTo>
                  <a:cubicBezTo>
                    <a:pt x="71840" y="151463"/>
                    <a:pt x="63340" y="150710"/>
                    <a:pt x="54990" y="150109"/>
                  </a:cubicBezTo>
                  <a:cubicBezTo>
                    <a:pt x="46790" y="155299"/>
                    <a:pt x="36860" y="161994"/>
                    <a:pt x="5642" y="160489"/>
                  </a:cubicBezTo>
                  <a:close/>
                </a:path>
              </a:pathLst>
            </a:custGeom>
            <a:solidFill>
              <a:srgbClr val="575965"/>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3FD7BA98-323D-4FAD-AD66-75B4E2CC5490}"/>
                </a:ext>
              </a:extLst>
            </p:cNvPr>
            <p:cNvSpPr/>
            <p:nvPr/>
          </p:nvSpPr>
          <p:spPr>
            <a:xfrm>
              <a:off x="13666576" y="6768348"/>
              <a:ext cx="90280" cy="60187"/>
            </a:xfrm>
            <a:custGeom>
              <a:avLst/>
              <a:gdLst>
                <a:gd name="connsiteX0" fmla="*/ 5642 w 90269"/>
                <a:gd name="connsiteY0" fmla="*/ 9178 h 60179"/>
                <a:gd name="connsiteX1" fmla="*/ 11209 w 90269"/>
                <a:gd name="connsiteY1" fmla="*/ 5642 h 60179"/>
                <a:gd name="connsiteX2" fmla="*/ 48671 w 90269"/>
                <a:gd name="connsiteY2" fmla="*/ 26253 h 60179"/>
                <a:gd name="connsiteX3" fmla="*/ 59052 w 90269"/>
                <a:gd name="connsiteY3" fmla="*/ 19333 h 60179"/>
                <a:gd name="connsiteX4" fmla="*/ 85756 w 90269"/>
                <a:gd name="connsiteY4" fmla="*/ 32873 h 60179"/>
                <a:gd name="connsiteX5" fmla="*/ 79739 w 90269"/>
                <a:gd name="connsiteY5" fmla="*/ 49197 h 60179"/>
                <a:gd name="connsiteX6" fmla="*/ 65822 w 90269"/>
                <a:gd name="connsiteY6" fmla="*/ 51905 h 60179"/>
                <a:gd name="connsiteX7" fmla="*/ 45285 w 90269"/>
                <a:gd name="connsiteY7" fmla="*/ 33626 h 60179"/>
                <a:gd name="connsiteX8" fmla="*/ 28209 w 90269"/>
                <a:gd name="connsiteY8" fmla="*/ 44458 h 60179"/>
                <a:gd name="connsiteX9" fmla="*/ 10758 w 90269"/>
                <a:gd name="connsiteY9" fmla="*/ 54613 h 60179"/>
                <a:gd name="connsiteX10" fmla="*/ 5642 w 90269"/>
                <a:gd name="connsiteY10" fmla="*/ 9178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69" h="60179">
                  <a:moveTo>
                    <a:pt x="5642" y="9178"/>
                  </a:moveTo>
                  <a:cubicBezTo>
                    <a:pt x="7899" y="7748"/>
                    <a:pt x="10081" y="6394"/>
                    <a:pt x="11209" y="5642"/>
                  </a:cubicBezTo>
                  <a:cubicBezTo>
                    <a:pt x="23170" y="12412"/>
                    <a:pt x="36033" y="19859"/>
                    <a:pt x="48671" y="26253"/>
                  </a:cubicBezTo>
                  <a:cubicBezTo>
                    <a:pt x="52131" y="24072"/>
                    <a:pt x="55667" y="21815"/>
                    <a:pt x="59052" y="19333"/>
                  </a:cubicBezTo>
                  <a:cubicBezTo>
                    <a:pt x="67477" y="24223"/>
                    <a:pt x="75978" y="29037"/>
                    <a:pt x="85756" y="32873"/>
                  </a:cubicBezTo>
                  <a:cubicBezTo>
                    <a:pt x="83048" y="38816"/>
                    <a:pt x="81394" y="44007"/>
                    <a:pt x="79739" y="49197"/>
                  </a:cubicBezTo>
                  <a:cubicBezTo>
                    <a:pt x="75677" y="50852"/>
                    <a:pt x="70711" y="51454"/>
                    <a:pt x="65822" y="51905"/>
                  </a:cubicBezTo>
                  <a:cubicBezTo>
                    <a:pt x="58525" y="46113"/>
                    <a:pt x="51830" y="41148"/>
                    <a:pt x="45285" y="33626"/>
                  </a:cubicBezTo>
                  <a:cubicBezTo>
                    <a:pt x="39419" y="37387"/>
                    <a:pt x="33851" y="40922"/>
                    <a:pt x="28209" y="44458"/>
                  </a:cubicBezTo>
                  <a:cubicBezTo>
                    <a:pt x="22643" y="48069"/>
                    <a:pt x="16776" y="51078"/>
                    <a:pt x="10758" y="54613"/>
                  </a:cubicBezTo>
                  <a:cubicBezTo>
                    <a:pt x="10156" y="39794"/>
                    <a:pt x="8726" y="24223"/>
                    <a:pt x="5642" y="9178"/>
                  </a:cubicBezTo>
                  <a:close/>
                </a:path>
              </a:pathLst>
            </a:custGeom>
            <a:solidFill>
              <a:srgbClr val="575965"/>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699DA4AD-3385-46C4-A5D2-606F9C725775}"/>
                </a:ext>
              </a:extLst>
            </p:cNvPr>
            <p:cNvSpPr/>
            <p:nvPr/>
          </p:nvSpPr>
          <p:spPr>
            <a:xfrm>
              <a:off x="13897091" y="6925661"/>
              <a:ext cx="127897" cy="75234"/>
            </a:xfrm>
            <a:custGeom>
              <a:avLst/>
              <a:gdLst>
                <a:gd name="connsiteX0" fmla="*/ 58149 w 127882"/>
                <a:gd name="connsiteY0" fmla="*/ 5642 h 75224"/>
                <a:gd name="connsiteX1" fmla="*/ 123896 w 127882"/>
                <a:gd name="connsiteY1" fmla="*/ 39267 h 75224"/>
                <a:gd name="connsiteX2" fmla="*/ 88464 w 127882"/>
                <a:gd name="connsiteY2" fmla="*/ 69658 h 75224"/>
                <a:gd name="connsiteX3" fmla="*/ 49273 w 127882"/>
                <a:gd name="connsiteY3" fmla="*/ 76729 h 75224"/>
                <a:gd name="connsiteX4" fmla="*/ 5642 w 127882"/>
                <a:gd name="connsiteY4" fmla="*/ 66498 h 75224"/>
                <a:gd name="connsiteX5" fmla="*/ 28360 w 127882"/>
                <a:gd name="connsiteY5" fmla="*/ 43329 h 75224"/>
                <a:gd name="connsiteX6" fmla="*/ 58149 w 127882"/>
                <a:gd name="connsiteY6" fmla="*/ 5642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882" h="75224">
                  <a:moveTo>
                    <a:pt x="58149" y="5642"/>
                  </a:moveTo>
                  <a:cubicBezTo>
                    <a:pt x="100651" y="7146"/>
                    <a:pt x="127130" y="14217"/>
                    <a:pt x="123896" y="39267"/>
                  </a:cubicBezTo>
                  <a:cubicBezTo>
                    <a:pt x="112160" y="49498"/>
                    <a:pt x="100351" y="59578"/>
                    <a:pt x="88464" y="69658"/>
                  </a:cubicBezTo>
                  <a:cubicBezTo>
                    <a:pt x="75752" y="75676"/>
                    <a:pt x="62813" y="77632"/>
                    <a:pt x="49273" y="76729"/>
                  </a:cubicBezTo>
                  <a:cubicBezTo>
                    <a:pt x="35732" y="75826"/>
                    <a:pt x="21589" y="72291"/>
                    <a:pt x="5642" y="66498"/>
                  </a:cubicBezTo>
                  <a:cubicBezTo>
                    <a:pt x="15120" y="60631"/>
                    <a:pt x="20988" y="52958"/>
                    <a:pt x="28360" y="43329"/>
                  </a:cubicBezTo>
                  <a:cubicBezTo>
                    <a:pt x="35656" y="33625"/>
                    <a:pt x="44533" y="21966"/>
                    <a:pt x="58149" y="5642"/>
                  </a:cubicBezTo>
                  <a:close/>
                </a:path>
              </a:pathLst>
            </a:custGeom>
            <a:solidFill>
              <a:srgbClr val="575965"/>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A6D4F775-725F-47D0-B63D-F9B459359A0B}"/>
                </a:ext>
              </a:extLst>
            </p:cNvPr>
            <p:cNvSpPr/>
            <p:nvPr/>
          </p:nvSpPr>
          <p:spPr>
            <a:xfrm>
              <a:off x="14055694" y="5718013"/>
              <a:ext cx="75234" cy="90280"/>
            </a:xfrm>
            <a:custGeom>
              <a:avLst/>
              <a:gdLst>
                <a:gd name="connsiteX0" fmla="*/ 54828 w 75224"/>
                <a:gd name="connsiteY0" fmla="*/ 87486 h 90269"/>
                <a:gd name="connsiteX1" fmla="*/ 6083 w 75224"/>
                <a:gd name="connsiteY1" fmla="*/ 42502 h 90269"/>
                <a:gd name="connsiteX2" fmla="*/ 25942 w 75224"/>
                <a:gd name="connsiteY2" fmla="*/ 5642 h 90269"/>
                <a:gd name="connsiteX3" fmla="*/ 62803 w 75224"/>
                <a:gd name="connsiteY3" fmla="*/ 48445 h 90269"/>
                <a:gd name="connsiteX4" fmla="*/ 69873 w 75224"/>
                <a:gd name="connsiteY4" fmla="*/ 68154 h 90269"/>
                <a:gd name="connsiteX5" fmla="*/ 59643 w 75224"/>
                <a:gd name="connsiteY5" fmla="*/ 84929 h 90269"/>
                <a:gd name="connsiteX6" fmla="*/ 54828 w 75224"/>
                <a:gd name="connsiteY6" fmla="*/ 87486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224" h="90269">
                  <a:moveTo>
                    <a:pt x="54828" y="87486"/>
                  </a:moveTo>
                  <a:cubicBezTo>
                    <a:pt x="39708" y="71840"/>
                    <a:pt x="21805" y="56720"/>
                    <a:pt x="6083" y="42502"/>
                  </a:cubicBezTo>
                  <a:cubicBezTo>
                    <a:pt x="2096" y="19333"/>
                    <a:pt x="26469" y="23019"/>
                    <a:pt x="25942" y="5642"/>
                  </a:cubicBezTo>
                  <a:cubicBezTo>
                    <a:pt x="38505" y="19935"/>
                    <a:pt x="53775" y="34679"/>
                    <a:pt x="62803" y="48445"/>
                  </a:cubicBezTo>
                  <a:cubicBezTo>
                    <a:pt x="67391" y="55215"/>
                    <a:pt x="70024" y="61985"/>
                    <a:pt x="69873" y="68154"/>
                  </a:cubicBezTo>
                  <a:cubicBezTo>
                    <a:pt x="69724" y="74322"/>
                    <a:pt x="66714" y="79964"/>
                    <a:pt x="59643" y="84929"/>
                  </a:cubicBezTo>
                  <a:cubicBezTo>
                    <a:pt x="57762" y="85907"/>
                    <a:pt x="56784" y="86433"/>
                    <a:pt x="54828" y="87486"/>
                  </a:cubicBezTo>
                  <a:close/>
                </a:path>
              </a:pathLst>
            </a:custGeom>
            <a:solidFill>
              <a:srgbClr val="494B55"/>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452215A7-4A34-4537-8FE5-B3D8DFC88F54}"/>
                </a:ext>
              </a:extLst>
            </p:cNvPr>
            <p:cNvSpPr/>
            <p:nvPr/>
          </p:nvSpPr>
          <p:spPr>
            <a:xfrm>
              <a:off x="13963372" y="5578229"/>
              <a:ext cx="120374" cy="180560"/>
            </a:xfrm>
            <a:custGeom>
              <a:avLst/>
              <a:gdLst>
                <a:gd name="connsiteX0" fmla="*/ 98394 w 120359"/>
                <a:gd name="connsiteY0" fmla="*/ 182194 h 180539"/>
                <a:gd name="connsiteX1" fmla="*/ 68304 w 120359"/>
                <a:gd name="connsiteY1" fmla="*/ 156016 h 180539"/>
                <a:gd name="connsiteX2" fmla="*/ 34829 w 120359"/>
                <a:gd name="connsiteY2" fmla="*/ 133374 h 180539"/>
                <a:gd name="connsiteX3" fmla="*/ 44308 w 120359"/>
                <a:gd name="connsiteY3" fmla="*/ 101478 h 180539"/>
                <a:gd name="connsiteX4" fmla="*/ 25050 w 120359"/>
                <a:gd name="connsiteY4" fmla="*/ 76278 h 180539"/>
                <a:gd name="connsiteX5" fmla="*/ 5642 w 120359"/>
                <a:gd name="connsiteY5" fmla="*/ 52657 h 180539"/>
                <a:gd name="connsiteX6" fmla="*/ 32572 w 120359"/>
                <a:gd name="connsiteY6" fmla="*/ 19483 h 180539"/>
                <a:gd name="connsiteX7" fmla="*/ 48294 w 120359"/>
                <a:gd name="connsiteY7" fmla="*/ 5642 h 180539"/>
                <a:gd name="connsiteX8" fmla="*/ 72366 w 120359"/>
                <a:gd name="connsiteY8" fmla="*/ 42653 h 180539"/>
                <a:gd name="connsiteX9" fmla="*/ 94708 w 120359"/>
                <a:gd name="connsiteY9" fmla="*/ 80491 h 180539"/>
                <a:gd name="connsiteX10" fmla="*/ 60932 w 120359"/>
                <a:gd name="connsiteY10" fmla="*/ 88840 h 180539"/>
                <a:gd name="connsiteX11" fmla="*/ 67251 w 120359"/>
                <a:gd name="connsiteY11" fmla="*/ 100350 h 180539"/>
                <a:gd name="connsiteX12" fmla="*/ 73720 w 120359"/>
                <a:gd name="connsiteY12" fmla="*/ 108625 h 180539"/>
                <a:gd name="connsiteX13" fmla="*/ 87261 w 120359"/>
                <a:gd name="connsiteY13" fmla="*/ 118103 h 180539"/>
                <a:gd name="connsiteX14" fmla="*/ 110204 w 120359"/>
                <a:gd name="connsiteY14" fmla="*/ 132546 h 180539"/>
                <a:gd name="connsiteX15" fmla="*/ 118253 w 120359"/>
                <a:gd name="connsiteY15" fmla="*/ 145259 h 180539"/>
                <a:gd name="connsiteX16" fmla="*/ 98394 w 120359"/>
                <a:gd name="connsiteY16" fmla="*/ 182194 h 18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0359" h="180539">
                  <a:moveTo>
                    <a:pt x="98394" y="182194"/>
                  </a:moveTo>
                  <a:cubicBezTo>
                    <a:pt x="83951" y="180840"/>
                    <a:pt x="76429" y="168353"/>
                    <a:pt x="68304" y="156016"/>
                  </a:cubicBezTo>
                  <a:cubicBezTo>
                    <a:pt x="60029" y="143905"/>
                    <a:pt x="50777" y="132321"/>
                    <a:pt x="34829" y="133374"/>
                  </a:cubicBezTo>
                  <a:cubicBezTo>
                    <a:pt x="37988" y="122316"/>
                    <a:pt x="41600" y="112612"/>
                    <a:pt x="44308" y="101478"/>
                  </a:cubicBezTo>
                  <a:cubicBezTo>
                    <a:pt x="37688" y="92828"/>
                    <a:pt x="31519" y="84402"/>
                    <a:pt x="25050" y="76278"/>
                  </a:cubicBezTo>
                  <a:cubicBezTo>
                    <a:pt x="18505" y="68304"/>
                    <a:pt x="12036" y="60481"/>
                    <a:pt x="5642" y="52657"/>
                  </a:cubicBezTo>
                  <a:cubicBezTo>
                    <a:pt x="14819" y="44759"/>
                    <a:pt x="24147" y="36860"/>
                    <a:pt x="32572" y="19483"/>
                  </a:cubicBezTo>
                  <a:cubicBezTo>
                    <a:pt x="38364" y="14368"/>
                    <a:pt x="43330" y="10080"/>
                    <a:pt x="48294" y="5642"/>
                  </a:cubicBezTo>
                  <a:lnTo>
                    <a:pt x="72366" y="42653"/>
                  </a:lnTo>
                  <a:lnTo>
                    <a:pt x="94708" y="80491"/>
                  </a:lnTo>
                  <a:cubicBezTo>
                    <a:pt x="83123" y="83349"/>
                    <a:pt x="72442" y="85756"/>
                    <a:pt x="60932" y="88840"/>
                  </a:cubicBezTo>
                  <a:cubicBezTo>
                    <a:pt x="62963" y="93354"/>
                    <a:pt x="65070" y="97115"/>
                    <a:pt x="67251" y="100350"/>
                  </a:cubicBezTo>
                  <a:cubicBezTo>
                    <a:pt x="69357" y="103585"/>
                    <a:pt x="71464" y="106293"/>
                    <a:pt x="73720" y="108625"/>
                  </a:cubicBezTo>
                  <a:cubicBezTo>
                    <a:pt x="78159" y="113138"/>
                    <a:pt x="82747" y="115997"/>
                    <a:pt x="87261" y="118103"/>
                  </a:cubicBezTo>
                  <a:cubicBezTo>
                    <a:pt x="96213" y="122541"/>
                    <a:pt x="105089" y="124196"/>
                    <a:pt x="110204" y="132546"/>
                  </a:cubicBezTo>
                  <a:cubicBezTo>
                    <a:pt x="112611" y="136383"/>
                    <a:pt x="115019" y="140219"/>
                    <a:pt x="118253" y="145259"/>
                  </a:cubicBezTo>
                  <a:cubicBezTo>
                    <a:pt x="118780" y="162787"/>
                    <a:pt x="94407" y="159025"/>
                    <a:pt x="98394" y="182194"/>
                  </a:cubicBezTo>
                  <a:close/>
                </a:path>
              </a:pathLst>
            </a:custGeom>
            <a:solidFill>
              <a:srgbClr val="575965"/>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30DCEB5D-A5CF-4B5F-9447-C86F80A53A11}"/>
                </a:ext>
              </a:extLst>
            </p:cNvPr>
            <p:cNvSpPr/>
            <p:nvPr/>
          </p:nvSpPr>
          <p:spPr>
            <a:xfrm>
              <a:off x="14018743" y="5653161"/>
              <a:ext cx="60187" cy="60187"/>
            </a:xfrm>
            <a:custGeom>
              <a:avLst/>
              <a:gdLst>
                <a:gd name="connsiteX0" fmla="*/ 54914 w 60179"/>
                <a:gd name="connsiteY0" fmla="*/ 57697 h 60179"/>
                <a:gd name="connsiteX1" fmla="*/ 31971 w 60179"/>
                <a:gd name="connsiteY1" fmla="*/ 43254 h 60179"/>
                <a:gd name="connsiteX2" fmla="*/ 18430 w 60179"/>
                <a:gd name="connsiteY2" fmla="*/ 33776 h 60179"/>
                <a:gd name="connsiteX3" fmla="*/ 11960 w 60179"/>
                <a:gd name="connsiteY3" fmla="*/ 25501 h 60179"/>
                <a:gd name="connsiteX4" fmla="*/ 5642 w 60179"/>
                <a:gd name="connsiteY4" fmla="*/ 13992 h 60179"/>
                <a:gd name="connsiteX5" fmla="*/ 39418 w 60179"/>
                <a:gd name="connsiteY5" fmla="*/ 5642 h 60179"/>
                <a:gd name="connsiteX6" fmla="*/ 54914 w 60179"/>
                <a:gd name="connsiteY6" fmla="*/ 57697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179" h="60179">
                  <a:moveTo>
                    <a:pt x="54914" y="57697"/>
                  </a:moveTo>
                  <a:cubicBezTo>
                    <a:pt x="49799" y="49347"/>
                    <a:pt x="40847" y="47692"/>
                    <a:pt x="31971" y="43254"/>
                  </a:cubicBezTo>
                  <a:cubicBezTo>
                    <a:pt x="27457" y="41073"/>
                    <a:pt x="22869" y="38289"/>
                    <a:pt x="18430" y="33776"/>
                  </a:cubicBezTo>
                  <a:cubicBezTo>
                    <a:pt x="16249" y="31519"/>
                    <a:pt x="14067" y="28811"/>
                    <a:pt x="11960" y="25501"/>
                  </a:cubicBezTo>
                  <a:cubicBezTo>
                    <a:pt x="9780" y="22266"/>
                    <a:pt x="7673" y="18505"/>
                    <a:pt x="5642" y="13992"/>
                  </a:cubicBezTo>
                  <a:cubicBezTo>
                    <a:pt x="17151" y="10907"/>
                    <a:pt x="27833" y="8500"/>
                    <a:pt x="39418" y="5642"/>
                  </a:cubicBezTo>
                  <a:cubicBezTo>
                    <a:pt x="44533" y="22718"/>
                    <a:pt x="50626" y="40772"/>
                    <a:pt x="54914" y="57697"/>
                  </a:cubicBezTo>
                  <a:close/>
                </a:path>
              </a:pathLst>
            </a:custGeom>
            <a:solidFill>
              <a:srgbClr val="494B55"/>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99A9EA1E-D307-49B0-9EAB-28CC790529EC}"/>
                </a:ext>
              </a:extLst>
            </p:cNvPr>
            <p:cNvSpPr/>
            <p:nvPr/>
          </p:nvSpPr>
          <p:spPr>
            <a:xfrm>
              <a:off x="13730224" y="5313708"/>
              <a:ext cx="285887" cy="285887"/>
            </a:xfrm>
            <a:custGeom>
              <a:avLst/>
              <a:gdLst>
                <a:gd name="connsiteX0" fmla="*/ 265769 w 285854"/>
                <a:gd name="connsiteY0" fmla="*/ 284049 h 285854"/>
                <a:gd name="connsiteX1" fmla="*/ 211080 w 285854"/>
                <a:gd name="connsiteY1" fmla="*/ 255388 h 285854"/>
                <a:gd name="connsiteX2" fmla="*/ 195208 w 285854"/>
                <a:gd name="connsiteY2" fmla="*/ 231391 h 285854"/>
                <a:gd name="connsiteX3" fmla="*/ 180088 w 285854"/>
                <a:gd name="connsiteY3" fmla="*/ 217099 h 285854"/>
                <a:gd name="connsiteX4" fmla="*/ 170835 w 285854"/>
                <a:gd name="connsiteY4" fmla="*/ 172942 h 285854"/>
                <a:gd name="connsiteX5" fmla="*/ 154136 w 285854"/>
                <a:gd name="connsiteY5" fmla="*/ 164968 h 285854"/>
                <a:gd name="connsiteX6" fmla="*/ 142475 w 285854"/>
                <a:gd name="connsiteY6" fmla="*/ 158724 h 285854"/>
                <a:gd name="connsiteX7" fmla="*/ 126754 w 285854"/>
                <a:gd name="connsiteY7" fmla="*/ 143754 h 285854"/>
                <a:gd name="connsiteX8" fmla="*/ 93654 w 285854"/>
                <a:gd name="connsiteY8" fmla="*/ 100275 h 285854"/>
                <a:gd name="connsiteX9" fmla="*/ 5642 w 285854"/>
                <a:gd name="connsiteY9" fmla="*/ 51679 h 285854"/>
                <a:gd name="connsiteX10" fmla="*/ 10606 w 285854"/>
                <a:gd name="connsiteY10" fmla="*/ 24373 h 285854"/>
                <a:gd name="connsiteX11" fmla="*/ 20084 w 285854"/>
                <a:gd name="connsiteY11" fmla="*/ 5642 h 285854"/>
                <a:gd name="connsiteX12" fmla="*/ 145786 w 285854"/>
                <a:gd name="connsiteY12" fmla="*/ 105315 h 285854"/>
                <a:gd name="connsiteX13" fmla="*/ 161507 w 285854"/>
                <a:gd name="connsiteY13" fmla="*/ 120811 h 285854"/>
                <a:gd name="connsiteX14" fmla="*/ 169180 w 285854"/>
                <a:gd name="connsiteY14" fmla="*/ 128484 h 285854"/>
                <a:gd name="connsiteX15" fmla="*/ 176326 w 285854"/>
                <a:gd name="connsiteY15" fmla="*/ 136157 h 285854"/>
                <a:gd name="connsiteX16" fmla="*/ 204536 w 285854"/>
                <a:gd name="connsiteY16" fmla="*/ 167375 h 285854"/>
                <a:gd name="connsiteX17" fmla="*/ 222064 w 285854"/>
                <a:gd name="connsiteY17" fmla="*/ 187610 h 285854"/>
                <a:gd name="connsiteX18" fmla="*/ 230940 w 285854"/>
                <a:gd name="connsiteY18" fmla="*/ 197766 h 285854"/>
                <a:gd name="connsiteX19" fmla="*/ 239065 w 285854"/>
                <a:gd name="connsiteY19" fmla="*/ 208147 h 285854"/>
                <a:gd name="connsiteX20" fmla="*/ 261256 w 285854"/>
                <a:gd name="connsiteY20" fmla="*/ 238613 h 285854"/>
                <a:gd name="connsiteX21" fmla="*/ 281641 w 285854"/>
                <a:gd name="connsiteY21" fmla="*/ 270207 h 285854"/>
                <a:gd name="connsiteX22" fmla="*/ 265769 w 285854"/>
                <a:gd name="connsiteY22" fmla="*/ 284049 h 28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854" h="285854">
                  <a:moveTo>
                    <a:pt x="265769" y="284049"/>
                  </a:moveTo>
                  <a:cubicBezTo>
                    <a:pt x="250498" y="265393"/>
                    <a:pt x="236280" y="249220"/>
                    <a:pt x="211080" y="255388"/>
                  </a:cubicBezTo>
                  <a:cubicBezTo>
                    <a:pt x="206416" y="247489"/>
                    <a:pt x="199947" y="239290"/>
                    <a:pt x="195208" y="231391"/>
                  </a:cubicBezTo>
                  <a:cubicBezTo>
                    <a:pt x="189867" y="226351"/>
                    <a:pt x="185504" y="222214"/>
                    <a:pt x="180088" y="217099"/>
                  </a:cubicBezTo>
                  <a:cubicBezTo>
                    <a:pt x="177380" y="202430"/>
                    <a:pt x="174446" y="187610"/>
                    <a:pt x="170835" y="172942"/>
                  </a:cubicBezTo>
                  <a:cubicBezTo>
                    <a:pt x="166322" y="167601"/>
                    <a:pt x="160981" y="167375"/>
                    <a:pt x="154136" y="164968"/>
                  </a:cubicBezTo>
                  <a:cubicBezTo>
                    <a:pt x="150675" y="163764"/>
                    <a:pt x="146914" y="161959"/>
                    <a:pt x="142475" y="158724"/>
                  </a:cubicBezTo>
                  <a:cubicBezTo>
                    <a:pt x="137887" y="155490"/>
                    <a:pt x="132772" y="150826"/>
                    <a:pt x="126754" y="143754"/>
                  </a:cubicBezTo>
                  <a:cubicBezTo>
                    <a:pt x="108398" y="131718"/>
                    <a:pt x="90194" y="114191"/>
                    <a:pt x="93654" y="100275"/>
                  </a:cubicBezTo>
                  <a:cubicBezTo>
                    <a:pt x="65520" y="81995"/>
                    <a:pt x="35506" y="66649"/>
                    <a:pt x="5642" y="51679"/>
                  </a:cubicBezTo>
                  <a:cubicBezTo>
                    <a:pt x="8350" y="43028"/>
                    <a:pt x="9554" y="33701"/>
                    <a:pt x="10606" y="24373"/>
                  </a:cubicBezTo>
                  <a:cubicBezTo>
                    <a:pt x="13615" y="18430"/>
                    <a:pt x="17076" y="11584"/>
                    <a:pt x="20084" y="5642"/>
                  </a:cubicBezTo>
                  <a:cubicBezTo>
                    <a:pt x="65219" y="35581"/>
                    <a:pt x="107271" y="69056"/>
                    <a:pt x="145786" y="105315"/>
                  </a:cubicBezTo>
                  <a:cubicBezTo>
                    <a:pt x="151126" y="110505"/>
                    <a:pt x="156317" y="115696"/>
                    <a:pt x="161507" y="120811"/>
                  </a:cubicBezTo>
                  <a:lnTo>
                    <a:pt x="169180" y="128484"/>
                  </a:lnTo>
                  <a:lnTo>
                    <a:pt x="176326" y="136157"/>
                  </a:lnTo>
                  <a:cubicBezTo>
                    <a:pt x="185730" y="146462"/>
                    <a:pt x="195283" y="156543"/>
                    <a:pt x="204536" y="167375"/>
                  </a:cubicBezTo>
                  <a:cubicBezTo>
                    <a:pt x="210102" y="174070"/>
                    <a:pt x="216121" y="180840"/>
                    <a:pt x="222064" y="187610"/>
                  </a:cubicBezTo>
                  <a:cubicBezTo>
                    <a:pt x="225072" y="190996"/>
                    <a:pt x="228081" y="194381"/>
                    <a:pt x="230940" y="197766"/>
                  </a:cubicBezTo>
                  <a:cubicBezTo>
                    <a:pt x="233723" y="201226"/>
                    <a:pt x="236506" y="204687"/>
                    <a:pt x="239065" y="208147"/>
                  </a:cubicBezTo>
                  <a:cubicBezTo>
                    <a:pt x="246512" y="218302"/>
                    <a:pt x="254259" y="228157"/>
                    <a:pt x="261256" y="238613"/>
                  </a:cubicBezTo>
                  <a:cubicBezTo>
                    <a:pt x="268251" y="249069"/>
                    <a:pt x="275097" y="259526"/>
                    <a:pt x="281641" y="270207"/>
                  </a:cubicBezTo>
                  <a:cubicBezTo>
                    <a:pt x="276451" y="274646"/>
                    <a:pt x="271561" y="279009"/>
                    <a:pt x="265769" y="284049"/>
                  </a:cubicBezTo>
                  <a:close/>
                </a:path>
              </a:pathLst>
            </a:custGeom>
            <a:solidFill>
              <a:srgbClr val="494B55"/>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49801D66-CF9C-4A30-9471-A9438077A068}"/>
                </a:ext>
              </a:extLst>
            </p:cNvPr>
            <p:cNvSpPr/>
            <p:nvPr/>
          </p:nvSpPr>
          <p:spPr>
            <a:xfrm>
              <a:off x="13575725" y="5447172"/>
              <a:ext cx="52663" cy="45140"/>
            </a:xfrm>
            <a:custGeom>
              <a:avLst/>
              <a:gdLst>
                <a:gd name="connsiteX0" fmla="*/ 45254 w 52657"/>
                <a:gd name="connsiteY0" fmla="*/ 44684 h 45134"/>
                <a:gd name="connsiteX1" fmla="*/ 12531 w 52657"/>
                <a:gd name="connsiteY1" fmla="*/ 42502 h 45134"/>
                <a:gd name="connsiteX2" fmla="*/ 5836 w 52657"/>
                <a:gd name="connsiteY2" fmla="*/ 5642 h 45134"/>
                <a:gd name="connsiteX3" fmla="*/ 49993 w 52657"/>
                <a:gd name="connsiteY3" fmla="*/ 17904 h 45134"/>
                <a:gd name="connsiteX4" fmla="*/ 53905 w 52657"/>
                <a:gd name="connsiteY4" fmla="*/ 25652 h 45134"/>
                <a:gd name="connsiteX5" fmla="*/ 45254 w 52657"/>
                <a:gd name="connsiteY5" fmla="*/ 4468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57" h="45134">
                  <a:moveTo>
                    <a:pt x="45254" y="44684"/>
                  </a:moveTo>
                  <a:cubicBezTo>
                    <a:pt x="29833" y="43931"/>
                    <a:pt x="21784" y="50100"/>
                    <a:pt x="12531" y="42502"/>
                  </a:cubicBezTo>
                  <a:cubicBezTo>
                    <a:pt x="8695" y="34754"/>
                    <a:pt x="4708" y="27683"/>
                    <a:pt x="5836" y="5642"/>
                  </a:cubicBezTo>
                  <a:cubicBezTo>
                    <a:pt x="20505" y="8425"/>
                    <a:pt x="35550" y="13992"/>
                    <a:pt x="49993" y="17904"/>
                  </a:cubicBezTo>
                  <a:cubicBezTo>
                    <a:pt x="50369" y="20461"/>
                    <a:pt x="52325" y="22492"/>
                    <a:pt x="53905" y="25652"/>
                  </a:cubicBezTo>
                  <a:cubicBezTo>
                    <a:pt x="51122" y="31594"/>
                    <a:pt x="47962" y="38665"/>
                    <a:pt x="45254" y="44684"/>
                  </a:cubicBezTo>
                  <a:close/>
                </a:path>
              </a:pathLst>
            </a:custGeom>
            <a:solidFill>
              <a:srgbClr val="494B55"/>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A549D6D5-1693-4F5A-BBC7-241193A623BF}"/>
                </a:ext>
              </a:extLst>
            </p:cNvPr>
            <p:cNvSpPr/>
            <p:nvPr/>
          </p:nvSpPr>
          <p:spPr>
            <a:xfrm>
              <a:off x="12675525" y="6875630"/>
              <a:ext cx="105327" cy="82757"/>
            </a:xfrm>
            <a:custGeom>
              <a:avLst/>
              <a:gdLst>
                <a:gd name="connsiteX0" fmla="*/ 44835 w 105314"/>
                <a:gd name="connsiteY0" fmla="*/ 5642 h 82747"/>
                <a:gd name="connsiteX1" fmla="*/ 71163 w 105314"/>
                <a:gd name="connsiteY1" fmla="*/ 44684 h 82747"/>
                <a:gd name="connsiteX2" fmla="*/ 101178 w 105314"/>
                <a:gd name="connsiteY2" fmla="*/ 83650 h 82747"/>
                <a:gd name="connsiteX3" fmla="*/ 83801 w 105314"/>
                <a:gd name="connsiteY3" fmla="*/ 79212 h 82747"/>
                <a:gd name="connsiteX4" fmla="*/ 66800 w 105314"/>
                <a:gd name="connsiteY4" fmla="*/ 73946 h 82747"/>
                <a:gd name="connsiteX5" fmla="*/ 32347 w 105314"/>
                <a:gd name="connsiteY5" fmla="*/ 62963 h 82747"/>
                <a:gd name="connsiteX6" fmla="*/ 5642 w 105314"/>
                <a:gd name="connsiteY6" fmla="*/ 28134 h 82747"/>
                <a:gd name="connsiteX7" fmla="*/ 44835 w 105314"/>
                <a:gd name="connsiteY7" fmla="*/ 5642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314" h="82747">
                  <a:moveTo>
                    <a:pt x="44835" y="5642"/>
                  </a:moveTo>
                  <a:cubicBezTo>
                    <a:pt x="53034" y="18355"/>
                    <a:pt x="61610" y="31745"/>
                    <a:pt x="71163" y="44684"/>
                  </a:cubicBezTo>
                  <a:cubicBezTo>
                    <a:pt x="80642" y="57697"/>
                    <a:pt x="90345" y="71238"/>
                    <a:pt x="101178" y="83650"/>
                  </a:cubicBezTo>
                  <a:cubicBezTo>
                    <a:pt x="95385" y="82221"/>
                    <a:pt x="89518" y="80791"/>
                    <a:pt x="83801" y="79212"/>
                  </a:cubicBezTo>
                  <a:lnTo>
                    <a:pt x="66800" y="73946"/>
                  </a:lnTo>
                  <a:lnTo>
                    <a:pt x="32347" y="62963"/>
                  </a:lnTo>
                  <a:cubicBezTo>
                    <a:pt x="23696" y="50701"/>
                    <a:pt x="14594" y="39418"/>
                    <a:pt x="5642" y="28134"/>
                  </a:cubicBezTo>
                  <a:cubicBezTo>
                    <a:pt x="18581" y="20085"/>
                    <a:pt x="30768" y="12864"/>
                    <a:pt x="44835" y="5642"/>
                  </a:cubicBezTo>
                  <a:close/>
                </a:path>
              </a:pathLst>
            </a:custGeom>
            <a:solidFill>
              <a:srgbClr val="494B55"/>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2106631-90D3-4CAB-8114-88F8372599CD}"/>
                </a:ext>
              </a:extLst>
            </p:cNvPr>
            <p:cNvSpPr/>
            <p:nvPr/>
          </p:nvSpPr>
          <p:spPr>
            <a:xfrm>
              <a:off x="12874217" y="6996982"/>
              <a:ext cx="157990" cy="97803"/>
            </a:xfrm>
            <a:custGeom>
              <a:avLst/>
              <a:gdLst>
                <a:gd name="connsiteX0" fmla="*/ 37386 w 157972"/>
                <a:gd name="connsiteY0" fmla="*/ 5642 h 97792"/>
                <a:gd name="connsiteX1" fmla="*/ 75601 w 157972"/>
                <a:gd name="connsiteY1" fmla="*/ 14970 h 97792"/>
                <a:gd name="connsiteX2" fmla="*/ 118253 w 157972"/>
                <a:gd name="connsiteY2" fmla="*/ 21439 h 97792"/>
                <a:gd name="connsiteX3" fmla="*/ 134125 w 157972"/>
                <a:gd name="connsiteY3" fmla="*/ 26629 h 97792"/>
                <a:gd name="connsiteX4" fmla="*/ 156016 w 157972"/>
                <a:gd name="connsiteY4" fmla="*/ 67025 h 97792"/>
                <a:gd name="connsiteX5" fmla="*/ 147591 w 157972"/>
                <a:gd name="connsiteY5" fmla="*/ 97868 h 97792"/>
                <a:gd name="connsiteX6" fmla="*/ 98620 w 157972"/>
                <a:gd name="connsiteY6" fmla="*/ 82371 h 97792"/>
                <a:gd name="connsiteX7" fmla="*/ 49348 w 157972"/>
                <a:gd name="connsiteY7" fmla="*/ 63715 h 97792"/>
                <a:gd name="connsiteX8" fmla="*/ 5642 w 157972"/>
                <a:gd name="connsiteY8" fmla="*/ 38515 h 97792"/>
                <a:gd name="connsiteX9" fmla="*/ 37386 w 157972"/>
                <a:gd name="connsiteY9" fmla="*/ 5642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972" h="97792">
                  <a:moveTo>
                    <a:pt x="37386" y="5642"/>
                  </a:moveTo>
                  <a:cubicBezTo>
                    <a:pt x="50852" y="6695"/>
                    <a:pt x="62737" y="11133"/>
                    <a:pt x="75601" y="14970"/>
                  </a:cubicBezTo>
                  <a:cubicBezTo>
                    <a:pt x="88464" y="18580"/>
                    <a:pt x="102155" y="21966"/>
                    <a:pt x="118253" y="21439"/>
                  </a:cubicBezTo>
                  <a:cubicBezTo>
                    <a:pt x="122992" y="23019"/>
                    <a:pt x="127807" y="24523"/>
                    <a:pt x="134125" y="26629"/>
                  </a:cubicBezTo>
                  <a:cubicBezTo>
                    <a:pt x="140445" y="40245"/>
                    <a:pt x="148945" y="53485"/>
                    <a:pt x="156016" y="67025"/>
                  </a:cubicBezTo>
                  <a:cubicBezTo>
                    <a:pt x="153383" y="76654"/>
                    <a:pt x="150525" y="87261"/>
                    <a:pt x="147591" y="97868"/>
                  </a:cubicBezTo>
                  <a:cubicBezTo>
                    <a:pt x="131267" y="93128"/>
                    <a:pt x="115019" y="87712"/>
                    <a:pt x="98620" y="82371"/>
                  </a:cubicBezTo>
                  <a:cubicBezTo>
                    <a:pt x="82371" y="76503"/>
                    <a:pt x="65972" y="70335"/>
                    <a:pt x="49348" y="63715"/>
                  </a:cubicBezTo>
                  <a:cubicBezTo>
                    <a:pt x="43104" y="50250"/>
                    <a:pt x="19859" y="46338"/>
                    <a:pt x="5642" y="38515"/>
                  </a:cubicBezTo>
                  <a:cubicBezTo>
                    <a:pt x="16324" y="27833"/>
                    <a:pt x="27005" y="16625"/>
                    <a:pt x="37386" y="5642"/>
                  </a:cubicBezTo>
                  <a:close/>
                </a:path>
              </a:pathLst>
            </a:custGeom>
            <a:solidFill>
              <a:srgbClr val="494B55"/>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52EF4FDA-D416-4031-ACD6-71E2F41B0294}"/>
                </a:ext>
              </a:extLst>
            </p:cNvPr>
            <p:cNvSpPr/>
            <p:nvPr/>
          </p:nvSpPr>
          <p:spPr>
            <a:xfrm>
              <a:off x="13073736" y="6832143"/>
              <a:ext cx="278364" cy="82757"/>
            </a:xfrm>
            <a:custGeom>
              <a:avLst/>
              <a:gdLst>
                <a:gd name="connsiteX0" fmla="*/ 13164 w 278331"/>
                <a:gd name="connsiteY0" fmla="*/ 5644 h 82747"/>
                <a:gd name="connsiteX1" fmla="*/ 24222 w 278331"/>
                <a:gd name="connsiteY1" fmla="*/ 9331 h 82747"/>
                <a:gd name="connsiteX2" fmla="*/ 48821 w 278331"/>
                <a:gd name="connsiteY2" fmla="*/ 18207 h 82747"/>
                <a:gd name="connsiteX3" fmla="*/ 82973 w 278331"/>
                <a:gd name="connsiteY3" fmla="*/ 29340 h 82747"/>
                <a:gd name="connsiteX4" fmla="*/ 122466 w 278331"/>
                <a:gd name="connsiteY4" fmla="*/ 40173 h 82747"/>
                <a:gd name="connsiteX5" fmla="*/ 237334 w 278331"/>
                <a:gd name="connsiteY5" fmla="*/ 57474 h 82747"/>
                <a:gd name="connsiteX6" fmla="*/ 254110 w 278331"/>
                <a:gd name="connsiteY6" fmla="*/ 63342 h 82747"/>
                <a:gd name="connsiteX7" fmla="*/ 277429 w 278331"/>
                <a:gd name="connsiteY7" fmla="*/ 70789 h 82747"/>
                <a:gd name="connsiteX8" fmla="*/ 265919 w 278331"/>
                <a:gd name="connsiteY8" fmla="*/ 82825 h 82747"/>
                <a:gd name="connsiteX9" fmla="*/ 249897 w 278331"/>
                <a:gd name="connsiteY9" fmla="*/ 82825 h 82747"/>
                <a:gd name="connsiteX10" fmla="*/ 235905 w 278331"/>
                <a:gd name="connsiteY10" fmla="*/ 82224 h 82747"/>
                <a:gd name="connsiteX11" fmla="*/ 218829 w 278331"/>
                <a:gd name="connsiteY11" fmla="*/ 81020 h 82747"/>
                <a:gd name="connsiteX12" fmla="*/ 199270 w 278331"/>
                <a:gd name="connsiteY12" fmla="*/ 78988 h 82747"/>
                <a:gd name="connsiteX13" fmla="*/ 188814 w 278331"/>
                <a:gd name="connsiteY13" fmla="*/ 77785 h 82747"/>
                <a:gd name="connsiteX14" fmla="*/ 177982 w 278331"/>
                <a:gd name="connsiteY14" fmla="*/ 76130 h 82747"/>
                <a:gd name="connsiteX15" fmla="*/ 155564 w 278331"/>
                <a:gd name="connsiteY15" fmla="*/ 72595 h 82747"/>
                <a:gd name="connsiteX16" fmla="*/ 132772 w 278331"/>
                <a:gd name="connsiteY16" fmla="*/ 67931 h 82747"/>
                <a:gd name="connsiteX17" fmla="*/ 88314 w 278331"/>
                <a:gd name="connsiteY17" fmla="*/ 57174 h 82747"/>
                <a:gd name="connsiteX18" fmla="*/ 49422 w 278331"/>
                <a:gd name="connsiteY18" fmla="*/ 45589 h 82747"/>
                <a:gd name="connsiteX19" fmla="*/ 5642 w 278331"/>
                <a:gd name="connsiteY19" fmla="*/ 30995 h 82747"/>
                <a:gd name="connsiteX20" fmla="*/ 13164 w 278331"/>
                <a:gd name="connsiteY20" fmla="*/ 5644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8331" h="82747">
                  <a:moveTo>
                    <a:pt x="13164" y="5644"/>
                  </a:moveTo>
                  <a:cubicBezTo>
                    <a:pt x="14218" y="5569"/>
                    <a:pt x="18054" y="7224"/>
                    <a:pt x="24222" y="9331"/>
                  </a:cubicBezTo>
                  <a:cubicBezTo>
                    <a:pt x="30391" y="11437"/>
                    <a:pt x="38891" y="14521"/>
                    <a:pt x="48821" y="18207"/>
                  </a:cubicBezTo>
                  <a:cubicBezTo>
                    <a:pt x="58750" y="21893"/>
                    <a:pt x="70486" y="25278"/>
                    <a:pt x="82973" y="29340"/>
                  </a:cubicBezTo>
                  <a:cubicBezTo>
                    <a:pt x="95460" y="33177"/>
                    <a:pt x="108925" y="36562"/>
                    <a:pt x="122466" y="40173"/>
                  </a:cubicBezTo>
                  <a:cubicBezTo>
                    <a:pt x="176703" y="53488"/>
                    <a:pt x="233423" y="58603"/>
                    <a:pt x="237334" y="57474"/>
                  </a:cubicBezTo>
                  <a:cubicBezTo>
                    <a:pt x="243427" y="58377"/>
                    <a:pt x="248166" y="60709"/>
                    <a:pt x="254110" y="63342"/>
                  </a:cubicBezTo>
                  <a:cubicBezTo>
                    <a:pt x="259976" y="66125"/>
                    <a:pt x="266973" y="68909"/>
                    <a:pt x="277429" y="70789"/>
                  </a:cubicBezTo>
                  <a:cubicBezTo>
                    <a:pt x="273743" y="75528"/>
                    <a:pt x="269831" y="79139"/>
                    <a:pt x="265919" y="82825"/>
                  </a:cubicBezTo>
                  <a:cubicBezTo>
                    <a:pt x="263662" y="83276"/>
                    <a:pt x="258096" y="83051"/>
                    <a:pt x="249897" y="82825"/>
                  </a:cubicBezTo>
                  <a:cubicBezTo>
                    <a:pt x="245834" y="82675"/>
                    <a:pt x="241095" y="82449"/>
                    <a:pt x="235905" y="82224"/>
                  </a:cubicBezTo>
                  <a:cubicBezTo>
                    <a:pt x="230714" y="81998"/>
                    <a:pt x="224922" y="81697"/>
                    <a:pt x="218829" y="81020"/>
                  </a:cubicBezTo>
                  <a:cubicBezTo>
                    <a:pt x="212661" y="80418"/>
                    <a:pt x="206116" y="79741"/>
                    <a:pt x="199270" y="78988"/>
                  </a:cubicBezTo>
                  <a:cubicBezTo>
                    <a:pt x="195886" y="78612"/>
                    <a:pt x="192349" y="78312"/>
                    <a:pt x="188814" y="77785"/>
                  </a:cubicBezTo>
                  <a:cubicBezTo>
                    <a:pt x="185279" y="77258"/>
                    <a:pt x="181668" y="76657"/>
                    <a:pt x="177982" y="76130"/>
                  </a:cubicBezTo>
                  <a:cubicBezTo>
                    <a:pt x="170685" y="75002"/>
                    <a:pt x="163162" y="73798"/>
                    <a:pt x="155564" y="72595"/>
                  </a:cubicBezTo>
                  <a:cubicBezTo>
                    <a:pt x="147967" y="71241"/>
                    <a:pt x="140370" y="69511"/>
                    <a:pt x="132772" y="67931"/>
                  </a:cubicBezTo>
                  <a:cubicBezTo>
                    <a:pt x="117501" y="65072"/>
                    <a:pt x="102531" y="60784"/>
                    <a:pt x="88314" y="57174"/>
                  </a:cubicBezTo>
                  <a:cubicBezTo>
                    <a:pt x="74172" y="53412"/>
                    <a:pt x="61082" y="48974"/>
                    <a:pt x="49422" y="45589"/>
                  </a:cubicBezTo>
                  <a:cubicBezTo>
                    <a:pt x="26479" y="37615"/>
                    <a:pt x="9929" y="32048"/>
                    <a:pt x="5642" y="30995"/>
                  </a:cubicBezTo>
                  <a:cubicBezTo>
                    <a:pt x="9102" y="19411"/>
                    <a:pt x="11284" y="12039"/>
                    <a:pt x="13164" y="5644"/>
                  </a:cubicBezTo>
                  <a:close/>
                </a:path>
              </a:pathLst>
            </a:custGeom>
            <a:solidFill>
              <a:srgbClr val="494B55"/>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CE48B1D5-5152-4533-B457-D8081ECF1983}"/>
                </a:ext>
              </a:extLst>
            </p:cNvPr>
            <p:cNvSpPr/>
            <p:nvPr/>
          </p:nvSpPr>
          <p:spPr>
            <a:xfrm>
              <a:off x="13335098" y="6790768"/>
              <a:ext cx="233224" cy="105327"/>
            </a:xfrm>
            <a:custGeom>
              <a:avLst/>
              <a:gdLst>
                <a:gd name="connsiteX0" fmla="*/ 5642 w 233196"/>
                <a:gd name="connsiteY0" fmla="*/ 65446 h 105314"/>
                <a:gd name="connsiteX1" fmla="*/ 32421 w 233196"/>
                <a:gd name="connsiteY1" fmla="*/ 52583 h 105314"/>
                <a:gd name="connsiteX2" fmla="*/ 58299 w 233196"/>
                <a:gd name="connsiteY2" fmla="*/ 38516 h 105314"/>
                <a:gd name="connsiteX3" fmla="*/ 92827 w 233196"/>
                <a:gd name="connsiteY3" fmla="*/ 59352 h 105314"/>
                <a:gd name="connsiteX4" fmla="*/ 97265 w 233196"/>
                <a:gd name="connsiteY4" fmla="*/ 39418 h 105314"/>
                <a:gd name="connsiteX5" fmla="*/ 102155 w 233196"/>
                <a:gd name="connsiteY5" fmla="*/ 19032 h 105314"/>
                <a:gd name="connsiteX6" fmla="*/ 124647 w 233196"/>
                <a:gd name="connsiteY6" fmla="*/ 13766 h 105314"/>
                <a:gd name="connsiteX7" fmla="*/ 160605 w 233196"/>
                <a:gd name="connsiteY7" fmla="*/ 31068 h 105314"/>
                <a:gd name="connsiteX8" fmla="*/ 179411 w 233196"/>
                <a:gd name="connsiteY8" fmla="*/ 19634 h 105314"/>
                <a:gd name="connsiteX9" fmla="*/ 197766 w 233196"/>
                <a:gd name="connsiteY9" fmla="*/ 7899 h 105314"/>
                <a:gd name="connsiteX10" fmla="*/ 203558 w 233196"/>
                <a:gd name="connsiteY10" fmla="*/ 5642 h 105314"/>
                <a:gd name="connsiteX11" fmla="*/ 227706 w 233196"/>
                <a:gd name="connsiteY11" fmla="*/ 35206 h 105314"/>
                <a:gd name="connsiteX12" fmla="*/ 207620 w 233196"/>
                <a:gd name="connsiteY12" fmla="*/ 43104 h 105314"/>
                <a:gd name="connsiteX13" fmla="*/ 187159 w 233196"/>
                <a:gd name="connsiteY13" fmla="*/ 50175 h 105314"/>
                <a:gd name="connsiteX14" fmla="*/ 163840 w 233196"/>
                <a:gd name="connsiteY14" fmla="*/ 41600 h 105314"/>
                <a:gd name="connsiteX15" fmla="*/ 133072 w 233196"/>
                <a:gd name="connsiteY15" fmla="*/ 71765 h 105314"/>
                <a:gd name="connsiteX16" fmla="*/ 108549 w 233196"/>
                <a:gd name="connsiteY16" fmla="*/ 77482 h 105314"/>
                <a:gd name="connsiteX17" fmla="*/ 96890 w 233196"/>
                <a:gd name="connsiteY17" fmla="*/ 79814 h 105314"/>
                <a:gd name="connsiteX18" fmla="*/ 28586 w 233196"/>
                <a:gd name="connsiteY18" fmla="*/ 101027 h 105314"/>
                <a:gd name="connsiteX19" fmla="*/ 6394 w 233196"/>
                <a:gd name="connsiteY19" fmla="*/ 76353 h 105314"/>
                <a:gd name="connsiteX20" fmla="*/ 5642 w 233196"/>
                <a:gd name="connsiteY20" fmla="*/ 65446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33196" h="105314">
                  <a:moveTo>
                    <a:pt x="5642" y="65446"/>
                  </a:moveTo>
                  <a:cubicBezTo>
                    <a:pt x="14970" y="61308"/>
                    <a:pt x="23771" y="57021"/>
                    <a:pt x="32421" y="52583"/>
                  </a:cubicBezTo>
                  <a:cubicBezTo>
                    <a:pt x="41072" y="47843"/>
                    <a:pt x="49573" y="43029"/>
                    <a:pt x="58299" y="38516"/>
                  </a:cubicBezTo>
                  <a:cubicBezTo>
                    <a:pt x="69508" y="45887"/>
                    <a:pt x="79663" y="52657"/>
                    <a:pt x="92827" y="59352"/>
                  </a:cubicBezTo>
                  <a:cubicBezTo>
                    <a:pt x="94182" y="52959"/>
                    <a:pt x="95686" y="46188"/>
                    <a:pt x="97265" y="39418"/>
                  </a:cubicBezTo>
                  <a:cubicBezTo>
                    <a:pt x="98845" y="32798"/>
                    <a:pt x="100500" y="25877"/>
                    <a:pt x="102155" y="19032"/>
                  </a:cubicBezTo>
                  <a:cubicBezTo>
                    <a:pt x="109302" y="17377"/>
                    <a:pt x="117576" y="15421"/>
                    <a:pt x="124647" y="13766"/>
                  </a:cubicBezTo>
                  <a:cubicBezTo>
                    <a:pt x="136307" y="19634"/>
                    <a:pt x="148192" y="25351"/>
                    <a:pt x="160605" y="31068"/>
                  </a:cubicBezTo>
                  <a:cubicBezTo>
                    <a:pt x="166848" y="27608"/>
                    <a:pt x="173092" y="23471"/>
                    <a:pt x="179411" y="19634"/>
                  </a:cubicBezTo>
                  <a:cubicBezTo>
                    <a:pt x="185654" y="15647"/>
                    <a:pt x="192049" y="12112"/>
                    <a:pt x="197766" y="7899"/>
                  </a:cubicBezTo>
                  <a:cubicBezTo>
                    <a:pt x="198969" y="7448"/>
                    <a:pt x="201226" y="6545"/>
                    <a:pt x="203558" y="5642"/>
                  </a:cubicBezTo>
                  <a:cubicBezTo>
                    <a:pt x="211457" y="15572"/>
                    <a:pt x="219505" y="25426"/>
                    <a:pt x="227706" y="35206"/>
                  </a:cubicBezTo>
                  <a:lnTo>
                    <a:pt x="207620" y="43104"/>
                  </a:lnTo>
                  <a:cubicBezTo>
                    <a:pt x="200850" y="45662"/>
                    <a:pt x="194005" y="47768"/>
                    <a:pt x="187159" y="50175"/>
                  </a:cubicBezTo>
                  <a:cubicBezTo>
                    <a:pt x="179185" y="47015"/>
                    <a:pt x="171663" y="45135"/>
                    <a:pt x="163840" y="41600"/>
                  </a:cubicBezTo>
                  <a:cubicBezTo>
                    <a:pt x="154662" y="50927"/>
                    <a:pt x="144356" y="62362"/>
                    <a:pt x="133072" y="71765"/>
                  </a:cubicBezTo>
                  <a:cubicBezTo>
                    <a:pt x="125325" y="73570"/>
                    <a:pt x="116297" y="75677"/>
                    <a:pt x="108549" y="77482"/>
                  </a:cubicBezTo>
                  <a:cubicBezTo>
                    <a:pt x="104713" y="78460"/>
                    <a:pt x="100801" y="79061"/>
                    <a:pt x="96890" y="79814"/>
                  </a:cubicBezTo>
                  <a:cubicBezTo>
                    <a:pt x="74096" y="87637"/>
                    <a:pt x="50852" y="94407"/>
                    <a:pt x="28586" y="101027"/>
                  </a:cubicBezTo>
                  <a:cubicBezTo>
                    <a:pt x="20988" y="92828"/>
                    <a:pt x="13615" y="84553"/>
                    <a:pt x="6394" y="76353"/>
                  </a:cubicBezTo>
                  <a:cubicBezTo>
                    <a:pt x="6093" y="72065"/>
                    <a:pt x="5868" y="68756"/>
                    <a:pt x="5642" y="65446"/>
                  </a:cubicBezTo>
                  <a:close/>
                </a:path>
              </a:pathLst>
            </a:custGeom>
            <a:solidFill>
              <a:srgbClr val="494B55"/>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4FE74C4B-7DD2-4B17-A171-5DAB4D7BCAC5}"/>
                </a:ext>
              </a:extLst>
            </p:cNvPr>
            <p:cNvSpPr/>
            <p:nvPr/>
          </p:nvSpPr>
          <p:spPr>
            <a:xfrm>
              <a:off x="13396412" y="6975917"/>
              <a:ext cx="142944" cy="60187"/>
            </a:xfrm>
            <a:custGeom>
              <a:avLst/>
              <a:gdLst>
                <a:gd name="connsiteX0" fmla="*/ 5642 w 142927"/>
                <a:gd name="connsiteY0" fmla="*/ 60405 h 60179"/>
                <a:gd name="connsiteX1" fmla="*/ 27908 w 142927"/>
                <a:gd name="connsiteY1" fmla="*/ 44909 h 60179"/>
                <a:gd name="connsiteX2" fmla="*/ 48369 w 142927"/>
                <a:gd name="connsiteY2" fmla="*/ 34001 h 60179"/>
                <a:gd name="connsiteX3" fmla="*/ 66574 w 142927"/>
                <a:gd name="connsiteY3" fmla="*/ 23771 h 60179"/>
                <a:gd name="connsiteX4" fmla="*/ 81167 w 142927"/>
                <a:gd name="connsiteY4" fmla="*/ 9177 h 60179"/>
                <a:gd name="connsiteX5" fmla="*/ 96212 w 142927"/>
                <a:gd name="connsiteY5" fmla="*/ 5642 h 60179"/>
                <a:gd name="connsiteX6" fmla="*/ 138338 w 142927"/>
                <a:gd name="connsiteY6" fmla="*/ 17226 h 60179"/>
                <a:gd name="connsiteX7" fmla="*/ 119156 w 142927"/>
                <a:gd name="connsiteY7" fmla="*/ 39342 h 60179"/>
                <a:gd name="connsiteX8" fmla="*/ 84402 w 142927"/>
                <a:gd name="connsiteY8" fmla="*/ 58149 h 60179"/>
                <a:gd name="connsiteX9" fmla="*/ 70034 w 142927"/>
                <a:gd name="connsiteY9" fmla="*/ 61082 h 60179"/>
                <a:gd name="connsiteX10" fmla="*/ 37688 w 142927"/>
                <a:gd name="connsiteY10" fmla="*/ 60932 h 60179"/>
                <a:gd name="connsiteX11" fmla="*/ 5642 w 142927"/>
                <a:gd name="connsiteY11" fmla="*/ 60405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927" h="60179">
                  <a:moveTo>
                    <a:pt x="5642" y="60405"/>
                  </a:moveTo>
                  <a:cubicBezTo>
                    <a:pt x="13315" y="53861"/>
                    <a:pt x="20687" y="48971"/>
                    <a:pt x="27908" y="44909"/>
                  </a:cubicBezTo>
                  <a:cubicBezTo>
                    <a:pt x="35054" y="40772"/>
                    <a:pt x="41900" y="37236"/>
                    <a:pt x="48369" y="34001"/>
                  </a:cubicBezTo>
                  <a:cubicBezTo>
                    <a:pt x="54838" y="30691"/>
                    <a:pt x="61007" y="27532"/>
                    <a:pt x="66574" y="23771"/>
                  </a:cubicBezTo>
                  <a:cubicBezTo>
                    <a:pt x="72140" y="19934"/>
                    <a:pt x="77030" y="15120"/>
                    <a:pt x="81167" y="9177"/>
                  </a:cubicBezTo>
                  <a:cubicBezTo>
                    <a:pt x="85681" y="8124"/>
                    <a:pt x="90194" y="7071"/>
                    <a:pt x="96212" y="5642"/>
                  </a:cubicBezTo>
                  <a:cubicBezTo>
                    <a:pt x="110204" y="10531"/>
                    <a:pt x="122391" y="13616"/>
                    <a:pt x="138338" y="17226"/>
                  </a:cubicBezTo>
                  <a:cubicBezTo>
                    <a:pt x="146086" y="31669"/>
                    <a:pt x="133824" y="35732"/>
                    <a:pt x="119156" y="39342"/>
                  </a:cubicBezTo>
                  <a:cubicBezTo>
                    <a:pt x="104412" y="42652"/>
                    <a:pt x="87261" y="45060"/>
                    <a:pt x="84402" y="58149"/>
                  </a:cubicBezTo>
                  <a:cubicBezTo>
                    <a:pt x="79663" y="59277"/>
                    <a:pt x="74848" y="60330"/>
                    <a:pt x="70034" y="61082"/>
                  </a:cubicBezTo>
                  <a:cubicBezTo>
                    <a:pt x="59127" y="60857"/>
                    <a:pt x="48369" y="60857"/>
                    <a:pt x="37688" y="60932"/>
                  </a:cubicBezTo>
                  <a:cubicBezTo>
                    <a:pt x="26930" y="61082"/>
                    <a:pt x="16248" y="60631"/>
                    <a:pt x="5642" y="60405"/>
                  </a:cubicBezTo>
                  <a:close/>
                </a:path>
              </a:pathLst>
            </a:custGeom>
            <a:solidFill>
              <a:srgbClr val="494B55"/>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E15FE94E-E00B-4CAA-B181-F43855B834B1}"/>
                </a:ext>
              </a:extLst>
            </p:cNvPr>
            <p:cNvSpPr/>
            <p:nvPr/>
          </p:nvSpPr>
          <p:spPr>
            <a:xfrm>
              <a:off x="13446142" y="6820409"/>
              <a:ext cx="173037" cy="120374"/>
            </a:xfrm>
            <a:custGeom>
              <a:avLst/>
              <a:gdLst>
                <a:gd name="connsiteX0" fmla="*/ 5642 w 173016"/>
                <a:gd name="connsiteY0" fmla="*/ 84553 h 120359"/>
                <a:gd name="connsiteX1" fmla="*/ 40697 w 173016"/>
                <a:gd name="connsiteY1" fmla="*/ 86509 h 120359"/>
                <a:gd name="connsiteX2" fmla="*/ 48520 w 173016"/>
                <a:gd name="connsiteY2" fmla="*/ 62512 h 120359"/>
                <a:gd name="connsiteX3" fmla="*/ 22040 w 173016"/>
                <a:gd name="connsiteY3" fmla="*/ 42201 h 120359"/>
                <a:gd name="connsiteX4" fmla="*/ 52808 w 173016"/>
                <a:gd name="connsiteY4" fmla="*/ 12036 h 120359"/>
                <a:gd name="connsiteX5" fmla="*/ 76127 w 173016"/>
                <a:gd name="connsiteY5" fmla="*/ 20612 h 120359"/>
                <a:gd name="connsiteX6" fmla="*/ 96588 w 173016"/>
                <a:gd name="connsiteY6" fmla="*/ 13541 h 120359"/>
                <a:gd name="connsiteX7" fmla="*/ 116674 w 173016"/>
                <a:gd name="connsiteY7" fmla="*/ 5642 h 120359"/>
                <a:gd name="connsiteX8" fmla="*/ 131041 w 173016"/>
                <a:gd name="connsiteY8" fmla="*/ 5792 h 120359"/>
                <a:gd name="connsiteX9" fmla="*/ 159025 w 173016"/>
                <a:gd name="connsiteY9" fmla="*/ 22267 h 120359"/>
                <a:gd name="connsiteX10" fmla="*/ 161357 w 173016"/>
                <a:gd name="connsiteY10" fmla="*/ 27307 h 120359"/>
                <a:gd name="connsiteX11" fmla="*/ 163689 w 173016"/>
                <a:gd name="connsiteY11" fmla="*/ 32272 h 120359"/>
                <a:gd name="connsiteX12" fmla="*/ 174295 w 173016"/>
                <a:gd name="connsiteY12" fmla="*/ 38440 h 120359"/>
                <a:gd name="connsiteX13" fmla="*/ 156919 w 173016"/>
                <a:gd name="connsiteY13" fmla="*/ 66800 h 120359"/>
                <a:gd name="connsiteX14" fmla="*/ 138865 w 173016"/>
                <a:gd name="connsiteY14" fmla="*/ 94182 h 120359"/>
                <a:gd name="connsiteX15" fmla="*/ 124121 w 173016"/>
                <a:gd name="connsiteY15" fmla="*/ 96965 h 120359"/>
                <a:gd name="connsiteX16" fmla="*/ 109302 w 173016"/>
                <a:gd name="connsiteY16" fmla="*/ 99147 h 120359"/>
                <a:gd name="connsiteX17" fmla="*/ 89893 w 173016"/>
                <a:gd name="connsiteY17" fmla="*/ 105691 h 120359"/>
                <a:gd name="connsiteX18" fmla="*/ 53108 w 173016"/>
                <a:gd name="connsiteY18" fmla="*/ 104863 h 120359"/>
                <a:gd name="connsiteX19" fmla="*/ 41900 w 173016"/>
                <a:gd name="connsiteY19" fmla="*/ 119232 h 120359"/>
                <a:gd name="connsiteX20" fmla="*/ 5642 w 173016"/>
                <a:gd name="connsiteY20" fmla="*/ 84553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73016" h="120359">
                  <a:moveTo>
                    <a:pt x="5642" y="84553"/>
                  </a:moveTo>
                  <a:cubicBezTo>
                    <a:pt x="23771" y="64468"/>
                    <a:pt x="19784" y="96062"/>
                    <a:pt x="40697" y="86509"/>
                  </a:cubicBezTo>
                  <a:cubicBezTo>
                    <a:pt x="43028" y="78911"/>
                    <a:pt x="45060" y="70411"/>
                    <a:pt x="48520" y="62512"/>
                  </a:cubicBezTo>
                  <a:cubicBezTo>
                    <a:pt x="39493" y="55892"/>
                    <a:pt x="30767" y="49423"/>
                    <a:pt x="22040" y="42201"/>
                  </a:cubicBezTo>
                  <a:cubicBezTo>
                    <a:pt x="33324" y="32723"/>
                    <a:pt x="43630" y="21364"/>
                    <a:pt x="52808" y="12036"/>
                  </a:cubicBezTo>
                  <a:cubicBezTo>
                    <a:pt x="60631" y="15572"/>
                    <a:pt x="68078" y="17452"/>
                    <a:pt x="76127" y="20612"/>
                  </a:cubicBezTo>
                  <a:cubicBezTo>
                    <a:pt x="82973" y="18280"/>
                    <a:pt x="89818" y="16098"/>
                    <a:pt x="96588" y="13541"/>
                  </a:cubicBezTo>
                  <a:lnTo>
                    <a:pt x="116674" y="5642"/>
                  </a:lnTo>
                  <a:cubicBezTo>
                    <a:pt x="121187" y="6244"/>
                    <a:pt x="125776" y="6921"/>
                    <a:pt x="131041" y="5792"/>
                  </a:cubicBezTo>
                  <a:cubicBezTo>
                    <a:pt x="140595" y="11209"/>
                    <a:pt x="149095" y="17001"/>
                    <a:pt x="159025" y="22267"/>
                  </a:cubicBezTo>
                  <a:cubicBezTo>
                    <a:pt x="159928" y="24223"/>
                    <a:pt x="160379" y="25276"/>
                    <a:pt x="161357" y="27307"/>
                  </a:cubicBezTo>
                  <a:cubicBezTo>
                    <a:pt x="161809" y="28285"/>
                    <a:pt x="162711" y="30316"/>
                    <a:pt x="163689" y="32272"/>
                  </a:cubicBezTo>
                  <a:cubicBezTo>
                    <a:pt x="167601" y="34152"/>
                    <a:pt x="170309" y="36560"/>
                    <a:pt x="174295" y="38440"/>
                  </a:cubicBezTo>
                  <a:cubicBezTo>
                    <a:pt x="168504" y="47919"/>
                    <a:pt x="162636" y="57397"/>
                    <a:pt x="156919" y="66800"/>
                  </a:cubicBezTo>
                  <a:cubicBezTo>
                    <a:pt x="151051" y="76278"/>
                    <a:pt x="144883" y="85305"/>
                    <a:pt x="138865" y="94182"/>
                  </a:cubicBezTo>
                  <a:cubicBezTo>
                    <a:pt x="133675" y="95009"/>
                    <a:pt x="128935" y="95987"/>
                    <a:pt x="124121" y="96965"/>
                  </a:cubicBezTo>
                  <a:cubicBezTo>
                    <a:pt x="119382" y="97792"/>
                    <a:pt x="114492" y="98545"/>
                    <a:pt x="109302" y="99147"/>
                  </a:cubicBezTo>
                  <a:cubicBezTo>
                    <a:pt x="103735" y="101027"/>
                    <a:pt x="96814" y="103359"/>
                    <a:pt x="89893" y="105691"/>
                  </a:cubicBezTo>
                  <a:cubicBezTo>
                    <a:pt x="77707" y="106218"/>
                    <a:pt x="65445" y="105917"/>
                    <a:pt x="53108" y="104863"/>
                  </a:cubicBezTo>
                  <a:cubicBezTo>
                    <a:pt x="50100" y="110280"/>
                    <a:pt x="46865" y="114718"/>
                    <a:pt x="41900" y="119232"/>
                  </a:cubicBezTo>
                  <a:cubicBezTo>
                    <a:pt x="29713" y="107271"/>
                    <a:pt x="16850" y="96664"/>
                    <a:pt x="5642" y="84553"/>
                  </a:cubicBezTo>
                  <a:close/>
                </a:path>
              </a:pathLst>
            </a:custGeom>
            <a:solidFill>
              <a:srgbClr val="2E2F35"/>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BFDA6554-FDFB-4BD0-B3B3-E2DD350961F0}"/>
                </a:ext>
              </a:extLst>
            </p:cNvPr>
            <p:cNvSpPr/>
            <p:nvPr/>
          </p:nvSpPr>
          <p:spPr>
            <a:xfrm>
              <a:off x="13438091" y="6856973"/>
              <a:ext cx="60187" cy="52663"/>
            </a:xfrm>
            <a:custGeom>
              <a:avLst/>
              <a:gdLst>
                <a:gd name="connsiteX0" fmla="*/ 5642 w 60179"/>
                <a:gd name="connsiteY0" fmla="*/ 11359 h 52657"/>
                <a:gd name="connsiteX1" fmla="*/ 30165 w 60179"/>
                <a:gd name="connsiteY1" fmla="*/ 5642 h 52657"/>
                <a:gd name="connsiteX2" fmla="*/ 56644 w 60179"/>
                <a:gd name="connsiteY2" fmla="*/ 25952 h 52657"/>
                <a:gd name="connsiteX3" fmla="*/ 48821 w 60179"/>
                <a:gd name="connsiteY3" fmla="*/ 49949 h 52657"/>
                <a:gd name="connsiteX4" fmla="*/ 13767 w 60179"/>
                <a:gd name="connsiteY4" fmla="*/ 47993 h 52657"/>
                <a:gd name="connsiteX5" fmla="*/ 5642 w 60179"/>
                <a:gd name="connsiteY5" fmla="*/ 11359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79" h="52657">
                  <a:moveTo>
                    <a:pt x="5642" y="11359"/>
                  </a:moveTo>
                  <a:cubicBezTo>
                    <a:pt x="13390" y="9553"/>
                    <a:pt x="22418" y="7447"/>
                    <a:pt x="30165" y="5642"/>
                  </a:cubicBezTo>
                  <a:cubicBezTo>
                    <a:pt x="38816" y="12863"/>
                    <a:pt x="47543" y="19333"/>
                    <a:pt x="56644" y="25952"/>
                  </a:cubicBezTo>
                  <a:cubicBezTo>
                    <a:pt x="53184" y="33851"/>
                    <a:pt x="51229" y="42352"/>
                    <a:pt x="48821" y="49949"/>
                  </a:cubicBezTo>
                  <a:cubicBezTo>
                    <a:pt x="27909" y="59503"/>
                    <a:pt x="31895" y="27908"/>
                    <a:pt x="13767" y="47993"/>
                  </a:cubicBezTo>
                  <a:cubicBezTo>
                    <a:pt x="11059" y="36108"/>
                    <a:pt x="8200" y="23244"/>
                    <a:pt x="5642" y="11359"/>
                  </a:cubicBezTo>
                  <a:close/>
                </a:path>
              </a:pathLst>
            </a:custGeom>
            <a:solidFill>
              <a:srgbClr val="1F2024"/>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3DE724EC-0F39-437A-95C7-307D0397C0DB}"/>
                </a:ext>
              </a:extLst>
            </p:cNvPr>
            <p:cNvSpPr/>
            <p:nvPr/>
          </p:nvSpPr>
          <p:spPr>
            <a:xfrm>
              <a:off x="13407923" y="5451275"/>
              <a:ext cx="218177" cy="105327"/>
            </a:xfrm>
            <a:custGeom>
              <a:avLst/>
              <a:gdLst>
                <a:gd name="connsiteX0" fmla="*/ 214316 w 218151"/>
                <a:gd name="connsiteY0" fmla="*/ 106329 h 105314"/>
                <a:gd name="connsiteX1" fmla="*/ 208975 w 218151"/>
                <a:gd name="connsiteY1" fmla="*/ 103771 h 105314"/>
                <a:gd name="connsiteX2" fmla="*/ 187159 w 218151"/>
                <a:gd name="connsiteY2" fmla="*/ 95647 h 105314"/>
                <a:gd name="connsiteX3" fmla="*/ 164667 w 218151"/>
                <a:gd name="connsiteY3" fmla="*/ 89403 h 105314"/>
                <a:gd name="connsiteX4" fmla="*/ 144958 w 218151"/>
                <a:gd name="connsiteY4" fmla="*/ 78120 h 105314"/>
                <a:gd name="connsiteX5" fmla="*/ 124573 w 218151"/>
                <a:gd name="connsiteY5" fmla="*/ 68115 h 105314"/>
                <a:gd name="connsiteX6" fmla="*/ 83725 w 218151"/>
                <a:gd name="connsiteY6" fmla="*/ 44118 h 105314"/>
                <a:gd name="connsiteX7" fmla="*/ 57698 w 218151"/>
                <a:gd name="connsiteY7" fmla="*/ 38852 h 105314"/>
                <a:gd name="connsiteX8" fmla="*/ 32196 w 218151"/>
                <a:gd name="connsiteY8" fmla="*/ 32834 h 105314"/>
                <a:gd name="connsiteX9" fmla="*/ 5642 w 218151"/>
                <a:gd name="connsiteY9" fmla="*/ 12825 h 105314"/>
                <a:gd name="connsiteX10" fmla="*/ 34604 w 218151"/>
                <a:gd name="connsiteY10" fmla="*/ 5979 h 105314"/>
                <a:gd name="connsiteX11" fmla="*/ 57096 w 218151"/>
                <a:gd name="connsiteY11" fmla="*/ 6806 h 105314"/>
                <a:gd name="connsiteX12" fmla="*/ 85756 w 218151"/>
                <a:gd name="connsiteY12" fmla="*/ 13050 h 105314"/>
                <a:gd name="connsiteX13" fmla="*/ 121037 w 218151"/>
                <a:gd name="connsiteY13" fmla="*/ 23130 h 105314"/>
                <a:gd name="connsiteX14" fmla="*/ 133750 w 218151"/>
                <a:gd name="connsiteY14" fmla="*/ 59765 h 105314"/>
                <a:gd name="connsiteX15" fmla="*/ 162637 w 218151"/>
                <a:gd name="connsiteY15" fmla="*/ 65858 h 105314"/>
                <a:gd name="connsiteX16" fmla="*/ 200700 w 218151"/>
                <a:gd name="connsiteY16" fmla="*/ 74584 h 105314"/>
                <a:gd name="connsiteX17" fmla="*/ 214316 w 218151"/>
                <a:gd name="connsiteY17" fmla="*/ 106329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8151" h="105314">
                  <a:moveTo>
                    <a:pt x="214316" y="106329"/>
                  </a:moveTo>
                  <a:cubicBezTo>
                    <a:pt x="212210" y="105276"/>
                    <a:pt x="210028" y="104298"/>
                    <a:pt x="208975" y="103771"/>
                  </a:cubicBezTo>
                  <a:cubicBezTo>
                    <a:pt x="201753" y="100837"/>
                    <a:pt x="194457" y="98129"/>
                    <a:pt x="187159" y="95647"/>
                  </a:cubicBezTo>
                  <a:cubicBezTo>
                    <a:pt x="179637" y="93466"/>
                    <a:pt x="172114" y="91434"/>
                    <a:pt x="164667" y="89403"/>
                  </a:cubicBezTo>
                  <a:cubicBezTo>
                    <a:pt x="158123" y="85191"/>
                    <a:pt x="151578" y="81655"/>
                    <a:pt x="144958" y="78120"/>
                  </a:cubicBezTo>
                  <a:cubicBezTo>
                    <a:pt x="138338" y="74659"/>
                    <a:pt x="131719" y="71048"/>
                    <a:pt x="124573" y="68115"/>
                  </a:cubicBezTo>
                  <a:cubicBezTo>
                    <a:pt x="115846" y="55026"/>
                    <a:pt x="100726" y="47954"/>
                    <a:pt x="83725" y="44118"/>
                  </a:cubicBezTo>
                  <a:cubicBezTo>
                    <a:pt x="75300" y="42012"/>
                    <a:pt x="66499" y="40206"/>
                    <a:pt x="57698" y="38852"/>
                  </a:cubicBezTo>
                  <a:cubicBezTo>
                    <a:pt x="48896" y="37348"/>
                    <a:pt x="40397" y="35241"/>
                    <a:pt x="32196" y="32834"/>
                  </a:cubicBezTo>
                  <a:cubicBezTo>
                    <a:pt x="23471" y="26967"/>
                    <a:pt x="14669" y="19820"/>
                    <a:pt x="5642" y="12825"/>
                  </a:cubicBezTo>
                  <a:cubicBezTo>
                    <a:pt x="12262" y="9891"/>
                    <a:pt x="21515" y="7032"/>
                    <a:pt x="34604" y="5979"/>
                  </a:cubicBezTo>
                  <a:cubicBezTo>
                    <a:pt x="41149" y="5302"/>
                    <a:pt x="48596" y="5678"/>
                    <a:pt x="57096" y="6806"/>
                  </a:cubicBezTo>
                  <a:cubicBezTo>
                    <a:pt x="65597" y="7935"/>
                    <a:pt x="75225" y="9439"/>
                    <a:pt x="85756" y="13050"/>
                  </a:cubicBezTo>
                  <a:cubicBezTo>
                    <a:pt x="96740" y="16059"/>
                    <a:pt x="109076" y="18993"/>
                    <a:pt x="121037" y="23130"/>
                  </a:cubicBezTo>
                  <a:cubicBezTo>
                    <a:pt x="125325" y="35016"/>
                    <a:pt x="129086" y="47578"/>
                    <a:pt x="133750" y="59765"/>
                  </a:cubicBezTo>
                  <a:cubicBezTo>
                    <a:pt x="143153" y="62097"/>
                    <a:pt x="153008" y="63451"/>
                    <a:pt x="162637" y="65858"/>
                  </a:cubicBezTo>
                  <a:cubicBezTo>
                    <a:pt x="180765" y="66385"/>
                    <a:pt x="192876" y="68491"/>
                    <a:pt x="200700" y="74584"/>
                  </a:cubicBezTo>
                  <a:cubicBezTo>
                    <a:pt x="208448" y="80752"/>
                    <a:pt x="212285" y="90607"/>
                    <a:pt x="214316" y="106329"/>
                  </a:cubicBezTo>
                  <a:close/>
                </a:path>
              </a:pathLst>
            </a:custGeom>
            <a:solidFill>
              <a:srgbClr val="696C7A"/>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99177E08-A047-42E2-88A3-92B3A4C9BF63}"/>
                </a:ext>
              </a:extLst>
            </p:cNvPr>
            <p:cNvSpPr/>
            <p:nvPr/>
          </p:nvSpPr>
          <p:spPr>
            <a:xfrm>
              <a:off x="12578324" y="5766915"/>
              <a:ext cx="37616" cy="67710"/>
            </a:xfrm>
            <a:custGeom>
              <a:avLst/>
              <a:gdLst>
                <a:gd name="connsiteX0" fmla="*/ 34453 w 37612"/>
                <a:gd name="connsiteY0" fmla="*/ 5642 h 67702"/>
                <a:gd name="connsiteX1" fmla="*/ 19332 w 37612"/>
                <a:gd name="connsiteY1" fmla="*/ 36108 h 67702"/>
                <a:gd name="connsiteX2" fmla="*/ 5642 w 37612"/>
                <a:gd name="connsiteY2" fmla="*/ 67176 h 67702"/>
                <a:gd name="connsiteX3" fmla="*/ 19332 w 37612"/>
                <a:gd name="connsiteY3" fmla="*/ 36108 h 67702"/>
                <a:gd name="connsiteX4" fmla="*/ 34453 w 37612"/>
                <a:gd name="connsiteY4" fmla="*/ 5642 h 67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12" h="67702">
                  <a:moveTo>
                    <a:pt x="34453" y="5642"/>
                  </a:moveTo>
                  <a:cubicBezTo>
                    <a:pt x="29412" y="15797"/>
                    <a:pt x="24373" y="25952"/>
                    <a:pt x="19332" y="36108"/>
                  </a:cubicBezTo>
                  <a:cubicBezTo>
                    <a:pt x="14593" y="46338"/>
                    <a:pt x="10230" y="56795"/>
                    <a:pt x="5642" y="67176"/>
                  </a:cubicBezTo>
                  <a:cubicBezTo>
                    <a:pt x="10155" y="56795"/>
                    <a:pt x="14518" y="46338"/>
                    <a:pt x="19332" y="36108"/>
                  </a:cubicBezTo>
                  <a:cubicBezTo>
                    <a:pt x="24373" y="25952"/>
                    <a:pt x="29412" y="15797"/>
                    <a:pt x="34453" y="5642"/>
                  </a:cubicBezTo>
                  <a:close/>
                </a:path>
              </a:pathLst>
            </a:custGeom>
            <a:solidFill>
              <a:srgbClr val="575965"/>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F4F2939C-D5A9-4047-9AC1-DEA1FF98A6F6}"/>
                </a:ext>
              </a:extLst>
            </p:cNvPr>
            <p:cNvSpPr/>
            <p:nvPr/>
          </p:nvSpPr>
          <p:spPr>
            <a:xfrm>
              <a:off x="12769566" y="6706807"/>
              <a:ext cx="195607" cy="105327"/>
            </a:xfrm>
            <a:custGeom>
              <a:avLst/>
              <a:gdLst>
                <a:gd name="connsiteX0" fmla="*/ 5642 w 195584"/>
                <a:gd name="connsiteY0" fmla="*/ 5642 h 105314"/>
                <a:gd name="connsiteX1" fmla="*/ 18581 w 195584"/>
                <a:gd name="connsiteY1" fmla="*/ 9930 h 105314"/>
                <a:gd name="connsiteX2" fmla="*/ 45361 w 195584"/>
                <a:gd name="connsiteY2" fmla="*/ 31971 h 105314"/>
                <a:gd name="connsiteX3" fmla="*/ 79061 w 195584"/>
                <a:gd name="connsiteY3" fmla="*/ 39493 h 105314"/>
                <a:gd name="connsiteX4" fmla="*/ 113815 w 195584"/>
                <a:gd name="connsiteY4" fmla="*/ 64167 h 105314"/>
                <a:gd name="connsiteX5" fmla="*/ 149999 w 195584"/>
                <a:gd name="connsiteY5" fmla="*/ 86734 h 105314"/>
                <a:gd name="connsiteX6" fmla="*/ 174447 w 195584"/>
                <a:gd name="connsiteY6" fmla="*/ 81469 h 105314"/>
                <a:gd name="connsiteX7" fmla="*/ 191673 w 195584"/>
                <a:gd name="connsiteY7" fmla="*/ 103133 h 105314"/>
                <a:gd name="connsiteX8" fmla="*/ 179411 w 195584"/>
                <a:gd name="connsiteY8" fmla="*/ 102682 h 105314"/>
                <a:gd name="connsiteX9" fmla="*/ 167150 w 195584"/>
                <a:gd name="connsiteY9" fmla="*/ 101929 h 105314"/>
                <a:gd name="connsiteX10" fmla="*/ 142250 w 195584"/>
                <a:gd name="connsiteY10" fmla="*/ 99974 h 105314"/>
                <a:gd name="connsiteX11" fmla="*/ 139542 w 195584"/>
                <a:gd name="connsiteY11" fmla="*/ 104788 h 105314"/>
                <a:gd name="connsiteX12" fmla="*/ 112010 w 195584"/>
                <a:gd name="connsiteY12" fmla="*/ 103359 h 105314"/>
                <a:gd name="connsiteX13" fmla="*/ 84854 w 195584"/>
                <a:gd name="connsiteY13" fmla="*/ 101704 h 105314"/>
                <a:gd name="connsiteX14" fmla="*/ 73044 w 195584"/>
                <a:gd name="connsiteY14" fmla="*/ 93504 h 105314"/>
                <a:gd name="connsiteX15" fmla="*/ 55216 w 195584"/>
                <a:gd name="connsiteY15" fmla="*/ 83801 h 105314"/>
                <a:gd name="connsiteX16" fmla="*/ 37312 w 195584"/>
                <a:gd name="connsiteY16" fmla="*/ 74021 h 105314"/>
                <a:gd name="connsiteX17" fmla="*/ 14594 w 195584"/>
                <a:gd name="connsiteY17" fmla="*/ 56043 h 105314"/>
                <a:gd name="connsiteX18" fmla="*/ 5642 w 195584"/>
                <a:gd name="connsiteY18" fmla="*/ 5642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5584" h="105314">
                  <a:moveTo>
                    <a:pt x="5642" y="5642"/>
                  </a:moveTo>
                  <a:cubicBezTo>
                    <a:pt x="10081" y="6996"/>
                    <a:pt x="13992" y="8876"/>
                    <a:pt x="18581" y="9930"/>
                  </a:cubicBezTo>
                  <a:cubicBezTo>
                    <a:pt x="26780" y="16248"/>
                    <a:pt x="35431" y="25351"/>
                    <a:pt x="45361" y="31971"/>
                  </a:cubicBezTo>
                  <a:cubicBezTo>
                    <a:pt x="55516" y="38364"/>
                    <a:pt x="66724" y="42502"/>
                    <a:pt x="79061" y="39493"/>
                  </a:cubicBezTo>
                  <a:cubicBezTo>
                    <a:pt x="90345" y="48144"/>
                    <a:pt x="102231" y="55967"/>
                    <a:pt x="113815" y="64167"/>
                  </a:cubicBezTo>
                  <a:cubicBezTo>
                    <a:pt x="125777" y="71840"/>
                    <a:pt x="137812" y="79437"/>
                    <a:pt x="149999" y="86734"/>
                  </a:cubicBezTo>
                  <a:cubicBezTo>
                    <a:pt x="157521" y="84628"/>
                    <a:pt x="166097" y="83048"/>
                    <a:pt x="174447" y="81469"/>
                  </a:cubicBezTo>
                  <a:cubicBezTo>
                    <a:pt x="179261" y="89216"/>
                    <a:pt x="185881" y="96739"/>
                    <a:pt x="191673" y="103133"/>
                  </a:cubicBezTo>
                  <a:lnTo>
                    <a:pt x="179411" y="102682"/>
                  </a:lnTo>
                  <a:lnTo>
                    <a:pt x="167150" y="101929"/>
                  </a:lnTo>
                  <a:cubicBezTo>
                    <a:pt x="158875" y="101403"/>
                    <a:pt x="150525" y="100876"/>
                    <a:pt x="142250" y="99974"/>
                  </a:cubicBezTo>
                  <a:cubicBezTo>
                    <a:pt x="141122" y="101929"/>
                    <a:pt x="140596" y="102832"/>
                    <a:pt x="139542" y="104788"/>
                  </a:cubicBezTo>
                  <a:cubicBezTo>
                    <a:pt x="130064" y="104412"/>
                    <a:pt x="121112" y="103735"/>
                    <a:pt x="112010" y="103359"/>
                  </a:cubicBezTo>
                  <a:cubicBezTo>
                    <a:pt x="102983" y="102832"/>
                    <a:pt x="93806" y="102607"/>
                    <a:pt x="84854" y="101704"/>
                  </a:cubicBezTo>
                  <a:cubicBezTo>
                    <a:pt x="81318" y="99222"/>
                    <a:pt x="77783" y="96814"/>
                    <a:pt x="73044" y="93504"/>
                  </a:cubicBezTo>
                  <a:cubicBezTo>
                    <a:pt x="67477" y="90270"/>
                    <a:pt x="61384" y="86960"/>
                    <a:pt x="55216" y="83801"/>
                  </a:cubicBezTo>
                  <a:cubicBezTo>
                    <a:pt x="49122" y="80491"/>
                    <a:pt x="43104" y="77181"/>
                    <a:pt x="37312" y="74021"/>
                  </a:cubicBezTo>
                  <a:cubicBezTo>
                    <a:pt x="29338" y="67778"/>
                    <a:pt x="22267" y="62662"/>
                    <a:pt x="14594" y="56043"/>
                  </a:cubicBezTo>
                  <a:cubicBezTo>
                    <a:pt x="11811" y="38891"/>
                    <a:pt x="8125" y="21589"/>
                    <a:pt x="5642" y="5642"/>
                  </a:cubicBezTo>
                  <a:close/>
                </a:path>
              </a:pathLst>
            </a:custGeom>
            <a:solidFill>
              <a:srgbClr val="575965"/>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7BFFDC2B-C9F2-40E3-A6B4-5F58ECDBBD24}"/>
                </a:ext>
              </a:extLst>
            </p:cNvPr>
            <p:cNvSpPr/>
            <p:nvPr/>
          </p:nvSpPr>
          <p:spPr>
            <a:xfrm>
              <a:off x="13601799" y="6842151"/>
              <a:ext cx="7523" cy="15047"/>
            </a:xfrm>
            <a:custGeom>
              <a:avLst/>
              <a:gdLst>
                <a:gd name="connsiteX0" fmla="*/ 7974 w 7522"/>
                <a:gd name="connsiteY0" fmla="*/ 10607 h 15044"/>
                <a:gd name="connsiteX1" fmla="*/ 5642 w 7522"/>
                <a:gd name="connsiteY1" fmla="*/ 5642 h 15044"/>
                <a:gd name="connsiteX2" fmla="*/ 7974 w 7522"/>
                <a:gd name="connsiteY2" fmla="*/ 10607 h 15044"/>
              </a:gdLst>
              <a:ahLst/>
              <a:cxnLst>
                <a:cxn ang="0">
                  <a:pos x="connsiteX0" y="connsiteY0"/>
                </a:cxn>
                <a:cxn ang="0">
                  <a:pos x="connsiteX1" y="connsiteY1"/>
                </a:cxn>
                <a:cxn ang="0">
                  <a:pos x="connsiteX2" y="connsiteY2"/>
                </a:cxn>
              </a:cxnLst>
              <a:rect l="l" t="t" r="r" b="b"/>
              <a:pathLst>
                <a:path w="7522" h="15044">
                  <a:moveTo>
                    <a:pt x="7974" y="10607"/>
                  </a:moveTo>
                  <a:cubicBezTo>
                    <a:pt x="7072" y="8576"/>
                    <a:pt x="6094" y="6620"/>
                    <a:pt x="5642" y="5642"/>
                  </a:cubicBezTo>
                  <a:cubicBezTo>
                    <a:pt x="6169" y="6545"/>
                    <a:pt x="7072" y="8576"/>
                    <a:pt x="7974" y="10607"/>
                  </a:cubicBezTo>
                  <a:close/>
                </a:path>
              </a:pathLst>
            </a:custGeom>
            <a:solidFill>
              <a:srgbClr val="3D3E46"/>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56F72F0B-11CB-4EE1-ABF2-796B5544F1A5}"/>
                </a:ext>
              </a:extLst>
            </p:cNvPr>
            <p:cNvSpPr/>
            <p:nvPr/>
          </p:nvSpPr>
          <p:spPr>
            <a:xfrm>
              <a:off x="12955695" y="6801407"/>
              <a:ext cx="135421" cy="75234"/>
            </a:xfrm>
            <a:custGeom>
              <a:avLst/>
              <a:gdLst>
                <a:gd name="connsiteX0" fmla="*/ 5642 w 135404"/>
                <a:gd name="connsiteY0" fmla="*/ 8469 h 75224"/>
                <a:gd name="connsiteX1" fmla="*/ 14067 w 135404"/>
                <a:gd name="connsiteY1" fmla="*/ 6513 h 75224"/>
                <a:gd name="connsiteX2" fmla="*/ 34077 w 135404"/>
                <a:gd name="connsiteY2" fmla="*/ 9523 h 75224"/>
                <a:gd name="connsiteX3" fmla="*/ 49874 w 135404"/>
                <a:gd name="connsiteY3" fmla="*/ 21032 h 75224"/>
                <a:gd name="connsiteX4" fmla="*/ 71991 w 135404"/>
                <a:gd name="connsiteY4" fmla="*/ 15766 h 75224"/>
                <a:gd name="connsiteX5" fmla="*/ 101328 w 135404"/>
                <a:gd name="connsiteY5" fmla="*/ 26749 h 75224"/>
                <a:gd name="connsiteX6" fmla="*/ 131117 w 135404"/>
                <a:gd name="connsiteY6" fmla="*/ 36453 h 75224"/>
                <a:gd name="connsiteX7" fmla="*/ 123595 w 135404"/>
                <a:gd name="connsiteY7" fmla="*/ 61803 h 75224"/>
                <a:gd name="connsiteX8" fmla="*/ 91248 w 135404"/>
                <a:gd name="connsiteY8" fmla="*/ 63383 h 75224"/>
                <a:gd name="connsiteX9" fmla="*/ 61082 w 135404"/>
                <a:gd name="connsiteY9" fmla="*/ 62405 h 75224"/>
                <a:gd name="connsiteX10" fmla="*/ 49197 w 135404"/>
                <a:gd name="connsiteY10" fmla="*/ 70755 h 75224"/>
                <a:gd name="connsiteX11" fmla="*/ 17453 w 135404"/>
                <a:gd name="connsiteY11" fmla="*/ 43900 h 75224"/>
                <a:gd name="connsiteX12" fmla="*/ 11585 w 135404"/>
                <a:gd name="connsiteY12" fmla="*/ 11478 h 75224"/>
                <a:gd name="connsiteX13" fmla="*/ 5642 w 135404"/>
                <a:gd name="connsiteY13" fmla="*/ 8469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5404" h="75224">
                  <a:moveTo>
                    <a:pt x="5642" y="8469"/>
                  </a:moveTo>
                  <a:cubicBezTo>
                    <a:pt x="9028" y="7642"/>
                    <a:pt x="10682" y="7265"/>
                    <a:pt x="14067" y="6513"/>
                  </a:cubicBezTo>
                  <a:cubicBezTo>
                    <a:pt x="21740" y="4482"/>
                    <a:pt x="28285" y="6213"/>
                    <a:pt x="34077" y="9523"/>
                  </a:cubicBezTo>
                  <a:cubicBezTo>
                    <a:pt x="39945" y="12607"/>
                    <a:pt x="45210" y="17195"/>
                    <a:pt x="49874" y="21032"/>
                  </a:cubicBezTo>
                  <a:cubicBezTo>
                    <a:pt x="59277" y="28705"/>
                    <a:pt x="66499" y="33293"/>
                    <a:pt x="71991" y="15766"/>
                  </a:cubicBezTo>
                  <a:cubicBezTo>
                    <a:pt x="81769" y="19452"/>
                    <a:pt x="91549" y="23063"/>
                    <a:pt x="101328" y="26749"/>
                  </a:cubicBezTo>
                  <a:cubicBezTo>
                    <a:pt x="111107" y="30284"/>
                    <a:pt x="121187" y="33218"/>
                    <a:pt x="131117" y="36453"/>
                  </a:cubicBezTo>
                  <a:cubicBezTo>
                    <a:pt x="129237" y="42772"/>
                    <a:pt x="127055" y="50219"/>
                    <a:pt x="123595" y="61803"/>
                  </a:cubicBezTo>
                  <a:cubicBezTo>
                    <a:pt x="112912" y="69401"/>
                    <a:pt x="101779" y="66543"/>
                    <a:pt x="91248" y="63383"/>
                  </a:cubicBezTo>
                  <a:cubicBezTo>
                    <a:pt x="80867" y="59848"/>
                    <a:pt x="70937" y="56087"/>
                    <a:pt x="61082" y="62405"/>
                  </a:cubicBezTo>
                  <a:cubicBezTo>
                    <a:pt x="62437" y="70605"/>
                    <a:pt x="57622" y="73464"/>
                    <a:pt x="49197" y="70755"/>
                  </a:cubicBezTo>
                  <a:cubicBezTo>
                    <a:pt x="40923" y="67671"/>
                    <a:pt x="29112" y="58719"/>
                    <a:pt x="17453" y="43900"/>
                  </a:cubicBezTo>
                  <a:cubicBezTo>
                    <a:pt x="16098" y="33444"/>
                    <a:pt x="13767" y="22386"/>
                    <a:pt x="11585" y="11478"/>
                  </a:cubicBezTo>
                  <a:cubicBezTo>
                    <a:pt x="9253" y="10275"/>
                    <a:pt x="8050" y="9673"/>
                    <a:pt x="5642" y="8469"/>
                  </a:cubicBezTo>
                  <a:close/>
                </a:path>
              </a:pathLst>
            </a:custGeom>
            <a:solidFill>
              <a:srgbClr val="575965"/>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7FF1757F-5061-42AD-A9C4-4E49D5ADCD82}"/>
                </a:ext>
              </a:extLst>
            </p:cNvPr>
            <p:cNvSpPr/>
            <p:nvPr/>
          </p:nvSpPr>
          <p:spPr>
            <a:xfrm>
              <a:off x="12967582" y="6839669"/>
              <a:ext cx="52663" cy="37616"/>
            </a:xfrm>
            <a:custGeom>
              <a:avLst/>
              <a:gdLst>
                <a:gd name="connsiteX0" fmla="*/ 5642 w 52657"/>
                <a:gd name="connsiteY0" fmla="*/ 5642 h 37612"/>
                <a:gd name="connsiteX1" fmla="*/ 37386 w 52657"/>
                <a:gd name="connsiteY1" fmla="*/ 32497 h 37612"/>
                <a:gd name="connsiteX2" fmla="*/ 49272 w 52657"/>
                <a:gd name="connsiteY2" fmla="*/ 24147 h 37612"/>
                <a:gd name="connsiteX3" fmla="*/ 37386 w 52657"/>
                <a:gd name="connsiteY3" fmla="*/ 32497 h 37612"/>
                <a:gd name="connsiteX4" fmla="*/ 5642 w 52657"/>
                <a:gd name="connsiteY4" fmla="*/ 5642 h 37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7" h="37612">
                  <a:moveTo>
                    <a:pt x="5642" y="5642"/>
                  </a:moveTo>
                  <a:cubicBezTo>
                    <a:pt x="17301" y="20461"/>
                    <a:pt x="29112" y="29413"/>
                    <a:pt x="37386" y="32497"/>
                  </a:cubicBezTo>
                  <a:cubicBezTo>
                    <a:pt x="45812" y="35280"/>
                    <a:pt x="50701" y="32347"/>
                    <a:pt x="49272" y="24147"/>
                  </a:cubicBezTo>
                  <a:cubicBezTo>
                    <a:pt x="50626" y="32347"/>
                    <a:pt x="45812" y="35206"/>
                    <a:pt x="37386" y="32497"/>
                  </a:cubicBezTo>
                  <a:cubicBezTo>
                    <a:pt x="29112" y="29338"/>
                    <a:pt x="17301" y="20461"/>
                    <a:pt x="5642" y="5642"/>
                  </a:cubicBezTo>
                  <a:close/>
                </a:path>
              </a:pathLst>
            </a:custGeom>
            <a:solidFill>
              <a:srgbClr val="494B55"/>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9BAA27A7-80BD-4848-86FA-B19A6E3A715C}"/>
                </a:ext>
              </a:extLst>
            </p:cNvPr>
            <p:cNvSpPr/>
            <p:nvPr/>
          </p:nvSpPr>
          <p:spPr>
            <a:xfrm>
              <a:off x="14840437" y="5339934"/>
              <a:ext cx="1700277" cy="1745417"/>
            </a:xfrm>
            <a:custGeom>
              <a:avLst/>
              <a:gdLst>
                <a:gd name="connsiteX0" fmla="*/ 431721 w 1700079"/>
                <a:gd name="connsiteY0" fmla="*/ 1667163 h 1745214"/>
                <a:gd name="connsiteX1" fmla="*/ 145491 w 1700079"/>
                <a:gd name="connsiteY1" fmla="*/ 1318045 h 1745214"/>
                <a:gd name="connsiteX2" fmla="*/ 8356 w 1700079"/>
                <a:gd name="connsiteY2" fmla="*/ 938385 h 1745214"/>
                <a:gd name="connsiteX3" fmla="*/ 189798 w 1700079"/>
                <a:gd name="connsiteY3" fmla="*/ 395112 h 1745214"/>
                <a:gd name="connsiteX4" fmla="*/ 590596 w 1700079"/>
                <a:gd name="connsiteY4" fmla="*/ 69840 h 1745214"/>
                <a:gd name="connsiteX5" fmla="*/ 1100320 w 1700079"/>
                <a:gd name="connsiteY5" fmla="*/ 36967 h 1745214"/>
                <a:gd name="connsiteX6" fmla="*/ 1540835 w 1700079"/>
                <a:gd name="connsiteY6" fmla="*/ 410533 h 1745214"/>
                <a:gd name="connsiteX7" fmla="*/ 1662098 w 1700079"/>
                <a:gd name="connsiteY7" fmla="*/ 1173012 h 1745214"/>
                <a:gd name="connsiteX8" fmla="*/ 1181411 w 1700079"/>
                <a:gd name="connsiteY8" fmla="*/ 1646251 h 1745214"/>
                <a:gd name="connsiteX9" fmla="*/ 431721 w 1700079"/>
                <a:gd name="connsiteY9" fmla="*/ 1667163 h 174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0079" h="1745214">
                  <a:moveTo>
                    <a:pt x="431721" y="1667163"/>
                  </a:moveTo>
                  <a:cubicBezTo>
                    <a:pt x="300229" y="1589907"/>
                    <a:pt x="217256" y="1452622"/>
                    <a:pt x="145491" y="1318045"/>
                  </a:cubicBezTo>
                  <a:cubicBezTo>
                    <a:pt x="81776" y="1198513"/>
                    <a:pt x="21521" y="1073188"/>
                    <a:pt x="8356" y="938385"/>
                  </a:cubicBezTo>
                  <a:cubicBezTo>
                    <a:pt x="-10601" y="743854"/>
                    <a:pt x="71846" y="550978"/>
                    <a:pt x="189798" y="395112"/>
                  </a:cubicBezTo>
                  <a:cubicBezTo>
                    <a:pt x="294813" y="256398"/>
                    <a:pt x="430819" y="138671"/>
                    <a:pt x="590596" y="69840"/>
                  </a:cubicBezTo>
                  <a:cubicBezTo>
                    <a:pt x="750374" y="1010"/>
                    <a:pt x="934750" y="-16443"/>
                    <a:pt x="1100320" y="36967"/>
                  </a:cubicBezTo>
                  <a:cubicBezTo>
                    <a:pt x="1287479" y="97297"/>
                    <a:pt x="1438229" y="242782"/>
                    <a:pt x="1540835" y="410533"/>
                  </a:cubicBezTo>
                  <a:cubicBezTo>
                    <a:pt x="1679175" y="636734"/>
                    <a:pt x="1738827" y="919203"/>
                    <a:pt x="1662098" y="1173012"/>
                  </a:cubicBezTo>
                  <a:cubicBezTo>
                    <a:pt x="1591687" y="1406058"/>
                    <a:pt x="1410847" y="1575690"/>
                    <a:pt x="1181411" y="1646251"/>
                  </a:cubicBezTo>
                  <a:cubicBezTo>
                    <a:pt x="944229" y="1719143"/>
                    <a:pt x="665746" y="1804674"/>
                    <a:pt x="431721" y="1667163"/>
                  </a:cubicBezTo>
                  <a:close/>
                </a:path>
              </a:pathLst>
            </a:custGeom>
            <a:solidFill>
              <a:srgbClr val="3383B0"/>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2E2987CD-87BB-454A-99F7-3FB4979BDEB6}"/>
                </a:ext>
              </a:extLst>
            </p:cNvPr>
            <p:cNvSpPr/>
            <p:nvPr/>
          </p:nvSpPr>
          <p:spPr>
            <a:xfrm>
              <a:off x="15829012" y="6773914"/>
              <a:ext cx="60187" cy="60187"/>
            </a:xfrm>
            <a:custGeom>
              <a:avLst/>
              <a:gdLst>
                <a:gd name="connsiteX0" fmla="*/ 5642 w 60179"/>
                <a:gd name="connsiteY0" fmla="*/ 29864 h 60179"/>
                <a:gd name="connsiteX1" fmla="*/ 39267 w 60179"/>
                <a:gd name="connsiteY1" fmla="*/ 50927 h 60179"/>
                <a:gd name="connsiteX2" fmla="*/ 49724 w 60179"/>
                <a:gd name="connsiteY2" fmla="*/ 31143 h 60179"/>
                <a:gd name="connsiteX3" fmla="*/ 58676 w 60179"/>
                <a:gd name="connsiteY3" fmla="*/ 5642 h 60179"/>
                <a:gd name="connsiteX4" fmla="*/ 44909 w 60179"/>
                <a:gd name="connsiteY4" fmla="*/ 7146 h 60179"/>
                <a:gd name="connsiteX5" fmla="*/ 25576 w 60179"/>
                <a:gd name="connsiteY5" fmla="*/ 18881 h 60179"/>
                <a:gd name="connsiteX6" fmla="*/ 5642 w 60179"/>
                <a:gd name="connsiteY6" fmla="*/ 29864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179" h="60179">
                  <a:moveTo>
                    <a:pt x="5642" y="29864"/>
                  </a:moveTo>
                  <a:cubicBezTo>
                    <a:pt x="21063" y="57923"/>
                    <a:pt x="31293" y="59879"/>
                    <a:pt x="39267" y="50927"/>
                  </a:cubicBezTo>
                  <a:cubicBezTo>
                    <a:pt x="43254" y="46414"/>
                    <a:pt x="46639" y="39268"/>
                    <a:pt x="49724" y="31143"/>
                  </a:cubicBezTo>
                  <a:cubicBezTo>
                    <a:pt x="52733" y="22869"/>
                    <a:pt x="55515" y="13766"/>
                    <a:pt x="58676" y="5642"/>
                  </a:cubicBezTo>
                  <a:cubicBezTo>
                    <a:pt x="54161" y="6319"/>
                    <a:pt x="49574" y="6770"/>
                    <a:pt x="44909" y="7146"/>
                  </a:cubicBezTo>
                  <a:cubicBezTo>
                    <a:pt x="38740" y="11434"/>
                    <a:pt x="32196" y="15045"/>
                    <a:pt x="25576" y="18881"/>
                  </a:cubicBezTo>
                  <a:cubicBezTo>
                    <a:pt x="19032" y="22643"/>
                    <a:pt x="12411" y="26329"/>
                    <a:pt x="5642" y="29864"/>
                  </a:cubicBezTo>
                  <a:close/>
                </a:path>
              </a:pathLst>
            </a:custGeom>
            <a:solidFill>
              <a:srgbClr val="1C70A1"/>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2CD318AC-F400-4A00-9851-89DE7BF6488E}"/>
                </a:ext>
              </a:extLst>
            </p:cNvPr>
            <p:cNvSpPr/>
            <p:nvPr/>
          </p:nvSpPr>
          <p:spPr>
            <a:xfrm>
              <a:off x="15868284" y="6762931"/>
              <a:ext cx="30093" cy="22570"/>
            </a:xfrm>
            <a:custGeom>
              <a:avLst/>
              <a:gdLst>
                <a:gd name="connsiteX0" fmla="*/ 5642 w 30089"/>
                <a:gd name="connsiteY0" fmla="*/ 18204 h 22567"/>
                <a:gd name="connsiteX1" fmla="*/ 19409 w 30089"/>
                <a:gd name="connsiteY1" fmla="*/ 16700 h 22567"/>
                <a:gd name="connsiteX2" fmla="*/ 24523 w 30089"/>
                <a:gd name="connsiteY2" fmla="*/ 5642 h 22567"/>
                <a:gd name="connsiteX3" fmla="*/ 5642 w 30089"/>
                <a:gd name="connsiteY3" fmla="*/ 18204 h 22567"/>
              </a:gdLst>
              <a:ahLst/>
              <a:cxnLst>
                <a:cxn ang="0">
                  <a:pos x="connsiteX0" y="connsiteY0"/>
                </a:cxn>
                <a:cxn ang="0">
                  <a:pos x="connsiteX1" y="connsiteY1"/>
                </a:cxn>
                <a:cxn ang="0">
                  <a:pos x="connsiteX2" y="connsiteY2"/>
                </a:cxn>
                <a:cxn ang="0">
                  <a:pos x="connsiteX3" y="connsiteY3"/>
                </a:cxn>
              </a:cxnLst>
              <a:rect l="l" t="t" r="r" b="b"/>
              <a:pathLst>
                <a:path w="30089" h="22567">
                  <a:moveTo>
                    <a:pt x="5642" y="18204"/>
                  </a:moveTo>
                  <a:cubicBezTo>
                    <a:pt x="10307" y="17828"/>
                    <a:pt x="14894" y="17377"/>
                    <a:pt x="19409" y="16700"/>
                  </a:cubicBezTo>
                  <a:cubicBezTo>
                    <a:pt x="20988" y="12638"/>
                    <a:pt x="22643" y="8876"/>
                    <a:pt x="24523" y="5642"/>
                  </a:cubicBezTo>
                  <a:cubicBezTo>
                    <a:pt x="18354" y="9854"/>
                    <a:pt x="12037" y="14067"/>
                    <a:pt x="5642" y="18204"/>
                  </a:cubicBezTo>
                  <a:close/>
                </a:path>
              </a:pathLst>
            </a:custGeom>
            <a:solidFill>
              <a:srgbClr val="1C70A1"/>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54115E6F-301C-43CD-9958-BF7CAB70108A}"/>
                </a:ext>
              </a:extLst>
            </p:cNvPr>
            <p:cNvSpPr/>
            <p:nvPr/>
          </p:nvSpPr>
          <p:spPr>
            <a:xfrm>
              <a:off x="15814869" y="6768799"/>
              <a:ext cx="60187" cy="37616"/>
            </a:xfrm>
            <a:custGeom>
              <a:avLst/>
              <a:gdLst>
                <a:gd name="connsiteX0" fmla="*/ 5642 w 60179"/>
                <a:gd name="connsiteY0" fmla="*/ 5642 h 37612"/>
                <a:gd name="connsiteX1" fmla="*/ 19783 w 60179"/>
                <a:gd name="connsiteY1" fmla="*/ 34980 h 37612"/>
                <a:gd name="connsiteX2" fmla="*/ 39792 w 60179"/>
                <a:gd name="connsiteY2" fmla="*/ 23997 h 37612"/>
                <a:gd name="connsiteX3" fmla="*/ 59126 w 60179"/>
                <a:gd name="connsiteY3" fmla="*/ 12262 h 37612"/>
                <a:gd name="connsiteX4" fmla="*/ 32797 w 60179"/>
                <a:gd name="connsiteY4" fmla="*/ 11434 h 37612"/>
                <a:gd name="connsiteX5" fmla="*/ 5642 w 60179"/>
                <a:gd name="connsiteY5" fmla="*/ 5642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79" h="37612">
                  <a:moveTo>
                    <a:pt x="5642" y="5642"/>
                  </a:moveTo>
                  <a:cubicBezTo>
                    <a:pt x="10832" y="17603"/>
                    <a:pt x="15495" y="27231"/>
                    <a:pt x="19783" y="34980"/>
                  </a:cubicBezTo>
                  <a:cubicBezTo>
                    <a:pt x="26553" y="31444"/>
                    <a:pt x="33173" y="27758"/>
                    <a:pt x="39792" y="23997"/>
                  </a:cubicBezTo>
                  <a:cubicBezTo>
                    <a:pt x="46338" y="20235"/>
                    <a:pt x="52881" y="16550"/>
                    <a:pt x="59126" y="12262"/>
                  </a:cubicBezTo>
                  <a:cubicBezTo>
                    <a:pt x="50626" y="13014"/>
                    <a:pt x="41748" y="12562"/>
                    <a:pt x="32797" y="11434"/>
                  </a:cubicBezTo>
                  <a:cubicBezTo>
                    <a:pt x="23770" y="10381"/>
                    <a:pt x="14744" y="8500"/>
                    <a:pt x="5642" y="5642"/>
                  </a:cubicBezTo>
                  <a:close/>
                </a:path>
              </a:pathLst>
            </a:custGeom>
            <a:solidFill>
              <a:srgbClr val="1C70A1"/>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D7BFE84E-FBC9-43C1-B9F6-3C6B4F50A870}"/>
                </a:ext>
              </a:extLst>
            </p:cNvPr>
            <p:cNvSpPr/>
            <p:nvPr/>
          </p:nvSpPr>
          <p:spPr>
            <a:xfrm>
              <a:off x="15887168" y="6748852"/>
              <a:ext cx="30093" cy="22570"/>
            </a:xfrm>
            <a:custGeom>
              <a:avLst/>
              <a:gdLst>
                <a:gd name="connsiteX0" fmla="*/ 5642 w 30089"/>
                <a:gd name="connsiteY0" fmla="*/ 19720 h 22567"/>
                <a:gd name="connsiteX1" fmla="*/ 15497 w 30089"/>
                <a:gd name="connsiteY1" fmla="*/ 12949 h 22567"/>
                <a:gd name="connsiteX2" fmla="*/ 24975 w 30089"/>
                <a:gd name="connsiteY2" fmla="*/ 5653 h 22567"/>
                <a:gd name="connsiteX3" fmla="*/ 13842 w 30089"/>
                <a:gd name="connsiteY3" fmla="*/ 9489 h 22567"/>
                <a:gd name="connsiteX4" fmla="*/ 5642 w 30089"/>
                <a:gd name="connsiteY4" fmla="*/ 19720 h 22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89" h="22567">
                  <a:moveTo>
                    <a:pt x="5642" y="19720"/>
                  </a:moveTo>
                  <a:cubicBezTo>
                    <a:pt x="8876" y="17463"/>
                    <a:pt x="12263" y="15281"/>
                    <a:pt x="15497" y="12949"/>
                  </a:cubicBezTo>
                  <a:cubicBezTo>
                    <a:pt x="18731" y="10542"/>
                    <a:pt x="21890" y="8135"/>
                    <a:pt x="24975" y="5653"/>
                  </a:cubicBezTo>
                  <a:cubicBezTo>
                    <a:pt x="20536" y="5502"/>
                    <a:pt x="16926" y="6931"/>
                    <a:pt x="13842" y="9489"/>
                  </a:cubicBezTo>
                  <a:cubicBezTo>
                    <a:pt x="10681" y="12047"/>
                    <a:pt x="7974" y="15432"/>
                    <a:pt x="5642" y="19720"/>
                  </a:cubicBezTo>
                  <a:close/>
                </a:path>
              </a:pathLst>
            </a:custGeom>
            <a:solidFill>
              <a:srgbClr val="1C70A1"/>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9141EAC8-B99D-4D02-9285-1DA00697E798}"/>
                </a:ext>
              </a:extLst>
            </p:cNvPr>
            <p:cNvSpPr/>
            <p:nvPr/>
          </p:nvSpPr>
          <p:spPr>
            <a:xfrm>
              <a:off x="15616929" y="6215683"/>
              <a:ext cx="142944" cy="120374"/>
            </a:xfrm>
            <a:custGeom>
              <a:avLst/>
              <a:gdLst>
                <a:gd name="connsiteX0" fmla="*/ 94332 w 142927"/>
                <a:gd name="connsiteY0" fmla="*/ 5642 h 120359"/>
                <a:gd name="connsiteX1" fmla="*/ 88239 w 142927"/>
                <a:gd name="connsiteY1" fmla="*/ 15873 h 120359"/>
                <a:gd name="connsiteX2" fmla="*/ 81694 w 142927"/>
                <a:gd name="connsiteY2" fmla="*/ 25200 h 120359"/>
                <a:gd name="connsiteX3" fmla="*/ 68153 w 142927"/>
                <a:gd name="connsiteY3" fmla="*/ 39267 h 120359"/>
                <a:gd name="connsiteX4" fmla="*/ 39643 w 142927"/>
                <a:gd name="connsiteY4" fmla="*/ 56795 h 120359"/>
                <a:gd name="connsiteX5" fmla="*/ 35054 w 142927"/>
                <a:gd name="connsiteY5" fmla="*/ 58299 h 120359"/>
                <a:gd name="connsiteX6" fmla="*/ 33023 w 142927"/>
                <a:gd name="connsiteY6" fmla="*/ 59202 h 120359"/>
                <a:gd name="connsiteX7" fmla="*/ 30691 w 142927"/>
                <a:gd name="connsiteY7" fmla="*/ 59728 h 120359"/>
                <a:gd name="connsiteX8" fmla="*/ 26478 w 142927"/>
                <a:gd name="connsiteY8" fmla="*/ 61007 h 120359"/>
                <a:gd name="connsiteX9" fmla="*/ 22040 w 142927"/>
                <a:gd name="connsiteY9" fmla="*/ 61759 h 120359"/>
                <a:gd name="connsiteX10" fmla="*/ 20009 w 142927"/>
                <a:gd name="connsiteY10" fmla="*/ 62286 h 120359"/>
                <a:gd name="connsiteX11" fmla="*/ 17753 w 142927"/>
                <a:gd name="connsiteY11" fmla="*/ 62512 h 120359"/>
                <a:gd name="connsiteX12" fmla="*/ 13691 w 142927"/>
                <a:gd name="connsiteY12" fmla="*/ 63114 h 120359"/>
                <a:gd name="connsiteX13" fmla="*/ 9477 w 142927"/>
                <a:gd name="connsiteY13" fmla="*/ 63189 h 120359"/>
                <a:gd name="connsiteX14" fmla="*/ 5642 w 142927"/>
                <a:gd name="connsiteY14" fmla="*/ 63189 h 120359"/>
                <a:gd name="connsiteX15" fmla="*/ 86508 w 142927"/>
                <a:gd name="connsiteY15" fmla="*/ 114492 h 120359"/>
                <a:gd name="connsiteX16" fmla="*/ 95610 w 142927"/>
                <a:gd name="connsiteY16" fmla="*/ 116749 h 120359"/>
                <a:gd name="connsiteX17" fmla="*/ 99974 w 142927"/>
                <a:gd name="connsiteY17" fmla="*/ 117501 h 120359"/>
                <a:gd name="connsiteX18" fmla="*/ 103886 w 142927"/>
                <a:gd name="connsiteY18" fmla="*/ 117727 h 120359"/>
                <a:gd name="connsiteX19" fmla="*/ 118178 w 142927"/>
                <a:gd name="connsiteY19" fmla="*/ 116523 h 120359"/>
                <a:gd name="connsiteX20" fmla="*/ 131794 w 142927"/>
                <a:gd name="connsiteY20" fmla="*/ 109302 h 120359"/>
                <a:gd name="connsiteX21" fmla="*/ 139467 w 142927"/>
                <a:gd name="connsiteY21" fmla="*/ 97491 h 120359"/>
                <a:gd name="connsiteX22" fmla="*/ 141046 w 142927"/>
                <a:gd name="connsiteY22" fmla="*/ 90345 h 120359"/>
                <a:gd name="connsiteX23" fmla="*/ 141498 w 142927"/>
                <a:gd name="connsiteY23" fmla="*/ 82747 h 120359"/>
                <a:gd name="connsiteX24" fmla="*/ 140444 w 142927"/>
                <a:gd name="connsiteY24" fmla="*/ 74773 h 120359"/>
                <a:gd name="connsiteX25" fmla="*/ 138338 w 142927"/>
                <a:gd name="connsiteY25" fmla="*/ 66649 h 120359"/>
                <a:gd name="connsiteX26" fmla="*/ 94332 w 142927"/>
                <a:gd name="connsiteY26" fmla="*/ 5642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2927" h="120359">
                  <a:moveTo>
                    <a:pt x="94332" y="5642"/>
                  </a:moveTo>
                  <a:cubicBezTo>
                    <a:pt x="92301" y="9177"/>
                    <a:pt x="90795" y="12638"/>
                    <a:pt x="88239" y="15873"/>
                  </a:cubicBezTo>
                  <a:cubicBezTo>
                    <a:pt x="85906" y="19032"/>
                    <a:pt x="84402" y="22417"/>
                    <a:pt x="81694" y="25200"/>
                  </a:cubicBezTo>
                  <a:cubicBezTo>
                    <a:pt x="77255" y="31369"/>
                    <a:pt x="72666" y="35280"/>
                    <a:pt x="68153" y="39267"/>
                  </a:cubicBezTo>
                  <a:cubicBezTo>
                    <a:pt x="58976" y="47091"/>
                    <a:pt x="49272" y="52883"/>
                    <a:pt x="39643" y="56795"/>
                  </a:cubicBezTo>
                  <a:cubicBezTo>
                    <a:pt x="37988" y="57246"/>
                    <a:pt x="36484" y="57773"/>
                    <a:pt x="35054" y="58299"/>
                  </a:cubicBezTo>
                  <a:cubicBezTo>
                    <a:pt x="34377" y="58600"/>
                    <a:pt x="33625" y="58901"/>
                    <a:pt x="33023" y="59202"/>
                  </a:cubicBezTo>
                  <a:lnTo>
                    <a:pt x="30691" y="59728"/>
                  </a:lnTo>
                  <a:cubicBezTo>
                    <a:pt x="29186" y="60105"/>
                    <a:pt x="27758" y="60556"/>
                    <a:pt x="26478" y="61007"/>
                  </a:cubicBezTo>
                  <a:cubicBezTo>
                    <a:pt x="24899" y="61233"/>
                    <a:pt x="23395" y="61459"/>
                    <a:pt x="22040" y="61759"/>
                  </a:cubicBezTo>
                  <a:cubicBezTo>
                    <a:pt x="21364" y="61910"/>
                    <a:pt x="20687" y="62060"/>
                    <a:pt x="20009" y="62286"/>
                  </a:cubicBezTo>
                  <a:cubicBezTo>
                    <a:pt x="19332" y="62436"/>
                    <a:pt x="18505" y="62361"/>
                    <a:pt x="17753" y="62512"/>
                  </a:cubicBezTo>
                  <a:cubicBezTo>
                    <a:pt x="16323" y="62662"/>
                    <a:pt x="14894" y="62813"/>
                    <a:pt x="13691" y="63114"/>
                  </a:cubicBezTo>
                  <a:cubicBezTo>
                    <a:pt x="12336" y="63264"/>
                    <a:pt x="10757" y="63114"/>
                    <a:pt x="9477" y="63189"/>
                  </a:cubicBezTo>
                  <a:cubicBezTo>
                    <a:pt x="8124" y="63264"/>
                    <a:pt x="6920" y="63565"/>
                    <a:pt x="5642" y="63189"/>
                  </a:cubicBezTo>
                  <a:cubicBezTo>
                    <a:pt x="29337" y="88539"/>
                    <a:pt x="61232" y="107797"/>
                    <a:pt x="86508" y="114492"/>
                  </a:cubicBezTo>
                  <a:cubicBezTo>
                    <a:pt x="89592" y="115395"/>
                    <a:pt x="92676" y="116147"/>
                    <a:pt x="95610" y="116749"/>
                  </a:cubicBezTo>
                  <a:cubicBezTo>
                    <a:pt x="97115" y="117050"/>
                    <a:pt x="98543" y="117275"/>
                    <a:pt x="99974" y="117501"/>
                  </a:cubicBezTo>
                  <a:cubicBezTo>
                    <a:pt x="101328" y="117651"/>
                    <a:pt x="102606" y="117727"/>
                    <a:pt x="103886" y="117727"/>
                  </a:cubicBezTo>
                  <a:cubicBezTo>
                    <a:pt x="109001" y="117877"/>
                    <a:pt x="113739" y="117426"/>
                    <a:pt x="118178" y="116523"/>
                  </a:cubicBezTo>
                  <a:cubicBezTo>
                    <a:pt x="123368" y="114868"/>
                    <a:pt x="127882" y="112311"/>
                    <a:pt x="131794" y="109302"/>
                  </a:cubicBezTo>
                  <a:cubicBezTo>
                    <a:pt x="135254" y="105992"/>
                    <a:pt x="137511" y="101779"/>
                    <a:pt x="139467" y="97491"/>
                  </a:cubicBezTo>
                  <a:cubicBezTo>
                    <a:pt x="140595" y="95385"/>
                    <a:pt x="140670" y="92752"/>
                    <a:pt x="141046" y="90345"/>
                  </a:cubicBezTo>
                  <a:cubicBezTo>
                    <a:pt x="141348" y="87862"/>
                    <a:pt x="141498" y="85305"/>
                    <a:pt x="141498" y="82747"/>
                  </a:cubicBezTo>
                  <a:cubicBezTo>
                    <a:pt x="141647" y="80265"/>
                    <a:pt x="141046" y="77481"/>
                    <a:pt x="140444" y="74773"/>
                  </a:cubicBezTo>
                  <a:cubicBezTo>
                    <a:pt x="139842" y="72065"/>
                    <a:pt x="139166" y="69357"/>
                    <a:pt x="138338" y="66649"/>
                  </a:cubicBezTo>
                  <a:cubicBezTo>
                    <a:pt x="130890" y="45210"/>
                    <a:pt x="112385" y="22116"/>
                    <a:pt x="94332" y="5642"/>
                  </a:cubicBezTo>
                  <a:close/>
                </a:path>
              </a:pathLst>
            </a:custGeom>
            <a:solidFill>
              <a:srgbClr val="5298C4"/>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A0B89FB7-9D8B-4BCB-884C-452CB22F192F}"/>
                </a:ext>
              </a:extLst>
            </p:cNvPr>
            <p:cNvSpPr/>
            <p:nvPr/>
          </p:nvSpPr>
          <p:spPr>
            <a:xfrm>
              <a:off x="15566072" y="6259995"/>
              <a:ext cx="15047" cy="22570"/>
            </a:xfrm>
            <a:custGeom>
              <a:avLst/>
              <a:gdLst>
                <a:gd name="connsiteX0" fmla="*/ 16549 w 15044"/>
                <a:gd name="connsiteY0" fmla="*/ 17226 h 22567"/>
                <a:gd name="connsiteX1" fmla="*/ 9102 w 15044"/>
                <a:gd name="connsiteY1" fmla="*/ 11660 h 22567"/>
                <a:gd name="connsiteX2" fmla="*/ 7973 w 15044"/>
                <a:gd name="connsiteY2" fmla="*/ 10381 h 22567"/>
                <a:gd name="connsiteX3" fmla="*/ 7372 w 15044"/>
                <a:gd name="connsiteY3" fmla="*/ 8651 h 22567"/>
                <a:gd name="connsiteX4" fmla="*/ 6920 w 15044"/>
                <a:gd name="connsiteY4" fmla="*/ 7297 h 22567"/>
                <a:gd name="connsiteX5" fmla="*/ 5642 w 15044"/>
                <a:gd name="connsiteY5" fmla="*/ 5642 h 22567"/>
                <a:gd name="connsiteX6" fmla="*/ 6394 w 15044"/>
                <a:gd name="connsiteY6" fmla="*/ 11660 h 22567"/>
                <a:gd name="connsiteX7" fmla="*/ 6694 w 15044"/>
                <a:gd name="connsiteY7" fmla="*/ 16474 h 22567"/>
                <a:gd name="connsiteX8" fmla="*/ 7522 w 15044"/>
                <a:gd name="connsiteY8" fmla="*/ 20536 h 22567"/>
                <a:gd name="connsiteX9" fmla="*/ 9027 w 15044"/>
                <a:gd name="connsiteY9" fmla="*/ 22943 h 22567"/>
                <a:gd name="connsiteX10" fmla="*/ 10832 w 15044"/>
                <a:gd name="connsiteY10" fmla="*/ 24222 h 22567"/>
                <a:gd name="connsiteX11" fmla="*/ 12863 w 15044"/>
                <a:gd name="connsiteY11" fmla="*/ 23620 h 22567"/>
                <a:gd name="connsiteX12" fmla="*/ 13841 w 15044"/>
                <a:gd name="connsiteY12" fmla="*/ 22943 h 22567"/>
                <a:gd name="connsiteX13" fmla="*/ 14894 w 15044"/>
                <a:gd name="connsiteY13" fmla="*/ 21364 h 22567"/>
                <a:gd name="connsiteX14" fmla="*/ 16549 w 15044"/>
                <a:gd name="connsiteY14" fmla="*/ 17226 h 22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44" h="22567">
                  <a:moveTo>
                    <a:pt x="16549" y="17226"/>
                  </a:moveTo>
                  <a:cubicBezTo>
                    <a:pt x="13314" y="15271"/>
                    <a:pt x="10681" y="13916"/>
                    <a:pt x="9102" y="11660"/>
                  </a:cubicBezTo>
                  <a:cubicBezTo>
                    <a:pt x="8725" y="11133"/>
                    <a:pt x="8275" y="10757"/>
                    <a:pt x="7973" y="10381"/>
                  </a:cubicBezTo>
                  <a:cubicBezTo>
                    <a:pt x="7747" y="9704"/>
                    <a:pt x="7522" y="9102"/>
                    <a:pt x="7372" y="8651"/>
                  </a:cubicBezTo>
                  <a:cubicBezTo>
                    <a:pt x="7221" y="8124"/>
                    <a:pt x="6920" y="8124"/>
                    <a:pt x="6920" y="7297"/>
                  </a:cubicBezTo>
                  <a:cubicBezTo>
                    <a:pt x="6769" y="6695"/>
                    <a:pt x="7221" y="6244"/>
                    <a:pt x="5642" y="5642"/>
                  </a:cubicBezTo>
                  <a:cubicBezTo>
                    <a:pt x="6920" y="7823"/>
                    <a:pt x="6394" y="9704"/>
                    <a:pt x="6394" y="11660"/>
                  </a:cubicBezTo>
                  <a:cubicBezTo>
                    <a:pt x="6243" y="13766"/>
                    <a:pt x="6545" y="15045"/>
                    <a:pt x="6694" y="16474"/>
                  </a:cubicBezTo>
                  <a:cubicBezTo>
                    <a:pt x="6920" y="17903"/>
                    <a:pt x="7221" y="19258"/>
                    <a:pt x="7522" y="20536"/>
                  </a:cubicBezTo>
                  <a:cubicBezTo>
                    <a:pt x="7973" y="21589"/>
                    <a:pt x="8500" y="22266"/>
                    <a:pt x="9027" y="22943"/>
                  </a:cubicBezTo>
                  <a:cubicBezTo>
                    <a:pt x="9628" y="23470"/>
                    <a:pt x="10080" y="24373"/>
                    <a:pt x="10832" y="24222"/>
                  </a:cubicBezTo>
                  <a:cubicBezTo>
                    <a:pt x="11509" y="24222"/>
                    <a:pt x="12186" y="23996"/>
                    <a:pt x="12863" y="23620"/>
                  </a:cubicBezTo>
                  <a:cubicBezTo>
                    <a:pt x="13164" y="23470"/>
                    <a:pt x="13540" y="23244"/>
                    <a:pt x="13841" y="22943"/>
                  </a:cubicBezTo>
                  <a:cubicBezTo>
                    <a:pt x="14217" y="22492"/>
                    <a:pt x="14518" y="21966"/>
                    <a:pt x="14894" y="21364"/>
                  </a:cubicBezTo>
                  <a:cubicBezTo>
                    <a:pt x="15421" y="20160"/>
                    <a:pt x="16023" y="18806"/>
                    <a:pt x="16549" y="17226"/>
                  </a:cubicBezTo>
                  <a:close/>
                </a:path>
              </a:pathLst>
            </a:custGeom>
            <a:solidFill>
              <a:srgbClr val="4791BE"/>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5B7B0106-2F79-4463-8C62-B35FB59ECCBC}"/>
                </a:ext>
              </a:extLst>
            </p:cNvPr>
            <p:cNvSpPr/>
            <p:nvPr/>
          </p:nvSpPr>
          <p:spPr>
            <a:xfrm>
              <a:off x="15388511" y="6088613"/>
              <a:ext cx="458924" cy="293411"/>
            </a:xfrm>
            <a:custGeom>
              <a:avLst/>
              <a:gdLst>
                <a:gd name="connsiteX0" fmla="*/ 339424 w 458871"/>
                <a:gd name="connsiteY0" fmla="*/ 136909 h 293376"/>
                <a:gd name="connsiteX1" fmla="*/ 346043 w 458871"/>
                <a:gd name="connsiteY1" fmla="*/ 143905 h 293376"/>
                <a:gd name="connsiteX2" fmla="*/ 352137 w 458871"/>
                <a:gd name="connsiteY2" fmla="*/ 151277 h 293376"/>
                <a:gd name="connsiteX3" fmla="*/ 358531 w 458871"/>
                <a:gd name="connsiteY3" fmla="*/ 159175 h 293376"/>
                <a:gd name="connsiteX4" fmla="*/ 363947 w 458871"/>
                <a:gd name="connsiteY4" fmla="*/ 167225 h 293376"/>
                <a:gd name="connsiteX5" fmla="*/ 369363 w 458871"/>
                <a:gd name="connsiteY5" fmla="*/ 175650 h 293376"/>
                <a:gd name="connsiteX6" fmla="*/ 373800 w 458871"/>
                <a:gd name="connsiteY6" fmla="*/ 183849 h 293376"/>
                <a:gd name="connsiteX7" fmla="*/ 380722 w 458871"/>
                <a:gd name="connsiteY7" fmla="*/ 200775 h 293376"/>
                <a:gd name="connsiteX8" fmla="*/ 381699 w 458871"/>
                <a:gd name="connsiteY8" fmla="*/ 233272 h 293376"/>
                <a:gd name="connsiteX9" fmla="*/ 374403 w 458871"/>
                <a:gd name="connsiteY9" fmla="*/ 246286 h 293376"/>
                <a:gd name="connsiteX10" fmla="*/ 361540 w 458871"/>
                <a:gd name="connsiteY10" fmla="*/ 255162 h 293376"/>
                <a:gd name="connsiteX11" fmla="*/ 345442 w 458871"/>
                <a:gd name="connsiteY11" fmla="*/ 258096 h 293376"/>
                <a:gd name="connsiteX12" fmla="*/ 325281 w 458871"/>
                <a:gd name="connsiteY12" fmla="*/ 255313 h 293376"/>
                <a:gd name="connsiteX13" fmla="*/ 242007 w 458871"/>
                <a:gd name="connsiteY13" fmla="*/ 205138 h 293376"/>
                <a:gd name="connsiteX14" fmla="*/ 220944 w 458871"/>
                <a:gd name="connsiteY14" fmla="*/ 205965 h 293376"/>
                <a:gd name="connsiteX15" fmla="*/ 215905 w 458871"/>
                <a:gd name="connsiteY15" fmla="*/ 205665 h 293376"/>
                <a:gd name="connsiteX16" fmla="*/ 211090 w 458871"/>
                <a:gd name="connsiteY16" fmla="*/ 204912 h 293376"/>
                <a:gd name="connsiteX17" fmla="*/ 202289 w 458871"/>
                <a:gd name="connsiteY17" fmla="*/ 203107 h 293376"/>
                <a:gd name="connsiteX18" fmla="*/ 198377 w 458871"/>
                <a:gd name="connsiteY18" fmla="*/ 201602 h 293376"/>
                <a:gd name="connsiteX19" fmla="*/ 196496 w 458871"/>
                <a:gd name="connsiteY19" fmla="*/ 201076 h 293376"/>
                <a:gd name="connsiteX20" fmla="*/ 194766 w 458871"/>
                <a:gd name="connsiteY20" fmla="*/ 200098 h 293376"/>
                <a:gd name="connsiteX21" fmla="*/ 191532 w 458871"/>
                <a:gd name="connsiteY21" fmla="*/ 198668 h 293376"/>
                <a:gd name="connsiteX22" fmla="*/ 188824 w 458871"/>
                <a:gd name="connsiteY22" fmla="*/ 196637 h 293376"/>
                <a:gd name="connsiteX23" fmla="*/ 187545 w 458871"/>
                <a:gd name="connsiteY23" fmla="*/ 195885 h 293376"/>
                <a:gd name="connsiteX24" fmla="*/ 186567 w 458871"/>
                <a:gd name="connsiteY24" fmla="*/ 194682 h 293376"/>
                <a:gd name="connsiteX25" fmla="*/ 184686 w 458871"/>
                <a:gd name="connsiteY25" fmla="*/ 192876 h 293376"/>
                <a:gd name="connsiteX26" fmla="*/ 182504 w 458871"/>
                <a:gd name="connsiteY26" fmla="*/ 188739 h 293376"/>
                <a:gd name="connsiteX27" fmla="*/ 181978 w 458871"/>
                <a:gd name="connsiteY27" fmla="*/ 189867 h 293376"/>
                <a:gd name="connsiteX28" fmla="*/ 180774 w 458871"/>
                <a:gd name="connsiteY28" fmla="*/ 190770 h 293376"/>
                <a:gd name="connsiteX29" fmla="*/ 178368 w 458871"/>
                <a:gd name="connsiteY29" fmla="*/ 192350 h 293376"/>
                <a:gd name="connsiteX30" fmla="*/ 175509 w 458871"/>
                <a:gd name="connsiteY30" fmla="*/ 193629 h 293376"/>
                <a:gd name="connsiteX31" fmla="*/ 170845 w 458871"/>
                <a:gd name="connsiteY31" fmla="*/ 191597 h 293376"/>
                <a:gd name="connsiteX32" fmla="*/ 169340 w 458871"/>
                <a:gd name="connsiteY32" fmla="*/ 188363 h 293376"/>
                <a:gd name="connsiteX33" fmla="*/ 168437 w 458871"/>
                <a:gd name="connsiteY33" fmla="*/ 184150 h 293376"/>
                <a:gd name="connsiteX34" fmla="*/ 168964 w 458871"/>
                <a:gd name="connsiteY34" fmla="*/ 172791 h 293376"/>
                <a:gd name="connsiteX35" fmla="*/ 165880 w 458871"/>
                <a:gd name="connsiteY35" fmla="*/ 138188 h 293376"/>
                <a:gd name="connsiteX36" fmla="*/ 175960 w 458871"/>
                <a:gd name="connsiteY36" fmla="*/ 126002 h 293376"/>
                <a:gd name="connsiteX37" fmla="*/ 181000 w 458871"/>
                <a:gd name="connsiteY37" fmla="*/ 124046 h 293376"/>
                <a:gd name="connsiteX38" fmla="*/ 181602 w 458871"/>
                <a:gd name="connsiteY38" fmla="*/ 123970 h 293376"/>
                <a:gd name="connsiteX39" fmla="*/ 182354 w 458871"/>
                <a:gd name="connsiteY39" fmla="*/ 123970 h 293376"/>
                <a:gd name="connsiteX40" fmla="*/ 182730 w 458871"/>
                <a:gd name="connsiteY40" fmla="*/ 123820 h 293376"/>
                <a:gd name="connsiteX41" fmla="*/ 183407 w 458871"/>
                <a:gd name="connsiteY41" fmla="*/ 123895 h 293376"/>
                <a:gd name="connsiteX42" fmla="*/ 184385 w 458871"/>
                <a:gd name="connsiteY42" fmla="*/ 123970 h 293376"/>
                <a:gd name="connsiteX43" fmla="*/ 184536 w 458871"/>
                <a:gd name="connsiteY43" fmla="*/ 123895 h 293376"/>
                <a:gd name="connsiteX44" fmla="*/ 185438 w 458871"/>
                <a:gd name="connsiteY44" fmla="*/ 123369 h 293376"/>
                <a:gd name="connsiteX45" fmla="*/ 185890 w 458871"/>
                <a:gd name="connsiteY45" fmla="*/ 123068 h 293376"/>
                <a:gd name="connsiteX46" fmla="*/ 185965 w 458871"/>
                <a:gd name="connsiteY46" fmla="*/ 122992 h 293376"/>
                <a:gd name="connsiteX47" fmla="*/ 186041 w 458871"/>
                <a:gd name="connsiteY47" fmla="*/ 122917 h 293376"/>
                <a:gd name="connsiteX48" fmla="*/ 186041 w 458871"/>
                <a:gd name="connsiteY48" fmla="*/ 122917 h 293376"/>
                <a:gd name="connsiteX49" fmla="*/ 155574 w 458871"/>
                <a:gd name="connsiteY49" fmla="*/ 99146 h 293376"/>
                <a:gd name="connsiteX50" fmla="*/ 156100 w 458871"/>
                <a:gd name="connsiteY50" fmla="*/ 99522 h 293376"/>
                <a:gd name="connsiteX51" fmla="*/ 157981 w 458871"/>
                <a:gd name="connsiteY51" fmla="*/ 101027 h 293376"/>
                <a:gd name="connsiteX52" fmla="*/ 169265 w 458871"/>
                <a:gd name="connsiteY52" fmla="*/ 111634 h 293376"/>
                <a:gd name="connsiteX53" fmla="*/ 171974 w 458871"/>
                <a:gd name="connsiteY53" fmla="*/ 114793 h 293376"/>
                <a:gd name="connsiteX54" fmla="*/ 172801 w 458871"/>
                <a:gd name="connsiteY54" fmla="*/ 115846 h 293376"/>
                <a:gd name="connsiteX55" fmla="*/ 171974 w 458871"/>
                <a:gd name="connsiteY55" fmla="*/ 114567 h 293376"/>
                <a:gd name="connsiteX56" fmla="*/ 169942 w 458871"/>
                <a:gd name="connsiteY56" fmla="*/ 110731 h 293376"/>
                <a:gd name="connsiteX57" fmla="*/ 164225 w 458871"/>
                <a:gd name="connsiteY57" fmla="*/ 96212 h 293376"/>
                <a:gd name="connsiteX58" fmla="*/ 161517 w 458871"/>
                <a:gd name="connsiteY58" fmla="*/ 86358 h 293376"/>
                <a:gd name="connsiteX59" fmla="*/ 160389 w 458871"/>
                <a:gd name="connsiteY59" fmla="*/ 81318 h 293376"/>
                <a:gd name="connsiteX60" fmla="*/ 159937 w 458871"/>
                <a:gd name="connsiteY60" fmla="*/ 78610 h 293376"/>
                <a:gd name="connsiteX61" fmla="*/ 159712 w 458871"/>
                <a:gd name="connsiteY61" fmla="*/ 77180 h 293376"/>
                <a:gd name="connsiteX62" fmla="*/ 159637 w 458871"/>
                <a:gd name="connsiteY62" fmla="*/ 76428 h 293376"/>
                <a:gd name="connsiteX63" fmla="*/ 161593 w 458871"/>
                <a:gd name="connsiteY63" fmla="*/ 88765 h 293376"/>
                <a:gd name="connsiteX64" fmla="*/ 162345 w 458871"/>
                <a:gd name="connsiteY64" fmla="*/ 93956 h 293376"/>
                <a:gd name="connsiteX65" fmla="*/ 162796 w 458871"/>
                <a:gd name="connsiteY65" fmla="*/ 99071 h 293376"/>
                <a:gd name="connsiteX66" fmla="*/ 163247 w 458871"/>
                <a:gd name="connsiteY66" fmla="*/ 110129 h 293376"/>
                <a:gd name="connsiteX67" fmla="*/ 163097 w 458871"/>
                <a:gd name="connsiteY67" fmla="*/ 115545 h 293376"/>
                <a:gd name="connsiteX68" fmla="*/ 162871 w 458871"/>
                <a:gd name="connsiteY68" fmla="*/ 121112 h 293376"/>
                <a:gd name="connsiteX69" fmla="*/ 162345 w 458871"/>
                <a:gd name="connsiteY69" fmla="*/ 126302 h 293376"/>
                <a:gd name="connsiteX70" fmla="*/ 161742 w 458871"/>
                <a:gd name="connsiteY70" fmla="*/ 131417 h 293376"/>
                <a:gd name="connsiteX71" fmla="*/ 160990 w 458871"/>
                <a:gd name="connsiteY71" fmla="*/ 136082 h 293376"/>
                <a:gd name="connsiteX72" fmla="*/ 160615 w 458871"/>
                <a:gd name="connsiteY72" fmla="*/ 138263 h 293376"/>
                <a:gd name="connsiteX73" fmla="*/ 160464 w 458871"/>
                <a:gd name="connsiteY73" fmla="*/ 139091 h 293376"/>
                <a:gd name="connsiteX74" fmla="*/ 160464 w 458871"/>
                <a:gd name="connsiteY74" fmla="*/ 139015 h 293376"/>
                <a:gd name="connsiteX75" fmla="*/ 160539 w 458871"/>
                <a:gd name="connsiteY75" fmla="*/ 139166 h 293376"/>
                <a:gd name="connsiteX76" fmla="*/ 160764 w 458871"/>
                <a:gd name="connsiteY76" fmla="*/ 139091 h 293376"/>
                <a:gd name="connsiteX77" fmla="*/ 173026 w 458871"/>
                <a:gd name="connsiteY77" fmla="*/ 122014 h 293376"/>
                <a:gd name="connsiteX78" fmla="*/ 176787 w 458871"/>
                <a:gd name="connsiteY78" fmla="*/ 117802 h 293376"/>
                <a:gd name="connsiteX79" fmla="*/ 180925 w 458871"/>
                <a:gd name="connsiteY79" fmla="*/ 113514 h 293376"/>
                <a:gd name="connsiteX80" fmla="*/ 190780 w 458871"/>
                <a:gd name="connsiteY80" fmla="*/ 103885 h 293376"/>
                <a:gd name="connsiteX81" fmla="*/ 202364 w 458871"/>
                <a:gd name="connsiteY81" fmla="*/ 93053 h 293376"/>
                <a:gd name="connsiteX82" fmla="*/ 215453 w 458871"/>
                <a:gd name="connsiteY82" fmla="*/ 80641 h 293376"/>
                <a:gd name="connsiteX83" fmla="*/ 230950 w 458871"/>
                <a:gd name="connsiteY83" fmla="*/ 69583 h 293376"/>
                <a:gd name="connsiteX84" fmla="*/ 247875 w 458871"/>
                <a:gd name="connsiteY84" fmla="*/ 60180 h 293376"/>
                <a:gd name="connsiteX85" fmla="*/ 264424 w 458871"/>
                <a:gd name="connsiteY85" fmla="*/ 44232 h 293376"/>
                <a:gd name="connsiteX86" fmla="*/ 259459 w 458871"/>
                <a:gd name="connsiteY86" fmla="*/ 35807 h 293376"/>
                <a:gd name="connsiteX87" fmla="*/ 256977 w 458871"/>
                <a:gd name="connsiteY87" fmla="*/ 31519 h 293376"/>
                <a:gd name="connsiteX88" fmla="*/ 253668 w 458871"/>
                <a:gd name="connsiteY88" fmla="*/ 27758 h 293376"/>
                <a:gd name="connsiteX89" fmla="*/ 249831 w 458871"/>
                <a:gd name="connsiteY89" fmla="*/ 24373 h 293376"/>
                <a:gd name="connsiteX90" fmla="*/ 245017 w 458871"/>
                <a:gd name="connsiteY90" fmla="*/ 22116 h 293376"/>
                <a:gd name="connsiteX91" fmla="*/ 242384 w 458871"/>
                <a:gd name="connsiteY91" fmla="*/ 21289 h 293376"/>
                <a:gd name="connsiteX92" fmla="*/ 239299 w 458871"/>
                <a:gd name="connsiteY92" fmla="*/ 21138 h 293376"/>
                <a:gd name="connsiteX93" fmla="*/ 232529 w 458871"/>
                <a:gd name="connsiteY93" fmla="*/ 21890 h 293376"/>
                <a:gd name="connsiteX94" fmla="*/ 225007 w 458871"/>
                <a:gd name="connsiteY94" fmla="*/ 22342 h 293376"/>
                <a:gd name="connsiteX95" fmla="*/ 220493 w 458871"/>
                <a:gd name="connsiteY95" fmla="*/ 24297 h 293376"/>
                <a:gd name="connsiteX96" fmla="*/ 215679 w 458871"/>
                <a:gd name="connsiteY96" fmla="*/ 27231 h 293376"/>
                <a:gd name="connsiteX97" fmla="*/ 206952 w 458871"/>
                <a:gd name="connsiteY97" fmla="*/ 32572 h 293376"/>
                <a:gd name="connsiteX98" fmla="*/ 200408 w 458871"/>
                <a:gd name="connsiteY98" fmla="*/ 34227 h 293376"/>
                <a:gd name="connsiteX99" fmla="*/ 179120 w 458871"/>
                <a:gd name="connsiteY99" fmla="*/ 25200 h 293376"/>
                <a:gd name="connsiteX100" fmla="*/ 160012 w 458871"/>
                <a:gd name="connsiteY100" fmla="*/ 20912 h 293376"/>
                <a:gd name="connsiteX101" fmla="*/ 155800 w 458871"/>
                <a:gd name="connsiteY101" fmla="*/ 21364 h 293376"/>
                <a:gd name="connsiteX102" fmla="*/ 152114 w 458871"/>
                <a:gd name="connsiteY102" fmla="*/ 22943 h 293376"/>
                <a:gd name="connsiteX103" fmla="*/ 150534 w 458871"/>
                <a:gd name="connsiteY103" fmla="*/ 24072 h 293376"/>
                <a:gd name="connsiteX104" fmla="*/ 149180 w 458871"/>
                <a:gd name="connsiteY104" fmla="*/ 25501 h 293376"/>
                <a:gd name="connsiteX105" fmla="*/ 147826 w 458871"/>
                <a:gd name="connsiteY105" fmla="*/ 27006 h 293376"/>
                <a:gd name="connsiteX106" fmla="*/ 146548 w 458871"/>
                <a:gd name="connsiteY106" fmla="*/ 29187 h 293376"/>
                <a:gd name="connsiteX107" fmla="*/ 141958 w 458871"/>
                <a:gd name="connsiteY107" fmla="*/ 57396 h 293376"/>
                <a:gd name="connsiteX108" fmla="*/ 141958 w 458871"/>
                <a:gd name="connsiteY108" fmla="*/ 62211 h 293376"/>
                <a:gd name="connsiteX109" fmla="*/ 137219 w 458871"/>
                <a:gd name="connsiteY109" fmla="*/ 59428 h 293376"/>
                <a:gd name="connsiteX110" fmla="*/ 128644 w 458871"/>
                <a:gd name="connsiteY110" fmla="*/ 52281 h 293376"/>
                <a:gd name="connsiteX111" fmla="*/ 117661 w 458871"/>
                <a:gd name="connsiteY111" fmla="*/ 43781 h 293376"/>
                <a:gd name="connsiteX112" fmla="*/ 111568 w 458871"/>
                <a:gd name="connsiteY112" fmla="*/ 39568 h 293376"/>
                <a:gd name="connsiteX113" fmla="*/ 105775 w 458871"/>
                <a:gd name="connsiteY113" fmla="*/ 36108 h 293376"/>
                <a:gd name="connsiteX114" fmla="*/ 95093 w 458871"/>
                <a:gd name="connsiteY114" fmla="*/ 31218 h 293376"/>
                <a:gd name="connsiteX115" fmla="*/ 88624 w 458871"/>
                <a:gd name="connsiteY115" fmla="*/ 36785 h 293376"/>
                <a:gd name="connsiteX116" fmla="*/ 87646 w 458871"/>
                <a:gd name="connsiteY116" fmla="*/ 40696 h 293376"/>
                <a:gd name="connsiteX117" fmla="*/ 86668 w 458871"/>
                <a:gd name="connsiteY117" fmla="*/ 44157 h 293376"/>
                <a:gd name="connsiteX118" fmla="*/ 86293 w 458871"/>
                <a:gd name="connsiteY118" fmla="*/ 44984 h 293376"/>
                <a:gd name="connsiteX119" fmla="*/ 85540 w 458871"/>
                <a:gd name="connsiteY119" fmla="*/ 46188 h 293376"/>
                <a:gd name="connsiteX120" fmla="*/ 83885 w 458871"/>
                <a:gd name="connsiteY120" fmla="*/ 48445 h 293376"/>
                <a:gd name="connsiteX121" fmla="*/ 81553 w 458871"/>
                <a:gd name="connsiteY121" fmla="*/ 52131 h 293376"/>
                <a:gd name="connsiteX122" fmla="*/ 78695 w 458871"/>
                <a:gd name="connsiteY122" fmla="*/ 55290 h 293376"/>
                <a:gd name="connsiteX123" fmla="*/ 75836 w 458871"/>
                <a:gd name="connsiteY123" fmla="*/ 58450 h 293376"/>
                <a:gd name="connsiteX124" fmla="*/ 72375 w 458871"/>
                <a:gd name="connsiteY124" fmla="*/ 61308 h 293376"/>
                <a:gd name="connsiteX125" fmla="*/ 68990 w 458871"/>
                <a:gd name="connsiteY125" fmla="*/ 64242 h 293376"/>
                <a:gd name="connsiteX126" fmla="*/ 35591 w 458871"/>
                <a:gd name="connsiteY126" fmla="*/ 90044 h 293376"/>
                <a:gd name="connsiteX127" fmla="*/ 9037 w 458871"/>
                <a:gd name="connsiteY127" fmla="*/ 128033 h 293376"/>
                <a:gd name="connsiteX128" fmla="*/ 13173 w 458871"/>
                <a:gd name="connsiteY128" fmla="*/ 172265 h 293376"/>
                <a:gd name="connsiteX129" fmla="*/ 35064 w 458871"/>
                <a:gd name="connsiteY129" fmla="*/ 191447 h 293376"/>
                <a:gd name="connsiteX130" fmla="*/ 84035 w 458871"/>
                <a:gd name="connsiteY130" fmla="*/ 211607 h 293376"/>
                <a:gd name="connsiteX131" fmla="*/ 93438 w 458871"/>
                <a:gd name="connsiteY131" fmla="*/ 215669 h 293376"/>
                <a:gd name="connsiteX132" fmla="*/ 101262 w 458871"/>
                <a:gd name="connsiteY132" fmla="*/ 220935 h 293376"/>
                <a:gd name="connsiteX133" fmla="*/ 112621 w 458871"/>
                <a:gd name="connsiteY133" fmla="*/ 239064 h 293376"/>
                <a:gd name="connsiteX134" fmla="*/ 115780 w 458871"/>
                <a:gd name="connsiteY134" fmla="*/ 240117 h 293376"/>
                <a:gd name="connsiteX135" fmla="*/ 117736 w 458871"/>
                <a:gd name="connsiteY135" fmla="*/ 240193 h 293376"/>
                <a:gd name="connsiteX136" fmla="*/ 120144 w 458871"/>
                <a:gd name="connsiteY136" fmla="*/ 239666 h 293376"/>
                <a:gd name="connsiteX137" fmla="*/ 130374 w 458871"/>
                <a:gd name="connsiteY137" fmla="*/ 236055 h 293376"/>
                <a:gd name="connsiteX138" fmla="*/ 140077 w 458871"/>
                <a:gd name="connsiteY138" fmla="*/ 231542 h 293376"/>
                <a:gd name="connsiteX139" fmla="*/ 146773 w 458871"/>
                <a:gd name="connsiteY139" fmla="*/ 230263 h 293376"/>
                <a:gd name="connsiteX140" fmla="*/ 175283 w 458871"/>
                <a:gd name="connsiteY140" fmla="*/ 257870 h 293376"/>
                <a:gd name="connsiteX141" fmla="*/ 212895 w 458871"/>
                <a:gd name="connsiteY141" fmla="*/ 277203 h 293376"/>
                <a:gd name="connsiteX142" fmla="*/ 268788 w 458871"/>
                <a:gd name="connsiteY142" fmla="*/ 285779 h 293376"/>
                <a:gd name="connsiteX143" fmla="*/ 284736 w 458871"/>
                <a:gd name="connsiteY143" fmla="*/ 285779 h 293376"/>
                <a:gd name="connsiteX144" fmla="*/ 292784 w 458871"/>
                <a:gd name="connsiteY144" fmla="*/ 285252 h 293376"/>
                <a:gd name="connsiteX145" fmla="*/ 300683 w 458871"/>
                <a:gd name="connsiteY145" fmla="*/ 285102 h 293376"/>
                <a:gd name="connsiteX146" fmla="*/ 308732 w 458871"/>
                <a:gd name="connsiteY146" fmla="*/ 284350 h 293376"/>
                <a:gd name="connsiteX147" fmla="*/ 317158 w 458871"/>
                <a:gd name="connsiteY147" fmla="*/ 283522 h 293376"/>
                <a:gd name="connsiteX148" fmla="*/ 325657 w 458871"/>
                <a:gd name="connsiteY148" fmla="*/ 282243 h 293376"/>
                <a:gd name="connsiteX149" fmla="*/ 330096 w 458871"/>
                <a:gd name="connsiteY149" fmla="*/ 281642 h 293376"/>
                <a:gd name="connsiteX150" fmla="*/ 334307 w 458871"/>
                <a:gd name="connsiteY150" fmla="*/ 280739 h 293376"/>
                <a:gd name="connsiteX151" fmla="*/ 346419 w 458871"/>
                <a:gd name="connsiteY151" fmla="*/ 279535 h 293376"/>
                <a:gd name="connsiteX152" fmla="*/ 366129 w 458871"/>
                <a:gd name="connsiteY152" fmla="*/ 284425 h 293376"/>
                <a:gd name="connsiteX153" fmla="*/ 377938 w 458871"/>
                <a:gd name="connsiteY153" fmla="*/ 287810 h 293376"/>
                <a:gd name="connsiteX154" fmla="*/ 389900 w 458871"/>
                <a:gd name="connsiteY154" fmla="*/ 290593 h 293376"/>
                <a:gd name="connsiteX155" fmla="*/ 412919 w 458871"/>
                <a:gd name="connsiteY155" fmla="*/ 293753 h 293376"/>
                <a:gd name="connsiteX156" fmla="*/ 428941 w 458871"/>
                <a:gd name="connsiteY156" fmla="*/ 290067 h 293376"/>
                <a:gd name="connsiteX157" fmla="*/ 433304 w 458871"/>
                <a:gd name="connsiteY157" fmla="*/ 277880 h 293376"/>
                <a:gd name="connsiteX158" fmla="*/ 416228 w 458871"/>
                <a:gd name="connsiteY158" fmla="*/ 240719 h 293376"/>
                <a:gd name="connsiteX159" fmla="*/ 408781 w 458871"/>
                <a:gd name="connsiteY159" fmla="*/ 224997 h 293376"/>
                <a:gd name="connsiteX160" fmla="*/ 401259 w 458871"/>
                <a:gd name="connsiteY160" fmla="*/ 210554 h 293376"/>
                <a:gd name="connsiteX161" fmla="*/ 373951 w 458871"/>
                <a:gd name="connsiteY161" fmla="*/ 162862 h 293376"/>
                <a:gd name="connsiteX162" fmla="*/ 412392 w 458871"/>
                <a:gd name="connsiteY162" fmla="*/ 159476 h 293376"/>
                <a:gd name="connsiteX163" fmla="*/ 439248 w 458871"/>
                <a:gd name="connsiteY163" fmla="*/ 155790 h 293376"/>
                <a:gd name="connsiteX164" fmla="*/ 451885 w 458871"/>
                <a:gd name="connsiteY164" fmla="*/ 146688 h 293376"/>
                <a:gd name="connsiteX165" fmla="*/ 455646 w 458871"/>
                <a:gd name="connsiteY165" fmla="*/ 135179 h 293376"/>
                <a:gd name="connsiteX166" fmla="*/ 456849 w 458871"/>
                <a:gd name="connsiteY166" fmla="*/ 123444 h 293376"/>
                <a:gd name="connsiteX167" fmla="*/ 456924 w 458871"/>
                <a:gd name="connsiteY167" fmla="*/ 117576 h 293376"/>
                <a:gd name="connsiteX168" fmla="*/ 456173 w 458871"/>
                <a:gd name="connsiteY168" fmla="*/ 111784 h 293376"/>
                <a:gd name="connsiteX169" fmla="*/ 453615 w 458871"/>
                <a:gd name="connsiteY169" fmla="*/ 100425 h 293376"/>
                <a:gd name="connsiteX170" fmla="*/ 449402 w 458871"/>
                <a:gd name="connsiteY170" fmla="*/ 89517 h 293376"/>
                <a:gd name="connsiteX171" fmla="*/ 444212 w 458871"/>
                <a:gd name="connsiteY171" fmla="*/ 79287 h 293376"/>
                <a:gd name="connsiteX172" fmla="*/ 430821 w 458871"/>
                <a:gd name="connsiteY172" fmla="*/ 61233 h 293376"/>
                <a:gd name="connsiteX173" fmla="*/ 415475 w 458871"/>
                <a:gd name="connsiteY173" fmla="*/ 45661 h 293376"/>
                <a:gd name="connsiteX174" fmla="*/ 407503 w 458871"/>
                <a:gd name="connsiteY174" fmla="*/ 38665 h 293376"/>
                <a:gd name="connsiteX175" fmla="*/ 403890 w 458871"/>
                <a:gd name="connsiteY175" fmla="*/ 35280 h 293376"/>
                <a:gd name="connsiteX176" fmla="*/ 400204 w 458871"/>
                <a:gd name="connsiteY176" fmla="*/ 31971 h 293376"/>
                <a:gd name="connsiteX177" fmla="*/ 393058 w 458871"/>
                <a:gd name="connsiteY177" fmla="*/ 25576 h 293376"/>
                <a:gd name="connsiteX178" fmla="*/ 386890 w 458871"/>
                <a:gd name="connsiteY178" fmla="*/ 19182 h 293376"/>
                <a:gd name="connsiteX179" fmla="*/ 381398 w 458871"/>
                <a:gd name="connsiteY179" fmla="*/ 12638 h 293376"/>
                <a:gd name="connsiteX180" fmla="*/ 379294 w 458871"/>
                <a:gd name="connsiteY180" fmla="*/ 9102 h 293376"/>
                <a:gd name="connsiteX181" fmla="*/ 377112 w 458871"/>
                <a:gd name="connsiteY181" fmla="*/ 5642 h 293376"/>
                <a:gd name="connsiteX182" fmla="*/ 369665 w 458871"/>
                <a:gd name="connsiteY182" fmla="*/ 13916 h 293376"/>
                <a:gd name="connsiteX183" fmla="*/ 362293 w 458871"/>
                <a:gd name="connsiteY183" fmla="*/ 21740 h 293376"/>
                <a:gd name="connsiteX184" fmla="*/ 358831 w 458871"/>
                <a:gd name="connsiteY184" fmla="*/ 81769 h 293376"/>
                <a:gd name="connsiteX185" fmla="*/ 357402 w 458871"/>
                <a:gd name="connsiteY185" fmla="*/ 88539 h 293376"/>
                <a:gd name="connsiteX186" fmla="*/ 355295 w 458871"/>
                <a:gd name="connsiteY186" fmla="*/ 95460 h 293376"/>
                <a:gd name="connsiteX187" fmla="*/ 353490 w 458871"/>
                <a:gd name="connsiteY187" fmla="*/ 102606 h 293376"/>
                <a:gd name="connsiteX188" fmla="*/ 350858 w 458871"/>
                <a:gd name="connsiteY188" fmla="*/ 109753 h 293376"/>
                <a:gd name="connsiteX189" fmla="*/ 348526 w 458871"/>
                <a:gd name="connsiteY189" fmla="*/ 116673 h 293376"/>
                <a:gd name="connsiteX190" fmla="*/ 345516 w 458871"/>
                <a:gd name="connsiteY190" fmla="*/ 123444 h 293376"/>
                <a:gd name="connsiteX191" fmla="*/ 342734 w 458871"/>
                <a:gd name="connsiteY191" fmla="*/ 130063 h 293376"/>
                <a:gd name="connsiteX192" fmla="*/ 339424 w 458871"/>
                <a:gd name="connsiteY192" fmla="*/ 136909 h 29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Lst>
              <a:rect l="l" t="t" r="r" b="b"/>
              <a:pathLst>
                <a:path w="458871" h="293376">
                  <a:moveTo>
                    <a:pt x="339424" y="136909"/>
                  </a:moveTo>
                  <a:cubicBezTo>
                    <a:pt x="341531" y="139166"/>
                    <a:pt x="344012" y="141498"/>
                    <a:pt x="346043" y="143905"/>
                  </a:cubicBezTo>
                  <a:lnTo>
                    <a:pt x="352137" y="151277"/>
                  </a:lnTo>
                  <a:lnTo>
                    <a:pt x="358531" y="159175"/>
                  </a:lnTo>
                  <a:cubicBezTo>
                    <a:pt x="360337" y="161808"/>
                    <a:pt x="362142" y="164441"/>
                    <a:pt x="363947" y="167225"/>
                  </a:cubicBezTo>
                  <a:lnTo>
                    <a:pt x="369363" y="175650"/>
                  </a:lnTo>
                  <a:cubicBezTo>
                    <a:pt x="371169" y="178508"/>
                    <a:pt x="372372" y="181066"/>
                    <a:pt x="373800" y="183849"/>
                  </a:cubicBezTo>
                  <a:cubicBezTo>
                    <a:pt x="376509" y="189341"/>
                    <a:pt x="379518" y="195283"/>
                    <a:pt x="380722" y="200775"/>
                  </a:cubicBezTo>
                  <a:cubicBezTo>
                    <a:pt x="384258" y="212209"/>
                    <a:pt x="384559" y="223493"/>
                    <a:pt x="381699" y="233272"/>
                  </a:cubicBezTo>
                  <a:cubicBezTo>
                    <a:pt x="379894" y="237936"/>
                    <a:pt x="377788" y="242600"/>
                    <a:pt x="374403" y="246286"/>
                  </a:cubicBezTo>
                  <a:cubicBezTo>
                    <a:pt x="370792" y="249821"/>
                    <a:pt x="366504" y="252906"/>
                    <a:pt x="361540" y="255162"/>
                  </a:cubicBezTo>
                  <a:cubicBezTo>
                    <a:pt x="356651" y="256818"/>
                    <a:pt x="351308" y="257795"/>
                    <a:pt x="345442" y="258096"/>
                  </a:cubicBezTo>
                  <a:cubicBezTo>
                    <a:pt x="339349" y="258172"/>
                    <a:pt x="332427" y="257118"/>
                    <a:pt x="325281" y="255313"/>
                  </a:cubicBezTo>
                  <a:cubicBezTo>
                    <a:pt x="299178" y="249069"/>
                    <a:pt x="266380" y="230263"/>
                    <a:pt x="242007" y="205138"/>
                  </a:cubicBezTo>
                  <a:cubicBezTo>
                    <a:pt x="235162" y="206266"/>
                    <a:pt x="227564" y="206116"/>
                    <a:pt x="220944" y="205965"/>
                  </a:cubicBezTo>
                  <a:cubicBezTo>
                    <a:pt x="219214" y="205740"/>
                    <a:pt x="217559" y="205665"/>
                    <a:pt x="215905" y="205665"/>
                  </a:cubicBezTo>
                  <a:cubicBezTo>
                    <a:pt x="214324" y="205665"/>
                    <a:pt x="212594" y="204988"/>
                    <a:pt x="211090" y="204912"/>
                  </a:cubicBezTo>
                  <a:cubicBezTo>
                    <a:pt x="208006" y="204837"/>
                    <a:pt x="204997" y="203408"/>
                    <a:pt x="202289" y="203107"/>
                  </a:cubicBezTo>
                  <a:cubicBezTo>
                    <a:pt x="200935" y="202655"/>
                    <a:pt x="199581" y="201978"/>
                    <a:pt x="198377" y="201602"/>
                  </a:cubicBezTo>
                  <a:cubicBezTo>
                    <a:pt x="197775" y="201377"/>
                    <a:pt x="197098" y="201226"/>
                    <a:pt x="196496" y="201076"/>
                  </a:cubicBezTo>
                  <a:cubicBezTo>
                    <a:pt x="195895" y="200850"/>
                    <a:pt x="195368" y="200399"/>
                    <a:pt x="194766" y="200098"/>
                  </a:cubicBezTo>
                  <a:cubicBezTo>
                    <a:pt x="193637" y="199496"/>
                    <a:pt x="192585" y="198969"/>
                    <a:pt x="191532" y="198668"/>
                  </a:cubicBezTo>
                  <a:cubicBezTo>
                    <a:pt x="190554" y="197841"/>
                    <a:pt x="189727" y="197164"/>
                    <a:pt x="188824" y="196637"/>
                  </a:cubicBezTo>
                  <a:cubicBezTo>
                    <a:pt x="188372" y="196337"/>
                    <a:pt x="187996" y="196186"/>
                    <a:pt x="187545" y="195885"/>
                  </a:cubicBezTo>
                  <a:lnTo>
                    <a:pt x="186567" y="194682"/>
                  </a:lnTo>
                  <a:cubicBezTo>
                    <a:pt x="185890" y="193929"/>
                    <a:pt x="185212" y="193553"/>
                    <a:pt x="184686" y="192876"/>
                  </a:cubicBezTo>
                  <a:cubicBezTo>
                    <a:pt x="183859" y="190996"/>
                    <a:pt x="182881" y="190544"/>
                    <a:pt x="182504" y="188739"/>
                  </a:cubicBezTo>
                  <a:cubicBezTo>
                    <a:pt x="182354" y="189115"/>
                    <a:pt x="182354" y="189491"/>
                    <a:pt x="181978" y="189867"/>
                  </a:cubicBezTo>
                  <a:lnTo>
                    <a:pt x="180774" y="190770"/>
                  </a:lnTo>
                  <a:cubicBezTo>
                    <a:pt x="179947" y="191372"/>
                    <a:pt x="179120" y="191898"/>
                    <a:pt x="178368" y="192350"/>
                  </a:cubicBezTo>
                  <a:cubicBezTo>
                    <a:pt x="177390" y="192952"/>
                    <a:pt x="176487" y="193403"/>
                    <a:pt x="175509" y="193629"/>
                  </a:cubicBezTo>
                  <a:cubicBezTo>
                    <a:pt x="173553" y="194456"/>
                    <a:pt x="172123" y="193027"/>
                    <a:pt x="170845" y="191597"/>
                  </a:cubicBezTo>
                  <a:cubicBezTo>
                    <a:pt x="170167" y="190996"/>
                    <a:pt x="169717" y="189717"/>
                    <a:pt x="169340" y="188363"/>
                  </a:cubicBezTo>
                  <a:cubicBezTo>
                    <a:pt x="168964" y="187009"/>
                    <a:pt x="168663" y="185579"/>
                    <a:pt x="168437" y="184150"/>
                  </a:cubicBezTo>
                  <a:cubicBezTo>
                    <a:pt x="168137" y="180765"/>
                    <a:pt x="168362" y="176778"/>
                    <a:pt x="168964" y="172791"/>
                  </a:cubicBezTo>
                  <a:cubicBezTo>
                    <a:pt x="162043" y="159251"/>
                    <a:pt x="162796" y="146462"/>
                    <a:pt x="165880" y="138188"/>
                  </a:cubicBezTo>
                  <a:cubicBezTo>
                    <a:pt x="168588" y="132019"/>
                    <a:pt x="172425" y="128108"/>
                    <a:pt x="175960" y="126002"/>
                  </a:cubicBezTo>
                  <a:cubicBezTo>
                    <a:pt x="177765" y="124948"/>
                    <a:pt x="179421" y="124347"/>
                    <a:pt x="181000" y="124046"/>
                  </a:cubicBezTo>
                  <a:lnTo>
                    <a:pt x="181602" y="123970"/>
                  </a:lnTo>
                  <a:cubicBezTo>
                    <a:pt x="181828" y="123970"/>
                    <a:pt x="182204" y="124046"/>
                    <a:pt x="182354" y="123970"/>
                  </a:cubicBezTo>
                  <a:cubicBezTo>
                    <a:pt x="182580" y="123970"/>
                    <a:pt x="182655" y="123895"/>
                    <a:pt x="182730" y="123820"/>
                  </a:cubicBezTo>
                  <a:cubicBezTo>
                    <a:pt x="183031" y="123895"/>
                    <a:pt x="183257" y="123895"/>
                    <a:pt x="183407" y="123895"/>
                  </a:cubicBezTo>
                  <a:cubicBezTo>
                    <a:pt x="183482" y="123745"/>
                    <a:pt x="184160" y="123970"/>
                    <a:pt x="184385" y="123970"/>
                  </a:cubicBezTo>
                  <a:cubicBezTo>
                    <a:pt x="184460" y="123970"/>
                    <a:pt x="184460" y="123970"/>
                    <a:pt x="184536" y="123895"/>
                  </a:cubicBezTo>
                  <a:lnTo>
                    <a:pt x="185438" y="123369"/>
                  </a:lnTo>
                  <a:lnTo>
                    <a:pt x="185890" y="123068"/>
                  </a:lnTo>
                  <a:lnTo>
                    <a:pt x="185965" y="122992"/>
                  </a:lnTo>
                  <a:lnTo>
                    <a:pt x="186041" y="122917"/>
                  </a:lnTo>
                  <a:lnTo>
                    <a:pt x="186041" y="122917"/>
                  </a:lnTo>
                  <a:cubicBezTo>
                    <a:pt x="192660" y="128108"/>
                    <a:pt x="128268" y="77933"/>
                    <a:pt x="155574" y="99146"/>
                  </a:cubicBezTo>
                  <a:lnTo>
                    <a:pt x="156100" y="99522"/>
                  </a:lnTo>
                  <a:lnTo>
                    <a:pt x="157981" y="101027"/>
                  </a:lnTo>
                  <a:cubicBezTo>
                    <a:pt x="162946" y="105089"/>
                    <a:pt x="166783" y="108850"/>
                    <a:pt x="169265" y="111634"/>
                  </a:cubicBezTo>
                  <a:cubicBezTo>
                    <a:pt x="170469" y="112912"/>
                    <a:pt x="171447" y="114116"/>
                    <a:pt x="171974" y="114793"/>
                  </a:cubicBezTo>
                  <a:cubicBezTo>
                    <a:pt x="172500" y="115395"/>
                    <a:pt x="172876" y="115996"/>
                    <a:pt x="172801" y="115846"/>
                  </a:cubicBezTo>
                  <a:lnTo>
                    <a:pt x="171974" y="114567"/>
                  </a:lnTo>
                  <a:cubicBezTo>
                    <a:pt x="171522" y="113740"/>
                    <a:pt x="170845" y="112461"/>
                    <a:pt x="169942" y="110731"/>
                  </a:cubicBezTo>
                  <a:cubicBezTo>
                    <a:pt x="168362" y="107346"/>
                    <a:pt x="166106" y="102381"/>
                    <a:pt x="164225" y="96212"/>
                  </a:cubicBezTo>
                  <a:cubicBezTo>
                    <a:pt x="163323" y="93053"/>
                    <a:pt x="162269" y="90119"/>
                    <a:pt x="161517" y="86358"/>
                  </a:cubicBezTo>
                  <a:cubicBezTo>
                    <a:pt x="161141" y="84628"/>
                    <a:pt x="160690" y="83123"/>
                    <a:pt x="160389" y="81318"/>
                  </a:cubicBezTo>
                  <a:lnTo>
                    <a:pt x="159937" y="78610"/>
                  </a:lnTo>
                  <a:lnTo>
                    <a:pt x="159712" y="77180"/>
                  </a:lnTo>
                  <a:lnTo>
                    <a:pt x="159637" y="76428"/>
                  </a:lnTo>
                  <a:lnTo>
                    <a:pt x="161593" y="88765"/>
                  </a:lnTo>
                  <a:cubicBezTo>
                    <a:pt x="161893" y="90570"/>
                    <a:pt x="162194" y="92301"/>
                    <a:pt x="162345" y="93956"/>
                  </a:cubicBezTo>
                  <a:lnTo>
                    <a:pt x="162796" y="99071"/>
                  </a:lnTo>
                  <a:cubicBezTo>
                    <a:pt x="163172" y="103058"/>
                    <a:pt x="163097" y="105916"/>
                    <a:pt x="163247" y="110129"/>
                  </a:cubicBezTo>
                  <a:cubicBezTo>
                    <a:pt x="163247" y="112010"/>
                    <a:pt x="163172" y="113890"/>
                    <a:pt x="163097" y="115545"/>
                  </a:cubicBezTo>
                  <a:cubicBezTo>
                    <a:pt x="163021" y="117350"/>
                    <a:pt x="163021" y="119382"/>
                    <a:pt x="162871" y="121112"/>
                  </a:cubicBezTo>
                  <a:cubicBezTo>
                    <a:pt x="162720" y="122917"/>
                    <a:pt x="162495" y="124572"/>
                    <a:pt x="162345" y="126302"/>
                  </a:cubicBezTo>
                  <a:cubicBezTo>
                    <a:pt x="162194" y="128108"/>
                    <a:pt x="161968" y="129838"/>
                    <a:pt x="161742" y="131417"/>
                  </a:cubicBezTo>
                  <a:lnTo>
                    <a:pt x="160990" y="136082"/>
                  </a:lnTo>
                  <a:lnTo>
                    <a:pt x="160615" y="138263"/>
                  </a:lnTo>
                  <a:lnTo>
                    <a:pt x="160464" y="139091"/>
                  </a:lnTo>
                  <a:lnTo>
                    <a:pt x="160464" y="139015"/>
                  </a:lnTo>
                  <a:cubicBezTo>
                    <a:pt x="160464" y="138790"/>
                    <a:pt x="160539" y="139091"/>
                    <a:pt x="160539" y="139166"/>
                  </a:cubicBezTo>
                  <a:cubicBezTo>
                    <a:pt x="160615" y="139241"/>
                    <a:pt x="160690" y="139166"/>
                    <a:pt x="160764" y="139091"/>
                  </a:cubicBezTo>
                  <a:cubicBezTo>
                    <a:pt x="160915" y="139542"/>
                    <a:pt x="163849" y="132320"/>
                    <a:pt x="173026" y="122014"/>
                  </a:cubicBezTo>
                  <a:cubicBezTo>
                    <a:pt x="174305" y="120585"/>
                    <a:pt x="175509" y="119231"/>
                    <a:pt x="176787" y="117802"/>
                  </a:cubicBezTo>
                  <a:cubicBezTo>
                    <a:pt x="178142" y="116373"/>
                    <a:pt x="179570" y="114943"/>
                    <a:pt x="180925" y="113514"/>
                  </a:cubicBezTo>
                  <a:cubicBezTo>
                    <a:pt x="184085" y="110279"/>
                    <a:pt x="187093" y="107346"/>
                    <a:pt x="190780" y="103885"/>
                  </a:cubicBezTo>
                  <a:cubicBezTo>
                    <a:pt x="195143" y="99823"/>
                    <a:pt x="199130" y="96137"/>
                    <a:pt x="202364" y="93053"/>
                  </a:cubicBezTo>
                  <a:cubicBezTo>
                    <a:pt x="206502" y="89216"/>
                    <a:pt x="211015" y="85079"/>
                    <a:pt x="215453" y="80641"/>
                  </a:cubicBezTo>
                  <a:cubicBezTo>
                    <a:pt x="220267" y="76880"/>
                    <a:pt x="225458" y="73194"/>
                    <a:pt x="230950" y="69583"/>
                  </a:cubicBezTo>
                  <a:cubicBezTo>
                    <a:pt x="236441" y="66047"/>
                    <a:pt x="241857" y="63264"/>
                    <a:pt x="247875" y="60180"/>
                  </a:cubicBezTo>
                  <a:lnTo>
                    <a:pt x="264424" y="44232"/>
                  </a:lnTo>
                  <a:cubicBezTo>
                    <a:pt x="262544" y="41674"/>
                    <a:pt x="261265" y="38364"/>
                    <a:pt x="259459" y="35807"/>
                  </a:cubicBezTo>
                  <a:lnTo>
                    <a:pt x="256977" y="31519"/>
                  </a:lnTo>
                  <a:cubicBezTo>
                    <a:pt x="255999" y="30165"/>
                    <a:pt x="254795" y="28961"/>
                    <a:pt x="253668" y="27758"/>
                  </a:cubicBezTo>
                  <a:cubicBezTo>
                    <a:pt x="252464" y="26629"/>
                    <a:pt x="251411" y="25200"/>
                    <a:pt x="249831" y="24373"/>
                  </a:cubicBezTo>
                  <a:cubicBezTo>
                    <a:pt x="248326" y="23545"/>
                    <a:pt x="246671" y="22718"/>
                    <a:pt x="245017" y="22116"/>
                  </a:cubicBezTo>
                  <a:cubicBezTo>
                    <a:pt x="244189" y="21815"/>
                    <a:pt x="243287" y="21514"/>
                    <a:pt x="242384" y="21289"/>
                  </a:cubicBezTo>
                  <a:cubicBezTo>
                    <a:pt x="241406" y="21138"/>
                    <a:pt x="240353" y="21138"/>
                    <a:pt x="239299" y="21138"/>
                  </a:cubicBezTo>
                  <a:cubicBezTo>
                    <a:pt x="237193" y="21138"/>
                    <a:pt x="234937" y="21364"/>
                    <a:pt x="232529" y="21890"/>
                  </a:cubicBezTo>
                  <a:cubicBezTo>
                    <a:pt x="230724" y="20687"/>
                    <a:pt x="227865" y="21289"/>
                    <a:pt x="225007" y="22342"/>
                  </a:cubicBezTo>
                  <a:cubicBezTo>
                    <a:pt x="223578" y="22868"/>
                    <a:pt x="221997" y="23545"/>
                    <a:pt x="220493" y="24297"/>
                  </a:cubicBezTo>
                  <a:cubicBezTo>
                    <a:pt x="218914" y="25200"/>
                    <a:pt x="217258" y="26253"/>
                    <a:pt x="215679" y="27231"/>
                  </a:cubicBezTo>
                  <a:cubicBezTo>
                    <a:pt x="212519" y="29338"/>
                    <a:pt x="209586" y="31143"/>
                    <a:pt x="206952" y="32572"/>
                  </a:cubicBezTo>
                  <a:cubicBezTo>
                    <a:pt x="204244" y="34152"/>
                    <a:pt x="202064" y="34979"/>
                    <a:pt x="200408" y="34227"/>
                  </a:cubicBezTo>
                  <a:cubicBezTo>
                    <a:pt x="192810" y="31519"/>
                    <a:pt x="185965" y="28134"/>
                    <a:pt x="179120" y="25200"/>
                  </a:cubicBezTo>
                  <a:cubicBezTo>
                    <a:pt x="172349" y="22643"/>
                    <a:pt x="165880" y="20837"/>
                    <a:pt x="160012" y="20912"/>
                  </a:cubicBezTo>
                  <a:lnTo>
                    <a:pt x="155800" y="21364"/>
                  </a:lnTo>
                  <a:cubicBezTo>
                    <a:pt x="154596" y="21966"/>
                    <a:pt x="153317" y="22492"/>
                    <a:pt x="152114" y="22943"/>
                  </a:cubicBezTo>
                  <a:cubicBezTo>
                    <a:pt x="151437" y="23094"/>
                    <a:pt x="150986" y="23620"/>
                    <a:pt x="150534" y="24072"/>
                  </a:cubicBezTo>
                  <a:lnTo>
                    <a:pt x="149180" y="25501"/>
                  </a:lnTo>
                  <a:cubicBezTo>
                    <a:pt x="148729" y="26028"/>
                    <a:pt x="148278" y="26253"/>
                    <a:pt x="147826" y="27006"/>
                  </a:cubicBezTo>
                  <a:lnTo>
                    <a:pt x="146548" y="29187"/>
                  </a:lnTo>
                  <a:cubicBezTo>
                    <a:pt x="143237" y="34904"/>
                    <a:pt x="140529" y="44157"/>
                    <a:pt x="141958" y="57396"/>
                  </a:cubicBezTo>
                  <a:cubicBezTo>
                    <a:pt x="142786" y="60556"/>
                    <a:pt x="142786" y="62060"/>
                    <a:pt x="141958" y="62211"/>
                  </a:cubicBezTo>
                  <a:cubicBezTo>
                    <a:pt x="141131" y="62361"/>
                    <a:pt x="139325" y="61007"/>
                    <a:pt x="137219" y="59428"/>
                  </a:cubicBezTo>
                  <a:cubicBezTo>
                    <a:pt x="135038" y="57773"/>
                    <a:pt x="132104" y="55215"/>
                    <a:pt x="128644" y="52281"/>
                  </a:cubicBezTo>
                  <a:cubicBezTo>
                    <a:pt x="125258" y="49498"/>
                    <a:pt x="121648" y="46715"/>
                    <a:pt x="117661" y="43781"/>
                  </a:cubicBezTo>
                  <a:cubicBezTo>
                    <a:pt x="115705" y="42351"/>
                    <a:pt x="113599" y="40847"/>
                    <a:pt x="111568" y="39568"/>
                  </a:cubicBezTo>
                  <a:cubicBezTo>
                    <a:pt x="109612" y="38364"/>
                    <a:pt x="107656" y="37161"/>
                    <a:pt x="105775" y="36108"/>
                  </a:cubicBezTo>
                  <a:cubicBezTo>
                    <a:pt x="102014" y="34002"/>
                    <a:pt x="98027" y="32046"/>
                    <a:pt x="95093" y="31218"/>
                  </a:cubicBezTo>
                  <a:cubicBezTo>
                    <a:pt x="89451" y="29638"/>
                    <a:pt x="85315" y="30541"/>
                    <a:pt x="88624" y="36785"/>
                  </a:cubicBezTo>
                  <a:cubicBezTo>
                    <a:pt x="88398" y="38214"/>
                    <a:pt x="88098" y="39493"/>
                    <a:pt x="87646" y="40696"/>
                  </a:cubicBezTo>
                  <a:cubicBezTo>
                    <a:pt x="87120" y="41825"/>
                    <a:pt x="87120" y="43104"/>
                    <a:pt x="86668" y="44157"/>
                  </a:cubicBezTo>
                  <a:cubicBezTo>
                    <a:pt x="86517" y="44458"/>
                    <a:pt x="86517" y="44608"/>
                    <a:pt x="86293" y="44984"/>
                  </a:cubicBezTo>
                  <a:lnTo>
                    <a:pt x="85540" y="46188"/>
                  </a:lnTo>
                  <a:cubicBezTo>
                    <a:pt x="85013" y="46940"/>
                    <a:pt x="84487" y="47692"/>
                    <a:pt x="83885" y="48445"/>
                  </a:cubicBezTo>
                  <a:cubicBezTo>
                    <a:pt x="83057" y="49799"/>
                    <a:pt x="82456" y="51002"/>
                    <a:pt x="81553" y="52131"/>
                  </a:cubicBezTo>
                  <a:cubicBezTo>
                    <a:pt x="80726" y="53259"/>
                    <a:pt x="79673" y="54237"/>
                    <a:pt x="78695" y="55290"/>
                  </a:cubicBezTo>
                  <a:cubicBezTo>
                    <a:pt x="77867" y="56419"/>
                    <a:pt x="76889" y="57472"/>
                    <a:pt x="75836" y="58450"/>
                  </a:cubicBezTo>
                  <a:cubicBezTo>
                    <a:pt x="74783" y="59503"/>
                    <a:pt x="73504" y="60330"/>
                    <a:pt x="72375" y="61308"/>
                  </a:cubicBezTo>
                  <a:cubicBezTo>
                    <a:pt x="71323" y="62361"/>
                    <a:pt x="70194" y="63339"/>
                    <a:pt x="68990" y="64242"/>
                  </a:cubicBezTo>
                  <a:cubicBezTo>
                    <a:pt x="59061" y="71689"/>
                    <a:pt x="46875" y="79588"/>
                    <a:pt x="35591" y="90044"/>
                  </a:cubicBezTo>
                  <a:cubicBezTo>
                    <a:pt x="24307" y="100350"/>
                    <a:pt x="14151" y="113364"/>
                    <a:pt x="9037" y="128033"/>
                  </a:cubicBezTo>
                  <a:cubicBezTo>
                    <a:pt x="3846" y="142626"/>
                    <a:pt x="4147" y="158875"/>
                    <a:pt x="13173" y="172265"/>
                  </a:cubicBezTo>
                  <a:cubicBezTo>
                    <a:pt x="19643" y="180239"/>
                    <a:pt x="27166" y="186557"/>
                    <a:pt x="35064" y="191447"/>
                  </a:cubicBezTo>
                  <a:cubicBezTo>
                    <a:pt x="52517" y="202279"/>
                    <a:pt x="70495" y="206642"/>
                    <a:pt x="84035" y="211607"/>
                  </a:cubicBezTo>
                  <a:cubicBezTo>
                    <a:pt x="87646" y="212660"/>
                    <a:pt x="90806" y="214014"/>
                    <a:pt x="93438" y="215669"/>
                  </a:cubicBezTo>
                  <a:cubicBezTo>
                    <a:pt x="96598" y="216873"/>
                    <a:pt x="98930" y="218829"/>
                    <a:pt x="101262" y="220935"/>
                  </a:cubicBezTo>
                  <a:cubicBezTo>
                    <a:pt x="106152" y="224847"/>
                    <a:pt x="109311" y="230865"/>
                    <a:pt x="112621" y="239064"/>
                  </a:cubicBezTo>
                  <a:cubicBezTo>
                    <a:pt x="113449" y="239666"/>
                    <a:pt x="114502" y="239967"/>
                    <a:pt x="115780" y="240117"/>
                  </a:cubicBezTo>
                  <a:cubicBezTo>
                    <a:pt x="116382" y="240193"/>
                    <a:pt x="117059" y="240193"/>
                    <a:pt x="117736" y="240193"/>
                  </a:cubicBezTo>
                  <a:cubicBezTo>
                    <a:pt x="118488" y="240042"/>
                    <a:pt x="119316" y="239892"/>
                    <a:pt x="120144" y="239666"/>
                  </a:cubicBezTo>
                  <a:cubicBezTo>
                    <a:pt x="123453" y="238839"/>
                    <a:pt x="126988" y="237485"/>
                    <a:pt x="130374" y="236055"/>
                  </a:cubicBezTo>
                  <a:cubicBezTo>
                    <a:pt x="133985" y="234250"/>
                    <a:pt x="137370" y="232520"/>
                    <a:pt x="140077" y="231542"/>
                  </a:cubicBezTo>
                  <a:cubicBezTo>
                    <a:pt x="142786" y="230564"/>
                    <a:pt x="145344" y="229436"/>
                    <a:pt x="146773" y="230263"/>
                  </a:cubicBezTo>
                  <a:cubicBezTo>
                    <a:pt x="154070" y="240343"/>
                    <a:pt x="163773" y="249821"/>
                    <a:pt x="175283" y="257870"/>
                  </a:cubicBezTo>
                  <a:cubicBezTo>
                    <a:pt x="184085" y="265393"/>
                    <a:pt x="196873" y="272314"/>
                    <a:pt x="212895" y="277203"/>
                  </a:cubicBezTo>
                  <a:cubicBezTo>
                    <a:pt x="228918" y="282168"/>
                    <a:pt x="247950" y="285177"/>
                    <a:pt x="268788" y="285779"/>
                  </a:cubicBezTo>
                  <a:cubicBezTo>
                    <a:pt x="274053" y="286004"/>
                    <a:pt x="279094" y="285628"/>
                    <a:pt x="284736" y="285779"/>
                  </a:cubicBezTo>
                  <a:lnTo>
                    <a:pt x="292784" y="285252"/>
                  </a:lnTo>
                  <a:cubicBezTo>
                    <a:pt x="295342" y="285177"/>
                    <a:pt x="298050" y="285328"/>
                    <a:pt x="300683" y="285102"/>
                  </a:cubicBezTo>
                  <a:cubicBezTo>
                    <a:pt x="303316" y="284801"/>
                    <a:pt x="305948" y="284575"/>
                    <a:pt x="308732" y="284350"/>
                  </a:cubicBezTo>
                  <a:cubicBezTo>
                    <a:pt x="311440" y="284049"/>
                    <a:pt x="314524" y="284124"/>
                    <a:pt x="317158" y="283522"/>
                  </a:cubicBezTo>
                  <a:lnTo>
                    <a:pt x="325657" y="282243"/>
                  </a:lnTo>
                  <a:lnTo>
                    <a:pt x="330096" y="281642"/>
                  </a:lnTo>
                  <a:lnTo>
                    <a:pt x="334307" y="280739"/>
                  </a:lnTo>
                  <a:cubicBezTo>
                    <a:pt x="336565" y="278557"/>
                    <a:pt x="340778" y="278482"/>
                    <a:pt x="346419" y="279535"/>
                  </a:cubicBezTo>
                  <a:cubicBezTo>
                    <a:pt x="351911" y="280438"/>
                    <a:pt x="358531" y="282243"/>
                    <a:pt x="366129" y="284425"/>
                  </a:cubicBezTo>
                  <a:lnTo>
                    <a:pt x="377938" y="287810"/>
                  </a:lnTo>
                  <a:cubicBezTo>
                    <a:pt x="381925" y="288863"/>
                    <a:pt x="385837" y="289766"/>
                    <a:pt x="389900" y="290593"/>
                  </a:cubicBezTo>
                  <a:cubicBezTo>
                    <a:pt x="397874" y="292248"/>
                    <a:pt x="405846" y="293527"/>
                    <a:pt x="412919" y="293753"/>
                  </a:cubicBezTo>
                  <a:cubicBezTo>
                    <a:pt x="419462" y="293677"/>
                    <a:pt x="425180" y="292549"/>
                    <a:pt x="428941" y="290067"/>
                  </a:cubicBezTo>
                  <a:cubicBezTo>
                    <a:pt x="432627" y="287509"/>
                    <a:pt x="434959" y="283823"/>
                    <a:pt x="433304" y="277880"/>
                  </a:cubicBezTo>
                  <a:cubicBezTo>
                    <a:pt x="426834" y="263813"/>
                    <a:pt x="422021" y="252078"/>
                    <a:pt x="416228" y="240719"/>
                  </a:cubicBezTo>
                  <a:lnTo>
                    <a:pt x="408781" y="224997"/>
                  </a:lnTo>
                  <a:lnTo>
                    <a:pt x="401259" y="210554"/>
                  </a:lnTo>
                  <a:cubicBezTo>
                    <a:pt x="392232" y="192425"/>
                    <a:pt x="382904" y="177455"/>
                    <a:pt x="373951" y="162862"/>
                  </a:cubicBezTo>
                  <a:cubicBezTo>
                    <a:pt x="374553" y="159928"/>
                    <a:pt x="393134" y="160680"/>
                    <a:pt x="412392" y="159476"/>
                  </a:cubicBezTo>
                  <a:cubicBezTo>
                    <a:pt x="421945" y="158875"/>
                    <a:pt x="431725" y="157821"/>
                    <a:pt x="439248" y="155790"/>
                  </a:cubicBezTo>
                  <a:cubicBezTo>
                    <a:pt x="446469" y="153759"/>
                    <a:pt x="451433" y="150750"/>
                    <a:pt x="451885" y="146688"/>
                  </a:cubicBezTo>
                  <a:cubicBezTo>
                    <a:pt x="453389" y="142927"/>
                    <a:pt x="455119" y="139091"/>
                    <a:pt x="455646" y="135179"/>
                  </a:cubicBezTo>
                  <a:cubicBezTo>
                    <a:pt x="456248" y="131267"/>
                    <a:pt x="456623" y="127356"/>
                    <a:pt x="456849" y="123444"/>
                  </a:cubicBezTo>
                  <a:cubicBezTo>
                    <a:pt x="456924" y="121488"/>
                    <a:pt x="456924" y="119532"/>
                    <a:pt x="456924" y="117576"/>
                  </a:cubicBezTo>
                  <a:cubicBezTo>
                    <a:pt x="456849" y="115620"/>
                    <a:pt x="456399" y="113740"/>
                    <a:pt x="456173" y="111784"/>
                  </a:cubicBezTo>
                  <a:cubicBezTo>
                    <a:pt x="455495" y="107947"/>
                    <a:pt x="454592" y="104186"/>
                    <a:pt x="453615" y="100425"/>
                  </a:cubicBezTo>
                  <a:cubicBezTo>
                    <a:pt x="452786" y="96664"/>
                    <a:pt x="451056" y="93053"/>
                    <a:pt x="449402" y="89517"/>
                  </a:cubicBezTo>
                  <a:cubicBezTo>
                    <a:pt x="447747" y="85907"/>
                    <a:pt x="446017" y="82597"/>
                    <a:pt x="444212" y="79287"/>
                  </a:cubicBezTo>
                  <a:cubicBezTo>
                    <a:pt x="440225" y="72818"/>
                    <a:pt x="435260" y="66950"/>
                    <a:pt x="430821" y="61233"/>
                  </a:cubicBezTo>
                  <a:cubicBezTo>
                    <a:pt x="425481" y="55741"/>
                    <a:pt x="420441" y="50551"/>
                    <a:pt x="415475" y="45661"/>
                  </a:cubicBezTo>
                  <a:cubicBezTo>
                    <a:pt x="412693" y="43329"/>
                    <a:pt x="409984" y="40997"/>
                    <a:pt x="407503" y="38665"/>
                  </a:cubicBezTo>
                  <a:lnTo>
                    <a:pt x="403890" y="35280"/>
                  </a:lnTo>
                  <a:cubicBezTo>
                    <a:pt x="402763" y="34152"/>
                    <a:pt x="401635" y="33024"/>
                    <a:pt x="400204" y="31971"/>
                  </a:cubicBezTo>
                  <a:cubicBezTo>
                    <a:pt x="397648" y="29864"/>
                    <a:pt x="395240" y="27758"/>
                    <a:pt x="393058" y="25576"/>
                  </a:cubicBezTo>
                  <a:cubicBezTo>
                    <a:pt x="390877" y="23470"/>
                    <a:pt x="389147" y="21138"/>
                    <a:pt x="386890" y="19182"/>
                  </a:cubicBezTo>
                  <a:cubicBezTo>
                    <a:pt x="384785" y="17076"/>
                    <a:pt x="382980" y="14970"/>
                    <a:pt x="381398" y="12638"/>
                  </a:cubicBezTo>
                  <a:cubicBezTo>
                    <a:pt x="380647" y="11509"/>
                    <a:pt x="379894" y="10306"/>
                    <a:pt x="379294" y="9102"/>
                  </a:cubicBezTo>
                  <a:cubicBezTo>
                    <a:pt x="378691" y="7899"/>
                    <a:pt x="377712" y="6845"/>
                    <a:pt x="377112" y="5642"/>
                  </a:cubicBezTo>
                  <a:lnTo>
                    <a:pt x="369665" y="13916"/>
                  </a:lnTo>
                  <a:lnTo>
                    <a:pt x="362293" y="21740"/>
                  </a:lnTo>
                  <a:cubicBezTo>
                    <a:pt x="364548" y="43028"/>
                    <a:pt x="363044" y="63339"/>
                    <a:pt x="358831" y="81769"/>
                  </a:cubicBezTo>
                  <a:cubicBezTo>
                    <a:pt x="358306" y="84101"/>
                    <a:pt x="357778" y="86358"/>
                    <a:pt x="357402" y="88539"/>
                  </a:cubicBezTo>
                  <a:lnTo>
                    <a:pt x="355295" y="95460"/>
                  </a:lnTo>
                  <a:cubicBezTo>
                    <a:pt x="354620" y="97867"/>
                    <a:pt x="354017" y="100275"/>
                    <a:pt x="353490" y="102606"/>
                  </a:cubicBezTo>
                  <a:cubicBezTo>
                    <a:pt x="352588" y="105014"/>
                    <a:pt x="351685" y="107421"/>
                    <a:pt x="350858" y="109753"/>
                  </a:cubicBezTo>
                  <a:cubicBezTo>
                    <a:pt x="350030" y="112085"/>
                    <a:pt x="349428" y="114417"/>
                    <a:pt x="348526" y="116673"/>
                  </a:cubicBezTo>
                  <a:cubicBezTo>
                    <a:pt x="347472" y="118930"/>
                    <a:pt x="346419" y="121187"/>
                    <a:pt x="345516" y="123444"/>
                  </a:cubicBezTo>
                  <a:cubicBezTo>
                    <a:pt x="344539" y="125701"/>
                    <a:pt x="343936" y="127882"/>
                    <a:pt x="342734" y="130063"/>
                  </a:cubicBezTo>
                  <a:cubicBezTo>
                    <a:pt x="341606" y="132696"/>
                    <a:pt x="340476" y="134803"/>
                    <a:pt x="339424" y="136909"/>
                  </a:cubicBezTo>
                  <a:close/>
                </a:path>
              </a:pathLst>
            </a:custGeom>
            <a:solidFill>
              <a:srgbClr val="5298C4"/>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FFC53A34-2C6C-4D8D-8E52-475EDB09822B}"/>
                </a:ext>
              </a:extLst>
            </p:cNvPr>
            <p:cNvSpPr/>
            <p:nvPr/>
          </p:nvSpPr>
          <p:spPr>
            <a:xfrm>
              <a:off x="15546737" y="5900091"/>
              <a:ext cx="165514" cy="97803"/>
            </a:xfrm>
            <a:custGeom>
              <a:avLst/>
              <a:gdLst>
                <a:gd name="connsiteX0" fmla="*/ 125700 w 165494"/>
                <a:gd name="connsiteY0" fmla="*/ 99509 h 97792"/>
                <a:gd name="connsiteX1" fmla="*/ 161357 w 165494"/>
                <a:gd name="connsiteY1" fmla="*/ 84539 h 97792"/>
                <a:gd name="connsiteX2" fmla="*/ 97417 w 165494"/>
                <a:gd name="connsiteY2" fmla="*/ 11270 h 97792"/>
                <a:gd name="connsiteX3" fmla="*/ 5642 w 165494"/>
                <a:gd name="connsiteY3" fmla="*/ 29023 h 97792"/>
                <a:gd name="connsiteX4" fmla="*/ 71238 w 165494"/>
                <a:gd name="connsiteY4" fmla="*/ 56931 h 97792"/>
                <a:gd name="connsiteX5" fmla="*/ 125700 w 165494"/>
                <a:gd name="connsiteY5" fmla="*/ 99509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494" h="97792">
                  <a:moveTo>
                    <a:pt x="125700" y="99509"/>
                  </a:moveTo>
                  <a:cubicBezTo>
                    <a:pt x="138338" y="91610"/>
                    <a:pt x="150224" y="87247"/>
                    <a:pt x="161357" y="84539"/>
                  </a:cubicBezTo>
                  <a:cubicBezTo>
                    <a:pt x="152707" y="49710"/>
                    <a:pt x="128033" y="22328"/>
                    <a:pt x="97417" y="11270"/>
                  </a:cubicBezTo>
                  <a:cubicBezTo>
                    <a:pt x="67026" y="-14"/>
                    <a:pt x="31143" y="5553"/>
                    <a:pt x="5642" y="29023"/>
                  </a:cubicBezTo>
                  <a:cubicBezTo>
                    <a:pt x="28961" y="35492"/>
                    <a:pt x="51003" y="45046"/>
                    <a:pt x="71238" y="56931"/>
                  </a:cubicBezTo>
                  <a:cubicBezTo>
                    <a:pt x="91549" y="69193"/>
                    <a:pt x="109903" y="83711"/>
                    <a:pt x="125700" y="99509"/>
                  </a:cubicBezTo>
                  <a:close/>
                </a:path>
              </a:pathLst>
            </a:custGeom>
            <a:solidFill>
              <a:srgbClr val="5298C4"/>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4DBD3395-049E-4E80-858D-355CB7098554}"/>
                </a:ext>
              </a:extLst>
            </p:cNvPr>
            <p:cNvSpPr/>
            <p:nvPr/>
          </p:nvSpPr>
          <p:spPr>
            <a:xfrm>
              <a:off x="15702544" y="5977698"/>
              <a:ext cx="67710" cy="135421"/>
            </a:xfrm>
            <a:custGeom>
              <a:avLst/>
              <a:gdLst>
                <a:gd name="connsiteX0" fmla="*/ 26705 w 67702"/>
                <a:gd name="connsiteY0" fmla="*/ 70281 h 135404"/>
                <a:gd name="connsiteX1" fmla="*/ 28661 w 67702"/>
                <a:gd name="connsiteY1" fmla="*/ 66369 h 135404"/>
                <a:gd name="connsiteX2" fmla="*/ 48296 w 67702"/>
                <a:gd name="connsiteY2" fmla="*/ 133169 h 135404"/>
                <a:gd name="connsiteX3" fmla="*/ 55667 w 67702"/>
                <a:gd name="connsiteY3" fmla="*/ 125345 h 135404"/>
                <a:gd name="connsiteX4" fmla="*/ 63115 w 67702"/>
                <a:gd name="connsiteY4" fmla="*/ 117070 h 135404"/>
                <a:gd name="connsiteX5" fmla="*/ 57247 w 67702"/>
                <a:gd name="connsiteY5" fmla="*/ 97512 h 135404"/>
                <a:gd name="connsiteX6" fmla="*/ 57322 w 67702"/>
                <a:gd name="connsiteY6" fmla="*/ 84950 h 135404"/>
                <a:gd name="connsiteX7" fmla="*/ 59052 w 67702"/>
                <a:gd name="connsiteY7" fmla="*/ 70055 h 135404"/>
                <a:gd name="connsiteX8" fmla="*/ 60782 w 67702"/>
                <a:gd name="connsiteY8" fmla="*/ 60878 h 135404"/>
                <a:gd name="connsiteX9" fmla="*/ 61385 w 67702"/>
                <a:gd name="connsiteY9" fmla="*/ 52076 h 135404"/>
                <a:gd name="connsiteX10" fmla="*/ 33776 w 67702"/>
                <a:gd name="connsiteY10" fmla="*/ 55687 h 135404"/>
                <a:gd name="connsiteX11" fmla="*/ 37236 w 67702"/>
                <a:gd name="connsiteY11" fmla="*/ 47713 h 135404"/>
                <a:gd name="connsiteX12" fmla="*/ 42428 w 67702"/>
                <a:gd name="connsiteY12" fmla="*/ 26274 h 135404"/>
                <a:gd name="connsiteX13" fmla="*/ 37236 w 67702"/>
                <a:gd name="connsiteY13" fmla="*/ 12658 h 135404"/>
                <a:gd name="connsiteX14" fmla="*/ 31745 w 67702"/>
                <a:gd name="connsiteY14" fmla="*/ 8295 h 135404"/>
                <a:gd name="connsiteX15" fmla="*/ 24222 w 67702"/>
                <a:gd name="connsiteY15" fmla="*/ 6189 h 135404"/>
                <a:gd name="connsiteX16" fmla="*/ 5642 w 67702"/>
                <a:gd name="connsiteY16" fmla="*/ 6866 h 135404"/>
                <a:gd name="connsiteX17" fmla="*/ 8803 w 67702"/>
                <a:gd name="connsiteY17" fmla="*/ 25447 h 135404"/>
                <a:gd name="connsiteX18" fmla="*/ 10156 w 67702"/>
                <a:gd name="connsiteY18" fmla="*/ 33421 h 135404"/>
                <a:gd name="connsiteX19" fmla="*/ 10983 w 67702"/>
                <a:gd name="connsiteY19" fmla="*/ 37031 h 135404"/>
                <a:gd name="connsiteX20" fmla="*/ 11736 w 67702"/>
                <a:gd name="connsiteY20" fmla="*/ 40717 h 135404"/>
                <a:gd name="connsiteX21" fmla="*/ 15647 w 67702"/>
                <a:gd name="connsiteY21" fmla="*/ 53054 h 135404"/>
                <a:gd name="connsiteX22" fmla="*/ 20461 w 67702"/>
                <a:gd name="connsiteY22" fmla="*/ 62758 h 135404"/>
                <a:gd name="connsiteX23" fmla="*/ 26705 w 67702"/>
                <a:gd name="connsiteY23" fmla="*/ 70281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7702" h="135404">
                  <a:moveTo>
                    <a:pt x="26705" y="70281"/>
                  </a:moveTo>
                  <a:cubicBezTo>
                    <a:pt x="27383" y="68927"/>
                    <a:pt x="27983" y="67648"/>
                    <a:pt x="28661" y="66369"/>
                  </a:cubicBezTo>
                  <a:cubicBezTo>
                    <a:pt x="39719" y="88485"/>
                    <a:pt x="45888" y="111429"/>
                    <a:pt x="48296" y="133169"/>
                  </a:cubicBezTo>
                  <a:lnTo>
                    <a:pt x="55667" y="125345"/>
                  </a:lnTo>
                  <a:lnTo>
                    <a:pt x="63115" y="117070"/>
                  </a:lnTo>
                  <a:cubicBezTo>
                    <a:pt x="59728" y="111504"/>
                    <a:pt x="58375" y="104809"/>
                    <a:pt x="57247" y="97512"/>
                  </a:cubicBezTo>
                  <a:cubicBezTo>
                    <a:pt x="56795" y="93751"/>
                    <a:pt x="57021" y="89463"/>
                    <a:pt x="57322" y="84950"/>
                  </a:cubicBezTo>
                  <a:cubicBezTo>
                    <a:pt x="57397" y="80586"/>
                    <a:pt x="57998" y="75622"/>
                    <a:pt x="59052" y="70055"/>
                  </a:cubicBezTo>
                  <a:cubicBezTo>
                    <a:pt x="59728" y="67046"/>
                    <a:pt x="60330" y="63962"/>
                    <a:pt x="60782" y="60878"/>
                  </a:cubicBezTo>
                  <a:cubicBezTo>
                    <a:pt x="61083" y="57944"/>
                    <a:pt x="61234" y="55010"/>
                    <a:pt x="61385" y="52076"/>
                  </a:cubicBezTo>
                  <a:cubicBezTo>
                    <a:pt x="53034" y="52001"/>
                    <a:pt x="44007" y="52829"/>
                    <a:pt x="33776" y="55687"/>
                  </a:cubicBezTo>
                  <a:cubicBezTo>
                    <a:pt x="34981" y="52979"/>
                    <a:pt x="36108" y="50346"/>
                    <a:pt x="37236" y="47713"/>
                  </a:cubicBezTo>
                  <a:cubicBezTo>
                    <a:pt x="40773" y="39363"/>
                    <a:pt x="42428" y="32217"/>
                    <a:pt x="42428" y="26274"/>
                  </a:cubicBezTo>
                  <a:cubicBezTo>
                    <a:pt x="42127" y="20557"/>
                    <a:pt x="40397" y="16119"/>
                    <a:pt x="37236" y="12658"/>
                  </a:cubicBezTo>
                  <a:cubicBezTo>
                    <a:pt x="35656" y="10928"/>
                    <a:pt x="33851" y="9499"/>
                    <a:pt x="31745" y="8295"/>
                  </a:cubicBezTo>
                  <a:cubicBezTo>
                    <a:pt x="29489" y="7318"/>
                    <a:pt x="26931" y="6641"/>
                    <a:pt x="24222" y="6189"/>
                  </a:cubicBezTo>
                  <a:cubicBezTo>
                    <a:pt x="18731" y="5437"/>
                    <a:pt x="12713" y="5287"/>
                    <a:pt x="5642" y="6866"/>
                  </a:cubicBezTo>
                  <a:cubicBezTo>
                    <a:pt x="7221" y="12658"/>
                    <a:pt x="8125" y="19278"/>
                    <a:pt x="8803" y="25447"/>
                  </a:cubicBezTo>
                  <a:cubicBezTo>
                    <a:pt x="9177" y="28305"/>
                    <a:pt x="9629" y="30938"/>
                    <a:pt x="10156" y="33421"/>
                  </a:cubicBezTo>
                  <a:lnTo>
                    <a:pt x="10983" y="37031"/>
                  </a:lnTo>
                  <a:lnTo>
                    <a:pt x="11736" y="40717"/>
                  </a:lnTo>
                  <a:cubicBezTo>
                    <a:pt x="12788" y="45457"/>
                    <a:pt x="14068" y="49519"/>
                    <a:pt x="15647" y="53054"/>
                  </a:cubicBezTo>
                  <a:cubicBezTo>
                    <a:pt x="17377" y="56439"/>
                    <a:pt x="18656" y="59825"/>
                    <a:pt x="20461" y="62758"/>
                  </a:cubicBezTo>
                  <a:cubicBezTo>
                    <a:pt x="22191" y="65692"/>
                    <a:pt x="24297" y="68174"/>
                    <a:pt x="26705" y="70281"/>
                  </a:cubicBezTo>
                  <a:close/>
                </a:path>
              </a:pathLst>
            </a:custGeom>
            <a:solidFill>
              <a:srgbClr val="5298C4"/>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81D5C54A-96A4-482B-AA8A-28D0DD317914}"/>
                </a:ext>
              </a:extLst>
            </p:cNvPr>
            <p:cNvSpPr/>
            <p:nvPr/>
          </p:nvSpPr>
          <p:spPr>
            <a:xfrm>
              <a:off x="16241893" y="5589062"/>
              <a:ext cx="233224" cy="820045"/>
            </a:xfrm>
            <a:custGeom>
              <a:avLst/>
              <a:gdLst>
                <a:gd name="connsiteX0" fmla="*/ 5642 w 233196"/>
                <a:gd name="connsiteY0" fmla="*/ 31143 h 819950"/>
                <a:gd name="connsiteX1" fmla="*/ 17829 w 233196"/>
                <a:gd name="connsiteY1" fmla="*/ 64016 h 819950"/>
                <a:gd name="connsiteX2" fmla="*/ 24375 w 233196"/>
                <a:gd name="connsiteY2" fmla="*/ 78911 h 819950"/>
                <a:gd name="connsiteX3" fmla="*/ 27759 w 233196"/>
                <a:gd name="connsiteY3" fmla="*/ 85982 h 819950"/>
                <a:gd name="connsiteX4" fmla="*/ 30993 w 233196"/>
                <a:gd name="connsiteY4" fmla="*/ 93053 h 819950"/>
                <a:gd name="connsiteX5" fmla="*/ 60180 w 233196"/>
                <a:gd name="connsiteY5" fmla="*/ 143303 h 819950"/>
                <a:gd name="connsiteX6" fmla="*/ 92452 w 233196"/>
                <a:gd name="connsiteY6" fmla="*/ 187310 h 819950"/>
                <a:gd name="connsiteX7" fmla="*/ 126002 w 233196"/>
                <a:gd name="connsiteY7" fmla="*/ 229586 h 819950"/>
                <a:gd name="connsiteX8" fmla="*/ 158273 w 233196"/>
                <a:gd name="connsiteY8" fmla="*/ 273893 h 819950"/>
                <a:gd name="connsiteX9" fmla="*/ 173092 w 233196"/>
                <a:gd name="connsiteY9" fmla="*/ 297815 h 819950"/>
                <a:gd name="connsiteX10" fmla="*/ 185656 w 233196"/>
                <a:gd name="connsiteY10" fmla="*/ 323542 h 819950"/>
                <a:gd name="connsiteX11" fmla="*/ 203634 w 233196"/>
                <a:gd name="connsiteY11" fmla="*/ 380938 h 819950"/>
                <a:gd name="connsiteX12" fmla="*/ 207546 w 233196"/>
                <a:gd name="connsiteY12" fmla="*/ 412909 h 819950"/>
                <a:gd name="connsiteX13" fmla="*/ 208073 w 233196"/>
                <a:gd name="connsiteY13" fmla="*/ 429684 h 819950"/>
                <a:gd name="connsiteX14" fmla="*/ 207019 w 233196"/>
                <a:gd name="connsiteY14" fmla="*/ 447136 h 819950"/>
                <a:gd name="connsiteX15" fmla="*/ 204839 w 233196"/>
                <a:gd name="connsiteY15" fmla="*/ 497386 h 819950"/>
                <a:gd name="connsiteX16" fmla="*/ 202431 w 233196"/>
                <a:gd name="connsiteY16" fmla="*/ 545380 h 819950"/>
                <a:gd name="connsiteX17" fmla="*/ 202055 w 233196"/>
                <a:gd name="connsiteY17" fmla="*/ 557115 h 819950"/>
                <a:gd name="connsiteX18" fmla="*/ 201377 w 233196"/>
                <a:gd name="connsiteY18" fmla="*/ 568699 h 819950"/>
                <a:gd name="connsiteX19" fmla="*/ 200174 w 233196"/>
                <a:gd name="connsiteY19" fmla="*/ 591793 h 819950"/>
                <a:gd name="connsiteX20" fmla="*/ 198067 w 233196"/>
                <a:gd name="connsiteY20" fmla="*/ 637455 h 819950"/>
                <a:gd name="connsiteX21" fmla="*/ 195886 w 233196"/>
                <a:gd name="connsiteY21" fmla="*/ 682665 h 819950"/>
                <a:gd name="connsiteX22" fmla="*/ 192727 w 233196"/>
                <a:gd name="connsiteY22" fmla="*/ 727725 h 819950"/>
                <a:gd name="connsiteX23" fmla="*/ 188740 w 233196"/>
                <a:gd name="connsiteY23" fmla="*/ 772784 h 819950"/>
                <a:gd name="connsiteX24" fmla="*/ 183625 w 233196"/>
                <a:gd name="connsiteY24" fmla="*/ 817994 h 819950"/>
                <a:gd name="connsiteX25" fmla="*/ 229963 w 233196"/>
                <a:gd name="connsiteY25" fmla="*/ 615113 h 819950"/>
                <a:gd name="connsiteX26" fmla="*/ 233799 w 233196"/>
                <a:gd name="connsiteY26" fmla="*/ 562757 h 819950"/>
                <a:gd name="connsiteX27" fmla="*/ 234402 w 233196"/>
                <a:gd name="connsiteY27" fmla="*/ 536353 h 819950"/>
                <a:gd name="connsiteX28" fmla="*/ 234251 w 233196"/>
                <a:gd name="connsiteY28" fmla="*/ 509648 h 819950"/>
                <a:gd name="connsiteX29" fmla="*/ 231167 w 233196"/>
                <a:gd name="connsiteY29" fmla="*/ 455336 h 819950"/>
                <a:gd name="connsiteX30" fmla="*/ 228534 w 233196"/>
                <a:gd name="connsiteY30" fmla="*/ 428104 h 819950"/>
                <a:gd name="connsiteX31" fmla="*/ 224622 w 233196"/>
                <a:gd name="connsiteY31" fmla="*/ 401023 h 819950"/>
                <a:gd name="connsiteX32" fmla="*/ 220032 w 233196"/>
                <a:gd name="connsiteY32" fmla="*/ 373943 h 819950"/>
                <a:gd name="connsiteX33" fmla="*/ 214541 w 233196"/>
                <a:gd name="connsiteY33" fmla="*/ 347012 h 819950"/>
                <a:gd name="connsiteX34" fmla="*/ 200776 w 233196"/>
                <a:gd name="connsiteY34" fmla="*/ 293753 h 819950"/>
                <a:gd name="connsiteX35" fmla="*/ 161733 w 233196"/>
                <a:gd name="connsiteY35" fmla="*/ 190695 h 819950"/>
                <a:gd name="connsiteX36" fmla="*/ 150000 w 233196"/>
                <a:gd name="connsiteY36" fmla="*/ 165645 h 819950"/>
                <a:gd name="connsiteX37" fmla="*/ 136835 w 233196"/>
                <a:gd name="connsiteY37" fmla="*/ 141347 h 819950"/>
                <a:gd name="connsiteX38" fmla="*/ 123069 w 233196"/>
                <a:gd name="connsiteY38" fmla="*/ 117351 h 819950"/>
                <a:gd name="connsiteX39" fmla="*/ 115998 w 233196"/>
                <a:gd name="connsiteY39" fmla="*/ 105465 h 819950"/>
                <a:gd name="connsiteX40" fmla="*/ 108400 w 233196"/>
                <a:gd name="connsiteY40" fmla="*/ 93881 h 819950"/>
                <a:gd name="connsiteX41" fmla="*/ 76655 w 233196"/>
                <a:gd name="connsiteY41" fmla="*/ 48445 h 819950"/>
                <a:gd name="connsiteX42" fmla="*/ 41374 w 233196"/>
                <a:gd name="connsiteY42" fmla="*/ 5642 h 819950"/>
                <a:gd name="connsiteX43" fmla="*/ 5642 w 233196"/>
                <a:gd name="connsiteY43" fmla="*/ 31143 h 81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3196" h="819950">
                  <a:moveTo>
                    <a:pt x="5642" y="31143"/>
                  </a:moveTo>
                  <a:cubicBezTo>
                    <a:pt x="9478" y="42878"/>
                    <a:pt x="13541" y="53786"/>
                    <a:pt x="17829" y="64016"/>
                  </a:cubicBezTo>
                  <a:cubicBezTo>
                    <a:pt x="19936" y="69132"/>
                    <a:pt x="22117" y="74096"/>
                    <a:pt x="24375" y="78911"/>
                  </a:cubicBezTo>
                  <a:cubicBezTo>
                    <a:pt x="25502" y="81318"/>
                    <a:pt x="26630" y="83650"/>
                    <a:pt x="27759" y="85982"/>
                  </a:cubicBezTo>
                  <a:cubicBezTo>
                    <a:pt x="28887" y="88389"/>
                    <a:pt x="29941" y="90721"/>
                    <a:pt x="30993" y="93053"/>
                  </a:cubicBezTo>
                  <a:cubicBezTo>
                    <a:pt x="39794" y="111634"/>
                    <a:pt x="49649" y="128033"/>
                    <a:pt x="60180" y="143303"/>
                  </a:cubicBezTo>
                  <a:cubicBezTo>
                    <a:pt x="70185" y="158950"/>
                    <a:pt x="81017" y="173318"/>
                    <a:pt x="92452" y="187310"/>
                  </a:cubicBezTo>
                  <a:cubicBezTo>
                    <a:pt x="103735" y="201527"/>
                    <a:pt x="114868" y="215594"/>
                    <a:pt x="126002" y="229586"/>
                  </a:cubicBezTo>
                  <a:cubicBezTo>
                    <a:pt x="137586" y="243653"/>
                    <a:pt x="148044" y="258397"/>
                    <a:pt x="158273" y="273893"/>
                  </a:cubicBezTo>
                  <a:cubicBezTo>
                    <a:pt x="163390" y="281642"/>
                    <a:pt x="168354" y="289615"/>
                    <a:pt x="173092" y="297815"/>
                  </a:cubicBezTo>
                  <a:cubicBezTo>
                    <a:pt x="177757" y="306090"/>
                    <a:pt x="181744" y="314740"/>
                    <a:pt x="185656" y="323542"/>
                  </a:cubicBezTo>
                  <a:cubicBezTo>
                    <a:pt x="193254" y="341370"/>
                    <a:pt x="200249" y="360176"/>
                    <a:pt x="203634" y="380938"/>
                  </a:cubicBezTo>
                  <a:cubicBezTo>
                    <a:pt x="205515" y="391244"/>
                    <a:pt x="206795" y="401926"/>
                    <a:pt x="207546" y="412909"/>
                  </a:cubicBezTo>
                  <a:cubicBezTo>
                    <a:pt x="207847" y="418400"/>
                    <a:pt x="208148" y="423967"/>
                    <a:pt x="208073" y="429684"/>
                  </a:cubicBezTo>
                  <a:cubicBezTo>
                    <a:pt x="207922" y="435401"/>
                    <a:pt x="207546" y="441194"/>
                    <a:pt x="207019" y="447136"/>
                  </a:cubicBezTo>
                  <a:cubicBezTo>
                    <a:pt x="206042" y="464212"/>
                    <a:pt x="205439" y="480987"/>
                    <a:pt x="204839" y="497386"/>
                  </a:cubicBezTo>
                  <a:cubicBezTo>
                    <a:pt x="203785" y="513785"/>
                    <a:pt x="202958" y="529808"/>
                    <a:pt x="202431" y="545380"/>
                  </a:cubicBezTo>
                  <a:lnTo>
                    <a:pt x="202055" y="557115"/>
                  </a:lnTo>
                  <a:lnTo>
                    <a:pt x="201377" y="568699"/>
                  </a:lnTo>
                  <a:cubicBezTo>
                    <a:pt x="201002" y="576372"/>
                    <a:pt x="200626" y="584121"/>
                    <a:pt x="200174" y="591793"/>
                  </a:cubicBezTo>
                  <a:cubicBezTo>
                    <a:pt x="199496" y="607139"/>
                    <a:pt x="199197" y="622335"/>
                    <a:pt x="198067" y="637455"/>
                  </a:cubicBezTo>
                  <a:cubicBezTo>
                    <a:pt x="197166" y="652575"/>
                    <a:pt x="196563" y="667620"/>
                    <a:pt x="195886" y="682665"/>
                  </a:cubicBezTo>
                  <a:cubicBezTo>
                    <a:pt x="194833" y="697710"/>
                    <a:pt x="193779" y="712755"/>
                    <a:pt x="192727" y="727725"/>
                  </a:cubicBezTo>
                  <a:cubicBezTo>
                    <a:pt x="191974" y="742769"/>
                    <a:pt x="190168" y="757739"/>
                    <a:pt x="188740" y="772784"/>
                  </a:cubicBezTo>
                  <a:cubicBezTo>
                    <a:pt x="187160" y="787829"/>
                    <a:pt x="186033" y="802949"/>
                    <a:pt x="183625" y="817994"/>
                  </a:cubicBezTo>
                  <a:cubicBezTo>
                    <a:pt x="206795" y="752398"/>
                    <a:pt x="222365" y="684546"/>
                    <a:pt x="229963" y="615113"/>
                  </a:cubicBezTo>
                  <a:cubicBezTo>
                    <a:pt x="231542" y="597736"/>
                    <a:pt x="232822" y="580284"/>
                    <a:pt x="233799" y="562757"/>
                  </a:cubicBezTo>
                  <a:cubicBezTo>
                    <a:pt x="234477" y="554031"/>
                    <a:pt x="234251" y="545154"/>
                    <a:pt x="234402" y="536353"/>
                  </a:cubicBezTo>
                  <a:cubicBezTo>
                    <a:pt x="234477" y="527551"/>
                    <a:pt x="234402" y="518675"/>
                    <a:pt x="234251" y="509648"/>
                  </a:cubicBezTo>
                  <a:cubicBezTo>
                    <a:pt x="234326" y="491744"/>
                    <a:pt x="232747" y="473540"/>
                    <a:pt x="231167" y="455336"/>
                  </a:cubicBezTo>
                  <a:cubicBezTo>
                    <a:pt x="230339" y="446233"/>
                    <a:pt x="229511" y="437131"/>
                    <a:pt x="228534" y="428104"/>
                  </a:cubicBezTo>
                  <a:cubicBezTo>
                    <a:pt x="227555" y="419002"/>
                    <a:pt x="225976" y="410050"/>
                    <a:pt x="224622" y="401023"/>
                  </a:cubicBezTo>
                  <a:cubicBezTo>
                    <a:pt x="223193" y="391996"/>
                    <a:pt x="221614" y="382969"/>
                    <a:pt x="220032" y="373943"/>
                  </a:cubicBezTo>
                  <a:cubicBezTo>
                    <a:pt x="218378" y="364916"/>
                    <a:pt x="216798" y="355888"/>
                    <a:pt x="214541" y="347012"/>
                  </a:cubicBezTo>
                  <a:cubicBezTo>
                    <a:pt x="210330" y="329184"/>
                    <a:pt x="205665" y="311431"/>
                    <a:pt x="200776" y="293753"/>
                  </a:cubicBezTo>
                  <a:cubicBezTo>
                    <a:pt x="189719" y="258849"/>
                    <a:pt x="177456" y="224019"/>
                    <a:pt x="161733" y="190695"/>
                  </a:cubicBezTo>
                  <a:cubicBezTo>
                    <a:pt x="157899" y="182345"/>
                    <a:pt x="153987" y="173995"/>
                    <a:pt x="150000" y="165645"/>
                  </a:cubicBezTo>
                  <a:cubicBezTo>
                    <a:pt x="145787" y="157446"/>
                    <a:pt x="141272" y="149397"/>
                    <a:pt x="136835" y="141347"/>
                  </a:cubicBezTo>
                  <a:cubicBezTo>
                    <a:pt x="132321" y="133298"/>
                    <a:pt x="127733" y="125325"/>
                    <a:pt x="123069" y="117351"/>
                  </a:cubicBezTo>
                  <a:lnTo>
                    <a:pt x="115998" y="105465"/>
                  </a:lnTo>
                  <a:lnTo>
                    <a:pt x="108400" y="93881"/>
                  </a:lnTo>
                  <a:cubicBezTo>
                    <a:pt x="98169" y="78535"/>
                    <a:pt x="87563" y="63339"/>
                    <a:pt x="76655" y="48445"/>
                  </a:cubicBezTo>
                  <a:cubicBezTo>
                    <a:pt x="65221" y="33926"/>
                    <a:pt x="53410" y="19634"/>
                    <a:pt x="41374" y="5642"/>
                  </a:cubicBezTo>
                  <a:cubicBezTo>
                    <a:pt x="35056" y="17302"/>
                    <a:pt x="24375" y="26705"/>
                    <a:pt x="5642" y="31143"/>
                  </a:cubicBezTo>
                  <a:close/>
                </a:path>
              </a:pathLst>
            </a:custGeom>
            <a:solidFill>
              <a:srgbClr val="347FB1"/>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AA042696-BD8A-421E-AC34-F950DDD181C0}"/>
                </a:ext>
              </a:extLst>
            </p:cNvPr>
            <p:cNvSpPr/>
            <p:nvPr/>
          </p:nvSpPr>
          <p:spPr>
            <a:xfrm>
              <a:off x="14999851" y="5548696"/>
              <a:ext cx="1241353" cy="1316586"/>
            </a:xfrm>
            <a:custGeom>
              <a:avLst/>
              <a:gdLst>
                <a:gd name="connsiteX0" fmla="*/ 592633 w 1241208"/>
                <a:gd name="connsiteY0" fmla="*/ 77673 h 1316433"/>
                <a:gd name="connsiteX1" fmla="*/ 606700 w 1241208"/>
                <a:gd name="connsiteY1" fmla="*/ 65186 h 1316433"/>
                <a:gd name="connsiteX2" fmla="*/ 622046 w 1241208"/>
                <a:gd name="connsiteY2" fmla="*/ 55557 h 1316433"/>
                <a:gd name="connsiteX3" fmla="*/ 638821 w 1241208"/>
                <a:gd name="connsiteY3" fmla="*/ 48261 h 1316433"/>
                <a:gd name="connsiteX4" fmla="*/ 656800 w 1241208"/>
                <a:gd name="connsiteY4" fmla="*/ 43747 h 1316433"/>
                <a:gd name="connsiteX5" fmla="*/ 695917 w 1241208"/>
                <a:gd name="connsiteY5" fmla="*/ 44424 h 1316433"/>
                <a:gd name="connsiteX6" fmla="*/ 737818 w 1241208"/>
                <a:gd name="connsiteY6" fmla="*/ 59619 h 1316433"/>
                <a:gd name="connsiteX7" fmla="*/ 771067 w 1241208"/>
                <a:gd name="connsiteY7" fmla="*/ 82412 h 1316433"/>
                <a:gd name="connsiteX8" fmla="*/ 785886 w 1241208"/>
                <a:gd name="connsiteY8" fmla="*/ 95502 h 1316433"/>
                <a:gd name="connsiteX9" fmla="*/ 799577 w 1241208"/>
                <a:gd name="connsiteY9" fmla="*/ 109343 h 1316433"/>
                <a:gd name="connsiteX10" fmla="*/ 823950 w 1241208"/>
                <a:gd name="connsiteY10" fmla="*/ 138455 h 1316433"/>
                <a:gd name="connsiteX11" fmla="*/ 844863 w 1241208"/>
                <a:gd name="connsiteY11" fmla="*/ 168169 h 1316433"/>
                <a:gd name="connsiteX12" fmla="*/ 863443 w 1241208"/>
                <a:gd name="connsiteY12" fmla="*/ 197055 h 1316433"/>
                <a:gd name="connsiteX13" fmla="*/ 880745 w 1241208"/>
                <a:gd name="connsiteY13" fmla="*/ 224211 h 1316433"/>
                <a:gd name="connsiteX14" fmla="*/ 889395 w 1241208"/>
                <a:gd name="connsiteY14" fmla="*/ 236699 h 1316433"/>
                <a:gd name="connsiteX15" fmla="*/ 898271 w 1241208"/>
                <a:gd name="connsiteY15" fmla="*/ 248434 h 1316433"/>
                <a:gd name="connsiteX16" fmla="*/ 907900 w 1241208"/>
                <a:gd name="connsiteY16" fmla="*/ 258965 h 1316433"/>
                <a:gd name="connsiteX17" fmla="*/ 917906 w 1241208"/>
                <a:gd name="connsiteY17" fmla="*/ 268895 h 1316433"/>
                <a:gd name="connsiteX18" fmla="*/ 945211 w 1241208"/>
                <a:gd name="connsiteY18" fmla="*/ 297706 h 1316433"/>
                <a:gd name="connsiteX19" fmla="*/ 959581 w 1241208"/>
                <a:gd name="connsiteY19" fmla="*/ 311698 h 1316433"/>
                <a:gd name="connsiteX20" fmla="*/ 973873 w 1241208"/>
                <a:gd name="connsiteY20" fmla="*/ 326066 h 1316433"/>
                <a:gd name="connsiteX21" fmla="*/ 988842 w 1241208"/>
                <a:gd name="connsiteY21" fmla="*/ 340283 h 1316433"/>
                <a:gd name="connsiteX22" fmla="*/ 1003511 w 1241208"/>
                <a:gd name="connsiteY22" fmla="*/ 355178 h 1316433"/>
                <a:gd name="connsiteX23" fmla="*/ 1018631 w 1241208"/>
                <a:gd name="connsiteY23" fmla="*/ 370223 h 1316433"/>
                <a:gd name="connsiteX24" fmla="*/ 1033375 w 1241208"/>
                <a:gd name="connsiteY24" fmla="*/ 386020 h 1316433"/>
                <a:gd name="connsiteX25" fmla="*/ 1090170 w 1241208"/>
                <a:gd name="connsiteY25" fmla="*/ 455828 h 1316433"/>
                <a:gd name="connsiteX26" fmla="*/ 1102807 w 1241208"/>
                <a:gd name="connsiteY26" fmla="*/ 475312 h 1316433"/>
                <a:gd name="connsiteX27" fmla="*/ 1114994 w 1241208"/>
                <a:gd name="connsiteY27" fmla="*/ 495472 h 1316433"/>
                <a:gd name="connsiteX28" fmla="*/ 1135681 w 1241208"/>
                <a:gd name="connsiteY28" fmla="*/ 538200 h 1316433"/>
                <a:gd name="connsiteX29" fmla="*/ 1144032 w 1241208"/>
                <a:gd name="connsiteY29" fmla="*/ 560616 h 1316433"/>
                <a:gd name="connsiteX30" fmla="*/ 1151253 w 1241208"/>
                <a:gd name="connsiteY30" fmla="*/ 583485 h 1316433"/>
                <a:gd name="connsiteX31" fmla="*/ 1156744 w 1241208"/>
                <a:gd name="connsiteY31" fmla="*/ 606654 h 1316433"/>
                <a:gd name="connsiteX32" fmla="*/ 1159077 w 1241208"/>
                <a:gd name="connsiteY32" fmla="*/ 618314 h 1316433"/>
                <a:gd name="connsiteX33" fmla="*/ 1160581 w 1241208"/>
                <a:gd name="connsiteY33" fmla="*/ 630049 h 1316433"/>
                <a:gd name="connsiteX34" fmla="*/ 1162838 w 1241208"/>
                <a:gd name="connsiteY34" fmla="*/ 653594 h 1316433"/>
                <a:gd name="connsiteX35" fmla="*/ 1162912 w 1241208"/>
                <a:gd name="connsiteY35" fmla="*/ 677140 h 1316433"/>
                <a:gd name="connsiteX36" fmla="*/ 1161407 w 1241208"/>
                <a:gd name="connsiteY36" fmla="*/ 700535 h 1316433"/>
                <a:gd name="connsiteX37" fmla="*/ 1157345 w 1241208"/>
                <a:gd name="connsiteY37" fmla="*/ 723553 h 1316433"/>
                <a:gd name="connsiteX38" fmla="*/ 1151554 w 1241208"/>
                <a:gd name="connsiteY38" fmla="*/ 746121 h 1316433"/>
                <a:gd name="connsiteX39" fmla="*/ 1143204 w 1241208"/>
                <a:gd name="connsiteY39" fmla="*/ 767936 h 1316433"/>
                <a:gd name="connsiteX40" fmla="*/ 1120109 w 1241208"/>
                <a:gd name="connsiteY40" fmla="*/ 808708 h 1316433"/>
                <a:gd name="connsiteX41" fmla="*/ 1113114 w 1241208"/>
                <a:gd name="connsiteY41" fmla="*/ 818186 h 1316433"/>
                <a:gd name="connsiteX42" fmla="*/ 1105139 w 1241208"/>
                <a:gd name="connsiteY42" fmla="*/ 827213 h 1316433"/>
                <a:gd name="connsiteX43" fmla="*/ 1087837 w 1241208"/>
                <a:gd name="connsiteY43" fmla="*/ 844064 h 1316433"/>
                <a:gd name="connsiteX44" fmla="*/ 1078510 w 1241208"/>
                <a:gd name="connsiteY44" fmla="*/ 851812 h 1316433"/>
                <a:gd name="connsiteX45" fmla="*/ 1068280 w 1241208"/>
                <a:gd name="connsiteY45" fmla="*/ 858958 h 1316433"/>
                <a:gd name="connsiteX46" fmla="*/ 1046614 w 1241208"/>
                <a:gd name="connsiteY46" fmla="*/ 871671 h 1316433"/>
                <a:gd name="connsiteX47" fmla="*/ 936863 w 1241208"/>
                <a:gd name="connsiteY47" fmla="*/ 937041 h 1316433"/>
                <a:gd name="connsiteX48" fmla="*/ 846668 w 1241208"/>
                <a:gd name="connsiteY48" fmla="*/ 1000230 h 1316433"/>
                <a:gd name="connsiteX49" fmla="*/ 755570 w 1241208"/>
                <a:gd name="connsiteY49" fmla="*/ 1063118 h 1316433"/>
                <a:gd name="connsiteX50" fmla="*/ 649353 w 1241208"/>
                <a:gd name="connsiteY50" fmla="*/ 1112466 h 1316433"/>
                <a:gd name="connsiteX51" fmla="*/ 529445 w 1241208"/>
                <a:gd name="connsiteY51" fmla="*/ 1125479 h 1316433"/>
                <a:gd name="connsiteX52" fmla="*/ 513497 w 1241208"/>
                <a:gd name="connsiteY52" fmla="*/ 1125479 h 1316433"/>
                <a:gd name="connsiteX53" fmla="*/ 495819 w 1241208"/>
                <a:gd name="connsiteY53" fmla="*/ 1128489 h 1316433"/>
                <a:gd name="connsiteX54" fmla="*/ 476788 w 1241208"/>
                <a:gd name="connsiteY54" fmla="*/ 1132475 h 1316433"/>
                <a:gd name="connsiteX55" fmla="*/ 456627 w 1241208"/>
                <a:gd name="connsiteY55" fmla="*/ 1136989 h 1316433"/>
                <a:gd name="connsiteX56" fmla="*/ 436091 w 1241208"/>
                <a:gd name="connsiteY56" fmla="*/ 1140374 h 1316433"/>
                <a:gd name="connsiteX57" fmla="*/ 425785 w 1241208"/>
                <a:gd name="connsiteY57" fmla="*/ 1141653 h 1316433"/>
                <a:gd name="connsiteX58" fmla="*/ 415780 w 1241208"/>
                <a:gd name="connsiteY58" fmla="*/ 1141954 h 1316433"/>
                <a:gd name="connsiteX59" fmla="*/ 379747 w 1241208"/>
                <a:gd name="connsiteY59" fmla="*/ 1135860 h 1316433"/>
                <a:gd name="connsiteX60" fmla="*/ 294142 w 1241208"/>
                <a:gd name="connsiteY60" fmla="*/ 1087566 h 1316433"/>
                <a:gd name="connsiteX61" fmla="*/ 219292 w 1241208"/>
                <a:gd name="connsiteY61" fmla="*/ 1023775 h 1316433"/>
                <a:gd name="connsiteX62" fmla="*/ 114128 w 1241208"/>
                <a:gd name="connsiteY62" fmla="*/ 858733 h 1316433"/>
                <a:gd name="connsiteX63" fmla="*/ 105478 w 1241208"/>
                <a:gd name="connsiteY63" fmla="*/ 833457 h 1316433"/>
                <a:gd name="connsiteX64" fmla="*/ 108637 w 1241208"/>
                <a:gd name="connsiteY64" fmla="*/ 766356 h 1316433"/>
                <a:gd name="connsiteX65" fmla="*/ 141661 w 1241208"/>
                <a:gd name="connsiteY65" fmla="*/ 714903 h 1316433"/>
                <a:gd name="connsiteX66" fmla="*/ 173707 w 1241208"/>
                <a:gd name="connsiteY66" fmla="*/ 668639 h 1316433"/>
                <a:gd name="connsiteX67" fmla="*/ 181003 w 1241208"/>
                <a:gd name="connsiteY67" fmla="*/ 609588 h 1316433"/>
                <a:gd name="connsiteX68" fmla="*/ 208009 w 1241208"/>
                <a:gd name="connsiteY68" fmla="*/ 590631 h 1316433"/>
                <a:gd name="connsiteX69" fmla="*/ 235767 w 1241208"/>
                <a:gd name="connsiteY69" fmla="*/ 574759 h 1316433"/>
                <a:gd name="connsiteX70" fmla="*/ 261268 w 1241208"/>
                <a:gd name="connsiteY70" fmla="*/ 485091 h 1316433"/>
                <a:gd name="connsiteX71" fmla="*/ 272477 w 1241208"/>
                <a:gd name="connsiteY71" fmla="*/ 464254 h 1316433"/>
                <a:gd name="connsiteX72" fmla="*/ 278795 w 1241208"/>
                <a:gd name="connsiteY72" fmla="*/ 454249 h 1316433"/>
                <a:gd name="connsiteX73" fmla="*/ 285491 w 1241208"/>
                <a:gd name="connsiteY73" fmla="*/ 444244 h 1316433"/>
                <a:gd name="connsiteX74" fmla="*/ 292562 w 1241208"/>
                <a:gd name="connsiteY74" fmla="*/ 434690 h 1316433"/>
                <a:gd name="connsiteX75" fmla="*/ 296022 w 1241208"/>
                <a:gd name="connsiteY75" fmla="*/ 430026 h 1316433"/>
                <a:gd name="connsiteX76" fmla="*/ 299859 w 1241208"/>
                <a:gd name="connsiteY76" fmla="*/ 425663 h 1316433"/>
                <a:gd name="connsiteX77" fmla="*/ 315580 w 1241208"/>
                <a:gd name="connsiteY77" fmla="*/ 408362 h 1316433"/>
                <a:gd name="connsiteX78" fmla="*/ 479044 w 1241208"/>
                <a:gd name="connsiteY78" fmla="*/ 322605 h 1316433"/>
                <a:gd name="connsiteX79" fmla="*/ 657101 w 1241208"/>
                <a:gd name="connsiteY79" fmla="*/ 349987 h 1316433"/>
                <a:gd name="connsiteX80" fmla="*/ 731197 w 1241208"/>
                <a:gd name="connsiteY80" fmla="*/ 399635 h 1316433"/>
                <a:gd name="connsiteX81" fmla="*/ 739096 w 1241208"/>
                <a:gd name="connsiteY81" fmla="*/ 407083 h 1316433"/>
                <a:gd name="connsiteX82" fmla="*/ 746769 w 1241208"/>
                <a:gd name="connsiteY82" fmla="*/ 414756 h 1316433"/>
                <a:gd name="connsiteX83" fmla="*/ 760986 w 1241208"/>
                <a:gd name="connsiteY83" fmla="*/ 430703 h 1316433"/>
                <a:gd name="connsiteX84" fmla="*/ 773699 w 1241208"/>
                <a:gd name="connsiteY84" fmla="*/ 447328 h 1316433"/>
                <a:gd name="connsiteX85" fmla="*/ 785058 w 1241208"/>
                <a:gd name="connsiteY85" fmla="*/ 464705 h 1316433"/>
                <a:gd name="connsiteX86" fmla="*/ 899325 w 1241208"/>
                <a:gd name="connsiteY86" fmla="*/ 358036 h 1316433"/>
                <a:gd name="connsiteX87" fmla="*/ 836964 w 1241208"/>
                <a:gd name="connsiteY87" fmla="*/ 303348 h 1316433"/>
                <a:gd name="connsiteX88" fmla="*/ 769036 w 1241208"/>
                <a:gd name="connsiteY88" fmla="*/ 254226 h 1316433"/>
                <a:gd name="connsiteX89" fmla="*/ 612342 w 1241208"/>
                <a:gd name="connsiteY89" fmla="*/ 179753 h 1316433"/>
                <a:gd name="connsiteX90" fmla="*/ 601585 w 1241208"/>
                <a:gd name="connsiteY90" fmla="*/ 176368 h 1316433"/>
                <a:gd name="connsiteX91" fmla="*/ 590678 w 1241208"/>
                <a:gd name="connsiteY91" fmla="*/ 173585 h 1316433"/>
                <a:gd name="connsiteX92" fmla="*/ 568637 w 1241208"/>
                <a:gd name="connsiteY92" fmla="*/ 168169 h 1316433"/>
                <a:gd name="connsiteX93" fmla="*/ 546220 w 1241208"/>
                <a:gd name="connsiteY93" fmla="*/ 163956 h 1316433"/>
                <a:gd name="connsiteX94" fmla="*/ 540578 w 1241208"/>
                <a:gd name="connsiteY94" fmla="*/ 162903 h 1316433"/>
                <a:gd name="connsiteX95" fmla="*/ 534936 w 1241208"/>
                <a:gd name="connsiteY95" fmla="*/ 162151 h 1316433"/>
                <a:gd name="connsiteX96" fmla="*/ 523502 w 1241208"/>
                <a:gd name="connsiteY96" fmla="*/ 160721 h 1316433"/>
                <a:gd name="connsiteX97" fmla="*/ 477163 w 1241208"/>
                <a:gd name="connsiteY97" fmla="*/ 157337 h 1316433"/>
                <a:gd name="connsiteX98" fmla="*/ 453768 w 1241208"/>
                <a:gd name="connsiteY98" fmla="*/ 157713 h 1316433"/>
                <a:gd name="connsiteX99" fmla="*/ 441958 w 1241208"/>
                <a:gd name="connsiteY99" fmla="*/ 158089 h 1316433"/>
                <a:gd name="connsiteX100" fmla="*/ 430298 w 1241208"/>
                <a:gd name="connsiteY100" fmla="*/ 159142 h 1316433"/>
                <a:gd name="connsiteX101" fmla="*/ 338223 w 1241208"/>
                <a:gd name="connsiteY101" fmla="*/ 177196 h 1316433"/>
                <a:gd name="connsiteX102" fmla="*/ 316032 w 1241208"/>
                <a:gd name="connsiteY102" fmla="*/ 184718 h 1316433"/>
                <a:gd name="connsiteX103" fmla="*/ 294443 w 1241208"/>
                <a:gd name="connsiteY103" fmla="*/ 193595 h 1316433"/>
                <a:gd name="connsiteX104" fmla="*/ 252843 w 1241208"/>
                <a:gd name="connsiteY104" fmla="*/ 214357 h 1316433"/>
                <a:gd name="connsiteX105" fmla="*/ 232156 w 1241208"/>
                <a:gd name="connsiteY105" fmla="*/ 225565 h 1316433"/>
                <a:gd name="connsiteX106" fmla="*/ 221851 w 1241208"/>
                <a:gd name="connsiteY106" fmla="*/ 231433 h 1316433"/>
                <a:gd name="connsiteX107" fmla="*/ 211920 w 1241208"/>
                <a:gd name="connsiteY107" fmla="*/ 237827 h 1316433"/>
                <a:gd name="connsiteX108" fmla="*/ 192287 w 1241208"/>
                <a:gd name="connsiteY108" fmla="*/ 251217 h 1316433"/>
                <a:gd name="connsiteX109" fmla="*/ 173556 w 1241208"/>
                <a:gd name="connsiteY109" fmla="*/ 266036 h 1316433"/>
                <a:gd name="connsiteX110" fmla="*/ 164228 w 1241208"/>
                <a:gd name="connsiteY110" fmla="*/ 273634 h 1316433"/>
                <a:gd name="connsiteX111" fmla="*/ 155427 w 1241208"/>
                <a:gd name="connsiteY111" fmla="*/ 281833 h 1316433"/>
                <a:gd name="connsiteX112" fmla="*/ 137975 w 1241208"/>
                <a:gd name="connsiteY112" fmla="*/ 298533 h 1316433"/>
                <a:gd name="connsiteX113" fmla="*/ 121801 w 1241208"/>
                <a:gd name="connsiteY113" fmla="*/ 316287 h 1316433"/>
                <a:gd name="connsiteX114" fmla="*/ 114128 w 1241208"/>
                <a:gd name="connsiteY114" fmla="*/ 325088 h 1316433"/>
                <a:gd name="connsiteX115" fmla="*/ 106832 w 1241208"/>
                <a:gd name="connsiteY115" fmla="*/ 334491 h 1316433"/>
                <a:gd name="connsiteX116" fmla="*/ 23634 w 1241208"/>
                <a:gd name="connsiteY116" fmla="*/ 505928 h 1316433"/>
                <a:gd name="connsiteX117" fmla="*/ 6633 w 1241208"/>
                <a:gd name="connsiteY117" fmla="*/ 697902 h 1316433"/>
                <a:gd name="connsiteX118" fmla="*/ 42364 w 1241208"/>
                <a:gd name="connsiteY118" fmla="*/ 887919 h 1316433"/>
                <a:gd name="connsiteX119" fmla="*/ 175888 w 1241208"/>
                <a:gd name="connsiteY119" fmla="*/ 1119838 h 1316433"/>
                <a:gd name="connsiteX120" fmla="*/ 271574 w 1241208"/>
                <a:gd name="connsiteY120" fmla="*/ 1209205 h 1316433"/>
                <a:gd name="connsiteX121" fmla="*/ 390429 w 1241208"/>
                <a:gd name="connsiteY121" fmla="*/ 1275854 h 1316433"/>
                <a:gd name="connsiteX122" fmla="*/ 422926 w 1241208"/>
                <a:gd name="connsiteY122" fmla="*/ 1287890 h 1316433"/>
                <a:gd name="connsiteX123" fmla="*/ 456326 w 1241208"/>
                <a:gd name="connsiteY123" fmla="*/ 1297443 h 1316433"/>
                <a:gd name="connsiteX124" fmla="*/ 472951 w 1241208"/>
                <a:gd name="connsiteY124" fmla="*/ 1301280 h 1316433"/>
                <a:gd name="connsiteX125" fmla="*/ 490027 w 1241208"/>
                <a:gd name="connsiteY125" fmla="*/ 1304590 h 1316433"/>
                <a:gd name="connsiteX126" fmla="*/ 507630 w 1241208"/>
                <a:gd name="connsiteY126" fmla="*/ 1307523 h 1316433"/>
                <a:gd name="connsiteX127" fmla="*/ 525307 w 1241208"/>
                <a:gd name="connsiteY127" fmla="*/ 1309479 h 1316433"/>
                <a:gd name="connsiteX128" fmla="*/ 664172 w 1241208"/>
                <a:gd name="connsiteY128" fmla="*/ 1303386 h 1316433"/>
                <a:gd name="connsiteX129" fmla="*/ 658380 w 1241208"/>
                <a:gd name="connsiteY129" fmla="*/ 1271265 h 1316433"/>
                <a:gd name="connsiteX130" fmla="*/ 670716 w 1241208"/>
                <a:gd name="connsiteY130" fmla="*/ 1278637 h 1316433"/>
                <a:gd name="connsiteX131" fmla="*/ 683204 w 1241208"/>
                <a:gd name="connsiteY131" fmla="*/ 1284279 h 1316433"/>
                <a:gd name="connsiteX132" fmla="*/ 708630 w 1241208"/>
                <a:gd name="connsiteY132" fmla="*/ 1292027 h 1316433"/>
                <a:gd name="connsiteX133" fmla="*/ 730220 w 1241208"/>
                <a:gd name="connsiteY133" fmla="*/ 1284805 h 1316433"/>
                <a:gd name="connsiteX134" fmla="*/ 752712 w 1241208"/>
                <a:gd name="connsiteY134" fmla="*/ 1276606 h 1316433"/>
                <a:gd name="connsiteX135" fmla="*/ 730220 w 1241208"/>
                <a:gd name="connsiteY135" fmla="*/ 1284805 h 1316433"/>
                <a:gd name="connsiteX136" fmla="*/ 722321 w 1241208"/>
                <a:gd name="connsiteY136" fmla="*/ 1294284 h 1316433"/>
                <a:gd name="connsiteX137" fmla="*/ 775805 w 1241208"/>
                <a:gd name="connsiteY137" fmla="*/ 1290447 h 1316433"/>
                <a:gd name="connsiteX138" fmla="*/ 801232 w 1241208"/>
                <a:gd name="connsiteY138" fmla="*/ 1282398 h 1316433"/>
                <a:gd name="connsiteX139" fmla="*/ 825228 w 1241208"/>
                <a:gd name="connsiteY139" fmla="*/ 1270738 h 1316433"/>
                <a:gd name="connsiteX140" fmla="*/ 836738 w 1241208"/>
                <a:gd name="connsiteY140" fmla="*/ 1264043 h 1316433"/>
                <a:gd name="connsiteX141" fmla="*/ 847645 w 1241208"/>
                <a:gd name="connsiteY141" fmla="*/ 1256446 h 1316433"/>
                <a:gd name="connsiteX142" fmla="*/ 868483 w 1241208"/>
                <a:gd name="connsiteY142" fmla="*/ 1240272 h 1316433"/>
                <a:gd name="connsiteX143" fmla="*/ 887439 w 1241208"/>
                <a:gd name="connsiteY143" fmla="*/ 1222294 h 1316433"/>
                <a:gd name="connsiteX144" fmla="*/ 904892 w 1241208"/>
                <a:gd name="connsiteY144" fmla="*/ 1203713 h 1316433"/>
                <a:gd name="connsiteX145" fmla="*/ 935808 w 1241208"/>
                <a:gd name="connsiteY145" fmla="*/ 1166101 h 1316433"/>
                <a:gd name="connsiteX146" fmla="*/ 949726 w 1241208"/>
                <a:gd name="connsiteY146" fmla="*/ 1148498 h 1316433"/>
                <a:gd name="connsiteX147" fmla="*/ 962815 w 1241208"/>
                <a:gd name="connsiteY147" fmla="*/ 1132099 h 1316433"/>
                <a:gd name="connsiteX148" fmla="*/ 975904 w 1241208"/>
                <a:gd name="connsiteY148" fmla="*/ 1117806 h 1316433"/>
                <a:gd name="connsiteX149" fmla="*/ 989068 w 1241208"/>
                <a:gd name="connsiteY149" fmla="*/ 1105545 h 1316433"/>
                <a:gd name="connsiteX150" fmla="*/ 1003134 w 1241208"/>
                <a:gd name="connsiteY150" fmla="*/ 1096067 h 1316433"/>
                <a:gd name="connsiteX151" fmla="*/ 1018405 w 1241208"/>
                <a:gd name="connsiteY151" fmla="*/ 1089597 h 1316433"/>
                <a:gd name="connsiteX152" fmla="*/ 1056093 w 1241208"/>
                <a:gd name="connsiteY152" fmla="*/ 1074929 h 1316433"/>
                <a:gd name="connsiteX153" fmla="*/ 1091299 w 1241208"/>
                <a:gd name="connsiteY153" fmla="*/ 1054467 h 1316433"/>
                <a:gd name="connsiteX154" fmla="*/ 1132221 w 1241208"/>
                <a:gd name="connsiteY154" fmla="*/ 1020240 h 1316433"/>
                <a:gd name="connsiteX155" fmla="*/ 1150350 w 1241208"/>
                <a:gd name="connsiteY155" fmla="*/ 1000230 h 1316433"/>
                <a:gd name="connsiteX156" fmla="*/ 1167125 w 1241208"/>
                <a:gd name="connsiteY156" fmla="*/ 978791 h 1316433"/>
                <a:gd name="connsiteX157" fmla="*/ 1217000 w 1241208"/>
                <a:gd name="connsiteY157" fmla="*/ 880247 h 1316433"/>
                <a:gd name="connsiteX158" fmla="*/ 1239642 w 1241208"/>
                <a:gd name="connsiteY158" fmla="*/ 664201 h 1316433"/>
                <a:gd name="connsiteX159" fmla="*/ 1232720 w 1241208"/>
                <a:gd name="connsiteY159" fmla="*/ 611694 h 1316433"/>
                <a:gd name="connsiteX160" fmla="*/ 1227530 w 1241208"/>
                <a:gd name="connsiteY160" fmla="*/ 586042 h 1316433"/>
                <a:gd name="connsiteX161" fmla="*/ 1222039 w 1241208"/>
                <a:gd name="connsiteY161" fmla="*/ 560541 h 1316433"/>
                <a:gd name="connsiteX162" fmla="*/ 1215495 w 1241208"/>
                <a:gd name="connsiteY162" fmla="*/ 535491 h 1316433"/>
                <a:gd name="connsiteX163" fmla="*/ 1208649 w 1241208"/>
                <a:gd name="connsiteY163" fmla="*/ 510893 h 1316433"/>
                <a:gd name="connsiteX164" fmla="*/ 1201202 w 1241208"/>
                <a:gd name="connsiteY164" fmla="*/ 486896 h 1316433"/>
                <a:gd name="connsiteX165" fmla="*/ 1197591 w 1241208"/>
                <a:gd name="connsiteY165" fmla="*/ 475011 h 1316433"/>
                <a:gd name="connsiteX166" fmla="*/ 1193529 w 1241208"/>
                <a:gd name="connsiteY166" fmla="*/ 463351 h 1316433"/>
                <a:gd name="connsiteX167" fmla="*/ 1131920 w 1241208"/>
                <a:gd name="connsiteY167" fmla="*/ 287701 h 1316433"/>
                <a:gd name="connsiteX168" fmla="*/ 1026379 w 1241208"/>
                <a:gd name="connsiteY168" fmla="*/ 129127 h 1316433"/>
                <a:gd name="connsiteX169" fmla="*/ 992378 w 1241208"/>
                <a:gd name="connsiteY169" fmla="*/ 98586 h 1316433"/>
                <a:gd name="connsiteX170" fmla="*/ 983727 w 1241208"/>
                <a:gd name="connsiteY170" fmla="*/ 91515 h 1316433"/>
                <a:gd name="connsiteX171" fmla="*/ 974776 w 1241208"/>
                <a:gd name="connsiteY171" fmla="*/ 84970 h 1316433"/>
                <a:gd name="connsiteX172" fmla="*/ 956646 w 1241208"/>
                <a:gd name="connsiteY172" fmla="*/ 72408 h 1316433"/>
                <a:gd name="connsiteX173" fmla="*/ 919184 w 1241208"/>
                <a:gd name="connsiteY173" fmla="*/ 50367 h 1316433"/>
                <a:gd name="connsiteX174" fmla="*/ 900077 w 1241208"/>
                <a:gd name="connsiteY174" fmla="*/ 40738 h 1316433"/>
                <a:gd name="connsiteX175" fmla="*/ 880444 w 1241208"/>
                <a:gd name="connsiteY175" fmla="*/ 32689 h 1316433"/>
                <a:gd name="connsiteX176" fmla="*/ 801006 w 1241208"/>
                <a:gd name="connsiteY176" fmla="*/ 10347 h 1316433"/>
                <a:gd name="connsiteX177" fmla="*/ 760986 w 1241208"/>
                <a:gd name="connsiteY177" fmla="*/ 6059 h 1316433"/>
                <a:gd name="connsiteX178" fmla="*/ 741052 w 1241208"/>
                <a:gd name="connsiteY178" fmla="*/ 5683 h 1316433"/>
                <a:gd name="connsiteX179" fmla="*/ 721267 w 1241208"/>
                <a:gd name="connsiteY179" fmla="*/ 6436 h 1316433"/>
                <a:gd name="connsiteX180" fmla="*/ 701784 w 1241208"/>
                <a:gd name="connsiteY180" fmla="*/ 8091 h 1316433"/>
                <a:gd name="connsiteX181" fmla="*/ 682452 w 1241208"/>
                <a:gd name="connsiteY181" fmla="*/ 11250 h 1316433"/>
                <a:gd name="connsiteX182" fmla="*/ 663570 w 1241208"/>
                <a:gd name="connsiteY182" fmla="*/ 15237 h 1316433"/>
                <a:gd name="connsiteX183" fmla="*/ 654318 w 1241208"/>
                <a:gd name="connsiteY183" fmla="*/ 17569 h 1316433"/>
                <a:gd name="connsiteX184" fmla="*/ 645065 w 1241208"/>
                <a:gd name="connsiteY184" fmla="*/ 20503 h 1316433"/>
                <a:gd name="connsiteX185" fmla="*/ 609334 w 1241208"/>
                <a:gd name="connsiteY185" fmla="*/ 34118 h 1316433"/>
                <a:gd name="connsiteX186" fmla="*/ 575858 w 1241208"/>
                <a:gd name="connsiteY186" fmla="*/ 52473 h 1316433"/>
                <a:gd name="connsiteX187" fmla="*/ 592633 w 1241208"/>
                <a:gd name="connsiteY187" fmla="*/ 77673 h 1316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1241208" h="1316433">
                  <a:moveTo>
                    <a:pt x="592633" y="77673"/>
                  </a:moveTo>
                  <a:cubicBezTo>
                    <a:pt x="597072" y="73160"/>
                    <a:pt x="601811" y="68797"/>
                    <a:pt x="606700" y="65186"/>
                  </a:cubicBezTo>
                  <a:cubicBezTo>
                    <a:pt x="611590" y="61575"/>
                    <a:pt x="616705" y="58341"/>
                    <a:pt x="622046" y="55557"/>
                  </a:cubicBezTo>
                  <a:cubicBezTo>
                    <a:pt x="627387" y="52699"/>
                    <a:pt x="632954" y="50292"/>
                    <a:pt x="638821" y="48261"/>
                  </a:cubicBezTo>
                  <a:cubicBezTo>
                    <a:pt x="644614" y="46305"/>
                    <a:pt x="650707" y="44424"/>
                    <a:pt x="656800" y="43747"/>
                  </a:cubicBezTo>
                  <a:cubicBezTo>
                    <a:pt x="669137" y="42092"/>
                    <a:pt x="682226" y="42242"/>
                    <a:pt x="695917" y="44424"/>
                  </a:cubicBezTo>
                  <a:cubicBezTo>
                    <a:pt x="709458" y="47283"/>
                    <a:pt x="723524" y="52323"/>
                    <a:pt x="737818" y="59619"/>
                  </a:cubicBezTo>
                  <a:cubicBezTo>
                    <a:pt x="749627" y="66540"/>
                    <a:pt x="760685" y="74364"/>
                    <a:pt x="771067" y="82412"/>
                  </a:cubicBezTo>
                  <a:cubicBezTo>
                    <a:pt x="776332" y="86324"/>
                    <a:pt x="781146" y="90988"/>
                    <a:pt x="785886" y="95502"/>
                  </a:cubicBezTo>
                  <a:cubicBezTo>
                    <a:pt x="790624" y="100015"/>
                    <a:pt x="795214" y="104679"/>
                    <a:pt x="799577" y="109343"/>
                  </a:cubicBezTo>
                  <a:cubicBezTo>
                    <a:pt x="808529" y="118370"/>
                    <a:pt x="816428" y="128601"/>
                    <a:pt x="823950" y="138455"/>
                  </a:cubicBezTo>
                  <a:cubicBezTo>
                    <a:pt x="831473" y="148309"/>
                    <a:pt x="838543" y="158014"/>
                    <a:pt x="844863" y="168169"/>
                  </a:cubicBezTo>
                  <a:cubicBezTo>
                    <a:pt x="851256" y="178249"/>
                    <a:pt x="857575" y="187652"/>
                    <a:pt x="863443" y="197055"/>
                  </a:cubicBezTo>
                  <a:cubicBezTo>
                    <a:pt x="869236" y="206684"/>
                    <a:pt x="874877" y="215786"/>
                    <a:pt x="880745" y="224211"/>
                  </a:cubicBezTo>
                  <a:cubicBezTo>
                    <a:pt x="883753" y="228349"/>
                    <a:pt x="886536" y="232561"/>
                    <a:pt x="889395" y="236699"/>
                  </a:cubicBezTo>
                  <a:cubicBezTo>
                    <a:pt x="892253" y="240836"/>
                    <a:pt x="895188" y="244672"/>
                    <a:pt x="898271" y="248434"/>
                  </a:cubicBezTo>
                  <a:cubicBezTo>
                    <a:pt x="901357" y="252195"/>
                    <a:pt x="904516" y="255655"/>
                    <a:pt x="907900" y="258965"/>
                  </a:cubicBezTo>
                  <a:cubicBezTo>
                    <a:pt x="911210" y="262350"/>
                    <a:pt x="914370" y="265811"/>
                    <a:pt x="917906" y="268895"/>
                  </a:cubicBezTo>
                  <a:cubicBezTo>
                    <a:pt x="926631" y="278824"/>
                    <a:pt x="936185" y="287927"/>
                    <a:pt x="945211" y="297706"/>
                  </a:cubicBezTo>
                  <a:cubicBezTo>
                    <a:pt x="949876" y="302445"/>
                    <a:pt x="954615" y="307109"/>
                    <a:pt x="959581" y="311698"/>
                  </a:cubicBezTo>
                  <a:cubicBezTo>
                    <a:pt x="964469" y="316287"/>
                    <a:pt x="968984" y="321326"/>
                    <a:pt x="973873" y="326066"/>
                  </a:cubicBezTo>
                  <a:cubicBezTo>
                    <a:pt x="978761" y="330805"/>
                    <a:pt x="983727" y="335544"/>
                    <a:pt x="988842" y="340283"/>
                  </a:cubicBezTo>
                  <a:cubicBezTo>
                    <a:pt x="993582" y="345248"/>
                    <a:pt x="998471" y="350213"/>
                    <a:pt x="1003511" y="355178"/>
                  </a:cubicBezTo>
                  <a:cubicBezTo>
                    <a:pt x="1008401" y="360218"/>
                    <a:pt x="1013817" y="364957"/>
                    <a:pt x="1018631" y="370223"/>
                  </a:cubicBezTo>
                  <a:cubicBezTo>
                    <a:pt x="1023522" y="375488"/>
                    <a:pt x="1028486" y="380754"/>
                    <a:pt x="1033375" y="386020"/>
                  </a:cubicBezTo>
                  <a:cubicBezTo>
                    <a:pt x="1053461" y="407233"/>
                    <a:pt x="1072342" y="430553"/>
                    <a:pt x="1090170" y="455828"/>
                  </a:cubicBezTo>
                  <a:cubicBezTo>
                    <a:pt x="1094910" y="461997"/>
                    <a:pt x="1098596" y="468692"/>
                    <a:pt x="1102807" y="475312"/>
                  </a:cubicBezTo>
                  <a:lnTo>
                    <a:pt x="1114994" y="495472"/>
                  </a:lnTo>
                  <a:cubicBezTo>
                    <a:pt x="1122216" y="509313"/>
                    <a:pt x="1129437" y="523531"/>
                    <a:pt x="1135681" y="538200"/>
                  </a:cubicBezTo>
                  <a:cubicBezTo>
                    <a:pt x="1138539" y="545572"/>
                    <a:pt x="1141323" y="553019"/>
                    <a:pt x="1144032" y="560616"/>
                  </a:cubicBezTo>
                  <a:cubicBezTo>
                    <a:pt x="1146664" y="568139"/>
                    <a:pt x="1149448" y="575737"/>
                    <a:pt x="1151253" y="583485"/>
                  </a:cubicBezTo>
                  <a:cubicBezTo>
                    <a:pt x="1153209" y="591233"/>
                    <a:pt x="1155090" y="598906"/>
                    <a:pt x="1156744" y="606654"/>
                  </a:cubicBezTo>
                  <a:cubicBezTo>
                    <a:pt x="1157571" y="610566"/>
                    <a:pt x="1158474" y="614402"/>
                    <a:pt x="1159077" y="618314"/>
                  </a:cubicBezTo>
                  <a:lnTo>
                    <a:pt x="1160581" y="630049"/>
                  </a:lnTo>
                  <a:cubicBezTo>
                    <a:pt x="1161483" y="637872"/>
                    <a:pt x="1162236" y="645696"/>
                    <a:pt x="1162838" y="653594"/>
                  </a:cubicBezTo>
                  <a:cubicBezTo>
                    <a:pt x="1163514" y="661418"/>
                    <a:pt x="1163062" y="669316"/>
                    <a:pt x="1162912" y="677140"/>
                  </a:cubicBezTo>
                  <a:cubicBezTo>
                    <a:pt x="1162612" y="684963"/>
                    <a:pt x="1162160" y="692786"/>
                    <a:pt x="1161407" y="700535"/>
                  </a:cubicBezTo>
                  <a:cubicBezTo>
                    <a:pt x="1160355" y="708283"/>
                    <a:pt x="1158926" y="715956"/>
                    <a:pt x="1157345" y="723553"/>
                  </a:cubicBezTo>
                  <a:cubicBezTo>
                    <a:pt x="1155615" y="731151"/>
                    <a:pt x="1154111" y="738749"/>
                    <a:pt x="1151554" y="746121"/>
                  </a:cubicBezTo>
                  <a:cubicBezTo>
                    <a:pt x="1148996" y="753493"/>
                    <a:pt x="1146212" y="760790"/>
                    <a:pt x="1143204" y="767936"/>
                  </a:cubicBezTo>
                  <a:cubicBezTo>
                    <a:pt x="1137486" y="782304"/>
                    <a:pt x="1129136" y="795844"/>
                    <a:pt x="1120109" y="808708"/>
                  </a:cubicBezTo>
                  <a:cubicBezTo>
                    <a:pt x="1117852" y="811943"/>
                    <a:pt x="1115521" y="815102"/>
                    <a:pt x="1113114" y="818186"/>
                  </a:cubicBezTo>
                  <a:cubicBezTo>
                    <a:pt x="1110631" y="821270"/>
                    <a:pt x="1107848" y="824279"/>
                    <a:pt x="1105139" y="827213"/>
                  </a:cubicBezTo>
                  <a:cubicBezTo>
                    <a:pt x="1099648" y="833081"/>
                    <a:pt x="1093856" y="838723"/>
                    <a:pt x="1087837" y="844064"/>
                  </a:cubicBezTo>
                  <a:cubicBezTo>
                    <a:pt x="1084754" y="846696"/>
                    <a:pt x="1081821" y="849404"/>
                    <a:pt x="1078510" y="851812"/>
                  </a:cubicBezTo>
                  <a:cubicBezTo>
                    <a:pt x="1075125" y="854294"/>
                    <a:pt x="1071740" y="856626"/>
                    <a:pt x="1068280" y="858958"/>
                  </a:cubicBezTo>
                  <a:cubicBezTo>
                    <a:pt x="1061285" y="863547"/>
                    <a:pt x="1054062" y="867759"/>
                    <a:pt x="1046614" y="871671"/>
                  </a:cubicBezTo>
                  <a:cubicBezTo>
                    <a:pt x="1003737" y="895066"/>
                    <a:pt x="968532" y="915903"/>
                    <a:pt x="936863" y="937041"/>
                  </a:cubicBezTo>
                  <a:cubicBezTo>
                    <a:pt x="904591" y="957954"/>
                    <a:pt x="875779" y="978866"/>
                    <a:pt x="846668" y="1000230"/>
                  </a:cubicBezTo>
                  <a:cubicBezTo>
                    <a:pt x="817631" y="1021519"/>
                    <a:pt x="788143" y="1043183"/>
                    <a:pt x="755570" y="1063118"/>
                  </a:cubicBezTo>
                  <a:cubicBezTo>
                    <a:pt x="723148" y="1082902"/>
                    <a:pt x="687717" y="1100655"/>
                    <a:pt x="649353" y="1112466"/>
                  </a:cubicBezTo>
                  <a:cubicBezTo>
                    <a:pt x="611139" y="1124276"/>
                    <a:pt x="569991" y="1129918"/>
                    <a:pt x="529445" y="1125479"/>
                  </a:cubicBezTo>
                  <a:cubicBezTo>
                    <a:pt x="524329" y="1125254"/>
                    <a:pt x="519064" y="1124877"/>
                    <a:pt x="513497" y="1125479"/>
                  </a:cubicBezTo>
                  <a:cubicBezTo>
                    <a:pt x="507855" y="1126006"/>
                    <a:pt x="501988" y="1127059"/>
                    <a:pt x="495819" y="1128489"/>
                  </a:cubicBezTo>
                  <a:cubicBezTo>
                    <a:pt x="489726" y="1129692"/>
                    <a:pt x="483407" y="1130896"/>
                    <a:pt x="476788" y="1132475"/>
                  </a:cubicBezTo>
                  <a:cubicBezTo>
                    <a:pt x="470243" y="1133829"/>
                    <a:pt x="463397" y="1135860"/>
                    <a:pt x="456627" y="1136989"/>
                  </a:cubicBezTo>
                  <a:cubicBezTo>
                    <a:pt x="449856" y="1138192"/>
                    <a:pt x="442936" y="1139396"/>
                    <a:pt x="436091" y="1140374"/>
                  </a:cubicBezTo>
                  <a:cubicBezTo>
                    <a:pt x="432631" y="1140826"/>
                    <a:pt x="429170" y="1141352"/>
                    <a:pt x="425785" y="1141653"/>
                  </a:cubicBezTo>
                  <a:cubicBezTo>
                    <a:pt x="422399" y="1141803"/>
                    <a:pt x="419090" y="1141954"/>
                    <a:pt x="415780" y="1141954"/>
                  </a:cubicBezTo>
                  <a:cubicBezTo>
                    <a:pt x="402541" y="1142029"/>
                    <a:pt x="389903" y="1140750"/>
                    <a:pt x="379747" y="1135860"/>
                  </a:cubicBezTo>
                  <a:cubicBezTo>
                    <a:pt x="349582" y="1122847"/>
                    <a:pt x="321072" y="1106222"/>
                    <a:pt x="294142" y="1087566"/>
                  </a:cubicBezTo>
                  <a:cubicBezTo>
                    <a:pt x="266986" y="1069061"/>
                    <a:pt x="242236" y="1047246"/>
                    <a:pt x="219292" y="1023775"/>
                  </a:cubicBezTo>
                  <a:cubicBezTo>
                    <a:pt x="173481" y="976685"/>
                    <a:pt x="137373" y="920191"/>
                    <a:pt x="114128" y="858733"/>
                  </a:cubicBezTo>
                  <a:cubicBezTo>
                    <a:pt x="111045" y="850382"/>
                    <a:pt x="108111" y="841957"/>
                    <a:pt x="105478" y="833457"/>
                  </a:cubicBezTo>
                  <a:cubicBezTo>
                    <a:pt x="97579" y="808257"/>
                    <a:pt x="100739" y="785689"/>
                    <a:pt x="108637" y="766356"/>
                  </a:cubicBezTo>
                  <a:cubicBezTo>
                    <a:pt x="116536" y="746873"/>
                    <a:pt x="129550" y="730324"/>
                    <a:pt x="141661" y="714903"/>
                  </a:cubicBezTo>
                  <a:cubicBezTo>
                    <a:pt x="153922" y="699406"/>
                    <a:pt x="165958" y="684888"/>
                    <a:pt x="173707" y="668639"/>
                  </a:cubicBezTo>
                  <a:cubicBezTo>
                    <a:pt x="181455" y="652316"/>
                    <a:pt x="184764" y="634412"/>
                    <a:pt x="181003" y="609588"/>
                  </a:cubicBezTo>
                  <a:cubicBezTo>
                    <a:pt x="181606" y="603570"/>
                    <a:pt x="194695" y="596499"/>
                    <a:pt x="208009" y="590631"/>
                  </a:cubicBezTo>
                  <a:cubicBezTo>
                    <a:pt x="221324" y="584689"/>
                    <a:pt x="234638" y="579874"/>
                    <a:pt x="235767" y="574759"/>
                  </a:cubicBezTo>
                  <a:cubicBezTo>
                    <a:pt x="239227" y="544067"/>
                    <a:pt x="247427" y="513451"/>
                    <a:pt x="261268" y="485091"/>
                  </a:cubicBezTo>
                  <a:cubicBezTo>
                    <a:pt x="265030" y="478170"/>
                    <a:pt x="268339" y="471024"/>
                    <a:pt x="272477" y="464254"/>
                  </a:cubicBezTo>
                  <a:lnTo>
                    <a:pt x="278795" y="454249"/>
                  </a:lnTo>
                  <a:cubicBezTo>
                    <a:pt x="280902" y="450864"/>
                    <a:pt x="282933" y="447478"/>
                    <a:pt x="285491" y="444244"/>
                  </a:cubicBezTo>
                  <a:lnTo>
                    <a:pt x="292562" y="434690"/>
                  </a:lnTo>
                  <a:lnTo>
                    <a:pt x="296022" y="430026"/>
                  </a:lnTo>
                  <a:lnTo>
                    <a:pt x="299859" y="425663"/>
                  </a:lnTo>
                  <a:cubicBezTo>
                    <a:pt x="305049" y="419871"/>
                    <a:pt x="309788" y="413702"/>
                    <a:pt x="315580" y="408362"/>
                  </a:cubicBezTo>
                  <a:cubicBezTo>
                    <a:pt x="359362" y="363678"/>
                    <a:pt x="418789" y="332535"/>
                    <a:pt x="479044" y="322605"/>
                  </a:cubicBezTo>
                  <a:cubicBezTo>
                    <a:pt x="538923" y="312525"/>
                    <a:pt x="602488" y="323583"/>
                    <a:pt x="657101" y="349987"/>
                  </a:cubicBezTo>
                  <a:cubicBezTo>
                    <a:pt x="684408" y="363151"/>
                    <a:pt x="709534" y="380077"/>
                    <a:pt x="731197" y="399635"/>
                  </a:cubicBezTo>
                  <a:cubicBezTo>
                    <a:pt x="733982" y="401892"/>
                    <a:pt x="736613" y="404525"/>
                    <a:pt x="739096" y="407083"/>
                  </a:cubicBezTo>
                  <a:lnTo>
                    <a:pt x="746769" y="414756"/>
                  </a:lnTo>
                  <a:cubicBezTo>
                    <a:pt x="751809" y="419796"/>
                    <a:pt x="756248" y="425513"/>
                    <a:pt x="760986" y="430703"/>
                  </a:cubicBezTo>
                  <a:cubicBezTo>
                    <a:pt x="765500" y="436120"/>
                    <a:pt x="769487" y="441912"/>
                    <a:pt x="773699" y="447328"/>
                  </a:cubicBezTo>
                  <a:lnTo>
                    <a:pt x="785058" y="464705"/>
                  </a:lnTo>
                  <a:cubicBezTo>
                    <a:pt x="826958" y="429650"/>
                    <a:pt x="865774" y="393542"/>
                    <a:pt x="899325" y="358036"/>
                  </a:cubicBezTo>
                  <a:cubicBezTo>
                    <a:pt x="879013" y="339155"/>
                    <a:pt x="858552" y="320725"/>
                    <a:pt x="836964" y="303348"/>
                  </a:cubicBezTo>
                  <a:cubicBezTo>
                    <a:pt x="815148" y="286272"/>
                    <a:pt x="792881" y="269421"/>
                    <a:pt x="769036" y="254226"/>
                  </a:cubicBezTo>
                  <a:cubicBezTo>
                    <a:pt x="721644" y="223760"/>
                    <a:pt x="669513" y="197206"/>
                    <a:pt x="612342" y="179753"/>
                  </a:cubicBezTo>
                  <a:lnTo>
                    <a:pt x="601585" y="176368"/>
                  </a:lnTo>
                  <a:lnTo>
                    <a:pt x="590678" y="173585"/>
                  </a:lnTo>
                  <a:cubicBezTo>
                    <a:pt x="583380" y="171780"/>
                    <a:pt x="576084" y="169673"/>
                    <a:pt x="568637" y="168169"/>
                  </a:cubicBezTo>
                  <a:cubicBezTo>
                    <a:pt x="561190" y="166740"/>
                    <a:pt x="553667" y="165310"/>
                    <a:pt x="546220" y="163956"/>
                  </a:cubicBezTo>
                  <a:lnTo>
                    <a:pt x="540578" y="162903"/>
                  </a:lnTo>
                  <a:lnTo>
                    <a:pt x="534936" y="162151"/>
                  </a:lnTo>
                  <a:lnTo>
                    <a:pt x="523502" y="160721"/>
                  </a:lnTo>
                  <a:cubicBezTo>
                    <a:pt x="508231" y="158465"/>
                    <a:pt x="492810" y="158164"/>
                    <a:pt x="477163" y="157337"/>
                  </a:cubicBezTo>
                  <a:cubicBezTo>
                    <a:pt x="469415" y="157337"/>
                    <a:pt x="461592" y="157562"/>
                    <a:pt x="453768" y="157713"/>
                  </a:cubicBezTo>
                  <a:cubicBezTo>
                    <a:pt x="449856" y="157863"/>
                    <a:pt x="445870" y="157863"/>
                    <a:pt x="441958" y="158089"/>
                  </a:cubicBezTo>
                  <a:lnTo>
                    <a:pt x="430298" y="159142"/>
                  </a:lnTo>
                  <a:cubicBezTo>
                    <a:pt x="398929" y="161549"/>
                    <a:pt x="368162" y="168244"/>
                    <a:pt x="338223" y="177196"/>
                  </a:cubicBezTo>
                  <a:cubicBezTo>
                    <a:pt x="330776" y="179678"/>
                    <a:pt x="323404" y="182236"/>
                    <a:pt x="316032" y="184718"/>
                  </a:cubicBezTo>
                  <a:cubicBezTo>
                    <a:pt x="308659" y="187276"/>
                    <a:pt x="301589" y="190586"/>
                    <a:pt x="294443" y="193595"/>
                  </a:cubicBezTo>
                  <a:cubicBezTo>
                    <a:pt x="279924" y="199462"/>
                    <a:pt x="266458" y="207060"/>
                    <a:pt x="252843" y="214357"/>
                  </a:cubicBezTo>
                  <a:cubicBezTo>
                    <a:pt x="245847" y="217817"/>
                    <a:pt x="239077" y="221729"/>
                    <a:pt x="232156" y="225565"/>
                  </a:cubicBezTo>
                  <a:lnTo>
                    <a:pt x="221851" y="231433"/>
                  </a:lnTo>
                  <a:cubicBezTo>
                    <a:pt x="218465" y="233464"/>
                    <a:pt x="215231" y="235721"/>
                    <a:pt x="211920" y="237827"/>
                  </a:cubicBezTo>
                  <a:cubicBezTo>
                    <a:pt x="205376" y="242190"/>
                    <a:pt x="198756" y="246704"/>
                    <a:pt x="192287" y="251217"/>
                  </a:cubicBezTo>
                  <a:cubicBezTo>
                    <a:pt x="185968" y="256031"/>
                    <a:pt x="179725" y="260996"/>
                    <a:pt x="173556" y="266036"/>
                  </a:cubicBezTo>
                  <a:lnTo>
                    <a:pt x="164228" y="273634"/>
                  </a:lnTo>
                  <a:lnTo>
                    <a:pt x="155427" y="281833"/>
                  </a:lnTo>
                  <a:cubicBezTo>
                    <a:pt x="149560" y="287325"/>
                    <a:pt x="143692" y="292816"/>
                    <a:pt x="137975" y="298533"/>
                  </a:cubicBezTo>
                  <a:lnTo>
                    <a:pt x="121801" y="316287"/>
                  </a:lnTo>
                  <a:cubicBezTo>
                    <a:pt x="119244" y="319220"/>
                    <a:pt x="116611" y="322003"/>
                    <a:pt x="114128" y="325088"/>
                  </a:cubicBezTo>
                  <a:lnTo>
                    <a:pt x="106832" y="334491"/>
                  </a:lnTo>
                  <a:cubicBezTo>
                    <a:pt x="67489" y="384591"/>
                    <a:pt x="39129" y="443567"/>
                    <a:pt x="23634" y="505928"/>
                  </a:cubicBezTo>
                  <a:cubicBezTo>
                    <a:pt x="7836" y="568365"/>
                    <a:pt x="3398" y="633509"/>
                    <a:pt x="6633" y="697902"/>
                  </a:cubicBezTo>
                  <a:cubicBezTo>
                    <a:pt x="9867" y="762369"/>
                    <a:pt x="21602" y="826461"/>
                    <a:pt x="42364" y="887919"/>
                  </a:cubicBezTo>
                  <a:cubicBezTo>
                    <a:pt x="71326" y="971269"/>
                    <a:pt x="116536" y="1049427"/>
                    <a:pt x="175888" y="1119838"/>
                  </a:cubicBezTo>
                  <a:cubicBezTo>
                    <a:pt x="203646" y="1151959"/>
                    <a:pt x="235391" y="1182725"/>
                    <a:pt x="271574" y="1209205"/>
                  </a:cubicBezTo>
                  <a:cubicBezTo>
                    <a:pt x="307681" y="1235684"/>
                    <a:pt x="347702" y="1258401"/>
                    <a:pt x="390429" y="1275854"/>
                  </a:cubicBezTo>
                  <a:cubicBezTo>
                    <a:pt x="401186" y="1279991"/>
                    <a:pt x="412019" y="1284053"/>
                    <a:pt x="422926" y="1287890"/>
                  </a:cubicBezTo>
                  <a:cubicBezTo>
                    <a:pt x="433984" y="1291200"/>
                    <a:pt x="445117" y="1294359"/>
                    <a:pt x="456326" y="1297443"/>
                  </a:cubicBezTo>
                  <a:cubicBezTo>
                    <a:pt x="461968" y="1299098"/>
                    <a:pt x="467460" y="1300152"/>
                    <a:pt x="472951" y="1301280"/>
                  </a:cubicBezTo>
                  <a:lnTo>
                    <a:pt x="490027" y="1304590"/>
                  </a:lnTo>
                  <a:cubicBezTo>
                    <a:pt x="495894" y="1305568"/>
                    <a:pt x="501762" y="1306922"/>
                    <a:pt x="507630" y="1307523"/>
                  </a:cubicBezTo>
                  <a:lnTo>
                    <a:pt x="525307" y="1309479"/>
                  </a:lnTo>
                  <a:cubicBezTo>
                    <a:pt x="572398" y="1314219"/>
                    <a:pt x="619639" y="1312563"/>
                    <a:pt x="664172" y="1303386"/>
                  </a:cubicBezTo>
                  <a:cubicBezTo>
                    <a:pt x="662066" y="1294735"/>
                    <a:pt x="660186" y="1284204"/>
                    <a:pt x="658380" y="1271265"/>
                  </a:cubicBezTo>
                  <a:cubicBezTo>
                    <a:pt x="662442" y="1273898"/>
                    <a:pt x="666580" y="1276531"/>
                    <a:pt x="670716" y="1278637"/>
                  </a:cubicBezTo>
                  <a:cubicBezTo>
                    <a:pt x="674854" y="1280743"/>
                    <a:pt x="678992" y="1282624"/>
                    <a:pt x="683204" y="1284279"/>
                  </a:cubicBezTo>
                  <a:cubicBezTo>
                    <a:pt x="691554" y="1287589"/>
                    <a:pt x="700054" y="1290147"/>
                    <a:pt x="708630" y="1292027"/>
                  </a:cubicBezTo>
                  <a:cubicBezTo>
                    <a:pt x="716002" y="1289996"/>
                    <a:pt x="723072" y="1287288"/>
                    <a:pt x="730220" y="1284805"/>
                  </a:cubicBezTo>
                  <a:cubicBezTo>
                    <a:pt x="736990" y="1277734"/>
                    <a:pt x="744211" y="1273823"/>
                    <a:pt x="752712" y="1276606"/>
                  </a:cubicBezTo>
                  <a:cubicBezTo>
                    <a:pt x="745414" y="1279690"/>
                    <a:pt x="737743" y="1282097"/>
                    <a:pt x="730220" y="1284805"/>
                  </a:cubicBezTo>
                  <a:cubicBezTo>
                    <a:pt x="727511" y="1287514"/>
                    <a:pt x="724878" y="1290673"/>
                    <a:pt x="722321" y="1294284"/>
                  </a:cubicBezTo>
                  <a:cubicBezTo>
                    <a:pt x="740450" y="1296014"/>
                    <a:pt x="758654" y="1294961"/>
                    <a:pt x="775805" y="1290447"/>
                  </a:cubicBezTo>
                  <a:cubicBezTo>
                    <a:pt x="784457" y="1288266"/>
                    <a:pt x="793032" y="1285859"/>
                    <a:pt x="801232" y="1282398"/>
                  </a:cubicBezTo>
                  <a:cubicBezTo>
                    <a:pt x="809430" y="1278938"/>
                    <a:pt x="817405" y="1274951"/>
                    <a:pt x="825228" y="1270738"/>
                  </a:cubicBezTo>
                  <a:cubicBezTo>
                    <a:pt x="829140" y="1268557"/>
                    <a:pt x="832977" y="1266451"/>
                    <a:pt x="836738" y="1264043"/>
                  </a:cubicBezTo>
                  <a:cubicBezTo>
                    <a:pt x="840424" y="1261561"/>
                    <a:pt x="844110" y="1259003"/>
                    <a:pt x="847645" y="1256446"/>
                  </a:cubicBezTo>
                  <a:cubicBezTo>
                    <a:pt x="854791" y="1251255"/>
                    <a:pt x="861788" y="1245839"/>
                    <a:pt x="868483" y="1240272"/>
                  </a:cubicBezTo>
                  <a:cubicBezTo>
                    <a:pt x="875028" y="1234405"/>
                    <a:pt x="881346" y="1228312"/>
                    <a:pt x="887439" y="1222294"/>
                  </a:cubicBezTo>
                  <a:cubicBezTo>
                    <a:pt x="893533" y="1216200"/>
                    <a:pt x="899476" y="1210258"/>
                    <a:pt x="904892" y="1203713"/>
                  </a:cubicBezTo>
                  <a:cubicBezTo>
                    <a:pt x="915724" y="1190925"/>
                    <a:pt x="926706" y="1178513"/>
                    <a:pt x="935808" y="1166101"/>
                  </a:cubicBezTo>
                  <a:cubicBezTo>
                    <a:pt x="940549" y="1160008"/>
                    <a:pt x="945136" y="1154065"/>
                    <a:pt x="949726" y="1148498"/>
                  </a:cubicBezTo>
                  <a:cubicBezTo>
                    <a:pt x="954313" y="1143007"/>
                    <a:pt x="958451" y="1137214"/>
                    <a:pt x="962815" y="1132099"/>
                  </a:cubicBezTo>
                  <a:cubicBezTo>
                    <a:pt x="967103" y="1126909"/>
                    <a:pt x="971465" y="1122169"/>
                    <a:pt x="975904" y="1117806"/>
                  </a:cubicBezTo>
                  <a:cubicBezTo>
                    <a:pt x="980418" y="1113519"/>
                    <a:pt x="984554" y="1109156"/>
                    <a:pt x="989068" y="1105545"/>
                  </a:cubicBezTo>
                  <a:cubicBezTo>
                    <a:pt x="993582" y="1101859"/>
                    <a:pt x="998245" y="1098699"/>
                    <a:pt x="1003134" y="1096067"/>
                  </a:cubicBezTo>
                  <a:cubicBezTo>
                    <a:pt x="1008100" y="1093509"/>
                    <a:pt x="1013215" y="1091327"/>
                    <a:pt x="1018405" y="1089597"/>
                  </a:cubicBezTo>
                  <a:cubicBezTo>
                    <a:pt x="1031119" y="1085535"/>
                    <a:pt x="1043907" y="1080796"/>
                    <a:pt x="1056093" y="1074929"/>
                  </a:cubicBezTo>
                  <a:cubicBezTo>
                    <a:pt x="1068054" y="1068910"/>
                    <a:pt x="1079790" y="1062065"/>
                    <a:pt x="1091299" y="1054467"/>
                  </a:cubicBezTo>
                  <a:cubicBezTo>
                    <a:pt x="1105441" y="1044161"/>
                    <a:pt x="1119433" y="1032802"/>
                    <a:pt x="1132221" y="1020240"/>
                  </a:cubicBezTo>
                  <a:cubicBezTo>
                    <a:pt x="1138390" y="1013771"/>
                    <a:pt x="1144407" y="1007076"/>
                    <a:pt x="1150350" y="1000230"/>
                  </a:cubicBezTo>
                  <a:cubicBezTo>
                    <a:pt x="1156142" y="993309"/>
                    <a:pt x="1162236" y="986389"/>
                    <a:pt x="1167125" y="978791"/>
                  </a:cubicBezTo>
                  <a:cubicBezTo>
                    <a:pt x="1188037" y="948927"/>
                    <a:pt x="1205189" y="915677"/>
                    <a:pt x="1217000" y="880247"/>
                  </a:cubicBezTo>
                  <a:cubicBezTo>
                    <a:pt x="1241222" y="809460"/>
                    <a:pt x="1246186" y="735138"/>
                    <a:pt x="1239642" y="664201"/>
                  </a:cubicBezTo>
                  <a:cubicBezTo>
                    <a:pt x="1237912" y="646448"/>
                    <a:pt x="1235128" y="628921"/>
                    <a:pt x="1232720" y="611694"/>
                  </a:cubicBezTo>
                  <a:cubicBezTo>
                    <a:pt x="1230990" y="603118"/>
                    <a:pt x="1229260" y="594543"/>
                    <a:pt x="1227530" y="586042"/>
                  </a:cubicBezTo>
                  <a:cubicBezTo>
                    <a:pt x="1225650" y="577467"/>
                    <a:pt x="1224296" y="568967"/>
                    <a:pt x="1222039" y="560541"/>
                  </a:cubicBezTo>
                  <a:cubicBezTo>
                    <a:pt x="1219857" y="552116"/>
                    <a:pt x="1217675" y="543766"/>
                    <a:pt x="1215495" y="535491"/>
                  </a:cubicBezTo>
                  <a:cubicBezTo>
                    <a:pt x="1213238" y="527217"/>
                    <a:pt x="1211358" y="518942"/>
                    <a:pt x="1208649" y="510893"/>
                  </a:cubicBezTo>
                  <a:cubicBezTo>
                    <a:pt x="1206166" y="502844"/>
                    <a:pt x="1203685" y="494870"/>
                    <a:pt x="1201202" y="486896"/>
                  </a:cubicBezTo>
                  <a:cubicBezTo>
                    <a:pt x="1199999" y="482909"/>
                    <a:pt x="1198794" y="478998"/>
                    <a:pt x="1197591" y="475011"/>
                  </a:cubicBezTo>
                  <a:cubicBezTo>
                    <a:pt x="1196388" y="471099"/>
                    <a:pt x="1194882" y="467262"/>
                    <a:pt x="1193529" y="463351"/>
                  </a:cubicBezTo>
                  <a:cubicBezTo>
                    <a:pt x="1172465" y="401215"/>
                    <a:pt x="1149448" y="344947"/>
                    <a:pt x="1131920" y="287701"/>
                  </a:cubicBezTo>
                  <a:cubicBezTo>
                    <a:pt x="1107246" y="227070"/>
                    <a:pt x="1070612" y="172833"/>
                    <a:pt x="1026379" y="129127"/>
                  </a:cubicBezTo>
                  <a:cubicBezTo>
                    <a:pt x="1015472" y="118144"/>
                    <a:pt x="1003737" y="108290"/>
                    <a:pt x="992378" y="98586"/>
                  </a:cubicBezTo>
                  <a:cubicBezTo>
                    <a:pt x="989520" y="96179"/>
                    <a:pt x="986660" y="93771"/>
                    <a:pt x="983727" y="91515"/>
                  </a:cubicBezTo>
                  <a:lnTo>
                    <a:pt x="974776" y="84970"/>
                  </a:lnTo>
                  <a:cubicBezTo>
                    <a:pt x="968758" y="80682"/>
                    <a:pt x="962739" y="76470"/>
                    <a:pt x="956646" y="72408"/>
                  </a:cubicBezTo>
                  <a:cubicBezTo>
                    <a:pt x="944611" y="63983"/>
                    <a:pt x="931897" y="57062"/>
                    <a:pt x="919184" y="50367"/>
                  </a:cubicBezTo>
                  <a:cubicBezTo>
                    <a:pt x="912864" y="47057"/>
                    <a:pt x="906471" y="43822"/>
                    <a:pt x="900077" y="40738"/>
                  </a:cubicBezTo>
                  <a:cubicBezTo>
                    <a:pt x="893608" y="37880"/>
                    <a:pt x="886988" y="35247"/>
                    <a:pt x="880444" y="32689"/>
                  </a:cubicBezTo>
                  <a:cubicBezTo>
                    <a:pt x="854490" y="22007"/>
                    <a:pt x="827485" y="15162"/>
                    <a:pt x="801006" y="10347"/>
                  </a:cubicBezTo>
                  <a:cubicBezTo>
                    <a:pt x="787541" y="8391"/>
                    <a:pt x="774150" y="6962"/>
                    <a:pt x="760986" y="6059"/>
                  </a:cubicBezTo>
                  <a:cubicBezTo>
                    <a:pt x="754442" y="5458"/>
                    <a:pt x="747671" y="5683"/>
                    <a:pt x="741052" y="5683"/>
                  </a:cubicBezTo>
                  <a:cubicBezTo>
                    <a:pt x="734432" y="5759"/>
                    <a:pt x="727813" y="6059"/>
                    <a:pt x="721267" y="6436"/>
                  </a:cubicBezTo>
                  <a:cubicBezTo>
                    <a:pt x="714724" y="6887"/>
                    <a:pt x="708329" y="7188"/>
                    <a:pt x="701784" y="8091"/>
                  </a:cubicBezTo>
                  <a:cubicBezTo>
                    <a:pt x="695240" y="8993"/>
                    <a:pt x="688846" y="10122"/>
                    <a:pt x="682452" y="11250"/>
                  </a:cubicBezTo>
                  <a:cubicBezTo>
                    <a:pt x="676058" y="12453"/>
                    <a:pt x="669738" y="13807"/>
                    <a:pt x="663570" y="15237"/>
                  </a:cubicBezTo>
                  <a:cubicBezTo>
                    <a:pt x="660486" y="15989"/>
                    <a:pt x="657402" y="16666"/>
                    <a:pt x="654318" y="17569"/>
                  </a:cubicBezTo>
                  <a:lnTo>
                    <a:pt x="645065" y="20503"/>
                  </a:lnTo>
                  <a:cubicBezTo>
                    <a:pt x="632804" y="24565"/>
                    <a:pt x="620842" y="29078"/>
                    <a:pt x="609334" y="34118"/>
                  </a:cubicBezTo>
                  <a:cubicBezTo>
                    <a:pt x="597749" y="39534"/>
                    <a:pt x="586540" y="45853"/>
                    <a:pt x="575858" y="52473"/>
                  </a:cubicBezTo>
                  <a:cubicBezTo>
                    <a:pt x="581952" y="60372"/>
                    <a:pt x="587744" y="68722"/>
                    <a:pt x="592633" y="77673"/>
                  </a:cubicBezTo>
                  <a:close/>
                </a:path>
              </a:pathLst>
            </a:custGeom>
            <a:solidFill>
              <a:srgbClr val="3C89B6"/>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E09027B6-0251-41B5-A232-175B8733C1D1}"/>
                </a:ext>
              </a:extLst>
            </p:cNvPr>
            <p:cNvSpPr/>
            <p:nvPr/>
          </p:nvSpPr>
          <p:spPr>
            <a:xfrm>
              <a:off x="15092903" y="5585689"/>
              <a:ext cx="1068316" cy="1105932"/>
            </a:xfrm>
            <a:custGeom>
              <a:avLst/>
              <a:gdLst>
                <a:gd name="connsiteX0" fmla="*/ 497335 w 1068191"/>
                <a:gd name="connsiteY0" fmla="*/ 272678 h 1105804"/>
                <a:gd name="connsiteX1" fmla="*/ 503879 w 1068191"/>
                <a:gd name="connsiteY1" fmla="*/ 312096 h 1105804"/>
                <a:gd name="connsiteX2" fmla="*/ 512906 w 1068191"/>
                <a:gd name="connsiteY2" fmla="*/ 300737 h 1105804"/>
                <a:gd name="connsiteX3" fmla="*/ 517645 w 1068191"/>
                <a:gd name="connsiteY3" fmla="*/ 295396 h 1105804"/>
                <a:gd name="connsiteX4" fmla="*/ 522535 w 1068191"/>
                <a:gd name="connsiteY4" fmla="*/ 290657 h 1105804"/>
                <a:gd name="connsiteX5" fmla="*/ 543748 w 1068191"/>
                <a:gd name="connsiteY5" fmla="*/ 273581 h 1105804"/>
                <a:gd name="connsiteX6" fmla="*/ 566918 w 1068191"/>
                <a:gd name="connsiteY6" fmla="*/ 261094 h 1105804"/>
                <a:gd name="connsiteX7" fmla="*/ 579104 w 1068191"/>
                <a:gd name="connsiteY7" fmla="*/ 256204 h 1105804"/>
                <a:gd name="connsiteX8" fmla="*/ 591516 w 1068191"/>
                <a:gd name="connsiteY8" fmla="*/ 252819 h 1105804"/>
                <a:gd name="connsiteX9" fmla="*/ 643270 w 1068191"/>
                <a:gd name="connsiteY9" fmla="*/ 248531 h 1105804"/>
                <a:gd name="connsiteX10" fmla="*/ 669224 w 1068191"/>
                <a:gd name="connsiteY10" fmla="*/ 252443 h 1105804"/>
                <a:gd name="connsiteX11" fmla="*/ 694725 w 1068191"/>
                <a:gd name="connsiteY11" fmla="*/ 259965 h 1105804"/>
                <a:gd name="connsiteX12" fmla="*/ 784467 w 1068191"/>
                <a:gd name="connsiteY12" fmla="*/ 319318 h 1105804"/>
                <a:gd name="connsiteX13" fmla="*/ 802522 w 1068191"/>
                <a:gd name="connsiteY13" fmla="*/ 339704 h 1105804"/>
                <a:gd name="connsiteX14" fmla="*/ 818469 w 1068191"/>
                <a:gd name="connsiteY14" fmla="*/ 361594 h 1105804"/>
                <a:gd name="connsiteX15" fmla="*/ 832085 w 1068191"/>
                <a:gd name="connsiteY15" fmla="*/ 384763 h 1105804"/>
                <a:gd name="connsiteX16" fmla="*/ 838028 w 1068191"/>
                <a:gd name="connsiteY16" fmla="*/ 396649 h 1105804"/>
                <a:gd name="connsiteX17" fmla="*/ 843519 w 1068191"/>
                <a:gd name="connsiteY17" fmla="*/ 408610 h 1105804"/>
                <a:gd name="connsiteX18" fmla="*/ 841940 w 1068191"/>
                <a:gd name="connsiteY18" fmla="*/ 422150 h 1105804"/>
                <a:gd name="connsiteX19" fmla="*/ 830506 w 1068191"/>
                <a:gd name="connsiteY19" fmla="*/ 443740 h 1105804"/>
                <a:gd name="connsiteX20" fmla="*/ 814934 w 1068191"/>
                <a:gd name="connsiteY20" fmla="*/ 467887 h 1105804"/>
                <a:gd name="connsiteX21" fmla="*/ 800190 w 1068191"/>
                <a:gd name="connsiteY21" fmla="*/ 490605 h 1105804"/>
                <a:gd name="connsiteX22" fmla="*/ 800717 w 1068191"/>
                <a:gd name="connsiteY22" fmla="*/ 500008 h 1105804"/>
                <a:gd name="connsiteX23" fmla="*/ 803349 w 1068191"/>
                <a:gd name="connsiteY23" fmla="*/ 508132 h 1105804"/>
                <a:gd name="connsiteX24" fmla="*/ 815536 w 1068191"/>
                <a:gd name="connsiteY24" fmla="*/ 521296 h 1105804"/>
                <a:gd name="connsiteX25" fmla="*/ 833288 w 1068191"/>
                <a:gd name="connsiteY25" fmla="*/ 532730 h 1105804"/>
                <a:gd name="connsiteX26" fmla="*/ 843745 w 1068191"/>
                <a:gd name="connsiteY26" fmla="*/ 538222 h 1105804"/>
                <a:gd name="connsiteX27" fmla="*/ 854125 w 1068191"/>
                <a:gd name="connsiteY27" fmla="*/ 543939 h 1105804"/>
                <a:gd name="connsiteX28" fmla="*/ 891062 w 1068191"/>
                <a:gd name="connsiteY28" fmla="*/ 570493 h 1105804"/>
                <a:gd name="connsiteX29" fmla="*/ 900314 w 1068191"/>
                <a:gd name="connsiteY29" fmla="*/ 586742 h 1105804"/>
                <a:gd name="connsiteX30" fmla="*/ 898133 w 1068191"/>
                <a:gd name="connsiteY30" fmla="*/ 604721 h 1105804"/>
                <a:gd name="connsiteX31" fmla="*/ 826217 w 1068191"/>
                <a:gd name="connsiteY31" fmla="*/ 732678 h 1105804"/>
                <a:gd name="connsiteX32" fmla="*/ 744148 w 1068191"/>
                <a:gd name="connsiteY32" fmla="*/ 824377 h 1105804"/>
                <a:gd name="connsiteX33" fmla="*/ 677272 w 1068191"/>
                <a:gd name="connsiteY33" fmla="*/ 874928 h 1105804"/>
                <a:gd name="connsiteX34" fmla="*/ 659895 w 1068191"/>
                <a:gd name="connsiteY34" fmla="*/ 885610 h 1105804"/>
                <a:gd name="connsiteX35" fmla="*/ 642067 w 1068191"/>
                <a:gd name="connsiteY35" fmla="*/ 895615 h 1105804"/>
                <a:gd name="connsiteX36" fmla="*/ 623638 w 1068191"/>
                <a:gd name="connsiteY36" fmla="*/ 905093 h 1105804"/>
                <a:gd name="connsiteX37" fmla="*/ 604831 w 1068191"/>
                <a:gd name="connsiteY37" fmla="*/ 913819 h 1105804"/>
                <a:gd name="connsiteX38" fmla="*/ 445655 w 1068191"/>
                <a:gd name="connsiteY38" fmla="*/ 950379 h 1105804"/>
                <a:gd name="connsiteX39" fmla="*/ 275797 w 1068191"/>
                <a:gd name="connsiteY39" fmla="*/ 906598 h 1105804"/>
                <a:gd name="connsiteX40" fmla="*/ 200798 w 1068191"/>
                <a:gd name="connsiteY40" fmla="*/ 850028 h 1105804"/>
                <a:gd name="connsiteX41" fmla="*/ 143778 w 1068191"/>
                <a:gd name="connsiteY41" fmla="*/ 771419 h 1105804"/>
                <a:gd name="connsiteX42" fmla="*/ 111356 w 1068191"/>
                <a:gd name="connsiteY42" fmla="*/ 666932 h 1105804"/>
                <a:gd name="connsiteX43" fmla="*/ 174019 w 1068191"/>
                <a:gd name="connsiteY43" fmla="*/ 650307 h 1105804"/>
                <a:gd name="connsiteX44" fmla="*/ 255261 w 1068191"/>
                <a:gd name="connsiteY44" fmla="*/ 632253 h 1105804"/>
                <a:gd name="connsiteX45" fmla="*/ 268576 w 1068191"/>
                <a:gd name="connsiteY45" fmla="*/ 593738 h 1105804"/>
                <a:gd name="connsiteX46" fmla="*/ 282342 w 1068191"/>
                <a:gd name="connsiteY46" fmla="*/ 560112 h 1105804"/>
                <a:gd name="connsiteX47" fmla="*/ 293476 w 1068191"/>
                <a:gd name="connsiteY47" fmla="*/ 546196 h 1105804"/>
                <a:gd name="connsiteX48" fmla="*/ 300622 w 1068191"/>
                <a:gd name="connsiteY48" fmla="*/ 540479 h 1105804"/>
                <a:gd name="connsiteX49" fmla="*/ 309273 w 1068191"/>
                <a:gd name="connsiteY49" fmla="*/ 535965 h 1105804"/>
                <a:gd name="connsiteX50" fmla="*/ 330335 w 1068191"/>
                <a:gd name="connsiteY50" fmla="*/ 530925 h 1105804"/>
                <a:gd name="connsiteX51" fmla="*/ 343199 w 1068191"/>
                <a:gd name="connsiteY51" fmla="*/ 531151 h 1105804"/>
                <a:gd name="connsiteX52" fmla="*/ 357567 w 1068191"/>
                <a:gd name="connsiteY52" fmla="*/ 533107 h 1105804"/>
                <a:gd name="connsiteX53" fmla="*/ 363208 w 1068191"/>
                <a:gd name="connsiteY53" fmla="*/ 534009 h 1105804"/>
                <a:gd name="connsiteX54" fmla="*/ 362682 w 1068191"/>
                <a:gd name="connsiteY54" fmla="*/ 530398 h 1105804"/>
                <a:gd name="connsiteX55" fmla="*/ 351248 w 1068191"/>
                <a:gd name="connsiteY55" fmla="*/ 511517 h 1105804"/>
                <a:gd name="connsiteX56" fmla="*/ 343425 w 1068191"/>
                <a:gd name="connsiteY56" fmla="*/ 497751 h 1105804"/>
                <a:gd name="connsiteX57" fmla="*/ 336655 w 1068191"/>
                <a:gd name="connsiteY57" fmla="*/ 482932 h 1105804"/>
                <a:gd name="connsiteX58" fmla="*/ 331464 w 1068191"/>
                <a:gd name="connsiteY58" fmla="*/ 467962 h 1105804"/>
                <a:gd name="connsiteX59" fmla="*/ 329433 w 1068191"/>
                <a:gd name="connsiteY59" fmla="*/ 454798 h 1105804"/>
                <a:gd name="connsiteX60" fmla="*/ 363359 w 1068191"/>
                <a:gd name="connsiteY60" fmla="*/ 403645 h 1105804"/>
                <a:gd name="connsiteX61" fmla="*/ 419327 w 1068191"/>
                <a:gd name="connsiteY61" fmla="*/ 400485 h 1105804"/>
                <a:gd name="connsiteX62" fmla="*/ 470329 w 1068191"/>
                <a:gd name="connsiteY62" fmla="*/ 416734 h 1105804"/>
                <a:gd name="connsiteX63" fmla="*/ 525770 w 1068191"/>
                <a:gd name="connsiteY63" fmla="*/ 416132 h 1105804"/>
                <a:gd name="connsiteX64" fmla="*/ 562329 w 1068191"/>
                <a:gd name="connsiteY64" fmla="*/ 412145 h 1105804"/>
                <a:gd name="connsiteX65" fmla="*/ 570754 w 1068191"/>
                <a:gd name="connsiteY65" fmla="*/ 414251 h 1105804"/>
                <a:gd name="connsiteX66" fmla="*/ 578652 w 1068191"/>
                <a:gd name="connsiteY66" fmla="*/ 417561 h 1105804"/>
                <a:gd name="connsiteX67" fmla="*/ 586401 w 1068191"/>
                <a:gd name="connsiteY67" fmla="*/ 421247 h 1105804"/>
                <a:gd name="connsiteX68" fmla="*/ 593622 w 1068191"/>
                <a:gd name="connsiteY68" fmla="*/ 425836 h 1105804"/>
                <a:gd name="connsiteX69" fmla="*/ 600769 w 1068191"/>
                <a:gd name="connsiteY69" fmla="*/ 430500 h 1105804"/>
                <a:gd name="connsiteX70" fmla="*/ 607539 w 1068191"/>
                <a:gd name="connsiteY70" fmla="*/ 435615 h 1105804"/>
                <a:gd name="connsiteX71" fmla="*/ 621079 w 1068191"/>
                <a:gd name="connsiteY71" fmla="*/ 445545 h 1105804"/>
                <a:gd name="connsiteX72" fmla="*/ 651546 w 1068191"/>
                <a:gd name="connsiteY72" fmla="*/ 462320 h 1105804"/>
                <a:gd name="connsiteX73" fmla="*/ 691792 w 1068191"/>
                <a:gd name="connsiteY73" fmla="*/ 427642 h 1105804"/>
                <a:gd name="connsiteX74" fmla="*/ 680433 w 1068191"/>
                <a:gd name="connsiteY74" fmla="*/ 410264 h 1105804"/>
                <a:gd name="connsiteX75" fmla="*/ 667718 w 1068191"/>
                <a:gd name="connsiteY75" fmla="*/ 393640 h 1105804"/>
                <a:gd name="connsiteX76" fmla="*/ 653502 w 1068191"/>
                <a:gd name="connsiteY76" fmla="*/ 377692 h 1105804"/>
                <a:gd name="connsiteX77" fmla="*/ 645828 w 1068191"/>
                <a:gd name="connsiteY77" fmla="*/ 370019 h 1105804"/>
                <a:gd name="connsiteX78" fmla="*/ 637929 w 1068191"/>
                <a:gd name="connsiteY78" fmla="*/ 362572 h 1105804"/>
                <a:gd name="connsiteX79" fmla="*/ 563833 w 1068191"/>
                <a:gd name="connsiteY79" fmla="*/ 312924 h 1105804"/>
                <a:gd name="connsiteX80" fmla="*/ 385776 w 1068191"/>
                <a:gd name="connsiteY80" fmla="*/ 285542 h 1105804"/>
                <a:gd name="connsiteX81" fmla="*/ 222313 w 1068191"/>
                <a:gd name="connsiteY81" fmla="*/ 371298 h 1105804"/>
                <a:gd name="connsiteX82" fmla="*/ 206591 w 1068191"/>
                <a:gd name="connsiteY82" fmla="*/ 388600 h 1105804"/>
                <a:gd name="connsiteX83" fmla="*/ 202754 w 1068191"/>
                <a:gd name="connsiteY83" fmla="*/ 392963 h 1105804"/>
                <a:gd name="connsiteX84" fmla="*/ 199294 w 1068191"/>
                <a:gd name="connsiteY84" fmla="*/ 397627 h 1105804"/>
                <a:gd name="connsiteX85" fmla="*/ 192223 w 1068191"/>
                <a:gd name="connsiteY85" fmla="*/ 407180 h 1105804"/>
                <a:gd name="connsiteX86" fmla="*/ 185528 w 1068191"/>
                <a:gd name="connsiteY86" fmla="*/ 417185 h 1105804"/>
                <a:gd name="connsiteX87" fmla="*/ 179209 w 1068191"/>
                <a:gd name="connsiteY87" fmla="*/ 427190 h 1105804"/>
                <a:gd name="connsiteX88" fmla="*/ 168000 w 1068191"/>
                <a:gd name="connsiteY88" fmla="*/ 448027 h 1105804"/>
                <a:gd name="connsiteX89" fmla="*/ 142499 w 1068191"/>
                <a:gd name="connsiteY89" fmla="*/ 537695 h 1105804"/>
                <a:gd name="connsiteX90" fmla="*/ 114742 w 1068191"/>
                <a:gd name="connsiteY90" fmla="*/ 553568 h 1105804"/>
                <a:gd name="connsiteX91" fmla="*/ 87735 w 1068191"/>
                <a:gd name="connsiteY91" fmla="*/ 572524 h 1105804"/>
                <a:gd name="connsiteX92" fmla="*/ 78032 w 1068191"/>
                <a:gd name="connsiteY92" fmla="*/ 619013 h 1105804"/>
                <a:gd name="connsiteX93" fmla="*/ 44858 w 1068191"/>
                <a:gd name="connsiteY93" fmla="*/ 659936 h 1105804"/>
                <a:gd name="connsiteX94" fmla="*/ 12135 w 1068191"/>
                <a:gd name="connsiteY94" fmla="*/ 714925 h 1105804"/>
                <a:gd name="connsiteX95" fmla="*/ 12286 w 1068191"/>
                <a:gd name="connsiteY95" fmla="*/ 796468 h 1105804"/>
                <a:gd name="connsiteX96" fmla="*/ 20936 w 1068191"/>
                <a:gd name="connsiteY96" fmla="*/ 821744 h 1105804"/>
                <a:gd name="connsiteX97" fmla="*/ 126101 w 1068191"/>
                <a:gd name="connsiteY97" fmla="*/ 986787 h 1105804"/>
                <a:gd name="connsiteX98" fmla="*/ 200949 w 1068191"/>
                <a:gd name="connsiteY98" fmla="*/ 1050578 h 1105804"/>
                <a:gd name="connsiteX99" fmla="*/ 286555 w 1068191"/>
                <a:gd name="connsiteY99" fmla="*/ 1098872 h 1105804"/>
                <a:gd name="connsiteX100" fmla="*/ 322588 w 1068191"/>
                <a:gd name="connsiteY100" fmla="*/ 1104965 h 1105804"/>
                <a:gd name="connsiteX101" fmla="*/ 332592 w 1068191"/>
                <a:gd name="connsiteY101" fmla="*/ 1104665 h 1105804"/>
                <a:gd name="connsiteX102" fmla="*/ 342898 w 1068191"/>
                <a:gd name="connsiteY102" fmla="*/ 1103386 h 1105804"/>
                <a:gd name="connsiteX103" fmla="*/ 363434 w 1068191"/>
                <a:gd name="connsiteY103" fmla="*/ 1100001 h 1105804"/>
                <a:gd name="connsiteX104" fmla="*/ 383595 w 1068191"/>
                <a:gd name="connsiteY104" fmla="*/ 1095487 h 1105804"/>
                <a:gd name="connsiteX105" fmla="*/ 402627 w 1068191"/>
                <a:gd name="connsiteY105" fmla="*/ 1091500 h 1105804"/>
                <a:gd name="connsiteX106" fmla="*/ 420305 w 1068191"/>
                <a:gd name="connsiteY106" fmla="*/ 1088491 h 1105804"/>
                <a:gd name="connsiteX107" fmla="*/ 436252 w 1068191"/>
                <a:gd name="connsiteY107" fmla="*/ 1088491 h 1105804"/>
                <a:gd name="connsiteX108" fmla="*/ 556160 w 1068191"/>
                <a:gd name="connsiteY108" fmla="*/ 1075477 h 1105804"/>
                <a:gd name="connsiteX109" fmla="*/ 662378 w 1068191"/>
                <a:gd name="connsiteY109" fmla="*/ 1026130 h 1105804"/>
                <a:gd name="connsiteX110" fmla="*/ 753476 w 1068191"/>
                <a:gd name="connsiteY110" fmla="*/ 963242 h 1105804"/>
                <a:gd name="connsiteX111" fmla="*/ 843670 w 1068191"/>
                <a:gd name="connsiteY111" fmla="*/ 900053 h 1105804"/>
                <a:gd name="connsiteX112" fmla="*/ 953422 w 1068191"/>
                <a:gd name="connsiteY112" fmla="*/ 834683 h 1105804"/>
                <a:gd name="connsiteX113" fmla="*/ 975087 w 1068191"/>
                <a:gd name="connsiteY113" fmla="*/ 821970 h 1105804"/>
                <a:gd name="connsiteX114" fmla="*/ 985317 w 1068191"/>
                <a:gd name="connsiteY114" fmla="*/ 814823 h 1105804"/>
                <a:gd name="connsiteX115" fmla="*/ 994645 w 1068191"/>
                <a:gd name="connsiteY115" fmla="*/ 807075 h 1105804"/>
                <a:gd name="connsiteX116" fmla="*/ 1011947 w 1068191"/>
                <a:gd name="connsiteY116" fmla="*/ 790225 h 1105804"/>
                <a:gd name="connsiteX117" fmla="*/ 1019921 w 1068191"/>
                <a:gd name="connsiteY117" fmla="*/ 781198 h 1105804"/>
                <a:gd name="connsiteX118" fmla="*/ 1026917 w 1068191"/>
                <a:gd name="connsiteY118" fmla="*/ 771720 h 1105804"/>
                <a:gd name="connsiteX119" fmla="*/ 1050011 w 1068191"/>
                <a:gd name="connsiteY119" fmla="*/ 730948 h 1105804"/>
                <a:gd name="connsiteX120" fmla="*/ 1058362 w 1068191"/>
                <a:gd name="connsiteY120" fmla="*/ 709133 h 1105804"/>
                <a:gd name="connsiteX121" fmla="*/ 1064154 w 1068191"/>
                <a:gd name="connsiteY121" fmla="*/ 686565 h 1105804"/>
                <a:gd name="connsiteX122" fmla="*/ 1068215 w 1068191"/>
                <a:gd name="connsiteY122" fmla="*/ 663546 h 1105804"/>
                <a:gd name="connsiteX123" fmla="*/ 1069721 w 1068191"/>
                <a:gd name="connsiteY123" fmla="*/ 640152 h 1105804"/>
                <a:gd name="connsiteX124" fmla="*/ 1069646 w 1068191"/>
                <a:gd name="connsiteY124" fmla="*/ 616606 h 1105804"/>
                <a:gd name="connsiteX125" fmla="*/ 1067388 w 1068191"/>
                <a:gd name="connsiteY125" fmla="*/ 593061 h 1105804"/>
                <a:gd name="connsiteX126" fmla="*/ 1065884 w 1068191"/>
                <a:gd name="connsiteY126" fmla="*/ 581326 h 1105804"/>
                <a:gd name="connsiteX127" fmla="*/ 1063552 w 1068191"/>
                <a:gd name="connsiteY127" fmla="*/ 569666 h 1105804"/>
                <a:gd name="connsiteX128" fmla="*/ 1058061 w 1068191"/>
                <a:gd name="connsiteY128" fmla="*/ 546497 h 1105804"/>
                <a:gd name="connsiteX129" fmla="*/ 1050839 w 1068191"/>
                <a:gd name="connsiteY129" fmla="*/ 523628 h 1105804"/>
                <a:gd name="connsiteX130" fmla="*/ 1042489 w 1068191"/>
                <a:gd name="connsiteY130" fmla="*/ 501211 h 1105804"/>
                <a:gd name="connsiteX131" fmla="*/ 1021802 w 1068191"/>
                <a:gd name="connsiteY131" fmla="*/ 458484 h 1105804"/>
                <a:gd name="connsiteX132" fmla="*/ 1009616 w 1068191"/>
                <a:gd name="connsiteY132" fmla="*/ 438323 h 1105804"/>
                <a:gd name="connsiteX133" fmla="*/ 996977 w 1068191"/>
                <a:gd name="connsiteY133" fmla="*/ 418840 h 1105804"/>
                <a:gd name="connsiteX134" fmla="*/ 940182 w 1068191"/>
                <a:gd name="connsiteY134" fmla="*/ 349032 h 1105804"/>
                <a:gd name="connsiteX135" fmla="*/ 925438 w 1068191"/>
                <a:gd name="connsiteY135" fmla="*/ 333234 h 1105804"/>
                <a:gd name="connsiteX136" fmla="*/ 910318 w 1068191"/>
                <a:gd name="connsiteY136" fmla="*/ 318189 h 1105804"/>
                <a:gd name="connsiteX137" fmla="*/ 895650 w 1068191"/>
                <a:gd name="connsiteY137" fmla="*/ 303295 h 1105804"/>
                <a:gd name="connsiteX138" fmla="*/ 880680 w 1068191"/>
                <a:gd name="connsiteY138" fmla="*/ 289077 h 1105804"/>
                <a:gd name="connsiteX139" fmla="*/ 866388 w 1068191"/>
                <a:gd name="connsiteY139" fmla="*/ 274709 h 1105804"/>
                <a:gd name="connsiteX140" fmla="*/ 852019 w 1068191"/>
                <a:gd name="connsiteY140" fmla="*/ 260718 h 1105804"/>
                <a:gd name="connsiteX141" fmla="*/ 824713 w 1068191"/>
                <a:gd name="connsiteY141" fmla="*/ 231907 h 1105804"/>
                <a:gd name="connsiteX142" fmla="*/ 814708 w 1068191"/>
                <a:gd name="connsiteY142" fmla="*/ 221977 h 1105804"/>
                <a:gd name="connsiteX143" fmla="*/ 805079 w 1068191"/>
                <a:gd name="connsiteY143" fmla="*/ 211445 h 1105804"/>
                <a:gd name="connsiteX144" fmla="*/ 796203 w 1068191"/>
                <a:gd name="connsiteY144" fmla="*/ 199710 h 1105804"/>
                <a:gd name="connsiteX145" fmla="*/ 787553 w 1068191"/>
                <a:gd name="connsiteY145" fmla="*/ 187223 h 1105804"/>
                <a:gd name="connsiteX146" fmla="*/ 770251 w 1068191"/>
                <a:gd name="connsiteY146" fmla="*/ 160067 h 1105804"/>
                <a:gd name="connsiteX147" fmla="*/ 751670 w 1068191"/>
                <a:gd name="connsiteY147" fmla="*/ 131181 h 1105804"/>
                <a:gd name="connsiteX148" fmla="*/ 730758 w 1068191"/>
                <a:gd name="connsiteY148" fmla="*/ 101467 h 1105804"/>
                <a:gd name="connsiteX149" fmla="*/ 706385 w 1068191"/>
                <a:gd name="connsiteY149" fmla="*/ 72355 h 1105804"/>
                <a:gd name="connsiteX150" fmla="*/ 692693 w 1068191"/>
                <a:gd name="connsiteY150" fmla="*/ 58514 h 1105804"/>
                <a:gd name="connsiteX151" fmla="*/ 677874 w 1068191"/>
                <a:gd name="connsiteY151" fmla="*/ 45424 h 1105804"/>
                <a:gd name="connsiteX152" fmla="*/ 644626 w 1068191"/>
                <a:gd name="connsiteY152" fmla="*/ 22631 h 1105804"/>
                <a:gd name="connsiteX153" fmla="*/ 602725 w 1068191"/>
                <a:gd name="connsiteY153" fmla="*/ 7436 h 1105804"/>
                <a:gd name="connsiteX154" fmla="*/ 563607 w 1068191"/>
                <a:gd name="connsiteY154" fmla="*/ 6759 h 1105804"/>
                <a:gd name="connsiteX155" fmla="*/ 545629 w 1068191"/>
                <a:gd name="connsiteY155" fmla="*/ 11272 h 1105804"/>
                <a:gd name="connsiteX156" fmla="*/ 528854 w 1068191"/>
                <a:gd name="connsiteY156" fmla="*/ 18569 h 1105804"/>
                <a:gd name="connsiteX157" fmla="*/ 513508 w 1068191"/>
                <a:gd name="connsiteY157" fmla="*/ 28198 h 1105804"/>
                <a:gd name="connsiteX158" fmla="*/ 499441 w 1068191"/>
                <a:gd name="connsiteY158" fmla="*/ 40685 h 1105804"/>
                <a:gd name="connsiteX159" fmla="*/ 510650 w 1068191"/>
                <a:gd name="connsiteY159" fmla="*/ 65208 h 1105804"/>
                <a:gd name="connsiteX160" fmla="*/ 518774 w 1068191"/>
                <a:gd name="connsiteY160" fmla="*/ 92214 h 1105804"/>
                <a:gd name="connsiteX161" fmla="*/ 526973 w 1068191"/>
                <a:gd name="connsiteY161" fmla="*/ 150213 h 1105804"/>
                <a:gd name="connsiteX162" fmla="*/ 519752 w 1068191"/>
                <a:gd name="connsiteY162" fmla="*/ 275086 h 1105804"/>
                <a:gd name="connsiteX163" fmla="*/ 497335 w 1068191"/>
                <a:gd name="connsiteY163" fmla="*/ 272678 h 110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Lst>
              <a:rect l="l" t="t" r="r" b="b"/>
              <a:pathLst>
                <a:path w="1068191" h="1105804">
                  <a:moveTo>
                    <a:pt x="497335" y="272678"/>
                  </a:moveTo>
                  <a:cubicBezTo>
                    <a:pt x="500193" y="288325"/>
                    <a:pt x="502374" y="301790"/>
                    <a:pt x="503879" y="312096"/>
                  </a:cubicBezTo>
                  <a:cubicBezTo>
                    <a:pt x="506738" y="308185"/>
                    <a:pt x="509747" y="304348"/>
                    <a:pt x="512906" y="300737"/>
                  </a:cubicBezTo>
                  <a:cubicBezTo>
                    <a:pt x="514486" y="298932"/>
                    <a:pt x="516066" y="297051"/>
                    <a:pt x="517645" y="295396"/>
                  </a:cubicBezTo>
                  <a:cubicBezTo>
                    <a:pt x="519225" y="293741"/>
                    <a:pt x="520880" y="292162"/>
                    <a:pt x="522535" y="290657"/>
                  </a:cubicBezTo>
                  <a:cubicBezTo>
                    <a:pt x="529230" y="284414"/>
                    <a:pt x="536301" y="278772"/>
                    <a:pt x="543748" y="273581"/>
                  </a:cubicBezTo>
                  <a:cubicBezTo>
                    <a:pt x="551196" y="268541"/>
                    <a:pt x="558868" y="264780"/>
                    <a:pt x="566918" y="261094"/>
                  </a:cubicBezTo>
                  <a:cubicBezTo>
                    <a:pt x="570905" y="259364"/>
                    <a:pt x="575042" y="257558"/>
                    <a:pt x="579104" y="256204"/>
                  </a:cubicBezTo>
                  <a:cubicBezTo>
                    <a:pt x="583167" y="254925"/>
                    <a:pt x="587303" y="253872"/>
                    <a:pt x="591516" y="252819"/>
                  </a:cubicBezTo>
                  <a:cubicBezTo>
                    <a:pt x="608442" y="248305"/>
                    <a:pt x="625669" y="247704"/>
                    <a:pt x="643270" y="248531"/>
                  </a:cubicBezTo>
                  <a:cubicBezTo>
                    <a:pt x="651847" y="249434"/>
                    <a:pt x="660497" y="250788"/>
                    <a:pt x="669224" y="252443"/>
                  </a:cubicBezTo>
                  <a:cubicBezTo>
                    <a:pt x="677874" y="254173"/>
                    <a:pt x="686150" y="257182"/>
                    <a:pt x="694725" y="259965"/>
                  </a:cubicBezTo>
                  <a:cubicBezTo>
                    <a:pt x="728275" y="272302"/>
                    <a:pt x="759193" y="293365"/>
                    <a:pt x="784467" y="319318"/>
                  </a:cubicBezTo>
                  <a:cubicBezTo>
                    <a:pt x="790561" y="326088"/>
                    <a:pt x="796956" y="332557"/>
                    <a:pt x="802522" y="339704"/>
                  </a:cubicBezTo>
                  <a:cubicBezTo>
                    <a:pt x="807938" y="347001"/>
                    <a:pt x="813279" y="354297"/>
                    <a:pt x="818469" y="361594"/>
                  </a:cubicBezTo>
                  <a:cubicBezTo>
                    <a:pt x="823209" y="369267"/>
                    <a:pt x="827646" y="377091"/>
                    <a:pt x="832085" y="384763"/>
                  </a:cubicBezTo>
                  <a:cubicBezTo>
                    <a:pt x="834417" y="388525"/>
                    <a:pt x="836148" y="392662"/>
                    <a:pt x="838028" y="396649"/>
                  </a:cubicBezTo>
                  <a:cubicBezTo>
                    <a:pt x="839909" y="400636"/>
                    <a:pt x="841714" y="404623"/>
                    <a:pt x="843519" y="408610"/>
                  </a:cubicBezTo>
                  <a:cubicBezTo>
                    <a:pt x="845024" y="411242"/>
                    <a:pt x="844496" y="415906"/>
                    <a:pt x="841940" y="422150"/>
                  </a:cubicBezTo>
                  <a:cubicBezTo>
                    <a:pt x="839382" y="428394"/>
                    <a:pt x="835244" y="435916"/>
                    <a:pt x="830506" y="443740"/>
                  </a:cubicBezTo>
                  <a:cubicBezTo>
                    <a:pt x="825615" y="451713"/>
                    <a:pt x="820575" y="459762"/>
                    <a:pt x="814934" y="467887"/>
                  </a:cubicBezTo>
                  <a:cubicBezTo>
                    <a:pt x="809367" y="476011"/>
                    <a:pt x="804102" y="483759"/>
                    <a:pt x="800190" y="490605"/>
                  </a:cubicBezTo>
                  <a:cubicBezTo>
                    <a:pt x="799889" y="494065"/>
                    <a:pt x="800340" y="497074"/>
                    <a:pt x="800717" y="500008"/>
                  </a:cubicBezTo>
                  <a:cubicBezTo>
                    <a:pt x="801167" y="502941"/>
                    <a:pt x="802070" y="505650"/>
                    <a:pt x="803349" y="508132"/>
                  </a:cubicBezTo>
                  <a:cubicBezTo>
                    <a:pt x="805907" y="513172"/>
                    <a:pt x="810419" y="517309"/>
                    <a:pt x="815536" y="521296"/>
                  </a:cubicBezTo>
                  <a:cubicBezTo>
                    <a:pt x="820425" y="525359"/>
                    <a:pt x="826594" y="529044"/>
                    <a:pt x="833288" y="532730"/>
                  </a:cubicBezTo>
                  <a:cubicBezTo>
                    <a:pt x="836673" y="534536"/>
                    <a:pt x="840135" y="536417"/>
                    <a:pt x="843745" y="538222"/>
                  </a:cubicBezTo>
                  <a:cubicBezTo>
                    <a:pt x="847356" y="540103"/>
                    <a:pt x="850665" y="541983"/>
                    <a:pt x="854125" y="543939"/>
                  </a:cubicBezTo>
                  <a:cubicBezTo>
                    <a:pt x="867892" y="551762"/>
                    <a:pt x="882636" y="560188"/>
                    <a:pt x="891062" y="570493"/>
                  </a:cubicBezTo>
                  <a:cubicBezTo>
                    <a:pt x="895424" y="575533"/>
                    <a:pt x="898733" y="581025"/>
                    <a:pt x="900314" y="586742"/>
                  </a:cubicBezTo>
                  <a:cubicBezTo>
                    <a:pt x="901894" y="592459"/>
                    <a:pt x="900915" y="598552"/>
                    <a:pt x="898133" y="604721"/>
                  </a:cubicBezTo>
                  <a:cubicBezTo>
                    <a:pt x="876768" y="653993"/>
                    <a:pt x="852697" y="696645"/>
                    <a:pt x="826217" y="732678"/>
                  </a:cubicBezTo>
                  <a:cubicBezTo>
                    <a:pt x="800115" y="768334"/>
                    <a:pt x="772807" y="798424"/>
                    <a:pt x="744148" y="824377"/>
                  </a:cubicBezTo>
                  <a:cubicBezTo>
                    <a:pt x="722633" y="843484"/>
                    <a:pt x="700291" y="860184"/>
                    <a:pt x="677272" y="874928"/>
                  </a:cubicBezTo>
                  <a:cubicBezTo>
                    <a:pt x="671329" y="878313"/>
                    <a:pt x="665612" y="881999"/>
                    <a:pt x="659895" y="885610"/>
                  </a:cubicBezTo>
                  <a:cubicBezTo>
                    <a:pt x="654029" y="888694"/>
                    <a:pt x="648086" y="892155"/>
                    <a:pt x="642067" y="895615"/>
                  </a:cubicBezTo>
                  <a:cubicBezTo>
                    <a:pt x="635823" y="898624"/>
                    <a:pt x="629731" y="901934"/>
                    <a:pt x="623638" y="905093"/>
                  </a:cubicBezTo>
                  <a:cubicBezTo>
                    <a:pt x="617318" y="907801"/>
                    <a:pt x="611074" y="910886"/>
                    <a:pt x="604831" y="913819"/>
                  </a:cubicBezTo>
                  <a:cubicBezTo>
                    <a:pt x="554204" y="935936"/>
                    <a:pt x="500043" y="949701"/>
                    <a:pt x="445655" y="950379"/>
                  </a:cubicBezTo>
                  <a:cubicBezTo>
                    <a:pt x="388785" y="950679"/>
                    <a:pt x="329809" y="936537"/>
                    <a:pt x="275797" y="906598"/>
                  </a:cubicBezTo>
                  <a:cubicBezTo>
                    <a:pt x="248867" y="891628"/>
                    <a:pt x="223366" y="872747"/>
                    <a:pt x="200798" y="850028"/>
                  </a:cubicBezTo>
                  <a:cubicBezTo>
                    <a:pt x="178156" y="827386"/>
                    <a:pt x="158823" y="800756"/>
                    <a:pt x="143778" y="771419"/>
                  </a:cubicBezTo>
                  <a:cubicBezTo>
                    <a:pt x="127605" y="739072"/>
                    <a:pt x="116698" y="703566"/>
                    <a:pt x="111356" y="666932"/>
                  </a:cubicBezTo>
                  <a:cubicBezTo>
                    <a:pt x="110453" y="655497"/>
                    <a:pt x="140844" y="653542"/>
                    <a:pt x="174019" y="650307"/>
                  </a:cubicBezTo>
                  <a:cubicBezTo>
                    <a:pt x="207343" y="647072"/>
                    <a:pt x="243376" y="642559"/>
                    <a:pt x="255261" y="632253"/>
                  </a:cubicBezTo>
                  <a:cubicBezTo>
                    <a:pt x="261129" y="618336"/>
                    <a:pt x="264815" y="605774"/>
                    <a:pt x="268576" y="593738"/>
                  </a:cubicBezTo>
                  <a:cubicBezTo>
                    <a:pt x="272262" y="581702"/>
                    <a:pt x="276174" y="570268"/>
                    <a:pt x="282342" y="560112"/>
                  </a:cubicBezTo>
                  <a:cubicBezTo>
                    <a:pt x="285426" y="555072"/>
                    <a:pt x="288887" y="550258"/>
                    <a:pt x="293476" y="546196"/>
                  </a:cubicBezTo>
                  <a:cubicBezTo>
                    <a:pt x="295732" y="544165"/>
                    <a:pt x="298064" y="542209"/>
                    <a:pt x="300622" y="540479"/>
                  </a:cubicBezTo>
                  <a:cubicBezTo>
                    <a:pt x="303330" y="538824"/>
                    <a:pt x="306339" y="537319"/>
                    <a:pt x="309273" y="535965"/>
                  </a:cubicBezTo>
                  <a:cubicBezTo>
                    <a:pt x="314990" y="533107"/>
                    <a:pt x="322663" y="531753"/>
                    <a:pt x="330335" y="530925"/>
                  </a:cubicBezTo>
                  <a:cubicBezTo>
                    <a:pt x="334247" y="530624"/>
                    <a:pt x="338760" y="530850"/>
                    <a:pt x="343199" y="531151"/>
                  </a:cubicBezTo>
                  <a:cubicBezTo>
                    <a:pt x="347788" y="531527"/>
                    <a:pt x="351925" y="532279"/>
                    <a:pt x="357567" y="533107"/>
                  </a:cubicBezTo>
                  <a:cubicBezTo>
                    <a:pt x="360500" y="534385"/>
                    <a:pt x="362306" y="534686"/>
                    <a:pt x="363208" y="534009"/>
                  </a:cubicBezTo>
                  <a:cubicBezTo>
                    <a:pt x="364037" y="533408"/>
                    <a:pt x="363585" y="532430"/>
                    <a:pt x="362682" y="530398"/>
                  </a:cubicBezTo>
                  <a:cubicBezTo>
                    <a:pt x="360500" y="526412"/>
                    <a:pt x="356288" y="519942"/>
                    <a:pt x="351248" y="511517"/>
                  </a:cubicBezTo>
                  <a:cubicBezTo>
                    <a:pt x="348766" y="507305"/>
                    <a:pt x="346058" y="502640"/>
                    <a:pt x="343425" y="497751"/>
                  </a:cubicBezTo>
                  <a:cubicBezTo>
                    <a:pt x="341017" y="493012"/>
                    <a:pt x="338686" y="487972"/>
                    <a:pt x="336655" y="482932"/>
                  </a:cubicBezTo>
                  <a:cubicBezTo>
                    <a:pt x="334624" y="477892"/>
                    <a:pt x="332668" y="472701"/>
                    <a:pt x="331464" y="467962"/>
                  </a:cubicBezTo>
                  <a:cubicBezTo>
                    <a:pt x="330335" y="463298"/>
                    <a:pt x="329583" y="458785"/>
                    <a:pt x="329433" y="454798"/>
                  </a:cubicBezTo>
                  <a:cubicBezTo>
                    <a:pt x="331238" y="428695"/>
                    <a:pt x="345832" y="411619"/>
                    <a:pt x="363359" y="403645"/>
                  </a:cubicBezTo>
                  <a:cubicBezTo>
                    <a:pt x="381038" y="395445"/>
                    <a:pt x="401574" y="396047"/>
                    <a:pt x="419327" y="400485"/>
                  </a:cubicBezTo>
                  <a:cubicBezTo>
                    <a:pt x="437155" y="404848"/>
                    <a:pt x="453930" y="412371"/>
                    <a:pt x="470329" y="416734"/>
                  </a:cubicBezTo>
                  <a:cubicBezTo>
                    <a:pt x="486954" y="421247"/>
                    <a:pt x="503503" y="422451"/>
                    <a:pt x="525770" y="416132"/>
                  </a:cubicBezTo>
                  <a:cubicBezTo>
                    <a:pt x="538483" y="410565"/>
                    <a:pt x="551045" y="409663"/>
                    <a:pt x="562329" y="412145"/>
                  </a:cubicBezTo>
                  <a:cubicBezTo>
                    <a:pt x="565188" y="412747"/>
                    <a:pt x="567971" y="413499"/>
                    <a:pt x="570754" y="414251"/>
                  </a:cubicBezTo>
                  <a:cubicBezTo>
                    <a:pt x="573538" y="415079"/>
                    <a:pt x="576020" y="416433"/>
                    <a:pt x="578652" y="417561"/>
                  </a:cubicBezTo>
                  <a:lnTo>
                    <a:pt x="586401" y="421247"/>
                  </a:lnTo>
                  <a:lnTo>
                    <a:pt x="593622" y="425836"/>
                  </a:lnTo>
                  <a:cubicBezTo>
                    <a:pt x="595954" y="427416"/>
                    <a:pt x="598512" y="428770"/>
                    <a:pt x="600769" y="430500"/>
                  </a:cubicBezTo>
                  <a:cubicBezTo>
                    <a:pt x="603025" y="432230"/>
                    <a:pt x="605282" y="433960"/>
                    <a:pt x="607539" y="435615"/>
                  </a:cubicBezTo>
                  <a:cubicBezTo>
                    <a:pt x="612278" y="438699"/>
                    <a:pt x="616416" y="442461"/>
                    <a:pt x="621079" y="445545"/>
                  </a:cubicBezTo>
                  <a:cubicBezTo>
                    <a:pt x="630256" y="451939"/>
                    <a:pt x="639509" y="457807"/>
                    <a:pt x="651546" y="462320"/>
                  </a:cubicBezTo>
                  <a:cubicBezTo>
                    <a:pt x="665913" y="449908"/>
                    <a:pt x="679077" y="438549"/>
                    <a:pt x="691792" y="427642"/>
                  </a:cubicBezTo>
                  <a:lnTo>
                    <a:pt x="680433" y="410264"/>
                  </a:lnTo>
                  <a:cubicBezTo>
                    <a:pt x="676220" y="404848"/>
                    <a:pt x="672232" y="399056"/>
                    <a:pt x="667718" y="393640"/>
                  </a:cubicBezTo>
                  <a:cubicBezTo>
                    <a:pt x="662980" y="388449"/>
                    <a:pt x="658616" y="382732"/>
                    <a:pt x="653502" y="377692"/>
                  </a:cubicBezTo>
                  <a:lnTo>
                    <a:pt x="645828" y="370019"/>
                  </a:lnTo>
                  <a:cubicBezTo>
                    <a:pt x="643270" y="367386"/>
                    <a:pt x="640714" y="364829"/>
                    <a:pt x="637929" y="362572"/>
                  </a:cubicBezTo>
                  <a:cubicBezTo>
                    <a:pt x="616266" y="343014"/>
                    <a:pt x="591140" y="326088"/>
                    <a:pt x="563833" y="312924"/>
                  </a:cubicBezTo>
                  <a:cubicBezTo>
                    <a:pt x="509295" y="286520"/>
                    <a:pt x="445655" y="275462"/>
                    <a:pt x="385776" y="285542"/>
                  </a:cubicBezTo>
                  <a:cubicBezTo>
                    <a:pt x="325522" y="295472"/>
                    <a:pt x="266094" y="326615"/>
                    <a:pt x="222313" y="371298"/>
                  </a:cubicBezTo>
                  <a:cubicBezTo>
                    <a:pt x="216520" y="376639"/>
                    <a:pt x="211782" y="382807"/>
                    <a:pt x="206591" y="388600"/>
                  </a:cubicBezTo>
                  <a:lnTo>
                    <a:pt x="202754" y="392963"/>
                  </a:lnTo>
                  <a:lnTo>
                    <a:pt x="199294" y="397627"/>
                  </a:lnTo>
                  <a:lnTo>
                    <a:pt x="192223" y="407180"/>
                  </a:lnTo>
                  <a:cubicBezTo>
                    <a:pt x="189665" y="410415"/>
                    <a:pt x="187634" y="413800"/>
                    <a:pt x="185528" y="417185"/>
                  </a:cubicBezTo>
                  <a:lnTo>
                    <a:pt x="179209" y="427190"/>
                  </a:lnTo>
                  <a:cubicBezTo>
                    <a:pt x="175146" y="433960"/>
                    <a:pt x="171762" y="441107"/>
                    <a:pt x="168000" y="448027"/>
                  </a:cubicBezTo>
                  <a:cubicBezTo>
                    <a:pt x="154159" y="476312"/>
                    <a:pt x="145960" y="507004"/>
                    <a:pt x="142499" y="537695"/>
                  </a:cubicBezTo>
                  <a:cubicBezTo>
                    <a:pt x="141371" y="542811"/>
                    <a:pt x="128057" y="547625"/>
                    <a:pt x="114742" y="553568"/>
                  </a:cubicBezTo>
                  <a:cubicBezTo>
                    <a:pt x="101502" y="559435"/>
                    <a:pt x="88338" y="566506"/>
                    <a:pt x="87735" y="572524"/>
                  </a:cubicBezTo>
                  <a:cubicBezTo>
                    <a:pt x="90594" y="591707"/>
                    <a:pt x="86457" y="605623"/>
                    <a:pt x="78032" y="619013"/>
                  </a:cubicBezTo>
                  <a:cubicBezTo>
                    <a:pt x="69757" y="632328"/>
                    <a:pt x="57270" y="644891"/>
                    <a:pt x="44858" y="659936"/>
                  </a:cubicBezTo>
                  <a:cubicBezTo>
                    <a:pt x="32671" y="674905"/>
                    <a:pt x="19507" y="692508"/>
                    <a:pt x="12135" y="714925"/>
                  </a:cubicBezTo>
                  <a:cubicBezTo>
                    <a:pt x="4612" y="737192"/>
                    <a:pt x="2355" y="764724"/>
                    <a:pt x="12286" y="796468"/>
                  </a:cubicBezTo>
                  <a:cubicBezTo>
                    <a:pt x="14918" y="804969"/>
                    <a:pt x="17852" y="813394"/>
                    <a:pt x="20936" y="821744"/>
                  </a:cubicBezTo>
                  <a:cubicBezTo>
                    <a:pt x="44181" y="883203"/>
                    <a:pt x="80288" y="939697"/>
                    <a:pt x="126101" y="986787"/>
                  </a:cubicBezTo>
                  <a:cubicBezTo>
                    <a:pt x="149044" y="1010258"/>
                    <a:pt x="173793" y="1032073"/>
                    <a:pt x="200949" y="1050578"/>
                  </a:cubicBezTo>
                  <a:cubicBezTo>
                    <a:pt x="227879" y="1069309"/>
                    <a:pt x="256390" y="1085934"/>
                    <a:pt x="286555" y="1098872"/>
                  </a:cubicBezTo>
                  <a:cubicBezTo>
                    <a:pt x="296710" y="1103762"/>
                    <a:pt x="309423" y="1105041"/>
                    <a:pt x="322588" y="1104965"/>
                  </a:cubicBezTo>
                  <a:cubicBezTo>
                    <a:pt x="325897" y="1104965"/>
                    <a:pt x="329208" y="1104815"/>
                    <a:pt x="332592" y="1104665"/>
                  </a:cubicBezTo>
                  <a:cubicBezTo>
                    <a:pt x="335977" y="1104363"/>
                    <a:pt x="339438" y="1103912"/>
                    <a:pt x="342898" y="1103386"/>
                  </a:cubicBezTo>
                  <a:cubicBezTo>
                    <a:pt x="349819" y="1102408"/>
                    <a:pt x="356664" y="1101204"/>
                    <a:pt x="363434" y="1100001"/>
                  </a:cubicBezTo>
                  <a:cubicBezTo>
                    <a:pt x="370205" y="1098872"/>
                    <a:pt x="377050" y="1096841"/>
                    <a:pt x="383595" y="1095487"/>
                  </a:cubicBezTo>
                  <a:cubicBezTo>
                    <a:pt x="390139" y="1093908"/>
                    <a:pt x="396458" y="1092704"/>
                    <a:pt x="402627" y="1091500"/>
                  </a:cubicBezTo>
                  <a:cubicBezTo>
                    <a:pt x="408795" y="1090071"/>
                    <a:pt x="414663" y="1089018"/>
                    <a:pt x="420305" y="1088491"/>
                  </a:cubicBezTo>
                  <a:cubicBezTo>
                    <a:pt x="425947" y="1087889"/>
                    <a:pt x="431212" y="1088266"/>
                    <a:pt x="436252" y="1088491"/>
                  </a:cubicBezTo>
                  <a:cubicBezTo>
                    <a:pt x="476799" y="1092854"/>
                    <a:pt x="518022" y="1087212"/>
                    <a:pt x="556160" y="1075477"/>
                  </a:cubicBezTo>
                  <a:cubicBezTo>
                    <a:pt x="594525" y="1063667"/>
                    <a:pt x="629880" y="1045914"/>
                    <a:pt x="662378" y="1026130"/>
                  </a:cubicBezTo>
                  <a:cubicBezTo>
                    <a:pt x="694950" y="1006271"/>
                    <a:pt x="724513" y="984530"/>
                    <a:pt x="753476" y="963242"/>
                  </a:cubicBezTo>
                  <a:cubicBezTo>
                    <a:pt x="782587" y="941878"/>
                    <a:pt x="811398" y="920891"/>
                    <a:pt x="843670" y="900053"/>
                  </a:cubicBezTo>
                  <a:cubicBezTo>
                    <a:pt x="875339" y="878915"/>
                    <a:pt x="910544" y="858078"/>
                    <a:pt x="953422" y="834683"/>
                  </a:cubicBezTo>
                  <a:cubicBezTo>
                    <a:pt x="960869" y="830846"/>
                    <a:pt x="968092" y="826558"/>
                    <a:pt x="975087" y="821970"/>
                  </a:cubicBezTo>
                  <a:cubicBezTo>
                    <a:pt x="978547" y="819713"/>
                    <a:pt x="982008" y="817306"/>
                    <a:pt x="985317" y="814823"/>
                  </a:cubicBezTo>
                  <a:cubicBezTo>
                    <a:pt x="988704" y="812341"/>
                    <a:pt x="991637" y="809708"/>
                    <a:pt x="994645" y="807075"/>
                  </a:cubicBezTo>
                  <a:cubicBezTo>
                    <a:pt x="1000663" y="801734"/>
                    <a:pt x="1006456" y="796092"/>
                    <a:pt x="1011947" y="790225"/>
                  </a:cubicBezTo>
                  <a:cubicBezTo>
                    <a:pt x="1014656" y="787291"/>
                    <a:pt x="1017438" y="784282"/>
                    <a:pt x="1019921" y="781198"/>
                  </a:cubicBezTo>
                  <a:cubicBezTo>
                    <a:pt x="1022329" y="778114"/>
                    <a:pt x="1024661" y="774954"/>
                    <a:pt x="1026917" y="771720"/>
                  </a:cubicBezTo>
                  <a:cubicBezTo>
                    <a:pt x="1035945" y="758856"/>
                    <a:pt x="1044294" y="745391"/>
                    <a:pt x="1050011" y="730948"/>
                  </a:cubicBezTo>
                  <a:cubicBezTo>
                    <a:pt x="1053019" y="723802"/>
                    <a:pt x="1055804" y="716505"/>
                    <a:pt x="1058362" y="709133"/>
                  </a:cubicBezTo>
                  <a:cubicBezTo>
                    <a:pt x="1060843" y="701761"/>
                    <a:pt x="1062422" y="694163"/>
                    <a:pt x="1064154" y="686565"/>
                  </a:cubicBezTo>
                  <a:cubicBezTo>
                    <a:pt x="1065734" y="678967"/>
                    <a:pt x="1067163" y="671219"/>
                    <a:pt x="1068215" y="663546"/>
                  </a:cubicBezTo>
                  <a:cubicBezTo>
                    <a:pt x="1068968" y="655798"/>
                    <a:pt x="1069420" y="647975"/>
                    <a:pt x="1069721" y="640152"/>
                  </a:cubicBezTo>
                  <a:cubicBezTo>
                    <a:pt x="1069870" y="632328"/>
                    <a:pt x="1070321" y="624505"/>
                    <a:pt x="1069646" y="616606"/>
                  </a:cubicBezTo>
                  <a:cubicBezTo>
                    <a:pt x="1069118" y="608783"/>
                    <a:pt x="1068365" y="600884"/>
                    <a:pt x="1067388" y="593061"/>
                  </a:cubicBezTo>
                  <a:lnTo>
                    <a:pt x="1065884" y="581326"/>
                  </a:lnTo>
                  <a:cubicBezTo>
                    <a:pt x="1065357" y="577414"/>
                    <a:pt x="1064378" y="573578"/>
                    <a:pt x="1063552" y="569666"/>
                  </a:cubicBezTo>
                  <a:cubicBezTo>
                    <a:pt x="1061897" y="561918"/>
                    <a:pt x="1060017" y="554170"/>
                    <a:pt x="1058061" y="546497"/>
                  </a:cubicBezTo>
                  <a:cubicBezTo>
                    <a:pt x="1056255" y="538824"/>
                    <a:pt x="1053546" y="531151"/>
                    <a:pt x="1050839" y="523628"/>
                  </a:cubicBezTo>
                  <a:cubicBezTo>
                    <a:pt x="1048130" y="516106"/>
                    <a:pt x="1045348" y="508583"/>
                    <a:pt x="1042489" y="501211"/>
                  </a:cubicBezTo>
                  <a:cubicBezTo>
                    <a:pt x="1036244" y="486542"/>
                    <a:pt x="1029023" y="472325"/>
                    <a:pt x="1021802" y="458484"/>
                  </a:cubicBezTo>
                  <a:lnTo>
                    <a:pt x="1009616" y="438323"/>
                  </a:lnTo>
                  <a:cubicBezTo>
                    <a:pt x="1005403" y="431779"/>
                    <a:pt x="1001717" y="425084"/>
                    <a:pt x="996977" y="418840"/>
                  </a:cubicBezTo>
                  <a:cubicBezTo>
                    <a:pt x="979150" y="393565"/>
                    <a:pt x="960268" y="370245"/>
                    <a:pt x="940182" y="349032"/>
                  </a:cubicBezTo>
                  <a:cubicBezTo>
                    <a:pt x="935293" y="343766"/>
                    <a:pt x="930329" y="338500"/>
                    <a:pt x="925438" y="333234"/>
                  </a:cubicBezTo>
                  <a:cubicBezTo>
                    <a:pt x="920625" y="327969"/>
                    <a:pt x="915209" y="323230"/>
                    <a:pt x="910318" y="318189"/>
                  </a:cubicBezTo>
                  <a:cubicBezTo>
                    <a:pt x="905354" y="313225"/>
                    <a:pt x="900465" y="308260"/>
                    <a:pt x="895650" y="303295"/>
                  </a:cubicBezTo>
                  <a:cubicBezTo>
                    <a:pt x="890535" y="298631"/>
                    <a:pt x="885569" y="293892"/>
                    <a:pt x="880680" y="289077"/>
                  </a:cubicBezTo>
                  <a:cubicBezTo>
                    <a:pt x="875716" y="284338"/>
                    <a:pt x="871277" y="279373"/>
                    <a:pt x="866388" y="274709"/>
                  </a:cubicBezTo>
                  <a:cubicBezTo>
                    <a:pt x="861497" y="270121"/>
                    <a:pt x="856684" y="265457"/>
                    <a:pt x="852019" y="260718"/>
                  </a:cubicBezTo>
                  <a:cubicBezTo>
                    <a:pt x="842992" y="250938"/>
                    <a:pt x="833439" y="241836"/>
                    <a:pt x="824713" y="231907"/>
                  </a:cubicBezTo>
                  <a:cubicBezTo>
                    <a:pt x="821178" y="228822"/>
                    <a:pt x="817942" y="225362"/>
                    <a:pt x="814708" y="221977"/>
                  </a:cubicBezTo>
                  <a:cubicBezTo>
                    <a:pt x="811398" y="218667"/>
                    <a:pt x="808164" y="215132"/>
                    <a:pt x="805079" y="211445"/>
                  </a:cubicBezTo>
                  <a:cubicBezTo>
                    <a:pt x="801995" y="207684"/>
                    <a:pt x="799060" y="203848"/>
                    <a:pt x="796203" y="199710"/>
                  </a:cubicBezTo>
                  <a:cubicBezTo>
                    <a:pt x="793345" y="195573"/>
                    <a:pt x="790561" y="191285"/>
                    <a:pt x="787553" y="187223"/>
                  </a:cubicBezTo>
                  <a:cubicBezTo>
                    <a:pt x="781685" y="178798"/>
                    <a:pt x="775968" y="169696"/>
                    <a:pt x="770251" y="160067"/>
                  </a:cubicBezTo>
                  <a:cubicBezTo>
                    <a:pt x="764383" y="150664"/>
                    <a:pt x="758063" y="141185"/>
                    <a:pt x="751670" y="131181"/>
                  </a:cubicBezTo>
                  <a:cubicBezTo>
                    <a:pt x="745351" y="120950"/>
                    <a:pt x="738280" y="111321"/>
                    <a:pt x="730758" y="101467"/>
                  </a:cubicBezTo>
                  <a:cubicBezTo>
                    <a:pt x="723235" y="91612"/>
                    <a:pt x="715411" y="81382"/>
                    <a:pt x="706385" y="72355"/>
                  </a:cubicBezTo>
                  <a:cubicBezTo>
                    <a:pt x="701946" y="67691"/>
                    <a:pt x="697358" y="63102"/>
                    <a:pt x="692693" y="58514"/>
                  </a:cubicBezTo>
                  <a:cubicBezTo>
                    <a:pt x="687955" y="54000"/>
                    <a:pt x="683140" y="49336"/>
                    <a:pt x="677874" y="45424"/>
                  </a:cubicBezTo>
                  <a:cubicBezTo>
                    <a:pt x="667492" y="37300"/>
                    <a:pt x="656434" y="29477"/>
                    <a:pt x="644626" y="22631"/>
                  </a:cubicBezTo>
                  <a:cubicBezTo>
                    <a:pt x="630332" y="15410"/>
                    <a:pt x="616266" y="10294"/>
                    <a:pt x="602725" y="7436"/>
                  </a:cubicBezTo>
                  <a:cubicBezTo>
                    <a:pt x="589033" y="5254"/>
                    <a:pt x="575869" y="5104"/>
                    <a:pt x="563607" y="6759"/>
                  </a:cubicBezTo>
                  <a:cubicBezTo>
                    <a:pt x="557515" y="7436"/>
                    <a:pt x="551421" y="9316"/>
                    <a:pt x="545629" y="11272"/>
                  </a:cubicBezTo>
                  <a:cubicBezTo>
                    <a:pt x="539837" y="13303"/>
                    <a:pt x="534270" y="15786"/>
                    <a:pt x="528854" y="18569"/>
                  </a:cubicBezTo>
                  <a:cubicBezTo>
                    <a:pt x="523513" y="21428"/>
                    <a:pt x="518397" y="24662"/>
                    <a:pt x="513508" y="28198"/>
                  </a:cubicBezTo>
                  <a:cubicBezTo>
                    <a:pt x="508619" y="31809"/>
                    <a:pt x="503879" y="36247"/>
                    <a:pt x="499441" y="40685"/>
                  </a:cubicBezTo>
                  <a:cubicBezTo>
                    <a:pt x="503729" y="48508"/>
                    <a:pt x="507490" y="56558"/>
                    <a:pt x="510650" y="65208"/>
                  </a:cubicBezTo>
                  <a:cubicBezTo>
                    <a:pt x="513809" y="73935"/>
                    <a:pt x="516517" y="82962"/>
                    <a:pt x="518774" y="92214"/>
                  </a:cubicBezTo>
                  <a:cubicBezTo>
                    <a:pt x="523212" y="110720"/>
                    <a:pt x="525845" y="130203"/>
                    <a:pt x="526973" y="150213"/>
                  </a:cubicBezTo>
                  <a:cubicBezTo>
                    <a:pt x="529230" y="190307"/>
                    <a:pt x="525619" y="232809"/>
                    <a:pt x="519752" y="275086"/>
                  </a:cubicBezTo>
                  <a:cubicBezTo>
                    <a:pt x="514336" y="274484"/>
                    <a:pt x="505609" y="273656"/>
                    <a:pt x="497335" y="272678"/>
                  </a:cubicBezTo>
                  <a:close/>
                </a:path>
              </a:pathLst>
            </a:custGeom>
            <a:solidFill>
              <a:srgbClr val="418CBA"/>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90D6D8A7-6627-443E-A0CF-2029D98EAE58}"/>
                </a:ext>
              </a:extLst>
            </p:cNvPr>
            <p:cNvSpPr/>
            <p:nvPr/>
          </p:nvSpPr>
          <p:spPr>
            <a:xfrm>
              <a:off x="15517621" y="5603281"/>
              <a:ext cx="82757" cy="315981"/>
            </a:xfrm>
            <a:custGeom>
              <a:avLst/>
              <a:gdLst>
                <a:gd name="connsiteX0" fmla="*/ 5642 w 82747"/>
                <a:gd name="connsiteY0" fmla="*/ 69508 h 315944"/>
                <a:gd name="connsiteX1" fmla="*/ 42653 w 82747"/>
                <a:gd name="connsiteY1" fmla="*/ 214466 h 315944"/>
                <a:gd name="connsiteX2" fmla="*/ 53485 w 82747"/>
                <a:gd name="connsiteY2" fmla="*/ 263738 h 315944"/>
                <a:gd name="connsiteX3" fmla="*/ 60330 w 82747"/>
                <a:gd name="connsiteY3" fmla="*/ 296010 h 315944"/>
                <a:gd name="connsiteX4" fmla="*/ 65446 w 82747"/>
                <a:gd name="connsiteY4" fmla="*/ 305864 h 315944"/>
                <a:gd name="connsiteX5" fmla="*/ 54237 w 82747"/>
                <a:gd name="connsiteY5" fmla="*/ 237785 h 315944"/>
                <a:gd name="connsiteX6" fmla="*/ 77933 w 82747"/>
                <a:gd name="connsiteY6" fmla="*/ 238914 h 315944"/>
                <a:gd name="connsiteX7" fmla="*/ 77782 w 82747"/>
                <a:gd name="connsiteY7" fmla="*/ 113439 h 315944"/>
                <a:gd name="connsiteX8" fmla="*/ 42728 w 82747"/>
                <a:gd name="connsiteY8" fmla="*/ 5642 h 315944"/>
                <a:gd name="connsiteX9" fmla="*/ 5642 w 82747"/>
                <a:gd name="connsiteY9" fmla="*/ 69508 h 31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47" h="315944">
                  <a:moveTo>
                    <a:pt x="5642" y="69508"/>
                  </a:moveTo>
                  <a:cubicBezTo>
                    <a:pt x="21514" y="127807"/>
                    <a:pt x="33926" y="176553"/>
                    <a:pt x="42653" y="214466"/>
                  </a:cubicBezTo>
                  <a:cubicBezTo>
                    <a:pt x="47015" y="233197"/>
                    <a:pt x="50626" y="250122"/>
                    <a:pt x="53485" y="263738"/>
                  </a:cubicBezTo>
                  <a:cubicBezTo>
                    <a:pt x="56117" y="276075"/>
                    <a:pt x="58450" y="287058"/>
                    <a:pt x="60330" y="296010"/>
                  </a:cubicBezTo>
                  <a:cubicBezTo>
                    <a:pt x="63790" y="311581"/>
                    <a:pt x="65520" y="315192"/>
                    <a:pt x="65446" y="305864"/>
                  </a:cubicBezTo>
                  <a:cubicBezTo>
                    <a:pt x="65145" y="296536"/>
                    <a:pt x="63340" y="274270"/>
                    <a:pt x="54237" y="237785"/>
                  </a:cubicBezTo>
                  <a:cubicBezTo>
                    <a:pt x="62888" y="238237"/>
                    <a:pt x="72065" y="237861"/>
                    <a:pt x="77933" y="238914"/>
                  </a:cubicBezTo>
                  <a:cubicBezTo>
                    <a:pt x="81468" y="196487"/>
                    <a:pt x="82597" y="153383"/>
                    <a:pt x="77782" y="113439"/>
                  </a:cubicBezTo>
                  <a:cubicBezTo>
                    <a:pt x="73043" y="73720"/>
                    <a:pt x="62211" y="36559"/>
                    <a:pt x="42728" y="5642"/>
                  </a:cubicBezTo>
                  <a:cubicBezTo>
                    <a:pt x="27005" y="23244"/>
                    <a:pt x="14744" y="44984"/>
                    <a:pt x="5642" y="69508"/>
                  </a:cubicBezTo>
                  <a:close/>
                </a:path>
              </a:pathLst>
            </a:custGeom>
            <a:solidFill>
              <a:srgbClr val="4A94C0"/>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7E5A931C-27FE-4E88-B1A6-AEE25E6318EF}"/>
                </a:ext>
              </a:extLst>
            </p:cNvPr>
            <p:cNvSpPr/>
            <p:nvPr/>
          </p:nvSpPr>
          <p:spPr>
            <a:xfrm>
              <a:off x="15198386" y="5828517"/>
              <a:ext cx="797475" cy="707195"/>
            </a:xfrm>
            <a:custGeom>
              <a:avLst/>
              <a:gdLst>
                <a:gd name="connsiteX0" fmla="*/ 401870 w 797382"/>
                <a:gd name="connsiteY0" fmla="*/ 93518 h 707112"/>
                <a:gd name="connsiteX1" fmla="*/ 414734 w 797382"/>
                <a:gd name="connsiteY1" fmla="*/ 99987 h 707112"/>
                <a:gd name="connsiteX2" fmla="*/ 420977 w 797382"/>
                <a:gd name="connsiteY2" fmla="*/ 103222 h 707112"/>
                <a:gd name="connsiteX3" fmla="*/ 427145 w 797382"/>
                <a:gd name="connsiteY3" fmla="*/ 106682 h 707112"/>
                <a:gd name="connsiteX4" fmla="*/ 524111 w 797382"/>
                <a:gd name="connsiteY4" fmla="*/ 115559 h 707112"/>
                <a:gd name="connsiteX5" fmla="*/ 533889 w 797382"/>
                <a:gd name="connsiteY5" fmla="*/ 123006 h 707112"/>
                <a:gd name="connsiteX6" fmla="*/ 542315 w 797382"/>
                <a:gd name="connsiteY6" fmla="*/ 132033 h 707112"/>
                <a:gd name="connsiteX7" fmla="*/ 549837 w 797382"/>
                <a:gd name="connsiteY7" fmla="*/ 141737 h 707112"/>
                <a:gd name="connsiteX8" fmla="*/ 555856 w 797382"/>
                <a:gd name="connsiteY8" fmla="*/ 152645 h 707112"/>
                <a:gd name="connsiteX9" fmla="*/ 563529 w 797382"/>
                <a:gd name="connsiteY9" fmla="*/ 175964 h 707112"/>
                <a:gd name="connsiteX10" fmla="*/ 565259 w 797382"/>
                <a:gd name="connsiteY10" fmla="*/ 201240 h 707112"/>
                <a:gd name="connsiteX11" fmla="*/ 575038 w 797382"/>
                <a:gd name="connsiteY11" fmla="*/ 202143 h 707112"/>
                <a:gd name="connsiteX12" fmla="*/ 582935 w 797382"/>
                <a:gd name="connsiteY12" fmla="*/ 204776 h 707112"/>
                <a:gd name="connsiteX13" fmla="*/ 589255 w 797382"/>
                <a:gd name="connsiteY13" fmla="*/ 208612 h 707112"/>
                <a:gd name="connsiteX14" fmla="*/ 593468 w 797382"/>
                <a:gd name="connsiteY14" fmla="*/ 213802 h 707112"/>
                <a:gd name="connsiteX15" fmla="*/ 594294 w 797382"/>
                <a:gd name="connsiteY15" fmla="*/ 228170 h 707112"/>
                <a:gd name="connsiteX16" fmla="*/ 590684 w 797382"/>
                <a:gd name="connsiteY16" fmla="*/ 237047 h 707112"/>
                <a:gd name="connsiteX17" fmla="*/ 583538 w 797382"/>
                <a:gd name="connsiteY17" fmla="*/ 247202 h 707112"/>
                <a:gd name="connsiteX18" fmla="*/ 567064 w 797382"/>
                <a:gd name="connsiteY18" fmla="*/ 266159 h 707112"/>
                <a:gd name="connsiteX19" fmla="*/ 569246 w 797382"/>
                <a:gd name="connsiteY19" fmla="*/ 269619 h 707112"/>
                <a:gd name="connsiteX20" fmla="*/ 571351 w 797382"/>
                <a:gd name="connsiteY20" fmla="*/ 273155 h 707112"/>
                <a:gd name="connsiteX21" fmla="*/ 576844 w 797382"/>
                <a:gd name="connsiteY21" fmla="*/ 279699 h 707112"/>
                <a:gd name="connsiteX22" fmla="*/ 583011 w 797382"/>
                <a:gd name="connsiteY22" fmla="*/ 286094 h 707112"/>
                <a:gd name="connsiteX23" fmla="*/ 590157 w 797382"/>
                <a:gd name="connsiteY23" fmla="*/ 292488 h 707112"/>
                <a:gd name="connsiteX24" fmla="*/ 593845 w 797382"/>
                <a:gd name="connsiteY24" fmla="*/ 295798 h 707112"/>
                <a:gd name="connsiteX25" fmla="*/ 597455 w 797382"/>
                <a:gd name="connsiteY25" fmla="*/ 299183 h 707112"/>
                <a:gd name="connsiteX26" fmla="*/ 605428 w 797382"/>
                <a:gd name="connsiteY26" fmla="*/ 306178 h 707112"/>
                <a:gd name="connsiteX27" fmla="*/ 620774 w 797382"/>
                <a:gd name="connsiteY27" fmla="*/ 321750 h 707112"/>
                <a:gd name="connsiteX28" fmla="*/ 634164 w 797382"/>
                <a:gd name="connsiteY28" fmla="*/ 339804 h 707112"/>
                <a:gd name="connsiteX29" fmla="*/ 639354 w 797382"/>
                <a:gd name="connsiteY29" fmla="*/ 350035 h 707112"/>
                <a:gd name="connsiteX30" fmla="*/ 643567 w 797382"/>
                <a:gd name="connsiteY30" fmla="*/ 360942 h 707112"/>
                <a:gd name="connsiteX31" fmla="*/ 646125 w 797382"/>
                <a:gd name="connsiteY31" fmla="*/ 372301 h 707112"/>
                <a:gd name="connsiteX32" fmla="*/ 646877 w 797382"/>
                <a:gd name="connsiteY32" fmla="*/ 378093 h 707112"/>
                <a:gd name="connsiteX33" fmla="*/ 646801 w 797382"/>
                <a:gd name="connsiteY33" fmla="*/ 383961 h 707112"/>
                <a:gd name="connsiteX34" fmla="*/ 645598 w 797382"/>
                <a:gd name="connsiteY34" fmla="*/ 395696 h 707112"/>
                <a:gd name="connsiteX35" fmla="*/ 641837 w 797382"/>
                <a:gd name="connsiteY35" fmla="*/ 407206 h 707112"/>
                <a:gd name="connsiteX36" fmla="*/ 629200 w 797382"/>
                <a:gd name="connsiteY36" fmla="*/ 416308 h 707112"/>
                <a:gd name="connsiteX37" fmla="*/ 602344 w 797382"/>
                <a:gd name="connsiteY37" fmla="*/ 419994 h 707112"/>
                <a:gd name="connsiteX38" fmla="*/ 563903 w 797382"/>
                <a:gd name="connsiteY38" fmla="*/ 423379 h 707112"/>
                <a:gd name="connsiteX39" fmla="*/ 591211 w 797382"/>
                <a:gd name="connsiteY39" fmla="*/ 471071 h 707112"/>
                <a:gd name="connsiteX40" fmla="*/ 598733 w 797382"/>
                <a:gd name="connsiteY40" fmla="*/ 485514 h 707112"/>
                <a:gd name="connsiteX41" fmla="*/ 606181 w 797382"/>
                <a:gd name="connsiteY41" fmla="*/ 501236 h 707112"/>
                <a:gd name="connsiteX42" fmla="*/ 623257 w 797382"/>
                <a:gd name="connsiteY42" fmla="*/ 538398 h 707112"/>
                <a:gd name="connsiteX43" fmla="*/ 618893 w 797382"/>
                <a:gd name="connsiteY43" fmla="*/ 550584 h 707112"/>
                <a:gd name="connsiteX44" fmla="*/ 602871 w 797382"/>
                <a:gd name="connsiteY44" fmla="*/ 554270 h 707112"/>
                <a:gd name="connsiteX45" fmla="*/ 579852 w 797382"/>
                <a:gd name="connsiteY45" fmla="*/ 551111 h 707112"/>
                <a:gd name="connsiteX46" fmla="*/ 567891 w 797382"/>
                <a:gd name="connsiteY46" fmla="*/ 548327 h 707112"/>
                <a:gd name="connsiteX47" fmla="*/ 556082 w 797382"/>
                <a:gd name="connsiteY47" fmla="*/ 544942 h 707112"/>
                <a:gd name="connsiteX48" fmla="*/ 536372 w 797382"/>
                <a:gd name="connsiteY48" fmla="*/ 540052 h 707112"/>
                <a:gd name="connsiteX49" fmla="*/ 524262 w 797382"/>
                <a:gd name="connsiteY49" fmla="*/ 541256 h 707112"/>
                <a:gd name="connsiteX50" fmla="*/ 520049 w 797382"/>
                <a:gd name="connsiteY50" fmla="*/ 542159 h 707112"/>
                <a:gd name="connsiteX51" fmla="*/ 515610 w 797382"/>
                <a:gd name="connsiteY51" fmla="*/ 542760 h 707112"/>
                <a:gd name="connsiteX52" fmla="*/ 507110 w 797382"/>
                <a:gd name="connsiteY52" fmla="*/ 544039 h 707112"/>
                <a:gd name="connsiteX53" fmla="*/ 498684 w 797382"/>
                <a:gd name="connsiteY53" fmla="*/ 544867 h 707112"/>
                <a:gd name="connsiteX54" fmla="*/ 490635 w 797382"/>
                <a:gd name="connsiteY54" fmla="*/ 545619 h 707112"/>
                <a:gd name="connsiteX55" fmla="*/ 482736 w 797382"/>
                <a:gd name="connsiteY55" fmla="*/ 545769 h 707112"/>
                <a:gd name="connsiteX56" fmla="*/ 474688 w 797382"/>
                <a:gd name="connsiteY56" fmla="*/ 546296 h 707112"/>
                <a:gd name="connsiteX57" fmla="*/ 458740 w 797382"/>
                <a:gd name="connsiteY57" fmla="*/ 546296 h 707112"/>
                <a:gd name="connsiteX58" fmla="*/ 402848 w 797382"/>
                <a:gd name="connsiteY58" fmla="*/ 537720 h 707112"/>
                <a:gd name="connsiteX59" fmla="*/ 365235 w 797382"/>
                <a:gd name="connsiteY59" fmla="*/ 518387 h 707112"/>
                <a:gd name="connsiteX60" fmla="*/ 336725 w 797382"/>
                <a:gd name="connsiteY60" fmla="*/ 490780 h 707112"/>
                <a:gd name="connsiteX61" fmla="*/ 330031 w 797382"/>
                <a:gd name="connsiteY61" fmla="*/ 492059 h 707112"/>
                <a:gd name="connsiteX62" fmla="*/ 320326 w 797382"/>
                <a:gd name="connsiteY62" fmla="*/ 496573 h 707112"/>
                <a:gd name="connsiteX63" fmla="*/ 310096 w 797382"/>
                <a:gd name="connsiteY63" fmla="*/ 500183 h 707112"/>
                <a:gd name="connsiteX64" fmla="*/ 307688 w 797382"/>
                <a:gd name="connsiteY64" fmla="*/ 500710 h 707112"/>
                <a:gd name="connsiteX65" fmla="*/ 305732 w 797382"/>
                <a:gd name="connsiteY65" fmla="*/ 500635 h 707112"/>
                <a:gd name="connsiteX66" fmla="*/ 302573 w 797382"/>
                <a:gd name="connsiteY66" fmla="*/ 499581 h 707112"/>
                <a:gd name="connsiteX67" fmla="*/ 291214 w 797382"/>
                <a:gd name="connsiteY67" fmla="*/ 481452 h 707112"/>
                <a:gd name="connsiteX68" fmla="*/ 283391 w 797382"/>
                <a:gd name="connsiteY68" fmla="*/ 476187 h 707112"/>
                <a:gd name="connsiteX69" fmla="*/ 273988 w 797382"/>
                <a:gd name="connsiteY69" fmla="*/ 472124 h 707112"/>
                <a:gd name="connsiteX70" fmla="*/ 225016 w 797382"/>
                <a:gd name="connsiteY70" fmla="*/ 451964 h 707112"/>
                <a:gd name="connsiteX71" fmla="*/ 203127 w 797382"/>
                <a:gd name="connsiteY71" fmla="*/ 432782 h 707112"/>
                <a:gd name="connsiteX72" fmla="*/ 198989 w 797382"/>
                <a:gd name="connsiteY72" fmla="*/ 388550 h 707112"/>
                <a:gd name="connsiteX73" fmla="*/ 225543 w 797382"/>
                <a:gd name="connsiteY73" fmla="*/ 350561 h 707112"/>
                <a:gd name="connsiteX74" fmla="*/ 258943 w 797382"/>
                <a:gd name="connsiteY74" fmla="*/ 324759 h 707112"/>
                <a:gd name="connsiteX75" fmla="*/ 262328 w 797382"/>
                <a:gd name="connsiteY75" fmla="*/ 321825 h 707112"/>
                <a:gd name="connsiteX76" fmla="*/ 265788 w 797382"/>
                <a:gd name="connsiteY76" fmla="*/ 318967 h 707112"/>
                <a:gd name="connsiteX77" fmla="*/ 268647 w 797382"/>
                <a:gd name="connsiteY77" fmla="*/ 315807 h 707112"/>
                <a:gd name="connsiteX78" fmla="*/ 271506 w 797382"/>
                <a:gd name="connsiteY78" fmla="*/ 312648 h 707112"/>
                <a:gd name="connsiteX79" fmla="*/ 273837 w 797382"/>
                <a:gd name="connsiteY79" fmla="*/ 308962 h 707112"/>
                <a:gd name="connsiteX80" fmla="*/ 275493 w 797382"/>
                <a:gd name="connsiteY80" fmla="*/ 306705 h 707112"/>
                <a:gd name="connsiteX81" fmla="*/ 276245 w 797382"/>
                <a:gd name="connsiteY81" fmla="*/ 305501 h 707112"/>
                <a:gd name="connsiteX82" fmla="*/ 276620 w 797382"/>
                <a:gd name="connsiteY82" fmla="*/ 304674 h 707112"/>
                <a:gd name="connsiteX83" fmla="*/ 277598 w 797382"/>
                <a:gd name="connsiteY83" fmla="*/ 301214 h 707112"/>
                <a:gd name="connsiteX84" fmla="*/ 278576 w 797382"/>
                <a:gd name="connsiteY84" fmla="*/ 297302 h 707112"/>
                <a:gd name="connsiteX85" fmla="*/ 285046 w 797382"/>
                <a:gd name="connsiteY85" fmla="*/ 291735 h 707112"/>
                <a:gd name="connsiteX86" fmla="*/ 295728 w 797382"/>
                <a:gd name="connsiteY86" fmla="*/ 296625 h 707112"/>
                <a:gd name="connsiteX87" fmla="*/ 301520 w 797382"/>
                <a:gd name="connsiteY87" fmla="*/ 300085 h 707112"/>
                <a:gd name="connsiteX88" fmla="*/ 307613 w 797382"/>
                <a:gd name="connsiteY88" fmla="*/ 304298 h 707112"/>
                <a:gd name="connsiteX89" fmla="*/ 318596 w 797382"/>
                <a:gd name="connsiteY89" fmla="*/ 312798 h 707112"/>
                <a:gd name="connsiteX90" fmla="*/ 327172 w 797382"/>
                <a:gd name="connsiteY90" fmla="*/ 319945 h 707112"/>
                <a:gd name="connsiteX91" fmla="*/ 331911 w 797382"/>
                <a:gd name="connsiteY91" fmla="*/ 322728 h 707112"/>
                <a:gd name="connsiteX92" fmla="*/ 331911 w 797382"/>
                <a:gd name="connsiteY92" fmla="*/ 317913 h 707112"/>
                <a:gd name="connsiteX93" fmla="*/ 336500 w 797382"/>
                <a:gd name="connsiteY93" fmla="*/ 289704 h 707112"/>
                <a:gd name="connsiteX94" fmla="*/ 337778 w 797382"/>
                <a:gd name="connsiteY94" fmla="*/ 287523 h 707112"/>
                <a:gd name="connsiteX95" fmla="*/ 339133 w 797382"/>
                <a:gd name="connsiteY95" fmla="*/ 286018 h 707112"/>
                <a:gd name="connsiteX96" fmla="*/ 340486 w 797382"/>
                <a:gd name="connsiteY96" fmla="*/ 284589 h 707112"/>
                <a:gd name="connsiteX97" fmla="*/ 342066 w 797382"/>
                <a:gd name="connsiteY97" fmla="*/ 283461 h 707112"/>
                <a:gd name="connsiteX98" fmla="*/ 345752 w 797382"/>
                <a:gd name="connsiteY98" fmla="*/ 281881 h 707112"/>
                <a:gd name="connsiteX99" fmla="*/ 349965 w 797382"/>
                <a:gd name="connsiteY99" fmla="*/ 281430 h 707112"/>
                <a:gd name="connsiteX100" fmla="*/ 369072 w 797382"/>
                <a:gd name="connsiteY100" fmla="*/ 285717 h 707112"/>
                <a:gd name="connsiteX101" fmla="*/ 390360 w 797382"/>
                <a:gd name="connsiteY101" fmla="*/ 294744 h 707112"/>
                <a:gd name="connsiteX102" fmla="*/ 396905 w 797382"/>
                <a:gd name="connsiteY102" fmla="*/ 293089 h 707112"/>
                <a:gd name="connsiteX103" fmla="*/ 405631 w 797382"/>
                <a:gd name="connsiteY103" fmla="*/ 287749 h 707112"/>
                <a:gd name="connsiteX104" fmla="*/ 410446 w 797382"/>
                <a:gd name="connsiteY104" fmla="*/ 284815 h 707112"/>
                <a:gd name="connsiteX105" fmla="*/ 414959 w 797382"/>
                <a:gd name="connsiteY105" fmla="*/ 282859 h 707112"/>
                <a:gd name="connsiteX106" fmla="*/ 422481 w 797382"/>
                <a:gd name="connsiteY106" fmla="*/ 282407 h 707112"/>
                <a:gd name="connsiteX107" fmla="*/ 429252 w 797382"/>
                <a:gd name="connsiteY107" fmla="*/ 281655 h 707112"/>
                <a:gd name="connsiteX108" fmla="*/ 432336 w 797382"/>
                <a:gd name="connsiteY108" fmla="*/ 281806 h 707112"/>
                <a:gd name="connsiteX109" fmla="*/ 434969 w 797382"/>
                <a:gd name="connsiteY109" fmla="*/ 282633 h 707112"/>
                <a:gd name="connsiteX110" fmla="*/ 439783 w 797382"/>
                <a:gd name="connsiteY110" fmla="*/ 284890 h 707112"/>
                <a:gd name="connsiteX111" fmla="*/ 443620 w 797382"/>
                <a:gd name="connsiteY111" fmla="*/ 288275 h 707112"/>
                <a:gd name="connsiteX112" fmla="*/ 446929 w 797382"/>
                <a:gd name="connsiteY112" fmla="*/ 292036 h 707112"/>
                <a:gd name="connsiteX113" fmla="*/ 449412 w 797382"/>
                <a:gd name="connsiteY113" fmla="*/ 296324 h 707112"/>
                <a:gd name="connsiteX114" fmla="*/ 454377 w 797382"/>
                <a:gd name="connsiteY114" fmla="*/ 304749 h 707112"/>
                <a:gd name="connsiteX115" fmla="*/ 515534 w 797382"/>
                <a:gd name="connsiteY115" fmla="*/ 245848 h 707112"/>
                <a:gd name="connsiteX116" fmla="*/ 545850 w 797382"/>
                <a:gd name="connsiteY116" fmla="*/ 219745 h 707112"/>
                <a:gd name="connsiteX117" fmla="*/ 515384 w 797382"/>
                <a:gd name="connsiteY117" fmla="*/ 202970 h 707112"/>
                <a:gd name="connsiteX118" fmla="*/ 501844 w 797382"/>
                <a:gd name="connsiteY118" fmla="*/ 193041 h 707112"/>
                <a:gd name="connsiteX119" fmla="*/ 495073 w 797382"/>
                <a:gd name="connsiteY119" fmla="*/ 187925 h 707112"/>
                <a:gd name="connsiteX120" fmla="*/ 487927 w 797382"/>
                <a:gd name="connsiteY120" fmla="*/ 183261 h 707112"/>
                <a:gd name="connsiteX121" fmla="*/ 480705 w 797382"/>
                <a:gd name="connsiteY121" fmla="*/ 178673 h 707112"/>
                <a:gd name="connsiteX122" fmla="*/ 472958 w 797382"/>
                <a:gd name="connsiteY122" fmla="*/ 174986 h 707112"/>
                <a:gd name="connsiteX123" fmla="*/ 465059 w 797382"/>
                <a:gd name="connsiteY123" fmla="*/ 171677 h 707112"/>
                <a:gd name="connsiteX124" fmla="*/ 456634 w 797382"/>
                <a:gd name="connsiteY124" fmla="*/ 169570 h 707112"/>
                <a:gd name="connsiteX125" fmla="*/ 420075 w 797382"/>
                <a:gd name="connsiteY125" fmla="*/ 173557 h 707112"/>
                <a:gd name="connsiteX126" fmla="*/ 364634 w 797382"/>
                <a:gd name="connsiteY126" fmla="*/ 174159 h 707112"/>
                <a:gd name="connsiteX127" fmla="*/ 313631 w 797382"/>
                <a:gd name="connsiteY127" fmla="*/ 157910 h 707112"/>
                <a:gd name="connsiteX128" fmla="*/ 257664 w 797382"/>
                <a:gd name="connsiteY128" fmla="*/ 161070 h 707112"/>
                <a:gd name="connsiteX129" fmla="*/ 223738 w 797382"/>
                <a:gd name="connsiteY129" fmla="*/ 212223 h 707112"/>
                <a:gd name="connsiteX130" fmla="*/ 225768 w 797382"/>
                <a:gd name="connsiteY130" fmla="*/ 225387 h 707112"/>
                <a:gd name="connsiteX131" fmla="*/ 230959 w 797382"/>
                <a:gd name="connsiteY131" fmla="*/ 240357 h 707112"/>
                <a:gd name="connsiteX132" fmla="*/ 237730 w 797382"/>
                <a:gd name="connsiteY132" fmla="*/ 255176 h 707112"/>
                <a:gd name="connsiteX133" fmla="*/ 245552 w 797382"/>
                <a:gd name="connsiteY133" fmla="*/ 268942 h 707112"/>
                <a:gd name="connsiteX134" fmla="*/ 256987 w 797382"/>
                <a:gd name="connsiteY134" fmla="*/ 287824 h 707112"/>
                <a:gd name="connsiteX135" fmla="*/ 257514 w 797382"/>
                <a:gd name="connsiteY135" fmla="*/ 291434 h 707112"/>
                <a:gd name="connsiteX136" fmla="*/ 251872 w 797382"/>
                <a:gd name="connsiteY136" fmla="*/ 290532 h 707112"/>
                <a:gd name="connsiteX137" fmla="*/ 237504 w 797382"/>
                <a:gd name="connsiteY137" fmla="*/ 288576 h 707112"/>
                <a:gd name="connsiteX138" fmla="*/ 224641 w 797382"/>
                <a:gd name="connsiteY138" fmla="*/ 288350 h 707112"/>
                <a:gd name="connsiteX139" fmla="*/ 203577 w 797382"/>
                <a:gd name="connsiteY139" fmla="*/ 293390 h 707112"/>
                <a:gd name="connsiteX140" fmla="*/ 194926 w 797382"/>
                <a:gd name="connsiteY140" fmla="*/ 297904 h 707112"/>
                <a:gd name="connsiteX141" fmla="*/ 187780 w 797382"/>
                <a:gd name="connsiteY141" fmla="*/ 303621 h 707112"/>
                <a:gd name="connsiteX142" fmla="*/ 176647 w 797382"/>
                <a:gd name="connsiteY142" fmla="*/ 317537 h 707112"/>
                <a:gd name="connsiteX143" fmla="*/ 162881 w 797382"/>
                <a:gd name="connsiteY143" fmla="*/ 351163 h 707112"/>
                <a:gd name="connsiteX144" fmla="*/ 149567 w 797382"/>
                <a:gd name="connsiteY144" fmla="*/ 389678 h 707112"/>
                <a:gd name="connsiteX145" fmla="*/ 68323 w 797382"/>
                <a:gd name="connsiteY145" fmla="*/ 407732 h 707112"/>
                <a:gd name="connsiteX146" fmla="*/ 5661 w 797382"/>
                <a:gd name="connsiteY146" fmla="*/ 424357 h 707112"/>
                <a:gd name="connsiteX147" fmla="*/ 38083 w 797382"/>
                <a:gd name="connsiteY147" fmla="*/ 528844 h 707112"/>
                <a:gd name="connsiteX148" fmla="*/ 95103 w 797382"/>
                <a:gd name="connsiteY148" fmla="*/ 607454 h 707112"/>
                <a:gd name="connsiteX149" fmla="*/ 170103 w 797382"/>
                <a:gd name="connsiteY149" fmla="*/ 664023 h 707112"/>
                <a:gd name="connsiteX150" fmla="*/ 339960 w 797382"/>
                <a:gd name="connsiteY150" fmla="*/ 707803 h 707112"/>
                <a:gd name="connsiteX151" fmla="*/ 499136 w 797382"/>
                <a:gd name="connsiteY151" fmla="*/ 671244 h 707112"/>
                <a:gd name="connsiteX152" fmla="*/ 517942 w 797382"/>
                <a:gd name="connsiteY152" fmla="*/ 662518 h 707112"/>
                <a:gd name="connsiteX153" fmla="*/ 536372 w 797382"/>
                <a:gd name="connsiteY153" fmla="*/ 653040 h 707112"/>
                <a:gd name="connsiteX154" fmla="*/ 554201 w 797382"/>
                <a:gd name="connsiteY154" fmla="*/ 643035 h 707112"/>
                <a:gd name="connsiteX155" fmla="*/ 571576 w 797382"/>
                <a:gd name="connsiteY155" fmla="*/ 632353 h 707112"/>
                <a:gd name="connsiteX156" fmla="*/ 638452 w 797382"/>
                <a:gd name="connsiteY156" fmla="*/ 581802 h 707112"/>
                <a:gd name="connsiteX157" fmla="*/ 720522 w 797382"/>
                <a:gd name="connsiteY157" fmla="*/ 490103 h 707112"/>
                <a:gd name="connsiteX158" fmla="*/ 792437 w 797382"/>
                <a:gd name="connsiteY158" fmla="*/ 362146 h 707112"/>
                <a:gd name="connsiteX159" fmla="*/ 794619 w 797382"/>
                <a:gd name="connsiteY159" fmla="*/ 344167 h 707112"/>
                <a:gd name="connsiteX160" fmla="*/ 785367 w 797382"/>
                <a:gd name="connsiteY160" fmla="*/ 327919 h 707112"/>
                <a:gd name="connsiteX161" fmla="*/ 748430 w 797382"/>
                <a:gd name="connsiteY161" fmla="*/ 301364 h 707112"/>
                <a:gd name="connsiteX162" fmla="*/ 738050 w 797382"/>
                <a:gd name="connsiteY162" fmla="*/ 295647 h 707112"/>
                <a:gd name="connsiteX163" fmla="*/ 727593 w 797382"/>
                <a:gd name="connsiteY163" fmla="*/ 290156 h 707112"/>
                <a:gd name="connsiteX164" fmla="*/ 709841 w 797382"/>
                <a:gd name="connsiteY164" fmla="*/ 278721 h 707112"/>
                <a:gd name="connsiteX165" fmla="*/ 697653 w 797382"/>
                <a:gd name="connsiteY165" fmla="*/ 265557 h 707112"/>
                <a:gd name="connsiteX166" fmla="*/ 695021 w 797382"/>
                <a:gd name="connsiteY166" fmla="*/ 257433 h 707112"/>
                <a:gd name="connsiteX167" fmla="*/ 694494 w 797382"/>
                <a:gd name="connsiteY167" fmla="*/ 248030 h 707112"/>
                <a:gd name="connsiteX168" fmla="*/ 709238 w 797382"/>
                <a:gd name="connsiteY168" fmla="*/ 225312 h 707112"/>
                <a:gd name="connsiteX169" fmla="*/ 724810 w 797382"/>
                <a:gd name="connsiteY169" fmla="*/ 201165 h 707112"/>
                <a:gd name="connsiteX170" fmla="*/ 736245 w 797382"/>
                <a:gd name="connsiteY170" fmla="*/ 179575 h 707112"/>
                <a:gd name="connsiteX171" fmla="*/ 737824 w 797382"/>
                <a:gd name="connsiteY171" fmla="*/ 166035 h 707112"/>
                <a:gd name="connsiteX172" fmla="*/ 732333 w 797382"/>
                <a:gd name="connsiteY172" fmla="*/ 154074 h 707112"/>
                <a:gd name="connsiteX173" fmla="*/ 726390 w 797382"/>
                <a:gd name="connsiteY173" fmla="*/ 142189 h 707112"/>
                <a:gd name="connsiteX174" fmla="*/ 712774 w 797382"/>
                <a:gd name="connsiteY174" fmla="*/ 119019 h 707112"/>
                <a:gd name="connsiteX175" fmla="*/ 696827 w 797382"/>
                <a:gd name="connsiteY175" fmla="*/ 97129 h 707112"/>
                <a:gd name="connsiteX176" fmla="*/ 678772 w 797382"/>
                <a:gd name="connsiteY176" fmla="*/ 76743 h 707112"/>
                <a:gd name="connsiteX177" fmla="*/ 589029 w 797382"/>
                <a:gd name="connsiteY177" fmla="*/ 17391 h 707112"/>
                <a:gd name="connsiteX178" fmla="*/ 563529 w 797382"/>
                <a:gd name="connsiteY178" fmla="*/ 9868 h 707112"/>
                <a:gd name="connsiteX179" fmla="*/ 537575 w 797382"/>
                <a:gd name="connsiteY179" fmla="*/ 5956 h 707112"/>
                <a:gd name="connsiteX180" fmla="*/ 485821 w 797382"/>
                <a:gd name="connsiteY180" fmla="*/ 10244 h 707112"/>
                <a:gd name="connsiteX181" fmla="*/ 473409 w 797382"/>
                <a:gd name="connsiteY181" fmla="*/ 13629 h 707112"/>
                <a:gd name="connsiteX182" fmla="*/ 461222 w 797382"/>
                <a:gd name="connsiteY182" fmla="*/ 18519 h 707112"/>
                <a:gd name="connsiteX183" fmla="*/ 438053 w 797382"/>
                <a:gd name="connsiteY183" fmla="*/ 31006 h 707112"/>
                <a:gd name="connsiteX184" fmla="*/ 416839 w 797382"/>
                <a:gd name="connsiteY184" fmla="*/ 48082 h 707112"/>
                <a:gd name="connsiteX185" fmla="*/ 411950 w 797382"/>
                <a:gd name="connsiteY185" fmla="*/ 52821 h 707112"/>
                <a:gd name="connsiteX186" fmla="*/ 407211 w 797382"/>
                <a:gd name="connsiteY186" fmla="*/ 58162 h 707112"/>
                <a:gd name="connsiteX187" fmla="*/ 398184 w 797382"/>
                <a:gd name="connsiteY187" fmla="*/ 69521 h 707112"/>
                <a:gd name="connsiteX188" fmla="*/ 401870 w 797382"/>
                <a:gd name="connsiteY188" fmla="*/ 93518 h 707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Lst>
              <a:rect l="l" t="t" r="r" b="b"/>
              <a:pathLst>
                <a:path w="797382" h="707112">
                  <a:moveTo>
                    <a:pt x="401870" y="93518"/>
                  </a:moveTo>
                  <a:cubicBezTo>
                    <a:pt x="406233" y="95098"/>
                    <a:pt x="410521" y="97806"/>
                    <a:pt x="414734" y="99987"/>
                  </a:cubicBezTo>
                  <a:lnTo>
                    <a:pt x="420977" y="103222"/>
                  </a:lnTo>
                  <a:cubicBezTo>
                    <a:pt x="423084" y="104275"/>
                    <a:pt x="425114" y="105253"/>
                    <a:pt x="427145" y="106682"/>
                  </a:cubicBezTo>
                  <a:cubicBezTo>
                    <a:pt x="460094" y="91713"/>
                    <a:pt x="497255" y="96527"/>
                    <a:pt x="524111" y="115559"/>
                  </a:cubicBezTo>
                  <a:cubicBezTo>
                    <a:pt x="527496" y="117966"/>
                    <a:pt x="530805" y="120373"/>
                    <a:pt x="533889" y="123006"/>
                  </a:cubicBezTo>
                  <a:cubicBezTo>
                    <a:pt x="536824" y="125940"/>
                    <a:pt x="539681" y="128949"/>
                    <a:pt x="542315" y="132033"/>
                  </a:cubicBezTo>
                  <a:cubicBezTo>
                    <a:pt x="544948" y="135193"/>
                    <a:pt x="547731" y="138126"/>
                    <a:pt x="549837" y="141737"/>
                  </a:cubicBezTo>
                  <a:cubicBezTo>
                    <a:pt x="552019" y="145273"/>
                    <a:pt x="554050" y="148959"/>
                    <a:pt x="555856" y="152645"/>
                  </a:cubicBezTo>
                  <a:cubicBezTo>
                    <a:pt x="559767" y="159716"/>
                    <a:pt x="561874" y="167915"/>
                    <a:pt x="563529" y="175964"/>
                  </a:cubicBezTo>
                  <a:cubicBezTo>
                    <a:pt x="565485" y="183713"/>
                    <a:pt x="565560" y="192740"/>
                    <a:pt x="565259" y="201240"/>
                  </a:cubicBezTo>
                  <a:cubicBezTo>
                    <a:pt x="568719" y="201315"/>
                    <a:pt x="572104" y="201541"/>
                    <a:pt x="575038" y="202143"/>
                  </a:cubicBezTo>
                  <a:cubicBezTo>
                    <a:pt x="577896" y="202820"/>
                    <a:pt x="580530" y="203722"/>
                    <a:pt x="582935" y="204776"/>
                  </a:cubicBezTo>
                  <a:cubicBezTo>
                    <a:pt x="585343" y="205829"/>
                    <a:pt x="587450" y="207108"/>
                    <a:pt x="589255" y="208612"/>
                  </a:cubicBezTo>
                  <a:cubicBezTo>
                    <a:pt x="591060" y="210116"/>
                    <a:pt x="592640" y="211696"/>
                    <a:pt x="593468" y="213802"/>
                  </a:cubicBezTo>
                  <a:cubicBezTo>
                    <a:pt x="595273" y="217865"/>
                    <a:pt x="595725" y="222679"/>
                    <a:pt x="594294" y="228170"/>
                  </a:cubicBezTo>
                  <a:cubicBezTo>
                    <a:pt x="593543" y="230954"/>
                    <a:pt x="592489" y="233812"/>
                    <a:pt x="590684" y="237047"/>
                  </a:cubicBezTo>
                  <a:cubicBezTo>
                    <a:pt x="588803" y="240282"/>
                    <a:pt x="586471" y="243667"/>
                    <a:pt x="583538" y="247202"/>
                  </a:cubicBezTo>
                  <a:cubicBezTo>
                    <a:pt x="578047" y="253521"/>
                    <a:pt x="572555" y="259840"/>
                    <a:pt x="567064" y="266159"/>
                  </a:cubicBezTo>
                  <a:cubicBezTo>
                    <a:pt x="567740" y="267362"/>
                    <a:pt x="568643" y="268416"/>
                    <a:pt x="569246" y="269619"/>
                  </a:cubicBezTo>
                  <a:cubicBezTo>
                    <a:pt x="569922" y="270823"/>
                    <a:pt x="570599" y="272027"/>
                    <a:pt x="571351" y="273155"/>
                  </a:cubicBezTo>
                  <a:cubicBezTo>
                    <a:pt x="572932" y="275412"/>
                    <a:pt x="574737" y="277593"/>
                    <a:pt x="576844" y="279699"/>
                  </a:cubicBezTo>
                  <a:cubicBezTo>
                    <a:pt x="579099" y="281730"/>
                    <a:pt x="580829" y="283987"/>
                    <a:pt x="583011" y="286094"/>
                  </a:cubicBezTo>
                  <a:cubicBezTo>
                    <a:pt x="585193" y="288275"/>
                    <a:pt x="587525" y="290381"/>
                    <a:pt x="590157" y="292488"/>
                  </a:cubicBezTo>
                  <a:cubicBezTo>
                    <a:pt x="591512" y="293541"/>
                    <a:pt x="592715" y="294669"/>
                    <a:pt x="593845" y="295798"/>
                  </a:cubicBezTo>
                  <a:lnTo>
                    <a:pt x="597455" y="299183"/>
                  </a:lnTo>
                  <a:cubicBezTo>
                    <a:pt x="599936" y="301439"/>
                    <a:pt x="602645" y="303771"/>
                    <a:pt x="605428" y="306178"/>
                  </a:cubicBezTo>
                  <a:cubicBezTo>
                    <a:pt x="610394" y="311068"/>
                    <a:pt x="615433" y="316259"/>
                    <a:pt x="620774" y="321750"/>
                  </a:cubicBezTo>
                  <a:cubicBezTo>
                    <a:pt x="625137" y="327467"/>
                    <a:pt x="630177" y="333335"/>
                    <a:pt x="634164" y="339804"/>
                  </a:cubicBezTo>
                  <a:cubicBezTo>
                    <a:pt x="635969" y="343114"/>
                    <a:pt x="637699" y="346424"/>
                    <a:pt x="639354" y="350035"/>
                  </a:cubicBezTo>
                  <a:cubicBezTo>
                    <a:pt x="641009" y="353570"/>
                    <a:pt x="642741" y="357181"/>
                    <a:pt x="643567" y="360942"/>
                  </a:cubicBezTo>
                  <a:cubicBezTo>
                    <a:pt x="644546" y="364703"/>
                    <a:pt x="645448" y="368465"/>
                    <a:pt x="646125" y="372301"/>
                  </a:cubicBezTo>
                  <a:cubicBezTo>
                    <a:pt x="646427" y="374182"/>
                    <a:pt x="646877" y="376138"/>
                    <a:pt x="646877" y="378093"/>
                  </a:cubicBezTo>
                  <a:cubicBezTo>
                    <a:pt x="646877" y="380049"/>
                    <a:pt x="646877" y="382005"/>
                    <a:pt x="646801" y="383961"/>
                  </a:cubicBezTo>
                  <a:cubicBezTo>
                    <a:pt x="646651" y="387873"/>
                    <a:pt x="646276" y="391784"/>
                    <a:pt x="645598" y="395696"/>
                  </a:cubicBezTo>
                  <a:cubicBezTo>
                    <a:pt x="645071" y="399608"/>
                    <a:pt x="643341" y="403444"/>
                    <a:pt x="641837" y="407206"/>
                  </a:cubicBezTo>
                  <a:cubicBezTo>
                    <a:pt x="641385" y="411267"/>
                    <a:pt x="636421" y="414277"/>
                    <a:pt x="629200" y="416308"/>
                  </a:cubicBezTo>
                  <a:cubicBezTo>
                    <a:pt x="621677" y="418339"/>
                    <a:pt x="611973" y="419392"/>
                    <a:pt x="602344" y="419994"/>
                  </a:cubicBezTo>
                  <a:cubicBezTo>
                    <a:pt x="583086" y="421197"/>
                    <a:pt x="564506" y="420520"/>
                    <a:pt x="563903" y="423379"/>
                  </a:cubicBezTo>
                  <a:cubicBezTo>
                    <a:pt x="572857" y="437972"/>
                    <a:pt x="582184" y="452942"/>
                    <a:pt x="591211" y="471071"/>
                  </a:cubicBezTo>
                  <a:lnTo>
                    <a:pt x="598733" y="485514"/>
                  </a:lnTo>
                  <a:lnTo>
                    <a:pt x="606181" y="501236"/>
                  </a:lnTo>
                  <a:cubicBezTo>
                    <a:pt x="611973" y="512595"/>
                    <a:pt x="616711" y="524331"/>
                    <a:pt x="623257" y="538398"/>
                  </a:cubicBezTo>
                  <a:cubicBezTo>
                    <a:pt x="624836" y="544340"/>
                    <a:pt x="622579" y="548026"/>
                    <a:pt x="618893" y="550584"/>
                  </a:cubicBezTo>
                  <a:cubicBezTo>
                    <a:pt x="615057" y="553066"/>
                    <a:pt x="609415" y="554195"/>
                    <a:pt x="602871" y="554270"/>
                  </a:cubicBezTo>
                  <a:cubicBezTo>
                    <a:pt x="595799" y="554044"/>
                    <a:pt x="587826" y="552841"/>
                    <a:pt x="579852" y="551111"/>
                  </a:cubicBezTo>
                  <a:cubicBezTo>
                    <a:pt x="575865" y="550283"/>
                    <a:pt x="571878" y="549380"/>
                    <a:pt x="567891" y="548327"/>
                  </a:cubicBezTo>
                  <a:lnTo>
                    <a:pt x="556082" y="544942"/>
                  </a:lnTo>
                  <a:cubicBezTo>
                    <a:pt x="548484" y="542760"/>
                    <a:pt x="541788" y="540955"/>
                    <a:pt x="536372" y="540052"/>
                  </a:cubicBezTo>
                  <a:cubicBezTo>
                    <a:pt x="530730" y="538999"/>
                    <a:pt x="526517" y="539074"/>
                    <a:pt x="524262" y="541256"/>
                  </a:cubicBezTo>
                  <a:lnTo>
                    <a:pt x="520049" y="542159"/>
                  </a:lnTo>
                  <a:lnTo>
                    <a:pt x="515610" y="542760"/>
                  </a:lnTo>
                  <a:lnTo>
                    <a:pt x="507110" y="544039"/>
                  </a:lnTo>
                  <a:cubicBezTo>
                    <a:pt x="504477" y="544641"/>
                    <a:pt x="501467" y="544566"/>
                    <a:pt x="498684" y="544867"/>
                  </a:cubicBezTo>
                  <a:cubicBezTo>
                    <a:pt x="495901" y="545093"/>
                    <a:pt x="493193" y="545318"/>
                    <a:pt x="490635" y="545619"/>
                  </a:cubicBezTo>
                  <a:cubicBezTo>
                    <a:pt x="488003" y="545845"/>
                    <a:pt x="485294" y="545619"/>
                    <a:pt x="482736" y="545769"/>
                  </a:cubicBezTo>
                  <a:lnTo>
                    <a:pt x="474688" y="546296"/>
                  </a:lnTo>
                  <a:cubicBezTo>
                    <a:pt x="469046" y="546070"/>
                    <a:pt x="464006" y="546522"/>
                    <a:pt x="458740" y="546296"/>
                  </a:cubicBezTo>
                  <a:cubicBezTo>
                    <a:pt x="437903" y="545694"/>
                    <a:pt x="418795" y="542685"/>
                    <a:pt x="402848" y="537720"/>
                  </a:cubicBezTo>
                  <a:cubicBezTo>
                    <a:pt x="386825" y="532831"/>
                    <a:pt x="374037" y="525910"/>
                    <a:pt x="365235" y="518387"/>
                  </a:cubicBezTo>
                  <a:cubicBezTo>
                    <a:pt x="353726" y="510338"/>
                    <a:pt x="344022" y="500785"/>
                    <a:pt x="336725" y="490780"/>
                  </a:cubicBezTo>
                  <a:cubicBezTo>
                    <a:pt x="335296" y="489953"/>
                    <a:pt x="332814" y="491006"/>
                    <a:pt x="330031" y="492059"/>
                  </a:cubicBezTo>
                  <a:cubicBezTo>
                    <a:pt x="327322" y="493037"/>
                    <a:pt x="323937" y="494842"/>
                    <a:pt x="320326" y="496573"/>
                  </a:cubicBezTo>
                  <a:cubicBezTo>
                    <a:pt x="316942" y="498002"/>
                    <a:pt x="313405" y="499281"/>
                    <a:pt x="310096" y="500183"/>
                  </a:cubicBezTo>
                  <a:cubicBezTo>
                    <a:pt x="309269" y="500409"/>
                    <a:pt x="308441" y="500559"/>
                    <a:pt x="307688" y="500710"/>
                  </a:cubicBezTo>
                  <a:cubicBezTo>
                    <a:pt x="307011" y="500710"/>
                    <a:pt x="306335" y="500710"/>
                    <a:pt x="305732" y="500635"/>
                  </a:cubicBezTo>
                  <a:cubicBezTo>
                    <a:pt x="304454" y="500484"/>
                    <a:pt x="303401" y="500183"/>
                    <a:pt x="302573" y="499581"/>
                  </a:cubicBezTo>
                  <a:cubicBezTo>
                    <a:pt x="299338" y="491382"/>
                    <a:pt x="296104" y="485439"/>
                    <a:pt x="291214" y="481452"/>
                  </a:cubicBezTo>
                  <a:cubicBezTo>
                    <a:pt x="288882" y="479346"/>
                    <a:pt x="286551" y="477390"/>
                    <a:pt x="283391" y="476187"/>
                  </a:cubicBezTo>
                  <a:cubicBezTo>
                    <a:pt x="280758" y="474456"/>
                    <a:pt x="277598" y="473178"/>
                    <a:pt x="273988" y="472124"/>
                  </a:cubicBezTo>
                  <a:cubicBezTo>
                    <a:pt x="260448" y="467160"/>
                    <a:pt x="242469" y="462797"/>
                    <a:pt x="225016" y="451964"/>
                  </a:cubicBezTo>
                  <a:cubicBezTo>
                    <a:pt x="217118" y="447075"/>
                    <a:pt x="209596" y="440756"/>
                    <a:pt x="203127" y="432782"/>
                  </a:cubicBezTo>
                  <a:cubicBezTo>
                    <a:pt x="194024" y="419392"/>
                    <a:pt x="193798" y="403143"/>
                    <a:pt x="198989" y="388550"/>
                  </a:cubicBezTo>
                  <a:cubicBezTo>
                    <a:pt x="204104" y="373881"/>
                    <a:pt x="214260" y="360867"/>
                    <a:pt x="225543" y="350561"/>
                  </a:cubicBezTo>
                  <a:cubicBezTo>
                    <a:pt x="236827" y="340105"/>
                    <a:pt x="249013" y="332206"/>
                    <a:pt x="258943" y="324759"/>
                  </a:cubicBezTo>
                  <a:cubicBezTo>
                    <a:pt x="260222" y="323781"/>
                    <a:pt x="261350" y="322803"/>
                    <a:pt x="262328" y="321825"/>
                  </a:cubicBezTo>
                  <a:cubicBezTo>
                    <a:pt x="263381" y="320847"/>
                    <a:pt x="264735" y="319945"/>
                    <a:pt x="265788" y="318967"/>
                  </a:cubicBezTo>
                  <a:cubicBezTo>
                    <a:pt x="266842" y="317989"/>
                    <a:pt x="267820" y="316936"/>
                    <a:pt x="268647" y="315807"/>
                  </a:cubicBezTo>
                  <a:cubicBezTo>
                    <a:pt x="269625" y="314754"/>
                    <a:pt x="270678" y="313776"/>
                    <a:pt x="271506" y="312648"/>
                  </a:cubicBezTo>
                  <a:cubicBezTo>
                    <a:pt x="272408" y="311520"/>
                    <a:pt x="273010" y="310316"/>
                    <a:pt x="273837" y="308962"/>
                  </a:cubicBezTo>
                  <a:cubicBezTo>
                    <a:pt x="274439" y="308210"/>
                    <a:pt x="274966" y="307457"/>
                    <a:pt x="275493" y="306705"/>
                  </a:cubicBezTo>
                  <a:lnTo>
                    <a:pt x="276245" y="305501"/>
                  </a:lnTo>
                  <a:cubicBezTo>
                    <a:pt x="276471" y="305125"/>
                    <a:pt x="276471" y="304975"/>
                    <a:pt x="276620" y="304674"/>
                  </a:cubicBezTo>
                  <a:cubicBezTo>
                    <a:pt x="277072" y="303696"/>
                    <a:pt x="277072" y="302342"/>
                    <a:pt x="277598" y="301214"/>
                  </a:cubicBezTo>
                  <a:cubicBezTo>
                    <a:pt x="278050" y="300085"/>
                    <a:pt x="278351" y="298807"/>
                    <a:pt x="278576" y="297302"/>
                  </a:cubicBezTo>
                  <a:cubicBezTo>
                    <a:pt x="275267" y="291058"/>
                    <a:pt x="279404" y="290231"/>
                    <a:pt x="285046" y="291735"/>
                  </a:cubicBezTo>
                  <a:cubicBezTo>
                    <a:pt x="287979" y="292563"/>
                    <a:pt x="291891" y="294519"/>
                    <a:pt x="295728" y="296625"/>
                  </a:cubicBezTo>
                  <a:cubicBezTo>
                    <a:pt x="297684" y="297678"/>
                    <a:pt x="299640" y="298882"/>
                    <a:pt x="301520" y="300085"/>
                  </a:cubicBezTo>
                  <a:cubicBezTo>
                    <a:pt x="303551" y="301439"/>
                    <a:pt x="305658" y="302869"/>
                    <a:pt x="307613" y="304298"/>
                  </a:cubicBezTo>
                  <a:cubicBezTo>
                    <a:pt x="311675" y="307232"/>
                    <a:pt x="315286" y="310015"/>
                    <a:pt x="318596" y="312798"/>
                  </a:cubicBezTo>
                  <a:cubicBezTo>
                    <a:pt x="322056" y="315732"/>
                    <a:pt x="324990" y="318214"/>
                    <a:pt x="327172" y="319945"/>
                  </a:cubicBezTo>
                  <a:cubicBezTo>
                    <a:pt x="329278" y="321449"/>
                    <a:pt x="331083" y="322878"/>
                    <a:pt x="331911" y="322728"/>
                  </a:cubicBezTo>
                  <a:cubicBezTo>
                    <a:pt x="332739" y="322653"/>
                    <a:pt x="332739" y="321148"/>
                    <a:pt x="331911" y="317913"/>
                  </a:cubicBezTo>
                  <a:cubicBezTo>
                    <a:pt x="330406" y="304599"/>
                    <a:pt x="333114" y="295346"/>
                    <a:pt x="336500" y="289704"/>
                  </a:cubicBezTo>
                  <a:lnTo>
                    <a:pt x="337778" y="287523"/>
                  </a:lnTo>
                  <a:cubicBezTo>
                    <a:pt x="338230" y="286771"/>
                    <a:pt x="338681" y="286545"/>
                    <a:pt x="339133" y="286018"/>
                  </a:cubicBezTo>
                  <a:lnTo>
                    <a:pt x="340486" y="284589"/>
                  </a:lnTo>
                  <a:cubicBezTo>
                    <a:pt x="340938" y="284062"/>
                    <a:pt x="341390" y="283611"/>
                    <a:pt x="342066" y="283461"/>
                  </a:cubicBezTo>
                  <a:cubicBezTo>
                    <a:pt x="343270" y="282934"/>
                    <a:pt x="344473" y="282407"/>
                    <a:pt x="345752" y="281881"/>
                  </a:cubicBezTo>
                  <a:lnTo>
                    <a:pt x="349965" y="281430"/>
                  </a:lnTo>
                  <a:cubicBezTo>
                    <a:pt x="355832" y="281354"/>
                    <a:pt x="362302" y="283160"/>
                    <a:pt x="369072" y="285717"/>
                  </a:cubicBezTo>
                  <a:cubicBezTo>
                    <a:pt x="375842" y="288651"/>
                    <a:pt x="382763" y="292036"/>
                    <a:pt x="390360" y="294744"/>
                  </a:cubicBezTo>
                  <a:cubicBezTo>
                    <a:pt x="392016" y="295497"/>
                    <a:pt x="394272" y="294669"/>
                    <a:pt x="396905" y="293089"/>
                  </a:cubicBezTo>
                  <a:cubicBezTo>
                    <a:pt x="399538" y="291585"/>
                    <a:pt x="402472" y="289855"/>
                    <a:pt x="405631" y="287749"/>
                  </a:cubicBezTo>
                  <a:cubicBezTo>
                    <a:pt x="407211" y="286771"/>
                    <a:pt x="408866" y="285717"/>
                    <a:pt x="410446" y="284815"/>
                  </a:cubicBezTo>
                  <a:cubicBezTo>
                    <a:pt x="411950" y="284062"/>
                    <a:pt x="413455" y="283385"/>
                    <a:pt x="414959" y="282859"/>
                  </a:cubicBezTo>
                  <a:cubicBezTo>
                    <a:pt x="417817" y="281881"/>
                    <a:pt x="420676" y="281279"/>
                    <a:pt x="422481" y="282407"/>
                  </a:cubicBezTo>
                  <a:cubicBezTo>
                    <a:pt x="424814" y="281881"/>
                    <a:pt x="427070" y="281730"/>
                    <a:pt x="429252" y="281655"/>
                  </a:cubicBezTo>
                  <a:cubicBezTo>
                    <a:pt x="430305" y="281655"/>
                    <a:pt x="431358" y="281655"/>
                    <a:pt x="432336" y="281806"/>
                  </a:cubicBezTo>
                  <a:cubicBezTo>
                    <a:pt x="433239" y="282031"/>
                    <a:pt x="434142" y="282332"/>
                    <a:pt x="434969" y="282633"/>
                  </a:cubicBezTo>
                  <a:cubicBezTo>
                    <a:pt x="436699" y="283235"/>
                    <a:pt x="438278" y="283987"/>
                    <a:pt x="439783" y="284890"/>
                  </a:cubicBezTo>
                  <a:cubicBezTo>
                    <a:pt x="441363" y="285717"/>
                    <a:pt x="442341" y="287072"/>
                    <a:pt x="443620" y="288275"/>
                  </a:cubicBezTo>
                  <a:cubicBezTo>
                    <a:pt x="444748" y="289479"/>
                    <a:pt x="445951" y="290682"/>
                    <a:pt x="446929" y="292036"/>
                  </a:cubicBezTo>
                  <a:lnTo>
                    <a:pt x="449412" y="296324"/>
                  </a:lnTo>
                  <a:cubicBezTo>
                    <a:pt x="451218" y="298882"/>
                    <a:pt x="452496" y="302192"/>
                    <a:pt x="454377" y="304749"/>
                  </a:cubicBezTo>
                  <a:lnTo>
                    <a:pt x="515534" y="245848"/>
                  </a:lnTo>
                  <a:cubicBezTo>
                    <a:pt x="526216" y="236596"/>
                    <a:pt x="536146" y="228095"/>
                    <a:pt x="545850" y="219745"/>
                  </a:cubicBezTo>
                  <a:cubicBezTo>
                    <a:pt x="533813" y="215232"/>
                    <a:pt x="524561" y="209289"/>
                    <a:pt x="515384" y="202970"/>
                  </a:cubicBezTo>
                  <a:cubicBezTo>
                    <a:pt x="510721" y="199886"/>
                    <a:pt x="506583" y="196125"/>
                    <a:pt x="501844" y="193041"/>
                  </a:cubicBezTo>
                  <a:cubicBezTo>
                    <a:pt x="499587" y="191386"/>
                    <a:pt x="497331" y="189731"/>
                    <a:pt x="495073" y="187925"/>
                  </a:cubicBezTo>
                  <a:cubicBezTo>
                    <a:pt x="492816" y="186195"/>
                    <a:pt x="490334" y="184841"/>
                    <a:pt x="487927" y="183261"/>
                  </a:cubicBezTo>
                  <a:lnTo>
                    <a:pt x="480705" y="178673"/>
                  </a:lnTo>
                  <a:lnTo>
                    <a:pt x="472958" y="174986"/>
                  </a:lnTo>
                  <a:cubicBezTo>
                    <a:pt x="470324" y="173858"/>
                    <a:pt x="467767" y="172504"/>
                    <a:pt x="465059" y="171677"/>
                  </a:cubicBezTo>
                  <a:cubicBezTo>
                    <a:pt x="462276" y="170849"/>
                    <a:pt x="459492" y="170172"/>
                    <a:pt x="456634" y="169570"/>
                  </a:cubicBezTo>
                  <a:cubicBezTo>
                    <a:pt x="445350" y="167088"/>
                    <a:pt x="432787" y="167915"/>
                    <a:pt x="420075" y="173557"/>
                  </a:cubicBezTo>
                  <a:cubicBezTo>
                    <a:pt x="397883" y="179801"/>
                    <a:pt x="381334" y="178597"/>
                    <a:pt x="364634" y="174159"/>
                  </a:cubicBezTo>
                  <a:cubicBezTo>
                    <a:pt x="348159" y="169721"/>
                    <a:pt x="331460" y="162274"/>
                    <a:pt x="313631" y="157910"/>
                  </a:cubicBezTo>
                  <a:cubicBezTo>
                    <a:pt x="295954" y="153472"/>
                    <a:pt x="275417" y="152871"/>
                    <a:pt x="257664" y="161070"/>
                  </a:cubicBezTo>
                  <a:cubicBezTo>
                    <a:pt x="240137" y="169044"/>
                    <a:pt x="225543" y="186120"/>
                    <a:pt x="223738" y="212223"/>
                  </a:cubicBezTo>
                  <a:cubicBezTo>
                    <a:pt x="223888" y="216210"/>
                    <a:pt x="224641" y="220723"/>
                    <a:pt x="225768" y="225387"/>
                  </a:cubicBezTo>
                  <a:cubicBezTo>
                    <a:pt x="226972" y="230126"/>
                    <a:pt x="228928" y="235392"/>
                    <a:pt x="230959" y="240357"/>
                  </a:cubicBezTo>
                  <a:cubicBezTo>
                    <a:pt x="233066" y="245397"/>
                    <a:pt x="235397" y="250437"/>
                    <a:pt x="237730" y="255176"/>
                  </a:cubicBezTo>
                  <a:cubicBezTo>
                    <a:pt x="240362" y="260066"/>
                    <a:pt x="243070" y="264730"/>
                    <a:pt x="245552" y="268942"/>
                  </a:cubicBezTo>
                  <a:cubicBezTo>
                    <a:pt x="250593" y="277367"/>
                    <a:pt x="254806" y="283837"/>
                    <a:pt x="256987" y="287824"/>
                  </a:cubicBezTo>
                  <a:cubicBezTo>
                    <a:pt x="257965" y="289780"/>
                    <a:pt x="258417" y="290833"/>
                    <a:pt x="257514" y="291434"/>
                  </a:cubicBezTo>
                  <a:cubicBezTo>
                    <a:pt x="256611" y="292036"/>
                    <a:pt x="254806" y="291810"/>
                    <a:pt x="251872" y="290532"/>
                  </a:cubicBezTo>
                  <a:cubicBezTo>
                    <a:pt x="246230" y="289704"/>
                    <a:pt x="242092" y="288952"/>
                    <a:pt x="237504" y="288576"/>
                  </a:cubicBezTo>
                  <a:cubicBezTo>
                    <a:pt x="233066" y="288200"/>
                    <a:pt x="228553" y="287974"/>
                    <a:pt x="224641" y="288350"/>
                  </a:cubicBezTo>
                  <a:cubicBezTo>
                    <a:pt x="217043" y="289103"/>
                    <a:pt x="209295" y="290532"/>
                    <a:pt x="203577" y="293390"/>
                  </a:cubicBezTo>
                  <a:cubicBezTo>
                    <a:pt x="200568" y="294744"/>
                    <a:pt x="197634" y="296249"/>
                    <a:pt x="194926" y="297904"/>
                  </a:cubicBezTo>
                  <a:cubicBezTo>
                    <a:pt x="192369" y="299634"/>
                    <a:pt x="190037" y="301590"/>
                    <a:pt x="187780" y="303621"/>
                  </a:cubicBezTo>
                  <a:cubicBezTo>
                    <a:pt x="183192" y="307683"/>
                    <a:pt x="179731" y="312422"/>
                    <a:pt x="176647" y="317537"/>
                  </a:cubicBezTo>
                  <a:cubicBezTo>
                    <a:pt x="170478" y="327693"/>
                    <a:pt x="166566" y="339202"/>
                    <a:pt x="162881" y="351163"/>
                  </a:cubicBezTo>
                  <a:cubicBezTo>
                    <a:pt x="159119" y="363199"/>
                    <a:pt x="155433" y="375761"/>
                    <a:pt x="149567" y="389678"/>
                  </a:cubicBezTo>
                  <a:cubicBezTo>
                    <a:pt x="137680" y="400059"/>
                    <a:pt x="101647" y="404573"/>
                    <a:pt x="68323" y="407732"/>
                  </a:cubicBezTo>
                  <a:cubicBezTo>
                    <a:pt x="35149" y="410967"/>
                    <a:pt x="4759" y="412922"/>
                    <a:pt x="5661" y="424357"/>
                  </a:cubicBezTo>
                  <a:cubicBezTo>
                    <a:pt x="11002" y="460991"/>
                    <a:pt x="21909" y="496497"/>
                    <a:pt x="38083" y="528844"/>
                  </a:cubicBezTo>
                  <a:cubicBezTo>
                    <a:pt x="53128" y="558182"/>
                    <a:pt x="72461" y="584811"/>
                    <a:pt x="95103" y="607454"/>
                  </a:cubicBezTo>
                  <a:cubicBezTo>
                    <a:pt x="117670" y="630172"/>
                    <a:pt x="143247" y="649053"/>
                    <a:pt x="170103" y="664023"/>
                  </a:cubicBezTo>
                  <a:cubicBezTo>
                    <a:pt x="224114" y="693962"/>
                    <a:pt x="283091" y="708105"/>
                    <a:pt x="339960" y="707803"/>
                  </a:cubicBezTo>
                  <a:cubicBezTo>
                    <a:pt x="394347" y="707202"/>
                    <a:pt x="448510" y="693436"/>
                    <a:pt x="499136" y="671244"/>
                  </a:cubicBezTo>
                  <a:cubicBezTo>
                    <a:pt x="505380" y="668386"/>
                    <a:pt x="511623" y="665302"/>
                    <a:pt x="517942" y="662518"/>
                  </a:cubicBezTo>
                  <a:cubicBezTo>
                    <a:pt x="524111" y="659359"/>
                    <a:pt x="530128" y="656049"/>
                    <a:pt x="536372" y="653040"/>
                  </a:cubicBezTo>
                  <a:cubicBezTo>
                    <a:pt x="542390" y="649580"/>
                    <a:pt x="548258" y="646120"/>
                    <a:pt x="554201" y="643035"/>
                  </a:cubicBezTo>
                  <a:cubicBezTo>
                    <a:pt x="559918" y="639424"/>
                    <a:pt x="565635" y="635738"/>
                    <a:pt x="571576" y="632353"/>
                  </a:cubicBezTo>
                  <a:cubicBezTo>
                    <a:pt x="594596" y="617609"/>
                    <a:pt x="616937" y="600909"/>
                    <a:pt x="638452" y="581802"/>
                  </a:cubicBezTo>
                  <a:cubicBezTo>
                    <a:pt x="667113" y="555850"/>
                    <a:pt x="694419" y="525760"/>
                    <a:pt x="720522" y="490103"/>
                  </a:cubicBezTo>
                  <a:cubicBezTo>
                    <a:pt x="747001" y="454070"/>
                    <a:pt x="771073" y="411418"/>
                    <a:pt x="792437" y="362146"/>
                  </a:cubicBezTo>
                  <a:cubicBezTo>
                    <a:pt x="795220" y="355977"/>
                    <a:pt x="796198" y="349884"/>
                    <a:pt x="794619" y="344167"/>
                  </a:cubicBezTo>
                  <a:cubicBezTo>
                    <a:pt x="793040" y="338450"/>
                    <a:pt x="789804" y="332958"/>
                    <a:pt x="785367" y="327919"/>
                  </a:cubicBezTo>
                  <a:cubicBezTo>
                    <a:pt x="776940" y="317688"/>
                    <a:pt x="762197" y="309188"/>
                    <a:pt x="748430" y="301364"/>
                  </a:cubicBezTo>
                  <a:cubicBezTo>
                    <a:pt x="744895" y="299408"/>
                    <a:pt x="741585" y="297452"/>
                    <a:pt x="738050" y="295647"/>
                  </a:cubicBezTo>
                  <a:cubicBezTo>
                    <a:pt x="734439" y="293766"/>
                    <a:pt x="730904" y="291961"/>
                    <a:pt x="727593" y="290156"/>
                  </a:cubicBezTo>
                  <a:cubicBezTo>
                    <a:pt x="720898" y="286470"/>
                    <a:pt x="714805" y="282784"/>
                    <a:pt x="709841" y="278721"/>
                  </a:cubicBezTo>
                  <a:cubicBezTo>
                    <a:pt x="704726" y="274735"/>
                    <a:pt x="700212" y="270522"/>
                    <a:pt x="697653" y="265557"/>
                  </a:cubicBezTo>
                  <a:cubicBezTo>
                    <a:pt x="696375" y="263075"/>
                    <a:pt x="695471" y="260367"/>
                    <a:pt x="695021" y="257433"/>
                  </a:cubicBezTo>
                  <a:cubicBezTo>
                    <a:pt x="694645" y="254499"/>
                    <a:pt x="694118" y="251490"/>
                    <a:pt x="694494" y="248030"/>
                  </a:cubicBezTo>
                  <a:cubicBezTo>
                    <a:pt x="698406" y="241184"/>
                    <a:pt x="703672" y="233436"/>
                    <a:pt x="709238" y="225312"/>
                  </a:cubicBezTo>
                  <a:cubicBezTo>
                    <a:pt x="714880" y="217188"/>
                    <a:pt x="719919" y="209139"/>
                    <a:pt x="724810" y="201165"/>
                  </a:cubicBezTo>
                  <a:cubicBezTo>
                    <a:pt x="729548" y="193266"/>
                    <a:pt x="733686" y="185744"/>
                    <a:pt x="736245" y="179575"/>
                  </a:cubicBezTo>
                  <a:cubicBezTo>
                    <a:pt x="738801" y="173331"/>
                    <a:pt x="739328" y="168668"/>
                    <a:pt x="737824" y="166035"/>
                  </a:cubicBezTo>
                  <a:cubicBezTo>
                    <a:pt x="736019" y="162048"/>
                    <a:pt x="734138" y="158061"/>
                    <a:pt x="732333" y="154074"/>
                  </a:cubicBezTo>
                  <a:cubicBezTo>
                    <a:pt x="730452" y="150087"/>
                    <a:pt x="728722" y="145950"/>
                    <a:pt x="726390" y="142189"/>
                  </a:cubicBezTo>
                  <a:cubicBezTo>
                    <a:pt x="721951" y="134516"/>
                    <a:pt x="717514" y="126692"/>
                    <a:pt x="712774" y="119019"/>
                  </a:cubicBezTo>
                  <a:cubicBezTo>
                    <a:pt x="707583" y="111723"/>
                    <a:pt x="702243" y="104426"/>
                    <a:pt x="696827" y="97129"/>
                  </a:cubicBezTo>
                  <a:cubicBezTo>
                    <a:pt x="691185" y="89982"/>
                    <a:pt x="684865" y="83513"/>
                    <a:pt x="678772" y="76743"/>
                  </a:cubicBezTo>
                  <a:cubicBezTo>
                    <a:pt x="653497" y="50790"/>
                    <a:pt x="622579" y="29652"/>
                    <a:pt x="589029" y="17391"/>
                  </a:cubicBezTo>
                  <a:cubicBezTo>
                    <a:pt x="580530" y="14607"/>
                    <a:pt x="572254" y="11598"/>
                    <a:pt x="563529" y="9868"/>
                  </a:cubicBezTo>
                  <a:cubicBezTo>
                    <a:pt x="554801" y="8213"/>
                    <a:pt x="546151" y="6859"/>
                    <a:pt x="537575" y="5956"/>
                  </a:cubicBezTo>
                  <a:cubicBezTo>
                    <a:pt x="519973" y="5129"/>
                    <a:pt x="502822" y="5731"/>
                    <a:pt x="485821" y="10244"/>
                  </a:cubicBezTo>
                  <a:cubicBezTo>
                    <a:pt x="481608" y="11222"/>
                    <a:pt x="477471" y="12350"/>
                    <a:pt x="473409" y="13629"/>
                  </a:cubicBezTo>
                  <a:cubicBezTo>
                    <a:pt x="469272" y="14983"/>
                    <a:pt x="465209" y="16789"/>
                    <a:pt x="461222" y="18519"/>
                  </a:cubicBezTo>
                  <a:cubicBezTo>
                    <a:pt x="453174" y="22205"/>
                    <a:pt x="445501" y="25891"/>
                    <a:pt x="438053" y="31006"/>
                  </a:cubicBezTo>
                  <a:cubicBezTo>
                    <a:pt x="430606" y="36197"/>
                    <a:pt x="423535" y="41839"/>
                    <a:pt x="416839" y="48082"/>
                  </a:cubicBezTo>
                  <a:cubicBezTo>
                    <a:pt x="415185" y="49662"/>
                    <a:pt x="413530" y="51242"/>
                    <a:pt x="411950" y="52821"/>
                  </a:cubicBezTo>
                  <a:cubicBezTo>
                    <a:pt x="410370" y="54552"/>
                    <a:pt x="408716" y="56357"/>
                    <a:pt x="407211" y="58162"/>
                  </a:cubicBezTo>
                  <a:cubicBezTo>
                    <a:pt x="404127" y="61848"/>
                    <a:pt x="401118" y="65610"/>
                    <a:pt x="398184" y="69521"/>
                  </a:cubicBezTo>
                  <a:cubicBezTo>
                    <a:pt x="400516" y="83965"/>
                    <a:pt x="401870" y="93518"/>
                    <a:pt x="401870" y="93518"/>
                  </a:cubicBezTo>
                  <a:close/>
                </a:path>
              </a:pathLst>
            </a:custGeom>
            <a:solidFill>
              <a:srgbClr val="4A94C0"/>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0F940AA0-568F-4D34-8DB8-6E10BD60ACBB}"/>
                </a:ext>
              </a:extLst>
            </p:cNvPr>
            <p:cNvSpPr/>
            <p:nvPr/>
          </p:nvSpPr>
          <p:spPr>
            <a:xfrm>
              <a:off x="15165754" y="6851255"/>
              <a:ext cx="331027" cy="135421"/>
            </a:xfrm>
            <a:custGeom>
              <a:avLst/>
              <a:gdLst>
                <a:gd name="connsiteX0" fmla="*/ 5642 w 330989"/>
                <a:gd name="connsiteY0" fmla="*/ 5642 h 135404"/>
                <a:gd name="connsiteX1" fmla="*/ 137135 w 330989"/>
                <a:gd name="connsiteY1" fmla="*/ 77406 h 135404"/>
                <a:gd name="connsiteX2" fmla="*/ 172566 w 330989"/>
                <a:gd name="connsiteY2" fmla="*/ 91924 h 135404"/>
                <a:gd name="connsiteX3" fmla="*/ 209050 w 330989"/>
                <a:gd name="connsiteY3" fmla="*/ 104863 h 135404"/>
                <a:gd name="connsiteX4" fmla="*/ 227555 w 330989"/>
                <a:gd name="connsiteY4" fmla="*/ 110957 h 135404"/>
                <a:gd name="connsiteX5" fmla="*/ 246436 w 330989"/>
                <a:gd name="connsiteY5" fmla="*/ 116297 h 135404"/>
                <a:gd name="connsiteX6" fmla="*/ 265469 w 330989"/>
                <a:gd name="connsiteY6" fmla="*/ 121488 h 135404"/>
                <a:gd name="connsiteX7" fmla="*/ 274947 w 330989"/>
                <a:gd name="connsiteY7" fmla="*/ 123970 h 135404"/>
                <a:gd name="connsiteX8" fmla="*/ 284199 w 330989"/>
                <a:gd name="connsiteY8" fmla="*/ 126002 h 135404"/>
                <a:gd name="connsiteX9" fmla="*/ 290443 w 330989"/>
                <a:gd name="connsiteY9" fmla="*/ 127130 h 135404"/>
                <a:gd name="connsiteX10" fmla="*/ 300147 w 330989"/>
                <a:gd name="connsiteY10" fmla="*/ 129010 h 135404"/>
                <a:gd name="connsiteX11" fmla="*/ 329108 w 330989"/>
                <a:gd name="connsiteY11" fmla="*/ 134276 h 135404"/>
                <a:gd name="connsiteX12" fmla="*/ 306842 w 330989"/>
                <a:gd name="connsiteY12" fmla="*/ 129236 h 135404"/>
                <a:gd name="connsiteX13" fmla="*/ 295709 w 330989"/>
                <a:gd name="connsiteY13" fmla="*/ 126453 h 135404"/>
                <a:gd name="connsiteX14" fmla="*/ 285479 w 330989"/>
                <a:gd name="connsiteY14" fmla="*/ 123745 h 135404"/>
                <a:gd name="connsiteX15" fmla="*/ 275323 w 330989"/>
                <a:gd name="connsiteY15" fmla="*/ 120962 h 135404"/>
                <a:gd name="connsiteX16" fmla="*/ 264867 w 330989"/>
                <a:gd name="connsiteY16" fmla="*/ 117652 h 135404"/>
                <a:gd name="connsiteX17" fmla="*/ 243879 w 330989"/>
                <a:gd name="connsiteY17" fmla="*/ 110806 h 135404"/>
                <a:gd name="connsiteX18" fmla="*/ 223042 w 330989"/>
                <a:gd name="connsiteY18" fmla="*/ 103735 h 135404"/>
                <a:gd name="connsiteX19" fmla="*/ 202505 w 330989"/>
                <a:gd name="connsiteY19" fmla="*/ 95836 h 135404"/>
                <a:gd name="connsiteX20" fmla="*/ 182045 w 330989"/>
                <a:gd name="connsiteY20" fmla="*/ 87938 h 135404"/>
                <a:gd name="connsiteX21" fmla="*/ 161959 w 330989"/>
                <a:gd name="connsiteY21" fmla="*/ 79287 h 135404"/>
                <a:gd name="connsiteX22" fmla="*/ 5642 w 330989"/>
                <a:gd name="connsiteY22" fmla="*/ 5642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0989" h="135404">
                  <a:moveTo>
                    <a:pt x="5642" y="5642"/>
                  </a:moveTo>
                  <a:cubicBezTo>
                    <a:pt x="46640" y="32948"/>
                    <a:pt x="90646" y="56719"/>
                    <a:pt x="137135" y="77406"/>
                  </a:cubicBezTo>
                  <a:cubicBezTo>
                    <a:pt x="148870" y="82296"/>
                    <a:pt x="160680" y="87185"/>
                    <a:pt x="172566" y="91924"/>
                  </a:cubicBezTo>
                  <a:cubicBezTo>
                    <a:pt x="184527" y="96664"/>
                    <a:pt x="196788" y="100576"/>
                    <a:pt x="209050" y="104863"/>
                  </a:cubicBezTo>
                  <a:cubicBezTo>
                    <a:pt x="215218" y="106894"/>
                    <a:pt x="221312" y="109151"/>
                    <a:pt x="227555" y="110957"/>
                  </a:cubicBezTo>
                  <a:cubicBezTo>
                    <a:pt x="233799" y="112762"/>
                    <a:pt x="240118" y="114492"/>
                    <a:pt x="246436" y="116297"/>
                  </a:cubicBezTo>
                  <a:cubicBezTo>
                    <a:pt x="252755" y="118028"/>
                    <a:pt x="259075" y="119758"/>
                    <a:pt x="265469" y="121488"/>
                  </a:cubicBezTo>
                  <a:cubicBezTo>
                    <a:pt x="268628" y="122316"/>
                    <a:pt x="271938" y="123294"/>
                    <a:pt x="274947" y="123970"/>
                  </a:cubicBezTo>
                  <a:lnTo>
                    <a:pt x="284199" y="126002"/>
                  </a:lnTo>
                  <a:cubicBezTo>
                    <a:pt x="285779" y="126302"/>
                    <a:pt x="287810" y="126678"/>
                    <a:pt x="290443" y="127130"/>
                  </a:cubicBezTo>
                  <a:cubicBezTo>
                    <a:pt x="293152" y="127656"/>
                    <a:pt x="296461" y="128258"/>
                    <a:pt x="300147" y="129010"/>
                  </a:cubicBezTo>
                  <a:cubicBezTo>
                    <a:pt x="307895" y="130365"/>
                    <a:pt x="317674" y="132697"/>
                    <a:pt x="329108" y="134276"/>
                  </a:cubicBezTo>
                  <a:cubicBezTo>
                    <a:pt x="321661" y="132997"/>
                    <a:pt x="314214" y="130966"/>
                    <a:pt x="306842" y="129236"/>
                  </a:cubicBezTo>
                  <a:lnTo>
                    <a:pt x="295709" y="126453"/>
                  </a:lnTo>
                  <a:lnTo>
                    <a:pt x="285479" y="123745"/>
                  </a:lnTo>
                  <a:lnTo>
                    <a:pt x="275323" y="120962"/>
                  </a:lnTo>
                  <a:cubicBezTo>
                    <a:pt x="271938" y="119984"/>
                    <a:pt x="268327" y="118780"/>
                    <a:pt x="264867" y="117652"/>
                  </a:cubicBezTo>
                  <a:lnTo>
                    <a:pt x="243879" y="110806"/>
                  </a:lnTo>
                  <a:cubicBezTo>
                    <a:pt x="236883" y="108474"/>
                    <a:pt x="229887" y="106368"/>
                    <a:pt x="223042" y="103735"/>
                  </a:cubicBezTo>
                  <a:lnTo>
                    <a:pt x="202505" y="95836"/>
                  </a:lnTo>
                  <a:lnTo>
                    <a:pt x="182045" y="87938"/>
                  </a:lnTo>
                  <a:cubicBezTo>
                    <a:pt x="175274" y="85155"/>
                    <a:pt x="168654" y="82145"/>
                    <a:pt x="161959" y="79287"/>
                  </a:cubicBezTo>
                  <a:cubicBezTo>
                    <a:pt x="108324" y="56268"/>
                    <a:pt x="57021" y="30767"/>
                    <a:pt x="5642" y="5642"/>
                  </a:cubicBezTo>
                  <a:close/>
                </a:path>
              </a:pathLst>
            </a:custGeom>
            <a:solidFill>
              <a:srgbClr val="347FB1"/>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DF79AD26-CA88-44A4-B1B4-51BD8DBC57F8}"/>
                </a:ext>
              </a:extLst>
            </p:cNvPr>
            <p:cNvSpPr/>
            <p:nvPr/>
          </p:nvSpPr>
          <p:spPr>
            <a:xfrm>
              <a:off x="15666131" y="6906552"/>
              <a:ext cx="308458" cy="90280"/>
            </a:xfrm>
            <a:custGeom>
              <a:avLst/>
              <a:gdLst>
                <a:gd name="connsiteX0" fmla="*/ 5642 w 308421"/>
                <a:gd name="connsiteY0" fmla="*/ 87336 h 90269"/>
                <a:gd name="connsiteX1" fmla="*/ 178057 w 308421"/>
                <a:gd name="connsiteY1" fmla="*/ 57171 h 90269"/>
                <a:gd name="connsiteX2" fmla="*/ 309475 w 308421"/>
                <a:gd name="connsiteY2" fmla="*/ 5642 h 90269"/>
                <a:gd name="connsiteX3" fmla="*/ 245609 w 308421"/>
                <a:gd name="connsiteY3" fmla="*/ 7447 h 90269"/>
                <a:gd name="connsiteX4" fmla="*/ 214616 w 308421"/>
                <a:gd name="connsiteY4" fmla="*/ 8876 h 90269"/>
                <a:gd name="connsiteX5" fmla="*/ 183925 w 308421"/>
                <a:gd name="connsiteY5" fmla="*/ 10532 h 90269"/>
                <a:gd name="connsiteX6" fmla="*/ 62137 w 308421"/>
                <a:gd name="connsiteY6" fmla="*/ 27533 h 90269"/>
                <a:gd name="connsiteX7" fmla="*/ 43330 w 308421"/>
                <a:gd name="connsiteY7" fmla="*/ 55742 h 90269"/>
                <a:gd name="connsiteX8" fmla="*/ 24749 w 308421"/>
                <a:gd name="connsiteY8" fmla="*/ 76278 h 90269"/>
                <a:gd name="connsiteX9" fmla="*/ 5642 w 308421"/>
                <a:gd name="connsiteY9" fmla="*/ 87336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8421" h="90269">
                  <a:moveTo>
                    <a:pt x="5642" y="87336"/>
                  </a:moveTo>
                  <a:cubicBezTo>
                    <a:pt x="63641" y="83725"/>
                    <a:pt x="124421" y="72743"/>
                    <a:pt x="178057" y="57171"/>
                  </a:cubicBezTo>
                  <a:cubicBezTo>
                    <a:pt x="231541" y="41298"/>
                    <a:pt x="277956" y="21514"/>
                    <a:pt x="309475" y="5642"/>
                  </a:cubicBezTo>
                  <a:cubicBezTo>
                    <a:pt x="288487" y="6244"/>
                    <a:pt x="267273" y="6846"/>
                    <a:pt x="245609" y="7447"/>
                  </a:cubicBezTo>
                  <a:cubicBezTo>
                    <a:pt x="235154" y="7748"/>
                    <a:pt x="224847" y="8275"/>
                    <a:pt x="214616" y="8876"/>
                  </a:cubicBezTo>
                  <a:cubicBezTo>
                    <a:pt x="204311" y="9328"/>
                    <a:pt x="194079" y="9779"/>
                    <a:pt x="183925" y="10532"/>
                  </a:cubicBezTo>
                  <a:cubicBezTo>
                    <a:pt x="143453" y="13766"/>
                    <a:pt x="103510" y="18205"/>
                    <a:pt x="62137" y="27533"/>
                  </a:cubicBezTo>
                  <a:cubicBezTo>
                    <a:pt x="62137" y="27533"/>
                    <a:pt x="54539" y="41298"/>
                    <a:pt x="43330" y="55742"/>
                  </a:cubicBezTo>
                  <a:cubicBezTo>
                    <a:pt x="37764" y="62963"/>
                    <a:pt x="31294" y="70486"/>
                    <a:pt x="24749" y="76278"/>
                  </a:cubicBezTo>
                  <a:cubicBezTo>
                    <a:pt x="18205" y="82070"/>
                    <a:pt x="11434" y="86283"/>
                    <a:pt x="5642" y="87336"/>
                  </a:cubicBezTo>
                  <a:close/>
                </a:path>
              </a:pathLst>
            </a:custGeom>
            <a:solidFill>
              <a:srgbClr val="347FB1"/>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31EB2645-41E4-410D-A581-DB5C0C7468E1}"/>
                </a:ext>
              </a:extLst>
            </p:cNvPr>
            <p:cNvSpPr/>
            <p:nvPr/>
          </p:nvSpPr>
          <p:spPr>
            <a:xfrm>
              <a:off x="15575325" y="5343879"/>
              <a:ext cx="556727" cy="120374"/>
            </a:xfrm>
            <a:custGeom>
              <a:avLst/>
              <a:gdLst>
                <a:gd name="connsiteX0" fmla="*/ 551999 w 556663"/>
                <a:gd name="connsiteY0" fmla="*/ 116897 h 120359"/>
                <a:gd name="connsiteX1" fmla="*/ 521534 w 556663"/>
                <a:gd name="connsiteY1" fmla="*/ 98542 h 120359"/>
                <a:gd name="connsiteX2" fmla="*/ 490390 w 556663"/>
                <a:gd name="connsiteY2" fmla="*/ 81466 h 120359"/>
                <a:gd name="connsiteX3" fmla="*/ 425846 w 556663"/>
                <a:gd name="connsiteY3" fmla="*/ 52429 h 120359"/>
                <a:gd name="connsiteX4" fmla="*/ 358747 w 556663"/>
                <a:gd name="connsiteY4" fmla="*/ 30163 h 120359"/>
                <a:gd name="connsiteX5" fmla="*/ 324368 w 556663"/>
                <a:gd name="connsiteY5" fmla="*/ 21737 h 120359"/>
                <a:gd name="connsiteX6" fmla="*/ 289691 w 556663"/>
                <a:gd name="connsiteY6" fmla="*/ 14892 h 120359"/>
                <a:gd name="connsiteX7" fmla="*/ 5642 w 556663"/>
                <a:gd name="connsiteY7" fmla="*/ 29561 h 120359"/>
                <a:gd name="connsiteX8" fmla="*/ 274721 w 556663"/>
                <a:gd name="connsiteY8" fmla="*/ 58146 h 120359"/>
                <a:gd name="connsiteX9" fmla="*/ 551999 w 556663"/>
                <a:gd name="connsiteY9" fmla="*/ 116897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663" h="120359">
                  <a:moveTo>
                    <a:pt x="551999" y="116897"/>
                  </a:moveTo>
                  <a:cubicBezTo>
                    <a:pt x="542146" y="110127"/>
                    <a:pt x="531764" y="104485"/>
                    <a:pt x="521534" y="98542"/>
                  </a:cubicBezTo>
                  <a:cubicBezTo>
                    <a:pt x="511227" y="92674"/>
                    <a:pt x="500847" y="86957"/>
                    <a:pt x="490390" y="81466"/>
                  </a:cubicBezTo>
                  <a:cubicBezTo>
                    <a:pt x="469251" y="70859"/>
                    <a:pt x="447587" y="61381"/>
                    <a:pt x="425846" y="52429"/>
                  </a:cubicBezTo>
                  <a:cubicBezTo>
                    <a:pt x="403656" y="44305"/>
                    <a:pt x="381465" y="36557"/>
                    <a:pt x="358747" y="30163"/>
                  </a:cubicBezTo>
                  <a:cubicBezTo>
                    <a:pt x="347312" y="27154"/>
                    <a:pt x="335803" y="24370"/>
                    <a:pt x="324368" y="21737"/>
                  </a:cubicBezTo>
                  <a:cubicBezTo>
                    <a:pt x="312861" y="19105"/>
                    <a:pt x="301502" y="16547"/>
                    <a:pt x="289691" y="14892"/>
                  </a:cubicBezTo>
                  <a:cubicBezTo>
                    <a:pt x="196561" y="-755"/>
                    <a:pt x="98770" y="3006"/>
                    <a:pt x="5642" y="29561"/>
                  </a:cubicBezTo>
                  <a:cubicBezTo>
                    <a:pt x="98243" y="37610"/>
                    <a:pt x="185127" y="46035"/>
                    <a:pt x="274721" y="58146"/>
                  </a:cubicBezTo>
                  <a:cubicBezTo>
                    <a:pt x="364012" y="70408"/>
                    <a:pt x="456012" y="86882"/>
                    <a:pt x="551999" y="116897"/>
                  </a:cubicBezTo>
                  <a:close/>
                </a:path>
              </a:pathLst>
            </a:custGeom>
            <a:solidFill>
              <a:srgbClr val="2D7DAC"/>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B308815E-1465-4B08-B45C-86B5278E9548}"/>
                </a:ext>
              </a:extLst>
            </p:cNvPr>
            <p:cNvSpPr/>
            <p:nvPr/>
          </p:nvSpPr>
          <p:spPr>
            <a:xfrm>
              <a:off x="14805057" y="5402620"/>
              <a:ext cx="1685230" cy="1594950"/>
            </a:xfrm>
            <a:custGeom>
              <a:avLst/>
              <a:gdLst>
                <a:gd name="connsiteX0" fmla="*/ 770330 w 1685035"/>
                <a:gd name="connsiteY0" fmla="*/ 198533 h 1594765"/>
                <a:gd name="connsiteX1" fmla="*/ 803805 w 1685035"/>
                <a:gd name="connsiteY1" fmla="*/ 180178 h 1594765"/>
                <a:gd name="connsiteX2" fmla="*/ 839537 w 1685035"/>
                <a:gd name="connsiteY2" fmla="*/ 166562 h 1594765"/>
                <a:gd name="connsiteX3" fmla="*/ 848789 w 1685035"/>
                <a:gd name="connsiteY3" fmla="*/ 163628 h 1594765"/>
                <a:gd name="connsiteX4" fmla="*/ 858042 w 1685035"/>
                <a:gd name="connsiteY4" fmla="*/ 161296 h 1594765"/>
                <a:gd name="connsiteX5" fmla="*/ 876923 w 1685035"/>
                <a:gd name="connsiteY5" fmla="*/ 157309 h 1594765"/>
                <a:gd name="connsiteX6" fmla="*/ 896256 w 1685035"/>
                <a:gd name="connsiteY6" fmla="*/ 154150 h 1594765"/>
                <a:gd name="connsiteX7" fmla="*/ 915738 w 1685035"/>
                <a:gd name="connsiteY7" fmla="*/ 152495 h 1594765"/>
                <a:gd name="connsiteX8" fmla="*/ 935523 w 1685035"/>
                <a:gd name="connsiteY8" fmla="*/ 151743 h 1594765"/>
                <a:gd name="connsiteX9" fmla="*/ 955457 w 1685035"/>
                <a:gd name="connsiteY9" fmla="*/ 152119 h 1594765"/>
                <a:gd name="connsiteX10" fmla="*/ 995477 w 1685035"/>
                <a:gd name="connsiteY10" fmla="*/ 156407 h 1594765"/>
                <a:gd name="connsiteX11" fmla="*/ 1074915 w 1685035"/>
                <a:gd name="connsiteY11" fmla="*/ 178749 h 1594765"/>
                <a:gd name="connsiteX12" fmla="*/ 1094548 w 1685035"/>
                <a:gd name="connsiteY12" fmla="*/ 186798 h 1594765"/>
                <a:gd name="connsiteX13" fmla="*/ 1113655 w 1685035"/>
                <a:gd name="connsiteY13" fmla="*/ 196426 h 1594765"/>
                <a:gd name="connsiteX14" fmla="*/ 1151117 w 1685035"/>
                <a:gd name="connsiteY14" fmla="*/ 218467 h 1594765"/>
                <a:gd name="connsiteX15" fmla="*/ 1169247 w 1685035"/>
                <a:gd name="connsiteY15" fmla="*/ 231030 h 1594765"/>
                <a:gd name="connsiteX16" fmla="*/ 1178199 w 1685035"/>
                <a:gd name="connsiteY16" fmla="*/ 237574 h 1594765"/>
                <a:gd name="connsiteX17" fmla="*/ 1186849 w 1685035"/>
                <a:gd name="connsiteY17" fmla="*/ 244646 h 1594765"/>
                <a:gd name="connsiteX18" fmla="*/ 1220851 w 1685035"/>
                <a:gd name="connsiteY18" fmla="*/ 275187 h 1594765"/>
                <a:gd name="connsiteX19" fmla="*/ 1326391 w 1685035"/>
                <a:gd name="connsiteY19" fmla="*/ 433761 h 1594765"/>
                <a:gd name="connsiteX20" fmla="*/ 1388000 w 1685035"/>
                <a:gd name="connsiteY20" fmla="*/ 609410 h 1594765"/>
                <a:gd name="connsiteX21" fmla="*/ 1392062 w 1685035"/>
                <a:gd name="connsiteY21" fmla="*/ 621070 h 1594765"/>
                <a:gd name="connsiteX22" fmla="*/ 1395673 w 1685035"/>
                <a:gd name="connsiteY22" fmla="*/ 632956 h 1594765"/>
                <a:gd name="connsiteX23" fmla="*/ 1403120 w 1685035"/>
                <a:gd name="connsiteY23" fmla="*/ 656953 h 1594765"/>
                <a:gd name="connsiteX24" fmla="*/ 1409967 w 1685035"/>
                <a:gd name="connsiteY24" fmla="*/ 681551 h 1594765"/>
                <a:gd name="connsiteX25" fmla="*/ 1416510 w 1685035"/>
                <a:gd name="connsiteY25" fmla="*/ 706601 h 1594765"/>
                <a:gd name="connsiteX26" fmla="*/ 1422002 w 1685035"/>
                <a:gd name="connsiteY26" fmla="*/ 732102 h 1594765"/>
                <a:gd name="connsiteX27" fmla="*/ 1427193 w 1685035"/>
                <a:gd name="connsiteY27" fmla="*/ 757754 h 1594765"/>
                <a:gd name="connsiteX28" fmla="*/ 1434114 w 1685035"/>
                <a:gd name="connsiteY28" fmla="*/ 810261 h 1594765"/>
                <a:gd name="connsiteX29" fmla="*/ 1411471 w 1685035"/>
                <a:gd name="connsiteY29" fmla="*/ 1026306 h 1594765"/>
                <a:gd name="connsiteX30" fmla="*/ 1361596 w 1685035"/>
                <a:gd name="connsiteY30" fmla="*/ 1124851 h 1594765"/>
                <a:gd name="connsiteX31" fmla="*/ 1344821 w 1685035"/>
                <a:gd name="connsiteY31" fmla="*/ 1146290 h 1594765"/>
                <a:gd name="connsiteX32" fmla="*/ 1326692 w 1685035"/>
                <a:gd name="connsiteY32" fmla="*/ 1166300 h 1594765"/>
                <a:gd name="connsiteX33" fmla="*/ 1285771 w 1685035"/>
                <a:gd name="connsiteY33" fmla="*/ 1200527 h 1594765"/>
                <a:gd name="connsiteX34" fmla="*/ 1250564 w 1685035"/>
                <a:gd name="connsiteY34" fmla="*/ 1220988 h 1594765"/>
                <a:gd name="connsiteX35" fmla="*/ 1212876 w 1685035"/>
                <a:gd name="connsiteY35" fmla="*/ 1235657 h 1594765"/>
                <a:gd name="connsiteX36" fmla="*/ 1197607 w 1685035"/>
                <a:gd name="connsiteY36" fmla="*/ 1242126 h 1594765"/>
                <a:gd name="connsiteX37" fmla="*/ 1183539 w 1685035"/>
                <a:gd name="connsiteY37" fmla="*/ 1251605 h 1594765"/>
                <a:gd name="connsiteX38" fmla="*/ 1170375 w 1685035"/>
                <a:gd name="connsiteY38" fmla="*/ 1263866 h 1594765"/>
                <a:gd name="connsiteX39" fmla="*/ 1157286 w 1685035"/>
                <a:gd name="connsiteY39" fmla="*/ 1278159 h 1594765"/>
                <a:gd name="connsiteX40" fmla="*/ 1144197 w 1685035"/>
                <a:gd name="connsiteY40" fmla="*/ 1294558 h 1594765"/>
                <a:gd name="connsiteX41" fmla="*/ 1130280 w 1685035"/>
                <a:gd name="connsiteY41" fmla="*/ 1312160 h 1594765"/>
                <a:gd name="connsiteX42" fmla="*/ 1099363 w 1685035"/>
                <a:gd name="connsiteY42" fmla="*/ 1349773 h 1594765"/>
                <a:gd name="connsiteX43" fmla="*/ 1081911 w 1685035"/>
                <a:gd name="connsiteY43" fmla="*/ 1368353 h 1594765"/>
                <a:gd name="connsiteX44" fmla="*/ 1062954 w 1685035"/>
                <a:gd name="connsiteY44" fmla="*/ 1386332 h 1594765"/>
                <a:gd name="connsiteX45" fmla="*/ 1042116 w 1685035"/>
                <a:gd name="connsiteY45" fmla="*/ 1402506 h 1594765"/>
                <a:gd name="connsiteX46" fmla="*/ 1031209 w 1685035"/>
                <a:gd name="connsiteY46" fmla="*/ 1410103 h 1594765"/>
                <a:gd name="connsiteX47" fmla="*/ 1019700 w 1685035"/>
                <a:gd name="connsiteY47" fmla="*/ 1416798 h 1594765"/>
                <a:gd name="connsiteX48" fmla="*/ 995703 w 1685035"/>
                <a:gd name="connsiteY48" fmla="*/ 1428458 h 1594765"/>
                <a:gd name="connsiteX49" fmla="*/ 970276 w 1685035"/>
                <a:gd name="connsiteY49" fmla="*/ 1436507 h 1594765"/>
                <a:gd name="connsiteX50" fmla="*/ 916793 w 1685035"/>
                <a:gd name="connsiteY50" fmla="*/ 1440343 h 1594765"/>
                <a:gd name="connsiteX51" fmla="*/ 901145 w 1685035"/>
                <a:gd name="connsiteY51" fmla="*/ 1462384 h 1594765"/>
                <a:gd name="connsiteX52" fmla="*/ 885649 w 1685035"/>
                <a:gd name="connsiteY52" fmla="*/ 1478858 h 1594765"/>
                <a:gd name="connsiteX53" fmla="*/ 871055 w 1685035"/>
                <a:gd name="connsiteY53" fmla="*/ 1478558 h 1594765"/>
                <a:gd name="connsiteX54" fmla="*/ 858569 w 1685035"/>
                <a:gd name="connsiteY54" fmla="*/ 1449521 h 1594765"/>
                <a:gd name="connsiteX55" fmla="*/ 719703 w 1685035"/>
                <a:gd name="connsiteY55" fmla="*/ 1455614 h 1594765"/>
                <a:gd name="connsiteX56" fmla="*/ 702025 w 1685035"/>
                <a:gd name="connsiteY56" fmla="*/ 1453658 h 1594765"/>
                <a:gd name="connsiteX57" fmla="*/ 684423 w 1685035"/>
                <a:gd name="connsiteY57" fmla="*/ 1450724 h 1594765"/>
                <a:gd name="connsiteX58" fmla="*/ 667347 w 1685035"/>
                <a:gd name="connsiteY58" fmla="*/ 1447414 h 1594765"/>
                <a:gd name="connsiteX59" fmla="*/ 650723 w 1685035"/>
                <a:gd name="connsiteY59" fmla="*/ 1443578 h 1594765"/>
                <a:gd name="connsiteX60" fmla="*/ 617322 w 1685035"/>
                <a:gd name="connsiteY60" fmla="*/ 1434025 h 1594765"/>
                <a:gd name="connsiteX61" fmla="*/ 584826 w 1685035"/>
                <a:gd name="connsiteY61" fmla="*/ 1421988 h 1594765"/>
                <a:gd name="connsiteX62" fmla="*/ 465970 w 1685035"/>
                <a:gd name="connsiteY62" fmla="*/ 1355339 h 1594765"/>
                <a:gd name="connsiteX63" fmla="*/ 370284 w 1685035"/>
                <a:gd name="connsiteY63" fmla="*/ 1265972 h 1594765"/>
                <a:gd name="connsiteX64" fmla="*/ 236760 w 1685035"/>
                <a:gd name="connsiteY64" fmla="*/ 1034054 h 1594765"/>
                <a:gd name="connsiteX65" fmla="*/ 201029 w 1685035"/>
                <a:gd name="connsiteY65" fmla="*/ 844037 h 1594765"/>
                <a:gd name="connsiteX66" fmla="*/ 218029 w 1685035"/>
                <a:gd name="connsiteY66" fmla="*/ 652063 h 1594765"/>
                <a:gd name="connsiteX67" fmla="*/ 301228 w 1685035"/>
                <a:gd name="connsiteY67" fmla="*/ 480626 h 1594765"/>
                <a:gd name="connsiteX68" fmla="*/ 308525 w 1685035"/>
                <a:gd name="connsiteY68" fmla="*/ 471223 h 1594765"/>
                <a:gd name="connsiteX69" fmla="*/ 316198 w 1685035"/>
                <a:gd name="connsiteY69" fmla="*/ 462421 h 1594765"/>
                <a:gd name="connsiteX70" fmla="*/ 332371 w 1685035"/>
                <a:gd name="connsiteY70" fmla="*/ 444668 h 1594765"/>
                <a:gd name="connsiteX71" fmla="*/ 349823 w 1685035"/>
                <a:gd name="connsiteY71" fmla="*/ 427968 h 1594765"/>
                <a:gd name="connsiteX72" fmla="*/ 358624 w 1685035"/>
                <a:gd name="connsiteY72" fmla="*/ 419769 h 1594765"/>
                <a:gd name="connsiteX73" fmla="*/ 367953 w 1685035"/>
                <a:gd name="connsiteY73" fmla="*/ 412171 h 1594765"/>
                <a:gd name="connsiteX74" fmla="*/ 386684 w 1685035"/>
                <a:gd name="connsiteY74" fmla="*/ 397352 h 1594765"/>
                <a:gd name="connsiteX75" fmla="*/ 406317 w 1685035"/>
                <a:gd name="connsiteY75" fmla="*/ 383962 h 1594765"/>
                <a:gd name="connsiteX76" fmla="*/ 416247 w 1685035"/>
                <a:gd name="connsiteY76" fmla="*/ 377568 h 1594765"/>
                <a:gd name="connsiteX77" fmla="*/ 426552 w 1685035"/>
                <a:gd name="connsiteY77" fmla="*/ 371700 h 1594765"/>
                <a:gd name="connsiteX78" fmla="*/ 447239 w 1685035"/>
                <a:gd name="connsiteY78" fmla="*/ 360492 h 1594765"/>
                <a:gd name="connsiteX79" fmla="*/ 488839 w 1685035"/>
                <a:gd name="connsiteY79" fmla="*/ 339730 h 1594765"/>
                <a:gd name="connsiteX80" fmla="*/ 510428 w 1685035"/>
                <a:gd name="connsiteY80" fmla="*/ 330853 h 1594765"/>
                <a:gd name="connsiteX81" fmla="*/ 532619 w 1685035"/>
                <a:gd name="connsiteY81" fmla="*/ 323331 h 1594765"/>
                <a:gd name="connsiteX82" fmla="*/ 624694 w 1685035"/>
                <a:gd name="connsiteY82" fmla="*/ 305277 h 1594765"/>
                <a:gd name="connsiteX83" fmla="*/ 636354 w 1685035"/>
                <a:gd name="connsiteY83" fmla="*/ 304223 h 1594765"/>
                <a:gd name="connsiteX84" fmla="*/ 648165 w 1685035"/>
                <a:gd name="connsiteY84" fmla="*/ 303847 h 1594765"/>
                <a:gd name="connsiteX85" fmla="*/ 671560 w 1685035"/>
                <a:gd name="connsiteY85" fmla="*/ 303471 h 1594765"/>
                <a:gd name="connsiteX86" fmla="*/ 717898 w 1685035"/>
                <a:gd name="connsiteY86" fmla="*/ 306856 h 1594765"/>
                <a:gd name="connsiteX87" fmla="*/ 729332 w 1685035"/>
                <a:gd name="connsiteY87" fmla="*/ 308286 h 1594765"/>
                <a:gd name="connsiteX88" fmla="*/ 734974 w 1685035"/>
                <a:gd name="connsiteY88" fmla="*/ 309038 h 1594765"/>
                <a:gd name="connsiteX89" fmla="*/ 740616 w 1685035"/>
                <a:gd name="connsiteY89" fmla="*/ 310091 h 1594765"/>
                <a:gd name="connsiteX90" fmla="*/ 763033 w 1685035"/>
                <a:gd name="connsiteY90" fmla="*/ 314304 h 1594765"/>
                <a:gd name="connsiteX91" fmla="*/ 785074 w 1685035"/>
                <a:gd name="connsiteY91" fmla="*/ 319720 h 1594765"/>
                <a:gd name="connsiteX92" fmla="*/ 795981 w 1685035"/>
                <a:gd name="connsiteY92" fmla="*/ 322503 h 1594765"/>
                <a:gd name="connsiteX93" fmla="*/ 806739 w 1685035"/>
                <a:gd name="connsiteY93" fmla="*/ 325888 h 1594765"/>
                <a:gd name="connsiteX94" fmla="*/ 963432 w 1685035"/>
                <a:gd name="connsiteY94" fmla="*/ 400361 h 1594765"/>
                <a:gd name="connsiteX95" fmla="*/ 1031360 w 1685035"/>
                <a:gd name="connsiteY95" fmla="*/ 449482 h 1594765"/>
                <a:gd name="connsiteX96" fmla="*/ 1093721 w 1685035"/>
                <a:gd name="connsiteY96" fmla="*/ 504171 h 1594765"/>
                <a:gd name="connsiteX97" fmla="*/ 1155782 w 1685035"/>
                <a:gd name="connsiteY97" fmla="*/ 426012 h 1594765"/>
                <a:gd name="connsiteX98" fmla="*/ 1176619 w 1685035"/>
                <a:gd name="connsiteY98" fmla="*/ 386896 h 1594765"/>
                <a:gd name="connsiteX99" fmla="*/ 1183991 w 1685035"/>
                <a:gd name="connsiteY99" fmla="*/ 367412 h 1594765"/>
                <a:gd name="connsiteX100" fmla="*/ 1188880 w 1685035"/>
                <a:gd name="connsiteY100" fmla="*/ 348305 h 1594765"/>
                <a:gd name="connsiteX101" fmla="*/ 1184142 w 1685035"/>
                <a:gd name="connsiteY101" fmla="*/ 275939 h 1594765"/>
                <a:gd name="connsiteX102" fmla="*/ 1136599 w 1685035"/>
                <a:gd name="connsiteY102" fmla="*/ 218919 h 1594765"/>
                <a:gd name="connsiteX103" fmla="*/ 850144 w 1685035"/>
                <a:gd name="connsiteY103" fmla="*/ 67115 h 1594765"/>
                <a:gd name="connsiteX104" fmla="*/ 686003 w 1685035"/>
                <a:gd name="connsiteY104" fmla="*/ 49437 h 1594765"/>
                <a:gd name="connsiteX105" fmla="*/ 520960 w 1685035"/>
                <a:gd name="connsiteY105" fmla="*/ 74412 h 1594765"/>
                <a:gd name="connsiteX106" fmla="*/ 372014 w 1685035"/>
                <a:gd name="connsiteY106" fmla="*/ 136698 h 1594765"/>
                <a:gd name="connsiteX107" fmla="*/ 354713 w 1685035"/>
                <a:gd name="connsiteY107" fmla="*/ 146552 h 1594765"/>
                <a:gd name="connsiteX108" fmla="*/ 337937 w 1685035"/>
                <a:gd name="connsiteY108" fmla="*/ 157159 h 1594765"/>
                <a:gd name="connsiteX109" fmla="*/ 321388 w 1685035"/>
                <a:gd name="connsiteY109" fmla="*/ 168067 h 1594765"/>
                <a:gd name="connsiteX110" fmla="*/ 305215 w 1685035"/>
                <a:gd name="connsiteY110" fmla="*/ 179426 h 1594765"/>
                <a:gd name="connsiteX111" fmla="*/ 273847 w 1685035"/>
                <a:gd name="connsiteY111" fmla="*/ 203347 h 1594765"/>
                <a:gd name="connsiteX112" fmla="*/ 244057 w 1685035"/>
                <a:gd name="connsiteY112" fmla="*/ 229224 h 1594765"/>
                <a:gd name="connsiteX113" fmla="*/ 236760 w 1685035"/>
                <a:gd name="connsiteY113" fmla="*/ 235769 h 1594765"/>
                <a:gd name="connsiteX114" fmla="*/ 229690 w 1685035"/>
                <a:gd name="connsiteY114" fmla="*/ 242690 h 1594765"/>
                <a:gd name="connsiteX115" fmla="*/ 215697 w 1685035"/>
                <a:gd name="connsiteY115" fmla="*/ 256606 h 1594765"/>
                <a:gd name="connsiteX116" fmla="*/ 201931 w 1685035"/>
                <a:gd name="connsiteY116" fmla="*/ 270749 h 1594765"/>
                <a:gd name="connsiteX117" fmla="*/ 188767 w 1685035"/>
                <a:gd name="connsiteY117" fmla="*/ 285643 h 1594765"/>
                <a:gd name="connsiteX118" fmla="*/ 163416 w 1685035"/>
                <a:gd name="connsiteY118" fmla="*/ 316109 h 1594765"/>
                <a:gd name="connsiteX119" fmla="*/ 151606 w 1685035"/>
                <a:gd name="connsiteY119" fmla="*/ 331756 h 1594765"/>
                <a:gd name="connsiteX120" fmla="*/ 140849 w 1685035"/>
                <a:gd name="connsiteY120" fmla="*/ 346425 h 1594765"/>
                <a:gd name="connsiteX121" fmla="*/ 68483 w 1685035"/>
                <a:gd name="connsiteY121" fmla="*/ 479723 h 1594765"/>
                <a:gd name="connsiteX122" fmla="*/ 57274 w 1685035"/>
                <a:gd name="connsiteY122" fmla="*/ 536292 h 1594765"/>
                <a:gd name="connsiteX123" fmla="*/ 49601 w 1685035"/>
                <a:gd name="connsiteY123" fmla="*/ 592410 h 1594765"/>
                <a:gd name="connsiteX124" fmla="*/ 41702 w 1685035"/>
                <a:gd name="connsiteY124" fmla="*/ 702539 h 1594765"/>
                <a:gd name="connsiteX125" fmla="*/ 40499 w 1685035"/>
                <a:gd name="connsiteY125" fmla="*/ 810185 h 1594765"/>
                <a:gd name="connsiteX126" fmla="*/ 42831 w 1685035"/>
                <a:gd name="connsiteY126" fmla="*/ 916779 h 1594765"/>
                <a:gd name="connsiteX127" fmla="*/ 22671 w 1685035"/>
                <a:gd name="connsiteY127" fmla="*/ 806499 h 1594765"/>
                <a:gd name="connsiteX128" fmla="*/ 9582 w 1685035"/>
                <a:gd name="connsiteY128" fmla="*/ 690578 h 1594765"/>
                <a:gd name="connsiteX129" fmla="*/ 14546 w 1685035"/>
                <a:gd name="connsiteY129" fmla="*/ 899327 h 1594765"/>
                <a:gd name="connsiteX130" fmla="*/ 70213 w 1685035"/>
                <a:gd name="connsiteY130" fmla="*/ 1102584 h 1594765"/>
                <a:gd name="connsiteX131" fmla="*/ 98723 w 1685035"/>
                <a:gd name="connsiteY131" fmla="*/ 1161936 h 1594765"/>
                <a:gd name="connsiteX132" fmla="*/ 115423 w 1685035"/>
                <a:gd name="connsiteY132" fmla="*/ 1191349 h 1594765"/>
                <a:gd name="connsiteX133" fmla="*/ 124149 w 1685035"/>
                <a:gd name="connsiteY133" fmla="*/ 1206018 h 1594765"/>
                <a:gd name="connsiteX134" fmla="*/ 133477 w 1685035"/>
                <a:gd name="connsiteY134" fmla="*/ 1220386 h 1594765"/>
                <a:gd name="connsiteX135" fmla="*/ 127158 w 1685035"/>
                <a:gd name="connsiteY135" fmla="*/ 1204965 h 1594765"/>
                <a:gd name="connsiteX136" fmla="*/ 164093 w 1685035"/>
                <a:gd name="connsiteY136" fmla="*/ 1260932 h 1594765"/>
                <a:gd name="connsiteX137" fmla="*/ 184254 w 1685035"/>
                <a:gd name="connsiteY137" fmla="*/ 1288088 h 1594765"/>
                <a:gd name="connsiteX138" fmla="*/ 205843 w 1685035"/>
                <a:gd name="connsiteY138" fmla="*/ 1314492 h 1594765"/>
                <a:gd name="connsiteX139" fmla="*/ 335832 w 1685035"/>
                <a:gd name="connsiteY139" fmla="*/ 1428684 h 1594765"/>
                <a:gd name="connsiteX140" fmla="*/ 481241 w 1685035"/>
                <a:gd name="connsiteY140" fmla="*/ 1528432 h 1594765"/>
                <a:gd name="connsiteX141" fmla="*/ 512835 w 1685035"/>
                <a:gd name="connsiteY141" fmla="*/ 1542799 h 1594765"/>
                <a:gd name="connsiteX142" fmla="*/ 551350 w 1685035"/>
                <a:gd name="connsiteY142" fmla="*/ 1558371 h 1594765"/>
                <a:gd name="connsiteX143" fmla="*/ 572865 w 1685035"/>
                <a:gd name="connsiteY143" fmla="*/ 1566119 h 1594765"/>
                <a:gd name="connsiteX144" fmla="*/ 584074 w 1685035"/>
                <a:gd name="connsiteY144" fmla="*/ 1570031 h 1594765"/>
                <a:gd name="connsiteX145" fmla="*/ 595733 w 1685035"/>
                <a:gd name="connsiteY145" fmla="*/ 1573491 h 1594765"/>
                <a:gd name="connsiteX146" fmla="*/ 619805 w 1685035"/>
                <a:gd name="connsiteY146" fmla="*/ 1580412 h 1594765"/>
                <a:gd name="connsiteX147" fmla="*/ 632142 w 1685035"/>
                <a:gd name="connsiteY147" fmla="*/ 1583872 h 1594765"/>
                <a:gd name="connsiteX148" fmla="*/ 644178 w 1685035"/>
                <a:gd name="connsiteY148" fmla="*/ 1586656 h 1594765"/>
                <a:gd name="connsiteX149" fmla="*/ 661179 w 1685035"/>
                <a:gd name="connsiteY149" fmla="*/ 1588010 h 1594765"/>
                <a:gd name="connsiteX150" fmla="*/ 693600 w 1685035"/>
                <a:gd name="connsiteY150" fmla="*/ 1590041 h 1594765"/>
                <a:gd name="connsiteX151" fmla="*/ 736404 w 1685035"/>
                <a:gd name="connsiteY151" fmla="*/ 1591320 h 1594765"/>
                <a:gd name="connsiteX152" fmla="*/ 785225 w 1685035"/>
                <a:gd name="connsiteY152" fmla="*/ 1591019 h 1594765"/>
                <a:gd name="connsiteX153" fmla="*/ 836077 w 1685035"/>
                <a:gd name="connsiteY153" fmla="*/ 1589364 h 1594765"/>
                <a:gd name="connsiteX154" fmla="*/ 885348 w 1685035"/>
                <a:gd name="connsiteY154" fmla="*/ 1587483 h 1594765"/>
                <a:gd name="connsiteX155" fmla="*/ 966590 w 1685035"/>
                <a:gd name="connsiteY155" fmla="*/ 1591620 h 1594765"/>
                <a:gd name="connsiteX156" fmla="*/ 996381 w 1685035"/>
                <a:gd name="connsiteY156" fmla="*/ 1585151 h 1594765"/>
                <a:gd name="connsiteX157" fmla="*/ 1013307 w 1685035"/>
                <a:gd name="connsiteY157" fmla="*/ 1580337 h 1594765"/>
                <a:gd name="connsiteX158" fmla="*/ 1044374 w 1685035"/>
                <a:gd name="connsiteY158" fmla="*/ 1572213 h 1594765"/>
                <a:gd name="connsiteX159" fmla="*/ 1074840 w 1685035"/>
                <a:gd name="connsiteY159" fmla="*/ 1562810 h 1594765"/>
                <a:gd name="connsiteX160" fmla="*/ 1090036 w 1685035"/>
                <a:gd name="connsiteY160" fmla="*/ 1557995 h 1594765"/>
                <a:gd name="connsiteX161" fmla="*/ 1105005 w 1685035"/>
                <a:gd name="connsiteY161" fmla="*/ 1552654 h 1594765"/>
                <a:gd name="connsiteX162" fmla="*/ 1134794 w 1685035"/>
                <a:gd name="connsiteY162" fmla="*/ 1541521 h 1594765"/>
                <a:gd name="connsiteX163" fmla="*/ 1164056 w 1685035"/>
                <a:gd name="connsiteY163" fmla="*/ 1529259 h 1594765"/>
                <a:gd name="connsiteX164" fmla="*/ 1193018 w 1685035"/>
                <a:gd name="connsiteY164" fmla="*/ 1516245 h 1594765"/>
                <a:gd name="connsiteX165" fmla="*/ 1221679 w 1685035"/>
                <a:gd name="connsiteY165" fmla="*/ 1501877 h 1594765"/>
                <a:gd name="connsiteX166" fmla="*/ 1236197 w 1685035"/>
                <a:gd name="connsiteY166" fmla="*/ 1494355 h 1594765"/>
                <a:gd name="connsiteX167" fmla="*/ 1250189 w 1685035"/>
                <a:gd name="connsiteY167" fmla="*/ 1486381 h 1594765"/>
                <a:gd name="connsiteX168" fmla="*/ 1454123 w 1685035"/>
                <a:gd name="connsiteY168" fmla="*/ 1328935 h 1594765"/>
                <a:gd name="connsiteX169" fmla="*/ 1496776 w 1685035"/>
                <a:gd name="connsiteY169" fmla="*/ 1280491 h 1594765"/>
                <a:gd name="connsiteX170" fmla="*/ 1535366 w 1685035"/>
                <a:gd name="connsiteY170" fmla="*/ 1229714 h 1594765"/>
                <a:gd name="connsiteX171" fmla="*/ 1599232 w 1685035"/>
                <a:gd name="connsiteY171" fmla="*/ 1053312 h 1594765"/>
                <a:gd name="connsiteX172" fmla="*/ 1612998 w 1685035"/>
                <a:gd name="connsiteY172" fmla="*/ 1009155 h 1594765"/>
                <a:gd name="connsiteX173" fmla="*/ 1620144 w 1685035"/>
                <a:gd name="connsiteY173" fmla="*/ 987039 h 1594765"/>
                <a:gd name="connsiteX174" fmla="*/ 1626914 w 1685035"/>
                <a:gd name="connsiteY174" fmla="*/ 964772 h 1594765"/>
                <a:gd name="connsiteX175" fmla="*/ 1634135 w 1685035"/>
                <a:gd name="connsiteY175" fmla="*/ 942355 h 1594765"/>
                <a:gd name="connsiteX176" fmla="*/ 1637896 w 1685035"/>
                <a:gd name="connsiteY176" fmla="*/ 931071 h 1594765"/>
                <a:gd name="connsiteX177" fmla="*/ 1641358 w 1685035"/>
                <a:gd name="connsiteY177" fmla="*/ 919713 h 1594765"/>
                <a:gd name="connsiteX178" fmla="*/ 1656629 w 1685035"/>
                <a:gd name="connsiteY178" fmla="*/ 873525 h 1594765"/>
                <a:gd name="connsiteX179" fmla="*/ 1675134 w 1685035"/>
                <a:gd name="connsiteY179" fmla="*/ 804243 h 1594765"/>
                <a:gd name="connsiteX180" fmla="*/ 1680023 w 1685035"/>
                <a:gd name="connsiteY180" fmla="*/ 766705 h 1594765"/>
                <a:gd name="connsiteX181" fmla="*/ 1682506 w 1685035"/>
                <a:gd name="connsiteY181" fmla="*/ 728115 h 1594765"/>
                <a:gd name="connsiteX182" fmla="*/ 1682657 w 1685035"/>
                <a:gd name="connsiteY182" fmla="*/ 708632 h 1594765"/>
                <a:gd name="connsiteX183" fmla="*/ 1682280 w 1685035"/>
                <a:gd name="connsiteY183" fmla="*/ 688848 h 1594765"/>
                <a:gd name="connsiteX184" fmla="*/ 1679345 w 1685035"/>
                <a:gd name="connsiteY184" fmla="*/ 649430 h 1594765"/>
                <a:gd name="connsiteX185" fmla="*/ 1674532 w 1685035"/>
                <a:gd name="connsiteY185" fmla="*/ 610990 h 1594765"/>
                <a:gd name="connsiteX186" fmla="*/ 1667461 w 1685035"/>
                <a:gd name="connsiteY186" fmla="*/ 574506 h 1594765"/>
                <a:gd name="connsiteX187" fmla="*/ 1659637 w 1685035"/>
                <a:gd name="connsiteY187" fmla="*/ 540354 h 1594765"/>
                <a:gd name="connsiteX188" fmla="*/ 1650535 w 1685035"/>
                <a:gd name="connsiteY188" fmla="*/ 509362 h 1594765"/>
                <a:gd name="connsiteX189" fmla="*/ 1641808 w 1685035"/>
                <a:gd name="connsiteY189" fmla="*/ 481679 h 1594765"/>
                <a:gd name="connsiteX190" fmla="*/ 1633309 w 1685035"/>
                <a:gd name="connsiteY190" fmla="*/ 457983 h 1594765"/>
                <a:gd name="connsiteX191" fmla="*/ 1618113 w 1685035"/>
                <a:gd name="connsiteY191" fmla="*/ 409087 h 1594765"/>
                <a:gd name="connsiteX192" fmla="*/ 1504674 w 1685035"/>
                <a:gd name="connsiteY192" fmla="*/ 236371 h 1594765"/>
                <a:gd name="connsiteX193" fmla="*/ 1472102 w 1685035"/>
                <a:gd name="connsiteY193" fmla="*/ 215684 h 1594765"/>
                <a:gd name="connsiteX194" fmla="*/ 1439680 w 1685035"/>
                <a:gd name="connsiteY194" fmla="*/ 196050 h 1594765"/>
                <a:gd name="connsiteX195" fmla="*/ 1407032 w 1685035"/>
                <a:gd name="connsiteY195" fmla="*/ 177771 h 1594765"/>
                <a:gd name="connsiteX196" fmla="*/ 1390859 w 1685035"/>
                <a:gd name="connsiteY196" fmla="*/ 168894 h 1594765"/>
                <a:gd name="connsiteX197" fmla="*/ 1374461 w 1685035"/>
                <a:gd name="connsiteY197" fmla="*/ 160544 h 1594765"/>
                <a:gd name="connsiteX198" fmla="*/ 1341963 w 1685035"/>
                <a:gd name="connsiteY198" fmla="*/ 144296 h 1594765"/>
                <a:gd name="connsiteX199" fmla="*/ 1325864 w 1685035"/>
                <a:gd name="connsiteY199" fmla="*/ 136397 h 1594765"/>
                <a:gd name="connsiteX200" fmla="*/ 1309691 w 1685035"/>
                <a:gd name="connsiteY200" fmla="*/ 129100 h 1594765"/>
                <a:gd name="connsiteX201" fmla="*/ 1278097 w 1685035"/>
                <a:gd name="connsiteY201" fmla="*/ 114883 h 1594765"/>
                <a:gd name="connsiteX202" fmla="*/ 1270349 w 1685035"/>
                <a:gd name="connsiteY202" fmla="*/ 111347 h 1594765"/>
                <a:gd name="connsiteX203" fmla="*/ 1262450 w 1685035"/>
                <a:gd name="connsiteY203" fmla="*/ 108112 h 1594765"/>
                <a:gd name="connsiteX204" fmla="*/ 1246803 w 1685035"/>
                <a:gd name="connsiteY204" fmla="*/ 101643 h 1594765"/>
                <a:gd name="connsiteX205" fmla="*/ 999992 w 1685035"/>
                <a:gd name="connsiteY205" fmla="*/ 5656 h 1594765"/>
                <a:gd name="connsiteX206" fmla="*/ 981861 w 1685035"/>
                <a:gd name="connsiteY206" fmla="*/ 6183 h 1594765"/>
                <a:gd name="connsiteX207" fmla="*/ 963733 w 1685035"/>
                <a:gd name="connsiteY207" fmla="*/ 7386 h 1594765"/>
                <a:gd name="connsiteX208" fmla="*/ 927775 w 1685035"/>
                <a:gd name="connsiteY208" fmla="*/ 10922 h 1594765"/>
                <a:gd name="connsiteX209" fmla="*/ 891893 w 1685035"/>
                <a:gd name="connsiteY209" fmla="*/ 17091 h 1594765"/>
                <a:gd name="connsiteX210" fmla="*/ 856537 w 1685035"/>
                <a:gd name="connsiteY210" fmla="*/ 25215 h 1594765"/>
                <a:gd name="connsiteX211" fmla="*/ 827049 w 1685035"/>
                <a:gd name="connsiteY211" fmla="*/ 35520 h 1594765"/>
                <a:gd name="connsiteX212" fmla="*/ 802301 w 1685035"/>
                <a:gd name="connsiteY212" fmla="*/ 48835 h 1594765"/>
                <a:gd name="connsiteX213" fmla="*/ 765891 w 1685035"/>
                <a:gd name="connsiteY213" fmla="*/ 82912 h 1594765"/>
                <a:gd name="connsiteX214" fmla="*/ 753705 w 1685035"/>
                <a:gd name="connsiteY214" fmla="*/ 102395 h 1594765"/>
                <a:gd name="connsiteX215" fmla="*/ 744979 w 1685035"/>
                <a:gd name="connsiteY215" fmla="*/ 123458 h 1594765"/>
                <a:gd name="connsiteX216" fmla="*/ 736554 w 1685035"/>
                <a:gd name="connsiteY216" fmla="*/ 168067 h 1594765"/>
                <a:gd name="connsiteX217" fmla="*/ 754608 w 1685035"/>
                <a:gd name="connsiteY217" fmla="*/ 181607 h 1594765"/>
                <a:gd name="connsiteX218" fmla="*/ 770330 w 1685035"/>
                <a:gd name="connsiteY218" fmla="*/ 198533 h 1594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1685035" h="1594765">
                  <a:moveTo>
                    <a:pt x="770330" y="198533"/>
                  </a:moveTo>
                  <a:cubicBezTo>
                    <a:pt x="781012" y="191988"/>
                    <a:pt x="792295" y="185594"/>
                    <a:pt x="803805" y="180178"/>
                  </a:cubicBezTo>
                  <a:cubicBezTo>
                    <a:pt x="815314" y="175138"/>
                    <a:pt x="827200" y="170624"/>
                    <a:pt x="839537" y="166562"/>
                  </a:cubicBezTo>
                  <a:lnTo>
                    <a:pt x="848789" y="163628"/>
                  </a:lnTo>
                  <a:cubicBezTo>
                    <a:pt x="851874" y="162726"/>
                    <a:pt x="854958" y="162049"/>
                    <a:pt x="858042" y="161296"/>
                  </a:cubicBezTo>
                  <a:cubicBezTo>
                    <a:pt x="864286" y="159867"/>
                    <a:pt x="870604" y="158513"/>
                    <a:pt x="876923" y="157309"/>
                  </a:cubicBezTo>
                  <a:cubicBezTo>
                    <a:pt x="883317" y="156106"/>
                    <a:pt x="889787" y="155053"/>
                    <a:pt x="896256" y="154150"/>
                  </a:cubicBezTo>
                  <a:cubicBezTo>
                    <a:pt x="902725" y="153247"/>
                    <a:pt x="909195" y="152946"/>
                    <a:pt x="915738" y="152495"/>
                  </a:cubicBezTo>
                  <a:cubicBezTo>
                    <a:pt x="922284" y="152119"/>
                    <a:pt x="928829" y="151893"/>
                    <a:pt x="935523" y="151743"/>
                  </a:cubicBezTo>
                  <a:cubicBezTo>
                    <a:pt x="942142" y="151668"/>
                    <a:pt x="948914" y="151517"/>
                    <a:pt x="955457" y="152119"/>
                  </a:cubicBezTo>
                  <a:cubicBezTo>
                    <a:pt x="968697" y="153022"/>
                    <a:pt x="982012" y="154451"/>
                    <a:pt x="995477" y="156407"/>
                  </a:cubicBezTo>
                  <a:cubicBezTo>
                    <a:pt x="1021957" y="161221"/>
                    <a:pt x="1048963" y="168067"/>
                    <a:pt x="1074915" y="178749"/>
                  </a:cubicBezTo>
                  <a:cubicBezTo>
                    <a:pt x="1081459" y="181306"/>
                    <a:pt x="1088004" y="183939"/>
                    <a:pt x="1094548" y="186798"/>
                  </a:cubicBezTo>
                  <a:cubicBezTo>
                    <a:pt x="1100943" y="189882"/>
                    <a:pt x="1107262" y="193116"/>
                    <a:pt x="1113655" y="196426"/>
                  </a:cubicBezTo>
                  <a:cubicBezTo>
                    <a:pt x="1126368" y="203121"/>
                    <a:pt x="1139082" y="210042"/>
                    <a:pt x="1151117" y="218467"/>
                  </a:cubicBezTo>
                  <a:cubicBezTo>
                    <a:pt x="1157211" y="222529"/>
                    <a:pt x="1163229" y="226742"/>
                    <a:pt x="1169247" y="231030"/>
                  </a:cubicBezTo>
                  <a:lnTo>
                    <a:pt x="1178199" y="237574"/>
                  </a:lnTo>
                  <a:cubicBezTo>
                    <a:pt x="1181132" y="239831"/>
                    <a:pt x="1183991" y="242314"/>
                    <a:pt x="1186849" y="244646"/>
                  </a:cubicBezTo>
                  <a:cubicBezTo>
                    <a:pt x="1198208" y="254349"/>
                    <a:pt x="1209943" y="264129"/>
                    <a:pt x="1220851" y="275187"/>
                  </a:cubicBezTo>
                  <a:cubicBezTo>
                    <a:pt x="1265084" y="318817"/>
                    <a:pt x="1301793" y="373129"/>
                    <a:pt x="1326391" y="433761"/>
                  </a:cubicBezTo>
                  <a:cubicBezTo>
                    <a:pt x="1343919" y="491007"/>
                    <a:pt x="1366938" y="547275"/>
                    <a:pt x="1388000" y="609410"/>
                  </a:cubicBezTo>
                  <a:cubicBezTo>
                    <a:pt x="1389355" y="613247"/>
                    <a:pt x="1390859" y="617083"/>
                    <a:pt x="1392062" y="621070"/>
                  </a:cubicBezTo>
                  <a:cubicBezTo>
                    <a:pt x="1393267" y="624982"/>
                    <a:pt x="1394470" y="628969"/>
                    <a:pt x="1395673" y="632956"/>
                  </a:cubicBezTo>
                  <a:cubicBezTo>
                    <a:pt x="1398156" y="640930"/>
                    <a:pt x="1400639" y="648903"/>
                    <a:pt x="1403120" y="656953"/>
                  </a:cubicBezTo>
                  <a:cubicBezTo>
                    <a:pt x="1405829" y="665001"/>
                    <a:pt x="1407710" y="673276"/>
                    <a:pt x="1409967" y="681551"/>
                  </a:cubicBezTo>
                  <a:cubicBezTo>
                    <a:pt x="1412149" y="689901"/>
                    <a:pt x="1414329" y="698251"/>
                    <a:pt x="1416510" y="706601"/>
                  </a:cubicBezTo>
                  <a:cubicBezTo>
                    <a:pt x="1418767" y="715026"/>
                    <a:pt x="1420121" y="723527"/>
                    <a:pt x="1422002" y="732102"/>
                  </a:cubicBezTo>
                  <a:cubicBezTo>
                    <a:pt x="1423732" y="740602"/>
                    <a:pt x="1425462" y="749178"/>
                    <a:pt x="1427193" y="757754"/>
                  </a:cubicBezTo>
                  <a:cubicBezTo>
                    <a:pt x="1429599" y="774980"/>
                    <a:pt x="1432384" y="792508"/>
                    <a:pt x="1434114" y="810261"/>
                  </a:cubicBezTo>
                  <a:cubicBezTo>
                    <a:pt x="1440657" y="881198"/>
                    <a:pt x="1435693" y="955519"/>
                    <a:pt x="1411471" y="1026306"/>
                  </a:cubicBezTo>
                  <a:cubicBezTo>
                    <a:pt x="1399660" y="1061662"/>
                    <a:pt x="1382509" y="1094987"/>
                    <a:pt x="1361596" y="1124851"/>
                  </a:cubicBezTo>
                  <a:cubicBezTo>
                    <a:pt x="1356632" y="1132448"/>
                    <a:pt x="1350613" y="1139369"/>
                    <a:pt x="1344821" y="1146290"/>
                  </a:cubicBezTo>
                  <a:cubicBezTo>
                    <a:pt x="1338953" y="1153210"/>
                    <a:pt x="1332937" y="1159830"/>
                    <a:pt x="1326692" y="1166300"/>
                  </a:cubicBezTo>
                  <a:cubicBezTo>
                    <a:pt x="1313829" y="1178862"/>
                    <a:pt x="1299912" y="1190221"/>
                    <a:pt x="1285771" y="1200527"/>
                  </a:cubicBezTo>
                  <a:cubicBezTo>
                    <a:pt x="1274261" y="1208049"/>
                    <a:pt x="1262525" y="1214895"/>
                    <a:pt x="1250564" y="1220988"/>
                  </a:cubicBezTo>
                  <a:cubicBezTo>
                    <a:pt x="1238379" y="1226855"/>
                    <a:pt x="1225591" y="1231595"/>
                    <a:pt x="1212876" y="1235657"/>
                  </a:cubicBezTo>
                  <a:cubicBezTo>
                    <a:pt x="1207611" y="1237387"/>
                    <a:pt x="1202571" y="1239493"/>
                    <a:pt x="1197607" y="1242126"/>
                  </a:cubicBezTo>
                  <a:cubicBezTo>
                    <a:pt x="1192717" y="1244759"/>
                    <a:pt x="1188054" y="1247918"/>
                    <a:pt x="1183539" y="1251605"/>
                  </a:cubicBezTo>
                  <a:cubicBezTo>
                    <a:pt x="1179025" y="1255215"/>
                    <a:pt x="1174889" y="1259578"/>
                    <a:pt x="1170375" y="1263866"/>
                  </a:cubicBezTo>
                  <a:cubicBezTo>
                    <a:pt x="1165936" y="1268229"/>
                    <a:pt x="1161574" y="1273044"/>
                    <a:pt x="1157286" y="1278159"/>
                  </a:cubicBezTo>
                  <a:cubicBezTo>
                    <a:pt x="1152922" y="1283274"/>
                    <a:pt x="1148787" y="1289066"/>
                    <a:pt x="1144197" y="1294558"/>
                  </a:cubicBezTo>
                  <a:cubicBezTo>
                    <a:pt x="1139607" y="1300124"/>
                    <a:pt x="1135020" y="1306067"/>
                    <a:pt x="1130280" y="1312160"/>
                  </a:cubicBezTo>
                  <a:cubicBezTo>
                    <a:pt x="1121102" y="1324648"/>
                    <a:pt x="1110120" y="1336985"/>
                    <a:pt x="1099363" y="1349773"/>
                  </a:cubicBezTo>
                  <a:cubicBezTo>
                    <a:pt x="1093947" y="1356317"/>
                    <a:pt x="1088004" y="1362185"/>
                    <a:pt x="1081911" y="1368353"/>
                  </a:cubicBezTo>
                  <a:cubicBezTo>
                    <a:pt x="1075817" y="1374446"/>
                    <a:pt x="1069499" y="1380540"/>
                    <a:pt x="1062954" y="1386332"/>
                  </a:cubicBezTo>
                  <a:cubicBezTo>
                    <a:pt x="1056260" y="1391899"/>
                    <a:pt x="1049262" y="1397315"/>
                    <a:pt x="1042116" y="1402506"/>
                  </a:cubicBezTo>
                  <a:cubicBezTo>
                    <a:pt x="1038506" y="1405138"/>
                    <a:pt x="1034895" y="1407621"/>
                    <a:pt x="1031209" y="1410103"/>
                  </a:cubicBezTo>
                  <a:cubicBezTo>
                    <a:pt x="1027523" y="1412510"/>
                    <a:pt x="1023611" y="1414692"/>
                    <a:pt x="1019700" y="1416798"/>
                  </a:cubicBezTo>
                  <a:cubicBezTo>
                    <a:pt x="1011951" y="1421086"/>
                    <a:pt x="1003903" y="1424998"/>
                    <a:pt x="995703" y="1428458"/>
                  </a:cubicBezTo>
                  <a:cubicBezTo>
                    <a:pt x="987503" y="1431918"/>
                    <a:pt x="978928" y="1434325"/>
                    <a:pt x="970276" y="1436507"/>
                  </a:cubicBezTo>
                  <a:cubicBezTo>
                    <a:pt x="953127" y="1441096"/>
                    <a:pt x="934921" y="1442073"/>
                    <a:pt x="916793" y="1440343"/>
                  </a:cubicBezTo>
                  <a:cubicBezTo>
                    <a:pt x="911603" y="1447565"/>
                    <a:pt x="906411" y="1455388"/>
                    <a:pt x="901145" y="1462384"/>
                  </a:cubicBezTo>
                  <a:cubicBezTo>
                    <a:pt x="895955" y="1469380"/>
                    <a:pt x="890690" y="1475548"/>
                    <a:pt x="885649" y="1478858"/>
                  </a:cubicBezTo>
                  <a:cubicBezTo>
                    <a:pt x="880609" y="1482168"/>
                    <a:pt x="875645" y="1482770"/>
                    <a:pt x="871055" y="1478558"/>
                  </a:cubicBezTo>
                  <a:cubicBezTo>
                    <a:pt x="866467" y="1474194"/>
                    <a:pt x="862255" y="1465167"/>
                    <a:pt x="858569" y="1449521"/>
                  </a:cubicBezTo>
                  <a:cubicBezTo>
                    <a:pt x="814035" y="1458623"/>
                    <a:pt x="766794" y="1460278"/>
                    <a:pt x="719703" y="1455614"/>
                  </a:cubicBezTo>
                  <a:lnTo>
                    <a:pt x="702025" y="1453658"/>
                  </a:lnTo>
                  <a:cubicBezTo>
                    <a:pt x="696158" y="1453056"/>
                    <a:pt x="690291" y="1451702"/>
                    <a:pt x="684423" y="1450724"/>
                  </a:cubicBezTo>
                  <a:lnTo>
                    <a:pt x="667347" y="1447414"/>
                  </a:lnTo>
                  <a:cubicBezTo>
                    <a:pt x="661856" y="1446286"/>
                    <a:pt x="656364" y="1445233"/>
                    <a:pt x="650723" y="1443578"/>
                  </a:cubicBezTo>
                  <a:cubicBezTo>
                    <a:pt x="639514" y="1440569"/>
                    <a:pt x="628381" y="1437335"/>
                    <a:pt x="617322" y="1434025"/>
                  </a:cubicBezTo>
                  <a:cubicBezTo>
                    <a:pt x="606415" y="1430188"/>
                    <a:pt x="595582" y="1426126"/>
                    <a:pt x="584826" y="1421988"/>
                  </a:cubicBezTo>
                  <a:cubicBezTo>
                    <a:pt x="542098" y="1404612"/>
                    <a:pt x="502078" y="1381819"/>
                    <a:pt x="465970" y="1355339"/>
                  </a:cubicBezTo>
                  <a:cubicBezTo>
                    <a:pt x="429787" y="1328935"/>
                    <a:pt x="397968" y="1298169"/>
                    <a:pt x="370284" y="1265972"/>
                  </a:cubicBezTo>
                  <a:cubicBezTo>
                    <a:pt x="310857" y="1195562"/>
                    <a:pt x="265722" y="1117403"/>
                    <a:pt x="236760" y="1034054"/>
                  </a:cubicBezTo>
                  <a:cubicBezTo>
                    <a:pt x="215923" y="972596"/>
                    <a:pt x="204264" y="908504"/>
                    <a:pt x="201029" y="844037"/>
                  </a:cubicBezTo>
                  <a:cubicBezTo>
                    <a:pt x="197869" y="779569"/>
                    <a:pt x="202308" y="714499"/>
                    <a:pt x="218029" y="652063"/>
                  </a:cubicBezTo>
                  <a:cubicBezTo>
                    <a:pt x="233525" y="589626"/>
                    <a:pt x="261885" y="530650"/>
                    <a:pt x="301228" y="480626"/>
                  </a:cubicBezTo>
                  <a:lnTo>
                    <a:pt x="308525" y="471223"/>
                  </a:lnTo>
                  <a:cubicBezTo>
                    <a:pt x="311007" y="468138"/>
                    <a:pt x="313640" y="465355"/>
                    <a:pt x="316198" y="462421"/>
                  </a:cubicBezTo>
                  <a:lnTo>
                    <a:pt x="332371" y="444668"/>
                  </a:lnTo>
                  <a:cubicBezTo>
                    <a:pt x="338088" y="438951"/>
                    <a:pt x="343956" y="433460"/>
                    <a:pt x="349823" y="427968"/>
                  </a:cubicBezTo>
                  <a:lnTo>
                    <a:pt x="358624" y="419769"/>
                  </a:lnTo>
                  <a:lnTo>
                    <a:pt x="367953" y="412171"/>
                  </a:lnTo>
                  <a:cubicBezTo>
                    <a:pt x="374196" y="407131"/>
                    <a:pt x="380364" y="402166"/>
                    <a:pt x="386684" y="397352"/>
                  </a:cubicBezTo>
                  <a:cubicBezTo>
                    <a:pt x="393228" y="392838"/>
                    <a:pt x="399773" y="388325"/>
                    <a:pt x="406317" y="383962"/>
                  </a:cubicBezTo>
                  <a:cubicBezTo>
                    <a:pt x="409627" y="381780"/>
                    <a:pt x="412862" y="379523"/>
                    <a:pt x="416247" y="377568"/>
                  </a:cubicBezTo>
                  <a:lnTo>
                    <a:pt x="426552" y="371700"/>
                  </a:lnTo>
                  <a:cubicBezTo>
                    <a:pt x="433473" y="367864"/>
                    <a:pt x="440244" y="363952"/>
                    <a:pt x="447239" y="360492"/>
                  </a:cubicBezTo>
                  <a:cubicBezTo>
                    <a:pt x="460931" y="353195"/>
                    <a:pt x="474395" y="345597"/>
                    <a:pt x="488839" y="339730"/>
                  </a:cubicBezTo>
                  <a:cubicBezTo>
                    <a:pt x="496060" y="336721"/>
                    <a:pt x="503056" y="333486"/>
                    <a:pt x="510428" y="330853"/>
                  </a:cubicBezTo>
                  <a:cubicBezTo>
                    <a:pt x="517800" y="328371"/>
                    <a:pt x="525172" y="325813"/>
                    <a:pt x="532619" y="323331"/>
                  </a:cubicBezTo>
                  <a:cubicBezTo>
                    <a:pt x="562559" y="314304"/>
                    <a:pt x="593326" y="307609"/>
                    <a:pt x="624694" y="305277"/>
                  </a:cubicBezTo>
                  <a:lnTo>
                    <a:pt x="636354" y="304223"/>
                  </a:lnTo>
                  <a:cubicBezTo>
                    <a:pt x="640266" y="303922"/>
                    <a:pt x="644253" y="303922"/>
                    <a:pt x="648165" y="303847"/>
                  </a:cubicBezTo>
                  <a:cubicBezTo>
                    <a:pt x="655988" y="303697"/>
                    <a:pt x="663812" y="303471"/>
                    <a:pt x="671560" y="303471"/>
                  </a:cubicBezTo>
                  <a:cubicBezTo>
                    <a:pt x="687206" y="304299"/>
                    <a:pt x="702553" y="304600"/>
                    <a:pt x="717898" y="306856"/>
                  </a:cubicBezTo>
                  <a:lnTo>
                    <a:pt x="729332" y="308286"/>
                  </a:lnTo>
                  <a:lnTo>
                    <a:pt x="734974" y="309038"/>
                  </a:lnTo>
                  <a:lnTo>
                    <a:pt x="740616" y="310091"/>
                  </a:lnTo>
                  <a:cubicBezTo>
                    <a:pt x="748063" y="311520"/>
                    <a:pt x="755510" y="312950"/>
                    <a:pt x="763033" y="314304"/>
                  </a:cubicBezTo>
                  <a:cubicBezTo>
                    <a:pt x="770480" y="315808"/>
                    <a:pt x="777777" y="317914"/>
                    <a:pt x="785074" y="319720"/>
                  </a:cubicBezTo>
                  <a:lnTo>
                    <a:pt x="795981" y="322503"/>
                  </a:lnTo>
                  <a:lnTo>
                    <a:pt x="806739" y="325888"/>
                  </a:lnTo>
                  <a:cubicBezTo>
                    <a:pt x="863909" y="343340"/>
                    <a:pt x="915964" y="369895"/>
                    <a:pt x="963432" y="400361"/>
                  </a:cubicBezTo>
                  <a:cubicBezTo>
                    <a:pt x="987202" y="415556"/>
                    <a:pt x="1009545" y="432482"/>
                    <a:pt x="1031360" y="449482"/>
                  </a:cubicBezTo>
                  <a:cubicBezTo>
                    <a:pt x="1052950" y="466935"/>
                    <a:pt x="1073486" y="485365"/>
                    <a:pt x="1093721" y="504171"/>
                  </a:cubicBezTo>
                  <a:cubicBezTo>
                    <a:pt x="1118170" y="478218"/>
                    <a:pt x="1139383" y="452191"/>
                    <a:pt x="1155782" y="426012"/>
                  </a:cubicBezTo>
                  <a:cubicBezTo>
                    <a:pt x="1163980" y="412923"/>
                    <a:pt x="1170977" y="399909"/>
                    <a:pt x="1176619" y="386896"/>
                  </a:cubicBezTo>
                  <a:cubicBezTo>
                    <a:pt x="1179402" y="380426"/>
                    <a:pt x="1181885" y="373882"/>
                    <a:pt x="1183991" y="367412"/>
                  </a:cubicBezTo>
                  <a:cubicBezTo>
                    <a:pt x="1186022" y="361018"/>
                    <a:pt x="1187677" y="354624"/>
                    <a:pt x="1188880" y="348305"/>
                  </a:cubicBezTo>
                  <a:cubicBezTo>
                    <a:pt x="1193921" y="323030"/>
                    <a:pt x="1192867" y="297905"/>
                    <a:pt x="1184142" y="275939"/>
                  </a:cubicBezTo>
                  <a:cubicBezTo>
                    <a:pt x="1175716" y="253447"/>
                    <a:pt x="1159618" y="233888"/>
                    <a:pt x="1136599" y="218919"/>
                  </a:cubicBezTo>
                  <a:cubicBezTo>
                    <a:pt x="1055582" y="143995"/>
                    <a:pt x="956587" y="92616"/>
                    <a:pt x="850144" y="67115"/>
                  </a:cubicBezTo>
                  <a:cubicBezTo>
                    <a:pt x="796884" y="54477"/>
                    <a:pt x="741744" y="48083"/>
                    <a:pt x="686003" y="49437"/>
                  </a:cubicBezTo>
                  <a:cubicBezTo>
                    <a:pt x="630487" y="50641"/>
                    <a:pt x="573617" y="59517"/>
                    <a:pt x="520960" y="74412"/>
                  </a:cubicBezTo>
                  <a:cubicBezTo>
                    <a:pt x="467926" y="89231"/>
                    <a:pt x="418278" y="110595"/>
                    <a:pt x="372014" y="136698"/>
                  </a:cubicBezTo>
                  <a:lnTo>
                    <a:pt x="354713" y="146552"/>
                  </a:lnTo>
                  <a:cubicBezTo>
                    <a:pt x="349071" y="150013"/>
                    <a:pt x="343505" y="153623"/>
                    <a:pt x="337937" y="157159"/>
                  </a:cubicBezTo>
                  <a:lnTo>
                    <a:pt x="321388" y="168067"/>
                  </a:lnTo>
                  <a:cubicBezTo>
                    <a:pt x="315897" y="171677"/>
                    <a:pt x="310481" y="175439"/>
                    <a:pt x="305215" y="179426"/>
                  </a:cubicBezTo>
                  <a:cubicBezTo>
                    <a:pt x="294609" y="187249"/>
                    <a:pt x="284152" y="195223"/>
                    <a:pt x="273847" y="203347"/>
                  </a:cubicBezTo>
                  <a:cubicBezTo>
                    <a:pt x="263766" y="211847"/>
                    <a:pt x="253837" y="220498"/>
                    <a:pt x="244057" y="229224"/>
                  </a:cubicBezTo>
                  <a:lnTo>
                    <a:pt x="236760" y="235769"/>
                  </a:lnTo>
                  <a:lnTo>
                    <a:pt x="229690" y="242690"/>
                  </a:lnTo>
                  <a:lnTo>
                    <a:pt x="215697" y="256606"/>
                  </a:lnTo>
                  <a:cubicBezTo>
                    <a:pt x="211108" y="261270"/>
                    <a:pt x="206445" y="265934"/>
                    <a:pt x="201931" y="270749"/>
                  </a:cubicBezTo>
                  <a:lnTo>
                    <a:pt x="188767" y="285643"/>
                  </a:lnTo>
                  <a:cubicBezTo>
                    <a:pt x="180191" y="295723"/>
                    <a:pt x="171315" y="305427"/>
                    <a:pt x="163416" y="316109"/>
                  </a:cubicBezTo>
                  <a:lnTo>
                    <a:pt x="151606" y="331756"/>
                  </a:lnTo>
                  <a:cubicBezTo>
                    <a:pt x="147995" y="336645"/>
                    <a:pt x="144459" y="341384"/>
                    <a:pt x="140849" y="346425"/>
                  </a:cubicBezTo>
                  <a:cubicBezTo>
                    <a:pt x="111963" y="388250"/>
                    <a:pt x="87741" y="433008"/>
                    <a:pt x="68483" y="479723"/>
                  </a:cubicBezTo>
                  <a:cubicBezTo>
                    <a:pt x="64495" y="498755"/>
                    <a:pt x="60359" y="517486"/>
                    <a:pt x="57274" y="536292"/>
                  </a:cubicBezTo>
                  <a:cubicBezTo>
                    <a:pt x="54190" y="555098"/>
                    <a:pt x="51708" y="573829"/>
                    <a:pt x="49601" y="592410"/>
                  </a:cubicBezTo>
                  <a:cubicBezTo>
                    <a:pt x="45463" y="629646"/>
                    <a:pt x="42981" y="666280"/>
                    <a:pt x="41702" y="702539"/>
                  </a:cubicBezTo>
                  <a:cubicBezTo>
                    <a:pt x="40349" y="738797"/>
                    <a:pt x="40198" y="774604"/>
                    <a:pt x="40499" y="810185"/>
                  </a:cubicBezTo>
                  <a:cubicBezTo>
                    <a:pt x="40725" y="845767"/>
                    <a:pt x="41628" y="881198"/>
                    <a:pt x="42831" y="916779"/>
                  </a:cubicBezTo>
                  <a:cubicBezTo>
                    <a:pt x="35158" y="880821"/>
                    <a:pt x="28313" y="844187"/>
                    <a:pt x="22671" y="806499"/>
                  </a:cubicBezTo>
                  <a:cubicBezTo>
                    <a:pt x="16954" y="768887"/>
                    <a:pt x="12365" y="730221"/>
                    <a:pt x="9582" y="690578"/>
                  </a:cubicBezTo>
                  <a:cubicBezTo>
                    <a:pt x="2887" y="759935"/>
                    <a:pt x="4843" y="830120"/>
                    <a:pt x="14546" y="899327"/>
                  </a:cubicBezTo>
                  <a:cubicBezTo>
                    <a:pt x="24401" y="968609"/>
                    <a:pt x="42606" y="1036988"/>
                    <a:pt x="70213" y="1102584"/>
                  </a:cubicBezTo>
                  <a:cubicBezTo>
                    <a:pt x="79165" y="1121992"/>
                    <a:pt x="88568" y="1142002"/>
                    <a:pt x="98723" y="1161936"/>
                  </a:cubicBezTo>
                  <a:cubicBezTo>
                    <a:pt x="104139" y="1171715"/>
                    <a:pt x="109706" y="1181570"/>
                    <a:pt x="115423" y="1191349"/>
                  </a:cubicBezTo>
                  <a:cubicBezTo>
                    <a:pt x="118281" y="1196239"/>
                    <a:pt x="120989" y="1201279"/>
                    <a:pt x="124149" y="1206018"/>
                  </a:cubicBezTo>
                  <a:lnTo>
                    <a:pt x="133477" y="1220386"/>
                  </a:lnTo>
                  <a:cubicBezTo>
                    <a:pt x="131521" y="1215196"/>
                    <a:pt x="129114" y="1210156"/>
                    <a:pt x="127158" y="1204965"/>
                  </a:cubicBezTo>
                  <a:cubicBezTo>
                    <a:pt x="139043" y="1223847"/>
                    <a:pt x="150553" y="1242954"/>
                    <a:pt x="164093" y="1260932"/>
                  </a:cubicBezTo>
                  <a:cubicBezTo>
                    <a:pt x="170788" y="1269959"/>
                    <a:pt x="177182" y="1279287"/>
                    <a:pt x="184254" y="1288088"/>
                  </a:cubicBezTo>
                  <a:cubicBezTo>
                    <a:pt x="191400" y="1296814"/>
                    <a:pt x="198622" y="1305616"/>
                    <a:pt x="205843" y="1314492"/>
                  </a:cubicBezTo>
                  <a:cubicBezTo>
                    <a:pt x="248496" y="1352707"/>
                    <a:pt x="290622" y="1391673"/>
                    <a:pt x="335832" y="1428684"/>
                  </a:cubicBezTo>
                  <a:cubicBezTo>
                    <a:pt x="380967" y="1465619"/>
                    <a:pt x="429185" y="1500598"/>
                    <a:pt x="481241" y="1528432"/>
                  </a:cubicBezTo>
                  <a:cubicBezTo>
                    <a:pt x="490343" y="1533246"/>
                    <a:pt x="501100" y="1537609"/>
                    <a:pt x="512835" y="1542799"/>
                  </a:cubicBezTo>
                  <a:cubicBezTo>
                    <a:pt x="524570" y="1547915"/>
                    <a:pt x="537358" y="1553481"/>
                    <a:pt x="551350" y="1558371"/>
                  </a:cubicBezTo>
                  <a:cubicBezTo>
                    <a:pt x="558346" y="1560854"/>
                    <a:pt x="565492" y="1563486"/>
                    <a:pt x="572865" y="1566119"/>
                  </a:cubicBezTo>
                  <a:cubicBezTo>
                    <a:pt x="576551" y="1567398"/>
                    <a:pt x="580312" y="1568752"/>
                    <a:pt x="584074" y="1570031"/>
                  </a:cubicBezTo>
                  <a:cubicBezTo>
                    <a:pt x="587910" y="1571159"/>
                    <a:pt x="591821" y="1572363"/>
                    <a:pt x="595733" y="1573491"/>
                  </a:cubicBezTo>
                  <a:cubicBezTo>
                    <a:pt x="603632" y="1575748"/>
                    <a:pt x="611605" y="1578080"/>
                    <a:pt x="619805" y="1580412"/>
                  </a:cubicBezTo>
                  <a:cubicBezTo>
                    <a:pt x="623867" y="1581540"/>
                    <a:pt x="628005" y="1582669"/>
                    <a:pt x="632142" y="1583872"/>
                  </a:cubicBezTo>
                  <a:cubicBezTo>
                    <a:pt x="636129" y="1584775"/>
                    <a:pt x="640191" y="1585678"/>
                    <a:pt x="644178" y="1586656"/>
                  </a:cubicBezTo>
                  <a:cubicBezTo>
                    <a:pt x="647037" y="1586881"/>
                    <a:pt x="652979" y="1587332"/>
                    <a:pt x="661179" y="1588010"/>
                  </a:cubicBezTo>
                  <a:cubicBezTo>
                    <a:pt x="669829" y="1588612"/>
                    <a:pt x="680888" y="1589815"/>
                    <a:pt x="693600" y="1590041"/>
                  </a:cubicBezTo>
                  <a:cubicBezTo>
                    <a:pt x="706314" y="1590417"/>
                    <a:pt x="720832" y="1590868"/>
                    <a:pt x="736404" y="1591320"/>
                  </a:cubicBezTo>
                  <a:cubicBezTo>
                    <a:pt x="751824" y="1591244"/>
                    <a:pt x="768299" y="1591094"/>
                    <a:pt x="785225" y="1591019"/>
                  </a:cubicBezTo>
                  <a:cubicBezTo>
                    <a:pt x="802000" y="1590417"/>
                    <a:pt x="819076" y="1589665"/>
                    <a:pt x="836077" y="1589364"/>
                  </a:cubicBezTo>
                  <a:cubicBezTo>
                    <a:pt x="852852" y="1588461"/>
                    <a:pt x="869476" y="1587634"/>
                    <a:pt x="885348" y="1587483"/>
                  </a:cubicBezTo>
                  <a:cubicBezTo>
                    <a:pt x="916793" y="1586204"/>
                    <a:pt x="945454" y="1586881"/>
                    <a:pt x="966590" y="1591620"/>
                  </a:cubicBezTo>
                  <a:cubicBezTo>
                    <a:pt x="978401" y="1589138"/>
                    <a:pt x="988557" y="1587182"/>
                    <a:pt x="996381" y="1585151"/>
                  </a:cubicBezTo>
                  <a:cubicBezTo>
                    <a:pt x="1004203" y="1583045"/>
                    <a:pt x="1009995" y="1581465"/>
                    <a:pt x="1013307" y="1580337"/>
                  </a:cubicBezTo>
                  <a:cubicBezTo>
                    <a:pt x="1023687" y="1577704"/>
                    <a:pt x="1034069" y="1575071"/>
                    <a:pt x="1044374" y="1572213"/>
                  </a:cubicBezTo>
                  <a:cubicBezTo>
                    <a:pt x="1054530" y="1569053"/>
                    <a:pt x="1064684" y="1565894"/>
                    <a:pt x="1074840" y="1562810"/>
                  </a:cubicBezTo>
                  <a:lnTo>
                    <a:pt x="1090036" y="1557995"/>
                  </a:lnTo>
                  <a:cubicBezTo>
                    <a:pt x="1095075" y="1556340"/>
                    <a:pt x="1100039" y="1554459"/>
                    <a:pt x="1105005" y="1552654"/>
                  </a:cubicBezTo>
                  <a:cubicBezTo>
                    <a:pt x="1114935" y="1548968"/>
                    <a:pt x="1124864" y="1545207"/>
                    <a:pt x="1134794" y="1541521"/>
                  </a:cubicBezTo>
                  <a:cubicBezTo>
                    <a:pt x="1144724" y="1537835"/>
                    <a:pt x="1154278" y="1533396"/>
                    <a:pt x="1164056" y="1529259"/>
                  </a:cubicBezTo>
                  <a:cubicBezTo>
                    <a:pt x="1173760" y="1524971"/>
                    <a:pt x="1183464" y="1520909"/>
                    <a:pt x="1193018" y="1516245"/>
                  </a:cubicBezTo>
                  <a:cubicBezTo>
                    <a:pt x="1202571" y="1511506"/>
                    <a:pt x="1211824" y="1506918"/>
                    <a:pt x="1221679" y="1501877"/>
                  </a:cubicBezTo>
                  <a:lnTo>
                    <a:pt x="1236197" y="1494355"/>
                  </a:lnTo>
                  <a:lnTo>
                    <a:pt x="1250189" y="1486381"/>
                  </a:lnTo>
                  <a:cubicBezTo>
                    <a:pt x="1325188" y="1443879"/>
                    <a:pt x="1394244" y="1390921"/>
                    <a:pt x="1454123" y="1328935"/>
                  </a:cubicBezTo>
                  <a:cubicBezTo>
                    <a:pt x="1468716" y="1312913"/>
                    <a:pt x="1482934" y="1296814"/>
                    <a:pt x="1496776" y="1280491"/>
                  </a:cubicBezTo>
                  <a:cubicBezTo>
                    <a:pt x="1509941" y="1263791"/>
                    <a:pt x="1522804" y="1246865"/>
                    <a:pt x="1535366" y="1229714"/>
                  </a:cubicBezTo>
                  <a:cubicBezTo>
                    <a:pt x="1559814" y="1171715"/>
                    <a:pt x="1580049" y="1113116"/>
                    <a:pt x="1599232" y="1053312"/>
                  </a:cubicBezTo>
                  <a:cubicBezTo>
                    <a:pt x="1603896" y="1038568"/>
                    <a:pt x="1608183" y="1023824"/>
                    <a:pt x="1612998" y="1009155"/>
                  </a:cubicBezTo>
                  <a:cubicBezTo>
                    <a:pt x="1615329" y="1001783"/>
                    <a:pt x="1617887" y="994486"/>
                    <a:pt x="1620144" y="987039"/>
                  </a:cubicBezTo>
                  <a:cubicBezTo>
                    <a:pt x="1622401" y="979667"/>
                    <a:pt x="1624659" y="972220"/>
                    <a:pt x="1626914" y="964772"/>
                  </a:cubicBezTo>
                  <a:cubicBezTo>
                    <a:pt x="1629322" y="957325"/>
                    <a:pt x="1631729" y="949878"/>
                    <a:pt x="1634135" y="942355"/>
                  </a:cubicBezTo>
                  <a:lnTo>
                    <a:pt x="1637896" y="931071"/>
                  </a:lnTo>
                  <a:lnTo>
                    <a:pt x="1641358" y="919713"/>
                  </a:lnTo>
                  <a:cubicBezTo>
                    <a:pt x="1646096" y="904517"/>
                    <a:pt x="1651136" y="889171"/>
                    <a:pt x="1656629" y="873525"/>
                  </a:cubicBezTo>
                  <a:cubicBezTo>
                    <a:pt x="1664376" y="852161"/>
                    <a:pt x="1670394" y="828766"/>
                    <a:pt x="1675134" y="804243"/>
                  </a:cubicBezTo>
                  <a:cubicBezTo>
                    <a:pt x="1677090" y="791981"/>
                    <a:pt x="1678745" y="779418"/>
                    <a:pt x="1680023" y="766705"/>
                  </a:cubicBezTo>
                  <a:cubicBezTo>
                    <a:pt x="1681301" y="753992"/>
                    <a:pt x="1682506" y="741129"/>
                    <a:pt x="1682506" y="728115"/>
                  </a:cubicBezTo>
                  <a:cubicBezTo>
                    <a:pt x="1682581" y="721646"/>
                    <a:pt x="1682657" y="715176"/>
                    <a:pt x="1682657" y="708632"/>
                  </a:cubicBezTo>
                  <a:cubicBezTo>
                    <a:pt x="1682581" y="702012"/>
                    <a:pt x="1682506" y="695468"/>
                    <a:pt x="1682280" y="688848"/>
                  </a:cubicBezTo>
                  <a:cubicBezTo>
                    <a:pt x="1682129" y="675759"/>
                    <a:pt x="1680701" y="662444"/>
                    <a:pt x="1679345" y="649430"/>
                  </a:cubicBezTo>
                  <a:cubicBezTo>
                    <a:pt x="1677992" y="636416"/>
                    <a:pt x="1676337" y="623553"/>
                    <a:pt x="1674532" y="610990"/>
                  </a:cubicBezTo>
                  <a:cubicBezTo>
                    <a:pt x="1672500" y="598503"/>
                    <a:pt x="1669942" y="586316"/>
                    <a:pt x="1667461" y="574506"/>
                  </a:cubicBezTo>
                  <a:cubicBezTo>
                    <a:pt x="1664903" y="562696"/>
                    <a:pt x="1662344" y="551262"/>
                    <a:pt x="1659637" y="540354"/>
                  </a:cubicBezTo>
                  <a:cubicBezTo>
                    <a:pt x="1656629" y="529522"/>
                    <a:pt x="1653544" y="519141"/>
                    <a:pt x="1650535" y="509362"/>
                  </a:cubicBezTo>
                  <a:cubicBezTo>
                    <a:pt x="1647450" y="499582"/>
                    <a:pt x="1644517" y="490330"/>
                    <a:pt x="1641808" y="481679"/>
                  </a:cubicBezTo>
                  <a:cubicBezTo>
                    <a:pt x="1639101" y="473028"/>
                    <a:pt x="1635867" y="465280"/>
                    <a:pt x="1633309" y="457983"/>
                  </a:cubicBezTo>
                  <a:cubicBezTo>
                    <a:pt x="1622477" y="429172"/>
                    <a:pt x="1615931" y="411344"/>
                    <a:pt x="1618113" y="409087"/>
                  </a:cubicBezTo>
                  <a:cubicBezTo>
                    <a:pt x="1588701" y="346575"/>
                    <a:pt x="1550034" y="288426"/>
                    <a:pt x="1504674" y="236371"/>
                  </a:cubicBezTo>
                  <a:lnTo>
                    <a:pt x="1472102" y="215684"/>
                  </a:lnTo>
                  <a:cubicBezTo>
                    <a:pt x="1461193" y="208989"/>
                    <a:pt x="1450813" y="202143"/>
                    <a:pt x="1439680" y="196050"/>
                  </a:cubicBezTo>
                  <a:cubicBezTo>
                    <a:pt x="1428773" y="189957"/>
                    <a:pt x="1417939" y="183864"/>
                    <a:pt x="1407032" y="177771"/>
                  </a:cubicBezTo>
                  <a:lnTo>
                    <a:pt x="1390859" y="168894"/>
                  </a:lnTo>
                  <a:cubicBezTo>
                    <a:pt x="1385519" y="165960"/>
                    <a:pt x="1379877" y="163328"/>
                    <a:pt x="1374461" y="160544"/>
                  </a:cubicBezTo>
                  <a:cubicBezTo>
                    <a:pt x="1363627" y="155128"/>
                    <a:pt x="1352795" y="149712"/>
                    <a:pt x="1341963" y="144296"/>
                  </a:cubicBezTo>
                  <a:cubicBezTo>
                    <a:pt x="1336547" y="141663"/>
                    <a:pt x="1331282" y="138879"/>
                    <a:pt x="1325864" y="136397"/>
                  </a:cubicBezTo>
                  <a:lnTo>
                    <a:pt x="1309691" y="129100"/>
                  </a:lnTo>
                  <a:cubicBezTo>
                    <a:pt x="1299161" y="124361"/>
                    <a:pt x="1288628" y="119622"/>
                    <a:pt x="1278097" y="114883"/>
                  </a:cubicBezTo>
                  <a:lnTo>
                    <a:pt x="1270349" y="111347"/>
                  </a:lnTo>
                  <a:lnTo>
                    <a:pt x="1262450" y="108112"/>
                  </a:lnTo>
                  <a:lnTo>
                    <a:pt x="1246803" y="101643"/>
                  </a:lnTo>
                  <a:cubicBezTo>
                    <a:pt x="1163606" y="67040"/>
                    <a:pt x="1083641" y="37627"/>
                    <a:pt x="999992" y="5656"/>
                  </a:cubicBezTo>
                  <a:cubicBezTo>
                    <a:pt x="994049" y="5581"/>
                    <a:pt x="987955" y="5807"/>
                    <a:pt x="981861" y="6183"/>
                  </a:cubicBezTo>
                  <a:lnTo>
                    <a:pt x="963733" y="7386"/>
                  </a:lnTo>
                  <a:cubicBezTo>
                    <a:pt x="951696" y="8364"/>
                    <a:pt x="939737" y="9342"/>
                    <a:pt x="927775" y="10922"/>
                  </a:cubicBezTo>
                  <a:cubicBezTo>
                    <a:pt x="915738" y="12727"/>
                    <a:pt x="903704" y="14834"/>
                    <a:pt x="891893" y="17091"/>
                  </a:cubicBezTo>
                  <a:cubicBezTo>
                    <a:pt x="880008" y="19422"/>
                    <a:pt x="868347" y="21754"/>
                    <a:pt x="856537" y="25215"/>
                  </a:cubicBezTo>
                  <a:cubicBezTo>
                    <a:pt x="845855" y="28149"/>
                    <a:pt x="836077" y="31609"/>
                    <a:pt x="827049" y="35520"/>
                  </a:cubicBezTo>
                  <a:cubicBezTo>
                    <a:pt x="818022" y="39432"/>
                    <a:pt x="809898" y="43645"/>
                    <a:pt x="802301" y="48835"/>
                  </a:cubicBezTo>
                  <a:cubicBezTo>
                    <a:pt x="787256" y="58915"/>
                    <a:pt x="775219" y="70425"/>
                    <a:pt x="765891" y="82912"/>
                  </a:cubicBezTo>
                  <a:cubicBezTo>
                    <a:pt x="761227" y="89156"/>
                    <a:pt x="757166" y="95550"/>
                    <a:pt x="753705" y="102395"/>
                  </a:cubicBezTo>
                  <a:cubicBezTo>
                    <a:pt x="750245" y="109241"/>
                    <a:pt x="747386" y="116312"/>
                    <a:pt x="744979" y="123458"/>
                  </a:cubicBezTo>
                  <a:cubicBezTo>
                    <a:pt x="740240" y="137826"/>
                    <a:pt x="737682" y="152796"/>
                    <a:pt x="736554" y="168067"/>
                  </a:cubicBezTo>
                  <a:cubicBezTo>
                    <a:pt x="743024" y="172204"/>
                    <a:pt x="749041" y="176718"/>
                    <a:pt x="754608" y="181607"/>
                  </a:cubicBezTo>
                  <a:cubicBezTo>
                    <a:pt x="760475" y="186948"/>
                    <a:pt x="765591" y="192665"/>
                    <a:pt x="770330" y="198533"/>
                  </a:cubicBezTo>
                  <a:close/>
                </a:path>
              </a:pathLst>
            </a:custGeom>
            <a:solidFill>
              <a:srgbClr val="3383B0"/>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3E471762-4585-4EFE-AC60-32F4F019A792}"/>
                </a:ext>
              </a:extLst>
            </p:cNvPr>
            <p:cNvSpPr/>
            <p:nvPr/>
          </p:nvSpPr>
          <p:spPr>
            <a:xfrm>
              <a:off x="15445832" y="6708988"/>
              <a:ext cx="45140" cy="45140"/>
            </a:xfrm>
            <a:custGeom>
              <a:avLst/>
              <a:gdLst>
                <a:gd name="connsiteX0" fmla="*/ 18296 w 45134"/>
                <a:gd name="connsiteY0" fmla="*/ 5642 h 45134"/>
                <a:gd name="connsiteX1" fmla="*/ 41540 w 45134"/>
                <a:gd name="connsiteY1" fmla="*/ 21589 h 45134"/>
                <a:gd name="connsiteX2" fmla="*/ 38682 w 45134"/>
                <a:gd name="connsiteY2" fmla="*/ 13992 h 45134"/>
                <a:gd name="connsiteX3" fmla="*/ 18296 w 45134"/>
                <a:gd name="connsiteY3" fmla="*/ 5642 h 45134"/>
              </a:gdLst>
              <a:ahLst/>
              <a:cxnLst>
                <a:cxn ang="0">
                  <a:pos x="connsiteX0" y="connsiteY0"/>
                </a:cxn>
                <a:cxn ang="0">
                  <a:pos x="connsiteX1" y="connsiteY1"/>
                </a:cxn>
                <a:cxn ang="0">
                  <a:pos x="connsiteX2" y="connsiteY2"/>
                </a:cxn>
                <a:cxn ang="0">
                  <a:pos x="connsiteX3" y="connsiteY3"/>
                </a:cxn>
              </a:cxnLst>
              <a:rect l="l" t="t" r="r" b="b"/>
              <a:pathLst>
                <a:path w="45134" h="45134">
                  <a:moveTo>
                    <a:pt x="18296" y="5642"/>
                  </a:moveTo>
                  <a:cubicBezTo>
                    <a:pt x="-12395" y="61835"/>
                    <a:pt x="19650" y="35280"/>
                    <a:pt x="41540" y="21589"/>
                  </a:cubicBezTo>
                  <a:cubicBezTo>
                    <a:pt x="40487" y="19258"/>
                    <a:pt x="39584" y="16625"/>
                    <a:pt x="38682" y="13992"/>
                  </a:cubicBezTo>
                  <a:cubicBezTo>
                    <a:pt x="31837" y="11510"/>
                    <a:pt x="24916" y="8952"/>
                    <a:pt x="18296" y="5642"/>
                  </a:cubicBezTo>
                  <a:close/>
                </a:path>
              </a:pathLst>
            </a:custGeom>
            <a:solidFill>
              <a:srgbClr val="1C70A1"/>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E82F3F46-7801-4FC9-AA66-8D7E773B26B4}"/>
                </a:ext>
              </a:extLst>
            </p:cNvPr>
            <p:cNvSpPr/>
            <p:nvPr/>
          </p:nvSpPr>
          <p:spPr>
            <a:xfrm>
              <a:off x="15478876" y="6717340"/>
              <a:ext cx="15047" cy="15047"/>
            </a:xfrm>
            <a:custGeom>
              <a:avLst/>
              <a:gdLst>
                <a:gd name="connsiteX0" fmla="*/ 5642 w 15044"/>
                <a:gd name="connsiteY0" fmla="*/ 5642 h 15044"/>
                <a:gd name="connsiteX1" fmla="*/ 8500 w 15044"/>
                <a:gd name="connsiteY1" fmla="*/ 13239 h 15044"/>
                <a:gd name="connsiteX2" fmla="*/ 16098 w 15044"/>
                <a:gd name="connsiteY2" fmla="*/ 9177 h 15044"/>
                <a:gd name="connsiteX3" fmla="*/ 5642 w 15044"/>
                <a:gd name="connsiteY3" fmla="*/ 5642 h 15044"/>
              </a:gdLst>
              <a:ahLst/>
              <a:cxnLst>
                <a:cxn ang="0">
                  <a:pos x="connsiteX0" y="connsiteY0"/>
                </a:cxn>
                <a:cxn ang="0">
                  <a:pos x="connsiteX1" y="connsiteY1"/>
                </a:cxn>
                <a:cxn ang="0">
                  <a:pos x="connsiteX2" y="connsiteY2"/>
                </a:cxn>
                <a:cxn ang="0">
                  <a:pos x="connsiteX3" y="connsiteY3"/>
                </a:cxn>
              </a:cxnLst>
              <a:rect l="l" t="t" r="r" b="b"/>
              <a:pathLst>
                <a:path w="15044" h="15044">
                  <a:moveTo>
                    <a:pt x="5642" y="5642"/>
                  </a:moveTo>
                  <a:cubicBezTo>
                    <a:pt x="6545" y="8275"/>
                    <a:pt x="7447" y="10907"/>
                    <a:pt x="8500" y="13239"/>
                  </a:cubicBezTo>
                  <a:cubicBezTo>
                    <a:pt x="11284" y="11584"/>
                    <a:pt x="13842" y="10155"/>
                    <a:pt x="16098" y="9177"/>
                  </a:cubicBezTo>
                  <a:cubicBezTo>
                    <a:pt x="12638" y="8124"/>
                    <a:pt x="9178" y="6845"/>
                    <a:pt x="5642" y="5642"/>
                  </a:cubicBezTo>
                  <a:close/>
                </a:path>
              </a:pathLst>
            </a:custGeom>
            <a:solidFill>
              <a:srgbClr val="1C70A1"/>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F33D7CF0-D07A-4CCB-A81E-058BD19E48A0}"/>
                </a:ext>
              </a:extLst>
            </p:cNvPr>
            <p:cNvSpPr/>
            <p:nvPr/>
          </p:nvSpPr>
          <p:spPr>
            <a:xfrm>
              <a:off x="15458487" y="6680776"/>
              <a:ext cx="30093" cy="45140"/>
            </a:xfrm>
            <a:custGeom>
              <a:avLst/>
              <a:gdLst>
                <a:gd name="connsiteX0" fmla="*/ 22041 w 30089"/>
                <a:gd name="connsiteY0" fmla="*/ 5642 h 45134"/>
                <a:gd name="connsiteX1" fmla="*/ 5642 w 30089"/>
                <a:gd name="connsiteY1" fmla="*/ 33851 h 45134"/>
                <a:gd name="connsiteX2" fmla="*/ 26027 w 30089"/>
                <a:gd name="connsiteY2" fmla="*/ 42201 h 45134"/>
                <a:gd name="connsiteX3" fmla="*/ 22041 w 30089"/>
                <a:gd name="connsiteY3" fmla="*/ 5642 h 45134"/>
              </a:gdLst>
              <a:ahLst/>
              <a:cxnLst>
                <a:cxn ang="0">
                  <a:pos x="connsiteX0" y="connsiteY0"/>
                </a:cxn>
                <a:cxn ang="0">
                  <a:pos x="connsiteX1" y="connsiteY1"/>
                </a:cxn>
                <a:cxn ang="0">
                  <a:pos x="connsiteX2" y="connsiteY2"/>
                </a:cxn>
                <a:cxn ang="0">
                  <a:pos x="connsiteX3" y="connsiteY3"/>
                </a:cxn>
              </a:cxnLst>
              <a:rect l="l" t="t" r="r" b="b"/>
              <a:pathLst>
                <a:path w="30089" h="45134">
                  <a:moveTo>
                    <a:pt x="22041" y="5642"/>
                  </a:moveTo>
                  <a:cubicBezTo>
                    <a:pt x="15271" y="16851"/>
                    <a:pt x="9929" y="26103"/>
                    <a:pt x="5642" y="33851"/>
                  </a:cubicBezTo>
                  <a:cubicBezTo>
                    <a:pt x="12262" y="37161"/>
                    <a:pt x="19107" y="39794"/>
                    <a:pt x="26027" y="42201"/>
                  </a:cubicBezTo>
                  <a:cubicBezTo>
                    <a:pt x="22869" y="32347"/>
                    <a:pt x="21288" y="20386"/>
                    <a:pt x="22041" y="5642"/>
                  </a:cubicBezTo>
                  <a:close/>
                </a:path>
              </a:pathLst>
            </a:custGeom>
            <a:solidFill>
              <a:srgbClr val="1C70A1"/>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48EC920B-C3FF-4549-9FA7-E8BD5905EB46}"/>
                </a:ext>
              </a:extLst>
            </p:cNvPr>
            <p:cNvSpPr/>
            <p:nvPr/>
          </p:nvSpPr>
          <p:spPr>
            <a:xfrm>
              <a:off x="15489333" y="6719089"/>
              <a:ext cx="15047" cy="15047"/>
            </a:xfrm>
            <a:custGeom>
              <a:avLst/>
              <a:gdLst>
                <a:gd name="connsiteX0" fmla="*/ 5642 w 15044"/>
                <a:gd name="connsiteY0" fmla="*/ 7352 h 15044"/>
                <a:gd name="connsiteX1" fmla="*/ 16850 w 15044"/>
                <a:gd name="connsiteY1" fmla="*/ 10587 h 15044"/>
                <a:gd name="connsiteX2" fmla="*/ 5642 w 15044"/>
                <a:gd name="connsiteY2" fmla="*/ 7352 h 15044"/>
              </a:gdLst>
              <a:ahLst/>
              <a:cxnLst>
                <a:cxn ang="0">
                  <a:pos x="connsiteX0" y="connsiteY0"/>
                </a:cxn>
                <a:cxn ang="0">
                  <a:pos x="connsiteX1" y="connsiteY1"/>
                </a:cxn>
                <a:cxn ang="0">
                  <a:pos x="connsiteX2" y="connsiteY2"/>
                </a:cxn>
              </a:cxnLst>
              <a:rect l="l" t="t" r="r" b="b"/>
              <a:pathLst>
                <a:path w="15044" h="15044">
                  <a:moveTo>
                    <a:pt x="5642" y="7352"/>
                  </a:moveTo>
                  <a:cubicBezTo>
                    <a:pt x="9403" y="8406"/>
                    <a:pt x="13089" y="9835"/>
                    <a:pt x="16850" y="10587"/>
                  </a:cubicBezTo>
                  <a:cubicBezTo>
                    <a:pt x="16023" y="4644"/>
                    <a:pt x="11660" y="4720"/>
                    <a:pt x="5642" y="7352"/>
                  </a:cubicBezTo>
                  <a:close/>
                </a:path>
              </a:pathLst>
            </a:custGeom>
            <a:solidFill>
              <a:srgbClr val="1C70A1"/>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37775217-5F1E-4651-AEAC-A18492D254FB}"/>
                </a:ext>
              </a:extLst>
            </p:cNvPr>
            <p:cNvSpPr/>
            <p:nvPr/>
          </p:nvSpPr>
          <p:spPr>
            <a:xfrm>
              <a:off x="15743012" y="6207031"/>
              <a:ext cx="67710" cy="135421"/>
            </a:xfrm>
            <a:custGeom>
              <a:avLst/>
              <a:gdLst>
                <a:gd name="connsiteX0" fmla="*/ 62896 w 67702"/>
                <a:gd name="connsiteY0" fmla="*/ 66423 h 135404"/>
                <a:gd name="connsiteX1" fmla="*/ 41908 w 67702"/>
                <a:gd name="connsiteY1" fmla="*/ 35732 h 135404"/>
                <a:gd name="connsiteX2" fmla="*/ 32429 w 67702"/>
                <a:gd name="connsiteY2" fmla="*/ 5642 h 135404"/>
                <a:gd name="connsiteX3" fmla="*/ 6703 w 67702"/>
                <a:gd name="connsiteY3" fmla="*/ 99823 h 135404"/>
                <a:gd name="connsiteX4" fmla="*/ 10615 w 67702"/>
                <a:gd name="connsiteY4" fmla="*/ 134803 h 135404"/>
                <a:gd name="connsiteX5" fmla="*/ 27842 w 67702"/>
                <a:gd name="connsiteY5" fmla="*/ 131343 h 135404"/>
                <a:gd name="connsiteX6" fmla="*/ 47401 w 67702"/>
                <a:gd name="connsiteY6" fmla="*/ 103434 h 135404"/>
                <a:gd name="connsiteX7" fmla="*/ 62896 w 67702"/>
                <a:gd name="connsiteY7" fmla="*/ 66423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02" h="135404">
                  <a:moveTo>
                    <a:pt x="62896" y="66423"/>
                  </a:moveTo>
                  <a:cubicBezTo>
                    <a:pt x="53794" y="56419"/>
                    <a:pt x="46874" y="46113"/>
                    <a:pt x="41908" y="35732"/>
                  </a:cubicBezTo>
                  <a:cubicBezTo>
                    <a:pt x="36943" y="25501"/>
                    <a:pt x="33860" y="15421"/>
                    <a:pt x="32429" y="5642"/>
                  </a:cubicBezTo>
                  <a:cubicBezTo>
                    <a:pt x="18815" y="39493"/>
                    <a:pt x="9412" y="75450"/>
                    <a:pt x="6703" y="99823"/>
                  </a:cubicBezTo>
                  <a:cubicBezTo>
                    <a:pt x="4220" y="119306"/>
                    <a:pt x="6326" y="130289"/>
                    <a:pt x="10615" y="134803"/>
                  </a:cubicBezTo>
                  <a:cubicBezTo>
                    <a:pt x="14903" y="139091"/>
                    <a:pt x="21221" y="137436"/>
                    <a:pt x="27842" y="131343"/>
                  </a:cubicBezTo>
                  <a:cubicBezTo>
                    <a:pt x="34536" y="125099"/>
                    <a:pt x="41382" y="115319"/>
                    <a:pt x="47401" y="103434"/>
                  </a:cubicBezTo>
                  <a:cubicBezTo>
                    <a:pt x="53493" y="91774"/>
                    <a:pt x="58758" y="78610"/>
                    <a:pt x="62896" y="66423"/>
                  </a:cubicBezTo>
                  <a:close/>
                </a:path>
              </a:pathLst>
            </a:custGeom>
            <a:solidFill>
              <a:srgbClr val="5298C4"/>
            </a:solidFill>
            <a:ln w="9525" cap="flat">
              <a:noFill/>
              <a:prstDash val="solid"/>
              <a:miter/>
            </a:ln>
          </p:spPr>
          <p:txBody>
            <a:bodyPr rtlCol="0" anchor="ctr"/>
            <a:lstStyle/>
            <a:p>
              <a:endParaRPr lang="en-US"/>
            </a:p>
          </p:txBody>
        </p:sp>
        <p:sp>
          <p:nvSpPr>
            <p:cNvPr id="781" name="Freeform: Shape 780">
              <a:extLst>
                <a:ext uri="{FF2B5EF4-FFF2-40B4-BE49-F238E27FC236}">
                  <a16:creationId xmlns:a16="http://schemas.microsoft.com/office/drawing/2014/main" id="{EEF0F084-D2A6-4D53-A974-D1ED7EE18FE5}"/>
                </a:ext>
              </a:extLst>
            </p:cNvPr>
            <p:cNvSpPr/>
            <p:nvPr/>
          </p:nvSpPr>
          <p:spPr>
            <a:xfrm>
              <a:off x="15760274" y="6168285"/>
              <a:ext cx="15047" cy="22570"/>
            </a:xfrm>
            <a:custGeom>
              <a:avLst/>
              <a:gdLst>
                <a:gd name="connsiteX0" fmla="*/ 12311 w 15044"/>
                <a:gd name="connsiteY0" fmla="*/ 21063 h 22567"/>
                <a:gd name="connsiteX1" fmla="*/ 15546 w 15044"/>
                <a:gd name="connsiteY1" fmla="*/ 5642 h 22567"/>
                <a:gd name="connsiteX2" fmla="*/ 12311 w 15044"/>
                <a:gd name="connsiteY2" fmla="*/ 21063 h 22567"/>
              </a:gdLst>
              <a:ahLst/>
              <a:cxnLst>
                <a:cxn ang="0">
                  <a:pos x="connsiteX0" y="connsiteY0"/>
                </a:cxn>
                <a:cxn ang="0">
                  <a:pos x="connsiteX1" y="connsiteY1"/>
                </a:cxn>
                <a:cxn ang="0">
                  <a:pos x="connsiteX2" y="connsiteY2"/>
                </a:cxn>
              </a:cxnLst>
              <a:rect l="l" t="t" r="r" b="b"/>
              <a:pathLst>
                <a:path w="15044" h="22567">
                  <a:moveTo>
                    <a:pt x="12311" y="21063"/>
                  </a:moveTo>
                  <a:cubicBezTo>
                    <a:pt x="12989" y="15421"/>
                    <a:pt x="14192" y="10306"/>
                    <a:pt x="15546" y="5642"/>
                  </a:cubicBezTo>
                  <a:cubicBezTo>
                    <a:pt x="4563" y="19182"/>
                    <a:pt x="1630" y="29488"/>
                    <a:pt x="12311" y="21063"/>
                  </a:cubicBezTo>
                  <a:close/>
                </a:path>
              </a:pathLst>
            </a:custGeom>
            <a:solidFill>
              <a:srgbClr val="4791BE"/>
            </a:solidFill>
            <a:ln w="9525" cap="flat">
              <a:noFill/>
              <a:prstDash val="solid"/>
              <a:miter/>
            </a:ln>
          </p:spPr>
          <p:txBody>
            <a:bodyPr rtlCol="0" anchor="ctr"/>
            <a:lstStyle/>
            <a:p>
              <a:endParaRPr lang="en-US"/>
            </a:p>
          </p:txBody>
        </p:sp>
        <p:sp>
          <p:nvSpPr>
            <p:cNvPr id="782" name="Freeform: Shape 781">
              <a:extLst>
                <a:ext uri="{FF2B5EF4-FFF2-40B4-BE49-F238E27FC236}">
                  <a16:creationId xmlns:a16="http://schemas.microsoft.com/office/drawing/2014/main" id="{82D2BC6D-B080-496B-9D78-8D240142191B}"/>
                </a:ext>
              </a:extLst>
            </p:cNvPr>
            <p:cNvSpPr/>
            <p:nvPr/>
          </p:nvSpPr>
          <p:spPr>
            <a:xfrm>
              <a:off x="15595174" y="5811152"/>
              <a:ext cx="270840" cy="624438"/>
            </a:xfrm>
            <a:custGeom>
              <a:avLst/>
              <a:gdLst>
                <a:gd name="connsiteX0" fmla="*/ 208761 w 270809"/>
                <a:gd name="connsiteY0" fmla="*/ 479859 h 624365"/>
                <a:gd name="connsiteX1" fmla="*/ 191609 w 270809"/>
                <a:gd name="connsiteY1" fmla="*/ 516719 h 624365"/>
                <a:gd name="connsiteX2" fmla="*/ 170472 w 270809"/>
                <a:gd name="connsiteY2" fmla="*/ 544402 h 624365"/>
                <a:gd name="connsiteX3" fmla="*/ 151817 w 270809"/>
                <a:gd name="connsiteY3" fmla="*/ 547561 h 624365"/>
                <a:gd name="connsiteX4" fmla="*/ 146851 w 270809"/>
                <a:gd name="connsiteY4" fmla="*/ 512281 h 624365"/>
                <a:gd name="connsiteX5" fmla="*/ 171449 w 270809"/>
                <a:gd name="connsiteY5" fmla="*/ 417498 h 624365"/>
                <a:gd name="connsiteX6" fmla="*/ 172353 w 270809"/>
                <a:gd name="connsiteY6" fmla="*/ 371535 h 624365"/>
                <a:gd name="connsiteX7" fmla="*/ 177091 w 270809"/>
                <a:gd name="connsiteY7" fmla="*/ 357017 h 624365"/>
                <a:gd name="connsiteX8" fmla="*/ 180325 w 270809"/>
                <a:gd name="connsiteY8" fmla="*/ 350096 h 624365"/>
                <a:gd name="connsiteX9" fmla="*/ 182206 w 270809"/>
                <a:gd name="connsiteY9" fmla="*/ 346937 h 624365"/>
                <a:gd name="connsiteX10" fmla="*/ 183034 w 270809"/>
                <a:gd name="connsiteY10" fmla="*/ 345583 h 624365"/>
                <a:gd name="connsiteX11" fmla="*/ 183411 w 270809"/>
                <a:gd name="connsiteY11" fmla="*/ 344905 h 624365"/>
                <a:gd name="connsiteX12" fmla="*/ 183486 w 270809"/>
                <a:gd name="connsiteY12" fmla="*/ 343401 h 624365"/>
                <a:gd name="connsiteX13" fmla="*/ 182583 w 270809"/>
                <a:gd name="connsiteY13" fmla="*/ 338512 h 624365"/>
                <a:gd name="connsiteX14" fmla="*/ 181229 w 270809"/>
                <a:gd name="connsiteY14" fmla="*/ 332794 h 624365"/>
                <a:gd name="connsiteX15" fmla="*/ 178897 w 270809"/>
                <a:gd name="connsiteY15" fmla="*/ 321285 h 624365"/>
                <a:gd name="connsiteX16" fmla="*/ 176639 w 270809"/>
                <a:gd name="connsiteY16" fmla="*/ 309926 h 624365"/>
                <a:gd name="connsiteX17" fmla="*/ 174535 w 270809"/>
                <a:gd name="connsiteY17" fmla="*/ 298642 h 624365"/>
                <a:gd name="connsiteX18" fmla="*/ 164153 w 270809"/>
                <a:gd name="connsiteY18" fmla="*/ 213563 h 624365"/>
                <a:gd name="connsiteX19" fmla="*/ 163100 w 270809"/>
                <a:gd name="connsiteY19" fmla="*/ 175800 h 624365"/>
                <a:gd name="connsiteX20" fmla="*/ 164529 w 270809"/>
                <a:gd name="connsiteY20" fmla="*/ 142325 h 624365"/>
                <a:gd name="connsiteX21" fmla="*/ 167914 w 270809"/>
                <a:gd name="connsiteY21" fmla="*/ 113740 h 624365"/>
                <a:gd name="connsiteX22" fmla="*/ 172654 w 270809"/>
                <a:gd name="connsiteY22" fmla="*/ 90119 h 624365"/>
                <a:gd name="connsiteX23" fmla="*/ 168667 w 270809"/>
                <a:gd name="connsiteY23" fmla="*/ 84101 h 624365"/>
                <a:gd name="connsiteX24" fmla="*/ 156103 w 270809"/>
                <a:gd name="connsiteY24" fmla="*/ 72291 h 624365"/>
                <a:gd name="connsiteX25" fmla="*/ 135567 w 270809"/>
                <a:gd name="connsiteY25" fmla="*/ 56268 h 624365"/>
                <a:gd name="connsiteX26" fmla="*/ 106756 w 270809"/>
                <a:gd name="connsiteY26" fmla="*/ 38289 h 624365"/>
                <a:gd name="connsiteX27" fmla="*/ 76140 w 270809"/>
                <a:gd name="connsiteY27" fmla="*/ 15271 h 624365"/>
                <a:gd name="connsiteX28" fmla="*/ 55303 w 270809"/>
                <a:gd name="connsiteY28" fmla="*/ 5642 h 624365"/>
                <a:gd name="connsiteX29" fmla="*/ 45223 w 270809"/>
                <a:gd name="connsiteY29" fmla="*/ 16549 h 624365"/>
                <a:gd name="connsiteX30" fmla="*/ 43116 w 270809"/>
                <a:gd name="connsiteY30" fmla="*/ 23545 h 624365"/>
                <a:gd name="connsiteX31" fmla="*/ 46878 w 270809"/>
                <a:gd name="connsiteY31" fmla="*/ 32873 h 624365"/>
                <a:gd name="connsiteX32" fmla="*/ 49059 w 270809"/>
                <a:gd name="connsiteY32" fmla="*/ 38364 h 624365"/>
                <a:gd name="connsiteX33" fmla="*/ 55980 w 270809"/>
                <a:gd name="connsiteY33" fmla="*/ 45210 h 624365"/>
                <a:gd name="connsiteX34" fmla="*/ 65533 w 270809"/>
                <a:gd name="connsiteY34" fmla="*/ 56945 h 624365"/>
                <a:gd name="connsiteX35" fmla="*/ 51992 w 270809"/>
                <a:gd name="connsiteY35" fmla="*/ 94633 h 624365"/>
                <a:gd name="connsiteX36" fmla="*/ 80352 w 270809"/>
                <a:gd name="connsiteY36" fmla="*/ 140746 h 624365"/>
                <a:gd name="connsiteX37" fmla="*/ 56055 w 270809"/>
                <a:gd name="connsiteY37" fmla="*/ 160229 h 624365"/>
                <a:gd name="connsiteX38" fmla="*/ 32735 w 270809"/>
                <a:gd name="connsiteY38" fmla="*/ 182646 h 624365"/>
                <a:gd name="connsiteX39" fmla="*/ 38753 w 270809"/>
                <a:gd name="connsiteY39" fmla="*/ 199421 h 624365"/>
                <a:gd name="connsiteX40" fmla="*/ 36647 w 270809"/>
                <a:gd name="connsiteY40" fmla="*/ 217023 h 624365"/>
                <a:gd name="connsiteX41" fmla="*/ 20022 w 270809"/>
                <a:gd name="connsiteY41" fmla="*/ 255839 h 624365"/>
                <a:gd name="connsiteX42" fmla="*/ 6105 w 270809"/>
                <a:gd name="connsiteY42" fmla="*/ 297063 h 624365"/>
                <a:gd name="connsiteX43" fmla="*/ 17314 w 270809"/>
                <a:gd name="connsiteY43" fmla="*/ 333396 h 624365"/>
                <a:gd name="connsiteX44" fmla="*/ 78547 w 270809"/>
                <a:gd name="connsiteY44" fmla="*/ 368376 h 624365"/>
                <a:gd name="connsiteX45" fmla="*/ 91110 w 270809"/>
                <a:gd name="connsiteY45" fmla="*/ 376575 h 624365"/>
                <a:gd name="connsiteX46" fmla="*/ 96450 w 270809"/>
                <a:gd name="connsiteY46" fmla="*/ 381164 h 624365"/>
                <a:gd name="connsiteX47" fmla="*/ 98783 w 270809"/>
                <a:gd name="connsiteY47" fmla="*/ 383646 h 624365"/>
                <a:gd name="connsiteX48" fmla="*/ 100438 w 270809"/>
                <a:gd name="connsiteY48" fmla="*/ 385376 h 624365"/>
                <a:gd name="connsiteX49" fmla="*/ 102469 w 270809"/>
                <a:gd name="connsiteY49" fmla="*/ 388085 h 624365"/>
                <a:gd name="connsiteX50" fmla="*/ 103146 w 270809"/>
                <a:gd name="connsiteY50" fmla="*/ 390943 h 624365"/>
                <a:gd name="connsiteX51" fmla="*/ 100739 w 270809"/>
                <a:gd name="connsiteY51" fmla="*/ 399519 h 624365"/>
                <a:gd name="connsiteX52" fmla="*/ 114428 w 270809"/>
                <a:gd name="connsiteY52" fmla="*/ 398390 h 624365"/>
                <a:gd name="connsiteX53" fmla="*/ 127593 w 270809"/>
                <a:gd name="connsiteY53" fmla="*/ 396058 h 624365"/>
                <a:gd name="connsiteX54" fmla="*/ 131730 w 270809"/>
                <a:gd name="connsiteY54" fmla="*/ 535074 h 624365"/>
                <a:gd name="connsiteX55" fmla="*/ 128798 w 270809"/>
                <a:gd name="connsiteY55" fmla="*/ 585399 h 624365"/>
                <a:gd name="connsiteX56" fmla="*/ 137146 w 270809"/>
                <a:gd name="connsiteY56" fmla="*/ 616994 h 624365"/>
                <a:gd name="connsiteX57" fmla="*/ 172954 w 270809"/>
                <a:gd name="connsiteY57" fmla="*/ 559747 h 624365"/>
                <a:gd name="connsiteX58" fmla="*/ 185892 w 270809"/>
                <a:gd name="connsiteY58" fmla="*/ 538609 h 624365"/>
                <a:gd name="connsiteX59" fmla="*/ 196801 w 270809"/>
                <a:gd name="connsiteY59" fmla="*/ 519202 h 624365"/>
                <a:gd name="connsiteX60" fmla="*/ 197853 w 270809"/>
                <a:gd name="connsiteY60" fmla="*/ 557717 h 624365"/>
                <a:gd name="connsiteX61" fmla="*/ 203420 w 270809"/>
                <a:gd name="connsiteY61" fmla="*/ 595855 h 624365"/>
                <a:gd name="connsiteX62" fmla="*/ 214028 w 270809"/>
                <a:gd name="connsiteY62" fmla="*/ 598864 h 624365"/>
                <a:gd name="connsiteX63" fmla="*/ 224483 w 270809"/>
                <a:gd name="connsiteY63" fmla="*/ 594727 h 624365"/>
                <a:gd name="connsiteX64" fmla="*/ 242913 w 270809"/>
                <a:gd name="connsiteY64" fmla="*/ 573740 h 624365"/>
                <a:gd name="connsiteX65" fmla="*/ 257355 w 270809"/>
                <a:gd name="connsiteY65" fmla="*/ 548765 h 624365"/>
                <a:gd name="connsiteX66" fmla="*/ 270972 w 270809"/>
                <a:gd name="connsiteY66" fmla="*/ 534848 h 624365"/>
                <a:gd name="connsiteX67" fmla="*/ 262623 w 270809"/>
                <a:gd name="connsiteY67" fmla="*/ 515515 h 624365"/>
                <a:gd name="connsiteX68" fmla="*/ 208761 w 270809"/>
                <a:gd name="connsiteY68" fmla="*/ 479859 h 624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270809" h="624365">
                  <a:moveTo>
                    <a:pt x="208761" y="479859"/>
                  </a:moveTo>
                  <a:cubicBezTo>
                    <a:pt x="204098" y="492120"/>
                    <a:pt x="198230" y="505059"/>
                    <a:pt x="191609" y="516719"/>
                  </a:cubicBezTo>
                  <a:cubicBezTo>
                    <a:pt x="184990" y="528529"/>
                    <a:pt x="177618" y="538233"/>
                    <a:pt x="170472" y="544402"/>
                  </a:cubicBezTo>
                  <a:cubicBezTo>
                    <a:pt x="163400" y="550269"/>
                    <a:pt x="156555" y="552075"/>
                    <a:pt x="151817" y="547561"/>
                  </a:cubicBezTo>
                  <a:cubicBezTo>
                    <a:pt x="147152" y="542897"/>
                    <a:pt x="144669" y="531839"/>
                    <a:pt x="146851" y="512281"/>
                  </a:cubicBezTo>
                  <a:cubicBezTo>
                    <a:pt x="149108" y="487757"/>
                    <a:pt x="158134" y="451649"/>
                    <a:pt x="171449" y="417498"/>
                  </a:cubicBezTo>
                  <a:cubicBezTo>
                    <a:pt x="167462" y="401098"/>
                    <a:pt x="169117" y="384248"/>
                    <a:pt x="172353" y="371535"/>
                  </a:cubicBezTo>
                  <a:cubicBezTo>
                    <a:pt x="160919" y="378305"/>
                    <a:pt x="164755" y="368752"/>
                    <a:pt x="177091" y="357017"/>
                  </a:cubicBezTo>
                  <a:cubicBezTo>
                    <a:pt x="178145" y="354534"/>
                    <a:pt x="179198" y="352202"/>
                    <a:pt x="180325" y="350096"/>
                  </a:cubicBezTo>
                  <a:cubicBezTo>
                    <a:pt x="180852" y="349043"/>
                    <a:pt x="181605" y="347915"/>
                    <a:pt x="182206" y="346937"/>
                  </a:cubicBezTo>
                  <a:lnTo>
                    <a:pt x="183034" y="345583"/>
                  </a:lnTo>
                  <a:cubicBezTo>
                    <a:pt x="183185" y="345357"/>
                    <a:pt x="183260" y="345131"/>
                    <a:pt x="183411" y="344905"/>
                  </a:cubicBezTo>
                  <a:cubicBezTo>
                    <a:pt x="183486" y="344529"/>
                    <a:pt x="183486" y="343928"/>
                    <a:pt x="183486" y="343401"/>
                  </a:cubicBezTo>
                  <a:cubicBezTo>
                    <a:pt x="183712" y="342799"/>
                    <a:pt x="182959" y="340242"/>
                    <a:pt x="182583" y="338512"/>
                  </a:cubicBezTo>
                  <a:lnTo>
                    <a:pt x="181229" y="332794"/>
                  </a:lnTo>
                  <a:lnTo>
                    <a:pt x="178897" y="321285"/>
                  </a:lnTo>
                  <a:cubicBezTo>
                    <a:pt x="177995" y="317524"/>
                    <a:pt x="177392" y="313687"/>
                    <a:pt x="176639" y="309926"/>
                  </a:cubicBezTo>
                  <a:cubicBezTo>
                    <a:pt x="175964" y="306165"/>
                    <a:pt x="175060" y="302404"/>
                    <a:pt x="174535" y="298642"/>
                  </a:cubicBezTo>
                  <a:cubicBezTo>
                    <a:pt x="169268" y="268703"/>
                    <a:pt x="165732" y="239967"/>
                    <a:pt x="164153" y="213563"/>
                  </a:cubicBezTo>
                  <a:cubicBezTo>
                    <a:pt x="163251" y="200324"/>
                    <a:pt x="163025" y="187686"/>
                    <a:pt x="163100" y="175800"/>
                  </a:cubicBezTo>
                  <a:cubicBezTo>
                    <a:pt x="163176" y="163915"/>
                    <a:pt x="163550" y="152631"/>
                    <a:pt x="164529" y="142325"/>
                  </a:cubicBezTo>
                  <a:cubicBezTo>
                    <a:pt x="165431" y="132019"/>
                    <a:pt x="166485" y="122391"/>
                    <a:pt x="167914" y="113740"/>
                  </a:cubicBezTo>
                  <a:cubicBezTo>
                    <a:pt x="169418" y="105089"/>
                    <a:pt x="170998" y="97341"/>
                    <a:pt x="172654" y="90119"/>
                  </a:cubicBezTo>
                  <a:cubicBezTo>
                    <a:pt x="172878" y="89292"/>
                    <a:pt x="171600" y="87185"/>
                    <a:pt x="168667" y="84101"/>
                  </a:cubicBezTo>
                  <a:cubicBezTo>
                    <a:pt x="166033" y="81092"/>
                    <a:pt x="161745" y="77105"/>
                    <a:pt x="156103" y="72291"/>
                  </a:cubicBezTo>
                  <a:cubicBezTo>
                    <a:pt x="150838" y="67702"/>
                    <a:pt x="143466" y="61985"/>
                    <a:pt x="135567" y="56268"/>
                  </a:cubicBezTo>
                  <a:cubicBezTo>
                    <a:pt x="127444" y="50476"/>
                    <a:pt x="117890" y="44157"/>
                    <a:pt x="106756" y="38289"/>
                  </a:cubicBezTo>
                  <a:cubicBezTo>
                    <a:pt x="96375" y="31068"/>
                    <a:pt x="86220" y="23470"/>
                    <a:pt x="76140" y="15271"/>
                  </a:cubicBezTo>
                  <a:lnTo>
                    <a:pt x="55303" y="5642"/>
                  </a:lnTo>
                  <a:cubicBezTo>
                    <a:pt x="52595" y="9478"/>
                    <a:pt x="47630" y="12337"/>
                    <a:pt x="45223" y="16549"/>
                  </a:cubicBezTo>
                  <a:cubicBezTo>
                    <a:pt x="43944" y="18656"/>
                    <a:pt x="43116" y="20912"/>
                    <a:pt x="43116" y="23545"/>
                  </a:cubicBezTo>
                  <a:cubicBezTo>
                    <a:pt x="43267" y="26253"/>
                    <a:pt x="44395" y="29338"/>
                    <a:pt x="46878" y="32873"/>
                  </a:cubicBezTo>
                  <a:cubicBezTo>
                    <a:pt x="46351" y="34302"/>
                    <a:pt x="47328" y="36258"/>
                    <a:pt x="49059" y="38364"/>
                  </a:cubicBezTo>
                  <a:cubicBezTo>
                    <a:pt x="50789" y="40546"/>
                    <a:pt x="53422" y="42878"/>
                    <a:pt x="55980" y="45210"/>
                  </a:cubicBezTo>
                  <a:cubicBezTo>
                    <a:pt x="61171" y="49874"/>
                    <a:pt x="66135" y="54162"/>
                    <a:pt x="65533" y="56945"/>
                  </a:cubicBezTo>
                  <a:cubicBezTo>
                    <a:pt x="62073" y="69207"/>
                    <a:pt x="53798" y="80716"/>
                    <a:pt x="51992" y="94633"/>
                  </a:cubicBezTo>
                  <a:cubicBezTo>
                    <a:pt x="50262" y="108324"/>
                    <a:pt x="55378" y="124647"/>
                    <a:pt x="80352" y="140746"/>
                  </a:cubicBezTo>
                  <a:cubicBezTo>
                    <a:pt x="92915" y="145485"/>
                    <a:pt x="74184" y="151879"/>
                    <a:pt x="56055" y="160229"/>
                  </a:cubicBezTo>
                  <a:cubicBezTo>
                    <a:pt x="37550" y="168203"/>
                    <a:pt x="20022" y="178057"/>
                    <a:pt x="32735" y="182646"/>
                  </a:cubicBezTo>
                  <a:cubicBezTo>
                    <a:pt x="36572" y="188212"/>
                    <a:pt x="38302" y="193704"/>
                    <a:pt x="38753" y="199421"/>
                  </a:cubicBezTo>
                  <a:cubicBezTo>
                    <a:pt x="39430" y="205138"/>
                    <a:pt x="38302" y="210930"/>
                    <a:pt x="36647" y="217023"/>
                  </a:cubicBezTo>
                  <a:cubicBezTo>
                    <a:pt x="33261" y="229135"/>
                    <a:pt x="26341" y="242224"/>
                    <a:pt x="20022" y="255839"/>
                  </a:cubicBezTo>
                  <a:cubicBezTo>
                    <a:pt x="13628" y="269455"/>
                    <a:pt x="7760" y="283522"/>
                    <a:pt x="6105" y="297063"/>
                  </a:cubicBezTo>
                  <a:cubicBezTo>
                    <a:pt x="4451" y="310528"/>
                    <a:pt x="7008" y="323316"/>
                    <a:pt x="17314" y="333396"/>
                  </a:cubicBezTo>
                  <a:cubicBezTo>
                    <a:pt x="36195" y="349269"/>
                    <a:pt x="60268" y="358145"/>
                    <a:pt x="78547" y="368376"/>
                  </a:cubicBezTo>
                  <a:cubicBezTo>
                    <a:pt x="83136" y="370933"/>
                    <a:pt x="87349" y="373641"/>
                    <a:pt x="91110" y="376575"/>
                  </a:cubicBezTo>
                  <a:cubicBezTo>
                    <a:pt x="92990" y="378005"/>
                    <a:pt x="94796" y="379509"/>
                    <a:pt x="96450" y="381164"/>
                  </a:cubicBezTo>
                  <a:cubicBezTo>
                    <a:pt x="97278" y="381991"/>
                    <a:pt x="98030" y="382819"/>
                    <a:pt x="98783" y="383646"/>
                  </a:cubicBezTo>
                  <a:lnTo>
                    <a:pt x="100438" y="385376"/>
                  </a:lnTo>
                  <a:cubicBezTo>
                    <a:pt x="101491" y="386655"/>
                    <a:pt x="102017" y="387257"/>
                    <a:pt x="102469" y="388085"/>
                  </a:cubicBezTo>
                  <a:cubicBezTo>
                    <a:pt x="102920" y="388912"/>
                    <a:pt x="103146" y="389890"/>
                    <a:pt x="103146" y="390943"/>
                  </a:cubicBezTo>
                  <a:cubicBezTo>
                    <a:pt x="103146" y="393125"/>
                    <a:pt x="102243" y="395983"/>
                    <a:pt x="100739" y="399519"/>
                  </a:cubicBezTo>
                  <a:cubicBezTo>
                    <a:pt x="101716" y="401249"/>
                    <a:pt x="108111" y="400045"/>
                    <a:pt x="114428" y="398390"/>
                  </a:cubicBezTo>
                  <a:cubicBezTo>
                    <a:pt x="120748" y="396735"/>
                    <a:pt x="126766" y="394780"/>
                    <a:pt x="127593" y="396058"/>
                  </a:cubicBezTo>
                  <a:cubicBezTo>
                    <a:pt x="119244" y="428480"/>
                    <a:pt x="114280" y="474744"/>
                    <a:pt x="131730" y="535074"/>
                  </a:cubicBezTo>
                  <a:cubicBezTo>
                    <a:pt x="135944" y="536428"/>
                    <a:pt x="130753" y="562230"/>
                    <a:pt x="128798" y="585399"/>
                  </a:cubicBezTo>
                  <a:cubicBezTo>
                    <a:pt x="126540" y="608418"/>
                    <a:pt x="127519" y="628729"/>
                    <a:pt x="137146" y="616994"/>
                  </a:cubicBezTo>
                  <a:cubicBezTo>
                    <a:pt x="149183" y="597736"/>
                    <a:pt x="161069" y="578704"/>
                    <a:pt x="172954" y="559747"/>
                  </a:cubicBezTo>
                  <a:cubicBezTo>
                    <a:pt x="177242" y="552676"/>
                    <a:pt x="181605" y="545605"/>
                    <a:pt x="185892" y="538609"/>
                  </a:cubicBezTo>
                  <a:cubicBezTo>
                    <a:pt x="189804" y="531914"/>
                    <a:pt x="193414" y="525596"/>
                    <a:pt x="196801" y="519202"/>
                  </a:cubicBezTo>
                  <a:cubicBezTo>
                    <a:pt x="198079" y="519202"/>
                    <a:pt x="197477" y="538459"/>
                    <a:pt x="197853" y="557717"/>
                  </a:cubicBezTo>
                  <a:cubicBezTo>
                    <a:pt x="198155" y="576899"/>
                    <a:pt x="199659" y="595931"/>
                    <a:pt x="203420" y="595855"/>
                  </a:cubicBezTo>
                  <a:cubicBezTo>
                    <a:pt x="206880" y="598188"/>
                    <a:pt x="210491" y="599165"/>
                    <a:pt x="214028" y="598864"/>
                  </a:cubicBezTo>
                  <a:cubicBezTo>
                    <a:pt x="217563" y="598488"/>
                    <a:pt x="221098" y="596984"/>
                    <a:pt x="224483" y="594727"/>
                  </a:cubicBezTo>
                  <a:cubicBezTo>
                    <a:pt x="231328" y="590364"/>
                    <a:pt x="237497" y="582165"/>
                    <a:pt x="242913" y="573740"/>
                  </a:cubicBezTo>
                  <a:cubicBezTo>
                    <a:pt x="248404" y="565465"/>
                    <a:pt x="252918" y="555836"/>
                    <a:pt x="257355" y="548765"/>
                  </a:cubicBezTo>
                  <a:cubicBezTo>
                    <a:pt x="261794" y="541543"/>
                    <a:pt x="265857" y="535901"/>
                    <a:pt x="270972" y="534848"/>
                  </a:cubicBezTo>
                  <a:cubicBezTo>
                    <a:pt x="268189" y="528379"/>
                    <a:pt x="265405" y="521985"/>
                    <a:pt x="262623" y="515515"/>
                  </a:cubicBezTo>
                  <a:cubicBezTo>
                    <a:pt x="240505" y="505736"/>
                    <a:pt x="222603" y="493324"/>
                    <a:pt x="208761" y="479859"/>
                  </a:cubicBezTo>
                  <a:close/>
                </a:path>
              </a:pathLst>
            </a:custGeom>
            <a:solidFill>
              <a:srgbClr val="5298C4"/>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53E8D60C-C785-4525-886C-2059B797FC78}"/>
                </a:ext>
              </a:extLst>
            </p:cNvPr>
            <p:cNvSpPr/>
            <p:nvPr/>
          </p:nvSpPr>
          <p:spPr>
            <a:xfrm>
              <a:off x="15921023" y="6314689"/>
              <a:ext cx="90280" cy="60187"/>
            </a:xfrm>
            <a:custGeom>
              <a:avLst/>
              <a:gdLst>
                <a:gd name="connsiteX0" fmla="*/ 5642 w 90269"/>
                <a:gd name="connsiteY0" fmla="*/ 12111 h 60179"/>
                <a:gd name="connsiteX1" fmla="*/ 11359 w 90269"/>
                <a:gd name="connsiteY1" fmla="*/ 43555 h 60179"/>
                <a:gd name="connsiteX2" fmla="*/ 27758 w 90269"/>
                <a:gd name="connsiteY2" fmla="*/ 53711 h 60179"/>
                <a:gd name="connsiteX3" fmla="*/ 42501 w 90269"/>
                <a:gd name="connsiteY3" fmla="*/ 59277 h 60179"/>
                <a:gd name="connsiteX4" fmla="*/ 56946 w 90269"/>
                <a:gd name="connsiteY4" fmla="*/ 60180 h 60179"/>
                <a:gd name="connsiteX5" fmla="*/ 69056 w 90269"/>
                <a:gd name="connsiteY5" fmla="*/ 56494 h 60179"/>
                <a:gd name="connsiteX6" fmla="*/ 84854 w 90269"/>
                <a:gd name="connsiteY6" fmla="*/ 37838 h 60179"/>
                <a:gd name="connsiteX7" fmla="*/ 86734 w 90269"/>
                <a:gd name="connsiteY7" fmla="*/ 31068 h 60179"/>
                <a:gd name="connsiteX8" fmla="*/ 87337 w 90269"/>
                <a:gd name="connsiteY8" fmla="*/ 23245 h 60179"/>
                <a:gd name="connsiteX9" fmla="*/ 85607 w 90269"/>
                <a:gd name="connsiteY9" fmla="*/ 5642 h 60179"/>
                <a:gd name="connsiteX10" fmla="*/ 64619 w 90269"/>
                <a:gd name="connsiteY10" fmla="*/ 9403 h 60179"/>
                <a:gd name="connsiteX11" fmla="*/ 44083 w 90269"/>
                <a:gd name="connsiteY11" fmla="*/ 11810 h 60179"/>
                <a:gd name="connsiteX12" fmla="*/ 23921 w 90269"/>
                <a:gd name="connsiteY12" fmla="*/ 12938 h 60179"/>
                <a:gd name="connsiteX13" fmla="*/ 13917 w 90269"/>
                <a:gd name="connsiteY13" fmla="*/ 12864 h 60179"/>
                <a:gd name="connsiteX14" fmla="*/ 5642 w 90269"/>
                <a:gd name="connsiteY14" fmla="*/ 12111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0269" h="60179">
                  <a:moveTo>
                    <a:pt x="5642" y="12111"/>
                  </a:moveTo>
                  <a:cubicBezTo>
                    <a:pt x="9177" y="24297"/>
                    <a:pt x="10907" y="35055"/>
                    <a:pt x="11359" y="43555"/>
                  </a:cubicBezTo>
                  <a:cubicBezTo>
                    <a:pt x="16926" y="47617"/>
                    <a:pt x="22417" y="51002"/>
                    <a:pt x="27758" y="53711"/>
                  </a:cubicBezTo>
                  <a:cubicBezTo>
                    <a:pt x="33098" y="56268"/>
                    <a:pt x="37763" y="58073"/>
                    <a:pt x="42501" y="59277"/>
                  </a:cubicBezTo>
                  <a:cubicBezTo>
                    <a:pt x="47317" y="60405"/>
                    <a:pt x="52431" y="60631"/>
                    <a:pt x="56946" y="60180"/>
                  </a:cubicBezTo>
                  <a:cubicBezTo>
                    <a:pt x="61307" y="59578"/>
                    <a:pt x="65370" y="58299"/>
                    <a:pt x="69056" y="56494"/>
                  </a:cubicBezTo>
                  <a:cubicBezTo>
                    <a:pt x="76654" y="53109"/>
                    <a:pt x="81770" y="46338"/>
                    <a:pt x="84854" y="37838"/>
                  </a:cubicBezTo>
                  <a:cubicBezTo>
                    <a:pt x="85607" y="35732"/>
                    <a:pt x="86283" y="33475"/>
                    <a:pt x="86734" y="31068"/>
                  </a:cubicBezTo>
                  <a:cubicBezTo>
                    <a:pt x="87111" y="28585"/>
                    <a:pt x="87261" y="25953"/>
                    <a:pt x="87337" y="23245"/>
                  </a:cubicBezTo>
                  <a:cubicBezTo>
                    <a:pt x="87412" y="17828"/>
                    <a:pt x="86885" y="11886"/>
                    <a:pt x="85607" y="5642"/>
                  </a:cubicBezTo>
                  <a:cubicBezTo>
                    <a:pt x="78308" y="6921"/>
                    <a:pt x="71614" y="8500"/>
                    <a:pt x="64619" y="9403"/>
                  </a:cubicBezTo>
                  <a:cubicBezTo>
                    <a:pt x="57473" y="10230"/>
                    <a:pt x="50701" y="11133"/>
                    <a:pt x="44083" y="11810"/>
                  </a:cubicBezTo>
                  <a:cubicBezTo>
                    <a:pt x="37386" y="12186"/>
                    <a:pt x="30617" y="12562"/>
                    <a:pt x="23921" y="12938"/>
                  </a:cubicBezTo>
                  <a:lnTo>
                    <a:pt x="13917" y="12864"/>
                  </a:lnTo>
                  <a:lnTo>
                    <a:pt x="5642" y="12111"/>
                  </a:lnTo>
                  <a:close/>
                </a:path>
              </a:pathLst>
            </a:custGeom>
            <a:solidFill>
              <a:srgbClr val="5298C4"/>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592993E-D131-465F-BC17-1EE1DAA6A215}"/>
                </a:ext>
              </a:extLst>
            </p:cNvPr>
            <p:cNvSpPr/>
            <p:nvPr/>
          </p:nvSpPr>
          <p:spPr>
            <a:xfrm>
              <a:off x="15852260" y="6321235"/>
              <a:ext cx="82757" cy="60187"/>
            </a:xfrm>
            <a:custGeom>
              <a:avLst/>
              <a:gdLst>
                <a:gd name="connsiteX0" fmla="*/ 40922 w 82747"/>
                <a:gd name="connsiteY0" fmla="*/ 14820 h 60179"/>
                <a:gd name="connsiteX1" fmla="*/ 43104 w 82747"/>
                <a:gd name="connsiteY1" fmla="*/ 18505 h 60179"/>
                <a:gd name="connsiteX2" fmla="*/ 5642 w 82747"/>
                <a:gd name="connsiteY2" fmla="*/ 5642 h 60179"/>
                <a:gd name="connsiteX3" fmla="*/ 13991 w 82747"/>
                <a:gd name="connsiteY3" fmla="*/ 24975 h 60179"/>
                <a:gd name="connsiteX4" fmla="*/ 39719 w 82747"/>
                <a:gd name="connsiteY4" fmla="*/ 41298 h 60179"/>
                <a:gd name="connsiteX5" fmla="*/ 49798 w 82747"/>
                <a:gd name="connsiteY5" fmla="*/ 51980 h 60179"/>
                <a:gd name="connsiteX6" fmla="*/ 49195 w 82747"/>
                <a:gd name="connsiteY6" fmla="*/ 28285 h 60179"/>
                <a:gd name="connsiteX7" fmla="*/ 53634 w 82747"/>
                <a:gd name="connsiteY7" fmla="*/ 35280 h 60179"/>
                <a:gd name="connsiteX8" fmla="*/ 74321 w 82747"/>
                <a:gd name="connsiteY8" fmla="*/ 55140 h 60179"/>
                <a:gd name="connsiteX9" fmla="*/ 79212 w 82747"/>
                <a:gd name="connsiteY9" fmla="*/ 50100 h 60179"/>
                <a:gd name="connsiteX10" fmla="*/ 80189 w 82747"/>
                <a:gd name="connsiteY10" fmla="*/ 37010 h 60179"/>
                <a:gd name="connsiteX11" fmla="*/ 68755 w 82747"/>
                <a:gd name="connsiteY11" fmla="*/ 27758 h 60179"/>
                <a:gd name="connsiteX12" fmla="*/ 51754 w 82747"/>
                <a:gd name="connsiteY12" fmla="*/ 15722 h 60179"/>
                <a:gd name="connsiteX13" fmla="*/ 40922 w 82747"/>
                <a:gd name="connsiteY13" fmla="*/ 14820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2747" h="60179">
                  <a:moveTo>
                    <a:pt x="40922" y="14820"/>
                  </a:moveTo>
                  <a:lnTo>
                    <a:pt x="43104" y="18505"/>
                  </a:lnTo>
                  <a:cubicBezTo>
                    <a:pt x="29488" y="14970"/>
                    <a:pt x="17001" y="10757"/>
                    <a:pt x="5642" y="5642"/>
                  </a:cubicBezTo>
                  <a:cubicBezTo>
                    <a:pt x="8424" y="12036"/>
                    <a:pt x="11208" y="18505"/>
                    <a:pt x="13991" y="24975"/>
                  </a:cubicBezTo>
                  <a:cubicBezTo>
                    <a:pt x="20084" y="23319"/>
                    <a:pt x="27532" y="27607"/>
                    <a:pt x="39719" y="41298"/>
                  </a:cubicBezTo>
                  <a:cubicBezTo>
                    <a:pt x="43028" y="45210"/>
                    <a:pt x="46413" y="48746"/>
                    <a:pt x="49798" y="51980"/>
                  </a:cubicBezTo>
                  <a:cubicBezTo>
                    <a:pt x="50325" y="45511"/>
                    <a:pt x="50024" y="37236"/>
                    <a:pt x="49195" y="28285"/>
                  </a:cubicBezTo>
                  <a:cubicBezTo>
                    <a:pt x="50701" y="30617"/>
                    <a:pt x="52130" y="32948"/>
                    <a:pt x="53634" y="35280"/>
                  </a:cubicBezTo>
                  <a:cubicBezTo>
                    <a:pt x="62962" y="49723"/>
                    <a:pt x="69882" y="55516"/>
                    <a:pt x="74321" y="55140"/>
                  </a:cubicBezTo>
                  <a:cubicBezTo>
                    <a:pt x="76503" y="54914"/>
                    <a:pt x="78233" y="53259"/>
                    <a:pt x="79212" y="50100"/>
                  </a:cubicBezTo>
                  <a:cubicBezTo>
                    <a:pt x="80114" y="46865"/>
                    <a:pt x="80415" y="42427"/>
                    <a:pt x="80189" y="37010"/>
                  </a:cubicBezTo>
                  <a:cubicBezTo>
                    <a:pt x="76352" y="34227"/>
                    <a:pt x="72591" y="31143"/>
                    <a:pt x="68755" y="27758"/>
                  </a:cubicBezTo>
                  <a:cubicBezTo>
                    <a:pt x="61835" y="21890"/>
                    <a:pt x="56193" y="17678"/>
                    <a:pt x="51754" y="15722"/>
                  </a:cubicBezTo>
                  <a:cubicBezTo>
                    <a:pt x="47241" y="13691"/>
                    <a:pt x="43930" y="13916"/>
                    <a:pt x="40922" y="14820"/>
                  </a:cubicBezTo>
                  <a:close/>
                </a:path>
              </a:pathLst>
            </a:custGeom>
            <a:solidFill>
              <a:srgbClr val="5298C4"/>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58C7A318-0FAE-489A-823B-7D191E96D923}"/>
                </a:ext>
              </a:extLst>
            </p:cNvPr>
            <p:cNvSpPr/>
            <p:nvPr/>
          </p:nvSpPr>
          <p:spPr>
            <a:xfrm>
              <a:off x="15707435" y="6957607"/>
              <a:ext cx="421308" cy="97803"/>
            </a:xfrm>
            <a:custGeom>
              <a:avLst/>
              <a:gdLst>
                <a:gd name="connsiteX0" fmla="*/ 406739 w 421258"/>
                <a:gd name="connsiteY0" fmla="*/ 13419 h 97792"/>
                <a:gd name="connsiteX1" fmla="*/ 387933 w 421258"/>
                <a:gd name="connsiteY1" fmla="*/ 8077 h 97792"/>
                <a:gd name="connsiteX2" fmla="*/ 371308 w 421258"/>
                <a:gd name="connsiteY2" fmla="*/ 5745 h 97792"/>
                <a:gd name="connsiteX3" fmla="*/ 343250 w 421258"/>
                <a:gd name="connsiteY3" fmla="*/ 9657 h 97792"/>
                <a:gd name="connsiteX4" fmla="*/ 297138 w 421258"/>
                <a:gd name="connsiteY4" fmla="*/ 38544 h 97792"/>
                <a:gd name="connsiteX5" fmla="*/ 274420 w 421258"/>
                <a:gd name="connsiteY5" fmla="*/ 56071 h 97792"/>
                <a:gd name="connsiteX6" fmla="*/ 249445 w 421258"/>
                <a:gd name="connsiteY6" fmla="*/ 69612 h 97792"/>
                <a:gd name="connsiteX7" fmla="*/ 188888 w 421258"/>
                <a:gd name="connsiteY7" fmla="*/ 69010 h 97792"/>
                <a:gd name="connsiteX8" fmla="*/ 164591 w 421258"/>
                <a:gd name="connsiteY8" fmla="*/ 61713 h 97792"/>
                <a:gd name="connsiteX9" fmla="*/ 141122 w 421258"/>
                <a:gd name="connsiteY9" fmla="*/ 56748 h 97792"/>
                <a:gd name="connsiteX10" fmla="*/ 95610 w 421258"/>
                <a:gd name="connsiteY10" fmla="*/ 52912 h 97792"/>
                <a:gd name="connsiteX11" fmla="*/ 50777 w 421258"/>
                <a:gd name="connsiteY11" fmla="*/ 54717 h 97792"/>
                <a:gd name="connsiteX12" fmla="*/ 28285 w 421258"/>
                <a:gd name="connsiteY12" fmla="*/ 57199 h 97792"/>
                <a:gd name="connsiteX13" fmla="*/ 5642 w 421258"/>
                <a:gd name="connsiteY13" fmla="*/ 59832 h 97792"/>
                <a:gd name="connsiteX14" fmla="*/ 211381 w 421258"/>
                <a:gd name="connsiteY14" fmla="*/ 93082 h 97792"/>
                <a:gd name="connsiteX15" fmla="*/ 419678 w 421258"/>
                <a:gd name="connsiteY15" fmla="*/ 55244 h 97792"/>
                <a:gd name="connsiteX16" fmla="*/ 406739 w 421258"/>
                <a:gd name="connsiteY16" fmla="*/ 13419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1258" h="97792">
                  <a:moveTo>
                    <a:pt x="406739" y="13419"/>
                  </a:moveTo>
                  <a:cubicBezTo>
                    <a:pt x="400045" y="11011"/>
                    <a:pt x="393801" y="9281"/>
                    <a:pt x="387933" y="8077"/>
                  </a:cubicBezTo>
                  <a:cubicBezTo>
                    <a:pt x="382065" y="6799"/>
                    <a:pt x="376499" y="5971"/>
                    <a:pt x="371308" y="5745"/>
                  </a:cubicBezTo>
                  <a:cubicBezTo>
                    <a:pt x="360928" y="5219"/>
                    <a:pt x="351751" y="6723"/>
                    <a:pt x="343250" y="9657"/>
                  </a:cubicBezTo>
                  <a:cubicBezTo>
                    <a:pt x="326400" y="15751"/>
                    <a:pt x="311957" y="26658"/>
                    <a:pt x="297138" y="38544"/>
                  </a:cubicBezTo>
                  <a:cubicBezTo>
                    <a:pt x="289766" y="44486"/>
                    <a:pt x="282244" y="50580"/>
                    <a:pt x="274420" y="56071"/>
                  </a:cubicBezTo>
                  <a:cubicBezTo>
                    <a:pt x="266521" y="61412"/>
                    <a:pt x="258245" y="66151"/>
                    <a:pt x="249445" y="69612"/>
                  </a:cubicBezTo>
                  <a:cubicBezTo>
                    <a:pt x="231766" y="76608"/>
                    <a:pt x="211757" y="78789"/>
                    <a:pt x="188888" y="69010"/>
                  </a:cubicBezTo>
                  <a:cubicBezTo>
                    <a:pt x="180615" y="66076"/>
                    <a:pt x="172565" y="63669"/>
                    <a:pt x="164591" y="61713"/>
                  </a:cubicBezTo>
                  <a:cubicBezTo>
                    <a:pt x="156617" y="59757"/>
                    <a:pt x="148868" y="58253"/>
                    <a:pt x="141122" y="56748"/>
                  </a:cubicBezTo>
                  <a:cubicBezTo>
                    <a:pt x="125700" y="53965"/>
                    <a:pt x="110580" y="52836"/>
                    <a:pt x="95610" y="52912"/>
                  </a:cubicBezTo>
                  <a:cubicBezTo>
                    <a:pt x="80641" y="52686"/>
                    <a:pt x="65746" y="53212"/>
                    <a:pt x="50777" y="54717"/>
                  </a:cubicBezTo>
                  <a:cubicBezTo>
                    <a:pt x="43330" y="55394"/>
                    <a:pt x="35807" y="56447"/>
                    <a:pt x="28285" y="57199"/>
                  </a:cubicBezTo>
                  <a:cubicBezTo>
                    <a:pt x="20762" y="57951"/>
                    <a:pt x="13240" y="58854"/>
                    <a:pt x="5642" y="59832"/>
                  </a:cubicBezTo>
                  <a:cubicBezTo>
                    <a:pt x="71388" y="79917"/>
                    <a:pt x="140896" y="92630"/>
                    <a:pt x="211381" y="93082"/>
                  </a:cubicBezTo>
                  <a:cubicBezTo>
                    <a:pt x="281792" y="93383"/>
                    <a:pt x="353180" y="81798"/>
                    <a:pt x="419678" y="55244"/>
                  </a:cubicBezTo>
                  <a:cubicBezTo>
                    <a:pt x="413435" y="44486"/>
                    <a:pt x="408544" y="31097"/>
                    <a:pt x="406739" y="13419"/>
                  </a:cubicBezTo>
                  <a:close/>
                </a:path>
              </a:pathLst>
            </a:custGeom>
            <a:solidFill>
              <a:srgbClr val="347FB1"/>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B6AE2213-CD05-4C8C-8EDC-61734A19F228}"/>
                </a:ext>
              </a:extLst>
            </p:cNvPr>
            <p:cNvSpPr/>
            <p:nvPr/>
          </p:nvSpPr>
          <p:spPr>
            <a:xfrm>
              <a:off x="15186066" y="5668584"/>
              <a:ext cx="1038222" cy="1158596"/>
            </a:xfrm>
            <a:custGeom>
              <a:avLst/>
              <a:gdLst>
                <a:gd name="connsiteX0" fmla="*/ 1015158 w 1038101"/>
                <a:gd name="connsiteY0" fmla="*/ 884719 h 1158461"/>
                <a:gd name="connsiteX1" fmla="*/ 1019672 w 1038101"/>
                <a:gd name="connsiteY1" fmla="*/ 933690 h 1158461"/>
                <a:gd name="connsiteX2" fmla="*/ 1009441 w 1038101"/>
                <a:gd name="connsiteY2" fmla="*/ 950315 h 1158461"/>
                <a:gd name="connsiteX3" fmla="*/ 989733 w 1038101"/>
                <a:gd name="connsiteY3" fmla="*/ 959417 h 1158461"/>
                <a:gd name="connsiteX4" fmla="*/ 968143 w 1038101"/>
                <a:gd name="connsiteY4" fmla="*/ 961147 h 1158461"/>
                <a:gd name="connsiteX5" fmla="*/ 945349 w 1038101"/>
                <a:gd name="connsiteY5" fmla="*/ 958589 h 1158461"/>
                <a:gd name="connsiteX6" fmla="*/ 899988 w 1038101"/>
                <a:gd name="connsiteY6" fmla="*/ 947908 h 1158461"/>
                <a:gd name="connsiteX7" fmla="*/ 860797 w 1038101"/>
                <a:gd name="connsiteY7" fmla="*/ 937301 h 1158461"/>
                <a:gd name="connsiteX8" fmla="*/ 830782 w 1038101"/>
                <a:gd name="connsiteY8" fmla="*/ 938504 h 1158461"/>
                <a:gd name="connsiteX9" fmla="*/ 812352 w 1038101"/>
                <a:gd name="connsiteY9" fmla="*/ 944222 h 1158461"/>
                <a:gd name="connsiteX10" fmla="*/ 795050 w 1038101"/>
                <a:gd name="connsiteY10" fmla="*/ 953700 h 1158461"/>
                <a:gd name="connsiteX11" fmla="*/ 761048 w 1038101"/>
                <a:gd name="connsiteY11" fmla="*/ 980405 h 1158461"/>
                <a:gd name="connsiteX12" fmla="*/ 724641 w 1038101"/>
                <a:gd name="connsiteY12" fmla="*/ 1011924 h 1158461"/>
                <a:gd name="connsiteX13" fmla="*/ 704856 w 1038101"/>
                <a:gd name="connsiteY13" fmla="*/ 1027270 h 1158461"/>
                <a:gd name="connsiteX14" fmla="*/ 694624 w 1038101"/>
                <a:gd name="connsiteY14" fmla="*/ 1034642 h 1158461"/>
                <a:gd name="connsiteX15" fmla="*/ 684018 w 1038101"/>
                <a:gd name="connsiteY15" fmla="*/ 1041186 h 1158461"/>
                <a:gd name="connsiteX16" fmla="*/ 662129 w 1038101"/>
                <a:gd name="connsiteY16" fmla="*/ 1052771 h 1158461"/>
                <a:gd name="connsiteX17" fmla="*/ 639486 w 1038101"/>
                <a:gd name="connsiteY17" fmla="*/ 1060745 h 1158461"/>
                <a:gd name="connsiteX18" fmla="*/ 616542 w 1038101"/>
                <a:gd name="connsiteY18" fmla="*/ 1064731 h 1158461"/>
                <a:gd name="connsiteX19" fmla="*/ 593749 w 1038101"/>
                <a:gd name="connsiteY19" fmla="*/ 1063077 h 1158461"/>
                <a:gd name="connsiteX20" fmla="*/ 571859 w 1038101"/>
                <a:gd name="connsiteY20" fmla="*/ 1055705 h 1158461"/>
                <a:gd name="connsiteX21" fmla="*/ 551549 w 1038101"/>
                <a:gd name="connsiteY21" fmla="*/ 1041337 h 1158461"/>
                <a:gd name="connsiteX22" fmla="*/ 542294 w 1038101"/>
                <a:gd name="connsiteY22" fmla="*/ 1031633 h 1158461"/>
                <a:gd name="connsiteX23" fmla="*/ 533795 w 1038101"/>
                <a:gd name="connsiteY23" fmla="*/ 1019597 h 1158461"/>
                <a:gd name="connsiteX24" fmla="*/ 519427 w 1038101"/>
                <a:gd name="connsiteY24" fmla="*/ 989657 h 1158461"/>
                <a:gd name="connsiteX25" fmla="*/ 513484 w 1038101"/>
                <a:gd name="connsiteY25" fmla="*/ 975741 h 1158461"/>
                <a:gd name="connsiteX26" fmla="*/ 507617 w 1038101"/>
                <a:gd name="connsiteY26" fmla="*/ 962802 h 1158461"/>
                <a:gd name="connsiteX27" fmla="*/ 495881 w 1038101"/>
                <a:gd name="connsiteY27" fmla="*/ 940912 h 1158461"/>
                <a:gd name="connsiteX28" fmla="*/ 471659 w 1038101"/>
                <a:gd name="connsiteY28" fmla="*/ 908415 h 1158461"/>
                <a:gd name="connsiteX29" fmla="*/ 413961 w 1038101"/>
                <a:gd name="connsiteY29" fmla="*/ 876218 h 1158461"/>
                <a:gd name="connsiteX30" fmla="*/ 347915 w 1038101"/>
                <a:gd name="connsiteY30" fmla="*/ 852673 h 1158461"/>
                <a:gd name="connsiteX31" fmla="*/ 292624 w 1038101"/>
                <a:gd name="connsiteY31" fmla="*/ 807463 h 1158461"/>
                <a:gd name="connsiteX32" fmla="*/ 255388 w 1038101"/>
                <a:gd name="connsiteY32" fmla="*/ 796856 h 1158461"/>
                <a:gd name="connsiteX33" fmla="*/ 216948 w 1038101"/>
                <a:gd name="connsiteY33" fmla="*/ 782940 h 1158461"/>
                <a:gd name="connsiteX34" fmla="*/ 190093 w 1038101"/>
                <a:gd name="connsiteY34" fmla="*/ 736977 h 1158461"/>
                <a:gd name="connsiteX35" fmla="*/ 177906 w 1038101"/>
                <a:gd name="connsiteY35" fmla="*/ 714184 h 1158461"/>
                <a:gd name="connsiteX36" fmla="*/ 166622 w 1038101"/>
                <a:gd name="connsiteY36" fmla="*/ 691767 h 1158461"/>
                <a:gd name="connsiteX37" fmla="*/ 128860 w 1038101"/>
                <a:gd name="connsiteY37" fmla="*/ 605484 h 1158461"/>
                <a:gd name="connsiteX38" fmla="*/ 136458 w 1038101"/>
                <a:gd name="connsiteY38" fmla="*/ 571031 h 1158461"/>
                <a:gd name="connsiteX39" fmla="*/ 167450 w 1038101"/>
                <a:gd name="connsiteY39" fmla="*/ 537406 h 1158461"/>
                <a:gd name="connsiteX40" fmla="*/ 191221 w 1038101"/>
                <a:gd name="connsiteY40" fmla="*/ 474819 h 1158461"/>
                <a:gd name="connsiteX41" fmla="*/ 212435 w 1038101"/>
                <a:gd name="connsiteY41" fmla="*/ 456840 h 1158461"/>
                <a:gd name="connsiteX42" fmla="*/ 233798 w 1038101"/>
                <a:gd name="connsiteY42" fmla="*/ 439538 h 1158461"/>
                <a:gd name="connsiteX43" fmla="*/ 212585 w 1038101"/>
                <a:gd name="connsiteY43" fmla="*/ 239666 h 1158461"/>
                <a:gd name="connsiteX44" fmla="*/ 303682 w 1038101"/>
                <a:gd name="connsiteY44" fmla="*/ 71765 h 1158461"/>
                <a:gd name="connsiteX45" fmla="*/ 162034 w 1038101"/>
                <a:gd name="connsiteY45" fmla="*/ 5642 h 1158461"/>
                <a:gd name="connsiteX46" fmla="*/ 128258 w 1038101"/>
                <a:gd name="connsiteY46" fmla="*/ 78986 h 1158461"/>
                <a:gd name="connsiteX47" fmla="*/ 84025 w 1038101"/>
                <a:gd name="connsiteY47" fmla="*/ 152932 h 1158461"/>
                <a:gd name="connsiteX48" fmla="*/ 42352 w 1038101"/>
                <a:gd name="connsiteY48" fmla="*/ 232595 h 1158461"/>
                <a:gd name="connsiteX49" fmla="*/ 16926 w 1038101"/>
                <a:gd name="connsiteY49" fmla="*/ 316170 h 1158461"/>
                <a:gd name="connsiteX50" fmla="*/ 6920 w 1038101"/>
                <a:gd name="connsiteY50" fmla="*/ 430135 h 1158461"/>
                <a:gd name="connsiteX51" fmla="*/ 28660 w 1038101"/>
                <a:gd name="connsiteY51" fmla="*/ 540565 h 1158461"/>
                <a:gd name="connsiteX52" fmla="*/ 61835 w 1038101"/>
                <a:gd name="connsiteY52" fmla="*/ 647309 h 1158461"/>
                <a:gd name="connsiteX53" fmla="*/ 69733 w 1038101"/>
                <a:gd name="connsiteY53" fmla="*/ 674240 h 1158461"/>
                <a:gd name="connsiteX54" fmla="*/ 73419 w 1038101"/>
                <a:gd name="connsiteY54" fmla="*/ 687855 h 1158461"/>
                <a:gd name="connsiteX55" fmla="*/ 77030 w 1038101"/>
                <a:gd name="connsiteY55" fmla="*/ 701546 h 1158461"/>
                <a:gd name="connsiteX56" fmla="*/ 83424 w 1038101"/>
                <a:gd name="connsiteY56" fmla="*/ 729530 h 1158461"/>
                <a:gd name="connsiteX57" fmla="*/ 90044 w 1038101"/>
                <a:gd name="connsiteY57" fmla="*/ 760899 h 1158461"/>
                <a:gd name="connsiteX58" fmla="*/ 132471 w 1038101"/>
                <a:gd name="connsiteY58" fmla="*/ 886825 h 1158461"/>
                <a:gd name="connsiteX59" fmla="*/ 211607 w 1038101"/>
                <a:gd name="connsiteY59" fmla="*/ 992516 h 1158461"/>
                <a:gd name="connsiteX60" fmla="*/ 231541 w 1038101"/>
                <a:gd name="connsiteY60" fmla="*/ 966413 h 1158461"/>
                <a:gd name="connsiteX61" fmla="*/ 229511 w 1038101"/>
                <a:gd name="connsiteY61" fmla="*/ 1004702 h 1158461"/>
                <a:gd name="connsiteX62" fmla="*/ 238839 w 1038101"/>
                <a:gd name="connsiteY62" fmla="*/ 1010269 h 1158461"/>
                <a:gd name="connsiteX63" fmla="*/ 248919 w 1038101"/>
                <a:gd name="connsiteY63" fmla="*/ 1015760 h 1158461"/>
                <a:gd name="connsiteX64" fmla="*/ 238839 w 1038101"/>
                <a:gd name="connsiteY64" fmla="*/ 1010269 h 1158461"/>
                <a:gd name="connsiteX65" fmla="*/ 231015 w 1038101"/>
                <a:gd name="connsiteY65" fmla="*/ 1013052 h 1158461"/>
                <a:gd name="connsiteX66" fmla="*/ 265919 w 1038101"/>
                <a:gd name="connsiteY66" fmla="*/ 1051342 h 1158461"/>
                <a:gd name="connsiteX67" fmla="*/ 320081 w 1038101"/>
                <a:gd name="connsiteY67" fmla="*/ 1055028 h 1158461"/>
                <a:gd name="connsiteX68" fmla="*/ 369655 w 1038101"/>
                <a:gd name="connsiteY68" fmla="*/ 1049461 h 1158461"/>
                <a:gd name="connsiteX69" fmla="*/ 398767 w 1038101"/>
                <a:gd name="connsiteY69" fmla="*/ 1066011 h 1158461"/>
                <a:gd name="connsiteX70" fmla="*/ 434874 w 1038101"/>
                <a:gd name="connsiteY70" fmla="*/ 1118893 h 1158461"/>
                <a:gd name="connsiteX71" fmla="*/ 459022 w 1038101"/>
                <a:gd name="connsiteY71" fmla="*/ 1135368 h 1158461"/>
                <a:gd name="connsiteX72" fmla="*/ 485726 w 1038101"/>
                <a:gd name="connsiteY72" fmla="*/ 1146351 h 1158461"/>
                <a:gd name="connsiteX73" fmla="*/ 543650 w 1038101"/>
                <a:gd name="connsiteY73" fmla="*/ 1153271 h 1158461"/>
                <a:gd name="connsiteX74" fmla="*/ 573363 w 1038101"/>
                <a:gd name="connsiteY74" fmla="*/ 1150939 h 1158461"/>
                <a:gd name="connsiteX75" fmla="*/ 602775 w 1038101"/>
                <a:gd name="connsiteY75" fmla="*/ 1145373 h 1158461"/>
                <a:gd name="connsiteX76" fmla="*/ 617220 w 1038101"/>
                <a:gd name="connsiteY76" fmla="*/ 1141987 h 1158461"/>
                <a:gd name="connsiteX77" fmla="*/ 631512 w 1038101"/>
                <a:gd name="connsiteY77" fmla="*/ 1137850 h 1158461"/>
                <a:gd name="connsiteX78" fmla="*/ 659344 w 1038101"/>
                <a:gd name="connsiteY78" fmla="*/ 1129425 h 1158461"/>
                <a:gd name="connsiteX79" fmla="*/ 686125 w 1038101"/>
                <a:gd name="connsiteY79" fmla="*/ 1120473 h 1158461"/>
                <a:gd name="connsiteX80" fmla="*/ 712002 w 1038101"/>
                <a:gd name="connsiteY80" fmla="*/ 1112575 h 1158461"/>
                <a:gd name="connsiteX81" fmla="*/ 737128 w 1038101"/>
                <a:gd name="connsiteY81" fmla="*/ 1106180 h 1158461"/>
                <a:gd name="connsiteX82" fmla="*/ 749539 w 1038101"/>
                <a:gd name="connsiteY82" fmla="*/ 1104074 h 1158461"/>
                <a:gd name="connsiteX83" fmla="*/ 761801 w 1038101"/>
                <a:gd name="connsiteY83" fmla="*/ 1102419 h 1158461"/>
                <a:gd name="connsiteX84" fmla="*/ 811675 w 1038101"/>
                <a:gd name="connsiteY84" fmla="*/ 1106030 h 1158461"/>
                <a:gd name="connsiteX85" fmla="*/ 982811 w 1038101"/>
                <a:gd name="connsiteY85" fmla="*/ 1057284 h 1158461"/>
                <a:gd name="connsiteX86" fmla="*/ 998232 w 1038101"/>
                <a:gd name="connsiteY86" fmla="*/ 1042014 h 1158461"/>
                <a:gd name="connsiteX87" fmla="*/ 1010794 w 1038101"/>
                <a:gd name="connsiteY87" fmla="*/ 1026066 h 1158461"/>
                <a:gd name="connsiteX88" fmla="*/ 1029375 w 1038101"/>
                <a:gd name="connsiteY88" fmla="*/ 988755 h 1158461"/>
                <a:gd name="connsiteX89" fmla="*/ 1032686 w 1038101"/>
                <a:gd name="connsiteY89" fmla="*/ 978599 h 1158461"/>
                <a:gd name="connsiteX90" fmla="*/ 1035242 w 1038101"/>
                <a:gd name="connsiteY90" fmla="*/ 967842 h 1158461"/>
                <a:gd name="connsiteX91" fmla="*/ 1038629 w 1038101"/>
                <a:gd name="connsiteY91" fmla="*/ 945425 h 1158461"/>
                <a:gd name="connsiteX92" fmla="*/ 1039681 w 1038101"/>
                <a:gd name="connsiteY92" fmla="*/ 921955 h 1158461"/>
                <a:gd name="connsiteX93" fmla="*/ 1037801 w 1038101"/>
                <a:gd name="connsiteY93" fmla="*/ 896980 h 1158461"/>
                <a:gd name="connsiteX94" fmla="*/ 1015158 w 1038101"/>
                <a:gd name="connsiteY94" fmla="*/ 884719 h 115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38101" h="1158461">
                  <a:moveTo>
                    <a:pt x="1015158" y="884719"/>
                  </a:moveTo>
                  <a:cubicBezTo>
                    <a:pt x="1022003" y="904127"/>
                    <a:pt x="1023584" y="920526"/>
                    <a:pt x="1019672" y="933690"/>
                  </a:cubicBezTo>
                  <a:cubicBezTo>
                    <a:pt x="1017716" y="940159"/>
                    <a:pt x="1014405" y="945952"/>
                    <a:pt x="1009441" y="950315"/>
                  </a:cubicBezTo>
                  <a:cubicBezTo>
                    <a:pt x="1004401" y="954527"/>
                    <a:pt x="997856" y="957687"/>
                    <a:pt x="989733" y="959417"/>
                  </a:cubicBezTo>
                  <a:cubicBezTo>
                    <a:pt x="982811" y="960696"/>
                    <a:pt x="975514" y="961223"/>
                    <a:pt x="968143" y="961147"/>
                  </a:cubicBezTo>
                  <a:cubicBezTo>
                    <a:pt x="960620" y="960846"/>
                    <a:pt x="953022" y="959868"/>
                    <a:pt x="945349" y="958589"/>
                  </a:cubicBezTo>
                  <a:cubicBezTo>
                    <a:pt x="929702" y="956182"/>
                    <a:pt x="914433" y="952496"/>
                    <a:pt x="899988" y="947908"/>
                  </a:cubicBezTo>
                  <a:cubicBezTo>
                    <a:pt x="885621" y="943544"/>
                    <a:pt x="872382" y="939482"/>
                    <a:pt x="860797" y="937301"/>
                  </a:cubicBezTo>
                  <a:cubicBezTo>
                    <a:pt x="848986" y="934819"/>
                    <a:pt x="838982" y="934593"/>
                    <a:pt x="830782" y="938504"/>
                  </a:cubicBezTo>
                  <a:cubicBezTo>
                    <a:pt x="824462" y="940009"/>
                    <a:pt x="818295" y="941664"/>
                    <a:pt x="812352" y="944222"/>
                  </a:cubicBezTo>
                  <a:cubicBezTo>
                    <a:pt x="806409" y="946704"/>
                    <a:pt x="800692" y="949939"/>
                    <a:pt x="795050" y="953700"/>
                  </a:cubicBezTo>
                  <a:cubicBezTo>
                    <a:pt x="783691" y="960921"/>
                    <a:pt x="772483" y="969948"/>
                    <a:pt x="761048" y="980405"/>
                  </a:cubicBezTo>
                  <a:cubicBezTo>
                    <a:pt x="749388" y="990033"/>
                    <a:pt x="737504" y="1001392"/>
                    <a:pt x="724641" y="1011924"/>
                  </a:cubicBezTo>
                  <a:cubicBezTo>
                    <a:pt x="718246" y="1017114"/>
                    <a:pt x="711625" y="1022230"/>
                    <a:pt x="704856" y="1027270"/>
                  </a:cubicBezTo>
                  <a:cubicBezTo>
                    <a:pt x="701471" y="1029752"/>
                    <a:pt x="698086" y="1032235"/>
                    <a:pt x="694624" y="1034642"/>
                  </a:cubicBezTo>
                  <a:cubicBezTo>
                    <a:pt x="691164" y="1036899"/>
                    <a:pt x="687629" y="1039080"/>
                    <a:pt x="684018" y="1041186"/>
                  </a:cubicBezTo>
                  <a:cubicBezTo>
                    <a:pt x="676872" y="1045399"/>
                    <a:pt x="669576" y="1049310"/>
                    <a:pt x="662129" y="1052771"/>
                  </a:cubicBezTo>
                  <a:cubicBezTo>
                    <a:pt x="654757" y="1056382"/>
                    <a:pt x="647084" y="1058638"/>
                    <a:pt x="639486" y="1060745"/>
                  </a:cubicBezTo>
                  <a:cubicBezTo>
                    <a:pt x="631888" y="1062776"/>
                    <a:pt x="624215" y="1064130"/>
                    <a:pt x="616542" y="1064731"/>
                  </a:cubicBezTo>
                  <a:cubicBezTo>
                    <a:pt x="608869" y="1064957"/>
                    <a:pt x="601271" y="1064506"/>
                    <a:pt x="593749" y="1063077"/>
                  </a:cubicBezTo>
                  <a:cubicBezTo>
                    <a:pt x="586226" y="1061572"/>
                    <a:pt x="578930" y="1059616"/>
                    <a:pt x="571859" y="1055705"/>
                  </a:cubicBezTo>
                  <a:cubicBezTo>
                    <a:pt x="564788" y="1052018"/>
                    <a:pt x="557942" y="1047204"/>
                    <a:pt x="551549" y="1041337"/>
                  </a:cubicBezTo>
                  <a:cubicBezTo>
                    <a:pt x="548313" y="1038403"/>
                    <a:pt x="545229" y="1035168"/>
                    <a:pt x="542294" y="1031633"/>
                  </a:cubicBezTo>
                  <a:cubicBezTo>
                    <a:pt x="539286" y="1028022"/>
                    <a:pt x="536504" y="1023884"/>
                    <a:pt x="533795" y="1019597"/>
                  </a:cubicBezTo>
                  <a:cubicBezTo>
                    <a:pt x="528379" y="1010871"/>
                    <a:pt x="523563" y="1000941"/>
                    <a:pt x="519427" y="989657"/>
                  </a:cubicBezTo>
                  <a:cubicBezTo>
                    <a:pt x="517472" y="984767"/>
                    <a:pt x="515440" y="980254"/>
                    <a:pt x="513484" y="975741"/>
                  </a:cubicBezTo>
                  <a:cubicBezTo>
                    <a:pt x="511528" y="971152"/>
                    <a:pt x="509573" y="966864"/>
                    <a:pt x="507617" y="962802"/>
                  </a:cubicBezTo>
                  <a:cubicBezTo>
                    <a:pt x="503705" y="954603"/>
                    <a:pt x="499793" y="947381"/>
                    <a:pt x="495881" y="940912"/>
                  </a:cubicBezTo>
                  <a:cubicBezTo>
                    <a:pt x="488058" y="927747"/>
                    <a:pt x="480159" y="916764"/>
                    <a:pt x="471659" y="908415"/>
                  </a:cubicBezTo>
                  <a:cubicBezTo>
                    <a:pt x="454733" y="891489"/>
                    <a:pt x="435476" y="883139"/>
                    <a:pt x="413961" y="876218"/>
                  </a:cubicBezTo>
                  <a:cubicBezTo>
                    <a:pt x="392598" y="869373"/>
                    <a:pt x="369353" y="863280"/>
                    <a:pt x="347915" y="852673"/>
                  </a:cubicBezTo>
                  <a:cubicBezTo>
                    <a:pt x="326550" y="842217"/>
                    <a:pt x="306841" y="827623"/>
                    <a:pt x="292624" y="807463"/>
                  </a:cubicBezTo>
                  <a:cubicBezTo>
                    <a:pt x="286907" y="799564"/>
                    <a:pt x="271486" y="798737"/>
                    <a:pt x="255388" y="796856"/>
                  </a:cubicBezTo>
                  <a:cubicBezTo>
                    <a:pt x="239214" y="795201"/>
                    <a:pt x="222816" y="792117"/>
                    <a:pt x="216948" y="782940"/>
                  </a:cubicBezTo>
                  <a:cubicBezTo>
                    <a:pt x="207470" y="767443"/>
                    <a:pt x="198443" y="752173"/>
                    <a:pt x="190093" y="736977"/>
                  </a:cubicBezTo>
                  <a:cubicBezTo>
                    <a:pt x="185805" y="729455"/>
                    <a:pt x="181893" y="721782"/>
                    <a:pt x="177906" y="714184"/>
                  </a:cubicBezTo>
                  <a:cubicBezTo>
                    <a:pt x="173920" y="706662"/>
                    <a:pt x="170083" y="698989"/>
                    <a:pt x="166622" y="691767"/>
                  </a:cubicBezTo>
                  <a:cubicBezTo>
                    <a:pt x="152555" y="663031"/>
                    <a:pt x="139993" y="634521"/>
                    <a:pt x="128860" y="605484"/>
                  </a:cubicBezTo>
                  <a:cubicBezTo>
                    <a:pt x="124572" y="594125"/>
                    <a:pt x="128709" y="582465"/>
                    <a:pt x="136458" y="571031"/>
                  </a:cubicBezTo>
                  <a:cubicBezTo>
                    <a:pt x="144506" y="559522"/>
                    <a:pt x="156316" y="548314"/>
                    <a:pt x="167450" y="537406"/>
                  </a:cubicBezTo>
                  <a:cubicBezTo>
                    <a:pt x="189792" y="515365"/>
                    <a:pt x="209651" y="495506"/>
                    <a:pt x="191221" y="474819"/>
                  </a:cubicBezTo>
                  <a:cubicBezTo>
                    <a:pt x="190393" y="471810"/>
                    <a:pt x="201451" y="464137"/>
                    <a:pt x="212435" y="456840"/>
                  </a:cubicBezTo>
                  <a:cubicBezTo>
                    <a:pt x="223417" y="449468"/>
                    <a:pt x="234550" y="442397"/>
                    <a:pt x="233798" y="439538"/>
                  </a:cubicBezTo>
                  <a:cubicBezTo>
                    <a:pt x="207019" y="376651"/>
                    <a:pt x="199797" y="305638"/>
                    <a:pt x="212585" y="239666"/>
                  </a:cubicBezTo>
                  <a:cubicBezTo>
                    <a:pt x="225298" y="173619"/>
                    <a:pt x="258623" y="113890"/>
                    <a:pt x="303682" y="71765"/>
                  </a:cubicBezTo>
                  <a:cubicBezTo>
                    <a:pt x="254862" y="47392"/>
                    <a:pt x="206868" y="24899"/>
                    <a:pt x="162034" y="5642"/>
                  </a:cubicBezTo>
                  <a:cubicBezTo>
                    <a:pt x="153910" y="31218"/>
                    <a:pt x="142100" y="54989"/>
                    <a:pt x="128258" y="78986"/>
                  </a:cubicBezTo>
                  <a:cubicBezTo>
                    <a:pt x="114642" y="103058"/>
                    <a:pt x="99296" y="127356"/>
                    <a:pt x="84025" y="152932"/>
                  </a:cubicBezTo>
                  <a:cubicBezTo>
                    <a:pt x="68756" y="178433"/>
                    <a:pt x="54387" y="205138"/>
                    <a:pt x="42352" y="232595"/>
                  </a:cubicBezTo>
                  <a:cubicBezTo>
                    <a:pt x="30240" y="260052"/>
                    <a:pt x="21439" y="288261"/>
                    <a:pt x="16926" y="316170"/>
                  </a:cubicBezTo>
                  <a:cubicBezTo>
                    <a:pt x="6017" y="353933"/>
                    <a:pt x="3837" y="392523"/>
                    <a:pt x="6920" y="430135"/>
                  </a:cubicBezTo>
                  <a:cubicBezTo>
                    <a:pt x="10080" y="467823"/>
                    <a:pt x="18430" y="504608"/>
                    <a:pt x="28660" y="540565"/>
                  </a:cubicBezTo>
                  <a:cubicBezTo>
                    <a:pt x="38891" y="576523"/>
                    <a:pt x="50927" y="611653"/>
                    <a:pt x="61835" y="647309"/>
                  </a:cubicBezTo>
                  <a:lnTo>
                    <a:pt x="69733" y="674240"/>
                  </a:lnTo>
                  <a:lnTo>
                    <a:pt x="73419" y="687855"/>
                  </a:lnTo>
                  <a:cubicBezTo>
                    <a:pt x="74698" y="692369"/>
                    <a:pt x="75902" y="696958"/>
                    <a:pt x="77030" y="701546"/>
                  </a:cubicBezTo>
                  <a:cubicBezTo>
                    <a:pt x="79286" y="710799"/>
                    <a:pt x="81393" y="720127"/>
                    <a:pt x="83424" y="729530"/>
                  </a:cubicBezTo>
                  <a:cubicBezTo>
                    <a:pt x="85229" y="738632"/>
                    <a:pt x="87711" y="749916"/>
                    <a:pt x="90044" y="760899"/>
                  </a:cubicBezTo>
                  <a:cubicBezTo>
                    <a:pt x="99447" y="802047"/>
                    <a:pt x="112912" y="845677"/>
                    <a:pt x="132471" y="886825"/>
                  </a:cubicBezTo>
                  <a:cubicBezTo>
                    <a:pt x="152104" y="927823"/>
                    <a:pt x="177906" y="965961"/>
                    <a:pt x="211607" y="992516"/>
                  </a:cubicBezTo>
                  <a:cubicBezTo>
                    <a:pt x="216873" y="985294"/>
                    <a:pt x="223417" y="976719"/>
                    <a:pt x="231541" y="966413"/>
                  </a:cubicBezTo>
                  <a:cubicBezTo>
                    <a:pt x="228458" y="981383"/>
                    <a:pt x="228006" y="994020"/>
                    <a:pt x="229511" y="1004702"/>
                  </a:cubicBezTo>
                  <a:cubicBezTo>
                    <a:pt x="232594" y="1006658"/>
                    <a:pt x="235679" y="1008539"/>
                    <a:pt x="238839" y="1010269"/>
                  </a:cubicBezTo>
                  <a:cubicBezTo>
                    <a:pt x="244856" y="1008689"/>
                    <a:pt x="248994" y="1009366"/>
                    <a:pt x="248919" y="1015760"/>
                  </a:cubicBezTo>
                  <a:cubicBezTo>
                    <a:pt x="245458" y="1014181"/>
                    <a:pt x="242223" y="1012149"/>
                    <a:pt x="238839" y="1010269"/>
                  </a:cubicBezTo>
                  <a:cubicBezTo>
                    <a:pt x="236506" y="1010871"/>
                    <a:pt x="233874" y="1011849"/>
                    <a:pt x="231015" y="1013052"/>
                  </a:cubicBezTo>
                  <a:cubicBezTo>
                    <a:pt x="236280" y="1033739"/>
                    <a:pt x="249595" y="1045625"/>
                    <a:pt x="265919" y="1051342"/>
                  </a:cubicBezTo>
                  <a:cubicBezTo>
                    <a:pt x="282318" y="1057134"/>
                    <a:pt x="301726" y="1056984"/>
                    <a:pt x="320081" y="1055028"/>
                  </a:cubicBezTo>
                  <a:cubicBezTo>
                    <a:pt x="338511" y="1053147"/>
                    <a:pt x="355888" y="1049536"/>
                    <a:pt x="369655" y="1049461"/>
                  </a:cubicBezTo>
                  <a:cubicBezTo>
                    <a:pt x="383496" y="1049461"/>
                    <a:pt x="393726" y="1053147"/>
                    <a:pt x="398767" y="1066011"/>
                  </a:cubicBezTo>
                  <a:cubicBezTo>
                    <a:pt x="407417" y="1088277"/>
                    <a:pt x="419980" y="1105729"/>
                    <a:pt x="434874" y="1118893"/>
                  </a:cubicBezTo>
                  <a:cubicBezTo>
                    <a:pt x="442396" y="1125363"/>
                    <a:pt x="450521" y="1130704"/>
                    <a:pt x="459022" y="1135368"/>
                  </a:cubicBezTo>
                  <a:cubicBezTo>
                    <a:pt x="467521" y="1139881"/>
                    <a:pt x="476398" y="1143943"/>
                    <a:pt x="485726" y="1146351"/>
                  </a:cubicBezTo>
                  <a:cubicBezTo>
                    <a:pt x="504231" y="1151541"/>
                    <a:pt x="523789" y="1154174"/>
                    <a:pt x="543650" y="1153271"/>
                  </a:cubicBezTo>
                  <a:cubicBezTo>
                    <a:pt x="553578" y="1152895"/>
                    <a:pt x="563433" y="1152444"/>
                    <a:pt x="573363" y="1150939"/>
                  </a:cubicBezTo>
                  <a:cubicBezTo>
                    <a:pt x="583218" y="1149359"/>
                    <a:pt x="593071" y="1147479"/>
                    <a:pt x="602775" y="1145373"/>
                  </a:cubicBezTo>
                  <a:cubicBezTo>
                    <a:pt x="607666" y="1144319"/>
                    <a:pt x="612480" y="1143266"/>
                    <a:pt x="617220" y="1141987"/>
                  </a:cubicBezTo>
                  <a:cubicBezTo>
                    <a:pt x="621958" y="1140633"/>
                    <a:pt x="626773" y="1139204"/>
                    <a:pt x="631512" y="1137850"/>
                  </a:cubicBezTo>
                  <a:cubicBezTo>
                    <a:pt x="640839" y="1135067"/>
                    <a:pt x="650167" y="1132208"/>
                    <a:pt x="659344" y="1129425"/>
                  </a:cubicBezTo>
                  <a:cubicBezTo>
                    <a:pt x="668446" y="1126416"/>
                    <a:pt x="677399" y="1123257"/>
                    <a:pt x="686125" y="1120473"/>
                  </a:cubicBezTo>
                  <a:cubicBezTo>
                    <a:pt x="694926" y="1117539"/>
                    <a:pt x="703578" y="1115283"/>
                    <a:pt x="712002" y="1112575"/>
                  </a:cubicBezTo>
                  <a:cubicBezTo>
                    <a:pt x="720428" y="1110017"/>
                    <a:pt x="728852" y="1107836"/>
                    <a:pt x="737128" y="1106180"/>
                  </a:cubicBezTo>
                  <a:cubicBezTo>
                    <a:pt x="741265" y="1105353"/>
                    <a:pt x="745401" y="1104751"/>
                    <a:pt x="749539" y="1104074"/>
                  </a:cubicBezTo>
                  <a:cubicBezTo>
                    <a:pt x="753601" y="1103397"/>
                    <a:pt x="757739" y="1102795"/>
                    <a:pt x="761801" y="1102419"/>
                  </a:cubicBezTo>
                  <a:cubicBezTo>
                    <a:pt x="778200" y="1100764"/>
                    <a:pt x="794674" y="1102194"/>
                    <a:pt x="811675" y="1106030"/>
                  </a:cubicBezTo>
                  <a:cubicBezTo>
                    <a:pt x="877948" y="1111822"/>
                    <a:pt x="940009" y="1094370"/>
                    <a:pt x="982811" y="1057284"/>
                  </a:cubicBezTo>
                  <a:cubicBezTo>
                    <a:pt x="988227" y="1052395"/>
                    <a:pt x="993419" y="1047355"/>
                    <a:pt x="998232" y="1042014"/>
                  </a:cubicBezTo>
                  <a:cubicBezTo>
                    <a:pt x="1002747" y="1036899"/>
                    <a:pt x="1006883" y="1031633"/>
                    <a:pt x="1010794" y="1026066"/>
                  </a:cubicBezTo>
                  <a:cubicBezTo>
                    <a:pt x="1018317" y="1014632"/>
                    <a:pt x="1024561" y="1002070"/>
                    <a:pt x="1029375" y="988755"/>
                  </a:cubicBezTo>
                  <a:cubicBezTo>
                    <a:pt x="1030579" y="985445"/>
                    <a:pt x="1031707" y="982059"/>
                    <a:pt x="1032686" y="978599"/>
                  </a:cubicBezTo>
                  <a:cubicBezTo>
                    <a:pt x="1033663" y="975139"/>
                    <a:pt x="1034491" y="971453"/>
                    <a:pt x="1035242" y="967842"/>
                  </a:cubicBezTo>
                  <a:cubicBezTo>
                    <a:pt x="1036748" y="960545"/>
                    <a:pt x="1037951" y="953098"/>
                    <a:pt x="1038629" y="945425"/>
                  </a:cubicBezTo>
                  <a:cubicBezTo>
                    <a:pt x="1039380" y="937752"/>
                    <a:pt x="1039757" y="929929"/>
                    <a:pt x="1039681" y="921955"/>
                  </a:cubicBezTo>
                  <a:cubicBezTo>
                    <a:pt x="1039606" y="913906"/>
                    <a:pt x="1038853" y="905405"/>
                    <a:pt x="1037801" y="896980"/>
                  </a:cubicBezTo>
                  <a:cubicBezTo>
                    <a:pt x="1030579" y="893370"/>
                    <a:pt x="1022906" y="889382"/>
                    <a:pt x="1015158" y="884719"/>
                  </a:cubicBezTo>
                  <a:close/>
                </a:path>
              </a:pathLst>
            </a:custGeom>
            <a:solidFill>
              <a:srgbClr val="3C89B6"/>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98DBDC10-9D89-4374-BC73-4103A807475A}"/>
                </a:ext>
              </a:extLst>
            </p:cNvPr>
            <p:cNvSpPr/>
            <p:nvPr/>
          </p:nvSpPr>
          <p:spPr>
            <a:xfrm>
              <a:off x="15306898" y="5734414"/>
              <a:ext cx="902801" cy="1000606"/>
            </a:xfrm>
            <a:custGeom>
              <a:avLst/>
              <a:gdLst>
                <a:gd name="connsiteX0" fmla="*/ 734639 w 902697"/>
                <a:gd name="connsiteY0" fmla="*/ 650694 h 1000489"/>
                <a:gd name="connsiteX1" fmla="*/ 705302 w 902697"/>
                <a:gd name="connsiteY1" fmla="*/ 625043 h 1000489"/>
                <a:gd name="connsiteX2" fmla="*/ 720797 w 902697"/>
                <a:gd name="connsiteY2" fmla="*/ 669801 h 1000489"/>
                <a:gd name="connsiteX3" fmla="*/ 724184 w 902697"/>
                <a:gd name="connsiteY3" fmla="*/ 707715 h 1000489"/>
                <a:gd name="connsiteX4" fmla="*/ 723506 w 902697"/>
                <a:gd name="connsiteY4" fmla="*/ 716291 h 1000489"/>
                <a:gd name="connsiteX5" fmla="*/ 722077 w 902697"/>
                <a:gd name="connsiteY5" fmla="*/ 724264 h 1000489"/>
                <a:gd name="connsiteX6" fmla="*/ 717864 w 902697"/>
                <a:gd name="connsiteY6" fmla="*/ 738933 h 1000489"/>
                <a:gd name="connsiteX7" fmla="*/ 712072 w 902697"/>
                <a:gd name="connsiteY7" fmla="*/ 752097 h 1000489"/>
                <a:gd name="connsiteX8" fmla="*/ 704248 w 902697"/>
                <a:gd name="connsiteY8" fmla="*/ 763381 h 1000489"/>
                <a:gd name="connsiteX9" fmla="*/ 695146 w 902697"/>
                <a:gd name="connsiteY9" fmla="*/ 773386 h 1000489"/>
                <a:gd name="connsiteX10" fmla="*/ 684691 w 902697"/>
                <a:gd name="connsiteY10" fmla="*/ 781586 h 1000489"/>
                <a:gd name="connsiteX11" fmla="*/ 661370 w 902697"/>
                <a:gd name="connsiteY11" fmla="*/ 793922 h 1000489"/>
                <a:gd name="connsiteX12" fmla="*/ 636094 w 902697"/>
                <a:gd name="connsiteY12" fmla="*/ 801219 h 1000489"/>
                <a:gd name="connsiteX13" fmla="*/ 610293 w 902697"/>
                <a:gd name="connsiteY13" fmla="*/ 804604 h 1000489"/>
                <a:gd name="connsiteX14" fmla="*/ 592013 w 902697"/>
                <a:gd name="connsiteY14" fmla="*/ 780457 h 1000489"/>
                <a:gd name="connsiteX15" fmla="*/ 568166 w 902697"/>
                <a:gd name="connsiteY15" fmla="*/ 738256 h 1000489"/>
                <a:gd name="connsiteX16" fmla="*/ 552822 w 902697"/>
                <a:gd name="connsiteY16" fmla="*/ 746455 h 1000489"/>
                <a:gd name="connsiteX17" fmla="*/ 541913 w 902697"/>
                <a:gd name="connsiteY17" fmla="*/ 782112 h 1000489"/>
                <a:gd name="connsiteX18" fmla="*/ 529275 w 902697"/>
                <a:gd name="connsiteY18" fmla="*/ 817694 h 1000489"/>
                <a:gd name="connsiteX19" fmla="*/ 512877 w 902697"/>
                <a:gd name="connsiteY19" fmla="*/ 824238 h 1000489"/>
                <a:gd name="connsiteX20" fmla="*/ 392668 w 902697"/>
                <a:gd name="connsiteY20" fmla="*/ 722459 h 1000489"/>
                <a:gd name="connsiteX21" fmla="*/ 342869 w 902697"/>
                <a:gd name="connsiteY21" fmla="*/ 690714 h 1000489"/>
                <a:gd name="connsiteX22" fmla="*/ 295703 w 902697"/>
                <a:gd name="connsiteY22" fmla="*/ 657540 h 1000489"/>
                <a:gd name="connsiteX23" fmla="*/ 249063 w 902697"/>
                <a:gd name="connsiteY23" fmla="*/ 620228 h 1000489"/>
                <a:gd name="connsiteX24" fmla="*/ 199791 w 902697"/>
                <a:gd name="connsiteY24" fmla="*/ 577125 h 1000489"/>
                <a:gd name="connsiteX25" fmla="*/ 187379 w 902697"/>
                <a:gd name="connsiteY25" fmla="*/ 564863 h 1000489"/>
                <a:gd name="connsiteX26" fmla="*/ 184219 w 902697"/>
                <a:gd name="connsiteY26" fmla="*/ 561478 h 1000489"/>
                <a:gd name="connsiteX27" fmla="*/ 180910 w 902697"/>
                <a:gd name="connsiteY27" fmla="*/ 557717 h 1000489"/>
                <a:gd name="connsiteX28" fmla="*/ 174290 w 902697"/>
                <a:gd name="connsiteY28" fmla="*/ 550119 h 1000489"/>
                <a:gd name="connsiteX29" fmla="*/ 149390 w 902697"/>
                <a:gd name="connsiteY29" fmla="*/ 518299 h 1000489"/>
                <a:gd name="connsiteX30" fmla="*/ 108393 w 902697"/>
                <a:gd name="connsiteY30" fmla="*/ 449092 h 1000489"/>
                <a:gd name="connsiteX31" fmla="*/ 168648 w 902697"/>
                <a:gd name="connsiteY31" fmla="*/ 423064 h 1000489"/>
                <a:gd name="connsiteX32" fmla="*/ 245979 w 902697"/>
                <a:gd name="connsiteY32" fmla="*/ 388912 h 1000489"/>
                <a:gd name="connsiteX33" fmla="*/ 250342 w 902697"/>
                <a:gd name="connsiteY33" fmla="*/ 330462 h 1000489"/>
                <a:gd name="connsiteX34" fmla="*/ 261701 w 902697"/>
                <a:gd name="connsiteY34" fmla="*/ 302855 h 1000489"/>
                <a:gd name="connsiteX35" fmla="*/ 275768 w 902697"/>
                <a:gd name="connsiteY35" fmla="*/ 288713 h 1000489"/>
                <a:gd name="connsiteX36" fmla="*/ 297659 w 902697"/>
                <a:gd name="connsiteY36" fmla="*/ 274420 h 1000489"/>
                <a:gd name="connsiteX37" fmla="*/ 277724 w 902697"/>
                <a:gd name="connsiteY37" fmla="*/ 265017 h 1000489"/>
                <a:gd name="connsiteX38" fmla="*/ 220328 w 902697"/>
                <a:gd name="connsiteY38" fmla="*/ 250799 h 1000489"/>
                <a:gd name="connsiteX39" fmla="*/ 200016 w 902697"/>
                <a:gd name="connsiteY39" fmla="*/ 232445 h 1000489"/>
                <a:gd name="connsiteX40" fmla="*/ 194676 w 902697"/>
                <a:gd name="connsiteY40" fmla="*/ 213338 h 1000489"/>
                <a:gd name="connsiteX41" fmla="*/ 199942 w 902697"/>
                <a:gd name="connsiteY41" fmla="*/ 194682 h 1000489"/>
                <a:gd name="connsiteX42" fmla="*/ 211375 w 902697"/>
                <a:gd name="connsiteY42" fmla="*/ 177230 h 1000489"/>
                <a:gd name="connsiteX43" fmla="*/ 235071 w 902697"/>
                <a:gd name="connsiteY43" fmla="*/ 145259 h 1000489"/>
                <a:gd name="connsiteX44" fmla="*/ 231461 w 902697"/>
                <a:gd name="connsiteY44" fmla="*/ 109828 h 1000489"/>
                <a:gd name="connsiteX45" fmla="*/ 223261 w 902697"/>
                <a:gd name="connsiteY45" fmla="*/ 97943 h 1000489"/>
                <a:gd name="connsiteX46" fmla="*/ 220328 w 902697"/>
                <a:gd name="connsiteY46" fmla="*/ 87110 h 1000489"/>
                <a:gd name="connsiteX47" fmla="*/ 220854 w 902697"/>
                <a:gd name="connsiteY47" fmla="*/ 77181 h 1000489"/>
                <a:gd name="connsiteX48" fmla="*/ 223788 w 902697"/>
                <a:gd name="connsiteY48" fmla="*/ 68003 h 1000489"/>
                <a:gd name="connsiteX49" fmla="*/ 230784 w 902697"/>
                <a:gd name="connsiteY49" fmla="*/ 29112 h 1000489"/>
                <a:gd name="connsiteX50" fmla="*/ 183241 w 902697"/>
                <a:gd name="connsiteY50" fmla="*/ 5642 h 1000489"/>
                <a:gd name="connsiteX51" fmla="*/ 92144 w 902697"/>
                <a:gd name="connsiteY51" fmla="*/ 173544 h 1000489"/>
                <a:gd name="connsiteX52" fmla="*/ 113358 w 902697"/>
                <a:gd name="connsiteY52" fmla="*/ 373416 h 1000489"/>
                <a:gd name="connsiteX53" fmla="*/ 91994 w 902697"/>
                <a:gd name="connsiteY53" fmla="*/ 390718 h 1000489"/>
                <a:gd name="connsiteX54" fmla="*/ 70781 w 902697"/>
                <a:gd name="connsiteY54" fmla="*/ 408696 h 1000489"/>
                <a:gd name="connsiteX55" fmla="*/ 70029 w 902697"/>
                <a:gd name="connsiteY55" fmla="*/ 433972 h 1000489"/>
                <a:gd name="connsiteX56" fmla="*/ 42270 w 902697"/>
                <a:gd name="connsiteY56" fmla="*/ 463460 h 1000489"/>
                <a:gd name="connsiteX57" fmla="*/ 8419 w 902697"/>
                <a:gd name="connsiteY57" fmla="*/ 539362 h 1000489"/>
                <a:gd name="connsiteX58" fmla="*/ 46182 w 902697"/>
                <a:gd name="connsiteY58" fmla="*/ 625720 h 1000489"/>
                <a:gd name="connsiteX59" fmla="*/ 57390 w 902697"/>
                <a:gd name="connsiteY59" fmla="*/ 647911 h 1000489"/>
                <a:gd name="connsiteX60" fmla="*/ 69501 w 902697"/>
                <a:gd name="connsiteY60" fmla="*/ 670554 h 1000489"/>
                <a:gd name="connsiteX61" fmla="*/ 96508 w 902697"/>
                <a:gd name="connsiteY61" fmla="*/ 716817 h 1000489"/>
                <a:gd name="connsiteX62" fmla="*/ 134948 w 902697"/>
                <a:gd name="connsiteY62" fmla="*/ 730734 h 1000489"/>
                <a:gd name="connsiteX63" fmla="*/ 172183 w 902697"/>
                <a:gd name="connsiteY63" fmla="*/ 741340 h 1000489"/>
                <a:gd name="connsiteX64" fmla="*/ 227474 w 902697"/>
                <a:gd name="connsiteY64" fmla="*/ 786550 h 1000489"/>
                <a:gd name="connsiteX65" fmla="*/ 293521 w 902697"/>
                <a:gd name="connsiteY65" fmla="*/ 810096 h 1000489"/>
                <a:gd name="connsiteX66" fmla="*/ 351219 w 902697"/>
                <a:gd name="connsiteY66" fmla="*/ 842292 h 1000489"/>
                <a:gd name="connsiteX67" fmla="*/ 375441 w 902697"/>
                <a:gd name="connsiteY67" fmla="*/ 874789 h 1000489"/>
                <a:gd name="connsiteX68" fmla="*/ 387176 w 902697"/>
                <a:gd name="connsiteY68" fmla="*/ 896680 h 1000489"/>
                <a:gd name="connsiteX69" fmla="*/ 393043 w 902697"/>
                <a:gd name="connsiteY69" fmla="*/ 909618 h 1000489"/>
                <a:gd name="connsiteX70" fmla="*/ 398985 w 902697"/>
                <a:gd name="connsiteY70" fmla="*/ 923535 h 1000489"/>
                <a:gd name="connsiteX71" fmla="*/ 413355 w 902697"/>
                <a:gd name="connsiteY71" fmla="*/ 953474 h 1000489"/>
                <a:gd name="connsiteX72" fmla="*/ 421854 w 902697"/>
                <a:gd name="connsiteY72" fmla="*/ 965510 h 1000489"/>
                <a:gd name="connsiteX73" fmla="*/ 431107 w 902697"/>
                <a:gd name="connsiteY73" fmla="*/ 975214 h 1000489"/>
                <a:gd name="connsiteX74" fmla="*/ 451419 w 902697"/>
                <a:gd name="connsiteY74" fmla="*/ 989582 h 1000489"/>
                <a:gd name="connsiteX75" fmla="*/ 473309 w 902697"/>
                <a:gd name="connsiteY75" fmla="*/ 996954 h 1000489"/>
                <a:gd name="connsiteX76" fmla="*/ 496102 w 902697"/>
                <a:gd name="connsiteY76" fmla="*/ 998609 h 1000489"/>
                <a:gd name="connsiteX77" fmla="*/ 519046 w 902697"/>
                <a:gd name="connsiteY77" fmla="*/ 994622 h 1000489"/>
                <a:gd name="connsiteX78" fmla="*/ 541689 w 902697"/>
                <a:gd name="connsiteY78" fmla="*/ 986648 h 1000489"/>
                <a:gd name="connsiteX79" fmla="*/ 563578 w 902697"/>
                <a:gd name="connsiteY79" fmla="*/ 975064 h 1000489"/>
                <a:gd name="connsiteX80" fmla="*/ 574184 w 902697"/>
                <a:gd name="connsiteY80" fmla="*/ 968519 h 1000489"/>
                <a:gd name="connsiteX81" fmla="*/ 584416 w 902697"/>
                <a:gd name="connsiteY81" fmla="*/ 961147 h 1000489"/>
                <a:gd name="connsiteX82" fmla="*/ 604199 w 902697"/>
                <a:gd name="connsiteY82" fmla="*/ 945801 h 1000489"/>
                <a:gd name="connsiteX83" fmla="*/ 640608 w 902697"/>
                <a:gd name="connsiteY83" fmla="*/ 914282 h 1000489"/>
                <a:gd name="connsiteX84" fmla="*/ 674610 w 902697"/>
                <a:gd name="connsiteY84" fmla="*/ 887577 h 1000489"/>
                <a:gd name="connsiteX85" fmla="*/ 691912 w 902697"/>
                <a:gd name="connsiteY85" fmla="*/ 878099 h 1000489"/>
                <a:gd name="connsiteX86" fmla="*/ 710342 w 902697"/>
                <a:gd name="connsiteY86" fmla="*/ 872382 h 1000489"/>
                <a:gd name="connsiteX87" fmla="*/ 740356 w 902697"/>
                <a:gd name="connsiteY87" fmla="*/ 871178 h 1000489"/>
                <a:gd name="connsiteX88" fmla="*/ 779548 w 902697"/>
                <a:gd name="connsiteY88" fmla="*/ 881785 h 1000489"/>
                <a:gd name="connsiteX89" fmla="*/ 824909 w 902697"/>
                <a:gd name="connsiteY89" fmla="*/ 892467 h 1000489"/>
                <a:gd name="connsiteX90" fmla="*/ 847702 w 902697"/>
                <a:gd name="connsiteY90" fmla="*/ 895024 h 1000489"/>
                <a:gd name="connsiteX91" fmla="*/ 869291 w 902697"/>
                <a:gd name="connsiteY91" fmla="*/ 893294 h 1000489"/>
                <a:gd name="connsiteX92" fmla="*/ 889001 w 902697"/>
                <a:gd name="connsiteY92" fmla="*/ 884192 h 1000489"/>
                <a:gd name="connsiteX93" fmla="*/ 899230 w 902697"/>
                <a:gd name="connsiteY93" fmla="*/ 867568 h 1000489"/>
                <a:gd name="connsiteX94" fmla="*/ 894718 w 902697"/>
                <a:gd name="connsiteY94" fmla="*/ 818596 h 1000489"/>
                <a:gd name="connsiteX95" fmla="*/ 810542 w 902697"/>
                <a:gd name="connsiteY95" fmla="*/ 750067 h 1000489"/>
                <a:gd name="connsiteX96" fmla="*/ 726213 w 902697"/>
                <a:gd name="connsiteY96" fmla="*/ 657690 h 1000489"/>
                <a:gd name="connsiteX97" fmla="*/ 734639 w 902697"/>
                <a:gd name="connsiteY97" fmla="*/ 650694 h 100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902697" h="1000489">
                  <a:moveTo>
                    <a:pt x="734639" y="650694"/>
                  </a:moveTo>
                  <a:cubicBezTo>
                    <a:pt x="723431" y="640915"/>
                    <a:pt x="713350" y="632114"/>
                    <a:pt x="705302" y="625043"/>
                  </a:cubicBezTo>
                  <a:cubicBezTo>
                    <a:pt x="712524" y="640915"/>
                    <a:pt x="717563" y="655810"/>
                    <a:pt x="720797" y="669801"/>
                  </a:cubicBezTo>
                  <a:cubicBezTo>
                    <a:pt x="723657" y="683417"/>
                    <a:pt x="724634" y="696055"/>
                    <a:pt x="724184" y="707715"/>
                  </a:cubicBezTo>
                  <a:cubicBezTo>
                    <a:pt x="724033" y="710649"/>
                    <a:pt x="723883" y="713507"/>
                    <a:pt x="723506" y="716291"/>
                  </a:cubicBezTo>
                  <a:cubicBezTo>
                    <a:pt x="723130" y="719074"/>
                    <a:pt x="722678" y="721631"/>
                    <a:pt x="722077" y="724264"/>
                  </a:cubicBezTo>
                  <a:cubicBezTo>
                    <a:pt x="720948" y="729455"/>
                    <a:pt x="719444" y="734344"/>
                    <a:pt x="717864" y="738933"/>
                  </a:cubicBezTo>
                  <a:cubicBezTo>
                    <a:pt x="716210" y="743522"/>
                    <a:pt x="714404" y="748035"/>
                    <a:pt x="712072" y="752097"/>
                  </a:cubicBezTo>
                  <a:cubicBezTo>
                    <a:pt x="709664" y="756084"/>
                    <a:pt x="707032" y="759846"/>
                    <a:pt x="704248" y="763381"/>
                  </a:cubicBezTo>
                  <a:cubicBezTo>
                    <a:pt x="701391" y="766917"/>
                    <a:pt x="698380" y="770227"/>
                    <a:pt x="695146" y="773386"/>
                  </a:cubicBezTo>
                  <a:cubicBezTo>
                    <a:pt x="691912" y="776545"/>
                    <a:pt x="688302" y="779028"/>
                    <a:pt x="684691" y="781586"/>
                  </a:cubicBezTo>
                  <a:cubicBezTo>
                    <a:pt x="677317" y="786475"/>
                    <a:pt x="669719" y="791064"/>
                    <a:pt x="661370" y="793922"/>
                  </a:cubicBezTo>
                  <a:cubicBezTo>
                    <a:pt x="653095" y="796931"/>
                    <a:pt x="644746" y="799715"/>
                    <a:pt x="636094" y="801219"/>
                  </a:cubicBezTo>
                  <a:cubicBezTo>
                    <a:pt x="627444" y="802724"/>
                    <a:pt x="618794" y="803927"/>
                    <a:pt x="610293" y="804604"/>
                  </a:cubicBezTo>
                  <a:cubicBezTo>
                    <a:pt x="607510" y="805432"/>
                    <a:pt x="600136" y="794449"/>
                    <a:pt x="592013" y="780457"/>
                  </a:cubicBezTo>
                  <a:cubicBezTo>
                    <a:pt x="583889" y="766465"/>
                    <a:pt x="575163" y="749465"/>
                    <a:pt x="568166" y="738256"/>
                  </a:cubicBezTo>
                  <a:cubicBezTo>
                    <a:pt x="561171" y="733366"/>
                    <a:pt x="556733" y="737579"/>
                    <a:pt x="552822" y="746455"/>
                  </a:cubicBezTo>
                  <a:cubicBezTo>
                    <a:pt x="548985" y="755482"/>
                    <a:pt x="545599" y="768722"/>
                    <a:pt x="541913" y="782112"/>
                  </a:cubicBezTo>
                  <a:cubicBezTo>
                    <a:pt x="538227" y="795502"/>
                    <a:pt x="534091" y="808967"/>
                    <a:pt x="529275" y="817694"/>
                  </a:cubicBezTo>
                  <a:cubicBezTo>
                    <a:pt x="524462" y="826344"/>
                    <a:pt x="518820" y="829955"/>
                    <a:pt x="512877" y="824238"/>
                  </a:cubicBezTo>
                  <a:cubicBezTo>
                    <a:pt x="461197" y="778351"/>
                    <a:pt x="426745" y="745101"/>
                    <a:pt x="392668" y="722459"/>
                  </a:cubicBezTo>
                  <a:cubicBezTo>
                    <a:pt x="375817" y="710799"/>
                    <a:pt x="359267" y="700945"/>
                    <a:pt x="342869" y="690714"/>
                  </a:cubicBezTo>
                  <a:cubicBezTo>
                    <a:pt x="326545" y="680484"/>
                    <a:pt x="310898" y="669425"/>
                    <a:pt x="295703" y="657540"/>
                  </a:cubicBezTo>
                  <a:cubicBezTo>
                    <a:pt x="280432" y="645730"/>
                    <a:pt x="265312" y="633317"/>
                    <a:pt x="249063" y="620228"/>
                  </a:cubicBezTo>
                  <a:cubicBezTo>
                    <a:pt x="232965" y="607064"/>
                    <a:pt x="216265" y="592997"/>
                    <a:pt x="199791" y="577125"/>
                  </a:cubicBezTo>
                  <a:cubicBezTo>
                    <a:pt x="195729" y="573062"/>
                    <a:pt x="191517" y="569226"/>
                    <a:pt x="187379" y="564863"/>
                  </a:cubicBezTo>
                  <a:lnTo>
                    <a:pt x="184219" y="561478"/>
                  </a:lnTo>
                  <a:lnTo>
                    <a:pt x="180910" y="557717"/>
                  </a:lnTo>
                  <a:lnTo>
                    <a:pt x="174290" y="550119"/>
                  </a:lnTo>
                  <a:cubicBezTo>
                    <a:pt x="165714" y="539738"/>
                    <a:pt x="157214" y="529282"/>
                    <a:pt x="149390" y="518299"/>
                  </a:cubicBezTo>
                  <a:cubicBezTo>
                    <a:pt x="133593" y="496484"/>
                    <a:pt x="119451" y="473390"/>
                    <a:pt x="108393" y="449092"/>
                  </a:cubicBezTo>
                  <a:cubicBezTo>
                    <a:pt x="106512" y="443300"/>
                    <a:pt x="136301" y="433972"/>
                    <a:pt x="168648" y="423064"/>
                  </a:cubicBezTo>
                  <a:cubicBezTo>
                    <a:pt x="201070" y="412157"/>
                    <a:pt x="236275" y="399669"/>
                    <a:pt x="245979" y="388912"/>
                  </a:cubicBezTo>
                  <a:cubicBezTo>
                    <a:pt x="252298" y="366270"/>
                    <a:pt x="247709" y="348742"/>
                    <a:pt x="250342" y="330462"/>
                  </a:cubicBezTo>
                  <a:cubicBezTo>
                    <a:pt x="251395" y="321360"/>
                    <a:pt x="254780" y="312258"/>
                    <a:pt x="261701" y="302855"/>
                  </a:cubicBezTo>
                  <a:cubicBezTo>
                    <a:pt x="265237" y="298191"/>
                    <a:pt x="269976" y="293452"/>
                    <a:pt x="275768" y="288713"/>
                  </a:cubicBezTo>
                  <a:cubicBezTo>
                    <a:pt x="281636" y="283974"/>
                    <a:pt x="288707" y="279159"/>
                    <a:pt x="297659" y="274420"/>
                  </a:cubicBezTo>
                  <a:cubicBezTo>
                    <a:pt x="309770" y="270809"/>
                    <a:pt x="296981" y="268477"/>
                    <a:pt x="277724" y="265017"/>
                  </a:cubicBezTo>
                  <a:cubicBezTo>
                    <a:pt x="258692" y="261707"/>
                    <a:pt x="233266" y="257043"/>
                    <a:pt x="220328" y="250799"/>
                  </a:cubicBezTo>
                  <a:cubicBezTo>
                    <a:pt x="210774" y="245007"/>
                    <a:pt x="204079" y="238763"/>
                    <a:pt x="200016" y="232445"/>
                  </a:cubicBezTo>
                  <a:cubicBezTo>
                    <a:pt x="196181" y="226126"/>
                    <a:pt x="194374" y="219656"/>
                    <a:pt x="194676" y="213338"/>
                  </a:cubicBezTo>
                  <a:cubicBezTo>
                    <a:pt x="195052" y="207019"/>
                    <a:pt x="196782" y="200700"/>
                    <a:pt x="199942" y="194682"/>
                  </a:cubicBezTo>
                  <a:cubicBezTo>
                    <a:pt x="203176" y="188664"/>
                    <a:pt x="206862" y="182796"/>
                    <a:pt x="211375" y="177230"/>
                  </a:cubicBezTo>
                  <a:cubicBezTo>
                    <a:pt x="220102" y="165946"/>
                    <a:pt x="229881" y="155715"/>
                    <a:pt x="235071" y="145259"/>
                  </a:cubicBezTo>
                  <a:cubicBezTo>
                    <a:pt x="240338" y="134728"/>
                    <a:pt x="240713" y="123971"/>
                    <a:pt x="231461" y="109828"/>
                  </a:cubicBezTo>
                  <a:cubicBezTo>
                    <a:pt x="227775" y="105691"/>
                    <a:pt x="225067" y="101779"/>
                    <a:pt x="223261" y="97943"/>
                  </a:cubicBezTo>
                  <a:cubicBezTo>
                    <a:pt x="221456" y="94181"/>
                    <a:pt x="220629" y="90571"/>
                    <a:pt x="220328" y="87110"/>
                  </a:cubicBezTo>
                  <a:cubicBezTo>
                    <a:pt x="220026" y="83650"/>
                    <a:pt x="220177" y="80340"/>
                    <a:pt x="220854" y="77181"/>
                  </a:cubicBezTo>
                  <a:cubicBezTo>
                    <a:pt x="221607" y="74021"/>
                    <a:pt x="222659" y="71012"/>
                    <a:pt x="223788" y="68003"/>
                  </a:cubicBezTo>
                  <a:cubicBezTo>
                    <a:pt x="228376" y="55892"/>
                    <a:pt x="235448" y="45511"/>
                    <a:pt x="230784" y="29112"/>
                  </a:cubicBezTo>
                  <a:cubicBezTo>
                    <a:pt x="214535" y="21063"/>
                    <a:pt x="198813" y="13315"/>
                    <a:pt x="183241" y="5642"/>
                  </a:cubicBezTo>
                  <a:cubicBezTo>
                    <a:pt x="138257" y="47768"/>
                    <a:pt x="104933" y="107571"/>
                    <a:pt x="92144" y="173544"/>
                  </a:cubicBezTo>
                  <a:cubicBezTo>
                    <a:pt x="79356" y="239516"/>
                    <a:pt x="86578" y="310603"/>
                    <a:pt x="113358" y="373416"/>
                  </a:cubicBezTo>
                  <a:cubicBezTo>
                    <a:pt x="114035" y="376274"/>
                    <a:pt x="102977" y="383345"/>
                    <a:pt x="91994" y="390718"/>
                  </a:cubicBezTo>
                  <a:cubicBezTo>
                    <a:pt x="81011" y="398090"/>
                    <a:pt x="69953" y="405687"/>
                    <a:pt x="70781" y="408696"/>
                  </a:cubicBezTo>
                  <a:cubicBezTo>
                    <a:pt x="78002" y="416745"/>
                    <a:pt x="76272" y="424945"/>
                    <a:pt x="70029" y="433972"/>
                  </a:cubicBezTo>
                  <a:cubicBezTo>
                    <a:pt x="63935" y="442924"/>
                    <a:pt x="53254" y="452703"/>
                    <a:pt x="42270" y="463460"/>
                  </a:cubicBezTo>
                  <a:cubicBezTo>
                    <a:pt x="20455" y="484749"/>
                    <a:pt x="-2413" y="510626"/>
                    <a:pt x="8419" y="539362"/>
                  </a:cubicBezTo>
                  <a:cubicBezTo>
                    <a:pt x="19778" y="569000"/>
                    <a:pt x="32266" y="597210"/>
                    <a:pt x="46182" y="625720"/>
                  </a:cubicBezTo>
                  <a:cubicBezTo>
                    <a:pt x="49642" y="632866"/>
                    <a:pt x="53403" y="640464"/>
                    <a:pt x="57390" y="647911"/>
                  </a:cubicBezTo>
                  <a:cubicBezTo>
                    <a:pt x="61378" y="655434"/>
                    <a:pt x="65214" y="663031"/>
                    <a:pt x="69501" y="670554"/>
                  </a:cubicBezTo>
                  <a:cubicBezTo>
                    <a:pt x="77851" y="685749"/>
                    <a:pt x="86804" y="701095"/>
                    <a:pt x="96508" y="716817"/>
                  </a:cubicBezTo>
                  <a:cubicBezTo>
                    <a:pt x="102375" y="726070"/>
                    <a:pt x="118774" y="729154"/>
                    <a:pt x="134948" y="730734"/>
                  </a:cubicBezTo>
                  <a:cubicBezTo>
                    <a:pt x="151046" y="732614"/>
                    <a:pt x="166391" y="733442"/>
                    <a:pt x="172183" y="741340"/>
                  </a:cubicBezTo>
                  <a:cubicBezTo>
                    <a:pt x="186401" y="761500"/>
                    <a:pt x="206110" y="776094"/>
                    <a:pt x="227474" y="786550"/>
                  </a:cubicBezTo>
                  <a:cubicBezTo>
                    <a:pt x="248912" y="797157"/>
                    <a:pt x="272158" y="803175"/>
                    <a:pt x="293521" y="810096"/>
                  </a:cubicBezTo>
                  <a:cubicBezTo>
                    <a:pt x="314960" y="817092"/>
                    <a:pt x="334293" y="825367"/>
                    <a:pt x="351219" y="842292"/>
                  </a:cubicBezTo>
                  <a:cubicBezTo>
                    <a:pt x="359719" y="850642"/>
                    <a:pt x="367617" y="861625"/>
                    <a:pt x="375441" y="874789"/>
                  </a:cubicBezTo>
                  <a:cubicBezTo>
                    <a:pt x="379428" y="881259"/>
                    <a:pt x="383340" y="888480"/>
                    <a:pt x="387176" y="896680"/>
                  </a:cubicBezTo>
                  <a:cubicBezTo>
                    <a:pt x="389132" y="900742"/>
                    <a:pt x="391087" y="905105"/>
                    <a:pt x="393043" y="909618"/>
                  </a:cubicBezTo>
                  <a:cubicBezTo>
                    <a:pt x="394999" y="914132"/>
                    <a:pt x="396956" y="918645"/>
                    <a:pt x="398985" y="923535"/>
                  </a:cubicBezTo>
                  <a:cubicBezTo>
                    <a:pt x="403123" y="934819"/>
                    <a:pt x="407939" y="944823"/>
                    <a:pt x="413355" y="953474"/>
                  </a:cubicBezTo>
                  <a:cubicBezTo>
                    <a:pt x="416062" y="957762"/>
                    <a:pt x="418921" y="961899"/>
                    <a:pt x="421854" y="965510"/>
                  </a:cubicBezTo>
                  <a:cubicBezTo>
                    <a:pt x="424864" y="969046"/>
                    <a:pt x="427948" y="972280"/>
                    <a:pt x="431107" y="975214"/>
                  </a:cubicBezTo>
                  <a:cubicBezTo>
                    <a:pt x="437501" y="981157"/>
                    <a:pt x="444346" y="985896"/>
                    <a:pt x="451419" y="989582"/>
                  </a:cubicBezTo>
                  <a:cubicBezTo>
                    <a:pt x="458489" y="993494"/>
                    <a:pt x="465861" y="995374"/>
                    <a:pt x="473309" y="996954"/>
                  </a:cubicBezTo>
                  <a:cubicBezTo>
                    <a:pt x="480831" y="998384"/>
                    <a:pt x="488429" y="998910"/>
                    <a:pt x="496102" y="998609"/>
                  </a:cubicBezTo>
                  <a:cubicBezTo>
                    <a:pt x="503775" y="998007"/>
                    <a:pt x="511448" y="996578"/>
                    <a:pt x="519046" y="994622"/>
                  </a:cubicBezTo>
                  <a:cubicBezTo>
                    <a:pt x="526644" y="992516"/>
                    <a:pt x="534241" y="990259"/>
                    <a:pt x="541689" y="986648"/>
                  </a:cubicBezTo>
                  <a:cubicBezTo>
                    <a:pt x="549136" y="983188"/>
                    <a:pt x="556432" y="979276"/>
                    <a:pt x="563578" y="975064"/>
                  </a:cubicBezTo>
                  <a:cubicBezTo>
                    <a:pt x="567114" y="972958"/>
                    <a:pt x="570649" y="970776"/>
                    <a:pt x="574184" y="968519"/>
                  </a:cubicBezTo>
                  <a:cubicBezTo>
                    <a:pt x="577644" y="966112"/>
                    <a:pt x="581031" y="963629"/>
                    <a:pt x="584416" y="961147"/>
                  </a:cubicBezTo>
                  <a:cubicBezTo>
                    <a:pt x="591185" y="956107"/>
                    <a:pt x="597731" y="950916"/>
                    <a:pt x="604199" y="945801"/>
                  </a:cubicBezTo>
                  <a:cubicBezTo>
                    <a:pt x="616989" y="935345"/>
                    <a:pt x="628873" y="923911"/>
                    <a:pt x="640608" y="914282"/>
                  </a:cubicBezTo>
                  <a:cubicBezTo>
                    <a:pt x="652043" y="903826"/>
                    <a:pt x="663251" y="894799"/>
                    <a:pt x="674610" y="887577"/>
                  </a:cubicBezTo>
                  <a:cubicBezTo>
                    <a:pt x="680252" y="883816"/>
                    <a:pt x="685969" y="880581"/>
                    <a:pt x="691912" y="878099"/>
                  </a:cubicBezTo>
                  <a:cubicBezTo>
                    <a:pt x="697855" y="875541"/>
                    <a:pt x="704022" y="873886"/>
                    <a:pt x="710342" y="872382"/>
                  </a:cubicBezTo>
                  <a:cubicBezTo>
                    <a:pt x="718542" y="868395"/>
                    <a:pt x="728621" y="868696"/>
                    <a:pt x="740356" y="871178"/>
                  </a:cubicBezTo>
                  <a:cubicBezTo>
                    <a:pt x="751941" y="873360"/>
                    <a:pt x="765106" y="877422"/>
                    <a:pt x="779548" y="881785"/>
                  </a:cubicBezTo>
                  <a:cubicBezTo>
                    <a:pt x="793991" y="886374"/>
                    <a:pt x="809262" y="890135"/>
                    <a:pt x="824909" y="892467"/>
                  </a:cubicBezTo>
                  <a:cubicBezTo>
                    <a:pt x="832507" y="893746"/>
                    <a:pt x="840180" y="894724"/>
                    <a:pt x="847702" y="895024"/>
                  </a:cubicBezTo>
                  <a:cubicBezTo>
                    <a:pt x="855074" y="895100"/>
                    <a:pt x="862296" y="894573"/>
                    <a:pt x="869291" y="893294"/>
                  </a:cubicBezTo>
                  <a:cubicBezTo>
                    <a:pt x="877341" y="891564"/>
                    <a:pt x="883961" y="888405"/>
                    <a:pt x="889001" y="884192"/>
                  </a:cubicBezTo>
                  <a:cubicBezTo>
                    <a:pt x="893965" y="879829"/>
                    <a:pt x="897274" y="874112"/>
                    <a:pt x="899230" y="867568"/>
                  </a:cubicBezTo>
                  <a:cubicBezTo>
                    <a:pt x="903067" y="854403"/>
                    <a:pt x="901487" y="838004"/>
                    <a:pt x="894718" y="818596"/>
                  </a:cubicBezTo>
                  <a:cubicBezTo>
                    <a:pt x="867636" y="802122"/>
                    <a:pt x="838902" y="777899"/>
                    <a:pt x="810542" y="750067"/>
                  </a:cubicBezTo>
                  <a:cubicBezTo>
                    <a:pt x="782107" y="722158"/>
                    <a:pt x="753747" y="690263"/>
                    <a:pt x="726213" y="657690"/>
                  </a:cubicBezTo>
                  <a:cubicBezTo>
                    <a:pt x="728019" y="656186"/>
                    <a:pt x="731405" y="653327"/>
                    <a:pt x="734639" y="650694"/>
                  </a:cubicBezTo>
                  <a:close/>
                </a:path>
              </a:pathLst>
            </a:custGeom>
            <a:solidFill>
              <a:srgbClr val="418CBA"/>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7FB406F-8960-4D63-B8F8-45746998A7F8}"/>
                </a:ext>
              </a:extLst>
            </p:cNvPr>
            <p:cNvSpPr/>
            <p:nvPr/>
          </p:nvSpPr>
          <p:spPr>
            <a:xfrm>
              <a:off x="15999885" y="6336343"/>
              <a:ext cx="225700" cy="218177"/>
            </a:xfrm>
            <a:custGeom>
              <a:avLst/>
              <a:gdLst>
                <a:gd name="connsiteX0" fmla="*/ 193987 w 225674"/>
                <a:gd name="connsiteY0" fmla="*/ 161221 h 218151"/>
                <a:gd name="connsiteX1" fmla="*/ 80097 w 225674"/>
                <a:gd name="connsiteY1" fmla="*/ 67341 h 218151"/>
                <a:gd name="connsiteX2" fmla="*/ 17585 w 225674"/>
                <a:gd name="connsiteY2" fmla="*/ 14759 h 218151"/>
                <a:gd name="connsiteX3" fmla="*/ 8933 w 225674"/>
                <a:gd name="connsiteY3" fmla="*/ 9568 h 218151"/>
                <a:gd name="connsiteX4" fmla="*/ 59936 w 225674"/>
                <a:gd name="connsiteY4" fmla="*/ 54552 h 218151"/>
                <a:gd name="connsiteX5" fmla="*/ 51286 w 225674"/>
                <a:gd name="connsiteY5" fmla="*/ 62601 h 218151"/>
                <a:gd name="connsiteX6" fmla="*/ 138095 w 225674"/>
                <a:gd name="connsiteY6" fmla="*/ 152871 h 218151"/>
                <a:gd name="connsiteX7" fmla="*/ 224077 w 225674"/>
                <a:gd name="connsiteY7" fmla="*/ 218542 h 218151"/>
                <a:gd name="connsiteX8" fmla="*/ 193987 w 225674"/>
                <a:gd name="connsiteY8" fmla="*/ 161221 h 21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674" h="218151">
                  <a:moveTo>
                    <a:pt x="193987" y="161221"/>
                  </a:moveTo>
                  <a:cubicBezTo>
                    <a:pt x="147949" y="123609"/>
                    <a:pt x="109660" y="92089"/>
                    <a:pt x="80097" y="67341"/>
                  </a:cubicBezTo>
                  <a:cubicBezTo>
                    <a:pt x="53844" y="45300"/>
                    <a:pt x="32028" y="26945"/>
                    <a:pt x="17585" y="14759"/>
                  </a:cubicBezTo>
                  <a:cubicBezTo>
                    <a:pt x="5624" y="4829"/>
                    <a:pt x="2465" y="2873"/>
                    <a:pt x="8933" y="9568"/>
                  </a:cubicBezTo>
                  <a:cubicBezTo>
                    <a:pt x="15479" y="16187"/>
                    <a:pt x="31576" y="31534"/>
                    <a:pt x="59936" y="54552"/>
                  </a:cubicBezTo>
                  <a:cubicBezTo>
                    <a:pt x="56852" y="57561"/>
                    <a:pt x="53618" y="60796"/>
                    <a:pt x="51286" y="62601"/>
                  </a:cubicBezTo>
                  <a:cubicBezTo>
                    <a:pt x="79570" y="94497"/>
                    <a:pt x="108832" y="125715"/>
                    <a:pt x="138095" y="152871"/>
                  </a:cubicBezTo>
                  <a:cubicBezTo>
                    <a:pt x="167206" y="179877"/>
                    <a:pt x="196244" y="202821"/>
                    <a:pt x="224077" y="218542"/>
                  </a:cubicBezTo>
                  <a:cubicBezTo>
                    <a:pt x="217682" y="200940"/>
                    <a:pt x="207377" y="181682"/>
                    <a:pt x="193987" y="161221"/>
                  </a:cubicBezTo>
                  <a:close/>
                </a:path>
              </a:pathLst>
            </a:custGeom>
            <a:solidFill>
              <a:srgbClr val="4A94C0"/>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E28381E1-5D88-4D44-8F18-030A3D27AD7D}"/>
                </a:ext>
              </a:extLst>
            </p:cNvPr>
            <p:cNvSpPr/>
            <p:nvPr/>
          </p:nvSpPr>
          <p:spPr>
            <a:xfrm>
              <a:off x="15409500" y="5758037"/>
              <a:ext cx="624438" cy="804998"/>
            </a:xfrm>
            <a:custGeom>
              <a:avLst/>
              <a:gdLst>
                <a:gd name="connsiteX0" fmla="*/ 584732 w 624365"/>
                <a:gd name="connsiteY0" fmla="*/ 585475 h 804905"/>
                <a:gd name="connsiteX1" fmla="*/ 568710 w 624365"/>
                <a:gd name="connsiteY1" fmla="*/ 587581 h 804905"/>
                <a:gd name="connsiteX2" fmla="*/ 567957 w 624365"/>
                <a:gd name="connsiteY2" fmla="*/ 605334 h 804905"/>
                <a:gd name="connsiteX3" fmla="*/ 563518 w 624365"/>
                <a:gd name="connsiteY3" fmla="*/ 619702 h 804905"/>
                <a:gd name="connsiteX4" fmla="*/ 556447 w 624365"/>
                <a:gd name="connsiteY4" fmla="*/ 629706 h 804905"/>
                <a:gd name="connsiteX5" fmla="*/ 546743 w 624365"/>
                <a:gd name="connsiteY5" fmla="*/ 635499 h 804905"/>
                <a:gd name="connsiteX6" fmla="*/ 534934 w 624365"/>
                <a:gd name="connsiteY6" fmla="*/ 637304 h 804905"/>
                <a:gd name="connsiteX7" fmla="*/ 521468 w 624365"/>
                <a:gd name="connsiteY7" fmla="*/ 634371 h 804905"/>
                <a:gd name="connsiteX8" fmla="*/ 507250 w 624365"/>
                <a:gd name="connsiteY8" fmla="*/ 627224 h 804905"/>
                <a:gd name="connsiteX9" fmla="*/ 492431 w 624365"/>
                <a:gd name="connsiteY9" fmla="*/ 615188 h 804905"/>
                <a:gd name="connsiteX10" fmla="*/ 466478 w 624365"/>
                <a:gd name="connsiteY10" fmla="*/ 610223 h 804905"/>
                <a:gd name="connsiteX11" fmla="*/ 456623 w 624365"/>
                <a:gd name="connsiteY11" fmla="*/ 588183 h 804905"/>
                <a:gd name="connsiteX12" fmla="*/ 443007 w 624365"/>
                <a:gd name="connsiteY12" fmla="*/ 602099 h 804905"/>
                <a:gd name="connsiteX13" fmla="*/ 428565 w 624365"/>
                <a:gd name="connsiteY13" fmla="*/ 627074 h 804905"/>
                <a:gd name="connsiteX14" fmla="*/ 410135 w 624365"/>
                <a:gd name="connsiteY14" fmla="*/ 648061 h 804905"/>
                <a:gd name="connsiteX15" fmla="*/ 399680 w 624365"/>
                <a:gd name="connsiteY15" fmla="*/ 652199 h 804905"/>
                <a:gd name="connsiteX16" fmla="*/ 389072 w 624365"/>
                <a:gd name="connsiteY16" fmla="*/ 649190 h 804905"/>
                <a:gd name="connsiteX17" fmla="*/ 383505 w 624365"/>
                <a:gd name="connsiteY17" fmla="*/ 611051 h 804905"/>
                <a:gd name="connsiteX18" fmla="*/ 382453 w 624365"/>
                <a:gd name="connsiteY18" fmla="*/ 572536 h 804905"/>
                <a:gd name="connsiteX19" fmla="*/ 371544 w 624365"/>
                <a:gd name="connsiteY19" fmla="*/ 591944 h 804905"/>
                <a:gd name="connsiteX20" fmla="*/ 358605 w 624365"/>
                <a:gd name="connsiteY20" fmla="*/ 613082 h 804905"/>
                <a:gd name="connsiteX21" fmla="*/ 322798 w 624365"/>
                <a:gd name="connsiteY21" fmla="*/ 670328 h 804905"/>
                <a:gd name="connsiteX22" fmla="*/ 314449 w 624365"/>
                <a:gd name="connsiteY22" fmla="*/ 638733 h 804905"/>
                <a:gd name="connsiteX23" fmla="*/ 317382 w 624365"/>
                <a:gd name="connsiteY23" fmla="*/ 588408 h 804905"/>
                <a:gd name="connsiteX24" fmla="*/ 313245 w 624365"/>
                <a:gd name="connsiteY24" fmla="*/ 449393 h 804905"/>
                <a:gd name="connsiteX25" fmla="*/ 300080 w 624365"/>
                <a:gd name="connsiteY25" fmla="*/ 451725 h 804905"/>
                <a:gd name="connsiteX26" fmla="*/ 286391 w 624365"/>
                <a:gd name="connsiteY26" fmla="*/ 452853 h 804905"/>
                <a:gd name="connsiteX27" fmla="*/ 288797 w 624365"/>
                <a:gd name="connsiteY27" fmla="*/ 444278 h 804905"/>
                <a:gd name="connsiteX28" fmla="*/ 288121 w 624365"/>
                <a:gd name="connsiteY28" fmla="*/ 441419 h 804905"/>
                <a:gd name="connsiteX29" fmla="*/ 286090 w 624365"/>
                <a:gd name="connsiteY29" fmla="*/ 438711 h 804905"/>
                <a:gd name="connsiteX30" fmla="*/ 284435 w 624365"/>
                <a:gd name="connsiteY30" fmla="*/ 436981 h 804905"/>
                <a:gd name="connsiteX31" fmla="*/ 282102 w 624365"/>
                <a:gd name="connsiteY31" fmla="*/ 434498 h 804905"/>
                <a:gd name="connsiteX32" fmla="*/ 276762 w 624365"/>
                <a:gd name="connsiteY32" fmla="*/ 429910 h 804905"/>
                <a:gd name="connsiteX33" fmla="*/ 264199 w 624365"/>
                <a:gd name="connsiteY33" fmla="*/ 421710 h 804905"/>
                <a:gd name="connsiteX34" fmla="*/ 202966 w 624365"/>
                <a:gd name="connsiteY34" fmla="*/ 386730 h 804905"/>
                <a:gd name="connsiteX35" fmla="*/ 191757 w 624365"/>
                <a:gd name="connsiteY35" fmla="*/ 350397 h 804905"/>
                <a:gd name="connsiteX36" fmla="*/ 205674 w 624365"/>
                <a:gd name="connsiteY36" fmla="*/ 309174 h 804905"/>
                <a:gd name="connsiteX37" fmla="*/ 222299 w 624365"/>
                <a:gd name="connsiteY37" fmla="*/ 270358 h 804905"/>
                <a:gd name="connsiteX38" fmla="*/ 224405 w 624365"/>
                <a:gd name="connsiteY38" fmla="*/ 252755 h 804905"/>
                <a:gd name="connsiteX39" fmla="*/ 218387 w 624365"/>
                <a:gd name="connsiteY39" fmla="*/ 235980 h 804905"/>
                <a:gd name="connsiteX40" fmla="*/ 241707 w 624365"/>
                <a:gd name="connsiteY40" fmla="*/ 213563 h 804905"/>
                <a:gd name="connsiteX41" fmla="*/ 266004 w 624365"/>
                <a:gd name="connsiteY41" fmla="*/ 194080 h 804905"/>
                <a:gd name="connsiteX42" fmla="*/ 237644 w 624365"/>
                <a:gd name="connsiteY42" fmla="*/ 147967 h 804905"/>
                <a:gd name="connsiteX43" fmla="*/ 251185 w 624365"/>
                <a:gd name="connsiteY43" fmla="*/ 110279 h 804905"/>
                <a:gd name="connsiteX44" fmla="*/ 241631 w 624365"/>
                <a:gd name="connsiteY44" fmla="*/ 98544 h 804905"/>
                <a:gd name="connsiteX45" fmla="*/ 234710 w 624365"/>
                <a:gd name="connsiteY45" fmla="*/ 91699 h 804905"/>
                <a:gd name="connsiteX46" fmla="*/ 232529 w 624365"/>
                <a:gd name="connsiteY46" fmla="*/ 86208 h 804905"/>
                <a:gd name="connsiteX47" fmla="*/ 228768 w 624365"/>
                <a:gd name="connsiteY47" fmla="*/ 76880 h 804905"/>
                <a:gd name="connsiteX48" fmla="*/ 230875 w 624365"/>
                <a:gd name="connsiteY48" fmla="*/ 69884 h 804905"/>
                <a:gd name="connsiteX49" fmla="*/ 240955 w 624365"/>
                <a:gd name="connsiteY49" fmla="*/ 58976 h 804905"/>
                <a:gd name="connsiteX50" fmla="*/ 163849 w 624365"/>
                <a:gd name="connsiteY50" fmla="*/ 23470 h 804905"/>
                <a:gd name="connsiteX51" fmla="*/ 128117 w 624365"/>
                <a:gd name="connsiteY51" fmla="*/ 5642 h 804905"/>
                <a:gd name="connsiteX52" fmla="*/ 121121 w 624365"/>
                <a:gd name="connsiteY52" fmla="*/ 44533 h 804905"/>
                <a:gd name="connsiteX53" fmla="*/ 118187 w 624365"/>
                <a:gd name="connsiteY53" fmla="*/ 53710 h 804905"/>
                <a:gd name="connsiteX54" fmla="*/ 117661 w 624365"/>
                <a:gd name="connsiteY54" fmla="*/ 63640 h 804905"/>
                <a:gd name="connsiteX55" fmla="*/ 120595 w 624365"/>
                <a:gd name="connsiteY55" fmla="*/ 74472 h 804905"/>
                <a:gd name="connsiteX56" fmla="*/ 128794 w 624365"/>
                <a:gd name="connsiteY56" fmla="*/ 86358 h 804905"/>
                <a:gd name="connsiteX57" fmla="*/ 132405 w 624365"/>
                <a:gd name="connsiteY57" fmla="*/ 121789 h 804905"/>
                <a:gd name="connsiteX58" fmla="*/ 108709 w 624365"/>
                <a:gd name="connsiteY58" fmla="*/ 153759 h 804905"/>
                <a:gd name="connsiteX59" fmla="*/ 97275 w 624365"/>
                <a:gd name="connsiteY59" fmla="*/ 171211 h 804905"/>
                <a:gd name="connsiteX60" fmla="*/ 92009 w 624365"/>
                <a:gd name="connsiteY60" fmla="*/ 189867 h 804905"/>
                <a:gd name="connsiteX61" fmla="*/ 97351 w 624365"/>
                <a:gd name="connsiteY61" fmla="*/ 208974 h 804905"/>
                <a:gd name="connsiteX62" fmla="*/ 117661 w 624365"/>
                <a:gd name="connsiteY62" fmla="*/ 227329 h 804905"/>
                <a:gd name="connsiteX63" fmla="*/ 175058 w 624365"/>
                <a:gd name="connsiteY63" fmla="*/ 241547 h 804905"/>
                <a:gd name="connsiteX64" fmla="*/ 194992 w 624365"/>
                <a:gd name="connsiteY64" fmla="*/ 250950 h 804905"/>
                <a:gd name="connsiteX65" fmla="*/ 173102 w 624365"/>
                <a:gd name="connsiteY65" fmla="*/ 265242 h 804905"/>
                <a:gd name="connsiteX66" fmla="*/ 159035 w 624365"/>
                <a:gd name="connsiteY66" fmla="*/ 279385 h 804905"/>
                <a:gd name="connsiteX67" fmla="*/ 147676 w 624365"/>
                <a:gd name="connsiteY67" fmla="*/ 306992 h 804905"/>
                <a:gd name="connsiteX68" fmla="*/ 143313 w 624365"/>
                <a:gd name="connsiteY68" fmla="*/ 365442 h 804905"/>
                <a:gd name="connsiteX69" fmla="*/ 65982 w 624365"/>
                <a:gd name="connsiteY69" fmla="*/ 399594 h 804905"/>
                <a:gd name="connsiteX70" fmla="*/ 5727 w 624365"/>
                <a:gd name="connsiteY70" fmla="*/ 425622 h 804905"/>
                <a:gd name="connsiteX71" fmla="*/ 46724 w 624365"/>
                <a:gd name="connsiteY71" fmla="*/ 494829 h 804905"/>
                <a:gd name="connsiteX72" fmla="*/ 71624 w 624365"/>
                <a:gd name="connsiteY72" fmla="*/ 526649 h 804905"/>
                <a:gd name="connsiteX73" fmla="*/ 78243 w 624365"/>
                <a:gd name="connsiteY73" fmla="*/ 534246 h 804905"/>
                <a:gd name="connsiteX74" fmla="*/ 81553 w 624365"/>
                <a:gd name="connsiteY74" fmla="*/ 538008 h 804905"/>
                <a:gd name="connsiteX75" fmla="*/ 84713 w 624365"/>
                <a:gd name="connsiteY75" fmla="*/ 541393 h 804905"/>
                <a:gd name="connsiteX76" fmla="*/ 97125 w 624365"/>
                <a:gd name="connsiteY76" fmla="*/ 553654 h 804905"/>
                <a:gd name="connsiteX77" fmla="*/ 146397 w 624365"/>
                <a:gd name="connsiteY77" fmla="*/ 596758 h 804905"/>
                <a:gd name="connsiteX78" fmla="*/ 193036 w 624365"/>
                <a:gd name="connsiteY78" fmla="*/ 634070 h 804905"/>
                <a:gd name="connsiteX79" fmla="*/ 240203 w 624365"/>
                <a:gd name="connsiteY79" fmla="*/ 667244 h 804905"/>
                <a:gd name="connsiteX80" fmla="*/ 290001 w 624365"/>
                <a:gd name="connsiteY80" fmla="*/ 698989 h 804905"/>
                <a:gd name="connsiteX81" fmla="*/ 410210 w 624365"/>
                <a:gd name="connsiteY81" fmla="*/ 800768 h 804905"/>
                <a:gd name="connsiteX82" fmla="*/ 426609 w 624365"/>
                <a:gd name="connsiteY82" fmla="*/ 794223 h 804905"/>
                <a:gd name="connsiteX83" fmla="*/ 439246 w 624365"/>
                <a:gd name="connsiteY83" fmla="*/ 758642 h 804905"/>
                <a:gd name="connsiteX84" fmla="*/ 450155 w 624365"/>
                <a:gd name="connsiteY84" fmla="*/ 722985 h 804905"/>
                <a:gd name="connsiteX85" fmla="*/ 465501 w 624365"/>
                <a:gd name="connsiteY85" fmla="*/ 714786 h 804905"/>
                <a:gd name="connsiteX86" fmla="*/ 489347 w 624365"/>
                <a:gd name="connsiteY86" fmla="*/ 756987 h 804905"/>
                <a:gd name="connsiteX87" fmla="*/ 507626 w 624365"/>
                <a:gd name="connsiteY87" fmla="*/ 781134 h 804905"/>
                <a:gd name="connsiteX88" fmla="*/ 533428 w 624365"/>
                <a:gd name="connsiteY88" fmla="*/ 777749 h 804905"/>
                <a:gd name="connsiteX89" fmla="*/ 558704 w 624365"/>
                <a:gd name="connsiteY89" fmla="*/ 770452 h 804905"/>
                <a:gd name="connsiteX90" fmla="*/ 582024 w 624365"/>
                <a:gd name="connsiteY90" fmla="*/ 758115 h 804905"/>
                <a:gd name="connsiteX91" fmla="*/ 592480 w 624365"/>
                <a:gd name="connsiteY91" fmla="*/ 749916 h 804905"/>
                <a:gd name="connsiteX92" fmla="*/ 601582 w 624365"/>
                <a:gd name="connsiteY92" fmla="*/ 739911 h 804905"/>
                <a:gd name="connsiteX93" fmla="*/ 609405 w 624365"/>
                <a:gd name="connsiteY93" fmla="*/ 728627 h 804905"/>
                <a:gd name="connsiteX94" fmla="*/ 615198 w 624365"/>
                <a:gd name="connsiteY94" fmla="*/ 715463 h 804905"/>
                <a:gd name="connsiteX95" fmla="*/ 619411 w 624365"/>
                <a:gd name="connsiteY95" fmla="*/ 700794 h 804905"/>
                <a:gd name="connsiteX96" fmla="*/ 620840 w 624365"/>
                <a:gd name="connsiteY96" fmla="*/ 692820 h 804905"/>
                <a:gd name="connsiteX97" fmla="*/ 621517 w 624365"/>
                <a:gd name="connsiteY97" fmla="*/ 684244 h 804905"/>
                <a:gd name="connsiteX98" fmla="*/ 618131 w 624365"/>
                <a:gd name="connsiteY98" fmla="*/ 646331 h 804905"/>
                <a:gd name="connsiteX99" fmla="*/ 602636 w 624365"/>
                <a:gd name="connsiteY99" fmla="*/ 601572 h 804905"/>
                <a:gd name="connsiteX100" fmla="*/ 584732 w 624365"/>
                <a:gd name="connsiteY100" fmla="*/ 585475 h 804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624365" h="804905">
                  <a:moveTo>
                    <a:pt x="584732" y="585475"/>
                  </a:moveTo>
                  <a:cubicBezTo>
                    <a:pt x="579165" y="586151"/>
                    <a:pt x="574201" y="587205"/>
                    <a:pt x="568710" y="587581"/>
                  </a:cubicBezTo>
                  <a:cubicBezTo>
                    <a:pt x="569084" y="593975"/>
                    <a:pt x="568785" y="599918"/>
                    <a:pt x="567957" y="605334"/>
                  </a:cubicBezTo>
                  <a:cubicBezTo>
                    <a:pt x="567128" y="610750"/>
                    <a:pt x="565775" y="615715"/>
                    <a:pt x="563518" y="619702"/>
                  </a:cubicBezTo>
                  <a:cubicBezTo>
                    <a:pt x="561187" y="623839"/>
                    <a:pt x="559081" y="627074"/>
                    <a:pt x="556447" y="629706"/>
                  </a:cubicBezTo>
                  <a:cubicBezTo>
                    <a:pt x="554039" y="632490"/>
                    <a:pt x="550353" y="634295"/>
                    <a:pt x="546743" y="635499"/>
                  </a:cubicBezTo>
                  <a:cubicBezTo>
                    <a:pt x="543057" y="636703"/>
                    <a:pt x="539070" y="637304"/>
                    <a:pt x="534934" y="637304"/>
                  </a:cubicBezTo>
                  <a:cubicBezTo>
                    <a:pt x="530796" y="637229"/>
                    <a:pt x="526056" y="635950"/>
                    <a:pt x="521468" y="634371"/>
                  </a:cubicBezTo>
                  <a:cubicBezTo>
                    <a:pt x="516803" y="632640"/>
                    <a:pt x="512065" y="630308"/>
                    <a:pt x="507250" y="627224"/>
                  </a:cubicBezTo>
                  <a:cubicBezTo>
                    <a:pt x="502361" y="623990"/>
                    <a:pt x="497397" y="619927"/>
                    <a:pt x="492431" y="615188"/>
                  </a:cubicBezTo>
                  <a:cubicBezTo>
                    <a:pt x="490776" y="637154"/>
                    <a:pt x="481147" y="641517"/>
                    <a:pt x="466478" y="610223"/>
                  </a:cubicBezTo>
                  <a:cubicBezTo>
                    <a:pt x="463169" y="602852"/>
                    <a:pt x="459933" y="595479"/>
                    <a:pt x="456623" y="588183"/>
                  </a:cubicBezTo>
                  <a:cubicBezTo>
                    <a:pt x="451433" y="589236"/>
                    <a:pt x="447371" y="594878"/>
                    <a:pt x="443007" y="602099"/>
                  </a:cubicBezTo>
                  <a:cubicBezTo>
                    <a:pt x="438570" y="609170"/>
                    <a:pt x="434056" y="618724"/>
                    <a:pt x="428565" y="627074"/>
                  </a:cubicBezTo>
                  <a:cubicBezTo>
                    <a:pt x="423149" y="635499"/>
                    <a:pt x="416980" y="643699"/>
                    <a:pt x="410135" y="648061"/>
                  </a:cubicBezTo>
                  <a:cubicBezTo>
                    <a:pt x="406750" y="650318"/>
                    <a:pt x="403215" y="651822"/>
                    <a:pt x="399680" y="652199"/>
                  </a:cubicBezTo>
                  <a:cubicBezTo>
                    <a:pt x="396142" y="652500"/>
                    <a:pt x="392532" y="651522"/>
                    <a:pt x="389072" y="649190"/>
                  </a:cubicBezTo>
                  <a:cubicBezTo>
                    <a:pt x="385311" y="649340"/>
                    <a:pt x="383806" y="630233"/>
                    <a:pt x="383505" y="611051"/>
                  </a:cubicBezTo>
                  <a:cubicBezTo>
                    <a:pt x="383129" y="591793"/>
                    <a:pt x="383731" y="572536"/>
                    <a:pt x="382453" y="572536"/>
                  </a:cubicBezTo>
                  <a:cubicBezTo>
                    <a:pt x="379066" y="578855"/>
                    <a:pt x="375456" y="585173"/>
                    <a:pt x="371544" y="591944"/>
                  </a:cubicBezTo>
                  <a:cubicBezTo>
                    <a:pt x="367257" y="599015"/>
                    <a:pt x="362894" y="606011"/>
                    <a:pt x="358605" y="613082"/>
                  </a:cubicBezTo>
                  <a:cubicBezTo>
                    <a:pt x="346721" y="632038"/>
                    <a:pt x="334835" y="651070"/>
                    <a:pt x="322798" y="670328"/>
                  </a:cubicBezTo>
                  <a:cubicBezTo>
                    <a:pt x="313096" y="682063"/>
                    <a:pt x="312192" y="661752"/>
                    <a:pt x="314449" y="638733"/>
                  </a:cubicBezTo>
                  <a:cubicBezTo>
                    <a:pt x="316405" y="615639"/>
                    <a:pt x="321595" y="589762"/>
                    <a:pt x="317382" y="588408"/>
                  </a:cubicBezTo>
                  <a:cubicBezTo>
                    <a:pt x="299932" y="528078"/>
                    <a:pt x="304896" y="481815"/>
                    <a:pt x="313245" y="449393"/>
                  </a:cubicBezTo>
                  <a:cubicBezTo>
                    <a:pt x="312418" y="448039"/>
                    <a:pt x="306400" y="450070"/>
                    <a:pt x="300080" y="451725"/>
                  </a:cubicBezTo>
                  <a:cubicBezTo>
                    <a:pt x="293763" y="453380"/>
                    <a:pt x="287368" y="454583"/>
                    <a:pt x="286391" y="452853"/>
                  </a:cubicBezTo>
                  <a:cubicBezTo>
                    <a:pt x="287895" y="449317"/>
                    <a:pt x="288797" y="446459"/>
                    <a:pt x="288797" y="444278"/>
                  </a:cubicBezTo>
                  <a:cubicBezTo>
                    <a:pt x="288797" y="443149"/>
                    <a:pt x="288572" y="442246"/>
                    <a:pt x="288121" y="441419"/>
                  </a:cubicBezTo>
                  <a:cubicBezTo>
                    <a:pt x="287669" y="440591"/>
                    <a:pt x="287067" y="439990"/>
                    <a:pt x="286090" y="438711"/>
                  </a:cubicBezTo>
                  <a:lnTo>
                    <a:pt x="284435" y="436981"/>
                  </a:lnTo>
                  <a:cubicBezTo>
                    <a:pt x="283682" y="436153"/>
                    <a:pt x="282930" y="435326"/>
                    <a:pt x="282102" y="434498"/>
                  </a:cubicBezTo>
                  <a:cubicBezTo>
                    <a:pt x="280448" y="432919"/>
                    <a:pt x="278718" y="431414"/>
                    <a:pt x="276762" y="429910"/>
                  </a:cubicBezTo>
                  <a:cubicBezTo>
                    <a:pt x="273000" y="426976"/>
                    <a:pt x="268863" y="424268"/>
                    <a:pt x="264199" y="421710"/>
                  </a:cubicBezTo>
                  <a:cubicBezTo>
                    <a:pt x="245920" y="411479"/>
                    <a:pt x="221847" y="402603"/>
                    <a:pt x="202966" y="386730"/>
                  </a:cubicBezTo>
                  <a:cubicBezTo>
                    <a:pt x="192660" y="376575"/>
                    <a:pt x="190103" y="363862"/>
                    <a:pt x="191757" y="350397"/>
                  </a:cubicBezTo>
                  <a:cubicBezTo>
                    <a:pt x="193412" y="336932"/>
                    <a:pt x="199280" y="322789"/>
                    <a:pt x="205674" y="309174"/>
                  </a:cubicBezTo>
                  <a:cubicBezTo>
                    <a:pt x="211993" y="295558"/>
                    <a:pt x="218913" y="282544"/>
                    <a:pt x="222299" y="270358"/>
                  </a:cubicBezTo>
                  <a:cubicBezTo>
                    <a:pt x="223954" y="264264"/>
                    <a:pt x="225082" y="258472"/>
                    <a:pt x="224405" y="252755"/>
                  </a:cubicBezTo>
                  <a:cubicBezTo>
                    <a:pt x="223954" y="247038"/>
                    <a:pt x="222224" y="241547"/>
                    <a:pt x="218387" y="235980"/>
                  </a:cubicBezTo>
                  <a:cubicBezTo>
                    <a:pt x="205674" y="231391"/>
                    <a:pt x="223202" y="221537"/>
                    <a:pt x="241707" y="213563"/>
                  </a:cubicBezTo>
                  <a:cubicBezTo>
                    <a:pt x="259836" y="205213"/>
                    <a:pt x="278567" y="198819"/>
                    <a:pt x="266004" y="194080"/>
                  </a:cubicBezTo>
                  <a:cubicBezTo>
                    <a:pt x="241030" y="177982"/>
                    <a:pt x="235914" y="161658"/>
                    <a:pt x="237644" y="147967"/>
                  </a:cubicBezTo>
                  <a:cubicBezTo>
                    <a:pt x="239450" y="134050"/>
                    <a:pt x="247800" y="122466"/>
                    <a:pt x="251185" y="110279"/>
                  </a:cubicBezTo>
                  <a:cubicBezTo>
                    <a:pt x="251862" y="107496"/>
                    <a:pt x="246822" y="103208"/>
                    <a:pt x="241631" y="98544"/>
                  </a:cubicBezTo>
                  <a:cubicBezTo>
                    <a:pt x="239074" y="96212"/>
                    <a:pt x="236441" y="93805"/>
                    <a:pt x="234710" y="91699"/>
                  </a:cubicBezTo>
                  <a:cubicBezTo>
                    <a:pt x="232980" y="89593"/>
                    <a:pt x="232078" y="87637"/>
                    <a:pt x="232529" y="86208"/>
                  </a:cubicBezTo>
                  <a:cubicBezTo>
                    <a:pt x="230122" y="82672"/>
                    <a:pt x="228919" y="79588"/>
                    <a:pt x="228768" y="76880"/>
                  </a:cubicBezTo>
                  <a:cubicBezTo>
                    <a:pt x="228768" y="74247"/>
                    <a:pt x="229596" y="71915"/>
                    <a:pt x="230875" y="69884"/>
                  </a:cubicBezTo>
                  <a:cubicBezTo>
                    <a:pt x="233282" y="65596"/>
                    <a:pt x="238247" y="62737"/>
                    <a:pt x="240955" y="58976"/>
                  </a:cubicBezTo>
                  <a:lnTo>
                    <a:pt x="163849" y="23470"/>
                  </a:lnTo>
                  <a:cubicBezTo>
                    <a:pt x="151738" y="17377"/>
                    <a:pt x="139852" y="11509"/>
                    <a:pt x="128117" y="5642"/>
                  </a:cubicBezTo>
                  <a:cubicBezTo>
                    <a:pt x="132781" y="21966"/>
                    <a:pt x="125785" y="32422"/>
                    <a:pt x="121121" y="44533"/>
                  </a:cubicBezTo>
                  <a:cubicBezTo>
                    <a:pt x="119993" y="47542"/>
                    <a:pt x="118940" y="50551"/>
                    <a:pt x="118187" y="53710"/>
                  </a:cubicBezTo>
                  <a:cubicBezTo>
                    <a:pt x="117511" y="56870"/>
                    <a:pt x="117360" y="60255"/>
                    <a:pt x="117661" y="63640"/>
                  </a:cubicBezTo>
                  <a:cubicBezTo>
                    <a:pt x="118038" y="67100"/>
                    <a:pt x="118790" y="70636"/>
                    <a:pt x="120595" y="74472"/>
                  </a:cubicBezTo>
                  <a:cubicBezTo>
                    <a:pt x="122476" y="78309"/>
                    <a:pt x="125108" y="82221"/>
                    <a:pt x="128794" y="86358"/>
                  </a:cubicBezTo>
                  <a:cubicBezTo>
                    <a:pt x="138122" y="100500"/>
                    <a:pt x="137671" y="111257"/>
                    <a:pt x="132405" y="121789"/>
                  </a:cubicBezTo>
                  <a:cubicBezTo>
                    <a:pt x="127215" y="132245"/>
                    <a:pt x="117435" y="142476"/>
                    <a:pt x="108709" y="153759"/>
                  </a:cubicBezTo>
                  <a:cubicBezTo>
                    <a:pt x="104196" y="159326"/>
                    <a:pt x="100510" y="165269"/>
                    <a:pt x="97275" y="171211"/>
                  </a:cubicBezTo>
                  <a:cubicBezTo>
                    <a:pt x="94116" y="177230"/>
                    <a:pt x="92461" y="183548"/>
                    <a:pt x="92009" y="189867"/>
                  </a:cubicBezTo>
                  <a:cubicBezTo>
                    <a:pt x="91709" y="196186"/>
                    <a:pt x="93514" y="202656"/>
                    <a:pt x="97351" y="208974"/>
                  </a:cubicBezTo>
                  <a:cubicBezTo>
                    <a:pt x="101337" y="215293"/>
                    <a:pt x="108107" y="221537"/>
                    <a:pt x="117661" y="227329"/>
                  </a:cubicBezTo>
                  <a:cubicBezTo>
                    <a:pt x="130675" y="233573"/>
                    <a:pt x="156101" y="238161"/>
                    <a:pt x="175058" y="241547"/>
                  </a:cubicBezTo>
                  <a:cubicBezTo>
                    <a:pt x="194315" y="245007"/>
                    <a:pt x="207103" y="247339"/>
                    <a:pt x="194992" y="250950"/>
                  </a:cubicBezTo>
                  <a:cubicBezTo>
                    <a:pt x="186040" y="255689"/>
                    <a:pt x="178969" y="260503"/>
                    <a:pt x="173102" y="265242"/>
                  </a:cubicBezTo>
                  <a:cubicBezTo>
                    <a:pt x="167234" y="269982"/>
                    <a:pt x="162570" y="274721"/>
                    <a:pt x="159035" y="279385"/>
                  </a:cubicBezTo>
                  <a:cubicBezTo>
                    <a:pt x="152114" y="288788"/>
                    <a:pt x="148804" y="297890"/>
                    <a:pt x="147676" y="306992"/>
                  </a:cubicBezTo>
                  <a:cubicBezTo>
                    <a:pt x="145043" y="325272"/>
                    <a:pt x="149632" y="342799"/>
                    <a:pt x="143313" y="365442"/>
                  </a:cubicBezTo>
                  <a:cubicBezTo>
                    <a:pt x="133609" y="376199"/>
                    <a:pt x="98403" y="388686"/>
                    <a:pt x="65982" y="399594"/>
                  </a:cubicBezTo>
                  <a:cubicBezTo>
                    <a:pt x="33559" y="410501"/>
                    <a:pt x="3846" y="419830"/>
                    <a:pt x="5727" y="425622"/>
                  </a:cubicBezTo>
                  <a:cubicBezTo>
                    <a:pt x="16784" y="449919"/>
                    <a:pt x="31002" y="473013"/>
                    <a:pt x="46724" y="494829"/>
                  </a:cubicBezTo>
                  <a:cubicBezTo>
                    <a:pt x="54547" y="505811"/>
                    <a:pt x="63048" y="516268"/>
                    <a:pt x="71624" y="526649"/>
                  </a:cubicBezTo>
                  <a:lnTo>
                    <a:pt x="78243" y="534246"/>
                  </a:lnTo>
                  <a:lnTo>
                    <a:pt x="81553" y="538008"/>
                  </a:lnTo>
                  <a:lnTo>
                    <a:pt x="84713" y="541393"/>
                  </a:lnTo>
                  <a:cubicBezTo>
                    <a:pt x="88850" y="545756"/>
                    <a:pt x="93062" y="549592"/>
                    <a:pt x="97125" y="553654"/>
                  </a:cubicBezTo>
                  <a:cubicBezTo>
                    <a:pt x="113599" y="569527"/>
                    <a:pt x="130299" y="583594"/>
                    <a:pt x="146397" y="596758"/>
                  </a:cubicBezTo>
                  <a:cubicBezTo>
                    <a:pt x="162645" y="609772"/>
                    <a:pt x="177841" y="622184"/>
                    <a:pt x="193036" y="634070"/>
                  </a:cubicBezTo>
                  <a:cubicBezTo>
                    <a:pt x="208232" y="645955"/>
                    <a:pt x="223803" y="657013"/>
                    <a:pt x="240203" y="667244"/>
                  </a:cubicBezTo>
                  <a:cubicBezTo>
                    <a:pt x="256601" y="677474"/>
                    <a:pt x="273151" y="687329"/>
                    <a:pt x="290001" y="698989"/>
                  </a:cubicBezTo>
                  <a:cubicBezTo>
                    <a:pt x="324078" y="721631"/>
                    <a:pt x="358530" y="754956"/>
                    <a:pt x="410210" y="800768"/>
                  </a:cubicBezTo>
                  <a:cubicBezTo>
                    <a:pt x="416153" y="806485"/>
                    <a:pt x="421795" y="802949"/>
                    <a:pt x="426609" y="794223"/>
                  </a:cubicBezTo>
                  <a:cubicBezTo>
                    <a:pt x="431424" y="785497"/>
                    <a:pt x="435560" y="772032"/>
                    <a:pt x="439246" y="758642"/>
                  </a:cubicBezTo>
                  <a:cubicBezTo>
                    <a:pt x="443007" y="745252"/>
                    <a:pt x="446319" y="732012"/>
                    <a:pt x="450155" y="722985"/>
                  </a:cubicBezTo>
                  <a:cubicBezTo>
                    <a:pt x="454067" y="714109"/>
                    <a:pt x="458504" y="709896"/>
                    <a:pt x="465501" y="714786"/>
                  </a:cubicBezTo>
                  <a:cubicBezTo>
                    <a:pt x="472421" y="726069"/>
                    <a:pt x="481147" y="742995"/>
                    <a:pt x="489347" y="756987"/>
                  </a:cubicBezTo>
                  <a:cubicBezTo>
                    <a:pt x="497472" y="770979"/>
                    <a:pt x="504844" y="781962"/>
                    <a:pt x="507626" y="781134"/>
                  </a:cubicBezTo>
                  <a:cubicBezTo>
                    <a:pt x="516127" y="780457"/>
                    <a:pt x="524778" y="779253"/>
                    <a:pt x="533428" y="777749"/>
                  </a:cubicBezTo>
                  <a:cubicBezTo>
                    <a:pt x="542080" y="776245"/>
                    <a:pt x="550429" y="773461"/>
                    <a:pt x="558704" y="770452"/>
                  </a:cubicBezTo>
                  <a:cubicBezTo>
                    <a:pt x="567055" y="767594"/>
                    <a:pt x="574651" y="762930"/>
                    <a:pt x="582024" y="758115"/>
                  </a:cubicBezTo>
                  <a:cubicBezTo>
                    <a:pt x="585635" y="755558"/>
                    <a:pt x="589246" y="753075"/>
                    <a:pt x="592480" y="749916"/>
                  </a:cubicBezTo>
                  <a:cubicBezTo>
                    <a:pt x="595714" y="746756"/>
                    <a:pt x="598724" y="743447"/>
                    <a:pt x="601582" y="739911"/>
                  </a:cubicBezTo>
                  <a:cubicBezTo>
                    <a:pt x="604441" y="736376"/>
                    <a:pt x="607073" y="732614"/>
                    <a:pt x="609405" y="728627"/>
                  </a:cubicBezTo>
                  <a:cubicBezTo>
                    <a:pt x="611738" y="724565"/>
                    <a:pt x="613543" y="720051"/>
                    <a:pt x="615198" y="715463"/>
                  </a:cubicBezTo>
                  <a:cubicBezTo>
                    <a:pt x="616777" y="710874"/>
                    <a:pt x="618281" y="705909"/>
                    <a:pt x="619411" y="700794"/>
                  </a:cubicBezTo>
                  <a:cubicBezTo>
                    <a:pt x="619936" y="698237"/>
                    <a:pt x="620463" y="695603"/>
                    <a:pt x="620840" y="692820"/>
                  </a:cubicBezTo>
                  <a:cubicBezTo>
                    <a:pt x="621141" y="690037"/>
                    <a:pt x="621367" y="687178"/>
                    <a:pt x="621517" y="684244"/>
                  </a:cubicBezTo>
                  <a:cubicBezTo>
                    <a:pt x="621967" y="672509"/>
                    <a:pt x="620990" y="659872"/>
                    <a:pt x="618131" y="646331"/>
                  </a:cubicBezTo>
                  <a:cubicBezTo>
                    <a:pt x="614897" y="632340"/>
                    <a:pt x="609857" y="617445"/>
                    <a:pt x="602636" y="601572"/>
                  </a:cubicBezTo>
                  <a:cubicBezTo>
                    <a:pt x="591727" y="591643"/>
                    <a:pt x="584732" y="585475"/>
                    <a:pt x="584732" y="585475"/>
                  </a:cubicBezTo>
                  <a:close/>
                </a:path>
              </a:pathLst>
            </a:custGeom>
            <a:solidFill>
              <a:srgbClr val="4A94C0"/>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A1DB4D0B-E19D-435D-B2D2-AEA933A69F18}"/>
                </a:ext>
              </a:extLst>
            </p:cNvPr>
            <p:cNvSpPr/>
            <p:nvPr/>
          </p:nvSpPr>
          <p:spPr>
            <a:xfrm>
              <a:off x="15165979" y="6547838"/>
              <a:ext cx="90280" cy="157990"/>
            </a:xfrm>
            <a:custGeom>
              <a:avLst/>
              <a:gdLst>
                <a:gd name="connsiteX0" fmla="*/ 5642 w 90269"/>
                <a:gd name="connsiteY0" fmla="*/ 5642 h 157972"/>
                <a:gd name="connsiteX1" fmla="*/ 23094 w 90269"/>
                <a:gd name="connsiteY1" fmla="*/ 37086 h 157972"/>
                <a:gd name="connsiteX2" fmla="*/ 31971 w 90269"/>
                <a:gd name="connsiteY2" fmla="*/ 52958 h 157972"/>
                <a:gd name="connsiteX3" fmla="*/ 41148 w 90269"/>
                <a:gd name="connsiteY3" fmla="*/ 68831 h 157972"/>
                <a:gd name="connsiteX4" fmla="*/ 78986 w 90269"/>
                <a:gd name="connsiteY4" fmla="*/ 134277 h 157972"/>
                <a:gd name="connsiteX5" fmla="*/ 90947 w 90269"/>
                <a:gd name="connsiteY5" fmla="*/ 152405 h 157972"/>
                <a:gd name="connsiteX6" fmla="*/ 71765 w 90269"/>
                <a:gd name="connsiteY6" fmla="*/ 113063 h 157972"/>
                <a:gd name="connsiteX7" fmla="*/ 52883 w 90269"/>
                <a:gd name="connsiteY7" fmla="*/ 74172 h 157972"/>
                <a:gd name="connsiteX8" fmla="*/ 5642 w 90269"/>
                <a:gd name="connsiteY8" fmla="*/ 5642 h 15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69" h="157972">
                  <a:moveTo>
                    <a:pt x="5642" y="5642"/>
                  </a:moveTo>
                  <a:cubicBezTo>
                    <a:pt x="11284" y="16098"/>
                    <a:pt x="17227" y="26479"/>
                    <a:pt x="23094" y="37086"/>
                  </a:cubicBezTo>
                  <a:cubicBezTo>
                    <a:pt x="26027" y="42352"/>
                    <a:pt x="29037" y="47693"/>
                    <a:pt x="31971" y="52958"/>
                  </a:cubicBezTo>
                  <a:cubicBezTo>
                    <a:pt x="35055" y="58224"/>
                    <a:pt x="38064" y="63565"/>
                    <a:pt x="41148" y="68831"/>
                  </a:cubicBezTo>
                  <a:cubicBezTo>
                    <a:pt x="53109" y="90420"/>
                    <a:pt x="66048" y="111859"/>
                    <a:pt x="78986" y="134277"/>
                  </a:cubicBezTo>
                  <a:cubicBezTo>
                    <a:pt x="80867" y="136759"/>
                    <a:pt x="85004" y="143303"/>
                    <a:pt x="90947" y="152405"/>
                  </a:cubicBezTo>
                  <a:cubicBezTo>
                    <a:pt x="84177" y="139542"/>
                    <a:pt x="77782" y="126378"/>
                    <a:pt x="71765" y="113063"/>
                  </a:cubicBezTo>
                  <a:cubicBezTo>
                    <a:pt x="65671" y="99748"/>
                    <a:pt x="59127" y="87035"/>
                    <a:pt x="52883" y="74172"/>
                  </a:cubicBezTo>
                  <a:cubicBezTo>
                    <a:pt x="39794" y="48821"/>
                    <a:pt x="25275" y="25501"/>
                    <a:pt x="5642" y="5642"/>
                  </a:cubicBezTo>
                  <a:close/>
                </a:path>
              </a:pathLst>
            </a:custGeom>
            <a:solidFill>
              <a:srgbClr val="347FB1"/>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44F3E370-2800-4865-AE61-B2BA4378ED52}"/>
                </a:ext>
              </a:extLst>
            </p:cNvPr>
            <p:cNvSpPr/>
            <p:nvPr/>
          </p:nvSpPr>
          <p:spPr>
            <a:xfrm>
              <a:off x="15299895" y="6744348"/>
              <a:ext cx="120374" cy="127897"/>
            </a:xfrm>
            <a:custGeom>
              <a:avLst/>
              <a:gdLst>
                <a:gd name="connsiteX0" fmla="*/ 5642 w 120359"/>
                <a:gd name="connsiteY0" fmla="*/ 24147 h 127882"/>
                <a:gd name="connsiteX1" fmla="*/ 63339 w 120359"/>
                <a:gd name="connsiteY1" fmla="*/ 85681 h 127882"/>
                <a:gd name="connsiteX2" fmla="*/ 116899 w 120359"/>
                <a:gd name="connsiteY2" fmla="*/ 128333 h 127882"/>
                <a:gd name="connsiteX3" fmla="*/ 59051 w 120359"/>
                <a:gd name="connsiteY3" fmla="*/ 5642 h 127882"/>
                <a:gd name="connsiteX4" fmla="*/ 35957 w 120359"/>
                <a:gd name="connsiteY4" fmla="*/ 17528 h 127882"/>
                <a:gd name="connsiteX5" fmla="*/ 5642 w 120359"/>
                <a:gd name="connsiteY5" fmla="*/ 24147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59" h="127882">
                  <a:moveTo>
                    <a:pt x="5642" y="24147"/>
                  </a:moveTo>
                  <a:cubicBezTo>
                    <a:pt x="23094" y="45737"/>
                    <a:pt x="43254" y="67552"/>
                    <a:pt x="63339" y="85681"/>
                  </a:cubicBezTo>
                  <a:cubicBezTo>
                    <a:pt x="83273" y="104036"/>
                    <a:pt x="102832" y="118630"/>
                    <a:pt x="116899" y="128333"/>
                  </a:cubicBezTo>
                  <a:cubicBezTo>
                    <a:pt x="103584" y="74924"/>
                    <a:pt x="89292" y="32121"/>
                    <a:pt x="59051" y="5642"/>
                  </a:cubicBezTo>
                  <a:cubicBezTo>
                    <a:pt x="59051" y="5642"/>
                    <a:pt x="48143" y="12111"/>
                    <a:pt x="35957" y="17528"/>
                  </a:cubicBezTo>
                  <a:cubicBezTo>
                    <a:pt x="23695" y="23094"/>
                    <a:pt x="10155" y="27382"/>
                    <a:pt x="5642" y="24147"/>
                  </a:cubicBezTo>
                  <a:close/>
                </a:path>
              </a:pathLst>
            </a:custGeom>
            <a:solidFill>
              <a:srgbClr val="347FB1"/>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F8A11CF1-3B94-4F94-9B40-846CE91FA41D}"/>
                </a:ext>
              </a:extLst>
            </p:cNvPr>
            <p:cNvSpPr/>
            <p:nvPr/>
          </p:nvSpPr>
          <p:spPr>
            <a:xfrm>
              <a:off x="16210219" y="6726443"/>
              <a:ext cx="173037" cy="240747"/>
            </a:xfrm>
            <a:custGeom>
              <a:avLst/>
              <a:gdLst>
                <a:gd name="connsiteX0" fmla="*/ 5642 w 173016"/>
                <a:gd name="connsiteY0" fmla="*/ 239290 h 240719"/>
                <a:gd name="connsiteX1" fmla="*/ 34529 w 173016"/>
                <a:gd name="connsiteY1" fmla="*/ 217776 h 240719"/>
                <a:gd name="connsiteX2" fmla="*/ 61835 w 173016"/>
                <a:gd name="connsiteY2" fmla="*/ 194005 h 240719"/>
                <a:gd name="connsiteX3" fmla="*/ 68380 w 173016"/>
                <a:gd name="connsiteY3" fmla="*/ 187761 h 240719"/>
                <a:gd name="connsiteX4" fmla="*/ 74999 w 173016"/>
                <a:gd name="connsiteY4" fmla="*/ 180991 h 240719"/>
                <a:gd name="connsiteX5" fmla="*/ 87939 w 173016"/>
                <a:gd name="connsiteY5" fmla="*/ 166924 h 240719"/>
                <a:gd name="connsiteX6" fmla="*/ 99372 w 173016"/>
                <a:gd name="connsiteY6" fmla="*/ 153083 h 240719"/>
                <a:gd name="connsiteX7" fmla="*/ 109829 w 173016"/>
                <a:gd name="connsiteY7" fmla="*/ 139091 h 240719"/>
                <a:gd name="connsiteX8" fmla="*/ 128786 w 173016"/>
                <a:gd name="connsiteY8" fmla="*/ 108851 h 240719"/>
                <a:gd name="connsiteX9" fmla="*/ 145335 w 173016"/>
                <a:gd name="connsiteY9" fmla="*/ 76654 h 240719"/>
                <a:gd name="connsiteX10" fmla="*/ 159026 w 173016"/>
                <a:gd name="connsiteY10" fmla="*/ 42126 h 240719"/>
                <a:gd name="connsiteX11" fmla="*/ 164819 w 173016"/>
                <a:gd name="connsiteY11" fmla="*/ 24298 h 240719"/>
                <a:gd name="connsiteX12" fmla="*/ 169632 w 173016"/>
                <a:gd name="connsiteY12" fmla="*/ 5642 h 240719"/>
                <a:gd name="connsiteX13" fmla="*/ 156769 w 173016"/>
                <a:gd name="connsiteY13" fmla="*/ 15496 h 240719"/>
                <a:gd name="connsiteX14" fmla="*/ 144507 w 173016"/>
                <a:gd name="connsiteY14" fmla="*/ 25652 h 240719"/>
                <a:gd name="connsiteX15" fmla="*/ 122240 w 173016"/>
                <a:gd name="connsiteY15" fmla="*/ 48295 h 240719"/>
                <a:gd name="connsiteX16" fmla="*/ 102005 w 173016"/>
                <a:gd name="connsiteY16" fmla="*/ 73419 h 240719"/>
                <a:gd name="connsiteX17" fmla="*/ 83500 w 173016"/>
                <a:gd name="connsiteY17" fmla="*/ 101478 h 240719"/>
                <a:gd name="connsiteX18" fmla="*/ 74549 w 173016"/>
                <a:gd name="connsiteY18" fmla="*/ 116147 h 240719"/>
                <a:gd name="connsiteX19" fmla="*/ 65372 w 173016"/>
                <a:gd name="connsiteY19" fmla="*/ 131869 h 240719"/>
                <a:gd name="connsiteX20" fmla="*/ 55366 w 173016"/>
                <a:gd name="connsiteY20" fmla="*/ 148870 h 240719"/>
                <a:gd name="connsiteX21" fmla="*/ 45587 w 173016"/>
                <a:gd name="connsiteY21" fmla="*/ 166096 h 240719"/>
                <a:gd name="connsiteX22" fmla="*/ 26103 w 173016"/>
                <a:gd name="connsiteY22" fmla="*/ 201602 h 240719"/>
                <a:gd name="connsiteX23" fmla="*/ 5642 w 173016"/>
                <a:gd name="connsiteY23" fmla="*/ 239290 h 24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3016" h="240719">
                  <a:moveTo>
                    <a:pt x="5642" y="239290"/>
                  </a:moveTo>
                  <a:cubicBezTo>
                    <a:pt x="15647" y="232821"/>
                    <a:pt x="25201" y="225449"/>
                    <a:pt x="34529" y="217776"/>
                  </a:cubicBezTo>
                  <a:cubicBezTo>
                    <a:pt x="43857" y="210178"/>
                    <a:pt x="52959" y="202204"/>
                    <a:pt x="61835" y="194005"/>
                  </a:cubicBezTo>
                  <a:lnTo>
                    <a:pt x="68380" y="187761"/>
                  </a:lnTo>
                  <a:lnTo>
                    <a:pt x="74999" y="180991"/>
                  </a:lnTo>
                  <a:cubicBezTo>
                    <a:pt x="79363" y="176402"/>
                    <a:pt x="83726" y="171738"/>
                    <a:pt x="87939" y="166924"/>
                  </a:cubicBezTo>
                  <a:cubicBezTo>
                    <a:pt x="92376" y="162034"/>
                    <a:pt x="95686" y="157747"/>
                    <a:pt x="99372" y="153083"/>
                  </a:cubicBezTo>
                  <a:cubicBezTo>
                    <a:pt x="102909" y="148494"/>
                    <a:pt x="106444" y="143905"/>
                    <a:pt x="109829" y="139091"/>
                  </a:cubicBezTo>
                  <a:cubicBezTo>
                    <a:pt x="116523" y="129311"/>
                    <a:pt x="122843" y="119232"/>
                    <a:pt x="128786" y="108851"/>
                  </a:cubicBezTo>
                  <a:cubicBezTo>
                    <a:pt x="134729" y="98394"/>
                    <a:pt x="140446" y="88088"/>
                    <a:pt x="145335" y="76654"/>
                  </a:cubicBezTo>
                  <a:cubicBezTo>
                    <a:pt x="150299" y="65370"/>
                    <a:pt x="154888" y="53861"/>
                    <a:pt x="159026" y="42126"/>
                  </a:cubicBezTo>
                  <a:cubicBezTo>
                    <a:pt x="161057" y="36258"/>
                    <a:pt x="163013" y="30391"/>
                    <a:pt x="164819" y="24298"/>
                  </a:cubicBezTo>
                  <a:cubicBezTo>
                    <a:pt x="166549" y="18129"/>
                    <a:pt x="168128" y="11886"/>
                    <a:pt x="169632" y="5642"/>
                  </a:cubicBezTo>
                  <a:cubicBezTo>
                    <a:pt x="165193" y="8802"/>
                    <a:pt x="160907" y="12112"/>
                    <a:pt x="156769" y="15496"/>
                  </a:cubicBezTo>
                  <a:cubicBezTo>
                    <a:pt x="152556" y="18806"/>
                    <a:pt x="148494" y="22116"/>
                    <a:pt x="144507" y="25652"/>
                  </a:cubicBezTo>
                  <a:cubicBezTo>
                    <a:pt x="136609" y="32648"/>
                    <a:pt x="129237" y="40246"/>
                    <a:pt x="122240" y="48295"/>
                  </a:cubicBezTo>
                  <a:cubicBezTo>
                    <a:pt x="115320" y="56569"/>
                    <a:pt x="108400" y="64543"/>
                    <a:pt x="102005" y="73419"/>
                  </a:cubicBezTo>
                  <a:cubicBezTo>
                    <a:pt x="95537" y="82221"/>
                    <a:pt x="89443" y="91624"/>
                    <a:pt x="83500" y="101478"/>
                  </a:cubicBezTo>
                  <a:cubicBezTo>
                    <a:pt x="80492" y="106293"/>
                    <a:pt x="77482" y="111182"/>
                    <a:pt x="74549" y="116147"/>
                  </a:cubicBezTo>
                  <a:cubicBezTo>
                    <a:pt x="71539" y="121187"/>
                    <a:pt x="68907" y="126152"/>
                    <a:pt x="65372" y="131869"/>
                  </a:cubicBezTo>
                  <a:lnTo>
                    <a:pt x="55366" y="148870"/>
                  </a:lnTo>
                  <a:lnTo>
                    <a:pt x="45587" y="166096"/>
                  </a:lnTo>
                  <a:cubicBezTo>
                    <a:pt x="39118" y="177531"/>
                    <a:pt x="32648" y="189416"/>
                    <a:pt x="26103" y="201602"/>
                  </a:cubicBezTo>
                  <a:cubicBezTo>
                    <a:pt x="19409" y="214090"/>
                    <a:pt x="12714" y="226803"/>
                    <a:pt x="5642" y="239290"/>
                  </a:cubicBezTo>
                  <a:close/>
                </a:path>
              </a:pathLst>
            </a:custGeom>
            <a:solidFill>
              <a:srgbClr val="2D7DAC"/>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7881C84B-20A1-49EE-8203-5D89511030A0}"/>
                </a:ext>
              </a:extLst>
            </p:cNvPr>
            <p:cNvSpPr/>
            <p:nvPr/>
          </p:nvSpPr>
          <p:spPr>
            <a:xfrm>
              <a:off x="14967399" y="5611332"/>
              <a:ext cx="1354203" cy="1452006"/>
            </a:xfrm>
            <a:custGeom>
              <a:avLst/>
              <a:gdLst>
                <a:gd name="connsiteX0" fmla="*/ 1256745 w 1354046"/>
                <a:gd name="connsiteY0" fmla="*/ 954151 h 1451838"/>
                <a:gd name="connsiteX1" fmla="*/ 1258625 w 1354046"/>
                <a:gd name="connsiteY1" fmla="*/ 979125 h 1451838"/>
                <a:gd name="connsiteX2" fmla="*/ 1257571 w 1354046"/>
                <a:gd name="connsiteY2" fmla="*/ 1002595 h 1451838"/>
                <a:gd name="connsiteX3" fmla="*/ 1254187 w 1354046"/>
                <a:gd name="connsiteY3" fmla="*/ 1025013 h 1451838"/>
                <a:gd name="connsiteX4" fmla="*/ 1251630 w 1354046"/>
                <a:gd name="connsiteY4" fmla="*/ 1035770 h 1451838"/>
                <a:gd name="connsiteX5" fmla="*/ 1248319 w 1354046"/>
                <a:gd name="connsiteY5" fmla="*/ 1045925 h 1451838"/>
                <a:gd name="connsiteX6" fmla="*/ 1229738 w 1354046"/>
                <a:gd name="connsiteY6" fmla="*/ 1083237 h 1451838"/>
                <a:gd name="connsiteX7" fmla="*/ 1217177 w 1354046"/>
                <a:gd name="connsiteY7" fmla="*/ 1099184 h 1451838"/>
                <a:gd name="connsiteX8" fmla="*/ 1201755 w 1354046"/>
                <a:gd name="connsiteY8" fmla="*/ 1114455 h 1451838"/>
                <a:gd name="connsiteX9" fmla="*/ 1030619 w 1354046"/>
                <a:gd name="connsiteY9" fmla="*/ 1163201 h 1451838"/>
                <a:gd name="connsiteX10" fmla="*/ 980746 w 1354046"/>
                <a:gd name="connsiteY10" fmla="*/ 1159590 h 1451838"/>
                <a:gd name="connsiteX11" fmla="*/ 968483 w 1354046"/>
                <a:gd name="connsiteY11" fmla="*/ 1161245 h 1451838"/>
                <a:gd name="connsiteX12" fmla="*/ 956072 w 1354046"/>
                <a:gd name="connsiteY12" fmla="*/ 1163351 h 1451838"/>
                <a:gd name="connsiteX13" fmla="*/ 930946 w 1354046"/>
                <a:gd name="connsiteY13" fmla="*/ 1169745 h 1451838"/>
                <a:gd name="connsiteX14" fmla="*/ 905069 w 1354046"/>
                <a:gd name="connsiteY14" fmla="*/ 1177644 h 1451838"/>
                <a:gd name="connsiteX15" fmla="*/ 878288 w 1354046"/>
                <a:gd name="connsiteY15" fmla="*/ 1186595 h 1451838"/>
                <a:gd name="connsiteX16" fmla="*/ 850456 w 1354046"/>
                <a:gd name="connsiteY16" fmla="*/ 1195021 h 1451838"/>
                <a:gd name="connsiteX17" fmla="*/ 836162 w 1354046"/>
                <a:gd name="connsiteY17" fmla="*/ 1199158 h 1451838"/>
                <a:gd name="connsiteX18" fmla="*/ 821719 w 1354046"/>
                <a:gd name="connsiteY18" fmla="*/ 1202543 h 1451838"/>
                <a:gd name="connsiteX19" fmla="*/ 792307 w 1354046"/>
                <a:gd name="connsiteY19" fmla="*/ 1208110 h 1451838"/>
                <a:gd name="connsiteX20" fmla="*/ 762594 w 1354046"/>
                <a:gd name="connsiteY20" fmla="*/ 1210442 h 1451838"/>
                <a:gd name="connsiteX21" fmla="*/ 704670 w 1354046"/>
                <a:gd name="connsiteY21" fmla="*/ 1203521 h 1451838"/>
                <a:gd name="connsiteX22" fmla="*/ 677965 w 1354046"/>
                <a:gd name="connsiteY22" fmla="*/ 1192538 h 1451838"/>
                <a:gd name="connsiteX23" fmla="*/ 653818 w 1354046"/>
                <a:gd name="connsiteY23" fmla="*/ 1176064 h 1451838"/>
                <a:gd name="connsiteX24" fmla="*/ 617710 w 1354046"/>
                <a:gd name="connsiteY24" fmla="*/ 1123181 h 1451838"/>
                <a:gd name="connsiteX25" fmla="*/ 588598 w 1354046"/>
                <a:gd name="connsiteY25" fmla="*/ 1106631 h 1451838"/>
                <a:gd name="connsiteX26" fmla="*/ 539025 w 1354046"/>
                <a:gd name="connsiteY26" fmla="*/ 1112198 h 1451838"/>
                <a:gd name="connsiteX27" fmla="*/ 484863 w 1354046"/>
                <a:gd name="connsiteY27" fmla="*/ 1108512 h 1451838"/>
                <a:gd name="connsiteX28" fmla="*/ 449959 w 1354046"/>
                <a:gd name="connsiteY28" fmla="*/ 1070222 h 1451838"/>
                <a:gd name="connsiteX29" fmla="*/ 430550 w 1354046"/>
                <a:gd name="connsiteY29" fmla="*/ 1049686 h 1451838"/>
                <a:gd name="connsiteX30" fmla="*/ 351414 w 1354046"/>
                <a:gd name="connsiteY30" fmla="*/ 943995 h 1451838"/>
                <a:gd name="connsiteX31" fmla="*/ 308988 w 1354046"/>
                <a:gd name="connsiteY31" fmla="*/ 818069 h 1451838"/>
                <a:gd name="connsiteX32" fmla="*/ 302368 w 1354046"/>
                <a:gd name="connsiteY32" fmla="*/ 786701 h 1451838"/>
                <a:gd name="connsiteX33" fmla="*/ 295973 w 1354046"/>
                <a:gd name="connsiteY33" fmla="*/ 758717 h 1451838"/>
                <a:gd name="connsiteX34" fmla="*/ 292363 w 1354046"/>
                <a:gd name="connsiteY34" fmla="*/ 745026 h 1451838"/>
                <a:gd name="connsiteX35" fmla="*/ 288677 w 1354046"/>
                <a:gd name="connsiteY35" fmla="*/ 731410 h 1451838"/>
                <a:gd name="connsiteX36" fmla="*/ 280779 w 1354046"/>
                <a:gd name="connsiteY36" fmla="*/ 704480 h 1451838"/>
                <a:gd name="connsiteX37" fmla="*/ 247604 w 1354046"/>
                <a:gd name="connsiteY37" fmla="*/ 597736 h 1451838"/>
                <a:gd name="connsiteX38" fmla="*/ 225864 w 1354046"/>
                <a:gd name="connsiteY38" fmla="*/ 487306 h 1451838"/>
                <a:gd name="connsiteX39" fmla="*/ 235869 w 1354046"/>
                <a:gd name="connsiteY39" fmla="*/ 373340 h 1451838"/>
                <a:gd name="connsiteX40" fmla="*/ 261295 w 1354046"/>
                <a:gd name="connsiteY40" fmla="*/ 289766 h 1451838"/>
                <a:gd name="connsiteX41" fmla="*/ 302970 w 1354046"/>
                <a:gd name="connsiteY41" fmla="*/ 210102 h 1451838"/>
                <a:gd name="connsiteX42" fmla="*/ 347202 w 1354046"/>
                <a:gd name="connsiteY42" fmla="*/ 136156 h 1451838"/>
                <a:gd name="connsiteX43" fmla="*/ 380978 w 1354046"/>
                <a:gd name="connsiteY43" fmla="*/ 62812 h 1451838"/>
                <a:gd name="connsiteX44" fmla="*/ 210819 w 1354046"/>
                <a:gd name="connsiteY44" fmla="*/ 7898 h 1451838"/>
                <a:gd name="connsiteX45" fmla="*/ 154024 w 1354046"/>
                <a:gd name="connsiteY45" fmla="*/ 8951 h 1451838"/>
                <a:gd name="connsiteX46" fmla="*/ 125063 w 1354046"/>
                <a:gd name="connsiteY46" fmla="*/ 32422 h 1451838"/>
                <a:gd name="connsiteX47" fmla="*/ 45776 w 1354046"/>
                <a:gd name="connsiteY47" fmla="*/ 159025 h 1451838"/>
                <a:gd name="connsiteX48" fmla="*/ 10119 w 1354046"/>
                <a:gd name="connsiteY48" fmla="*/ 291270 h 1451838"/>
                <a:gd name="connsiteX49" fmla="*/ 8389 w 1354046"/>
                <a:gd name="connsiteY49" fmla="*/ 418851 h 1451838"/>
                <a:gd name="connsiteX50" fmla="*/ 30731 w 1354046"/>
                <a:gd name="connsiteY50" fmla="*/ 538308 h 1451838"/>
                <a:gd name="connsiteX51" fmla="*/ 81959 w 1354046"/>
                <a:gd name="connsiteY51" fmla="*/ 616091 h 1451838"/>
                <a:gd name="connsiteX52" fmla="*/ 105881 w 1354046"/>
                <a:gd name="connsiteY52" fmla="*/ 695829 h 1451838"/>
                <a:gd name="connsiteX53" fmla="*/ 48935 w 1354046"/>
                <a:gd name="connsiteY53" fmla="*/ 621883 h 1451838"/>
                <a:gd name="connsiteX54" fmla="*/ 89031 w 1354046"/>
                <a:gd name="connsiteY54" fmla="*/ 719976 h 1451838"/>
                <a:gd name="connsiteX55" fmla="*/ 135971 w 1354046"/>
                <a:gd name="connsiteY55" fmla="*/ 814910 h 1451838"/>
                <a:gd name="connsiteX56" fmla="*/ 135971 w 1354046"/>
                <a:gd name="connsiteY56" fmla="*/ 808064 h 1451838"/>
                <a:gd name="connsiteX57" fmla="*/ 157410 w 1354046"/>
                <a:gd name="connsiteY57" fmla="*/ 854628 h 1451838"/>
                <a:gd name="connsiteX58" fmla="*/ 179450 w 1354046"/>
                <a:gd name="connsiteY58" fmla="*/ 885847 h 1451838"/>
                <a:gd name="connsiteX59" fmla="*/ 197655 w 1354046"/>
                <a:gd name="connsiteY59" fmla="*/ 923760 h 1451838"/>
                <a:gd name="connsiteX60" fmla="*/ 228949 w 1354046"/>
                <a:gd name="connsiteY60" fmla="*/ 1005003 h 1451838"/>
                <a:gd name="connsiteX61" fmla="*/ 245949 w 1354046"/>
                <a:gd name="connsiteY61" fmla="*/ 1038177 h 1451838"/>
                <a:gd name="connsiteX62" fmla="*/ 269043 w 1354046"/>
                <a:gd name="connsiteY62" fmla="*/ 1079927 h 1451838"/>
                <a:gd name="connsiteX63" fmla="*/ 315608 w 1354046"/>
                <a:gd name="connsiteY63" fmla="*/ 1125287 h 1451838"/>
                <a:gd name="connsiteX64" fmla="*/ 361269 w 1354046"/>
                <a:gd name="connsiteY64" fmla="*/ 1203070 h 1451838"/>
                <a:gd name="connsiteX65" fmla="*/ 378194 w 1354046"/>
                <a:gd name="connsiteY65" fmla="*/ 1218717 h 1451838"/>
                <a:gd name="connsiteX66" fmla="*/ 497199 w 1354046"/>
                <a:gd name="connsiteY66" fmla="*/ 1316132 h 1451838"/>
                <a:gd name="connsiteX67" fmla="*/ 562344 w 1354046"/>
                <a:gd name="connsiteY67" fmla="*/ 1356904 h 1451838"/>
                <a:gd name="connsiteX68" fmla="*/ 596346 w 1354046"/>
                <a:gd name="connsiteY68" fmla="*/ 1375259 h 1451838"/>
                <a:gd name="connsiteX69" fmla="*/ 631401 w 1354046"/>
                <a:gd name="connsiteY69" fmla="*/ 1391734 h 1451838"/>
                <a:gd name="connsiteX70" fmla="*/ 654044 w 1354046"/>
                <a:gd name="connsiteY70" fmla="*/ 1391959 h 1451838"/>
                <a:gd name="connsiteX71" fmla="*/ 676611 w 1354046"/>
                <a:gd name="connsiteY71" fmla="*/ 1392185 h 1451838"/>
                <a:gd name="connsiteX72" fmla="*/ 721069 w 1354046"/>
                <a:gd name="connsiteY72" fmla="*/ 1395946 h 1451838"/>
                <a:gd name="connsiteX73" fmla="*/ 765451 w 1354046"/>
                <a:gd name="connsiteY73" fmla="*/ 1405499 h 1451838"/>
                <a:gd name="connsiteX74" fmla="*/ 810963 w 1354046"/>
                <a:gd name="connsiteY74" fmla="*/ 1423554 h 1451838"/>
                <a:gd name="connsiteX75" fmla="*/ 883029 w 1354046"/>
                <a:gd name="connsiteY75" fmla="*/ 1446497 h 1451838"/>
                <a:gd name="connsiteX76" fmla="*/ 921317 w 1354046"/>
                <a:gd name="connsiteY76" fmla="*/ 1448904 h 1451838"/>
                <a:gd name="connsiteX77" fmla="*/ 957651 w 1354046"/>
                <a:gd name="connsiteY77" fmla="*/ 1447475 h 1451838"/>
                <a:gd name="connsiteX78" fmla="*/ 1015423 w 1354046"/>
                <a:gd name="connsiteY78" fmla="*/ 1439276 h 1451838"/>
                <a:gd name="connsiteX79" fmla="*/ 1040248 w 1354046"/>
                <a:gd name="connsiteY79" fmla="*/ 1438523 h 1451838"/>
                <a:gd name="connsiteX80" fmla="*/ 1087941 w 1354046"/>
                <a:gd name="connsiteY80" fmla="*/ 1423328 h 1451838"/>
                <a:gd name="connsiteX81" fmla="*/ 1133977 w 1354046"/>
                <a:gd name="connsiteY81" fmla="*/ 1402867 h 1451838"/>
                <a:gd name="connsiteX82" fmla="*/ 1182874 w 1354046"/>
                <a:gd name="connsiteY82" fmla="*/ 1335240 h 1451838"/>
                <a:gd name="connsiteX83" fmla="*/ 1229063 w 1354046"/>
                <a:gd name="connsiteY83" fmla="*/ 1275511 h 1451838"/>
                <a:gd name="connsiteX84" fmla="*/ 1252381 w 1354046"/>
                <a:gd name="connsiteY84" fmla="*/ 1249333 h 1451838"/>
                <a:gd name="connsiteX85" fmla="*/ 1277130 w 1354046"/>
                <a:gd name="connsiteY85" fmla="*/ 1225938 h 1451838"/>
                <a:gd name="connsiteX86" fmla="*/ 1290370 w 1354046"/>
                <a:gd name="connsiteY86" fmla="*/ 1214955 h 1451838"/>
                <a:gd name="connsiteX87" fmla="*/ 1303158 w 1354046"/>
                <a:gd name="connsiteY87" fmla="*/ 1205552 h 1451838"/>
                <a:gd name="connsiteX88" fmla="*/ 1330089 w 1354046"/>
                <a:gd name="connsiteY88" fmla="*/ 1189003 h 1451838"/>
                <a:gd name="connsiteX89" fmla="*/ 1342049 w 1354046"/>
                <a:gd name="connsiteY89" fmla="*/ 1151164 h 1451838"/>
                <a:gd name="connsiteX90" fmla="*/ 1350249 w 1354046"/>
                <a:gd name="connsiteY90" fmla="*/ 1110693 h 1451838"/>
                <a:gd name="connsiteX91" fmla="*/ 1349797 w 1354046"/>
                <a:gd name="connsiteY91" fmla="*/ 1073382 h 1451838"/>
                <a:gd name="connsiteX92" fmla="*/ 1337913 w 1354046"/>
                <a:gd name="connsiteY92" fmla="*/ 1036221 h 1451838"/>
                <a:gd name="connsiteX93" fmla="*/ 1289466 w 1354046"/>
                <a:gd name="connsiteY93" fmla="*/ 965434 h 1451838"/>
                <a:gd name="connsiteX94" fmla="*/ 1256745 w 1354046"/>
                <a:gd name="connsiteY94" fmla="*/ 954151 h 145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354046" h="1451838">
                  <a:moveTo>
                    <a:pt x="1256745" y="954151"/>
                  </a:moveTo>
                  <a:cubicBezTo>
                    <a:pt x="1257797" y="962651"/>
                    <a:pt x="1258550" y="971076"/>
                    <a:pt x="1258625" y="979125"/>
                  </a:cubicBezTo>
                  <a:cubicBezTo>
                    <a:pt x="1258701" y="987099"/>
                    <a:pt x="1258324" y="994923"/>
                    <a:pt x="1257571" y="1002595"/>
                  </a:cubicBezTo>
                  <a:cubicBezTo>
                    <a:pt x="1256820" y="1010268"/>
                    <a:pt x="1255691" y="1017716"/>
                    <a:pt x="1254187" y="1025013"/>
                  </a:cubicBezTo>
                  <a:cubicBezTo>
                    <a:pt x="1253435" y="1028623"/>
                    <a:pt x="1252607" y="1032309"/>
                    <a:pt x="1251630" y="1035770"/>
                  </a:cubicBezTo>
                  <a:cubicBezTo>
                    <a:pt x="1250576" y="1039230"/>
                    <a:pt x="1249524" y="1042540"/>
                    <a:pt x="1248319" y="1045925"/>
                  </a:cubicBezTo>
                  <a:cubicBezTo>
                    <a:pt x="1243505" y="1059165"/>
                    <a:pt x="1237336" y="1071802"/>
                    <a:pt x="1229738" y="1083237"/>
                  </a:cubicBezTo>
                  <a:cubicBezTo>
                    <a:pt x="1225827" y="1088803"/>
                    <a:pt x="1221689" y="1094069"/>
                    <a:pt x="1217177" y="1099184"/>
                  </a:cubicBezTo>
                  <a:cubicBezTo>
                    <a:pt x="1212361" y="1104525"/>
                    <a:pt x="1207171" y="1109641"/>
                    <a:pt x="1201755" y="1114455"/>
                  </a:cubicBezTo>
                  <a:cubicBezTo>
                    <a:pt x="1159028" y="1151616"/>
                    <a:pt x="1096967" y="1169068"/>
                    <a:pt x="1030619" y="1163201"/>
                  </a:cubicBezTo>
                  <a:cubicBezTo>
                    <a:pt x="1013618" y="1159289"/>
                    <a:pt x="997144" y="1157935"/>
                    <a:pt x="980746" y="1159590"/>
                  </a:cubicBezTo>
                  <a:cubicBezTo>
                    <a:pt x="976683" y="1159966"/>
                    <a:pt x="972545" y="1160567"/>
                    <a:pt x="968483" y="1161245"/>
                  </a:cubicBezTo>
                  <a:cubicBezTo>
                    <a:pt x="964345" y="1161921"/>
                    <a:pt x="960209" y="1162523"/>
                    <a:pt x="956072" y="1163351"/>
                  </a:cubicBezTo>
                  <a:cubicBezTo>
                    <a:pt x="947796" y="1165006"/>
                    <a:pt x="939447" y="1167187"/>
                    <a:pt x="930946" y="1169745"/>
                  </a:cubicBezTo>
                  <a:cubicBezTo>
                    <a:pt x="922522" y="1172453"/>
                    <a:pt x="913870" y="1174785"/>
                    <a:pt x="905069" y="1177644"/>
                  </a:cubicBezTo>
                  <a:cubicBezTo>
                    <a:pt x="896268" y="1180427"/>
                    <a:pt x="887390" y="1183586"/>
                    <a:pt x="878288" y="1186595"/>
                  </a:cubicBezTo>
                  <a:cubicBezTo>
                    <a:pt x="869111" y="1189379"/>
                    <a:pt x="859783" y="1192162"/>
                    <a:pt x="850456" y="1195021"/>
                  </a:cubicBezTo>
                  <a:cubicBezTo>
                    <a:pt x="845716" y="1196375"/>
                    <a:pt x="840977" y="1197729"/>
                    <a:pt x="836162" y="1199158"/>
                  </a:cubicBezTo>
                  <a:cubicBezTo>
                    <a:pt x="831348" y="1200437"/>
                    <a:pt x="826535" y="1201414"/>
                    <a:pt x="821719" y="1202543"/>
                  </a:cubicBezTo>
                  <a:cubicBezTo>
                    <a:pt x="812015" y="1204650"/>
                    <a:pt x="802162" y="1206530"/>
                    <a:pt x="792307" y="1208110"/>
                  </a:cubicBezTo>
                  <a:cubicBezTo>
                    <a:pt x="782452" y="1209614"/>
                    <a:pt x="772522" y="1210066"/>
                    <a:pt x="762594" y="1210442"/>
                  </a:cubicBezTo>
                  <a:cubicBezTo>
                    <a:pt x="742809" y="1211344"/>
                    <a:pt x="723250" y="1208712"/>
                    <a:pt x="704670" y="1203521"/>
                  </a:cubicBezTo>
                  <a:cubicBezTo>
                    <a:pt x="695342" y="1201114"/>
                    <a:pt x="686465" y="1197052"/>
                    <a:pt x="677965" y="1192538"/>
                  </a:cubicBezTo>
                  <a:cubicBezTo>
                    <a:pt x="669464" y="1187874"/>
                    <a:pt x="661340" y="1182533"/>
                    <a:pt x="653818" y="1176064"/>
                  </a:cubicBezTo>
                  <a:cubicBezTo>
                    <a:pt x="638924" y="1162825"/>
                    <a:pt x="626361" y="1145372"/>
                    <a:pt x="617710" y="1123181"/>
                  </a:cubicBezTo>
                  <a:cubicBezTo>
                    <a:pt x="612670" y="1110317"/>
                    <a:pt x="602440" y="1106631"/>
                    <a:pt x="588598" y="1106631"/>
                  </a:cubicBezTo>
                  <a:cubicBezTo>
                    <a:pt x="574832" y="1106631"/>
                    <a:pt x="557379" y="1110242"/>
                    <a:pt x="539025" y="1112198"/>
                  </a:cubicBezTo>
                  <a:cubicBezTo>
                    <a:pt x="520670" y="1114154"/>
                    <a:pt x="501262" y="1114305"/>
                    <a:pt x="484863" y="1108512"/>
                  </a:cubicBezTo>
                  <a:cubicBezTo>
                    <a:pt x="468464" y="1102720"/>
                    <a:pt x="455149" y="1090909"/>
                    <a:pt x="449959" y="1070222"/>
                  </a:cubicBezTo>
                  <a:cubicBezTo>
                    <a:pt x="427316" y="1080152"/>
                    <a:pt x="392638" y="1101968"/>
                    <a:pt x="430550" y="1049686"/>
                  </a:cubicBezTo>
                  <a:cubicBezTo>
                    <a:pt x="396925" y="1023132"/>
                    <a:pt x="371048" y="984993"/>
                    <a:pt x="351414" y="943995"/>
                  </a:cubicBezTo>
                  <a:cubicBezTo>
                    <a:pt x="331856" y="902847"/>
                    <a:pt x="318391" y="859217"/>
                    <a:pt x="308988" y="818069"/>
                  </a:cubicBezTo>
                  <a:cubicBezTo>
                    <a:pt x="306655" y="807086"/>
                    <a:pt x="304173" y="795803"/>
                    <a:pt x="302368" y="786701"/>
                  </a:cubicBezTo>
                  <a:cubicBezTo>
                    <a:pt x="300337" y="777298"/>
                    <a:pt x="298230" y="767894"/>
                    <a:pt x="295973" y="758717"/>
                  </a:cubicBezTo>
                  <a:cubicBezTo>
                    <a:pt x="294846" y="754128"/>
                    <a:pt x="293642" y="749540"/>
                    <a:pt x="292363" y="745026"/>
                  </a:cubicBezTo>
                  <a:lnTo>
                    <a:pt x="288677" y="731410"/>
                  </a:lnTo>
                  <a:lnTo>
                    <a:pt x="280779" y="704480"/>
                  </a:lnTo>
                  <a:cubicBezTo>
                    <a:pt x="269870" y="668823"/>
                    <a:pt x="257835" y="633693"/>
                    <a:pt x="247604" y="597736"/>
                  </a:cubicBezTo>
                  <a:cubicBezTo>
                    <a:pt x="237374" y="561854"/>
                    <a:pt x="229024" y="525069"/>
                    <a:pt x="225864" y="487306"/>
                  </a:cubicBezTo>
                  <a:cubicBezTo>
                    <a:pt x="222780" y="449693"/>
                    <a:pt x="224961" y="411103"/>
                    <a:pt x="235869" y="373340"/>
                  </a:cubicBezTo>
                  <a:cubicBezTo>
                    <a:pt x="240383" y="345507"/>
                    <a:pt x="249184" y="317298"/>
                    <a:pt x="261295" y="289766"/>
                  </a:cubicBezTo>
                  <a:cubicBezTo>
                    <a:pt x="273406" y="262309"/>
                    <a:pt x="287774" y="235604"/>
                    <a:pt x="302970" y="210102"/>
                  </a:cubicBezTo>
                  <a:cubicBezTo>
                    <a:pt x="318240" y="184601"/>
                    <a:pt x="333586" y="160228"/>
                    <a:pt x="347202" y="136156"/>
                  </a:cubicBezTo>
                  <a:cubicBezTo>
                    <a:pt x="361043" y="112160"/>
                    <a:pt x="372854" y="88389"/>
                    <a:pt x="380978" y="62812"/>
                  </a:cubicBezTo>
                  <a:cubicBezTo>
                    <a:pt x="315457" y="34603"/>
                    <a:pt x="256480" y="14292"/>
                    <a:pt x="210819" y="7898"/>
                  </a:cubicBezTo>
                  <a:cubicBezTo>
                    <a:pt x="188026" y="4664"/>
                    <a:pt x="168618" y="4814"/>
                    <a:pt x="154024" y="8951"/>
                  </a:cubicBezTo>
                  <a:cubicBezTo>
                    <a:pt x="139431" y="13013"/>
                    <a:pt x="128975" y="20762"/>
                    <a:pt x="125063" y="32422"/>
                  </a:cubicBezTo>
                  <a:cubicBezTo>
                    <a:pt x="90610" y="71839"/>
                    <a:pt x="64507" y="115094"/>
                    <a:pt x="45776" y="159025"/>
                  </a:cubicBezTo>
                  <a:cubicBezTo>
                    <a:pt x="26970" y="203031"/>
                    <a:pt x="15761" y="247640"/>
                    <a:pt x="10119" y="291270"/>
                  </a:cubicBezTo>
                  <a:cubicBezTo>
                    <a:pt x="4477" y="334900"/>
                    <a:pt x="4477" y="377628"/>
                    <a:pt x="8389" y="418851"/>
                  </a:cubicBezTo>
                  <a:cubicBezTo>
                    <a:pt x="12226" y="460150"/>
                    <a:pt x="20350" y="499793"/>
                    <a:pt x="30731" y="538308"/>
                  </a:cubicBezTo>
                  <a:cubicBezTo>
                    <a:pt x="51192" y="564938"/>
                    <a:pt x="69096" y="590213"/>
                    <a:pt x="81959" y="616091"/>
                  </a:cubicBezTo>
                  <a:cubicBezTo>
                    <a:pt x="95199" y="641742"/>
                    <a:pt x="103398" y="667920"/>
                    <a:pt x="105881" y="695829"/>
                  </a:cubicBezTo>
                  <a:cubicBezTo>
                    <a:pt x="90986" y="671005"/>
                    <a:pt x="71804" y="646707"/>
                    <a:pt x="48935" y="621883"/>
                  </a:cubicBezTo>
                  <a:cubicBezTo>
                    <a:pt x="60821" y="655358"/>
                    <a:pt x="74361" y="687930"/>
                    <a:pt x="89031" y="719976"/>
                  </a:cubicBezTo>
                  <a:cubicBezTo>
                    <a:pt x="103850" y="751872"/>
                    <a:pt x="119647" y="783315"/>
                    <a:pt x="135971" y="814910"/>
                  </a:cubicBezTo>
                  <a:cubicBezTo>
                    <a:pt x="136121" y="812578"/>
                    <a:pt x="135820" y="810396"/>
                    <a:pt x="135971" y="808064"/>
                  </a:cubicBezTo>
                  <a:cubicBezTo>
                    <a:pt x="143042" y="823410"/>
                    <a:pt x="150113" y="838906"/>
                    <a:pt x="157410" y="854628"/>
                  </a:cubicBezTo>
                  <a:cubicBezTo>
                    <a:pt x="164932" y="862000"/>
                    <a:pt x="172530" y="873660"/>
                    <a:pt x="179450" y="885847"/>
                  </a:cubicBezTo>
                  <a:cubicBezTo>
                    <a:pt x="186296" y="897958"/>
                    <a:pt x="192088" y="910746"/>
                    <a:pt x="197655" y="923760"/>
                  </a:cubicBezTo>
                  <a:cubicBezTo>
                    <a:pt x="208562" y="949938"/>
                    <a:pt x="217890" y="977997"/>
                    <a:pt x="228949" y="1005003"/>
                  </a:cubicBezTo>
                  <a:cubicBezTo>
                    <a:pt x="233612" y="1013804"/>
                    <a:pt x="239104" y="1025389"/>
                    <a:pt x="245949" y="1038177"/>
                  </a:cubicBezTo>
                  <a:cubicBezTo>
                    <a:pt x="252945" y="1050739"/>
                    <a:pt x="260467" y="1065258"/>
                    <a:pt x="269043" y="1079927"/>
                  </a:cubicBezTo>
                  <a:cubicBezTo>
                    <a:pt x="273106" y="1083839"/>
                    <a:pt x="294318" y="1102569"/>
                    <a:pt x="315608" y="1125287"/>
                  </a:cubicBezTo>
                  <a:cubicBezTo>
                    <a:pt x="336821" y="1148231"/>
                    <a:pt x="358711" y="1175011"/>
                    <a:pt x="361269" y="1203070"/>
                  </a:cubicBezTo>
                  <a:cubicBezTo>
                    <a:pt x="369468" y="1211194"/>
                    <a:pt x="375562" y="1216836"/>
                    <a:pt x="378194" y="1218717"/>
                  </a:cubicBezTo>
                  <a:cubicBezTo>
                    <a:pt x="415205" y="1254598"/>
                    <a:pt x="454999" y="1287171"/>
                    <a:pt x="497199" y="1316132"/>
                  </a:cubicBezTo>
                  <a:cubicBezTo>
                    <a:pt x="518263" y="1330651"/>
                    <a:pt x="540003" y="1344267"/>
                    <a:pt x="562344" y="1356904"/>
                  </a:cubicBezTo>
                  <a:cubicBezTo>
                    <a:pt x="573478" y="1363298"/>
                    <a:pt x="584837" y="1369316"/>
                    <a:pt x="596346" y="1375259"/>
                  </a:cubicBezTo>
                  <a:cubicBezTo>
                    <a:pt x="607856" y="1380901"/>
                    <a:pt x="619590" y="1386317"/>
                    <a:pt x="631401" y="1391734"/>
                  </a:cubicBezTo>
                  <a:cubicBezTo>
                    <a:pt x="638999" y="1391734"/>
                    <a:pt x="646597" y="1391808"/>
                    <a:pt x="654044" y="1391959"/>
                  </a:cubicBezTo>
                  <a:cubicBezTo>
                    <a:pt x="661566" y="1391884"/>
                    <a:pt x="669089" y="1391959"/>
                    <a:pt x="676611" y="1392185"/>
                  </a:cubicBezTo>
                  <a:cubicBezTo>
                    <a:pt x="691581" y="1392561"/>
                    <a:pt x="706325" y="1394141"/>
                    <a:pt x="721069" y="1395946"/>
                  </a:cubicBezTo>
                  <a:cubicBezTo>
                    <a:pt x="735813" y="1397827"/>
                    <a:pt x="750557" y="1400835"/>
                    <a:pt x="765451" y="1405499"/>
                  </a:cubicBezTo>
                  <a:cubicBezTo>
                    <a:pt x="780346" y="1410088"/>
                    <a:pt x="795391" y="1415580"/>
                    <a:pt x="810963" y="1423554"/>
                  </a:cubicBezTo>
                  <a:cubicBezTo>
                    <a:pt x="832177" y="1436342"/>
                    <a:pt x="857376" y="1442660"/>
                    <a:pt x="883029" y="1446497"/>
                  </a:cubicBezTo>
                  <a:cubicBezTo>
                    <a:pt x="895816" y="1448528"/>
                    <a:pt x="908680" y="1448754"/>
                    <a:pt x="921317" y="1448904"/>
                  </a:cubicBezTo>
                  <a:cubicBezTo>
                    <a:pt x="933881" y="1448904"/>
                    <a:pt x="946141" y="1448378"/>
                    <a:pt x="957651" y="1447475"/>
                  </a:cubicBezTo>
                  <a:cubicBezTo>
                    <a:pt x="980670" y="1445068"/>
                    <a:pt x="1000830" y="1441532"/>
                    <a:pt x="1015423" y="1439276"/>
                  </a:cubicBezTo>
                  <a:cubicBezTo>
                    <a:pt x="1030016" y="1436868"/>
                    <a:pt x="1039120" y="1435589"/>
                    <a:pt x="1040248" y="1438523"/>
                  </a:cubicBezTo>
                  <a:cubicBezTo>
                    <a:pt x="1056270" y="1434160"/>
                    <a:pt x="1072294" y="1429346"/>
                    <a:pt x="1087941" y="1423328"/>
                  </a:cubicBezTo>
                  <a:cubicBezTo>
                    <a:pt x="1103511" y="1417160"/>
                    <a:pt x="1118933" y="1410314"/>
                    <a:pt x="1133977" y="1402867"/>
                  </a:cubicBezTo>
                  <a:cubicBezTo>
                    <a:pt x="1151129" y="1379397"/>
                    <a:pt x="1167077" y="1356152"/>
                    <a:pt x="1182874" y="1335240"/>
                  </a:cubicBezTo>
                  <a:cubicBezTo>
                    <a:pt x="1198370" y="1313575"/>
                    <a:pt x="1213641" y="1293640"/>
                    <a:pt x="1229063" y="1275511"/>
                  </a:cubicBezTo>
                  <a:cubicBezTo>
                    <a:pt x="1236660" y="1266259"/>
                    <a:pt x="1244407" y="1257532"/>
                    <a:pt x="1252381" y="1249333"/>
                  </a:cubicBezTo>
                  <a:cubicBezTo>
                    <a:pt x="1260355" y="1241058"/>
                    <a:pt x="1268330" y="1233836"/>
                    <a:pt x="1277130" y="1225938"/>
                  </a:cubicBezTo>
                  <a:cubicBezTo>
                    <a:pt x="1281494" y="1222101"/>
                    <a:pt x="1285856" y="1218491"/>
                    <a:pt x="1290370" y="1214955"/>
                  </a:cubicBezTo>
                  <a:cubicBezTo>
                    <a:pt x="1294884" y="1211420"/>
                    <a:pt x="1298721" y="1208561"/>
                    <a:pt x="1303158" y="1205552"/>
                  </a:cubicBezTo>
                  <a:cubicBezTo>
                    <a:pt x="1311810" y="1199835"/>
                    <a:pt x="1320611" y="1194043"/>
                    <a:pt x="1330089" y="1189003"/>
                  </a:cubicBezTo>
                  <a:cubicBezTo>
                    <a:pt x="1334601" y="1176666"/>
                    <a:pt x="1338588" y="1164028"/>
                    <a:pt x="1342049" y="1151164"/>
                  </a:cubicBezTo>
                  <a:cubicBezTo>
                    <a:pt x="1345360" y="1138000"/>
                    <a:pt x="1348067" y="1124460"/>
                    <a:pt x="1350249" y="1110693"/>
                  </a:cubicBezTo>
                  <a:cubicBezTo>
                    <a:pt x="1352129" y="1098206"/>
                    <a:pt x="1351979" y="1085869"/>
                    <a:pt x="1349797" y="1073382"/>
                  </a:cubicBezTo>
                  <a:cubicBezTo>
                    <a:pt x="1347542" y="1060819"/>
                    <a:pt x="1343479" y="1048408"/>
                    <a:pt x="1337913" y="1036221"/>
                  </a:cubicBezTo>
                  <a:cubicBezTo>
                    <a:pt x="1326780" y="1011848"/>
                    <a:pt x="1309703" y="988228"/>
                    <a:pt x="1289466" y="965434"/>
                  </a:cubicBezTo>
                  <a:cubicBezTo>
                    <a:pt x="1278936" y="963178"/>
                    <a:pt x="1267953" y="959341"/>
                    <a:pt x="1256745" y="954151"/>
                  </a:cubicBezTo>
                  <a:close/>
                </a:path>
              </a:pathLst>
            </a:custGeom>
            <a:solidFill>
              <a:srgbClr val="3383B0"/>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B8A6B5A4-7FF8-45E8-8645-C4BC88E88039}"/>
                </a:ext>
              </a:extLst>
            </p:cNvPr>
            <p:cNvSpPr/>
            <p:nvPr/>
          </p:nvSpPr>
          <p:spPr>
            <a:xfrm>
              <a:off x="14731212" y="5249007"/>
              <a:ext cx="1865790" cy="1865791"/>
            </a:xfrm>
            <a:custGeom>
              <a:avLst/>
              <a:gdLst>
                <a:gd name="connsiteX0" fmla="*/ 1525927 w 1865574"/>
                <a:gd name="connsiteY0" fmla="*/ 1670818 h 1865574"/>
                <a:gd name="connsiteX1" fmla="*/ 1583174 w 1865574"/>
                <a:gd name="connsiteY1" fmla="*/ 1642458 h 1865574"/>
                <a:gd name="connsiteX2" fmla="*/ 1624547 w 1865574"/>
                <a:gd name="connsiteY2" fmla="*/ 1607328 h 1865574"/>
                <a:gd name="connsiteX3" fmla="*/ 1645985 w 1865574"/>
                <a:gd name="connsiteY3" fmla="*/ 1586115 h 1865574"/>
                <a:gd name="connsiteX4" fmla="*/ 1667350 w 1865574"/>
                <a:gd name="connsiteY4" fmla="*/ 1563397 h 1865574"/>
                <a:gd name="connsiteX5" fmla="*/ 1687961 w 1865574"/>
                <a:gd name="connsiteY5" fmla="*/ 1539701 h 1865574"/>
                <a:gd name="connsiteX6" fmla="*/ 1707295 w 1865574"/>
                <a:gd name="connsiteY6" fmla="*/ 1515704 h 1865574"/>
                <a:gd name="connsiteX7" fmla="*/ 1741598 w 1865574"/>
                <a:gd name="connsiteY7" fmla="*/ 1469441 h 1865574"/>
                <a:gd name="connsiteX8" fmla="*/ 1782896 w 1865574"/>
                <a:gd name="connsiteY8" fmla="*/ 1407606 h 1865574"/>
                <a:gd name="connsiteX9" fmla="*/ 1804259 w 1865574"/>
                <a:gd name="connsiteY9" fmla="*/ 1372025 h 1865574"/>
                <a:gd name="connsiteX10" fmla="*/ 1815241 w 1865574"/>
                <a:gd name="connsiteY10" fmla="*/ 1349683 h 1865574"/>
                <a:gd name="connsiteX11" fmla="*/ 1825774 w 1865574"/>
                <a:gd name="connsiteY11" fmla="*/ 1324182 h 1865574"/>
                <a:gd name="connsiteX12" fmla="*/ 1845182 w 1865574"/>
                <a:gd name="connsiteY12" fmla="*/ 1265205 h 1865574"/>
                <a:gd name="connsiteX13" fmla="*/ 1859098 w 1865574"/>
                <a:gd name="connsiteY13" fmla="*/ 1196450 h 1865574"/>
                <a:gd name="connsiteX14" fmla="*/ 1862181 w 1865574"/>
                <a:gd name="connsiteY14" fmla="*/ 1042390 h 1865574"/>
                <a:gd name="connsiteX15" fmla="*/ 1828857 w 1865574"/>
                <a:gd name="connsiteY15" fmla="*/ 891940 h 1865574"/>
                <a:gd name="connsiteX16" fmla="*/ 1774244 w 1865574"/>
                <a:gd name="connsiteY16" fmla="*/ 767218 h 1865574"/>
                <a:gd name="connsiteX17" fmla="*/ 1759726 w 1865574"/>
                <a:gd name="connsiteY17" fmla="*/ 741039 h 1865574"/>
                <a:gd name="connsiteX18" fmla="*/ 1752655 w 1865574"/>
                <a:gd name="connsiteY18" fmla="*/ 728627 h 1865574"/>
                <a:gd name="connsiteX19" fmla="*/ 1745509 w 1865574"/>
                <a:gd name="connsiteY19" fmla="*/ 716892 h 1865574"/>
                <a:gd name="connsiteX20" fmla="*/ 1731818 w 1865574"/>
                <a:gd name="connsiteY20" fmla="*/ 694701 h 1865574"/>
                <a:gd name="connsiteX21" fmla="*/ 1718804 w 1865574"/>
                <a:gd name="connsiteY21" fmla="*/ 674691 h 1865574"/>
                <a:gd name="connsiteX22" fmla="*/ 1678634 w 1865574"/>
                <a:gd name="connsiteY22" fmla="*/ 615489 h 1865574"/>
                <a:gd name="connsiteX23" fmla="*/ 1665996 w 1865574"/>
                <a:gd name="connsiteY23" fmla="*/ 592170 h 1865574"/>
                <a:gd name="connsiteX24" fmla="*/ 1684125 w 1865574"/>
                <a:gd name="connsiteY24" fmla="*/ 493700 h 1865574"/>
                <a:gd name="connsiteX25" fmla="*/ 1658399 w 1865574"/>
                <a:gd name="connsiteY25" fmla="*/ 362283 h 1865574"/>
                <a:gd name="connsiteX26" fmla="*/ 1594909 w 1865574"/>
                <a:gd name="connsiteY26" fmla="*/ 276451 h 1865574"/>
                <a:gd name="connsiteX27" fmla="*/ 1586483 w 1865574"/>
                <a:gd name="connsiteY27" fmla="*/ 266521 h 1865574"/>
                <a:gd name="connsiteX28" fmla="*/ 1576254 w 1865574"/>
                <a:gd name="connsiteY28" fmla="*/ 255162 h 1865574"/>
                <a:gd name="connsiteX29" fmla="*/ 1555115 w 1865574"/>
                <a:gd name="connsiteY29" fmla="*/ 232670 h 1865574"/>
                <a:gd name="connsiteX30" fmla="*/ 1510432 w 1865574"/>
                <a:gd name="connsiteY30" fmla="*/ 190695 h 1865574"/>
                <a:gd name="connsiteX31" fmla="*/ 1311988 w 1865574"/>
                <a:gd name="connsiteY31" fmla="*/ 71388 h 1865574"/>
                <a:gd name="connsiteX32" fmla="*/ 1271217 w 1865574"/>
                <a:gd name="connsiteY32" fmla="*/ 56494 h 1865574"/>
                <a:gd name="connsiteX33" fmla="*/ 1243608 w 1865574"/>
                <a:gd name="connsiteY33" fmla="*/ 48971 h 1865574"/>
                <a:gd name="connsiteX34" fmla="*/ 1224051 w 1865574"/>
                <a:gd name="connsiteY34" fmla="*/ 42427 h 1865574"/>
                <a:gd name="connsiteX35" fmla="*/ 1206071 w 1865574"/>
                <a:gd name="connsiteY35" fmla="*/ 32422 h 1865574"/>
                <a:gd name="connsiteX36" fmla="*/ 1058933 w 1865574"/>
                <a:gd name="connsiteY36" fmla="*/ 31143 h 1865574"/>
                <a:gd name="connsiteX37" fmla="*/ 1035989 w 1865574"/>
                <a:gd name="connsiteY37" fmla="*/ 27156 h 1865574"/>
                <a:gd name="connsiteX38" fmla="*/ 1012068 w 1865574"/>
                <a:gd name="connsiteY38" fmla="*/ 22567 h 1865574"/>
                <a:gd name="connsiteX39" fmla="*/ 987693 w 1865574"/>
                <a:gd name="connsiteY39" fmla="*/ 17302 h 1865574"/>
                <a:gd name="connsiteX40" fmla="*/ 962945 w 1865574"/>
                <a:gd name="connsiteY40" fmla="*/ 12788 h 1865574"/>
                <a:gd name="connsiteX41" fmla="*/ 938422 w 1865574"/>
                <a:gd name="connsiteY41" fmla="*/ 8726 h 1865574"/>
                <a:gd name="connsiteX42" fmla="*/ 914350 w 1865574"/>
                <a:gd name="connsiteY42" fmla="*/ 6469 h 1865574"/>
                <a:gd name="connsiteX43" fmla="*/ 891406 w 1865574"/>
                <a:gd name="connsiteY43" fmla="*/ 5642 h 1865574"/>
                <a:gd name="connsiteX44" fmla="*/ 869967 w 1865574"/>
                <a:gd name="connsiteY44" fmla="*/ 7673 h 1865574"/>
                <a:gd name="connsiteX45" fmla="*/ 847851 w 1865574"/>
                <a:gd name="connsiteY45" fmla="*/ 8952 h 1865574"/>
                <a:gd name="connsiteX46" fmla="*/ 821146 w 1865574"/>
                <a:gd name="connsiteY46" fmla="*/ 10832 h 1865574"/>
                <a:gd name="connsiteX47" fmla="*/ 790755 w 1865574"/>
                <a:gd name="connsiteY47" fmla="*/ 13014 h 1865574"/>
                <a:gd name="connsiteX48" fmla="*/ 757205 w 1865574"/>
                <a:gd name="connsiteY48" fmla="*/ 16549 h 1865574"/>
                <a:gd name="connsiteX49" fmla="*/ 606831 w 1865574"/>
                <a:gd name="connsiteY49" fmla="*/ 47241 h 1865574"/>
                <a:gd name="connsiteX50" fmla="*/ 465333 w 1865574"/>
                <a:gd name="connsiteY50" fmla="*/ 105691 h 1865574"/>
                <a:gd name="connsiteX51" fmla="*/ 450213 w 1865574"/>
                <a:gd name="connsiteY51" fmla="*/ 113815 h 1865574"/>
                <a:gd name="connsiteX52" fmla="*/ 436071 w 1865574"/>
                <a:gd name="connsiteY52" fmla="*/ 122391 h 1865574"/>
                <a:gd name="connsiteX53" fmla="*/ 410118 w 1865574"/>
                <a:gd name="connsiteY53" fmla="*/ 138639 h 1865574"/>
                <a:gd name="connsiteX54" fmla="*/ 388078 w 1865574"/>
                <a:gd name="connsiteY54" fmla="*/ 154211 h 1865574"/>
                <a:gd name="connsiteX55" fmla="*/ 378449 w 1865574"/>
                <a:gd name="connsiteY55" fmla="*/ 161207 h 1865574"/>
                <a:gd name="connsiteX56" fmla="*/ 370099 w 1865574"/>
                <a:gd name="connsiteY56" fmla="*/ 168052 h 1865574"/>
                <a:gd name="connsiteX57" fmla="*/ 341362 w 1865574"/>
                <a:gd name="connsiteY57" fmla="*/ 192275 h 1865574"/>
                <a:gd name="connsiteX58" fmla="*/ 315561 w 1865574"/>
                <a:gd name="connsiteY58" fmla="*/ 216196 h 1865574"/>
                <a:gd name="connsiteX59" fmla="*/ 271404 w 1865574"/>
                <a:gd name="connsiteY59" fmla="*/ 263061 h 1865574"/>
                <a:gd name="connsiteX60" fmla="*/ 261474 w 1865574"/>
                <a:gd name="connsiteY60" fmla="*/ 274345 h 1865574"/>
                <a:gd name="connsiteX61" fmla="*/ 256584 w 1865574"/>
                <a:gd name="connsiteY61" fmla="*/ 279836 h 1865574"/>
                <a:gd name="connsiteX62" fmla="*/ 252071 w 1865574"/>
                <a:gd name="connsiteY62" fmla="*/ 285553 h 1865574"/>
                <a:gd name="connsiteX63" fmla="*/ 234318 w 1865574"/>
                <a:gd name="connsiteY63" fmla="*/ 307745 h 1865574"/>
                <a:gd name="connsiteX64" fmla="*/ 229955 w 1865574"/>
                <a:gd name="connsiteY64" fmla="*/ 313086 h 1865574"/>
                <a:gd name="connsiteX65" fmla="*/ 225968 w 1865574"/>
                <a:gd name="connsiteY65" fmla="*/ 318652 h 1865574"/>
                <a:gd name="connsiteX66" fmla="*/ 217995 w 1865574"/>
                <a:gd name="connsiteY66" fmla="*/ 329560 h 1865574"/>
                <a:gd name="connsiteX67" fmla="*/ 202423 w 1865574"/>
                <a:gd name="connsiteY67" fmla="*/ 350999 h 1865574"/>
                <a:gd name="connsiteX68" fmla="*/ 187905 w 1865574"/>
                <a:gd name="connsiteY68" fmla="*/ 372513 h 1865574"/>
                <a:gd name="connsiteX69" fmla="*/ 180682 w 1865574"/>
                <a:gd name="connsiteY69" fmla="*/ 383044 h 1865574"/>
                <a:gd name="connsiteX70" fmla="*/ 174063 w 1865574"/>
                <a:gd name="connsiteY70" fmla="*/ 393651 h 1865574"/>
                <a:gd name="connsiteX71" fmla="*/ 160523 w 1865574"/>
                <a:gd name="connsiteY71" fmla="*/ 414714 h 1865574"/>
                <a:gd name="connsiteX72" fmla="*/ 147434 w 1865574"/>
                <a:gd name="connsiteY72" fmla="*/ 436153 h 1865574"/>
                <a:gd name="connsiteX73" fmla="*/ 134119 w 1865574"/>
                <a:gd name="connsiteY73" fmla="*/ 457969 h 1865574"/>
                <a:gd name="connsiteX74" fmla="*/ 121030 w 1865574"/>
                <a:gd name="connsiteY74" fmla="*/ 480611 h 1865574"/>
                <a:gd name="connsiteX75" fmla="*/ 114184 w 1865574"/>
                <a:gd name="connsiteY75" fmla="*/ 492196 h 1865574"/>
                <a:gd name="connsiteX76" fmla="*/ 107715 w 1865574"/>
                <a:gd name="connsiteY76" fmla="*/ 504156 h 1865574"/>
                <a:gd name="connsiteX77" fmla="*/ 94099 w 1865574"/>
                <a:gd name="connsiteY77" fmla="*/ 528830 h 1865574"/>
                <a:gd name="connsiteX78" fmla="*/ 36176 w 1865574"/>
                <a:gd name="connsiteY78" fmla="*/ 681461 h 1865574"/>
                <a:gd name="connsiteX79" fmla="*/ 9471 w 1865574"/>
                <a:gd name="connsiteY79" fmla="*/ 844925 h 1865574"/>
                <a:gd name="connsiteX80" fmla="*/ 10976 w 1865574"/>
                <a:gd name="connsiteY80" fmla="*/ 1013804 h 1865574"/>
                <a:gd name="connsiteX81" fmla="*/ 42119 w 1865574"/>
                <a:gd name="connsiteY81" fmla="*/ 1180578 h 1865574"/>
                <a:gd name="connsiteX82" fmla="*/ 96957 w 1865574"/>
                <a:gd name="connsiteY82" fmla="*/ 1346523 h 1865574"/>
                <a:gd name="connsiteX83" fmla="*/ 106436 w 1865574"/>
                <a:gd name="connsiteY83" fmla="*/ 1366383 h 1865574"/>
                <a:gd name="connsiteX84" fmla="*/ 116591 w 1865574"/>
                <a:gd name="connsiteY84" fmla="*/ 1386092 h 1865574"/>
                <a:gd name="connsiteX85" fmla="*/ 138858 w 1865574"/>
                <a:gd name="connsiteY85" fmla="*/ 1425058 h 1865574"/>
                <a:gd name="connsiteX86" fmla="*/ 164284 w 1865574"/>
                <a:gd name="connsiteY86" fmla="*/ 1463272 h 1865574"/>
                <a:gd name="connsiteX87" fmla="*/ 170904 w 1865574"/>
                <a:gd name="connsiteY87" fmla="*/ 1472901 h 1865574"/>
                <a:gd name="connsiteX88" fmla="*/ 178050 w 1865574"/>
                <a:gd name="connsiteY88" fmla="*/ 1482229 h 1865574"/>
                <a:gd name="connsiteX89" fmla="*/ 192643 w 1865574"/>
                <a:gd name="connsiteY89" fmla="*/ 1501035 h 1865574"/>
                <a:gd name="connsiteX90" fmla="*/ 210020 w 1865574"/>
                <a:gd name="connsiteY90" fmla="*/ 1519089 h 1865574"/>
                <a:gd name="connsiteX91" fmla="*/ 227096 w 1865574"/>
                <a:gd name="connsiteY91" fmla="*/ 1532404 h 1865574"/>
                <a:gd name="connsiteX92" fmla="*/ 248159 w 1865574"/>
                <a:gd name="connsiteY92" fmla="*/ 1552489 h 1865574"/>
                <a:gd name="connsiteX93" fmla="*/ 271329 w 1865574"/>
                <a:gd name="connsiteY93" fmla="*/ 1575132 h 1865574"/>
                <a:gd name="connsiteX94" fmla="*/ 370700 w 1865574"/>
                <a:gd name="connsiteY94" fmla="*/ 1686164 h 1865574"/>
                <a:gd name="connsiteX95" fmla="*/ 397405 w 1865574"/>
                <a:gd name="connsiteY95" fmla="*/ 1711063 h 1865574"/>
                <a:gd name="connsiteX96" fmla="*/ 425238 w 1865574"/>
                <a:gd name="connsiteY96" fmla="*/ 1734909 h 1865574"/>
                <a:gd name="connsiteX97" fmla="*/ 455102 w 1865574"/>
                <a:gd name="connsiteY97" fmla="*/ 1756273 h 1865574"/>
                <a:gd name="connsiteX98" fmla="*/ 470599 w 1865574"/>
                <a:gd name="connsiteY98" fmla="*/ 1766428 h 1865574"/>
                <a:gd name="connsiteX99" fmla="*/ 478497 w 1865574"/>
                <a:gd name="connsiteY99" fmla="*/ 1771393 h 1865574"/>
                <a:gd name="connsiteX100" fmla="*/ 486697 w 1865574"/>
                <a:gd name="connsiteY100" fmla="*/ 1775831 h 1865574"/>
                <a:gd name="connsiteX101" fmla="*/ 547704 w 1865574"/>
                <a:gd name="connsiteY101" fmla="*/ 1789372 h 1865574"/>
                <a:gd name="connsiteX102" fmla="*/ 531832 w 1865574"/>
                <a:gd name="connsiteY102" fmla="*/ 1743033 h 1865574"/>
                <a:gd name="connsiteX103" fmla="*/ 506857 w 1865574"/>
                <a:gd name="connsiteY103" fmla="*/ 1694513 h 1865574"/>
                <a:gd name="connsiteX104" fmla="*/ 492038 w 1865574"/>
                <a:gd name="connsiteY104" fmla="*/ 1669163 h 1865574"/>
                <a:gd name="connsiteX105" fmla="*/ 476090 w 1865574"/>
                <a:gd name="connsiteY105" fmla="*/ 1643285 h 1865574"/>
                <a:gd name="connsiteX106" fmla="*/ 459691 w 1865574"/>
                <a:gd name="connsiteY106" fmla="*/ 1616430 h 1865574"/>
                <a:gd name="connsiteX107" fmla="*/ 451191 w 1865574"/>
                <a:gd name="connsiteY107" fmla="*/ 1602965 h 1865574"/>
                <a:gd name="connsiteX108" fmla="*/ 446903 w 1865574"/>
                <a:gd name="connsiteY108" fmla="*/ 1596270 h 1865574"/>
                <a:gd name="connsiteX109" fmla="*/ 442765 w 1865574"/>
                <a:gd name="connsiteY109" fmla="*/ 1589199 h 1865574"/>
                <a:gd name="connsiteX110" fmla="*/ 365284 w 1865574"/>
                <a:gd name="connsiteY110" fmla="*/ 1485313 h 1865574"/>
                <a:gd name="connsiteX111" fmla="*/ 354451 w 1865574"/>
                <a:gd name="connsiteY111" fmla="*/ 1471923 h 1865574"/>
                <a:gd name="connsiteX112" fmla="*/ 348885 w 1865574"/>
                <a:gd name="connsiteY112" fmla="*/ 1465228 h 1865574"/>
                <a:gd name="connsiteX113" fmla="*/ 343620 w 1865574"/>
                <a:gd name="connsiteY113" fmla="*/ 1458233 h 1865574"/>
                <a:gd name="connsiteX114" fmla="*/ 322331 w 1865574"/>
                <a:gd name="connsiteY114" fmla="*/ 1430023 h 1865574"/>
                <a:gd name="connsiteX115" fmla="*/ 312026 w 1865574"/>
                <a:gd name="connsiteY115" fmla="*/ 1415430 h 1865574"/>
                <a:gd name="connsiteX116" fmla="*/ 301945 w 1865574"/>
                <a:gd name="connsiteY116" fmla="*/ 1400460 h 1865574"/>
                <a:gd name="connsiteX117" fmla="*/ 291865 w 1865574"/>
                <a:gd name="connsiteY117" fmla="*/ 1385415 h 1865574"/>
                <a:gd name="connsiteX118" fmla="*/ 282688 w 1865574"/>
                <a:gd name="connsiteY118" fmla="*/ 1369693 h 1865574"/>
                <a:gd name="connsiteX119" fmla="*/ 239358 w 1865574"/>
                <a:gd name="connsiteY119" fmla="*/ 1202618 h 1865574"/>
                <a:gd name="connsiteX120" fmla="*/ 243646 w 1865574"/>
                <a:gd name="connsiteY120" fmla="*/ 1166059 h 1865574"/>
                <a:gd name="connsiteX121" fmla="*/ 252297 w 1865574"/>
                <a:gd name="connsiteY121" fmla="*/ 1132509 h 1865574"/>
                <a:gd name="connsiteX122" fmla="*/ 257562 w 1865574"/>
                <a:gd name="connsiteY122" fmla="*/ 1117088 h 1865574"/>
                <a:gd name="connsiteX123" fmla="*/ 263957 w 1865574"/>
                <a:gd name="connsiteY123" fmla="*/ 1102344 h 1865574"/>
                <a:gd name="connsiteX124" fmla="*/ 277572 w 1865574"/>
                <a:gd name="connsiteY124" fmla="*/ 1075489 h 1865574"/>
                <a:gd name="connsiteX125" fmla="*/ 334216 w 1865574"/>
                <a:gd name="connsiteY125" fmla="*/ 1005229 h 1865574"/>
                <a:gd name="connsiteX126" fmla="*/ 355806 w 1865574"/>
                <a:gd name="connsiteY126" fmla="*/ 964156 h 1865574"/>
                <a:gd name="connsiteX127" fmla="*/ 359266 w 1865574"/>
                <a:gd name="connsiteY127" fmla="*/ 952271 h 1865574"/>
                <a:gd name="connsiteX128" fmla="*/ 361749 w 1865574"/>
                <a:gd name="connsiteY128" fmla="*/ 939482 h 1865574"/>
                <a:gd name="connsiteX129" fmla="*/ 362952 w 1865574"/>
                <a:gd name="connsiteY129" fmla="*/ 925716 h 1865574"/>
                <a:gd name="connsiteX130" fmla="*/ 363328 w 1865574"/>
                <a:gd name="connsiteY130" fmla="*/ 910671 h 1865574"/>
                <a:gd name="connsiteX131" fmla="*/ 361222 w 1865574"/>
                <a:gd name="connsiteY131" fmla="*/ 873962 h 1865574"/>
                <a:gd name="connsiteX132" fmla="*/ 360470 w 1865574"/>
                <a:gd name="connsiteY132" fmla="*/ 855607 h 1865574"/>
                <a:gd name="connsiteX133" fmla="*/ 359642 w 1865574"/>
                <a:gd name="connsiteY133" fmla="*/ 837176 h 1865574"/>
                <a:gd name="connsiteX134" fmla="*/ 359642 w 1865574"/>
                <a:gd name="connsiteY134" fmla="*/ 818747 h 1865574"/>
                <a:gd name="connsiteX135" fmla="*/ 359718 w 1865574"/>
                <a:gd name="connsiteY135" fmla="*/ 800241 h 1865574"/>
                <a:gd name="connsiteX136" fmla="*/ 362125 w 1865574"/>
                <a:gd name="connsiteY136" fmla="*/ 763155 h 1865574"/>
                <a:gd name="connsiteX137" fmla="*/ 364306 w 1865574"/>
                <a:gd name="connsiteY137" fmla="*/ 744575 h 1865574"/>
                <a:gd name="connsiteX138" fmla="*/ 367766 w 1865574"/>
                <a:gd name="connsiteY138" fmla="*/ 726220 h 1865574"/>
                <a:gd name="connsiteX139" fmla="*/ 377546 w 1865574"/>
                <a:gd name="connsiteY139" fmla="*/ 689886 h 1865574"/>
                <a:gd name="connsiteX140" fmla="*/ 384392 w 1865574"/>
                <a:gd name="connsiteY140" fmla="*/ 672209 h 1865574"/>
                <a:gd name="connsiteX141" fmla="*/ 392440 w 1865574"/>
                <a:gd name="connsiteY141" fmla="*/ 654907 h 1865574"/>
                <a:gd name="connsiteX142" fmla="*/ 402145 w 1865574"/>
                <a:gd name="connsiteY142" fmla="*/ 638357 h 1865574"/>
                <a:gd name="connsiteX143" fmla="*/ 407410 w 1865574"/>
                <a:gd name="connsiteY143" fmla="*/ 630233 h 1865574"/>
                <a:gd name="connsiteX144" fmla="*/ 413353 w 1865574"/>
                <a:gd name="connsiteY144" fmla="*/ 622485 h 1865574"/>
                <a:gd name="connsiteX145" fmla="*/ 430579 w 1865574"/>
                <a:gd name="connsiteY145" fmla="*/ 602400 h 1865574"/>
                <a:gd name="connsiteX146" fmla="*/ 439155 w 1865574"/>
                <a:gd name="connsiteY146" fmla="*/ 593072 h 1865574"/>
                <a:gd name="connsiteX147" fmla="*/ 443292 w 1865574"/>
                <a:gd name="connsiteY147" fmla="*/ 588483 h 1865574"/>
                <a:gd name="connsiteX148" fmla="*/ 447655 w 1865574"/>
                <a:gd name="connsiteY148" fmla="*/ 584271 h 1865574"/>
                <a:gd name="connsiteX149" fmla="*/ 456231 w 1865574"/>
                <a:gd name="connsiteY149" fmla="*/ 575921 h 1865574"/>
                <a:gd name="connsiteX150" fmla="*/ 460369 w 1865574"/>
                <a:gd name="connsiteY150" fmla="*/ 571783 h 1865574"/>
                <a:gd name="connsiteX151" fmla="*/ 462400 w 1865574"/>
                <a:gd name="connsiteY151" fmla="*/ 569752 h 1865574"/>
                <a:gd name="connsiteX152" fmla="*/ 464356 w 1865574"/>
                <a:gd name="connsiteY152" fmla="*/ 568248 h 1865574"/>
                <a:gd name="connsiteX153" fmla="*/ 479325 w 1865574"/>
                <a:gd name="connsiteY153" fmla="*/ 555986 h 1865574"/>
                <a:gd name="connsiteX154" fmla="*/ 542965 w 1865574"/>
                <a:gd name="connsiteY154" fmla="*/ 512958 h 1865574"/>
                <a:gd name="connsiteX155" fmla="*/ 546576 w 1865574"/>
                <a:gd name="connsiteY155" fmla="*/ 511453 h 1865574"/>
                <a:gd name="connsiteX156" fmla="*/ 551841 w 1865574"/>
                <a:gd name="connsiteY156" fmla="*/ 509497 h 1865574"/>
                <a:gd name="connsiteX157" fmla="*/ 564630 w 1865574"/>
                <a:gd name="connsiteY157" fmla="*/ 504156 h 1865574"/>
                <a:gd name="connsiteX158" fmla="*/ 578020 w 1865574"/>
                <a:gd name="connsiteY158" fmla="*/ 499116 h 1865574"/>
                <a:gd name="connsiteX159" fmla="*/ 583436 w 1865574"/>
                <a:gd name="connsiteY159" fmla="*/ 496709 h 1865574"/>
                <a:gd name="connsiteX160" fmla="*/ 587799 w 1865574"/>
                <a:gd name="connsiteY160" fmla="*/ 495054 h 1865574"/>
                <a:gd name="connsiteX161" fmla="*/ 672577 w 1865574"/>
                <a:gd name="connsiteY161" fmla="*/ 457969 h 1865574"/>
                <a:gd name="connsiteX162" fmla="*/ 753218 w 1865574"/>
                <a:gd name="connsiteY162" fmla="*/ 419453 h 1865574"/>
                <a:gd name="connsiteX163" fmla="*/ 766985 w 1865574"/>
                <a:gd name="connsiteY163" fmla="*/ 417498 h 1865574"/>
                <a:gd name="connsiteX164" fmla="*/ 780149 w 1865574"/>
                <a:gd name="connsiteY164" fmla="*/ 416143 h 1865574"/>
                <a:gd name="connsiteX165" fmla="*/ 792711 w 1865574"/>
                <a:gd name="connsiteY165" fmla="*/ 415993 h 1865574"/>
                <a:gd name="connsiteX166" fmla="*/ 804673 w 1865574"/>
                <a:gd name="connsiteY166" fmla="*/ 416219 h 1865574"/>
                <a:gd name="connsiteX167" fmla="*/ 827165 w 1865574"/>
                <a:gd name="connsiteY167" fmla="*/ 418400 h 1865574"/>
                <a:gd name="connsiteX168" fmla="*/ 848227 w 1865574"/>
                <a:gd name="connsiteY168" fmla="*/ 421785 h 1865574"/>
                <a:gd name="connsiteX169" fmla="*/ 868763 w 1865574"/>
                <a:gd name="connsiteY169" fmla="*/ 425546 h 1865574"/>
                <a:gd name="connsiteX170" fmla="*/ 889751 w 1865574"/>
                <a:gd name="connsiteY170" fmla="*/ 428781 h 1865574"/>
                <a:gd name="connsiteX171" fmla="*/ 900809 w 1865574"/>
                <a:gd name="connsiteY171" fmla="*/ 429759 h 1865574"/>
                <a:gd name="connsiteX172" fmla="*/ 912319 w 1865574"/>
                <a:gd name="connsiteY172" fmla="*/ 430888 h 1865574"/>
                <a:gd name="connsiteX173" fmla="*/ 924656 w 1865574"/>
                <a:gd name="connsiteY173" fmla="*/ 431489 h 1865574"/>
                <a:gd name="connsiteX174" fmla="*/ 931200 w 1865574"/>
                <a:gd name="connsiteY174" fmla="*/ 431489 h 1865574"/>
                <a:gd name="connsiteX175" fmla="*/ 937895 w 1865574"/>
                <a:gd name="connsiteY175" fmla="*/ 431790 h 1865574"/>
                <a:gd name="connsiteX176" fmla="*/ 1087517 w 1865574"/>
                <a:gd name="connsiteY176" fmla="*/ 456614 h 1865574"/>
                <a:gd name="connsiteX177" fmla="*/ 1236161 w 1865574"/>
                <a:gd name="connsiteY177" fmla="*/ 552601 h 1865574"/>
                <a:gd name="connsiteX178" fmla="*/ 1380818 w 1865574"/>
                <a:gd name="connsiteY178" fmla="*/ 740061 h 1865574"/>
                <a:gd name="connsiteX179" fmla="*/ 1402182 w 1865574"/>
                <a:gd name="connsiteY179" fmla="*/ 813255 h 1865574"/>
                <a:gd name="connsiteX180" fmla="*/ 1409479 w 1865574"/>
                <a:gd name="connsiteY180" fmla="*/ 888179 h 1865574"/>
                <a:gd name="connsiteX181" fmla="*/ 1430618 w 1865574"/>
                <a:gd name="connsiteY181" fmla="*/ 961824 h 1865574"/>
                <a:gd name="connsiteX182" fmla="*/ 1466575 w 1865574"/>
                <a:gd name="connsiteY182" fmla="*/ 1022079 h 1865574"/>
                <a:gd name="connsiteX183" fmla="*/ 1510656 w 1865574"/>
                <a:gd name="connsiteY183" fmla="*/ 1111597 h 1865574"/>
                <a:gd name="connsiteX184" fmla="*/ 1508700 w 1865574"/>
                <a:gd name="connsiteY184" fmla="*/ 1228947 h 1865574"/>
                <a:gd name="connsiteX185" fmla="*/ 1504263 w 1865574"/>
                <a:gd name="connsiteY185" fmla="*/ 1239930 h 1865574"/>
                <a:gd name="connsiteX186" fmla="*/ 1501780 w 1865574"/>
                <a:gd name="connsiteY186" fmla="*/ 1245196 h 1865574"/>
                <a:gd name="connsiteX187" fmla="*/ 1498772 w 1865574"/>
                <a:gd name="connsiteY187" fmla="*/ 1250311 h 1865574"/>
                <a:gd name="connsiteX188" fmla="*/ 1485457 w 1865574"/>
                <a:gd name="connsiteY188" fmla="*/ 1270171 h 1865574"/>
                <a:gd name="connsiteX189" fmla="*/ 1470261 w 1865574"/>
                <a:gd name="connsiteY189" fmla="*/ 1290105 h 1865574"/>
                <a:gd name="connsiteX190" fmla="*/ 1454689 w 1865574"/>
                <a:gd name="connsiteY190" fmla="*/ 1311920 h 1865574"/>
                <a:gd name="connsiteX191" fmla="*/ 1395788 w 1865574"/>
                <a:gd name="connsiteY191" fmla="*/ 1421899 h 1865574"/>
                <a:gd name="connsiteX192" fmla="*/ 1329290 w 1865574"/>
                <a:gd name="connsiteY192" fmla="*/ 1522249 h 1865574"/>
                <a:gd name="connsiteX193" fmla="*/ 1193660 w 1865574"/>
                <a:gd name="connsiteY193" fmla="*/ 1632528 h 1865574"/>
                <a:gd name="connsiteX194" fmla="*/ 1125581 w 1865574"/>
                <a:gd name="connsiteY194" fmla="*/ 1677588 h 1865574"/>
                <a:gd name="connsiteX195" fmla="*/ 1101057 w 1865574"/>
                <a:gd name="connsiteY195" fmla="*/ 1697372 h 1865574"/>
                <a:gd name="connsiteX196" fmla="*/ 1079620 w 1865574"/>
                <a:gd name="connsiteY196" fmla="*/ 1700908 h 1865574"/>
                <a:gd name="connsiteX197" fmla="*/ 1069689 w 1865574"/>
                <a:gd name="connsiteY197" fmla="*/ 1700306 h 1865574"/>
                <a:gd name="connsiteX198" fmla="*/ 1059684 w 1865574"/>
                <a:gd name="connsiteY198" fmla="*/ 1698500 h 1865574"/>
                <a:gd name="connsiteX199" fmla="*/ 1012518 w 1865574"/>
                <a:gd name="connsiteY199" fmla="*/ 1694889 h 1865574"/>
                <a:gd name="connsiteX200" fmla="*/ 993111 w 1865574"/>
                <a:gd name="connsiteY200" fmla="*/ 1698576 h 1865574"/>
                <a:gd name="connsiteX201" fmla="*/ 974079 w 1865574"/>
                <a:gd name="connsiteY201" fmla="*/ 1702638 h 1865574"/>
                <a:gd name="connsiteX202" fmla="*/ 964825 w 1865574"/>
                <a:gd name="connsiteY202" fmla="*/ 1705120 h 1865574"/>
                <a:gd name="connsiteX203" fmla="*/ 955648 w 1865574"/>
                <a:gd name="connsiteY203" fmla="*/ 1707377 h 1865574"/>
                <a:gd name="connsiteX204" fmla="*/ 937745 w 1865574"/>
                <a:gd name="connsiteY204" fmla="*/ 1712417 h 1865574"/>
                <a:gd name="connsiteX205" fmla="*/ 929094 w 1865574"/>
                <a:gd name="connsiteY205" fmla="*/ 1715200 h 1865574"/>
                <a:gd name="connsiteX206" fmla="*/ 920593 w 1865574"/>
                <a:gd name="connsiteY206" fmla="*/ 1717683 h 1865574"/>
                <a:gd name="connsiteX207" fmla="*/ 904345 w 1865574"/>
                <a:gd name="connsiteY207" fmla="*/ 1723024 h 1865574"/>
                <a:gd name="connsiteX208" fmla="*/ 875233 w 1865574"/>
                <a:gd name="connsiteY208" fmla="*/ 1733555 h 1865574"/>
                <a:gd name="connsiteX209" fmla="*/ 855223 w 1865574"/>
                <a:gd name="connsiteY209" fmla="*/ 1740401 h 1865574"/>
                <a:gd name="connsiteX210" fmla="*/ 834311 w 1865574"/>
                <a:gd name="connsiteY210" fmla="*/ 1746268 h 1865574"/>
                <a:gd name="connsiteX211" fmla="*/ 789928 w 1865574"/>
                <a:gd name="connsiteY211" fmla="*/ 1755897 h 1865574"/>
                <a:gd name="connsiteX212" fmla="*/ 766608 w 1865574"/>
                <a:gd name="connsiteY212" fmla="*/ 1759056 h 1865574"/>
                <a:gd name="connsiteX213" fmla="*/ 742612 w 1865574"/>
                <a:gd name="connsiteY213" fmla="*/ 1761313 h 1865574"/>
                <a:gd name="connsiteX214" fmla="*/ 718164 w 1865574"/>
                <a:gd name="connsiteY214" fmla="*/ 1761840 h 1865574"/>
                <a:gd name="connsiteX215" fmla="*/ 693264 w 1865574"/>
                <a:gd name="connsiteY215" fmla="*/ 1761313 h 1865574"/>
                <a:gd name="connsiteX216" fmla="*/ 496251 w 1865574"/>
                <a:gd name="connsiteY216" fmla="*/ 1696093 h 1865574"/>
                <a:gd name="connsiteX217" fmla="*/ 510844 w 1865574"/>
                <a:gd name="connsiteY217" fmla="*/ 1716253 h 1865574"/>
                <a:gd name="connsiteX218" fmla="*/ 526942 w 1865574"/>
                <a:gd name="connsiteY218" fmla="*/ 1726710 h 1865574"/>
                <a:gd name="connsiteX219" fmla="*/ 543266 w 1865574"/>
                <a:gd name="connsiteY219" fmla="*/ 1736414 h 1865574"/>
                <a:gd name="connsiteX220" fmla="*/ 575763 w 1865574"/>
                <a:gd name="connsiteY220" fmla="*/ 1755521 h 1865574"/>
                <a:gd name="connsiteX221" fmla="*/ 608486 w 1865574"/>
                <a:gd name="connsiteY221" fmla="*/ 1773499 h 1865574"/>
                <a:gd name="connsiteX222" fmla="*/ 641585 w 1865574"/>
                <a:gd name="connsiteY222" fmla="*/ 1790049 h 1865574"/>
                <a:gd name="connsiteX223" fmla="*/ 780300 w 1865574"/>
                <a:gd name="connsiteY223" fmla="*/ 1841503 h 1865574"/>
                <a:gd name="connsiteX224" fmla="*/ 932704 w 1865574"/>
                <a:gd name="connsiteY224" fmla="*/ 1861738 h 1865574"/>
                <a:gd name="connsiteX225" fmla="*/ 1098200 w 1865574"/>
                <a:gd name="connsiteY225" fmla="*/ 1837290 h 1865574"/>
                <a:gd name="connsiteX226" fmla="*/ 1132501 w 1865574"/>
                <a:gd name="connsiteY226" fmla="*/ 1820741 h 1865574"/>
                <a:gd name="connsiteX227" fmla="*/ 1151083 w 1865574"/>
                <a:gd name="connsiteY227" fmla="*/ 1811939 h 1865574"/>
                <a:gd name="connsiteX228" fmla="*/ 1169814 w 1865574"/>
                <a:gd name="connsiteY228" fmla="*/ 1803364 h 1865574"/>
                <a:gd name="connsiteX229" fmla="*/ 1290249 w 1865574"/>
                <a:gd name="connsiteY229" fmla="*/ 1741078 h 1865574"/>
                <a:gd name="connsiteX230" fmla="*/ 1317479 w 1865574"/>
                <a:gd name="connsiteY230" fmla="*/ 1727311 h 1865574"/>
                <a:gd name="connsiteX231" fmla="*/ 1333051 w 1865574"/>
                <a:gd name="connsiteY231" fmla="*/ 1720993 h 1865574"/>
                <a:gd name="connsiteX232" fmla="*/ 1349299 w 1865574"/>
                <a:gd name="connsiteY232" fmla="*/ 1714598 h 1865574"/>
                <a:gd name="connsiteX233" fmla="*/ 1419108 w 1865574"/>
                <a:gd name="connsiteY233" fmla="*/ 1691805 h 1865574"/>
                <a:gd name="connsiteX234" fmla="*/ 1452959 w 1865574"/>
                <a:gd name="connsiteY234" fmla="*/ 1682176 h 1865574"/>
                <a:gd name="connsiteX235" fmla="*/ 1483426 w 1865574"/>
                <a:gd name="connsiteY235" fmla="*/ 1674579 h 1865574"/>
                <a:gd name="connsiteX236" fmla="*/ 1508625 w 1865574"/>
                <a:gd name="connsiteY236" fmla="*/ 1670441 h 1865574"/>
                <a:gd name="connsiteX237" fmla="*/ 1525927 w 1865574"/>
                <a:gd name="connsiteY237" fmla="*/ 1670818 h 1865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Lst>
              <a:rect l="l" t="t" r="r" b="b"/>
              <a:pathLst>
                <a:path w="1865574" h="1865574">
                  <a:moveTo>
                    <a:pt x="1525927" y="1670818"/>
                  </a:moveTo>
                  <a:cubicBezTo>
                    <a:pt x="1535782" y="1672849"/>
                    <a:pt x="1557372" y="1662167"/>
                    <a:pt x="1583174" y="1642458"/>
                  </a:cubicBezTo>
                  <a:cubicBezTo>
                    <a:pt x="1596413" y="1632904"/>
                    <a:pt x="1610029" y="1620567"/>
                    <a:pt x="1624547" y="1607328"/>
                  </a:cubicBezTo>
                  <a:cubicBezTo>
                    <a:pt x="1631919" y="1600784"/>
                    <a:pt x="1638764" y="1593411"/>
                    <a:pt x="1645985" y="1586115"/>
                  </a:cubicBezTo>
                  <a:cubicBezTo>
                    <a:pt x="1653058" y="1578742"/>
                    <a:pt x="1660580" y="1571370"/>
                    <a:pt x="1667350" y="1563397"/>
                  </a:cubicBezTo>
                  <a:cubicBezTo>
                    <a:pt x="1674270" y="1555498"/>
                    <a:pt x="1681117" y="1547600"/>
                    <a:pt x="1687961" y="1539701"/>
                  </a:cubicBezTo>
                  <a:cubicBezTo>
                    <a:pt x="1694806" y="1531802"/>
                    <a:pt x="1700975" y="1523603"/>
                    <a:pt x="1707295" y="1515704"/>
                  </a:cubicBezTo>
                  <a:cubicBezTo>
                    <a:pt x="1719932" y="1500208"/>
                    <a:pt x="1731291" y="1483809"/>
                    <a:pt x="1741598" y="1469441"/>
                  </a:cubicBezTo>
                  <a:cubicBezTo>
                    <a:pt x="1761833" y="1440103"/>
                    <a:pt x="1776576" y="1416182"/>
                    <a:pt x="1782896" y="1407606"/>
                  </a:cubicBezTo>
                  <a:cubicBezTo>
                    <a:pt x="1789665" y="1397752"/>
                    <a:pt x="1797263" y="1386242"/>
                    <a:pt x="1804259" y="1372025"/>
                  </a:cubicBezTo>
                  <a:cubicBezTo>
                    <a:pt x="1807869" y="1365029"/>
                    <a:pt x="1811555" y="1357506"/>
                    <a:pt x="1815241" y="1349683"/>
                  </a:cubicBezTo>
                  <a:cubicBezTo>
                    <a:pt x="1819002" y="1341860"/>
                    <a:pt x="1822238" y="1333058"/>
                    <a:pt x="1825774" y="1324182"/>
                  </a:cubicBezTo>
                  <a:cubicBezTo>
                    <a:pt x="1833070" y="1306504"/>
                    <a:pt x="1839013" y="1286344"/>
                    <a:pt x="1845182" y="1265205"/>
                  </a:cubicBezTo>
                  <a:cubicBezTo>
                    <a:pt x="1850523" y="1243616"/>
                    <a:pt x="1855864" y="1220823"/>
                    <a:pt x="1859098" y="1196450"/>
                  </a:cubicBezTo>
                  <a:cubicBezTo>
                    <a:pt x="1866168" y="1148080"/>
                    <a:pt x="1867674" y="1094897"/>
                    <a:pt x="1862181" y="1042390"/>
                  </a:cubicBezTo>
                  <a:cubicBezTo>
                    <a:pt x="1856841" y="989883"/>
                    <a:pt x="1844730" y="938429"/>
                    <a:pt x="1828857" y="891940"/>
                  </a:cubicBezTo>
                  <a:cubicBezTo>
                    <a:pt x="1812986" y="845376"/>
                    <a:pt x="1793803" y="803325"/>
                    <a:pt x="1774244" y="767218"/>
                  </a:cubicBezTo>
                  <a:cubicBezTo>
                    <a:pt x="1769506" y="758040"/>
                    <a:pt x="1764389" y="749540"/>
                    <a:pt x="1759726" y="741039"/>
                  </a:cubicBezTo>
                  <a:cubicBezTo>
                    <a:pt x="1757318" y="736827"/>
                    <a:pt x="1754986" y="732689"/>
                    <a:pt x="1752655" y="728627"/>
                  </a:cubicBezTo>
                  <a:cubicBezTo>
                    <a:pt x="1750248" y="724640"/>
                    <a:pt x="1747840" y="720729"/>
                    <a:pt x="1745509" y="716892"/>
                  </a:cubicBezTo>
                  <a:cubicBezTo>
                    <a:pt x="1740769" y="709219"/>
                    <a:pt x="1736330" y="701697"/>
                    <a:pt x="1731818" y="694701"/>
                  </a:cubicBezTo>
                  <a:cubicBezTo>
                    <a:pt x="1727304" y="687780"/>
                    <a:pt x="1722942" y="681085"/>
                    <a:pt x="1718804" y="674691"/>
                  </a:cubicBezTo>
                  <a:cubicBezTo>
                    <a:pt x="1702105" y="649340"/>
                    <a:pt x="1688037" y="629406"/>
                    <a:pt x="1678634" y="615489"/>
                  </a:cubicBezTo>
                  <a:cubicBezTo>
                    <a:pt x="1669306" y="601347"/>
                    <a:pt x="1664492" y="593373"/>
                    <a:pt x="1665996" y="592170"/>
                  </a:cubicBezTo>
                  <a:cubicBezTo>
                    <a:pt x="1676678" y="588935"/>
                    <a:pt x="1684727" y="544402"/>
                    <a:pt x="1684125" y="493700"/>
                  </a:cubicBezTo>
                  <a:cubicBezTo>
                    <a:pt x="1683673" y="443074"/>
                    <a:pt x="1674722" y="387332"/>
                    <a:pt x="1658399" y="362283"/>
                  </a:cubicBezTo>
                  <a:cubicBezTo>
                    <a:pt x="1638613" y="331741"/>
                    <a:pt x="1617251" y="302855"/>
                    <a:pt x="1594909" y="276451"/>
                  </a:cubicBezTo>
                  <a:lnTo>
                    <a:pt x="1586483" y="266521"/>
                  </a:lnTo>
                  <a:cubicBezTo>
                    <a:pt x="1583400" y="262986"/>
                    <a:pt x="1579638" y="258924"/>
                    <a:pt x="1576254" y="255162"/>
                  </a:cubicBezTo>
                  <a:cubicBezTo>
                    <a:pt x="1569256" y="247565"/>
                    <a:pt x="1562186" y="240042"/>
                    <a:pt x="1555115" y="232670"/>
                  </a:cubicBezTo>
                  <a:cubicBezTo>
                    <a:pt x="1541198" y="217776"/>
                    <a:pt x="1525701" y="204010"/>
                    <a:pt x="1510432" y="190695"/>
                  </a:cubicBezTo>
                  <a:cubicBezTo>
                    <a:pt x="1448821" y="137586"/>
                    <a:pt x="1379766" y="97115"/>
                    <a:pt x="1311988" y="71388"/>
                  </a:cubicBezTo>
                  <a:cubicBezTo>
                    <a:pt x="1295364" y="64693"/>
                    <a:pt x="1282124" y="60105"/>
                    <a:pt x="1271217" y="56494"/>
                  </a:cubicBezTo>
                  <a:cubicBezTo>
                    <a:pt x="1260008" y="53184"/>
                    <a:pt x="1251131" y="51077"/>
                    <a:pt x="1243608" y="48971"/>
                  </a:cubicBezTo>
                  <a:cubicBezTo>
                    <a:pt x="1236086" y="46940"/>
                    <a:pt x="1229918" y="44984"/>
                    <a:pt x="1224051" y="42427"/>
                  </a:cubicBezTo>
                  <a:cubicBezTo>
                    <a:pt x="1218183" y="39869"/>
                    <a:pt x="1212692" y="36634"/>
                    <a:pt x="1206071" y="32422"/>
                  </a:cubicBezTo>
                  <a:cubicBezTo>
                    <a:pt x="1194787" y="26780"/>
                    <a:pt x="1146192" y="42126"/>
                    <a:pt x="1058933" y="31143"/>
                  </a:cubicBezTo>
                  <a:cubicBezTo>
                    <a:pt x="1051410" y="30165"/>
                    <a:pt x="1043888" y="28435"/>
                    <a:pt x="1035989" y="27156"/>
                  </a:cubicBezTo>
                  <a:cubicBezTo>
                    <a:pt x="1028090" y="25802"/>
                    <a:pt x="1020115" y="24297"/>
                    <a:pt x="1012068" y="22567"/>
                  </a:cubicBezTo>
                  <a:cubicBezTo>
                    <a:pt x="1004018" y="20912"/>
                    <a:pt x="995969" y="18881"/>
                    <a:pt x="987693" y="17302"/>
                  </a:cubicBezTo>
                  <a:cubicBezTo>
                    <a:pt x="979420" y="15797"/>
                    <a:pt x="971145" y="14293"/>
                    <a:pt x="962945" y="12788"/>
                  </a:cubicBezTo>
                  <a:cubicBezTo>
                    <a:pt x="954670" y="11359"/>
                    <a:pt x="946546" y="9779"/>
                    <a:pt x="938422" y="8726"/>
                  </a:cubicBezTo>
                  <a:cubicBezTo>
                    <a:pt x="930222" y="7823"/>
                    <a:pt x="922174" y="7071"/>
                    <a:pt x="914350" y="6469"/>
                  </a:cubicBezTo>
                  <a:cubicBezTo>
                    <a:pt x="906451" y="5943"/>
                    <a:pt x="898779" y="5642"/>
                    <a:pt x="891406" y="5642"/>
                  </a:cubicBezTo>
                  <a:cubicBezTo>
                    <a:pt x="883959" y="6018"/>
                    <a:pt x="876738" y="6620"/>
                    <a:pt x="869967" y="7673"/>
                  </a:cubicBezTo>
                  <a:cubicBezTo>
                    <a:pt x="863423" y="8199"/>
                    <a:pt x="855975" y="8651"/>
                    <a:pt x="847851" y="8952"/>
                  </a:cubicBezTo>
                  <a:cubicBezTo>
                    <a:pt x="839727" y="9177"/>
                    <a:pt x="830700" y="10230"/>
                    <a:pt x="821146" y="10832"/>
                  </a:cubicBezTo>
                  <a:cubicBezTo>
                    <a:pt x="811593" y="11584"/>
                    <a:pt x="801437" y="11961"/>
                    <a:pt x="790755" y="13014"/>
                  </a:cubicBezTo>
                  <a:cubicBezTo>
                    <a:pt x="780074" y="14142"/>
                    <a:pt x="768865" y="15346"/>
                    <a:pt x="757205" y="16549"/>
                  </a:cubicBezTo>
                  <a:cubicBezTo>
                    <a:pt x="710791" y="22191"/>
                    <a:pt x="657984" y="31895"/>
                    <a:pt x="606831" y="47241"/>
                  </a:cubicBezTo>
                  <a:cubicBezTo>
                    <a:pt x="555602" y="62211"/>
                    <a:pt x="506331" y="83424"/>
                    <a:pt x="465333" y="105691"/>
                  </a:cubicBezTo>
                  <a:cubicBezTo>
                    <a:pt x="460218" y="108474"/>
                    <a:pt x="455178" y="111107"/>
                    <a:pt x="450213" y="113815"/>
                  </a:cubicBezTo>
                  <a:cubicBezTo>
                    <a:pt x="445399" y="116749"/>
                    <a:pt x="440735" y="119607"/>
                    <a:pt x="436071" y="122391"/>
                  </a:cubicBezTo>
                  <a:cubicBezTo>
                    <a:pt x="426968" y="128108"/>
                    <a:pt x="418092" y="133148"/>
                    <a:pt x="410118" y="138639"/>
                  </a:cubicBezTo>
                  <a:cubicBezTo>
                    <a:pt x="402295" y="144206"/>
                    <a:pt x="394922" y="149396"/>
                    <a:pt x="388078" y="154211"/>
                  </a:cubicBezTo>
                  <a:cubicBezTo>
                    <a:pt x="384692" y="156618"/>
                    <a:pt x="381533" y="158950"/>
                    <a:pt x="378449" y="161207"/>
                  </a:cubicBezTo>
                  <a:cubicBezTo>
                    <a:pt x="375515" y="163614"/>
                    <a:pt x="372732" y="165946"/>
                    <a:pt x="370099" y="168052"/>
                  </a:cubicBezTo>
                  <a:cubicBezTo>
                    <a:pt x="360169" y="176477"/>
                    <a:pt x="350315" y="184075"/>
                    <a:pt x="341362" y="192275"/>
                  </a:cubicBezTo>
                  <a:cubicBezTo>
                    <a:pt x="332486" y="200474"/>
                    <a:pt x="323911" y="208448"/>
                    <a:pt x="315561" y="216196"/>
                  </a:cubicBezTo>
                  <a:cubicBezTo>
                    <a:pt x="299689" y="232520"/>
                    <a:pt x="284418" y="247414"/>
                    <a:pt x="271404" y="263061"/>
                  </a:cubicBezTo>
                  <a:cubicBezTo>
                    <a:pt x="268094" y="266897"/>
                    <a:pt x="264784" y="270584"/>
                    <a:pt x="261474" y="274345"/>
                  </a:cubicBezTo>
                  <a:cubicBezTo>
                    <a:pt x="259819" y="276225"/>
                    <a:pt x="258240" y="278031"/>
                    <a:pt x="256584" y="279836"/>
                  </a:cubicBezTo>
                  <a:cubicBezTo>
                    <a:pt x="255080" y="281717"/>
                    <a:pt x="253576" y="283673"/>
                    <a:pt x="252071" y="285553"/>
                  </a:cubicBezTo>
                  <a:cubicBezTo>
                    <a:pt x="246053" y="293076"/>
                    <a:pt x="240110" y="300448"/>
                    <a:pt x="234318" y="307745"/>
                  </a:cubicBezTo>
                  <a:lnTo>
                    <a:pt x="229955" y="313086"/>
                  </a:lnTo>
                  <a:lnTo>
                    <a:pt x="225968" y="318652"/>
                  </a:lnTo>
                  <a:cubicBezTo>
                    <a:pt x="223260" y="322338"/>
                    <a:pt x="220627" y="325949"/>
                    <a:pt x="217995" y="329560"/>
                  </a:cubicBezTo>
                  <a:cubicBezTo>
                    <a:pt x="212804" y="336857"/>
                    <a:pt x="207237" y="343702"/>
                    <a:pt x="202423" y="350999"/>
                  </a:cubicBezTo>
                  <a:cubicBezTo>
                    <a:pt x="197533" y="358220"/>
                    <a:pt x="192718" y="365367"/>
                    <a:pt x="187905" y="372513"/>
                  </a:cubicBezTo>
                  <a:cubicBezTo>
                    <a:pt x="185497" y="376049"/>
                    <a:pt x="183090" y="379584"/>
                    <a:pt x="180682" y="383044"/>
                  </a:cubicBezTo>
                  <a:lnTo>
                    <a:pt x="174063" y="393651"/>
                  </a:lnTo>
                  <a:cubicBezTo>
                    <a:pt x="169549" y="400647"/>
                    <a:pt x="165036" y="407718"/>
                    <a:pt x="160523" y="414714"/>
                  </a:cubicBezTo>
                  <a:cubicBezTo>
                    <a:pt x="155934" y="421710"/>
                    <a:pt x="151872" y="429007"/>
                    <a:pt x="147434" y="436153"/>
                  </a:cubicBezTo>
                  <a:cubicBezTo>
                    <a:pt x="143070" y="443375"/>
                    <a:pt x="138406" y="450521"/>
                    <a:pt x="134119" y="457969"/>
                  </a:cubicBezTo>
                  <a:cubicBezTo>
                    <a:pt x="129830" y="465416"/>
                    <a:pt x="125468" y="472938"/>
                    <a:pt x="121030" y="480611"/>
                  </a:cubicBezTo>
                  <a:cubicBezTo>
                    <a:pt x="118773" y="484448"/>
                    <a:pt x="116515" y="488284"/>
                    <a:pt x="114184" y="492196"/>
                  </a:cubicBezTo>
                  <a:cubicBezTo>
                    <a:pt x="112002" y="496183"/>
                    <a:pt x="109896" y="500170"/>
                    <a:pt x="107715" y="504156"/>
                  </a:cubicBezTo>
                  <a:cubicBezTo>
                    <a:pt x="103277" y="512206"/>
                    <a:pt x="98763" y="520480"/>
                    <a:pt x="94099" y="528830"/>
                  </a:cubicBezTo>
                  <a:cubicBezTo>
                    <a:pt x="65288" y="579231"/>
                    <a:pt x="48362" y="629857"/>
                    <a:pt x="36176" y="681461"/>
                  </a:cubicBezTo>
                  <a:cubicBezTo>
                    <a:pt x="24065" y="733216"/>
                    <a:pt x="16618" y="786099"/>
                    <a:pt x="9471" y="844925"/>
                  </a:cubicBezTo>
                  <a:cubicBezTo>
                    <a:pt x="3227" y="906910"/>
                    <a:pt x="5259" y="960696"/>
                    <a:pt x="10976" y="1013804"/>
                  </a:cubicBezTo>
                  <a:cubicBezTo>
                    <a:pt x="16918" y="1066988"/>
                    <a:pt x="26396" y="1119796"/>
                    <a:pt x="42119" y="1180578"/>
                  </a:cubicBezTo>
                  <a:cubicBezTo>
                    <a:pt x="54305" y="1238651"/>
                    <a:pt x="72509" y="1293415"/>
                    <a:pt x="96957" y="1346523"/>
                  </a:cubicBezTo>
                  <a:cubicBezTo>
                    <a:pt x="100117" y="1353143"/>
                    <a:pt x="103277" y="1359763"/>
                    <a:pt x="106436" y="1366383"/>
                  </a:cubicBezTo>
                  <a:cubicBezTo>
                    <a:pt x="109595" y="1373003"/>
                    <a:pt x="112830" y="1379698"/>
                    <a:pt x="116591" y="1386092"/>
                  </a:cubicBezTo>
                  <a:cubicBezTo>
                    <a:pt x="123813" y="1399031"/>
                    <a:pt x="131260" y="1411969"/>
                    <a:pt x="138858" y="1425058"/>
                  </a:cubicBezTo>
                  <a:cubicBezTo>
                    <a:pt x="147057" y="1437771"/>
                    <a:pt x="155558" y="1450409"/>
                    <a:pt x="164284" y="1463272"/>
                  </a:cubicBezTo>
                  <a:cubicBezTo>
                    <a:pt x="166465" y="1466507"/>
                    <a:pt x="168647" y="1469742"/>
                    <a:pt x="170904" y="1472901"/>
                  </a:cubicBezTo>
                  <a:cubicBezTo>
                    <a:pt x="173311" y="1475985"/>
                    <a:pt x="175643" y="1479069"/>
                    <a:pt x="178050" y="1482229"/>
                  </a:cubicBezTo>
                  <a:cubicBezTo>
                    <a:pt x="182864" y="1488473"/>
                    <a:pt x="187754" y="1494716"/>
                    <a:pt x="192643" y="1501035"/>
                  </a:cubicBezTo>
                  <a:cubicBezTo>
                    <a:pt x="198511" y="1507279"/>
                    <a:pt x="204002" y="1513824"/>
                    <a:pt x="210020" y="1519089"/>
                  </a:cubicBezTo>
                  <a:cubicBezTo>
                    <a:pt x="215963" y="1524430"/>
                    <a:pt x="221680" y="1529094"/>
                    <a:pt x="227096" y="1532404"/>
                  </a:cubicBezTo>
                  <a:cubicBezTo>
                    <a:pt x="232512" y="1535789"/>
                    <a:pt x="240261" y="1543838"/>
                    <a:pt x="248159" y="1552489"/>
                  </a:cubicBezTo>
                  <a:cubicBezTo>
                    <a:pt x="256284" y="1560989"/>
                    <a:pt x="265010" y="1569565"/>
                    <a:pt x="271329" y="1575132"/>
                  </a:cubicBezTo>
                  <a:cubicBezTo>
                    <a:pt x="304051" y="1614399"/>
                    <a:pt x="336398" y="1651184"/>
                    <a:pt x="370700" y="1686164"/>
                  </a:cubicBezTo>
                  <a:cubicBezTo>
                    <a:pt x="379276" y="1694889"/>
                    <a:pt x="388453" y="1702863"/>
                    <a:pt x="397405" y="1711063"/>
                  </a:cubicBezTo>
                  <a:cubicBezTo>
                    <a:pt x="406507" y="1719112"/>
                    <a:pt x="415685" y="1727311"/>
                    <a:pt x="425238" y="1734909"/>
                  </a:cubicBezTo>
                  <a:cubicBezTo>
                    <a:pt x="434943" y="1742206"/>
                    <a:pt x="444872" y="1749353"/>
                    <a:pt x="455102" y="1756273"/>
                  </a:cubicBezTo>
                  <a:cubicBezTo>
                    <a:pt x="460218" y="1759733"/>
                    <a:pt x="465333" y="1763118"/>
                    <a:pt x="470599" y="1766428"/>
                  </a:cubicBezTo>
                  <a:lnTo>
                    <a:pt x="478497" y="1771393"/>
                  </a:lnTo>
                  <a:lnTo>
                    <a:pt x="486697" y="1775831"/>
                  </a:lnTo>
                  <a:cubicBezTo>
                    <a:pt x="511070" y="1788996"/>
                    <a:pt x="550563" y="1801483"/>
                    <a:pt x="547704" y="1789372"/>
                  </a:cubicBezTo>
                  <a:cubicBezTo>
                    <a:pt x="544319" y="1774252"/>
                    <a:pt x="538828" y="1758756"/>
                    <a:pt x="531832" y="1743033"/>
                  </a:cubicBezTo>
                  <a:cubicBezTo>
                    <a:pt x="524836" y="1727236"/>
                    <a:pt x="516035" y="1711665"/>
                    <a:pt x="506857" y="1694513"/>
                  </a:cubicBezTo>
                  <a:cubicBezTo>
                    <a:pt x="502193" y="1686088"/>
                    <a:pt x="497229" y="1677663"/>
                    <a:pt x="492038" y="1669163"/>
                  </a:cubicBezTo>
                  <a:cubicBezTo>
                    <a:pt x="486923" y="1660587"/>
                    <a:pt x="481281" y="1652388"/>
                    <a:pt x="476090" y="1643285"/>
                  </a:cubicBezTo>
                  <a:cubicBezTo>
                    <a:pt x="470750" y="1634334"/>
                    <a:pt x="465258" y="1625382"/>
                    <a:pt x="459691" y="1616430"/>
                  </a:cubicBezTo>
                  <a:cubicBezTo>
                    <a:pt x="456908" y="1611992"/>
                    <a:pt x="454049" y="1607554"/>
                    <a:pt x="451191" y="1602965"/>
                  </a:cubicBezTo>
                  <a:cubicBezTo>
                    <a:pt x="449762" y="1600708"/>
                    <a:pt x="448333" y="1598526"/>
                    <a:pt x="446903" y="1596270"/>
                  </a:cubicBezTo>
                  <a:cubicBezTo>
                    <a:pt x="445550" y="1593938"/>
                    <a:pt x="444195" y="1591606"/>
                    <a:pt x="442765" y="1589199"/>
                  </a:cubicBezTo>
                  <a:cubicBezTo>
                    <a:pt x="421552" y="1554219"/>
                    <a:pt x="393494" y="1521421"/>
                    <a:pt x="365284" y="1485313"/>
                  </a:cubicBezTo>
                  <a:cubicBezTo>
                    <a:pt x="361674" y="1480875"/>
                    <a:pt x="358063" y="1476437"/>
                    <a:pt x="354451" y="1471923"/>
                  </a:cubicBezTo>
                  <a:cubicBezTo>
                    <a:pt x="352646" y="1469666"/>
                    <a:pt x="350766" y="1467485"/>
                    <a:pt x="348885" y="1465228"/>
                  </a:cubicBezTo>
                  <a:lnTo>
                    <a:pt x="343620" y="1458233"/>
                  </a:lnTo>
                  <a:cubicBezTo>
                    <a:pt x="336623" y="1448905"/>
                    <a:pt x="329477" y="1439502"/>
                    <a:pt x="322331" y="1430023"/>
                  </a:cubicBezTo>
                  <a:cubicBezTo>
                    <a:pt x="318570" y="1425359"/>
                    <a:pt x="315335" y="1420394"/>
                    <a:pt x="312026" y="1415430"/>
                  </a:cubicBezTo>
                  <a:cubicBezTo>
                    <a:pt x="308640" y="1410465"/>
                    <a:pt x="305330" y="1405500"/>
                    <a:pt x="301945" y="1400460"/>
                  </a:cubicBezTo>
                  <a:cubicBezTo>
                    <a:pt x="298560" y="1395495"/>
                    <a:pt x="295250" y="1390455"/>
                    <a:pt x="291865" y="1385415"/>
                  </a:cubicBezTo>
                  <a:cubicBezTo>
                    <a:pt x="288705" y="1380224"/>
                    <a:pt x="285771" y="1374959"/>
                    <a:pt x="282688" y="1369693"/>
                  </a:cubicBezTo>
                  <a:cubicBezTo>
                    <a:pt x="248159" y="1311920"/>
                    <a:pt x="236875" y="1253094"/>
                    <a:pt x="239358" y="1202618"/>
                  </a:cubicBezTo>
                  <a:cubicBezTo>
                    <a:pt x="240261" y="1189831"/>
                    <a:pt x="241690" y="1177644"/>
                    <a:pt x="243646" y="1166059"/>
                  </a:cubicBezTo>
                  <a:cubicBezTo>
                    <a:pt x="245903" y="1154324"/>
                    <a:pt x="249061" y="1143040"/>
                    <a:pt x="252297" y="1132509"/>
                  </a:cubicBezTo>
                  <a:cubicBezTo>
                    <a:pt x="253951" y="1127243"/>
                    <a:pt x="255681" y="1122053"/>
                    <a:pt x="257562" y="1117088"/>
                  </a:cubicBezTo>
                  <a:cubicBezTo>
                    <a:pt x="259668" y="1111973"/>
                    <a:pt x="261775" y="1107083"/>
                    <a:pt x="263957" y="1102344"/>
                  </a:cubicBezTo>
                  <a:cubicBezTo>
                    <a:pt x="268319" y="1092790"/>
                    <a:pt x="272908" y="1083839"/>
                    <a:pt x="277572" y="1075489"/>
                  </a:cubicBezTo>
                  <a:cubicBezTo>
                    <a:pt x="293896" y="1051417"/>
                    <a:pt x="316162" y="1030203"/>
                    <a:pt x="334216" y="1005229"/>
                  </a:cubicBezTo>
                  <a:cubicBezTo>
                    <a:pt x="342566" y="992892"/>
                    <a:pt x="351142" y="979351"/>
                    <a:pt x="355806" y="964156"/>
                  </a:cubicBezTo>
                  <a:cubicBezTo>
                    <a:pt x="356859" y="960395"/>
                    <a:pt x="358288" y="956408"/>
                    <a:pt x="359266" y="952271"/>
                  </a:cubicBezTo>
                  <a:cubicBezTo>
                    <a:pt x="360319" y="948133"/>
                    <a:pt x="361147" y="943920"/>
                    <a:pt x="361749" y="939482"/>
                  </a:cubicBezTo>
                  <a:cubicBezTo>
                    <a:pt x="362426" y="935044"/>
                    <a:pt x="362426" y="930530"/>
                    <a:pt x="362952" y="925716"/>
                  </a:cubicBezTo>
                  <a:cubicBezTo>
                    <a:pt x="363328" y="920902"/>
                    <a:pt x="363479" y="915937"/>
                    <a:pt x="363328" y="910671"/>
                  </a:cubicBezTo>
                  <a:cubicBezTo>
                    <a:pt x="362200" y="898410"/>
                    <a:pt x="362200" y="886148"/>
                    <a:pt x="361222" y="873962"/>
                  </a:cubicBezTo>
                  <a:cubicBezTo>
                    <a:pt x="360620" y="867868"/>
                    <a:pt x="360696" y="861700"/>
                    <a:pt x="360470" y="855607"/>
                  </a:cubicBezTo>
                  <a:cubicBezTo>
                    <a:pt x="360244" y="849513"/>
                    <a:pt x="359944" y="843345"/>
                    <a:pt x="359642" y="837176"/>
                  </a:cubicBezTo>
                  <a:cubicBezTo>
                    <a:pt x="359642" y="831008"/>
                    <a:pt x="359642" y="824840"/>
                    <a:pt x="359642" y="818747"/>
                  </a:cubicBezTo>
                  <a:cubicBezTo>
                    <a:pt x="359718" y="812578"/>
                    <a:pt x="359266" y="806334"/>
                    <a:pt x="359718" y="800241"/>
                  </a:cubicBezTo>
                  <a:cubicBezTo>
                    <a:pt x="360470" y="787980"/>
                    <a:pt x="360395" y="775417"/>
                    <a:pt x="362125" y="763155"/>
                  </a:cubicBezTo>
                  <a:lnTo>
                    <a:pt x="364306" y="744575"/>
                  </a:lnTo>
                  <a:cubicBezTo>
                    <a:pt x="365284" y="738407"/>
                    <a:pt x="366563" y="732313"/>
                    <a:pt x="367766" y="726220"/>
                  </a:cubicBezTo>
                  <a:cubicBezTo>
                    <a:pt x="369948" y="713808"/>
                    <a:pt x="373709" y="701922"/>
                    <a:pt x="377546" y="689886"/>
                  </a:cubicBezTo>
                  <a:cubicBezTo>
                    <a:pt x="379351" y="683793"/>
                    <a:pt x="381984" y="678076"/>
                    <a:pt x="384392" y="672209"/>
                  </a:cubicBezTo>
                  <a:cubicBezTo>
                    <a:pt x="386949" y="666416"/>
                    <a:pt x="389431" y="660549"/>
                    <a:pt x="392440" y="654907"/>
                  </a:cubicBezTo>
                  <a:cubicBezTo>
                    <a:pt x="395525" y="649340"/>
                    <a:pt x="398759" y="643849"/>
                    <a:pt x="402145" y="638357"/>
                  </a:cubicBezTo>
                  <a:cubicBezTo>
                    <a:pt x="403875" y="635649"/>
                    <a:pt x="405454" y="632791"/>
                    <a:pt x="407410" y="630233"/>
                  </a:cubicBezTo>
                  <a:cubicBezTo>
                    <a:pt x="409366" y="627676"/>
                    <a:pt x="411322" y="625118"/>
                    <a:pt x="413353" y="622485"/>
                  </a:cubicBezTo>
                  <a:cubicBezTo>
                    <a:pt x="419146" y="615489"/>
                    <a:pt x="424562" y="608493"/>
                    <a:pt x="430579" y="602400"/>
                  </a:cubicBezTo>
                  <a:cubicBezTo>
                    <a:pt x="433438" y="599241"/>
                    <a:pt x="436296" y="596156"/>
                    <a:pt x="439155" y="593072"/>
                  </a:cubicBezTo>
                  <a:lnTo>
                    <a:pt x="443292" y="588483"/>
                  </a:lnTo>
                  <a:lnTo>
                    <a:pt x="447655" y="584271"/>
                  </a:lnTo>
                  <a:cubicBezTo>
                    <a:pt x="450514" y="581488"/>
                    <a:pt x="453372" y="578704"/>
                    <a:pt x="456231" y="575921"/>
                  </a:cubicBezTo>
                  <a:lnTo>
                    <a:pt x="460369" y="571783"/>
                  </a:lnTo>
                  <a:lnTo>
                    <a:pt x="462400" y="569752"/>
                  </a:lnTo>
                  <a:lnTo>
                    <a:pt x="464356" y="568248"/>
                  </a:lnTo>
                  <a:cubicBezTo>
                    <a:pt x="469621" y="564186"/>
                    <a:pt x="474511" y="560124"/>
                    <a:pt x="479325" y="555986"/>
                  </a:cubicBezTo>
                  <a:cubicBezTo>
                    <a:pt x="499636" y="540490"/>
                    <a:pt x="520172" y="527025"/>
                    <a:pt x="542965" y="512958"/>
                  </a:cubicBezTo>
                  <a:cubicBezTo>
                    <a:pt x="543868" y="512657"/>
                    <a:pt x="545072" y="512130"/>
                    <a:pt x="546576" y="511453"/>
                  </a:cubicBezTo>
                  <a:cubicBezTo>
                    <a:pt x="548080" y="510927"/>
                    <a:pt x="549886" y="510250"/>
                    <a:pt x="551841" y="509497"/>
                  </a:cubicBezTo>
                  <a:cubicBezTo>
                    <a:pt x="555753" y="508068"/>
                    <a:pt x="560192" y="506187"/>
                    <a:pt x="564630" y="504156"/>
                  </a:cubicBezTo>
                  <a:cubicBezTo>
                    <a:pt x="569219" y="502426"/>
                    <a:pt x="574033" y="500847"/>
                    <a:pt x="578020" y="499116"/>
                  </a:cubicBezTo>
                  <a:cubicBezTo>
                    <a:pt x="580051" y="498289"/>
                    <a:pt x="581857" y="497462"/>
                    <a:pt x="583436" y="496709"/>
                  </a:cubicBezTo>
                  <a:cubicBezTo>
                    <a:pt x="585166" y="496107"/>
                    <a:pt x="586670" y="495581"/>
                    <a:pt x="587799" y="495054"/>
                  </a:cubicBezTo>
                  <a:cubicBezTo>
                    <a:pt x="611947" y="477828"/>
                    <a:pt x="643315" y="467447"/>
                    <a:pt x="672577" y="457969"/>
                  </a:cubicBezTo>
                  <a:cubicBezTo>
                    <a:pt x="702216" y="448716"/>
                    <a:pt x="730049" y="439764"/>
                    <a:pt x="753218" y="419453"/>
                  </a:cubicBezTo>
                  <a:cubicBezTo>
                    <a:pt x="757882" y="418551"/>
                    <a:pt x="762546" y="418099"/>
                    <a:pt x="766985" y="417498"/>
                  </a:cubicBezTo>
                  <a:cubicBezTo>
                    <a:pt x="771498" y="417046"/>
                    <a:pt x="775861" y="416143"/>
                    <a:pt x="780149" y="416143"/>
                  </a:cubicBezTo>
                  <a:cubicBezTo>
                    <a:pt x="784437" y="416068"/>
                    <a:pt x="788650" y="416068"/>
                    <a:pt x="792711" y="415993"/>
                  </a:cubicBezTo>
                  <a:cubicBezTo>
                    <a:pt x="796774" y="416068"/>
                    <a:pt x="800761" y="415692"/>
                    <a:pt x="804673" y="416219"/>
                  </a:cubicBezTo>
                  <a:cubicBezTo>
                    <a:pt x="812495" y="416971"/>
                    <a:pt x="819942" y="417573"/>
                    <a:pt x="827165" y="418400"/>
                  </a:cubicBezTo>
                  <a:cubicBezTo>
                    <a:pt x="834386" y="419679"/>
                    <a:pt x="841382" y="420883"/>
                    <a:pt x="848227" y="421785"/>
                  </a:cubicBezTo>
                  <a:cubicBezTo>
                    <a:pt x="855148" y="422914"/>
                    <a:pt x="861843" y="424644"/>
                    <a:pt x="868763" y="425546"/>
                  </a:cubicBezTo>
                  <a:cubicBezTo>
                    <a:pt x="875684" y="426299"/>
                    <a:pt x="882530" y="427879"/>
                    <a:pt x="889751" y="428781"/>
                  </a:cubicBezTo>
                  <a:cubicBezTo>
                    <a:pt x="893362" y="429233"/>
                    <a:pt x="897048" y="429534"/>
                    <a:pt x="900809" y="429759"/>
                  </a:cubicBezTo>
                  <a:cubicBezTo>
                    <a:pt x="904570" y="429985"/>
                    <a:pt x="908407" y="430662"/>
                    <a:pt x="912319" y="430888"/>
                  </a:cubicBezTo>
                  <a:cubicBezTo>
                    <a:pt x="916306" y="431188"/>
                    <a:pt x="920368" y="431414"/>
                    <a:pt x="924656" y="431489"/>
                  </a:cubicBezTo>
                  <a:cubicBezTo>
                    <a:pt x="926838" y="431489"/>
                    <a:pt x="929018" y="431489"/>
                    <a:pt x="931200" y="431489"/>
                  </a:cubicBezTo>
                  <a:cubicBezTo>
                    <a:pt x="933382" y="431565"/>
                    <a:pt x="935638" y="431715"/>
                    <a:pt x="937895" y="431790"/>
                  </a:cubicBezTo>
                  <a:cubicBezTo>
                    <a:pt x="984685" y="431565"/>
                    <a:pt x="1035838" y="437883"/>
                    <a:pt x="1087517" y="456614"/>
                  </a:cubicBezTo>
                  <a:cubicBezTo>
                    <a:pt x="1139046" y="475195"/>
                    <a:pt x="1190951" y="506187"/>
                    <a:pt x="1236161" y="552601"/>
                  </a:cubicBezTo>
                  <a:cubicBezTo>
                    <a:pt x="1294761" y="613082"/>
                    <a:pt x="1343281" y="673788"/>
                    <a:pt x="1380818" y="740061"/>
                  </a:cubicBezTo>
                  <a:cubicBezTo>
                    <a:pt x="1387966" y="751571"/>
                    <a:pt x="1396616" y="782488"/>
                    <a:pt x="1402182" y="813255"/>
                  </a:cubicBezTo>
                  <a:cubicBezTo>
                    <a:pt x="1407824" y="844173"/>
                    <a:pt x="1409630" y="874413"/>
                    <a:pt x="1409479" y="888179"/>
                  </a:cubicBezTo>
                  <a:cubicBezTo>
                    <a:pt x="1409780" y="913906"/>
                    <a:pt x="1419334" y="939106"/>
                    <a:pt x="1430618" y="961824"/>
                  </a:cubicBezTo>
                  <a:cubicBezTo>
                    <a:pt x="1441901" y="984542"/>
                    <a:pt x="1455216" y="1005154"/>
                    <a:pt x="1466575" y="1022079"/>
                  </a:cubicBezTo>
                  <a:cubicBezTo>
                    <a:pt x="1487413" y="1048107"/>
                    <a:pt x="1503134" y="1077520"/>
                    <a:pt x="1510656" y="1111597"/>
                  </a:cubicBezTo>
                  <a:cubicBezTo>
                    <a:pt x="1518178" y="1145674"/>
                    <a:pt x="1519157" y="1184865"/>
                    <a:pt x="1508700" y="1228947"/>
                  </a:cubicBezTo>
                  <a:cubicBezTo>
                    <a:pt x="1507347" y="1232708"/>
                    <a:pt x="1505842" y="1236319"/>
                    <a:pt x="1504263" y="1239930"/>
                  </a:cubicBezTo>
                  <a:lnTo>
                    <a:pt x="1501780" y="1245196"/>
                  </a:lnTo>
                  <a:cubicBezTo>
                    <a:pt x="1500878" y="1246926"/>
                    <a:pt x="1499749" y="1248656"/>
                    <a:pt x="1498772" y="1250311"/>
                  </a:cubicBezTo>
                  <a:cubicBezTo>
                    <a:pt x="1494559" y="1257082"/>
                    <a:pt x="1490195" y="1263626"/>
                    <a:pt x="1485457" y="1270171"/>
                  </a:cubicBezTo>
                  <a:cubicBezTo>
                    <a:pt x="1480342" y="1276640"/>
                    <a:pt x="1475225" y="1283184"/>
                    <a:pt x="1470261" y="1290105"/>
                  </a:cubicBezTo>
                  <a:cubicBezTo>
                    <a:pt x="1465222" y="1296951"/>
                    <a:pt x="1459580" y="1304022"/>
                    <a:pt x="1454689" y="1311920"/>
                  </a:cubicBezTo>
                  <a:cubicBezTo>
                    <a:pt x="1432649" y="1351037"/>
                    <a:pt x="1414594" y="1387145"/>
                    <a:pt x="1395788" y="1421899"/>
                  </a:cubicBezTo>
                  <a:cubicBezTo>
                    <a:pt x="1376908" y="1456577"/>
                    <a:pt x="1357123" y="1490504"/>
                    <a:pt x="1329290" y="1522249"/>
                  </a:cubicBezTo>
                  <a:cubicBezTo>
                    <a:pt x="1273022" y="1576260"/>
                    <a:pt x="1227210" y="1609585"/>
                    <a:pt x="1193660" y="1632528"/>
                  </a:cubicBezTo>
                  <a:cubicBezTo>
                    <a:pt x="1159357" y="1655246"/>
                    <a:pt x="1138444" y="1669087"/>
                    <a:pt x="1125581" y="1677588"/>
                  </a:cubicBezTo>
                  <a:cubicBezTo>
                    <a:pt x="1099478" y="1695341"/>
                    <a:pt x="1107753" y="1696695"/>
                    <a:pt x="1101057" y="1697372"/>
                  </a:cubicBezTo>
                  <a:cubicBezTo>
                    <a:pt x="1093384" y="1700005"/>
                    <a:pt x="1086389" y="1700908"/>
                    <a:pt x="1079620" y="1700908"/>
                  </a:cubicBezTo>
                  <a:cubicBezTo>
                    <a:pt x="1076233" y="1700908"/>
                    <a:pt x="1072999" y="1700682"/>
                    <a:pt x="1069689" y="1700306"/>
                  </a:cubicBezTo>
                  <a:cubicBezTo>
                    <a:pt x="1066380" y="1699779"/>
                    <a:pt x="1063069" y="1699177"/>
                    <a:pt x="1059684" y="1698500"/>
                  </a:cubicBezTo>
                  <a:cubicBezTo>
                    <a:pt x="1046218" y="1695792"/>
                    <a:pt x="1032077" y="1693159"/>
                    <a:pt x="1012518" y="1694889"/>
                  </a:cubicBezTo>
                  <a:cubicBezTo>
                    <a:pt x="1005974" y="1695867"/>
                    <a:pt x="999579" y="1697523"/>
                    <a:pt x="993111" y="1698576"/>
                  </a:cubicBezTo>
                  <a:cubicBezTo>
                    <a:pt x="986716" y="1699704"/>
                    <a:pt x="980321" y="1701133"/>
                    <a:pt x="974079" y="1702638"/>
                  </a:cubicBezTo>
                  <a:cubicBezTo>
                    <a:pt x="970994" y="1703390"/>
                    <a:pt x="967835" y="1704218"/>
                    <a:pt x="964825" y="1705120"/>
                  </a:cubicBezTo>
                  <a:cubicBezTo>
                    <a:pt x="961742" y="1705872"/>
                    <a:pt x="958657" y="1706624"/>
                    <a:pt x="955648" y="1707377"/>
                  </a:cubicBezTo>
                  <a:cubicBezTo>
                    <a:pt x="949556" y="1708882"/>
                    <a:pt x="943612" y="1710612"/>
                    <a:pt x="937745" y="1712417"/>
                  </a:cubicBezTo>
                  <a:cubicBezTo>
                    <a:pt x="934811" y="1713320"/>
                    <a:pt x="931952" y="1714298"/>
                    <a:pt x="929094" y="1715200"/>
                  </a:cubicBezTo>
                  <a:cubicBezTo>
                    <a:pt x="926235" y="1716028"/>
                    <a:pt x="923377" y="1716855"/>
                    <a:pt x="920593" y="1717683"/>
                  </a:cubicBezTo>
                  <a:cubicBezTo>
                    <a:pt x="915027" y="1719413"/>
                    <a:pt x="909611" y="1721143"/>
                    <a:pt x="904345" y="1723024"/>
                  </a:cubicBezTo>
                  <a:cubicBezTo>
                    <a:pt x="893889" y="1727011"/>
                    <a:pt x="884034" y="1730020"/>
                    <a:pt x="875233" y="1733555"/>
                  </a:cubicBezTo>
                  <a:cubicBezTo>
                    <a:pt x="868689" y="1735812"/>
                    <a:pt x="861994" y="1738445"/>
                    <a:pt x="855223" y="1740401"/>
                  </a:cubicBezTo>
                  <a:cubicBezTo>
                    <a:pt x="848302" y="1742356"/>
                    <a:pt x="841382" y="1744312"/>
                    <a:pt x="834311" y="1746268"/>
                  </a:cubicBezTo>
                  <a:cubicBezTo>
                    <a:pt x="820018" y="1750481"/>
                    <a:pt x="805274" y="1753038"/>
                    <a:pt x="789928" y="1755897"/>
                  </a:cubicBezTo>
                  <a:cubicBezTo>
                    <a:pt x="782255" y="1757476"/>
                    <a:pt x="774507" y="1758304"/>
                    <a:pt x="766608" y="1759056"/>
                  </a:cubicBezTo>
                  <a:cubicBezTo>
                    <a:pt x="758709" y="1759884"/>
                    <a:pt x="750736" y="1760636"/>
                    <a:pt x="742612" y="1761313"/>
                  </a:cubicBezTo>
                  <a:cubicBezTo>
                    <a:pt x="734563" y="1761840"/>
                    <a:pt x="726439" y="1761764"/>
                    <a:pt x="718164" y="1761840"/>
                  </a:cubicBezTo>
                  <a:cubicBezTo>
                    <a:pt x="709964" y="1761764"/>
                    <a:pt x="701539" y="1762066"/>
                    <a:pt x="693264" y="1761313"/>
                  </a:cubicBezTo>
                  <a:cubicBezTo>
                    <a:pt x="626540" y="1757476"/>
                    <a:pt x="556280" y="1736940"/>
                    <a:pt x="496251" y="1696093"/>
                  </a:cubicBezTo>
                  <a:cubicBezTo>
                    <a:pt x="501968" y="1704142"/>
                    <a:pt x="502042" y="1711514"/>
                    <a:pt x="510844" y="1716253"/>
                  </a:cubicBezTo>
                  <a:cubicBezTo>
                    <a:pt x="516260" y="1719789"/>
                    <a:pt x="521602" y="1723249"/>
                    <a:pt x="526942" y="1726710"/>
                  </a:cubicBezTo>
                  <a:cubicBezTo>
                    <a:pt x="532434" y="1729944"/>
                    <a:pt x="537850" y="1733179"/>
                    <a:pt x="543266" y="1736414"/>
                  </a:cubicBezTo>
                  <a:cubicBezTo>
                    <a:pt x="554174" y="1742808"/>
                    <a:pt x="564705" y="1749804"/>
                    <a:pt x="575763" y="1755521"/>
                  </a:cubicBezTo>
                  <a:cubicBezTo>
                    <a:pt x="586670" y="1761464"/>
                    <a:pt x="597503" y="1767707"/>
                    <a:pt x="608486" y="1773499"/>
                  </a:cubicBezTo>
                  <a:cubicBezTo>
                    <a:pt x="619619" y="1779066"/>
                    <a:pt x="630678" y="1784558"/>
                    <a:pt x="641585" y="1790049"/>
                  </a:cubicBezTo>
                  <a:cubicBezTo>
                    <a:pt x="686118" y="1811036"/>
                    <a:pt x="731930" y="1828715"/>
                    <a:pt x="780300" y="1841503"/>
                  </a:cubicBezTo>
                  <a:cubicBezTo>
                    <a:pt x="828594" y="1854366"/>
                    <a:pt x="879446" y="1861663"/>
                    <a:pt x="932704" y="1861738"/>
                  </a:cubicBezTo>
                  <a:cubicBezTo>
                    <a:pt x="985888" y="1861813"/>
                    <a:pt x="1041631" y="1854592"/>
                    <a:pt x="1098200" y="1837290"/>
                  </a:cubicBezTo>
                  <a:cubicBezTo>
                    <a:pt x="1108806" y="1832927"/>
                    <a:pt x="1120391" y="1826683"/>
                    <a:pt x="1132501" y="1820741"/>
                  </a:cubicBezTo>
                  <a:cubicBezTo>
                    <a:pt x="1138519" y="1817732"/>
                    <a:pt x="1144839" y="1815024"/>
                    <a:pt x="1151083" y="1811939"/>
                  </a:cubicBezTo>
                  <a:cubicBezTo>
                    <a:pt x="1157250" y="1808855"/>
                    <a:pt x="1163570" y="1805997"/>
                    <a:pt x="1169814" y="1803364"/>
                  </a:cubicBezTo>
                  <a:cubicBezTo>
                    <a:pt x="1215099" y="1785761"/>
                    <a:pt x="1253764" y="1764698"/>
                    <a:pt x="1290249" y="1741078"/>
                  </a:cubicBezTo>
                  <a:cubicBezTo>
                    <a:pt x="1298447" y="1736414"/>
                    <a:pt x="1307399" y="1731599"/>
                    <a:pt x="1317479" y="1727311"/>
                  </a:cubicBezTo>
                  <a:cubicBezTo>
                    <a:pt x="1322443" y="1725130"/>
                    <a:pt x="1327711" y="1723099"/>
                    <a:pt x="1333051" y="1720993"/>
                  </a:cubicBezTo>
                  <a:cubicBezTo>
                    <a:pt x="1338317" y="1718811"/>
                    <a:pt x="1343733" y="1716629"/>
                    <a:pt x="1349299" y="1714598"/>
                  </a:cubicBezTo>
                  <a:cubicBezTo>
                    <a:pt x="1371791" y="1706624"/>
                    <a:pt x="1395639" y="1698500"/>
                    <a:pt x="1419108" y="1691805"/>
                  </a:cubicBezTo>
                  <a:cubicBezTo>
                    <a:pt x="1430618" y="1688195"/>
                    <a:pt x="1442052" y="1684960"/>
                    <a:pt x="1452959" y="1682176"/>
                  </a:cubicBezTo>
                  <a:cubicBezTo>
                    <a:pt x="1463866" y="1679393"/>
                    <a:pt x="1473947" y="1676535"/>
                    <a:pt x="1483426" y="1674579"/>
                  </a:cubicBezTo>
                  <a:cubicBezTo>
                    <a:pt x="1492829" y="1672548"/>
                    <a:pt x="1501404" y="1671194"/>
                    <a:pt x="1508625" y="1670441"/>
                  </a:cubicBezTo>
                  <a:cubicBezTo>
                    <a:pt x="1515622" y="1669915"/>
                    <a:pt x="1521565" y="1669915"/>
                    <a:pt x="1525927" y="1670818"/>
                  </a:cubicBezTo>
                  <a:close/>
                </a:path>
              </a:pathLst>
            </a:custGeom>
            <a:solidFill>
              <a:srgbClr val="3E8DB8"/>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CA2B8468-07F1-4AA9-B12D-1DEC7C1D82C1}"/>
                </a:ext>
              </a:extLst>
            </p:cNvPr>
            <p:cNvSpPr/>
            <p:nvPr/>
          </p:nvSpPr>
          <p:spPr>
            <a:xfrm>
              <a:off x="14730063" y="5248631"/>
              <a:ext cx="1166119" cy="1798080"/>
            </a:xfrm>
            <a:custGeom>
              <a:avLst/>
              <a:gdLst>
                <a:gd name="connsiteX0" fmla="*/ 281354 w 1165984"/>
                <a:gd name="connsiteY0" fmla="*/ 1368564 h 1797872"/>
                <a:gd name="connsiteX1" fmla="*/ 290532 w 1165984"/>
                <a:gd name="connsiteY1" fmla="*/ 1384287 h 1797872"/>
                <a:gd name="connsiteX2" fmla="*/ 300537 w 1165984"/>
                <a:gd name="connsiteY2" fmla="*/ 1399407 h 1797872"/>
                <a:gd name="connsiteX3" fmla="*/ 320847 w 1165984"/>
                <a:gd name="connsiteY3" fmla="*/ 1429120 h 1797872"/>
                <a:gd name="connsiteX4" fmla="*/ 363726 w 1165984"/>
                <a:gd name="connsiteY4" fmla="*/ 1484636 h 1797872"/>
                <a:gd name="connsiteX5" fmla="*/ 374258 w 1165984"/>
                <a:gd name="connsiteY5" fmla="*/ 1498026 h 1797872"/>
                <a:gd name="connsiteX6" fmla="*/ 384639 w 1165984"/>
                <a:gd name="connsiteY6" fmla="*/ 1511266 h 1797872"/>
                <a:gd name="connsiteX7" fmla="*/ 405024 w 1165984"/>
                <a:gd name="connsiteY7" fmla="*/ 1537143 h 1797872"/>
                <a:gd name="connsiteX8" fmla="*/ 414503 w 1165984"/>
                <a:gd name="connsiteY8" fmla="*/ 1550233 h 1797872"/>
                <a:gd name="connsiteX9" fmla="*/ 423981 w 1165984"/>
                <a:gd name="connsiteY9" fmla="*/ 1562870 h 1797872"/>
                <a:gd name="connsiteX10" fmla="*/ 441057 w 1165984"/>
                <a:gd name="connsiteY10" fmla="*/ 1588823 h 1797872"/>
                <a:gd name="connsiteX11" fmla="*/ 457908 w 1165984"/>
                <a:gd name="connsiteY11" fmla="*/ 1616129 h 1797872"/>
                <a:gd name="connsiteX12" fmla="*/ 474306 w 1165984"/>
                <a:gd name="connsiteY12" fmla="*/ 1642985 h 1797872"/>
                <a:gd name="connsiteX13" fmla="*/ 490178 w 1165984"/>
                <a:gd name="connsiteY13" fmla="*/ 1668937 h 1797872"/>
                <a:gd name="connsiteX14" fmla="*/ 504923 w 1165984"/>
                <a:gd name="connsiteY14" fmla="*/ 1694288 h 1797872"/>
                <a:gd name="connsiteX15" fmla="*/ 518163 w 1165984"/>
                <a:gd name="connsiteY15" fmla="*/ 1719112 h 1797872"/>
                <a:gd name="connsiteX16" fmla="*/ 529822 w 1165984"/>
                <a:gd name="connsiteY16" fmla="*/ 1742883 h 1797872"/>
                <a:gd name="connsiteX17" fmla="*/ 545619 w 1165984"/>
                <a:gd name="connsiteY17" fmla="*/ 1789146 h 1797872"/>
                <a:gd name="connsiteX18" fmla="*/ 484537 w 1165984"/>
                <a:gd name="connsiteY18" fmla="*/ 1775531 h 1797872"/>
                <a:gd name="connsiteX19" fmla="*/ 453018 w 1165984"/>
                <a:gd name="connsiteY19" fmla="*/ 1755822 h 1797872"/>
                <a:gd name="connsiteX20" fmla="*/ 423154 w 1165984"/>
                <a:gd name="connsiteY20" fmla="*/ 1734458 h 1797872"/>
                <a:gd name="connsiteX21" fmla="*/ 395395 w 1165984"/>
                <a:gd name="connsiteY21" fmla="*/ 1710461 h 1797872"/>
                <a:gd name="connsiteX22" fmla="*/ 381854 w 1165984"/>
                <a:gd name="connsiteY22" fmla="*/ 1698200 h 1797872"/>
                <a:gd name="connsiteX23" fmla="*/ 375160 w 1165984"/>
                <a:gd name="connsiteY23" fmla="*/ 1692031 h 1797872"/>
                <a:gd name="connsiteX24" fmla="*/ 368690 w 1165984"/>
                <a:gd name="connsiteY24" fmla="*/ 1685487 h 1797872"/>
                <a:gd name="connsiteX25" fmla="*/ 343265 w 1165984"/>
                <a:gd name="connsiteY25" fmla="*/ 1658857 h 1797872"/>
                <a:gd name="connsiteX26" fmla="*/ 330627 w 1165984"/>
                <a:gd name="connsiteY26" fmla="*/ 1645467 h 1797872"/>
                <a:gd name="connsiteX27" fmla="*/ 318516 w 1165984"/>
                <a:gd name="connsiteY27" fmla="*/ 1631325 h 1797872"/>
                <a:gd name="connsiteX28" fmla="*/ 293917 w 1165984"/>
                <a:gd name="connsiteY28" fmla="*/ 1603191 h 1797872"/>
                <a:gd name="connsiteX29" fmla="*/ 269469 w 1165984"/>
                <a:gd name="connsiteY29" fmla="*/ 1574003 h 1797872"/>
                <a:gd name="connsiteX30" fmla="*/ 258562 w 1165984"/>
                <a:gd name="connsiteY30" fmla="*/ 1563698 h 1797872"/>
                <a:gd name="connsiteX31" fmla="*/ 246376 w 1165984"/>
                <a:gd name="connsiteY31" fmla="*/ 1551135 h 1797872"/>
                <a:gd name="connsiteX32" fmla="*/ 225312 w 1165984"/>
                <a:gd name="connsiteY32" fmla="*/ 1531126 h 1797872"/>
                <a:gd name="connsiteX33" fmla="*/ 208236 w 1165984"/>
                <a:gd name="connsiteY33" fmla="*/ 1517811 h 1797872"/>
                <a:gd name="connsiteX34" fmla="*/ 191009 w 1165984"/>
                <a:gd name="connsiteY34" fmla="*/ 1499606 h 1797872"/>
                <a:gd name="connsiteX35" fmla="*/ 137449 w 1165984"/>
                <a:gd name="connsiteY35" fmla="*/ 1423328 h 1797872"/>
                <a:gd name="connsiteX36" fmla="*/ 115183 w 1165984"/>
                <a:gd name="connsiteY36" fmla="*/ 1384287 h 1797872"/>
                <a:gd name="connsiteX37" fmla="*/ 105178 w 1165984"/>
                <a:gd name="connsiteY37" fmla="*/ 1364503 h 1797872"/>
                <a:gd name="connsiteX38" fmla="*/ 95700 w 1165984"/>
                <a:gd name="connsiteY38" fmla="*/ 1344643 h 1797872"/>
                <a:gd name="connsiteX39" fmla="*/ 41462 w 1165984"/>
                <a:gd name="connsiteY39" fmla="*/ 1178396 h 1797872"/>
                <a:gd name="connsiteX40" fmla="*/ 30781 w 1165984"/>
                <a:gd name="connsiteY40" fmla="*/ 1134089 h 1797872"/>
                <a:gd name="connsiteX41" fmla="*/ 22356 w 1165984"/>
                <a:gd name="connsiteY41" fmla="*/ 1091963 h 1797872"/>
                <a:gd name="connsiteX42" fmla="*/ 20400 w 1165984"/>
                <a:gd name="connsiteY42" fmla="*/ 1081732 h 1797872"/>
                <a:gd name="connsiteX43" fmla="*/ 18821 w 1165984"/>
                <a:gd name="connsiteY43" fmla="*/ 1071502 h 1797872"/>
                <a:gd name="connsiteX44" fmla="*/ 15736 w 1165984"/>
                <a:gd name="connsiteY44" fmla="*/ 1051266 h 1797872"/>
                <a:gd name="connsiteX45" fmla="*/ 12802 w 1165984"/>
                <a:gd name="connsiteY45" fmla="*/ 1031257 h 1797872"/>
                <a:gd name="connsiteX46" fmla="*/ 10696 w 1165984"/>
                <a:gd name="connsiteY46" fmla="*/ 1011247 h 1797872"/>
                <a:gd name="connsiteX47" fmla="*/ 9642 w 1165984"/>
                <a:gd name="connsiteY47" fmla="*/ 842217 h 1797872"/>
                <a:gd name="connsiteX48" fmla="*/ 36874 w 1165984"/>
                <a:gd name="connsiteY48" fmla="*/ 678678 h 1797872"/>
                <a:gd name="connsiteX49" fmla="*/ 95399 w 1165984"/>
                <a:gd name="connsiteY49" fmla="*/ 526047 h 1797872"/>
                <a:gd name="connsiteX50" fmla="*/ 122480 w 1165984"/>
                <a:gd name="connsiteY50" fmla="*/ 477828 h 1797872"/>
                <a:gd name="connsiteX51" fmla="*/ 135644 w 1165984"/>
                <a:gd name="connsiteY51" fmla="*/ 455185 h 1797872"/>
                <a:gd name="connsiteX52" fmla="*/ 149109 w 1165984"/>
                <a:gd name="connsiteY52" fmla="*/ 433370 h 1797872"/>
                <a:gd name="connsiteX53" fmla="*/ 175890 w 1165984"/>
                <a:gd name="connsiteY53" fmla="*/ 390868 h 1797872"/>
                <a:gd name="connsiteX54" fmla="*/ 182659 w 1165984"/>
                <a:gd name="connsiteY54" fmla="*/ 380261 h 1797872"/>
                <a:gd name="connsiteX55" fmla="*/ 189957 w 1165984"/>
                <a:gd name="connsiteY55" fmla="*/ 369655 h 1797872"/>
                <a:gd name="connsiteX56" fmla="*/ 204475 w 1165984"/>
                <a:gd name="connsiteY56" fmla="*/ 348140 h 1797872"/>
                <a:gd name="connsiteX57" fmla="*/ 273982 w 1165984"/>
                <a:gd name="connsiteY57" fmla="*/ 260428 h 1797872"/>
                <a:gd name="connsiteX58" fmla="*/ 373280 w 1165984"/>
                <a:gd name="connsiteY58" fmla="*/ 165720 h 1797872"/>
                <a:gd name="connsiteX59" fmla="*/ 391408 w 1165984"/>
                <a:gd name="connsiteY59" fmla="*/ 152029 h 1797872"/>
                <a:gd name="connsiteX60" fmla="*/ 413449 w 1165984"/>
                <a:gd name="connsiteY60" fmla="*/ 136458 h 1797872"/>
                <a:gd name="connsiteX61" fmla="*/ 439477 w 1165984"/>
                <a:gd name="connsiteY61" fmla="*/ 120360 h 1797872"/>
                <a:gd name="connsiteX62" fmla="*/ 453695 w 1165984"/>
                <a:gd name="connsiteY62" fmla="*/ 111935 h 1797872"/>
                <a:gd name="connsiteX63" fmla="*/ 468890 w 1165984"/>
                <a:gd name="connsiteY63" fmla="*/ 103885 h 1797872"/>
                <a:gd name="connsiteX64" fmla="*/ 610839 w 1165984"/>
                <a:gd name="connsiteY64" fmla="*/ 45962 h 1797872"/>
                <a:gd name="connsiteX65" fmla="*/ 761515 w 1165984"/>
                <a:gd name="connsiteY65" fmla="*/ 15948 h 1797872"/>
                <a:gd name="connsiteX66" fmla="*/ 795140 w 1165984"/>
                <a:gd name="connsiteY66" fmla="*/ 12412 h 1797872"/>
                <a:gd name="connsiteX67" fmla="*/ 825606 w 1165984"/>
                <a:gd name="connsiteY67" fmla="*/ 10456 h 1797872"/>
                <a:gd name="connsiteX68" fmla="*/ 874502 w 1165984"/>
                <a:gd name="connsiteY68" fmla="*/ 7522 h 1797872"/>
                <a:gd name="connsiteX69" fmla="*/ 896017 w 1165984"/>
                <a:gd name="connsiteY69" fmla="*/ 5642 h 1797872"/>
                <a:gd name="connsiteX70" fmla="*/ 918960 w 1165984"/>
                <a:gd name="connsiteY70" fmla="*/ 6545 h 1797872"/>
                <a:gd name="connsiteX71" fmla="*/ 943107 w 1165984"/>
                <a:gd name="connsiteY71" fmla="*/ 8801 h 1797872"/>
                <a:gd name="connsiteX72" fmla="*/ 967631 w 1165984"/>
                <a:gd name="connsiteY72" fmla="*/ 13014 h 1797872"/>
                <a:gd name="connsiteX73" fmla="*/ 992380 w 1165984"/>
                <a:gd name="connsiteY73" fmla="*/ 17603 h 1797872"/>
                <a:gd name="connsiteX74" fmla="*/ 1016677 w 1165984"/>
                <a:gd name="connsiteY74" fmla="*/ 23019 h 1797872"/>
                <a:gd name="connsiteX75" fmla="*/ 1040598 w 1165984"/>
                <a:gd name="connsiteY75" fmla="*/ 27608 h 1797872"/>
                <a:gd name="connsiteX76" fmla="*/ 1063467 w 1165984"/>
                <a:gd name="connsiteY76" fmla="*/ 31745 h 1797872"/>
                <a:gd name="connsiteX77" fmla="*/ 1090248 w 1165984"/>
                <a:gd name="connsiteY77" fmla="*/ 54613 h 1797872"/>
                <a:gd name="connsiteX78" fmla="*/ 1123120 w 1165984"/>
                <a:gd name="connsiteY78" fmla="*/ 84402 h 1797872"/>
                <a:gd name="connsiteX79" fmla="*/ 1128159 w 1165984"/>
                <a:gd name="connsiteY79" fmla="*/ 88916 h 1797872"/>
                <a:gd name="connsiteX80" fmla="*/ 1133201 w 1165984"/>
                <a:gd name="connsiteY80" fmla="*/ 93881 h 1797872"/>
                <a:gd name="connsiteX81" fmla="*/ 1143882 w 1165984"/>
                <a:gd name="connsiteY81" fmla="*/ 104412 h 1797872"/>
                <a:gd name="connsiteX82" fmla="*/ 1167353 w 1165984"/>
                <a:gd name="connsiteY82" fmla="*/ 127656 h 1797872"/>
                <a:gd name="connsiteX83" fmla="*/ 926482 w 1165984"/>
                <a:gd name="connsiteY83" fmla="*/ 80491 h 1797872"/>
                <a:gd name="connsiteX84" fmla="*/ 896317 w 1165984"/>
                <a:gd name="connsiteY84" fmla="*/ 80039 h 1797872"/>
                <a:gd name="connsiteX85" fmla="*/ 881347 w 1165984"/>
                <a:gd name="connsiteY85" fmla="*/ 79889 h 1797872"/>
                <a:gd name="connsiteX86" fmla="*/ 866378 w 1165984"/>
                <a:gd name="connsiteY86" fmla="*/ 80491 h 1797872"/>
                <a:gd name="connsiteX87" fmla="*/ 836739 w 1165984"/>
                <a:gd name="connsiteY87" fmla="*/ 81920 h 1797872"/>
                <a:gd name="connsiteX88" fmla="*/ 807251 w 1165984"/>
                <a:gd name="connsiteY88" fmla="*/ 85004 h 1797872"/>
                <a:gd name="connsiteX89" fmla="*/ 792658 w 1165984"/>
                <a:gd name="connsiteY89" fmla="*/ 86584 h 1797872"/>
                <a:gd name="connsiteX90" fmla="*/ 778139 w 1165984"/>
                <a:gd name="connsiteY90" fmla="*/ 88991 h 1797872"/>
                <a:gd name="connsiteX91" fmla="*/ 749404 w 1165984"/>
                <a:gd name="connsiteY91" fmla="*/ 93881 h 1797872"/>
                <a:gd name="connsiteX92" fmla="*/ 721119 w 1165984"/>
                <a:gd name="connsiteY92" fmla="*/ 100350 h 1797872"/>
                <a:gd name="connsiteX93" fmla="*/ 707127 w 1165984"/>
                <a:gd name="connsiteY93" fmla="*/ 103735 h 1797872"/>
                <a:gd name="connsiteX94" fmla="*/ 693285 w 1165984"/>
                <a:gd name="connsiteY94" fmla="*/ 107797 h 1797872"/>
                <a:gd name="connsiteX95" fmla="*/ 587520 w 1165984"/>
                <a:gd name="connsiteY95" fmla="*/ 147817 h 1797872"/>
                <a:gd name="connsiteX96" fmla="*/ 562695 w 1165984"/>
                <a:gd name="connsiteY96" fmla="*/ 160379 h 1797872"/>
                <a:gd name="connsiteX97" fmla="*/ 538699 w 1165984"/>
                <a:gd name="connsiteY97" fmla="*/ 174070 h 1797872"/>
                <a:gd name="connsiteX98" fmla="*/ 526888 w 1165984"/>
                <a:gd name="connsiteY98" fmla="*/ 180991 h 1797872"/>
                <a:gd name="connsiteX99" fmla="*/ 515454 w 1165984"/>
                <a:gd name="connsiteY99" fmla="*/ 188438 h 1797872"/>
                <a:gd name="connsiteX100" fmla="*/ 492962 w 1165984"/>
                <a:gd name="connsiteY100" fmla="*/ 203558 h 1797872"/>
                <a:gd name="connsiteX101" fmla="*/ 471523 w 1165984"/>
                <a:gd name="connsiteY101" fmla="*/ 219957 h 1797872"/>
                <a:gd name="connsiteX102" fmla="*/ 460991 w 1165984"/>
                <a:gd name="connsiteY102" fmla="*/ 228157 h 1797872"/>
                <a:gd name="connsiteX103" fmla="*/ 450911 w 1165984"/>
                <a:gd name="connsiteY103" fmla="*/ 236883 h 1797872"/>
                <a:gd name="connsiteX104" fmla="*/ 431127 w 1165984"/>
                <a:gd name="connsiteY104" fmla="*/ 254486 h 1797872"/>
                <a:gd name="connsiteX105" fmla="*/ 412396 w 1165984"/>
                <a:gd name="connsiteY105" fmla="*/ 272916 h 1797872"/>
                <a:gd name="connsiteX106" fmla="*/ 407808 w 1165984"/>
                <a:gd name="connsiteY106" fmla="*/ 277504 h 1797872"/>
                <a:gd name="connsiteX107" fmla="*/ 403445 w 1165984"/>
                <a:gd name="connsiteY107" fmla="*/ 282394 h 1797872"/>
                <a:gd name="connsiteX108" fmla="*/ 394794 w 1165984"/>
                <a:gd name="connsiteY108" fmla="*/ 292098 h 1797872"/>
                <a:gd name="connsiteX109" fmla="*/ 378093 w 1165984"/>
                <a:gd name="connsiteY109" fmla="*/ 311732 h 1797872"/>
                <a:gd name="connsiteX110" fmla="*/ 362296 w 1165984"/>
                <a:gd name="connsiteY110" fmla="*/ 331817 h 1797872"/>
                <a:gd name="connsiteX111" fmla="*/ 347854 w 1165984"/>
                <a:gd name="connsiteY111" fmla="*/ 352729 h 1797872"/>
                <a:gd name="connsiteX112" fmla="*/ 324759 w 1165984"/>
                <a:gd name="connsiteY112" fmla="*/ 377177 h 1797872"/>
                <a:gd name="connsiteX113" fmla="*/ 313626 w 1165984"/>
                <a:gd name="connsiteY113" fmla="*/ 389815 h 1797872"/>
                <a:gd name="connsiteX114" fmla="*/ 303170 w 1165984"/>
                <a:gd name="connsiteY114" fmla="*/ 402979 h 1797872"/>
                <a:gd name="connsiteX115" fmla="*/ 292789 w 1165984"/>
                <a:gd name="connsiteY115" fmla="*/ 416219 h 1797872"/>
                <a:gd name="connsiteX116" fmla="*/ 283160 w 1165984"/>
                <a:gd name="connsiteY116" fmla="*/ 429985 h 1797872"/>
                <a:gd name="connsiteX117" fmla="*/ 273532 w 1165984"/>
                <a:gd name="connsiteY117" fmla="*/ 443751 h 1797872"/>
                <a:gd name="connsiteX118" fmla="*/ 264504 w 1165984"/>
                <a:gd name="connsiteY118" fmla="*/ 458420 h 1797872"/>
                <a:gd name="connsiteX119" fmla="*/ 202068 w 1165984"/>
                <a:gd name="connsiteY119" fmla="*/ 581337 h 1797872"/>
                <a:gd name="connsiteX120" fmla="*/ 139782 w 1165984"/>
                <a:gd name="connsiteY120" fmla="*/ 849890 h 1797872"/>
                <a:gd name="connsiteX121" fmla="*/ 165960 w 1165984"/>
                <a:gd name="connsiteY121" fmla="*/ 1122354 h 1797872"/>
                <a:gd name="connsiteX122" fmla="*/ 175589 w 1165984"/>
                <a:gd name="connsiteY122" fmla="*/ 1155152 h 1797872"/>
                <a:gd name="connsiteX123" fmla="*/ 186496 w 1165984"/>
                <a:gd name="connsiteY123" fmla="*/ 1187574 h 1797872"/>
                <a:gd name="connsiteX124" fmla="*/ 199059 w 1165984"/>
                <a:gd name="connsiteY124" fmla="*/ 1219319 h 1797872"/>
                <a:gd name="connsiteX125" fmla="*/ 205829 w 1165984"/>
                <a:gd name="connsiteY125" fmla="*/ 1234965 h 1797872"/>
                <a:gd name="connsiteX126" fmla="*/ 212975 w 1165984"/>
                <a:gd name="connsiteY126" fmla="*/ 1250461 h 1797872"/>
                <a:gd name="connsiteX127" fmla="*/ 220121 w 1165984"/>
                <a:gd name="connsiteY127" fmla="*/ 1265958 h 1797872"/>
                <a:gd name="connsiteX128" fmla="*/ 228171 w 1165984"/>
                <a:gd name="connsiteY128" fmla="*/ 1281003 h 1797872"/>
                <a:gd name="connsiteX129" fmla="*/ 236219 w 1165984"/>
                <a:gd name="connsiteY129" fmla="*/ 1296048 h 1797872"/>
                <a:gd name="connsiteX130" fmla="*/ 244495 w 1165984"/>
                <a:gd name="connsiteY130" fmla="*/ 1310942 h 1797872"/>
                <a:gd name="connsiteX131" fmla="*/ 262323 w 1165984"/>
                <a:gd name="connsiteY131" fmla="*/ 1340130 h 1797872"/>
                <a:gd name="connsiteX132" fmla="*/ 271726 w 1165984"/>
                <a:gd name="connsiteY132" fmla="*/ 1354422 h 1797872"/>
                <a:gd name="connsiteX133" fmla="*/ 281354 w 1165984"/>
                <a:gd name="connsiteY133" fmla="*/ 1368564 h 179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1165984" h="1797872">
                  <a:moveTo>
                    <a:pt x="281354" y="1368564"/>
                  </a:moveTo>
                  <a:cubicBezTo>
                    <a:pt x="284439" y="1373830"/>
                    <a:pt x="287448" y="1379096"/>
                    <a:pt x="290532" y="1384287"/>
                  </a:cubicBezTo>
                  <a:cubicBezTo>
                    <a:pt x="293767" y="1389402"/>
                    <a:pt x="297227" y="1394367"/>
                    <a:pt x="300537" y="1399407"/>
                  </a:cubicBezTo>
                  <a:cubicBezTo>
                    <a:pt x="307383" y="1409337"/>
                    <a:pt x="313852" y="1419492"/>
                    <a:pt x="320847" y="1429120"/>
                  </a:cubicBezTo>
                  <a:cubicBezTo>
                    <a:pt x="335366" y="1447927"/>
                    <a:pt x="348981" y="1467109"/>
                    <a:pt x="363726" y="1484636"/>
                  </a:cubicBezTo>
                  <a:cubicBezTo>
                    <a:pt x="367261" y="1489150"/>
                    <a:pt x="370797" y="1493588"/>
                    <a:pt x="374258" y="1498026"/>
                  </a:cubicBezTo>
                  <a:cubicBezTo>
                    <a:pt x="377718" y="1502464"/>
                    <a:pt x="381027" y="1507054"/>
                    <a:pt x="384639" y="1511266"/>
                  </a:cubicBezTo>
                  <a:cubicBezTo>
                    <a:pt x="391709" y="1519842"/>
                    <a:pt x="398555" y="1528417"/>
                    <a:pt x="405024" y="1537143"/>
                  </a:cubicBezTo>
                  <a:cubicBezTo>
                    <a:pt x="408258" y="1541506"/>
                    <a:pt x="411343" y="1545869"/>
                    <a:pt x="414503" y="1550233"/>
                  </a:cubicBezTo>
                  <a:cubicBezTo>
                    <a:pt x="417737" y="1554445"/>
                    <a:pt x="420897" y="1558582"/>
                    <a:pt x="423981" y="1562870"/>
                  </a:cubicBezTo>
                  <a:cubicBezTo>
                    <a:pt x="430074" y="1571371"/>
                    <a:pt x="435791" y="1579946"/>
                    <a:pt x="441057" y="1588823"/>
                  </a:cubicBezTo>
                  <a:cubicBezTo>
                    <a:pt x="446398" y="1598376"/>
                    <a:pt x="452341" y="1607178"/>
                    <a:pt x="457908" y="1616129"/>
                  </a:cubicBezTo>
                  <a:cubicBezTo>
                    <a:pt x="463549" y="1625081"/>
                    <a:pt x="469041" y="1634033"/>
                    <a:pt x="474306" y="1642985"/>
                  </a:cubicBezTo>
                  <a:cubicBezTo>
                    <a:pt x="479497" y="1652087"/>
                    <a:pt x="484988" y="1660512"/>
                    <a:pt x="490178" y="1668937"/>
                  </a:cubicBezTo>
                  <a:cubicBezTo>
                    <a:pt x="495369" y="1677437"/>
                    <a:pt x="500259" y="1685863"/>
                    <a:pt x="504923" y="1694288"/>
                  </a:cubicBezTo>
                  <a:cubicBezTo>
                    <a:pt x="509662" y="1702638"/>
                    <a:pt x="513874" y="1711289"/>
                    <a:pt x="518163" y="1719112"/>
                  </a:cubicBezTo>
                  <a:cubicBezTo>
                    <a:pt x="522375" y="1727086"/>
                    <a:pt x="526287" y="1734985"/>
                    <a:pt x="529822" y="1742883"/>
                  </a:cubicBezTo>
                  <a:cubicBezTo>
                    <a:pt x="536818" y="1758605"/>
                    <a:pt x="542234" y="1774102"/>
                    <a:pt x="545619" y="1789146"/>
                  </a:cubicBezTo>
                  <a:cubicBezTo>
                    <a:pt x="548553" y="1801333"/>
                    <a:pt x="508909" y="1788770"/>
                    <a:pt x="484537" y="1775531"/>
                  </a:cubicBezTo>
                  <a:cubicBezTo>
                    <a:pt x="473554" y="1769663"/>
                    <a:pt x="463248" y="1762667"/>
                    <a:pt x="453018" y="1755822"/>
                  </a:cubicBezTo>
                  <a:cubicBezTo>
                    <a:pt x="442863" y="1748901"/>
                    <a:pt x="432857" y="1741830"/>
                    <a:pt x="423154" y="1734458"/>
                  </a:cubicBezTo>
                  <a:cubicBezTo>
                    <a:pt x="413675" y="1726635"/>
                    <a:pt x="404497" y="1718586"/>
                    <a:pt x="395395" y="1710461"/>
                  </a:cubicBezTo>
                  <a:lnTo>
                    <a:pt x="381854" y="1698200"/>
                  </a:lnTo>
                  <a:lnTo>
                    <a:pt x="375160" y="1692031"/>
                  </a:lnTo>
                  <a:lnTo>
                    <a:pt x="368690" y="1685487"/>
                  </a:lnTo>
                  <a:cubicBezTo>
                    <a:pt x="360265" y="1676610"/>
                    <a:pt x="351765" y="1667809"/>
                    <a:pt x="343265" y="1658857"/>
                  </a:cubicBezTo>
                  <a:cubicBezTo>
                    <a:pt x="339052" y="1654419"/>
                    <a:pt x="334839" y="1649981"/>
                    <a:pt x="330627" y="1645467"/>
                  </a:cubicBezTo>
                  <a:cubicBezTo>
                    <a:pt x="326564" y="1640803"/>
                    <a:pt x="322578" y="1636064"/>
                    <a:pt x="318516" y="1631325"/>
                  </a:cubicBezTo>
                  <a:cubicBezTo>
                    <a:pt x="310391" y="1621921"/>
                    <a:pt x="302192" y="1612518"/>
                    <a:pt x="293917" y="1603191"/>
                  </a:cubicBezTo>
                  <a:cubicBezTo>
                    <a:pt x="285718" y="1593712"/>
                    <a:pt x="277894" y="1583708"/>
                    <a:pt x="269469" y="1574003"/>
                  </a:cubicBezTo>
                  <a:cubicBezTo>
                    <a:pt x="266309" y="1571220"/>
                    <a:pt x="262548" y="1567609"/>
                    <a:pt x="258562" y="1563698"/>
                  </a:cubicBezTo>
                  <a:cubicBezTo>
                    <a:pt x="254575" y="1559786"/>
                    <a:pt x="250286" y="1555574"/>
                    <a:pt x="246376" y="1551135"/>
                  </a:cubicBezTo>
                  <a:cubicBezTo>
                    <a:pt x="238477" y="1542484"/>
                    <a:pt x="230653" y="1534435"/>
                    <a:pt x="225312" y="1531126"/>
                  </a:cubicBezTo>
                  <a:cubicBezTo>
                    <a:pt x="219896" y="1527816"/>
                    <a:pt x="214179" y="1523151"/>
                    <a:pt x="208236" y="1517811"/>
                  </a:cubicBezTo>
                  <a:cubicBezTo>
                    <a:pt x="202519" y="1512319"/>
                    <a:pt x="196802" y="1505925"/>
                    <a:pt x="191009" y="1499606"/>
                  </a:cubicBezTo>
                  <a:cubicBezTo>
                    <a:pt x="170774" y="1474782"/>
                    <a:pt x="153773" y="1448830"/>
                    <a:pt x="137449" y="1423328"/>
                  </a:cubicBezTo>
                  <a:cubicBezTo>
                    <a:pt x="129851" y="1410239"/>
                    <a:pt x="122404" y="1397225"/>
                    <a:pt x="115183" y="1384287"/>
                  </a:cubicBezTo>
                  <a:cubicBezTo>
                    <a:pt x="111422" y="1377892"/>
                    <a:pt x="108488" y="1371047"/>
                    <a:pt x="105178" y="1364503"/>
                  </a:cubicBezTo>
                  <a:cubicBezTo>
                    <a:pt x="102019" y="1357883"/>
                    <a:pt x="98859" y="1351263"/>
                    <a:pt x="95700" y="1344643"/>
                  </a:cubicBezTo>
                  <a:cubicBezTo>
                    <a:pt x="71403" y="1291384"/>
                    <a:pt x="53424" y="1236545"/>
                    <a:pt x="41462" y="1178396"/>
                  </a:cubicBezTo>
                  <a:cubicBezTo>
                    <a:pt x="37776" y="1163126"/>
                    <a:pt x="34241" y="1148382"/>
                    <a:pt x="30781" y="1134089"/>
                  </a:cubicBezTo>
                  <a:cubicBezTo>
                    <a:pt x="27922" y="1119721"/>
                    <a:pt x="25139" y="1105729"/>
                    <a:pt x="22356" y="1091963"/>
                  </a:cubicBezTo>
                  <a:cubicBezTo>
                    <a:pt x="21679" y="1088503"/>
                    <a:pt x="20926" y="1085118"/>
                    <a:pt x="20400" y="1081732"/>
                  </a:cubicBezTo>
                  <a:cubicBezTo>
                    <a:pt x="19873" y="1078348"/>
                    <a:pt x="19347" y="1074887"/>
                    <a:pt x="18821" y="1071502"/>
                  </a:cubicBezTo>
                  <a:cubicBezTo>
                    <a:pt x="17767" y="1064732"/>
                    <a:pt x="16789" y="1057962"/>
                    <a:pt x="15736" y="1051266"/>
                  </a:cubicBezTo>
                  <a:cubicBezTo>
                    <a:pt x="14758" y="1044571"/>
                    <a:pt x="13554" y="1037952"/>
                    <a:pt x="12802" y="1031257"/>
                  </a:cubicBezTo>
                  <a:cubicBezTo>
                    <a:pt x="12125" y="1024562"/>
                    <a:pt x="11448" y="1017942"/>
                    <a:pt x="10696" y="1011247"/>
                  </a:cubicBezTo>
                  <a:cubicBezTo>
                    <a:pt x="5204" y="958063"/>
                    <a:pt x="3249" y="904202"/>
                    <a:pt x="9642" y="842217"/>
                  </a:cubicBezTo>
                  <a:cubicBezTo>
                    <a:pt x="16940" y="783391"/>
                    <a:pt x="24612" y="730508"/>
                    <a:pt x="36874" y="678678"/>
                  </a:cubicBezTo>
                  <a:cubicBezTo>
                    <a:pt x="49286" y="627074"/>
                    <a:pt x="66362" y="576448"/>
                    <a:pt x="95399" y="526047"/>
                  </a:cubicBezTo>
                  <a:cubicBezTo>
                    <a:pt x="104877" y="509272"/>
                    <a:pt x="113152" y="492948"/>
                    <a:pt x="122480" y="477828"/>
                  </a:cubicBezTo>
                  <a:cubicBezTo>
                    <a:pt x="126919" y="470155"/>
                    <a:pt x="131281" y="462632"/>
                    <a:pt x="135644" y="455185"/>
                  </a:cubicBezTo>
                  <a:cubicBezTo>
                    <a:pt x="140158" y="447813"/>
                    <a:pt x="144671" y="440592"/>
                    <a:pt x="149109" y="433370"/>
                  </a:cubicBezTo>
                  <a:cubicBezTo>
                    <a:pt x="157610" y="418776"/>
                    <a:pt x="167013" y="405010"/>
                    <a:pt x="175890" y="390868"/>
                  </a:cubicBezTo>
                  <a:cubicBezTo>
                    <a:pt x="178146" y="387333"/>
                    <a:pt x="180177" y="383797"/>
                    <a:pt x="182659" y="380261"/>
                  </a:cubicBezTo>
                  <a:cubicBezTo>
                    <a:pt x="185067" y="376726"/>
                    <a:pt x="187549" y="373190"/>
                    <a:pt x="189957" y="369655"/>
                  </a:cubicBezTo>
                  <a:cubicBezTo>
                    <a:pt x="194771" y="362508"/>
                    <a:pt x="199585" y="355362"/>
                    <a:pt x="204475" y="348140"/>
                  </a:cubicBezTo>
                  <a:cubicBezTo>
                    <a:pt x="225162" y="320082"/>
                    <a:pt x="246600" y="290443"/>
                    <a:pt x="273982" y="260428"/>
                  </a:cubicBezTo>
                  <a:cubicBezTo>
                    <a:pt x="301063" y="230188"/>
                    <a:pt x="332508" y="197841"/>
                    <a:pt x="373280" y="165720"/>
                  </a:cubicBezTo>
                  <a:cubicBezTo>
                    <a:pt x="378470" y="161207"/>
                    <a:pt x="384639" y="156844"/>
                    <a:pt x="391408" y="152029"/>
                  </a:cubicBezTo>
                  <a:cubicBezTo>
                    <a:pt x="398254" y="147215"/>
                    <a:pt x="405626" y="142024"/>
                    <a:pt x="413449" y="136458"/>
                  </a:cubicBezTo>
                  <a:cubicBezTo>
                    <a:pt x="421573" y="131267"/>
                    <a:pt x="430300" y="126002"/>
                    <a:pt x="439477" y="120360"/>
                  </a:cubicBezTo>
                  <a:cubicBezTo>
                    <a:pt x="444066" y="117576"/>
                    <a:pt x="448729" y="114567"/>
                    <a:pt x="453695" y="111935"/>
                  </a:cubicBezTo>
                  <a:cubicBezTo>
                    <a:pt x="458660" y="109302"/>
                    <a:pt x="463699" y="106594"/>
                    <a:pt x="468890" y="103885"/>
                  </a:cubicBezTo>
                  <a:cubicBezTo>
                    <a:pt x="510038" y="81845"/>
                    <a:pt x="559461" y="60857"/>
                    <a:pt x="610839" y="45962"/>
                  </a:cubicBezTo>
                  <a:cubicBezTo>
                    <a:pt x="662142" y="30842"/>
                    <a:pt x="714950" y="21364"/>
                    <a:pt x="761515" y="15948"/>
                  </a:cubicBezTo>
                  <a:cubicBezTo>
                    <a:pt x="773174" y="14744"/>
                    <a:pt x="784458" y="13541"/>
                    <a:pt x="795140" y="12412"/>
                  </a:cubicBezTo>
                  <a:cubicBezTo>
                    <a:pt x="805897" y="11735"/>
                    <a:pt x="816053" y="11058"/>
                    <a:pt x="825606" y="10456"/>
                  </a:cubicBezTo>
                  <a:cubicBezTo>
                    <a:pt x="844788" y="8726"/>
                    <a:pt x="861338" y="8651"/>
                    <a:pt x="874502" y="7522"/>
                  </a:cubicBezTo>
                  <a:cubicBezTo>
                    <a:pt x="881347" y="6545"/>
                    <a:pt x="888569" y="5717"/>
                    <a:pt x="896017" y="5642"/>
                  </a:cubicBezTo>
                  <a:cubicBezTo>
                    <a:pt x="903388" y="5642"/>
                    <a:pt x="911137" y="5943"/>
                    <a:pt x="918960" y="6545"/>
                  </a:cubicBezTo>
                  <a:cubicBezTo>
                    <a:pt x="926859" y="7146"/>
                    <a:pt x="934907" y="7823"/>
                    <a:pt x="943107" y="8801"/>
                  </a:cubicBezTo>
                  <a:cubicBezTo>
                    <a:pt x="951156" y="10080"/>
                    <a:pt x="959355" y="11509"/>
                    <a:pt x="967631" y="13014"/>
                  </a:cubicBezTo>
                  <a:cubicBezTo>
                    <a:pt x="975904" y="14519"/>
                    <a:pt x="984180" y="16023"/>
                    <a:pt x="992380" y="17603"/>
                  </a:cubicBezTo>
                  <a:cubicBezTo>
                    <a:pt x="1000503" y="19483"/>
                    <a:pt x="1008628" y="21289"/>
                    <a:pt x="1016677" y="23019"/>
                  </a:cubicBezTo>
                  <a:cubicBezTo>
                    <a:pt x="1024725" y="24749"/>
                    <a:pt x="1032699" y="26254"/>
                    <a:pt x="1040598" y="27608"/>
                  </a:cubicBezTo>
                  <a:cubicBezTo>
                    <a:pt x="1048347" y="29187"/>
                    <a:pt x="1055945" y="30692"/>
                    <a:pt x="1063467" y="31745"/>
                  </a:cubicBezTo>
                  <a:cubicBezTo>
                    <a:pt x="1063467" y="31745"/>
                    <a:pt x="1072117" y="39117"/>
                    <a:pt x="1090248" y="54613"/>
                  </a:cubicBezTo>
                  <a:cubicBezTo>
                    <a:pt x="1098898" y="62437"/>
                    <a:pt x="1109805" y="72366"/>
                    <a:pt x="1123120" y="84402"/>
                  </a:cubicBezTo>
                  <a:cubicBezTo>
                    <a:pt x="1124775" y="85907"/>
                    <a:pt x="1126429" y="87411"/>
                    <a:pt x="1128159" y="88916"/>
                  </a:cubicBezTo>
                  <a:cubicBezTo>
                    <a:pt x="1129816" y="90571"/>
                    <a:pt x="1131471" y="92226"/>
                    <a:pt x="1133201" y="93881"/>
                  </a:cubicBezTo>
                  <a:cubicBezTo>
                    <a:pt x="1136585" y="97266"/>
                    <a:pt x="1140196" y="100726"/>
                    <a:pt x="1143882" y="104412"/>
                  </a:cubicBezTo>
                  <a:cubicBezTo>
                    <a:pt x="1151178" y="111634"/>
                    <a:pt x="1158927" y="119382"/>
                    <a:pt x="1167353" y="127656"/>
                  </a:cubicBezTo>
                  <a:cubicBezTo>
                    <a:pt x="1088442" y="100275"/>
                    <a:pt x="1006823" y="84327"/>
                    <a:pt x="926482" y="80491"/>
                  </a:cubicBezTo>
                  <a:lnTo>
                    <a:pt x="896317" y="80039"/>
                  </a:lnTo>
                  <a:lnTo>
                    <a:pt x="881347" y="79889"/>
                  </a:lnTo>
                  <a:lnTo>
                    <a:pt x="866378" y="80491"/>
                  </a:lnTo>
                  <a:lnTo>
                    <a:pt x="836739" y="81920"/>
                  </a:lnTo>
                  <a:lnTo>
                    <a:pt x="807251" y="85004"/>
                  </a:lnTo>
                  <a:lnTo>
                    <a:pt x="792658" y="86584"/>
                  </a:lnTo>
                  <a:lnTo>
                    <a:pt x="778139" y="88991"/>
                  </a:lnTo>
                  <a:lnTo>
                    <a:pt x="749404" y="93881"/>
                  </a:lnTo>
                  <a:lnTo>
                    <a:pt x="721119" y="100350"/>
                  </a:lnTo>
                  <a:cubicBezTo>
                    <a:pt x="716455" y="101478"/>
                    <a:pt x="711791" y="102456"/>
                    <a:pt x="707127" y="103735"/>
                  </a:cubicBezTo>
                  <a:lnTo>
                    <a:pt x="693285" y="107797"/>
                  </a:lnTo>
                  <a:cubicBezTo>
                    <a:pt x="656425" y="117802"/>
                    <a:pt x="621145" y="132170"/>
                    <a:pt x="587520" y="147817"/>
                  </a:cubicBezTo>
                  <a:lnTo>
                    <a:pt x="562695" y="160379"/>
                  </a:lnTo>
                  <a:cubicBezTo>
                    <a:pt x="554496" y="164517"/>
                    <a:pt x="546672" y="169557"/>
                    <a:pt x="538699" y="174070"/>
                  </a:cubicBezTo>
                  <a:lnTo>
                    <a:pt x="526888" y="180991"/>
                  </a:lnTo>
                  <a:cubicBezTo>
                    <a:pt x="522976" y="183248"/>
                    <a:pt x="519215" y="186031"/>
                    <a:pt x="515454" y="188438"/>
                  </a:cubicBezTo>
                  <a:lnTo>
                    <a:pt x="492962" y="203558"/>
                  </a:lnTo>
                  <a:lnTo>
                    <a:pt x="471523" y="219957"/>
                  </a:lnTo>
                  <a:cubicBezTo>
                    <a:pt x="467987" y="222741"/>
                    <a:pt x="464377" y="225223"/>
                    <a:pt x="460991" y="228157"/>
                  </a:cubicBezTo>
                  <a:lnTo>
                    <a:pt x="450911" y="236883"/>
                  </a:lnTo>
                  <a:cubicBezTo>
                    <a:pt x="444291" y="242826"/>
                    <a:pt x="437446" y="248242"/>
                    <a:pt x="431127" y="254486"/>
                  </a:cubicBezTo>
                  <a:lnTo>
                    <a:pt x="412396" y="272916"/>
                  </a:lnTo>
                  <a:lnTo>
                    <a:pt x="407808" y="277504"/>
                  </a:lnTo>
                  <a:lnTo>
                    <a:pt x="403445" y="282394"/>
                  </a:lnTo>
                  <a:lnTo>
                    <a:pt x="394794" y="292098"/>
                  </a:lnTo>
                  <a:cubicBezTo>
                    <a:pt x="389077" y="298567"/>
                    <a:pt x="383209" y="304811"/>
                    <a:pt x="378093" y="311732"/>
                  </a:cubicBezTo>
                  <a:lnTo>
                    <a:pt x="362296" y="331817"/>
                  </a:lnTo>
                  <a:cubicBezTo>
                    <a:pt x="357332" y="338737"/>
                    <a:pt x="352668" y="345808"/>
                    <a:pt x="347854" y="352729"/>
                  </a:cubicBezTo>
                  <a:cubicBezTo>
                    <a:pt x="339578" y="360327"/>
                    <a:pt x="332357" y="368902"/>
                    <a:pt x="324759" y="377177"/>
                  </a:cubicBezTo>
                  <a:cubicBezTo>
                    <a:pt x="321073" y="381390"/>
                    <a:pt x="317011" y="385301"/>
                    <a:pt x="313626" y="389815"/>
                  </a:cubicBezTo>
                  <a:lnTo>
                    <a:pt x="303170" y="402979"/>
                  </a:lnTo>
                  <a:cubicBezTo>
                    <a:pt x="299710" y="407417"/>
                    <a:pt x="296024" y="411630"/>
                    <a:pt x="292789" y="416219"/>
                  </a:cubicBezTo>
                  <a:lnTo>
                    <a:pt x="283160" y="429985"/>
                  </a:lnTo>
                  <a:lnTo>
                    <a:pt x="273532" y="443751"/>
                  </a:lnTo>
                  <a:lnTo>
                    <a:pt x="264504" y="458420"/>
                  </a:lnTo>
                  <a:cubicBezTo>
                    <a:pt x="240357" y="497386"/>
                    <a:pt x="219520" y="538610"/>
                    <a:pt x="202068" y="581337"/>
                  </a:cubicBezTo>
                  <a:cubicBezTo>
                    <a:pt x="167314" y="666868"/>
                    <a:pt x="146703" y="758040"/>
                    <a:pt x="139782" y="849890"/>
                  </a:cubicBezTo>
                  <a:cubicBezTo>
                    <a:pt x="133989" y="941664"/>
                    <a:pt x="141512" y="1034341"/>
                    <a:pt x="165960" y="1122354"/>
                  </a:cubicBezTo>
                  <a:cubicBezTo>
                    <a:pt x="168969" y="1133337"/>
                    <a:pt x="171677" y="1144470"/>
                    <a:pt x="175589" y="1155152"/>
                  </a:cubicBezTo>
                  <a:cubicBezTo>
                    <a:pt x="179275" y="1165909"/>
                    <a:pt x="182584" y="1176817"/>
                    <a:pt x="186496" y="1187574"/>
                  </a:cubicBezTo>
                  <a:lnTo>
                    <a:pt x="199059" y="1219319"/>
                  </a:lnTo>
                  <a:cubicBezTo>
                    <a:pt x="201015" y="1224659"/>
                    <a:pt x="203422" y="1229850"/>
                    <a:pt x="205829" y="1234965"/>
                  </a:cubicBezTo>
                  <a:lnTo>
                    <a:pt x="212975" y="1250461"/>
                  </a:lnTo>
                  <a:lnTo>
                    <a:pt x="220121" y="1265958"/>
                  </a:lnTo>
                  <a:lnTo>
                    <a:pt x="228171" y="1281003"/>
                  </a:lnTo>
                  <a:lnTo>
                    <a:pt x="236219" y="1296048"/>
                  </a:lnTo>
                  <a:cubicBezTo>
                    <a:pt x="238927" y="1301013"/>
                    <a:pt x="241410" y="1306203"/>
                    <a:pt x="244495" y="1310942"/>
                  </a:cubicBezTo>
                  <a:lnTo>
                    <a:pt x="262323" y="1340130"/>
                  </a:lnTo>
                  <a:cubicBezTo>
                    <a:pt x="265182" y="1345094"/>
                    <a:pt x="268491" y="1349683"/>
                    <a:pt x="271726" y="1354422"/>
                  </a:cubicBezTo>
                  <a:lnTo>
                    <a:pt x="281354" y="1368564"/>
                  </a:lnTo>
                  <a:close/>
                </a:path>
              </a:pathLst>
            </a:custGeom>
            <a:solidFill>
              <a:srgbClr val="12699A">
                <a:alpha val="90000"/>
              </a:srgb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08BE8E7E-2529-441F-8D3F-1BE8B26DE6BB}"/>
                </a:ext>
              </a:extLst>
            </p:cNvPr>
            <p:cNvSpPr/>
            <p:nvPr/>
          </p:nvSpPr>
          <p:spPr>
            <a:xfrm>
              <a:off x="14771245" y="5313332"/>
              <a:ext cx="1354203" cy="1594950"/>
            </a:xfrm>
            <a:custGeom>
              <a:avLst/>
              <a:gdLst>
                <a:gd name="connsiteX0" fmla="*/ 1013413 w 1354046"/>
                <a:gd name="connsiteY0" fmla="*/ 5642 h 1594765"/>
                <a:gd name="connsiteX1" fmla="*/ 1032594 w 1354046"/>
                <a:gd name="connsiteY1" fmla="*/ 9403 h 1594765"/>
                <a:gd name="connsiteX2" fmla="*/ 1082092 w 1354046"/>
                <a:gd name="connsiteY2" fmla="*/ 22417 h 1594765"/>
                <a:gd name="connsiteX3" fmla="*/ 1114289 w 1354046"/>
                <a:gd name="connsiteY3" fmla="*/ 33249 h 1594765"/>
                <a:gd name="connsiteX4" fmla="*/ 1149493 w 1354046"/>
                <a:gd name="connsiteY4" fmla="*/ 46790 h 1594765"/>
                <a:gd name="connsiteX5" fmla="*/ 1186129 w 1354046"/>
                <a:gd name="connsiteY5" fmla="*/ 63114 h 1594765"/>
                <a:gd name="connsiteX6" fmla="*/ 1222162 w 1354046"/>
                <a:gd name="connsiteY6" fmla="*/ 82371 h 1594765"/>
                <a:gd name="connsiteX7" fmla="*/ 1256388 w 1354046"/>
                <a:gd name="connsiteY7" fmla="*/ 103509 h 1594765"/>
                <a:gd name="connsiteX8" fmla="*/ 1272487 w 1354046"/>
                <a:gd name="connsiteY8" fmla="*/ 114417 h 1594765"/>
                <a:gd name="connsiteX9" fmla="*/ 1280235 w 1354046"/>
                <a:gd name="connsiteY9" fmla="*/ 119908 h 1594765"/>
                <a:gd name="connsiteX10" fmla="*/ 1287456 w 1354046"/>
                <a:gd name="connsiteY10" fmla="*/ 125625 h 1594765"/>
                <a:gd name="connsiteX11" fmla="*/ 1334622 w 1354046"/>
                <a:gd name="connsiteY11" fmla="*/ 169782 h 1594765"/>
                <a:gd name="connsiteX12" fmla="*/ 1355083 w 1354046"/>
                <a:gd name="connsiteY12" fmla="*/ 206116 h 1594765"/>
                <a:gd name="connsiteX13" fmla="*/ 1340490 w 1354046"/>
                <a:gd name="connsiteY13" fmla="*/ 227555 h 1594765"/>
                <a:gd name="connsiteX14" fmla="*/ 1336051 w 1354046"/>
                <a:gd name="connsiteY14" fmla="*/ 226502 h 1594765"/>
                <a:gd name="connsiteX15" fmla="*/ 1323037 w 1354046"/>
                <a:gd name="connsiteY15" fmla="*/ 223643 h 1594765"/>
                <a:gd name="connsiteX16" fmla="*/ 1275871 w 1354046"/>
                <a:gd name="connsiteY16" fmla="*/ 213262 h 1594765"/>
                <a:gd name="connsiteX17" fmla="*/ 1243223 w 1354046"/>
                <a:gd name="connsiteY17" fmla="*/ 207169 h 1594765"/>
                <a:gd name="connsiteX18" fmla="*/ 1225321 w 1354046"/>
                <a:gd name="connsiteY18" fmla="*/ 203859 h 1594765"/>
                <a:gd name="connsiteX19" fmla="*/ 1216068 w 1354046"/>
                <a:gd name="connsiteY19" fmla="*/ 202129 h 1594765"/>
                <a:gd name="connsiteX20" fmla="*/ 1206364 w 1354046"/>
                <a:gd name="connsiteY20" fmla="*/ 200700 h 1594765"/>
                <a:gd name="connsiteX21" fmla="*/ 1165743 w 1354046"/>
                <a:gd name="connsiteY21" fmla="*/ 194907 h 1594765"/>
                <a:gd name="connsiteX22" fmla="*/ 1144303 w 1354046"/>
                <a:gd name="connsiteY22" fmla="*/ 192425 h 1594765"/>
                <a:gd name="connsiteX23" fmla="*/ 1122414 w 1354046"/>
                <a:gd name="connsiteY23" fmla="*/ 190168 h 1594765"/>
                <a:gd name="connsiteX24" fmla="*/ 943002 w 1354046"/>
                <a:gd name="connsiteY24" fmla="*/ 183699 h 1594765"/>
                <a:gd name="connsiteX25" fmla="*/ 786609 w 1354046"/>
                <a:gd name="connsiteY25" fmla="*/ 183022 h 1594765"/>
                <a:gd name="connsiteX26" fmla="*/ 780817 w 1354046"/>
                <a:gd name="connsiteY26" fmla="*/ 182420 h 1594765"/>
                <a:gd name="connsiteX27" fmla="*/ 764869 w 1354046"/>
                <a:gd name="connsiteY27" fmla="*/ 181593 h 1594765"/>
                <a:gd name="connsiteX28" fmla="*/ 741099 w 1354046"/>
                <a:gd name="connsiteY28" fmla="*/ 180765 h 1594765"/>
                <a:gd name="connsiteX29" fmla="*/ 711836 w 1354046"/>
                <a:gd name="connsiteY29" fmla="*/ 181292 h 1594765"/>
                <a:gd name="connsiteX30" fmla="*/ 679564 w 1354046"/>
                <a:gd name="connsiteY30" fmla="*/ 183925 h 1594765"/>
                <a:gd name="connsiteX31" fmla="*/ 646767 w 1354046"/>
                <a:gd name="connsiteY31" fmla="*/ 188664 h 1594765"/>
                <a:gd name="connsiteX32" fmla="*/ 615774 w 1354046"/>
                <a:gd name="connsiteY32" fmla="*/ 195283 h 1594765"/>
                <a:gd name="connsiteX33" fmla="*/ 588918 w 1354046"/>
                <a:gd name="connsiteY33" fmla="*/ 203032 h 1594765"/>
                <a:gd name="connsiteX34" fmla="*/ 583202 w 1354046"/>
                <a:gd name="connsiteY34" fmla="*/ 202806 h 1594765"/>
                <a:gd name="connsiteX35" fmla="*/ 567179 w 1354046"/>
                <a:gd name="connsiteY35" fmla="*/ 203634 h 1594765"/>
                <a:gd name="connsiteX36" fmla="*/ 542053 w 1354046"/>
                <a:gd name="connsiteY36" fmla="*/ 206342 h 1594765"/>
                <a:gd name="connsiteX37" fmla="*/ 526633 w 1354046"/>
                <a:gd name="connsiteY37" fmla="*/ 209125 h 1594765"/>
                <a:gd name="connsiteX38" fmla="*/ 518208 w 1354046"/>
                <a:gd name="connsiteY38" fmla="*/ 210855 h 1594765"/>
                <a:gd name="connsiteX39" fmla="*/ 509557 w 1354046"/>
                <a:gd name="connsiteY39" fmla="*/ 213262 h 1594765"/>
                <a:gd name="connsiteX40" fmla="*/ 491126 w 1354046"/>
                <a:gd name="connsiteY40" fmla="*/ 218679 h 1594765"/>
                <a:gd name="connsiteX41" fmla="*/ 471869 w 1354046"/>
                <a:gd name="connsiteY41" fmla="*/ 226126 h 1594765"/>
                <a:gd name="connsiteX42" fmla="*/ 431398 w 1354046"/>
                <a:gd name="connsiteY42" fmla="*/ 246211 h 1594765"/>
                <a:gd name="connsiteX43" fmla="*/ 355346 w 1354046"/>
                <a:gd name="connsiteY43" fmla="*/ 312258 h 1594765"/>
                <a:gd name="connsiteX44" fmla="*/ 339624 w 1354046"/>
                <a:gd name="connsiteY44" fmla="*/ 330538 h 1594765"/>
                <a:gd name="connsiteX45" fmla="*/ 302237 w 1354046"/>
                <a:gd name="connsiteY45" fmla="*/ 381615 h 1594765"/>
                <a:gd name="connsiteX46" fmla="*/ 299453 w 1354046"/>
                <a:gd name="connsiteY46" fmla="*/ 385677 h 1594765"/>
                <a:gd name="connsiteX47" fmla="*/ 296896 w 1354046"/>
                <a:gd name="connsiteY47" fmla="*/ 390041 h 1594765"/>
                <a:gd name="connsiteX48" fmla="*/ 291631 w 1354046"/>
                <a:gd name="connsiteY48" fmla="*/ 398992 h 1594765"/>
                <a:gd name="connsiteX49" fmla="*/ 286138 w 1354046"/>
                <a:gd name="connsiteY49" fmla="*/ 408245 h 1594765"/>
                <a:gd name="connsiteX50" fmla="*/ 283355 w 1354046"/>
                <a:gd name="connsiteY50" fmla="*/ 412984 h 1594765"/>
                <a:gd name="connsiteX51" fmla="*/ 280647 w 1354046"/>
                <a:gd name="connsiteY51" fmla="*/ 418175 h 1594765"/>
                <a:gd name="connsiteX52" fmla="*/ 269363 w 1354046"/>
                <a:gd name="connsiteY52" fmla="*/ 439689 h 1594765"/>
                <a:gd name="connsiteX53" fmla="*/ 258381 w 1354046"/>
                <a:gd name="connsiteY53" fmla="*/ 462708 h 1594765"/>
                <a:gd name="connsiteX54" fmla="*/ 219264 w 1354046"/>
                <a:gd name="connsiteY54" fmla="*/ 564788 h 1594765"/>
                <a:gd name="connsiteX55" fmla="*/ 179696 w 1354046"/>
                <a:gd name="connsiteY55" fmla="*/ 770979 h 1594765"/>
                <a:gd name="connsiteX56" fmla="*/ 177665 w 1354046"/>
                <a:gd name="connsiteY56" fmla="*/ 792343 h 1594765"/>
                <a:gd name="connsiteX57" fmla="*/ 176461 w 1354046"/>
                <a:gd name="connsiteY57" fmla="*/ 812052 h 1594765"/>
                <a:gd name="connsiteX58" fmla="*/ 174957 w 1354046"/>
                <a:gd name="connsiteY58" fmla="*/ 829880 h 1594765"/>
                <a:gd name="connsiteX59" fmla="*/ 174054 w 1354046"/>
                <a:gd name="connsiteY59" fmla="*/ 845602 h 1594765"/>
                <a:gd name="connsiteX60" fmla="*/ 171045 w 1354046"/>
                <a:gd name="connsiteY60" fmla="*/ 870050 h 1594765"/>
                <a:gd name="connsiteX61" fmla="*/ 166907 w 1354046"/>
                <a:gd name="connsiteY61" fmla="*/ 883816 h 1594765"/>
                <a:gd name="connsiteX62" fmla="*/ 166682 w 1354046"/>
                <a:gd name="connsiteY62" fmla="*/ 894047 h 1594765"/>
                <a:gd name="connsiteX63" fmla="*/ 166306 w 1354046"/>
                <a:gd name="connsiteY63" fmla="*/ 905932 h 1594765"/>
                <a:gd name="connsiteX64" fmla="*/ 166607 w 1354046"/>
                <a:gd name="connsiteY64" fmla="*/ 921504 h 1594765"/>
                <a:gd name="connsiteX65" fmla="*/ 167961 w 1354046"/>
                <a:gd name="connsiteY65" fmla="*/ 961523 h 1594765"/>
                <a:gd name="connsiteX66" fmla="*/ 169315 w 1354046"/>
                <a:gd name="connsiteY66" fmla="*/ 984768 h 1594765"/>
                <a:gd name="connsiteX67" fmla="*/ 171948 w 1354046"/>
                <a:gd name="connsiteY67" fmla="*/ 1009216 h 1594765"/>
                <a:gd name="connsiteX68" fmla="*/ 178568 w 1354046"/>
                <a:gd name="connsiteY68" fmla="*/ 1059842 h 1594765"/>
                <a:gd name="connsiteX69" fmla="*/ 180674 w 1354046"/>
                <a:gd name="connsiteY69" fmla="*/ 1072329 h 1594765"/>
                <a:gd name="connsiteX70" fmla="*/ 182930 w 1354046"/>
                <a:gd name="connsiteY70" fmla="*/ 1084666 h 1594765"/>
                <a:gd name="connsiteX71" fmla="*/ 187219 w 1354046"/>
                <a:gd name="connsiteY71" fmla="*/ 1108588 h 1594765"/>
                <a:gd name="connsiteX72" fmla="*/ 195794 w 1354046"/>
                <a:gd name="connsiteY72" fmla="*/ 1150864 h 1594765"/>
                <a:gd name="connsiteX73" fmla="*/ 201060 w 1354046"/>
                <a:gd name="connsiteY73" fmla="*/ 1182459 h 1594765"/>
                <a:gd name="connsiteX74" fmla="*/ 200458 w 1354046"/>
                <a:gd name="connsiteY74" fmla="*/ 1187499 h 1594765"/>
                <a:gd name="connsiteX75" fmla="*/ 199781 w 1354046"/>
                <a:gd name="connsiteY75" fmla="*/ 1201490 h 1594765"/>
                <a:gd name="connsiteX76" fmla="*/ 200308 w 1354046"/>
                <a:gd name="connsiteY76" fmla="*/ 1223230 h 1594765"/>
                <a:gd name="connsiteX77" fmla="*/ 203466 w 1354046"/>
                <a:gd name="connsiteY77" fmla="*/ 1251289 h 1594765"/>
                <a:gd name="connsiteX78" fmla="*/ 210914 w 1354046"/>
                <a:gd name="connsiteY78" fmla="*/ 1284012 h 1594765"/>
                <a:gd name="connsiteX79" fmla="*/ 216857 w 1354046"/>
                <a:gd name="connsiteY79" fmla="*/ 1301389 h 1594765"/>
                <a:gd name="connsiteX80" fmla="*/ 224229 w 1354046"/>
                <a:gd name="connsiteY80" fmla="*/ 1319292 h 1594765"/>
                <a:gd name="connsiteX81" fmla="*/ 233030 w 1354046"/>
                <a:gd name="connsiteY81" fmla="*/ 1337497 h 1594765"/>
                <a:gd name="connsiteX82" fmla="*/ 244013 w 1354046"/>
                <a:gd name="connsiteY82" fmla="*/ 1355174 h 1594765"/>
                <a:gd name="connsiteX83" fmla="*/ 256425 w 1354046"/>
                <a:gd name="connsiteY83" fmla="*/ 1372702 h 1594765"/>
                <a:gd name="connsiteX84" fmla="*/ 271093 w 1354046"/>
                <a:gd name="connsiteY84" fmla="*/ 1389101 h 1594765"/>
                <a:gd name="connsiteX85" fmla="*/ 278917 w 1354046"/>
                <a:gd name="connsiteY85" fmla="*/ 1402265 h 1594765"/>
                <a:gd name="connsiteX86" fmla="*/ 287643 w 1354046"/>
                <a:gd name="connsiteY86" fmla="*/ 1417160 h 1594765"/>
                <a:gd name="connsiteX87" fmla="*/ 299529 w 1354046"/>
                <a:gd name="connsiteY87" fmla="*/ 1435514 h 1594765"/>
                <a:gd name="connsiteX88" fmla="*/ 328791 w 1354046"/>
                <a:gd name="connsiteY88" fmla="*/ 1479295 h 1594765"/>
                <a:gd name="connsiteX89" fmla="*/ 361138 w 1354046"/>
                <a:gd name="connsiteY89" fmla="*/ 1524581 h 1594765"/>
                <a:gd name="connsiteX90" fmla="*/ 388820 w 1354046"/>
                <a:gd name="connsiteY90" fmla="*/ 1563623 h 1594765"/>
                <a:gd name="connsiteX91" fmla="*/ 402812 w 1354046"/>
                <a:gd name="connsiteY91" fmla="*/ 1588823 h 1594765"/>
                <a:gd name="connsiteX92" fmla="*/ 392958 w 1354046"/>
                <a:gd name="connsiteY92" fmla="*/ 1593788 h 1594765"/>
                <a:gd name="connsiteX93" fmla="*/ 351057 w 1354046"/>
                <a:gd name="connsiteY93" fmla="*/ 1569264 h 1594765"/>
                <a:gd name="connsiteX94" fmla="*/ 335110 w 1354046"/>
                <a:gd name="connsiteY94" fmla="*/ 1559109 h 1594765"/>
                <a:gd name="connsiteX95" fmla="*/ 317733 w 1354046"/>
                <a:gd name="connsiteY95" fmla="*/ 1547900 h 1594765"/>
                <a:gd name="connsiteX96" fmla="*/ 297122 w 1354046"/>
                <a:gd name="connsiteY96" fmla="*/ 1532931 h 1594765"/>
                <a:gd name="connsiteX97" fmla="*/ 274253 w 1354046"/>
                <a:gd name="connsiteY97" fmla="*/ 1516080 h 1594765"/>
                <a:gd name="connsiteX98" fmla="*/ 251611 w 1354046"/>
                <a:gd name="connsiteY98" fmla="*/ 1497500 h 1594765"/>
                <a:gd name="connsiteX99" fmla="*/ 230247 w 1354046"/>
                <a:gd name="connsiteY99" fmla="*/ 1479145 h 1594765"/>
                <a:gd name="connsiteX100" fmla="*/ 212343 w 1354046"/>
                <a:gd name="connsiteY100" fmla="*/ 1461843 h 1594765"/>
                <a:gd name="connsiteX101" fmla="*/ 189174 w 1354046"/>
                <a:gd name="connsiteY101" fmla="*/ 1433333 h 1594765"/>
                <a:gd name="connsiteX102" fmla="*/ 164425 w 1354046"/>
                <a:gd name="connsiteY102" fmla="*/ 1399031 h 1594765"/>
                <a:gd name="connsiteX103" fmla="*/ 157053 w 1354046"/>
                <a:gd name="connsiteY103" fmla="*/ 1388800 h 1594765"/>
                <a:gd name="connsiteX104" fmla="*/ 149831 w 1354046"/>
                <a:gd name="connsiteY104" fmla="*/ 1377516 h 1594765"/>
                <a:gd name="connsiteX105" fmla="*/ 134335 w 1354046"/>
                <a:gd name="connsiteY105" fmla="*/ 1353068 h 1594765"/>
                <a:gd name="connsiteX106" fmla="*/ 118463 w 1354046"/>
                <a:gd name="connsiteY106" fmla="*/ 1325912 h 1594765"/>
                <a:gd name="connsiteX107" fmla="*/ 102214 w 1354046"/>
                <a:gd name="connsiteY107" fmla="*/ 1296424 h 1594765"/>
                <a:gd name="connsiteX108" fmla="*/ 86793 w 1354046"/>
                <a:gd name="connsiteY108" fmla="*/ 1264303 h 1594765"/>
                <a:gd name="connsiteX109" fmla="*/ 78970 w 1354046"/>
                <a:gd name="connsiteY109" fmla="*/ 1247603 h 1594765"/>
                <a:gd name="connsiteX110" fmla="*/ 71823 w 1354046"/>
                <a:gd name="connsiteY110" fmla="*/ 1230226 h 1594765"/>
                <a:gd name="connsiteX111" fmla="*/ 64602 w 1354046"/>
                <a:gd name="connsiteY111" fmla="*/ 1212549 h 1594765"/>
                <a:gd name="connsiteX112" fmla="*/ 60991 w 1354046"/>
                <a:gd name="connsiteY112" fmla="*/ 1203597 h 1594765"/>
                <a:gd name="connsiteX113" fmla="*/ 57756 w 1354046"/>
                <a:gd name="connsiteY113" fmla="*/ 1194419 h 1594765"/>
                <a:gd name="connsiteX114" fmla="*/ 44968 w 1354046"/>
                <a:gd name="connsiteY114" fmla="*/ 1157033 h 1594765"/>
                <a:gd name="connsiteX115" fmla="*/ 34061 w 1354046"/>
                <a:gd name="connsiteY115" fmla="*/ 1118367 h 1594765"/>
                <a:gd name="connsiteX116" fmla="*/ 31352 w 1354046"/>
                <a:gd name="connsiteY116" fmla="*/ 1108588 h 1594765"/>
                <a:gd name="connsiteX117" fmla="*/ 29096 w 1354046"/>
                <a:gd name="connsiteY117" fmla="*/ 1098658 h 1594765"/>
                <a:gd name="connsiteX118" fmla="*/ 24732 w 1354046"/>
                <a:gd name="connsiteY118" fmla="*/ 1078799 h 1594765"/>
                <a:gd name="connsiteX119" fmla="*/ 5852 w 1354046"/>
                <a:gd name="connsiteY119" fmla="*/ 920451 h 1594765"/>
                <a:gd name="connsiteX120" fmla="*/ 13750 w 1354046"/>
                <a:gd name="connsiteY120" fmla="*/ 779254 h 1594765"/>
                <a:gd name="connsiteX121" fmla="*/ 35490 w 1354046"/>
                <a:gd name="connsiteY121" fmla="*/ 676572 h 1594765"/>
                <a:gd name="connsiteX122" fmla="*/ 45796 w 1354046"/>
                <a:gd name="connsiteY122" fmla="*/ 644977 h 1594765"/>
                <a:gd name="connsiteX123" fmla="*/ 53544 w 1354046"/>
                <a:gd name="connsiteY123" fmla="*/ 629105 h 1594765"/>
                <a:gd name="connsiteX124" fmla="*/ 56703 w 1354046"/>
                <a:gd name="connsiteY124" fmla="*/ 619551 h 1594765"/>
                <a:gd name="connsiteX125" fmla="*/ 60464 w 1354046"/>
                <a:gd name="connsiteY125" fmla="*/ 607967 h 1594765"/>
                <a:gd name="connsiteX126" fmla="*/ 66257 w 1354046"/>
                <a:gd name="connsiteY126" fmla="*/ 592395 h 1594765"/>
                <a:gd name="connsiteX127" fmla="*/ 82581 w 1354046"/>
                <a:gd name="connsiteY127" fmla="*/ 550269 h 1594765"/>
                <a:gd name="connsiteX128" fmla="*/ 93413 w 1354046"/>
                <a:gd name="connsiteY128" fmla="*/ 524392 h 1594765"/>
                <a:gd name="connsiteX129" fmla="*/ 106427 w 1354046"/>
                <a:gd name="connsiteY129" fmla="*/ 495882 h 1594765"/>
                <a:gd name="connsiteX130" fmla="*/ 181351 w 1354046"/>
                <a:gd name="connsiteY130" fmla="*/ 363411 h 1594765"/>
                <a:gd name="connsiteX131" fmla="*/ 234760 w 1354046"/>
                <a:gd name="connsiteY131" fmla="*/ 292775 h 1594765"/>
                <a:gd name="connsiteX132" fmla="*/ 250257 w 1354046"/>
                <a:gd name="connsiteY132" fmla="*/ 275699 h 1594765"/>
                <a:gd name="connsiteX133" fmla="*/ 266280 w 1354046"/>
                <a:gd name="connsiteY133" fmla="*/ 258623 h 1594765"/>
                <a:gd name="connsiteX134" fmla="*/ 283281 w 1354046"/>
                <a:gd name="connsiteY134" fmla="*/ 242073 h 1594765"/>
                <a:gd name="connsiteX135" fmla="*/ 291931 w 1354046"/>
                <a:gd name="connsiteY135" fmla="*/ 233799 h 1594765"/>
                <a:gd name="connsiteX136" fmla="*/ 301034 w 1354046"/>
                <a:gd name="connsiteY136" fmla="*/ 225900 h 1594765"/>
                <a:gd name="connsiteX137" fmla="*/ 319313 w 1354046"/>
                <a:gd name="connsiteY137" fmla="*/ 209952 h 1594765"/>
                <a:gd name="connsiteX138" fmla="*/ 338571 w 1354046"/>
                <a:gd name="connsiteY138" fmla="*/ 194907 h 1594765"/>
                <a:gd name="connsiteX139" fmla="*/ 348274 w 1354046"/>
                <a:gd name="connsiteY139" fmla="*/ 187310 h 1594765"/>
                <a:gd name="connsiteX140" fmla="*/ 358355 w 1354046"/>
                <a:gd name="connsiteY140" fmla="*/ 180239 h 1594765"/>
                <a:gd name="connsiteX141" fmla="*/ 378665 w 1354046"/>
                <a:gd name="connsiteY141" fmla="*/ 165946 h 1594765"/>
                <a:gd name="connsiteX142" fmla="*/ 399804 w 1354046"/>
                <a:gd name="connsiteY142" fmla="*/ 152631 h 1594765"/>
                <a:gd name="connsiteX143" fmla="*/ 410410 w 1354046"/>
                <a:gd name="connsiteY143" fmla="*/ 145936 h 1594765"/>
                <a:gd name="connsiteX144" fmla="*/ 421318 w 1354046"/>
                <a:gd name="connsiteY144" fmla="*/ 139692 h 1594765"/>
                <a:gd name="connsiteX145" fmla="*/ 443283 w 1354046"/>
                <a:gd name="connsiteY145" fmla="*/ 127280 h 1594765"/>
                <a:gd name="connsiteX146" fmla="*/ 465851 w 1354046"/>
                <a:gd name="connsiteY146" fmla="*/ 115921 h 1594765"/>
                <a:gd name="connsiteX147" fmla="*/ 655418 w 1354046"/>
                <a:gd name="connsiteY147" fmla="*/ 48445 h 1594765"/>
                <a:gd name="connsiteX148" fmla="*/ 667529 w 1354046"/>
                <a:gd name="connsiteY148" fmla="*/ 45436 h 1594765"/>
                <a:gd name="connsiteX149" fmla="*/ 679640 w 1354046"/>
                <a:gd name="connsiteY149" fmla="*/ 43029 h 1594765"/>
                <a:gd name="connsiteX150" fmla="*/ 703787 w 1354046"/>
                <a:gd name="connsiteY150" fmla="*/ 38064 h 1594765"/>
                <a:gd name="connsiteX151" fmla="*/ 727784 w 1354046"/>
                <a:gd name="connsiteY151" fmla="*/ 33926 h 1594765"/>
                <a:gd name="connsiteX152" fmla="*/ 751705 w 1354046"/>
                <a:gd name="connsiteY152" fmla="*/ 29864 h 1594765"/>
                <a:gd name="connsiteX153" fmla="*/ 798871 w 1354046"/>
                <a:gd name="connsiteY153" fmla="*/ 23696 h 1594765"/>
                <a:gd name="connsiteX154" fmla="*/ 822041 w 1354046"/>
                <a:gd name="connsiteY154" fmla="*/ 21364 h 1594765"/>
                <a:gd name="connsiteX155" fmla="*/ 844984 w 1354046"/>
                <a:gd name="connsiteY155" fmla="*/ 19032 h 1594765"/>
                <a:gd name="connsiteX156" fmla="*/ 889817 w 1354046"/>
                <a:gd name="connsiteY156" fmla="*/ 15346 h 1594765"/>
                <a:gd name="connsiteX157" fmla="*/ 932996 w 1354046"/>
                <a:gd name="connsiteY157" fmla="*/ 12186 h 1594765"/>
                <a:gd name="connsiteX158" fmla="*/ 1013413 w 1354046"/>
                <a:gd name="connsiteY158" fmla="*/ 5642 h 1594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354046" h="1594765">
                  <a:moveTo>
                    <a:pt x="1013413" y="5642"/>
                  </a:moveTo>
                  <a:cubicBezTo>
                    <a:pt x="1013413" y="5642"/>
                    <a:pt x="1020408" y="6996"/>
                    <a:pt x="1032594" y="9403"/>
                  </a:cubicBezTo>
                  <a:cubicBezTo>
                    <a:pt x="1044706" y="12036"/>
                    <a:pt x="1061631" y="16775"/>
                    <a:pt x="1082092" y="22417"/>
                  </a:cubicBezTo>
                  <a:cubicBezTo>
                    <a:pt x="1092248" y="25351"/>
                    <a:pt x="1102854" y="29338"/>
                    <a:pt x="1114289" y="33249"/>
                  </a:cubicBezTo>
                  <a:cubicBezTo>
                    <a:pt x="1125648" y="37311"/>
                    <a:pt x="1137683" y="41449"/>
                    <a:pt x="1149493" y="46790"/>
                  </a:cubicBezTo>
                  <a:cubicBezTo>
                    <a:pt x="1161455" y="51980"/>
                    <a:pt x="1173791" y="57397"/>
                    <a:pt x="1186129" y="63114"/>
                  </a:cubicBezTo>
                  <a:cubicBezTo>
                    <a:pt x="1198088" y="69282"/>
                    <a:pt x="1210200" y="75751"/>
                    <a:pt x="1222162" y="82371"/>
                  </a:cubicBezTo>
                  <a:cubicBezTo>
                    <a:pt x="1234272" y="88765"/>
                    <a:pt x="1245405" y="96288"/>
                    <a:pt x="1256388" y="103509"/>
                  </a:cubicBezTo>
                  <a:cubicBezTo>
                    <a:pt x="1261879" y="107120"/>
                    <a:pt x="1267221" y="110806"/>
                    <a:pt x="1272487" y="114417"/>
                  </a:cubicBezTo>
                  <a:cubicBezTo>
                    <a:pt x="1275118" y="116222"/>
                    <a:pt x="1277677" y="118103"/>
                    <a:pt x="1280235" y="119908"/>
                  </a:cubicBezTo>
                  <a:cubicBezTo>
                    <a:pt x="1282641" y="121864"/>
                    <a:pt x="1285124" y="123745"/>
                    <a:pt x="1287456" y="125625"/>
                  </a:cubicBezTo>
                  <a:cubicBezTo>
                    <a:pt x="1306413" y="140971"/>
                    <a:pt x="1323414" y="155490"/>
                    <a:pt x="1334622" y="169782"/>
                  </a:cubicBezTo>
                  <a:cubicBezTo>
                    <a:pt x="1346207" y="183774"/>
                    <a:pt x="1353579" y="196186"/>
                    <a:pt x="1355083" y="206116"/>
                  </a:cubicBezTo>
                  <a:cubicBezTo>
                    <a:pt x="1356286" y="216196"/>
                    <a:pt x="1351849" y="223568"/>
                    <a:pt x="1340490" y="227555"/>
                  </a:cubicBezTo>
                  <a:cubicBezTo>
                    <a:pt x="1340490" y="227555"/>
                    <a:pt x="1338984" y="227179"/>
                    <a:pt x="1336051" y="226502"/>
                  </a:cubicBezTo>
                  <a:cubicBezTo>
                    <a:pt x="1333118" y="225825"/>
                    <a:pt x="1328679" y="224922"/>
                    <a:pt x="1323037" y="223643"/>
                  </a:cubicBezTo>
                  <a:cubicBezTo>
                    <a:pt x="1311980" y="221236"/>
                    <a:pt x="1295956" y="217701"/>
                    <a:pt x="1275871" y="213262"/>
                  </a:cubicBezTo>
                  <a:cubicBezTo>
                    <a:pt x="1265941" y="211231"/>
                    <a:pt x="1254808" y="209351"/>
                    <a:pt x="1243223" y="207169"/>
                  </a:cubicBezTo>
                  <a:cubicBezTo>
                    <a:pt x="1237431" y="206116"/>
                    <a:pt x="1231490" y="204988"/>
                    <a:pt x="1225321" y="203859"/>
                  </a:cubicBezTo>
                  <a:cubicBezTo>
                    <a:pt x="1222310" y="203333"/>
                    <a:pt x="1219152" y="202731"/>
                    <a:pt x="1216068" y="202129"/>
                  </a:cubicBezTo>
                  <a:cubicBezTo>
                    <a:pt x="1212907" y="201678"/>
                    <a:pt x="1209598" y="201151"/>
                    <a:pt x="1206364" y="200700"/>
                  </a:cubicBezTo>
                  <a:cubicBezTo>
                    <a:pt x="1193501" y="198819"/>
                    <a:pt x="1179960" y="196938"/>
                    <a:pt x="1165743" y="194907"/>
                  </a:cubicBezTo>
                  <a:cubicBezTo>
                    <a:pt x="1158897" y="193779"/>
                    <a:pt x="1151525" y="193252"/>
                    <a:pt x="1144303" y="192425"/>
                  </a:cubicBezTo>
                  <a:cubicBezTo>
                    <a:pt x="1137157" y="191673"/>
                    <a:pt x="1129861" y="190921"/>
                    <a:pt x="1122414" y="190168"/>
                  </a:cubicBezTo>
                  <a:cubicBezTo>
                    <a:pt x="1063437" y="184376"/>
                    <a:pt x="1000699" y="182796"/>
                    <a:pt x="943002" y="183699"/>
                  </a:cubicBezTo>
                  <a:cubicBezTo>
                    <a:pt x="885079" y="184376"/>
                    <a:pt x="832346" y="187084"/>
                    <a:pt x="786609" y="183022"/>
                  </a:cubicBezTo>
                  <a:cubicBezTo>
                    <a:pt x="786609" y="183022"/>
                    <a:pt x="784578" y="182796"/>
                    <a:pt x="780817" y="182420"/>
                  </a:cubicBezTo>
                  <a:cubicBezTo>
                    <a:pt x="777055" y="181969"/>
                    <a:pt x="771564" y="181969"/>
                    <a:pt x="764869" y="181593"/>
                  </a:cubicBezTo>
                  <a:cubicBezTo>
                    <a:pt x="758100" y="181442"/>
                    <a:pt x="750050" y="180690"/>
                    <a:pt x="741099" y="180765"/>
                  </a:cubicBezTo>
                  <a:cubicBezTo>
                    <a:pt x="732146" y="180916"/>
                    <a:pt x="722292" y="181141"/>
                    <a:pt x="711836" y="181292"/>
                  </a:cubicBezTo>
                  <a:cubicBezTo>
                    <a:pt x="701530" y="182119"/>
                    <a:pt x="690622" y="183022"/>
                    <a:pt x="679564" y="183925"/>
                  </a:cubicBezTo>
                  <a:cubicBezTo>
                    <a:pt x="668657" y="185504"/>
                    <a:pt x="657598" y="187084"/>
                    <a:pt x="646767" y="188664"/>
                  </a:cubicBezTo>
                  <a:cubicBezTo>
                    <a:pt x="636084" y="190921"/>
                    <a:pt x="625628" y="193177"/>
                    <a:pt x="615774" y="195283"/>
                  </a:cubicBezTo>
                  <a:cubicBezTo>
                    <a:pt x="606070" y="197916"/>
                    <a:pt x="597043" y="200700"/>
                    <a:pt x="588918" y="203032"/>
                  </a:cubicBezTo>
                  <a:cubicBezTo>
                    <a:pt x="588918" y="203032"/>
                    <a:pt x="586963" y="202881"/>
                    <a:pt x="583202" y="202806"/>
                  </a:cubicBezTo>
                  <a:cubicBezTo>
                    <a:pt x="579515" y="202957"/>
                    <a:pt x="574099" y="203182"/>
                    <a:pt x="567179" y="203634"/>
                  </a:cubicBezTo>
                  <a:cubicBezTo>
                    <a:pt x="560258" y="204160"/>
                    <a:pt x="551607" y="204461"/>
                    <a:pt x="542053" y="206342"/>
                  </a:cubicBezTo>
                  <a:cubicBezTo>
                    <a:pt x="537239" y="207244"/>
                    <a:pt x="532049" y="208147"/>
                    <a:pt x="526633" y="209125"/>
                  </a:cubicBezTo>
                  <a:cubicBezTo>
                    <a:pt x="523925" y="209651"/>
                    <a:pt x="521066" y="210103"/>
                    <a:pt x="518208" y="210855"/>
                  </a:cubicBezTo>
                  <a:cubicBezTo>
                    <a:pt x="515424" y="211607"/>
                    <a:pt x="512566" y="212435"/>
                    <a:pt x="509557" y="213262"/>
                  </a:cubicBezTo>
                  <a:cubicBezTo>
                    <a:pt x="503689" y="214917"/>
                    <a:pt x="497521" y="216723"/>
                    <a:pt x="491126" y="218679"/>
                  </a:cubicBezTo>
                  <a:cubicBezTo>
                    <a:pt x="484732" y="220634"/>
                    <a:pt x="478489" y="223493"/>
                    <a:pt x="471869" y="226126"/>
                  </a:cubicBezTo>
                  <a:cubicBezTo>
                    <a:pt x="458479" y="231091"/>
                    <a:pt x="445239" y="238613"/>
                    <a:pt x="431398" y="246211"/>
                  </a:cubicBezTo>
                  <a:cubicBezTo>
                    <a:pt x="404468" y="262685"/>
                    <a:pt x="377537" y="284801"/>
                    <a:pt x="355346" y="312258"/>
                  </a:cubicBezTo>
                  <a:cubicBezTo>
                    <a:pt x="355346" y="312258"/>
                    <a:pt x="349629" y="318878"/>
                    <a:pt x="339624" y="330538"/>
                  </a:cubicBezTo>
                  <a:cubicBezTo>
                    <a:pt x="329920" y="342423"/>
                    <a:pt x="316454" y="359725"/>
                    <a:pt x="302237" y="381615"/>
                  </a:cubicBezTo>
                  <a:cubicBezTo>
                    <a:pt x="301334" y="382969"/>
                    <a:pt x="300356" y="384323"/>
                    <a:pt x="299453" y="385677"/>
                  </a:cubicBezTo>
                  <a:cubicBezTo>
                    <a:pt x="298626" y="387107"/>
                    <a:pt x="297799" y="388611"/>
                    <a:pt x="296896" y="390041"/>
                  </a:cubicBezTo>
                  <a:cubicBezTo>
                    <a:pt x="295166" y="392974"/>
                    <a:pt x="293436" y="395983"/>
                    <a:pt x="291631" y="398992"/>
                  </a:cubicBezTo>
                  <a:cubicBezTo>
                    <a:pt x="289825" y="402001"/>
                    <a:pt x="288019" y="405086"/>
                    <a:pt x="286138" y="408245"/>
                  </a:cubicBezTo>
                  <a:cubicBezTo>
                    <a:pt x="285236" y="409825"/>
                    <a:pt x="284258" y="411404"/>
                    <a:pt x="283355" y="412984"/>
                  </a:cubicBezTo>
                  <a:cubicBezTo>
                    <a:pt x="282452" y="414714"/>
                    <a:pt x="281550" y="416445"/>
                    <a:pt x="280647" y="418175"/>
                  </a:cubicBezTo>
                  <a:cubicBezTo>
                    <a:pt x="276961" y="425170"/>
                    <a:pt x="273200" y="432317"/>
                    <a:pt x="269363" y="439689"/>
                  </a:cubicBezTo>
                  <a:cubicBezTo>
                    <a:pt x="265527" y="446986"/>
                    <a:pt x="262142" y="454960"/>
                    <a:pt x="258381" y="462708"/>
                  </a:cubicBezTo>
                  <a:cubicBezTo>
                    <a:pt x="243937" y="494227"/>
                    <a:pt x="230021" y="528830"/>
                    <a:pt x="219264" y="564788"/>
                  </a:cubicBezTo>
                  <a:cubicBezTo>
                    <a:pt x="196772" y="636477"/>
                    <a:pt x="184511" y="711927"/>
                    <a:pt x="179696" y="770979"/>
                  </a:cubicBezTo>
                  <a:cubicBezTo>
                    <a:pt x="179018" y="778351"/>
                    <a:pt x="178342" y="785497"/>
                    <a:pt x="177665" y="792343"/>
                  </a:cubicBezTo>
                  <a:cubicBezTo>
                    <a:pt x="177288" y="799188"/>
                    <a:pt x="176913" y="805808"/>
                    <a:pt x="176461" y="812052"/>
                  </a:cubicBezTo>
                  <a:cubicBezTo>
                    <a:pt x="176010" y="818295"/>
                    <a:pt x="175483" y="824238"/>
                    <a:pt x="174957" y="829880"/>
                  </a:cubicBezTo>
                  <a:cubicBezTo>
                    <a:pt x="174731" y="835446"/>
                    <a:pt x="174430" y="840712"/>
                    <a:pt x="174054" y="845602"/>
                  </a:cubicBezTo>
                  <a:cubicBezTo>
                    <a:pt x="173377" y="855306"/>
                    <a:pt x="172174" y="863581"/>
                    <a:pt x="171045" y="870050"/>
                  </a:cubicBezTo>
                  <a:cubicBezTo>
                    <a:pt x="170067" y="876519"/>
                    <a:pt x="168713" y="881183"/>
                    <a:pt x="166907" y="883816"/>
                  </a:cubicBezTo>
                  <a:cubicBezTo>
                    <a:pt x="166907" y="883816"/>
                    <a:pt x="166832" y="887502"/>
                    <a:pt x="166682" y="894047"/>
                  </a:cubicBezTo>
                  <a:cubicBezTo>
                    <a:pt x="166607" y="897357"/>
                    <a:pt x="166456" y="901343"/>
                    <a:pt x="166306" y="905932"/>
                  </a:cubicBezTo>
                  <a:cubicBezTo>
                    <a:pt x="166381" y="910521"/>
                    <a:pt x="166532" y="915786"/>
                    <a:pt x="166607" y="921504"/>
                  </a:cubicBezTo>
                  <a:cubicBezTo>
                    <a:pt x="166832" y="933013"/>
                    <a:pt x="166682" y="946704"/>
                    <a:pt x="167961" y="961523"/>
                  </a:cubicBezTo>
                  <a:cubicBezTo>
                    <a:pt x="168412" y="968970"/>
                    <a:pt x="168863" y="976794"/>
                    <a:pt x="169315" y="984768"/>
                  </a:cubicBezTo>
                  <a:cubicBezTo>
                    <a:pt x="170142" y="992741"/>
                    <a:pt x="171045" y="1000941"/>
                    <a:pt x="171948" y="1009216"/>
                  </a:cubicBezTo>
                  <a:cubicBezTo>
                    <a:pt x="173152" y="1025991"/>
                    <a:pt x="176461" y="1042841"/>
                    <a:pt x="178568" y="1059842"/>
                  </a:cubicBezTo>
                  <a:cubicBezTo>
                    <a:pt x="179018" y="1064130"/>
                    <a:pt x="179921" y="1068192"/>
                    <a:pt x="180674" y="1072329"/>
                  </a:cubicBezTo>
                  <a:cubicBezTo>
                    <a:pt x="181426" y="1076467"/>
                    <a:pt x="182178" y="1080604"/>
                    <a:pt x="182930" y="1084666"/>
                  </a:cubicBezTo>
                  <a:cubicBezTo>
                    <a:pt x="184511" y="1092790"/>
                    <a:pt x="185563" y="1100915"/>
                    <a:pt x="187219" y="1108588"/>
                  </a:cubicBezTo>
                  <a:cubicBezTo>
                    <a:pt x="190754" y="1123783"/>
                    <a:pt x="193236" y="1138377"/>
                    <a:pt x="195794" y="1150864"/>
                  </a:cubicBezTo>
                  <a:cubicBezTo>
                    <a:pt x="198578" y="1163276"/>
                    <a:pt x="200458" y="1174108"/>
                    <a:pt x="201060" y="1182459"/>
                  </a:cubicBezTo>
                  <a:cubicBezTo>
                    <a:pt x="201060" y="1182459"/>
                    <a:pt x="200834" y="1184189"/>
                    <a:pt x="200458" y="1187499"/>
                  </a:cubicBezTo>
                  <a:cubicBezTo>
                    <a:pt x="200006" y="1190809"/>
                    <a:pt x="199856" y="1195472"/>
                    <a:pt x="199781" y="1201490"/>
                  </a:cubicBezTo>
                  <a:cubicBezTo>
                    <a:pt x="199705" y="1207508"/>
                    <a:pt x="199856" y="1214805"/>
                    <a:pt x="200308" y="1223230"/>
                  </a:cubicBezTo>
                  <a:cubicBezTo>
                    <a:pt x="200834" y="1231580"/>
                    <a:pt x="201361" y="1241284"/>
                    <a:pt x="203466" y="1251289"/>
                  </a:cubicBezTo>
                  <a:cubicBezTo>
                    <a:pt x="205347" y="1261445"/>
                    <a:pt x="207755" y="1272427"/>
                    <a:pt x="210914" y="1284012"/>
                  </a:cubicBezTo>
                  <a:cubicBezTo>
                    <a:pt x="212343" y="1289879"/>
                    <a:pt x="214601" y="1295521"/>
                    <a:pt x="216857" y="1301389"/>
                  </a:cubicBezTo>
                  <a:cubicBezTo>
                    <a:pt x="219114" y="1307256"/>
                    <a:pt x="221596" y="1313199"/>
                    <a:pt x="224229" y="1319292"/>
                  </a:cubicBezTo>
                  <a:cubicBezTo>
                    <a:pt x="226937" y="1325310"/>
                    <a:pt x="229645" y="1331554"/>
                    <a:pt x="233030" y="1337497"/>
                  </a:cubicBezTo>
                  <a:cubicBezTo>
                    <a:pt x="236490" y="1343364"/>
                    <a:pt x="240176" y="1349307"/>
                    <a:pt x="244013" y="1355174"/>
                  </a:cubicBezTo>
                  <a:cubicBezTo>
                    <a:pt x="247925" y="1361042"/>
                    <a:pt x="252062" y="1366910"/>
                    <a:pt x="256425" y="1372702"/>
                  </a:cubicBezTo>
                  <a:cubicBezTo>
                    <a:pt x="260713" y="1378569"/>
                    <a:pt x="265979" y="1383760"/>
                    <a:pt x="271093" y="1389101"/>
                  </a:cubicBezTo>
                  <a:cubicBezTo>
                    <a:pt x="271093" y="1389101"/>
                    <a:pt x="274027" y="1393991"/>
                    <a:pt x="278917" y="1402265"/>
                  </a:cubicBezTo>
                  <a:cubicBezTo>
                    <a:pt x="281325" y="1406478"/>
                    <a:pt x="284333" y="1411518"/>
                    <a:pt x="287643" y="1417160"/>
                  </a:cubicBezTo>
                  <a:cubicBezTo>
                    <a:pt x="291104" y="1422801"/>
                    <a:pt x="295241" y="1428820"/>
                    <a:pt x="299529" y="1435514"/>
                  </a:cubicBezTo>
                  <a:cubicBezTo>
                    <a:pt x="308255" y="1448754"/>
                    <a:pt x="317733" y="1464401"/>
                    <a:pt x="328791" y="1479295"/>
                  </a:cubicBezTo>
                  <a:cubicBezTo>
                    <a:pt x="339624" y="1494416"/>
                    <a:pt x="350230" y="1510664"/>
                    <a:pt x="361138" y="1524581"/>
                  </a:cubicBezTo>
                  <a:cubicBezTo>
                    <a:pt x="371820" y="1538798"/>
                    <a:pt x="381223" y="1552640"/>
                    <a:pt x="388820" y="1563623"/>
                  </a:cubicBezTo>
                  <a:cubicBezTo>
                    <a:pt x="396494" y="1574530"/>
                    <a:pt x="401609" y="1583331"/>
                    <a:pt x="402812" y="1588823"/>
                  </a:cubicBezTo>
                  <a:cubicBezTo>
                    <a:pt x="404016" y="1594314"/>
                    <a:pt x="401233" y="1596420"/>
                    <a:pt x="392958" y="1593788"/>
                  </a:cubicBezTo>
                  <a:cubicBezTo>
                    <a:pt x="384834" y="1591004"/>
                    <a:pt x="370617" y="1584159"/>
                    <a:pt x="351057" y="1569264"/>
                  </a:cubicBezTo>
                  <a:cubicBezTo>
                    <a:pt x="351057" y="1569264"/>
                    <a:pt x="344965" y="1565428"/>
                    <a:pt x="335110" y="1559109"/>
                  </a:cubicBezTo>
                  <a:cubicBezTo>
                    <a:pt x="330146" y="1555949"/>
                    <a:pt x="324278" y="1552113"/>
                    <a:pt x="317733" y="1547900"/>
                  </a:cubicBezTo>
                  <a:cubicBezTo>
                    <a:pt x="311415" y="1543312"/>
                    <a:pt x="304418" y="1538272"/>
                    <a:pt x="297122" y="1532931"/>
                  </a:cubicBezTo>
                  <a:cubicBezTo>
                    <a:pt x="289750" y="1527515"/>
                    <a:pt x="282077" y="1521873"/>
                    <a:pt x="274253" y="1516080"/>
                  </a:cubicBezTo>
                  <a:cubicBezTo>
                    <a:pt x="266430" y="1510288"/>
                    <a:pt x="259133" y="1503668"/>
                    <a:pt x="251611" y="1497500"/>
                  </a:cubicBezTo>
                  <a:cubicBezTo>
                    <a:pt x="244239" y="1491181"/>
                    <a:pt x="237017" y="1485013"/>
                    <a:pt x="230247" y="1479145"/>
                  </a:cubicBezTo>
                  <a:cubicBezTo>
                    <a:pt x="223401" y="1473277"/>
                    <a:pt x="217759" y="1467109"/>
                    <a:pt x="212343" y="1461843"/>
                  </a:cubicBezTo>
                  <a:cubicBezTo>
                    <a:pt x="212343" y="1461843"/>
                    <a:pt x="203918" y="1451537"/>
                    <a:pt x="189174" y="1433333"/>
                  </a:cubicBezTo>
                  <a:cubicBezTo>
                    <a:pt x="182329" y="1423855"/>
                    <a:pt x="173979" y="1412270"/>
                    <a:pt x="164425" y="1399031"/>
                  </a:cubicBezTo>
                  <a:cubicBezTo>
                    <a:pt x="162018" y="1395721"/>
                    <a:pt x="159611" y="1392260"/>
                    <a:pt x="157053" y="1388800"/>
                  </a:cubicBezTo>
                  <a:cubicBezTo>
                    <a:pt x="154721" y="1385114"/>
                    <a:pt x="152314" y="1381353"/>
                    <a:pt x="149831" y="1377516"/>
                  </a:cubicBezTo>
                  <a:cubicBezTo>
                    <a:pt x="144942" y="1369768"/>
                    <a:pt x="139751" y="1361644"/>
                    <a:pt x="134335" y="1353068"/>
                  </a:cubicBezTo>
                  <a:cubicBezTo>
                    <a:pt x="128769" y="1344718"/>
                    <a:pt x="123728" y="1335466"/>
                    <a:pt x="118463" y="1325912"/>
                  </a:cubicBezTo>
                  <a:cubicBezTo>
                    <a:pt x="113197" y="1316359"/>
                    <a:pt x="107781" y="1306580"/>
                    <a:pt x="102214" y="1296424"/>
                  </a:cubicBezTo>
                  <a:cubicBezTo>
                    <a:pt x="97174" y="1285968"/>
                    <a:pt x="92059" y="1275286"/>
                    <a:pt x="86793" y="1264303"/>
                  </a:cubicBezTo>
                  <a:cubicBezTo>
                    <a:pt x="84235" y="1258812"/>
                    <a:pt x="81377" y="1253320"/>
                    <a:pt x="78970" y="1247603"/>
                  </a:cubicBezTo>
                  <a:cubicBezTo>
                    <a:pt x="76638" y="1241886"/>
                    <a:pt x="74231" y="1236019"/>
                    <a:pt x="71823" y="1230226"/>
                  </a:cubicBezTo>
                  <a:cubicBezTo>
                    <a:pt x="69416" y="1224358"/>
                    <a:pt x="67010" y="1218491"/>
                    <a:pt x="64602" y="1212549"/>
                  </a:cubicBezTo>
                  <a:cubicBezTo>
                    <a:pt x="63398" y="1209539"/>
                    <a:pt x="62195" y="1206606"/>
                    <a:pt x="60991" y="1203597"/>
                  </a:cubicBezTo>
                  <a:cubicBezTo>
                    <a:pt x="59938" y="1200512"/>
                    <a:pt x="58885" y="1197504"/>
                    <a:pt x="57756" y="1194419"/>
                  </a:cubicBezTo>
                  <a:cubicBezTo>
                    <a:pt x="53544" y="1182082"/>
                    <a:pt x="49256" y="1169595"/>
                    <a:pt x="44968" y="1157033"/>
                  </a:cubicBezTo>
                  <a:cubicBezTo>
                    <a:pt x="41207" y="1144244"/>
                    <a:pt x="37672" y="1131305"/>
                    <a:pt x="34061" y="1118367"/>
                  </a:cubicBezTo>
                  <a:lnTo>
                    <a:pt x="31352" y="1108588"/>
                  </a:lnTo>
                  <a:lnTo>
                    <a:pt x="29096" y="1098658"/>
                  </a:lnTo>
                  <a:cubicBezTo>
                    <a:pt x="27666" y="1092038"/>
                    <a:pt x="26162" y="1085419"/>
                    <a:pt x="24732" y="1078799"/>
                  </a:cubicBezTo>
                  <a:cubicBezTo>
                    <a:pt x="13524" y="1025841"/>
                    <a:pt x="7130" y="971679"/>
                    <a:pt x="5852" y="920451"/>
                  </a:cubicBezTo>
                  <a:cubicBezTo>
                    <a:pt x="4723" y="869147"/>
                    <a:pt x="8259" y="821003"/>
                    <a:pt x="13750" y="779254"/>
                  </a:cubicBezTo>
                  <a:cubicBezTo>
                    <a:pt x="20144" y="737579"/>
                    <a:pt x="27666" y="702374"/>
                    <a:pt x="35490" y="676572"/>
                  </a:cubicBezTo>
                  <a:cubicBezTo>
                    <a:pt x="39402" y="663633"/>
                    <a:pt x="42561" y="652951"/>
                    <a:pt x="45796" y="644977"/>
                  </a:cubicBezTo>
                  <a:cubicBezTo>
                    <a:pt x="49031" y="637003"/>
                    <a:pt x="51663" y="631587"/>
                    <a:pt x="53544" y="629105"/>
                  </a:cubicBezTo>
                  <a:cubicBezTo>
                    <a:pt x="53544" y="629105"/>
                    <a:pt x="54673" y="625795"/>
                    <a:pt x="56703" y="619551"/>
                  </a:cubicBezTo>
                  <a:cubicBezTo>
                    <a:pt x="57756" y="616392"/>
                    <a:pt x="59035" y="612555"/>
                    <a:pt x="60464" y="607967"/>
                  </a:cubicBezTo>
                  <a:cubicBezTo>
                    <a:pt x="62120" y="603453"/>
                    <a:pt x="64076" y="598263"/>
                    <a:pt x="66257" y="592395"/>
                  </a:cubicBezTo>
                  <a:cubicBezTo>
                    <a:pt x="70545" y="580735"/>
                    <a:pt x="75584" y="566367"/>
                    <a:pt x="82581" y="550269"/>
                  </a:cubicBezTo>
                  <a:cubicBezTo>
                    <a:pt x="86041" y="542220"/>
                    <a:pt x="89276" y="533419"/>
                    <a:pt x="93413" y="524392"/>
                  </a:cubicBezTo>
                  <a:cubicBezTo>
                    <a:pt x="97550" y="515365"/>
                    <a:pt x="101838" y="505887"/>
                    <a:pt x="106427" y="495882"/>
                  </a:cubicBezTo>
                  <a:cubicBezTo>
                    <a:pt x="125309" y="456389"/>
                    <a:pt x="149757" y="410652"/>
                    <a:pt x="181351" y="363411"/>
                  </a:cubicBezTo>
                  <a:cubicBezTo>
                    <a:pt x="196922" y="339640"/>
                    <a:pt x="215051" y="316170"/>
                    <a:pt x="234760" y="292775"/>
                  </a:cubicBezTo>
                  <a:cubicBezTo>
                    <a:pt x="239575" y="286832"/>
                    <a:pt x="245141" y="281416"/>
                    <a:pt x="250257" y="275699"/>
                  </a:cubicBezTo>
                  <a:cubicBezTo>
                    <a:pt x="255598" y="270057"/>
                    <a:pt x="260563" y="264039"/>
                    <a:pt x="266280" y="258623"/>
                  </a:cubicBezTo>
                  <a:cubicBezTo>
                    <a:pt x="271922" y="253131"/>
                    <a:pt x="277564" y="247640"/>
                    <a:pt x="283281" y="242073"/>
                  </a:cubicBezTo>
                  <a:cubicBezTo>
                    <a:pt x="286138" y="239365"/>
                    <a:pt x="288923" y="236431"/>
                    <a:pt x="291931" y="233799"/>
                  </a:cubicBezTo>
                  <a:lnTo>
                    <a:pt x="301034" y="225900"/>
                  </a:lnTo>
                  <a:cubicBezTo>
                    <a:pt x="307126" y="220634"/>
                    <a:pt x="313220" y="215293"/>
                    <a:pt x="319313" y="209952"/>
                  </a:cubicBezTo>
                  <a:cubicBezTo>
                    <a:pt x="325707" y="204912"/>
                    <a:pt x="332177" y="199948"/>
                    <a:pt x="338571" y="194907"/>
                  </a:cubicBezTo>
                  <a:lnTo>
                    <a:pt x="348274" y="187310"/>
                  </a:lnTo>
                  <a:lnTo>
                    <a:pt x="358355" y="180239"/>
                  </a:lnTo>
                  <a:cubicBezTo>
                    <a:pt x="365124" y="175500"/>
                    <a:pt x="371895" y="170685"/>
                    <a:pt x="378665" y="165946"/>
                  </a:cubicBezTo>
                  <a:cubicBezTo>
                    <a:pt x="385662" y="161508"/>
                    <a:pt x="392732" y="157069"/>
                    <a:pt x="399804" y="152631"/>
                  </a:cubicBezTo>
                  <a:lnTo>
                    <a:pt x="410410" y="145936"/>
                  </a:lnTo>
                  <a:cubicBezTo>
                    <a:pt x="413946" y="143679"/>
                    <a:pt x="417707" y="141799"/>
                    <a:pt x="421318" y="139692"/>
                  </a:cubicBezTo>
                  <a:lnTo>
                    <a:pt x="443283" y="127280"/>
                  </a:lnTo>
                  <a:cubicBezTo>
                    <a:pt x="450730" y="123294"/>
                    <a:pt x="458328" y="119758"/>
                    <a:pt x="465851" y="115921"/>
                  </a:cubicBezTo>
                  <a:cubicBezTo>
                    <a:pt x="526181" y="85531"/>
                    <a:pt x="590949" y="63941"/>
                    <a:pt x="655418" y="48445"/>
                  </a:cubicBezTo>
                  <a:cubicBezTo>
                    <a:pt x="659479" y="47392"/>
                    <a:pt x="663466" y="46414"/>
                    <a:pt x="667529" y="45436"/>
                  </a:cubicBezTo>
                  <a:cubicBezTo>
                    <a:pt x="671591" y="44608"/>
                    <a:pt x="675577" y="43781"/>
                    <a:pt x="679640" y="43029"/>
                  </a:cubicBezTo>
                  <a:cubicBezTo>
                    <a:pt x="687764" y="41374"/>
                    <a:pt x="695813" y="39719"/>
                    <a:pt x="703787" y="38064"/>
                  </a:cubicBezTo>
                  <a:cubicBezTo>
                    <a:pt x="711836" y="36258"/>
                    <a:pt x="719809" y="35356"/>
                    <a:pt x="727784" y="33926"/>
                  </a:cubicBezTo>
                  <a:cubicBezTo>
                    <a:pt x="735832" y="32572"/>
                    <a:pt x="743807" y="31218"/>
                    <a:pt x="751705" y="29864"/>
                  </a:cubicBezTo>
                  <a:cubicBezTo>
                    <a:pt x="767503" y="27984"/>
                    <a:pt x="783300" y="25501"/>
                    <a:pt x="798871" y="23696"/>
                  </a:cubicBezTo>
                  <a:cubicBezTo>
                    <a:pt x="806694" y="22868"/>
                    <a:pt x="814443" y="22116"/>
                    <a:pt x="822041" y="21364"/>
                  </a:cubicBezTo>
                  <a:cubicBezTo>
                    <a:pt x="829713" y="20612"/>
                    <a:pt x="837461" y="19333"/>
                    <a:pt x="844984" y="19032"/>
                  </a:cubicBezTo>
                  <a:cubicBezTo>
                    <a:pt x="860104" y="18054"/>
                    <a:pt x="875074" y="16399"/>
                    <a:pt x="889817" y="15346"/>
                  </a:cubicBezTo>
                  <a:cubicBezTo>
                    <a:pt x="904411" y="14518"/>
                    <a:pt x="918855" y="13465"/>
                    <a:pt x="932996" y="12186"/>
                  </a:cubicBezTo>
                  <a:cubicBezTo>
                    <a:pt x="960904" y="10531"/>
                    <a:pt x="988137" y="7823"/>
                    <a:pt x="1013413" y="5642"/>
                  </a:cubicBezTo>
                  <a:close/>
                </a:path>
              </a:pathLst>
            </a:custGeom>
            <a:solidFill>
              <a:srgbClr val="2071A3"/>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ECF55260-62D9-413C-BCF5-6DD4A0E7DB86}"/>
                </a:ext>
              </a:extLst>
            </p:cNvPr>
            <p:cNvSpPr/>
            <p:nvPr/>
          </p:nvSpPr>
          <p:spPr>
            <a:xfrm>
              <a:off x="14958730" y="5296329"/>
              <a:ext cx="1361726" cy="722242"/>
            </a:xfrm>
            <a:custGeom>
              <a:avLst/>
              <a:gdLst>
                <a:gd name="connsiteX0" fmla="*/ 849042 w 1361568"/>
                <a:gd name="connsiteY0" fmla="*/ 5642 h 722157"/>
                <a:gd name="connsiteX1" fmla="*/ 852653 w 1361568"/>
                <a:gd name="connsiteY1" fmla="*/ 5868 h 722157"/>
                <a:gd name="connsiteX2" fmla="*/ 862884 w 1361568"/>
                <a:gd name="connsiteY2" fmla="*/ 6770 h 722157"/>
                <a:gd name="connsiteX3" fmla="*/ 900271 w 1361568"/>
                <a:gd name="connsiteY3" fmla="*/ 12187 h 722157"/>
                <a:gd name="connsiteX4" fmla="*/ 912757 w 1361568"/>
                <a:gd name="connsiteY4" fmla="*/ 14368 h 722157"/>
                <a:gd name="connsiteX5" fmla="*/ 925997 w 1361568"/>
                <a:gd name="connsiteY5" fmla="*/ 17452 h 722157"/>
                <a:gd name="connsiteX6" fmla="*/ 955336 w 1361568"/>
                <a:gd name="connsiteY6" fmla="*/ 24900 h 722157"/>
                <a:gd name="connsiteX7" fmla="*/ 987231 w 1361568"/>
                <a:gd name="connsiteY7" fmla="*/ 35130 h 722157"/>
                <a:gd name="connsiteX8" fmla="*/ 1021157 w 1361568"/>
                <a:gd name="connsiteY8" fmla="*/ 47993 h 722157"/>
                <a:gd name="connsiteX9" fmla="*/ 1055534 w 1361568"/>
                <a:gd name="connsiteY9" fmla="*/ 64242 h 722157"/>
                <a:gd name="connsiteX10" fmla="*/ 1072911 w 1361568"/>
                <a:gd name="connsiteY10" fmla="*/ 73269 h 722157"/>
                <a:gd name="connsiteX11" fmla="*/ 1089761 w 1361568"/>
                <a:gd name="connsiteY11" fmla="*/ 83349 h 722157"/>
                <a:gd name="connsiteX12" fmla="*/ 1123012 w 1361568"/>
                <a:gd name="connsiteY12" fmla="*/ 105240 h 722157"/>
                <a:gd name="connsiteX13" fmla="*/ 1153778 w 1361568"/>
                <a:gd name="connsiteY13" fmla="*/ 130064 h 722157"/>
                <a:gd name="connsiteX14" fmla="*/ 1181535 w 1361568"/>
                <a:gd name="connsiteY14" fmla="*/ 157069 h 722157"/>
                <a:gd name="connsiteX15" fmla="*/ 1205609 w 1361568"/>
                <a:gd name="connsiteY15" fmla="*/ 185730 h 722157"/>
                <a:gd name="connsiteX16" fmla="*/ 1224490 w 1361568"/>
                <a:gd name="connsiteY16" fmla="*/ 216121 h 722157"/>
                <a:gd name="connsiteX17" fmla="*/ 1232163 w 1361568"/>
                <a:gd name="connsiteY17" fmla="*/ 231467 h 722157"/>
                <a:gd name="connsiteX18" fmla="*/ 1238255 w 1361568"/>
                <a:gd name="connsiteY18" fmla="*/ 247038 h 722157"/>
                <a:gd name="connsiteX19" fmla="*/ 1248788 w 1361568"/>
                <a:gd name="connsiteY19" fmla="*/ 264566 h 722157"/>
                <a:gd name="connsiteX20" fmla="*/ 1260373 w 1361568"/>
                <a:gd name="connsiteY20" fmla="*/ 284425 h 722157"/>
                <a:gd name="connsiteX21" fmla="*/ 1267067 w 1361568"/>
                <a:gd name="connsiteY21" fmla="*/ 296386 h 722157"/>
                <a:gd name="connsiteX22" fmla="*/ 1273311 w 1361568"/>
                <a:gd name="connsiteY22" fmla="*/ 308723 h 722157"/>
                <a:gd name="connsiteX23" fmla="*/ 1328675 w 1361568"/>
                <a:gd name="connsiteY23" fmla="*/ 432994 h 722157"/>
                <a:gd name="connsiteX24" fmla="*/ 1357111 w 1361568"/>
                <a:gd name="connsiteY24" fmla="*/ 546884 h 722157"/>
                <a:gd name="connsiteX25" fmla="*/ 1317843 w 1361568"/>
                <a:gd name="connsiteY25" fmla="*/ 566443 h 722157"/>
                <a:gd name="connsiteX26" fmla="*/ 1298284 w 1361568"/>
                <a:gd name="connsiteY26" fmla="*/ 554106 h 722157"/>
                <a:gd name="connsiteX27" fmla="*/ 1244123 w 1361568"/>
                <a:gd name="connsiteY27" fmla="*/ 520180 h 722157"/>
                <a:gd name="connsiteX28" fmla="*/ 1161978 w 1361568"/>
                <a:gd name="connsiteY28" fmla="*/ 469403 h 722157"/>
                <a:gd name="connsiteX29" fmla="*/ 1112404 w 1361568"/>
                <a:gd name="connsiteY29" fmla="*/ 438786 h 722157"/>
                <a:gd name="connsiteX30" fmla="*/ 1099315 w 1361568"/>
                <a:gd name="connsiteY30" fmla="*/ 430662 h 722157"/>
                <a:gd name="connsiteX31" fmla="*/ 1086151 w 1361568"/>
                <a:gd name="connsiteY31" fmla="*/ 423064 h 722157"/>
                <a:gd name="connsiteX32" fmla="*/ 1059370 w 1361568"/>
                <a:gd name="connsiteY32" fmla="*/ 407568 h 722157"/>
                <a:gd name="connsiteX33" fmla="*/ 817674 w 1361568"/>
                <a:gd name="connsiteY33" fmla="*/ 308046 h 722157"/>
                <a:gd name="connsiteX34" fmla="*/ 692349 w 1361568"/>
                <a:gd name="connsiteY34" fmla="*/ 282845 h 722157"/>
                <a:gd name="connsiteX35" fmla="*/ 572517 w 1361568"/>
                <a:gd name="connsiteY35" fmla="*/ 272690 h 722157"/>
                <a:gd name="connsiteX36" fmla="*/ 566348 w 1361568"/>
                <a:gd name="connsiteY36" fmla="*/ 272765 h 722157"/>
                <a:gd name="connsiteX37" fmla="*/ 558675 w 1361568"/>
                <a:gd name="connsiteY37" fmla="*/ 273367 h 722157"/>
                <a:gd name="connsiteX38" fmla="*/ 553710 w 1361568"/>
                <a:gd name="connsiteY38" fmla="*/ 274044 h 722157"/>
                <a:gd name="connsiteX39" fmla="*/ 548069 w 1361568"/>
                <a:gd name="connsiteY39" fmla="*/ 275398 h 722157"/>
                <a:gd name="connsiteX40" fmla="*/ 481645 w 1361568"/>
                <a:gd name="connsiteY40" fmla="*/ 306917 h 722157"/>
                <a:gd name="connsiteX41" fmla="*/ 475175 w 1361568"/>
                <a:gd name="connsiteY41" fmla="*/ 308948 h 722157"/>
                <a:gd name="connsiteX42" fmla="*/ 457799 w 1361568"/>
                <a:gd name="connsiteY42" fmla="*/ 315117 h 722157"/>
                <a:gd name="connsiteX43" fmla="*/ 445988 w 1361568"/>
                <a:gd name="connsiteY43" fmla="*/ 319104 h 722157"/>
                <a:gd name="connsiteX44" fmla="*/ 432673 w 1361568"/>
                <a:gd name="connsiteY44" fmla="*/ 324144 h 722157"/>
                <a:gd name="connsiteX45" fmla="*/ 402734 w 1361568"/>
                <a:gd name="connsiteY45" fmla="*/ 335428 h 722157"/>
                <a:gd name="connsiteX46" fmla="*/ 276056 w 1361568"/>
                <a:gd name="connsiteY46" fmla="*/ 374921 h 722157"/>
                <a:gd name="connsiteX47" fmla="*/ 267931 w 1361568"/>
                <a:gd name="connsiteY47" fmla="*/ 377854 h 722157"/>
                <a:gd name="connsiteX48" fmla="*/ 245966 w 1361568"/>
                <a:gd name="connsiteY48" fmla="*/ 386731 h 722157"/>
                <a:gd name="connsiteX49" fmla="*/ 230996 w 1361568"/>
                <a:gd name="connsiteY49" fmla="*/ 393651 h 722157"/>
                <a:gd name="connsiteX50" fmla="*/ 214521 w 1361568"/>
                <a:gd name="connsiteY50" fmla="*/ 402904 h 722157"/>
                <a:gd name="connsiteX51" fmla="*/ 205570 w 1361568"/>
                <a:gd name="connsiteY51" fmla="*/ 408094 h 722157"/>
                <a:gd name="connsiteX52" fmla="*/ 196693 w 1361568"/>
                <a:gd name="connsiteY52" fmla="*/ 414113 h 722157"/>
                <a:gd name="connsiteX53" fmla="*/ 178188 w 1361568"/>
                <a:gd name="connsiteY53" fmla="*/ 427352 h 722157"/>
                <a:gd name="connsiteX54" fmla="*/ 159683 w 1361568"/>
                <a:gd name="connsiteY54" fmla="*/ 442623 h 722157"/>
                <a:gd name="connsiteX55" fmla="*/ 141780 w 1361568"/>
                <a:gd name="connsiteY55" fmla="*/ 459774 h 722157"/>
                <a:gd name="connsiteX56" fmla="*/ 123951 w 1361568"/>
                <a:gd name="connsiteY56" fmla="*/ 480310 h 722157"/>
                <a:gd name="connsiteX57" fmla="*/ 115526 w 1361568"/>
                <a:gd name="connsiteY57" fmla="*/ 491067 h 722157"/>
                <a:gd name="connsiteX58" fmla="*/ 107552 w 1361568"/>
                <a:gd name="connsiteY58" fmla="*/ 501975 h 722157"/>
                <a:gd name="connsiteX59" fmla="*/ 64674 w 1361568"/>
                <a:gd name="connsiteY59" fmla="*/ 586753 h 722157"/>
                <a:gd name="connsiteX60" fmla="*/ 54518 w 1361568"/>
                <a:gd name="connsiteY60" fmla="*/ 597962 h 722157"/>
                <a:gd name="connsiteX61" fmla="*/ 32929 w 1361568"/>
                <a:gd name="connsiteY61" fmla="*/ 628428 h 722157"/>
                <a:gd name="connsiteX62" fmla="*/ 5998 w 1361568"/>
                <a:gd name="connsiteY62" fmla="*/ 719751 h 722157"/>
                <a:gd name="connsiteX63" fmla="*/ 6450 w 1361568"/>
                <a:gd name="connsiteY63" fmla="*/ 713056 h 722157"/>
                <a:gd name="connsiteX64" fmla="*/ 8105 w 1361568"/>
                <a:gd name="connsiteY64" fmla="*/ 694174 h 722157"/>
                <a:gd name="connsiteX65" fmla="*/ 11791 w 1361568"/>
                <a:gd name="connsiteY65" fmla="*/ 664686 h 722157"/>
                <a:gd name="connsiteX66" fmla="*/ 18486 w 1361568"/>
                <a:gd name="connsiteY66" fmla="*/ 626322 h 722157"/>
                <a:gd name="connsiteX67" fmla="*/ 23450 w 1361568"/>
                <a:gd name="connsiteY67" fmla="*/ 604507 h 722157"/>
                <a:gd name="connsiteX68" fmla="*/ 26084 w 1361568"/>
                <a:gd name="connsiteY68" fmla="*/ 592922 h 722157"/>
                <a:gd name="connsiteX69" fmla="*/ 29318 w 1361568"/>
                <a:gd name="connsiteY69" fmla="*/ 581111 h 722157"/>
                <a:gd name="connsiteX70" fmla="*/ 36239 w 1361568"/>
                <a:gd name="connsiteY70" fmla="*/ 556438 h 722157"/>
                <a:gd name="connsiteX71" fmla="*/ 44739 w 1361568"/>
                <a:gd name="connsiteY71" fmla="*/ 530937 h 722157"/>
                <a:gd name="connsiteX72" fmla="*/ 91680 w 1361568"/>
                <a:gd name="connsiteY72" fmla="*/ 425321 h 722157"/>
                <a:gd name="connsiteX73" fmla="*/ 158705 w 1361568"/>
                <a:gd name="connsiteY73" fmla="*/ 333321 h 722157"/>
                <a:gd name="connsiteX74" fmla="*/ 239797 w 1361568"/>
                <a:gd name="connsiteY74" fmla="*/ 265243 h 722157"/>
                <a:gd name="connsiteX75" fmla="*/ 260183 w 1361568"/>
                <a:gd name="connsiteY75" fmla="*/ 253207 h 722157"/>
                <a:gd name="connsiteX76" fmla="*/ 269962 w 1361568"/>
                <a:gd name="connsiteY76" fmla="*/ 247640 h 722157"/>
                <a:gd name="connsiteX77" fmla="*/ 279817 w 1361568"/>
                <a:gd name="connsiteY77" fmla="*/ 243051 h 722157"/>
                <a:gd name="connsiteX78" fmla="*/ 298322 w 1361568"/>
                <a:gd name="connsiteY78" fmla="*/ 234701 h 722157"/>
                <a:gd name="connsiteX79" fmla="*/ 315624 w 1361568"/>
                <a:gd name="connsiteY79" fmla="*/ 228684 h 722157"/>
                <a:gd name="connsiteX80" fmla="*/ 331044 w 1361568"/>
                <a:gd name="connsiteY80" fmla="*/ 224095 h 722157"/>
                <a:gd name="connsiteX81" fmla="*/ 344661 w 1361568"/>
                <a:gd name="connsiteY81" fmla="*/ 221763 h 722157"/>
                <a:gd name="connsiteX82" fmla="*/ 364671 w 1361568"/>
                <a:gd name="connsiteY82" fmla="*/ 221537 h 722157"/>
                <a:gd name="connsiteX83" fmla="*/ 376405 w 1361568"/>
                <a:gd name="connsiteY83" fmla="*/ 220108 h 722157"/>
                <a:gd name="connsiteX84" fmla="*/ 408977 w 1361568"/>
                <a:gd name="connsiteY84" fmla="*/ 215218 h 722157"/>
                <a:gd name="connsiteX85" fmla="*/ 525426 w 1361568"/>
                <a:gd name="connsiteY85" fmla="*/ 201076 h 722157"/>
                <a:gd name="connsiteX86" fmla="*/ 700098 w 1361568"/>
                <a:gd name="connsiteY86" fmla="*/ 194907 h 722157"/>
                <a:gd name="connsiteX87" fmla="*/ 725825 w 1361568"/>
                <a:gd name="connsiteY87" fmla="*/ 195735 h 722157"/>
                <a:gd name="connsiteX88" fmla="*/ 739139 w 1361568"/>
                <a:gd name="connsiteY88" fmla="*/ 195885 h 722157"/>
                <a:gd name="connsiteX89" fmla="*/ 752530 w 1361568"/>
                <a:gd name="connsiteY89" fmla="*/ 196638 h 722157"/>
                <a:gd name="connsiteX90" fmla="*/ 780287 w 1361568"/>
                <a:gd name="connsiteY90" fmla="*/ 197766 h 722157"/>
                <a:gd name="connsiteX91" fmla="*/ 808798 w 1361568"/>
                <a:gd name="connsiteY91" fmla="*/ 199797 h 722157"/>
                <a:gd name="connsiteX92" fmla="*/ 823542 w 1361568"/>
                <a:gd name="connsiteY92" fmla="*/ 200625 h 722157"/>
                <a:gd name="connsiteX93" fmla="*/ 838361 w 1361568"/>
                <a:gd name="connsiteY93" fmla="*/ 202054 h 722157"/>
                <a:gd name="connsiteX94" fmla="*/ 869053 w 1361568"/>
                <a:gd name="connsiteY94" fmla="*/ 204536 h 722157"/>
                <a:gd name="connsiteX95" fmla="*/ 900421 w 1361568"/>
                <a:gd name="connsiteY95" fmla="*/ 207997 h 722157"/>
                <a:gd name="connsiteX96" fmla="*/ 916669 w 1361568"/>
                <a:gd name="connsiteY96" fmla="*/ 209576 h 722157"/>
                <a:gd name="connsiteX97" fmla="*/ 932919 w 1361568"/>
                <a:gd name="connsiteY97" fmla="*/ 211683 h 722157"/>
                <a:gd name="connsiteX98" fmla="*/ 952401 w 1361568"/>
                <a:gd name="connsiteY98" fmla="*/ 202129 h 722157"/>
                <a:gd name="connsiteX99" fmla="*/ 981137 w 1361568"/>
                <a:gd name="connsiteY99" fmla="*/ 169256 h 722157"/>
                <a:gd name="connsiteX100" fmla="*/ 983620 w 1361568"/>
                <a:gd name="connsiteY100" fmla="*/ 141197 h 722157"/>
                <a:gd name="connsiteX101" fmla="*/ 968575 w 1361568"/>
                <a:gd name="connsiteY101" fmla="*/ 103660 h 722157"/>
                <a:gd name="connsiteX102" fmla="*/ 951725 w 1361568"/>
                <a:gd name="connsiteY102" fmla="*/ 81469 h 722157"/>
                <a:gd name="connsiteX103" fmla="*/ 940517 w 1361568"/>
                <a:gd name="connsiteY103" fmla="*/ 69433 h 722157"/>
                <a:gd name="connsiteX104" fmla="*/ 926976 w 1361568"/>
                <a:gd name="connsiteY104" fmla="*/ 57321 h 722157"/>
                <a:gd name="connsiteX105" fmla="*/ 911328 w 1361568"/>
                <a:gd name="connsiteY105" fmla="*/ 44608 h 722157"/>
                <a:gd name="connsiteX106" fmla="*/ 902678 w 1361568"/>
                <a:gd name="connsiteY106" fmla="*/ 38064 h 722157"/>
                <a:gd name="connsiteX107" fmla="*/ 893200 w 1361568"/>
                <a:gd name="connsiteY107" fmla="*/ 31745 h 722157"/>
                <a:gd name="connsiteX108" fmla="*/ 872363 w 1361568"/>
                <a:gd name="connsiteY108" fmla="*/ 18881 h 722157"/>
                <a:gd name="connsiteX109" fmla="*/ 849042 w 1361568"/>
                <a:gd name="connsiteY109" fmla="*/ 5642 h 722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361568" h="722157">
                  <a:moveTo>
                    <a:pt x="849042" y="5642"/>
                  </a:moveTo>
                  <a:cubicBezTo>
                    <a:pt x="849042" y="5642"/>
                    <a:pt x="850247" y="5717"/>
                    <a:pt x="852653" y="5868"/>
                  </a:cubicBezTo>
                  <a:cubicBezTo>
                    <a:pt x="854985" y="6018"/>
                    <a:pt x="858521" y="6168"/>
                    <a:pt x="862884" y="6770"/>
                  </a:cubicBezTo>
                  <a:cubicBezTo>
                    <a:pt x="871685" y="7823"/>
                    <a:pt x="884397" y="9554"/>
                    <a:pt x="900271" y="12187"/>
                  </a:cubicBezTo>
                  <a:cubicBezTo>
                    <a:pt x="904258" y="12864"/>
                    <a:pt x="908396" y="13616"/>
                    <a:pt x="912757" y="14368"/>
                  </a:cubicBezTo>
                  <a:cubicBezTo>
                    <a:pt x="916970" y="15346"/>
                    <a:pt x="921409" y="16399"/>
                    <a:pt x="925997" y="17452"/>
                  </a:cubicBezTo>
                  <a:cubicBezTo>
                    <a:pt x="935174" y="19634"/>
                    <a:pt x="944954" y="22116"/>
                    <a:pt x="955336" y="24900"/>
                  </a:cubicBezTo>
                  <a:cubicBezTo>
                    <a:pt x="965791" y="27532"/>
                    <a:pt x="976248" y="31294"/>
                    <a:pt x="987231" y="35130"/>
                  </a:cubicBezTo>
                  <a:cubicBezTo>
                    <a:pt x="998213" y="39042"/>
                    <a:pt x="1009648" y="43179"/>
                    <a:pt x="1021157" y="47993"/>
                  </a:cubicBezTo>
                  <a:cubicBezTo>
                    <a:pt x="1032441" y="53034"/>
                    <a:pt x="1043951" y="58450"/>
                    <a:pt x="1055534" y="64242"/>
                  </a:cubicBezTo>
                  <a:cubicBezTo>
                    <a:pt x="1061326" y="67176"/>
                    <a:pt x="1067269" y="70034"/>
                    <a:pt x="1072911" y="73269"/>
                  </a:cubicBezTo>
                  <a:cubicBezTo>
                    <a:pt x="1078553" y="76579"/>
                    <a:pt x="1084195" y="79889"/>
                    <a:pt x="1089761" y="83349"/>
                  </a:cubicBezTo>
                  <a:cubicBezTo>
                    <a:pt x="1100970" y="90345"/>
                    <a:pt x="1112329" y="97416"/>
                    <a:pt x="1123012" y="105240"/>
                  </a:cubicBezTo>
                  <a:cubicBezTo>
                    <a:pt x="1133543" y="113213"/>
                    <a:pt x="1143848" y="121488"/>
                    <a:pt x="1153778" y="130064"/>
                  </a:cubicBezTo>
                  <a:cubicBezTo>
                    <a:pt x="1163934" y="138489"/>
                    <a:pt x="1172960" y="147742"/>
                    <a:pt x="1181535" y="157069"/>
                  </a:cubicBezTo>
                  <a:cubicBezTo>
                    <a:pt x="1190112" y="166472"/>
                    <a:pt x="1198237" y="176026"/>
                    <a:pt x="1205609" y="185730"/>
                  </a:cubicBezTo>
                  <a:cubicBezTo>
                    <a:pt x="1212604" y="195735"/>
                    <a:pt x="1218924" y="205890"/>
                    <a:pt x="1224490" y="216121"/>
                  </a:cubicBezTo>
                  <a:cubicBezTo>
                    <a:pt x="1227273" y="221236"/>
                    <a:pt x="1229831" y="226352"/>
                    <a:pt x="1232163" y="231467"/>
                  </a:cubicBezTo>
                  <a:cubicBezTo>
                    <a:pt x="1234569" y="236582"/>
                    <a:pt x="1236676" y="241773"/>
                    <a:pt x="1238255" y="247038"/>
                  </a:cubicBezTo>
                  <a:cubicBezTo>
                    <a:pt x="1238255" y="247038"/>
                    <a:pt x="1242092" y="253508"/>
                    <a:pt x="1248788" y="264566"/>
                  </a:cubicBezTo>
                  <a:cubicBezTo>
                    <a:pt x="1252022" y="270132"/>
                    <a:pt x="1255934" y="276827"/>
                    <a:pt x="1260373" y="284425"/>
                  </a:cubicBezTo>
                  <a:cubicBezTo>
                    <a:pt x="1262477" y="288186"/>
                    <a:pt x="1265111" y="292399"/>
                    <a:pt x="1267067" y="296386"/>
                  </a:cubicBezTo>
                  <a:cubicBezTo>
                    <a:pt x="1269023" y="300297"/>
                    <a:pt x="1271129" y="304435"/>
                    <a:pt x="1273311" y="308723"/>
                  </a:cubicBezTo>
                  <a:cubicBezTo>
                    <a:pt x="1290536" y="342950"/>
                    <a:pt x="1311976" y="388611"/>
                    <a:pt x="1328675" y="432994"/>
                  </a:cubicBezTo>
                  <a:cubicBezTo>
                    <a:pt x="1345375" y="477377"/>
                    <a:pt x="1357186" y="519954"/>
                    <a:pt x="1357111" y="546884"/>
                  </a:cubicBezTo>
                  <a:cubicBezTo>
                    <a:pt x="1357186" y="573740"/>
                    <a:pt x="1346128" y="584196"/>
                    <a:pt x="1317843" y="566443"/>
                  </a:cubicBezTo>
                  <a:cubicBezTo>
                    <a:pt x="1317843" y="566443"/>
                    <a:pt x="1310999" y="562155"/>
                    <a:pt x="1298284" y="554106"/>
                  </a:cubicBezTo>
                  <a:cubicBezTo>
                    <a:pt x="1285722" y="546207"/>
                    <a:pt x="1267368" y="534698"/>
                    <a:pt x="1244123" y="520180"/>
                  </a:cubicBezTo>
                  <a:cubicBezTo>
                    <a:pt x="1221254" y="506037"/>
                    <a:pt x="1193572" y="488961"/>
                    <a:pt x="1161978" y="469403"/>
                  </a:cubicBezTo>
                  <a:cubicBezTo>
                    <a:pt x="1146406" y="459774"/>
                    <a:pt x="1129857" y="449543"/>
                    <a:pt x="1112404" y="438786"/>
                  </a:cubicBezTo>
                  <a:cubicBezTo>
                    <a:pt x="1108116" y="436153"/>
                    <a:pt x="1103679" y="433295"/>
                    <a:pt x="1099315" y="430662"/>
                  </a:cubicBezTo>
                  <a:cubicBezTo>
                    <a:pt x="1094952" y="428180"/>
                    <a:pt x="1090590" y="425622"/>
                    <a:pt x="1086151" y="423064"/>
                  </a:cubicBezTo>
                  <a:cubicBezTo>
                    <a:pt x="1077425" y="418024"/>
                    <a:pt x="1068474" y="412834"/>
                    <a:pt x="1059370" y="407568"/>
                  </a:cubicBezTo>
                  <a:cubicBezTo>
                    <a:pt x="986177" y="366946"/>
                    <a:pt x="902001" y="330688"/>
                    <a:pt x="817674" y="308046"/>
                  </a:cubicBezTo>
                  <a:cubicBezTo>
                    <a:pt x="775472" y="296762"/>
                    <a:pt x="733347" y="288487"/>
                    <a:pt x="692349" y="282845"/>
                  </a:cubicBezTo>
                  <a:cubicBezTo>
                    <a:pt x="651277" y="277203"/>
                    <a:pt x="611332" y="274194"/>
                    <a:pt x="572517" y="272690"/>
                  </a:cubicBezTo>
                  <a:cubicBezTo>
                    <a:pt x="572517" y="272690"/>
                    <a:pt x="570410" y="272539"/>
                    <a:pt x="566348" y="272765"/>
                  </a:cubicBezTo>
                  <a:cubicBezTo>
                    <a:pt x="564317" y="272840"/>
                    <a:pt x="561759" y="273066"/>
                    <a:pt x="558675" y="273367"/>
                  </a:cubicBezTo>
                  <a:cubicBezTo>
                    <a:pt x="557171" y="273517"/>
                    <a:pt x="555516" y="273743"/>
                    <a:pt x="553710" y="274044"/>
                  </a:cubicBezTo>
                  <a:cubicBezTo>
                    <a:pt x="551980" y="274495"/>
                    <a:pt x="550024" y="274871"/>
                    <a:pt x="548069" y="275398"/>
                  </a:cubicBezTo>
                  <a:cubicBezTo>
                    <a:pt x="532195" y="279310"/>
                    <a:pt x="508199" y="286907"/>
                    <a:pt x="481645" y="306917"/>
                  </a:cubicBezTo>
                  <a:cubicBezTo>
                    <a:pt x="481645" y="306917"/>
                    <a:pt x="479313" y="307670"/>
                    <a:pt x="475175" y="308948"/>
                  </a:cubicBezTo>
                  <a:cubicBezTo>
                    <a:pt x="470963" y="310152"/>
                    <a:pt x="465095" y="312709"/>
                    <a:pt x="457799" y="315117"/>
                  </a:cubicBezTo>
                  <a:cubicBezTo>
                    <a:pt x="454187" y="316396"/>
                    <a:pt x="450126" y="317449"/>
                    <a:pt x="445988" y="319104"/>
                  </a:cubicBezTo>
                  <a:cubicBezTo>
                    <a:pt x="441851" y="320759"/>
                    <a:pt x="437337" y="322489"/>
                    <a:pt x="432673" y="324144"/>
                  </a:cubicBezTo>
                  <a:cubicBezTo>
                    <a:pt x="423195" y="327077"/>
                    <a:pt x="413416" y="331892"/>
                    <a:pt x="402734" y="335428"/>
                  </a:cubicBezTo>
                  <a:cubicBezTo>
                    <a:pt x="360683" y="351902"/>
                    <a:pt x="315323" y="372889"/>
                    <a:pt x="276056" y="374921"/>
                  </a:cubicBezTo>
                  <a:cubicBezTo>
                    <a:pt x="276056" y="374921"/>
                    <a:pt x="273197" y="375974"/>
                    <a:pt x="267931" y="377854"/>
                  </a:cubicBezTo>
                  <a:cubicBezTo>
                    <a:pt x="262741" y="379810"/>
                    <a:pt x="254842" y="382292"/>
                    <a:pt x="245966" y="386731"/>
                  </a:cubicBezTo>
                  <a:cubicBezTo>
                    <a:pt x="241377" y="388837"/>
                    <a:pt x="236337" y="391169"/>
                    <a:pt x="230996" y="393651"/>
                  </a:cubicBezTo>
                  <a:cubicBezTo>
                    <a:pt x="225805" y="396510"/>
                    <a:pt x="220314" y="399669"/>
                    <a:pt x="214521" y="402904"/>
                  </a:cubicBezTo>
                  <a:cubicBezTo>
                    <a:pt x="211663" y="404559"/>
                    <a:pt x="208504" y="406139"/>
                    <a:pt x="205570" y="408094"/>
                  </a:cubicBezTo>
                  <a:cubicBezTo>
                    <a:pt x="202636" y="410050"/>
                    <a:pt x="199702" y="412081"/>
                    <a:pt x="196693" y="414113"/>
                  </a:cubicBezTo>
                  <a:cubicBezTo>
                    <a:pt x="190751" y="418250"/>
                    <a:pt x="183981" y="422237"/>
                    <a:pt x="178188" y="427352"/>
                  </a:cubicBezTo>
                  <a:cubicBezTo>
                    <a:pt x="172245" y="432317"/>
                    <a:pt x="165625" y="437131"/>
                    <a:pt x="159683" y="442623"/>
                  </a:cubicBezTo>
                  <a:cubicBezTo>
                    <a:pt x="153740" y="448265"/>
                    <a:pt x="147797" y="454057"/>
                    <a:pt x="141780" y="459774"/>
                  </a:cubicBezTo>
                  <a:cubicBezTo>
                    <a:pt x="135836" y="466394"/>
                    <a:pt x="129893" y="473465"/>
                    <a:pt x="123951" y="480310"/>
                  </a:cubicBezTo>
                  <a:cubicBezTo>
                    <a:pt x="120942" y="483696"/>
                    <a:pt x="118234" y="487381"/>
                    <a:pt x="115526" y="491067"/>
                  </a:cubicBezTo>
                  <a:cubicBezTo>
                    <a:pt x="112817" y="494754"/>
                    <a:pt x="110185" y="498364"/>
                    <a:pt x="107552" y="501975"/>
                  </a:cubicBezTo>
                  <a:cubicBezTo>
                    <a:pt x="86940" y="531313"/>
                    <a:pt x="70993" y="561628"/>
                    <a:pt x="64674" y="586753"/>
                  </a:cubicBezTo>
                  <a:cubicBezTo>
                    <a:pt x="64674" y="586753"/>
                    <a:pt x="60687" y="590816"/>
                    <a:pt x="54518" y="597962"/>
                  </a:cubicBezTo>
                  <a:cubicBezTo>
                    <a:pt x="48501" y="605183"/>
                    <a:pt x="40978" y="615790"/>
                    <a:pt x="32929" y="628428"/>
                  </a:cubicBezTo>
                  <a:cubicBezTo>
                    <a:pt x="17959" y="653854"/>
                    <a:pt x="3140" y="688758"/>
                    <a:pt x="5998" y="719751"/>
                  </a:cubicBezTo>
                  <a:cubicBezTo>
                    <a:pt x="5998" y="719751"/>
                    <a:pt x="6149" y="717419"/>
                    <a:pt x="6450" y="713056"/>
                  </a:cubicBezTo>
                  <a:cubicBezTo>
                    <a:pt x="6901" y="708693"/>
                    <a:pt x="6976" y="702223"/>
                    <a:pt x="8105" y="694174"/>
                  </a:cubicBezTo>
                  <a:cubicBezTo>
                    <a:pt x="9158" y="686050"/>
                    <a:pt x="10361" y="676120"/>
                    <a:pt x="11791" y="664686"/>
                  </a:cubicBezTo>
                  <a:cubicBezTo>
                    <a:pt x="13596" y="653327"/>
                    <a:pt x="16003" y="640539"/>
                    <a:pt x="18486" y="626322"/>
                  </a:cubicBezTo>
                  <a:cubicBezTo>
                    <a:pt x="20065" y="619326"/>
                    <a:pt x="21720" y="612029"/>
                    <a:pt x="23450" y="604507"/>
                  </a:cubicBezTo>
                  <a:cubicBezTo>
                    <a:pt x="24278" y="600745"/>
                    <a:pt x="25181" y="596834"/>
                    <a:pt x="26084" y="592922"/>
                  </a:cubicBezTo>
                  <a:cubicBezTo>
                    <a:pt x="26986" y="589010"/>
                    <a:pt x="28189" y="585098"/>
                    <a:pt x="29318" y="581111"/>
                  </a:cubicBezTo>
                  <a:cubicBezTo>
                    <a:pt x="31575" y="573138"/>
                    <a:pt x="33907" y="564863"/>
                    <a:pt x="36239" y="556438"/>
                  </a:cubicBezTo>
                  <a:cubicBezTo>
                    <a:pt x="39022" y="548163"/>
                    <a:pt x="41881" y="539663"/>
                    <a:pt x="44739" y="530937"/>
                  </a:cubicBezTo>
                  <a:cubicBezTo>
                    <a:pt x="56850" y="496484"/>
                    <a:pt x="72497" y="460000"/>
                    <a:pt x="91680" y="425321"/>
                  </a:cubicBezTo>
                  <a:cubicBezTo>
                    <a:pt x="109884" y="391996"/>
                    <a:pt x="133053" y="360628"/>
                    <a:pt x="158705" y="333321"/>
                  </a:cubicBezTo>
                  <a:cubicBezTo>
                    <a:pt x="184356" y="306015"/>
                    <a:pt x="212416" y="282770"/>
                    <a:pt x="239797" y="265243"/>
                  </a:cubicBezTo>
                  <a:cubicBezTo>
                    <a:pt x="246567" y="260804"/>
                    <a:pt x="253639" y="257043"/>
                    <a:pt x="260183" y="253207"/>
                  </a:cubicBezTo>
                  <a:cubicBezTo>
                    <a:pt x="263493" y="251326"/>
                    <a:pt x="266803" y="249445"/>
                    <a:pt x="269962" y="247640"/>
                  </a:cubicBezTo>
                  <a:cubicBezTo>
                    <a:pt x="273272" y="246060"/>
                    <a:pt x="276582" y="244556"/>
                    <a:pt x="279817" y="243051"/>
                  </a:cubicBezTo>
                  <a:cubicBezTo>
                    <a:pt x="286211" y="240042"/>
                    <a:pt x="292379" y="237259"/>
                    <a:pt x="298322" y="234701"/>
                  </a:cubicBezTo>
                  <a:cubicBezTo>
                    <a:pt x="304340" y="232369"/>
                    <a:pt x="310208" y="230489"/>
                    <a:pt x="315624" y="228684"/>
                  </a:cubicBezTo>
                  <a:cubicBezTo>
                    <a:pt x="321115" y="226953"/>
                    <a:pt x="326230" y="225298"/>
                    <a:pt x="331044" y="224095"/>
                  </a:cubicBezTo>
                  <a:cubicBezTo>
                    <a:pt x="335934" y="223117"/>
                    <a:pt x="340523" y="222289"/>
                    <a:pt x="344661" y="221763"/>
                  </a:cubicBezTo>
                  <a:cubicBezTo>
                    <a:pt x="353010" y="220710"/>
                    <a:pt x="359705" y="220409"/>
                    <a:pt x="364671" y="221537"/>
                  </a:cubicBezTo>
                  <a:cubicBezTo>
                    <a:pt x="364671" y="221537"/>
                    <a:pt x="368807" y="221161"/>
                    <a:pt x="376405" y="220108"/>
                  </a:cubicBezTo>
                  <a:cubicBezTo>
                    <a:pt x="384003" y="219130"/>
                    <a:pt x="394910" y="216873"/>
                    <a:pt x="408977" y="215218"/>
                  </a:cubicBezTo>
                  <a:cubicBezTo>
                    <a:pt x="436961" y="210855"/>
                    <a:pt x="476605" y="205213"/>
                    <a:pt x="525426" y="201076"/>
                  </a:cubicBezTo>
                  <a:cubicBezTo>
                    <a:pt x="574397" y="197014"/>
                    <a:pt x="632395" y="194456"/>
                    <a:pt x="700098" y="194907"/>
                  </a:cubicBezTo>
                  <a:cubicBezTo>
                    <a:pt x="708523" y="195284"/>
                    <a:pt x="717098" y="195584"/>
                    <a:pt x="725825" y="195735"/>
                  </a:cubicBezTo>
                  <a:cubicBezTo>
                    <a:pt x="730263" y="195810"/>
                    <a:pt x="734701" y="195810"/>
                    <a:pt x="739139" y="195885"/>
                  </a:cubicBezTo>
                  <a:cubicBezTo>
                    <a:pt x="743578" y="196111"/>
                    <a:pt x="748091" y="196412"/>
                    <a:pt x="752530" y="196638"/>
                  </a:cubicBezTo>
                  <a:cubicBezTo>
                    <a:pt x="761557" y="197089"/>
                    <a:pt x="770809" y="197465"/>
                    <a:pt x="780287" y="197766"/>
                  </a:cubicBezTo>
                  <a:cubicBezTo>
                    <a:pt x="789540" y="198518"/>
                    <a:pt x="799094" y="199195"/>
                    <a:pt x="808798" y="199797"/>
                  </a:cubicBezTo>
                  <a:cubicBezTo>
                    <a:pt x="813687" y="200098"/>
                    <a:pt x="818651" y="200324"/>
                    <a:pt x="823542" y="200625"/>
                  </a:cubicBezTo>
                  <a:cubicBezTo>
                    <a:pt x="828431" y="201076"/>
                    <a:pt x="833397" y="201603"/>
                    <a:pt x="838361" y="202054"/>
                  </a:cubicBezTo>
                  <a:cubicBezTo>
                    <a:pt x="848366" y="202957"/>
                    <a:pt x="858596" y="203784"/>
                    <a:pt x="869053" y="204536"/>
                  </a:cubicBezTo>
                  <a:cubicBezTo>
                    <a:pt x="879283" y="205740"/>
                    <a:pt x="889740" y="206943"/>
                    <a:pt x="900421" y="207997"/>
                  </a:cubicBezTo>
                  <a:lnTo>
                    <a:pt x="916669" y="209576"/>
                  </a:lnTo>
                  <a:lnTo>
                    <a:pt x="932919" y="211683"/>
                  </a:lnTo>
                  <a:cubicBezTo>
                    <a:pt x="932919" y="211683"/>
                    <a:pt x="941795" y="208824"/>
                    <a:pt x="952401" y="202129"/>
                  </a:cubicBezTo>
                  <a:cubicBezTo>
                    <a:pt x="962933" y="195434"/>
                    <a:pt x="975345" y="185053"/>
                    <a:pt x="981137" y="169256"/>
                  </a:cubicBezTo>
                  <a:cubicBezTo>
                    <a:pt x="984070" y="161357"/>
                    <a:pt x="985275" y="152105"/>
                    <a:pt x="983620" y="141197"/>
                  </a:cubicBezTo>
                  <a:cubicBezTo>
                    <a:pt x="981890" y="130365"/>
                    <a:pt x="977753" y="117351"/>
                    <a:pt x="968575" y="103660"/>
                  </a:cubicBezTo>
                  <a:cubicBezTo>
                    <a:pt x="964061" y="96664"/>
                    <a:pt x="958495" y="89292"/>
                    <a:pt x="951725" y="81469"/>
                  </a:cubicBezTo>
                  <a:cubicBezTo>
                    <a:pt x="948338" y="77557"/>
                    <a:pt x="944653" y="73419"/>
                    <a:pt x="940517" y="69433"/>
                  </a:cubicBezTo>
                  <a:cubicBezTo>
                    <a:pt x="936379" y="65521"/>
                    <a:pt x="931865" y="61459"/>
                    <a:pt x="926976" y="57321"/>
                  </a:cubicBezTo>
                  <a:cubicBezTo>
                    <a:pt x="922085" y="53184"/>
                    <a:pt x="916895" y="48971"/>
                    <a:pt x="911328" y="44608"/>
                  </a:cubicBezTo>
                  <a:cubicBezTo>
                    <a:pt x="908546" y="42502"/>
                    <a:pt x="905611" y="40245"/>
                    <a:pt x="902678" y="38064"/>
                  </a:cubicBezTo>
                  <a:cubicBezTo>
                    <a:pt x="899668" y="35882"/>
                    <a:pt x="896434" y="33851"/>
                    <a:pt x="893200" y="31745"/>
                  </a:cubicBezTo>
                  <a:cubicBezTo>
                    <a:pt x="886655" y="27532"/>
                    <a:pt x="879734" y="23245"/>
                    <a:pt x="872363" y="18881"/>
                  </a:cubicBezTo>
                  <a:cubicBezTo>
                    <a:pt x="865141" y="14293"/>
                    <a:pt x="857543" y="9629"/>
                    <a:pt x="849042" y="5642"/>
                  </a:cubicBezTo>
                  <a:close/>
                </a:path>
              </a:pathLst>
            </a:custGeom>
            <a:solidFill>
              <a:srgbClr val="2F7EAE"/>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43AA3FE0-B13B-4EF1-B208-CBC7840314BD}"/>
                </a:ext>
              </a:extLst>
            </p:cNvPr>
            <p:cNvSpPr/>
            <p:nvPr/>
          </p:nvSpPr>
          <p:spPr>
            <a:xfrm>
              <a:off x="15198724" y="5322660"/>
              <a:ext cx="1436959" cy="1820651"/>
            </a:xfrm>
            <a:custGeom>
              <a:avLst/>
              <a:gdLst>
                <a:gd name="connsiteX0" fmla="*/ 897188 w 1436793"/>
                <a:gd name="connsiteY0" fmla="*/ 5642 h 1820439"/>
                <a:gd name="connsiteX1" fmla="*/ 981966 w 1436793"/>
                <a:gd name="connsiteY1" fmla="*/ 42126 h 1820439"/>
                <a:gd name="connsiteX2" fmla="*/ 1024093 w 1436793"/>
                <a:gd name="connsiteY2" fmla="*/ 64242 h 1820439"/>
                <a:gd name="connsiteX3" fmla="*/ 1045229 w 1436793"/>
                <a:gd name="connsiteY3" fmla="*/ 76353 h 1820439"/>
                <a:gd name="connsiteX4" fmla="*/ 1065542 w 1436793"/>
                <a:gd name="connsiteY4" fmla="*/ 89818 h 1820439"/>
                <a:gd name="connsiteX5" fmla="*/ 1087808 w 1436793"/>
                <a:gd name="connsiteY5" fmla="*/ 108850 h 1820439"/>
                <a:gd name="connsiteX6" fmla="*/ 1099466 w 1436793"/>
                <a:gd name="connsiteY6" fmla="*/ 120059 h 1820439"/>
                <a:gd name="connsiteX7" fmla="*/ 1110825 w 1436793"/>
                <a:gd name="connsiteY7" fmla="*/ 132245 h 1820439"/>
                <a:gd name="connsiteX8" fmla="*/ 1133619 w 1436793"/>
                <a:gd name="connsiteY8" fmla="*/ 157220 h 1820439"/>
                <a:gd name="connsiteX9" fmla="*/ 1144827 w 1436793"/>
                <a:gd name="connsiteY9" fmla="*/ 169331 h 1820439"/>
                <a:gd name="connsiteX10" fmla="*/ 1153705 w 1436793"/>
                <a:gd name="connsiteY10" fmla="*/ 178734 h 1820439"/>
                <a:gd name="connsiteX11" fmla="*/ 1221181 w 1436793"/>
                <a:gd name="connsiteY11" fmla="*/ 282394 h 1820439"/>
                <a:gd name="connsiteX12" fmla="*/ 1342970 w 1436793"/>
                <a:gd name="connsiteY12" fmla="*/ 529357 h 1820439"/>
                <a:gd name="connsiteX13" fmla="*/ 1394723 w 1436793"/>
                <a:gd name="connsiteY13" fmla="*/ 673713 h 1820439"/>
                <a:gd name="connsiteX14" fmla="*/ 1411875 w 1436793"/>
                <a:gd name="connsiteY14" fmla="*/ 809569 h 1820439"/>
                <a:gd name="connsiteX15" fmla="*/ 1414057 w 1436793"/>
                <a:gd name="connsiteY15" fmla="*/ 845602 h 1820439"/>
                <a:gd name="connsiteX16" fmla="*/ 1418044 w 1436793"/>
                <a:gd name="connsiteY16" fmla="*/ 882537 h 1820439"/>
                <a:gd name="connsiteX17" fmla="*/ 1424964 w 1436793"/>
                <a:gd name="connsiteY17" fmla="*/ 904052 h 1820439"/>
                <a:gd name="connsiteX18" fmla="*/ 1431133 w 1436793"/>
                <a:gd name="connsiteY18" fmla="*/ 926017 h 1820439"/>
                <a:gd name="connsiteX19" fmla="*/ 1433541 w 1436793"/>
                <a:gd name="connsiteY19" fmla="*/ 1054727 h 1820439"/>
                <a:gd name="connsiteX20" fmla="*/ 1416013 w 1436793"/>
                <a:gd name="connsiteY20" fmla="*/ 1177569 h 1820439"/>
                <a:gd name="connsiteX21" fmla="*/ 1345227 w 1436793"/>
                <a:gd name="connsiteY21" fmla="*/ 1350962 h 1820439"/>
                <a:gd name="connsiteX22" fmla="*/ 1235473 w 1436793"/>
                <a:gd name="connsiteY22" fmla="*/ 1475609 h 1820439"/>
                <a:gd name="connsiteX23" fmla="*/ 1202300 w 1436793"/>
                <a:gd name="connsiteY23" fmla="*/ 1506602 h 1820439"/>
                <a:gd name="connsiteX24" fmla="*/ 1166794 w 1436793"/>
                <a:gd name="connsiteY24" fmla="*/ 1538949 h 1820439"/>
                <a:gd name="connsiteX25" fmla="*/ 1129483 w 1436793"/>
                <a:gd name="connsiteY25" fmla="*/ 1570694 h 1820439"/>
                <a:gd name="connsiteX26" fmla="*/ 1110375 w 1436793"/>
                <a:gd name="connsiteY26" fmla="*/ 1585739 h 1820439"/>
                <a:gd name="connsiteX27" fmla="*/ 1091268 w 1436793"/>
                <a:gd name="connsiteY27" fmla="*/ 1600106 h 1820439"/>
                <a:gd name="connsiteX28" fmla="*/ 1060124 w 1436793"/>
                <a:gd name="connsiteY28" fmla="*/ 1619514 h 1820439"/>
                <a:gd name="connsiteX29" fmla="*/ 1031990 w 1436793"/>
                <a:gd name="connsiteY29" fmla="*/ 1631024 h 1820439"/>
                <a:gd name="connsiteX30" fmla="*/ 982418 w 1436793"/>
                <a:gd name="connsiteY30" fmla="*/ 1641480 h 1820439"/>
                <a:gd name="connsiteX31" fmla="*/ 934499 w 1436793"/>
                <a:gd name="connsiteY31" fmla="*/ 1649830 h 1820439"/>
                <a:gd name="connsiteX32" fmla="*/ 878155 w 1436793"/>
                <a:gd name="connsiteY32" fmla="*/ 1672097 h 1820439"/>
                <a:gd name="connsiteX33" fmla="*/ 852053 w 1436793"/>
                <a:gd name="connsiteY33" fmla="*/ 1684810 h 1820439"/>
                <a:gd name="connsiteX34" fmla="*/ 839340 w 1436793"/>
                <a:gd name="connsiteY34" fmla="*/ 1691354 h 1820439"/>
                <a:gd name="connsiteX35" fmla="*/ 826552 w 1436793"/>
                <a:gd name="connsiteY35" fmla="*/ 1697598 h 1820439"/>
                <a:gd name="connsiteX36" fmla="*/ 801502 w 1436793"/>
                <a:gd name="connsiteY36" fmla="*/ 1710461 h 1820439"/>
                <a:gd name="connsiteX37" fmla="*/ 776451 w 1436793"/>
                <a:gd name="connsiteY37" fmla="*/ 1722873 h 1820439"/>
                <a:gd name="connsiteX38" fmla="*/ 764040 w 1436793"/>
                <a:gd name="connsiteY38" fmla="*/ 1729192 h 1820439"/>
                <a:gd name="connsiteX39" fmla="*/ 751478 w 1436793"/>
                <a:gd name="connsiteY39" fmla="*/ 1735135 h 1820439"/>
                <a:gd name="connsiteX40" fmla="*/ 726578 w 1436793"/>
                <a:gd name="connsiteY40" fmla="*/ 1747246 h 1820439"/>
                <a:gd name="connsiteX41" fmla="*/ 701302 w 1436793"/>
                <a:gd name="connsiteY41" fmla="*/ 1758605 h 1820439"/>
                <a:gd name="connsiteX42" fmla="*/ 688665 w 1436793"/>
                <a:gd name="connsiteY42" fmla="*/ 1764322 h 1820439"/>
                <a:gd name="connsiteX43" fmla="*/ 675802 w 1436793"/>
                <a:gd name="connsiteY43" fmla="*/ 1769513 h 1820439"/>
                <a:gd name="connsiteX44" fmla="*/ 649925 w 1436793"/>
                <a:gd name="connsiteY44" fmla="*/ 1779894 h 1820439"/>
                <a:gd name="connsiteX45" fmla="*/ 623521 w 1436793"/>
                <a:gd name="connsiteY45" fmla="*/ 1788996 h 1820439"/>
                <a:gd name="connsiteX46" fmla="*/ 569207 w 1436793"/>
                <a:gd name="connsiteY46" fmla="*/ 1804492 h 1820439"/>
                <a:gd name="connsiteX47" fmla="*/ 453587 w 1436793"/>
                <a:gd name="connsiteY47" fmla="*/ 1816980 h 1820439"/>
                <a:gd name="connsiteX48" fmla="*/ 436285 w 1436793"/>
                <a:gd name="connsiteY48" fmla="*/ 1816152 h 1820439"/>
                <a:gd name="connsiteX49" fmla="*/ 419284 w 1436793"/>
                <a:gd name="connsiteY49" fmla="*/ 1814723 h 1820439"/>
                <a:gd name="connsiteX50" fmla="*/ 386036 w 1436793"/>
                <a:gd name="connsiteY50" fmla="*/ 1811564 h 1820439"/>
                <a:gd name="connsiteX51" fmla="*/ 322245 w 1436793"/>
                <a:gd name="connsiteY51" fmla="*/ 1801183 h 1820439"/>
                <a:gd name="connsiteX52" fmla="*/ 261463 w 1436793"/>
                <a:gd name="connsiteY52" fmla="*/ 1785611 h 1820439"/>
                <a:gd name="connsiteX53" fmla="*/ 232125 w 1436793"/>
                <a:gd name="connsiteY53" fmla="*/ 1775155 h 1820439"/>
                <a:gd name="connsiteX54" fmla="*/ 203465 w 1436793"/>
                <a:gd name="connsiteY54" fmla="*/ 1763119 h 1820439"/>
                <a:gd name="connsiteX55" fmla="*/ 38046 w 1436793"/>
                <a:gd name="connsiteY55" fmla="*/ 1664649 h 1820439"/>
                <a:gd name="connsiteX56" fmla="*/ 16004 w 1436793"/>
                <a:gd name="connsiteY56" fmla="*/ 1640277 h 1820439"/>
                <a:gd name="connsiteX57" fmla="*/ 5924 w 1436793"/>
                <a:gd name="connsiteY57" fmla="*/ 1619514 h 1820439"/>
                <a:gd name="connsiteX58" fmla="*/ 30222 w 1436793"/>
                <a:gd name="connsiteY58" fmla="*/ 1627488 h 1820439"/>
                <a:gd name="connsiteX59" fmla="*/ 63321 w 1436793"/>
                <a:gd name="connsiteY59" fmla="*/ 1641179 h 1820439"/>
                <a:gd name="connsiteX60" fmla="*/ 98451 w 1436793"/>
                <a:gd name="connsiteY60" fmla="*/ 1655171 h 1820439"/>
                <a:gd name="connsiteX61" fmla="*/ 105522 w 1436793"/>
                <a:gd name="connsiteY61" fmla="*/ 1659459 h 1820439"/>
                <a:gd name="connsiteX62" fmla="*/ 112217 w 1436793"/>
                <a:gd name="connsiteY62" fmla="*/ 1663671 h 1820439"/>
                <a:gd name="connsiteX63" fmla="*/ 124479 w 1436793"/>
                <a:gd name="connsiteY63" fmla="*/ 1672774 h 1820439"/>
                <a:gd name="connsiteX64" fmla="*/ 135763 w 1436793"/>
                <a:gd name="connsiteY64" fmla="*/ 1682478 h 1820439"/>
                <a:gd name="connsiteX65" fmla="*/ 146745 w 1436793"/>
                <a:gd name="connsiteY65" fmla="*/ 1692031 h 1820439"/>
                <a:gd name="connsiteX66" fmla="*/ 169989 w 1436793"/>
                <a:gd name="connsiteY66" fmla="*/ 1709408 h 1820439"/>
                <a:gd name="connsiteX67" fmla="*/ 206098 w 1436793"/>
                <a:gd name="connsiteY67" fmla="*/ 1724604 h 1820439"/>
                <a:gd name="connsiteX68" fmla="*/ 226333 w 1436793"/>
                <a:gd name="connsiteY68" fmla="*/ 1730546 h 1820439"/>
                <a:gd name="connsiteX69" fmla="*/ 247697 w 1436793"/>
                <a:gd name="connsiteY69" fmla="*/ 1735135 h 1820439"/>
                <a:gd name="connsiteX70" fmla="*/ 292455 w 1436793"/>
                <a:gd name="connsiteY70" fmla="*/ 1742357 h 1820439"/>
                <a:gd name="connsiteX71" fmla="*/ 338193 w 1436793"/>
                <a:gd name="connsiteY71" fmla="*/ 1748074 h 1820439"/>
                <a:gd name="connsiteX72" fmla="*/ 347219 w 1436793"/>
                <a:gd name="connsiteY72" fmla="*/ 1750255 h 1820439"/>
                <a:gd name="connsiteX73" fmla="*/ 355870 w 1436793"/>
                <a:gd name="connsiteY73" fmla="*/ 1752136 h 1820439"/>
                <a:gd name="connsiteX74" fmla="*/ 372495 w 1436793"/>
                <a:gd name="connsiteY74" fmla="*/ 1756348 h 1820439"/>
                <a:gd name="connsiteX75" fmla="*/ 389044 w 1436793"/>
                <a:gd name="connsiteY75" fmla="*/ 1761388 h 1820439"/>
                <a:gd name="connsiteX76" fmla="*/ 406496 w 1436793"/>
                <a:gd name="connsiteY76" fmla="*/ 1766504 h 1820439"/>
                <a:gd name="connsiteX77" fmla="*/ 434706 w 1436793"/>
                <a:gd name="connsiteY77" fmla="*/ 1771694 h 1820439"/>
                <a:gd name="connsiteX78" fmla="*/ 467353 w 1436793"/>
                <a:gd name="connsiteY78" fmla="*/ 1769813 h 1820439"/>
                <a:gd name="connsiteX79" fmla="*/ 484655 w 1436793"/>
                <a:gd name="connsiteY79" fmla="*/ 1766955 h 1820439"/>
                <a:gd name="connsiteX80" fmla="*/ 502333 w 1436793"/>
                <a:gd name="connsiteY80" fmla="*/ 1763194 h 1820439"/>
                <a:gd name="connsiteX81" fmla="*/ 537914 w 1436793"/>
                <a:gd name="connsiteY81" fmla="*/ 1754167 h 1820439"/>
                <a:gd name="connsiteX82" fmla="*/ 559954 w 1436793"/>
                <a:gd name="connsiteY82" fmla="*/ 1748224 h 1820439"/>
                <a:gd name="connsiteX83" fmla="*/ 582371 w 1436793"/>
                <a:gd name="connsiteY83" fmla="*/ 1743259 h 1820439"/>
                <a:gd name="connsiteX84" fmla="*/ 593805 w 1436793"/>
                <a:gd name="connsiteY84" fmla="*/ 1741303 h 1820439"/>
                <a:gd name="connsiteX85" fmla="*/ 605240 w 1436793"/>
                <a:gd name="connsiteY85" fmla="*/ 1739122 h 1820439"/>
                <a:gd name="connsiteX86" fmla="*/ 628485 w 1436793"/>
                <a:gd name="connsiteY86" fmla="*/ 1735135 h 1820439"/>
                <a:gd name="connsiteX87" fmla="*/ 651879 w 1436793"/>
                <a:gd name="connsiteY87" fmla="*/ 1730546 h 1820439"/>
                <a:gd name="connsiteX88" fmla="*/ 675350 w 1436793"/>
                <a:gd name="connsiteY88" fmla="*/ 1725356 h 1820439"/>
                <a:gd name="connsiteX89" fmla="*/ 698369 w 1436793"/>
                <a:gd name="connsiteY89" fmla="*/ 1718360 h 1820439"/>
                <a:gd name="connsiteX90" fmla="*/ 720861 w 1436793"/>
                <a:gd name="connsiteY90" fmla="*/ 1709709 h 1820439"/>
                <a:gd name="connsiteX91" fmla="*/ 749070 w 1436793"/>
                <a:gd name="connsiteY91" fmla="*/ 1696018 h 1820439"/>
                <a:gd name="connsiteX92" fmla="*/ 774797 w 1436793"/>
                <a:gd name="connsiteY92" fmla="*/ 1680146 h 1820439"/>
                <a:gd name="connsiteX93" fmla="*/ 798642 w 1436793"/>
                <a:gd name="connsiteY93" fmla="*/ 1663145 h 1820439"/>
                <a:gd name="connsiteX94" fmla="*/ 821061 w 1436793"/>
                <a:gd name="connsiteY94" fmla="*/ 1645843 h 1820439"/>
                <a:gd name="connsiteX95" fmla="*/ 863638 w 1436793"/>
                <a:gd name="connsiteY95" fmla="*/ 1612218 h 1820439"/>
                <a:gd name="connsiteX96" fmla="*/ 885301 w 1436793"/>
                <a:gd name="connsiteY96" fmla="*/ 1597323 h 1820439"/>
                <a:gd name="connsiteX97" fmla="*/ 908019 w 1436793"/>
                <a:gd name="connsiteY97" fmla="*/ 1584083 h 1820439"/>
                <a:gd name="connsiteX98" fmla="*/ 979408 w 1436793"/>
                <a:gd name="connsiteY98" fmla="*/ 1517510 h 1820439"/>
                <a:gd name="connsiteX99" fmla="*/ 1050570 w 1436793"/>
                <a:gd name="connsiteY99" fmla="*/ 1455600 h 1820439"/>
                <a:gd name="connsiteX100" fmla="*/ 1063284 w 1436793"/>
                <a:gd name="connsiteY100" fmla="*/ 1447325 h 1820439"/>
                <a:gd name="connsiteX101" fmla="*/ 1079532 w 1436793"/>
                <a:gd name="connsiteY101" fmla="*/ 1444090 h 1820439"/>
                <a:gd name="connsiteX102" fmla="*/ 1087055 w 1436793"/>
                <a:gd name="connsiteY102" fmla="*/ 1455149 h 1820439"/>
                <a:gd name="connsiteX103" fmla="*/ 1081036 w 1436793"/>
                <a:gd name="connsiteY103" fmla="*/ 1506075 h 1820439"/>
                <a:gd name="connsiteX104" fmla="*/ 1092019 w 1436793"/>
                <a:gd name="connsiteY104" fmla="*/ 1543161 h 1820439"/>
                <a:gd name="connsiteX105" fmla="*/ 1115565 w 1436793"/>
                <a:gd name="connsiteY105" fmla="*/ 1520895 h 1820439"/>
                <a:gd name="connsiteX106" fmla="*/ 1126322 w 1436793"/>
                <a:gd name="connsiteY106" fmla="*/ 1509987 h 1820439"/>
                <a:gd name="connsiteX107" fmla="*/ 1138283 w 1436793"/>
                <a:gd name="connsiteY107" fmla="*/ 1497425 h 1820439"/>
                <a:gd name="connsiteX108" fmla="*/ 1164687 w 1436793"/>
                <a:gd name="connsiteY108" fmla="*/ 1468614 h 1820439"/>
                <a:gd name="connsiteX109" fmla="*/ 1192370 w 1436793"/>
                <a:gd name="connsiteY109" fmla="*/ 1436869 h 1820439"/>
                <a:gd name="connsiteX110" fmla="*/ 1219376 w 1436793"/>
                <a:gd name="connsiteY110" fmla="*/ 1404823 h 1820439"/>
                <a:gd name="connsiteX111" fmla="*/ 1244424 w 1436793"/>
                <a:gd name="connsiteY111" fmla="*/ 1374658 h 1820439"/>
                <a:gd name="connsiteX112" fmla="*/ 1255708 w 1436793"/>
                <a:gd name="connsiteY112" fmla="*/ 1361494 h 1820439"/>
                <a:gd name="connsiteX113" fmla="*/ 1265864 w 1436793"/>
                <a:gd name="connsiteY113" fmla="*/ 1350135 h 1820439"/>
                <a:gd name="connsiteX114" fmla="*/ 1281060 w 1436793"/>
                <a:gd name="connsiteY114" fmla="*/ 1334939 h 1820439"/>
                <a:gd name="connsiteX115" fmla="*/ 1295578 w 1436793"/>
                <a:gd name="connsiteY115" fmla="*/ 1319067 h 1820439"/>
                <a:gd name="connsiteX116" fmla="*/ 1309947 w 1436793"/>
                <a:gd name="connsiteY116" fmla="*/ 1302743 h 1820439"/>
                <a:gd name="connsiteX117" fmla="*/ 1323561 w 1436793"/>
                <a:gd name="connsiteY117" fmla="*/ 1284915 h 1820439"/>
                <a:gd name="connsiteX118" fmla="*/ 1336876 w 1436793"/>
                <a:gd name="connsiteY118" fmla="*/ 1265733 h 1820439"/>
                <a:gd name="connsiteX119" fmla="*/ 1349063 w 1436793"/>
                <a:gd name="connsiteY119" fmla="*/ 1244218 h 1820439"/>
                <a:gd name="connsiteX120" fmla="*/ 1370577 w 1436793"/>
                <a:gd name="connsiteY120" fmla="*/ 1193592 h 1820439"/>
                <a:gd name="connsiteX121" fmla="*/ 1371857 w 1436793"/>
                <a:gd name="connsiteY121" fmla="*/ 1179600 h 1820439"/>
                <a:gd name="connsiteX122" fmla="*/ 1370652 w 1436793"/>
                <a:gd name="connsiteY122" fmla="*/ 1166962 h 1820439"/>
                <a:gd name="connsiteX123" fmla="*/ 1369976 w 1436793"/>
                <a:gd name="connsiteY123" fmla="*/ 1140408 h 1820439"/>
                <a:gd name="connsiteX124" fmla="*/ 1373285 w 1436793"/>
                <a:gd name="connsiteY124" fmla="*/ 1100689 h 1820439"/>
                <a:gd name="connsiteX125" fmla="*/ 1373210 w 1436793"/>
                <a:gd name="connsiteY125" fmla="*/ 1066312 h 1820439"/>
                <a:gd name="connsiteX126" fmla="*/ 1370501 w 1436793"/>
                <a:gd name="connsiteY126" fmla="*/ 1024562 h 1820439"/>
                <a:gd name="connsiteX127" fmla="*/ 1318220 w 1436793"/>
                <a:gd name="connsiteY127" fmla="*/ 827097 h 1820439"/>
                <a:gd name="connsiteX128" fmla="*/ 1271958 w 1436793"/>
                <a:gd name="connsiteY128" fmla="*/ 736376 h 1820439"/>
                <a:gd name="connsiteX129" fmla="*/ 1247510 w 1436793"/>
                <a:gd name="connsiteY129" fmla="*/ 697108 h 1820439"/>
                <a:gd name="connsiteX130" fmla="*/ 1235699 w 1436793"/>
                <a:gd name="connsiteY130" fmla="*/ 679129 h 1820439"/>
                <a:gd name="connsiteX131" fmla="*/ 1224114 w 1436793"/>
                <a:gd name="connsiteY131" fmla="*/ 662505 h 1820439"/>
                <a:gd name="connsiteX132" fmla="*/ 1203051 w 1436793"/>
                <a:gd name="connsiteY132" fmla="*/ 632941 h 1820439"/>
                <a:gd name="connsiteX133" fmla="*/ 1193798 w 1436793"/>
                <a:gd name="connsiteY133" fmla="*/ 620078 h 1820439"/>
                <a:gd name="connsiteX134" fmla="*/ 1185449 w 1436793"/>
                <a:gd name="connsiteY134" fmla="*/ 608719 h 1820439"/>
                <a:gd name="connsiteX135" fmla="*/ 1172511 w 1436793"/>
                <a:gd name="connsiteY135" fmla="*/ 590139 h 1820439"/>
                <a:gd name="connsiteX136" fmla="*/ 1165214 w 1436793"/>
                <a:gd name="connsiteY136" fmla="*/ 577952 h 1820439"/>
                <a:gd name="connsiteX137" fmla="*/ 1157466 w 1436793"/>
                <a:gd name="connsiteY137" fmla="*/ 554783 h 1820439"/>
                <a:gd name="connsiteX138" fmla="*/ 1152274 w 1436793"/>
                <a:gd name="connsiteY138" fmla="*/ 532441 h 1820439"/>
                <a:gd name="connsiteX139" fmla="*/ 1157765 w 1436793"/>
                <a:gd name="connsiteY139" fmla="*/ 509422 h 1820439"/>
                <a:gd name="connsiteX140" fmla="*/ 1174467 w 1436793"/>
                <a:gd name="connsiteY140" fmla="*/ 469929 h 1820439"/>
                <a:gd name="connsiteX141" fmla="*/ 1174618 w 1436793"/>
                <a:gd name="connsiteY141" fmla="*/ 414414 h 1820439"/>
                <a:gd name="connsiteX142" fmla="*/ 1195679 w 1436793"/>
                <a:gd name="connsiteY142" fmla="*/ 406891 h 1820439"/>
                <a:gd name="connsiteX143" fmla="*/ 1195980 w 1436793"/>
                <a:gd name="connsiteY143" fmla="*/ 361907 h 1820439"/>
                <a:gd name="connsiteX144" fmla="*/ 1177776 w 1436793"/>
                <a:gd name="connsiteY144" fmla="*/ 311130 h 1820439"/>
                <a:gd name="connsiteX145" fmla="*/ 1153178 w 1436793"/>
                <a:gd name="connsiteY145" fmla="*/ 268327 h 1820439"/>
                <a:gd name="connsiteX146" fmla="*/ 1124743 w 1436793"/>
                <a:gd name="connsiteY146" fmla="*/ 226953 h 1820439"/>
                <a:gd name="connsiteX147" fmla="*/ 1109698 w 1436793"/>
                <a:gd name="connsiteY147" fmla="*/ 207470 h 1820439"/>
                <a:gd name="connsiteX148" fmla="*/ 1105861 w 1436793"/>
                <a:gd name="connsiteY148" fmla="*/ 202731 h 1820439"/>
                <a:gd name="connsiteX149" fmla="*/ 1101273 w 1436793"/>
                <a:gd name="connsiteY149" fmla="*/ 197390 h 1820439"/>
                <a:gd name="connsiteX150" fmla="*/ 1091944 w 1436793"/>
                <a:gd name="connsiteY150" fmla="*/ 186859 h 1820439"/>
                <a:gd name="connsiteX151" fmla="*/ 1073288 w 1436793"/>
                <a:gd name="connsiteY151" fmla="*/ 166999 h 1820439"/>
                <a:gd name="connsiteX152" fmla="*/ 1054783 w 1436793"/>
                <a:gd name="connsiteY152" fmla="*/ 149246 h 1820439"/>
                <a:gd name="connsiteX153" fmla="*/ 1018375 w 1436793"/>
                <a:gd name="connsiteY153" fmla="*/ 111107 h 1820439"/>
                <a:gd name="connsiteX154" fmla="*/ 979860 w 1436793"/>
                <a:gd name="connsiteY154" fmla="*/ 74397 h 1820439"/>
                <a:gd name="connsiteX155" fmla="*/ 970155 w 1436793"/>
                <a:gd name="connsiteY155" fmla="*/ 65295 h 1820439"/>
                <a:gd name="connsiteX156" fmla="*/ 960001 w 1436793"/>
                <a:gd name="connsiteY156" fmla="*/ 56494 h 1820439"/>
                <a:gd name="connsiteX157" fmla="*/ 939540 w 1436793"/>
                <a:gd name="connsiteY157" fmla="*/ 39117 h 1820439"/>
                <a:gd name="connsiteX158" fmla="*/ 918853 w 1436793"/>
                <a:gd name="connsiteY158" fmla="*/ 21890 h 1820439"/>
                <a:gd name="connsiteX159" fmla="*/ 897188 w 1436793"/>
                <a:gd name="connsiteY159" fmla="*/ 5642 h 1820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1436793" h="1820439">
                  <a:moveTo>
                    <a:pt x="897188" y="5642"/>
                  </a:moveTo>
                  <a:cubicBezTo>
                    <a:pt x="925397" y="16550"/>
                    <a:pt x="953079" y="28887"/>
                    <a:pt x="981966" y="42126"/>
                  </a:cubicBezTo>
                  <a:cubicBezTo>
                    <a:pt x="996183" y="48896"/>
                    <a:pt x="1009949" y="56419"/>
                    <a:pt x="1024093" y="64242"/>
                  </a:cubicBezTo>
                  <a:cubicBezTo>
                    <a:pt x="1031163" y="68154"/>
                    <a:pt x="1038159" y="72216"/>
                    <a:pt x="1045229" y="76353"/>
                  </a:cubicBezTo>
                  <a:cubicBezTo>
                    <a:pt x="1052076" y="80641"/>
                    <a:pt x="1058770" y="85155"/>
                    <a:pt x="1065542" y="89818"/>
                  </a:cubicBezTo>
                  <a:cubicBezTo>
                    <a:pt x="1072537" y="95160"/>
                    <a:pt x="1080059" y="101704"/>
                    <a:pt x="1087808" y="108850"/>
                  </a:cubicBezTo>
                  <a:cubicBezTo>
                    <a:pt x="1091644" y="112461"/>
                    <a:pt x="1095631" y="116147"/>
                    <a:pt x="1099466" y="120059"/>
                  </a:cubicBezTo>
                  <a:cubicBezTo>
                    <a:pt x="1103227" y="124046"/>
                    <a:pt x="1106989" y="128108"/>
                    <a:pt x="1110825" y="132245"/>
                  </a:cubicBezTo>
                  <a:cubicBezTo>
                    <a:pt x="1118423" y="140520"/>
                    <a:pt x="1126096" y="149021"/>
                    <a:pt x="1133619" y="157220"/>
                  </a:cubicBezTo>
                  <a:cubicBezTo>
                    <a:pt x="1137380" y="161282"/>
                    <a:pt x="1141141" y="165344"/>
                    <a:pt x="1144827" y="169331"/>
                  </a:cubicBezTo>
                  <a:cubicBezTo>
                    <a:pt x="1147912" y="172641"/>
                    <a:pt x="1150770" y="175801"/>
                    <a:pt x="1153705" y="178734"/>
                  </a:cubicBezTo>
                  <a:cubicBezTo>
                    <a:pt x="1183418" y="210930"/>
                    <a:pt x="1206212" y="253508"/>
                    <a:pt x="1221181" y="282394"/>
                  </a:cubicBezTo>
                  <a:cubicBezTo>
                    <a:pt x="1251121" y="351601"/>
                    <a:pt x="1301220" y="435326"/>
                    <a:pt x="1342970" y="529357"/>
                  </a:cubicBezTo>
                  <a:cubicBezTo>
                    <a:pt x="1363807" y="576147"/>
                    <a:pt x="1382312" y="625344"/>
                    <a:pt x="1394723" y="673713"/>
                  </a:cubicBezTo>
                  <a:cubicBezTo>
                    <a:pt x="1407137" y="722083"/>
                    <a:pt x="1413605" y="769098"/>
                    <a:pt x="1411875" y="809569"/>
                  </a:cubicBezTo>
                  <a:cubicBezTo>
                    <a:pt x="1412703" y="822433"/>
                    <a:pt x="1412929" y="834168"/>
                    <a:pt x="1414057" y="845602"/>
                  </a:cubicBezTo>
                  <a:cubicBezTo>
                    <a:pt x="1415262" y="857036"/>
                    <a:pt x="1416239" y="868922"/>
                    <a:pt x="1418044" y="882537"/>
                  </a:cubicBezTo>
                  <a:cubicBezTo>
                    <a:pt x="1419548" y="886223"/>
                    <a:pt x="1422633" y="894874"/>
                    <a:pt x="1424964" y="904052"/>
                  </a:cubicBezTo>
                  <a:cubicBezTo>
                    <a:pt x="1427372" y="913154"/>
                    <a:pt x="1429704" y="922256"/>
                    <a:pt x="1431133" y="926017"/>
                  </a:cubicBezTo>
                  <a:cubicBezTo>
                    <a:pt x="1436097" y="968745"/>
                    <a:pt x="1437076" y="1012300"/>
                    <a:pt x="1433541" y="1054727"/>
                  </a:cubicBezTo>
                  <a:cubicBezTo>
                    <a:pt x="1430231" y="1097078"/>
                    <a:pt x="1424062" y="1138452"/>
                    <a:pt x="1416013" y="1177569"/>
                  </a:cubicBezTo>
                  <a:cubicBezTo>
                    <a:pt x="1404428" y="1242714"/>
                    <a:pt x="1377873" y="1301614"/>
                    <a:pt x="1345227" y="1350962"/>
                  </a:cubicBezTo>
                  <a:cubicBezTo>
                    <a:pt x="1312503" y="1400535"/>
                    <a:pt x="1273763" y="1441307"/>
                    <a:pt x="1235473" y="1475609"/>
                  </a:cubicBezTo>
                  <a:cubicBezTo>
                    <a:pt x="1224641" y="1485314"/>
                    <a:pt x="1213734" y="1495845"/>
                    <a:pt x="1202300" y="1506602"/>
                  </a:cubicBezTo>
                  <a:cubicBezTo>
                    <a:pt x="1190564" y="1517058"/>
                    <a:pt x="1178904" y="1528116"/>
                    <a:pt x="1166794" y="1538949"/>
                  </a:cubicBezTo>
                  <a:cubicBezTo>
                    <a:pt x="1154381" y="1549556"/>
                    <a:pt x="1142195" y="1560538"/>
                    <a:pt x="1129483" y="1570694"/>
                  </a:cubicBezTo>
                  <a:cubicBezTo>
                    <a:pt x="1123088" y="1575734"/>
                    <a:pt x="1116693" y="1580774"/>
                    <a:pt x="1110375" y="1585739"/>
                  </a:cubicBezTo>
                  <a:cubicBezTo>
                    <a:pt x="1104056" y="1590703"/>
                    <a:pt x="1097811" y="1595593"/>
                    <a:pt x="1091268" y="1600106"/>
                  </a:cubicBezTo>
                  <a:cubicBezTo>
                    <a:pt x="1080210" y="1608005"/>
                    <a:pt x="1069903" y="1614399"/>
                    <a:pt x="1060124" y="1619514"/>
                  </a:cubicBezTo>
                  <a:cubicBezTo>
                    <a:pt x="1050195" y="1624404"/>
                    <a:pt x="1040792" y="1628090"/>
                    <a:pt x="1031990" y="1631024"/>
                  </a:cubicBezTo>
                  <a:cubicBezTo>
                    <a:pt x="1014464" y="1637042"/>
                    <a:pt x="998063" y="1639148"/>
                    <a:pt x="982418" y="1641480"/>
                  </a:cubicBezTo>
                  <a:cubicBezTo>
                    <a:pt x="966846" y="1643887"/>
                    <a:pt x="951198" y="1645467"/>
                    <a:pt x="934499" y="1649830"/>
                  </a:cubicBezTo>
                  <a:cubicBezTo>
                    <a:pt x="917950" y="1654419"/>
                    <a:pt x="899445" y="1660437"/>
                    <a:pt x="878155" y="1672097"/>
                  </a:cubicBezTo>
                  <a:cubicBezTo>
                    <a:pt x="869279" y="1676234"/>
                    <a:pt x="860554" y="1680446"/>
                    <a:pt x="852053" y="1684810"/>
                  </a:cubicBezTo>
                  <a:cubicBezTo>
                    <a:pt x="847764" y="1686916"/>
                    <a:pt x="843628" y="1689248"/>
                    <a:pt x="839340" y="1691354"/>
                  </a:cubicBezTo>
                  <a:cubicBezTo>
                    <a:pt x="835052" y="1693461"/>
                    <a:pt x="830763" y="1695491"/>
                    <a:pt x="826552" y="1697598"/>
                  </a:cubicBezTo>
                  <a:cubicBezTo>
                    <a:pt x="818051" y="1701810"/>
                    <a:pt x="809777" y="1706174"/>
                    <a:pt x="801502" y="1710461"/>
                  </a:cubicBezTo>
                  <a:cubicBezTo>
                    <a:pt x="793076" y="1714523"/>
                    <a:pt x="784727" y="1718661"/>
                    <a:pt x="776451" y="1722873"/>
                  </a:cubicBezTo>
                  <a:cubicBezTo>
                    <a:pt x="772314" y="1724980"/>
                    <a:pt x="768253" y="1727161"/>
                    <a:pt x="764040" y="1729192"/>
                  </a:cubicBezTo>
                  <a:lnTo>
                    <a:pt x="751478" y="1735135"/>
                  </a:lnTo>
                  <a:cubicBezTo>
                    <a:pt x="743127" y="1739197"/>
                    <a:pt x="734852" y="1743259"/>
                    <a:pt x="726578" y="1747246"/>
                  </a:cubicBezTo>
                  <a:cubicBezTo>
                    <a:pt x="718152" y="1751007"/>
                    <a:pt x="709728" y="1754768"/>
                    <a:pt x="701302" y="1758605"/>
                  </a:cubicBezTo>
                  <a:lnTo>
                    <a:pt x="688665" y="1764322"/>
                  </a:lnTo>
                  <a:lnTo>
                    <a:pt x="675802" y="1769513"/>
                  </a:lnTo>
                  <a:lnTo>
                    <a:pt x="649925" y="1779894"/>
                  </a:lnTo>
                  <a:cubicBezTo>
                    <a:pt x="641197" y="1783053"/>
                    <a:pt x="632321" y="1785987"/>
                    <a:pt x="623521" y="1788996"/>
                  </a:cubicBezTo>
                  <a:cubicBezTo>
                    <a:pt x="605917" y="1795315"/>
                    <a:pt x="587563" y="1799753"/>
                    <a:pt x="569207" y="1804492"/>
                  </a:cubicBezTo>
                  <a:cubicBezTo>
                    <a:pt x="532121" y="1812616"/>
                    <a:pt x="493531" y="1818258"/>
                    <a:pt x="453587" y="1816980"/>
                  </a:cubicBezTo>
                  <a:cubicBezTo>
                    <a:pt x="447795" y="1816679"/>
                    <a:pt x="442002" y="1816453"/>
                    <a:pt x="436285" y="1816152"/>
                  </a:cubicBezTo>
                  <a:cubicBezTo>
                    <a:pt x="430568" y="1815851"/>
                    <a:pt x="424926" y="1815174"/>
                    <a:pt x="419284" y="1814723"/>
                  </a:cubicBezTo>
                  <a:cubicBezTo>
                    <a:pt x="408001" y="1813670"/>
                    <a:pt x="396943" y="1812842"/>
                    <a:pt x="386036" y="1811564"/>
                  </a:cubicBezTo>
                  <a:cubicBezTo>
                    <a:pt x="364220" y="1808479"/>
                    <a:pt x="342932" y="1805846"/>
                    <a:pt x="322245" y="1801183"/>
                  </a:cubicBezTo>
                  <a:cubicBezTo>
                    <a:pt x="301408" y="1797346"/>
                    <a:pt x="281322" y="1791478"/>
                    <a:pt x="261463" y="1785611"/>
                  </a:cubicBezTo>
                  <a:cubicBezTo>
                    <a:pt x="251534" y="1782677"/>
                    <a:pt x="241829" y="1778765"/>
                    <a:pt x="232125" y="1775155"/>
                  </a:cubicBezTo>
                  <a:cubicBezTo>
                    <a:pt x="222422" y="1771469"/>
                    <a:pt x="212793" y="1767783"/>
                    <a:pt x="203465" y="1763119"/>
                  </a:cubicBezTo>
                  <a:cubicBezTo>
                    <a:pt x="148550" y="1734232"/>
                    <a:pt x="89499" y="1703766"/>
                    <a:pt x="38046" y="1664649"/>
                  </a:cubicBezTo>
                  <a:cubicBezTo>
                    <a:pt x="32027" y="1660211"/>
                    <a:pt x="22925" y="1649830"/>
                    <a:pt x="16004" y="1640277"/>
                  </a:cubicBezTo>
                  <a:cubicBezTo>
                    <a:pt x="9084" y="1630497"/>
                    <a:pt x="4420" y="1621094"/>
                    <a:pt x="5924" y="1619514"/>
                  </a:cubicBezTo>
                  <a:cubicBezTo>
                    <a:pt x="10287" y="1618236"/>
                    <a:pt x="19315" y="1622824"/>
                    <a:pt x="30222" y="1627488"/>
                  </a:cubicBezTo>
                  <a:cubicBezTo>
                    <a:pt x="41055" y="1632378"/>
                    <a:pt x="53316" y="1638321"/>
                    <a:pt x="63321" y="1641179"/>
                  </a:cubicBezTo>
                  <a:cubicBezTo>
                    <a:pt x="77237" y="1644790"/>
                    <a:pt x="88596" y="1649529"/>
                    <a:pt x="98451" y="1655171"/>
                  </a:cubicBezTo>
                  <a:cubicBezTo>
                    <a:pt x="100933" y="1656525"/>
                    <a:pt x="103265" y="1658030"/>
                    <a:pt x="105522" y="1659459"/>
                  </a:cubicBezTo>
                  <a:cubicBezTo>
                    <a:pt x="107854" y="1660813"/>
                    <a:pt x="110111" y="1662242"/>
                    <a:pt x="112217" y="1663671"/>
                  </a:cubicBezTo>
                  <a:cubicBezTo>
                    <a:pt x="116580" y="1666605"/>
                    <a:pt x="120642" y="1669614"/>
                    <a:pt x="124479" y="1672774"/>
                  </a:cubicBezTo>
                  <a:cubicBezTo>
                    <a:pt x="128391" y="1675933"/>
                    <a:pt x="132077" y="1679168"/>
                    <a:pt x="135763" y="1682478"/>
                  </a:cubicBezTo>
                  <a:cubicBezTo>
                    <a:pt x="139373" y="1685787"/>
                    <a:pt x="142984" y="1689097"/>
                    <a:pt x="146745" y="1692031"/>
                  </a:cubicBezTo>
                  <a:cubicBezTo>
                    <a:pt x="154117" y="1698124"/>
                    <a:pt x="161639" y="1704142"/>
                    <a:pt x="169989" y="1709408"/>
                  </a:cubicBezTo>
                  <a:cubicBezTo>
                    <a:pt x="180672" y="1715802"/>
                    <a:pt x="193084" y="1720165"/>
                    <a:pt x="206098" y="1724604"/>
                  </a:cubicBezTo>
                  <a:cubicBezTo>
                    <a:pt x="212642" y="1726634"/>
                    <a:pt x="219337" y="1729042"/>
                    <a:pt x="226333" y="1730546"/>
                  </a:cubicBezTo>
                  <a:cubicBezTo>
                    <a:pt x="233329" y="1732126"/>
                    <a:pt x="240475" y="1733706"/>
                    <a:pt x="247697" y="1735135"/>
                  </a:cubicBezTo>
                  <a:cubicBezTo>
                    <a:pt x="262140" y="1738445"/>
                    <a:pt x="277260" y="1740250"/>
                    <a:pt x="292455" y="1742357"/>
                  </a:cubicBezTo>
                  <a:cubicBezTo>
                    <a:pt x="307576" y="1744914"/>
                    <a:pt x="322997" y="1745892"/>
                    <a:pt x="338193" y="1748074"/>
                  </a:cubicBezTo>
                  <a:cubicBezTo>
                    <a:pt x="341276" y="1748826"/>
                    <a:pt x="344285" y="1749503"/>
                    <a:pt x="347219" y="1750255"/>
                  </a:cubicBezTo>
                  <a:cubicBezTo>
                    <a:pt x="350153" y="1750932"/>
                    <a:pt x="353012" y="1751534"/>
                    <a:pt x="355870" y="1752136"/>
                  </a:cubicBezTo>
                  <a:cubicBezTo>
                    <a:pt x="361512" y="1753414"/>
                    <a:pt x="367003" y="1754844"/>
                    <a:pt x="372495" y="1756348"/>
                  </a:cubicBezTo>
                  <a:cubicBezTo>
                    <a:pt x="377986" y="1757928"/>
                    <a:pt x="383402" y="1759583"/>
                    <a:pt x="389044" y="1761388"/>
                  </a:cubicBezTo>
                  <a:cubicBezTo>
                    <a:pt x="394686" y="1763043"/>
                    <a:pt x="400478" y="1764698"/>
                    <a:pt x="406496" y="1766504"/>
                  </a:cubicBezTo>
                  <a:cubicBezTo>
                    <a:pt x="414922" y="1769437"/>
                    <a:pt x="424475" y="1771243"/>
                    <a:pt x="434706" y="1771694"/>
                  </a:cubicBezTo>
                  <a:cubicBezTo>
                    <a:pt x="444936" y="1771920"/>
                    <a:pt x="455919" y="1771093"/>
                    <a:pt x="467353" y="1769813"/>
                  </a:cubicBezTo>
                  <a:cubicBezTo>
                    <a:pt x="473070" y="1769287"/>
                    <a:pt x="478787" y="1768083"/>
                    <a:pt x="484655" y="1766955"/>
                  </a:cubicBezTo>
                  <a:cubicBezTo>
                    <a:pt x="490448" y="1765751"/>
                    <a:pt x="496390" y="1764473"/>
                    <a:pt x="502333" y="1763194"/>
                  </a:cubicBezTo>
                  <a:cubicBezTo>
                    <a:pt x="514219" y="1760787"/>
                    <a:pt x="526103" y="1757176"/>
                    <a:pt x="537914" y="1754167"/>
                  </a:cubicBezTo>
                  <a:cubicBezTo>
                    <a:pt x="545135" y="1751760"/>
                    <a:pt x="552582" y="1750330"/>
                    <a:pt x="559954" y="1748224"/>
                  </a:cubicBezTo>
                  <a:cubicBezTo>
                    <a:pt x="567326" y="1746343"/>
                    <a:pt x="574849" y="1744689"/>
                    <a:pt x="582371" y="1743259"/>
                  </a:cubicBezTo>
                  <a:cubicBezTo>
                    <a:pt x="586132" y="1742582"/>
                    <a:pt x="589969" y="1741905"/>
                    <a:pt x="593805" y="1741303"/>
                  </a:cubicBezTo>
                  <a:cubicBezTo>
                    <a:pt x="597642" y="1740551"/>
                    <a:pt x="601403" y="1739799"/>
                    <a:pt x="605240" y="1739122"/>
                  </a:cubicBezTo>
                  <a:cubicBezTo>
                    <a:pt x="612913" y="1737693"/>
                    <a:pt x="620661" y="1736414"/>
                    <a:pt x="628485" y="1735135"/>
                  </a:cubicBezTo>
                  <a:cubicBezTo>
                    <a:pt x="636384" y="1734007"/>
                    <a:pt x="644057" y="1732126"/>
                    <a:pt x="651879" y="1730546"/>
                  </a:cubicBezTo>
                  <a:cubicBezTo>
                    <a:pt x="659702" y="1728891"/>
                    <a:pt x="667526" y="1727236"/>
                    <a:pt x="675350" y="1725356"/>
                  </a:cubicBezTo>
                  <a:cubicBezTo>
                    <a:pt x="683023" y="1723174"/>
                    <a:pt x="690696" y="1720842"/>
                    <a:pt x="698369" y="1718360"/>
                  </a:cubicBezTo>
                  <a:cubicBezTo>
                    <a:pt x="705967" y="1715802"/>
                    <a:pt x="713640" y="1713245"/>
                    <a:pt x="720861" y="1709709"/>
                  </a:cubicBezTo>
                  <a:cubicBezTo>
                    <a:pt x="730641" y="1705421"/>
                    <a:pt x="740044" y="1700832"/>
                    <a:pt x="749070" y="1696018"/>
                  </a:cubicBezTo>
                  <a:cubicBezTo>
                    <a:pt x="758022" y="1690978"/>
                    <a:pt x="766523" y="1685487"/>
                    <a:pt x="774797" y="1680146"/>
                  </a:cubicBezTo>
                  <a:cubicBezTo>
                    <a:pt x="783147" y="1674880"/>
                    <a:pt x="790971" y="1669013"/>
                    <a:pt x="798642" y="1663145"/>
                  </a:cubicBezTo>
                  <a:cubicBezTo>
                    <a:pt x="806240" y="1657277"/>
                    <a:pt x="813913" y="1651786"/>
                    <a:pt x="821061" y="1645843"/>
                  </a:cubicBezTo>
                  <a:cubicBezTo>
                    <a:pt x="835428" y="1633958"/>
                    <a:pt x="849645" y="1622975"/>
                    <a:pt x="863638" y="1612218"/>
                  </a:cubicBezTo>
                  <a:cubicBezTo>
                    <a:pt x="870633" y="1606877"/>
                    <a:pt x="878080" y="1602213"/>
                    <a:pt x="885301" y="1597323"/>
                  </a:cubicBezTo>
                  <a:cubicBezTo>
                    <a:pt x="892598" y="1592509"/>
                    <a:pt x="900121" y="1588071"/>
                    <a:pt x="908019" y="1584083"/>
                  </a:cubicBezTo>
                  <a:cubicBezTo>
                    <a:pt x="880563" y="1596722"/>
                    <a:pt x="932769" y="1559937"/>
                    <a:pt x="979408" y="1517510"/>
                  </a:cubicBezTo>
                  <a:cubicBezTo>
                    <a:pt x="1026649" y="1475685"/>
                    <a:pt x="1069376" y="1429497"/>
                    <a:pt x="1050570" y="1455600"/>
                  </a:cubicBezTo>
                  <a:cubicBezTo>
                    <a:pt x="1051775" y="1452817"/>
                    <a:pt x="1057191" y="1449657"/>
                    <a:pt x="1063284" y="1447325"/>
                  </a:cubicBezTo>
                  <a:cubicBezTo>
                    <a:pt x="1069303" y="1444993"/>
                    <a:pt x="1075846" y="1443263"/>
                    <a:pt x="1079532" y="1444090"/>
                  </a:cubicBezTo>
                  <a:cubicBezTo>
                    <a:pt x="1081940" y="1447851"/>
                    <a:pt x="1089387" y="1449356"/>
                    <a:pt x="1087055" y="1455149"/>
                  </a:cubicBezTo>
                  <a:cubicBezTo>
                    <a:pt x="1077652" y="1478017"/>
                    <a:pt x="1077576" y="1493062"/>
                    <a:pt x="1081036" y="1506075"/>
                  </a:cubicBezTo>
                  <a:cubicBezTo>
                    <a:pt x="1084348" y="1519090"/>
                    <a:pt x="1090590" y="1529545"/>
                    <a:pt x="1092019" y="1543161"/>
                  </a:cubicBezTo>
                  <a:cubicBezTo>
                    <a:pt x="1093374" y="1542710"/>
                    <a:pt x="1102476" y="1534435"/>
                    <a:pt x="1115565" y="1520895"/>
                  </a:cubicBezTo>
                  <a:cubicBezTo>
                    <a:pt x="1118875" y="1517510"/>
                    <a:pt x="1122485" y="1513899"/>
                    <a:pt x="1126322" y="1509987"/>
                  </a:cubicBezTo>
                  <a:cubicBezTo>
                    <a:pt x="1130158" y="1506151"/>
                    <a:pt x="1134221" y="1501938"/>
                    <a:pt x="1138283" y="1497425"/>
                  </a:cubicBezTo>
                  <a:cubicBezTo>
                    <a:pt x="1146482" y="1488473"/>
                    <a:pt x="1155360" y="1478769"/>
                    <a:pt x="1164687" y="1468614"/>
                  </a:cubicBezTo>
                  <a:cubicBezTo>
                    <a:pt x="1173714" y="1458233"/>
                    <a:pt x="1183042" y="1447551"/>
                    <a:pt x="1192370" y="1436869"/>
                  </a:cubicBezTo>
                  <a:cubicBezTo>
                    <a:pt x="1201396" y="1425961"/>
                    <a:pt x="1210498" y="1415054"/>
                    <a:pt x="1219376" y="1404823"/>
                  </a:cubicBezTo>
                  <a:cubicBezTo>
                    <a:pt x="1228101" y="1394141"/>
                    <a:pt x="1236452" y="1383835"/>
                    <a:pt x="1244424" y="1374658"/>
                  </a:cubicBezTo>
                  <a:cubicBezTo>
                    <a:pt x="1248487" y="1370144"/>
                    <a:pt x="1252173" y="1365631"/>
                    <a:pt x="1255708" y="1361494"/>
                  </a:cubicBezTo>
                  <a:cubicBezTo>
                    <a:pt x="1259245" y="1357356"/>
                    <a:pt x="1262630" y="1353520"/>
                    <a:pt x="1265864" y="1350135"/>
                  </a:cubicBezTo>
                  <a:cubicBezTo>
                    <a:pt x="1270979" y="1345019"/>
                    <a:pt x="1276020" y="1339979"/>
                    <a:pt x="1281060" y="1334939"/>
                  </a:cubicBezTo>
                  <a:cubicBezTo>
                    <a:pt x="1285949" y="1329598"/>
                    <a:pt x="1290764" y="1324332"/>
                    <a:pt x="1295578" y="1319067"/>
                  </a:cubicBezTo>
                  <a:cubicBezTo>
                    <a:pt x="1300393" y="1313726"/>
                    <a:pt x="1305207" y="1308310"/>
                    <a:pt x="1309947" y="1302743"/>
                  </a:cubicBezTo>
                  <a:cubicBezTo>
                    <a:pt x="1314535" y="1297026"/>
                    <a:pt x="1319049" y="1291008"/>
                    <a:pt x="1323561" y="1284915"/>
                  </a:cubicBezTo>
                  <a:cubicBezTo>
                    <a:pt x="1328075" y="1278746"/>
                    <a:pt x="1332514" y="1272427"/>
                    <a:pt x="1336876" y="1265733"/>
                  </a:cubicBezTo>
                  <a:cubicBezTo>
                    <a:pt x="1341014" y="1258887"/>
                    <a:pt x="1345076" y="1251665"/>
                    <a:pt x="1349063" y="1244218"/>
                  </a:cubicBezTo>
                  <a:cubicBezTo>
                    <a:pt x="1357337" y="1229399"/>
                    <a:pt x="1364108" y="1212323"/>
                    <a:pt x="1370577" y="1193592"/>
                  </a:cubicBezTo>
                  <a:cubicBezTo>
                    <a:pt x="1371781" y="1188627"/>
                    <a:pt x="1372007" y="1184038"/>
                    <a:pt x="1371857" y="1179600"/>
                  </a:cubicBezTo>
                  <a:cubicBezTo>
                    <a:pt x="1371706" y="1175237"/>
                    <a:pt x="1371179" y="1171100"/>
                    <a:pt x="1370652" y="1166962"/>
                  </a:cubicBezTo>
                  <a:cubicBezTo>
                    <a:pt x="1369524" y="1158687"/>
                    <a:pt x="1368621" y="1150638"/>
                    <a:pt x="1369976" y="1140408"/>
                  </a:cubicBezTo>
                  <a:cubicBezTo>
                    <a:pt x="1370953" y="1134615"/>
                    <a:pt x="1372307" y="1120699"/>
                    <a:pt x="1373285" y="1100689"/>
                  </a:cubicBezTo>
                  <a:cubicBezTo>
                    <a:pt x="1373361" y="1090609"/>
                    <a:pt x="1373361" y="1079025"/>
                    <a:pt x="1373210" y="1066312"/>
                  </a:cubicBezTo>
                  <a:cubicBezTo>
                    <a:pt x="1372834" y="1053523"/>
                    <a:pt x="1371631" y="1039456"/>
                    <a:pt x="1370501" y="1024562"/>
                  </a:cubicBezTo>
                  <a:cubicBezTo>
                    <a:pt x="1364784" y="964833"/>
                    <a:pt x="1346882" y="891564"/>
                    <a:pt x="1318220" y="827097"/>
                  </a:cubicBezTo>
                  <a:cubicBezTo>
                    <a:pt x="1304529" y="794449"/>
                    <a:pt x="1287980" y="764209"/>
                    <a:pt x="1271958" y="736376"/>
                  </a:cubicBezTo>
                  <a:cubicBezTo>
                    <a:pt x="1263607" y="722685"/>
                    <a:pt x="1255784" y="709295"/>
                    <a:pt x="1247510" y="697108"/>
                  </a:cubicBezTo>
                  <a:cubicBezTo>
                    <a:pt x="1243523" y="690940"/>
                    <a:pt x="1239536" y="684997"/>
                    <a:pt x="1235699" y="679129"/>
                  </a:cubicBezTo>
                  <a:cubicBezTo>
                    <a:pt x="1231712" y="673412"/>
                    <a:pt x="1227875" y="667921"/>
                    <a:pt x="1224114" y="662505"/>
                  </a:cubicBezTo>
                  <a:cubicBezTo>
                    <a:pt x="1216742" y="651672"/>
                    <a:pt x="1209521" y="641893"/>
                    <a:pt x="1203051" y="632941"/>
                  </a:cubicBezTo>
                  <a:cubicBezTo>
                    <a:pt x="1199817" y="628428"/>
                    <a:pt x="1196733" y="624140"/>
                    <a:pt x="1193798" y="620078"/>
                  </a:cubicBezTo>
                  <a:cubicBezTo>
                    <a:pt x="1190865" y="616091"/>
                    <a:pt x="1188081" y="612255"/>
                    <a:pt x="1185449" y="608719"/>
                  </a:cubicBezTo>
                  <a:cubicBezTo>
                    <a:pt x="1180259" y="601573"/>
                    <a:pt x="1175971" y="595329"/>
                    <a:pt x="1172511" y="590139"/>
                  </a:cubicBezTo>
                  <a:cubicBezTo>
                    <a:pt x="1169049" y="585023"/>
                    <a:pt x="1166568" y="580961"/>
                    <a:pt x="1165214" y="577952"/>
                  </a:cubicBezTo>
                  <a:cubicBezTo>
                    <a:pt x="1162355" y="570731"/>
                    <a:pt x="1159721" y="562606"/>
                    <a:pt x="1157466" y="554783"/>
                  </a:cubicBezTo>
                  <a:cubicBezTo>
                    <a:pt x="1155134" y="546960"/>
                    <a:pt x="1153328" y="539287"/>
                    <a:pt x="1152274" y="532441"/>
                  </a:cubicBezTo>
                  <a:cubicBezTo>
                    <a:pt x="1150169" y="518750"/>
                    <a:pt x="1151071" y="508896"/>
                    <a:pt x="1157765" y="509422"/>
                  </a:cubicBezTo>
                  <a:cubicBezTo>
                    <a:pt x="1172662" y="504533"/>
                    <a:pt x="1174917" y="488660"/>
                    <a:pt x="1174467" y="469929"/>
                  </a:cubicBezTo>
                  <a:cubicBezTo>
                    <a:pt x="1174015" y="451048"/>
                    <a:pt x="1170480" y="430211"/>
                    <a:pt x="1174618" y="414414"/>
                  </a:cubicBezTo>
                  <a:cubicBezTo>
                    <a:pt x="1177927" y="407568"/>
                    <a:pt x="1192294" y="413736"/>
                    <a:pt x="1195679" y="406891"/>
                  </a:cubicBezTo>
                  <a:cubicBezTo>
                    <a:pt x="1198087" y="394554"/>
                    <a:pt x="1198614" y="378757"/>
                    <a:pt x="1195980" y="361907"/>
                  </a:cubicBezTo>
                  <a:cubicBezTo>
                    <a:pt x="1193424" y="344906"/>
                    <a:pt x="1187707" y="327228"/>
                    <a:pt x="1177776" y="311130"/>
                  </a:cubicBezTo>
                  <a:cubicBezTo>
                    <a:pt x="1170480" y="296912"/>
                    <a:pt x="1162129" y="282695"/>
                    <a:pt x="1153178" y="268327"/>
                  </a:cubicBezTo>
                  <a:cubicBezTo>
                    <a:pt x="1144226" y="254335"/>
                    <a:pt x="1134673" y="240118"/>
                    <a:pt x="1124743" y="226953"/>
                  </a:cubicBezTo>
                  <a:cubicBezTo>
                    <a:pt x="1119778" y="220333"/>
                    <a:pt x="1114737" y="213789"/>
                    <a:pt x="1109698" y="207470"/>
                  </a:cubicBezTo>
                  <a:lnTo>
                    <a:pt x="1105861" y="202731"/>
                  </a:lnTo>
                  <a:lnTo>
                    <a:pt x="1101273" y="197390"/>
                  </a:lnTo>
                  <a:cubicBezTo>
                    <a:pt x="1098113" y="193854"/>
                    <a:pt x="1095029" y="190319"/>
                    <a:pt x="1091944" y="186859"/>
                  </a:cubicBezTo>
                  <a:cubicBezTo>
                    <a:pt x="1085701" y="179938"/>
                    <a:pt x="1079457" y="173318"/>
                    <a:pt x="1073288" y="166999"/>
                  </a:cubicBezTo>
                  <a:cubicBezTo>
                    <a:pt x="1067046" y="160756"/>
                    <a:pt x="1061178" y="154587"/>
                    <a:pt x="1054783" y="149246"/>
                  </a:cubicBezTo>
                  <a:lnTo>
                    <a:pt x="1018375" y="111107"/>
                  </a:lnTo>
                  <a:cubicBezTo>
                    <a:pt x="1005887" y="98620"/>
                    <a:pt x="992723" y="86584"/>
                    <a:pt x="979860" y="74397"/>
                  </a:cubicBezTo>
                  <a:lnTo>
                    <a:pt x="970155" y="65295"/>
                  </a:lnTo>
                  <a:cubicBezTo>
                    <a:pt x="966846" y="62286"/>
                    <a:pt x="963386" y="59428"/>
                    <a:pt x="960001" y="56494"/>
                  </a:cubicBezTo>
                  <a:lnTo>
                    <a:pt x="939540" y="39117"/>
                  </a:lnTo>
                  <a:cubicBezTo>
                    <a:pt x="932618" y="33400"/>
                    <a:pt x="925924" y="27457"/>
                    <a:pt x="918853" y="21890"/>
                  </a:cubicBezTo>
                  <a:lnTo>
                    <a:pt x="897188" y="5642"/>
                  </a:lnTo>
                  <a:close/>
                </a:path>
              </a:pathLst>
            </a:custGeom>
            <a:solidFill>
              <a:srgbClr val="4B95C0"/>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8C3D5889-BA33-4A32-9327-E5B7ED88C676}"/>
                </a:ext>
              </a:extLst>
            </p:cNvPr>
            <p:cNvSpPr/>
            <p:nvPr/>
          </p:nvSpPr>
          <p:spPr>
            <a:xfrm>
              <a:off x="15167560" y="6272161"/>
              <a:ext cx="1482100" cy="902801"/>
            </a:xfrm>
            <a:custGeom>
              <a:avLst/>
              <a:gdLst>
                <a:gd name="connsiteX0" fmla="*/ 1427540 w 1481928"/>
                <a:gd name="connsiteY0" fmla="*/ 348539 h 902697"/>
                <a:gd name="connsiteX1" fmla="*/ 1411140 w 1481928"/>
                <a:gd name="connsiteY1" fmla="*/ 378253 h 902697"/>
                <a:gd name="connsiteX2" fmla="*/ 1384585 w 1481928"/>
                <a:gd name="connsiteY2" fmla="*/ 420304 h 902697"/>
                <a:gd name="connsiteX3" fmla="*/ 1367961 w 1481928"/>
                <a:gd name="connsiteY3" fmla="*/ 443699 h 902697"/>
                <a:gd name="connsiteX4" fmla="*/ 1349682 w 1481928"/>
                <a:gd name="connsiteY4" fmla="*/ 468072 h 902697"/>
                <a:gd name="connsiteX5" fmla="*/ 1309061 w 1481928"/>
                <a:gd name="connsiteY5" fmla="*/ 515914 h 902697"/>
                <a:gd name="connsiteX6" fmla="*/ 1287922 w 1481928"/>
                <a:gd name="connsiteY6" fmla="*/ 538783 h 902697"/>
                <a:gd name="connsiteX7" fmla="*/ 1266181 w 1481928"/>
                <a:gd name="connsiteY7" fmla="*/ 560447 h 902697"/>
                <a:gd name="connsiteX8" fmla="*/ 1255500 w 1481928"/>
                <a:gd name="connsiteY8" fmla="*/ 570904 h 902697"/>
                <a:gd name="connsiteX9" fmla="*/ 1244593 w 1481928"/>
                <a:gd name="connsiteY9" fmla="*/ 580758 h 902697"/>
                <a:gd name="connsiteX10" fmla="*/ 1223680 w 1481928"/>
                <a:gd name="connsiteY10" fmla="*/ 599339 h 902697"/>
                <a:gd name="connsiteX11" fmla="*/ 1185541 w 1481928"/>
                <a:gd name="connsiteY11" fmla="*/ 629730 h 902697"/>
                <a:gd name="connsiteX12" fmla="*/ 1156053 w 1481928"/>
                <a:gd name="connsiteY12" fmla="*/ 649438 h 902697"/>
                <a:gd name="connsiteX13" fmla="*/ 1007559 w 1481928"/>
                <a:gd name="connsiteY13" fmla="*/ 724438 h 902697"/>
                <a:gd name="connsiteX14" fmla="*/ 853349 w 1481928"/>
                <a:gd name="connsiteY14" fmla="*/ 771077 h 902697"/>
                <a:gd name="connsiteX15" fmla="*/ 823259 w 1481928"/>
                <a:gd name="connsiteY15" fmla="*/ 786423 h 902697"/>
                <a:gd name="connsiteX16" fmla="*/ 730431 w 1481928"/>
                <a:gd name="connsiteY16" fmla="*/ 836974 h 902697"/>
                <a:gd name="connsiteX17" fmla="*/ 704704 w 1481928"/>
                <a:gd name="connsiteY17" fmla="*/ 845625 h 902697"/>
                <a:gd name="connsiteX18" fmla="*/ 679353 w 1481928"/>
                <a:gd name="connsiteY18" fmla="*/ 853824 h 902697"/>
                <a:gd name="connsiteX19" fmla="*/ 654681 w 1481928"/>
                <a:gd name="connsiteY19" fmla="*/ 861648 h 902697"/>
                <a:gd name="connsiteX20" fmla="*/ 631285 w 1481928"/>
                <a:gd name="connsiteY20" fmla="*/ 869922 h 902697"/>
                <a:gd name="connsiteX21" fmla="*/ 550418 w 1481928"/>
                <a:gd name="connsiteY21" fmla="*/ 894521 h 902697"/>
                <a:gd name="connsiteX22" fmla="*/ 321284 w 1481928"/>
                <a:gd name="connsiteY22" fmla="*/ 874361 h 902697"/>
                <a:gd name="connsiteX23" fmla="*/ 132770 w 1481928"/>
                <a:gd name="connsiteY23" fmla="*/ 787852 h 902697"/>
                <a:gd name="connsiteX24" fmla="*/ 72289 w 1481928"/>
                <a:gd name="connsiteY24" fmla="*/ 737903 h 902697"/>
                <a:gd name="connsiteX25" fmla="*/ 19181 w 1481928"/>
                <a:gd name="connsiteY25" fmla="*/ 682387 h 902697"/>
                <a:gd name="connsiteX26" fmla="*/ 6543 w 1481928"/>
                <a:gd name="connsiteY26" fmla="*/ 658014 h 902697"/>
                <a:gd name="connsiteX27" fmla="*/ 37009 w 1481928"/>
                <a:gd name="connsiteY27" fmla="*/ 670276 h 902697"/>
                <a:gd name="connsiteX28" fmla="*/ 71688 w 1481928"/>
                <a:gd name="connsiteY28" fmla="*/ 701945 h 902697"/>
                <a:gd name="connsiteX29" fmla="*/ 119832 w 1481928"/>
                <a:gd name="connsiteY29" fmla="*/ 733013 h 902697"/>
                <a:gd name="connsiteX30" fmla="*/ 126150 w 1481928"/>
                <a:gd name="connsiteY30" fmla="*/ 736699 h 902697"/>
                <a:gd name="connsiteX31" fmla="*/ 132544 w 1481928"/>
                <a:gd name="connsiteY31" fmla="*/ 740084 h 902697"/>
                <a:gd name="connsiteX32" fmla="*/ 144957 w 1481928"/>
                <a:gd name="connsiteY32" fmla="*/ 746930 h 902697"/>
                <a:gd name="connsiteX33" fmla="*/ 167298 w 1481928"/>
                <a:gd name="connsiteY33" fmla="*/ 761373 h 902697"/>
                <a:gd name="connsiteX34" fmla="*/ 189716 w 1481928"/>
                <a:gd name="connsiteY34" fmla="*/ 775591 h 902697"/>
                <a:gd name="connsiteX35" fmla="*/ 211530 w 1481928"/>
                <a:gd name="connsiteY35" fmla="*/ 789582 h 902697"/>
                <a:gd name="connsiteX36" fmla="*/ 234775 w 1481928"/>
                <a:gd name="connsiteY36" fmla="*/ 802747 h 902697"/>
                <a:gd name="connsiteX37" fmla="*/ 247413 w 1481928"/>
                <a:gd name="connsiteY37" fmla="*/ 809216 h 902697"/>
                <a:gd name="connsiteX38" fmla="*/ 261255 w 1481928"/>
                <a:gd name="connsiteY38" fmla="*/ 815008 h 902697"/>
                <a:gd name="connsiteX39" fmla="*/ 339412 w 1481928"/>
                <a:gd name="connsiteY39" fmla="*/ 835244 h 902697"/>
                <a:gd name="connsiteX40" fmla="*/ 643998 w 1481928"/>
                <a:gd name="connsiteY40" fmla="*/ 824637 h 902697"/>
                <a:gd name="connsiteX41" fmla="*/ 674916 w 1481928"/>
                <a:gd name="connsiteY41" fmla="*/ 808614 h 902697"/>
                <a:gd name="connsiteX42" fmla="*/ 711399 w 1481928"/>
                <a:gd name="connsiteY42" fmla="*/ 796051 h 902697"/>
                <a:gd name="connsiteX43" fmla="*/ 749463 w 1481928"/>
                <a:gd name="connsiteY43" fmla="*/ 784241 h 902697"/>
                <a:gd name="connsiteX44" fmla="*/ 784743 w 1481928"/>
                <a:gd name="connsiteY44" fmla="*/ 771152 h 902697"/>
                <a:gd name="connsiteX45" fmla="*/ 805354 w 1481928"/>
                <a:gd name="connsiteY45" fmla="*/ 764307 h 902697"/>
                <a:gd name="connsiteX46" fmla="*/ 828599 w 1481928"/>
                <a:gd name="connsiteY46" fmla="*/ 757160 h 902697"/>
                <a:gd name="connsiteX47" fmla="*/ 857486 w 1481928"/>
                <a:gd name="connsiteY47" fmla="*/ 741815 h 902697"/>
                <a:gd name="connsiteX48" fmla="*/ 884717 w 1481928"/>
                <a:gd name="connsiteY48" fmla="*/ 725415 h 902697"/>
                <a:gd name="connsiteX49" fmla="*/ 910294 w 1481928"/>
                <a:gd name="connsiteY49" fmla="*/ 711123 h 902697"/>
                <a:gd name="connsiteX50" fmla="*/ 934215 w 1481928"/>
                <a:gd name="connsiteY50" fmla="*/ 701870 h 902697"/>
                <a:gd name="connsiteX51" fmla="*/ 1029374 w 1481928"/>
                <a:gd name="connsiteY51" fmla="*/ 675842 h 902697"/>
                <a:gd name="connsiteX52" fmla="*/ 1078044 w 1481928"/>
                <a:gd name="connsiteY52" fmla="*/ 655381 h 902697"/>
                <a:gd name="connsiteX53" fmla="*/ 1102643 w 1481928"/>
                <a:gd name="connsiteY53" fmla="*/ 642668 h 902697"/>
                <a:gd name="connsiteX54" fmla="*/ 1127693 w 1481928"/>
                <a:gd name="connsiteY54" fmla="*/ 628451 h 902697"/>
                <a:gd name="connsiteX55" fmla="*/ 1154700 w 1481928"/>
                <a:gd name="connsiteY55" fmla="*/ 610397 h 902697"/>
                <a:gd name="connsiteX56" fmla="*/ 1191785 w 1481928"/>
                <a:gd name="connsiteY56" fmla="*/ 581736 h 902697"/>
                <a:gd name="connsiteX57" fmla="*/ 1212622 w 1481928"/>
                <a:gd name="connsiteY57" fmla="*/ 563908 h 902697"/>
                <a:gd name="connsiteX58" fmla="*/ 1234512 w 1481928"/>
                <a:gd name="connsiteY58" fmla="*/ 544274 h 902697"/>
                <a:gd name="connsiteX59" fmla="*/ 1278595 w 1481928"/>
                <a:gd name="connsiteY59" fmla="*/ 500343 h 902697"/>
                <a:gd name="connsiteX60" fmla="*/ 1289502 w 1481928"/>
                <a:gd name="connsiteY60" fmla="*/ 488758 h 902697"/>
                <a:gd name="connsiteX61" fmla="*/ 1294918 w 1481928"/>
                <a:gd name="connsiteY61" fmla="*/ 482966 h 902697"/>
                <a:gd name="connsiteX62" fmla="*/ 1300183 w 1481928"/>
                <a:gd name="connsiteY62" fmla="*/ 476797 h 902697"/>
                <a:gd name="connsiteX63" fmla="*/ 1321021 w 1481928"/>
                <a:gd name="connsiteY63" fmla="*/ 452274 h 902697"/>
                <a:gd name="connsiteX64" fmla="*/ 1330951 w 1481928"/>
                <a:gd name="connsiteY64" fmla="*/ 439862 h 902697"/>
                <a:gd name="connsiteX65" fmla="*/ 1340429 w 1481928"/>
                <a:gd name="connsiteY65" fmla="*/ 427375 h 902697"/>
                <a:gd name="connsiteX66" fmla="*/ 1349606 w 1481928"/>
                <a:gd name="connsiteY66" fmla="*/ 415113 h 902697"/>
                <a:gd name="connsiteX67" fmla="*/ 1354045 w 1481928"/>
                <a:gd name="connsiteY67" fmla="*/ 409095 h 902697"/>
                <a:gd name="connsiteX68" fmla="*/ 1358181 w 1481928"/>
                <a:gd name="connsiteY68" fmla="*/ 402927 h 902697"/>
                <a:gd name="connsiteX69" fmla="*/ 1405498 w 1481928"/>
                <a:gd name="connsiteY69" fmla="*/ 323189 h 902697"/>
                <a:gd name="connsiteX70" fmla="*/ 1451988 w 1481928"/>
                <a:gd name="connsiteY70" fmla="*/ 168902 h 902697"/>
                <a:gd name="connsiteX71" fmla="*/ 1460036 w 1481928"/>
                <a:gd name="connsiteY71" fmla="*/ 6342 h 902697"/>
                <a:gd name="connsiteX72" fmla="*/ 1466882 w 1481928"/>
                <a:gd name="connsiteY72" fmla="*/ 18152 h 902697"/>
                <a:gd name="connsiteX73" fmla="*/ 1479821 w 1481928"/>
                <a:gd name="connsiteY73" fmla="*/ 75022 h 902697"/>
                <a:gd name="connsiteX74" fmla="*/ 1482377 w 1481928"/>
                <a:gd name="connsiteY74" fmla="*/ 123843 h 902697"/>
                <a:gd name="connsiteX75" fmla="*/ 1477413 w 1481928"/>
                <a:gd name="connsiteY75" fmla="*/ 186957 h 902697"/>
                <a:gd name="connsiteX76" fmla="*/ 1427540 w 1481928"/>
                <a:gd name="connsiteY76" fmla="*/ 348539 h 902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481928" h="902697">
                  <a:moveTo>
                    <a:pt x="1427540" y="348539"/>
                  </a:moveTo>
                  <a:cubicBezTo>
                    <a:pt x="1423854" y="355535"/>
                    <a:pt x="1418212" y="365766"/>
                    <a:pt x="1411140" y="378253"/>
                  </a:cubicBezTo>
                  <a:cubicBezTo>
                    <a:pt x="1403994" y="390740"/>
                    <a:pt x="1394741" y="404582"/>
                    <a:pt x="1384585" y="420304"/>
                  </a:cubicBezTo>
                  <a:cubicBezTo>
                    <a:pt x="1379470" y="428052"/>
                    <a:pt x="1373753" y="435650"/>
                    <a:pt x="1367961" y="443699"/>
                  </a:cubicBezTo>
                  <a:cubicBezTo>
                    <a:pt x="1362093" y="451597"/>
                    <a:pt x="1356152" y="460173"/>
                    <a:pt x="1349682" y="468072"/>
                  </a:cubicBezTo>
                  <a:cubicBezTo>
                    <a:pt x="1336743" y="483869"/>
                    <a:pt x="1323202" y="501020"/>
                    <a:pt x="1309061" y="515914"/>
                  </a:cubicBezTo>
                  <a:cubicBezTo>
                    <a:pt x="1301988" y="523588"/>
                    <a:pt x="1295068" y="531335"/>
                    <a:pt x="1287922" y="538783"/>
                  </a:cubicBezTo>
                  <a:cubicBezTo>
                    <a:pt x="1280626" y="546080"/>
                    <a:pt x="1273329" y="553301"/>
                    <a:pt x="1266181" y="560447"/>
                  </a:cubicBezTo>
                  <a:cubicBezTo>
                    <a:pt x="1262571" y="563983"/>
                    <a:pt x="1259035" y="567443"/>
                    <a:pt x="1255500" y="570904"/>
                  </a:cubicBezTo>
                  <a:cubicBezTo>
                    <a:pt x="1251814" y="574214"/>
                    <a:pt x="1248203" y="577524"/>
                    <a:pt x="1244593" y="580758"/>
                  </a:cubicBezTo>
                  <a:cubicBezTo>
                    <a:pt x="1237372" y="587153"/>
                    <a:pt x="1230374" y="593321"/>
                    <a:pt x="1223680" y="599339"/>
                  </a:cubicBezTo>
                  <a:cubicBezTo>
                    <a:pt x="1209989" y="610999"/>
                    <a:pt x="1196824" y="621079"/>
                    <a:pt x="1185541" y="629730"/>
                  </a:cubicBezTo>
                  <a:cubicBezTo>
                    <a:pt x="1174031" y="638155"/>
                    <a:pt x="1163802" y="644775"/>
                    <a:pt x="1156053" y="649438"/>
                  </a:cubicBezTo>
                  <a:cubicBezTo>
                    <a:pt x="1106931" y="679604"/>
                    <a:pt x="1057659" y="704277"/>
                    <a:pt x="1007559" y="724438"/>
                  </a:cubicBezTo>
                  <a:cubicBezTo>
                    <a:pt x="957536" y="744673"/>
                    <a:pt x="906307" y="760170"/>
                    <a:pt x="853349" y="771077"/>
                  </a:cubicBezTo>
                  <a:cubicBezTo>
                    <a:pt x="843117" y="774688"/>
                    <a:pt x="829503" y="780480"/>
                    <a:pt x="823259" y="786423"/>
                  </a:cubicBezTo>
                  <a:cubicBezTo>
                    <a:pt x="797982" y="808990"/>
                    <a:pt x="764357" y="824185"/>
                    <a:pt x="730431" y="836974"/>
                  </a:cubicBezTo>
                  <a:cubicBezTo>
                    <a:pt x="721931" y="840133"/>
                    <a:pt x="713204" y="842766"/>
                    <a:pt x="704704" y="845625"/>
                  </a:cubicBezTo>
                  <a:cubicBezTo>
                    <a:pt x="696130" y="848333"/>
                    <a:pt x="687779" y="851492"/>
                    <a:pt x="679353" y="853824"/>
                  </a:cubicBezTo>
                  <a:cubicBezTo>
                    <a:pt x="670929" y="856307"/>
                    <a:pt x="662728" y="858939"/>
                    <a:pt x="654681" y="861648"/>
                  </a:cubicBezTo>
                  <a:cubicBezTo>
                    <a:pt x="646631" y="864506"/>
                    <a:pt x="638807" y="867214"/>
                    <a:pt x="631285" y="869922"/>
                  </a:cubicBezTo>
                  <a:cubicBezTo>
                    <a:pt x="605032" y="879325"/>
                    <a:pt x="581111" y="891436"/>
                    <a:pt x="550418" y="894521"/>
                  </a:cubicBezTo>
                  <a:cubicBezTo>
                    <a:pt x="470003" y="901592"/>
                    <a:pt x="391920" y="894220"/>
                    <a:pt x="321284" y="874361"/>
                  </a:cubicBezTo>
                  <a:cubicBezTo>
                    <a:pt x="250572" y="854727"/>
                    <a:pt x="187383" y="824261"/>
                    <a:pt x="132770" y="787852"/>
                  </a:cubicBezTo>
                  <a:cubicBezTo>
                    <a:pt x="109752" y="772657"/>
                    <a:pt x="90720" y="754979"/>
                    <a:pt x="72289" y="737903"/>
                  </a:cubicBezTo>
                  <a:cubicBezTo>
                    <a:pt x="54387" y="719699"/>
                    <a:pt x="37009" y="701945"/>
                    <a:pt x="19181" y="682387"/>
                  </a:cubicBezTo>
                  <a:cubicBezTo>
                    <a:pt x="13539" y="673962"/>
                    <a:pt x="2406" y="662227"/>
                    <a:pt x="6543" y="658014"/>
                  </a:cubicBezTo>
                  <a:cubicBezTo>
                    <a:pt x="6769" y="653124"/>
                    <a:pt x="25575" y="665988"/>
                    <a:pt x="37009" y="670276"/>
                  </a:cubicBezTo>
                  <a:cubicBezTo>
                    <a:pt x="48067" y="679754"/>
                    <a:pt x="55966" y="690285"/>
                    <a:pt x="71688" y="701945"/>
                  </a:cubicBezTo>
                  <a:cubicBezTo>
                    <a:pt x="85379" y="713831"/>
                    <a:pt x="102981" y="723083"/>
                    <a:pt x="119832" y="733013"/>
                  </a:cubicBezTo>
                  <a:cubicBezTo>
                    <a:pt x="121938" y="734217"/>
                    <a:pt x="124044" y="735496"/>
                    <a:pt x="126150" y="736699"/>
                  </a:cubicBezTo>
                  <a:cubicBezTo>
                    <a:pt x="128257" y="737828"/>
                    <a:pt x="130439" y="738956"/>
                    <a:pt x="132544" y="740084"/>
                  </a:cubicBezTo>
                  <a:cubicBezTo>
                    <a:pt x="136757" y="742341"/>
                    <a:pt x="140895" y="744598"/>
                    <a:pt x="144957" y="746930"/>
                  </a:cubicBezTo>
                  <a:cubicBezTo>
                    <a:pt x="153006" y="751519"/>
                    <a:pt x="160604" y="756408"/>
                    <a:pt x="167298" y="761373"/>
                  </a:cubicBezTo>
                  <a:cubicBezTo>
                    <a:pt x="175122" y="766037"/>
                    <a:pt x="182494" y="770776"/>
                    <a:pt x="189716" y="775591"/>
                  </a:cubicBezTo>
                  <a:cubicBezTo>
                    <a:pt x="197012" y="780254"/>
                    <a:pt x="204008" y="785370"/>
                    <a:pt x="211530" y="789582"/>
                  </a:cubicBezTo>
                  <a:cubicBezTo>
                    <a:pt x="218978" y="793945"/>
                    <a:pt x="226651" y="798383"/>
                    <a:pt x="234775" y="802747"/>
                  </a:cubicBezTo>
                  <a:cubicBezTo>
                    <a:pt x="238837" y="804928"/>
                    <a:pt x="243050" y="807185"/>
                    <a:pt x="247413" y="809216"/>
                  </a:cubicBezTo>
                  <a:cubicBezTo>
                    <a:pt x="251852" y="811172"/>
                    <a:pt x="256440" y="813052"/>
                    <a:pt x="261255" y="815008"/>
                  </a:cubicBezTo>
                  <a:cubicBezTo>
                    <a:pt x="287282" y="824712"/>
                    <a:pt x="311354" y="830655"/>
                    <a:pt x="339412" y="835244"/>
                  </a:cubicBezTo>
                  <a:cubicBezTo>
                    <a:pt x="440139" y="855178"/>
                    <a:pt x="544551" y="851567"/>
                    <a:pt x="643998" y="824637"/>
                  </a:cubicBezTo>
                  <a:cubicBezTo>
                    <a:pt x="652875" y="818168"/>
                    <a:pt x="663481" y="813128"/>
                    <a:pt x="674916" y="808614"/>
                  </a:cubicBezTo>
                  <a:cubicBezTo>
                    <a:pt x="686275" y="803800"/>
                    <a:pt x="698611" y="799737"/>
                    <a:pt x="711399" y="796051"/>
                  </a:cubicBezTo>
                  <a:cubicBezTo>
                    <a:pt x="723962" y="791989"/>
                    <a:pt x="736826" y="788078"/>
                    <a:pt x="749463" y="784241"/>
                  </a:cubicBezTo>
                  <a:cubicBezTo>
                    <a:pt x="761951" y="780179"/>
                    <a:pt x="773836" y="775666"/>
                    <a:pt x="784743" y="771152"/>
                  </a:cubicBezTo>
                  <a:cubicBezTo>
                    <a:pt x="791514" y="768670"/>
                    <a:pt x="798208" y="766413"/>
                    <a:pt x="805354" y="764307"/>
                  </a:cubicBezTo>
                  <a:cubicBezTo>
                    <a:pt x="812502" y="762200"/>
                    <a:pt x="820175" y="760019"/>
                    <a:pt x="828599" y="757160"/>
                  </a:cubicBezTo>
                  <a:cubicBezTo>
                    <a:pt x="838530" y="752647"/>
                    <a:pt x="848008" y="747155"/>
                    <a:pt x="857486" y="741815"/>
                  </a:cubicBezTo>
                  <a:cubicBezTo>
                    <a:pt x="867040" y="736624"/>
                    <a:pt x="875991" y="730756"/>
                    <a:pt x="884717" y="725415"/>
                  </a:cubicBezTo>
                  <a:cubicBezTo>
                    <a:pt x="893444" y="719999"/>
                    <a:pt x="902169" y="715411"/>
                    <a:pt x="910294" y="711123"/>
                  </a:cubicBezTo>
                  <a:cubicBezTo>
                    <a:pt x="918417" y="706910"/>
                    <a:pt x="926392" y="703676"/>
                    <a:pt x="934215" y="701870"/>
                  </a:cubicBezTo>
                  <a:cubicBezTo>
                    <a:pt x="965809" y="696003"/>
                    <a:pt x="997177" y="687502"/>
                    <a:pt x="1029374" y="675842"/>
                  </a:cubicBezTo>
                  <a:cubicBezTo>
                    <a:pt x="1045398" y="669975"/>
                    <a:pt x="1061420" y="662904"/>
                    <a:pt x="1078044" y="655381"/>
                  </a:cubicBezTo>
                  <a:cubicBezTo>
                    <a:pt x="1086094" y="651394"/>
                    <a:pt x="1094294" y="647106"/>
                    <a:pt x="1102643" y="642668"/>
                  </a:cubicBezTo>
                  <a:cubicBezTo>
                    <a:pt x="1110918" y="638230"/>
                    <a:pt x="1119493" y="633641"/>
                    <a:pt x="1127693" y="628451"/>
                  </a:cubicBezTo>
                  <a:cubicBezTo>
                    <a:pt x="1134463" y="624314"/>
                    <a:pt x="1143642" y="618145"/>
                    <a:pt x="1154700" y="610397"/>
                  </a:cubicBezTo>
                  <a:cubicBezTo>
                    <a:pt x="1165607" y="602498"/>
                    <a:pt x="1178018" y="592644"/>
                    <a:pt x="1191785" y="581736"/>
                  </a:cubicBezTo>
                  <a:cubicBezTo>
                    <a:pt x="1198554" y="576170"/>
                    <a:pt x="1205401" y="570076"/>
                    <a:pt x="1212622" y="563908"/>
                  </a:cubicBezTo>
                  <a:cubicBezTo>
                    <a:pt x="1219693" y="557589"/>
                    <a:pt x="1227366" y="551270"/>
                    <a:pt x="1234512" y="544274"/>
                  </a:cubicBezTo>
                  <a:cubicBezTo>
                    <a:pt x="1249032" y="530433"/>
                    <a:pt x="1264376" y="515914"/>
                    <a:pt x="1278595" y="500343"/>
                  </a:cubicBezTo>
                  <a:lnTo>
                    <a:pt x="1289502" y="488758"/>
                  </a:lnTo>
                  <a:lnTo>
                    <a:pt x="1294918" y="482966"/>
                  </a:lnTo>
                  <a:lnTo>
                    <a:pt x="1300183" y="476797"/>
                  </a:lnTo>
                  <a:cubicBezTo>
                    <a:pt x="1307180" y="468523"/>
                    <a:pt x="1314176" y="460323"/>
                    <a:pt x="1321021" y="452274"/>
                  </a:cubicBezTo>
                  <a:cubicBezTo>
                    <a:pt x="1324481" y="448287"/>
                    <a:pt x="1327792" y="444075"/>
                    <a:pt x="1330951" y="439862"/>
                  </a:cubicBezTo>
                  <a:cubicBezTo>
                    <a:pt x="1334185" y="435650"/>
                    <a:pt x="1337346" y="431437"/>
                    <a:pt x="1340429" y="427375"/>
                  </a:cubicBezTo>
                  <a:cubicBezTo>
                    <a:pt x="1343513" y="423237"/>
                    <a:pt x="1346598" y="419175"/>
                    <a:pt x="1349606" y="415113"/>
                  </a:cubicBezTo>
                  <a:cubicBezTo>
                    <a:pt x="1351110" y="413082"/>
                    <a:pt x="1352615" y="411126"/>
                    <a:pt x="1354045" y="409095"/>
                  </a:cubicBezTo>
                  <a:cubicBezTo>
                    <a:pt x="1355474" y="406989"/>
                    <a:pt x="1356828" y="404958"/>
                    <a:pt x="1358181" y="402927"/>
                  </a:cubicBezTo>
                  <a:cubicBezTo>
                    <a:pt x="1380449" y="370731"/>
                    <a:pt x="1396923" y="341167"/>
                    <a:pt x="1405498" y="323189"/>
                  </a:cubicBezTo>
                  <a:cubicBezTo>
                    <a:pt x="1429496" y="275947"/>
                    <a:pt x="1444164" y="222839"/>
                    <a:pt x="1451988" y="168902"/>
                  </a:cubicBezTo>
                  <a:cubicBezTo>
                    <a:pt x="1459961" y="114816"/>
                    <a:pt x="1461015" y="59977"/>
                    <a:pt x="1460036" y="6342"/>
                  </a:cubicBezTo>
                  <a:cubicBezTo>
                    <a:pt x="1459961" y="4010"/>
                    <a:pt x="1462745" y="7395"/>
                    <a:pt x="1466882" y="18152"/>
                  </a:cubicBezTo>
                  <a:cubicBezTo>
                    <a:pt x="1471320" y="28909"/>
                    <a:pt x="1475984" y="47264"/>
                    <a:pt x="1479821" y="75022"/>
                  </a:cubicBezTo>
                  <a:cubicBezTo>
                    <a:pt x="1481174" y="88863"/>
                    <a:pt x="1482377" y="105187"/>
                    <a:pt x="1482377" y="123843"/>
                  </a:cubicBezTo>
                  <a:cubicBezTo>
                    <a:pt x="1481777" y="142423"/>
                    <a:pt x="1481099" y="163712"/>
                    <a:pt x="1477413" y="186957"/>
                  </a:cubicBezTo>
                  <a:cubicBezTo>
                    <a:pt x="1470870" y="233445"/>
                    <a:pt x="1455973" y="289488"/>
                    <a:pt x="1427540" y="348539"/>
                  </a:cubicBezTo>
                  <a:close/>
                </a:path>
              </a:pathLst>
            </a:custGeom>
            <a:solidFill>
              <a:srgbClr val="589EC9"/>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5AB0CFF-974A-48C1-8C8A-357B40D3E3FE}"/>
                </a:ext>
              </a:extLst>
            </p:cNvPr>
            <p:cNvSpPr/>
            <p:nvPr/>
          </p:nvSpPr>
          <p:spPr>
            <a:xfrm>
              <a:off x="22072153" y="5408711"/>
              <a:ext cx="1594950" cy="1527240"/>
            </a:xfrm>
            <a:custGeom>
              <a:avLst/>
              <a:gdLst>
                <a:gd name="connsiteX0" fmla="*/ 481925 w 1594765"/>
                <a:gd name="connsiteY0" fmla="*/ 63959 h 1527063"/>
                <a:gd name="connsiteX1" fmla="*/ 1359649 w 1594765"/>
                <a:gd name="connsiteY1" fmla="*/ 223210 h 1527063"/>
                <a:gd name="connsiteX2" fmla="*/ 1587654 w 1594765"/>
                <a:gd name="connsiteY2" fmla="*/ 629724 h 1527063"/>
                <a:gd name="connsiteX3" fmla="*/ 1484220 w 1594765"/>
                <a:gd name="connsiteY3" fmla="*/ 1097246 h 1527063"/>
                <a:gd name="connsiteX4" fmla="*/ 1194079 w 1594765"/>
                <a:gd name="connsiteY4" fmla="*/ 1474273 h 1527063"/>
                <a:gd name="connsiteX5" fmla="*/ 763267 w 1594765"/>
                <a:gd name="connsiteY5" fmla="*/ 1494659 h 1527063"/>
                <a:gd name="connsiteX6" fmla="*/ 94142 w 1594765"/>
                <a:gd name="connsiteY6" fmla="*/ 1026159 h 1527063"/>
                <a:gd name="connsiteX7" fmla="*/ 141834 w 1594765"/>
                <a:gd name="connsiteY7" fmla="*/ 345074 h 1527063"/>
                <a:gd name="connsiteX8" fmla="*/ 481925 w 1594765"/>
                <a:gd name="connsiteY8" fmla="*/ 63959 h 152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4765" h="1527063">
                  <a:moveTo>
                    <a:pt x="481925" y="63959"/>
                  </a:moveTo>
                  <a:cubicBezTo>
                    <a:pt x="771615" y="-55799"/>
                    <a:pt x="1125624" y="14536"/>
                    <a:pt x="1359649" y="223210"/>
                  </a:cubicBezTo>
                  <a:cubicBezTo>
                    <a:pt x="1478203" y="328900"/>
                    <a:pt x="1569525" y="471903"/>
                    <a:pt x="1587654" y="629724"/>
                  </a:cubicBezTo>
                  <a:cubicBezTo>
                    <a:pt x="1606085" y="790179"/>
                    <a:pt x="1548914" y="949204"/>
                    <a:pt x="1484220" y="1097246"/>
                  </a:cubicBezTo>
                  <a:cubicBezTo>
                    <a:pt x="1419377" y="1245439"/>
                    <a:pt x="1337307" y="1399048"/>
                    <a:pt x="1194079" y="1474273"/>
                  </a:cubicBezTo>
                  <a:cubicBezTo>
                    <a:pt x="1063714" y="1542727"/>
                    <a:pt x="905441" y="1532798"/>
                    <a:pt x="763267" y="1494659"/>
                  </a:cubicBezTo>
                  <a:cubicBezTo>
                    <a:pt x="494790" y="1422594"/>
                    <a:pt x="254972" y="1252435"/>
                    <a:pt x="94142" y="1026159"/>
                  </a:cubicBezTo>
                  <a:cubicBezTo>
                    <a:pt x="-55556" y="815529"/>
                    <a:pt x="1089" y="552769"/>
                    <a:pt x="141834" y="345074"/>
                  </a:cubicBezTo>
                  <a:cubicBezTo>
                    <a:pt x="225334" y="221705"/>
                    <a:pt x="343888" y="121054"/>
                    <a:pt x="481925" y="63959"/>
                  </a:cubicBezTo>
                  <a:close/>
                </a:path>
              </a:pathLst>
            </a:custGeom>
            <a:solidFill>
              <a:srgbClr val="59D4B6"/>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3132BB1A-F58D-41B4-9D56-A4B6700B6C11}"/>
                </a:ext>
              </a:extLst>
            </p:cNvPr>
            <p:cNvSpPr/>
            <p:nvPr/>
          </p:nvSpPr>
          <p:spPr>
            <a:xfrm>
              <a:off x="22621260" y="5304181"/>
              <a:ext cx="820045" cy="631961"/>
            </a:xfrm>
            <a:custGeom>
              <a:avLst/>
              <a:gdLst>
                <a:gd name="connsiteX0" fmla="*/ 797214 w 819950"/>
                <a:gd name="connsiteY0" fmla="*/ 395956 h 631888"/>
                <a:gd name="connsiteX1" fmla="*/ 816922 w 819950"/>
                <a:gd name="connsiteY1" fmla="*/ 354281 h 631888"/>
                <a:gd name="connsiteX2" fmla="*/ 815417 w 819950"/>
                <a:gd name="connsiteY2" fmla="*/ 331488 h 631888"/>
                <a:gd name="connsiteX3" fmla="*/ 815643 w 819950"/>
                <a:gd name="connsiteY3" fmla="*/ 317045 h 631888"/>
                <a:gd name="connsiteX4" fmla="*/ 760804 w 819950"/>
                <a:gd name="connsiteY4" fmla="*/ 240692 h 631888"/>
                <a:gd name="connsiteX5" fmla="*/ 735605 w 819950"/>
                <a:gd name="connsiteY5" fmla="*/ 220757 h 631888"/>
                <a:gd name="connsiteX6" fmla="*/ 724246 w 819950"/>
                <a:gd name="connsiteY6" fmla="*/ 212407 h 631888"/>
                <a:gd name="connsiteX7" fmla="*/ 714165 w 819950"/>
                <a:gd name="connsiteY7" fmla="*/ 205336 h 631888"/>
                <a:gd name="connsiteX8" fmla="*/ 697993 w 819950"/>
                <a:gd name="connsiteY8" fmla="*/ 188185 h 631888"/>
                <a:gd name="connsiteX9" fmla="*/ 742450 w 819950"/>
                <a:gd name="connsiteY9" fmla="*/ 124620 h 631888"/>
                <a:gd name="connsiteX10" fmla="*/ 762911 w 819950"/>
                <a:gd name="connsiteY10" fmla="*/ 55864 h 631888"/>
                <a:gd name="connsiteX11" fmla="*/ 741847 w 819950"/>
                <a:gd name="connsiteY11" fmla="*/ 29009 h 631888"/>
                <a:gd name="connsiteX12" fmla="*/ 728382 w 819950"/>
                <a:gd name="connsiteY12" fmla="*/ 19230 h 631888"/>
                <a:gd name="connsiteX13" fmla="*/ 713113 w 819950"/>
                <a:gd name="connsiteY13" fmla="*/ 12234 h 631888"/>
                <a:gd name="connsiteX14" fmla="*/ 643530 w 819950"/>
                <a:gd name="connsiteY14" fmla="*/ 9150 h 631888"/>
                <a:gd name="connsiteX15" fmla="*/ 608474 w 819950"/>
                <a:gd name="connsiteY15" fmla="*/ 14792 h 631888"/>
                <a:gd name="connsiteX16" fmla="*/ 550777 w 819950"/>
                <a:gd name="connsiteY16" fmla="*/ 55413 h 631888"/>
                <a:gd name="connsiteX17" fmla="*/ 543255 w 819950"/>
                <a:gd name="connsiteY17" fmla="*/ 56993 h 631888"/>
                <a:gd name="connsiteX18" fmla="*/ 536109 w 819950"/>
                <a:gd name="connsiteY18" fmla="*/ 57143 h 631888"/>
                <a:gd name="connsiteX19" fmla="*/ 502483 w 819950"/>
                <a:gd name="connsiteY19" fmla="*/ 60905 h 631888"/>
                <a:gd name="connsiteX20" fmla="*/ 437714 w 819950"/>
                <a:gd name="connsiteY20" fmla="*/ 76927 h 631888"/>
                <a:gd name="connsiteX21" fmla="*/ 378737 w 819950"/>
                <a:gd name="connsiteY21" fmla="*/ 93326 h 631888"/>
                <a:gd name="connsiteX22" fmla="*/ 363318 w 819950"/>
                <a:gd name="connsiteY22" fmla="*/ 100097 h 631888"/>
                <a:gd name="connsiteX23" fmla="*/ 351356 w 819950"/>
                <a:gd name="connsiteY23" fmla="*/ 105513 h 631888"/>
                <a:gd name="connsiteX24" fmla="*/ 331421 w 819950"/>
                <a:gd name="connsiteY24" fmla="*/ 111305 h 631888"/>
                <a:gd name="connsiteX25" fmla="*/ 295839 w 819950"/>
                <a:gd name="connsiteY25" fmla="*/ 101526 h 631888"/>
                <a:gd name="connsiteX26" fmla="*/ 236262 w 819950"/>
                <a:gd name="connsiteY26" fmla="*/ 90242 h 631888"/>
                <a:gd name="connsiteX27" fmla="*/ 170214 w 819950"/>
                <a:gd name="connsiteY27" fmla="*/ 91070 h 631888"/>
                <a:gd name="connsiteX28" fmla="*/ 160887 w 819950"/>
                <a:gd name="connsiteY28" fmla="*/ 88512 h 631888"/>
                <a:gd name="connsiteX29" fmla="*/ 151408 w 819950"/>
                <a:gd name="connsiteY29" fmla="*/ 86782 h 631888"/>
                <a:gd name="connsiteX30" fmla="*/ 132376 w 819950"/>
                <a:gd name="connsiteY30" fmla="*/ 85353 h 631888"/>
                <a:gd name="connsiteX31" fmla="*/ 94088 w 819950"/>
                <a:gd name="connsiteY31" fmla="*/ 92047 h 631888"/>
                <a:gd name="connsiteX32" fmla="*/ 87015 w 819950"/>
                <a:gd name="connsiteY32" fmla="*/ 101902 h 631888"/>
                <a:gd name="connsiteX33" fmla="*/ 82202 w 819950"/>
                <a:gd name="connsiteY33" fmla="*/ 106641 h 631888"/>
                <a:gd name="connsiteX34" fmla="*/ 76259 w 819950"/>
                <a:gd name="connsiteY34" fmla="*/ 110252 h 631888"/>
                <a:gd name="connsiteX35" fmla="*/ 58957 w 819950"/>
                <a:gd name="connsiteY35" fmla="*/ 109349 h 631888"/>
                <a:gd name="connsiteX36" fmla="*/ 41205 w 819950"/>
                <a:gd name="connsiteY36" fmla="*/ 107619 h 631888"/>
                <a:gd name="connsiteX37" fmla="*/ 24279 w 819950"/>
                <a:gd name="connsiteY37" fmla="*/ 108973 h 631888"/>
                <a:gd name="connsiteX38" fmla="*/ 16606 w 819950"/>
                <a:gd name="connsiteY38" fmla="*/ 111757 h 631888"/>
                <a:gd name="connsiteX39" fmla="*/ 10136 w 819950"/>
                <a:gd name="connsiteY39" fmla="*/ 116947 h 631888"/>
                <a:gd name="connsiteX40" fmla="*/ 9535 w 819950"/>
                <a:gd name="connsiteY40" fmla="*/ 142373 h 631888"/>
                <a:gd name="connsiteX41" fmla="*/ 54369 w 819950"/>
                <a:gd name="connsiteY41" fmla="*/ 188862 h 631888"/>
                <a:gd name="connsiteX42" fmla="*/ 74980 w 819950"/>
                <a:gd name="connsiteY42" fmla="*/ 207593 h 631888"/>
                <a:gd name="connsiteX43" fmla="*/ 94163 w 819950"/>
                <a:gd name="connsiteY43" fmla="*/ 224518 h 631888"/>
                <a:gd name="connsiteX44" fmla="*/ 109884 w 819950"/>
                <a:gd name="connsiteY44" fmla="*/ 235501 h 631888"/>
                <a:gd name="connsiteX45" fmla="*/ 123124 w 819950"/>
                <a:gd name="connsiteY45" fmla="*/ 240240 h 631888"/>
                <a:gd name="connsiteX46" fmla="*/ 135386 w 819950"/>
                <a:gd name="connsiteY46" fmla="*/ 241670 h 631888"/>
                <a:gd name="connsiteX47" fmla="*/ 147647 w 819950"/>
                <a:gd name="connsiteY47" fmla="*/ 243099 h 631888"/>
                <a:gd name="connsiteX48" fmla="*/ 156374 w 819950"/>
                <a:gd name="connsiteY48" fmla="*/ 246785 h 631888"/>
                <a:gd name="connsiteX49" fmla="*/ 164798 w 819950"/>
                <a:gd name="connsiteY49" fmla="*/ 255060 h 631888"/>
                <a:gd name="connsiteX50" fmla="*/ 172773 w 819950"/>
                <a:gd name="connsiteY50" fmla="*/ 266870 h 631888"/>
                <a:gd name="connsiteX51" fmla="*/ 180521 w 819950"/>
                <a:gd name="connsiteY51" fmla="*/ 281915 h 631888"/>
                <a:gd name="connsiteX52" fmla="*/ 203990 w 819950"/>
                <a:gd name="connsiteY52" fmla="*/ 359923 h 631888"/>
                <a:gd name="connsiteX53" fmla="*/ 215952 w 819950"/>
                <a:gd name="connsiteY53" fmla="*/ 432214 h 631888"/>
                <a:gd name="connsiteX54" fmla="*/ 218510 w 819950"/>
                <a:gd name="connsiteY54" fmla="*/ 447560 h 631888"/>
                <a:gd name="connsiteX55" fmla="*/ 221443 w 819950"/>
                <a:gd name="connsiteY55" fmla="*/ 459671 h 631888"/>
                <a:gd name="connsiteX56" fmla="*/ 227986 w 819950"/>
                <a:gd name="connsiteY56" fmla="*/ 469300 h 631888"/>
                <a:gd name="connsiteX57" fmla="*/ 281322 w 819950"/>
                <a:gd name="connsiteY57" fmla="*/ 451622 h 631888"/>
                <a:gd name="connsiteX58" fmla="*/ 286813 w 819950"/>
                <a:gd name="connsiteY58" fmla="*/ 458317 h 631888"/>
                <a:gd name="connsiteX59" fmla="*/ 292530 w 819950"/>
                <a:gd name="connsiteY59" fmla="*/ 464862 h 631888"/>
                <a:gd name="connsiteX60" fmla="*/ 302912 w 819950"/>
                <a:gd name="connsiteY60" fmla="*/ 476973 h 631888"/>
                <a:gd name="connsiteX61" fmla="*/ 312164 w 819950"/>
                <a:gd name="connsiteY61" fmla="*/ 487354 h 631888"/>
                <a:gd name="connsiteX62" fmla="*/ 320664 w 819950"/>
                <a:gd name="connsiteY62" fmla="*/ 495403 h 631888"/>
                <a:gd name="connsiteX63" fmla="*/ 321492 w 819950"/>
                <a:gd name="connsiteY63" fmla="*/ 502173 h 631888"/>
                <a:gd name="connsiteX64" fmla="*/ 320890 w 819950"/>
                <a:gd name="connsiteY64" fmla="*/ 507213 h 631888"/>
                <a:gd name="connsiteX65" fmla="*/ 321417 w 819950"/>
                <a:gd name="connsiteY65" fmla="*/ 505408 h 631888"/>
                <a:gd name="connsiteX66" fmla="*/ 331197 w 819950"/>
                <a:gd name="connsiteY66" fmla="*/ 477424 h 631888"/>
                <a:gd name="connsiteX67" fmla="*/ 335709 w 819950"/>
                <a:gd name="connsiteY67" fmla="*/ 471858 h 631888"/>
                <a:gd name="connsiteX68" fmla="*/ 339320 w 819950"/>
                <a:gd name="connsiteY68" fmla="*/ 469074 h 631888"/>
                <a:gd name="connsiteX69" fmla="*/ 348497 w 819950"/>
                <a:gd name="connsiteY69" fmla="*/ 455910 h 631888"/>
                <a:gd name="connsiteX70" fmla="*/ 357450 w 819950"/>
                <a:gd name="connsiteY70" fmla="*/ 443272 h 631888"/>
                <a:gd name="connsiteX71" fmla="*/ 366928 w 819950"/>
                <a:gd name="connsiteY71" fmla="*/ 431387 h 631888"/>
                <a:gd name="connsiteX72" fmla="*/ 387013 w 819950"/>
                <a:gd name="connsiteY72" fmla="*/ 410474 h 631888"/>
                <a:gd name="connsiteX73" fmla="*/ 421542 w 819950"/>
                <a:gd name="connsiteY73" fmla="*/ 391367 h 631888"/>
                <a:gd name="connsiteX74" fmla="*/ 432825 w 819950"/>
                <a:gd name="connsiteY74" fmla="*/ 394978 h 631888"/>
                <a:gd name="connsiteX75" fmla="*/ 436210 w 819950"/>
                <a:gd name="connsiteY75" fmla="*/ 406262 h 631888"/>
                <a:gd name="connsiteX76" fmla="*/ 422368 w 819950"/>
                <a:gd name="connsiteY76" fmla="*/ 426271 h 631888"/>
                <a:gd name="connsiteX77" fmla="*/ 400102 w 819950"/>
                <a:gd name="connsiteY77" fmla="*/ 449967 h 631888"/>
                <a:gd name="connsiteX78" fmla="*/ 394234 w 819950"/>
                <a:gd name="connsiteY78" fmla="*/ 460423 h 631888"/>
                <a:gd name="connsiteX79" fmla="*/ 402735 w 819950"/>
                <a:gd name="connsiteY79" fmla="*/ 458618 h 631888"/>
                <a:gd name="connsiteX80" fmla="*/ 415975 w 819950"/>
                <a:gd name="connsiteY80" fmla="*/ 456512 h 631888"/>
                <a:gd name="connsiteX81" fmla="*/ 500528 w 819950"/>
                <a:gd name="connsiteY81" fmla="*/ 457565 h 631888"/>
                <a:gd name="connsiteX82" fmla="*/ 500528 w 819950"/>
                <a:gd name="connsiteY82" fmla="*/ 478327 h 631888"/>
                <a:gd name="connsiteX83" fmla="*/ 562588 w 819950"/>
                <a:gd name="connsiteY83" fmla="*/ 501346 h 631888"/>
                <a:gd name="connsiteX84" fmla="*/ 609679 w 819950"/>
                <a:gd name="connsiteY84" fmla="*/ 536852 h 631888"/>
                <a:gd name="connsiteX85" fmla="*/ 621714 w 819950"/>
                <a:gd name="connsiteY85" fmla="*/ 538432 h 631888"/>
                <a:gd name="connsiteX86" fmla="*/ 601479 w 819950"/>
                <a:gd name="connsiteY86" fmla="*/ 563933 h 631888"/>
                <a:gd name="connsiteX87" fmla="*/ 633901 w 819950"/>
                <a:gd name="connsiteY87" fmla="*/ 581611 h 631888"/>
                <a:gd name="connsiteX88" fmla="*/ 710329 w 819950"/>
                <a:gd name="connsiteY88" fmla="*/ 631184 h 631888"/>
                <a:gd name="connsiteX89" fmla="*/ 721085 w 819950"/>
                <a:gd name="connsiteY89" fmla="*/ 623285 h 631888"/>
                <a:gd name="connsiteX90" fmla="*/ 756591 w 819950"/>
                <a:gd name="connsiteY90" fmla="*/ 495629 h 631888"/>
                <a:gd name="connsiteX91" fmla="*/ 742299 w 819950"/>
                <a:gd name="connsiteY91" fmla="*/ 486526 h 631888"/>
                <a:gd name="connsiteX92" fmla="*/ 729060 w 819950"/>
                <a:gd name="connsiteY92" fmla="*/ 466291 h 631888"/>
                <a:gd name="connsiteX93" fmla="*/ 797214 w 819950"/>
                <a:gd name="connsiteY93" fmla="*/ 395956 h 63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819950" h="631888">
                  <a:moveTo>
                    <a:pt x="797214" y="395956"/>
                  </a:moveTo>
                  <a:cubicBezTo>
                    <a:pt x="812934" y="387305"/>
                    <a:pt x="816846" y="370680"/>
                    <a:pt x="816922" y="354281"/>
                  </a:cubicBezTo>
                  <a:cubicBezTo>
                    <a:pt x="817072" y="346232"/>
                    <a:pt x="816020" y="338108"/>
                    <a:pt x="815417" y="331488"/>
                  </a:cubicBezTo>
                  <a:cubicBezTo>
                    <a:pt x="814740" y="324868"/>
                    <a:pt x="814516" y="319678"/>
                    <a:pt x="815643" y="317045"/>
                  </a:cubicBezTo>
                  <a:cubicBezTo>
                    <a:pt x="821586" y="295982"/>
                    <a:pt x="792775" y="265742"/>
                    <a:pt x="760804" y="240692"/>
                  </a:cubicBezTo>
                  <a:cubicBezTo>
                    <a:pt x="752455" y="233395"/>
                    <a:pt x="743577" y="226700"/>
                    <a:pt x="735605" y="220757"/>
                  </a:cubicBezTo>
                  <a:cubicBezTo>
                    <a:pt x="731618" y="217823"/>
                    <a:pt x="727857" y="215040"/>
                    <a:pt x="724246" y="212407"/>
                  </a:cubicBezTo>
                  <a:cubicBezTo>
                    <a:pt x="720635" y="209850"/>
                    <a:pt x="717249" y="207518"/>
                    <a:pt x="714165" y="205336"/>
                  </a:cubicBezTo>
                  <a:cubicBezTo>
                    <a:pt x="701978" y="196610"/>
                    <a:pt x="695058" y="190893"/>
                    <a:pt x="697993" y="188185"/>
                  </a:cubicBezTo>
                  <a:cubicBezTo>
                    <a:pt x="707170" y="181415"/>
                    <a:pt x="727254" y="154033"/>
                    <a:pt x="742450" y="124620"/>
                  </a:cubicBezTo>
                  <a:cubicBezTo>
                    <a:pt x="757947" y="95282"/>
                    <a:pt x="767500" y="64440"/>
                    <a:pt x="762911" y="55864"/>
                  </a:cubicBezTo>
                  <a:cubicBezTo>
                    <a:pt x="757645" y="45107"/>
                    <a:pt x="750198" y="36381"/>
                    <a:pt x="741847" y="29009"/>
                  </a:cubicBezTo>
                  <a:cubicBezTo>
                    <a:pt x="737634" y="25323"/>
                    <a:pt x="733122" y="22013"/>
                    <a:pt x="728382" y="19230"/>
                  </a:cubicBezTo>
                  <a:cubicBezTo>
                    <a:pt x="723493" y="16522"/>
                    <a:pt x="718454" y="14190"/>
                    <a:pt x="713113" y="12234"/>
                  </a:cubicBezTo>
                  <a:cubicBezTo>
                    <a:pt x="692200" y="4260"/>
                    <a:pt x="667677" y="3884"/>
                    <a:pt x="643530" y="9150"/>
                  </a:cubicBezTo>
                  <a:cubicBezTo>
                    <a:pt x="620511" y="13212"/>
                    <a:pt x="613064" y="21788"/>
                    <a:pt x="608474" y="14792"/>
                  </a:cubicBezTo>
                  <a:cubicBezTo>
                    <a:pt x="606217" y="12685"/>
                    <a:pt x="577633" y="44656"/>
                    <a:pt x="550777" y="55413"/>
                  </a:cubicBezTo>
                  <a:cubicBezTo>
                    <a:pt x="548144" y="56316"/>
                    <a:pt x="545587" y="56918"/>
                    <a:pt x="543255" y="56993"/>
                  </a:cubicBezTo>
                  <a:cubicBezTo>
                    <a:pt x="540772" y="57294"/>
                    <a:pt x="538439" y="57294"/>
                    <a:pt x="536109" y="57143"/>
                  </a:cubicBezTo>
                  <a:cubicBezTo>
                    <a:pt x="524900" y="56767"/>
                    <a:pt x="514518" y="53006"/>
                    <a:pt x="502483" y="60905"/>
                  </a:cubicBezTo>
                  <a:cubicBezTo>
                    <a:pt x="487587" y="67675"/>
                    <a:pt x="461936" y="71587"/>
                    <a:pt x="437714" y="76927"/>
                  </a:cubicBezTo>
                  <a:cubicBezTo>
                    <a:pt x="413341" y="82043"/>
                    <a:pt x="390473" y="88061"/>
                    <a:pt x="378737" y="93326"/>
                  </a:cubicBezTo>
                  <a:cubicBezTo>
                    <a:pt x="373246" y="95734"/>
                    <a:pt x="368207" y="97990"/>
                    <a:pt x="363318" y="100097"/>
                  </a:cubicBezTo>
                  <a:cubicBezTo>
                    <a:pt x="359029" y="102203"/>
                    <a:pt x="355042" y="103933"/>
                    <a:pt x="351356" y="105513"/>
                  </a:cubicBezTo>
                  <a:cubicBezTo>
                    <a:pt x="343909" y="108597"/>
                    <a:pt x="337514" y="110553"/>
                    <a:pt x="331421" y="111305"/>
                  </a:cubicBezTo>
                  <a:cubicBezTo>
                    <a:pt x="319310" y="112810"/>
                    <a:pt x="308928" y="109575"/>
                    <a:pt x="295839" y="101526"/>
                  </a:cubicBezTo>
                  <a:cubicBezTo>
                    <a:pt x="276282" y="85428"/>
                    <a:pt x="258302" y="96185"/>
                    <a:pt x="236262" y="90242"/>
                  </a:cubicBezTo>
                  <a:cubicBezTo>
                    <a:pt x="212717" y="86481"/>
                    <a:pt x="195641" y="92047"/>
                    <a:pt x="170214" y="91070"/>
                  </a:cubicBezTo>
                  <a:cubicBezTo>
                    <a:pt x="167131" y="90092"/>
                    <a:pt x="164045" y="89189"/>
                    <a:pt x="160887" y="88512"/>
                  </a:cubicBezTo>
                  <a:cubicBezTo>
                    <a:pt x="157728" y="87835"/>
                    <a:pt x="154569" y="87233"/>
                    <a:pt x="151408" y="86782"/>
                  </a:cubicBezTo>
                  <a:cubicBezTo>
                    <a:pt x="145166" y="85804"/>
                    <a:pt x="138846" y="85127"/>
                    <a:pt x="132376" y="85353"/>
                  </a:cubicBezTo>
                  <a:cubicBezTo>
                    <a:pt x="119212" y="85428"/>
                    <a:pt x="106876" y="87534"/>
                    <a:pt x="94088" y="92047"/>
                  </a:cubicBezTo>
                  <a:cubicBezTo>
                    <a:pt x="91078" y="94680"/>
                    <a:pt x="88145" y="97238"/>
                    <a:pt x="87015" y="101902"/>
                  </a:cubicBezTo>
                  <a:cubicBezTo>
                    <a:pt x="86415" y="104234"/>
                    <a:pt x="84459" y="105588"/>
                    <a:pt x="82202" y="106641"/>
                  </a:cubicBezTo>
                  <a:cubicBezTo>
                    <a:pt x="80020" y="107845"/>
                    <a:pt x="77612" y="108823"/>
                    <a:pt x="76259" y="110252"/>
                  </a:cubicBezTo>
                  <a:cubicBezTo>
                    <a:pt x="70767" y="110703"/>
                    <a:pt x="64824" y="109951"/>
                    <a:pt x="58957" y="109349"/>
                  </a:cubicBezTo>
                  <a:cubicBezTo>
                    <a:pt x="53089" y="108823"/>
                    <a:pt x="47148" y="108070"/>
                    <a:pt x="41205" y="107619"/>
                  </a:cubicBezTo>
                  <a:cubicBezTo>
                    <a:pt x="35262" y="107243"/>
                    <a:pt x="29695" y="107694"/>
                    <a:pt x="24279" y="108973"/>
                  </a:cubicBezTo>
                  <a:cubicBezTo>
                    <a:pt x="21645" y="109650"/>
                    <a:pt x="19014" y="110478"/>
                    <a:pt x="16606" y="111757"/>
                  </a:cubicBezTo>
                  <a:cubicBezTo>
                    <a:pt x="14274" y="113111"/>
                    <a:pt x="12092" y="114841"/>
                    <a:pt x="10136" y="116947"/>
                  </a:cubicBezTo>
                  <a:cubicBezTo>
                    <a:pt x="5548" y="121460"/>
                    <a:pt x="3140" y="135001"/>
                    <a:pt x="9535" y="142373"/>
                  </a:cubicBezTo>
                  <a:cubicBezTo>
                    <a:pt x="25331" y="160803"/>
                    <a:pt x="40376" y="175773"/>
                    <a:pt x="54369" y="188862"/>
                  </a:cubicBezTo>
                  <a:cubicBezTo>
                    <a:pt x="61289" y="195331"/>
                    <a:pt x="68435" y="201876"/>
                    <a:pt x="74980" y="207593"/>
                  </a:cubicBezTo>
                  <a:cubicBezTo>
                    <a:pt x="81599" y="213460"/>
                    <a:pt x="87844" y="218726"/>
                    <a:pt x="94163" y="224518"/>
                  </a:cubicBezTo>
                  <a:cubicBezTo>
                    <a:pt x="100031" y="229634"/>
                    <a:pt x="105146" y="233169"/>
                    <a:pt x="109884" y="235501"/>
                  </a:cubicBezTo>
                  <a:cubicBezTo>
                    <a:pt x="114549" y="237833"/>
                    <a:pt x="118986" y="239488"/>
                    <a:pt x="123124" y="240240"/>
                  </a:cubicBezTo>
                  <a:cubicBezTo>
                    <a:pt x="127261" y="240917"/>
                    <a:pt x="131324" y="241369"/>
                    <a:pt x="135386" y="241670"/>
                  </a:cubicBezTo>
                  <a:cubicBezTo>
                    <a:pt x="139373" y="241895"/>
                    <a:pt x="143434" y="242121"/>
                    <a:pt x="147647" y="243099"/>
                  </a:cubicBezTo>
                  <a:cubicBezTo>
                    <a:pt x="150506" y="243550"/>
                    <a:pt x="153439" y="244829"/>
                    <a:pt x="156374" y="246785"/>
                  </a:cubicBezTo>
                  <a:cubicBezTo>
                    <a:pt x="159232" y="248816"/>
                    <a:pt x="162091" y="251674"/>
                    <a:pt x="164798" y="255060"/>
                  </a:cubicBezTo>
                  <a:cubicBezTo>
                    <a:pt x="167583" y="258445"/>
                    <a:pt x="170214" y="262432"/>
                    <a:pt x="172773" y="266870"/>
                  </a:cubicBezTo>
                  <a:cubicBezTo>
                    <a:pt x="175480" y="271384"/>
                    <a:pt x="178038" y="276499"/>
                    <a:pt x="180521" y="281915"/>
                  </a:cubicBezTo>
                  <a:cubicBezTo>
                    <a:pt x="190075" y="303504"/>
                    <a:pt x="198348" y="331939"/>
                    <a:pt x="203990" y="359923"/>
                  </a:cubicBezTo>
                  <a:cubicBezTo>
                    <a:pt x="208203" y="381738"/>
                    <a:pt x="212492" y="410023"/>
                    <a:pt x="215952" y="432214"/>
                  </a:cubicBezTo>
                  <a:cubicBezTo>
                    <a:pt x="216778" y="437329"/>
                    <a:pt x="217682" y="442445"/>
                    <a:pt x="218510" y="447560"/>
                  </a:cubicBezTo>
                  <a:cubicBezTo>
                    <a:pt x="219487" y="452224"/>
                    <a:pt x="220464" y="456361"/>
                    <a:pt x="221443" y="459671"/>
                  </a:cubicBezTo>
                  <a:cubicBezTo>
                    <a:pt x="223549" y="466441"/>
                    <a:pt x="225129" y="470052"/>
                    <a:pt x="227986" y="469300"/>
                  </a:cubicBezTo>
                  <a:cubicBezTo>
                    <a:pt x="240400" y="462755"/>
                    <a:pt x="259582" y="428453"/>
                    <a:pt x="281322" y="451622"/>
                  </a:cubicBezTo>
                  <a:cubicBezTo>
                    <a:pt x="283202" y="453879"/>
                    <a:pt x="284857" y="456060"/>
                    <a:pt x="286813" y="458317"/>
                  </a:cubicBezTo>
                  <a:cubicBezTo>
                    <a:pt x="288769" y="460499"/>
                    <a:pt x="290649" y="462680"/>
                    <a:pt x="292530" y="464862"/>
                  </a:cubicBezTo>
                  <a:cubicBezTo>
                    <a:pt x="296442" y="469149"/>
                    <a:pt x="299450" y="473212"/>
                    <a:pt x="302912" y="476973"/>
                  </a:cubicBezTo>
                  <a:cubicBezTo>
                    <a:pt x="306071" y="480734"/>
                    <a:pt x="309154" y="484270"/>
                    <a:pt x="312164" y="487354"/>
                  </a:cubicBezTo>
                  <a:cubicBezTo>
                    <a:pt x="314947" y="490438"/>
                    <a:pt x="318107" y="493146"/>
                    <a:pt x="320664" y="495403"/>
                  </a:cubicBezTo>
                  <a:cubicBezTo>
                    <a:pt x="321869" y="497058"/>
                    <a:pt x="321718" y="499691"/>
                    <a:pt x="321492" y="502173"/>
                  </a:cubicBezTo>
                  <a:cubicBezTo>
                    <a:pt x="321266" y="504655"/>
                    <a:pt x="320965" y="506762"/>
                    <a:pt x="320890" y="507213"/>
                  </a:cubicBezTo>
                  <a:cubicBezTo>
                    <a:pt x="321417" y="504580"/>
                    <a:pt x="320965" y="507213"/>
                    <a:pt x="321417" y="505408"/>
                  </a:cubicBezTo>
                  <a:cubicBezTo>
                    <a:pt x="322017" y="503602"/>
                    <a:pt x="323674" y="497359"/>
                    <a:pt x="331197" y="477424"/>
                  </a:cubicBezTo>
                  <a:cubicBezTo>
                    <a:pt x="333602" y="472836"/>
                    <a:pt x="334807" y="472159"/>
                    <a:pt x="335709" y="471858"/>
                  </a:cubicBezTo>
                  <a:cubicBezTo>
                    <a:pt x="336612" y="471632"/>
                    <a:pt x="337288" y="471632"/>
                    <a:pt x="339320" y="469074"/>
                  </a:cubicBezTo>
                  <a:cubicBezTo>
                    <a:pt x="341050" y="466893"/>
                    <a:pt x="343533" y="463207"/>
                    <a:pt x="348497" y="455910"/>
                  </a:cubicBezTo>
                  <a:cubicBezTo>
                    <a:pt x="351356" y="451697"/>
                    <a:pt x="354289" y="447485"/>
                    <a:pt x="357450" y="443272"/>
                  </a:cubicBezTo>
                  <a:cubicBezTo>
                    <a:pt x="360533" y="439135"/>
                    <a:pt x="363692" y="435223"/>
                    <a:pt x="366928" y="431387"/>
                  </a:cubicBezTo>
                  <a:cubicBezTo>
                    <a:pt x="373397" y="423714"/>
                    <a:pt x="380392" y="416266"/>
                    <a:pt x="387013" y="410474"/>
                  </a:cubicBezTo>
                  <a:cubicBezTo>
                    <a:pt x="400403" y="398363"/>
                    <a:pt x="413417" y="390991"/>
                    <a:pt x="421542" y="391367"/>
                  </a:cubicBezTo>
                  <a:cubicBezTo>
                    <a:pt x="426430" y="391217"/>
                    <a:pt x="430418" y="392345"/>
                    <a:pt x="432825" y="394978"/>
                  </a:cubicBezTo>
                  <a:cubicBezTo>
                    <a:pt x="435382" y="397460"/>
                    <a:pt x="436587" y="401297"/>
                    <a:pt x="436210" y="406262"/>
                  </a:cubicBezTo>
                  <a:cubicBezTo>
                    <a:pt x="436436" y="407766"/>
                    <a:pt x="430342" y="416793"/>
                    <a:pt x="422368" y="426271"/>
                  </a:cubicBezTo>
                  <a:cubicBezTo>
                    <a:pt x="414469" y="435750"/>
                    <a:pt x="404991" y="445378"/>
                    <a:pt x="400102" y="449967"/>
                  </a:cubicBezTo>
                  <a:cubicBezTo>
                    <a:pt x="391226" y="458468"/>
                    <a:pt x="390397" y="460800"/>
                    <a:pt x="394234" y="460423"/>
                  </a:cubicBezTo>
                  <a:cubicBezTo>
                    <a:pt x="396115" y="460198"/>
                    <a:pt x="399049" y="459671"/>
                    <a:pt x="402735" y="458618"/>
                  </a:cubicBezTo>
                  <a:cubicBezTo>
                    <a:pt x="406572" y="457866"/>
                    <a:pt x="411385" y="457490"/>
                    <a:pt x="415975" y="456512"/>
                  </a:cubicBezTo>
                  <a:cubicBezTo>
                    <a:pt x="451029" y="448463"/>
                    <a:pt x="477659" y="449365"/>
                    <a:pt x="500528" y="457565"/>
                  </a:cubicBezTo>
                  <a:cubicBezTo>
                    <a:pt x="505492" y="462003"/>
                    <a:pt x="497668" y="471933"/>
                    <a:pt x="500528" y="478327"/>
                  </a:cubicBezTo>
                  <a:cubicBezTo>
                    <a:pt x="512788" y="490739"/>
                    <a:pt x="543857" y="491566"/>
                    <a:pt x="562588" y="501346"/>
                  </a:cubicBezTo>
                  <a:cubicBezTo>
                    <a:pt x="585080" y="525493"/>
                    <a:pt x="600276" y="534068"/>
                    <a:pt x="609679" y="536852"/>
                  </a:cubicBezTo>
                  <a:cubicBezTo>
                    <a:pt x="619082" y="539635"/>
                    <a:pt x="622693" y="536701"/>
                    <a:pt x="621714" y="538432"/>
                  </a:cubicBezTo>
                  <a:cubicBezTo>
                    <a:pt x="624423" y="544149"/>
                    <a:pt x="602983" y="555056"/>
                    <a:pt x="601479" y="563933"/>
                  </a:cubicBezTo>
                  <a:cubicBezTo>
                    <a:pt x="602305" y="574915"/>
                    <a:pt x="618254" y="579956"/>
                    <a:pt x="633901" y="581611"/>
                  </a:cubicBezTo>
                  <a:cubicBezTo>
                    <a:pt x="676628" y="587628"/>
                    <a:pt x="722139" y="599063"/>
                    <a:pt x="710329" y="631184"/>
                  </a:cubicBezTo>
                  <a:cubicBezTo>
                    <a:pt x="714692" y="628024"/>
                    <a:pt x="721161" y="625166"/>
                    <a:pt x="721085" y="623285"/>
                  </a:cubicBezTo>
                  <a:cubicBezTo>
                    <a:pt x="736582" y="578827"/>
                    <a:pt x="775623" y="532112"/>
                    <a:pt x="756591" y="495629"/>
                  </a:cubicBezTo>
                  <a:cubicBezTo>
                    <a:pt x="751853" y="493221"/>
                    <a:pt x="744933" y="490588"/>
                    <a:pt x="742299" y="486526"/>
                  </a:cubicBezTo>
                  <a:cubicBezTo>
                    <a:pt x="739291" y="478628"/>
                    <a:pt x="734174" y="472459"/>
                    <a:pt x="729060" y="466291"/>
                  </a:cubicBezTo>
                  <a:cubicBezTo>
                    <a:pt x="723342" y="454556"/>
                    <a:pt x="770132" y="411377"/>
                    <a:pt x="797214" y="395956"/>
                  </a:cubicBezTo>
                  <a:close/>
                </a:path>
              </a:pathLst>
            </a:custGeom>
            <a:solidFill>
              <a:srgbClr val="52D2B3"/>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9D190923-206C-4833-A269-CD81D117A38A}"/>
                </a:ext>
              </a:extLst>
            </p:cNvPr>
            <p:cNvSpPr/>
            <p:nvPr/>
          </p:nvSpPr>
          <p:spPr>
            <a:xfrm>
              <a:off x="22621215" y="5353356"/>
              <a:ext cx="556727" cy="195607"/>
            </a:xfrm>
            <a:custGeom>
              <a:avLst/>
              <a:gdLst>
                <a:gd name="connsiteX0" fmla="*/ 147767 w 556663"/>
                <a:gd name="connsiteY0" fmla="*/ 192801 h 195584"/>
                <a:gd name="connsiteX1" fmla="*/ 141523 w 556663"/>
                <a:gd name="connsiteY1" fmla="*/ 191748 h 195584"/>
                <a:gd name="connsiteX2" fmla="*/ 135431 w 556663"/>
                <a:gd name="connsiteY2" fmla="*/ 191372 h 195584"/>
                <a:gd name="connsiteX3" fmla="*/ 123169 w 556663"/>
                <a:gd name="connsiteY3" fmla="*/ 189867 h 195584"/>
                <a:gd name="connsiteX4" fmla="*/ 109854 w 556663"/>
                <a:gd name="connsiteY4" fmla="*/ 185128 h 195584"/>
                <a:gd name="connsiteX5" fmla="*/ 94133 w 556663"/>
                <a:gd name="connsiteY5" fmla="*/ 174145 h 195584"/>
                <a:gd name="connsiteX6" fmla="*/ 74875 w 556663"/>
                <a:gd name="connsiteY6" fmla="*/ 157220 h 195584"/>
                <a:gd name="connsiteX7" fmla="*/ 54264 w 556663"/>
                <a:gd name="connsiteY7" fmla="*/ 138414 h 195584"/>
                <a:gd name="connsiteX8" fmla="*/ 9505 w 556663"/>
                <a:gd name="connsiteY8" fmla="*/ 91925 h 195584"/>
                <a:gd name="connsiteX9" fmla="*/ 10181 w 556663"/>
                <a:gd name="connsiteY9" fmla="*/ 66499 h 195584"/>
                <a:gd name="connsiteX10" fmla="*/ 16651 w 556663"/>
                <a:gd name="connsiteY10" fmla="*/ 61308 h 195584"/>
                <a:gd name="connsiteX11" fmla="*/ 24324 w 556663"/>
                <a:gd name="connsiteY11" fmla="*/ 58525 h 195584"/>
                <a:gd name="connsiteX12" fmla="*/ 41250 w 556663"/>
                <a:gd name="connsiteY12" fmla="*/ 57246 h 195584"/>
                <a:gd name="connsiteX13" fmla="*/ 59077 w 556663"/>
                <a:gd name="connsiteY13" fmla="*/ 58976 h 195584"/>
                <a:gd name="connsiteX14" fmla="*/ 76379 w 556663"/>
                <a:gd name="connsiteY14" fmla="*/ 59879 h 195584"/>
                <a:gd name="connsiteX15" fmla="*/ 87136 w 556663"/>
                <a:gd name="connsiteY15" fmla="*/ 51529 h 195584"/>
                <a:gd name="connsiteX16" fmla="*/ 94208 w 556663"/>
                <a:gd name="connsiteY16" fmla="*/ 41599 h 195584"/>
                <a:gd name="connsiteX17" fmla="*/ 132647 w 556663"/>
                <a:gd name="connsiteY17" fmla="*/ 34979 h 195584"/>
                <a:gd name="connsiteX18" fmla="*/ 151755 w 556663"/>
                <a:gd name="connsiteY18" fmla="*/ 36409 h 195584"/>
                <a:gd name="connsiteX19" fmla="*/ 161233 w 556663"/>
                <a:gd name="connsiteY19" fmla="*/ 38139 h 195584"/>
                <a:gd name="connsiteX20" fmla="*/ 170561 w 556663"/>
                <a:gd name="connsiteY20" fmla="*/ 40772 h 195584"/>
                <a:gd name="connsiteX21" fmla="*/ 236684 w 556663"/>
                <a:gd name="connsiteY21" fmla="*/ 40020 h 195584"/>
                <a:gd name="connsiteX22" fmla="*/ 296261 w 556663"/>
                <a:gd name="connsiteY22" fmla="*/ 51378 h 195584"/>
                <a:gd name="connsiteX23" fmla="*/ 331842 w 556663"/>
                <a:gd name="connsiteY23" fmla="*/ 61158 h 195584"/>
                <a:gd name="connsiteX24" fmla="*/ 351853 w 556663"/>
                <a:gd name="connsiteY24" fmla="*/ 55365 h 195584"/>
                <a:gd name="connsiteX25" fmla="*/ 363888 w 556663"/>
                <a:gd name="connsiteY25" fmla="*/ 49949 h 195584"/>
                <a:gd name="connsiteX26" fmla="*/ 379310 w 556663"/>
                <a:gd name="connsiteY26" fmla="*/ 43179 h 195584"/>
                <a:gd name="connsiteX27" fmla="*/ 438437 w 556663"/>
                <a:gd name="connsiteY27" fmla="*/ 26855 h 195584"/>
                <a:gd name="connsiteX28" fmla="*/ 503355 w 556663"/>
                <a:gd name="connsiteY28" fmla="*/ 10983 h 195584"/>
                <a:gd name="connsiteX29" fmla="*/ 536229 w 556663"/>
                <a:gd name="connsiteY29" fmla="*/ 7297 h 195584"/>
                <a:gd name="connsiteX30" fmla="*/ 543752 w 556663"/>
                <a:gd name="connsiteY30" fmla="*/ 7222 h 195584"/>
                <a:gd name="connsiteX31" fmla="*/ 551724 w 556663"/>
                <a:gd name="connsiteY31" fmla="*/ 5642 h 195584"/>
                <a:gd name="connsiteX32" fmla="*/ 552552 w 556663"/>
                <a:gd name="connsiteY32" fmla="*/ 20160 h 195584"/>
                <a:gd name="connsiteX33" fmla="*/ 553755 w 556663"/>
                <a:gd name="connsiteY33" fmla="*/ 37462 h 195584"/>
                <a:gd name="connsiteX34" fmla="*/ 554508 w 556663"/>
                <a:gd name="connsiteY34" fmla="*/ 48369 h 195584"/>
                <a:gd name="connsiteX35" fmla="*/ 555111 w 556663"/>
                <a:gd name="connsiteY35" fmla="*/ 61007 h 195584"/>
                <a:gd name="connsiteX36" fmla="*/ 529684 w 556663"/>
                <a:gd name="connsiteY36" fmla="*/ 66123 h 195584"/>
                <a:gd name="connsiteX37" fmla="*/ 505160 w 556663"/>
                <a:gd name="connsiteY37" fmla="*/ 72592 h 195584"/>
                <a:gd name="connsiteX38" fmla="*/ 410678 w 556663"/>
                <a:gd name="connsiteY38" fmla="*/ 117576 h 195584"/>
                <a:gd name="connsiteX39" fmla="*/ 371938 w 556663"/>
                <a:gd name="connsiteY39" fmla="*/ 147441 h 195584"/>
                <a:gd name="connsiteX40" fmla="*/ 338388 w 556663"/>
                <a:gd name="connsiteY40" fmla="*/ 179787 h 195584"/>
                <a:gd name="connsiteX41" fmla="*/ 147767 w 556663"/>
                <a:gd name="connsiteY41" fmla="*/ 192801 h 195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56663" h="195584">
                  <a:moveTo>
                    <a:pt x="147767" y="192801"/>
                  </a:moveTo>
                  <a:cubicBezTo>
                    <a:pt x="145661" y="192350"/>
                    <a:pt x="143554" y="191974"/>
                    <a:pt x="141523" y="191748"/>
                  </a:cubicBezTo>
                  <a:cubicBezTo>
                    <a:pt x="139494" y="191598"/>
                    <a:pt x="137463" y="191447"/>
                    <a:pt x="135431" y="191372"/>
                  </a:cubicBezTo>
                  <a:cubicBezTo>
                    <a:pt x="131369" y="191071"/>
                    <a:pt x="127307" y="190544"/>
                    <a:pt x="123169" y="189867"/>
                  </a:cubicBezTo>
                  <a:cubicBezTo>
                    <a:pt x="119031" y="189115"/>
                    <a:pt x="114594" y="187535"/>
                    <a:pt x="109854" y="185128"/>
                  </a:cubicBezTo>
                  <a:cubicBezTo>
                    <a:pt x="105191" y="182796"/>
                    <a:pt x="100001" y="179261"/>
                    <a:pt x="94133" y="174145"/>
                  </a:cubicBezTo>
                  <a:cubicBezTo>
                    <a:pt x="87738" y="168353"/>
                    <a:pt x="81569" y="163087"/>
                    <a:pt x="74875" y="157220"/>
                  </a:cubicBezTo>
                  <a:cubicBezTo>
                    <a:pt x="68330" y="151428"/>
                    <a:pt x="61259" y="144958"/>
                    <a:pt x="54264" y="138414"/>
                  </a:cubicBezTo>
                  <a:cubicBezTo>
                    <a:pt x="40271" y="125400"/>
                    <a:pt x="25301" y="110355"/>
                    <a:pt x="9505" y="91925"/>
                  </a:cubicBezTo>
                  <a:cubicBezTo>
                    <a:pt x="3110" y="84628"/>
                    <a:pt x="5593" y="71012"/>
                    <a:pt x="10181" y="66499"/>
                  </a:cubicBezTo>
                  <a:cubicBezTo>
                    <a:pt x="12212" y="64392"/>
                    <a:pt x="14319" y="62662"/>
                    <a:pt x="16651" y="61308"/>
                  </a:cubicBezTo>
                  <a:cubicBezTo>
                    <a:pt x="19059" y="60105"/>
                    <a:pt x="21691" y="59202"/>
                    <a:pt x="24324" y="58525"/>
                  </a:cubicBezTo>
                  <a:cubicBezTo>
                    <a:pt x="29740" y="57321"/>
                    <a:pt x="35231" y="56720"/>
                    <a:pt x="41250" y="57246"/>
                  </a:cubicBezTo>
                  <a:cubicBezTo>
                    <a:pt x="47193" y="57622"/>
                    <a:pt x="53209" y="58450"/>
                    <a:pt x="59077" y="58976"/>
                  </a:cubicBezTo>
                  <a:cubicBezTo>
                    <a:pt x="65020" y="59653"/>
                    <a:pt x="70888" y="60330"/>
                    <a:pt x="76379" y="59879"/>
                  </a:cubicBezTo>
                  <a:cubicBezTo>
                    <a:pt x="79088" y="57020"/>
                    <a:pt x="86008" y="56118"/>
                    <a:pt x="87136" y="51529"/>
                  </a:cubicBezTo>
                  <a:cubicBezTo>
                    <a:pt x="88265" y="46865"/>
                    <a:pt x="91274" y="44232"/>
                    <a:pt x="94208" y="41599"/>
                  </a:cubicBezTo>
                  <a:cubicBezTo>
                    <a:pt x="107072" y="37161"/>
                    <a:pt x="119483" y="34979"/>
                    <a:pt x="132647" y="34979"/>
                  </a:cubicBezTo>
                  <a:cubicBezTo>
                    <a:pt x="139193" y="34754"/>
                    <a:pt x="145435" y="35506"/>
                    <a:pt x="151755" y="36409"/>
                  </a:cubicBezTo>
                  <a:cubicBezTo>
                    <a:pt x="154913" y="36860"/>
                    <a:pt x="158074" y="37462"/>
                    <a:pt x="161233" y="38139"/>
                  </a:cubicBezTo>
                  <a:cubicBezTo>
                    <a:pt x="164317" y="38891"/>
                    <a:pt x="167402" y="39794"/>
                    <a:pt x="170561" y="40772"/>
                  </a:cubicBezTo>
                  <a:cubicBezTo>
                    <a:pt x="195988" y="41825"/>
                    <a:pt x="213137" y="36258"/>
                    <a:pt x="236684" y="40020"/>
                  </a:cubicBezTo>
                  <a:cubicBezTo>
                    <a:pt x="258649" y="45962"/>
                    <a:pt x="276704" y="35205"/>
                    <a:pt x="296261" y="51378"/>
                  </a:cubicBezTo>
                  <a:cubicBezTo>
                    <a:pt x="309350" y="59503"/>
                    <a:pt x="319732" y="62662"/>
                    <a:pt x="331842" y="61158"/>
                  </a:cubicBezTo>
                  <a:cubicBezTo>
                    <a:pt x="337936" y="60405"/>
                    <a:pt x="344406" y="58450"/>
                    <a:pt x="351853" y="55365"/>
                  </a:cubicBezTo>
                  <a:cubicBezTo>
                    <a:pt x="355539" y="53786"/>
                    <a:pt x="359451" y="52055"/>
                    <a:pt x="363888" y="49949"/>
                  </a:cubicBezTo>
                  <a:cubicBezTo>
                    <a:pt x="368704" y="47843"/>
                    <a:pt x="373894" y="45586"/>
                    <a:pt x="379310" y="43179"/>
                  </a:cubicBezTo>
                  <a:cubicBezTo>
                    <a:pt x="391045" y="37913"/>
                    <a:pt x="413989" y="31971"/>
                    <a:pt x="438437" y="26855"/>
                  </a:cubicBezTo>
                  <a:cubicBezTo>
                    <a:pt x="462810" y="21589"/>
                    <a:pt x="488461" y="17753"/>
                    <a:pt x="503355" y="10983"/>
                  </a:cubicBezTo>
                  <a:cubicBezTo>
                    <a:pt x="515091" y="3385"/>
                    <a:pt x="525320" y="6770"/>
                    <a:pt x="536229" y="7297"/>
                  </a:cubicBezTo>
                  <a:cubicBezTo>
                    <a:pt x="538710" y="7447"/>
                    <a:pt x="541193" y="7522"/>
                    <a:pt x="543752" y="7222"/>
                  </a:cubicBezTo>
                  <a:cubicBezTo>
                    <a:pt x="546233" y="7146"/>
                    <a:pt x="548942" y="6545"/>
                    <a:pt x="551724" y="5642"/>
                  </a:cubicBezTo>
                  <a:cubicBezTo>
                    <a:pt x="551724" y="5642"/>
                    <a:pt x="551950" y="10682"/>
                    <a:pt x="552552" y="20160"/>
                  </a:cubicBezTo>
                  <a:cubicBezTo>
                    <a:pt x="552854" y="24749"/>
                    <a:pt x="553230" y="30541"/>
                    <a:pt x="553755" y="37462"/>
                  </a:cubicBezTo>
                  <a:cubicBezTo>
                    <a:pt x="553981" y="40847"/>
                    <a:pt x="554207" y="44458"/>
                    <a:pt x="554508" y="48369"/>
                  </a:cubicBezTo>
                  <a:cubicBezTo>
                    <a:pt x="554659" y="52281"/>
                    <a:pt x="554885" y="56494"/>
                    <a:pt x="555111" y="61007"/>
                  </a:cubicBezTo>
                  <a:cubicBezTo>
                    <a:pt x="546685" y="62136"/>
                    <a:pt x="537959" y="64167"/>
                    <a:pt x="529684" y="66123"/>
                  </a:cubicBezTo>
                  <a:cubicBezTo>
                    <a:pt x="521260" y="68154"/>
                    <a:pt x="513285" y="70034"/>
                    <a:pt x="505160" y="72592"/>
                  </a:cubicBezTo>
                  <a:cubicBezTo>
                    <a:pt x="470483" y="83274"/>
                    <a:pt x="438512" y="98845"/>
                    <a:pt x="410678" y="117576"/>
                  </a:cubicBezTo>
                  <a:cubicBezTo>
                    <a:pt x="396762" y="126904"/>
                    <a:pt x="383824" y="136909"/>
                    <a:pt x="371938" y="147441"/>
                  </a:cubicBezTo>
                  <a:cubicBezTo>
                    <a:pt x="359976" y="157897"/>
                    <a:pt x="349822" y="168804"/>
                    <a:pt x="338388" y="179787"/>
                  </a:cubicBezTo>
                  <a:cubicBezTo>
                    <a:pt x="268428" y="177154"/>
                    <a:pt x="199297" y="174822"/>
                    <a:pt x="147767" y="192801"/>
                  </a:cubicBezTo>
                  <a:close/>
                </a:path>
              </a:pathLst>
            </a:custGeom>
            <a:solidFill>
              <a:srgbClr val="29C6A2">
                <a:alpha val="90000"/>
              </a:srgb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5EC8A443-D538-4A13-8A2B-6574E5487F4A}"/>
                </a:ext>
              </a:extLst>
            </p:cNvPr>
            <p:cNvSpPr/>
            <p:nvPr/>
          </p:nvSpPr>
          <p:spPr>
            <a:xfrm>
              <a:off x="22677505" y="5386470"/>
              <a:ext cx="564251" cy="233224"/>
            </a:xfrm>
            <a:custGeom>
              <a:avLst/>
              <a:gdLst>
                <a:gd name="connsiteX0" fmla="*/ 477764 w 564185"/>
                <a:gd name="connsiteY0" fmla="*/ 10145 h 233196"/>
                <a:gd name="connsiteX1" fmla="*/ 496796 w 564185"/>
                <a:gd name="connsiteY1" fmla="*/ 6684 h 233196"/>
                <a:gd name="connsiteX2" fmla="*/ 515452 w 564185"/>
                <a:gd name="connsiteY2" fmla="*/ 5706 h 233196"/>
                <a:gd name="connsiteX3" fmla="*/ 535461 w 564185"/>
                <a:gd name="connsiteY3" fmla="*/ 7662 h 233196"/>
                <a:gd name="connsiteX4" fmla="*/ 562693 w 564185"/>
                <a:gd name="connsiteY4" fmla="*/ 25340 h 233196"/>
                <a:gd name="connsiteX5" fmla="*/ 545768 w 564185"/>
                <a:gd name="connsiteY5" fmla="*/ 63855 h 233196"/>
                <a:gd name="connsiteX6" fmla="*/ 524102 w 564185"/>
                <a:gd name="connsiteY6" fmla="*/ 78298 h 233196"/>
                <a:gd name="connsiteX7" fmla="*/ 473702 w 564185"/>
                <a:gd name="connsiteY7" fmla="*/ 114782 h 233196"/>
                <a:gd name="connsiteX8" fmla="*/ 416530 w 564185"/>
                <a:gd name="connsiteY8" fmla="*/ 162249 h 233196"/>
                <a:gd name="connsiteX9" fmla="*/ 391030 w 564185"/>
                <a:gd name="connsiteY9" fmla="*/ 185569 h 233196"/>
                <a:gd name="connsiteX10" fmla="*/ 370192 w 564185"/>
                <a:gd name="connsiteY10" fmla="*/ 204601 h 233196"/>
                <a:gd name="connsiteX11" fmla="*/ 356200 w 564185"/>
                <a:gd name="connsiteY11" fmla="*/ 215809 h 233196"/>
                <a:gd name="connsiteX12" fmla="*/ 346721 w 564185"/>
                <a:gd name="connsiteY12" fmla="*/ 219345 h 233196"/>
                <a:gd name="connsiteX13" fmla="*/ 343562 w 564185"/>
                <a:gd name="connsiteY13" fmla="*/ 218893 h 233196"/>
                <a:gd name="connsiteX14" fmla="*/ 335814 w 564185"/>
                <a:gd name="connsiteY14" fmla="*/ 218442 h 233196"/>
                <a:gd name="connsiteX15" fmla="*/ 317008 w 564185"/>
                <a:gd name="connsiteY15" fmla="*/ 220323 h 233196"/>
                <a:gd name="connsiteX16" fmla="*/ 309485 w 564185"/>
                <a:gd name="connsiteY16" fmla="*/ 202795 h 233196"/>
                <a:gd name="connsiteX17" fmla="*/ 298126 w 564185"/>
                <a:gd name="connsiteY17" fmla="*/ 195198 h 233196"/>
                <a:gd name="connsiteX18" fmla="*/ 290604 w 564185"/>
                <a:gd name="connsiteY18" fmla="*/ 195950 h 233196"/>
                <a:gd name="connsiteX19" fmla="*/ 280675 w 564185"/>
                <a:gd name="connsiteY19" fmla="*/ 201216 h 233196"/>
                <a:gd name="connsiteX20" fmla="*/ 262470 w 564185"/>
                <a:gd name="connsiteY20" fmla="*/ 208211 h 233196"/>
                <a:gd name="connsiteX21" fmla="*/ 242762 w 564185"/>
                <a:gd name="connsiteY21" fmla="*/ 214756 h 233196"/>
                <a:gd name="connsiteX22" fmla="*/ 220720 w 564185"/>
                <a:gd name="connsiteY22" fmla="*/ 221526 h 233196"/>
                <a:gd name="connsiteX23" fmla="*/ 182356 w 564185"/>
                <a:gd name="connsiteY23" fmla="*/ 230102 h 233196"/>
                <a:gd name="connsiteX24" fmla="*/ 163851 w 564185"/>
                <a:gd name="connsiteY24" fmla="*/ 220398 h 233196"/>
                <a:gd name="connsiteX25" fmla="*/ 157833 w 564185"/>
                <a:gd name="connsiteY25" fmla="*/ 217614 h 233196"/>
                <a:gd name="connsiteX26" fmla="*/ 144066 w 564185"/>
                <a:gd name="connsiteY26" fmla="*/ 210017 h 233196"/>
                <a:gd name="connsiteX27" fmla="*/ 128421 w 564185"/>
                <a:gd name="connsiteY27" fmla="*/ 198733 h 233196"/>
                <a:gd name="connsiteX28" fmla="*/ 115556 w 564185"/>
                <a:gd name="connsiteY28" fmla="*/ 183839 h 233196"/>
                <a:gd name="connsiteX29" fmla="*/ 100360 w 564185"/>
                <a:gd name="connsiteY29" fmla="*/ 154501 h 233196"/>
                <a:gd name="connsiteX30" fmla="*/ 84715 w 564185"/>
                <a:gd name="connsiteY30" fmla="*/ 137575 h 233196"/>
                <a:gd name="connsiteX31" fmla="*/ 69670 w 564185"/>
                <a:gd name="connsiteY31" fmla="*/ 136221 h 233196"/>
                <a:gd name="connsiteX32" fmla="*/ 31907 w 564185"/>
                <a:gd name="connsiteY32" fmla="*/ 114481 h 233196"/>
                <a:gd name="connsiteX33" fmla="*/ 18893 w 564185"/>
                <a:gd name="connsiteY33" fmla="*/ 105831 h 233196"/>
                <a:gd name="connsiteX34" fmla="*/ 9264 w 564185"/>
                <a:gd name="connsiteY34" fmla="*/ 96803 h 233196"/>
                <a:gd name="connsiteX35" fmla="*/ 5653 w 564185"/>
                <a:gd name="connsiteY35" fmla="*/ 86874 h 233196"/>
                <a:gd name="connsiteX36" fmla="*/ 11144 w 564185"/>
                <a:gd name="connsiteY36" fmla="*/ 76267 h 233196"/>
                <a:gd name="connsiteX37" fmla="*/ 19418 w 564185"/>
                <a:gd name="connsiteY37" fmla="*/ 62877 h 233196"/>
                <a:gd name="connsiteX38" fmla="*/ 36120 w 564185"/>
                <a:gd name="connsiteY38" fmla="*/ 44071 h 233196"/>
                <a:gd name="connsiteX39" fmla="*/ 43492 w 564185"/>
                <a:gd name="connsiteY39" fmla="*/ 42792 h 233196"/>
                <a:gd name="connsiteX40" fmla="*/ 51991 w 564185"/>
                <a:gd name="connsiteY40" fmla="*/ 41438 h 233196"/>
                <a:gd name="connsiteX41" fmla="*/ 63124 w 564185"/>
                <a:gd name="connsiteY41" fmla="*/ 40385 h 233196"/>
                <a:gd name="connsiteX42" fmla="*/ 91484 w 564185"/>
                <a:gd name="connsiteY42" fmla="*/ 39407 h 233196"/>
                <a:gd name="connsiteX43" fmla="*/ 107282 w 564185"/>
                <a:gd name="connsiteY43" fmla="*/ 40159 h 233196"/>
                <a:gd name="connsiteX44" fmla="*/ 123304 w 564185"/>
                <a:gd name="connsiteY44" fmla="*/ 41814 h 233196"/>
                <a:gd name="connsiteX45" fmla="*/ 208308 w 564185"/>
                <a:gd name="connsiteY45" fmla="*/ 72355 h 233196"/>
                <a:gd name="connsiteX46" fmla="*/ 231403 w 564185"/>
                <a:gd name="connsiteY46" fmla="*/ 82511 h 233196"/>
                <a:gd name="connsiteX47" fmla="*/ 286993 w 564185"/>
                <a:gd name="connsiteY47" fmla="*/ 94472 h 233196"/>
                <a:gd name="connsiteX48" fmla="*/ 359737 w 564185"/>
                <a:gd name="connsiteY48" fmla="*/ 82812 h 233196"/>
                <a:gd name="connsiteX49" fmla="*/ 403441 w 564185"/>
                <a:gd name="connsiteY49" fmla="*/ 62501 h 233196"/>
                <a:gd name="connsiteX50" fmla="*/ 453692 w 564185"/>
                <a:gd name="connsiteY50" fmla="*/ 29327 h 233196"/>
                <a:gd name="connsiteX51" fmla="*/ 477764 w 564185"/>
                <a:gd name="connsiteY51" fmla="*/ 10145 h 2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64185" h="233196">
                  <a:moveTo>
                    <a:pt x="477764" y="10145"/>
                  </a:moveTo>
                  <a:cubicBezTo>
                    <a:pt x="477764" y="10145"/>
                    <a:pt x="485512" y="8114"/>
                    <a:pt x="496796" y="6684"/>
                  </a:cubicBezTo>
                  <a:cubicBezTo>
                    <a:pt x="502513" y="5857"/>
                    <a:pt x="508831" y="5481"/>
                    <a:pt x="515452" y="5706"/>
                  </a:cubicBezTo>
                  <a:cubicBezTo>
                    <a:pt x="522071" y="5857"/>
                    <a:pt x="528993" y="6459"/>
                    <a:pt x="535461" y="7662"/>
                  </a:cubicBezTo>
                  <a:cubicBezTo>
                    <a:pt x="548173" y="10521"/>
                    <a:pt x="559156" y="16238"/>
                    <a:pt x="562693" y="25340"/>
                  </a:cubicBezTo>
                  <a:cubicBezTo>
                    <a:pt x="566078" y="34743"/>
                    <a:pt x="561940" y="47005"/>
                    <a:pt x="545768" y="63855"/>
                  </a:cubicBezTo>
                  <a:cubicBezTo>
                    <a:pt x="545768" y="63855"/>
                    <a:pt x="537643" y="69271"/>
                    <a:pt x="524102" y="78298"/>
                  </a:cubicBezTo>
                  <a:cubicBezTo>
                    <a:pt x="510862" y="87325"/>
                    <a:pt x="492583" y="100339"/>
                    <a:pt x="473702" y="114782"/>
                  </a:cubicBezTo>
                  <a:cubicBezTo>
                    <a:pt x="454895" y="129000"/>
                    <a:pt x="434434" y="146377"/>
                    <a:pt x="416530" y="162249"/>
                  </a:cubicBezTo>
                  <a:cubicBezTo>
                    <a:pt x="407503" y="170298"/>
                    <a:pt x="398853" y="178422"/>
                    <a:pt x="391030" y="185569"/>
                  </a:cubicBezTo>
                  <a:cubicBezTo>
                    <a:pt x="383206" y="192790"/>
                    <a:pt x="376361" y="199109"/>
                    <a:pt x="370192" y="204601"/>
                  </a:cubicBezTo>
                  <a:cubicBezTo>
                    <a:pt x="364852" y="209340"/>
                    <a:pt x="360111" y="213176"/>
                    <a:pt x="356200" y="215809"/>
                  </a:cubicBezTo>
                  <a:cubicBezTo>
                    <a:pt x="352288" y="218367"/>
                    <a:pt x="349129" y="219721"/>
                    <a:pt x="346721" y="219345"/>
                  </a:cubicBezTo>
                  <a:cubicBezTo>
                    <a:pt x="346721" y="219345"/>
                    <a:pt x="345518" y="219194"/>
                    <a:pt x="343562" y="218893"/>
                  </a:cubicBezTo>
                  <a:cubicBezTo>
                    <a:pt x="341606" y="218743"/>
                    <a:pt x="338899" y="218517"/>
                    <a:pt x="335814" y="218442"/>
                  </a:cubicBezTo>
                  <a:cubicBezTo>
                    <a:pt x="329720" y="218291"/>
                    <a:pt x="322273" y="218818"/>
                    <a:pt x="317008" y="220323"/>
                  </a:cubicBezTo>
                  <a:cubicBezTo>
                    <a:pt x="317008" y="220323"/>
                    <a:pt x="315278" y="210318"/>
                    <a:pt x="309485" y="202795"/>
                  </a:cubicBezTo>
                  <a:cubicBezTo>
                    <a:pt x="306628" y="199034"/>
                    <a:pt x="302791" y="196025"/>
                    <a:pt x="298126" y="195198"/>
                  </a:cubicBezTo>
                  <a:cubicBezTo>
                    <a:pt x="295796" y="194821"/>
                    <a:pt x="293313" y="194972"/>
                    <a:pt x="290604" y="195950"/>
                  </a:cubicBezTo>
                  <a:cubicBezTo>
                    <a:pt x="288123" y="196928"/>
                    <a:pt x="284286" y="198508"/>
                    <a:pt x="280675" y="201216"/>
                  </a:cubicBezTo>
                  <a:cubicBezTo>
                    <a:pt x="280675" y="201216"/>
                    <a:pt x="273603" y="204149"/>
                    <a:pt x="262470" y="208211"/>
                  </a:cubicBezTo>
                  <a:cubicBezTo>
                    <a:pt x="256828" y="210243"/>
                    <a:pt x="250209" y="212499"/>
                    <a:pt x="242762" y="214756"/>
                  </a:cubicBezTo>
                  <a:cubicBezTo>
                    <a:pt x="235689" y="217088"/>
                    <a:pt x="227943" y="219345"/>
                    <a:pt x="220720" y="221526"/>
                  </a:cubicBezTo>
                  <a:cubicBezTo>
                    <a:pt x="205901" y="225739"/>
                    <a:pt x="192510" y="229500"/>
                    <a:pt x="182356" y="230102"/>
                  </a:cubicBezTo>
                  <a:cubicBezTo>
                    <a:pt x="172426" y="230854"/>
                    <a:pt x="165506" y="228447"/>
                    <a:pt x="163851" y="220398"/>
                  </a:cubicBezTo>
                  <a:cubicBezTo>
                    <a:pt x="163851" y="220398"/>
                    <a:pt x="161519" y="219420"/>
                    <a:pt x="157833" y="217614"/>
                  </a:cubicBezTo>
                  <a:cubicBezTo>
                    <a:pt x="154072" y="215734"/>
                    <a:pt x="149482" y="213402"/>
                    <a:pt x="144066" y="210017"/>
                  </a:cubicBezTo>
                  <a:cubicBezTo>
                    <a:pt x="139027" y="206933"/>
                    <a:pt x="133385" y="203021"/>
                    <a:pt x="128421" y="198733"/>
                  </a:cubicBezTo>
                  <a:cubicBezTo>
                    <a:pt x="123605" y="194521"/>
                    <a:pt x="118792" y="189405"/>
                    <a:pt x="115556" y="183839"/>
                  </a:cubicBezTo>
                  <a:cubicBezTo>
                    <a:pt x="115556" y="183839"/>
                    <a:pt x="109614" y="168342"/>
                    <a:pt x="100360" y="154501"/>
                  </a:cubicBezTo>
                  <a:cubicBezTo>
                    <a:pt x="95772" y="147430"/>
                    <a:pt x="90206" y="141412"/>
                    <a:pt x="84715" y="137575"/>
                  </a:cubicBezTo>
                  <a:cubicBezTo>
                    <a:pt x="79148" y="133664"/>
                    <a:pt x="73807" y="132761"/>
                    <a:pt x="69670" y="136221"/>
                  </a:cubicBezTo>
                  <a:cubicBezTo>
                    <a:pt x="69670" y="136221"/>
                    <a:pt x="48380" y="124035"/>
                    <a:pt x="31907" y="114481"/>
                  </a:cubicBezTo>
                  <a:cubicBezTo>
                    <a:pt x="27317" y="111773"/>
                    <a:pt x="22880" y="108839"/>
                    <a:pt x="18893" y="105831"/>
                  </a:cubicBezTo>
                  <a:cubicBezTo>
                    <a:pt x="14981" y="102972"/>
                    <a:pt x="11672" y="99963"/>
                    <a:pt x="9264" y="96803"/>
                  </a:cubicBezTo>
                  <a:cubicBezTo>
                    <a:pt x="6856" y="93644"/>
                    <a:pt x="5503" y="90334"/>
                    <a:pt x="5653" y="86874"/>
                  </a:cubicBezTo>
                  <a:cubicBezTo>
                    <a:pt x="5729" y="83338"/>
                    <a:pt x="7383" y="79652"/>
                    <a:pt x="11144" y="76267"/>
                  </a:cubicBezTo>
                  <a:cubicBezTo>
                    <a:pt x="11144" y="76267"/>
                    <a:pt x="14605" y="70174"/>
                    <a:pt x="19418" y="62877"/>
                  </a:cubicBezTo>
                  <a:cubicBezTo>
                    <a:pt x="24459" y="56107"/>
                    <a:pt x="30928" y="47832"/>
                    <a:pt x="36120" y="44071"/>
                  </a:cubicBezTo>
                  <a:cubicBezTo>
                    <a:pt x="36120" y="44071"/>
                    <a:pt x="38827" y="43619"/>
                    <a:pt x="43492" y="42792"/>
                  </a:cubicBezTo>
                  <a:cubicBezTo>
                    <a:pt x="45822" y="42416"/>
                    <a:pt x="48682" y="41889"/>
                    <a:pt x="51991" y="41438"/>
                  </a:cubicBezTo>
                  <a:cubicBezTo>
                    <a:pt x="55300" y="41137"/>
                    <a:pt x="59062" y="40761"/>
                    <a:pt x="63124" y="40385"/>
                  </a:cubicBezTo>
                  <a:cubicBezTo>
                    <a:pt x="71098" y="39482"/>
                    <a:pt x="81179" y="39407"/>
                    <a:pt x="91484" y="39407"/>
                  </a:cubicBezTo>
                  <a:cubicBezTo>
                    <a:pt x="96599" y="39633"/>
                    <a:pt x="101866" y="39934"/>
                    <a:pt x="107282" y="40159"/>
                  </a:cubicBezTo>
                  <a:cubicBezTo>
                    <a:pt x="112623" y="40460"/>
                    <a:pt x="117963" y="41212"/>
                    <a:pt x="123304" y="41814"/>
                  </a:cubicBezTo>
                  <a:cubicBezTo>
                    <a:pt x="166033" y="47306"/>
                    <a:pt x="204622" y="61824"/>
                    <a:pt x="208308" y="72355"/>
                  </a:cubicBezTo>
                  <a:cubicBezTo>
                    <a:pt x="208308" y="72355"/>
                    <a:pt x="217184" y="77245"/>
                    <a:pt x="231403" y="82511"/>
                  </a:cubicBezTo>
                  <a:cubicBezTo>
                    <a:pt x="245544" y="87852"/>
                    <a:pt x="265179" y="93343"/>
                    <a:pt x="286993" y="94472"/>
                  </a:cubicBezTo>
                  <a:cubicBezTo>
                    <a:pt x="308885" y="95675"/>
                    <a:pt x="332505" y="92741"/>
                    <a:pt x="359737" y="82812"/>
                  </a:cubicBezTo>
                  <a:cubicBezTo>
                    <a:pt x="373351" y="77922"/>
                    <a:pt x="387871" y="71302"/>
                    <a:pt x="403441" y="62501"/>
                  </a:cubicBezTo>
                  <a:cubicBezTo>
                    <a:pt x="419013" y="53850"/>
                    <a:pt x="435788" y="42942"/>
                    <a:pt x="453692" y="29327"/>
                  </a:cubicBezTo>
                  <a:cubicBezTo>
                    <a:pt x="461665" y="23459"/>
                    <a:pt x="469564" y="17216"/>
                    <a:pt x="477764" y="10145"/>
                  </a:cubicBezTo>
                  <a:close/>
                </a:path>
              </a:pathLst>
            </a:custGeom>
            <a:solidFill>
              <a:srgbClr val="36CAA7"/>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E59481B4-B517-4734-B762-4E8A465A98AA}"/>
                </a:ext>
              </a:extLst>
            </p:cNvPr>
            <p:cNvSpPr/>
            <p:nvPr/>
          </p:nvSpPr>
          <p:spPr>
            <a:xfrm>
              <a:off x="22866351" y="5351557"/>
              <a:ext cx="413784" cy="376168"/>
            </a:xfrm>
            <a:custGeom>
              <a:avLst/>
              <a:gdLst>
                <a:gd name="connsiteX0" fmla="*/ 303683 w 413736"/>
                <a:gd name="connsiteY0" fmla="*/ 23839 h 376123"/>
                <a:gd name="connsiteX1" fmla="*/ 320684 w 413736"/>
                <a:gd name="connsiteY1" fmla="*/ 15564 h 376123"/>
                <a:gd name="connsiteX2" fmla="*/ 359048 w 413736"/>
                <a:gd name="connsiteY2" fmla="*/ 5935 h 376123"/>
                <a:gd name="connsiteX3" fmla="*/ 397112 w 413736"/>
                <a:gd name="connsiteY3" fmla="*/ 15413 h 376123"/>
                <a:gd name="connsiteX4" fmla="*/ 407343 w 413736"/>
                <a:gd name="connsiteY4" fmla="*/ 57915 h 376123"/>
                <a:gd name="connsiteX5" fmla="*/ 408471 w 413736"/>
                <a:gd name="connsiteY5" fmla="*/ 64009 h 376123"/>
                <a:gd name="connsiteX6" fmla="*/ 410427 w 413736"/>
                <a:gd name="connsiteY6" fmla="*/ 80408 h 376123"/>
                <a:gd name="connsiteX7" fmla="*/ 411330 w 413736"/>
                <a:gd name="connsiteY7" fmla="*/ 103502 h 376123"/>
                <a:gd name="connsiteX8" fmla="*/ 408923 w 413736"/>
                <a:gd name="connsiteY8" fmla="*/ 130282 h 376123"/>
                <a:gd name="connsiteX9" fmla="*/ 391169 w 413736"/>
                <a:gd name="connsiteY9" fmla="*/ 181058 h 376123"/>
                <a:gd name="connsiteX10" fmla="*/ 355814 w 413736"/>
                <a:gd name="connsiteY10" fmla="*/ 210772 h 376123"/>
                <a:gd name="connsiteX11" fmla="*/ 348141 w 413736"/>
                <a:gd name="connsiteY11" fmla="*/ 213255 h 376123"/>
                <a:gd name="connsiteX12" fmla="*/ 327604 w 413736"/>
                <a:gd name="connsiteY12" fmla="*/ 220100 h 376123"/>
                <a:gd name="connsiteX13" fmla="*/ 263063 w 413736"/>
                <a:gd name="connsiteY13" fmla="*/ 246579 h 376123"/>
                <a:gd name="connsiteX14" fmla="*/ 227105 w 413736"/>
                <a:gd name="connsiteY14" fmla="*/ 265235 h 376123"/>
                <a:gd name="connsiteX15" fmla="*/ 193329 w 413736"/>
                <a:gd name="connsiteY15" fmla="*/ 285771 h 376123"/>
                <a:gd name="connsiteX16" fmla="*/ 178134 w 413736"/>
                <a:gd name="connsiteY16" fmla="*/ 296002 h 376123"/>
                <a:gd name="connsiteX17" fmla="*/ 164517 w 413736"/>
                <a:gd name="connsiteY17" fmla="*/ 305555 h 376123"/>
                <a:gd name="connsiteX18" fmla="*/ 142251 w 413736"/>
                <a:gd name="connsiteY18" fmla="*/ 321277 h 376123"/>
                <a:gd name="connsiteX19" fmla="*/ 126227 w 413736"/>
                <a:gd name="connsiteY19" fmla="*/ 328649 h 376123"/>
                <a:gd name="connsiteX20" fmla="*/ 122316 w 413736"/>
                <a:gd name="connsiteY20" fmla="*/ 332035 h 376123"/>
                <a:gd name="connsiteX21" fmla="*/ 106519 w 413736"/>
                <a:gd name="connsiteY21" fmla="*/ 359642 h 376123"/>
                <a:gd name="connsiteX22" fmla="*/ 103135 w 413736"/>
                <a:gd name="connsiteY22" fmla="*/ 364005 h 376123"/>
                <a:gd name="connsiteX23" fmla="*/ 96740 w 413736"/>
                <a:gd name="connsiteY23" fmla="*/ 370474 h 376123"/>
                <a:gd name="connsiteX24" fmla="*/ 89519 w 413736"/>
                <a:gd name="connsiteY24" fmla="*/ 346703 h 376123"/>
                <a:gd name="connsiteX25" fmla="*/ 89067 w 413736"/>
                <a:gd name="connsiteY25" fmla="*/ 343920 h 376123"/>
                <a:gd name="connsiteX26" fmla="*/ 86358 w 413736"/>
                <a:gd name="connsiteY26" fmla="*/ 336623 h 376123"/>
                <a:gd name="connsiteX27" fmla="*/ 80115 w 413736"/>
                <a:gd name="connsiteY27" fmla="*/ 326317 h 376123"/>
                <a:gd name="connsiteX28" fmla="*/ 71689 w 413736"/>
                <a:gd name="connsiteY28" fmla="*/ 314808 h 376123"/>
                <a:gd name="connsiteX29" fmla="*/ 50402 w 413736"/>
                <a:gd name="connsiteY29" fmla="*/ 294949 h 376123"/>
                <a:gd name="connsiteX30" fmla="*/ 31370 w 413736"/>
                <a:gd name="connsiteY30" fmla="*/ 290736 h 376123"/>
                <a:gd name="connsiteX31" fmla="*/ 22793 w 413736"/>
                <a:gd name="connsiteY31" fmla="*/ 273510 h 376123"/>
                <a:gd name="connsiteX32" fmla="*/ 5642 w 413736"/>
                <a:gd name="connsiteY32" fmla="*/ 268921 h 376123"/>
                <a:gd name="connsiteX33" fmla="*/ 23170 w 413736"/>
                <a:gd name="connsiteY33" fmla="*/ 258239 h 376123"/>
                <a:gd name="connsiteX34" fmla="*/ 66650 w 413736"/>
                <a:gd name="connsiteY34" fmla="*/ 239282 h 376123"/>
                <a:gd name="connsiteX35" fmla="*/ 90420 w 413736"/>
                <a:gd name="connsiteY35" fmla="*/ 232211 h 376123"/>
                <a:gd name="connsiteX36" fmla="*/ 95912 w 413736"/>
                <a:gd name="connsiteY36" fmla="*/ 231083 h 376123"/>
                <a:gd name="connsiteX37" fmla="*/ 100878 w 413736"/>
                <a:gd name="connsiteY37" fmla="*/ 230255 h 376123"/>
                <a:gd name="connsiteX38" fmla="*/ 108701 w 413736"/>
                <a:gd name="connsiteY38" fmla="*/ 229503 h 376123"/>
                <a:gd name="connsiteX39" fmla="*/ 125401 w 413736"/>
                <a:gd name="connsiteY39" fmla="*/ 245300 h 376123"/>
                <a:gd name="connsiteX40" fmla="*/ 128183 w 413736"/>
                <a:gd name="connsiteY40" fmla="*/ 249739 h 376123"/>
                <a:gd name="connsiteX41" fmla="*/ 136911 w 413736"/>
                <a:gd name="connsiteY41" fmla="*/ 255907 h 376123"/>
                <a:gd name="connsiteX42" fmla="*/ 153761 w 413736"/>
                <a:gd name="connsiteY42" fmla="*/ 253274 h 376123"/>
                <a:gd name="connsiteX43" fmla="*/ 184301 w 413736"/>
                <a:gd name="connsiteY43" fmla="*/ 233039 h 376123"/>
                <a:gd name="connsiteX44" fmla="*/ 256743 w 413736"/>
                <a:gd name="connsiteY44" fmla="*/ 174138 h 376123"/>
                <a:gd name="connsiteX45" fmla="*/ 269230 w 413736"/>
                <a:gd name="connsiteY45" fmla="*/ 158341 h 376123"/>
                <a:gd name="connsiteX46" fmla="*/ 295033 w 413736"/>
                <a:gd name="connsiteY46" fmla="*/ 120201 h 376123"/>
                <a:gd name="connsiteX47" fmla="*/ 314365 w 413736"/>
                <a:gd name="connsiteY47" fmla="*/ 71531 h 376123"/>
                <a:gd name="connsiteX48" fmla="*/ 314365 w 413736"/>
                <a:gd name="connsiteY48" fmla="*/ 46481 h 376123"/>
                <a:gd name="connsiteX49" fmla="*/ 303683 w 413736"/>
                <a:gd name="connsiteY49" fmla="*/ 23839 h 37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13736" h="376123">
                  <a:moveTo>
                    <a:pt x="303683" y="23839"/>
                  </a:moveTo>
                  <a:cubicBezTo>
                    <a:pt x="303683" y="23839"/>
                    <a:pt x="310302" y="19927"/>
                    <a:pt x="320684" y="15564"/>
                  </a:cubicBezTo>
                  <a:cubicBezTo>
                    <a:pt x="331140" y="11050"/>
                    <a:pt x="344906" y="7063"/>
                    <a:pt x="359048" y="5935"/>
                  </a:cubicBezTo>
                  <a:cubicBezTo>
                    <a:pt x="373342" y="4656"/>
                    <a:pt x="387257" y="7515"/>
                    <a:pt x="397112" y="15413"/>
                  </a:cubicBezTo>
                  <a:cubicBezTo>
                    <a:pt x="406892" y="23387"/>
                    <a:pt x="411705" y="37454"/>
                    <a:pt x="407343" y="57915"/>
                  </a:cubicBezTo>
                  <a:cubicBezTo>
                    <a:pt x="407343" y="57915"/>
                    <a:pt x="407870" y="60097"/>
                    <a:pt x="408471" y="64009"/>
                  </a:cubicBezTo>
                  <a:cubicBezTo>
                    <a:pt x="409073" y="67995"/>
                    <a:pt x="409824" y="73637"/>
                    <a:pt x="410427" y="80408"/>
                  </a:cubicBezTo>
                  <a:cubicBezTo>
                    <a:pt x="411029" y="87178"/>
                    <a:pt x="411406" y="95076"/>
                    <a:pt x="411330" y="103502"/>
                  </a:cubicBezTo>
                  <a:cubicBezTo>
                    <a:pt x="411105" y="112077"/>
                    <a:pt x="410352" y="121179"/>
                    <a:pt x="408923" y="130282"/>
                  </a:cubicBezTo>
                  <a:cubicBezTo>
                    <a:pt x="406214" y="148336"/>
                    <a:pt x="400197" y="166615"/>
                    <a:pt x="391169" y="181058"/>
                  </a:cubicBezTo>
                  <a:cubicBezTo>
                    <a:pt x="382142" y="195502"/>
                    <a:pt x="370183" y="206108"/>
                    <a:pt x="355814" y="210772"/>
                  </a:cubicBezTo>
                  <a:cubicBezTo>
                    <a:pt x="355814" y="210772"/>
                    <a:pt x="353107" y="211600"/>
                    <a:pt x="348141" y="213255"/>
                  </a:cubicBezTo>
                  <a:cubicBezTo>
                    <a:pt x="343176" y="214909"/>
                    <a:pt x="336256" y="217016"/>
                    <a:pt x="327604" y="220100"/>
                  </a:cubicBezTo>
                  <a:cubicBezTo>
                    <a:pt x="310302" y="226193"/>
                    <a:pt x="287134" y="234995"/>
                    <a:pt x="263063" y="246579"/>
                  </a:cubicBezTo>
                  <a:cubicBezTo>
                    <a:pt x="251177" y="252146"/>
                    <a:pt x="238839" y="258615"/>
                    <a:pt x="227105" y="265235"/>
                  </a:cubicBezTo>
                  <a:cubicBezTo>
                    <a:pt x="215445" y="271704"/>
                    <a:pt x="203785" y="279001"/>
                    <a:pt x="193329" y="285771"/>
                  </a:cubicBezTo>
                  <a:cubicBezTo>
                    <a:pt x="188137" y="289081"/>
                    <a:pt x="183022" y="292617"/>
                    <a:pt x="178134" y="296002"/>
                  </a:cubicBezTo>
                  <a:cubicBezTo>
                    <a:pt x="173619" y="299161"/>
                    <a:pt x="169105" y="302321"/>
                    <a:pt x="164517" y="305555"/>
                  </a:cubicBezTo>
                  <a:cubicBezTo>
                    <a:pt x="155792" y="312025"/>
                    <a:pt x="148494" y="317215"/>
                    <a:pt x="142251" y="321277"/>
                  </a:cubicBezTo>
                  <a:cubicBezTo>
                    <a:pt x="135631" y="325565"/>
                    <a:pt x="130290" y="328424"/>
                    <a:pt x="126227" y="328649"/>
                  </a:cubicBezTo>
                  <a:cubicBezTo>
                    <a:pt x="126227" y="328649"/>
                    <a:pt x="125401" y="328424"/>
                    <a:pt x="122316" y="332035"/>
                  </a:cubicBezTo>
                  <a:cubicBezTo>
                    <a:pt x="119307" y="335645"/>
                    <a:pt x="113967" y="343394"/>
                    <a:pt x="106519" y="359642"/>
                  </a:cubicBezTo>
                  <a:cubicBezTo>
                    <a:pt x="106519" y="359642"/>
                    <a:pt x="105015" y="361673"/>
                    <a:pt x="103135" y="364005"/>
                  </a:cubicBezTo>
                  <a:cubicBezTo>
                    <a:pt x="101179" y="366488"/>
                    <a:pt x="98771" y="369045"/>
                    <a:pt x="96740" y="370474"/>
                  </a:cubicBezTo>
                  <a:cubicBezTo>
                    <a:pt x="92527" y="373182"/>
                    <a:pt x="89820" y="370249"/>
                    <a:pt x="89519" y="346703"/>
                  </a:cubicBezTo>
                  <a:cubicBezTo>
                    <a:pt x="89519" y="346703"/>
                    <a:pt x="89368" y="345725"/>
                    <a:pt x="89067" y="343920"/>
                  </a:cubicBezTo>
                  <a:cubicBezTo>
                    <a:pt x="88615" y="342190"/>
                    <a:pt x="88239" y="339707"/>
                    <a:pt x="86358" y="336623"/>
                  </a:cubicBezTo>
                  <a:cubicBezTo>
                    <a:pt x="84778" y="333539"/>
                    <a:pt x="82597" y="330004"/>
                    <a:pt x="80115" y="326317"/>
                  </a:cubicBezTo>
                  <a:cubicBezTo>
                    <a:pt x="77708" y="322556"/>
                    <a:pt x="74850" y="318645"/>
                    <a:pt x="71689" y="314808"/>
                  </a:cubicBezTo>
                  <a:cubicBezTo>
                    <a:pt x="65522" y="307135"/>
                    <a:pt x="57925" y="299763"/>
                    <a:pt x="50402" y="294949"/>
                  </a:cubicBezTo>
                  <a:cubicBezTo>
                    <a:pt x="43330" y="290210"/>
                    <a:pt x="36485" y="288028"/>
                    <a:pt x="31370" y="290736"/>
                  </a:cubicBezTo>
                  <a:cubicBezTo>
                    <a:pt x="31370" y="290736"/>
                    <a:pt x="27910" y="281107"/>
                    <a:pt x="22793" y="273510"/>
                  </a:cubicBezTo>
                  <a:cubicBezTo>
                    <a:pt x="17754" y="265912"/>
                    <a:pt x="11359" y="260571"/>
                    <a:pt x="5642" y="268921"/>
                  </a:cubicBezTo>
                  <a:cubicBezTo>
                    <a:pt x="5642" y="268921"/>
                    <a:pt x="12338" y="264332"/>
                    <a:pt x="23170" y="258239"/>
                  </a:cubicBezTo>
                  <a:cubicBezTo>
                    <a:pt x="34228" y="252221"/>
                    <a:pt x="49724" y="244924"/>
                    <a:pt x="66650" y="239282"/>
                  </a:cubicBezTo>
                  <a:cubicBezTo>
                    <a:pt x="74850" y="236424"/>
                    <a:pt x="82973" y="233941"/>
                    <a:pt x="90420" y="232211"/>
                  </a:cubicBezTo>
                  <a:cubicBezTo>
                    <a:pt x="92301" y="231760"/>
                    <a:pt x="94182" y="231384"/>
                    <a:pt x="95912" y="231083"/>
                  </a:cubicBezTo>
                  <a:cubicBezTo>
                    <a:pt x="97568" y="230782"/>
                    <a:pt x="99223" y="230481"/>
                    <a:pt x="100878" y="230255"/>
                  </a:cubicBezTo>
                  <a:cubicBezTo>
                    <a:pt x="103660" y="229729"/>
                    <a:pt x="106218" y="229503"/>
                    <a:pt x="108701" y="229503"/>
                  </a:cubicBezTo>
                  <a:cubicBezTo>
                    <a:pt x="118554" y="229578"/>
                    <a:pt x="125476" y="234092"/>
                    <a:pt x="125401" y="245300"/>
                  </a:cubicBezTo>
                  <a:cubicBezTo>
                    <a:pt x="125401" y="245300"/>
                    <a:pt x="126303" y="247407"/>
                    <a:pt x="128183" y="249739"/>
                  </a:cubicBezTo>
                  <a:cubicBezTo>
                    <a:pt x="130064" y="252221"/>
                    <a:pt x="132923" y="254703"/>
                    <a:pt x="136911" y="255907"/>
                  </a:cubicBezTo>
                  <a:cubicBezTo>
                    <a:pt x="140971" y="256960"/>
                    <a:pt x="146314" y="256659"/>
                    <a:pt x="153761" y="253274"/>
                  </a:cubicBezTo>
                  <a:cubicBezTo>
                    <a:pt x="161208" y="249964"/>
                    <a:pt x="170912" y="243420"/>
                    <a:pt x="184301" y="233039"/>
                  </a:cubicBezTo>
                  <a:cubicBezTo>
                    <a:pt x="201002" y="220251"/>
                    <a:pt x="223794" y="200692"/>
                    <a:pt x="256743" y="174138"/>
                  </a:cubicBezTo>
                  <a:cubicBezTo>
                    <a:pt x="256743" y="174138"/>
                    <a:pt x="261858" y="168045"/>
                    <a:pt x="269230" y="158341"/>
                  </a:cubicBezTo>
                  <a:cubicBezTo>
                    <a:pt x="276602" y="148636"/>
                    <a:pt x="286306" y="135246"/>
                    <a:pt x="295033" y="120201"/>
                  </a:cubicBezTo>
                  <a:cubicBezTo>
                    <a:pt x="303759" y="105157"/>
                    <a:pt x="311507" y="88382"/>
                    <a:pt x="314365" y="71531"/>
                  </a:cubicBezTo>
                  <a:cubicBezTo>
                    <a:pt x="315793" y="63106"/>
                    <a:pt x="315944" y="54681"/>
                    <a:pt x="314365" y="46481"/>
                  </a:cubicBezTo>
                  <a:cubicBezTo>
                    <a:pt x="312861" y="38357"/>
                    <a:pt x="309325" y="30910"/>
                    <a:pt x="303683" y="23839"/>
                  </a:cubicBezTo>
                  <a:close/>
                </a:path>
              </a:pathLst>
            </a:custGeom>
            <a:solidFill>
              <a:srgbClr val="44CEAD"/>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4748E610-FD87-464F-8063-B222722FD30C}"/>
                </a:ext>
              </a:extLst>
            </p:cNvPr>
            <p:cNvSpPr/>
            <p:nvPr/>
          </p:nvSpPr>
          <p:spPr>
            <a:xfrm>
              <a:off x="23269077" y="5280752"/>
              <a:ext cx="203131" cy="654532"/>
            </a:xfrm>
            <a:custGeom>
              <a:avLst/>
              <a:gdLst>
                <a:gd name="connsiteX0" fmla="*/ 19860 w 203106"/>
                <a:gd name="connsiteY0" fmla="*/ 17680 h 654455"/>
                <a:gd name="connsiteX1" fmla="*/ 53561 w 203106"/>
                <a:gd name="connsiteY1" fmla="*/ 9556 h 654455"/>
                <a:gd name="connsiteX2" fmla="*/ 87864 w 203106"/>
                <a:gd name="connsiteY2" fmla="*/ 5645 h 654455"/>
                <a:gd name="connsiteX3" fmla="*/ 103509 w 203106"/>
                <a:gd name="connsiteY3" fmla="*/ 13167 h 654455"/>
                <a:gd name="connsiteX4" fmla="*/ 118554 w 203106"/>
                <a:gd name="connsiteY4" fmla="*/ 23623 h 654455"/>
                <a:gd name="connsiteX5" fmla="*/ 132547 w 203106"/>
                <a:gd name="connsiteY5" fmla="*/ 41076 h 654455"/>
                <a:gd name="connsiteX6" fmla="*/ 138865 w 203106"/>
                <a:gd name="connsiteY6" fmla="*/ 61386 h 654455"/>
                <a:gd name="connsiteX7" fmla="*/ 147743 w 203106"/>
                <a:gd name="connsiteY7" fmla="*/ 106371 h 654455"/>
                <a:gd name="connsiteX8" fmla="*/ 154361 w 203106"/>
                <a:gd name="connsiteY8" fmla="*/ 128336 h 654455"/>
                <a:gd name="connsiteX9" fmla="*/ 160606 w 203106"/>
                <a:gd name="connsiteY9" fmla="*/ 150377 h 654455"/>
                <a:gd name="connsiteX10" fmla="*/ 165570 w 203106"/>
                <a:gd name="connsiteY10" fmla="*/ 172268 h 654455"/>
                <a:gd name="connsiteX11" fmla="*/ 167827 w 203106"/>
                <a:gd name="connsiteY11" fmla="*/ 194233 h 654455"/>
                <a:gd name="connsiteX12" fmla="*/ 166473 w 203106"/>
                <a:gd name="connsiteY12" fmla="*/ 215823 h 654455"/>
                <a:gd name="connsiteX13" fmla="*/ 159928 w 203106"/>
                <a:gd name="connsiteY13" fmla="*/ 236961 h 654455"/>
                <a:gd name="connsiteX14" fmla="*/ 158725 w 203106"/>
                <a:gd name="connsiteY14" fmla="*/ 253811 h 654455"/>
                <a:gd name="connsiteX15" fmla="*/ 169331 w 203106"/>
                <a:gd name="connsiteY15" fmla="*/ 257046 h 654455"/>
                <a:gd name="connsiteX16" fmla="*/ 180389 w 203106"/>
                <a:gd name="connsiteY16" fmla="*/ 276604 h 654455"/>
                <a:gd name="connsiteX17" fmla="*/ 191898 w 203106"/>
                <a:gd name="connsiteY17" fmla="*/ 294207 h 654455"/>
                <a:gd name="connsiteX18" fmla="*/ 201151 w 203106"/>
                <a:gd name="connsiteY18" fmla="*/ 325425 h 654455"/>
                <a:gd name="connsiteX19" fmla="*/ 186407 w 203106"/>
                <a:gd name="connsiteY19" fmla="*/ 364015 h 654455"/>
                <a:gd name="connsiteX20" fmla="*/ 172567 w 203106"/>
                <a:gd name="connsiteY20" fmla="*/ 405916 h 654455"/>
                <a:gd name="connsiteX21" fmla="*/ 139467 w 203106"/>
                <a:gd name="connsiteY21" fmla="*/ 439541 h 654455"/>
                <a:gd name="connsiteX22" fmla="*/ 110580 w 203106"/>
                <a:gd name="connsiteY22" fmla="*/ 469857 h 654455"/>
                <a:gd name="connsiteX23" fmla="*/ 142101 w 203106"/>
                <a:gd name="connsiteY23" fmla="*/ 540192 h 654455"/>
                <a:gd name="connsiteX24" fmla="*/ 123744 w 203106"/>
                <a:gd name="connsiteY24" fmla="*/ 593225 h 654455"/>
                <a:gd name="connsiteX25" fmla="*/ 95236 w 203106"/>
                <a:gd name="connsiteY25" fmla="*/ 638586 h 654455"/>
                <a:gd name="connsiteX26" fmla="*/ 71539 w 203106"/>
                <a:gd name="connsiteY26" fmla="*/ 656038 h 654455"/>
                <a:gd name="connsiteX27" fmla="*/ 62211 w 203106"/>
                <a:gd name="connsiteY27" fmla="*/ 647312 h 654455"/>
                <a:gd name="connsiteX28" fmla="*/ 82747 w 203106"/>
                <a:gd name="connsiteY28" fmla="*/ 616319 h 654455"/>
                <a:gd name="connsiteX29" fmla="*/ 80565 w 203106"/>
                <a:gd name="connsiteY29" fmla="*/ 584123 h 654455"/>
                <a:gd name="connsiteX30" fmla="*/ 92677 w 203106"/>
                <a:gd name="connsiteY30" fmla="*/ 566671 h 654455"/>
                <a:gd name="connsiteX31" fmla="*/ 84178 w 203106"/>
                <a:gd name="connsiteY31" fmla="*/ 544931 h 654455"/>
                <a:gd name="connsiteX32" fmla="*/ 81017 w 203106"/>
                <a:gd name="connsiteY32" fmla="*/ 510629 h 654455"/>
                <a:gd name="connsiteX33" fmla="*/ 50927 w 203106"/>
                <a:gd name="connsiteY33" fmla="*/ 479636 h 654455"/>
                <a:gd name="connsiteX34" fmla="*/ 39192 w 203106"/>
                <a:gd name="connsiteY34" fmla="*/ 465494 h 654455"/>
                <a:gd name="connsiteX35" fmla="*/ 40246 w 203106"/>
                <a:gd name="connsiteY35" fmla="*/ 446688 h 654455"/>
                <a:gd name="connsiteX36" fmla="*/ 52356 w 203106"/>
                <a:gd name="connsiteY36" fmla="*/ 436081 h 654455"/>
                <a:gd name="connsiteX37" fmla="*/ 65221 w 203106"/>
                <a:gd name="connsiteY37" fmla="*/ 431266 h 654455"/>
                <a:gd name="connsiteX38" fmla="*/ 130817 w 203106"/>
                <a:gd name="connsiteY38" fmla="*/ 415544 h 654455"/>
                <a:gd name="connsiteX39" fmla="*/ 135631 w 203106"/>
                <a:gd name="connsiteY39" fmla="*/ 362887 h 654455"/>
                <a:gd name="connsiteX40" fmla="*/ 155715 w 203106"/>
                <a:gd name="connsiteY40" fmla="*/ 317527 h 654455"/>
                <a:gd name="connsiteX41" fmla="*/ 139015 w 203106"/>
                <a:gd name="connsiteY41" fmla="*/ 316097 h 654455"/>
                <a:gd name="connsiteX42" fmla="*/ 72593 w 203106"/>
                <a:gd name="connsiteY42" fmla="*/ 288189 h 654455"/>
                <a:gd name="connsiteX43" fmla="*/ 47919 w 203106"/>
                <a:gd name="connsiteY43" fmla="*/ 278560 h 654455"/>
                <a:gd name="connsiteX44" fmla="*/ 26705 w 203106"/>
                <a:gd name="connsiteY44" fmla="*/ 270511 h 654455"/>
                <a:gd name="connsiteX45" fmla="*/ 5642 w 203106"/>
                <a:gd name="connsiteY45" fmla="*/ 258626 h 654455"/>
                <a:gd name="connsiteX46" fmla="*/ 22191 w 203106"/>
                <a:gd name="connsiteY46" fmla="*/ 226429 h 654455"/>
                <a:gd name="connsiteX47" fmla="*/ 65296 w 203106"/>
                <a:gd name="connsiteY47" fmla="*/ 164595 h 654455"/>
                <a:gd name="connsiteX48" fmla="*/ 83124 w 203106"/>
                <a:gd name="connsiteY48" fmla="*/ 150302 h 654455"/>
                <a:gd name="connsiteX49" fmla="*/ 99072 w 203106"/>
                <a:gd name="connsiteY49" fmla="*/ 100052 h 654455"/>
                <a:gd name="connsiteX50" fmla="*/ 94106 w 203106"/>
                <a:gd name="connsiteY50" fmla="*/ 83954 h 654455"/>
                <a:gd name="connsiteX51" fmla="*/ 85682 w 203106"/>
                <a:gd name="connsiteY51" fmla="*/ 70187 h 654455"/>
                <a:gd name="connsiteX52" fmla="*/ 62512 w 203106"/>
                <a:gd name="connsiteY52" fmla="*/ 52585 h 654455"/>
                <a:gd name="connsiteX53" fmla="*/ 41750 w 203106"/>
                <a:gd name="connsiteY53" fmla="*/ 34531 h 654455"/>
                <a:gd name="connsiteX54" fmla="*/ 19860 w 203106"/>
                <a:gd name="connsiteY54" fmla="*/ 17680 h 65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03106" h="654455">
                  <a:moveTo>
                    <a:pt x="19860" y="17680"/>
                  </a:moveTo>
                  <a:cubicBezTo>
                    <a:pt x="30391" y="15198"/>
                    <a:pt x="41901" y="12039"/>
                    <a:pt x="53561" y="9556"/>
                  </a:cubicBezTo>
                  <a:cubicBezTo>
                    <a:pt x="65296" y="6999"/>
                    <a:pt x="76804" y="5569"/>
                    <a:pt x="87864" y="5645"/>
                  </a:cubicBezTo>
                  <a:cubicBezTo>
                    <a:pt x="93280" y="6472"/>
                    <a:pt x="98470" y="9632"/>
                    <a:pt x="103509" y="13167"/>
                  </a:cubicBezTo>
                  <a:cubicBezTo>
                    <a:pt x="108551" y="16778"/>
                    <a:pt x="113364" y="20990"/>
                    <a:pt x="118554" y="23623"/>
                  </a:cubicBezTo>
                  <a:cubicBezTo>
                    <a:pt x="124874" y="27761"/>
                    <a:pt x="129313" y="34230"/>
                    <a:pt x="132547" y="41076"/>
                  </a:cubicBezTo>
                  <a:cubicBezTo>
                    <a:pt x="135706" y="47996"/>
                    <a:pt x="137436" y="55519"/>
                    <a:pt x="138865" y="61386"/>
                  </a:cubicBezTo>
                  <a:cubicBezTo>
                    <a:pt x="140069" y="76807"/>
                    <a:pt x="143680" y="91476"/>
                    <a:pt x="147743" y="106371"/>
                  </a:cubicBezTo>
                  <a:cubicBezTo>
                    <a:pt x="149774" y="113743"/>
                    <a:pt x="152104" y="121039"/>
                    <a:pt x="154361" y="128336"/>
                  </a:cubicBezTo>
                  <a:cubicBezTo>
                    <a:pt x="156543" y="135633"/>
                    <a:pt x="158650" y="143080"/>
                    <a:pt x="160606" y="150377"/>
                  </a:cubicBezTo>
                  <a:cubicBezTo>
                    <a:pt x="162562" y="157674"/>
                    <a:pt x="164367" y="164971"/>
                    <a:pt x="165570" y="172268"/>
                  </a:cubicBezTo>
                  <a:cubicBezTo>
                    <a:pt x="166775" y="179640"/>
                    <a:pt x="167601" y="186936"/>
                    <a:pt x="167827" y="194233"/>
                  </a:cubicBezTo>
                  <a:cubicBezTo>
                    <a:pt x="168053" y="201530"/>
                    <a:pt x="167676" y="208676"/>
                    <a:pt x="166473" y="215823"/>
                  </a:cubicBezTo>
                  <a:cubicBezTo>
                    <a:pt x="165193" y="222969"/>
                    <a:pt x="163013" y="229965"/>
                    <a:pt x="159928" y="236961"/>
                  </a:cubicBezTo>
                  <a:cubicBezTo>
                    <a:pt x="157821" y="244333"/>
                    <a:pt x="156920" y="248846"/>
                    <a:pt x="158725" y="253811"/>
                  </a:cubicBezTo>
                  <a:cubicBezTo>
                    <a:pt x="161283" y="254037"/>
                    <a:pt x="166850" y="256820"/>
                    <a:pt x="169331" y="257046"/>
                  </a:cubicBezTo>
                  <a:cubicBezTo>
                    <a:pt x="173695" y="263290"/>
                    <a:pt x="176929" y="270060"/>
                    <a:pt x="180389" y="276604"/>
                  </a:cubicBezTo>
                  <a:cubicBezTo>
                    <a:pt x="183625" y="282998"/>
                    <a:pt x="187010" y="289016"/>
                    <a:pt x="191898" y="294207"/>
                  </a:cubicBezTo>
                  <a:cubicBezTo>
                    <a:pt x="201151" y="302181"/>
                    <a:pt x="202881" y="313013"/>
                    <a:pt x="201151" y="325425"/>
                  </a:cubicBezTo>
                  <a:cubicBezTo>
                    <a:pt x="199120" y="337612"/>
                    <a:pt x="193103" y="351002"/>
                    <a:pt x="186407" y="364015"/>
                  </a:cubicBezTo>
                  <a:cubicBezTo>
                    <a:pt x="179638" y="377932"/>
                    <a:pt x="177607" y="392375"/>
                    <a:pt x="172567" y="405916"/>
                  </a:cubicBezTo>
                  <a:cubicBezTo>
                    <a:pt x="168580" y="417651"/>
                    <a:pt x="153686" y="428934"/>
                    <a:pt x="139467" y="439541"/>
                  </a:cubicBezTo>
                  <a:cubicBezTo>
                    <a:pt x="125250" y="450223"/>
                    <a:pt x="111785" y="460454"/>
                    <a:pt x="110580" y="469857"/>
                  </a:cubicBezTo>
                  <a:cubicBezTo>
                    <a:pt x="102758" y="501376"/>
                    <a:pt x="146163" y="509876"/>
                    <a:pt x="142101" y="540192"/>
                  </a:cubicBezTo>
                  <a:cubicBezTo>
                    <a:pt x="136909" y="558697"/>
                    <a:pt x="135856" y="573893"/>
                    <a:pt x="123744" y="593225"/>
                  </a:cubicBezTo>
                  <a:cubicBezTo>
                    <a:pt x="111333" y="608722"/>
                    <a:pt x="105616" y="623014"/>
                    <a:pt x="95236" y="638586"/>
                  </a:cubicBezTo>
                  <a:cubicBezTo>
                    <a:pt x="93205" y="642121"/>
                    <a:pt x="75978" y="654759"/>
                    <a:pt x="71539" y="656038"/>
                  </a:cubicBezTo>
                  <a:cubicBezTo>
                    <a:pt x="64920" y="657016"/>
                    <a:pt x="66801" y="649795"/>
                    <a:pt x="62211" y="647312"/>
                  </a:cubicBezTo>
                  <a:cubicBezTo>
                    <a:pt x="50701" y="640241"/>
                    <a:pt x="74474" y="626475"/>
                    <a:pt x="82747" y="616319"/>
                  </a:cubicBezTo>
                  <a:cubicBezTo>
                    <a:pt x="90947" y="604208"/>
                    <a:pt x="81394" y="595482"/>
                    <a:pt x="80565" y="584123"/>
                  </a:cubicBezTo>
                  <a:cubicBezTo>
                    <a:pt x="82446" y="578707"/>
                    <a:pt x="86508" y="573517"/>
                    <a:pt x="92677" y="566671"/>
                  </a:cubicBezTo>
                  <a:cubicBezTo>
                    <a:pt x="103058" y="556516"/>
                    <a:pt x="91399" y="551400"/>
                    <a:pt x="84178" y="544931"/>
                  </a:cubicBezTo>
                  <a:cubicBezTo>
                    <a:pt x="72367" y="538010"/>
                    <a:pt x="86508" y="520634"/>
                    <a:pt x="81017" y="510629"/>
                  </a:cubicBezTo>
                  <a:cubicBezTo>
                    <a:pt x="75149" y="496787"/>
                    <a:pt x="43706" y="495809"/>
                    <a:pt x="50927" y="479636"/>
                  </a:cubicBezTo>
                  <a:cubicBezTo>
                    <a:pt x="47166" y="486782"/>
                    <a:pt x="42277" y="476627"/>
                    <a:pt x="39192" y="465494"/>
                  </a:cubicBezTo>
                  <a:cubicBezTo>
                    <a:pt x="36259" y="454436"/>
                    <a:pt x="35207" y="442550"/>
                    <a:pt x="40246" y="446688"/>
                  </a:cubicBezTo>
                  <a:cubicBezTo>
                    <a:pt x="37989" y="446537"/>
                    <a:pt x="46038" y="439541"/>
                    <a:pt x="52356" y="436081"/>
                  </a:cubicBezTo>
                  <a:cubicBezTo>
                    <a:pt x="56569" y="434501"/>
                    <a:pt x="62889" y="431116"/>
                    <a:pt x="65221" y="431266"/>
                  </a:cubicBezTo>
                  <a:cubicBezTo>
                    <a:pt x="83500" y="432696"/>
                    <a:pt x="109001" y="421337"/>
                    <a:pt x="130817" y="415544"/>
                  </a:cubicBezTo>
                  <a:cubicBezTo>
                    <a:pt x="132999" y="413814"/>
                    <a:pt x="123671" y="382822"/>
                    <a:pt x="135631" y="362887"/>
                  </a:cubicBezTo>
                  <a:cubicBezTo>
                    <a:pt x="146387" y="347165"/>
                    <a:pt x="158876" y="330992"/>
                    <a:pt x="155715" y="317527"/>
                  </a:cubicBezTo>
                  <a:cubicBezTo>
                    <a:pt x="152782" y="315044"/>
                    <a:pt x="141950" y="318505"/>
                    <a:pt x="139015" y="316097"/>
                  </a:cubicBezTo>
                  <a:cubicBezTo>
                    <a:pt x="136909" y="312562"/>
                    <a:pt x="105164" y="299924"/>
                    <a:pt x="72593" y="288189"/>
                  </a:cubicBezTo>
                  <a:cubicBezTo>
                    <a:pt x="64242" y="284728"/>
                    <a:pt x="55818" y="281494"/>
                    <a:pt x="47919" y="278560"/>
                  </a:cubicBezTo>
                  <a:cubicBezTo>
                    <a:pt x="40321" y="275702"/>
                    <a:pt x="33100" y="272918"/>
                    <a:pt x="26705" y="270511"/>
                  </a:cubicBezTo>
                  <a:cubicBezTo>
                    <a:pt x="14143" y="265847"/>
                    <a:pt x="5943" y="262011"/>
                    <a:pt x="5642" y="258626"/>
                  </a:cubicBezTo>
                  <a:cubicBezTo>
                    <a:pt x="6470" y="249448"/>
                    <a:pt x="12564" y="232372"/>
                    <a:pt x="22191" y="226429"/>
                  </a:cubicBezTo>
                  <a:cubicBezTo>
                    <a:pt x="47693" y="207097"/>
                    <a:pt x="49574" y="186936"/>
                    <a:pt x="65296" y="164595"/>
                  </a:cubicBezTo>
                  <a:cubicBezTo>
                    <a:pt x="69809" y="159028"/>
                    <a:pt x="78536" y="155869"/>
                    <a:pt x="83124" y="150302"/>
                  </a:cubicBezTo>
                  <a:cubicBezTo>
                    <a:pt x="94332" y="133602"/>
                    <a:pt x="103961" y="111185"/>
                    <a:pt x="99072" y="100052"/>
                  </a:cubicBezTo>
                  <a:cubicBezTo>
                    <a:pt x="98018" y="94485"/>
                    <a:pt x="96288" y="89069"/>
                    <a:pt x="94106" y="83954"/>
                  </a:cubicBezTo>
                  <a:cubicBezTo>
                    <a:pt x="91774" y="78989"/>
                    <a:pt x="88916" y="74400"/>
                    <a:pt x="85682" y="70187"/>
                  </a:cubicBezTo>
                  <a:cubicBezTo>
                    <a:pt x="79212" y="61913"/>
                    <a:pt x="71313" y="55443"/>
                    <a:pt x="62512" y="52585"/>
                  </a:cubicBezTo>
                  <a:cubicBezTo>
                    <a:pt x="55667" y="46492"/>
                    <a:pt x="48746" y="40474"/>
                    <a:pt x="41750" y="34531"/>
                  </a:cubicBezTo>
                  <a:cubicBezTo>
                    <a:pt x="34529" y="28814"/>
                    <a:pt x="27232" y="23247"/>
                    <a:pt x="19860" y="17680"/>
                  </a:cubicBezTo>
                  <a:close/>
                </a:path>
              </a:pathLst>
            </a:custGeom>
            <a:solidFill>
              <a:srgbClr val="5ED6BA"/>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129AA4E0-B7DE-4610-AF42-A64A2D3863BC}"/>
                </a:ext>
              </a:extLst>
            </p:cNvPr>
            <p:cNvSpPr/>
            <p:nvPr/>
          </p:nvSpPr>
          <p:spPr>
            <a:xfrm>
              <a:off x="23334905" y="5537828"/>
              <a:ext cx="157990" cy="406261"/>
            </a:xfrm>
            <a:custGeom>
              <a:avLst/>
              <a:gdLst>
                <a:gd name="connsiteX0" fmla="*/ 153158 w 157972"/>
                <a:gd name="connsiteY0" fmla="*/ 46339 h 406213"/>
                <a:gd name="connsiteX1" fmla="*/ 151428 w 157972"/>
                <a:gd name="connsiteY1" fmla="*/ 63114 h 406213"/>
                <a:gd name="connsiteX2" fmla="*/ 146012 w 157972"/>
                <a:gd name="connsiteY2" fmla="*/ 88991 h 406213"/>
                <a:gd name="connsiteX3" fmla="*/ 127432 w 157972"/>
                <a:gd name="connsiteY3" fmla="*/ 135480 h 406213"/>
                <a:gd name="connsiteX4" fmla="*/ 112312 w 157972"/>
                <a:gd name="connsiteY4" fmla="*/ 156919 h 406213"/>
                <a:gd name="connsiteX5" fmla="*/ 96514 w 157972"/>
                <a:gd name="connsiteY5" fmla="*/ 177531 h 406213"/>
                <a:gd name="connsiteX6" fmla="*/ 62588 w 157972"/>
                <a:gd name="connsiteY6" fmla="*/ 218904 h 406213"/>
                <a:gd name="connsiteX7" fmla="*/ 64619 w 157972"/>
                <a:gd name="connsiteY7" fmla="*/ 224245 h 406213"/>
                <a:gd name="connsiteX8" fmla="*/ 91249 w 157972"/>
                <a:gd name="connsiteY8" fmla="*/ 251552 h 406213"/>
                <a:gd name="connsiteX9" fmla="*/ 105616 w 157972"/>
                <a:gd name="connsiteY9" fmla="*/ 260955 h 406213"/>
                <a:gd name="connsiteX10" fmla="*/ 67778 w 157972"/>
                <a:gd name="connsiteY10" fmla="*/ 351977 h 406213"/>
                <a:gd name="connsiteX11" fmla="*/ 25502 w 157972"/>
                <a:gd name="connsiteY11" fmla="*/ 394103 h 406213"/>
                <a:gd name="connsiteX12" fmla="*/ 11058 w 157972"/>
                <a:gd name="connsiteY12" fmla="*/ 403356 h 406213"/>
                <a:gd name="connsiteX13" fmla="*/ 5642 w 157972"/>
                <a:gd name="connsiteY13" fmla="*/ 398917 h 406213"/>
                <a:gd name="connsiteX14" fmla="*/ 16174 w 157972"/>
                <a:gd name="connsiteY14" fmla="*/ 386656 h 406213"/>
                <a:gd name="connsiteX15" fmla="*/ 29640 w 157972"/>
                <a:gd name="connsiteY15" fmla="*/ 360854 h 406213"/>
                <a:gd name="connsiteX16" fmla="*/ 51680 w 157972"/>
                <a:gd name="connsiteY16" fmla="*/ 333472 h 406213"/>
                <a:gd name="connsiteX17" fmla="*/ 55065 w 157972"/>
                <a:gd name="connsiteY17" fmla="*/ 317449 h 406213"/>
                <a:gd name="connsiteX18" fmla="*/ 49047 w 157972"/>
                <a:gd name="connsiteY18" fmla="*/ 263438 h 406213"/>
                <a:gd name="connsiteX19" fmla="*/ 36409 w 157972"/>
                <a:gd name="connsiteY19" fmla="*/ 240569 h 406213"/>
                <a:gd name="connsiteX20" fmla="*/ 39945 w 157972"/>
                <a:gd name="connsiteY20" fmla="*/ 230790 h 406213"/>
                <a:gd name="connsiteX21" fmla="*/ 39117 w 157972"/>
                <a:gd name="connsiteY21" fmla="*/ 209125 h 406213"/>
                <a:gd name="connsiteX22" fmla="*/ 93430 w 157972"/>
                <a:gd name="connsiteY22" fmla="*/ 150751 h 406213"/>
                <a:gd name="connsiteX23" fmla="*/ 113440 w 157972"/>
                <a:gd name="connsiteY23" fmla="*/ 104563 h 406213"/>
                <a:gd name="connsiteX24" fmla="*/ 120962 w 157972"/>
                <a:gd name="connsiteY24" fmla="*/ 76955 h 406213"/>
                <a:gd name="connsiteX25" fmla="*/ 123520 w 157972"/>
                <a:gd name="connsiteY25" fmla="*/ 57999 h 406213"/>
                <a:gd name="connsiteX26" fmla="*/ 114718 w 157972"/>
                <a:gd name="connsiteY26" fmla="*/ 31820 h 406213"/>
                <a:gd name="connsiteX27" fmla="*/ 101779 w 157972"/>
                <a:gd name="connsiteY27" fmla="*/ 6996 h 406213"/>
                <a:gd name="connsiteX28" fmla="*/ 124723 w 157972"/>
                <a:gd name="connsiteY28" fmla="*/ 8125 h 406213"/>
                <a:gd name="connsiteX29" fmla="*/ 142477 w 157972"/>
                <a:gd name="connsiteY29" fmla="*/ 20085 h 406213"/>
                <a:gd name="connsiteX30" fmla="*/ 149397 w 157972"/>
                <a:gd name="connsiteY30" fmla="*/ 31294 h 406213"/>
                <a:gd name="connsiteX31" fmla="*/ 153158 w 157972"/>
                <a:gd name="connsiteY31" fmla="*/ 46339 h 4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7972" h="406213">
                  <a:moveTo>
                    <a:pt x="153158" y="46339"/>
                  </a:moveTo>
                  <a:cubicBezTo>
                    <a:pt x="153083" y="49348"/>
                    <a:pt x="152481" y="55441"/>
                    <a:pt x="151428" y="63114"/>
                  </a:cubicBezTo>
                  <a:cubicBezTo>
                    <a:pt x="150148" y="70636"/>
                    <a:pt x="148268" y="79739"/>
                    <a:pt x="146012" y="88991"/>
                  </a:cubicBezTo>
                  <a:cubicBezTo>
                    <a:pt x="141197" y="107346"/>
                    <a:pt x="134503" y="126152"/>
                    <a:pt x="127432" y="135480"/>
                  </a:cubicBezTo>
                  <a:cubicBezTo>
                    <a:pt x="122466" y="142777"/>
                    <a:pt x="117427" y="149923"/>
                    <a:pt x="112312" y="156919"/>
                  </a:cubicBezTo>
                  <a:cubicBezTo>
                    <a:pt x="107195" y="163990"/>
                    <a:pt x="101855" y="170610"/>
                    <a:pt x="96514" y="177531"/>
                  </a:cubicBezTo>
                  <a:cubicBezTo>
                    <a:pt x="85757" y="191146"/>
                    <a:pt x="74549" y="204837"/>
                    <a:pt x="62588" y="218904"/>
                  </a:cubicBezTo>
                  <a:cubicBezTo>
                    <a:pt x="61309" y="221387"/>
                    <a:pt x="61610" y="223945"/>
                    <a:pt x="64619" y="224245"/>
                  </a:cubicBezTo>
                  <a:cubicBezTo>
                    <a:pt x="85908" y="227781"/>
                    <a:pt x="78685" y="244932"/>
                    <a:pt x="91249" y="251552"/>
                  </a:cubicBezTo>
                  <a:cubicBezTo>
                    <a:pt x="95987" y="254712"/>
                    <a:pt x="105089" y="255765"/>
                    <a:pt x="105616" y="260955"/>
                  </a:cubicBezTo>
                  <a:cubicBezTo>
                    <a:pt x="108099" y="288337"/>
                    <a:pt x="92602" y="319856"/>
                    <a:pt x="67778" y="351977"/>
                  </a:cubicBezTo>
                  <a:cubicBezTo>
                    <a:pt x="56720" y="365668"/>
                    <a:pt x="39644" y="379735"/>
                    <a:pt x="25502" y="394103"/>
                  </a:cubicBezTo>
                  <a:cubicBezTo>
                    <a:pt x="21214" y="397262"/>
                    <a:pt x="16926" y="401701"/>
                    <a:pt x="11058" y="403356"/>
                  </a:cubicBezTo>
                  <a:cubicBezTo>
                    <a:pt x="6696" y="405236"/>
                    <a:pt x="7899" y="400422"/>
                    <a:pt x="5642" y="398917"/>
                  </a:cubicBezTo>
                  <a:cubicBezTo>
                    <a:pt x="7673" y="395457"/>
                    <a:pt x="13466" y="391244"/>
                    <a:pt x="16174" y="386656"/>
                  </a:cubicBezTo>
                  <a:cubicBezTo>
                    <a:pt x="23170" y="377553"/>
                    <a:pt x="21214" y="369805"/>
                    <a:pt x="29640" y="360854"/>
                  </a:cubicBezTo>
                  <a:cubicBezTo>
                    <a:pt x="36560" y="351676"/>
                    <a:pt x="46415" y="342875"/>
                    <a:pt x="51680" y="333472"/>
                  </a:cubicBezTo>
                  <a:cubicBezTo>
                    <a:pt x="54312" y="327454"/>
                    <a:pt x="55442" y="322489"/>
                    <a:pt x="55065" y="317449"/>
                  </a:cubicBezTo>
                  <a:cubicBezTo>
                    <a:pt x="58073" y="297514"/>
                    <a:pt x="56494" y="279536"/>
                    <a:pt x="49047" y="263438"/>
                  </a:cubicBezTo>
                  <a:cubicBezTo>
                    <a:pt x="31069" y="262760"/>
                    <a:pt x="38667" y="248393"/>
                    <a:pt x="36409" y="240569"/>
                  </a:cubicBezTo>
                  <a:cubicBezTo>
                    <a:pt x="36184" y="238012"/>
                    <a:pt x="38817" y="234476"/>
                    <a:pt x="39945" y="230790"/>
                  </a:cubicBezTo>
                  <a:cubicBezTo>
                    <a:pt x="39117" y="223042"/>
                    <a:pt x="29640" y="218378"/>
                    <a:pt x="39117" y="209125"/>
                  </a:cubicBezTo>
                  <a:cubicBezTo>
                    <a:pt x="60933" y="189567"/>
                    <a:pt x="79739" y="170911"/>
                    <a:pt x="93430" y="150751"/>
                  </a:cubicBezTo>
                  <a:cubicBezTo>
                    <a:pt x="99148" y="142702"/>
                    <a:pt x="107120" y="123745"/>
                    <a:pt x="113440" y="104563"/>
                  </a:cubicBezTo>
                  <a:cubicBezTo>
                    <a:pt x="116448" y="94859"/>
                    <a:pt x="119081" y="85155"/>
                    <a:pt x="120962" y="76955"/>
                  </a:cubicBezTo>
                  <a:cubicBezTo>
                    <a:pt x="122617" y="68605"/>
                    <a:pt x="123596" y="61760"/>
                    <a:pt x="123520" y="57999"/>
                  </a:cubicBezTo>
                  <a:cubicBezTo>
                    <a:pt x="124347" y="47768"/>
                    <a:pt x="119759" y="39569"/>
                    <a:pt x="114718" y="31820"/>
                  </a:cubicBezTo>
                  <a:cubicBezTo>
                    <a:pt x="109829" y="24148"/>
                    <a:pt x="103886" y="16550"/>
                    <a:pt x="101779" y="6996"/>
                  </a:cubicBezTo>
                  <a:cubicBezTo>
                    <a:pt x="101478" y="6244"/>
                    <a:pt x="112387" y="3837"/>
                    <a:pt x="124723" y="8125"/>
                  </a:cubicBezTo>
                  <a:cubicBezTo>
                    <a:pt x="130968" y="10306"/>
                    <a:pt x="137210" y="13917"/>
                    <a:pt x="142477" y="20085"/>
                  </a:cubicBezTo>
                  <a:cubicBezTo>
                    <a:pt x="145109" y="23170"/>
                    <a:pt x="147517" y="26856"/>
                    <a:pt x="149397" y="31294"/>
                  </a:cubicBezTo>
                  <a:cubicBezTo>
                    <a:pt x="151203" y="35506"/>
                    <a:pt x="152405" y="40471"/>
                    <a:pt x="153158" y="46339"/>
                  </a:cubicBezTo>
                  <a:close/>
                </a:path>
              </a:pathLst>
            </a:custGeom>
            <a:solidFill>
              <a:srgbClr val="6AD9BB"/>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A666D7B3-8E5C-43B0-9A8C-640ED23E6E1A}"/>
                </a:ext>
              </a:extLst>
            </p:cNvPr>
            <p:cNvSpPr/>
            <p:nvPr/>
          </p:nvSpPr>
          <p:spPr>
            <a:xfrm>
              <a:off x="22341155" y="6214178"/>
              <a:ext cx="30093" cy="52663"/>
            </a:xfrm>
            <a:custGeom>
              <a:avLst/>
              <a:gdLst>
                <a:gd name="connsiteX0" fmla="*/ 18800 w 30089"/>
                <a:gd name="connsiteY0" fmla="*/ 5642 h 52657"/>
                <a:gd name="connsiteX1" fmla="*/ 6989 w 30089"/>
                <a:gd name="connsiteY1" fmla="*/ 25050 h 52657"/>
                <a:gd name="connsiteX2" fmla="*/ 14587 w 30089"/>
                <a:gd name="connsiteY2" fmla="*/ 38666 h 52657"/>
                <a:gd name="connsiteX3" fmla="*/ 25268 w 30089"/>
                <a:gd name="connsiteY3" fmla="*/ 53259 h 52657"/>
                <a:gd name="connsiteX4" fmla="*/ 25419 w 30089"/>
                <a:gd name="connsiteY4" fmla="*/ 42427 h 52657"/>
                <a:gd name="connsiteX5" fmla="*/ 23312 w 30089"/>
                <a:gd name="connsiteY5" fmla="*/ 33325 h 52657"/>
                <a:gd name="connsiteX6" fmla="*/ 21733 w 30089"/>
                <a:gd name="connsiteY6" fmla="*/ 24147 h 52657"/>
                <a:gd name="connsiteX7" fmla="*/ 18800 w 30089"/>
                <a:gd name="connsiteY7" fmla="*/ 5642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089" h="52657">
                  <a:moveTo>
                    <a:pt x="18800" y="5642"/>
                  </a:moveTo>
                  <a:cubicBezTo>
                    <a:pt x="5635" y="9478"/>
                    <a:pt x="3830" y="16550"/>
                    <a:pt x="6989" y="25050"/>
                  </a:cubicBezTo>
                  <a:cubicBezTo>
                    <a:pt x="8644" y="29338"/>
                    <a:pt x="11051" y="33926"/>
                    <a:pt x="14587" y="38666"/>
                  </a:cubicBezTo>
                  <a:cubicBezTo>
                    <a:pt x="18047" y="43405"/>
                    <a:pt x="21883" y="48294"/>
                    <a:pt x="25268" y="53259"/>
                  </a:cubicBezTo>
                  <a:cubicBezTo>
                    <a:pt x="25268" y="49648"/>
                    <a:pt x="25343" y="46038"/>
                    <a:pt x="25419" y="42427"/>
                  </a:cubicBezTo>
                  <a:lnTo>
                    <a:pt x="23312" y="33325"/>
                  </a:lnTo>
                  <a:lnTo>
                    <a:pt x="21733" y="24147"/>
                  </a:lnTo>
                  <a:cubicBezTo>
                    <a:pt x="20756" y="18054"/>
                    <a:pt x="19777" y="11810"/>
                    <a:pt x="18800" y="5642"/>
                  </a:cubicBezTo>
                  <a:close/>
                </a:path>
              </a:pathLst>
            </a:custGeom>
            <a:solidFill>
              <a:srgbClr val="33C9A6"/>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69267300-71CB-41D2-A597-26198D76AA9B}"/>
                </a:ext>
              </a:extLst>
            </p:cNvPr>
            <p:cNvSpPr/>
            <p:nvPr/>
          </p:nvSpPr>
          <p:spPr>
            <a:xfrm>
              <a:off x="22360753" y="6250967"/>
              <a:ext cx="15047" cy="22570"/>
            </a:xfrm>
            <a:custGeom>
              <a:avLst/>
              <a:gdLst>
                <a:gd name="connsiteX0" fmla="*/ 5822 w 15044"/>
                <a:gd name="connsiteY0" fmla="*/ 5642 h 22567"/>
                <a:gd name="connsiteX1" fmla="*/ 5671 w 15044"/>
                <a:gd name="connsiteY1" fmla="*/ 16474 h 22567"/>
                <a:gd name="connsiteX2" fmla="*/ 10261 w 15044"/>
                <a:gd name="connsiteY2" fmla="*/ 23846 h 22567"/>
                <a:gd name="connsiteX3" fmla="*/ 5822 w 15044"/>
                <a:gd name="connsiteY3" fmla="*/ 5642 h 22567"/>
              </a:gdLst>
              <a:ahLst/>
              <a:cxnLst>
                <a:cxn ang="0">
                  <a:pos x="connsiteX0" y="connsiteY0"/>
                </a:cxn>
                <a:cxn ang="0">
                  <a:pos x="connsiteX1" y="connsiteY1"/>
                </a:cxn>
                <a:cxn ang="0">
                  <a:pos x="connsiteX2" y="connsiteY2"/>
                </a:cxn>
                <a:cxn ang="0">
                  <a:pos x="connsiteX3" y="connsiteY3"/>
                </a:cxn>
              </a:cxnLst>
              <a:rect l="l" t="t" r="r" b="b"/>
              <a:pathLst>
                <a:path w="15044" h="22567">
                  <a:moveTo>
                    <a:pt x="5822" y="5642"/>
                  </a:moveTo>
                  <a:cubicBezTo>
                    <a:pt x="5671" y="9253"/>
                    <a:pt x="5596" y="12863"/>
                    <a:pt x="5671" y="16474"/>
                  </a:cubicBezTo>
                  <a:cubicBezTo>
                    <a:pt x="7401" y="18957"/>
                    <a:pt x="8906" y="21439"/>
                    <a:pt x="10261" y="23846"/>
                  </a:cubicBezTo>
                  <a:cubicBezTo>
                    <a:pt x="8757" y="17904"/>
                    <a:pt x="7326" y="11810"/>
                    <a:pt x="5822" y="5642"/>
                  </a:cubicBezTo>
                  <a:close/>
                </a:path>
              </a:pathLst>
            </a:custGeom>
            <a:solidFill>
              <a:srgbClr val="33C9A6"/>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82E9DFB-83BE-43B4-9FB2-F508CF6DDDFF}"/>
                </a:ext>
              </a:extLst>
            </p:cNvPr>
            <p:cNvSpPr/>
            <p:nvPr/>
          </p:nvSpPr>
          <p:spPr>
            <a:xfrm>
              <a:off x="22354314" y="6211696"/>
              <a:ext cx="22570" cy="45140"/>
            </a:xfrm>
            <a:custGeom>
              <a:avLst/>
              <a:gdLst>
                <a:gd name="connsiteX0" fmla="*/ 19256 w 22567"/>
                <a:gd name="connsiteY0" fmla="*/ 5642 h 45134"/>
                <a:gd name="connsiteX1" fmla="*/ 5642 w 22567"/>
                <a:gd name="connsiteY1" fmla="*/ 8124 h 45134"/>
                <a:gd name="connsiteX2" fmla="*/ 8575 w 22567"/>
                <a:gd name="connsiteY2" fmla="*/ 26705 h 45134"/>
                <a:gd name="connsiteX3" fmla="*/ 10154 w 22567"/>
                <a:gd name="connsiteY3" fmla="*/ 35882 h 45134"/>
                <a:gd name="connsiteX4" fmla="*/ 12261 w 22567"/>
                <a:gd name="connsiteY4" fmla="*/ 44985 h 45134"/>
                <a:gd name="connsiteX5" fmla="*/ 12863 w 22567"/>
                <a:gd name="connsiteY5" fmla="*/ 35055 h 45134"/>
                <a:gd name="connsiteX6" fmla="*/ 14518 w 22567"/>
                <a:gd name="connsiteY6" fmla="*/ 25125 h 45134"/>
                <a:gd name="connsiteX7" fmla="*/ 19256 w 22567"/>
                <a:gd name="connsiteY7" fmla="*/ 5642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567" h="45134">
                  <a:moveTo>
                    <a:pt x="19256" y="5642"/>
                  </a:moveTo>
                  <a:cubicBezTo>
                    <a:pt x="13765" y="6244"/>
                    <a:pt x="9253" y="7071"/>
                    <a:pt x="5642" y="8124"/>
                  </a:cubicBezTo>
                  <a:cubicBezTo>
                    <a:pt x="6619" y="14368"/>
                    <a:pt x="7598" y="20536"/>
                    <a:pt x="8575" y="26705"/>
                  </a:cubicBezTo>
                  <a:lnTo>
                    <a:pt x="10154" y="35882"/>
                  </a:lnTo>
                  <a:lnTo>
                    <a:pt x="12261" y="44985"/>
                  </a:lnTo>
                  <a:cubicBezTo>
                    <a:pt x="12411" y="41675"/>
                    <a:pt x="12487" y="38365"/>
                    <a:pt x="12863" y="35055"/>
                  </a:cubicBezTo>
                  <a:cubicBezTo>
                    <a:pt x="13315" y="31745"/>
                    <a:pt x="13840" y="28435"/>
                    <a:pt x="14518" y="25125"/>
                  </a:cubicBezTo>
                  <a:cubicBezTo>
                    <a:pt x="15721" y="18505"/>
                    <a:pt x="17300" y="11961"/>
                    <a:pt x="19256" y="5642"/>
                  </a:cubicBezTo>
                  <a:close/>
                </a:path>
              </a:pathLst>
            </a:custGeom>
            <a:solidFill>
              <a:srgbClr val="33C9A6"/>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F62D0D7-425A-4A8D-BD51-118B2874BAA5}"/>
                </a:ext>
              </a:extLst>
            </p:cNvPr>
            <p:cNvSpPr/>
            <p:nvPr/>
          </p:nvSpPr>
          <p:spPr>
            <a:xfrm>
              <a:off x="22365298" y="6269174"/>
              <a:ext cx="15047" cy="30093"/>
            </a:xfrm>
            <a:custGeom>
              <a:avLst/>
              <a:gdLst>
                <a:gd name="connsiteX0" fmla="*/ 5642 w 15044"/>
                <a:gd name="connsiteY0" fmla="*/ 5642 h 30089"/>
                <a:gd name="connsiteX1" fmla="*/ 10832 w 15044"/>
                <a:gd name="connsiteY1" fmla="*/ 24749 h 30089"/>
                <a:gd name="connsiteX2" fmla="*/ 5642 w 15044"/>
                <a:gd name="connsiteY2" fmla="*/ 5642 h 30089"/>
              </a:gdLst>
              <a:ahLst/>
              <a:cxnLst>
                <a:cxn ang="0">
                  <a:pos x="connsiteX0" y="connsiteY0"/>
                </a:cxn>
                <a:cxn ang="0">
                  <a:pos x="connsiteX1" y="connsiteY1"/>
                </a:cxn>
                <a:cxn ang="0">
                  <a:pos x="connsiteX2" y="connsiteY2"/>
                </a:cxn>
              </a:cxnLst>
              <a:rect l="l" t="t" r="r" b="b"/>
              <a:pathLst>
                <a:path w="15044" h="30089">
                  <a:moveTo>
                    <a:pt x="5642" y="5642"/>
                  </a:moveTo>
                  <a:cubicBezTo>
                    <a:pt x="7297" y="11961"/>
                    <a:pt x="8575" y="18580"/>
                    <a:pt x="10832" y="24749"/>
                  </a:cubicBezTo>
                  <a:cubicBezTo>
                    <a:pt x="11133" y="18355"/>
                    <a:pt x="9177" y="11961"/>
                    <a:pt x="5642" y="5642"/>
                  </a:cubicBezTo>
                  <a:close/>
                </a:path>
              </a:pathLst>
            </a:custGeom>
            <a:solidFill>
              <a:srgbClr val="33C9A6"/>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1C190648-A2DF-4105-B828-96CF637AFA8D}"/>
                </a:ext>
              </a:extLst>
            </p:cNvPr>
            <p:cNvSpPr/>
            <p:nvPr/>
          </p:nvSpPr>
          <p:spPr>
            <a:xfrm>
              <a:off x="22592729" y="6240510"/>
              <a:ext cx="180560" cy="233224"/>
            </a:xfrm>
            <a:custGeom>
              <a:avLst/>
              <a:gdLst>
                <a:gd name="connsiteX0" fmla="*/ 176402 w 180539"/>
                <a:gd name="connsiteY0" fmla="*/ 231843 h 233196"/>
                <a:gd name="connsiteX1" fmla="*/ 160679 w 180539"/>
                <a:gd name="connsiteY1" fmla="*/ 221086 h 233196"/>
                <a:gd name="connsiteX2" fmla="*/ 152933 w 180539"/>
                <a:gd name="connsiteY2" fmla="*/ 215745 h 233196"/>
                <a:gd name="connsiteX3" fmla="*/ 145485 w 180539"/>
                <a:gd name="connsiteY3" fmla="*/ 209877 h 233196"/>
                <a:gd name="connsiteX4" fmla="*/ 138036 w 180539"/>
                <a:gd name="connsiteY4" fmla="*/ 204085 h 233196"/>
                <a:gd name="connsiteX5" fmla="*/ 130815 w 180539"/>
                <a:gd name="connsiteY5" fmla="*/ 198142 h 233196"/>
                <a:gd name="connsiteX6" fmla="*/ 116900 w 180539"/>
                <a:gd name="connsiteY6" fmla="*/ 185655 h 233196"/>
                <a:gd name="connsiteX7" fmla="*/ 110279 w 180539"/>
                <a:gd name="connsiteY7" fmla="*/ 179186 h 233196"/>
                <a:gd name="connsiteX8" fmla="*/ 103811 w 180539"/>
                <a:gd name="connsiteY8" fmla="*/ 172566 h 233196"/>
                <a:gd name="connsiteX9" fmla="*/ 97340 w 180539"/>
                <a:gd name="connsiteY9" fmla="*/ 166021 h 233196"/>
                <a:gd name="connsiteX10" fmla="*/ 91397 w 180539"/>
                <a:gd name="connsiteY10" fmla="*/ 159025 h 233196"/>
                <a:gd name="connsiteX11" fmla="*/ 79588 w 180539"/>
                <a:gd name="connsiteY11" fmla="*/ 145184 h 233196"/>
                <a:gd name="connsiteX12" fmla="*/ 68981 w 180539"/>
                <a:gd name="connsiteY12" fmla="*/ 130666 h 233196"/>
                <a:gd name="connsiteX13" fmla="*/ 35054 w 180539"/>
                <a:gd name="connsiteY13" fmla="*/ 70185 h 233196"/>
                <a:gd name="connsiteX14" fmla="*/ 31594 w 180539"/>
                <a:gd name="connsiteY14" fmla="*/ 62512 h 233196"/>
                <a:gd name="connsiteX15" fmla="*/ 28887 w 180539"/>
                <a:gd name="connsiteY15" fmla="*/ 54538 h 233196"/>
                <a:gd name="connsiteX16" fmla="*/ 23319 w 180539"/>
                <a:gd name="connsiteY16" fmla="*/ 38666 h 233196"/>
                <a:gd name="connsiteX17" fmla="*/ 15346 w 180539"/>
                <a:gd name="connsiteY17" fmla="*/ 5642 h 233196"/>
                <a:gd name="connsiteX18" fmla="*/ 12562 w 180539"/>
                <a:gd name="connsiteY18" fmla="*/ 16324 h 233196"/>
                <a:gd name="connsiteX19" fmla="*/ 10455 w 180539"/>
                <a:gd name="connsiteY19" fmla="*/ 26931 h 233196"/>
                <a:gd name="connsiteX20" fmla="*/ 6995 w 180539"/>
                <a:gd name="connsiteY20" fmla="*/ 48370 h 233196"/>
                <a:gd name="connsiteX21" fmla="*/ 5792 w 180539"/>
                <a:gd name="connsiteY21" fmla="*/ 69282 h 233196"/>
                <a:gd name="connsiteX22" fmla="*/ 5642 w 180539"/>
                <a:gd name="connsiteY22" fmla="*/ 74473 h 233196"/>
                <a:gd name="connsiteX23" fmla="*/ 6018 w 180539"/>
                <a:gd name="connsiteY23" fmla="*/ 79438 h 233196"/>
                <a:gd name="connsiteX24" fmla="*/ 6920 w 180539"/>
                <a:gd name="connsiteY24" fmla="*/ 89217 h 233196"/>
                <a:gd name="connsiteX25" fmla="*/ 8876 w 180539"/>
                <a:gd name="connsiteY25" fmla="*/ 103886 h 233196"/>
                <a:gd name="connsiteX26" fmla="*/ 13164 w 180539"/>
                <a:gd name="connsiteY26" fmla="*/ 117727 h 233196"/>
                <a:gd name="connsiteX27" fmla="*/ 18731 w 180539"/>
                <a:gd name="connsiteY27" fmla="*/ 131192 h 233196"/>
                <a:gd name="connsiteX28" fmla="*/ 26103 w 180539"/>
                <a:gd name="connsiteY28" fmla="*/ 143755 h 233196"/>
                <a:gd name="connsiteX29" fmla="*/ 44457 w 180539"/>
                <a:gd name="connsiteY29" fmla="*/ 166623 h 233196"/>
                <a:gd name="connsiteX30" fmla="*/ 66874 w 180539"/>
                <a:gd name="connsiteY30" fmla="*/ 186031 h 233196"/>
                <a:gd name="connsiteX31" fmla="*/ 176402 w 180539"/>
                <a:gd name="connsiteY31" fmla="*/ 231843 h 2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539" h="233196">
                  <a:moveTo>
                    <a:pt x="176402" y="231843"/>
                  </a:moveTo>
                  <a:lnTo>
                    <a:pt x="160679" y="221086"/>
                  </a:lnTo>
                  <a:cubicBezTo>
                    <a:pt x="158123" y="219280"/>
                    <a:pt x="155338" y="217701"/>
                    <a:pt x="152933" y="215745"/>
                  </a:cubicBezTo>
                  <a:lnTo>
                    <a:pt x="145485" y="209877"/>
                  </a:lnTo>
                  <a:lnTo>
                    <a:pt x="138036" y="204085"/>
                  </a:lnTo>
                  <a:cubicBezTo>
                    <a:pt x="135555" y="202204"/>
                    <a:pt x="133072" y="200324"/>
                    <a:pt x="130815" y="198142"/>
                  </a:cubicBezTo>
                  <a:lnTo>
                    <a:pt x="116900" y="185655"/>
                  </a:lnTo>
                  <a:cubicBezTo>
                    <a:pt x="114492" y="183699"/>
                    <a:pt x="112461" y="181367"/>
                    <a:pt x="110279" y="179186"/>
                  </a:cubicBezTo>
                  <a:lnTo>
                    <a:pt x="103811" y="172566"/>
                  </a:lnTo>
                  <a:lnTo>
                    <a:pt x="97340" y="166021"/>
                  </a:lnTo>
                  <a:cubicBezTo>
                    <a:pt x="95234" y="163840"/>
                    <a:pt x="93429" y="161357"/>
                    <a:pt x="91397" y="159025"/>
                  </a:cubicBezTo>
                  <a:lnTo>
                    <a:pt x="79588" y="145184"/>
                  </a:lnTo>
                  <a:cubicBezTo>
                    <a:pt x="76051" y="140294"/>
                    <a:pt x="72591" y="135480"/>
                    <a:pt x="68981" y="130666"/>
                  </a:cubicBezTo>
                  <a:cubicBezTo>
                    <a:pt x="55590" y="111107"/>
                    <a:pt x="43330" y="91097"/>
                    <a:pt x="35054" y="70185"/>
                  </a:cubicBezTo>
                  <a:lnTo>
                    <a:pt x="31594" y="62512"/>
                  </a:lnTo>
                  <a:cubicBezTo>
                    <a:pt x="30617" y="59879"/>
                    <a:pt x="29789" y="57171"/>
                    <a:pt x="28887" y="54538"/>
                  </a:cubicBezTo>
                  <a:cubicBezTo>
                    <a:pt x="27155" y="49197"/>
                    <a:pt x="25050" y="44007"/>
                    <a:pt x="23319" y="38666"/>
                  </a:cubicBezTo>
                  <a:cubicBezTo>
                    <a:pt x="20687" y="27608"/>
                    <a:pt x="17001" y="17076"/>
                    <a:pt x="15346" y="5642"/>
                  </a:cubicBezTo>
                  <a:cubicBezTo>
                    <a:pt x="14367" y="9253"/>
                    <a:pt x="13466" y="12788"/>
                    <a:pt x="12562" y="16324"/>
                  </a:cubicBezTo>
                  <a:cubicBezTo>
                    <a:pt x="11510" y="19935"/>
                    <a:pt x="11208" y="23320"/>
                    <a:pt x="10455" y="26931"/>
                  </a:cubicBezTo>
                  <a:cubicBezTo>
                    <a:pt x="9253" y="33926"/>
                    <a:pt x="7824" y="41299"/>
                    <a:pt x="6995" y="48370"/>
                  </a:cubicBezTo>
                  <a:cubicBezTo>
                    <a:pt x="6468" y="55290"/>
                    <a:pt x="6094" y="62286"/>
                    <a:pt x="5792" y="69282"/>
                  </a:cubicBezTo>
                  <a:cubicBezTo>
                    <a:pt x="5717" y="71012"/>
                    <a:pt x="5717" y="72742"/>
                    <a:pt x="5642" y="74473"/>
                  </a:cubicBezTo>
                  <a:cubicBezTo>
                    <a:pt x="5792" y="76128"/>
                    <a:pt x="5868" y="77783"/>
                    <a:pt x="6018" y="79438"/>
                  </a:cubicBezTo>
                  <a:cubicBezTo>
                    <a:pt x="6244" y="82747"/>
                    <a:pt x="6544" y="85982"/>
                    <a:pt x="6920" y="89217"/>
                  </a:cubicBezTo>
                  <a:cubicBezTo>
                    <a:pt x="7372" y="94107"/>
                    <a:pt x="7824" y="99071"/>
                    <a:pt x="8876" y="103886"/>
                  </a:cubicBezTo>
                  <a:cubicBezTo>
                    <a:pt x="10154" y="108550"/>
                    <a:pt x="11585" y="113213"/>
                    <a:pt x="13164" y="117727"/>
                  </a:cubicBezTo>
                  <a:cubicBezTo>
                    <a:pt x="14894" y="122241"/>
                    <a:pt x="16323" y="126980"/>
                    <a:pt x="18731" y="131192"/>
                  </a:cubicBezTo>
                  <a:cubicBezTo>
                    <a:pt x="21063" y="135405"/>
                    <a:pt x="23544" y="139617"/>
                    <a:pt x="26103" y="143755"/>
                  </a:cubicBezTo>
                  <a:cubicBezTo>
                    <a:pt x="30992" y="152180"/>
                    <a:pt x="37688" y="159477"/>
                    <a:pt x="44457" y="166623"/>
                  </a:cubicBezTo>
                  <a:cubicBezTo>
                    <a:pt x="50852" y="174070"/>
                    <a:pt x="59126" y="179938"/>
                    <a:pt x="66874" y="186031"/>
                  </a:cubicBezTo>
                  <a:cubicBezTo>
                    <a:pt x="99221" y="209877"/>
                    <a:pt x="138714" y="223418"/>
                    <a:pt x="176402" y="231843"/>
                  </a:cubicBezTo>
                  <a:close/>
                </a:path>
              </a:pathLst>
            </a:custGeom>
            <a:solidFill>
              <a:srgbClr val="64D7BA"/>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E8B60220-194C-4F2A-9415-9C088D6F774B}"/>
                </a:ext>
              </a:extLst>
            </p:cNvPr>
            <p:cNvSpPr/>
            <p:nvPr/>
          </p:nvSpPr>
          <p:spPr>
            <a:xfrm>
              <a:off x="22600201" y="6016690"/>
              <a:ext cx="37616" cy="97803"/>
            </a:xfrm>
            <a:custGeom>
              <a:avLst/>
              <a:gdLst>
                <a:gd name="connsiteX0" fmla="*/ 5769 w 37612"/>
                <a:gd name="connsiteY0" fmla="*/ 92602 h 97792"/>
                <a:gd name="connsiteX1" fmla="*/ 33752 w 37612"/>
                <a:gd name="connsiteY1" fmla="*/ 5642 h 97792"/>
                <a:gd name="connsiteX2" fmla="*/ 5769 w 37612"/>
                <a:gd name="connsiteY2" fmla="*/ 92602 h 97792"/>
              </a:gdLst>
              <a:ahLst/>
              <a:cxnLst>
                <a:cxn ang="0">
                  <a:pos x="connsiteX0" y="connsiteY0"/>
                </a:cxn>
                <a:cxn ang="0">
                  <a:pos x="connsiteX1" y="connsiteY1"/>
                </a:cxn>
                <a:cxn ang="0">
                  <a:pos x="connsiteX2" y="connsiteY2"/>
                </a:cxn>
              </a:cxnLst>
              <a:rect l="l" t="t" r="r" b="b"/>
              <a:pathLst>
                <a:path w="37612" h="97792">
                  <a:moveTo>
                    <a:pt x="5769" y="92602"/>
                  </a:moveTo>
                  <a:cubicBezTo>
                    <a:pt x="11410" y="62136"/>
                    <a:pt x="20964" y="32648"/>
                    <a:pt x="33752" y="5642"/>
                  </a:cubicBezTo>
                  <a:cubicBezTo>
                    <a:pt x="16299" y="29639"/>
                    <a:pt x="4264" y="60405"/>
                    <a:pt x="5769" y="92602"/>
                  </a:cubicBezTo>
                  <a:close/>
                </a:path>
              </a:pathLst>
            </a:custGeom>
            <a:solidFill>
              <a:srgbClr val="5AD4B7"/>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EA6E8541-CEB6-4DC3-A2B0-FA3293415C66}"/>
                </a:ext>
              </a:extLst>
            </p:cNvPr>
            <p:cNvSpPr/>
            <p:nvPr/>
          </p:nvSpPr>
          <p:spPr>
            <a:xfrm>
              <a:off x="22551880" y="5834345"/>
              <a:ext cx="639485" cy="722242"/>
            </a:xfrm>
            <a:custGeom>
              <a:avLst/>
              <a:gdLst>
                <a:gd name="connsiteX0" fmla="*/ 209572 w 639410"/>
                <a:gd name="connsiteY0" fmla="*/ 641946 h 722157"/>
                <a:gd name="connsiteX1" fmla="*/ 99068 w 639410"/>
                <a:gd name="connsiteY1" fmla="*/ 593652 h 722157"/>
                <a:gd name="connsiteX2" fmla="*/ 87106 w 639410"/>
                <a:gd name="connsiteY2" fmla="*/ 584249 h 722157"/>
                <a:gd name="connsiteX3" fmla="*/ 76500 w 639410"/>
                <a:gd name="connsiteY3" fmla="*/ 573567 h 722157"/>
                <a:gd name="connsiteX4" fmla="*/ 66495 w 639410"/>
                <a:gd name="connsiteY4" fmla="*/ 562358 h 722157"/>
                <a:gd name="connsiteX5" fmla="*/ 58146 w 639410"/>
                <a:gd name="connsiteY5" fmla="*/ 550022 h 722157"/>
                <a:gd name="connsiteX6" fmla="*/ 50774 w 639410"/>
                <a:gd name="connsiteY6" fmla="*/ 537158 h 722157"/>
                <a:gd name="connsiteX7" fmla="*/ 45283 w 639410"/>
                <a:gd name="connsiteY7" fmla="*/ 523392 h 722157"/>
                <a:gd name="connsiteX8" fmla="*/ 39114 w 639410"/>
                <a:gd name="connsiteY8" fmla="*/ 494355 h 722157"/>
                <a:gd name="connsiteX9" fmla="*/ 38135 w 639410"/>
                <a:gd name="connsiteY9" fmla="*/ 484426 h 722157"/>
                <a:gd name="connsiteX10" fmla="*/ 38285 w 639410"/>
                <a:gd name="connsiteY10" fmla="*/ 473894 h 722157"/>
                <a:gd name="connsiteX11" fmla="*/ 38662 w 639410"/>
                <a:gd name="connsiteY11" fmla="*/ 463363 h 722157"/>
                <a:gd name="connsiteX12" fmla="*/ 39490 w 639410"/>
                <a:gd name="connsiteY12" fmla="*/ 452681 h 722157"/>
                <a:gd name="connsiteX13" fmla="*/ 42875 w 639410"/>
                <a:gd name="connsiteY13" fmla="*/ 430941 h 722157"/>
                <a:gd name="connsiteX14" fmla="*/ 45356 w 639410"/>
                <a:gd name="connsiteY14" fmla="*/ 420033 h 722157"/>
                <a:gd name="connsiteX15" fmla="*/ 48065 w 639410"/>
                <a:gd name="connsiteY15" fmla="*/ 409276 h 722157"/>
                <a:gd name="connsiteX16" fmla="*/ 75297 w 639410"/>
                <a:gd name="connsiteY16" fmla="*/ 192102 h 722157"/>
                <a:gd name="connsiteX17" fmla="*/ 122612 w 639410"/>
                <a:gd name="connsiteY17" fmla="*/ 117855 h 722157"/>
                <a:gd name="connsiteX18" fmla="*/ 142548 w 639410"/>
                <a:gd name="connsiteY18" fmla="*/ 96416 h 722157"/>
                <a:gd name="connsiteX19" fmla="*/ 161806 w 639410"/>
                <a:gd name="connsiteY19" fmla="*/ 80694 h 722157"/>
                <a:gd name="connsiteX20" fmla="*/ 178204 w 639410"/>
                <a:gd name="connsiteY20" fmla="*/ 71141 h 722157"/>
                <a:gd name="connsiteX21" fmla="*/ 190239 w 639410"/>
                <a:gd name="connsiteY21" fmla="*/ 67304 h 722157"/>
                <a:gd name="connsiteX22" fmla="*/ 229131 w 639410"/>
                <a:gd name="connsiteY22" fmla="*/ 65348 h 722157"/>
                <a:gd name="connsiteX23" fmla="*/ 301949 w 639410"/>
                <a:gd name="connsiteY23" fmla="*/ 73999 h 722157"/>
                <a:gd name="connsiteX24" fmla="*/ 477750 w 639410"/>
                <a:gd name="connsiteY24" fmla="*/ 109355 h 722157"/>
                <a:gd name="connsiteX25" fmla="*/ 544624 w 639410"/>
                <a:gd name="connsiteY25" fmla="*/ 129064 h 722157"/>
                <a:gd name="connsiteX26" fmla="*/ 546730 w 639410"/>
                <a:gd name="connsiteY26" fmla="*/ 130042 h 722157"/>
                <a:gd name="connsiteX27" fmla="*/ 547107 w 639410"/>
                <a:gd name="connsiteY27" fmla="*/ 130268 h 722157"/>
                <a:gd name="connsiteX28" fmla="*/ 547257 w 639410"/>
                <a:gd name="connsiteY28" fmla="*/ 130568 h 722157"/>
                <a:gd name="connsiteX29" fmla="*/ 547557 w 639410"/>
                <a:gd name="connsiteY29" fmla="*/ 131095 h 722157"/>
                <a:gd name="connsiteX30" fmla="*/ 547783 w 639410"/>
                <a:gd name="connsiteY30" fmla="*/ 132148 h 722157"/>
                <a:gd name="connsiteX31" fmla="*/ 547557 w 639410"/>
                <a:gd name="connsiteY31" fmla="*/ 133352 h 722157"/>
                <a:gd name="connsiteX32" fmla="*/ 547557 w 639410"/>
                <a:gd name="connsiteY32" fmla="*/ 133427 h 722157"/>
                <a:gd name="connsiteX33" fmla="*/ 547481 w 639410"/>
                <a:gd name="connsiteY33" fmla="*/ 133427 h 722157"/>
                <a:gd name="connsiteX34" fmla="*/ 547933 w 639410"/>
                <a:gd name="connsiteY34" fmla="*/ 135007 h 722157"/>
                <a:gd name="connsiteX35" fmla="*/ 548987 w 639410"/>
                <a:gd name="connsiteY35" fmla="*/ 138768 h 722157"/>
                <a:gd name="connsiteX36" fmla="*/ 550115 w 639410"/>
                <a:gd name="connsiteY36" fmla="*/ 143131 h 722157"/>
                <a:gd name="connsiteX37" fmla="*/ 555230 w 639410"/>
                <a:gd name="connsiteY37" fmla="*/ 165999 h 722157"/>
                <a:gd name="connsiteX38" fmla="*/ 567568 w 639410"/>
                <a:gd name="connsiteY38" fmla="*/ 227458 h 722157"/>
                <a:gd name="connsiteX39" fmla="*/ 578324 w 639410"/>
                <a:gd name="connsiteY39" fmla="*/ 286585 h 722157"/>
                <a:gd name="connsiteX40" fmla="*/ 589457 w 639410"/>
                <a:gd name="connsiteY40" fmla="*/ 392275 h 722157"/>
                <a:gd name="connsiteX41" fmla="*/ 588405 w 639410"/>
                <a:gd name="connsiteY41" fmla="*/ 438238 h 722157"/>
                <a:gd name="connsiteX42" fmla="*/ 582387 w 639410"/>
                <a:gd name="connsiteY42" fmla="*/ 477731 h 722157"/>
                <a:gd name="connsiteX43" fmla="*/ 573661 w 639410"/>
                <a:gd name="connsiteY43" fmla="*/ 530313 h 722157"/>
                <a:gd name="connsiteX44" fmla="*/ 568545 w 639410"/>
                <a:gd name="connsiteY44" fmla="*/ 582143 h 722157"/>
                <a:gd name="connsiteX45" fmla="*/ 566664 w 639410"/>
                <a:gd name="connsiteY45" fmla="*/ 595157 h 722157"/>
                <a:gd name="connsiteX46" fmla="*/ 565386 w 639410"/>
                <a:gd name="connsiteY46" fmla="*/ 601777 h 722157"/>
                <a:gd name="connsiteX47" fmla="*/ 563581 w 639410"/>
                <a:gd name="connsiteY47" fmla="*/ 608171 h 722157"/>
                <a:gd name="connsiteX48" fmla="*/ 569599 w 639410"/>
                <a:gd name="connsiteY48" fmla="*/ 615844 h 722157"/>
                <a:gd name="connsiteX49" fmla="*/ 575992 w 639410"/>
                <a:gd name="connsiteY49" fmla="*/ 611255 h 722157"/>
                <a:gd name="connsiteX50" fmla="*/ 582311 w 639410"/>
                <a:gd name="connsiteY50" fmla="*/ 606290 h 722157"/>
                <a:gd name="connsiteX51" fmla="*/ 594497 w 639410"/>
                <a:gd name="connsiteY51" fmla="*/ 594404 h 722157"/>
                <a:gd name="connsiteX52" fmla="*/ 613230 w 639410"/>
                <a:gd name="connsiteY52" fmla="*/ 561155 h 722157"/>
                <a:gd name="connsiteX53" fmla="*/ 617441 w 639410"/>
                <a:gd name="connsiteY53" fmla="*/ 549194 h 722157"/>
                <a:gd name="connsiteX54" fmla="*/ 619321 w 639410"/>
                <a:gd name="connsiteY54" fmla="*/ 536030 h 722157"/>
                <a:gd name="connsiteX55" fmla="*/ 620602 w 639410"/>
                <a:gd name="connsiteY55" fmla="*/ 522640 h 722157"/>
                <a:gd name="connsiteX56" fmla="*/ 623158 w 639410"/>
                <a:gd name="connsiteY56" fmla="*/ 509701 h 722157"/>
                <a:gd name="connsiteX57" fmla="*/ 603900 w 639410"/>
                <a:gd name="connsiteY57" fmla="*/ 226706 h 722157"/>
                <a:gd name="connsiteX58" fmla="*/ 597582 w 639410"/>
                <a:gd name="connsiteY58" fmla="*/ 194284 h 722157"/>
                <a:gd name="connsiteX59" fmla="*/ 599764 w 639410"/>
                <a:gd name="connsiteY59" fmla="*/ 155167 h 722157"/>
                <a:gd name="connsiteX60" fmla="*/ 602471 w 639410"/>
                <a:gd name="connsiteY60" fmla="*/ 123422 h 722157"/>
                <a:gd name="connsiteX61" fmla="*/ 601569 w 639410"/>
                <a:gd name="connsiteY61" fmla="*/ 113869 h 722157"/>
                <a:gd name="connsiteX62" fmla="*/ 598258 w 639410"/>
                <a:gd name="connsiteY62" fmla="*/ 109957 h 722157"/>
                <a:gd name="connsiteX63" fmla="*/ 588706 w 639410"/>
                <a:gd name="connsiteY63" fmla="*/ 97093 h 722157"/>
                <a:gd name="connsiteX64" fmla="*/ 578626 w 639410"/>
                <a:gd name="connsiteY64" fmla="*/ 86411 h 722157"/>
                <a:gd name="connsiteX65" fmla="*/ 572984 w 639410"/>
                <a:gd name="connsiteY65" fmla="*/ 81447 h 722157"/>
                <a:gd name="connsiteX66" fmla="*/ 570049 w 639410"/>
                <a:gd name="connsiteY66" fmla="*/ 78964 h 722157"/>
                <a:gd name="connsiteX67" fmla="*/ 568244 w 639410"/>
                <a:gd name="connsiteY67" fmla="*/ 77685 h 722157"/>
                <a:gd name="connsiteX68" fmla="*/ 565311 w 639410"/>
                <a:gd name="connsiteY68" fmla="*/ 75880 h 722157"/>
                <a:gd name="connsiteX69" fmla="*/ 494675 w 639410"/>
                <a:gd name="connsiteY69" fmla="*/ 46016 h 722157"/>
                <a:gd name="connsiteX70" fmla="*/ 318724 w 639410"/>
                <a:gd name="connsiteY70" fmla="*/ 6297 h 722157"/>
                <a:gd name="connsiteX71" fmla="*/ 245078 w 639410"/>
                <a:gd name="connsiteY71" fmla="*/ 8027 h 722157"/>
                <a:gd name="connsiteX72" fmla="*/ 217321 w 639410"/>
                <a:gd name="connsiteY72" fmla="*/ 12691 h 722157"/>
                <a:gd name="connsiteX73" fmla="*/ 195356 w 639410"/>
                <a:gd name="connsiteY73" fmla="*/ 19161 h 722157"/>
                <a:gd name="connsiteX74" fmla="*/ 178656 w 639410"/>
                <a:gd name="connsiteY74" fmla="*/ 26457 h 722157"/>
                <a:gd name="connsiteX75" fmla="*/ 164437 w 639410"/>
                <a:gd name="connsiteY75" fmla="*/ 34206 h 722157"/>
                <a:gd name="connsiteX76" fmla="*/ 126524 w 639410"/>
                <a:gd name="connsiteY76" fmla="*/ 57976 h 722157"/>
                <a:gd name="connsiteX77" fmla="*/ 109073 w 639410"/>
                <a:gd name="connsiteY77" fmla="*/ 83628 h 722157"/>
                <a:gd name="connsiteX78" fmla="*/ 105011 w 639410"/>
                <a:gd name="connsiteY78" fmla="*/ 91451 h 722157"/>
                <a:gd name="connsiteX79" fmla="*/ 101400 w 639410"/>
                <a:gd name="connsiteY79" fmla="*/ 99200 h 722157"/>
                <a:gd name="connsiteX80" fmla="*/ 93501 w 639410"/>
                <a:gd name="connsiteY80" fmla="*/ 112138 h 722157"/>
                <a:gd name="connsiteX81" fmla="*/ 14440 w 639410"/>
                <a:gd name="connsiteY81" fmla="*/ 282146 h 722157"/>
                <a:gd name="connsiteX82" fmla="*/ 5863 w 639410"/>
                <a:gd name="connsiteY82" fmla="*/ 381142 h 722157"/>
                <a:gd name="connsiteX83" fmla="*/ 20684 w 639410"/>
                <a:gd name="connsiteY83" fmla="*/ 480664 h 722157"/>
                <a:gd name="connsiteX84" fmla="*/ 23692 w 639410"/>
                <a:gd name="connsiteY84" fmla="*/ 492099 h 722157"/>
                <a:gd name="connsiteX85" fmla="*/ 25196 w 639410"/>
                <a:gd name="connsiteY85" fmla="*/ 504511 h 722157"/>
                <a:gd name="connsiteX86" fmla="*/ 25497 w 639410"/>
                <a:gd name="connsiteY86" fmla="*/ 532118 h 722157"/>
                <a:gd name="connsiteX87" fmla="*/ 26700 w 639410"/>
                <a:gd name="connsiteY87" fmla="*/ 546110 h 722157"/>
                <a:gd name="connsiteX88" fmla="*/ 29635 w 639410"/>
                <a:gd name="connsiteY88" fmla="*/ 559350 h 722157"/>
                <a:gd name="connsiteX89" fmla="*/ 44530 w 639410"/>
                <a:gd name="connsiteY89" fmla="*/ 580112 h 722157"/>
                <a:gd name="connsiteX90" fmla="*/ 61305 w 639410"/>
                <a:gd name="connsiteY90" fmla="*/ 588161 h 722157"/>
                <a:gd name="connsiteX91" fmla="*/ 77178 w 639410"/>
                <a:gd name="connsiteY91" fmla="*/ 596210 h 722157"/>
                <a:gd name="connsiteX92" fmla="*/ 92974 w 639410"/>
                <a:gd name="connsiteY92" fmla="*/ 603732 h 722157"/>
                <a:gd name="connsiteX93" fmla="*/ 108320 w 639410"/>
                <a:gd name="connsiteY93" fmla="*/ 611180 h 722157"/>
                <a:gd name="connsiteX94" fmla="*/ 138786 w 639410"/>
                <a:gd name="connsiteY94" fmla="*/ 624795 h 722157"/>
                <a:gd name="connsiteX95" fmla="*/ 153831 w 639410"/>
                <a:gd name="connsiteY95" fmla="*/ 631114 h 722157"/>
                <a:gd name="connsiteX96" fmla="*/ 169178 w 639410"/>
                <a:gd name="connsiteY96" fmla="*/ 636605 h 722157"/>
                <a:gd name="connsiteX97" fmla="*/ 175194 w 639410"/>
                <a:gd name="connsiteY97" fmla="*/ 659399 h 722157"/>
                <a:gd name="connsiteX98" fmla="*/ 190239 w 639410"/>
                <a:gd name="connsiteY98" fmla="*/ 686103 h 722157"/>
                <a:gd name="connsiteX99" fmla="*/ 308944 w 639410"/>
                <a:gd name="connsiteY99" fmla="*/ 720030 h 722157"/>
                <a:gd name="connsiteX100" fmla="*/ 323763 w 639410"/>
                <a:gd name="connsiteY100" fmla="*/ 720105 h 722157"/>
                <a:gd name="connsiteX101" fmla="*/ 338358 w 639410"/>
                <a:gd name="connsiteY101" fmla="*/ 719804 h 722157"/>
                <a:gd name="connsiteX102" fmla="*/ 352725 w 639410"/>
                <a:gd name="connsiteY102" fmla="*/ 718826 h 722157"/>
                <a:gd name="connsiteX103" fmla="*/ 366793 w 639410"/>
                <a:gd name="connsiteY103" fmla="*/ 717773 h 722157"/>
                <a:gd name="connsiteX104" fmla="*/ 380633 w 639410"/>
                <a:gd name="connsiteY104" fmla="*/ 716193 h 722157"/>
                <a:gd name="connsiteX105" fmla="*/ 394325 w 639410"/>
                <a:gd name="connsiteY105" fmla="*/ 714764 h 722157"/>
                <a:gd name="connsiteX106" fmla="*/ 407866 w 639410"/>
                <a:gd name="connsiteY106" fmla="*/ 713034 h 722157"/>
                <a:gd name="connsiteX107" fmla="*/ 414635 w 639410"/>
                <a:gd name="connsiteY107" fmla="*/ 712432 h 722157"/>
                <a:gd name="connsiteX108" fmla="*/ 418020 w 639410"/>
                <a:gd name="connsiteY108" fmla="*/ 712207 h 722157"/>
                <a:gd name="connsiteX109" fmla="*/ 421406 w 639410"/>
                <a:gd name="connsiteY109" fmla="*/ 711680 h 722157"/>
                <a:gd name="connsiteX110" fmla="*/ 408617 w 639410"/>
                <a:gd name="connsiteY110" fmla="*/ 703932 h 722157"/>
                <a:gd name="connsiteX111" fmla="*/ 209572 w 639410"/>
                <a:gd name="connsiteY111" fmla="*/ 641946 h 722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639410" h="722157">
                  <a:moveTo>
                    <a:pt x="209572" y="641946"/>
                  </a:moveTo>
                  <a:cubicBezTo>
                    <a:pt x="171358" y="632694"/>
                    <a:pt x="131490" y="618251"/>
                    <a:pt x="99068" y="593652"/>
                  </a:cubicBezTo>
                  <a:cubicBezTo>
                    <a:pt x="95005" y="590568"/>
                    <a:pt x="91018" y="587408"/>
                    <a:pt x="87106" y="584249"/>
                  </a:cubicBezTo>
                  <a:cubicBezTo>
                    <a:pt x="83420" y="580789"/>
                    <a:pt x="79960" y="577178"/>
                    <a:pt x="76500" y="573567"/>
                  </a:cubicBezTo>
                  <a:cubicBezTo>
                    <a:pt x="73115" y="569881"/>
                    <a:pt x="69580" y="566270"/>
                    <a:pt x="66495" y="562358"/>
                  </a:cubicBezTo>
                  <a:cubicBezTo>
                    <a:pt x="63637" y="558297"/>
                    <a:pt x="60777" y="554235"/>
                    <a:pt x="58146" y="550022"/>
                  </a:cubicBezTo>
                  <a:cubicBezTo>
                    <a:pt x="55587" y="545809"/>
                    <a:pt x="52730" y="541747"/>
                    <a:pt x="50774" y="537158"/>
                  </a:cubicBezTo>
                  <a:cubicBezTo>
                    <a:pt x="48818" y="532645"/>
                    <a:pt x="46937" y="528056"/>
                    <a:pt x="45283" y="523392"/>
                  </a:cubicBezTo>
                  <a:cubicBezTo>
                    <a:pt x="41595" y="514290"/>
                    <a:pt x="40091" y="504285"/>
                    <a:pt x="39114" y="494355"/>
                  </a:cubicBezTo>
                  <a:cubicBezTo>
                    <a:pt x="38737" y="491046"/>
                    <a:pt x="38361" y="487811"/>
                    <a:pt x="38135" y="484426"/>
                  </a:cubicBezTo>
                  <a:cubicBezTo>
                    <a:pt x="38210" y="480965"/>
                    <a:pt x="38210" y="477430"/>
                    <a:pt x="38285" y="473894"/>
                  </a:cubicBezTo>
                  <a:cubicBezTo>
                    <a:pt x="38436" y="470434"/>
                    <a:pt x="38511" y="466898"/>
                    <a:pt x="38662" y="463363"/>
                  </a:cubicBezTo>
                  <a:cubicBezTo>
                    <a:pt x="38888" y="459827"/>
                    <a:pt x="38812" y="456367"/>
                    <a:pt x="39490" y="452681"/>
                  </a:cubicBezTo>
                  <a:cubicBezTo>
                    <a:pt x="40542" y="445309"/>
                    <a:pt x="41745" y="438087"/>
                    <a:pt x="42875" y="430941"/>
                  </a:cubicBezTo>
                  <a:cubicBezTo>
                    <a:pt x="43327" y="427405"/>
                    <a:pt x="44454" y="423644"/>
                    <a:pt x="45356" y="420033"/>
                  </a:cubicBezTo>
                  <a:cubicBezTo>
                    <a:pt x="46260" y="416423"/>
                    <a:pt x="47163" y="412887"/>
                    <a:pt x="48065" y="409276"/>
                  </a:cubicBezTo>
                  <a:cubicBezTo>
                    <a:pt x="33999" y="336609"/>
                    <a:pt x="45431" y="257397"/>
                    <a:pt x="75297" y="192102"/>
                  </a:cubicBezTo>
                  <a:cubicBezTo>
                    <a:pt x="81389" y="161110"/>
                    <a:pt x="100195" y="135307"/>
                    <a:pt x="122612" y="117855"/>
                  </a:cubicBezTo>
                  <a:cubicBezTo>
                    <a:pt x="128781" y="110032"/>
                    <a:pt x="135927" y="102660"/>
                    <a:pt x="142548" y="96416"/>
                  </a:cubicBezTo>
                  <a:cubicBezTo>
                    <a:pt x="149242" y="90173"/>
                    <a:pt x="155787" y="84907"/>
                    <a:pt x="161806" y="80694"/>
                  </a:cubicBezTo>
                  <a:cubicBezTo>
                    <a:pt x="167822" y="76482"/>
                    <a:pt x="173389" y="73322"/>
                    <a:pt x="178204" y="71141"/>
                  </a:cubicBezTo>
                  <a:cubicBezTo>
                    <a:pt x="183018" y="69034"/>
                    <a:pt x="186704" y="67981"/>
                    <a:pt x="190239" y="67304"/>
                  </a:cubicBezTo>
                  <a:cubicBezTo>
                    <a:pt x="197462" y="65875"/>
                    <a:pt x="210024" y="64446"/>
                    <a:pt x="229131" y="65348"/>
                  </a:cubicBezTo>
                  <a:cubicBezTo>
                    <a:pt x="248088" y="66176"/>
                    <a:pt x="272687" y="69335"/>
                    <a:pt x="301949" y="73999"/>
                  </a:cubicBezTo>
                  <a:cubicBezTo>
                    <a:pt x="360775" y="83252"/>
                    <a:pt x="419375" y="95062"/>
                    <a:pt x="477750" y="109355"/>
                  </a:cubicBezTo>
                  <a:cubicBezTo>
                    <a:pt x="508440" y="116727"/>
                    <a:pt x="531987" y="123497"/>
                    <a:pt x="544624" y="129064"/>
                  </a:cubicBezTo>
                  <a:lnTo>
                    <a:pt x="546730" y="130042"/>
                  </a:lnTo>
                  <a:cubicBezTo>
                    <a:pt x="546881" y="130192"/>
                    <a:pt x="547107" y="130192"/>
                    <a:pt x="547107" y="130268"/>
                  </a:cubicBezTo>
                  <a:cubicBezTo>
                    <a:pt x="547107" y="130493"/>
                    <a:pt x="547257" y="130418"/>
                    <a:pt x="547257" y="130568"/>
                  </a:cubicBezTo>
                  <a:cubicBezTo>
                    <a:pt x="547333" y="130794"/>
                    <a:pt x="547481" y="130869"/>
                    <a:pt x="547557" y="131095"/>
                  </a:cubicBezTo>
                  <a:cubicBezTo>
                    <a:pt x="547632" y="131546"/>
                    <a:pt x="547783" y="131772"/>
                    <a:pt x="547783" y="132148"/>
                  </a:cubicBezTo>
                  <a:cubicBezTo>
                    <a:pt x="547783" y="132599"/>
                    <a:pt x="547632" y="133051"/>
                    <a:pt x="547557" y="133352"/>
                  </a:cubicBezTo>
                  <a:cubicBezTo>
                    <a:pt x="547481" y="133427"/>
                    <a:pt x="547557" y="133427"/>
                    <a:pt x="547557" y="133427"/>
                  </a:cubicBezTo>
                  <a:cubicBezTo>
                    <a:pt x="547557" y="133427"/>
                    <a:pt x="547408" y="133276"/>
                    <a:pt x="547481" y="133427"/>
                  </a:cubicBezTo>
                  <a:lnTo>
                    <a:pt x="547933" y="135007"/>
                  </a:lnTo>
                  <a:lnTo>
                    <a:pt x="548987" y="138768"/>
                  </a:lnTo>
                  <a:lnTo>
                    <a:pt x="550115" y="143131"/>
                  </a:lnTo>
                  <a:cubicBezTo>
                    <a:pt x="551694" y="149299"/>
                    <a:pt x="553349" y="156972"/>
                    <a:pt x="555230" y="165999"/>
                  </a:cubicBezTo>
                  <a:cubicBezTo>
                    <a:pt x="559292" y="186385"/>
                    <a:pt x="563430" y="206922"/>
                    <a:pt x="567568" y="227458"/>
                  </a:cubicBezTo>
                  <a:cubicBezTo>
                    <a:pt x="571480" y="247769"/>
                    <a:pt x="575241" y="267628"/>
                    <a:pt x="578324" y="286585"/>
                  </a:cubicBezTo>
                  <a:cubicBezTo>
                    <a:pt x="584493" y="324573"/>
                    <a:pt x="588782" y="360154"/>
                    <a:pt x="589457" y="392275"/>
                  </a:cubicBezTo>
                  <a:cubicBezTo>
                    <a:pt x="589909" y="408374"/>
                    <a:pt x="589533" y="423719"/>
                    <a:pt x="588405" y="438238"/>
                  </a:cubicBezTo>
                  <a:cubicBezTo>
                    <a:pt x="587276" y="451703"/>
                    <a:pt x="585169" y="465018"/>
                    <a:pt x="582387" y="477731"/>
                  </a:cubicBezTo>
                  <a:cubicBezTo>
                    <a:pt x="580883" y="485328"/>
                    <a:pt x="577873" y="509100"/>
                    <a:pt x="573661" y="530313"/>
                  </a:cubicBezTo>
                  <a:cubicBezTo>
                    <a:pt x="569825" y="552053"/>
                    <a:pt x="564934" y="570332"/>
                    <a:pt x="568545" y="582143"/>
                  </a:cubicBezTo>
                  <a:cubicBezTo>
                    <a:pt x="568019" y="586355"/>
                    <a:pt x="567568" y="591094"/>
                    <a:pt x="566664" y="595157"/>
                  </a:cubicBezTo>
                  <a:lnTo>
                    <a:pt x="565386" y="601777"/>
                  </a:lnTo>
                  <a:lnTo>
                    <a:pt x="563581" y="608171"/>
                  </a:lnTo>
                  <a:lnTo>
                    <a:pt x="569599" y="615844"/>
                  </a:lnTo>
                  <a:cubicBezTo>
                    <a:pt x="571630" y="614188"/>
                    <a:pt x="573961" y="613060"/>
                    <a:pt x="575992" y="611255"/>
                  </a:cubicBezTo>
                  <a:cubicBezTo>
                    <a:pt x="578023" y="609525"/>
                    <a:pt x="580130" y="607945"/>
                    <a:pt x="582311" y="606290"/>
                  </a:cubicBezTo>
                  <a:cubicBezTo>
                    <a:pt x="586299" y="602529"/>
                    <a:pt x="590662" y="598993"/>
                    <a:pt x="594497" y="594404"/>
                  </a:cubicBezTo>
                  <a:cubicBezTo>
                    <a:pt x="602245" y="585603"/>
                    <a:pt x="609393" y="574921"/>
                    <a:pt x="613230" y="561155"/>
                  </a:cubicBezTo>
                  <a:cubicBezTo>
                    <a:pt x="615259" y="557619"/>
                    <a:pt x="616389" y="553332"/>
                    <a:pt x="617441" y="549194"/>
                  </a:cubicBezTo>
                  <a:cubicBezTo>
                    <a:pt x="618420" y="544982"/>
                    <a:pt x="618721" y="540393"/>
                    <a:pt x="619321" y="536030"/>
                  </a:cubicBezTo>
                  <a:cubicBezTo>
                    <a:pt x="619773" y="531592"/>
                    <a:pt x="619924" y="526928"/>
                    <a:pt x="620602" y="522640"/>
                  </a:cubicBezTo>
                  <a:cubicBezTo>
                    <a:pt x="621127" y="518202"/>
                    <a:pt x="621729" y="513764"/>
                    <a:pt x="623158" y="509701"/>
                  </a:cubicBezTo>
                  <a:cubicBezTo>
                    <a:pt x="645876" y="435304"/>
                    <a:pt x="649788" y="346163"/>
                    <a:pt x="603900" y="226706"/>
                  </a:cubicBezTo>
                  <a:cubicBezTo>
                    <a:pt x="599388" y="217829"/>
                    <a:pt x="597808" y="206771"/>
                    <a:pt x="597582" y="194284"/>
                  </a:cubicBezTo>
                  <a:cubicBezTo>
                    <a:pt x="597356" y="181872"/>
                    <a:pt x="598333" y="167429"/>
                    <a:pt x="599764" y="155167"/>
                  </a:cubicBezTo>
                  <a:cubicBezTo>
                    <a:pt x="601118" y="142830"/>
                    <a:pt x="602546" y="131998"/>
                    <a:pt x="602471" y="123422"/>
                  </a:cubicBezTo>
                  <a:cubicBezTo>
                    <a:pt x="602546" y="119510"/>
                    <a:pt x="601720" y="114621"/>
                    <a:pt x="601569" y="113869"/>
                  </a:cubicBezTo>
                  <a:cubicBezTo>
                    <a:pt x="601042" y="112214"/>
                    <a:pt x="600065" y="110784"/>
                    <a:pt x="598258" y="109957"/>
                  </a:cubicBezTo>
                  <a:cubicBezTo>
                    <a:pt x="595024" y="105368"/>
                    <a:pt x="591940" y="101080"/>
                    <a:pt x="588706" y="97093"/>
                  </a:cubicBezTo>
                  <a:cubicBezTo>
                    <a:pt x="585546" y="93332"/>
                    <a:pt x="582161" y="89872"/>
                    <a:pt x="578626" y="86411"/>
                  </a:cubicBezTo>
                  <a:cubicBezTo>
                    <a:pt x="576895" y="84681"/>
                    <a:pt x="574940" y="83177"/>
                    <a:pt x="572984" y="81447"/>
                  </a:cubicBezTo>
                  <a:cubicBezTo>
                    <a:pt x="572005" y="80619"/>
                    <a:pt x="570952" y="79942"/>
                    <a:pt x="570049" y="78964"/>
                  </a:cubicBezTo>
                  <a:cubicBezTo>
                    <a:pt x="569524" y="78513"/>
                    <a:pt x="568997" y="78212"/>
                    <a:pt x="568244" y="77685"/>
                  </a:cubicBezTo>
                  <a:cubicBezTo>
                    <a:pt x="567267" y="77084"/>
                    <a:pt x="566363" y="76482"/>
                    <a:pt x="565311" y="75880"/>
                  </a:cubicBezTo>
                  <a:cubicBezTo>
                    <a:pt x="548460" y="66101"/>
                    <a:pt x="523862" y="56021"/>
                    <a:pt x="494675" y="46016"/>
                  </a:cubicBezTo>
                  <a:cubicBezTo>
                    <a:pt x="438031" y="26156"/>
                    <a:pt x="380407" y="9983"/>
                    <a:pt x="318724" y="6297"/>
                  </a:cubicBezTo>
                  <a:cubicBezTo>
                    <a:pt x="289763" y="5018"/>
                    <a:pt x="265539" y="5620"/>
                    <a:pt x="245078" y="8027"/>
                  </a:cubicBezTo>
                  <a:cubicBezTo>
                    <a:pt x="234924" y="9231"/>
                    <a:pt x="225671" y="10886"/>
                    <a:pt x="217321" y="12691"/>
                  </a:cubicBezTo>
                  <a:cubicBezTo>
                    <a:pt x="209121" y="14647"/>
                    <a:pt x="201824" y="16828"/>
                    <a:pt x="195356" y="19161"/>
                  </a:cubicBezTo>
                  <a:cubicBezTo>
                    <a:pt x="188885" y="21493"/>
                    <a:pt x="183545" y="24050"/>
                    <a:pt x="178656" y="26457"/>
                  </a:cubicBezTo>
                  <a:cubicBezTo>
                    <a:pt x="173765" y="28789"/>
                    <a:pt x="169627" y="31272"/>
                    <a:pt x="164437" y="34206"/>
                  </a:cubicBezTo>
                  <a:cubicBezTo>
                    <a:pt x="154358" y="39998"/>
                    <a:pt x="142096" y="47295"/>
                    <a:pt x="126524" y="57976"/>
                  </a:cubicBezTo>
                  <a:cubicBezTo>
                    <a:pt x="120357" y="63543"/>
                    <a:pt x="114564" y="73247"/>
                    <a:pt x="109073" y="83628"/>
                  </a:cubicBezTo>
                  <a:cubicBezTo>
                    <a:pt x="107718" y="86261"/>
                    <a:pt x="106364" y="88894"/>
                    <a:pt x="105011" y="91451"/>
                  </a:cubicBezTo>
                  <a:cubicBezTo>
                    <a:pt x="103806" y="94159"/>
                    <a:pt x="102603" y="96717"/>
                    <a:pt x="101400" y="99200"/>
                  </a:cubicBezTo>
                  <a:cubicBezTo>
                    <a:pt x="98917" y="104164"/>
                    <a:pt x="96359" y="108603"/>
                    <a:pt x="93501" y="112138"/>
                  </a:cubicBezTo>
                  <a:cubicBezTo>
                    <a:pt x="55136" y="157950"/>
                    <a:pt x="27453" y="217754"/>
                    <a:pt x="14440" y="282146"/>
                  </a:cubicBezTo>
                  <a:cubicBezTo>
                    <a:pt x="7970" y="314343"/>
                    <a:pt x="4735" y="347742"/>
                    <a:pt x="5863" y="381142"/>
                  </a:cubicBezTo>
                  <a:cubicBezTo>
                    <a:pt x="6917" y="414542"/>
                    <a:pt x="11806" y="447942"/>
                    <a:pt x="20684" y="480664"/>
                  </a:cubicBezTo>
                  <a:cubicBezTo>
                    <a:pt x="22263" y="484200"/>
                    <a:pt x="23165" y="488037"/>
                    <a:pt x="23692" y="492099"/>
                  </a:cubicBezTo>
                  <a:cubicBezTo>
                    <a:pt x="24520" y="496011"/>
                    <a:pt x="24970" y="500148"/>
                    <a:pt x="25196" y="504511"/>
                  </a:cubicBezTo>
                  <a:cubicBezTo>
                    <a:pt x="25648" y="513162"/>
                    <a:pt x="24669" y="522941"/>
                    <a:pt x="25497" y="532118"/>
                  </a:cubicBezTo>
                  <a:cubicBezTo>
                    <a:pt x="25723" y="536782"/>
                    <a:pt x="26100" y="541446"/>
                    <a:pt x="26700" y="546110"/>
                  </a:cubicBezTo>
                  <a:cubicBezTo>
                    <a:pt x="27378" y="550699"/>
                    <a:pt x="27980" y="555363"/>
                    <a:pt x="29635" y="559350"/>
                  </a:cubicBezTo>
                  <a:cubicBezTo>
                    <a:pt x="32719" y="567549"/>
                    <a:pt x="37384" y="574846"/>
                    <a:pt x="44530" y="580112"/>
                  </a:cubicBezTo>
                  <a:cubicBezTo>
                    <a:pt x="50171" y="582820"/>
                    <a:pt x="55889" y="585453"/>
                    <a:pt x="61305" y="588161"/>
                  </a:cubicBezTo>
                  <a:cubicBezTo>
                    <a:pt x="66796" y="590794"/>
                    <a:pt x="71760" y="593728"/>
                    <a:pt x="77178" y="596210"/>
                  </a:cubicBezTo>
                  <a:cubicBezTo>
                    <a:pt x="82594" y="598692"/>
                    <a:pt x="87859" y="601175"/>
                    <a:pt x="92974" y="603732"/>
                  </a:cubicBezTo>
                  <a:cubicBezTo>
                    <a:pt x="98089" y="606290"/>
                    <a:pt x="102979" y="608998"/>
                    <a:pt x="108320" y="611180"/>
                  </a:cubicBezTo>
                  <a:cubicBezTo>
                    <a:pt x="118851" y="615693"/>
                    <a:pt x="128329" y="620959"/>
                    <a:pt x="138786" y="624795"/>
                  </a:cubicBezTo>
                  <a:lnTo>
                    <a:pt x="153831" y="631114"/>
                  </a:lnTo>
                  <a:cubicBezTo>
                    <a:pt x="158720" y="633296"/>
                    <a:pt x="164136" y="634725"/>
                    <a:pt x="169178" y="636605"/>
                  </a:cubicBezTo>
                  <a:cubicBezTo>
                    <a:pt x="173539" y="639389"/>
                    <a:pt x="173464" y="649093"/>
                    <a:pt x="175194" y="659399"/>
                  </a:cubicBezTo>
                  <a:cubicBezTo>
                    <a:pt x="176999" y="669479"/>
                    <a:pt x="180461" y="680461"/>
                    <a:pt x="190239" y="686103"/>
                  </a:cubicBezTo>
                  <a:cubicBezTo>
                    <a:pt x="226799" y="709949"/>
                    <a:pt x="269376" y="718751"/>
                    <a:pt x="308944" y="720030"/>
                  </a:cubicBezTo>
                  <a:cubicBezTo>
                    <a:pt x="313910" y="720030"/>
                    <a:pt x="318874" y="720030"/>
                    <a:pt x="323763" y="720105"/>
                  </a:cubicBezTo>
                  <a:cubicBezTo>
                    <a:pt x="328654" y="720030"/>
                    <a:pt x="333467" y="720406"/>
                    <a:pt x="338358" y="719804"/>
                  </a:cubicBezTo>
                  <a:cubicBezTo>
                    <a:pt x="343172" y="719503"/>
                    <a:pt x="347912" y="719127"/>
                    <a:pt x="352725" y="718826"/>
                  </a:cubicBezTo>
                  <a:cubicBezTo>
                    <a:pt x="357465" y="718450"/>
                    <a:pt x="362128" y="718600"/>
                    <a:pt x="366793" y="717773"/>
                  </a:cubicBezTo>
                  <a:cubicBezTo>
                    <a:pt x="371456" y="717171"/>
                    <a:pt x="376046" y="716645"/>
                    <a:pt x="380633" y="716193"/>
                  </a:cubicBezTo>
                  <a:cubicBezTo>
                    <a:pt x="385223" y="715667"/>
                    <a:pt x="389811" y="715667"/>
                    <a:pt x="394325" y="714764"/>
                  </a:cubicBezTo>
                  <a:cubicBezTo>
                    <a:pt x="398839" y="714087"/>
                    <a:pt x="403351" y="713485"/>
                    <a:pt x="407866" y="713034"/>
                  </a:cubicBezTo>
                  <a:lnTo>
                    <a:pt x="414635" y="712432"/>
                  </a:lnTo>
                  <a:lnTo>
                    <a:pt x="418020" y="712207"/>
                  </a:lnTo>
                  <a:lnTo>
                    <a:pt x="421406" y="711680"/>
                  </a:lnTo>
                  <a:cubicBezTo>
                    <a:pt x="417043" y="709348"/>
                    <a:pt x="412754" y="706339"/>
                    <a:pt x="408617" y="703932"/>
                  </a:cubicBezTo>
                  <a:cubicBezTo>
                    <a:pt x="337605" y="702954"/>
                    <a:pt x="268173" y="679785"/>
                    <a:pt x="209572" y="641946"/>
                  </a:cubicBezTo>
                  <a:close/>
                </a:path>
              </a:pathLst>
            </a:custGeom>
            <a:solidFill>
              <a:srgbClr val="64D7BA"/>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90315D67-82B5-4576-931B-0A2A18D8D67B}"/>
                </a:ext>
              </a:extLst>
            </p:cNvPr>
            <p:cNvSpPr/>
            <p:nvPr/>
          </p:nvSpPr>
          <p:spPr>
            <a:xfrm>
              <a:off x="23147500" y="6321010"/>
              <a:ext cx="165514" cy="180560"/>
            </a:xfrm>
            <a:custGeom>
              <a:avLst/>
              <a:gdLst>
                <a:gd name="connsiteX0" fmla="*/ 27306 w 165494"/>
                <a:gd name="connsiteY0" fmla="*/ 146387 h 180539"/>
                <a:gd name="connsiteX1" fmla="*/ 5642 w 165494"/>
                <a:gd name="connsiteY1" fmla="*/ 177004 h 180539"/>
                <a:gd name="connsiteX2" fmla="*/ 107497 w 165494"/>
                <a:gd name="connsiteY2" fmla="*/ 114266 h 180539"/>
                <a:gd name="connsiteX3" fmla="*/ 165796 w 165494"/>
                <a:gd name="connsiteY3" fmla="*/ 5642 h 180539"/>
                <a:gd name="connsiteX4" fmla="*/ 159250 w 165494"/>
                <a:gd name="connsiteY4" fmla="*/ 16474 h 180539"/>
                <a:gd name="connsiteX5" fmla="*/ 156016 w 165494"/>
                <a:gd name="connsiteY5" fmla="*/ 21890 h 180539"/>
                <a:gd name="connsiteX6" fmla="*/ 152330 w 165494"/>
                <a:gd name="connsiteY6" fmla="*/ 27081 h 180539"/>
                <a:gd name="connsiteX7" fmla="*/ 137662 w 165494"/>
                <a:gd name="connsiteY7" fmla="*/ 47542 h 180539"/>
                <a:gd name="connsiteX8" fmla="*/ 121638 w 165494"/>
                <a:gd name="connsiteY8" fmla="*/ 66874 h 180539"/>
                <a:gd name="connsiteX9" fmla="*/ 104486 w 165494"/>
                <a:gd name="connsiteY9" fmla="*/ 85079 h 180539"/>
                <a:gd name="connsiteX10" fmla="*/ 27306 w 165494"/>
                <a:gd name="connsiteY10" fmla="*/ 146387 h 18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494" h="180539">
                  <a:moveTo>
                    <a:pt x="27306" y="146387"/>
                  </a:moveTo>
                  <a:cubicBezTo>
                    <a:pt x="20612" y="157295"/>
                    <a:pt x="13917" y="168579"/>
                    <a:pt x="5642" y="177004"/>
                  </a:cubicBezTo>
                  <a:cubicBezTo>
                    <a:pt x="41976" y="166472"/>
                    <a:pt x="78534" y="144657"/>
                    <a:pt x="107497" y="114266"/>
                  </a:cubicBezTo>
                  <a:cubicBezTo>
                    <a:pt x="136608" y="84026"/>
                    <a:pt x="157746" y="45285"/>
                    <a:pt x="165796" y="5642"/>
                  </a:cubicBezTo>
                  <a:lnTo>
                    <a:pt x="159250" y="16474"/>
                  </a:lnTo>
                  <a:lnTo>
                    <a:pt x="156016" y="21890"/>
                  </a:lnTo>
                  <a:cubicBezTo>
                    <a:pt x="154888" y="23696"/>
                    <a:pt x="153533" y="25351"/>
                    <a:pt x="152330" y="27081"/>
                  </a:cubicBezTo>
                  <a:cubicBezTo>
                    <a:pt x="147366" y="33926"/>
                    <a:pt x="142626" y="40847"/>
                    <a:pt x="137662" y="47542"/>
                  </a:cubicBezTo>
                  <a:cubicBezTo>
                    <a:pt x="132321" y="54011"/>
                    <a:pt x="126979" y="60405"/>
                    <a:pt x="121638" y="66874"/>
                  </a:cubicBezTo>
                  <a:cubicBezTo>
                    <a:pt x="116147" y="73194"/>
                    <a:pt x="110053" y="78986"/>
                    <a:pt x="104486" y="85079"/>
                  </a:cubicBezTo>
                  <a:cubicBezTo>
                    <a:pt x="80942" y="108474"/>
                    <a:pt x="54914" y="129010"/>
                    <a:pt x="27306" y="146387"/>
                  </a:cubicBezTo>
                  <a:close/>
                </a:path>
              </a:pathLst>
            </a:custGeom>
            <a:solidFill>
              <a:srgbClr val="64D7BA"/>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7B819444-88D0-4114-BFA9-6C30B3264E40}"/>
                </a:ext>
              </a:extLst>
            </p:cNvPr>
            <p:cNvSpPr/>
            <p:nvPr/>
          </p:nvSpPr>
          <p:spPr>
            <a:xfrm>
              <a:off x="22954827" y="6492391"/>
              <a:ext cx="203131" cy="52663"/>
            </a:xfrm>
            <a:custGeom>
              <a:avLst/>
              <a:gdLst>
                <a:gd name="connsiteX0" fmla="*/ 115094 w 203106"/>
                <a:gd name="connsiteY0" fmla="*/ 30015 h 52657"/>
                <a:gd name="connsiteX1" fmla="*/ 117878 w 203106"/>
                <a:gd name="connsiteY1" fmla="*/ 30917 h 52657"/>
                <a:gd name="connsiteX2" fmla="*/ 5642 w 203106"/>
                <a:gd name="connsiteY2" fmla="*/ 46113 h 52657"/>
                <a:gd name="connsiteX3" fmla="*/ 18432 w 203106"/>
                <a:gd name="connsiteY3" fmla="*/ 53861 h 52657"/>
                <a:gd name="connsiteX4" fmla="*/ 34529 w 203106"/>
                <a:gd name="connsiteY4" fmla="*/ 52206 h 52657"/>
                <a:gd name="connsiteX5" fmla="*/ 42654 w 203106"/>
                <a:gd name="connsiteY5" fmla="*/ 51905 h 52657"/>
                <a:gd name="connsiteX6" fmla="*/ 50777 w 203106"/>
                <a:gd name="connsiteY6" fmla="*/ 51153 h 52657"/>
                <a:gd name="connsiteX7" fmla="*/ 67476 w 203106"/>
                <a:gd name="connsiteY7" fmla="*/ 50777 h 52657"/>
                <a:gd name="connsiteX8" fmla="*/ 75978 w 203106"/>
                <a:gd name="connsiteY8" fmla="*/ 50777 h 52657"/>
                <a:gd name="connsiteX9" fmla="*/ 84628 w 203106"/>
                <a:gd name="connsiteY9" fmla="*/ 50852 h 52657"/>
                <a:gd name="connsiteX10" fmla="*/ 103811 w 203106"/>
                <a:gd name="connsiteY10" fmla="*/ 51228 h 52657"/>
                <a:gd name="connsiteX11" fmla="*/ 125326 w 203106"/>
                <a:gd name="connsiteY11" fmla="*/ 33325 h 52657"/>
                <a:gd name="connsiteX12" fmla="*/ 130742 w 203106"/>
                <a:gd name="connsiteY12" fmla="*/ 34754 h 52657"/>
                <a:gd name="connsiteX13" fmla="*/ 148119 w 203106"/>
                <a:gd name="connsiteY13" fmla="*/ 35882 h 52657"/>
                <a:gd name="connsiteX14" fmla="*/ 156995 w 203106"/>
                <a:gd name="connsiteY14" fmla="*/ 34378 h 52657"/>
                <a:gd name="connsiteX15" fmla="*/ 165645 w 203106"/>
                <a:gd name="connsiteY15" fmla="*/ 30993 h 52657"/>
                <a:gd name="connsiteX16" fmla="*/ 182646 w 203106"/>
                <a:gd name="connsiteY16" fmla="*/ 20762 h 52657"/>
                <a:gd name="connsiteX17" fmla="*/ 198369 w 203106"/>
                <a:gd name="connsiteY17" fmla="*/ 5642 h 52657"/>
                <a:gd name="connsiteX18" fmla="*/ 179713 w 203106"/>
                <a:gd name="connsiteY18" fmla="*/ 10456 h 52657"/>
                <a:gd name="connsiteX19" fmla="*/ 162637 w 203106"/>
                <a:gd name="connsiteY19" fmla="*/ 14293 h 52657"/>
                <a:gd name="connsiteX20" fmla="*/ 154512 w 203106"/>
                <a:gd name="connsiteY20" fmla="*/ 16700 h 52657"/>
                <a:gd name="connsiteX21" fmla="*/ 150525 w 203106"/>
                <a:gd name="connsiteY21" fmla="*/ 18054 h 52657"/>
                <a:gd name="connsiteX22" fmla="*/ 146462 w 203106"/>
                <a:gd name="connsiteY22" fmla="*/ 19182 h 52657"/>
                <a:gd name="connsiteX23" fmla="*/ 130591 w 203106"/>
                <a:gd name="connsiteY23" fmla="*/ 24373 h 52657"/>
                <a:gd name="connsiteX24" fmla="*/ 122918 w 203106"/>
                <a:gd name="connsiteY24" fmla="*/ 27382 h 52657"/>
                <a:gd name="connsiteX25" fmla="*/ 115094 w 203106"/>
                <a:gd name="connsiteY25" fmla="*/ 30015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3106" h="52657">
                  <a:moveTo>
                    <a:pt x="115094" y="30015"/>
                  </a:moveTo>
                  <a:lnTo>
                    <a:pt x="117878" y="30917"/>
                  </a:lnTo>
                  <a:cubicBezTo>
                    <a:pt x="80266" y="41674"/>
                    <a:pt x="42202" y="46790"/>
                    <a:pt x="5642" y="46113"/>
                  </a:cubicBezTo>
                  <a:cubicBezTo>
                    <a:pt x="9780" y="48520"/>
                    <a:pt x="14068" y="51529"/>
                    <a:pt x="18432" y="53861"/>
                  </a:cubicBezTo>
                  <a:cubicBezTo>
                    <a:pt x="23772" y="53109"/>
                    <a:pt x="29113" y="52582"/>
                    <a:pt x="34529" y="52206"/>
                  </a:cubicBezTo>
                  <a:cubicBezTo>
                    <a:pt x="37238" y="52055"/>
                    <a:pt x="39945" y="51905"/>
                    <a:pt x="42654" y="51905"/>
                  </a:cubicBezTo>
                  <a:cubicBezTo>
                    <a:pt x="45361" y="51604"/>
                    <a:pt x="48070" y="51379"/>
                    <a:pt x="50777" y="51153"/>
                  </a:cubicBezTo>
                  <a:cubicBezTo>
                    <a:pt x="56268" y="50777"/>
                    <a:pt x="61835" y="50626"/>
                    <a:pt x="67476" y="50777"/>
                  </a:cubicBezTo>
                  <a:cubicBezTo>
                    <a:pt x="70336" y="50927"/>
                    <a:pt x="73118" y="50852"/>
                    <a:pt x="75978" y="50777"/>
                  </a:cubicBezTo>
                  <a:cubicBezTo>
                    <a:pt x="78835" y="50701"/>
                    <a:pt x="81695" y="50777"/>
                    <a:pt x="84628" y="50852"/>
                  </a:cubicBezTo>
                  <a:cubicBezTo>
                    <a:pt x="90872" y="51077"/>
                    <a:pt x="97342" y="51529"/>
                    <a:pt x="103811" y="51228"/>
                  </a:cubicBezTo>
                  <a:cubicBezTo>
                    <a:pt x="111107" y="45887"/>
                    <a:pt x="118253" y="39719"/>
                    <a:pt x="125326" y="33325"/>
                  </a:cubicBezTo>
                  <a:cubicBezTo>
                    <a:pt x="127131" y="33776"/>
                    <a:pt x="128936" y="34302"/>
                    <a:pt x="130742" y="34754"/>
                  </a:cubicBezTo>
                  <a:cubicBezTo>
                    <a:pt x="136459" y="36183"/>
                    <a:pt x="142251" y="36484"/>
                    <a:pt x="148119" y="35882"/>
                  </a:cubicBezTo>
                  <a:cubicBezTo>
                    <a:pt x="151052" y="35581"/>
                    <a:pt x="153985" y="35055"/>
                    <a:pt x="156995" y="34378"/>
                  </a:cubicBezTo>
                  <a:cubicBezTo>
                    <a:pt x="159928" y="33626"/>
                    <a:pt x="162712" y="32347"/>
                    <a:pt x="165645" y="30993"/>
                  </a:cubicBezTo>
                  <a:cubicBezTo>
                    <a:pt x="171362" y="28285"/>
                    <a:pt x="177004" y="24824"/>
                    <a:pt x="182646" y="20762"/>
                  </a:cubicBezTo>
                  <a:cubicBezTo>
                    <a:pt x="188137" y="16550"/>
                    <a:pt x="193254" y="11133"/>
                    <a:pt x="198369" y="5642"/>
                  </a:cubicBezTo>
                  <a:cubicBezTo>
                    <a:pt x="192124" y="7372"/>
                    <a:pt x="185807" y="9027"/>
                    <a:pt x="179713" y="10456"/>
                  </a:cubicBezTo>
                  <a:cubicBezTo>
                    <a:pt x="173845" y="11510"/>
                    <a:pt x="168128" y="12788"/>
                    <a:pt x="162637" y="14293"/>
                  </a:cubicBezTo>
                  <a:cubicBezTo>
                    <a:pt x="159853" y="15045"/>
                    <a:pt x="157146" y="15872"/>
                    <a:pt x="154512" y="16700"/>
                  </a:cubicBezTo>
                  <a:lnTo>
                    <a:pt x="150525" y="18054"/>
                  </a:lnTo>
                  <a:lnTo>
                    <a:pt x="146462" y="19182"/>
                  </a:lnTo>
                  <a:cubicBezTo>
                    <a:pt x="141046" y="20687"/>
                    <a:pt x="135781" y="22417"/>
                    <a:pt x="130591" y="24373"/>
                  </a:cubicBezTo>
                  <a:lnTo>
                    <a:pt x="122918" y="27382"/>
                  </a:lnTo>
                  <a:cubicBezTo>
                    <a:pt x="120284" y="28209"/>
                    <a:pt x="117653" y="29037"/>
                    <a:pt x="115094" y="30015"/>
                  </a:cubicBezTo>
                  <a:close/>
                </a:path>
              </a:pathLst>
            </a:custGeom>
            <a:solidFill>
              <a:srgbClr val="64D7BA"/>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85CE45D-D562-44AF-A741-E5DBB0606854}"/>
                </a:ext>
              </a:extLst>
            </p:cNvPr>
            <p:cNvSpPr/>
            <p:nvPr/>
          </p:nvSpPr>
          <p:spPr>
            <a:xfrm>
              <a:off x="22549469" y="6702293"/>
              <a:ext cx="579298" cy="150467"/>
            </a:xfrm>
            <a:custGeom>
              <a:avLst/>
              <a:gdLst>
                <a:gd name="connsiteX0" fmla="*/ 574566 w 579230"/>
                <a:gd name="connsiteY0" fmla="*/ 102306 h 150449"/>
                <a:gd name="connsiteX1" fmla="*/ 528831 w 579230"/>
                <a:gd name="connsiteY1" fmla="*/ 105991 h 150449"/>
                <a:gd name="connsiteX2" fmla="*/ 507918 w 579230"/>
                <a:gd name="connsiteY2" fmla="*/ 108699 h 150449"/>
                <a:gd name="connsiteX3" fmla="*/ 487982 w 579230"/>
                <a:gd name="connsiteY3" fmla="*/ 111935 h 150449"/>
                <a:gd name="connsiteX4" fmla="*/ 449694 w 579230"/>
                <a:gd name="connsiteY4" fmla="*/ 119231 h 150449"/>
                <a:gd name="connsiteX5" fmla="*/ 412006 w 579230"/>
                <a:gd name="connsiteY5" fmla="*/ 126152 h 150449"/>
                <a:gd name="connsiteX6" fmla="*/ 373716 w 579230"/>
                <a:gd name="connsiteY6" fmla="*/ 131493 h 150449"/>
                <a:gd name="connsiteX7" fmla="*/ 353933 w 579230"/>
                <a:gd name="connsiteY7" fmla="*/ 133148 h 150449"/>
                <a:gd name="connsiteX8" fmla="*/ 333771 w 579230"/>
                <a:gd name="connsiteY8" fmla="*/ 133223 h 150449"/>
                <a:gd name="connsiteX9" fmla="*/ 313009 w 579230"/>
                <a:gd name="connsiteY9" fmla="*/ 131944 h 150449"/>
                <a:gd name="connsiteX10" fmla="*/ 291722 w 579230"/>
                <a:gd name="connsiteY10" fmla="*/ 128935 h 150449"/>
                <a:gd name="connsiteX11" fmla="*/ 247489 w 579230"/>
                <a:gd name="connsiteY11" fmla="*/ 116297 h 150449"/>
                <a:gd name="connsiteX12" fmla="*/ 214918 w 579230"/>
                <a:gd name="connsiteY12" fmla="*/ 103961 h 150449"/>
                <a:gd name="connsiteX13" fmla="*/ 206868 w 579230"/>
                <a:gd name="connsiteY13" fmla="*/ 101027 h 150449"/>
                <a:gd name="connsiteX14" fmla="*/ 198969 w 579230"/>
                <a:gd name="connsiteY14" fmla="*/ 97717 h 150449"/>
                <a:gd name="connsiteX15" fmla="*/ 183247 w 579230"/>
                <a:gd name="connsiteY15" fmla="*/ 91323 h 150449"/>
                <a:gd name="connsiteX16" fmla="*/ 121788 w 579230"/>
                <a:gd name="connsiteY16" fmla="*/ 65520 h 150449"/>
                <a:gd name="connsiteX17" fmla="*/ 92075 w 579230"/>
                <a:gd name="connsiteY17" fmla="*/ 51529 h 150449"/>
                <a:gd name="connsiteX18" fmla="*/ 77256 w 579230"/>
                <a:gd name="connsiteY18" fmla="*/ 44608 h 150449"/>
                <a:gd name="connsiteX19" fmla="*/ 62812 w 579230"/>
                <a:gd name="connsiteY19" fmla="*/ 37086 h 150449"/>
                <a:gd name="connsiteX20" fmla="*/ 33851 w 579230"/>
                <a:gd name="connsiteY20" fmla="*/ 22041 h 150449"/>
                <a:gd name="connsiteX21" fmla="*/ 5642 w 579230"/>
                <a:gd name="connsiteY21" fmla="*/ 5642 h 150449"/>
                <a:gd name="connsiteX22" fmla="*/ 131794 w 579230"/>
                <a:gd name="connsiteY22" fmla="*/ 83875 h 150449"/>
                <a:gd name="connsiteX23" fmla="*/ 148720 w 579230"/>
                <a:gd name="connsiteY23" fmla="*/ 91774 h 150449"/>
                <a:gd name="connsiteX24" fmla="*/ 157219 w 579230"/>
                <a:gd name="connsiteY24" fmla="*/ 95686 h 150449"/>
                <a:gd name="connsiteX25" fmla="*/ 165871 w 579230"/>
                <a:gd name="connsiteY25" fmla="*/ 99146 h 150449"/>
                <a:gd name="connsiteX26" fmla="*/ 200925 w 579230"/>
                <a:gd name="connsiteY26" fmla="*/ 112536 h 150449"/>
                <a:gd name="connsiteX27" fmla="*/ 236958 w 579230"/>
                <a:gd name="connsiteY27" fmla="*/ 123594 h 150449"/>
                <a:gd name="connsiteX28" fmla="*/ 273667 w 579230"/>
                <a:gd name="connsiteY28" fmla="*/ 132696 h 150449"/>
                <a:gd name="connsiteX29" fmla="*/ 349042 w 579230"/>
                <a:gd name="connsiteY29" fmla="*/ 144582 h 150449"/>
                <a:gd name="connsiteX30" fmla="*/ 426223 w 579230"/>
                <a:gd name="connsiteY30" fmla="*/ 146237 h 150449"/>
                <a:gd name="connsiteX31" fmla="*/ 464664 w 579230"/>
                <a:gd name="connsiteY31" fmla="*/ 143529 h 150449"/>
                <a:gd name="connsiteX32" fmla="*/ 502728 w 579230"/>
                <a:gd name="connsiteY32" fmla="*/ 138564 h 150449"/>
                <a:gd name="connsiteX33" fmla="*/ 540114 w 579230"/>
                <a:gd name="connsiteY33" fmla="*/ 130891 h 150449"/>
                <a:gd name="connsiteX34" fmla="*/ 549442 w 579230"/>
                <a:gd name="connsiteY34" fmla="*/ 128785 h 150449"/>
                <a:gd name="connsiteX35" fmla="*/ 558544 w 579230"/>
                <a:gd name="connsiteY35" fmla="*/ 126227 h 150449"/>
                <a:gd name="connsiteX36" fmla="*/ 576748 w 579230"/>
                <a:gd name="connsiteY36" fmla="*/ 120886 h 150449"/>
                <a:gd name="connsiteX37" fmla="*/ 574566 w 579230"/>
                <a:gd name="connsiteY37" fmla="*/ 102306 h 15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79230" h="150449">
                  <a:moveTo>
                    <a:pt x="574566" y="102306"/>
                  </a:moveTo>
                  <a:cubicBezTo>
                    <a:pt x="558168" y="102907"/>
                    <a:pt x="543348" y="104863"/>
                    <a:pt x="528831" y="105991"/>
                  </a:cubicBezTo>
                  <a:cubicBezTo>
                    <a:pt x="521683" y="106744"/>
                    <a:pt x="514687" y="107647"/>
                    <a:pt x="507918" y="108699"/>
                  </a:cubicBezTo>
                  <a:cubicBezTo>
                    <a:pt x="501147" y="109753"/>
                    <a:pt x="494603" y="111107"/>
                    <a:pt x="487982" y="111935"/>
                  </a:cubicBezTo>
                  <a:cubicBezTo>
                    <a:pt x="474818" y="113965"/>
                    <a:pt x="462181" y="116448"/>
                    <a:pt x="449694" y="119231"/>
                  </a:cubicBezTo>
                  <a:cubicBezTo>
                    <a:pt x="436981" y="121563"/>
                    <a:pt x="424493" y="123895"/>
                    <a:pt x="412006" y="126152"/>
                  </a:cubicBezTo>
                  <a:cubicBezTo>
                    <a:pt x="399442" y="128860"/>
                    <a:pt x="386730" y="130139"/>
                    <a:pt x="373716" y="131493"/>
                  </a:cubicBezTo>
                  <a:cubicBezTo>
                    <a:pt x="367248" y="132170"/>
                    <a:pt x="360627" y="132696"/>
                    <a:pt x="353933" y="133148"/>
                  </a:cubicBezTo>
                  <a:cubicBezTo>
                    <a:pt x="347237" y="133674"/>
                    <a:pt x="340618" y="133298"/>
                    <a:pt x="333771" y="133223"/>
                  </a:cubicBezTo>
                  <a:cubicBezTo>
                    <a:pt x="326927" y="132997"/>
                    <a:pt x="320082" y="132621"/>
                    <a:pt x="313009" y="131944"/>
                  </a:cubicBezTo>
                  <a:cubicBezTo>
                    <a:pt x="305939" y="131342"/>
                    <a:pt x="298793" y="130590"/>
                    <a:pt x="291722" y="128935"/>
                  </a:cubicBezTo>
                  <a:cubicBezTo>
                    <a:pt x="277428" y="125851"/>
                    <a:pt x="262534" y="122240"/>
                    <a:pt x="247489" y="116297"/>
                  </a:cubicBezTo>
                  <a:cubicBezTo>
                    <a:pt x="236582" y="112009"/>
                    <a:pt x="225750" y="107872"/>
                    <a:pt x="214918" y="103961"/>
                  </a:cubicBezTo>
                  <a:lnTo>
                    <a:pt x="206868" y="101027"/>
                  </a:lnTo>
                  <a:lnTo>
                    <a:pt x="198969" y="97717"/>
                  </a:lnTo>
                  <a:cubicBezTo>
                    <a:pt x="193704" y="95610"/>
                    <a:pt x="188514" y="93429"/>
                    <a:pt x="183247" y="91323"/>
                  </a:cubicBezTo>
                  <a:cubicBezTo>
                    <a:pt x="162110" y="83424"/>
                    <a:pt x="142174" y="73871"/>
                    <a:pt x="121788" y="65520"/>
                  </a:cubicBezTo>
                  <a:cubicBezTo>
                    <a:pt x="111783" y="61007"/>
                    <a:pt x="102005" y="56117"/>
                    <a:pt x="92075" y="51529"/>
                  </a:cubicBezTo>
                  <a:lnTo>
                    <a:pt x="77256" y="44608"/>
                  </a:lnTo>
                  <a:lnTo>
                    <a:pt x="62812" y="37086"/>
                  </a:lnTo>
                  <a:cubicBezTo>
                    <a:pt x="53184" y="32045"/>
                    <a:pt x="43480" y="27081"/>
                    <a:pt x="33851" y="22041"/>
                  </a:cubicBezTo>
                  <a:cubicBezTo>
                    <a:pt x="24448" y="16549"/>
                    <a:pt x="15045" y="11058"/>
                    <a:pt x="5642" y="5642"/>
                  </a:cubicBezTo>
                  <a:cubicBezTo>
                    <a:pt x="44457" y="36559"/>
                    <a:pt x="87036" y="62361"/>
                    <a:pt x="131794" y="83875"/>
                  </a:cubicBezTo>
                  <a:lnTo>
                    <a:pt x="148720" y="91774"/>
                  </a:lnTo>
                  <a:lnTo>
                    <a:pt x="157219" y="95686"/>
                  </a:lnTo>
                  <a:cubicBezTo>
                    <a:pt x="160079" y="96890"/>
                    <a:pt x="163012" y="98018"/>
                    <a:pt x="165871" y="99146"/>
                  </a:cubicBezTo>
                  <a:cubicBezTo>
                    <a:pt x="177456" y="103660"/>
                    <a:pt x="189190" y="108173"/>
                    <a:pt x="200925" y="112536"/>
                  </a:cubicBezTo>
                  <a:cubicBezTo>
                    <a:pt x="212811" y="116523"/>
                    <a:pt x="224921" y="119983"/>
                    <a:pt x="236958" y="123594"/>
                  </a:cubicBezTo>
                  <a:cubicBezTo>
                    <a:pt x="248919" y="127356"/>
                    <a:pt x="261331" y="129988"/>
                    <a:pt x="273667" y="132696"/>
                  </a:cubicBezTo>
                  <a:cubicBezTo>
                    <a:pt x="298266" y="138639"/>
                    <a:pt x="323692" y="141498"/>
                    <a:pt x="349042" y="144582"/>
                  </a:cubicBezTo>
                  <a:cubicBezTo>
                    <a:pt x="374695" y="146086"/>
                    <a:pt x="400497" y="147816"/>
                    <a:pt x="426223" y="146237"/>
                  </a:cubicBezTo>
                  <a:cubicBezTo>
                    <a:pt x="439086" y="145786"/>
                    <a:pt x="452026" y="145259"/>
                    <a:pt x="464664" y="143529"/>
                  </a:cubicBezTo>
                  <a:cubicBezTo>
                    <a:pt x="477376" y="142024"/>
                    <a:pt x="490164" y="140595"/>
                    <a:pt x="502728" y="138564"/>
                  </a:cubicBezTo>
                  <a:cubicBezTo>
                    <a:pt x="515214" y="136157"/>
                    <a:pt x="527701" y="133599"/>
                    <a:pt x="540114" y="130891"/>
                  </a:cubicBezTo>
                  <a:lnTo>
                    <a:pt x="549442" y="128785"/>
                  </a:lnTo>
                  <a:lnTo>
                    <a:pt x="558544" y="126227"/>
                  </a:lnTo>
                  <a:lnTo>
                    <a:pt x="576748" y="120886"/>
                  </a:lnTo>
                  <a:cubicBezTo>
                    <a:pt x="572535" y="116824"/>
                    <a:pt x="570654" y="111107"/>
                    <a:pt x="574566" y="102306"/>
                  </a:cubicBezTo>
                  <a:close/>
                </a:path>
              </a:pathLst>
            </a:custGeom>
            <a:solidFill>
              <a:srgbClr val="48CFB0"/>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60487BB2-03F3-40B4-861C-FDF93D8D69CE}"/>
                </a:ext>
              </a:extLst>
            </p:cNvPr>
            <p:cNvSpPr/>
            <p:nvPr/>
          </p:nvSpPr>
          <p:spPr>
            <a:xfrm>
              <a:off x="22345282" y="5655994"/>
              <a:ext cx="1083362" cy="1075839"/>
            </a:xfrm>
            <a:custGeom>
              <a:avLst/>
              <a:gdLst>
                <a:gd name="connsiteX0" fmla="*/ 1061049 w 1083236"/>
                <a:gd name="connsiteY0" fmla="*/ 769576 h 1075714"/>
                <a:gd name="connsiteX1" fmla="*/ 1046983 w 1083236"/>
                <a:gd name="connsiteY1" fmla="*/ 822459 h 1075714"/>
                <a:gd name="connsiteX2" fmla="*/ 1002976 w 1083236"/>
                <a:gd name="connsiteY2" fmla="*/ 876696 h 1075714"/>
                <a:gd name="connsiteX3" fmla="*/ 976346 w 1083236"/>
                <a:gd name="connsiteY3" fmla="*/ 896706 h 1075714"/>
                <a:gd name="connsiteX4" fmla="*/ 962805 w 1083236"/>
                <a:gd name="connsiteY4" fmla="*/ 905507 h 1075714"/>
                <a:gd name="connsiteX5" fmla="*/ 948890 w 1083236"/>
                <a:gd name="connsiteY5" fmla="*/ 913180 h 1075714"/>
                <a:gd name="connsiteX6" fmla="*/ 921358 w 1083236"/>
                <a:gd name="connsiteY6" fmla="*/ 926796 h 1075714"/>
                <a:gd name="connsiteX7" fmla="*/ 893900 w 1083236"/>
                <a:gd name="connsiteY7" fmla="*/ 938004 h 1075714"/>
                <a:gd name="connsiteX8" fmla="*/ 887206 w 1083236"/>
                <a:gd name="connsiteY8" fmla="*/ 940712 h 1075714"/>
                <a:gd name="connsiteX9" fmla="*/ 880359 w 1083236"/>
                <a:gd name="connsiteY9" fmla="*/ 943044 h 1075714"/>
                <a:gd name="connsiteX10" fmla="*/ 866969 w 1083236"/>
                <a:gd name="connsiteY10" fmla="*/ 947633 h 1075714"/>
                <a:gd name="connsiteX11" fmla="*/ 841017 w 1083236"/>
                <a:gd name="connsiteY11" fmla="*/ 956660 h 1075714"/>
                <a:gd name="connsiteX12" fmla="*/ 815968 w 1083236"/>
                <a:gd name="connsiteY12" fmla="*/ 965838 h 1075714"/>
                <a:gd name="connsiteX13" fmla="*/ 791595 w 1083236"/>
                <a:gd name="connsiteY13" fmla="*/ 975391 h 1075714"/>
                <a:gd name="connsiteX14" fmla="*/ 647614 w 1083236"/>
                <a:gd name="connsiteY14" fmla="*/ 1021052 h 1075714"/>
                <a:gd name="connsiteX15" fmla="*/ 486860 w 1083236"/>
                <a:gd name="connsiteY15" fmla="*/ 1032487 h 1075714"/>
                <a:gd name="connsiteX16" fmla="*/ 331519 w 1083236"/>
                <a:gd name="connsiteY16" fmla="*/ 983139 h 1075714"/>
                <a:gd name="connsiteX17" fmla="*/ 223872 w 1083236"/>
                <a:gd name="connsiteY17" fmla="*/ 869249 h 1075714"/>
                <a:gd name="connsiteX18" fmla="*/ 162264 w 1083236"/>
                <a:gd name="connsiteY18" fmla="*/ 744376 h 1075714"/>
                <a:gd name="connsiteX19" fmla="*/ 114646 w 1083236"/>
                <a:gd name="connsiteY19" fmla="*/ 614237 h 1075714"/>
                <a:gd name="connsiteX20" fmla="*/ 94561 w 1083236"/>
                <a:gd name="connsiteY20" fmla="*/ 471234 h 1075714"/>
                <a:gd name="connsiteX21" fmla="*/ 118333 w 1083236"/>
                <a:gd name="connsiteY21" fmla="*/ 324396 h 1075714"/>
                <a:gd name="connsiteX22" fmla="*/ 122921 w 1083236"/>
                <a:gd name="connsiteY22" fmla="*/ 309426 h 1075714"/>
                <a:gd name="connsiteX23" fmla="*/ 126908 w 1083236"/>
                <a:gd name="connsiteY23" fmla="*/ 293102 h 1075714"/>
                <a:gd name="connsiteX24" fmla="*/ 130971 w 1083236"/>
                <a:gd name="connsiteY24" fmla="*/ 275951 h 1075714"/>
                <a:gd name="connsiteX25" fmla="*/ 135184 w 1083236"/>
                <a:gd name="connsiteY25" fmla="*/ 258198 h 1075714"/>
                <a:gd name="connsiteX26" fmla="*/ 140374 w 1083236"/>
                <a:gd name="connsiteY26" fmla="*/ 240595 h 1075714"/>
                <a:gd name="connsiteX27" fmla="*/ 143081 w 1083236"/>
                <a:gd name="connsiteY27" fmla="*/ 231869 h 1075714"/>
                <a:gd name="connsiteX28" fmla="*/ 144512 w 1083236"/>
                <a:gd name="connsiteY28" fmla="*/ 227581 h 1075714"/>
                <a:gd name="connsiteX29" fmla="*/ 146242 w 1083236"/>
                <a:gd name="connsiteY29" fmla="*/ 223519 h 1075714"/>
                <a:gd name="connsiteX30" fmla="*/ 161661 w 1083236"/>
                <a:gd name="connsiteY30" fmla="*/ 193655 h 1075714"/>
                <a:gd name="connsiteX31" fmla="*/ 177384 w 1083236"/>
                <a:gd name="connsiteY31" fmla="*/ 172893 h 1075714"/>
                <a:gd name="connsiteX32" fmla="*/ 193632 w 1083236"/>
                <a:gd name="connsiteY32" fmla="*/ 152958 h 1075714"/>
                <a:gd name="connsiteX33" fmla="*/ 229363 w 1083236"/>
                <a:gd name="connsiteY33" fmla="*/ 116700 h 1075714"/>
                <a:gd name="connsiteX34" fmla="*/ 313617 w 1083236"/>
                <a:gd name="connsiteY34" fmla="*/ 62012 h 1075714"/>
                <a:gd name="connsiteX35" fmla="*/ 409378 w 1083236"/>
                <a:gd name="connsiteY35" fmla="*/ 40573 h 1075714"/>
                <a:gd name="connsiteX36" fmla="*/ 503258 w 1083236"/>
                <a:gd name="connsiteY36" fmla="*/ 43958 h 1075714"/>
                <a:gd name="connsiteX37" fmla="*/ 601427 w 1083236"/>
                <a:gd name="connsiteY37" fmla="*/ 83075 h 1075714"/>
                <a:gd name="connsiteX38" fmla="*/ 707718 w 1083236"/>
                <a:gd name="connsiteY38" fmla="*/ 120913 h 1075714"/>
                <a:gd name="connsiteX39" fmla="*/ 753908 w 1083236"/>
                <a:gd name="connsiteY39" fmla="*/ 153334 h 1075714"/>
                <a:gd name="connsiteX40" fmla="*/ 789263 w 1083236"/>
                <a:gd name="connsiteY40" fmla="*/ 162286 h 1075714"/>
                <a:gd name="connsiteX41" fmla="*/ 821007 w 1083236"/>
                <a:gd name="connsiteY41" fmla="*/ 173721 h 1075714"/>
                <a:gd name="connsiteX42" fmla="*/ 872387 w 1083236"/>
                <a:gd name="connsiteY42" fmla="*/ 210054 h 1075714"/>
                <a:gd name="connsiteX43" fmla="*/ 892923 w 1083236"/>
                <a:gd name="connsiteY43" fmla="*/ 242702 h 1075714"/>
                <a:gd name="connsiteX44" fmla="*/ 900144 w 1083236"/>
                <a:gd name="connsiteY44" fmla="*/ 260680 h 1075714"/>
                <a:gd name="connsiteX45" fmla="*/ 903303 w 1083236"/>
                <a:gd name="connsiteY45" fmla="*/ 270610 h 1075714"/>
                <a:gd name="connsiteX46" fmla="*/ 906313 w 1083236"/>
                <a:gd name="connsiteY46" fmla="*/ 281217 h 1075714"/>
                <a:gd name="connsiteX47" fmla="*/ 916693 w 1083236"/>
                <a:gd name="connsiteY47" fmla="*/ 326577 h 1075714"/>
                <a:gd name="connsiteX48" fmla="*/ 926247 w 1083236"/>
                <a:gd name="connsiteY48" fmla="*/ 374119 h 1075714"/>
                <a:gd name="connsiteX49" fmla="*/ 948287 w 1083236"/>
                <a:gd name="connsiteY49" fmla="*/ 561429 h 1075714"/>
                <a:gd name="connsiteX50" fmla="*/ 941367 w 1083236"/>
                <a:gd name="connsiteY50" fmla="*/ 651247 h 1075714"/>
                <a:gd name="connsiteX51" fmla="*/ 917145 w 1083236"/>
                <a:gd name="connsiteY51" fmla="*/ 734672 h 1075714"/>
                <a:gd name="connsiteX52" fmla="*/ 875320 w 1083236"/>
                <a:gd name="connsiteY52" fmla="*/ 806135 h 1075714"/>
                <a:gd name="connsiteX53" fmla="*/ 818073 w 1083236"/>
                <a:gd name="connsiteY53" fmla="*/ 857664 h 1075714"/>
                <a:gd name="connsiteX54" fmla="*/ 857566 w 1083236"/>
                <a:gd name="connsiteY54" fmla="*/ 910998 h 1075714"/>
                <a:gd name="connsiteX55" fmla="*/ 958744 w 1083236"/>
                <a:gd name="connsiteY55" fmla="*/ 785599 h 1075714"/>
                <a:gd name="connsiteX56" fmla="*/ 1008166 w 1083236"/>
                <a:gd name="connsiteY56" fmla="*/ 629583 h 1075714"/>
                <a:gd name="connsiteX57" fmla="*/ 1014259 w 1083236"/>
                <a:gd name="connsiteY57" fmla="*/ 467097 h 1075714"/>
                <a:gd name="connsiteX58" fmla="*/ 996206 w 1083236"/>
                <a:gd name="connsiteY58" fmla="*/ 313112 h 1075714"/>
                <a:gd name="connsiteX59" fmla="*/ 981312 w 1083236"/>
                <a:gd name="connsiteY59" fmla="*/ 234502 h 1075714"/>
                <a:gd name="connsiteX60" fmla="*/ 940464 w 1083236"/>
                <a:gd name="connsiteY60" fmla="*/ 152131 h 1075714"/>
                <a:gd name="connsiteX61" fmla="*/ 859898 w 1083236"/>
                <a:gd name="connsiteY61" fmla="*/ 90221 h 1075714"/>
                <a:gd name="connsiteX62" fmla="*/ 848238 w 1083236"/>
                <a:gd name="connsiteY62" fmla="*/ 84880 h 1075714"/>
                <a:gd name="connsiteX63" fmla="*/ 837180 w 1083236"/>
                <a:gd name="connsiteY63" fmla="*/ 80291 h 1075714"/>
                <a:gd name="connsiteX64" fmla="*/ 815366 w 1083236"/>
                <a:gd name="connsiteY64" fmla="*/ 72393 h 1075714"/>
                <a:gd name="connsiteX65" fmla="*/ 772638 w 1083236"/>
                <a:gd name="connsiteY65" fmla="*/ 60131 h 1075714"/>
                <a:gd name="connsiteX66" fmla="*/ 731564 w 1083236"/>
                <a:gd name="connsiteY66" fmla="*/ 50427 h 1075714"/>
                <a:gd name="connsiteX67" fmla="*/ 690567 w 1083236"/>
                <a:gd name="connsiteY67" fmla="*/ 41701 h 1075714"/>
                <a:gd name="connsiteX68" fmla="*/ 608196 w 1083236"/>
                <a:gd name="connsiteY68" fmla="*/ 26506 h 1075714"/>
                <a:gd name="connsiteX69" fmla="*/ 525223 w 1083236"/>
                <a:gd name="connsiteY69" fmla="*/ 13943 h 1075714"/>
                <a:gd name="connsiteX70" fmla="*/ 437512 w 1083236"/>
                <a:gd name="connsiteY70" fmla="*/ 5894 h 1075714"/>
                <a:gd name="connsiteX71" fmla="*/ 342127 w 1083236"/>
                <a:gd name="connsiteY71" fmla="*/ 13492 h 1075714"/>
                <a:gd name="connsiteX72" fmla="*/ 293380 w 1083236"/>
                <a:gd name="connsiteY72" fmla="*/ 27935 h 1075714"/>
                <a:gd name="connsiteX73" fmla="*/ 247795 w 1083236"/>
                <a:gd name="connsiteY73" fmla="*/ 49449 h 1075714"/>
                <a:gd name="connsiteX74" fmla="*/ 158427 w 1083236"/>
                <a:gd name="connsiteY74" fmla="*/ 119107 h 1075714"/>
                <a:gd name="connsiteX75" fmla="*/ 121342 w 1083236"/>
                <a:gd name="connsiteY75" fmla="*/ 161384 h 1075714"/>
                <a:gd name="connsiteX76" fmla="*/ 104717 w 1083236"/>
                <a:gd name="connsiteY76" fmla="*/ 184177 h 1075714"/>
                <a:gd name="connsiteX77" fmla="*/ 96592 w 1083236"/>
                <a:gd name="connsiteY77" fmla="*/ 195761 h 1075714"/>
                <a:gd name="connsiteX78" fmla="*/ 89145 w 1083236"/>
                <a:gd name="connsiteY78" fmla="*/ 207797 h 1075714"/>
                <a:gd name="connsiteX79" fmla="*/ 74703 w 1083236"/>
                <a:gd name="connsiteY79" fmla="*/ 232245 h 1075714"/>
                <a:gd name="connsiteX80" fmla="*/ 62139 w 1083236"/>
                <a:gd name="connsiteY80" fmla="*/ 257596 h 1075714"/>
                <a:gd name="connsiteX81" fmla="*/ 55972 w 1083236"/>
                <a:gd name="connsiteY81" fmla="*/ 270384 h 1075714"/>
                <a:gd name="connsiteX82" fmla="*/ 50705 w 1083236"/>
                <a:gd name="connsiteY82" fmla="*/ 283473 h 1075714"/>
                <a:gd name="connsiteX83" fmla="*/ 40550 w 1083236"/>
                <a:gd name="connsiteY83" fmla="*/ 309802 h 1075714"/>
                <a:gd name="connsiteX84" fmla="*/ 32350 w 1083236"/>
                <a:gd name="connsiteY84" fmla="*/ 336733 h 1075714"/>
                <a:gd name="connsiteX85" fmla="*/ 28514 w 1083236"/>
                <a:gd name="connsiteY85" fmla="*/ 350198 h 1075714"/>
                <a:gd name="connsiteX86" fmla="*/ 25505 w 1083236"/>
                <a:gd name="connsiteY86" fmla="*/ 363889 h 1075714"/>
                <a:gd name="connsiteX87" fmla="*/ 20014 w 1083236"/>
                <a:gd name="connsiteY87" fmla="*/ 391195 h 1075714"/>
                <a:gd name="connsiteX88" fmla="*/ 16479 w 1083236"/>
                <a:gd name="connsiteY88" fmla="*/ 418652 h 1075714"/>
                <a:gd name="connsiteX89" fmla="*/ 30319 w 1083236"/>
                <a:gd name="connsiteY89" fmla="*/ 419480 h 1075714"/>
                <a:gd name="connsiteX90" fmla="*/ 14146 w 1083236"/>
                <a:gd name="connsiteY90" fmla="*/ 455813 h 1075714"/>
                <a:gd name="connsiteX91" fmla="*/ 13770 w 1083236"/>
                <a:gd name="connsiteY91" fmla="*/ 474394 h 1075714"/>
                <a:gd name="connsiteX92" fmla="*/ 14372 w 1083236"/>
                <a:gd name="connsiteY92" fmla="*/ 494028 h 1075714"/>
                <a:gd name="connsiteX93" fmla="*/ 13770 w 1083236"/>
                <a:gd name="connsiteY93" fmla="*/ 474394 h 1075714"/>
                <a:gd name="connsiteX94" fmla="*/ 11063 w 1083236"/>
                <a:gd name="connsiteY94" fmla="*/ 466119 h 1075714"/>
                <a:gd name="connsiteX95" fmla="*/ 5645 w 1083236"/>
                <a:gd name="connsiteY95" fmla="*/ 508772 h 1075714"/>
                <a:gd name="connsiteX96" fmla="*/ 8505 w 1083236"/>
                <a:gd name="connsiteY96" fmla="*/ 551951 h 1075714"/>
                <a:gd name="connsiteX97" fmla="*/ 17983 w 1083236"/>
                <a:gd name="connsiteY97" fmla="*/ 593851 h 1075714"/>
                <a:gd name="connsiteX98" fmla="*/ 31898 w 1083236"/>
                <a:gd name="connsiteY98" fmla="*/ 633043 h 1075714"/>
                <a:gd name="connsiteX99" fmla="*/ 47998 w 1083236"/>
                <a:gd name="connsiteY99" fmla="*/ 668850 h 1075714"/>
                <a:gd name="connsiteX100" fmla="*/ 64095 w 1083236"/>
                <a:gd name="connsiteY100" fmla="*/ 700896 h 1075714"/>
                <a:gd name="connsiteX101" fmla="*/ 71391 w 1083236"/>
                <a:gd name="connsiteY101" fmla="*/ 715640 h 1075714"/>
                <a:gd name="connsiteX102" fmla="*/ 77636 w 1083236"/>
                <a:gd name="connsiteY102" fmla="*/ 729632 h 1075714"/>
                <a:gd name="connsiteX103" fmla="*/ 82376 w 1083236"/>
                <a:gd name="connsiteY103" fmla="*/ 743097 h 1075714"/>
                <a:gd name="connsiteX104" fmla="*/ 86137 w 1083236"/>
                <a:gd name="connsiteY104" fmla="*/ 755810 h 1075714"/>
                <a:gd name="connsiteX105" fmla="*/ 175202 w 1083236"/>
                <a:gd name="connsiteY105" fmla="*/ 916640 h 1075714"/>
                <a:gd name="connsiteX106" fmla="*/ 335055 w 1083236"/>
                <a:gd name="connsiteY106" fmla="*/ 1024137 h 1075714"/>
                <a:gd name="connsiteX107" fmla="*/ 515368 w 1083236"/>
                <a:gd name="connsiteY107" fmla="*/ 1069648 h 1075714"/>
                <a:gd name="connsiteX108" fmla="*/ 682668 w 1083236"/>
                <a:gd name="connsiteY108" fmla="*/ 1074236 h 1075714"/>
                <a:gd name="connsiteX109" fmla="*/ 829507 w 1083236"/>
                <a:gd name="connsiteY109" fmla="*/ 1040461 h 1075714"/>
                <a:gd name="connsiteX110" fmla="*/ 846282 w 1083236"/>
                <a:gd name="connsiteY110" fmla="*/ 1033540 h 1075714"/>
                <a:gd name="connsiteX111" fmla="*/ 862381 w 1083236"/>
                <a:gd name="connsiteY111" fmla="*/ 1025641 h 1075714"/>
                <a:gd name="connsiteX112" fmla="*/ 878177 w 1083236"/>
                <a:gd name="connsiteY112" fmla="*/ 1017517 h 1075714"/>
                <a:gd name="connsiteX113" fmla="*/ 886001 w 1083236"/>
                <a:gd name="connsiteY113" fmla="*/ 1013379 h 1075714"/>
                <a:gd name="connsiteX114" fmla="*/ 893523 w 1083236"/>
                <a:gd name="connsiteY114" fmla="*/ 1008791 h 1075714"/>
                <a:gd name="connsiteX115" fmla="*/ 922711 w 1083236"/>
                <a:gd name="connsiteY115" fmla="*/ 989985 h 1075714"/>
                <a:gd name="connsiteX116" fmla="*/ 949641 w 1083236"/>
                <a:gd name="connsiteY116" fmla="*/ 969147 h 1075714"/>
                <a:gd name="connsiteX117" fmla="*/ 1034344 w 1083236"/>
                <a:gd name="connsiteY117" fmla="*/ 872032 h 1075714"/>
                <a:gd name="connsiteX118" fmla="*/ 1049090 w 1083236"/>
                <a:gd name="connsiteY118" fmla="*/ 845026 h 1075714"/>
                <a:gd name="connsiteX119" fmla="*/ 1055784 w 1083236"/>
                <a:gd name="connsiteY119" fmla="*/ 831561 h 1075714"/>
                <a:gd name="connsiteX120" fmla="*/ 1061350 w 1083236"/>
                <a:gd name="connsiteY120" fmla="*/ 817569 h 1075714"/>
                <a:gd name="connsiteX121" fmla="*/ 1071055 w 1083236"/>
                <a:gd name="connsiteY121" fmla="*/ 789811 h 1075714"/>
                <a:gd name="connsiteX122" fmla="*/ 1077673 w 1083236"/>
                <a:gd name="connsiteY122" fmla="*/ 761677 h 1075714"/>
                <a:gd name="connsiteX123" fmla="*/ 1061049 w 1083236"/>
                <a:gd name="connsiteY123" fmla="*/ 769576 h 1075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1083236" h="1075714">
                  <a:moveTo>
                    <a:pt x="1061049" y="769576"/>
                  </a:moveTo>
                  <a:cubicBezTo>
                    <a:pt x="1060898" y="786652"/>
                    <a:pt x="1055633" y="803803"/>
                    <a:pt x="1046983" y="822459"/>
                  </a:cubicBezTo>
                  <a:cubicBezTo>
                    <a:pt x="1037354" y="840287"/>
                    <a:pt x="1023512" y="859319"/>
                    <a:pt x="1002976" y="876696"/>
                  </a:cubicBezTo>
                  <a:cubicBezTo>
                    <a:pt x="994627" y="884294"/>
                    <a:pt x="985372" y="890613"/>
                    <a:pt x="976346" y="896706"/>
                  </a:cubicBezTo>
                  <a:cubicBezTo>
                    <a:pt x="971833" y="899715"/>
                    <a:pt x="967319" y="902649"/>
                    <a:pt x="962805" y="905507"/>
                  </a:cubicBezTo>
                  <a:cubicBezTo>
                    <a:pt x="958368" y="908441"/>
                    <a:pt x="953477" y="910698"/>
                    <a:pt x="948890" y="913180"/>
                  </a:cubicBezTo>
                  <a:cubicBezTo>
                    <a:pt x="939562" y="917994"/>
                    <a:pt x="930535" y="922734"/>
                    <a:pt x="921358" y="926796"/>
                  </a:cubicBezTo>
                  <a:cubicBezTo>
                    <a:pt x="912104" y="930557"/>
                    <a:pt x="902926" y="934318"/>
                    <a:pt x="893900" y="938004"/>
                  </a:cubicBezTo>
                  <a:lnTo>
                    <a:pt x="887206" y="940712"/>
                  </a:lnTo>
                  <a:lnTo>
                    <a:pt x="880359" y="943044"/>
                  </a:lnTo>
                  <a:cubicBezTo>
                    <a:pt x="875847" y="944624"/>
                    <a:pt x="871408" y="946128"/>
                    <a:pt x="866969" y="947633"/>
                  </a:cubicBezTo>
                  <a:cubicBezTo>
                    <a:pt x="858168" y="950717"/>
                    <a:pt x="849744" y="954027"/>
                    <a:pt x="841017" y="956660"/>
                  </a:cubicBezTo>
                  <a:cubicBezTo>
                    <a:pt x="832442" y="959519"/>
                    <a:pt x="824091" y="962528"/>
                    <a:pt x="815968" y="965838"/>
                  </a:cubicBezTo>
                  <a:cubicBezTo>
                    <a:pt x="807693" y="968771"/>
                    <a:pt x="799492" y="971780"/>
                    <a:pt x="791595" y="975391"/>
                  </a:cubicBezTo>
                  <a:cubicBezTo>
                    <a:pt x="746009" y="992392"/>
                    <a:pt x="698767" y="1009468"/>
                    <a:pt x="647614" y="1021052"/>
                  </a:cubicBezTo>
                  <a:cubicBezTo>
                    <a:pt x="596611" y="1032637"/>
                    <a:pt x="541622" y="1037978"/>
                    <a:pt x="486860" y="1032487"/>
                  </a:cubicBezTo>
                  <a:cubicBezTo>
                    <a:pt x="432171" y="1027221"/>
                    <a:pt x="378008" y="1010897"/>
                    <a:pt x="331519" y="983139"/>
                  </a:cubicBezTo>
                  <a:cubicBezTo>
                    <a:pt x="285031" y="955531"/>
                    <a:pt x="246364" y="916340"/>
                    <a:pt x="223872" y="869249"/>
                  </a:cubicBezTo>
                  <a:cubicBezTo>
                    <a:pt x="202133" y="826672"/>
                    <a:pt x="181070" y="786126"/>
                    <a:pt x="162264" y="744376"/>
                  </a:cubicBezTo>
                  <a:cubicBezTo>
                    <a:pt x="143382" y="702776"/>
                    <a:pt x="126833" y="659823"/>
                    <a:pt x="114646" y="614237"/>
                  </a:cubicBezTo>
                  <a:cubicBezTo>
                    <a:pt x="102460" y="568726"/>
                    <a:pt x="94787" y="520507"/>
                    <a:pt x="94561" y="471234"/>
                  </a:cubicBezTo>
                  <a:cubicBezTo>
                    <a:pt x="94335" y="422037"/>
                    <a:pt x="101557" y="371712"/>
                    <a:pt x="118333" y="324396"/>
                  </a:cubicBezTo>
                  <a:cubicBezTo>
                    <a:pt x="120063" y="319732"/>
                    <a:pt x="121568" y="314692"/>
                    <a:pt x="122921" y="309426"/>
                  </a:cubicBezTo>
                  <a:cubicBezTo>
                    <a:pt x="124275" y="304160"/>
                    <a:pt x="125329" y="298593"/>
                    <a:pt x="126908" y="293102"/>
                  </a:cubicBezTo>
                  <a:cubicBezTo>
                    <a:pt x="128337" y="287535"/>
                    <a:pt x="129691" y="281819"/>
                    <a:pt x="130971" y="275951"/>
                  </a:cubicBezTo>
                  <a:cubicBezTo>
                    <a:pt x="132324" y="270083"/>
                    <a:pt x="133378" y="263990"/>
                    <a:pt x="135184" y="258198"/>
                  </a:cubicBezTo>
                  <a:cubicBezTo>
                    <a:pt x="136914" y="252330"/>
                    <a:pt x="138644" y="246463"/>
                    <a:pt x="140374" y="240595"/>
                  </a:cubicBezTo>
                  <a:cubicBezTo>
                    <a:pt x="141276" y="237662"/>
                    <a:pt x="142179" y="234803"/>
                    <a:pt x="143081" y="231869"/>
                  </a:cubicBezTo>
                  <a:lnTo>
                    <a:pt x="144512" y="227581"/>
                  </a:lnTo>
                  <a:lnTo>
                    <a:pt x="146242" y="223519"/>
                  </a:lnTo>
                  <a:cubicBezTo>
                    <a:pt x="150905" y="212687"/>
                    <a:pt x="155871" y="202381"/>
                    <a:pt x="161661" y="193655"/>
                  </a:cubicBezTo>
                  <a:cubicBezTo>
                    <a:pt x="166928" y="186734"/>
                    <a:pt x="172194" y="179814"/>
                    <a:pt x="177384" y="172893"/>
                  </a:cubicBezTo>
                  <a:cubicBezTo>
                    <a:pt x="182499" y="165972"/>
                    <a:pt x="187916" y="159353"/>
                    <a:pt x="193632" y="152958"/>
                  </a:cubicBezTo>
                  <a:cubicBezTo>
                    <a:pt x="204915" y="140095"/>
                    <a:pt x="216801" y="127984"/>
                    <a:pt x="229363" y="116700"/>
                  </a:cubicBezTo>
                  <a:cubicBezTo>
                    <a:pt x="254489" y="94133"/>
                    <a:pt x="282774" y="75176"/>
                    <a:pt x="313617" y="62012"/>
                  </a:cubicBezTo>
                  <a:cubicBezTo>
                    <a:pt x="344608" y="48772"/>
                    <a:pt x="377482" y="42528"/>
                    <a:pt x="409378" y="40573"/>
                  </a:cubicBezTo>
                  <a:cubicBezTo>
                    <a:pt x="441348" y="38617"/>
                    <a:pt x="472641" y="40573"/>
                    <a:pt x="503258" y="43958"/>
                  </a:cubicBezTo>
                  <a:cubicBezTo>
                    <a:pt x="550725" y="49449"/>
                    <a:pt x="575324" y="66826"/>
                    <a:pt x="601427" y="83075"/>
                  </a:cubicBezTo>
                  <a:cubicBezTo>
                    <a:pt x="627530" y="99549"/>
                    <a:pt x="654835" y="114895"/>
                    <a:pt x="707718" y="120913"/>
                  </a:cubicBezTo>
                  <a:cubicBezTo>
                    <a:pt x="720657" y="123696"/>
                    <a:pt x="741871" y="150250"/>
                    <a:pt x="753908" y="153334"/>
                  </a:cubicBezTo>
                  <a:cubicBezTo>
                    <a:pt x="766093" y="155967"/>
                    <a:pt x="777904" y="158901"/>
                    <a:pt x="789263" y="162286"/>
                  </a:cubicBezTo>
                  <a:cubicBezTo>
                    <a:pt x="800622" y="165596"/>
                    <a:pt x="811830" y="169658"/>
                    <a:pt x="821007" y="173721"/>
                  </a:cubicBezTo>
                  <a:cubicBezTo>
                    <a:pt x="840190" y="182070"/>
                    <a:pt x="858319" y="193956"/>
                    <a:pt x="872387" y="210054"/>
                  </a:cubicBezTo>
                  <a:cubicBezTo>
                    <a:pt x="880735" y="219833"/>
                    <a:pt x="887656" y="230891"/>
                    <a:pt x="892923" y="242702"/>
                  </a:cubicBezTo>
                  <a:cubicBezTo>
                    <a:pt x="895705" y="248569"/>
                    <a:pt x="897962" y="254587"/>
                    <a:pt x="900144" y="260680"/>
                  </a:cubicBezTo>
                  <a:cubicBezTo>
                    <a:pt x="901121" y="263614"/>
                    <a:pt x="902326" y="267150"/>
                    <a:pt x="903303" y="270610"/>
                  </a:cubicBezTo>
                  <a:cubicBezTo>
                    <a:pt x="904357" y="274070"/>
                    <a:pt x="905334" y="277606"/>
                    <a:pt x="906313" y="281217"/>
                  </a:cubicBezTo>
                  <a:cubicBezTo>
                    <a:pt x="910223" y="295509"/>
                    <a:pt x="913459" y="310780"/>
                    <a:pt x="916693" y="326577"/>
                  </a:cubicBezTo>
                  <a:cubicBezTo>
                    <a:pt x="919927" y="342450"/>
                    <a:pt x="923163" y="358322"/>
                    <a:pt x="926247" y="374119"/>
                  </a:cubicBezTo>
                  <a:cubicBezTo>
                    <a:pt x="938432" y="437308"/>
                    <a:pt x="947986" y="500121"/>
                    <a:pt x="948287" y="561429"/>
                  </a:cubicBezTo>
                  <a:cubicBezTo>
                    <a:pt x="948362" y="591970"/>
                    <a:pt x="946557" y="622512"/>
                    <a:pt x="941367" y="651247"/>
                  </a:cubicBezTo>
                  <a:cubicBezTo>
                    <a:pt x="936177" y="680134"/>
                    <a:pt x="928353" y="708418"/>
                    <a:pt x="917145" y="734672"/>
                  </a:cubicBezTo>
                  <a:cubicBezTo>
                    <a:pt x="905937" y="760850"/>
                    <a:pt x="892019" y="785223"/>
                    <a:pt x="875320" y="806135"/>
                  </a:cubicBezTo>
                  <a:cubicBezTo>
                    <a:pt x="858469" y="826973"/>
                    <a:pt x="839136" y="844425"/>
                    <a:pt x="818073" y="857664"/>
                  </a:cubicBezTo>
                  <a:cubicBezTo>
                    <a:pt x="829507" y="878050"/>
                    <a:pt x="842822" y="896104"/>
                    <a:pt x="857566" y="910998"/>
                  </a:cubicBezTo>
                  <a:cubicBezTo>
                    <a:pt x="900219" y="877825"/>
                    <a:pt x="933995" y="834044"/>
                    <a:pt x="958744" y="785599"/>
                  </a:cubicBezTo>
                  <a:cubicBezTo>
                    <a:pt x="983567" y="737079"/>
                    <a:pt x="999892" y="683970"/>
                    <a:pt x="1008166" y="629583"/>
                  </a:cubicBezTo>
                  <a:cubicBezTo>
                    <a:pt x="1016441" y="575346"/>
                    <a:pt x="1017343" y="520356"/>
                    <a:pt x="1014259" y="467097"/>
                  </a:cubicBezTo>
                  <a:cubicBezTo>
                    <a:pt x="1011176" y="413838"/>
                    <a:pt x="1004179" y="362234"/>
                    <a:pt x="996206" y="313112"/>
                  </a:cubicBezTo>
                  <a:cubicBezTo>
                    <a:pt x="992895" y="288288"/>
                    <a:pt x="989209" y="262410"/>
                    <a:pt x="981312" y="234502"/>
                  </a:cubicBezTo>
                  <a:cubicBezTo>
                    <a:pt x="972811" y="205089"/>
                    <a:pt x="959797" y="176353"/>
                    <a:pt x="940464" y="152131"/>
                  </a:cubicBezTo>
                  <a:cubicBezTo>
                    <a:pt x="919176" y="125501"/>
                    <a:pt x="890816" y="105040"/>
                    <a:pt x="859898" y="90221"/>
                  </a:cubicBezTo>
                  <a:cubicBezTo>
                    <a:pt x="856062" y="88340"/>
                    <a:pt x="852150" y="86460"/>
                    <a:pt x="848238" y="84880"/>
                  </a:cubicBezTo>
                  <a:cubicBezTo>
                    <a:pt x="844401" y="83225"/>
                    <a:pt x="840866" y="81645"/>
                    <a:pt x="837180" y="80291"/>
                  </a:cubicBezTo>
                  <a:cubicBezTo>
                    <a:pt x="829883" y="77358"/>
                    <a:pt x="822587" y="74800"/>
                    <a:pt x="815366" y="72393"/>
                  </a:cubicBezTo>
                  <a:cubicBezTo>
                    <a:pt x="800848" y="67578"/>
                    <a:pt x="786629" y="63667"/>
                    <a:pt x="772638" y="60131"/>
                  </a:cubicBezTo>
                  <a:cubicBezTo>
                    <a:pt x="758646" y="56595"/>
                    <a:pt x="745180" y="53511"/>
                    <a:pt x="731564" y="50427"/>
                  </a:cubicBezTo>
                  <a:cubicBezTo>
                    <a:pt x="717950" y="47418"/>
                    <a:pt x="704258" y="44484"/>
                    <a:pt x="690567" y="41701"/>
                  </a:cubicBezTo>
                  <a:cubicBezTo>
                    <a:pt x="663186" y="36134"/>
                    <a:pt x="635728" y="31094"/>
                    <a:pt x="608196" y="26506"/>
                  </a:cubicBezTo>
                  <a:cubicBezTo>
                    <a:pt x="580589" y="21917"/>
                    <a:pt x="553131" y="17779"/>
                    <a:pt x="525223" y="13943"/>
                  </a:cubicBezTo>
                  <a:cubicBezTo>
                    <a:pt x="497164" y="10182"/>
                    <a:pt x="468053" y="6797"/>
                    <a:pt x="437512" y="5894"/>
                  </a:cubicBezTo>
                  <a:cubicBezTo>
                    <a:pt x="407045" y="4916"/>
                    <a:pt x="374924" y="6646"/>
                    <a:pt x="342127" y="13492"/>
                  </a:cubicBezTo>
                  <a:cubicBezTo>
                    <a:pt x="325802" y="16877"/>
                    <a:pt x="309178" y="21766"/>
                    <a:pt x="293380" y="27935"/>
                  </a:cubicBezTo>
                  <a:cubicBezTo>
                    <a:pt x="277508" y="34028"/>
                    <a:pt x="262313" y="41325"/>
                    <a:pt x="247795" y="49449"/>
                  </a:cubicBezTo>
                  <a:cubicBezTo>
                    <a:pt x="214394" y="68331"/>
                    <a:pt x="184680" y="92478"/>
                    <a:pt x="158427" y="119107"/>
                  </a:cubicBezTo>
                  <a:cubicBezTo>
                    <a:pt x="145112" y="132272"/>
                    <a:pt x="133527" y="146865"/>
                    <a:pt x="121342" y="161384"/>
                  </a:cubicBezTo>
                  <a:cubicBezTo>
                    <a:pt x="115399" y="168680"/>
                    <a:pt x="110209" y="176579"/>
                    <a:pt x="104717" y="184177"/>
                  </a:cubicBezTo>
                  <a:lnTo>
                    <a:pt x="96592" y="195761"/>
                  </a:lnTo>
                  <a:cubicBezTo>
                    <a:pt x="93810" y="199598"/>
                    <a:pt x="91628" y="203810"/>
                    <a:pt x="89145" y="207797"/>
                  </a:cubicBezTo>
                  <a:lnTo>
                    <a:pt x="74703" y="232245"/>
                  </a:lnTo>
                  <a:cubicBezTo>
                    <a:pt x="70339" y="240595"/>
                    <a:pt x="66277" y="249096"/>
                    <a:pt x="62139" y="257596"/>
                  </a:cubicBezTo>
                  <a:lnTo>
                    <a:pt x="55972" y="270384"/>
                  </a:lnTo>
                  <a:lnTo>
                    <a:pt x="50705" y="283473"/>
                  </a:lnTo>
                  <a:cubicBezTo>
                    <a:pt x="47245" y="292275"/>
                    <a:pt x="43784" y="301001"/>
                    <a:pt x="40550" y="309802"/>
                  </a:cubicBezTo>
                  <a:cubicBezTo>
                    <a:pt x="37841" y="318754"/>
                    <a:pt x="35134" y="327781"/>
                    <a:pt x="32350" y="336733"/>
                  </a:cubicBezTo>
                  <a:cubicBezTo>
                    <a:pt x="31072" y="341246"/>
                    <a:pt x="29568" y="345684"/>
                    <a:pt x="28514" y="350198"/>
                  </a:cubicBezTo>
                  <a:lnTo>
                    <a:pt x="25505" y="363889"/>
                  </a:lnTo>
                  <a:cubicBezTo>
                    <a:pt x="23625" y="372991"/>
                    <a:pt x="21443" y="382018"/>
                    <a:pt x="20014" y="391195"/>
                  </a:cubicBezTo>
                  <a:cubicBezTo>
                    <a:pt x="18809" y="400373"/>
                    <a:pt x="17606" y="409550"/>
                    <a:pt x="16479" y="418652"/>
                  </a:cubicBezTo>
                  <a:cubicBezTo>
                    <a:pt x="20315" y="418502"/>
                    <a:pt x="24828" y="418727"/>
                    <a:pt x="30319" y="419480"/>
                  </a:cubicBezTo>
                  <a:cubicBezTo>
                    <a:pt x="22796" y="430763"/>
                    <a:pt x="18284" y="443100"/>
                    <a:pt x="14146" y="455813"/>
                  </a:cubicBezTo>
                  <a:cubicBezTo>
                    <a:pt x="13996" y="462057"/>
                    <a:pt x="13393" y="468150"/>
                    <a:pt x="13770" y="474394"/>
                  </a:cubicBezTo>
                  <a:cubicBezTo>
                    <a:pt x="15801" y="481315"/>
                    <a:pt x="16629" y="487934"/>
                    <a:pt x="14372" y="494028"/>
                  </a:cubicBezTo>
                  <a:cubicBezTo>
                    <a:pt x="14071" y="487558"/>
                    <a:pt x="13996" y="480939"/>
                    <a:pt x="13770" y="474394"/>
                  </a:cubicBezTo>
                  <a:cubicBezTo>
                    <a:pt x="12943" y="471686"/>
                    <a:pt x="11965" y="468903"/>
                    <a:pt x="11063" y="466119"/>
                  </a:cubicBezTo>
                  <a:cubicBezTo>
                    <a:pt x="7752" y="479961"/>
                    <a:pt x="6398" y="494329"/>
                    <a:pt x="5645" y="508772"/>
                  </a:cubicBezTo>
                  <a:cubicBezTo>
                    <a:pt x="5570" y="523215"/>
                    <a:pt x="6850" y="537658"/>
                    <a:pt x="8505" y="551951"/>
                  </a:cubicBezTo>
                  <a:cubicBezTo>
                    <a:pt x="11138" y="566168"/>
                    <a:pt x="14297" y="580235"/>
                    <a:pt x="17983" y="593851"/>
                  </a:cubicBezTo>
                  <a:cubicBezTo>
                    <a:pt x="22422" y="607391"/>
                    <a:pt x="27010" y="620480"/>
                    <a:pt x="31898" y="633043"/>
                  </a:cubicBezTo>
                  <a:cubicBezTo>
                    <a:pt x="37391" y="645305"/>
                    <a:pt x="42807" y="657265"/>
                    <a:pt x="47998" y="668850"/>
                  </a:cubicBezTo>
                  <a:cubicBezTo>
                    <a:pt x="53865" y="680058"/>
                    <a:pt x="59357" y="690741"/>
                    <a:pt x="64095" y="700896"/>
                  </a:cubicBezTo>
                  <a:cubicBezTo>
                    <a:pt x="66277" y="706086"/>
                    <a:pt x="69136" y="710825"/>
                    <a:pt x="71391" y="715640"/>
                  </a:cubicBezTo>
                  <a:cubicBezTo>
                    <a:pt x="73724" y="720379"/>
                    <a:pt x="75830" y="725043"/>
                    <a:pt x="77636" y="729632"/>
                  </a:cubicBezTo>
                  <a:cubicBezTo>
                    <a:pt x="79516" y="734220"/>
                    <a:pt x="81020" y="738734"/>
                    <a:pt x="82376" y="743097"/>
                  </a:cubicBezTo>
                  <a:cubicBezTo>
                    <a:pt x="83955" y="747385"/>
                    <a:pt x="85233" y="751597"/>
                    <a:pt x="86137" y="755810"/>
                  </a:cubicBezTo>
                  <a:cubicBezTo>
                    <a:pt x="98247" y="813808"/>
                    <a:pt x="130745" y="870302"/>
                    <a:pt x="175202" y="916640"/>
                  </a:cubicBezTo>
                  <a:cubicBezTo>
                    <a:pt x="219510" y="963355"/>
                    <a:pt x="275929" y="999237"/>
                    <a:pt x="335055" y="1024137"/>
                  </a:cubicBezTo>
                  <a:cubicBezTo>
                    <a:pt x="394333" y="1049111"/>
                    <a:pt x="456243" y="1063103"/>
                    <a:pt x="515368" y="1069648"/>
                  </a:cubicBezTo>
                  <a:cubicBezTo>
                    <a:pt x="574571" y="1076342"/>
                    <a:pt x="631140" y="1075214"/>
                    <a:pt x="682668" y="1074236"/>
                  </a:cubicBezTo>
                  <a:cubicBezTo>
                    <a:pt x="734800" y="1070701"/>
                    <a:pt x="784447" y="1058665"/>
                    <a:pt x="829507" y="1040461"/>
                  </a:cubicBezTo>
                  <a:cubicBezTo>
                    <a:pt x="835149" y="1038129"/>
                    <a:pt x="840715" y="1035872"/>
                    <a:pt x="846282" y="1033540"/>
                  </a:cubicBezTo>
                  <a:cubicBezTo>
                    <a:pt x="851775" y="1031057"/>
                    <a:pt x="857040" y="1028274"/>
                    <a:pt x="862381" y="1025641"/>
                  </a:cubicBezTo>
                  <a:cubicBezTo>
                    <a:pt x="867646" y="1022933"/>
                    <a:pt x="872987" y="1020225"/>
                    <a:pt x="878177" y="1017517"/>
                  </a:cubicBezTo>
                  <a:cubicBezTo>
                    <a:pt x="880811" y="1016163"/>
                    <a:pt x="883444" y="1014809"/>
                    <a:pt x="886001" y="1013379"/>
                  </a:cubicBezTo>
                  <a:lnTo>
                    <a:pt x="893523" y="1008791"/>
                  </a:lnTo>
                  <a:cubicBezTo>
                    <a:pt x="903454" y="1002622"/>
                    <a:pt x="913308" y="996454"/>
                    <a:pt x="922711" y="989985"/>
                  </a:cubicBezTo>
                  <a:cubicBezTo>
                    <a:pt x="931889" y="983139"/>
                    <a:pt x="940840" y="976143"/>
                    <a:pt x="949641" y="969147"/>
                  </a:cubicBezTo>
                  <a:cubicBezTo>
                    <a:pt x="983944" y="940110"/>
                    <a:pt x="1012680" y="907237"/>
                    <a:pt x="1034344" y="872032"/>
                  </a:cubicBezTo>
                  <a:cubicBezTo>
                    <a:pt x="1039762" y="863231"/>
                    <a:pt x="1044425" y="853978"/>
                    <a:pt x="1049090" y="845026"/>
                  </a:cubicBezTo>
                  <a:cubicBezTo>
                    <a:pt x="1051345" y="840513"/>
                    <a:pt x="1053677" y="836075"/>
                    <a:pt x="1055784" y="831561"/>
                  </a:cubicBezTo>
                  <a:cubicBezTo>
                    <a:pt x="1057740" y="826897"/>
                    <a:pt x="1059545" y="822233"/>
                    <a:pt x="1061350" y="817569"/>
                  </a:cubicBezTo>
                  <a:cubicBezTo>
                    <a:pt x="1064810" y="808242"/>
                    <a:pt x="1068346" y="799139"/>
                    <a:pt x="1071055" y="789811"/>
                  </a:cubicBezTo>
                  <a:cubicBezTo>
                    <a:pt x="1073538" y="780333"/>
                    <a:pt x="1075793" y="770930"/>
                    <a:pt x="1077673" y="761677"/>
                  </a:cubicBezTo>
                  <a:cubicBezTo>
                    <a:pt x="1072182" y="764611"/>
                    <a:pt x="1066540" y="767395"/>
                    <a:pt x="1061049" y="769576"/>
                  </a:cubicBezTo>
                  <a:close/>
                </a:path>
              </a:pathLst>
            </a:custGeom>
            <a:solidFill>
              <a:srgbClr val="50D1B4"/>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BDAE9A7D-24DE-468F-9F60-8A48345D5B14}"/>
                </a:ext>
              </a:extLst>
            </p:cNvPr>
            <p:cNvSpPr/>
            <p:nvPr/>
          </p:nvSpPr>
          <p:spPr>
            <a:xfrm>
              <a:off x="22434130" y="5689502"/>
              <a:ext cx="970512" cy="1000606"/>
            </a:xfrm>
            <a:custGeom>
              <a:avLst/>
              <a:gdLst>
                <a:gd name="connsiteX0" fmla="*/ 882317 w 970399"/>
                <a:gd name="connsiteY0" fmla="*/ 694849 h 1000489"/>
                <a:gd name="connsiteX1" fmla="*/ 861630 w 970399"/>
                <a:gd name="connsiteY1" fmla="*/ 696428 h 1000489"/>
                <a:gd name="connsiteX2" fmla="*/ 858622 w 970399"/>
                <a:gd name="connsiteY2" fmla="*/ 718770 h 1000489"/>
                <a:gd name="connsiteX3" fmla="*/ 852152 w 970399"/>
                <a:gd name="connsiteY3" fmla="*/ 740961 h 1000489"/>
                <a:gd name="connsiteX4" fmla="*/ 848165 w 970399"/>
                <a:gd name="connsiteY4" fmla="*/ 752245 h 1000489"/>
                <a:gd name="connsiteX5" fmla="*/ 843050 w 970399"/>
                <a:gd name="connsiteY5" fmla="*/ 763152 h 1000489"/>
                <a:gd name="connsiteX6" fmla="*/ 831314 w 970399"/>
                <a:gd name="connsiteY6" fmla="*/ 785043 h 1000489"/>
                <a:gd name="connsiteX7" fmla="*/ 759775 w 970399"/>
                <a:gd name="connsiteY7" fmla="*/ 862976 h 1000489"/>
                <a:gd name="connsiteX8" fmla="*/ 660630 w 970399"/>
                <a:gd name="connsiteY8" fmla="*/ 916611 h 1000489"/>
                <a:gd name="connsiteX9" fmla="*/ 647164 w 970399"/>
                <a:gd name="connsiteY9" fmla="*/ 921426 h 1000489"/>
                <a:gd name="connsiteX10" fmla="*/ 633473 w 970399"/>
                <a:gd name="connsiteY10" fmla="*/ 925337 h 1000489"/>
                <a:gd name="connsiteX11" fmla="*/ 619708 w 970399"/>
                <a:gd name="connsiteY11" fmla="*/ 929023 h 1000489"/>
                <a:gd name="connsiteX12" fmla="*/ 605866 w 970399"/>
                <a:gd name="connsiteY12" fmla="*/ 932183 h 1000489"/>
                <a:gd name="connsiteX13" fmla="*/ 578184 w 970399"/>
                <a:gd name="connsiteY13" fmla="*/ 937072 h 1000489"/>
                <a:gd name="connsiteX14" fmla="*/ 550500 w 970399"/>
                <a:gd name="connsiteY14" fmla="*/ 939705 h 1000489"/>
                <a:gd name="connsiteX15" fmla="*/ 522893 w 970399"/>
                <a:gd name="connsiteY15" fmla="*/ 930001 h 1000489"/>
                <a:gd name="connsiteX16" fmla="*/ 514318 w 970399"/>
                <a:gd name="connsiteY16" fmla="*/ 925412 h 1000489"/>
                <a:gd name="connsiteX17" fmla="*/ 505515 w 970399"/>
                <a:gd name="connsiteY17" fmla="*/ 920372 h 1000489"/>
                <a:gd name="connsiteX18" fmla="*/ 487763 w 970399"/>
                <a:gd name="connsiteY18" fmla="*/ 910668 h 1000489"/>
                <a:gd name="connsiteX19" fmla="*/ 477007 w 970399"/>
                <a:gd name="connsiteY19" fmla="*/ 909239 h 1000489"/>
                <a:gd name="connsiteX20" fmla="*/ 466700 w 970399"/>
                <a:gd name="connsiteY20" fmla="*/ 908261 h 1000489"/>
                <a:gd name="connsiteX21" fmla="*/ 446992 w 970399"/>
                <a:gd name="connsiteY21" fmla="*/ 909691 h 1000489"/>
                <a:gd name="connsiteX22" fmla="*/ 409304 w 970399"/>
                <a:gd name="connsiteY22" fmla="*/ 917363 h 1000489"/>
                <a:gd name="connsiteX23" fmla="*/ 372293 w 970399"/>
                <a:gd name="connsiteY23" fmla="*/ 922404 h 1000489"/>
                <a:gd name="connsiteX24" fmla="*/ 354239 w 970399"/>
                <a:gd name="connsiteY24" fmla="*/ 920072 h 1000489"/>
                <a:gd name="connsiteX25" fmla="*/ 336937 w 970399"/>
                <a:gd name="connsiteY25" fmla="*/ 912850 h 1000489"/>
                <a:gd name="connsiteX26" fmla="*/ 207626 w 970399"/>
                <a:gd name="connsiteY26" fmla="*/ 809942 h 1000489"/>
                <a:gd name="connsiteX27" fmla="*/ 116227 w 970399"/>
                <a:gd name="connsiteY27" fmla="*/ 682963 h 1000489"/>
                <a:gd name="connsiteX28" fmla="*/ 69513 w 970399"/>
                <a:gd name="connsiteY28" fmla="*/ 538531 h 1000489"/>
                <a:gd name="connsiteX29" fmla="*/ 68385 w 970399"/>
                <a:gd name="connsiteY29" fmla="*/ 385073 h 1000489"/>
                <a:gd name="connsiteX30" fmla="*/ 68912 w 970399"/>
                <a:gd name="connsiteY30" fmla="*/ 380258 h 1000489"/>
                <a:gd name="connsiteX31" fmla="*/ 69814 w 970399"/>
                <a:gd name="connsiteY31" fmla="*/ 375519 h 1000489"/>
                <a:gd name="connsiteX32" fmla="*/ 71619 w 970399"/>
                <a:gd name="connsiteY32" fmla="*/ 366041 h 1000489"/>
                <a:gd name="connsiteX33" fmla="*/ 75230 w 970399"/>
                <a:gd name="connsiteY33" fmla="*/ 347009 h 1000489"/>
                <a:gd name="connsiteX34" fmla="*/ 79970 w 970399"/>
                <a:gd name="connsiteY34" fmla="*/ 328203 h 1000489"/>
                <a:gd name="connsiteX35" fmla="*/ 82301 w 970399"/>
                <a:gd name="connsiteY35" fmla="*/ 318724 h 1000489"/>
                <a:gd name="connsiteX36" fmla="*/ 85311 w 970399"/>
                <a:gd name="connsiteY36" fmla="*/ 309472 h 1000489"/>
                <a:gd name="connsiteX37" fmla="*/ 91254 w 970399"/>
                <a:gd name="connsiteY37" fmla="*/ 290966 h 1000489"/>
                <a:gd name="connsiteX38" fmla="*/ 98249 w 970399"/>
                <a:gd name="connsiteY38" fmla="*/ 272837 h 1000489"/>
                <a:gd name="connsiteX39" fmla="*/ 101784 w 970399"/>
                <a:gd name="connsiteY39" fmla="*/ 263810 h 1000489"/>
                <a:gd name="connsiteX40" fmla="*/ 103590 w 970399"/>
                <a:gd name="connsiteY40" fmla="*/ 259297 h 1000489"/>
                <a:gd name="connsiteX41" fmla="*/ 105696 w 970399"/>
                <a:gd name="connsiteY41" fmla="*/ 254934 h 1000489"/>
                <a:gd name="connsiteX42" fmla="*/ 114122 w 970399"/>
                <a:gd name="connsiteY42" fmla="*/ 237406 h 1000489"/>
                <a:gd name="connsiteX43" fmla="*/ 118409 w 970399"/>
                <a:gd name="connsiteY43" fmla="*/ 228680 h 1000489"/>
                <a:gd name="connsiteX44" fmla="*/ 123224 w 970399"/>
                <a:gd name="connsiteY44" fmla="*/ 220255 h 1000489"/>
                <a:gd name="connsiteX45" fmla="*/ 132853 w 970399"/>
                <a:gd name="connsiteY45" fmla="*/ 203330 h 1000489"/>
                <a:gd name="connsiteX46" fmla="*/ 143685 w 970399"/>
                <a:gd name="connsiteY46" fmla="*/ 187232 h 1000489"/>
                <a:gd name="connsiteX47" fmla="*/ 154818 w 970399"/>
                <a:gd name="connsiteY47" fmla="*/ 171209 h 1000489"/>
                <a:gd name="connsiteX48" fmla="*/ 206949 w 970399"/>
                <a:gd name="connsiteY48" fmla="*/ 115617 h 1000489"/>
                <a:gd name="connsiteX49" fmla="*/ 269235 w 970399"/>
                <a:gd name="connsiteY49" fmla="*/ 78908 h 1000489"/>
                <a:gd name="connsiteX50" fmla="*/ 343857 w 970399"/>
                <a:gd name="connsiteY50" fmla="*/ 64766 h 1000489"/>
                <a:gd name="connsiteX51" fmla="*/ 426906 w 970399"/>
                <a:gd name="connsiteY51" fmla="*/ 67248 h 1000489"/>
                <a:gd name="connsiteX52" fmla="*/ 512887 w 970399"/>
                <a:gd name="connsiteY52" fmla="*/ 77253 h 1000489"/>
                <a:gd name="connsiteX53" fmla="*/ 522742 w 970399"/>
                <a:gd name="connsiteY53" fmla="*/ 107042 h 1000489"/>
                <a:gd name="connsiteX54" fmla="*/ 540270 w 970399"/>
                <a:gd name="connsiteY54" fmla="*/ 146384 h 1000489"/>
                <a:gd name="connsiteX55" fmla="*/ 608575 w 970399"/>
                <a:gd name="connsiteY55" fmla="*/ 165191 h 1000489"/>
                <a:gd name="connsiteX56" fmla="*/ 625124 w 970399"/>
                <a:gd name="connsiteY56" fmla="*/ 169629 h 1000489"/>
                <a:gd name="connsiteX57" fmla="*/ 641146 w 970399"/>
                <a:gd name="connsiteY57" fmla="*/ 174067 h 1000489"/>
                <a:gd name="connsiteX58" fmla="*/ 669656 w 970399"/>
                <a:gd name="connsiteY58" fmla="*/ 183094 h 1000489"/>
                <a:gd name="connsiteX59" fmla="*/ 693127 w 970399"/>
                <a:gd name="connsiteY59" fmla="*/ 193249 h 1000489"/>
                <a:gd name="connsiteX60" fmla="*/ 697866 w 970399"/>
                <a:gd name="connsiteY60" fmla="*/ 195958 h 1000489"/>
                <a:gd name="connsiteX61" fmla="*/ 701100 w 970399"/>
                <a:gd name="connsiteY61" fmla="*/ 198290 h 1000489"/>
                <a:gd name="connsiteX62" fmla="*/ 706967 w 970399"/>
                <a:gd name="connsiteY62" fmla="*/ 203330 h 1000489"/>
                <a:gd name="connsiteX63" fmla="*/ 715845 w 970399"/>
                <a:gd name="connsiteY63" fmla="*/ 215667 h 1000489"/>
                <a:gd name="connsiteX64" fmla="*/ 719456 w 970399"/>
                <a:gd name="connsiteY64" fmla="*/ 230636 h 1000489"/>
                <a:gd name="connsiteX65" fmla="*/ 718929 w 970399"/>
                <a:gd name="connsiteY65" fmla="*/ 237933 h 1000489"/>
                <a:gd name="connsiteX66" fmla="*/ 732244 w 970399"/>
                <a:gd name="connsiteY66" fmla="*/ 245756 h 1000489"/>
                <a:gd name="connsiteX67" fmla="*/ 739992 w 970399"/>
                <a:gd name="connsiteY67" fmla="*/ 248163 h 1000489"/>
                <a:gd name="connsiteX68" fmla="*/ 744130 w 970399"/>
                <a:gd name="connsiteY68" fmla="*/ 249818 h 1000489"/>
                <a:gd name="connsiteX69" fmla="*/ 748341 w 970399"/>
                <a:gd name="connsiteY69" fmla="*/ 252226 h 1000489"/>
                <a:gd name="connsiteX70" fmla="*/ 764965 w 970399"/>
                <a:gd name="connsiteY70" fmla="*/ 271183 h 1000489"/>
                <a:gd name="connsiteX71" fmla="*/ 775272 w 970399"/>
                <a:gd name="connsiteY71" fmla="*/ 294126 h 1000489"/>
                <a:gd name="connsiteX72" fmla="*/ 783998 w 970399"/>
                <a:gd name="connsiteY72" fmla="*/ 319702 h 1000489"/>
                <a:gd name="connsiteX73" fmla="*/ 796637 w 970399"/>
                <a:gd name="connsiteY73" fmla="*/ 370705 h 1000489"/>
                <a:gd name="connsiteX74" fmla="*/ 806264 w 970399"/>
                <a:gd name="connsiteY74" fmla="*/ 469701 h 1000489"/>
                <a:gd name="connsiteX75" fmla="*/ 802954 w 970399"/>
                <a:gd name="connsiteY75" fmla="*/ 562378 h 1000489"/>
                <a:gd name="connsiteX76" fmla="*/ 799796 w 970399"/>
                <a:gd name="connsiteY76" fmla="*/ 606083 h 1000489"/>
                <a:gd name="connsiteX77" fmla="*/ 796861 w 970399"/>
                <a:gd name="connsiteY77" fmla="*/ 649488 h 1000489"/>
                <a:gd name="connsiteX78" fmla="*/ 770909 w 970399"/>
                <a:gd name="connsiteY78" fmla="*/ 737651 h 1000489"/>
                <a:gd name="connsiteX79" fmla="*/ 745709 w 970399"/>
                <a:gd name="connsiteY79" fmla="*/ 772857 h 1000489"/>
                <a:gd name="connsiteX80" fmla="*/ 717875 w 970399"/>
                <a:gd name="connsiteY80" fmla="*/ 803849 h 1000489"/>
                <a:gd name="connsiteX81" fmla="*/ 729309 w 970399"/>
                <a:gd name="connsiteY81" fmla="*/ 823483 h 1000489"/>
                <a:gd name="connsiteX82" fmla="*/ 786556 w 970399"/>
                <a:gd name="connsiteY82" fmla="*/ 771954 h 1000489"/>
                <a:gd name="connsiteX83" fmla="*/ 828381 w 970399"/>
                <a:gd name="connsiteY83" fmla="*/ 700490 h 1000489"/>
                <a:gd name="connsiteX84" fmla="*/ 852603 w 970399"/>
                <a:gd name="connsiteY84" fmla="*/ 617066 h 1000489"/>
                <a:gd name="connsiteX85" fmla="*/ 859524 w 970399"/>
                <a:gd name="connsiteY85" fmla="*/ 527248 h 1000489"/>
                <a:gd name="connsiteX86" fmla="*/ 837483 w 970399"/>
                <a:gd name="connsiteY86" fmla="*/ 339938 h 1000489"/>
                <a:gd name="connsiteX87" fmla="*/ 827930 w 970399"/>
                <a:gd name="connsiteY87" fmla="*/ 292396 h 1000489"/>
                <a:gd name="connsiteX88" fmla="*/ 817548 w 970399"/>
                <a:gd name="connsiteY88" fmla="*/ 247035 h 1000489"/>
                <a:gd name="connsiteX89" fmla="*/ 814539 w 970399"/>
                <a:gd name="connsiteY89" fmla="*/ 236428 h 1000489"/>
                <a:gd name="connsiteX90" fmla="*/ 811380 w 970399"/>
                <a:gd name="connsiteY90" fmla="*/ 226499 h 1000489"/>
                <a:gd name="connsiteX91" fmla="*/ 804159 w 970399"/>
                <a:gd name="connsiteY91" fmla="*/ 208520 h 1000489"/>
                <a:gd name="connsiteX92" fmla="*/ 783623 w 970399"/>
                <a:gd name="connsiteY92" fmla="*/ 175873 h 1000489"/>
                <a:gd name="connsiteX93" fmla="*/ 732244 w 970399"/>
                <a:gd name="connsiteY93" fmla="*/ 139539 h 1000489"/>
                <a:gd name="connsiteX94" fmla="*/ 700499 w 970399"/>
                <a:gd name="connsiteY94" fmla="*/ 128105 h 1000489"/>
                <a:gd name="connsiteX95" fmla="*/ 665144 w 970399"/>
                <a:gd name="connsiteY95" fmla="*/ 119153 h 1000489"/>
                <a:gd name="connsiteX96" fmla="*/ 618955 w 970399"/>
                <a:gd name="connsiteY96" fmla="*/ 86731 h 1000489"/>
                <a:gd name="connsiteX97" fmla="*/ 530792 w 970399"/>
                <a:gd name="connsiteY97" fmla="*/ 51075 h 1000489"/>
                <a:gd name="connsiteX98" fmla="*/ 485205 w 970399"/>
                <a:gd name="connsiteY98" fmla="*/ 27003 h 1000489"/>
                <a:gd name="connsiteX99" fmla="*/ 414419 w 970399"/>
                <a:gd name="connsiteY99" fmla="*/ 9776 h 1000489"/>
                <a:gd name="connsiteX100" fmla="*/ 319861 w 970399"/>
                <a:gd name="connsiteY100" fmla="*/ 6466 h 1000489"/>
                <a:gd name="connsiteX101" fmla="*/ 224702 w 970399"/>
                <a:gd name="connsiteY101" fmla="*/ 27905 h 1000489"/>
                <a:gd name="connsiteX102" fmla="*/ 140901 w 970399"/>
                <a:gd name="connsiteY102" fmla="*/ 82218 h 1000489"/>
                <a:gd name="connsiteX103" fmla="*/ 105094 w 970399"/>
                <a:gd name="connsiteY103" fmla="*/ 118476 h 1000489"/>
                <a:gd name="connsiteX104" fmla="*/ 88695 w 970399"/>
                <a:gd name="connsiteY104" fmla="*/ 138561 h 1000489"/>
                <a:gd name="connsiteX105" fmla="*/ 72749 w 970399"/>
                <a:gd name="connsiteY105" fmla="*/ 159549 h 1000489"/>
                <a:gd name="connsiteX106" fmla="*/ 57327 w 970399"/>
                <a:gd name="connsiteY106" fmla="*/ 189413 h 1000489"/>
                <a:gd name="connsiteX107" fmla="*/ 55597 w 970399"/>
                <a:gd name="connsiteY107" fmla="*/ 193475 h 1000489"/>
                <a:gd name="connsiteX108" fmla="*/ 54167 w 970399"/>
                <a:gd name="connsiteY108" fmla="*/ 197763 h 1000489"/>
                <a:gd name="connsiteX109" fmla="*/ 51460 w 970399"/>
                <a:gd name="connsiteY109" fmla="*/ 206489 h 1000489"/>
                <a:gd name="connsiteX110" fmla="*/ 46269 w 970399"/>
                <a:gd name="connsiteY110" fmla="*/ 224092 h 1000489"/>
                <a:gd name="connsiteX111" fmla="*/ 42056 w 970399"/>
                <a:gd name="connsiteY111" fmla="*/ 241845 h 1000489"/>
                <a:gd name="connsiteX112" fmla="*/ 37994 w 970399"/>
                <a:gd name="connsiteY112" fmla="*/ 258996 h 1000489"/>
                <a:gd name="connsiteX113" fmla="*/ 34007 w 970399"/>
                <a:gd name="connsiteY113" fmla="*/ 275320 h 1000489"/>
                <a:gd name="connsiteX114" fmla="*/ 29419 w 970399"/>
                <a:gd name="connsiteY114" fmla="*/ 290289 h 1000489"/>
                <a:gd name="connsiteX115" fmla="*/ 5647 w 970399"/>
                <a:gd name="connsiteY115" fmla="*/ 437128 h 1000489"/>
                <a:gd name="connsiteX116" fmla="*/ 25733 w 970399"/>
                <a:gd name="connsiteY116" fmla="*/ 580131 h 1000489"/>
                <a:gd name="connsiteX117" fmla="*/ 73349 w 970399"/>
                <a:gd name="connsiteY117" fmla="*/ 710270 h 1000489"/>
                <a:gd name="connsiteX118" fmla="*/ 134958 w 970399"/>
                <a:gd name="connsiteY118" fmla="*/ 835142 h 1000489"/>
                <a:gd name="connsiteX119" fmla="*/ 242605 w 970399"/>
                <a:gd name="connsiteY119" fmla="*/ 949033 h 1000489"/>
                <a:gd name="connsiteX120" fmla="*/ 397945 w 970399"/>
                <a:gd name="connsiteY120" fmla="*/ 998380 h 1000489"/>
                <a:gd name="connsiteX121" fmla="*/ 558700 w 970399"/>
                <a:gd name="connsiteY121" fmla="*/ 986946 h 1000489"/>
                <a:gd name="connsiteX122" fmla="*/ 702681 w 970399"/>
                <a:gd name="connsiteY122" fmla="*/ 941285 h 1000489"/>
                <a:gd name="connsiteX123" fmla="*/ 727054 w 970399"/>
                <a:gd name="connsiteY123" fmla="*/ 931731 h 1000489"/>
                <a:gd name="connsiteX124" fmla="*/ 752102 w 970399"/>
                <a:gd name="connsiteY124" fmla="*/ 922554 h 1000489"/>
                <a:gd name="connsiteX125" fmla="*/ 778055 w 970399"/>
                <a:gd name="connsiteY125" fmla="*/ 913527 h 1000489"/>
                <a:gd name="connsiteX126" fmla="*/ 791445 w 970399"/>
                <a:gd name="connsiteY126" fmla="*/ 908938 h 1000489"/>
                <a:gd name="connsiteX127" fmla="*/ 798291 w 970399"/>
                <a:gd name="connsiteY127" fmla="*/ 906606 h 1000489"/>
                <a:gd name="connsiteX128" fmla="*/ 804986 w 970399"/>
                <a:gd name="connsiteY128" fmla="*/ 903898 h 1000489"/>
                <a:gd name="connsiteX129" fmla="*/ 832444 w 970399"/>
                <a:gd name="connsiteY129" fmla="*/ 892690 h 1000489"/>
                <a:gd name="connsiteX130" fmla="*/ 859975 w 970399"/>
                <a:gd name="connsiteY130" fmla="*/ 879074 h 1000489"/>
                <a:gd name="connsiteX131" fmla="*/ 873893 w 970399"/>
                <a:gd name="connsiteY131" fmla="*/ 871401 h 1000489"/>
                <a:gd name="connsiteX132" fmla="*/ 887432 w 970399"/>
                <a:gd name="connsiteY132" fmla="*/ 862600 h 1000489"/>
                <a:gd name="connsiteX133" fmla="*/ 914062 w 970399"/>
                <a:gd name="connsiteY133" fmla="*/ 842590 h 1000489"/>
                <a:gd name="connsiteX134" fmla="*/ 958069 w 970399"/>
                <a:gd name="connsiteY134" fmla="*/ 788353 h 1000489"/>
                <a:gd name="connsiteX135" fmla="*/ 972135 w 970399"/>
                <a:gd name="connsiteY135" fmla="*/ 735470 h 1000489"/>
                <a:gd name="connsiteX136" fmla="*/ 915792 w 970399"/>
                <a:gd name="connsiteY136" fmla="*/ 739532 h 1000489"/>
                <a:gd name="connsiteX137" fmla="*/ 866971 w 970399"/>
                <a:gd name="connsiteY137" fmla="*/ 717039 h 1000489"/>
                <a:gd name="connsiteX138" fmla="*/ 882317 w 970399"/>
                <a:gd name="connsiteY138" fmla="*/ 694849 h 100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970399" h="1000489">
                  <a:moveTo>
                    <a:pt x="882317" y="694849"/>
                  </a:moveTo>
                  <a:cubicBezTo>
                    <a:pt x="874493" y="695450"/>
                    <a:pt x="867423" y="695977"/>
                    <a:pt x="861630" y="696428"/>
                  </a:cubicBezTo>
                  <a:cubicBezTo>
                    <a:pt x="860952" y="703725"/>
                    <a:pt x="859975" y="711172"/>
                    <a:pt x="858622" y="718770"/>
                  </a:cubicBezTo>
                  <a:cubicBezTo>
                    <a:pt x="856816" y="726067"/>
                    <a:pt x="854635" y="733439"/>
                    <a:pt x="852152" y="740961"/>
                  </a:cubicBezTo>
                  <a:cubicBezTo>
                    <a:pt x="850873" y="744723"/>
                    <a:pt x="849669" y="748559"/>
                    <a:pt x="848165" y="752245"/>
                  </a:cubicBezTo>
                  <a:cubicBezTo>
                    <a:pt x="846510" y="755856"/>
                    <a:pt x="844855" y="759466"/>
                    <a:pt x="843050" y="763152"/>
                  </a:cubicBezTo>
                  <a:cubicBezTo>
                    <a:pt x="839439" y="770374"/>
                    <a:pt x="835828" y="778047"/>
                    <a:pt x="831314" y="785043"/>
                  </a:cubicBezTo>
                  <a:cubicBezTo>
                    <a:pt x="813786" y="813779"/>
                    <a:pt x="788964" y="840258"/>
                    <a:pt x="759775" y="862976"/>
                  </a:cubicBezTo>
                  <a:cubicBezTo>
                    <a:pt x="730740" y="885919"/>
                    <a:pt x="696361" y="903672"/>
                    <a:pt x="660630" y="916611"/>
                  </a:cubicBezTo>
                  <a:lnTo>
                    <a:pt x="647164" y="921426"/>
                  </a:lnTo>
                  <a:cubicBezTo>
                    <a:pt x="642725" y="923080"/>
                    <a:pt x="637987" y="924058"/>
                    <a:pt x="633473" y="925337"/>
                  </a:cubicBezTo>
                  <a:lnTo>
                    <a:pt x="619708" y="929023"/>
                  </a:lnTo>
                  <a:cubicBezTo>
                    <a:pt x="615118" y="930227"/>
                    <a:pt x="610606" y="931505"/>
                    <a:pt x="605866" y="932183"/>
                  </a:cubicBezTo>
                  <a:cubicBezTo>
                    <a:pt x="596613" y="933837"/>
                    <a:pt x="587361" y="935493"/>
                    <a:pt x="578184" y="937072"/>
                  </a:cubicBezTo>
                  <a:cubicBezTo>
                    <a:pt x="568931" y="937975"/>
                    <a:pt x="559679" y="938878"/>
                    <a:pt x="550500" y="939705"/>
                  </a:cubicBezTo>
                  <a:cubicBezTo>
                    <a:pt x="544182" y="940909"/>
                    <a:pt x="534026" y="935869"/>
                    <a:pt x="522893" y="930001"/>
                  </a:cubicBezTo>
                  <a:cubicBezTo>
                    <a:pt x="520110" y="928497"/>
                    <a:pt x="517251" y="926992"/>
                    <a:pt x="514318" y="925412"/>
                  </a:cubicBezTo>
                  <a:cubicBezTo>
                    <a:pt x="511383" y="923908"/>
                    <a:pt x="508450" y="922253"/>
                    <a:pt x="505515" y="920372"/>
                  </a:cubicBezTo>
                  <a:cubicBezTo>
                    <a:pt x="499574" y="916762"/>
                    <a:pt x="493631" y="913376"/>
                    <a:pt x="487763" y="910668"/>
                  </a:cubicBezTo>
                  <a:cubicBezTo>
                    <a:pt x="484077" y="909916"/>
                    <a:pt x="480542" y="909540"/>
                    <a:pt x="477007" y="909239"/>
                  </a:cubicBezTo>
                  <a:cubicBezTo>
                    <a:pt x="473545" y="908713"/>
                    <a:pt x="470085" y="908411"/>
                    <a:pt x="466700" y="908261"/>
                  </a:cubicBezTo>
                  <a:cubicBezTo>
                    <a:pt x="459930" y="908035"/>
                    <a:pt x="453460" y="908637"/>
                    <a:pt x="446992" y="909691"/>
                  </a:cubicBezTo>
                  <a:cubicBezTo>
                    <a:pt x="434202" y="910969"/>
                    <a:pt x="421791" y="914354"/>
                    <a:pt x="409304" y="917363"/>
                  </a:cubicBezTo>
                  <a:cubicBezTo>
                    <a:pt x="396966" y="919695"/>
                    <a:pt x="384480" y="922478"/>
                    <a:pt x="372293" y="922404"/>
                  </a:cubicBezTo>
                  <a:cubicBezTo>
                    <a:pt x="366199" y="922178"/>
                    <a:pt x="360182" y="921501"/>
                    <a:pt x="354239" y="920072"/>
                  </a:cubicBezTo>
                  <a:cubicBezTo>
                    <a:pt x="348296" y="918567"/>
                    <a:pt x="342353" y="916686"/>
                    <a:pt x="336937" y="912850"/>
                  </a:cubicBezTo>
                  <a:cubicBezTo>
                    <a:pt x="288192" y="883136"/>
                    <a:pt x="244787" y="848683"/>
                    <a:pt x="207626" y="809942"/>
                  </a:cubicBezTo>
                  <a:cubicBezTo>
                    <a:pt x="170690" y="770976"/>
                    <a:pt x="139849" y="728323"/>
                    <a:pt x="116227" y="682963"/>
                  </a:cubicBezTo>
                  <a:cubicBezTo>
                    <a:pt x="93360" y="637377"/>
                    <a:pt x="77864" y="588932"/>
                    <a:pt x="69513" y="538531"/>
                  </a:cubicBezTo>
                  <a:cubicBezTo>
                    <a:pt x="61538" y="488131"/>
                    <a:pt x="61465" y="436225"/>
                    <a:pt x="68385" y="385073"/>
                  </a:cubicBezTo>
                  <a:lnTo>
                    <a:pt x="68912" y="380258"/>
                  </a:lnTo>
                  <a:lnTo>
                    <a:pt x="69814" y="375519"/>
                  </a:lnTo>
                  <a:lnTo>
                    <a:pt x="71619" y="366041"/>
                  </a:lnTo>
                  <a:cubicBezTo>
                    <a:pt x="72898" y="359722"/>
                    <a:pt x="73801" y="353253"/>
                    <a:pt x="75230" y="347009"/>
                  </a:cubicBezTo>
                  <a:lnTo>
                    <a:pt x="79970" y="328203"/>
                  </a:lnTo>
                  <a:lnTo>
                    <a:pt x="82301" y="318724"/>
                  </a:lnTo>
                  <a:lnTo>
                    <a:pt x="85311" y="309472"/>
                  </a:lnTo>
                  <a:lnTo>
                    <a:pt x="91254" y="290966"/>
                  </a:lnTo>
                  <a:cubicBezTo>
                    <a:pt x="93285" y="284798"/>
                    <a:pt x="95992" y="278931"/>
                    <a:pt x="98249" y="272837"/>
                  </a:cubicBezTo>
                  <a:lnTo>
                    <a:pt x="101784" y="263810"/>
                  </a:lnTo>
                  <a:lnTo>
                    <a:pt x="103590" y="259297"/>
                  </a:lnTo>
                  <a:cubicBezTo>
                    <a:pt x="104267" y="257792"/>
                    <a:pt x="105019" y="256363"/>
                    <a:pt x="105696" y="254934"/>
                  </a:cubicBezTo>
                  <a:lnTo>
                    <a:pt x="114122" y="237406"/>
                  </a:lnTo>
                  <a:cubicBezTo>
                    <a:pt x="115551" y="234548"/>
                    <a:pt x="116754" y="231464"/>
                    <a:pt x="118409" y="228680"/>
                  </a:cubicBezTo>
                  <a:lnTo>
                    <a:pt x="123224" y="220255"/>
                  </a:lnTo>
                  <a:lnTo>
                    <a:pt x="132853" y="203330"/>
                  </a:lnTo>
                  <a:lnTo>
                    <a:pt x="143685" y="187232"/>
                  </a:lnTo>
                  <a:cubicBezTo>
                    <a:pt x="147296" y="181815"/>
                    <a:pt x="150831" y="176324"/>
                    <a:pt x="154818" y="171209"/>
                  </a:cubicBezTo>
                  <a:cubicBezTo>
                    <a:pt x="170466" y="150447"/>
                    <a:pt x="187841" y="131490"/>
                    <a:pt x="206949" y="115617"/>
                  </a:cubicBezTo>
                  <a:cubicBezTo>
                    <a:pt x="226056" y="99745"/>
                    <a:pt x="246743" y="87032"/>
                    <a:pt x="269235" y="78908"/>
                  </a:cubicBezTo>
                  <a:cubicBezTo>
                    <a:pt x="291878" y="70633"/>
                    <a:pt x="317229" y="66270"/>
                    <a:pt x="343857" y="64766"/>
                  </a:cubicBezTo>
                  <a:cubicBezTo>
                    <a:pt x="370487" y="63261"/>
                    <a:pt x="398395" y="64766"/>
                    <a:pt x="426906" y="67248"/>
                  </a:cubicBezTo>
                  <a:cubicBezTo>
                    <a:pt x="455567" y="69806"/>
                    <a:pt x="484303" y="73191"/>
                    <a:pt x="512887" y="77253"/>
                  </a:cubicBezTo>
                  <a:cubicBezTo>
                    <a:pt x="525903" y="79434"/>
                    <a:pt x="523646" y="92524"/>
                    <a:pt x="522742" y="107042"/>
                  </a:cubicBezTo>
                  <a:cubicBezTo>
                    <a:pt x="521840" y="121636"/>
                    <a:pt x="522366" y="137734"/>
                    <a:pt x="540270" y="146384"/>
                  </a:cubicBezTo>
                  <a:cubicBezTo>
                    <a:pt x="563664" y="153230"/>
                    <a:pt x="586382" y="159323"/>
                    <a:pt x="608575" y="165191"/>
                  </a:cubicBezTo>
                  <a:cubicBezTo>
                    <a:pt x="614141" y="166695"/>
                    <a:pt x="619633" y="168124"/>
                    <a:pt x="625124" y="169629"/>
                  </a:cubicBezTo>
                  <a:cubicBezTo>
                    <a:pt x="630464" y="171133"/>
                    <a:pt x="635805" y="172563"/>
                    <a:pt x="641146" y="174067"/>
                  </a:cubicBezTo>
                  <a:cubicBezTo>
                    <a:pt x="651302" y="177001"/>
                    <a:pt x="661006" y="179859"/>
                    <a:pt x="669656" y="183094"/>
                  </a:cubicBezTo>
                  <a:cubicBezTo>
                    <a:pt x="678308" y="186254"/>
                    <a:pt x="686281" y="189564"/>
                    <a:pt x="693127" y="193249"/>
                  </a:cubicBezTo>
                  <a:cubicBezTo>
                    <a:pt x="694857" y="194077"/>
                    <a:pt x="696587" y="195205"/>
                    <a:pt x="697866" y="195958"/>
                  </a:cubicBezTo>
                  <a:cubicBezTo>
                    <a:pt x="699069" y="196710"/>
                    <a:pt x="700123" y="197462"/>
                    <a:pt x="701100" y="198290"/>
                  </a:cubicBezTo>
                  <a:cubicBezTo>
                    <a:pt x="703206" y="199794"/>
                    <a:pt x="705087" y="201600"/>
                    <a:pt x="706967" y="203330"/>
                  </a:cubicBezTo>
                  <a:cubicBezTo>
                    <a:pt x="710653" y="206940"/>
                    <a:pt x="713588" y="211153"/>
                    <a:pt x="715845" y="215667"/>
                  </a:cubicBezTo>
                  <a:cubicBezTo>
                    <a:pt x="717950" y="220330"/>
                    <a:pt x="719230" y="225370"/>
                    <a:pt x="719456" y="230636"/>
                  </a:cubicBezTo>
                  <a:cubicBezTo>
                    <a:pt x="719456" y="233119"/>
                    <a:pt x="719381" y="235526"/>
                    <a:pt x="718929" y="237933"/>
                  </a:cubicBezTo>
                  <a:cubicBezTo>
                    <a:pt x="715921" y="243048"/>
                    <a:pt x="722464" y="243199"/>
                    <a:pt x="732244" y="245756"/>
                  </a:cubicBezTo>
                  <a:cubicBezTo>
                    <a:pt x="734652" y="246433"/>
                    <a:pt x="737359" y="247186"/>
                    <a:pt x="739992" y="248163"/>
                  </a:cubicBezTo>
                  <a:cubicBezTo>
                    <a:pt x="741346" y="248690"/>
                    <a:pt x="742699" y="249217"/>
                    <a:pt x="744130" y="249818"/>
                  </a:cubicBezTo>
                  <a:cubicBezTo>
                    <a:pt x="745483" y="250496"/>
                    <a:pt x="746762" y="250796"/>
                    <a:pt x="748341" y="252226"/>
                  </a:cubicBezTo>
                  <a:cubicBezTo>
                    <a:pt x="754435" y="257191"/>
                    <a:pt x="760378" y="263660"/>
                    <a:pt x="764965" y="271183"/>
                  </a:cubicBezTo>
                  <a:cubicBezTo>
                    <a:pt x="768727" y="278253"/>
                    <a:pt x="772189" y="286002"/>
                    <a:pt x="775272" y="294126"/>
                  </a:cubicBezTo>
                  <a:cubicBezTo>
                    <a:pt x="778431" y="302401"/>
                    <a:pt x="781366" y="311127"/>
                    <a:pt x="783998" y="319702"/>
                  </a:cubicBezTo>
                  <a:cubicBezTo>
                    <a:pt x="789265" y="336778"/>
                    <a:pt x="793476" y="353930"/>
                    <a:pt x="796637" y="370705"/>
                  </a:cubicBezTo>
                  <a:cubicBezTo>
                    <a:pt x="803105" y="404481"/>
                    <a:pt x="805663" y="437580"/>
                    <a:pt x="806264" y="469701"/>
                  </a:cubicBezTo>
                  <a:cubicBezTo>
                    <a:pt x="806640" y="501746"/>
                    <a:pt x="805136" y="532664"/>
                    <a:pt x="802954" y="562378"/>
                  </a:cubicBezTo>
                  <a:cubicBezTo>
                    <a:pt x="802128" y="577347"/>
                    <a:pt x="800549" y="591941"/>
                    <a:pt x="799796" y="606083"/>
                  </a:cubicBezTo>
                  <a:cubicBezTo>
                    <a:pt x="798517" y="620301"/>
                    <a:pt x="797764" y="634744"/>
                    <a:pt x="796861" y="649488"/>
                  </a:cubicBezTo>
                  <a:cubicBezTo>
                    <a:pt x="797162" y="681910"/>
                    <a:pt x="786104" y="712301"/>
                    <a:pt x="770909" y="737651"/>
                  </a:cubicBezTo>
                  <a:cubicBezTo>
                    <a:pt x="763160" y="750289"/>
                    <a:pt x="754811" y="762250"/>
                    <a:pt x="745709" y="772857"/>
                  </a:cubicBezTo>
                  <a:cubicBezTo>
                    <a:pt x="736607" y="783463"/>
                    <a:pt x="727504" y="793844"/>
                    <a:pt x="717875" y="803849"/>
                  </a:cubicBezTo>
                  <a:cubicBezTo>
                    <a:pt x="721636" y="810469"/>
                    <a:pt x="725472" y="817014"/>
                    <a:pt x="729309" y="823483"/>
                  </a:cubicBezTo>
                  <a:cubicBezTo>
                    <a:pt x="750372" y="810243"/>
                    <a:pt x="769706" y="792791"/>
                    <a:pt x="786556" y="771954"/>
                  </a:cubicBezTo>
                  <a:cubicBezTo>
                    <a:pt x="803256" y="751041"/>
                    <a:pt x="817248" y="726668"/>
                    <a:pt x="828381" y="700490"/>
                  </a:cubicBezTo>
                  <a:cubicBezTo>
                    <a:pt x="839590" y="674312"/>
                    <a:pt x="847413" y="646027"/>
                    <a:pt x="852603" y="617066"/>
                  </a:cubicBezTo>
                  <a:cubicBezTo>
                    <a:pt x="857794" y="588330"/>
                    <a:pt x="859674" y="557789"/>
                    <a:pt x="859524" y="527248"/>
                  </a:cubicBezTo>
                  <a:cubicBezTo>
                    <a:pt x="859222" y="465939"/>
                    <a:pt x="849669" y="403127"/>
                    <a:pt x="837483" y="339938"/>
                  </a:cubicBezTo>
                  <a:cubicBezTo>
                    <a:pt x="834473" y="324141"/>
                    <a:pt x="831239" y="308268"/>
                    <a:pt x="827930" y="292396"/>
                  </a:cubicBezTo>
                  <a:cubicBezTo>
                    <a:pt x="824620" y="276598"/>
                    <a:pt x="821459" y="261328"/>
                    <a:pt x="817548" y="247035"/>
                  </a:cubicBezTo>
                  <a:cubicBezTo>
                    <a:pt x="816570" y="243425"/>
                    <a:pt x="815593" y="239889"/>
                    <a:pt x="814539" y="236428"/>
                  </a:cubicBezTo>
                  <a:cubicBezTo>
                    <a:pt x="813562" y="232968"/>
                    <a:pt x="812282" y="229433"/>
                    <a:pt x="811380" y="226499"/>
                  </a:cubicBezTo>
                  <a:cubicBezTo>
                    <a:pt x="809199" y="220406"/>
                    <a:pt x="806942" y="214312"/>
                    <a:pt x="804159" y="208520"/>
                  </a:cubicBezTo>
                  <a:cubicBezTo>
                    <a:pt x="798817" y="196710"/>
                    <a:pt x="791972" y="185727"/>
                    <a:pt x="783623" y="175873"/>
                  </a:cubicBezTo>
                  <a:cubicBezTo>
                    <a:pt x="769555" y="159699"/>
                    <a:pt x="751427" y="147889"/>
                    <a:pt x="732244" y="139539"/>
                  </a:cubicBezTo>
                  <a:cubicBezTo>
                    <a:pt x="723067" y="135477"/>
                    <a:pt x="711858" y="131415"/>
                    <a:pt x="700499" y="128105"/>
                  </a:cubicBezTo>
                  <a:cubicBezTo>
                    <a:pt x="689140" y="124720"/>
                    <a:pt x="677254" y="121786"/>
                    <a:pt x="665144" y="119153"/>
                  </a:cubicBezTo>
                  <a:cubicBezTo>
                    <a:pt x="653107" y="116069"/>
                    <a:pt x="631893" y="89514"/>
                    <a:pt x="618955" y="86731"/>
                  </a:cubicBezTo>
                  <a:cubicBezTo>
                    <a:pt x="578108" y="82067"/>
                    <a:pt x="556819" y="67398"/>
                    <a:pt x="530792" y="51075"/>
                  </a:cubicBezTo>
                  <a:cubicBezTo>
                    <a:pt x="517778" y="42950"/>
                    <a:pt x="503559" y="34450"/>
                    <a:pt x="485205" y="27003"/>
                  </a:cubicBezTo>
                  <a:cubicBezTo>
                    <a:pt x="466775" y="19631"/>
                    <a:pt x="444358" y="13161"/>
                    <a:pt x="414419" y="9776"/>
                  </a:cubicBezTo>
                  <a:cubicBezTo>
                    <a:pt x="383275" y="6391"/>
                    <a:pt x="351832" y="4435"/>
                    <a:pt x="319861" y="6466"/>
                  </a:cubicBezTo>
                  <a:cubicBezTo>
                    <a:pt x="288041" y="8497"/>
                    <a:pt x="255393" y="14741"/>
                    <a:pt x="224702" y="27905"/>
                  </a:cubicBezTo>
                  <a:cubicBezTo>
                    <a:pt x="194085" y="40919"/>
                    <a:pt x="166027" y="59726"/>
                    <a:pt x="140901" y="82218"/>
                  </a:cubicBezTo>
                  <a:cubicBezTo>
                    <a:pt x="128339" y="93426"/>
                    <a:pt x="116378" y="105613"/>
                    <a:pt x="105094" y="118476"/>
                  </a:cubicBezTo>
                  <a:cubicBezTo>
                    <a:pt x="99377" y="124870"/>
                    <a:pt x="93886" y="131565"/>
                    <a:pt x="88695" y="138561"/>
                  </a:cubicBezTo>
                  <a:cubicBezTo>
                    <a:pt x="83430" y="145482"/>
                    <a:pt x="78165" y="152478"/>
                    <a:pt x="72749" y="159549"/>
                  </a:cubicBezTo>
                  <a:cubicBezTo>
                    <a:pt x="66956" y="168275"/>
                    <a:pt x="61990" y="178581"/>
                    <a:pt x="57327" y="189413"/>
                  </a:cubicBezTo>
                  <a:lnTo>
                    <a:pt x="55597" y="193475"/>
                  </a:lnTo>
                  <a:lnTo>
                    <a:pt x="54167" y="197763"/>
                  </a:lnTo>
                  <a:cubicBezTo>
                    <a:pt x="53265" y="200622"/>
                    <a:pt x="52361" y="203555"/>
                    <a:pt x="51460" y="206489"/>
                  </a:cubicBezTo>
                  <a:cubicBezTo>
                    <a:pt x="49730" y="212281"/>
                    <a:pt x="47999" y="218224"/>
                    <a:pt x="46269" y="224092"/>
                  </a:cubicBezTo>
                  <a:cubicBezTo>
                    <a:pt x="44389" y="229884"/>
                    <a:pt x="43410" y="235977"/>
                    <a:pt x="42056" y="241845"/>
                  </a:cubicBezTo>
                  <a:cubicBezTo>
                    <a:pt x="40778" y="247712"/>
                    <a:pt x="39423" y="253429"/>
                    <a:pt x="37994" y="258996"/>
                  </a:cubicBezTo>
                  <a:cubicBezTo>
                    <a:pt x="36415" y="264487"/>
                    <a:pt x="35360" y="270054"/>
                    <a:pt x="34007" y="275320"/>
                  </a:cubicBezTo>
                  <a:cubicBezTo>
                    <a:pt x="32653" y="280586"/>
                    <a:pt x="31149" y="285550"/>
                    <a:pt x="29419" y="290289"/>
                  </a:cubicBezTo>
                  <a:cubicBezTo>
                    <a:pt x="12642" y="337531"/>
                    <a:pt x="5421" y="387931"/>
                    <a:pt x="5647" y="437128"/>
                  </a:cubicBezTo>
                  <a:cubicBezTo>
                    <a:pt x="5798" y="486476"/>
                    <a:pt x="13471" y="534620"/>
                    <a:pt x="25733" y="580131"/>
                  </a:cubicBezTo>
                  <a:cubicBezTo>
                    <a:pt x="37919" y="625792"/>
                    <a:pt x="54543" y="668670"/>
                    <a:pt x="73349" y="710270"/>
                  </a:cubicBezTo>
                  <a:cubicBezTo>
                    <a:pt x="92155" y="752019"/>
                    <a:pt x="113219" y="792565"/>
                    <a:pt x="134958" y="835142"/>
                  </a:cubicBezTo>
                  <a:cubicBezTo>
                    <a:pt x="157377" y="882233"/>
                    <a:pt x="196117" y="921501"/>
                    <a:pt x="242605" y="949033"/>
                  </a:cubicBezTo>
                  <a:cubicBezTo>
                    <a:pt x="289093" y="976791"/>
                    <a:pt x="343257" y="993115"/>
                    <a:pt x="397945" y="998380"/>
                  </a:cubicBezTo>
                  <a:cubicBezTo>
                    <a:pt x="452707" y="1003872"/>
                    <a:pt x="507697" y="998531"/>
                    <a:pt x="558700" y="986946"/>
                  </a:cubicBezTo>
                  <a:cubicBezTo>
                    <a:pt x="609853" y="975362"/>
                    <a:pt x="657094" y="958285"/>
                    <a:pt x="702681" y="941285"/>
                  </a:cubicBezTo>
                  <a:cubicBezTo>
                    <a:pt x="710578" y="937674"/>
                    <a:pt x="718778" y="934665"/>
                    <a:pt x="727054" y="931731"/>
                  </a:cubicBezTo>
                  <a:cubicBezTo>
                    <a:pt x="735177" y="928421"/>
                    <a:pt x="743528" y="925412"/>
                    <a:pt x="752102" y="922554"/>
                  </a:cubicBezTo>
                  <a:cubicBezTo>
                    <a:pt x="760830" y="919921"/>
                    <a:pt x="769254" y="916611"/>
                    <a:pt x="778055" y="913527"/>
                  </a:cubicBezTo>
                  <a:cubicBezTo>
                    <a:pt x="782493" y="912022"/>
                    <a:pt x="786932" y="910443"/>
                    <a:pt x="791445" y="908938"/>
                  </a:cubicBezTo>
                  <a:lnTo>
                    <a:pt x="798291" y="906606"/>
                  </a:lnTo>
                  <a:lnTo>
                    <a:pt x="804986" y="903898"/>
                  </a:lnTo>
                  <a:cubicBezTo>
                    <a:pt x="814012" y="900212"/>
                    <a:pt x="823189" y="896526"/>
                    <a:pt x="832444" y="892690"/>
                  </a:cubicBezTo>
                  <a:cubicBezTo>
                    <a:pt x="841621" y="888627"/>
                    <a:pt x="850648" y="883813"/>
                    <a:pt x="859975" y="879074"/>
                  </a:cubicBezTo>
                  <a:cubicBezTo>
                    <a:pt x="864563" y="876591"/>
                    <a:pt x="869454" y="874335"/>
                    <a:pt x="873893" y="871401"/>
                  </a:cubicBezTo>
                  <a:cubicBezTo>
                    <a:pt x="878405" y="868542"/>
                    <a:pt x="882919" y="865608"/>
                    <a:pt x="887432" y="862600"/>
                  </a:cubicBezTo>
                  <a:cubicBezTo>
                    <a:pt x="896460" y="856582"/>
                    <a:pt x="905713" y="850263"/>
                    <a:pt x="914062" y="842590"/>
                  </a:cubicBezTo>
                  <a:cubicBezTo>
                    <a:pt x="934598" y="825213"/>
                    <a:pt x="948440" y="806256"/>
                    <a:pt x="958069" y="788353"/>
                  </a:cubicBezTo>
                  <a:cubicBezTo>
                    <a:pt x="966794" y="769697"/>
                    <a:pt x="972060" y="752621"/>
                    <a:pt x="972135" y="735470"/>
                  </a:cubicBezTo>
                  <a:cubicBezTo>
                    <a:pt x="953178" y="743067"/>
                    <a:pt x="933470" y="743293"/>
                    <a:pt x="915792" y="739532"/>
                  </a:cubicBezTo>
                  <a:cubicBezTo>
                    <a:pt x="898040" y="735696"/>
                    <a:pt x="881714" y="727571"/>
                    <a:pt x="866971" y="717039"/>
                  </a:cubicBezTo>
                  <a:cubicBezTo>
                    <a:pt x="870807" y="712000"/>
                    <a:pt x="876901" y="703349"/>
                    <a:pt x="882317" y="694849"/>
                  </a:cubicBezTo>
                  <a:close/>
                </a:path>
              </a:pathLst>
            </a:custGeom>
            <a:solidFill>
              <a:srgbClr val="55D3B5"/>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8C6320B7-1B8A-485E-BF84-0E5EC34CE628}"/>
                </a:ext>
              </a:extLst>
            </p:cNvPr>
            <p:cNvSpPr/>
            <p:nvPr/>
          </p:nvSpPr>
          <p:spPr>
            <a:xfrm>
              <a:off x="23293217" y="6354845"/>
              <a:ext cx="135421" cy="60187"/>
            </a:xfrm>
            <a:custGeom>
              <a:avLst/>
              <a:gdLst>
                <a:gd name="connsiteX0" fmla="*/ 124733 w 135404"/>
                <a:gd name="connsiteY0" fmla="*/ 6414 h 60179"/>
                <a:gd name="connsiteX1" fmla="*/ 55828 w 135404"/>
                <a:gd name="connsiteY1" fmla="*/ 6339 h 60179"/>
                <a:gd name="connsiteX2" fmla="*/ 42889 w 135404"/>
                <a:gd name="connsiteY2" fmla="*/ 7016 h 60179"/>
                <a:gd name="connsiteX3" fmla="*/ 31455 w 135404"/>
                <a:gd name="connsiteY3" fmla="*/ 7693 h 60179"/>
                <a:gd name="connsiteX4" fmla="*/ 14680 w 135404"/>
                <a:gd name="connsiteY4" fmla="*/ 9573 h 60179"/>
                <a:gd name="connsiteX5" fmla="*/ 7383 w 135404"/>
                <a:gd name="connsiteY5" fmla="*/ 14012 h 60179"/>
                <a:gd name="connsiteX6" fmla="*/ 40933 w 135404"/>
                <a:gd name="connsiteY6" fmla="*/ 13410 h 60179"/>
                <a:gd name="connsiteX7" fmla="*/ 26941 w 135404"/>
                <a:gd name="connsiteY7" fmla="*/ 37331 h 60179"/>
                <a:gd name="connsiteX8" fmla="*/ 133310 w 135404"/>
                <a:gd name="connsiteY8" fmla="*/ 49668 h 60179"/>
                <a:gd name="connsiteX9" fmla="*/ 124733 w 135404"/>
                <a:gd name="connsiteY9" fmla="*/ 6414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5404" h="60179">
                  <a:moveTo>
                    <a:pt x="124733" y="6414"/>
                  </a:moveTo>
                  <a:cubicBezTo>
                    <a:pt x="97503" y="5286"/>
                    <a:pt x="74182" y="5511"/>
                    <a:pt x="55828" y="6339"/>
                  </a:cubicBezTo>
                  <a:cubicBezTo>
                    <a:pt x="51389" y="6565"/>
                    <a:pt x="47025" y="6790"/>
                    <a:pt x="42889" y="7016"/>
                  </a:cubicBezTo>
                  <a:cubicBezTo>
                    <a:pt x="38752" y="7241"/>
                    <a:pt x="34915" y="7467"/>
                    <a:pt x="31455" y="7693"/>
                  </a:cubicBezTo>
                  <a:cubicBezTo>
                    <a:pt x="24458" y="8219"/>
                    <a:pt x="18891" y="8821"/>
                    <a:pt x="14680" y="9573"/>
                  </a:cubicBezTo>
                  <a:cubicBezTo>
                    <a:pt x="6254" y="11003"/>
                    <a:pt x="3472" y="12808"/>
                    <a:pt x="7383" y="14012"/>
                  </a:cubicBezTo>
                  <a:cubicBezTo>
                    <a:pt x="11293" y="15215"/>
                    <a:pt x="21751" y="15968"/>
                    <a:pt x="40933" y="13410"/>
                  </a:cubicBezTo>
                  <a:cubicBezTo>
                    <a:pt x="35742" y="22211"/>
                    <a:pt x="30702" y="31689"/>
                    <a:pt x="26941" y="37331"/>
                  </a:cubicBezTo>
                  <a:cubicBezTo>
                    <a:pt x="57633" y="56890"/>
                    <a:pt x="94267" y="66519"/>
                    <a:pt x="133310" y="49668"/>
                  </a:cubicBezTo>
                  <a:cubicBezTo>
                    <a:pt x="132707" y="34097"/>
                    <a:pt x="129697" y="19654"/>
                    <a:pt x="124733" y="6414"/>
                  </a:cubicBezTo>
                  <a:close/>
                </a:path>
              </a:pathLst>
            </a:custGeom>
            <a:solidFill>
              <a:srgbClr val="5DD5B9"/>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D2B1EAEC-BECA-43BD-9192-554287AEEEF0}"/>
                </a:ext>
              </a:extLst>
            </p:cNvPr>
            <p:cNvSpPr/>
            <p:nvPr/>
          </p:nvSpPr>
          <p:spPr>
            <a:xfrm>
              <a:off x="22491820" y="5748332"/>
              <a:ext cx="804998" cy="880232"/>
            </a:xfrm>
            <a:custGeom>
              <a:avLst/>
              <a:gdLst>
                <a:gd name="connsiteX0" fmla="*/ 790933 w 804905"/>
                <a:gd name="connsiteY0" fmla="*/ 638808 h 880129"/>
                <a:gd name="connsiteX1" fmla="*/ 784915 w 804905"/>
                <a:gd name="connsiteY1" fmla="*/ 646105 h 880129"/>
                <a:gd name="connsiteX2" fmla="*/ 778371 w 804905"/>
                <a:gd name="connsiteY2" fmla="*/ 653025 h 880129"/>
                <a:gd name="connsiteX3" fmla="*/ 765282 w 804905"/>
                <a:gd name="connsiteY3" fmla="*/ 666716 h 880129"/>
                <a:gd name="connsiteX4" fmla="*/ 680654 w 804905"/>
                <a:gd name="connsiteY4" fmla="*/ 758716 h 880129"/>
                <a:gd name="connsiteX5" fmla="*/ 566763 w 804905"/>
                <a:gd name="connsiteY5" fmla="*/ 795125 h 880129"/>
                <a:gd name="connsiteX6" fmla="*/ 547957 w 804905"/>
                <a:gd name="connsiteY6" fmla="*/ 805506 h 880129"/>
                <a:gd name="connsiteX7" fmla="*/ 538629 w 804905"/>
                <a:gd name="connsiteY7" fmla="*/ 809342 h 880129"/>
                <a:gd name="connsiteX8" fmla="*/ 529301 w 804905"/>
                <a:gd name="connsiteY8" fmla="*/ 811374 h 880129"/>
                <a:gd name="connsiteX9" fmla="*/ 511474 w 804905"/>
                <a:gd name="connsiteY9" fmla="*/ 811900 h 880129"/>
                <a:gd name="connsiteX10" fmla="*/ 495149 w 804905"/>
                <a:gd name="connsiteY10" fmla="*/ 806033 h 880129"/>
                <a:gd name="connsiteX11" fmla="*/ 481459 w 804905"/>
                <a:gd name="connsiteY11" fmla="*/ 797758 h 880129"/>
                <a:gd name="connsiteX12" fmla="*/ 478073 w 804905"/>
                <a:gd name="connsiteY12" fmla="*/ 798285 h 880129"/>
                <a:gd name="connsiteX13" fmla="*/ 474688 w 804905"/>
                <a:gd name="connsiteY13" fmla="*/ 798510 h 880129"/>
                <a:gd name="connsiteX14" fmla="*/ 467918 w 804905"/>
                <a:gd name="connsiteY14" fmla="*/ 799112 h 880129"/>
                <a:gd name="connsiteX15" fmla="*/ 454377 w 804905"/>
                <a:gd name="connsiteY15" fmla="*/ 800842 h 880129"/>
                <a:gd name="connsiteX16" fmla="*/ 440686 w 804905"/>
                <a:gd name="connsiteY16" fmla="*/ 802271 h 880129"/>
                <a:gd name="connsiteX17" fmla="*/ 426846 w 804905"/>
                <a:gd name="connsiteY17" fmla="*/ 803851 h 880129"/>
                <a:gd name="connsiteX18" fmla="*/ 412778 w 804905"/>
                <a:gd name="connsiteY18" fmla="*/ 804904 h 880129"/>
                <a:gd name="connsiteX19" fmla="*/ 398411 w 804905"/>
                <a:gd name="connsiteY19" fmla="*/ 805882 h 880129"/>
                <a:gd name="connsiteX20" fmla="*/ 383816 w 804905"/>
                <a:gd name="connsiteY20" fmla="*/ 806183 h 880129"/>
                <a:gd name="connsiteX21" fmla="*/ 368997 w 804905"/>
                <a:gd name="connsiteY21" fmla="*/ 806108 h 880129"/>
                <a:gd name="connsiteX22" fmla="*/ 250292 w 804905"/>
                <a:gd name="connsiteY22" fmla="*/ 772181 h 880129"/>
                <a:gd name="connsiteX23" fmla="*/ 235247 w 804905"/>
                <a:gd name="connsiteY23" fmla="*/ 745477 h 880129"/>
                <a:gd name="connsiteX24" fmla="*/ 229230 w 804905"/>
                <a:gd name="connsiteY24" fmla="*/ 722683 h 880129"/>
                <a:gd name="connsiteX25" fmla="*/ 213884 w 804905"/>
                <a:gd name="connsiteY25" fmla="*/ 717192 h 880129"/>
                <a:gd name="connsiteX26" fmla="*/ 198839 w 804905"/>
                <a:gd name="connsiteY26" fmla="*/ 710873 h 880129"/>
                <a:gd name="connsiteX27" fmla="*/ 168373 w 804905"/>
                <a:gd name="connsiteY27" fmla="*/ 697257 h 880129"/>
                <a:gd name="connsiteX28" fmla="*/ 153027 w 804905"/>
                <a:gd name="connsiteY28" fmla="*/ 689810 h 880129"/>
                <a:gd name="connsiteX29" fmla="*/ 137230 w 804905"/>
                <a:gd name="connsiteY29" fmla="*/ 682288 h 880129"/>
                <a:gd name="connsiteX30" fmla="*/ 121357 w 804905"/>
                <a:gd name="connsiteY30" fmla="*/ 674239 h 880129"/>
                <a:gd name="connsiteX31" fmla="*/ 104582 w 804905"/>
                <a:gd name="connsiteY31" fmla="*/ 666189 h 880129"/>
                <a:gd name="connsiteX32" fmla="*/ 89688 w 804905"/>
                <a:gd name="connsiteY32" fmla="*/ 645428 h 880129"/>
                <a:gd name="connsiteX33" fmla="*/ 86753 w 804905"/>
                <a:gd name="connsiteY33" fmla="*/ 632188 h 880129"/>
                <a:gd name="connsiteX34" fmla="*/ 85550 w 804905"/>
                <a:gd name="connsiteY34" fmla="*/ 618196 h 880129"/>
                <a:gd name="connsiteX35" fmla="*/ 85249 w 804905"/>
                <a:gd name="connsiteY35" fmla="*/ 590589 h 880129"/>
                <a:gd name="connsiteX36" fmla="*/ 83745 w 804905"/>
                <a:gd name="connsiteY36" fmla="*/ 578177 h 880129"/>
                <a:gd name="connsiteX37" fmla="*/ 80737 w 804905"/>
                <a:gd name="connsiteY37" fmla="*/ 566743 h 880129"/>
                <a:gd name="connsiteX38" fmla="*/ 65916 w 804905"/>
                <a:gd name="connsiteY38" fmla="*/ 467220 h 880129"/>
                <a:gd name="connsiteX39" fmla="*/ 74492 w 804905"/>
                <a:gd name="connsiteY39" fmla="*/ 368224 h 880129"/>
                <a:gd name="connsiteX40" fmla="*/ 153554 w 804905"/>
                <a:gd name="connsiteY40" fmla="*/ 198216 h 880129"/>
                <a:gd name="connsiteX41" fmla="*/ 161453 w 804905"/>
                <a:gd name="connsiteY41" fmla="*/ 185278 h 880129"/>
                <a:gd name="connsiteX42" fmla="*/ 165063 w 804905"/>
                <a:gd name="connsiteY42" fmla="*/ 177530 h 880129"/>
                <a:gd name="connsiteX43" fmla="*/ 169126 w 804905"/>
                <a:gd name="connsiteY43" fmla="*/ 169706 h 880129"/>
                <a:gd name="connsiteX44" fmla="*/ 186577 w 804905"/>
                <a:gd name="connsiteY44" fmla="*/ 144054 h 880129"/>
                <a:gd name="connsiteX45" fmla="*/ 224490 w 804905"/>
                <a:gd name="connsiteY45" fmla="*/ 120283 h 880129"/>
                <a:gd name="connsiteX46" fmla="*/ 238709 w 804905"/>
                <a:gd name="connsiteY46" fmla="*/ 112535 h 880129"/>
                <a:gd name="connsiteX47" fmla="*/ 255408 w 804905"/>
                <a:gd name="connsiteY47" fmla="*/ 105238 h 880129"/>
                <a:gd name="connsiteX48" fmla="*/ 277373 w 804905"/>
                <a:gd name="connsiteY48" fmla="*/ 98769 h 880129"/>
                <a:gd name="connsiteX49" fmla="*/ 305131 w 804905"/>
                <a:gd name="connsiteY49" fmla="*/ 94105 h 880129"/>
                <a:gd name="connsiteX50" fmla="*/ 378776 w 804905"/>
                <a:gd name="connsiteY50" fmla="*/ 92375 h 880129"/>
                <a:gd name="connsiteX51" fmla="*/ 554728 w 804905"/>
                <a:gd name="connsiteY51" fmla="*/ 132094 h 880129"/>
                <a:gd name="connsiteX52" fmla="*/ 625363 w 804905"/>
                <a:gd name="connsiteY52" fmla="*/ 161958 h 880129"/>
                <a:gd name="connsiteX53" fmla="*/ 628296 w 804905"/>
                <a:gd name="connsiteY53" fmla="*/ 163763 h 880129"/>
                <a:gd name="connsiteX54" fmla="*/ 630102 w 804905"/>
                <a:gd name="connsiteY54" fmla="*/ 165042 h 880129"/>
                <a:gd name="connsiteX55" fmla="*/ 633036 w 804905"/>
                <a:gd name="connsiteY55" fmla="*/ 167525 h 880129"/>
                <a:gd name="connsiteX56" fmla="*/ 638678 w 804905"/>
                <a:gd name="connsiteY56" fmla="*/ 172489 h 880129"/>
                <a:gd name="connsiteX57" fmla="*/ 648759 w 804905"/>
                <a:gd name="connsiteY57" fmla="*/ 183171 h 880129"/>
                <a:gd name="connsiteX58" fmla="*/ 658311 w 804905"/>
                <a:gd name="connsiteY58" fmla="*/ 196035 h 880129"/>
                <a:gd name="connsiteX59" fmla="*/ 661622 w 804905"/>
                <a:gd name="connsiteY59" fmla="*/ 199946 h 880129"/>
                <a:gd name="connsiteX60" fmla="*/ 662524 w 804905"/>
                <a:gd name="connsiteY60" fmla="*/ 209500 h 880129"/>
                <a:gd name="connsiteX61" fmla="*/ 659817 w 804905"/>
                <a:gd name="connsiteY61" fmla="*/ 241245 h 880129"/>
                <a:gd name="connsiteX62" fmla="*/ 657635 w 804905"/>
                <a:gd name="connsiteY62" fmla="*/ 280362 h 880129"/>
                <a:gd name="connsiteX63" fmla="*/ 663953 w 804905"/>
                <a:gd name="connsiteY63" fmla="*/ 312784 h 880129"/>
                <a:gd name="connsiteX64" fmla="*/ 683211 w 804905"/>
                <a:gd name="connsiteY64" fmla="*/ 595779 h 880129"/>
                <a:gd name="connsiteX65" fmla="*/ 680654 w 804905"/>
                <a:gd name="connsiteY65" fmla="*/ 608718 h 880129"/>
                <a:gd name="connsiteX66" fmla="*/ 679374 w 804905"/>
                <a:gd name="connsiteY66" fmla="*/ 622108 h 880129"/>
                <a:gd name="connsiteX67" fmla="*/ 677494 w 804905"/>
                <a:gd name="connsiteY67" fmla="*/ 635272 h 880129"/>
                <a:gd name="connsiteX68" fmla="*/ 673282 w 804905"/>
                <a:gd name="connsiteY68" fmla="*/ 647233 h 880129"/>
                <a:gd name="connsiteX69" fmla="*/ 654550 w 804905"/>
                <a:gd name="connsiteY69" fmla="*/ 680482 h 880129"/>
                <a:gd name="connsiteX70" fmla="*/ 642364 w 804905"/>
                <a:gd name="connsiteY70" fmla="*/ 692368 h 880129"/>
                <a:gd name="connsiteX71" fmla="*/ 636045 w 804905"/>
                <a:gd name="connsiteY71" fmla="*/ 697333 h 880129"/>
                <a:gd name="connsiteX72" fmla="*/ 629652 w 804905"/>
                <a:gd name="connsiteY72" fmla="*/ 701921 h 880129"/>
                <a:gd name="connsiteX73" fmla="*/ 651843 w 804905"/>
                <a:gd name="connsiteY73" fmla="*/ 730356 h 880129"/>
                <a:gd name="connsiteX74" fmla="*/ 660191 w 804905"/>
                <a:gd name="connsiteY74" fmla="*/ 745326 h 880129"/>
                <a:gd name="connsiteX75" fmla="*/ 688026 w 804905"/>
                <a:gd name="connsiteY75" fmla="*/ 714334 h 880129"/>
                <a:gd name="connsiteX76" fmla="*/ 713225 w 804905"/>
                <a:gd name="connsiteY76" fmla="*/ 679128 h 880129"/>
                <a:gd name="connsiteX77" fmla="*/ 739177 w 804905"/>
                <a:gd name="connsiteY77" fmla="*/ 590965 h 880129"/>
                <a:gd name="connsiteX78" fmla="*/ 742112 w 804905"/>
                <a:gd name="connsiteY78" fmla="*/ 547560 h 880129"/>
                <a:gd name="connsiteX79" fmla="*/ 745271 w 804905"/>
                <a:gd name="connsiteY79" fmla="*/ 503855 h 880129"/>
                <a:gd name="connsiteX80" fmla="*/ 748581 w 804905"/>
                <a:gd name="connsiteY80" fmla="*/ 411178 h 880129"/>
                <a:gd name="connsiteX81" fmla="*/ 738953 w 804905"/>
                <a:gd name="connsiteY81" fmla="*/ 312182 h 880129"/>
                <a:gd name="connsiteX82" fmla="*/ 726314 w 804905"/>
                <a:gd name="connsiteY82" fmla="*/ 261179 h 880129"/>
                <a:gd name="connsiteX83" fmla="*/ 717589 w 804905"/>
                <a:gd name="connsiteY83" fmla="*/ 235603 h 880129"/>
                <a:gd name="connsiteX84" fmla="*/ 707282 w 804905"/>
                <a:gd name="connsiteY84" fmla="*/ 212659 h 880129"/>
                <a:gd name="connsiteX85" fmla="*/ 690658 w 804905"/>
                <a:gd name="connsiteY85" fmla="*/ 193703 h 880129"/>
                <a:gd name="connsiteX86" fmla="*/ 686447 w 804905"/>
                <a:gd name="connsiteY86" fmla="*/ 191296 h 880129"/>
                <a:gd name="connsiteX87" fmla="*/ 682309 w 804905"/>
                <a:gd name="connsiteY87" fmla="*/ 189641 h 880129"/>
                <a:gd name="connsiteX88" fmla="*/ 674561 w 804905"/>
                <a:gd name="connsiteY88" fmla="*/ 187233 h 880129"/>
                <a:gd name="connsiteX89" fmla="*/ 661246 w 804905"/>
                <a:gd name="connsiteY89" fmla="*/ 179410 h 880129"/>
                <a:gd name="connsiteX90" fmla="*/ 661773 w 804905"/>
                <a:gd name="connsiteY90" fmla="*/ 172113 h 880129"/>
                <a:gd name="connsiteX91" fmla="*/ 658162 w 804905"/>
                <a:gd name="connsiteY91" fmla="*/ 157143 h 880129"/>
                <a:gd name="connsiteX92" fmla="*/ 649284 w 804905"/>
                <a:gd name="connsiteY92" fmla="*/ 144807 h 880129"/>
                <a:gd name="connsiteX93" fmla="*/ 643416 w 804905"/>
                <a:gd name="connsiteY93" fmla="*/ 139767 h 880129"/>
                <a:gd name="connsiteX94" fmla="*/ 640182 w 804905"/>
                <a:gd name="connsiteY94" fmla="*/ 137435 h 880129"/>
                <a:gd name="connsiteX95" fmla="*/ 635444 w 804905"/>
                <a:gd name="connsiteY95" fmla="*/ 134727 h 880129"/>
                <a:gd name="connsiteX96" fmla="*/ 611973 w 804905"/>
                <a:gd name="connsiteY96" fmla="*/ 124571 h 880129"/>
                <a:gd name="connsiteX97" fmla="*/ 583463 w 804905"/>
                <a:gd name="connsiteY97" fmla="*/ 115544 h 880129"/>
                <a:gd name="connsiteX98" fmla="*/ 567441 w 804905"/>
                <a:gd name="connsiteY98" fmla="*/ 111106 h 880129"/>
                <a:gd name="connsiteX99" fmla="*/ 550891 w 804905"/>
                <a:gd name="connsiteY99" fmla="*/ 106668 h 880129"/>
                <a:gd name="connsiteX100" fmla="*/ 482587 w 804905"/>
                <a:gd name="connsiteY100" fmla="*/ 87862 h 880129"/>
                <a:gd name="connsiteX101" fmla="*/ 465059 w 804905"/>
                <a:gd name="connsiteY101" fmla="*/ 48519 h 880129"/>
                <a:gd name="connsiteX102" fmla="*/ 455204 w 804905"/>
                <a:gd name="connsiteY102" fmla="*/ 18730 h 880129"/>
                <a:gd name="connsiteX103" fmla="*/ 369223 w 804905"/>
                <a:gd name="connsiteY103" fmla="*/ 8725 h 880129"/>
                <a:gd name="connsiteX104" fmla="*/ 286174 w 804905"/>
                <a:gd name="connsiteY104" fmla="*/ 6243 h 880129"/>
                <a:gd name="connsiteX105" fmla="*/ 211552 w 804905"/>
                <a:gd name="connsiteY105" fmla="*/ 20385 h 880129"/>
                <a:gd name="connsiteX106" fmla="*/ 149265 w 804905"/>
                <a:gd name="connsiteY106" fmla="*/ 57095 h 880129"/>
                <a:gd name="connsiteX107" fmla="*/ 97135 w 804905"/>
                <a:gd name="connsiteY107" fmla="*/ 112686 h 880129"/>
                <a:gd name="connsiteX108" fmla="*/ 86002 w 804905"/>
                <a:gd name="connsiteY108" fmla="*/ 128709 h 880129"/>
                <a:gd name="connsiteX109" fmla="*/ 75170 w 804905"/>
                <a:gd name="connsiteY109" fmla="*/ 144807 h 880129"/>
                <a:gd name="connsiteX110" fmla="*/ 65541 w 804905"/>
                <a:gd name="connsiteY110" fmla="*/ 161732 h 880129"/>
                <a:gd name="connsiteX111" fmla="*/ 60726 w 804905"/>
                <a:gd name="connsiteY111" fmla="*/ 170157 h 880129"/>
                <a:gd name="connsiteX112" fmla="*/ 56439 w 804905"/>
                <a:gd name="connsiteY112" fmla="*/ 178884 h 880129"/>
                <a:gd name="connsiteX113" fmla="*/ 48013 w 804905"/>
                <a:gd name="connsiteY113" fmla="*/ 196411 h 880129"/>
                <a:gd name="connsiteX114" fmla="*/ 45907 w 804905"/>
                <a:gd name="connsiteY114" fmla="*/ 200774 h 880129"/>
                <a:gd name="connsiteX115" fmla="*/ 44101 w 804905"/>
                <a:gd name="connsiteY115" fmla="*/ 205288 h 880129"/>
                <a:gd name="connsiteX116" fmla="*/ 40566 w 804905"/>
                <a:gd name="connsiteY116" fmla="*/ 214314 h 880129"/>
                <a:gd name="connsiteX117" fmla="*/ 33570 w 804905"/>
                <a:gd name="connsiteY117" fmla="*/ 232444 h 880129"/>
                <a:gd name="connsiteX118" fmla="*/ 27627 w 804905"/>
                <a:gd name="connsiteY118" fmla="*/ 250949 h 880129"/>
                <a:gd name="connsiteX119" fmla="*/ 24617 w 804905"/>
                <a:gd name="connsiteY119" fmla="*/ 260202 h 880129"/>
                <a:gd name="connsiteX120" fmla="*/ 22287 w 804905"/>
                <a:gd name="connsiteY120" fmla="*/ 269680 h 880129"/>
                <a:gd name="connsiteX121" fmla="*/ 17547 w 804905"/>
                <a:gd name="connsiteY121" fmla="*/ 288486 h 880129"/>
                <a:gd name="connsiteX122" fmla="*/ 13936 w 804905"/>
                <a:gd name="connsiteY122" fmla="*/ 307518 h 880129"/>
                <a:gd name="connsiteX123" fmla="*/ 12131 w 804905"/>
                <a:gd name="connsiteY123" fmla="*/ 316996 h 880129"/>
                <a:gd name="connsiteX124" fmla="*/ 11229 w 804905"/>
                <a:gd name="connsiteY124" fmla="*/ 321735 h 880129"/>
                <a:gd name="connsiteX125" fmla="*/ 10702 w 804905"/>
                <a:gd name="connsiteY125" fmla="*/ 326550 h 880129"/>
                <a:gd name="connsiteX126" fmla="*/ 11830 w 804905"/>
                <a:gd name="connsiteY126" fmla="*/ 480008 h 880129"/>
                <a:gd name="connsiteX127" fmla="*/ 58544 w 804905"/>
                <a:gd name="connsiteY127" fmla="*/ 624440 h 880129"/>
                <a:gd name="connsiteX128" fmla="*/ 149943 w 804905"/>
                <a:gd name="connsiteY128" fmla="*/ 751419 h 880129"/>
                <a:gd name="connsiteX129" fmla="*/ 279254 w 804905"/>
                <a:gd name="connsiteY129" fmla="*/ 854327 h 880129"/>
                <a:gd name="connsiteX130" fmla="*/ 296556 w 804905"/>
                <a:gd name="connsiteY130" fmla="*/ 861548 h 880129"/>
                <a:gd name="connsiteX131" fmla="*/ 314609 w 804905"/>
                <a:gd name="connsiteY131" fmla="*/ 863880 h 880129"/>
                <a:gd name="connsiteX132" fmla="*/ 351621 w 804905"/>
                <a:gd name="connsiteY132" fmla="*/ 858841 h 880129"/>
                <a:gd name="connsiteX133" fmla="*/ 389309 w 804905"/>
                <a:gd name="connsiteY133" fmla="*/ 851167 h 880129"/>
                <a:gd name="connsiteX134" fmla="*/ 409017 w 804905"/>
                <a:gd name="connsiteY134" fmla="*/ 849738 h 880129"/>
                <a:gd name="connsiteX135" fmla="*/ 419323 w 804905"/>
                <a:gd name="connsiteY135" fmla="*/ 850716 h 880129"/>
                <a:gd name="connsiteX136" fmla="*/ 430080 w 804905"/>
                <a:gd name="connsiteY136" fmla="*/ 852145 h 880129"/>
                <a:gd name="connsiteX137" fmla="*/ 447832 w 804905"/>
                <a:gd name="connsiteY137" fmla="*/ 861849 h 880129"/>
                <a:gd name="connsiteX138" fmla="*/ 456635 w 804905"/>
                <a:gd name="connsiteY138" fmla="*/ 866890 h 880129"/>
                <a:gd name="connsiteX139" fmla="*/ 465209 w 804905"/>
                <a:gd name="connsiteY139" fmla="*/ 871478 h 880129"/>
                <a:gd name="connsiteX140" fmla="*/ 492816 w 804905"/>
                <a:gd name="connsiteY140" fmla="*/ 881182 h 880129"/>
                <a:gd name="connsiteX141" fmla="*/ 520500 w 804905"/>
                <a:gd name="connsiteY141" fmla="*/ 878549 h 880129"/>
                <a:gd name="connsiteX142" fmla="*/ 548183 w 804905"/>
                <a:gd name="connsiteY142" fmla="*/ 873660 h 880129"/>
                <a:gd name="connsiteX143" fmla="*/ 562025 w 804905"/>
                <a:gd name="connsiteY143" fmla="*/ 870500 h 880129"/>
                <a:gd name="connsiteX144" fmla="*/ 575789 w 804905"/>
                <a:gd name="connsiteY144" fmla="*/ 866814 h 880129"/>
                <a:gd name="connsiteX145" fmla="*/ 589481 w 804905"/>
                <a:gd name="connsiteY145" fmla="*/ 862902 h 880129"/>
                <a:gd name="connsiteX146" fmla="*/ 602946 w 804905"/>
                <a:gd name="connsiteY146" fmla="*/ 858088 h 880129"/>
                <a:gd name="connsiteX147" fmla="*/ 702092 w 804905"/>
                <a:gd name="connsiteY147" fmla="*/ 804453 h 880129"/>
                <a:gd name="connsiteX148" fmla="*/ 773631 w 804905"/>
                <a:gd name="connsiteY148" fmla="*/ 726520 h 880129"/>
                <a:gd name="connsiteX149" fmla="*/ 785367 w 804905"/>
                <a:gd name="connsiteY149" fmla="*/ 704630 h 880129"/>
                <a:gd name="connsiteX150" fmla="*/ 790481 w 804905"/>
                <a:gd name="connsiteY150" fmla="*/ 693722 h 880129"/>
                <a:gd name="connsiteX151" fmla="*/ 794468 w 804905"/>
                <a:gd name="connsiteY151" fmla="*/ 682438 h 880129"/>
                <a:gd name="connsiteX152" fmla="*/ 800939 w 804905"/>
                <a:gd name="connsiteY152" fmla="*/ 660247 h 880129"/>
                <a:gd name="connsiteX153" fmla="*/ 803947 w 804905"/>
                <a:gd name="connsiteY153" fmla="*/ 637905 h 880129"/>
                <a:gd name="connsiteX154" fmla="*/ 790933 w 804905"/>
                <a:gd name="connsiteY154" fmla="*/ 638808 h 880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804905" h="880129">
                  <a:moveTo>
                    <a:pt x="790933" y="638808"/>
                  </a:moveTo>
                  <a:lnTo>
                    <a:pt x="784915" y="646105"/>
                  </a:lnTo>
                  <a:cubicBezTo>
                    <a:pt x="782959" y="648587"/>
                    <a:pt x="780551" y="650693"/>
                    <a:pt x="778371" y="653025"/>
                  </a:cubicBezTo>
                  <a:lnTo>
                    <a:pt x="765282" y="666716"/>
                  </a:lnTo>
                  <a:cubicBezTo>
                    <a:pt x="746700" y="703501"/>
                    <a:pt x="716386" y="736149"/>
                    <a:pt x="680654" y="758716"/>
                  </a:cubicBezTo>
                  <a:cubicBezTo>
                    <a:pt x="644998" y="781359"/>
                    <a:pt x="604300" y="793921"/>
                    <a:pt x="566763" y="795125"/>
                  </a:cubicBezTo>
                  <a:cubicBezTo>
                    <a:pt x="560594" y="799413"/>
                    <a:pt x="554201" y="802572"/>
                    <a:pt x="547957" y="805506"/>
                  </a:cubicBezTo>
                  <a:cubicBezTo>
                    <a:pt x="544798" y="806935"/>
                    <a:pt x="541712" y="808214"/>
                    <a:pt x="538629" y="809342"/>
                  </a:cubicBezTo>
                  <a:cubicBezTo>
                    <a:pt x="535470" y="810320"/>
                    <a:pt x="532385" y="810847"/>
                    <a:pt x="529301" y="811374"/>
                  </a:cubicBezTo>
                  <a:cubicBezTo>
                    <a:pt x="523132" y="812352"/>
                    <a:pt x="517116" y="812577"/>
                    <a:pt x="511474" y="811900"/>
                  </a:cubicBezTo>
                  <a:cubicBezTo>
                    <a:pt x="505757" y="811298"/>
                    <a:pt x="500265" y="808891"/>
                    <a:pt x="495149" y="806033"/>
                  </a:cubicBezTo>
                  <a:cubicBezTo>
                    <a:pt x="490410" y="802949"/>
                    <a:pt x="485896" y="800315"/>
                    <a:pt x="481459" y="797758"/>
                  </a:cubicBezTo>
                  <a:lnTo>
                    <a:pt x="478073" y="798285"/>
                  </a:lnTo>
                  <a:lnTo>
                    <a:pt x="474688" y="798510"/>
                  </a:lnTo>
                  <a:lnTo>
                    <a:pt x="467918" y="799112"/>
                  </a:lnTo>
                  <a:cubicBezTo>
                    <a:pt x="463404" y="799563"/>
                    <a:pt x="458892" y="800165"/>
                    <a:pt x="454377" y="800842"/>
                  </a:cubicBezTo>
                  <a:cubicBezTo>
                    <a:pt x="449863" y="801745"/>
                    <a:pt x="445276" y="801745"/>
                    <a:pt x="440686" y="802271"/>
                  </a:cubicBezTo>
                  <a:cubicBezTo>
                    <a:pt x="436098" y="802723"/>
                    <a:pt x="431509" y="803249"/>
                    <a:pt x="426846" y="803851"/>
                  </a:cubicBezTo>
                  <a:cubicBezTo>
                    <a:pt x="422181" y="804679"/>
                    <a:pt x="417518" y="804603"/>
                    <a:pt x="412778" y="804904"/>
                  </a:cubicBezTo>
                  <a:cubicBezTo>
                    <a:pt x="408040" y="805205"/>
                    <a:pt x="403224" y="805581"/>
                    <a:pt x="398411" y="805882"/>
                  </a:cubicBezTo>
                  <a:cubicBezTo>
                    <a:pt x="393595" y="806484"/>
                    <a:pt x="388706" y="806108"/>
                    <a:pt x="383816" y="806183"/>
                  </a:cubicBezTo>
                  <a:cubicBezTo>
                    <a:pt x="378852" y="806183"/>
                    <a:pt x="373963" y="806183"/>
                    <a:pt x="368997" y="806108"/>
                  </a:cubicBezTo>
                  <a:cubicBezTo>
                    <a:pt x="329428" y="804829"/>
                    <a:pt x="286852" y="796103"/>
                    <a:pt x="250292" y="772181"/>
                  </a:cubicBezTo>
                  <a:cubicBezTo>
                    <a:pt x="240514" y="766615"/>
                    <a:pt x="237052" y="755557"/>
                    <a:pt x="235247" y="745477"/>
                  </a:cubicBezTo>
                  <a:cubicBezTo>
                    <a:pt x="233517" y="735171"/>
                    <a:pt x="233592" y="725467"/>
                    <a:pt x="229230" y="722683"/>
                  </a:cubicBezTo>
                  <a:cubicBezTo>
                    <a:pt x="224189" y="720803"/>
                    <a:pt x="218848" y="719373"/>
                    <a:pt x="213884" y="717192"/>
                  </a:cubicBezTo>
                  <a:lnTo>
                    <a:pt x="198839" y="710873"/>
                  </a:lnTo>
                  <a:cubicBezTo>
                    <a:pt x="188382" y="707037"/>
                    <a:pt x="178903" y="701696"/>
                    <a:pt x="168373" y="697257"/>
                  </a:cubicBezTo>
                  <a:cubicBezTo>
                    <a:pt x="163032" y="695076"/>
                    <a:pt x="158141" y="692368"/>
                    <a:pt x="153027" y="689810"/>
                  </a:cubicBezTo>
                  <a:cubicBezTo>
                    <a:pt x="147912" y="687253"/>
                    <a:pt x="142646" y="684695"/>
                    <a:pt x="137230" y="682288"/>
                  </a:cubicBezTo>
                  <a:cubicBezTo>
                    <a:pt x="131813" y="679806"/>
                    <a:pt x="126848" y="676872"/>
                    <a:pt x="121357" y="674239"/>
                  </a:cubicBezTo>
                  <a:cubicBezTo>
                    <a:pt x="115941" y="671531"/>
                    <a:pt x="110224" y="668898"/>
                    <a:pt x="104582" y="666189"/>
                  </a:cubicBezTo>
                  <a:cubicBezTo>
                    <a:pt x="97436" y="660999"/>
                    <a:pt x="92847" y="653627"/>
                    <a:pt x="89688" y="645428"/>
                  </a:cubicBezTo>
                  <a:cubicBezTo>
                    <a:pt x="87958" y="641441"/>
                    <a:pt x="87431" y="636701"/>
                    <a:pt x="86753" y="632188"/>
                  </a:cubicBezTo>
                  <a:cubicBezTo>
                    <a:pt x="86153" y="627600"/>
                    <a:pt x="85776" y="622860"/>
                    <a:pt x="85550" y="618196"/>
                  </a:cubicBezTo>
                  <a:cubicBezTo>
                    <a:pt x="84722" y="609019"/>
                    <a:pt x="85701" y="599240"/>
                    <a:pt x="85249" y="590589"/>
                  </a:cubicBezTo>
                  <a:cubicBezTo>
                    <a:pt x="85098" y="586226"/>
                    <a:pt x="84648" y="582088"/>
                    <a:pt x="83745" y="578177"/>
                  </a:cubicBezTo>
                  <a:cubicBezTo>
                    <a:pt x="83218" y="574115"/>
                    <a:pt x="82316" y="570278"/>
                    <a:pt x="80737" y="566743"/>
                  </a:cubicBezTo>
                  <a:cubicBezTo>
                    <a:pt x="71859" y="534020"/>
                    <a:pt x="66970" y="500620"/>
                    <a:pt x="65916" y="467220"/>
                  </a:cubicBezTo>
                  <a:cubicBezTo>
                    <a:pt x="64788" y="433820"/>
                    <a:pt x="68022" y="400421"/>
                    <a:pt x="74492" y="368224"/>
                  </a:cubicBezTo>
                  <a:cubicBezTo>
                    <a:pt x="87506" y="303832"/>
                    <a:pt x="115188" y="244028"/>
                    <a:pt x="153554" y="198216"/>
                  </a:cubicBezTo>
                  <a:cubicBezTo>
                    <a:pt x="156336" y="194606"/>
                    <a:pt x="158970" y="190167"/>
                    <a:pt x="161453" y="185278"/>
                  </a:cubicBezTo>
                  <a:cubicBezTo>
                    <a:pt x="162656" y="182795"/>
                    <a:pt x="163934" y="180162"/>
                    <a:pt x="165063" y="177530"/>
                  </a:cubicBezTo>
                  <a:cubicBezTo>
                    <a:pt x="166417" y="174972"/>
                    <a:pt x="167770" y="172339"/>
                    <a:pt x="169126" y="169706"/>
                  </a:cubicBezTo>
                  <a:cubicBezTo>
                    <a:pt x="174542" y="159400"/>
                    <a:pt x="180409" y="149696"/>
                    <a:pt x="186577" y="144054"/>
                  </a:cubicBezTo>
                  <a:cubicBezTo>
                    <a:pt x="202149" y="133373"/>
                    <a:pt x="214485" y="126076"/>
                    <a:pt x="224490" y="120283"/>
                  </a:cubicBezTo>
                  <a:cubicBezTo>
                    <a:pt x="229680" y="117350"/>
                    <a:pt x="233818" y="114867"/>
                    <a:pt x="238709" y="112535"/>
                  </a:cubicBezTo>
                  <a:cubicBezTo>
                    <a:pt x="243597" y="110128"/>
                    <a:pt x="249013" y="107570"/>
                    <a:pt x="255408" y="105238"/>
                  </a:cubicBezTo>
                  <a:cubicBezTo>
                    <a:pt x="261877" y="102982"/>
                    <a:pt x="269173" y="100725"/>
                    <a:pt x="277373" y="98769"/>
                  </a:cubicBezTo>
                  <a:cubicBezTo>
                    <a:pt x="285724" y="96889"/>
                    <a:pt x="294901" y="95309"/>
                    <a:pt x="305131" y="94105"/>
                  </a:cubicBezTo>
                  <a:cubicBezTo>
                    <a:pt x="325516" y="91698"/>
                    <a:pt x="349816" y="91096"/>
                    <a:pt x="378776" y="92375"/>
                  </a:cubicBezTo>
                  <a:cubicBezTo>
                    <a:pt x="440460" y="96061"/>
                    <a:pt x="498084" y="112310"/>
                    <a:pt x="554728" y="132094"/>
                  </a:cubicBezTo>
                  <a:cubicBezTo>
                    <a:pt x="583914" y="142099"/>
                    <a:pt x="608513" y="152254"/>
                    <a:pt x="625363" y="161958"/>
                  </a:cubicBezTo>
                  <a:cubicBezTo>
                    <a:pt x="626416" y="162560"/>
                    <a:pt x="627319" y="163162"/>
                    <a:pt x="628296" y="163763"/>
                  </a:cubicBezTo>
                  <a:cubicBezTo>
                    <a:pt x="629049" y="164290"/>
                    <a:pt x="629576" y="164591"/>
                    <a:pt x="630102" y="165042"/>
                  </a:cubicBezTo>
                  <a:cubicBezTo>
                    <a:pt x="631080" y="165945"/>
                    <a:pt x="632133" y="166622"/>
                    <a:pt x="633036" y="167525"/>
                  </a:cubicBezTo>
                  <a:cubicBezTo>
                    <a:pt x="634917" y="169179"/>
                    <a:pt x="636873" y="170759"/>
                    <a:pt x="638678" y="172489"/>
                  </a:cubicBezTo>
                  <a:cubicBezTo>
                    <a:pt x="642214" y="175950"/>
                    <a:pt x="645598" y="179335"/>
                    <a:pt x="648759" y="183171"/>
                  </a:cubicBezTo>
                  <a:cubicBezTo>
                    <a:pt x="651993" y="187233"/>
                    <a:pt x="655077" y="191446"/>
                    <a:pt x="658311" y="196035"/>
                  </a:cubicBezTo>
                  <a:cubicBezTo>
                    <a:pt x="660118" y="196862"/>
                    <a:pt x="661095" y="198291"/>
                    <a:pt x="661622" y="199946"/>
                  </a:cubicBezTo>
                  <a:cubicBezTo>
                    <a:pt x="661773" y="200699"/>
                    <a:pt x="662599" y="205588"/>
                    <a:pt x="662524" y="209500"/>
                  </a:cubicBezTo>
                  <a:cubicBezTo>
                    <a:pt x="662599" y="218001"/>
                    <a:pt x="661170" y="228908"/>
                    <a:pt x="659817" y="241245"/>
                  </a:cubicBezTo>
                  <a:cubicBezTo>
                    <a:pt x="658461" y="253506"/>
                    <a:pt x="657409" y="267950"/>
                    <a:pt x="657635" y="280362"/>
                  </a:cubicBezTo>
                  <a:cubicBezTo>
                    <a:pt x="657861" y="292849"/>
                    <a:pt x="659516" y="303982"/>
                    <a:pt x="663953" y="312784"/>
                  </a:cubicBezTo>
                  <a:cubicBezTo>
                    <a:pt x="709841" y="432241"/>
                    <a:pt x="705929" y="521457"/>
                    <a:pt x="683211" y="595779"/>
                  </a:cubicBezTo>
                  <a:cubicBezTo>
                    <a:pt x="681782" y="599916"/>
                    <a:pt x="681179" y="604355"/>
                    <a:pt x="680654" y="608718"/>
                  </a:cubicBezTo>
                  <a:cubicBezTo>
                    <a:pt x="679977" y="613006"/>
                    <a:pt x="679826" y="617670"/>
                    <a:pt x="679374" y="622108"/>
                  </a:cubicBezTo>
                  <a:cubicBezTo>
                    <a:pt x="678849" y="626471"/>
                    <a:pt x="678472" y="631060"/>
                    <a:pt x="677494" y="635272"/>
                  </a:cubicBezTo>
                  <a:cubicBezTo>
                    <a:pt x="676441" y="639335"/>
                    <a:pt x="675312" y="643622"/>
                    <a:pt x="673282" y="647233"/>
                  </a:cubicBezTo>
                  <a:cubicBezTo>
                    <a:pt x="669371" y="660999"/>
                    <a:pt x="662223" y="671681"/>
                    <a:pt x="654550" y="680482"/>
                  </a:cubicBezTo>
                  <a:cubicBezTo>
                    <a:pt x="650788" y="685071"/>
                    <a:pt x="646427" y="688607"/>
                    <a:pt x="642364" y="692368"/>
                  </a:cubicBezTo>
                  <a:cubicBezTo>
                    <a:pt x="640182" y="693947"/>
                    <a:pt x="638076" y="695603"/>
                    <a:pt x="636045" y="697333"/>
                  </a:cubicBezTo>
                  <a:cubicBezTo>
                    <a:pt x="634013" y="699138"/>
                    <a:pt x="631683" y="700267"/>
                    <a:pt x="629652" y="701921"/>
                  </a:cubicBezTo>
                  <a:lnTo>
                    <a:pt x="651843" y="730356"/>
                  </a:lnTo>
                  <a:cubicBezTo>
                    <a:pt x="654775" y="735622"/>
                    <a:pt x="657484" y="740587"/>
                    <a:pt x="660191" y="745326"/>
                  </a:cubicBezTo>
                  <a:cubicBezTo>
                    <a:pt x="669820" y="735321"/>
                    <a:pt x="678924" y="724940"/>
                    <a:pt x="688026" y="714334"/>
                  </a:cubicBezTo>
                  <a:cubicBezTo>
                    <a:pt x="697128" y="703727"/>
                    <a:pt x="705477" y="691766"/>
                    <a:pt x="713225" y="679128"/>
                  </a:cubicBezTo>
                  <a:cubicBezTo>
                    <a:pt x="728421" y="653702"/>
                    <a:pt x="739479" y="623312"/>
                    <a:pt x="739177" y="590965"/>
                  </a:cubicBezTo>
                  <a:cubicBezTo>
                    <a:pt x="740081" y="576221"/>
                    <a:pt x="740834" y="561778"/>
                    <a:pt x="742112" y="547560"/>
                  </a:cubicBezTo>
                  <a:cubicBezTo>
                    <a:pt x="742939" y="533418"/>
                    <a:pt x="744445" y="518824"/>
                    <a:pt x="745271" y="503855"/>
                  </a:cubicBezTo>
                  <a:cubicBezTo>
                    <a:pt x="747528" y="474216"/>
                    <a:pt x="748957" y="443223"/>
                    <a:pt x="748581" y="411178"/>
                  </a:cubicBezTo>
                  <a:cubicBezTo>
                    <a:pt x="747980" y="379057"/>
                    <a:pt x="745422" y="345958"/>
                    <a:pt x="738953" y="312182"/>
                  </a:cubicBezTo>
                  <a:cubicBezTo>
                    <a:pt x="735793" y="295332"/>
                    <a:pt x="731582" y="278255"/>
                    <a:pt x="726314" y="261179"/>
                  </a:cubicBezTo>
                  <a:cubicBezTo>
                    <a:pt x="723683" y="252604"/>
                    <a:pt x="720748" y="243878"/>
                    <a:pt x="717589" y="235603"/>
                  </a:cubicBezTo>
                  <a:cubicBezTo>
                    <a:pt x="714430" y="227479"/>
                    <a:pt x="711043" y="219731"/>
                    <a:pt x="707282" y="212659"/>
                  </a:cubicBezTo>
                  <a:cubicBezTo>
                    <a:pt x="702695" y="205137"/>
                    <a:pt x="696752" y="198668"/>
                    <a:pt x="690658" y="193703"/>
                  </a:cubicBezTo>
                  <a:cubicBezTo>
                    <a:pt x="689078" y="192274"/>
                    <a:pt x="687800" y="191973"/>
                    <a:pt x="686447" y="191296"/>
                  </a:cubicBezTo>
                  <a:cubicBezTo>
                    <a:pt x="685016" y="190769"/>
                    <a:pt x="683662" y="190167"/>
                    <a:pt x="682309" y="189641"/>
                  </a:cubicBezTo>
                  <a:cubicBezTo>
                    <a:pt x="679600" y="188663"/>
                    <a:pt x="676968" y="187911"/>
                    <a:pt x="674561" y="187233"/>
                  </a:cubicBezTo>
                  <a:cubicBezTo>
                    <a:pt x="664706" y="184676"/>
                    <a:pt x="658237" y="184450"/>
                    <a:pt x="661246" y="179410"/>
                  </a:cubicBezTo>
                  <a:cubicBezTo>
                    <a:pt x="661697" y="176928"/>
                    <a:pt x="661773" y="174520"/>
                    <a:pt x="661773" y="172113"/>
                  </a:cubicBezTo>
                  <a:cubicBezTo>
                    <a:pt x="661547" y="166923"/>
                    <a:pt x="660267" y="161808"/>
                    <a:pt x="658162" y="157143"/>
                  </a:cubicBezTo>
                  <a:cubicBezTo>
                    <a:pt x="655905" y="152630"/>
                    <a:pt x="652970" y="148418"/>
                    <a:pt x="649284" y="144807"/>
                  </a:cubicBezTo>
                  <a:cubicBezTo>
                    <a:pt x="647404" y="143076"/>
                    <a:pt x="645523" y="141271"/>
                    <a:pt x="643416" y="139767"/>
                  </a:cubicBezTo>
                  <a:cubicBezTo>
                    <a:pt x="642439" y="138939"/>
                    <a:pt x="641385" y="138112"/>
                    <a:pt x="640182" y="137435"/>
                  </a:cubicBezTo>
                  <a:cubicBezTo>
                    <a:pt x="638904" y="136607"/>
                    <a:pt x="637174" y="135554"/>
                    <a:pt x="635444" y="134727"/>
                  </a:cubicBezTo>
                  <a:cubicBezTo>
                    <a:pt x="628597" y="131040"/>
                    <a:pt x="620625" y="127731"/>
                    <a:pt x="611973" y="124571"/>
                  </a:cubicBezTo>
                  <a:cubicBezTo>
                    <a:pt x="603323" y="121412"/>
                    <a:pt x="593694" y="118478"/>
                    <a:pt x="583463" y="115544"/>
                  </a:cubicBezTo>
                  <a:cubicBezTo>
                    <a:pt x="578122" y="114115"/>
                    <a:pt x="572857" y="112611"/>
                    <a:pt x="567441" y="111106"/>
                  </a:cubicBezTo>
                  <a:cubicBezTo>
                    <a:pt x="561949" y="109602"/>
                    <a:pt x="556458" y="108172"/>
                    <a:pt x="550891" y="106668"/>
                  </a:cubicBezTo>
                  <a:cubicBezTo>
                    <a:pt x="528699" y="100800"/>
                    <a:pt x="505981" y="94707"/>
                    <a:pt x="482587" y="87862"/>
                  </a:cubicBezTo>
                  <a:cubicBezTo>
                    <a:pt x="464682" y="79211"/>
                    <a:pt x="464157" y="63113"/>
                    <a:pt x="465059" y="48519"/>
                  </a:cubicBezTo>
                  <a:cubicBezTo>
                    <a:pt x="465962" y="33925"/>
                    <a:pt x="468220" y="20912"/>
                    <a:pt x="455204" y="18730"/>
                  </a:cubicBezTo>
                  <a:cubicBezTo>
                    <a:pt x="426620" y="14593"/>
                    <a:pt x="397884" y="11283"/>
                    <a:pt x="369223" y="8725"/>
                  </a:cubicBezTo>
                  <a:cubicBezTo>
                    <a:pt x="340712" y="6243"/>
                    <a:pt x="312879" y="4738"/>
                    <a:pt x="286174" y="6243"/>
                  </a:cubicBezTo>
                  <a:cubicBezTo>
                    <a:pt x="259546" y="7672"/>
                    <a:pt x="234194" y="12035"/>
                    <a:pt x="211552" y="20385"/>
                  </a:cubicBezTo>
                  <a:cubicBezTo>
                    <a:pt x="189060" y="28584"/>
                    <a:pt x="168373" y="41222"/>
                    <a:pt x="149265" y="57095"/>
                  </a:cubicBezTo>
                  <a:cubicBezTo>
                    <a:pt x="130158" y="72967"/>
                    <a:pt x="112858" y="91924"/>
                    <a:pt x="97135" y="112686"/>
                  </a:cubicBezTo>
                  <a:cubicBezTo>
                    <a:pt x="93148" y="117801"/>
                    <a:pt x="89613" y="123368"/>
                    <a:pt x="86002" y="128709"/>
                  </a:cubicBezTo>
                  <a:lnTo>
                    <a:pt x="75170" y="144807"/>
                  </a:lnTo>
                  <a:lnTo>
                    <a:pt x="65541" y="161732"/>
                  </a:lnTo>
                  <a:lnTo>
                    <a:pt x="60726" y="170157"/>
                  </a:lnTo>
                  <a:cubicBezTo>
                    <a:pt x="59071" y="172941"/>
                    <a:pt x="57868" y="176025"/>
                    <a:pt x="56439" y="178884"/>
                  </a:cubicBezTo>
                  <a:lnTo>
                    <a:pt x="48013" y="196411"/>
                  </a:lnTo>
                  <a:cubicBezTo>
                    <a:pt x="47335" y="197840"/>
                    <a:pt x="46584" y="199269"/>
                    <a:pt x="45907" y="200774"/>
                  </a:cubicBezTo>
                  <a:lnTo>
                    <a:pt x="44101" y="205288"/>
                  </a:lnTo>
                  <a:lnTo>
                    <a:pt x="40566" y="214314"/>
                  </a:lnTo>
                  <a:cubicBezTo>
                    <a:pt x="38233" y="220408"/>
                    <a:pt x="35602" y="226275"/>
                    <a:pt x="33570" y="232444"/>
                  </a:cubicBezTo>
                  <a:lnTo>
                    <a:pt x="27627" y="250949"/>
                  </a:lnTo>
                  <a:lnTo>
                    <a:pt x="24617" y="260202"/>
                  </a:lnTo>
                  <a:lnTo>
                    <a:pt x="22287" y="269680"/>
                  </a:lnTo>
                  <a:lnTo>
                    <a:pt x="17547" y="288486"/>
                  </a:lnTo>
                  <a:cubicBezTo>
                    <a:pt x="16118" y="294805"/>
                    <a:pt x="15214" y="301199"/>
                    <a:pt x="13936" y="307518"/>
                  </a:cubicBezTo>
                  <a:lnTo>
                    <a:pt x="12131" y="316996"/>
                  </a:lnTo>
                  <a:lnTo>
                    <a:pt x="11229" y="321735"/>
                  </a:lnTo>
                  <a:lnTo>
                    <a:pt x="10702" y="326550"/>
                  </a:lnTo>
                  <a:cubicBezTo>
                    <a:pt x="3706" y="377703"/>
                    <a:pt x="3855" y="429608"/>
                    <a:pt x="11830" y="480008"/>
                  </a:cubicBezTo>
                  <a:cubicBezTo>
                    <a:pt x="20180" y="530409"/>
                    <a:pt x="35677" y="578854"/>
                    <a:pt x="58544" y="624440"/>
                  </a:cubicBezTo>
                  <a:cubicBezTo>
                    <a:pt x="82165" y="669725"/>
                    <a:pt x="113082" y="712378"/>
                    <a:pt x="149943" y="751419"/>
                  </a:cubicBezTo>
                  <a:cubicBezTo>
                    <a:pt x="187104" y="790160"/>
                    <a:pt x="230508" y="824613"/>
                    <a:pt x="279254" y="854327"/>
                  </a:cubicBezTo>
                  <a:cubicBezTo>
                    <a:pt x="284670" y="858163"/>
                    <a:pt x="290613" y="860044"/>
                    <a:pt x="296556" y="861548"/>
                  </a:cubicBezTo>
                  <a:cubicBezTo>
                    <a:pt x="302499" y="862978"/>
                    <a:pt x="308516" y="863730"/>
                    <a:pt x="314609" y="863880"/>
                  </a:cubicBezTo>
                  <a:cubicBezTo>
                    <a:pt x="326797" y="863956"/>
                    <a:pt x="339359" y="861172"/>
                    <a:pt x="351621" y="858841"/>
                  </a:cubicBezTo>
                  <a:cubicBezTo>
                    <a:pt x="364108" y="855831"/>
                    <a:pt x="376519" y="852446"/>
                    <a:pt x="389309" y="851167"/>
                  </a:cubicBezTo>
                  <a:cubicBezTo>
                    <a:pt x="395702" y="850039"/>
                    <a:pt x="402247" y="849513"/>
                    <a:pt x="409017" y="849738"/>
                  </a:cubicBezTo>
                  <a:cubicBezTo>
                    <a:pt x="412401" y="849813"/>
                    <a:pt x="415786" y="850114"/>
                    <a:pt x="419323" y="850716"/>
                  </a:cubicBezTo>
                  <a:cubicBezTo>
                    <a:pt x="422859" y="851017"/>
                    <a:pt x="426394" y="851393"/>
                    <a:pt x="430080" y="852145"/>
                  </a:cubicBezTo>
                  <a:cubicBezTo>
                    <a:pt x="435948" y="854853"/>
                    <a:pt x="441891" y="858239"/>
                    <a:pt x="447832" y="861849"/>
                  </a:cubicBezTo>
                  <a:cubicBezTo>
                    <a:pt x="450767" y="863730"/>
                    <a:pt x="453700" y="865310"/>
                    <a:pt x="456635" y="866890"/>
                  </a:cubicBezTo>
                  <a:cubicBezTo>
                    <a:pt x="459568" y="868469"/>
                    <a:pt x="462427" y="869974"/>
                    <a:pt x="465209" y="871478"/>
                  </a:cubicBezTo>
                  <a:cubicBezTo>
                    <a:pt x="476418" y="877346"/>
                    <a:pt x="486574" y="882386"/>
                    <a:pt x="492816" y="881182"/>
                  </a:cubicBezTo>
                  <a:cubicBezTo>
                    <a:pt x="501995" y="880279"/>
                    <a:pt x="511173" y="879452"/>
                    <a:pt x="520500" y="878549"/>
                  </a:cubicBezTo>
                  <a:cubicBezTo>
                    <a:pt x="529678" y="876894"/>
                    <a:pt x="538930" y="875239"/>
                    <a:pt x="548183" y="873660"/>
                  </a:cubicBezTo>
                  <a:cubicBezTo>
                    <a:pt x="552847" y="872983"/>
                    <a:pt x="557435" y="871704"/>
                    <a:pt x="562025" y="870500"/>
                  </a:cubicBezTo>
                  <a:lnTo>
                    <a:pt x="575789" y="866814"/>
                  </a:lnTo>
                  <a:cubicBezTo>
                    <a:pt x="580379" y="865535"/>
                    <a:pt x="585042" y="864558"/>
                    <a:pt x="589481" y="862902"/>
                  </a:cubicBezTo>
                  <a:lnTo>
                    <a:pt x="602946" y="858088"/>
                  </a:lnTo>
                  <a:cubicBezTo>
                    <a:pt x="638678" y="845074"/>
                    <a:pt x="672981" y="827397"/>
                    <a:pt x="702092" y="804453"/>
                  </a:cubicBezTo>
                  <a:cubicBezTo>
                    <a:pt x="731205" y="781735"/>
                    <a:pt x="756030" y="755256"/>
                    <a:pt x="773631" y="726520"/>
                  </a:cubicBezTo>
                  <a:cubicBezTo>
                    <a:pt x="778145" y="719449"/>
                    <a:pt x="781681" y="711851"/>
                    <a:pt x="785367" y="704630"/>
                  </a:cubicBezTo>
                  <a:cubicBezTo>
                    <a:pt x="787172" y="700944"/>
                    <a:pt x="788827" y="697333"/>
                    <a:pt x="790481" y="693722"/>
                  </a:cubicBezTo>
                  <a:cubicBezTo>
                    <a:pt x="791985" y="690036"/>
                    <a:pt x="793190" y="686124"/>
                    <a:pt x="794468" y="682438"/>
                  </a:cubicBezTo>
                  <a:cubicBezTo>
                    <a:pt x="796951" y="674916"/>
                    <a:pt x="799133" y="667544"/>
                    <a:pt x="800939" y="660247"/>
                  </a:cubicBezTo>
                  <a:cubicBezTo>
                    <a:pt x="802292" y="652649"/>
                    <a:pt x="803269" y="645202"/>
                    <a:pt x="803947" y="637905"/>
                  </a:cubicBezTo>
                  <a:cubicBezTo>
                    <a:pt x="795822" y="638281"/>
                    <a:pt x="790933" y="638808"/>
                    <a:pt x="790933" y="638808"/>
                  </a:cubicBezTo>
                  <a:close/>
                </a:path>
              </a:pathLst>
            </a:custGeom>
            <a:solidFill>
              <a:srgbClr val="5DD5B9"/>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723AB28F-7CED-428D-AF2D-5BA00EBB9647}"/>
                </a:ext>
              </a:extLst>
            </p:cNvPr>
            <p:cNvSpPr/>
            <p:nvPr/>
          </p:nvSpPr>
          <p:spPr>
            <a:xfrm>
              <a:off x="22332947" y="5709286"/>
              <a:ext cx="150467" cy="225700"/>
            </a:xfrm>
            <a:custGeom>
              <a:avLst/>
              <a:gdLst>
                <a:gd name="connsiteX0" fmla="*/ 147665 w 150449"/>
                <a:gd name="connsiteY0" fmla="*/ 5642 h 225674"/>
                <a:gd name="connsiteX1" fmla="*/ 109452 w 150449"/>
                <a:gd name="connsiteY1" fmla="*/ 48069 h 225674"/>
                <a:gd name="connsiteX2" fmla="*/ 75225 w 150449"/>
                <a:gd name="connsiteY2" fmla="*/ 93881 h 225674"/>
                <a:gd name="connsiteX3" fmla="*/ 59276 w 150449"/>
                <a:gd name="connsiteY3" fmla="*/ 117952 h 225674"/>
                <a:gd name="connsiteX4" fmla="*/ 44758 w 150449"/>
                <a:gd name="connsiteY4" fmla="*/ 143002 h 225674"/>
                <a:gd name="connsiteX5" fmla="*/ 37537 w 150449"/>
                <a:gd name="connsiteY5" fmla="*/ 155715 h 225674"/>
                <a:gd name="connsiteX6" fmla="*/ 31067 w 150449"/>
                <a:gd name="connsiteY6" fmla="*/ 168804 h 225674"/>
                <a:gd name="connsiteX7" fmla="*/ 18129 w 150449"/>
                <a:gd name="connsiteY7" fmla="*/ 195208 h 225674"/>
                <a:gd name="connsiteX8" fmla="*/ 5642 w 150449"/>
                <a:gd name="connsiteY8" fmla="*/ 226050 h 225674"/>
                <a:gd name="connsiteX9" fmla="*/ 18806 w 150449"/>
                <a:gd name="connsiteY9" fmla="*/ 196261 h 225674"/>
                <a:gd name="connsiteX10" fmla="*/ 34002 w 150449"/>
                <a:gd name="connsiteY10" fmla="*/ 167149 h 225674"/>
                <a:gd name="connsiteX11" fmla="*/ 50400 w 150449"/>
                <a:gd name="connsiteY11" fmla="*/ 138639 h 225674"/>
                <a:gd name="connsiteX12" fmla="*/ 58902 w 150449"/>
                <a:gd name="connsiteY12" fmla="*/ 124572 h 225674"/>
                <a:gd name="connsiteX13" fmla="*/ 63188 w 150449"/>
                <a:gd name="connsiteY13" fmla="*/ 117576 h 225674"/>
                <a:gd name="connsiteX14" fmla="*/ 67853 w 150449"/>
                <a:gd name="connsiteY14" fmla="*/ 110731 h 225674"/>
                <a:gd name="connsiteX15" fmla="*/ 86433 w 150449"/>
                <a:gd name="connsiteY15" fmla="*/ 83500 h 225674"/>
                <a:gd name="connsiteX16" fmla="*/ 106218 w 150449"/>
                <a:gd name="connsiteY16" fmla="*/ 57171 h 225674"/>
                <a:gd name="connsiteX17" fmla="*/ 116071 w 150449"/>
                <a:gd name="connsiteY17" fmla="*/ 44007 h 225674"/>
                <a:gd name="connsiteX18" fmla="*/ 126303 w 150449"/>
                <a:gd name="connsiteY18" fmla="*/ 31218 h 225674"/>
                <a:gd name="connsiteX19" fmla="*/ 147665 w 150449"/>
                <a:gd name="connsiteY19" fmla="*/ 5642 h 225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0449" h="225674">
                  <a:moveTo>
                    <a:pt x="147665" y="5642"/>
                  </a:moveTo>
                  <a:cubicBezTo>
                    <a:pt x="134051" y="19408"/>
                    <a:pt x="121263" y="33325"/>
                    <a:pt x="109452" y="48069"/>
                  </a:cubicBezTo>
                  <a:cubicBezTo>
                    <a:pt x="97868" y="63038"/>
                    <a:pt x="85531" y="77782"/>
                    <a:pt x="75225" y="93881"/>
                  </a:cubicBezTo>
                  <a:cubicBezTo>
                    <a:pt x="69884" y="101854"/>
                    <a:pt x="64468" y="109828"/>
                    <a:pt x="59276" y="117952"/>
                  </a:cubicBezTo>
                  <a:cubicBezTo>
                    <a:pt x="54463" y="126302"/>
                    <a:pt x="49649" y="134652"/>
                    <a:pt x="44758" y="143002"/>
                  </a:cubicBezTo>
                  <a:cubicBezTo>
                    <a:pt x="42351" y="147215"/>
                    <a:pt x="39945" y="151428"/>
                    <a:pt x="37537" y="155715"/>
                  </a:cubicBezTo>
                  <a:cubicBezTo>
                    <a:pt x="35355" y="160078"/>
                    <a:pt x="33249" y="164441"/>
                    <a:pt x="31067" y="168804"/>
                  </a:cubicBezTo>
                  <a:cubicBezTo>
                    <a:pt x="26780" y="177606"/>
                    <a:pt x="22492" y="186407"/>
                    <a:pt x="18129" y="195208"/>
                  </a:cubicBezTo>
                  <a:cubicBezTo>
                    <a:pt x="16323" y="199722"/>
                    <a:pt x="11886" y="210705"/>
                    <a:pt x="5642" y="226050"/>
                  </a:cubicBezTo>
                  <a:cubicBezTo>
                    <a:pt x="10005" y="216121"/>
                    <a:pt x="14367" y="206191"/>
                    <a:pt x="18806" y="196261"/>
                  </a:cubicBezTo>
                  <a:cubicBezTo>
                    <a:pt x="23846" y="186557"/>
                    <a:pt x="28887" y="176854"/>
                    <a:pt x="34002" y="167149"/>
                  </a:cubicBezTo>
                  <a:cubicBezTo>
                    <a:pt x="38815" y="157370"/>
                    <a:pt x="44758" y="148042"/>
                    <a:pt x="50400" y="138639"/>
                  </a:cubicBezTo>
                  <a:lnTo>
                    <a:pt x="58902" y="124572"/>
                  </a:lnTo>
                  <a:cubicBezTo>
                    <a:pt x="60330" y="122240"/>
                    <a:pt x="61684" y="119833"/>
                    <a:pt x="63188" y="117576"/>
                  </a:cubicBezTo>
                  <a:lnTo>
                    <a:pt x="67853" y="110731"/>
                  </a:lnTo>
                  <a:cubicBezTo>
                    <a:pt x="74022" y="101629"/>
                    <a:pt x="80264" y="92526"/>
                    <a:pt x="86433" y="83500"/>
                  </a:cubicBezTo>
                  <a:cubicBezTo>
                    <a:pt x="92828" y="74548"/>
                    <a:pt x="99673" y="65972"/>
                    <a:pt x="106218" y="57171"/>
                  </a:cubicBezTo>
                  <a:cubicBezTo>
                    <a:pt x="109528" y="52808"/>
                    <a:pt x="112762" y="48369"/>
                    <a:pt x="116071" y="44007"/>
                  </a:cubicBezTo>
                  <a:cubicBezTo>
                    <a:pt x="119531" y="39719"/>
                    <a:pt x="122767" y="35431"/>
                    <a:pt x="126303" y="31218"/>
                  </a:cubicBezTo>
                  <a:cubicBezTo>
                    <a:pt x="133223" y="22643"/>
                    <a:pt x="140293" y="14142"/>
                    <a:pt x="147665" y="5642"/>
                  </a:cubicBezTo>
                  <a:close/>
                </a:path>
              </a:pathLst>
            </a:custGeom>
            <a:solidFill>
              <a:srgbClr val="48CFB0"/>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E4335757-4764-41FA-9E1D-ED8C7C22E1D9}"/>
                </a:ext>
              </a:extLst>
            </p:cNvPr>
            <p:cNvSpPr/>
            <p:nvPr/>
          </p:nvSpPr>
          <p:spPr>
            <a:xfrm>
              <a:off x="22286754" y="6052275"/>
              <a:ext cx="37616" cy="240747"/>
            </a:xfrm>
            <a:custGeom>
              <a:avLst/>
              <a:gdLst>
                <a:gd name="connsiteX0" fmla="*/ 16926 w 37612"/>
                <a:gd name="connsiteY0" fmla="*/ 5642 h 240719"/>
                <a:gd name="connsiteX1" fmla="*/ 7972 w 37612"/>
                <a:gd name="connsiteY1" fmla="*/ 69658 h 240719"/>
                <a:gd name="connsiteX2" fmla="*/ 6242 w 37612"/>
                <a:gd name="connsiteY2" fmla="*/ 102005 h 240719"/>
                <a:gd name="connsiteX3" fmla="*/ 5642 w 37612"/>
                <a:gd name="connsiteY3" fmla="*/ 117952 h 240719"/>
                <a:gd name="connsiteX4" fmla="*/ 5866 w 37612"/>
                <a:gd name="connsiteY4" fmla="*/ 133599 h 240719"/>
                <a:gd name="connsiteX5" fmla="*/ 6694 w 37612"/>
                <a:gd name="connsiteY5" fmla="*/ 163689 h 240719"/>
                <a:gd name="connsiteX6" fmla="*/ 9102 w 37612"/>
                <a:gd name="connsiteY6" fmla="*/ 191598 h 240719"/>
                <a:gd name="connsiteX7" fmla="*/ 10305 w 37612"/>
                <a:gd name="connsiteY7" fmla="*/ 204536 h 240719"/>
                <a:gd name="connsiteX8" fmla="*/ 12035 w 37612"/>
                <a:gd name="connsiteY8" fmla="*/ 216647 h 240719"/>
                <a:gd name="connsiteX9" fmla="*/ 15495 w 37612"/>
                <a:gd name="connsiteY9" fmla="*/ 238086 h 240719"/>
                <a:gd name="connsiteX10" fmla="*/ 32420 w 37612"/>
                <a:gd name="connsiteY10" fmla="*/ 56644 h 240719"/>
                <a:gd name="connsiteX11" fmla="*/ 23695 w 37612"/>
                <a:gd name="connsiteY11" fmla="*/ 37838 h 240719"/>
                <a:gd name="connsiteX12" fmla="*/ 16926 w 37612"/>
                <a:gd name="connsiteY12" fmla="*/ 5642 h 24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612" h="240719">
                  <a:moveTo>
                    <a:pt x="16926" y="5642"/>
                  </a:moveTo>
                  <a:cubicBezTo>
                    <a:pt x="12487" y="26329"/>
                    <a:pt x="10606" y="48069"/>
                    <a:pt x="7972" y="69658"/>
                  </a:cubicBezTo>
                  <a:cubicBezTo>
                    <a:pt x="7372" y="80491"/>
                    <a:pt x="6769" y="91323"/>
                    <a:pt x="6242" y="102005"/>
                  </a:cubicBezTo>
                  <a:cubicBezTo>
                    <a:pt x="6017" y="107346"/>
                    <a:pt x="5642" y="112687"/>
                    <a:pt x="5642" y="117952"/>
                  </a:cubicBezTo>
                  <a:cubicBezTo>
                    <a:pt x="5717" y="123218"/>
                    <a:pt x="5791" y="128409"/>
                    <a:pt x="5866" y="133599"/>
                  </a:cubicBezTo>
                  <a:cubicBezTo>
                    <a:pt x="6092" y="143905"/>
                    <a:pt x="6092" y="153985"/>
                    <a:pt x="6694" y="163689"/>
                  </a:cubicBezTo>
                  <a:cubicBezTo>
                    <a:pt x="7522" y="173393"/>
                    <a:pt x="8349" y="182721"/>
                    <a:pt x="9102" y="191598"/>
                  </a:cubicBezTo>
                  <a:cubicBezTo>
                    <a:pt x="9552" y="196036"/>
                    <a:pt x="9928" y="200324"/>
                    <a:pt x="10305" y="204536"/>
                  </a:cubicBezTo>
                  <a:cubicBezTo>
                    <a:pt x="10757" y="208749"/>
                    <a:pt x="11508" y="212736"/>
                    <a:pt x="12035" y="216647"/>
                  </a:cubicBezTo>
                  <a:cubicBezTo>
                    <a:pt x="13313" y="224396"/>
                    <a:pt x="14443" y="231617"/>
                    <a:pt x="15495" y="238086"/>
                  </a:cubicBezTo>
                  <a:cubicBezTo>
                    <a:pt x="20762" y="178433"/>
                    <a:pt x="27833" y="120962"/>
                    <a:pt x="32420" y="56644"/>
                  </a:cubicBezTo>
                  <a:cubicBezTo>
                    <a:pt x="32420" y="56644"/>
                    <a:pt x="27983" y="48445"/>
                    <a:pt x="23695" y="37838"/>
                  </a:cubicBezTo>
                  <a:cubicBezTo>
                    <a:pt x="19181" y="27081"/>
                    <a:pt x="16022" y="14142"/>
                    <a:pt x="16926" y="5642"/>
                  </a:cubicBezTo>
                  <a:close/>
                </a:path>
              </a:pathLst>
            </a:custGeom>
            <a:solidFill>
              <a:srgbClr val="48CFB0"/>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A5898422-27EA-4D9C-B508-C3C4F1D843C5}"/>
                </a:ext>
              </a:extLst>
            </p:cNvPr>
            <p:cNvSpPr/>
            <p:nvPr/>
          </p:nvSpPr>
          <p:spPr>
            <a:xfrm>
              <a:off x="23249742" y="6459815"/>
              <a:ext cx="255794" cy="308458"/>
            </a:xfrm>
            <a:custGeom>
              <a:avLst/>
              <a:gdLst>
                <a:gd name="connsiteX0" fmla="*/ 5642 w 255764"/>
                <a:gd name="connsiteY0" fmla="*/ 307218 h 308421"/>
                <a:gd name="connsiteX1" fmla="*/ 157821 w 255764"/>
                <a:gd name="connsiteY1" fmla="*/ 179938 h 308421"/>
                <a:gd name="connsiteX2" fmla="*/ 257419 w 255764"/>
                <a:gd name="connsiteY2" fmla="*/ 5642 h 308421"/>
                <a:gd name="connsiteX3" fmla="*/ 144205 w 255764"/>
                <a:gd name="connsiteY3" fmla="*/ 166021 h 308421"/>
                <a:gd name="connsiteX4" fmla="*/ 5642 w 255764"/>
                <a:gd name="connsiteY4" fmla="*/ 307218 h 308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764" h="308421">
                  <a:moveTo>
                    <a:pt x="5642" y="307218"/>
                  </a:moveTo>
                  <a:cubicBezTo>
                    <a:pt x="63037" y="273743"/>
                    <a:pt x="114718" y="230865"/>
                    <a:pt x="157821" y="179938"/>
                  </a:cubicBezTo>
                  <a:cubicBezTo>
                    <a:pt x="200925" y="129086"/>
                    <a:pt x="235452" y="69959"/>
                    <a:pt x="257419" y="5642"/>
                  </a:cubicBezTo>
                  <a:cubicBezTo>
                    <a:pt x="222589" y="62963"/>
                    <a:pt x="185428" y="115846"/>
                    <a:pt x="144205" y="166021"/>
                  </a:cubicBezTo>
                  <a:cubicBezTo>
                    <a:pt x="103058" y="216196"/>
                    <a:pt x="57697" y="263663"/>
                    <a:pt x="5642" y="307218"/>
                  </a:cubicBezTo>
                  <a:close/>
                </a:path>
              </a:pathLst>
            </a:custGeom>
            <a:solidFill>
              <a:srgbClr val="42CDAD"/>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0193E368-FB51-4774-99B9-94213C469258}"/>
                </a:ext>
              </a:extLst>
            </p:cNvPr>
            <p:cNvSpPr/>
            <p:nvPr/>
          </p:nvSpPr>
          <p:spPr>
            <a:xfrm>
              <a:off x="22281592" y="5581448"/>
              <a:ext cx="1188689" cy="1271446"/>
            </a:xfrm>
            <a:custGeom>
              <a:avLst/>
              <a:gdLst>
                <a:gd name="connsiteX0" fmla="*/ 1141506 w 1188551"/>
                <a:gd name="connsiteY0" fmla="*/ 835914 h 1271298"/>
                <a:gd name="connsiteX1" fmla="*/ 1134887 w 1188551"/>
                <a:gd name="connsiteY1" fmla="*/ 864048 h 1271298"/>
                <a:gd name="connsiteX2" fmla="*/ 1125183 w 1188551"/>
                <a:gd name="connsiteY2" fmla="*/ 891806 h 1271298"/>
                <a:gd name="connsiteX3" fmla="*/ 1119616 w 1188551"/>
                <a:gd name="connsiteY3" fmla="*/ 905798 h 1271298"/>
                <a:gd name="connsiteX4" fmla="*/ 1112922 w 1188551"/>
                <a:gd name="connsiteY4" fmla="*/ 919263 h 1271298"/>
                <a:gd name="connsiteX5" fmla="*/ 1098176 w 1188551"/>
                <a:gd name="connsiteY5" fmla="*/ 946269 h 1271298"/>
                <a:gd name="connsiteX6" fmla="*/ 1013473 w 1188551"/>
                <a:gd name="connsiteY6" fmla="*/ 1043384 h 1271298"/>
                <a:gd name="connsiteX7" fmla="*/ 986544 w 1188551"/>
                <a:gd name="connsiteY7" fmla="*/ 1064222 h 1271298"/>
                <a:gd name="connsiteX8" fmla="*/ 957356 w 1188551"/>
                <a:gd name="connsiteY8" fmla="*/ 1083028 h 1271298"/>
                <a:gd name="connsiteX9" fmla="*/ 949833 w 1188551"/>
                <a:gd name="connsiteY9" fmla="*/ 1087616 h 1271298"/>
                <a:gd name="connsiteX10" fmla="*/ 942010 w 1188551"/>
                <a:gd name="connsiteY10" fmla="*/ 1091754 h 1271298"/>
                <a:gd name="connsiteX11" fmla="*/ 926213 w 1188551"/>
                <a:gd name="connsiteY11" fmla="*/ 1099878 h 1271298"/>
                <a:gd name="connsiteX12" fmla="*/ 910114 w 1188551"/>
                <a:gd name="connsiteY12" fmla="*/ 1107776 h 1271298"/>
                <a:gd name="connsiteX13" fmla="*/ 893339 w 1188551"/>
                <a:gd name="connsiteY13" fmla="*/ 1114697 h 1271298"/>
                <a:gd name="connsiteX14" fmla="*/ 746500 w 1188551"/>
                <a:gd name="connsiteY14" fmla="*/ 1148473 h 1271298"/>
                <a:gd name="connsiteX15" fmla="*/ 579201 w 1188551"/>
                <a:gd name="connsiteY15" fmla="*/ 1143884 h 1271298"/>
                <a:gd name="connsiteX16" fmla="*/ 398887 w 1188551"/>
                <a:gd name="connsiteY16" fmla="*/ 1098373 h 1271298"/>
                <a:gd name="connsiteX17" fmla="*/ 239034 w 1188551"/>
                <a:gd name="connsiteY17" fmla="*/ 990877 h 1271298"/>
                <a:gd name="connsiteX18" fmla="*/ 149969 w 1188551"/>
                <a:gd name="connsiteY18" fmla="*/ 830047 h 1271298"/>
                <a:gd name="connsiteX19" fmla="*/ 146208 w 1188551"/>
                <a:gd name="connsiteY19" fmla="*/ 817334 h 1271298"/>
                <a:gd name="connsiteX20" fmla="*/ 141468 w 1188551"/>
                <a:gd name="connsiteY20" fmla="*/ 803869 h 1271298"/>
                <a:gd name="connsiteX21" fmla="*/ 135224 w 1188551"/>
                <a:gd name="connsiteY21" fmla="*/ 789876 h 1271298"/>
                <a:gd name="connsiteX22" fmla="*/ 127927 w 1188551"/>
                <a:gd name="connsiteY22" fmla="*/ 775133 h 1271298"/>
                <a:gd name="connsiteX23" fmla="*/ 111830 w 1188551"/>
                <a:gd name="connsiteY23" fmla="*/ 743087 h 1271298"/>
                <a:gd name="connsiteX24" fmla="*/ 95731 w 1188551"/>
                <a:gd name="connsiteY24" fmla="*/ 707280 h 1271298"/>
                <a:gd name="connsiteX25" fmla="*/ 81815 w 1188551"/>
                <a:gd name="connsiteY25" fmla="*/ 668088 h 1271298"/>
                <a:gd name="connsiteX26" fmla="*/ 72337 w 1188551"/>
                <a:gd name="connsiteY26" fmla="*/ 626187 h 1271298"/>
                <a:gd name="connsiteX27" fmla="*/ 69477 w 1188551"/>
                <a:gd name="connsiteY27" fmla="*/ 583009 h 1271298"/>
                <a:gd name="connsiteX28" fmla="*/ 74893 w 1188551"/>
                <a:gd name="connsiteY28" fmla="*/ 540356 h 1271298"/>
                <a:gd name="connsiteX29" fmla="*/ 64137 w 1188551"/>
                <a:gd name="connsiteY29" fmla="*/ 508761 h 1271298"/>
                <a:gd name="connsiteX30" fmla="*/ 80311 w 1188551"/>
                <a:gd name="connsiteY30" fmla="*/ 492889 h 1271298"/>
                <a:gd name="connsiteX31" fmla="*/ 83847 w 1188551"/>
                <a:gd name="connsiteY31" fmla="*/ 465432 h 1271298"/>
                <a:gd name="connsiteX32" fmla="*/ 89338 w 1188551"/>
                <a:gd name="connsiteY32" fmla="*/ 438126 h 1271298"/>
                <a:gd name="connsiteX33" fmla="*/ 92346 w 1188551"/>
                <a:gd name="connsiteY33" fmla="*/ 424435 h 1271298"/>
                <a:gd name="connsiteX34" fmla="*/ 96183 w 1188551"/>
                <a:gd name="connsiteY34" fmla="*/ 410969 h 1271298"/>
                <a:gd name="connsiteX35" fmla="*/ 104383 w 1188551"/>
                <a:gd name="connsiteY35" fmla="*/ 384039 h 1271298"/>
                <a:gd name="connsiteX36" fmla="*/ 114537 w 1188551"/>
                <a:gd name="connsiteY36" fmla="*/ 357710 h 1271298"/>
                <a:gd name="connsiteX37" fmla="*/ 119804 w 1188551"/>
                <a:gd name="connsiteY37" fmla="*/ 344621 h 1271298"/>
                <a:gd name="connsiteX38" fmla="*/ 125971 w 1188551"/>
                <a:gd name="connsiteY38" fmla="*/ 331833 h 1271298"/>
                <a:gd name="connsiteX39" fmla="*/ 138535 w 1188551"/>
                <a:gd name="connsiteY39" fmla="*/ 306482 h 1271298"/>
                <a:gd name="connsiteX40" fmla="*/ 152978 w 1188551"/>
                <a:gd name="connsiteY40" fmla="*/ 282034 h 1271298"/>
                <a:gd name="connsiteX41" fmla="*/ 160425 w 1188551"/>
                <a:gd name="connsiteY41" fmla="*/ 269998 h 1271298"/>
                <a:gd name="connsiteX42" fmla="*/ 168550 w 1188551"/>
                <a:gd name="connsiteY42" fmla="*/ 258413 h 1271298"/>
                <a:gd name="connsiteX43" fmla="*/ 185174 w 1188551"/>
                <a:gd name="connsiteY43" fmla="*/ 235620 h 1271298"/>
                <a:gd name="connsiteX44" fmla="*/ 222259 w 1188551"/>
                <a:gd name="connsiteY44" fmla="*/ 193344 h 1271298"/>
                <a:gd name="connsiteX45" fmla="*/ 311627 w 1188551"/>
                <a:gd name="connsiteY45" fmla="*/ 123686 h 1271298"/>
                <a:gd name="connsiteX46" fmla="*/ 357212 w 1188551"/>
                <a:gd name="connsiteY46" fmla="*/ 102172 h 1271298"/>
                <a:gd name="connsiteX47" fmla="*/ 405958 w 1188551"/>
                <a:gd name="connsiteY47" fmla="*/ 87729 h 1271298"/>
                <a:gd name="connsiteX48" fmla="*/ 501344 w 1188551"/>
                <a:gd name="connsiteY48" fmla="*/ 80131 h 1271298"/>
                <a:gd name="connsiteX49" fmla="*/ 589056 w 1188551"/>
                <a:gd name="connsiteY49" fmla="*/ 88180 h 1271298"/>
                <a:gd name="connsiteX50" fmla="*/ 672029 w 1188551"/>
                <a:gd name="connsiteY50" fmla="*/ 100742 h 1271298"/>
                <a:gd name="connsiteX51" fmla="*/ 754399 w 1188551"/>
                <a:gd name="connsiteY51" fmla="*/ 115938 h 1271298"/>
                <a:gd name="connsiteX52" fmla="*/ 795397 w 1188551"/>
                <a:gd name="connsiteY52" fmla="*/ 124664 h 1271298"/>
                <a:gd name="connsiteX53" fmla="*/ 836471 w 1188551"/>
                <a:gd name="connsiteY53" fmla="*/ 134368 h 1271298"/>
                <a:gd name="connsiteX54" fmla="*/ 879198 w 1188551"/>
                <a:gd name="connsiteY54" fmla="*/ 146629 h 1271298"/>
                <a:gd name="connsiteX55" fmla="*/ 901012 w 1188551"/>
                <a:gd name="connsiteY55" fmla="*/ 154528 h 1271298"/>
                <a:gd name="connsiteX56" fmla="*/ 912070 w 1188551"/>
                <a:gd name="connsiteY56" fmla="*/ 159117 h 1271298"/>
                <a:gd name="connsiteX57" fmla="*/ 923730 w 1188551"/>
                <a:gd name="connsiteY57" fmla="*/ 164458 h 1271298"/>
                <a:gd name="connsiteX58" fmla="*/ 1004296 w 1188551"/>
                <a:gd name="connsiteY58" fmla="*/ 226368 h 1271298"/>
                <a:gd name="connsiteX59" fmla="*/ 1045144 w 1188551"/>
                <a:gd name="connsiteY59" fmla="*/ 308739 h 1271298"/>
                <a:gd name="connsiteX60" fmla="*/ 1060039 w 1188551"/>
                <a:gd name="connsiteY60" fmla="*/ 387349 h 1271298"/>
                <a:gd name="connsiteX61" fmla="*/ 1078092 w 1188551"/>
                <a:gd name="connsiteY61" fmla="*/ 541334 h 1271298"/>
                <a:gd name="connsiteX62" fmla="*/ 1071998 w 1188551"/>
                <a:gd name="connsiteY62" fmla="*/ 703820 h 1271298"/>
                <a:gd name="connsiteX63" fmla="*/ 1022577 w 1188551"/>
                <a:gd name="connsiteY63" fmla="*/ 859836 h 1271298"/>
                <a:gd name="connsiteX64" fmla="*/ 921398 w 1188551"/>
                <a:gd name="connsiteY64" fmla="*/ 985235 h 1271298"/>
                <a:gd name="connsiteX65" fmla="*/ 957205 w 1188551"/>
                <a:gd name="connsiteY65" fmla="*/ 1010511 h 1271298"/>
                <a:gd name="connsiteX66" fmla="*/ 977892 w 1188551"/>
                <a:gd name="connsiteY66" fmla="*/ 1016755 h 1271298"/>
                <a:gd name="connsiteX67" fmla="*/ 1000009 w 1188551"/>
                <a:gd name="connsiteY67" fmla="*/ 1017507 h 1271298"/>
                <a:gd name="connsiteX68" fmla="*/ 1023102 w 1188551"/>
                <a:gd name="connsiteY68" fmla="*/ 1012241 h 1271298"/>
                <a:gd name="connsiteX69" fmla="*/ 1034913 w 1188551"/>
                <a:gd name="connsiteY69" fmla="*/ 1007201 h 1271298"/>
                <a:gd name="connsiteX70" fmla="*/ 1046347 w 1188551"/>
                <a:gd name="connsiteY70" fmla="*/ 1000280 h 1271298"/>
                <a:gd name="connsiteX71" fmla="*/ 1057857 w 1188551"/>
                <a:gd name="connsiteY71" fmla="*/ 991780 h 1271298"/>
                <a:gd name="connsiteX72" fmla="*/ 1068689 w 1188551"/>
                <a:gd name="connsiteY72" fmla="*/ 981399 h 1271298"/>
                <a:gd name="connsiteX73" fmla="*/ 1088623 w 1188551"/>
                <a:gd name="connsiteY73" fmla="*/ 955446 h 1271298"/>
                <a:gd name="connsiteX74" fmla="*/ 1146397 w 1188551"/>
                <a:gd name="connsiteY74" fmla="*/ 853216 h 1271298"/>
                <a:gd name="connsiteX75" fmla="*/ 1177991 w 1188551"/>
                <a:gd name="connsiteY75" fmla="*/ 746622 h 1271298"/>
                <a:gd name="connsiteX76" fmla="*/ 1182354 w 1188551"/>
                <a:gd name="connsiteY76" fmla="*/ 719767 h 1271298"/>
                <a:gd name="connsiteX77" fmla="*/ 1185438 w 1188551"/>
                <a:gd name="connsiteY77" fmla="*/ 693664 h 1271298"/>
                <a:gd name="connsiteX78" fmla="*/ 1187469 w 1188551"/>
                <a:gd name="connsiteY78" fmla="*/ 667937 h 1271298"/>
                <a:gd name="connsiteX79" fmla="*/ 1188446 w 1188551"/>
                <a:gd name="connsiteY79" fmla="*/ 642662 h 1271298"/>
                <a:gd name="connsiteX80" fmla="*/ 1184760 w 1188551"/>
                <a:gd name="connsiteY80" fmla="*/ 546073 h 1271298"/>
                <a:gd name="connsiteX81" fmla="*/ 1157229 w 1188551"/>
                <a:gd name="connsiteY81" fmla="*/ 375388 h 1271298"/>
                <a:gd name="connsiteX82" fmla="*/ 1148202 w 1188551"/>
                <a:gd name="connsiteY82" fmla="*/ 333864 h 1271298"/>
                <a:gd name="connsiteX83" fmla="*/ 1134510 w 1188551"/>
                <a:gd name="connsiteY83" fmla="*/ 284742 h 1271298"/>
                <a:gd name="connsiteX84" fmla="*/ 1131952 w 1188551"/>
                <a:gd name="connsiteY84" fmla="*/ 277145 h 1271298"/>
                <a:gd name="connsiteX85" fmla="*/ 1129095 w 1188551"/>
                <a:gd name="connsiteY85" fmla="*/ 269246 h 1271298"/>
                <a:gd name="connsiteX86" fmla="*/ 1122926 w 1188551"/>
                <a:gd name="connsiteY86" fmla="*/ 253749 h 1271298"/>
                <a:gd name="connsiteX87" fmla="*/ 1116156 w 1188551"/>
                <a:gd name="connsiteY87" fmla="*/ 238554 h 1271298"/>
                <a:gd name="connsiteX88" fmla="*/ 1108634 w 1188551"/>
                <a:gd name="connsiteY88" fmla="*/ 223735 h 1271298"/>
                <a:gd name="connsiteX89" fmla="*/ 1071398 w 1188551"/>
                <a:gd name="connsiteY89" fmla="*/ 169122 h 1271298"/>
                <a:gd name="connsiteX90" fmla="*/ 965179 w 1188551"/>
                <a:gd name="connsiteY90" fmla="*/ 90361 h 1271298"/>
                <a:gd name="connsiteX91" fmla="*/ 952090 w 1188551"/>
                <a:gd name="connsiteY91" fmla="*/ 85547 h 1271298"/>
                <a:gd name="connsiteX92" fmla="*/ 945547 w 1188551"/>
                <a:gd name="connsiteY92" fmla="*/ 83365 h 1271298"/>
                <a:gd name="connsiteX93" fmla="*/ 939453 w 1188551"/>
                <a:gd name="connsiteY93" fmla="*/ 81485 h 1271298"/>
                <a:gd name="connsiteX94" fmla="*/ 928245 w 1188551"/>
                <a:gd name="connsiteY94" fmla="*/ 78325 h 1271298"/>
                <a:gd name="connsiteX95" fmla="*/ 917262 w 1188551"/>
                <a:gd name="connsiteY95" fmla="*/ 75467 h 1271298"/>
                <a:gd name="connsiteX96" fmla="*/ 876037 w 1188551"/>
                <a:gd name="connsiteY96" fmla="*/ 66741 h 1271298"/>
                <a:gd name="connsiteX97" fmla="*/ 838801 w 1188551"/>
                <a:gd name="connsiteY97" fmla="*/ 60648 h 1271298"/>
                <a:gd name="connsiteX98" fmla="*/ 804649 w 1188551"/>
                <a:gd name="connsiteY98" fmla="*/ 55306 h 1271298"/>
                <a:gd name="connsiteX99" fmla="*/ 670525 w 1188551"/>
                <a:gd name="connsiteY99" fmla="*/ 30106 h 1271298"/>
                <a:gd name="connsiteX100" fmla="*/ 811872 w 1188551"/>
                <a:gd name="connsiteY100" fmla="*/ 42368 h 1271298"/>
                <a:gd name="connsiteX101" fmla="*/ 643895 w 1188551"/>
                <a:gd name="connsiteY101" fmla="*/ 15889 h 1271298"/>
                <a:gd name="connsiteX102" fmla="*/ 601092 w 1188551"/>
                <a:gd name="connsiteY102" fmla="*/ 11150 h 1271298"/>
                <a:gd name="connsiteX103" fmla="*/ 555129 w 1188551"/>
                <a:gd name="connsiteY103" fmla="*/ 7238 h 1271298"/>
                <a:gd name="connsiteX104" fmla="*/ 449664 w 1188551"/>
                <a:gd name="connsiteY104" fmla="*/ 8743 h 1271298"/>
                <a:gd name="connsiteX105" fmla="*/ 463129 w 1188551"/>
                <a:gd name="connsiteY105" fmla="*/ 8743 h 1271298"/>
                <a:gd name="connsiteX106" fmla="*/ 407238 w 1188551"/>
                <a:gd name="connsiteY106" fmla="*/ 16265 h 1271298"/>
                <a:gd name="connsiteX107" fmla="*/ 348487 w 1188551"/>
                <a:gd name="connsiteY107" fmla="*/ 33040 h 1271298"/>
                <a:gd name="connsiteX108" fmla="*/ 222862 w 1188551"/>
                <a:gd name="connsiteY108" fmla="*/ 112854 h 1271298"/>
                <a:gd name="connsiteX109" fmla="*/ 172686 w 1188551"/>
                <a:gd name="connsiteY109" fmla="*/ 160019 h 1271298"/>
                <a:gd name="connsiteX110" fmla="*/ 161402 w 1188551"/>
                <a:gd name="connsiteY110" fmla="*/ 172281 h 1271298"/>
                <a:gd name="connsiteX111" fmla="*/ 150570 w 1188551"/>
                <a:gd name="connsiteY111" fmla="*/ 184919 h 1271298"/>
                <a:gd name="connsiteX112" fmla="*/ 139813 w 1188551"/>
                <a:gd name="connsiteY112" fmla="*/ 197632 h 1271298"/>
                <a:gd name="connsiteX113" fmla="*/ 129507 w 1188551"/>
                <a:gd name="connsiteY113" fmla="*/ 210646 h 1271298"/>
                <a:gd name="connsiteX114" fmla="*/ 64287 w 1188551"/>
                <a:gd name="connsiteY114" fmla="*/ 322129 h 1271298"/>
                <a:gd name="connsiteX115" fmla="*/ 53154 w 1188551"/>
                <a:gd name="connsiteY115" fmla="*/ 356055 h 1271298"/>
                <a:gd name="connsiteX116" fmla="*/ 44655 w 1188551"/>
                <a:gd name="connsiteY116" fmla="*/ 385318 h 1271298"/>
                <a:gd name="connsiteX117" fmla="*/ 35852 w 1188551"/>
                <a:gd name="connsiteY117" fmla="*/ 419244 h 1271298"/>
                <a:gd name="connsiteX118" fmla="*/ 27654 w 1188551"/>
                <a:gd name="connsiteY118" fmla="*/ 455126 h 1271298"/>
                <a:gd name="connsiteX119" fmla="*/ 20581 w 1188551"/>
                <a:gd name="connsiteY119" fmla="*/ 490256 h 1271298"/>
                <a:gd name="connsiteX120" fmla="*/ 17347 w 1188551"/>
                <a:gd name="connsiteY120" fmla="*/ 506655 h 1271298"/>
                <a:gd name="connsiteX121" fmla="*/ 14188 w 1188551"/>
                <a:gd name="connsiteY121" fmla="*/ 521775 h 1271298"/>
                <a:gd name="connsiteX122" fmla="*/ 7191 w 1188551"/>
                <a:gd name="connsiteY122" fmla="*/ 546825 h 1271298"/>
                <a:gd name="connsiteX123" fmla="*/ 5838 w 1188551"/>
                <a:gd name="connsiteY123" fmla="*/ 581955 h 1271298"/>
                <a:gd name="connsiteX124" fmla="*/ 38034 w 1188551"/>
                <a:gd name="connsiteY124" fmla="*/ 811842 h 1271298"/>
                <a:gd name="connsiteX125" fmla="*/ 47814 w 1188551"/>
                <a:gd name="connsiteY125" fmla="*/ 839450 h 1271298"/>
                <a:gd name="connsiteX126" fmla="*/ 52928 w 1188551"/>
                <a:gd name="connsiteY126" fmla="*/ 853216 h 1271298"/>
                <a:gd name="connsiteX127" fmla="*/ 58420 w 1188551"/>
                <a:gd name="connsiteY127" fmla="*/ 866756 h 1271298"/>
                <a:gd name="connsiteX128" fmla="*/ 70532 w 1188551"/>
                <a:gd name="connsiteY128" fmla="*/ 893386 h 1271298"/>
                <a:gd name="connsiteX129" fmla="*/ 76774 w 1188551"/>
                <a:gd name="connsiteY129" fmla="*/ 906550 h 1271298"/>
                <a:gd name="connsiteX130" fmla="*/ 83696 w 1188551"/>
                <a:gd name="connsiteY130" fmla="*/ 919263 h 1271298"/>
                <a:gd name="connsiteX131" fmla="*/ 97687 w 1188551"/>
                <a:gd name="connsiteY131" fmla="*/ 944689 h 1271298"/>
                <a:gd name="connsiteX132" fmla="*/ 113108 w 1188551"/>
                <a:gd name="connsiteY132" fmla="*/ 968987 h 1271298"/>
                <a:gd name="connsiteX133" fmla="*/ 121007 w 1188551"/>
                <a:gd name="connsiteY133" fmla="*/ 981023 h 1271298"/>
                <a:gd name="connsiteX134" fmla="*/ 124994 w 1188551"/>
                <a:gd name="connsiteY134" fmla="*/ 987041 h 1271298"/>
                <a:gd name="connsiteX135" fmla="*/ 129207 w 1188551"/>
                <a:gd name="connsiteY135" fmla="*/ 992758 h 1271298"/>
                <a:gd name="connsiteX136" fmla="*/ 146357 w 1188551"/>
                <a:gd name="connsiteY136" fmla="*/ 1015551 h 1271298"/>
                <a:gd name="connsiteX137" fmla="*/ 170129 w 1188551"/>
                <a:gd name="connsiteY137" fmla="*/ 1038344 h 1271298"/>
                <a:gd name="connsiteX138" fmla="*/ 182239 w 1188551"/>
                <a:gd name="connsiteY138" fmla="*/ 1049477 h 1271298"/>
                <a:gd name="connsiteX139" fmla="*/ 194502 w 1188551"/>
                <a:gd name="connsiteY139" fmla="*/ 1060385 h 1271298"/>
                <a:gd name="connsiteX140" fmla="*/ 219628 w 1188551"/>
                <a:gd name="connsiteY140" fmla="*/ 1081448 h 1271298"/>
                <a:gd name="connsiteX141" fmla="*/ 225870 w 1188551"/>
                <a:gd name="connsiteY141" fmla="*/ 1086789 h 1271298"/>
                <a:gd name="connsiteX142" fmla="*/ 232340 w 1188551"/>
                <a:gd name="connsiteY142" fmla="*/ 1091829 h 1271298"/>
                <a:gd name="connsiteX143" fmla="*/ 245354 w 1188551"/>
                <a:gd name="connsiteY143" fmla="*/ 1101909 h 1271298"/>
                <a:gd name="connsiteX144" fmla="*/ 298312 w 1188551"/>
                <a:gd name="connsiteY144" fmla="*/ 1141854 h 1271298"/>
                <a:gd name="connsiteX145" fmla="*/ 325844 w 1188551"/>
                <a:gd name="connsiteY145" fmla="*/ 1161337 h 1271298"/>
                <a:gd name="connsiteX146" fmla="*/ 339686 w 1188551"/>
                <a:gd name="connsiteY146" fmla="*/ 1171342 h 1271298"/>
                <a:gd name="connsiteX147" fmla="*/ 353978 w 1188551"/>
                <a:gd name="connsiteY147" fmla="*/ 1180970 h 1271298"/>
                <a:gd name="connsiteX148" fmla="*/ 396856 w 1188551"/>
                <a:gd name="connsiteY148" fmla="*/ 1207449 h 1271298"/>
                <a:gd name="connsiteX149" fmla="*/ 420703 w 1188551"/>
                <a:gd name="connsiteY149" fmla="*/ 1219486 h 1271298"/>
                <a:gd name="connsiteX150" fmla="*/ 445903 w 1188551"/>
                <a:gd name="connsiteY150" fmla="*/ 1229941 h 1271298"/>
                <a:gd name="connsiteX151" fmla="*/ 471631 w 1188551"/>
                <a:gd name="connsiteY151" fmla="*/ 1239495 h 1271298"/>
                <a:gd name="connsiteX152" fmla="*/ 497809 w 1188551"/>
                <a:gd name="connsiteY152" fmla="*/ 1247168 h 1271298"/>
                <a:gd name="connsiteX153" fmla="*/ 510747 w 1188551"/>
                <a:gd name="connsiteY153" fmla="*/ 1250704 h 1271298"/>
                <a:gd name="connsiteX154" fmla="*/ 523610 w 1188551"/>
                <a:gd name="connsiteY154" fmla="*/ 1253788 h 1271298"/>
                <a:gd name="connsiteX155" fmla="*/ 548810 w 1188551"/>
                <a:gd name="connsiteY155" fmla="*/ 1258677 h 1271298"/>
                <a:gd name="connsiteX156" fmla="*/ 668418 w 1188551"/>
                <a:gd name="connsiteY156" fmla="*/ 1270187 h 1271298"/>
                <a:gd name="connsiteX157" fmla="*/ 704526 w 1188551"/>
                <a:gd name="connsiteY157" fmla="*/ 1267704 h 1271298"/>
                <a:gd name="connsiteX158" fmla="*/ 722504 w 1188551"/>
                <a:gd name="connsiteY158" fmla="*/ 1265899 h 1271298"/>
                <a:gd name="connsiteX159" fmla="*/ 740333 w 1188551"/>
                <a:gd name="connsiteY159" fmla="*/ 1263191 h 1271298"/>
                <a:gd name="connsiteX160" fmla="*/ 758085 w 1188551"/>
                <a:gd name="connsiteY160" fmla="*/ 1260257 h 1271298"/>
                <a:gd name="connsiteX161" fmla="*/ 775689 w 1188551"/>
                <a:gd name="connsiteY161" fmla="*/ 1256721 h 1271298"/>
                <a:gd name="connsiteX162" fmla="*/ 810366 w 1188551"/>
                <a:gd name="connsiteY162" fmla="*/ 1247996 h 1271298"/>
                <a:gd name="connsiteX163" fmla="*/ 980224 w 1188551"/>
                <a:gd name="connsiteY163" fmla="*/ 1144035 h 1271298"/>
                <a:gd name="connsiteX164" fmla="*/ 1127365 w 1188551"/>
                <a:gd name="connsiteY164" fmla="*/ 1017507 h 1271298"/>
                <a:gd name="connsiteX165" fmla="*/ 1175131 w 1188551"/>
                <a:gd name="connsiteY165" fmla="*/ 925883 h 1271298"/>
                <a:gd name="connsiteX166" fmla="*/ 1186716 w 1188551"/>
                <a:gd name="connsiteY166" fmla="*/ 855623 h 1271298"/>
                <a:gd name="connsiteX167" fmla="*/ 1179118 w 1188551"/>
                <a:gd name="connsiteY167" fmla="*/ 832830 h 1271298"/>
                <a:gd name="connsiteX168" fmla="*/ 1165803 w 1188551"/>
                <a:gd name="connsiteY168" fmla="*/ 817258 h 1271298"/>
                <a:gd name="connsiteX169" fmla="*/ 1141506 w 1188551"/>
                <a:gd name="connsiteY169" fmla="*/ 835914 h 12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1188551" h="1271298">
                  <a:moveTo>
                    <a:pt x="1141506" y="835914"/>
                  </a:moveTo>
                  <a:cubicBezTo>
                    <a:pt x="1139550" y="845167"/>
                    <a:pt x="1137370" y="854570"/>
                    <a:pt x="1134887" y="864048"/>
                  </a:cubicBezTo>
                  <a:cubicBezTo>
                    <a:pt x="1132178" y="873376"/>
                    <a:pt x="1128718" y="882478"/>
                    <a:pt x="1125183" y="891806"/>
                  </a:cubicBezTo>
                  <a:cubicBezTo>
                    <a:pt x="1123377" y="896470"/>
                    <a:pt x="1121572" y="901134"/>
                    <a:pt x="1119616" y="905798"/>
                  </a:cubicBezTo>
                  <a:cubicBezTo>
                    <a:pt x="1117510" y="910311"/>
                    <a:pt x="1115253" y="914750"/>
                    <a:pt x="1112922" y="919263"/>
                  </a:cubicBezTo>
                  <a:cubicBezTo>
                    <a:pt x="1108257" y="928215"/>
                    <a:pt x="1103592" y="937467"/>
                    <a:pt x="1098176" y="946269"/>
                  </a:cubicBezTo>
                  <a:cubicBezTo>
                    <a:pt x="1076437" y="981550"/>
                    <a:pt x="1047776" y="1014347"/>
                    <a:pt x="1013473" y="1043384"/>
                  </a:cubicBezTo>
                  <a:cubicBezTo>
                    <a:pt x="1004748" y="1050380"/>
                    <a:pt x="995721" y="1057376"/>
                    <a:pt x="986544" y="1064222"/>
                  </a:cubicBezTo>
                  <a:cubicBezTo>
                    <a:pt x="977141" y="1070766"/>
                    <a:pt x="967286" y="1076859"/>
                    <a:pt x="957356" y="1083028"/>
                  </a:cubicBezTo>
                  <a:lnTo>
                    <a:pt x="949833" y="1087616"/>
                  </a:lnTo>
                  <a:cubicBezTo>
                    <a:pt x="947277" y="1089046"/>
                    <a:pt x="944643" y="1090400"/>
                    <a:pt x="942010" y="1091754"/>
                  </a:cubicBezTo>
                  <a:cubicBezTo>
                    <a:pt x="936744" y="1094462"/>
                    <a:pt x="931479" y="1097170"/>
                    <a:pt x="926213" y="1099878"/>
                  </a:cubicBezTo>
                  <a:cubicBezTo>
                    <a:pt x="920873" y="1102511"/>
                    <a:pt x="915606" y="1105294"/>
                    <a:pt x="910114" y="1107776"/>
                  </a:cubicBezTo>
                  <a:cubicBezTo>
                    <a:pt x="904548" y="1110033"/>
                    <a:pt x="898906" y="1112365"/>
                    <a:pt x="893339" y="1114697"/>
                  </a:cubicBezTo>
                  <a:cubicBezTo>
                    <a:pt x="848280" y="1132902"/>
                    <a:pt x="798633" y="1144938"/>
                    <a:pt x="746500" y="1148473"/>
                  </a:cubicBezTo>
                  <a:cubicBezTo>
                    <a:pt x="695048" y="1149451"/>
                    <a:pt x="638479" y="1150579"/>
                    <a:pt x="579201" y="1143884"/>
                  </a:cubicBezTo>
                  <a:cubicBezTo>
                    <a:pt x="520075" y="1137340"/>
                    <a:pt x="458165" y="1123348"/>
                    <a:pt x="398887" y="1098373"/>
                  </a:cubicBezTo>
                  <a:cubicBezTo>
                    <a:pt x="339761" y="1073549"/>
                    <a:pt x="283343" y="1037667"/>
                    <a:pt x="239034" y="990877"/>
                  </a:cubicBezTo>
                  <a:cubicBezTo>
                    <a:pt x="194577" y="944614"/>
                    <a:pt x="162080" y="888045"/>
                    <a:pt x="149969" y="830047"/>
                  </a:cubicBezTo>
                  <a:cubicBezTo>
                    <a:pt x="149066" y="825834"/>
                    <a:pt x="147788" y="821622"/>
                    <a:pt x="146208" y="817334"/>
                  </a:cubicBezTo>
                  <a:cubicBezTo>
                    <a:pt x="144853" y="812971"/>
                    <a:pt x="143273" y="808457"/>
                    <a:pt x="141468" y="803869"/>
                  </a:cubicBezTo>
                  <a:cubicBezTo>
                    <a:pt x="139663" y="799280"/>
                    <a:pt x="137556" y="794616"/>
                    <a:pt x="135224" y="789876"/>
                  </a:cubicBezTo>
                  <a:cubicBezTo>
                    <a:pt x="132969" y="785062"/>
                    <a:pt x="130109" y="780323"/>
                    <a:pt x="127927" y="775133"/>
                  </a:cubicBezTo>
                  <a:cubicBezTo>
                    <a:pt x="123189" y="764902"/>
                    <a:pt x="117698" y="754295"/>
                    <a:pt x="111830" y="743087"/>
                  </a:cubicBezTo>
                  <a:cubicBezTo>
                    <a:pt x="106640" y="731577"/>
                    <a:pt x="101297" y="719617"/>
                    <a:pt x="95731" y="707280"/>
                  </a:cubicBezTo>
                  <a:cubicBezTo>
                    <a:pt x="90842" y="694717"/>
                    <a:pt x="86252" y="681553"/>
                    <a:pt x="81815" y="668088"/>
                  </a:cubicBezTo>
                  <a:cubicBezTo>
                    <a:pt x="78054" y="654472"/>
                    <a:pt x="74969" y="640405"/>
                    <a:pt x="72337" y="626187"/>
                  </a:cubicBezTo>
                  <a:cubicBezTo>
                    <a:pt x="70682" y="611895"/>
                    <a:pt x="69402" y="597376"/>
                    <a:pt x="69477" y="583009"/>
                  </a:cubicBezTo>
                  <a:cubicBezTo>
                    <a:pt x="70306" y="568641"/>
                    <a:pt x="71659" y="554273"/>
                    <a:pt x="74893" y="540356"/>
                  </a:cubicBezTo>
                  <a:cubicBezTo>
                    <a:pt x="70983" y="529223"/>
                    <a:pt x="65342" y="517789"/>
                    <a:pt x="64137" y="508761"/>
                  </a:cubicBezTo>
                  <a:cubicBezTo>
                    <a:pt x="62708" y="499735"/>
                    <a:pt x="66620" y="493416"/>
                    <a:pt x="80311" y="492889"/>
                  </a:cubicBezTo>
                  <a:cubicBezTo>
                    <a:pt x="81514" y="483787"/>
                    <a:pt x="82717" y="474610"/>
                    <a:pt x="83847" y="465432"/>
                  </a:cubicBezTo>
                  <a:cubicBezTo>
                    <a:pt x="85275" y="456330"/>
                    <a:pt x="87457" y="447228"/>
                    <a:pt x="89338" y="438126"/>
                  </a:cubicBezTo>
                  <a:lnTo>
                    <a:pt x="92346" y="424435"/>
                  </a:lnTo>
                  <a:cubicBezTo>
                    <a:pt x="93400" y="419921"/>
                    <a:pt x="94904" y="415408"/>
                    <a:pt x="96183" y="410969"/>
                  </a:cubicBezTo>
                  <a:cubicBezTo>
                    <a:pt x="98891" y="402018"/>
                    <a:pt x="101599" y="393066"/>
                    <a:pt x="104383" y="384039"/>
                  </a:cubicBezTo>
                  <a:cubicBezTo>
                    <a:pt x="107617" y="375237"/>
                    <a:pt x="111077" y="366436"/>
                    <a:pt x="114537" y="357710"/>
                  </a:cubicBezTo>
                  <a:lnTo>
                    <a:pt x="119804" y="344621"/>
                  </a:lnTo>
                  <a:lnTo>
                    <a:pt x="125971" y="331833"/>
                  </a:lnTo>
                  <a:cubicBezTo>
                    <a:pt x="130109" y="323332"/>
                    <a:pt x="134171" y="314832"/>
                    <a:pt x="138535" y="306482"/>
                  </a:cubicBezTo>
                  <a:lnTo>
                    <a:pt x="152978" y="282034"/>
                  </a:lnTo>
                  <a:cubicBezTo>
                    <a:pt x="155461" y="278047"/>
                    <a:pt x="157641" y="273835"/>
                    <a:pt x="160425" y="269998"/>
                  </a:cubicBezTo>
                  <a:lnTo>
                    <a:pt x="168550" y="258413"/>
                  </a:lnTo>
                  <a:cubicBezTo>
                    <a:pt x="174116" y="250741"/>
                    <a:pt x="179231" y="242917"/>
                    <a:pt x="185174" y="235620"/>
                  </a:cubicBezTo>
                  <a:cubicBezTo>
                    <a:pt x="197360" y="221177"/>
                    <a:pt x="208944" y="206508"/>
                    <a:pt x="222259" y="193344"/>
                  </a:cubicBezTo>
                  <a:cubicBezTo>
                    <a:pt x="248513" y="166715"/>
                    <a:pt x="278226" y="142567"/>
                    <a:pt x="311627" y="123686"/>
                  </a:cubicBezTo>
                  <a:cubicBezTo>
                    <a:pt x="326145" y="115562"/>
                    <a:pt x="341341" y="108265"/>
                    <a:pt x="357212" y="102172"/>
                  </a:cubicBezTo>
                  <a:cubicBezTo>
                    <a:pt x="373010" y="96078"/>
                    <a:pt x="389635" y="91114"/>
                    <a:pt x="405958" y="87729"/>
                  </a:cubicBezTo>
                  <a:cubicBezTo>
                    <a:pt x="438681" y="80883"/>
                    <a:pt x="470878" y="79228"/>
                    <a:pt x="501344" y="80131"/>
                  </a:cubicBezTo>
                  <a:cubicBezTo>
                    <a:pt x="531884" y="81033"/>
                    <a:pt x="560997" y="84419"/>
                    <a:pt x="589056" y="88180"/>
                  </a:cubicBezTo>
                  <a:cubicBezTo>
                    <a:pt x="616964" y="92016"/>
                    <a:pt x="644422" y="96154"/>
                    <a:pt x="672029" y="100742"/>
                  </a:cubicBezTo>
                  <a:cubicBezTo>
                    <a:pt x="699560" y="105331"/>
                    <a:pt x="727094" y="110371"/>
                    <a:pt x="754399" y="115938"/>
                  </a:cubicBezTo>
                  <a:cubicBezTo>
                    <a:pt x="768091" y="118721"/>
                    <a:pt x="781782" y="121655"/>
                    <a:pt x="795397" y="124664"/>
                  </a:cubicBezTo>
                  <a:cubicBezTo>
                    <a:pt x="809088" y="127748"/>
                    <a:pt x="822478" y="130832"/>
                    <a:pt x="836471" y="134368"/>
                  </a:cubicBezTo>
                  <a:cubicBezTo>
                    <a:pt x="850462" y="137903"/>
                    <a:pt x="864680" y="141815"/>
                    <a:pt x="879198" y="146629"/>
                  </a:cubicBezTo>
                  <a:cubicBezTo>
                    <a:pt x="886419" y="149037"/>
                    <a:pt x="893716" y="151594"/>
                    <a:pt x="901012" y="154528"/>
                  </a:cubicBezTo>
                  <a:cubicBezTo>
                    <a:pt x="904698" y="155882"/>
                    <a:pt x="908234" y="157462"/>
                    <a:pt x="912070" y="159117"/>
                  </a:cubicBezTo>
                  <a:cubicBezTo>
                    <a:pt x="915982" y="160696"/>
                    <a:pt x="919894" y="162577"/>
                    <a:pt x="923730" y="164458"/>
                  </a:cubicBezTo>
                  <a:cubicBezTo>
                    <a:pt x="954573" y="179277"/>
                    <a:pt x="982933" y="199738"/>
                    <a:pt x="1004296" y="226368"/>
                  </a:cubicBezTo>
                  <a:cubicBezTo>
                    <a:pt x="1023705" y="250590"/>
                    <a:pt x="1036643" y="279326"/>
                    <a:pt x="1045144" y="308739"/>
                  </a:cubicBezTo>
                  <a:cubicBezTo>
                    <a:pt x="1053041" y="336572"/>
                    <a:pt x="1056727" y="362449"/>
                    <a:pt x="1060039" y="387349"/>
                  </a:cubicBezTo>
                  <a:cubicBezTo>
                    <a:pt x="1068011" y="436471"/>
                    <a:pt x="1075008" y="488075"/>
                    <a:pt x="1078092" y="541334"/>
                  </a:cubicBezTo>
                  <a:cubicBezTo>
                    <a:pt x="1081175" y="594593"/>
                    <a:pt x="1080274" y="649582"/>
                    <a:pt x="1071998" y="703820"/>
                  </a:cubicBezTo>
                  <a:cubicBezTo>
                    <a:pt x="1063725" y="758207"/>
                    <a:pt x="1047324" y="811316"/>
                    <a:pt x="1022577" y="859836"/>
                  </a:cubicBezTo>
                  <a:cubicBezTo>
                    <a:pt x="997828" y="908280"/>
                    <a:pt x="964127" y="952061"/>
                    <a:pt x="921398" y="985235"/>
                  </a:cubicBezTo>
                  <a:cubicBezTo>
                    <a:pt x="932157" y="995993"/>
                    <a:pt x="943966" y="1004718"/>
                    <a:pt x="957205" y="1010511"/>
                  </a:cubicBezTo>
                  <a:cubicBezTo>
                    <a:pt x="963751" y="1013369"/>
                    <a:pt x="970821" y="1015626"/>
                    <a:pt x="977892" y="1016755"/>
                  </a:cubicBezTo>
                  <a:cubicBezTo>
                    <a:pt x="984964" y="1017883"/>
                    <a:pt x="992336" y="1018184"/>
                    <a:pt x="1000009" y="1017507"/>
                  </a:cubicBezTo>
                  <a:cubicBezTo>
                    <a:pt x="1007756" y="1016905"/>
                    <a:pt x="1015278" y="1015024"/>
                    <a:pt x="1023102" y="1012241"/>
                  </a:cubicBezTo>
                  <a:cubicBezTo>
                    <a:pt x="1027014" y="1010812"/>
                    <a:pt x="1030926" y="1009157"/>
                    <a:pt x="1034913" y="1007201"/>
                  </a:cubicBezTo>
                  <a:cubicBezTo>
                    <a:pt x="1038749" y="1005170"/>
                    <a:pt x="1042511" y="1002838"/>
                    <a:pt x="1046347" y="1000280"/>
                  </a:cubicBezTo>
                  <a:cubicBezTo>
                    <a:pt x="1050184" y="997723"/>
                    <a:pt x="1054020" y="994864"/>
                    <a:pt x="1057857" y="991780"/>
                  </a:cubicBezTo>
                  <a:cubicBezTo>
                    <a:pt x="1061468" y="988545"/>
                    <a:pt x="1065078" y="985085"/>
                    <a:pt x="1068689" y="981399"/>
                  </a:cubicBezTo>
                  <a:cubicBezTo>
                    <a:pt x="1076061" y="974027"/>
                    <a:pt x="1082380" y="965225"/>
                    <a:pt x="1088623" y="955446"/>
                  </a:cubicBezTo>
                  <a:cubicBezTo>
                    <a:pt x="1113146" y="923024"/>
                    <a:pt x="1131802" y="888271"/>
                    <a:pt x="1146397" y="853216"/>
                  </a:cubicBezTo>
                  <a:cubicBezTo>
                    <a:pt x="1160914" y="818086"/>
                    <a:pt x="1171221" y="782354"/>
                    <a:pt x="1177991" y="746622"/>
                  </a:cubicBezTo>
                  <a:cubicBezTo>
                    <a:pt x="1179796" y="737671"/>
                    <a:pt x="1180999" y="728719"/>
                    <a:pt x="1182354" y="719767"/>
                  </a:cubicBezTo>
                  <a:cubicBezTo>
                    <a:pt x="1183632" y="710891"/>
                    <a:pt x="1184459" y="702315"/>
                    <a:pt x="1185438" y="693664"/>
                  </a:cubicBezTo>
                  <a:cubicBezTo>
                    <a:pt x="1186266" y="685088"/>
                    <a:pt x="1186867" y="676513"/>
                    <a:pt x="1187469" y="667937"/>
                  </a:cubicBezTo>
                  <a:cubicBezTo>
                    <a:pt x="1187846" y="659512"/>
                    <a:pt x="1188220" y="651012"/>
                    <a:pt x="1188446" y="642662"/>
                  </a:cubicBezTo>
                  <a:cubicBezTo>
                    <a:pt x="1189199" y="609187"/>
                    <a:pt x="1187620" y="576915"/>
                    <a:pt x="1184760" y="546073"/>
                  </a:cubicBezTo>
                  <a:cubicBezTo>
                    <a:pt x="1178968" y="484238"/>
                    <a:pt x="1168060" y="427820"/>
                    <a:pt x="1157229" y="375388"/>
                  </a:cubicBezTo>
                  <a:cubicBezTo>
                    <a:pt x="1154520" y="362525"/>
                    <a:pt x="1151737" y="349059"/>
                    <a:pt x="1148202" y="333864"/>
                  </a:cubicBezTo>
                  <a:cubicBezTo>
                    <a:pt x="1144591" y="318744"/>
                    <a:pt x="1140378" y="302345"/>
                    <a:pt x="1134510" y="284742"/>
                  </a:cubicBezTo>
                  <a:lnTo>
                    <a:pt x="1131952" y="277145"/>
                  </a:lnTo>
                  <a:cubicBezTo>
                    <a:pt x="1131050" y="274436"/>
                    <a:pt x="1130072" y="271879"/>
                    <a:pt x="1129095" y="269246"/>
                  </a:cubicBezTo>
                  <a:cubicBezTo>
                    <a:pt x="1127139" y="264055"/>
                    <a:pt x="1125183" y="258865"/>
                    <a:pt x="1122926" y="253749"/>
                  </a:cubicBezTo>
                  <a:cubicBezTo>
                    <a:pt x="1120819" y="248634"/>
                    <a:pt x="1118564" y="243519"/>
                    <a:pt x="1116156" y="238554"/>
                  </a:cubicBezTo>
                  <a:cubicBezTo>
                    <a:pt x="1113824" y="233514"/>
                    <a:pt x="1111265" y="228624"/>
                    <a:pt x="1108634" y="223735"/>
                  </a:cubicBezTo>
                  <a:cubicBezTo>
                    <a:pt x="1098176" y="204176"/>
                    <a:pt x="1085690" y="185897"/>
                    <a:pt x="1071398" y="169122"/>
                  </a:cubicBezTo>
                  <a:cubicBezTo>
                    <a:pt x="1042059" y="135346"/>
                    <a:pt x="1005275" y="109167"/>
                    <a:pt x="965179" y="90361"/>
                  </a:cubicBezTo>
                  <a:lnTo>
                    <a:pt x="952090" y="85547"/>
                  </a:lnTo>
                  <a:cubicBezTo>
                    <a:pt x="949909" y="84719"/>
                    <a:pt x="947727" y="84042"/>
                    <a:pt x="945547" y="83365"/>
                  </a:cubicBezTo>
                  <a:lnTo>
                    <a:pt x="939453" y="81485"/>
                  </a:lnTo>
                  <a:cubicBezTo>
                    <a:pt x="935617" y="80281"/>
                    <a:pt x="931931" y="79228"/>
                    <a:pt x="928245" y="78325"/>
                  </a:cubicBezTo>
                  <a:cubicBezTo>
                    <a:pt x="924559" y="77348"/>
                    <a:pt x="920798" y="76294"/>
                    <a:pt x="917262" y="75467"/>
                  </a:cubicBezTo>
                  <a:cubicBezTo>
                    <a:pt x="902818" y="71856"/>
                    <a:pt x="889202" y="69223"/>
                    <a:pt x="876037" y="66741"/>
                  </a:cubicBezTo>
                  <a:cubicBezTo>
                    <a:pt x="863024" y="64409"/>
                    <a:pt x="850612" y="62453"/>
                    <a:pt x="838801" y="60648"/>
                  </a:cubicBezTo>
                  <a:cubicBezTo>
                    <a:pt x="827367" y="58842"/>
                    <a:pt x="816008" y="57112"/>
                    <a:pt x="804649" y="55306"/>
                  </a:cubicBezTo>
                  <a:cubicBezTo>
                    <a:pt x="759290" y="48010"/>
                    <a:pt x="714605" y="39885"/>
                    <a:pt x="670525" y="30106"/>
                  </a:cubicBezTo>
                  <a:cubicBezTo>
                    <a:pt x="716938" y="34770"/>
                    <a:pt x="764104" y="38682"/>
                    <a:pt x="811872" y="42368"/>
                  </a:cubicBezTo>
                  <a:cubicBezTo>
                    <a:pt x="756506" y="31460"/>
                    <a:pt x="700614" y="22734"/>
                    <a:pt x="643895" y="15889"/>
                  </a:cubicBezTo>
                  <a:cubicBezTo>
                    <a:pt x="629676" y="14159"/>
                    <a:pt x="615685" y="12579"/>
                    <a:pt x="601092" y="11150"/>
                  </a:cubicBezTo>
                  <a:cubicBezTo>
                    <a:pt x="586422" y="9645"/>
                    <a:pt x="571153" y="8216"/>
                    <a:pt x="555129" y="7238"/>
                  </a:cubicBezTo>
                  <a:cubicBezTo>
                    <a:pt x="522933" y="5282"/>
                    <a:pt x="488029" y="4455"/>
                    <a:pt x="449664" y="8743"/>
                  </a:cubicBezTo>
                  <a:cubicBezTo>
                    <a:pt x="454103" y="8818"/>
                    <a:pt x="458766" y="8592"/>
                    <a:pt x="463129" y="8743"/>
                  </a:cubicBezTo>
                  <a:cubicBezTo>
                    <a:pt x="445151" y="10097"/>
                    <a:pt x="426420" y="12428"/>
                    <a:pt x="407238" y="16265"/>
                  </a:cubicBezTo>
                  <a:cubicBezTo>
                    <a:pt x="388055" y="20026"/>
                    <a:pt x="368121" y="25743"/>
                    <a:pt x="348487" y="33040"/>
                  </a:cubicBezTo>
                  <a:cubicBezTo>
                    <a:pt x="300494" y="54404"/>
                    <a:pt x="258819" y="82613"/>
                    <a:pt x="222862" y="112854"/>
                  </a:cubicBezTo>
                  <a:cubicBezTo>
                    <a:pt x="204882" y="128049"/>
                    <a:pt x="188182" y="143846"/>
                    <a:pt x="172686" y="160019"/>
                  </a:cubicBezTo>
                  <a:cubicBezTo>
                    <a:pt x="168924" y="164082"/>
                    <a:pt x="165014" y="168069"/>
                    <a:pt x="161402" y="172281"/>
                  </a:cubicBezTo>
                  <a:lnTo>
                    <a:pt x="150570" y="184919"/>
                  </a:lnTo>
                  <a:lnTo>
                    <a:pt x="139813" y="197632"/>
                  </a:lnTo>
                  <a:cubicBezTo>
                    <a:pt x="136203" y="201844"/>
                    <a:pt x="132667" y="206132"/>
                    <a:pt x="129507" y="210646"/>
                  </a:cubicBezTo>
                  <a:cubicBezTo>
                    <a:pt x="111453" y="235620"/>
                    <a:pt x="85727" y="275414"/>
                    <a:pt x="64287" y="322129"/>
                  </a:cubicBezTo>
                  <a:cubicBezTo>
                    <a:pt x="62934" y="326191"/>
                    <a:pt x="58796" y="338754"/>
                    <a:pt x="53154" y="356055"/>
                  </a:cubicBezTo>
                  <a:cubicBezTo>
                    <a:pt x="50071" y="364631"/>
                    <a:pt x="47663" y="374636"/>
                    <a:pt x="44655" y="385318"/>
                  </a:cubicBezTo>
                  <a:cubicBezTo>
                    <a:pt x="41871" y="396075"/>
                    <a:pt x="38185" y="407359"/>
                    <a:pt x="35852" y="419244"/>
                  </a:cubicBezTo>
                  <a:cubicBezTo>
                    <a:pt x="33145" y="431054"/>
                    <a:pt x="30361" y="443166"/>
                    <a:pt x="27654" y="455126"/>
                  </a:cubicBezTo>
                  <a:cubicBezTo>
                    <a:pt x="25397" y="467162"/>
                    <a:pt x="23064" y="479048"/>
                    <a:pt x="20581" y="490256"/>
                  </a:cubicBezTo>
                  <a:cubicBezTo>
                    <a:pt x="19228" y="495823"/>
                    <a:pt x="18401" y="501390"/>
                    <a:pt x="17347" y="506655"/>
                  </a:cubicBezTo>
                  <a:cubicBezTo>
                    <a:pt x="16370" y="511921"/>
                    <a:pt x="15241" y="517036"/>
                    <a:pt x="14188" y="521775"/>
                  </a:cubicBezTo>
                  <a:cubicBezTo>
                    <a:pt x="12082" y="531404"/>
                    <a:pt x="9298" y="539829"/>
                    <a:pt x="7191" y="546825"/>
                  </a:cubicBezTo>
                  <a:cubicBezTo>
                    <a:pt x="6289" y="564353"/>
                    <a:pt x="5838" y="576840"/>
                    <a:pt x="5838" y="581955"/>
                  </a:cubicBezTo>
                  <a:cubicBezTo>
                    <a:pt x="4032" y="659888"/>
                    <a:pt x="14714" y="737445"/>
                    <a:pt x="38034" y="811842"/>
                  </a:cubicBezTo>
                  <a:cubicBezTo>
                    <a:pt x="40893" y="821170"/>
                    <a:pt x="44504" y="830272"/>
                    <a:pt x="47814" y="839450"/>
                  </a:cubicBezTo>
                  <a:lnTo>
                    <a:pt x="52928" y="853216"/>
                  </a:lnTo>
                  <a:cubicBezTo>
                    <a:pt x="54583" y="857805"/>
                    <a:pt x="56388" y="862393"/>
                    <a:pt x="58420" y="866756"/>
                  </a:cubicBezTo>
                  <a:cubicBezTo>
                    <a:pt x="62482" y="875633"/>
                    <a:pt x="66469" y="884509"/>
                    <a:pt x="70532" y="893386"/>
                  </a:cubicBezTo>
                  <a:cubicBezTo>
                    <a:pt x="72638" y="897749"/>
                    <a:pt x="74519" y="902338"/>
                    <a:pt x="76774" y="906550"/>
                  </a:cubicBezTo>
                  <a:lnTo>
                    <a:pt x="83696" y="919263"/>
                  </a:lnTo>
                  <a:cubicBezTo>
                    <a:pt x="88359" y="927764"/>
                    <a:pt x="93024" y="936189"/>
                    <a:pt x="97687" y="944689"/>
                  </a:cubicBezTo>
                  <a:cubicBezTo>
                    <a:pt x="102577" y="952964"/>
                    <a:pt x="107918" y="960863"/>
                    <a:pt x="113108" y="968987"/>
                  </a:cubicBezTo>
                  <a:lnTo>
                    <a:pt x="121007" y="981023"/>
                  </a:lnTo>
                  <a:lnTo>
                    <a:pt x="124994" y="987041"/>
                  </a:lnTo>
                  <a:lnTo>
                    <a:pt x="129207" y="992758"/>
                  </a:lnTo>
                  <a:cubicBezTo>
                    <a:pt x="134924" y="1000356"/>
                    <a:pt x="140642" y="1007953"/>
                    <a:pt x="146357" y="1015551"/>
                  </a:cubicBezTo>
                  <a:cubicBezTo>
                    <a:pt x="153879" y="1023600"/>
                    <a:pt x="162080" y="1030897"/>
                    <a:pt x="170129" y="1038344"/>
                  </a:cubicBezTo>
                  <a:lnTo>
                    <a:pt x="182239" y="1049477"/>
                  </a:lnTo>
                  <a:cubicBezTo>
                    <a:pt x="186302" y="1053163"/>
                    <a:pt x="190214" y="1057000"/>
                    <a:pt x="194502" y="1060385"/>
                  </a:cubicBezTo>
                  <a:cubicBezTo>
                    <a:pt x="202851" y="1067381"/>
                    <a:pt x="211277" y="1074377"/>
                    <a:pt x="219628" y="1081448"/>
                  </a:cubicBezTo>
                  <a:lnTo>
                    <a:pt x="225870" y="1086789"/>
                  </a:lnTo>
                  <a:lnTo>
                    <a:pt x="232340" y="1091829"/>
                  </a:lnTo>
                  <a:lnTo>
                    <a:pt x="245354" y="1101909"/>
                  </a:lnTo>
                  <a:cubicBezTo>
                    <a:pt x="262355" y="1115826"/>
                    <a:pt x="280483" y="1128313"/>
                    <a:pt x="298312" y="1141854"/>
                  </a:cubicBezTo>
                  <a:cubicBezTo>
                    <a:pt x="307264" y="1148473"/>
                    <a:pt x="316667" y="1154641"/>
                    <a:pt x="325844" y="1161337"/>
                  </a:cubicBezTo>
                  <a:cubicBezTo>
                    <a:pt x="330434" y="1164646"/>
                    <a:pt x="335097" y="1168032"/>
                    <a:pt x="339686" y="1171342"/>
                  </a:cubicBezTo>
                  <a:cubicBezTo>
                    <a:pt x="344424" y="1174576"/>
                    <a:pt x="349240" y="1177735"/>
                    <a:pt x="353978" y="1180970"/>
                  </a:cubicBezTo>
                  <a:cubicBezTo>
                    <a:pt x="366992" y="1190072"/>
                    <a:pt x="381135" y="1199626"/>
                    <a:pt x="396856" y="1207449"/>
                  </a:cubicBezTo>
                  <a:cubicBezTo>
                    <a:pt x="404604" y="1211512"/>
                    <a:pt x="412578" y="1215574"/>
                    <a:pt x="420703" y="1219486"/>
                  </a:cubicBezTo>
                  <a:cubicBezTo>
                    <a:pt x="428826" y="1223397"/>
                    <a:pt x="437403" y="1226557"/>
                    <a:pt x="445903" y="1229941"/>
                  </a:cubicBezTo>
                  <a:cubicBezTo>
                    <a:pt x="454404" y="1233251"/>
                    <a:pt x="462979" y="1236561"/>
                    <a:pt x="471631" y="1239495"/>
                  </a:cubicBezTo>
                  <a:cubicBezTo>
                    <a:pt x="480356" y="1242128"/>
                    <a:pt x="489157" y="1244686"/>
                    <a:pt x="497809" y="1247168"/>
                  </a:cubicBezTo>
                  <a:cubicBezTo>
                    <a:pt x="502171" y="1248372"/>
                    <a:pt x="506459" y="1249575"/>
                    <a:pt x="510747" y="1250704"/>
                  </a:cubicBezTo>
                  <a:cubicBezTo>
                    <a:pt x="515034" y="1251907"/>
                    <a:pt x="519247" y="1252960"/>
                    <a:pt x="523610" y="1253788"/>
                  </a:cubicBezTo>
                  <a:cubicBezTo>
                    <a:pt x="532185" y="1255518"/>
                    <a:pt x="540611" y="1257173"/>
                    <a:pt x="548810" y="1258677"/>
                  </a:cubicBezTo>
                  <a:cubicBezTo>
                    <a:pt x="614631" y="1270412"/>
                    <a:pt x="666914" y="1267178"/>
                    <a:pt x="668418" y="1270187"/>
                  </a:cubicBezTo>
                  <a:cubicBezTo>
                    <a:pt x="680453" y="1269510"/>
                    <a:pt x="692490" y="1268682"/>
                    <a:pt x="704526" y="1267704"/>
                  </a:cubicBezTo>
                  <a:cubicBezTo>
                    <a:pt x="710543" y="1267103"/>
                    <a:pt x="716636" y="1266952"/>
                    <a:pt x="722504" y="1265899"/>
                  </a:cubicBezTo>
                  <a:lnTo>
                    <a:pt x="740333" y="1263191"/>
                  </a:lnTo>
                  <a:lnTo>
                    <a:pt x="758085" y="1260257"/>
                  </a:lnTo>
                  <a:cubicBezTo>
                    <a:pt x="764028" y="1259279"/>
                    <a:pt x="769896" y="1258226"/>
                    <a:pt x="775689" y="1256721"/>
                  </a:cubicBezTo>
                  <a:cubicBezTo>
                    <a:pt x="787274" y="1253938"/>
                    <a:pt x="798858" y="1251005"/>
                    <a:pt x="810366" y="1247996"/>
                  </a:cubicBezTo>
                  <a:cubicBezTo>
                    <a:pt x="872728" y="1218357"/>
                    <a:pt x="928395" y="1182701"/>
                    <a:pt x="980224" y="1144035"/>
                  </a:cubicBezTo>
                  <a:cubicBezTo>
                    <a:pt x="1032055" y="1105219"/>
                    <a:pt x="1080048" y="1063244"/>
                    <a:pt x="1127365" y="1017507"/>
                  </a:cubicBezTo>
                  <a:cubicBezTo>
                    <a:pt x="1146095" y="988545"/>
                    <a:pt x="1162494" y="958230"/>
                    <a:pt x="1175131" y="925883"/>
                  </a:cubicBezTo>
                  <a:cubicBezTo>
                    <a:pt x="1187017" y="896996"/>
                    <a:pt x="1188973" y="873075"/>
                    <a:pt x="1186716" y="855623"/>
                  </a:cubicBezTo>
                  <a:cubicBezTo>
                    <a:pt x="1185664" y="846897"/>
                    <a:pt x="1182654" y="839149"/>
                    <a:pt x="1179118" y="832830"/>
                  </a:cubicBezTo>
                  <a:cubicBezTo>
                    <a:pt x="1175508" y="826511"/>
                    <a:pt x="1170995" y="821396"/>
                    <a:pt x="1165803" y="817258"/>
                  </a:cubicBezTo>
                  <a:cubicBezTo>
                    <a:pt x="1157906" y="824931"/>
                    <a:pt x="1150083" y="831325"/>
                    <a:pt x="1141506" y="835914"/>
                  </a:cubicBezTo>
                  <a:close/>
                </a:path>
              </a:pathLst>
            </a:custGeom>
            <a:solidFill>
              <a:srgbClr val="48CFAE"/>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A1F7C8D7-F9DB-4B78-B858-C8CA3F447979}"/>
                </a:ext>
              </a:extLst>
            </p:cNvPr>
            <p:cNvSpPr/>
            <p:nvPr/>
          </p:nvSpPr>
          <p:spPr>
            <a:xfrm>
              <a:off x="22798491" y="5651789"/>
              <a:ext cx="142944" cy="75234"/>
            </a:xfrm>
            <a:custGeom>
              <a:avLst/>
              <a:gdLst>
                <a:gd name="connsiteX0" fmla="*/ 123596 w 142927"/>
                <a:gd name="connsiteY0" fmla="*/ 69903 h 75224"/>
                <a:gd name="connsiteX1" fmla="*/ 139994 w 142927"/>
                <a:gd name="connsiteY1" fmla="*/ 72912 h 75224"/>
                <a:gd name="connsiteX2" fmla="*/ 122692 w 142927"/>
                <a:gd name="connsiteY2" fmla="*/ 24918 h 75224"/>
                <a:gd name="connsiteX3" fmla="*/ 91926 w 142927"/>
                <a:gd name="connsiteY3" fmla="*/ 5811 h 75224"/>
                <a:gd name="connsiteX4" fmla="*/ 5642 w 142927"/>
                <a:gd name="connsiteY4" fmla="*/ 17245 h 75224"/>
                <a:gd name="connsiteX5" fmla="*/ 45436 w 142927"/>
                <a:gd name="connsiteY5" fmla="*/ 51021 h 75224"/>
                <a:gd name="connsiteX6" fmla="*/ 123596 w 142927"/>
                <a:gd name="connsiteY6" fmla="*/ 69903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927" h="75224">
                  <a:moveTo>
                    <a:pt x="123596" y="69903"/>
                  </a:moveTo>
                  <a:cubicBezTo>
                    <a:pt x="129087" y="70805"/>
                    <a:pt x="134578" y="71934"/>
                    <a:pt x="139994" y="72912"/>
                  </a:cubicBezTo>
                  <a:cubicBezTo>
                    <a:pt x="132547" y="58318"/>
                    <a:pt x="126453" y="42370"/>
                    <a:pt x="122692" y="24918"/>
                  </a:cubicBezTo>
                  <a:cubicBezTo>
                    <a:pt x="126453" y="12882"/>
                    <a:pt x="114042" y="6940"/>
                    <a:pt x="91926" y="5811"/>
                  </a:cubicBezTo>
                  <a:cubicBezTo>
                    <a:pt x="69884" y="4683"/>
                    <a:pt x="38441" y="9271"/>
                    <a:pt x="5642" y="17245"/>
                  </a:cubicBezTo>
                  <a:cubicBezTo>
                    <a:pt x="13541" y="31689"/>
                    <a:pt x="26404" y="43047"/>
                    <a:pt x="45436" y="51021"/>
                  </a:cubicBezTo>
                  <a:cubicBezTo>
                    <a:pt x="64619" y="59446"/>
                    <a:pt x="90046" y="64486"/>
                    <a:pt x="123596" y="69903"/>
                  </a:cubicBezTo>
                  <a:close/>
                </a:path>
              </a:pathLst>
            </a:custGeom>
            <a:solidFill>
              <a:srgbClr val="67D8C2"/>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C1A8DE60-FE51-48A0-86D3-CB5BCAB3E815}"/>
                </a:ext>
              </a:extLst>
            </p:cNvPr>
            <p:cNvSpPr/>
            <p:nvPr/>
          </p:nvSpPr>
          <p:spPr>
            <a:xfrm>
              <a:off x="23157806" y="6010069"/>
              <a:ext cx="15047" cy="22570"/>
            </a:xfrm>
            <a:custGeom>
              <a:avLst/>
              <a:gdLst>
                <a:gd name="connsiteX0" fmla="*/ 5642 w 15044"/>
                <a:gd name="connsiteY0" fmla="*/ 17302 h 22567"/>
                <a:gd name="connsiteX1" fmla="*/ 12338 w 15044"/>
                <a:gd name="connsiteY1" fmla="*/ 9177 h 22567"/>
                <a:gd name="connsiteX2" fmla="*/ 11208 w 15044"/>
                <a:gd name="connsiteY2" fmla="*/ 5642 h 22567"/>
                <a:gd name="connsiteX3" fmla="*/ 5642 w 15044"/>
                <a:gd name="connsiteY3" fmla="*/ 17302 h 22567"/>
              </a:gdLst>
              <a:ahLst/>
              <a:cxnLst>
                <a:cxn ang="0">
                  <a:pos x="connsiteX0" y="connsiteY0"/>
                </a:cxn>
                <a:cxn ang="0">
                  <a:pos x="connsiteX1" y="connsiteY1"/>
                </a:cxn>
                <a:cxn ang="0">
                  <a:pos x="connsiteX2" y="connsiteY2"/>
                </a:cxn>
                <a:cxn ang="0">
                  <a:pos x="connsiteX3" y="connsiteY3"/>
                </a:cxn>
              </a:cxnLst>
              <a:rect l="l" t="t" r="r" b="b"/>
              <a:pathLst>
                <a:path w="15044" h="22567">
                  <a:moveTo>
                    <a:pt x="5642" y="17302"/>
                  </a:moveTo>
                  <a:cubicBezTo>
                    <a:pt x="7899" y="14368"/>
                    <a:pt x="10005" y="11810"/>
                    <a:pt x="12338" y="9177"/>
                  </a:cubicBezTo>
                  <a:cubicBezTo>
                    <a:pt x="11961" y="8124"/>
                    <a:pt x="11585" y="6996"/>
                    <a:pt x="11208" y="5642"/>
                  </a:cubicBezTo>
                  <a:cubicBezTo>
                    <a:pt x="9104" y="9478"/>
                    <a:pt x="7298" y="13239"/>
                    <a:pt x="5642" y="17302"/>
                  </a:cubicBezTo>
                  <a:close/>
                </a:path>
              </a:pathLst>
            </a:custGeom>
            <a:solidFill>
              <a:srgbClr val="60D6BA"/>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E80925A1-CF11-4F76-B628-23BB2CCF75DA}"/>
                </a:ext>
              </a:extLst>
            </p:cNvPr>
            <p:cNvSpPr/>
            <p:nvPr/>
          </p:nvSpPr>
          <p:spPr>
            <a:xfrm>
              <a:off x="23028028" y="5807209"/>
              <a:ext cx="120374" cy="112850"/>
            </a:xfrm>
            <a:custGeom>
              <a:avLst/>
              <a:gdLst>
                <a:gd name="connsiteX0" fmla="*/ 72744 w 120359"/>
                <a:gd name="connsiteY0" fmla="*/ 17634 h 112837"/>
                <a:gd name="connsiteX1" fmla="*/ 35583 w 120359"/>
                <a:gd name="connsiteY1" fmla="*/ 5673 h 112837"/>
                <a:gd name="connsiteX2" fmla="*/ 5642 w 120359"/>
                <a:gd name="connsiteY2" fmla="*/ 7554 h 112837"/>
                <a:gd name="connsiteX3" fmla="*/ 28134 w 120359"/>
                <a:gd name="connsiteY3" fmla="*/ 29520 h 112837"/>
                <a:gd name="connsiteX4" fmla="*/ 46189 w 120359"/>
                <a:gd name="connsiteY4" fmla="*/ 55021 h 112837"/>
                <a:gd name="connsiteX5" fmla="*/ 85983 w 120359"/>
                <a:gd name="connsiteY5" fmla="*/ 110687 h 112837"/>
                <a:gd name="connsiteX6" fmla="*/ 110205 w 120359"/>
                <a:gd name="connsiteY6" fmla="*/ 113546 h 112837"/>
                <a:gd name="connsiteX7" fmla="*/ 98846 w 120359"/>
                <a:gd name="connsiteY7" fmla="*/ 106625 h 112837"/>
                <a:gd name="connsiteX8" fmla="*/ 109678 w 120359"/>
                <a:gd name="connsiteY8" fmla="*/ 104519 h 112837"/>
                <a:gd name="connsiteX9" fmla="*/ 116224 w 120359"/>
                <a:gd name="connsiteY9" fmla="*/ 103766 h 112837"/>
                <a:gd name="connsiteX10" fmla="*/ 94257 w 120359"/>
                <a:gd name="connsiteY10" fmla="*/ 75933 h 112837"/>
                <a:gd name="connsiteX11" fmla="*/ 59880 w 120359"/>
                <a:gd name="connsiteY11" fmla="*/ 59760 h 112837"/>
                <a:gd name="connsiteX12" fmla="*/ 98922 w 120359"/>
                <a:gd name="connsiteY12" fmla="*/ 51410 h 112837"/>
                <a:gd name="connsiteX13" fmla="*/ 83651 w 120359"/>
                <a:gd name="connsiteY13" fmla="*/ 29670 h 112837"/>
                <a:gd name="connsiteX14" fmla="*/ 74248 w 120359"/>
                <a:gd name="connsiteY14" fmla="*/ 23501 h 112837"/>
                <a:gd name="connsiteX15" fmla="*/ 65296 w 120359"/>
                <a:gd name="connsiteY15" fmla="*/ 18838 h 112837"/>
                <a:gd name="connsiteX16" fmla="*/ 72744 w 120359"/>
                <a:gd name="connsiteY16" fmla="*/ 17634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0359" h="112837">
                  <a:moveTo>
                    <a:pt x="72744" y="17634"/>
                  </a:moveTo>
                  <a:cubicBezTo>
                    <a:pt x="57925" y="8381"/>
                    <a:pt x="45963" y="6049"/>
                    <a:pt x="35583" y="5673"/>
                  </a:cubicBezTo>
                  <a:cubicBezTo>
                    <a:pt x="25126" y="5372"/>
                    <a:pt x="16099" y="7328"/>
                    <a:pt x="5642" y="7554"/>
                  </a:cubicBezTo>
                  <a:cubicBezTo>
                    <a:pt x="13842" y="14399"/>
                    <a:pt x="21364" y="21546"/>
                    <a:pt x="28134" y="29520"/>
                  </a:cubicBezTo>
                  <a:cubicBezTo>
                    <a:pt x="34905" y="37343"/>
                    <a:pt x="40924" y="45843"/>
                    <a:pt x="46189" y="55021"/>
                  </a:cubicBezTo>
                  <a:cubicBezTo>
                    <a:pt x="58600" y="74128"/>
                    <a:pt x="72518" y="92633"/>
                    <a:pt x="85983" y="110687"/>
                  </a:cubicBezTo>
                  <a:cubicBezTo>
                    <a:pt x="92002" y="108656"/>
                    <a:pt x="101254" y="107753"/>
                    <a:pt x="110205" y="113546"/>
                  </a:cubicBezTo>
                  <a:cubicBezTo>
                    <a:pt x="104639" y="105421"/>
                    <a:pt x="104564" y="105346"/>
                    <a:pt x="98846" y="106625"/>
                  </a:cubicBezTo>
                  <a:cubicBezTo>
                    <a:pt x="101704" y="105948"/>
                    <a:pt x="106068" y="105045"/>
                    <a:pt x="109678" y="104519"/>
                  </a:cubicBezTo>
                  <a:cubicBezTo>
                    <a:pt x="113364" y="104142"/>
                    <a:pt x="116224" y="103766"/>
                    <a:pt x="116224" y="103766"/>
                  </a:cubicBezTo>
                  <a:cubicBezTo>
                    <a:pt x="113741" y="95191"/>
                    <a:pt x="105239" y="84584"/>
                    <a:pt x="94257" y="75933"/>
                  </a:cubicBezTo>
                  <a:cubicBezTo>
                    <a:pt x="83274" y="67358"/>
                    <a:pt x="69884" y="61189"/>
                    <a:pt x="59880" y="59760"/>
                  </a:cubicBezTo>
                  <a:cubicBezTo>
                    <a:pt x="70411" y="55773"/>
                    <a:pt x="86059" y="52087"/>
                    <a:pt x="98922" y="51410"/>
                  </a:cubicBezTo>
                  <a:cubicBezTo>
                    <a:pt x="94182" y="44264"/>
                    <a:pt x="89217" y="36741"/>
                    <a:pt x="83651" y="29670"/>
                  </a:cubicBezTo>
                  <a:cubicBezTo>
                    <a:pt x="80567" y="27489"/>
                    <a:pt x="77407" y="25307"/>
                    <a:pt x="74248" y="23501"/>
                  </a:cubicBezTo>
                  <a:cubicBezTo>
                    <a:pt x="71089" y="21696"/>
                    <a:pt x="68079" y="20116"/>
                    <a:pt x="65296" y="18838"/>
                  </a:cubicBezTo>
                  <a:lnTo>
                    <a:pt x="72744" y="17634"/>
                  </a:lnTo>
                  <a:close/>
                </a:path>
              </a:pathLst>
            </a:custGeom>
            <a:solidFill>
              <a:srgbClr val="67D8C2"/>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1061CD52-52DC-4DDD-84FB-0E0F42C381D6}"/>
                </a:ext>
              </a:extLst>
            </p:cNvPr>
            <p:cNvSpPr/>
            <p:nvPr/>
          </p:nvSpPr>
          <p:spPr>
            <a:xfrm>
              <a:off x="22420878" y="5530080"/>
              <a:ext cx="150467" cy="82757"/>
            </a:xfrm>
            <a:custGeom>
              <a:avLst/>
              <a:gdLst>
                <a:gd name="connsiteX0" fmla="*/ 104354 w 150449"/>
                <a:gd name="connsiteY0" fmla="*/ 58976 h 82747"/>
                <a:gd name="connsiteX1" fmla="*/ 119700 w 150449"/>
                <a:gd name="connsiteY1" fmla="*/ 56720 h 82747"/>
                <a:gd name="connsiteX2" fmla="*/ 130382 w 150449"/>
                <a:gd name="connsiteY2" fmla="*/ 31068 h 82747"/>
                <a:gd name="connsiteX3" fmla="*/ 144899 w 150449"/>
                <a:gd name="connsiteY3" fmla="*/ 5642 h 82747"/>
                <a:gd name="connsiteX4" fmla="*/ 90813 w 150449"/>
                <a:gd name="connsiteY4" fmla="*/ 12111 h 82747"/>
                <a:gd name="connsiteX5" fmla="*/ 75618 w 150449"/>
                <a:gd name="connsiteY5" fmla="*/ 41825 h 82747"/>
                <a:gd name="connsiteX6" fmla="*/ 64409 w 150449"/>
                <a:gd name="connsiteY6" fmla="*/ 36634 h 82747"/>
                <a:gd name="connsiteX7" fmla="*/ 64183 w 150449"/>
                <a:gd name="connsiteY7" fmla="*/ 17151 h 82747"/>
                <a:gd name="connsiteX8" fmla="*/ 62152 w 150449"/>
                <a:gd name="connsiteY8" fmla="*/ 17603 h 82747"/>
                <a:gd name="connsiteX9" fmla="*/ 31236 w 150449"/>
                <a:gd name="connsiteY9" fmla="*/ 25200 h 82747"/>
                <a:gd name="connsiteX10" fmla="*/ 47860 w 150449"/>
                <a:gd name="connsiteY10" fmla="*/ 30391 h 82747"/>
                <a:gd name="connsiteX11" fmla="*/ 15513 w 150449"/>
                <a:gd name="connsiteY11" fmla="*/ 52808 h 82747"/>
                <a:gd name="connsiteX12" fmla="*/ 7915 w 150449"/>
                <a:gd name="connsiteY12" fmla="*/ 76654 h 82747"/>
                <a:gd name="connsiteX13" fmla="*/ 48687 w 150449"/>
                <a:gd name="connsiteY13" fmla="*/ 72893 h 82747"/>
                <a:gd name="connsiteX14" fmla="*/ 104354 w 150449"/>
                <a:gd name="connsiteY14" fmla="*/ 58976 h 8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449" h="82747">
                  <a:moveTo>
                    <a:pt x="104354" y="58976"/>
                  </a:moveTo>
                  <a:cubicBezTo>
                    <a:pt x="109544" y="58074"/>
                    <a:pt x="114659" y="57246"/>
                    <a:pt x="119700" y="56720"/>
                  </a:cubicBezTo>
                  <a:cubicBezTo>
                    <a:pt x="122483" y="48219"/>
                    <a:pt x="126169" y="39644"/>
                    <a:pt x="130382" y="31068"/>
                  </a:cubicBezTo>
                  <a:cubicBezTo>
                    <a:pt x="134745" y="22643"/>
                    <a:pt x="139559" y="13917"/>
                    <a:pt x="144899" y="5642"/>
                  </a:cubicBezTo>
                  <a:cubicBezTo>
                    <a:pt x="127072" y="6996"/>
                    <a:pt x="108942" y="9027"/>
                    <a:pt x="90813" y="12111"/>
                  </a:cubicBezTo>
                  <a:cubicBezTo>
                    <a:pt x="86450" y="21063"/>
                    <a:pt x="81109" y="31670"/>
                    <a:pt x="75618" y="41825"/>
                  </a:cubicBezTo>
                  <a:cubicBezTo>
                    <a:pt x="71932" y="40020"/>
                    <a:pt x="68246" y="38289"/>
                    <a:pt x="64409" y="36634"/>
                  </a:cubicBezTo>
                  <a:cubicBezTo>
                    <a:pt x="62002" y="31820"/>
                    <a:pt x="60347" y="26404"/>
                    <a:pt x="64183" y="17151"/>
                  </a:cubicBezTo>
                  <a:cubicBezTo>
                    <a:pt x="63506" y="17302"/>
                    <a:pt x="62830" y="17452"/>
                    <a:pt x="62152" y="17603"/>
                  </a:cubicBezTo>
                  <a:cubicBezTo>
                    <a:pt x="51847" y="19709"/>
                    <a:pt x="41691" y="22342"/>
                    <a:pt x="31236" y="25200"/>
                  </a:cubicBezTo>
                  <a:cubicBezTo>
                    <a:pt x="36953" y="26780"/>
                    <a:pt x="42444" y="28586"/>
                    <a:pt x="47860" y="30391"/>
                  </a:cubicBezTo>
                  <a:cubicBezTo>
                    <a:pt x="36802" y="38440"/>
                    <a:pt x="24013" y="45436"/>
                    <a:pt x="15513" y="52808"/>
                  </a:cubicBezTo>
                  <a:cubicBezTo>
                    <a:pt x="7087" y="60255"/>
                    <a:pt x="2650" y="67853"/>
                    <a:pt x="7915" y="76654"/>
                  </a:cubicBezTo>
                  <a:cubicBezTo>
                    <a:pt x="17243" y="80340"/>
                    <a:pt x="31761" y="77406"/>
                    <a:pt x="48687" y="72893"/>
                  </a:cubicBezTo>
                  <a:cubicBezTo>
                    <a:pt x="65838" y="68455"/>
                    <a:pt x="85397" y="62361"/>
                    <a:pt x="104354" y="58976"/>
                  </a:cubicBezTo>
                  <a:close/>
                </a:path>
              </a:pathLst>
            </a:custGeom>
            <a:solidFill>
              <a:srgbClr val="67D8C2"/>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176A57D1-5D15-446F-8649-D06009317504}"/>
                </a:ext>
              </a:extLst>
            </p:cNvPr>
            <p:cNvSpPr/>
            <p:nvPr/>
          </p:nvSpPr>
          <p:spPr>
            <a:xfrm>
              <a:off x="22234692" y="5639996"/>
              <a:ext cx="669578" cy="300934"/>
            </a:xfrm>
            <a:custGeom>
              <a:avLst/>
              <a:gdLst>
                <a:gd name="connsiteX0" fmla="*/ 5642 w 669500"/>
                <a:gd name="connsiteY0" fmla="*/ 273216 h 300899"/>
                <a:gd name="connsiteX1" fmla="*/ 62211 w 669500"/>
                <a:gd name="connsiteY1" fmla="*/ 297740 h 300899"/>
                <a:gd name="connsiteX2" fmla="*/ 69058 w 669500"/>
                <a:gd name="connsiteY2" fmla="*/ 273668 h 300899"/>
                <a:gd name="connsiteX3" fmla="*/ 85080 w 669500"/>
                <a:gd name="connsiteY3" fmla="*/ 250498 h 300899"/>
                <a:gd name="connsiteX4" fmla="*/ 110580 w 669500"/>
                <a:gd name="connsiteY4" fmla="*/ 204912 h 300899"/>
                <a:gd name="connsiteX5" fmla="*/ 180615 w 669500"/>
                <a:gd name="connsiteY5" fmla="*/ 221311 h 300899"/>
                <a:gd name="connsiteX6" fmla="*/ 219957 w 669500"/>
                <a:gd name="connsiteY6" fmla="*/ 209125 h 300899"/>
                <a:gd name="connsiteX7" fmla="*/ 261105 w 669500"/>
                <a:gd name="connsiteY7" fmla="*/ 191372 h 300899"/>
                <a:gd name="connsiteX8" fmla="*/ 302855 w 669500"/>
                <a:gd name="connsiteY8" fmla="*/ 172866 h 300899"/>
                <a:gd name="connsiteX9" fmla="*/ 343628 w 669500"/>
                <a:gd name="connsiteY9" fmla="*/ 157897 h 300899"/>
                <a:gd name="connsiteX10" fmla="*/ 381241 w 669500"/>
                <a:gd name="connsiteY10" fmla="*/ 149848 h 300899"/>
                <a:gd name="connsiteX11" fmla="*/ 413136 w 669500"/>
                <a:gd name="connsiteY11" fmla="*/ 151127 h 300899"/>
                <a:gd name="connsiteX12" fmla="*/ 444278 w 669500"/>
                <a:gd name="connsiteY12" fmla="*/ 153308 h 300899"/>
                <a:gd name="connsiteX13" fmla="*/ 475345 w 669500"/>
                <a:gd name="connsiteY13" fmla="*/ 153082 h 300899"/>
                <a:gd name="connsiteX14" fmla="*/ 537257 w 669500"/>
                <a:gd name="connsiteY14" fmla="*/ 150149 h 300899"/>
                <a:gd name="connsiteX15" fmla="*/ 598338 w 669500"/>
                <a:gd name="connsiteY15" fmla="*/ 152029 h 300899"/>
                <a:gd name="connsiteX16" fmla="*/ 627826 w 669500"/>
                <a:gd name="connsiteY16" fmla="*/ 157220 h 300899"/>
                <a:gd name="connsiteX17" fmla="*/ 655736 w 669500"/>
                <a:gd name="connsiteY17" fmla="*/ 165570 h 300899"/>
                <a:gd name="connsiteX18" fmla="*/ 666492 w 669500"/>
                <a:gd name="connsiteY18" fmla="*/ 132997 h 300899"/>
                <a:gd name="connsiteX19" fmla="*/ 620830 w 669500"/>
                <a:gd name="connsiteY19" fmla="*/ 136383 h 300899"/>
                <a:gd name="connsiteX20" fmla="*/ 614812 w 669500"/>
                <a:gd name="connsiteY20" fmla="*/ 143153 h 300899"/>
                <a:gd name="connsiteX21" fmla="*/ 620830 w 669500"/>
                <a:gd name="connsiteY21" fmla="*/ 136383 h 300899"/>
                <a:gd name="connsiteX22" fmla="*/ 652500 w 669500"/>
                <a:gd name="connsiteY22" fmla="*/ 119382 h 300899"/>
                <a:gd name="connsiteX23" fmla="*/ 639862 w 669500"/>
                <a:gd name="connsiteY23" fmla="*/ 111107 h 300899"/>
                <a:gd name="connsiteX24" fmla="*/ 645053 w 669500"/>
                <a:gd name="connsiteY24" fmla="*/ 102531 h 300899"/>
                <a:gd name="connsiteX25" fmla="*/ 538685 w 669500"/>
                <a:gd name="connsiteY25" fmla="*/ 63264 h 300899"/>
                <a:gd name="connsiteX26" fmla="*/ 448416 w 669500"/>
                <a:gd name="connsiteY26" fmla="*/ 5642 h 300899"/>
                <a:gd name="connsiteX27" fmla="*/ 429986 w 669500"/>
                <a:gd name="connsiteY27" fmla="*/ 11058 h 300899"/>
                <a:gd name="connsiteX28" fmla="*/ 403657 w 669500"/>
                <a:gd name="connsiteY28" fmla="*/ 18881 h 300899"/>
                <a:gd name="connsiteX29" fmla="*/ 380789 w 669500"/>
                <a:gd name="connsiteY29" fmla="*/ 24899 h 300899"/>
                <a:gd name="connsiteX30" fmla="*/ 360853 w 669500"/>
                <a:gd name="connsiteY30" fmla="*/ 28736 h 300899"/>
                <a:gd name="connsiteX31" fmla="*/ 343553 w 669500"/>
                <a:gd name="connsiteY31" fmla="*/ 30240 h 300899"/>
                <a:gd name="connsiteX32" fmla="*/ 295860 w 669500"/>
                <a:gd name="connsiteY32" fmla="*/ 11885 h 300899"/>
                <a:gd name="connsiteX33" fmla="*/ 238088 w 669500"/>
                <a:gd name="connsiteY33" fmla="*/ 58675 h 300899"/>
                <a:gd name="connsiteX34" fmla="*/ 224246 w 669500"/>
                <a:gd name="connsiteY34" fmla="*/ 69959 h 300899"/>
                <a:gd name="connsiteX35" fmla="*/ 211081 w 669500"/>
                <a:gd name="connsiteY35" fmla="*/ 80867 h 300899"/>
                <a:gd name="connsiteX36" fmla="*/ 185955 w 669500"/>
                <a:gd name="connsiteY36" fmla="*/ 99598 h 300899"/>
                <a:gd name="connsiteX37" fmla="*/ 15346 w 669500"/>
                <a:gd name="connsiteY37" fmla="*/ 201828 h 300899"/>
                <a:gd name="connsiteX38" fmla="*/ 15045 w 669500"/>
                <a:gd name="connsiteY38" fmla="*/ 233648 h 300899"/>
                <a:gd name="connsiteX39" fmla="*/ 15798 w 669500"/>
                <a:gd name="connsiteY39" fmla="*/ 248919 h 300899"/>
                <a:gd name="connsiteX40" fmla="*/ 17754 w 669500"/>
                <a:gd name="connsiteY40" fmla="*/ 263663 h 300899"/>
                <a:gd name="connsiteX41" fmla="*/ 5642 w 669500"/>
                <a:gd name="connsiteY41" fmla="*/ 273216 h 300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69500" h="300899">
                  <a:moveTo>
                    <a:pt x="5642" y="273216"/>
                  </a:moveTo>
                  <a:cubicBezTo>
                    <a:pt x="25803" y="276902"/>
                    <a:pt x="44683" y="284651"/>
                    <a:pt x="62211" y="297740"/>
                  </a:cubicBezTo>
                  <a:cubicBezTo>
                    <a:pt x="62136" y="289690"/>
                    <a:pt x="64845" y="281642"/>
                    <a:pt x="69058" y="273668"/>
                  </a:cubicBezTo>
                  <a:cubicBezTo>
                    <a:pt x="73269" y="265769"/>
                    <a:pt x="79287" y="258096"/>
                    <a:pt x="85080" y="250498"/>
                  </a:cubicBezTo>
                  <a:cubicBezTo>
                    <a:pt x="96589" y="235153"/>
                    <a:pt x="109151" y="220860"/>
                    <a:pt x="110580" y="204912"/>
                  </a:cubicBezTo>
                  <a:cubicBezTo>
                    <a:pt x="131192" y="223944"/>
                    <a:pt x="155039" y="226201"/>
                    <a:pt x="180615" y="221311"/>
                  </a:cubicBezTo>
                  <a:cubicBezTo>
                    <a:pt x="193478" y="218829"/>
                    <a:pt x="206642" y="214541"/>
                    <a:pt x="219957" y="209125"/>
                  </a:cubicBezTo>
                  <a:cubicBezTo>
                    <a:pt x="233498" y="203859"/>
                    <a:pt x="247415" y="197766"/>
                    <a:pt x="261105" y="191372"/>
                  </a:cubicBezTo>
                  <a:cubicBezTo>
                    <a:pt x="274721" y="185354"/>
                    <a:pt x="288940" y="179035"/>
                    <a:pt x="302855" y="172866"/>
                  </a:cubicBezTo>
                  <a:cubicBezTo>
                    <a:pt x="316848" y="167225"/>
                    <a:pt x="330613" y="162109"/>
                    <a:pt x="343628" y="157897"/>
                  </a:cubicBezTo>
                  <a:cubicBezTo>
                    <a:pt x="357017" y="154060"/>
                    <a:pt x="369656" y="151202"/>
                    <a:pt x="381241" y="149848"/>
                  </a:cubicBezTo>
                  <a:cubicBezTo>
                    <a:pt x="392748" y="148418"/>
                    <a:pt x="403881" y="149020"/>
                    <a:pt x="413136" y="151127"/>
                  </a:cubicBezTo>
                  <a:cubicBezTo>
                    <a:pt x="423666" y="152556"/>
                    <a:pt x="433971" y="153158"/>
                    <a:pt x="444278" y="153308"/>
                  </a:cubicBezTo>
                  <a:cubicBezTo>
                    <a:pt x="454733" y="153684"/>
                    <a:pt x="464965" y="153308"/>
                    <a:pt x="475345" y="153082"/>
                  </a:cubicBezTo>
                  <a:cubicBezTo>
                    <a:pt x="495958" y="152255"/>
                    <a:pt x="516645" y="150750"/>
                    <a:pt x="537257" y="150149"/>
                  </a:cubicBezTo>
                  <a:cubicBezTo>
                    <a:pt x="557868" y="149547"/>
                    <a:pt x="578329" y="149622"/>
                    <a:pt x="598338" y="152029"/>
                  </a:cubicBezTo>
                  <a:cubicBezTo>
                    <a:pt x="608344" y="153233"/>
                    <a:pt x="618199" y="154813"/>
                    <a:pt x="627826" y="157220"/>
                  </a:cubicBezTo>
                  <a:cubicBezTo>
                    <a:pt x="637530" y="159552"/>
                    <a:pt x="646933" y="162485"/>
                    <a:pt x="655736" y="165570"/>
                  </a:cubicBezTo>
                  <a:cubicBezTo>
                    <a:pt x="660248" y="155941"/>
                    <a:pt x="648063" y="140294"/>
                    <a:pt x="666492" y="132997"/>
                  </a:cubicBezTo>
                  <a:cubicBezTo>
                    <a:pt x="648063" y="124422"/>
                    <a:pt x="632340" y="125926"/>
                    <a:pt x="620830" y="136383"/>
                  </a:cubicBezTo>
                  <a:cubicBezTo>
                    <a:pt x="618724" y="138489"/>
                    <a:pt x="616617" y="140595"/>
                    <a:pt x="614812" y="143153"/>
                  </a:cubicBezTo>
                  <a:cubicBezTo>
                    <a:pt x="616617" y="140595"/>
                    <a:pt x="618724" y="138414"/>
                    <a:pt x="620830" y="136383"/>
                  </a:cubicBezTo>
                  <a:cubicBezTo>
                    <a:pt x="629106" y="128559"/>
                    <a:pt x="639561" y="124046"/>
                    <a:pt x="652500" y="119382"/>
                  </a:cubicBezTo>
                  <a:cubicBezTo>
                    <a:pt x="647008" y="119081"/>
                    <a:pt x="641969" y="116824"/>
                    <a:pt x="639862" y="111107"/>
                  </a:cubicBezTo>
                  <a:cubicBezTo>
                    <a:pt x="640314" y="106894"/>
                    <a:pt x="642270" y="104337"/>
                    <a:pt x="645053" y="102531"/>
                  </a:cubicBezTo>
                  <a:cubicBezTo>
                    <a:pt x="609321" y="88163"/>
                    <a:pt x="572687" y="76955"/>
                    <a:pt x="538685" y="63264"/>
                  </a:cubicBezTo>
                  <a:cubicBezTo>
                    <a:pt x="504759" y="49423"/>
                    <a:pt x="473090" y="33024"/>
                    <a:pt x="448416" y="5642"/>
                  </a:cubicBezTo>
                  <a:cubicBezTo>
                    <a:pt x="442171" y="7297"/>
                    <a:pt x="436078" y="9253"/>
                    <a:pt x="429986" y="11058"/>
                  </a:cubicBezTo>
                  <a:cubicBezTo>
                    <a:pt x="420583" y="13916"/>
                    <a:pt x="411931" y="16625"/>
                    <a:pt x="403657" y="18881"/>
                  </a:cubicBezTo>
                  <a:cubicBezTo>
                    <a:pt x="395532" y="21289"/>
                    <a:pt x="387859" y="23169"/>
                    <a:pt x="380789" y="24899"/>
                  </a:cubicBezTo>
                  <a:cubicBezTo>
                    <a:pt x="373718" y="26629"/>
                    <a:pt x="367097" y="27833"/>
                    <a:pt x="360853" y="28736"/>
                  </a:cubicBezTo>
                  <a:cubicBezTo>
                    <a:pt x="354686" y="29639"/>
                    <a:pt x="348969" y="30165"/>
                    <a:pt x="343553" y="30240"/>
                  </a:cubicBezTo>
                  <a:cubicBezTo>
                    <a:pt x="322113" y="30616"/>
                    <a:pt x="306842" y="24222"/>
                    <a:pt x="295860" y="11885"/>
                  </a:cubicBezTo>
                  <a:cubicBezTo>
                    <a:pt x="276376" y="26930"/>
                    <a:pt x="256517" y="43029"/>
                    <a:pt x="238088" y="58675"/>
                  </a:cubicBezTo>
                  <a:cubicBezTo>
                    <a:pt x="233347" y="62512"/>
                    <a:pt x="228760" y="66273"/>
                    <a:pt x="224246" y="69959"/>
                  </a:cubicBezTo>
                  <a:cubicBezTo>
                    <a:pt x="219807" y="73720"/>
                    <a:pt x="215445" y="77406"/>
                    <a:pt x="211081" y="80867"/>
                  </a:cubicBezTo>
                  <a:cubicBezTo>
                    <a:pt x="202506" y="87862"/>
                    <a:pt x="193779" y="93956"/>
                    <a:pt x="185955" y="99598"/>
                  </a:cubicBezTo>
                  <a:cubicBezTo>
                    <a:pt x="128710" y="131718"/>
                    <a:pt x="71464" y="162485"/>
                    <a:pt x="15346" y="201828"/>
                  </a:cubicBezTo>
                  <a:cubicBezTo>
                    <a:pt x="14970" y="212660"/>
                    <a:pt x="14744" y="223342"/>
                    <a:pt x="15045" y="233648"/>
                  </a:cubicBezTo>
                  <a:cubicBezTo>
                    <a:pt x="15196" y="238839"/>
                    <a:pt x="15421" y="243879"/>
                    <a:pt x="15798" y="248919"/>
                  </a:cubicBezTo>
                  <a:cubicBezTo>
                    <a:pt x="16250" y="253959"/>
                    <a:pt x="16926" y="258849"/>
                    <a:pt x="17754" y="263663"/>
                  </a:cubicBezTo>
                  <a:cubicBezTo>
                    <a:pt x="13842" y="266521"/>
                    <a:pt x="9704" y="269756"/>
                    <a:pt x="5642" y="273216"/>
                  </a:cubicBezTo>
                  <a:close/>
                </a:path>
              </a:pathLst>
            </a:custGeom>
            <a:solidFill>
              <a:srgbClr val="66D8BD"/>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D48A18B8-BDC7-4D7D-9C97-031D0D14E0C6}"/>
                </a:ext>
              </a:extLst>
            </p:cNvPr>
            <p:cNvSpPr/>
            <p:nvPr/>
          </p:nvSpPr>
          <p:spPr>
            <a:xfrm>
              <a:off x="22868599" y="6163442"/>
              <a:ext cx="541681" cy="549205"/>
            </a:xfrm>
            <a:custGeom>
              <a:avLst/>
              <a:gdLst>
                <a:gd name="connsiteX0" fmla="*/ 325056 w 541618"/>
                <a:gd name="connsiteY0" fmla="*/ 16578 h 549140"/>
                <a:gd name="connsiteX1" fmla="*/ 271647 w 541618"/>
                <a:gd name="connsiteY1" fmla="*/ 85258 h 549140"/>
                <a:gd name="connsiteX2" fmla="*/ 230349 w 541618"/>
                <a:gd name="connsiteY2" fmla="*/ 159505 h 549140"/>
                <a:gd name="connsiteX3" fmla="*/ 225307 w 541618"/>
                <a:gd name="connsiteY3" fmla="*/ 167253 h 549140"/>
                <a:gd name="connsiteX4" fmla="*/ 220343 w 541618"/>
                <a:gd name="connsiteY4" fmla="*/ 174475 h 549140"/>
                <a:gd name="connsiteX5" fmla="*/ 215078 w 541618"/>
                <a:gd name="connsiteY5" fmla="*/ 180718 h 549140"/>
                <a:gd name="connsiteX6" fmla="*/ 209813 w 541618"/>
                <a:gd name="connsiteY6" fmla="*/ 186134 h 549140"/>
                <a:gd name="connsiteX7" fmla="*/ 204470 w 541618"/>
                <a:gd name="connsiteY7" fmla="*/ 190572 h 549140"/>
                <a:gd name="connsiteX8" fmla="*/ 198904 w 541618"/>
                <a:gd name="connsiteY8" fmla="*/ 193657 h 549140"/>
                <a:gd name="connsiteX9" fmla="*/ 198228 w 541618"/>
                <a:gd name="connsiteY9" fmla="*/ 193958 h 549140"/>
                <a:gd name="connsiteX10" fmla="*/ 197926 w 541618"/>
                <a:gd name="connsiteY10" fmla="*/ 194108 h 549140"/>
                <a:gd name="connsiteX11" fmla="*/ 197776 w 541618"/>
                <a:gd name="connsiteY11" fmla="*/ 194183 h 549140"/>
                <a:gd name="connsiteX12" fmla="*/ 197701 w 541618"/>
                <a:gd name="connsiteY12" fmla="*/ 194258 h 549140"/>
                <a:gd name="connsiteX13" fmla="*/ 198002 w 541618"/>
                <a:gd name="connsiteY13" fmla="*/ 194108 h 549140"/>
                <a:gd name="connsiteX14" fmla="*/ 203870 w 541618"/>
                <a:gd name="connsiteY14" fmla="*/ 191926 h 549140"/>
                <a:gd name="connsiteX15" fmla="*/ 213348 w 541618"/>
                <a:gd name="connsiteY15" fmla="*/ 188090 h 549140"/>
                <a:gd name="connsiteX16" fmla="*/ 223052 w 541618"/>
                <a:gd name="connsiteY16" fmla="*/ 184630 h 549140"/>
                <a:gd name="connsiteX17" fmla="*/ 228016 w 541618"/>
                <a:gd name="connsiteY17" fmla="*/ 183050 h 549140"/>
                <a:gd name="connsiteX18" fmla="*/ 230499 w 541618"/>
                <a:gd name="connsiteY18" fmla="*/ 182298 h 549140"/>
                <a:gd name="connsiteX19" fmla="*/ 232531 w 541618"/>
                <a:gd name="connsiteY19" fmla="*/ 181621 h 549140"/>
                <a:gd name="connsiteX20" fmla="*/ 248628 w 541618"/>
                <a:gd name="connsiteY20" fmla="*/ 176731 h 549140"/>
                <a:gd name="connsiteX21" fmla="*/ 252690 w 541618"/>
                <a:gd name="connsiteY21" fmla="*/ 175678 h 549140"/>
                <a:gd name="connsiteX22" fmla="*/ 255849 w 541618"/>
                <a:gd name="connsiteY22" fmla="*/ 174775 h 549140"/>
                <a:gd name="connsiteX23" fmla="*/ 262319 w 541618"/>
                <a:gd name="connsiteY23" fmla="*/ 173195 h 549140"/>
                <a:gd name="connsiteX24" fmla="*/ 269089 w 541618"/>
                <a:gd name="connsiteY24" fmla="*/ 171917 h 549140"/>
                <a:gd name="connsiteX25" fmla="*/ 273980 w 541618"/>
                <a:gd name="connsiteY25" fmla="*/ 170939 h 549140"/>
                <a:gd name="connsiteX26" fmla="*/ 279019 w 541618"/>
                <a:gd name="connsiteY26" fmla="*/ 170187 h 549140"/>
                <a:gd name="connsiteX27" fmla="*/ 281651 w 541618"/>
                <a:gd name="connsiteY27" fmla="*/ 169886 h 549140"/>
                <a:gd name="connsiteX28" fmla="*/ 283456 w 541618"/>
                <a:gd name="connsiteY28" fmla="*/ 169660 h 549140"/>
                <a:gd name="connsiteX29" fmla="*/ 290378 w 541618"/>
                <a:gd name="connsiteY29" fmla="*/ 169134 h 549140"/>
                <a:gd name="connsiteX30" fmla="*/ 294139 w 541618"/>
                <a:gd name="connsiteY30" fmla="*/ 168983 h 549140"/>
                <a:gd name="connsiteX31" fmla="*/ 295116 w 541618"/>
                <a:gd name="connsiteY31" fmla="*/ 169058 h 549140"/>
                <a:gd name="connsiteX32" fmla="*/ 295342 w 541618"/>
                <a:gd name="connsiteY32" fmla="*/ 169058 h 549140"/>
                <a:gd name="connsiteX33" fmla="*/ 299555 w 541618"/>
                <a:gd name="connsiteY33" fmla="*/ 169209 h 549140"/>
                <a:gd name="connsiteX34" fmla="*/ 299480 w 541618"/>
                <a:gd name="connsiteY34" fmla="*/ 169209 h 549140"/>
                <a:gd name="connsiteX35" fmla="*/ 299329 w 541618"/>
                <a:gd name="connsiteY35" fmla="*/ 169209 h 549140"/>
                <a:gd name="connsiteX36" fmla="*/ 298953 w 541618"/>
                <a:gd name="connsiteY36" fmla="*/ 169209 h 549140"/>
                <a:gd name="connsiteX37" fmla="*/ 297449 w 541618"/>
                <a:gd name="connsiteY37" fmla="*/ 169134 h 549140"/>
                <a:gd name="connsiteX38" fmla="*/ 291430 w 541618"/>
                <a:gd name="connsiteY38" fmla="*/ 168757 h 549140"/>
                <a:gd name="connsiteX39" fmla="*/ 284510 w 541618"/>
                <a:gd name="connsiteY39" fmla="*/ 168080 h 549140"/>
                <a:gd name="connsiteX40" fmla="*/ 276385 w 541618"/>
                <a:gd name="connsiteY40" fmla="*/ 167102 h 549140"/>
                <a:gd name="connsiteX41" fmla="*/ 231627 w 541618"/>
                <a:gd name="connsiteY41" fmla="*/ 158075 h 549140"/>
                <a:gd name="connsiteX42" fmla="*/ 224481 w 541618"/>
                <a:gd name="connsiteY42" fmla="*/ 156270 h 549140"/>
                <a:gd name="connsiteX43" fmla="*/ 217109 w 541618"/>
                <a:gd name="connsiteY43" fmla="*/ 154239 h 549140"/>
                <a:gd name="connsiteX44" fmla="*/ 200935 w 541618"/>
                <a:gd name="connsiteY44" fmla="*/ 149575 h 549140"/>
                <a:gd name="connsiteX45" fmla="*/ 182505 w 541618"/>
                <a:gd name="connsiteY45" fmla="*/ 143858 h 549140"/>
                <a:gd name="connsiteX46" fmla="*/ 172426 w 541618"/>
                <a:gd name="connsiteY46" fmla="*/ 140548 h 549140"/>
                <a:gd name="connsiteX47" fmla="*/ 161818 w 541618"/>
                <a:gd name="connsiteY47" fmla="*/ 136937 h 549140"/>
                <a:gd name="connsiteX48" fmla="*/ 160691 w 541618"/>
                <a:gd name="connsiteY48" fmla="*/ 136561 h 549140"/>
                <a:gd name="connsiteX49" fmla="*/ 160615 w 541618"/>
                <a:gd name="connsiteY49" fmla="*/ 136561 h 549140"/>
                <a:gd name="connsiteX50" fmla="*/ 160540 w 541618"/>
                <a:gd name="connsiteY50" fmla="*/ 136486 h 549140"/>
                <a:gd name="connsiteX51" fmla="*/ 160389 w 541618"/>
                <a:gd name="connsiteY51" fmla="*/ 136486 h 549140"/>
                <a:gd name="connsiteX52" fmla="*/ 160013 w 541618"/>
                <a:gd name="connsiteY52" fmla="*/ 136561 h 549140"/>
                <a:gd name="connsiteX53" fmla="*/ 159111 w 541618"/>
                <a:gd name="connsiteY53" fmla="*/ 136862 h 549140"/>
                <a:gd name="connsiteX54" fmla="*/ 156929 w 541618"/>
                <a:gd name="connsiteY54" fmla="*/ 138442 h 549140"/>
                <a:gd name="connsiteX55" fmla="*/ 150534 w 541618"/>
                <a:gd name="connsiteY55" fmla="*/ 145663 h 549140"/>
                <a:gd name="connsiteX56" fmla="*/ 135490 w 541618"/>
                <a:gd name="connsiteY56" fmla="*/ 162664 h 549140"/>
                <a:gd name="connsiteX57" fmla="*/ 120445 w 541618"/>
                <a:gd name="connsiteY57" fmla="*/ 176581 h 549140"/>
                <a:gd name="connsiteX58" fmla="*/ 106153 w 541618"/>
                <a:gd name="connsiteY58" fmla="*/ 187112 h 549140"/>
                <a:gd name="connsiteX59" fmla="*/ 93214 w 541618"/>
                <a:gd name="connsiteY59" fmla="*/ 194108 h 549140"/>
                <a:gd name="connsiteX60" fmla="*/ 82456 w 541618"/>
                <a:gd name="connsiteY60" fmla="*/ 197644 h 549140"/>
                <a:gd name="connsiteX61" fmla="*/ 75009 w 541618"/>
                <a:gd name="connsiteY61" fmla="*/ 197794 h 549140"/>
                <a:gd name="connsiteX62" fmla="*/ 115706 w 541618"/>
                <a:gd name="connsiteY62" fmla="*/ 260757 h 549140"/>
                <a:gd name="connsiteX63" fmla="*/ 129321 w 541618"/>
                <a:gd name="connsiteY63" fmla="*/ 325450 h 549140"/>
                <a:gd name="connsiteX64" fmla="*/ 107883 w 541618"/>
                <a:gd name="connsiteY64" fmla="*/ 329964 h 549140"/>
                <a:gd name="connsiteX65" fmla="*/ 102090 w 541618"/>
                <a:gd name="connsiteY65" fmla="*/ 327406 h 549140"/>
                <a:gd name="connsiteX66" fmla="*/ 97501 w 541618"/>
                <a:gd name="connsiteY66" fmla="*/ 325827 h 549140"/>
                <a:gd name="connsiteX67" fmla="*/ 93064 w 541618"/>
                <a:gd name="connsiteY67" fmla="*/ 331619 h 549140"/>
                <a:gd name="connsiteX68" fmla="*/ 64478 w 541618"/>
                <a:gd name="connsiteY68" fmla="*/ 393003 h 549140"/>
                <a:gd name="connsiteX69" fmla="*/ 41910 w 541618"/>
                <a:gd name="connsiteY69" fmla="*/ 416999 h 549140"/>
                <a:gd name="connsiteX70" fmla="*/ 34538 w 541618"/>
                <a:gd name="connsiteY70" fmla="*/ 421588 h 549140"/>
                <a:gd name="connsiteX71" fmla="*/ 26263 w 541618"/>
                <a:gd name="connsiteY71" fmla="*/ 425048 h 549140"/>
                <a:gd name="connsiteX72" fmla="*/ 17011 w 541618"/>
                <a:gd name="connsiteY72" fmla="*/ 427530 h 549140"/>
                <a:gd name="connsiteX73" fmla="*/ 6706 w 541618"/>
                <a:gd name="connsiteY73" fmla="*/ 428810 h 549140"/>
                <a:gd name="connsiteX74" fmla="*/ 12197 w 541618"/>
                <a:gd name="connsiteY74" fmla="*/ 485454 h 549140"/>
                <a:gd name="connsiteX75" fmla="*/ 72301 w 541618"/>
                <a:gd name="connsiteY75" fmla="*/ 525173 h 549140"/>
                <a:gd name="connsiteX76" fmla="*/ 150610 w 541618"/>
                <a:gd name="connsiteY76" fmla="*/ 491321 h 549140"/>
                <a:gd name="connsiteX77" fmla="*/ 156854 w 541618"/>
                <a:gd name="connsiteY77" fmla="*/ 488463 h 549140"/>
                <a:gd name="connsiteX78" fmla="*/ 165203 w 541618"/>
                <a:gd name="connsiteY78" fmla="*/ 490118 h 549140"/>
                <a:gd name="connsiteX79" fmla="*/ 174531 w 541618"/>
                <a:gd name="connsiteY79" fmla="*/ 495609 h 549140"/>
                <a:gd name="connsiteX80" fmla="*/ 183484 w 541618"/>
                <a:gd name="connsiteY80" fmla="*/ 503658 h 549140"/>
                <a:gd name="connsiteX81" fmla="*/ 193713 w 541618"/>
                <a:gd name="connsiteY81" fmla="*/ 525097 h 549140"/>
                <a:gd name="connsiteX82" fmla="*/ 180549 w 541618"/>
                <a:gd name="connsiteY82" fmla="*/ 548417 h 549140"/>
                <a:gd name="connsiteX83" fmla="*/ 251486 w 541618"/>
                <a:gd name="connsiteY83" fmla="*/ 518703 h 549140"/>
                <a:gd name="connsiteX84" fmla="*/ 299631 w 541618"/>
                <a:gd name="connsiteY84" fmla="*/ 473643 h 549140"/>
                <a:gd name="connsiteX85" fmla="*/ 350558 w 541618"/>
                <a:gd name="connsiteY85" fmla="*/ 441748 h 549140"/>
                <a:gd name="connsiteX86" fmla="*/ 388547 w 541618"/>
                <a:gd name="connsiteY86" fmla="*/ 458900 h 549140"/>
                <a:gd name="connsiteX87" fmla="*/ 425331 w 541618"/>
                <a:gd name="connsiteY87" fmla="*/ 497038 h 549140"/>
                <a:gd name="connsiteX88" fmla="*/ 473399 w 541618"/>
                <a:gd name="connsiteY88" fmla="*/ 519831 h 549140"/>
                <a:gd name="connsiteX89" fmla="*/ 499202 w 541618"/>
                <a:gd name="connsiteY89" fmla="*/ 521712 h 549140"/>
                <a:gd name="connsiteX90" fmla="*/ 523274 w 541618"/>
                <a:gd name="connsiteY90" fmla="*/ 514867 h 549140"/>
                <a:gd name="connsiteX91" fmla="*/ 538921 w 541618"/>
                <a:gd name="connsiteY91" fmla="*/ 342151 h 549140"/>
                <a:gd name="connsiteX92" fmla="*/ 534859 w 541618"/>
                <a:gd name="connsiteY92" fmla="*/ 301529 h 549140"/>
                <a:gd name="connsiteX93" fmla="*/ 529066 w 541618"/>
                <a:gd name="connsiteY93" fmla="*/ 259855 h 549140"/>
                <a:gd name="connsiteX94" fmla="*/ 506499 w 541618"/>
                <a:gd name="connsiteY94" fmla="*/ 177859 h 549140"/>
                <a:gd name="connsiteX95" fmla="*/ 504618 w 541618"/>
                <a:gd name="connsiteY95" fmla="*/ 158677 h 549140"/>
                <a:gd name="connsiteX96" fmla="*/ 506273 w 541618"/>
                <a:gd name="connsiteY96" fmla="*/ 148146 h 549140"/>
                <a:gd name="connsiteX97" fmla="*/ 507476 w 541618"/>
                <a:gd name="connsiteY97" fmla="*/ 142579 h 549140"/>
                <a:gd name="connsiteX98" fmla="*/ 508455 w 541618"/>
                <a:gd name="connsiteY98" fmla="*/ 137012 h 549140"/>
                <a:gd name="connsiteX99" fmla="*/ 510185 w 541618"/>
                <a:gd name="connsiteY99" fmla="*/ 125729 h 549140"/>
                <a:gd name="connsiteX100" fmla="*/ 510335 w 541618"/>
                <a:gd name="connsiteY100" fmla="*/ 114896 h 549140"/>
                <a:gd name="connsiteX101" fmla="*/ 503489 w 541618"/>
                <a:gd name="connsiteY101" fmla="*/ 96918 h 549140"/>
                <a:gd name="connsiteX102" fmla="*/ 460385 w 541618"/>
                <a:gd name="connsiteY102" fmla="*/ 46968 h 549140"/>
                <a:gd name="connsiteX103" fmla="*/ 407202 w 541618"/>
                <a:gd name="connsiteY103" fmla="*/ 16352 h 549140"/>
                <a:gd name="connsiteX104" fmla="*/ 358231 w 541618"/>
                <a:gd name="connsiteY104" fmla="*/ 5670 h 549140"/>
                <a:gd name="connsiteX105" fmla="*/ 325056 w 541618"/>
                <a:gd name="connsiteY105" fmla="*/ 16578 h 54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541618" h="549140">
                  <a:moveTo>
                    <a:pt x="325056" y="16578"/>
                  </a:moveTo>
                  <a:cubicBezTo>
                    <a:pt x="304294" y="35309"/>
                    <a:pt x="286767" y="59531"/>
                    <a:pt x="271647" y="85258"/>
                  </a:cubicBezTo>
                  <a:cubicBezTo>
                    <a:pt x="256376" y="110759"/>
                    <a:pt x="243588" y="137915"/>
                    <a:pt x="230349" y="159505"/>
                  </a:cubicBezTo>
                  <a:cubicBezTo>
                    <a:pt x="228769" y="162288"/>
                    <a:pt x="227113" y="164846"/>
                    <a:pt x="225307" y="167253"/>
                  </a:cubicBezTo>
                  <a:cubicBezTo>
                    <a:pt x="223653" y="169585"/>
                    <a:pt x="221998" y="171992"/>
                    <a:pt x="220343" y="174475"/>
                  </a:cubicBezTo>
                  <a:cubicBezTo>
                    <a:pt x="218613" y="176731"/>
                    <a:pt x="216733" y="178687"/>
                    <a:pt x="215078" y="180718"/>
                  </a:cubicBezTo>
                  <a:cubicBezTo>
                    <a:pt x="213348" y="182674"/>
                    <a:pt x="211768" y="184705"/>
                    <a:pt x="209813" y="186134"/>
                  </a:cubicBezTo>
                  <a:cubicBezTo>
                    <a:pt x="208083" y="187564"/>
                    <a:pt x="206277" y="189068"/>
                    <a:pt x="204470" y="190572"/>
                  </a:cubicBezTo>
                  <a:cubicBezTo>
                    <a:pt x="202665" y="191852"/>
                    <a:pt x="200635" y="192754"/>
                    <a:pt x="198904" y="193657"/>
                  </a:cubicBezTo>
                  <a:lnTo>
                    <a:pt x="198228" y="193958"/>
                  </a:lnTo>
                  <a:lnTo>
                    <a:pt x="197926" y="194108"/>
                  </a:lnTo>
                  <a:lnTo>
                    <a:pt x="197776" y="194183"/>
                  </a:lnTo>
                  <a:lnTo>
                    <a:pt x="197701" y="194258"/>
                  </a:lnTo>
                  <a:lnTo>
                    <a:pt x="198002" y="194108"/>
                  </a:lnTo>
                  <a:lnTo>
                    <a:pt x="203870" y="191926"/>
                  </a:lnTo>
                  <a:cubicBezTo>
                    <a:pt x="207179" y="190572"/>
                    <a:pt x="210112" y="189369"/>
                    <a:pt x="213348" y="188090"/>
                  </a:cubicBezTo>
                  <a:cubicBezTo>
                    <a:pt x="216507" y="186886"/>
                    <a:pt x="219741" y="185758"/>
                    <a:pt x="223052" y="184630"/>
                  </a:cubicBezTo>
                  <a:lnTo>
                    <a:pt x="228016" y="183050"/>
                  </a:lnTo>
                  <a:lnTo>
                    <a:pt x="230499" y="182298"/>
                  </a:lnTo>
                  <a:lnTo>
                    <a:pt x="232531" y="181621"/>
                  </a:lnTo>
                  <a:cubicBezTo>
                    <a:pt x="237721" y="179815"/>
                    <a:pt x="243061" y="178161"/>
                    <a:pt x="248628" y="176731"/>
                  </a:cubicBezTo>
                  <a:lnTo>
                    <a:pt x="252690" y="175678"/>
                  </a:lnTo>
                  <a:lnTo>
                    <a:pt x="255849" y="174775"/>
                  </a:lnTo>
                  <a:cubicBezTo>
                    <a:pt x="257956" y="174173"/>
                    <a:pt x="260138" y="173647"/>
                    <a:pt x="262319" y="173195"/>
                  </a:cubicBezTo>
                  <a:cubicBezTo>
                    <a:pt x="264501" y="172744"/>
                    <a:pt x="266756" y="172293"/>
                    <a:pt x="269089" y="171917"/>
                  </a:cubicBezTo>
                  <a:cubicBezTo>
                    <a:pt x="270744" y="171541"/>
                    <a:pt x="272323" y="171240"/>
                    <a:pt x="273980" y="170939"/>
                  </a:cubicBezTo>
                  <a:cubicBezTo>
                    <a:pt x="275634" y="170638"/>
                    <a:pt x="277289" y="170412"/>
                    <a:pt x="279019" y="170187"/>
                  </a:cubicBezTo>
                  <a:lnTo>
                    <a:pt x="281651" y="169886"/>
                  </a:lnTo>
                  <a:cubicBezTo>
                    <a:pt x="282479" y="169810"/>
                    <a:pt x="282780" y="169735"/>
                    <a:pt x="283456" y="169660"/>
                  </a:cubicBezTo>
                  <a:cubicBezTo>
                    <a:pt x="285638" y="169359"/>
                    <a:pt x="287970" y="169134"/>
                    <a:pt x="290378" y="169134"/>
                  </a:cubicBezTo>
                  <a:cubicBezTo>
                    <a:pt x="291882" y="169058"/>
                    <a:pt x="292786" y="168983"/>
                    <a:pt x="294139" y="168983"/>
                  </a:cubicBezTo>
                  <a:lnTo>
                    <a:pt x="295116" y="169058"/>
                  </a:lnTo>
                  <a:lnTo>
                    <a:pt x="295342" y="169058"/>
                  </a:lnTo>
                  <a:lnTo>
                    <a:pt x="299555" y="169209"/>
                  </a:lnTo>
                  <a:lnTo>
                    <a:pt x="299480" y="169209"/>
                  </a:lnTo>
                  <a:lnTo>
                    <a:pt x="299329" y="169209"/>
                  </a:lnTo>
                  <a:lnTo>
                    <a:pt x="298953" y="169209"/>
                  </a:lnTo>
                  <a:lnTo>
                    <a:pt x="297449" y="169134"/>
                  </a:lnTo>
                  <a:cubicBezTo>
                    <a:pt x="295417" y="169058"/>
                    <a:pt x="293763" y="168908"/>
                    <a:pt x="291430" y="168757"/>
                  </a:cubicBezTo>
                  <a:cubicBezTo>
                    <a:pt x="289098" y="168607"/>
                    <a:pt x="286767" y="168381"/>
                    <a:pt x="284510" y="168080"/>
                  </a:cubicBezTo>
                  <a:cubicBezTo>
                    <a:pt x="281877" y="167855"/>
                    <a:pt x="279094" y="167478"/>
                    <a:pt x="276385" y="167102"/>
                  </a:cubicBezTo>
                  <a:cubicBezTo>
                    <a:pt x="264576" y="165448"/>
                    <a:pt x="249981" y="162739"/>
                    <a:pt x="231627" y="158075"/>
                  </a:cubicBezTo>
                  <a:lnTo>
                    <a:pt x="224481" y="156270"/>
                  </a:lnTo>
                  <a:lnTo>
                    <a:pt x="217109" y="154239"/>
                  </a:lnTo>
                  <a:cubicBezTo>
                    <a:pt x="211693" y="152810"/>
                    <a:pt x="206277" y="151230"/>
                    <a:pt x="200935" y="149575"/>
                  </a:cubicBezTo>
                  <a:cubicBezTo>
                    <a:pt x="194843" y="147770"/>
                    <a:pt x="188599" y="145889"/>
                    <a:pt x="182505" y="143858"/>
                  </a:cubicBezTo>
                  <a:lnTo>
                    <a:pt x="172426" y="140548"/>
                  </a:lnTo>
                  <a:lnTo>
                    <a:pt x="161818" y="136937"/>
                  </a:lnTo>
                  <a:lnTo>
                    <a:pt x="160691" y="136561"/>
                  </a:lnTo>
                  <a:lnTo>
                    <a:pt x="160615" y="136561"/>
                  </a:lnTo>
                  <a:lnTo>
                    <a:pt x="160540" y="136486"/>
                  </a:lnTo>
                  <a:cubicBezTo>
                    <a:pt x="160465" y="136411"/>
                    <a:pt x="160389" y="136486"/>
                    <a:pt x="160389" y="136486"/>
                  </a:cubicBezTo>
                  <a:lnTo>
                    <a:pt x="160013" y="136561"/>
                  </a:lnTo>
                  <a:cubicBezTo>
                    <a:pt x="159787" y="136561"/>
                    <a:pt x="159486" y="136636"/>
                    <a:pt x="159111" y="136862"/>
                  </a:cubicBezTo>
                  <a:cubicBezTo>
                    <a:pt x="158509" y="137088"/>
                    <a:pt x="157680" y="137765"/>
                    <a:pt x="156929" y="138442"/>
                  </a:cubicBezTo>
                  <a:cubicBezTo>
                    <a:pt x="155275" y="139871"/>
                    <a:pt x="153093" y="142654"/>
                    <a:pt x="150534" y="145663"/>
                  </a:cubicBezTo>
                  <a:cubicBezTo>
                    <a:pt x="145646" y="151832"/>
                    <a:pt x="140456" y="157323"/>
                    <a:pt x="135490" y="162664"/>
                  </a:cubicBezTo>
                  <a:cubicBezTo>
                    <a:pt x="130375" y="167704"/>
                    <a:pt x="125484" y="172594"/>
                    <a:pt x="120445" y="176581"/>
                  </a:cubicBezTo>
                  <a:cubicBezTo>
                    <a:pt x="115480" y="180643"/>
                    <a:pt x="110740" y="184329"/>
                    <a:pt x="106153" y="187112"/>
                  </a:cubicBezTo>
                  <a:cubicBezTo>
                    <a:pt x="101563" y="190196"/>
                    <a:pt x="97201" y="192378"/>
                    <a:pt x="93214" y="194108"/>
                  </a:cubicBezTo>
                  <a:cubicBezTo>
                    <a:pt x="89227" y="196064"/>
                    <a:pt x="85541" y="196816"/>
                    <a:pt x="82456" y="197644"/>
                  </a:cubicBezTo>
                  <a:cubicBezTo>
                    <a:pt x="79372" y="198245"/>
                    <a:pt x="76289" y="198396"/>
                    <a:pt x="75009" y="197794"/>
                  </a:cubicBezTo>
                  <a:cubicBezTo>
                    <a:pt x="88474" y="217729"/>
                    <a:pt x="104272" y="238942"/>
                    <a:pt x="115706" y="260757"/>
                  </a:cubicBezTo>
                  <a:cubicBezTo>
                    <a:pt x="127065" y="282347"/>
                    <a:pt x="133684" y="305290"/>
                    <a:pt x="129321" y="325450"/>
                  </a:cubicBezTo>
                  <a:cubicBezTo>
                    <a:pt x="127065" y="335681"/>
                    <a:pt x="116156" y="333499"/>
                    <a:pt x="107883" y="329964"/>
                  </a:cubicBezTo>
                  <a:cubicBezTo>
                    <a:pt x="105776" y="328986"/>
                    <a:pt x="103820" y="328084"/>
                    <a:pt x="102090" y="327406"/>
                  </a:cubicBezTo>
                  <a:cubicBezTo>
                    <a:pt x="100360" y="326654"/>
                    <a:pt x="98781" y="325977"/>
                    <a:pt x="97501" y="325827"/>
                  </a:cubicBezTo>
                  <a:cubicBezTo>
                    <a:pt x="94869" y="325676"/>
                    <a:pt x="93365" y="326730"/>
                    <a:pt x="93064" y="331619"/>
                  </a:cubicBezTo>
                  <a:cubicBezTo>
                    <a:pt x="84713" y="353058"/>
                    <a:pt x="76663" y="374497"/>
                    <a:pt x="64478" y="393003"/>
                  </a:cubicBezTo>
                  <a:cubicBezTo>
                    <a:pt x="58384" y="402104"/>
                    <a:pt x="51163" y="410680"/>
                    <a:pt x="41910" y="416999"/>
                  </a:cubicBezTo>
                  <a:cubicBezTo>
                    <a:pt x="39578" y="418579"/>
                    <a:pt x="37170" y="420083"/>
                    <a:pt x="34538" y="421588"/>
                  </a:cubicBezTo>
                  <a:cubicBezTo>
                    <a:pt x="31905" y="422942"/>
                    <a:pt x="29198" y="423995"/>
                    <a:pt x="26263" y="425048"/>
                  </a:cubicBezTo>
                  <a:cubicBezTo>
                    <a:pt x="23330" y="426101"/>
                    <a:pt x="20245" y="427079"/>
                    <a:pt x="17011" y="427530"/>
                  </a:cubicBezTo>
                  <a:cubicBezTo>
                    <a:pt x="13776" y="428057"/>
                    <a:pt x="10316" y="428659"/>
                    <a:pt x="6706" y="428810"/>
                  </a:cubicBezTo>
                  <a:cubicBezTo>
                    <a:pt x="9413" y="446111"/>
                    <a:pt x="-292" y="479736"/>
                    <a:pt x="12197" y="485454"/>
                  </a:cubicBezTo>
                  <a:cubicBezTo>
                    <a:pt x="24909" y="506216"/>
                    <a:pt x="46274" y="522013"/>
                    <a:pt x="72301" y="525173"/>
                  </a:cubicBezTo>
                  <a:cubicBezTo>
                    <a:pt x="98028" y="528031"/>
                    <a:pt x="127892" y="518327"/>
                    <a:pt x="150610" y="491321"/>
                  </a:cubicBezTo>
                  <a:cubicBezTo>
                    <a:pt x="152189" y="489441"/>
                    <a:pt x="154371" y="488538"/>
                    <a:pt x="156854" y="488463"/>
                  </a:cubicBezTo>
                  <a:cubicBezTo>
                    <a:pt x="159335" y="488237"/>
                    <a:pt x="162195" y="488839"/>
                    <a:pt x="165203" y="490118"/>
                  </a:cubicBezTo>
                  <a:cubicBezTo>
                    <a:pt x="168213" y="491396"/>
                    <a:pt x="171372" y="493277"/>
                    <a:pt x="174531" y="495609"/>
                  </a:cubicBezTo>
                  <a:cubicBezTo>
                    <a:pt x="177616" y="497866"/>
                    <a:pt x="180700" y="500574"/>
                    <a:pt x="183484" y="503658"/>
                  </a:cubicBezTo>
                  <a:cubicBezTo>
                    <a:pt x="188975" y="509826"/>
                    <a:pt x="193262" y="517274"/>
                    <a:pt x="193713" y="525097"/>
                  </a:cubicBezTo>
                  <a:cubicBezTo>
                    <a:pt x="194165" y="532996"/>
                    <a:pt x="190705" y="541346"/>
                    <a:pt x="180549" y="548417"/>
                  </a:cubicBezTo>
                  <a:cubicBezTo>
                    <a:pt x="210865" y="546085"/>
                    <a:pt x="233508" y="533296"/>
                    <a:pt x="251486" y="518703"/>
                  </a:cubicBezTo>
                  <a:cubicBezTo>
                    <a:pt x="269541" y="503959"/>
                    <a:pt x="283232" y="487485"/>
                    <a:pt x="299631" y="473643"/>
                  </a:cubicBezTo>
                  <a:cubicBezTo>
                    <a:pt x="321520" y="452355"/>
                    <a:pt x="336490" y="442726"/>
                    <a:pt x="350558" y="441748"/>
                  </a:cubicBezTo>
                  <a:cubicBezTo>
                    <a:pt x="364323" y="440619"/>
                    <a:pt x="376585" y="447917"/>
                    <a:pt x="388547" y="458900"/>
                  </a:cubicBezTo>
                  <a:cubicBezTo>
                    <a:pt x="400582" y="469882"/>
                    <a:pt x="412166" y="484551"/>
                    <a:pt x="425331" y="497038"/>
                  </a:cubicBezTo>
                  <a:cubicBezTo>
                    <a:pt x="438495" y="509450"/>
                    <a:pt x="453691" y="519681"/>
                    <a:pt x="473399" y="519831"/>
                  </a:cubicBezTo>
                  <a:cubicBezTo>
                    <a:pt x="482201" y="522013"/>
                    <a:pt x="490851" y="522539"/>
                    <a:pt x="499202" y="521712"/>
                  </a:cubicBezTo>
                  <a:cubicBezTo>
                    <a:pt x="507551" y="520809"/>
                    <a:pt x="515450" y="518402"/>
                    <a:pt x="523274" y="514867"/>
                  </a:cubicBezTo>
                  <a:cubicBezTo>
                    <a:pt x="540425" y="454988"/>
                    <a:pt x="542982" y="396538"/>
                    <a:pt x="538921" y="342151"/>
                  </a:cubicBezTo>
                  <a:cubicBezTo>
                    <a:pt x="537792" y="328460"/>
                    <a:pt x="536438" y="315371"/>
                    <a:pt x="534859" y="301529"/>
                  </a:cubicBezTo>
                  <a:cubicBezTo>
                    <a:pt x="533279" y="287838"/>
                    <a:pt x="531399" y="273846"/>
                    <a:pt x="529066" y="259855"/>
                  </a:cubicBezTo>
                  <a:cubicBezTo>
                    <a:pt x="524401" y="231871"/>
                    <a:pt x="517406" y="203436"/>
                    <a:pt x="506499" y="177859"/>
                  </a:cubicBezTo>
                  <a:cubicBezTo>
                    <a:pt x="503865" y="171917"/>
                    <a:pt x="503639" y="165523"/>
                    <a:pt x="504618" y="158677"/>
                  </a:cubicBezTo>
                  <a:cubicBezTo>
                    <a:pt x="504919" y="155292"/>
                    <a:pt x="505520" y="151757"/>
                    <a:pt x="506273" y="148146"/>
                  </a:cubicBezTo>
                  <a:cubicBezTo>
                    <a:pt x="506649" y="146340"/>
                    <a:pt x="507101" y="144460"/>
                    <a:pt x="507476" y="142579"/>
                  </a:cubicBezTo>
                  <a:lnTo>
                    <a:pt x="508455" y="137012"/>
                  </a:lnTo>
                  <a:cubicBezTo>
                    <a:pt x="509130" y="133251"/>
                    <a:pt x="509733" y="129490"/>
                    <a:pt x="510185" y="125729"/>
                  </a:cubicBezTo>
                  <a:cubicBezTo>
                    <a:pt x="510561" y="122043"/>
                    <a:pt x="510561" y="118432"/>
                    <a:pt x="510335" y="114896"/>
                  </a:cubicBezTo>
                  <a:cubicBezTo>
                    <a:pt x="510034" y="107825"/>
                    <a:pt x="507852" y="101582"/>
                    <a:pt x="503489" y="96918"/>
                  </a:cubicBezTo>
                  <a:cubicBezTo>
                    <a:pt x="492732" y="77735"/>
                    <a:pt x="477310" y="60509"/>
                    <a:pt x="460385" y="46968"/>
                  </a:cubicBezTo>
                  <a:cubicBezTo>
                    <a:pt x="443384" y="33353"/>
                    <a:pt x="424879" y="23197"/>
                    <a:pt x="407202" y="16352"/>
                  </a:cubicBezTo>
                  <a:cubicBezTo>
                    <a:pt x="389524" y="9507"/>
                    <a:pt x="372523" y="5820"/>
                    <a:pt x="358231" y="5670"/>
                  </a:cubicBezTo>
                  <a:cubicBezTo>
                    <a:pt x="343937" y="5294"/>
                    <a:pt x="332279" y="8679"/>
                    <a:pt x="325056" y="16578"/>
                  </a:cubicBezTo>
                  <a:close/>
                </a:path>
              </a:pathLst>
            </a:custGeom>
            <a:solidFill>
              <a:srgbClr val="47CFAE"/>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FEFA9A5F-12A5-4529-BEFF-647DFC8982AA}"/>
                </a:ext>
              </a:extLst>
            </p:cNvPr>
            <p:cNvSpPr/>
            <p:nvPr/>
          </p:nvSpPr>
          <p:spPr>
            <a:xfrm>
              <a:off x="22945048" y="6321461"/>
              <a:ext cx="82757" cy="60187"/>
            </a:xfrm>
            <a:custGeom>
              <a:avLst/>
              <a:gdLst>
                <a:gd name="connsiteX0" fmla="*/ 5642 w 82747"/>
                <a:gd name="connsiteY0" fmla="*/ 54538 h 60179"/>
                <a:gd name="connsiteX1" fmla="*/ 34151 w 82747"/>
                <a:gd name="connsiteY1" fmla="*/ 37462 h 60179"/>
                <a:gd name="connsiteX2" fmla="*/ 39418 w 82747"/>
                <a:gd name="connsiteY2" fmla="*/ 31669 h 60179"/>
                <a:gd name="connsiteX3" fmla="*/ 44984 w 82747"/>
                <a:gd name="connsiteY3" fmla="*/ 26253 h 60179"/>
                <a:gd name="connsiteX4" fmla="*/ 50099 w 82747"/>
                <a:gd name="connsiteY4" fmla="*/ 21815 h 60179"/>
                <a:gd name="connsiteX5" fmla="*/ 49045 w 82747"/>
                <a:gd name="connsiteY5" fmla="*/ 22266 h 60179"/>
                <a:gd name="connsiteX6" fmla="*/ 48520 w 82747"/>
                <a:gd name="connsiteY6" fmla="*/ 22567 h 60179"/>
                <a:gd name="connsiteX7" fmla="*/ 77480 w 82747"/>
                <a:gd name="connsiteY7" fmla="*/ 5943 h 60179"/>
                <a:gd name="connsiteX8" fmla="*/ 78007 w 82747"/>
                <a:gd name="connsiteY8" fmla="*/ 5642 h 60179"/>
                <a:gd name="connsiteX9" fmla="*/ 77105 w 82747"/>
                <a:gd name="connsiteY9" fmla="*/ 6093 h 60179"/>
                <a:gd name="connsiteX10" fmla="*/ 69807 w 82747"/>
                <a:gd name="connsiteY10" fmla="*/ 9929 h 60179"/>
                <a:gd name="connsiteX11" fmla="*/ 62285 w 82747"/>
                <a:gd name="connsiteY11" fmla="*/ 13540 h 60179"/>
                <a:gd name="connsiteX12" fmla="*/ 54687 w 82747"/>
                <a:gd name="connsiteY12" fmla="*/ 16700 h 60179"/>
                <a:gd name="connsiteX13" fmla="*/ 37010 w 82747"/>
                <a:gd name="connsiteY13" fmla="*/ 29713 h 60179"/>
                <a:gd name="connsiteX14" fmla="*/ 23017 w 82747"/>
                <a:gd name="connsiteY14" fmla="*/ 40094 h 60179"/>
                <a:gd name="connsiteX15" fmla="*/ 14744 w 82747"/>
                <a:gd name="connsiteY15" fmla="*/ 46790 h 60179"/>
                <a:gd name="connsiteX16" fmla="*/ 5642 w 82747"/>
                <a:gd name="connsiteY16" fmla="*/ 54538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2747" h="60179">
                  <a:moveTo>
                    <a:pt x="5642" y="54538"/>
                  </a:moveTo>
                  <a:cubicBezTo>
                    <a:pt x="19934" y="47918"/>
                    <a:pt x="28960" y="42351"/>
                    <a:pt x="34151" y="37462"/>
                  </a:cubicBezTo>
                  <a:cubicBezTo>
                    <a:pt x="35807" y="35656"/>
                    <a:pt x="37688" y="33475"/>
                    <a:pt x="39418" y="31669"/>
                  </a:cubicBezTo>
                  <a:cubicBezTo>
                    <a:pt x="41223" y="29864"/>
                    <a:pt x="43028" y="28134"/>
                    <a:pt x="44984" y="26253"/>
                  </a:cubicBezTo>
                  <a:cubicBezTo>
                    <a:pt x="48068" y="23470"/>
                    <a:pt x="48746" y="22943"/>
                    <a:pt x="50099" y="21815"/>
                  </a:cubicBezTo>
                  <a:cubicBezTo>
                    <a:pt x="51980" y="20310"/>
                    <a:pt x="52130" y="20461"/>
                    <a:pt x="49045" y="22266"/>
                  </a:cubicBezTo>
                  <a:lnTo>
                    <a:pt x="48520" y="22567"/>
                  </a:lnTo>
                  <a:cubicBezTo>
                    <a:pt x="58149" y="17000"/>
                    <a:pt x="67778" y="11509"/>
                    <a:pt x="77480" y="5943"/>
                  </a:cubicBezTo>
                  <a:lnTo>
                    <a:pt x="78007" y="5642"/>
                  </a:lnTo>
                  <a:lnTo>
                    <a:pt x="77105" y="6093"/>
                  </a:lnTo>
                  <a:cubicBezTo>
                    <a:pt x="74698" y="7372"/>
                    <a:pt x="72290" y="8651"/>
                    <a:pt x="69807" y="9929"/>
                  </a:cubicBezTo>
                  <a:cubicBezTo>
                    <a:pt x="67326" y="11208"/>
                    <a:pt x="64843" y="12412"/>
                    <a:pt x="62285" y="13540"/>
                  </a:cubicBezTo>
                  <a:cubicBezTo>
                    <a:pt x="59728" y="14594"/>
                    <a:pt x="57170" y="15646"/>
                    <a:pt x="54687" y="16700"/>
                  </a:cubicBezTo>
                  <a:cubicBezTo>
                    <a:pt x="51001" y="20010"/>
                    <a:pt x="45434" y="24373"/>
                    <a:pt x="37010" y="29713"/>
                  </a:cubicBezTo>
                  <a:cubicBezTo>
                    <a:pt x="32722" y="32647"/>
                    <a:pt x="28285" y="35957"/>
                    <a:pt x="23017" y="40094"/>
                  </a:cubicBezTo>
                  <a:cubicBezTo>
                    <a:pt x="20160" y="42351"/>
                    <a:pt x="17376" y="44608"/>
                    <a:pt x="14744" y="46790"/>
                  </a:cubicBezTo>
                  <a:cubicBezTo>
                    <a:pt x="11583" y="49573"/>
                    <a:pt x="8575" y="52131"/>
                    <a:pt x="5642" y="54538"/>
                  </a:cubicBezTo>
                  <a:close/>
                </a:path>
              </a:pathLst>
            </a:custGeom>
            <a:solidFill>
              <a:srgbClr val="4DD0B3"/>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C23F5F48-559B-4E0F-9BD0-6C88FFEA2ABC}"/>
                </a:ext>
              </a:extLst>
            </p:cNvPr>
            <p:cNvSpPr/>
            <p:nvPr/>
          </p:nvSpPr>
          <p:spPr>
            <a:xfrm>
              <a:off x="22648714" y="6332670"/>
              <a:ext cx="699671" cy="684625"/>
            </a:xfrm>
            <a:custGeom>
              <a:avLst/>
              <a:gdLst>
                <a:gd name="connsiteX0" fmla="*/ 652336 w 699590"/>
                <a:gd name="connsiteY0" fmla="*/ 469779 h 684545"/>
                <a:gd name="connsiteX1" fmla="*/ 606900 w 699590"/>
                <a:gd name="connsiteY1" fmla="*/ 436228 h 684545"/>
                <a:gd name="connsiteX2" fmla="*/ 575155 w 699590"/>
                <a:gd name="connsiteY2" fmla="*/ 433897 h 684545"/>
                <a:gd name="connsiteX3" fmla="*/ 538371 w 699590"/>
                <a:gd name="connsiteY3" fmla="*/ 425471 h 684545"/>
                <a:gd name="connsiteX4" fmla="*/ 456978 w 699590"/>
                <a:gd name="connsiteY4" fmla="*/ 483846 h 684545"/>
                <a:gd name="connsiteX5" fmla="*/ 374531 w 699590"/>
                <a:gd name="connsiteY5" fmla="*/ 458194 h 684545"/>
                <a:gd name="connsiteX6" fmla="*/ 356778 w 699590"/>
                <a:gd name="connsiteY6" fmla="*/ 468876 h 684545"/>
                <a:gd name="connsiteX7" fmla="*/ 330825 w 699590"/>
                <a:gd name="connsiteY7" fmla="*/ 473615 h 684545"/>
                <a:gd name="connsiteX8" fmla="*/ 321648 w 699590"/>
                <a:gd name="connsiteY8" fmla="*/ 449543 h 684545"/>
                <a:gd name="connsiteX9" fmla="*/ 327667 w 699590"/>
                <a:gd name="connsiteY9" fmla="*/ 425923 h 684545"/>
                <a:gd name="connsiteX10" fmla="*/ 311117 w 699590"/>
                <a:gd name="connsiteY10" fmla="*/ 430211 h 684545"/>
                <a:gd name="connsiteX11" fmla="*/ 294567 w 699590"/>
                <a:gd name="connsiteY11" fmla="*/ 427953 h 684545"/>
                <a:gd name="connsiteX12" fmla="*/ 279672 w 699590"/>
                <a:gd name="connsiteY12" fmla="*/ 426449 h 684545"/>
                <a:gd name="connsiteX13" fmla="*/ 266809 w 699590"/>
                <a:gd name="connsiteY13" fmla="*/ 433219 h 684545"/>
                <a:gd name="connsiteX14" fmla="*/ 267110 w 699590"/>
                <a:gd name="connsiteY14" fmla="*/ 404634 h 684545"/>
                <a:gd name="connsiteX15" fmla="*/ 278093 w 699590"/>
                <a:gd name="connsiteY15" fmla="*/ 389589 h 684545"/>
                <a:gd name="connsiteX16" fmla="*/ 275160 w 699590"/>
                <a:gd name="connsiteY16" fmla="*/ 372588 h 684545"/>
                <a:gd name="connsiteX17" fmla="*/ 195044 w 699590"/>
                <a:gd name="connsiteY17" fmla="*/ 381089 h 684545"/>
                <a:gd name="connsiteX18" fmla="*/ 179549 w 699590"/>
                <a:gd name="connsiteY18" fmla="*/ 372739 h 684545"/>
                <a:gd name="connsiteX19" fmla="*/ 166986 w 699590"/>
                <a:gd name="connsiteY19" fmla="*/ 361756 h 684545"/>
                <a:gd name="connsiteX20" fmla="*/ 151491 w 699590"/>
                <a:gd name="connsiteY20" fmla="*/ 334449 h 684545"/>
                <a:gd name="connsiteX21" fmla="*/ 148405 w 699590"/>
                <a:gd name="connsiteY21" fmla="*/ 319705 h 684545"/>
                <a:gd name="connsiteX22" fmla="*/ 148330 w 699590"/>
                <a:gd name="connsiteY22" fmla="*/ 304660 h 684545"/>
                <a:gd name="connsiteX23" fmla="*/ 155853 w 699590"/>
                <a:gd name="connsiteY23" fmla="*/ 276150 h 684545"/>
                <a:gd name="connsiteX24" fmla="*/ 192488 w 699590"/>
                <a:gd name="connsiteY24" fmla="*/ 231768 h 684545"/>
                <a:gd name="connsiteX25" fmla="*/ 263650 w 699590"/>
                <a:gd name="connsiteY25" fmla="*/ 162861 h 684545"/>
                <a:gd name="connsiteX26" fmla="*/ 271022 w 699590"/>
                <a:gd name="connsiteY26" fmla="*/ 150976 h 684545"/>
                <a:gd name="connsiteX27" fmla="*/ 276287 w 699590"/>
                <a:gd name="connsiteY27" fmla="*/ 144206 h 684545"/>
                <a:gd name="connsiteX28" fmla="*/ 278243 w 699590"/>
                <a:gd name="connsiteY28" fmla="*/ 142701 h 684545"/>
                <a:gd name="connsiteX29" fmla="*/ 279898 w 699590"/>
                <a:gd name="connsiteY29" fmla="*/ 141874 h 684545"/>
                <a:gd name="connsiteX30" fmla="*/ 282456 w 699590"/>
                <a:gd name="connsiteY30" fmla="*/ 143077 h 684545"/>
                <a:gd name="connsiteX31" fmla="*/ 284563 w 699590"/>
                <a:gd name="connsiteY31" fmla="*/ 146838 h 684545"/>
                <a:gd name="connsiteX32" fmla="*/ 286971 w 699590"/>
                <a:gd name="connsiteY32" fmla="*/ 152104 h 684545"/>
                <a:gd name="connsiteX33" fmla="*/ 290205 w 699590"/>
                <a:gd name="connsiteY33" fmla="*/ 157897 h 684545"/>
                <a:gd name="connsiteX34" fmla="*/ 294117 w 699590"/>
                <a:gd name="connsiteY34" fmla="*/ 163087 h 684545"/>
                <a:gd name="connsiteX35" fmla="*/ 291332 w 699590"/>
                <a:gd name="connsiteY35" fmla="*/ 143679 h 684545"/>
                <a:gd name="connsiteX36" fmla="*/ 289904 w 699590"/>
                <a:gd name="connsiteY36" fmla="*/ 126754 h 684545"/>
                <a:gd name="connsiteX37" fmla="*/ 291558 w 699590"/>
                <a:gd name="connsiteY37" fmla="*/ 109828 h 684545"/>
                <a:gd name="connsiteX38" fmla="*/ 293213 w 699590"/>
                <a:gd name="connsiteY38" fmla="*/ 100500 h 684545"/>
                <a:gd name="connsiteX39" fmla="*/ 294117 w 699590"/>
                <a:gd name="connsiteY39" fmla="*/ 95385 h 684545"/>
                <a:gd name="connsiteX40" fmla="*/ 294493 w 699590"/>
                <a:gd name="connsiteY40" fmla="*/ 92827 h 684545"/>
                <a:gd name="connsiteX41" fmla="*/ 295018 w 699590"/>
                <a:gd name="connsiteY41" fmla="*/ 88314 h 684545"/>
                <a:gd name="connsiteX42" fmla="*/ 295395 w 699590"/>
                <a:gd name="connsiteY42" fmla="*/ 83424 h 684545"/>
                <a:gd name="connsiteX43" fmla="*/ 295696 w 699590"/>
                <a:gd name="connsiteY43" fmla="*/ 72366 h 684545"/>
                <a:gd name="connsiteX44" fmla="*/ 294117 w 699590"/>
                <a:gd name="connsiteY44" fmla="*/ 52055 h 684545"/>
                <a:gd name="connsiteX45" fmla="*/ 295320 w 699590"/>
                <a:gd name="connsiteY45" fmla="*/ 84703 h 684545"/>
                <a:gd name="connsiteX46" fmla="*/ 294642 w 699590"/>
                <a:gd name="connsiteY46" fmla="*/ 91473 h 684545"/>
                <a:gd name="connsiteX47" fmla="*/ 293740 w 699590"/>
                <a:gd name="connsiteY47" fmla="*/ 97115 h 684545"/>
                <a:gd name="connsiteX48" fmla="*/ 296298 w 699590"/>
                <a:gd name="connsiteY48" fmla="*/ 86960 h 684545"/>
                <a:gd name="connsiteX49" fmla="*/ 298403 w 699590"/>
                <a:gd name="connsiteY49" fmla="*/ 80565 h 684545"/>
                <a:gd name="connsiteX50" fmla="*/ 300961 w 699590"/>
                <a:gd name="connsiteY50" fmla="*/ 73946 h 684545"/>
                <a:gd name="connsiteX51" fmla="*/ 303896 w 699590"/>
                <a:gd name="connsiteY51" fmla="*/ 67476 h 684545"/>
                <a:gd name="connsiteX52" fmla="*/ 307055 w 699590"/>
                <a:gd name="connsiteY52" fmla="*/ 61007 h 684545"/>
                <a:gd name="connsiteX53" fmla="*/ 310289 w 699590"/>
                <a:gd name="connsiteY53" fmla="*/ 54989 h 684545"/>
                <a:gd name="connsiteX54" fmla="*/ 311492 w 699590"/>
                <a:gd name="connsiteY54" fmla="*/ 52958 h 684545"/>
                <a:gd name="connsiteX55" fmla="*/ 311718 w 699590"/>
                <a:gd name="connsiteY55" fmla="*/ 52582 h 684545"/>
                <a:gd name="connsiteX56" fmla="*/ 313975 w 699590"/>
                <a:gd name="connsiteY56" fmla="*/ 48520 h 684545"/>
                <a:gd name="connsiteX57" fmla="*/ 330449 w 699590"/>
                <a:gd name="connsiteY57" fmla="*/ 26253 h 684545"/>
                <a:gd name="connsiteX58" fmla="*/ 301940 w 699590"/>
                <a:gd name="connsiteY58" fmla="*/ 43330 h 684545"/>
                <a:gd name="connsiteX59" fmla="*/ 310967 w 699590"/>
                <a:gd name="connsiteY59" fmla="*/ 35732 h 684545"/>
                <a:gd name="connsiteX60" fmla="*/ 319241 w 699590"/>
                <a:gd name="connsiteY60" fmla="*/ 29037 h 684545"/>
                <a:gd name="connsiteX61" fmla="*/ 333233 w 699590"/>
                <a:gd name="connsiteY61" fmla="*/ 18656 h 684545"/>
                <a:gd name="connsiteX62" fmla="*/ 350912 w 699590"/>
                <a:gd name="connsiteY62" fmla="*/ 5642 h 684545"/>
                <a:gd name="connsiteX63" fmla="*/ 310741 w 699590"/>
                <a:gd name="connsiteY63" fmla="*/ 19558 h 684545"/>
                <a:gd name="connsiteX64" fmla="*/ 282984 w 699590"/>
                <a:gd name="connsiteY64" fmla="*/ 31595 h 684545"/>
                <a:gd name="connsiteX65" fmla="*/ 274708 w 699590"/>
                <a:gd name="connsiteY65" fmla="*/ 39267 h 684545"/>
                <a:gd name="connsiteX66" fmla="*/ 268690 w 699590"/>
                <a:gd name="connsiteY66" fmla="*/ 47918 h 684545"/>
                <a:gd name="connsiteX67" fmla="*/ 263726 w 699590"/>
                <a:gd name="connsiteY67" fmla="*/ 57397 h 684545"/>
                <a:gd name="connsiteX68" fmla="*/ 258084 w 699590"/>
                <a:gd name="connsiteY68" fmla="*/ 66800 h 684545"/>
                <a:gd name="connsiteX69" fmla="*/ 251239 w 699590"/>
                <a:gd name="connsiteY69" fmla="*/ 77406 h 684545"/>
                <a:gd name="connsiteX70" fmla="*/ 241836 w 699590"/>
                <a:gd name="connsiteY70" fmla="*/ 89292 h 684545"/>
                <a:gd name="connsiteX71" fmla="*/ 201816 w 699590"/>
                <a:gd name="connsiteY71" fmla="*/ 84853 h 684545"/>
                <a:gd name="connsiteX72" fmla="*/ 176916 w 699590"/>
                <a:gd name="connsiteY72" fmla="*/ 85531 h 684545"/>
                <a:gd name="connsiteX73" fmla="*/ 150361 w 699590"/>
                <a:gd name="connsiteY73" fmla="*/ 88916 h 684545"/>
                <a:gd name="connsiteX74" fmla="*/ 48808 w 699590"/>
                <a:gd name="connsiteY74" fmla="*/ 141423 h 684545"/>
                <a:gd name="connsiteX75" fmla="*/ 28573 w 699590"/>
                <a:gd name="connsiteY75" fmla="*/ 170610 h 684545"/>
                <a:gd name="connsiteX76" fmla="*/ 14505 w 699590"/>
                <a:gd name="connsiteY76" fmla="*/ 202129 h 684545"/>
                <a:gd name="connsiteX77" fmla="*/ 6382 w 699590"/>
                <a:gd name="connsiteY77" fmla="*/ 278783 h 684545"/>
                <a:gd name="connsiteX78" fmla="*/ 15559 w 699590"/>
                <a:gd name="connsiteY78" fmla="*/ 299319 h 684545"/>
                <a:gd name="connsiteX79" fmla="*/ 30378 w 699590"/>
                <a:gd name="connsiteY79" fmla="*/ 319028 h 684545"/>
                <a:gd name="connsiteX80" fmla="*/ 50613 w 699590"/>
                <a:gd name="connsiteY80" fmla="*/ 335051 h 684545"/>
                <a:gd name="connsiteX81" fmla="*/ 62499 w 699590"/>
                <a:gd name="connsiteY81" fmla="*/ 340843 h 684545"/>
                <a:gd name="connsiteX82" fmla="*/ 75513 w 699590"/>
                <a:gd name="connsiteY82" fmla="*/ 344529 h 684545"/>
                <a:gd name="connsiteX83" fmla="*/ 63026 w 699590"/>
                <a:gd name="connsiteY83" fmla="*/ 342047 h 684545"/>
                <a:gd name="connsiteX84" fmla="*/ 47304 w 699590"/>
                <a:gd name="connsiteY84" fmla="*/ 339188 h 684545"/>
                <a:gd name="connsiteX85" fmla="*/ 28272 w 699590"/>
                <a:gd name="connsiteY85" fmla="*/ 343326 h 684545"/>
                <a:gd name="connsiteX86" fmla="*/ 64832 w 699590"/>
                <a:gd name="connsiteY86" fmla="*/ 436153 h 684545"/>
                <a:gd name="connsiteX87" fmla="*/ 71300 w 699590"/>
                <a:gd name="connsiteY87" fmla="*/ 446835 h 684545"/>
                <a:gd name="connsiteX88" fmla="*/ 79048 w 699590"/>
                <a:gd name="connsiteY88" fmla="*/ 456915 h 684545"/>
                <a:gd name="connsiteX89" fmla="*/ 88000 w 699590"/>
                <a:gd name="connsiteY89" fmla="*/ 466619 h 684545"/>
                <a:gd name="connsiteX90" fmla="*/ 98758 w 699590"/>
                <a:gd name="connsiteY90" fmla="*/ 475496 h 684545"/>
                <a:gd name="connsiteX91" fmla="*/ 111094 w 699590"/>
                <a:gd name="connsiteY91" fmla="*/ 483620 h 684545"/>
                <a:gd name="connsiteX92" fmla="*/ 125537 w 699590"/>
                <a:gd name="connsiteY92" fmla="*/ 490466 h 684545"/>
                <a:gd name="connsiteX93" fmla="*/ 160743 w 699590"/>
                <a:gd name="connsiteY93" fmla="*/ 500019 h 684545"/>
                <a:gd name="connsiteX94" fmla="*/ 153746 w 699590"/>
                <a:gd name="connsiteY94" fmla="*/ 515515 h 684545"/>
                <a:gd name="connsiteX95" fmla="*/ 128622 w 699590"/>
                <a:gd name="connsiteY95" fmla="*/ 522812 h 684545"/>
                <a:gd name="connsiteX96" fmla="*/ 157959 w 699590"/>
                <a:gd name="connsiteY96" fmla="*/ 530861 h 684545"/>
                <a:gd name="connsiteX97" fmla="*/ 165557 w 699590"/>
                <a:gd name="connsiteY97" fmla="*/ 549517 h 684545"/>
                <a:gd name="connsiteX98" fmla="*/ 174058 w 699590"/>
                <a:gd name="connsiteY98" fmla="*/ 568248 h 684545"/>
                <a:gd name="connsiteX99" fmla="*/ 206629 w 699590"/>
                <a:gd name="connsiteY99" fmla="*/ 573288 h 684545"/>
                <a:gd name="connsiteX100" fmla="*/ 231755 w 699590"/>
                <a:gd name="connsiteY100" fmla="*/ 646031 h 684545"/>
                <a:gd name="connsiteX101" fmla="*/ 259588 w 699590"/>
                <a:gd name="connsiteY101" fmla="*/ 676045 h 684545"/>
                <a:gd name="connsiteX102" fmla="*/ 284412 w 699590"/>
                <a:gd name="connsiteY102" fmla="*/ 684244 h 684545"/>
                <a:gd name="connsiteX103" fmla="*/ 318339 w 699590"/>
                <a:gd name="connsiteY103" fmla="*/ 684846 h 684545"/>
                <a:gd name="connsiteX104" fmla="*/ 356627 w 699590"/>
                <a:gd name="connsiteY104" fmla="*/ 679430 h 684545"/>
                <a:gd name="connsiteX105" fmla="*/ 387997 w 699590"/>
                <a:gd name="connsiteY105" fmla="*/ 677098 h 684545"/>
                <a:gd name="connsiteX106" fmla="*/ 486390 w 699590"/>
                <a:gd name="connsiteY106" fmla="*/ 623463 h 684545"/>
                <a:gd name="connsiteX107" fmla="*/ 584558 w 699590"/>
                <a:gd name="connsiteY107" fmla="*/ 561929 h 684545"/>
                <a:gd name="connsiteX108" fmla="*/ 619163 w 699590"/>
                <a:gd name="connsiteY108" fmla="*/ 536428 h 684545"/>
                <a:gd name="connsiteX109" fmla="*/ 649554 w 699590"/>
                <a:gd name="connsiteY109" fmla="*/ 508143 h 684545"/>
                <a:gd name="connsiteX110" fmla="*/ 675581 w 699590"/>
                <a:gd name="connsiteY110" fmla="*/ 478354 h 684545"/>
                <a:gd name="connsiteX111" fmla="*/ 697471 w 699590"/>
                <a:gd name="connsiteY111" fmla="*/ 447136 h 684545"/>
                <a:gd name="connsiteX112" fmla="*/ 652336 w 699590"/>
                <a:gd name="connsiteY112" fmla="*/ 469779 h 68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99590" h="684545">
                  <a:moveTo>
                    <a:pt x="652336" y="469779"/>
                  </a:moveTo>
                  <a:cubicBezTo>
                    <a:pt x="641730" y="443976"/>
                    <a:pt x="626007" y="438335"/>
                    <a:pt x="606900" y="436228"/>
                  </a:cubicBezTo>
                  <a:cubicBezTo>
                    <a:pt x="597122" y="435100"/>
                    <a:pt x="586740" y="435025"/>
                    <a:pt x="575155" y="433897"/>
                  </a:cubicBezTo>
                  <a:cubicBezTo>
                    <a:pt x="563495" y="432693"/>
                    <a:pt x="551234" y="430737"/>
                    <a:pt x="538371" y="425471"/>
                  </a:cubicBezTo>
                  <a:cubicBezTo>
                    <a:pt x="515201" y="459473"/>
                    <a:pt x="485940" y="478881"/>
                    <a:pt x="456978" y="483846"/>
                  </a:cubicBezTo>
                  <a:cubicBezTo>
                    <a:pt x="427942" y="488886"/>
                    <a:pt x="399281" y="479633"/>
                    <a:pt x="374531" y="458194"/>
                  </a:cubicBezTo>
                  <a:cubicBezTo>
                    <a:pt x="374230" y="465040"/>
                    <a:pt x="366105" y="467372"/>
                    <a:pt x="356778" y="468876"/>
                  </a:cubicBezTo>
                  <a:cubicBezTo>
                    <a:pt x="347299" y="470080"/>
                    <a:pt x="336693" y="470380"/>
                    <a:pt x="330825" y="473615"/>
                  </a:cubicBezTo>
                  <a:cubicBezTo>
                    <a:pt x="331880" y="466845"/>
                    <a:pt x="325259" y="458194"/>
                    <a:pt x="321648" y="449543"/>
                  </a:cubicBezTo>
                  <a:cubicBezTo>
                    <a:pt x="317962" y="440892"/>
                    <a:pt x="317209" y="432317"/>
                    <a:pt x="327667" y="425923"/>
                  </a:cubicBezTo>
                  <a:cubicBezTo>
                    <a:pt x="322401" y="429082"/>
                    <a:pt x="316759" y="430135"/>
                    <a:pt x="311117" y="430211"/>
                  </a:cubicBezTo>
                  <a:cubicBezTo>
                    <a:pt x="305476" y="430060"/>
                    <a:pt x="299834" y="428857"/>
                    <a:pt x="294567" y="427953"/>
                  </a:cubicBezTo>
                  <a:cubicBezTo>
                    <a:pt x="289301" y="427126"/>
                    <a:pt x="284262" y="425923"/>
                    <a:pt x="279672" y="426449"/>
                  </a:cubicBezTo>
                  <a:cubicBezTo>
                    <a:pt x="275085" y="426901"/>
                    <a:pt x="270796" y="428931"/>
                    <a:pt x="266809" y="433219"/>
                  </a:cubicBezTo>
                  <a:cubicBezTo>
                    <a:pt x="249658" y="422688"/>
                    <a:pt x="258460" y="414037"/>
                    <a:pt x="267110" y="404634"/>
                  </a:cubicBezTo>
                  <a:cubicBezTo>
                    <a:pt x="271549" y="399970"/>
                    <a:pt x="275986" y="395005"/>
                    <a:pt x="278093" y="389589"/>
                  </a:cubicBezTo>
                  <a:cubicBezTo>
                    <a:pt x="280199" y="384248"/>
                    <a:pt x="279823" y="378606"/>
                    <a:pt x="275160" y="372588"/>
                  </a:cubicBezTo>
                  <a:cubicBezTo>
                    <a:pt x="247402" y="389514"/>
                    <a:pt x="217388" y="390116"/>
                    <a:pt x="195044" y="381089"/>
                  </a:cubicBezTo>
                  <a:cubicBezTo>
                    <a:pt x="189478" y="378681"/>
                    <a:pt x="184137" y="376199"/>
                    <a:pt x="179549" y="372739"/>
                  </a:cubicBezTo>
                  <a:cubicBezTo>
                    <a:pt x="174885" y="369354"/>
                    <a:pt x="170672" y="365668"/>
                    <a:pt x="166986" y="361756"/>
                  </a:cubicBezTo>
                  <a:cubicBezTo>
                    <a:pt x="159764" y="353406"/>
                    <a:pt x="154424" y="344454"/>
                    <a:pt x="151491" y="334449"/>
                  </a:cubicBezTo>
                  <a:cubicBezTo>
                    <a:pt x="149985" y="329560"/>
                    <a:pt x="148932" y="324595"/>
                    <a:pt x="148405" y="319705"/>
                  </a:cubicBezTo>
                  <a:cubicBezTo>
                    <a:pt x="147954" y="314665"/>
                    <a:pt x="147954" y="309625"/>
                    <a:pt x="148330" y="304660"/>
                  </a:cubicBezTo>
                  <a:cubicBezTo>
                    <a:pt x="149234" y="294731"/>
                    <a:pt x="151790" y="285252"/>
                    <a:pt x="155853" y="276150"/>
                  </a:cubicBezTo>
                  <a:cubicBezTo>
                    <a:pt x="163977" y="257946"/>
                    <a:pt x="177292" y="242976"/>
                    <a:pt x="192488" y="231768"/>
                  </a:cubicBezTo>
                  <a:cubicBezTo>
                    <a:pt x="218289" y="210629"/>
                    <a:pt x="240857" y="203107"/>
                    <a:pt x="263650" y="162861"/>
                  </a:cubicBezTo>
                  <a:cubicBezTo>
                    <a:pt x="266508" y="157821"/>
                    <a:pt x="268916" y="154060"/>
                    <a:pt x="271022" y="150976"/>
                  </a:cubicBezTo>
                  <a:cubicBezTo>
                    <a:pt x="273129" y="147816"/>
                    <a:pt x="274859" y="145635"/>
                    <a:pt x="276287" y="144206"/>
                  </a:cubicBezTo>
                  <a:cubicBezTo>
                    <a:pt x="277040" y="143529"/>
                    <a:pt x="277641" y="143002"/>
                    <a:pt x="278243" y="142701"/>
                  </a:cubicBezTo>
                  <a:cubicBezTo>
                    <a:pt x="278846" y="142250"/>
                    <a:pt x="279373" y="142024"/>
                    <a:pt x="279898" y="141874"/>
                  </a:cubicBezTo>
                  <a:cubicBezTo>
                    <a:pt x="280877" y="141573"/>
                    <a:pt x="281703" y="142476"/>
                    <a:pt x="282456" y="143077"/>
                  </a:cubicBezTo>
                  <a:cubicBezTo>
                    <a:pt x="283209" y="143830"/>
                    <a:pt x="283885" y="145184"/>
                    <a:pt x="284563" y="146838"/>
                  </a:cubicBezTo>
                  <a:cubicBezTo>
                    <a:pt x="285314" y="148268"/>
                    <a:pt x="286142" y="150074"/>
                    <a:pt x="286971" y="152104"/>
                  </a:cubicBezTo>
                  <a:cubicBezTo>
                    <a:pt x="288023" y="154060"/>
                    <a:pt x="289151" y="156016"/>
                    <a:pt x="290205" y="157897"/>
                  </a:cubicBezTo>
                  <a:cubicBezTo>
                    <a:pt x="291483" y="159627"/>
                    <a:pt x="292761" y="161432"/>
                    <a:pt x="294117" y="163087"/>
                  </a:cubicBezTo>
                  <a:cubicBezTo>
                    <a:pt x="293439" y="155790"/>
                    <a:pt x="292236" y="149396"/>
                    <a:pt x="291332" y="143679"/>
                  </a:cubicBezTo>
                  <a:cubicBezTo>
                    <a:pt x="290506" y="137586"/>
                    <a:pt x="289828" y="132245"/>
                    <a:pt x="289904" y="126754"/>
                  </a:cubicBezTo>
                  <a:cubicBezTo>
                    <a:pt x="289979" y="121112"/>
                    <a:pt x="290581" y="115771"/>
                    <a:pt x="291558" y="109828"/>
                  </a:cubicBezTo>
                  <a:cubicBezTo>
                    <a:pt x="292085" y="106969"/>
                    <a:pt x="292387" y="105315"/>
                    <a:pt x="293213" y="100500"/>
                  </a:cubicBezTo>
                  <a:cubicBezTo>
                    <a:pt x="293439" y="99222"/>
                    <a:pt x="293740" y="97491"/>
                    <a:pt x="294117" y="95385"/>
                  </a:cubicBezTo>
                  <a:cubicBezTo>
                    <a:pt x="294192" y="94708"/>
                    <a:pt x="294343" y="93880"/>
                    <a:pt x="294493" y="92827"/>
                  </a:cubicBezTo>
                  <a:cubicBezTo>
                    <a:pt x="294642" y="91323"/>
                    <a:pt x="294868" y="89818"/>
                    <a:pt x="295018" y="88314"/>
                  </a:cubicBezTo>
                  <a:cubicBezTo>
                    <a:pt x="295244" y="86584"/>
                    <a:pt x="295244" y="85380"/>
                    <a:pt x="295395" y="83424"/>
                  </a:cubicBezTo>
                  <a:cubicBezTo>
                    <a:pt x="295696" y="79663"/>
                    <a:pt x="295621" y="76353"/>
                    <a:pt x="295696" y="72366"/>
                  </a:cubicBezTo>
                  <a:cubicBezTo>
                    <a:pt x="295545" y="65069"/>
                    <a:pt x="294943" y="57397"/>
                    <a:pt x="294117" y="52055"/>
                  </a:cubicBezTo>
                  <a:cubicBezTo>
                    <a:pt x="295696" y="63113"/>
                    <a:pt x="296073" y="75074"/>
                    <a:pt x="295320" y="84703"/>
                  </a:cubicBezTo>
                  <a:cubicBezTo>
                    <a:pt x="295244" y="86809"/>
                    <a:pt x="295018" y="89141"/>
                    <a:pt x="294642" y="91473"/>
                  </a:cubicBezTo>
                  <a:cubicBezTo>
                    <a:pt x="294493" y="93203"/>
                    <a:pt x="294192" y="95159"/>
                    <a:pt x="293740" y="97115"/>
                  </a:cubicBezTo>
                  <a:cubicBezTo>
                    <a:pt x="294041" y="95234"/>
                    <a:pt x="295094" y="90947"/>
                    <a:pt x="296298" y="86960"/>
                  </a:cubicBezTo>
                  <a:cubicBezTo>
                    <a:pt x="296899" y="85305"/>
                    <a:pt x="297652" y="82747"/>
                    <a:pt x="298403" y="80565"/>
                  </a:cubicBezTo>
                  <a:cubicBezTo>
                    <a:pt x="299307" y="78309"/>
                    <a:pt x="300135" y="76127"/>
                    <a:pt x="300961" y="73946"/>
                  </a:cubicBezTo>
                  <a:cubicBezTo>
                    <a:pt x="301940" y="71539"/>
                    <a:pt x="302842" y="69583"/>
                    <a:pt x="303896" y="67476"/>
                  </a:cubicBezTo>
                  <a:cubicBezTo>
                    <a:pt x="304949" y="65144"/>
                    <a:pt x="306001" y="62963"/>
                    <a:pt x="307055" y="61007"/>
                  </a:cubicBezTo>
                  <a:cubicBezTo>
                    <a:pt x="308183" y="58901"/>
                    <a:pt x="309312" y="56945"/>
                    <a:pt x="310289" y="54989"/>
                  </a:cubicBezTo>
                  <a:cubicBezTo>
                    <a:pt x="310741" y="54162"/>
                    <a:pt x="311643" y="52657"/>
                    <a:pt x="311492" y="52958"/>
                  </a:cubicBezTo>
                  <a:cubicBezTo>
                    <a:pt x="311567" y="52883"/>
                    <a:pt x="311643" y="52883"/>
                    <a:pt x="311718" y="52582"/>
                  </a:cubicBezTo>
                  <a:cubicBezTo>
                    <a:pt x="312095" y="51604"/>
                    <a:pt x="312772" y="50551"/>
                    <a:pt x="313975" y="48520"/>
                  </a:cubicBezTo>
                  <a:cubicBezTo>
                    <a:pt x="318866" y="40621"/>
                    <a:pt x="324357" y="33249"/>
                    <a:pt x="330449" y="26253"/>
                  </a:cubicBezTo>
                  <a:cubicBezTo>
                    <a:pt x="325334" y="31068"/>
                    <a:pt x="316308" y="36710"/>
                    <a:pt x="301940" y="43330"/>
                  </a:cubicBezTo>
                  <a:cubicBezTo>
                    <a:pt x="304873" y="40847"/>
                    <a:pt x="307882" y="38364"/>
                    <a:pt x="310967" y="35732"/>
                  </a:cubicBezTo>
                  <a:cubicBezTo>
                    <a:pt x="313674" y="33550"/>
                    <a:pt x="316383" y="31369"/>
                    <a:pt x="319241" y="29037"/>
                  </a:cubicBezTo>
                  <a:cubicBezTo>
                    <a:pt x="324508" y="24899"/>
                    <a:pt x="328870" y="21589"/>
                    <a:pt x="333233" y="18656"/>
                  </a:cubicBezTo>
                  <a:cubicBezTo>
                    <a:pt x="341733" y="13314"/>
                    <a:pt x="347299" y="8952"/>
                    <a:pt x="350912" y="5642"/>
                  </a:cubicBezTo>
                  <a:cubicBezTo>
                    <a:pt x="338273" y="10832"/>
                    <a:pt x="324958" y="14744"/>
                    <a:pt x="310741" y="19558"/>
                  </a:cubicBezTo>
                  <a:cubicBezTo>
                    <a:pt x="298254" y="23244"/>
                    <a:pt x="289452" y="26855"/>
                    <a:pt x="282984" y="31595"/>
                  </a:cubicBezTo>
                  <a:cubicBezTo>
                    <a:pt x="279748" y="33926"/>
                    <a:pt x="277040" y="36484"/>
                    <a:pt x="274708" y="39267"/>
                  </a:cubicBezTo>
                  <a:cubicBezTo>
                    <a:pt x="272376" y="41975"/>
                    <a:pt x="270570" y="44759"/>
                    <a:pt x="268690" y="47918"/>
                  </a:cubicBezTo>
                  <a:cubicBezTo>
                    <a:pt x="266884" y="51002"/>
                    <a:pt x="265456" y="53936"/>
                    <a:pt x="263726" y="57397"/>
                  </a:cubicBezTo>
                  <a:cubicBezTo>
                    <a:pt x="262071" y="60481"/>
                    <a:pt x="260265" y="63414"/>
                    <a:pt x="258084" y="66800"/>
                  </a:cubicBezTo>
                  <a:cubicBezTo>
                    <a:pt x="256203" y="70034"/>
                    <a:pt x="254021" y="73570"/>
                    <a:pt x="251239" y="77406"/>
                  </a:cubicBezTo>
                  <a:cubicBezTo>
                    <a:pt x="248605" y="81167"/>
                    <a:pt x="245670" y="85079"/>
                    <a:pt x="241836" y="89292"/>
                  </a:cubicBezTo>
                  <a:cubicBezTo>
                    <a:pt x="230851" y="85982"/>
                    <a:pt x="217762" y="85681"/>
                    <a:pt x="201816" y="84853"/>
                  </a:cubicBezTo>
                  <a:cubicBezTo>
                    <a:pt x="193917" y="84628"/>
                    <a:pt x="185717" y="84778"/>
                    <a:pt x="176916" y="85531"/>
                  </a:cubicBezTo>
                  <a:cubicBezTo>
                    <a:pt x="168341" y="86132"/>
                    <a:pt x="159463" y="87185"/>
                    <a:pt x="150361" y="88916"/>
                  </a:cubicBezTo>
                  <a:cubicBezTo>
                    <a:pt x="114102" y="95610"/>
                    <a:pt x="75664" y="111784"/>
                    <a:pt x="48808" y="141423"/>
                  </a:cubicBezTo>
                  <a:cubicBezTo>
                    <a:pt x="40909" y="150976"/>
                    <a:pt x="34365" y="160529"/>
                    <a:pt x="28573" y="170610"/>
                  </a:cubicBezTo>
                  <a:cubicBezTo>
                    <a:pt x="22856" y="180615"/>
                    <a:pt x="18266" y="190995"/>
                    <a:pt x="14505" y="202129"/>
                  </a:cubicBezTo>
                  <a:cubicBezTo>
                    <a:pt x="7359" y="224170"/>
                    <a:pt x="4049" y="248994"/>
                    <a:pt x="6382" y="278783"/>
                  </a:cubicBezTo>
                  <a:cubicBezTo>
                    <a:pt x="8639" y="285403"/>
                    <a:pt x="11572" y="292474"/>
                    <a:pt x="15559" y="299319"/>
                  </a:cubicBezTo>
                  <a:cubicBezTo>
                    <a:pt x="19697" y="306014"/>
                    <a:pt x="24360" y="313010"/>
                    <a:pt x="30378" y="319028"/>
                  </a:cubicBezTo>
                  <a:cubicBezTo>
                    <a:pt x="36321" y="325046"/>
                    <a:pt x="42940" y="330763"/>
                    <a:pt x="50613" y="335051"/>
                  </a:cubicBezTo>
                  <a:cubicBezTo>
                    <a:pt x="54450" y="337232"/>
                    <a:pt x="58361" y="339264"/>
                    <a:pt x="62499" y="340843"/>
                  </a:cubicBezTo>
                  <a:cubicBezTo>
                    <a:pt x="66712" y="342348"/>
                    <a:pt x="71074" y="343627"/>
                    <a:pt x="75513" y="344529"/>
                  </a:cubicBezTo>
                  <a:cubicBezTo>
                    <a:pt x="72505" y="343928"/>
                    <a:pt x="67990" y="343025"/>
                    <a:pt x="63026" y="342047"/>
                  </a:cubicBezTo>
                  <a:cubicBezTo>
                    <a:pt x="57985" y="341144"/>
                    <a:pt x="52494" y="339941"/>
                    <a:pt x="47304" y="339188"/>
                  </a:cubicBezTo>
                  <a:cubicBezTo>
                    <a:pt x="36848" y="337834"/>
                    <a:pt x="27970" y="337609"/>
                    <a:pt x="28272" y="343326"/>
                  </a:cubicBezTo>
                  <a:cubicBezTo>
                    <a:pt x="42264" y="375371"/>
                    <a:pt x="48808" y="407117"/>
                    <a:pt x="64832" y="436153"/>
                  </a:cubicBezTo>
                  <a:cubicBezTo>
                    <a:pt x="66863" y="439764"/>
                    <a:pt x="68968" y="443375"/>
                    <a:pt x="71300" y="446835"/>
                  </a:cubicBezTo>
                  <a:cubicBezTo>
                    <a:pt x="73708" y="450295"/>
                    <a:pt x="76266" y="453605"/>
                    <a:pt x="79048" y="456915"/>
                  </a:cubicBezTo>
                  <a:cubicBezTo>
                    <a:pt x="81833" y="460225"/>
                    <a:pt x="84841" y="463460"/>
                    <a:pt x="88000" y="466619"/>
                  </a:cubicBezTo>
                  <a:cubicBezTo>
                    <a:pt x="91311" y="469704"/>
                    <a:pt x="94922" y="472637"/>
                    <a:pt x="98758" y="475496"/>
                  </a:cubicBezTo>
                  <a:cubicBezTo>
                    <a:pt x="102595" y="478354"/>
                    <a:pt x="106655" y="481063"/>
                    <a:pt x="111094" y="483620"/>
                  </a:cubicBezTo>
                  <a:cubicBezTo>
                    <a:pt x="115608" y="486027"/>
                    <a:pt x="120422" y="488359"/>
                    <a:pt x="125537" y="490466"/>
                  </a:cubicBezTo>
                  <a:cubicBezTo>
                    <a:pt x="135693" y="494904"/>
                    <a:pt x="147654" y="497762"/>
                    <a:pt x="160743" y="500019"/>
                  </a:cubicBezTo>
                  <a:cubicBezTo>
                    <a:pt x="156831" y="505736"/>
                    <a:pt x="156681" y="511227"/>
                    <a:pt x="153746" y="515515"/>
                  </a:cubicBezTo>
                  <a:cubicBezTo>
                    <a:pt x="150738" y="519728"/>
                    <a:pt x="144870" y="522812"/>
                    <a:pt x="128622" y="522812"/>
                  </a:cubicBezTo>
                  <a:cubicBezTo>
                    <a:pt x="144870" y="522737"/>
                    <a:pt x="152920" y="526047"/>
                    <a:pt x="157959" y="530861"/>
                  </a:cubicBezTo>
                  <a:cubicBezTo>
                    <a:pt x="162850" y="535751"/>
                    <a:pt x="164203" y="542596"/>
                    <a:pt x="165557" y="549517"/>
                  </a:cubicBezTo>
                  <a:cubicBezTo>
                    <a:pt x="166986" y="556362"/>
                    <a:pt x="168492" y="563358"/>
                    <a:pt x="174058" y="568248"/>
                  </a:cubicBezTo>
                  <a:cubicBezTo>
                    <a:pt x="179700" y="572912"/>
                    <a:pt x="189553" y="575620"/>
                    <a:pt x="206629" y="573288"/>
                  </a:cubicBezTo>
                  <a:cubicBezTo>
                    <a:pt x="218817" y="593749"/>
                    <a:pt x="220396" y="622335"/>
                    <a:pt x="231755" y="646031"/>
                  </a:cubicBezTo>
                  <a:cubicBezTo>
                    <a:pt x="237472" y="657766"/>
                    <a:pt x="245896" y="668673"/>
                    <a:pt x="259588" y="676045"/>
                  </a:cubicBezTo>
                  <a:cubicBezTo>
                    <a:pt x="266433" y="679656"/>
                    <a:pt x="274557" y="682514"/>
                    <a:pt x="284412" y="684244"/>
                  </a:cubicBezTo>
                  <a:cubicBezTo>
                    <a:pt x="294192" y="685900"/>
                    <a:pt x="305325" y="686050"/>
                    <a:pt x="318339" y="684846"/>
                  </a:cubicBezTo>
                  <a:cubicBezTo>
                    <a:pt x="332781" y="682289"/>
                    <a:pt x="345270" y="680558"/>
                    <a:pt x="356627" y="679430"/>
                  </a:cubicBezTo>
                  <a:cubicBezTo>
                    <a:pt x="367837" y="678076"/>
                    <a:pt x="378142" y="677474"/>
                    <a:pt x="387997" y="677098"/>
                  </a:cubicBezTo>
                  <a:cubicBezTo>
                    <a:pt x="421773" y="660624"/>
                    <a:pt x="454120" y="642570"/>
                    <a:pt x="486390" y="623463"/>
                  </a:cubicBezTo>
                  <a:cubicBezTo>
                    <a:pt x="518661" y="604280"/>
                    <a:pt x="550858" y="584045"/>
                    <a:pt x="584558" y="561929"/>
                  </a:cubicBezTo>
                  <a:cubicBezTo>
                    <a:pt x="596821" y="554106"/>
                    <a:pt x="608180" y="545304"/>
                    <a:pt x="619163" y="536428"/>
                  </a:cubicBezTo>
                  <a:cubicBezTo>
                    <a:pt x="629995" y="527250"/>
                    <a:pt x="640452" y="517847"/>
                    <a:pt x="649554" y="508143"/>
                  </a:cubicBezTo>
                  <a:cubicBezTo>
                    <a:pt x="659032" y="498590"/>
                    <a:pt x="667381" y="488434"/>
                    <a:pt x="675581" y="478354"/>
                  </a:cubicBezTo>
                  <a:cubicBezTo>
                    <a:pt x="683330" y="468048"/>
                    <a:pt x="690927" y="457818"/>
                    <a:pt x="697471" y="447136"/>
                  </a:cubicBezTo>
                  <a:cubicBezTo>
                    <a:pt x="679644" y="463836"/>
                    <a:pt x="662040" y="476474"/>
                    <a:pt x="652336" y="469779"/>
                  </a:cubicBezTo>
                  <a:close/>
                </a:path>
              </a:pathLst>
            </a:custGeom>
            <a:solidFill>
              <a:srgbClr val="4DD0B3"/>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43FF4870-F75E-46A9-A2EF-6DEF283BD99A}"/>
                </a:ext>
              </a:extLst>
            </p:cNvPr>
            <p:cNvSpPr/>
            <p:nvPr/>
          </p:nvSpPr>
          <p:spPr>
            <a:xfrm>
              <a:off x="22791015" y="6351027"/>
              <a:ext cx="601868" cy="466448"/>
            </a:xfrm>
            <a:custGeom>
              <a:avLst/>
              <a:gdLst>
                <a:gd name="connsiteX0" fmla="*/ 551049 w 601798"/>
                <a:gd name="connsiteY0" fmla="*/ 332117 h 466393"/>
                <a:gd name="connsiteX1" fmla="*/ 502981 w 601798"/>
                <a:gd name="connsiteY1" fmla="*/ 309324 h 466393"/>
                <a:gd name="connsiteX2" fmla="*/ 466197 w 601798"/>
                <a:gd name="connsiteY2" fmla="*/ 271185 h 466393"/>
                <a:gd name="connsiteX3" fmla="*/ 428208 w 601798"/>
                <a:gd name="connsiteY3" fmla="*/ 254034 h 466393"/>
                <a:gd name="connsiteX4" fmla="*/ 377281 w 601798"/>
                <a:gd name="connsiteY4" fmla="*/ 285929 h 466393"/>
                <a:gd name="connsiteX5" fmla="*/ 329136 w 601798"/>
                <a:gd name="connsiteY5" fmla="*/ 330989 h 466393"/>
                <a:gd name="connsiteX6" fmla="*/ 258199 w 601798"/>
                <a:gd name="connsiteY6" fmla="*/ 360702 h 466393"/>
                <a:gd name="connsiteX7" fmla="*/ 271364 w 601798"/>
                <a:gd name="connsiteY7" fmla="*/ 337383 h 466393"/>
                <a:gd name="connsiteX8" fmla="*/ 261134 w 601798"/>
                <a:gd name="connsiteY8" fmla="*/ 315944 h 466393"/>
                <a:gd name="connsiteX9" fmla="*/ 252181 w 601798"/>
                <a:gd name="connsiteY9" fmla="*/ 307895 h 466393"/>
                <a:gd name="connsiteX10" fmla="*/ 242853 w 601798"/>
                <a:gd name="connsiteY10" fmla="*/ 302403 h 466393"/>
                <a:gd name="connsiteX11" fmla="*/ 234504 w 601798"/>
                <a:gd name="connsiteY11" fmla="*/ 300749 h 466393"/>
                <a:gd name="connsiteX12" fmla="*/ 228260 w 601798"/>
                <a:gd name="connsiteY12" fmla="*/ 303607 h 466393"/>
                <a:gd name="connsiteX13" fmla="*/ 149952 w 601798"/>
                <a:gd name="connsiteY13" fmla="*/ 337458 h 466393"/>
                <a:gd name="connsiteX14" fmla="*/ 89847 w 601798"/>
                <a:gd name="connsiteY14" fmla="*/ 297739 h 466393"/>
                <a:gd name="connsiteX15" fmla="*/ 84356 w 601798"/>
                <a:gd name="connsiteY15" fmla="*/ 241095 h 466393"/>
                <a:gd name="connsiteX16" fmla="*/ 94661 w 601798"/>
                <a:gd name="connsiteY16" fmla="*/ 239817 h 466393"/>
                <a:gd name="connsiteX17" fmla="*/ 103913 w 601798"/>
                <a:gd name="connsiteY17" fmla="*/ 237334 h 466393"/>
                <a:gd name="connsiteX18" fmla="*/ 112189 w 601798"/>
                <a:gd name="connsiteY18" fmla="*/ 233874 h 466393"/>
                <a:gd name="connsiteX19" fmla="*/ 119561 w 601798"/>
                <a:gd name="connsiteY19" fmla="*/ 229285 h 466393"/>
                <a:gd name="connsiteX20" fmla="*/ 142128 w 601798"/>
                <a:gd name="connsiteY20" fmla="*/ 205288 h 466393"/>
                <a:gd name="connsiteX21" fmla="*/ 170714 w 601798"/>
                <a:gd name="connsiteY21" fmla="*/ 143905 h 466393"/>
                <a:gd name="connsiteX22" fmla="*/ 175151 w 601798"/>
                <a:gd name="connsiteY22" fmla="*/ 138113 h 466393"/>
                <a:gd name="connsiteX23" fmla="*/ 179740 w 601798"/>
                <a:gd name="connsiteY23" fmla="*/ 139692 h 466393"/>
                <a:gd name="connsiteX24" fmla="*/ 185533 w 601798"/>
                <a:gd name="connsiteY24" fmla="*/ 142250 h 466393"/>
                <a:gd name="connsiteX25" fmla="*/ 206971 w 601798"/>
                <a:gd name="connsiteY25" fmla="*/ 137737 h 466393"/>
                <a:gd name="connsiteX26" fmla="*/ 193357 w 601798"/>
                <a:gd name="connsiteY26" fmla="*/ 73043 h 466393"/>
                <a:gd name="connsiteX27" fmla="*/ 152659 w 601798"/>
                <a:gd name="connsiteY27" fmla="*/ 10080 h 466393"/>
                <a:gd name="connsiteX28" fmla="*/ 146492 w 601798"/>
                <a:gd name="connsiteY28" fmla="*/ 7146 h 466393"/>
                <a:gd name="connsiteX29" fmla="*/ 145663 w 601798"/>
                <a:gd name="connsiteY29" fmla="*/ 6168 h 466393"/>
                <a:gd name="connsiteX30" fmla="*/ 145437 w 601798"/>
                <a:gd name="connsiteY30" fmla="*/ 5642 h 466393"/>
                <a:gd name="connsiteX31" fmla="*/ 146567 w 601798"/>
                <a:gd name="connsiteY31" fmla="*/ 9328 h 466393"/>
                <a:gd name="connsiteX32" fmla="*/ 150628 w 601798"/>
                <a:gd name="connsiteY32" fmla="*/ 26780 h 466393"/>
                <a:gd name="connsiteX33" fmla="*/ 151757 w 601798"/>
                <a:gd name="connsiteY33" fmla="*/ 33851 h 466393"/>
                <a:gd name="connsiteX34" fmla="*/ 153336 w 601798"/>
                <a:gd name="connsiteY34" fmla="*/ 54161 h 466393"/>
                <a:gd name="connsiteX35" fmla="*/ 153035 w 601798"/>
                <a:gd name="connsiteY35" fmla="*/ 65220 h 466393"/>
                <a:gd name="connsiteX36" fmla="*/ 152659 w 601798"/>
                <a:gd name="connsiteY36" fmla="*/ 70110 h 466393"/>
                <a:gd name="connsiteX37" fmla="*/ 152134 w 601798"/>
                <a:gd name="connsiteY37" fmla="*/ 74623 h 466393"/>
                <a:gd name="connsiteX38" fmla="*/ 151757 w 601798"/>
                <a:gd name="connsiteY38" fmla="*/ 77181 h 466393"/>
                <a:gd name="connsiteX39" fmla="*/ 150853 w 601798"/>
                <a:gd name="connsiteY39" fmla="*/ 82296 h 466393"/>
                <a:gd name="connsiteX40" fmla="*/ 149199 w 601798"/>
                <a:gd name="connsiteY40" fmla="*/ 91624 h 466393"/>
                <a:gd name="connsiteX41" fmla="*/ 147544 w 601798"/>
                <a:gd name="connsiteY41" fmla="*/ 108549 h 466393"/>
                <a:gd name="connsiteX42" fmla="*/ 148973 w 601798"/>
                <a:gd name="connsiteY42" fmla="*/ 125475 h 466393"/>
                <a:gd name="connsiteX43" fmla="*/ 151757 w 601798"/>
                <a:gd name="connsiteY43" fmla="*/ 144883 h 466393"/>
                <a:gd name="connsiteX44" fmla="*/ 147845 w 601798"/>
                <a:gd name="connsiteY44" fmla="*/ 139692 h 466393"/>
                <a:gd name="connsiteX45" fmla="*/ 144611 w 601798"/>
                <a:gd name="connsiteY45" fmla="*/ 133900 h 466393"/>
                <a:gd name="connsiteX46" fmla="*/ 142203 w 601798"/>
                <a:gd name="connsiteY46" fmla="*/ 128634 h 466393"/>
                <a:gd name="connsiteX47" fmla="*/ 140097 w 601798"/>
                <a:gd name="connsiteY47" fmla="*/ 124873 h 466393"/>
                <a:gd name="connsiteX48" fmla="*/ 137539 w 601798"/>
                <a:gd name="connsiteY48" fmla="*/ 123670 h 466393"/>
                <a:gd name="connsiteX49" fmla="*/ 135884 w 601798"/>
                <a:gd name="connsiteY49" fmla="*/ 124497 h 466393"/>
                <a:gd name="connsiteX50" fmla="*/ 133928 w 601798"/>
                <a:gd name="connsiteY50" fmla="*/ 126002 h 466393"/>
                <a:gd name="connsiteX51" fmla="*/ 128663 w 601798"/>
                <a:gd name="connsiteY51" fmla="*/ 132771 h 466393"/>
                <a:gd name="connsiteX52" fmla="*/ 121291 w 601798"/>
                <a:gd name="connsiteY52" fmla="*/ 144657 h 466393"/>
                <a:gd name="connsiteX53" fmla="*/ 50128 w 601798"/>
                <a:gd name="connsiteY53" fmla="*/ 213563 h 466393"/>
                <a:gd name="connsiteX54" fmla="*/ 13493 w 601798"/>
                <a:gd name="connsiteY54" fmla="*/ 257946 h 466393"/>
                <a:gd name="connsiteX55" fmla="*/ 5970 w 601798"/>
                <a:gd name="connsiteY55" fmla="*/ 286456 h 466393"/>
                <a:gd name="connsiteX56" fmla="*/ 6046 w 601798"/>
                <a:gd name="connsiteY56" fmla="*/ 301501 h 466393"/>
                <a:gd name="connsiteX57" fmla="*/ 9131 w 601798"/>
                <a:gd name="connsiteY57" fmla="*/ 316245 h 466393"/>
                <a:gd name="connsiteX58" fmla="*/ 24626 w 601798"/>
                <a:gd name="connsiteY58" fmla="*/ 343551 h 466393"/>
                <a:gd name="connsiteX59" fmla="*/ 37190 w 601798"/>
                <a:gd name="connsiteY59" fmla="*/ 354534 h 466393"/>
                <a:gd name="connsiteX60" fmla="*/ 52685 w 601798"/>
                <a:gd name="connsiteY60" fmla="*/ 362884 h 466393"/>
                <a:gd name="connsiteX61" fmla="*/ 132800 w 601798"/>
                <a:gd name="connsiteY61" fmla="*/ 354384 h 466393"/>
                <a:gd name="connsiteX62" fmla="*/ 135733 w 601798"/>
                <a:gd name="connsiteY62" fmla="*/ 371385 h 466393"/>
                <a:gd name="connsiteX63" fmla="*/ 124751 w 601798"/>
                <a:gd name="connsiteY63" fmla="*/ 386430 h 466393"/>
                <a:gd name="connsiteX64" fmla="*/ 124449 w 601798"/>
                <a:gd name="connsiteY64" fmla="*/ 415015 h 466393"/>
                <a:gd name="connsiteX65" fmla="*/ 137313 w 601798"/>
                <a:gd name="connsiteY65" fmla="*/ 408245 h 466393"/>
                <a:gd name="connsiteX66" fmla="*/ 152209 w 601798"/>
                <a:gd name="connsiteY66" fmla="*/ 409749 h 466393"/>
                <a:gd name="connsiteX67" fmla="*/ 168758 w 601798"/>
                <a:gd name="connsiteY67" fmla="*/ 412006 h 466393"/>
                <a:gd name="connsiteX68" fmla="*/ 185307 w 601798"/>
                <a:gd name="connsiteY68" fmla="*/ 407718 h 466393"/>
                <a:gd name="connsiteX69" fmla="*/ 179289 w 601798"/>
                <a:gd name="connsiteY69" fmla="*/ 431339 h 466393"/>
                <a:gd name="connsiteX70" fmla="*/ 188466 w 601798"/>
                <a:gd name="connsiteY70" fmla="*/ 455411 h 466393"/>
                <a:gd name="connsiteX71" fmla="*/ 214418 w 601798"/>
                <a:gd name="connsiteY71" fmla="*/ 450671 h 466393"/>
                <a:gd name="connsiteX72" fmla="*/ 232172 w 601798"/>
                <a:gd name="connsiteY72" fmla="*/ 439990 h 466393"/>
                <a:gd name="connsiteX73" fmla="*/ 314618 w 601798"/>
                <a:gd name="connsiteY73" fmla="*/ 465641 h 466393"/>
                <a:gd name="connsiteX74" fmla="*/ 396012 w 601798"/>
                <a:gd name="connsiteY74" fmla="*/ 407267 h 466393"/>
                <a:gd name="connsiteX75" fmla="*/ 432796 w 601798"/>
                <a:gd name="connsiteY75" fmla="*/ 415692 h 466393"/>
                <a:gd name="connsiteX76" fmla="*/ 464540 w 601798"/>
                <a:gd name="connsiteY76" fmla="*/ 418024 h 466393"/>
                <a:gd name="connsiteX77" fmla="*/ 509976 w 601798"/>
                <a:gd name="connsiteY77" fmla="*/ 451574 h 466393"/>
                <a:gd name="connsiteX78" fmla="*/ 555036 w 601798"/>
                <a:gd name="connsiteY78" fmla="*/ 429082 h 466393"/>
                <a:gd name="connsiteX79" fmla="*/ 600773 w 601798"/>
                <a:gd name="connsiteY79" fmla="*/ 327228 h 466393"/>
                <a:gd name="connsiteX80" fmla="*/ 576702 w 601798"/>
                <a:gd name="connsiteY80" fmla="*/ 334073 h 466393"/>
                <a:gd name="connsiteX81" fmla="*/ 551049 w 601798"/>
                <a:gd name="connsiteY81" fmla="*/ 332117 h 466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601798" h="466393">
                  <a:moveTo>
                    <a:pt x="551049" y="332117"/>
                  </a:moveTo>
                  <a:cubicBezTo>
                    <a:pt x="531266" y="331967"/>
                    <a:pt x="516145" y="321736"/>
                    <a:pt x="502981" y="309324"/>
                  </a:cubicBezTo>
                  <a:cubicBezTo>
                    <a:pt x="489817" y="296837"/>
                    <a:pt x="478232" y="282168"/>
                    <a:pt x="466197" y="271185"/>
                  </a:cubicBezTo>
                  <a:cubicBezTo>
                    <a:pt x="454236" y="260202"/>
                    <a:pt x="441973" y="252906"/>
                    <a:pt x="428208" y="254034"/>
                  </a:cubicBezTo>
                  <a:cubicBezTo>
                    <a:pt x="414140" y="255012"/>
                    <a:pt x="399171" y="264565"/>
                    <a:pt x="377281" y="285929"/>
                  </a:cubicBezTo>
                  <a:cubicBezTo>
                    <a:pt x="360882" y="299771"/>
                    <a:pt x="347266" y="316320"/>
                    <a:pt x="329136" y="330989"/>
                  </a:cubicBezTo>
                  <a:cubicBezTo>
                    <a:pt x="311233" y="345583"/>
                    <a:pt x="288590" y="358371"/>
                    <a:pt x="258199" y="360702"/>
                  </a:cubicBezTo>
                  <a:cubicBezTo>
                    <a:pt x="268355" y="353632"/>
                    <a:pt x="271815" y="345281"/>
                    <a:pt x="271364" y="337383"/>
                  </a:cubicBezTo>
                  <a:cubicBezTo>
                    <a:pt x="270912" y="329560"/>
                    <a:pt x="266625" y="322037"/>
                    <a:pt x="261134" y="315944"/>
                  </a:cubicBezTo>
                  <a:cubicBezTo>
                    <a:pt x="258350" y="312860"/>
                    <a:pt x="255342" y="310152"/>
                    <a:pt x="252181" y="307895"/>
                  </a:cubicBezTo>
                  <a:cubicBezTo>
                    <a:pt x="249022" y="305563"/>
                    <a:pt x="245863" y="303682"/>
                    <a:pt x="242853" y="302403"/>
                  </a:cubicBezTo>
                  <a:cubicBezTo>
                    <a:pt x="239845" y="301125"/>
                    <a:pt x="236985" y="300523"/>
                    <a:pt x="234504" y="300749"/>
                  </a:cubicBezTo>
                  <a:cubicBezTo>
                    <a:pt x="232021" y="300824"/>
                    <a:pt x="229839" y="301727"/>
                    <a:pt x="228260" y="303607"/>
                  </a:cubicBezTo>
                  <a:cubicBezTo>
                    <a:pt x="205617" y="330613"/>
                    <a:pt x="175678" y="340317"/>
                    <a:pt x="149952" y="337458"/>
                  </a:cubicBezTo>
                  <a:cubicBezTo>
                    <a:pt x="124000" y="334374"/>
                    <a:pt x="102635" y="318501"/>
                    <a:pt x="89847" y="297739"/>
                  </a:cubicBezTo>
                  <a:cubicBezTo>
                    <a:pt x="77283" y="292098"/>
                    <a:pt x="87063" y="258397"/>
                    <a:pt x="84356" y="241095"/>
                  </a:cubicBezTo>
                  <a:cubicBezTo>
                    <a:pt x="87967" y="240945"/>
                    <a:pt x="91427" y="240343"/>
                    <a:pt x="94661" y="239817"/>
                  </a:cubicBezTo>
                  <a:cubicBezTo>
                    <a:pt x="97895" y="239365"/>
                    <a:pt x="100980" y="238387"/>
                    <a:pt x="103913" y="237334"/>
                  </a:cubicBezTo>
                  <a:cubicBezTo>
                    <a:pt x="106848" y="236281"/>
                    <a:pt x="109555" y="235228"/>
                    <a:pt x="112189" y="233874"/>
                  </a:cubicBezTo>
                  <a:cubicBezTo>
                    <a:pt x="114820" y="232444"/>
                    <a:pt x="117228" y="230865"/>
                    <a:pt x="119561" y="229285"/>
                  </a:cubicBezTo>
                  <a:cubicBezTo>
                    <a:pt x="128813" y="222891"/>
                    <a:pt x="135959" y="214391"/>
                    <a:pt x="142128" y="205288"/>
                  </a:cubicBezTo>
                  <a:cubicBezTo>
                    <a:pt x="154314" y="186783"/>
                    <a:pt x="162363" y="165344"/>
                    <a:pt x="170714" y="143905"/>
                  </a:cubicBezTo>
                  <a:cubicBezTo>
                    <a:pt x="171015" y="139015"/>
                    <a:pt x="172519" y="137887"/>
                    <a:pt x="175151" y="138113"/>
                  </a:cubicBezTo>
                  <a:cubicBezTo>
                    <a:pt x="176431" y="138263"/>
                    <a:pt x="178010" y="138940"/>
                    <a:pt x="179740" y="139692"/>
                  </a:cubicBezTo>
                  <a:cubicBezTo>
                    <a:pt x="181470" y="140369"/>
                    <a:pt x="183502" y="141272"/>
                    <a:pt x="185533" y="142250"/>
                  </a:cubicBezTo>
                  <a:cubicBezTo>
                    <a:pt x="193731" y="145786"/>
                    <a:pt x="204716" y="147967"/>
                    <a:pt x="206971" y="137737"/>
                  </a:cubicBezTo>
                  <a:cubicBezTo>
                    <a:pt x="211259" y="117651"/>
                    <a:pt x="204716" y="94632"/>
                    <a:pt x="193357" y="73043"/>
                  </a:cubicBezTo>
                  <a:cubicBezTo>
                    <a:pt x="181998" y="51228"/>
                    <a:pt x="166124" y="30015"/>
                    <a:pt x="152659" y="10080"/>
                  </a:cubicBezTo>
                  <a:cubicBezTo>
                    <a:pt x="150178" y="9328"/>
                    <a:pt x="147845" y="8425"/>
                    <a:pt x="146492" y="7146"/>
                  </a:cubicBezTo>
                  <a:cubicBezTo>
                    <a:pt x="146190" y="6695"/>
                    <a:pt x="145889" y="6620"/>
                    <a:pt x="145663" y="6168"/>
                  </a:cubicBezTo>
                  <a:lnTo>
                    <a:pt x="145437" y="5642"/>
                  </a:lnTo>
                  <a:lnTo>
                    <a:pt x="146567" y="9328"/>
                  </a:lnTo>
                  <a:cubicBezTo>
                    <a:pt x="148071" y="14518"/>
                    <a:pt x="149500" y="20536"/>
                    <a:pt x="150628" y="26780"/>
                  </a:cubicBezTo>
                  <a:cubicBezTo>
                    <a:pt x="151079" y="28961"/>
                    <a:pt x="151305" y="31594"/>
                    <a:pt x="151757" y="33851"/>
                  </a:cubicBezTo>
                  <a:cubicBezTo>
                    <a:pt x="152583" y="39192"/>
                    <a:pt x="153186" y="46865"/>
                    <a:pt x="153336" y="54161"/>
                  </a:cubicBezTo>
                  <a:cubicBezTo>
                    <a:pt x="153336" y="58224"/>
                    <a:pt x="153336" y="61459"/>
                    <a:pt x="153035" y="65220"/>
                  </a:cubicBezTo>
                  <a:cubicBezTo>
                    <a:pt x="152885" y="67176"/>
                    <a:pt x="152885" y="68379"/>
                    <a:pt x="152659" y="70110"/>
                  </a:cubicBezTo>
                  <a:cubicBezTo>
                    <a:pt x="152508" y="71614"/>
                    <a:pt x="152282" y="73118"/>
                    <a:pt x="152134" y="74623"/>
                  </a:cubicBezTo>
                  <a:cubicBezTo>
                    <a:pt x="151983" y="75601"/>
                    <a:pt x="151832" y="76428"/>
                    <a:pt x="151757" y="77181"/>
                  </a:cubicBezTo>
                  <a:cubicBezTo>
                    <a:pt x="151381" y="79287"/>
                    <a:pt x="151079" y="80942"/>
                    <a:pt x="150853" y="82296"/>
                  </a:cubicBezTo>
                  <a:cubicBezTo>
                    <a:pt x="150027" y="87110"/>
                    <a:pt x="149726" y="88840"/>
                    <a:pt x="149199" y="91624"/>
                  </a:cubicBezTo>
                  <a:cubicBezTo>
                    <a:pt x="148222" y="97566"/>
                    <a:pt x="147619" y="102907"/>
                    <a:pt x="147544" y="108549"/>
                  </a:cubicBezTo>
                  <a:cubicBezTo>
                    <a:pt x="147544" y="114041"/>
                    <a:pt x="148146" y="119382"/>
                    <a:pt x="148973" y="125475"/>
                  </a:cubicBezTo>
                  <a:cubicBezTo>
                    <a:pt x="149952" y="131192"/>
                    <a:pt x="151155" y="137661"/>
                    <a:pt x="151757" y="144883"/>
                  </a:cubicBezTo>
                  <a:cubicBezTo>
                    <a:pt x="150402" y="143228"/>
                    <a:pt x="149048" y="141498"/>
                    <a:pt x="147845" y="139692"/>
                  </a:cubicBezTo>
                  <a:cubicBezTo>
                    <a:pt x="146791" y="137812"/>
                    <a:pt x="145739" y="135856"/>
                    <a:pt x="144611" y="133900"/>
                  </a:cubicBezTo>
                  <a:cubicBezTo>
                    <a:pt x="143707" y="131869"/>
                    <a:pt x="142954" y="130063"/>
                    <a:pt x="142203" y="128634"/>
                  </a:cubicBezTo>
                  <a:cubicBezTo>
                    <a:pt x="141450" y="126979"/>
                    <a:pt x="140850" y="125625"/>
                    <a:pt x="140097" y="124873"/>
                  </a:cubicBezTo>
                  <a:cubicBezTo>
                    <a:pt x="139344" y="124196"/>
                    <a:pt x="138517" y="123368"/>
                    <a:pt x="137539" y="123670"/>
                  </a:cubicBezTo>
                  <a:cubicBezTo>
                    <a:pt x="137013" y="123744"/>
                    <a:pt x="136486" y="124046"/>
                    <a:pt x="135884" y="124497"/>
                  </a:cubicBezTo>
                  <a:cubicBezTo>
                    <a:pt x="135283" y="124798"/>
                    <a:pt x="134606" y="125324"/>
                    <a:pt x="133928" y="126002"/>
                  </a:cubicBezTo>
                  <a:cubicBezTo>
                    <a:pt x="132499" y="127431"/>
                    <a:pt x="130769" y="129612"/>
                    <a:pt x="128663" y="132771"/>
                  </a:cubicBezTo>
                  <a:cubicBezTo>
                    <a:pt x="126556" y="135856"/>
                    <a:pt x="124148" y="139617"/>
                    <a:pt x="121291" y="144657"/>
                  </a:cubicBezTo>
                  <a:cubicBezTo>
                    <a:pt x="98497" y="184902"/>
                    <a:pt x="75930" y="192425"/>
                    <a:pt x="50128" y="213563"/>
                  </a:cubicBezTo>
                  <a:cubicBezTo>
                    <a:pt x="34933" y="224847"/>
                    <a:pt x="21618" y="239741"/>
                    <a:pt x="13493" y="257946"/>
                  </a:cubicBezTo>
                  <a:cubicBezTo>
                    <a:pt x="9431" y="266973"/>
                    <a:pt x="6874" y="276526"/>
                    <a:pt x="5970" y="286456"/>
                  </a:cubicBezTo>
                  <a:cubicBezTo>
                    <a:pt x="5521" y="291421"/>
                    <a:pt x="5521" y="296461"/>
                    <a:pt x="6046" y="301501"/>
                  </a:cubicBezTo>
                  <a:cubicBezTo>
                    <a:pt x="6573" y="306390"/>
                    <a:pt x="7625" y="311355"/>
                    <a:pt x="9131" y="316245"/>
                  </a:cubicBezTo>
                  <a:cubicBezTo>
                    <a:pt x="12064" y="326175"/>
                    <a:pt x="17480" y="335126"/>
                    <a:pt x="24626" y="343551"/>
                  </a:cubicBezTo>
                  <a:cubicBezTo>
                    <a:pt x="28312" y="347463"/>
                    <a:pt x="32600" y="351149"/>
                    <a:pt x="37190" y="354534"/>
                  </a:cubicBezTo>
                  <a:cubicBezTo>
                    <a:pt x="41778" y="357994"/>
                    <a:pt x="47118" y="360477"/>
                    <a:pt x="52685" y="362884"/>
                  </a:cubicBezTo>
                  <a:cubicBezTo>
                    <a:pt x="75028" y="371911"/>
                    <a:pt x="105118" y="371309"/>
                    <a:pt x="132800" y="354384"/>
                  </a:cubicBezTo>
                  <a:cubicBezTo>
                    <a:pt x="137539" y="360402"/>
                    <a:pt x="137840" y="366044"/>
                    <a:pt x="135733" y="371385"/>
                  </a:cubicBezTo>
                  <a:cubicBezTo>
                    <a:pt x="133627" y="376801"/>
                    <a:pt x="129114" y="381766"/>
                    <a:pt x="124751" y="386430"/>
                  </a:cubicBezTo>
                  <a:cubicBezTo>
                    <a:pt x="116101" y="395833"/>
                    <a:pt x="107298" y="404483"/>
                    <a:pt x="124449" y="415015"/>
                  </a:cubicBezTo>
                  <a:cubicBezTo>
                    <a:pt x="128437" y="410727"/>
                    <a:pt x="132725" y="408771"/>
                    <a:pt x="137313" y="408245"/>
                  </a:cubicBezTo>
                  <a:cubicBezTo>
                    <a:pt x="141902" y="407718"/>
                    <a:pt x="146942" y="408922"/>
                    <a:pt x="152209" y="409749"/>
                  </a:cubicBezTo>
                  <a:cubicBezTo>
                    <a:pt x="157474" y="410652"/>
                    <a:pt x="163116" y="411856"/>
                    <a:pt x="168758" y="412006"/>
                  </a:cubicBezTo>
                  <a:cubicBezTo>
                    <a:pt x="174400" y="411931"/>
                    <a:pt x="180042" y="410878"/>
                    <a:pt x="185307" y="407718"/>
                  </a:cubicBezTo>
                  <a:cubicBezTo>
                    <a:pt x="174850" y="414112"/>
                    <a:pt x="175603" y="422688"/>
                    <a:pt x="179289" y="431339"/>
                  </a:cubicBezTo>
                  <a:cubicBezTo>
                    <a:pt x="182899" y="439990"/>
                    <a:pt x="189520" y="448640"/>
                    <a:pt x="188466" y="455411"/>
                  </a:cubicBezTo>
                  <a:cubicBezTo>
                    <a:pt x="194409" y="452176"/>
                    <a:pt x="205015" y="451875"/>
                    <a:pt x="214418" y="450671"/>
                  </a:cubicBezTo>
                  <a:cubicBezTo>
                    <a:pt x="223746" y="449167"/>
                    <a:pt x="231871" y="446835"/>
                    <a:pt x="232172" y="439990"/>
                  </a:cubicBezTo>
                  <a:cubicBezTo>
                    <a:pt x="256921" y="461429"/>
                    <a:pt x="285582" y="470682"/>
                    <a:pt x="314618" y="465641"/>
                  </a:cubicBezTo>
                  <a:cubicBezTo>
                    <a:pt x="343505" y="460677"/>
                    <a:pt x="372842" y="441268"/>
                    <a:pt x="396012" y="407267"/>
                  </a:cubicBezTo>
                  <a:cubicBezTo>
                    <a:pt x="408875" y="412532"/>
                    <a:pt x="421137" y="414488"/>
                    <a:pt x="432796" y="415692"/>
                  </a:cubicBezTo>
                  <a:cubicBezTo>
                    <a:pt x="444381" y="416820"/>
                    <a:pt x="454838" y="416896"/>
                    <a:pt x="464540" y="418024"/>
                  </a:cubicBezTo>
                  <a:cubicBezTo>
                    <a:pt x="483648" y="420130"/>
                    <a:pt x="499370" y="425772"/>
                    <a:pt x="509976" y="451574"/>
                  </a:cubicBezTo>
                  <a:cubicBezTo>
                    <a:pt x="519681" y="458269"/>
                    <a:pt x="537284" y="445556"/>
                    <a:pt x="555036" y="429082"/>
                  </a:cubicBezTo>
                  <a:cubicBezTo>
                    <a:pt x="576099" y="395833"/>
                    <a:pt x="590918" y="361380"/>
                    <a:pt x="600773" y="327228"/>
                  </a:cubicBezTo>
                  <a:cubicBezTo>
                    <a:pt x="593025" y="330763"/>
                    <a:pt x="585051" y="333170"/>
                    <a:pt x="576702" y="334073"/>
                  </a:cubicBezTo>
                  <a:cubicBezTo>
                    <a:pt x="568426" y="334826"/>
                    <a:pt x="559851" y="334299"/>
                    <a:pt x="551049" y="332117"/>
                  </a:cubicBezTo>
                  <a:close/>
                </a:path>
              </a:pathLst>
            </a:custGeom>
            <a:solidFill>
              <a:srgbClr val="4AD0B0"/>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4EA5683B-2A29-410B-A7F7-21EE7C1372EA}"/>
                </a:ext>
              </a:extLst>
            </p:cNvPr>
            <p:cNvSpPr/>
            <p:nvPr/>
          </p:nvSpPr>
          <p:spPr>
            <a:xfrm>
              <a:off x="22501164" y="6270675"/>
              <a:ext cx="534158" cy="812522"/>
            </a:xfrm>
            <a:custGeom>
              <a:avLst/>
              <a:gdLst>
                <a:gd name="connsiteX0" fmla="*/ 465796 w 534095"/>
                <a:gd name="connsiteY0" fmla="*/ 746910 h 812427"/>
                <a:gd name="connsiteX1" fmla="*/ 431870 w 534095"/>
                <a:gd name="connsiteY1" fmla="*/ 746308 h 812427"/>
                <a:gd name="connsiteX2" fmla="*/ 407045 w 534095"/>
                <a:gd name="connsiteY2" fmla="*/ 738109 h 812427"/>
                <a:gd name="connsiteX3" fmla="*/ 379213 w 534095"/>
                <a:gd name="connsiteY3" fmla="*/ 708094 h 812427"/>
                <a:gd name="connsiteX4" fmla="*/ 354087 w 534095"/>
                <a:gd name="connsiteY4" fmla="*/ 635352 h 812427"/>
                <a:gd name="connsiteX5" fmla="*/ 321516 w 534095"/>
                <a:gd name="connsiteY5" fmla="*/ 630312 h 812427"/>
                <a:gd name="connsiteX6" fmla="*/ 313014 w 534095"/>
                <a:gd name="connsiteY6" fmla="*/ 611581 h 812427"/>
                <a:gd name="connsiteX7" fmla="*/ 305417 w 534095"/>
                <a:gd name="connsiteY7" fmla="*/ 592925 h 812427"/>
                <a:gd name="connsiteX8" fmla="*/ 276080 w 534095"/>
                <a:gd name="connsiteY8" fmla="*/ 584876 h 812427"/>
                <a:gd name="connsiteX9" fmla="*/ 301204 w 534095"/>
                <a:gd name="connsiteY9" fmla="*/ 577579 h 812427"/>
                <a:gd name="connsiteX10" fmla="*/ 308201 w 534095"/>
                <a:gd name="connsiteY10" fmla="*/ 562083 h 812427"/>
                <a:gd name="connsiteX11" fmla="*/ 272994 w 534095"/>
                <a:gd name="connsiteY11" fmla="*/ 552529 h 812427"/>
                <a:gd name="connsiteX12" fmla="*/ 258552 w 534095"/>
                <a:gd name="connsiteY12" fmla="*/ 545684 h 812427"/>
                <a:gd name="connsiteX13" fmla="*/ 246216 w 534095"/>
                <a:gd name="connsiteY13" fmla="*/ 537559 h 812427"/>
                <a:gd name="connsiteX14" fmla="*/ 235457 w 534095"/>
                <a:gd name="connsiteY14" fmla="*/ 528683 h 812427"/>
                <a:gd name="connsiteX15" fmla="*/ 226506 w 534095"/>
                <a:gd name="connsiteY15" fmla="*/ 518979 h 812427"/>
                <a:gd name="connsiteX16" fmla="*/ 218758 w 534095"/>
                <a:gd name="connsiteY16" fmla="*/ 508899 h 812427"/>
                <a:gd name="connsiteX17" fmla="*/ 212289 w 534095"/>
                <a:gd name="connsiteY17" fmla="*/ 498217 h 812427"/>
                <a:gd name="connsiteX18" fmla="*/ 175729 w 534095"/>
                <a:gd name="connsiteY18" fmla="*/ 405389 h 812427"/>
                <a:gd name="connsiteX19" fmla="*/ 194761 w 534095"/>
                <a:gd name="connsiteY19" fmla="*/ 401252 h 812427"/>
                <a:gd name="connsiteX20" fmla="*/ 210484 w 534095"/>
                <a:gd name="connsiteY20" fmla="*/ 404111 h 812427"/>
                <a:gd name="connsiteX21" fmla="*/ 222971 w 534095"/>
                <a:gd name="connsiteY21" fmla="*/ 406593 h 812427"/>
                <a:gd name="connsiteX22" fmla="*/ 209957 w 534095"/>
                <a:gd name="connsiteY22" fmla="*/ 402907 h 812427"/>
                <a:gd name="connsiteX23" fmla="*/ 198071 w 534095"/>
                <a:gd name="connsiteY23" fmla="*/ 397115 h 812427"/>
                <a:gd name="connsiteX24" fmla="*/ 177836 w 534095"/>
                <a:gd name="connsiteY24" fmla="*/ 381092 h 812427"/>
                <a:gd name="connsiteX25" fmla="*/ 163017 w 534095"/>
                <a:gd name="connsiteY25" fmla="*/ 361383 h 812427"/>
                <a:gd name="connsiteX26" fmla="*/ 153839 w 534095"/>
                <a:gd name="connsiteY26" fmla="*/ 340847 h 812427"/>
                <a:gd name="connsiteX27" fmla="*/ 161962 w 534095"/>
                <a:gd name="connsiteY27" fmla="*/ 264193 h 812427"/>
                <a:gd name="connsiteX28" fmla="*/ 176030 w 534095"/>
                <a:gd name="connsiteY28" fmla="*/ 232673 h 812427"/>
                <a:gd name="connsiteX29" fmla="*/ 196265 w 534095"/>
                <a:gd name="connsiteY29" fmla="*/ 203486 h 812427"/>
                <a:gd name="connsiteX30" fmla="*/ 297819 w 534095"/>
                <a:gd name="connsiteY30" fmla="*/ 150979 h 812427"/>
                <a:gd name="connsiteX31" fmla="*/ 324373 w 534095"/>
                <a:gd name="connsiteY31" fmla="*/ 147594 h 812427"/>
                <a:gd name="connsiteX32" fmla="*/ 349273 w 534095"/>
                <a:gd name="connsiteY32" fmla="*/ 146917 h 812427"/>
                <a:gd name="connsiteX33" fmla="*/ 389293 w 534095"/>
                <a:gd name="connsiteY33" fmla="*/ 151356 h 812427"/>
                <a:gd name="connsiteX34" fmla="*/ 398696 w 534095"/>
                <a:gd name="connsiteY34" fmla="*/ 139470 h 812427"/>
                <a:gd name="connsiteX35" fmla="*/ 405541 w 534095"/>
                <a:gd name="connsiteY35" fmla="*/ 128863 h 812427"/>
                <a:gd name="connsiteX36" fmla="*/ 411183 w 534095"/>
                <a:gd name="connsiteY36" fmla="*/ 119460 h 812427"/>
                <a:gd name="connsiteX37" fmla="*/ 416147 w 534095"/>
                <a:gd name="connsiteY37" fmla="*/ 109982 h 812427"/>
                <a:gd name="connsiteX38" fmla="*/ 422166 w 534095"/>
                <a:gd name="connsiteY38" fmla="*/ 101331 h 812427"/>
                <a:gd name="connsiteX39" fmla="*/ 430441 w 534095"/>
                <a:gd name="connsiteY39" fmla="*/ 93658 h 812427"/>
                <a:gd name="connsiteX40" fmla="*/ 458199 w 534095"/>
                <a:gd name="connsiteY40" fmla="*/ 81622 h 812427"/>
                <a:gd name="connsiteX41" fmla="*/ 498369 w 534095"/>
                <a:gd name="connsiteY41" fmla="*/ 67706 h 812427"/>
                <a:gd name="connsiteX42" fmla="*/ 503032 w 534095"/>
                <a:gd name="connsiteY42" fmla="*/ 58227 h 812427"/>
                <a:gd name="connsiteX43" fmla="*/ 499723 w 534095"/>
                <a:gd name="connsiteY43" fmla="*/ 53488 h 812427"/>
                <a:gd name="connsiteX44" fmla="*/ 493855 w 534095"/>
                <a:gd name="connsiteY44" fmla="*/ 47244 h 812427"/>
                <a:gd name="connsiteX45" fmla="*/ 478057 w 534095"/>
                <a:gd name="connsiteY45" fmla="*/ 29642 h 812427"/>
                <a:gd name="connsiteX46" fmla="*/ 463916 w 534095"/>
                <a:gd name="connsiteY46" fmla="*/ 5795 h 812427"/>
                <a:gd name="connsiteX47" fmla="*/ 422467 w 534095"/>
                <a:gd name="connsiteY47" fmla="*/ 12791 h 812427"/>
                <a:gd name="connsiteX48" fmla="*/ 313918 w 534095"/>
                <a:gd name="connsiteY48" fmla="*/ 56948 h 812427"/>
                <a:gd name="connsiteX49" fmla="*/ 255016 w 534095"/>
                <a:gd name="connsiteY49" fmla="*/ 74400 h 812427"/>
                <a:gd name="connsiteX50" fmla="*/ 201231 w 534095"/>
                <a:gd name="connsiteY50" fmla="*/ 110960 h 812427"/>
                <a:gd name="connsiteX51" fmla="*/ 193257 w 534095"/>
                <a:gd name="connsiteY51" fmla="*/ 125102 h 812427"/>
                <a:gd name="connsiteX52" fmla="*/ 188067 w 534095"/>
                <a:gd name="connsiteY52" fmla="*/ 142704 h 812427"/>
                <a:gd name="connsiteX53" fmla="*/ 184681 w 534095"/>
                <a:gd name="connsiteY53" fmla="*/ 159254 h 812427"/>
                <a:gd name="connsiteX54" fmla="*/ 181371 w 534095"/>
                <a:gd name="connsiteY54" fmla="*/ 169936 h 812427"/>
                <a:gd name="connsiteX55" fmla="*/ 148122 w 534095"/>
                <a:gd name="connsiteY55" fmla="*/ 194986 h 812427"/>
                <a:gd name="connsiteX56" fmla="*/ 110284 w 534095"/>
                <a:gd name="connsiteY56" fmla="*/ 209955 h 812427"/>
                <a:gd name="connsiteX57" fmla="*/ 41303 w 534095"/>
                <a:gd name="connsiteY57" fmla="*/ 254338 h 812427"/>
                <a:gd name="connsiteX58" fmla="*/ 40325 w 534095"/>
                <a:gd name="connsiteY58" fmla="*/ 264268 h 812427"/>
                <a:gd name="connsiteX59" fmla="*/ 50556 w 534095"/>
                <a:gd name="connsiteY59" fmla="*/ 284729 h 812427"/>
                <a:gd name="connsiteX60" fmla="*/ 56499 w 534095"/>
                <a:gd name="connsiteY60" fmla="*/ 296163 h 812427"/>
                <a:gd name="connsiteX61" fmla="*/ 61237 w 534095"/>
                <a:gd name="connsiteY61" fmla="*/ 306996 h 812427"/>
                <a:gd name="connsiteX62" fmla="*/ 59959 w 534095"/>
                <a:gd name="connsiteY62" fmla="*/ 323695 h 812427"/>
                <a:gd name="connsiteX63" fmla="*/ 19713 w 534095"/>
                <a:gd name="connsiteY63" fmla="*/ 373343 h 812427"/>
                <a:gd name="connsiteX64" fmla="*/ 6398 w 534095"/>
                <a:gd name="connsiteY64" fmla="*/ 400199 h 812427"/>
                <a:gd name="connsiteX65" fmla="*/ 6248 w 534095"/>
                <a:gd name="connsiteY65" fmla="*/ 416974 h 812427"/>
                <a:gd name="connsiteX66" fmla="*/ 12944 w 534095"/>
                <a:gd name="connsiteY66" fmla="*/ 436608 h 812427"/>
                <a:gd name="connsiteX67" fmla="*/ 61162 w 534095"/>
                <a:gd name="connsiteY67" fmla="*/ 543803 h 812427"/>
                <a:gd name="connsiteX68" fmla="*/ 99000 w 534095"/>
                <a:gd name="connsiteY68" fmla="*/ 636029 h 812427"/>
                <a:gd name="connsiteX69" fmla="*/ 115926 w 534095"/>
                <a:gd name="connsiteY69" fmla="*/ 679358 h 812427"/>
                <a:gd name="connsiteX70" fmla="*/ 133077 w 534095"/>
                <a:gd name="connsiteY70" fmla="*/ 721860 h 812427"/>
                <a:gd name="connsiteX71" fmla="*/ 152484 w 534095"/>
                <a:gd name="connsiteY71" fmla="*/ 763836 h 812427"/>
                <a:gd name="connsiteX72" fmla="*/ 176332 w 534095"/>
                <a:gd name="connsiteY72" fmla="*/ 805661 h 812427"/>
                <a:gd name="connsiteX73" fmla="*/ 226205 w 534095"/>
                <a:gd name="connsiteY73" fmla="*/ 810174 h 812427"/>
                <a:gd name="connsiteX74" fmla="*/ 275402 w 534095"/>
                <a:gd name="connsiteY74" fmla="*/ 810174 h 812427"/>
                <a:gd name="connsiteX75" fmla="*/ 323696 w 534095"/>
                <a:gd name="connsiteY75" fmla="*/ 806037 h 812427"/>
                <a:gd name="connsiteX76" fmla="*/ 370111 w 534095"/>
                <a:gd name="connsiteY76" fmla="*/ 798063 h 812427"/>
                <a:gd name="connsiteX77" fmla="*/ 535530 w 534095"/>
                <a:gd name="connsiteY77" fmla="*/ 739388 h 812427"/>
                <a:gd name="connsiteX78" fmla="*/ 504160 w 534095"/>
                <a:gd name="connsiteY78" fmla="*/ 741719 h 812427"/>
                <a:gd name="connsiteX79" fmla="*/ 465796 w 534095"/>
                <a:gd name="connsiteY79" fmla="*/ 746910 h 812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534095" h="812427">
                  <a:moveTo>
                    <a:pt x="465796" y="746910"/>
                  </a:moveTo>
                  <a:cubicBezTo>
                    <a:pt x="452783" y="748113"/>
                    <a:pt x="441650" y="747888"/>
                    <a:pt x="431870" y="746308"/>
                  </a:cubicBezTo>
                  <a:cubicBezTo>
                    <a:pt x="422090" y="744578"/>
                    <a:pt x="413890" y="741719"/>
                    <a:pt x="407045" y="738109"/>
                  </a:cubicBezTo>
                  <a:cubicBezTo>
                    <a:pt x="393354" y="730736"/>
                    <a:pt x="384930" y="719829"/>
                    <a:pt x="379213" y="708094"/>
                  </a:cubicBezTo>
                  <a:cubicBezTo>
                    <a:pt x="367854" y="684474"/>
                    <a:pt x="366274" y="655813"/>
                    <a:pt x="354087" y="635352"/>
                  </a:cubicBezTo>
                  <a:cubicBezTo>
                    <a:pt x="336935" y="637683"/>
                    <a:pt x="327082" y="634975"/>
                    <a:pt x="321516" y="630312"/>
                  </a:cubicBezTo>
                  <a:cubicBezTo>
                    <a:pt x="315949" y="625422"/>
                    <a:pt x="314443" y="618501"/>
                    <a:pt x="313014" y="611581"/>
                  </a:cubicBezTo>
                  <a:cubicBezTo>
                    <a:pt x="311586" y="604660"/>
                    <a:pt x="310307" y="597814"/>
                    <a:pt x="305417" y="592925"/>
                  </a:cubicBezTo>
                  <a:cubicBezTo>
                    <a:pt x="300377" y="588186"/>
                    <a:pt x="292328" y="584801"/>
                    <a:pt x="276080" y="584876"/>
                  </a:cubicBezTo>
                  <a:cubicBezTo>
                    <a:pt x="292328" y="584801"/>
                    <a:pt x="298195" y="581792"/>
                    <a:pt x="301204" y="577579"/>
                  </a:cubicBezTo>
                  <a:cubicBezTo>
                    <a:pt x="304214" y="573291"/>
                    <a:pt x="304289" y="567800"/>
                    <a:pt x="308201" y="562083"/>
                  </a:cubicBezTo>
                  <a:cubicBezTo>
                    <a:pt x="295112" y="559826"/>
                    <a:pt x="283150" y="556967"/>
                    <a:pt x="272994" y="552529"/>
                  </a:cubicBezTo>
                  <a:cubicBezTo>
                    <a:pt x="267880" y="550423"/>
                    <a:pt x="263066" y="548091"/>
                    <a:pt x="258552" y="545684"/>
                  </a:cubicBezTo>
                  <a:cubicBezTo>
                    <a:pt x="254113" y="543126"/>
                    <a:pt x="250052" y="540343"/>
                    <a:pt x="246216" y="537559"/>
                  </a:cubicBezTo>
                  <a:cubicBezTo>
                    <a:pt x="242379" y="534701"/>
                    <a:pt x="238769" y="531842"/>
                    <a:pt x="235457" y="528683"/>
                  </a:cubicBezTo>
                  <a:cubicBezTo>
                    <a:pt x="232223" y="525524"/>
                    <a:pt x="229290" y="522289"/>
                    <a:pt x="226506" y="518979"/>
                  </a:cubicBezTo>
                  <a:cubicBezTo>
                    <a:pt x="223724" y="515669"/>
                    <a:pt x="221165" y="512284"/>
                    <a:pt x="218758" y="508899"/>
                  </a:cubicBezTo>
                  <a:cubicBezTo>
                    <a:pt x="216425" y="505363"/>
                    <a:pt x="214320" y="501828"/>
                    <a:pt x="212289" y="498217"/>
                  </a:cubicBezTo>
                  <a:cubicBezTo>
                    <a:pt x="196190" y="469180"/>
                    <a:pt x="189647" y="437510"/>
                    <a:pt x="175729" y="405389"/>
                  </a:cubicBezTo>
                  <a:cubicBezTo>
                    <a:pt x="175428" y="399672"/>
                    <a:pt x="184306" y="399898"/>
                    <a:pt x="194761" y="401252"/>
                  </a:cubicBezTo>
                  <a:cubicBezTo>
                    <a:pt x="200027" y="401929"/>
                    <a:pt x="205443" y="403133"/>
                    <a:pt x="210484" y="404111"/>
                  </a:cubicBezTo>
                  <a:cubicBezTo>
                    <a:pt x="215448" y="405089"/>
                    <a:pt x="219962" y="405991"/>
                    <a:pt x="222971" y="406593"/>
                  </a:cubicBezTo>
                  <a:cubicBezTo>
                    <a:pt x="218532" y="405690"/>
                    <a:pt x="214170" y="404487"/>
                    <a:pt x="209957" y="402907"/>
                  </a:cubicBezTo>
                  <a:cubicBezTo>
                    <a:pt x="205819" y="401327"/>
                    <a:pt x="201907" y="399296"/>
                    <a:pt x="198071" y="397115"/>
                  </a:cubicBezTo>
                  <a:cubicBezTo>
                    <a:pt x="190322" y="392827"/>
                    <a:pt x="183779" y="387185"/>
                    <a:pt x="177836" y="381092"/>
                  </a:cubicBezTo>
                  <a:cubicBezTo>
                    <a:pt x="171817" y="375074"/>
                    <a:pt x="167154" y="368153"/>
                    <a:pt x="163017" y="361383"/>
                  </a:cubicBezTo>
                  <a:cubicBezTo>
                    <a:pt x="159030" y="354462"/>
                    <a:pt x="156097" y="347467"/>
                    <a:pt x="153839" y="340847"/>
                  </a:cubicBezTo>
                  <a:cubicBezTo>
                    <a:pt x="151582" y="311058"/>
                    <a:pt x="154817" y="286233"/>
                    <a:pt x="161962" y="264193"/>
                  </a:cubicBezTo>
                  <a:cubicBezTo>
                    <a:pt x="165724" y="253059"/>
                    <a:pt x="170313" y="242678"/>
                    <a:pt x="176030" y="232673"/>
                  </a:cubicBezTo>
                  <a:cubicBezTo>
                    <a:pt x="181898" y="222518"/>
                    <a:pt x="188366" y="213039"/>
                    <a:pt x="196265" y="203486"/>
                  </a:cubicBezTo>
                  <a:cubicBezTo>
                    <a:pt x="223196" y="173848"/>
                    <a:pt x="261560" y="157674"/>
                    <a:pt x="297819" y="150979"/>
                  </a:cubicBezTo>
                  <a:cubicBezTo>
                    <a:pt x="306921" y="149249"/>
                    <a:pt x="315799" y="148196"/>
                    <a:pt x="324373" y="147594"/>
                  </a:cubicBezTo>
                  <a:cubicBezTo>
                    <a:pt x="333099" y="146842"/>
                    <a:pt x="341374" y="146766"/>
                    <a:pt x="349273" y="146917"/>
                  </a:cubicBezTo>
                  <a:cubicBezTo>
                    <a:pt x="365220" y="147669"/>
                    <a:pt x="378384" y="148046"/>
                    <a:pt x="389293" y="151356"/>
                  </a:cubicBezTo>
                  <a:cubicBezTo>
                    <a:pt x="393130" y="147143"/>
                    <a:pt x="396063" y="143231"/>
                    <a:pt x="398696" y="139470"/>
                  </a:cubicBezTo>
                  <a:cubicBezTo>
                    <a:pt x="401404" y="135633"/>
                    <a:pt x="403585" y="132098"/>
                    <a:pt x="405541" y="128863"/>
                  </a:cubicBezTo>
                  <a:cubicBezTo>
                    <a:pt x="407648" y="125403"/>
                    <a:pt x="409453" y="122469"/>
                    <a:pt x="411183" y="119460"/>
                  </a:cubicBezTo>
                  <a:cubicBezTo>
                    <a:pt x="412913" y="116075"/>
                    <a:pt x="414342" y="113066"/>
                    <a:pt x="416147" y="109982"/>
                  </a:cubicBezTo>
                  <a:cubicBezTo>
                    <a:pt x="418028" y="106822"/>
                    <a:pt x="419833" y="104039"/>
                    <a:pt x="422166" y="101331"/>
                  </a:cubicBezTo>
                  <a:cubicBezTo>
                    <a:pt x="424498" y="98548"/>
                    <a:pt x="427205" y="95990"/>
                    <a:pt x="430441" y="93658"/>
                  </a:cubicBezTo>
                  <a:cubicBezTo>
                    <a:pt x="436909" y="88919"/>
                    <a:pt x="445712" y="85308"/>
                    <a:pt x="458199" y="81622"/>
                  </a:cubicBezTo>
                  <a:cubicBezTo>
                    <a:pt x="472415" y="76732"/>
                    <a:pt x="485730" y="72896"/>
                    <a:pt x="498369" y="67706"/>
                  </a:cubicBezTo>
                  <a:cubicBezTo>
                    <a:pt x="502731" y="63944"/>
                    <a:pt x="504160" y="61086"/>
                    <a:pt x="503032" y="58227"/>
                  </a:cubicBezTo>
                  <a:cubicBezTo>
                    <a:pt x="502430" y="56873"/>
                    <a:pt x="501453" y="55067"/>
                    <a:pt x="499723" y="53488"/>
                  </a:cubicBezTo>
                  <a:cubicBezTo>
                    <a:pt x="498294" y="51532"/>
                    <a:pt x="496112" y="49727"/>
                    <a:pt x="493855" y="47244"/>
                  </a:cubicBezTo>
                  <a:cubicBezTo>
                    <a:pt x="489266" y="42580"/>
                    <a:pt x="483548" y="36713"/>
                    <a:pt x="478057" y="29642"/>
                  </a:cubicBezTo>
                  <a:cubicBezTo>
                    <a:pt x="472641" y="22495"/>
                    <a:pt x="467526" y="14296"/>
                    <a:pt x="463916" y="5795"/>
                  </a:cubicBezTo>
                  <a:cubicBezTo>
                    <a:pt x="444658" y="5118"/>
                    <a:pt x="428862" y="6548"/>
                    <a:pt x="422467" y="12791"/>
                  </a:cubicBezTo>
                  <a:cubicBezTo>
                    <a:pt x="390421" y="36713"/>
                    <a:pt x="353411" y="47169"/>
                    <a:pt x="313918" y="56948"/>
                  </a:cubicBezTo>
                  <a:cubicBezTo>
                    <a:pt x="294208" y="61913"/>
                    <a:pt x="274274" y="66652"/>
                    <a:pt x="255016" y="74400"/>
                  </a:cubicBezTo>
                  <a:cubicBezTo>
                    <a:pt x="235683" y="82224"/>
                    <a:pt x="217103" y="92906"/>
                    <a:pt x="201231" y="110960"/>
                  </a:cubicBezTo>
                  <a:cubicBezTo>
                    <a:pt x="198071" y="114570"/>
                    <a:pt x="195514" y="119460"/>
                    <a:pt x="193257" y="125102"/>
                  </a:cubicBezTo>
                  <a:cubicBezTo>
                    <a:pt x="191226" y="130593"/>
                    <a:pt x="189496" y="136687"/>
                    <a:pt x="188067" y="142704"/>
                  </a:cubicBezTo>
                  <a:cubicBezTo>
                    <a:pt x="186862" y="148722"/>
                    <a:pt x="185659" y="154515"/>
                    <a:pt x="184681" y="159254"/>
                  </a:cubicBezTo>
                  <a:cubicBezTo>
                    <a:pt x="183703" y="164069"/>
                    <a:pt x="182725" y="167830"/>
                    <a:pt x="181371" y="169936"/>
                  </a:cubicBezTo>
                  <a:cubicBezTo>
                    <a:pt x="171366" y="180843"/>
                    <a:pt x="160157" y="188817"/>
                    <a:pt x="148122" y="194986"/>
                  </a:cubicBezTo>
                  <a:cubicBezTo>
                    <a:pt x="136086" y="201230"/>
                    <a:pt x="123222" y="205592"/>
                    <a:pt x="110284" y="209955"/>
                  </a:cubicBezTo>
                  <a:cubicBezTo>
                    <a:pt x="84558" y="218757"/>
                    <a:pt x="58154" y="226354"/>
                    <a:pt x="41303" y="254338"/>
                  </a:cubicBezTo>
                  <a:cubicBezTo>
                    <a:pt x="37917" y="254864"/>
                    <a:pt x="38218" y="258701"/>
                    <a:pt x="40325" y="264268"/>
                  </a:cubicBezTo>
                  <a:cubicBezTo>
                    <a:pt x="42431" y="269835"/>
                    <a:pt x="46268" y="277206"/>
                    <a:pt x="50556" y="284729"/>
                  </a:cubicBezTo>
                  <a:cubicBezTo>
                    <a:pt x="52662" y="288490"/>
                    <a:pt x="54692" y="292402"/>
                    <a:pt x="56499" y="296163"/>
                  </a:cubicBezTo>
                  <a:cubicBezTo>
                    <a:pt x="58380" y="299924"/>
                    <a:pt x="60110" y="303535"/>
                    <a:pt x="61237" y="306996"/>
                  </a:cubicBezTo>
                  <a:cubicBezTo>
                    <a:pt x="63570" y="313841"/>
                    <a:pt x="63720" y="319783"/>
                    <a:pt x="59959" y="323695"/>
                  </a:cubicBezTo>
                  <a:cubicBezTo>
                    <a:pt x="50255" y="343028"/>
                    <a:pt x="32652" y="357246"/>
                    <a:pt x="19713" y="373343"/>
                  </a:cubicBezTo>
                  <a:cubicBezTo>
                    <a:pt x="13245" y="381468"/>
                    <a:pt x="8279" y="389968"/>
                    <a:pt x="6398" y="400199"/>
                  </a:cubicBezTo>
                  <a:cubicBezTo>
                    <a:pt x="5496" y="405314"/>
                    <a:pt x="5346" y="410881"/>
                    <a:pt x="6248" y="416974"/>
                  </a:cubicBezTo>
                  <a:cubicBezTo>
                    <a:pt x="7226" y="422992"/>
                    <a:pt x="9408" y="429537"/>
                    <a:pt x="12944" y="436608"/>
                  </a:cubicBezTo>
                  <a:cubicBezTo>
                    <a:pt x="30922" y="476402"/>
                    <a:pt x="47021" y="511231"/>
                    <a:pt x="61162" y="543803"/>
                  </a:cubicBezTo>
                  <a:cubicBezTo>
                    <a:pt x="75155" y="576450"/>
                    <a:pt x="87792" y="606540"/>
                    <a:pt x="99000" y="636029"/>
                  </a:cubicBezTo>
                  <a:cubicBezTo>
                    <a:pt x="104943" y="650547"/>
                    <a:pt x="110435" y="665065"/>
                    <a:pt x="115926" y="679358"/>
                  </a:cubicBezTo>
                  <a:cubicBezTo>
                    <a:pt x="121869" y="694027"/>
                    <a:pt x="127511" y="708019"/>
                    <a:pt x="133077" y="721860"/>
                  </a:cubicBezTo>
                  <a:cubicBezTo>
                    <a:pt x="139246" y="735852"/>
                    <a:pt x="145564" y="749844"/>
                    <a:pt x="152484" y="763836"/>
                  </a:cubicBezTo>
                  <a:cubicBezTo>
                    <a:pt x="159481" y="777827"/>
                    <a:pt x="167529" y="791669"/>
                    <a:pt x="176332" y="805661"/>
                  </a:cubicBezTo>
                  <a:cubicBezTo>
                    <a:pt x="192956" y="807992"/>
                    <a:pt x="209957" y="809271"/>
                    <a:pt x="226205" y="810174"/>
                  </a:cubicBezTo>
                  <a:cubicBezTo>
                    <a:pt x="242829" y="810851"/>
                    <a:pt x="259380" y="810700"/>
                    <a:pt x="275402" y="810174"/>
                  </a:cubicBezTo>
                  <a:cubicBezTo>
                    <a:pt x="291801" y="809271"/>
                    <a:pt x="307900" y="807992"/>
                    <a:pt x="323696" y="806037"/>
                  </a:cubicBezTo>
                  <a:cubicBezTo>
                    <a:pt x="339494" y="803705"/>
                    <a:pt x="355141" y="801523"/>
                    <a:pt x="370111" y="798063"/>
                  </a:cubicBezTo>
                  <a:cubicBezTo>
                    <a:pt x="430592" y="785049"/>
                    <a:pt x="484828" y="763911"/>
                    <a:pt x="535530" y="739388"/>
                  </a:cubicBezTo>
                  <a:cubicBezTo>
                    <a:pt x="525675" y="739764"/>
                    <a:pt x="515370" y="740290"/>
                    <a:pt x="504160" y="741719"/>
                  </a:cubicBezTo>
                  <a:cubicBezTo>
                    <a:pt x="492803" y="742622"/>
                    <a:pt x="480314" y="744352"/>
                    <a:pt x="465796" y="746910"/>
                  </a:cubicBezTo>
                  <a:close/>
                </a:path>
              </a:pathLst>
            </a:custGeom>
            <a:solidFill>
              <a:srgbClr val="4FD1B2"/>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37047391-85CE-47DB-B9EE-072C7B464319}"/>
                </a:ext>
              </a:extLst>
            </p:cNvPr>
            <p:cNvSpPr/>
            <p:nvPr/>
          </p:nvSpPr>
          <p:spPr>
            <a:xfrm>
              <a:off x="22179293" y="6092901"/>
              <a:ext cx="1008129" cy="759858"/>
            </a:xfrm>
            <a:custGeom>
              <a:avLst/>
              <a:gdLst>
                <a:gd name="connsiteX0" fmla="*/ 1008039 w 1008012"/>
                <a:gd name="connsiteY0" fmla="*/ 158047 h 759770"/>
                <a:gd name="connsiteX1" fmla="*/ 1003148 w 1008012"/>
                <a:gd name="connsiteY1" fmla="*/ 150149 h 759770"/>
                <a:gd name="connsiteX2" fmla="*/ 943495 w 1008012"/>
                <a:gd name="connsiteY2" fmla="*/ 93881 h 759770"/>
                <a:gd name="connsiteX3" fmla="*/ 849765 w 1008012"/>
                <a:gd name="connsiteY3" fmla="*/ 32271 h 759770"/>
                <a:gd name="connsiteX4" fmla="*/ 814260 w 1008012"/>
                <a:gd name="connsiteY4" fmla="*/ 46338 h 759770"/>
                <a:gd name="connsiteX5" fmla="*/ 809143 w 1008012"/>
                <a:gd name="connsiteY5" fmla="*/ 50250 h 759770"/>
                <a:gd name="connsiteX6" fmla="*/ 803727 w 1008012"/>
                <a:gd name="connsiteY6" fmla="*/ 54012 h 759770"/>
                <a:gd name="connsiteX7" fmla="*/ 790563 w 1008012"/>
                <a:gd name="connsiteY7" fmla="*/ 59954 h 759770"/>
                <a:gd name="connsiteX8" fmla="*/ 773336 w 1008012"/>
                <a:gd name="connsiteY8" fmla="*/ 62512 h 759770"/>
                <a:gd name="connsiteX9" fmla="*/ 750318 w 1008012"/>
                <a:gd name="connsiteY9" fmla="*/ 59578 h 759770"/>
                <a:gd name="connsiteX10" fmla="*/ 724366 w 1008012"/>
                <a:gd name="connsiteY10" fmla="*/ 36409 h 759770"/>
                <a:gd name="connsiteX11" fmla="*/ 718798 w 1008012"/>
                <a:gd name="connsiteY11" fmla="*/ 21589 h 759770"/>
                <a:gd name="connsiteX12" fmla="*/ 717821 w 1008012"/>
                <a:gd name="connsiteY12" fmla="*/ 5642 h 759770"/>
                <a:gd name="connsiteX13" fmla="*/ 674793 w 1008012"/>
                <a:gd name="connsiteY13" fmla="*/ 13992 h 759770"/>
                <a:gd name="connsiteX14" fmla="*/ 630559 w 1008012"/>
                <a:gd name="connsiteY14" fmla="*/ 20386 h 759770"/>
                <a:gd name="connsiteX15" fmla="*/ 585200 w 1008012"/>
                <a:gd name="connsiteY15" fmla="*/ 25426 h 759770"/>
                <a:gd name="connsiteX16" fmla="*/ 539388 w 1008012"/>
                <a:gd name="connsiteY16" fmla="*/ 30617 h 759770"/>
                <a:gd name="connsiteX17" fmla="*/ 493801 w 1008012"/>
                <a:gd name="connsiteY17" fmla="*/ 37989 h 759770"/>
                <a:gd name="connsiteX18" fmla="*/ 449721 w 1008012"/>
                <a:gd name="connsiteY18" fmla="*/ 50024 h 759770"/>
                <a:gd name="connsiteX19" fmla="*/ 408046 w 1008012"/>
                <a:gd name="connsiteY19" fmla="*/ 69734 h 759770"/>
                <a:gd name="connsiteX20" fmla="*/ 370509 w 1008012"/>
                <a:gd name="connsiteY20" fmla="*/ 100651 h 759770"/>
                <a:gd name="connsiteX21" fmla="*/ 335003 w 1008012"/>
                <a:gd name="connsiteY21" fmla="*/ 139015 h 759770"/>
                <a:gd name="connsiteX22" fmla="*/ 316496 w 1008012"/>
                <a:gd name="connsiteY22" fmla="*/ 158574 h 759770"/>
                <a:gd name="connsiteX23" fmla="*/ 297690 w 1008012"/>
                <a:gd name="connsiteY23" fmla="*/ 178132 h 759770"/>
                <a:gd name="connsiteX24" fmla="*/ 219908 w 1008012"/>
                <a:gd name="connsiteY24" fmla="*/ 256667 h 759770"/>
                <a:gd name="connsiteX25" fmla="*/ 199897 w 1008012"/>
                <a:gd name="connsiteY25" fmla="*/ 275699 h 759770"/>
                <a:gd name="connsiteX26" fmla="*/ 179813 w 1008012"/>
                <a:gd name="connsiteY26" fmla="*/ 294129 h 759770"/>
                <a:gd name="connsiteX27" fmla="*/ 138891 w 1008012"/>
                <a:gd name="connsiteY27" fmla="*/ 328206 h 759770"/>
                <a:gd name="connsiteX28" fmla="*/ 53284 w 1008012"/>
                <a:gd name="connsiteY28" fmla="*/ 376952 h 759770"/>
                <a:gd name="connsiteX29" fmla="*/ 22745 w 1008012"/>
                <a:gd name="connsiteY29" fmla="*/ 407041 h 759770"/>
                <a:gd name="connsiteX30" fmla="*/ 7624 w 1008012"/>
                <a:gd name="connsiteY30" fmla="*/ 469252 h 759770"/>
                <a:gd name="connsiteX31" fmla="*/ 7173 w 1008012"/>
                <a:gd name="connsiteY31" fmla="*/ 553955 h 759770"/>
                <a:gd name="connsiteX32" fmla="*/ 8978 w 1008012"/>
                <a:gd name="connsiteY32" fmla="*/ 577200 h 759770"/>
                <a:gd name="connsiteX33" fmla="*/ 11685 w 1008012"/>
                <a:gd name="connsiteY33" fmla="*/ 600971 h 759770"/>
                <a:gd name="connsiteX34" fmla="*/ 18381 w 1008012"/>
                <a:gd name="connsiteY34" fmla="*/ 648964 h 759770"/>
                <a:gd name="connsiteX35" fmla="*/ 130842 w 1008012"/>
                <a:gd name="connsiteY35" fmla="*/ 754129 h 759770"/>
                <a:gd name="connsiteX36" fmla="*/ 122417 w 1008012"/>
                <a:gd name="connsiteY36" fmla="*/ 700117 h 759770"/>
                <a:gd name="connsiteX37" fmla="*/ 121514 w 1008012"/>
                <a:gd name="connsiteY37" fmla="*/ 652500 h 759770"/>
                <a:gd name="connsiteX38" fmla="*/ 129112 w 1008012"/>
                <a:gd name="connsiteY38" fmla="*/ 614888 h 759770"/>
                <a:gd name="connsiteX39" fmla="*/ 144382 w 1008012"/>
                <a:gd name="connsiteY39" fmla="*/ 588032 h 759770"/>
                <a:gd name="connsiteX40" fmla="*/ 249245 w 1008012"/>
                <a:gd name="connsiteY40" fmla="*/ 448189 h 759770"/>
                <a:gd name="connsiteX41" fmla="*/ 318678 w 1008012"/>
                <a:gd name="connsiteY41" fmla="*/ 266898 h 759770"/>
                <a:gd name="connsiteX42" fmla="*/ 390442 w 1008012"/>
                <a:gd name="connsiteY42" fmla="*/ 235830 h 759770"/>
                <a:gd name="connsiteX43" fmla="*/ 462584 w 1008012"/>
                <a:gd name="connsiteY43" fmla="*/ 221236 h 759770"/>
                <a:gd name="connsiteX44" fmla="*/ 615816 w 1008012"/>
                <a:gd name="connsiteY44" fmla="*/ 141197 h 759770"/>
                <a:gd name="connsiteX45" fmla="*/ 654783 w 1008012"/>
                <a:gd name="connsiteY45" fmla="*/ 131117 h 759770"/>
                <a:gd name="connsiteX46" fmla="*/ 694425 w 1008012"/>
                <a:gd name="connsiteY46" fmla="*/ 123895 h 759770"/>
                <a:gd name="connsiteX47" fmla="*/ 776195 w 1008012"/>
                <a:gd name="connsiteY47" fmla="*/ 116749 h 759770"/>
                <a:gd name="connsiteX48" fmla="*/ 822083 w 1008012"/>
                <a:gd name="connsiteY48" fmla="*/ 116749 h 759770"/>
                <a:gd name="connsiteX49" fmla="*/ 847282 w 1008012"/>
                <a:gd name="connsiteY49" fmla="*/ 117351 h 759770"/>
                <a:gd name="connsiteX50" fmla="*/ 872785 w 1008012"/>
                <a:gd name="connsiteY50" fmla="*/ 119156 h 759770"/>
                <a:gd name="connsiteX51" fmla="*/ 875040 w 1008012"/>
                <a:gd name="connsiteY51" fmla="*/ 115696 h 759770"/>
                <a:gd name="connsiteX52" fmla="*/ 877297 w 1008012"/>
                <a:gd name="connsiteY52" fmla="*/ 111859 h 759770"/>
                <a:gd name="connsiteX53" fmla="*/ 881811 w 1008012"/>
                <a:gd name="connsiteY53" fmla="*/ 104337 h 759770"/>
                <a:gd name="connsiteX54" fmla="*/ 884970 w 1008012"/>
                <a:gd name="connsiteY54" fmla="*/ 101027 h 759770"/>
                <a:gd name="connsiteX55" fmla="*/ 886700 w 1008012"/>
                <a:gd name="connsiteY55" fmla="*/ 99447 h 759770"/>
                <a:gd name="connsiteX56" fmla="*/ 888882 w 1008012"/>
                <a:gd name="connsiteY56" fmla="*/ 98168 h 759770"/>
                <a:gd name="connsiteX57" fmla="*/ 893771 w 1008012"/>
                <a:gd name="connsiteY57" fmla="*/ 96062 h 759770"/>
                <a:gd name="connsiteX58" fmla="*/ 900166 w 1008012"/>
                <a:gd name="connsiteY58" fmla="*/ 95084 h 759770"/>
                <a:gd name="connsiteX59" fmla="*/ 902875 w 1008012"/>
                <a:gd name="connsiteY59" fmla="*/ 90495 h 759770"/>
                <a:gd name="connsiteX60" fmla="*/ 908140 w 1008012"/>
                <a:gd name="connsiteY60" fmla="*/ 88690 h 759770"/>
                <a:gd name="connsiteX61" fmla="*/ 923785 w 1008012"/>
                <a:gd name="connsiteY61" fmla="*/ 92451 h 759770"/>
                <a:gd name="connsiteX62" fmla="*/ 963881 w 1008012"/>
                <a:gd name="connsiteY62" fmla="*/ 119006 h 759770"/>
                <a:gd name="connsiteX63" fmla="*/ 998636 w 1008012"/>
                <a:gd name="connsiteY63" fmla="*/ 149096 h 759770"/>
                <a:gd name="connsiteX64" fmla="*/ 1008039 w 1008012"/>
                <a:gd name="connsiteY64" fmla="*/ 158047 h 759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008012" h="759770">
                  <a:moveTo>
                    <a:pt x="1008039" y="158047"/>
                  </a:moveTo>
                  <a:cubicBezTo>
                    <a:pt x="1004277" y="153383"/>
                    <a:pt x="1003148" y="150976"/>
                    <a:pt x="1003148" y="150149"/>
                  </a:cubicBezTo>
                  <a:cubicBezTo>
                    <a:pt x="990285" y="133073"/>
                    <a:pt x="969673" y="113740"/>
                    <a:pt x="943495" y="93881"/>
                  </a:cubicBezTo>
                  <a:cubicBezTo>
                    <a:pt x="917242" y="73871"/>
                    <a:pt x="885648" y="53184"/>
                    <a:pt x="849765" y="32271"/>
                  </a:cubicBezTo>
                  <a:cubicBezTo>
                    <a:pt x="837352" y="24749"/>
                    <a:pt x="826821" y="35581"/>
                    <a:pt x="814260" y="46338"/>
                  </a:cubicBezTo>
                  <a:cubicBezTo>
                    <a:pt x="812680" y="47692"/>
                    <a:pt x="810799" y="48896"/>
                    <a:pt x="809143" y="50250"/>
                  </a:cubicBezTo>
                  <a:cubicBezTo>
                    <a:pt x="807488" y="51604"/>
                    <a:pt x="805683" y="52883"/>
                    <a:pt x="803727" y="54012"/>
                  </a:cubicBezTo>
                  <a:cubicBezTo>
                    <a:pt x="799591" y="56268"/>
                    <a:pt x="795679" y="58525"/>
                    <a:pt x="790563" y="59954"/>
                  </a:cubicBezTo>
                  <a:cubicBezTo>
                    <a:pt x="785373" y="61383"/>
                    <a:pt x="779957" y="62437"/>
                    <a:pt x="773336" y="62512"/>
                  </a:cubicBezTo>
                  <a:cubicBezTo>
                    <a:pt x="766717" y="62587"/>
                    <a:pt x="759119" y="61760"/>
                    <a:pt x="750318" y="59578"/>
                  </a:cubicBezTo>
                  <a:cubicBezTo>
                    <a:pt x="738357" y="53635"/>
                    <a:pt x="729933" y="45812"/>
                    <a:pt x="724366" y="36409"/>
                  </a:cubicBezTo>
                  <a:cubicBezTo>
                    <a:pt x="721582" y="31670"/>
                    <a:pt x="720003" y="26855"/>
                    <a:pt x="718798" y="21589"/>
                  </a:cubicBezTo>
                  <a:cubicBezTo>
                    <a:pt x="717520" y="16324"/>
                    <a:pt x="717444" y="11058"/>
                    <a:pt x="717821" y="5642"/>
                  </a:cubicBezTo>
                  <a:cubicBezTo>
                    <a:pt x="703529" y="8726"/>
                    <a:pt x="689612" y="11660"/>
                    <a:pt x="674793" y="13992"/>
                  </a:cubicBezTo>
                  <a:cubicBezTo>
                    <a:pt x="660574" y="16550"/>
                    <a:pt x="645230" y="18430"/>
                    <a:pt x="630559" y="20386"/>
                  </a:cubicBezTo>
                  <a:cubicBezTo>
                    <a:pt x="615665" y="22267"/>
                    <a:pt x="600245" y="23846"/>
                    <a:pt x="585200" y="25426"/>
                  </a:cubicBezTo>
                  <a:cubicBezTo>
                    <a:pt x="570155" y="27081"/>
                    <a:pt x="554433" y="28510"/>
                    <a:pt x="539388" y="30617"/>
                  </a:cubicBezTo>
                  <a:cubicBezTo>
                    <a:pt x="524192" y="32648"/>
                    <a:pt x="508997" y="34979"/>
                    <a:pt x="493801" y="37989"/>
                  </a:cubicBezTo>
                  <a:cubicBezTo>
                    <a:pt x="478907" y="41148"/>
                    <a:pt x="464163" y="44985"/>
                    <a:pt x="449721" y="50024"/>
                  </a:cubicBezTo>
                  <a:cubicBezTo>
                    <a:pt x="435126" y="55065"/>
                    <a:pt x="421587" y="61534"/>
                    <a:pt x="408046" y="69734"/>
                  </a:cubicBezTo>
                  <a:cubicBezTo>
                    <a:pt x="394580" y="77933"/>
                    <a:pt x="382318" y="88088"/>
                    <a:pt x="370509" y="100651"/>
                  </a:cubicBezTo>
                  <a:cubicBezTo>
                    <a:pt x="359300" y="113213"/>
                    <a:pt x="346962" y="126002"/>
                    <a:pt x="335003" y="139015"/>
                  </a:cubicBezTo>
                  <a:cubicBezTo>
                    <a:pt x="328759" y="145635"/>
                    <a:pt x="322590" y="152105"/>
                    <a:pt x="316496" y="158574"/>
                  </a:cubicBezTo>
                  <a:cubicBezTo>
                    <a:pt x="310103" y="165194"/>
                    <a:pt x="303859" y="171738"/>
                    <a:pt x="297690" y="178132"/>
                  </a:cubicBezTo>
                  <a:cubicBezTo>
                    <a:pt x="272415" y="204311"/>
                    <a:pt x="246463" y="230940"/>
                    <a:pt x="219908" y="256667"/>
                  </a:cubicBezTo>
                  <a:cubicBezTo>
                    <a:pt x="213288" y="263061"/>
                    <a:pt x="206594" y="269455"/>
                    <a:pt x="199897" y="275699"/>
                  </a:cubicBezTo>
                  <a:cubicBezTo>
                    <a:pt x="193279" y="281943"/>
                    <a:pt x="186583" y="288111"/>
                    <a:pt x="179813" y="294129"/>
                  </a:cubicBezTo>
                  <a:cubicBezTo>
                    <a:pt x="166197" y="306090"/>
                    <a:pt x="152731" y="317674"/>
                    <a:pt x="138891" y="328206"/>
                  </a:cubicBezTo>
                  <a:cubicBezTo>
                    <a:pt x="111134" y="349269"/>
                    <a:pt x="83075" y="366871"/>
                    <a:pt x="53284" y="376952"/>
                  </a:cubicBezTo>
                  <a:cubicBezTo>
                    <a:pt x="40271" y="380713"/>
                    <a:pt x="30192" y="391169"/>
                    <a:pt x="22745" y="407041"/>
                  </a:cubicBezTo>
                  <a:cubicBezTo>
                    <a:pt x="15072" y="422838"/>
                    <a:pt x="10256" y="444202"/>
                    <a:pt x="7624" y="469252"/>
                  </a:cubicBezTo>
                  <a:cubicBezTo>
                    <a:pt x="5141" y="494377"/>
                    <a:pt x="4991" y="523189"/>
                    <a:pt x="7173" y="553955"/>
                  </a:cubicBezTo>
                  <a:cubicBezTo>
                    <a:pt x="7775" y="561704"/>
                    <a:pt x="8375" y="569451"/>
                    <a:pt x="8978" y="577200"/>
                  </a:cubicBezTo>
                  <a:cubicBezTo>
                    <a:pt x="9731" y="585098"/>
                    <a:pt x="10708" y="593072"/>
                    <a:pt x="11685" y="600971"/>
                  </a:cubicBezTo>
                  <a:cubicBezTo>
                    <a:pt x="13417" y="616843"/>
                    <a:pt x="15973" y="633017"/>
                    <a:pt x="18381" y="648964"/>
                  </a:cubicBezTo>
                  <a:cubicBezTo>
                    <a:pt x="52383" y="685448"/>
                    <a:pt x="91725" y="722760"/>
                    <a:pt x="130842" y="754129"/>
                  </a:cubicBezTo>
                  <a:cubicBezTo>
                    <a:pt x="126704" y="735473"/>
                    <a:pt x="124147" y="717043"/>
                    <a:pt x="122417" y="700117"/>
                  </a:cubicBezTo>
                  <a:cubicBezTo>
                    <a:pt x="120836" y="683041"/>
                    <a:pt x="120612" y="666943"/>
                    <a:pt x="121514" y="652500"/>
                  </a:cubicBezTo>
                  <a:cubicBezTo>
                    <a:pt x="122641" y="638207"/>
                    <a:pt x="125426" y="625720"/>
                    <a:pt x="129112" y="614888"/>
                  </a:cubicBezTo>
                  <a:cubicBezTo>
                    <a:pt x="132798" y="604055"/>
                    <a:pt x="137912" y="595103"/>
                    <a:pt x="144382" y="588032"/>
                  </a:cubicBezTo>
                  <a:cubicBezTo>
                    <a:pt x="189668" y="545530"/>
                    <a:pt x="222766" y="500470"/>
                    <a:pt x="249245" y="448189"/>
                  </a:cubicBezTo>
                  <a:cubicBezTo>
                    <a:pt x="275875" y="395983"/>
                    <a:pt x="295659" y="336781"/>
                    <a:pt x="318678" y="266898"/>
                  </a:cubicBezTo>
                  <a:cubicBezTo>
                    <a:pt x="328834" y="243804"/>
                    <a:pt x="359825" y="238914"/>
                    <a:pt x="390442" y="235830"/>
                  </a:cubicBezTo>
                  <a:cubicBezTo>
                    <a:pt x="421135" y="232896"/>
                    <a:pt x="451601" y="231692"/>
                    <a:pt x="462584" y="221236"/>
                  </a:cubicBezTo>
                  <a:cubicBezTo>
                    <a:pt x="512833" y="180464"/>
                    <a:pt x="564363" y="156693"/>
                    <a:pt x="615816" y="141197"/>
                  </a:cubicBezTo>
                  <a:cubicBezTo>
                    <a:pt x="628829" y="137361"/>
                    <a:pt x="641843" y="134051"/>
                    <a:pt x="654783" y="131117"/>
                  </a:cubicBezTo>
                  <a:cubicBezTo>
                    <a:pt x="667722" y="128183"/>
                    <a:pt x="681186" y="125851"/>
                    <a:pt x="694425" y="123895"/>
                  </a:cubicBezTo>
                  <a:cubicBezTo>
                    <a:pt x="720829" y="119758"/>
                    <a:pt x="748438" y="117652"/>
                    <a:pt x="776195" y="116749"/>
                  </a:cubicBezTo>
                  <a:cubicBezTo>
                    <a:pt x="790113" y="117050"/>
                    <a:pt x="805833" y="116824"/>
                    <a:pt x="822083" y="116749"/>
                  </a:cubicBezTo>
                  <a:cubicBezTo>
                    <a:pt x="830206" y="116674"/>
                    <a:pt x="838858" y="117050"/>
                    <a:pt x="847282" y="117351"/>
                  </a:cubicBezTo>
                  <a:cubicBezTo>
                    <a:pt x="855784" y="117727"/>
                    <a:pt x="864133" y="118103"/>
                    <a:pt x="872785" y="119156"/>
                  </a:cubicBezTo>
                  <a:cubicBezTo>
                    <a:pt x="873686" y="118028"/>
                    <a:pt x="874439" y="116899"/>
                    <a:pt x="875040" y="115696"/>
                  </a:cubicBezTo>
                  <a:cubicBezTo>
                    <a:pt x="875793" y="114492"/>
                    <a:pt x="876621" y="113213"/>
                    <a:pt x="877297" y="111859"/>
                  </a:cubicBezTo>
                  <a:cubicBezTo>
                    <a:pt x="878426" y="109151"/>
                    <a:pt x="880382" y="106819"/>
                    <a:pt x="881811" y="104337"/>
                  </a:cubicBezTo>
                  <a:cubicBezTo>
                    <a:pt x="882788" y="103208"/>
                    <a:pt x="883918" y="102080"/>
                    <a:pt x="884970" y="101027"/>
                  </a:cubicBezTo>
                  <a:lnTo>
                    <a:pt x="886700" y="99447"/>
                  </a:lnTo>
                  <a:cubicBezTo>
                    <a:pt x="887378" y="98996"/>
                    <a:pt x="888129" y="98620"/>
                    <a:pt x="888882" y="98168"/>
                  </a:cubicBezTo>
                  <a:cubicBezTo>
                    <a:pt x="890386" y="97341"/>
                    <a:pt x="891965" y="96664"/>
                    <a:pt x="893771" y="96062"/>
                  </a:cubicBezTo>
                  <a:cubicBezTo>
                    <a:pt x="895802" y="95611"/>
                    <a:pt x="897909" y="95235"/>
                    <a:pt x="900166" y="95084"/>
                  </a:cubicBezTo>
                  <a:cubicBezTo>
                    <a:pt x="900392" y="92978"/>
                    <a:pt x="901519" y="91549"/>
                    <a:pt x="902875" y="90495"/>
                  </a:cubicBezTo>
                  <a:cubicBezTo>
                    <a:pt x="904228" y="89442"/>
                    <a:pt x="906033" y="88840"/>
                    <a:pt x="908140" y="88690"/>
                  </a:cubicBezTo>
                  <a:cubicBezTo>
                    <a:pt x="912278" y="88389"/>
                    <a:pt x="917769" y="89818"/>
                    <a:pt x="923785" y="92451"/>
                  </a:cubicBezTo>
                  <a:cubicBezTo>
                    <a:pt x="935822" y="97792"/>
                    <a:pt x="950340" y="108173"/>
                    <a:pt x="963881" y="119006"/>
                  </a:cubicBezTo>
                  <a:cubicBezTo>
                    <a:pt x="977422" y="129838"/>
                    <a:pt x="990209" y="141197"/>
                    <a:pt x="998636" y="149096"/>
                  </a:cubicBezTo>
                  <a:cubicBezTo>
                    <a:pt x="1007060" y="156919"/>
                    <a:pt x="1010972" y="161433"/>
                    <a:pt x="1008039" y="158047"/>
                  </a:cubicBezTo>
                  <a:close/>
                </a:path>
              </a:pathLst>
            </a:custGeom>
            <a:solidFill>
              <a:srgbClr val="59D4B6"/>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C0D350A8-C894-4C27-AB34-68C452F1B760}"/>
                </a:ext>
              </a:extLst>
            </p:cNvPr>
            <p:cNvSpPr/>
            <p:nvPr/>
          </p:nvSpPr>
          <p:spPr>
            <a:xfrm>
              <a:off x="22294576" y="6203947"/>
              <a:ext cx="759858" cy="872708"/>
            </a:xfrm>
            <a:custGeom>
              <a:avLst/>
              <a:gdLst>
                <a:gd name="connsiteX0" fmla="*/ 219508 w 759770"/>
                <a:gd name="connsiteY0" fmla="*/ 503178 h 872607"/>
                <a:gd name="connsiteX1" fmla="*/ 212812 w 759770"/>
                <a:gd name="connsiteY1" fmla="*/ 483545 h 872607"/>
                <a:gd name="connsiteX2" fmla="*/ 212962 w 759770"/>
                <a:gd name="connsiteY2" fmla="*/ 466770 h 872607"/>
                <a:gd name="connsiteX3" fmla="*/ 226277 w 759770"/>
                <a:gd name="connsiteY3" fmla="*/ 439915 h 872607"/>
                <a:gd name="connsiteX4" fmla="*/ 266523 w 759770"/>
                <a:gd name="connsiteY4" fmla="*/ 390266 h 872607"/>
                <a:gd name="connsiteX5" fmla="*/ 267802 w 759770"/>
                <a:gd name="connsiteY5" fmla="*/ 373566 h 872607"/>
                <a:gd name="connsiteX6" fmla="*/ 263063 w 759770"/>
                <a:gd name="connsiteY6" fmla="*/ 362734 h 872607"/>
                <a:gd name="connsiteX7" fmla="*/ 257120 w 759770"/>
                <a:gd name="connsiteY7" fmla="*/ 351300 h 872607"/>
                <a:gd name="connsiteX8" fmla="*/ 246889 w 759770"/>
                <a:gd name="connsiteY8" fmla="*/ 330839 h 872607"/>
                <a:gd name="connsiteX9" fmla="*/ 247868 w 759770"/>
                <a:gd name="connsiteY9" fmla="*/ 320909 h 872607"/>
                <a:gd name="connsiteX10" fmla="*/ 316848 w 759770"/>
                <a:gd name="connsiteY10" fmla="*/ 276526 h 872607"/>
                <a:gd name="connsiteX11" fmla="*/ 354687 w 759770"/>
                <a:gd name="connsiteY11" fmla="*/ 261556 h 872607"/>
                <a:gd name="connsiteX12" fmla="*/ 387935 w 759770"/>
                <a:gd name="connsiteY12" fmla="*/ 236507 h 872607"/>
                <a:gd name="connsiteX13" fmla="*/ 391245 w 759770"/>
                <a:gd name="connsiteY13" fmla="*/ 225825 h 872607"/>
                <a:gd name="connsiteX14" fmla="*/ 394631 w 759770"/>
                <a:gd name="connsiteY14" fmla="*/ 209275 h 872607"/>
                <a:gd name="connsiteX15" fmla="*/ 399821 w 759770"/>
                <a:gd name="connsiteY15" fmla="*/ 191673 h 872607"/>
                <a:gd name="connsiteX16" fmla="*/ 407796 w 759770"/>
                <a:gd name="connsiteY16" fmla="*/ 177531 h 872607"/>
                <a:gd name="connsiteX17" fmla="*/ 461581 w 759770"/>
                <a:gd name="connsiteY17" fmla="*/ 140971 h 872607"/>
                <a:gd name="connsiteX18" fmla="*/ 520482 w 759770"/>
                <a:gd name="connsiteY18" fmla="*/ 123519 h 872607"/>
                <a:gd name="connsiteX19" fmla="*/ 629031 w 759770"/>
                <a:gd name="connsiteY19" fmla="*/ 79362 h 872607"/>
                <a:gd name="connsiteX20" fmla="*/ 670480 w 759770"/>
                <a:gd name="connsiteY20" fmla="*/ 72366 h 872607"/>
                <a:gd name="connsiteX21" fmla="*/ 670329 w 759770"/>
                <a:gd name="connsiteY21" fmla="*/ 72065 h 872607"/>
                <a:gd name="connsiteX22" fmla="*/ 703654 w 759770"/>
                <a:gd name="connsiteY22" fmla="*/ 65145 h 872607"/>
                <a:gd name="connsiteX23" fmla="*/ 707942 w 759770"/>
                <a:gd name="connsiteY23" fmla="*/ 57246 h 872607"/>
                <a:gd name="connsiteX24" fmla="*/ 708844 w 759770"/>
                <a:gd name="connsiteY24" fmla="*/ 51679 h 872607"/>
                <a:gd name="connsiteX25" fmla="*/ 713132 w 759770"/>
                <a:gd name="connsiteY25" fmla="*/ 36935 h 872607"/>
                <a:gd name="connsiteX26" fmla="*/ 723137 w 759770"/>
                <a:gd name="connsiteY26" fmla="*/ 26780 h 872607"/>
                <a:gd name="connsiteX27" fmla="*/ 736829 w 759770"/>
                <a:gd name="connsiteY27" fmla="*/ 19483 h 872607"/>
                <a:gd name="connsiteX28" fmla="*/ 744575 w 759770"/>
                <a:gd name="connsiteY28" fmla="*/ 16474 h 872607"/>
                <a:gd name="connsiteX29" fmla="*/ 752550 w 759770"/>
                <a:gd name="connsiteY29" fmla="*/ 13616 h 872607"/>
                <a:gd name="connsiteX30" fmla="*/ 755259 w 759770"/>
                <a:gd name="connsiteY30" fmla="*/ 10757 h 872607"/>
                <a:gd name="connsiteX31" fmla="*/ 756311 w 759770"/>
                <a:gd name="connsiteY31" fmla="*/ 9253 h 872607"/>
                <a:gd name="connsiteX32" fmla="*/ 757440 w 759770"/>
                <a:gd name="connsiteY32" fmla="*/ 8049 h 872607"/>
                <a:gd name="connsiteX33" fmla="*/ 731938 w 759770"/>
                <a:gd name="connsiteY33" fmla="*/ 6244 h 872607"/>
                <a:gd name="connsiteX34" fmla="*/ 706739 w 759770"/>
                <a:gd name="connsiteY34" fmla="*/ 5642 h 872607"/>
                <a:gd name="connsiteX35" fmla="*/ 660851 w 759770"/>
                <a:gd name="connsiteY35" fmla="*/ 5642 h 872607"/>
                <a:gd name="connsiteX36" fmla="*/ 579081 w 759770"/>
                <a:gd name="connsiteY36" fmla="*/ 12788 h 872607"/>
                <a:gd name="connsiteX37" fmla="*/ 539439 w 759770"/>
                <a:gd name="connsiteY37" fmla="*/ 20010 h 872607"/>
                <a:gd name="connsiteX38" fmla="*/ 500471 w 759770"/>
                <a:gd name="connsiteY38" fmla="*/ 30090 h 872607"/>
                <a:gd name="connsiteX39" fmla="*/ 347239 w 759770"/>
                <a:gd name="connsiteY39" fmla="*/ 110129 h 872607"/>
                <a:gd name="connsiteX40" fmla="*/ 275098 w 759770"/>
                <a:gd name="connsiteY40" fmla="*/ 124723 h 872607"/>
                <a:gd name="connsiteX41" fmla="*/ 203333 w 759770"/>
                <a:gd name="connsiteY41" fmla="*/ 155790 h 872607"/>
                <a:gd name="connsiteX42" fmla="*/ 133901 w 759770"/>
                <a:gd name="connsiteY42" fmla="*/ 337082 h 872607"/>
                <a:gd name="connsiteX43" fmla="*/ 29038 w 759770"/>
                <a:gd name="connsiteY43" fmla="*/ 476925 h 872607"/>
                <a:gd name="connsiteX44" fmla="*/ 13767 w 759770"/>
                <a:gd name="connsiteY44" fmla="*/ 503780 h 872607"/>
                <a:gd name="connsiteX45" fmla="*/ 6170 w 759770"/>
                <a:gd name="connsiteY45" fmla="*/ 541393 h 872607"/>
                <a:gd name="connsiteX46" fmla="*/ 7073 w 759770"/>
                <a:gd name="connsiteY46" fmla="*/ 589010 h 872607"/>
                <a:gd name="connsiteX47" fmla="*/ 15497 w 759770"/>
                <a:gd name="connsiteY47" fmla="*/ 643022 h 872607"/>
                <a:gd name="connsiteX48" fmla="*/ 115547 w 759770"/>
                <a:gd name="connsiteY48" fmla="*/ 716441 h 872607"/>
                <a:gd name="connsiteX49" fmla="*/ 140522 w 759770"/>
                <a:gd name="connsiteY49" fmla="*/ 738482 h 872607"/>
                <a:gd name="connsiteX50" fmla="*/ 160531 w 759770"/>
                <a:gd name="connsiteY50" fmla="*/ 766240 h 872607"/>
                <a:gd name="connsiteX51" fmla="*/ 180015 w 759770"/>
                <a:gd name="connsiteY51" fmla="*/ 800316 h 872607"/>
                <a:gd name="connsiteX52" fmla="*/ 382670 w 759770"/>
                <a:gd name="connsiteY52" fmla="*/ 872307 h 872607"/>
                <a:gd name="connsiteX53" fmla="*/ 358824 w 759770"/>
                <a:gd name="connsiteY53" fmla="*/ 830482 h 872607"/>
                <a:gd name="connsiteX54" fmla="*/ 339416 w 759770"/>
                <a:gd name="connsiteY54" fmla="*/ 788506 h 872607"/>
                <a:gd name="connsiteX55" fmla="*/ 322264 w 759770"/>
                <a:gd name="connsiteY55" fmla="*/ 746004 h 872607"/>
                <a:gd name="connsiteX56" fmla="*/ 305339 w 759770"/>
                <a:gd name="connsiteY56" fmla="*/ 702675 h 872607"/>
                <a:gd name="connsiteX57" fmla="*/ 267500 w 759770"/>
                <a:gd name="connsiteY57" fmla="*/ 610449 h 872607"/>
                <a:gd name="connsiteX58" fmla="*/ 219508 w 759770"/>
                <a:gd name="connsiteY58" fmla="*/ 503178 h 872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59770" h="872607">
                  <a:moveTo>
                    <a:pt x="219508" y="503178"/>
                  </a:moveTo>
                  <a:cubicBezTo>
                    <a:pt x="216048" y="496032"/>
                    <a:pt x="213866" y="489563"/>
                    <a:pt x="212812" y="483545"/>
                  </a:cubicBezTo>
                  <a:cubicBezTo>
                    <a:pt x="211910" y="477452"/>
                    <a:pt x="211985" y="471885"/>
                    <a:pt x="212962" y="466770"/>
                  </a:cubicBezTo>
                  <a:cubicBezTo>
                    <a:pt x="214843" y="456464"/>
                    <a:pt x="219809" y="447964"/>
                    <a:pt x="226277" y="439915"/>
                  </a:cubicBezTo>
                  <a:cubicBezTo>
                    <a:pt x="239140" y="423816"/>
                    <a:pt x="256819" y="409599"/>
                    <a:pt x="266523" y="390266"/>
                  </a:cubicBezTo>
                  <a:cubicBezTo>
                    <a:pt x="270285" y="386430"/>
                    <a:pt x="270134" y="380412"/>
                    <a:pt x="267802" y="373566"/>
                  </a:cubicBezTo>
                  <a:cubicBezTo>
                    <a:pt x="266674" y="370106"/>
                    <a:pt x="264944" y="366495"/>
                    <a:pt x="263063" y="362734"/>
                  </a:cubicBezTo>
                  <a:cubicBezTo>
                    <a:pt x="261256" y="358973"/>
                    <a:pt x="259227" y="355061"/>
                    <a:pt x="257120" y="351300"/>
                  </a:cubicBezTo>
                  <a:cubicBezTo>
                    <a:pt x="252832" y="343777"/>
                    <a:pt x="248995" y="336405"/>
                    <a:pt x="246889" y="330839"/>
                  </a:cubicBezTo>
                  <a:cubicBezTo>
                    <a:pt x="244782" y="325272"/>
                    <a:pt x="244481" y="321511"/>
                    <a:pt x="247868" y="320909"/>
                  </a:cubicBezTo>
                  <a:cubicBezTo>
                    <a:pt x="264793" y="293000"/>
                    <a:pt x="291122" y="285403"/>
                    <a:pt x="316848" y="276526"/>
                  </a:cubicBezTo>
                  <a:cubicBezTo>
                    <a:pt x="329787" y="272238"/>
                    <a:pt x="342650" y="267800"/>
                    <a:pt x="354687" y="261556"/>
                  </a:cubicBezTo>
                  <a:cubicBezTo>
                    <a:pt x="366646" y="255388"/>
                    <a:pt x="377855" y="247414"/>
                    <a:pt x="387935" y="236507"/>
                  </a:cubicBezTo>
                  <a:cubicBezTo>
                    <a:pt x="389289" y="234400"/>
                    <a:pt x="390192" y="230639"/>
                    <a:pt x="391245" y="225825"/>
                  </a:cubicBezTo>
                  <a:cubicBezTo>
                    <a:pt x="392224" y="221086"/>
                    <a:pt x="393427" y="215294"/>
                    <a:pt x="394631" y="209275"/>
                  </a:cubicBezTo>
                  <a:cubicBezTo>
                    <a:pt x="396060" y="203257"/>
                    <a:pt x="397790" y="197164"/>
                    <a:pt x="399821" y="191673"/>
                  </a:cubicBezTo>
                  <a:cubicBezTo>
                    <a:pt x="402079" y="186106"/>
                    <a:pt x="404710" y="181141"/>
                    <a:pt x="407796" y="177531"/>
                  </a:cubicBezTo>
                  <a:cubicBezTo>
                    <a:pt x="423667" y="159476"/>
                    <a:pt x="442323" y="148719"/>
                    <a:pt x="461581" y="140971"/>
                  </a:cubicBezTo>
                  <a:cubicBezTo>
                    <a:pt x="480839" y="133298"/>
                    <a:pt x="500848" y="128484"/>
                    <a:pt x="520482" y="123519"/>
                  </a:cubicBezTo>
                  <a:cubicBezTo>
                    <a:pt x="559975" y="113815"/>
                    <a:pt x="597061" y="103284"/>
                    <a:pt x="629031" y="79362"/>
                  </a:cubicBezTo>
                  <a:cubicBezTo>
                    <a:pt x="635426" y="73194"/>
                    <a:pt x="651222" y="71689"/>
                    <a:pt x="670480" y="72366"/>
                  </a:cubicBezTo>
                  <a:cubicBezTo>
                    <a:pt x="670405" y="72291"/>
                    <a:pt x="670405" y="72141"/>
                    <a:pt x="670329" y="72065"/>
                  </a:cubicBezTo>
                  <a:cubicBezTo>
                    <a:pt x="689437" y="74247"/>
                    <a:pt x="699066" y="70034"/>
                    <a:pt x="703654" y="65145"/>
                  </a:cubicBezTo>
                  <a:cubicBezTo>
                    <a:pt x="706137" y="62587"/>
                    <a:pt x="707339" y="59728"/>
                    <a:pt x="707942" y="57246"/>
                  </a:cubicBezTo>
                  <a:cubicBezTo>
                    <a:pt x="708695" y="54914"/>
                    <a:pt x="708844" y="52883"/>
                    <a:pt x="708844" y="51679"/>
                  </a:cubicBezTo>
                  <a:cubicBezTo>
                    <a:pt x="708844" y="45737"/>
                    <a:pt x="710875" y="41073"/>
                    <a:pt x="713132" y="36935"/>
                  </a:cubicBezTo>
                  <a:cubicBezTo>
                    <a:pt x="715766" y="32948"/>
                    <a:pt x="719226" y="29714"/>
                    <a:pt x="723137" y="26780"/>
                  </a:cubicBezTo>
                  <a:cubicBezTo>
                    <a:pt x="727426" y="24072"/>
                    <a:pt x="731863" y="21665"/>
                    <a:pt x="736829" y="19483"/>
                  </a:cubicBezTo>
                  <a:cubicBezTo>
                    <a:pt x="739310" y="18505"/>
                    <a:pt x="741868" y="17527"/>
                    <a:pt x="744575" y="16474"/>
                  </a:cubicBezTo>
                  <a:cubicBezTo>
                    <a:pt x="747134" y="15421"/>
                    <a:pt x="749692" y="14368"/>
                    <a:pt x="752550" y="13616"/>
                  </a:cubicBezTo>
                  <a:cubicBezTo>
                    <a:pt x="753604" y="12713"/>
                    <a:pt x="754506" y="11735"/>
                    <a:pt x="755259" y="10757"/>
                  </a:cubicBezTo>
                  <a:lnTo>
                    <a:pt x="756311" y="9253"/>
                  </a:lnTo>
                  <a:cubicBezTo>
                    <a:pt x="756687" y="8876"/>
                    <a:pt x="757064" y="8425"/>
                    <a:pt x="757440" y="8049"/>
                  </a:cubicBezTo>
                  <a:cubicBezTo>
                    <a:pt x="748788" y="6996"/>
                    <a:pt x="740364" y="6620"/>
                    <a:pt x="731938" y="6244"/>
                  </a:cubicBezTo>
                  <a:cubicBezTo>
                    <a:pt x="723514" y="5943"/>
                    <a:pt x="714862" y="5642"/>
                    <a:pt x="706739" y="5642"/>
                  </a:cubicBezTo>
                  <a:cubicBezTo>
                    <a:pt x="690489" y="5717"/>
                    <a:pt x="674768" y="6018"/>
                    <a:pt x="660851" y="5642"/>
                  </a:cubicBezTo>
                  <a:cubicBezTo>
                    <a:pt x="633169" y="6545"/>
                    <a:pt x="605485" y="8726"/>
                    <a:pt x="579081" y="12788"/>
                  </a:cubicBezTo>
                  <a:cubicBezTo>
                    <a:pt x="565843" y="14819"/>
                    <a:pt x="552378" y="17151"/>
                    <a:pt x="539439" y="20010"/>
                  </a:cubicBezTo>
                  <a:cubicBezTo>
                    <a:pt x="526423" y="22868"/>
                    <a:pt x="513485" y="26253"/>
                    <a:pt x="500471" y="30090"/>
                  </a:cubicBezTo>
                  <a:cubicBezTo>
                    <a:pt x="449019" y="45586"/>
                    <a:pt x="397489" y="69357"/>
                    <a:pt x="347239" y="110129"/>
                  </a:cubicBezTo>
                  <a:cubicBezTo>
                    <a:pt x="336332" y="120585"/>
                    <a:pt x="305866" y="121789"/>
                    <a:pt x="275098" y="124723"/>
                  </a:cubicBezTo>
                  <a:cubicBezTo>
                    <a:pt x="244481" y="127732"/>
                    <a:pt x="213489" y="132696"/>
                    <a:pt x="203333" y="155790"/>
                  </a:cubicBezTo>
                  <a:cubicBezTo>
                    <a:pt x="180316" y="225599"/>
                    <a:pt x="160531" y="284876"/>
                    <a:pt x="133901" y="337082"/>
                  </a:cubicBezTo>
                  <a:cubicBezTo>
                    <a:pt x="107497" y="389363"/>
                    <a:pt x="74324" y="434423"/>
                    <a:pt x="29038" y="476925"/>
                  </a:cubicBezTo>
                  <a:cubicBezTo>
                    <a:pt x="22568" y="483921"/>
                    <a:pt x="17453" y="492948"/>
                    <a:pt x="13767" y="503780"/>
                  </a:cubicBezTo>
                  <a:cubicBezTo>
                    <a:pt x="10081" y="514613"/>
                    <a:pt x="7299" y="527100"/>
                    <a:pt x="6170" y="541393"/>
                  </a:cubicBezTo>
                  <a:cubicBezTo>
                    <a:pt x="5268" y="555836"/>
                    <a:pt x="5492" y="571934"/>
                    <a:pt x="7073" y="589010"/>
                  </a:cubicBezTo>
                  <a:cubicBezTo>
                    <a:pt x="8803" y="605936"/>
                    <a:pt x="11360" y="624365"/>
                    <a:pt x="15497" y="643022"/>
                  </a:cubicBezTo>
                  <a:cubicBezTo>
                    <a:pt x="48597" y="669952"/>
                    <a:pt x="82373" y="693948"/>
                    <a:pt x="115547" y="716441"/>
                  </a:cubicBezTo>
                  <a:cubicBezTo>
                    <a:pt x="124874" y="721782"/>
                    <a:pt x="132924" y="729680"/>
                    <a:pt x="140522" y="738482"/>
                  </a:cubicBezTo>
                  <a:cubicBezTo>
                    <a:pt x="148120" y="747283"/>
                    <a:pt x="154814" y="757062"/>
                    <a:pt x="160531" y="766240"/>
                  </a:cubicBezTo>
                  <a:cubicBezTo>
                    <a:pt x="172342" y="784444"/>
                    <a:pt x="180015" y="800316"/>
                    <a:pt x="180015" y="800316"/>
                  </a:cubicBezTo>
                  <a:cubicBezTo>
                    <a:pt x="245385" y="840487"/>
                    <a:pt x="314817" y="862979"/>
                    <a:pt x="382670" y="872307"/>
                  </a:cubicBezTo>
                  <a:cubicBezTo>
                    <a:pt x="373869" y="858315"/>
                    <a:pt x="365895" y="844473"/>
                    <a:pt x="358824" y="830482"/>
                  </a:cubicBezTo>
                  <a:cubicBezTo>
                    <a:pt x="351902" y="816415"/>
                    <a:pt x="345585" y="802423"/>
                    <a:pt x="339416" y="788506"/>
                  </a:cubicBezTo>
                  <a:cubicBezTo>
                    <a:pt x="333849" y="774740"/>
                    <a:pt x="328207" y="760673"/>
                    <a:pt x="322264" y="746004"/>
                  </a:cubicBezTo>
                  <a:cubicBezTo>
                    <a:pt x="316773" y="731711"/>
                    <a:pt x="311282" y="717268"/>
                    <a:pt x="305339" y="702675"/>
                  </a:cubicBezTo>
                  <a:cubicBezTo>
                    <a:pt x="294130" y="673187"/>
                    <a:pt x="281493" y="643172"/>
                    <a:pt x="267500" y="610449"/>
                  </a:cubicBezTo>
                  <a:cubicBezTo>
                    <a:pt x="253585" y="577726"/>
                    <a:pt x="237410" y="542973"/>
                    <a:pt x="219508" y="503178"/>
                  </a:cubicBezTo>
                  <a:close/>
                </a:path>
              </a:pathLst>
            </a:custGeom>
            <a:solidFill>
              <a:srgbClr val="55D3B5"/>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E2856DCF-94B7-433E-9BB0-E2347422DF6E}"/>
                </a:ext>
              </a:extLst>
            </p:cNvPr>
            <p:cNvSpPr/>
            <p:nvPr/>
          </p:nvSpPr>
          <p:spPr>
            <a:xfrm>
              <a:off x="22014133" y="5896051"/>
              <a:ext cx="1173643" cy="850138"/>
            </a:xfrm>
            <a:custGeom>
              <a:avLst/>
              <a:gdLst>
                <a:gd name="connsiteX0" fmla="*/ 1172201 w 1173506"/>
                <a:gd name="connsiteY0" fmla="*/ 351039 h 850040"/>
                <a:gd name="connsiteX1" fmla="*/ 1168214 w 1173506"/>
                <a:gd name="connsiteY1" fmla="*/ 340507 h 850040"/>
                <a:gd name="connsiteX2" fmla="*/ 1175136 w 1173506"/>
                <a:gd name="connsiteY2" fmla="*/ 356304 h 850040"/>
                <a:gd name="connsiteX3" fmla="*/ 1172954 w 1173506"/>
                <a:gd name="connsiteY3" fmla="*/ 350136 h 850040"/>
                <a:gd name="connsiteX4" fmla="*/ 1173706 w 1173506"/>
                <a:gd name="connsiteY4" fmla="*/ 351866 h 850040"/>
                <a:gd name="connsiteX5" fmla="*/ 1144067 w 1173506"/>
                <a:gd name="connsiteY5" fmla="*/ 274008 h 850040"/>
                <a:gd name="connsiteX6" fmla="*/ 1127217 w 1173506"/>
                <a:gd name="connsiteY6" fmla="*/ 256030 h 850040"/>
                <a:gd name="connsiteX7" fmla="*/ 1081706 w 1173506"/>
                <a:gd name="connsiteY7" fmla="*/ 190283 h 850040"/>
                <a:gd name="connsiteX8" fmla="*/ 1024611 w 1173506"/>
                <a:gd name="connsiteY8" fmla="*/ 129652 h 850040"/>
                <a:gd name="connsiteX9" fmla="*/ 951642 w 1173506"/>
                <a:gd name="connsiteY9" fmla="*/ 86699 h 850040"/>
                <a:gd name="connsiteX10" fmla="*/ 908164 w 1173506"/>
                <a:gd name="connsiteY10" fmla="*/ 78198 h 850040"/>
                <a:gd name="connsiteX11" fmla="*/ 861223 w 1173506"/>
                <a:gd name="connsiteY11" fmla="*/ 83464 h 850040"/>
                <a:gd name="connsiteX12" fmla="*/ 842191 w 1173506"/>
                <a:gd name="connsiteY12" fmla="*/ 84141 h 850040"/>
                <a:gd name="connsiteX13" fmla="*/ 822105 w 1173506"/>
                <a:gd name="connsiteY13" fmla="*/ 76017 h 850040"/>
                <a:gd name="connsiteX14" fmla="*/ 777196 w 1173506"/>
                <a:gd name="connsiteY14" fmla="*/ 43294 h 850040"/>
                <a:gd name="connsiteX15" fmla="*/ 724013 w 1173506"/>
                <a:gd name="connsiteY15" fmla="*/ 11173 h 850040"/>
                <a:gd name="connsiteX16" fmla="*/ 692116 w 1173506"/>
                <a:gd name="connsiteY16" fmla="*/ 5682 h 850040"/>
                <a:gd name="connsiteX17" fmla="*/ 674590 w 1173506"/>
                <a:gd name="connsiteY17" fmla="*/ 7938 h 850040"/>
                <a:gd name="connsiteX18" fmla="*/ 656085 w 1173506"/>
                <a:gd name="connsiteY18" fmla="*/ 14483 h 850040"/>
                <a:gd name="connsiteX19" fmla="*/ 605158 w 1173506"/>
                <a:gd name="connsiteY19" fmla="*/ 55104 h 850040"/>
                <a:gd name="connsiteX20" fmla="*/ 592069 w 1173506"/>
                <a:gd name="connsiteY20" fmla="*/ 65561 h 850040"/>
                <a:gd name="connsiteX21" fmla="*/ 578679 w 1173506"/>
                <a:gd name="connsiteY21" fmla="*/ 73910 h 850040"/>
                <a:gd name="connsiteX22" fmla="*/ 548965 w 1173506"/>
                <a:gd name="connsiteY22" fmla="*/ 78574 h 850040"/>
                <a:gd name="connsiteX23" fmla="*/ 477652 w 1173506"/>
                <a:gd name="connsiteY23" fmla="*/ 32537 h 850040"/>
                <a:gd name="connsiteX24" fmla="*/ 441544 w 1173506"/>
                <a:gd name="connsiteY24" fmla="*/ 20050 h 850040"/>
                <a:gd name="connsiteX25" fmla="*/ 420631 w 1173506"/>
                <a:gd name="connsiteY25" fmla="*/ 25541 h 850040"/>
                <a:gd name="connsiteX26" fmla="*/ 397537 w 1173506"/>
                <a:gd name="connsiteY26" fmla="*/ 43219 h 850040"/>
                <a:gd name="connsiteX27" fmla="*/ 342172 w 1173506"/>
                <a:gd name="connsiteY27" fmla="*/ 108664 h 850040"/>
                <a:gd name="connsiteX28" fmla="*/ 290341 w 1173506"/>
                <a:gd name="connsiteY28" fmla="*/ 174712 h 850040"/>
                <a:gd name="connsiteX29" fmla="*/ 194355 w 1173506"/>
                <a:gd name="connsiteY29" fmla="*/ 298757 h 850040"/>
                <a:gd name="connsiteX30" fmla="*/ 171411 w 1173506"/>
                <a:gd name="connsiteY30" fmla="*/ 326891 h 850040"/>
                <a:gd name="connsiteX31" fmla="*/ 148393 w 1173506"/>
                <a:gd name="connsiteY31" fmla="*/ 353295 h 850040"/>
                <a:gd name="connsiteX32" fmla="*/ 102355 w 1173506"/>
                <a:gd name="connsiteY32" fmla="*/ 399860 h 850040"/>
                <a:gd name="connsiteX33" fmla="*/ 55264 w 1173506"/>
                <a:gd name="connsiteY33" fmla="*/ 437021 h 850040"/>
                <a:gd name="connsiteX34" fmla="*/ 6293 w 1173506"/>
                <a:gd name="connsiteY34" fmla="*/ 461393 h 850040"/>
                <a:gd name="connsiteX35" fmla="*/ 14418 w 1173506"/>
                <a:gd name="connsiteY35" fmla="*/ 553092 h 850040"/>
                <a:gd name="connsiteX36" fmla="*/ 49020 w 1173506"/>
                <a:gd name="connsiteY36" fmla="*/ 651336 h 850040"/>
                <a:gd name="connsiteX37" fmla="*/ 183372 w 1173506"/>
                <a:gd name="connsiteY37" fmla="*/ 845717 h 850040"/>
                <a:gd name="connsiteX38" fmla="*/ 176678 w 1173506"/>
                <a:gd name="connsiteY38" fmla="*/ 797724 h 850040"/>
                <a:gd name="connsiteX39" fmla="*/ 173969 w 1173506"/>
                <a:gd name="connsiteY39" fmla="*/ 773952 h 850040"/>
                <a:gd name="connsiteX40" fmla="*/ 172164 w 1173506"/>
                <a:gd name="connsiteY40" fmla="*/ 750708 h 850040"/>
                <a:gd name="connsiteX41" fmla="*/ 172615 w 1173506"/>
                <a:gd name="connsiteY41" fmla="*/ 666005 h 850040"/>
                <a:gd name="connsiteX42" fmla="*/ 187736 w 1173506"/>
                <a:gd name="connsiteY42" fmla="*/ 603794 h 850040"/>
                <a:gd name="connsiteX43" fmla="*/ 218276 w 1173506"/>
                <a:gd name="connsiteY43" fmla="*/ 573704 h 850040"/>
                <a:gd name="connsiteX44" fmla="*/ 303882 w 1173506"/>
                <a:gd name="connsiteY44" fmla="*/ 524958 h 850040"/>
                <a:gd name="connsiteX45" fmla="*/ 344804 w 1173506"/>
                <a:gd name="connsiteY45" fmla="*/ 490881 h 850040"/>
                <a:gd name="connsiteX46" fmla="*/ 364889 w 1173506"/>
                <a:gd name="connsiteY46" fmla="*/ 472451 h 850040"/>
                <a:gd name="connsiteX47" fmla="*/ 384900 w 1173506"/>
                <a:gd name="connsiteY47" fmla="*/ 453420 h 850040"/>
                <a:gd name="connsiteX48" fmla="*/ 462681 w 1173506"/>
                <a:gd name="connsiteY48" fmla="*/ 374885 h 850040"/>
                <a:gd name="connsiteX49" fmla="*/ 481487 w 1173506"/>
                <a:gd name="connsiteY49" fmla="*/ 355326 h 850040"/>
                <a:gd name="connsiteX50" fmla="*/ 499994 w 1173506"/>
                <a:gd name="connsiteY50" fmla="*/ 335768 h 850040"/>
                <a:gd name="connsiteX51" fmla="*/ 535500 w 1173506"/>
                <a:gd name="connsiteY51" fmla="*/ 297403 h 850040"/>
                <a:gd name="connsiteX52" fmla="*/ 573037 w 1173506"/>
                <a:gd name="connsiteY52" fmla="*/ 266486 h 850040"/>
                <a:gd name="connsiteX53" fmla="*/ 614712 w 1173506"/>
                <a:gd name="connsiteY53" fmla="*/ 246777 h 850040"/>
                <a:gd name="connsiteX54" fmla="*/ 658792 w 1173506"/>
                <a:gd name="connsiteY54" fmla="*/ 234741 h 850040"/>
                <a:gd name="connsiteX55" fmla="*/ 704379 w 1173506"/>
                <a:gd name="connsiteY55" fmla="*/ 227369 h 850040"/>
                <a:gd name="connsiteX56" fmla="*/ 750192 w 1173506"/>
                <a:gd name="connsiteY56" fmla="*/ 222178 h 850040"/>
                <a:gd name="connsiteX57" fmla="*/ 795550 w 1173506"/>
                <a:gd name="connsiteY57" fmla="*/ 217139 h 850040"/>
                <a:gd name="connsiteX58" fmla="*/ 839784 w 1173506"/>
                <a:gd name="connsiteY58" fmla="*/ 210744 h 850040"/>
                <a:gd name="connsiteX59" fmla="*/ 882812 w 1173506"/>
                <a:gd name="connsiteY59" fmla="*/ 202395 h 850040"/>
                <a:gd name="connsiteX60" fmla="*/ 883791 w 1173506"/>
                <a:gd name="connsiteY60" fmla="*/ 218342 h 850040"/>
                <a:gd name="connsiteX61" fmla="*/ 889357 w 1173506"/>
                <a:gd name="connsiteY61" fmla="*/ 233161 h 850040"/>
                <a:gd name="connsiteX62" fmla="*/ 915310 w 1173506"/>
                <a:gd name="connsiteY62" fmla="*/ 256331 h 850040"/>
                <a:gd name="connsiteX63" fmla="*/ 938329 w 1173506"/>
                <a:gd name="connsiteY63" fmla="*/ 259264 h 850040"/>
                <a:gd name="connsiteX64" fmla="*/ 955554 w 1173506"/>
                <a:gd name="connsiteY64" fmla="*/ 256707 h 850040"/>
                <a:gd name="connsiteX65" fmla="*/ 968718 w 1173506"/>
                <a:gd name="connsiteY65" fmla="*/ 250764 h 850040"/>
                <a:gd name="connsiteX66" fmla="*/ 974136 w 1173506"/>
                <a:gd name="connsiteY66" fmla="*/ 247003 h 850040"/>
                <a:gd name="connsiteX67" fmla="*/ 979251 w 1173506"/>
                <a:gd name="connsiteY67" fmla="*/ 243091 h 850040"/>
                <a:gd name="connsiteX68" fmla="*/ 1014756 w 1173506"/>
                <a:gd name="connsiteY68" fmla="*/ 229024 h 850040"/>
                <a:gd name="connsiteX69" fmla="*/ 1108486 w 1173506"/>
                <a:gd name="connsiteY69" fmla="*/ 290633 h 850040"/>
                <a:gd name="connsiteX70" fmla="*/ 1168139 w 1173506"/>
                <a:gd name="connsiteY70" fmla="*/ 346901 h 850040"/>
                <a:gd name="connsiteX71" fmla="*/ 1172201 w 1173506"/>
                <a:gd name="connsiteY71" fmla="*/ 351039 h 850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173506" h="850040">
                  <a:moveTo>
                    <a:pt x="1172201" y="351039"/>
                  </a:moveTo>
                  <a:cubicBezTo>
                    <a:pt x="1170020" y="346525"/>
                    <a:pt x="1168365" y="341786"/>
                    <a:pt x="1168214" y="340507"/>
                  </a:cubicBezTo>
                  <a:cubicBezTo>
                    <a:pt x="1166710" y="333210"/>
                    <a:pt x="1174684" y="354649"/>
                    <a:pt x="1175136" y="356304"/>
                  </a:cubicBezTo>
                  <a:lnTo>
                    <a:pt x="1172954" y="350136"/>
                  </a:lnTo>
                  <a:lnTo>
                    <a:pt x="1173706" y="351866"/>
                  </a:lnTo>
                  <a:cubicBezTo>
                    <a:pt x="1165733" y="327644"/>
                    <a:pt x="1154449" y="301917"/>
                    <a:pt x="1144067" y="274008"/>
                  </a:cubicBezTo>
                  <a:cubicBezTo>
                    <a:pt x="1140080" y="272880"/>
                    <a:pt x="1135041" y="268668"/>
                    <a:pt x="1127217" y="256030"/>
                  </a:cubicBezTo>
                  <a:cubicBezTo>
                    <a:pt x="1113827" y="234290"/>
                    <a:pt x="1098707" y="211948"/>
                    <a:pt x="1081706" y="190283"/>
                  </a:cubicBezTo>
                  <a:cubicBezTo>
                    <a:pt x="1064780" y="168769"/>
                    <a:pt x="1045974" y="147857"/>
                    <a:pt x="1024611" y="129652"/>
                  </a:cubicBezTo>
                  <a:cubicBezTo>
                    <a:pt x="1003247" y="111523"/>
                    <a:pt x="979175" y="96027"/>
                    <a:pt x="951642" y="86699"/>
                  </a:cubicBezTo>
                  <a:cubicBezTo>
                    <a:pt x="937952" y="82035"/>
                    <a:pt x="923359" y="78951"/>
                    <a:pt x="908164" y="78198"/>
                  </a:cubicBezTo>
                  <a:cubicBezTo>
                    <a:pt x="892968" y="77446"/>
                    <a:pt x="877019" y="78800"/>
                    <a:pt x="861223" y="83464"/>
                  </a:cubicBezTo>
                  <a:cubicBezTo>
                    <a:pt x="855130" y="85570"/>
                    <a:pt x="848810" y="85646"/>
                    <a:pt x="842191" y="84141"/>
                  </a:cubicBezTo>
                  <a:cubicBezTo>
                    <a:pt x="835721" y="82787"/>
                    <a:pt x="829102" y="79929"/>
                    <a:pt x="822105" y="76017"/>
                  </a:cubicBezTo>
                  <a:cubicBezTo>
                    <a:pt x="808190" y="68118"/>
                    <a:pt x="793295" y="55781"/>
                    <a:pt x="777196" y="43294"/>
                  </a:cubicBezTo>
                  <a:cubicBezTo>
                    <a:pt x="761099" y="30882"/>
                    <a:pt x="743872" y="18244"/>
                    <a:pt x="724013" y="11173"/>
                  </a:cubicBezTo>
                  <a:cubicBezTo>
                    <a:pt x="714083" y="7637"/>
                    <a:pt x="703327" y="5306"/>
                    <a:pt x="692116" y="5682"/>
                  </a:cubicBezTo>
                  <a:cubicBezTo>
                    <a:pt x="686475" y="5832"/>
                    <a:pt x="680684" y="6509"/>
                    <a:pt x="674590" y="7938"/>
                  </a:cubicBezTo>
                  <a:cubicBezTo>
                    <a:pt x="668497" y="9292"/>
                    <a:pt x="662252" y="11399"/>
                    <a:pt x="656085" y="14483"/>
                  </a:cubicBezTo>
                  <a:cubicBezTo>
                    <a:pt x="639310" y="22457"/>
                    <a:pt x="622084" y="39984"/>
                    <a:pt x="605158" y="55104"/>
                  </a:cubicBezTo>
                  <a:cubicBezTo>
                    <a:pt x="600870" y="58866"/>
                    <a:pt x="596506" y="62401"/>
                    <a:pt x="592069" y="65561"/>
                  </a:cubicBezTo>
                  <a:cubicBezTo>
                    <a:pt x="587555" y="68720"/>
                    <a:pt x="583342" y="71654"/>
                    <a:pt x="578679" y="73910"/>
                  </a:cubicBezTo>
                  <a:cubicBezTo>
                    <a:pt x="569501" y="78424"/>
                    <a:pt x="559647" y="80606"/>
                    <a:pt x="548965" y="78574"/>
                  </a:cubicBezTo>
                  <a:cubicBezTo>
                    <a:pt x="522034" y="70601"/>
                    <a:pt x="500220" y="47807"/>
                    <a:pt x="477652" y="32537"/>
                  </a:cubicBezTo>
                  <a:cubicBezTo>
                    <a:pt x="466293" y="25014"/>
                    <a:pt x="454633" y="19598"/>
                    <a:pt x="441544" y="20050"/>
                  </a:cubicBezTo>
                  <a:cubicBezTo>
                    <a:pt x="434999" y="20275"/>
                    <a:pt x="428003" y="21930"/>
                    <a:pt x="420631" y="25541"/>
                  </a:cubicBezTo>
                  <a:cubicBezTo>
                    <a:pt x="413410" y="29302"/>
                    <a:pt x="405737" y="35019"/>
                    <a:pt x="397537" y="43219"/>
                  </a:cubicBezTo>
                  <a:cubicBezTo>
                    <a:pt x="378505" y="64507"/>
                    <a:pt x="360150" y="86247"/>
                    <a:pt x="342172" y="108664"/>
                  </a:cubicBezTo>
                  <a:cubicBezTo>
                    <a:pt x="324343" y="130856"/>
                    <a:pt x="306966" y="153047"/>
                    <a:pt x="290341" y="174712"/>
                  </a:cubicBezTo>
                  <a:cubicBezTo>
                    <a:pt x="256942" y="218192"/>
                    <a:pt x="225273" y="260242"/>
                    <a:pt x="194355" y="298757"/>
                  </a:cubicBezTo>
                  <a:cubicBezTo>
                    <a:pt x="186606" y="308386"/>
                    <a:pt x="179084" y="317789"/>
                    <a:pt x="171411" y="326891"/>
                  </a:cubicBezTo>
                  <a:cubicBezTo>
                    <a:pt x="163738" y="335994"/>
                    <a:pt x="155916" y="344945"/>
                    <a:pt x="148393" y="353295"/>
                  </a:cubicBezTo>
                  <a:cubicBezTo>
                    <a:pt x="133047" y="369995"/>
                    <a:pt x="117852" y="385717"/>
                    <a:pt x="102355" y="399860"/>
                  </a:cubicBezTo>
                  <a:cubicBezTo>
                    <a:pt x="86858" y="414002"/>
                    <a:pt x="71363" y="426640"/>
                    <a:pt x="55264" y="437021"/>
                  </a:cubicBezTo>
                  <a:cubicBezTo>
                    <a:pt x="39317" y="447477"/>
                    <a:pt x="23068" y="455827"/>
                    <a:pt x="6293" y="461393"/>
                  </a:cubicBezTo>
                  <a:cubicBezTo>
                    <a:pt x="4186" y="490205"/>
                    <a:pt x="7272" y="521273"/>
                    <a:pt x="14418" y="553092"/>
                  </a:cubicBezTo>
                  <a:cubicBezTo>
                    <a:pt x="21789" y="585063"/>
                    <a:pt x="33450" y="618162"/>
                    <a:pt x="49020" y="651336"/>
                  </a:cubicBezTo>
                  <a:cubicBezTo>
                    <a:pt x="80239" y="717910"/>
                    <a:pt x="127179" y="785085"/>
                    <a:pt x="183372" y="845717"/>
                  </a:cubicBezTo>
                  <a:cubicBezTo>
                    <a:pt x="180964" y="829769"/>
                    <a:pt x="178408" y="813596"/>
                    <a:pt x="176678" y="797724"/>
                  </a:cubicBezTo>
                  <a:cubicBezTo>
                    <a:pt x="175774" y="789750"/>
                    <a:pt x="174797" y="781776"/>
                    <a:pt x="173969" y="773952"/>
                  </a:cubicBezTo>
                  <a:cubicBezTo>
                    <a:pt x="173367" y="766129"/>
                    <a:pt x="172766" y="758381"/>
                    <a:pt x="172164" y="750708"/>
                  </a:cubicBezTo>
                  <a:cubicBezTo>
                    <a:pt x="169982" y="719941"/>
                    <a:pt x="170208" y="691130"/>
                    <a:pt x="172615" y="666005"/>
                  </a:cubicBezTo>
                  <a:cubicBezTo>
                    <a:pt x="175247" y="640955"/>
                    <a:pt x="180063" y="619591"/>
                    <a:pt x="187736" y="603794"/>
                  </a:cubicBezTo>
                  <a:cubicBezTo>
                    <a:pt x="195183" y="587846"/>
                    <a:pt x="205337" y="577465"/>
                    <a:pt x="218276" y="573704"/>
                  </a:cubicBezTo>
                  <a:cubicBezTo>
                    <a:pt x="248066" y="563624"/>
                    <a:pt x="276200" y="546021"/>
                    <a:pt x="303882" y="524958"/>
                  </a:cubicBezTo>
                  <a:cubicBezTo>
                    <a:pt x="317724" y="514427"/>
                    <a:pt x="331188" y="502842"/>
                    <a:pt x="344804" y="490881"/>
                  </a:cubicBezTo>
                  <a:cubicBezTo>
                    <a:pt x="351575" y="484864"/>
                    <a:pt x="358270" y="478695"/>
                    <a:pt x="364889" y="472451"/>
                  </a:cubicBezTo>
                  <a:cubicBezTo>
                    <a:pt x="371660" y="466208"/>
                    <a:pt x="378279" y="459889"/>
                    <a:pt x="384900" y="453420"/>
                  </a:cubicBezTo>
                  <a:cubicBezTo>
                    <a:pt x="411454" y="427768"/>
                    <a:pt x="437406" y="401063"/>
                    <a:pt x="462681" y="374885"/>
                  </a:cubicBezTo>
                  <a:cubicBezTo>
                    <a:pt x="468850" y="368491"/>
                    <a:pt x="475094" y="361946"/>
                    <a:pt x="481487" y="355326"/>
                  </a:cubicBezTo>
                  <a:cubicBezTo>
                    <a:pt x="487581" y="348932"/>
                    <a:pt x="493750" y="342388"/>
                    <a:pt x="499994" y="335768"/>
                  </a:cubicBezTo>
                  <a:cubicBezTo>
                    <a:pt x="511878" y="322754"/>
                    <a:pt x="524216" y="309966"/>
                    <a:pt x="535500" y="297403"/>
                  </a:cubicBezTo>
                  <a:cubicBezTo>
                    <a:pt x="547309" y="284841"/>
                    <a:pt x="559647" y="274761"/>
                    <a:pt x="573037" y="266486"/>
                  </a:cubicBezTo>
                  <a:cubicBezTo>
                    <a:pt x="586578" y="258286"/>
                    <a:pt x="600192" y="251817"/>
                    <a:pt x="614712" y="246777"/>
                  </a:cubicBezTo>
                  <a:cubicBezTo>
                    <a:pt x="629229" y="241662"/>
                    <a:pt x="643973" y="237825"/>
                    <a:pt x="658792" y="234741"/>
                  </a:cubicBezTo>
                  <a:cubicBezTo>
                    <a:pt x="673913" y="231732"/>
                    <a:pt x="689183" y="229400"/>
                    <a:pt x="704379" y="227369"/>
                  </a:cubicBezTo>
                  <a:cubicBezTo>
                    <a:pt x="719424" y="225263"/>
                    <a:pt x="735147" y="223833"/>
                    <a:pt x="750192" y="222178"/>
                  </a:cubicBezTo>
                  <a:cubicBezTo>
                    <a:pt x="765161" y="220524"/>
                    <a:pt x="780581" y="219019"/>
                    <a:pt x="795550" y="217139"/>
                  </a:cubicBezTo>
                  <a:cubicBezTo>
                    <a:pt x="810221" y="215183"/>
                    <a:pt x="825567" y="213302"/>
                    <a:pt x="839784" y="210744"/>
                  </a:cubicBezTo>
                  <a:cubicBezTo>
                    <a:pt x="854603" y="208488"/>
                    <a:pt x="868520" y="205479"/>
                    <a:pt x="882812" y="202395"/>
                  </a:cubicBezTo>
                  <a:cubicBezTo>
                    <a:pt x="882435" y="207811"/>
                    <a:pt x="882511" y="213076"/>
                    <a:pt x="883791" y="218342"/>
                  </a:cubicBezTo>
                  <a:cubicBezTo>
                    <a:pt x="884994" y="223608"/>
                    <a:pt x="886573" y="228498"/>
                    <a:pt x="889357" y="233161"/>
                  </a:cubicBezTo>
                  <a:cubicBezTo>
                    <a:pt x="894924" y="242565"/>
                    <a:pt x="903348" y="250388"/>
                    <a:pt x="915310" y="256331"/>
                  </a:cubicBezTo>
                  <a:cubicBezTo>
                    <a:pt x="924035" y="258512"/>
                    <a:pt x="931708" y="259340"/>
                    <a:pt x="938329" y="259264"/>
                  </a:cubicBezTo>
                  <a:cubicBezTo>
                    <a:pt x="944948" y="259189"/>
                    <a:pt x="950364" y="258136"/>
                    <a:pt x="955554" y="256707"/>
                  </a:cubicBezTo>
                  <a:cubicBezTo>
                    <a:pt x="960670" y="255278"/>
                    <a:pt x="964582" y="253021"/>
                    <a:pt x="968718" y="250764"/>
                  </a:cubicBezTo>
                  <a:cubicBezTo>
                    <a:pt x="970674" y="249636"/>
                    <a:pt x="972479" y="248357"/>
                    <a:pt x="974136" y="247003"/>
                  </a:cubicBezTo>
                  <a:cubicBezTo>
                    <a:pt x="975866" y="245649"/>
                    <a:pt x="977671" y="244445"/>
                    <a:pt x="979251" y="243091"/>
                  </a:cubicBezTo>
                  <a:cubicBezTo>
                    <a:pt x="991888" y="232259"/>
                    <a:pt x="1002345" y="221501"/>
                    <a:pt x="1014756" y="229024"/>
                  </a:cubicBezTo>
                  <a:cubicBezTo>
                    <a:pt x="1050714" y="249936"/>
                    <a:pt x="1082233" y="270623"/>
                    <a:pt x="1108486" y="290633"/>
                  </a:cubicBezTo>
                  <a:cubicBezTo>
                    <a:pt x="1134664" y="310568"/>
                    <a:pt x="1155351" y="329900"/>
                    <a:pt x="1168139" y="346901"/>
                  </a:cubicBezTo>
                  <a:cubicBezTo>
                    <a:pt x="1168440" y="346074"/>
                    <a:pt x="1170170" y="347729"/>
                    <a:pt x="1172201" y="351039"/>
                  </a:cubicBezTo>
                  <a:close/>
                </a:path>
              </a:pathLst>
            </a:custGeom>
            <a:solidFill>
              <a:srgbClr val="5CD5B6"/>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9E7F31AB-5B3A-4915-A80C-358554F01DD3}"/>
                </a:ext>
              </a:extLst>
            </p:cNvPr>
            <p:cNvSpPr/>
            <p:nvPr/>
          </p:nvSpPr>
          <p:spPr>
            <a:xfrm>
              <a:off x="22015161" y="5767364"/>
              <a:ext cx="1143549" cy="594345"/>
            </a:xfrm>
            <a:custGeom>
              <a:avLst/>
              <a:gdLst>
                <a:gd name="connsiteX0" fmla="*/ 396660 w 1143416"/>
                <a:gd name="connsiteY0" fmla="*/ 171815 h 594275"/>
                <a:gd name="connsiteX1" fmla="*/ 419755 w 1143416"/>
                <a:gd name="connsiteY1" fmla="*/ 154137 h 594275"/>
                <a:gd name="connsiteX2" fmla="*/ 440667 w 1143416"/>
                <a:gd name="connsiteY2" fmla="*/ 148646 h 594275"/>
                <a:gd name="connsiteX3" fmla="*/ 476774 w 1143416"/>
                <a:gd name="connsiteY3" fmla="*/ 161133 h 594275"/>
                <a:gd name="connsiteX4" fmla="*/ 548089 w 1143416"/>
                <a:gd name="connsiteY4" fmla="*/ 207171 h 594275"/>
                <a:gd name="connsiteX5" fmla="*/ 577802 w 1143416"/>
                <a:gd name="connsiteY5" fmla="*/ 202507 h 594275"/>
                <a:gd name="connsiteX6" fmla="*/ 591192 w 1143416"/>
                <a:gd name="connsiteY6" fmla="*/ 194157 h 594275"/>
                <a:gd name="connsiteX7" fmla="*/ 604281 w 1143416"/>
                <a:gd name="connsiteY7" fmla="*/ 183701 h 594275"/>
                <a:gd name="connsiteX8" fmla="*/ 655209 w 1143416"/>
                <a:gd name="connsiteY8" fmla="*/ 143079 h 594275"/>
                <a:gd name="connsiteX9" fmla="*/ 673714 w 1143416"/>
                <a:gd name="connsiteY9" fmla="*/ 136535 h 594275"/>
                <a:gd name="connsiteX10" fmla="*/ 691240 w 1143416"/>
                <a:gd name="connsiteY10" fmla="*/ 134278 h 594275"/>
                <a:gd name="connsiteX11" fmla="*/ 723135 w 1143416"/>
                <a:gd name="connsiteY11" fmla="*/ 139769 h 594275"/>
                <a:gd name="connsiteX12" fmla="*/ 776319 w 1143416"/>
                <a:gd name="connsiteY12" fmla="*/ 171891 h 594275"/>
                <a:gd name="connsiteX13" fmla="*/ 821228 w 1143416"/>
                <a:gd name="connsiteY13" fmla="*/ 204613 h 594275"/>
                <a:gd name="connsiteX14" fmla="*/ 841315 w 1143416"/>
                <a:gd name="connsiteY14" fmla="*/ 212738 h 594275"/>
                <a:gd name="connsiteX15" fmla="*/ 860345 w 1143416"/>
                <a:gd name="connsiteY15" fmla="*/ 212061 h 594275"/>
                <a:gd name="connsiteX16" fmla="*/ 907287 w 1143416"/>
                <a:gd name="connsiteY16" fmla="*/ 206795 h 594275"/>
                <a:gd name="connsiteX17" fmla="*/ 950765 w 1143416"/>
                <a:gd name="connsiteY17" fmla="*/ 215295 h 594275"/>
                <a:gd name="connsiteX18" fmla="*/ 1023735 w 1143416"/>
                <a:gd name="connsiteY18" fmla="*/ 258248 h 594275"/>
                <a:gd name="connsiteX19" fmla="*/ 1080829 w 1143416"/>
                <a:gd name="connsiteY19" fmla="*/ 318880 h 594275"/>
                <a:gd name="connsiteX20" fmla="*/ 1126341 w 1143416"/>
                <a:gd name="connsiteY20" fmla="*/ 384626 h 594275"/>
                <a:gd name="connsiteX21" fmla="*/ 1143191 w 1143416"/>
                <a:gd name="connsiteY21" fmla="*/ 402605 h 594275"/>
                <a:gd name="connsiteX22" fmla="*/ 1132058 w 1143416"/>
                <a:gd name="connsiteY22" fmla="*/ 368378 h 594275"/>
                <a:gd name="connsiteX23" fmla="*/ 1109641 w 1143416"/>
                <a:gd name="connsiteY23" fmla="*/ 332044 h 594275"/>
                <a:gd name="connsiteX24" fmla="*/ 1071727 w 1143416"/>
                <a:gd name="connsiteY24" fmla="*/ 295184 h 594275"/>
                <a:gd name="connsiteX25" fmla="*/ 1046377 w 1143416"/>
                <a:gd name="connsiteY25" fmla="*/ 239969 h 594275"/>
                <a:gd name="connsiteX26" fmla="*/ 1051342 w 1143416"/>
                <a:gd name="connsiteY26" fmla="*/ 192652 h 594275"/>
                <a:gd name="connsiteX27" fmla="*/ 1054199 w 1143416"/>
                <a:gd name="connsiteY27" fmla="*/ 174749 h 594275"/>
                <a:gd name="connsiteX28" fmla="*/ 1056682 w 1143416"/>
                <a:gd name="connsiteY28" fmla="*/ 178059 h 594275"/>
                <a:gd name="connsiteX29" fmla="*/ 1061046 w 1143416"/>
                <a:gd name="connsiteY29" fmla="*/ 166926 h 594275"/>
                <a:gd name="connsiteX30" fmla="*/ 1025314 w 1143416"/>
                <a:gd name="connsiteY30" fmla="*/ 135858 h 594275"/>
                <a:gd name="connsiteX31" fmla="*/ 1014332 w 1143416"/>
                <a:gd name="connsiteY31" fmla="*/ 132999 h 594275"/>
                <a:gd name="connsiteX32" fmla="*/ 1018018 w 1143416"/>
                <a:gd name="connsiteY32" fmla="*/ 129614 h 594275"/>
                <a:gd name="connsiteX33" fmla="*/ 965660 w 1143416"/>
                <a:gd name="connsiteY33" fmla="*/ 82674 h 594275"/>
                <a:gd name="connsiteX34" fmla="*/ 941964 w 1143416"/>
                <a:gd name="connsiteY34" fmla="*/ 60708 h 594275"/>
                <a:gd name="connsiteX35" fmla="*/ 914809 w 1143416"/>
                <a:gd name="connsiteY35" fmla="*/ 44083 h 594275"/>
                <a:gd name="connsiteX36" fmla="*/ 898560 w 1143416"/>
                <a:gd name="connsiteY36" fmla="*/ 48371 h 594275"/>
                <a:gd name="connsiteX37" fmla="*/ 907586 w 1143416"/>
                <a:gd name="connsiteY37" fmla="*/ 40774 h 594275"/>
                <a:gd name="connsiteX38" fmla="*/ 880883 w 1143416"/>
                <a:gd name="connsiteY38" fmla="*/ 31220 h 594275"/>
                <a:gd name="connsiteX39" fmla="*/ 851921 w 1143416"/>
                <a:gd name="connsiteY39" fmla="*/ 23923 h 594275"/>
                <a:gd name="connsiteX40" fmla="*/ 791138 w 1143416"/>
                <a:gd name="connsiteY40" fmla="*/ 17303 h 594275"/>
                <a:gd name="connsiteX41" fmla="*/ 666716 w 1143416"/>
                <a:gd name="connsiteY41" fmla="*/ 9029 h 594275"/>
                <a:gd name="connsiteX42" fmla="*/ 634896 w 1143416"/>
                <a:gd name="connsiteY42" fmla="*/ 5794 h 594275"/>
                <a:gd name="connsiteX43" fmla="*/ 596909 w 1143416"/>
                <a:gd name="connsiteY43" fmla="*/ 11361 h 594275"/>
                <a:gd name="connsiteX44" fmla="*/ 555385 w 1143416"/>
                <a:gd name="connsiteY44" fmla="*/ 23547 h 594275"/>
                <a:gd name="connsiteX45" fmla="*/ 512807 w 1143416"/>
                <a:gd name="connsiteY45" fmla="*/ 39269 h 594275"/>
                <a:gd name="connsiteX46" fmla="*/ 470833 w 1143416"/>
                <a:gd name="connsiteY46" fmla="*/ 54464 h 594275"/>
                <a:gd name="connsiteX47" fmla="*/ 430963 w 1143416"/>
                <a:gd name="connsiteY47" fmla="*/ 64319 h 594275"/>
                <a:gd name="connsiteX48" fmla="*/ 394027 w 1143416"/>
                <a:gd name="connsiteY48" fmla="*/ 63040 h 594275"/>
                <a:gd name="connsiteX49" fmla="*/ 361681 w 1143416"/>
                <a:gd name="connsiteY49" fmla="*/ 44309 h 594275"/>
                <a:gd name="connsiteX50" fmla="*/ 334148 w 1143416"/>
                <a:gd name="connsiteY50" fmla="*/ 87940 h 594275"/>
                <a:gd name="connsiteX51" fmla="*/ 317072 w 1143416"/>
                <a:gd name="connsiteY51" fmla="*/ 109905 h 594275"/>
                <a:gd name="connsiteX52" fmla="*/ 309175 w 1143416"/>
                <a:gd name="connsiteY52" fmla="*/ 133300 h 594275"/>
                <a:gd name="connsiteX53" fmla="*/ 253808 w 1143416"/>
                <a:gd name="connsiteY53" fmla="*/ 106219 h 594275"/>
                <a:gd name="connsiteX54" fmla="*/ 231166 w 1143416"/>
                <a:gd name="connsiteY54" fmla="*/ 124950 h 594275"/>
                <a:gd name="connsiteX55" fmla="*/ 210253 w 1143416"/>
                <a:gd name="connsiteY55" fmla="*/ 143681 h 594275"/>
                <a:gd name="connsiteX56" fmla="*/ 175124 w 1143416"/>
                <a:gd name="connsiteY56" fmla="*/ 164669 h 594275"/>
                <a:gd name="connsiteX57" fmla="*/ 191748 w 1143416"/>
                <a:gd name="connsiteY57" fmla="*/ 102759 h 594275"/>
                <a:gd name="connsiteX58" fmla="*/ 174898 w 1143416"/>
                <a:gd name="connsiteY58" fmla="*/ 104790 h 594275"/>
                <a:gd name="connsiteX59" fmla="*/ 166848 w 1143416"/>
                <a:gd name="connsiteY59" fmla="*/ 112312 h 594275"/>
                <a:gd name="connsiteX60" fmla="*/ 161432 w 1143416"/>
                <a:gd name="connsiteY60" fmla="*/ 163616 h 594275"/>
                <a:gd name="connsiteX61" fmla="*/ 174973 w 1143416"/>
                <a:gd name="connsiteY61" fmla="*/ 196113 h 594275"/>
                <a:gd name="connsiteX62" fmla="*/ 188890 w 1143416"/>
                <a:gd name="connsiteY62" fmla="*/ 225526 h 594275"/>
                <a:gd name="connsiteX63" fmla="*/ 169708 w 1143416"/>
                <a:gd name="connsiteY63" fmla="*/ 201303 h 594275"/>
                <a:gd name="connsiteX64" fmla="*/ 161432 w 1143416"/>
                <a:gd name="connsiteY64" fmla="*/ 163616 h 594275"/>
                <a:gd name="connsiteX65" fmla="*/ 146613 w 1143416"/>
                <a:gd name="connsiteY65" fmla="*/ 132247 h 594275"/>
                <a:gd name="connsiteX66" fmla="*/ 104712 w 1143416"/>
                <a:gd name="connsiteY66" fmla="*/ 182121 h 594275"/>
                <a:gd name="connsiteX67" fmla="*/ 85530 w 1143416"/>
                <a:gd name="connsiteY67" fmla="*/ 209954 h 594275"/>
                <a:gd name="connsiteX68" fmla="*/ 76202 w 1143416"/>
                <a:gd name="connsiteY68" fmla="*/ 224774 h 594275"/>
                <a:gd name="connsiteX69" fmla="*/ 67476 w 1143416"/>
                <a:gd name="connsiteY69" fmla="*/ 239969 h 594275"/>
                <a:gd name="connsiteX70" fmla="*/ 68905 w 1143416"/>
                <a:gd name="connsiteY70" fmla="*/ 267351 h 594275"/>
                <a:gd name="connsiteX71" fmla="*/ 66048 w 1143416"/>
                <a:gd name="connsiteY71" fmla="*/ 242752 h 594275"/>
                <a:gd name="connsiteX72" fmla="*/ 56795 w 1143416"/>
                <a:gd name="connsiteY72" fmla="*/ 260054 h 594275"/>
                <a:gd name="connsiteX73" fmla="*/ 58450 w 1143416"/>
                <a:gd name="connsiteY73" fmla="*/ 275625 h 594275"/>
                <a:gd name="connsiteX74" fmla="*/ 61008 w 1143416"/>
                <a:gd name="connsiteY74" fmla="*/ 293905 h 594275"/>
                <a:gd name="connsiteX75" fmla="*/ 67928 w 1143416"/>
                <a:gd name="connsiteY75" fmla="*/ 337084 h 594275"/>
                <a:gd name="connsiteX76" fmla="*/ 90872 w 1143416"/>
                <a:gd name="connsiteY76" fmla="*/ 435779 h 594275"/>
                <a:gd name="connsiteX77" fmla="*/ 55216 w 1143416"/>
                <a:gd name="connsiteY77" fmla="*/ 467749 h 594275"/>
                <a:gd name="connsiteX78" fmla="*/ 29488 w 1143416"/>
                <a:gd name="connsiteY78" fmla="*/ 504008 h 594275"/>
                <a:gd name="connsiteX79" fmla="*/ 5642 w 1143416"/>
                <a:gd name="connsiteY79" fmla="*/ 589839 h 594275"/>
                <a:gd name="connsiteX80" fmla="*/ 54613 w 1143416"/>
                <a:gd name="connsiteY80" fmla="*/ 565466 h 594275"/>
                <a:gd name="connsiteX81" fmla="*/ 101704 w 1143416"/>
                <a:gd name="connsiteY81" fmla="*/ 528306 h 594275"/>
                <a:gd name="connsiteX82" fmla="*/ 147741 w 1143416"/>
                <a:gd name="connsiteY82" fmla="*/ 481741 h 594275"/>
                <a:gd name="connsiteX83" fmla="*/ 170760 w 1143416"/>
                <a:gd name="connsiteY83" fmla="*/ 455337 h 594275"/>
                <a:gd name="connsiteX84" fmla="*/ 193704 w 1143416"/>
                <a:gd name="connsiteY84" fmla="*/ 427203 h 594275"/>
                <a:gd name="connsiteX85" fmla="*/ 289691 w 1143416"/>
                <a:gd name="connsiteY85" fmla="*/ 303158 h 594275"/>
                <a:gd name="connsiteX86" fmla="*/ 341520 w 1143416"/>
                <a:gd name="connsiteY86" fmla="*/ 237110 h 594275"/>
                <a:gd name="connsiteX87" fmla="*/ 396660 w 1143416"/>
                <a:gd name="connsiteY87" fmla="*/ 171815 h 59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143416" h="594275">
                  <a:moveTo>
                    <a:pt x="396660" y="171815"/>
                  </a:moveTo>
                  <a:cubicBezTo>
                    <a:pt x="404860" y="163616"/>
                    <a:pt x="412533" y="157899"/>
                    <a:pt x="419755" y="154137"/>
                  </a:cubicBezTo>
                  <a:cubicBezTo>
                    <a:pt x="427127" y="150451"/>
                    <a:pt x="434122" y="148796"/>
                    <a:pt x="440667" y="148646"/>
                  </a:cubicBezTo>
                  <a:cubicBezTo>
                    <a:pt x="453832" y="148270"/>
                    <a:pt x="465490" y="153611"/>
                    <a:pt x="476774" y="161133"/>
                  </a:cubicBezTo>
                  <a:cubicBezTo>
                    <a:pt x="499341" y="176404"/>
                    <a:pt x="521157" y="199197"/>
                    <a:pt x="548089" y="207171"/>
                  </a:cubicBezTo>
                  <a:cubicBezTo>
                    <a:pt x="558770" y="209202"/>
                    <a:pt x="568625" y="207020"/>
                    <a:pt x="577802" y="202507"/>
                  </a:cubicBezTo>
                  <a:cubicBezTo>
                    <a:pt x="582390" y="200250"/>
                    <a:pt x="586678" y="197317"/>
                    <a:pt x="591192" y="194157"/>
                  </a:cubicBezTo>
                  <a:cubicBezTo>
                    <a:pt x="595705" y="190997"/>
                    <a:pt x="600068" y="187462"/>
                    <a:pt x="604281" y="183701"/>
                  </a:cubicBezTo>
                  <a:cubicBezTo>
                    <a:pt x="621207" y="168581"/>
                    <a:pt x="638432" y="151053"/>
                    <a:pt x="655209" y="143079"/>
                  </a:cubicBezTo>
                  <a:cubicBezTo>
                    <a:pt x="661300" y="139995"/>
                    <a:pt x="667620" y="137889"/>
                    <a:pt x="673714" y="136535"/>
                  </a:cubicBezTo>
                  <a:cubicBezTo>
                    <a:pt x="679732" y="135181"/>
                    <a:pt x="685598" y="134428"/>
                    <a:pt x="691240" y="134278"/>
                  </a:cubicBezTo>
                  <a:cubicBezTo>
                    <a:pt x="702373" y="133902"/>
                    <a:pt x="713207" y="136234"/>
                    <a:pt x="723135" y="139769"/>
                  </a:cubicBezTo>
                  <a:cubicBezTo>
                    <a:pt x="742995" y="146916"/>
                    <a:pt x="760222" y="159478"/>
                    <a:pt x="776319" y="171891"/>
                  </a:cubicBezTo>
                  <a:cubicBezTo>
                    <a:pt x="792343" y="184378"/>
                    <a:pt x="807313" y="196715"/>
                    <a:pt x="821228" y="204613"/>
                  </a:cubicBezTo>
                  <a:cubicBezTo>
                    <a:pt x="828226" y="208600"/>
                    <a:pt x="834844" y="211459"/>
                    <a:pt x="841315" y="212738"/>
                  </a:cubicBezTo>
                  <a:cubicBezTo>
                    <a:pt x="847858" y="214167"/>
                    <a:pt x="854178" y="214167"/>
                    <a:pt x="860345" y="212061"/>
                  </a:cubicBezTo>
                  <a:cubicBezTo>
                    <a:pt x="876143" y="207397"/>
                    <a:pt x="892091" y="206042"/>
                    <a:pt x="907287" y="206795"/>
                  </a:cubicBezTo>
                  <a:cubicBezTo>
                    <a:pt x="922481" y="207547"/>
                    <a:pt x="937076" y="210707"/>
                    <a:pt x="950765" y="215295"/>
                  </a:cubicBezTo>
                  <a:cubicBezTo>
                    <a:pt x="978299" y="224623"/>
                    <a:pt x="1002370" y="240119"/>
                    <a:pt x="1023735" y="258248"/>
                  </a:cubicBezTo>
                  <a:cubicBezTo>
                    <a:pt x="1045097" y="276453"/>
                    <a:pt x="1063828" y="297365"/>
                    <a:pt x="1080829" y="318880"/>
                  </a:cubicBezTo>
                  <a:cubicBezTo>
                    <a:pt x="1097755" y="340544"/>
                    <a:pt x="1112950" y="362811"/>
                    <a:pt x="1126341" y="384626"/>
                  </a:cubicBezTo>
                  <a:cubicBezTo>
                    <a:pt x="1134164" y="397264"/>
                    <a:pt x="1139204" y="401552"/>
                    <a:pt x="1143191" y="402605"/>
                  </a:cubicBezTo>
                  <a:cubicBezTo>
                    <a:pt x="1139128" y="391547"/>
                    <a:pt x="1135217" y="380188"/>
                    <a:pt x="1132058" y="368378"/>
                  </a:cubicBezTo>
                  <a:cubicBezTo>
                    <a:pt x="1128899" y="357771"/>
                    <a:pt x="1120925" y="344908"/>
                    <a:pt x="1109641" y="332044"/>
                  </a:cubicBezTo>
                  <a:cubicBezTo>
                    <a:pt x="1098508" y="319105"/>
                    <a:pt x="1083990" y="306618"/>
                    <a:pt x="1071727" y="295184"/>
                  </a:cubicBezTo>
                  <a:cubicBezTo>
                    <a:pt x="1057360" y="275174"/>
                    <a:pt x="1049009" y="257045"/>
                    <a:pt x="1046377" y="239969"/>
                  </a:cubicBezTo>
                  <a:cubicBezTo>
                    <a:pt x="1043669" y="222818"/>
                    <a:pt x="1046526" y="207096"/>
                    <a:pt x="1051342" y="192652"/>
                  </a:cubicBezTo>
                  <a:cubicBezTo>
                    <a:pt x="1052095" y="186635"/>
                    <a:pt x="1053072" y="180767"/>
                    <a:pt x="1054199" y="174749"/>
                  </a:cubicBezTo>
                  <a:cubicBezTo>
                    <a:pt x="1055103" y="176028"/>
                    <a:pt x="1055929" y="177081"/>
                    <a:pt x="1056682" y="178059"/>
                  </a:cubicBezTo>
                  <a:cubicBezTo>
                    <a:pt x="1058186" y="174373"/>
                    <a:pt x="1059691" y="170536"/>
                    <a:pt x="1061046" y="166926"/>
                  </a:cubicBezTo>
                  <a:cubicBezTo>
                    <a:pt x="1049612" y="156469"/>
                    <a:pt x="1037575" y="146088"/>
                    <a:pt x="1025314" y="135858"/>
                  </a:cubicBezTo>
                  <a:cubicBezTo>
                    <a:pt x="1022229" y="135782"/>
                    <a:pt x="1018769" y="134880"/>
                    <a:pt x="1014332" y="132999"/>
                  </a:cubicBezTo>
                  <a:cubicBezTo>
                    <a:pt x="1015309" y="132021"/>
                    <a:pt x="1016587" y="130818"/>
                    <a:pt x="1018018" y="129614"/>
                  </a:cubicBezTo>
                  <a:cubicBezTo>
                    <a:pt x="1000339" y="114795"/>
                    <a:pt x="982286" y="99524"/>
                    <a:pt x="965660" y="82674"/>
                  </a:cubicBezTo>
                  <a:cubicBezTo>
                    <a:pt x="958363" y="74324"/>
                    <a:pt x="950466" y="67102"/>
                    <a:pt x="941964" y="60708"/>
                  </a:cubicBezTo>
                  <a:cubicBezTo>
                    <a:pt x="933465" y="54239"/>
                    <a:pt x="924437" y="48823"/>
                    <a:pt x="914809" y="44083"/>
                  </a:cubicBezTo>
                  <a:cubicBezTo>
                    <a:pt x="909919" y="45889"/>
                    <a:pt x="904729" y="47469"/>
                    <a:pt x="898560" y="48371"/>
                  </a:cubicBezTo>
                  <a:cubicBezTo>
                    <a:pt x="903599" y="46265"/>
                    <a:pt x="906233" y="43707"/>
                    <a:pt x="907586" y="40774"/>
                  </a:cubicBezTo>
                  <a:cubicBezTo>
                    <a:pt x="899011" y="37012"/>
                    <a:pt x="890060" y="33778"/>
                    <a:pt x="880883" y="31220"/>
                  </a:cubicBezTo>
                  <a:cubicBezTo>
                    <a:pt x="871629" y="28437"/>
                    <a:pt x="861776" y="25879"/>
                    <a:pt x="851921" y="23923"/>
                  </a:cubicBezTo>
                  <a:cubicBezTo>
                    <a:pt x="832136" y="20012"/>
                    <a:pt x="811750" y="18281"/>
                    <a:pt x="791138" y="17303"/>
                  </a:cubicBezTo>
                  <a:cubicBezTo>
                    <a:pt x="749840" y="15122"/>
                    <a:pt x="708391" y="17228"/>
                    <a:pt x="666716" y="9029"/>
                  </a:cubicBezTo>
                  <a:cubicBezTo>
                    <a:pt x="657464" y="6396"/>
                    <a:pt x="646632" y="5192"/>
                    <a:pt x="634896" y="5794"/>
                  </a:cubicBezTo>
                  <a:cubicBezTo>
                    <a:pt x="623238" y="6396"/>
                    <a:pt x="610448" y="8427"/>
                    <a:pt x="596909" y="11361"/>
                  </a:cubicBezTo>
                  <a:cubicBezTo>
                    <a:pt x="583670" y="14595"/>
                    <a:pt x="569752" y="18958"/>
                    <a:pt x="555385" y="23547"/>
                  </a:cubicBezTo>
                  <a:cubicBezTo>
                    <a:pt x="541167" y="28813"/>
                    <a:pt x="526724" y="34154"/>
                    <a:pt x="512807" y="39269"/>
                  </a:cubicBezTo>
                  <a:cubicBezTo>
                    <a:pt x="498816" y="44836"/>
                    <a:pt x="484748" y="50102"/>
                    <a:pt x="470833" y="54464"/>
                  </a:cubicBezTo>
                  <a:cubicBezTo>
                    <a:pt x="457292" y="59053"/>
                    <a:pt x="443902" y="62589"/>
                    <a:pt x="430963" y="64319"/>
                  </a:cubicBezTo>
                  <a:cubicBezTo>
                    <a:pt x="417949" y="65974"/>
                    <a:pt x="405687" y="65974"/>
                    <a:pt x="394027" y="63040"/>
                  </a:cubicBezTo>
                  <a:cubicBezTo>
                    <a:pt x="382443" y="60106"/>
                    <a:pt x="371459" y="54239"/>
                    <a:pt x="361681" y="44309"/>
                  </a:cubicBezTo>
                  <a:cubicBezTo>
                    <a:pt x="359575" y="60031"/>
                    <a:pt x="346260" y="73421"/>
                    <a:pt x="334148" y="87940"/>
                  </a:cubicBezTo>
                  <a:cubicBezTo>
                    <a:pt x="327981" y="95161"/>
                    <a:pt x="321737" y="102383"/>
                    <a:pt x="317072" y="109905"/>
                  </a:cubicBezTo>
                  <a:cubicBezTo>
                    <a:pt x="312559" y="117503"/>
                    <a:pt x="309474" y="125326"/>
                    <a:pt x="309175" y="133300"/>
                  </a:cubicBezTo>
                  <a:cubicBezTo>
                    <a:pt x="292249" y="119534"/>
                    <a:pt x="273742" y="110883"/>
                    <a:pt x="253808" y="106219"/>
                  </a:cubicBezTo>
                  <a:cubicBezTo>
                    <a:pt x="246211" y="112087"/>
                    <a:pt x="238387" y="118406"/>
                    <a:pt x="231166" y="124950"/>
                  </a:cubicBezTo>
                  <a:cubicBezTo>
                    <a:pt x="223944" y="131420"/>
                    <a:pt x="216949" y="137889"/>
                    <a:pt x="210253" y="143681"/>
                  </a:cubicBezTo>
                  <a:cubicBezTo>
                    <a:pt x="196712" y="155115"/>
                    <a:pt x="184903" y="164217"/>
                    <a:pt x="175124" y="164669"/>
                  </a:cubicBezTo>
                  <a:cubicBezTo>
                    <a:pt x="158123" y="151730"/>
                    <a:pt x="179035" y="127959"/>
                    <a:pt x="191748" y="102759"/>
                  </a:cubicBezTo>
                  <a:cubicBezTo>
                    <a:pt x="186106" y="103286"/>
                    <a:pt x="180539" y="103963"/>
                    <a:pt x="174898" y="104790"/>
                  </a:cubicBezTo>
                  <a:cubicBezTo>
                    <a:pt x="172264" y="107272"/>
                    <a:pt x="169557" y="109830"/>
                    <a:pt x="166848" y="112312"/>
                  </a:cubicBezTo>
                  <a:cubicBezTo>
                    <a:pt x="162260" y="129088"/>
                    <a:pt x="160154" y="146690"/>
                    <a:pt x="161432" y="163616"/>
                  </a:cubicBezTo>
                  <a:cubicBezTo>
                    <a:pt x="165871" y="174222"/>
                    <a:pt x="170459" y="185281"/>
                    <a:pt x="174973" y="196113"/>
                  </a:cubicBezTo>
                  <a:cubicBezTo>
                    <a:pt x="179412" y="206720"/>
                    <a:pt x="184301" y="216649"/>
                    <a:pt x="188890" y="225526"/>
                  </a:cubicBezTo>
                  <a:cubicBezTo>
                    <a:pt x="180991" y="220335"/>
                    <a:pt x="174521" y="211910"/>
                    <a:pt x="169708" y="201303"/>
                  </a:cubicBezTo>
                  <a:cubicBezTo>
                    <a:pt x="165043" y="190621"/>
                    <a:pt x="162411" y="177607"/>
                    <a:pt x="161432" y="163616"/>
                  </a:cubicBezTo>
                  <a:cubicBezTo>
                    <a:pt x="156694" y="152407"/>
                    <a:pt x="151652" y="141575"/>
                    <a:pt x="146613" y="132247"/>
                  </a:cubicBezTo>
                  <a:cubicBezTo>
                    <a:pt x="132095" y="147292"/>
                    <a:pt x="118328" y="164142"/>
                    <a:pt x="104712" y="182121"/>
                  </a:cubicBezTo>
                  <a:cubicBezTo>
                    <a:pt x="98169" y="191073"/>
                    <a:pt x="91774" y="200325"/>
                    <a:pt x="85530" y="209954"/>
                  </a:cubicBezTo>
                  <a:cubicBezTo>
                    <a:pt x="82371" y="214768"/>
                    <a:pt x="79287" y="219733"/>
                    <a:pt x="76202" y="224774"/>
                  </a:cubicBezTo>
                  <a:cubicBezTo>
                    <a:pt x="73194" y="229738"/>
                    <a:pt x="70336" y="234778"/>
                    <a:pt x="67476" y="239969"/>
                  </a:cubicBezTo>
                  <a:cubicBezTo>
                    <a:pt x="67627" y="249372"/>
                    <a:pt x="68003" y="258700"/>
                    <a:pt x="68905" y="267351"/>
                  </a:cubicBezTo>
                  <a:cubicBezTo>
                    <a:pt x="68003" y="259828"/>
                    <a:pt x="67025" y="251478"/>
                    <a:pt x="66048" y="242752"/>
                  </a:cubicBezTo>
                  <a:cubicBezTo>
                    <a:pt x="62962" y="248394"/>
                    <a:pt x="59803" y="254111"/>
                    <a:pt x="56795" y="260054"/>
                  </a:cubicBezTo>
                  <a:cubicBezTo>
                    <a:pt x="57247" y="264718"/>
                    <a:pt x="57772" y="269908"/>
                    <a:pt x="58450" y="275625"/>
                  </a:cubicBezTo>
                  <a:cubicBezTo>
                    <a:pt x="59201" y="281267"/>
                    <a:pt x="60105" y="287361"/>
                    <a:pt x="61008" y="293905"/>
                  </a:cubicBezTo>
                  <a:cubicBezTo>
                    <a:pt x="62962" y="306919"/>
                    <a:pt x="64843" y="321663"/>
                    <a:pt x="67928" y="337084"/>
                  </a:cubicBezTo>
                  <a:cubicBezTo>
                    <a:pt x="73570" y="368077"/>
                    <a:pt x="81394" y="402530"/>
                    <a:pt x="90872" y="435779"/>
                  </a:cubicBezTo>
                  <a:cubicBezTo>
                    <a:pt x="77331" y="445483"/>
                    <a:pt x="65520" y="456165"/>
                    <a:pt x="55216" y="467749"/>
                  </a:cubicBezTo>
                  <a:cubicBezTo>
                    <a:pt x="45060" y="479184"/>
                    <a:pt x="36560" y="491145"/>
                    <a:pt x="29488" y="504008"/>
                  </a:cubicBezTo>
                  <a:cubicBezTo>
                    <a:pt x="15647" y="529885"/>
                    <a:pt x="7673" y="558621"/>
                    <a:pt x="5642" y="589839"/>
                  </a:cubicBezTo>
                  <a:cubicBezTo>
                    <a:pt x="22417" y="584348"/>
                    <a:pt x="38665" y="575923"/>
                    <a:pt x="54613" y="565466"/>
                  </a:cubicBezTo>
                  <a:cubicBezTo>
                    <a:pt x="70711" y="555086"/>
                    <a:pt x="86207" y="542448"/>
                    <a:pt x="101704" y="528306"/>
                  </a:cubicBezTo>
                  <a:cubicBezTo>
                    <a:pt x="117201" y="514238"/>
                    <a:pt x="132472" y="498441"/>
                    <a:pt x="147741" y="481741"/>
                  </a:cubicBezTo>
                  <a:cubicBezTo>
                    <a:pt x="155263" y="473467"/>
                    <a:pt x="163087" y="464440"/>
                    <a:pt x="170760" y="455337"/>
                  </a:cubicBezTo>
                  <a:cubicBezTo>
                    <a:pt x="178508" y="446235"/>
                    <a:pt x="185955" y="436832"/>
                    <a:pt x="193704" y="427203"/>
                  </a:cubicBezTo>
                  <a:cubicBezTo>
                    <a:pt x="224622" y="388688"/>
                    <a:pt x="256216" y="346638"/>
                    <a:pt x="289691" y="303158"/>
                  </a:cubicBezTo>
                  <a:cubicBezTo>
                    <a:pt x="306315" y="281418"/>
                    <a:pt x="323692" y="259302"/>
                    <a:pt x="341520" y="237110"/>
                  </a:cubicBezTo>
                  <a:cubicBezTo>
                    <a:pt x="359274" y="214844"/>
                    <a:pt x="377553" y="193104"/>
                    <a:pt x="396660" y="171815"/>
                  </a:cubicBezTo>
                  <a:close/>
                </a:path>
              </a:pathLst>
            </a:custGeom>
            <a:solidFill>
              <a:srgbClr val="61D6BD"/>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643BFAC5-7726-4275-B460-4582EBC860B7}"/>
                </a:ext>
              </a:extLst>
            </p:cNvPr>
            <p:cNvSpPr/>
            <p:nvPr/>
          </p:nvSpPr>
          <p:spPr>
            <a:xfrm>
              <a:off x="21955268" y="5326544"/>
              <a:ext cx="1910930" cy="1888361"/>
            </a:xfrm>
            <a:custGeom>
              <a:avLst/>
              <a:gdLst>
                <a:gd name="connsiteX0" fmla="*/ 1721601 w 1910709"/>
                <a:gd name="connsiteY0" fmla="*/ 475223 h 1888142"/>
                <a:gd name="connsiteX1" fmla="*/ 1869193 w 1910709"/>
                <a:gd name="connsiteY1" fmla="*/ 769954 h 1888142"/>
                <a:gd name="connsiteX2" fmla="*/ 1875286 w 1910709"/>
                <a:gd name="connsiteY2" fmla="*/ 789738 h 1888142"/>
                <a:gd name="connsiteX3" fmla="*/ 1880552 w 1910709"/>
                <a:gd name="connsiteY3" fmla="*/ 809672 h 1888142"/>
                <a:gd name="connsiteX4" fmla="*/ 1885666 w 1910709"/>
                <a:gd name="connsiteY4" fmla="*/ 829757 h 1888142"/>
                <a:gd name="connsiteX5" fmla="*/ 1888149 w 1910709"/>
                <a:gd name="connsiteY5" fmla="*/ 839837 h 1888142"/>
                <a:gd name="connsiteX6" fmla="*/ 1890256 w 1910709"/>
                <a:gd name="connsiteY6" fmla="*/ 849918 h 1888142"/>
                <a:gd name="connsiteX7" fmla="*/ 1898228 w 1910709"/>
                <a:gd name="connsiteY7" fmla="*/ 890689 h 1888142"/>
                <a:gd name="connsiteX8" fmla="*/ 1904096 w 1910709"/>
                <a:gd name="connsiteY8" fmla="*/ 931988 h 1888142"/>
                <a:gd name="connsiteX9" fmla="*/ 1908083 w 1910709"/>
                <a:gd name="connsiteY9" fmla="*/ 1101168 h 1888142"/>
                <a:gd name="connsiteX10" fmla="*/ 1898530 w 1910709"/>
                <a:gd name="connsiteY10" fmla="*/ 1150366 h 1888142"/>
                <a:gd name="connsiteX11" fmla="*/ 1881079 w 1910709"/>
                <a:gd name="connsiteY11" fmla="*/ 1198735 h 1888142"/>
                <a:gd name="connsiteX12" fmla="*/ 1841435 w 1910709"/>
                <a:gd name="connsiteY12" fmla="*/ 1256207 h 1888142"/>
                <a:gd name="connsiteX13" fmla="*/ 1803597 w 1910709"/>
                <a:gd name="connsiteY13" fmla="*/ 1305554 h 1888142"/>
                <a:gd name="connsiteX14" fmla="*/ 1787874 w 1910709"/>
                <a:gd name="connsiteY14" fmla="*/ 1336246 h 1888142"/>
                <a:gd name="connsiteX15" fmla="*/ 1771777 w 1910709"/>
                <a:gd name="connsiteY15" fmla="*/ 1366712 h 1888142"/>
                <a:gd name="connsiteX16" fmla="*/ 1737022 w 1910709"/>
                <a:gd name="connsiteY16" fmla="*/ 1426741 h 1888142"/>
                <a:gd name="connsiteX17" fmla="*/ 1657584 w 1910709"/>
                <a:gd name="connsiteY17" fmla="*/ 1541986 h 1888142"/>
                <a:gd name="connsiteX18" fmla="*/ 1635318 w 1910709"/>
                <a:gd name="connsiteY18" fmla="*/ 1569367 h 1888142"/>
                <a:gd name="connsiteX19" fmla="*/ 1623809 w 1910709"/>
                <a:gd name="connsiteY19" fmla="*/ 1582833 h 1888142"/>
                <a:gd name="connsiteX20" fmla="*/ 1612000 w 1910709"/>
                <a:gd name="connsiteY20" fmla="*/ 1596072 h 1888142"/>
                <a:gd name="connsiteX21" fmla="*/ 1600189 w 1910709"/>
                <a:gd name="connsiteY21" fmla="*/ 1609237 h 1888142"/>
                <a:gd name="connsiteX22" fmla="*/ 1587851 w 1910709"/>
                <a:gd name="connsiteY22" fmla="*/ 1622025 h 1888142"/>
                <a:gd name="connsiteX23" fmla="*/ 1562878 w 1910709"/>
                <a:gd name="connsiteY23" fmla="*/ 1647225 h 1888142"/>
                <a:gd name="connsiteX24" fmla="*/ 1452522 w 1910709"/>
                <a:gd name="connsiteY24" fmla="*/ 1737344 h 1888142"/>
                <a:gd name="connsiteX25" fmla="*/ 1422808 w 1910709"/>
                <a:gd name="connsiteY25" fmla="*/ 1757053 h 1888142"/>
                <a:gd name="connsiteX26" fmla="*/ 1392118 w 1910709"/>
                <a:gd name="connsiteY26" fmla="*/ 1775258 h 1888142"/>
                <a:gd name="connsiteX27" fmla="*/ 1360748 w 1910709"/>
                <a:gd name="connsiteY27" fmla="*/ 1792108 h 1888142"/>
                <a:gd name="connsiteX28" fmla="*/ 1344952 w 1910709"/>
                <a:gd name="connsiteY28" fmla="*/ 1800307 h 1888142"/>
                <a:gd name="connsiteX29" fmla="*/ 1328777 w 1910709"/>
                <a:gd name="connsiteY29" fmla="*/ 1807680 h 1888142"/>
                <a:gd name="connsiteX30" fmla="*/ 1263257 w 1910709"/>
                <a:gd name="connsiteY30" fmla="*/ 1834761 h 1888142"/>
                <a:gd name="connsiteX31" fmla="*/ 1229782 w 1910709"/>
                <a:gd name="connsiteY31" fmla="*/ 1845969 h 1888142"/>
                <a:gd name="connsiteX32" fmla="*/ 1195931 w 1910709"/>
                <a:gd name="connsiteY32" fmla="*/ 1855748 h 1888142"/>
                <a:gd name="connsiteX33" fmla="*/ 1058646 w 1910709"/>
                <a:gd name="connsiteY33" fmla="*/ 1881701 h 1888142"/>
                <a:gd name="connsiteX34" fmla="*/ 920607 w 1910709"/>
                <a:gd name="connsiteY34" fmla="*/ 1887418 h 1888142"/>
                <a:gd name="connsiteX35" fmla="*/ 711633 w 1910709"/>
                <a:gd name="connsiteY35" fmla="*/ 1854469 h 1888142"/>
                <a:gd name="connsiteX36" fmla="*/ 518531 w 1910709"/>
                <a:gd name="connsiteY36" fmla="*/ 1778417 h 1888142"/>
                <a:gd name="connsiteX37" fmla="*/ 495663 w 1910709"/>
                <a:gd name="connsiteY37" fmla="*/ 1766306 h 1888142"/>
                <a:gd name="connsiteX38" fmla="*/ 473246 w 1910709"/>
                <a:gd name="connsiteY38" fmla="*/ 1753292 h 1888142"/>
                <a:gd name="connsiteX39" fmla="*/ 429389 w 1910709"/>
                <a:gd name="connsiteY39" fmla="*/ 1725910 h 1888142"/>
                <a:gd name="connsiteX40" fmla="*/ 408102 w 1910709"/>
                <a:gd name="connsiteY40" fmla="*/ 1711242 h 1888142"/>
                <a:gd name="connsiteX41" fmla="*/ 387039 w 1910709"/>
                <a:gd name="connsiteY41" fmla="*/ 1696272 h 1888142"/>
                <a:gd name="connsiteX42" fmla="*/ 366578 w 1910709"/>
                <a:gd name="connsiteY42" fmla="*/ 1680474 h 1888142"/>
                <a:gd name="connsiteX43" fmla="*/ 346418 w 1910709"/>
                <a:gd name="connsiteY43" fmla="*/ 1664376 h 1888142"/>
                <a:gd name="connsiteX44" fmla="*/ 202437 w 1910709"/>
                <a:gd name="connsiteY44" fmla="*/ 1516936 h 1888142"/>
                <a:gd name="connsiteX45" fmla="*/ 93587 w 1910709"/>
                <a:gd name="connsiteY45" fmla="*/ 1341286 h 1888142"/>
                <a:gd name="connsiteX46" fmla="*/ 26261 w 1910709"/>
                <a:gd name="connsiteY46" fmla="*/ 1144272 h 1888142"/>
                <a:gd name="connsiteX47" fmla="*/ 5725 w 1910709"/>
                <a:gd name="connsiteY47" fmla="*/ 934696 h 1888142"/>
                <a:gd name="connsiteX48" fmla="*/ 6626 w 1910709"/>
                <a:gd name="connsiteY48" fmla="*/ 908142 h 1888142"/>
                <a:gd name="connsiteX49" fmla="*/ 7982 w 1910709"/>
                <a:gd name="connsiteY49" fmla="*/ 881512 h 1888142"/>
                <a:gd name="connsiteX50" fmla="*/ 10538 w 1910709"/>
                <a:gd name="connsiteY50" fmla="*/ 854958 h 1888142"/>
                <a:gd name="connsiteX51" fmla="*/ 13548 w 1910709"/>
                <a:gd name="connsiteY51" fmla="*/ 828403 h 1888142"/>
                <a:gd name="connsiteX52" fmla="*/ 21973 w 1910709"/>
                <a:gd name="connsiteY52" fmla="*/ 775520 h 1888142"/>
                <a:gd name="connsiteX53" fmla="*/ 27012 w 1910709"/>
                <a:gd name="connsiteY53" fmla="*/ 749116 h 1888142"/>
                <a:gd name="connsiteX54" fmla="*/ 32804 w 1910709"/>
                <a:gd name="connsiteY54" fmla="*/ 723690 h 1888142"/>
                <a:gd name="connsiteX55" fmla="*/ 47174 w 1910709"/>
                <a:gd name="connsiteY55" fmla="*/ 666294 h 1888142"/>
                <a:gd name="connsiteX56" fmla="*/ 55447 w 1910709"/>
                <a:gd name="connsiteY56" fmla="*/ 637784 h 1888142"/>
                <a:gd name="connsiteX57" fmla="*/ 64250 w 1910709"/>
                <a:gd name="connsiteY57" fmla="*/ 609424 h 1888142"/>
                <a:gd name="connsiteX58" fmla="*/ 73578 w 1910709"/>
                <a:gd name="connsiteY58" fmla="*/ 581140 h 1888142"/>
                <a:gd name="connsiteX59" fmla="*/ 83958 w 1910709"/>
                <a:gd name="connsiteY59" fmla="*/ 553156 h 1888142"/>
                <a:gd name="connsiteX60" fmla="*/ 89223 w 1910709"/>
                <a:gd name="connsiteY60" fmla="*/ 539164 h 1888142"/>
                <a:gd name="connsiteX61" fmla="*/ 94940 w 1910709"/>
                <a:gd name="connsiteY61" fmla="*/ 525323 h 1888142"/>
                <a:gd name="connsiteX62" fmla="*/ 106600 w 1910709"/>
                <a:gd name="connsiteY62" fmla="*/ 497640 h 1888142"/>
                <a:gd name="connsiteX63" fmla="*/ 162042 w 1910709"/>
                <a:gd name="connsiteY63" fmla="*/ 389391 h 1888142"/>
                <a:gd name="connsiteX64" fmla="*/ 232828 w 1910709"/>
                <a:gd name="connsiteY64" fmla="*/ 287086 h 1888142"/>
                <a:gd name="connsiteX65" fmla="*/ 320539 w 1910709"/>
                <a:gd name="connsiteY65" fmla="*/ 194183 h 1888142"/>
                <a:gd name="connsiteX66" fmla="*/ 425253 w 1910709"/>
                <a:gd name="connsiteY66" fmla="*/ 115272 h 1888142"/>
                <a:gd name="connsiteX67" fmla="*/ 544333 w 1910709"/>
                <a:gd name="connsiteY67" fmla="*/ 54867 h 1888142"/>
                <a:gd name="connsiteX68" fmla="*/ 575854 w 1910709"/>
                <a:gd name="connsiteY68" fmla="*/ 42981 h 1888142"/>
                <a:gd name="connsiteX69" fmla="*/ 607899 w 1910709"/>
                <a:gd name="connsiteY69" fmla="*/ 32676 h 1888142"/>
                <a:gd name="connsiteX70" fmla="*/ 624072 w 1910709"/>
                <a:gd name="connsiteY70" fmla="*/ 27786 h 1888142"/>
                <a:gd name="connsiteX71" fmla="*/ 640395 w 1910709"/>
                <a:gd name="connsiteY71" fmla="*/ 23649 h 1888142"/>
                <a:gd name="connsiteX72" fmla="*/ 656795 w 1910709"/>
                <a:gd name="connsiteY72" fmla="*/ 19587 h 1888142"/>
                <a:gd name="connsiteX73" fmla="*/ 673269 w 1910709"/>
                <a:gd name="connsiteY73" fmla="*/ 15900 h 1888142"/>
                <a:gd name="connsiteX74" fmla="*/ 834099 w 1910709"/>
                <a:gd name="connsiteY74" fmla="*/ 7250 h 1888142"/>
                <a:gd name="connsiteX75" fmla="*/ 987483 w 1910709"/>
                <a:gd name="connsiteY75" fmla="*/ 39521 h 1888142"/>
                <a:gd name="connsiteX76" fmla="*/ 1003279 w 1910709"/>
                <a:gd name="connsiteY76" fmla="*/ 48172 h 1888142"/>
                <a:gd name="connsiteX77" fmla="*/ 1018776 w 1910709"/>
                <a:gd name="connsiteY77" fmla="*/ 59380 h 1888142"/>
                <a:gd name="connsiteX78" fmla="*/ 1043525 w 1910709"/>
                <a:gd name="connsiteY78" fmla="*/ 84656 h 1888142"/>
                <a:gd name="connsiteX79" fmla="*/ 1030888 w 1910709"/>
                <a:gd name="connsiteY79" fmla="*/ 124450 h 1888142"/>
                <a:gd name="connsiteX80" fmla="*/ 867875 w 1910709"/>
                <a:gd name="connsiteY80" fmla="*/ 159956 h 1888142"/>
                <a:gd name="connsiteX81" fmla="*/ 699221 w 1910709"/>
                <a:gd name="connsiteY81" fmla="*/ 214569 h 1888142"/>
                <a:gd name="connsiteX82" fmla="*/ 569233 w 1910709"/>
                <a:gd name="connsiteY82" fmla="*/ 305441 h 1888142"/>
                <a:gd name="connsiteX83" fmla="*/ 519435 w 1910709"/>
                <a:gd name="connsiteY83" fmla="*/ 360204 h 1888142"/>
                <a:gd name="connsiteX84" fmla="*/ 508601 w 1910709"/>
                <a:gd name="connsiteY84" fmla="*/ 374873 h 1888142"/>
                <a:gd name="connsiteX85" fmla="*/ 498221 w 1910709"/>
                <a:gd name="connsiteY85" fmla="*/ 389542 h 1888142"/>
                <a:gd name="connsiteX86" fmla="*/ 479189 w 1910709"/>
                <a:gd name="connsiteY86" fmla="*/ 419858 h 1888142"/>
                <a:gd name="connsiteX87" fmla="*/ 421567 w 1910709"/>
                <a:gd name="connsiteY87" fmla="*/ 549996 h 1888142"/>
                <a:gd name="connsiteX88" fmla="*/ 415700 w 1910709"/>
                <a:gd name="connsiteY88" fmla="*/ 567524 h 1888142"/>
                <a:gd name="connsiteX89" fmla="*/ 409983 w 1910709"/>
                <a:gd name="connsiteY89" fmla="*/ 584901 h 1888142"/>
                <a:gd name="connsiteX90" fmla="*/ 406897 w 1910709"/>
                <a:gd name="connsiteY90" fmla="*/ 593251 h 1888142"/>
                <a:gd name="connsiteX91" fmla="*/ 404039 w 1910709"/>
                <a:gd name="connsiteY91" fmla="*/ 601826 h 1888142"/>
                <a:gd name="connsiteX92" fmla="*/ 397946 w 1910709"/>
                <a:gd name="connsiteY92" fmla="*/ 618451 h 1888142"/>
                <a:gd name="connsiteX93" fmla="*/ 391927 w 1910709"/>
                <a:gd name="connsiteY93" fmla="*/ 635076 h 1888142"/>
                <a:gd name="connsiteX94" fmla="*/ 385610 w 1910709"/>
                <a:gd name="connsiteY94" fmla="*/ 651399 h 1888142"/>
                <a:gd name="connsiteX95" fmla="*/ 372747 w 1910709"/>
                <a:gd name="connsiteY95" fmla="*/ 684047 h 1888142"/>
                <a:gd name="connsiteX96" fmla="*/ 317983 w 1910709"/>
                <a:gd name="connsiteY96" fmla="*/ 816593 h 1888142"/>
                <a:gd name="connsiteX97" fmla="*/ 316177 w 1910709"/>
                <a:gd name="connsiteY97" fmla="*/ 820881 h 1888142"/>
                <a:gd name="connsiteX98" fmla="*/ 314747 w 1910709"/>
                <a:gd name="connsiteY98" fmla="*/ 824792 h 1888142"/>
                <a:gd name="connsiteX99" fmla="*/ 311739 w 1910709"/>
                <a:gd name="connsiteY99" fmla="*/ 832616 h 1888142"/>
                <a:gd name="connsiteX100" fmla="*/ 305494 w 1910709"/>
                <a:gd name="connsiteY100" fmla="*/ 848263 h 1888142"/>
                <a:gd name="connsiteX101" fmla="*/ 294361 w 1910709"/>
                <a:gd name="connsiteY101" fmla="*/ 880083 h 1888142"/>
                <a:gd name="connsiteX102" fmla="*/ 289548 w 1910709"/>
                <a:gd name="connsiteY102" fmla="*/ 896256 h 1888142"/>
                <a:gd name="connsiteX103" fmla="*/ 284883 w 1910709"/>
                <a:gd name="connsiteY103" fmla="*/ 912655 h 1888142"/>
                <a:gd name="connsiteX104" fmla="*/ 280896 w 1910709"/>
                <a:gd name="connsiteY104" fmla="*/ 929205 h 1888142"/>
                <a:gd name="connsiteX105" fmla="*/ 278940 w 1910709"/>
                <a:gd name="connsiteY105" fmla="*/ 937555 h 1888142"/>
                <a:gd name="connsiteX106" fmla="*/ 277436 w 1910709"/>
                <a:gd name="connsiteY106" fmla="*/ 945980 h 1888142"/>
                <a:gd name="connsiteX107" fmla="*/ 275030 w 1910709"/>
                <a:gd name="connsiteY107" fmla="*/ 1085371 h 1888142"/>
                <a:gd name="connsiteX108" fmla="*/ 323098 w 1910709"/>
                <a:gd name="connsiteY108" fmla="*/ 1211899 h 1888142"/>
                <a:gd name="connsiteX109" fmla="*/ 401556 w 1910709"/>
                <a:gd name="connsiteY109" fmla="*/ 1315634 h 1888142"/>
                <a:gd name="connsiteX110" fmla="*/ 500102 w 1910709"/>
                <a:gd name="connsiteY110" fmla="*/ 1398081 h 1888142"/>
                <a:gd name="connsiteX111" fmla="*/ 612713 w 1910709"/>
                <a:gd name="connsiteY111" fmla="*/ 1464278 h 1888142"/>
                <a:gd name="connsiteX112" fmla="*/ 619934 w 1910709"/>
                <a:gd name="connsiteY112" fmla="*/ 1469469 h 1888142"/>
                <a:gd name="connsiteX113" fmla="*/ 627156 w 1910709"/>
                <a:gd name="connsiteY113" fmla="*/ 1474660 h 1888142"/>
                <a:gd name="connsiteX114" fmla="*/ 640847 w 1910709"/>
                <a:gd name="connsiteY114" fmla="*/ 1486169 h 1888142"/>
                <a:gd name="connsiteX115" fmla="*/ 653861 w 1910709"/>
                <a:gd name="connsiteY115" fmla="*/ 1498430 h 1888142"/>
                <a:gd name="connsiteX116" fmla="*/ 665897 w 1910709"/>
                <a:gd name="connsiteY116" fmla="*/ 1511520 h 1888142"/>
                <a:gd name="connsiteX117" fmla="*/ 686961 w 1910709"/>
                <a:gd name="connsiteY117" fmla="*/ 1538676 h 1888142"/>
                <a:gd name="connsiteX118" fmla="*/ 702305 w 1910709"/>
                <a:gd name="connsiteY118" fmla="*/ 1565907 h 1888142"/>
                <a:gd name="connsiteX119" fmla="*/ 721036 w 1910709"/>
                <a:gd name="connsiteY119" fmla="*/ 1607582 h 1888142"/>
                <a:gd name="connsiteX120" fmla="*/ 732847 w 1910709"/>
                <a:gd name="connsiteY120" fmla="*/ 1638800 h 1888142"/>
                <a:gd name="connsiteX121" fmla="*/ 755264 w 1910709"/>
                <a:gd name="connsiteY121" fmla="*/ 1663323 h 1888142"/>
                <a:gd name="connsiteX122" fmla="*/ 776327 w 1910709"/>
                <a:gd name="connsiteY122" fmla="*/ 1673779 h 1888142"/>
                <a:gd name="connsiteX123" fmla="*/ 807170 w 1910709"/>
                <a:gd name="connsiteY123" fmla="*/ 1683032 h 1888142"/>
                <a:gd name="connsiteX124" fmla="*/ 831015 w 1910709"/>
                <a:gd name="connsiteY124" fmla="*/ 1686793 h 1888142"/>
                <a:gd name="connsiteX125" fmla="*/ 854635 w 1910709"/>
                <a:gd name="connsiteY125" fmla="*/ 1688749 h 1888142"/>
                <a:gd name="connsiteX126" fmla="*/ 866295 w 1910709"/>
                <a:gd name="connsiteY126" fmla="*/ 1689501 h 1888142"/>
                <a:gd name="connsiteX127" fmla="*/ 877956 w 1910709"/>
                <a:gd name="connsiteY127" fmla="*/ 1689652 h 1888142"/>
                <a:gd name="connsiteX128" fmla="*/ 900975 w 1910709"/>
                <a:gd name="connsiteY128" fmla="*/ 1689501 h 1888142"/>
                <a:gd name="connsiteX129" fmla="*/ 990040 w 1910709"/>
                <a:gd name="connsiteY129" fmla="*/ 1678744 h 1888142"/>
                <a:gd name="connsiteX130" fmla="*/ 1032919 w 1910709"/>
                <a:gd name="connsiteY130" fmla="*/ 1669191 h 1888142"/>
                <a:gd name="connsiteX131" fmla="*/ 1053981 w 1910709"/>
                <a:gd name="connsiteY131" fmla="*/ 1663398 h 1888142"/>
                <a:gd name="connsiteX132" fmla="*/ 1074969 w 1910709"/>
                <a:gd name="connsiteY132" fmla="*/ 1657380 h 1888142"/>
                <a:gd name="connsiteX133" fmla="*/ 1095957 w 1910709"/>
                <a:gd name="connsiteY133" fmla="*/ 1651062 h 1888142"/>
                <a:gd name="connsiteX134" fmla="*/ 1116794 w 1910709"/>
                <a:gd name="connsiteY134" fmla="*/ 1644066 h 1888142"/>
                <a:gd name="connsiteX135" fmla="*/ 1127325 w 1910709"/>
                <a:gd name="connsiteY135" fmla="*/ 1640681 h 1888142"/>
                <a:gd name="connsiteX136" fmla="*/ 1137782 w 1910709"/>
                <a:gd name="connsiteY136" fmla="*/ 1636919 h 1888142"/>
                <a:gd name="connsiteX137" fmla="*/ 1148388 w 1910709"/>
                <a:gd name="connsiteY137" fmla="*/ 1633308 h 1888142"/>
                <a:gd name="connsiteX138" fmla="*/ 1153729 w 1910709"/>
                <a:gd name="connsiteY138" fmla="*/ 1631578 h 1888142"/>
                <a:gd name="connsiteX139" fmla="*/ 1158996 w 1910709"/>
                <a:gd name="connsiteY139" fmla="*/ 1629547 h 1888142"/>
                <a:gd name="connsiteX140" fmla="*/ 1194728 w 1910709"/>
                <a:gd name="connsiteY140" fmla="*/ 1616759 h 1888142"/>
                <a:gd name="connsiteX141" fmla="*/ 1212179 w 1910709"/>
                <a:gd name="connsiteY141" fmla="*/ 1609838 h 1888142"/>
                <a:gd name="connsiteX142" fmla="*/ 1229104 w 1910709"/>
                <a:gd name="connsiteY142" fmla="*/ 1602090 h 1888142"/>
                <a:gd name="connsiteX143" fmla="*/ 1237606 w 1910709"/>
                <a:gd name="connsiteY143" fmla="*/ 1598254 h 1888142"/>
                <a:gd name="connsiteX144" fmla="*/ 1245804 w 1910709"/>
                <a:gd name="connsiteY144" fmla="*/ 1593966 h 1888142"/>
                <a:gd name="connsiteX145" fmla="*/ 1262204 w 1910709"/>
                <a:gd name="connsiteY145" fmla="*/ 1585465 h 1888142"/>
                <a:gd name="connsiteX146" fmla="*/ 1278000 w 1910709"/>
                <a:gd name="connsiteY146" fmla="*/ 1576062 h 1888142"/>
                <a:gd name="connsiteX147" fmla="*/ 1293648 w 1910709"/>
                <a:gd name="connsiteY147" fmla="*/ 1566434 h 1888142"/>
                <a:gd name="connsiteX148" fmla="*/ 1403927 w 1910709"/>
                <a:gd name="connsiteY148" fmla="*/ 1469018 h 1888142"/>
                <a:gd name="connsiteX149" fmla="*/ 1523686 w 1910709"/>
                <a:gd name="connsiteY149" fmla="*/ 1180982 h 1888142"/>
                <a:gd name="connsiteX150" fmla="*/ 1528349 w 1910709"/>
                <a:gd name="connsiteY150" fmla="*/ 1048962 h 1888142"/>
                <a:gd name="connsiteX151" fmla="*/ 1520902 w 1910709"/>
                <a:gd name="connsiteY151" fmla="*/ 924240 h 1888142"/>
                <a:gd name="connsiteX152" fmla="*/ 1508791 w 1910709"/>
                <a:gd name="connsiteY152" fmla="*/ 806663 h 1888142"/>
                <a:gd name="connsiteX153" fmla="*/ 1497432 w 1910709"/>
                <a:gd name="connsiteY153" fmla="*/ 690591 h 1888142"/>
                <a:gd name="connsiteX154" fmla="*/ 1496604 w 1910709"/>
                <a:gd name="connsiteY154" fmla="*/ 678631 h 1888142"/>
                <a:gd name="connsiteX155" fmla="*/ 1495552 w 1910709"/>
                <a:gd name="connsiteY155" fmla="*/ 666971 h 1888142"/>
                <a:gd name="connsiteX156" fmla="*/ 1494046 w 1910709"/>
                <a:gd name="connsiteY156" fmla="*/ 643727 h 1888142"/>
                <a:gd name="connsiteX157" fmla="*/ 1491113 w 1910709"/>
                <a:gd name="connsiteY157" fmla="*/ 598140 h 1888142"/>
                <a:gd name="connsiteX158" fmla="*/ 1489910 w 1910709"/>
                <a:gd name="connsiteY158" fmla="*/ 575422 h 1888142"/>
                <a:gd name="connsiteX159" fmla="*/ 1488253 w 1910709"/>
                <a:gd name="connsiteY159" fmla="*/ 552930 h 1888142"/>
                <a:gd name="connsiteX160" fmla="*/ 1484643 w 1910709"/>
                <a:gd name="connsiteY160" fmla="*/ 507645 h 1888142"/>
                <a:gd name="connsiteX161" fmla="*/ 1440487 w 1910709"/>
                <a:gd name="connsiteY161" fmla="*/ 321840 h 1888142"/>
                <a:gd name="connsiteX162" fmla="*/ 1346305 w 1910709"/>
                <a:gd name="connsiteY162" fmla="*/ 201630 h 1888142"/>
                <a:gd name="connsiteX163" fmla="*/ 1214059 w 1910709"/>
                <a:gd name="connsiteY163" fmla="*/ 102183 h 1888142"/>
                <a:gd name="connsiteX164" fmla="*/ 1191191 w 1910709"/>
                <a:gd name="connsiteY164" fmla="*/ 78412 h 1888142"/>
                <a:gd name="connsiteX165" fmla="*/ 1168925 w 1910709"/>
                <a:gd name="connsiteY165" fmla="*/ 49075 h 1888142"/>
                <a:gd name="connsiteX166" fmla="*/ 1195630 w 1910709"/>
                <a:gd name="connsiteY166" fmla="*/ 49752 h 1888142"/>
                <a:gd name="connsiteX167" fmla="*/ 1223312 w 1910709"/>
                <a:gd name="connsiteY167" fmla="*/ 52309 h 1888142"/>
                <a:gd name="connsiteX168" fmla="*/ 1251747 w 1910709"/>
                <a:gd name="connsiteY168" fmla="*/ 57124 h 1888142"/>
                <a:gd name="connsiteX169" fmla="*/ 1280860 w 1910709"/>
                <a:gd name="connsiteY169" fmla="*/ 63743 h 1888142"/>
                <a:gd name="connsiteX170" fmla="*/ 1310272 w 1910709"/>
                <a:gd name="connsiteY170" fmla="*/ 72620 h 1888142"/>
                <a:gd name="connsiteX171" fmla="*/ 1325167 w 1910709"/>
                <a:gd name="connsiteY171" fmla="*/ 77660 h 1888142"/>
                <a:gd name="connsiteX172" fmla="*/ 1339986 w 1910709"/>
                <a:gd name="connsiteY172" fmla="*/ 83452 h 1888142"/>
                <a:gd name="connsiteX173" fmla="*/ 1369774 w 1910709"/>
                <a:gd name="connsiteY173" fmla="*/ 96165 h 1888142"/>
                <a:gd name="connsiteX174" fmla="*/ 1399264 w 1910709"/>
                <a:gd name="connsiteY174" fmla="*/ 111060 h 1888142"/>
                <a:gd name="connsiteX175" fmla="*/ 1604703 w 1910709"/>
                <a:gd name="connsiteY175" fmla="*/ 290020 h 1888142"/>
                <a:gd name="connsiteX176" fmla="*/ 1616437 w 1910709"/>
                <a:gd name="connsiteY176" fmla="*/ 318078 h 1888142"/>
                <a:gd name="connsiteX177" fmla="*/ 1621553 w 1910709"/>
                <a:gd name="connsiteY177" fmla="*/ 344031 h 1888142"/>
                <a:gd name="connsiteX178" fmla="*/ 1644345 w 1910709"/>
                <a:gd name="connsiteY178" fmla="*/ 379387 h 1888142"/>
                <a:gd name="connsiteX179" fmla="*/ 1669847 w 1910709"/>
                <a:gd name="connsiteY179" fmla="*/ 411432 h 1888142"/>
                <a:gd name="connsiteX180" fmla="*/ 1676541 w 1910709"/>
                <a:gd name="connsiteY180" fmla="*/ 419105 h 1888142"/>
                <a:gd name="connsiteX181" fmla="*/ 1683087 w 1910709"/>
                <a:gd name="connsiteY181" fmla="*/ 426929 h 1888142"/>
                <a:gd name="connsiteX182" fmla="*/ 1696251 w 1910709"/>
                <a:gd name="connsiteY182" fmla="*/ 442575 h 1888142"/>
                <a:gd name="connsiteX183" fmla="*/ 1721601 w 1910709"/>
                <a:gd name="connsiteY183" fmla="*/ 475223 h 1888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910709" h="1888142">
                  <a:moveTo>
                    <a:pt x="1721601" y="475223"/>
                  </a:moveTo>
                  <a:cubicBezTo>
                    <a:pt x="1785918" y="566546"/>
                    <a:pt x="1836846" y="664789"/>
                    <a:pt x="1869193" y="769954"/>
                  </a:cubicBezTo>
                  <a:lnTo>
                    <a:pt x="1875286" y="789738"/>
                  </a:lnTo>
                  <a:cubicBezTo>
                    <a:pt x="1877167" y="796358"/>
                    <a:pt x="1878822" y="802977"/>
                    <a:pt x="1880552" y="809672"/>
                  </a:cubicBezTo>
                  <a:lnTo>
                    <a:pt x="1885666" y="829757"/>
                  </a:lnTo>
                  <a:lnTo>
                    <a:pt x="1888149" y="839837"/>
                  </a:lnTo>
                  <a:lnTo>
                    <a:pt x="1890256" y="849918"/>
                  </a:lnTo>
                  <a:cubicBezTo>
                    <a:pt x="1892963" y="863383"/>
                    <a:pt x="1895747" y="876998"/>
                    <a:pt x="1898228" y="890689"/>
                  </a:cubicBezTo>
                  <a:cubicBezTo>
                    <a:pt x="1900335" y="904305"/>
                    <a:pt x="1902291" y="918071"/>
                    <a:pt x="1904096" y="931988"/>
                  </a:cubicBezTo>
                  <a:cubicBezTo>
                    <a:pt x="1910642" y="987278"/>
                    <a:pt x="1912146" y="1043847"/>
                    <a:pt x="1908083" y="1101168"/>
                  </a:cubicBezTo>
                  <a:cubicBezTo>
                    <a:pt x="1906654" y="1117417"/>
                    <a:pt x="1903119" y="1133891"/>
                    <a:pt x="1898530" y="1150366"/>
                  </a:cubicBezTo>
                  <a:cubicBezTo>
                    <a:pt x="1893490" y="1166614"/>
                    <a:pt x="1887246" y="1182712"/>
                    <a:pt x="1881079" y="1198735"/>
                  </a:cubicBezTo>
                  <a:cubicBezTo>
                    <a:pt x="1869193" y="1222656"/>
                    <a:pt x="1854825" y="1240109"/>
                    <a:pt x="1841435" y="1256207"/>
                  </a:cubicBezTo>
                  <a:cubicBezTo>
                    <a:pt x="1827292" y="1272380"/>
                    <a:pt x="1813751" y="1287049"/>
                    <a:pt x="1803597" y="1305554"/>
                  </a:cubicBezTo>
                  <a:cubicBezTo>
                    <a:pt x="1798332" y="1315785"/>
                    <a:pt x="1793140" y="1326015"/>
                    <a:pt x="1787874" y="1336246"/>
                  </a:cubicBezTo>
                  <a:cubicBezTo>
                    <a:pt x="1782534" y="1346401"/>
                    <a:pt x="1777720" y="1356632"/>
                    <a:pt x="1771777" y="1366712"/>
                  </a:cubicBezTo>
                  <a:cubicBezTo>
                    <a:pt x="1760343" y="1386872"/>
                    <a:pt x="1749584" y="1407033"/>
                    <a:pt x="1737022" y="1426741"/>
                  </a:cubicBezTo>
                  <a:cubicBezTo>
                    <a:pt x="1713402" y="1466460"/>
                    <a:pt x="1686095" y="1504825"/>
                    <a:pt x="1657584" y="1541986"/>
                  </a:cubicBezTo>
                  <a:cubicBezTo>
                    <a:pt x="1650213" y="1551088"/>
                    <a:pt x="1642765" y="1560265"/>
                    <a:pt x="1635318" y="1569367"/>
                  </a:cubicBezTo>
                  <a:cubicBezTo>
                    <a:pt x="1631708" y="1573956"/>
                    <a:pt x="1627796" y="1578394"/>
                    <a:pt x="1623809" y="1582833"/>
                  </a:cubicBezTo>
                  <a:lnTo>
                    <a:pt x="1612000" y="1596072"/>
                  </a:lnTo>
                  <a:lnTo>
                    <a:pt x="1600189" y="1609237"/>
                  </a:lnTo>
                  <a:cubicBezTo>
                    <a:pt x="1596277" y="1613675"/>
                    <a:pt x="1591913" y="1617737"/>
                    <a:pt x="1587851" y="1622025"/>
                  </a:cubicBezTo>
                  <a:cubicBezTo>
                    <a:pt x="1579502" y="1630450"/>
                    <a:pt x="1571302" y="1638950"/>
                    <a:pt x="1562878" y="1647225"/>
                  </a:cubicBezTo>
                  <a:cubicBezTo>
                    <a:pt x="1528499" y="1680023"/>
                    <a:pt x="1491565" y="1710188"/>
                    <a:pt x="1452522" y="1737344"/>
                  </a:cubicBezTo>
                  <a:lnTo>
                    <a:pt x="1422808" y="1757053"/>
                  </a:lnTo>
                  <a:cubicBezTo>
                    <a:pt x="1412654" y="1763222"/>
                    <a:pt x="1402347" y="1769165"/>
                    <a:pt x="1392118" y="1775258"/>
                  </a:cubicBezTo>
                  <a:cubicBezTo>
                    <a:pt x="1382037" y="1781501"/>
                    <a:pt x="1371205" y="1786542"/>
                    <a:pt x="1360748" y="1792108"/>
                  </a:cubicBezTo>
                  <a:lnTo>
                    <a:pt x="1344952" y="1800307"/>
                  </a:lnTo>
                  <a:lnTo>
                    <a:pt x="1328777" y="1807680"/>
                  </a:lnTo>
                  <a:cubicBezTo>
                    <a:pt x="1307415" y="1817910"/>
                    <a:pt x="1285297" y="1826260"/>
                    <a:pt x="1263257" y="1834761"/>
                  </a:cubicBezTo>
                  <a:lnTo>
                    <a:pt x="1229782" y="1845969"/>
                  </a:lnTo>
                  <a:cubicBezTo>
                    <a:pt x="1218649" y="1849655"/>
                    <a:pt x="1207215" y="1852438"/>
                    <a:pt x="1195931" y="1855748"/>
                  </a:cubicBezTo>
                  <a:cubicBezTo>
                    <a:pt x="1150645" y="1867860"/>
                    <a:pt x="1104682" y="1876510"/>
                    <a:pt x="1058646" y="1881701"/>
                  </a:cubicBezTo>
                  <a:cubicBezTo>
                    <a:pt x="1012532" y="1886590"/>
                    <a:pt x="966495" y="1888321"/>
                    <a:pt x="920607" y="1887418"/>
                  </a:cubicBezTo>
                  <a:cubicBezTo>
                    <a:pt x="848767" y="1884635"/>
                    <a:pt x="778735" y="1872900"/>
                    <a:pt x="711633" y="1854469"/>
                  </a:cubicBezTo>
                  <a:cubicBezTo>
                    <a:pt x="644834" y="1836190"/>
                    <a:pt x="579765" y="1810312"/>
                    <a:pt x="518531" y="1778417"/>
                  </a:cubicBezTo>
                  <a:cubicBezTo>
                    <a:pt x="510858" y="1774355"/>
                    <a:pt x="503185" y="1770519"/>
                    <a:pt x="495663" y="1766306"/>
                  </a:cubicBezTo>
                  <a:lnTo>
                    <a:pt x="473246" y="1753292"/>
                  </a:lnTo>
                  <a:cubicBezTo>
                    <a:pt x="458201" y="1744867"/>
                    <a:pt x="443909" y="1735163"/>
                    <a:pt x="429389" y="1725910"/>
                  </a:cubicBezTo>
                  <a:cubicBezTo>
                    <a:pt x="422093" y="1721397"/>
                    <a:pt x="415173" y="1716206"/>
                    <a:pt x="408102" y="1711242"/>
                  </a:cubicBezTo>
                  <a:lnTo>
                    <a:pt x="387039" y="1696272"/>
                  </a:lnTo>
                  <a:lnTo>
                    <a:pt x="366578" y="1680474"/>
                  </a:lnTo>
                  <a:cubicBezTo>
                    <a:pt x="359806" y="1675134"/>
                    <a:pt x="352886" y="1670018"/>
                    <a:pt x="346418" y="1664376"/>
                  </a:cubicBezTo>
                  <a:cubicBezTo>
                    <a:pt x="293459" y="1620370"/>
                    <a:pt x="245164" y="1570947"/>
                    <a:pt x="202437" y="1516936"/>
                  </a:cubicBezTo>
                  <a:cubicBezTo>
                    <a:pt x="160086" y="1462624"/>
                    <a:pt x="123526" y="1403723"/>
                    <a:pt x="93587" y="1341286"/>
                  </a:cubicBezTo>
                  <a:cubicBezTo>
                    <a:pt x="63873" y="1278774"/>
                    <a:pt x="41381" y="1212501"/>
                    <a:pt x="26261" y="1144272"/>
                  </a:cubicBezTo>
                  <a:cubicBezTo>
                    <a:pt x="11291" y="1075968"/>
                    <a:pt x="4821" y="1005483"/>
                    <a:pt x="5725" y="934696"/>
                  </a:cubicBezTo>
                  <a:cubicBezTo>
                    <a:pt x="5574" y="925820"/>
                    <a:pt x="6250" y="917018"/>
                    <a:pt x="6626" y="908142"/>
                  </a:cubicBezTo>
                  <a:cubicBezTo>
                    <a:pt x="7078" y="899265"/>
                    <a:pt x="7530" y="890388"/>
                    <a:pt x="7982" y="881512"/>
                  </a:cubicBezTo>
                  <a:cubicBezTo>
                    <a:pt x="8808" y="872711"/>
                    <a:pt x="9712" y="863834"/>
                    <a:pt x="10538" y="854958"/>
                  </a:cubicBezTo>
                  <a:cubicBezTo>
                    <a:pt x="11442" y="846081"/>
                    <a:pt x="12118" y="837205"/>
                    <a:pt x="13548" y="828403"/>
                  </a:cubicBezTo>
                  <a:cubicBezTo>
                    <a:pt x="16180" y="810801"/>
                    <a:pt x="18287" y="792973"/>
                    <a:pt x="21973" y="775520"/>
                  </a:cubicBezTo>
                  <a:cubicBezTo>
                    <a:pt x="23627" y="766719"/>
                    <a:pt x="25282" y="757918"/>
                    <a:pt x="27012" y="749116"/>
                  </a:cubicBezTo>
                  <a:cubicBezTo>
                    <a:pt x="28893" y="740616"/>
                    <a:pt x="30849" y="732191"/>
                    <a:pt x="32804" y="723690"/>
                  </a:cubicBezTo>
                  <a:cubicBezTo>
                    <a:pt x="36942" y="704433"/>
                    <a:pt x="42358" y="685401"/>
                    <a:pt x="47174" y="666294"/>
                  </a:cubicBezTo>
                  <a:cubicBezTo>
                    <a:pt x="49730" y="656740"/>
                    <a:pt x="52740" y="647337"/>
                    <a:pt x="55447" y="637784"/>
                  </a:cubicBezTo>
                  <a:cubicBezTo>
                    <a:pt x="58231" y="628305"/>
                    <a:pt x="61014" y="618827"/>
                    <a:pt x="64250" y="609424"/>
                  </a:cubicBezTo>
                  <a:cubicBezTo>
                    <a:pt x="67409" y="600021"/>
                    <a:pt x="70492" y="590543"/>
                    <a:pt x="73578" y="581140"/>
                  </a:cubicBezTo>
                  <a:cubicBezTo>
                    <a:pt x="77038" y="571811"/>
                    <a:pt x="80498" y="562484"/>
                    <a:pt x="83958" y="553156"/>
                  </a:cubicBezTo>
                  <a:cubicBezTo>
                    <a:pt x="85688" y="548492"/>
                    <a:pt x="87342" y="543828"/>
                    <a:pt x="89223" y="539164"/>
                  </a:cubicBezTo>
                  <a:lnTo>
                    <a:pt x="94940" y="525323"/>
                  </a:lnTo>
                  <a:cubicBezTo>
                    <a:pt x="98852" y="516070"/>
                    <a:pt x="102463" y="506742"/>
                    <a:pt x="106600" y="497640"/>
                  </a:cubicBezTo>
                  <a:cubicBezTo>
                    <a:pt x="122848" y="460855"/>
                    <a:pt x="141430" y="424822"/>
                    <a:pt x="162042" y="389391"/>
                  </a:cubicBezTo>
                  <a:cubicBezTo>
                    <a:pt x="183254" y="354262"/>
                    <a:pt x="206650" y="320034"/>
                    <a:pt x="232828" y="287086"/>
                  </a:cubicBezTo>
                  <a:cubicBezTo>
                    <a:pt x="259382" y="254438"/>
                    <a:pt x="288644" y="223295"/>
                    <a:pt x="320539" y="194183"/>
                  </a:cubicBezTo>
                  <a:cubicBezTo>
                    <a:pt x="352811" y="165372"/>
                    <a:pt x="387867" y="138968"/>
                    <a:pt x="425253" y="115272"/>
                  </a:cubicBezTo>
                  <a:cubicBezTo>
                    <a:pt x="462715" y="91727"/>
                    <a:pt x="502809" y="71868"/>
                    <a:pt x="544333" y="54867"/>
                  </a:cubicBezTo>
                  <a:cubicBezTo>
                    <a:pt x="554790" y="50880"/>
                    <a:pt x="565321" y="46968"/>
                    <a:pt x="575854" y="42981"/>
                  </a:cubicBezTo>
                  <a:cubicBezTo>
                    <a:pt x="586460" y="39295"/>
                    <a:pt x="597141" y="36061"/>
                    <a:pt x="607899" y="32676"/>
                  </a:cubicBezTo>
                  <a:cubicBezTo>
                    <a:pt x="613240" y="31021"/>
                    <a:pt x="618656" y="29215"/>
                    <a:pt x="624072" y="27786"/>
                  </a:cubicBezTo>
                  <a:lnTo>
                    <a:pt x="640395" y="23649"/>
                  </a:lnTo>
                  <a:lnTo>
                    <a:pt x="656795" y="19587"/>
                  </a:lnTo>
                  <a:cubicBezTo>
                    <a:pt x="662287" y="18232"/>
                    <a:pt x="667778" y="16878"/>
                    <a:pt x="673269" y="15900"/>
                  </a:cubicBezTo>
                  <a:cubicBezTo>
                    <a:pt x="728634" y="6121"/>
                    <a:pt x="781969" y="3564"/>
                    <a:pt x="834099" y="7250"/>
                  </a:cubicBezTo>
                  <a:cubicBezTo>
                    <a:pt x="886231" y="11086"/>
                    <a:pt x="937458" y="20941"/>
                    <a:pt x="987483" y="39521"/>
                  </a:cubicBezTo>
                  <a:cubicBezTo>
                    <a:pt x="992598" y="42003"/>
                    <a:pt x="998014" y="44712"/>
                    <a:pt x="1003279" y="48172"/>
                  </a:cubicBezTo>
                  <a:cubicBezTo>
                    <a:pt x="1008547" y="51632"/>
                    <a:pt x="1013812" y="55393"/>
                    <a:pt x="1018776" y="59380"/>
                  </a:cubicBezTo>
                  <a:cubicBezTo>
                    <a:pt x="1028706" y="67354"/>
                    <a:pt x="1037582" y="76155"/>
                    <a:pt x="1043525" y="84656"/>
                  </a:cubicBezTo>
                  <a:cubicBezTo>
                    <a:pt x="1053606" y="101582"/>
                    <a:pt x="1054131" y="117679"/>
                    <a:pt x="1030888" y="124450"/>
                  </a:cubicBezTo>
                  <a:cubicBezTo>
                    <a:pt x="982067" y="137313"/>
                    <a:pt x="922187" y="149424"/>
                    <a:pt x="867875" y="159956"/>
                  </a:cubicBezTo>
                  <a:cubicBezTo>
                    <a:pt x="806040" y="171089"/>
                    <a:pt x="749396" y="189820"/>
                    <a:pt x="699221" y="214569"/>
                  </a:cubicBezTo>
                  <a:cubicBezTo>
                    <a:pt x="649047" y="239393"/>
                    <a:pt x="605718" y="270687"/>
                    <a:pt x="569233" y="305441"/>
                  </a:cubicBezTo>
                  <a:cubicBezTo>
                    <a:pt x="550803" y="322517"/>
                    <a:pt x="534631" y="341473"/>
                    <a:pt x="519435" y="360204"/>
                  </a:cubicBezTo>
                  <a:cubicBezTo>
                    <a:pt x="515749" y="365019"/>
                    <a:pt x="512212" y="370059"/>
                    <a:pt x="508601" y="374873"/>
                  </a:cubicBezTo>
                  <a:cubicBezTo>
                    <a:pt x="505066" y="379838"/>
                    <a:pt x="501380" y="384276"/>
                    <a:pt x="498221" y="389542"/>
                  </a:cubicBezTo>
                  <a:cubicBezTo>
                    <a:pt x="491676" y="399772"/>
                    <a:pt x="484981" y="409251"/>
                    <a:pt x="479189" y="419858"/>
                  </a:cubicBezTo>
                  <a:cubicBezTo>
                    <a:pt x="455193" y="460930"/>
                    <a:pt x="436387" y="503959"/>
                    <a:pt x="421567" y="549996"/>
                  </a:cubicBezTo>
                  <a:cubicBezTo>
                    <a:pt x="419687" y="556014"/>
                    <a:pt x="417656" y="561731"/>
                    <a:pt x="415700" y="567524"/>
                  </a:cubicBezTo>
                  <a:cubicBezTo>
                    <a:pt x="413894" y="573466"/>
                    <a:pt x="412014" y="579259"/>
                    <a:pt x="409983" y="584901"/>
                  </a:cubicBezTo>
                  <a:lnTo>
                    <a:pt x="406897" y="593251"/>
                  </a:lnTo>
                  <a:lnTo>
                    <a:pt x="404039" y="601826"/>
                  </a:lnTo>
                  <a:cubicBezTo>
                    <a:pt x="402084" y="607468"/>
                    <a:pt x="400052" y="613035"/>
                    <a:pt x="397946" y="618451"/>
                  </a:cubicBezTo>
                  <a:cubicBezTo>
                    <a:pt x="395915" y="624018"/>
                    <a:pt x="394034" y="629659"/>
                    <a:pt x="391927" y="635076"/>
                  </a:cubicBezTo>
                  <a:cubicBezTo>
                    <a:pt x="389896" y="640567"/>
                    <a:pt x="387490" y="645758"/>
                    <a:pt x="385610" y="651399"/>
                  </a:cubicBezTo>
                  <a:cubicBezTo>
                    <a:pt x="381623" y="662533"/>
                    <a:pt x="376807" y="672914"/>
                    <a:pt x="372747" y="684047"/>
                  </a:cubicBezTo>
                  <a:cubicBezTo>
                    <a:pt x="355219" y="727377"/>
                    <a:pt x="336187" y="770856"/>
                    <a:pt x="317983" y="816593"/>
                  </a:cubicBezTo>
                  <a:lnTo>
                    <a:pt x="316177" y="820881"/>
                  </a:lnTo>
                  <a:lnTo>
                    <a:pt x="314747" y="824792"/>
                  </a:lnTo>
                  <a:lnTo>
                    <a:pt x="311739" y="832616"/>
                  </a:lnTo>
                  <a:lnTo>
                    <a:pt x="305494" y="848263"/>
                  </a:lnTo>
                  <a:lnTo>
                    <a:pt x="294361" y="880083"/>
                  </a:lnTo>
                  <a:lnTo>
                    <a:pt x="289548" y="896256"/>
                  </a:lnTo>
                  <a:cubicBezTo>
                    <a:pt x="287968" y="901672"/>
                    <a:pt x="286012" y="907164"/>
                    <a:pt x="284883" y="912655"/>
                  </a:cubicBezTo>
                  <a:lnTo>
                    <a:pt x="280896" y="929205"/>
                  </a:lnTo>
                  <a:cubicBezTo>
                    <a:pt x="280220" y="931988"/>
                    <a:pt x="279467" y="934771"/>
                    <a:pt x="278940" y="937555"/>
                  </a:cubicBezTo>
                  <a:lnTo>
                    <a:pt x="277436" y="945980"/>
                  </a:lnTo>
                  <a:cubicBezTo>
                    <a:pt x="269011" y="990889"/>
                    <a:pt x="266830" y="1038205"/>
                    <a:pt x="275030" y="1085371"/>
                  </a:cubicBezTo>
                  <a:cubicBezTo>
                    <a:pt x="284508" y="1131108"/>
                    <a:pt x="301358" y="1173534"/>
                    <a:pt x="323098" y="1211899"/>
                  </a:cubicBezTo>
                  <a:cubicBezTo>
                    <a:pt x="344912" y="1250339"/>
                    <a:pt x="371542" y="1284942"/>
                    <a:pt x="401556" y="1315634"/>
                  </a:cubicBezTo>
                  <a:cubicBezTo>
                    <a:pt x="431646" y="1346401"/>
                    <a:pt x="464746" y="1373633"/>
                    <a:pt x="500102" y="1398081"/>
                  </a:cubicBezTo>
                  <a:cubicBezTo>
                    <a:pt x="535457" y="1422529"/>
                    <a:pt x="572994" y="1444269"/>
                    <a:pt x="612713" y="1464278"/>
                  </a:cubicBezTo>
                  <a:cubicBezTo>
                    <a:pt x="615121" y="1465933"/>
                    <a:pt x="617527" y="1467664"/>
                    <a:pt x="619934" y="1469469"/>
                  </a:cubicBezTo>
                  <a:cubicBezTo>
                    <a:pt x="622342" y="1471199"/>
                    <a:pt x="624750" y="1472854"/>
                    <a:pt x="627156" y="1474660"/>
                  </a:cubicBezTo>
                  <a:cubicBezTo>
                    <a:pt x="631896" y="1478270"/>
                    <a:pt x="636483" y="1482107"/>
                    <a:pt x="640847" y="1486169"/>
                  </a:cubicBezTo>
                  <a:cubicBezTo>
                    <a:pt x="645211" y="1490381"/>
                    <a:pt x="649723" y="1494218"/>
                    <a:pt x="653861" y="1498430"/>
                  </a:cubicBezTo>
                  <a:cubicBezTo>
                    <a:pt x="658074" y="1502643"/>
                    <a:pt x="662136" y="1507006"/>
                    <a:pt x="665897" y="1511520"/>
                  </a:cubicBezTo>
                  <a:cubicBezTo>
                    <a:pt x="673646" y="1520321"/>
                    <a:pt x="680942" y="1529273"/>
                    <a:pt x="686961" y="1538676"/>
                  </a:cubicBezTo>
                  <a:cubicBezTo>
                    <a:pt x="693053" y="1548004"/>
                    <a:pt x="698468" y="1556805"/>
                    <a:pt x="702305" y="1565907"/>
                  </a:cubicBezTo>
                  <a:cubicBezTo>
                    <a:pt x="711258" y="1582381"/>
                    <a:pt x="716825" y="1595621"/>
                    <a:pt x="721036" y="1607582"/>
                  </a:cubicBezTo>
                  <a:cubicBezTo>
                    <a:pt x="725324" y="1619392"/>
                    <a:pt x="728184" y="1629848"/>
                    <a:pt x="732847" y="1638800"/>
                  </a:cubicBezTo>
                  <a:cubicBezTo>
                    <a:pt x="737587" y="1647752"/>
                    <a:pt x="743980" y="1655726"/>
                    <a:pt x="755264" y="1663323"/>
                  </a:cubicBezTo>
                  <a:cubicBezTo>
                    <a:pt x="760830" y="1667310"/>
                    <a:pt x="767827" y="1670395"/>
                    <a:pt x="776327" y="1673779"/>
                  </a:cubicBezTo>
                  <a:cubicBezTo>
                    <a:pt x="784826" y="1677089"/>
                    <a:pt x="794907" y="1680550"/>
                    <a:pt x="807170" y="1683032"/>
                  </a:cubicBezTo>
                  <a:cubicBezTo>
                    <a:pt x="815142" y="1684386"/>
                    <a:pt x="823116" y="1685665"/>
                    <a:pt x="831015" y="1686793"/>
                  </a:cubicBezTo>
                  <a:cubicBezTo>
                    <a:pt x="838990" y="1687546"/>
                    <a:pt x="846813" y="1688223"/>
                    <a:pt x="854635" y="1688749"/>
                  </a:cubicBezTo>
                  <a:cubicBezTo>
                    <a:pt x="858547" y="1688975"/>
                    <a:pt x="862459" y="1689276"/>
                    <a:pt x="866295" y="1689501"/>
                  </a:cubicBezTo>
                  <a:cubicBezTo>
                    <a:pt x="870207" y="1689652"/>
                    <a:pt x="874044" y="1689577"/>
                    <a:pt x="877956" y="1689652"/>
                  </a:cubicBezTo>
                  <a:cubicBezTo>
                    <a:pt x="885704" y="1689577"/>
                    <a:pt x="893377" y="1689577"/>
                    <a:pt x="900975" y="1689501"/>
                  </a:cubicBezTo>
                  <a:cubicBezTo>
                    <a:pt x="931515" y="1687922"/>
                    <a:pt x="961155" y="1684762"/>
                    <a:pt x="990040" y="1678744"/>
                  </a:cubicBezTo>
                  <a:cubicBezTo>
                    <a:pt x="1004560" y="1676337"/>
                    <a:pt x="1018701" y="1672350"/>
                    <a:pt x="1032919" y="1669191"/>
                  </a:cubicBezTo>
                  <a:cubicBezTo>
                    <a:pt x="1039990" y="1667536"/>
                    <a:pt x="1046985" y="1665204"/>
                    <a:pt x="1053981" y="1663398"/>
                  </a:cubicBezTo>
                  <a:cubicBezTo>
                    <a:pt x="1060978" y="1661443"/>
                    <a:pt x="1068049" y="1659712"/>
                    <a:pt x="1074969" y="1657380"/>
                  </a:cubicBezTo>
                  <a:cubicBezTo>
                    <a:pt x="1081891" y="1655199"/>
                    <a:pt x="1088886" y="1653092"/>
                    <a:pt x="1095957" y="1651062"/>
                  </a:cubicBezTo>
                  <a:cubicBezTo>
                    <a:pt x="1102877" y="1648730"/>
                    <a:pt x="1109799" y="1646247"/>
                    <a:pt x="1116794" y="1644066"/>
                  </a:cubicBezTo>
                  <a:cubicBezTo>
                    <a:pt x="1120254" y="1642937"/>
                    <a:pt x="1123865" y="1641959"/>
                    <a:pt x="1127325" y="1640681"/>
                  </a:cubicBezTo>
                  <a:cubicBezTo>
                    <a:pt x="1130787" y="1639402"/>
                    <a:pt x="1134247" y="1638123"/>
                    <a:pt x="1137782" y="1636919"/>
                  </a:cubicBezTo>
                  <a:cubicBezTo>
                    <a:pt x="1141318" y="1635716"/>
                    <a:pt x="1144853" y="1634512"/>
                    <a:pt x="1148388" y="1633308"/>
                  </a:cubicBezTo>
                  <a:lnTo>
                    <a:pt x="1153729" y="1631578"/>
                  </a:lnTo>
                  <a:lnTo>
                    <a:pt x="1158996" y="1629547"/>
                  </a:lnTo>
                  <a:cubicBezTo>
                    <a:pt x="1171031" y="1625335"/>
                    <a:pt x="1183218" y="1621724"/>
                    <a:pt x="1194728" y="1616759"/>
                  </a:cubicBezTo>
                  <a:cubicBezTo>
                    <a:pt x="1200519" y="1614352"/>
                    <a:pt x="1206462" y="1612396"/>
                    <a:pt x="1212179" y="1609838"/>
                  </a:cubicBezTo>
                  <a:cubicBezTo>
                    <a:pt x="1217821" y="1607281"/>
                    <a:pt x="1223463" y="1604648"/>
                    <a:pt x="1229104" y="1602090"/>
                  </a:cubicBezTo>
                  <a:cubicBezTo>
                    <a:pt x="1231889" y="1600812"/>
                    <a:pt x="1234822" y="1599608"/>
                    <a:pt x="1237606" y="1598254"/>
                  </a:cubicBezTo>
                  <a:lnTo>
                    <a:pt x="1245804" y="1593966"/>
                  </a:lnTo>
                  <a:cubicBezTo>
                    <a:pt x="1251295" y="1591107"/>
                    <a:pt x="1256788" y="1588324"/>
                    <a:pt x="1262204" y="1585465"/>
                  </a:cubicBezTo>
                  <a:cubicBezTo>
                    <a:pt x="1267545" y="1582457"/>
                    <a:pt x="1272735" y="1579147"/>
                    <a:pt x="1278000" y="1576062"/>
                  </a:cubicBezTo>
                  <a:cubicBezTo>
                    <a:pt x="1283191" y="1572828"/>
                    <a:pt x="1288684" y="1570044"/>
                    <a:pt x="1293648" y="1566434"/>
                  </a:cubicBezTo>
                  <a:cubicBezTo>
                    <a:pt x="1334570" y="1539654"/>
                    <a:pt x="1371730" y="1507157"/>
                    <a:pt x="1403927" y="1469018"/>
                  </a:cubicBezTo>
                  <a:cubicBezTo>
                    <a:pt x="1468244" y="1392815"/>
                    <a:pt x="1511574" y="1293518"/>
                    <a:pt x="1523686" y="1180982"/>
                  </a:cubicBezTo>
                  <a:cubicBezTo>
                    <a:pt x="1527447" y="1136223"/>
                    <a:pt x="1529026" y="1091916"/>
                    <a:pt x="1528349" y="1048962"/>
                  </a:cubicBezTo>
                  <a:cubicBezTo>
                    <a:pt x="1527372" y="1006009"/>
                    <a:pt x="1524512" y="964410"/>
                    <a:pt x="1520902" y="924240"/>
                  </a:cubicBezTo>
                  <a:cubicBezTo>
                    <a:pt x="1517291" y="883994"/>
                    <a:pt x="1512852" y="845179"/>
                    <a:pt x="1508791" y="806663"/>
                  </a:cubicBezTo>
                  <a:cubicBezTo>
                    <a:pt x="1504654" y="768148"/>
                    <a:pt x="1500516" y="730085"/>
                    <a:pt x="1497432" y="690591"/>
                  </a:cubicBezTo>
                  <a:cubicBezTo>
                    <a:pt x="1497131" y="686605"/>
                    <a:pt x="1496830" y="682618"/>
                    <a:pt x="1496604" y="678631"/>
                  </a:cubicBezTo>
                  <a:cubicBezTo>
                    <a:pt x="1496228" y="674719"/>
                    <a:pt x="1495851" y="670807"/>
                    <a:pt x="1495552" y="666971"/>
                  </a:cubicBezTo>
                  <a:cubicBezTo>
                    <a:pt x="1494874" y="659223"/>
                    <a:pt x="1494648" y="651324"/>
                    <a:pt x="1494046" y="643727"/>
                  </a:cubicBezTo>
                  <a:cubicBezTo>
                    <a:pt x="1492617" y="628531"/>
                    <a:pt x="1492391" y="613035"/>
                    <a:pt x="1491113" y="598140"/>
                  </a:cubicBezTo>
                  <a:cubicBezTo>
                    <a:pt x="1490586" y="590618"/>
                    <a:pt x="1490285" y="583020"/>
                    <a:pt x="1489910" y="575422"/>
                  </a:cubicBezTo>
                  <a:cubicBezTo>
                    <a:pt x="1489308" y="567975"/>
                    <a:pt x="1488780" y="560453"/>
                    <a:pt x="1488253" y="552930"/>
                  </a:cubicBezTo>
                  <a:cubicBezTo>
                    <a:pt x="1487578" y="537660"/>
                    <a:pt x="1485848" y="522915"/>
                    <a:pt x="1484643" y="507645"/>
                  </a:cubicBezTo>
                  <a:cubicBezTo>
                    <a:pt x="1478926" y="447089"/>
                    <a:pt x="1468320" y="385028"/>
                    <a:pt x="1440487" y="321840"/>
                  </a:cubicBezTo>
                  <a:cubicBezTo>
                    <a:pt x="1420252" y="278209"/>
                    <a:pt x="1386401" y="237813"/>
                    <a:pt x="1346305" y="201630"/>
                  </a:cubicBezTo>
                  <a:cubicBezTo>
                    <a:pt x="1306134" y="165297"/>
                    <a:pt x="1259872" y="133251"/>
                    <a:pt x="1214059" y="102183"/>
                  </a:cubicBezTo>
                  <a:cubicBezTo>
                    <a:pt x="1204958" y="95714"/>
                    <a:pt x="1197887" y="87815"/>
                    <a:pt x="1191191" y="78412"/>
                  </a:cubicBezTo>
                  <a:cubicBezTo>
                    <a:pt x="1184421" y="69235"/>
                    <a:pt x="1177876" y="58628"/>
                    <a:pt x="1168925" y="49075"/>
                  </a:cubicBezTo>
                  <a:cubicBezTo>
                    <a:pt x="1177727" y="48774"/>
                    <a:pt x="1186603" y="49075"/>
                    <a:pt x="1195630" y="49752"/>
                  </a:cubicBezTo>
                  <a:cubicBezTo>
                    <a:pt x="1204656" y="50353"/>
                    <a:pt x="1213909" y="51181"/>
                    <a:pt x="1223312" y="52309"/>
                  </a:cubicBezTo>
                  <a:cubicBezTo>
                    <a:pt x="1232715" y="53362"/>
                    <a:pt x="1242118" y="55243"/>
                    <a:pt x="1251747" y="57124"/>
                  </a:cubicBezTo>
                  <a:cubicBezTo>
                    <a:pt x="1261301" y="59080"/>
                    <a:pt x="1271080" y="61111"/>
                    <a:pt x="1280860" y="63743"/>
                  </a:cubicBezTo>
                  <a:cubicBezTo>
                    <a:pt x="1290564" y="66451"/>
                    <a:pt x="1300417" y="69460"/>
                    <a:pt x="1310272" y="72620"/>
                  </a:cubicBezTo>
                  <a:cubicBezTo>
                    <a:pt x="1315236" y="74275"/>
                    <a:pt x="1320202" y="75855"/>
                    <a:pt x="1325167" y="77660"/>
                  </a:cubicBezTo>
                  <a:cubicBezTo>
                    <a:pt x="1330057" y="79616"/>
                    <a:pt x="1335021" y="81496"/>
                    <a:pt x="1339986" y="83452"/>
                  </a:cubicBezTo>
                  <a:cubicBezTo>
                    <a:pt x="1349841" y="87515"/>
                    <a:pt x="1359846" y="91576"/>
                    <a:pt x="1369774" y="96165"/>
                  </a:cubicBezTo>
                  <a:cubicBezTo>
                    <a:pt x="1379629" y="100905"/>
                    <a:pt x="1389409" y="105944"/>
                    <a:pt x="1399264" y="111060"/>
                  </a:cubicBezTo>
                  <a:cubicBezTo>
                    <a:pt x="1477723" y="152960"/>
                    <a:pt x="1551669" y="216901"/>
                    <a:pt x="1604703" y="290020"/>
                  </a:cubicBezTo>
                  <a:cubicBezTo>
                    <a:pt x="1612000" y="300100"/>
                    <a:pt x="1614707" y="309352"/>
                    <a:pt x="1616437" y="318078"/>
                  </a:cubicBezTo>
                  <a:cubicBezTo>
                    <a:pt x="1618242" y="326805"/>
                    <a:pt x="1618920" y="335079"/>
                    <a:pt x="1621553" y="344031"/>
                  </a:cubicBezTo>
                  <a:cubicBezTo>
                    <a:pt x="1628549" y="356669"/>
                    <a:pt x="1635996" y="368479"/>
                    <a:pt x="1644345" y="379387"/>
                  </a:cubicBezTo>
                  <a:cubicBezTo>
                    <a:pt x="1652620" y="390294"/>
                    <a:pt x="1660820" y="401202"/>
                    <a:pt x="1669847" y="411432"/>
                  </a:cubicBezTo>
                  <a:lnTo>
                    <a:pt x="1676541" y="419105"/>
                  </a:lnTo>
                  <a:lnTo>
                    <a:pt x="1683087" y="426929"/>
                  </a:lnTo>
                  <a:lnTo>
                    <a:pt x="1696251" y="442575"/>
                  </a:lnTo>
                  <a:cubicBezTo>
                    <a:pt x="1705353" y="453032"/>
                    <a:pt x="1713628" y="463939"/>
                    <a:pt x="1721601" y="475223"/>
                  </a:cubicBezTo>
                  <a:close/>
                </a:path>
              </a:pathLst>
            </a:custGeom>
            <a:solidFill>
              <a:srgbClr val="00BA8F">
                <a:alpha val="80000"/>
              </a:srgb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B0341606-2A22-4117-9196-B6D42B3B886E}"/>
                </a:ext>
              </a:extLst>
            </p:cNvPr>
            <p:cNvSpPr/>
            <p:nvPr/>
          </p:nvSpPr>
          <p:spPr>
            <a:xfrm>
              <a:off x="21977193" y="5350256"/>
              <a:ext cx="1865790" cy="1835697"/>
            </a:xfrm>
            <a:custGeom>
              <a:avLst/>
              <a:gdLst>
                <a:gd name="connsiteX0" fmla="*/ 1654093 w 1865574"/>
                <a:gd name="connsiteY0" fmla="*/ 430001 h 1835484"/>
                <a:gd name="connsiteX1" fmla="*/ 1743760 w 1865574"/>
                <a:gd name="connsiteY1" fmla="*/ 563826 h 1835484"/>
                <a:gd name="connsiteX2" fmla="*/ 1762868 w 1865574"/>
                <a:gd name="connsiteY2" fmla="*/ 599106 h 1835484"/>
                <a:gd name="connsiteX3" fmla="*/ 1780469 w 1865574"/>
                <a:gd name="connsiteY3" fmla="*/ 635139 h 1835484"/>
                <a:gd name="connsiteX4" fmla="*/ 1796418 w 1865574"/>
                <a:gd name="connsiteY4" fmla="*/ 671924 h 1835484"/>
                <a:gd name="connsiteX5" fmla="*/ 1803790 w 1865574"/>
                <a:gd name="connsiteY5" fmla="*/ 690579 h 1835484"/>
                <a:gd name="connsiteX6" fmla="*/ 1810785 w 1865574"/>
                <a:gd name="connsiteY6" fmla="*/ 709461 h 1835484"/>
                <a:gd name="connsiteX7" fmla="*/ 1851709 w 1865574"/>
                <a:gd name="connsiteY7" fmla="*/ 866304 h 1835484"/>
                <a:gd name="connsiteX8" fmla="*/ 1861562 w 1865574"/>
                <a:gd name="connsiteY8" fmla="*/ 1032025 h 1835484"/>
                <a:gd name="connsiteX9" fmla="*/ 1859005 w 1865574"/>
                <a:gd name="connsiteY9" fmla="*/ 1056322 h 1835484"/>
                <a:gd name="connsiteX10" fmla="*/ 1853738 w 1865574"/>
                <a:gd name="connsiteY10" fmla="*/ 1080620 h 1835484"/>
                <a:gd name="connsiteX11" fmla="*/ 1838017 w 1865574"/>
                <a:gd name="connsiteY11" fmla="*/ 1128764 h 1835484"/>
                <a:gd name="connsiteX12" fmla="*/ 1800104 w 1865574"/>
                <a:gd name="connsiteY12" fmla="*/ 1186236 h 1835484"/>
                <a:gd name="connsiteX13" fmla="*/ 1780921 w 1865574"/>
                <a:gd name="connsiteY13" fmla="*/ 1209856 h 1835484"/>
                <a:gd name="connsiteX14" fmla="*/ 1772346 w 1865574"/>
                <a:gd name="connsiteY14" fmla="*/ 1222043 h 1835484"/>
                <a:gd name="connsiteX15" fmla="*/ 1764221 w 1865574"/>
                <a:gd name="connsiteY15" fmla="*/ 1235132 h 1835484"/>
                <a:gd name="connsiteX16" fmla="*/ 1750080 w 1865574"/>
                <a:gd name="connsiteY16" fmla="*/ 1265372 h 1835484"/>
                <a:gd name="connsiteX17" fmla="*/ 1746543 w 1865574"/>
                <a:gd name="connsiteY17" fmla="*/ 1272895 h 1835484"/>
                <a:gd name="connsiteX18" fmla="*/ 1742706 w 1865574"/>
                <a:gd name="connsiteY18" fmla="*/ 1280417 h 1835484"/>
                <a:gd name="connsiteX19" fmla="*/ 1735110 w 1865574"/>
                <a:gd name="connsiteY19" fmla="*/ 1295387 h 1835484"/>
                <a:gd name="connsiteX20" fmla="*/ 1719839 w 1865574"/>
                <a:gd name="connsiteY20" fmla="*/ 1325175 h 1835484"/>
                <a:gd name="connsiteX21" fmla="*/ 1703439 w 1865574"/>
                <a:gd name="connsiteY21" fmla="*/ 1354589 h 1835484"/>
                <a:gd name="connsiteX22" fmla="*/ 1695316 w 1865574"/>
                <a:gd name="connsiteY22" fmla="*/ 1369258 h 1835484"/>
                <a:gd name="connsiteX23" fmla="*/ 1686513 w 1865574"/>
                <a:gd name="connsiteY23" fmla="*/ 1383701 h 1835484"/>
                <a:gd name="connsiteX24" fmla="*/ 1668987 w 1865574"/>
                <a:gd name="connsiteY24" fmla="*/ 1412436 h 1835484"/>
                <a:gd name="connsiteX25" fmla="*/ 1650256 w 1865574"/>
                <a:gd name="connsiteY25" fmla="*/ 1440646 h 1835484"/>
                <a:gd name="connsiteX26" fmla="*/ 1640929 w 1865574"/>
                <a:gd name="connsiteY26" fmla="*/ 1454713 h 1835484"/>
                <a:gd name="connsiteX27" fmla="*/ 1630923 w 1865574"/>
                <a:gd name="connsiteY27" fmla="*/ 1468479 h 1835484"/>
                <a:gd name="connsiteX28" fmla="*/ 1610914 w 1865574"/>
                <a:gd name="connsiteY28" fmla="*/ 1495786 h 1835484"/>
                <a:gd name="connsiteX29" fmla="*/ 1589550 w 1865574"/>
                <a:gd name="connsiteY29" fmla="*/ 1522340 h 1835484"/>
                <a:gd name="connsiteX30" fmla="*/ 1578793 w 1865574"/>
                <a:gd name="connsiteY30" fmla="*/ 1535504 h 1835484"/>
                <a:gd name="connsiteX31" fmla="*/ 1567434 w 1865574"/>
                <a:gd name="connsiteY31" fmla="*/ 1548292 h 1835484"/>
                <a:gd name="connsiteX32" fmla="*/ 1556150 w 1865574"/>
                <a:gd name="connsiteY32" fmla="*/ 1561005 h 1835484"/>
                <a:gd name="connsiteX33" fmla="*/ 1550508 w 1865574"/>
                <a:gd name="connsiteY33" fmla="*/ 1567399 h 1835484"/>
                <a:gd name="connsiteX34" fmla="*/ 1544565 w 1865574"/>
                <a:gd name="connsiteY34" fmla="*/ 1573568 h 1835484"/>
                <a:gd name="connsiteX35" fmla="*/ 1520720 w 1865574"/>
                <a:gd name="connsiteY35" fmla="*/ 1597941 h 1835484"/>
                <a:gd name="connsiteX36" fmla="*/ 1495744 w 1865574"/>
                <a:gd name="connsiteY36" fmla="*/ 1621261 h 1835484"/>
                <a:gd name="connsiteX37" fmla="*/ 1483107 w 1865574"/>
                <a:gd name="connsiteY37" fmla="*/ 1632770 h 1835484"/>
                <a:gd name="connsiteX38" fmla="*/ 1469943 w 1865574"/>
                <a:gd name="connsiteY38" fmla="*/ 1643753 h 1835484"/>
                <a:gd name="connsiteX39" fmla="*/ 1443313 w 1865574"/>
                <a:gd name="connsiteY39" fmla="*/ 1665267 h 1835484"/>
                <a:gd name="connsiteX40" fmla="*/ 1328520 w 1865574"/>
                <a:gd name="connsiteY40" fmla="*/ 1739138 h 1835484"/>
                <a:gd name="connsiteX41" fmla="*/ 1203495 w 1865574"/>
                <a:gd name="connsiteY41" fmla="*/ 1792322 h 1835484"/>
                <a:gd name="connsiteX42" fmla="*/ 1072455 w 1865574"/>
                <a:gd name="connsiteY42" fmla="*/ 1824217 h 1835484"/>
                <a:gd name="connsiteX43" fmla="*/ 939006 w 1865574"/>
                <a:gd name="connsiteY43" fmla="*/ 1836027 h 1835484"/>
                <a:gd name="connsiteX44" fmla="*/ 734920 w 1865574"/>
                <a:gd name="connsiteY44" fmla="*/ 1812707 h 1835484"/>
                <a:gd name="connsiteX45" fmla="*/ 686175 w 1865574"/>
                <a:gd name="connsiteY45" fmla="*/ 1799844 h 1835484"/>
                <a:gd name="connsiteX46" fmla="*/ 662178 w 1865574"/>
                <a:gd name="connsiteY46" fmla="*/ 1792472 h 1835484"/>
                <a:gd name="connsiteX47" fmla="*/ 650217 w 1865574"/>
                <a:gd name="connsiteY47" fmla="*/ 1788786 h 1835484"/>
                <a:gd name="connsiteX48" fmla="*/ 638408 w 1865574"/>
                <a:gd name="connsiteY48" fmla="*/ 1784573 h 1835484"/>
                <a:gd name="connsiteX49" fmla="*/ 591468 w 1865574"/>
                <a:gd name="connsiteY49" fmla="*/ 1766971 h 1835484"/>
                <a:gd name="connsiteX50" fmla="*/ 568298 w 1865574"/>
                <a:gd name="connsiteY50" fmla="*/ 1757493 h 1835484"/>
                <a:gd name="connsiteX51" fmla="*/ 545580 w 1865574"/>
                <a:gd name="connsiteY51" fmla="*/ 1747036 h 1835484"/>
                <a:gd name="connsiteX52" fmla="*/ 230012 w 1865574"/>
                <a:gd name="connsiteY52" fmla="*/ 1510831 h 1835484"/>
                <a:gd name="connsiteX53" fmla="*/ 39844 w 1865574"/>
                <a:gd name="connsiteY53" fmla="*/ 1163819 h 1835484"/>
                <a:gd name="connsiteX54" fmla="*/ 6821 w 1865574"/>
                <a:gd name="connsiteY54" fmla="*/ 963344 h 1835484"/>
                <a:gd name="connsiteX55" fmla="*/ 5691 w 1865574"/>
                <a:gd name="connsiteY55" fmla="*/ 911815 h 1835484"/>
                <a:gd name="connsiteX56" fmla="*/ 6369 w 1865574"/>
                <a:gd name="connsiteY56" fmla="*/ 885938 h 1835484"/>
                <a:gd name="connsiteX57" fmla="*/ 7497 w 1865574"/>
                <a:gd name="connsiteY57" fmla="*/ 859986 h 1835484"/>
                <a:gd name="connsiteX58" fmla="*/ 20360 w 1865574"/>
                <a:gd name="connsiteY58" fmla="*/ 756175 h 1835484"/>
                <a:gd name="connsiteX59" fmla="*/ 25851 w 1865574"/>
                <a:gd name="connsiteY59" fmla="*/ 726913 h 1835484"/>
                <a:gd name="connsiteX60" fmla="*/ 32095 w 1865574"/>
                <a:gd name="connsiteY60" fmla="*/ 698628 h 1835484"/>
                <a:gd name="connsiteX61" fmla="*/ 38865 w 1865574"/>
                <a:gd name="connsiteY61" fmla="*/ 670419 h 1835484"/>
                <a:gd name="connsiteX62" fmla="*/ 46088 w 1865574"/>
                <a:gd name="connsiteY62" fmla="*/ 642285 h 1835484"/>
                <a:gd name="connsiteX63" fmla="*/ 62788 w 1865574"/>
                <a:gd name="connsiteY63" fmla="*/ 586544 h 1835484"/>
                <a:gd name="connsiteX64" fmla="*/ 71965 w 1865574"/>
                <a:gd name="connsiteY64" fmla="*/ 558861 h 1835484"/>
                <a:gd name="connsiteX65" fmla="*/ 81970 w 1865574"/>
                <a:gd name="connsiteY65" fmla="*/ 531329 h 1835484"/>
                <a:gd name="connsiteX66" fmla="*/ 92802 w 1865574"/>
                <a:gd name="connsiteY66" fmla="*/ 504022 h 1835484"/>
                <a:gd name="connsiteX67" fmla="*/ 104237 w 1865574"/>
                <a:gd name="connsiteY67" fmla="*/ 476866 h 1835484"/>
                <a:gd name="connsiteX68" fmla="*/ 116422 w 1865574"/>
                <a:gd name="connsiteY68" fmla="*/ 449935 h 1835484"/>
                <a:gd name="connsiteX69" fmla="*/ 129737 w 1865574"/>
                <a:gd name="connsiteY69" fmla="*/ 423381 h 1835484"/>
                <a:gd name="connsiteX70" fmla="*/ 191572 w 1865574"/>
                <a:gd name="connsiteY70" fmla="*/ 320097 h 1835484"/>
                <a:gd name="connsiteX71" fmla="*/ 269430 w 1865574"/>
                <a:gd name="connsiteY71" fmla="*/ 224411 h 1835484"/>
                <a:gd name="connsiteX72" fmla="*/ 364287 w 1865574"/>
                <a:gd name="connsiteY72" fmla="*/ 140310 h 1835484"/>
                <a:gd name="connsiteX73" fmla="*/ 390616 w 1865574"/>
                <a:gd name="connsiteY73" fmla="*/ 121729 h 1835484"/>
                <a:gd name="connsiteX74" fmla="*/ 417848 w 1865574"/>
                <a:gd name="connsiteY74" fmla="*/ 104127 h 1835484"/>
                <a:gd name="connsiteX75" fmla="*/ 445907 w 1865574"/>
                <a:gd name="connsiteY75" fmla="*/ 87578 h 1835484"/>
                <a:gd name="connsiteX76" fmla="*/ 474945 w 1865574"/>
                <a:gd name="connsiteY76" fmla="*/ 72457 h 1835484"/>
                <a:gd name="connsiteX77" fmla="*/ 597635 w 1865574"/>
                <a:gd name="connsiteY77" fmla="*/ 24765 h 1835484"/>
                <a:gd name="connsiteX78" fmla="*/ 755006 w 1865574"/>
                <a:gd name="connsiteY78" fmla="*/ 5658 h 1835484"/>
                <a:gd name="connsiteX79" fmla="*/ 774338 w 1865574"/>
                <a:gd name="connsiteY79" fmla="*/ 6109 h 1835484"/>
                <a:gd name="connsiteX80" fmla="*/ 793596 w 1865574"/>
                <a:gd name="connsiteY80" fmla="*/ 7237 h 1835484"/>
                <a:gd name="connsiteX81" fmla="*/ 831961 w 1865574"/>
                <a:gd name="connsiteY81" fmla="*/ 11525 h 1835484"/>
                <a:gd name="connsiteX82" fmla="*/ 870099 w 1865574"/>
                <a:gd name="connsiteY82" fmla="*/ 18897 h 1835484"/>
                <a:gd name="connsiteX83" fmla="*/ 879652 w 1865574"/>
                <a:gd name="connsiteY83" fmla="*/ 21004 h 1835484"/>
                <a:gd name="connsiteX84" fmla="*/ 889056 w 1865574"/>
                <a:gd name="connsiteY84" fmla="*/ 23637 h 1835484"/>
                <a:gd name="connsiteX85" fmla="*/ 908012 w 1865574"/>
                <a:gd name="connsiteY85" fmla="*/ 29203 h 1835484"/>
                <a:gd name="connsiteX86" fmla="*/ 926369 w 1865574"/>
                <a:gd name="connsiteY86" fmla="*/ 36500 h 1835484"/>
                <a:gd name="connsiteX87" fmla="*/ 948409 w 1865574"/>
                <a:gd name="connsiteY87" fmla="*/ 45828 h 1835484"/>
                <a:gd name="connsiteX88" fmla="*/ 971503 w 1865574"/>
                <a:gd name="connsiteY88" fmla="*/ 56058 h 1835484"/>
                <a:gd name="connsiteX89" fmla="*/ 992490 w 1865574"/>
                <a:gd name="connsiteY89" fmla="*/ 67492 h 1835484"/>
                <a:gd name="connsiteX90" fmla="*/ 1007459 w 1865574"/>
                <a:gd name="connsiteY90" fmla="*/ 103525 h 1835484"/>
                <a:gd name="connsiteX91" fmla="*/ 844975 w 1865574"/>
                <a:gd name="connsiteY91" fmla="*/ 139257 h 1835484"/>
                <a:gd name="connsiteX92" fmla="*/ 677073 w 1865574"/>
                <a:gd name="connsiteY92" fmla="*/ 194021 h 1835484"/>
                <a:gd name="connsiteX93" fmla="*/ 547912 w 1865574"/>
                <a:gd name="connsiteY93" fmla="*/ 284892 h 1835484"/>
                <a:gd name="connsiteX94" fmla="*/ 498564 w 1865574"/>
                <a:gd name="connsiteY94" fmla="*/ 339505 h 1835484"/>
                <a:gd name="connsiteX95" fmla="*/ 487883 w 1865574"/>
                <a:gd name="connsiteY95" fmla="*/ 354174 h 1835484"/>
                <a:gd name="connsiteX96" fmla="*/ 477576 w 1865574"/>
                <a:gd name="connsiteY96" fmla="*/ 368843 h 1835484"/>
                <a:gd name="connsiteX97" fmla="*/ 458770 w 1865574"/>
                <a:gd name="connsiteY97" fmla="*/ 399083 h 1835484"/>
                <a:gd name="connsiteX98" fmla="*/ 449969 w 1865574"/>
                <a:gd name="connsiteY98" fmla="*/ 414354 h 1835484"/>
                <a:gd name="connsiteX99" fmla="*/ 441920 w 1865574"/>
                <a:gd name="connsiteY99" fmla="*/ 430151 h 1835484"/>
                <a:gd name="connsiteX100" fmla="*/ 437933 w 1865574"/>
                <a:gd name="connsiteY100" fmla="*/ 437899 h 1835484"/>
                <a:gd name="connsiteX101" fmla="*/ 434247 w 1865574"/>
                <a:gd name="connsiteY101" fmla="*/ 446024 h 1835484"/>
                <a:gd name="connsiteX102" fmla="*/ 426875 w 1865574"/>
                <a:gd name="connsiteY102" fmla="*/ 462047 h 1835484"/>
                <a:gd name="connsiteX103" fmla="*/ 420105 w 1865574"/>
                <a:gd name="connsiteY103" fmla="*/ 478521 h 1835484"/>
                <a:gd name="connsiteX104" fmla="*/ 413560 w 1865574"/>
                <a:gd name="connsiteY104" fmla="*/ 494995 h 1835484"/>
                <a:gd name="connsiteX105" fmla="*/ 401824 w 1865574"/>
                <a:gd name="connsiteY105" fmla="*/ 528921 h 1835484"/>
                <a:gd name="connsiteX106" fmla="*/ 396034 w 1865574"/>
                <a:gd name="connsiteY106" fmla="*/ 546374 h 1835484"/>
                <a:gd name="connsiteX107" fmla="*/ 390392 w 1865574"/>
                <a:gd name="connsiteY107" fmla="*/ 563675 h 1835484"/>
                <a:gd name="connsiteX108" fmla="*/ 387382 w 1865574"/>
                <a:gd name="connsiteY108" fmla="*/ 572025 h 1835484"/>
                <a:gd name="connsiteX109" fmla="*/ 384600 w 1865574"/>
                <a:gd name="connsiteY109" fmla="*/ 580526 h 1835484"/>
                <a:gd name="connsiteX110" fmla="*/ 378506 w 1865574"/>
                <a:gd name="connsiteY110" fmla="*/ 597075 h 1835484"/>
                <a:gd name="connsiteX111" fmla="*/ 372563 w 1865574"/>
                <a:gd name="connsiteY111" fmla="*/ 613700 h 1835484"/>
                <a:gd name="connsiteX112" fmla="*/ 366243 w 1865574"/>
                <a:gd name="connsiteY112" fmla="*/ 630023 h 1835484"/>
                <a:gd name="connsiteX113" fmla="*/ 353455 w 1865574"/>
                <a:gd name="connsiteY113" fmla="*/ 662521 h 1835484"/>
                <a:gd name="connsiteX114" fmla="*/ 298917 w 1865574"/>
                <a:gd name="connsiteY114" fmla="*/ 794615 h 1835484"/>
                <a:gd name="connsiteX115" fmla="*/ 295759 w 1865574"/>
                <a:gd name="connsiteY115" fmla="*/ 802664 h 1835484"/>
                <a:gd name="connsiteX116" fmla="*/ 292749 w 1865574"/>
                <a:gd name="connsiteY116" fmla="*/ 810413 h 1835484"/>
                <a:gd name="connsiteX117" fmla="*/ 286506 w 1865574"/>
                <a:gd name="connsiteY117" fmla="*/ 825984 h 1835484"/>
                <a:gd name="connsiteX118" fmla="*/ 275524 w 1865574"/>
                <a:gd name="connsiteY118" fmla="*/ 857654 h 1835484"/>
                <a:gd name="connsiteX119" fmla="*/ 270708 w 1865574"/>
                <a:gd name="connsiteY119" fmla="*/ 873752 h 1835484"/>
                <a:gd name="connsiteX120" fmla="*/ 266121 w 1865574"/>
                <a:gd name="connsiteY120" fmla="*/ 890076 h 1835484"/>
                <a:gd name="connsiteX121" fmla="*/ 262133 w 1865574"/>
                <a:gd name="connsiteY121" fmla="*/ 906550 h 1835484"/>
                <a:gd name="connsiteX122" fmla="*/ 260177 w 1865574"/>
                <a:gd name="connsiteY122" fmla="*/ 914900 h 1835484"/>
                <a:gd name="connsiteX123" fmla="*/ 258673 w 1865574"/>
                <a:gd name="connsiteY123" fmla="*/ 923250 h 1835484"/>
                <a:gd name="connsiteX124" fmla="*/ 256416 w 1865574"/>
                <a:gd name="connsiteY124" fmla="*/ 1061964 h 1835484"/>
                <a:gd name="connsiteX125" fmla="*/ 304409 w 1865574"/>
                <a:gd name="connsiteY125" fmla="*/ 1187815 h 1835484"/>
                <a:gd name="connsiteX126" fmla="*/ 382719 w 1865574"/>
                <a:gd name="connsiteY126" fmla="*/ 1290948 h 1835484"/>
                <a:gd name="connsiteX127" fmla="*/ 480961 w 1865574"/>
                <a:gd name="connsiteY127" fmla="*/ 1372868 h 1835484"/>
                <a:gd name="connsiteX128" fmla="*/ 593122 w 1865574"/>
                <a:gd name="connsiteY128" fmla="*/ 1438615 h 1835484"/>
                <a:gd name="connsiteX129" fmla="*/ 600268 w 1865574"/>
                <a:gd name="connsiteY129" fmla="*/ 1443730 h 1835484"/>
                <a:gd name="connsiteX130" fmla="*/ 607414 w 1865574"/>
                <a:gd name="connsiteY130" fmla="*/ 1448920 h 1835484"/>
                <a:gd name="connsiteX131" fmla="*/ 621031 w 1865574"/>
                <a:gd name="connsiteY131" fmla="*/ 1460430 h 1835484"/>
                <a:gd name="connsiteX132" fmla="*/ 646006 w 1865574"/>
                <a:gd name="connsiteY132" fmla="*/ 1485781 h 1835484"/>
                <a:gd name="connsiteX133" fmla="*/ 666992 w 1865574"/>
                <a:gd name="connsiteY133" fmla="*/ 1512861 h 1835484"/>
                <a:gd name="connsiteX134" fmla="*/ 682338 w 1865574"/>
                <a:gd name="connsiteY134" fmla="*/ 1540017 h 1835484"/>
                <a:gd name="connsiteX135" fmla="*/ 700770 w 1865574"/>
                <a:gd name="connsiteY135" fmla="*/ 1581542 h 1835484"/>
                <a:gd name="connsiteX136" fmla="*/ 712127 w 1865574"/>
                <a:gd name="connsiteY136" fmla="*/ 1612534 h 1835484"/>
                <a:gd name="connsiteX137" fmla="*/ 734018 w 1865574"/>
                <a:gd name="connsiteY137" fmla="*/ 1636907 h 1835484"/>
                <a:gd name="connsiteX138" fmla="*/ 754856 w 1865574"/>
                <a:gd name="connsiteY138" fmla="*/ 1647363 h 1835484"/>
                <a:gd name="connsiteX139" fmla="*/ 785546 w 1865574"/>
                <a:gd name="connsiteY139" fmla="*/ 1656616 h 1835484"/>
                <a:gd name="connsiteX140" fmla="*/ 809318 w 1865574"/>
                <a:gd name="connsiteY140" fmla="*/ 1660302 h 1835484"/>
                <a:gd name="connsiteX141" fmla="*/ 832863 w 1865574"/>
                <a:gd name="connsiteY141" fmla="*/ 1662258 h 1835484"/>
                <a:gd name="connsiteX142" fmla="*/ 844523 w 1865574"/>
                <a:gd name="connsiteY142" fmla="*/ 1663010 h 1835484"/>
                <a:gd name="connsiteX143" fmla="*/ 856108 w 1865574"/>
                <a:gd name="connsiteY143" fmla="*/ 1663161 h 1835484"/>
                <a:gd name="connsiteX144" fmla="*/ 879052 w 1865574"/>
                <a:gd name="connsiteY144" fmla="*/ 1663010 h 1835484"/>
                <a:gd name="connsiteX145" fmla="*/ 967742 w 1865574"/>
                <a:gd name="connsiteY145" fmla="*/ 1652328 h 1835484"/>
                <a:gd name="connsiteX146" fmla="*/ 1010394 w 1865574"/>
                <a:gd name="connsiteY146" fmla="*/ 1642850 h 1835484"/>
                <a:gd name="connsiteX147" fmla="*/ 1031382 w 1865574"/>
                <a:gd name="connsiteY147" fmla="*/ 1637133 h 1835484"/>
                <a:gd name="connsiteX148" fmla="*/ 1052295 w 1865574"/>
                <a:gd name="connsiteY148" fmla="*/ 1631115 h 1835484"/>
                <a:gd name="connsiteX149" fmla="*/ 1073132 w 1865574"/>
                <a:gd name="connsiteY149" fmla="*/ 1624796 h 1835484"/>
                <a:gd name="connsiteX150" fmla="*/ 1093892 w 1865574"/>
                <a:gd name="connsiteY150" fmla="*/ 1617875 h 1835484"/>
                <a:gd name="connsiteX151" fmla="*/ 1104425 w 1865574"/>
                <a:gd name="connsiteY151" fmla="*/ 1614565 h 1835484"/>
                <a:gd name="connsiteX152" fmla="*/ 1114805 w 1865574"/>
                <a:gd name="connsiteY152" fmla="*/ 1610804 h 1835484"/>
                <a:gd name="connsiteX153" fmla="*/ 1125338 w 1865574"/>
                <a:gd name="connsiteY153" fmla="*/ 1607194 h 1835484"/>
                <a:gd name="connsiteX154" fmla="*/ 1135944 w 1865574"/>
                <a:gd name="connsiteY154" fmla="*/ 1603507 h 1835484"/>
                <a:gd name="connsiteX155" fmla="*/ 1171450 w 1865574"/>
                <a:gd name="connsiteY155" fmla="*/ 1590869 h 1835484"/>
                <a:gd name="connsiteX156" fmla="*/ 1188827 w 1865574"/>
                <a:gd name="connsiteY156" fmla="*/ 1584024 h 1835484"/>
                <a:gd name="connsiteX157" fmla="*/ 1205677 w 1865574"/>
                <a:gd name="connsiteY157" fmla="*/ 1576351 h 1835484"/>
                <a:gd name="connsiteX158" fmla="*/ 1214103 w 1865574"/>
                <a:gd name="connsiteY158" fmla="*/ 1572590 h 1835484"/>
                <a:gd name="connsiteX159" fmla="*/ 1222226 w 1865574"/>
                <a:gd name="connsiteY159" fmla="*/ 1568302 h 1835484"/>
                <a:gd name="connsiteX160" fmla="*/ 1238551 w 1865574"/>
                <a:gd name="connsiteY160" fmla="*/ 1559877 h 1835484"/>
                <a:gd name="connsiteX161" fmla="*/ 1254272 w 1865574"/>
                <a:gd name="connsiteY161" fmla="*/ 1550549 h 1835484"/>
                <a:gd name="connsiteX162" fmla="*/ 1269844 w 1865574"/>
                <a:gd name="connsiteY162" fmla="*/ 1540995 h 1835484"/>
                <a:gd name="connsiteX163" fmla="*/ 1379523 w 1865574"/>
                <a:gd name="connsiteY163" fmla="*/ 1444181 h 1835484"/>
                <a:gd name="connsiteX164" fmla="*/ 1498828 w 1865574"/>
                <a:gd name="connsiteY164" fmla="*/ 1157349 h 1835484"/>
                <a:gd name="connsiteX165" fmla="*/ 1503493 w 1865574"/>
                <a:gd name="connsiteY165" fmla="*/ 1025706 h 1835484"/>
                <a:gd name="connsiteX166" fmla="*/ 1496121 w 1865574"/>
                <a:gd name="connsiteY166" fmla="*/ 901434 h 1835484"/>
                <a:gd name="connsiteX167" fmla="*/ 1484160 w 1865574"/>
                <a:gd name="connsiteY167" fmla="*/ 784310 h 1835484"/>
                <a:gd name="connsiteX168" fmla="*/ 1472951 w 1865574"/>
                <a:gd name="connsiteY168" fmla="*/ 668689 h 1835484"/>
                <a:gd name="connsiteX169" fmla="*/ 1472123 w 1865574"/>
                <a:gd name="connsiteY169" fmla="*/ 656803 h 1835484"/>
                <a:gd name="connsiteX170" fmla="*/ 1471071 w 1865574"/>
                <a:gd name="connsiteY170" fmla="*/ 645144 h 1835484"/>
                <a:gd name="connsiteX171" fmla="*/ 1469642 w 1865574"/>
                <a:gd name="connsiteY171" fmla="*/ 621974 h 1835484"/>
                <a:gd name="connsiteX172" fmla="*/ 1466782 w 1865574"/>
                <a:gd name="connsiteY172" fmla="*/ 576539 h 1835484"/>
                <a:gd name="connsiteX173" fmla="*/ 1465655 w 1865574"/>
                <a:gd name="connsiteY173" fmla="*/ 553896 h 1835484"/>
                <a:gd name="connsiteX174" fmla="*/ 1464075 w 1865574"/>
                <a:gd name="connsiteY174" fmla="*/ 531479 h 1835484"/>
                <a:gd name="connsiteX175" fmla="*/ 1460613 w 1865574"/>
                <a:gd name="connsiteY175" fmla="*/ 486269 h 1835484"/>
                <a:gd name="connsiteX176" fmla="*/ 1417060 w 1865574"/>
                <a:gd name="connsiteY176" fmla="*/ 300915 h 1835484"/>
                <a:gd name="connsiteX177" fmla="*/ 1323255 w 1865574"/>
                <a:gd name="connsiteY177" fmla="*/ 180931 h 1835484"/>
                <a:gd name="connsiteX178" fmla="*/ 1191385 w 1865574"/>
                <a:gd name="connsiteY178" fmla="*/ 81710 h 1835484"/>
                <a:gd name="connsiteX179" fmla="*/ 1168667 w 1865574"/>
                <a:gd name="connsiteY179" fmla="*/ 58014 h 1835484"/>
                <a:gd name="connsiteX180" fmla="*/ 1146550 w 1865574"/>
                <a:gd name="connsiteY180" fmla="*/ 28752 h 1835484"/>
                <a:gd name="connsiteX181" fmla="*/ 1352064 w 1865574"/>
                <a:gd name="connsiteY181" fmla="*/ 89985 h 1835484"/>
                <a:gd name="connsiteX182" fmla="*/ 1376663 w 1865574"/>
                <a:gd name="connsiteY182" fmla="*/ 105632 h 1835484"/>
                <a:gd name="connsiteX183" fmla="*/ 1400659 w 1865574"/>
                <a:gd name="connsiteY183" fmla="*/ 123083 h 1835484"/>
                <a:gd name="connsiteX184" fmla="*/ 1412621 w 1865574"/>
                <a:gd name="connsiteY184" fmla="*/ 132186 h 1835484"/>
                <a:gd name="connsiteX185" fmla="*/ 1424281 w 1865574"/>
                <a:gd name="connsiteY185" fmla="*/ 141890 h 1835484"/>
                <a:gd name="connsiteX186" fmla="*/ 1447449 w 1865574"/>
                <a:gd name="connsiteY186" fmla="*/ 162050 h 1835484"/>
                <a:gd name="connsiteX187" fmla="*/ 1469868 w 1865574"/>
                <a:gd name="connsiteY187" fmla="*/ 183790 h 1835484"/>
                <a:gd name="connsiteX188" fmla="*/ 1481001 w 1865574"/>
                <a:gd name="connsiteY188" fmla="*/ 194923 h 1835484"/>
                <a:gd name="connsiteX189" fmla="*/ 1491757 w 1865574"/>
                <a:gd name="connsiteY189" fmla="*/ 206658 h 1835484"/>
                <a:gd name="connsiteX190" fmla="*/ 1513197 w 1865574"/>
                <a:gd name="connsiteY190" fmla="*/ 230655 h 1835484"/>
                <a:gd name="connsiteX191" fmla="*/ 1533809 w 1865574"/>
                <a:gd name="connsiteY191" fmla="*/ 255930 h 1835484"/>
                <a:gd name="connsiteX192" fmla="*/ 1541856 w 1865574"/>
                <a:gd name="connsiteY192" fmla="*/ 269772 h 1835484"/>
                <a:gd name="connsiteX193" fmla="*/ 1545994 w 1865574"/>
                <a:gd name="connsiteY193" fmla="*/ 282786 h 1835484"/>
                <a:gd name="connsiteX194" fmla="*/ 1551787 w 1865574"/>
                <a:gd name="connsiteY194" fmla="*/ 307911 h 1835484"/>
                <a:gd name="connsiteX195" fmla="*/ 1575182 w 1865574"/>
                <a:gd name="connsiteY195" fmla="*/ 341311 h 1835484"/>
                <a:gd name="connsiteX196" fmla="*/ 1601210 w 1865574"/>
                <a:gd name="connsiteY196" fmla="*/ 371175 h 1835484"/>
                <a:gd name="connsiteX197" fmla="*/ 1654093 w 1865574"/>
                <a:gd name="connsiteY197" fmla="*/ 430001 h 1835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865574" h="1835484">
                  <a:moveTo>
                    <a:pt x="1654093" y="430001"/>
                  </a:moveTo>
                  <a:cubicBezTo>
                    <a:pt x="1687342" y="472804"/>
                    <a:pt x="1717356" y="517337"/>
                    <a:pt x="1743760" y="563826"/>
                  </a:cubicBezTo>
                  <a:cubicBezTo>
                    <a:pt x="1750155" y="575561"/>
                    <a:pt x="1756849" y="587221"/>
                    <a:pt x="1762868" y="599106"/>
                  </a:cubicBezTo>
                  <a:cubicBezTo>
                    <a:pt x="1768735" y="611142"/>
                    <a:pt x="1774603" y="623178"/>
                    <a:pt x="1780469" y="635139"/>
                  </a:cubicBezTo>
                  <a:cubicBezTo>
                    <a:pt x="1785887" y="647325"/>
                    <a:pt x="1791152" y="659587"/>
                    <a:pt x="1796418" y="671924"/>
                  </a:cubicBezTo>
                  <a:cubicBezTo>
                    <a:pt x="1799125" y="678092"/>
                    <a:pt x="1801457" y="684336"/>
                    <a:pt x="1803790" y="690579"/>
                  </a:cubicBezTo>
                  <a:lnTo>
                    <a:pt x="1810785" y="709461"/>
                  </a:lnTo>
                  <a:cubicBezTo>
                    <a:pt x="1828915" y="759937"/>
                    <a:pt x="1842831" y="812293"/>
                    <a:pt x="1851709" y="866304"/>
                  </a:cubicBezTo>
                  <a:cubicBezTo>
                    <a:pt x="1860208" y="920241"/>
                    <a:pt x="1863668" y="975606"/>
                    <a:pt x="1861562" y="1032025"/>
                  </a:cubicBezTo>
                  <a:cubicBezTo>
                    <a:pt x="1861185" y="1040074"/>
                    <a:pt x="1860283" y="1048123"/>
                    <a:pt x="1859005" y="1056322"/>
                  </a:cubicBezTo>
                  <a:cubicBezTo>
                    <a:pt x="1857725" y="1064447"/>
                    <a:pt x="1856070" y="1072646"/>
                    <a:pt x="1853738" y="1080620"/>
                  </a:cubicBezTo>
                  <a:cubicBezTo>
                    <a:pt x="1849150" y="1096718"/>
                    <a:pt x="1844036" y="1112967"/>
                    <a:pt x="1838017" y="1128764"/>
                  </a:cubicBezTo>
                  <a:cubicBezTo>
                    <a:pt x="1826809" y="1152535"/>
                    <a:pt x="1813795" y="1170363"/>
                    <a:pt x="1800104" y="1186236"/>
                  </a:cubicBezTo>
                  <a:cubicBezTo>
                    <a:pt x="1793409" y="1194285"/>
                    <a:pt x="1786939" y="1201958"/>
                    <a:pt x="1780921" y="1209856"/>
                  </a:cubicBezTo>
                  <a:cubicBezTo>
                    <a:pt x="1777913" y="1213843"/>
                    <a:pt x="1775128" y="1217905"/>
                    <a:pt x="1772346" y="1222043"/>
                  </a:cubicBezTo>
                  <a:cubicBezTo>
                    <a:pt x="1769487" y="1226255"/>
                    <a:pt x="1766704" y="1230543"/>
                    <a:pt x="1764221" y="1235132"/>
                  </a:cubicBezTo>
                  <a:cubicBezTo>
                    <a:pt x="1759558" y="1245212"/>
                    <a:pt x="1754818" y="1255292"/>
                    <a:pt x="1750080" y="1265372"/>
                  </a:cubicBezTo>
                  <a:lnTo>
                    <a:pt x="1746543" y="1272895"/>
                  </a:lnTo>
                  <a:lnTo>
                    <a:pt x="1742706" y="1280417"/>
                  </a:lnTo>
                  <a:lnTo>
                    <a:pt x="1735110" y="1295387"/>
                  </a:lnTo>
                  <a:cubicBezTo>
                    <a:pt x="1729994" y="1305316"/>
                    <a:pt x="1725105" y="1315246"/>
                    <a:pt x="1719839" y="1325175"/>
                  </a:cubicBezTo>
                  <a:cubicBezTo>
                    <a:pt x="1714348" y="1334955"/>
                    <a:pt x="1708930" y="1344734"/>
                    <a:pt x="1703439" y="1354589"/>
                  </a:cubicBezTo>
                  <a:lnTo>
                    <a:pt x="1695316" y="1369258"/>
                  </a:lnTo>
                  <a:lnTo>
                    <a:pt x="1686513" y="1383701"/>
                  </a:lnTo>
                  <a:cubicBezTo>
                    <a:pt x="1680646" y="1393254"/>
                    <a:pt x="1674855" y="1402883"/>
                    <a:pt x="1668987" y="1412436"/>
                  </a:cubicBezTo>
                  <a:cubicBezTo>
                    <a:pt x="1662743" y="1421840"/>
                    <a:pt x="1656499" y="1431243"/>
                    <a:pt x="1650256" y="1440646"/>
                  </a:cubicBezTo>
                  <a:lnTo>
                    <a:pt x="1640929" y="1454713"/>
                  </a:lnTo>
                  <a:cubicBezTo>
                    <a:pt x="1637693" y="1459377"/>
                    <a:pt x="1634233" y="1463890"/>
                    <a:pt x="1630923" y="1468479"/>
                  </a:cubicBezTo>
                  <a:cubicBezTo>
                    <a:pt x="1624227" y="1477581"/>
                    <a:pt x="1617608" y="1486683"/>
                    <a:pt x="1610914" y="1495786"/>
                  </a:cubicBezTo>
                  <a:lnTo>
                    <a:pt x="1589550" y="1522340"/>
                  </a:lnTo>
                  <a:cubicBezTo>
                    <a:pt x="1585939" y="1526703"/>
                    <a:pt x="1582629" y="1531216"/>
                    <a:pt x="1578793" y="1535504"/>
                  </a:cubicBezTo>
                  <a:lnTo>
                    <a:pt x="1567434" y="1548292"/>
                  </a:lnTo>
                  <a:lnTo>
                    <a:pt x="1556150" y="1561005"/>
                  </a:lnTo>
                  <a:lnTo>
                    <a:pt x="1550508" y="1567399"/>
                  </a:lnTo>
                  <a:cubicBezTo>
                    <a:pt x="1548552" y="1569506"/>
                    <a:pt x="1546521" y="1571462"/>
                    <a:pt x="1544565" y="1573568"/>
                  </a:cubicBezTo>
                  <a:lnTo>
                    <a:pt x="1520720" y="1597941"/>
                  </a:lnTo>
                  <a:cubicBezTo>
                    <a:pt x="1512595" y="1605914"/>
                    <a:pt x="1504018" y="1613512"/>
                    <a:pt x="1495744" y="1621261"/>
                  </a:cubicBezTo>
                  <a:cubicBezTo>
                    <a:pt x="1491531" y="1625097"/>
                    <a:pt x="1487469" y="1629084"/>
                    <a:pt x="1483107" y="1632770"/>
                  </a:cubicBezTo>
                  <a:lnTo>
                    <a:pt x="1469943" y="1643753"/>
                  </a:lnTo>
                  <a:cubicBezTo>
                    <a:pt x="1461065" y="1650974"/>
                    <a:pt x="1452716" y="1658572"/>
                    <a:pt x="1443313" y="1665267"/>
                  </a:cubicBezTo>
                  <a:cubicBezTo>
                    <a:pt x="1407506" y="1693476"/>
                    <a:pt x="1368614" y="1717774"/>
                    <a:pt x="1328520" y="1739138"/>
                  </a:cubicBezTo>
                  <a:cubicBezTo>
                    <a:pt x="1288349" y="1760426"/>
                    <a:pt x="1246524" y="1778555"/>
                    <a:pt x="1203495" y="1792322"/>
                  </a:cubicBezTo>
                  <a:cubicBezTo>
                    <a:pt x="1160542" y="1806313"/>
                    <a:pt x="1116686" y="1816845"/>
                    <a:pt x="1072455" y="1824217"/>
                  </a:cubicBezTo>
                  <a:cubicBezTo>
                    <a:pt x="1028146" y="1831213"/>
                    <a:pt x="983614" y="1834899"/>
                    <a:pt x="939006" y="1836027"/>
                  </a:cubicBezTo>
                  <a:cubicBezTo>
                    <a:pt x="869197" y="1836479"/>
                    <a:pt x="800666" y="1827978"/>
                    <a:pt x="734920" y="1812707"/>
                  </a:cubicBezTo>
                  <a:cubicBezTo>
                    <a:pt x="718597" y="1808420"/>
                    <a:pt x="702198" y="1804583"/>
                    <a:pt x="686175" y="1799844"/>
                  </a:cubicBezTo>
                  <a:lnTo>
                    <a:pt x="662178" y="1792472"/>
                  </a:lnTo>
                  <a:lnTo>
                    <a:pt x="650217" y="1788786"/>
                  </a:lnTo>
                  <a:lnTo>
                    <a:pt x="638408" y="1784573"/>
                  </a:lnTo>
                  <a:cubicBezTo>
                    <a:pt x="622610" y="1778931"/>
                    <a:pt x="606812" y="1773515"/>
                    <a:pt x="591468" y="1766971"/>
                  </a:cubicBezTo>
                  <a:lnTo>
                    <a:pt x="568298" y="1757493"/>
                  </a:lnTo>
                  <a:lnTo>
                    <a:pt x="545580" y="1747036"/>
                  </a:lnTo>
                  <a:cubicBezTo>
                    <a:pt x="424693" y="1691069"/>
                    <a:pt x="317197" y="1609902"/>
                    <a:pt x="230012" y="1510831"/>
                  </a:cubicBezTo>
                  <a:cubicBezTo>
                    <a:pt x="143278" y="1411383"/>
                    <a:pt x="76703" y="1293280"/>
                    <a:pt x="39844" y="1163819"/>
                  </a:cubicBezTo>
                  <a:cubicBezTo>
                    <a:pt x="20962" y="1099276"/>
                    <a:pt x="10206" y="1031799"/>
                    <a:pt x="6821" y="963344"/>
                  </a:cubicBezTo>
                  <a:cubicBezTo>
                    <a:pt x="5541" y="946193"/>
                    <a:pt x="5917" y="929042"/>
                    <a:pt x="5691" y="911815"/>
                  </a:cubicBezTo>
                  <a:cubicBezTo>
                    <a:pt x="5466" y="903165"/>
                    <a:pt x="6068" y="894589"/>
                    <a:pt x="6369" y="885938"/>
                  </a:cubicBezTo>
                  <a:cubicBezTo>
                    <a:pt x="6746" y="877287"/>
                    <a:pt x="7120" y="868636"/>
                    <a:pt x="7497" y="859986"/>
                  </a:cubicBezTo>
                  <a:cubicBezTo>
                    <a:pt x="10281" y="825457"/>
                    <a:pt x="13892" y="790703"/>
                    <a:pt x="20360" y="756175"/>
                  </a:cubicBezTo>
                  <a:cubicBezTo>
                    <a:pt x="22241" y="746471"/>
                    <a:pt x="23820" y="736466"/>
                    <a:pt x="25851" y="726913"/>
                  </a:cubicBezTo>
                  <a:cubicBezTo>
                    <a:pt x="27958" y="717435"/>
                    <a:pt x="30064" y="708031"/>
                    <a:pt x="32095" y="698628"/>
                  </a:cubicBezTo>
                  <a:cubicBezTo>
                    <a:pt x="34051" y="689150"/>
                    <a:pt x="36459" y="679822"/>
                    <a:pt x="38865" y="670419"/>
                  </a:cubicBezTo>
                  <a:cubicBezTo>
                    <a:pt x="41273" y="661091"/>
                    <a:pt x="43454" y="651613"/>
                    <a:pt x="46088" y="642285"/>
                  </a:cubicBezTo>
                  <a:cubicBezTo>
                    <a:pt x="51504" y="623705"/>
                    <a:pt x="56468" y="604974"/>
                    <a:pt x="62788" y="586544"/>
                  </a:cubicBezTo>
                  <a:cubicBezTo>
                    <a:pt x="65871" y="577366"/>
                    <a:pt x="68580" y="567963"/>
                    <a:pt x="71965" y="558861"/>
                  </a:cubicBezTo>
                  <a:cubicBezTo>
                    <a:pt x="75274" y="549683"/>
                    <a:pt x="78659" y="540506"/>
                    <a:pt x="81970" y="531329"/>
                  </a:cubicBezTo>
                  <a:cubicBezTo>
                    <a:pt x="85205" y="522151"/>
                    <a:pt x="89192" y="513124"/>
                    <a:pt x="92802" y="504022"/>
                  </a:cubicBezTo>
                  <a:cubicBezTo>
                    <a:pt x="96488" y="494920"/>
                    <a:pt x="100024" y="485817"/>
                    <a:pt x="104237" y="476866"/>
                  </a:cubicBezTo>
                  <a:lnTo>
                    <a:pt x="116422" y="449935"/>
                  </a:lnTo>
                  <a:lnTo>
                    <a:pt x="129737" y="423381"/>
                  </a:lnTo>
                  <a:cubicBezTo>
                    <a:pt x="148016" y="388100"/>
                    <a:pt x="168102" y="353347"/>
                    <a:pt x="191572" y="320097"/>
                  </a:cubicBezTo>
                  <a:cubicBezTo>
                    <a:pt x="214817" y="286848"/>
                    <a:pt x="240392" y="254351"/>
                    <a:pt x="269430" y="224411"/>
                  </a:cubicBezTo>
                  <a:cubicBezTo>
                    <a:pt x="298390" y="194397"/>
                    <a:pt x="329610" y="165586"/>
                    <a:pt x="364287" y="140310"/>
                  </a:cubicBezTo>
                  <a:cubicBezTo>
                    <a:pt x="372713" y="133615"/>
                    <a:pt x="381740" y="127823"/>
                    <a:pt x="390616" y="121729"/>
                  </a:cubicBezTo>
                  <a:cubicBezTo>
                    <a:pt x="399569" y="115712"/>
                    <a:pt x="408445" y="109543"/>
                    <a:pt x="417848" y="104127"/>
                  </a:cubicBezTo>
                  <a:cubicBezTo>
                    <a:pt x="427176" y="98635"/>
                    <a:pt x="436429" y="92918"/>
                    <a:pt x="445907" y="87578"/>
                  </a:cubicBezTo>
                  <a:cubicBezTo>
                    <a:pt x="455536" y="82537"/>
                    <a:pt x="465240" y="77497"/>
                    <a:pt x="474945" y="72457"/>
                  </a:cubicBezTo>
                  <a:cubicBezTo>
                    <a:pt x="514136" y="53350"/>
                    <a:pt x="555209" y="36951"/>
                    <a:pt x="597635" y="24765"/>
                  </a:cubicBezTo>
                  <a:cubicBezTo>
                    <a:pt x="651120" y="11601"/>
                    <a:pt x="703401" y="5282"/>
                    <a:pt x="755006" y="5658"/>
                  </a:cubicBezTo>
                  <a:lnTo>
                    <a:pt x="774338" y="6109"/>
                  </a:lnTo>
                  <a:cubicBezTo>
                    <a:pt x="780808" y="6259"/>
                    <a:pt x="787203" y="6560"/>
                    <a:pt x="793596" y="7237"/>
                  </a:cubicBezTo>
                  <a:cubicBezTo>
                    <a:pt x="806384" y="8441"/>
                    <a:pt x="819173" y="9870"/>
                    <a:pt x="831961" y="11525"/>
                  </a:cubicBezTo>
                  <a:cubicBezTo>
                    <a:pt x="844674" y="13707"/>
                    <a:pt x="857311" y="16189"/>
                    <a:pt x="870099" y="18897"/>
                  </a:cubicBezTo>
                  <a:lnTo>
                    <a:pt x="879652" y="21004"/>
                  </a:lnTo>
                  <a:cubicBezTo>
                    <a:pt x="882813" y="21831"/>
                    <a:pt x="885972" y="22734"/>
                    <a:pt x="889056" y="23637"/>
                  </a:cubicBezTo>
                  <a:cubicBezTo>
                    <a:pt x="895375" y="25442"/>
                    <a:pt x="901695" y="27247"/>
                    <a:pt x="908012" y="29203"/>
                  </a:cubicBezTo>
                  <a:cubicBezTo>
                    <a:pt x="913129" y="31385"/>
                    <a:pt x="919447" y="33792"/>
                    <a:pt x="926369" y="36500"/>
                  </a:cubicBezTo>
                  <a:cubicBezTo>
                    <a:pt x="933213" y="39358"/>
                    <a:pt x="940661" y="42593"/>
                    <a:pt x="948409" y="45828"/>
                  </a:cubicBezTo>
                  <a:cubicBezTo>
                    <a:pt x="956082" y="49138"/>
                    <a:pt x="963906" y="52523"/>
                    <a:pt x="971503" y="56058"/>
                  </a:cubicBezTo>
                  <a:cubicBezTo>
                    <a:pt x="978951" y="59820"/>
                    <a:pt x="986097" y="63656"/>
                    <a:pt x="992490" y="67492"/>
                  </a:cubicBezTo>
                  <a:cubicBezTo>
                    <a:pt x="1018668" y="82613"/>
                    <a:pt x="1030629" y="96680"/>
                    <a:pt x="1007459" y="103525"/>
                  </a:cubicBezTo>
                  <a:cubicBezTo>
                    <a:pt x="958789" y="116389"/>
                    <a:pt x="898986" y="128575"/>
                    <a:pt x="844975" y="139257"/>
                  </a:cubicBezTo>
                  <a:cubicBezTo>
                    <a:pt x="783366" y="150390"/>
                    <a:pt x="726948" y="169196"/>
                    <a:pt x="677073" y="194021"/>
                  </a:cubicBezTo>
                  <a:cubicBezTo>
                    <a:pt x="627199" y="218920"/>
                    <a:pt x="584096" y="250138"/>
                    <a:pt x="547912" y="284892"/>
                  </a:cubicBezTo>
                  <a:cubicBezTo>
                    <a:pt x="529633" y="301968"/>
                    <a:pt x="513609" y="320850"/>
                    <a:pt x="498564" y="339505"/>
                  </a:cubicBezTo>
                  <a:cubicBezTo>
                    <a:pt x="495029" y="344395"/>
                    <a:pt x="491418" y="349284"/>
                    <a:pt x="487883" y="354174"/>
                  </a:cubicBezTo>
                  <a:cubicBezTo>
                    <a:pt x="484423" y="359064"/>
                    <a:pt x="480737" y="363577"/>
                    <a:pt x="477576" y="368843"/>
                  </a:cubicBezTo>
                  <a:cubicBezTo>
                    <a:pt x="471108" y="378998"/>
                    <a:pt x="464487" y="388552"/>
                    <a:pt x="458770" y="399083"/>
                  </a:cubicBezTo>
                  <a:cubicBezTo>
                    <a:pt x="455837" y="404123"/>
                    <a:pt x="452902" y="409239"/>
                    <a:pt x="449969" y="414354"/>
                  </a:cubicBezTo>
                  <a:cubicBezTo>
                    <a:pt x="447261" y="419620"/>
                    <a:pt x="444629" y="424886"/>
                    <a:pt x="441920" y="430151"/>
                  </a:cubicBezTo>
                  <a:lnTo>
                    <a:pt x="437933" y="437899"/>
                  </a:lnTo>
                  <a:cubicBezTo>
                    <a:pt x="436654" y="440532"/>
                    <a:pt x="435452" y="443315"/>
                    <a:pt x="434247" y="446024"/>
                  </a:cubicBezTo>
                  <a:cubicBezTo>
                    <a:pt x="431841" y="451365"/>
                    <a:pt x="429358" y="456705"/>
                    <a:pt x="426875" y="462047"/>
                  </a:cubicBezTo>
                  <a:cubicBezTo>
                    <a:pt x="424467" y="467312"/>
                    <a:pt x="422363" y="473105"/>
                    <a:pt x="420105" y="478521"/>
                  </a:cubicBezTo>
                  <a:cubicBezTo>
                    <a:pt x="417924" y="484087"/>
                    <a:pt x="415441" y="489203"/>
                    <a:pt x="413560" y="494995"/>
                  </a:cubicBezTo>
                  <a:cubicBezTo>
                    <a:pt x="409573" y="506354"/>
                    <a:pt x="405286" y="517186"/>
                    <a:pt x="401824" y="528921"/>
                  </a:cubicBezTo>
                  <a:cubicBezTo>
                    <a:pt x="400019" y="534939"/>
                    <a:pt x="397914" y="540581"/>
                    <a:pt x="396034" y="546374"/>
                  </a:cubicBezTo>
                  <a:cubicBezTo>
                    <a:pt x="394229" y="552316"/>
                    <a:pt x="392348" y="558033"/>
                    <a:pt x="390392" y="563675"/>
                  </a:cubicBezTo>
                  <a:lnTo>
                    <a:pt x="387382" y="572025"/>
                  </a:lnTo>
                  <a:lnTo>
                    <a:pt x="384600" y="580526"/>
                  </a:lnTo>
                  <a:cubicBezTo>
                    <a:pt x="382644" y="586167"/>
                    <a:pt x="380612" y="591659"/>
                    <a:pt x="378506" y="597075"/>
                  </a:cubicBezTo>
                  <a:cubicBezTo>
                    <a:pt x="376550" y="602641"/>
                    <a:pt x="374594" y="608208"/>
                    <a:pt x="372563" y="613700"/>
                  </a:cubicBezTo>
                  <a:cubicBezTo>
                    <a:pt x="370532" y="619191"/>
                    <a:pt x="368199" y="624382"/>
                    <a:pt x="366243" y="630023"/>
                  </a:cubicBezTo>
                  <a:cubicBezTo>
                    <a:pt x="362258" y="641081"/>
                    <a:pt x="357518" y="651463"/>
                    <a:pt x="353455" y="662521"/>
                  </a:cubicBezTo>
                  <a:cubicBezTo>
                    <a:pt x="336003" y="705700"/>
                    <a:pt x="317048" y="749029"/>
                    <a:pt x="298917" y="794615"/>
                  </a:cubicBezTo>
                  <a:cubicBezTo>
                    <a:pt x="297639" y="797549"/>
                    <a:pt x="296660" y="800107"/>
                    <a:pt x="295759" y="802664"/>
                  </a:cubicBezTo>
                  <a:lnTo>
                    <a:pt x="292749" y="810413"/>
                  </a:lnTo>
                  <a:lnTo>
                    <a:pt x="286506" y="825984"/>
                  </a:lnTo>
                  <a:lnTo>
                    <a:pt x="275524" y="857654"/>
                  </a:lnTo>
                  <a:lnTo>
                    <a:pt x="270708" y="873752"/>
                  </a:lnTo>
                  <a:cubicBezTo>
                    <a:pt x="269129" y="879168"/>
                    <a:pt x="267248" y="884584"/>
                    <a:pt x="266121" y="890076"/>
                  </a:cubicBezTo>
                  <a:lnTo>
                    <a:pt x="262133" y="906550"/>
                  </a:lnTo>
                  <a:cubicBezTo>
                    <a:pt x="261531" y="909333"/>
                    <a:pt x="260705" y="912116"/>
                    <a:pt x="260177" y="914900"/>
                  </a:cubicBezTo>
                  <a:lnTo>
                    <a:pt x="258673" y="923250"/>
                  </a:lnTo>
                  <a:cubicBezTo>
                    <a:pt x="250323" y="967933"/>
                    <a:pt x="248065" y="1015024"/>
                    <a:pt x="256416" y="1061964"/>
                  </a:cubicBezTo>
                  <a:cubicBezTo>
                    <a:pt x="265895" y="1107400"/>
                    <a:pt x="282670" y="1149601"/>
                    <a:pt x="304409" y="1187815"/>
                  </a:cubicBezTo>
                  <a:cubicBezTo>
                    <a:pt x="326225" y="1226029"/>
                    <a:pt x="352704" y="1260407"/>
                    <a:pt x="382719" y="1290948"/>
                  </a:cubicBezTo>
                  <a:cubicBezTo>
                    <a:pt x="412658" y="1321565"/>
                    <a:pt x="445756" y="1348571"/>
                    <a:pt x="480961" y="1372868"/>
                  </a:cubicBezTo>
                  <a:cubicBezTo>
                    <a:pt x="516243" y="1397166"/>
                    <a:pt x="553629" y="1418755"/>
                    <a:pt x="593122" y="1438615"/>
                  </a:cubicBezTo>
                  <a:cubicBezTo>
                    <a:pt x="595528" y="1440270"/>
                    <a:pt x="597936" y="1442000"/>
                    <a:pt x="600268" y="1443730"/>
                  </a:cubicBezTo>
                  <a:cubicBezTo>
                    <a:pt x="602676" y="1445385"/>
                    <a:pt x="605082" y="1447115"/>
                    <a:pt x="607414" y="1448920"/>
                  </a:cubicBezTo>
                  <a:cubicBezTo>
                    <a:pt x="612154" y="1452531"/>
                    <a:pt x="616667" y="1456368"/>
                    <a:pt x="621031" y="1460430"/>
                  </a:cubicBezTo>
                  <a:cubicBezTo>
                    <a:pt x="629831" y="1468479"/>
                    <a:pt x="638483" y="1476603"/>
                    <a:pt x="646006" y="1485781"/>
                  </a:cubicBezTo>
                  <a:cubicBezTo>
                    <a:pt x="653754" y="1494507"/>
                    <a:pt x="660975" y="1503534"/>
                    <a:pt x="666992" y="1512861"/>
                  </a:cubicBezTo>
                  <a:cubicBezTo>
                    <a:pt x="673085" y="1522114"/>
                    <a:pt x="678426" y="1530991"/>
                    <a:pt x="682338" y="1540017"/>
                  </a:cubicBezTo>
                  <a:cubicBezTo>
                    <a:pt x="691216" y="1556492"/>
                    <a:pt x="696782" y="1569656"/>
                    <a:pt x="700770" y="1581542"/>
                  </a:cubicBezTo>
                  <a:cubicBezTo>
                    <a:pt x="704905" y="1593277"/>
                    <a:pt x="707539" y="1603658"/>
                    <a:pt x="712127" y="1612534"/>
                  </a:cubicBezTo>
                  <a:cubicBezTo>
                    <a:pt x="716716" y="1621411"/>
                    <a:pt x="722885" y="1629310"/>
                    <a:pt x="734018" y="1636907"/>
                  </a:cubicBezTo>
                  <a:cubicBezTo>
                    <a:pt x="739510" y="1640819"/>
                    <a:pt x="746430" y="1643978"/>
                    <a:pt x="754856" y="1647363"/>
                  </a:cubicBezTo>
                  <a:cubicBezTo>
                    <a:pt x="763280" y="1650598"/>
                    <a:pt x="773361" y="1654134"/>
                    <a:pt x="785546" y="1656616"/>
                  </a:cubicBezTo>
                  <a:cubicBezTo>
                    <a:pt x="793520" y="1657970"/>
                    <a:pt x="801495" y="1659174"/>
                    <a:pt x="809318" y="1660302"/>
                  </a:cubicBezTo>
                  <a:cubicBezTo>
                    <a:pt x="817217" y="1661130"/>
                    <a:pt x="825114" y="1661732"/>
                    <a:pt x="832863" y="1662258"/>
                  </a:cubicBezTo>
                  <a:cubicBezTo>
                    <a:pt x="836775" y="1662484"/>
                    <a:pt x="840611" y="1662784"/>
                    <a:pt x="844523" y="1663010"/>
                  </a:cubicBezTo>
                  <a:cubicBezTo>
                    <a:pt x="848435" y="1663236"/>
                    <a:pt x="852271" y="1663086"/>
                    <a:pt x="856108" y="1663161"/>
                  </a:cubicBezTo>
                  <a:cubicBezTo>
                    <a:pt x="863781" y="1663086"/>
                    <a:pt x="871454" y="1663086"/>
                    <a:pt x="879052" y="1663010"/>
                  </a:cubicBezTo>
                  <a:cubicBezTo>
                    <a:pt x="909443" y="1661506"/>
                    <a:pt x="939006" y="1658346"/>
                    <a:pt x="967742" y="1652328"/>
                  </a:cubicBezTo>
                  <a:cubicBezTo>
                    <a:pt x="982185" y="1649921"/>
                    <a:pt x="996251" y="1646009"/>
                    <a:pt x="1010394" y="1642850"/>
                  </a:cubicBezTo>
                  <a:cubicBezTo>
                    <a:pt x="1017465" y="1641270"/>
                    <a:pt x="1024385" y="1638938"/>
                    <a:pt x="1031382" y="1637133"/>
                  </a:cubicBezTo>
                  <a:cubicBezTo>
                    <a:pt x="1038377" y="1635177"/>
                    <a:pt x="1045373" y="1633522"/>
                    <a:pt x="1052295" y="1631115"/>
                  </a:cubicBezTo>
                  <a:cubicBezTo>
                    <a:pt x="1059215" y="1628933"/>
                    <a:pt x="1066135" y="1626827"/>
                    <a:pt x="1073132" y="1624796"/>
                  </a:cubicBezTo>
                  <a:cubicBezTo>
                    <a:pt x="1080052" y="1622539"/>
                    <a:pt x="1086897" y="1620057"/>
                    <a:pt x="1093892" y="1617875"/>
                  </a:cubicBezTo>
                  <a:cubicBezTo>
                    <a:pt x="1097354" y="1616747"/>
                    <a:pt x="1100890" y="1615769"/>
                    <a:pt x="1104425" y="1614565"/>
                  </a:cubicBezTo>
                  <a:cubicBezTo>
                    <a:pt x="1107885" y="1613287"/>
                    <a:pt x="1111345" y="1612083"/>
                    <a:pt x="1114805" y="1610804"/>
                  </a:cubicBezTo>
                  <a:cubicBezTo>
                    <a:pt x="1118267" y="1609600"/>
                    <a:pt x="1121802" y="1608397"/>
                    <a:pt x="1125338" y="1607194"/>
                  </a:cubicBezTo>
                  <a:cubicBezTo>
                    <a:pt x="1128873" y="1606065"/>
                    <a:pt x="1132484" y="1604936"/>
                    <a:pt x="1135944" y="1603507"/>
                  </a:cubicBezTo>
                  <a:cubicBezTo>
                    <a:pt x="1147905" y="1599295"/>
                    <a:pt x="1160015" y="1595759"/>
                    <a:pt x="1171450" y="1590869"/>
                  </a:cubicBezTo>
                  <a:cubicBezTo>
                    <a:pt x="1177242" y="1588538"/>
                    <a:pt x="1183110" y="1586507"/>
                    <a:pt x="1188827" y="1584024"/>
                  </a:cubicBezTo>
                  <a:cubicBezTo>
                    <a:pt x="1194469" y="1581466"/>
                    <a:pt x="1200035" y="1578909"/>
                    <a:pt x="1205677" y="1576351"/>
                  </a:cubicBezTo>
                  <a:lnTo>
                    <a:pt x="1214103" y="1572590"/>
                  </a:lnTo>
                  <a:lnTo>
                    <a:pt x="1222226" y="1568302"/>
                  </a:lnTo>
                  <a:cubicBezTo>
                    <a:pt x="1227642" y="1565519"/>
                    <a:pt x="1233134" y="1562660"/>
                    <a:pt x="1238551" y="1559877"/>
                  </a:cubicBezTo>
                  <a:cubicBezTo>
                    <a:pt x="1243892" y="1556943"/>
                    <a:pt x="1249007" y="1553634"/>
                    <a:pt x="1254272" y="1550549"/>
                  </a:cubicBezTo>
                  <a:cubicBezTo>
                    <a:pt x="1259462" y="1547314"/>
                    <a:pt x="1264955" y="1544606"/>
                    <a:pt x="1269844" y="1540995"/>
                  </a:cubicBezTo>
                  <a:cubicBezTo>
                    <a:pt x="1310540" y="1514366"/>
                    <a:pt x="1347552" y="1482170"/>
                    <a:pt x="1379523" y="1444181"/>
                  </a:cubicBezTo>
                  <a:cubicBezTo>
                    <a:pt x="1443539" y="1368430"/>
                    <a:pt x="1486718" y="1269585"/>
                    <a:pt x="1498828" y="1157349"/>
                  </a:cubicBezTo>
                  <a:cubicBezTo>
                    <a:pt x="1502589" y="1112741"/>
                    <a:pt x="1504169" y="1068434"/>
                    <a:pt x="1503493" y="1025706"/>
                  </a:cubicBezTo>
                  <a:cubicBezTo>
                    <a:pt x="1502514" y="982903"/>
                    <a:pt x="1499732" y="941454"/>
                    <a:pt x="1496121" y="901434"/>
                  </a:cubicBezTo>
                  <a:cubicBezTo>
                    <a:pt x="1492510" y="861340"/>
                    <a:pt x="1488222" y="822674"/>
                    <a:pt x="1484160" y="784310"/>
                  </a:cubicBezTo>
                  <a:cubicBezTo>
                    <a:pt x="1480022" y="745945"/>
                    <a:pt x="1475959" y="708031"/>
                    <a:pt x="1472951" y="668689"/>
                  </a:cubicBezTo>
                  <a:cubicBezTo>
                    <a:pt x="1472650" y="664702"/>
                    <a:pt x="1472424" y="660715"/>
                    <a:pt x="1472123" y="656803"/>
                  </a:cubicBezTo>
                  <a:cubicBezTo>
                    <a:pt x="1471748" y="652892"/>
                    <a:pt x="1471447" y="648980"/>
                    <a:pt x="1471071" y="645144"/>
                  </a:cubicBezTo>
                  <a:cubicBezTo>
                    <a:pt x="1470393" y="637396"/>
                    <a:pt x="1470167" y="629572"/>
                    <a:pt x="1469642" y="621974"/>
                  </a:cubicBezTo>
                  <a:cubicBezTo>
                    <a:pt x="1468211" y="606854"/>
                    <a:pt x="1468062" y="591358"/>
                    <a:pt x="1466782" y="576539"/>
                  </a:cubicBezTo>
                  <a:cubicBezTo>
                    <a:pt x="1466330" y="569016"/>
                    <a:pt x="1465956" y="561494"/>
                    <a:pt x="1465655" y="553896"/>
                  </a:cubicBezTo>
                  <a:cubicBezTo>
                    <a:pt x="1465052" y="546449"/>
                    <a:pt x="1464525" y="539001"/>
                    <a:pt x="1464075" y="531479"/>
                  </a:cubicBezTo>
                  <a:cubicBezTo>
                    <a:pt x="1463397" y="516284"/>
                    <a:pt x="1461818" y="501540"/>
                    <a:pt x="1460613" y="486269"/>
                  </a:cubicBezTo>
                  <a:cubicBezTo>
                    <a:pt x="1455047" y="425863"/>
                    <a:pt x="1444667" y="363878"/>
                    <a:pt x="1417060" y="300915"/>
                  </a:cubicBezTo>
                  <a:cubicBezTo>
                    <a:pt x="1396973" y="257360"/>
                    <a:pt x="1363198" y="217039"/>
                    <a:pt x="1323255" y="180931"/>
                  </a:cubicBezTo>
                  <a:cubicBezTo>
                    <a:pt x="1283234" y="144748"/>
                    <a:pt x="1237121" y="112627"/>
                    <a:pt x="1191385" y="81710"/>
                  </a:cubicBezTo>
                  <a:cubicBezTo>
                    <a:pt x="1182357" y="75241"/>
                    <a:pt x="1175361" y="67342"/>
                    <a:pt x="1168667" y="58014"/>
                  </a:cubicBezTo>
                  <a:cubicBezTo>
                    <a:pt x="1161896" y="48837"/>
                    <a:pt x="1155352" y="38230"/>
                    <a:pt x="1146550" y="28752"/>
                  </a:cubicBezTo>
                  <a:cubicBezTo>
                    <a:pt x="1216283" y="27623"/>
                    <a:pt x="1286243" y="49890"/>
                    <a:pt x="1352064" y="89985"/>
                  </a:cubicBezTo>
                  <a:cubicBezTo>
                    <a:pt x="1360265" y="95025"/>
                    <a:pt x="1368463" y="100215"/>
                    <a:pt x="1376663" y="105632"/>
                  </a:cubicBezTo>
                  <a:cubicBezTo>
                    <a:pt x="1384713" y="111273"/>
                    <a:pt x="1392687" y="117141"/>
                    <a:pt x="1400659" y="123083"/>
                  </a:cubicBezTo>
                  <a:cubicBezTo>
                    <a:pt x="1404646" y="126093"/>
                    <a:pt x="1408634" y="129102"/>
                    <a:pt x="1412621" y="132186"/>
                  </a:cubicBezTo>
                  <a:cubicBezTo>
                    <a:pt x="1416608" y="135270"/>
                    <a:pt x="1420369" y="138655"/>
                    <a:pt x="1424281" y="141890"/>
                  </a:cubicBezTo>
                  <a:cubicBezTo>
                    <a:pt x="1432029" y="148509"/>
                    <a:pt x="1439778" y="155205"/>
                    <a:pt x="1447449" y="162050"/>
                  </a:cubicBezTo>
                  <a:cubicBezTo>
                    <a:pt x="1454971" y="169121"/>
                    <a:pt x="1462420" y="176418"/>
                    <a:pt x="1469868" y="183790"/>
                  </a:cubicBezTo>
                  <a:cubicBezTo>
                    <a:pt x="1473554" y="187476"/>
                    <a:pt x="1477315" y="191237"/>
                    <a:pt x="1481001" y="194923"/>
                  </a:cubicBezTo>
                  <a:cubicBezTo>
                    <a:pt x="1484611" y="198835"/>
                    <a:pt x="1488147" y="202747"/>
                    <a:pt x="1491757" y="206658"/>
                  </a:cubicBezTo>
                  <a:cubicBezTo>
                    <a:pt x="1498903" y="214557"/>
                    <a:pt x="1506200" y="222380"/>
                    <a:pt x="1513197" y="230655"/>
                  </a:cubicBezTo>
                  <a:cubicBezTo>
                    <a:pt x="1520042" y="239005"/>
                    <a:pt x="1526887" y="247430"/>
                    <a:pt x="1533809" y="255930"/>
                  </a:cubicBezTo>
                  <a:cubicBezTo>
                    <a:pt x="1537495" y="260670"/>
                    <a:pt x="1540051" y="265259"/>
                    <a:pt x="1541856" y="269772"/>
                  </a:cubicBezTo>
                  <a:cubicBezTo>
                    <a:pt x="1543737" y="274285"/>
                    <a:pt x="1545017" y="278573"/>
                    <a:pt x="1545994" y="282786"/>
                  </a:cubicBezTo>
                  <a:cubicBezTo>
                    <a:pt x="1548025" y="291211"/>
                    <a:pt x="1548929" y="299335"/>
                    <a:pt x="1551787" y="307911"/>
                  </a:cubicBezTo>
                  <a:cubicBezTo>
                    <a:pt x="1558857" y="320097"/>
                    <a:pt x="1566681" y="331080"/>
                    <a:pt x="1575182" y="341311"/>
                  </a:cubicBezTo>
                  <a:cubicBezTo>
                    <a:pt x="1583456" y="351692"/>
                    <a:pt x="1592033" y="361697"/>
                    <a:pt x="1601210" y="371175"/>
                  </a:cubicBezTo>
                  <a:cubicBezTo>
                    <a:pt x="1618962" y="390131"/>
                    <a:pt x="1637843" y="408712"/>
                    <a:pt x="1654093" y="430001"/>
                  </a:cubicBezTo>
                  <a:close/>
                </a:path>
              </a:pathLst>
            </a:custGeom>
            <a:solidFill>
              <a:srgbClr val="2CC7A2">
                <a:alpha val="80000"/>
              </a:srgb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F84A4C40-EBB7-4AE3-B87F-12CB1E36DE89}"/>
                </a:ext>
              </a:extLst>
            </p:cNvPr>
            <p:cNvSpPr/>
            <p:nvPr/>
          </p:nvSpPr>
          <p:spPr>
            <a:xfrm>
              <a:off x="22037645" y="5390962"/>
              <a:ext cx="1752940" cy="1715324"/>
            </a:xfrm>
            <a:custGeom>
              <a:avLst/>
              <a:gdLst>
                <a:gd name="connsiteX0" fmla="*/ 1511728 w 1752737"/>
                <a:gd name="connsiteY0" fmla="*/ 364851 h 1715125"/>
                <a:gd name="connsiteX1" fmla="*/ 1680082 w 1752737"/>
                <a:gd name="connsiteY1" fmla="*/ 615876 h 1715125"/>
                <a:gd name="connsiteX2" fmla="*/ 1729654 w 1752737"/>
                <a:gd name="connsiteY2" fmla="*/ 761812 h 1715125"/>
                <a:gd name="connsiteX3" fmla="*/ 1749665 w 1752737"/>
                <a:gd name="connsiteY3" fmla="*/ 919634 h 1715125"/>
                <a:gd name="connsiteX4" fmla="*/ 1744624 w 1752737"/>
                <a:gd name="connsiteY4" fmla="*/ 966725 h 1715125"/>
                <a:gd name="connsiteX5" fmla="*/ 1731610 w 1752737"/>
                <a:gd name="connsiteY5" fmla="*/ 1013740 h 1715125"/>
                <a:gd name="connsiteX6" fmla="*/ 1715362 w 1752737"/>
                <a:gd name="connsiteY6" fmla="*/ 1045109 h 1715125"/>
                <a:gd name="connsiteX7" fmla="*/ 1697234 w 1752737"/>
                <a:gd name="connsiteY7" fmla="*/ 1070911 h 1715125"/>
                <a:gd name="connsiteX8" fmla="*/ 1679254 w 1752737"/>
                <a:gd name="connsiteY8" fmla="*/ 1094457 h 1715125"/>
                <a:gd name="connsiteX9" fmla="*/ 1664134 w 1752737"/>
                <a:gd name="connsiteY9" fmla="*/ 1119356 h 1715125"/>
                <a:gd name="connsiteX10" fmla="*/ 1548363 w 1752737"/>
                <a:gd name="connsiteY10" fmla="*/ 1338411 h 1715125"/>
                <a:gd name="connsiteX11" fmla="*/ 1530911 w 1752737"/>
                <a:gd name="connsiteY11" fmla="*/ 1363235 h 1715125"/>
                <a:gd name="connsiteX12" fmla="*/ 1522185 w 1752737"/>
                <a:gd name="connsiteY12" fmla="*/ 1375496 h 1715125"/>
                <a:gd name="connsiteX13" fmla="*/ 1517822 w 1752737"/>
                <a:gd name="connsiteY13" fmla="*/ 1381589 h 1715125"/>
                <a:gd name="connsiteX14" fmla="*/ 1513157 w 1752737"/>
                <a:gd name="connsiteY14" fmla="*/ 1387532 h 1715125"/>
                <a:gd name="connsiteX15" fmla="*/ 1475320 w 1752737"/>
                <a:gd name="connsiteY15" fmla="*/ 1433871 h 1715125"/>
                <a:gd name="connsiteX16" fmla="*/ 1465616 w 1752737"/>
                <a:gd name="connsiteY16" fmla="*/ 1445079 h 1715125"/>
                <a:gd name="connsiteX17" fmla="*/ 1460801 w 1752737"/>
                <a:gd name="connsiteY17" fmla="*/ 1450646 h 1715125"/>
                <a:gd name="connsiteX18" fmla="*/ 1455686 w 1752737"/>
                <a:gd name="connsiteY18" fmla="*/ 1455987 h 1715125"/>
                <a:gd name="connsiteX19" fmla="*/ 1435225 w 1752737"/>
                <a:gd name="connsiteY19" fmla="*/ 1477350 h 1715125"/>
                <a:gd name="connsiteX20" fmla="*/ 1424693 w 1752737"/>
                <a:gd name="connsiteY20" fmla="*/ 1487656 h 1715125"/>
                <a:gd name="connsiteX21" fmla="*/ 1414011 w 1752737"/>
                <a:gd name="connsiteY21" fmla="*/ 1497812 h 1715125"/>
                <a:gd name="connsiteX22" fmla="*/ 1392347 w 1752737"/>
                <a:gd name="connsiteY22" fmla="*/ 1517596 h 1715125"/>
                <a:gd name="connsiteX23" fmla="*/ 1198267 w 1752737"/>
                <a:gd name="connsiteY23" fmla="*/ 1642920 h 1715125"/>
                <a:gd name="connsiteX24" fmla="*/ 1185027 w 1752737"/>
                <a:gd name="connsiteY24" fmla="*/ 1648788 h 1715125"/>
                <a:gd name="connsiteX25" fmla="*/ 1171712 w 1752737"/>
                <a:gd name="connsiteY25" fmla="*/ 1654430 h 1715125"/>
                <a:gd name="connsiteX26" fmla="*/ 1144631 w 1752737"/>
                <a:gd name="connsiteY26" fmla="*/ 1664961 h 1715125"/>
                <a:gd name="connsiteX27" fmla="*/ 1089041 w 1752737"/>
                <a:gd name="connsiteY27" fmla="*/ 1682865 h 1715125"/>
                <a:gd name="connsiteX28" fmla="*/ 972894 w 1752737"/>
                <a:gd name="connsiteY28" fmla="*/ 1708215 h 1715125"/>
                <a:gd name="connsiteX29" fmla="*/ 949423 w 1752737"/>
                <a:gd name="connsiteY29" fmla="*/ 1710923 h 1715125"/>
                <a:gd name="connsiteX30" fmla="*/ 926029 w 1752737"/>
                <a:gd name="connsiteY30" fmla="*/ 1713105 h 1715125"/>
                <a:gd name="connsiteX31" fmla="*/ 902633 w 1752737"/>
                <a:gd name="connsiteY31" fmla="*/ 1714083 h 1715125"/>
                <a:gd name="connsiteX32" fmla="*/ 890973 w 1752737"/>
                <a:gd name="connsiteY32" fmla="*/ 1714534 h 1715125"/>
                <a:gd name="connsiteX33" fmla="*/ 879313 w 1752737"/>
                <a:gd name="connsiteY33" fmla="*/ 1714534 h 1715125"/>
                <a:gd name="connsiteX34" fmla="*/ 856070 w 1752737"/>
                <a:gd name="connsiteY34" fmla="*/ 1714309 h 1715125"/>
                <a:gd name="connsiteX35" fmla="*/ 832900 w 1752737"/>
                <a:gd name="connsiteY35" fmla="*/ 1713180 h 1715125"/>
                <a:gd name="connsiteX36" fmla="*/ 809881 w 1752737"/>
                <a:gd name="connsiteY36" fmla="*/ 1711676 h 1715125"/>
                <a:gd name="connsiteX37" fmla="*/ 787014 w 1752737"/>
                <a:gd name="connsiteY37" fmla="*/ 1709193 h 1715125"/>
                <a:gd name="connsiteX38" fmla="*/ 610460 w 1752737"/>
                <a:gd name="connsiteY38" fmla="*/ 1669550 h 1715125"/>
                <a:gd name="connsiteX39" fmla="*/ 304069 w 1752737"/>
                <a:gd name="connsiteY39" fmla="*/ 1497285 h 1715125"/>
                <a:gd name="connsiteX40" fmla="*/ 182507 w 1752737"/>
                <a:gd name="connsiteY40" fmla="*/ 1370230 h 1715125"/>
                <a:gd name="connsiteX41" fmla="*/ 156027 w 1752737"/>
                <a:gd name="connsiteY41" fmla="*/ 1334725 h 1715125"/>
                <a:gd name="connsiteX42" fmla="*/ 143541 w 1752737"/>
                <a:gd name="connsiteY42" fmla="*/ 1316370 h 1715125"/>
                <a:gd name="connsiteX43" fmla="*/ 131278 w 1752737"/>
                <a:gd name="connsiteY43" fmla="*/ 1297789 h 1715125"/>
                <a:gd name="connsiteX44" fmla="*/ 119844 w 1752737"/>
                <a:gd name="connsiteY44" fmla="*/ 1278607 h 1715125"/>
                <a:gd name="connsiteX45" fmla="*/ 108635 w 1752737"/>
                <a:gd name="connsiteY45" fmla="*/ 1259274 h 1715125"/>
                <a:gd name="connsiteX46" fmla="*/ 87949 w 1752737"/>
                <a:gd name="connsiteY46" fmla="*/ 1219405 h 1715125"/>
                <a:gd name="connsiteX47" fmla="*/ 5653 w 1752737"/>
                <a:gd name="connsiteY47" fmla="*/ 858251 h 1715125"/>
                <a:gd name="connsiteX48" fmla="*/ 6255 w 1752737"/>
                <a:gd name="connsiteY48" fmla="*/ 830568 h 1715125"/>
                <a:gd name="connsiteX49" fmla="*/ 7910 w 1752737"/>
                <a:gd name="connsiteY49" fmla="*/ 803036 h 1715125"/>
                <a:gd name="connsiteX50" fmla="*/ 13326 w 1752737"/>
                <a:gd name="connsiteY50" fmla="*/ 748121 h 1715125"/>
                <a:gd name="connsiteX51" fmla="*/ 33636 w 1752737"/>
                <a:gd name="connsiteY51" fmla="*/ 640324 h 1715125"/>
                <a:gd name="connsiteX52" fmla="*/ 104198 w 1752737"/>
                <a:gd name="connsiteY52" fmla="*/ 431726 h 1715125"/>
                <a:gd name="connsiteX53" fmla="*/ 158059 w 1752737"/>
                <a:gd name="connsiteY53" fmla="*/ 332881 h 1715125"/>
                <a:gd name="connsiteX54" fmla="*/ 227039 w 1752737"/>
                <a:gd name="connsiteY54" fmla="*/ 240806 h 1715125"/>
                <a:gd name="connsiteX55" fmla="*/ 312194 w 1752737"/>
                <a:gd name="connsiteY55" fmla="*/ 159187 h 1715125"/>
                <a:gd name="connsiteX56" fmla="*/ 412919 w 1752737"/>
                <a:gd name="connsiteY56" fmla="*/ 92312 h 1715125"/>
                <a:gd name="connsiteX57" fmla="*/ 489273 w 1752737"/>
                <a:gd name="connsiteY57" fmla="*/ 58536 h 1715125"/>
                <a:gd name="connsiteX58" fmla="*/ 510412 w 1752737"/>
                <a:gd name="connsiteY58" fmla="*/ 50637 h 1715125"/>
                <a:gd name="connsiteX59" fmla="*/ 532227 w 1752737"/>
                <a:gd name="connsiteY59" fmla="*/ 43566 h 1715125"/>
                <a:gd name="connsiteX60" fmla="*/ 554493 w 1752737"/>
                <a:gd name="connsiteY60" fmla="*/ 36796 h 1715125"/>
                <a:gd name="connsiteX61" fmla="*/ 577211 w 1752737"/>
                <a:gd name="connsiteY61" fmla="*/ 31380 h 1715125"/>
                <a:gd name="connsiteX62" fmla="*/ 751207 w 1752737"/>
                <a:gd name="connsiteY62" fmla="*/ 24910 h 1715125"/>
                <a:gd name="connsiteX63" fmla="*/ 862312 w 1752737"/>
                <a:gd name="connsiteY63" fmla="*/ 48982 h 1715125"/>
                <a:gd name="connsiteX64" fmla="*/ 907072 w 1752737"/>
                <a:gd name="connsiteY64" fmla="*/ 65532 h 1715125"/>
                <a:gd name="connsiteX65" fmla="*/ 904664 w 1752737"/>
                <a:gd name="connsiteY65" fmla="*/ 79298 h 1715125"/>
                <a:gd name="connsiteX66" fmla="*/ 867429 w 1752737"/>
                <a:gd name="connsiteY66" fmla="*/ 90356 h 1715125"/>
                <a:gd name="connsiteX67" fmla="*/ 847794 w 1752737"/>
                <a:gd name="connsiteY67" fmla="*/ 95546 h 1715125"/>
                <a:gd name="connsiteX68" fmla="*/ 827710 w 1752737"/>
                <a:gd name="connsiteY68" fmla="*/ 101113 h 1715125"/>
                <a:gd name="connsiteX69" fmla="*/ 807475 w 1752737"/>
                <a:gd name="connsiteY69" fmla="*/ 106228 h 1715125"/>
                <a:gd name="connsiteX70" fmla="*/ 787238 w 1752737"/>
                <a:gd name="connsiteY70" fmla="*/ 111645 h 1715125"/>
                <a:gd name="connsiteX71" fmla="*/ 747521 w 1752737"/>
                <a:gd name="connsiteY71" fmla="*/ 121725 h 1715125"/>
                <a:gd name="connsiteX72" fmla="*/ 588570 w 1752737"/>
                <a:gd name="connsiteY72" fmla="*/ 184086 h 1715125"/>
                <a:gd name="connsiteX73" fmla="*/ 471369 w 1752737"/>
                <a:gd name="connsiteY73" fmla="*/ 279697 h 1715125"/>
                <a:gd name="connsiteX74" fmla="*/ 448576 w 1752737"/>
                <a:gd name="connsiteY74" fmla="*/ 307079 h 1715125"/>
                <a:gd name="connsiteX75" fmla="*/ 438120 w 1752737"/>
                <a:gd name="connsiteY75" fmla="*/ 321221 h 1715125"/>
                <a:gd name="connsiteX76" fmla="*/ 428115 w 1752737"/>
                <a:gd name="connsiteY76" fmla="*/ 335363 h 1715125"/>
                <a:gd name="connsiteX77" fmla="*/ 394038 w 1752737"/>
                <a:gd name="connsiteY77" fmla="*/ 395167 h 1715125"/>
                <a:gd name="connsiteX78" fmla="*/ 386591 w 1752737"/>
                <a:gd name="connsiteY78" fmla="*/ 410437 h 1715125"/>
                <a:gd name="connsiteX79" fmla="*/ 379821 w 1752737"/>
                <a:gd name="connsiteY79" fmla="*/ 426159 h 1715125"/>
                <a:gd name="connsiteX80" fmla="*/ 376436 w 1752737"/>
                <a:gd name="connsiteY80" fmla="*/ 433908 h 1715125"/>
                <a:gd name="connsiteX81" fmla="*/ 373351 w 1752737"/>
                <a:gd name="connsiteY81" fmla="*/ 441957 h 1715125"/>
                <a:gd name="connsiteX82" fmla="*/ 367259 w 1752737"/>
                <a:gd name="connsiteY82" fmla="*/ 457904 h 1715125"/>
                <a:gd name="connsiteX83" fmla="*/ 361693 w 1752737"/>
                <a:gd name="connsiteY83" fmla="*/ 474228 h 1715125"/>
                <a:gd name="connsiteX84" fmla="*/ 356277 w 1752737"/>
                <a:gd name="connsiteY84" fmla="*/ 490552 h 1715125"/>
                <a:gd name="connsiteX85" fmla="*/ 346723 w 1752737"/>
                <a:gd name="connsiteY85" fmla="*/ 524102 h 1715125"/>
                <a:gd name="connsiteX86" fmla="*/ 341983 w 1752737"/>
                <a:gd name="connsiteY86" fmla="*/ 541329 h 1715125"/>
                <a:gd name="connsiteX87" fmla="*/ 337320 w 1752737"/>
                <a:gd name="connsiteY87" fmla="*/ 558480 h 1715125"/>
                <a:gd name="connsiteX88" fmla="*/ 334761 w 1752737"/>
                <a:gd name="connsiteY88" fmla="*/ 566755 h 1715125"/>
                <a:gd name="connsiteX89" fmla="*/ 332429 w 1752737"/>
                <a:gd name="connsiteY89" fmla="*/ 575180 h 1715125"/>
                <a:gd name="connsiteX90" fmla="*/ 327314 w 1752737"/>
                <a:gd name="connsiteY90" fmla="*/ 591654 h 1715125"/>
                <a:gd name="connsiteX91" fmla="*/ 322200 w 1752737"/>
                <a:gd name="connsiteY91" fmla="*/ 608128 h 1715125"/>
                <a:gd name="connsiteX92" fmla="*/ 316708 w 1752737"/>
                <a:gd name="connsiteY92" fmla="*/ 624301 h 1715125"/>
                <a:gd name="connsiteX93" fmla="*/ 311142 w 1752737"/>
                <a:gd name="connsiteY93" fmla="*/ 640475 h 1715125"/>
                <a:gd name="connsiteX94" fmla="*/ 308132 w 1752737"/>
                <a:gd name="connsiteY94" fmla="*/ 648449 h 1715125"/>
                <a:gd name="connsiteX95" fmla="*/ 305349 w 1752737"/>
                <a:gd name="connsiteY95" fmla="*/ 656573 h 1715125"/>
                <a:gd name="connsiteX96" fmla="*/ 299406 w 1752737"/>
                <a:gd name="connsiteY96" fmla="*/ 672596 h 1715125"/>
                <a:gd name="connsiteX97" fmla="*/ 293463 w 1752737"/>
                <a:gd name="connsiteY97" fmla="*/ 688769 h 1715125"/>
                <a:gd name="connsiteX98" fmla="*/ 287219 w 1752737"/>
                <a:gd name="connsiteY98" fmla="*/ 704867 h 1715125"/>
                <a:gd name="connsiteX99" fmla="*/ 281127 w 1752737"/>
                <a:gd name="connsiteY99" fmla="*/ 721266 h 1715125"/>
                <a:gd name="connsiteX100" fmla="*/ 268563 w 1752737"/>
                <a:gd name="connsiteY100" fmla="*/ 754215 h 1715125"/>
                <a:gd name="connsiteX101" fmla="*/ 265329 w 1752737"/>
                <a:gd name="connsiteY101" fmla="*/ 762489 h 1715125"/>
                <a:gd name="connsiteX102" fmla="*/ 262545 w 1752737"/>
                <a:gd name="connsiteY102" fmla="*/ 770087 h 1715125"/>
                <a:gd name="connsiteX103" fmla="*/ 256903 w 1752737"/>
                <a:gd name="connsiteY103" fmla="*/ 784982 h 1715125"/>
                <a:gd name="connsiteX104" fmla="*/ 223203 w 1752737"/>
                <a:gd name="connsiteY104" fmla="*/ 908651 h 1715125"/>
                <a:gd name="connsiteX105" fmla="*/ 226589 w 1752737"/>
                <a:gd name="connsiteY105" fmla="*/ 1041348 h 1715125"/>
                <a:gd name="connsiteX106" fmla="*/ 278493 w 1752737"/>
                <a:gd name="connsiteY106" fmla="*/ 1159977 h 1715125"/>
                <a:gd name="connsiteX107" fmla="*/ 358607 w 1752737"/>
                <a:gd name="connsiteY107" fmla="*/ 1255813 h 1715125"/>
                <a:gd name="connsiteX108" fmla="*/ 457077 w 1752737"/>
                <a:gd name="connsiteY108" fmla="*/ 1330512 h 1715125"/>
                <a:gd name="connsiteX109" fmla="*/ 568184 w 1752737"/>
                <a:gd name="connsiteY109" fmla="*/ 1389413 h 1715125"/>
                <a:gd name="connsiteX110" fmla="*/ 620992 w 1752737"/>
                <a:gd name="connsiteY110" fmla="*/ 1433570 h 1715125"/>
                <a:gd name="connsiteX111" fmla="*/ 657701 w 1752737"/>
                <a:gd name="connsiteY111" fmla="*/ 1485851 h 1715125"/>
                <a:gd name="connsiteX112" fmla="*/ 668608 w 1752737"/>
                <a:gd name="connsiteY112" fmla="*/ 1507516 h 1715125"/>
                <a:gd name="connsiteX113" fmla="*/ 675380 w 1752737"/>
                <a:gd name="connsiteY113" fmla="*/ 1525193 h 1715125"/>
                <a:gd name="connsiteX114" fmla="*/ 684030 w 1752737"/>
                <a:gd name="connsiteY114" fmla="*/ 1552876 h 1715125"/>
                <a:gd name="connsiteX115" fmla="*/ 702311 w 1752737"/>
                <a:gd name="connsiteY115" fmla="*/ 1573713 h 1715125"/>
                <a:gd name="connsiteX116" fmla="*/ 721416 w 1752737"/>
                <a:gd name="connsiteY116" fmla="*/ 1582891 h 1715125"/>
                <a:gd name="connsiteX117" fmla="*/ 750680 w 1752737"/>
                <a:gd name="connsiteY117" fmla="*/ 1590790 h 1715125"/>
                <a:gd name="connsiteX118" fmla="*/ 840573 w 1752737"/>
                <a:gd name="connsiteY118" fmla="*/ 1594175 h 1715125"/>
                <a:gd name="connsiteX119" fmla="*/ 924824 w 1752737"/>
                <a:gd name="connsiteY119" fmla="*/ 1581236 h 1715125"/>
                <a:gd name="connsiteX120" fmla="*/ 964920 w 1752737"/>
                <a:gd name="connsiteY120" fmla="*/ 1570328 h 1715125"/>
                <a:gd name="connsiteX121" fmla="*/ 984628 w 1752737"/>
                <a:gd name="connsiteY121" fmla="*/ 1564310 h 1715125"/>
                <a:gd name="connsiteX122" fmla="*/ 1004111 w 1752737"/>
                <a:gd name="connsiteY122" fmla="*/ 1557766 h 1715125"/>
                <a:gd name="connsiteX123" fmla="*/ 1013816 w 1752737"/>
                <a:gd name="connsiteY123" fmla="*/ 1554381 h 1715125"/>
                <a:gd name="connsiteX124" fmla="*/ 1023445 w 1752737"/>
                <a:gd name="connsiteY124" fmla="*/ 1550845 h 1715125"/>
                <a:gd name="connsiteX125" fmla="*/ 1042778 w 1752737"/>
                <a:gd name="connsiteY125" fmla="*/ 1543774 h 1715125"/>
                <a:gd name="connsiteX126" fmla="*/ 1062185 w 1752737"/>
                <a:gd name="connsiteY126" fmla="*/ 1536552 h 1715125"/>
                <a:gd name="connsiteX127" fmla="*/ 1081669 w 1752737"/>
                <a:gd name="connsiteY127" fmla="*/ 1528729 h 1715125"/>
                <a:gd name="connsiteX128" fmla="*/ 1098293 w 1752737"/>
                <a:gd name="connsiteY128" fmla="*/ 1522485 h 1715125"/>
                <a:gd name="connsiteX129" fmla="*/ 1114692 w 1752737"/>
                <a:gd name="connsiteY129" fmla="*/ 1516016 h 1715125"/>
                <a:gd name="connsiteX130" fmla="*/ 1130565 w 1752737"/>
                <a:gd name="connsiteY130" fmla="*/ 1508719 h 1715125"/>
                <a:gd name="connsiteX131" fmla="*/ 1138539 w 1752737"/>
                <a:gd name="connsiteY131" fmla="*/ 1505184 h 1715125"/>
                <a:gd name="connsiteX132" fmla="*/ 1146212 w 1752737"/>
                <a:gd name="connsiteY132" fmla="*/ 1501122 h 1715125"/>
                <a:gd name="connsiteX133" fmla="*/ 1161556 w 1752737"/>
                <a:gd name="connsiteY133" fmla="*/ 1493148 h 1715125"/>
                <a:gd name="connsiteX134" fmla="*/ 1176375 w 1752737"/>
                <a:gd name="connsiteY134" fmla="*/ 1484422 h 1715125"/>
                <a:gd name="connsiteX135" fmla="*/ 1183824 w 1752737"/>
                <a:gd name="connsiteY135" fmla="*/ 1480058 h 1715125"/>
                <a:gd name="connsiteX136" fmla="*/ 1187510 w 1752737"/>
                <a:gd name="connsiteY136" fmla="*/ 1477877 h 1715125"/>
                <a:gd name="connsiteX137" fmla="*/ 1191046 w 1752737"/>
                <a:gd name="connsiteY137" fmla="*/ 1475470 h 1715125"/>
                <a:gd name="connsiteX138" fmla="*/ 1205262 w 1752737"/>
                <a:gd name="connsiteY138" fmla="*/ 1465841 h 1715125"/>
                <a:gd name="connsiteX139" fmla="*/ 1306214 w 1752737"/>
                <a:gd name="connsiteY139" fmla="*/ 1370832 h 1715125"/>
                <a:gd name="connsiteX140" fmla="*/ 1413861 w 1752737"/>
                <a:gd name="connsiteY140" fmla="*/ 1090469 h 1715125"/>
                <a:gd name="connsiteX141" fmla="*/ 1415817 w 1752737"/>
                <a:gd name="connsiteY141" fmla="*/ 1057972 h 1715125"/>
                <a:gd name="connsiteX142" fmla="*/ 1416419 w 1752737"/>
                <a:gd name="connsiteY142" fmla="*/ 1025852 h 1715125"/>
                <a:gd name="connsiteX143" fmla="*/ 1416419 w 1752737"/>
                <a:gd name="connsiteY143" fmla="*/ 1009979 h 1715125"/>
                <a:gd name="connsiteX144" fmla="*/ 1416193 w 1752737"/>
                <a:gd name="connsiteY144" fmla="*/ 994182 h 1715125"/>
                <a:gd name="connsiteX145" fmla="*/ 1415892 w 1752737"/>
                <a:gd name="connsiteY145" fmla="*/ 978535 h 1715125"/>
                <a:gd name="connsiteX146" fmla="*/ 1415141 w 1752737"/>
                <a:gd name="connsiteY146" fmla="*/ 963039 h 1715125"/>
                <a:gd name="connsiteX147" fmla="*/ 1405286 w 1752737"/>
                <a:gd name="connsiteY147" fmla="*/ 843883 h 1715125"/>
                <a:gd name="connsiteX148" fmla="*/ 1390617 w 1752737"/>
                <a:gd name="connsiteY148" fmla="*/ 732550 h 1715125"/>
                <a:gd name="connsiteX149" fmla="*/ 1378054 w 1752737"/>
                <a:gd name="connsiteY149" fmla="*/ 622346 h 1715125"/>
                <a:gd name="connsiteX150" fmla="*/ 1376098 w 1752737"/>
                <a:gd name="connsiteY150" fmla="*/ 599778 h 1715125"/>
                <a:gd name="connsiteX151" fmla="*/ 1374142 w 1752737"/>
                <a:gd name="connsiteY151" fmla="*/ 577662 h 1715125"/>
                <a:gd name="connsiteX152" fmla="*/ 1373466 w 1752737"/>
                <a:gd name="connsiteY152" fmla="*/ 566529 h 1715125"/>
                <a:gd name="connsiteX153" fmla="*/ 1372487 w 1752737"/>
                <a:gd name="connsiteY153" fmla="*/ 555621 h 1715125"/>
                <a:gd name="connsiteX154" fmla="*/ 1371133 w 1752737"/>
                <a:gd name="connsiteY154" fmla="*/ 533731 h 1715125"/>
                <a:gd name="connsiteX155" fmla="*/ 1369479 w 1752737"/>
                <a:gd name="connsiteY155" fmla="*/ 511991 h 1715125"/>
                <a:gd name="connsiteX156" fmla="*/ 1367975 w 1752737"/>
                <a:gd name="connsiteY156" fmla="*/ 490176 h 1715125"/>
                <a:gd name="connsiteX157" fmla="*/ 1364063 w 1752737"/>
                <a:gd name="connsiteY157" fmla="*/ 446470 h 1715125"/>
                <a:gd name="connsiteX158" fmla="*/ 1319830 w 1752737"/>
                <a:gd name="connsiteY158" fmla="*/ 266683 h 1715125"/>
                <a:gd name="connsiteX159" fmla="*/ 1226627 w 1752737"/>
                <a:gd name="connsiteY159" fmla="*/ 151890 h 1715125"/>
                <a:gd name="connsiteX160" fmla="*/ 1096563 w 1752737"/>
                <a:gd name="connsiteY160" fmla="*/ 57408 h 1715125"/>
                <a:gd name="connsiteX161" fmla="*/ 1074221 w 1752737"/>
                <a:gd name="connsiteY161" fmla="*/ 34238 h 1715125"/>
                <a:gd name="connsiteX162" fmla="*/ 1052181 w 1752737"/>
                <a:gd name="connsiteY162" fmla="*/ 5879 h 1715125"/>
                <a:gd name="connsiteX163" fmla="*/ 1230689 w 1752737"/>
                <a:gd name="connsiteY163" fmla="*/ 61169 h 1715125"/>
                <a:gd name="connsiteX164" fmla="*/ 1250473 w 1752737"/>
                <a:gd name="connsiteY164" fmla="*/ 75311 h 1715125"/>
                <a:gd name="connsiteX165" fmla="*/ 1269881 w 1752737"/>
                <a:gd name="connsiteY165" fmla="*/ 90958 h 1715125"/>
                <a:gd name="connsiteX166" fmla="*/ 1289288 w 1752737"/>
                <a:gd name="connsiteY166" fmla="*/ 107658 h 1715125"/>
                <a:gd name="connsiteX167" fmla="*/ 1308546 w 1752737"/>
                <a:gd name="connsiteY167" fmla="*/ 125787 h 1715125"/>
                <a:gd name="connsiteX168" fmla="*/ 1318326 w 1752737"/>
                <a:gd name="connsiteY168" fmla="*/ 135115 h 1715125"/>
                <a:gd name="connsiteX169" fmla="*/ 1327954 w 1752737"/>
                <a:gd name="connsiteY169" fmla="*/ 144969 h 1715125"/>
                <a:gd name="connsiteX170" fmla="*/ 1347662 w 1752737"/>
                <a:gd name="connsiteY170" fmla="*/ 165129 h 1715125"/>
                <a:gd name="connsiteX171" fmla="*/ 1367523 w 1752737"/>
                <a:gd name="connsiteY171" fmla="*/ 186644 h 1715125"/>
                <a:gd name="connsiteX172" fmla="*/ 1377752 w 1752737"/>
                <a:gd name="connsiteY172" fmla="*/ 197626 h 1715125"/>
                <a:gd name="connsiteX173" fmla="*/ 1387833 w 1752737"/>
                <a:gd name="connsiteY173" fmla="*/ 209136 h 1715125"/>
                <a:gd name="connsiteX174" fmla="*/ 1400772 w 1752737"/>
                <a:gd name="connsiteY174" fmla="*/ 233885 h 1715125"/>
                <a:gd name="connsiteX175" fmla="*/ 1406941 w 1752737"/>
                <a:gd name="connsiteY175" fmla="*/ 257882 h 1715125"/>
                <a:gd name="connsiteX176" fmla="*/ 1418601 w 1752737"/>
                <a:gd name="connsiteY176" fmla="*/ 273378 h 1715125"/>
                <a:gd name="connsiteX177" fmla="*/ 1430861 w 1752737"/>
                <a:gd name="connsiteY177" fmla="*/ 287821 h 1715125"/>
                <a:gd name="connsiteX178" fmla="*/ 1457341 w 1752737"/>
                <a:gd name="connsiteY178" fmla="*/ 313999 h 1715125"/>
                <a:gd name="connsiteX179" fmla="*/ 1511728 w 1752737"/>
                <a:gd name="connsiteY179" fmla="*/ 364851 h 171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Lst>
              <a:rect l="l" t="t" r="r" b="b"/>
              <a:pathLst>
                <a:path w="1752737" h="1715125">
                  <a:moveTo>
                    <a:pt x="1511728" y="364851"/>
                  </a:moveTo>
                  <a:cubicBezTo>
                    <a:pt x="1580560" y="439926"/>
                    <a:pt x="1637880" y="523049"/>
                    <a:pt x="1680082" y="615876"/>
                  </a:cubicBezTo>
                  <a:cubicBezTo>
                    <a:pt x="1701294" y="662215"/>
                    <a:pt x="1717770" y="711036"/>
                    <a:pt x="1729654" y="761812"/>
                  </a:cubicBezTo>
                  <a:cubicBezTo>
                    <a:pt x="1741465" y="812589"/>
                    <a:pt x="1748686" y="865472"/>
                    <a:pt x="1749665" y="919634"/>
                  </a:cubicBezTo>
                  <a:cubicBezTo>
                    <a:pt x="1749964" y="935130"/>
                    <a:pt x="1747634" y="950852"/>
                    <a:pt x="1744624" y="966725"/>
                  </a:cubicBezTo>
                  <a:cubicBezTo>
                    <a:pt x="1741390" y="982522"/>
                    <a:pt x="1736350" y="998168"/>
                    <a:pt x="1731610" y="1013740"/>
                  </a:cubicBezTo>
                  <a:cubicBezTo>
                    <a:pt x="1727173" y="1025550"/>
                    <a:pt x="1721079" y="1035706"/>
                    <a:pt x="1715362" y="1045109"/>
                  </a:cubicBezTo>
                  <a:cubicBezTo>
                    <a:pt x="1709419" y="1054437"/>
                    <a:pt x="1703476" y="1062937"/>
                    <a:pt x="1697234" y="1070911"/>
                  </a:cubicBezTo>
                  <a:cubicBezTo>
                    <a:pt x="1690914" y="1078885"/>
                    <a:pt x="1684820" y="1086558"/>
                    <a:pt x="1679254" y="1094457"/>
                  </a:cubicBezTo>
                  <a:cubicBezTo>
                    <a:pt x="1673612" y="1102355"/>
                    <a:pt x="1668798" y="1110554"/>
                    <a:pt x="1664134" y="1119356"/>
                  </a:cubicBezTo>
                  <a:cubicBezTo>
                    <a:pt x="1631937" y="1197589"/>
                    <a:pt x="1593348" y="1271160"/>
                    <a:pt x="1548363" y="1338411"/>
                  </a:cubicBezTo>
                  <a:cubicBezTo>
                    <a:pt x="1542948" y="1346911"/>
                    <a:pt x="1536703" y="1354960"/>
                    <a:pt x="1530911" y="1363235"/>
                  </a:cubicBezTo>
                  <a:lnTo>
                    <a:pt x="1522185" y="1375496"/>
                  </a:lnTo>
                  <a:lnTo>
                    <a:pt x="1517822" y="1381589"/>
                  </a:lnTo>
                  <a:lnTo>
                    <a:pt x="1513157" y="1387532"/>
                  </a:lnTo>
                  <a:cubicBezTo>
                    <a:pt x="1500670" y="1403330"/>
                    <a:pt x="1488709" y="1419127"/>
                    <a:pt x="1475320" y="1433871"/>
                  </a:cubicBezTo>
                  <a:lnTo>
                    <a:pt x="1465616" y="1445079"/>
                  </a:lnTo>
                  <a:lnTo>
                    <a:pt x="1460801" y="1450646"/>
                  </a:lnTo>
                  <a:lnTo>
                    <a:pt x="1455686" y="1455987"/>
                  </a:lnTo>
                  <a:lnTo>
                    <a:pt x="1435225" y="1477350"/>
                  </a:lnTo>
                  <a:cubicBezTo>
                    <a:pt x="1431916" y="1480962"/>
                    <a:pt x="1428305" y="1484346"/>
                    <a:pt x="1424693" y="1487656"/>
                  </a:cubicBezTo>
                  <a:lnTo>
                    <a:pt x="1414011" y="1497812"/>
                  </a:lnTo>
                  <a:cubicBezTo>
                    <a:pt x="1406941" y="1504582"/>
                    <a:pt x="1399945" y="1511352"/>
                    <a:pt x="1392347" y="1517596"/>
                  </a:cubicBezTo>
                  <a:cubicBezTo>
                    <a:pt x="1333672" y="1569125"/>
                    <a:pt x="1268601" y="1611326"/>
                    <a:pt x="1198267" y="1642920"/>
                  </a:cubicBezTo>
                  <a:lnTo>
                    <a:pt x="1185027" y="1648788"/>
                  </a:lnTo>
                  <a:cubicBezTo>
                    <a:pt x="1180588" y="1650743"/>
                    <a:pt x="1176302" y="1652850"/>
                    <a:pt x="1171712" y="1654430"/>
                  </a:cubicBezTo>
                  <a:cubicBezTo>
                    <a:pt x="1162686" y="1657965"/>
                    <a:pt x="1153735" y="1661426"/>
                    <a:pt x="1144631" y="1664961"/>
                  </a:cubicBezTo>
                  <a:cubicBezTo>
                    <a:pt x="1126276" y="1671205"/>
                    <a:pt x="1107997" y="1677825"/>
                    <a:pt x="1089041" y="1682865"/>
                  </a:cubicBezTo>
                  <a:cubicBezTo>
                    <a:pt x="1051428" y="1693546"/>
                    <a:pt x="1012762" y="1702498"/>
                    <a:pt x="972894" y="1708215"/>
                  </a:cubicBezTo>
                  <a:cubicBezTo>
                    <a:pt x="965070" y="1709569"/>
                    <a:pt x="957247" y="1710171"/>
                    <a:pt x="949423" y="1710923"/>
                  </a:cubicBezTo>
                  <a:cubicBezTo>
                    <a:pt x="941599" y="1711676"/>
                    <a:pt x="933776" y="1712503"/>
                    <a:pt x="926029" y="1713105"/>
                  </a:cubicBezTo>
                  <a:cubicBezTo>
                    <a:pt x="918205" y="1713406"/>
                    <a:pt x="910382" y="1713782"/>
                    <a:pt x="902633" y="1714083"/>
                  </a:cubicBezTo>
                  <a:lnTo>
                    <a:pt x="890973" y="1714534"/>
                  </a:lnTo>
                  <a:cubicBezTo>
                    <a:pt x="887061" y="1714685"/>
                    <a:pt x="883225" y="1714534"/>
                    <a:pt x="879313" y="1714534"/>
                  </a:cubicBezTo>
                  <a:cubicBezTo>
                    <a:pt x="871566" y="1714459"/>
                    <a:pt x="863818" y="1714384"/>
                    <a:pt x="856070" y="1714309"/>
                  </a:cubicBezTo>
                  <a:cubicBezTo>
                    <a:pt x="848321" y="1714309"/>
                    <a:pt x="840648" y="1713556"/>
                    <a:pt x="832900" y="1713180"/>
                  </a:cubicBezTo>
                  <a:cubicBezTo>
                    <a:pt x="825227" y="1712654"/>
                    <a:pt x="817478" y="1712353"/>
                    <a:pt x="809881" y="1711676"/>
                  </a:cubicBezTo>
                  <a:cubicBezTo>
                    <a:pt x="802283" y="1710848"/>
                    <a:pt x="794610" y="1710021"/>
                    <a:pt x="787014" y="1709193"/>
                  </a:cubicBezTo>
                  <a:cubicBezTo>
                    <a:pt x="726232" y="1702047"/>
                    <a:pt x="667104" y="1688431"/>
                    <a:pt x="610460" y="1669550"/>
                  </a:cubicBezTo>
                  <a:cubicBezTo>
                    <a:pt x="497097" y="1631787"/>
                    <a:pt x="393287" y="1573112"/>
                    <a:pt x="304069" y="1497285"/>
                  </a:cubicBezTo>
                  <a:cubicBezTo>
                    <a:pt x="259612" y="1459146"/>
                    <a:pt x="218841" y="1416644"/>
                    <a:pt x="182507" y="1370230"/>
                  </a:cubicBezTo>
                  <a:cubicBezTo>
                    <a:pt x="173104" y="1358871"/>
                    <a:pt x="164828" y="1346610"/>
                    <a:pt x="156027" y="1334725"/>
                  </a:cubicBezTo>
                  <a:cubicBezTo>
                    <a:pt x="151588" y="1328782"/>
                    <a:pt x="147677" y="1322538"/>
                    <a:pt x="143541" y="1316370"/>
                  </a:cubicBezTo>
                  <a:lnTo>
                    <a:pt x="131278" y="1297789"/>
                  </a:lnTo>
                  <a:lnTo>
                    <a:pt x="119844" y="1278607"/>
                  </a:lnTo>
                  <a:cubicBezTo>
                    <a:pt x="116083" y="1272137"/>
                    <a:pt x="112020" y="1265894"/>
                    <a:pt x="108635" y="1259274"/>
                  </a:cubicBezTo>
                  <a:cubicBezTo>
                    <a:pt x="101715" y="1246034"/>
                    <a:pt x="94117" y="1233096"/>
                    <a:pt x="87949" y="1219405"/>
                  </a:cubicBezTo>
                  <a:cubicBezTo>
                    <a:pt x="35065" y="1111457"/>
                    <a:pt x="4975" y="988540"/>
                    <a:pt x="5653" y="858251"/>
                  </a:cubicBezTo>
                  <a:cubicBezTo>
                    <a:pt x="5879" y="848998"/>
                    <a:pt x="6105" y="839820"/>
                    <a:pt x="6255" y="830568"/>
                  </a:cubicBezTo>
                  <a:cubicBezTo>
                    <a:pt x="6406" y="821315"/>
                    <a:pt x="7383" y="812213"/>
                    <a:pt x="7910" y="803036"/>
                  </a:cubicBezTo>
                  <a:cubicBezTo>
                    <a:pt x="8737" y="784605"/>
                    <a:pt x="11446" y="766476"/>
                    <a:pt x="13326" y="748121"/>
                  </a:cubicBezTo>
                  <a:cubicBezTo>
                    <a:pt x="18667" y="711713"/>
                    <a:pt x="25062" y="675755"/>
                    <a:pt x="33636" y="640324"/>
                  </a:cubicBezTo>
                  <a:cubicBezTo>
                    <a:pt x="49960" y="569237"/>
                    <a:pt x="73129" y="499353"/>
                    <a:pt x="104198" y="431726"/>
                  </a:cubicBezTo>
                  <a:cubicBezTo>
                    <a:pt x="119919" y="398025"/>
                    <a:pt x="137974" y="365077"/>
                    <a:pt x="158059" y="332881"/>
                  </a:cubicBezTo>
                  <a:cubicBezTo>
                    <a:pt x="178670" y="301061"/>
                    <a:pt x="201539" y="270218"/>
                    <a:pt x="227039" y="240806"/>
                  </a:cubicBezTo>
                  <a:cubicBezTo>
                    <a:pt x="252843" y="211769"/>
                    <a:pt x="281276" y="184387"/>
                    <a:pt x="312194" y="159187"/>
                  </a:cubicBezTo>
                  <a:cubicBezTo>
                    <a:pt x="343261" y="134062"/>
                    <a:pt x="377112" y="111946"/>
                    <a:pt x="412919" y="92312"/>
                  </a:cubicBezTo>
                  <a:cubicBezTo>
                    <a:pt x="435863" y="81254"/>
                    <a:pt x="461516" y="69218"/>
                    <a:pt x="489273" y="58536"/>
                  </a:cubicBezTo>
                  <a:cubicBezTo>
                    <a:pt x="496269" y="55903"/>
                    <a:pt x="503340" y="53270"/>
                    <a:pt x="510412" y="50637"/>
                  </a:cubicBezTo>
                  <a:cubicBezTo>
                    <a:pt x="517558" y="47854"/>
                    <a:pt x="524930" y="45898"/>
                    <a:pt x="532227" y="43566"/>
                  </a:cubicBezTo>
                  <a:cubicBezTo>
                    <a:pt x="539598" y="41309"/>
                    <a:pt x="547046" y="39053"/>
                    <a:pt x="554493" y="36796"/>
                  </a:cubicBezTo>
                  <a:cubicBezTo>
                    <a:pt x="562015" y="34990"/>
                    <a:pt x="569613" y="33185"/>
                    <a:pt x="577211" y="31380"/>
                  </a:cubicBezTo>
                  <a:cubicBezTo>
                    <a:pt x="638068" y="17238"/>
                    <a:pt x="701181" y="14153"/>
                    <a:pt x="751207" y="24910"/>
                  </a:cubicBezTo>
                  <a:cubicBezTo>
                    <a:pt x="772042" y="30928"/>
                    <a:pt x="823195" y="38451"/>
                    <a:pt x="862312" y="48982"/>
                  </a:cubicBezTo>
                  <a:cubicBezTo>
                    <a:pt x="881721" y="54699"/>
                    <a:pt x="898496" y="59890"/>
                    <a:pt x="907072" y="65532"/>
                  </a:cubicBezTo>
                  <a:cubicBezTo>
                    <a:pt x="915647" y="71023"/>
                    <a:pt x="916400" y="75762"/>
                    <a:pt x="904664" y="79298"/>
                  </a:cubicBezTo>
                  <a:cubicBezTo>
                    <a:pt x="892929" y="82758"/>
                    <a:pt x="880292" y="86896"/>
                    <a:pt x="867429" y="90356"/>
                  </a:cubicBezTo>
                  <a:cubicBezTo>
                    <a:pt x="861034" y="92011"/>
                    <a:pt x="854490" y="93816"/>
                    <a:pt x="847794" y="95546"/>
                  </a:cubicBezTo>
                  <a:cubicBezTo>
                    <a:pt x="841175" y="97427"/>
                    <a:pt x="834404" y="99308"/>
                    <a:pt x="827710" y="101113"/>
                  </a:cubicBezTo>
                  <a:cubicBezTo>
                    <a:pt x="821014" y="102918"/>
                    <a:pt x="814244" y="104573"/>
                    <a:pt x="807475" y="106228"/>
                  </a:cubicBezTo>
                  <a:cubicBezTo>
                    <a:pt x="800703" y="107883"/>
                    <a:pt x="793934" y="109914"/>
                    <a:pt x="787238" y="111645"/>
                  </a:cubicBezTo>
                  <a:cubicBezTo>
                    <a:pt x="773774" y="115105"/>
                    <a:pt x="760459" y="118114"/>
                    <a:pt x="747521" y="121725"/>
                  </a:cubicBezTo>
                  <a:cubicBezTo>
                    <a:pt x="688243" y="135641"/>
                    <a:pt x="634832" y="157155"/>
                    <a:pt x="588570" y="184086"/>
                  </a:cubicBezTo>
                  <a:cubicBezTo>
                    <a:pt x="542232" y="211092"/>
                    <a:pt x="503415" y="244115"/>
                    <a:pt x="471369" y="279697"/>
                  </a:cubicBezTo>
                  <a:cubicBezTo>
                    <a:pt x="463171" y="288272"/>
                    <a:pt x="455874" y="297976"/>
                    <a:pt x="448576" y="307079"/>
                  </a:cubicBezTo>
                  <a:cubicBezTo>
                    <a:pt x="444814" y="311517"/>
                    <a:pt x="441505" y="316482"/>
                    <a:pt x="438120" y="321221"/>
                  </a:cubicBezTo>
                  <a:lnTo>
                    <a:pt x="428115" y="335363"/>
                  </a:lnTo>
                  <a:cubicBezTo>
                    <a:pt x="415553" y="355147"/>
                    <a:pt x="403968" y="374480"/>
                    <a:pt x="394038" y="395167"/>
                  </a:cubicBezTo>
                  <a:cubicBezTo>
                    <a:pt x="391557" y="400357"/>
                    <a:pt x="388998" y="405247"/>
                    <a:pt x="386591" y="410437"/>
                  </a:cubicBezTo>
                  <a:cubicBezTo>
                    <a:pt x="384335" y="415703"/>
                    <a:pt x="382078" y="420894"/>
                    <a:pt x="379821" y="426159"/>
                  </a:cubicBezTo>
                  <a:lnTo>
                    <a:pt x="376436" y="433908"/>
                  </a:lnTo>
                  <a:lnTo>
                    <a:pt x="373351" y="441957"/>
                  </a:lnTo>
                  <a:cubicBezTo>
                    <a:pt x="371322" y="447222"/>
                    <a:pt x="369290" y="452563"/>
                    <a:pt x="367259" y="457904"/>
                  </a:cubicBezTo>
                  <a:cubicBezTo>
                    <a:pt x="365228" y="463170"/>
                    <a:pt x="363573" y="468887"/>
                    <a:pt x="361693" y="474228"/>
                  </a:cubicBezTo>
                  <a:cubicBezTo>
                    <a:pt x="359963" y="479719"/>
                    <a:pt x="357856" y="484835"/>
                    <a:pt x="356277" y="490552"/>
                  </a:cubicBezTo>
                  <a:cubicBezTo>
                    <a:pt x="353116" y="501835"/>
                    <a:pt x="349430" y="512518"/>
                    <a:pt x="346723" y="524102"/>
                  </a:cubicBezTo>
                  <a:cubicBezTo>
                    <a:pt x="345292" y="530045"/>
                    <a:pt x="343562" y="535687"/>
                    <a:pt x="341983" y="541329"/>
                  </a:cubicBezTo>
                  <a:cubicBezTo>
                    <a:pt x="340554" y="547196"/>
                    <a:pt x="338975" y="552913"/>
                    <a:pt x="337320" y="558480"/>
                  </a:cubicBezTo>
                  <a:lnTo>
                    <a:pt x="334761" y="566755"/>
                  </a:lnTo>
                  <a:lnTo>
                    <a:pt x="332429" y="575180"/>
                  </a:lnTo>
                  <a:cubicBezTo>
                    <a:pt x="330850" y="580746"/>
                    <a:pt x="329120" y="586238"/>
                    <a:pt x="327314" y="591654"/>
                  </a:cubicBezTo>
                  <a:cubicBezTo>
                    <a:pt x="325509" y="597070"/>
                    <a:pt x="324005" y="602712"/>
                    <a:pt x="322200" y="608128"/>
                  </a:cubicBezTo>
                  <a:cubicBezTo>
                    <a:pt x="320470" y="613620"/>
                    <a:pt x="318363" y="618735"/>
                    <a:pt x="316708" y="624301"/>
                  </a:cubicBezTo>
                  <a:cubicBezTo>
                    <a:pt x="314978" y="629793"/>
                    <a:pt x="313098" y="635134"/>
                    <a:pt x="311142" y="640475"/>
                  </a:cubicBezTo>
                  <a:lnTo>
                    <a:pt x="308132" y="648449"/>
                  </a:lnTo>
                  <a:lnTo>
                    <a:pt x="305349" y="656573"/>
                  </a:lnTo>
                  <a:cubicBezTo>
                    <a:pt x="303469" y="661989"/>
                    <a:pt x="301437" y="667330"/>
                    <a:pt x="299406" y="672596"/>
                  </a:cubicBezTo>
                  <a:cubicBezTo>
                    <a:pt x="297300" y="677861"/>
                    <a:pt x="295570" y="683428"/>
                    <a:pt x="293463" y="688769"/>
                  </a:cubicBezTo>
                  <a:cubicBezTo>
                    <a:pt x="291432" y="694185"/>
                    <a:pt x="289325" y="699526"/>
                    <a:pt x="287219" y="704867"/>
                  </a:cubicBezTo>
                  <a:cubicBezTo>
                    <a:pt x="285263" y="710359"/>
                    <a:pt x="283232" y="715850"/>
                    <a:pt x="281127" y="721266"/>
                  </a:cubicBezTo>
                  <a:cubicBezTo>
                    <a:pt x="276763" y="732023"/>
                    <a:pt x="272852" y="743157"/>
                    <a:pt x="268563" y="754215"/>
                  </a:cubicBezTo>
                  <a:lnTo>
                    <a:pt x="265329" y="762489"/>
                  </a:lnTo>
                  <a:cubicBezTo>
                    <a:pt x="264126" y="765348"/>
                    <a:pt x="263524" y="767529"/>
                    <a:pt x="262545" y="770087"/>
                  </a:cubicBezTo>
                  <a:cubicBezTo>
                    <a:pt x="260740" y="775052"/>
                    <a:pt x="258859" y="780017"/>
                    <a:pt x="256903" y="784982"/>
                  </a:cubicBezTo>
                  <a:cubicBezTo>
                    <a:pt x="242084" y="824625"/>
                    <a:pt x="229371" y="865547"/>
                    <a:pt x="223203" y="908651"/>
                  </a:cubicBezTo>
                  <a:cubicBezTo>
                    <a:pt x="216885" y="951604"/>
                    <a:pt x="216734" y="996739"/>
                    <a:pt x="226589" y="1041348"/>
                  </a:cubicBezTo>
                  <a:cubicBezTo>
                    <a:pt x="237722" y="1084452"/>
                    <a:pt x="255775" y="1124245"/>
                    <a:pt x="278493" y="1159977"/>
                  </a:cubicBezTo>
                  <a:cubicBezTo>
                    <a:pt x="301212" y="1195784"/>
                    <a:pt x="328442" y="1227604"/>
                    <a:pt x="358607" y="1255813"/>
                  </a:cubicBezTo>
                  <a:cubicBezTo>
                    <a:pt x="388923" y="1283948"/>
                    <a:pt x="422023" y="1308621"/>
                    <a:pt x="457077" y="1330512"/>
                  </a:cubicBezTo>
                  <a:cubicBezTo>
                    <a:pt x="492206" y="1352478"/>
                    <a:pt x="529218" y="1371810"/>
                    <a:pt x="568184" y="1389413"/>
                  </a:cubicBezTo>
                  <a:cubicBezTo>
                    <a:pt x="587442" y="1401449"/>
                    <a:pt x="605495" y="1416644"/>
                    <a:pt x="620992" y="1433570"/>
                  </a:cubicBezTo>
                  <a:cubicBezTo>
                    <a:pt x="636564" y="1450194"/>
                    <a:pt x="649503" y="1468700"/>
                    <a:pt x="657701" y="1485851"/>
                  </a:cubicBezTo>
                  <a:cubicBezTo>
                    <a:pt x="662290" y="1493674"/>
                    <a:pt x="665826" y="1500896"/>
                    <a:pt x="668608" y="1507516"/>
                  </a:cubicBezTo>
                  <a:cubicBezTo>
                    <a:pt x="671543" y="1513910"/>
                    <a:pt x="673649" y="1519777"/>
                    <a:pt x="675380" y="1525193"/>
                  </a:cubicBezTo>
                  <a:cubicBezTo>
                    <a:pt x="678840" y="1536026"/>
                    <a:pt x="680645" y="1544977"/>
                    <a:pt x="684030" y="1552876"/>
                  </a:cubicBezTo>
                  <a:cubicBezTo>
                    <a:pt x="687341" y="1560925"/>
                    <a:pt x="692305" y="1567470"/>
                    <a:pt x="702311" y="1573713"/>
                  </a:cubicBezTo>
                  <a:cubicBezTo>
                    <a:pt x="707275" y="1576798"/>
                    <a:pt x="713519" y="1579957"/>
                    <a:pt x="721416" y="1582891"/>
                  </a:cubicBezTo>
                  <a:cubicBezTo>
                    <a:pt x="729390" y="1585524"/>
                    <a:pt x="739019" y="1588157"/>
                    <a:pt x="750680" y="1590790"/>
                  </a:cubicBezTo>
                  <a:cubicBezTo>
                    <a:pt x="781521" y="1595153"/>
                    <a:pt x="811535" y="1596507"/>
                    <a:pt x="840573" y="1594175"/>
                  </a:cubicBezTo>
                  <a:cubicBezTo>
                    <a:pt x="869686" y="1592595"/>
                    <a:pt x="897669" y="1587254"/>
                    <a:pt x="924824" y="1581236"/>
                  </a:cubicBezTo>
                  <a:cubicBezTo>
                    <a:pt x="938290" y="1577625"/>
                    <a:pt x="951831" y="1574691"/>
                    <a:pt x="964920" y="1570328"/>
                  </a:cubicBezTo>
                  <a:cubicBezTo>
                    <a:pt x="971463" y="1568222"/>
                    <a:pt x="978159" y="1566718"/>
                    <a:pt x="984628" y="1564310"/>
                  </a:cubicBezTo>
                  <a:cubicBezTo>
                    <a:pt x="991098" y="1562054"/>
                    <a:pt x="997568" y="1559872"/>
                    <a:pt x="1004111" y="1557766"/>
                  </a:cubicBezTo>
                  <a:cubicBezTo>
                    <a:pt x="1007421" y="1556788"/>
                    <a:pt x="1010582" y="1555584"/>
                    <a:pt x="1013816" y="1554381"/>
                  </a:cubicBezTo>
                  <a:cubicBezTo>
                    <a:pt x="1017050" y="1553177"/>
                    <a:pt x="1020211" y="1552049"/>
                    <a:pt x="1023445" y="1550845"/>
                  </a:cubicBezTo>
                  <a:cubicBezTo>
                    <a:pt x="1029913" y="1548513"/>
                    <a:pt x="1036458" y="1546482"/>
                    <a:pt x="1042778" y="1543774"/>
                  </a:cubicBezTo>
                  <a:cubicBezTo>
                    <a:pt x="1049171" y="1541216"/>
                    <a:pt x="1055641" y="1538809"/>
                    <a:pt x="1062185" y="1536552"/>
                  </a:cubicBezTo>
                  <a:cubicBezTo>
                    <a:pt x="1068580" y="1533769"/>
                    <a:pt x="1075048" y="1531212"/>
                    <a:pt x="1081669" y="1528729"/>
                  </a:cubicBezTo>
                  <a:cubicBezTo>
                    <a:pt x="1087386" y="1526999"/>
                    <a:pt x="1092802" y="1524667"/>
                    <a:pt x="1098293" y="1522485"/>
                  </a:cubicBezTo>
                  <a:cubicBezTo>
                    <a:pt x="1103784" y="1520304"/>
                    <a:pt x="1109276" y="1518122"/>
                    <a:pt x="1114692" y="1516016"/>
                  </a:cubicBezTo>
                  <a:cubicBezTo>
                    <a:pt x="1120032" y="1513609"/>
                    <a:pt x="1125299" y="1511126"/>
                    <a:pt x="1130565" y="1508719"/>
                  </a:cubicBezTo>
                  <a:lnTo>
                    <a:pt x="1138539" y="1505184"/>
                  </a:lnTo>
                  <a:lnTo>
                    <a:pt x="1146212" y="1501122"/>
                  </a:lnTo>
                  <a:cubicBezTo>
                    <a:pt x="1151327" y="1498489"/>
                    <a:pt x="1156442" y="1495781"/>
                    <a:pt x="1161556" y="1493148"/>
                  </a:cubicBezTo>
                  <a:cubicBezTo>
                    <a:pt x="1166673" y="1490440"/>
                    <a:pt x="1171411" y="1487280"/>
                    <a:pt x="1176375" y="1484422"/>
                  </a:cubicBezTo>
                  <a:lnTo>
                    <a:pt x="1183824" y="1480058"/>
                  </a:lnTo>
                  <a:lnTo>
                    <a:pt x="1187510" y="1477877"/>
                  </a:lnTo>
                  <a:lnTo>
                    <a:pt x="1191046" y="1475470"/>
                  </a:lnTo>
                  <a:cubicBezTo>
                    <a:pt x="1195784" y="1472235"/>
                    <a:pt x="1200524" y="1469076"/>
                    <a:pt x="1205262" y="1465841"/>
                  </a:cubicBezTo>
                  <a:cubicBezTo>
                    <a:pt x="1243101" y="1439964"/>
                    <a:pt x="1276877" y="1407993"/>
                    <a:pt x="1306214" y="1370832"/>
                  </a:cubicBezTo>
                  <a:cubicBezTo>
                    <a:pt x="1364889" y="1296586"/>
                    <a:pt x="1404307" y="1200223"/>
                    <a:pt x="1413861" y="1090469"/>
                  </a:cubicBezTo>
                  <a:lnTo>
                    <a:pt x="1415817" y="1057972"/>
                  </a:lnTo>
                  <a:lnTo>
                    <a:pt x="1416419" y="1025852"/>
                  </a:lnTo>
                  <a:cubicBezTo>
                    <a:pt x="1416645" y="1020510"/>
                    <a:pt x="1416494" y="1015245"/>
                    <a:pt x="1416419" y="1009979"/>
                  </a:cubicBezTo>
                  <a:lnTo>
                    <a:pt x="1416193" y="994182"/>
                  </a:lnTo>
                  <a:cubicBezTo>
                    <a:pt x="1416042" y="988916"/>
                    <a:pt x="1416268" y="983725"/>
                    <a:pt x="1415892" y="978535"/>
                  </a:cubicBezTo>
                  <a:lnTo>
                    <a:pt x="1415141" y="963039"/>
                  </a:lnTo>
                  <a:cubicBezTo>
                    <a:pt x="1413260" y="921816"/>
                    <a:pt x="1409648" y="882097"/>
                    <a:pt x="1405286" y="843883"/>
                  </a:cubicBezTo>
                  <a:cubicBezTo>
                    <a:pt x="1400696" y="805669"/>
                    <a:pt x="1395431" y="768883"/>
                    <a:pt x="1390617" y="732550"/>
                  </a:cubicBezTo>
                  <a:cubicBezTo>
                    <a:pt x="1385802" y="696141"/>
                    <a:pt x="1381438" y="660033"/>
                    <a:pt x="1378054" y="622346"/>
                  </a:cubicBezTo>
                  <a:cubicBezTo>
                    <a:pt x="1377227" y="614823"/>
                    <a:pt x="1376549" y="607301"/>
                    <a:pt x="1376098" y="599778"/>
                  </a:cubicBezTo>
                  <a:cubicBezTo>
                    <a:pt x="1375346" y="592331"/>
                    <a:pt x="1374593" y="585034"/>
                    <a:pt x="1374142" y="577662"/>
                  </a:cubicBezTo>
                  <a:cubicBezTo>
                    <a:pt x="1373916" y="573901"/>
                    <a:pt x="1373692" y="570215"/>
                    <a:pt x="1373466" y="566529"/>
                  </a:cubicBezTo>
                  <a:cubicBezTo>
                    <a:pt x="1373165" y="562843"/>
                    <a:pt x="1372788" y="559232"/>
                    <a:pt x="1372487" y="555621"/>
                  </a:cubicBezTo>
                  <a:cubicBezTo>
                    <a:pt x="1371886" y="548324"/>
                    <a:pt x="1371435" y="541028"/>
                    <a:pt x="1371133" y="533731"/>
                  </a:cubicBezTo>
                  <a:cubicBezTo>
                    <a:pt x="1370606" y="526359"/>
                    <a:pt x="1370006" y="519137"/>
                    <a:pt x="1369479" y="511991"/>
                  </a:cubicBezTo>
                  <a:cubicBezTo>
                    <a:pt x="1368952" y="504769"/>
                    <a:pt x="1368726" y="497322"/>
                    <a:pt x="1367975" y="490176"/>
                  </a:cubicBezTo>
                  <a:cubicBezTo>
                    <a:pt x="1366544" y="475808"/>
                    <a:pt x="1365943" y="460913"/>
                    <a:pt x="1364063" y="446470"/>
                  </a:cubicBezTo>
                  <a:cubicBezTo>
                    <a:pt x="1357894" y="388020"/>
                    <a:pt x="1347288" y="327765"/>
                    <a:pt x="1319830" y="266683"/>
                  </a:cubicBezTo>
                  <a:cubicBezTo>
                    <a:pt x="1299595" y="224707"/>
                    <a:pt x="1266195" y="186268"/>
                    <a:pt x="1226627" y="151890"/>
                  </a:cubicBezTo>
                  <a:cubicBezTo>
                    <a:pt x="1187059" y="117362"/>
                    <a:pt x="1141623" y="86971"/>
                    <a:pt x="1096563" y="57408"/>
                  </a:cubicBezTo>
                  <a:cubicBezTo>
                    <a:pt x="1087536" y="51540"/>
                    <a:pt x="1080840" y="43341"/>
                    <a:pt x="1074221" y="34238"/>
                  </a:cubicBezTo>
                  <a:cubicBezTo>
                    <a:pt x="1067450" y="25362"/>
                    <a:pt x="1060831" y="15507"/>
                    <a:pt x="1052181" y="5879"/>
                  </a:cubicBezTo>
                  <a:cubicBezTo>
                    <a:pt x="1120635" y="3095"/>
                    <a:pt x="1177731" y="25061"/>
                    <a:pt x="1230689" y="61169"/>
                  </a:cubicBezTo>
                  <a:cubicBezTo>
                    <a:pt x="1237308" y="65757"/>
                    <a:pt x="1243929" y="70421"/>
                    <a:pt x="1250473" y="75311"/>
                  </a:cubicBezTo>
                  <a:cubicBezTo>
                    <a:pt x="1257093" y="80201"/>
                    <a:pt x="1263411" y="85617"/>
                    <a:pt x="1269881" y="90958"/>
                  </a:cubicBezTo>
                  <a:cubicBezTo>
                    <a:pt x="1276349" y="96374"/>
                    <a:pt x="1282895" y="101790"/>
                    <a:pt x="1289288" y="107658"/>
                  </a:cubicBezTo>
                  <a:cubicBezTo>
                    <a:pt x="1295607" y="113600"/>
                    <a:pt x="1302002" y="119618"/>
                    <a:pt x="1308546" y="125787"/>
                  </a:cubicBezTo>
                  <a:cubicBezTo>
                    <a:pt x="1311780" y="128871"/>
                    <a:pt x="1315016" y="131955"/>
                    <a:pt x="1318326" y="135115"/>
                  </a:cubicBezTo>
                  <a:cubicBezTo>
                    <a:pt x="1321560" y="138274"/>
                    <a:pt x="1324720" y="141659"/>
                    <a:pt x="1327954" y="144969"/>
                  </a:cubicBezTo>
                  <a:cubicBezTo>
                    <a:pt x="1334423" y="151589"/>
                    <a:pt x="1340968" y="158284"/>
                    <a:pt x="1347662" y="165129"/>
                  </a:cubicBezTo>
                  <a:cubicBezTo>
                    <a:pt x="1354283" y="172050"/>
                    <a:pt x="1360751" y="179347"/>
                    <a:pt x="1367523" y="186644"/>
                  </a:cubicBezTo>
                  <a:cubicBezTo>
                    <a:pt x="1370908" y="190255"/>
                    <a:pt x="1374292" y="193941"/>
                    <a:pt x="1377752" y="197626"/>
                  </a:cubicBezTo>
                  <a:cubicBezTo>
                    <a:pt x="1381064" y="201388"/>
                    <a:pt x="1384448" y="205224"/>
                    <a:pt x="1387833" y="209136"/>
                  </a:cubicBezTo>
                  <a:cubicBezTo>
                    <a:pt x="1395054" y="217937"/>
                    <a:pt x="1398439" y="225986"/>
                    <a:pt x="1400772" y="233885"/>
                  </a:cubicBezTo>
                  <a:cubicBezTo>
                    <a:pt x="1402953" y="241859"/>
                    <a:pt x="1404006" y="249757"/>
                    <a:pt x="1406941" y="257882"/>
                  </a:cubicBezTo>
                  <a:cubicBezTo>
                    <a:pt x="1410626" y="263373"/>
                    <a:pt x="1414538" y="268488"/>
                    <a:pt x="1418601" y="273378"/>
                  </a:cubicBezTo>
                  <a:cubicBezTo>
                    <a:pt x="1422588" y="278343"/>
                    <a:pt x="1426573" y="283232"/>
                    <a:pt x="1430861" y="287821"/>
                  </a:cubicBezTo>
                  <a:cubicBezTo>
                    <a:pt x="1439288" y="297074"/>
                    <a:pt x="1448465" y="305348"/>
                    <a:pt x="1457341" y="313999"/>
                  </a:cubicBezTo>
                  <a:cubicBezTo>
                    <a:pt x="1475846" y="330172"/>
                    <a:pt x="1494577" y="346496"/>
                    <a:pt x="1511728" y="364851"/>
                  </a:cubicBezTo>
                  <a:close/>
                </a:path>
              </a:pathLst>
            </a:custGeom>
            <a:solidFill>
              <a:srgbClr val="41CDAB">
                <a:alpha val="80000"/>
              </a:srgb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3027D33F-A1E7-491B-A8ED-981408B059EF}"/>
                </a:ext>
              </a:extLst>
            </p:cNvPr>
            <p:cNvSpPr/>
            <p:nvPr/>
          </p:nvSpPr>
          <p:spPr>
            <a:xfrm>
              <a:off x="22124572" y="5387130"/>
              <a:ext cx="1579903" cy="1640090"/>
            </a:xfrm>
            <a:custGeom>
              <a:avLst/>
              <a:gdLst>
                <a:gd name="connsiteX0" fmla="*/ 1340558 w 1579720"/>
                <a:gd name="connsiteY0" fmla="*/ 422243 h 1639900"/>
                <a:gd name="connsiteX1" fmla="*/ 1375537 w 1579720"/>
                <a:gd name="connsiteY1" fmla="*/ 457975 h 1639900"/>
                <a:gd name="connsiteX2" fmla="*/ 1392387 w 1579720"/>
                <a:gd name="connsiteY2" fmla="*/ 474073 h 1639900"/>
                <a:gd name="connsiteX3" fmla="*/ 1408487 w 1579720"/>
                <a:gd name="connsiteY3" fmla="*/ 489720 h 1639900"/>
                <a:gd name="connsiteX4" fmla="*/ 1424659 w 1579720"/>
                <a:gd name="connsiteY4" fmla="*/ 505066 h 1639900"/>
                <a:gd name="connsiteX5" fmla="*/ 1440457 w 1579720"/>
                <a:gd name="connsiteY5" fmla="*/ 520712 h 1639900"/>
                <a:gd name="connsiteX6" fmla="*/ 1472051 w 1579720"/>
                <a:gd name="connsiteY6" fmla="*/ 554338 h 1639900"/>
                <a:gd name="connsiteX7" fmla="*/ 1487623 w 1579720"/>
                <a:gd name="connsiteY7" fmla="*/ 573370 h 1639900"/>
                <a:gd name="connsiteX8" fmla="*/ 1503269 w 1579720"/>
                <a:gd name="connsiteY8" fmla="*/ 594433 h 1639900"/>
                <a:gd name="connsiteX9" fmla="*/ 1518165 w 1579720"/>
                <a:gd name="connsiteY9" fmla="*/ 618204 h 1639900"/>
                <a:gd name="connsiteX10" fmla="*/ 1525687 w 1579720"/>
                <a:gd name="connsiteY10" fmla="*/ 631142 h 1639900"/>
                <a:gd name="connsiteX11" fmla="*/ 1532683 w 1579720"/>
                <a:gd name="connsiteY11" fmla="*/ 644984 h 1639900"/>
                <a:gd name="connsiteX12" fmla="*/ 1578194 w 1579720"/>
                <a:gd name="connsiteY12" fmla="*/ 792500 h 1639900"/>
                <a:gd name="connsiteX13" fmla="*/ 1578870 w 1579720"/>
                <a:gd name="connsiteY13" fmla="*/ 836732 h 1639900"/>
                <a:gd name="connsiteX14" fmla="*/ 1571649 w 1579720"/>
                <a:gd name="connsiteY14" fmla="*/ 882017 h 1639900"/>
                <a:gd name="connsiteX15" fmla="*/ 1543966 w 1579720"/>
                <a:gd name="connsiteY15" fmla="*/ 938887 h 1639900"/>
                <a:gd name="connsiteX16" fmla="*/ 1529072 w 1579720"/>
                <a:gd name="connsiteY16" fmla="*/ 962658 h 1639900"/>
                <a:gd name="connsiteX17" fmla="*/ 1516659 w 1579720"/>
                <a:gd name="connsiteY17" fmla="*/ 987257 h 1639900"/>
                <a:gd name="connsiteX18" fmla="*/ 1429023 w 1579720"/>
                <a:gd name="connsiteY18" fmla="*/ 1200368 h 1639900"/>
                <a:gd name="connsiteX19" fmla="*/ 1416009 w 1579720"/>
                <a:gd name="connsiteY19" fmla="*/ 1224891 h 1639900"/>
                <a:gd name="connsiteX20" fmla="*/ 1402167 w 1579720"/>
                <a:gd name="connsiteY20" fmla="*/ 1248738 h 1639900"/>
                <a:gd name="connsiteX21" fmla="*/ 1388176 w 1579720"/>
                <a:gd name="connsiteY21" fmla="*/ 1272208 h 1639900"/>
                <a:gd name="connsiteX22" fmla="*/ 1373506 w 1579720"/>
                <a:gd name="connsiteY22" fmla="*/ 1295001 h 1639900"/>
                <a:gd name="connsiteX23" fmla="*/ 1366134 w 1579720"/>
                <a:gd name="connsiteY23" fmla="*/ 1306285 h 1639900"/>
                <a:gd name="connsiteX24" fmla="*/ 1358386 w 1579720"/>
                <a:gd name="connsiteY24" fmla="*/ 1317268 h 1639900"/>
                <a:gd name="connsiteX25" fmla="*/ 1343041 w 1579720"/>
                <a:gd name="connsiteY25" fmla="*/ 1339083 h 1639900"/>
                <a:gd name="connsiteX26" fmla="*/ 1326792 w 1579720"/>
                <a:gd name="connsiteY26" fmla="*/ 1359995 h 1639900"/>
                <a:gd name="connsiteX27" fmla="*/ 1318819 w 1579720"/>
                <a:gd name="connsiteY27" fmla="*/ 1370376 h 1639900"/>
                <a:gd name="connsiteX28" fmla="*/ 1310318 w 1579720"/>
                <a:gd name="connsiteY28" fmla="*/ 1380306 h 1639900"/>
                <a:gd name="connsiteX29" fmla="*/ 1293543 w 1579720"/>
                <a:gd name="connsiteY29" fmla="*/ 1400166 h 1639900"/>
                <a:gd name="connsiteX30" fmla="*/ 1275940 w 1579720"/>
                <a:gd name="connsiteY30" fmla="*/ 1419122 h 1639900"/>
                <a:gd name="connsiteX31" fmla="*/ 1267139 w 1579720"/>
                <a:gd name="connsiteY31" fmla="*/ 1428525 h 1639900"/>
                <a:gd name="connsiteX32" fmla="*/ 1257962 w 1579720"/>
                <a:gd name="connsiteY32" fmla="*/ 1437477 h 1639900"/>
                <a:gd name="connsiteX33" fmla="*/ 1248860 w 1579720"/>
                <a:gd name="connsiteY33" fmla="*/ 1446429 h 1639900"/>
                <a:gd name="connsiteX34" fmla="*/ 1239607 w 1579720"/>
                <a:gd name="connsiteY34" fmla="*/ 1455230 h 1639900"/>
                <a:gd name="connsiteX35" fmla="*/ 1220726 w 1579720"/>
                <a:gd name="connsiteY35" fmla="*/ 1472231 h 1639900"/>
                <a:gd name="connsiteX36" fmla="*/ 1201242 w 1579720"/>
                <a:gd name="connsiteY36" fmla="*/ 1488329 h 1639900"/>
                <a:gd name="connsiteX37" fmla="*/ 1191538 w 1579720"/>
                <a:gd name="connsiteY37" fmla="*/ 1496378 h 1639900"/>
                <a:gd name="connsiteX38" fmla="*/ 1181383 w 1579720"/>
                <a:gd name="connsiteY38" fmla="*/ 1503825 h 1639900"/>
                <a:gd name="connsiteX39" fmla="*/ 1171303 w 1579720"/>
                <a:gd name="connsiteY39" fmla="*/ 1511348 h 1639900"/>
                <a:gd name="connsiteX40" fmla="*/ 1161147 w 1579720"/>
                <a:gd name="connsiteY40" fmla="*/ 1518719 h 1639900"/>
                <a:gd name="connsiteX41" fmla="*/ 1140309 w 1579720"/>
                <a:gd name="connsiteY41" fmla="*/ 1532786 h 1639900"/>
                <a:gd name="connsiteX42" fmla="*/ 1118871 w 1579720"/>
                <a:gd name="connsiteY42" fmla="*/ 1545951 h 1639900"/>
                <a:gd name="connsiteX43" fmla="*/ 1096980 w 1579720"/>
                <a:gd name="connsiteY43" fmla="*/ 1558514 h 1639900"/>
                <a:gd name="connsiteX44" fmla="*/ 1074638 w 1579720"/>
                <a:gd name="connsiteY44" fmla="*/ 1570399 h 1639900"/>
                <a:gd name="connsiteX45" fmla="*/ 979404 w 1579720"/>
                <a:gd name="connsiteY45" fmla="*/ 1610569 h 1639900"/>
                <a:gd name="connsiteX46" fmla="*/ 939986 w 1579720"/>
                <a:gd name="connsiteY46" fmla="*/ 1621853 h 1639900"/>
                <a:gd name="connsiteX47" fmla="*/ 920201 w 1579720"/>
                <a:gd name="connsiteY47" fmla="*/ 1626141 h 1639900"/>
                <a:gd name="connsiteX48" fmla="*/ 900569 w 1579720"/>
                <a:gd name="connsiteY48" fmla="*/ 1629977 h 1639900"/>
                <a:gd name="connsiteX49" fmla="*/ 822409 w 1579720"/>
                <a:gd name="connsiteY49" fmla="*/ 1637274 h 1639900"/>
                <a:gd name="connsiteX50" fmla="*/ 673014 w 1579720"/>
                <a:gd name="connsiteY50" fmla="*/ 1624711 h 1639900"/>
                <a:gd name="connsiteX51" fmla="*/ 535352 w 1579720"/>
                <a:gd name="connsiteY51" fmla="*/ 1584918 h 1639900"/>
                <a:gd name="connsiteX52" fmla="*/ 410779 w 1579720"/>
                <a:gd name="connsiteY52" fmla="*/ 1524963 h 1639900"/>
                <a:gd name="connsiteX53" fmla="*/ 197292 w 1579720"/>
                <a:gd name="connsiteY53" fmla="*/ 1348034 h 1639900"/>
                <a:gd name="connsiteX54" fmla="*/ 41952 w 1579720"/>
                <a:gd name="connsiteY54" fmla="*/ 1081212 h 1639900"/>
                <a:gd name="connsiteX55" fmla="*/ 18031 w 1579720"/>
                <a:gd name="connsiteY55" fmla="*/ 989965 h 1639900"/>
                <a:gd name="connsiteX56" fmla="*/ 10810 w 1579720"/>
                <a:gd name="connsiteY56" fmla="*/ 944604 h 1639900"/>
                <a:gd name="connsiteX57" fmla="*/ 8553 w 1579720"/>
                <a:gd name="connsiteY57" fmla="*/ 922037 h 1639900"/>
                <a:gd name="connsiteX58" fmla="*/ 6823 w 1579720"/>
                <a:gd name="connsiteY58" fmla="*/ 899544 h 1639900"/>
                <a:gd name="connsiteX59" fmla="*/ 5846 w 1579720"/>
                <a:gd name="connsiteY59" fmla="*/ 877127 h 1639900"/>
                <a:gd name="connsiteX60" fmla="*/ 5770 w 1579720"/>
                <a:gd name="connsiteY60" fmla="*/ 854786 h 1639900"/>
                <a:gd name="connsiteX61" fmla="*/ 6147 w 1579720"/>
                <a:gd name="connsiteY61" fmla="*/ 832444 h 1639900"/>
                <a:gd name="connsiteX62" fmla="*/ 7425 w 1579720"/>
                <a:gd name="connsiteY62" fmla="*/ 810177 h 1639900"/>
                <a:gd name="connsiteX63" fmla="*/ 8101 w 1579720"/>
                <a:gd name="connsiteY63" fmla="*/ 799044 h 1639900"/>
                <a:gd name="connsiteX64" fmla="*/ 9306 w 1579720"/>
                <a:gd name="connsiteY64" fmla="*/ 787986 h 1639900"/>
                <a:gd name="connsiteX65" fmla="*/ 11638 w 1579720"/>
                <a:gd name="connsiteY65" fmla="*/ 765870 h 1639900"/>
                <a:gd name="connsiteX66" fmla="*/ 15023 w 1579720"/>
                <a:gd name="connsiteY66" fmla="*/ 743829 h 1639900"/>
                <a:gd name="connsiteX67" fmla="*/ 18709 w 1579720"/>
                <a:gd name="connsiteY67" fmla="*/ 721638 h 1639900"/>
                <a:gd name="connsiteX68" fmla="*/ 67906 w 1579720"/>
                <a:gd name="connsiteY68" fmla="*/ 543430 h 1639900"/>
                <a:gd name="connsiteX69" fmla="*/ 85884 w 1579720"/>
                <a:gd name="connsiteY69" fmla="*/ 499574 h 1639900"/>
                <a:gd name="connsiteX70" fmla="*/ 95814 w 1579720"/>
                <a:gd name="connsiteY70" fmla="*/ 477684 h 1639900"/>
                <a:gd name="connsiteX71" fmla="*/ 106495 w 1579720"/>
                <a:gd name="connsiteY71" fmla="*/ 455869 h 1639900"/>
                <a:gd name="connsiteX72" fmla="*/ 118080 w 1579720"/>
                <a:gd name="connsiteY72" fmla="*/ 434279 h 1639900"/>
                <a:gd name="connsiteX73" fmla="*/ 130341 w 1579720"/>
                <a:gd name="connsiteY73" fmla="*/ 412690 h 1639900"/>
                <a:gd name="connsiteX74" fmla="*/ 143432 w 1579720"/>
                <a:gd name="connsiteY74" fmla="*/ 391175 h 1639900"/>
                <a:gd name="connsiteX75" fmla="*/ 157649 w 1579720"/>
                <a:gd name="connsiteY75" fmla="*/ 370037 h 1639900"/>
                <a:gd name="connsiteX76" fmla="*/ 162538 w 1579720"/>
                <a:gd name="connsiteY76" fmla="*/ 363267 h 1639900"/>
                <a:gd name="connsiteX77" fmla="*/ 167954 w 1579720"/>
                <a:gd name="connsiteY77" fmla="*/ 356045 h 1639900"/>
                <a:gd name="connsiteX78" fmla="*/ 179538 w 1579720"/>
                <a:gd name="connsiteY78" fmla="*/ 339571 h 1639900"/>
                <a:gd name="connsiteX79" fmla="*/ 192703 w 1579720"/>
                <a:gd name="connsiteY79" fmla="*/ 321367 h 1639900"/>
                <a:gd name="connsiteX80" fmla="*/ 207373 w 1579720"/>
                <a:gd name="connsiteY80" fmla="*/ 301658 h 1639900"/>
                <a:gd name="connsiteX81" fmla="*/ 282221 w 1579720"/>
                <a:gd name="connsiteY81" fmla="*/ 219061 h 1639900"/>
                <a:gd name="connsiteX82" fmla="*/ 375499 w 1579720"/>
                <a:gd name="connsiteY82" fmla="*/ 153164 h 1639900"/>
                <a:gd name="connsiteX83" fmla="*/ 461181 w 1579720"/>
                <a:gd name="connsiteY83" fmla="*/ 126158 h 1639900"/>
                <a:gd name="connsiteX84" fmla="*/ 485929 w 1579720"/>
                <a:gd name="connsiteY84" fmla="*/ 121720 h 1639900"/>
                <a:gd name="connsiteX85" fmla="*/ 504810 w 1579720"/>
                <a:gd name="connsiteY85" fmla="*/ 117056 h 1639900"/>
                <a:gd name="connsiteX86" fmla="*/ 527003 w 1579720"/>
                <a:gd name="connsiteY86" fmla="*/ 111114 h 1639900"/>
                <a:gd name="connsiteX87" fmla="*/ 634950 w 1579720"/>
                <a:gd name="connsiteY87" fmla="*/ 89449 h 1639900"/>
                <a:gd name="connsiteX88" fmla="*/ 662408 w 1579720"/>
                <a:gd name="connsiteY88" fmla="*/ 86515 h 1639900"/>
                <a:gd name="connsiteX89" fmla="*/ 675572 w 1579720"/>
                <a:gd name="connsiteY89" fmla="*/ 85161 h 1639900"/>
                <a:gd name="connsiteX90" fmla="*/ 688209 w 1579720"/>
                <a:gd name="connsiteY90" fmla="*/ 84409 h 1639900"/>
                <a:gd name="connsiteX91" fmla="*/ 730786 w 1579720"/>
                <a:gd name="connsiteY91" fmla="*/ 83581 h 1639900"/>
                <a:gd name="connsiteX92" fmla="*/ 753127 w 1579720"/>
                <a:gd name="connsiteY92" fmla="*/ 91329 h 1639900"/>
                <a:gd name="connsiteX93" fmla="*/ 722663 w 1579720"/>
                <a:gd name="connsiteY93" fmla="*/ 103817 h 1639900"/>
                <a:gd name="connsiteX94" fmla="*/ 696033 w 1579720"/>
                <a:gd name="connsiteY94" fmla="*/ 115025 h 1639900"/>
                <a:gd name="connsiteX95" fmla="*/ 682567 w 1579720"/>
                <a:gd name="connsiteY95" fmla="*/ 120065 h 1639900"/>
                <a:gd name="connsiteX96" fmla="*/ 675572 w 1579720"/>
                <a:gd name="connsiteY96" fmla="*/ 122397 h 1639900"/>
                <a:gd name="connsiteX97" fmla="*/ 668198 w 1579720"/>
                <a:gd name="connsiteY97" fmla="*/ 125030 h 1639900"/>
                <a:gd name="connsiteX98" fmla="*/ 634422 w 1579720"/>
                <a:gd name="connsiteY98" fmla="*/ 135185 h 1639900"/>
                <a:gd name="connsiteX99" fmla="*/ 484199 w 1579720"/>
                <a:gd name="connsiteY99" fmla="*/ 200932 h 1639900"/>
                <a:gd name="connsiteX100" fmla="*/ 377455 w 1579720"/>
                <a:gd name="connsiteY100" fmla="*/ 292631 h 1639900"/>
                <a:gd name="connsiteX101" fmla="*/ 306067 w 1579720"/>
                <a:gd name="connsiteY101" fmla="*/ 401857 h 1639900"/>
                <a:gd name="connsiteX102" fmla="*/ 280190 w 1579720"/>
                <a:gd name="connsiteY102" fmla="*/ 462187 h 1639900"/>
                <a:gd name="connsiteX103" fmla="*/ 274699 w 1579720"/>
                <a:gd name="connsiteY103" fmla="*/ 478135 h 1639900"/>
                <a:gd name="connsiteX104" fmla="*/ 269358 w 1579720"/>
                <a:gd name="connsiteY104" fmla="*/ 494158 h 1639900"/>
                <a:gd name="connsiteX105" fmla="*/ 259804 w 1579720"/>
                <a:gd name="connsiteY105" fmla="*/ 527483 h 1639900"/>
                <a:gd name="connsiteX106" fmla="*/ 255064 w 1579720"/>
                <a:gd name="connsiteY106" fmla="*/ 544784 h 1639900"/>
                <a:gd name="connsiteX107" fmla="*/ 250401 w 1579720"/>
                <a:gd name="connsiteY107" fmla="*/ 562011 h 1639900"/>
                <a:gd name="connsiteX108" fmla="*/ 247843 w 1579720"/>
                <a:gd name="connsiteY108" fmla="*/ 570361 h 1639900"/>
                <a:gd name="connsiteX109" fmla="*/ 245435 w 1579720"/>
                <a:gd name="connsiteY109" fmla="*/ 578861 h 1639900"/>
                <a:gd name="connsiteX110" fmla="*/ 240170 w 1579720"/>
                <a:gd name="connsiteY110" fmla="*/ 595486 h 1639900"/>
                <a:gd name="connsiteX111" fmla="*/ 234980 w 1579720"/>
                <a:gd name="connsiteY111" fmla="*/ 612110 h 1639900"/>
                <a:gd name="connsiteX112" fmla="*/ 229413 w 1579720"/>
                <a:gd name="connsiteY112" fmla="*/ 628510 h 1639900"/>
                <a:gd name="connsiteX113" fmla="*/ 217904 w 1579720"/>
                <a:gd name="connsiteY113" fmla="*/ 661383 h 1639900"/>
                <a:gd name="connsiteX114" fmla="*/ 211810 w 1579720"/>
                <a:gd name="connsiteY114" fmla="*/ 677782 h 1639900"/>
                <a:gd name="connsiteX115" fmla="*/ 205792 w 1579720"/>
                <a:gd name="connsiteY115" fmla="*/ 694406 h 1639900"/>
                <a:gd name="connsiteX116" fmla="*/ 199474 w 1579720"/>
                <a:gd name="connsiteY116" fmla="*/ 710956 h 1639900"/>
                <a:gd name="connsiteX117" fmla="*/ 193305 w 1579720"/>
                <a:gd name="connsiteY117" fmla="*/ 727806 h 1639900"/>
                <a:gd name="connsiteX118" fmla="*/ 169008 w 1579720"/>
                <a:gd name="connsiteY118" fmla="*/ 792951 h 1639900"/>
                <a:gd name="connsiteX119" fmla="*/ 136736 w 1579720"/>
                <a:gd name="connsiteY119" fmla="*/ 920006 h 1639900"/>
                <a:gd name="connsiteX120" fmla="*/ 133351 w 1579720"/>
                <a:gd name="connsiteY120" fmla="*/ 986805 h 1639900"/>
                <a:gd name="connsiteX121" fmla="*/ 134554 w 1579720"/>
                <a:gd name="connsiteY121" fmla="*/ 1003656 h 1639900"/>
                <a:gd name="connsiteX122" fmla="*/ 136284 w 1579720"/>
                <a:gd name="connsiteY122" fmla="*/ 1020506 h 1639900"/>
                <a:gd name="connsiteX123" fmla="*/ 139068 w 1579720"/>
                <a:gd name="connsiteY123" fmla="*/ 1037281 h 1639900"/>
                <a:gd name="connsiteX124" fmla="*/ 140648 w 1579720"/>
                <a:gd name="connsiteY124" fmla="*/ 1045706 h 1639900"/>
                <a:gd name="connsiteX125" fmla="*/ 142754 w 1579720"/>
                <a:gd name="connsiteY125" fmla="*/ 1053981 h 1639900"/>
                <a:gd name="connsiteX126" fmla="*/ 196238 w 1579720"/>
                <a:gd name="connsiteY126" fmla="*/ 1171933 h 1639900"/>
                <a:gd name="connsiteX127" fmla="*/ 278234 w 1579720"/>
                <a:gd name="connsiteY127" fmla="*/ 1266416 h 1639900"/>
                <a:gd name="connsiteX128" fmla="*/ 377756 w 1579720"/>
                <a:gd name="connsiteY128" fmla="*/ 1339835 h 1639900"/>
                <a:gd name="connsiteX129" fmla="*/ 489690 w 1579720"/>
                <a:gd name="connsiteY129" fmla="*/ 1397307 h 1639900"/>
                <a:gd name="connsiteX130" fmla="*/ 517824 w 1579720"/>
                <a:gd name="connsiteY130" fmla="*/ 1417091 h 1639900"/>
                <a:gd name="connsiteX131" fmla="*/ 543176 w 1579720"/>
                <a:gd name="connsiteY131" fmla="*/ 1440636 h 1639900"/>
                <a:gd name="connsiteX132" fmla="*/ 564615 w 1579720"/>
                <a:gd name="connsiteY132" fmla="*/ 1466363 h 1639900"/>
                <a:gd name="connsiteX133" fmla="*/ 580637 w 1579720"/>
                <a:gd name="connsiteY133" fmla="*/ 1492541 h 1639900"/>
                <a:gd name="connsiteX134" fmla="*/ 593350 w 1579720"/>
                <a:gd name="connsiteY134" fmla="*/ 1511498 h 1639900"/>
                <a:gd name="connsiteX135" fmla="*/ 603807 w 1579720"/>
                <a:gd name="connsiteY135" fmla="*/ 1523158 h 1639900"/>
                <a:gd name="connsiteX136" fmla="*/ 613060 w 1579720"/>
                <a:gd name="connsiteY136" fmla="*/ 1529477 h 1639900"/>
                <a:gd name="connsiteX137" fmla="*/ 622764 w 1579720"/>
                <a:gd name="connsiteY137" fmla="*/ 1531884 h 1639900"/>
                <a:gd name="connsiteX138" fmla="*/ 699192 w 1579720"/>
                <a:gd name="connsiteY138" fmla="*/ 1538955 h 1639900"/>
                <a:gd name="connsiteX139" fmla="*/ 709723 w 1579720"/>
                <a:gd name="connsiteY139" fmla="*/ 1540309 h 1639900"/>
                <a:gd name="connsiteX140" fmla="*/ 720104 w 1579720"/>
                <a:gd name="connsiteY140" fmla="*/ 1541362 h 1639900"/>
                <a:gd name="connsiteX141" fmla="*/ 740264 w 1579720"/>
                <a:gd name="connsiteY141" fmla="*/ 1543694 h 1639900"/>
                <a:gd name="connsiteX142" fmla="*/ 759823 w 1579720"/>
                <a:gd name="connsiteY142" fmla="*/ 1545575 h 1639900"/>
                <a:gd name="connsiteX143" fmla="*/ 778931 w 1579720"/>
                <a:gd name="connsiteY143" fmla="*/ 1547531 h 1639900"/>
                <a:gd name="connsiteX144" fmla="*/ 816091 w 1579720"/>
                <a:gd name="connsiteY144" fmla="*/ 1550465 h 1639900"/>
                <a:gd name="connsiteX145" fmla="*/ 834446 w 1579720"/>
                <a:gd name="connsiteY145" fmla="*/ 1551593 h 1639900"/>
                <a:gd name="connsiteX146" fmla="*/ 852650 w 1579720"/>
                <a:gd name="connsiteY146" fmla="*/ 1551969 h 1639900"/>
                <a:gd name="connsiteX147" fmla="*/ 861829 w 1579720"/>
                <a:gd name="connsiteY147" fmla="*/ 1552195 h 1639900"/>
                <a:gd name="connsiteX148" fmla="*/ 870931 w 1579720"/>
                <a:gd name="connsiteY148" fmla="*/ 1551894 h 1639900"/>
                <a:gd name="connsiteX149" fmla="*/ 889285 w 1579720"/>
                <a:gd name="connsiteY149" fmla="*/ 1551367 h 1639900"/>
                <a:gd name="connsiteX150" fmla="*/ 907639 w 1579720"/>
                <a:gd name="connsiteY150" fmla="*/ 1549787 h 1639900"/>
                <a:gd name="connsiteX151" fmla="*/ 926295 w 1579720"/>
                <a:gd name="connsiteY151" fmla="*/ 1547531 h 1639900"/>
                <a:gd name="connsiteX152" fmla="*/ 945176 w 1579720"/>
                <a:gd name="connsiteY152" fmla="*/ 1544296 h 1639900"/>
                <a:gd name="connsiteX153" fmla="*/ 964133 w 1579720"/>
                <a:gd name="connsiteY153" fmla="*/ 1539632 h 1639900"/>
                <a:gd name="connsiteX154" fmla="*/ 973762 w 1579720"/>
                <a:gd name="connsiteY154" fmla="*/ 1537074 h 1639900"/>
                <a:gd name="connsiteX155" fmla="*/ 983316 w 1579720"/>
                <a:gd name="connsiteY155" fmla="*/ 1533764 h 1639900"/>
                <a:gd name="connsiteX156" fmla="*/ 1002725 w 1579720"/>
                <a:gd name="connsiteY156" fmla="*/ 1526618 h 1639900"/>
                <a:gd name="connsiteX157" fmla="*/ 1124513 w 1579720"/>
                <a:gd name="connsiteY157" fmla="*/ 1461624 h 1639900"/>
                <a:gd name="connsiteX158" fmla="*/ 1223433 w 1579720"/>
                <a:gd name="connsiteY158" fmla="*/ 1364735 h 1639900"/>
                <a:gd name="connsiteX159" fmla="*/ 1327243 w 1579720"/>
                <a:gd name="connsiteY159" fmla="*/ 1082792 h 1639900"/>
                <a:gd name="connsiteX160" fmla="*/ 1327168 w 1579720"/>
                <a:gd name="connsiteY160" fmla="*/ 955888 h 1639900"/>
                <a:gd name="connsiteX161" fmla="*/ 1315508 w 1579720"/>
                <a:gd name="connsiteY161" fmla="*/ 837559 h 1639900"/>
                <a:gd name="connsiteX162" fmla="*/ 1299712 w 1579720"/>
                <a:gd name="connsiteY162" fmla="*/ 726979 h 1639900"/>
                <a:gd name="connsiteX163" fmla="*/ 1285418 w 1579720"/>
                <a:gd name="connsiteY163" fmla="*/ 617452 h 1639900"/>
                <a:gd name="connsiteX164" fmla="*/ 1283012 w 1579720"/>
                <a:gd name="connsiteY164" fmla="*/ 595034 h 1639900"/>
                <a:gd name="connsiteX165" fmla="*/ 1281056 w 1579720"/>
                <a:gd name="connsiteY165" fmla="*/ 572843 h 1639900"/>
                <a:gd name="connsiteX166" fmla="*/ 1278950 w 1579720"/>
                <a:gd name="connsiteY166" fmla="*/ 551028 h 1639900"/>
                <a:gd name="connsiteX167" fmla="*/ 1278197 w 1579720"/>
                <a:gd name="connsiteY167" fmla="*/ 540045 h 1639900"/>
                <a:gd name="connsiteX168" fmla="*/ 1277144 w 1579720"/>
                <a:gd name="connsiteY168" fmla="*/ 529213 h 1639900"/>
                <a:gd name="connsiteX169" fmla="*/ 1275490 w 1579720"/>
                <a:gd name="connsiteY169" fmla="*/ 507473 h 1639900"/>
                <a:gd name="connsiteX170" fmla="*/ 1273534 w 1579720"/>
                <a:gd name="connsiteY170" fmla="*/ 485808 h 1639900"/>
                <a:gd name="connsiteX171" fmla="*/ 1271578 w 1579720"/>
                <a:gd name="connsiteY171" fmla="*/ 463993 h 1639900"/>
                <a:gd name="connsiteX172" fmla="*/ 1269095 w 1579720"/>
                <a:gd name="connsiteY172" fmla="*/ 442178 h 1639900"/>
                <a:gd name="connsiteX173" fmla="*/ 1222531 w 1579720"/>
                <a:gd name="connsiteY173" fmla="*/ 263293 h 1639900"/>
                <a:gd name="connsiteX174" fmla="*/ 1204777 w 1579720"/>
                <a:gd name="connsiteY174" fmla="*/ 232677 h 1639900"/>
                <a:gd name="connsiteX175" fmla="*/ 1182737 w 1579720"/>
                <a:gd name="connsiteY175" fmla="*/ 203490 h 1639900"/>
                <a:gd name="connsiteX176" fmla="*/ 1157011 w 1579720"/>
                <a:gd name="connsiteY176" fmla="*/ 175882 h 1639900"/>
                <a:gd name="connsiteX177" fmla="*/ 1128350 w 1579720"/>
                <a:gd name="connsiteY177" fmla="*/ 149779 h 1639900"/>
                <a:gd name="connsiteX178" fmla="*/ 997457 w 1579720"/>
                <a:gd name="connsiteY178" fmla="*/ 56952 h 1639900"/>
                <a:gd name="connsiteX179" fmla="*/ 985422 w 1579720"/>
                <a:gd name="connsiteY179" fmla="*/ 46646 h 1639900"/>
                <a:gd name="connsiteX180" fmla="*/ 974890 w 1579720"/>
                <a:gd name="connsiteY180" fmla="*/ 34234 h 1639900"/>
                <a:gd name="connsiteX181" fmla="*/ 952774 w 1579720"/>
                <a:gd name="connsiteY181" fmla="*/ 5874 h 1639900"/>
                <a:gd name="connsiteX182" fmla="*/ 1000016 w 1579720"/>
                <a:gd name="connsiteY182" fmla="*/ 8055 h 1639900"/>
                <a:gd name="connsiteX183" fmla="*/ 1040487 w 1579720"/>
                <a:gd name="connsiteY183" fmla="*/ 18963 h 1639900"/>
                <a:gd name="connsiteX184" fmla="*/ 1108115 w 1579720"/>
                <a:gd name="connsiteY184" fmla="*/ 60713 h 1639900"/>
                <a:gd name="connsiteX185" fmla="*/ 1139031 w 1579720"/>
                <a:gd name="connsiteY185" fmla="*/ 89373 h 1639900"/>
                <a:gd name="connsiteX186" fmla="*/ 1154678 w 1579720"/>
                <a:gd name="connsiteY186" fmla="*/ 105171 h 1639900"/>
                <a:gd name="connsiteX187" fmla="*/ 1170625 w 1579720"/>
                <a:gd name="connsiteY187" fmla="*/ 122172 h 1639900"/>
                <a:gd name="connsiteX188" fmla="*/ 1244044 w 1579720"/>
                <a:gd name="connsiteY188" fmla="*/ 199277 h 1639900"/>
                <a:gd name="connsiteX189" fmla="*/ 1254050 w 1579720"/>
                <a:gd name="connsiteY189" fmla="*/ 233579 h 1639900"/>
                <a:gd name="connsiteX190" fmla="*/ 1256983 w 1579720"/>
                <a:gd name="connsiteY190" fmla="*/ 267054 h 1639900"/>
                <a:gd name="connsiteX191" fmla="*/ 1246301 w 1579720"/>
                <a:gd name="connsiteY191" fmla="*/ 252461 h 1639900"/>
                <a:gd name="connsiteX192" fmla="*/ 1240434 w 1579720"/>
                <a:gd name="connsiteY192" fmla="*/ 245390 h 1639900"/>
                <a:gd name="connsiteX193" fmla="*/ 1242390 w 1579720"/>
                <a:gd name="connsiteY193" fmla="*/ 248925 h 1639900"/>
                <a:gd name="connsiteX194" fmla="*/ 1257435 w 1579720"/>
                <a:gd name="connsiteY194" fmla="*/ 270966 h 1639900"/>
                <a:gd name="connsiteX195" fmla="*/ 1268116 w 1579720"/>
                <a:gd name="connsiteY195" fmla="*/ 286763 h 1639900"/>
                <a:gd name="connsiteX196" fmla="*/ 1279550 w 1579720"/>
                <a:gd name="connsiteY196" fmla="*/ 305043 h 1639900"/>
                <a:gd name="connsiteX197" fmla="*/ 1322355 w 1579720"/>
                <a:gd name="connsiteY197" fmla="*/ 382299 h 1639900"/>
                <a:gd name="connsiteX198" fmla="*/ 1335444 w 1579720"/>
                <a:gd name="connsiteY198" fmla="*/ 410809 h 1639900"/>
                <a:gd name="connsiteX199" fmla="*/ 1339130 w 1579720"/>
                <a:gd name="connsiteY199" fmla="*/ 419008 h 1639900"/>
                <a:gd name="connsiteX200" fmla="*/ 1340558 w 1579720"/>
                <a:gd name="connsiteY200" fmla="*/ 422243 h 163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1579720" h="1639900">
                  <a:moveTo>
                    <a:pt x="1340558" y="422243"/>
                  </a:moveTo>
                  <a:cubicBezTo>
                    <a:pt x="1352369" y="435407"/>
                    <a:pt x="1364705" y="446691"/>
                    <a:pt x="1375537" y="457975"/>
                  </a:cubicBezTo>
                  <a:cubicBezTo>
                    <a:pt x="1381104" y="463541"/>
                    <a:pt x="1386746" y="468883"/>
                    <a:pt x="1392387" y="474073"/>
                  </a:cubicBezTo>
                  <a:cubicBezTo>
                    <a:pt x="1397805" y="479414"/>
                    <a:pt x="1403071" y="484605"/>
                    <a:pt x="1408487" y="489720"/>
                  </a:cubicBezTo>
                  <a:cubicBezTo>
                    <a:pt x="1413827" y="494910"/>
                    <a:pt x="1419544" y="499800"/>
                    <a:pt x="1424659" y="505066"/>
                  </a:cubicBezTo>
                  <a:cubicBezTo>
                    <a:pt x="1429925" y="510331"/>
                    <a:pt x="1435192" y="515522"/>
                    <a:pt x="1440457" y="520712"/>
                  </a:cubicBezTo>
                  <a:cubicBezTo>
                    <a:pt x="1451440" y="531093"/>
                    <a:pt x="1461294" y="542377"/>
                    <a:pt x="1472051" y="554338"/>
                  </a:cubicBezTo>
                  <a:cubicBezTo>
                    <a:pt x="1477542" y="560281"/>
                    <a:pt x="1482507" y="566675"/>
                    <a:pt x="1487623" y="573370"/>
                  </a:cubicBezTo>
                  <a:cubicBezTo>
                    <a:pt x="1492738" y="580065"/>
                    <a:pt x="1498003" y="587061"/>
                    <a:pt x="1503269" y="594433"/>
                  </a:cubicBezTo>
                  <a:cubicBezTo>
                    <a:pt x="1508159" y="601955"/>
                    <a:pt x="1513124" y="609854"/>
                    <a:pt x="1518165" y="618204"/>
                  </a:cubicBezTo>
                  <a:cubicBezTo>
                    <a:pt x="1520646" y="622416"/>
                    <a:pt x="1523280" y="626704"/>
                    <a:pt x="1525687" y="631142"/>
                  </a:cubicBezTo>
                  <a:cubicBezTo>
                    <a:pt x="1527943" y="635656"/>
                    <a:pt x="1530275" y="640320"/>
                    <a:pt x="1532683" y="644984"/>
                  </a:cubicBezTo>
                  <a:cubicBezTo>
                    <a:pt x="1551564" y="682972"/>
                    <a:pt x="1568791" y="730740"/>
                    <a:pt x="1578194" y="792500"/>
                  </a:cubicBezTo>
                  <a:cubicBezTo>
                    <a:pt x="1580075" y="806792"/>
                    <a:pt x="1580075" y="821687"/>
                    <a:pt x="1578870" y="836732"/>
                  </a:cubicBezTo>
                  <a:cubicBezTo>
                    <a:pt x="1577140" y="851777"/>
                    <a:pt x="1574583" y="866972"/>
                    <a:pt x="1571649" y="882017"/>
                  </a:cubicBezTo>
                  <a:cubicBezTo>
                    <a:pt x="1564503" y="904961"/>
                    <a:pt x="1554798" y="922714"/>
                    <a:pt x="1543966" y="938887"/>
                  </a:cubicBezTo>
                  <a:cubicBezTo>
                    <a:pt x="1538701" y="947011"/>
                    <a:pt x="1533584" y="954759"/>
                    <a:pt x="1529072" y="962658"/>
                  </a:cubicBezTo>
                  <a:cubicBezTo>
                    <a:pt x="1524407" y="970556"/>
                    <a:pt x="1519970" y="978530"/>
                    <a:pt x="1516659" y="987257"/>
                  </a:cubicBezTo>
                  <a:cubicBezTo>
                    <a:pt x="1493717" y="1063384"/>
                    <a:pt x="1463476" y="1134321"/>
                    <a:pt x="1429023" y="1200368"/>
                  </a:cubicBezTo>
                  <a:lnTo>
                    <a:pt x="1416009" y="1224891"/>
                  </a:lnTo>
                  <a:cubicBezTo>
                    <a:pt x="1411645" y="1233016"/>
                    <a:pt x="1406757" y="1240839"/>
                    <a:pt x="1402167" y="1248738"/>
                  </a:cubicBezTo>
                  <a:cubicBezTo>
                    <a:pt x="1397429" y="1256561"/>
                    <a:pt x="1393216" y="1264610"/>
                    <a:pt x="1388176" y="1272208"/>
                  </a:cubicBezTo>
                  <a:lnTo>
                    <a:pt x="1373506" y="1295001"/>
                  </a:lnTo>
                  <a:cubicBezTo>
                    <a:pt x="1371025" y="1298762"/>
                    <a:pt x="1368768" y="1302674"/>
                    <a:pt x="1366134" y="1306285"/>
                  </a:cubicBezTo>
                  <a:lnTo>
                    <a:pt x="1358386" y="1317268"/>
                  </a:lnTo>
                  <a:lnTo>
                    <a:pt x="1343041" y="1339083"/>
                  </a:lnTo>
                  <a:lnTo>
                    <a:pt x="1326792" y="1359995"/>
                  </a:lnTo>
                  <a:lnTo>
                    <a:pt x="1318819" y="1370376"/>
                  </a:lnTo>
                  <a:lnTo>
                    <a:pt x="1310318" y="1380306"/>
                  </a:lnTo>
                  <a:lnTo>
                    <a:pt x="1293543" y="1400166"/>
                  </a:lnTo>
                  <a:lnTo>
                    <a:pt x="1275940" y="1419122"/>
                  </a:lnTo>
                  <a:cubicBezTo>
                    <a:pt x="1273007" y="1422206"/>
                    <a:pt x="1270298" y="1425591"/>
                    <a:pt x="1267139" y="1428525"/>
                  </a:cubicBezTo>
                  <a:lnTo>
                    <a:pt x="1257962" y="1437477"/>
                  </a:lnTo>
                  <a:lnTo>
                    <a:pt x="1248860" y="1446429"/>
                  </a:lnTo>
                  <a:cubicBezTo>
                    <a:pt x="1245850" y="1449438"/>
                    <a:pt x="1242917" y="1452446"/>
                    <a:pt x="1239607" y="1455230"/>
                  </a:cubicBezTo>
                  <a:cubicBezTo>
                    <a:pt x="1233288" y="1460872"/>
                    <a:pt x="1227044" y="1466513"/>
                    <a:pt x="1220726" y="1472231"/>
                  </a:cubicBezTo>
                  <a:cubicBezTo>
                    <a:pt x="1214482" y="1477948"/>
                    <a:pt x="1207637" y="1482913"/>
                    <a:pt x="1201242" y="1488329"/>
                  </a:cubicBezTo>
                  <a:lnTo>
                    <a:pt x="1191538" y="1496378"/>
                  </a:lnTo>
                  <a:lnTo>
                    <a:pt x="1181383" y="1503825"/>
                  </a:lnTo>
                  <a:lnTo>
                    <a:pt x="1171303" y="1511348"/>
                  </a:lnTo>
                  <a:cubicBezTo>
                    <a:pt x="1167918" y="1513830"/>
                    <a:pt x="1164682" y="1516463"/>
                    <a:pt x="1161147" y="1518719"/>
                  </a:cubicBezTo>
                  <a:cubicBezTo>
                    <a:pt x="1154151" y="1523383"/>
                    <a:pt x="1147231" y="1528048"/>
                    <a:pt x="1140309" y="1532786"/>
                  </a:cubicBezTo>
                  <a:cubicBezTo>
                    <a:pt x="1133314" y="1537375"/>
                    <a:pt x="1125942" y="1541513"/>
                    <a:pt x="1118871" y="1545951"/>
                  </a:cubicBezTo>
                  <a:cubicBezTo>
                    <a:pt x="1111876" y="1550540"/>
                    <a:pt x="1104353" y="1554451"/>
                    <a:pt x="1096980" y="1558514"/>
                  </a:cubicBezTo>
                  <a:cubicBezTo>
                    <a:pt x="1089608" y="1562576"/>
                    <a:pt x="1082311" y="1566939"/>
                    <a:pt x="1074638" y="1570399"/>
                  </a:cubicBezTo>
                  <a:cubicBezTo>
                    <a:pt x="1044548" y="1586046"/>
                    <a:pt x="1012728" y="1599135"/>
                    <a:pt x="979404" y="1610569"/>
                  </a:cubicBezTo>
                  <a:cubicBezTo>
                    <a:pt x="966466" y="1615233"/>
                    <a:pt x="953075" y="1618317"/>
                    <a:pt x="939986" y="1621853"/>
                  </a:cubicBezTo>
                  <a:cubicBezTo>
                    <a:pt x="933516" y="1623809"/>
                    <a:pt x="926747" y="1624711"/>
                    <a:pt x="920201" y="1626141"/>
                  </a:cubicBezTo>
                  <a:cubicBezTo>
                    <a:pt x="913582" y="1627419"/>
                    <a:pt x="907112" y="1628924"/>
                    <a:pt x="900569" y="1629977"/>
                  </a:cubicBezTo>
                  <a:cubicBezTo>
                    <a:pt x="874240" y="1633889"/>
                    <a:pt x="848213" y="1636822"/>
                    <a:pt x="822409" y="1637274"/>
                  </a:cubicBezTo>
                  <a:cubicBezTo>
                    <a:pt x="770881" y="1638778"/>
                    <a:pt x="720931" y="1633964"/>
                    <a:pt x="673014" y="1624711"/>
                  </a:cubicBezTo>
                  <a:cubicBezTo>
                    <a:pt x="625170" y="1615459"/>
                    <a:pt x="579058" y="1601693"/>
                    <a:pt x="535352" y="1584918"/>
                  </a:cubicBezTo>
                  <a:cubicBezTo>
                    <a:pt x="491721" y="1568142"/>
                    <a:pt x="450197" y="1548057"/>
                    <a:pt x="410779" y="1524963"/>
                  </a:cubicBezTo>
                  <a:cubicBezTo>
                    <a:pt x="331944" y="1478625"/>
                    <a:pt x="260480" y="1420401"/>
                    <a:pt x="197292" y="1348034"/>
                  </a:cubicBezTo>
                  <a:cubicBezTo>
                    <a:pt x="134479" y="1275593"/>
                    <a:pt x="78813" y="1188708"/>
                    <a:pt x="41952" y="1081212"/>
                  </a:cubicBezTo>
                  <a:cubicBezTo>
                    <a:pt x="31798" y="1050671"/>
                    <a:pt x="23447" y="1020355"/>
                    <a:pt x="18031" y="989965"/>
                  </a:cubicBezTo>
                  <a:cubicBezTo>
                    <a:pt x="14722" y="974844"/>
                    <a:pt x="13067" y="959649"/>
                    <a:pt x="10810" y="944604"/>
                  </a:cubicBezTo>
                  <a:cubicBezTo>
                    <a:pt x="9757" y="937082"/>
                    <a:pt x="9381" y="929559"/>
                    <a:pt x="8553" y="922037"/>
                  </a:cubicBezTo>
                  <a:cubicBezTo>
                    <a:pt x="7877" y="914514"/>
                    <a:pt x="6973" y="906992"/>
                    <a:pt x="6823" y="899544"/>
                  </a:cubicBezTo>
                  <a:cubicBezTo>
                    <a:pt x="6521" y="892022"/>
                    <a:pt x="6147" y="884575"/>
                    <a:pt x="5846" y="877127"/>
                  </a:cubicBezTo>
                  <a:cubicBezTo>
                    <a:pt x="5394" y="869680"/>
                    <a:pt x="5846" y="862233"/>
                    <a:pt x="5770" y="854786"/>
                  </a:cubicBezTo>
                  <a:cubicBezTo>
                    <a:pt x="5921" y="847338"/>
                    <a:pt x="5620" y="839891"/>
                    <a:pt x="6147" y="832444"/>
                  </a:cubicBezTo>
                  <a:cubicBezTo>
                    <a:pt x="6597" y="824997"/>
                    <a:pt x="6973" y="817625"/>
                    <a:pt x="7425" y="810177"/>
                  </a:cubicBezTo>
                  <a:cubicBezTo>
                    <a:pt x="7651" y="806491"/>
                    <a:pt x="7726" y="802730"/>
                    <a:pt x="8101" y="799044"/>
                  </a:cubicBezTo>
                  <a:lnTo>
                    <a:pt x="9306" y="787986"/>
                  </a:lnTo>
                  <a:cubicBezTo>
                    <a:pt x="10057" y="780614"/>
                    <a:pt x="10885" y="773242"/>
                    <a:pt x="11638" y="765870"/>
                  </a:cubicBezTo>
                  <a:lnTo>
                    <a:pt x="15023" y="743829"/>
                  </a:lnTo>
                  <a:cubicBezTo>
                    <a:pt x="16301" y="736457"/>
                    <a:pt x="17054" y="729235"/>
                    <a:pt x="18709" y="721638"/>
                  </a:cubicBezTo>
                  <a:cubicBezTo>
                    <a:pt x="30218" y="661533"/>
                    <a:pt x="45789" y="602256"/>
                    <a:pt x="67906" y="543430"/>
                  </a:cubicBezTo>
                  <a:cubicBezTo>
                    <a:pt x="73698" y="528912"/>
                    <a:pt x="79190" y="513942"/>
                    <a:pt x="85884" y="499574"/>
                  </a:cubicBezTo>
                  <a:cubicBezTo>
                    <a:pt x="89193" y="492353"/>
                    <a:pt x="92128" y="484830"/>
                    <a:pt x="95814" y="477684"/>
                  </a:cubicBezTo>
                  <a:cubicBezTo>
                    <a:pt x="99349" y="470462"/>
                    <a:pt x="102960" y="463165"/>
                    <a:pt x="106495" y="455869"/>
                  </a:cubicBezTo>
                  <a:cubicBezTo>
                    <a:pt x="109955" y="448496"/>
                    <a:pt x="114244" y="441576"/>
                    <a:pt x="118080" y="434279"/>
                  </a:cubicBezTo>
                  <a:cubicBezTo>
                    <a:pt x="121992" y="427058"/>
                    <a:pt x="125904" y="419685"/>
                    <a:pt x="130341" y="412690"/>
                  </a:cubicBezTo>
                  <a:cubicBezTo>
                    <a:pt x="134705" y="405543"/>
                    <a:pt x="138993" y="398397"/>
                    <a:pt x="143432" y="391175"/>
                  </a:cubicBezTo>
                  <a:cubicBezTo>
                    <a:pt x="148170" y="384179"/>
                    <a:pt x="152835" y="377108"/>
                    <a:pt x="157649" y="370037"/>
                  </a:cubicBezTo>
                  <a:cubicBezTo>
                    <a:pt x="159228" y="367856"/>
                    <a:pt x="160883" y="365599"/>
                    <a:pt x="162538" y="363267"/>
                  </a:cubicBezTo>
                  <a:cubicBezTo>
                    <a:pt x="164268" y="360935"/>
                    <a:pt x="166073" y="358528"/>
                    <a:pt x="167954" y="356045"/>
                  </a:cubicBezTo>
                  <a:cubicBezTo>
                    <a:pt x="171641" y="351005"/>
                    <a:pt x="175551" y="345439"/>
                    <a:pt x="179538" y="339571"/>
                  </a:cubicBezTo>
                  <a:cubicBezTo>
                    <a:pt x="183526" y="333628"/>
                    <a:pt x="188190" y="327761"/>
                    <a:pt x="192703" y="321367"/>
                  </a:cubicBezTo>
                  <a:cubicBezTo>
                    <a:pt x="197292" y="314972"/>
                    <a:pt x="201955" y="308202"/>
                    <a:pt x="207373" y="301658"/>
                  </a:cubicBezTo>
                  <a:cubicBezTo>
                    <a:pt x="227683" y="274426"/>
                    <a:pt x="253259" y="245390"/>
                    <a:pt x="282221" y="219061"/>
                  </a:cubicBezTo>
                  <a:cubicBezTo>
                    <a:pt x="311182" y="192808"/>
                    <a:pt x="343604" y="169187"/>
                    <a:pt x="375499" y="153164"/>
                  </a:cubicBezTo>
                  <a:cubicBezTo>
                    <a:pt x="407319" y="137141"/>
                    <a:pt x="437710" y="127211"/>
                    <a:pt x="461181" y="126158"/>
                  </a:cubicBezTo>
                  <a:cubicBezTo>
                    <a:pt x="466221" y="126534"/>
                    <a:pt x="474720" y="124729"/>
                    <a:pt x="485929" y="121720"/>
                  </a:cubicBezTo>
                  <a:cubicBezTo>
                    <a:pt x="491571" y="120441"/>
                    <a:pt x="497890" y="118862"/>
                    <a:pt x="504810" y="117056"/>
                  </a:cubicBezTo>
                  <a:cubicBezTo>
                    <a:pt x="511732" y="115326"/>
                    <a:pt x="519029" y="112768"/>
                    <a:pt x="527003" y="111114"/>
                  </a:cubicBezTo>
                  <a:cubicBezTo>
                    <a:pt x="558522" y="102839"/>
                    <a:pt x="597563" y="94790"/>
                    <a:pt x="634950" y="89449"/>
                  </a:cubicBezTo>
                  <a:cubicBezTo>
                    <a:pt x="644277" y="88320"/>
                    <a:pt x="653455" y="87418"/>
                    <a:pt x="662408" y="86515"/>
                  </a:cubicBezTo>
                  <a:cubicBezTo>
                    <a:pt x="666920" y="86064"/>
                    <a:pt x="671284" y="85612"/>
                    <a:pt x="675572" y="85161"/>
                  </a:cubicBezTo>
                  <a:cubicBezTo>
                    <a:pt x="679859" y="84710"/>
                    <a:pt x="684072" y="84710"/>
                    <a:pt x="688209" y="84409"/>
                  </a:cubicBezTo>
                  <a:cubicBezTo>
                    <a:pt x="704608" y="83807"/>
                    <a:pt x="719352" y="82829"/>
                    <a:pt x="730786" y="83581"/>
                  </a:cubicBezTo>
                  <a:cubicBezTo>
                    <a:pt x="753880" y="84559"/>
                    <a:pt x="764562" y="86816"/>
                    <a:pt x="753127" y="91329"/>
                  </a:cubicBezTo>
                  <a:cubicBezTo>
                    <a:pt x="741919" y="95918"/>
                    <a:pt x="732066" y="99980"/>
                    <a:pt x="722663" y="103817"/>
                  </a:cubicBezTo>
                  <a:cubicBezTo>
                    <a:pt x="713484" y="107578"/>
                    <a:pt x="704834" y="111640"/>
                    <a:pt x="696033" y="115025"/>
                  </a:cubicBezTo>
                  <a:cubicBezTo>
                    <a:pt x="691594" y="116755"/>
                    <a:pt x="687155" y="118410"/>
                    <a:pt x="682567" y="120065"/>
                  </a:cubicBezTo>
                  <a:cubicBezTo>
                    <a:pt x="680310" y="120817"/>
                    <a:pt x="677903" y="121645"/>
                    <a:pt x="675572" y="122397"/>
                  </a:cubicBezTo>
                  <a:cubicBezTo>
                    <a:pt x="673164" y="123225"/>
                    <a:pt x="670757" y="124127"/>
                    <a:pt x="668198" y="125030"/>
                  </a:cubicBezTo>
                  <a:cubicBezTo>
                    <a:pt x="658195" y="128490"/>
                    <a:pt x="647137" y="131725"/>
                    <a:pt x="634422" y="135185"/>
                  </a:cubicBezTo>
                  <a:cubicBezTo>
                    <a:pt x="576575" y="151284"/>
                    <a:pt x="526627" y="174001"/>
                    <a:pt x="484199" y="200932"/>
                  </a:cubicBezTo>
                  <a:cubicBezTo>
                    <a:pt x="441698" y="227862"/>
                    <a:pt x="406643" y="259005"/>
                    <a:pt x="377455" y="292631"/>
                  </a:cubicBezTo>
                  <a:cubicBezTo>
                    <a:pt x="348344" y="326557"/>
                    <a:pt x="325174" y="363041"/>
                    <a:pt x="306067" y="401857"/>
                  </a:cubicBezTo>
                  <a:cubicBezTo>
                    <a:pt x="296287" y="421039"/>
                    <a:pt x="288089" y="441576"/>
                    <a:pt x="280190" y="462187"/>
                  </a:cubicBezTo>
                  <a:cubicBezTo>
                    <a:pt x="278234" y="467378"/>
                    <a:pt x="276579" y="472869"/>
                    <a:pt x="274699" y="478135"/>
                  </a:cubicBezTo>
                  <a:cubicBezTo>
                    <a:pt x="272969" y="483551"/>
                    <a:pt x="270862" y="488516"/>
                    <a:pt x="269358" y="494158"/>
                  </a:cubicBezTo>
                  <a:cubicBezTo>
                    <a:pt x="266198" y="505291"/>
                    <a:pt x="262587" y="515823"/>
                    <a:pt x="259804" y="527483"/>
                  </a:cubicBezTo>
                  <a:cubicBezTo>
                    <a:pt x="258374" y="533425"/>
                    <a:pt x="256644" y="539067"/>
                    <a:pt x="255064" y="544784"/>
                  </a:cubicBezTo>
                  <a:cubicBezTo>
                    <a:pt x="253636" y="550652"/>
                    <a:pt x="252056" y="556369"/>
                    <a:pt x="250401" y="562011"/>
                  </a:cubicBezTo>
                  <a:lnTo>
                    <a:pt x="247843" y="570361"/>
                  </a:lnTo>
                  <a:lnTo>
                    <a:pt x="245435" y="578861"/>
                  </a:lnTo>
                  <a:cubicBezTo>
                    <a:pt x="243781" y="584503"/>
                    <a:pt x="242051" y="589994"/>
                    <a:pt x="240170" y="595486"/>
                  </a:cubicBezTo>
                  <a:cubicBezTo>
                    <a:pt x="238440" y="600977"/>
                    <a:pt x="236785" y="606694"/>
                    <a:pt x="234980" y="612110"/>
                  </a:cubicBezTo>
                  <a:cubicBezTo>
                    <a:pt x="233250" y="617677"/>
                    <a:pt x="231068" y="622868"/>
                    <a:pt x="229413" y="628510"/>
                  </a:cubicBezTo>
                  <a:cubicBezTo>
                    <a:pt x="225953" y="639718"/>
                    <a:pt x="221590" y="650249"/>
                    <a:pt x="217904" y="661383"/>
                  </a:cubicBezTo>
                  <a:cubicBezTo>
                    <a:pt x="215948" y="666874"/>
                    <a:pt x="213917" y="672366"/>
                    <a:pt x="211810" y="677782"/>
                  </a:cubicBezTo>
                  <a:lnTo>
                    <a:pt x="205792" y="694406"/>
                  </a:lnTo>
                  <a:cubicBezTo>
                    <a:pt x="203761" y="699973"/>
                    <a:pt x="201430" y="705314"/>
                    <a:pt x="199474" y="710956"/>
                  </a:cubicBezTo>
                  <a:cubicBezTo>
                    <a:pt x="197518" y="716598"/>
                    <a:pt x="195412" y="722164"/>
                    <a:pt x="193305" y="727806"/>
                  </a:cubicBezTo>
                  <a:cubicBezTo>
                    <a:pt x="185180" y="749546"/>
                    <a:pt x="177133" y="771286"/>
                    <a:pt x="169008" y="792951"/>
                  </a:cubicBezTo>
                  <a:cubicBezTo>
                    <a:pt x="154264" y="833798"/>
                    <a:pt x="142528" y="875999"/>
                    <a:pt x="136736" y="920006"/>
                  </a:cubicBezTo>
                  <a:cubicBezTo>
                    <a:pt x="133502" y="941971"/>
                    <a:pt x="132899" y="964313"/>
                    <a:pt x="133351" y="986805"/>
                  </a:cubicBezTo>
                  <a:cubicBezTo>
                    <a:pt x="133502" y="992447"/>
                    <a:pt x="134178" y="998014"/>
                    <a:pt x="134554" y="1003656"/>
                  </a:cubicBezTo>
                  <a:cubicBezTo>
                    <a:pt x="135157" y="1009222"/>
                    <a:pt x="135307" y="1014939"/>
                    <a:pt x="136284" y="1020506"/>
                  </a:cubicBezTo>
                  <a:lnTo>
                    <a:pt x="139068" y="1037281"/>
                  </a:lnTo>
                  <a:cubicBezTo>
                    <a:pt x="139595" y="1040064"/>
                    <a:pt x="139970" y="1042923"/>
                    <a:pt x="140648" y="1045706"/>
                  </a:cubicBezTo>
                  <a:lnTo>
                    <a:pt x="142754" y="1053981"/>
                  </a:lnTo>
                  <a:cubicBezTo>
                    <a:pt x="154490" y="1096934"/>
                    <a:pt x="173070" y="1136427"/>
                    <a:pt x="196238" y="1171933"/>
                  </a:cubicBezTo>
                  <a:cubicBezTo>
                    <a:pt x="219559" y="1207364"/>
                    <a:pt x="247542" y="1238658"/>
                    <a:pt x="278234" y="1266416"/>
                  </a:cubicBezTo>
                  <a:cubicBezTo>
                    <a:pt x="308927" y="1294174"/>
                    <a:pt x="342401" y="1318321"/>
                    <a:pt x="377756" y="1339835"/>
                  </a:cubicBezTo>
                  <a:cubicBezTo>
                    <a:pt x="413187" y="1361349"/>
                    <a:pt x="450498" y="1380231"/>
                    <a:pt x="489690" y="1397307"/>
                  </a:cubicBezTo>
                  <a:cubicBezTo>
                    <a:pt x="499545" y="1402949"/>
                    <a:pt x="509023" y="1409569"/>
                    <a:pt x="517824" y="1417091"/>
                  </a:cubicBezTo>
                  <a:cubicBezTo>
                    <a:pt x="526928" y="1424087"/>
                    <a:pt x="535277" y="1432362"/>
                    <a:pt x="543176" y="1440636"/>
                  </a:cubicBezTo>
                  <a:cubicBezTo>
                    <a:pt x="551150" y="1448685"/>
                    <a:pt x="558296" y="1457562"/>
                    <a:pt x="564615" y="1466363"/>
                  </a:cubicBezTo>
                  <a:cubicBezTo>
                    <a:pt x="571008" y="1474939"/>
                    <a:pt x="576500" y="1483740"/>
                    <a:pt x="580637" y="1492541"/>
                  </a:cubicBezTo>
                  <a:cubicBezTo>
                    <a:pt x="585227" y="1500515"/>
                    <a:pt x="589589" y="1506533"/>
                    <a:pt x="593350" y="1511498"/>
                  </a:cubicBezTo>
                  <a:cubicBezTo>
                    <a:pt x="597187" y="1516463"/>
                    <a:pt x="600571" y="1520299"/>
                    <a:pt x="603807" y="1523158"/>
                  </a:cubicBezTo>
                  <a:cubicBezTo>
                    <a:pt x="607041" y="1526016"/>
                    <a:pt x="609974" y="1528123"/>
                    <a:pt x="613060" y="1529477"/>
                  </a:cubicBezTo>
                  <a:cubicBezTo>
                    <a:pt x="616143" y="1530756"/>
                    <a:pt x="619302" y="1531432"/>
                    <a:pt x="622764" y="1531884"/>
                  </a:cubicBezTo>
                  <a:cubicBezTo>
                    <a:pt x="636755" y="1533464"/>
                    <a:pt x="656013" y="1531432"/>
                    <a:pt x="699192" y="1538955"/>
                  </a:cubicBezTo>
                  <a:cubicBezTo>
                    <a:pt x="702727" y="1539406"/>
                    <a:pt x="706262" y="1539858"/>
                    <a:pt x="709723" y="1540309"/>
                  </a:cubicBezTo>
                  <a:cubicBezTo>
                    <a:pt x="713184" y="1540760"/>
                    <a:pt x="716644" y="1540986"/>
                    <a:pt x="720104" y="1541362"/>
                  </a:cubicBezTo>
                  <a:cubicBezTo>
                    <a:pt x="726949" y="1542039"/>
                    <a:pt x="733645" y="1542867"/>
                    <a:pt x="740264" y="1543694"/>
                  </a:cubicBezTo>
                  <a:cubicBezTo>
                    <a:pt x="746885" y="1544371"/>
                    <a:pt x="753353" y="1544973"/>
                    <a:pt x="759823" y="1545575"/>
                  </a:cubicBezTo>
                  <a:cubicBezTo>
                    <a:pt x="766216" y="1546177"/>
                    <a:pt x="772611" y="1547230"/>
                    <a:pt x="778931" y="1547531"/>
                  </a:cubicBezTo>
                  <a:cubicBezTo>
                    <a:pt x="791493" y="1548433"/>
                    <a:pt x="803904" y="1550013"/>
                    <a:pt x="816091" y="1550465"/>
                  </a:cubicBezTo>
                  <a:cubicBezTo>
                    <a:pt x="822185" y="1550765"/>
                    <a:pt x="828352" y="1551367"/>
                    <a:pt x="834446" y="1551593"/>
                  </a:cubicBezTo>
                  <a:lnTo>
                    <a:pt x="852650" y="1551969"/>
                  </a:lnTo>
                  <a:lnTo>
                    <a:pt x="861829" y="1552195"/>
                  </a:lnTo>
                  <a:lnTo>
                    <a:pt x="870931" y="1551894"/>
                  </a:lnTo>
                  <a:cubicBezTo>
                    <a:pt x="877022" y="1551743"/>
                    <a:pt x="883116" y="1551518"/>
                    <a:pt x="889285" y="1551367"/>
                  </a:cubicBezTo>
                  <a:cubicBezTo>
                    <a:pt x="895379" y="1550991"/>
                    <a:pt x="901470" y="1550314"/>
                    <a:pt x="907639" y="1549787"/>
                  </a:cubicBezTo>
                  <a:cubicBezTo>
                    <a:pt x="913808" y="1549186"/>
                    <a:pt x="920128" y="1548735"/>
                    <a:pt x="926295" y="1547531"/>
                  </a:cubicBezTo>
                  <a:cubicBezTo>
                    <a:pt x="932539" y="1546477"/>
                    <a:pt x="938783" y="1545425"/>
                    <a:pt x="945176" y="1544296"/>
                  </a:cubicBezTo>
                  <a:cubicBezTo>
                    <a:pt x="951496" y="1543017"/>
                    <a:pt x="957740" y="1541212"/>
                    <a:pt x="964133" y="1539632"/>
                  </a:cubicBezTo>
                  <a:cubicBezTo>
                    <a:pt x="967292" y="1538805"/>
                    <a:pt x="970528" y="1537977"/>
                    <a:pt x="973762" y="1537074"/>
                  </a:cubicBezTo>
                  <a:cubicBezTo>
                    <a:pt x="976921" y="1536021"/>
                    <a:pt x="980082" y="1534893"/>
                    <a:pt x="983316" y="1533764"/>
                  </a:cubicBezTo>
                  <a:cubicBezTo>
                    <a:pt x="989635" y="1531432"/>
                    <a:pt x="996254" y="1529402"/>
                    <a:pt x="1002725" y="1526618"/>
                  </a:cubicBezTo>
                  <a:cubicBezTo>
                    <a:pt x="1046730" y="1509467"/>
                    <a:pt x="1087503" y="1488479"/>
                    <a:pt x="1124513" y="1461624"/>
                  </a:cubicBezTo>
                  <a:cubicBezTo>
                    <a:pt x="1161297" y="1434618"/>
                    <a:pt x="1194698" y="1402422"/>
                    <a:pt x="1223433" y="1364735"/>
                  </a:cubicBezTo>
                  <a:cubicBezTo>
                    <a:pt x="1280906" y="1289585"/>
                    <a:pt x="1318893" y="1192695"/>
                    <a:pt x="1327243" y="1082792"/>
                  </a:cubicBezTo>
                  <a:cubicBezTo>
                    <a:pt x="1329877" y="1039387"/>
                    <a:pt x="1329726" y="996885"/>
                    <a:pt x="1327168" y="955888"/>
                  </a:cubicBezTo>
                  <a:cubicBezTo>
                    <a:pt x="1324685" y="914890"/>
                    <a:pt x="1320474" y="875472"/>
                    <a:pt x="1315508" y="837559"/>
                  </a:cubicBezTo>
                  <a:cubicBezTo>
                    <a:pt x="1310468" y="799646"/>
                    <a:pt x="1305128" y="763087"/>
                    <a:pt x="1299712" y="726979"/>
                  </a:cubicBezTo>
                  <a:cubicBezTo>
                    <a:pt x="1294371" y="690871"/>
                    <a:pt x="1289405" y="654989"/>
                    <a:pt x="1285418" y="617452"/>
                  </a:cubicBezTo>
                  <a:cubicBezTo>
                    <a:pt x="1284592" y="609854"/>
                    <a:pt x="1283989" y="602331"/>
                    <a:pt x="1283012" y="595034"/>
                  </a:cubicBezTo>
                  <a:cubicBezTo>
                    <a:pt x="1282184" y="587662"/>
                    <a:pt x="1281506" y="580290"/>
                    <a:pt x="1281056" y="572843"/>
                  </a:cubicBezTo>
                  <a:cubicBezTo>
                    <a:pt x="1280303" y="565546"/>
                    <a:pt x="1279550" y="558325"/>
                    <a:pt x="1278950" y="551028"/>
                  </a:cubicBezTo>
                  <a:cubicBezTo>
                    <a:pt x="1278724" y="547342"/>
                    <a:pt x="1278423" y="543656"/>
                    <a:pt x="1278197" y="540045"/>
                  </a:cubicBezTo>
                  <a:cubicBezTo>
                    <a:pt x="1277820" y="536434"/>
                    <a:pt x="1277519" y="532824"/>
                    <a:pt x="1277144" y="529213"/>
                  </a:cubicBezTo>
                  <a:cubicBezTo>
                    <a:pt x="1276467" y="521991"/>
                    <a:pt x="1275940" y="514769"/>
                    <a:pt x="1275490" y="507473"/>
                  </a:cubicBezTo>
                  <a:cubicBezTo>
                    <a:pt x="1274963" y="500176"/>
                    <a:pt x="1274059" y="493105"/>
                    <a:pt x="1273534" y="485808"/>
                  </a:cubicBezTo>
                  <a:cubicBezTo>
                    <a:pt x="1272856" y="478586"/>
                    <a:pt x="1272404" y="471139"/>
                    <a:pt x="1271578" y="463993"/>
                  </a:cubicBezTo>
                  <a:cubicBezTo>
                    <a:pt x="1270750" y="456696"/>
                    <a:pt x="1269923" y="449399"/>
                    <a:pt x="1269095" y="442178"/>
                  </a:cubicBezTo>
                  <a:cubicBezTo>
                    <a:pt x="1262175" y="383878"/>
                    <a:pt x="1250966" y="323699"/>
                    <a:pt x="1222531" y="263293"/>
                  </a:cubicBezTo>
                  <a:cubicBezTo>
                    <a:pt x="1217266" y="253063"/>
                    <a:pt x="1211473" y="242606"/>
                    <a:pt x="1204777" y="232677"/>
                  </a:cubicBezTo>
                  <a:cubicBezTo>
                    <a:pt x="1197932" y="222897"/>
                    <a:pt x="1190561" y="213118"/>
                    <a:pt x="1182737" y="203490"/>
                  </a:cubicBezTo>
                  <a:cubicBezTo>
                    <a:pt x="1174612" y="194237"/>
                    <a:pt x="1165962" y="185059"/>
                    <a:pt x="1157011" y="175882"/>
                  </a:cubicBezTo>
                  <a:cubicBezTo>
                    <a:pt x="1147907" y="166930"/>
                    <a:pt x="1138204" y="158430"/>
                    <a:pt x="1128350" y="149779"/>
                  </a:cubicBezTo>
                  <a:cubicBezTo>
                    <a:pt x="1088480" y="115852"/>
                    <a:pt x="1042818" y="85988"/>
                    <a:pt x="997457" y="56952"/>
                  </a:cubicBezTo>
                  <a:cubicBezTo>
                    <a:pt x="992945" y="54018"/>
                    <a:pt x="989033" y="50557"/>
                    <a:pt x="985422" y="46646"/>
                  </a:cubicBezTo>
                  <a:cubicBezTo>
                    <a:pt x="981736" y="42809"/>
                    <a:pt x="978276" y="38672"/>
                    <a:pt x="974890" y="34234"/>
                  </a:cubicBezTo>
                  <a:cubicBezTo>
                    <a:pt x="968120" y="25357"/>
                    <a:pt x="961426" y="15428"/>
                    <a:pt x="952774" y="5874"/>
                  </a:cubicBezTo>
                  <a:cubicBezTo>
                    <a:pt x="969700" y="5197"/>
                    <a:pt x="985422" y="6024"/>
                    <a:pt x="1000016" y="8055"/>
                  </a:cubicBezTo>
                  <a:cubicBezTo>
                    <a:pt x="1014533" y="10463"/>
                    <a:pt x="1027848" y="14224"/>
                    <a:pt x="1040487" y="18963"/>
                  </a:cubicBezTo>
                  <a:cubicBezTo>
                    <a:pt x="1065536" y="28893"/>
                    <a:pt x="1087352" y="43035"/>
                    <a:pt x="1108115" y="60713"/>
                  </a:cubicBezTo>
                  <a:cubicBezTo>
                    <a:pt x="1118645" y="69288"/>
                    <a:pt x="1128726" y="79068"/>
                    <a:pt x="1139031" y="89373"/>
                  </a:cubicBezTo>
                  <a:cubicBezTo>
                    <a:pt x="1144146" y="94564"/>
                    <a:pt x="1149488" y="99604"/>
                    <a:pt x="1154678" y="105171"/>
                  </a:cubicBezTo>
                  <a:cubicBezTo>
                    <a:pt x="1159868" y="110662"/>
                    <a:pt x="1165209" y="116379"/>
                    <a:pt x="1170625" y="122172"/>
                  </a:cubicBezTo>
                  <a:cubicBezTo>
                    <a:pt x="1192592" y="145190"/>
                    <a:pt x="1215910" y="171068"/>
                    <a:pt x="1244044" y="199277"/>
                  </a:cubicBezTo>
                  <a:cubicBezTo>
                    <a:pt x="1251416" y="207476"/>
                    <a:pt x="1253372" y="220716"/>
                    <a:pt x="1254050" y="233579"/>
                  </a:cubicBezTo>
                  <a:cubicBezTo>
                    <a:pt x="1254878" y="246368"/>
                    <a:pt x="1253975" y="259457"/>
                    <a:pt x="1256983" y="267054"/>
                  </a:cubicBezTo>
                  <a:cubicBezTo>
                    <a:pt x="1252470" y="260886"/>
                    <a:pt x="1248935" y="256072"/>
                    <a:pt x="1246301" y="252461"/>
                  </a:cubicBezTo>
                  <a:cubicBezTo>
                    <a:pt x="1243519" y="248925"/>
                    <a:pt x="1241563" y="246668"/>
                    <a:pt x="1240434" y="245390"/>
                  </a:cubicBezTo>
                  <a:cubicBezTo>
                    <a:pt x="1238177" y="242832"/>
                    <a:pt x="1239080" y="244412"/>
                    <a:pt x="1242390" y="248925"/>
                  </a:cubicBezTo>
                  <a:cubicBezTo>
                    <a:pt x="1245699" y="253363"/>
                    <a:pt x="1250816" y="261337"/>
                    <a:pt x="1257435" y="270966"/>
                  </a:cubicBezTo>
                  <a:cubicBezTo>
                    <a:pt x="1260744" y="275780"/>
                    <a:pt x="1264355" y="281046"/>
                    <a:pt x="1268116" y="286763"/>
                  </a:cubicBezTo>
                  <a:cubicBezTo>
                    <a:pt x="1271728" y="292556"/>
                    <a:pt x="1275565" y="298649"/>
                    <a:pt x="1279550" y="305043"/>
                  </a:cubicBezTo>
                  <a:cubicBezTo>
                    <a:pt x="1295499" y="330093"/>
                    <a:pt x="1311071" y="359506"/>
                    <a:pt x="1322355" y="382299"/>
                  </a:cubicBezTo>
                  <a:cubicBezTo>
                    <a:pt x="1327996" y="393733"/>
                    <a:pt x="1332208" y="403813"/>
                    <a:pt x="1335444" y="410809"/>
                  </a:cubicBezTo>
                  <a:cubicBezTo>
                    <a:pt x="1337023" y="414269"/>
                    <a:pt x="1338301" y="417053"/>
                    <a:pt x="1339130" y="419008"/>
                  </a:cubicBezTo>
                  <a:cubicBezTo>
                    <a:pt x="1340182" y="421190"/>
                    <a:pt x="1340558" y="422243"/>
                    <a:pt x="1340558" y="422243"/>
                  </a:cubicBezTo>
                  <a:close/>
                </a:path>
              </a:pathLst>
            </a:custGeom>
            <a:solidFill>
              <a:srgbClr val="59D4B6">
                <a:alpha val="80000"/>
              </a:srgb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CBC531DF-2A0C-45F5-A9CD-E4252DC2DF90}"/>
                </a:ext>
              </a:extLst>
            </p:cNvPr>
            <p:cNvSpPr/>
            <p:nvPr/>
          </p:nvSpPr>
          <p:spPr>
            <a:xfrm>
              <a:off x="19856565" y="5564059"/>
              <a:ext cx="1361726" cy="1361727"/>
            </a:xfrm>
            <a:custGeom>
              <a:avLst/>
              <a:gdLst>
                <a:gd name="connsiteX0" fmla="*/ 533490 w 1361568"/>
                <a:gd name="connsiteY0" fmla="*/ 1347076 h 1361568"/>
                <a:gd name="connsiteX1" fmla="*/ 9098 w 1361568"/>
                <a:gd name="connsiteY1" fmla="*/ 755133 h 1361568"/>
                <a:gd name="connsiteX2" fmla="*/ 397860 w 1361568"/>
                <a:gd name="connsiteY2" fmla="*/ 66450 h 1361568"/>
                <a:gd name="connsiteX3" fmla="*/ 1175610 w 1361568"/>
                <a:gd name="connsiteY3" fmla="*/ 209602 h 1361568"/>
                <a:gd name="connsiteX4" fmla="*/ 1337868 w 1361568"/>
                <a:gd name="connsiteY4" fmla="*/ 890011 h 1361568"/>
                <a:gd name="connsiteX5" fmla="*/ 957157 w 1361568"/>
                <a:gd name="connsiteY5" fmla="*/ 1303897 h 1361568"/>
                <a:gd name="connsiteX6" fmla="*/ 533490 w 1361568"/>
                <a:gd name="connsiteY6" fmla="*/ 1347076 h 136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1568" h="1361568">
                  <a:moveTo>
                    <a:pt x="533490" y="1347076"/>
                  </a:moveTo>
                  <a:cubicBezTo>
                    <a:pt x="259447" y="1283963"/>
                    <a:pt x="38737" y="1034818"/>
                    <a:pt x="9098" y="755133"/>
                  </a:cubicBezTo>
                  <a:cubicBezTo>
                    <a:pt x="-20540" y="475447"/>
                    <a:pt x="143074" y="185606"/>
                    <a:pt x="397860" y="66450"/>
                  </a:cubicBezTo>
                  <a:cubicBezTo>
                    <a:pt x="652647" y="-52706"/>
                    <a:pt x="979950" y="7549"/>
                    <a:pt x="1175610" y="209602"/>
                  </a:cubicBezTo>
                  <a:cubicBezTo>
                    <a:pt x="1352913" y="392700"/>
                    <a:pt x="1391655" y="648915"/>
                    <a:pt x="1337868" y="890011"/>
                  </a:cubicBezTo>
                  <a:cubicBezTo>
                    <a:pt x="1294689" y="1083714"/>
                    <a:pt x="1136567" y="1225814"/>
                    <a:pt x="957157" y="1303897"/>
                  </a:cubicBezTo>
                  <a:cubicBezTo>
                    <a:pt x="824986" y="1361369"/>
                    <a:pt x="674687" y="1379574"/>
                    <a:pt x="533490" y="1347076"/>
                  </a:cubicBezTo>
                  <a:close/>
                </a:path>
              </a:pathLst>
            </a:custGeom>
            <a:solidFill>
              <a:srgbClr val="57CCD3"/>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6C8DFB1B-B888-4603-AD0A-FC523E87F728}"/>
                </a:ext>
              </a:extLst>
            </p:cNvPr>
            <p:cNvSpPr/>
            <p:nvPr/>
          </p:nvSpPr>
          <p:spPr>
            <a:xfrm>
              <a:off x="20201429" y="5968100"/>
              <a:ext cx="346074" cy="631961"/>
            </a:xfrm>
            <a:custGeom>
              <a:avLst/>
              <a:gdLst>
                <a:gd name="connsiteX0" fmla="*/ 60559 w 346033"/>
                <a:gd name="connsiteY0" fmla="*/ 306079 h 631888"/>
                <a:gd name="connsiteX1" fmla="*/ 53940 w 346033"/>
                <a:gd name="connsiteY1" fmla="*/ 424407 h 631888"/>
                <a:gd name="connsiteX2" fmla="*/ 68985 w 346033"/>
                <a:gd name="connsiteY2" fmla="*/ 544767 h 631888"/>
                <a:gd name="connsiteX3" fmla="*/ 94787 w 346033"/>
                <a:gd name="connsiteY3" fmla="*/ 593362 h 631888"/>
                <a:gd name="connsiteX4" fmla="*/ 132926 w 346033"/>
                <a:gd name="connsiteY4" fmla="*/ 622625 h 631888"/>
                <a:gd name="connsiteX5" fmla="*/ 242904 w 346033"/>
                <a:gd name="connsiteY5" fmla="*/ 608934 h 631888"/>
                <a:gd name="connsiteX6" fmla="*/ 292026 w 346033"/>
                <a:gd name="connsiteY6" fmla="*/ 575685 h 631888"/>
                <a:gd name="connsiteX7" fmla="*/ 282397 w 346033"/>
                <a:gd name="connsiteY7" fmla="*/ 569215 h 631888"/>
                <a:gd name="connsiteX8" fmla="*/ 273370 w 346033"/>
                <a:gd name="connsiteY8" fmla="*/ 562520 h 631888"/>
                <a:gd name="connsiteX9" fmla="*/ 234178 w 346033"/>
                <a:gd name="connsiteY9" fmla="*/ 523855 h 631888"/>
                <a:gd name="connsiteX10" fmla="*/ 220412 w 346033"/>
                <a:gd name="connsiteY10" fmla="*/ 492185 h 631888"/>
                <a:gd name="connsiteX11" fmla="*/ 220713 w 346033"/>
                <a:gd name="connsiteY11" fmla="*/ 489401 h 631888"/>
                <a:gd name="connsiteX12" fmla="*/ 221165 w 346033"/>
                <a:gd name="connsiteY12" fmla="*/ 486994 h 631888"/>
                <a:gd name="connsiteX13" fmla="*/ 222669 w 346033"/>
                <a:gd name="connsiteY13" fmla="*/ 482255 h 631888"/>
                <a:gd name="connsiteX14" fmla="*/ 224399 w 346033"/>
                <a:gd name="connsiteY14" fmla="*/ 478118 h 631888"/>
                <a:gd name="connsiteX15" fmla="*/ 224625 w 346033"/>
                <a:gd name="connsiteY15" fmla="*/ 475635 h 631888"/>
                <a:gd name="connsiteX16" fmla="*/ 224775 w 346033"/>
                <a:gd name="connsiteY16" fmla="*/ 472626 h 631888"/>
                <a:gd name="connsiteX17" fmla="*/ 222443 w 346033"/>
                <a:gd name="connsiteY17" fmla="*/ 445169 h 631888"/>
                <a:gd name="connsiteX18" fmla="*/ 214393 w 346033"/>
                <a:gd name="connsiteY18" fmla="*/ 370546 h 631888"/>
                <a:gd name="connsiteX19" fmla="*/ 211536 w 346033"/>
                <a:gd name="connsiteY19" fmla="*/ 301716 h 631888"/>
                <a:gd name="connsiteX20" fmla="*/ 201455 w 346033"/>
                <a:gd name="connsiteY20" fmla="*/ 282609 h 631888"/>
                <a:gd name="connsiteX21" fmla="*/ 198597 w 346033"/>
                <a:gd name="connsiteY21" fmla="*/ 277794 h 631888"/>
                <a:gd name="connsiteX22" fmla="*/ 195662 w 346033"/>
                <a:gd name="connsiteY22" fmla="*/ 272905 h 631888"/>
                <a:gd name="connsiteX23" fmla="*/ 189719 w 346033"/>
                <a:gd name="connsiteY23" fmla="*/ 263652 h 631888"/>
                <a:gd name="connsiteX24" fmla="*/ 184906 w 346033"/>
                <a:gd name="connsiteY24" fmla="*/ 252744 h 631888"/>
                <a:gd name="connsiteX25" fmla="*/ 183251 w 346033"/>
                <a:gd name="connsiteY25" fmla="*/ 246952 h 631888"/>
                <a:gd name="connsiteX26" fmla="*/ 182498 w 346033"/>
                <a:gd name="connsiteY26" fmla="*/ 243793 h 631888"/>
                <a:gd name="connsiteX27" fmla="*/ 183100 w 346033"/>
                <a:gd name="connsiteY27" fmla="*/ 239806 h 631888"/>
                <a:gd name="connsiteX28" fmla="*/ 186259 w 346033"/>
                <a:gd name="connsiteY28" fmla="*/ 230252 h 631888"/>
                <a:gd name="connsiteX29" fmla="*/ 188893 w 346033"/>
                <a:gd name="connsiteY29" fmla="*/ 221526 h 631888"/>
                <a:gd name="connsiteX30" fmla="*/ 191976 w 346033"/>
                <a:gd name="connsiteY30" fmla="*/ 207008 h 631888"/>
                <a:gd name="connsiteX31" fmla="*/ 192353 w 346033"/>
                <a:gd name="connsiteY31" fmla="*/ 203848 h 631888"/>
                <a:gd name="connsiteX32" fmla="*/ 192278 w 346033"/>
                <a:gd name="connsiteY32" fmla="*/ 201215 h 631888"/>
                <a:gd name="connsiteX33" fmla="*/ 191449 w 346033"/>
                <a:gd name="connsiteY33" fmla="*/ 196326 h 631888"/>
                <a:gd name="connsiteX34" fmla="*/ 191301 w 346033"/>
                <a:gd name="connsiteY34" fmla="*/ 195724 h 631888"/>
                <a:gd name="connsiteX35" fmla="*/ 191150 w 346033"/>
                <a:gd name="connsiteY35" fmla="*/ 195498 h 631888"/>
                <a:gd name="connsiteX36" fmla="*/ 190999 w 346033"/>
                <a:gd name="connsiteY36" fmla="*/ 195272 h 631888"/>
                <a:gd name="connsiteX37" fmla="*/ 190548 w 346033"/>
                <a:gd name="connsiteY37" fmla="*/ 194295 h 631888"/>
                <a:gd name="connsiteX38" fmla="*/ 187012 w 346033"/>
                <a:gd name="connsiteY38" fmla="*/ 186622 h 631888"/>
                <a:gd name="connsiteX39" fmla="*/ 183703 w 346033"/>
                <a:gd name="connsiteY39" fmla="*/ 178798 h 631888"/>
                <a:gd name="connsiteX40" fmla="*/ 180693 w 346033"/>
                <a:gd name="connsiteY40" fmla="*/ 171201 h 631888"/>
                <a:gd name="connsiteX41" fmla="*/ 175503 w 346033"/>
                <a:gd name="connsiteY41" fmla="*/ 157585 h 631888"/>
                <a:gd name="connsiteX42" fmla="*/ 173321 w 346033"/>
                <a:gd name="connsiteY42" fmla="*/ 150664 h 631888"/>
                <a:gd name="connsiteX43" fmla="*/ 171365 w 346033"/>
                <a:gd name="connsiteY43" fmla="*/ 144947 h 631888"/>
                <a:gd name="connsiteX44" fmla="*/ 168206 w 346033"/>
                <a:gd name="connsiteY44" fmla="*/ 132986 h 631888"/>
                <a:gd name="connsiteX45" fmla="*/ 165874 w 346033"/>
                <a:gd name="connsiteY45" fmla="*/ 123358 h 631888"/>
                <a:gd name="connsiteX46" fmla="*/ 165047 w 346033"/>
                <a:gd name="connsiteY46" fmla="*/ 118318 h 631888"/>
                <a:gd name="connsiteX47" fmla="*/ 164369 w 346033"/>
                <a:gd name="connsiteY47" fmla="*/ 114481 h 631888"/>
                <a:gd name="connsiteX48" fmla="*/ 163466 w 346033"/>
                <a:gd name="connsiteY48" fmla="*/ 106808 h 631888"/>
                <a:gd name="connsiteX49" fmla="*/ 163240 w 346033"/>
                <a:gd name="connsiteY49" fmla="*/ 93268 h 631888"/>
                <a:gd name="connsiteX50" fmla="*/ 163240 w 346033"/>
                <a:gd name="connsiteY50" fmla="*/ 92967 h 631888"/>
                <a:gd name="connsiteX51" fmla="*/ 163767 w 346033"/>
                <a:gd name="connsiteY51" fmla="*/ 90334 h 631888"/>
                <a:gd name="connsiteX52" fmla="*/ 162790 w 346033"/>
                <a:gd name="connsiteY52" fmla="*/ 95825 h 631888"/>
                <a:gd name="connsiteX53" fmla="*/ 160307 w 346033"/>
                <a:gd name="connsiteY53" fmla="*/ 106583 h 631888"/>
                <a:gd name="connsiteX54" fmla="*/ 158803 w 346033"/>
                <a:gd name="connsiteY54" fmla="*/ 111848 h 631888"/>
                <a:gd name="connsiteX55" fmla="*/ 157073 w 346033"/>
                <a:gd name="connsiteY55" fmla="*/ 117941 h 631888"/>
                <a:gd name="connsiteX56" fmla="*/ 147218 w 346033"/>
                <a:gd name="connsiteY56" fmla="*/ 149912 h 631888"/>
                <a:gd name="connsiteX57" fmla="*/ 146540 w 346033"/>
                <a:gd name="connsiteY57" fmla="*/ 151868 h 631888"/>
                <a:gd name="connsiteX58" fmla="*/ 145714 w 346033"/>
                <a:gd name="connsiteY58" fmla="*/ 154125 h 631888"/>
                <a:gd name="connsiteX59" fmla="*/ 143607 w 346033"/>
                <a:gd name="connsiteY59" fmla="*/ 160594 h 631888"/>
                <a:gd name="connsiteX60" fmla="*/ 140072 w 346033"/>
                <a:gd name="connsiteY60" fmla="*/ 171125 h 631888"/>
                <a:gd name="connsiteX61" fmla="*/ 140373 w 346033"/>
                <a:gd name="connsiteY61" fmla="*/ 170749 h 631888"/>
                <a:gd name="connsiteX62" fmla="*/ 157824 w 346033"/>
                <a:gd name="connsiteY62" fmla="*/ 175564 h 631888"/>
                <a:gd name="connsiteX63" fmla="*/ 200628 w 346033"/>
                <a:gd name="connsiteY63" fmla="*/ 193542 h 631888"/>
                <a:gd name="connsiteX64" fmla="*/ 277508 w 346033"/>
                <a:gd name="connsiteY64" fmla="*/ 216336 h 631888"/>
                <a:gd name="connsiteX65" fmla="*/ 315645 w 346033"/>
                <a:gd name="connsiteY65" fmla="*/ 211596 h 631888"/>
                <a:gd name="connsiteX66" fmla="*/ 337462 w 346033"/>
                <a:gd name="connsiteY66" fmla="*/ 190082 h 631888"/>
                <a:gd name="connsiteX67" fmla="*/ 347241 w 346033"/>
                <a:gd name="connsiteY67" fmla="*/ 138027 h 631888"/>
                <a:gd name="connsiteX68" fmla="*/ 330090 w 346033"/>
                <a:gd name="connsiteY68" fmla="*/ 126216 h 631888"/>
                <a:gd name="connsiteX69" fmla="*/ 315871 w 346033"/>
                <a:gd name="connsiteY69" fmla="*/ 112676 h 631888"/>
                <a:gd name="connsiteX70" fmla="*/ 304437 w 346033"/>
                <a:gd name="connsiteY70" fmla="*/ 98157 h 631888"/>
                <a:gd name="connsiteX71" fmla="*/ 295410 w 346033"/>
                <a:gd name="connsiteY71" fmla="*/ 83113 h 631888"/>
                <a:gd name="connsiteX72" fmla="*/ 279838 w 346033"/>
                <a:gd name="connsiteY72" fmla="*/ 20826 h 631888"/>
                <a:gd name="connsiteX73" fmla="*/ 222292 w 346033"/>
                <a:gd name="connsiteY73" fmla="*/ 9242 h 631888"/>
                <a:gd name="connsiteX74" fmla="*/ 197091 w 346033"/>
                <a:gd name="connsiteY74" fmla="*/ 5781 h 631888"/>
                <a:gd name="connsiteX75" fmla="*/ 175879 w 346033"/>
                <a:gd name="connsiteY75" fmla="*/ 7135 h 631888"/>
                <a:gd name="connsiteX76" fmla="*/ 140599 w 346033"/>
                <a:gd name="connsiteY76" fmla="*/ 21879 h 631888"/>
                <a:gd name="connsiteX77" fmla="*/ 108702 w 346033"/>
                <a:gd name="connsiteY77" fmla="*/ 48283 h 631888"/>
                <a:gd name="connsiteX78" fmla="*/ 77861 w 346033"/>
                <a:gd name="connsiteY78" fmla="*/ 82210 h 631888"/>
                <a:gd name="connsiteX79" fmla="*/ 70188 w 346033"/>
                <a:gd name="connsiteY79" fmla="*/ 91462 h 631888"/>
                <a:gd name="connsiteX80" fmla="*/ 62440 w 346033"/>
                <a:gd name="connsiteY80" fmla="*/ 101016 h 631888"/>
                <a:gd name="connsiteX81" fmla="*/ 56045 w 346033"/>
                <a:gd name="connsiteY81" fmla="*/ 109817 h 631888"/>
                <a:gd name="connsiteX82" fmla="*/ 49878 w 346033"/>
                <a:gd name="connsiteY82" fmla="*/ 118393 h 631888"/>
                <a:gd name="connsiteX83" fmla="*/ 38744 w 346033"/>
                <a:gd name="connsiteY83" fmla="*/ 136146 h 631888"/>
                <a:gd name="connsiteX84" fmla="*/ 33404 w 346033"/>
                <a:gd name="connsiteY84" fmla="*/ 144947 h 631888"/>
                <a:gd name="connsiteX85" fmla="*/ 28513 w 346033"/>
                <a:gd name="connsiteY85" fmla="*/ 153974 h 631888"/>
                <a:gd name="connsiteX86" fmla="*/ 26030 w 346033"/>
                <a:gd name="connsiteY86" fmla="*/ 158412 h 631888"/>
                <a:gd name="connsiteX87" fmla="*/ 23699 w 346033"/>
                <a:gd name="connsiteY87" fmla="*/ 163076 h 631888"/>
                <a:gd name="connsiteX88" fmla="*/ 18809 w 346033"/>
                <a:gd name="connsiteY88" fmla="*/ 172329 h 631888"/>
                <a:gd name="connsiteX89" fmla="*/ 14221 w 346033"/>
                <a:gd name="connsiteY89" fmla="*/ 181882 h 631888"/>
                <a:gd name="connsiteX90" fmla="*/ 11813 w 346033"/>
                <a:gd name="connsiteY90" fmla="*/ 186622 h 631888"/>
                <a:gd name="connsiteX91" fmla="*/ 9632 w 346033"/>
                <a:gd name="connsiteY91" fmla="*/ 191511 h 631888"/>
                <a:gd name="connsiteX92" fmla="*/ 5644 w 346033"/>
                <a:gd name="connsiteY92" fmla="*/ 205503 h 631888"/>
                <a:gd name="connsiteX93" fmla="*/ 8579 w 346033"/>
                <a:gd name="connsiteY93" fmla="*/ 222203 h 631888"/>
                <a:gd name="connsiteX94" fmla="*/ 16702 w 346033"/>
                <a:gd name="connsiteY94" fmla="*/ 239881 h 631888"/>
                <a:gd name="connsiteX95" fmla="*/ 28061 w 346033"/>
                <a:gd name="connsiteY95" fmla="*/ 257107 h 631888"/>
                <a:gd name="connsiteX96" fmla="*/ 60559 w 346033"/>
                <a:gd name="connsiteY96" fmla="*/ 306079 h 63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346033" h="631888">
                  <a:moveTo>
                    <a:pt x="60559" y="306079"/>
                  </a:moveTo>
                  <a:cubicBezTo>
                    <a:pt x="59431" y="343766"/>
                    <a:pt x="54917" y="383184"/>
                    <a:pt x="53940" y="424407"/>
                  </a:cubicBezTo>
                  <a:cubicBezTo>
                    <a:pt x="53036" y="465329"/>
                    <a:pt x="56195" y="507982"/>
                    <a:pt x="68985" y="544767"/>
                  </a:cubicBezTo>
                  <a:cubicBezTo>
                    <a:pt x="75303" y="563046"/>
                    <a:pt x="84030" y="579897"/>
                    <a:pt x="94787" y="593362"/>
                  </a:cubicBezTo>
                  <a:cubicBezTo>
                    <a:pt x="105016" y="606301"/>
                    <a:pt x="117730" y="616306"/>
                    <a:pt x="132926" y="622625"/>
                  </a:cubicBezTo>
                  <a:cubicBezTo>
                    <a:pt x="163541" y="635714"/>
                    <a:pt x="204465" y="633607"/>
                    <a:pt x="242904" y="608934"/>
                  </a:cubicBezTo>
                  <a:cubicBezTo>
                    <a:pt x="259679" y="600133"/>
                    <a:pt x="276378" y="588548"/>
                    <a:pt x="292026" y="575685"/>
                  </a:cubicBezTo>
                  <a:cubicBezTo>
                    <a:pt x="288641" y="573653"/>
                    <a:pt x="285480" y="571397"/>
                    <a:pt x="282397" y="569215"/>
                  </a:cubicBezTo>
                  <a:cubicBezTo>
                    <a:pt x="279313" y="567033"/>
                    <a:pt x="276152" y="564927"/>
                    <a:pt x="273370" y="562520"/>
                  </a:cubicBezTo>
                  <a:cubicBezTo>
                    <a:pt x="256896" y="549431"/>
                    <a:pt x="243355" y="536116"/>
                    <a:pt x="234178" y="523855"/>
                  </a:cubicBezTo>
                  <a:cubicBezTo>
                    <a:pt x="225076" y="511518"/>
                    <a:pt x="220562" y="500159"/>
                    <a:pt x="220412" y="492185"/>
                  </a:cubicBezTo>
                  <a:cubicBezTo>
                    <a:pt x="220261" y="491282"/>
                    <a:pt x="220562" y="490229"/>
                    <a:pt x="220713" y="489401"/>
                  </a:cubicBezTo>
                  <a:lnTo>
                    <a:pt x="221165" y="486994"/>
                  </a:lnTo>
                  <a:cubicBezTo>
                    <a:pt x="221765" y="485114"/>
                    <a:pt x="221991" y="483835"/>
                    <a:pt x="222669" y="482255"/>
                  </a:cubicBezTo>
                  <a:cubicBezTo>
                    <a:pt x="223346" y="480676"/>
                    <a:pt x="223646" y="479622"/>
                    <a:pt x="224399" y="478118"/>
                  </a:cubicBezTo>
                  <a:cubicBezTo>
                    <a:pt x="224700" y="477441"/>
                    <a:pt x="224625" y="476388"/>
                    <a:pt x="224625" y="475635"/>
                  </a:cubicBezTo>
                  <a:cubicBezTo>
                    <a:pt x="224700" y="474582"/>
                    <a:pt x="224775" y="473529"/>
                    <a:pt x="224775" y="472626"/>
                  </a:cubicBezTo>
                  <a:cubicBezTo>
                    <a:pt x="224926" y="464878"/>
                    <a:pt x="223721" y="456002"/>
                    <a:pt x="222443" y="445169"/>
                  </a:cubicBezTo>
                  <a:cubicBezTo>
                    <a:pt x="219659" y="423880"/>
                    <a:pt x="216048" y="396875"/>
                    <a:pt x="214393" y="370546"/>
                  </a:cubicBezTo>
                  <a:cubicBezTo>
                    <a:pt x="212663" y="344218"/>
                    <a:pt x="212964" y="319393"/>
                    <a:pt x="211536" y="301716"/>
                  </a:cubicBezTo>
                  <a:cubicBezTo>
                    <a:pt x="208751" y="295472"/>
                    <a:pt x="205065" y="288702"/>
                    <a:pt x="201455" y="282609"/>
                  </a:cubicBezTo>
                  <a:lnTo>
                    <a:pt x="198597" y="277794"/>
                  </a:lnTo>
                  <a:lnTo>
                    <a:pt x="195662" y="272905"/>
                  </a:lnTo>
                  <a:cubicBezTo>
                    <a:pt x="193782" y="270272"/>
                    <a:pt x="191301" y="266811"/>
                    <a:pt x="189719" y="263652"/>
                  </a:cubicBezTo>
                  <a:cubicBezTo>
                    <a:pt x="187688" y="260116"/>
                    <a:pt x="186410" y="256731"/>
                    <a:pt x="184906" y="252744"/>
                  </a:cubicBezTo>
                  <a:cubicBezTo>
                    <a:pt x="184228" y="250788"/>
                    <a:pt x="183853" y="249058"/>
                    <a:pt x="183251" y="246952"/>
                  </a:cubicBezTo>
                  <a:lnTo>
                    <a:pt x="182498" y="243793"/>
                  </a:lnTo>
                  <a:cubicBezTo>
                    <a:pt x="182423" y="242664"/>
                    <a:pt x="182272" y="241611"/>
                    <a:pt x="183100" y="239806"/>
                  </a:cubicBezTo>
                  <a:cubicBezTo>
                    <a:pt x="184303" y="236345"/>
                    <a:pt x="185207" y="233487"/>
                    <a:pt x="186259" y="230252"/>
                  </a:cubicBezTo>
                  <a:lnTo>
                    <a:pt x="188893" y="221526"/>
                  </a:lnTo>
                  <a:cubicBezTo>
                    <a:pt x="190246" y="216260"/>
                    <a:pt x="191600" y="211070"/>
                    <a:pt x="191976" y="207008"/>
                  </a:cubicBezTo>
                  <a:lnTo>
                    <a:pt x="192353" y="203848"/>
                  </a:lnTo>
                  <a:lnTo>
                    <a:pt x="192278" y="201215"/>
                  </a:lnTo>
                  <a:cubicBezTo>
                    <a:pt x="192428" y="199184"/>
                    <a:pt x="191750" y="198056"/>
                    <a:pt x="191449" y="196326"/>
                  </a:cubicBezTo>
                  <a:lnTo>
                    <a:pt x="191301" y="195724"/>
                  </a:lnTo>
                  <a:lnTo>
                    <a:pt x="191150" y="195498"/>
                  </a:lnTo>
                  <a:cubicBezTo>
                    <a:pt x="191075" y="195423"/>
                    <a:pt x="191150" y="195573"/>
                    <a:pt x="190999" y="195272"/>
                  </a:cubicBezTo>
                  <a:lnTo>
                    <a:pt x="190548" y="194295"/>
                  </a:lnTo>
                  <a:cubicBezTo>
                    <a:pt x="189345" y="191812"/>
                    <a:pt x="188140" y="189255"/>
                    <a:pt x="187012" y="186622"/>
                  </a:cubicBezTo>
                  <a:cubicBezTo>
                    <a:pt x="185883" y="184064"/>
                    <a:pt x="184755" y="181431"/>
                    <a:pt x="183703" y="178798"/>
                  </a:cubicBezTo>
                  <a:cubicBezTo>
                    <a:pt x="182649" y="176316"/>
                    <a:pt x="181596" y="173157"/>
                    <a:pt x="180693" y="171201"/>
                  </a:cubicBezTo>
                  <a:cubicBezTo>
                    <a:pt x="178812" y="166762"/>
                    <a:pt x="177082" y="162249"/>
                    <a:pt x="175503" y="157585"/>
                  </a:cubicBezTo>
                  <a:lnTo>
                    <a:pt x="173321" y="150664"/>
                  </a:lnTo>
                  <a:cubicBezTo>
                    <a:pt x="172643" y="148784"/>
                    <a:pt x="171967" y="146903"/>
                    <a:pt x="171365" y="144947"/>
                  </a:cubicBezTo>
                  <a:cubicBezTo>
                    <a:pt x="170162" y="141111"/>
                    <a:pt x="169108" y="137124"/>
                    <a:pt x="168206" y="132986"/>
                  </a:cubicBezTo>
                  <a:cubicBezTo>
                    <a:pt x="167302" y="129827"/>
                    <a:pt x="166476" y="126668"/>
                    <a:pt x="165874" y="123358"/>
                  </a:cubicBezTo>
                  <a:cubicBezTo>
                    <a:pt x="165572" y="121703"/>
                    <a:pt x="165271" y="120048"/>
                    <a:pt x="165047" y="118318"/>
                  </a:cubicBezTo>
                  <a:lnTo>
                    <a:pt x="164369" y="114481"/>
                  </a:lnTo>
                  <a:cubicBezTo>
                    <a:pt x="163918" y="111999"/>
                    <a:pt x="163692" y="109441"/>
                    <a:pt x="163466" y="106808"/>
                  </a:cubicBezTo>
                  <a:cubicBezTo>
                    <a:pt x="162489" y="99211"/>
                    <a:pt x="163315" y="92666"/>
                    <a:pt x="163240" y="93268"/>
                  </a:cubicBezTo>
                  <a:lnTo>
                    <a:pt x="163240" y="92967"/>
                  </a:lnTo>
                  <a:lnTo>
                    <a:pt x="163767" y="90334"/>
                  </a:lnTo>
                  <a:lnTo>
                    <a:pt x="162790" y="95825"/>
                  </a:lnTo>
                  <a:cubicBezTo>
                    <a:pt x="162037" y="99436"/>
                    <a:pt x="161211" y="103047"/>
                    <a:pt x="160307" y="106583"/>
                  </a:cubicBezTo>
                  <a:lnTo>
                    <a:pt x="158803" y="111848"/>
                  </a:lnTo>
                  <a:cubicBezTo>
                    <a:pt x="158276" y="113804"/>
                    <a:pt x="157824" y="114782"/>
                    <a:pt x="157073" y="117941"/>
                  </a:cubicBezTo>
                  <a:cubicBezTo>
                    <a:pt x="154289" y="128774"/>
                    <a:pt x="150979" y="139456"/>
                    <a:pt x="147218" y="149912"/>
                  </a:cubicBezTo>
                  <a:lnTo>
                    <a:pt x="146540" y="151868"/>
                  </a:lnTo>
                  <a:cubicBezTo>
                    <a:pt x="146241" y="152620"/>
                    <a:pt x="146090" y="152846"/>
                    <a:pt x="145714" y="154125"/>
                  </a:cubicBezTo>
                  <a:lnTo>
                    <a:pt x="143607" y="160594"/>
                  </a:lnTo>
                  <a:lnTo>
                    <a:pt x="140072" y="171125"/>
                  </a:lnTo>
                  <a:lnTo>
                    <a:pt x="140373" y="170749"/>
                  </a:lnTo>
                  <a:cubicBezTo>
                    <a:pt x="142103" y="170072"/>
                    <a:pt x="148195" y="171652"/>
                    <a:pt x="157824" y="175564"/>
                  </a:cubicBezTo>
                  <a:cubicBezTo>
                    <a:pt x="167604" y="179475"/>
                    <a:pt x="181672" y="185945"/>
                    <a:pt x="200628" y="193542"/>
                  </a:cubicBezTo>
                  <a:cubicBezTo>
                    <a:pt x="219734" y="201065"/>
                    <a:pt x="244558" y="210242"/>
                    <a:pt x="277508" y="216336"/>
                  </a:cubicBezTo>
                  <a:cubicBezTo>
                    <a:pt x="292929" y="218818"/>
                    <a:pt x="305115" y="216862"/>
                    <a:pt x="315645" y="211596"/>
                  </a:cubicBezTo>
                  <a:cubicBezTo>
                    <a:pt x="325952" y="206406"/>
                    <a:pt x="332646" y="198883"/>
                    <a:pt x="337462" y="190082"/>
                  </a:cubicBezTo>
                  <a:cubicBezTo>
                    <a:pt x="346940" y="172479"/>
                    <a:pt x="347091" y="151793"/>
                    <a:pt x="347241" y="138027"/>
                  </a:cubicBezTo>
                  <a:cubicBezTo>
                    <a:pt x="341072" y="134265"/>
                    <a:pt x="335280" y="130429"/>
                    <a:pt x="330090" y="126216"/>
                  </a:cubicBezTo>
                  <a:cubicBezTo>
                    <a:pt x="324973" y="121853"/>
                    <a:pt x="320235" y="117340"/>
                    <a:pt x="315871" y="112676"/>
                  </a:cubicBezTo>
                  <a:cubicBezTo>
                    <a:pt x="311434" y="108087"/>
                    <a:pt x="307748" y="103197"/>
                    <a:pt x="304437" y="98157"/>
                  </a:cubicBezTo>
                  <a:cubicBezTo>
                    <a:pt x="301128" y="93193"/>
                    <a:pt x="298044" y="88152"/>
                    <a:pt x="295410" y="83113"/>
                  </a:cubicBezTo>
                  <a:cubicBezTo>
                    <a:pt x="285407" y="62426"/>
                    <a:pt x="281043" y="41438"/>
                    <a:pt x="279838" y="20826"/>
                  </a:cubicBezTo>
                  <a:cubicBezTo>
                    <a:pt x="259302" y="17968"/>
                    <a:pt x="240197" y="12702"/>
                    <a:pt x="222292" y="9242"/>
                  </a:cubicBezTo>
                  <a:cubicBezTo>
                    <a:pt x="213491" y="7587"/>
                    <a:pt x="204915" y="6233"/>
                    <a:pt x="197091" y="5781"/>
                  </a:cubicBezTo>
                  <a:cubicBezTo>
                    <a:pt x="189194" y="5480"/>
                    <a:pt x="182272" y="5556"/>
                    <a:pt x="175879" y="7135"/>
                  </a:cubicBezTo>
                  <a:cubicBezTo>
                    <a:pt x="163016" y="9618"/>
                    <a:pt x="151582" y="14884"/>
                    <a:pt x="140599" y="21879"/>
                  </a:cubicBezTo>
                  <a:cubicBezTo>
                    <a:pt x="129615" y="28951"/>
                    <a:pt x="119084" y="38053"/>
                    <a:pt x="108702" y="48283"/>
                  </a:cubicBezTo>
                  <a:cubicBezTo>
                    <a:pt x="98322" y="58514"/>
                    <a:pt x="88091" y="70023"/>
                    <a:pt x="77861" y="82210"/>
                  </a:cubicBezTo>
                  <a:cubicBezTo>
                    <a:pt x="75303" y="85219"/>
                    <a:pt x="72746" y="88303"/>
                    <a:pt x="70188" y="91462"/>
                  </a:cubicBezTo>
                  <a:lnTo>
                    <a:pt x="62440" y="101016"/>
                  </a:lnTo>
                  <a:cubicBezTo>
                    <a:pt x="60032" y="103950"/>
                    <a:pt x="58151" y="106883"/>
                    <a:pt x="56045" y="109817"/>
                  </a:cubicBezTo>
                  <a:cubicBezTo>
                    <a:pt x="54015" y="112751"/>
                    <a:pt x="51833" y="115459"/>
                    <a:pt x="49878" y="118393"/>
                  </a:cubicBezTo>
                  <a:cubicBezTo>
                    <a:pt x="46267" y="124486"/>
                    <a:pt x="42054" y="129977"/>
                    <a:pt x="38744" y="136146"/>
                  </a:cubicBezTo>
                  <a:lnTo>
                    <a:pt x="33404" y="144947"/>
                  </a:lnTo>
                  <a:cubicBezTo>
                    <a:pt x="31823" y="148031"/>
                    <a:pt x="30168" y="151040"/>
                    <a:pt x="28513" y="153974"/>
                  </a:cubicBezTo>
                  <a:lnTo>
                    <a:pt x="26030" y="158412"/>
                  </a:lnTo>
                  <a:lnTo>
                    <a:pt x="23699" y="163076"/>
                  </a:lnTo>
                  <a:cubicBezTo>
                    <a:pt x="22120" y="166161"/>
                    <a:pt x="20463" y="169245"/>
                    <a:pt x="18809" y="172329"/>
                  </a:cubicBezTo>
                  <a:cubicBezTo>
                    <a:pt x="17305" y="175564"/>
                    <a:pt x="15801" y="178723"/>
                    <a:pt x="14221" y="181882"/>
                  </a:cubicBezTo>
                  <a:lnTo>
                    <a:pt x="11813" y="186622"/>
                  </a:lnTo>
                  <a:lnTo>
                    <a:pt x="9632" y="191511"/>
                  </a:lnTo>
                  <a:cubicBezTo>
                    <a:pt x="7149" y="195573"/>
                    <a:pt x="5569" y="200162"/>
                    <a:pt x="5644" y="205503"/>
                  </a:cubicBezTo>
                  <a:cubicBezTo>
                    <a:pt x="5644" y="210844"/>
                    <a:pt x="6699" y="216411"/>
                    <a:pt x="8579" y="222203"/>
                  </a:cubicBezTo>
                  <a:cubicBezTo>
                    <a:pt x="10686" y="228146"/>
                    <a:pt x="13468" y="234088"/>
                    <a:pt x="16702" y="239881"/>
                  </a:cubicBezTo>
                  <a:cubicBezTo>
                    <a:pt x="20014" y="245748"/>
                    <a:pt x="24074" y="251616"/>
                    <a:pt x="28061" y="257107"/>
                  </a:cubicBezTo>
                  <a:cubicBezTo>
                    <a:pt x="44386" y="279675"/>
                    <a:pt x="63343" y="296826"/>
                    <a:pt x="60559" y="306079"/>
                  </a:cubicBezTo>
                  <a:close/>
                </a:path>
              </a:pathLst>
            </a:custGeom>
            <a:solidFill>
              <a:srgbClr val="67D4D9"/>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45B1B0B5-288D-445B-9854-DDCB3CBDF055}"/>
                </a:ext>
              </a:extLst>
            </p:cNvPr>
            <p:cNvSpPr/>
            <p:nvPr/>
          </p:nvSpPr>
          <p:spPr>
            <a:xfrm>
              <a:off x="20454894" y="5979675"/>
              <a:ext cx="30093" cy="22570"/>
            </a:xfrm>
            <a:custGeom>
              <a:avLst/>
              <a:gdLst>
                <a:gd name="connsiteX0" fmla="*/ 30690 w 30089"/>
                <a:gd name="connsiteY0" fmla="*/ 17979 h 22567"/>
                <a:gd name="connsiteX1" fmla="*/ 29864 w 30089"/>
                <a:gd name="connsiteY1" fmla="*/ 9854 h 22567"/>
                <a:gd name="connsiteX2" fmla="*/ 5642 w 30089"/>
                <a:gd name="connsiteY2" fmla="*/ 5642 h 22567"/>
                <a:gd name="connsiteX3" fmla="*/ 30690 w 30089"/>
                <a:gd name="connsiteY3" fmla="*/ 17979 h 22567"/>
              </a:gdLst>
              <a:ahLst/>
              <a:cxnLst>
                <a:cxn ang="0">
                  <a:pos x="connsiteX0" y="connsiteY0"/>
                </a:cxn>
                <a:cxn ang="0">
                  <a:pos x="connsiteX1" y="connsiteY1"/>
                </a:cxn>
                <a:cxn ang="0">
                  <a:pos x="connsiteX2" y="connsiteY2"/>
                </a:cxn>
                <a:cxn ang="0">
                  <a:pos x="connsiteX3" y="connsiteY3"/>
                </a:cxn>
              </a:cxnLst>
              <a:rect l="l" t="t" r="r" b="b"/>
              <a:pathLst>
                <a:path w="30089" h="22567">
                  <a:moveTo>
                    <a:pt x="30690" y="17979"/>
                  </a:moveTo>
                  <a:cubicBezTo>
                    <a:pt x="30314" y="15271"/>
                    <a:pt x="30090" y="12562"/>
                    <a:pt x="29864" y="9854"/>
                  </a:cubicBezTo>
                  <a:cubicBezTo>
                    <a:pt x="21664" y="8726"/>
                    <a:pt x="13464" y="7297"/>
                    <a:pt x="5642" y="5642"/>
                  </a:cubicBezTo>
                  <a:cubicBezTo>
                    <a:pt x="13313" y="10080"/>
                    <a:pt x="21589" y="14368"/>
                    <a:pt x="30690" y="17979"/>
                  </a:cubicBezTo>
                  <a:close/>
                </a:path>
              </a:pathLst>
            </a:custGeom>
            <a:solidFill>
              <a:srgbClr val="5BD0D4"/>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858EA992-D162-4024-B962-0ADABD0A0064}"/>
                </a:ext>
              </a:extLst>
            </p:cNvPr>
            <p:cNvSpPr/>
            <p:nvPr/>
          </p:nvSpPr>
          <p:spPr>
            <a:xfrm>
              <a:off x="20211814" y="5987229"/>
              <a:ext cx="346074" cy="616914"/>
            </a:xfrm>
            <a:custGeom>
              <a:avLst/>
              <a:gdLst>
                <a:gd name="connsiteX0" fmla="*/ 41524 w 346033"/>
                <a:gd name="connsiteY0" fmla="*/ 123188 h 616843"/>
                <a:gd name="connsiteX1" fmla="*/ 37763 w 346033"/>
                <a:gd name="connsiteY1" fmla="*/ 136202 h 616843"/>
                <a:gd name="connsiteX2" fmla="*/ 34002 w 346033"/>
                <a:gd name="connsiteY2" fmla="*/ 148539 h 616843"/>
                <a:gd name="connsiteX3" fmla="*/ 29939 w 346033"/>
                <a:gd name="connsiteY3" fmla="*/ 160575 h 616843"/>
                <a:gd name="connsiteX4" fmla="*/ 25576 w 346033"/>
                <a:gd name="connsiteY4" fmla="*/ 172385 h 616843"/>
                <a:gd name="connsiteX5" fmla="*/ 5642 w 346033"/>
                <a:gd name="connsiteY5" fmla="*/ 219551 h 616843"/>
                <a:gd name="connsiteX6" fmla="*/ 20084 w 346033"/>
                <a:gd name="connsiteY6" fmla="*/ 241291 h 616843"/>
                <a:gd name="connsiteX7" fmla="*/ 35431 w 346033"/>
                <a:gd name="connsiteY7" fmla="*/ 260398 h 616843"/>
                <a:gd name="connsiteX8" fmla="*/ 47091 w 346033"/>
                <a:gd name="connsiteY8" fmla="*/ 275819 h 616843"/>
                <a:gd name="connsiteX9" fmla="*/ 50174 w 346033"/>
                <a:gd name="connsiteY9" fmla="*/ 286952 h 616843"/>
                <a:gd name="connsiteX10" fmla="*/ 43555 w 346033"/>
                <a:gd name="connsiteY10" fmla="*/ 405281 h 616843"/>
                <a:gd name="connsiteX11" fmla="*/ 58600 w 346033"/>
                <a:gd name="connsiteY11" fmla="*/ 525640 h 616843"/>
                <a:gd name="connsiteX12" fmla="*/ 84402 w 346033"/>
                <a:gd name="connsiteY12" fmla="*/ 574236 h 616843"/>
                <a:gd name="connsiteX13" fmla="*/ 122541 w 346033"/>
                <a:gd name="connsiteY13" fmla="*/ 603498 h 616843"/>
                <a:gd name="connsiteX14" fmla="*/ 232519 w 346033"/>
                <a:gd name="connsiteY14" fmla="*/ 589807 h 616843"/>
                <a:gd name="connsiteX15" fmla="*/ 281189 w 346033"/>
                <a:gd name="connsiteY15" fmla="*/ 556859 h 616843"/>
                <a:gd name="connsiteX16" fmla="*/ 270885 w 346033"/>
                <a:gd name="connsiteY16" fmla="*/ 549938 h 616843"/>
                <a:gd name="connsiteX17" fmla="*/ 265919 w 346033"/>
                <a:gd name="connsiteY17" fmla="*/ 546403 h 616843"/>
                <a:gd name="connsiteX18" fmla="*/ 261256 w 346033"/>
                <a:gd name="connsiteY18" fmla="*/ 542566 h 616843"/>
                <a:gd name="connsiteX19" fmla="*/ 214466 w 346033"/>
                <a:gd name="connsiteY19" fmla="*/ 490360 h 616843"/>
                <a:gd name="connsiteX20" fmla="*/ 210027 w 346033"/>
                <a:gd name="connsiteY20" fmla="*/ 470802 h 616843"/>
                <a:gd name="connsiteX21" fmla="*/ 210780 w 346033"/>
                <a:gd name="connsiteY21" fmla="*/ 467341 h 616843"/>
                <a:gd name="connsiteX22" fmla="*/ 211682 w 346033"/>
                <a:gd name="connsiteY22" fmla="*/ 464107 h 616843"/>
                <a:gd name="connsiteX23" fmla="*/ 212886 w 346033"/>
                <a:gd name="connsiteY23" fmla="*/ 461023 h 616843"/>
                <a:gd name="connsiteX24" fmla="*/ 213487 w 346033"/>
                <a:gd name="connsiteY24" fmla="*/ 459593 h 616843"/>
                <a:gd name="connsiteX25" fmla="*/ 213939 w 346033"/>
                <a:gd name="connsiteY25" fmla="*/ 458013 h 616843"/>
                <a:gd name="connsiteX26" fmla="*/ 209876 w 346033"/>
                <a:gd name="connsiteY26" fmla="*/ 459894 h 616843"/>
                <a:gd name="connsiteX27" fmla="*/ 205814 w 346033"/>
                <a:gd name="connsiteY27" fmla="*/ 461248 h 616843"/>
                <a:gd name="connsiteX28" fmla="*/ 188964 w 346033"/>
                <a:gd name="connsiteY28" fmla="*/ 461549 h 616843"/>
                <a:gd name="connsiteX29" fmla="*/ 186782 w 346033"/>
                <a:gd name="connsiteY29" fmla="*/ 456058 h 616843"/>
                <a:gd name="connsiteX30" fmla="*/ 187685 w 346033"/>
                <a:gd name="connsiteY30" fmla="*/ 448535 h 616843"/>
                <a:gd name="connsiteX31" fmla="*/ 197616 w 346033"/>
                <a:gd name="connsiteY31" fmla="*/ 415587 h 616843"/>
                <a:gd name="connsiteX32" fmla="*/ 177605 w 346033"/>
                <a:gd name="connsiteY32" fmla="*/ 376846 h 616843"/>
                <a:gd name="connsiteX33" fmla="*/ 177155 w 346033"/>
                <a:gd name="connsiteY33" fmla="*/ 333517 h 616843"/>
                <a:gd name="connsiteX34" fmla="*/ 184000 w 346033"/>
                <a:gd name="connsiteY34" fmla="*/ 295302 h 616843"/>
                <a:gd name="connsiteX35" fmla="*/ 184000 w 346033"/>
                <a:gd name="connsiteY35" fmla="*/ 263181 h 616843"/>
                <a:gd name="connsiteX36" fmla="*/ 175048 w 346033"/>
                <a:gd name="connsiteY36" fmla="*/ 248588 h 616843"/>
                <a:gd name="connsiteX37" fmla="*/ 171362 w 346033"/>
                <a:gd name="connsiteY37" fmla="*/ 243773 h 616843"/>
                <a:gd name="connsiteX38" fmla="*/ 167526 w 346033"/>
                <a:gd name="connsiteY38" fmla="*/ 239034 h 616843"/>
                <a:gd name="connsiteX39" fmla="*/ 163614 w 346033"/>
                <a:gd name="connsiteY39" fmla="*/ 233693 h 616843"/>
                <a:gd name="connsiteX40" fmla="*/ 160229 w 346033"/>
                <a:gd name="connsiteY40" fmla="*/ 228277 h 616843"/>
                <a:gd name="connsiteX41" fmla="*/ 156993 w 346033"/>
                <a:gd name="connsiteY41" fmla="*/ 222560 h 616843"/>
                <a:gd name="connsiteX42" fmla="*/ 154587 w 346033"/>
                <a:gd name="connsiteY42" fmla="*/ 216993 h 616843"/>
                <a:gd name="connsiteX43" fmla="*/ 152707 w 346033"/>
                <a:gd name="connsiteY43" fmla="*/ 211427 h 616843"/>
                <a:gd name="connsiteX44" fmla="*/ 151803 w 346033"/>
                <a:gd name="connsiteY44" fmla="*/ 206387 h 616843"/>
                <a:gd name="connsiteX45" fmla="*/ 151577 w 346033"/>
                <a:gd name="connsiteY45" fmla="*/ 201647 h 616843"/>
                <a:gd name="connsiteX46" fmla="*/ 152104 w 346033"/>
                <a:gd name="connsiteY46" fmla="*/ 199391 h 616843"/>
                <a:gd name="connsiteX47" fmla="*/ 153834 w 346033"/>
                <a:gd name="connsiteY47" fmla="*/ 196532 h 616843"/>
                <a:gd name="connsiteX48" fmla="*/ 158123 w 346033"/>
                <a:gd name="connsiteY48" fmla="*/ 191492 h 616843"/>
                <a:gd name="connsiteX49" fmla="*/ 160529 w 346033"/>
                <a:gd name="connsiteY49" fmla="*/ 189461 h 616843"/>
                <a:gd name="connsiteX50" fmla="*/ 163012 w 346033"/>
                <a:gd name="connsiteY50" fmla="*/ 187957 h 616843"/>
                <a:gd name="connsiteX51" fmla="*/ 182345 w 346033"/>
                <a:gd name="connsiteY51" fmla="*/ 181337 h 616843"/>
                <a:gd name="connsiteX52" fmla="*/ 181742 w 346033"/>
                <a:gd name="connsiteY52" fmla="*/ 179230 h 616843"/>
                <a:gd name="connsiteX53" fmla="*/ 181441 w 346033"/>
                <a:gd name="connsiteY53" fmla="*/ 178102 h 616843"/>
                <a:gd name="connsiteX54" fmla="*/ 181291 w 346033"/>
                <a:gd name="connsiteY54" fmla="*/ 177500 h 616843"/>
                <a:gd name="connsiteX55" fmla="*/ 181065 w 346033"/>
                <a:gd name="connsiteY55" fmla="*/ 177049 h 616843"/>
                <a:gd name="connsiteX56" fmla="*/ 180238 w 346033"/>
                <a:gd name="connsiteY56" fmla="*/ 175319 h 616843"/>
                <a:gd name="connsiteX57" fmla="*/ 173843 w 346033"/>
                <a:gd name="connsiteY57" fmla="*/ 160951 h 616843"/>
                <a:gd name="connsiteX58" fmla="*/ 170986 w 346033"/>
                <a:gd name="connsiteY58" fmla="*/ 153504 h 616843"/>
                <a:gd name="connsiteX59" fmla="*/ 168427 w 346033"/>
                <a:gd name="connsiteY59" fmla="*/ 147335 h 616843"/>
                <a:gd name="connsiteX60" fmla="*/ 163915 w 346033"/>
                <a:gd name="connsiteY60" fmla="*/ 134472 h 616843"/>
                <a:gd name="connsiteX61" fmla="*/ 162936 w 346033"/>
                <a:gd name="connsiteY61" fmla="*/ 131312 h 616843"/>
                <a:gd name="connsiteX62" fmla="*/ 162034 w 346033"/>
                <a:gd name="connsiteY62" fmla="*/ 128679 h 616843"/>
                <a:gd name="connsiteX63" fmla="*/ 160304 w 346033"/>
                <a:gd name="connsiteY63" fmla="*/ 123263 h 616843"/>
                <a:gd name="connsiteX64" fmla="*/ 158798 w 346033"/>
                <a:gd name="connsiteY64" fmla="*/ 117697 h 616843"/>
                <a:gd name="connsiteX65" fmla="*/ 158123 w 346033"/>
                <a:gd name="connsiteY65" fmla="*/ 114838 h 616843"/>
                <a:gd name="connsiteX66" fmla="*/ 157520 w 346033"/>
                <a:gd name="connsiteY66" fmla="*/ 112280 h 616843"/>
                <a:gd name="connsiteX67" fmla="*/ 155414 w 346033"/>
                <a:gd name="connsiteY67" fmla="*/ 103329 h 616843"/>
                <a:gd name="connsiteX68" fmla="*/ 154663 w 346033"/>
                <a:gd name="connsiteY68" fmla="*/ 98665 h 616843"/>
                <a:gd name="connsiteX69" fmla="*/ 153985 w 346033"/>
                <a:gd name="connsiteY69" fmla="*/ 95129 h 616843"/>
                <a:gd name="connsiteX70" fmla="*/ 153157 w 346033"/>
                <a:gd name="connsiteY70" fmla="*/ 88058 h 616843"/>
                <a:gd name="connsiteX71" fmla="*/ 153006 w 346033"/>
                <a:gd name="connsiteY71" fmla="*/ 86328 h 616843"/>
                <a:gd name="connsiteX72" fmla="*/ 152855 w 346033"/>
                <a:gd name="connsiteY72" fmla="*/ 85199 h 616843"/>
                <a:gd name="connsiteX73" fmla="*/ 152707 w 346033"/>
                <a:gd name="connsiteY73" fmla="*/ 82792 h 616843"/>
                <a:gd name="connsiteX74" fmla="*/ 152631 w 346033"/>
                <a:gd name="connsiteY74" fmla="*/ 80310 h 616843"/>
                <a:gd name="connsiteX75" fmla="*/ 152631 w 346033"/>
                <a:gd name="connsiteY75" fmla="*/ 78128 h 616843"/>
                <a:gd name="connsiteX76" fmla="*/ 152707 w 346033"/>
                <a:gd name="connsiteY76" fmla="*/ 75571 h 616843"/>
                <a:gd name="connsiteX77" fmla="*/ 152855 w 346033"/>
                <a:gd name="connsiteY77" fmla="*/ 74141 h 616843"/>
                <a:gd name="connsiteX78" fmla="*/ 152855 w 346033"/>
                <a:gd name="connsiteY78" fmla="*/ 74066 h 616843"/>
                <a:gd name="connsiteX79" fmla="*/ 152931 w 346033"/>
                <a:gd name="connsiteY79" fmla="*/ 73615 h 616843"/>
                <a:gd name="connsiteX80" fmla="*/ 152931 w 346033"/>
                <a:gd name="connsiteY80" fmla="*/ 73540 h 616843"/>
                <a:gd name="connsiteX81" fmla="*/ 153458 w 346033"/>
                <a:gd name="connsiteY81" fmla="*/ 70831 h 616843"/>
                <a:gd name="connsiteX82" fmla="*/ 153232 w 346033"/>
                <a:gd name="connsiteY82" fmla="*/ 72110 h 616843"/>
                <a:gd name="connsiteX83" fmla="*/ 152255 w 346033"/>
                <a:gd name="connsiteY83" fmla="*/ 77151 h 616843"/>
                <a:gd name="connsiteX84" fmla="*/ 149922 w 346033"/>
                <a:gd name="connsiteY84" fmla="*/ 87155 h 616843"/>
                <a:gd name="connsiteX85" fmla="*/ 148569 w 346033"/>
                <a:gd name="connsiteY85" fmla="*/ 92045 h 616843"/>
                <a:gd name="connsiteX86" fmla="*/ 147816 w 346033"/>
                <a:gd name="connsiteY86" fmla="*/ 94452 h 616843"/>
                <a:gd name="connsiteX87" fmla="*/ 146990 w 346033"/>
                <a:gd name="connsiteY87" fmla="*/ 97386 h 616843"/>
                <a:gd name="connsiteX88" fmla="*/ 142852 w 346033"/>
                <a:gd name="connsiteY88" fmla="*/ 112431 h 616843"/>
                <a:gd name="connsiteX89" fmla="*/ 138036 w 346033"/>
                <a:gd name="connsiteY89" fmla="*/ 127250 h 616843"/>
                <a:gd name="connsiteX90" fmla="*/ 135329 w 346033"/>
                <a:gd name="connsiteY90" fmla="*/ 134923 h 616843"/>
                <a:gd name="connsiteX91" fmla="*/ 131417 w 346033"/>
                <a:gd name="connsiteY91" fmla="*/ 146884 h 616843"/>
                <a:gd name="connsiteX92" fmla="*/ 129537 w 346033"/>
                <a:gd name="connsiteY92" fmla="*/ 152450 h 616843"/>
                <a:gd name="connsiteX93" fmla="*/ 129612 w 346033"/>
                <a:gd name="connsiteY93" fmla="*/ 152375 h 616843"/>
                <a:gd name="connsiteX94" fmla="*/ 129763 w 346033"/>
                <a:gd name="connsiteY94" fmla="*/ 152150 h 616843"/>
                <a:gd name="connsiteX95" fmla="*/ 130064 w 346033"/>
                <a:gd name="connsiteY95" fmla="*/ 151773 h 616843"/>
                <a:gd name="connsiteX96" fmla="*/ 132545 w 346033"/>
                <a:gd name="connsiteY96" fmla="*/ 151924 h 616843"/>
                <a:gd name="connsiteX97" fmla="*/ 155037 w 346033"/>
                <a:gd name="connsiteY97" fmla="*/ 159747 h 616843"/>
                <a:gd name="connsiteX98" fmla="*/ 200097 w 346033"/>
                <a:gd name="connsiteY98" fmla="*/ 178252 h 616843"/>
                <a:gd name="connsiteX99" fmla="*/ 277353 w 346033"/>
                <a:gd name="connsiteY99" fmla="*/ 198563 h 616843"/>
                <a:gd name="connsiteX100" fmla="*/ 288335 w 346033"/>
                <a:gd name="connsiteY100" fmla="*/ 199391 h 616843"/>
                <a:gd name="connsiteX101" fmla="*/ 293452 w 346033"/>
                <a:gd name="connsiteY101" fmla="*/ 199165 h 616843"/>
                <a:gd name="connsiteX102" fmla="*/ 298642 w 346033"/>
                <a:gd name="connsiteY102" fmla="*/ 198488 h 616843"/>
                <a:gd name="connsiteX103" fmla="*/ 316170 w 346033"/>
                <a:gd name="connsiteY103" fmla="*/ 192620 h 616843"/>
                <a:gd name="connsiteX104" fmla="*/ 337608 w 346033"/>
                <a:gd name="connsiteY104" fmla="*/ 170128 h 616843"/>
                <a:gd name="connsiteX105" fmla="*/ 345507 w 346033"/>
                <a:gd name="connsiteY105" fmla="*/ 117922 h 616843"/>
                <a:gd name="connsiteX106" fmla="*/ 311656 w 346033"/>
                <a:gd name="connsiteY106" fmla="*/ 92271 h 616843"/>
                <a:gd name="connsiteX107" fmla="*/ 299169 w 346033"/>
                <a:gd name="connsiteY107" fmla="*/ 77376 h 616843"/>
                <a:gd name="connsiteX108" fmla="*/ 289615 w 346033"/>
                <a:gd name="connsiteY108" fmla="*/ 61654 h 616843"/>
                <a:gd name="connsiteX109" fmla="*/ 252304 w 346033"/>
                <a:gd name="connsiteY109" fmla="*/ 49167 h 616843"/>
                <a:gd name="connsiteX110" fmla="*/ 223493 w 346033"/>
                <a:gd name="connsiteY110" fmla="*/ 35100 h 616843"/>
                <a:gd name="connsiteX111" fmla="*/ 181140 w 346033"/>
                <a:gd name="connsiteY111" fmla="*/ 13285 h 616843"/>
                <a:gd name="connsiteX112" fmla="*/ 152631 w 346033"/>
                <a:gd name="connsiteY112" fmla="*/ 5762 h 616843"/>
                <a:gd name="connsiteX113" fmla="*/ 120811 w 346033"/>
                <a:gd name="connsiteY113" fmla="*/ 9373 h 616843"/>
                <a:gd name="connsiteX114" fmla="*/ 69658 w 346033"/>
                <a:gd name="connsiteY114" fmla="*/ 60451 h 616843"/>
                <a:gd name="connsiteX115" fmla="*/ 63339 w 346033"/>
                <a:gd name="connsiteY115" fmla="*/ 67973 h 616843"/>
                <a:gd name="connsiteX116" fmla="*/ 57019 w 346033"/>
                <a:gd name="connsiteY116" fmla="*/ 75721 h 616843"/>
                <a:gd name="connsiteX117" fmla="*/ 50852 w 346033"/>
                <a:gd name="connsiteY117" fmla="*/ 83469 h 616843"/>
                <a:gd name="connsiteX118" fmla="*/ 45735 w 346033"/>
                <a:gd name="connsiteY118" fmla="*/ 90616 h 616843"/>
                <a:gd name="connsiteX119" fmla="*/ 40621 w 346033"/>
                <a:gd name="connsiteY119" fmla="*/ 97612 h 616843"/>
                <a:gd name="connsiteX120" fmla="*/ 35958 w 346033"/>
                <a:gd name="connsiteY120" fmla="*/ 104908 h 616843"/>
                <a:gd name="connsiteX121" fmla="*/ 31293 w 346033"/>
                <a:gd name="connsiteY121" fmla="*/ 112055 h 616843"/>
                <a:gd name="connsiteX122" fmla="*/ 27005 w 346033"/>
                <a:gd name="connsiteY122" fmla="*/ 119427 h 616843"/>
                <a:gd name="connsiteX123" fmla="*/ 41524 w 346033"/>
                <a:gd name="connsiteY123" fmla="*/ 123188 h 61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346033" h="616843">
                  <a:moveTo>
                    <a:pt x="41524" y="123188"/>
                  </a:moveTo>
                  <a:cubicBezTo>
                    <a:pt x="40395" y="127777"/>
                    <a:pt x="39117" y="132140"/>
                    <a:pt x="37763" y="136202"/>
                  </a:cubicBezTo>
                  <a:cubicBezTo>
                    <a:pt x="36634" y="140490"/>
                    <a:pt x="35431" y="144627"/>
                    <a:pt x="34002" y="148539"/>
                  </a:cubicBezTo>
                  <a:cubicBezTo>
                    <a:pt x="32571" y="152375"/>
                    <a:pt x="31443" y="156738"/>
                    <a:pt x="29939" y="160575"/>
                  </a:cubicBezTo>
                  <a:cubicBezTo>
                    <a:pt x="28360" y="164411"/>
                    <a:pt x="27080" y="168473"/>
                    <a:pt x="25576" y="172385"/>
                  </a:cubicBezTo>
                  <a:cubicBezTo>
                    <a:pt x="19633" y="188032"/>
                    <a:pt x="12487" y="203302"/>
                    <a:pt x="5642" y="219551"/>
                  </a:cubicBezTo>
                  <a:cubicBezTo>
                    <a:pt x="9704" y="226998"/>
                    <a:pt x="15045" y="234521"/>
                    <a:pt x="20084" y="241291"/>
                  </a:cubicBezTo>
                  <a:cubicBezTo>
                    <a:pt x="25274" y="248136"/>
                    <a:pt x="30841" y="254681"/>
                    <a:pt x="35431" y="260398"/>
                  </a:cubicBezTo>
                  <a:cubicBezTo>
                    <a:pt x="40018" y="266115"/>
                    <a:pt x="44457" y="271381"/>
                    <a:pt x="47091" y="275819"/>
                  </a:cubicBezTo>
                  <a:cubicBezTo>
                    <a:pt x="49647" y="280182"/>
                    <a:pt x="51003" y="283943"/>
                    <a:pt x="50174" y="286952"/>
                  </a:cubicBezTo>
                  <a:cubicBezTo>
                    <a:pt x="49047" y="324640"/>
                    <a:pt x="44532" y="364058"/>
                    <a:pt x="43555" y="405281"/>
                  </a:cubicBezTo>
                  <a:cubicBezTo>
                    <a:pt x="42652" y="446203"/>
                    <a:pt x="45811" y="488856"/>
                    <a:pt x="58600" y="525640"/>
                  </a:cubicBezTo>
                  <a:cubicBezTo>
                    <a:pt x="64918" y="543920"/>
                    <a:pt x="73645" y="560771"/>
                    <a:pt x="84402" y="574236"/>
                  </a:cubicBezTo>
                  <a:cubicBezTo>
                    <a:pt x="94632" y="587174"/>
                    <a:pt x="107346" y="597179"/>
                    <a:pt x="122541" y="603498"/>
                  </a:cubicBezTo>
                  <a:cubicBezTo>
                    <a:pt x="153157" y="616587"/>
                    <a:pt x="194080" y="614481"/>
                    <a:pt x="232519" y="589807"/>
                  </a:cubicBezTo>
                  <a:cubicBezTo>
                    <a:pt x="249068" y="581006"/>
                    <a:pt x="265544" y="569647"/>
                    <a:pt x="281189" y="556859"/>
                  </a:cubicBezTo>
                  <a:cubicBezTo>
                    <a:pt x="277579" y="554678"/>
                    <a:pt x="274194" y="552270"/>
                    <a:pt x="270885" y="549938"/>
                  </a:cubicBezTo>
                  <a:lnTo>
                    <a:pt x="265919" y="546403"/>
                  </a:lnTo>
                  <a:lnTo>
                    <a:pt x="261256" y="542566"/>
                  </a:lnTo>
                  <a:cubicBezTo>
                    <a:pt x="238387" y="524588"/>
                    <a:pt x="222139" y="505631"/>
                    <a:pt x="214466" y="490360"/>
                  </a:cubicBezTo>
                  <a:cubicBezTo>
                    <a:pt x="210931" y="482687"/>
                    <a:pt x="209201" y="475692"/>
                    <a:pt x="210027" y="470802"/>
                  </a:cubicBezTo>
                  <a:cubicBezTo>
                    <a:pt x="210328" y="469448"/>
                    <a:pt x="210403" y="468545"/>
                    <a:pt x="210780" y="467341"/>
                  </a:cubicBezTo>
                  <a:lnTo>
                    <a:pt x="211682" y="464107"/>
                  </a:lnTo>
                  <a:lnTo>
                    <a:pt x="212886" y="461023"/>
                  </a:lnTo>
                  <a:cubicBezTo>
                    <a:pt x="212962" y="460647"/>
                    <a:pt x="213261" y="460120"/>
                    <a:pt x="213487" y="459593"/>
                  </a:cubicBezTo>
                  <a:cubicBezTo>
                    <a:pt x="213713" y="459067"/>
                    <a:pt x="214014" y="458691"/>
                    <a:pt x="213939" y="458013"/>
                  </a:cubicBezTo>
                  <a:lnTo>
                    <a:pt x="209876" y="459894"/>
                  </a:lnTo>
                  <a:cubicBezTo>
                    <a:pt x="208523" y="460345"/>
                    <a:pt x="207094" y="460797"/>
                    <a:pt x="205814" y="461248"/>
                  </a:cubicBezTo>
                  <a:cubicBezTo>
                    <a:pt x="197013" y="464934"/>
                    <a:pt x="191748" y="464031"/>
                    <a:pt x="188964" y="461549"/>
                  </a:cubicBezTo>
                  <a:cubicBezTo>
                    <a:pt x="187685" y="460045"/>
                    <a:pt x="187008" y="458164"/>
                    <a:pt x="186782" y="456058"/>
                  </a:cubicBezTo>
                  <a:cubicBezTo>
                    <a:pt x="186633" y="453801"/>
                    <a:pt x="187083" y="451093"/>
                    <a:pt x="187685" y="448535"/>
                  </a:cubicBezTo>
                  <a:cubicBezTo>
                    <a:pt x="190319" y="437477"/>
                    <a:pt x="198517" y="424840"/>
                    <a:pt x="197616" y="415587"/>
                  </a:cubicBezTo>
                  <a:cubicBezTo>
                    <a:pt x="186707" y="405356"/>
                    <a:pt x="180389" y="391289"/>
                    <a:pt x="177605" y="376846"/>
                  </a:cubicBezTo>
                  <a:cubicBezTo>
                    <a:pt x="174747" y="362328"/>
                    <a:pt x="175349" y="347433"/>
                    <a:pt x="177155" y="333517"/>
                  </a:cubicBezTo>
                  <a:cubicBezTo>
                    <a:pt x="178960" y="319600"/>
                    <a:pt x="181968" y="306737"/>
                    <a:pt x="184000" y="295302"/>
                  </a:cubicBezTo>
                  <a:cubicBezTo>
                    <a:pt x="185955" y="283793"/>
                    <a:pt x="186707" y="273713"/>
                    <a:pt x="184000" y="263181"/>
                  </a:cubicBezTo>
                  <a:cubicBezTo>
                    <a:pt x="183397" y="259721"/>
                    <a:pt x="179561" y="254530"/>
                    <a:pt x="175048" y="248588"/>
                  </a:cubicBezTo>
                  <a:cubicBezTo>
                    <a:pt x="173919" y="247083"/>
                    <a:pt x="172565" y="245278"/>
                    <a:pt x="171362" y="243773"/>
                  </a:cubicBezTo>
                  <a:lnTo>
                    <a:pt x="167526" y="239034"/>
                  </a:lnTo>
                  <a:cubicBezTo>
                    <a:pt x="166246" y="237379"/>
                    <a:pt x="164892" y="235574"/>
                    <a:pt x="163614" y="233693"/>
                  </a:cubicBezTo>
                  <a:cubicBezTo>
                    <a:pt x="162484" y="231963"/>
                    <a:pt x="161357" y="230158"/>
                    <a:pt x="160229" y="228277"/>
                  </a:cubicBezTo>
                  <a:cubicBezTo>
                    <a:pt x="159100" y="226396"/>
                    <a:pt x="158047" y="224516"/>
                    <a:pt x="156993" y="222560"/>
                  </a:cubicBezTo>
                  <a:cubicBezTo>
                    <a:pt x="156091" y="220679"/>
                    <a:pt x="155338" y="218874"/>
                    <a:pt x="154587" y="216993"/>
                  </a:cubicBezTo>
                  <a:cubicBezTo>
                    <a:pt x="153834" y="215113"/>
                    <a:pt x="153232" y="213232"/>
                    <a:pt x="152707" y="211427"/>
                  </a:cubicBezTo>
                  <a:cubicBezTo>
                    <a:pt x="152255" y="209621"/>
                    <a:pt x="152029" y="208042"/>
                    <a:pt x="151803" y="206387"/>
                  </a:cubicBezTo>
                  <a:cubicBezTo>
                    <a:pt x="151652" y="204732"/>
                    <a:pt x="151577" y="203152"/>
                    <a:pt x="151577" y="201647"/>
                  </a:cubicBezTo>
                  <a:cubicBezTo>
                    <a:pt x="151577" y="200895"/>
                    <a:pt x="151878" y="200143"/>
                    <a:pt x="152104" y="199391"/>
                  </a:cubicBezTo>
                  <a:cubicBezTo>
                    <a:pt x="152330" y="198639"/>
                    <a:pt x="153232" y="197435"/>
                    <a:pt x="153834" y="196532"/>
                  </a:cubicBezTo>
                  <a:cubicBezTo>
                    <a:pt x="155263" y="194501"/>
                    <a:pt x="156543" y="192997"/>
                    <a:pt x="158123" y="191492"/>
                  </a:cubicBezTo>
                  <a:cubicBezTo>
                    <a:pt x="158874" y="190740"/>
                    <a:pt x="159702" y="190063"/>
                    <a:pt x="160529" y="189461"/>
                  </a:cubicBezTo>
                  <a:cubicBezTo>
                    <a:pt x="161281" y="188934"/>
                    <a:pt x="162185" y="188408"/>
                    <a:pt x="163012" y="187957"/>
                  </a:cubicBezTo>
                  <a:cubicBezTo>
                    <a:pt x="170534" y="180509"/>
                    <a:pt x="178282" y="178478"/>
                    <a:pt x="182345" y="181337"/>
                  </a:cubicBezTo>
                  <a:lnTo>
                    <a:pt x="181742" y="179230"/>
                  </a:lnTo>
                  <a:lnTo>
                    <a:pt x="181441" y="178102"/>
                  </a:lnTo>
                  <a:lnTo>
                    <a:pt x="181291" y="177500"/>
                  </a:lnTo>
                  <a:cubicBezTo>
                    <a:pt x="181215" y="177275"/>
                    <a:pt x="181291" y="177575"/>
                    <a:pt x="181065" y="177049"/>
                  </a:cubicBezTo>
                  <a:lnTo>
                    <a:pt x="180238" y="175319"/>
                  </a:lnTo>
                  <a:cubicBezTo>
                    <a:pt x="177981" y="170655"/>
                    <a:pt x="175799" y="165840"/>
                    <a:pt x="173843" y="160951"/>
                  </a:cubicBezTo>
                  <a:cubicBezTo>
                    <a:pt x="172866" y="158469"/>
                    <a:pt x="171888" y="155986"/>
                    <a:pt x="170986" y="153504"/>
                  </a:cubicBezTo>
                  <a:cubicBezTo>
                    <a:pt x="170082" y="151472"/>
                    <a:pt x="169256" y="149441"/>
                    <a:pt x="168427" y="147335"/>
                  </a:cubicBezTo>
                  <a:cubicBezTo>
                    <a:pt x="166773" y="143123"/>
                    <a:pt x="165269" y="138910"/>
                    <a:pt x="163915" y="134472"/>
                  </a:cubicBezTo>
                  <a:cubicBezTo>
                    <a:pt x="163539" y="133419"/>
                    <a:pt x="163237" y="132140"/>
                    <a:pt x="162936" y="131312"/>
                  </a:cubicBezTo>
                  <a:lnTo>
                    <a:pt x="162034" y="128679"/>
                  </a:lnTo>
                  <a:cubicBezTo>
                    <a:pt x="161432" y="126874"/>
                    <a:pt x="160830" y="125144"/>
                    <a:pt x="160304" y="123263"/>
                  </a:cubicBezTo>
                  <a:cubicBezTo>
                    <a:pt x="159777" y="121383"/>
                    <a:pt x="159250" y="119577"/>
                    <a:pt x="158798" y="117697"/>
                  </a:cubicBezTo>
                  <a:lnTo>
                    <a:pt x="158123" y="114838"/>
                  </a:lnTo>
                  <a:cubicBezTo>
                    <a:pt x="157897" y="113860"/>
                    <a:pt x="157671" y="112957"/>
                    <a:pt x="157520" y="112280"/>
                  </a:cubicBezTo>
                  <a:cubicBezTo>
                    <a:pt x="156692" y="109422"/>
                    <a:pt x="156016" y="106413"/>
                    <a:pt x="155414" y="103329"/>
                  </a:cubicBezTo>
                  <a:cubicBezTo>
                    <a:pt x="155113" y="101824"/>
                    <a:pt x="154887" y="100244"/>
                    <a:pt x="154663" y="98665"/>
                  </a:cubicBezTo>
                  <a:lnTo>
                    <a:pt x="153985" y="95129"/>
                  </a:lnTo>
                  <a:cubicBezTo>
                    <a:pt x="153608" y="92873"/>
                    <a:pt x="153307" y="90465"/>
                    <a:pt x="153157" y="88058"/>
                  </a:cubicBezTo>
                  <a:cubicBezTo>
                    <a:pt x="153081" y="87531"/>
                    <a:pt x="153081" y="86704"/>
                    <a:pt x="153006" y="86328"/>
                  </a:cubicBezTo>
                  <a:lnTo>
                    <a:pt x="152855" y="85199"/>
                  </a:lnTo>
                  <a:lnTo>
                    <a:pt x="152707" y="82792"/>
                  </a:lnTo>
                  <a:lnTo>
                    <a:pt x="152631" y="80310"/>
                  </a:lnTo>
                  <a:cubicBezTo>
                    <a:pt x="152631" y="79558"/>
                    <a:pt x="152707" y="78279"/>
                    <a:pt x="152631" y="78128"/>
                  </a:cubicBezTo>
                  <a:cubicBezTo>
                    <a:pt x="152631" y="77301"/>
                    <a:pt x="152631" y="76473"/>
                    <a:pt x="152707" y="75571"/>
                  </a:cubicBezTo>
                  <a:lnTo>
                    <a:pt x="152855" y="74141"/>
                  </a:lnTo>
                  <a:lnTo>
                    <a:pt x="152855" y="74066"/>
                  </a:lnTo>
                  <a:cubicBezTo>
                    <a:pt x="152855" y="73991"/>
                    <a:pt x="152855" y="73841"/>
                    <a:pt x="152931" y="73615"/>
                  </a:cubicBezTo>
                  <a:lnTo>
                    <a:pt x="152931" y="73540"/>
                  </a:lnTo>
                  <a:lnTo>
                    <a:pt x="153458" y="70831"/>
                  </a:lnTo>
                  <a:lnTo>
                    <a:pt x="153232" y="72110"/>
                  </a:lnTo>
                  <a:lnTo>
                    <a:pt x="152255" y="77151"/>
                  </a:lnTo>
                  <a:cubicBezTo>
                    <a:pt x="151577" y="80536"/>
                    <a:pt x="150751" y="83845"/>
                    <a:pt x="149922" y="87155"/>
                  </a:cubicBezTo>
                  <a:lnTo>
                    <a:pt x="148569" y="92045"/>
                  </a:lnTo>
                  <a:lnTo>
                    <a:pt x="147816" y="94452"/>
                  </a:lnTo>
                  <a:cubicBezTo>
                    <a:pt x="147590" y="95280"/>
                    <a:pt x="147364" y="95881"/>
                    <a:pt x="146990" y="97386"/>
                  </a:cubicBezTo>
                  <a:cubicBezTo>
                    <a:pt x="145709" y="102426"/>
                    <a:pt x="144356" y="107466"/>
                    <a:pt x="142852" y="112431"/>
                  </a:cubicBezTo>
                  <a:cubicBezTo>
                    <a:pt x="141348" y="117396"/>
                    <a:pt x="139766" y="122360"/>
                    <a:pt x="138036" y="127250"/>
                  </a:cubicBezTo>
                  <a:lnTo>
                    <a:pt x="135329" y="134923"/>
                  </a:lnTo>
                  <a:lnTo>
                    <a:pt x="131417" y="146884"/>
                  </a:lnTo>
                  <a:lnTo>
                    <a:pt x="129537" y="152450"/>
                  </a:lnTo>
                  <a:lnTo>
                    <a:pt x="129612" y="152375"/>
                  </a:lnTo>
                  <a:lnTo>
                    <a:pt x="129763" y="152150"/>
                  </a:lnTo>
                  <a:lnTo>
                    <a:pt x="130064" y="151773"/>
                  </a:lnTo>
                  <a:lnTo>
                    <a:pt x="132545" y="151924"/>
                  </a:lnTo>
                  <a:cubicBezTo>
                    <a:pt x="136833" y="152676"/>
                    <a:pt x="143979" y="155083"/>
                    <a:pt x="155037" y="159747"/>
                  </a:cubicBezTo>
                  <a:cubicBezTo>
                    <a:pt x="166321" y="164411"/>
                    <a:pt x="180765" y="170881"/>
                    <a:pt x="200097" y="178252"/>
                  </a:cubicBezTo>
                  <a:cubicBezTo>
                    <a:pt x="219505" y="185474"/>
                    <a:pt x="245382" y="193824"/>
                    <a:pt x="277353" y="198563"/>
                  </a:cubicBezTo>
                  <a:cubicBezTo>
                    <a:pt x="281189" y="199090"/>
                    <a:pt x="284875" y="199391"/>
                    <a:pt x="288335" y="199391"/>
                  </a:cubicBezTo>
                  <a:cubicBezTo>
                    <a:pt x="290067" y="199391"/>
                    <a:pt x="291797" y="199316"/>
                    <a:pt x="293452" y="199165"/>
                  </a:cubicBezTo>
                  <a:cubicBezTo>
                    <a:pt x="295182" y="199015"/>
                    <a:pt x="296912" y="198789"/>
                    <a:pt x="298642" y="198488"/>
                  </a:cubicBezTo>
                  <a:cubicBezTo>
                    <a:pt x="305336" y="197360"/>
                    <a:pt x="311204" y="195253"/>
                    <a:pt x="316170" y="192620"/>
                  </a:cubicBezTo>
                  <a:cubicBezTo>
                    <a:pt x="326023" y="187355"/>
                    <a:pt x="333246" y="179005"/>
                    <a:pt x="337608" y="170128"/>
                  </a:cubicBezTo>
                  <a:cubicBezTo>
                    <a:pt x="346486" y="152300"/>
                    <a:pt x="345808" y="131613"/>
                    <a:pt x="345507" y="117922"/>
                  </a:cubicBezTo>
                  <a:cubicBezTo>
                    <a:pt x="332267" y="110400"/>
                    <a:pt x="320758" y="102125"/>
                    <a:pt x="311656" y="92271"/>
                  </a:cubicBezTo>
                  <a:cubicBezTo>
                    <a:pt x="307066" y="87381"/>
                    <a:pt x="302704" y="82642"/>
                    <a:pt x="299169" y="77376"/>
                  </a:cubicBezTo>
                  <a:cubicBezTo>
                    <a:pt x="295634" y="72186"/>
                    <a:pt x="292398" y="66920"/>
                    <a:pt x="289615" y="61654"/>
                  </a:cubicBezTo>
                  <a:cubicBezTo>
                    <a:pt x="275547" y="58344"/>
                    <a:pt x="262910" y="53906"/>
                    <a:pt x="252304" y="49167"/>
                  </a:cubicBezTo>
                  <a:cubicBezTo>
                    <a:pt x="241320" y="44503"/>
                    <a:pt x="232143" y="39613"/>
                    <a:pt x="223493" y="35100"/>
                  </a:cubicBezTo>
                  <a:cubicBezTo>
                    <a:pt x="206718" y="26073"/>
                    <a:pt x="192574" y="18099"/>
                    <a:pt x="181140" y="13285"/>
                  </a:cubicBezTo>
                  <a:cubicBezTo>
                    <a:pt x="169406" y="8320"/>
                    <a:pt x="162259" y="6289"/>
                    <a:pt x="152631" y="5762"/>
                  </a:cubicBezTo>
                  <a:cubicBezTo>
                    <a:pt x="143228" y="5235"/>
                    <a:pt x="132620" y="6439"/>
                    <a:pt x="120811" y="9373"/>
                  </a:cubicBezTo>
                  <a:cubicBezTo>
                    <a:pt x="103208" y="22613"/>
                    <a:pt x="86433" y="40742"/>
                    <a:pt x="69658" y="60451"/>
                  </a:cubicBezTo>
                  <a:lnTo>
                    <a:pt x="63339" y="67973"/>
                  </a:lnTo>
                  <a:lnTo>
                    <a:pt x="57019" y="75721"/>
                  </a:lnTo>
                  <a:cubicBezTo>
                    <a:pt x="54990" y="78279"/>
                    <a:pt x="52582" y="81137"/>
                    <a:pt x="50852" y="83469"/>
                  </a:cubicBezTo>
                  <a:cubicBezTo>
                    <a:pt x="48971" y="85801"/>
                    <a:pt x="47467" y="88284"/>
                    <a:pt x="45735" y="90616"/>
                  </a:cubicBezTo>
                  <a:lnTo>
                    <a:pt x="40621" y="97612"/>
                  </a:lnTo>
                  <a:lnTo>
                    <a:pt x="35958" y="104908"/>
                  </a:lnTo>
                  <a:lnTo>
                    <a:pt x="31293" y="112055"/>
                  </a:lnTo>
                  <a:lnTo>
                    <a:pt x="27005" y="119427"/>
                  </a:lnTo>
                  <a:cubicBezTo>
                    <a:pt x="31745" y="121307"/>
                    <a:pt x="36634" y="122586"/>
                    <a:pt x="41524" y="123188"/>
                  </a:cubicBezTo>
                  <a:close/>
                </a:path>
              </a:pathLst>
            </a:custGeom>
            <a:solidFill>
              <a:srgbClr val="63CFD8"/>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4C4DF2EF-629A-4792-9428-9B6F4650BE12}"/>
                </a:ext>
              </a:extLst>
            </p:cNvPr>
            <p:cNvSpPr/>
            <p:nvPr/>
          </p:nvSpPr>
          <p:spPr>
            <a:xfrm>
              <a:off x="20180738" y="5991186"/>
              <a:ext cx="150467" cy="120374"/>
            </a:xfrm>
            <a:custGeom>
              <a:avLst/>
              <a:gdLst>
                <a:gd name="connsiteX0" fmla="*/ 6474 w 150449"/>
                <a:gd name="connsiteY0" fmla="*/ 69207 h 120359"/>
                <a:gd name="connsiteX1" fmla="*/ 18059 w 150449"/>
                <a:gd name="connsiteY1" fmla="*/ 91248 h 120359"/>
                <a:gd name="connsiteX2" fmla="*/ 57778 w 150449"/>
                <a:gd name="connsiteY2" fmla="*/ 115696 h 120359"/>
                <a:gd name="connsiteX3" fmla="*/ 62065 w 150449"/>
                <a:gd name="connsiteY3" fmla="*/ 108324 h 120359"/>
                <a:gd name="connsiteX4" fmla="*/ 66729 w 150449"/>
                <a:gd name="connsiteY4" fmla="*/ 101177 h 120359"/>
                <a:gd name="connsiteX5" fmla="*/ 71392 w 150449"/>
                <a:gd name="connsiteY5" fmla="*/ 93881 h 120359"/>
                <a:gd name="connsiteX6" fmla="*/ 76509 w 150449"/>
                <a:gd name="connsiteY6" fmla="*/ 86885 h 120359"/>
                <a:gd name="connsiteX7" fmla="*/ 81624 w 150449"/>
                <a:gd name="connsiteY7" fmla="*/ 79738 h 120359"/>
                <a:gd name="connsiteX8" fmla="*/ 87793 w 150449"/>
                <a:gd name="connsiteY8" fmla="*/ 71990 h 120359"/>
                <a:gd name="connsiteX9" fmla="*/ 94110 w 150449"/>
                <a:gd name="connsiteY9" fmla="*/ 64242 h 120359"/>
                <a:gd name="connsiteX10" fmla="*/ 100430 w 150449"/>
                <a:gd name="connsiteY10" fmla="*/ 56720 h 120359"/>
                <a:gd name="connsiteX11" fmla="*/ 151583 w 150449"/>
                <a:gd name="connsiteY11" fmla="*/ 5642 h 120359"/>
                <a:gd name="connsiteX12" fmla="*/ 84406 w 150449"/>
                <a:gd name="connsiteY12" fmla="*/ 31971 h 120359"/>
                <a:gd name="connsiteX13" fmla="*/ 65525 w 150449"/>
                <a:gd name="connsiteY13" fmla="*/ 40998 h 120359"/>
                <a:gd name="connsiteX14" fmla="*/ 55747 w 150449"/>
                <a:gd name="connsiteY14" fmla="*/ 45662 h 120359"/>
                <a:gd name="connsiteX15" fmla="*/ 46268 w 150449"/>
                <a:gd name="connsiteY15" fmla="*/ 50100 h 120359"/>
                <a:gd name="connsiteX16" fmla="*/ 26785 w 150449"/>
                <a:gd name="connsiteY16" fmla="*/ 59277 h 120359"/>
                <a:gd name="connsiteX17" fmla="*/ 6474 w 150449"/>
                <a:gd name="connsiteY17" fmla="*/ 69207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449" h="120359">
                  <a:moveTo>
                    <a:pt x="6474" y="69207"/>
                  </a:moveTo>
                  <a:cubicBezTo>
                    <a:pt x="3615" y="72141"/>
                    <a:pt x="8280" y="81694"/>
                    <a:pt x="18059" y="91248"/>
                  </a:cubicBezTo>
                  <a:cubicBezTo>
                    <a:pt x="27763" y="100876"/>
                    <a:pt x="42507" y="110505"/>
                    <a:pt x="57778" y="115696"/>
                  </a:cubicBezTo>
                  <a:lnTo>
                    <a:pt x="62065" y="108324"/>
                  </a:lnTo>
                  <a:lnTo>
                    <a:pt x="66729" y="101177"/>
                  </a:lnTo>
                  <a:lnTo>
                    <a:pt x="71392" y="93881"/>
                  </a:lnTo>
                  <a:lnTo>
                    <a:pt x="76509" y="86885"/>
                  </a:lnTo>
                  <a:cubicBezTo>
                    <a:pt x="78239" y="84553"/>
                    <a:pt x="79743" y="82070"/>
                    <a:pt x="81624" y="79738"/>
                  </a:cubicBezTo>
                  <a:cubicBezTo>
                    <a:pt x="83354" y="77481"/>
                    <a:pt x="85761" y="74548"/>
                    <a:pt x="87793" y="71990"/>
                  </a:cubicBezTo>
                  <a:lnTo>
                    <a:pt x="94110" y="64242"/>
                  </a:lnTo>
                  <a:lnTo>
                    <a:pt x="100430" y="56720"/>
                  </a:lnTo>
                  <a:cubicBezTo>
                    <a:pt x="117205" y="37086"/>
                    <a:pt x="133980" y="18881"/>
                    <a:pt x="151583" y="5642"/>
                  </a:cubicBezTo>
                  <a:cubicBezTo>
                    <a:pt x="131723" y="10456"/>
                    <a:pt x="109005" y="20612"/>
                    <a:pt x="84406" y="31971"/>
                  </a:cubicBezTo>
                  <a:cubicBezTo>
                    <a:pt x="78088" y="34979"/>
                    <a:pt x="71844" y="37988"/>
                    <a:pt x="65525" y="40998"/>
                  </a:cubicBezTo>
                  <a:lnTo>
                    <a:pt x="55747" y="45662"/>
                  </a:lnTo>
                  <a:cubicBezTo>
                    <a:pt x="52511" y="47091"/>
                    <a:pt x="49352" y="48520"/>
                    <a:pt x="46268" y="50100"/>
                  </a:cubicBezTo>
                  <a:cubicBezTo>
                    <a:pt x="40024" y="53184"/>
                    <a:pt x="33179" y="55817"/>
                    <a:pt x="26785" y="59277"/>
                  </a:cubicBezTo>
                  <a:cubicBezTo>
                    <a:pt x="20241" y="62436"/>
                    <a:pt x="13244" y="65521"/>
                    <a:pt x="6474" y="69207"/>
                  </a:cubicBezTo>
                  <a:close/>
                </a:path>
              </a:pathLst>
            </a:custGeom>
            <a:solidFill>
              <a:srgbClr val="5BD0D4"/>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57661D97-7787-4048-8F6B-48C93C36F94A}"/>
                </a:ext>
              </a:extLst>
            </p:cNvPr>
            <p:cNvSpPr/>
            <p:nvPr/>
          </p:nvSpPr>
          <p:spPr>
            <a:xfrm>
              <a:off x="19820902" y="5444880"/>
              <a:ext cx="1617520" cy="1594950"/>
            </a:xfrm>
            <a:custGeom>
              <a:avLst/>
              <a:gdLst>
                <a:gd name="connsiteX0" fmla="*/ 229059 w 1617332"/>
                <a:gd name="connsiteY0" fmla="*/ 481850 h 1594765"/>
                <a:gd name="connsiteX1" fmla="*/ 204837 w 1617332"/>
                <a:gd name="connsiteY1" fmla="*/ 505546 h 1594765"/>
                <a:gd name="connsiteX2" fmla="*/ 183849 w 1617332"/>
                <a:gd name="connsiteY2" fmla="*/ 531950 h 1594765"/>
                <a:gd name="connsiteX3" fmla="*/ 166472 w 1617332"/>
                <a:gd name="connsiteY3" fmla="*/ 559632 h 1594765"/>
                <a:gd name="connsiteX4" fmla="*/ 152255 w 1617332"/>
                <a:gd name="connsiteY4" fmla="*/ 588218 h 1594765"/>
                <a:gd name="connsiteX5" fmla="*/ 119983 w 1617332"/>
                <a:gd name="connsiteY5" fmla="*/ 703387 h 1594765"/>
                <a:gd name="connsiteX6" fmla="*/ 106744 w 1617332"/>
                <a:gd name="connsiteY6" fmla="*/ 810281 h 1594765"/>
                <a:gd name="connsiteX7" fmla="*/ 84778 w 1617332"/>
                <a:gd name="connsiteY7" fmla="*/ 909127 h 1594765"/>
                <a:gd name="connsiteX8" fmla="*/ 48896 w 1617332"/>
                <a:gd name="connsiteY8" fmla="*/ 1016247 h 1594765"/>
                <a:gd name="connsiteX9" fmla="*/ 5642 w 1617332"/>
                <a:gd name="connsiteY9" fmla="*/ 1133974 h 1594765"/>
                <a:gd name="connsiteX10" fmla="*/ 19557 w 1617332"/>
                <a:gd name="connsiteY10" fmla="*/ 1170082 h 1594765"/>
                <a:gd name="connsiteX11" fmla="*/ 34678 w 1617332"/>
                <a:gd name="connsiteY11" fmla="*/ 1205813 h 1594765"/>
                <a:gd name="connsiteX12" fmla="*/ 99296 w 1617332"/>
                <a:gd name="connsiteY12" fmla="*/ 1311429 h 1594765"/>
                <a:gd name="connsiteX13" fmla="*/ 118703 w 1617332"/>
                <a:gd name="connsiteY13" fmla="*/ 1336780 h 1594765"/>
                <a:gd name="connsiteX14" fmla="*/ 139465 w 1617332"/>
                <a:gd name="connsiteY14" fmla="*/ 1361529 h 1594765"/>
                <a:gd name="connsiteX15" fmla="*/ 150224 w 1617332"/>
                <a:gd name="connsiteY15" fmla="*/ 1373640 h 1594765"/>
                <a:gd name="connsiteX16" fmla="*/ 161658 w 1617332"/>
                <a:gd name="connsiteY16" fmla="*/ 1385525 h 1594765"/>
                <a:gd name="connsiteX17" fmla="*/ 186031 w 1617332"/>
                <a:gd name="connsiteY17" fmla="*/ 1409447 h 1594765"/>
                <a:gd name="connsiteX18" fmla="*/ 238537 w 1617332"/>
                <a:gd name="connsiteY18" fmla="*/ 1453228 h 1594765"/>
                <a:gd name="connsiteX19" fmla="*/ 266370 w 1617332"/>
                <a:gd name="connsiteY19" fmla="*/ 1472786 h 1594765"/>
                <a:gd name="connsiteX20" fmla="*/ 294504 w 1617332"/>
                <a:gd name="connsiteY20" fmla="*/ 1490313 h 1594765"/>
                <a:gd name="connsiteX21" fmla="*/ 407643 w 1617332"/>
                <a:gd name="connsiteY21" fmla="*/ 1542896 h 1594765"/>
                <a:gd name="connsiteX22" fmla="*/ 624665 w 1617332"/>
                <a:gd name="connsiteY22" fmla="*/ 1588557 h 1594765"/>
                <a:gd name="connsiteX23" fmla="*/ 676270 w 1617332"/>
                <a:gd name="connsiteY23" fmla="*/ 1591340 h 1594765"/>
                <a:gd name="connsiteX24" fmla="*/ 727122 w 1617332"/>
                <a:gd name="connsiteY24" fmla="*/ 1591792 h 1594765"/>
                <a:gd name="connsiteX25" fmla="*/ 828600 w 1617332"/>
                <a:gd name="connsiteY25" fmla="*/ 1585473 h 1594765"/>
                <a:gd name="connsiteX26" fmla="*/ 929627 w 1617332"/>
                <a:gd name="connsiteY26" fmla="*/ 1569676 h 1594765"/>
                <a:gd name="connsiteX27" fmla="*/ 979803 w 1617332"/>
                <a:gd name="connsiteY27" fmla="*/ 1557940 h 1594765"/>
                <a:gd name="connsiteX28" fmla="*/ 1004776 w 1617332"/>
                <a:gd name="connsiteY28" fmla="*/ 1551245 h 1594765"/>
                <a:gd name="connsiteX29" fmla="*/ 1029676 w 1617332"/>
                <a:gd name="connsiteY29" fmla="*/ 1543723 h 1594765"/>
                <a:gd name="connsiteX30" fmla="*/ 1054500 w 1617332"/>
                <a:gd name="connsiteY30" fmla="*/ 1535599 h 1594765"/>
                <a:gd name="connsiteX31" fmla="*/ 1079250 w 1617332"/>
                <a:gd name="connsiteY31" fmla="*/ 1526873 h 1594765"/>
                <a:gd name="connsiteX32" fmla="*/ 1128221 w 1617332"/>
                <a:gd name="connsiteY32" fmla="*/ 1507088 h 1594765"/>
                <a:gd name="connsiteX33" fmla="*/ 1224133 w 1617332"/>
                <a:gd name="connsiteY33" fmla="*/ 1459170 h 1594765"/>
                <a:gd name="connsiteX34" fmla="*/ 1270696 w 1617332"/>
                <a:gd name="connsiteY34" fmla="*/ 1430434 h 1594765"/>
                <a:gd name="connsiteX35" fmla="*/ 1293716 w 1617332"/>
                <a:gd name="connsiteY35" fmla="*/ 1414938 h 1594765"/>
                <a:gd name="connsiteX36" fmla="*/ 1316057 w 1617332"/>
                <a:gd name="connsiteY36" fmla="*/ 1398614 h 1594765"/>
                <a:gd name="connsiteX37" fmla="*/ 1327190 w 1617332"/>
                <a:gd name="connsiteY37" fmla="*/ 1390340 h 1594765"/>
                <a:gd name="connsiteX38" fmla="*/ 1338022 w 1617332"/>
                <a:gd name="connsiteY38" fmla="*/ 1381689 h 1594765"/>
                <a:gd name="connsiteX39" fmla="*/ 1359537 w 1617332"/>
                <a:gd name="connsiteY39" fmla="*/ 1364161 h 1594765"/>
                <a:gd name="connsiteX40" fmla="*/ 1380375 w 1617332"/>
                <a:gd name="connsiteY40" fmla="*/ 1345807 h 1594765"/>
                <a:gd name="connsiteX41" fmla="*/ 1390755 w 1617332"/>
                <a:gd name="connsiteY41" fmla="*/ 1336554 h 1594765"/>
                <a:gd name="connsiteX42" fmla="*/ 1400760 w 1617332"/>
                <a:gd name="connsiteY42" fmla="*/ 1326925 h 1594765"/>
                <a:gd name="connsiteX43" fmla="*/ 1420769 w 1617332"/>
                <a:gd name="connsiteY43" fmla="*/ 1307442 h 1594765"/>
                <a:gd name="connsiteX44" fmla="*/ 1440027 w 1617332"/>
                <a:gd name="connsiteY44" fmla="*/ 1287056 h 1594765"/>
                <a:gd name="connsiteX45" fmla="*/ 1449656 w 1617332"/>
                <a:gd name="connsiteY45" fmla="*/ 1276750 h 1594765"/>
                <a:gd name="connsiteX46" fmla="*/ 1458909 w 1617332"/>
                <a:gd name="connsiteY46" fmla="*/ 1266144 h 1594765"/>
                <a:gd name="connsiteX47" fmla="*/ 1477263 w 1617332"/>
                <a:gd name="connsiteY47" fmla="*/ 1244630 h 1594765"/>
                <a:gd name="connsiteX48" fmla="*/ 1544363 w 1617332"/>
                <a:gd name="connsiteY48" fmla="*/ 1151351 h 1594765"/>
                <a:gd name="connsiteX49" fmla="*/ 1611013 w 1617332"/>
                <a:gd name="connsiteY49" fmla="*/ 928234 h 1594765"/>
                <a:gd name="connsiteX50" fmla="*/ 1612141 w 1617332"/>
                <a:gd name="connsiteY50" fmla="*/ 898670 h 1594765"/>
                <a:gd name="connsiteX51" fmla="*/ 1611915 w 1617332"/>
                <a:gd name="connsiteY51" fmla="*/ 869182 h 1594765"/>
                <a:gd name="connsiteX52" fmla="*/ 1609810 w 1617332"/>
                <a:gd name="connsiteY52" fmla="*/ 839769 h 1594765"/>
                <a:gd name="connsiteX53" fmla="*/ 1608455 w 1617332"/>
                <a:gd name="connsiteY53" fmla="*/ 825176 h 1594765"/>
                <a:gd name="connsiteX54" fmla="*/ 1606348 w 1617332"/>
                <a:gd name="connsiteY54" fmla="*/ 810733 h 1594765"/>
                <a:gd name="connsiteX55" fmla="*/ 1601460 w 1617332"/>
                <a:gd name="connsiteY55" fmla="*/ 782147 h 1594765"/>
                <a:gd name="connsiteX56" fmla="*/ 1594989 w 1617332"/>
                <a:gd name="connsiteY56" fmla="*/ 754239 h 1594765"/>
                <a:gd name="connsiteX57" fmla="*/ 1587467 w 1617332"/>
                <a:gd name="connsiteY57" fmla="*/ 726857 h 1594765"/>
                <a:gd name="connsiteX58" fmla="*/ 1578365 w 1617332"/>
                <a:gd name="connsiteY58" fmla="*/ 700228 h 1594765"/>
                <a:gd name="connsiteX59" fmla="*/ 1573627 w 1617332"/>
                <a:gd name="connsiteY59" fmla="*/ 687063 h 1594765"/>
                <a:gd name="connsiteX60" fmla="*/ 1568286 w 1617332"/>
                <a:gd name="connsiteY60" fmla="*/ 674200 h 1594765"/>
                <a:gd name="connsiteX61" fmla="*/ 1557153 w 1617332"/>
                <a:gd name="connsiteY61" fmla="*/ 648924 h 1594765"/>
                <a:gd name="connsiteX62" fmla="*/ 1544815 w 1617332"/>
                <a:gd name="connsiteY62" fmla="*/ 624476 h 1594765"/>
                <a:gd name="connsiteX63" fmla="*/ 1531801 w 1617332"/>
                <a:gd name="connsiteY63" fmla="*/ 600630 h 1594765"/>
                <a:gd name="connsiteX64" fmla="*/ 1470869 w 1617332"/>
                <a:gd name="connsiteY64" fmla="*/ 513444 h 1594765"/>
                <a:gd name="connsiteX65" fmla="*/ 1320795 w 1617332"/>
                <a:gd name="connsiteY65" fmla="*/ 374354 h 1594765"/>
                <a:gd name="connsiteX66" fmla="*/ 1241809 w 1617332"/>
                <a:gd name="connsiteY66" fmla="*/ 294916 h 1594765"/>
                <a:gd name="connsiteX67" fmla="*/ 1167865 w 1617332"/>
                <a:gd name="connsiteY67" fmla="*/ 215705 h 1594765"/>
                <a:gd name="connsiteX68" fmla="*/ 1148607 w 1617332"/>
                <a:gd name="connsiteY68" fmla="*/ 196071 h 1594765"/>
                <a:gd name="connsiteX69" fmla="*/ 1138827 w 1617332"/>
                <a:gd name="connsiteY69" fmla="*/ 186066 h 1594765"/>
                <a:gd name="connsiteX70" fmla="*/ 1128822 w 1617332"/>
                <a:gd name="connsiteY70" fmla="*/ 176362 h 1594765"/>
                <a:gd name="connsiteX71" fmla="*/ 1108285 w 1617332"/>
                <a:gd name="connsiteY71" fmla="*/ 156879 h 1594765"/>
                <a:gd name="connsiteX72" fmla="*/ 1086697 w 1617332"/>
                <a:gd name="connsiteY72" fmla="*/ 137998 h 1594765"/>
                <a:gd name="connsiteX73" fmla="*/ 1075564 w 1617332"/>
                <a:gd name="connsiteY73" fmla="*/ 128519 h 1594765"/>
                <a:gd name="connsiteX74" fmla="*/ 1064054 w 1617332"/>
                <a:gd name="connsiteY74" fmla="*/ 119492 h 1594765"/>
                <a:gd name="connsiteX75" fmla="*/ 1040282 w 1617332"/>
                <a:gd name="connsiteY75" fmla="*/ 101589 h 1594765"/>
                <a:gd name="connsiteX76" fmla="*/ 988603 w 1617332"/>
                <a:gd name="connsiteY76" fmla="*/ 68941 h 1594765"/>
                <a:gd name="connsiteX77" fmla="*/ 845902 w 1617332"/>
                <a:gd name="connsiteY77" fmla="*/ 14102 h 1594765"/>
                <a:gd name="connsiteX78" fmla="*/ 697635 w 1617332"/>
                <a:gd name="connsiteY78" fmla="*/ 9288 h 1594765"/>
                <a:gd name="connsiteX79" fmla="*/ 679354 w 1617332"/>
                <a:gd name="connsiteY79" fmla="*/ 11695 h 1594765"/>
                <a:gd name="connsiteX80" fmla="*/ 660698 w 1617332"/>
                <a:gd name="connsiteY80" fmla="*/ 15080 h 1594765"/>
                <a:gd name="connsiteX81" fmla="*/ 623989 w 1617332"/>
                <a:gd name="connsiteY81" fmla="*/ 23656 h 1594765"/>
                <a:gd name="connsiteX82" fmla="*/ 588333 w 1617332"/>
                <a:gd name="connsiteY82" fmla="*/ 34789 h 1594765"/>
                <a:gd name="connsiteX83" fmla="*/ 553879 w 1617332"/>
                <a:gd name="connsiteY83" fmla="*/ 48330 h 1594765"/>
                <a:gd name="connsiteX84" fmla="*/ 429307 w 1617332"/>
                <a:gd name="connsiteY84" fmla="*/ 122576 h 1594765"/>
                <a:gd name="connsiteX85" fmla="*/ 327452 w 1617332"/>
                <a:gd name="connsiteY85" fmla="*/ 221196 h 1594765"/>
                <a:gd name="connsiteX86" fmla="*/ 248842 w 1617332"/>
                <a:gd name="connsiteY86" fmla="*/ 335237 h 1594765"/>
                <a:gd name="connsiteX87" fmla="*/ 193026 w 1617332"/>
                <a:gd name="connsiteY87" fmla="*/ 457327 h 1594765"/>
                <a:gd name="connsiteX88" fmla="*/ 173168 w 1617332"/>
                <a:gd name="connsiteY88" fmla="*/ 519462 h 1594765"/>
                <a:gd name="connsiteX89" fmla="*/ 158422 w 1617332"/>
                <a:gd name="connsiteY89" fmla="*/ 581673 h 1594765"/>
                <a:gd name="connsiteX90" fmla="*/ 182945 w 1617332"/>
                <a:gd name="connsiteY90" fmla="*/ 645013 h 1594765"/>
                <a:gd name="connsiteX91" fmla="*/ 254334 w 1617332"/>
                <a:gd name="connsiteY91" fmla="*/ 689771 h 1594765"/>
                <a:gd name="connsiteX92" fmla="*/ 327904 w 1617332"/>
                <a:gd name="connsiteY92" fmla="*/ 715799 h 1594765"/>
                <a:gd name="connsiteX93" fmla="*/ 353180 w 1617332"/>
                <a:gd name="connsiteY93" fmla="*/ 719635 h 1594765"/>
                <a:gd name="connsiteX94" fmla="*/ 360853 w 1617332"/>
                <a:gd name="connsiteY94" fmla="*/ 718883 h 1594765"/>
                <a:gd name="connsiteX95" fmla="*/ 363184 w 1617332"/>
                <a:gd name="connsiteY95" fmla="*/ 717905 h 1594765"/>
                <a:gd name="connsiteX96" fmla="*/ 364238 w 1617332"/>
                <a:gd name="connsiteY96" fmla="*/ 717153 h 1594765"/>
                <a:gd name="connsiteX97" fmla="*/ 392748 w 1617332"/>
                <a:gd name="connsiteY97" fmla="*/ 605068 h 1594765"/>
                <a:gd name="connsiteX98" fmla="*/ 481889 w 1617332"/>
                <a:gd name="connsiteY98" fmla="*/ 508404 h 1594765"/>
                <a:gd name="connsiteX99" fmla="*/ 606838 w 1617332"/>
                <a:gd name="connsiteY99" fmla="*/ 448300 h 1594765"/>
                <a:gd name="connsiteX100" fmla="*/ 674615 w 1617332"/>
                <a:gd name="connsiteY100" fmla="*/ 434684 h 1594765"/>
                <a:gd name="connsiteX101" fmla="*/ 691616 w 1617332"/>
                <a:gd name="connsiteY101" fmla="*/ 433104 h 1594765"/>
                <a:gd name="connsiteX102" fmla="*/ 708617 w 1617332"/>
                <a:gd name="connsiteY102" fmla="*/ 432202 h 1594765"/>
                <a:gd name="connsiteX103" fmla="*/ 726218 w 1617332"/>
                <a:gd name="connsiteY103" fmla="*/ 431901 h 1594765"/>
                <a:gd name="connsiteX104" fmla="*/ 743822 w 1617332"/>
                <a:gd name="connsiteY104" fmla="*/ 432352 h 1594765"/>
                <a:gd name="connsiteX105" fmla="*/ 813631 w 1617332"/>
                <a:gd name="connsiteY105" fmla="*/ 439799 h 1594765"/>
                <a:gd name="connsiteX106" fmla="*/ 881182 w 1617332"/>
                <a:gd name="connsiteY106" fmla="*/ 456424 h 1594765"/>
                <a:gd name="connsiteX107" fmla="*/ 1003197 w 1617332"/>
                <a:gd name="connsiteY107" fmla="*/ 513821 h 1594765"/>
                <a:gd name="connsiteX108" fmla="*/ 1016813 w 1617332"/>
                <a:gd name="connsiteY108" fmla="*/ 523073 h 1594765"/>
                <a:gd name="connsiteX109" fmla="*/ 1030128 w 1617332"/>
                <a:gd name="connsiteY109" fmla="*/ 532627 h 1594765"/>
                <a:gd name="connsiteX110" fmla="*/ 1043141 w 1617332"/>
                <a:gd name="connsiteY110" fmla="*/ 542556 h 1594765"/>
                <a:gd name="connsiteX111" fmla="*/ 1055402 w 1617332"/>
                <a:gd name="connsiteY111" fmla="*/ 552862 h 1594765"/>
                <a:gd name="connsiteX112" fmla="*/ 1101817 w 1617332"/>
                <a:gd name="connsiteY112" fmla="*/ 598900 h 1594765"/>
                <a:gd name="connsiteX113" fmla="*/ 1142890 w 1617332"/>
                <a:gd name="connsiteY113" fmla="*/ 652159 h 1594765"/>
                <a:gd name="connsiteX114" fmla="*/ 1177492 w 1617332"/>
                <a:gd name="connsiteY114" fmla="*/ 711511 h 1594765"/>
                <a:gd name="connsiteX115" fmla="*/ 1205176 w 1617332"/>
                <a:gd name="connsiteY115" fmla="*/ 813140 h 1594765"/>
                <a:gd name="connsiteX116" fmla="*/ 1205776 w 1617332"/>
                <a:gd name="connsiteY116" fmla="*/ 826079 h 1594765"/>
                <a:gd name="connsiteX117" fmla="*/ 1206153 w 1617332"/>
                <a:gd name="connsiteY117" fmla="*/ 839092 h 1594765"/>
                <a:gd name="connsiteX118" fmla="*/ 1205477 w 1617332"/>
                <a:gd name="connsiteY118" fmla="*/ 852106 h 1594765"/>
                <a:gd name="connsiteX119" fmla="*/ 1205176 w 1617332"/>
                <a:gd name="connsiteY119" fmla="*/ 858651 h 1594765"/>
                <a:gd name="connsiteX120" fmla="*/ 1204348 w 1617332"/>
                <a:gd name="connsiteY120" fmla="*/ 865120 h 1594765"/>
                <a:gd name="connsiteX121" fmla="*/ 1202693 w 1617332"/>
                <a:gd name="connsiteY121" fmla="*/ 878134 h 1594765"/>
                <a:gd name="connsiteX122" fmla="*/ 1200135 w 1617332"/>
                <a:gd name="connsiteY122" fmla="*/ 891148 h 1594765"/>
                <a:gd name="connsiteX123" fmla="*/ 1193666 w 1617332"/>
                <a:gd name="connsiteY123" fmla="*/ 916950 h 1594765"/>
                <a:gd name="connsiteX124" fmla="*/ 1145147 w 1617332"/>
                <a:gd name="connsiteY124" fmla="*/ 1013238 h 1594765"/>
                <a:gd name="connsiteX125" fmla="*/ 1068192 w 1617332"/>
                <a:gd name="connsiteY125" fmla="*/ 1088839 h 1594765"/>
                <a:gd name="connsiteX126" fmla="*/ 1057132 w 1617332"/>
                <a:gd name="connsiteY126" fmla="*/ 1096286 h 1594765"/>
                <a:gd name="connsiteX127" fmla="*/ 1045999 w 1617332"/>
                <a:gd name="connsiteY127" fmla="*/ 1103357 h 1594765"/>
                <a:gd name="connsiteX128" fmla="*/ 1034416 w 1617332"/>
                <a:gd name="connsiteY128" fmla="*/ 1109676 h 1594765"/>
                <a:gd name="connsiteX129" fmla="*/ 1022681 w 1617332"/>
                <a:gd name="connsiteY129" fmla="*/ 1115694 h 1594765"/>
                <a:gd name="connsiteX130" fmla="*/ 998383 w 1617332"/>
                <a:gd name="connsiteY130" fmla="*/ 1126376 h 1594765"/>
                <a:gd name="connsiteX131" fmla="*/ 986045 w 1617332"/>
                <a:gd name="connsiteY131" fmla="*/ 1131115 h 1594765"/>
                <a:gd name="connsiteX132" fmla="*/ 973408 w 1617332"/>
                <a:gd name="connsiteY132" fmla="*/ 1135177 h 1594765"/>
                <a:gd name="connsiteX133" fmla="*/ 868922 w 1617332"/>
                <a:gd name="connsiteY133" fmla="*/ 1151426 h 1594765"/>
                <a:gd name="connsiteX134" fmla="*/ 816264 w 1617332"/>
                <a:gd name="connsiteY134" fmla="*/ 1148567 h 1594765"/>
                <a:gd name="connsiteX135" fmla="*/ 764885 w 1617332"/>
                <a:gd name="connsiteY135" fmla="*/ 1138337 h 1594765"/>
                <a:gd name="connsiteX136" fmla="*/ 752398 w 1617332"/>
                <a:gd name="connsiteY136" fmla="*/ 1134876 h 1594765"/>
                <a:gd name="connsiteX137" fmla="*/ 740061 w 1617332"/>
                <a:gd name="connsiteY137" fmla="*/ 1130739 h 1594765"/>
                <a:gd name="connsiteX138" fmla="*/ 716064 w 1617332"/>
                <a:gd name="connsiteY138" fmla="*/ 1121561 h 1594765"/>
                <a:gd name="connsiteX139" fmla="*/ 692970 w 1617332"/>
                <a:gd name="connsiteY139" fmla="*/ 1110880 h 1594765"/>
                <a:gd name="connsiteX140" fmla="*/ 672132 w 1617332"/>
                <a:gd name="connsiteY140" fmla="*/ 1098618 h 1594765"/>
                <a:gd name="connsiteX141" fmla="*/ 623010 w 1617332"/>
                <a:gd name="connsiteY141" fmla="*/ 1131867 h 1594765"/>
                <a:gd name="connsiteX142" fmla="*/ 513033 w 1617332"/>
                <a:gd name="connsiteY142" fmla="*/ 1145558 h 1594765"/>
                <a:gd name="connsiteX143" fmla="*/ 474893 w 1617332"/>
                <a:gd name="connsiteY143" fmla="*/ 1116296 h 1594765"/>
                <a:gd name="connsiteX144" fmla="*/ 449092 w 1617332"/>
                <a:gd name="connsiteY144" fmla="*/ 1067701 h 1594765"/>
                <a:gd name="connsiteX145" fmla="*/ 434047 w 1617332"/>
                <a:gd name="connsiteY145" fmla="*/ 947341 h 1594765"/>
                <a:gd name="connsiteX146" fmla="*/ 440666 w 1617332"/>
                <a:gd name="connsiteY146" fmla="*/ 829012 h 1594765"/>
                <a:gd name="connsiteX147" fmla="*/ 408170 w 1617332"/>
                <a:gd name="connsiteY147" fmla="*/ 780267 h 1594765"/>
                <a:gd name="connsiteX148" fmla="*/ 396811 w 1617332"/>
                <a:gd name="connsiteY148" fmla="*/ 763040 h 1594765"/>
                <a:gd name="connsiteX149" fmla="*/ 388686 w 1617332"/>
                <a:gd name="connsiteY149" fmla="*/ 745362 h 1594765"/>
                <a:gd name="connsiteX150" fmla="*/ 385751 w 1617332"/>
                <a:gd name="connsiteY150" fmla="*/ 728663 h 1594765"/>
                <a:gd name="connsiteX151" fmla="*/ 389738 w 1617332"/>
                <a:gd name="connsiteY151" fmla="*/ 714671 h 1594765"/>
                <a:gd name="connsiteX152" fmla="*/ 391920 w 1617332"/>
                <a:gd name="connsiteY152" fmla="*/ 709781 h 1594765"/>
                <a:gd name="connsiteX153" fmla="*/ 394328 w 1617332"/>
                <a:gd name="connsiteY153" fmla="*/ 705042 h 1594765"/>
                <a:gd name="connsiteX154" fmla="*/ 398915 w 1617332"/>
                <a:gd name="connsiteY154" fmla="*/ 695488 h 1594765"/>
                <a:gd name="connsiteX155" fmla="*/ 403806 w 1617332"/>
                <a:gd name="connsiteY155" fmla="*/ 686236 h 1594765"/>
                <a:gd name="connsiteX156" fmla="*/ 406139 w 1617332"/>
                <a:gd name="connsiteY156" fmla="*/ 681572 h 1594765"/>
                <a:gd name="connsiteX157" fmla="*/ 408620 w 1617332"/>
                <a:gd name="connsiteY157" fmla="*/ 677134 h 1594765"/>
                <a:gd name="connsiteX158" fmla="*/ 413510 w 1617332"/>
                <a:gd name="connsiteY158" fmla="*/ 668107 h 1594765"/>
                <a:gd name="connsiteX159" fmla="*/ 418851 w 1617332"/>
                <a:gd name="connsiteY159" fmla="*/ 659305 h 1594765"/>
                <a:gd name="connsiteX160" fmla="*/ 429984 w 1617332"/>
                <a:gd name="connsiteY160" fmla="*/ 641552 h 1594765"/>
                <a:gd name="connsiteX161" fmla="*/ 436153 w 1617332"/>
                <a:gd name="connsiteY161" fmla="*/ 632977 h 1594765"/>
                <a:gd name="connsiteX162" fmla="*/ 442546 w 1617332"/>
                <a:gd name="connsiteY162" fmla="*/ 624175 h 1594765"/>
                <a:gd name="connsiteX163" fmla="*/ 450295 w 1617332"/>
                <a:gd name="connsiteY163" fmla="*/ 614622 h 1594765"/>
                <a:gd name="connsiteX164" fmla="*/ 457968 w 1617332"/>
                <a:gd name="connsiteY164" fmla="*/ 605369 h 1594765"/>
                <a:gd name="connsiteX165" fmla="*/ 488810 w 1617332"/>
                <a:gd name="connsiteY165" fmla="*/ 571443 h 1594765"/>
                <a:gd name="connsiteX166" fmla="*/ 520706 w 1617332"/>
                <a:gd name="connsiteY166" fmla="*/ 545039 h 1594765"/>
                <a:gd name="connsiteX167" fmla="*/ 555986 w 1617332"/>
                <a:gd name="connsiteY167" fmla="*/ 530295 h 1594765"/>
                <a:gd name="connsiteX168" fmla="*/ 577200 w 1617332"/>
                <a:gd name="connsiteY168" fmla="*/ 528941 h 1594765"/>
                <a:gd name="connsiteX169" fmla="*/ 602399 w 1617332"/>
                <a:gd name="connsiteY169" fmla="*/ 532401 h 1594765"/>
                <a:gd name="connsiteX170" fmla="*/ 659947 w 1617332"/>
                <a:gd name="connsiteY170" fmla="*/ 543986 h 1594765"/>
                <a:gd name="connsiteX171" fmla="*/ 668898 w 1617332"/>
                <a:gd name="connsiteY171" fmla="*/ 419790 h 1594765"/>
                <a:gd name="connsiteX172" fmla="*/ 670628 w 1617332"/>
                <a:gd name="connsiteY172" fmla="*/ 390001 h 1594765"/>
                <a:gd name="connsiteX173" fmla="*/ 669651 w 1617332"/>
                <a:gd name="connsiteY173" fmla="*/ 360512 h 1594765"/>
                <a:gd name="connsiteX174" fmla="*/ 668973 w 1617332"/>
                <a:gd name="connsiteY174" fmla="*/ 353216 h 1594765"/>
                <a:gd name="connsiteX175" fmla="*/ 667620 w 1617332"/>
                <a:gd name="connsiteY175" fmla="*/ 345843 h 1594765"/>
                <a:gd name="connsiteX176" fmla="*/ 664384 w 1617332"/>
                <a:gd name="connsiteY176" fmla="*/ 331250 h 1594765"/>
                <a:gd name="connsiteX177" fmla="*/ 659570 w 1617332"/>
                <a:gd name="connsiteY177" fmla="*/ 316732 h 1594765"/>
                <a:gd name="connsiteX178" fmla="*/ 653326 w 1617332"/>
                <a:gd name="connsiteY178" fmla="*/ 302364 h 1594765"/>
                <a:gd name="connsiteX179" fmla="*/ 634896 w 1617332"/>
                <a:gd name="connsiteY179" fmla="*/ 299731 h 1594765"/>
                <a:gd name="connsiteX180" fmla="*/ 630158 w 1617332"/>
                <a:gd name="connsiteY180" fmla="*/ 299129 h 1594765"/>
                <a:gd name="connsiteX181" fmla="*/ 624966 w 1617332"/>
                <a:gd name="connsiteY181" fmla="*/ 298602 h 1594765"/>
                <a:gd name="connsiteX182" fmla="*/ 614661 w 1617332"/>
                <a:gd name="connsiteY182" fmla="*/ 297625 h 1594765"/>
                <a:gd name="connsiteX183" fmla="*/ 593523 w 1617332"/>
                <a:gd name="connsiteY183" fmla="*/ 296647 h 1594765"/>
                <a:gd name="connsiteX184" fmla="*/ 572309 w 1617332"/>
                <a:gd name="connsiteY184" fmla="*/ 296797 h 1594765"/>
                <a:gd name="connsiteX185" fmla="*/ 531462 w 1617332"/>
                <a:gd name="connsiteY185" fmla="*/ 301311 h 1594765"/>
                <a:gd name="connsiteX186" fmla="*/ 512054 w 1617332"/>
                <a:gd name="connsiteY186" fmla="*/ 305147 h 1594765"/>
                <a:gd name="connsiteX187" fmla="*/ 493699 w 1617332"/>
                <a:gd name="connsiteY187" fmla="*/ 310037 h 1594765"/>
                <a:gd name="connsiteX188" fmla="*/ 476397 w 1617332"/>
                <a:gd name="connsiteY188" fmla="*/ 315754 h 1594765"/>
                <a:gd name="connsiteX189" fmla="*/ 459924 w 1617332"/>
                <a:gd name="connsiteY189" fmla="*/ 321997 h 1594765"/>
                <a:gd name="connsiteX190" fmla="*/ 430135 w 1617332"/>
                <a:gd name="connsiteY190" fmla="*/ 335989 h 1594765"/>
                <a:gd name="connsiteX191" fmla="*/ 380185 w 1617332"/>
                <a:gd name="connsiteY191" fmla="*/ 366305 h 1594765"/>
                <a:gd name="connsiteX192" fmla="*/ 303832 w 1617332"/>
                <a:gd name="connsiteY192" fmla="*/ 424453 h 1594765"/>
                <a:gd name="connsiteX193" fmla="*/ 229059 w 1617332"/>
                <a:gd name="connsiteY193" fmla="*/ 481850 h 1594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1617332" h="1594765">
                  <a:moveTo>
                    <a:pt x="229059" y="481850"/>
                  </a:moveTo>
                  <a:cubicBezTo>
                    <a:pt x="220558" y="489372"/>
                    <a:pt x="212510" y="497346"/>
                    <a:pt x="204837" y="505546"/>
                  </a:cubicBezTo>
                  <a:cubicBezTo>
                    <a:pt x="197465" y="514046"/>
                    <a:pt x="190393" y="522923"/>
                    <a:pt x="183849" y="531950"/>
                  </a:cubicBezTo>
                  <a:cubicBezTo>
                    <a:pt x="177680" y="541052"/>
                    <a:pt x="171812" y="550229"/>
                    <a:pt x="166472" y="559632"/>
                  </a:cubicBezTo>
                  <a:cubicBezTo>
                    <a:pt x="161432" y="569036"/>
                    <a:pt x="156541" y="578589"/>
                    <a:pt x="152255" y="588218"/>
                  </a:cubicBezTo>
                  <a:cubicBezTo>
                    <a:pt x="135254" y="626808"/>
                    <a:pt x="125926" y="666075"/>
                    <a:pt x="119983" y="703387"/>
                  </a:cubicBezTo>
                  <a:cubicBezTo>
                    <a:pt x="113965" y="740849"/>
                    <a:pt x="111107" y="776430"/>
                    <a:pt x="106744" y="810281"/>
                  </a:cubicBezTo>
                  <a:cubicBezTo>
                    <a:pt x="102380" y="844208"/>
                    <a:pt x="96211" y="876554"/>
                    <a:pt x="84778" y="909127"/>
                  </a:cubicBezTo>
                  <a:cubicBezTo>
                    <a:pt x="74622" y="943354"/>
                    <a:pt x="62435" y="978860"/>
                    <a:pt x="48896" y="1016247"/>
                  </a:cubicBezTo>
                  <a:cubicBezTo>
                    <a:pt x="33851" y="1057244"/>
                    <a:pt x="19331" y="1096813"/>
                    <a:pt x="5642" y="1133974"/>
                  </a:cubicBezTo>
                  <a:cubicBezTo>
                    <a:pt x="10230" y="1146085"/>
                    <a:pt x="14443" y="1158121"/>
                    <a:pt x="19557" y="1170082"/>
                  </a:cubicBezTo>
                  <a:cubicBezTo>
                    <a:pt x="24448" y="1182042"/>
                    <a:pt x="29186" y="1193928"/>
                    <a:pt x="34678" y="1205813"/>
                  </a:cubicBezTo>
                  <a:cubicBezTo>
                    <a:pt x="53032" y="1241921"/>
                    <a:pt x="74171" y="1277277"/>
                    <a:pt x="99296" y="1311429"/>
                  </a:cubicBezTo>
                  <a:cubicBezTo>
                    <a:pt x="105315" y="1320004"/>
                    <a:pt x="112235" y="1328354"/>
                    <a:pt x="118703" y="1336780"/>
                  </a:cubicBezTo>
                  <a:cubicBezTo>
                    <a:pt x="125173" y="1345130"/>
                    <a:pt x="132319" y="1353404"/>
                    <a:pt x="139465" y="1361529"/>
                  </a:cubicBezTo>
                  <a:lnTo>
                    <a:pt x="150224" y="1373640"/>
                  </a:lnTo>
                  <a:cubicBezTo>
                    <a:pt x="153985" y="1377627"/>
                    <a:pt x="157821" y="1381614"/>
                    <a:pt x="161658" y="1385525"/>
                  </a:cubicBezTo>
                  <a:cubicBezTo>
                    <a:pt x="169480" y="1393499"/>
                    <a:pt x="177529" y="1401924"/>
                    <a:pt x="186031" y="1409447"/>
                  </a:cubicBezTo>
                  <a:cubicBezTo>
                    <a:pt x="202730" y="1425094"/>
                    <a:pt x="220407" y="1439612"/>
                    <a:pt x="238537" y="1453228"/>
                  </a:cubicBezTo>
                  <a:cubicBezTo>
                    <a:pt x="247790" y="1459848"/>
                    <a:pt x="257042" y="1466467"/>
                    <a:pt x="266370" y="1472786"/>
                  </a:cubicBezTo>
                  <a:cubicBezTo>
                    <a:pt x="275773" y="1478804"/>
                    <a:pt x="285176" y="1484596"/>
                    <a:pt x="294504" y="1490313"/>
                  </a:cubicBezTo>
                  <a:cubicBezTo>
                    <a:pt x="332117" y="1512279"/>
                    <a:pt x="370181" y="1529430"/>
                    <a:pt x="407643" y="1542896"/>
                  </a:cubicBezTo>
                  <a:cubicBezTo>
                    <a:pt x="482717" y="1569751"/>
                    <a:pt x="555082" y="1582765"/>
                    <a:pt x="624665" y="1588557"/>
                  </a:cubicBezTo>
                  <a:cubicBezTo>
                    <a:pt x="642042" y="1589911"/>
                    <a:pt x="659420" y="1590964"/>
                    <a:pt x="676270" y="1591340"/>
                  </a:cubicBezTo>
                  <a:cubicBezTo>
                    <a:pt x="693196" y="1592092"/>
                    <a:pt x="710197" y="1591867"/>
                    <a:pt x="727122" y="1591792"/>
                  </a:cubicBezTo>
                  <a:cubicBezTo>
                    <a:pt x="761049" y="1591115"/>
                    <a:pt x="794900" y="1589309"/>
                    <a:pt x="828600" y="1585473"/>
                  </a:cubicBezTo>
                  <a:cubicBezTo>
                    <a:pt x="862376" y="1582013"/>
                    <a:pt x="896077" y="1576371"/>
                    <a:pt x="929627" y="1569676"/>
                  </a:cubicBezTo>
                  <a:cubicBezTo>
                    <a:pt x="946402" y="1565990"/>
                    <a:pt x="963177" y="1562529"/>
                    <a:pt x="979803" y="1557940"/>
                  </a:cubicBezTo>
                  <a:cubicBezTo>
                    <a:pt x="988152" y="1555684"/>
                    <a:pt x="996502" y="1553728"/>
                    <a:pt x="1004776" y="1551245"/>
                  </a:cubicBezTo>
                  <a:lnTo>
                    <a:pt x="1029676" y="1543723"/>
                  </a:lnTo>
                  <a:cubicBezTo>
                    <a:pt x="1038027" y="1541316"/>
                    <a:pt x="1046225" y="1538382"/>
                    <a:pt x="1054500" y="1535599"/>
                  </a:cubicBezTo>
                  <a:cubicBezTo>
                    <a:pt x="1062774" y="1532740"/>
                    <a:pt x="1071050" y="1530032"/>
                    <a:pt x="1079250" y="1526873"/>
                  </a:cubicBezTo>
                  <a:cubicBezTo>
                    <a:pt x="1095648" y="1520479"/>
                    <a:pt x="1112047" y="1514461"/>
                    <a:pt x="1128221" y="1507088"/>
                  </a:cubicBezTo>
                  <a:cubicBezTo>
                    <a:pt x="1160792" y="1493323"/>
                    <a:pt x="1192687" y="1476773"/>
                    <a:pt x="1224133" y="1459170"/>
                  </a:cubicBezTo>
                  <a:cubicBezTo>
                    <a:pt x="1239703" y="1449767"/>
                    <a:pt x="1255350" y="1440966"/>
                    <a:pt x="1270696" y="1430434"/>
                  </a:cubicBezTo>
                  <a:cubicBezTo>
                    <a:pt x="1278370" y="1425319"/>
                    <a:pt x="1286118" y="1420204"/>
                    <a:pt x="1293716" y="1414938"/>
                  </a:cubicBezTo>
                  <a:lnTo>
                    <a:pt x="1316057" y="1398614"/>
                  </a:lnTo>
                  <a:cubicBezTo>
                    <a:pt x="1319743" y="1395831"/>
                    <a:pt x="1323504" y="1393123"/>
                    <a:pt x="1327190" y="1390340"/>
                  </a:cubicBezTo>
                  <a:lnTo>
                    <a:pt x="1338022" y="1381689"/>
                  </a:lnTo>
                  <a:lnTo>
                    <a:pt x="1359537" y="1364161"/>
                  </a:lnTo>
                  <a:lnTo>
                    <a:pt x="1380375" y="1345807"/>
                  </a:lnTo>
                  <a:lnTo>
                    <a:pt x="1390755" y="1336554"/>
                  </a:lnTo>
                  <a:lnTo>
                    <a:pt x="1400760" y="1326925"/>
                  </a:lnTo>
                  <a:lnTo>
                    <a:pt x="1420769" y="1307442"/>
                  </a:lnTo>
                  <a:lnTo>
                    <a:pt x="1440027" y="1287056"/>
                  </a:lnTo>
                  <a:lnTo>
                    <a:pt x="1449656" y="1276750"/>
                  </a:lnTo>
                  <a:lnTo>
                    <a:pt x="1458909" y="1266144"/>
                  </a:lnTo>
                  <a:lnTo>
                    <a:pt x="1477263" y="1244630"/>
                  </a:lnTo>
                  <a:cubicBezTo>
                    <a:pt x="1500885" y="1215141"/>
                    <a:pt x="1523978" y="1184525"/>
                    <a:pt x="1544363" y="1151351"/>
                  </a:cubicBezTo>
                  <a:cubicBezTo>
                    <a:pt x="1583180" y="1083949"/>
                    <a:pt x="1605447" y="1006768"/>
                    <a:pt x="1611013" y="928234"/>
                  </a:cubicBezTo>
                  <a:cubicBezTo>
                    <a:pt x="1611990" y="918530"/>
                    <a:pt x="1611990" y="908525"/>
                    <a:pt x="1612141" y="898670"/>
                  </a:cubicBezTo>
                  <a:cubicBezTo>
                    <a:pt x="1612216" y="888816"/>
                    <a:pt x="1612367" y="878962"/>
                    <a:pt x="1611915" y="869182"/>
                  </a:cubicBezTo>
                  <a:cubicBezTo>
                    <a:pt x="1611390" y="859328"/>
                    <a:pt x="1610637" y="849549"/>
                    <a:pt x="1609810" y="839769"/>
                  </a:cubicBezTo>
                  <a:lnTo>
                    <a:pt x="1608455" y="825176"/>
                  </a:lnTo>
                  <a:cubicBezTo>
                    <a:pt x="1607854" y="820362"/>
                    <a:pt x="1607101" y="815547"/>
                    <a:pt x="1606348" y="810733"/>
                  </a:cubicBezTo>
                  <a:cubicBezTo>
                    <a:pt x="1604844" y="801179"/>
                    <a:pt x="1603190" y="791626"/>
                    <a:pt x="1601460" y="782147"/>
                  </a:cubicBezTo>
                  <a:cubicBezTo>
                    <a:pt x="1599805" y="772669"/>
                    <a:pt x="1597247" y="763492"/>
                    <a:pt x="1594989" y="754239"/>
                  </a:cubicBezTo>
                  <a:cubicBezTo>
                    <a:pt x="1592584" y="745061"/>
                    <a:pt x="1590251" y="735809"/>
                    <a:pt x="1587467" y="726857"/>
                  </a:cubicBezTo>
                  <a:cubicBezTo>
                    <a:pt x="1584534" y="717905"/>
                    <a:pt x="1581526" y="709029"/>
                    <a:pt x="1578365" y="700228"/>
                  </a:cubicBezTo>
                  <a:lnTo>
                    <a:pt x="1573627" y="687063"/>
                  </a:lnTo>
                  <a:cubicBezTo>
                    <a:pt x="1571972" y="682700"/>
                    <a:pt x="1570091" y="678487"/>
                    <a:pt x="1568286" y="674200"/>
                  </a:cubicBezTo>
                  <a:cubicBezTo>
                    <a:pt x="1564675" y="665699"/>
                    <a:pt x="1560914" y="657274"/>
                    <a:pt x="1557153" y="648924"/>
                  </a:cubicBezTo>
                  <a:cubicBezTo>
                    <a:pt x="1553542" y="640499"/>
                    <a:pt x="1548953" y="632525"/>
                    <a:pt x="1544815" y="624476"/>
                  </a:cubicBezTo>
                  <a:cubicBezTo>
                    <a:pt x="1540527" y="616427"/>
                    <a:pt x="1536391" y="608453"/>
                    <a:pt x="1531801" y="600630"/>
                  </a:cubicBezTo>
                  <a:cubicBezTo>
                    <a:pt x="1513296" y="569713"/>
                    <a:pt x="1493363" y="540375"/>
                    <a:pt x="1470869" y="513444"/>
                  </a:cubicBezTo>
                  <a:cubicBezTo>
                    <a:pt x="1426487" y="459358"/>
                    <a:pt x="1375710" y="413245"/>
                    <a:pt x="1320795" y="374354"/>
                  </a:cubicBezTo>
                  <a:cubicBezTo>
                    <a:pt x="1292661" y="347423"/>
                    <a:pt x="1266559" y="321471"/>
                    <a:pt x="1241809" y="294916"/>
                  </a:cubicBezTo>
                  <a:cubicBezTo>
                    <a:pt x="1216686" y="267986"/>
                    <a:pt x="1192237" y="241808"/>
                    <a:pt x="1167865" y="215705"/>
                  </a:cubicBezTo>
                  <a:lnTo>
                    <a:pt x="1148607" y="196071"/>
                  </a:lnTo>
                  <a:lnTo>
                    <a:pt x="1138827" y="186066"/>
                  </a:lnTo>
                  <a:cubicBezTo>
                    <a:pt x="1135518" y="182756"/>
                    <a:pt x="1132133" y="179672"/>
                    <a:pt x="1128822" y="176362"/>
                  </a:cubicBezTo>
                  <a:cubicBezTo>
                    <a:pt x="1121977" y="169893"/>
                    <a:pt x="1115132" y="163348"/>
                    <a:pt x="1108285" y="156879"/>
                  </a:cubicBezTo>
                  <a:cubicBezTo>
                    <a:pt x="1101215" y="150560"/>
                    <a:pt x="1094069" y="144316"/>
                    <a:pt x="1086697" y="137998"/>
                  </a:cubicBezTo>
                  <a:cubicBezTo>
                    <a:pt x="1083011" y="134838"/>
                    <a:pt x="1079325" y="131679"/>
                    <a:pt x="1075564" y="128519"/>
                  </a:cubicBezTo>
                  <a:cubicBezTo>
                    <a:pt x="1071727" y="125510"/>
                    <a:pt x="1067891" y="122501"/>
                    <a:pt x="1064054" y="119492"/>
                  </a:cubicBezTo>
                  <a:cubicBezTo>
                    <a:pt x="1056306" y="113550"/>
                    <a:pt x="1048407" y="107456"/>
                    <a:pt x="1040282" y="101589"/>
                  </a:cubicBezTo>
                  <a:cubicBezTo>
                    <a:pt x="1023883" y="90455"/>
                    <a:pt x="1006807" y="78795"/>
                    <a:pt x="988603" y="68941"/>
                  </a:cubicBezTo>
                  <a:cubicBezTo>
                    <a:pt x="943695" y="41860"/>
                    <a:pt x="895175" y="23881"/>
                    <a:pt x="845902" y="14102"/>
                  </a:cubicBezTo>
                  <a:cubicBezTo>
                    <a:pt x="796630" y="4474"/>
                    <a:pt x="746531" y="3345"/>
                    <a:pt x="697635" y="9288"/>
                  </a:cubicBezTo>
                  <a:cubicBezTo>
                    <a:pt x="691541" y="10040"/>
                    <a:pt x="685447" y="10868"/>
                    <a:pt x="679354" y="11695"/>
                  </a:cubicBezTo>
                  <a:cubicBezTo>
                    <a:pt x="673186" y="12673"/>
                    <a:pt x="666867" y="13877"/>
                    <a:pt x="660698" y="15080"/>
                  </a:cubicBezTo>
                  <a:cubicBezTo>
                    <a:pt x="648211" y="17337"/>
                    <a:pt x="636024" y="20421"/>
                    <a:pt x="623989" y="23656"/>
                  </a:cubicBezTo>
                  <a:cubicBezTo>
                    <a:pt x="611877" y="26815"/>
                    <a:pt x="600068" y="30877"/>
                    <a:pt x="588333" y="34789"/>
                  </a:cubicBezTo>
                  <a:cubicBezTo>
                    <a:pt x="576673" y="39002"/>
                    <a:pt x="565163" y="43515"/>
                    <a:pt x="553879" y="48330"/>
                  </a:cubicBezTo>
                  <a:cubicBezTo>
                    <a:pt x="508820" y="67963"/>
                    <a:pt x="467145" y="93314"/>
                    <a:pt x="429307" y="122576"/>
                  </a:cubicBezTo>
                  <a:cubicBezTo>
                    <a:pt x="391393" y="151764"/>
                    <a:pt x="357542" y="185389"/>
                    <a:pt x="327452" y="221196"/>
                  </a:cubicBezTo>
                  <a:cubicBezTo>
                    <a:pt x="297362" y="257003"/>
                    <a:pt x="271184" y="295368"/>
                    <a:pt x="248842" y="335237"/>
                  </a:cubicBezTo>
                  <a:cubicBezTo>
                    <a:pt x="226501" y="374956"/>
                    <a:pt x="207845" y="415878"/>
                    <a:pt x="193026" y="457327"/>
                  </a:cubicBezTo>
                  <a:cubicBezTo>
                    <a:pt x="185353" y="477863"/>
                    <a:pt x="179109" y="498851"/>
                    <a:pt x="173168" y="519462"/>
                  </a:cubicBezTo>
                  <a:cubicBezTo>
                    <a:pt x="167674" y="540375"/>
                    <a:pt x="162334" y="560911"/>
                    <a:pt x="158422" y="581673"/>
                  </a:cubicBezTo>
                  <a:cubicBezTo>
                    <a:pt x="153759" y="604015"/>
                    <a:pt x="164516" y="626582"/>
                    <a:pt x="182945" y="645013"/>
                  </a:cubicBezTo>
                  <a:cubicBezTo>
                    <a:pt x="201450" y="663668"/>
                    <a:pt x="227854" y="678638"/>
                    <a:pt x="254334" y="689771"/>
                  </a:cubicBezTo>
                  <a:cubicBezTo>
                    <a:pt x="280738" y="702033"/>
                    <a:pt x="307443" y="711060"/>
                    <a:pt x="327904" y="715799"/>
                  </a:cubicBezTo>
                  <a:cubicBezTo>
                    <a:pt x="338135" y="718206"/>
                    <a:pt x="346860" y="719485"/>
                    <a:pt x="353180" y="719635"/>
                  </a:cubicBezTo>
                  <a:cubicBezTo>
                    <a:pt x="356339" y="719711"/>
                    <a:pt x="358972" y="719485"/>
                    <a:pt x="360853" y="718883"/>
                  </a:cubicBezTo>
                  <a:cubicBezTo>
                    <a:pt x="361830" y="718657"/>
                    <a:pt x="362583" y="718206"/>
                    <a:pt x="363184" y="717905"/>
                  </a:cubicBezTo>
                  <a:cubicBezTo>
                    <a:pt x="363711" y="717755"/>
                    <a:pt x="364087" y="717454"/>
                    <a:pt x="364238" y="717153"/>
                  </a:cubicBezTo>
                  <a:cubicBezTo>
                    <a:pt x="362207" y="680669"/>
                    <a:pt x="372061" y="641552"/>
                    <a:pt x="392748" y="605068"/>
                  </a:cubicBezTo>
                  <a:cubicBezTo>
                    <a:pt x="413285" y="568509"/>
                    <a:pt x="444728" y="535260"/>
                    <a:pt x="481889" y="508404"/>
                  </a:cubicBezTo>
                  <a:cubicBezTo>
                    <a:pt x="519126" y="481549"/>
                    <a:pt x="562230" y="461163"/>
                    <a:pt x="606838" y="448300"/>
                  </a:cubicBezTo>
                  <a:cubicBezTo>
                    <a:pt x="629179" y="441906"/>
                    <a:pt x="651973" y="437317"/>
                    <a:pt x="674615" y="434684"/>
                  </a:cubicBezTo>
                  <a:cubicBezTo>
                    <a:pt x="680257" y="434158"/>
                    <a:pt x="685974" y="433481"/>
                    <a:pt x="691616" y="433104"/>
                  </a:cubicBezTo>
                  <a:cubicBezTo>
                    <a:pt x="697333" y="432879"/>
                    <a:pt x="702749" y="432277"/>
                    <a:pt x="708617" y="432202"/>
                  </a:cubicBezTo>
                  <a:lnTo>
                    <a:pt x="726218" y="431901"/>
                  </a:lnTo>
                  <a:cubicBezTo>
                    <a:pt x="732086" y="431826"/>
                    <a:pt x="737954" y="432202"/>
                    <a:pt x="743822" y="432352"/>
                  </a:cubicBezTo>
                  <a:cubicBezTo>
                    <a:pt x="767217" y="433330"/>
                    <a:pt x="790687" y="435436"/>
                    <a:pt x="813631" y="439799"/>
                  </a:cubicBezTo>
                  <a:cubicBezTo>
                    <a:pt x="836574" y="443937"/>
                    <a:pt x="859293" y="449202"/>
                    <a:pt x="881182" y="456424"/>
                  </a:cubicBezTo>
                  <a:cubicBezTo>
                    <a:pt x="925114" y="470341"/>
                    <a:pt x="966187" y="489974"/>
                    <a:pt x="1003197" y="513821"/>
                  </a:cubicBezTo>
                  <a:cubicBezTo>
                    <a:pt x="1008012" y="516604"/>
                    <a:pt x="1012299" y="519989"/>
                    <a:pt x="1016813" y="523073"/>
                  </a:cubicBezTo>
                  <a:cubicBezTo>
                    <a:pt x="1021327" y="526233"/>
                    <a:pt x="1025915" y="529166"/>
                    <a:pt x="1030128" y="532627"/>
                  </a:cubicBezTo>
                  <a:lnTo>
                    <a:pt x="1043141" y="542556"/>
                  </a:lnTo>
                  <a:cubicBezTo>
                    <a:pt x="1047129" y="546017"/>
                    <a:pt x="1051266" y="549477"/>
                    <a:pt x="1055402" y="552862"/>
                  </a:cubicBezTo>
                  <a:cubicBezTo>
                    <a:pt x="1071426" y="567080"/>
                    <a:pt x="1087222" y="582200"/>
                    <a:pt x="1101817" y="598900"/>
                  </a:cubicBezTo>
                  <a:cubicBezTo>
                    <a:pt x="1116260" y="615675"/>
                    <a:pt x="1130102" y="633353"/>
                    <a:pt x="1142890" y="652159"/>
                  </a:cubicBezTo>
                  <a:cubicBezTo>
                    <a:pt x="1155376" y="671116"/>
                    <a:pt x="1166886" y="690824"/>
                    <a:pt x="1177492" y="711511"/>
                  </a:cubicBezTo>
                  <a:cubicBezTo>
                    <a:pt x="1192687" y="743858"/>
                    <a:pt x="1202166" y="778537"/>
                    <a:pt x="1205176" y="813140"/>
                  </a:cubicBezTo>
                  <a:cubicBezTo>
                    <a:pt x="1205852" y="817503"/>
                    <a:pt x="1205552" y="821791"/>
                    <a:pt x="1205776" y="826079"/>
                  </a:cubicBezTo>
                  <a:cubicBezTo>
                    <a:pt x="1205852" y="830366"/>
                    <a:pt x="1206078" y="834730"/>
                    <a:pt x="1206153" y="839092"/>
                  </a:cubicBezTo>
                  <a:lnTo>
                    <a:pt x="1205477" y="852106"/>
                  </a:lnTo>
                  <a:lnTo>
                    <a:pt x="1205176" y="858651"/>
                  </a:lnTo>
                  <a:lnTo>
                    <a:pt x="1204348" y="865120"/>
                  </a:lnTo>
                  <a:lnTo>
                    <a:pt x="1202693" y="878134"/>
                  </a:lnTo>
                  <a:cubicBezTo>
                    <a:pt x="1202015" y="882497"/>
                    <a:pt x="1200963" y="886785"/>
                    <a:pt x="1200135" y="891148"/>
                  </a:cubicBezTo>
                  <a:cubicBezTo>
                    <a:pt x="1198706" y="899874"/>
                    <a:pt x="1195923" y="908375"/>
                    <a:pt x="1193666" y="916950"/>
                  </a:cubicBezTo>
                  <a:cubicBezTo>
                    <a:pt x="1183435" y="951178"/>
                    <a:pt x="1166359" y="983825"/>
                    <a:pt x="1145147" y="1013238"/>
                  </a:cubicBezTo>
                  <a:cubicBezTo>
                    <a:pt x="1123782" y="1042651"/>
                    <a:pt x="1097152" y="1068152"/>
                    <a:pt x="1068192" y="1088839"/>
                  </a:cubicBezTo>
                  <a:cubicBezTo>
                    <a:pt x="1064730" y="1091547"/>
                    <a:pt x="1060820" y="1093879"/>
                    <a:pt x="1057132" y="1096286"/>
                  </a:cubicBezTo>
                  <a:lnTo>
                    <a:pt x="1045999" y="1103357"/>
                  </a:lnTo>
                  <a:lnTo>
                    <a:pt x="1034416" y="1109676"/>
                  </a:lnTo>
                  <a:cubicBezTo>
                    <a:pt x="1030579" y="1111782"/>
                    <a:pt x="1026818" y="1113889"/>
                    <a:pt x="1022681" y="1115694"/>
                  </a:cubicBezTo>
                  <a:cubicBezTo>
                    <a:pt x="1014631" y="1119455"/>
                    <a:pt x="1006732" y="1123292"/>
                    <a:pt x="998383" y="1126376"/>
                  </a:cubicBezTo>
                  <a:cubicBezTo>
                    <a:pt x="994245" y="1127956"/>
                    <a:pt x="990258" y="1129686"/>
                    <a:pt x="986045" y="1131115"/>
                  </a:cubicBezTo>
                  <a:lnTo>
                    <a:pt x="973408" y="1135177"/>
                  </a:lnTo>
                  <a:cubicBezTo>
                    <a:pt x="939707" y="1145859"/>
                    <a:pt x="904201" y="1150975"/>
                    <a:pt x="868922" y="1151426"/>
                  </a:cubicBezTo>
                  <a:cubicBezTo>
                    <a:pt x="851318" y="1151877"/>
                    <a:pt x="833640" y="1150448"/>
                    <a:pt x="816264" y="1148567"/>
                  </a:cubicBezTo>
                  <a:cubicBezTo>
                    <a:pt x="798812" y="1146085"/>
                    <a:pt x="781660" y="1143076"/>
                    <a:pt x="764885" y="1138337"/>
                  </a:cubicBezTo>
                  <a:lnTo>
                    <a:pt x="752398" y="1134876"/>
                  </a:lnTo>
                  <a:lnTo>
                    <a:pt x="740061" y="1130739"/>
                  </a:lnTo>
                  <a:cubicBezTo>
                    <a:pt x="731936" y="1128181"/>
                    <a:pt x="723888" y="1124721"/>
                    <a:pt x="716064" y="1121561"/>
                  </a:cubicBezTo>
                  <a:cubicBezTo>
                    <a:pt x="708165" y="1118327"/>
                    <a:pt x="700492" y="1114415"/>
                    <a:pt x="692970" y="1110880"/>
                  </a:cubicBezTo>
                  <a:cubicBezTo>
                    <a:pt x="685748" y="1106893"/>
                    <a:pt x="678678" y="1102981"/>
                    <a:pt x="672132" y="1098618"/>
                  </a:cubicBezTo>
                  <a:cubicBezTo>
                    <a:pt x="656412" y="1111482"/>
                    <a:pt x="639710" y="1123066"/>
                    <a:pt x="623010" y="1131867"/>
                  </a:cubicBezTo>
                  <a:cubicBezTo>
                    <a:pt x="584496" y="1156541"/>
                    <a:pt x="543650" y="1158647"/>
                    <a:pt x="513033" y="1145558"/>
                  </a:cubicBezTo>
                  <a:cubicBezTo>
                    <a:pt x="497912" y="1139240"/>
                    <a:pt x="485125" y="1129235"/>
                    <a:pt x="474893" y="1116296"/>
                  </a:cubicBezTo>
                  <a:cubicBezTo>
                    <a:pt x="464137" y="1102831"/>
                    <a:pt x="455409" y="1085980"/>
                    <a:pt x="449092" y="1067701"/>
                  </a:cubicBezTo>
                  <a:cubicBezTo>
                    <a:pt x="436304" y="1030840"/>
                    <a:pt x="433143" y="988263"/>
                    <a:pt x="434047" y="947341"/>
                  </a:cubicBezTo>
                  <a:cubicBezTo>
                    <a:pt x="434948" y="906118"/>
                    <a:pt x="439538" y="866625"/>
                    <a:pt x="440666" y="829012"/>
                  </a:cubicBezTo>
                  <a:cubicBezTo>
                    <a:pt x="443450" y="819685"/>
                    <a:pt x="424493" y="802608"/>
                    <a:pt x="408170" y="780267"/>
                  </a:cubicBezTo>
                  <a:cubicBezTo>
                    <a:pt x="404183" y="774775"/>
                    <a:pt x="400120" y="768908"/>
                    <a:pt x="396811" y="763040"/>
                  </a:cubicBezTo>
                  <a:cubicBezTo>
                    <a:pt x="393575" y="757248"/>
                    <a:pt x="390717" y="751230"/>
                    <a:pt x="388686" y="745362"/>
                  </a:cubicBezTo>
                  <a:cubicBezTo>
                    <a:pt x="386805" y="739570"/>
                    <a:pt x="385826" y="733928"/>
                    <a:pt x="385751" y="728663"/>
                  </a:cubicBezTo>
                  <a:cubicBezTo>
                    <a:pt x="385678" y="723322"/>
                    <a:pt x="387257" y="718733"/>
                    <a:pt x="389738" y="714671"/>
                  </a:cubicBezTo>
                  <a:lnTo>
                    <a:pt x="391920" y="709781"/>
                  </a:lnTo>
                  <a:lnTo>
                    <a:pt x="394328" y="705042"/>
                  </a:lnTo>
                  <a:cubicBezTo>
                    <a:pt x="395907" y="701883"/>
                    <a:pt x="397411" y="698723"/>
                    <a:pt x="398915" y="695488"/>
                  </a:cubicBezTo>
                  <a:cubicBezTo>
                    <a:pt x="400572" y="692479"/>
                    <a:pt x="402227" y="689395"/>
                    <a:pt x="403806" y="686236"/>
                  </a:cubicBezTo>
                  <a:lnTo>
                    <a:pt x="406139" y="681572"/>
                  </a:lnTo>
                  <a:lnTo>
                    <a:pt x="408620" y="677134"/>
                  </a:lnTo>
                  <a:cubicBezTo>
                    <a:pt x="410274" y="674200"/>
                    <a:pt x="411931" y="671191"/>
                    <a:pt x="413510" y="668107"/>
                  </a:cubicBezTo>
                  <a:lnTo>
                    <a:pt x="418851" y="659305"/>
                  </a:lnTo>
                  <a:cubicBezTo>
                    <a:pt x="422161" y="653137"/>
                    <a:pt x="426374" y="647721"/>
                    <a:pt x="429984" y="641552"/>
                  </a:cubicBezTo>
                  <a:cubicBezTo>
                    <a:pt x="431940" y="638618"/>
                    <a:pt x="434122" y="635910"/>
                    <a:pt x="436153" y="632977"/>
                  </a:cubicBezTo>
                  <a:cubicBezTo>
                    <a:pt x="438260" y="630043"/>
                    <a:pt x="440140" y="627109"/>
                    <a:pt x="442546" y="624175"/>
                  </a:cubicBezTo>
                  <a:lnTo>
                    <a:pt x="450295" y="614622"/>
                  </a:lnTo>
                  <a:cubicBezTo>
                    <a:pt x="452853" y="611462"/>
                    <a:pt x="455409" y="608303"/>
                    <a:pt x="457968" y="605369"/>
                  </a:cubicBezTo>
                  <a:cubicBezTo>
                    <a:pt x="468199" y="593183"/>
                    <a:pt x="478429" y="581673"/>
                    <a:pt x="488810" y="571443"/>
                  </a:cubicBezTo>
                  <a:cubicBezTo>
                    <a:pt x="499191" y="561212"/>
                    <a:pt x="509798" y="552110"/>
                    <a:pt x="520706" y="545039"/>
                  </a:cubicBezTo>
                  <a:cubicBezTo>
                    <a:pt x="531688" y="537968"/>
                    <a:pt x="543123" y="532777"/>
                    <a:pt x="555986" y="530295"/>
                  </a:cubicBezTo>
                  <a:cubicBezTo>
                    <a:pt x="562381" y="528715"/>
                    <a:pt x="569301" y="528715"/>
                    <a:pt x="577200" y="528941"/>
                  </a:cubicBezTo>
                  <a:cubicBezTo>
                    <a:pt x="585023" y="529392"/>
                    <a:pt x="593598" y="530746"/>
                    <a:pt x="602399" y="532401"/>
                  </a:cubicBezTo>
                  <a:cubicBezTo>
                    <a:pt x="620228" y="535861"/>
                    <a:pt x="639411" y="541052"/>
                    <a:pt x="659947" y="543986"/>
                  </a:cubicBezTo>
                  <a:cubicBezTo>
                    <a:pt x="657238" y="500807"/>
                    <a:pt x="665513" y="459734"/>
                    <a:pt x="668898" y="419790"/>
                  </a:cubicBezTo>
                  <a:cubicBezTo>
                    <a:pt x="670026" y="409935"/>
                    <a:pt x="670327" y="399855"/>
                    <a:pt x="670628" y="390001"/>
                  </a:cubicBezTo>
                  <a:cubicBezTo>
                    <a:pt x="671155" y="380221"/>
                    <a:pt x="670327" y="370216"/>
                    <a:pt x="669651" y="360512"/>
                  </a:cubicBezTo>
                  <a:lnTo>
                    <a:pt x="668973" y="353216"/>
                  </a:lnTo>
                  <a:cubicBezTo>
                    <a:pt x="668522" y="350733"/>
                    <a:pt x="668070" y="348326"/>
                    <a:pt x="667620" y="345843"/>
                  </a:cubicBezTo>
                  <a:cubicBezTo>
                    <a:pt x="666641" y="340954"/>
                    <a:pt x="665589" y="336064"/>
                    <a:pt x="664384" y="331250"/>
                  </a:cubicBezTo>
                  <a:cubicBezTo>
                    <a:pt x="663407" y="326436"/>
                    <a:pt x="661451" y="321546"/>
                    <a:pt x="659570" y="316732"/>
                  </a:cubicBezTo>
                  <a:cubicBezTo>
                    <a:pt x="657690" y="311917"/>
                    <a:pt x="655583" y="307103"/>
                    <a:pt x="653326" y="302364"/>
                  </a:cubicBezTo>
                  <a:cubicBezTo>
                    <a:pt x="647383" y="301461"/>
                    <a:pt x="640990" y="300483"/>
                    <a:pt x="634896" y="299731"/>
                  </a:cubicBezTo>
                  <a:lnTo>
                    <a:pt x="630158" y="299129"/>
                  </a:lnTo>
                  <a:lnTo>
                    <a:pt x="624966" y="298602"/>
                  </a:lnTo>
                  <a:lnTo>
                    <a:pt x="614661" y="297625"/>
                  </a:lnTo>
                  <a:cubicBezTo>
                    <a:pt x="607890" y="296947"/>
                    <a:pt x="600669" y="296722"/>
                    <a:pt x="593523" y="296647"/>
                  </a:cubicBezTo>
                  <a:cubicBezTo>
                    <a:pt x="586377" y="296571"/>
                    <a:pt x="579306" y="296421"/>
                    <a:pt x="572309" y="296797"/>
                  </a:cubicBezTo>
                  <a:cubicBezTo>
                    <a:pt x="558393" y="297700"/>
                    <a:pt x="544476" y="298753"/>
                    <a:pt x="531462" y="301311"/>
                  </a:cubicBezTo>
                  <a:cubicBezTo>
                    <a:pt x="524917" y="302514"/>
                    <a:pt x="518223" y="303567"/>
                    <a:pt x="512054" y="305147"/>
                  </a:cubicBezTo>
                  <a:cubicBezTo>
                    <a:pt x="505887" y="306727"/>
                    <a:pt x="499718" y="308382"/>
                    <a:pt x="493699" y="310037"/>
                  </a:cubicBezTo>
                  <a:cubicBezTo>
                    <a:pt x="487530" y="311692"/>
                    <a:pt x="482039" y="313798"/>
                    <a:pt x="476397" y="315754"/>
                  </a:cubicBezTo>
                  <a:cubicBezTo>
                    <a:pt x="470906" y="317785"/>
                    <a:pt x="464963" y="319740"/>
                    <a:pt x="459924" y="321997"/>
                  </a:cubicBezTo>
                  <a:cubicBezTo>
                    <a:pt x="449619" y="326511"/>
                    <a:pt x="439237" y="331024"/>
                    <a:pt x="430135" y="335989"/>
                  </a:cubicBezTo>
                  <a:cubicBezTo>
                    <a:pt x="411178" y="345693"/>
                    <a:pt x="395305" y="356149"/>
                    <a:pt x="380185" y="366305"/>
                  </a:cubicBezTo>
                  <a:cubicBezTo>
                    <a:pt x="350772" y="386841"/>
                    <a:pt x="326625" y="406776"/>
                    <a:pt x="303832" y="424453"/>
                  </a:cubicBezTo>
                  <a:cubicBezTo>
                    <a:pt x="279008" y="443786"/>
                    <a:pt x="253959" y="462893"/>
                    <a:pt x="229059" y="481850"/>
                  </a:cubicBezTo>
                  <a:close/>
                </a:path>
              </a:pathLst>
            </a:custGeom>
            <a:solidFill>
              <a:srgbClr val="71D6DC"/>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A4488262-AC91-4E45-96A7-88EEC7700ADB}"/>
                </a:ext>
              </a:extLst>
            </p:cNvPr>
            <p:cNvSpPr/>
            <p:nvPr/>
          </p:nvSpPr>
          <p:spPr>
            <a:xfrm>
              <a:off x="19759105" y="5650659"/>
              <a:ext cx="714718" cy="932895"/>
            </a:xfrm>
            <a:custGeom>
              <a:avLst/>
              <a:gdLst>
                <a:gd name="connsiteX0" fmla="*/ 290849 w 714635"/>
                <a:gd name="connsiteY0" fmla="*/ 276096 h 932787"/>
                <a:gd name="connsiteX1" fmla="*/ 365999 w 714635"/>
                <a:gd name="connsiteY1" fmla="*/ 218849 h 932787"/>
                <a:gd name="connsiteX2" fmla="*/ 442351 w 714635"/>
                <a:gd name="connsiteY2" fmla="*/ 160701 h 932787"/>
                <a:gd name="connsiteX3" fmla="*/ 492301 w 714635"/>
                <a:gd name="connsiteY3" fmla="*/ 130385 h 932787"/>
                <a:gd name="connsiteX4" fmla="*/ 522090 w 714635"/>
                <a:gd name="connsiteY4" fmla="*/ 116393 h 932787"/>
                <a:gd name="connsiteX5" fmla="*/ 538564 w 714635"/>
                <a:gd name="connsiteY5" fmla="*/ 110150 h 932787"/>
                <a:gd name="connsiteX6" fmla="*/ 555866 w 714635"/>
                <a:gd name="connsiteY6" fmla="*/ 104433 h 932787"/>
                <a:gd name="connsiteX7" fmla="*/ 574220 w 714635"/>
                <a:gd name="connsiteY7" fmla="*/ 99543 h 932787"/>
                <a:gd name="connsiteX8" fmla="*/ 593629 w 714635"/>
                <a:gd name="connsiteY8" fmla="*/ 95706 h 932787"/>
                <a:gd name="connsiteX9" fmla="*/ 634475 w 714635"/>
                <a:gd name="connsiteY9" fmla="*/ 91193 h 932787"/>
                <a:gd name="connsiteX10" fmla="*/ 655689 w 714635"/>
                <a:gd name="connsiteY10" fmla="*/ 91043 h 932787"/>
                <a:gd name="connsiteX11" fmla="*/ 676828 w 714635"/>
                <a:gd name="connsiteY11" fmla="*/ 92021 h 932787"/>
                <a:gd name="connsiteX12" fmla="*/ 687133 w 714635"/>
                <a:gd name="connsiteY12" fmla="*/ 92998 h 932787"/>
                <a:gd name="connsiteX13" fmla="*/ 692323 w 714635"/>
                <a:gd name="connsiteY13" fmla="*/ 93525 h 932787"/>
                <a:gd name="connsiteX14" fmla="*/ 697063 w 714635"/>
                <a:gd name="connsiteY14" fmla="*/ 94127 h 932787"/>
                <a:gd name="connsiteX15" fmla="*/ 715493 w 714635"/>
                <a:gd name="connsiteY15" fmla="*/ 96760 h 932787"/>
                <a:gd name="connsiteX16" fmla="*/ 706918 w 714635"/>
                <a:gd name="connsiteY16" fmla="*/ 82843 h 932787"/>
                <a:gd name="connsiteX17" fmla="*/ 702102 w 714635"/>
                <a:gd name="connsiteY17" fmla="*/ 75998 h 932787"/>
                <a:gd name="connsiteX18" fmla="*/ 696536 w 714635"/>
                <a:gd name="connsiteY18" fmla="*/ 69303 h 932787"/>
                <a:gd name="connsiteX19" fmla="*/ 668025 w 714635"/>
                <a:gd name="connsiteY19" fmla="*/ 44253 h 932787"/>
                <a:gd name="connsiteX20" fmla="*/ 632068 w 714635"/>
                <a:gd name="connsiteY20" fmla="*/ 23867 h 932787"/>
                <a:gd name="connsiteX21" fmla="*/ 590769 w 714635"/>
                <a:gd name="connsiteY21" fmla="*/ 10101 h 932787"/>
                <a:gd name="connsiteX22" fmla="*/ 472893 w 714635"/>
                <a:gd name="connsiteY22" fmla="*/ 9649 h 932787"/>
                <a:gd name="connsiteX23" fmla="*/ 375326 w 714635"/>
                <a:gd name="connsiteY23" fmla="*/ 33496 h 932787"/>
                <a:gd name="connsiteX24" fmla="*/ 238041 w 714635"/>
                <a:gd name="connsiteY24" fmla="*/ 104658 h 932787"/>
                <a:gd name="connsiteX25" fmla="*/ 229916 w 714635"/>
                <a:gd name="connsiteY25" fmla="*/ 110601 h 932787"/>
                <a:gd name="connsiteX26" fmla="*/ 221492 w 714635"/>
                <a:gd name="connsiteY26" fmla="*/ 117296 h 932787"/>
                <a:gd name="connsiteX27" fmla="*/ 204792 w 714635"/>
                <a:gd name="connsiteY27" fmla="*/ 130987 h 932787"/>
                <a:gd name="connsiteX28" fmla="*/ 196592 w 714635"/>
                <a:gd name="connsiteY28" fmla="*/ 138058 h 932787"/>
                <a:gd name="connsiteX29" fmla="*/ 188693 w 714635"/>
                <a:gd name="connsiteY29" fmla="*/ 145505 h 932787"/>
                <a:gd name="connsiteX30" fmla="*/ 173196 w 714635"/>
                <a:gd name="connsiteY30" fmla="*/ 160701 h 932787"/>
                <a:gd name="connsiteX31" fmla="*/ 117305 w 714635"/>
                <a:gd name="connsiteY31" fmla="*/ 227801 h 932787"/>
                <a:gd name="connsiteX32" fmla="*/ 42457 w 714635"/>
                <a:gd name="connsiteY32" fmla="*/ 374264 h 932787"/>
                <a:gd name="connsiteX33" fmla="*/ 9733 w 714635"/>
                <a:gd name="connsiteY33" fmla="*/ 522457 h 932787"/>
                <a:gd name="connsiteX34" fmla="*/ 8154 w 714635"/>
                <a:gd name="connsiteY34" fmla="*/ 664857 h 932787"/>
                <a:gd name="connsiteX35" fmla="*/ 67432 w 714635"/>
                <a:gd name="connsiteY35" fmla="*/ 928370 h 932787"/>
                <a:gd name="connsiteX36" fmla="*/ 110686 w 714635"/>
                <a:gd name="connsiteY36" fmla="*/ 810643 h 932787"/>
                <a:gd name="connsiteX37" fmla="*/ 146568 w 714635"/>
                <a:gd name="connsiteY37" fmla="*/ 703523 h 932787"/>
                <a:gd name="connsiteX38" fmla="*/ 168533 w 714635"/>
                <a:gd name="connsiteY38" fmla="*/ 604677 h 932787"/>
                <a:gd name="connsiteX39" fmla="*/ 181773 w 714635"/>
                <a:gd name="connsiteY39" fmla="*/ 497783 h 932787"/>
                <a:gd name="connsiteX40" fmla="*/ 214045 w 714635"/>
                <a:gd name="connsiteY40" fmla="*/ 382614 h 932787"/>
                <a:gd name="connsiteX41" fmla="*/ 228262 w 714635"/>
                <a:gd name="connsiteY41" fmla="*/ 354028 h 932787"/>
                <a:gd name="connsiteX42" fmla="*/ 245639 w 714635"/>
                <a:gd name="connsiteY42" fmla="*/ 326346 h 932787"/>
                <a:gd name="connsiteX43" fmla="*/ 266627 w 714635"/>
                <a:gd name="connsiteY43" fmla="*/ 299942 h 932787"/>
                <a:gd name="connsiteX44" fmla="*/ 290849 w 714635"/>
                <a:gd name="connsiteY44" fmla="*/ 276096 h 932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14635" h="932787">
                  <a:moveTo>
                    <a:pt x="290849" y="276096"/>
                  </a:moveTo>
                  <a:cubicBezTo>
                    <a:pt x="315749" y="257139"/>
                    <a:pt x="340798" y="238032"/>
                    <a:pt x="365999" y="218849"/>
                  </a:cubicBezTo>
                  <a:cubicBezTo>
                    <a:pt x="388792" y="201172"/>
                    <a:pt x="413014" y="181237"/>
                    <a:pt x="442351" y="160701"/>
                  </a:cubicBezTo>
                  <a:cubicBezTo>
                    <a:pt x="457471" y="150545"/>
                    <a:pt x="473344" y="140089"/>
                    <a:pt x="492301" y="130385"/>
                  </a:cubicBezTo>
                  <a:cubicBezTo>
                    <a:pt x="501328" y="125420"/>
                    <a:pt x="511708" y="120832"/>
                    <a:pt x="522090" y="116393"/>
                  </a:cubicBezTo>
                  <a:cubicBezTo>
                    <a:pt x="527129" y="114137"/>
                    <a:pt x="533072" y="112181"/>
                    <a:pt x="538564" y="110150"/>
                  </a:cubicBezTo>
                  <a:cubicBezTo>
                    <a:pt x="544281" y="108194"/>
                    <a:pt x="549697" y="106088"/>
                    <a:pt x="555866" y="104433"/>
                  </a:cubicBezTo>
                  <a:cubicBezTo>
                    <a:pt x="561959" y="102702"/>
                    <a:pt x="568051" y="101047"/>
                    <a:pt x="574220" y="99543"/>
                  </a:cubicBezTo>
                  <a:cubicBezTo>
                    <a:pt x="580389" y="97963"/>
                    <a:pt x="587083" y="96910"/>
                    <a:pt x="593629" y="95706"/>
                  </a:cubicBezTo>
                  <a:cubicBezTo>
                    <a:pt x="606643" y="93149"/>
                    <a:pt x="620558" y="92096"/>
                    <a:pt x="634475" y="91193"/>
                  </a:cubicBezTo>
                  <a:cubicBezTo>
                    <a:pt x="641471" y="90817"/>
                    <a:pt x="648543" y="90967"/>
                    <a:pt x="655689" y="91043"/>
                  </a:cubicBezTo>
                  <a:cubicBezTo>
                    <a:pt x="662835" y="91193"/>
                    <a:pt x="670057" y="91419"/>
                    <a:pt x="676828" y="92021"/>
                  </a:cubicBezTo>
                  <a:lnTo>
                    <a:pt x="687133" y="92998"/>
                  </a:lnTo>
                  <a:lnTo>
                    <a:pt x="692323" y="93525"/>
                  </a:lnTo>
                  <a:lnTo>
                    <a:pt x="697063" y="94127"/>
                  </a:lnTo>
                  <a:cubicBezTo>
                    <a:pt x="703157" y="94879"/>
                    <a:pt x="709550" y="95857"/>
                    <a:pt x="715493" y="96760"/>
                  </a:cubicBezTo>
                  <a:cubicBezTo>
                    <a:pt x="713085" y="92096"/>
                    <a:pt x="709926" y="87432"/>
                    <a:pt x="706918" y="82843"/>
                  </a:cubicBezTo>
                  <a:cubicBezTo>
                    <a:pt x="705337" y="80586"/>
                    <a:pt x="703757" y="78254"/>
                    <a:pt x="702102" y="75998"/>
                  </a:cubicBezTo>
                  <a:cubicBezTo>
                    <a:pt x="700448" y="73741"/>
                    <a:pt x="698793" y="71484"/>
                    <a:pt x="696536" y="69303"/>
                  </a:cubicBezTo>
                  <a:cubicBezTo>
                    <a:pt x="688112" y="60426"/>
                    <a:pt x="679234" y="51775"/>
                    <a:pt x="668025" y="44253"/>
                  </a:cubicBezTo>
                  <a:cubicBezTo>
                    <a:pt x="657118" y="36730"/>
                    <a:pt x="645006" y="29358"/>
                    <a:pt x="632068" y="23867"/>
                  </a:cubicBezTo>
                  <a:cubicBezTo>
                    <a:pt x="619129" y="18150"/>
                    <a:pt x="605063" y="13260"/>
                    <a:pt x="590769" y="10101"/>
                  </a:cubicBezTo>
                  <a:cubicBezTo>
                    <a:pt x="549697" y="3782"/>
                    <a:pt x="508700" y="4684"/>
                    <a:pt x="472893" y="9649"/>
                  </a:cubicBezTo>
                  <a:cubicBezTo>
                    <a:pt x="436709" y="14614"/>
                    <a:pt x="404213" y="23265"/>
                    <a:pt x="375326" y="33496"/>
                  </a:cubicBezTo>
                  <a:cubicBezTo>
                    <a:pt x="318305" y="53881"/>
                    <a:pt x="273923" y="79759"/>
                    <a:pt x="238041" y="104658"/>
                  </a:cubicBezTo>
                  <a:cubicBezTo>
                    <a:pt x="235483" y="106464"/>
                    <a:pt x="232700" y="108495"/>
                    <a:pt x="229916" y="110601"/>
                  </a:cubicBezTo>
                  <a:lnTo>
                    <a:pt x="221492" y="117296"/>
                  </a:lnTo>
                  <a:cubicBezTo>
                    <a:pt x="215925" y="121809"/>
                    <a:pt x="210359" y="126323"/>
                    <a:pt x="204792" y="130987"/>
                  </a:cubicBezTo>
                  <a:lnTo>
                    <a:pt x="196592" y="138058"/>
                  </a:lnTo>
                  <a:lnTo>
                    <a:pt x="188693" y="145505"/>
                  </a:lnTo>
                  <a:cubicBezTo>
                    <a:pt x="183428" y="150470"/>
                    <a:pt x="178313" y="155585"/>
                    <a:pt x="173196" y="160701"/>
                  </a:cubicBezTo>
                  <a:cubicBezTo>
                    <a:pt x="152886" y="181388"/>
                    <a:pt x="134231" y="203880"/>
                    <a:pt x="117305" y="227801"/>
                  </a:cubicBezTo>
                  <a:cubicBezTo>
                    <a:pt x="84056" y="274892"/>
                    <a:pt x="59759" y="324465"/>
                    <a:pt x="42457" y="374264"/>
                  </a:cubicBezTo>
                  <a:cubicBezTo>
                    <a:pt x="25155" y="424063"/>
                    <a:pt x="14850" y="473862"/>
                    <a:pt x="9733" y="522457"/>
                  </a:cubicBezTo>
                  <a:cubicBezTo>
                    <a:pt x="4618" y="571127"/>
                    <a:pt x="4543" y="618594"/>
                    <a:pt x="8154" y="664857"/>
                  </a:cubicBezTo>
                  <a:cubicBezTo>
                    <a:pt x="15601" y="757384"/>
                    <a:pt x="37041" y="844494"/>
                    <a:pt x="67432" y="928370"/>
                  </a:cubicBezTo>
                  <a:cubicBezTo>
                    <a:pt x="81046" y="891209"/>
                    <a:pt x="95641" y="851640"/>
                    <a:pt x="110686" y="810643"/>
                  </a:cubicBezTo>
                  <a:cubicBezTo>
                    <a:pt x="124225" y="773256"/>
                    <a:pt x="136412" y="737750"/>
                    <a:pt x="146568" y="703523"/>
                  </a:cubicBezTo>
                  <a:cubicBezTo>
                    <a:pt x="158001" y="670950"/>
                    <a:pt x="164170" y="638604"/>
                    <a:pt x="168533" y="604677"/>
                  </a:cubicBezTo>
                  <a:cubicBezTo>
                    <a:pt x="172971" y="570826"/>
                    <a:pt x="175830" y="535245"/>
                    <a:pt x="181773" y="497783"/>
                  </a:cubicBezTo>
                  <a:cubicBezTo>
                    <a:pt x="187716" y="460472"/>
                    <a:pt x="197044" y="421129"/>
                    <a:pt x="214045" y="382614"/>
                  </a:cubicBezTo>
                  <a:cubicBezTo>
                    <a:pt x="218331" y="372985"/>
                    <a:pt x="223222" y="363507"/>
                    <a:pt x="228262" y="354028"/>
                  </a:cubicBezTo>
                  <a:cubicBezTo>
                    <a:pt x="233602" y="344625"/>
                    <a:pt x="239545" y="335448"/>
                    <a:pt x="245639" y="326346"/>
                  </a:cubicBezTo>
                  <a:cubicBezTo>
                    <a:pt x="252182" y="317319"/>
                    <a:pt x="259330" y="308517"/>
                    <a:pt x="266627" y="299942"/>
                  </a:cubicBezTo>
                  <a:cubicBezTo>
                    <a:pt x="274300" y="291592"/>
                    <a:pt x="282348" y="283618"/>
                    <a:pt x="290849" y="276096"/>
                  </a:cubicBezTo>
                  <a:close/>
                </a:path>
              </a:pathLst>
            </a:custGeom>
            <a:solidFill>
              <a:srgbClr val="59CDD4"/>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D5B30CF3-3F17-4505-B680-A4FECEC3D6A5}"/>
                </a:ext>
              </a:extLst>
            </p:cNvPr>
            <p:cNvSpPr/>
            <p:nvPr/>
          </p:nvSpPr>
          <p:spPr>
            <a:xfrm>
              <a:off x="19759917" y="5649173"/>
              <a:ext cx="692148" cy="932895"/>
            </a:xfrm>
            <a:custGeom>
              <a:avLst/>
              <a:gdLst>
                <a:gd name="connsiteX0" fmla="*/ 290036 w 692067"/>
                <a:gd name="connsiteY0" fmla="*/ 277580 h 932787"/>
                <a:gd name="connsiteX1" fmla="*/ 362100 w 692067"/>
                <a:gd name="connsiteY1" fmla="*/ 222741 h 932787"/>
                <a:gd name="connsiteX2" fmla="*/ 433715 w 692067"/>
                <a:gd name="connsiteY2" fmla="*/ 167827 h 932787"/>
                <a:gd name="connsiteX3" fmla="*/ 444096 w 692067"/>
                <a:gd name="connsiteY3" fmla="*/ 160530 h 932787"/>
                <a:gd name="connsiteX4" fmla="*/ 455230 w 692067"/>
                <a:gd name="connsiteY4" fmla="*/ 153234 h 932787"/>
                <a:gd name="connsiteX5" fmla="*/ 460796 w 692067"/>
                <a:gd name="connsiteY5" fmla="*/ 149547 h 932787"/>
                <a:gd name="connsiteX6" fmla="*/ 466815 w 692067"/>
                <a:gd name="connsiteY6" fmla="*/ 145937 h 932787"/>
                <a:gd name="connsiteX7" fmla="*/ 479000 w 692067"/>
                <a:gd name="connsiteY7" fmla="*/ 138715 h 932787"/>
                <a:gd name="connsiteX8" fmla="*/ 492164 w 692067"/>
                <a:gd name="connsiteY8" fmla="*/ 131644 h 932787"/>
                <a:gd name="connsiteX9" fmla="*/ 505931 w 692067"/>
                <a:gd name="connsiteY9" fmla="*/ 124799 h 932787"/>
                <a:gd name="connsiteX10" fmla="*/ 536247 w 692067"/>
                <a:gd name="connsiteY10" fmla="*/ 112236 h 932787"/>
                <a:gd name="connsiteX11" fmla="*/ 607259 w 692067"/>
                <a:gd name="connsiteY11" fmla="*/ 94934 h 932787"/>
                <a:gd name="connsiteX12" fmla="*/ 626968 w 692067"/>
                <a:gd name="connsiteY12" fmla="*/ 93129 h 932787"/>
                <a:gd name="connsiteX13" fmla="*/ 636897 w 692067"/>
                <a:gd name="connsiteY13" fmla="*/ 92527 h 932787"/>
                <a:gd name="connsiteX14" fmla="*/ 646978 w 692067"/>
                <a:gd name="connsiteY14" fmla="*/ 92452 h 932787"/>
                <a:gd name="connsiteX15" fmla="*/ 667363 w 692067"/>
                <a:gd name="connsiteY15" fmla="*/ 92903 h 932787"/>
                <a:gd name="connsiteX16" fmla="*/ 687148 w 692067"/>
                <a:gd name="connsiteY16" fmla="*/ 94558 h 932787"/>
                <a:gd name="connsiteX17" fmla="*/ 634114 w 692067"/>
                <a:gd name="connsiteY17" fmla="*/ 77031 h 932787"/>
                <a:gd name="connsiteX18" fmla="*/ 605980 w 692067"/>
                <a:gd name="connsiteY18" fmla="*/ 72216 h 932787"/>
                <a:gd name="connsiteX19" fmla="*/ 578072 w 692067"/>
                <a:gd name="connsiteY19" fmla="*/ 70185 h 932787"/>
                <a:gd name="connsiteX20" fmla="*/ 476594 w 692067"/>
                <a:gd name="connsiteY20" fmla="*/ 84328 h 932787"/>
                <a:gd name="connsiteX21" fmla="*/ 379779 w 692067"/>
                <a:gd name="connsiteY21" fmla="*/ 127732 h 932787"/>
                <a:gd name="connsiteX22" fmla="*/ 308993 w 692067"/>
                <a:gd name="connsiteY22" fmla="*/ 176478 h 932787"/>
                <a:gd name="connsiteX23" fmla="*/ 301471 w 692067"/>
                <a:gd name="connsiteY23" fmla="*/ 182496 h 932787"/>
                <a:gd name="connsiteX24" fmla="*/ 292593 w 692067"/>
                <a:gd name="connsiteY24" fmla="*/ 189868 h 932787"/>
                <a:gd name="connsiteX25" fmla="*/ 274765 w 692067"/>
                <a:gd name="connsiteY25" fmla="*/ 205665 h 932787"/>
                <a:gd name="connsiteX26" fmla="*/ 257614 w 692067"/>
                <a:gd name="connsiteY26" fmla="*/ 222140 h 932787"/>
                <a:gd name="connsiteX27" fmla="*/ 240990 w 692067"/>
                <a:gd name="connsiteY27" fmla="*/ 239291 h 932787"/>
                <a:gd name="connsiteX28" fmla="*/ 210147 w 692067"/>
                <a:gd name="connsiteY28" fmla="*/ 275775 h 932787"/>
                <a:gd name="connsiteX29" fmla="*/ 195629 w 692067"/>
                <a:gd name="connsiteY29" fmla="*/ 294731 h 932787"/>
                <a:gd name="connsiteX30" fmla="*/ 182314 w 692067"/>
                <a:gd name="connsiteY30" fmla="*/ 313839 h 932787"/>
                <a:gd name="connsiteX31" fmla="*/ 175770 w 692067"/>
                <a:gd name="connsiteY31" fmla="*/ 323467 h 932787"/>
                <a:gd name="connsiteX32" fmla="*/ 169677 w 692067"/>
                <a:gd name="connsiteY32" fmla="*/ 333171 h 932787"/>
                <a:gd name="connsiteX33" fmla="*/ 157640 w 692067"/>
                <a:gd name="connsiteY33" fmla="*/ 352654 h 932787"/>
                <a:gd name="connsiteX34" fmla="*/ 146582 w 692067"/>
                <a:gd name="connsiteY34" fmla="*/ 372288 h 932787"/>
                <a:gd name="connsiteX35" fmla="*/ 141091 w 692067"/>
                <a:gd name="connsiteY35" fmla="*/ 382143 h 932787"/>
                <a:gd name="connsiteX36" fmla="*/ 135976 w 692067"/>
                <a:gd name="connsiteY36" fmla="*/ 391997 h 932787"/>
                <a:gd name="connsiteX37" fmla="*/ 125895 w 692067"/>
                <a:gd name="connsiteY37" fmla="*/ 411857 h 932787"/>
                <a:gd name="connsiteX38" fmla="*/ 116567 w 692067"/>
                <a:gd name="connsiteY38" fmla="*/ 431791 h 932787"/>
                <a:gd name="connsiteX39" fmla="*/ 98964 w 692067"/>
                <a:gd name="connsiteY39" fmla="*/ 471811 h 932787"/>
                <a:gd name="connsiteX40" fmla="*/ 41719 w 692067"/>
                <a:gd name="connsiteY40" fmla="*/ 634522 h 932787"/>
                <a:gd name="connsiteX41" fmla="*/ 76246 w 692067"/>
                <a:gd name="connsiteY41" fmla="*/ 451425 h 932787"/>
                <a:gd name="connsiteX42" fmla="*/ 163282 w 692067"/>
                <a:gd name="connsiteY42" fmla="*/ 269230 h 932787"/>
                <a:gd name="connsiteX43" fmla="*/ 231963 w 692067"/>
                <a:gd name="connsiteY43" fmla="*/ 184302 h 932787"/>
                <a:gd name="connsiteX44" fmla="*/ 251445 w 692067"/>
                <a:gd name="connsiteY44" fmla="*/ 165044 h 932787"/>
                <a:gd name="connsiteX45" fmla="*/ 271230 w 692067"/>
                <a:gd name="connsiteY45" fmla="*/ 146764 h 932787"/>
                <a:gd name="connsiteX46" fmla="*/ 279353 w 692067"/>
                <a:gd name="connsiteY46" fmla="*/ 139618 h 932787"/>
                <a:gd name="connsiteX47" fmla="*/ 287930 w 692067"/>
                <a:gd name="connsiteY47" fmla="*/ 132321 h 932787"/>
                <a:gd name="connsiteX48" fmla="*/ 305983 w 692067"/>
                <a:gd name="connsiteY48" fmla="*/ 117502 h 932787"/>
                <a:gd name="connsiteX49" fmla="*/ 396328 w 692067"/>
                <a:gd name="connsiteY49" fmla="*/ 56570 h 932787"/>
                <a:gd name="connsiteX50" fmla="*/ 533689 w 692067"/>
                <a:gd name="connsiteY50" fmla="*/ 5643 h 932787"/>
                <a:gd name="connsiteX51" fmla="*/ 427020 w 692067"/>
                <a:gd name="connsiteY51" fmla="*/ 18431 h 932787"/>
                <a:gd name="connsiteX52" fmla="*/ 403549 w 692067"/>
                <a:gd name="connsiteY52" fmla="*/ 24675 h 932787"/>
                <a:gd name="connsiteX53" fmla="*/ 381660 w 692067"/>
                <a:gd name="connsiteY53" fmla="*/ 31595 h 932787"/>
                <a:gd name="connsiteX54" fmla="*/ 360973 w 692067"/>
                <a:gd name="connsiteY54" fmla="*/ 39118 h 932787"/>
                <a:gd name="connsiteX55" fmla="*/ 350892 w 692067"/>
                <a:gd name="connsiteY55" fmla="*/ 43104 h 932787"/>
                <a:gd name="connsiteX56" fmla="*/ 341414 w 692067"/>
                <a:gd name="connsiteY56" fmla="*/ 47167 h 932787"/>
                <a:gd name="connsiteX57" fmla="*/ 273562 w 692067"/>
                <a:gd name="connsiteY57" fmla="*/ 82221 h 932787"/>
                <a:gd name="connsiteX58" fmla="*/ 244901 w 692067"/>
                <a:gd name="connsiteY58" fmla="*/ 100576 h 932787"/>
                <a:gd name="connsiteX59" fmla="*/ 238281 w 692067"/>
                <a:gd name="connsiteY59" fmla="*/ 105165 h 932787"/>
                <a:gd name="connsiteX60" fmla="*/ 234670 w 692067"/>
                <a:gd name="connsiteY60" fmla="*/ 107798 h 932787"/>
                <a:gd name="connsiteX61" fmla="*/ 230758 w 692067"/>
                <a:gd name="connsiteY61" fmla="*/ 110732 h 932787"/>
                <a:gd name="connsiteX62" fmla="*/ 214510 w 692067"/>
                <a:gd name="connsiteY62" fmla="*/ 123821 h 932787"/>
                <a:gd name="connsiteX63" fmla="*/ 198486 w 692067"/>
                <a:gd name="connsiteY63" fmla="*/ 137361 h 932787"/>
                <a:gd name="connsiteX64" fmla="*/ 183142 w 692067"/>
                <a:gd name="connsiteY64" fmla="*/ 151804 h 932787"/>
                <a:gd name="connsiteX65" fmla="*/ 168172 w 692067"/>
                <a:gd name="connsiteY65" fmla="*/ 166699 h 932787"/>
                <a:gd name="connsiteX66" fmla="*/ 153954 w 692067"/>
                <a:gd name="connsiteY66" fmla="*/ 182346 h 932787"/>
                <a:gd name="connsiteX67" fmla="*/ 127174 w 692067"/>
                <a:gd name="connsiteY67" fmla="*/ 215294 h 932787"/>
                <a:gd name="connsiteX68" fmla="*/ 114612 w 692067"/>
                <a:gd name="connsiteY68" fmla="*/ 232521 h 932787"/>
                <a:gd name="connsiteX69" fmla="*/ 103177 w 692067"/>
                <a:gd name="connsiteY69" fmla="*/ 249822 h 932787"/>
                <a:gd name="connsiteX70" fmla="*/ 36753 w 692067"/>
                <a:gd name="connsiteY70" fmla="*/ 392975 h 932787"/>
                <a:gd name="connsiteX71" fmla="*/ 8544 w 692067"/>
                <a:gd name="connsiteY71" fmla="*/ 536353 h 932787"/>
                <a:gd name="connsiteX72" fmla="*/ 8845 w 692067"/>
                <a:gd name="connsiteY72" fmla="*/ 673864 h 932787"/>
                <a:gd name="connsiteX73" fmla="*/ 67069 w 692067"/>
                <a:gd name="connsiteY73" fmla="*/ 928951 h 932787"/>
                <a:gd name="connsiteX74" fmla="*/ 110097 w 692067"/>
                <a:gd name="connsiteY74" fmla="*/ 811676 h 932787"/>
                <a:gd name="connsiteX75" fmla="*/ 145829 w 692067"/>
                <a:gd name="connsiteY75" fmla="*/ 704932 h 932787"/>
                <a:gd name="connsiteX76" fmla="*/ 167796 w 692067"/>
                <a:gd name="connsiteY76" fmla="*/ 606087 h 932787"/>
                <a:gd name="connsiteX77" fmla="*/ 181036 w 692067"/>
                <a:gd name="connsiteY77" fmla="*/ 499192 h 932787"/>
                <a:gd name="connsiteX78" fmla="*/ 213307 w 692067"/>
                <a:gd name="connsiteY78" fmla="*/ 384023 h 932787"/>
                <a:gd name="connsiteX79" fmla="*/ 227524 w 692067"/>
                <a:gd name="connsiteY79" fmla="*/ 355438 h 932787"/>
                <a:gd name="connsiteX80" fmla="*/ 244901 w 692067"/>
                <a:gd name="connsiteY80" fmla="*/ 327755 h 932787"/>
                <a:gd name="connsiteX81" fmla="*/ 265889 w 692067"/>
                <a:gd name="connsiteY81" fmla="*/ 301351 h 932787"/>
                <a:gd name="connsiteX82" fmla="*/ 290036 w 692067"/>
                <a:gd name="connsiteY82" fmla="*/ 277580 h 932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692067" h="932787">
                  <a:moveTo>
                    <a:pt x="290036" y="277580"/>
                  </a:moveTo>
                  <a:cubicBezTo>
                    <a:pt x="313882" y="259376"/>
                    <a:pt x="337954" y="241096"/>
                    <a:pt x="362100" y="222741"/>
                  </a:cubicBezTo>
                  <a:cubicBezTo>
                    <a:pt x="383691" y="206041"/>
                    <a:pt x="406333" y="187310"/>
                    <a:pt x="433715" y="167827"/>
                  </a:cubicBezTo>
                  <a:lnTo>
                    <a:pt x="444096" y="160530"/>
                  </a:lnTo>
                  <a:lnTo>
                    <a:pt x="455230" y="153234"/>
                  </a:lnTo>
                  <a:lnTo>
                    <a:pt x="460796" y="149547"/>
                  </a:lnTo>
                  <a:lnTo>
                    <a:pt x="466815" y="145937"/>
                  </a:lnTo>
                  <a:lnTo>
                    <a:pt x="479000" y="138715"/>
                  </a:lnTo>
                  <a:cubicBezTo>
                    <a:pt x="483138" y="136308"/>
                    <a:pt x="487727" y="133976"/>
                    <a:pt x="492164" y="131644"/>
                  </a:cubicBezTo>
                  <a:cubicBezTo>
                    <a:pt x="496679" y="129312"/>
                    <a:pt x="500892" y="126980"/>
                    <a:pt x="505931" y="124799"/>
                  </a:cubicBezTo>
                  <a:cubicBezTo>
                    <a:pt x="515635" y="120436"/>
                    <a:pt x="525264" y="115997"/>
                    <a:pt x="536247" y="112236"/>
                  </a:cubicBezTo>
                  <a:cubicBezTo>
                    <a:pt x="557235" y="104262"/>
                    <a:pt x="581683" y="98470"/>
                    <a:pt x="607259" y="94934"/>
                  </a:cubicBezTo>
                  <a:cubicBezTo>
                    <a:pt x="613804" y="94257"/>
                    <a:pt x="620348" y="93656"/>
                    <a:pt x="626968" y="93129"/>
                  </a:cubicBezTo>
                  <a:lnTo>
                    <a:pt x="636897" y="92527"/>
                  </a:lnTo>
                  <a:lnTo>
                    <a:pt x="646978" y="92452"/>
                  </a:lnTo>
                  <a:cubicBezTo>
                    <a:pt x="653747" y="92452"/>
                    <a:pt x="660518" y="92603"/>
                    <a:pt x="667363" y="92903"/>
                  </a:cubicBezTo>
                  <a:cubicBezTo>
                    <a:pt x="673984" y="93279"/>
                    <a:pt x="680527" y="93881"/>
                    <a:pt x="687148" y="94558"/>
                  </a:cubicBezTo>
                  <a:cubicBezTo>
                    <a:pt x="671124" y="87186"/>
                    <a:pt x="652619" y="81319"/>
                    <a:pt x="634114" y="77031"/>
                  </a:cubicBezTo>
                  <a:cubicBezTo>
                    <a:pt x="624862" y="75075"/>
                    <a:pt x="615459" y="73495"/>
                    <a:pt x="605980" y="72216"/>
                  </a:cubicBezTo>
                  <a:cubicBezTo>
                    <a:pt x="596728" y="71239"/>
                    <a:pt x="587400" y="70561"/>
                    <a:pt x="578072" y="70185"/>
                  </a:cubicBezTo>
                  <a:cubicBezTo>
                    <a:pt x="541060" y="69207"/>
                    <a:pt x="506458" y="75075"/>
                    <a:pt x="476594" y="84328"/>
                  </a:cubicBezTo>
                  <a:cubicBezTo>
                    <a:pt x="438379" y="96213"/>
                    <a:pt x="406936" y="111860"/>
                    <a:pt x="379779" y="127732"/>
                  </a:cubicBezTo>
                  <a:cubicBezTo>
                    <a:pt x="352624" y="143755"/>
                    <a:pt x="329605" y="160380"/>
                    <a:pt x="308993" y="176478"/>
                  </a:cubicBezTo>
                  <a:lnTo>
                    <a:pt x="301471" y="182496"/>
                  </a:lnTo>
                  <a:cubicBezTo>
                    <a:pt x="298536" y="184828"/>
                    <a:pt x="295603" y="187235"/>
                    <a:pt x="292593" y="189868"/>
                  </a:cubicBezTo>
                  <a:lnTo>
                    <a:pt x="274765" y="205665"/>
                  </a:lnTo>
                  <a:cubicBezTo>
                    <a:pt x="268747" y="210856"/>
                    <a:pt x="263181" y="216498"/>
                    <a:pt x="257614" y="222140"/>
                  </a:cubicBezTo>
                  <a:cubicBezTo>
                    <a:pt x="252047" y="227781"/>
                    <a:pt x="246406" y="233423"/>
                    <a:pt x="240990" y="239291"/>
                  </a:cubicBezTo>
                  <a:cubicBezTo>
                    <a:pt x="230532" y="251252"/>
                    <a:pt x="219700" y="263062"/>
                    <a:pt x="210147" y="275775"/>
                  </a:cubicBezTo>
                  <a:cubicBezTo>
                    <a:pt x="205258" y="282094"/>
                    <a:pt x="200294" y="288413"/>
                    <a:pt x="195629" y="294731"/>
                  </a:cubicBezTo>
                  <a:lnTo>
                    <a:pt x="182314" y="313839"/>
                  </a:lnTo>
                  <a:cubicBezTo>
                    <a:pt x="180132" y="317073"/>
                    <a:pt x="177875" y="320233"/>
                    <a:pt x="175770" y="323467"/>
                  </a:cubicBezTo>
                  <a:lnTo>
                    <a:pt x="169677" y="333171"/>
                  </a:lnTo>
                  <a:lnTo>
                    <a:pt x="157640" y="352654"/>
                  </a:lnTo>
                  <a:lnTo>
                    <a:pt x="146582" y="372288"/>
                  </a:lnTo>
                  <a:lnTo>
                    <a:pt x="141091" y="382143"/>
                  </a:lnTo>
                  <a:lnTo>
                    <a:pt x="135976" y="391997"/>
                  </a:lnTo>
                  <a:lnTo>
                    <a:pt x="125895" y="411857"/>
                  </a:lnTo>
                  <a:cubicBezTo>
                    <a:pt x="122661" y="418476"/>
                    <a:pt x="119651" y="425096"/>
                    <a:pt x="116567" y="431791"/>
                  </a:cubicBezTo>
                  <a:cubicBezTo>
                    <a:pt x="110173" y="445106"/>
                    <a:pt x="104757" y="458421"/>
                    <a:pt x="98964" y="471811"/>
                  </a:cubicBezTo>
                  <a:cubicBezTo>
                    <a:pt x="76623" y="525371"/>
                    <a:pt x="58795" y="579156"/>
                    <a:pt x="41719" y="634522"/>
                  </a:cubicBezTo>
                  <a:cubicBezTo>
                    <a:pt x="46083" y="573891"/>
                    <a:pt x="56764" y="512808"/>
                    <a:pt x="76246" y="451425"/>
                  </a:cubicBezTo>
                  <a:cubicBezTo>
                    <a:pt x="95354" y="390192"/>
                    <a:pt x="123713" y="328432"/>
                    <a:pt x="163282" y="269230"/>
                  </a:cubicBezTo>
                  <a:cubicBezTo>
                    <a:pt x="183893" y="239216"/>
                    <a:pt x="206611" y="210555"/>
                    <a:pt x="231963" y="184302"/>
                  </a:cubicBezTo>
                  <a:cubicBezTo>
                    <a:pt x="238130" y="177531"/>
                    <a:pt x="244901" y="171438"/>
                    <a:pt x="251445" y="165044"/>
                  </a:cubicBezTo>
                  <a:cubicBezTo>
                    <a:pt x="257990" y="158876"/>
                    <a:pt x="264835" y="152180"/>
                    <a:pt x="271230" y="146764"/>
                  </a:cubicBezTo>
                  <a:lnTo>
                    <a:pt x="279353" y="139618"/>
                  </a:lnTo>
                  <a:lnTo>
                    <a:pt x="287930" y="132321"/>
                  </a:lnTo>
                  <a:cubicBezTo>
                    <a:pt x="293572" y="127507"/>
                    <a:pt x="299741" y="122467"/>
                    <a:pt x="305983" y="117502"/>
                  </a:cubicBezTo>
                  <a:cubicBezTo>
                    <a:pt x="330958" y="97642"/>
                    <a:pt x="359694" y="76730"/>
                    <a:pt x="396328" y="56570"/>
                  </a:cubicBezTo>
                  <a:cubicBezTo>
                    <a:pt x="432813" y="36635"/>
                    <a:pt x="477571" y="17001"/>
                    <a:pt x="533689" y="5643"/>
                  </a:cubicBezTo>
                  <a:cubicBezTo>
                    <a:pt x="495099" y="5567"/>
                    <a:pt x="459217" y="10758"/>
                    <a:pt x="427020" y="18431"/>
                  </a:cubicBezTo>
                  <a:cubicBezTo>
                    <a:pt x="419197" y="20311"/>
                    <a:pt x="411373" y="22418"/>
                    <a:pt x="403549" y="24675"/>
                  </a:cubicBezTo>
                  <a:cubicBezTo>
                    <a:pt x="396177" y="26856"/>
                    <a:pt x="388956" y="29188"/>
                    <a:pt x="381660" y="31595"/>
                  </a:cubicBezTo>
                  <a:cubicBezTo>
                    <a:pt x="374137" y="34078"/>
                    <a:pt x="367818" y="36485"/>
                    <a:pt x="360973" y="39118"/>
                  </a:cubicBezTo>
                  <a:lnTo>
                    <a:pt x="350892" y="43104"/>
                  </a:lnTo>
                  <a:lnTo>
                    <a:pt x="341414" y="47167"/>
                  </a:lnTo>
                  <a:cubicBezTo>
                    <a:pt x="315838" y="58225"/>
                    <a:pt x="293722" y="70110"/>
                    <a:pt x="273562" y="82221"/>
                  </a:cubicBezTo>
                  <a:cubicBezTo>
                    <a:pt x="263256" y="88390"/>
                    <a:pt x="254154" y="94333"/>
                    <a:pt x="244901" y="100576"/>
                  </a:cubicBezTo>
                  <a:lnTo>
                    <a:pt x="238281" y="105165"/>
                  </a:lnTo>
                  <a:lnTo>
                    <a:pt x="234670" y="107798"/>
                  </a:lnTo>
                  <a:lnTo>
                    <a:pt x="230758" y="110732"/>
                  </a:lnTo>
                  <a:cubicBezTo>
                    <a:pt x="225342" y="115019"/>
                    <a:pt x="219851" y="119383"/>
                    <a:pt x="214510" y="123821"/>
                  </a:cubicBezTo>
                  <a:cubicBezTo>
                    <a:pt x="209094" y="128259"/>
                    <a:pt x="203754" y="132773"/>
                    <a:pt x="198486" y="137361"/>
                  </a:cubicBezTo>
                  <a:cubicBezTo>
                    <a:pt x="193221" y="141950"/>
                    <a:pt x="188257" y="146915"/>
                    <a:pt x="183142" y="151804"/>
                  </a:cubicBezTo>
                  <a:cubicBezTo>
                    <a:pt x="178101" y="156694"/>
                    <a:pt x="173137" y="161659"/>
                    <a:pt x="168172" y="166699"/>
                  </a:cubicBezTo>
                  <a:cubicBezTo>
                    <a:pt x="163206" y="171739"/>
                    <a:pt x="158694" y="177080"/>
                    <a:pt x="153954" y="182346"/>
                  </a:cubicBezTo>
                  <a:cubicBezTo>
                    <a:pt x="144626" y="192952"/>
                    <a:pt x="135524" y="203785"/>
                    <a:pt x="127174" y="215294"/>
                  </a:cubicBezTo>
                  <a:cubicBezTo>
                    <a:pt x="122962" y="221011"/>
                    <a:pt x="118749" y="226728"/>
                    <a:pt x="114612" y="232521"/>
                  </a:cubicBezTo>
                  <a:cubicBezTo>
                    <a:pt x="110399" y="238313"/>
                    <a:pt x="106938" y="244030"/>
                    <a:pt x="103177" y="249822"/>
                  </a:cubicBezTo>
                  <a:cubicBezTo>
                    <a:pt x="73539" y="296085"/>
                    <a:pt x="51873" y="344681"/>
                    <a:pt x="36753" y="392975"/>
                  </a:cubicBezTo>
                  <a:cubicBezTo>
                    <a:pt x="21559" y="441269"/>
                    <a:pt x="12757" y="489413"/>
                    <a:pt x="8544" y="536353"/>
                  </a:cubicBezTo>
                  <a:cubicBezTo>
                    <a:pt x="4408" y="583369"/>
                    <a:pt x="4858" y="629256"/>
                    <a:pt x="8845" y="673864"/>
                  </a:cubicBezTo>
                  <a:cubicBezTo>
                    <a:pt x="16895" y="763231"/>
                    <a:pt x="37807" y="847559"/>
                    <a:pt x="67069" y="928951"/>
                  </a:cubicBezTo>
                  <a:cubicBezTo>
                    <a:pt x="82340" y="888030"/>
                    <a:pt x="96558" y="848913"/>
                    <a:pt x="110097" y="811676"/>
                  </a:cubicBezTo>
                  <a:cubicBezTo>
                    <a:pt x="123563" y="774440"/>
                    <a:pt x="135750" y="739009"/>
                    <a:pt x="145829" y="704932"/>
                  </a:cubicBezTo>
                  <a:cubicBezTo>
                    <a:pt x="157263" y="672360"/>
                    <a:pt x="163432" y="640013"/>
                    <a:pt x="167796" y="606087"/>
                  </a:cubicBezTo>
                  <a:cubicBezTo>
                    <a:pt x="172233" y="572236"/>
                    <a:pt x="175093" y="536654"/>
                    <a:pt x="181036" y="499192"/>
                  </a:cubicBezTo>
                  <a:cubicBezTo>
                    <a:pt x="186979" y="461881"/>
                    <a:pt x="196306" y="422538"/>
                    <a:pt x="213307" y="384023"/>
                  </a:cubicBezTo>
                  <a:cubicBezTo>
                    <a:pt x="217594" y="374394"/>
                    <a:pt x="222485" y="364916"/>
                    <a:pt x="227524" y="355438"/>
                  </a:cubicBezTo>
                  <a:cubicBezTo>
                    <a:pt x="232865" y="346035"/>
                    <a:pt x="238808" y="336857"/>
                    <a:pt x="244901" y="327755"/>
                  </a:cubicBezTo>
                  <a:cubicBezTo>
                    <a:pt x="251445" y="318728"/>
                    <a:pt x="258593" y="309927"/>
                    <a:pt x="265889" y="301351"/>
                  </a:cubicBezTo>
                  <a:cubicBezTo>
                    <a:pt x="273487" y="293077"/>
                    <a:pt x="281535" y="285103"/>
                    <a:pt x="290036" y="277580"/>
                  </a:cubicBezTo>
                  <a:close/>
                </a:path>
              </a:pathLst>
            </a:custGeom>
            <a:solidFill>
              <a:srgbClr val="63CFD8"/>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2C9F93E2-747C-4BA5-9BEA-2F0A1362A126}"/>
                </a:ext>
              </a:extLst>
            </p:cNvPr>
            <p:cNvSpPr/>
            <p:nvPr/>
          </p:nvSpPr>
          <p:spPr>
            <a:xfrm>
              <a:off x="19821052" y="5514691"/>
              <a:ext cx="1609996" cy="1519717"/>
            </a:xfrm>
            <a:custGeom>
              <a:avLst/>
              <a:gdLst>
                <a:gd name="connsiteX0" fmla="*/ 125550 w 1609810"/>
                <a:gd name="connsiteY0" fmla="*/ 726863 h 1519540"/>
                <a:gd name="connsiteX1" fmla="*/ 152780 w 1609810"/>
                <a:gd name="connsiteY1" fmla="*/ 644943 h 1519540"/>
                <a:gd name="connsiteX2" fmla="*/ 190393 w 1609810"/>
                <a:gd name="connsiteY2" fmla="*/ 566408 h 1519540"/>
                <a:gd name="connsiteX3" fmla="*/ 239439 w 1609810"/>
                <a:gd name="connsiteY3" fmla="*/ 492688 h 1519540"/>
                <a:gd name="connsiteX4" fmla="*/ 300598 w 1609810"/>
                <a:gd name="connsiteY4" fmla="*/ 426716 h 1519540"/>
                <a:gd name="connsiteX5" fmla="*/ 317373 w 1609810"/>
                <a:gd name="connsiteY5" fmla="*/ 411896 h 1519540"/>
                <a:gd name="connsiteX6" fmla="*/ 325272 w 1609810"/>
                <a:gd name="connsiteY6" fmla="*/ 405352 h 1519540"/>
                <a:gd name="connsiteX7" fmla="*/ 333169 w 1609810"/>
                <a:gd name="connsiteY7" fmla="*/ 398958 h 1519540"/>
                <a:gd name="connsiteX8" fmla="*/ 366570 w 1609810"/>
                <a:gd name="connsiteY8" fmla="*/ 373381 h 1519540"/>
                <a:gd name="connsiteX9" fmla="*/ 384849 w 1609810"/>
                <a:gd name="connsiteY9" fmla="*/ 360744 h 1519540"/>
                <a:gd name="connsiteX10" fmla="*/ 394403 w 1609810"/>
                <a:gd name="connsiteY10" fmla="*/ 354500 h 1519540"/>
                <a:gd name="connsiteX11" fmla="*/ 404407 w 1609810"/>
                <a:gd name="connsiteY11" fmla="*/ 348332 h 1519540"/>
                <a:gd name="connsiteX12" fmla="*/ 425545 w 1609810"/>
                <a:gd name="connsiteY12" fmla="*/ 336371 h 1519540"/>
                <a:gd name="connsiteX13" fmla="*/ 448790 w 1609810"/>
                <a:gd name="connsiteY13" fmla="*/ 325313 h 1519540"/>
                <a:gd name="connsiteX14" fmla="*/ 502050 w 1609810"/>
                <a:gd name="connsiteY14" fmla="*/ 307409 h 1519540"/>
                <a:gd name="connsiteX15" fmla="*/ 532439 w 1609810"/>
                <a:gd name="connsiteY15" fmla="*/ 302219 h 1519540"/>
                <a:gd name="connsiteX16" fmla="*/ 564561 w 1609810"/>
                <a:gd name="connsiteY16" fmla="*/ 300413 h 1519540"/>
                <a:gd name="connsiteX17" fmla="*/ 581036 w 1609810"/>
                <a:gd name="connsiteY17" fmla="*/ 301090 h 1519540"/>
                <a:gd name="connsiteX18" fmla="*/ 597435 w 1609810"/>
                <a:gd name="connsiteY18" fmla="*/ 302670 h 1519540"/>
                <a:gd name="connsiteX19" fmla="*/ 613231 w 1609810"/>
                <a:gd name="connsiteY19" fmla="*/ 305077 h 1519540"/>
                <a:gd name="connsiteX20" fmla="*/ 627750 w 1609810"/>
                <a:gd name="connsiteY20" fmla="*/ 307936 h 1519540"/>
                <a:gd name="connsiteX21" fmla="*/ 674088 w 1609810"/>
                <a:gd name="connsiteY21" fmla="*/ 319144 h 1519540"/>
                <a:gd name="connsiteX22" fmla="*/ 674314 w 1609810"/>
                <a:gd name="connsiteY22" fmla="*/ 302520 h 1519540"/>
                <a:gd name="connsiteX23" fmla="*/ 673111 w 1609810"/>
                <a:gd name="connsiteY23" fmla="*/ 285895 h 1519540"/>
                <a:gd name="connsiteX24" fmla="*/ 666716 w 1609810"/>
                <a:gd name="connsiteY24" fmla="*/ 253097 h 1519540"/>
                <a:gd name="connsiteX25" fmla="*/ 657991 w 1609810"/>
                <a:gd name="connsiteY25" fmla="*/ 246853 h 1519540"/>
                <a:gd name="connsiteX26" fmla="*/ 648663 w 1609810"/>
                <a:gd name="connsiteY26" fmla="*/ 240760 h 1519540"/>
                <a:gd name="connsiteX27" fmla="*/ 637679 w 1609810"/>
                <a:gd name="connsiteY27" fmla="*/ 234667 h 1519540"/>
                <a:gd name="connsiteX28" fmla="*/ 625795 w 1609810"/>
                <a:gd name="connsiteY28" fmla="*/ 228799 h 1519540"/>
                <a:gd name="connsiteX29" fmla="*/ 606009 w 1609810"/>
                <a:gd name="connsiteY29" fmla="*/ 227144 h 1519540"/>
                <a:gd name="connsiteX30" fmla="*/ 585624 w 1609810"/>
                <a:gd name="connsiteY30" fmla="*/ 226693 h 1519540"/>
                <a:gd name="connsiteX31" fmla="*/ 575543 w 1609810"/>
                <a:gd name="connsiteY31" fmla="*/ 226768 h 1519540"/>
                <a:gd name="connsiteX32" fmla="*/ 565615 w 1609810"/>
                <a:gd name="connsiteY32" fmla="*/ 227370 h 1519540"/>
                <a:gd name="connsiteX33" fmla="*/ 545905 w 1609810"/>
                <a:gd name="connsiteY33" fmla="*/ 229176 h 1519540"/>
                <a:gd name="connsiteX34" fmla="*/ 474893 w 1609810"/>
                <a:gd name="connsiteY34" fmla="*/ 246477 h 1519540"/>
                <a:gd name="connsiteX35" fmla="*/ 444577 w 1609810"/>
                <a:gd name="connsiteY35" fmla="*/ 259040 h 1519540"/>
                <a:gd name="connsiteX36" fmla="*/ 430811 w 1609810"/>
                <a:gd name="connsiteY36" fmla="*/ 265885 h 1519540"/>
                <a:gd name="connsiteX37" fmla="*/ 417646 w 1609810"/>
                <a:gd name="connsiteY37" fmla="*/ 272956 h 1519540"/>
                <a:gd name="connsiteX38" fmla="*/ 405461 w 1609810"/>
                <a:gd name="connsiteY38" fmla="*/ 280178 h 1519540"/>
                <a:gd name="connsiteX39" fmla="*/ 399442 w 1609810"/>
                <a:gd name="connsiteY39" fmla="*/ 283789 h 1519540"/>
                <a:gd name="connsiteX40" fmla="*/ 393876 w 1609810"/>
                <a:gd name="connsiteY40" fmla="*/ 287475 h 1519540"/>
                <a:gd name="connsiteX41" fmla="*/ 382743 w 1609810"/>
                <a:gd name="connsiteY41" fmla="*/ 294772 h 1519540"/>
                <a:gd name="connsiteX42" fmla="*/ 372363 w 1609810"/>
                <a:gd name="connsiteY42" fmla="*/ 302068 h 1519540"/>
                <a:gd name="connsiteX43" fmla="*/ 300749 w 1609810"/>
                <a:gd name="connsiteY43" fmla="*/ 356982 h 1519540"/>
                <a:gd name="connsiteX44" fmla="*/ 228683 w 1609810"/>
                <a:gd name="connsiteY44" fmla="*/ 411821 h 1519540"/>
                <a:gd name="connsiteX45" fmla="*/ 204460 w 1609810"/>
                <a:gd name="connsiteY45" fmla="*/ 435517 h 1519540"/>
                <a:gd name="connsiteX46" fmla="*/ 183472 w 1609810"/>
                <a:gd name="connsiteY46" fmla="*/ 461921 h 1519540"/>
                <a:gd name="connsiteX47" fmla="*/ 166095 w 1609810"/>
                <a:gd name="connsiteY47" fmla="*/ 489604 h 1519540"/>
                <a:gd name="connsiteX48" fmla="*/ 151878 w 1609810"/>
                <a:gd name="connsiteY48" fmla="*/ 518189 h 1519540"/>
                <a:gd name="connsiteX49" fmla="*/ 119607 w 1609810"/>
                <a:gd name="connsiteY49" fmla="*/ 633358 h 1519540"/>
                <a:gd name="connsiteX50" fmla="*/ 106367 w 1609810"/>
                <a:gd name="connsiteY50" fmla="*/ 740253 h 1519540"/>
                <a:gd name="connsiteX51" fmla="*/ 84402 w 1609810"/>
                <a:gd name="connsiteY51" fmla="*/ 839098 h 1519540"/>
                <a:gd name="connsiteX52" fmla="*/ 48670 w 1609810"/>
                <a:gd name="connsiteY52" fmla="*/ 945842 h 1519540"/>
                <a:gd name="connsiteX53" fmla="*/ 5642 w 1609810"/>
                <a:gd name="connsiteY53" fmla="*/ 1063117 h 1519540"/>
                <a:gd name="connsiteX54" fmla="*/ 32420 w 1609810"/>
                <a:gd name="connsiteY54" fmla="*/ 1130744 h 1519540"/>
                <a:gd name="connsiteX55" fmla="*/ 97717 w 1609810"/>
                <a:gd name="connsiteY55" fmla="*/ 1238692 h 1519540"/>
                <a:gd name="connsiteX56" fmla="*/ 117425 w 1609810"/>
                <a:gd name="connsiteY56" fmla="*/ 1264570 h 1519540"/>
                <a:gd name="connsiteX57" fmla="*/ 127656 w 1609810"/>
                <a:gd name="connsiteY57" fmla="*/ 1277283 h 1519540"/>
                <a:gd name="connsiteX58" fmla="*/ 138563 w 1609810"/>
                <a:gd name="connsiteY58" fmla="*/ 1289845 h 1519540"/>
                <a:gd name="connsiteX59" fmla="*/ 149546 w 1609810"/>
                <a:gd name="connsiteY59" fmla="*/ 1302257 h 1519540"/>
                <a:gd name="connsiteX60" fmla="*/ 161131 w 1609810"/>
                <a:gd name="connsiteY60" fmla="*/ 1314444 h 1519540"/>
                <a:gd name="connsiteX61" fmla="*/ 185955 w 1609810"/>
                <a:gd name="connsiteY61" fmla="*/ 1338892 h 1519540"/>
                <a:gd name="connsiteX62" fmla="*/ 239590 w 1609810"/>
                <a:gd name="connsiteY62" fmla="*/ 1383500 h 1519540"/>
                <a:gd name="connsiteX63" fmla="*/ 268025 w 1609810"/>
                <a:gd name="connsiteY63" fmla="*/ 1403359 h 1519540"/>
                <a:gd name="connsiteX64" fmla="*/ 296761 w 1609810"/>
                <a:gd name="connsiteY64" fmla="*/ 1421112 h 1519540"/>
                <a:gd name="connsiteX65" fmla="*/ 412155 w 1609810"/>
                <a:gd name="connsiteY65" fmla="*/ 1474070 h 1519540"/>
                <a:gd name="connsiteX66" fmla="*/ 633091 w 1609810"/>
                <a:gd name="connsiteY66" fmla="*/ 1518754 h 1519540"/>
                <a:gd name="connsiteX67" fmla="*/ 659570 w 1609810"/>
                <a:gd name="connsiteY67" fmla="*/ 1520334 h 1519540"/>
                <a:gd name="connsiteX68" fmla="*/ 685523 w 1609810"/>
                <a:gd name="connsiteY68" fmla="*/ 1521161 h 1519540"/>
                <a:gd name="connsiteX69" fmla="*/ 711475 w 1609810"/>
                <a:gd name="connsiteY69" fmla="*/ 1521387 h 1519540"/>
                <a:gd name="connsiteX70" fmla="*/ 737427 w 1609810"/>
                <a:gd name="connsiteY70" fmla="*/ 1521161 h 1519540"/>
                <a:gd name="connsiteX71" fmla="*/ 789258 w 1609810"/>
                <a:gd name="connsiteY71" fmla="*/ 1518603 h 1519540"/>
                <a:gd name="connsiteX72" fmla="*/ 841012 w 1609810"/>
                <a:gd name="connsiteY72" fmla="*/ 1513714 h 1519540"/>
                <a:gd name="connsiteX73" fmla="*/ 1011698 w 1609810"/>
                <a:gd name="connsiteY73" fmla="*/ 1440295 h 1519540"/>
                <a:gd name="connsiteX74" fmla="*/ 1053672 w 1609810"/>
                <a:gd name="connsiteY74" fmla="*/ 1420661 h 1519540"/>
                <a:gd name="connsiteX75" fmla="*/ 1074585 w 1609810"/>
                <a:gd name="connsiteY75" fmla="*/ 1410355 h 1519540"/>
                <a:gd name="connsiteX76" fmla="*/ 1095498 w 1609810"/>
                <a:gd name="connsiteY76" fmla="*/ 1399974 h 1519540"/>
                <a:gd name="connsiteX77" fmla="*/ 1116260 w 1609810"/>
                <a:gd name="connsiteY77" fmla="*/ 1389142 h 1519540"/>
                <a:gd name="connsiteX78" fmla="*/ 1126715 w 1609810"/>
                <a:gd name="connsiteY78" fmla="*/ 1383801 h 1519540"/>
                <a:gd name="connsiteX79" fmla="*/ 1137022 w 1609810"/>
                <a:gd name="connsiteY79" fmla="*/ 1378084 h 1519540"/>
                <a:gd name="connsiteX80" fmla="*/ 1157784 w 1609810"/>
                <a:gd name="connsiteY80" fmla="*/ 1366800 h 1519540"/>
                <a:gd name="connsiteX81" fmla="*/ 1178395 w 1609810"/>
                <a:gd name="connsiteY81" fmla="*/ 1354914 h 1519540"/>
                <a:gd name="connsiteX82" fmla="*/ 1219468 w 1609810"/>
                <a:gd name="connsiteY82" fmla="*/ 1330241 h 1519540"/>
                <a:gd name="connsiteX83" fmla="*/ 1239929 w 1609810"/>
                <a:gd name="connsiteY83" fmla="*/ 1317076 h 1519540"/>
                <a:gd name="connsiteX84" fmla="*/ 1260390 w 1609810"/>
                <a:gd name="connsiteY84" fmla="*/ 1303536 h 1519540"/>
                <a:gd name="connsiteX85" fmla="*/ 1339225 w 1609810"/>
                <a:gd name="connsiteY85" fmla="*/ 1244484 h 1519540"/>
                <a:gd name="connsiteX86" fmla="*/ 1414000 w 1609810"/>
                <a:gd name="connsiteY86" fmla="*/ 1177911 h 1519540"/>
                <a:gd name="connsiteX87" fmla="*/ 1483357 w 1609810"/>
                <a:gd name="connsiteY87" fmla="*/ 1102385 h 1519540"/>
                <a:gd name="connsiteX88" fmla="*/ 1370294 w 1609810"/>
                <a:gd name="connsiteY88" fmla="*/ 1256445 h 1519540"/>
                <a:gd name="connsiteX89" fmla="*/ 1354046 w 1609810"/>
                <a:gd name="connsiteY89" fmla="*/ 1274048 h 1519540"/>
                <a:gd name="connsiteX90" fmla="*/ 1345846 w 1609810"/>
                <a:gd name="connsiteY90" fmla="*/ 1282774 h 1519540"/>
                <a:gd name="connsiteX91" fmla="*/ 1337345 w 1609810"/>
                <a:gd name="connsiteY91" fmla="*/ 1291274 h 1519540"/>
                <a:gd name="connsiteX92" fmla="*/ 1320268 w 1609810"/>
                <a:gd name="connsiteY92" fmla="*/ 1308200 h 1519540"/>
                <a:gd name="connsiteX93" fmla="*/ 1302592 w 1609810"/>
                <a:gd name="connsiteY93" fmla="*/ 1324599 h 1519540"/>
                <a:gd name="connsiteX94" fmla="*/ 1284687 w 1609810"/>
                <a:gd name="connsiteY94" fmla="*/ 1340847 h 1519540"/>
                <a:gd name="connsiteX95" fmla="*/ 1266107 w 1609810"/>
                <a:gd name="connsiteY95" fmla="*/ 1356494 h 1519540"/>
                <a:gd name="connsiteX96" fmla="*/ 1228269 w 1609810"/>
                <a:gd name="connsiteY96" fmla="*/ 1386584 h 1519540"/>
                <a:gd name="connsiteX97" fmla="*/ 1273705 w 1609810"/>
                <a:gd name="connsiteY97" fmla="*/ 1358299 h 1519540"/>
                <a:gd name="connsiteX98" fmla="*/ 1296122 w 1609810"/>
                <a:gd name="connsiteY98" fmla="*/ 1343104 h 1519540"/>
                <a:gd name="connsiteX99" fmla="*/ 1317938 w 1609810"/>
                <a:gd name="connsiteY99" fmla="*/ 1327081 h 1519540"/>
                <a:gd name="connsiteX100" fmla="*/ 1339300 w 1609810"/>
                <a:gd name="connsiteY100" fmla="*/ 1310457 h 1519540"/>
                <a:gd name="connsiteX101" fmla="*/ 1360364 w 1609810"/>
                <a:gd name="connsiteY101" fmla="*/ 1293306 h 1519540"/>
                <a:gd name="connsiteX102" fmla="*/ 1380749 w 1609810"/>
                <a:gd name="connsiteY102" fmla="*/ 1275327 h 1519540"/>
                <a:gd name="connsiteX103" fmla="*/ 1390905 w 1609810"/>
                <a:gd name="connsiteY103" fmla="*/ 1266224 h 1519540"/>
                <a:gd name="connsiteX104" fmla="*/ 1400685 w 1609810"/>
                <a:gd name="connsiteY104" fmla="*/ 1256821 h 1519540"/>
                <a:gd name="connsiteX105" fmla="*/ 1420242 w 1609810"/>
                <a:gd name="connsiteY105" fmla="*/ 1237790 h 1519540"/>
                <a:gd name="connsiteX106" fmla="*/ 1439124 w 1609810"/>
                <a:gd name="connsiteY106" fmla="*/ 1217930 h 1519540"/>
                <a:gd name="connsiteX107" fmla="*/ 1475609 w 1609810"/>
                <a:gd name="connsiteY107" fmla="*/ 1176557 h 1519540"/>
                <a:gd name="connsiteX108" fmla="*/ 1541581 w 1609810"/>
                <a:gd name="connsiteY108" fmla="*/ 1085760 h 1519540"/>
                <a:gd name="connsiteX109" fmla="*/ 1605748 w 1609810"/>
                <a:gd name="connsiteY109" fmla="*/ 899278 h 1519540"/>
                <a:gd name="connsiteX110" fmla="*/ 1597849 w 1609810"/>
                <a:gd name="connsiteY110" fmla="*/ 701662 h 1519540"/>
                <a:gd name="connsiteX111" fmla="*/ 1559935 w 1609810"/>
                <a:gd name="connsiteY111" fmla="*/ 682104 h 1519540"/>
                <a:gd name="connsiteX112" fmla="*/ 1525858 w 1609810"/>
                <a:gd name="connsiteY112" fmla="*/ 657957 h 1519540"/>
                <a:gd name="connsiteX113" fmla="*/ 1496823 w 1609810"/>
                <a:gd name="connsiteY113" fmla="*/ 628168 h 1519540"/>
                <a:gd name="connsiteX114" fmla="*/ 1473427 w 1609810"/>
                <a:gd name="connsiteY114" fmla="*/ 591157 h 1519540"/>
                <a:gd name="connsiteX115" fmla="*/ 1408283 w 1609810"/>
                <a:gd name="connsiteY115" fmla="*/ 470121 h 1519540"/>
                <a:gd name="connsiteX116" fmla="*/ 1306278 w 1609810"/>
                <a:gd name="connsiteY116" fmla="*/ 379776 h 1519540"/>
                <a:gd name="connsiteX117" fmla="*/ 1319818 w 1609810"/>
                <a:gd name="connsiteY117" fmla="*/ 326140 h 1519540"/>
                <a:gd name="connsiteX118" fmla="*/ 1335240 w 1609810"/>
                <a:gd name="connsiteY118" fmla="*/ 346601 h 1519540"/>
                <a:gd name="connsiteX119" fmla="*/ 1343513 w 1609810"/>
                <a:gd name="connsiteY119" fmla="*/ 355929 h 1519540"/>
                <a:gd name="connsiteX120" fmla="*/ 1351714 w 1609810"/>
                <a:gd name="connsiteY120" fmla="*/ 364956 h 1519540"/>
                <a:gd name="connsiteX121" fmla="*/ 1369390 w 1609810"/>
                <a:gd name="connsiteY121" fmla="*/ 381506 h 1519540"/>
                <a:gd name="connsiteX122" fmla="*/ 1387897 w 1609810"/>
                <a:gd name="connsiteY122" fmla="*/ 396851 h 1519540"/>
                <a:gd name="connsiteX123" fmla="*/ 1407756 w 1609810"/>
                <a:gd name="connsiteY123" fmla="*/ 410843 h 1519540"/>
                <a:gd name="connsiteX124" fmla="*/ 1428518 w 1609810"/>
                <a:gd name="connsiteY124" fmla="*/ 424083 h 1519540"/>
                <a:gd name="connsiteX125" fmla="*/ 1473352 w 1609810"/>
                <a:gd name="connsiteY125" fmla="*/ 448757 h 1519540"/>
                <a:gd name="connsiteX126" fmla="*/ 1456577 w 1609810"/>
                <a:gd name="connsiteY126" fmla="*/ 428521 h 1519540"/>
                <a:gd name="connsiteX127" fmla="*/ 1438898 w 1609810"/>
                <a:gd name="connsiteY127" fmla="*/ 409188 h 1519540"/>
                <a:gd name="connsiteX128" fmla="*/ 1402264 w 1609810"/>
                <a:gd name="connsiteY128" fmla="*/ 372554 h 1519540"/>
                <a:gd name="connsiteX129" fmla="*/ 1383157 w 1609810"/>
                <a:gd name="connsiteY129" fmla="*/ 355327 h 1519540"/>
                <a:gd name="connsiteX130" fmla="*/ 1363749 w 1609810"/>
                <a:gd name="connsiteY130" fmla="*/ 338703 h 1519540"/>
                <a:gd name="connsiteX131" fmla="*/ 1343664 w 1609810"/>
                <a:gd name="connsiteY131" fmla="*/ 322981 h 1519540"/>
                <a:gd name="connsiteX132" fmla="*/ 1333659 w 1609810"/>
                <a:gd name="connsiteY132" fmla="*/ 315233 h 1519540"/>
                <a:gd name="connsiteX133" fmla="*/ 1323354 w 1609810"/>
                <a:gd name="connsiteY133" fmla="*/ 307785 h 1519540"/>
                <a:gd name="connsiteX134" fmla="*/ 1202994 w 1609810"/>
                <a:gd name="connsiteY134" fmla="*/ 182536 h 1519540"/>
                <a:gd name="connsiteX135" fmla="*/ 1077819 w 1609810"/>
                <a:gd name="connsiteY135" fmla="*/ 59318 h 1519540"/>
                <a:gd name="connsiteX136" fmla="*/ 1041035 w 1609810"/>
                <a:gd name="connsiteY136" fmla="*/ 49614 h 1519540"/>
                <a:gd name="connsiteX137" fmla="*/ 994396 w 1609810"/>
                <a:gd name="connsiteY137" fmla="*/ 41791 h 1519540"/>
                <a:gd name="connsiteX138" fmla="*/ 946477 w 1609810"/>
                <a:gd name="connsiteY138" fmla="*/ 41640 h 1519540"/>
                <a:gd name="connsiteX139" fmla="*/ 898484 w 1609810"/>
                <a:gd name="connsiteY139" fmla="*/ 47884 h 1519540"/>
                <a:gd name="connsiteX140" fmla="*/ 874787 w 1609810"/>
                <a:gd name="connsiteY140" fmla="*/ 52849 h 1519540"/>
                <a:gd name="connsiteX141" fmla="*/ 851394 w 1609810"/>
                <a:gd name="connsiteY141" fmla="*/ 59318 h 1519540"/>
                <a:gd name="connsiteX142" fmla="*/ 868920 w 1609810"/>
                <a:gd name="connsiteY142" fmla="*/ 63079 h 1519540"/>
                <a:gd name="connsiteX143" fmla="*/ 886448 w 1609810"/>
                <a:gd name="connsiteY143" fmla="*/ 67593 h 1519540"/>
                <a:gd name="connsiteX144" fmla="*/ 904201 w 1609810"/>
                <a:gd name="connsiteY144" fmla="*/ 72332 h 1519540"/>
                <a:gd name="connsiteX145" fmla="*/ 922104 w 1609810"/>
                <a:gd name="connsiteY145" fmla="*/ 77748 h 1519540"/>
                <a:gd name="connsiteX146" fmla="*/ 906007 w 1609810"/>
                <a:gd name="connsiteY146" fmla="*/ 82186 h 1519540"/>
                <a:gd name="connsiteX147" fmla="*/ 889832 w 1609810"/>
                <a:gd name="connsiteY147" fmla="*/ 84894 h 1519540"/>
                <a:gd name="connsiteX148" fmla="*/ 857862 w 1609810"/>
                <a:gd name="connsiteY148" fmla="*/ 85271 h 1519540"/>
                <a:gd name="connsiteX149" fmla="*/ 827021 w 1609810"/>
                <a:gd name="connsiteY149" fmla="*/ 81810 h 1519540"/>
                <a:gd name="connsiteX150" fmla="*/ 798661 w 1609810"/>
                <a:gd name="connsiteY150" fmla="*/ 77372 h 1519540"/>
                <a:gd name="connsiteX151" fmla="*/ 851394 w 1609810"/>
                <a:gd name="connsiteY151" fmla="*/ 59318 h 1519540"/>
                <a:gd name="connsiteX152" fmla="*/ 830481 w 1609810"/>
                <a:gd name="connsiteY152" fmla="*/ 55030 h 1519540"/>
                <a:gd name="connsiteX153" fmla="*/ 809493 w 1609810"/>
                <a:gd name="connsiteY153" fmla="*/ 51495 h 1519540"/>
                <a:gd name="connsiteX154" fmla="*/ 767217 w 1609810"/>
                <a:gd name="connsiteY154" fmla="*/ 45778 h 1519540"/>
                <a:gd name="connsiteX155" fmla="*/ 723813 w 1609810"/>
                <a:gd name="connsiteY155" fmla="*/ 42167 h 1519540"/>
                <a:gd name="connsiteX156" fmla="*/ 678452 w 1609810"/>
                <a:gd name="connsiteY156" fmla="*/ 40963 h 1519540"/>
                <a:gd name="connsiteX157" fmla="*/ 706661 w 1609810"/>
                <a:gd name="connsiteY157" fmla="*/ 40286 h 1519540"/>
                <a:gd name="connsiteX158" fmla="*/ 720652 w 1609810"/>
                <a:gd name="connsiteY158" fmla="*/ 39233 h 1519540"/>
                <a:gd name="connsiteX159" fmla="*/ 734645 w 1609810"/>
                <a:gd name="connsiteY159" fmla="*/ 38180 h 1519540"/>
                <a:gd name="connsiteX160" fmla="*/ 762628 w 1609810"/>
                <a:gd name="connsiteY160" fmla="*/ 35020 h 1519540"/>
                <a:gd name="connsiteX161" fmla="*/ 790536 w 1609810"/>
                <a:gd name="connsiteY161" fmla="*/ 31334 h 1519540"/>
                <a:gd name="connsiteX162" fmla="*/ 899763 w 1609810"/>
                <a:gd name="connsiteY162" fmla="*/ 14559 h 1519540"/>
                <a:gd name="connsiteX163" fmla="*/ 691164 w 1609810"/>
                <a:gd name="connsiteY163" fmla="*/ 8616 h 1519540"/>
                <a:gd name="connsiteX164" fmla="*/ 665212 w 1609810"/>
                <a:gd name="connsiteY164" fmla="*/ 10347 h 1519540"/>
                <a:gd name="connsiteX165" fmla="*/ 652123 w 1609810"/>
                <a:gd name="connsiteY165" fmla="*/ 11249 h 1519540"/>
                <a:gd name="connsiteX166" fmla="*/ 639109 w 1609810"/>
                <a:gd name="connsiteY166" fmla="*/ 12378 h 1519540"/>
                <a:gd name="connsiteX167" fmla="*/ 613007 w 1609810"/>
                <a:gd name="connsiteY167" fmla="*/ 14559 h 1519540"/>
                <a:gd name="connsiteX168" fmla="*/ 586753 w 1609810"/>
                <a:gd name="connsiteY168" fmla="*/ 16816 h 1519540"/>
                <a:gd name="connsiteX169" fmla="*/ 478504 w 1609810"/>
                <a:gd name="connsiteY169" fmla="*/ 25015 h 1519540"/>
                <a:gd name="connsiteX170" fmla="*/ 487005 w 1609810"/>
                <a:gd name="connsiteY170" fmla="*/ 14785 h 1519540"/>
                <a:gd name="connsiteX171" fmla="*/ 267799 w 1609810"/>
                <a:gd name="connsiteY171" fmla="*/ 236472 h 1519540"/>
                <a:gd name="connsiteX172" fmla="*/ 230864 w 1609810"/>
                <a:gd name="connsiteY172" fmla="*/ 302670 h 1519540"/>
                <a:gd name="connsiteX173" fmla="*/ 200850 w 1609810"/>
                <a:gd name="connsiteY173" fmla="*/ 370749 h 1519540"/>
                <a:gd name="connsiteX174" fmla="*/ 177454 w 1609810"/>
                <a:gd name="connsiteY174" fmla="*/ 439579 h 1519540"/>
                <a:gd name="connsiteX175" fmla="*/ 167976 w 1609810"/>
                <a:gd name="connsiteY175" fmla="*/ 474032 h 1519540"/>
                <a:gd name="connsiteX176" fmla="*/ 160152 w 1609810"/>
                <a:gd name="connsiteY176" fmla="*/ 508560 h 1519540"/>
                <a:gd name="connsiteX177" fmla="*/ 159250 w 1609810"/>
                <a:gd name="connsiteY177" fmla="*/ 525260 h 1519540"/>
                <a:gd name="connsiteX178" fmla="*/ 163463 w 1609810"/>
                <a:gd name="connsiteY178" fmla="*/ 541734 h 1519540"/>
                <a:gd name="connsiteX179" fmla="*/ 184150 w 1609810"/>
                <a:gd name="connsiteY179" fmla="*/ 572125 h 1519540"/>
                <a:gd name="connsiteX180" fmla="*/ 216646 w 1609810"/>
                <a:gd name="connsiteY180" fmla="*/ 597551 h 1519540"/>
                <a:gd name="connsiteX181" fmla="*/ 255237 w 1609810"/>
                <a:gd name="connsiteY181" fmla="*/ 617411 h 1519540"/>
                <a:gd name="connsiteX182" fmla="*/ 275096 w 1609810"/>
                <a:gd name="connsiteY182" fmla="*/ 625309 h 1519540"/>
                <a:gd name="connsiteX183" fmla="*/ 294354 w 1609810"/>
                <a:gd name="connsiteY183" fmla="*/ 632531 h 1519540"/>
                <a:gd name="connsiteX184" fmla="*/ 328958 w 1609810"/>
                <a:gd name="connsiteY184" fmla="*/ 642761 h 1519540"/>
                <a:gd name="connsiteX185" fmla="*/ 354308 w 1609810"/>
                <a:gd name="connsiteY185" fmla="*/ 646598 h 1519540"/>
                <a:gd name="connsiteX186" fmla="*/ 361830 w 1609810"/>
                <a:gd name="connsiteY186" fmla="*/ 646748 h 1519540"/>
                <a:gd name="connsiteX187" fmla="*/ 365064 w 1609810"/>
                <a:gd name="connsiteY187" fmla="*/ 645695 h 1519540"/>
                <a:gd name="connsiteX188" fmla="*/ 378379 w 1609810"/>
                <a:gd name="connsiteY188" fmla="*/ 567311 h 1519540"/>
                <a:gd name="connsiteX189" fmla="*/ 397487 w 1609810"/>
                <a:gd name="connsiteY189" fmla="*/ 528645 h 1519540"/>
                <a:gd name="connsiteX190" fmla="*/ 423966 w 1609810"/>
                <a:gd name="connsiteY190" fmla="*/ 492237 h 1519540"/>
                <a:gd name="connsiteX191" fmla="*/ 581863 w 1609810"/>
                <a:gd name="connsiteY191" fmla="*/ 386997 h 1519540"/>
                <a:gd name="connsiteX192" fmla="*/ 675969 w 1609810"/>
                <a:gd name="connsiteY192" fmla="*/ 365182 h 1519540"/>
                <a:gd name="connsiteX193" fmla="*/ 773008 w 1609810"/>
                <a:gd name="connsiteY193" fmla="*/ 364731 h 1519540"/>
                <a:gd name="connsiteX194" fmla="*/ 957235 w 1609810"/>
                <a:gd name="connsiteY194" fmla="*/ 418140 h 1519540"/>
                <a:gd name="connsiteX195" fmla="*/ 900290 w 1609810"/>
                <a:gd name="connsiteY195" fmla="*/ 303347 h 1519540"/>
                <a:gd name="connsiteX196" fmla="*/ 891037 w 1609810"/>
                <a:gd name="connsiteY196" fmla="*/ 294546 h 1519540"/>
                <a:gd name="connsiteX197" fmla="*/ 882011 w 1609810"/>
                <a:gd name="connsiteY197" fmla="*/ 284767 h 1519540"/>
                <a:gd name="connsiteX198" fmla="*/ 865010 w 1609810"/>
                <a:gd name="connsiteY198" fmla="*/ 260243 h 1519540"/>
                <a:gd name="connsiteX199" fmla="*/ 883515 w 1609810"/>
                <a:gd name="connsiteY199" fmla="*/ 281382 h 1519540"/>
                <a:gd name="connsiteX200" fmla="*/ 900365 w 1609810"/>
                <a:gd name="connsiteY200" fmla="*/ 303347 h 1519540"/>
                <a:gd name="connsiteX201" fmla="*/ 913454 w 1609810"/>
                <a:gd name="connsiteY201" fmla="*/ 313578 h 1519540"/>
                <a:gd name="connsiteX202" fmla="*/ 926844 w 1609810"/>
                <a:gd name="connsiteY202" fmla="*/ 322906 h 1519540"/>
                <a:gd name="connsiteX203" fmla="*/ 953999 w 1609810"/>
                <a:gd name="connsiteY203" fmla="*/ 340433 h 1519540"/>
                <a:gd name="connsiteX204" fmla="*/ 967088 w 1609810"/>
                <a:gd name="connsiteY204" fmla="*/ 349987 h 1519540"/>
                <a:gd name="connsiteX205" fmla="*/ 979577 w 1609810"/>
                <a:gd name="connsiteY205" fmla="*/ 360518 h 1519540"/>
                <a:gd name="connsiteX206" fmla="*/ 1000414 w 1609810"/>
                <a:gd name="connsiteY206" fmla="*/ 387148 h 1519540"/>
                <a:gd name="connsiteX207" fmla="*/ 1012600 w 1609810"/>
                <a:gd name="connsiteY207" fmla="*/ 404901 h 1519540"/>
                <a:gd name="connsiteX208" fmla="*/ 1048030 w 1609810"/>
                <a:gd name="connsiteY208" fmla="*/ 390006 h 1519540"/>
                <a:gd name="connsiteX209" fmla="*/ 1104750 w 1609810"/>
                <a:gd name="connsiteY209" fmla="*/ 460116 h 1519540"/>
                <a:gd name="connsiteX210" fmla="*/ 1144093 w 1609810"/>
                <a:gd name="connsiteY210" fmla="*/ 537372 h 1519540"/>
                <a:gd name="connsiteX211" fmla="*/ 1128596 w 1609810"/>
                <a:gd name="connsiteY211" fmla="*/ 563324 h 1519540"/>
                <a:gd name="connsiteX212" fmla="*/ 1177868 w 1609810"/>
                <a:gd name="connsiteY212" fmla="*/ 644341 h 1519540"/>
                <a:gd name="connsiteX213" fmla="*/ 1199233 w 1609810"/>
                <a:gd name="connsiteY213" fmla="*/ 707154 h 1519540"/>
                <a:gd name="connsiteX214" fmla="*/ 1202316 w 1609810"/>
                <a:gd name="connsiteY214" fmla="*/ 723327 h 1519540"/>
                <a:gd name="connsiteX215" fmla="*/ 1204272 w 1609810"/>
                <a:gd name="connsiteY215" fmla="*/ 739500 h 1519540"/>
                <a:gd name="connsiteX216" fmla="*/ 1205176 w 1609810"/>
                <a:gd name="connsiteY216" fmla="*/ 747625 h 1519540"/>
                <a:gd name="connsiteX217" fmla="*/ 1205402 w 1609810"/>
                <a:gd name="connsiteY217" fmla="*/ 755674 h 1519540"/>
                <a:gd name="connsiteX218" fmla="*/ 1205626 w 1609810"/>
                <a:gd name="connsiteY218" fmla="*/ 771847 h 1519540"/>
                <a:gd name="connsiteX219" fmla="*/ 1196298 w 1609810"/>
                <a:gd name="connsiteY219" fmla="*/ 836766 h 1519540"/>
                <a:gd name="connsiteX220" fmla="*/ 1172151 w 1609810"/>
                <a:gd name="connsiteY220" fmla="*/ 899428 h 1519540"/>
                <a:gd name="connsiteX221" fmla="*/ 1155226 w 1609810"/>
                <a:gd name="connsiteY221" fmla="*/ 928841 h 1519540"/>
                <a:gd name="connsiteX222" fmla="*/ 1145446 w 1609810"/>
                <a:gd name="connsiteY222" fmla="*/ 942833 h 1519540"/>
                <a:gd name="connsiteX223" fmla="*/ 1134991 w 1609810"/>
                <a:gd name="connsiteY223" fmla="*/ 956298 h 1519540"/>
                <a:gd name="connsiteX224" fmla="*/ 1087373 w 1609810"/>
                <a:gd name="connsiteY224" fmla="*/ 1004367 h 1519540"/>
                <a:gd name="connsiteX225" fmla="*/ 1032159 w 1609810"/>
                <a:gd name="connsiteY225" fmla="*/ 1041227 h 1519540"/>
                <a:gd name="connsiteX226" fmla="*/ 970925 w 1609810"/>
                <a:gd name="connsiteY226" fmla="*/ 1066427 h 1519540"/>
                <a:gd name="connsiteX227" fmla="*/ 1047354 w 1609810"/>
                <a:gd name="connsiteY227" fmla="*/ 1069286 h 1519540"/>
                <a:gd name="connsiteX228" fmla="*/ 1087674 w 1609810"/>
                <a:gd name="connsiteY228" fmla="*/ 1068609 h 1519540"/>
                <a:gd name="connsiteX229" fmla="*/ 1108737 w 1609810"/>
                <a:gd name="connsiteY229" fmla="*/ 1067857 h 1519540"/>
                <a:gd name="connsiteX230" fmla="*/ 1130252 w 1609810"/>
                <a:gd name="connsiteY230" fmla="*/ 1066728 h 1519540"/>
                <a:gd name="connsiteX231" fmla="*/ 1146048 w 1609810"/>
                <a:gd name="connsiteY231" fmla="*/ 1065449 h 1519540"/>
                <a:gd name="connsiteX232" fmla="*/ 1161244 w 1609810"/>
                <a:gd name="connsiteY232" fmla="*/ 1060861 h 1519540"/>
                <a:gd name="connsiteX233" fmla="*/ 1175687 w 1609810"/>
                <a:gd name="connsiteY233" fmla="*/ 1053038 h 1519540"/>
                <a:gd name="connsiteX234" fmla="*/ 1189453 w 1609810"/>
                <a:gd name="connsiteY234" fmla="*/ 1042506 h 1519540"/>
                <a:gd name="connsiteX235" fmla="*/ 1232632 w 1609810"/>
                <a:gd name="connsiteY235" fmla="*/ 977888 h 1519540"/>
                <a:gd name="connsiteX236" fmla="*/ 1255200 w 1609810"/>
                <a:gd name="connsiteY236" fmla="*/ 894088 h 1519540"/>
                <a:gd name="connsiteX237" fmla="*/ 1261143 w 1609810"/>
                <a:gd name="connsiteY237" fmla="*/ 810512 h 1519540"/>
                <a:gd name="connsiteX238" fmla="*/ 1277993 w 1609810"/>
                <a:gd name="connsiteY238" fmla="*/ 778317 h 1519540"/>
                <a:gd name="connsiteX239" fmla="*/ 1293339 w 1609810"/>
                <a:gd name="connsiteY239" fmla="*/ 762971 h 1519540"/>
                <a:gd name="connsiteX240" fmla="*/ 1299207 w 1609810"/>
                <a:gd name="connsiteY240" fmla="*/ 754169 h 1519540"/>
                <a:gd name="connsiteX241" fmla="*/ 1302140 w 1609810"/>
                <a:gd name="connsiteY241" fmla="*/ 744315 h 1519540"/>
                <a:gd name="connsiteX242" fmla="*/ 1346524 w 1609810"/>
                <a:gd name="connsiteY242" fmla="*/ 832328 h 1519540"/>
                <a:gd name="connsiteX243" fmla="*/ 1326739 w 1609810"/>
                <a:gd name="connsiteY243" fmla="*/ 926660 h 1519540"/>
                <a:gd name="connsiteX244" fmla="*/ 1272502 w 1609810"/>
                <a:gd name="connsiteY244" fmla="*/ 1009557 h 1519540"/>
                <a:gd name="connsiteX245" fmla="*/ 1257306 w 1609810"/>
                <a:gd name="connsiteY245" fmla="*/ 1028590 h 1519540"/>
                <a:gd name="connsiteX246" fmla="*/ 1242261 w 1609810"/>
                <a:gd name="connsiteY246" fmla="*/ 1047396 h 1519540"/>
                <a:gd name="connsiteX247" fmla="*/ 1213675 w 1609810"/>
                <a:gd name="connsiteY247" fmla="*/ 1085234 h 1519540"/>
                <a:gd name="connsiteX248" fmla="*/ 1108436 w 1609810"/>
                <a:gd name="connsiteY248" fmla="*/ 1168207 h 1519540"/>
                <a:gd name="connsiteX249" fmla="*/ 1075488 w 1609810"/>
                <a:gd name="connsiteY249" fmla="*/ 1182950 h 1519540"/>
                <a:gd name="connsiteX250" fmla="*/ 1058563 w 1609810"/>
                <a:gd name="connsiteY250" fmla="*/ 1189570 h 1519540"/>
                <a:gd name="connsiteX251" fmla="*/ 1041261 w 1609810"/>
                <a:gd name="connsiteY251" fmla="*/ 1195438 h 1519540"/>
                <a:gd name="connsiteX252" fmla="*/ 1032609 w 1609810"/>
                <a:gd name="connsiteY252" fmla="*/ 1198371 h 1519540"/>
                <a:gd name="connsiteX253" fmla="*/ 1023808 w 1609810"/>
                <a:gd name="connsiteY253" fmla="*/ 1200929 h 1519540"/>
                <a:gd name="connsiteX254" fmla="*/ 1006205 w 1609810"/>
                <a:gd name="connsiteY254" fmla="*/ 1205969 h 1519540"/>
                <a:gd name="connsiteX255" fmla="*/ 988378 w 1609810"/>
                <a:gd name="connsiteY255" fmla="*/ 1210332 h 1519540"/>
                <a:gd name="connsiteX256" fmla="*/ 970548 w 1609810"/>
                <a:gd name="connsiteY256" fmla="*/ 1214470 h 1519540"/>
                <a:gd name="connsiteX257" fmla="*/ 952721 w 1609810"/>
                <a:gd name="connsiteY257" fmla="*/ 1218306 h 1519540"/>
                <a:gd name="connsiteX258" fmla="*/ 934892 w 1609810"/>
                <a:gd name="connsiteY258" fmla="*/ 1221691 h 1519540"/>
                <a:gd name="connsiteX259" fmla="*/ 899461 w 1609810"/>
                <a:gd name="connsiteY259" fmla="*/ 1228085 h 1519540"/>
                <a:gd name="connsiteX260" fmla="*/ 829728 w 1609810"/>
                <a:gd name="connsiteY260" fmla="*/ 1239971 h 1519540"/>
                <a:gd name="connsiteX261" fmla="*/ 761724 w 1609810"/>
                <a:gd name="connsiteY261" fmla="*/ 1254790 h 1519540"/>
                <a:gd name="connsiteX262" fmla="*/ 728099 w 1609810"/>
                <a:gd name="connsiteY262" fmla="*/ 1264494 h 1519540"/>
                <a:gd name="connsiteX263" fmla="*/ 694474 w 1609810"/>
                <a:gd name="connsiteY263" fmla="*/ 1276455 h 1519540"/>
                <a:gd name="connsiteX264" fmla="*/ 590063 w 1609810"/>
                <a:gd name="connsiteY264" fmla="*/ 1263742 h 1519540"/>
                <a:gd name="connsiteX265" fmla="*/ 523112 w 1609810"/>
                <a:gd name="connsiteY265" fmla="*/ 1180167 h 1519540"/>
                <a:gd name="connsiteX266" fmla="*/ 543499 w 1609810"/>
                <a:gd name="connsiteY266" fmla="*/ 1173096 h 1519540"/>
                <a:gd name="connsiteX267" fmla="*/ 563433 w 1609810"/>
                <a:gd name="connsiteY267" fmla="*/ 1173547 h 1519540"/>
                <a:gd name="connsiteX268" fmla="*/ 572836 w 1609810"/>
                <a:gd name="connsiteY268" fmla="*/ 1175579 h 1519540"/>
                <a:gd name="connsiteX269" fmla="*/ 581712 w 1609810"/>
                <a:gd name="connsiteY269" fmla="*/ 1177986 h 1519540"/>
                <a:gd name="connsiteX270" fmla="*/ 596531 w 1609810"/>
                <a:gd name="connsiteY270" fmla="*/ 1183101 h 1519540"/>
                <a:gd name="connsiteX271" fmla="*/ 654004 w 1609810"/>
                <a:gd name="connsiteY271" fmla="*/ 1199651 h 1519540"/>
                <a:gd name="connsiteX272" fmla="*/ 714635 w 1609810"/>
                <a:gd name="connsiteY272" fmla="*/ 1209881 h 1519540"/>
                <a:gd name="connsiteX273" fmla="*/ 839282 w 1609810"/>
                <a:gd name="connsiteY273" fmla="*/ 1210784 h 1519540"/>
                <a:gd name="connsiteX274" fmla="*/ 961145 w 1609810"/>
                <a:gd name="connsiteY274" fmla="*/ 1182123 h 1519540"/>
                <a:gd name="connsiteX275" fmla="*/ 1069922 w 1609810"/>
                <a:gd name="connsiteY275" fmla="*/ 1121868 h 1519540"/>
                <a:gd name="connsiteX276" fmla="*/ 945274 w 1609810"/>
                <a:gd name="connsiteY276" fmla="*/ 1151281 h 1519540"/>
                <a:gd name="connsiteX277" fmla="*/ 825065 w 1609810"/>
                <a:gd name="connsiteY277" fmla="*/ 1165423 h 1519540"/>
                <a:gd name="connsiteX278" fmla="*/ 706661 w 1609810"/>
                <a:gd name="connsiteY278" fmla="*/ 1152785 h 1519540"/>
                <a:gd name="connsiteX279" fmla="*/ 651747 w 1609810"/>
                <a:gd name="connsiteY279" fmla="*/ 1131873 h 1519540"/>
                <a:gd name="connsiteX280" fmla="*/ 605183 w 1609810"/>
                <a:gd name="connsiteY280" fmla="*/ 1099000 h 1519540"/>
                <a:gd name="connsiteX281" fmla="*/ 663332 w 1609810"/>
                <a:gd name="connsiteY281" fmla="*/ 1117505 h 1519540"/>
                <a:gd name="connsiteX282" fmla="*/ 670929 w 1609810"/>
                <a:gd name="connsiteY282" fmla="*/ 1120289 h 1519540"/>
                <a:gd name="connsiteX283" fmla="*/ 678602 w 1609810"/>
                <a:gd name="connsiteY283" fmla="*/ 1122846 h 1519540"/>
                <a:gd name="connsiteX284" fmla="*/ 686351 w 1609810"/>
                <a:gd name="connsiteY284" fmla="*/ 1125554 h 1519540"/>
                <a:gd name="connsiteX285" fmla="*/ 694323 w 1609810"/>
                <a:gd name="connsiteY285" fmla="*/ 1127961 h 1519540"/>
                <a:gd name="connsiteX286" fmla="*/ 710422 w 1609810"/>
                <a:gd name="connsiteY286" fmla="*/ 1132625 h 1519540"/>
                <a:gd name="connsiteX287" fmla="*/ 726670 w 1609810"/>
                <a:gd name="connsiteY287" fmla="*/ 1136311 h 1519540"/>
                <a:gd name="connsiteX288" fmla="*/ 791666 w 1609810"/>
                <a:gd name="connsiteY288" fmla="*/ 1137515 h 1519540"/>
                <a:gd name="connsiteX289" fmla="*/ 822205 w 1609810"/>
                <a:gd name="connsiteY289" fmla="*/ 1126156 h 1519540"/>
                <a:gd name="connsiteX290" fmla="*/ 836273 w 1609810"/>
                <a:gd name="connsiteY290" fmla="*/ 1116452 h 1519540"/>
                <a:gd name="connsiteX291" fmla="*/ 849212 w 1609810"/>
                <a:gd name="connsiteY291" fmla="*/ 1103964 h 1519540"/>
                <a:gd name="connsiteX292" fmla="*/ 824161 w 1609810"/>
                <a:gd name="connsiteY292" fmla="*/ 1080118 h 1519540"/>
                <a:gd name="connsiteX293" fmla="*/ 743521 w 1609810"/>
                <a:gd name="connsiteY293" fmla="*/ 1062817 h 1519540"/>
                <a:gd name="connsiteX294" fmla="*/ 724338 w 1609810"/>
                <a:gd name="connsiteY294" fmla="*/ 1055896 h 1519540"/>
                <a:gd name="connsiteX295" fmla="*/ 705758 w 1609810"/>
                <a:gd name="connsiteY295" fmla="*/ 1047997 h 1519540"/>
                <a:gd name="connsiteX296" fmla="*/ 671681 w 1609810"/>
                <a:gd name="connsiteY296" fmla="*/ 1029492 h 1519540"/>
                <a:gd name="connsiteX297" fmla="*/ 623010 w 1609810"/>
                <a:gd name="connsiteY297" fmla="*/ 1062441 h 1519540"/>
                <a:gd name="connsiteX298" fmla="*/ 513033 w 1609810"/>
                <a:gd name="connsiteY298" fmla="*/ 1076131 h 1519540"/>
                <a:gd name="connsiteX299" fmla="*/ 474893 w 1609810"/>
                <a:gd name="connsiteY299" fmla="*/ 1046869 h 1519540"/>
                <a:gd name="connsiteX300" fmla="*/ 449092 w 1609810"/>
                <a:gd name="connsiteY300" fmla="*/ 998274 h 1519540"/>
                <a:gd name="connsiteX301" fmla="*/ 434047 w 1609810"/>
                <a:gd name="connsiteY301" fmla="*/ 877914 h 1519540"/>
                <a:gd name="connsiteX302" fmla="*/ 440666 w 1609810"/>
                <a:gd name="connsiteY302" fmla="*/ 759585 h 1519540"/>
                <a:gd name="connsiteX303" fmla="*/ 437582 w 1609810"/>
                <a:gd name="connsiteY303" fmla="*/ 748452 h 1519540"/>
                <a:gd name="connsiteX304" fmla="*/ 425922 w 1609810"/>
                <a:gd name="connsiteY304" fmla="*/ 733031 h 1519540"/>
                <a:gd name="connsiteX305" fmla="*/ 410576 w 1609810"/>
                <a:gd name="connsiteY305" fmla="*/ 713924 h 1519540"/>
                <a:gd name="connsiteX306" fmla="*/ 396133 w 1609810"/>
                <a:gd name="connsiteY306" fmla="*/ 692184 h 1519540"/>
                <a:gd name="connsiteX307" fmla="*/ 366043 w 1609810"/>
                <a:gd name="connsiteY307" fmla="*/ 773577 h 1519540"/>
                <a:gd name="connsiteX308" fmla="*/ 357318 w 1609810"/>
                <a:gd name="connsiteY308" fmla="*/ 864976 h 1519540"/>
                <a:gd name="connsiteX309" fmla="*/ 417347 w 1609810"/>
                <a:gd name="connsiteY309" fmla="*/ 797499 h 1519540"/>
                <a:gd name="connsiteX310" fmla="*/ 397863 w 1609810"/>
                <a:gd name="connsiteY310" fmla="*/ 871069 h 1519540"/>
                <a:gd name="connsiteX311" fmla="*/ 391169 w 1609810"/>
                <a:gd name="connsiteY311" fmla="*/ 890627 h 1519540"/>
                <a:gd name="connsiteX312" fmla="*/ 387031 w 1609810"/>
                <a:gd name="connsiteY312" fmla="*/ 910712 h 1519540"/>
                <a:gd name="connsiteX313" fmla="*/ 386278 w 1609810"/>
                <a:gd name="connsiteY313" fmla="*/ 920868 h 1519540"/>
                <a:gd name="connsiteX314" fmla="*/ 386956 w 1609810"/>
                <a:gd name="connsiteY314" fmla="*/ 930872 h 1519540"/>
                <a:gd name="connsiteX315" fmla="*/ 388912 w 1609810"/>
                <a:gd name="connsiteY315" fmla="*/ 940802 h 1519540"/>
                <a:gd name="connsiteX316" fmla="*/ 392673 w 1609810"/>
                <a:gd name="connsiteY316" fmla="*/ 950356 h 1519540"/>
                <a:gd name="connsiteX317" fmla="*/ 357318 w 1609810"/>
                <a:gd name="connsiteY317" fmla="*/ 865050 h 1519540"/>
                <a:gd name="connsiteX318" fmla="*/ 344453 w 1609810"/>
                <a:gd name="connsiteY318" fmla="*/ 926660 h 1519540"/>
                <a:gd name="connsiteX319" fmla="*/ 346333 w 1609810"/>
                <a:gd name="connsiteY319" fmla="*/ 991203 h 1519540"/>
                <a:gd name="connsiteX320" fmla="*/ 318726 w 1609810"/>
                <a:gd name="connsiteY320" fmla="*/ 935762 h 1519540"/>
                <a:gd name="connsiteX321" fmla="*/ 326098 w 1609810"/>
                <a:gd name="connsiteY321" fmla="*/ 873626 h 1519540"/>
                <a:gd name="connsiteX322" fmla="*/ 336330 w 1609810"/>
                <a:gd name="connsiteY322" fmla="*/ 814725 h 1519540"/>
                <a:gd name="connsiteX323" fmla="*/ 316394 w 1609810"/>
                <a:gd name="connsiteY323" fmla="*/ 753116 h 1519540"/>
                <a:gd name="connsiteX324" fmla="*/ 312708 w 1609810"/>
                <a:gd name="connsiteY324" fmla="*/ 779370 h 1519540"/>
                <a:gd name="connsiteX325" fmla="*/ 309700 w 1609810"/>
                <a:gd name="connsiteY325" fmla="*/ 792459 h 1519540"/>
                <a:gd name="connsiteX326" fmla="*/ 306089 w 1609810"/>
                <a:gd name="connsiteY326" fmla="*/ 805698 h 1519540"/>
                <a:gd name="connsiteX327" fmla="*/ 315643 w 1609810"/>
                <a:gd name="connsiteY327" fmla="*/ 751988 h 1519540"/>
                <a:gd name="connsiteX328" fmla="*/ 316319 w 1609810"/>
                <a:gd name="connsiteY328" fmla="*/ 753116 h 1519540"/>
                <a:gd name="connsiteX329" fmla="*/ 316921 w 1609810"/>
                <a:gd name="connsiteY329" fmla="*/ 670219 h 1519540"/>
                <a:gd name="connsiteX330" fmla="*/ 317448 w 1609810"/>
                <a:gd name="connsiteY330" fmla="*/ 581754 h 1519540"/>
                <a:gd name="connsiteX331" fmla="*/ 278706 w 1609810"/>
                <a:gd name="connsiteY331" fmla="*/ 648177 h 1519540"/>
                <a:gd name="connsiteX332" fmla="*/ 241094 w 1609810"/>
                <a:gd name="connsiteY332" fmla="*/ 717384 h 1519540"/>
                <a:gd name="connsiteX333" fmla="*/ 214165 w 1609810"/>
                <a:gd name="connsiteY333" fmla="*/ 793437 h 1519540"/>
                <a:gd name="connsiteX334" fmla="*/ 209349 w 1609810"/>
                <a:gd name="connsiteY334" fmla="*/ 875131 h 1519540"/>
                <a:gd name="connsiteX335" fmla="*/ 212134 w 1609810"/>
                <a:gd name="connsiteY335" fmla="*/ 888671 h 1519540"/>
                <a:gd name="connsiteX336" fmla="*/ 215594 w 1609810"/>
                <a:gd name="connsiteY336" fmla="*/ 902061 h 1519540"/>
                <a:gd name="connsiteX337" fmla="*/ 223718 w 1609810"/>
                <a:gd name="connsiteY337" fmla="*/ 928390 h 1519540"/>
                <a:gd name="connsiteX338" fmla="*/ 214539 w 1609810"/>
                <a:gd name="connsiteY338" fmla="*/ 901986 h 1519540"/>
                <a:gd name="connsiteX339" fmla="*/ 211381 w 1609810"/>
                <a:gd name="connsiteY339" fmla="*/ 888596 h 1519540"/>
                <a:gd name="connsiteX340" fmla="*/ 209349 w 1609810"/>
                <a:gd name="connsiteY340" fmla="*/ 875055 h 1519540"/>
                <a:gd name="connsiteX341" fmla="*/ 218376 w 1609810"/>
                <a:gd name="connsiteY341" fmla="*/ 683609 h 1519540"/>
                <a:gd name="connsiteX342" fmla="*/ 316846 w 1609810"/>
                <a:gd name="connsiteY342" fmla="*/ 516985 h 1519540"/>
                <a:gd name="connsiteX343" fmla="*/ 353856 w 1609810"/>
                <a:gd name="connsiteY343" fmla="*/ 486068 h 1519540"/>
                <a:gd name="connsiteX344" fmla="*/ 373641 w 1609810"/>
                <a:gd name="connsiteY344" fmla="*/ 472829 h 1519540"/>
                <a:gd name="connsiteX345" fmla="*/ 393499 w 1609810"/>
                <a:gd name="connsiteY345" fmla="*/ 461169 h 1519540"/>
                <a:gd name="connsiteX346" fmla="*/ 478429 w 1609810"/>
                <a:gd name="connsiteY346" fmla="*/ 426415 h 1519540"/>
                <a:gd name="connsiteX347" fmla="*/ 564186 w 1609810"/>
                <a:gd name="connsiteY347" fmla="*/ 428672 h 1519540"/>
                <a:gd name="connsiteX348" fmla="*/ 639109 w 1609810"/>
                <a:gd name="connsiteY348" fmla="*/ 470647 h 1519540"/>
                <a:gd name="connsiteX349" fmla="*/ 663332 w 1609810"/>
                <a:gd name="connsiteY349" fmla="*/ 474860 h 1519540"/>
                <a:gd name="connsiteX350" fmla="*/ 662428 w 1609810"/>
                <a:gd name="connsiteY350" fmla="*/ 446049 h 1519540"/>
                <a:gd name="connsiteX351" fmla="*/ 664083 w 1609810"/>
                <a:gd name="connsiteY351" fmla="*/ 417990 h 1519540"/>
                <a:gd name="connsiteX352" fmla="*/ 595855 w 1609810"/>
                <a:gd name="connsiteY352" fmla="*/ 382107 h 1519540"/>
                <a:gd name="connsiteX353" fmla="*/ 584873 w 1609810"/>
                <a:gd name="connsiteY353" fmla="*/ 378045 h 1519540"/>
                <a:gd name="connsiteX354" fmla="*/ 573212 w 1609810"/>
                <a:gd name="connsiteY354" fmla="*/ 374585 h 1519540"/>
                <a:gd name="connsiteX355" fmla="*/ 561176 w 1609810"/>
                <a:gd name="connsiteY355" fmla="*/ 371802 h 1519540"/>
                <a:gd name="connsiteX356" fmla="*/ 548915 w 1609810"/>
                <a:gd name="connsiteY356" fmla="*/ 369996 h 1519540"/>
                <a:gd name="connsiteX357" fmla="*/ 500019 w 1609810"/>
                <a:gd name="connsiteY357" fmla="*/ 370297 h 1519540"/>
                <a:gd name="connsiteX358" fmla="*/ 494001 w 1609810"/>
                <a:gd name="connsiteY358" fmla="*/ 371049 h 1519540"/>
                <a:gd name="connsiteX359" fmla="*/ 488133 w 1609810"/>
                <a:gd name="connsiteY359" fmla="*/ 372103 h 1519540"/>
                <a:gd name="connsiteX360" fmla="*/ 476473 w 1609810"/>
                <a:gd name="connsiteY360" fmla="*/ 374359 h 1519540"/>
                <a:gd name="connsiteX361" fmla="*/ 454056 w 1609810"/>
                <a:gd name="connsiteY361" fmla="*/ 380453 h 1519540"/>
                <a:gd name="connsiteX362" fmla="*/ 412155 w 1609810"/>
                <a:gd name="connsiteY362" fmla="*/ 396475 h 1519540"/>
                <a:gd name="connsiteX363" fmla="*/ 373716 w 1609810"/>
                <a:gd name="connsiteY363" fmla="*/ 415884 h 1519540"/>
                <a:gd name="connsiteX364" fmla="*/ 337759 w 1609810"/>
                <a:gd name="connsiteY364" fmla="*/ 437247 h 1519540"/>
                <a:gd name="connsiteX365" fmla="*/ 207920 w 1609810"/>
                <a:gd name="connsiteY365" fmla="*/ 564302 h 1519540"/>
                <a:gd name="connsiteX366" fmla="*/ 160905 w 1609810"/>
                <a:gd name="connsiteY366" fmla="*/ 642837 h 1519540"/>
                <a:gd name="connsiteX367" fmla="*/ 125550 w 1609810"/>
                <a:gd name="connsiteY367" fmla="*/ 726863 h 151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Lst>
              <a:rect l="l" t="t" r="r" b="b"/>
              <a:pathLst>
                <a:path w="1609810" h="1519540">
                  <a:moveTo>
                    <a:pt x="125550" y="726863"/>
                  </a:moveTo>
                  <a:cubicBezTo>
                    <a:pt x="133147" y="699105"/>
                    <a:pt x="142174" y="671723"/>
                    <a:pt x="152780" y="644943"/>
                  </a:cubicBezTo>
                  <a:cubicBezTo>
                    <a:pt x="163687" y="618163"/>
                    <a:pt x="176176" y="591910"/>
                    <a:pt x="190393" y="566408"/>
                  </a:cubicBezTo>
                  <a:cubicBezTo>
                    <a:pt x="204912" y="540907"/>
                    <a:pt x="221160" y="516384"/>
                    <a:pt x="239439" y="492688"/>
                  </a:cubicBezTo>
                  <a:cubicBezTo>
                    <a:pt x="257869" y="468767"/>
                    <a:pt x="278556" y="446951"/>
                    <a:pt x="300598" y="426716"/>
                  </a:cubicBezTo>
                  <a:cubicBezTo>
                    <a:pt x="306164" y="421826"/>
                    <a:pt x="311731" y="416636"/>
                    <a:pt x="317373" y="411896"/>
                  </a:cubicBezTo>
                  <a:lnTo>
                    <a:pt x="325272" y="405352"/>
                  </a:lnTo>
                  <a:lnTo>
                    <a:pt x="333169" y="398958"/>
                  </a:lnTo>
                  <a:cubicBezTo>
                    <a:pt x="343702" y="390458"/>
                    <a:pt x="354910" y="381882"/>
                    <a:pt x="366570" y="373381"/>
                  </a:cubicBezTo>
                  <a:cubicBezTo>
                    <a:pt x="372587" y="369169"/>
                    <a:pt x="378379" y="364881"/>
                    <a:pt x="384849" y="360744"/>
                  </a:cubicBezTo>
                  <a:lnTo>
                    <a:pt x="394403" y="354500"/>
                  </a:lnTo>
                  <a:lnTo>
                    <a:pt x="404407" y="348332"/>
                  </a:lnTo>
                  <a:cubicBezTo>
                    <a:pt x="411027" y="344194"/>
                    <a:pt x="418399" y="340358"/>
                    <a:pt x="425545" y="336371"/>
                  </a:cubicBezTo>
                  <a:cubicBezTo>
                    <a:pt x="433218" y="332610"/>
                    <a:pt x="440440" y="328698"/>
                    <a:pt x="448790" y="325313"/>
                  </a:cubicBezTo>
                  <a:cubicBezTo>
                    <a:pt x="464662" y="318091"/>
                    <a:pt x="482867" y="312149"/>
                    <a:pt x="502050" y="307409"/>
                  </a:cubicBezTo>
                  <a:cubicBezTo>
                    <a:pt x="511978" y="305378"/>
                    <a:pt x="521833" y="303197"/>
                    <a:pt x="532439" y="302219"/>
                  </a:cubicBezTo>
                  <a:cubicBezTo>
                    <a:pt x="542821" y="300789"/>
                    <a:pt x="553653" y="300489"/>
                    <a:pt x="564561" y="300413"/>
                  </a:cubicBezTo>
                  <a:cubicBezTo>
                    <a:pt x="569976" y="300263"/>
                    <a:pt x="575543" y="300865"/>
                    <a:pt x="581036" y="301090"/>
                  </a:cubicBezTo>
                  <a:cubicBezTo>
                    <a:pt x="586527" y="301466"/>
                    <a:pt x="592169" y="301843"/>
                    <a:pt x="597435" y="302670"/>
                  </a:cubicBezTo>
                  <a:cubicBezTo>
                    <a:pt x="602625" y="303422"/>
                    <a:pt x="608417" y="304175"/>
                    <a:pt x="613231" y="305077"/>
                  </a:cubicBezTo>
                  <a:lnTo>
                    <a:pt x="627750" y="307936"/>
                  </a:lnTo>
                  <a:cubicBezTo>
                    <a:pt x="646255" y="311998"/>
                    <a:pt x="661300" y="316211"/>
                    <a:pt x="674088" y="319144"/>
                  </a:cubicBezTo>
                  <a:cubicBezTo>
                    <a:pt x="674239" y="313578"/>
                    <a:pt x="674389" y="308086"/>
                    <a:pt x="674314" y="302520"/>
                  </a:cubicBezTo>
                  <a:cubicBezTo>
                    <a:pt x="674013" y="296953"/>
                    <a:pt x="673636" y="291386"/>
                    <a:pt x="673111" y="285895"/>
                  </a:cubicBezTo>
                  <a:cubicBezTo>
                    <a:pt x="672509" y="274987"/>
                    <a:pt x="669574" y="263854"/>
                    <a:pt x="666716" y="253097"/>
                  </a:cubicBezTo>
                  <a:cubicBezTo>
                    <a:pt x="664309" y="251066"/>
                    <a:pt x="660924" y="248884"/>
                    <a:pt x="657991" y="246853"/>
                  </a:cubicBezTo>
                  <a:cubicBezTo>
                    <a:pt x="654906" y="244747"/>
                    <a:pt x="651973" y="242791"/>
                    <a:pt x="648663" y="240760"/>
                  </a:cubicBezTo>
                  <a:cubicBezTo>
                    <a:pt x="645053" y="238729"/>
                    <a:pt x="641365" y="236698"/>
                    <a:pt x="637679" y="234667"/>
                  </a:cubicBezTo>
                  <a:cubicBezTo>
                    <a:pt x="633993" y="232711"/>
                    <a:pt x="630382" y="230755"/>
                    <a:pt x="625795" y="228799"/>
                  </a:cubicBezTo>
                  <a:cubicBezTo>
                    <a:pt x="619174" y="228122"/>
                    <a:pt x="612705" y="227521"/>
                    <a:pt x="606009" y="227144"/>
                  </a:cubicBezTo>
                  <a:cubicBezTo>
                    <a:pt x="599165" y="226844"/>
                    <a:pt x="592395" y="226693"/>
                    <a:pt x="585624" y="226693"/>
                  </a:cubicBezTo>
                  <a:lnTo>
                    <a:pt x="575543" y="226768"/>
                  </a:lnTo>
                  <a:lnTo>
                    <a:pt x="565615" y="227370"/>
                  </a:lnTo>
                  <a:cubicBezTo>
                    <a:pt x="558994" y="227822"/>
                    <a:pt x="552450" y="228423"/>
                    <a:pt x="545905" y="229176"/>
                  </a:cubicBezTo>
                  <a:cubicBezTo>
                    <a:pt x="520405" y="232711"/>
                    <a:pt x="495956" y="238579"/>
                    <a:pt x="474893" y="246477"/>
                  </a:cubicBezTo>
                  <a:cubicBezTo>
                    <a:pt x="463911" y="250238"/>
                    <a:pt x="454357" y="254602"/>
                    <a:pt x="444577" y="259040"/>
                  </a:cubicBezTo>
                  <a:cubicBezTo>
                    <a:pt x="439613" y="261221"/>
                    <a:pt x="435400" y="263553"/>
                    <a:pt x="430811" y="265885"/>
                  </a:cubicBezTo>
                  <a:cubicBezTo>
                    <a:pt x="426449" y="268217"/>
                    <a:pt x="421859" y="270549"/>
                    <a:pt x="417646" y="272956"/>
                  </a:cubicBezTo>
                  <a:lnTo>
                    <a:pt x="405461" y="280178"/>
                  </a:lnTo>
                  <a:lnTo>
                    <a:pt x="399442" y="283789"/>
                  </a:lnTo>
                  <a:lnTo>
                    <a:pt x="393876" y="287475"/>
                  </a:lnTo>
                  <a:lnTo>
                    <a:pt x="382743" y="294772"/>
                  </a:lnTo>
                  <a:lnTo>
                    <a:pt x="372363" y="302068"/>
                  </a:lnTo>
                  <a:cubicBezTo>
                    <a:pt x="344980" y="321552"/>
                    <a:pt x="322412" y="340282"/>
                    <a:pt x="300749" y="356982"/>
                  </a:cubicBezTo>
                  <a:cubicBezTo>
                    <a:pt x="276600" y="375413"/>
                    <a:pt x="252528" y="393692"/>
                    <a:pt x="228683" y="411821"/>
                  </a:cubicBezTo>
                  <a:cubicBezTo>
                    <a:pt x="220181" y="419344"/>
                    <a:pt x="212134" y="427318"/>
                    <a:pt x="204460" y="435517"/>
                  </a:cubicBezTo>
                  <a:cubicBezTo>
                    <a:pt x="197089" y="444018"/>
                    <a:pt x="190016" y="452894"/>
                    <a:pt x="183472" y="461921"/>
                  </a:cubicBezTo>
                  <a:cubicBezTo>
                    <a:pt x="177303" y="471023"/>
                    <a:pt x="171436" y="480201"/>
                    <a:pt x="166095" y="489604"/>
                  </a:cubicBezTo>
                  <a:cubicBezTo>
                    <a:pt x="161056" y="499007"/>
                    <a:pt x="156165" y="508560"/>
                    <a:pt x="151878" y="518189"/>
                  </a:cubicBezTo>
                  <a:cubicBezTo>
                    <a:pt x="134878" y="556779"/>
                    <a:pt x="125550" y="596047"/>
                    <a:pt x="119607" y="633358"/>
                  </a:cubicBezTo>
                  <a:cubicBezTo>
                    <a:pt x="113588" y="670820"/>
                    <a:pt x="110731" y="706402"/>
                    <a:pt x="106367" y="740253"/>
                  </a:cubicBezTo>
                  <a:cubicBezTo>
                    <a:pt x="102003" y="774179"/>
                    <a:pt x="95836" y="806526"/>
                    <a:pt x="84402" y="839098"/>
                  </a:cubicBezTo>
                  <a:cubicBezTo>
                    <a:pt x="74321" y="873175"/>
                    <a:pt x="62134" y="908606"/>
                    <a:pt x="48670" y="945842"/>
                  </a:cubicBezTo>
                  <a:cubicBezTo>
                    <a:pt x="35129" y="983078"/>
                    <a:pt x="20911" y="1022195"/>
                    <a:pt x="5642" y="1063117"/>
                  </a:cubicBezTo>
                  <a:cubicBezTo>
                    <a:pt x="13840" y="1085835"/>
                    <a:pt x="22716" y="1108328"/>
                    <a:pt x="32420" y="1130744"/>
                  </a:cubicBezTo>
                  <a:cubicBezTo>
                    <a:pt x="50777" y="1167680"/>
                    <a:pt x="72365" y="1203863"/>
                    <a:pt x="97717" y="1238692"/>
                  </a:cubicBezTo>
                  <a:cubicBezTo>
                    <a:pt x="103733" y="1247418"/>
                    <a:pt x="110731" y="1255994"/>
                    <a:pt x="117425" y="1264570"/>
                  </a:cubicBezTo>
                  <a:cubicBezTo>
                    <a:pt x="120810" y="1268858"/>
                    <a:pt x="124121" y="1273070"/>
                    <a:pt x="127656" y="1277283"/>
                  </a:cubicBezTo>
                  <a:lnTo>
                    <a:pt x="138563" y="1289845"/>
                  </a:lnTo>
                  <a:lnTo>
                    <a:pt x="149546" y="1302257"/>
                  </a:lnTo>
                  <a:cubicBezTo>
                    <a:pt x="153232" y="1306395"/>
                    <a:pt x="157294" y="1310381"/>
                    <a:pt x="161131" y="1314444"/>
                  </a:cubicBezTo>
                  <a:cubicBezTo>
                    <a:pt x="169030" y="1322568"/>
                    <a:pt x="177228" y="1331143"/>
                    <a:pt x="185955" y="1338892"/>
                  </a:cubicBezTo>
                  <a:cubicBezTo>
                    <a:pt x="202956" y="1354839"/>
                    <a:pt x="221010" y="1369658"/>
                    <a:pt x="239590" y="1383500"/>
                  </a:cubicBezTo>
                  <a:cubicBezTo>
                    <a:pt x="248993" y="1390195"/>
                    <a:pt x="258471" y="1397116"/>
                    <a:pt x="268025" y="1403359"/>
                  </a:cubicBezTo>
                  <a:cubicBezTo>
                    <a:pt x="277654" y="1409452"/>
                    <a:pt x="287132" y="1415471"/>
                    <a:pt x="296761" y="1421112"/>
                  </a:cubicBezTo>
                  <a:cubicBezTo>
                    <a:pt x="335200" y="1443529"/>
                    <a:pt x="374017" y="1460605"/>
                    <a:pt x="412155" y="1474070"/>
                  </a:cubicBezTo>
                  <a:cubicBezTo>
                    <a:pt x="488660" y="1500850"/>
                    <a:pt x="562230" y="1513338"/>
                    <a:pt x="633091" y="1518754"/>
                  </a:cubicBezTo>
                  <a:cubicBezTo>
                    <a:pt x="641892" y="1519281"/>
                    <a:pt x="650843" y="1520033"/>
                    <a:pt x="659570" y="1520334"/>
                  </a:cubicBezTo>
                  <a:lnTo>
                    <a:pt x="685523" y="1521161"/>
                  </a:lnTo>
                  <a:cubicBezTo>
                    <a:pt x="694173" y="1521537"/>
                    <a:pt x="702825" y="1521387"/>
                    <a:pt x="711475" y="1521387"/>
                  </a:cubicBezTo>
                  <a:cubicBezTo>
                    <a:pt x="720127" y="1521312"/>
                    <a:pt x="728777" y="1521462"/>
                    <a:pt x="737427" y="1521161"/>
                  </a:cubicBezTo>
                  <a:cubicBezTo>
                    <a:pt x="754729" y="1520484"/>
                    <a:pt x="772031" y="1520033"/>
                    <a:pt x="789258" y="1518603"/>
                  </a:cubicBezTo>
                  <a:cubicBezTo>
                    <a:pt x="806560" y="1517551"/>
                    <a:pt x="823785" y="1515595"/>
                    <a:pt x="841012" y="1513714"/>
                  </a:cubicBezTo>
                  <a:cubicBezTo>
                    <a:pt x="899010" y="1490169"/>
                    <a:pt x="955579" y="1465871"/>
                    <a:pt x="1011698" y="1440295"/>
                  </a:cubicBezTo>
                  <a:cubicBezTo>
                    <a:pt x="1025764" y="1434126"/>
                    <a:pt x="1039681" y="1427130"/>
                    <a:pt x="1053672" y="1420661"/>
                  </a:cubicBezTo>
                  <a:cubicBezTo>
                    <a:pt x="1060669" y="1417501"/>
                    <a:pt x="1067590" y="1413740"/>
                    <a:pt x="1074585" y="1410355"/>
                  </a:cubicBezTo>
                  <a:cubicBezTo>
                    <a:pt x="1081580" y="1406895"/>
                    <a:pt x="1088502" y="1403434"/>
                    <a:pt x="1095498" y="1399974"/>
                  </a:cubicBezTo>
                  <a:cubicBezTo>
                    <a:pt x="1102418" y="1396363"/>
                    <a:pt x="1109340" y="1392753"/>
                    <a:pt x="1116260" y="1389142"/>
                  </a:cubicBezTo>
                  <a:lnTo>
                    <a:pt x="1126715" y="1383801"/>
                  </a:lnTo>
                  <a:lnTo>
                    <a:pt x="1137022" y="1378084"/>
                  </a:lnTo>
                  <a:lnTo>
                    <a:pt x="1157784" y="1366800"/>
                  </a:lnTo>
                  <a:cubicBezTo>
                    <a:pt x="1164704" y="1362963"/>
                    <a:pt x="1171475" y="1358826"/>
                    <a:pt x="1178395" y="1354914"/>
                  </a:cubicBezTo>
                  <a:cubicBezTo>
                    <a:pt x="1192237" y="1347166"/>
                    <a:pt x="1205776" y="1338591"/>
                    <a:pt x="1219468" y="1330241"/>
                  </a:cubicBezTo>
                  <a:cubicBezTo>
                    <a:pt x="1226313" y="1326179"/>
                    <a:pt x="1233084" y="1321515"/>
                    <a:pt x="1239929" y="1317076"/>
                  </a:cubicBezTo>
                  <a:lnTo>
                    <a:pt x="1260390" y="1303536"/>
                  </a:lnTo>
                  <a:cubicBezTo>
                    <a:pt x="1287095" y="1284805"/>
                    <a:pt x="1313800" y="1265548"/>
                    <a:pt x="1339225" y="1244484"/>
                  </a:cubicBezTo>
                  <a:cubicBezTo>
                    <a:pt x="1365104" y="1223797"/>
                    <a:pt x="1389627" y="1201230"/>
                    <a:pt x="1414000" y="1177911"/>
                  </a:cubicBezTo>
                  <a:cubicBezTo>
                    <a:pt x="1437770" y="1153989"/>
                    <a:pt x="1461465" y="1129315"/>
                    <a:pt x="1483357" y="1102385"/>
                  </a:cubicBezTo>
                  <a:cubicBezTo>
                    <a:pt x="1450558" y="1157600"/>
                    <a:pt x="1413021" y="1209129"/>
                    <a:pt x="1370294" y="1256445"/>
                  </a:cubicBezTo>
                  <a:lnTo>
                    <a:pt x="1354046" y="1274048"/>
                  </a:lnTo>
                  <a:lnTo>
                    <a:pt x="1345846" y="1282774"/>
                  </a:lnTo>
                  <a:lnTo>
                    <a:pt x="1337345" y="1291274"/>
                  </a:lnTo>
                  <a:lnTo>
                    <a:pt x="1320268" y="1308200"/>
                  </a:lnTo>
                  <a:cubicBezTo>
                    <a:pt x="1314553" y="1313842"/>
                    <a:pt x="1308535" y="1319108"/>
                    <a:pt x="1302592" y="1324599"/>
                  </a:cubicBezTo>
                  <a:cubicBezTo>
                    <a:pt x="1296649" y="1330015"/>
                    <a:pt x="1290781" y="1335507"/>
                    <a:pt x="1284687" y="1340847"/>
                  </a:cubicBezTo>
                  <a:lnTo>
                    <a:pt x="1266107" y="1356494"/>
                  </a:lnTo>
                  <a:cubicBezTo>
                    <a:pt x="1253696" y="1367251"/>
                    <a:pt x="1240983" y="1376579"/>
                    <a:pt x="1228269" y="1386584"/>
                  </a:cubicBezTo>
                  <a:cubicBezTo>
                    <a:pt x="1243464" y="1377557"/>
                    <a:pt x="1258735" y="1368605"/>
                    <a:pt x="1273705" y="1358299"/>
                  </a:cubicBezTo>
                  <a:cubicBezTo>
                    <a:pt x="1281152" y="1353259"/>
                    <a:pt x="1288900" y="1348445"/>
                    <a:pt x="1296122" y="1343104"/>
                  </a:cubicBezTo>
                  <a:lnTo>
                    <a:pt x="1317938" y="1327081"/>
                  </a:lnTo>
                  <a:cubicBezTo>
                    <a:pt x="1325310" y="1321816"/>
                    <a:pt x="1332305" y="1316098"/>
                    <a:pt x="1339300" y="1310457"/>
                  </a:cubicBezTo>
                  <a:cubicBezTo>
                    <a:pt x="1346298" y="1304739"/>
                    <a:pt x="1353444" y="1299173"/>
                    <a:pt x="1360364" y="1293306"/>
                  </a:cubicBezTo>
                  <a:lnTo>
                    <a:pt x="1380749" y="1275327"/>
                  </a:lnTo>
                  <a:lnTo>
                    <a:pt x="1390905" y="1266224"/>
                  </a:lnTo>
                  <a:lnTo>
                    <a:pt x="1400685" y="1256821"/>
                  </a:lnTo>
                  <a:lnTo>
                    <a:pt x="1420242" y="1237790"/>
                  </a:lnTo>
                  <a:lnTo>
                    <a:pt x="1439124" y="1217930"/>
                  </a:lnTo>
                  <a:cubicBezTo>
                    <a:pt x="1451912" y="1204766"/>
                    <a:pt x="1463497" y="1190548"/>
                    <a:pt x="1475609" y="1176557"/>
                  </a:cubicBezTo>
                  <a:cubicBezTo>
                    <a:pt x="1498927" y="1147896"/>
                    <a:pt x="1521421" y="1117956"/>
                    <a:pt x="1541581" y="1085760"/>
                  </a:cubicBezTo>
                  <a:cubicBezTo>
                    <a:pt x="1574528" y="1028815"/>
                    <a:pt x="1596269" y="965175"/>
                    <a:pt x="1605748" y="899278"/>
                  </a:cubicBezTo>
                  <a:cubicBezTo>
                    <a:pt x="1615452" y="833607"/>
                    <a:pt x="1612066" y="764701"/>
                    <a:pt x="1597849" y="701662"/>
                  </a:cubicBezTo>
                  <a:cubicBezTo>
                    <a:pt x="1584760" y="695795"/>
                    <a:pt x="1571972" y="689325"/>
                    <a:pt x="1559935" y="682104"/>
                  </a:cubicBezTo>
                  <a:cubicBezTo>
                    <a:pt x="1547823" y="674882"/>
                    <a:pt x="1536841" y="666758"/>
                    <a:pt x="1525858" y="657957"/>
                  </a:cubicBezTo>
                  <a:cubicBezTo>
                    <a:pt x="1515102" y="649080"/>
                    <a:pt x="1505322" y="639226"/>
                    <a:pt x="1496823" y="628168"/>
                  </a:cubicBezTo>
                  <a:cubicBezTo>
                    <a:pt x="1487719" y="617260"/>
                    <a:pt x="1479972" y="605074"/>
                    <a:pt x="1473427" y="591157"/>
                  </a:cubicBezTo>
                  <a:cubicBezTo>
                    <a:pt x="1452288" y="548430"/>
                    <a:pt x="1433557" y="507432"/>
                    <a:pt x="1408283" y="470121"/>
                  </a:cubicBezTo>
                  <a:cubicBezTo>
                    <a:pt x="1383082" y="433035"/>
                    <a:pt x="1350961" y="399861"/>
                    <a:pt x="1306278" y="379776"/>
                  </a:cubicBezTo>
                  <a:cubicBezTo>
                    <a:pt x="1299807" y="369996"/>
                    <a:pt x="1333960" y="347128"/>
                    <a:pt x="1319818" y="326140"/>
                  </a:cubicBezTo>
                  <a:cubicBezTo>
                    <a:pt x="1324707" y="333437"/>
                    <a:pt x="1329897" y="340207"/>
                    <a:pt x="1335240" y="346601"/>
                  </a:cubicBezTo>
                  <a:cubicBezTo>
                    <a:pt x="1337947" y="349836"/>
                    <a:pt x="1340731" y="352845"/>
                    <a:pt x="1343513" y="355929"/>
                  </a:cubicBezTo>
                  <a:cubicBezTo>
                    <a:pt x="1346222" y="359013"/>
                    <a:pt x="1348929" y="362023"/>
                    <a:pt x="1351714" y="364956"/>
                  </a:cubicBezTo>
                  <a:cubicBezTo>
                    <a:pt x="1357356" y="370824"/>
                    <a:pt x="1363223" y="376315"/>
                    <a:pt x="1369390" y="381506"/>
                  </a:cubicBezTo>
                  <a:cubicBezTo>
                    <a:pt x="1375409" y="386847"/>
                    <a:pt x="1381427" y="391962"/>
                    <a:pt x="1387897" y="396851"/>
                  </a:cubicBezTo>
                  <a:cubicBezTo>
                    <a:pt x="1394215" y="401741"/>
                    <a:pt x="1401135" y="406255"/>
                    <a:pt x="1407756" y="410843"/>
                  </a:cubicBezTo>
                  <a:cubicBezTo>
                    <a:pt x="1414450" y="415432"/>
                    <a:pt x="1421372" y="419870"/>
                    <a:pt x="1428518" y="424083"/>
                  </a:cubicBezTo>
                  <a:cubicBezTo>
                    <a:pt x="1443111" y="432433"/>
                    <a:pt x="1457629" y="440858"/>
                    <a:pt x="1473352" y="448757"/>
                  </a:cubicBezTo>
                  <a:cubicBezTo>
                    <a:pt x="1467785" y="441986"/>
                    <a:pt x="1462143" y="435291"/>
                    <a:pt x="1456577" y="428521"/>
                  </a:cubicBezTo>
                  <a:cubicBezTo>
                    <a:pt x="1450859" y="421901"/>
                    <a:pt x="1444766" y="415583"/>
                    <a:pt x="1438898" y="409188"/>
                  </a:cubicBezTo>
                  <a:cubicBezTo>
                    <a:pt x="1427315" y="396325"/>
                    <a:pt x="1414676" y="384364"/>
                    <a:pt x="1402264" y="372554"/>
                  </a:cubicBezTo>
                  <a:cubicBezTo>
                    <a:pt x="1396171" y="366536"/>
                    <a:pt x="1389552" y="360969"/>
                    <a:pt x="1383157" y="355327"/>
                  </a:cubicBezTo>
                  <a:cubicBezTo>
                    <a:pt x="1376687" y="349761"/>
                    <a:pt x="1370294" y="344269"/>
                    <a:pt x="1363749" y="338703"/>
                  </a:cubicBezTo>
                  <a:cubicBezTo>
                    <a:pt x="1357054" y="333437"/>
                    <a:pt x="1350358" y="328246"/>
                    <a:pt x="1343664" y="322981"/>
                  </a:cubicBezTo>
                  <a:lnTo>
                    <a:pt x="1333659" y="315233"/>
                  </a:lnTo>
                  <a:cubicBezTo>
                    <a:pt x="1330274" y="312675"/>
                    <a:pt x="1326739" y="310268"/>
                    <a:pt x="1323354" y="307785"/>
                  </a:cubicBezTo>
                  <a:cubicBezTo>
                    <a:pt x="1278970" y="265735"/>
                    <a:pt x="1241209" y="224286"/>
                    <a:pt x="1202994" y="182536"/>
                  </a:cubicBezTo>
                  <a:cubicBezTo>
                    <a:pt x="1164704" y="140862"/>
                    <a:pt x="1125211" y="98360"/>
                    <a:pt x="1077819" y="59318"/>
                  </a:cubicBezTo>
                  <a:cubicBezTo>
                    <a:pt x="1065558" y="56083"/>
                    <a:pt x="1053296" y="52849"/>
                    <a:pt x="1041035" y="49614"/>
                  </a:cubicBezTo>
                  <a:cubicBezTo>
                    <a:pt x="1025839" y="45627"/>
                    <a:pt x="1010117" y="43370"/>
                    <a:pt x="994396" y="41791"/>
                  </a:cubicBezTo>
                  <a:cubicBezTo>
                    <a:pt x="978523" y="40888"/>
                    <a:pt x="962501" y="40437"/>
                    <a:pt x="946477" y="41640"/>
                  </a:cubicBezTo>
                  <a:cubicBezTo>
                    <a:pt x="930380" y="42919"/>
                    <a:pt x="914431" y="44499"/>
                    <a:pt x="898484" y="47884"/>
                  </a:cubicBezTo>
                  <a:cubicBezTo>
                    <a:pt x="890510" y="49388"/>
                    <a:pt x="882611" y="51118"/>
                    <a:pt x="874787" y="52849"/>
                  </a:cubicBezTo>
                  <a:cubicBezTo>
                    <a:pt x="866966" y="54805"/>
                    <a:pt x="859142" y="57061"/>
                    <a:pt x="851394" y="59318"/>
                  </a:cubicBezTo>
                  <a:cubicBezTo>
                    <a:pt x="857186" y="60597"/>
                    <a:pt x="863054" y="61875"/>
                    <a:pt x="868920" y="63079"/>
                  </a:cubicBezTo>
                  <a:cubicBezTo>
                    <a:pt x="874787" y="64433"/>
                    <a:pt x="880580" y="66088"/>
                    <a:pt x="886448" y="67593"/>
                  </a:cubicBezTo>
                  <a:cubicBezTo>
                    <a:pt x="892315" y="69172"/>
                    <a:pt x="898183" y="70752"/>
                    <a:pt x="904201" y="72332"/>
                  </a:cubicBezTo>
                  <a:cubicBezTo>
                    <a:pt x="910145" y="73912"/>
                    <a:pt x="916086" y="75943"/>
                    <a:pt x="922104" y="77748"/>
                  </a:cubicBezTo>
                  <a:cubicBezTo>
                    <a:pt x="916763" y="79629"/>
                    <a:pt x="911423" y="81133"/>
                    <a:pt x="906007" y="82186"/>
                  </a:cubicBezTo>
                  <a:cubicBezTo>
                    <a:pt x="900591" y="83390"/>
                    <a:pt x="895248" y="84293"/>
                    <a:pt x="889832" y="84894"/>
                  </a:cubicBezTo>
                  <a:cubicBezTo>
                    <a:pt x="879076" y="86098"/>
                    <a:pt x="868394" y="85647"/>
                    <a:pt x="857862" y="85271"/>
                  </a:cubicBezTo>
                  <a:cubicBezTo>
                    <a:pt x="847331" y="84819"/>
                    <a:pt x="837024" y="83164"/>
                    <a:pt x="827021" y="81810"/>
                  </a:cubicBezTo>
                  <a:cubicBezTo>
                    <a:pt x="817091" y="80531"/>
                    <a:pt x="807537" y="78876"/>
                    <a:pt x="798661" y="77372"/>
                  </a:cubicBezTo>
                  <a:cubicBezTo>
                    <a:pt x="815812" y="70978"/>
                    <a:pt x="833489" y="64283"/>
                    <a:pt x="851394" y="59318"/>
                  </a:cubicBezTo>
                  <a:cubicBezTo>
                    <a:pt x="844398" y="57889"/>
                    <a:pt x="837476" y="56159"/>
                    <a:pt x="830481" y="55030"/>
                  </a:cubicBezTo>
                  <a:cubicBezTo>
                    <a:pt x="823485" y="53827"/>
                    <a:pt x="816488" y="52698"/>
                    <a:pt x="809493" y="51495"/>
                  </a:cubicBezTo>
                  <a:cubicBezTo>
                    <a:pt x="795502" y="48937"/>
                    <a:pt x="781434" y="47658"/>
                    <a:pt x="767217" y="45778"/>
                  </a:cubicBezTo>
                  <a:cubicBezTo>
                    <a:pt x="752999" y="44047"/>
                    <a:pt x="738556" y="43370"/>
                    <a:pt x="723813" y="42167"/>
                  </a:cubicBezTo>
                  <a:cubicBezTo>
                    <a:pt x="709067" y="41640"/>
                    <a:pt x="694173" y="41038"/>
                    <a:pt x="678452" y="40963"/>
                  </a:cubicBezTo>
                  <a:cubicBezTo>
                    <a:pt x="688081" y="40813"/>
                    <a:pt x="697258" y="40888"/>
                    <a:pt x="706661" y="40286"/>
                  </a:cubicBezTo>
                  <a:cubicBezTo>
                    <a:pt x="711324" y="40060"/>
                    <a:pt x="715989" y="39684"/>
                    <a:pt x="720652" y="39233"/>
                  </a:cubicBezTo>
                  <a:lnTo>
                    <a:pt x="734645" y="38180"/>
                  </a:lnTo>
                  <a:cubicBezTo>
                    <a:pt x="743972" y="37427"/>
                    <a:pt x="753300" y="36149"/>
                    <a:pt x="762628" y="35020"/>
                  </a:cubicBezTo>
                  <a:cubicBezTo>
                    <a:pt x="771956" y="34042"/>
                    <a:pt x="781284" y="32764"/>
                    <a:pt x="790536" y="31334"/>
                  </a:cubicBezTo>
                  <a:cubicBezTo>
                    <a:pt x="827697" y="26144"/>
                    <a:pt x="864784" y="19298"/>
                    <a:pt x="899763" y="14559"/>
                  </a:cubicBezTo>
                  <a:cubicBezTo>
                    <a:pt x="828299" y="2899"/>
                    <a:pt x="759168" y="4705"/>
                    <a:pt x="691164" y="8616"/>
                  </a:cubicBezTo>
                  <a:cubicBezTo>
                    <a:pt x="682738" y="8917"/>
                    <a:pt x="673938" y="9670"/>
                    <a:pt x="665212" y="10347"/>
                  </a:cubicBezTo>
                  <a:lnTo>
                    <a:pt x="652123" y="11249"/>
                  </a:lnTo>
                  <a:lnTo>
                    <a:pt x="639109" y="12378"/>
                  </a:lnTo>
                  <a:cubicBezTo>
                    <a:pt x="630382" y="13055"/>
                    <a:pt x="621657" y="13657"/>
                    <a:pt x="613007" y="14559"/>
                  </a:cubicBezTo>
                  <a:cubicBezTo>
                    <a:pt x="604279" y="15387"/>
                    <a:pt x="595479" y="15913"/>
                    <a:pt x="586753" y="16816"/>
                  </a:cubicBezTo>
                  <a:cubicBezTo>
                    <a:pt x="551697" y="19825"/>
                    <a:pt x="516041" y="22683"/>
                    <a:pt x="478504" y="25015"/>
                  </a:cubicBezTo>
                  <a:cubicBezTo>
                    <a:pt x="481288" y="21480"/>
                    <a:pt x="484146" y="18170"/>
                    <a:pt x="487005" y="14785"/>
                  </a:cubicBezTo>
                  <a:cubicBezTo>
                    <a:pt x="394930" y="70752"/>
                    <a:pt x="321735" y="150114"/>
                    <a:pt x="267799" y="236472"/>
                  </a:cubicBezTo>
                  <a:cubicBezTo>
                    <a:pt x="254334" y="258137"/>
                    <a:pt x="242073" y="280253"/>
                    <a:pt x="230864" y="302670"/>
                  </a:cubicBezTo>
                  <a:cubicBezTo>
                    <a:pt x="219882" y="325238"/>
                    <a:pt x="209575" y="347730"/>
                    <a:pt x="200850" y="370749"/>
                  </a:cubicBezTo>
                  <a:cubicBezTo>
                    <a:pt x="191972" y="393617"/>
                    <a:pt x="184075" y="416561"/>
                    <a:pt x="177454" y="439579"/>
                  </a:cubicBezTo>
                  <a:cubicBezTo>
                    <a:pt x="173919" y="450938"/>
                    <a:pt x="171136" y="462673"/>
                    <a:pt x="167976" y="474032"/>
                  </a:cubicBezTo>
                  <a:cubicBezTo>
                    <a:pt x="165344" y="485692"/>
                    <a:pt x="162334" y="496976"/>
                    <a:pt x="160152" y="508560"/>
                  </a:cubicBezTo>
                  <a:cubicBezTo>
                    <a:pt x="159024" y="514127"/>
                    <a:pt x="158648" y="519694"/>
                    <a:pt x="159250" y="525260"/>
                  </a:cubicBezTo>
                  <a:cubicBezTo>
                    <a:pt x="159926" y="530827"/>
                    <a:pt x="161357" y="536394"/>
                    <a:pt x="163463" y="541734"/>
                  </a:cubicBezTo>
                  <a:cubicBezTo>
                    <a:pt x="167524" y="552416"/>
                    <a:pt x="175122" y="562798"/>
                    <a:pt x="184150" y="572125"/>
                  </a:cubicBezTo>
                  <a:cubicBezTo>
                    <a:pt x="193177" y="581453"/>
                    <a:pt x="204385" y="589954"/>
                    <a:pt x="216646" y="597551"/>
                  </a:cubicBezTo>
                  <a:cubicBezTo>
                    <a:pt x="228833" y="605149"/>
                    <a:pt x="241998" y="611694"/>
                    <a:pt x="255237" y="617411"/>
                  </a:cubicBezTo>
                  <a:cubicBezTo>
                    <a:pt x="261856" y="620269"/>
                    <a:pt x="268552" y="622902"/>
                    <a:pt x="275096" y="625309"/>
                  </a:cubicBezTo>
                  <a:cubicBezTo>
                    <a:pt x="281641" y="627942"/>
                    <a:pt x="288109" y="630349"/>
                    <a:pt x="294354" y="632531"/>
                  </a:cubicBezTo>
                  <a:cubicBezTo>
                    <a:pt x="306916" y="636894"/>
                    <a:pt x="318651" y="640354"/>
                    <a:pt x="328958" y="642761"/>
                  </a:cubicBezTo>
                  <a:cubicBezTo>
                    <a:pt x="339187" y="645169"/>
                    <a:pt x="347915" y="646447"/>
                    <a:pt x="354308" y="646598"/>
                  </a:cubicBezTo>
                  <a:cubicBezTo>
                    <a:pt x="357542" y="646523"/>
                    <a:pt x="360025" y="646899"/>
                    <a:pt x="361830" y="646748"/>
                  </a:cubicBezTo>
                  <a:cubicBezTo>
                    <a:pt x="363635" y="646673"/>
                    <a:pt x="364765" y="646297"/>
                    <a:pt x="365064" y="645695"/>
                  </a:cubicBezTo>
                  <a:cubicBezTo>
                    <a:pt x="363861" y="620194"/>
                    <a:pt x="368225" y="593489"/>
                    <a:pt x="378379" y="567311"/>
                  </a:cubicBezTo>
                  <a:cubicBezTo>
                    <a:pt x="383270" y="554147"/>
                    <a:pt x="389813" y="541283"/>
                    <a:pt x="397487" y="528645"/>
                  </a:cubicBezTo>
                  <a:cubicBezTo>
                    <a:pt x="405009" y="516008"/>
                    <a:pt x="414036" y="503821"/>
                    <a:pt x="423966" y="492237"/>
                  </a:cubicBezTo>
                  <a:cubicBezTo>
                    <a:pt x="463835" y="445522"/>
                    <a:pt x="520555" y="408737"/>
                    <a:pt x="581863" y="386997"/>
                  </a:cubicBezTo>
                  <a:cubicBezTo>
                    <a:pt x="612480" y="376014"/>
                    <a:pt x="644300" y="368793"/>
                    <a:pt x="675969" y="365182"/>
                  </a:cubicBezTo>
                  <a:cubicBezTo>
                    <a:pt x="706962" y="361722"/>
                    <a:pt x="740512" y="361722"/>
                    <a:pt x="773008" y="364731"/>
                  </a:cubicBezTo>
                  <a:cubicBezTo>
                    <a:pt x="838229" y="370749"/>
                    <a:pt x="901493" y="389856"/>
                    <a:pt x="957235" y="418140"/>
                  </a:cubicBezTo>
                  <a:cubicBezTo>
                    <a:pt x="945349" y="378798"/>
                    <a:pt x="926242" y="339681"/>
                    <a:pt x="900290" y="303347"/>
                  </a:cubicBezTo>
                  <a:cubicBezTo>
                    <a:pt x="897129" y="300639"/>
                    <a:pt x="894045" y="297705"/>
                    <a:pt x="891037" y="294546"/>
                  </a:cubicBezTo>
                  <a:cubicBezTo>
                    <a:pt x="888027" y="291386"/>
                    <a:pt x="884944" y="288302"/>
                    <a:pt x="882011" y="284767"/>
                  </a:cubicBezTo>
                  <a:cubicBezTo>
                    <a:pt x="876068" y="277846"/>
                    <a:pt x="870501" y="269496"/>
                    <a:pt x="865010" y="260243"/>
                  </a:cubicBezTo>
                  <a:cubicBezTo>
                    <a:pt x="871478" y="266938"/>
                    <a:pt x="877572" y="274310"/>
                    <a:pt x="883515" y="281382"/>
                  </a:cubicBezTo>
                  <a:cubicBezTo>
                    <a:pt x="889458" y="288377"/>
                    <a:pt x="895024" y="295900"/>
                    <a:pt x="900365" y="303347"/>
                  </a:cubicBezTo>
                  <a:cubicBezTo>
                    <a:pt x="904651" y="307108"/>
                    <a:pt x="909015" y="310343"/>
                    <a:pt x="913454" y="313578"/>
                  </a:cubicBezTo>
                  <a:cubicBezTo>
                    <a:pt x="917816" y="316888"/>
                    <a:pt x="922255" y="320047"/>
                    <a:pt x="926844" y="322906"/>
                  </a:cubicBezTo>
                  <a:cubicBezTo>
                    <a:pt x="936021" y="328472"/>
                    <a:pt x="944897" y="334716"/>
                    <a:pt x="953999" y="340433"/>
                  </a:cubicBezTo>
                  <a:cubicBezTo>
                    <a:pt x="958589" y="343291"/>
                    <a:pt x="962802" y="346752"/>
                    <a:pt x="967088" y="349987"/>
                  </a:cubicBezTo>
                  <a:cubicBezTo>
                    <a:pt x="971377" y="353372"/>
                    <a:pt x="975665" y="356606"/>
                    <a:pt x="979577" y="360518"/>
                  </a:cubicBezTo>
                  <a:cubicBezTo>
                    <a:pt x="987325" y="368416"/>
                    <a:pt x="994848" y="376541"/>
                    <a:pt x="1000414" y="387148"/>
                  </a:cubicBezTo>
                  <a:cubicBezTo>
                    <a:pt x="1000038" y="395422"/>
                    <a:pt x="1004701" y="402644"/>
                    <a:pt x="1012600" y="404901"/>
                  </a:cubicBezTo>
                  <a:cubicBezTo>
                    <a:pt x="1020499" y="407157"/>
                    <a:pt x="1032534" y="403697"/>
                    <a:pt x="1048030" y="390006"/>
                  </a:cubicBezTo>
                  <a:cubicBezTo>
                    <a:pt x="1062023" y="420021"/>
                    <a:pt x="1084063" y="438601"/>
                    <a:pt x="1104750" y="460116"/>
                  </a:cubicBezTo>
                  <a:cubicBezTo>
                    <a:pt x="1125286" y="481329"/>
                    <a:pt x="1144168" y="506078"/>
                    <a:pt x="1144093" y="537372"/>
                  </a:cubicBezTo>
                  <a:cubicBezTo>
                    <a:pt x="1145371" y="540230"/>
                    <a:pt x="1137924" y="551213"/>
                    <a:pt x="1128596" y="563324"/>
                  </a:cubicBezTo>
                  <a:cubicBezTo>
                    <a:pt x="1147251" y="588374"/>
                    <a:pt x="1163802" y="615530"/>
                    <a:pt x="1177868" y="644341"/>
                  </a:cubicBezTo>
                  <a:cubicBezTo>
                    <a:pt x="1187497" y="664577"/>
                    <a:pt x="1194193" y="685715"/>
                    <a:pt x="1199233" y="707154"/>
                  </a:cubicBezTo>
                  <a:lnTo>
                    <a:pt x="1202316" y="723327"/>
                  </a:lnTo>
                  <a:cubicBezTo>
                    <a:pt x="1203220" y="728743"/>
                    <a:pt x="1203597" y="734084"/>
                    <a:pt x="1204272" y="739500"/>
                  </a:cubicBezTo>
                  <a:cubicBezTo>
                    <a:pt x="1204574" y="742208"/>
                    <a:pt x="1204950" y="744917"/>
                    <a:pt x="1205176" y="747625"/>
                  </a:cubicBezTo>
                  <a:lnTo>
                    <a:pt x="1205402" y="755674"/>
                  </a:lnTo>
                  <a:cubicBezTo>
                    <a:pt x="1205402" y="761090"/>
                    <a:pt x="1206002" y="766506"/>
                    <a:pt x="1205626" y="771847"/>
                  </a:cubicBezTo>
                  <a:cubicBezTo>
                    <a:pt x="1205402" y="793512"/>
                    <a:pt x="1201716" y="815327"/>
                    <a:pt x="1196298" y="836766"/>
                  </a:cubicBezTo>
                  <a:cubicBezTo>
                    <a:pt x="1190957" y="858280"/>
                    <a:pt x="1182533" y="879343"/>
                    <a:pt x="1172151" y="899428"/>
                  </a:cubicBezTo>
                  <a:cubicBezTo>
                    <a:pt x="1167262" y="909584"/>
                    <a:pt x="1161093" y="919212"/>
                    <a:pt x="1155226" y="928841"/>
                  </a:cubicBezTo>
                  <a:lnTo>
                    <a:pt x="1145446" y="942833"/>
                  </a:lnTo>
                  <a:cubicBezTo>
                    <a:pt x="1142363" y="947572"/>
                    <a:pt x="1138451" y="951785"/>
                    <a:pt x="1134991" y="956298"/>
                  </a:cubicBezTo>
                  <a:cubicBezTo>
                    <a:pt x="1120699" y="973901"/>
                    <a:pt x="1104901" y="990300"/>
                    <a:pt x="1087373" y="1004367"/>
                  </a:cubicBezTo>
                  <a:cubicBezTo>
                    <a:pt x="1069922" y="1018509"/>
                    <a:pt x="1051716" y="1031373"/>
                    <a:pt x="1032159" y="1041227"/>
                  </a:cubicBezTo>
                  <a:cubicBezTo>
                    <a:pt x="1012600" y="1051382"/>
                    <a:pt x="992214" y="1060184"/>
                    <a:pt x="970925" y="1066427"/>
                  </a:cubicBezTo>
                  <a:cubicBezTo>
                    <a:pt x="995599" y="1068534"/>
                    <a:pt x="1020725" y="1068985"/>
                    <a:pt x="1047354" y="1069286"/>
                  </a:cubicBezTo>
                  <a:cubicBezTo>
                    <a:pt x="1060293" y="1069060"/>
                    <a:pt x="1074058" y="1069286"/>
                    <a:pt x="1087674" y="1068609"/>
                  </a:cubicBezTo>
                  <a:cubicBezTo>
                    <a:pt x="1094521" y="1068308"/>
                    <a:pt x="1101742" y="1068308"/>
                    <a:pt x="1108737" y="1067857"/>
                  </a:cubicBezTo>
                  <a:cubicBezTo>
                    <a:pt x="1115959" y="1067481"/>
                    <a:pt x="1123180" y="1067105"/>
                    <a:pt x="1130252" y="1066728"/>
                  </a:cubicBezTo>
                  <a:cubicBezTo>
                    <a:pt x="1135744" y="1067029"/>
                    <a:pt x="1140934" y="1066578"/>
                    <a:pt x="1146048" y="1065449"/>
                  </a:cubicBezTo>
                  <a:cubicBezTo>
                    <a:pt x="1151163" y="1064396"/>
                    <a:pt x="1156280" y="1062817"/>
                    <a:pt x="1161244" y="1060861"/>
                  </a:cubicBezTo>
                  <a:cubicBezTo>
                    <a:pt x="1166359" y="1058905"/>
                    <a:pt x="1171024" y="1056197"/>
                    <a:pt x="1175687" y="1053038"/>
                  </a:cubicBezTo>
                  <a:cubicBezTo>
                    <a:pt x="1180351" y="1049953"/>
                    <a:pt x="1184939" y="1046418"/>
                    <a:pt x="1189453" y="1042506"/>
                  </a:cubicBezTo>
                  <a:cubicBezTo>
                    <a:pt x="1206680" y="1026332"/>
                    <a:pt x="1221650" y="1003916"/>
                    <a:pt x="1232632" y="977888"/>
                  </a:cubicBezTo>
                  <a:cubicBezTo>
                    <a:pt x="1243539" y="951860"/>
                    <a:pt x="1250836" y="922823"/>
                    <a:pt x="1255200" y="894088"/>
                  </a:cubicBezTo>
                  <a:cubicBezTo>
                    <a:pt x="1259714" y="865276"/>
                    <a:pt x="1260465" y="836691"/>
                    <a:pt x="1261143" y="810512"/>
                  </a:cubicBezTo>
                  <a:cubicBezTo>
                    <a:pt x="1258434" y="796746"/>
                    <a:pt x="1267086" y="787945"/>
                    <a:pt x="1277993" y="778317"/>
                  </a:cubicBezTo>
                  <a:cubicBezTo>
                    <a:pt x="1283560" y="773502"/>
                    <a:pt x="1288674" y="768537"/>
                    <a:pt x="1293339" y="762971"/>
                  </a:cubicBezTo>
                  <a:cubicBezTo>
                    <a:pt x="1295596" y="760187"/>
                    <a:pt x="1297627" y="757253"/>
                    <a:pt x="1299207" y="754169"/>
                  </a:cubicBezTo>
                  <a:cubicBezTo>
                    <a:pt x="1300786" y="751085"/>
                    <a:pt x="1301989" y="747775"/>
                    <a:pt x="1302140" y="744315"/>
                  </a:cubicBezTo>
                  <a:cubicBezTo>
                    <a:pt x="1329973" y="769064"/>
                    <a:pt x="1344492" y="800508"/>
                    <a:pt x="1346524" y="832328"/>
                  </a:cubicBezTo>
                  <a:cubicBezTo>
                    <a:pt x="1349005" y="864298"/>
                    <a:pt x="1340731" y="896720"/>
                    <a:pt x="1326739" y="926660"/>
                  </a:cubicBezTo>
                  <a:cubicBezTo>
                    <a:pt x="1312447" y="956524"/>
                    <a:pt x="1292661" y="983906"/>
                    <a:pt x="1272502" y="1009557"/>
                  </a:cubicBezTo>
                  <a:cubicBezTo>
                    <a:pt x="1267312" y="1015876"/>
                    <a:pt x="1262496" y="1022421"/>
                    <a:pt x="1257306" y="1028590"/>
                  </a:cubicBezTo>
                  <a:cubicBezTo>
                    <a:pt x="1252116" y="1034758"/>
                    <a:pt x="1247075" y="1041001"/>
                    <a:pt x="1242261" y="1047396"/>
                  </a:cubicBezTo>
                  <a:cubicBezTo>
                    <a:pt x="1232030" y="1059657"/>
                    <a:pt x="1222777" y="1072370"/>
                    <a:pt x="1213675" y="1085234"/>
                  </a:cubicBezTo>
                  <a:cubicBezTo>
                    <a:pt x="1188326" y="1118257"/>
                    <a:pt x="1151239" y="1147069"/>
                    <a:pt x="1108436" y="1168207"/>
                  </a:cubicBezTo>
                  <a:cubicBezTo>
                    <a:pt x="1097604" y="1173322"/>
                    <a:pt x="1086923" y="1178663"/>
                    <a:pt x="1075488" y="1182950"/>
                  </a:cubicBezTo>
                  <a:cubicBezTo>
                    <a:pt x="1069847" y="1185207"/>
                    <a:pt x="1064280" y="1187539"/>
                    <a:pt x="1058563" y="1189570"/>
                  </a:cubicBezTo>
                  <a:cubicBezTo>
                    <a:pt x="1052846" y="1191526"/>
                    <a:pt x="1047053" y="1193482"/>
                    <a:pt x="1041261" y="1195438"/>
                  </a:cubicBezTo>
                  <a:lnTo>
                    <a:pt x="1032609" y="1198371"/>
                  </a:lnTo>
                  <a:lnTo>
                    <a:pt x="1023808" y="1200929"/>
                  </a:lnTo>
                  <a:cubicBezTo>
                    <a:pt x="1017940" y="1202584"/>
                    <a:pt x="1012073" y="1204315"/>
                    <a:pt x="1006205" y="1205969"/>
                  </a:cubicBezTo>
                  <a:cubicBezTo>
                    <a:pt x="1000264" y="1207399"/>
                    <a:pt x="994321" y="1208903"/>
                    <a:pt x="988378" y="1210332"/>
                  </a:cubicBezTo>
                  <a:cubicBezTo>
                    <a:pt x="982510" y="1211837"/>
                    <a:pt x="976567" y="1213342"/>
                    <a:pt x="970548" y="1214470"/>
                  </a:cubicBezTo>
                  <a:lnTo>
                    <a:pt x="952721" y="1218306"/>
                  </a:lnTo>
                  <a:lnTo>
                    <a:pt x="934892" y="1221691"/>
                  </a:lnTo>
                  <a:cubicBezTo>
                    <a:pt x="923158" y="1224174"/>
                    <a:pt x="911197" y="1225829"/>
                    <a:pt x="899461" y="1228085"/>
                  </a:cubicBezTo>
                  <a:cubicBezTo>
                    <a:pt x="875917" y="1231922"/>
                    <a:pt x="852747" y="1235984"/>
                    <a:pt x="829728" y="1239971"/>
                  </a:cubicBezTo>
                  <a:cubicBezTo>
                    <a:pt x="806859" y="1244409"/>
                    <a:pt x="784143" y="1248622"/>
                    <a:pt x="761724" y="1254790"/>
                  </a:cubicBezTo>
                  <a:cubicBezTo>
                    <a:pt x="750516" y="1257498"/>
                    <a:pt x="739308" y="1260883"/>
                    <a:pt x="728099" y="1264494"/>
                  </a:cubicBezTo>
                  <a:cubicBezTo>
                    <a:pt x="716891" y="1267804"/>
                    <a:pt x="705682" y="1272318"/>
                    <a:pt x="694474" y="1276455"/>
                  </a:cubicBezTo>
                  <a:cubicBezTo>
                    <a:pt x="657238" y="1292026"/>
                    <a:pt x="620002" y="1283902"/>
                    <a:pt x="590063" y="1263742"/>
                  </a:cubicBezTo>
                  <a:cubicBezTo>
                    <a:pt x="559898" y="1243506"/>
                    <a:pt x="537330" y="1211461"/>
                    <a:pt x="523112" y="1180167"/>
                  </a:cubicBezTo>
                  <a:cubicBezTo>
                    <a:pt x="529958" y="1176105"/>
                    <a:pt x="536652" y="1174149"/>
                    <a:pt x="543499" y="1173096"/>
                  </a:cubicBezTo>
                  <a:cubicBezTo>
                    <a:pt x="550269" y="1172193"/>
                    <a:pt x="556887" y="1172720"/>
                    <a:pt x="563433" y="1173547"/>
                  </a:cubicBezTo>
                  <a:cubicBezTo>
                    <a:pt x="566667" y="1174074"/>
                    <a:pt x="569828" y="1174751"/>
                    <a:pt x="572836" y="1175579"/>
                  </a:cubicBezTo>
                  <a:cubicBezTo>
                    <a:pt x="575920" y="1176331"/>
                    <a:pt x="578930" y="1177083"/>
                    <a:pt x="581712" y="1177986"/>
                  </a:cubicBezTo>
                  <a:cubicBezTo>
                    <a:pt x="587354" y="1179791"/>
                    <a:pt x="592395" y="1181747"/>
                    <a:pt x="596531" y="1183101"/>
                  </a:cubicBezTo>
                  <a:cubicBezTo>
                    <a:pt x="614963" y="1189721"/>
                    <a:pt x="634219" y="1195212"/>
                    <a:pt x="654004" y="1199651"/>
                  </a:cubicBezTo>
                  <a:cubicBezTo>
                    <a:pt x="673712" y="1204164"/>
                    <a:pt x="694097" y="1207474"/>
                    <a:pt x="714635" y="1209881"/>
                  </a:cubicBezTo>
                  <a:cubicBezTo>
                    <a:pt x="755708" y="1214545"/>
                    <a:pt x="797682" y="1215222"/>
                    <a:pt x="839282" y="1210784"/>
                  </a:cubicBezTo>
                  <a:cubicBezTo>
                    <a:pt x="880806" y="1206195"/>
                    <a:pt x="921954" y="1196792"/>
                    <a:pt x="961145" y="1182123"/>
                  </a:cubicBezTo>
                  <a:cubicBezTo>
                    <a:pt x="1000339" y="1167605"/>
                    <a:pt x="1037123" y="1147069"/>
                    <a:pt x="1069922" y="1121868"/>
                  </a:cubicBezTo>
                  <a:cubicBezTo>
                    <a:pt x="1026291" y="1133603"/>
                    <a:pt x="985744" y="1143759"/>
                    <a:pt x="945274" y="1151281"/>
                  </a:cubicBezTo>
                  <a:cubicBezTo>
                    <a:pt x="904953" y="1158804"/>
                    <a:pt x="865158" y="1164596"/>
                    <a:pt x="825065" y="1165423"/>
                  </a:cubicBezTo>
                  <a:cubicBezTo>
                    <a:pt x="785120" y="1166326"/>
                    <a:pt x="745100" y="1163016"/>
                    <a:pt x="706661" y="1152785"/>
                  </a:cubicBezTo>
                  <a:cubicBezTo>
                    <a:pt x="687403" y="1147445"/>
                    <a:pt x="668898" y="1140749"/>
                    <a:pt x="651747" y="1131873"/>
                  </a:cubicBezTo>
                  <a:cubicBezTo>
                    <a:pt x="634595" y="1122997"/>
                    <a:pt x="618724" y="1111938"/>
                    <a:pt x="605183" y="1099000"/>
                  </a:cubicBezTo>
                  <a:cubicBezTo>
                    <a:pt x="624140" y="1103212"/>
                    <a:pt x="643172" y="1110359"/>
                    <a:pt x="663332" y="1117505"/>
                  </a:cubicBezTo>
                  <a:lnTo>
                    <a:pt x="670929" y="1120289"/>
                  </a:lnTo>
                  <a:lnTo>
                    <a:pt x="678602" y="1122846"/>
                  </a:lnTo>
                  <a:lnTo>
                    <a:pt x="686351" y="1125554"/>
                  </a:lnTo>
                  <a:lnTo>
                    <a:pt x="694323" y="1127961"/>
                  </a:lnTo>
                  <a:cubicBezTo>
                    <a:pt x="699664" y="1129541"/>
                    <a:pt x="705006" y="1131196"/>
                    <a:pt x="710422" y="1132625"/>
                  </a:cubicBezTo>
                  <a:cubicBezTo>
                    <a:pt x="715838" y="1133904"/>
                    <a:pt x="721254" y="1135183"/>
                    <a:pt x="726670" y="1136311"/>
                  </a:cubicBezTo>
                  <a:cubicBezTo>
                    <a:pt x="748411" y="1140524"/>
                    <a:pt x="770527" y="1142254"/>
                    <a:pt x="791666" y="1137515"/>
                  </a:cubicBezTo>
                  <a:cubicBezTo>
                    <a:pt x="802272" y="1135559"/>
                    <a:pt x="812428" y="1131346"/>
                    <a:pt x="822205" y="1126156"/>
                  </a:cubicBezTo>
                  <a:cubicBezTo>
                    <a:pt x="827096" y="1123373"/>
                    <a:pt x="831759" y="1120063"/>
                    <a:pt x="836273" y="1116452"/>
                  </a:cubicBezTo>
                  <a:cubicBezTo>
                    <a:pt x="840786" y="1112841"/>
                    <a:pt x="845149" y="1108779"/>
                    <a:pt x="849212" y="1103964"/>
                  </a:cubicBezTo>
                  <a:cubicBezTo>
                    <a:pt x="840562" y="1095464"/>
                    <a:pt x="832136" y="1087415"/>
                    <a:pt x="824161" y="1080118"/>
                  </a:cubicBezTo>
                  <a:cubicBezTo>
                    <a:pt x="796554" y="1077260"/>
                    <a:pt x="769397" y="1071392"/>
                    <a:pt x="743521" y="1062817"/>
                  </a:cubicBezTo>
                  <a:cubicBezTo>
                    <a:pt x="737052" y="1060710"/>
                    <a:pt x="730657" y="1058529"/>
                    <a:pt x="724338" y="1055896"/>
                  </a:cubicBezTo>
                  <a:cubicBezTo>
                    <a:pt x="718020" y="1053338"/>
                    <a:pt x="711851" y="1051006"/>
                    <a:pt x="705758" y="1047997"/>
                  </a:cubicBezTo>
                  <a:cubicBezTo>
                    <a:pt x="693422" y="1042355"/>
                    <a:pt x="682063" y="1036337"/>
                    <a:pt x="671681" y="1029492"/>
                  </a:cubicBezTo>
                  <a:cubicBezTo>
                    <a:pt x="656110" y="1042280"/>
                    <a:pt x="639635" y="1053639"/>
                    <a:pt x="623010" y="1062441"/>
                  </a:cubicBezTo>
                  <a:cubicBezTo>
                    <a:pt x="584496" y="1087114"/>
                    <a:pt x="543648" y="1089221"/>
                    <a:pt x="513033" y="1076131"/>
                  </a:cubicBezTo>
                  <a:cubicBezTo>
                    <a:pt x="497912" y="1069813"/>
                    <a:pt x="485125" y="1059808"/>
                    <a:pt x="474893" y="1046869"/>
                  </a:cubicBezTo>
                  <a:cubicBezTo>
                    <a:pt x="464137" y="1033404"/>
                    <a:pt x="455409" y="1016553"/>
                    <a:pt x="449092" y="998274"/>
                  </a:cubicBezTo>
                  <a:cubicBezTo>
                    <a:pt x="436304" y="961413"/>
                    <a:pt x="433143" y="918836"/>
                    <a:pt x="434047" y="877914"/>
                  </a:cubicBezTo>
                  <a:cubicBezTo>
                    <a:pt x="434948" y="836691"/>
                    <a:pt x="439538" y="797198"/>
                    <a:pt x="440666" y="759585"/>
                  </a:cubicBezTo>
                  <a:cubicBezTo>
                    <a:pt x="441569" y="756576"/>
                    <a:pt x="440138" y="752815"/>
                    <a:pt x="437582" y="748452"/>
                  </a:cubicBezTo>
                  <a:cubicBezTo>
                    <a:pt x="434948" y="744089"/>
                    <a:pt x="430511" y="738748"/>
                    <a:pt x="425922" y="733031"/>
                  </a:cubicBezTo>
                  <a:cubicBezTo>
                    <a:pt x="421332" y="727314"/>
                    <a:pt x="415690" y="720770"/>
                    <a:pt x="410576" y="713924"/>
                  </a:cubicBezTo>
                  <a:cubicBezTo>
                    <a:pt x="405536" y="707154"/>
                    <a:pt x="400195" y="699631"/>
                    <a:pt x="396133" y="692184"/>
                  </a:cubicBezTo>
                  <a:cubicBezTo>
                    <a:pt x="385151" y="717234"/>
                    <a:pt x="374017" y="744390"/>
                    <a:pt x="366043" y="773577"/>
                  </a:cubicBezTo>
                  <a:cubicBezTo>
                    <a:pt x="358069" y="802689"/>
                    <a:pt x="354157" y="834058"/>
                    <a:pt x="357318" y="864976"/>
                  </a:cubicBezTo>
                  <a:cubicBezTo>
                    <a:pt x="367999" y="838872"/>
                    <a:pt x="386655" y="814876"/>
                    <a:pt x="417347" y="797499"/>
                  </a:cubicBezTo>
                  <a:cubicBezTo>
                    <a:pt x="419903" y="822398"/>
                    <a:pt x="407793" y="845191"/>
                    <a:pt x="397863" y="871069"/>
                  </a:cubicBezTo>
                  <a:cubicBezTo>
                    <a:pt x="395531" y="877463"/>
                    <a:pt x="392899" y="884083"/>
                    <a:pt x="391169" y="890627"/>
                  </a:cubicBezTo>
                  <a:cubicBezTo>
                    <a:pt x="389288" y="897247"/>
                    <a:pt x="387632" y="904017"/>
                    <a:pt x="387031" y="910712"/>
                  </a:cubicBezTo>
                  <a:cubicBezTo>
                    <a:pt x="386655" y="914097"/>
                    <a:pt x="386429" y="917482"/>
                    <a:pt x="386278" y="920868"/>
                  </a:cubicBezTo>
                  <a:cubicBezTo>
                    <a:pt x="386278" y="924252"/>
                    <a:pt x="386579" y="927562"/>
                    <a:pt x="386956" y="930872"/>
                  </a:cubicBezTo>
                  <a:cubicBezTo>
                    <a:pt x="387408" y="934182"/>
                    <a:pt x="387933" y="937567"/>
                    <a:pt x="388912" y="940802"/>
                  </a:cubicBezTo>
                  <a:cubicBezTo>
                    <a:pt x="389964" y="944036"/>
                    <a:pt x="391169" y="947196"/>
                    <a:pt x="392673" y="950356"/>
                  </a:cubicBezTo>
                  <a:cubicBezTo>
                    <a:pt x="371534" y="926058"/>
                    <a:pt x="360401" y="895742"/>
                    <a:pt x="357318" y="865050"/>
                  </a:cubicBezTo>
                  <a:cubicBezTo>
                    <a:pt x="349419" y="884609"/>
                    <a:pt x="345432" y="905521"/>
                    <a:pt x="344453" y="926660"/>
                  </a:cubicBezTo>
                  <a:cubicBezTo>
                    <a:pt x="343400" y="947798"/>
                    <a:pt x="344377" y="969387"/>
                    <a:pt x="346333" y="991203"/>
                  </a:cubicBezTo>
                  <a:cubicBezTo>
                    <a:pt x="327979" y="976383"/>
                    <a:pt x="320532" y="956223"/>
                    <a:pt x="318726" y="935762"/>
                  </a:cubicBezTo>
                  <a:cubicBezTo>
                    <a:pt x="316996" y="915075"/>
                    <a:pt x="321511" y="893786"/>
                    <a:pt x="326098" y="873626"/>
                  </a:cubicBezTo>
                  <a:cubicBezTo>
                    <a:pt x="330989" y="853241"/>
                    <a:pt x="336254" y="833983"/>
                    <a:pt x="336330" y="814725"/>
                  </a:cubicBezTo>
                  <a:cubicBezTo>
                    <a:pt x="336704" y="795392"/>
                    <a:pt x="331514" y="776135"/>
                    <a:pt x="316394" y="753116"/>
                  </a:cubicBezTo>
                  <a:cubicBezTo>
                    <a:pt x="315869" y="761918"/>
                    <a:pt x="314137" y="770568"/>
                    <a:pt x="312708" y="779370"/>
                  </a:cubicBezTo>
                  <a:cubicBezTo>
                    <a:pt x="311882" y="783733"/>
                    <a:pt x="310903" y="788096"/>
                    <a:pt x="309700" y="792459"/>
                  </a:cubicBezTo>
                  <a:cubicBezTo>
                    <a:pt x="308646" y="796822"/>
                    <a:pt x="307518" y="801260"/>
                    <a:pt x="306089" y="805698"/>
                  </a:cubicBezTo>
                  <a:cubicBezTo>
                    <a:pt x="308045" y="787494"/>
                    <a:pt x="311731" y="769515"/>
                    <a:pt x="315643" y="751988"/>
                  </a:cubicBezTo>
                  <a:cubicBezTo>
                    <a:pt x="315869" y="752364"/>
                    <a:pt x="316093" y="752815"/>
                    <a:pt x="316319" y="753116"/>
                  </a:cubicBezTo>
                  <a:cubicBezTo>
                    <a:pt x="318877" y="726336"/>
                    <a:pt x="317898" y="698954"/>
                    <a:pt x="316921" y="670219"/>
                  </a:cubicBezTo>
                  <a:cubicBezTo>
                    <a:pt x="315944" y="641633"/>
                    <a:pt x="315041" y="611694"/>
                    <a:pt x="317448" y="581754"/>
                  </a:cubicBezTo>
                  <a:cubicBezTo>
                    <a:pt x="304884" y="604322"/>
                    <a:pt x="291871" y="625911"/>
                    <a:pt x="278706" y="648177"/>
                  </a:cubicBezTo>
                  <a:cubicBezTo>
                    <a:pt x="265617" y="670369"/>
                    <a:pt x="252528" y="693237"/>
                    <a:pt x="241094" y="717384"/>
                  </a:cubicBezTo>
                  <a:cubicBezTo>
                    <a:pt x="229886" y="741531"/>
                    <a:pt x="220257" y="766957"/>
                    <a:pt x="214165" y="793437"/>
                  </a:cubicBezTo>
                  <a:cubicBezTo>
                    <a:pt x="207996" y="819916"/>
                    <a:pt x="206040" y="847523"/>
                    <a:pt x="209349" y="875131"/>
                  </a:cubicBezTo>
                  <a:lnTo>
                    <a:pt x="212134" y="888671"/>
                  </a:lnTo>
                  <a:lnTo>
                    <a:pt x="215594" y="902061"/>
                  </a:lnTo>
                  <a:cubicBezTo>
                    <a:pt x="217851" y="911013"/>
                    <a:pt x="220708" y="919739"/>
                    <a:pt x="223718" y="928390"/>
                  </a:cubicBezTo>
                  <a:cubicBezTo>
                    <a:pt x="219882" y="919739"/>
                    <a:pt x="216721" y="910863"/>
                    <a:pt x="214539" y="901986"/>
                  </a:cubicBezTo>
                  <a:cubicBezTo>
                    <a:pt x="213336" y="897548"/>
                    <a:pt x="212284" y="893034"/>
                    <a:pt x="211381" y="888596"/>
                  </a:cubicBezTo>
                  <a:cubicBezTo>
                    <a:pt x="210629" y="884083"/>
                    <a:pt x="209952" y="879569"/>
                    <a:pt x="209349" y="875055"/>
                  </a:cubicBezTo>
                  <a:cubicBezTo>
                    <a:pt x="197164" y="812168"/>
                    <a:pt x="200247" y="746045"/>
                    <a:pt x="218376" y="683609"/>
                  </a:cubicBezTo>
                  <a:cubicBezTo>
                    <a:pt x="236431" y="621247"/>
                    <a:pt x="269906" y="562271"/>
                    <a:pt x="316846" y="516985"/>
                  </a:cubicBezTo>
                  <a:cubicBezTo>
                    <a:pt x="328506" y="505702"/>
                    <a:pt x="340917" y="495321"/>
                    <a:pt x="353856" y="486068"/>
                  </a:cubicBezTo>
                  <a:cubicBezTo>
                    <a:pt x="360477" y="481630"/>
                    <a:pt x="366870" y="476815"/>
                    <a:pt x="373641" y="472829"/>
                  </a:cubicBezTo>
                  <a:cubicBezTo>
                    <a:pt x="380109" y="468767"/>
                    <a:pt x="386805" y="464930"/>
                    <a:pt x="393499" y="461169"/>
                  </a:cubicBezTo>
                  <a:cubicBezTo>
                    <a:pt x="420355" y="446274"/>
                    <a:pt x="448866" y="433411"/>
                    <a:pt x="478429" y="426415"/>
                  </a:cubicBezTo>
                  <a:cubicBezTo>
                    <a:pt x="507841" y="419569"/>
                    <a:pt x="538382" y="419118"/>
                    <a:pt x="564186" y="428672"/>
                  </a:cubicBezTo>
                  <a:cubicBezTo>
                    <a:pt x="589987" y="437699"/>
                    <a:pt x="611952" y="455377"/>
                    <a:pt x="639109" y="470647"/>
                  </a:cubicBezTo>
                  <a:cubicBezTo>
                    <a:pt x="646933" y="472302"/>
                    <a:pt x="655131" y="473731"/>
                    <a:pt x="663332" y="474860"/>
                  </a:cubicBezTo>
                  <a:cubicBezTo>
                    <a:pt x="662579" y="465080"/>
                    <a:pt x="662277" y="455527"/>
                    <a:pt x="662428" y="446049"/>
                  </a:cubicBezTo>
                  <a:cubicBezTo>
                    <a:pt x="662579" y="436495"/>
                    <a:pt x="663181" y="427167"/>
                    <a:pt x="664083" y="417990"/>
                  </a:cubicBezTo>
                  <a:cubicBezTo>
                    <a:pt x="644902" y="408060"/>
                    <a:pt x="623989" y="393692"/>
                    <a:pt x="595855" y="382107"/>
                  </a:cubicBezTo>
                  <a:cubicBezTo>
                    <a:pt x="592320" y="380678"/>
                    <a:pt x="588783" y="379249"/>
                    <a:pt x="584873" y="378045"/>
                  </a:cubicBezTo>
                  <a:cubicBezTo>
                    <a:pt x="581036" y="376842"/>
                    <a:pt x="577275" y="375488"/>
                    <a:pt x="573212" y="374585"/>
                  </a:cubicBezTo>
                  <a:lnTo>
                    <a:pt x="561176" y="371802"/>
                  </a:lnTo>
                  <a:cubicBezTo>
                    <a:pt x="557113" y="371125"/>
                    <a:pt x="553051" y="370598"/>
                    <a:pt x="548915" y="369996"/>
                  </a:cubicBezTo>
                  <a:cubicBezTo>
                    <a:pt x="532590" y="368116"/>
                    <a:pt x="515815" y="368116"/>
                    <a:pt x="500019" y="370297"/>
                  </a:cubicBezTo>
                  <a:lnTo>
                    <a:pt x="494001" y="371049"/>
                  </a:lnTo>
                  <a:lnTo>
                    <a:pt x="488133" y="372103"/>
                  </a:lnTo>
                  <a:cubicBezTo>
                    <a:pt x="484296" y="372855"/>
                    <a:pt x="480309" y="373532"/>
                    <a:pt x="476473" y="374359"/>
                  </a:cubicBezTo>
                  <a:cubicBezTo>
                    <a:pt x="468950" y="376240"/>
                    <a:pt x="461277" y="378045"/>
                    <a:pt x="454056" y="380453"/>
                  </a:cubicBezTo>
                  <a:cubicBezTo>
                    <a:pt x="439312" y="384891"/>
                    <a:pt x="425545" y="390458"/>
                    <a:pt x="412155" y="396475"/>
                  </a:cubicBezTo>
                  <a:cubicBezTo>
                    <a:pt x="398691" y="402418"/>
                    <a:pt x="386203" y="409113"/>
                    <a:pt x="373716" y="415884"/>
                  </a:cubicBezTo>
                  <a:cubicBezTo>
                    <a:pt x="361378" y="422804"/>
                    <a:pt x="349645" y="429725"/>
                    <a:pt x="337759" y="437247"/>
                  </a:cubicBezTo>
                  <a:cubicBezTo>
                    <a:pt x="287884" y="469444"/>
                    <a:pt x="242600" y="514353"/>
                    <a:pt x="207920" y="564302"/>
                  </a:cubicBezTo>
                  <a:cubicBezTo>
                    <a:pt x="190393" y="589277"/>
                    <a:pt x="174521" y="615605"/>
                    <a:pt x="160905" y="642837"/>
                  </a:cubicBezTo>
                  <a:cubicBezTo>
                    <a:pt x="147665" y="669918"/>
                    <a:pt x="135855" y="698052"/>
                    <a:pt x="125550" y="726863"/>
                  </a:cubicBezTo>
                  <a:close/>
                </a:path>
              </a:pathLst>
            </a:custGeom>
            <a:solidFill>
              <a:srgbClr val="57CCD3"/>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1B691FA2-2857-4147-B46E-323528872A6D}"/>
                </a:ext>
              </a:extLst>
            </p:cNvPr>
            <p:cNvSpPr/>
            <p:nvPr/>
          </p:nvSpPr>
          <p:spPr>
            <a:xfrm>
              <a:off x="20514796" y="6249223"/>
              <a:ext cx="30093" cy="45140"/>
            </a:xfrm>
            <a:custGeom>
              <a:avLst/>
              <a:gdLst>
                <a:gd name="connsiteX0" fmla="*/ 25861 w 30089"/>
                <a:gd name="connsiteY0" fmla="*/ 36498 h 45134"/>
                <a:gd name="connsiteX1" fmla="*/ 19466 w 30089"/>
                <a:gd name="connsiteY1" fmla="*/ 38003 h 45134"/>
                <a:gd name="connsiteX2" fmla="*/ 23152 w 30089"/>
                <a:gd name="connsiteY2" fmla="*/ 42291 h 45134"/>
                <a:gd name="connsiteX3" fmla="*/ 25861 w 30089"/>
                <a:gd name="connsiteY3" fmla="*/ 36498 h 45134"/>
              </a:gdLst>
              <a:ahLst/>
              <a:cxnLst>
                <a:cxn ang="0">
                  <a:pos x="connsiteX0" y="connsiteY0"/>
                </a:cxn>
                <a:cxn ang="0">
                  <a:pos x="connsiteX1" y="connsiteY1"/>
                </a:cxn>
                <a:cxn ang="0">
                  <a:pos x="connsiteX2" y="connsiteY2"/>
                </a:cxn>
                <a:cxn ang="0">
                  <a:pos x="connsiteX3" y="connsiteY3"/>
                </a:cxn>
              </a:cxnLst>
              <a:rect l="l" t="t" r="r" b="b"/>
              <a:pathLst>
                <a:path w="30089" h="45134">
                  <a:moveTo>
                    <a:pt x="25861" y="36498"/>
                  </a:moveTo>
                  <a:cubicBezTo>
                    <a:pt x="-9419" y="-21350"/>
                    <a:pt x="10289" y="15811"/>
                    <a:pt x="19466" y="38003"/>
                  </a:cubicBezTo>
                  <a:cubicBezTo>
                    <a:pt x="20671" y="39432"/>
                    <a:pt x="21949" y="40861"/>
                    <a:pt x="23152" y="42291"/>
                  </a:cubicBezTo>
                  <a:cubicBezTo>
                    <a:pt x="23754" y="40335"/>
                    <a:pt x="24658" y="38229"/>
                    <a:pt x="25861" y="36498"/>
                  </a:cubicBezTo>
                  <a:close/>
                </a:path>
              </a:pathLst>
            </a:custGeom>
            <a:solidFill>
              <a:srgbClr val="30BFC5"/>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654B7896-3510-4806-A197-985226F720D6}"/>
                </a:ext>
              </a:extLst>
            </p:cNvPr>
            <p:cNvSpPr/>
            <p:nvPr/>
          </p:nvSpPr>
          <p:spPr>
            <a:xfrm>
              <a:off x="20528622" y="6281588"/>
              <a:ext cx="7523" cy="15047"/>
            </a:xfrm>
            <a:custGeom>
              <a:avLst/>
              <a:gdLst>
                <a:gd name="connsiteX0" fmla="*/ 9328 w 7522"/>
                <a:gd name="connsiteY0" fmla="*/ 9929 h 15044"/>
                <a:gd name="connsiteX1" fmla="*/ 5642 w 7522"/>
                <a:gd name="connsiteY1" fmla="*/ 5642 h 15044"/>
                <a:gd name="connsiteX2" fmla="*/ 8501 w 7522"/>
                <a:gd name="connsiteY2" fmla="*/ 12788 h 15044"/>
                <a:gd name="connsiteX3" fmla="*/ 9328 w 7522"/>
                <a:gd name="connsiteY3" fmla="*/ 9929 h 15044"/>
              </a:gdLst>
              <a:ahLst/>
              <a:cxnLst>
                <a:cxn ang="0">
                  <a:pos x="connsiteX0" y="connsiteY0"/>
                </a:cxn>
                <a:cxn ang="0">
                  <a:pos x="connsiteX1" y="connsiteY1"/>
                </a:cxn>
                <a:cxn ang="0">
                  <a:pos x="connsiteX2" y="connsiteY2"/>
                </a:cxn>
                <a:cxn ang="0">
                  <a:pos x="connsiteX3" y="connsiteY3"/>
                </a:cxn>
              </a:cxnLst>
              <a:rect l="l" t="t" r="r" b="b"/>
              <a:pathLst>
                <a:path w="7522" h="15044">
                  <a:moveTo>
                    <a:pt x="9328" y="9929"/>
                  </a:moveTo>
                  <a:cubicBezTo>
                    <a:pt x="8050" y="8500"/>
                    <a:pt x="6847" y="7071"/>
                    <a:pt x="5642" y="5642"/>
                  </a:cubicBezTo>
                  <a:cubicBezTo>
                    <a:pt x="6847" y="8425"/>
                    <a:pt x="7824" y="10832"/>
                    <a:pt x="8501" y="12788"/>
                  </a:cubicBezTo>
                  <a:cubicBezTo>
                    <a:pt x="8652" y="11810"/>
                    <a:pt x="8953" y="10832"/>
                    <a:pt x="9328" y="9929"/>
                  </a:cubicBezTo>
                  <a:close/>
                </a:path>
              </a:pathLst>
            </a:custGeom>
            <a:solidFill>
              <a:srgbClr val="30BFC5"/>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84A8C682-F5DA-4C5C-9375-08A071A699E5}"/>
                </a:ext>
              </a:extLst>
            </p:cNvPr>
            <p:cNvSpPr/>
            <p:nvPr/>
          </p:nvSpPr>
          <p:spPr>
            <a:xfrm>
              <a:off x="20532308" y="6280082"/>
              <a:ext cx="30093" cy="37616"/>
            </a:xfrm>
            <a:custGeom>
              <a:avLst/>
              <a:gdLst>
                <a:gd name="connsiteX0" fmla="*/ 26178 w 30089"/>
                <a:gd name="connsiteY0" fmla="*/ 35205 h 37612"/>
                <a:gd name="connsiteX1" fmla="*/ 8351 w 30089"/>
                <a:gd name="connsiteY1" fmla="*/ 5642 h 37612"/>
                <a:gd name="connsiteX2" fmla="*/ 5642 w 30089"/>
                <a:gd name="connsiteY2" fmla="*/ 11434 h 37612"/>
                <a:gd name="connsiteX3" fmla="*/ 26178 w 30089"/>
                <a:gd name="connsiteY3" fmla="*/ 35205 h 37612"/>
              </a:gdLst>
              <a:ahLst/>
              <a:cxnLst>
                <a:cxn ang="0">
                  <a:pos x="connsiteX0" y="connsiteY0"/>
                </a:cxn>
                <a:cxn ang="0">
                  <a:pos x="connsiteX1" y="connsiteY1"/>
                </a:cxn>
                <a:cxn ang="0">
                  <a:pos x="connsiteX2" y="connsiteY2"/>
                </a:cxn>
                <a:cxn ang="0">
                  <a:pos x="connsiteX3" y="connsiteY3"/>
                </a:cxn>
              </a:cxnLst>
              <a:rect l="l" t="t" r="r" b="b"/>
              <a:pathLst>
                <a:path w="30089" h="37612">
                  <a:moveTo>
                    <a:pt x="26178" y="35205"/>
                  </a:moveTo>
                  <a:cubicBezTo>
                    <a:pt x="19032" y="23395"/>
                    <a:pt x="13240" y="13766"/>
                    <a:pt x="8351" y="5642"/>
                  </a:cubicBezTo>
                  <a:cubicBezTo>
                    <a:pt x="7148" y="7372"/>
                    <a:pt x="6244" y="9478"/>
                    <a:pt x="5642" y="11434"/>
                  </a:cubicBezTo>
                  <a:cubicBezTo>
                    <a:pt x="10608" y="17151"/>
                    <a:pt x="17377" y="24749"/>
                    <a:pt x="26178" y="35205"/>
                  </a:cubicBezTo>
                  <a:close/>
                </a:path>
              </a:pathLst>
            </a:custGeom>
            <a:solidFill>
              <a:srgbClr val="30BFC5"/>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903ECC2-3226-4AA4-9C9A-A20F197330B1}"/>
                </a:ext>
              </a:extLst>
            </p:cNvPr>
            <p:cNvSpPr/>
            <p:nvPr/>
          </p:nvSpPr>
          <p:spPr>
            <a:xfrm>
              <a:off x="20530954" y="6288734"/>
              <a:ext cx="7523" cy="15047"/>
            </a:xfrm>
            <a:custGeom>
              <a:avLst/>
              <a:gdLst>
                <a:gd name="connsiteX0" fmla="*/ 6169 w 7522"/>
                <a:gd name="connsiteY0" fmla="*/ 5642 h 15044"/>
                <a:gd name="connsiteX1" fmla="*/ 5642 w 7522"/>
                <a:gd name="connsiteY1" fmla="*/ 8576 h 15044"/>
                <a:gd name="connsiteX2" fmla="*/ 6169 w 7522"/>
                <a:gd name="connsiteY2" fmla="*/ 5642 h 15044"/>
              </a:gdLst>
              <a:ahLst/>
              <a:cxnLst>
                <a:cxn ang="0">
                  <a:pos x="connsiteX0" y="connsiteY0"/>
                </a:cxn>
                <a:cxn ang="0">
                  <a:pos x="connsiteX1" y="connsiteY1"/>
                </a:cxn>
                <a:cxn ang="0">
                  <a:pos x="connsiteX2" y="connsiteY2"/>
                </a:cxn>
              </a:cxnLst>
              <a:rect l="l" t="t" r="r" b="b"/>
              <a:pathLst>
                <a:path w="7522" h="15044">
                  <a:moveTo>
                    <a:pt x="6169" y="5642"/>
                  </a:moveTo>
                  <a:cubicBezTo>
                    <a:pt x="6018" y="6695"/>
                    <a:pt x="5642" y="7447"/>
                    <a:pt x="5642" y="8576"/>
                  </a:cubicBezTo>
                  <a:cubicBezTo>
                    <a:pt x="8426" y="13089"/>
                    <a:pt x="8050" y="10757"/>
                    <a:pt x="6169" y="5642"/>
                  </a:cubicBezTo>
                  <a:close/>
                </a:path>
              </a:pathLst>
            </a:custGeom>
            <a:solidFill>
              <a:srgbClr val="30BFC5"/>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7DC588EA-9447-4A14-A7CE-2E8C6AE12BE8}"/>
                </a:ext>
              </a:extLst>
            </p:cNvPr>
            <p:cNvSpPr/>
            <p:nvPr/>
          </p:nvSpPr>
          <p:spPr>
            <a:xfrm>
              <a:off x="20323460" y="6749220"/>
              <a:ext cx="466448" cy="120374"/>
            </a:xfrm>
            <a:custGeom>
              <a:avLst/>
              <a:gdLst>
                <a:gd name="connsiteX0" fmla="*/ 5642 w 466393"/>
                <a:gd name="connsiteY0" fmla="*/ 33944 h 120359"/>
                <a:gd name="connsiteX1" fmla="*/ 100049 w 466393"/>
                <a:gd name="connsiteY1" fmla="*/ 82615 h 120359"/>
                <a:gd name="connsiteX2" fmla="*/ 217476 w 466393"/>
                <a:gd name="connsiteY2" fmla="*/ 111651 h 120359"/>
                <a:gd name="connsiteX3" fmla="*/ 351452 w 466393"/>
                <a:gd name="connsiteY3" fmla="*/ 109771 h 120359"/>
                <a:gd name="connsiteX4" fmla="*/ 465341 w 466393"/>
                <a:gd name="connsiteY4" fmla="*/ 82389 h 120359"/>
                <a:gd name="connsiteX5" fmla="*/ 325422 w 466393"/>
                <a:gd name="connsiteY5" fmla="*/ 28979 h 120359"/>
                <a:gd name="connsiteX6" fmla="*/ 280965 w 466393"/>
                <a:gd name="connsiteY6" fmla="*/ 14160 h 120359"/>
                <a:gd name="connsiteX7" fmla="*/ 240945 w 466393"/>
                <a:gd name="connsiteY7" fmla="*/ 6939 h 120359"/>
                <a:gd name="connsiteX8" fmla="*/ 203032 w 466393"/>
                <a:gd name="connsiteY8" fmla="*/ 5961 h 120359"/>
                <a:gd name="connsiteX9" fmla="*/ 184301 w 466393"/>
                <a:gd name="connsiteY9" fmla="*/ 7315 h 120359"/>
                <a:gd name="connsiteX10" fmla="*/ 174822 w 466393"/>
                <a:gd name="connsiteY10" fmla="*/ 8443 h 120359"/>
                <a:gd name="connsiteX11" fmla="*/ 165495 w 466393"/>
                <a:gd name="connsiteY11" fmla="*/ 9647 h 120359"/>
                <a:gd name="connsiteX12" fmla="*/ 127131 w 466393"/>
                <a:gd name="connsiteY12" fmla="*/ 16191 h 120359"/>
                <a:gd name="connsiteX13" fmla="*/ 87487 w 466393"/>
                <a:gd name="connsiteY13" fmla="*/ 23639 h 120359"/>
                <a:gd name="connsiteX14" fmla="*/ 67026 w 466393"/>
                <a:gd name="connsiteY14" fmla="*/ 27174 h 120359"/>
                <a:gd name="connsiteX15" fmla="*/ 46716 w 466393"/>
                <a:gd name="connsiteY15" fmla="*/ 30108 h 120359"/>
                <a:gd name="connsiteX16" fmla="*/ 26029 w 466393"/>
                <a:gd name="connsiteY16" fmla="*/ 32440 h 120359"/>
                <a:gd name="connsiteX17" fmla="*/ 5642 w 466393"/>
                <a:gd name="connsiteY17" fmla="*/ 33944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66393" h="120359">
                  <a:moveTo>
                    <a:pt x="5642" y="33944"/>
                  </a:moveTo>
                  <a:cubicBezTo>
                    <a:pt x="33175" y="52449"/>
                    <a:pt x="64920" y="68999"/>
                    <a:pt x="100049" y="82615"/>
                  </a:cubicBezTo>
                  <a:cubicBezTo>
                    <a:pt x="134955" y="96306"/>
                    <a:pt x="174973" y="106461"/>
                    <a:pt x="217476" y="111651"/>
                  </a:cubicBezTo>
                  <a:cubicBezTo>
                    <a:pt x="259751" y="117143"/>
                    <a:pt x="306390" y="116090"/>
                    <a:pt x="351452" y="109771"/>
                  </a:cubicBezTo>
                  <a:cubicBezTo>
                    <a:pt x="395909" y="103301"/>
                    <a:pt x="433747" y="92770"/>
                    <a:pt x="465341" y="82389"/>
                  </a:cubicBezTo>
                  <a:cubicBezTo>
                    <a:pt x="416596" y="65539"/>
                    <a:pt x="366497" y="44551"/>
                    <a:pt x="325422" y="28979"/>
                  </a:cubicBezTo>
                  <a:cubicBezTo>
                    <a:pt x="309702" y="22510"/>
                    <a:pt x="294883" y="17546"/>
                    <a:pt x="280965" y="14160"/>
                  </a:cubicBezTo>
                  <a:cubicBezTo>
                    <a:pt x="267123" y="10399"/>
                    <a:pt x="253884" y="8067"/>
                    <a:pt x="240945" y="6939"/>
                  </a:cubicBezTo>
                  <a:cubicBezTo>
                    <a:pt x="228308" y="5434"/>
                    <a:pt x="215520" y="5434"/>
                    <a:pt x="203032" y="5961"/>
                  </a:cubicBezTo>
                  <a:cubicBezTo>
                    <a:pt x="196865" y="6186"/>
                    <a:pt x="190620" y="6638"/>
                    <a:pt x="184301" y="7315"/>
                  </a:cubicBezTo>
                  <a:lnTo>
                    <a:pt x="174822" y="8443"/>
                  </a:lnTo>
                  <a:lnTo>
                    <a:pt x="165495" y="9647"/>
                  </a:lnTo>
                  <a:cubicBezTo>
                    <a:pt x="153008" y="11377"/>
                    <a:pt x="139844" y="13934"/>
                    <a:pt x="127131" y="16191"/>
                  </a:cubicBezTo>
                  <a:cubicBezTo>
                    <a:pt x="113967" y="18674"/>
                    <a:pt x="100727" y="21156"/>
                    <a:pt x="87487" y="23639"/>
                  </a:cubicBezTo>
                  <a:lnTo>
                    <a:pt x="67026" y="27174"/>
                  </a:lnTo>
                  <a:cubicBezTo>
                    <a:pt x="60330" y="28227"/>
                    <a:pt x="53561" y="29205"/>
                    <a:pt x="46716" y="30108"/>
                  </a:cubicBezTo>
                  <a:cubicBezTo>
                    <a:pt x="39945" y="31011"/>
                    <a:pt x="32799" y="31838"/>
                    <a:pt x="26029" y="32440"/>
                  </a:cubicBezTo>
                  <a:cubicBezTo>
                    <a:pt x="19333" y="33117"/>
                    <a:pt x="12488" y="33643"/>
                    <a:pt x="5642" y="33944"/>
                  </a:cubicBezTo>
                  <a:close/>
                </a:path>
              </a:pathLst>
            </a:custGeom>
            <a:solidFill>
              <a:srgbClr val="71D6DC"/>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92606125-ED09-4942-9FB8-2A1271834EF8}"/>
                </a:ext>
              </a:extLst>
            </p:cNvPr>
            <p:cNvSpPr/>
            <p:nvPr/>
          </p:nvSpPr>
          <p:spPr>
            <a:xfrm>
              <a:off x="20930671" y="6683635"/>
              <a:ext cx="105327" cy="75234"/>
            </a:xfrm>
            <a:custGeom>
              <a:avLst/>
              <a:gdLst>
                <a:gd name="connsiteX0" fmla="*/ 5642 w 105314"/>
                <a:gd name="connsiteY0" fmla="*/ 76729 h 75224"/>
                <a:gd name="connsiteX1" fmla="*/ 101328 w 105314"/>
                <a:gd name="connsiteY1" fmla="*/ 5642 h 75224"/>
                <a:gd name="connsiteX2" fmla="*/ 5642 w 105314"/>
                <a:gd name="connsiteY2" fmla="*/ 76729 h 75224"/>
              </a:gdLst>
              <a:ahLst/>
              <a:cxnLst>
                <a:cxn ang="0">
                  <a:pos x="connsiteX0" y="connsiteY0"/>
                </a:cxn>
                <a:cxn ang="0">
                  <a:pos x="connsiteX1" y="connsiteY1"/>
                </a:cxn>
                <a:cxn ang="0">
                  <a:pos x="connsiteX2" y="connsiteY2"/>
                </a:cxn>
              </a:cxnLst>
              <a:rect l="l" t="t" r="r" b="b"/>
              <a:pathLst>
                <a:path w="105314" h="75224">
                  <a:moveTo>
                    <a:pt x="5642" y="76729"/>
                  </a:moveTo>
                  <a:cubicBezTo>
                    <a:pt x="37537" y="57397"/>
                    <a:pt x="69807" y="33926"/>
                    <a:pt x="101328" y="5642"/>
                  </a:cubicBezTo>
                  <a:cubicBezTo>
                    <a:pt x="60479" y="23921"/>
                    <a:pt x="26779" y="42577"/>
                    <a:pt x="5642" y="76729"/>
                  </a:cubicBezTo>
                  <a:close/>
                </a:path>
              </a:pathLst>
            </a:custGeom>
            <a:solidFill>
              <a:srgbClr val="64D2D7"/>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EC10ECE5-E559-4122-B78B-01118F539749}"/>
                </a:ext>
              </a:extLst>
            </p:cNvPr>
            <p:cNvSpPr/>
            <p:nvPr/>
          </p:nvSpPr>
          <p:spPr>
            <a:xfrm>
              <a:off x="20177884" y="5592386"/>
              <a:ext cx="1068316" cy="1218782"/>
            </a:xfrm>
            <a:custGeom>
              <a:avLst/>
              <a:gdLst>
                <a:gd name="connsiteX0" fmla="*/ 164365 w 1068191"/>
                <a:gd name="connsiteY0" fmla="*/ 1176653 h 1218641"/>
                <a:gd name="connsiteX1" fmla="*/ 184301 w 1068191"/>
                <a:gd name="connsiteY1" fmla="*/ 1174848 h 1218641"/>
                <a:gd name="connsiteX2" fmla="*/ 204460 w 1068191"/>
                <a:gd name="connsiteY2" fmla="*/ 1172065 h 1218641"/>
                <a:gd name="connsiteX3" fmla="*/ 244029 w 1068191"/>
                <a:gd name="connsiteY3" fmla="*/ 1164768 h 1218641"/>
                <a:gd name="connsiteX4" fmla="*/ 263437 w 1068191"/>
                <a:gd name="connsiteY4" fmla="*/ 1160630 h 1218641"/>
                <a:gd name="connsiteX5" fmla="*/ 282469 w 1068191"/>
                <a:gd name="connsiteY5" fmla="*/ 1156493 h 1218641"/>
                <a:gd name="connsiteX6" fmla="*/ 319555 w 1068191"/>
                <a:gd name="connsiteY6" fmla="*/ 1149197 h 1218641"/>
                <a:gd name="connsiteX7" fmla="*/ 355814 w 1068191"/>
                <a:gd name="connsiteY7" fmla="*/ 1144833 h 1218641"/>
                <a:gd name="connsiteX8" fmla="*/ 392296 w 1068191"/>
                <a:gd name="connsiteY8" fmla="*/ 1145134 h 1218641"/>
                <a:gd name="connsiteX9" fmla="*/ 430888 w 1068191"/>
                <a:gd name="connsiteY9" fmla="*/ 1151829 h 1218641"/>
                <a:gd name="connsiteX10" fmla="*/ 473841 w 1068191"/>
                <a:gd name="connsiteY10" fmla="*/ 1166348 h 1218641"/>
                <a:gd name="connsiteX11" fmla="*/ 538384 w 1068191"/>
                <a:gd name="connsiteY11" fmla="*/ 1192451 h 1218641"/>
                <a:gd name="connsiteX12" fmla="*/ 608869 w 1068191"/>
                <a:gd name="connsiteY12" fmla="*/ 1219983 h 1218641"/>
                <a:gd name="connsiteX13" fmla="*/ 641967 w 1068191"/>
                <a:gd name="connsiteY13" fmla="*/ 1208248 h 1218641"/>
                <a:gd name="connsiteX14" fmla="*/ 670553 w 1068191"/>
                <a:gd name="connsiteY14" fmla="*/ 1197115 h 1218641"/>
                <a:gd name="connsiteX15" fmla="*/ 726296 w 1068191"/>
                <a:gd name="connsiteY15" fmla="*/ 1171087 h 1218641"/>
                <a:gd name="connsiteX16" fmla="*/ 782639 w 1068191"/>
                <a:gd name="connsiteY16" fmla="*/ 1137386 h 1218641"/>
                <a:gd name="connsiteX17" fmla="*/ 838907 w 1068191"/>
                <a:gd name="connsiteY17" fmla="*/ 1094659 h 1218641"/>
                <a:gd name="connsiteX18" fmla="*/ 929553 w 1068191"/>
                <a:gd name="connsiteY18" fmla="*/ 998371 h 1218641"/>
                <a:gd name="connsiteX19" fmla="*/ 1011246 w 1068191"/>
                <a:gd name="connsiteY19" fmla="*/ 854767 h 1218641"/>
                <a:gd name="connsiteX20" fmla="*/ 1025538 w 1068191"/>
                <a:gd name="connsiteY20" fmla="*/ 816929 h 1218641"/>
                <a:gd name="connsiteX21" fmla="*/ 1028849 w 1068191"/>
                <a:gd name="connsiteY21" fmla="*/ 807375 h 1218641"/>
                <a:gd name="connsiteX22" fmla="*/ 1031707 w 1068191"/>
                <a:gd name="connsiteY22" fmla="*/ 798047 h 1218641"/>
                <a:gd name="connsiteX23" fmla="*/ 1037198 w 1068191"/>
                <a:gd name="connsiteY23" fmla="*/ 779316 h 1218641"/>
                <a:gd name="connsiteX24" fmla="*/ 1054049 w 1068191"/>
                <a:gd name="connsiteY24" fmla="*/ 704919 h 1218641"/>
                <a:gd name="connsiteX25" fmla="*/ 1059165 w 1068191"/>
                <a:gd name="connsiteY25" fmla="*/ 669187 h 1218641"/>
                <a:gd name="connsiteX26" fmla="*/ 1061270 w 1068191"/>
                <a:gd name="connsiteY26" fmla="*/ 651284 h 1218641"/>
                <a:gd name="connsiteX27" fmla="*/ 1062625 w 1068191"/>
                <a:gd name="connsiteY27" fmla="*/ 634132 h 1218641"/>
                <a:gd name="connsiteX28" fmla="*/ 1064506 w 1068191"/>
                <a:gd name="connsiteY28" fmla="*/ 599830 h 1218641"/>
                <a:gd name="connsiteX29" fmla="*/ 1064732 w 1068191"/>
                <a:gd name="connsiteY29" fmla="*/ 567182 h 1218641"/>
                <a:gd name="connsiteX30" fmla="*/ 1064506 w 1068191"/>
                <a:gd name="connsiteY30" fmla="*/ 550859 h 1218641"/>
                <a:gd name="connsiteX31" fmla="*/ 1063828 w 1068191"/>
                <a:gd name="connsiteY31" fmla="*/ 535287 h 1218641"/>
                <a:gd name="connsiteX32" fmla="*/ 1061797 w 1068191"/>
                <a:gd name="connsiteY32" fmla="*/ 504219 h 1218641"/>
                <a:gd name="connsiteX33" fmla="*/ 1058638 w 1068191"/>
                <a:gd name="connsiteY33" fmla="*/ 474580 h 1218641"/>
                <a:gd name="connsiteX34" fmla="*/ 1056833 w 1068191"/>
                <a:gd name="connsiteY34" fmla="*/ 459912 h 1218641"/>
                <a:gd name="connsiteX35" fmla="*/ 1054726 w 1068191"/>
                <a:gd name="connsiteY35" fmla="*/ 445845 h 1218641"/>
                <a:gd name="connsiteX36" fmla="*/ 1031707 w 1068191"/>
                <a:gd name="connsiteY36" fmla="*/ 339026 h 1218641"/>
                <a:gd name="connsiteX37" fmla="*/ 1016737 w 1068191"/>
                <a:gd name="connsiteY37" fmla="*/ 290205 h 1218641"/>
                <a:gd name="connsiteX38" fmla="*/ 999962 w 1068191"/>
                <a:gd name="connsiteY38" fmla="*/ 243641 h 1218641"/>
                <a:gd name="connsiteX39" fmla="*/ 995524 w 1068191"/>
                <a:gd name="connsiteY39" fmla="*/ 232432 h 1218641"/>
                <a:gd name="connsiteX40" fmla="*/ 990635 w 1068191"/>
                <a:gd name="connsiteY40" fmla="*/ 220622 h 1218641"/>
                <a:gd name="connsiteX41" fmla="*/ 985068 w 1068191"/>
                <a:gd name="connsiteY41" fmla="*/ 207683 h 1218641"/>
                <a:gd name="connsiteX42" fmla="*/ 978673 w 1068191"/>
                <a:gd name="connsiteY42" fmla="*/ 193691 h 1218641"/>
                <a:gd name="connsiteX43" fmla="*/ 951819 w 1068191"/>
                <a:gd name="connsiteY43" fmla="*/ 141335 h 1218641"/>
                <a:gd name="connsiteX44" fmla="*/ 884718 w 1068191"/>
                <a:gd name="connsiteY44" fmla="*/ 44220 h 1218641"/>
                <a:gd name="connsiteX45" fmla="*/ 823711 w 1068191"/>
                <a:gd name="connsiteY45" fmla="*/ 11422 h 1218641"/>
                <a:gd name="connsiteX46" fmla="*/ 777072 w 1068191"/>
                <a:gd name="connsiteY46" fmla="*/ 5930 h 1218641"/>
                <a:gd name="connsiteX47" fmla="*/ 734193 w 1068191"/>
                <a:gd name="connsiteY47" fmla="*/ 19170 h 1218641"/>
                <a:gd name="connsiteX48" fmla="*/ 686577 w 1068191"/>
                <a:gd name="connsiteY48" fmla="*/ 37750 h 1218641"/>
                <a:gd name="connsiteX49" fmla="*/ 668072 w 1068191"/>
                <a:gd name="connsiteY49" fmla="*/ 56180 h 1218641"/>
                <a:gd name="connsiteX50" fmla="*/ 687478 w 1068191"/>
                <a:gd name="connsiteY50" fmla="*/ 73106 h 1218641"/>
                <a:gd name="connsiteX51" fmla="*/ 720202 w 1068191"/>
                <a:gd name="connsiteY51" fmla="*/ 87098 h 1218641"/>
                <a:gd name="connsiteX52" fmla="*/ 774589 w 1068191"/>
                <a:gd name="connsiteY52" fmla="*/ 100713 h 1218641"/>
                <a:gd name="connsiteX53" fmla="*/ 834393 w 1068191"/>
                <a:gd name="connsiteY53" fmla="*/ 188350 h 1218641"/>
                <a:gd name="connsiteX54" fmla="*/ 867267 w 1068191"/>
                <a:gd name="connsiteY54" fmla="*/ 233034 h 1218641"/>
                <a:gd name="connsiteX55" fmla="*/ 877572 w 1068191"/>
                <a:gd name="connsiteY55" fmla="*/ 243941 h 1218641"/>
                <a:gd name="connsiteX56" fmla="*/ 889307 w 1068191"/>
                <a:gd name="connsiteY56" fmla="*/ 255225 h 1218641"/>
                <a:gd name="connsiteX57" fmla="*/ 915561 w 1068191"/>
                <a:gd name="connsiteY57" fmla="*/ 273956 h 1218641"/>
                <a:gd name="connsiteX58" fmla="*/ 921955 w 1068191"/>
                <a:gd name="connsiteY58" fmla="*/ 291559 h 1218641"/>
                <a:gd name="connsiteX59" fmla="*/ 906233 w 1068191"/>
                <a:gd name="connsiteY59" fmla="*/ 320896 h 1218641"/>
                <a:gd name="connsiteX60" fmla="*/ 895250 w 1068191"/>
                <a:gd name="connsiteY60" fmla="*/ 367611 h 1218641"/>
                <a:gd name="connsiteX61" fmla="*/ 903750 w 1068191"/>
                <a:gd name="connsiteY61" fmla="*/ 381904 h 1218641"/>
                <a:gd name="connsiteX62" fmla="*/ 909392 w 1068191"/>
                <a:gd name="connsiteY62" fmla="*/ 397325 h 1218641"/>
                <a:gd name="connsiteX63" fmla="*/ 913529 w 1068191"/>
                <a:gd name="connsiteY63" fmla="*/ 429897 h 1218641"/>
                <a:gd name="connsiteX64" fmla="*/ 902923 w 1068191"/>
                <a:gd name="connsiteY64" fmla="*/ 498352 h 1218641"/>
                <a:gd name="connsiteX65" fmla="*/ 894045 w 1068191"/>
                <a:gd name="connsiteY65" fmla="*/ 532579 h 1218641"/>
                <a:gd name="connsiteX66" fmla="*/ 886749 w 1068191"/>
                <a:gd name="connsiteY66" fmla="*/ 566505 h 1218641"/>
                <a:gd name="connsiteX67" fmla="*/ 883966 w 1068191"/>
                <a:gd name="connsiteY67" fmla="*/ 600733 h 1218641"/>
                <a:gd name="connsiteX68" fmla="*/ 888629 w 1068191"/>
                <a:gd name="connsiteY68" fmla="*/ 636539 h 1218641"/>
                <a:gd name="connsiteX69" fmla="*/ 891112 w 1068191"/>
                <a:gd name="connsiteY69" fmla="*/ 643987 h 1218641"/>
                <a:gd name="connsiteX70" fmla="*/ 893445 w 1068191"/>
                <a:gd name="connsiteY70" fmla="*/ 651660 h 1218641"/>
                <a:gd name="connsiteX71" fmla="*/ 898258 w 1068191"/>
                <a:gd name="connsiteY71" fmla="*/ 666855 h 1218641"/>
                <a:gd name="connsiteX72" fmla="*/ 907812 w 1068191"/>
                <a:gd name="connsiteY72" fmla="*/ 697171 h 1218641"/>
                <a:gd name="connsiteX73" fmla="*/ 915937 w 1068191"/>
                <a:gd name="connsiteY73" fmla="*/ 727938 h 1218641"/>
                <a:gd name="connsiteX74" fmla="*/ 920901 w 1068191"/>
                <a:gd name="connsiteY74" fmla="*/ 759682 h 1218641"/>
                <a:gd name="connsiteX75" fmla="*/ 916763 w 1068191"/>
                <a:gd name="connsiteY75" fmla="*/ 825279 h 1218641"/>
                <a:gd name="connsiteX76" fmla="*/ 904126 w 1068191"/>
                <a:gd name="connsiteY76" fmla="*/ 858678 h 1218641"/>
                <a:gd name="connsiteX77" fmla="*/ 894874 w 1068191"/>
                <a:gd name="connsiteY77" fmla="*/ 875153 h 1218641"/>
                <a:gd name="connsiteX78" fmla="*/ 882837 w 1068191"/>
                <a:gd name="connsiteY78" fmla="*/ 891176 h 1218641"/>
                <a:gd name="connsiteX79" fmla="*/ 875089 w 1068191"/>
                <a:gd name="connsiteY79" fmla="*/ 934580 h 1218641"/>
                <a:gd name="connsiteX80" fmla="*/ 863656 w 1068191"/>
                <a:gd name="connsiteY80" fmla="*/ 977985 h 1218641"/>
                <a:gd name="connsiteX81" fmla="*/ 777673 w 1068191"/>
                <a:gd name="connsiteY81" fmla="*/ 1051480 h 1218641"/>
                <a:gd name="connsiteX82" fmla="*/ 689510 w 1068191"/>
                <a:gd name="connsiteY82" fmla="*/ 1098645 h 1218641"/>
                <a:gd name="connsiteX83" fmla="*/ 667545 w 1068191"/>
                <a:gd name="connsiteY83" fmla="*/ 1106770 h 1218641"/>
                <a:gd name="connsiteX84" fmla="*/ 645653 w 1068191"/>
                <a:gd name="connsiteY84" fmla="*/ 1113465 h 1218641"/>
                <a:gd name="connsiteX85" fmla="*/ 601874 w 1068191"/>
                <a:gd name="connsiteY85" fmla="*/ 1123093 h 1218641"/>
                <a:gd name="connsiteX86" fmla="*/ 491969 w 1068191"/>
                <a:gd name="connsiteY86" fmla="*/ 1133550 h 1218641"/>
                <a:gd name="connsiteX87" fmla="*/ 460225 w 1068191"/>
                <a:gd name="connsiteY87" fmla="*/ 1125726 h 1218641"/>
                <a:gd name="connsiteX88" fmla="*/ 425997 w 1068191"/>
                <a:gd name="connsiteY88" fmla="*/ 1098495 h 1218641"/>
                <a:gd name="connsiteX89" fmla="*/ 396961 w 1068191"/>
                <a:gd name="connsiteY89" fmla="*/ 1073445 h 1218641"/>
                <a:gd name="connsiteX90" fmla="*/ 384473 w 1068191"/>
                <a:gd name="connsiteY90" fmla="*/ 1069007 h 1218641"/>
                <a:gd name="connsiteX91" fmla="*/ 372664 w 1068191"/>
                <a:gd name="connsiteY91" fmla="*/ 1073445 h 1218641"/>
                <a:gd name="connsiteX92" fmla="*/ 356113 w 1068191"/>
                <a:gd name="connsiteY92" fmla="*/ 1092025 h 1218641"/>
                <a:gd name="connsiteX93" fmla="*/ 338436 w 1068191"/>
                <a:gd name="connsiteY93" fmla="*/ 1107372 h 1218641"/>
                <a:gd name="connsiteX94" fmla="*/ 300447 w 1068191"/>
                <a:gd name="connsiteY94" fmla="*/ 1130540 h 1218641"/>
                <a:gd name="connsiteX95" fmla="*/ 280813 w 1068191"/>
                <a:gd name="connsiteY95" fmla="*/ 1138815 h 1218641"/>
                <a:gd name="connsiteX96" fmla="*/ 260804 w 1068191"/>
                <a:gd name="connsiteY96" fmla="*/ 1145435 h 1218641"/>
                <a:gd name="connsiteX97" fmla="*/ 220560 w 1068191"/>
                <a:gd name="connsiteY97" fmla="*/ 1154688 h 1218641"/>
                <a:gd name="connsiteX98" fmla="*/ 216648 w 1068191"/>
                <a:gd name="connsiteY98" fmla="*/ 1111133 h 1218641"/>
                <a:gd name="connsiteX99" fmla="*/ 216497 w 1068191"/>
                <a:gd name="connsiteY99" fmla="*/ 1081795 h 1218641"/>
                <a:gd name="connsiteX100" fmla="*/ 209500 w 1068191"/>
                <a:gd name="connsiteY100" fmla="*/ 1065245 h 1218641"/>
                <a:gd name="connsiteX101" fmla="*/ 186708 w 1068191"/>
                <a:gd name="connsiteY101" fmla="*/ 1050200 h 1218641"/>
                <a:gd name="connsiteX102" fmla="*/ 162484 w 1068191"/>
                <a:gd name="connsiteY102" fmla="*/ 1040196 h 1218641"/>
                <a:gd name="connsiteX103" fmla="*/ 109827 w 1068191"/>
                <a:gd name="connsiteY103" fmla="*/ 1027182 h 1218641"/>
                <a:gd name="connsiteX104" fmla="*/ 56569 w 1068191"/>
                <a:gd name="connsiteY104" fmla="*/ 1011159 h 1218641"/>
                <a:gd name="connsiteX105" fmla="*/ 32872 w 1068191"/>
                <a:gd name="connsiteY105" fmla="*/ 998220 h 1218641"/>
                <a:gd name="connsiteX106" fmla="*/ 23168 w 1068191"/>
                <a:gd name="connsiteY106" fmla="*/ 990698 h 1218641"/>
                <a:gd name="connsiteX107" fmla="*/ 14970 w 1068191"/>
                <a:gd name="connsiteY107" fmla="*/ 982273 h 1218641"/>
                <a:gd name="connsiteX108" fmla="*/ 5642 w 1068191"/>
                <a:gd name="connsiteY108" fmla="*/ 1004840 h 1218641"/>
                <a:gd name="connsiteX109" fmla="*/ 8575 w 1068191"/>
                <a:gd name="connsiteY109" fmla="*/ 1010482 h 1218641"/>
                <a:gd name="connsiteX110" fmla="*/ 11811 w 1068191"/>
                <a:gd name="connsiteY110" fmla="*/ 1016274 h 1218641"/>
                <a:gd name="connsiteX111" fmla="*/ 19183 w 1068191"/>
                <a:gd name="connsiteY111" fmla="*/ 1028310 h 1218641"/>
                <a:gd name="connsiteX112" fmla="*/ 34979 w 1068191"/>
                <a:gd name="connsiteY112" fmla="*/ 1051856 h 1218641"/>
                <a:gd name="connsiteX113" fmla="*/ 52206 w 1068191"/>
                <a:gd name="connsiteY113" fmla="*/ 1074649 h 1218641"/>
                <a:gd name="connsiteX114" fmla="*/ 71012 w 1068191"/>
                <a:gd name="connsiteY114" fmla="*/ 1096689 h 1218641"/>
                <a:gd name="connsiteX115" fmla="*/ 164365 w 1068191"/>
                <a:gd name="connsiteY115" fmla="*/ 1176653 h 12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068191" h="1218641">
                  <a:moveTo>
                    <a:pt x="164365" y="1176653"/>
                  </a:moveTo>
                  <a:cubicBezTo>
                    <a:pt x="171061" y="1176202"/>
                    <a:pt x="177529" y="1175601"/>
                    <a:pt x="184301" y="1174848"/>
                  </a:cubicBezTo>
                  <a:cubicBezTo>
                    <a:pt x="191070" y="1174021"/>
                    <a:pt x="197842" y="1173118"/>
                    <a:pt x="204460" y="1172065"/>
                  </a:cubicBezTo>
                  <a:cubicBezTo>
                    <a:pt x="217549" y="1170034"/>
                    <a:pt x="231166" y="1167401"/>
                    <a:pt x="244029" y="1164768"/>
                  </a:cubicBezTo>
                  <a:cubicBezTo>
                    <a:pt x="250499" y="1163414"/>
                    <a:pt x="256967" y="1161985"/>
                    <a:pt x="263437" y="1160630"/>
                  </a:cubicBezTo>
                  <a:cubicBezTo>
                    <a:pt x="269755" y="1159276"/>
                    <a:pt x="276150" y="1157922"/>
                    <a:pt x="282469" y="1156493"/>
                  </a:cubicBezTo>
                  <a:cubicBezTo>
                    <a:pt x="294956" y="1153860"/>
                    <a:pt x="307669" y="1151077"/>
                    <a:pt x="319555" y="1149197"/>
                  </a:cubicBezTo>
                  <a:cubicBezTo>
                    <a:pt x="331815" y="1147090"/>
                    <a:pt x="343927" y="1145435"/>
                    <a:pt x="355814" y="1144833"/>
                  </a:cubicBezTo>
                  <a:cubicBezTo>
                    <a:pt x="368074" y="1143855"/>
                    <a:pt x="379960" y="1144081"/>
                    <a:pt x="392296" y="1145134"/>
                  </a:cubicBezTo>
                  <a:cubicBezTo>
                    <a:pt x="404785" y="1145962"/>
                    <a:pt x="417347" y="1148595"/>
                    <a:pt x="430888" y="1151829"/>
                  </a:cubicBezTo>
                  <a:cubicBezTo>
                    <a:pt x="444278" y="1155139"/>
                    <a:pt x="458796" y="1160179"/>
                    <a:pt x="473841" y="1166348"/>
                  </a:cubicBezTo>
                  <a:cubicBezTo>
                    <a:pt x="493699" y="1173945"/>
                    <a:pt x="515440" y="1183123"/>
                    <a:pt x="538384" y="1192451"/>
                  </a:cubicBezTo>
                  <a:cubicBezTo>
                    <a:pt x="561251" y="1201779"/>
                    <a:pt x="585324" y="1211257"/>
                    <a:pt x="608869" y="1219983"/>
                  </a:cubicBezTo>
                  <a:cubicBezTo>
                    <a:pt x="620830" y="1215996"/>
                    <a:pt x="631813" y="1212009"/>
                    <a:pt x="641967" y="1208248"/>
                  </a:cubicBezTo>
                  <a:cubicBezTo>
                    <a:pt x="652198" y="1204411"/>
                    <a:pt x="661300" y="1200951"/>
                    <a:pt x="670553" y="1197115"/>
                  </a:cubicBezTo>
                  <a:cubicBezTo>
                    <a:pt x="688983" y="1189592"/>
                    <a:pt x="707565" y="1181016"/>
                    <a:pt x="726296" y="1171087"/>
                  </a:cubicBezTo>
                  <a:cubicBezTo>
                    <a:pt x="744951" y="1161232"/>
                    <a:pt x="763757" y="1150099"/>
                    <a:pt x="782639" y="1137386"/>
                  </a:cubicBezTo>
                  <a:cubicBezTo>
                    <a:pt x="801445" y="1124748"/>
                    <a:pt x="820251" y="1110681"/>
                    <a:pt x="838907" y="1094659"/>
                  </a:cubicBezTo>
                  <a:cubicBezTo>
                    <a:pt x="857487" y="1054864"/>
                    <a:pt x="890284" y="1027558"/>
                    <a:pt x="929553" y="998371"/>
                  </a:cubicBezTo>
                  <a:cubicBezTo>
                    <a:pt x="963028" y="954063"/>
                    <a:pt x="990183" y="905092"/>
                    <a:pt x="1011246" y="854767"/>
                  </a:cubicBezTo>
                  <a:cubicBezTo>
                    <a:pt x="1016286" y="842279"/>
                    <a:pt x="1021026" y="829717"/>
                    <a:pt x="1025538" y="816929"/>
                  </a:cubicBezTo>
                  <a:lnTo>
                    <a:pt x="1028849" y="807375"/>
                  </a:lnTo>
                  <a:lnTo>
                    <a:pt x="1031707" y="798047"/>
                  </a:lnTo>
                  <a:lnTo>
                    <a:pt x="1037198" y="779316"/>
                  </a:lnTo>
                  <a:cubicBezTo>
                    <a:pt x="1044721" y="753740"/>
                    <a:pt x="1049461" y="729818"/>
                    <a:pt x="1054049" y="704919"/>
                  </a:cubicBezTo>
                  <a:cubicBezTo>
                    <a:pt x="1056155" y="692808"/>
                    <a:pt x="1057584" y="681148"/>
                    <a:pt x="1059165" y="669187"/>
                  </a:cubicBezTo>
                  <a:lnTo>
                    <a:pt x="1061270" y="651284"/>
                  </a:lnTo>
                  <a:cubicBezTo>
                    <a:pt x="1061872" y="645416"/>
                    <a:pt x="1062249" y="639849"/>
                    <a:pt x="1062625" y="634132"/>
                  </a:cubicBezTo>
                  <a:cubicBezTo>
                    <a:pt x="1063452" y="622773"/>
                    <a:pt x="1064054" y="611339"/>
                    <a:pt x="1064506" y="599830"/>
                  </a:cubicBezTo>
                  <a:cubicBezTo>
                    <a:pt x="1064732" y="588998"/>
                    <a:pt x="1064807" y="578090"/>
                    <a:pt x="1064732" y="567182"/>
                  </a:cubicBezTo>
                  <a:lnTo>
                    <a:pt x="1064506" y="550859"/>
                  </a:lnTo>
                  <a:lnTo>
                    <a:pt x="1063828" y="535287"/>
                  </a:lnTo>
                  <a:cubicBezTo>
                    <a:pt x="1063301" y="524981"/>
                    <a:pt x="1062701" y="514450"/>
                    <a:pt x="1061797" y="504219"/>
                  </a:cubicBezTo>
                  <a:cubicBezTo>
                    <a:pt x="1060895" y="494365"/>
                    <a:pt x="1059841" y="484510"/>
                    <a:pt x="1058638" y="474580"/>
                  </a:cubicBezTo>
                  <a:cubicBezTo>
                    <a:pt x="1058036" y="469691"/>
                    <a:pt x="1057509" y="464576"/>
                    <a:pt x="1056833" y="459912"/>
                  </a:cubicBezTo>
                  <a:lnTo>
                    <a:pt x="1054726" y="445845"/>
                  </a:lnTo>
                  <a:cubicBezTo>
                    <a:pt x="1049009" y="407555"/>
                    <a:pt x="1040960" y="372952"/>
                    <a:pt x="1031707" y="339026"/>
                  </a:cubicBezTo>
                  <a:cubicBezTo>
                    <a:pt x="1026969" y="322627"/>
                    <a:pt x="1022078" y="305851"/>
                    <a:pt x="1016737" y="290205"/>
                  </a:cubicBezTo>
                  <a:cubicBezTo>
                    <a:pt x="1011472" y="274106"/>
                    <a:pt x="1005755" y="258911"/>
                    <a:pt x="999962" y="243641"/>
                  </a:cubicBezTo>
                  <a:lnTo>
                    <a:pt x="995524" y="232432"/>
                  </a:lnTo>
                  <a:lnTo>
                    <a:pt x="990635" y="220622"/>
                  </a:lnTo>
                  <a:lnTo>
                    <a:pt x="985068" y="207683"/>
                  </a:lnTo>
                  <a:lnTo>
                    <a:pt x="978673" y="193691"/>
                  </a:lnTo>
                  <a:cubicBezTo>
                    <a:pt x="970400" y="175938"/>
                    <a:pt x="961448" y="158486"/>
                    <a:pt x="951819" y="141335"/>
                  </a:cubicBezTo>
                  <a:cubicBezTo>
                    <a:pt x="932486" y="107108"/>
                    <a:pt x="909843" y="74084"/>
                    <a:pt x="884718" y="44220"/>
                  </a:cubicBezTo>
                  <a:cubicBezTo>
                    <a:pt x="878925" y="37224"/>
                    <a:pt x="853877" y="19997"/>
                    <a:pt x="823711" y="11422"/>
                  </a:cubicBezTo>
                  <a:cubicBezTo>
                    <a:pt x="808666" y="7058"/>
                    <a:pt x="792492" y="4802"/>
                    <a:pt x="777072" y="5930"/>
                  </a:cubicBezTo>
                  <a:cubicBezTo>
                    <a:pt x="761651" y="7058"/>
                    <a:pt x="746982" y="11497"/>
                    <a:pt x="734193" y="19170"/>
                  </a:cubicBezTo>
                  <a:cubicBezTo>
                    <a:pt x="718020" y="24511"/>
                    <a:pt x="701848" y="30454"/>
                    <a:pt x="686577" y="37750"/>
                  </a:cubicBezTo>
                  <a:lnTo>
                    <a:pt x="668072" y="56180"/>
                  </a:lnTo>
                  <a:cubicBezTo>
                    <a:pt x="674314" y="60468"/>
                    <a:pt x="679805" y="67013"/>
                    <a:pt x="687478" y="73106"/>
                  </a:cubicBezTo>
                  <a:cubicBezTo>
                    <a:pt x="695227" y="79124"/>
                    <a:pt x="705006" y="84540"/>
                    <a:pt x="720202" y="87098"/>
                  </a:cubicBezTo>
                  <a:cubicBezTo>
                    <a:pt x="731335" y="95899"/>
                    <a:pt x="763456" y="89129"/>
                    <a:pt x="774589" y="100713"/>
                  </a:cubicBezTo>
                  <a:cubicBezTo>
                    <a:pt x="799489" y="126440"/>
                    <a:pt x="815511" y="158185"/>
                    <a:pt x="834393" y="188350"/>
                  </a:cubicBezTo>
                  <a:cubicBezTo>
                    <a:pt x="843946" y="203471"/>
                    <a:pt x="854253" y="218440"/>
                    <a:pt x="867267" y="233034"/>
                  </a:cubicBezTo>
                  <a:cubicBezTo>
                    <a:pt x="870576" y="236645"/>
                    <a:pt x="873961" y="240331"/>
                    <a:pt x="877572" y="243941"/>
                  </a:cubicBezTo>
                  <a:cubicBezTo>
                    <a:pt x="881258" y="247627"/>
                    <a:pt x="885320" y="251765"/>
                    <a:pt x="889307" y="255225"/>
                  </a:cubicBezTo>
                  <a:cubicBezTo>
                    <a:pt x="897432" y="262447"/>
                    <a:pt x="906082" y="268615"/>
                    <a:pt x="915561" y="273956"/>
                  </a:cubicBezTo>
                  <a:cubicBezTo>
                    <a:pt x="923761" y="276363"/>
                    <a:pt x="924738" y="283058"/>
                    <a:pt x="921955" y="291559"/>
                  </a:cubicBezTo>
                  <a:cubicBezTo>
                    <a:pt x="919246" y="300134"/>
                    <a:pt x="912852" y="310365"/>
                    <a:pt x="906233" y="320896"/>
                  </a:cubicBezTo>
                  <a:cubicBezTo>
                    <a:pt x="893068" y="341809"/>
                    <a:pt x="879302" y="361443"/>
                    <a:pt x="895250" y="367611"/>
                  </a:cubicBezTo>
                  <a:cubicBezTo>
                    <a:pt x="898560" y="372275"/>
                    <a:pt x="901417" y="377014"/>
                    <a:pt x="903750" y="381904"/>
                  </a:cubicBezTo>
                  <a:cubicBezTo>
                    <a:pt x="906082" y="386793"/>
                    <a:pt x="907887" y="392134"/>
                    <a:pt x="909392" y="397325"/>
                  </a:cubicBezTo>
                  <a:cubicBezTo>
                    <a:pt x="912251" y="407856"/>
                    <a:pt x="913605" y="418538"/>
                    <a:pt x="913529" y="429897"/>
                  </a:cubicBezTo>
                  <a:cubicBezTo>
                    <a:pt x="913605" y="452164"/>
                    <a:pt x="908640" y="475558"/>
                    <a:pt x="902923" y="498352"/>
                  </a:cubicBezTo>
                  <a:cubicBezTo>
                    <a:pt x="899913" y="509786"/>
                    <a:pt x="896980" y="521220"/>
                    <a:pt x="894045" y="532579"/>
                  </a:cubicBezTo>
                  <a:cubicBezTo>
                    <a:pt x="891037" y="544163"/>
                    <a:pt x="888479" y="555447"/>
                    <a:pt x="886749" y="566505"/>
                  </a:cubicBezTo>
                  <a:cubicBezTo>
                    <a:pt x="884868" y="577939"/>
                    <a:pt x="883665" y="589449"/>
                    <a:pt x="883966" y="600733"/>
                  </a:cubicBezTo>
                  <a:cubicBezTo>
                    <a:pt x="884268" y="612167"/>
                    <a:pt x="885320" y="624353"/>
                    <a:pt x="888629" y="636539"/>
                  </a:cubicBezTo>
                  <a:cubicBezTo>
                    <a:pt x="889458" y="639022"/>
                    <a:pt x="890284" y="641580"/>
                    <a:pt x="891112" y="643987"/>
                  </a:cubicBezTo>
                  <a:cubicBezTo>
                    <a:pt x="891865" y="646544"/>
                    <a:pt x="892692" y="649102"/>
                    <a:pt x="893445" y="651660"/>
                  </a:cubicBezTo>
                  <a:cubicBezTo>
                    <a:pt x="895100" y="656850"/>
                    <a:pt x="896679" y="661890"/>
                    <a:pt x="898258" y="666855"/>
                  </a:cubicBezTo>
                  <a:cubicBezTo>
                    <a:pt x="901493" y="676935"/>
                    <a:pt x="905105" y="686714"/>
                    <a:pt x="907812" y="697171"/>
                  </a:cubicBezTo>
                  <a:cubicBezTo>
                    <a:pt x="910747" y="707477"/>
                    <a:pt x="913454" y="717707"/>
                    <a:pt x="915937" y="727938"/>
                  </a:cubicBezTo>
                  <a:cubicBezTo>
                    <a:pt x="918343" y="738243"/>
                    <a:pt x="919774" y="749076"/>
                    <a:pt x="920901" y="759682"/>
                  </a:cubicBezTo>
                  <a:cubicBezTo>
                    <a:pt x="923459" y="780745"/>
                    <a:pt x="922031" y="803163"/>
                    <a:pt x="916763" y="825279"/>
                  </a:cubicBezTo>
                  <a:cubicBezTo>
                    <a:pt x="914132" y="836336"/>
                    <a:pt x="909542" y="847620"/>
                    <a:pt x="904126" y="858678"/>
                  </a:cubicBezTo>
                  <a:cubicBezTo>
                    <a:pt x="901344" y="864245"/>
                    <a:pt x="898258" y="869736"/>
                    <a:pt x="894874" y="875153"/>
                  </a:cubicBezTo>
                  <a:cubicBezTo>
                    <a:pt x="891414" y="880569"/>
                    <a:pt x="887201" y="885910"/>
                    <a:pt x="882837" y="891176"/>
                  </a:cubicBezTo>
                  <a:cubicBezTo>
                    <a:pt x="877572" y="901782"/>
                    <a:pt x="876969" y="918030"/>
                    <a:pt x="875089" y="934580"/>
                  </a:cubicBezTo>
                  <a:cubicBezTo>
                    <a:pt x="873208" y="951205"/>
                    <a:pt x="870426" y="967754"/>
                    <a:pt x="863656" y="977985"/>
                  </a:cubicBezTo>
                  <a:cubicBezTo>
                    <a:pt x="835972" y="1007097"/>
                    <a:pt x="806936" y="1031470"/>
                    <a:pt x="777673" y="1051480"/>
                  </a:cubicBezTo>
                  <a:cubicBezTo>
                    <a:pt x="748411" y="1071414"/>
                    <a:pt x="718848" y="1086835"/>
                    <a:pt x="689510" y="1098645"/>
                  </a:cubicBezTo>
                  <a:cubicBezTo>
                    <a:pt x="682138" y="1101654"/>
                    <a:pt x="674841" y="1104212"/>
                    <a:pt x="667545" y="1106770"/>
                  </a:cubicBezTo>
                  <a:cubicBezTo>
                    <a:pt x="660248" y="1109102"/>
                    <a:pt x="652951" y="1111509"/>
                    <a:pt x="645653" y="1113465"/>
                  </a:cubicBezTo>
                  <a:cubicBezTo>
                    <a:pt x="630985" y="1117527"/>
                    <a:pt x="616919" y="1120461"/>
                    <a:pt x="601874" y="1123093"/>
                  </a:cubicBezTo>
                  <a:cubicBezTo>
                    <a:pt x="571558" y="1128359"/>
                    <a:pt x="534697" y="1133850"/>
                    <a:pt x="491969" y="1133550"/>
                  </a:cubicBezTo>
                  <a:cubicBezTo>
                    <a:pt x="483018" y="1136408"/>
                    <a:pt x="471810" y="1132722"/>
                    <a:pt x="460225" y="1125726"/>
                  </a:cubicBezTo>
                  <a:cubicBezTo>
                    <a:pt x="448640" y="1118805"/>
                    <a:pt x="436680" y="1108350"/>
                    <a:pt x="425997" y="1098495"/>
                  </a:cubicBezTo>
                  <a:cubicBezTo>
                    <a:pt x="415240" y="1088716"/>
                    <a:pt x="405611" y="1078936"/>
                    <a:pt x="396961" y="1073445"/>
                  </a:cubicBezTo>
                  <a:cubicBezTo>
                    <a:pt x="392598" y="1070737"/>
                    <a:pt x="388460" y="1069082"/>
                    <a:pt x="384473" y="1069007"/>
                  </a:cubicBezTo>
                  <a:cubicBezTo>
                    <a:pt x="380486" y="1068857"/>
                    <a:pt x="376651" y="1070135"/>
                    <a:pt x="372664" y="1073445"/>
                  </a:cubicBezTo>
                  <a:cubicBezTo>
                    <a:pt x="367472" y="1080065"/>
                    <a:pt x="361905" y="1086309"/>
                    <a:pt x="356113" y="1092025"/>
                  </a:cubicBezTo>
                  <a:cubicBezTo>
                    <a:pt x="350471" y="1097592"/>
                    <a:pt x="344530" y="1102708"/>
                    <a:pt x="338436" y="1107372"/>
                  </a:cubicBezTo>
                  <a:cubicBezTo>
                    <a:pt x="326023" y="1116925"/>
                    <a:pt x="313536" y="1124297"/>
                    <a:pt x="300447" y="1130540"/>
                  </a:cubicBezTo>
                  <a:cubicBezTo>
                    <a:pt x="293828" y="1133700"/>
                    <a:pt x="287283" y="1136408"/>
                    <a:pt x="280813" y="1138815"/>
                  </a:cubicBezTo>
                  <a:cubicBezTo>
                    <a:pt x="274269" y="1141223"/>
                    <a:pt x="267575" y="1143404"/>
                    <a:pt x="260804" y="1145435"/>
                  </a:cubicBezTo>
                  <a:cubicBezTo>
                    <a:pt x="247564" y="1149272"/>
                    <a:pt x="234174" y="1152205"/>
                    <a:pt x="220560" y="1154688"/>
                  </a:cubicBezTo>
                  <a:cubicBezTo>
                    <a:pt x="214918" y="1152732"/>
                    <a:pt x="215895" y="1131970"/>
                    <a:pt x="216648" y="1111133"/>
                  </a:cubicBezTo>
                  <a:cubicBezTo>
                    <a:pt x="217022" y="1100676"/>
                    <a:pt x="217173" y="1090220"/>
                    <a:pt x="216497" y="1081795"/>
                  </a:cubicBezTo>
                  <a:cubicBezTo>
                    <a:pt x="215744" y="1073370"/>
                    <a:pt x="213864" y="1067201"/>
                    <a:pt x="209500" y="1065245"/>
                  </a:cubicBezTo>
                  <a:cubicBezTo>
                    <a:pt x="201902" y="1059228"/>
                    <a:pt x="194530" y="1054188"/>
                    <a:pt x="186708" y="1050200"/>
                  </a:cubicBezTo>
                  <a:cubicBezTo>
                    <a:pt x="178734" y="1046214"/>
                    <a:pt x="170910" y="1042904"/>
                    <a:pt x="162484" y="1040196"/>
                  </a:cubicBezTo>
                  <a:cubicBezTo>
                    <a:pt x="145785" y="1034779"/>
                    <a:pt x="128033" y="1031244"/>
                    <a:pt x="109827" y="1027182"/>
                  </a:cubicBezTo>
                  <a:cubicBezTo>
                    <a:pt x="91774" y="1023120"/>
                    <a:pt x="73419" y="1018381"/>
                    <a:pt x="56569" y="1011159"/>
                  </a:cubicBezTo>
                  <a:cubicBezTo>
                    <a:pt x="48143" y="1007623"/>
                    <a:pt x="40244" y="1003185"/>
                    <a:pt x="32872" y="998220"/>
                  </a:cubicBezTo>
                  <a:cubicBezTo>
                    <a:pt x="29036" y="995588"/>
                    <a:pt x="26178" y="993331"/>
                    <a:pt x="23168" y="990698"/>
                  </a:cubicBezTo>
                  <a:cubicBezTo>
                    <a:pt x="20235" y="988065"/>
                    <a:pt x="17453" y="985281"/>
                    <a:pt x="14970" y="982273"/>
                  </a:cubicBezTo>
                  <a:cubicBezTo>
                    <a:pt x="11359" y="990096"/>
                    <a:pt x="8274" y="997543"/>
                    <a:pt x="5642" y="1004840"/>
                  </a:cubicBezTo>
                  <a:lnTo>
                    <a:pt x="8575" y="1010482"/>
                  </a:lnTo>
                  <a:cubicBezTo>
                    <a:pt x="9554" y="1012363"/>
                    <a:pt x="10531" y="1014243"/>
                    <a:pt x="11811" y="1016274"/>
                  </a:cubicBezTo>
                  <a:lnTo>
                    <a:pt x="19183" y="1028310"/>
                  </a:lnTo>
                  <a:cubicBezTo>
                    <a:pt x="24147" y="1036359"/>
                    <a:pt x="29488" y="1044107"/>
                    <a:pt x="34979" y="1051856"/>
                  </a:cubicBezTo>
                  <a:cubicBezTo>
                    <a:pt x="40395" y="1059679"/>
                    <a:pt x="46263" y="1067126"/>
                    <a:pt x="52206" y="1074649"/>
                  </a:cubicBezTo>
                  <a:cubicBezTo>
                    <a:pt x="58073" y="1082171"/>
                    <a:pt x="64468" y="1089468"/>
                    <a:pt x="71012" y="1096689"/>
                  </a:cubicBezTo>
                  <a:cubicBezTo>
                    <a:pt x="97190" y="1125726"/>
                    <a:pt x="127732" y="1152732"/>
                    <a:pt x="164365" y="1176653"/>
                  </a:cubicBezTo>
                  <a:close/>
                </a:path>
              </a:pathLst>
            </a:custGeom>
            <a:solidFill>
              <a:srgbClr val="71D6DC"/>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A69700B4-685E-4719-B16C-A52B353476DD}"/>
                </a:ext>
              </a:extLst>
            </p:cNvPr>
            <p:cNvSpPr/>
            <p:nvPr/>
          </p:nvSpPr>
          <p:spPr>
            <a:xfrm>
              <a:off x="20102966" y="6319203"/>
              <a:ext cx="60187" cy="127897"/>
            </a:xfrm>
            <a:custGeom>
              <a:avLst/>
              <a:gdLst>
                <a:gd name="connsiteX0" fmla="*/ 8560 w 60179"/>
                <a:gd name="connsiteY0" fmla="*/ 118930 h 127882"/>
                <a:gd name="connsiteX1" fmla="*/ 46925 w 60179"/>
                <a:gd name="connsiteY1" fmla="*/ 122918 h 127882"/>
                <a:gd name="connsiteX2" fmla="*/ 58960 w 60179"/>
                <a:gd name="connsiteY2" fmla="*/ 45963 h 127882"/>
                <a:gd name="connsiteX3" fmla="*/ 9313 w 60179"/>
                <a:gd name="connsiteY3" fmla="*/ 5642 h 127882"/>
                <a:gd name="connsiteX4" fmla="*/ 8560 w 60179"/>
                <a:gd name="connsiteY4" fmla="*/ 118930 h 1278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79" h="127882">
                  <a:moveTo>
                    <a:pt x="8560" y="118930"/>
                  </a:moveTo>
                  <a:cubicBezTo>
                    <a:pt x="23379" y="119608"/>
                    <a:pt x="36468" y="120661"/>
                    <a:pt x="46925" y="122918"/>
                  </a:cubicBezTo>
                  <a:cubicBezTo>
                    <a:pt x="59788" y="91022"/>
                    <a:pt x="64602" y="65596"/>
                    <a:pt x="58960" y="45963"/>
                  </a:cubicBezTo>
                  <a:cubicBezTo>
                    <a:pt x="53394" y="26404"/>
                    <a:pt x="37296" y="12563"/>
                    <a:pt x="9313" y="5642"/>
                  </a:cubicBezTo>
                  <a:cubicBezTo>
                    <a:pt x="5326" y="39117"/>
                    <a:pt x="3897" y="76579"/>
                    <a:pt x="8560" y="118930"/>
                  </a:cubicBezTo>
                  <a:close/>
                </a:path>
              </a:pathLst>
            </a:custGeom>
            <a:solidFill>
              <a:srgbClr val="71D6DC"/>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15B90637-D119-44ED-BBDE-8F7C9A49CF87}"/>
                </a:ext>
              </a:extLst>
            </p:cNvPr>
            <p:cNvSpPr/>
            <p:nvPr/>
          </p:nvSpPr>
          <p:spPr>
            <a:xfrm>
              <a:off x="20131496" y="6436493"/>
              <a:ext cx="60187" cy="165514"/>
            </a:xfrm>
            <a:custGeom>
              <a:avLst/>
              <a:gdLst>
                <a:gd name="connsiteX0" fmla="*/ 13434 w 60179"/>
                <a:gd name="connsiteY0" fmla="*/ 74924 h 165494"/>
                <a:gd name="connsiteX1" fmla="*/ 16293 w 60179"/>
                <a:gd name="connsiteY1" fmla="*/ 71088 h 165494"/>
                <a:gd name="connsiteX2" fmla="*/ 52025 w 60179"/>
                <a:gd name="connsiteY2" fmla="*/ 161131 h 165494"/>
                <a:gd name="connsiteX3" fmla="*/ 61353 w 60179"/>
                <a:gd name="connsiteY3" fmla="*/ 138564 h 165494"/>
                <a:gd name="connsiteX4" fmla="*/ 48791 w 60179"/>
                <a:gd name="connsiteY4" fmla="*/ 113966 h 165494"/>
                <a:gd name="connsiteX5" fmla="*/ 49090 w 60179"/>
                <a:gd name="connsiteY5" fmla="*/ 82145 h 165494"/>
                <a:gd name="connsiteX6" fmla="*/ 53604 w 60179"/>
                <a:gd name="connsiteY6" fmla="*/ 63189 h 165494"/>
                <a:gd name="connsiteX7" fmla="*/ 24042 w 60179"/>
                <a:gd name="connsiteY7" fmla="*/ 60857 h 165494"/>
                <a:gd name="connsiteX8" fmla="*/ 29759 w 60179"/>
                <a:gd name="connsiteY8" fmla="*/ 53485 h 165494"/>
                <a:gd name="connsiteX9" fmla="*/ 18475 w 60179"/>
                <a:gd name="connsiteY9" fmla="*/ 5642 h 165494"/>
                <a:gd name="connsiteX10" fmla="*/ 11252 w 60179"/>
                <a:gd name="connsiteY10" fmla="*/ 22643 h 165494"/>
                <a:gd name="connsiteX11" fmla="*/ 13434 w 60179"/>
                <a:gd name="connsiteY11" fmla="*/ 74924 h 16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179" h="165494">
                  <a:moveTo>
                    <a:pt x="13434" y="74924"/>
                  </a:moveTo>
                  <a:lnTo>
                    <a:pt x="16293" y="71088"/>
                  </a:lnTo>
                  <a:cubicBezTo>
                    <a:pt x="24192" y="99898"/>
                    <a:pt x="35775" y="130440"/>
                    <a:pt x="52025" y="161131"/>
                  </a:cubicBezTo>
                  <a:cubicBezTo>
                    <a:pt x="54657" y="153835"/>
                    <a:pt x="57667" y="146388"/>
                    <a:pt x="61353" y="138564"/>
                  </a:cubicBezTo>
                  <a:cubicBezTo>
                    <a:pt x="55485" y="131493"/>
                    <a:pt x="51197" y="123369"/>
                    <a:pt x="48791" y="113966"/>
                  </a:cubicBezTo>
                  <a:cubicBezTo>
                    <a:pt x="46760" y="104713"/>
                    <a:pt x="46308" y="93956"/>
                    <a:pt x="49090" y="82145"/>
                  </a:cubicBezTo>
                  <a:cubicBezTo>
                    <a:pt x="50820" y="75676"/>
                    <a:pt x="52251" y="69357"/>
                    <a:pt x="53604" y="63189"/>
                  </a:cubicBezTo>
                  <a:cubicBezTo>
                    <a:pt x="45178" y="61760"/>
                    <a:pt x="35099" y="61308"/>
                    <a:pt x="24042" y="60857"/>
                  </a:cubicBezTo>
                  <a:cubicBezTo>
                    <a:pt x="25922" y="58375"/>
                    <a:pt x="27652" y="56043"/>
                    <a:pt x="29759" y="53485"/>
                  </a:cubicBezTo>
                  <a:cubicBezTo>
                    <a:pt x="53680" y="23169"/>
                    <a:pt x="44804" y="11133"/>
                    <a:pt x="18475" y="5642"/>
                  </a:cubicBezTo>
                  <a:cubicBezTo>
                    <a:pt x="16293" y="11133"/>
                    <a:pt x="13735" y="16700"/>
                    <a:pt x="11252" y="22643"/>
                  </a:cubicBezTo>
                  <a:cubicBezTo>
                    <a:pt x="2451" y="44082"/>
                    <a:pt x="4633" y="61007"/>
                    <a:pt x="13434" y="74924"/>
                  </a:cubicBezTo>
                  <a:close/>
                </a:path>
              </a:pathLst>
            </a:custGeom>
            <a:solidFill>
              <a:srgbClr val="71D6DC"/>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9F068CC0-E2F9-4709-BD20-01EEB676AB2B}"/>
                </a:ext>
              </a:extLst>
            </p:cNvPr>
            <p:cNvSpPr/>
            <p:nvPr/>
          </p:nvSpPr>
          <p:spPr>
            <a:xfrm>
              <a:off x="20546453" y="6164223"/>
              <a:ext cx="120374" cy="127897"/>
            </a:xfrm>
            <a:custGeom>
              <a:avLst/>
              <a:gdLst>
                <a:gd name="connsiteX0" fmla="*/ 119607 w 120359"/>
                <a:gd name="connsiteY0" fmla="*/ 5642 h 127882"/>
                <a:gd name="connsiteX1" fmla="*/ 108248 w 120359"/>
                <a:gd name="connsiteY1" fmla="*/ 13917 h 127882"/>
                <a:gd name="connsiteX2" fmla="*/ 99146 w 120359"/>
                <a:gd name="connsiteY2" fmla="*/ 20612 h 127882"/>
                <a:gd name="connsiteX3" fmla="*/ 83950 w 120359"/>
                <a:gd name="connsiteY3" fmla="*/ 32572 h 127882"/>
                <a:gd name="connsiteX4" fmla="*/ 77632 w 120359"/>
                <a:gd name="connsiteY4" fmla="*/ 37838 h 127882"/>
                <a:gd name="connsiteX5" fmla="*/ 74698 w 120359"/>
                <a:gd name="connsiteY5" fmla="*/ 40396 h 127882"/>
                <a:gd name="connsiteX6" fmla="*/ 72290 w 120359"/>
                <a:gd name="connsiteY6" fmla="*/ 42427 h 127882"/>
                <a:gd name="connsiteX7" fmla="*/ 67552 w 120359"/>
                <a:gd name="connsiteY7" fmla="*/ 46639 h 127882"/>
                <a:gd name="connsiteX8" fmla="*/ 28510 w 120359"/>
                <a:gd name="connsiteY8" fmla="*/ 82898 h 127882"/>
                <a:gd name="connsiteX9" fmla="*/ 27682 w 120359"/>
                <a:gd name="connsiteY9" fmla="*/ 84402 h 127882"/>
                <a:gd name="connsiteX10" fmla="*/ 16775 w 120359"/>
                <a:gd name="connsiteY10" fmla="*/ 101854 h 127882"/>
                <a:gd name="connsiteX11" fmla="*/ 5642 w 120359"/>
                <a:gd name="connsiteY11" fmla="*/ 128183 h 127882"/>
                <a:gd name="connsiteX12" fmla="*/ 18354 w 120359"/>
                <a:gd name="connsiteY12" fmla="*/ 99071 h 127882"/>
                <a:gd name="connsiteX13" fmla="*/ 29186 w 120359"/>
                <a:gd name="connsiteY13" fmla="*/ 82522 h 127882"/>
                <a:gd name="connsiteX14" fmla="*/ 30391 w 120359"/>
                <a:gd name="connsiteY14" fmla="*/ 81092 h 127882"/>
                <a:gd name="connsiteX15" fmla="*/ 30466 w 120359"/>
                <a:gd name="connsiteY15" fmla="*/ 80942 h 127882"/>
                <a:gd name="connsiteX16" fmla="*/ 29563 w 120359"/>
                <a:gd name="connsiteY16" fmla="*/ 81845 h 127882"/>
                <a:gd name="connsiteX17" fmla="*/ 28736 w 120359"/>
                <a:gd name="connsiteY17" fmla="*/ 82597 h 127882"/>
                <a:gd name="connsiteX18" fmla="*/ 28510 w 120359"/>
                <a:gd name="connsiteY18" fmla="*/ 82823 h 127882"/>
                <a:gd name="connsiteX19" fmla="*/ 28435 w 120359"/>
                <a:gd name="connsiteY19" fmla="*/ 82898 h 127882"/>
                <a:gd name="connsiteX20" fmla="*/ 63790 w 120359"/>
                <a:gd name="connsiteY20" fmla="*/ 50024 h 127882"/>
                <a:gd name="connsiteX21" fmla="*/ 66048 w 120359"/>
                <a:gd name="connsiteY21" fmla="*/ 47843 h 127882"/>
                <a:gd name="connsiteX22" fmla="*/ 75375 w 120359"/>
                <a:gd name="connsiteY22" fmla="*/ 39719 h 127882"/>
                <a:gd name="connsiteX23" fmla="*/ 87260 w 120359"/>
                <a:gd name="connsiteY23" fmla="*/ 29864 h 127882"/>
                <a:gd name="connsiteX24" fmla="*/ 90270 w 120359"/>
                <a:gd name="connsiteY24" fmla="*/ 27532 h 127882"/>
                <a:gd name="connsiteX25" fmla="*/ 93956 w 120359"/>
                <a:gd name="connsiteY25" fmla="*/ 24598 h 127882"/>
                <a:gd name="connsiteX26" fmla="*/ 101403 w 120359"/>
                <a:gd name="connsiteY26" fmla="*/ 18806 h 127882"/>
                <a:gd name="connsiteX27" fmla="*/ 118103 w 120359"/>
                <a:gd name="connsiteY27" fmla="*/ 6620 h 127882"/>
                <a:gd name="connsiteX28" fmla="*/ 119607 w 120359"/>
                <a:gd name="connsiteY28" fmla="*/ 5642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0359" h="127882">
                  <a:moveTo>
                    <a:pt x="119607" y="5642"/>
                  </a:moveTo>
                  <a:cubicBezTo>
                    <a:pt x="115695" y="8500"/>
                    <a:pt x="111934" y="11208"/>
                    <a:pt x="108248" y="13917"/>
                  </a:cubicBezTo>
                  <a:cubicBezTo>
                    <a:pt x="105089" y="16098"/>
                    <a:pt x="102081" y="18355"/>
                    <a:pt x="99146" y="20612"/>
                  </a:cubicBezTo>
                  <a:cubicBezTo>
                    <a:pt x="93805" y="24749"/>
                    <a:pt x="88841" y="28736"/>
                    <a:pt x="83950" y="32572"/>
                  </a:cubicBezTo>
                  <a:cubicBezTo>
                    <a:pt x="81768" y="34302"/>
                    <a:pt x="79662" y="36108"/>
                    <a:pt x="77632" y="37838"/>
                  </a:cubicBezTo>
                  <a:lnTo>
                    <a:pt x="74698" y="40396"/>
                  </a:lnTo>
                  <a:lnTo>
                    <a:pt x="72290" y="42427"/>
                  </a:lnTo>
                  <a:cubicBezTo>
                    <a:pt x="70711" y="43856"/>
                    <a:pt x="69131" y="45210"/>
                    <a:pt x="67552" y="46639"/>
                  </a:cubicBezTo>
                  <a:cubicBezTo>
                    <a:pt x="54538" y="58751"/>
                    <a:pt x="41524" y="70862"/>
                    <a:pt x="28510" y="82898"/>
                  </a:cubicBezTo>
                  <a:cubicBezTo>
                    <a:pt x="31368" y="80265"/>
                    <a:pt x="31293" y="79738"/>
                    <a:pt x="27682" y="84402"/>
                  </a:cubicBezTo>
                  <a:cubicBezTo>
                    <a:pt x="25199" y="87787"/>
                    <a:pt x="20837" y="94181"/>
                    <a:pt x="16775" y="101854"/>
                  </a:cubicBezTo>
                  <a:cubicBezTo>
                    <a:pt x="12788" y="109678"/>
                    <a:pt x="8500" y="118705"/>
                    <a:pt x="5642" y="128183"/>
                  </a:cubicBezTo>
                  <a:cubicBezTo>
                    <a:pt x="9027" y="117426"/>
                    <a:pt x="13691" y="107271"/>
                    <a:pt x="18354" y="99071"/>
                  </a:cubicBezTo>
                  <a:cubicBezTo>
                    <a:pt x="22869" y="90871"/>
                    <a:pt x="26931" y="85230"/>
                    <a:pt x="29186" y="82522"/>
                  </a:cubicBezTo>
                  <a:cubicBezTo>
                    <a:pt x="29638" y="81995"/>
                    <a:pt x="30015" y="81544"/>
                    <a:pt x="30391" y="81092"/>
                  </a:cubicBezTo>
                  <a:cubicBezTo>
                    <a:pt x="30617" y="80791"/>
                    <a:pt x="30466" y="80942"/>
                    <a:pt x="30466" y="80942"/>
                  </a:cubicBezTo>
                  <a:lnTo>
                    <a:pt x="29563" y="81845"/>
                  </a:lnTo>
                  <a:lnTo>
                    <a:pt x="28736" y="82597"/>
                  </a:lnTo>
                  <a:lnTo>
                    <a:pt x="28510" y="82823"/>
                  </a:lnTo>
                  <a:lnTo>
                    <a:pt x="28435" y="82898"/>
                  </a:lnTo>
                  <a:lnTo>
                    <a:pt x="63790" y="50024"/>
                  </a:lnTo>
                  <a:lnTo>
                    <a:pt x="66048" y="47843"/>
                  </a:lnTo>
                  <a:cubicBezTo>
                    <a:pt x="69131" y="44985"/>
                    <a:pt x="72139" y="42352"/>
                    <a:pt x="75375" y="39719"/>
                  </a:cubicBezTo>
                  <a:cubicBezTo>
                    <a:pt x="79287" y="36258"/>
                    <a:pt x="83199" y="32948"/>
                    <a:pt x="87260" y="29864"/>
                  </a:cubicBezTo>
                  <a:lnTo>
                    <a:pt x="90270" y="27532"/>
                  </a:lnTo>
                  <a:lnTo>
                    <a:pt x="93956" y="24598"/>
                  </a:lnTo>
                  <a:cubicBezTo>
                    <a:pt x="96439" y="22643"/>
                    <a:pt x="98920" y="20687"/>
                    <a:pt x="101403" y="18806"/>
                  </a:cubicBezTo>
                  <a:lnTo>
                    <a:pt x="118103" y="6620"/>
                  </a:lnTo>
                  <a:cubicBezTo>
                    <a:pt x="116598" y="7823"/>
                    <a:pt x="116448" y="7899"/>
                    <a:pt x="119607" y="5642"/>
                  </a:cubicBezTo>
                  <a:close/>
                </a:path>
              </a:pathLst>
            </a:custGeom>
            <a:solidFill>
              <a:srgbClr val="4CCACF"/>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C5A3EA30-DA25-49F2-9251-B57938F32D42}"/>
                </a:ext>
              </a:extLst>
            </p:cNvPr>
            <p:cNvSpPr/>
            <p:nvPr/>
          </p:nvSpPr>
          <p:spPr>
            <a:xfrm>
              <a:off x="20398052" y="5785272"/>
              <a:ext cx="473971" cy="722242"/>
            </a:xfrm>
            <a:custGeom>
              <a:avLst/>
              <a:gdLst>
                <a:gd name="connsiteX0" fmla="*/ 16213 w 473916"/>
                <a:gd name="connsiteY0" fmla="*/ 428480 h 722157"/>
                <a:gd name="connsiteX1" fmla="*/ 61197 w 473916"/>
                <a:gd name="connsiteY1" fmla="*/ 425622 h 722157"/>
                <a:gd name="connsiteX2" fmla="*/ 70675 w 473916"/>
                <a:gd name="connsiteY2" fmla="*/ 442096 h 722157"/>
                <a:gd name="connsiteX3" fmla="*/ 28925 w 473916"/>
                <a:gd name="connsiteY3" fmla="*/ 499116 h 722157"/>
                <a:gd name="connsiteX4" fmla="*/ 7035 w 473916"/>
                <a:gd name="connsiteY4" fmla="*/ 546960 h 722157"/>
                <a:gd name="connsiteX5" fmla="*/ 43895 w 473916"/>
                <a:gd name="connsiteY5" fmla="*/ 572460 h 722157"/>
                <a:gd name="connsiteX6" fmla="*/ 58414 w 473916"/>
                <a:gd name="connsiteY6" fmla="*/ 572686 h 722157"/>
                <a:gd name="connsiteX7" fmla="*/ 72782 w 473916"/>
                <a:gd name="connsiteY7" fmla="*/ 570655 h 722157"/>
                <a:gd name="connsiteX8" fmla="*/ 99110 w 473916"/>
                <a:gd name="connsiteY8" fmla="*/ 563885 h 722157"/>
                <a:gd name="connsiteX9" fmla="*/ 127922 w 473916"/>
                <a:gd name="connsiteY9" fmla="*/ 563960 h 722157"/>
                <a:gd name="connsiteX10" fmla="*/ 129050 w 473916"/>
                <a:gd name="connsiteY10" fmla="*/ 568022 h 722157"/>
                <a:gd name="connsiteX11" fmla="*/ 129727 w 473916"/>
                <a:gd name="connsiteY11" fmla="*/ 573213 h 722157"/>
                <a:gd name="connsiteX12" fmla="*/ 130104 w 473916"/>
                <a:gd name="connsiteY12" fmla="*/ 580134 h 722157"/>
                <a:gd name="connsiteX13" fmla="*/ 130328 w 473916"/>
                <a:gd name="connsiteY13" fmla="*/ 588559 h 722157"/>
                <a:gd name="connsiteX14" fmla="*/ 130930 w 473916"/>
                <a:gd name="connsiteY14" fmla="*/ 611201 h 722157"/>
                <a:gd name="connsiteX15" fmla="*/ 133187 w 473916"/>
                <a:gd name="connsiteY15" fmla="*/ 642194 h 722157"/>
                <a:gd name="connsiteX16" fmla="*/ 178172 w 473916"/>
                <a:gd name="connsiteY16" fmla="*/ 715463 h 722157"/>
                <a:gd name="connsiteX17" fmla="*/ 209841 w 473916"/>
                <a:gd name="connsiteY17" fmla="*/ 718547 h 722157"/>
                <a:gd name="connsiteX18" fmla="*/ 236923 w 473916"/>
                <a:gd name="connsiteY18" fmla="*/ 706286 h 722157"/>
                <a:gd name="connsiteX19" fmla="*/ 257760 w 473916"/>
                <a:gd name="connsiteY19" fmla="*/ 685524 h 722157"/>
                <a:gd name="connsiteX20" fmla="*/ 274761 w 473916"/>
                <a:gd name="connsiteY20" fmla="*/ 661075 h 722157"/>
                <a:gd name="connsiteX21" fmla="*/ 307106 w 473916"/>
                <a:gd name="connsiteY21" fmla="*/ 615339 h 722157"/>
                <a:gd name="connsiteX22" fmla="*/ 302594 w 473916"/>
                <a:gd name="connsiteY22" fmla="*/ 580886 h 722157"/>
                <a:gd name="connsiteX23" fmla="*/ 293417 w 473916"/>
                <a:gd name="connsiteY23" fmla="*/ 549141 h 722157"/>
                <a:gd name="connsiteX24" fmla="*/ 315909 w 473916"/>
                <a:gd name="connsiteY24" fmla="*/ 501448 h 722157"/>
                <a:gd name="connsiteX25" fmla="*/ 319369 w 473916"/>
                <a:gd name="connsiteY25" fmla="*/ 489036 h 722157"/>
                <a:gd name="connsiteX26" fmla="*/ 322076 w 473916"/>
                <a:gd name="connsiteY26" fmla="*/ 476398 h 722157"/>
                <a:gd name="connsiteX27" fmla="*/ 324935 w 473916"/>
                <a:gd name="connsiteY27" fmla="*/ 450371 h 722157"/>
                <a:gd name="connsiteX28" fmla="*/ 331104 w 473916"/>
                <a:gd name="connsiteY28" fmla="*/ 441193 h 722157"/>
                <a:gd name="connsiteX29" fmla="*/ 345622 w 473916"/>
                <a:gd name="connsiteY29" fmla="*/ 433144 h 722157"/>
                <a:gd name="connsiteX30" fmla="*/ 387749 w 473916"/>
                <a:gd name="connsiteY30" fmla="*/ 416971 h 722157"/>
                <a:gd name="connsiteX31" fmla="*/ 424006 w 473916"/>
                <a:gd name="connsiteY31" fmla="*/ 396585 h 722157"/>
                <a:gd name="connsiteX32" fmla="*/ 426112 w 473916"/>
                <a:gd name="connsiteY32" fmla="*/ 370181 h 722157"/>
                <a:gd name="connsiteX33" fmla="*/ 450410 w 473916"/>
                <a:gd name="connsiteY33" fmla="*/ 355211 h 722157"/>
                <a:gd name="connsiteX34" fmla="*/ 474406 w 473916"/>
                <a:gd name="connsiteY34" fmla="*/ 339189 h 722157"/>
                <a:gd name="connsiteX35" fmla="*/ 438526 w 473916"/>
                <a:gd name="connsiteY35" fmla="*/ 248317 h 722157"/>
                <a:gd name="connsiteX36" fmla="*/ 422276 w 473916"/>
                <a:gd name="connsiteY36" fmla="*/ 204010 h 722157"/>
                <a:gd name="connsiteX37" fmla="*/ 414452 w 473916"/>
                <a:gd name="connsiteY37" fmla="*/ 181367 h 722157"/>
                <a:gd name="connsiteX38" fmla="*/ 405877 w 473916"/>
                <a:gd name="connsiteY38" fmla="*/ 157596 h 722157"/>
                <a:gd name="connsiteX39" fmla="*/ 361569 w 473916"/>
                <a:gd name="connsiteY39" fmla="*/ 66950 h 722157"/>
                <a:gd name="connsiteX40" fmla="*/ 331630 w 473916"/>
                <a:gd name="connsiteY40" fmla="*/ 30391 h 722157"/>
                <a:gd name="connsiteX41" fmla="*/ 302142 w 473916"/>
                <a:gd name="connsiteY41" fmla="*/ 5642 h 722157"/>
                <a:gd name="connsiteX42" fmla="*/ 236847 w 473916"/>
                <a:gd name="connsiteY42" fmla="*/ 69884 h 722157"/>
                <a:gd name="connsiteX43" fmla="*/ 205854 w 473916"/>
                <a:gd name="connsiteY43" fmla="*/ 101252 h 722157"/>
                <a:gd name="connsiteX44" fmla="*/ 177569 w 473916"/>
                <a:gd name="connsiteY44" fmla="*/ 130440 h 722157"/>
                <a:gd name="connsiteX45" fmla="*/ 227444 w 473916"/>
                <a:gd name="connsiteY45" fmla="*/ 139392 h 722157"/>
                <a:gd name="connsiteX46" fmla="*/ 248732 w 473916"/>
                <a:gd name="connsiteY46" fmla="*/ 185805 h 722157"/>
                <a:gd name="connsiteX47" fmla="*/ 246552 w 473916"/>
                <a:gd name="connsiteY47" fmla="*/ 242976 h 722157"/>
                <a:gd name="connsiteX48" fmla="*/ 242715 w 473916"/>
                <a:gd name="connsiteY48" fmla="*/ 269681 h 722157"/>
                <a:gd name="connsiteX49" fmla="*/ 241360 w 473916"/>
                <a:gd name="connsiteY49" fmla="*/ 295107 h 722157"/>
                <a:gd name="connsiteX50" fmla="*/ 237975 w 473916"/>
                <a:gd name="connsiteY50" fmla="*/ 356716 h 722157"/>
                <a:gd name="connsiteX51" fmla="*/ 244671 w 473916"/>
                <a:gd name="connsiteY51" fmla="*/ 407342 h 722157"/>
                <a:gd name="connsiteX52" fmla="*/ 242414 w 473916"/>
                <a:gd name="connsiteY52" fmla="*/ 450596 h 722157"/>
                <a:gd name="connsiteX53" fmla="*/ 213376 w 473916"/>
                <a:gd name="connsiteY53" fmla="*/ 475421 h 722157"/>
                <a:gd name="connsiteX54" fmla="*/ 194721 w 473916"/>
                <a:gd name="connsiteY54" fmla="*/ 477226 h 722157"/>
                <a:gd name="connsiteX55" fmla="*/ 179224 w 473916"/>
                <a:gd name="connsiteY55" fmla="*/ 476549 h 722157"/>
                <a:gd name="connsiteX56" fmla="*/ 159366 w 473916"/>
                <a:gd name="connsiteY56" fmla="*/ 488886 h 722157"/>
                <a:gd name="connsiteX57" fmla="*/ 180881 w 473916"/>
                <a:gd name="connsiteY57" fmla="*/ 515967 h 722157"/>
                <a:gd name="connsiteX58" fmla="*/ 157711 w 473916"/>
                <a:gd name="connsiteY58" fmla="*/ 494753 h 722157"/>
                <a:gd name="connsiteX59" fmla="*/ 156883 w 473916"/>
                <a:gd name="connsiteY59" fmla="*/ 497988 h 722157"/>
                <a:gd name="connsiteX60" fmla="*/ 155905 w 473916"/>
                <a:gd name="connsiteY60" fmla="*/ 501599 h 722157"/>
                <a:gd name="connsiteX61" fmla="*/ 156883 w 473916"/>
                <a:gd name="connsiteY61" fmla="*/ 497988 h 722157"/>
                <a:gd name="connsiteX62" fmla="*/ 153347 w 473916"/>
                <a:gd name="connsiteY62" fmla="*/ 491067 h 722157"/>
                <a:gd name="connsiteX63" fmla="*/ 138302 w 473916"/>
                <a:gd name="connsiteY63" fmla="*/ 489488 h 722157"/>
                <a:gd name="connsiteX64" fmla="*/ 138603 w 473916"/>
                <a:gd name="connsiteY64" fmla="*/ 501599 h 722157"/>
                <a:gd name="connsiteX65" fmla="*/ 141762 w 473916"/>
                <a:gd name="connsiteY65" fmla="*/ 517095 h 722157"/>
                <a:gd name="connsiteX66" fmla="*/ 147630 w 473916"/>
                <a:gd name="connsiteY66" fmla="*/ 543800 h 722157"/>
                <a:gd name="connsiteX67" fmla="*/ 147404 w 473916"/>
                <a:gd name="connsiteY67" fmla="*/ 547185 h 722157"/>
                <a:gd name="connsiteX68" fmla="*/ 146352 w 473916"/>
                <a:gd name="connsiteY68" fmla="*/ 544477 h 722157"/>
                <a:gd name="connsiteX69" fmla="*/ 146879 w 473916"/>
                <a:gd name="connsiteY69" fmla="*/ 546658 h 722157"/>
                <a:gd name="connsiteX70" fmla="*/ 147931 w 473916"/>
                <a:gd name="connsiteY70" fmla="*/ 551022 h 722157"/>
                <a:gd name="connsiteX71" fmla="*/ 148007 w 473916"/>
                <a:gd name="connsiteY71" fmla="*/ 551322 h 722157"/>
                <a:gd name="connsiteX72" fmla="*/ 148534 w 473916"/>
                <a:gd name="connsiteY72" fmla="*/ 553730 h 722157"/>
                <a:gd name="connsiteX73" fmla="*/ 148534 w 473916"/>
                <a:gd name="connsiteY73" fmla="*/ 553730 h 722157"/>
                <a:gd name="connsiteX74" fmla="*/ 148534 w 473916"/>
                <a:gd name="connsiteY74" fmla="*/ 553730 h 722157"/>
                <a:gd name="connsiteX75" fmla="*/ 148534 w 473916"/>
                <a:gd name="connsiteY75" fmla="*/ 553654 h 722157"/>
                <a:gd name="connsiteX76" fmla="*/ 148458 w 473916"/>
                <a:gd name="connsiteY76" fmla="*/ 553504 h 722157"/>
                <a:gd name="connsiteX77" fmla="*/ 148383 w 473916"/>
                <a:gd name="connsiteY77" fmla="*/ 553128 h 722157"/>
                <a:gd name="connsiteX78" fmla="*/ 148157 w 473916"/>
                <a:gd name="connsiteY78" fmla="*/ 551924 h 722157"/>
                <a:gd name="connsiteX79" fmla="*/ 147931 w 473916"/>
                <a:gd name="connsiteY79" fmla="*/ 549893 h 722157"/>
                <a:gd name="connsiteX80" fmla="*/ 147781 w 473916"/>
                <a:gd name="connsiteY80" fmla="*/ 547561 h 722157"/>
                <a:gd name="connsiteX81" fmla="*/ 147630 w 473916"/>
                <a:gd name="connsiteY81" fmla="*/ 544101 h 722157"/>
                <a:gd name="connsiteX82" fmla="*/ 147705 w 473916"/>
                <a:gd name="connsiteY82" fmla="*/ 540490 h 722157"/>
                <a:gd name="connsiteX83" fmla="*/ 148007 w 473916"/>
                <a:gd name="connsiteY83" fmla="*/ 535977 h 722157"/>
                <a:gd name="connsiteX84" fmla="*/ 148308 w 473916"/>
                <a:gd name="connsiteY84" fmla="*/ 533870 h 722157"/>
                <a:gd name="connsiteX85" fmla="*/ 148534 w 473916"/>
                <a:gd name="connsiteY85" fmla="*/ 531162 h 722157"/>
                <a:gd name="connsiteX86" fmla="*/ 162600 w 473916"/>
                <a:gd name="connsiteY86" fmla="*/ 486103 h 722157"/>
                <a:gd name="connsiteX87" fmla="*/ 163202 w 473916"/>
                <a:gd name="connsiteY87" fmla="*/ 484824 h 722157"/>
                <a:gd name="connsiteX88" fmla="*/ 162901 w 473916"/>
                <a:gd name="connsiteY88" fmla="*/ 485350 h 722157"/>
                <a:gd name="connsiteX89" fmla="*/ 162074 w 473916"/>
                <a:gd name="connsiteY89" fmla="*/ 486780 h 722157"/>
                <a:gd name="connsiteX90" fmla="*/ 160194 w 473916"/>
                <a:gd name="connsiteY90" fmla="*/ 489563 h 722157"/>
                <a:gd name="connsiteX91" fmla="*/ 155529 w 473916"/>
                <a:gd name="connsiteY91" fmla="*/ 494377 h 722157"/>
                <a:gd name="connsiteX92" fmla="*/ 150414 w 473916"/>
                <a:gd name="connsiteY92" fmla="*/ 497762 h 722157"/>
                <a:gd name="connsiteX93" fmla="*/ 145825 w 473916"/>
                <a:gd name="connsiteY93" fmla="*/ 499192 h 722157"/>
                <a:gd name="connsiteX94" fmla="*/ 142365 w 473916"/>
                <a:gd name="connsiteY94" fmla="*/ 494753 h 722157"/>
                <a:gd name="connsiteX95" fmla="*/ 142741 w 473916"/>
                <a:gd name="connsiteY95" fmla="*/ 493475 h 722157"/>
                <a:gd name="connsiteX96" fmla="*/ 143193 w 473916"/>
                <a:gd name="connsiteY96" fmla="*/ 491669 h 722157"/>
                <a:gd name="connsiteX97" fmla="*/ 144772 w 473916"/>
                <a:gd name="connsiteY97" fmla="*/ 487532 h 722157"/>
                <a:gd name="connsiteX98" fmla="*/ 151316 w 473916"/>
                <a:gd name="connsiteY98" fmla="*/ 476850 h 722157"/>
                <a:gd name="connsiteX99" fmla="*/ 164781 w 473916"/>
                <a:gd name="connsiteY99" fmla="*/ 446309 h 722157"/>
                <a:gd name="connsiteX100" fmla="*/ 154401 w 473916"/>
                <a:gd name="connsiteY100" fmla="*/ 426750 h 722157"/>
                <a:gd name="connsiteX101" fmla="*/ 113704 w 473916"/>
                <a:gd name="connsiteY101" fmla="*/ 415466 h 722157"/>
                <a:gd name="connsiteX102" fmla="*/ 38479 w 473916"/>
                <a:gd name="connsiteY102" fmla="*/ 413811 h 722157"/>
                <a:gd name="connsiteX103" fmla="*/ 16213 w 473916"/>
                <a:gd name="connsiteY103" fmla="*/ 428480 h 722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473916" h="722157">
                  <a:moveTo>
                    <a:pt x="16213" y="428480"/>
                  </a:moveTo>
                  <a:cubicBezTo>
                    <a:pt x="36222" y="424945"/>
                    <a:pt x="51643" y="423515"/>
                    <a:pt x="61197" y="425622"/>
                  </a:cubicBezTo>
                  <a:cubicBezTo>
                    <a:pt x="70675" y="427502"/>
                    <a:pt x="74286" y="432768"/>
                    <a:pt x="70675" y="442096"/>
                  </a:cubicBezTo>
                  <a:cubicBezTo>
                    <a:pt x="63605" y="458269"/>
                    <a:pt x="44497" y="479107"/>
                    <a:pt x="28925" y="499116"/>
                  </a:cubicBezTo>
                  <a:cubicBezTo>
                    <a:pt x="13355" y="518900"/>
                    <a:pt x="1469" y="538158"/>
                    <a:pt x="7035" y="546960"/>
                  </a:cubicBezTo>
                  <a:cubicBezTo>
                    <a:pt x="9142" y="562757"/>
                    <a:pt x="25013" y="570730"/>
                    <a:pt x="43895" y="572460"/>
                  </a:cubicBezTo>
                  <a:cubicBezTo>
                    <a:pt x="48635" y="572762"/>
                    <a:pt x="53599" y="572987"/>
                    <a:pt x="58414" y="572686"/>
                  </a:cubicBezTo>
                  <a:cubicBezTo>
                    <a:pt x="63303" y="572235"/>
                    <a:pt x="68043" y="571633"/>
                    <a:pt x="72782" y="570655"/>
                  </a:cubicBezTo>
                  <a:cubicBezTo>
                    <a:pt x="82260" y="568850"/>
                    <a:pt x="91287" y="566292"/>
                    <a:pt x="99110" y="563885"/>
                  </a:cubicBezTo>
                  <a:cubicBezTo>
                    <a:pt x="114833" y="559221"/>
                    <a:pt x="124611" y="555309"/>
                    <a:pt x="127922" y="563960"/>
                  </a:cubicBezTo>
                  <a:cubicBezTo>
                    <a:pt x="128372" y="565089"/>
                    <a:pt x="128749" y="566367"/>
                    <a:pt x="129050" y="568022"/>
                  </a:cubicBezTo>
                  <a:cubicBezTo>
                    <a:pt x="129351" y="569452"/>
                    <a:pt x="129577" y="571182"/>
                    <a:pt x="129727" y="573213"/>
                  </a:cubicBezTo>
                  <a:cubicBezTo>
                    <a:pt x="129878" y="575244"/>
                    <a:pt x="130029" y="577576"/>
                    <a:pt x="130104" y="580134"/>
                  </a:cubicBezTo>
                  <a:lnTo>
                    <a:pt x="130328" y="588559"/>
                  </a:lnTo>
                  <a:cubicBezTo>
                    <a:pt x="130479" y="594953"/>
                    <a:pt x="130554" y="602325"/>
                    <a:pt x="130930" y="611201"/>
                  </a:cubicBezTo>
                  <a:cubicBezTo>
                    <a:pt x="131307" y="620228"/>
                    <a:pt x="131909" y="630308"/>
                    <a:pt x="133187" y="642194"/>
                  </a:cubicBezTo>
                  <a:cubicBezTo>
                    <a:pt x="138227" y="682966"/>
                    <a:pt x="157033" y="706887"/>
                    <a:pt x="178172" y="715463"/>
                  </a:cubicBezTo>
                  <a:cubicBezTo>
                    <a:pt x="188853" y="720051"/>
                    <a:pt x="199836" y="720503"/>
                    <a:pt x="209841" y="718547"/>
                  </a:cubicBezTo>
                  <a:cubicBezTo>
                    <a:pt x="219922" y="716591"/>
                    <a:pt x="228948" y="712078"/>
                    <a:pt x="236923" y="706286"/>
                  </a:cubicBezTo>
                  <a:cubicBezTo>
                    <a:pt x="244897" y="700418"/>
                    <a:pt x="251666" y="693271"/>
                    <a:pt x="257760" y="685524"/>
                  </a:cubicBezTo>
                  <a:cubicBezTo>
                    <a:pt x="263927" y="677775"/>
                    <a:pt x="269494" y="669425"/>
                    <a:pt x="274761" y="661075"/>
                  </a:cubicBezTo>
                  <a:cubicBezTo>
                    <a:pt x="285442" y="644375"/>
                    <a:pt x="294620" y="627901"/>
                    <a:pt x="307106" y="615339"/>
                  </a:cubicBezTo>
                  <a:cubicBezTo>
                    <a:pt x="312148" y="610148"/>
                    <a:pt x="308160" y="595028"/>
                    <a:pt x="302594" y="580886"/>
                  </a:cubicBezTo>
                  <a:cubicBezTo>
                    <a:pt x="297253" y="566668"/>
                    <a:pt x="290256" y="553654"/>
                    <a:pt x="293417" y="549141"/>
                  </a:cubicBezTo>
                  <a:cubicBezTo>
                    <a:pt x="303721" y="533945"/>
                    <a:pt x="310643" y="517847"/>
                    <a:pt x="315909" y="501448"/>
                  </a:cubicBezTo>
                  <a:cubicBezTo>
                    <a:pt x="317036" y="497236"/>
                    <a:pt x="318616" y="493324"/>
                    <a:pt x="319369" y="489036"/>
                  </a:cubicBezTo>
                  <a:cubicBezTo>
                    <a:pt x="320271" y="484824"/>
                    <a:pt x="321174" y="480611"/>
                    <a:pt x="322076" y="476398"/>
                  </a:cubicBezTo>
                  <a:cubicBezTo>
                    <a:pt x="323205" y="467748"/>
                    <a:pt x="324709" y="459247"/>
                    <a:pt x="324935" y="450371"/>
                  </a:cubicBezTo>
                  <a:cubicBezTo>
                    <a:pt x="325086" y="446910"/>
                    <a:pt x="327494" y="444052"/>
                    <a:pt x="331104" y="441193"/>
                  </a:cubicBezTo>
                  <a:cubicBezTo>
                    <a:pt x="334640" y="438410"/>
                    <a:pt x="339679" y="435777"/>
                    <a:pt x="345622" y="433144"/>
                  </a:cubicBezTo>
                  <a:cubicBezTo>
                    <a:pt x="357584" y="427954"/>
                    <a:pt x="373304" y="422838"/>
                    <a:pt x="387749" y="416971"/>
                  </a:cubicBezTo>
                  <a:cubicBezTo>
                    <a:pt x="402267" y="411103"/>
                    <a:pt x="415958" y="404408"/>
                    <a:pt x="424006" y="396585"/>
                  </a:cubicBezTo>
                  <a:cubicBezTo>
                    <a:pt x="431754" y="388837"/>
                    <a:pt x="434237" y="379735"/>
                    <a:pt x="426112" y="370181"/>
                  </a:cubicBezTo>
                  <a:cubicBezTo>
                    <a:pt x="425661" y="367623"/>
                    <a:pt x="438074" y="361681"/>
                    <a:pt x="450410" y="355211"/>
                  </a:cubicBezTo>
                  <a:cubicBezTo>
                    <a:pt x="462748" y="348893"/>
                    <a:pt x="475008" y="342047"/>
                    <a:pt x="474406" y="339189"/>
                  </a:cubicBezTo>
                  <a:cubicBezTo>
                    <a:pt x="461769" y="307669"/>
                    <a:pt x="449734" y="277955"/>
                    <a:pt x="438526" y="248317"/>
                  </a:cubicBezTo>
                  <a:cubicBezTo>
                    <a:pt x="432884" y="233573"/>
                    <a:pt x="427541" y="218829"/>
                    <a:pt x="422276" y="204010"/>
                  </a:cubicBezTo>
                  <a:lnTo>
                    <a:pt x="414452" y="181367"/>
                  </a:lnTo>
                  <a:lnTo>
                    <a:pt x="405877" y="157596"/>
                  </a:lnTo>
                  <a:cubicBezTo>
                    <a:pt x="394292" y="126152"/>
                    <a:pt x="380302" y="94257"/>
                    <a:pt x="361569" y="66950"/>
                  </a:cubicBezTo>
                  <a:cubicBezTo>
                    <a:pt x="352241" y="53410"/>
                    <a:pt x="342087" y="40847"/>
                    <a:pt x="331630" y="30391"/>
                  </a:cubicBezTo>
                  <a:cubicBezTo>
                    <a:pt x="321249" y="19709"/>
                    <a:pt x="310719" y="11434"/>
                    <a:pt x="302142" y="5642"/>
                  </a:cubicBezTo>
                  <a:cubicBezTo>
                    <a:pt x="279800" y="27307"/>
                    <a:pt x="257911" y="48821"/>
                    <a:pt x="236847" y="69884"/>
                  </a:cubicBezTo>
                  <a:cubicBezTo>
                    <a:pt x="226390" y="80490"/>
                    <a:pt x="216010" y="90947"/>
                    <a:pt x="205854" y="101252"/>
                  </a:cubicBezTo>
                  <a:cubicBezTo>
                    <a:pt x="196300" y="111107"/>
                    <a:pt x="186897" y="120811"/>
                    <a:pt x="177569" y="130440"/>
                  </a:cubicBezTo>
                  <a:cubicBezTo>
                    <a:pt x="197656" y="124121"/>
                    <a:pt x="215408" y="128559"/>
                    <a:pt x="227444" y="139392"/>
                  </a:cubicBezTo>
                  <a:cubicBezTo>
                    <a:pt x="239705" y="150224"/>
                    <a:pt x="246476" y="167149"/>
                    <a:pt x="248732" y="185805"/>
                  </a:cubicBezTo>
                  <a:cubicBezTo>
                    <a:pt x="251064" y="204461"/>
                    <a:pt x="249108" y="224471"/>
                    <a:pt x="246552" y="242976"/>
                  </a:cubicBezTo>
                  <a:cubicBezTo>
                    <a:pt x="245347" y="252379"/>
                    <a:pt x="243692" y="260804"/>
                    <a:pt x="242715" y="269681"/>
                  </a:cubicBezTo>
                  <a:cubicBezTo>
                    <a:pt x="241887" y="278632"/>
                    <a:pt x="241136" y="287133"/>
                    <a:pt x="241360" y="295107"/>
                  </a:cubicBezTo>
                  <a:cubicBezTo>
                    <a:pt x="236546" y="318577"/>
                    <a:pt x="236320" y="338436"/>
                    <a:pt x="237975" y="356716"/>
                  </a:cubicBezTo>
                  <a:cubicBezTo>
                    <a:pt x="239705" y="374996"/>
                    <a:pt x="242790" y="391545"/>
                    <a:pt x="244671" y="407342"/>
                  </a:cubicBezTo>
                  <a:cubicBezTo>
                    <a:pt x="246476" y="422989"/>
                    <a:pt x="246926" y="438109"/>
                    <a:pt x="242414" y="450596"/>
                  </a:cubicBezTo>
                  <a:cubicBezTo>
                    <a:pt x="237900" y="462933"/>
                    <a:pt x="228497" y="472713"/>
                    <a:pt x="213376" y="475421"/>
                  </a:cubicBezTo>
                  <a:cubicBezTo>
                    <a:pt x="207059" y="477000"/>
                    <a:pt x="200061" y="477151"/>
                    <a:pt x="194721" y="477226"/>
                  </a:cubicBezTo>
                  <a:cubicBezTo>
                    <a:pt x="189079" y="476925"/>
                    <a:pt x="183814" y="476474"/>
                    <a:pt x="179224" y="476549"/>
                  </a:cubicBezTo>
                  <a:cubicBezTo>
                    <a:pt x="170047" y="476699"/>
                    <a:pt x="163503" y="479182"/>
                    <a:pt x="159366" y="488886"/>
                  </a:cubicBezTo>
                  <a:cubicBezTo>
                    <a:pt x="165309" y="496333"/>
                    <a:pt x="172229" y="505134"/>
                    <a:pt x="180881" y="515967"/>
                  </a:cubicBezTo>
                  <a:cubicBezTo>
                    <a:pt x="170875" y="506488"/>
                    <a:pt x="163579" y="499718"/>
                    <a:pt x="157711" y="494753"/>
                  </a:cubicBezTo>
                  <a:cubicBezTo>
                    <a:pt x="157410" y="495807"/>
                    <a:pt x="157108" y="496860"/>
                    <a:pt x="156883" y="497988"/>
                  </a:cubicBezTo>
                  <a:cubicBezTo>
                    <a:pt x="159290" y="503028"/>
                    <a:pt x="159591" y="505435"/>
                    <a:pt x="155905" y="501599"/>
                  </a:cubicBezTo>
                  <a:cubicBezTo>
                    <a:pt x="156131" y="500170"/>
                    <a:pt x="156657" y="499267"/>
                    <a:pt x="156883" y="497988"/>
                  </a:cubicBezTo>
                  <a:cubicBezTo>
                    <a:pt x="155981" y="496032"/>
                    <a:pt x="154776" y="493700"/>
                    <a:pt x="153347" y="491067"/>
                  </a:cubicBezTo>
                  <a:cubicBezTo>
                    <a:pt x="142816" y="482717"/>
                    <a:pt x="139356" y="483470"/>
                    <a:pt x="138302" y="489488"/>
                  </a:cubicBezTo>
                  <a:cubicBezTo>
                    <a:pt x="137850" y="492497"/>
                    <a:pt x="137850" y="496860"/>
                    <a:pt x="138603" y="501599"/>
                  </a:cubicBezTo>
                  <a:cubicBezTo>
                    <a:pt x="139281" y="506413"/>
                    <a:pt x="140484" y="511754"/>
                    <a:pt x="141762" y="517095"/>
                  </a:cubicBezTo>
                  <a:cubicBezTo>
                    <a:pt x="144321" y="527702"/>
                    <a:pt x="146954" y="538384"/>
                    <a:pt x="147630" y="543800"/>
                  </a:cubicBezTo>
                  <a:cubicBezTo>
                    <a:pt x="148007" y="546508"/>
                    <a:pt x="147931" y="547862"/>
                    <a:pt x="147404" y="547185"/>
                  </a:cubicBezTo>
                  <a:cubicBezTo>
                    <a:pt x="147178" y="546809"/>
                    <a:pt x="146804" y="545982"/>
                    <a:pt x="146352" y="544477"/>
                  </a:cubicBezTo>
                  <a:cubicBezTo>
                    <a:pt x="145448" y="541167"/>
                    <a:pt x="146578" y="545380"/>
                    <a:pt x="146879" y="546658"/>
                  </a:cubicBezTo>
                  <a:cubicBezTo>
                    <a:pt x="147254" y="548088"/>
                    <a:pt x="147630" y="549592"/>
                    <a:pt x="147931" y="551022"/>
                  </a:cubicBezTo>
                  <a:lnTo>
                    <a:pt x="148007" y="551322"/>
                  </a:lnTo>
                  <a:cubicBezTo>
                    <a:pt x="147555" y="549216"/>
                    <a:pt x="148684" y="554256"/>
                    <a:pt x="148534" y="553730"/>
                  </a:cubicBezTo>
                  <a:lnTo>
                    <a:pt x="148534" y="553730"/>
                  </a:lnTo>
                  <a:lnTo>
                    <a:pt x="148534" y="553730"/>
                  </a:lnTo>
                  <a:lnTo>
                    <a:pt x="148534" y="553654"/>
                  </a:lnTo>
                  <a:lnTo>
                    <a:pt x="148458" y="553504"/>
                  </a:lnTo>
                  <a:lnTo>
                    <a:pt x="148383" y="553128"/>
                  </a:lnTo>
                  <a:cubicBezTo>
                    <a:pt x="148308" y="552676"/>
                    <a:pt x="148232" y="552300"/>
                    <a:pt x="148157" y="551924"/>
                  </a:cubicBezTo>
                  <a:lnTo>
                    <a:pt x="147931" y="549893"/>
                  </a:lnTo>
                  <a:cubicBezTo>
                    <a:pt x="147856" y="549066"/>
                    <a:pt x="147781" y="548314"/>
                    <a:pt x="147781" y="547561"/>
                  </a:cubicBezTo>
                  <a:cubicBezTo>
                    <a:pt x="147705" y="546658"/>
                    <a:pt x="147630" y="545229"/>
                    <a:pt x="147630" y="544101"/>
                  </a:cubicBezTo>
                  <a:lnTo>
                    <a:pt x="147705" y="540490"/>
                  </a:lnTo>
                  <a:cubicBezTo>
                    <a:pt x="147705" y="538910"/>
                    <a:pt x="147781" y="537481"/>
                    <a:pt x="148007" y="535977"/>
                  </a:cubicBezTo>
                  <a:lnTo>
                    <a:pt x="148308" y="533870"/>
                  </a:lnTo>
                  <a:lnTo>
                    <a:pt x="148534" y="531162"/>
                  </a:lnTo>
                  <a:cubicBezTo>
                    <a:pt x="150188" y="517622"/>
                    <a:pt x="155755" y="500094"/>
                    <a:pt x="162600" y="486103"/>
                  </a:cubicBezTo>
                  <a:lnTo>
                    <a:pt x="163202" y="484824"/>
                  </a:lnTo>
                  <a:cubicBezTo>
                    <a:pt x="163277" y="484749"/>
                    <a:pt x="162976" y="485200"/>
                    <a:pt x="162901" y="485350"/>
                  </a:cubicBezTo>
                  <a:lnTo>
                    <a:pt x="162074" y="486780"/>
                  </a:lnTo>
                  <a:cubicBezTo>
                    <a:pt x="161547" y="487757"/>
                    <a:pt x="160870" y="488735"/>
                    <a:pt x="160194" y="489563"/>
                  </a:cubicBezTo>
                  <a:cubicBezTo>
                    <a:pt x="158838" y="491218"/>
                    <a:pt x="157184" y="493098"/>
                    <a:pt x="155529" y="494377"/>
                  </a:cubicBezTo>
                  <a:cubicBezTo>
                    <a:pt x="153874" y="495807"/>
                    <a:pt x="152069" y="497010"/>
                    <a:pt x="150414" y="497762"/>
                  </a:cubicBezTo>
                  <a:cubicBezTo>
                    <a:pt x="148684" y="498665"/>
                    <a:pt x="147178" y="499116"/>
                    <a:pt x="145825" y="499192"/>
                  </a:cubicBezTo>
                  <a:cubicBezTo>
                    <a:pt x="143118" y="499417"/>
                    <a:pt x="141536" y="497988"/>
                    <a:pt x="142365" y="494753"/>
                  </a:cubicBezTo>
                  <a:cubicBezTo>
                    <a:pt x="142440" y="494377"/>
                    <a:pt x="142591" y="493926"/>
                    <a:pt x="142741" y="493475"/>
                  </a:cubicBezTo>
                  <a:lnTo>
                    <a:pt x="143193" y="491669"/>
                  </a:lnTo>
                  <a:cubicBezTo>
                    <a:pt x="143568" y="490390"/>
                    <a:pt x="144019" y="489036"/>
                    <a:pt x="144772" y="487532"/>
                  </a:cubicBezTo>
                  <a:cubicBezTo>
                    <a:pt x="146126" y="484673"/>
                    <a:pt x="148308" y="480837"/>
                    <a:pt x="151316" y="476850"/>
                  </a:cubicBezTo>
                  <a:cubicBezTo>
                    <a:pt x="158763" y="464137"/>
                    <a:pt x="163880" y="454358"/>
                    <a:pt x="164781" y="446309"/>
                  </a:cubicBezTo>
                  <a:cubicBezTo>
                    <a:pt x="165760" y="438259"/>
                    <a:pt x="162675" y="431941"/>
                    <a:pt x="154401" y="426750"/>
                  </a:cubicBezTo>
                  <a:cubicBezTo>
                    <a:pt x="146126" y="421560"/>
                    <a:pt x="132811" y="417798"/>
                    <a:pt x="113704" y="415466"/>
                  </a:cubicBezTo>
                  <a:cubicBezTo>
                    <a:pt x="94596" y="413059"/>
                    <a:pt x="69698" y="412382"/>
                    <a:pt x="38479" y="413811"/>
                  </a:cubicBezTo>
                  <a:cubicBezTo>
                    <a:pt x="31559" y="418626"/>
                    <a:pt x="24187" y="423440"/>
                    <a:pt x="16213" y="428480"/>
                  </a:cubicBezTo>
                  <a:close/>
                </a:path>
              </a:pathLst>
            </a:custGeom>
            <a:solidFill>
              <a:srgbClr val="57CCD3"/>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7F6176DC-DD33-4D44-8026-6A43712DCD96}"/>
                </a:ext>
              </a:extLst>
            </p:cNvPr>
            <p:cNvSpPr/>
            <p:nvPr/>
          </p:nvSpPr>
          <p:spPr>
            <a:xfrm>
              <a:off x="20148843" y="5740672"/>
              <a:ext cx="910325" cy="887755"/>
            </a:xfrm>
            <a:custGeom>
              <a:avLst/>
              <a:gdLst>
                <a:gd name="connsiteX0" fmla="*/ 40922 w 910219"/>
                <a:gd name="connsiteY0" fmla="*/ 573951 h 887652"/>
                <a:gd name="connsiteX1" fmla="*/ 5642 w 910219"/>
                <a:gd name="connsiteY1" fmla="*/ 595164 h 887652"/>
                <a:gd name="connsiteX2" fmla="*/ 149322 w 910219"/>
                <a:gd name="connsiteY2" fmla="*/ 618108 h 887652"/>
                <a:gd name="connsiteX3" fmla="*/ 202130 w 910219"/>
                <a:gd name="connsiteY3" fmla="*/ 696116 h 887652"/>
                <a:gd name="connsiteX4" fmla="*/ 188137 w 910219"/>
                <a:gd name="connsiteY4" fmla="*/ 725078 h 887652"/>
                <a:gd name="connsiteX5" fmla="*/ 166323 w 910219"/>
                <a:gd name="connsiteY5" fmla="*/ 773672 h 887652"/>
                <a:gd name="connsiteX6" fmla="*/ 188137 w 910219"/>
                <a:gd name="connsiteY6" fmla="*/ 786762 h 887652"/>
                <a:gd name="connsiteX7" fmla="*/ 225750 w 910219"/>
                <a:gd name="connsiteY7" fmla="*/ 772469 h 887652"/>
                <a:gd name="connsiteX8" fmla="*/ 259977 w 910219"/>
                <a:gd name="connsiteY8" fmla="*/ 754264 h 887652"/>
                <a:gd name="connsiteX9" fmla="*/ 276903 w 910219"/>
                <a:gd name="connsiteY9" fmla="*/ 759004 h 887652"/>
                <a:gd name="connsiteX10" fmla="*/ 298493 w 910219"/>
                <a:gd name="connsiteY10" fmla="*/ 809179 h 887652"/>
                <a:gd name="connsiteX11" fmla="*/ 336556 w 910219"/>
                <a:gd name="connsiteY11" fmla="*/ 849650 h 887652"/>
                <a:gd name="connsiteX12" fmla="*/ 389062 w 910219"/>
                <a:gd name="connsiteY12" fmla="*/ 876580 h 887652"/>
                <a:gd name="connsiteX13" fmla="*/ 419604 w 910219"/>
                <a:gd name="connsiteY13" fmla="*/ 883350 h 887652"/>
                <a:gd name="connsiteX14" fmla="*/ 435553 w 910219"/>
                <a:gd name="connsiteY14" fmla="*/ 885080 h 887652"/>
                <a:gd name="connsiteX15" fmla="*/ 451800 w 910219"/>
                <a:gd name="connsiteY15" fmla="*/ 885231 h 887652"/>
                <a:gd name="connsiteX16" fmla="*/ 512809 w 910219"/>
                <a:gd name="connsiteY16" fmla="*/ 875677 h 887652"/>
                <a:gd name="connsiteX17" fmla="*/ 560575 w 910219"/>
                <a:gd name="connsiteY17" fmla="*/ 856044 h 887652"/>
                <a:gd name="connsiteX18" fmla="*/ 631888 w 910219"/>
                <a:gd name="connsiteY18" fmla="*/ 800377 h 887652"/>
                <a:gd name="connsiteX19" fmla="*/ 685974 w 910219"/>
                <a:gd name="connsiteY19" fmla="*/ 720865 h 887652"/>
                <a:gd name="connsiteX20" fmla="*/ 704255 w 910219"/>
                <a:gd name="connsiteY20" fmla="*/ 674451 h 887652"/>
                <a:gd name="connsiteX21" fmla="*/ 710498 w 910219"/>
                <a:gd name="connsiteY21" fmla="*/ 650454 h 887652"/>
                <a:gd name="connsiteX22" fmla="*/ 715087 w 910219"/>
                <a:gd name="connsiteY22" fmla="*/ 626608 h 887652"/>
                <a:gd name="connsiteX23" fmla="*/ 717570 w 910219"/>
                <a:gd name="connsiteY23" fmla="*/ 535812 h 887652"/>
                <a:gd name="connsiteX24" fmla="*/ 705835 w 910219"/>
                <a:gd name="connsiteY24" fmla="*/ 455923 h 887652"/>
                <a:gd name="connsiteX25" fmla="*/ 774589 w 910219"/>
                <a:gd name="connsiteY25" fmla="*/ 444715 h 887652"/>
                <a:gd name="connsiteX26" fmla="*/ 862378 w 910219"/>
                <a:gd name="connsiteY26" fmla="*/ 424028 h 887652"/>
                <a:gd name="connsiteX27" fmla="*/ 868771 w 910219"/>
                <a:gd name="connsiteY27" fmla="*/ 337745 h 887652"/>
                <a:gd name="connsiteX28" fmla="*/ 906157 w 910219"/>
                <a:gd name="connsiteY28" fmla="*/ 248152 h 887652"/>
                <a:gd name="connsiteX29" fmla="*/ 881184 w 910219"/>
                <a:gd name="connsiteY29" fmla="*/ 235966 h 887652"/>
                <a:gd name="connsiteX30" fmla="*/ 846279 w 910219"/>
                <a:gd name="connsiteY30" fmla="*/ 233483 h 887652"/>
                <a:gd name="connsiteX31" fmla="*/ 815664 w 910219"/>
                <a:gd name="connsiteY31" fmla="*/ 229421 h 887652"/>
                <a:gd name="connsiteX32" fmla="*/ 787153 w 910219"/>
                <a:gd name="connsiteY32" fmla="*/ 213173 h 887652"/>
                <a:gd name="connsiteX33" fmla="*/ 772709 w 910219"/>
                <a:gd name="connsiteY33" fmla="*/ 192787 h 887652"/>
                <a:gd name="connsiteX34" fmla="*/ 766391 w 910219"/>
                <a:gd name="connsiteY34" fmla="*/ 166834 h 887652"/>
                <a:gd name="connsiteX35" fmla="*/ 763908 w 910219"/>
                <a:gd name="connsiteY35" fmla="*/ 137797 h 887652"/>
                <a:gd name="connsiteX36" fmla="*/ 753001 w 910219"/>
                <a:gd name="connsiteY36" fmla="*/ 80326 h 887652"/>
                <a:gd name="connsiteX37" fmla="*/ 707565 w 910219"/>
                <a:gd name="connsiteY37" fmla="*/ 43466 h 887652"/>
                <a:gd name="connsiteX38" fmla="*/ 646333 w 910219"/>
                <a:gd name="connsiteY38" fmla="*/ 20372 h 887652"/>
                <a:gd name="connsiteX39" fmla="*/ 623464 w 910219"/>
                <a:gd name="connsiteY39" fmla="*/ 8110 h 887652"/>
                <a:gd name="connsiteX40" fmla="*/ 595104 w 910219"/>
                <a:gd name="connsiteY40" fmla="*/ 7583 h 887652"/>
                <a:gd name="connsiteX41" fmla="*/ 551172 w 910219"/>
                <a:gd name="connsiteY41" fmla="*/ 50085 h 887652"/>
                <a:gd name="connsiteX42" fmla="*/ 580660 w 910219"/>
                <a:gd name="connsiteY42" fmla="*/ 74834 h 887652"/>
                <a:gd name="connsiteX43" fmla="*/ 610601 w 910219"/>
                <a:gd name="connsiteY43" fmla="*/ 111394 h 887652"/>
                <a:gd name="connsiteX44" fmla="*/ 654907 w 910219"/>
                <a:gd name="connsiteY44" fmla="*/ 202039 h 887652"/>
                <a:gd name="connsiteX45" fmla="*/ 663482 w 910219"/>
                <a:gd name="connsiteY45" fmla="*/ 225810 h 887652"/>
                <a:gd name="connsiteX46" fmla="*/ 671306 w 910219"/>
                <a:gd name="connsiteY46" fmla="*/ 248453 h 887652"/>
                <a:gd name="connsiteX47" fmla="*/ 687556 w 910219"/>
                <a:gd name="connsiteY47" fmla="*/ 292760 h 887652"/>
                <a:gd name="connsiteX48" fmla="*/ 723438 w 910219"/>
                <a:gd name="connsiteY48" fmla="*/ 383632 h 887652"/>
                <a:gd name="connsiteX49" fmla="*/ 699440 w 910219"/>
                <a:gd name="connsiteY49" fmla="*/ 399655 h 887652"/>
                <a:gd name="connsiteX50" fmla="*/ 675142 w 910219"/>
                <a:gd name="connsiteY50" fmla="*/ 414625 h 887652"/>
                <a:gd name="connsiteX51" fmla="*/ 669877 w 910219"/>
                <a:gd name="connsiteY51" fmla="*/ 435913 h 887652"/>
                <a:gd name="connsiteX52" fmla="*/ 634145 w 910219"/>
                <a:gd name="connsiteY52" fmla="*/ 454945 h 887652"/>
                <a:gd name="connsiteX53" fmla="*/ 593824 w 910219"/>
                <a:gd name="connsiteY53" fmla="*/ 473225 h 887652"/>
                <a:gd name="connsiteX54" fmla="*/ 573965 w 910219"/>
                <a:gd name="connsiteY54" fmla="*/ 494739 h 887652"/>
                <a:gd name="connsiteX55" fmla="*/ 571108 w 910219"/>
                <a:gd name="connsiteY55" fmla="*/ 520992 h 887652"/>
                <a:gd name="connsiteX56" fmla="*/ 568474 w 910219"/>
                <a:gd name="connsiteY56" fmla="*/ 533555 h 887652"/>
                <a:gd name="connsiteX57" fmla="*/ 565014 w 910219"/>
                <a:gd name="connsiteY57" fmla="*/ 545892 h 887652"/>
                <a:gd name="connsiteX58" fmla="*/ 542522 w 910219"/>
                <a:gd name="connsiteY58" fmla="*/ 593509 h 887652"/>
                <a:gd name="connsiteX59" fmla="*/ 551699 w 910219"/>
                <a:gd name="connsiteY59" fmla="*/ 625254 h 887652"/>
                <a:gd name="connsiteX60" fmla="*/ 556212 w 910219"/>
                <a:gd name="connsiteY60" fmla="*/ 659707 h 887652"/>
                <a:gd name="connsiteX61" fmla="*/ 523866 w 910219"/>
                <a:gd name="connsiteY61" fmla="*/ 705444 h 887652"/>
                <a:gd name="connsiteX62" fmla="*/ 506866 w 910219"/>
                <a:gd name="connsiteY62" fmla="*/ 729892 h 887652"/>
                <a:gd name="connsiteX63" fmla="*/ 486028 w 910219"/>
                <a:gd name="connsiteY63" fmla="*/ 750654 h 887652"/>
                <a:gd name="connsiteX64" fmla="*/ 458946 w 910219"/>
                <a:gd name="connsiteY64" fmla="*/ 762915 h 887652"/>
                <a:gd name="connsiteX65" fmla="*/ 427277 w 910219"/>
                <a:gd name="connsiteY65" fmla="*/ 759831 h 887652"/>
                <a:gd name="connsiteX66" fmla="*/ 382293 w 910219"/>
                <a:gd name="connsiteY66" fmla="*/ 686562 h 887652"/>
                <a:gd name="connsiteX67" fmla="*/ 380036 w 910219"/>
                <a:gd name="connsiteY67" fmla="*/ 655569 h 887652"/>
                <a:gd name="connsiteX68" fmla="*/ 379433 w 910219"/>
                <a:gd name="connsiteY68" fmla="*/ 632927 h 887652"/>
                <a:gd name="connsiteX69" fmla="*/ 379209 w 910219"/>
                <a:gd name="connsiteY69" fmla="*/ 624502 h 887652"/>
                <a:gd name="connsiteX70" fmla="*/ 378833 w 910219"/>
                <a:gd name="connsiteY70" fmla="*/ 617581 h 887652"/>
                <a:gd name="connsiteX71" fmla="*/ 378155 w 910219"/>
                <a:gd name="connsiteY71" fmla="*/ 612391 h 887652"/>
                <a:gd name="connsiteX72" fmla="*/ 377027 w 910219"/>
                <a:gd name="connsiteY72" fmla="*/ 608329 h 887652"/>
                <a:gd name="connsiteX73" fmla="*/ 348216 w 910219"/>
                <a:gd name="connsiteY73" fmla="*/ 608253 h 887652"/>
                <a:gd name="connsiteX74" fmla="*/ 321887 w 910219"/>
                <a:gd name="connsiteY74" fmla="*/ 615024 h 887652"/>
                <a:gd name="connsiteX75" fmla="*/ 307520 w 910219"/>
                <a:gd name="connsiteY75" fmla="*/ 617054 h 887652"/>
                <a:gd name="connsiteX76" fmla="*/ 293000 w 910219"/>
                <a:gd name="connsiteY76" fmla="*/ 616829 h 887652"/>
                <a:gd name="connsiteX77" fmla="*/ 256141 w 910219"/>
                <a:gd name="connsiteY77" fmla="*/ 591328 h 887652"/>
                <a:gd name="connsiteX78" fmla="*/ 278031 w 910219"/>
                <a:gd name="connsiteY78" fmla="*/ 543485 h 887652"/>
                <a:gd name="connsiteX79" fmla="*/ 319781 w 910219"/>
                <a:gd name="connsiteY79" fmla="*/ 486464 h 887652"/>
                <a:gd name="connsiteX80" fmla="*/ 310302 w 910219"/>
                <a:gd name="connsiteY80" fmla="*/ 469990 h 887652"/>
                <a:gd name="connsiteX81" fmla="*/ 265318 w 910219"/>
                <a:gd name="connsiteY81" fmla="*/ 472849 h 887652"/>
                <a:gd name="connsiteX82" fmla="*/ 45436 w 910219"/>
                <a:gd name="connsiteY82" fmla="*/ 584407 h 887652"/>
                <a:gd name="connsiteX83" fmla="*/ 40922 w 910219"/>
                <a:gd name="connsiteY83" fmla="*/ 573951 h 887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910219" h="887652">
                  <a:moveTo>
                    <a:pt x="40922" y="573951"/>
                  </a:moveTo>
                  <a:cubicBezTo>
                    <a:pt x="26856" y="582226"/>
                    <a:pt x="14819" y="589447"/>
                    <a:pt x="5642" y="595164"/>
                  </a:cubicBezTo>
                  <a:cubicBezTo>
                    <a:pt x="80341" y="588018"/>
                    <a:pt x="122692" y="598850"/>
                    <a:pt x="149322" y="618108"/>
                  </a:cubicBezTo>
                  <a:cubicBezTo>
                    <a:pt x="175876" y="637365"/>
                    <a:pt x="187685" y="666101"/>
                    <a:pt x="202130" y="696116"/>
                  </a:cubicBezTo>
                  <a:cubicBezTo>
                    <a:pt x="204010" y="698222"/>
                    <a:pt x="196789" y="709957"/>
                    <a:pt x="188137" y="725078"/>
                  </a:cubicBezTo>
                  <a:cubicBezTo>
                    <a:pt x="179638" y="740197"/>
                    <a:pt x="170385" y="759004"/>
                    <a:pt x="166323" y="773672"/>
                  </a:cubicBezTo>
                  <a:cubicBezTo>
                    <a:pt x="168505" y="784655"/>
                    <a:pt x="176929" y="788266"/>
                    <a:pt x="188137" y="786762"/>
                  </a:cubicBezTo>
                  <a:cubicBezTo>
                    <a:pt x="199346" y="785332"/>
                    <a:pt x="212811" y="779390"/>
                    <a:pt x="225750" y="772469"/>
                  </a:cubicBezTo>
                  <a:cubicBezTo>
                    <a:pt x="238613" y="765699"/>
                    <a:pt x="250725" y="758176"/>
                    <a:pt x="259977" y="754264"/>
                  </a:cubicBezTo>
                  <a:cubicBezTo>
                    <a:pt x="269079" y="750503"/>
                    <a:pt x="275173" y="750428"/>
                    <a:pt x="276903" y="759004"/>
                  </a:cubicBezTo>
                  <a:cubicBezTo>
                    <a:pt x="281191" y="776982"/>
                    <a:pt x="288638" y="793683"/>
                    <a:pt x="298493" y="809179"/>
                  </a:cubicBezTo>
                  <a:cubicBezTo>
                    <a:pt x="308648" y="824299"/>
                    <a:pt x="321134" y="838291"/>
                    <a:pt x="336556" y="849650"/>
                  </a:cubicBezTo>
                  <a:cubicBezTo>
                    <a:pt x="351676" y="861310"/>
                    <a:pt x="369656" y="870186"/>
                    <a:pt x="389062" y="876580"/>
                  </a:cubicBezTo>
                  <a:cubicBezTo>
                    <a:pt x="398993" y="879363"/>
                    <a:pt x="408998" y="882146"/>
                    <a:pt x="419604" y="883350"/>
                  </a:cubicBezTo>
                  <a:cubicBezTo>
                    <a:pt x="424869" y="884027"/>
                    <a:pt x="430210" y="884629"/>
                    <a:pt x="435553" y="885080"/>
                  </a:cubicBezTo>
                  <a:cubicBezTo>
                    <a:pt x="440969" y="885306"/>
                    <a:pt x="446385" y="885306"/>
                    <a:pt x="451800" y="885231"/>
                  </a:cubicBezTo>
                  <a:cubicBezTo>
                    <a:pt x="473841" y="884930"/>
                    <a:pt x="494603" y="881018"/>
                    <a:pt x="512809" y="875677"/>
                  </a:cubicBezTo>
                  <a:cubicBezTo>
                    <a:pt x="531088" y="870337"/>
                    <a:pt x="546884" y="863416"/>
                    <a:pt x="560575" y="856044"/>
                  </a:cubicBezTo>
                  <a:cubicBezTo>
                    <a:pt x="586904" y="841826"/>
                    <a:pt x="610526" y="823321"/>
                    <a:pt x="631888" y="800377"/>
                  </a:cubicBezTo>
                  <a:cubicBezTo>
                    <a:pt x="653102" y="777584"/>
                    <a:pt x="671607" y="750654"/>
                    <a:pt x="685974" y="720865"/>
                  </a:cubicBezTo>
                  <a:cubicBezTo>
                    <a:pt x="693197" y="706045"/>
                    <a:pt x="699289" y="690474"/>
                    <a:pt x="704255" y="674451"/>
                  </a:cubicBezTo>
                  <a:cubicBezTo>
                    <a:pt x="706887" y="666552"/>
                    <a:pt x="708542" y="658428"/>
                    <a:pt x="710498" y="650454"/>
                  </a:cubicBezTo>
                  <a:cubicBezTo>
                    <a:pt x="712378" y="642480"/>
                    <a:pt x="714110" y="634657"/>
                    <a:pt x="715087" y="626608"/>
                  </a:cubicBezTo>
                  <a:cubicBezTo>
                    <a:pt x="720353" y="594938"/>
                    <a:pt x="719752" y="564247"/>
                    <a:pt x="717570" y="535812"/>
                  </a:cubicBezTo>
                  <a:cubicBezTo>
                    <a:pt x="715464" y="507226"/>
                    <a:pt x="710422" y="480973"/>
                    <a:pt x="705835" y="455923"/>
                  </a:cubicBezTo>
                  <a:cubicBezTo>
                    <a:pt x="705458" y="450206"/>
                    <a:pt x="738408" y="448025"/>
                    <a:pt x="774589" y="444715"/>
                  </a:cubicBezTo>
                  <a:cubicBezTo>
                    <a:pt x="810698" y="441405"/>
                    <a:pt x="850191" y="436966"/>
                    <a:pt x="862378" y="424028"/>
                  </a:cubicBezTo>
                  <a:cubicBezTo>
                    <a:pt x="872382" y="392584"/>
                    <a:pt x="868020" y="364149"/>
                    <a:pt x="868771" y="337745"/>
                  </a:cubicBezTo>
                  <a:cubicBezTo>
                    <a:pt x="869674" y="310514"/>
                    <a:pt x="875917" y="284411"/>
                    <a:pt x="906157" y="248152"/>
                  </a:cubicBezTo>
                  <a:cubicBezTo>
                    <a:pt x="917667" y="240554"/>
                    <a:pt x="902697" y="237846"/>
                    <a:pt x="881184" y="235966"/>
                  </a:cubicBezTo>
                  <a:cubicBezTo>
                    <a:pt x="870426" y="235214"/>
                    <a:pt x="858541" y="234386"/>
                    <a:pt x="846279" y="233483"/>
                  </a:cubicBezTo>
                  <a:cubicBezTo>
                    <a:pt x="834543" y="232656"/>
                    <a:pt x="823561" y="231603"/>
                    <a:pt x="815664" y="229421"/>
                  </a:cubicBezTo>
                  <a:cubicBezTo>
                    <a:pt x="803326" y="224682"/>
                    <a:pt x="794149" y="219191"/>
                    <a:pt x="787153" y="213173"/>
                  </a:cubicBezTo>
                  <a:cubicBezTo>
                    <a:pt x="780231" y="207080"/>
                    <a:pt x="775719" y="200083"/>
                    <a:pt x="772709" y="192787"/>
                  </a:cubicBezTo>
                  <a:cubicBezTo>
                    <a:pt x="769550" y="185189"/>
                    <a:pt x="767820" y="176613"/>
                    <a:pt x="766391" y="166834"/>
                  </a:cubicBezTo>
                  <a:cubicBezTo>
                    <a:pt x="765036" y="157431"/>
                    <a:pt x="764586" y="147727"/>
                    <a:pt x="763908" y="137797"/>
                  </a:cubicBezTo>
                  <a:cubicBezTo>
                    <a:pt x="762554" y="118089"/>
                    <a:pt x="760749" y="97627"/>
                    <a:pt x="753001" y="80326"/>
                  </a:cubicBezTo>
                  <a:cubicBezTo>
                    <a:pt x="745252" y="63099"/>
                    <a:pt x="731561" y="48807"/>
                    <a:pt x="707565" y="43466"/>
                  </a:cubicBezTo>
                  <a:cubicBezTo>
                    <a:pt x="677550" y="40983"/>
                    <a:pt x="661453" y="30376"/>
                    <a:pt x="646333" y="20372"/>
                  </a:cubicBezTo>
                  <a:cubicBezTo>
                    <a:pt x="638810" y="15407"/>
                    <a:pt x="631662" y="10818"/>
                    <a:pt x="623464" y="8110"/>
                  </a:cubicBezTo>
                  <a:cubicBezTo>
                    <a:pt x="615339" y="5402"/>
                    <a:pt x="606237" y="4499"/>
                    <a:pt x="595104" y="7583"/>
                  </a:cubicBezTo>
                  <a:cubicBezTo>
                    <a:pt x="580285" y="21951"/>
                    <a:pt x="565615" y="36094"/>
                    <a:pt x="551172" y="50085"/>
                  </a:cubicBezTo>
                  <a:cubicBezTo>
                    <a:pt x="559749" y="55802"/>
                    <a:pt x="570280" y="64152"/>
                    <a:pt x="580660" y="74834"/>
                  </a:cubicBezTo>
                  <a:cubicBezTo>
                    <a:pt x="591117" y="85291"/>
                    <a:pt x="601273" y="97928"/>
                    <a:pt x="610601" y="111394"/>
                  </a:cubicBezTo>
                  <a:cubicBezTo>
                    <a:pt x="629332" y="138700"/>
                    <a:pt x="643322" y="170595"/>
                    <a:pt x="654907" y="202039"/>
                  </a:cubicBezTo>
                  <a:lnTo>
                    <a:pt x="663482" y="225810"/>
                  </a:lnTo>
                  <a:lnTo>
                    <a:pt x="671306" y="248453"/>
                  </a:lnTo>
                  <a:cubicBezTo>
                    <a:pt x="676498" y="263197"/>
                    <a:pt x="681914" y="278016"/>
                    <a:pt x="687556" y="292760"/>
                  </a:cubicBezTo>
                  <a:cubicBezTo>
                    <a:pt x="698764" y="322399"/>
                    <a:pt x="710799" y="352113"/>
                    <a:pt x="723438" y="383632"/>
                  </a:cubicBezTo>
                  <a:cubicBezTo>
                    <a:pt x="724039" y="386490"/>
                    <a:pt x="711702" y="393336"/>
                    <a:pt x="699440" y="399655"/>
                  </a:cubicBezTo>
                  <a:cubicBezTo>
                    <a:pt x="687104" y="406049"/>
                    <a:pt x="674766" y="411992"/>
                    <a:pt x="675142" y="414625"/>
                  </a:cubicBezTo>
                  <a:cubicBezTo>
                    <a:pt x="681462" y="421997"/>
                    <a:pt x="678077" y="429293"/>
                    <a:pt x="669877" y="435913"/>
                  </a:cubicBezTo>
                  <a:cubicBezTo>
                    <a:pt x="661752" y="442608"/>
                    <a:pt x="648213" y="448852"/>
                    <a:pt x="634145" y="454945"/>
                  </a:cubicBezTo>
                  <a:cubicBezTo>
                    <a:pt x="619929" y="461038"/>
                    <a:pt x="605484" y="466981"/>
                    <a:pt x="593824" y="473225"/>
                  </a:cubicBezTo>
                  <a:cubicBezTo>
                    <a:pt x="582241" y="479544"/>
                    <a:pt x="574794" y="486239"/>
                    <a:pt x="573965" y="494739"/>
                  </a:cubicBezTo>
                  <a:cubicBezTo>
                    <a:pt x="573740" y="503766"/>
                    <a:pt x="572235" y="512342"/>
                    <a:pt x="571108" y="520992"/>
                  </a:cubicBezTo>
                  <a:cubicBezTo>
                    <a:pt x="570204" y="525205"/>
                    <a:pt x="569302" y="529343"/>
                    <a:pt x="568474" y="533555"/>
                  </a:cubicBezTo>
                  <a:cubicBezTo>
                    <a:pt x="567721" y="537843"/>
                    <a:pt x="566142" y="541755"/>
                    <a:pt x="565014" y="545892"/>
                  </a:cubicBezTo>
                  <a:cubicBezTo>
                    <a:pt x="559824" y="562140"/>
                    <a:pt x="552977" y="578088"/>
                    <a:pt x="542522" y="593509"/>
                  </a:cubicBezTo>
                  <a:cubicBezTo>
                    <a:pt x="539361" y="597947"/>
                    <a:pt x="546359" y="611037"/>
                    <a:pt x="551699" y="625254"/>
                  </a:cubicBezTo>
                  <a:cubicBezTo>
                    <a:pt x="557266" y="639396"/>
                    <a:pt x="561178" y="654517"/>
                    <a:pt x="556212" y="659707"/>
                  </a:cubicBezTo>
                  <a:cubicBezTo>
                    <a:pt x="543725" y="672270"/>
                    <a:pt x="534548" y="688744"/>
                    <a:pt x="523866" y="705444"/>
                  </a:cubicBezTo>
                  <a:cubicBezTo>
                    <a:pt x="518599" y="713794"/>
                    <a:pt x="513033" y="722219"/>
                    <a:pt x="506866" y="729892"/>
                  </a:cubicBezTo>
                  <a:cubicBezTo>
                    <a:pt x="500772" y="737640"/>
                    <a:pt x="493927" y="744786"/>
                    <a:pt x="486028" y="750654"/>
                  </a:cubicBezTo>
                  <a:cubicBezTo>
                    <a:pt x="478129" y="756521"/>
                    <a:pt x="469027" y="760959"/>
                    <a:pt x="458946" y="762915"/>
                  </a:cubicBezTo>
                  <a:cubicBezTo>
                    <a:pt x="448943" y="764796"/>
                    <a:pt x="437958" y="764420"/>
                    <a:pt x="427277" y="759831"/>
                  </a:cubicBezTo>
                  <a:cubicBezTo>
                    <a:pt x="406063" y="751256"/>
                    <a:pt x="387332" y="727334"/>
                    <a:pt x="382293" y="686562"/>
                  </a:cubicBezTo>
                  <a:cubicBezTo>
                    <a:pt x="381015" y="674677"/>
                    <a:pt x="380412" y="664597"/>
                    <a:pt x="380036" y="655569"/>
                  </a:cubicBezTo>
                  <a:cubicBezTo>
                    <a:pt x="379659" y="646693"/>
                    <a:pt x="379584" y="639321"/>
                    <a:pt x="379433" y="632927"/>
                  </a:cubicBezTo>
                  <a:lnTo>
                    <a:pt x="379209" y="624502"/>
                  </a:lnTo>
                  <a:cubicBezTo>
                    <a:pt x="379134" y="621944"/>
                    <a:pt x="378983" y="619612"/>
                    <a:pt x="378833" y="617581"/>
                  </a:cubicBezTo>
                  <a:cubicBezTo>
                    <a:pt x="378682" y="615550"/>
                    <a:pt x="378456" y="613820"/>
                    <a:pt x="378155" y="612391"/>
                  </a:cubicBezTo>
                  <a:cubicBezTo>
                    <a:pt x="377854" y="610811"/>
                    <a:pt x="377479" y="609457"/>
                    <a:pt x="377027" y="608329"/>
                  </a:cubicBezTo>
                  <a:cubicBezTo>
                    <a:pt x="373718" y="599602"/>
                    <a:pt x="363938" y="603589"/>
                    <a:pt x="348216" y="608253"/>
                  </a:cubicBezTo>
                  <a:cubicBezTo>
                    <a:pt x="340392" y="610660"/>
                    <a:pt x="331441" y="613218"/>
                    <a:pt x="321887" y="615024"/>
                  </a:cubicBezTo>
                  <a:cubicBezTo>
                    <a:pt x="317149" y="615926"/>
                    <a:pt x="312409" y="616528"/>
                    <a:pt x="307520" y="617054"/>
                  </a:cubicBezTo>
                  <a:cubicBezTo>
                    <a:pt x="302629" y="617280"/>
                    <a:pt x="297740" y="617130"/>
                    <a:pt x="293000" y="616829"/>
                  </a:cubicBezTo>
                  <a:cubicBezTo>
                    <a:pt x="274119" y="615099"/>
                    <a:pt x="258247" y="607125"/>
                    <a:pt x="256141" y="591328"/>
                  </a:cubicBezTo>
                  <a:cubicBezTo>
                    <a:pt x="250574" y="582526"/>
                    <a:pt x="262460" y="563194"/>
                    <a:pt x="278031" y="543485"/>
                  </a:cubicBezTo>
                  <a:cubicBezTo>
                    <a:pt x="293603" y="523475"/>
                    <a:pt x="312785" y="502638"/>
                    <a:pt x="319781" y="486464"/>
                  </a:cubicBezTo>
                  <a:cubicBezTo>
                    <a:pt x="323391" y="477136"/>
                    <a:pt x="319856" y="471871"/>
                    <a:pt x="310302" y="469990"/>
                  </a:cubicBezTo>
                  <a:cubicBezTo>
                    <a:pt x="300749" y="467884"/>
                    <a:pt x="285329" y="469313"/>
                    <a:pt x="265318" y="472849"/>
                  </a:cubicBezTo>
                  <a:cubicBezTo>
                    <a:pt x="209426" y="507527"/>
                    <a:pt x="128409" y="547998"/>
                    <a:pt x="45436" y="584407"/>
                  </a:cubicBezTo>
                  <a:cubicBezTo>
                    <a:pt x="44384" y="582000"/>
                    <a:pt x="42654" y="577862"/>
                    <a:pt x="40922" y="573951"/>
                  </a:cubicBezTo>
                  <a:close/>
                </a:path>
              </a:pathLst>
            </a:custGeom>
            <a:solidFill>
              <a:srgbClr val="5DCED5"/>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301F1FA1-1ABB-4A7A-99F4-507C3221DEE9}"/>
                </a:ext>
              </a:extLst>
            </p:cNvPr>
            <p:cNvSpPr/>
            <p:nvPr/>
          </p:nvSpPr>
          <p:spPr>
            <a:xfrm>
              <a:off x="20128410" y="6193263"/>
              <a:ext cx="300934" cy="142944"/>
            </a:xfrm>
            <a:custGeom>
              <a:avLst/>
              <a:gdLst>
                <a:gd name="connsiteX0" fmla="*/ 233694 w 300899"/>
                <a:gd name="connsiteY0" fmla="*/ 20988 h 142927"/>
                <a:gd name="connsiteX1" fmla="*/ 73992 w 300899"/>
                <a:gd name="connsiteY1" fmla="*/ 105841 h 142927"/>
                <a:gd name="connsiteX2" fmla="*/ 78429 w 300899"/>
                <a:gd name="connsiteY2" fmla="*/ 116222 h 142927"/>
                <a:gd name="connsiteX3" fmla="*/ 298688 w 300899"/>
                <a:gd name="connsiteY3" fmla="*/ 5642 h 142927"/>
                <a:gd name="connsiteX4" fmla="*/ 233694 w 300899"/>
                <a:gd name="connsiteY4" fmla="*/ 20988 h 142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899" h="142927">
                  <a:moveTo>
                    <a:pt x="233694" y="20988"/>
                  </a:moveTo>
                  <a:cubicBezTo>
                    <a:pt x="7643" y="130365"/>
                    <a:pt x="-59758" y="184000"/>
                    <a:pt x="73992" y="105841"/>
                  </a:cubicBezTo>
                  <a:cubicBezTo>
                    <a:pt x="75647" y="109678"/>
                    <a:pt x="77377" y="113665"/>
                    <a:pt x="78429" y="116222"/>
                  </a:cubicBezTo>
                  <a:cubicBezTo>
                    <a:pt x="161553" y="80265"/>
                    <a:pt x="242872" y="40245"/>
                    <a:pt x="298688" y="5642"/>
                  </a:cubicBezTo>
                  <a:cubicBezTo>
                    <a:pt x="280484" y="8877"/>
                    <a:pt x="258519" y="14142"/>
                    <a:pt x="233694" y="20988"/>
                  </a:cubicBezTo>
                  <a:close/>
                </a:path>
              </a:pathLst>
            </a:custGeom>
            <a:solidFill>
              <a:srgbClr val="67D4D9"/>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DC99BE92-1BE0-4E72-AEA0-FD3A10E92D57}"/>
                </a:ext>
              </a:extLst>
            </p:cNvPr>
            <p:cNvSpPr/>
            <p:nvPr/>
          </p:nvSpPr>
          <p:spPr>
            <a:xfrm>
              <a:off x="20126197" y="5643230"/>
              <a:ext cx="978035" cy="1105932"/>
            </a:xfrm>
            <a:custGeom>
              <a:avLst/>
              <a:gdLst>
                <a:gd name="connsiteX0" fmla="*/ 6696 w 977922"/>
                <a:gd name="connsiteY0" fmla="*/ 706135 h 1105804"/>
                <a:gd name="connsiteX1" fmla="*/ 5642 w 977922"/>
                <a:gd name="connsiteY1" fmla="*/ 726521 h 1105804"/>
                <a:gd name="connsiteX2" fmla="*/ 60330 w 977922"/>
                <a:gd name="connsiteY2" fmla="*/ 771731 h 1105804"/>
                <a:gd name="connsiteX3" fmla="*/ 58902 w 977922"/>
                <a:gd name="connsiteY3" fmla="*/ 856359 h 1105804"/>
                <a:gd name="connsiteX4" fmla="*/ 86734 w 977922"/>
                <a:gd name="connsiteY4" fmla="*/ 870877 h 1105804"/>
                <a:gd name="connsiteX5" fmla="*/ 79363 w 977922"/>
                <a:gd name="connsiteY5" fmla="*/ 907512 h 1105804"/>
                <a:gd name="connsiteX6" fmla="*/ 66650 w 977922"/>
                <a:gd name="connsiteY6" fmla="*/ 931734 h 1105804"/>
                <a:gd name="connsiteX7" fmla="*/ 74848 w 977922"/>
                <a:gd name="connsiteY7" fmla="*/ 940159 h 1105804"/>
                <a:gd name="connsiteX8" fmla="*/ 84553 w 977922"/>
                <a:gd name="connsiteY8" fmla="*/ 947682 h 1105804"/>
                <a:gd name="connsiteX9" fmla="*/ 108249 w 977922"/>
                <a:gd name="connsiteY9" fmla="*/ 960621 h 1105804"/>
                <a:gd name="connsiteX10" fmla="*/ 161507 w 977922"/>
                <a:gd name="connsiteY10" fmla="*/ 976644 h 1105804"/>
                <a:gd name="connsiteX11" fmla="*/ 214165 w 977922"/>
                <a:gd name="connsiteY11" fmla="*/ 989657 h 1105804"/>
                <a:gd name="connsiteX12" fmla="*/ 238389 w 977922"/>
                <a:gd name="connsiteY12" fmla="*/ 999662 h 1105804"/>
                <a:gd name="connsiteX13" fmla="*/ 261180 w 977922"/>
                <a:gd name="connsiteY13" fmla="*/ 1014707 h 1105804"/>
                <a:gd name="connsiteX14" fmla="*/ 268177 w 977922"/>
                <a:gd name="connsiteY14" fmla="*/ 1031257 h 1105804"/>
                <a:gd name="connsiteX15" fmla="*/ 268328 w 977922"/>
                <a:gd name="connsiteY15" fmla="*/ 1060594 h 1105804"/>
                <a:gd name="connsiteX16" fmla="*/ 272240 w 977922"/>
                <a:gd name="connsiteY16" fmla="*/ 1104149 h 1105804"/>
                <a:gd name="connsiteX17" fmla="*/ 312484 w 977922"/>
                <a:gd name="connsiteY17" fmla="*/ 1094897 h 1105804"/>
                <a:gd name="connsiteX18" fmla="*/ 332493 w 977922"/>
                <a:gd name="connsiteY18" fmla="*/ 1088277 h 1105804"/>
                <a:gd name="connsiteX19" fmla="*/ 352128 w 977922"/>
                <a:gd name="connsiteY19" fmla="*/ 1080002 h 1105804"/>
                <a:gd name="connsiteX20" fmla="*/ 390117 w 977922"/>
                <a:gd name="connsiteY20" fmla="*/ 1056833 h 1105804"/>
                <a:gd name="connsiteX21" fmla="*/ 407793 w 977922"/>
                <a:gd name="connsiteY21" fmla="*/ 1041487 h 1105804"/>
                <a:gd name="connsiteX22" fmla="*/ 424344 w 977922"/>
                <a:gd name="connsiteY22" fmla="*/ 1022906 h 1105804"/>
                <a:gd name="connsiteX23" fmla="*/ 436153 w 977922"/>
                <a:gd name="connsiteY23" fmla="*/ 1018468 h 1105804"/>
                <a:gd name="connsiteX24" fmla="*/ 448642 w 977922"/>
                <a:gd name="connsiteY24" fmla="*/ 1022906 h 1105804"/>
                <a:gd name="connsiteX25" fmla="*/ 477677 w 977922"/>
                <a:gd name="connsiteY25" fmla="*/ 1047956 h 1105804"/>
                <a:gd name="connsiteX26" fmla="*/ 511905 w 977922"/>
                <a:gd name="connsiteY26" fmla="*/ 1075188 h 1105804"/>
                <a:gd name="connsiteX27" fmla="*/ 543650 w 977922"/>
                <a:gd name="connsiteY27" fmla="*/ 1083011 h 1105804"/>
                <a:gd name="connsiteX28" fmla="*/ 653554 w 977922"/>
                <a:gd name="connsiteY28" fmla="*/ 1072555 h 1105804"/>
                <a:gd name="connsiteX29" fmla="*/ 697333 w 977922"/>
                <a:gd name="connsiteY29" fmla="*/ 1062926 h 1105804"/>
                <a:gd name="connsiteX30" fmla="*/ 719225 w 977922"/>
                <a:gd name="connsiteY30" fmla="*/ 1056231 h 1105804"/>
                <a:gd name="connsiteX31" fmla="*/ 741190 w 977922"/>
                <a:gd name="connsiteY31" fmla="*/ 1048107 h 1105804"/>
                <a:gd name="connsiteX32" fmla="*/ 829353 w 977922"/>
                <a:gd name="connsiteY32" fmla="*/ 1000941 h 1105804"/>
                <a:gd name="connsiteX33" fmla="*/ 915336 w 977922"/>
                <a:gd name="connsiteY33" fmla="*/ 927446 h 1105804"/>
                <a:gd name="connsiteX34" fmla="*/ 926769 w 977922"/>
                <a:gd name="connsiteY34" fmla="*/ 884042 h 1105804"/>
                <a:gd name="connsiteX35" fmla="*/ 934517 w 977922"/>
                <a:gd name="connsiteY35" fmla="*/ 840637 h 1105804"/>
                <a:gd name="connsiteX36" fmla="*/ 946554 w 977922"/>
                <a:gd name="connsiteY36" fmla="*/ 824614 h 1105804"/>
                <a:gd name="connsiteX37" fmla="*/ 955807 w 977922"/>
                <a:gd name="connsiteY37" fmla="*/ 808140 h 1105804"/>
                <a:gd name="connsiteX38" fmla="*/ 968444 w 977922"/>
                <a:gd name="connsiteY38" fmla="*/ 774740 h 1105804"/>
                <a:gd name="connsiteX39" fmla="*/ 972581 w 977922"/>
                <a:gd name="connsiteY39" fmla="*/ 709144 h 1105804"/>
                <a:gd name="connsiteX40" fmla="*/ 967617 w 977922"/>
                <a:gd name="connsiteY40" fmla="*/ 677399 h 1105804"/>
                <a:gd name="connsiteX41" fmla="*/ 959492 w 977922"/>
                <a:gd name="connsiteY41" fmla="*/ 646632 h 1105804"/>
                <a:gd name="connsiteX42" fmla="*/ 949939 w 977922"/>
                <a:gd name="connsiteY42" fmla="*/ 616317 h 1105804"/>
                <a:gd name="connsiteX43" fmla="*/ 945125 w 977922"/>
                <a:gd name="connsiteY43" fmla="*/ 601121 h 1105804"/>
                <a:gd name="connsiteX44" fmla="*/ 942793 w 977922"/>
                <a:gd name="connsiteY44" fmla="*/ 593448 h 1105804"/>
                <a:gd name="connsiteX45" fmla="*/ 940310 w 977922"/>
                <a:gd name="connsiteY45" fmla="*/ 586001 h 1105804"/>
                <a:gd name="connsiteX46" fmla="*/ 935647 w 977922"/>
                <a:gd name="connsiteY46" fmla="*/ 550194 h 1105804"/>
                <a:gd name="connsiteX47" fmla="*/ 938429 w 977922"/>
                <a:gd name="connsiteY47" fmla="*/ 515967 h 1105804"/>
                <a:gd name="connsiteX48" fmla="*/ 945726 w 977922"/>
                <a:gd name="connsiteY48" fmla="*/ 482040 h 1105804"/>
                <a:gd name="connsiteX49" fmla="*/ 954604 w 977922"/>
                <a:gd name="connsiteY49" fmla="*/ 447813 h 1105804"/>
                <a:gd name="connsiteX50" fmla="*/ 965210 w 977922"/>
                <a:gd name="connsiteY50" fmla="*/ 379359 h 1105804"/>
                <a:gd name="connsiteX51" fmla="*/ 961072 w 977922"/>
                <a:gd name="connsiteY51" fmla="*/ 346786 h 1105804"/>
                <a:gd name="connsiteX52" fmla="*/ 955430 w 977922"/>
                <a:gd name="connsiteY52" fmla="*/ 331365 h 1105804"/>
                <a:gd name="connsiteX53" fmla="*/ 946930 w 977922"/>
                <a:gd name="connsiteY53" fmla="*/ 317072 h 1105804"/>
                <a:gd name="connsiteX54" fmla="*/ 957913 w 977922"/>
                <a:gd name="connsiteY54" fmla="*/ 270358 h 1105804"/>
                <a:gd name="connsiteX55" fmla="*/ 973636 w 977922"/>
                <a:gd name="connsiteY55" fmla="*/ 241020 h 1105804"/>
                <a:gd name="connsiteX56" fmla="*/ 967241 w 977922"/>
                <a:gd name="connsiteY56" fmla="*/ 223418 h 1105804"/>
                <a:gd name="connsiteX57" fmla="*/ 940987 w 977922"/>
                <a:gd name="connsiteY57" fmla="*/ 204687 h 1105804"/>
                <a:gd name="connsiteX58" fmla="*/ 929252 w 977922"/>
                <a:gd name="connsiteY58" fmla="*/ 193403 h 1105804"/>
                <a:gd name="connsiteX59" fmla="*/ 918947 w 977922"/>
                <a:gd name="connsiteY59" fmla="*/ 182495 h 1105804"/>
                <a:gd name="connsiteX60" fmla="*/ 886073 w 977922"/>
                <a:gd name="connsiteY60" fmla="*/ 137812 h 1105804"/>
                <a:gd name="connsiteX61" fmla="*/ 826270 w 977922"/>
                <a:gd name="connsiteY61" fmla="*/ 50175 h 1105804"/>
                <a:gd name="connsiteX62" fmla="*/ 771882 w 977922"/>
                <a:gd name="connsiteY62" fmla="*/ 36559 h 1105804"/>
                <a:gd name="connsiteX63" fmla="*/ 739159 w 977922"/>
                <a:gd name="connsiteY63" fmla="*/ 22567 h 1105804"/>
                <a:gd name="connsiteX64" fmla="*/ 719752 w 977922"/>
                <a:gd name="connsiteY64" fmla="*/ 5642 h 1105804"/>
                <a:gd name="connsiteX65" fmla="*/ 651297 w 977922"/>
                <a:gd name="connsiteY65" fmla="*/ 73720 h 1105804"/>
                <a:gd name="connsiteX66" fmla="*/ 617822 w 977922"/>
                <a:gd name="connsiteY66" fmla="*/ 105390 h 1105804"/>
                <a:gd name="connsiteX67" fmla="*/ 646182 w 977922"/>
                <a:gd name="connsiteY67" fmla="*/ 105916 h 1105804"/>
                <a:gd name="connsiteX68" fmla="*/ 669051 w 977922"/>
                <a:gd name="connsiteY68" fmla="*/ 118178 h 1105804"/>
                <a:gd name="connsiteX69" fmla="*/ 730283 w 977922"/>
                <a:gd name="connsiteY69" fmla="*/ 141272 h 1105804"/>
                <a:gd name="connsiteX70" fmla="*/ 775719 w 977922"/>
                <a:gd name="connsiteY70" fmla="*/ 178132 h 1105804"/>
                <a:gd name="connsiteX71" fmla="*/ 786626 w 977922"/>
                <a:gd name="connsiteY71" fmla="*/ 235604 h 1105804"/>
                <a:gd name="connsiteX72" fmla="*/ 789109 w 977922"/>
                <a:gd name="connsiteY72" fmla="*/ 264641 h 1105804"/>
                <a:gd name="connsiteX73" fmla="*/ 795427 w 977922"/>
                <a:gd name="connsiteY73" fmla="*/ 290593 h 1105804"/>
                <a:gd name="connsiteX74" fmla="*/ 809871 w 977922"/>
                <a:gd name="connsiteY74" fmla="*/ 310979 h 1105804"/>
                <a:gd name="connsiteX75" fmla="*/ 838380 w 977922"/>
                <a:gd name="connsiteY75" fmla="*/ 327228 h 1105804"/>
                <a:gd name="connsiteX76" fmla="*/ 868997 w 977922"/>
                <a:gd name="connsiteY76" fmla="*/ 331290 h 1105804"/>
                <a:gd name="connsiteX77" fmla="*/ 903902 w 977922"/>
                <a:gd name="connsiteY77" fmla="*/ 333772 h 1105804"/>
                <a:gd name="connsiteX78" fmla="*/ 928875 w 977922"/>
                <a:gd name="connsiteY78" fmla="*/ 345959 h 1105804"/>
                <a:gd name="connsiteX79" fmla="*/ 891489 w 977922"/>
                <a:gd name="connsiteY79" fmla="*/ 435551 h 1105804"/>
                <a:gd name="connsiteX80" fmla="*/ 885096 w 977922"/>
                <a:gd name="connsiteY80" fmla="*/ 521834 h 1105804"/>
                <a:gd name="connsiteX81" fmla="*/ 797307 w 977922"/>
                <a:gd name="connsiteY81" fmla="*/ 542521 h 1105804"/>
                <a:gd name="connsiteX82" fmla="*/ 728553 w 977922"/>
                <a:gd name="connsiteY82" fmla="*/ 553730 h 1105804"/>
                <a:gd name="connsiteX83" fmla="*/ 740288 w 977922"/>
                <a:gd name="connsiteY83" fmla="*/ 633618 h 1105804"/>
                <a:gd name="connsiteX84" fmla="*/ 737805 w 977922"/>
                <a:gd name="connsiteY84" fmla="*/ 724415 h 1105804"/>
                <a:gd name="connsiteX85" fmla="*/ 733216 w 977922"/>
                <a:gd name="connsiteY85" fmla="*/ 748261 h 1105804"/>
                <a:gd name="connsiteX86" fmla="*/ 726973 w 977922"/>
                <a:gd name="connsiteY86" fmla="*/ 772257 h 1105804"/>
                <a:gd name="connsiteX87" fmla="*/ 708692 w 977922"/>
                <a:gd name="connsiteY87" fmla="*/ 818671 h 1105804"/>
                <a:gd name="connsiteX88" fmla="*/ 654606 w 977922"/>
                <a:gd name="connsiteY88" fmla="*/ 898184 h 1105804"/>
                <a:gd name="connsiteX89" fmla="*/ 583293 w 977922"/>
                <a:gd name="connsiteY89" fmla="*/ 953850 h 1105804"/>
                <a:gd name="connsiteX90" fmla="*/ 535527 w 977922"/>
                <a:gd name="connsiteY90" fmla="*/ 973484 h 1105804"/>
                <a:gd name="connsiteX91" fmla="*/ 474519 w 977922"/>
                <a:gd name="connsiteY91" fmla="*/ 983037 h 1105804"/>
                <a:gd name="connsiteX92" fmla="*/ 458271 w 977922"/>
                <a:gd name="connsiteY92" fmla="*/ 982887 h 1105804"/>
                <a:gd name="connsiteX93" fmla="*/ 442322 w 977922"/>
                <a:gd name="connsiteY93" fmla="*/ 981157 h 1105804"/>
                <a:gd name="connsiteX94" fmla="*/ 411780 w 977922"/>
                <a:gd name="connsiteY94" fmla="*/ 974386 h 1105804"/>
                <a:gd name="connsiteX95" fmla="*/ 359274 w 977922"/>
                <a:gd name="connsiteY95" fmla="*/ 947456 h 1105804"/>
                <a:gd name="connsiteX96" fmla="*/ 321209 w 977922"/>
                <a:gd name="connsiteY96" fmla="*/ 906985 h 1105804"/>
                <a:gd name="connsiteX97" fmla="*/ 299621 w 977922"/>
                <a:gd name="connsiteY97" fmla="*/ 856810 h 1105804"/>
                <a:gd name="connsiteX98" fmla="*/ 282695 w 977922"/>
                <a:gd name="connsiteY98" fmla="*/ 852071 h 1105804"/>
                <a:gd name="connsiteX99" fmla="*/ 248468 w 977922"/>
                <a:gd name="connsiteY99" fmla="*/ 870276 h 1105804"/>
                <a:gd name="connsiteX100" fmla="*/ 210855 w 977922"/>
                <a:gd name="connsiteY100" fmla="*/ 884568 h 1105804"/>
                <a:gd name="connsiteX101" fmla="*/ 189041 w 977922"/>
                <a:gd name="connsiteY101" fmla="*/ 871479 h 1105804"/>
                <a:gd name="connsiteX102" fmla="*/ 210855 w 977922"/>
                <a:gd name="connsiteY102" fmla="*/ 822884 h 1105804"/>
                <a:gd name="connsiteX103" fmla="*/ 224848 w 977922"/>
                <a:gd name="connsiteY103" fmla="*/ 793922 h 1105804"/>
                <a:gd name="connsiteX104" fmla="*/ 172040 w 977922"/>
                <a:gd name="connsiteY104" fmla="*/ 715914 h 1105804"/>
                <a:gd name="connsiteX105" fmla="*/ 28360 w 977922"/>
                <a:gd name="connsiteY105" fmla="*/ 692971 h 1105804"/>
                <a:gd name="connsiteX106" fmla="*/ 6696 w 977922"/>
                <a:gd name="connsiteY106" fmla="*/ 706135 h 110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977922" h="1105804">
                  <a:moveTo>
                    <a:pt x="6696" y="706135"/>
                  </a:moveTo>
                  <a:cubicBezTo>
                    <a:pt x="6094" y="712680"/>
                    <a:pt x="5943" y="719675"/>
                    <a:pt x="5642" y="726521"/>
                  </a:cubicBezTo>
                  <a:cubicBezTo>
                    <a:pt x="34830" y="735247"/>
                    <a:pt x="52356" y="750367"/>
                    <a:pt x="60330" y="771731"/>
                  </a:cubicBezTo>
                  <a:cubicBezTo>
                    <a:pt x="68305" y="793095"/>
                    <a:pt x="66801" y="820928"/>
                    <a:pt x="58902" y="856359"/>
                  </a:cubicBezTo>
                  <a:cubicBezTo>
                    <a:pt x="73043" y="858766"/>
                    <a:pt x="82747" y="862979"/>
                    <a:pt x="86734" y="870877"/>
                  </a:cubicBezTo>
                  <a:cubicBezTo>
                    <a:pt x="90496" y="878701"/>
                    <a:pt x="88766" y="890360"/>
                    <a:pt x="79363" y="907512"/>
                  </a:cubicBezTo>
                  <a:cubicBezTo>
                    <a:pt x="74398" y="915937"/>
                    <a:pt x="70336" y="923836"/>
                    <a:pt x="66650" y="931734"/>
                  </a:cubicBezTo>
                  <a:cubicBezTo>
                    <a:pt x="69133" y="934743"/>
                    <a:pt x="71915" y="937527"/>
                    <a:pt x="74848" y="940159"/>
                  </a:cubicBezTo>
                  <a:cubicBezTo>
                    <a:pt x="77858" y="942792"/>
                    <a:pt x="80716" y="945049"/>
                    <a:pt x="84553" y="947682"/>
                  </a:cubicBezTo>
                  <a:cubicBezTo>
                    <a:pt x="91924" y="952647"/>
                    <a:pt x="99823" y="957009"/>
                    <a:pt x="108249" y="960621"/>
                  </a:cubicBezTo>
                  <a:cubicBezTo>
                    <a:pt x="125100" y="967842"/>
                    <a:pt x="143454" y="972581"/>
                    <a:pt x="161507" y="976644"/>
                  </a:cubicBezTo>
                  <a:cubicBezTo>
                    <a:pt x="179638" y="980705"/>
                    <a:pt x="197465" y="984241"/>
                    <a:pt x="214165" y="989657"/>
                  </a:cubicBezTo>
                  <a:cubicBezTo>
                    <a:pt x="222591" y="992290"/>
                    <a:pt x="230414" y="995675"/>
                    <a:pt x="238389" y="999662"/>
                  </a:cubicBezTo>
                  <a:cubicBezTo>
                    <a:pt x="246286" y="1003724"/>
                    <a:pt x="253582" y="1008689"/>
                    <a:pt x="261180" y="1014707"/>
                  </a:cubicBezTo>
                  <a:cubicBezTo>
                    <a:pt x="265544" y="1016663"/>
                    <a:pt x="267500" y="1022906"/>
                    <a:pt x="268177" y="1031257"/>
                  </a:cubicBezTo>
                  <a:cubicBezTo>
                    <a:pt x="268929" y="1039682"/>
                    <a:pt x="268703" y="1050063"/>
                    <a:pt x="268328" y="1060594"/>
                  </a:cubicBezTo>
                  <a:cubicBezTo>
                    <a:pt x="267575" y="1081507"/>
                    <a:pt x="266671" y="1102194"/>
                    <a:pt x="272240" y="1104149"/>
                  </a:cubicBezTo>
                  <a:cubicBezTo>
                    <a:pt x="285929" y="1101667"/>
                    <a:pt x="299244" y="1098733"/>
                    <a:pt x="312484" y="1094897"/>
                  </a:cubicBezTo>
                  <a:cubicBezTo>
                    <a:pt x="319255" y="1092941"/>
                    <a:pt x="325950" y="1090759"/>
                    <a:pt x="332493" y="1088277"/>
                  </a:cubicBezTo>
                  <a:cubicBezTo>
                    <a:pt x="339039" y="1085870"/>
                    <a:pt x="345509" y="1083162"/>
                    <a:pt x="352128" y="1080002"/>
                  </a:cubicBezTo>
                  <a:cubicBezTo>
                    <a:pt x="365292" y="1073759"/>
                    <a:pt x="377703" y="1066387"/>
                    <a:pt x="390117" y="1056833"/>
                  </a:cubicBezTo>
                  <a:cubicBezTo>
                    <a:pt x="396210" y="1052094"/>
                    <a:pt x="402151" y="1047054"/>
                    <a:pt x="407793" y="1041487"/>
                  </a:cubicBezTo>
                  <a:cubicBezTo>
                    <a:pt x="413586" y="1035770"/>
                    <a:pt x="419152" y="1029602"/>
                    <a:pt x="424344" y="1022906"/>
                  </a:cubicBezTo>
                  <a:cubicBezTo>
                    <a:pt x="428256" y="1019521"/>
                    <a:pt x="432166" y="1018243"/>
                    <a:pt x="436153" y="1018468"/>
                  </a:cubicBezTo>
                  <a:cubicBezTo>
                    <a:pt x="440216" y="1018544"/>
                    <a:pt x="444278" y="1020198"/>
                    <a:pt x="448642" y="1022906"/>
                  </a:cubicBezTo>
                  <a:cubicBezTo>
                    <a:pt x="457292" y="1028323"/>
                    <a:pt x="466921" y="1038177"/>
                    <a:pt x="477677" y="1047956"/>
                  </a:cubicBezTo>
                  <a:cubicBezTo>
                    <a:pt x="488361" y="1057811"/>
                    <a:pt x="500320" y="1068267"/>
                    <a:pt x="511905" y="1075188"/>
                  </a:cubicBezTo>
                  <a:cubicBezTo>
                    <a:pt x="523565" y="1082184"/>
                    <a:pt x="534774" y="1085795"/>
                    <a:pt x="543650" y="1083011"/>
                  </a:cubicBezTo>
                  <a:cubicBezTo>
                    <a:pt x="586377" y="1083312"/>
                    <a:pt x="623238" y="1077821"/>
                    <a:pt x="653554" y="1072555"/>
                  </a:cubicBezTo>
                  <a:cubicBezTo>
                    <a:pt x="668599" y="1069997"/>
                    <a:pt x="682665" y="1067063"/>
                    <a:pt x="697333" y="1062926"/>
                  </a:cubicBezTo>
                  <a:cubicBezTo>
                    <a:pt x="704632" y="1060970"/>
                    <a:pt x="711928" y="1058563"/>
                    <a:pt x="719225" y="1056231"/>
                  </a:cubicBezTo>
                  <a:cubicBezTo>
                    <a:pt x="726597" y="1053674"/>
                    <a:pt x="733818" y="1051116"/>
                    <a:pt x="741190" y="1048107"/>
                  </a:cubicBezTo>
                  <a:cubicBezTo>
                    <a:pt x="770529" y="1036297"/>
                    <a:pt x="800016" y="1020800"/>
                    <a:pt x="829353" y="1000941"/>
                  </a:cubicBezTo>
                  <a:cubicBezTo>
                    <a:pt x="858617" y="980931"/>
                    <a:pt x="887652" y="956558"/>
                    <a:pt x="915336" y="927446"/>
                  </a:cubicBezTo>
                  <a:cubicBezTo>
                    <a:pt x="922181" y="917216"/>
                    <a:pt x="924888" y="900666"/>
                    <a:pt x="926769" y="884042"/>
                  </a:cubicBezTo>
                  <a:cubicBezTo>
                    <a:pt x="928650" y="867492"/>
                    <a:pt x="929252" y="851243"/>
                    <a:pt x="934517" y="840637"/>
                  </a:cubicBezTo>
                  <a:cubicBezTo>
                    <a:pt x="938881" y="835371"/>
                    <a:pt x="943094" y="830030"/>
                    <a:pt x="946554" y="824614"/>
                  </a:cubicBezTo>
                  <a:cubicBezTo>
                    <a:pt x="950014" y="819198"/>
                    <a:pt x="953098" y="813706"/>
                    <a:pt x="955807" y="808140"/>
                  </a:cubicBezTo>
                  <a:cubicBezTo>
                    <a:pt x="961222" y="797082"/>
                    <a:pt x="965812" y="785798"/>
                    <a:pt x="968444" y="774740"/>
                  </a:cubicBezTo>
                  <a:cubicBezTo>
                    <a:pt x="973711" y="752624"/>
                    <a:pt x="975140" y="730282"/>
                    <a:pt x="972581" y="709144"/>
                  </a:cubicBezTo>
                  <a:cubicBezTo>
                    <a:pt x="971379" y="698537"/>
                    <a:pt x="970023" y="687705"/>
                    <a:pt x="967617" y="677399"/>
                  </a:cubicBezTo>
                  <a:cubicBezTo>
                    <a:pt x="965210" y="667169"/>
                    <a:pt x="962427" y="656863"/>
                    <a:pt x="959492" y="646632"/>
                  </a:cubicBezTo>
                  <a:cubicBezTo>
                    <a:pt x="956785" y="636176"/>
                    <a:pt x="953173" y="626472"/>
                    <a:pt x="949939" y="616317"/>
                  </a:cubicBezTo>
                  <a:cubicBezTo>
                    <a:pt x="948359" y="611352"/>
                    <a:pt x="946705" y="606237"/>
                    <a:pt x="945125" y="601121"/>
                  </a:cubicBezTo>
                  <a:cubicBezTo>
                    <a:pt x="944372" y="598564"/>
                    <a:pt x="943546" y="596006"/>
                    <a:pt x="942793" y="593448"/>
                  </a:cubicBezTo>
                  <a:cubicBezTo>
                    <a:pt x="941964" y="590966"/>
                    <a:pt x="941138" y="588484"/>
                    <a:pt x="940310" y="586001"/>
                  </a:cubicBezTo>
                  <a:cubicBezTo>
                    <a:pt x="937000" y="573890"/>
                    <a:pt x="935873" y="561628"/>
                    <a:pt x="935647" y="550194"/>
                  </a:cubicBezTo>
                  <a:cubicBezTo>
                    <a:pt x="935346" y="538835"/>
                    <a:pt x="936473" y="527401"/>
                    <a:pt x="938429" y="515967"/>
                  </a:cubicBezTo>
                  <a:cubicBezTo>
                    <a:pt x="940159" y="504909"/>
                    <a:pt x="942717" y="493550"/>
                    <a:pt x="945726" y="482040"/>
                  </a:cubicBezTo>
                  <a:cubicBezTo>
                    <a:pt x="948661" y="470682"/>
                    <a:pt x="951593" y="459323"/>
                    <a:pt x="954604" y="447813"/>
                  </a:cubicBezTo>
                  <a:cubicBezTo>
                    <a:pt x="960321" y="425020"/>
                    <a:pt x="965285" y="401625"/>
                    <a:pt x="965210" y="379359"/>
                  </a:cubicBezTo>
                  <a:cubicBezTo>
                    <a:pt x="965285" y="367924"/>
                    <a:pt x="963931" y="357318"/>
                    <a:pt x="961072" y="346786"/>
                  </a:cubicBezTo>
                  <a:cubicBezTo>
                    <a:pt x="959643" y="341596"/>
                    <a:pt x="957838" y="336255"/>
                    <a:pt x="955430" y="331365"/>
                  </a:cubicBezTo>
                  <a:cubicBezTo>
                    <a:pt x="953098" y="326476"/>
                    <a:pt x="950240" y="321661"/>
                    <a:pt x="946930" y="317072"/>
                  </a:cubicBezTo>
                  <a:cubicBezTo>
                    <a:pt x="930982" y="310904"/>
                    <a:pt x="944749" y="291270"/>
                    <a:pt x="957913" y="270358"/>
                  </a:cubicBezTo>
                  <a:cubicBezTo>
                    <a:pt x="964532" y="259826"/>
                    <a:pt x="970927" y="249596"/>
                    <a:pt x="973636" y="241020"/>
                  </a:cubicBezTo>
                  <a:cubicBezTo>
                    <a:pt x="976343" y="232520"/>
                    <a:pt x="975366" y="225825"/>
                    <a:pt x="967241" y="223418"/>
                  </a:cubicBezTo>
                  <a:cubicBezTo>
                    <a:pt x="957687" y="218077"/>
                    <a:pt x="949112" y="211908"/>
                    <a:pt x="940987" y="204687"/>
                  </a:cubicBezTo>
                  <a:cubicBezTo>
                    <a:pt x="937000" y="201226"/>
                    <a:pt x="932863" y="197089"/>
                    <a:pt x="929252" y="193403"/>
                  </a:cubicBezTo>
                  <a:cubicBezTo>
                    <a:pt x="925566" y="189792"/>
                    <a:pt x="922181" y="186106"/>
                    <a:pt x="918947" y="182495"/>
                  </a:cubicBezTo>
                  <a:cubicBezTo>
                    <a:pt x="905858" y="167902"/>
                    <a:pt x="895551" y="152932"/>
                    <a:pt x="886073" y="137812"/>
                  </a:cubicBezTo>
                  <a:cubicBezTo>
                    <a:pt x="867191" y="107647"/>
                    <a:pt x="851169" y="75977"/>
                    <a:pt x="826270" y="50175"/>
                  </a:cubicBezTo>
                  <a:cubicBezTo>
                    <a:pt x="815137" y="38590"/>
                    <a:pt x="783015" y="45361"/>
                    <a:pt x="771882" y="36559"/>
                  </a:cubicBezTo>
                  <a:cubicBezTo>
                    <a:pt x="756687" y="34002"/>
                    <a:pt x="746907" y="28585"/>
                    <a:pt x="739159" y="22567"/>
                  </a:cubicBezTo>
                  <a:cubicBezTo>
                    <a:pt x="731410" y="16550"/>
                    <a:pt x="725994" y="10005"/>
                    <a:pt x="719752" y="5642"/>
                  </a:cubicBezTo>
                  <a:lnTo>
                    <a:pt x="651297" y="73720"/>
                  </a:lnTo>
                  <a:cubicBezTo>
                    <a:pt x="640013" y="84402"/>
                    <a:pt x="628955" y="94858"/>
                    <a:pt x="617822" y="105390"/>
                  </a:cubicBezTo>
                  <a:cubicBezTo>
                    <a:pt x="628955" y="102306"/>
                    <a:pt x="638132" y="103208"/>
                    <a:pt x="646182" y="105916"/>
                  </a:cubicBezTo>
                  <a:cubicBezTo>
                    <a:pt x="654305" y="108700"/>
                    <a:pt x="661528" y="113213"/>
                    <a:pt x="669051" y="118178"/>
                  </a:cubicBezTo>
                  <a:cubicBezTo>
                    <a:pt x="684169" y="128183"/>
                    <a:pt x="700268" y="138790"/>
                    <a:pt x="730283" y="141272"/>
                  </a:cubicBezTo>
                  <a:cubicBezTo>
                    <a:pt x="754279" y="146613"/>
                    <a:pt x="767970" y="160831"/>
                    <a:pt x="775719" y="178132"/>
                  </a:cubicBezTo>
                  <a:cubicBezTo>
                    <a:pt x="783542" y="195434"/>
                    <a:pt x="785348" y="215895"/>
                    <a:pt x="786626" y="235604"/>
                  </a:cubicBezTo>
                  <a:cubicBezTo>
                    <a:pt x="787304" y="245534"/>
                    <a:pt x="787829" y="255162"/>
                    <a:pt x="789109" y="264641"/>
                  </a:cubicBezTo>
                  <a:cubicBezTo>
                    <a:pt x="790613" y="274420"/>
                    <a:pt x="792343" y="283071"/>
                    <a:pt x="795427" y="290593"/>
                  </a:cubicBezTo>
                  <a:cubicBezTo>
                    <a:pt x="798437" y="297890"/>
                    <a:pt x="802949" y="304886"/>
                    <a:pt x="809871" y="310979"/>
                  </a:cubicBezTo>
                  <a:cubicBezTo>
                    <a:pt x="816867" y="316997"/>
                    <a:pt x="826044" y="322489"/>
                    <a:pt x="838380" y="327228"/>
                  </a:cubicBezTo>
                  <a:cubicBezTo>
                    <a:pt x="846279" y="329409"/>
                    <a:pt x="857261" y="330387"/>
                    <a:pt x="868997" y="331290"/>
                  </a:cubicBezTo>
                  <a:cubicBezTo>
                    <a:pt x="881259" y="332117"/>
                    <a:pt x="893144" y="333020"/>
                    <a:pt x="903902" y="333772"/>
                  </a:cubicBezTo>
                  <a:cubicBezTo>
                    <a:pt x="925415" y="335578"/>
                    <a:pt x="940385" y="338361"/>
                    <a:pt x="928875" y="345959"/>
                  </a:cubicBezTo>
                  <a:cubicBezTo>
                    <a:pt x="898635" y="382217"/>
                    <a:pt x="892393" y="408320"/>
                    <a:pt x="891489" y="435551"/>
                  </a:cubicBezTo>
                  <a:cubicBezTo>
                    <a:pt x="890813" y="462031"/>
                    <a:pt x="895175" y="490390"/>
                    <a:pt x="885096" y="521834"/>
                  </a:cubicBezTo>
                  <a:cubicBezTo>
                    <a:pt x="872909" y="534773"/>
                    <a:pt x="833416" y="539211"/>
                    <a:pt x="797307" y="542521"/>
                  </a:cubicBezTo>
                  <a:cubicBezTo>
                    <a:pt x="761126" y="545831"/>
                    <a:pt x="728252" y="548013"/>
                    <a:pt x="728553" y="553730"/>
                  </a:cubicBezTo>
                  <a:cubicBezTo>
                    <a:pt x="733065" y="578780"/>
                    <a:pt x="738182" y="605033"/>
                    <a:pt x="740288" y="633618"/>
                  </a:cubicBezTo>
                  <a:cubicBezTo>
                    <a:pt x="742468" y="661978"/>
                    <a:pt x="743071" y="692670"/>
                    <a:pt x="737805" y="724415"/>
                  </a:cubicBezTo>
                  <a:cubicBezTo>
                    <a:pt x="736826" y="732388"/>
                    <a:pt x="735096" y="740287"/>
                    <a:pt x="733216" y="748261"/>
                  </a:cubicBezTo>
                  <a:cubicBezTo>
                    <a:pt x="731260" y="756160"/>
                    <a:pt x="729605" y="764359"/>
                    <a:pt x="726973" y="772257"/>
                  </a:cubicBezTo>
                  <a:cubicBezTo>
                    <a:pt x="722007" y="788205"/>
                    <a:pt x="715915" y="803852"/>
                    <a:pt x="708692" y="818671"/>
                  </a:cubicBezTo>
                  <a:cubicBezTo>
                    <a:pt x="694325" y="848460"/>
                    <a:pt x="675820" y="875391"/>
                    <a:pt x="654606" y="898184"/>
                  </a:cubicBezTo>
                  <a:cubicBezTo>
                    <a:pt x="633244" y="921128"/>
                    <a:pt x="609622" y="939633"/>
                    <a:pt x="583293" y="953850"/>
                  </a:cubicBezTo>
                  <a:cubicBezTo>
                    <a:pt x="569602" y="961147"/>
                    <a:pt x="553730" y="968068"/>
                    <a:pt x="535527" y="973484"/>
                  </a:cubicBezTo>
                  <a:cubicBezTo>
                    <a:pt x="517321" y="978750"/>
                    <a:pt x="496634" y="982737"/>
                    <a:pt x="474519" y="983037"/>
                  </a:cubicBezTo>
                  <a:cubicBezTo>
                    <a:pt x="469027" y="983113"/>
                    <a:pt x="463611" y="983113"/>
                    <a:pt x="458271" y="982887"/>
                  </a:cubicBezTo>
                  <a:cubicBezTo>
                    <a:pt x="452928" y="982436"/>
                    <a:pt x="447587" y="981909"/>
                    <a:pt x="442322" y="981157"/>
                  </a:cubicBezTo>
                  <a:cubicBezTo>
                    <a:pt x="431716" y="979953"/>
                    <a:pt x="421635" y="977170"/>
                    <a:pt x="411780" y="974386"/>
                  </a:cubicBezTo>
                  <a:cubicBezTo>
                    <a:pt x="392298" y="968068"/>
                    <a:pt x="374394" y="959116"/>
                    <a:pt x="359274" y="947456"/>
                  </a:cubicBezTo>
                  <a:cubicBezTo>
                    <a:pt x="343852" y="936097"/>
                    <a:pt x="331366" y="922106"/>
                    <a:pt x="321209" y="906985"/>
                  </a:cubicBezTo>
                  <a:cubicBezTo>
                    <a:pt x="311356" y="891489"/>
                    <a:pt x="303909" y="874864"/>
                    <a:pt x="299621" y="856810"/>
                  </a:cubicBezTo>
                  <a:cubicBezTo>
                    <a:pt x="297891" y="848235"/>
                    <a:pt x="291797" y="848310"/>
                    <a:pt x="282695" y="852071"/>
                  </a:cubicBezTo>
                  <a:cubicBezTo>
                    <a:pt x="273518" y="855983"/>
                    <a:pt x="261406" y="863430"/>
                    <a:pt x="248468" y="870276"/>
                  </a:cubicBezTo>
                  <a:cubicBezTo>
                    <a:pt x="235529" y="877196"/>
                    <a:pt x="222064" y="883139"/>
                    <a:pt x="210855" y="884568"/>
                  </a:cubicBezTo>
                  <a:cubicBezTo>
                    <a:pt x="199647" y="886073"/>
                    <a:pt x="191223" y="882462"/>
                    <a:pt x="189041" y="871479"/>
                  </a:cubicBezTo>
                  <a:cubicBezTo>
                    <a:pt x="193028" y="856810"/>
                    <a:pt x="202280" y="838004"/>
                    <a:pt x="210855" y="822884"/>
                  </a:cubicBezTo>
                  <a:cubicBezTo>
                    <a:pt x="219432" y="807764"/>
                    <a:pt x="226653" y="795953"/>
                    <a:pt x="224848" y="793922"/>
                  </a:cubicBezTo>
                  <a:cubicBezTo>
                    <a:pt x="210328" y="763908"/>
                    <a:pt x="198595" y="735172"/>
                    <a:pt x="172040" y="715914"/>
                  </a:cubicBezTo>
                  <a:cubicBezTo>
                    <a:pt x="145410" y="696732"/>
                    <a:pt x="103058" y="685824"/>
                    <a:pt x="28360" y="692971"/>
                  </a:cubicBezTo>
                  <a:cubicBezTo>
                    <a:pt x="14595" y="701020"/>
                    <a:pt x="6696" y="706135"/>
                    <a:pt x="6696" y="706135"/>
                  </a:cubicBezTo>
                  <a:close/>
                </a:path>
              </a:pathLst>
            </a:custGeom>
            <a:solidFill>
              <a:srgbClr val="67D4D9"/>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27F9B928-C58E-4CDB-9148-178B331DD5C4}"/>
                </a:ext>
              </a:extLst>
            </p:cNvPr>
            <p:cNvSpPr/>
            <p:nvPr/>
          </p:nvSpPr>
          <p:spPr>
            <a:xfrm>
              <a:off x="20499658" y="6198003"/>
              <a:ext cx="52663" cy="45140"/>
            </a:xfrm>
            <a:custGeom>
              <a:avLst/>
              <a:gdLst>
                <a:gd name="connsiteX0" fmla="*/ 44156 w 52657"/>
                <a:gd name="connsiteY0" fmla="*/ 37086 h 45134"/>
                <a:gd name="connsiteX1" fmla="*/ 50024 w 52657"/>
                <a:gd name="connsiteY1" fmla="*/ 40321 h 45134"/>
                <a:gd name="connsiteX2" fmla="*/ 45811 w 52657"/>
                <a:gd name="connsiteY2" fmla="*/ 37838 h 45134"/>
                <a:gd name="connsiteX3" fmla="*/ 36108 w 52657"/>
                <a:gd name="connsiteY3" fmla="*/ 31444 h 45134"/>
                <a:gd name="connsiteX4" fmla="*/ 12863 w 52657"/>
                <a:gd name="connsiteY4" fmla="*/ 12487 h 45134"/>
                <a:gd name="connsiteX5" fmla="*/ 5642 w 52657"/>
                <a:gd name="connsiteY5" fmla="*/ 5642 h 45134"/>
                <a:gd name="connsiteX6" fmla="*/ 32797 w 52657"/>
                <a:gd name="connsiteY6" fmla="*/ 29112 h 45134"/>
                <a:gd name="connsiteX7" fmla="*/ 38815 w 52657"/>
                <a:gd name="connsiteY7" fmla="*/ 33400 h 45134"/>
                <a:gd name="connsiteX8" fmla="*/ 44307 w 52657"/>
                <a:gd name="connsiteY8" fmla="*/ 37011 h 45134"/>
                <a:gd name="connsiteX9" fmla="*/ 49273 w 52657"/>
                <a:gd name="connsiteY9" fmla="*/ 39944 h 45134"/>
                <a:gd name="connsiteX10" fmla="*/ 44156 w 52657"/>
                <a:gd name="connsiteY10" fmla="*/ 37086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657" h="45134">
                  <a:moveTo>
                    <a:pt x="44156" y="37086"/>
                  </a:moveTo>
                  <a:lnTo>
                    <a:pt x="50024" y="40321"/>
                  </a:lnTo>
                  <a:cubicBezTo>
                    <a:pt x="48595" y="39568"/>
                    <a:pt x="47166" y="38741"/>
                    <a:pt x="45811" y="37838"/>
                  </a:cubicBezTo>
                  <a:cubicBezTo>
                    <a:pt x="42652" y="35957"/>
                    <a:pt x="39719" y="34002"/>
                    <a:pt x="36108" y="31444"/>
                  </a:cubicBezTo>
                  <a:cubicBezTo>
                    <a:pt x="29111" y="26554"/>
                    <a:pt x="21287" y="20235"/>
                    <a:pt x="12863" y="12487"/>
                  </a:cubicBezTo>
                  <a:cubicBezTo>
                    <a:pt x="11734" y="11509"/>
                    <a:pt x="9102" y="9102"/>
                    <a:pt x="5642" y="5642"/>
                  </a:cubicBezTo>
                  <a:cubicBezTo>
                    <a:pt x="15045" y="14970"/>
                    <a:pt x="24523" y="22944"/>
                    <a:pt x="32797" y="29112"/>
                  </a:cubicBezTo>
                  <a:cubicBezTo>
                    <a:pt x="34903" y="30692"/>
                    <a:pt x="36709" y="31971"/>
                    <a:pt x="38815" y="33400"/>
                  </a:cubicBezTo>
                  <a:cubicBezTo>
                    <a:pt x="40847" y="34754"/>
                    <a:pt x="42351" y="35807"/>
                    <a:pt x="44307" y="37011"/>
                  </a:cubicBezTo>
                  <a:cubicBezTo>
                    <a:pt x="46187" y="38139"/>
                    <a:pt x="47465" y="39042"/>
                    <a:pt x="49273" y="39944"/>
                  </a:cubicBezTo>
                  <a:cubicBezTo>
                    <a:pt x="47616" y="39042"/>
                    <a:pt x="45886" y="38064"/>
                    <a:pt x="44156" y="37086"/>
                  </a:cubicBezTo>
                  <a:close/>
                </a:path>
              </a:pathLst>
            </a:custGeom>
            <a:solidFill>
              <a:srgbClr val="4CCACF"/>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7AD3DE1-08DF-4E48-9235-DE7179DE7B1F}"/>
                </a:ext>
              </a:extLst>
            </p:cNvPr>
            <p:cNvSpPr/>
            <p:nvPr/>
          </p:nvSpPr>
          <p:spPr>
            <a:xfrm>
              <a:off x="20449702" y="6137139"/>
              <a:ext cx="45140" cy="75234"/>
            </a:xfrm>
            <a:custGeom>
              <a:avLst/>
              <a:gdLst>
                <a:gd name="connsiteX0" fmla="*/ 27908 w 45134"/>
                <a:gd name="connsiteY0" fmla="*/ 35581 h 75224"/>
                <a:gd name="connsiteX1" fmla="*/ 14819 w 45134"/>
                <a:gd name="connsiteY1" fmla="*/ 18204 h 75224"/>
                <a:gd name="connsiteX2" fmla="*/ 10382 w 45134"/>
                <a:gd name="connsiteY2" fmla="*/ 11810 h 75224"/>
                <a:gd name="connsiteX3" fmla="*/ 8727 w 45134"/>
                <a:gd name="connsiteY3" fmla="*/ 9553 h 75224"/>
                <a:gd name="connsiteX4" fmla="*/ 5642 w 45134"/>
                <a:gd name="connsiteY4" fmla="*/ 5642 h 75224"/>
                <a:gd name="connsiteX5" fmla="*/ 17754 w 45134"/>
                <a:gd name="connsiteY5" fmla="*/ 26855 h 75224"/>
                <a:gd name="connsiteX6" fmla="*/ 28586 w 45134"/>
                <a:gd name="connsiteY6" fmla="*/ 46188 h 75224"/>
                <a:gd name="connsiteX7" fmla="*/ 37386 w 45134"/>
                <a:gd name="connsiteY7" fmla="*/ 62361 h 75224"/>
                <a:gd name="connsiteX8" fmla="*/ 44459 w 45134"/>
                <a:gd name="connsiteY8" fmla="*/ 75601 h 75224"/>
                <a:gd name="connsiteX9" fmla="*/ 37087 w 45134"/>
                <a:gd name="connsiteY9" fmla="*/ 61835 h 75224"/>
                <a:gd name="connsiteX10" fmla="*/ 28661 w 45134"/>
                <a:gd name="connsiteY10" fmla="*/ 46338 h 75224"/>
                <a:gd name="connsiteX11" fmla="*/ 19107 w 45134"/>
                <a:gd name="connsiteY11" fmla="*/ 29263 h 75224"/>
                <a:gd name="connsiteX12" fmla="*/ 16476 w 45134"/>
                <a:gd name="connsiteY12" fmla="*/ 24598 h 75224"/>
                <a:gd name="connsiteX13" fmla="*/ 16174 w 45134"/>
                <a:gd name="connsiteY13" fmla="*/ 23997 h 75224"/>
                <a:gd name="connsiteX14" fmla="*/ 16174 w 45134"/>
                <a:gd name="connsiteY14" fmla="*/ 23997 h 75224"/>
                <a:gd name="connsiteX15" fmla="*/ 16400 w 45134"/>
                <a:gd name="connsiteY15" fmla="*/ 24373 h 75224"/>
                <a:gd name="connsiteX16" fmla="*/ 16850 w 45134"/>
                <a:gd name="connsiteY16" fmla="*/ 25125 h 75224"/>
                <a:gd name="connsiteX17" fmla="*/ 18580 w 45134"/>
                <a:gd name="connsiteY17" fmla="*/ 28059 h 75224"/>
                <a:gd name="connsiteX18" fmla="*/ 31820 w 45134"/>
                <a:gd name="connsiteY18" fmla="*/ 46940 h 75224"/>
                <a:gd name="connsiteX19" fmla="*/ 46415 w 45134"/>
                <a:gd name="connsiteY19" fmla="*/ 61383 h 75224"/>
                <a:gd name="connsiteX20" fmla="*/ 31521 w 45134"/>
                <a:gd name="connsiteY20" fmla="*/ 40471 h 75224"/>
                <a:gd name="connsiteX21" fmla="*/ 25803 w 45134"/>
                <a:gd name="connsiteY21" fmla="*/ 32798 h 75224"/>
                <a:gd name="connsiteX22" fmla="*/ 24448 w 45134"/>
                <a:gd name="connsiteY22" fmla="*/ 30993 h 75224"/>
                <a:gd name="connsiteX23" fmla="*/ 23848 w 45134"/>
                <a:gd name="connsiteY23" fmla="*/ 30165 h 75224"/>
                <a:gd name="connsiteX24" fmla="*/ 24072 w 45134"/>
                <a:gd name="connsiteY24" fmla="*/ 30466 h 75224"/>
                <a:gd name="connsiteX25" fmla="*/ 24900 w 45134"/>
                <a:gd name="connsiteY25" fmla="*/ 31595 h 75224"/>
                <a:gd name="connsiteX26" fmla="*/ 27908 w 45134"/>
                <a:gd name="connsiteY26" fmla="*/ 35581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134" h="75224">
                  <a:moveTo>
                    <a:pt x="27908" y="35581"/>
                  </a:moveTo>
                  <a:cubicBezTo>
                    <a:pt x="23471" y="30015"/>
                    <a:pt x="19032" y="24072"/>
                    <a:pt x="14819" y="18204"/>
                  </a:cubicBezTo>
                  <a:cubicBezTo>
                    <a:pt x="13315" y="16098"/>
                    <a:pt x="11811" y="13917"/>
                    <a:pt x="10382" y="11810"/>
                  </a:cubicBezTo>
                  <a:cubicBezTo>
                    <a:pt x="9930" y="11058"/>
                    <a:pt x="9253" y="10306"/>
                    <a:pt x="8727" y="9553"/>
                  </a:cubicBezTo>
                  <a:cubicBezTo>
                    <a:pt x="7673" y="8124"/>
                    <a:pt x="6395" y="6845"/>
                    <a:pt x="5642" y="5642"/>
                  </a:cubicBezTo>
                  <a:cubicBezTo>
                    <a:pt x="9780" y="12939"/>
                    <a:pt x="13842" y="20010"/>
                    <a:pt x="17754" y="26855"/>
                  </a:cubicBezTo>
                  <a:cubicBezTo>
                    <a:pt x="21515" y="33550"/>
                    <a:pt x="25050" y="39944"/>
                    <a:pt x="28586" y="46188"/>
                  </a:cubicBezTo>
                  <a:cubicBezTo>
                    <a:pt x="31669" y="51755"/>
                    <a:pt x="34604" y="57171"/>
                    <a:pt x="37386" y="62361"/>
                  </a:cubicBezTo>
                  <a:cubicBezTo>
                    <a:pt x="39870" y="67025"/>
                    <a:pt x="42202" y="71464"/>
                    <a:pt x="44459" y="75601"/>
                  </a:cubicBezTo>
                  <a:lnTo>
                    <a:pt x="37087" y="61835"/>
                  </a:lnTo>
                  <a:cubicBezTo>
                    <a:pt x="34303" y="56644"/>
                    <a:pt x="31445" y="51529"/>
                    <a:pt x="28661" y="46338"/>
                  </a:cubicBezTo>
                  <a:cubicBezTo>
                    <a:pt x="25502" y="40621"/>
                    <a:pt x="22342" y="34979"/>
                    <a:pt x="19107" y="29263"/>
                  </a:cubicBezTo>
                  <a:lnTo>
                    <a:pt x="16476" y="24598"/>
                  </a:lnTo>
                  <a:lnTo>
                    <a:pt x="16174" y="23997"/>
                  </a:lnTo>
                  <a:cubicBezTo>
                    <a:pt x="16024" y="23771"/>
                    <a:pt x="16174" y="23997"/>
                    <a:pt x="16174" y="23997"/>
                  </a:cubicBezTo>
                  <a:lnTo>
                    <a:pt x="16400" y="24373"/>
                  </a:lnTo>
                  <a:lnTo>
                    <a:pt x="16850" y="25125"/>
                  </a:lnTo>
                  <a:lnTo>
                    <a:pt x="18580" y="28059"/>
                  </a:lnTo>
                  <a:cubicBezTo>
                    <a:pt x="23320" y="35581"/>
                    <a:pt x="27833" y="41825"/>
                    <a:pt x="31820" y="46940"/>
                  </a:cubicBezTo>
                  <a:cubicBezTo>
                    <a:pt x="39568" y="57096"/>
                    <a:pt x="45436" y="62211"/>
                    <a:pt x="46415" y="61383"/>
                  </a:cubicBezTo>
                  <a:cubicBezTo>
                    <a:pt x="46415" y="61383"/>
                    <a:pt x="39267" y="50927"/>
                    <a:pt x="31521" y="40471"/>
                  </a:cubicBezTo>
                  <a:cubicBezTo>
                    <a:pt x="29640" y="37989"/>
                    <a:pt x="27759" y="35431"/>
                    <a:pt x="25803" y="32798"/>
                  </a:cubicBezTo>
                  <a:lnTo>
                    <a:pt x="24448" y="30993"/>
                  </a:lnTo>
                  <a:lnTo>
                    <a:pt x="23848" y="30165"/>
                  </a:lnTo>
                  <a:lnTo>
                    <a:pt x="24072" y="30466"/>
                  </a:lnTo>
                  <a:lnTo>
                    <a:pt x="24900" y="31595"/>
                  </a:lnTo>
                  <a:cubicBezTo>
                    <a:pt x="25952" y="33099"/>
                    <a:pt x="27006" y="34528"/>
                    <a:pt x="27908" y="35581"/>
                  </a:cubicBezTo>
                  <a:close/>
                </a:path>
              </a:pathLst>
            </a:custGeom>
            <a:solidFill>
              <a:srgbClr val="4CCACF"/>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60011568-E9A6-47AE-AAC3-00E116F28FA9}"/>
                </a:ext>
              </a:extLst>
            </p:cNvPr>
            <p:cNvSpPr/>
            <p:nvPr/>
          </p:nvSpPr>
          <p:spPr>
            <a:xfrm>
              <a:off x="20653284" y="6097415"/>
              <a:ext cx="120374" cy="37616"/>
            </a:xfrm>
            <a:custGeom>
              <a:avLst/>
              <a:gdLst>
                <a:gd name="connsiteX0" fmla="*/ 105691 w 120359"/>
                <a:gd name="connsiteY0" fmla="*/ 13390 h 37612"/>
                <a:gd name="connsiteX1" fmla="*/ 117577 w 120359"/>
                <a:gd name="connsiteY1" fmla="*/ 6469 h 37612"/>
                <a:gd name="connsiteX2" fmla="*/ 119006 w 120359"/>
                <a:gd name="connsiteY2" fmla="*/ 5642 h 37612"/>
                <a:gd name="connsiteX3" fmla="*/ 118856 w 120359"/>
                <a:gd name="connsiteY3" fmla="*/ 5717 h 37612"/>
                <a:gd name="connsiteX4" fmla="*/ 118554 w 120359"/>
                <a:gd name="connsiteY4" fmla="*/ 5868 h 37612"/>
                <a:gd name="connsiteX5" fmla="*/ 117952 w 120359"/>
                <a:gd name="connsiteY5" fmla="*/ 6244 h 37612"/>
                <a:gd name="connsiteX6" fmla="*/ 114944 w 120359"/>
                <a:gd name="connsiteY6" fmla="*/ 7447 h 37612"/>
                <a:gd name="connsiteX7" fmla="*/ 107195 w 120359"/>
                <a:gd name="connsiteY7" fmla="*/ 9403 h 37612"/>
                <a:gd name="connsiteX8" fmla="*/ 96890 w 120359"/>
                <a:gd name="connsiteY8" fmla="*/ 10607 h 37612"/>
                <a:gd name="connsiteX9" fmla="*/ 90797 w 120359"/>
                <a:gd name="connsiteY9" fmla="*/ 11058 h 37612"/>
                <a:gd name="connsiteX10" fmla="*/ 84025 w 120359"/>
                <a:gd name="connsiteY10" fmla="*/ 11133 h 37612"/>
                <a:gd name="connsiteX11" fmla="*/ 5642 w 120359"/>
                <a:gd name="connsiteY11" fmla="*/ 6996 h 37612"/>
                <a:gd name="connsiteX12" fmla="*/ 40095 w 120359"/>
                <a:gd name="connsiteY12" fmla="*/ 32046 h 37612"/>
                <a:gd name="connsiteX13" fmla="*/ 48369 w 120359"/>
                <a:gd name="connsiteY13" fmla="*/ 31670 h 37612"/>
                <a:gd name="connsiteX14" fmla="*/ 57247 w 120359"/>
                <a:gd name="connsiteY14" fmla="*/ 30316 h 37612"/>
                <a:gd name="connsiteX15" fmla="*/ 76804 w 120359"/>
                <a:gd name="connsiteY15" fmla="*/ 25276 h 37612"/>
                <a:gd name="connsiteX16" fmla="*/ 98018 w 120359"/>
                <a:gd name="connsiteY16" fmla="*/ 16775 h 37612"/>
                <a:gd name="connsiteX17" fmla="*/ 109076 w 120359"/>
                <a:gd name="connsiteY17" fmla="*/ 11284 h 37612"/>
                <a:gd name="connsiteX18" fmla="*/ 114642 w 120359"/>
                <a:gd name="connsiteY18" fmla="*/ 8124 h 37612"/>
                <a:gd name="connsiteX19" fmla="*/ 105691 w 120359"/>
                <a:gd name="connsiteY19" fmla="*/ 13390 h 37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0359" h="37612">
                  <a:moveTo>
                    <a:pt x="105691" y="13390"/>
                  </a:moveTo>
                  <a:lnTo>
                    <a:pt x="117577" y="6469"/>
                  </a:lnTo>
                  <a:lnTo>
                    <a:pt x="119006" y="5642"/>
                  </a:lnTo>
                  <a:lnTo>
                    <a:pt x="118856" y="5717"/>
                  </a:lnTo>
                  <a:lnTo>
                    <a:pt x="118554" y="5868"/>
                  </a:lnTo>
                  <a:lnTo>
                    <a:pt x="117952" y="6244"/>
                  </a:lnTo>
                  <a:cubicBezTo>
                    <a:pt x="117125" y="6845"/>
                    <a:pt x="116071" y="7146"/>
                    <a:pt x="114944" y="7447"/>
                  </a:cubicBezTo>
                  <a:cubicBezTo>
                    <a:pt x="112762" y="8124"/>
                    <a:pt x="110279" y="9102"/>
                    <a:pt x="107195" y="9403"/>
                  </a:cubicBezTo>
                  <a:cubicBezTo>
                    <a:pt x="104187" y="9854"/>
                    <a:pt x="100800" y="10531"/>
                    <a:pt x="96890" y="10607"/>
                  </a:cubicBezTo>
                  <a:lnTo>
                    <a:pt x="90797" y="11058"/>
                  </a:lnTo>
                  <a:cubicBezTo>
                    <a:pt x="88690" y="11208"/>
                    <a:pt x="86358" y="11058"/>
                    <a:pt x="84025" y="11133"/>
                  </a:cubicBezTo>
                  <a:cubicBezTo>
                    <a:pt x="65144" y="11359"/>
                    <a:pt x="39267" y="9629"/>
                    <a:pt x="5642" y="6996"/>
                  </a:cubicBezTo>
                  <a:cubicBezTo>
                    <a:pt x="5717" y="23921"/>
                    <a:pt x="18957" y="32121"/>
                    <a:pt x="40095" y="32046"/>
                  </a:cubicBezTo>
                  <a:cubicBezTo>
                    <a:pt x="42727" y="31971"/>
                    <a:pt x="45511" y="32046"/>
                    <a:pt x="48369" y="31670"/>
                  </a:cubicBezTo>
                  <a:cubicBezTo>
                    <a:pt x="51229" y="31294"/>
                    <a:pt x="54161" y="30842"/>
                    <a:pt x="57247" y="30316"/>
                  </a:cubicBezTo>
                  <a:cubicBezTo>
                    <a:pt x="63489" y="29413"/>
                    <a:pt x="69959" y="27457"/>
                    <a:pt x="76804" y="25276"/>
                  </a:cubicBezTo>
                  <a:cubicBezTo>
                    <a:pt x="83726" y="23244"/>
                    <a:pt x="90722" y="20085"/>
                    <a:pt x="98018" y="16775"/>
                  </a:cubicBezTo>
                  <a:cubicBezTo>
                    <a:pt x="101704" y="15120"/>
                    <a:pt x="105390" y="13390"/>
                    <a:pt x="109076" y="11284"/>
                  </a:cubicBezTo>
                  <a:lnTo>
                    <a:pt x="114642" y="8124"/>
                  </a:lnTo>
                  <a:lnTo>
                    <a:pt x="105691" y="13390"/>
                  </a:lnTo>
                  <a:close/>
                </a:path>
              </a:pathLst>
            </a:custGeom>
            <a:solidFill>
              <a:srgbClr val="44C7CC"/>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8AC6884C-4F5F-412E-B3FB-03EA20007AC8}"/>
                </a:ext>
              </a:extLst>
            </p:cNvPr>
            <p:cNvSpPr/>
            <p:nvPr/>
          </p:nvSpPr>
          <p:spPr>
            <a:xfrm>
              <a:off x="20402757" y="5907253"/>
              <a:ext cx="323504" cy="436354"/>
            </a:xfrm>
            <a:custGeom>
              <a:avLst/>
              <a:gdLst>
                <a:gd name="connsiteX0" fmla="*/ 33701 w 323466"/>
                <a:gd name="connsiteY0" fmla="*/ 291919 h 436303"/>
                <a:gd name="connsiteX1" fmla="*/ 108925 w 323466"/>
                <a:gd name="connsiteY1" fmla="*/ 293574 h 436303"/>
                <a:gd name="connsiteX2" fmla="*/ 149623 w 323466"/>
                <a:gd name="connsiteY2" fmla="*/ 304858 h 436303"/>
                <a:gd name="connsiteX3" fmla="*/ 160003 w 323466"/>
                <a:gd name="connsiteY3" fmla="*/ 324416 h 436303"/>
                <a:gd name="connsiteX4" fmla="*/ 146538 w 323466"/>
                <a:gd name="connsiteY4" fmla="*/ 354958 h 436303"/>
                <a:gd name="connsiteX5" fmla="*/ 139994 w 323466"/>
                <a:gd name="connsiteY5" fmla="*/ 365640 h 436303"/>
                <a:gd name="connsiteX6" fmla="*/ 138415 w 323466"/>
                <a:gd name="connsiteY6" fmla="*/ 369777 h 436303"/>
                <a:gd name="connsiteX7" fmla="*/ 137963 w 323466"/>
                <a:gd name="connsiteY7" fmla="*/ 371582 h 436303"/>
                <a:gd name="connsiteX8" fmla="*/ 137586 w 323466"/>
                <a:gd name="connsiteY8" fmla="*/ 372861 h 436303"/>
                <a:gd name="connsiteX9" fmla="*/ 141046 w 323466"/>
                <a:gd name="connsiteY9" fmla="*/ 377299 h 436303"/>
                <a:gd name="connsiteX10" fmla="*/ 145636 w 323466"/>
                <a:gd name="connsiteY10" fmla="*/ 375870 h 436303"/>
                <a:gd name="connsiteX11" fmla="*/ 150751 w 323466"/>
                <a:gd name="connsiteY11" fmla="*/ 372485 h 436303"/>
                <a:gd name="connsiteX12" fmla="*/ 155416 w 323466"/>
                <a:gd name="connsiteY12" fmla="*/ 367671 h 436303"/>
                <a:gd name="connsiteX13" fmla="*/ 157296 w 323466"/>
                <a:gd name="connsiteY13" fmla="*/ 364887 h 436303"/>
                <a:gd name="connsiteX14" fmla="*/ 158123 w 323466"/>
                <a:gd name="connsiteY14" fmla="*/ 363458 h 436303"/>
                <a:gd name="connsiteX15" fmla="*/ 158424 w 323466"/>
                <a:gd name="connsiteY15" fmla="*/ 362931 h 436303"/>
                <a:gd name="connsiteX16" fmla="*/ 157821 w 323466"/>
                <a:gd name="connsiteY16" fmla="*/ 364210 h 436303"/>
                <a:gd name="connsiteX17" fmla="*/ 143755 w 323466"/>
                <a:gd name="connsiteY17" fmla="*/ 409270 h 436303"/>
                <a:gd name="connsiteX18" fmla="*/ 143529 w 323466"/>
                <a:gd name="connsiteY18" fmla="*/ 411978 h 436303"/>
                <a:gd name="connsiteX19" fmla="*/ 143228 w 323466"/>
                <a:gd name="connsiteY19" fmla="*/ 414084 h 436303"/>
                <a:gd name="connsiteX20" fmla="*/ 142927 w 323466"/>
                <a:gd name="connsiteY20" fmla="*/ 418598 h 436303"/>
                <a:gd name="connsiteX21" fmla="*/ 142852 w 323466"/>
                <a:gd name="connsiteY21" fmla="*/ 422208 h 436303"/>
                <a:gd name="connsiteX22" fmla="*/ 143002 w 323466"/>
                <a:gd name="connsiteY22" fmla="*/ 425669 h 436303"/>
                <a:gd name="connsiteX23" fmla="*/ 143153 w 323466"/>
                <a:gd name="connsiteY23" fmla="*/ 428001 h 436303"/>
                <a:gd name="connsiteX24" fmla="*/ 143379 w 323466"/>
                <a:gd name="connsiteY24" fmla="*/ 430032 h 436303"/>
                <a:gd name="connsiteX25" fmla="*/ 143605 w 323466"/>
                <a:gd name="connsiteY25" fmla="*/ 431235 h 436303"/>
                <a:gd name="connsiteX26" fmla="*/ 143680 w 323466"/>
                <a:gd name="connsiteY26" fmla="*/ 431611 h 436303"/>
                <a:gd name="connsiteX27" fmla="*/ 143755 w 323466"/>
                <a:gd name="connsiteY27" fmla="*/ 431762 h 436303"/>
                <a:gd name="connsiteX28" fmla="*/ 143755 w 323466"/>
                <a:gd name="connsiteY28" fmla="*/ 431837 h 436303"/>
                <a:gd name="connsiteX29" fmla="*/ 143755 w 323466"/>
                <a:gd name="connsiteY29" fmla="*/ 431837 h 436303"/>
                <a:gd name="connsiteX30" fmla="*/ 143755 w 323466"/>
                <a:gd name="connsiteY30" fmla="*/ 431837 h 436303"/>
                <a:gd name="connsiteX31" fmla="*/ 143228 w 323466"/>
                <a:gd name="connsiteY31" fmla="*/ 429430 h 436303"/>
                <a:gd name="connsiteX32" fmla="*/ 143153 w 323466"/>
                <a:gd name="connsiteY32" fmla="*/ 429129 h 436303"/>
                <a:gd name="connsiteX33" fmla="*/ 142101 w 323466"/>
                <a:gd name="connsiteY33" fmla="*/ 424766 h 436303"/>
                <a:gd name="connsiteX34" fmla="*/ 141574 w 323466"/>
                <a:gd name="connsiteY34" fmla="*/ 422585 h 436303"/>
                <a:gd name="connsiteX35" fmla="*/ 142626 w 323466"/>
                <a:gd name="connsiteY35" fmla="*/ 425293 h 436303"/>
                <a:gd name="connsiteX36" fmla="*/ 142852 w 323466"/>
                <a:gd name="connsiteY36" fmla="*/ 421908 h 436303"/>
                <a:gd name="connsiteX37" fmla="*/ 136984 w 323466"/>
                <a:gd name="connsiteY37" fmla="*/ 395203 h 436303"/>
                <a:gd name="connsiteX38" fmla="*/ 133825 w 323466"/>
                <a:gd name="connsiteY38" fmla="*/ 379707 h 436303"/>
                <a:gd name="connsiteX39" fmla="*/ 133524 w 323466"/>
                <a:gd name="connsiteY39" fmla="*/ 367595 h 436303"/>
                <a:gd name="connsiteX40" fmla="*/ 148569 w 323466"/>
                <a:gd name="connsiteY40" fmla="*/ 369175 h 436303"/>
                <a:gd name="connsiteX41" fmla="*/ 154663 w 323466"/>
                <a:gd name="connsiteY41" fmla="*/ 366994 h 436303"/>
                <a:gd name="connsiteX42" fmla="*/ 174521 w 323466"/>
                <a:gd name="connsiteY42" fmla="*/ 354657 h 436303"/>
                <a:gd name="connsiteX43" fmla="*/ 190018 w 323466"/>
                <a:gd name="connsiteY43" fmla="*/ 355334 h 436303"/>
                <a:gd name="connsiteX44" fmla="*/ 208673 w 323466"/>
                <a:gd name="connsiteY44" fmla="*/ 353528 h 436303"/>
                <a:gd name="connsiteX45" fmla="*/ 237711 w 323466"/>
                <a:gd name="connsiteY45" fmla="*/ 328704 h 436303"/>
                <a:gd name="connsiteX46" fmla="*/ 239968 w 323466"/>
                <a:gd name="connsiteY46" fmla="*/ 285450 h 436303"/>
                <a:gd name="connsiteX47" fmla="*/ 233272 w 323466"/>
                <a:gd name="connsiteY47" fmla="*/ 234824 h 436303"/>
                <a:gd name="connsiteX48" fmla="*/ 236657 w 323466"/>
                <a:gd name="connsiteY48" fmla="*/ 173215 h 436303"/>
                <a:gd name="connsiteX49" fmla="*/ 238012 w 323466"/>
                <a:gd name="connsiteY49" fmla="*/ 147789 h 436303"/>
                <a:gd name="connsiteX50" fmla="*/ 241849 w 323466"/>
                <a:gd name="connsiteY50" fmla="*/ 121084 h 436303"/>
                <a:gd name="connsiteX51" fmla="*/ 244029 w 323466"/>
                <a:gd name="connsiteY51" fmla="*/ 63913 h 436303"/>
                <a:gd name="connsiteX52" fmla="*/ 222741 w 323466"/>
                <a:gd name="connsiteY52" fmla="*/ 17499 h 436303"/>
                <a:gd name="connsiteX53" fmla="*/ 172866 w 323466"/>
                <a:gd name="connsiteY53" fmla="*/ 8548 h 436303"/>
                <a:gd name="connsiteX54" fmla="*/ 61985 w 323466"/>
                <a:gd name="connsiteY54" fmla="*/ 125597 h 436303"/>
                <a:gd name="connsiteX55" fmla="*/ 25502 w 323466"/>
                <a:gd name="connsiteY55" fmla="*/ 174042 h 436303"/>
                <a:gd name="connsiteX56" fmla="*/ 13089 w 323466"/>
                <a:gd name="connsiteY56" fmla="*/ 215641 h 436303"/>
                <a:gd name="connsiteX57" fmla="*/ 6018 w 323466"/>
                <a:gd name="connsiteY57" fmla="*/ 244302 h 436303"/>
                <a:gd name="connsiteX58" fmla="*/ 5642 w 323466"/>
                <a:gd name="connsiteY58" fmla="*/ 246559 h 436303"/>
                <a:gd name="connsiteX59" fmla="*/ 5868 w 323466"/>
                <a:gd name="connsiteY59" fmla="*/ 249643 h 436303"/>
                <a:gd name="connsiteX60" fmla="*/ 7824 w 323466"/>
                <a:gd name="connsiteY60" fmla="*/ 257617 h 436303"/>
                <a:gd name="connsiteX61" fmla="*/ 10533 w 323466"/>
                <a:gd name="connsiteY61" fmla="*/ 265215 h 436303"/>
                <a:gd name="connsiteX62" fmla="*/ 13541 w 323466"/>
                <a:gd name="connsiteY62" fmla="*/ 272135 h 436303"/>
                <a:gd name="connsiteX63" fmla="*/ 28285 w 323466"/>
                <a:gd name="connsiteY63" fmla="*/ 294402 h 436303"/>
                <a:gd name="connsiteX64" fmla="*/ 65972 w 323466"/>
                <a:gd name="connsiteY64" fmla="*/ 301699 h 436303"/>
                <a:gd name="connsiteX65" fmla="*/ 70110 w 323466"/>
                <a:gd name="connsiteY65" fmla="*/ 304181 h 436303"/>
                <a:gd name="connsiteX66" fmla="*/ 71915 w 323466"/>
                <a:gd name="connsiteY66" fmla="*/ 306889 h 436303"/>
                <a:gd name="connsiteX67" fmla="*/ 67326 w 323466"/>
                <a:gd name="connsiteY67" fmla="*/ 311252 h 436303"/>
                <a:gd name="connsiteX68" fmla="*/ 53034 w 323466"/>
                <a:gd name="connsiteY68" fmla="*/ 308619 h 436303"/>
                <a:gd name="connsiteX69" fmla="*/ 42878 w 323466"/>
                <a:gd name="connsiteY69" fmla="*/ 307491 h 436303"/>
                <a:gd name="connsiteX70" fmla="*/ 37236 w 323466"/>
                <a:gd name="connsiteY70" fmla="*/ 307190 h 436303"/>
                <a:gd name="connsiteX71" fmla="*/ 30993 w 323466"/>
                <a:gd name="connsiteY71" fmla="*/ 306814 h 436303"/>
                <a:gd name="connsiteX72" fmla="*/ 33851 w 323466"/>
                <a:gd name="connsiteY72" fmla="*/ 308995 h 436303"/>
                <a:gd name="connsiteX73" fmla="*/ 36786 w 323466"/>
                <a:gd name="connsiteY73" fmla="*/ 310801 h 436303"/>
                <a:gd name="connsiteX74" fmla="*/ 42202 w 323466"/>
                <a:gd name="connsiteY74" fmla="*/ 312230 h 436303"/>
                <a:gd name="connsiteX75" fmla="*/ 48371 w 323466"/>
                <a:gd name="connsiteY75" fmla="*/ 312380 h 436303"/>
                <a:gd name="connsiteX76" fmla="*/ 53712 w 323466"/>
                <a:gd name="connsiteY76" fmla="*/ 312606 h 436303"/>
                <a:gd name="connsiteX77" fmla="*/ 58450 w 323466"/>
                <a:gd name="connsiteY77" fmla="*/ 312681 h 436303"/>
                <a:gd name="connsiteX78" fmla="*/ 76880 w 323466"/>
                <a:gd name="connsiteY78" fmla="*/ 313734 h 436303"/>
                <a:gd name="connsiteX79" fmla="*/ 81544 w 323466"/>
                <a:gd name="connsiteY79" fmla="*/ 314261 h 436303"/>
                <a:gd name="connsiteX80" fmla="*/ 85306 w 323466"/>
                <a:gd name="connsiteY80" fmla="*/ 314562 h 436303"/>
                <a:gd name="connsiteX81" fmla="*/ 92979 w 323466"/>
                <a:gd name="connsiteY81" fmla="*/ 315389 h 436303"/>
                <a:gd name="connsiteX82" fmla="*/ 107421 w 323466"/>
                <a:gd name="connsiteY82" fmla="*/ 317721 h 436303"/>
                <a:gd name="connsiteX83" fmla="*/ 104564 w 323466"/>
                <a:gd name="connsiteY83" fmla="*/ 317270 h 436303"/>
                <a:gd name="connsiteX84" fmla="*/ 125851 w 323466"/>
                <a:gd name="connsiteY84" fmla="*/ 322009 h 436303"/>
                <a:gd name="connsiteX85" fmla="*/ 131342 w 323466"/>
                <a:gd name="connsiteY85" fmla="*/ 323814 h 436303"/>
                <a:gd name="connsiteX86" fmla="*/ 133373 w 323466"/>
                <a:gd name="connsiteY86" fmla="*/ 324492 h 436303"/>
                <a:gd name="connsiteX87" fmla="*/ 134953 w 323466"/>
                <a:gd name="connsiteY87" fmla="*/ 325018 h 436303"/>
                <a:gd name="connsiteX88" fmla="*/ 138264 w 323466"/>
                <a:gd name="connsiteY88" fmla="*/ 326372 h 436303"/>
                <a:gd name="connsiteX89" fmla="*/ 139844 w 323466"/>
                <a:gd name="connsiteY89" fmla="*/ 327124 h 436303"/>
                <a:gd name="connsiteX90" fmla="*/ 140295 w 323466"/>
                <a:gd name="connsiteY90" fmla="*/ 327275 h 436303"/>
                <a:gd name="connsiteX91" fmla="*/ 141423 w 323466"/>
                <a:gd name="connsiteY91" fmla="*/ 327801 h 436303"/>
                <a:gd name="connsiteX92" fmla="*/ 142101 w 323466"/>
                <a:gd name="connsiteY92" fmla="*/ 328178 h 436303"/>
                <a:gd name="connsiteX93" fmla="*/ 142251 w 323466"/>
                <a:gd name="connsiteY93" fmla="*/ 328253 h 436303"/>
                <a:gd name="connsiteX94" fmla="*/ 147517 w 323466"/>
                <a:gd name="connsiteY94" fmla="*/ 331187 h 436303"/>
                <a:gd name="connsiteX95" fmla="*/ 147215 w 323466"/>
                <a:gd name="connsiteY95" fmla="*/ 331036 h 436303"/>
                <a:gd name="connsiteX96" fmla="*/ 145937 w 323466"/>
                <a:gd name="connsiteY96" fmla="*/ 330359 h 436303"/>
                <a:gd name="connsiteX97" fmla="*/ 135329 w 323466"/>
                <a:gd name="connsiteY97" fmla="*/ 323589 h 436303"/>
                <a:gd name="connsiteX98" fmla="*/ 109904 w 323466"/>
                <a:gd name="connsiteY98" fmla="*/ 303053 h 436303"/>
                <a:gd name="connsiteX99" fmla="*/ 87864 w 323466"/>
                <a:gd name="connsiteY99" fmla="*/ 280485 h 436303"/>
                <a:gd name="connsiteX100" fmla="*/ 60782 w 323466"/>
                <a:gd name="connsiteY100" fmla="*/ 246258 h 436303"/>
                <a:gd name="connsiteX101" fmla="*/ 54312 w 323466"/>
                <a:gd name="connsiteY101" fmla="*/ 236780 h 436303"/>
                <a:gd name="connsiteX102" fmla="*/ 49273 w 323466"/>
                <a:gd name="connsiteY102" fmla="*/ 229031 h 436303"/>
                <a:gd name="connsiteX103" fmla="*/ 48220 w 323466"/>
                <a:gd name="connsiteY103" fmla="*/ 227301 h 436303"/>
                <a:gd name="connsiteX104" fmla="*/ 47768 w 323466"/>
                <a:gd name="connsiteY104" fmla="*/ 226624 h 436303"/>
                <a:gd name="connsiteX105" fmla="*/ 46940 w 323466"/>
                <a:gd name="connsiteY105" fmla="*/ 225270 h 436303"/>
                <a:gd name="connsiteX106" fmla="*/ 46114 w 323466"/>
                <a:gd name="connsiteY106" fmla="*/ 223916 h 436303"/>
                <a:gd name="connsiteX107" fmla="*/ 46038 w 323466"/>
                <a:gd name="connsiteY107" fmla="*/ 223766 h 436303"/>
                <a:gd name="connsiteX108" fmla="*/ 45963 w 323466"/>
                <a:gd name="connsiteY108" fmla="*/ 223690 h 436303"/>
                <a:gd name="connsiteX109" fmla="*/ 45963 w 323466"/>
                <a:gd name="connsiteY109" fmla="*/ 223615 h 436303"/>
                <a:gd name="connsiteX110" fmla="*/ 45963 w 323466"/>
                <a:gd name="connsiteY110" fmla="*/ 223615 h 436303"/>
                <a:gd name="connsiteX111" fmla="*/ 46264 w 323466"/>
                <a:gd name="connsiteY111" fmla="*/ 224067 h 436303"/>
                <a:gd name="connsiteX112" fmla="*/ 50476 w 323466"/>
                <a:gd name="connsiteY112" fmla="*/ 231288 h 436303"/>
                <a:gd name="connsiteX113" fmla="*/ 58450 w 323466"/>
                <a:gd name="connsiteY113" fmla="*/ 245129 h 436303"/>
                <a:gd name="connsiteX114" fmla="*/ 65445 w 323466"/>
                <a:gd name="connsiteY114" fmla="*/ 257391 h 436303"/>
                <a:gd name="connsiteX115" fmla="*/ 72141 w 323466"/>
                <a:gd name="connsiteY115" fmla="*/ 269276 h 436303"/>
                <a:gd name="connsiteX116" fmla="*/ 83651 w 323466"/>
                <a:gd name="connsiteY116" fmla="*/ 290189 h 436303"/>
                <a:gd name="connsiteX117" fmla="*/ 115094 w 323466"/>
                <a:gd name="connsiteY117" fmla="*/ 352249 h 436303"/>
                <a:gd name="connsiteX118" fmla="*/ 132321 w 323466"/>
                <a:gd name="connsiteY118" fmla="*/ 393097 h 436303"/>
                <a:gd name="connsiteX119" fmla="*/ 141423 w 323466"/>
                <a:gd name="connsiteY119" fmla="*/ 420930 h 436303"/>
                <a:gd name="connsiteX120" fmla="*/ 142776 w 323466"/>
                <a:gd name="connsiteY120" fmla="*/ 426271 h 436303"/>
                <a:gd name="connsiteX121" fmla="*/ 143379 w 323466"/>
                <a:gd name="connsiteY121" fmla="*/ 428828 h 436303"/>
                <a:gd name="connsiteX122" fmla="*/ 143981 w 323466"/>
                <a:gd name="connsiteY122" fmla="*/ 431687 h 436303"/>
                <a:gd name="connsiteX123" fmla="*/ 143981 w 323466"/>
                <a:gd name="connsiteY123" fmla="*/ 431611 h 436303"/>
                <a:gd name="connsiteX124" fmla="*/ 143906 w 323466"/>
                <a:gd name="connsiteY124" fmla="*/ 431386 h 436303"/>
                <a:gd name="connsiteX125" fmla="*/ 143680 w 323466"/>
                <a:gd name="connsiteY125" fmla="*/ 430032 h 436303"/>
                <a:gd name="connsiteX126" fmla="*/ 143379 w 323466"/>
                <a:gd name="connsiteY126" fmla="*/ 427926 h 436303"/>
                <a:gd name="connsiteX127" fmla="*/ 143228 w 323466"/>
                <a:gd name="connsiteY127" fmla="*/ 425443 h 436303"/>
                <a:gd name="connsiteX128" fmla="*/ 143078 w 323466"/>
                <a:gd name="connsiteY128" fmla="*/ 421682 h 436303"/>
                <a:gd name="connsiteX129" fmla="*/ 143228 w 323466"/>
                <a:gd name="connsiteY129" fmla="*/ 417695 h 436303"/>
                <a:gd name="connsiteX130" fmla="*/ 143680 w 323466"/>
                <a:gd name="connsiteY130" fmla="*/ 412429 h 436303"/>
                <a:gd name="connsiteX131" fmla="*/ 144431 w 323466"/>
                <a:gd name="connsiteY131" fmla="*/ 406261 h 436303"/>
                <a:gd name="connsiteX132" fmla="*/ 145034 w 323466"/>
                <a:gd name="connsiteY132" fmla="*/ 403252 h 436303"/>
                <a:gd name="connsiteX133" fmla="*/ 145636 w 323466"/>
                <a:gd name="connsiteY133" fmla="*/ 399716 h 436303"/>
                <a:gd name="connsiteX134" fmla="*/ 147291 w 323466"/>
                <a:gd name="connsiteY134" fmla="*/ 392946 h 436303"/>
                <a:gd name="connsiteX135" fmla="*/ 157671 w 323466"/>
                <a:gd name="connsiteY135" fmla="*/ 365038 h 436303"/>
                <a:gd name="connsiteX136" fmla="*/ 162260 w 323466"/>
                <a:gd name="connsiteY136" fmla="*/ 356161 h 436303"/>
                <a:gd name="connsiteX137" fmla="*/ 166923 w 323466"/>
                <a:gd name="connsiteY137" fmla="*/ 348263 h 436303"/>
                <a:gd name="connsiteX138" fmla="*/ 173544 w 323466"/>
                <a:gd name="connsiteY138" fmla="*/ 338935 h 436303"/>
                <a:gd name="connsiteX139" fmla="*/ 174521 w 323466"/>
                <a:gd name="connsiteY139" fmla="*/ 337806 h 436303"/>
                <a:gd name="connsiteX140" fmla="*/ 173168 w 323466"/>
                <a:gd name="connsiteY140" fmla="*/ 339160 h 436303"/>
                <a:gd name="connsiteX141" fmla="*/ 172791 w 323466"/>
                <a:gd name="connsiteY141" fmla="*/ 339537 h 436303"/>
                <a:gd name="connsiteX142" fmla="*/ 172565 w 323466"/>
                <a:gd name="connsiteY142" fmla="*/ 339687 h 436303"/>
                <a:gd name="connsiteX143" fmla="*/ 208297 w 323466"/>
                <a:gd name="connsiteY143" fmla="*/ 306513 h 436303"/>
                <a:gd name="connsiteX144" fmla="*/ 212585 w 323466"/>
                <a:gd name="connsiteY144" fmla="*/ 302526 h 436303"/>
                <a:gd name="connsiteX145" fmla="*/ 216949 w 323466"/>
                <a:gd name="connsiteY145" fmla="*/ 298765 h 436303"/>
                <a:gd name="connsiteX146" fmla="*/ 219131 w 323466"/>
                <a:gd name="connsiteY146" fmla="*/ 296959 h 436303"/>
                <a:gd name="connsiteX147" fmla="*/ 221838 w 323466"/>
                <a:gd name="connsiteY147" fmla="*/ 294627 h 436303"/>
                <a:gd name="connsiteX148" fmla="*/ 233046 w 323466"/>
                <a:gd name="connsiteY148" fmla="*/ 285525 h 436303"/>
                <a:gd name="connsiteX149" fmla="*/ 239667 w 323466"/>
                <a:gd name="connsiteY149" fmla="*/ 280335 h 436303"/>
                <a:gd name="connsiteX150" fmla="*/ 246738 w 323466"/>
                <a:gd name="connsiteY150" fmla="*/ 274918 h 436303"/>
                <a:gd name="connsiteX151" fmla="*/ 251777 w 323466"/>
                <a:gd name="connsiteY151" fmla="*/ 271232 h 436303"/>
                <a:gd name="connsiteX152" fmla="*/ 254411 w 323466"/>
                <a:gd name="connsiteY152" fmla="*/ 269352 h 436303"/>
                <a:gd name="connsiteX153" fmla="*/ 257494 w 323466"/>
                <a:gd name="connsiteY153" fmla="*/ 267020 h 436303"/>
                <a:gd name="connsiteX154" fmla="*/ 269983 w 323466"/>
                <a:gd name="connsiteY154" fmla="*/ 258143 h 436303"/>
                <a:gd name="connsiteX155" fmla="*/ 283672 w 323466"/>
                <a:gd name="connsiteY155" fmla="*/ 248891 h 436303"/>
                <a:gd name="connsiteX156" fmla="*/ 299169 w 323466"/>
                <a:gd name="connsiteY156" fmla="*/ 238660 h 436303"/>
                <a:gd name="connsiteX157" fmla="*/ 306993 w 323466"/>
                <a:gd name="connsiteY157" fmla="*/ 233770 h 436303"/>
                <a:gd name="connsiteX158" fmla="*/ 316396 w 323466"/>
                <a:gd name="connsiteY158" fmla="*/ 227677 h 436303"/>
                <a:gd name="connsiteX159" fmla="*/ 318804 w 323466"/>
                <a:gd name="connsiteY159" fmla="*/ 226173 h 436303"/>
                <a:gd name="connsiteX160" fmla="*/ 319404 w 323466"/>
                <a:gd name="connsiteY160" fmla="*/ 225797 h 436303"/>
                <a:gd name="connsiteX161" fmla="*/ 319705 w 323466"/>
                <a:gd name="connsiteY161" fmla="*/ 225646 h 436303"/>
                <a:gd name="connsiteX162" fmla="*/ 319180 w 323466"/>
                <a:gd name="connsiteY162" fmla="*/ 225947 h 436303"/>
                <a:gd name="connsiteX163" fmla="*/ 317149 w 323466"/>
                <a:gd name="connsiteY163" fmla="*/ 227151 h 436303"/>
                <a:gd name="connsiteX164" fmla="*/ 313162 w 323466"/>
                <a:gd name="connsiteY164" fmla="*/ 229483 h 436303"/>
                <a:gd name="connsiteX165" fmla="*/ 298343 w 323466"/>
                <a:gd name="connsiteY165" fmla="*/ 236328 h 436303"/>
                <a:gd name="connsiteX166" fmla="*/ 269983 w 323466"/>
                <a:gd name="connsiteY166" fmla="*/ 227301 h 436303"/>
                <a:gd name="connsiteX167" fmla="*/ 214617 w 323466"/>
                <a:gd name="connsiteY167" fmla="*/ 230761 h 436303"/>
                <a:gd name="connsiteX168" fmla="*/ 61008 w 323466"/>
                <a:gd name="connsiteY168" fmla="*/ 271458 h 436303"/>
                <a:gd name="connsiteX169" fmla="*/ 33701 w 323466"/>
                <a:gd name="connsiteY169" fmla="*/ 291919 h 43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323466" h="436303">
                  <a:moveTo>
                    <a:pt x="33701" y="291919"/>
                  </a:moveTo>
                  <a:cubicBezTo>
                    <a:pt x="64920" y="290490"/>
                    <a:pt x="89744" y="291167"/>
                    <a:pt x="108925" y="293574"/>
                  </a:cubicBezTo>
                  <a:cubicBezTo>
                    <a:pt x="128033" y="295981"/>
                    <a:pt x="141348" y="299667"/>
                    <a:pt x="149623" y="304858"/>
                  </a:cubicBezTo>
                  <a:cubicBezTo>
                    <a:pt x="157897" y="310124"/>
                    <a:pt x="160982" y="316367"/>
                    <a:pt x="160003" y="324416"/>
                  </a:cubicBezTo>
                  <a:cubicBezTo>
                    <a:pt x="159026" y="332465"/>
                    <a:pt x="153985" y="342245"/>
                    <a:pt x="146538" y="354958"/>
                  </a:cubicBezTo>
                  <a:cubicBezTo>
                    <a:pt x="143529" y="358945"/>
                    <a:pt x="141348" y="362781"/>
                    <a:pt x="139994" y="365640"/>
                  </a:cubicBezTo>
                  <a:cubicBezTo>
                    <a:pt x="139316" y="367144"/>
                    <a:pt x="138789" y="368498"/>
                    <a:pt x="138415" y="369777"/>
                  </a:cubicBezTo>
                  <a:lnTo>
                    <a:pt x="137963" y="371582"/>
                  </a:lnTo>
                  <a:cubicBezTo>
                    <a:pt x="137812" y="372034"/>
                    <a:pt x="137662" y="372410"/>
                    <a:pt x="137586" y="372861"/>
                  </a:cubicBezTo>
                  <a:cubicBezTo>
                    <a:pt x="136760" y="376020"/>
                    <a:pt x="138339" y="377525"/>
                    <a:pt x="141046" y="377299"/>
                  </a:cubicBezTo>
                  <a:cubicBezTo>
                    <a:pt x="142402" y="377224"/>
                    <a:pt x="143906" y="376773"/>
                    <a:pt x="145636" y="375870"/>
                  </a:cubicBezTo>
                  <a:cubicBezTo>
                    <a:pt x="147291" y="375118"/>
                    <a:pt x="149021" y="373914"/>
                    <a:pt x="150751" y="372485"/>
                  </a:cubicBezTo>
                  <a:cubicBezTo>
                    <a:pt x="152405" y="371282"/>
                    <a:pt x="153985" y="369326"/>
                    <a:pt x="155416" y="367671"/>
                  </a:cubicBezTo>
                  <a:cubicBezTo>
                    <a:pt x="156091" y="366918"/>
                    <a:pt x="156769" y="365865"/>
                    <a:pt x="157296" y="364887"/>
                  </a:cubicBezTo>
                  <a:lnTo>
                    <a:pt x="158123" y="363458"/>
                  </a:lnTo>
                  <a:cubicBezTo>
                    <a:pt x="158198" y="363307"/>
                    <a:pt x="158424" y="362856"/>
                    <a:pt x="158424" y="362931"/>
                  </a:cubicBezTo>
                  <a:lnTo>
                    <a:pt x="157821" y="364210"/>
                  </a:lnTo>
                  <a:cubicBezTo>
                    <a:pt x="150901" y="378202"/>
                    <a:pt x="145335" y="395805"/>
                    <a:pt x="143755" y="409270"/>
                  </a:cubicBezTo>
                  <a:lnTo>
                    <a:pt x="143529" y="411978"/>
                  </a:lnTo>
                  <a:lnTo>
                    <a:pt x="143228" y="414084"/>
                  </a:lnTo>
                  <a:cubicBezTo>
                    <a:pt x="143078" y="415513"/>
                    <a:pt x="143002" y="417018"/>
                    <a:pt x="142927" y="418598"/>
                  </a:cubicBezTo>
                  <a:lnTo>
                    <a:pt x="142852" y="422208"/>
                  </a:lnTo>
                  <a:cubicBezTo>
                    <a:pt x="142852" y="423262"/>
                    <a:pt x="142927" y="424766"/>
                    <a:pt x="143002" y="425669"/>
                  </a:cubicBezTo>
                  <a:cubicBezTo>
                    <a:pt x="143002" y="426421"/>
                    <a:pt x="143078" y="427173"/>
                    <a:pt x="143153" y="428001"/>
                  </a:cubicBezTo>
                  <a:lnTo>
                    <a:pt x="143379" y="430032"/>
                  </a:lnTo>
                  <a:cubicBezTo>
                    <a:pt x="143379" y="430408"/>
                    <a:pt x="143454" y="430784"/>
                    <a:pt x="143605" y="431235"/>
                  </a:cubicBezTo>
                  <a:lnTo>
                    <a:pt x="143680" y="431611"/>
                  </a:lnTo>
                  <a:lnTo>
                    <a:pt x="143755" y="431762"/>
                  </a:lnTo>
                  <a:lnTo>
                    <a:pt x="143755" y="431837"/>
                  </a:lnTo>
                  <a:lnTo>
                    <a:pt x="143755" y="431837"/>
                  </a:lnTo>
                  <a:lnTo>
                    <a:pt x="143755" y="431837"/>
                  </a:lnTo>
                  <a:cubicBezTo>
                    <a:pt x="143906" y="432364"/>
                    <a:pt x="142776" y="427399"/>
                    <a:pt x="143228" y="429430"/>
                  </a:cubicBezTo>
                  <a:lnTo>
                    <a:pt x="143153" y="429129"/>
                  </a:lnTo>
                  <a:cubicBezTo>
                    <a:pt x="142852" y="427625"/>
                    <a:pt x="142475" y="426196"/>
                    <a:pt x="142101" y="424766"/>
                  </a:cubicBezTo>
                  <a:cubicBezTo>
                    <a:pt x="141799" y="423488"/>
                    <a:pt x="140670" y="419200"/>
                    <a:pt x="141574" y="422585"/>
                  </a:cubicBezTo>
                  <a:cubicBezTo>
                    <a:pt x="142025" y="424089"/>
                    <a:pt x="142402" y="424917"/>
                    <a:pt x="142626" y="425293"/>
                  </a:cubicBezTo>
                  <a:cubicBezTo>
                    <a:pt x="143153" y="425970"/>
                    <a:pt x="143228" y="424616"/>
                    <a:pt x="142852" y="421908"/>
                  </a:cubicBezTo>
                  <a:cubicBezTo>
                    <a:pt x="142176" y="416491"/>
                    <a:pt x="139618" y="405810"/>
                    <a:pt x="136984" y="395203"/>
                  </a:cubicBezTo>
                  <a:cubicBezTo>
                    <a:pt x="135706" y="389862"/>
                    <a:pt x="134578" y="384521"/>
                    <a:pt x="133825" y="379707"/>
                  </a:cubicBezTo>
                  <a:cubicBezTo>
                    <a:pt x="133147" y="374967"/>
                    <a:pt x="133072" y="370529"/>
                    <a:pt x="133524" y="367595"/>
                  </a:cubicBezTo>
                  <a:cubicBezTo>
                    <a:pt x="134578" y="361577"/>
                    <a:pt x="138038" y="360825"/>
                    <a:pt x="148569" y="369175"/>
                  </a:cubicBezTo>
                  <a:cubicBezTo>
                    <a:pt x="137436" y="347962"/>
                    <a:pt x="112312" y="314035"/>
                    <a:pt x="154663" y="366994"/>
                  </a:cubicBezTo>
                  <a:cubicBezTo>
                    <a:pt x="158725" y="357290"/>
                    <a:pt x="165344" y="354807"/>
                    <a:pt x="174521" y="354657"/>
                  </a:cubicBezTo>
                  <a:cubicBezTo>
                    <a:pt x="179111" y="354582"/>
                    <a:pt x="184376" y="355033"/>
                    <a:pt x="190018" y="355334"/>
                  </a:cubicBezTo>
                  <a:cubicBezTo>
                    <a:pt x="195359" y="355183"/>
                    <a:pt x="202356" y="355108"/>
                    <a:pt x="208673" y="353528"/>
                  </a:cubicBezTo>
                  <a:cubicBezTo>
                    <a:pt x="223869" y="350895"/>
                    <a:pt x="233272" y="341041"/>
                    <a:pt x="237711" y="328704"/>
                  </a:cubicBezTo>
                  <a:cubicBezTo>
                    <a:pt x="242223" y="316217"/>
                    <a:pt x="241773" y="301172"/>
                    <a:pt x="239968" y="285450"/>
                  </a:cubicBezTo>
                  <a:cubicBezTo>
                    <a:pt x="238088" y="269653"/>
                    <a:pt x="235002" y="253103"/>
                    <a:pt x="233272" y="234824"/>
                  </a:cubicBezTo>
                  <a:cubicBezTo>
                    <a:pt x="231617" y="216544"/>
                    <a:pt x="231843" y="196685"/>
                    <a:pt x="236657" y="173215"/>
                  </a:cubicBezTo>
                  <a:cubicBezTo>
                    <a:pt x="236433" y="165316"/>
                    <a:pt x="237184" y="156740"/>
                    <a:pt x="238012" y="147789"/>
                  </a:cubicBezTo>
                  <a:cubicBezTo>
                    <a:pt x="238914" y="138912"/>
                    <a:pt x="240569" y="130487"/>
                    <a:pt x="241849" y="121084"/>
                  </a:cubicBezTo>
                  <a:cubicBezTo>
                    <a:pt x="244405" y="102654"/>
                    <a:pt x="246361" y="82569"/>
                    <a:pt x="244029" y="63913"/>
                  </a:cubicBezTo>
                  <a:cubicBezTo>
                    <a:pt x="241849" y="45257"/>
                    <a:pt x="235002" y="28332"/>
                    <a:pt x="222741" y="17499"/>
                  </a:cubicBezTo>
                  <a:cubicBezTo>
                    <a:pt x="210629" y="6667"/>
                    <a:pt x="192877" y="2229"/>
                    <a:pt x="172866" y="8548"/>
                  </a:cubicBezTo>
                  <a:cubicBezTo>
                    <a:pt x="127131" y="55638"/>
                    <a:pt x="88690" y="96259"/>
                    <a:pt x="61985" y="125597"/>
                  </a:cubicBezTo>
                  <a:cubicBezTo>
                    <a:pt x="35431" y="155010"/>
                    <a:pt x="20386" y="172763"/>
                    <a:pt x="25502" y="174042"/>
                  </a:cubicBezTo>
                  <a:cubicBezTo>
                    <a:pt x="21515" y="189463"/>
                    <a:pt x="16926" y="203906"/>
                    <a:pt x="13089" y="215641"/>
                  </a:cubicBezTo>
                  <a:cubicBezTo>
                    <a:pt x="9328" y="227452"/>
                    <a:pt x="6621" y="236780"/>
                    <a:pt x="6018" y="244302"/>
                  </a:cubicBezTo>
                  <a:cubicBezTo>
                    <a:pt x="5943" y="245280"/>
                    <a:pt x="5717" y="245806"/>
                    <a:pt x="5642" y="246559"/>
                  </a:cubicBezTo>
                  <a:cubicBezTo>
                    <a:pt x="5642" y="247612"/>
                    <a:pt x="5642" y="248289"/>
                    <a:pt x="5868" y="249643"/>
                  </a:cubicBezTo>
                  <a:cubicBezTo>
                    <a:pt x="6169" y="251749"/>
                    <a:pt x="7221" y="255285"/>
                    <a:pt x="7824" y="257617"/>
                  </a:cubicBezTo>
                  <a:cubicBezTo>
                    <a:pt x="8577" y="260250"/>
                    <a:pt x="9478" y="262807"/>
                    <a:pt x="10533" y="265215"/>
                  </a:cubicBezTo>
                  <a:cubicBezTo>
                    <a:pt x="11359" y="267622"/>
                    <a:pt x="12338" y="269878"/>
                    <a:pt x="13541" y="272135"/>
                  </a:cubicBezTo>
                  <a:cubicBezTo>
                    <a:pt x="17754" y="280861"/>
                    <a:pt x="23320" y="288459"/>
                    <a:pt x="28285" y="294402"/>
                  </a:cubicBezTo>
                  <a:cubicBezTo>
                    <a:pt x="45662" y="295605"/>
                    <a:pt x="58751" y="298238"/>
                    <a:pt x="65972" y="301699"/>
                  </a:cubicBezTo>
                  <a:cubicBezTo>
                    <a:pt x="67928" y="302676"/>
                    <a:pt x="69131" y="303353"/>
                    <a:pt x="70110" y="304181"/>
                  </a:cubicBezTo>
                  <a:cubicBezTo>
                    <a:pt x="71087" y="305008"/>
                    <a:pt x="71689" y="305911"/>
                    <a:pt x="71915" y="306889"/>
                  </a:cubicBezTo>
                  <a:cubicBezTo>
                    <a:pt x="72141" y="308544"/>
                    <a:pt x="70487" y="309823"/>
                    <a:pt x="67326" y="311252"/>
                  </a:cubicBezTo>
                  <a:cubicBezTo>
                    <a:pt x="63715" y="309973"/>
                    <a:pt x="59203" y="309447"/>
                    <a:pt x="53034" y="308619"/>
                  </a:cubicBezTo>
                  <a:cubicBezTo>
                    <a:pt x="49875" y="308093"/>
                    <a:pt x="46490" y="307716"/>
                    <a:pt x="42878" y="307491"/>
                  </a:cubicBezTo>
                  <a:cubicBezTo>
                    <a:pt x="41072" y="307340"/>
                    <a:pt x="39192" y="307265"/>
                    <a:pt x="37236" y="307190"/>
                  </a:cubicBezTo>
                  <a:lnTo>
                    <a:pt x="30993" y="306814"/>
                  </a:lnTo>
                  <a:cubicBezTo>
                    <a:pt x="32121" y="307867"/>
                    <a:pt x="32874" y="308393"/>
                    <a:pt x="33851" y="308995"/>
                  </a:cubicBezTo>
                  <a:cubicBezTo>
                    <a:pt x="34755" y="309597"/>
                    <a:pt x="35882" y="310424"/>
                    <a:pt x="36786" y="310801"/>
                  </a:cubicBezTo>
                  <a:cubicBezTo>
                    <a:pt x="38365" y="311327"/>
                    <a:pt x="40698" y="312531"/>
                    <a:pt x="42202" y="312230"/>
                  </a:cubicBezTo>
                  <a:lnTo>
                    <a:pt x="48371" y="312380"/>
                  </a:lnTo>
                  <a:lnTo>
                    <a:pt x="53712" y="312606"/>
                  </a:lnTo>
                  <a:cubicBezTo>
                    <a:pt x="55592" y="312756"/>
                    <a:pt x="56795" y="312606"/>
                    <a:pt x="58450" y="312681"/>
                  </a:cubicBezTo>
                  <a:cubicBezTo>
                    <a:pt x="64468" y="312756"/>
                    <a:pt x="70637" y="313057"/>
                    <a:pt x="76880" y="313734"/>
                  </a:cubicBezTo>
                  <a:lnTo>
                    <a:pt x="81544" y="314261"/>
                  </a:lnTo>
                  <a:lnTo>
                    <a:pt x="85306" y="314562"/>
                  </a:lnTo>
                  <a:cubicBezTo>
                    <a:pt x="87864" y="314788"/>
                    <a:pt x="90420" y="315089"/>
                    <a:pt x="92979" y="315389"/>
                  </a:cubicBezTo>
                  <a:cubicBezTo>
                    <a:pt x="98093" y="316066"/>
                    <a:pt x="103961" y="317345"/>
                    <a:pt x="107421" y="317721"/>
                  </a:cubicBezTo>
                  <a:lnTo>
                    <a:pt x="104564" y="317270"/>
                  </a:lnTo>
                  <a:cubicBezTo>
                    <a:pt x="111935" y="318173"/>
                    <a:pt x="121339" y="320956"/>
                    <a:pt x="125851" y="322009"/>
                  </a:cubicBezTo>
                  <a:cubicBezTo>
                    <a:pt x="127656" y="322536"/>
                    <a:pt x="129462" y="323137"/>
                    <a:pt x="131342" y="323814"/>
                  </a:cubicBezTo>
                  <a:cubicBezTo>
                    <a:pt x="132472" y="324266"/>
                    <a:pt x="132848" y="324341"/>
                    <a:pt x="133373" y="324492"/>
                  </a:cubicBezTo>
                  <a:lnTo>
                    <a:pt x="134953" y="325018"/>
                  </a:lnTo>
                  <a:cubicBezTo>
                    <a:pt x="136007" y="325394"/>
                    <a:pt x="137135" y="325846"/>
                    <a:pt x="138264" y="326372"/>
                  </a:cubicBezTo>
                  <a:lnTo>
                    <a:pt x="139844" y="327124"/>
                  </a:lnTo>
                  <a:lnTo>
                    <a:pt x="140295" y="327275"/>
                  </a:lnTo>
                  <a:cubicBezTo>
                    <a:pt x="140595" y="327425"/>
                    <a:pt x="140971" y="327576"/>
                    <a:pt x="141423" y="327801"/>
                  </a:cubicBezTo>
                  <a:lnTo>
                    <a:pt x="142101" y="328178"/>
                  </a:lnTo>
                  <a:lnTo>
                    <a:pt x="142251" y="328253"/>
                  </a:lnTo>
                  <a:lnTo>
                    <a:pt x="147517" y="331187"/>
                  </a:lnTo>
                  <a:lnTo>
                    <a:pt x="147215" y="331036"/>
                  </a:lnTo>
                  <a:lnTo>
                    <a:pt x="145937" y="330359"/>
                  </a:lnTo>
                  <a:cubicBezTo>
                    <a:pt x="142776" y="328554"/>
                    <a:pt x="139166" y="326297"/>
                    <a:pt x="135329" y="323589"/>
                  </a:cubicBezTo>
                  <a:cubicBezTo>
                    <a:pt x="130139" y="319978"/>
                    <a:pt x="120811" y="313133"/>
                    <a:pt x="109904" y="303053"/>
                  </a:cubicBezTo>
                  <a:cubicBezTo>
                    <a:pt x="107948" y="301322"/>
                    <a:pt x="98620" y="292596"/>
                    <a:pt x="87864" y="280485"/>
                  </a:cubicBezTo>
                  <a:cubicBezTo>
                    <a:pt x="77105" y="268524"/>
                    <a:pt x="66048" y="253856"/>
                    <a:pt x="60782" y="246258"/>
                  </a:cubicBezTo>
                  <a:cubicBezTo>
                    <a:pt x="57397" y="241519"/>
                    <a:pt x="55216" y="238134"/>
                    <a:pt x="54312" y="236780"/>
                  </a:cubicBezTo>
                  <a:cubicBezTo>
                    <a:pt x="52582" y="234147"/>
                    <a:pt x="50852" y="231589"/>
                    <a:pt x="49273" y="229031"/>
                  </a:cubicBezTo>
                  <a:lnTo>
                    <a:pt x="48220" y="227301"/>
                  </a:lnTo>
                  <a:lnTo>
                    <a:pt x="47768" y="226624"/>
                  </a:lnTo>
                  <a:lnTo>
                    <a:pt x="46940" y="225270"/>
                  </a:lnTo>
                  <a:lnTo>
                    <a:pt x="46114" y="223916"/>
                  </a:lnTo>
                  <a:lnTo>
                    <a:pt x="46038" y="223766"/>
                  </a:lnTo>
                  <a:lnTo>
                    <a:pt x="45963" y="223690"/>
                  </a:lnTo>
                  <a:lnTo>
                    <a:pt x="45963" y="223615"/>
                  </a:lnTo>
                  <a:cubicBezTo>
                    <a:pt x="45963" y="223615"/>
                    <a:pt x="45888" y="223540"/>
                    <a:pt x="45963" y="223615"/>
                  </a:cubicBezTo>
                  <a:lnTo>
                    <a:pt x="46264" y="224067"/>
                  </a:lnTo>
                  <a:lnTo>
                    <a:pt x="50476" y="231288"/>
                  </a:lnTo>
                  <a:lnTo>
                    <a:pt x="58450" y="245129"/>
                  </a:lnTo>
                  <a:lnTo>
                    <a:pt x="65445" y="257391"/>
                  </a:lnTo>
                  <a:lnTo>
                    <a:pt x="72141" y="269276"/>
                  </a:lnTo>
                  <a:cubicBezTo>
                    <a:pt x="76053" y="276197"/>
                    <a:pt x="80040" y="283569"/>
                    <a:pt x="83651" y="290189"/>
                  </a:cubicBezTo>
                  <a:cubicBezTo>
                    <a:pt x="97717" y="316217"/>
                    <a:pt x="107421" y="335775"/>
                    <a:pt x="115094" y="352249"/>
                  </a:cubicBezTo>
                  <a:cubicBezTo>
                    <a:pt x="122692" y="368649"/>
                    <a:pt x="128183" y="381888"/>
                    <a:pt x="132321" y="393097"/>
                  </a:cubicBezTo>
                  <a:cubicBezTo>
                    <a:pt x="136459" y="404305"/>
                    <a:pt x="139316" y="413407"/>
                    <a:pt x="141423" y="420930"/>
                  </a:cubicBezTo>
                  <a:lnTo>
                    <a:pt x="142776" y="426271"/>
                  </a:lnTo>
                  <a:lnTo>
                    <a:pt x="143379" y="428828"/>
                  </a:lnTo>
                  <a:lnTo>
                    <a:pt x="143981" y="431687"/>
                  </a:lnTo>
                  <a:lnTo>
                    <a:pt x="143981" y="431611"/>
                  </a:lnTo>
                  <a:lnTo>
                    <a:pt x="143906" y="431386"/>
                  </a:lnTo>
                  <a:cubicBezTo>
                    <a:pt x="143755" y="430859"/>
                    <a:pt x="143680" y="430408"/>
                    <a:pt x="143680" y="430032"/>
                  </a:cubicBezTo>
                  <a:lnTo>
                    <a:pt x="143379" y="427926"/>
                  </a:lnTo>
                  <a:cubicBezTo>
                    <a:pt x="143304" y="427023"/>
                    <a:pt x="143228" y="426196"/>
                    <a:pt x="143228" y="425443"/>
                  </a:cubicBezTo>
                  <a:cubicBezTo>
                    <a:pt x="143153" y="424240"/>
                    <a:pt x="143078" y="422886"/>
                    <a:pt x="143078" y="421682"/>
                  </a:cubicBezTo>
                  <a:lnTo>
                    <a:pt x="143228" y="417695"/>
                  </a:lnTo>
                  <a:cubicBezTo>
                    <a:pt x="143304" y="415814"/>
                    <a:pt x="143454" y="414084"/>
                    <a:pt x="143680" y="412429"/>
                  </a:cubicBezTo>
                  <a:cubicBezTo>
                    <a:pt x="143906" y="410549"/>
                    <a:pt x="144057" y="408217"/>
                    <a:pt x="144431" y="406261"/>
                  </a:cubicBezTo>
                  <a:lnTo>
                    <a:pt x="145034" y="403252"/>
                  </a:lnTo>
                  <a:cubicBezTo>
                    <a:pt x="145184" y="402048"/>
                    <a:pt x="145410" y="400920"/>
                    <a:pt x="145636" y="399716"/>
                  </a:cubicBezTo>
                  <a:cubicBezTo>
                    <a:pt x="146088" y="397384"/>
                    <a:pt x="146688" y="395353"/>
                    <a:pt x="147291" y="392946"/>
                  </a:cubicBezTo>
                  <a:cubicBezTo>
                    <a:pt x="149774" y="383468"/>
                    <a:pt x="153384" y="373689"/>
                    <a:pt x="157671" y="365038"/>
                  </a:cubicBezTo>
                  <a:cubicBezTo>
                    <a:pt x="159026" y="362029"/>
                    <a:pt x="160530" y="359020"/>
                    <a:pt x="162260" y="356161"/>
                  </a:cubicBezTo>
                  <a:cubicBezTo>
                    <a:pt x="163689" y="353378"/>
                    <a:pt x="165419" y="350595"/>
                    <a:pt x="166923" y="348263"/>
                  </a:cubicBezTo>
                  <a:cubicBezTo>
                    <a:pt x="169783" y="343674"/>
                    <a:pt x="172416" y="340364"/>
                    <a:pt x="173544" y="338935"/>
                  </a:cubicBezTo>
                  <a:cubicBezTo>
                    <a:pt x="174973" y="337204"/>
                    <a:pt x="174596" y="337731"/>
                    <a:pt x="174521" y="337806"/>
                  </a:cubicBezTo>
                  <a:cubicBezTo>
                    <a:pt x="173770" y="338559"/>
                    <a:pt x="173168" y="339160"/>
                    <a:pt x="173168" y="339160"/>
                  </a:cubicBezTo>
                  <a:lnTo>
                    <a:pt x="172791" y="339537"/>
                  </a:lnTo>
                  <a:lnTo>
                    <a:pt x="172565" y="339687"/>
                  </a:lnTo>
                  <a:lnTo>
                    <a:pt x="208297" y="306513"/>
                  </a:lnTo>
                  <a:lnTo>
                    <a:pt x="212585" y="302526"/>
                  </a:lnTo>
                  <a:lnTo>
                    <a:pt x="216949" y="298765"/>
                  </a:lnTo>
                  <a:lnTo>
                    <a:pt x="219131" y="296959"/>
                  </a:lnTo>
                  <a:lnTo>
                    <a:pt x="221838" y="294627"/>
                  </a:lnTo>
                  <a:cubicBezTo>
                    <a:pt x="225524" y="291468"/>
                    <a:pt x="229285" y="288384"/>
                    <a:pt x="233046" y="285525"/>
                  </a:cubicBezTo>
                  <a:cubicBezTo>
                    <a:pt x="234776" y="284246"/>
                    <a:pt x="237410" y="281990"/>
                    <a:pt x="239667" y="280335"/>
                  </a:cubicBezTo>
                  <a:lnTo>
                    <a:pt x="246738" y="274918"/>
                  </a:lnTo>
                  <a:lnTo>
                    <a:pt x="251777" y="271232"/>
                  </a:lnTo>
                  <a:lnTo>
                    <a:pt x="254411" y="269352"/>
                  </a:lnTo>
                  <a:lnTo>
                    <a:pt x="257494" y="267020"/>
                  </a:lnTo>
                  <a:cubicBezTo>
                    <a:pt x="261632" y="264011"/>
                    <a:pt x="265770" y="261002"/>
                    <a:pt x="269983" y="258143"/>
                  </a:cubicBezTo>
                  <a:lnTo>
                    <a:pt x="283672" y="248891"/>
                  </a:lnTo>
                  <a:cubicBezTo>
                    <a:pt x="288789" y="245430"/>
                    <a:pt x="293979" y="241970"/>
                    <a:pt x="299169" y="238660"/>
                  </a:cubicBezTo>
                  <a:lnTo>
                    <a:pt x="306993" y="233770"/>
                  </a:lnTo>
                  <a:lnTo>
                    <a:pt x="316396" y="227677"/>
                  </a:lnTo>
                  <a:lnTo>
                    <a:pt x="318804" y="226173"/>
                  </a:lnTo>
                  <a:lnTo>
                    <a:pt x="319404" y="225797"/>
                  </a:lnTo>
                  <a:cubicBezTo>
                    <a:pt x="319630" y="225646"/>
                    <a:pt x="319931" y="225496"/>
                    <a:pt x="319705" y="225646"/>
                  </a:cubicBezTo>
                  <a:lnTo>
                    <a:pt x="319180" y="225947"/>
                  </a:lnTo>
                  <a:lnTo>
                    <a:pt x="317149" y="227151"/>
                  </a:lnTo>
                  <a:lnTo>
                    <a:pt x="313162" y="229483"/>
                  </a:lnTo>
                  <a:cubicBezTo>
                    <a:pt x="307970" y="232642"/>
                    <a:pt x="302855" y="234448"/>
                    <a:pt x="298343" y="236328"/>
                  </a:cubicBezTo>
                  <a:cubicBezTo>
                    <a:pt x="279986" y="242873"/>
                    <a:pt x="268403" y="239713"/>
                    <a:pt x="269983" y="227301"/>
                  </a:cubicBezTo>
                  <a:cubicBezTo>
                    <a:pt x="253658" y="228730"/>
                    <a:pt x="235303" y="230009"/>
                    <a:pt x="214617" y="230761"/>
                  </a:cubicBezTo>
                  <a:cubicBezTo>
                    <a:pt x="177079" y="232191"/>
                    <a:pt x="121037" y="247612"/>
                    <a:pt x="61008" y="271458"/>
                  </a:cubicBezTo>
                  <a:cubicBezTo>
                    <a:pt x="53034" y="278003"/>
                    <a:pt x="44007" y="284848"/>
                    <a:pt x="33701" y="291919"/>
                  </a:cubicBezTo>
                  <a:close/>
                </a:path>
              </a:pathLst>
            </a:custGeom>
            <a:solidFill>
              <a:srgbClr val="4BCACF"/>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72F61B9F-B8E4-4564-8386-811685F74C25}"/>
                </a:ext>
              </a:extLst>
            </p:cNvPr>
            <p:cNvSpPr/>
            <p:nvPr/>
          </p:nvSpPr>
          <p:spPr>
            <a:xfrm>
              <a:off x="20989803" y="6162643"/>
              <a:ext cx="82757" cy="240747"/>
            </a:xfrm>
            <a:custGeom>
              <a:avLst/>
              <a:gdLst>
                <a:gd name="connsiteX0" fmla="*/ 5642 w 82747"/>
                <a:gd name="connsiteY0" fmla="*/ 242600 h 240719"/>
                <a:gd name="connsiteX1" fmla="*/ 17453 w 82747"/>
                <a:gd name="connsiteY1" fmla="*/ 211382 h 240719"/>
                <a:gd name="connsiteX2" fmla="*/ 22342 w 82747"/>
                <a:gd name="connsiteY2" fmla="*/ 195735 h 240719"/>
                <a:gd name="connsiteX3" fmla="*/ 26856 w 82747"/>
                <a:gd name="connsiteY3" fmla="*/ 180163 h 240719"/>
                <a:gd name="connsiteX4" fmla="*/ 33625 w 82747"/>
                <a:gd name="connsiteY4" fmla="*/ 149095 h 240719"/>
                <a:gd name="connsiteX5" fmla="*/ 36409 w 82747"/>
                <a:gd name="connsiteY5" fmla="*/ 133750 h 240719"/>
                <a:gd name="connsiteX6" fmla="*/ 38139 w 82747"/>
                <a:gd name="connsiteY6" fmla="*/ 118554 h 240719"/>
                <a:gd name="connsiteX7" fmla="*/ 39117 w 82747"/>
                <a:gd name="connsiteY7" fmla="*/ 111032 h 240719"/>
                <a:gd name="connsiteX8" fmla="*/ 39493 w 82747"/>
                <a:gd name="connsiteY8" fmla="*/ 103584 h 240719"/>
                <a:gd name="connsiteX9" fmla="*/ 40397 w 82747"/>
                <a:gd name="connsiteY9" fmla="*/ 88765 h 240719"/>
                <a:gd name="connsiteX10" fmla="*/ 40246 w 82747"/>
                <a:gd name="connsiteY10" fmla="*/ 74247 h 240719"/>
                <a:gd name="connsiteX11" fmla="*/ 40246 w 82747"/>
                <a:gd name="connsiteY11" fmla="*/ 67025 h 240719"/>
                <a:gd name="connsiteX12" fmla="*/ 39794 w 82747"/>
                <a:gd name="connsiteY12" fmla="*/ 59954 h 240719"/>
                <a:gd name="connsiteX13" fmla="*/ 38891 w 82747"/>
                <a:gd name="connsiteY13" fmla="*/ 45887 h 240719"/>
                <a:gd name="connsiteX14" fmla="*/ 37010 w 82747"/>
                <a:gd name="connsiteY14" fmla="*/ 32196 h 240719"/>
                <a:gd name="connsiteX15" fmla="*/ 32196 w 82747"/>
                <a:gd name="connsiteY15" fmla="*/ 5642 h 240719"/>
                <a:gd name="connsiteX16" fmla="*/ 72292 w 82747"/>
                <a:gd name="connsiteY16" fmla="*/ 53334 h 240719"/>
                <a:gd name="connsiteX17" fmla="*/ 77557 w 82747"/>
                <a:gd name="connsiteY17" fmla="*/ 64919 h 240719"/>
                <a:gd name="connsiteX18" fmla="*/ 80415 w 82747"/>
                <a:gd name="connsiteY18" fmla="*/ 76955 h 240719"/>
                <a:gd name="connsiteX19" fmla="*/ 80867 w 82747"/>
                <a:gd name="connsiteY19" fmla="*/ 101553 h 240719"/>
                <a:gd name="connsiteX20" fmla="*/ 75074 w 82747"/>
                <a:gd name="connsiteY20" fmla="*/ 126227 h 240719"/>
                <a:gd name="connsiteX21" fmla="*/ 64619 w 82747"/>
                <a:gd name="connsiteY21" fmla="*/ 150374 h 240719"/>
                <a:gd name="connsiteX22" fmla="*/ 5642 w 82747"/>
                <a:gd name="connsiteY22" fmla="*/ 242600 h 24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2747" h="240719">
                  <a:moveTo>
                    <a:pt x="5642" y="242600"/>
                  </a:moveTo>
                  <a:cubicBezTo>
                    <a:pt x="10307" y="232294"/>
                    <a:pt x="13616" y="221763"/>
                    <a:pt x="17453" y="211382"/>
                  </a:cubicBezTo>
                  <a:cubicBezTo>
                    <a:pt x="19559" y="206191"/>
                    <a:pt x="20687" y="200925"/>
                    <a:pt x="22342" y="195735"/>
                  </a:cubicBezTo>
                  <a:cubicBezTo>
                    <a:pt x="23770" y="190544"/>
                    <a:pt x="25651" y="185354"/>
                    <a:pt x="26856" y="180163"/>
                  </a:cubicBezTo>
                  <a:cubicBezTo>
                    <a:pt x="29038" y="169707"/>
                    <a:pt x="32272" y="159401"/>
                    <a:pt x="33625" y="149095"/>
                  </a:cubicBezTo>
                  <a:lnTo>
                    <a:pt x="36409" y="133750"/>
                  </a:lnTo>
                  <a:lnTo>
                    <a:pt x="38139" y="118554"/>
                  </a:lnTo>
                  <a:lnTo>
                    <a:pt x="39117" y="111032"/>
                  </a:lnTo>
                  <a:lnTo>
                    <a:pt x="39493" y="103584"/>
                  </a:lnTo>
                  <a:lnTo>
                    <a:pt x="40397" y="88765"/>
                  </a:lnTo>
                  <a:lnTo>
                    <a:pt x="40246" y="74247"/>
                  </a:lnTo>
                  <a:lnTo>
                    <a:pt x="40246" y="67025"/>
                  </a:lnTo>
                  <a:cubicBezTo>
                    <a:pt x="40321" y="64618"/>
                    <a:pt x="39870" y="62286"/>
                    <a:pt x="39794" y="59954"/>
                  </a:cubicBezTo>
                  <a:cubicBezTo>
                    <a:pt x="39418" y="55215"/>
                    <a:pt x="39117" y="50551"/>
                    <a:pt x="38891" y="45887"/>
                  </a:cubicBezTo>
                  <a:cubicBezTo>
                    <a:pt x="38516" y="41223"/>
                    <a:pt x="37537" y="36785"/>
                    <a:pt x="37010" y="32196"/>
                  </a:cubicBezTo>
                  <a:cubicBezTo>
                    <a:pt x="36259" y="23019"/>
                    <a:pt x="33701" y="14368"/>
                    <a:pt x="32196" y="5642"/>
                  </a:cubicBezTo>
                  <a:cubicBezTo>
                    <a:pt x="46564" y="19408"/>
                    <a:pt x="60782" y="35205"/>
                    <a:pt x="72292" y="53334"/>
                  </a:cubicBezTo>
                  <a:cubicBezTo>
                    <a:pt x="74323" y="57171"/>
                    <a:pt x="76053" y="61007"/>
                    <a:pt x="77557" y="64919"/>
                  </a:cubicBezTo>
                  <a:cubicBezTo>
                    <a:pt x="79137" y="68831"/>
                    <a:pt x="79664" y="72893"/>
                    <a:pt x="80415" y="76955"/>
                  </a:cubicBezTo>
                  <a:cubicBezTo>
                    <a:pt x="81620" y="85079"/>
                    <a:pt x="82220" y="93279"/>
                    <a:pt x="80867" y="101553"/>
                  </a:cubicBezTo>
                  <a:cubicBezTo>
                    <a:pt x="79739" y="109828"/>
                    <a:pt x="78308" y="118028"/>
                    <a:pt x="75074" y="126227"/>
                  </a:cubicBezTo>
                  <a:cubicBezTo>
                    <a:pt x="72141" y="134427"/>
                    <a:pt x="69056" y="142476"/>
                    <a:pt x="64619" y="150374"/>
                  </a:cubicBezTo>
                  <a:cubicBezTo>
                    <a:pt x="48145" y="182345"/>
                    <a:pt x="23546" y="211156"/>
                    <a:pt x="5642" y="242600"/>
                  </a:cubicBezTo>
                  <a:close/>
                </a:path>
              </a:pathLst>
            </a:custGeom>
            <a:solidFill>
              <a:srgbClr val="41C6CB"/>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4B5912CE-0D5B-4960-8A6B-88AF486F3846}"/>
                </a:ext>
              </a:extLst>
            </p:cNvPr>
            <p:cNvSpPr/>
            <p:nvPr/>
          </p:nvSpPr>
          <p:spPr>
            <a:xfrm>
              <a:off x="20841819" y="6434912"/>
              <a:ext cx="142944" cy="180560"/>
            </a:xfrm>
            <a:custGeom>
              <a:avLst/>
              <a:gdLst>
                <a:gd name="connsiteX0" fmla="*/ 5642 w 142927"/>
                <a:gd name="connsiteY0" fmla="*/ 177681 h 180539"/>
                <a:gd name="connsiteX1" fmla="*/ 5642 w 142927"/>
                <a:gd name="connsiteY1" fmla="*/ 176778 h 180539"/>
                <a:gd name="connsiteX2" fmla="*/ 137662 w 142927"/>
                <a:gd name="connsiteY2" fmla="*/ 5642 h 180539"/>
                <a:gd name="connsiteX3" fmla="*/ 133147 w 142927"/>
                <a:gd name="connsiteY3" fmla="*/ 19784 h 180539"/>
                <a:gd name="connsiteX4" fmla="*/ 93127 w 142927"/>
                <a:gd name="connsiteY4" fmla="*/ 117576 h 180539"/>
                <a:gd name="connsiteX5" fmla="*/ 5642 w 142927"/>
                <a:gd name="connsiteY5" fmla="*/ 177681 h 18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927" h="180539">
                  <a:moveTo>
                    <a:pt x="5642" y="177681"/>
                  </a:moveTo>
                  <a:cubicBezTo>
                    <a:pt x="5642" y="177455"/>
                    <a:pt x="5717" y="177154"/>
                    <a:pt x="5642" y="176778"/>
                  </a:cubicBezTo>
                  <a:cubicBezTo>
                    <a:pt x="60180" y="128108"/>
                    <a:pt x="105842" y="68756"/>
                    <a:pt x="137662" y="5642"/>
                  </a:cubicBezTo>
                  <a:cubicBezTo>
                    <a:pt x="136306" y="10381"/>
                    <a:pt x="134350" y="14820"/>
                    <a:pt x="133147" y="19784"/>
                  </a:cubicBezTo>
                  <a:cubicBezTo>
                    <a:pt x="126677" y="54613"/>
                    <a:pt x="114115" y="89142"/>
                    <a:pt x="93127" y="117576"/>
                  </a:cubicBezTo>
                  <a:cubicBezTo>
                    <a:pt x="72064" y="145936"/>
                    <a:pt x="42802" y="168278"/>
                    <a:pt x="5642" y="177681"/>
                  </a:cubicBezTo>
                  <a:close/>
                </a:path>
              </a:pathLst>
            </a:custGeom>
            <a:solidFill>
              <a:srgbClr val="41C6CB"/>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200399F3-C014-4CF8-97CE-40C1E60701D6}"/>
                </a:ext>
              </a:extLst>
            </p:cNvPr>
            <p:cNvSpPr/>
            <p:nvPr/>
          </p:nvSpPr>
          <p:spPr>
            <a:xfrm>
              <a:off x="19550812" y="6369233"/>
              <a:ext cx="714718" cy="601868"/>
            </a:xfrm>
            <a:custGeom>
              <a:avLst/>
              <a:gdLst>
                <a:gd name="connsiteX0" fmla="*/ 5642 w 714635"/>
                <a:gd name="connsiteY0" fmla="*/ 5642 h 601798"/>
                <a:gd name="connsiteX1" fmla="*/ 36786 w 714635"/>
                <a:gd name="connsiteY1" fmla="*/ 25050 h 601798"/>
                <a:gd name="connsiteX2" fmla="*/ 67627 w 714635"/>
                <a:gd name="connsiteY2" fmla="*/ 43555 h 601798"/>
                <a:gd name="connsiteX3" fmla="*/ 98846 w 714635"/>
                <a:gd name="connsiteY3" fmla="*/ 60932 h 601798"/>
                <a:gd name="connsiteX4" fmla="*/ 129763 w 714635"/>
                <a:gd name="connsiteY4" fmla="*/ 77181 h 601798"/>
                <a:gd name="connsiteX5" fmla="*/ 137436 w 714635"/>
                <a:gd name="connsiteY5" fmla="*/ 81017 h 601798"/>
                <a:gd name="connsiteX6" fmla="*/ 145335 w 714635"/>
                <a:gd name="connsiteY6" fmla="*/ 84703 h 601798"/>
                <a:gd name="connsiteX7" fmla="*/ 161057 w 714635"/>
                <a:gd name="connsiteY7" fmla="*/ 91924 h 601798"/>
                <a:gd name="connsiteX8" fmla="*/ 191898 w 714635"/>
                <a:gd name="connsiteY8" fmla="*/ 105315 h 601798"/>
                <a:gd name="connsiteX9" fmla="*/ 253582 w 714635"/>
                <a:gd name="connsiteY9" fmla="*/ 127356 h 601798"/>
                <a:gd name="connsiteX10" fmla="*/ 490917 w 714635"/>
                <a:gd name="connsiteY10" fmla="*/ 161282 h 601798"/>
                <a:gd name="connsiteX11" fmla="*/ 507091 w 714635"/>
                <a:gd name="connsiteY11" fmla="*/ 169557 h 601798"/>
                <a:gd name="connsiteX12" fmla="*/ 524467 w 714635"/>
                <a:gd name="connsiteY12" fmla="*/ 176252 h 601798"/>
                <a:gd name="connsiteX13" fmla="*/ 532592 w 714635"/>
                <a:gd name="connsiteY13" fmla="*/ 179637 h 601798"/>
                <a:gd name="connsiteX14" fmla="*/ 540265 w 714635"/>
                <a:gd name="connsiteY14" fmla="*/ 183022 h 601798"/>
                <a:gd name="connsiteX15" fmla="*/ 552226 w 714635"/>
                <a:gd name="connsiteY15" fmla="*/ 191372 h 601798"/>
                <a:gd name="connsiteX16" fmla="*/ 557416 w 714635"/>
                <a:gd name="connsiteY16" fmla="*/ 193704 h 601798"/>
                <a:gd name="connsiteX17" fmla="*/ 570054 w 714635"/>
                <a:gd name="connsiteY17" fmla="*/ 202355 h 601798"/>
                <a:gd name="connsiteX18" fmla="*/ 588333 w 714635"/>
                <a:gd name="connsiteY18" fmla="*/ 215745 h 601798"/>
                <a:gd name="connsiteX19" fmla="*/ 611126 w 714635"/>
                <a:gd name="connsiteY19" fmla="*/ 231918 h 601798"/>
                <a:gd name="connsiteX20" fmla="*/ 636854 w 714635"/>
                <a:gd name="connsiteY20" fmla="*/ 249144 h 601798"/>
                <a:gd name="connsiteX21" fmla="*/ 650167 w 714635"/>
                <a:gd name="connsiteY21" fmla="*/ 257870 h 601798"/>
                <a:gd name="connsiteX22" fmla="*/ 663783 w 714635"/>
                <a:gd name="connsiteY22" fmla="*/ 266070 h 601798"/>
                <a:gd name="connsiteX23" fmla="*/ 689811 w 714635"/>
                <a:gd name="connsiteY23" fmla="*/ 281642 h 601798"/>
                <a:gd name="connsiteX24" fmla="*/ 712905 w 714635"/>
                <a:gd name="connsiteY24" fmla="*/ 295182 h 601798"/>
                <a:gd name="connsiteX25" fmla="*/ 502728 w 714635"/>
                <a:gd name="connsiteY25" fmla="*/ 409824 h 601798"/>
                <a:gd name="connsiteX26" fmla="*/ 520856 w 714635"/>
                <a:gd name="connsiteY26" fmla="*/ 436830 h 601798"/>
                <a:gd name="connsiteX27" fmla="*/ 542371 w 714635"/>
                <a:gd name="connsiteY27" fmla="*/ 466168 h 601798"/>
                <a:gd name="connsiteX28" fmla="*/ 558770 w 714635"/>
                <a:gd name="connsiteY28" fmla="*/ 515741 h 601798"/>
                <a:gd name="connsiteX29" fmla="*/ 500019 w 714635"/>
                <a:gd name="connsiteY29" fmla="*/ 564637 h 601798"/>
                <a:gd name="connsiteX30" fmla="*/ 429610 w 714635"/>
                <a:gd name="connsiteY30" fmla="*/ 590966 h 601798"/>
                <a:gd name="connsiteX31" fmla="*/ 410427 w 714635"/>
                <a:gd name="connsiteY31" fmla="*/ 594501 h 601798"/>
                <a:gd name="connsiteX32" fmla="*/ 390868 w 714635"/>
                <a:gd name="connsiteY32" fmla="*/ 596608 h 601798"/>
                <a:gd name="connsiteX33" fmla="*/ 350247 w 714635"/>
                <a:gd name="connsiteY33" fmla="*/ 597962 h 601798"/>
                <a:gd name="connsiteX34" fmla="*/ 308497 w 714635"/>
                <a:gd name="connsiteY34" fmla="*/ 595254 h 601798"/>
                <a:gd name="connsiteX35" fmla="*/ 287134 w 714635"/>
                <a:gd name="connsiteY35" fmla="*/ 592847 h 601798"/>
                <a:gd name="connsiteX36" fmla="*/ 265770 w 714635"/>
                <a:gd name="connsiteY36" fmla="*/ 589461 h 601798"/>
                <a:gd name="connsiteX37" fmla="*/ 248694 w 714635"/>
                <a:gd name="connsiteY37" fmla="*/ 567496 h 601798"/>
                <a:gd name="connsiteX38" fmla="*/ 215970 w 714635"/>
                <a:gd name="connsiteY38" fmla="*/ 521458 h 601798"/>
                <a:gd name="connsiteX39" fmla="*/ 130139 w 714635"/>
                <a:gd name="connsiteY39" fmla="*/ 374243 h 601798"/>
                <a:gd name="connsiteX40" fmla="*/ 54237 w 714635"/>
                <a:gd name="connsiteY40" fmla="*/ 187385 h 601798"/>
                <a:gd name="connsiteX41" fmla="*/ 46488 w 714635"/>
                <a:gd name="connsiteY41" fmla="*/ 163839 h 601798"/>
                <a:gd name="connsiteX42" fmla="*/ 39418 w 714635"/>
                <a:gd name="connsiteY42" fmla="*/ 139091 h 601798"/>
                <a:gd name="connsiteX43" fmla="*/ 32347 w 714635"/>
                <a:gd name="connsiteY43" fmla="*/ 114943 h 601798"/>
                <a:gd name="connsiteX44" fmla="*/ 26479 w 714635"/>
                <a:gd name="connsiteY44" fmla="*/ 91398 h 601798"/>
                <a:gd name="connsiteX45" fmla="*/ 15497 w 714635"/>
                <a:gd name="connsiteY45" fmla="*/ 46639 h 601798"/>
                <a:gd name="connsiteX46" fmla="*/ 10533 w 714635"/>
                <a:gd name="connsiteY46" fmla="*/ 25577 h 601798"/>
                <a:gd name="connsiteX47" fmla="*/ 5642 w 714635"/>
                <a:gd name="connsiteY47" fmla="*/ 5642 h 60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14635" h="601798">
                  <a:moveTo>
                    <a:pt x="5642" y="5642"/>
                  </a:moveTo>
                  <a:cubicBezTo>
                    <a:pt x="15572" y="12262"/>
                    <a:pt x="26479" y="18731"/>
                    <a:pt x="36786" y="25050"/>
                  </a:cubicBezTo>
                  <a:cubicBezTo>
                    <a:pt x="47166" y="31369"/>
                    <a:pt x="57473" y="37537"/>
                    <a:pt x="67627" y="43555"/>
                  </a:cubicBezTo>
                  <a:cubicBezTo>
                    <a:pt x="77632" y="49573"/>
                    <a:pt x="88464" y="55365"/>
                    <a:pt x="98846" y="60932"/>
                  </a:cubicBezTo>
                  <a:cubicBezTo>
                    <a:pt x="109302" y="66499"/>
                    <a:pt x="119609" y="71915"/>
                    <a:pt x="129763" y="77181"/>
                  </a:cubicBezTo>
                  <a:lnTo>
                    <a:pt x="137436" y="81017"/>
                  </a:lnTo>
                  <a:lnTo>
                    <a:pt x="145335" y="84703"/>
                  </a:lnTo>
                  <a:cubicBezTo>
                    <a:pt x="150525" y="87110"/>
                    <a:pt x="155790" y="89518"/>
                    <a:pt x="161057" y="91924"/>
                  </a:cubicBezTo>
                  <a:cubicBezTo>
                    <a:pt x="171513" y="96589"/>
                    <a:pt x="181744" y="101102"/>
                    <a:pt x="191898" y="105315"/>
                  </a:cubicBezTo>
                  <a:cubicBezTo>
                    <a:pt x="212736" y="113439"/>
                    <a:pt x="233423" y="120736"/>
                    <a:pt x="253582" y="127356"/>
                  </a:cubicBezTo>
                  <a:cubicBezTo>
                    <a:pt x="335579" y="153233"/>
                    <a:pt x="415617" y="164742"/>
                    <a:pt x="490917" y="161282"/>
                  </a:cubicBezTo>
                  <a:cubicBezTo>
                    <a:pt x="495956" y="164291"/>
                    <a:pt x="501148" y="167225"/>
                    <a:pt x="507091" y="169557"/>
                  </a:cubicBezTo>
                  <a:cubicBezTo>
                    <a:pt x="512957" y="171814"/>
                    <a:pt x="518750" y="174070"/>
                    <a:pt x="524467" y="176252"/>
                  </a:cubicBezTo>
                  <a:cubicBezTo>
                    <a:pt x="527251" y="177380"/>
                    <a:pt x="529958" y="178433"/>
                    <a:pt x="532592" y="179637"/>
                  </a:cubicBezTo>
                  <a:cubicBezTo>
                    <a:pt x="535225" y="180765"/>
                    <a:pt x="537857" y="181818"/>
                    <a:pt x="540265" y="183022"/>
                  </a:cubicBezTo>
                  <a:cubicBezTo>
                    <a:pt x="545078" y="185354"/>
                    <a:pt x="549216" y="188062"/>
                    <a:pt x="552226" y="191372"/>
                  </a:cubicBezTo>
                  <a:cubicBezTo>
                    <a:pt x="552601" y="190845"/>
                    <a:pt x="554482" y="191748"/>
                    <a:pt x="557416" y="193704"/>
                  </a:cubicBezTo>
                  <a:cubicBezTo>
                    <a:pt x="560425" y="195660"/>
                    <a:pt x="564864" y="198518"/>
                    <a:pt x="570054" y="202355"/>
                  </a:cubicBezTo>
                  <a:cubicBezTo>
                    <a:pt x="575319" y="206116"/>
                    <a:pt x="581187" y="210930"/>
                    <a:pt x="588333" y="215745"/>
                  </a:cubicBezTo>
                  <a:cubicBezTo>
                    <a:pt x="595481" y="220634"/>
                    <a:pt x="602702" y="226502"/>
                    <a:pt x="611126" y="231918"/>
                  </a:cubicBezTo>
                  <a:cubicBezTo>
                    <a:pt x="619402" y="237485"/>
                    <a:pt x="627826" y="243578"/>
                    <a:pt x="636854" y="249144"/>
                  </a:cubicBezTo>
                  <a:cubicBezTo>
                    <a:pt x="641291" y="252078"/>
                    <a:pt x="645730" y="254937"/>
                    <a:pt x="650167" y="257870"/>
                  </a:cubicBezTo>
                  <a:cubicBezTo>
                    <a:pt x="654757" y="260579"/>
                    <a:pt x="659271" y="263362"/>
                    <a:pt x="663783" y="266070"/>
                  </a:cubicBezTo>
                  <a:cubicBezTo>
                    <a:pt x="672586" y="271787"/>
                    <a:pt x="681613" y="276677"/>
                    <a:pt x="689811" y="281642"/>
                  </a:cubicBezTo>
                  <a:cubicBezTo>
                    <a:pt x="697936" y="286832"/>
                    <a:pt x="706061" y="290894"/>
                    <a:pt x="712905" y="295182"/>
                  </a:cubicBezTo>
                  <a:cubicBezTo>
                    <a:pt x="631587" y="339565"/>
                    <a:pt x="560726" y="378230"/>
                    <a:pt x="502728" y="409824"/>
                  </a:cubicBezTo>
                  <a:cubicBezTo>
                    <a:pt x="507466" y="417723"/>
                    <a:pt x="513936" y="426976"/>
                    <a:pt x="520856" y="436830"/>
                  </a:cubicBezTo>
                  <a:cubicBezTo>
                    <a:pt x="528002" y="446309"/>
                    <a:pt x="535751" y="456313"/>
                    <a:pt x="542371" y="466168"/>
                  </a:cubicBezTo>
                  <a:cubicBezTo>
                    <a:pt x="555988" y="485350"/>
                    <a:pt x="565991" y="503630"/>
                    <a:pt x="558770" y="515741"/>
                  </a:cubicBezTo>
                  <a:cubicBezTo>
                    <a:pt x="541317" y="536052"/>
                    <a:pt x="521685" y="552150"/>
                    <a:pt x="500019" y="564637"/>
                  </a:cubicBezTo>
                  <a:cubicBezTo>
                    <a:pt x="478204" y="577275"/>
                    <a:pt x="454809" y="585550"/>
                    <a:pt x="429610" y="590966"/>
                  </a:cubicBezTo>
                  <a:cubicBezTo>
                    <a:pt x="423290" y="592320"/>
                    <a:pt x="416897" y="593524"/>
                    <a:pt x="410427" y="594501"/>
                  </a:cubicBezTo>
                  <a:cubicBezTo>
                    <a:pt x="403957" y="595479"/>
                    <a:pt x="397488" y="596081"/>
                    <a:pt x="390868" y="596608"/>
                  </a:cubicBezTo>
                  <a:cubicBezTo>
                    <a:pt x="377703" y="597661"/>
                    <a:pt x="364089" y="598112"/>
                    <a:pt x="350247" y="597962"/>
                  </a:cubicBezTo>
                  <a:cubicBezTo>
                    <a:pt x="336556" y="597661"/>
                    <a:pt x="322640" y="596608"/>
                    <a:pt x="308497" y="595254"/>
                  </a:cubicBezTo>
                  <a:cubicBezTo>
                    <a:pt x="301426" y="594577"/>
                    <a:pt x="294280" y="593824"/>
                    <a:pt x="287134" y="592847"/>
                  </a:cubicBezTo>
                  <a:cubicBezTo>
                    <a:pt x="280062" y="591793"/>
                    <a:pt x="272991" y="590665"/>
                    <a:pt x="265770" y="589461"/>
                  </a:cubicBezTo>
                  <a:cubicBezTo>
                    <a:pt x="263362" y="586603"/>
                    <a:pt x="257419" y="578930"/>
                    <a:pt x="248694" y="567496"/>
                  </a:cubicBezTo>
                  <a:cubicBezTo>
                    <a:pt x="240119" y="555836"/>
                    <a:pt x="228984" y="540114"/>
                    <a:pt x="215970" y="521458"/>
                  </a:cubicBezTo>
                  <a:cubicBezTo>
                    <a:pt x="190470" y="483620"/>
                    <a:pt x="159102" y="432467"/>
                    <a:pt x="130139" y="374243"/>
                  </a:cubicBezTo>
                  <a:cubicBezTo>
                    <a:pt x="101026" y="316095"/>
                    <a:pt x="74698" y="250874"/>
                    <a:pt x="54237" y="187385"/>
                  </a:cubicBezTo>
                  <a:cubicBezTo>
                    <a:pt x="51605" y="179486"/>
                    <a:pt x="49047" y="171588"/>
                    <a:pt x="46488" y="163839"/>
                  </a:cubicBezTo>
                  <a:cubicBezTo>
                    <a:pt x="44083" y="155565"/>
                    <a:pt x="41750" y="147290"/>
                    <a:pt x="39418" y="139091"/>
                  </a:cubicBezTo>
                  <a:cubicBezTo>
                    <a:pt x="37012" y="130966"/>
                    <a:pt x="34679" y="122918"/>
                    <a:pt x="32347" y="114943"/>
                  </a:cubicBezTo>
                  <a:cubicBezTo>
                    <a:pt x="30241" y="106969"/>
                    <a:pt x="28435" y="99146"/>
                    <a:pt x="26479" y="91398"/>
                  </a:cubicBezTo>
                  <a:cubicBezTo>
                    <a:pt x="22643" y="75902"/>
                    <a:pt x="18430" y="61007"/>
                    <a:pt x="15497" y="46639"/>
                  </a:cubicBezTo>
                  <a:cubicBezTo>
                    <a:pt x="13767" y="39493"/>
                    <a:pt x="12112" y="32422"/>
                    <a:pt x="10533" y="25577"/>
                  </a:cubicBezTo>
                  <a:cubicBezTo>
                    <a:pt x="8876" y="18806"/>
                    <a:pt x="6922" y="12111"/>
                    <a:pt x="5642" y="5642"/>
                  </a:cubicBezTo>
                  <a:close/>
                </a:path>
              </a:pathLst>
            </a:custGeom>
            <a:solidFill>
              <a:srgbClr val="57CCD3"/>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FBD077D4-41A0-4360-B028-BD66456BACFB}"/>
                </a:ext>
              </a:extLst>
            </p:cNvPr>
            <p:cNvSpPr/>
            <p:nvPr/>
          </p:nvSpPr>
          <p:spPr>
            <a:xfrm>
              <a:off x="19617394" y="5626003"/>
              <a:ext cx="428831" cy="609392"/>
            </a:xfrm>
            <a:custGeom>
              <a:avLst/>
              <a:gdLst>
                <a:gd name="connsiteX0" fmla="*/ 5642 w 428781"/>
                <a:gd name="connsiteY0" fmla="*/ 277128 h 609320"/>
                <a:gd name="connsiteX1" fmla="*/ 15646 w 428781"/>
                <a:gd name="connsiteY1" fmla="*/ 255012 h 609320"/>
                <a:gd name="connsiteX2" fmla="*/ 27456 w 428781"/>
                <a:gd name="connsiteY2" fmla="*/ 232971 h 609320"/>
                <a:gd name="connsiteX3" fmla="*/ 40395 w 428781"/>
                <a:gd name="connsiteY3" fmla="*/ 210930 h 609320"/>
                <a:gd name="connsiteX4" fmla="*/ 54764 w 428781"/>
                <a:gd name="connsiteY4" fmla="*/ 189341 h 609320"/>
                <a:gd name="connsiteX5" fmla="*/ 85981 w 428781"/>
                <a:gd name="connsiteY5" fmla="*/ 147892 h 609320"/>
                <a:gd name="connsiteX6" fmla="*/ 119381 w 428781"/>
                <a:gd name="connsiteY6" fmla="*/ 109904 h 609320"/>
                <a:gd name="connsiteX7" fmla="*/ 185278 w 428781"/>
                <a:gd name="connsiteY7" fmla="*/ 47392 h 609320"/>
                <a:gd name="connsiteX8" fmla="*/ 237109 w 428781"/>
                <a:gd name="connsiteY8" fmla="*/ 5642 h 609320"/>
                <a:gd name="connsiteX9" fmla="*/ 276150 w 428781"/>
                <a:gd name="connsiteY9" fmla="*/ 105691 h 609320"/>
                <a:gd name="connsiteX10" fmla="*/ 295558 w 428781"/>
                <a:gd name="connsiteY10" fmla="*/ 153609 h 609320"/>
                <a:gd name="connsiteX11" fmla="*/ 304736 w 428781"/>
                <a:gd name="connsiteY11" fmla="*/ 176929 h 609320"/>
                <a:gd name="connsiteX12" fmla="*/ 309097 w 428781"/>
                <a:gd name="connsiteY12" fmla="*/ 188438 h 609320"/>
                <a:gd name="connsiteX13" fmla="*/ 313612 w 428781"/>
                <a:gd name="connsiteY13" fmla="*/ 200023 h 609320"/>
                <a:gd name="connsiteX14" fmla="*/ 343250 w 428781"/>
                <a:gd name="connsiteY14" fmla="*/ 192049 h 609320"/>
                <a:gd name="connsiteX15" fmla="*/ 370407 w 428781"/>
                <a:gd name="connsiteY15" fmla="*/ 186031 h 609320"/>
                <a:gd name="connsiteX16" fmla="*/ 418173 w 428781"/>
                <a:gd name="connsiteY16" fmla="*/ 170384 h 609320"/>
                <a:gd name="connsiteX17" fmla="*/ 429082 w 428781"/>
                <a:gd name="connsiteY17" fmla="*/ 206642 h 609320"/>
                <a:gd name="connsiteX18" fmla="*/ 379584 w 428781"/>
                <a:gd name="connsiteY18" fmla="*/ 302554 h 609320"/>
                <a:gd name="connsiteX19" fmla="*/ 346335 w 428781"/>
                <a:gd name="connsiteY19" fmla="*/ 403656 h 609320"/>
                <a:gd name="connsiteX20" fmla="*/ 340693 w 428781"/>
                <a:gd name="connsiteY20" fmla="*/ 429233 h 609320"/>
                <a:gd name="connsiteX21" fmla="*/ 336029 w 428781"/>
                <a:gd name="connsiteY21" fmla="*/ 454809 h 609320"/>
                <a:gd name="connsiteX22" fmla="*/ 332343 w 428781"/>
                <a:gd name="connsiteY22" fmla="*/ 480310 h 609320"/>
                <a:gd name="connsiteX23" fmla="*/ 329935 w 428781"/>
                <a:gd name="connsiteY23" fmla="*/ 505736 h 609320"/>
                <a:gd name="connsiteX24" fmla="*/ 330688 w 428781"/>
                <a:gd name="connsiteY24" fmla="*/ 604356 h 609320"/>
                <a:gd name="connsiteX25" fmla="*/ 271862 w 428781"/>
                <a:gd name="connsiteY25" fmla="*/ 571107 h 609320"/>
                <a:gd name="connsiteX26" fmla="*/ 226651 w 428781"/>
                <a:gd name="connsiteY26" fmla="*/ 535149 h 609320"/>
                <a:gd name="connsiteX27" fmla="*/ 177230 w 428781"/>
                <a:gd name="connsiteY27" fmla="*/ 487908 h 609320"/>
                <a:gd name="connsiteX28" fmla="*/ 127882 w 428781"/>
                <a:gd name="connsiteY28" fmla="*/ 432618 h 609320"/>
                <a:gd name="connsiteX29" fmla="*/ 81844 w 428781"/>
                <a:gd name="connsiteY29" fmla="*/ 374469 h 609320"/>
                <a:gd name="connsiteX30" fmla="*/ 40922 w 428781"/>
                <a:gd name="connsiteY30" fmla="*/ 320082 h 609320"/>
                <a:gd name="connsiteX31" fmla="*/ 5642 w 428781"/>
                <a:gd name="connsiteY31" fmla="*/ 277128 h 60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28781" h="609320">
                  <a:moveTo>
                    <a:pt x="5642" y="277128"/>
                  </a:moveTo>
                  <a:cubicBezTo>
                    <a:pt x="8801" y="269831"/>
                    <a:pt x="12110" y="262459"/>
                    <a:pt x="15646" y="255012"/>
                  </a:cubicBezTo>
                  <a:cubicBezTo>
                    <a:pt x="19107" y="247565"/>
                    <a:pt x="23394" y="240343"/>
                    <a:pt x="27456" y="232971"/>
                  </a:cubicBezTo>
                  <a:cubicBezTo>
                    <a:pt x="31594" y="225599"/>
                    <a:pt x="35958" y="218227"/>
                    <a:pt x="40395" y="210930"/>
                  </a:cubicBezTo>
                  <a:cubicBezTo>
                    <a:pt x="44683" y="203558"/>
                    <a:pt x="49873" y="196562"/>
                    <a:pt x="54764" y="189341"/>
                  </a:cubicBezTo>
                  <a:cubicBezTo>
                    <a:pt x="64692" y="175123"/>
                    <a:pt x="74773" y="161056"/>
                    <a:pt x="85981" y="147892"/>
                  </a:cubicBezTo>
                  <a:cubicBezTo>
                    <a:pt x="96964" y="134652"/>
                    <a:pt x="107722" y="121714"/>
                    <a:pt x="119381" y="109904"/>
                  </a:cubicBezTo>
                  <a:cubicBezTo>
                    <a:pt x="141798" y="85756"/>
                    <a:pt x="165043" y="64994"/>
                    <a:pt x="185278" y="47392"/>
                  </a:cubicBezTo>
                  <a:cubicBezTo>
                    <a:pt x="206190" y="30165"/>
                    <a:pt x="223643" y="15797"/>
                    <a:pt x="237109" y="5642"/>
                  </a:cubicBezTo>
                  <a:cubicBezTo>
                    <a:pt x="249294" y="39719"/>
                    <a:pt x="263362" y="73495"/>
                    <a:pt x="276150" y="105691"/>
                  </a:cubicBezTo>
                  <a:cubicBezTo>
                    <a:pt x="282394" y="121714"/>
                    <a:pt x="289390" y="137962"/>
                    <a:pt x="295558" y="153609"/>
                  </a:cubicBezTo>
                  <a:cubicBezTo>
                    <a:pt x="298567" y="161282"/>
                    <a:pt x="301575" y="169030"/>
                    <a:pt x="304736" y="176929"/>
                  </a:cubicBezTo>
                  <a:cubicBezTo>
                    <a:pt x="306164" y="180690"/>
                    <a:pt x="307593" y="184526"/>
                    <a:pt x="309097" y="188438"/>
                  </a:cubicBezTo>
                  <a:cubicBezTo>
                    <a:pt x="310603" y="192275"/>
                    <a:pt x="312108" y="196111"/>
                    <a:pt x="313612" y="200023"/>
                  </a:cubicBezTo>
                  <a:cubicBezTo>
                    <a:pt x="323542" y="196487"/>
                    <a:pt x="333847" y="194230"/>
                    <a:pt x="343250" y="192049"/>
                  </a:cubicBezTo>
                  <a:cubicBezTo>
                    <a:pt x="352578" y="190018"/>
                    <a:pt x="361531" y="187987"/>
                    <a:pt x="370407" y="186031"/>
                  </a:cubicBezTo>
                  <a:cubicBezTo>
                    <a:pt x="387784" y="182194"/>
                    <a:pt x="403957" y="178358"/>
                    <a:pt x="418173" y="170384"/>
                  </a:cubicBezTo>
                  <a:cubicBezTo>
                    <a:pt x="421711" y="182796"/>
                    <a:pt x="425321" y="194907"/>
                    <a:pt x="429082" y="206642"/>
                  </a:cubicBezTo>
                  <a:cubicBezTo>
                    <a:pt x="410126" y="237409"/>
                    <a:pt x="393049" y="269305"/>
                    <a:pt x="379584" y="302554"/>
                  </a:cubicBezTo>
                  <a:cubicBezTo>
                    <a:pt x="366043" y="335728"/>
                    <a:pt x="354232" y="369354"/>
                    <a:pt x="346335" y="403656"/>
                  </a:cubicBezTo>
                  <a:cubicBezTo>
                    <a:pt x="343927" y="412081"/>
                    <a:pt x="342499" y="420732"/>
                    <a:pt x="340693" y="429233"/>
                  </a:cubicBezTo>
                  <a:cubicBezTo>
                    <a:pt x="339039" y="437808"/>
                    <a:pt x="337007" y="446233"/>
                    <a:pt x="336029" y="454809"/>
                  </a:cubicBezTo>
                  <a:cubicBezTo>
                    <a:pt x="334826" y="463385"/>
                    <a:pt x="333397" y="471810"/>
                    <a:pt x="332343" y="480310"/>
                  </a:cubicBezTo>
                  <a:lnTo>
                    <a:pt x="329935" y="505736"/>
                  </a:lnTo>
                  <a:cubicBezTo>
                    <a:pt x="327529" y="539437"/>
                    <a:pt x="327828" y="572536"/>
                    <a:pt x="330688" y="604356"/>
                  </a:cubicBezTo>
                  <a:cubicBezTo>
                    <a:pt x="321285" y="602099"/>
                    <a:pt x="300221" y="590816"/>
                    <a:pt x="271862" y="571107"/>
                  </a:cubicBezTo>
                  <a:cubicBezTo>
                    <a:pt x="258172" y="561177"/>
                    <a:pt x="242976" y="549141"/>
                    <a:pt x="226651" y="535149"/>
                  </a:cubicBezTo>
                  <a:cubicBezTo>
                    <a:pt x="210554" y="521157"/>
                    <a:pt x="194304" y="505285"/>
                    <a:pt x="177230" y="487908"/>
                  </a:cubicBezTo>
                  <a:cubicBezTo>
                    <a:pt x="160679" y="470606"/>
                    <a:pt x="144281" y="451951"/>
                    <a:pt x="127882" y="432618"/>
                  </a:cubicBezTo>
                  <a:cubicBezTo>
                    <a:pt x="112235" y="413511"/>
                    <a:pt x="96663" y="393727"/>
                    <a:pt x="81844" y="374469"/>
                  </a:cubicBezTo>
                  <a:cubicBezTo>
                    <a:pt x="67552" y="355437"/>
                    <a:pt x="53860" y="336857"/>
                    <a:pt x="40922" y="320082"/>
                  </a:cubicBezTo>
                  <a:cubicBezTo>
                    <a:pt x="27908" y="303306"/>
                    <a:pt x="16549" y="288713"/>
                    <a:pt x="5642" y="277128"/>
                  </a:cubicBezTo>
                  <a:close/>
                </a:path>
              </a:pathLst>
            </a:custGeom>
            <a:solidFill>
              <a:srgbClr val="60D1D6"/>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2B91421-12DC-458F-BA24-7F904F80035E}"/>
                </a:ext>
              </a:extLst>
            </p:cNvPr>
            <p:cNvSpPr/>
            <p:nvPr/>
          </p:nvSpPr>
          <p:spPr>
            <a:xfrm>
              <a:off x="19545546" y="5897520"/>
              <a:ext cx="549205" cy="631961"/>
            </a:xfrm>
            <a:custGeom>
              <a:avLst/>
              <a:gdLst>
                <a:gd name="connsiteX0" fmla="*/ 28887 w 549140"/>
                <a:gd name="connsiteY0" fmla="*/ 383120 h 631888"/>
                <a:gd name="connsiteX1" fmla="*/ 22040 w 549140"/>
                <a:gd name="connsiteY1" fmla="*/ 346786 h 631888"/>
                <a:gd name="connsiteX2" fmla="*/ 18806 w 549140"/>
                <a:gd name="connsiteY2" fmla="*/ 329033 h 631888"/>
                <a:gd name="connsiteX3" fmla="*/ 16398 w 549140"/>
                <a:gd name="connsiteY3" fmla="*/ 311732 h 631888"/>
                <a:gd name="connsiteX4" fmla="*/ 11736 w 549140"/>
                <a:gd name="connsiteY4" fmla="*/ 277730 h 631888"/>
                <a:gd name="connsiteX5" fmla="*/ 8650 w 549140"/>
                <a:gd name="connsiteY5" fmla="*/ 244782 h 631888"/>
                <a:gd name="connsiteX6" fmla="*/ 18580 w 549140"/>
                <a:gd name="connsiteY6" fmla="*/ 182571 h 631888"/>
                <a:gd name="connsiteX7" fmla="*/ 25500 w 549140"/>
                <a:gd name="connsiteY7" fmla="*/ 152029 h 631888"/>
                <a:gd name="connsiteX8" fmla="*/ 33249 w 549140"/>
                <a:gd name="connsiteY8" fmla="*/ 121789 h 631888"/>
                <a:gd name="connsiteX9" fmla="*/ 77482 w 549140"/>
                <a:gd name="connsiteY9" fmla="*/ 5642 h 631888"/>
                <a:gd name="connsiteX10" fmla="*/ 109377 w 549140"/>
                <a:gd name="connsiteY10" fmla="*/ 40095 h 631888"/>
                <a:gd name="connsiteX11" fmla="*/ 140971 w 549140"/>
                <a:gd name="connsiteY11" fmla="*/ 74698 h 631888"/>
                <a:gd name="connsiteX12" fmla="*/ 201302 w 549140"/>
                <a:gd name="connsiteY12" fmla="*/ 142626 h 631888"/>
                <a:gd name="connsiteX13" fmla="*/ 258097 w 549140"/>
                <a:gd name="connsiteY13" fmla="*/ 207696 h 631888"/>
                <a:gd name="connsiteX14" fmla="*/ 310980 w 549140"/>
                <a:gd name="connsiteY14" fmla="*/ 268553 h 631888"/>
                <a:gd name="connsiteX15" fmla="*/ 317825 w 549140"/>
                <a:gd name="connsiteY15" fmla="*/ 261933 h 631888"/>
                <a:gd name="connsiteX16" fmla="*/ 332418 w 549140"/>
                <a:gd name="connsiteY16" fmla="*/ 256592 h 631888"/>
                <a:gd name="connsiteX17" fmla="*/ 354159 w 549140"/>
                <a:gd name="connsiteY17" fmla="*/ 245459 h 631888"/>
                <a:gd name="connsiteX18" fmla="*/ 359951 w 549140"/>
                <a:gd name="connsiteY18" fmla="*/ 262986 h 631888"/>
                <a:gd name="connsiteX19" fmla="*/ 364464 w 549140"/>
                <a:gd name="connsiteY19" fmla="*/ 278482 h 631888"/>
                <a:gd name="connsiteX20" fmla="*/ 371386 w 549140"/>
                <a:gd name="connsiteY20" fmla="*/ 303908 h 631888"/>
                <a:gd name="connsiteX21" fmla="*/ 402453 w 549140"/>
                <a:gd name="connsiteY21" fmla="*/ 332795 h 631888"/>
                <a:gd name="connsiteX22" fmla="*/ 418175 w 549140"/>
                <a:gd name="connsiteY22" fmla="*/ 416520 h 631888"/>
                <a:gd name="connsiteX23" fmla="*/ 424267 w 549140"/>
                <a:gd name="connsiteY23" fmla="*/ 435777 h 631888"/>
                <a:gd name="connsiteX24" fmla="*/ 425773 w 549140"/>
                <a:gd name="connsiteY24" fmla="*/ 440516 h 631888"/>
                <a:gd name="connsiteX25" fmla="*/ 427654 w 549140"/>
                <a:gd name="connsiteY25" fmla="*/ 445105 h 631888"/>
                <a:gd name="connsiteX26" fmla="*/ 431264 w 549140"/>
                <a:gd name="connsiteY26" fmla="*/ 454207 h 631888"/>
                <a:gd name="connsiteX27" fmla="*/ 434649 w 549140"/>
                <a:gd name="connsiteY27" fmla="*/ 463310 h 631888"/>
                <a:gd name="connsiteX28" fmla="*/ 438787 w 549140"/>
                <a:gd name="connsiteY28" fmla="*/ 471885 h 631888"/>
                <a:gd name="connsiteX29" fmla="*/ 442774 w 549140"/>
                <a:gd name="connsiteY29" fmla="*/ 480461 h 631888"/>
                <a:gd name="connsiteX30" fmla="*/ 444654 w 549140"/>
                <a:gd name="connsiteY30" fmla="*/ 484749 h 631888"/>
                <a:gd name="connsiteX31" fmla="*/ 447060 w 549140"/>
                <a:gd name="connsiteY31" fmla="*/ 489337 h 631888"/>
                <a:gd name="connsiteX32" fmla="*/ 456840 w 549140"/>
                <a:gd name="connsiteY32" fmla="*/ 508068 h 631888"/>
                <a:gd name="connsiteX33" fmla="*/ 467597 w 549140"/>
                <a:gd name="connsiteY33" fmla="*/ 526348 h 631888"/>
                <a:gd name="connsiteX34" fmla="*/ 478956 w 549140"/>
                <a:gd name="connsiteY34" fmla="*/ 544326 h 631888"/>
                <a:gd name="connsiteX35" fmla="*/ 484673 w 549140"/>
                <a:gd name="connsiteY35" fmla="*/ 553203 h 631888"/>
                <a:gd name="connsiteX36" fmla="*/ 490842 w 549140"/>
                <a:gd name="connsiteY36" fmla="*/ 561854 h 631888"/>
                <a:gd name="connsiteX37" fmla="*/ 545003 w 549140"/>
                <a:gd name="connsiteY37" fmla="*/ 628428 h 631888"/>
                <a:gd name="connsiteX38" fmla="*/ 532441 w 549140"/>
                <a:gd name="connsiteY38" fmla="*/ 626698 h 631888"/>
                <a:gd name="connsiteX39" fmla="*/ 527025 w 549140"/>
                <a:gd name="connsiteY39" fmla="*/ 624968 h 631888"/>
                <a:gd name="connsiteX40" fmla="*/ 522436 w 549140"/>
                <a:gd name="connsiteY40" fmla="*/ 622560 h 631888"/>
                <a:gd name="connsiteX41" fmla="*/ 508294 w 549140"/>
                <a:gd name="connsiteY41" fmla="*/ 609547 h 631888"/>
                <a:gd name="connsiteX42" fmla="*/ 498967 w 549140"/>
                <a:gd name="connsiteY42" fmla="*/ 593072 h 631888"/>
                <a:gd name="connsiteX43" fmla="*/ 490089 w 549140"/>
                <a:gd name="connsiteY43" fmla="*/ 576523 h 631888"/>
                <a:gd name="connsiteX44" fmla="*/ 478129 w 549140"/>
                <a:gd name="connsiteY44" fmla="*/ 610976 h 631888"/>
                <a:gd name="connsiteX45" fmla="*/ 484296 w 549140"/>
                <a:gd name="connsiteY45" fmla="*/ 623388 h 631888"/>
                <a:gd name="connsiteX46" fmla="*/ 496107 w 549140"/>
                <a:gd name="connsiteY46" fmla="*/ 632941 h 631888"/>
                <a:gd name="connsiteX47" fmla="*/ 258773 w 549140"/>
                <a:gd name="connsiteY47" fmla="*/ 599015 h 631888"/>
                <a:gd name="connsiteX48" fmla="*/ 197089 w 549140"/>
                <a:gd name="connsiteY48" fmla="*/ 576974 h 631888"/>
                <a:gd name="connsiteX49" fmla="*/ 166248 w 549140"/>
                <a:gd name="connsiteY49" fmla="*/ 563584 h 631888"/>
                <a:gd name="connsiteX50" fmla="*/ 150525 w 549140"/>
                <a:gd name="connsiteY50" fmla="*/ 556363 h 631888"/>
                <a:gd name="connsiteX51" fmla="*/ 142626 w 549140"/>
                <a:gd name="connsiteY51" fmla="*/ 552677 h 631888"/>
                <a:gd name="connsiteX52" fmla="*/ 134953 w 549140"/>
                <a:gd name="connsiteY52" fmla="*/ 548840 h 631888"/>
                <a:gd name="connsiteX53" fmla="*/ 104036 w 549140"/>
                <a:gd name="connsiteY53" fmla="*/ 532591 h 631888"/>
                <a:gd name="connsiteX54" fmla="*/ 72817 w 549140"/>
                <a:gd name="connsiteY54" fmla="*/ 515214 h 631888"/>
                <a:gd name="connsiteX55" fmla="*/ 41976 w 549140"/>
                <a:gd name="connsiteY55" fmla="*/ 496709 h 631888"/>
                <a:gd name="connsiteX56" fmla="*/ 10832 w 549140"/>
                <a:gd name="connsiteY56" fmla="*/ 477301 h 631888"/>
                <a:gd name="connsiteX57" fmla="*/ 5642 w 549140"/>
                <a:gd name="connsiteY57" fmla="*/ 433069 h 631888"/>
                <a:gd name="connsiteX58" fmla="*/ 28887 w 549140"/>
                <a:gd name="connsiteY58" fmla="*/ 383120 h 63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49140" h="631888">
                  <a:moveTo>
                    <a:pt x="28887" y="383120"/>
                  </a:moveTo>
                  <a:cubicBezTo>
                    <a:pt x="26178" y="370783"/>
                    <a:pt x="24297" y="358747"/>
                    <a:pt x="22040" y="346786"/>
                  </a:cubicBezTo>
                  <a:cubicBezTo>
                    <a:pt x="20913" y="340843"/>
                    <a:pt x="19859" y="334901"/>
                    <a:pt x="18806" y="329033"/>
                  </a:cubicBezTo>
                  <a:cubicBezTo>
                    <a:pt x="17978" y="323166"/>
                    <a:pt x="17151" y="317449"/>
                    <a:pt x="16398" y="311732"/>
                  </a:cubicBezTo>
                  <a:cubicBezTo>
                    <a:pt x="14819" y="300222"/>
                    <a:pt x="13240" y="288863"/>
                    <a:pt x="11736" y="277730"/>
                  </a:cubicBezTo>
                  <a:cubicBezTo>
                    <a:pt x="10681" y="266597"/>
                    <a:pt x="9629" y="255614"/>
                    <a:pt x="8650" y="244782"/>
                  </a:cubicBezTo>
                  <a:cubicBezTo>
                    <a:pt x="10757" y="223719"/>
                    <a:pt x="14894" y="203182"/>
                    <a:pt x="18580" y="182571"/>
                  </a:cubicBezTo>
                  <a:cubicBezTo>
                    <a:pt x="20310" y="172190"/>
                    <a:pt x="23095" y="162185"/>
                    <a:pt x="25500" y="152029"/>
                  </a:cubicBezTo>
                  <a:cubicBezTo>
                    <a:pt x="28059" y="141949"/>
                    <a:pt x="30466" y="131794"/>
                    <a:pt x="33249" y="121789"/>
                  </a:cubicBezTo>
                  <a:cubicBezTo>
                    <a:pt x="45135" y="81995"/>
                    <a:pt x="59127" y="42803"/>
                    <a:pt x="77482" y="5642"/>
                  </a:cubicBezTo>
                  <a:cubicBezTo>
                    <a:pt x="88314" y="17151"/>
                    <a:pt x="98995" y="28661"/>
                    <a:pt x="109377" y="40095"/>
                  </a:cubicBezTo>
                  <a:cubicBezTo>
                    <a:pt x="120134" y="51679"/>
                    <a:pt x="130666" y="63264"/>
                    <a:pt x="140971" y="74698"/>
                  </a:cubicBezTo>
                  <a:cubicBezTo>
                    <a:pt x="159777" y="95837"/>
                    <a:pt x="179862" y="118554"/>
                    <a:pt x="201302" y="142626"/>
                  </a:cubicBezTo>
                  <a:cubicBezTo>
                    <a:pt x="220409" y="164818"/>
                    <a:pt x="240042" y="186708"/>
                    <a:pt x="258097" y="207696"/>
                  </a:cubicBezTo>
                  <a:cubicBezTo>
                    <a:pt x="274947" y="227029"/>
                    <a:pt x="292548" y="247339"/>
                    <a:pt x="310980" y="268553"/>
                  </a:cubicBezTo>
                  <a:cubicBezTo>
                    <a:pt x="311206" y="265995"/>
                    <a:pt x="313913" y="263889"/>
                    <a:pt x="317825" y="261933"/>
                  </a:cubicBezTo>
                  <a:cubicBezTo>
                    <a:pt x="321812" y="259977"/>
                    <a:pt x="327153" y="258247"/>
                    <a:pt x="332418" y="256592"/>
                  </a:cubicBezTo>
                  <a:cubicBezTo>
                    <a:pt x="342950" y="253282"/>
                    <a:pt x="353481" y="250198"/>
                    <a:pt x="354159" y="245459"/>
                  </a:cubicBezTo>
                  <a:cubicBezTo>
                    <a:pt x="356565" y="251702"/>
                    <a:pt x="358445" y="257495"/>
                    <a:pt x="359951" y="262986"/>
                  </a:cubicBezTo>
                  <a:cubicBezTo>
                    <a:pt x="361380" y="268477"/>
                    <a:pt x="363261" y="273593"/>
                    <a:pt x="364464" y="278482"/>
                  </a:cubicBezTo>
                  <a:cubicBezTo>
                    <a:pt x="367248" y="288186"/>
                    <a:pt x="368601" y="296687"/>
                    <a:pt x="371386" y="303908"/>
                  </a:cubicBezTo>
                  <a:cubicBezTo>
                    <a:pt x="376877" y="318427"/>
                    <a:pt x="383722" y="328356"/>
                    <a:pt x="402453" y="332795"/>
                  </a:cubicBezTo>
                  <a:cubicBezTo>
                    <a:pt x="405611" y="362132"/>
                    <a:pt x="411027" y="390191"/>
                    <a:pt x="418175" y="416520"/>
                  </a:cubicBezTo>
                  <a:cubicBezTo>
                    <a:pt x="420282" y="422914"/>
                    <a:pt x="422386" y="429383"/>
                    <a:pt x="424267" y="435777"/>
                  </a:cubicBezTo>
                  <a:cubicBezTo>
                    <a:pt x="424794" y="437357"/>
                    <a:pt x="425171" y="439012"/>
                    <a:pt x="425773" y="440516"/>
                  </a:cubicBezTo>
                  <a:lnTo>
                    <a:pt x="427654" y="445105"/>
                  </a:lnTo>
                  <a:lnTo>
                    <a:pt x="431264" y="454207"/>
                  </a:lnTo>
                  <a:lnTo>
                    <a:pt x="434649" y="463310"/>
                  </a:lnTo>
                  <a:lnTo>
                    <a:pt x="438787" y="471885"/>
                  </a:lnTo>
                  <a:lnTo>
                    <a:pt x="442774" y="480461"/>
                  </a:lnTo>
                  <a:lnTo>
                    <a:pt x="444654" y="484749"/>
                  </a:lnTo>
                  <a:cubicBezTo>
                    <a:pt x="445255" y="486178"/>
                    <a:pt x="446309" y="487833"/>
                    <a:pt x="447060" y="489337"/>
                  </a:cubicBezTo>
                  <a:cubicBezTo>
                    <a:pt x="450372" y="495581"/>
                    <a:pt x="453681" y="501825"/>
                    <a:pt x="456840" y="508068"/>
                  </a:cubicBezTo>
                  <a:lnTo>
                    <a:pt x="467597" y="526348"/>
                  </a:lnTo>
                  <a:cubicBezTo>
                    <a:pt x="470908" y="532517"/>
                    <a:pt x="475119" y="538309"/>
                    <a:pt x="478956" y="544326"/>
                  </a:cubicBezTo>
                  <a:lnTo>
                    <a:pt x="484673" y="553203"/>
                  </a:lnTo>
                  <a:cubicBezTo>
                    <a:pt x="486553" y="556212"/>
                    <a:pt x="488810" y="558995"/>
                    <a:pt x="490842" y="561854"/>
                  </a:cubicBezTo>
                  <a:cubicBezTo>
                    <a:pt x="506939" y="585174"/>
                    <a:pt x="525371" y="607290"/>
                    <a:pt x="545003" y="628428"/>
                  </a:cubicBezTo>
                  <a:cubicBezTo>
                    <a:pt x="540415" y="628278"/>
                    <a:pt x="536202" y="627676"/>
                    <a:pt x="532441" y="626698"/>
                  </a:cubicBezTo>
                  <a:cubicBezTo>
                    <a:pt x="530561" y="626246"/>
                    <a:pt x="528755" y="625644"/>
                    <a:pt x="527025" y="624968"/>
                  </a:cubicBezTo>
                  <a:cubicBezTo>
                    <a:pt x="525371" y="624215"/>
                    <a:pt x="523865" y="623463"/>
                    <a:pt x="522436" y="622560"/>
                  </a:cubicBezTo>
                  <a:cubicBezTo>
                    <a:pt x="516643" y="619100"/>
                    <a:pt x="512131" y="614511"/>
                    <a:pt x="508294" y="609547"/>
                  </a:cubicBezTo>
                  <a:cubicBezTo>
                    <a:pt x="504383" y="604582"/>
                    <a:pt x="501900" y="598639"/>
                    <a:pt x="498967" y="593072"/>
                  </a:cubicBezTo>
                  <a:cubicBezTo>
                    <a:pt x="496182" y="587355"/>
                    <a:pt x="493174" y="581864"/>
                    <a:pt x="490089" y="576523"/>
                  </a:cubicBezTo>
                  <a:cubicBezTo>
                    <a:pt x="478880" y="590590"/>
                    <a:pt x="476249" y="601723"/>
                    <a:pt x="478129" y="610976"/>
                  </a:cubicBezTo>
                  <a:cubicBezTo>
                    <a:pt x="479106" y="615565"/>
                    <a:pt x="481213" y="619777"/>
                    <a:pt x="484296" y="623388"/>
                  </a:cubicBezTo>
                  <a:cubicBezTo>
                    <a:pt x="487532" y="626924"/>
                    <a:pt x="491595" y="630083"/>
                    <a:pt x="496107" y="632941"/>
                  </a:cubicBezTo>
                  <a:cubicBezTo>
                    <a:pt x="420882" y="636402"/>
                    <a:pt x="340769" y="624892"/>
                    <a:pt x="258773" y="599015"/>
                  </a:cubicBezTo>
                  <a:cubicBezTo>
                    <a:pt x="238613" y="592395"/>
                    <a:pt x="217926" y="585174"/>
                    <a:pt x="197089" y="576974"/>
                  </a:cubicBezTo>
                  <a:cubicBezTo>
                    <a:pt x="186934" y="572686"/>
                    <a:pt x="176628" y="568248"/>
                    <a:pt x="166248" y="563584"/>
                  </a:cubicBezTo>
                  <a:cubicBezTo>
                    <a:pt x="160980" y="561177"/>
                    <a:pt x="155715" y="558770"/>
                    <a:pt x="150525" y="556363"/>
                  </a:cubicBezTo>
                  <a:lnTo>
                    <a:pt x="142626" y="552677"/>
                  </a:lnTo>
                  <a:lnTo>
                    <a:pt x="134953" y="548840"/>
                  </a:lnTo>
                  <a:cubicBezTo>
                    <a:pt x="124723" y="543650"/>
                    <a:pt x="114417" y="538233"/>
                    <a:pt x="104036" y="532591"/>
                  </a:cubicBezTo>
                  <a:cubicBezTo>
                    <a:pt x="93730" y="526950"/>
                    <a:pt x="82823" y="521233"/>
                    <a:pt x="72817" y="515214"/>
                  </a:cubicBezTo>
                  <a:cubicBezTo>
                    <a:pt x="62663" y="509197"/>
                    <a:pt x="52356" y="503028"/>
                    <a:pt x="41976" y="496709"/>
                  </a:cubicBezTo>
                  <a:cubicBezTo>
                    <a:pt x="31745" y="490390"/>
                    <a:pt x="20837" y="483921"/>
                    <a:pt x="10832" y="477301"/>
                  </a:cubicBezTo>
                  <a:cubicBezTo>
                    <a:pt x="9102" y="462482"/>
                    <a:pt x="7372" y="447813"/>
                    <a:pt x="5642" y="433069"/>
                  </a:cubicBezTo>
                  <a:cubicBezTo>
                    <a:pt x="21814" y="418626"/>
                    <a:pt x="38365" y="406590"/>
                    <a:pt x="28887" y="383120"/>
                  </a:cubicBezTo>
                  <a:close/>
                </a:path>
              </a:pathLst>
            </a:custGeom>
            <a:solidFill>
              <a:srgbClr val="5BD0D4"/>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3DF3A693-B879-44B8-9F91-D8C934CCD429}"/>
                </a:ext>
              </a:extLst>
            </p:cNvPr>
            <p:cNvSpPr/>
            <p:nvPr/>
          </p:nvSpPr>
          <p:spPr>
            <a:xfrm>
              <a:off x="20537419" y="6530384"/>
              <a:ext cx="481495" cy="639485"/>
            </a:xfrm>
            <a:custGeom>
              <a:avLst/>
              <a:gdLst>
                <a:gd name="connsiteX0" fmla="*/ 481520 w 481438"/>
                <a:gd name="connsiteY0" fmla="*/ 122993 h 639410"/>
                <a:gd name="connsiteX1" fmla="*/ 472341 w 481438"/>
                <a:gd name="connsiteY1" fmla="*/ 296010 h 639410"/>
                <a:gd name="connsiteX2" fmla="*/ 473546 w 481438"/>
                <a:gd name="connsiteY2" fmla="*/ 476248 h 639410"/>
                <a:gd name="connsiteX3" fmla="*/ 441651 w 481438"/>
                <a:gd name="connsiteY3" fmla="*/ 486704 h 639410"/>
                <a:gd name="connsiteX4" fmla="*/ 403360 w 481438"/>
                <a:gd name="connsiteY4" fmla="*/ 500395 h 639410"/>
                <a:gd name="connsiteX5" fmla="*/ 365221 w 481438"/>
                <a:gd name="connsiteY5" fmla="*/ 519277 h 639410"/>
                <a:gd name="connsiteX6" fmla="*/ 356496 w 481438"/>
                <a:gd name="connsiteY6" fmla="*/ 525295 h 639410"/>
                <a:gd name="connsiteX7" fmla="*/ 348071 w 481438"/>
                <a:gd name="connsiteY7" fmla="*/ 531614 h 639410"/>
                <a:gd name="connsiteX8" fmla="*/ 333175 w 481438"/>
                <a:gd name="connsiteY8" fmla="*/ 546433 h 639410"/>
                <a:gd name="connsiteX9" fmla="*/ 315950 w 481438"/>
                <a:gd name="connsiteY9" fmla="*/ 553655 h 639410"/>
                <a:gd name="connsiteX10" fmla="*/ 296391 w 481438"/>
                <a:gd name="connsiteY10" fmla="*/ 560575 h 639410"/>
                <a:gd name="connsiteX11" fmla="*/ 275252 w 481438"/>
                <a:gd name="connsiteY11" fmla="*/ 567722 h 639410"/>
                <a:gd name="connsiteX12" fmla="*/ 251181 w 481438"/>
                <a:gd name="connsiteY12" fmla="*/ 574642 h 639410"/>
                <a:gd name="connsiteX13" fmla="*/ 226055 w 481438"/>
                <a:gd name="connsiteY13" fmla="*/ 581413 h 639410"/>
                <a:gd name="connsiteX14" fmla="*/ 200329 w 481438"/>
                <a:gd name="connsiteY14" fmla="*/ 587055 h 639410"/>
                <a:gd name="connsiteX15" fmla="*/ 187466 w 481438"/>
                <a:gd name="connsiteY15" fmla="*/ 589838 h 639410"/>
                <a:gd name="connsiteX16" fmla="*/ 174603 w 481438"/>
                <a:gd name="connsiteY16" fmla="*/ 592170 h 639410"/>
                <a:gd name="connsiteX17" fmla="*/ 149251 w 481438"/>
                <a:gd name="connsiteY17" fmla="*/ 596608 h 639410"/>
                <a:gd name="connsiteX18" fmla="*/ 124728 w 481438"/>
                <a:gd name="connsiteY18" fmla="*/ 600369 h 639410"/>
                <a:gd name="connsiteX19" fmla="*/ 101484 w 481438"/>
                <a:gd name="connsiteY19" fmla="*/ 603980 h 639410"/>
                <a:gd name="connsiteX20" fmla="*/ 60111 w 481438"/>
                <a:gd name="connsiteY20" fmla="*/ 610525 h 639410"/>
                <a:gd name="connsiteX21" fmla="*/ 28215 w 481438"/>
                <a:gd name="connsiteY21" fmla="*/ 618348 h 639410"/>
                <a:gd name="connsiteX22" fmla="*/ 8656 w 481438"/>
                <a:gd name="connsiteY22" fmla="*/ 629857 h 639410"/>
                <a:gd name="connsiteX23" fmla="*/ 29042 w 481438"/>
                <a:gd name="connsiteY23" fmla="*/ 619250 h 639410"/>
                <a:gd name="connsiteX24" fmla="*/ 104568 w 481438"/>
                <a:gd name="connsiteY24" fmla="*/ 548991 h 639410"/>
                <a:gd name="connsiteX25" fmla="*/ 125330 w 481438"/>
                <a:gd name="connsiteY25" fmla="*/ 524994 h 639410"/>
                <a:gd name="connsiteX26" fmla="*/ 145113 w 481438"/>
                <a:gd name="connsiteY26" fmla="*/ 498966 h 639410"/>
                <a:gd name="connsiteX27" fmla="*/ 179416 w 481438"/>
                <a:gd name="connsiteY27" fmla="*/ 444955 h 639410"/>
                <a:gd name="connsiteX28" fmla="*/ 193032 w 481438"/>
                <a:gd name="connsiteY28" fmla="*/ 418024 h 639410"/>
                <a:gd name="connsiteX29" fmla="*/ 204165 w 481438"/>
                <a:gd name="connsiteY29" fmla="*/ 392523 h 639410"/>
                <a:gd name="connsiteX30" fmla="*/ 219662 w 481438"/>
                <a:gd name="connsiteY30" fmla="*/ 347163 h 639410"/>
                <a:gd name="connsiteX31" fmla="*/ 215524 w 481438"/>
                <a:gd name="connsiteY31" fmla="*/ 266898 h 639410"/>
                <a:gd name="connsiteX32" fmla="*/ 218384 w 481438"/>
                <a:gd name="connsiteY32" fmla="*/ 247114 h 639410"/>
                <a:gd name="connsiteX33" fmla="*/ 221844 w 481438"/>
                <a:gd name="connsiteY33" fmla="*/ 226954 h 639410"/>
                <a:gd name="connsiteX34" fmla="*/ 225980 w 481438"/>
                <a:gd name="connsiteY34" fmla="*/ 207169 h 639410"/>
                <a:gd name="connsiteX35" fmla="*/ 228237 w 481438"/>
                <a:gd name="connsiteY35" fmla="*/ 197390 h 639410"/>
                <a:gd name="connsiteX36" fmla="*/ 230419 w 481438"/>
                <a:gd name="connsiteY36" fmla="*/ 187385 h 639410"/>
                <a:gd name="connsiteX37" fmla="*/ 264044 w 481438"/>
                <a:gd name="connsiteY37" fmla="*/ 217099 h 639410"/>
                <a:gd name="connsiteX38" fmla="*/ 261111 w 481438"/>
                <a:gd name="connsiteY38" fmla="*/ 191598 h 639410"/>
                <a:gd name="connsiteX39" fmla="*/ 259306 w 481438"/>
                <a:gd name="connsiteY39" fmla="*/ 169030 h 639410"/>
                <a:gd name="connsiteX40" fmla="*/ 271190 w 481438"/>
                <a:gd name="connsiteY40" fmla="*/ 161658 h 639410"/>
                <a:gd name="connsiteX41" fmla="*/ 283904 w 481438"/>
                <a:gd name="connsiteY41" fmla="*/ 153158 h 639410"/>
                <a:gd name="connsiteX42" fmla="*/ 299475 w 481438"/>
                <a:gd name="connsiteY42" fmla="*/ 142476 h 639410"/>
                <a:gd name="connsiteX43" fmla="*/ 316176 w 481438"/>
                <a:gd name="connsiteY43" fmla="*/ 129763 h 639410"/>
                <a:gd name="connsiteX44" fmla="*/ 324751 w 481438"/>
                <a:gd name="connsiteY44" fmla="*/ 123218 h 639410"/>
                <a:gd name="connsiteX45" fmla="*/ 332951 w 481438"/>
                <a:gd name="connsiteY45" fmla="*/ 116298 h 639410"/>
                <a:gd name="connsiteX46" fmla="*/ 348672 w 481438"/>
                <a:gd name="connsiteY46" fmla="*/ 103058 h 639410"/>
                <a:gd name="connsiteX47" fmla="*/ 361836 w 481438"/>
                <a:gd name="connsiteY47" fmla="*/ 90721 h 639410"/>
                <a:gd name="connsiteX48" fmla="*/ 411862 w 481438"/>
                <a:gd name="connsiteY48" fmla="*/ 75375 h 639410"/>
                <a:gd name="connsiteX49" fmla="*/ 413667 w 481438"/>
                <a:gd name="connsiteY49" fmla="*/ 35807 h 639410"/>
                <a:gd name="connsiteX50" fmla="*/ 425252 w 481438"/>
                <a:gd name="connsiteY50" fmla="*/ 21063 h 639410"/>
                <a:gd name="connsiteX51" fmla="*/ 431118 w 481438"/>
                <a:gd name="connsiteY51" fmla="*/ 13766 h 639410"/>
                <a:gd name="connsiteX52" fmla="*/ 436609 w 481438"/>
                <a:gd name="connsiteY52" fmla="*/ 6244 h 639410"/>
                <a:gd name="connsiteX53" fmla="*/ 437814 w 481438"/>
                <a:gd name="connsiteY53" fmla="*/ 5642 h 639410"/>
                <a:gd name="connsiteX54" fmla="*/ 443230 w 481438"/>
                <a:gd name="connsiteY54" fmla="*/ 41600 h 639410"/>
                <a:gd name="connsiteX55" fmla="*/ 446163 w 481438"/>
                <a:gd name="connsiteY55" fmla="*/ 78309 h 639410"/>
                <a:gd name="connsiteX56" fmla="*/ 481520 w 481438"/>
                <a:gd name="connsiteY56" fmla="*/ 122993 h 639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81438" h="639410">
                  <a:moveTo>
                    <a:pt x="481520" y="122993"/>
                  </a:moveTo>
                  <a:cubicBezTo>
                    <a:pt x="475652" y="179787"/>
                    <a:pt x="473019" y="237109"/>
                    <a:pt x="472341" y="296010"/>
                  </a:cubicBezTo>
                  <a:cubicBezTo>
                    <a:pt x="471289" y="354459"/>
                    <a:pt x="472717" y="414940"/>
                    <a:pt x="473546" y="476248"/>
                  </a:cubicBezTo>
                  <a:cubicBezTo>
                    <a:pt x="464745" y="479182"/>
                    <a:pt x="453836" y="482718"/>
                    <a:pt x="441651" y="486704"/>
                  </a:cubicBezTo>
                  <a:cubicBezTo>
                    <a:pt x="429463" y="490466"/>
                    <a:pt x="416299" y="494904"/>
                    <a:pt x="403360" y="500395"/>
                  </a:cubicBezTo>
                  <a:cubicBezTo>
                    <a:pt x="390347" y="505737"/>
                    <a:pt x="377107" y="511604"/>
                    <a:pt x="365221" y="519277"/>
                  </a:cubicBezTo>
                  <a:cubicBezTo>
                    <a:pt x="362213" y="521158"/>
                    <a:pt x="359355" y="523188"/>
                    <a:pt x="356496" y="525295"/>
                  </a:cubicBezTo>
                  <a:cubicBezTo>
                    <a:pt x="353638" y="527326"/>
                    <a:pt x="350778" y="529357"/>
                    <a:pt x="348071" y="531614"/>
                  </a:cubicBezTo>
                  <a:cubicBezTo>
                    <a:pt x="342654" y="536052"/>
                    <a:pt x="337689" y="540942"/>
                    <a:pt x="333175" y="546433"/>
                  </a:cubicBezTo>
                  <a:cubicBezTo>
                    <a:pt x="327834" y="548765"/>
                    <a:pt x="322117" y="551247"/>
                    <a:pt x="315950" y="553655"/>
                  </a:cubicBezTo>
                  <a:cubicBezTo>
                    <a:pt x="309706" y="555836"/>
                    <a:pt x="303161" y="558168"/>
                    <a:pt x="296391" y="560575"/>
                  </a:cubicBezTo>
                  <a:cubicBezTo>
                    <a:pt x="289546" y="562907"/>
                    <a:pt x="282474" y="565314"/>
                    <a:pt x="275252" y="567722"/>
                  </a:cubicBezTo>
                  <a:cubicBezTo>
                    <a:pt x="267881" y="570129"/>
                    <a:pt x="259381" y="572310"/>
                    <a:pt x="251181" y="574642"/>
                  </a:cubicBezTo>
                  <a:cubicBezTo>
                    <a:pt x="242905" y="576899"/>
                    <a:pt x="234556" y="579381"/>
                    <a:pt x="226055" y="581413"/>
                  </a:cubicBezTo>
                  <a:cubicBezTo>
                    <a:pt x="217556" y="583293"/>
                    <a:pt x="208981" y="585174"/>
                    <a:pt x="200329" y="587055"/>
                  </a:cubicBezTo>
                  <a:lnTo>
                    <a:pt x="187466" y="589838"/>
                  </a:lnTo>
                  <a:cubicBezTo>
                    <a:pt x="183177" y="590740"/>
                    <a:pt x="178891" y="591342"/>
                    <a:pt x="174603" y="592170"/>
                  </a:cubicBezTo>
                  <a:cubicBezTo>
                    <a:pt x="166101" y="593674"/>
                    <a:pt x="157602" y="595178"/>
                    <a:pt x="149251" y="596608"/>
                  </a:cubicBezTo>
                  <a:cubicBezTo>
                    <a:pt x="140902" y="598263"/>
                    <a:pt x="132702" y="599090"/>
                    <a:pt x="124728" y="600369"/>
                  </a:cubicBezTo>
                  <a:cubicBezTo>
                    <a:pt x="116755" y="601498"/>
                    <a:pt x="108931" y="602701"/>
                    <a:pt x="101484" y="603980"/>
                  </a:cubicBezTo>
                  <a:cubicBezTo>
                    <a:pt x="86439" y="606086"/>
                    <a:pt x="72522" y="607967"/>
                    <a:pt x="60111" y="610525"/>
                  </a:cubicBezTo>
                  <a:cubicBezTo>
                    <a:pt x="47697" y="613007"/>
                    <a:pt x="36941" y="615113"/>
                    <a:pt x="28215" y="618348"/>
                  </a:cubicBezTo>
                  <a:cubicBezTo>
                    <a:pt x="19488" y="621432"/>
                    <a:pt x="12719" y="625344"/>
                    <a:pt x="8656" y="629857"/>
                  </a:cubicBezTo>
                  <a:cubicBezTo>
                    <a:pt x="381" y="638809"/>
                    <a:pt x="9784" y="634145"/>
                    <a:pt x="29042" y="619250"/>
                  </a:cubicBezTo>
                  <a:cubicBezTo>
                    <a:pt x="48149" y="604807"/>
                    <a:pt x="76735" y="579983"/>
                    <a:pt x="104568" y="548991"/>
                  </a:cubicBezTo>
                  <a:cubicBezTo>
                    <a:pt x="111563" y="541242"/>
                    <a:pt x="118485" y="533193"/>
                    <a:pt x="125330" y="524994"/>
                  </a:cubicBezTo>
                  <a:cubicBezTo>
                    <a:pt x="132099" y="516719"/>
                    <a:pt x="138720" y="507692"/>
                    <a:pt x="145113" y="498966"/>
                  </a:cubicBezTo>
                  <a:cubicBezTo>
                    <a:pt x="157903" y="481740"/>
                    <a:pt x="169412" y="462783"/>
                    <a:pt x="179416" y="444955"/>
                  </a:cubicBezTo>
                  <a:cubicBezTo>
                    <a:pt x="184457" y="436228"/>
                    <a:pt x="188895" y="426825"/>
                    <a:pt x="193032" y="418024"/>
                  </a:cubicBezTo>
                  <a:cubicBezTo>
                    <a:pt x="197170" y="409223"/>
                    <a:pt x="200856" y="400647"/>
                    <a:pt x="204165" y="392523"/>
                  </a:cubicBezTo>
                  <a:cubicBezTo>
                    <a:pt x="210711" y="375748"/>
                    <a:pt x="215826" y="360252"/>
                    <a:pt x="219662" y="347163"/>
                  </a:cubicBezTo>
                  <a:cubicBezTo>
                    <a:pt x="212667" y="320759"/>
                    <a:pt x="212591" y="293527"/>
                    <a:pt x="215524" y="266898"/>
                  </a:cubicBezTo>
                  <a:cubicBezTo>
                    <a:pt x="216277" y="260278"/>
                    <a:pt x="217254" y="253658"/>
                    <a:pt x="218384" y="247114"/>
                  </a:cubicBezTo>
                  <a:cubicBezTo>
                    <a:pt x="219436" y="240343"/>
                    <a:pt x="220564" y="233648"/>
                    <a:pt x="221844" y="226954"/>
                  </a:cubicBezTo>
                  <a:cubicBezTo>
                    <a:pt x="223122" y="220258"/>
                    <a:pt x="224551" y="213714"/>
                    <a:pt x="225980" y="207169"/>
                  </a:cubicBezTo>
                  <a:cubicBezTo>
                    <a:pt x="226733" y="203934"/>
                    <a:pt x="227486" y="200700"/>
                    <a:pt x="228237" y="197390"/>
                  </a:cubicBezTo>
                  <a:cubicBezTo>
                    <a:pt x="228915" y="194080"/>
                    <a:pt x="229668" y="190770"/>
                    <a:pt x="230419" y="187385"/>
                  </a:cubicBezTo>
                  <a:cubicBezTo>
                    <a:pt x="242305" y="184451"/>
                    <a:pt x="250804" y="218904"/>
                    <a:pt x="264044" y="217099"/>
                  </a:cubicBezTo>
                  <a:cubicBezTo>
                    <a:pt x="262766" y="214993"/>
                    <a:pt x="262013" y="203032"/>
                    <a:pt x="261111" y="191598"/>
                  </a:cubicBezTo>
                  <a:cubicBezTo>
                    <a:pt x="260207" y="180314"/>
                    <a:pt x="259306" y="169030"/>
                    <a:pt x="259306" y="169030"/>
                  </a:cubicBezTo>
                  <a:cubicBezTo>
                    <a:pt x="259306" y="169030"/>
                    <a:pt x="263818" y="166247"/>
                    <a:pt x="271190" y="161658"/>
                  </a:cubicBezTo>
                  <a:cubicBezTo>
                    <a:pt x="274951" y="159477"/>
                    <a:pt x="279164" y="156467"/>
                    <a:pt x="283904" y="153158"/>
                  </a:cubicBezTo>
                  <a:cubicBezTo>
                    <a:pt x="288643" y="149848"/>
                    <a:pt x="293908" y="146237"/>
                    <a:pt x="299475" y="142476"/>
                  </a:cubicBezTo>
                  <a:cubicBezTo>
                    <a:pt x="304892" y="138489"/>
                    <a:pt x="310459" y="134126"/>
                    <a:pt x="316176" y="129763"/>
                  </a:cubicBezTo>
                  <a:cubicBezTo>
                    <a:pt x="319034" y="127581"/>
                    <a:pt x="321891" y="125400"/>
                    <a:pt x="324751" y="123218"/>
                  </a:cubicBezTo>
                  <a:cubicBezTo>
                    <a:pt x="327533" y="120886"/>
                    <a:pt x="330242" y="118554"/>
                    <a:pt x="332951" y="116298"/>
                  </a:cubicBezTo>
                  <a:cubicBezTo>
                    <a:pt x="338367" y="111709"/>
                    <a:pt x="343708" y="107271"/>
                    <a:pt x="348672" y="103058"/>
                  </a:cubicBezTo>
                  <a:cubicBezTo>
                    <a:pt x="353412" y="98620"/>
                    <a:pt x="357849" y="94407"/>
                    <a:pt x="361836" y="90721"/>
                  </a:cubicBezTo>
                  <a:cubicBezTo>
                    <a:pt x="388692" y="103434"/>
                    <a:pt x="404339" y="90947"/>
                    <a:pt x="411862" y="75375"/>
                  </a:cubicBezTo>
                  <a:cubicBezTo>
                    <a:pt x="418857" y="59127"/>
                    <a:pt x="417654" y="40170"/>
                    <a:pt x="413667" y="35807"/>
                  </a:cubicBezTo>
                  <a:lnTo>
                    <a:pt x="425252" y="21063"/>
                  </a:lnTo>
                  <a:lnTo>
                    <a:pt x="431118" y="13766"/>
                  </a:lnTo>
                  <a:cubicBezTo>
                    <a:pt x="433074" y="11284"/>
                    <a:pt x="434804" y="8726"/>
                    <a:pt x="436609" y="6244"/>
                  </a:cubicBezTo>
                  <a:cubicBezTo>
                    <a:pt x="436986" y="6093"/>
                    <a:pt x="437362" y="5868"/>
                    <a:pt x="437814" y="5642"/>
                  </a:cubicBezTo>
                  <a:cubicBezTo>
                    <a:pt x="440222" y="17603"/>
                    <a:pt x="441801" y="29488"/>
                    <a:pt x="443230" y="41600"/>
                  </a:cubicBezTo>
                  <a:cubicBezTo>
                    <a:pt x="444659" y="53711"/>
                    <a:pt x="445939" y="66198"/>
                    <a:pt x="446163" y="78309"/>
                  </a:cubicBezTo>
                  <a:cubicBezTo>
                    <a:pt x="450301" y="95009"/>
                    <a:pt x="481520" y="122993"/>
                    <a:pt x="481520" y="122993"/>
                  </a:cubicBezTo>
                  <a:close/>
                </a:path>
              </a:pathLst>
            </a:custGeom>
            <a:solidFill>
              <a:srgbClr val="48C9CE"/>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4169A1B6-889C-4C2E-B068-5F93377807AE}"/>
                </a:ext>
              </a:extLst>
            </p:cNvPr>
            <p:cNvSpPr/>
            <p:nvPr/>
          </p:nvSpPr>
          <p:spPr>
            <a:xfrm>
              <a:off x="19810895" y="6631799"/>
              <a:ext cx="955466" cy="564251"/>
            </a:xfrm>
            <a:custGeom>
              <a:avLst/>
              <a:gdLst>
                <a:gd name="connsiteX0" fmla="*/ 298642 w 955354"/>
                <a:gd name="connsiteY0" fmla="*/ 253131 h 564185"/>
                <a:gd name="connsiteX1" fmla="*/ 239891 w 955354"/>
                <a:gd name="connsiteY1" fmla="*/ 302027 h 564185"/>
                <a:gd name="connsiteX2" fmla="*/ 169482 w 955354"/>
                <a:gd name="connsiteY2" fmla="*/ 328356 h 564185"/>
                <a:gd name="connsiteX3" fmla="*/ 150299 w 955354"/>
                <a:gd name="connsiteY3" fmla="*/ 331892 h 564185"/>
                <a:gd name="connsiteX4" fmla="*/ 130740 w 955354"/>
                <a:gd name="connsiteY4" fmla="*/ 333998 h 564185"/>
                <a:gd name="connsiteX5" fmla="*/ 90119 w 955354"/>
                <a:gd name="connsiteY5" fmla="*/ 335352 h 564185"/>
                <a:gd name="connsiteX6" fmla="*/ 48369 w 955354"/>
                <a:gd name="connsiteY6" fmla="*/ 332644 h 564185"/>
                <a:gd name="connsiteX7" fmla="*/ 27006 w 955354"/>
                <a:gd name="connsiteY7" fmla="*/ 330237 h 564185"/>
                <a:gd name="connsiteX8" fmla="*/ 5642 w 955354"/>
                <a:gd name="connsiteY8" fmla="*/ 326851 h 564185"/>
                <a:gd name="connsiteX9" fmla="*/ 16624 w 955354"/>
                <a:gd name="connsiteY9" fmla="*/ 340091 h 564185"/>
                <a:gd name="connsiteX10" fmla="*/ 30617 w 955354"/>
                <a:gd name="connsiteY10" fmla="*/ 355813 h 564185"/>
                <a:gd name="connsiteX11" fmla="*/ 62738 w 955354"/>
                <a:gd name="connsiteY11" fmla="*/ 390191 h 564185"/>
                <a:gd name="connsiteX12" fmla="*/ 92452 w 955354"/>
                <a:gd name="connsiteY12" fmla="*/ 419679 h 564185"/>
                <a:gd name="connsiteX13" fmla="*/ 109001 w 955354"/>
                <a:gd name="connsiteY13" fmla="*/ 434874 h 564185"/>
                <a:gd name="connsiteX14" fmla="*/ 136382 w 955354"/>
                <a:gd name="connsiteY14" fmla="*/ 380863 h 564185"/>
                <a:gd name="connsiteX15" fmla="*/ 180615 w 955354"/>
                <a:gd name="connsiteY15" fmla="*/ 397864 h 564185"/>
                <a:gd name="connsiteX16" fmla="*/ 225674 w 955354"/>
                <a:gd name="connsiteY16" fmla="*/ 414488 h 564185"/>
                <a:gd name="connsiteX17" fmla="*/ 267500 w 955354"/>
                <a:gd name="connsiteY17" fmla="*/ 430060 h 564185"/>
                <a:gd name="connsiteX18" fmla="*/ 301876 w 955354"/>
                <a:gd name="connsiteY18" fmla="*/ 444578 h 564185"/>
                <a:gd name="connsiteX19" fmla="*/ 336480 w 955354"/>
                <a:gd name="connsiteY19" fmla="*/ 470982 h 564185"/>
                <a:gd name="connsiteX20" fmla="*/ 371760 w 955354"/>
                <a:gd name="connsiteY20" fmla="*/ 501749 h 564185"/>
                <a:gd name="connsiteX21" fmla="*/ 409222 w 955354"/>
                <a:gd name="connsiteY21" fmla="*/ 533043 h 564185"/>
                <a:gd name="connsiteX22" fmla="*/ 449769 w 955354"/>
                <a:gd name="connsiteY22" fmla="*/ 560951 h 564185"/>
                <a:gd name="connsiteX23" fmla="*/ 605183 w 955354"/>
                <a:gd name="connsiteY23" fmla="*/ 563057 h 564185"/>
                <a:gd name="connsiteX24" fmla="*/ 623989 w 955354"/>
                <a:gd name="connsiteY24" fmla="*/ 543273 h 564185"/>
                <a:gd name="connsiteX25" fmla="*/ 640839 w 955354"/>
                <a:gd name="connsiteY25" fmla="*/ 510851 h 564185"/>
                <a:gd name="connsiteX26" fmla="*/ 665212 w 955354"/>
                <a:gd name="connsiteY26" fmla="*/ 513785 h 564185"/>
                <a:gd name="connsiteX27" fmla="*/ 688759 w 955354"/>
                <a:gd name="connsiteY27" fmla="*/ 518073 h 564185"/>
                <a:gd name="connsiteX28" fmla="*/ 735096 w 955354"/>
                <a:gd name="connsiteY28" fmla="*/ 528454 h 564185"/>
                <a:gd name="connsiteX29" fmla="*/ 778652 w 955354"/>
                <a:gd name="connsiteY29" fmla="*/ 499793 h 564185"/>
                <a:gd name="connsiteX30" fmla="*/ 819875 w 955354"/>
                <a:gd name="connsiteY30" fmla="*/ 469628 h 564185"/>
                <a:gd name="connsiteX31" fmla="*/ 841840 w 955354"/>
                <a:gd name="connsiteY31" fmla="*/ 450671 h 564185"/>
                <a:gd name="connsiteX32" fmla="*/ 863506 w 955354"/>
                <a:gd name="connsiteY32" fmla="*/ 429985 h 564185"/>
                <a:gd name="connsiteX33" fmla="*/ 902321 w 955354"/>
                <a:gd name="connsiteY33" fmla="*/ 383571 h 564185"/>
                <a:gd name="connsiteX34" fmla="*/ 918194 w 955354"/>
                <a:gd name="connsiteY34" fmla="*/ 359273 h 564185"/>
                <a:gd name="connsiteX35" fmla="*/ 930756 w 955354"/>
                <a:gd name="connsiteY35" fmla="*/ 334299 h 564185"/>
                <a:gd name="connsiteX36" fmla="*/ 940009 w 955354"/>
                <a:gd name="connsiteY36" fmla="*/ 310302 h 564185"/>
                <a:gd name="connsiteX37" fmla="*/ 945575 w 955354"/>
                <a:gd name="connsiteY37" fmla="*/ 286907 h 564185"/>
                <a:gd name="connsiteX38" fmla="*/ 946102 w 955354"/>
                <a:gd name="connsiteY38" fmla="*/ 245684 h 564185"/>
                <a:gd name="connsiteX39" fmla="*/ 941964 w 955354"/>
                <a:gd name="connsiteY39" fmla="*/ 165419 h 564185"/>
                <a:gd name="connsiteX40" fmla="*/ 944824 w 955354"/>
                <a:gd name="connsiteY40" fmla="*/ 145635 h 564185"/>
                <a:gd name="connsiteX41" fmla="*/ 948284 w 955354"/>
                <a:gd name="connsiteY41" fmla="*/ 125475 h 564185"/>
                <a:gd name="connsiteX42" fmla="*/ 952420 w 955354"/>
                <a:gd name="connsiteY42" fmla="*/ 105691 h 564185"/>
                <a:gd name="connsiteX43" fmla="*/ 954677 w 955354"/>
                <a:gd name="connsiteY43" fmla="*/ 95912 h 564185"/>
                <a:gd name="connsiteX44" fmla="*/ 956859 w 955354"/>
                <a:gd name="connsiteY44" fmla="*/ 85907 h 564185"/>
                <a:gd name="connsiteX45" fmla="*/ 940611 w 955354"/>
                <a:gd name="connsiteY45" fmla="*/ 93354 h 564185"/>
                <a:gd name="connsiteX46" fmla="*/ 923836 w 955354"/>
                <a:gd name="connsiteY46" fmla="*/ 100952 h 564185"/>
                <a:gd name="connsiteX47" fmla="*/ 903224 w 955354"/>
                <a:gd name="connsiteY47" fmla="*/ 109076 h 564185"/>
                <a:gd name="connsiteX48" fmla="*/ 880506 w 955354"/>
                <a:gd name="connsiteY48" fmla="*/ 117125 h 564185"/>
                <a:gd name="connsiteX49" fmla="*/ 868922 w 955354"/>
                <a:gd name="connsiteY49" fmla="*/ 121036 h 564185"/>
                <a:gd name="connsiteX50" fmla="*/ 858615 w 955354"/>
                <a:gd name="connsiteY50" fmla="*/ 123744 h 564185"/>
                <a:gd name="connsiteX51" fmla="*/ 839283 w 955354"/>
                <a:gd name="connsiteY51" fmla="*/ 128333 h 564185"/>
                <a:gd name="connsiteX52" fmla="*/ 822207 w 955354"/>
                <a:gd name="connsiteY52" fmla="*/ 131493 h 564185"/>
                <a:gd name="connsiteX53" fmla="*/ 836725 w 955354"/>
                <a:gd name="connsiteY53" fmla="*/ 149020 h 564185"/>
                <a:gd name="connsiteX54" fmla="*/ 853500 w 955354"/>
                <a:gd name="connsiteY54" fmla="*/ 160905 h 564185"/>
                <a:gd name="connsiteX55" fmla="*/ 841614 w 955354"/>
                <a:gd name="connsiteY55" fmla="*/ 158724 h 564185"/>
                <a:gd name="connsiteX56" fmla="*/ 831761 w 955354"/>
                <a:gd name="connsiteY56" fmla="*/ 155790 h 564185"/>
                <a:gd name="connsiteX57" fmla="*/ 820477 w 955354"/>
                <a:gd name="connsiteY57" fmla="*/ 151502 h 564185"/>
                <a:gd name="connsiteX58" fmla="*/ 780156 w 955354"/>
                <a:gd name="connsiteY58" fmla="*/ 135405 h 564185"/>
                <a:gd name="connsiteX59" fmla="*/ 753601 w 955354"/>
                <a:gd name="connsiteY59" fmla="*/ 136157 h 564185"/>
                <a:gd name="connsiteX60" fmla="*/ 720955 w 955354"/>
                <a:gd name="connsiteY60" fmla="*/ 135781 h 564185"/>
                <a:gd name="connsiteX61" fmla="*/ 705383 w 955354"/>
                <a:gd name="connsiteY61" fmla="*/ 135405 h 564185"/>
                <a:gd name="connsiteX62" fmla="*/ 691842 w 955354"/>
                <a:gd name="connsiteY62" fmla="*/ 134652 h 564185"/>
                <a:gd name="connsiteX63" fmla="*/ 681837 w 955354"/>
                <a:gd name="connsiteY63" fmla="*/ 134577 h 564185"/>
                <a:gd name="connsiteX64" fmla="*/ 676496 w 955354"/>
                <a:gd name="connsiteY64" fmla="*/ 134953 h 564185"/>
                <a:gd name="connsiteX65" fmla="*/ 675969 w 955354"/>
                <a:gd name="connsiteY65" fmla="*/ 152480 h 564185"/>
                <a:gd name="connsiteX66" fmla="*/ 680558 w 955354"/>
                <a:gd name="connsiteY66" fmla="*/ 191372 h 564185"/>
                <a:gd name="connsiteX67" fmla="*/ 579607 w 955354"/>
                <a:gd name="connsiteY67" fmla="*/ 94858 h 564185"/>
                <a:gd name="connsiteX68" fmla="*/ 565012 w 955354"/>
                <a:gd name="connsiteY68" fmla="*/ 88991 h 564185"/>
                <a:gd name="connsiteX69" fmla="*/ 557716 w 955354"/>
                <a:gd name="connsiteY69" fmla="*/ 86207 h 564185"/>
                <a:gd name="connsiteX70" fmla="*/ 550570 w 955354"/>
                <a:gd name="connsiteY70" fmla="*/ 82973 h 564185"/>
                <a:gd name="connsiteX71" fmla="*/ 555310 w 955354"/>
                <a:gd name="connsiteY71" fmla="*/ 65445 h 564185"/>
                <a:gd name="connsiteX72" fmla="*/ 565690 w 955354"/>
                <a:gd name="connsiteY72" fmla="*/ 64768 h 564185"/>
                <a:gd name="connsiteX73" fmla="*/ 575771 w 955354"/>
                <a:gd name="connsiteY73" fmla="*/ 64543 h 564185"/>
                <a:gd name="connsiteX74" fmla="*/ 567044 w 955354"/>
                <a:gd name="connsiteY74" fmla="*/ 60706 h 564185"/>
                <a:gd name="connsiteX75" fmla="*/ 554557 w 955354"/>
                <a:gd name="connsiteY75" fmla="*/ 54463 h 564185"/>
                <a:gd name="connsiteX76" fmla="*/ 539587 w 955354"/>
                <a:gd name="connsiteY76" fmla="*/ 46865 h 564185"/>
                <a:gd name="connsiteX77" fmla="*/ 523565 w 955354"/>
                <a:gd name="connsiteY77" fmla="*/ 37988 h 564185"/>
                <a:gd name="connsiteX78" fmla="*/ 507767 w 955354"/>
                <a:gd name="connsiteY78" fmla="*/ 28510 h 564185"/>
                <a:gd name="connsiteX79" fmla="*/ 493325 w 955354"/>
                <a:gd name="connsiteY79" fmla="*/ 19408 h 564185"/>
                <a:gd name="connsiteX80" fmla="*/ 472862 w 955354"/>
                <a:gd name="connsiteY80" fmla="*/ 5642 h 564185"/>
                <a:gd name="connsiteX81" fmla="*/ 483620 w 955354"/>
                <a:gd name="connsiteY81" fmla="*/ 19107 h 564185"/>
                <a:gd name="connsiteX82" fmla="*/ 494001 w 955354"/>
                <a:gd name="connsiteY82" fmla="*/ 33851 h 564185"/>
                <a:gd name="connsiteX83" fmla="*/ 504383 w 955354"/>
                <a:gd name="connsiteY83" fmla="*/ 49272 h 564185"/>
                <a:gd name="connsiteX84" fmla="*/ 514612 w 955354"/>
                <a:gd name="connsiteY84" fmla="*/ 65822 h 564185"/>
                <a:gd name="connsiteX85" fmla="*/ 499492 w 955354"/>
                <a:gd name="connsiteY85" fmla="*/ 58149 h 564185"/>
                <a:gd name="connsiteX86" fmla="*/ 484372 w 955354"/>
                <a:gd name="connsiteY86" fmla="*/ 50325 h 564185"/>
                <a:gd name="connsiteX87" fmla="*/ 469628 w 955354"/>
                <a:gd name="connsiteY87" fmla="*/ 41900 h 564185"/>
                <a:gd name="connsiteX88" fmla="*/ 454959 w 955354"/>
                <a:gd name="connsiteY88" fmla="*/ 33400 h 564185"/>
                <a:gd name="connsiteX89" fmla="*/ 452250 w 955354"/>
                <a:gd name="connsiteY89" fmla="*/ 32572 h 564185"/>
                <a:gd name="connsiteX90" fmla="*/ 242751 w 955354"/>
                <a:gd name="connsiteY90" fmla="*/ 146838 h 564185"/>
                <a:gd name="connsiteX91" fmla="*/ 260879 w 955354"/>
                <a:gd name="connsiteY91" fmla="*/ 173844 h 564185"/>
                <a:gd name="connsiteX92" fmla="*/ 282394 w 955354"/>
                <a:gd name="connsiteY92" fmla="*/ 203182 h 564185"/>
                <a:gd name="connsiteX93" fmla="*/ 298642 w 955354"/>
                <a:gd name="connsiteY93" fmla="*/ 253131 h 56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955354" h="564185">
                  <a:moveTo>
                    <a:pt x="298642" y="253131"/>
                  </a:moveTo>
                  <a:cubicBezTo>
                    <a:pt x="281189" y="273442"/>
                    <a:pt x="261557" y="289540"/>
                    <a:pt x="239891" y="302027"/>
                  </a:cubicBezTo>
                  <a:cubicBezTo>
                    <a:pt x="218077" y="314665"/>
                    <a:pt x="194681" y="322940"/>
                    <a:pt x="169482" y="328356"/>
                  </a:cubicBezTo>
                  <a:cubicBezTo>
                    <a:pt x="163162" y="329710"/>
                    <a:pt x="156769" y="330914"/>
                    <a:pt x="150299" y="331892"/>
                  </a:cubicBezTo>
                  <a:cubicBezTo>
                    <a:pt x="143829" y="332870"/>
                    <a:pt x="137361" y="333471"/>
                    <a:pt x="130740" y="333998"/>
                  </a:cubicBezTo>
                  <a:cubicBezTo>
                    <a:pt x="117575" y="335051"/>
                    <a:pt x="103961" y="335502"/>
                    <a:pt x="90119" y="335352"/>
                  </a:cubicBezTo>
                  <a:cubicBezTo>
                    <a:pt x="76428" y="335051"/>
                    <a:pt x="62512" y="333998"/>
                    <a:pt x="48369" y="332644"/>
                  </a:cubicBezTo>
                  <a:cubicBezTo>
                    <a:pt x="41298" y="331967"/>
                    <a:pt x="34152" y="331214"/>
                    <a:pt x="27006" y="330237"/>
                  </a:cubicBezTo>
                  <a:cubicBezTo>
                    <a:pt x="19934" y="329183"/>
                    <a:pt x="12863" y="328055"/>
                    <a:pt x="5642" y="326851"/>
                  </a:cubicBezTo>
                  <a:cubicBezTo>
                    <a:pt x="8801" y="330613"/>
                    <a:pt x="12487" y="335126"/>
                    <a:pt x="16624" y="340091"/>
                  </a:cubicBezTo>
                  <a:cubicBezTo>
                    <a:pt x="20837" y="345056"/>
                    <a:pt x="25651" y="350247"/>
                    <a:pt x="30617" y="355813"/>
                  </a:cubicBezTo>
                  <a:cubicBezTo>
                    <a:pt x="40696" y="366871"/>
                    <a:pt x="51603" y="379359"/>
                    <a:pt x="62738" y="390191"/>
                  </a:cubicBezTo>
                  <a:cubicBezTo>
                    <a:pt x="73721" y="401173"/>
                    <a:pt x="84025" y="411856"/>
                    <a:pt x="92452" y="419679"/>
                  </a:cubicBezTo>
                  <a:cubicBezTo>
                    <a:pt x="100951" y="427427"/>
                    <a:pt x="106969" y="433069"/>
                    <a:pt x="109001" y="434874"/>
                  </a:cubicBezTo>
                  <a:cubicBezTo>
                    <a:pt x="112687" y="408245"/>
                    <a:pt x="112235" y="376876"/>
                    <a:pt x="136382" y="380863"/>
                  </a:cubicBezTo>
                  <a:cubicBezTo>
                    <a:pt x="150600" y="386354"/>
                    <a:pt x="165344" y="392448"/>
                    <a:pt x="180615" y="397864"/>
                  </a:cubicBezTo>
                  <a:cubicBezTo>
                    <a:pt x="195735" y="403505"/>
                    <a:pt x="210855" y="409373"/>
                    <a:pt x="225674" y="414488"/>
                  </a:cubicBezTo>
                  <a:cubicBezTo>
                    <a:pt x="240268" y="419904"/>
                    <a:pt x="254411" y="425170"/>
                    <a:pt x="267500" y="430060"/>
                  </a:cubicBezTo>
                  <a:cubicBezTo>
                    <a:pt x="280514" y="434874"/>
                    <a:pt x="292023" y="440065"/>
                    <a:pt x="301876" y="444578"/>
                  </a:cubicBezTo>
                  <a:cubicBezTo>
                    <a:pt x="313612" y="452025"/>
                    <a:pt x="324971" y="461128"/>
                    <a:pt x="336480" y="470982"/>
                  </a:cubicBezTo>
                  <a:cubicBezTo>
                    <a:pt x="348141" y="480461"/>
                    <a:pt x="359801" y="490917"/>
                    <a:pt x="371760" y="501749"/>
                  </a:cubicBezTo>
                  <a:cubicBezTo>
                    <a:pt x="383948" y="512055"/>
                    <a:pt x="396359" y="522737"/>
                    <a:pt x="409222" y="533043"/>
                  </a:cubicBezTo>
                  <a:cubicBezTo>
                    <a:pt x="422236" y="542972"/>
                    <a:pt x="435852" y="552451"/>
                    <a:pt x="449769" y="560951"/>
                  </a:cubicBezTo>
                  <a:cubicBezTo>
                    <a:pt x="502276" y="566292"/>
                    <a:pt x="554557" y="567270"/>
                    <a:pt x="605183" y="563057"/>
                  </a:cubicBezTo>
                  <a:cubicBezTo>
                    <a:pt x="606913" y="562982"/>
                    <a:pt x="615716" y="554181"/>
                    <a:pt x="623989" y="543273"/>
                  </a:cubicBezTo>
                  <a:cubicBezTo>
                    <a:pt x="632340" y="532366"/>
                    <a:pt x="640088" y="519276"/>
                    <a:pt x="640839" y="510851"/>
                  </a:cubicBezTo>
                  <a:cubicBezTo>
                    <a:pt x="649040" y="511905"/>
                    <a:pt x="657238" y="512581"/>
                    <a:pt x="665212" y="513785"/>
                  </a:cubicBezTo>
                  <a:cubicBezTo>
                    <a:pt x="673186" y="514989"/>
                    <a:pt x="681010" y="516418"/>
                    <a:pt x="688759" y="518073"/>
                  </a:cubicBezTo>
                  <a:cubicBezTo>
                    <a:pt x="704329" y="521082"/>
                    <a:pt x="719675" y="524467"/>
                    <a:pt x="735096" y="528454"/>
                  </a:cubicBezTo>
                  <a:cubicBezTo>
                    <a:pt x="735849" y="526498"/>
                    <a:pt x="753827" y="515967"/>
                    <a:pt x="778652" y="499793"/>
                  </a:cubicBezTo>
                  <a:cubicBezTo>
                    <a:pt x="791138" y="491293"/>
                    <a:pt x="805282" y="480912"/>
                    <a:pt x="819875" y="469628"/>
                  </a:cubicBezTo>
                  <a:cubicBezTo>
                    <a:pt x="827171" y="463610"/>
                    <a:pt x="834543" y="457291"/>
                    <a:pt x="841840" y="450671"/>
                  </a:cubicBezTo>
                  <a:cubicBezTo>
                    <a:pt x="849136" y="444052"/>
                    <a:pt x="856435" y="437582"/>
                    <a:pt x="863506" y="429985"/>
                  </a:cubicBezTo>
                  <a:cubicBezTo>
                    <a:pt x="877572" y="415166"/>
                    <a:pt x="890962" y="400195"/>
                    <a:pt x="902321" y="383571"/>
                  </a:cubicBezTo>
                  <a:cubicBezTo>
                    <a:pt x="908038" y="375447"/>
                    <a:pt x="913379" y="367322"/>
                    <a:pt x="918194" y="359273"/>
                  </a:cubicBezTo>
                  <a:cubicBezTo>
                    <a:pt x="922932" y="350848"/>
                    <a:pt x="927145" y="342498"/>
                    <a:pt x="930756" y="334299"/>
                  </a:cubicBezTo>
                  <a:cubicBezTo>
                    <a:pt x="934367" y="326099"/>
                    <a:pt x="937526" y="318125"/>
                    <a:pt x="940009" y="310302"/>
                  </a:cubicBezTo>
                  <a:cubicBezTo>
                    <a:pt x="942416" y="302253"/>
                    <a:pt x="944297" y="294429"/>
                    <a:pt x="945575" y="286907"/>
                  </a:cubicBezTo>
                  <a:cubicBezTo>
                    <a:pt x="948133" y="271862"/>
                    <a:pt x="948435" y="258021"/>
                    <a:pt x="946102" y="245684"/>
                  </a:cubicBezTo>
                  <a:cubicBezTo>
                    <a:pt x="939107" y="219280"/>
                    <a:pt x="939032" y="192049"/>
                    <a:pt x="941964" y="165419"/>
                  </a:cubicBezTo>
                  <a:cubicBezTo>
                    <a:pt x="942717" y="158799"/>
                    <a:pt x="943695" y="152180"/>
                    <a:pt x="944824" y="145635"/>
                  </a:cubicBezTo>
                  <a:cubicBezTo>
                    <a:pt x="945876" y="138865"/>
                    <a:pt x="947004" y="132170"/>
                    <a:pt x="948284" y="125475"/>
                  </a:cubicBezTo>
                  <a:cubicBezTo>
                    <a:pt x="949562" y="118780"/>
                    <a:pt x="950991" y="112235"/>
                    <a:pt x="952420" y="105691"/>
                  </a:cubicBezTo>
                  <a:cubicBezTo>
                    <a:pt x="953173" y="102456"/>
                    <a:pt x="953926" y="99222"/>
                    <a:pt x="954677" y="95912"/>
                  </a:cubicBezTo>
                  <a:cubicBezTo>
                    <a:pt x="955355" y="92602"/>
                    <a:pt x="956108" y="89292"/>
                    <a:pt x="956859" y="85907"/>
                  </a:cubicBezTo>
                  <a:cubicBezTo>
                    <a:pt x="956332" y="86057"/>
                    <a:pt x="950315" y="89216"/>
                    <a:pt x="940611" y="93354"/>
                  </a:cubicBezTo>
                  <a:cubicBezTo>
                    <a:pt x="935796" y="95535"/>
                    <a:pt x="930154" y="98093"/>
                    <a:pt x="923836" y="100952"/>
                  </a:cubicBezTo>
                  <a:cubicBezTo>
                    <a:pt x="917441" y="103434"/>
                    <a:pt x="910521" y="106217"/>
                    <a:pt x="903224" y="109076"/>
                  </a:cubicBezTo>
                  <a:cubicBezTo>
                    <a:pt x="896001" y="112160"/>
                    <a:pt x="888255" y="114492"/>
                    <a:pt x="880506" y="117125"/>
                  </a:cubicBezTo>
                  <a:lnTo>
                    <a:pt x="868922" y="121036"/>
                  </a:lnTo>
                  <a:cubicBezTo>
                    <a:pt x="865236" y="122165"/>
                    <a:pt x="862001" y="122766"/>
                    <a:pt x="858615" y="123744"/>
                  </a:cubicBezTo>
                  <a:cubicBezTo>
                    <a:pt x="851921" y="125475"/>
                    <a:pt x="845601" y="127356"/>
                    <a:pt x="839283" y="128333"/>
                  </a:cubicBezTo>
                  <a:cubicBezTo>
                    <a:pt x="833039" y="129386"/>
                    <a:pt x="827397" y="130816"/>
                    <a:pt x="822207" y="131493"/>
                  </a:cubicBezTo>
                  <a:cubicBezTo>
                    <a:pt x="824088" y="136382"/>
                    <a:pt x="830180" y="143228"/>
                    <a:pt x="836725" y="149020"/>
                  </a:cubicBezTo>
                  <a:cubicBezTo>
                    <a:pt x="843271" y="154888"/>
                    <a:pt x="850492" y="159777"/>
                    <a:pt x="853500" y="160905"/>
                  </a:cubicBezTo>
                  <a:cubicBezTo>
                    <a:pt x="851996" y="161282"/>
                    <a:pt x="847557" y="160379"/>
                    <a:pt x="841614" y="158724"/>
                  </a:cubicBezTo>
                  <a:cubicBezTo>
                    <a:pt x="838681" y="157897"/>
                    <a:pt x="835296" y="156843"/>
                    <a:pt x="831761" y="155790"/>
                  </a:cubicBezTo>
                  <a:cubicBezTo>
                    <a:pt x="828226" y="154587"/>
                    <a:pt x="824314" y="153007"/>
                    <a:pt x="820477" y="151502"/>
                  </a:cubicBezTo>
                  <a:cubicBezTo>
                    <a:pt x="805131" y="145861"/>
                    <a:pt x="788806" y="137737"/>
                    <a:pt x="780156" y="135405"/>
                  </a:cubicBezTo>
                  <a:cubicBezTo>
                    <a:pt x="773311" y="135479"/>
                    <a:pt x="763908" y="135705"/>
                    <a:pt x="753601" y="136157"/>
                  </a:cubicBezTo>
                  <a:cubicBezTo>
                    <a:pt x="743071" y="135781"/>
                    <a:pt x="731862" y="136533"/>
                    <a:pt x="720955" y="135781"/>
                  </a:cubicBezTo>
                  <a:cubicBezTo>
                    <a:pt x="715537" y="135630"/>
                    <a:pt x="710272" y="135555"/>
                    <a:pt x="705383" y="135405"/>
                  </a:cubicBezTo>
                  <a:cubicBezTo>
                    <a:pt x="700417" y="135028"/>
                    <a:pt x="695829" y="134803"/>
                    <a:pt x="691842" y="134652"/>
                  </a:cubicBezTo>
                  <a:cubicBezTo>
                    <a:pt x="687855" y="134501"/>
                    <a:pt x="684470" y="134501"/>
                    <a:pt x="681837" y="134577"/>
                  </a:cubicBezTo>
                  <a:cubicBezTo>
                    <a:pt x="679205" y="134577"/>
                    <a:pt x="677324" y="134652"/>
                    <a:pt x="676496" y="134953"/>
                  </a:cubicBezTo>
                  <a:cubicBezTo>
                    <a:pt x="672283" y="134501"/>
                    <a:pt x="673638" y="141648"/>
                    <a:pt x="675969" y="152480"/>
                  </a:cubicBezTo>
                  <a:cubicBezTo>
                    <a:pt x="678226" y="163388"/>
                    <a:pt x="681611" y="177455"/>
                    <a:pt x="680558" y="191372"/>
                  </a:cubicBezTo>
                  <a:cubicBezTo>
                    <a:pt x="644224" y="150675"/>
                    <a:pt x="612630" y="119306"/>
                    <a:pt x="579607" y="94858"/>
                  </a:cubicBezTo>
                  <a:cubicBezTo>
                    <a:pt x="574717" y="92827"/>
                    <a:pt x="569903" y="90871"/>
                    <a:pt x="565012" y="88991"/>
                  </a:cubicBezTo>
                  <a:lnTo>
                    <a:pt x="557716" y="86207"/>
                  </a:lnTo>
                  <a:lnTo>
                    <a:pt x="550570" y="82973"/>
                  </a:lnTo>
                  <a:cubicBezTo>
                    <a:pt x="551022" y="71689"/>
                    <a:pt x="551323" y="64091"/>
                    <a:pt x="555310" y="65445"/>
                  </a:cubicBezTo>
                  <a:cubicBezTo>
                    <a:pt x="558845" y="65069"/>
                    <a:pt x="562305" y="64919"/>
                    <a:pt x="565690" y="64768"/>
                  </a:cubicBezTo>
                  <a:cubicBezTo>
                    <a:pt x="569075" y="64543"/>
                    <a:pt x="572461" y="64467"/>
                    <a:pt x="575771" y="64543"/>
                  </a:cubicBezTo>
                  <a:cubicBezTo>
                    <a:pt x="573664" y="63640"/>
                    <a:pt x="570654" y="62286"/>
                    <a:pt x="567044" y="60706"/>
                  </a:cubicBezTo>
                  <a:cubicBezTo>
                    <a:pt x="563433" y="58901"/>
                    <a:pt x="559222" y="56795"/>
                    <a:pt x="554557" y="54463"/>
                  </a:cubicBezTo>
                  <a:cubicBezTo>
                    <a:pt x="549967" y="52055"/>
                    <a:pt x="544777" y="49874"/>
                    <a:pt x="539587" y="46865"/>
                  </a:cubicBezTo>
                  <a:cubicBezTo>
                    <a:pt x="534397" y="44006"/>
                    <a:pt x="528981" y="40997"/>
                    <a:pt x="523565" y="37988"/>
                  </a:cubicBezTo>
                  <a:cubicBezTo>
                    <a:pt x="518147" y="35130"/>
                    <a:pt x="512957" y="31519"/>
                    <a:pt x="507767" y="28510"/>
                  </a:cubicBezTo>
                  <a:cubicBezTo>
                    <a:pt x="502652" y="25351"/>
                    <a:pt x="497686" y="22567"/>
                    <a:pt x="493325" y="19408"/>
                  </a:cubicBezTo>
                  <a:cubicBezTo>
                    <a:pt x="484522" y="13314"/>
                    <a:pt x="477000" y="8876"/>
                    <a:pt x="472862" y="5642"/>
                  </a:cubicBezTo>
                  <a:cubicBezTo>
                    <a:pt x="476399" y="10230"/>
                    <a:pt x="480160" y="14368"/>
                    <a:pt x="483620" y="19107"/>
                  </a:cubicBezTo>
                  <a:cubicBezTo>
                    <a:pt x="487156" y="23771"/>
                    <a:pt x="490616" y="28811"/>
                    <a:pt x="494001" y="33851"/>
                  </a:cubicBezTo>
                  <a:cubicBezTo>
                    <a:pt x="497536" y="38740"/>
                    <a:pt x="500998" y="43856"/>
                    <a:pt x="504383" y="49272"/>
                  </a:cubicBezTo>
                  <a:cubicBezTo>
                    <a:pt x="507843" y="54839"/>
                    <a:pt x="511227" y="60330"/>
                    <a:pt x="514612" y="65822"/>
                  </a:cubicBezTo>
                  <a:cubicBezTo>
                    <a:pt x="509422" y="63565"/>
                    <a:pt x="504458" y="60781"/>
                    <a:pt x="499492" y="58149"/>
                  </a:cubicBezTo>
                  <a:lnTo>
                    <a:pt x="484372" y="50325"/>
                  </a:lnTo>
                  <a:lnTo>
                    <a:pt x="469628" y="41900"/>
                  </a:lnTo>
                  <a:cubicBezTo>
                    <a:pt x="464664" y="39192"/>
                    <a:pt x="459698" y="36484"/>
                    <a:pt x="454959" y="33400"/>
                  </a:cubicBezTo>
                  <a:cubicBezTo>
                    <a:pt x="454056" y="33099"/>
                    <a:pt x="453154" y="32873"/>
                    <a:pt x="452250" y="32572"/>
                  </a:cubicBezTo>
                  <a:cubicBezTo>
                    <a:pt x="371160" y="76804"/>
                    <a:pt x="300749" y="115169"/>
                    <a:pt x="242751" y="146838"/>
                  </a:cubicBezTo>
                  <a:cubicBezTo>
                    <a:pt x="247489" y="154737"/>
                    <a:pt x="253959" y="163990"/>
                    <a:pt x="260879" y="173844"/>
                  </a:cubicBezTo>
                  <a:cubicBezTo>
                    <a:pt x="268025" y="183323"/>
                    <a:pt x="275773" y="193327"/>
                    <a:pt x="282394" y="203182"/>
                  </a:cubicBezTo>
                  <a:cubicBezTo>
                    <a:pt x="295860" y="222665"/>
                    <a:pt x="305863" y="241020"/>
                    <a:pt x="298642" y="253131"/>
                  </a:cubicBezTo>
                  <a:close/>
                </a:path>
              </a:pathLst>
            </a:custGeom>
            <a:solidFill>
              <a:srgbClr val="4BCACF"/>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54D869B-168D-4D70-8285-3CD0DE4231F6}"/>
                </a:ext>
              </a:extLst>
            </p:cNvPr>
            <p:cNvSpPr/>
            <p:nvPr/>
          </p:nvSpPr>
          <p:spPr>
            <a:xfrm>
              <a:off x="19772449" y="5289326"/>
              <a:ext cx="1038222" cy="519111"/>
            </a:xfrm>
            <a:custGeom>
              <a:avLst/>
              <a:gdLst>
                <a:gd name="connsiteX0" fmla="*/ 597361 w 1038101"/>
                <a:gd name="connsiteY0" fmla="*/ 507699 h 519051"/>
                <a:gd name="connsiteX1" fmla="*/ 585701 w 1038101"/>
                <a:gd name="connsiteY1" fmla="*/ 503412 h 519051"/>
                <a:gd name="connsiteX2" fmla="*/ 573965 w 1038101"/>
                <a:gd name="connsiteY2" fmla="*/ 500703 h 519051"/>
                <a:gd name="connsiteX3" fmla="*/ 561931 w 1038101"/>
                <a:gd name="connsiteY3" fmla="*/ 499124 h 519051"/>
                <a:gd name="connsiteX4" fmla="*/ 555837 w 1038101"/>
                <a:gd name="connsiteY4" fmla="*/ 498672 h 519051"/>
                <a:gd name="connsiteX5" fmla="*/ 549894 w 1038101"/>
                <a:gd name="connsiteY5" fmla="*/ 498748 h 519051"/>
                <a:gd name="connsiteX6" fmla="*/ 525672 w 1038101"/>
                <a:gd name="connsiteY6" fmla="*/ 500779 h 519051"/>
                <a:gd name="connsiteX7" fmla="*/ 513560 w 1038101"/>
                <a:gd name="connsiteY7" fmla="*/ 502810 h 519051"/>
                <a:gd name="connsiteX8" fmla="*/ 501374 w 1038101"/>
                <a:gd name="connsiteY8" fmla="*/ 505292 h 519051"/>
                <a:gd name="connsiteX9" fmla="*/ 488886 w 1038101"/>
                <a:gd name="connsiteY9" fmla="*/ 507699 h 519051"/>
                <a:gd name="connsiteX10" fmla="*/ 476474 w 1038101"/>
                <a:gd name="connsiteY10" fmla="*/ 510407 h 519051"/>
                <a:gd name="connsiteX11" fmla="*/ 450598 w 1038101"/>
                <a:gd name="connsiteY11" fmla="*/ 514695 h 519051"/>
                <a:gd name="connsiteX12" fmla="*/ 423516 w 1038101"/>
                <a:gd name="connsiteY12" fmla="*/ 517027 h 519051"/>
                <a:gd name="connsiteX13" fmla="*/ 393878 w 1038101"/>
                <a:gd name="connsiteY13" fmla="*/ 515147 h 519051"/>
                <a:gd name="connsiteX14" fmla="*/ 292626 w 1038101"/>
                <a:gd name="connsiteY14" fmla="*/ 482800 h 519051"/>
                <a:gd name="connsiteX15" fmla="*/ 199496 w 1038101"/>
                <a:gd name="connsiteY15" fmla="*/ 433753 h 519051"/>
                <a:gd name="connsiteX16" fmla="*/ 107647 w 1038101"/>
                <a:gd name="connsiteY16" fmla="*/ 376583 h 519051"/>
                <a:gd name="connsiteX17" fmla="*/ 5642 w 1038101"/>
                <a:gd name="connsiteY17" fmla="*/ 329718 h 519051"/>
                <a:gd name="connsiteX18" fmla="*/ 233272 w 1038101"/>
                <a:gd name="connsiteY18" fmla="*/ 146846 h 519051"/>
                <a:gd name="connsiteX19" fmla="*/ 296311 w 1038101"/>
                <a:gd name="connsiteY19" fmla="*/ 111942 h 519051"/>
                <a:gd name="connsiteX20" fmla="*/ 328583 w 1038101"/>
                <a:gd name="connsiteY20" fmla="*/ 96370 h 519051"/>
                <a:gd name="connsiteX21" fmla="*/ 361079 w 1038101"/>
                <a:gd name="connsiteY21" fmla="*/ 81702 h 519051"/>
                <a:gd name="connsiteX22" fmla="*/ 394254 w 1038101"/>
                <a:gd name="connsiteY22" fmla="*/ 68763 h 519051"/>
                <a:gd name="connsiteX23" fmla="*/ 427578 w 1038101"/>
                <a:gd name="connsiteY23" fmla="*/ 56652 h 519051"/>
                <a:gd name="connsiteX24" fmla="*/ 495205 w 1038101"/>
                <a:gd name="connsiteY24" fmla="*/ 36642 h 519051"/>
                <a:gd name="connsiteX25" fmla="*/ 529207 w 1038101"/>
                <a:gd name="connsiteY25" fmla="*/ 28141 h 519051"/>
                <a:gd name="connsiteX26" fmla="*/ 563585 w 1038101"/>
                <a:gd name="connsiteY26" fmla="*/ 21522 h 519051"/>
                <a:gd name="connsiteX27" fmla="*/ 632415 w 1038101"/>
                <a:gd name="connsiteY27" fmla="*/ 11291 h 519051"/>
                <a:gd name="connsiteX28" fmla="*/ 666944 w 1038101"/>
                <a:gd name="connsiteY28" fmla="*/ 8282 h 519051"/>
                <a:gd name="connsiteX29" fmla="*/ 701396 w 1038101"/>
                <a:gd name="connsiteY29" fmla="*/ 6100 h 519051"/>
                <a:gd name="connsiteX30" fmla="*/ 735849 w 1038101"/>
                <a:gd name="connsiteY30" fmla="*/ 5724 h 519051"/>
                <a:gd name="connsiteX31" fmla="*/ 753001 w 1038101"/>
                <a:gd name="connsiteY31" fmla="*/ 5649 h 519051"/>
                <a:gd name="connsiteX32" fmla="*/ 770152 w 1038101"/>
                <a:gd name="connsiteY32" fmla="*/ 6326 h 519051"/>
                <a:gd name="connsiteX33" fmla="*/ 1036447 w 1038101"/>
                <a:gd name="connsiteY33" fmla="*/ 54921 h 519051"/>
                <a:gd name="connsiteX34" fmla="*/ 996954 w 1038101"/>
                <a:gd name="connsiteY34" fmla="*/ 64550 h 519051"/>
                <a:gd name="connsiteX35" fmla="*/ 976719 w 1038101"/>
                <a:gd name="connsiteY35" fmla="*/ 66807 h 519051"/>
                <a:gd name="connsiteX36" fmla="*/ 955957 w 1038101"/>
                <a:gd name="connsiteY36" fmla="*/ 68688 h 519051"/>
                <a:gd name="connsiteX37" fmla="*/ 913830 w 1038101"/>
                <a:gd name="connsiteY37" fmla="*/ 70643 h 519051"/>
                <a:gd name="connsiteX38" fmla="*/ 871405 w 1038101"/>
                <a:gd name="connsiteY38" fmla="*/ 74028 h 519051"/>
                <a:gd name="connsiteX39" fmla="*/ 850567 w 1038101"/>
                <a:gd name="connsiteY39" fmla="*/ 77113 h 519051"/>
                <a:gd name="connsiteX40" fmla="*/ 830257 w 1038101"/>
                <a:gd name="connsiteY40" fmla="*/ 81551 h 519051"/>
                <a:gd name="connsiteX41" fmla="*/ 810773 w 1038101"/>
                <a:gd name="connsiteY41" fmla="*/ 87268 h 519051"/>
                <a:gd name="connsiteX42" fmla="*/ 792268 w 1038101"/>
                <a:gd name="connsiteY42" fmla="*/ 95543 h 519051"/>
                <a:gd name="connsiteX43" fmla="*/ 759620 w 1038101"/>
                <a:gd name="connsiteY43" fmla="*/ 118110 h 519051"/>
                <a:gd name="connsiteX44" fmla="*/ 734646 w 1038101"/>
                <a:gd name="connsiteY44" fmla="*/ 152036 h 519051"/>
                <a:gd name="connsiteX45" fmla="*/ 750593 w 1038101"/>
                <a:gd name="connsiteY45" fmla="*/ 171821 h 519051"/>
                <a:gd name="connsiteX46" fmla="*/ 763456 w 1038101"/>
                <a:gd name="connsiteY46" fmla="*/ 181374 h 519051"/>
                <a:gd name="connsiteX47" fmla="*/ 774891 w 1038101"/>
                <a:gd name="connsiteY47" fmla="*/ 191680 h 519051"/>
                <a:gd name="connsiteX48" fmla="*/ 746380 w 1038101"/>
                <a:gd name="connsiteY48" fmla="*/ 207778 h 519051"/>
                <a:gd name="connsiteX49" fmla="*/ 731486 w 1038101"/>
                <a:gd name="connsiteY49" fmla="*/ 215526 h 519051"/>
                <a:gd name="connsiteX50" fmla="*/ 716516 w 1038101"/>
                <a:gd name="connsiteY50" fmla="*/ 223425 h 519051"/>
                <a:gd name="connsiteX51" fmla="*/ 687405 w 1038101"/>
                <a:gd name="connsiteY51" fmla="*/ 239974 h 519051"/>
                <a:gd name="connsiteX52" fmla="*/ 661076 w 1038101"/>
                <a:gd name="connsiteY52" fmla="*/ 258028 h 519051"/>
                <a:gd name="connsiteX53" fmla="*/ 639486 w 1038101"/>
                <a:gd name="connsiteY53" fmla="*/ 277361 h 519051"/>
                <a:gd name="connsiteX54" fmla="*/ 624516 w 1038101"/>
                <a:gd name="connsiteY54" fmla="*/ 298273 h 519051"/>
                <a:gd name="connsiteX55" fmla="*/ 620755 w 1038101"/>
                <a:gd name="connsiteY55" fmla="*/ 344612 h 519051"/>
                <a:gd name="connsiteX56" fmla="*/ 650169 w 1038101"/>
                <a:gd name="connsiteY56" fmla="*/ 406071 h 519051"/>
                <a:gd name="connsiteX57" fmla="*/ 684546 w 1038101"/>
                <a:gd name="connsiteY57" fmla="*/ 476632 h 519051"/>
                <a:gd name="connsiteX58" fmla="*/ 668749 w 1038101"/>
                <a:gd name="connsiteY58" fmla="*/ 481296 h 519051"/>
                <a:gd name="connsiteX59" fmla="*/ 651598 w 1038101"/>
                <a:gd name="connsiteY59" fmla="*/ 477309 h 519051"/>
                <a:gd name="connsiteX60" fmla="*/ 642797 w 1038101"/>
                <a:gd name="connsiteY60" fmla="*/ 479039 h 519051"/>
                <a:gd name="connsiteX61" fmla="*/ 634145 w 1038101"/>
                <a:gd name="connsiteY61" fmla="*/ 483101 h 519051"/>
                <a:gd name="connsiteX62" fmla="*/ 616243 w 1038101"/>
                <a:gd name="connsiteY62" fmla="*/ 494460 h 519051"/>
                <a:gd name="connsiteX63" fmla="*/ 597361 w 1038101"/>
                <a:gd name="connsiteY63" fmla="*/ 507699 h 519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038101" h="519051">
                  <a:moveTo>
                    <a:pt x="597361" y="507699"/>
                  </a:moveTo>
                  <a:cubicBezTo>
                    <a:pt x="593374" y="505819"/>
                    <a:pt x="589537" y="504465"/>
                    <a:pt x="585701" y="503412"/>
                  </a:cubicBezTo>
                  <a:cubicBezTo>
                    <a:pt x="581789" y="502283"/>
                    <a:pt x="577877" y="501456"/>
                    <a:pt x="573965" y="500703"/>
                  </a:cubicBezTo>
                  <a:cubicBezTo>
                    <a:pt x="569978" y="500026"/>
                    <a:pt x="565991" y="499500"/>
                    <a:pt x="561931" y="499124"/>
                  </a:cubicBezTo>
                  <a:cubicBezTo>
                    <a:pt x="559899" y="498973"/>
                    <a:pt x="557868" y="498823"/>
                    <a:pt x="555837" y="498672"/>
                  </a:cubicBezTo>
                  <a:cubicBezTo>
                    <a:pt x="553806" y="498597"/>
                    <a:pt x="551925" y="498748"/>
                    <a:pt x="549894" y="498748"/>
                  </a:cubicBezTo>
                  <a:cubicBezTo>
                    <a:pt x="541995" y="499048"/>
                    <a:pt x="533945" y="499876"/>
                    <a:pt x="525672" y="500779"/>
                  </a:cubicBezTo>
                  <a:cubicBezTo>
                    <a:pt x="521459" y="501155"/>
                    <a:pt x="517547" y="501982"/>
                    <a:pt x="513560" y="502810"/>
                  </a:cubicBezTo>
                  <a:lnTo>
                    <a:pt x="501374" y="505292"/>
                  </a:lnTo>
                  <a:cubicBezTo>
                    <a:pt x="497161" y="506120"/>
                    <a:pt x="493024" y="506872"/>
                    <a:pt x="488886" y="507699"/>
                  </a:cubicBezTo>
                  <a:cubicBezTo>
                    <a:pt x="484599" y="508376"/>
                    <a:pt x="480687" y="509580"/>
                    <a:pt x="476474" y="510407"/>
                  </a:cubicBezTo>
                  <a:cubicBezTo>
                    <a:pt x="468199" y="512213"/>
                    <a:pt x="459549" y="513717"/>
                    <a:pt x="450598" y="514695"/>
                  </a:cubicBezTo>
                  <a:cubicBezTo>
                    <a:pt x="441795" y="515824"/>
                    <a:pt x="432994" y="516952"/>
                    <a:pt x="423516" y="517027"/>
                  </a:cubicBezTo>
                  <a:cubicBezTo>
                    <a:pt x="414188" y="517253"/>
                    <a:pt x="404034" y="516425"/>
                    <a:pt x="393878" y="515147"/>
                  </a:cubicBezTo>
                  <a:cubicBezTo>
                    <a:pt x="358899" y="507850"/>
                    <a:pt x="324747" y="496566"/>
                    <a:pt x="292626" y="482800"/>
                  </a:cubicBezTo>
                  <a:cubicBezTo>
                    <a:pt x="260655" y="469184"/>
                    <a:pt x="229887" y="452259"/>
                    <a:pt x="199496" y="433753"/>
                  </a:cubicBezTo>
                  <a:cubicBezTo>
                    <a:pt x="169105" y="415323"/>
                    <a:pt x="139091" y="395238"/>
                    <a:pt x="107647" y="376583"/>
                  </a:cubicBezTo>
                  <a:cubicBezTo>
                    <a:pt x="76128" y="358002"/>
                    <a:pt x="43104" y="340851"/>
                    <a:pt x="5642" y="329718"/>
                  </a:cubicBezTo>
                  <a:cubicBezTo>
                    <a:pt x="73721" y="258254"/>
                    <a:pt x="150525" y="196419"/>
                    <a:pt x="233272" y="146846"/>
                  </a:cubicBezTo>
                  <a:cubicBezTo>
                    <a:pt x="253584" y="133983"/>
                    <a:pt x="275173" y="123075"/>
                    <a:pt x="296311" y="111942"/>
                  </a:cubicBezTo>
                  <a:cubicBezTo>
                    <a:pt x="306767" y="106225"/>
                    <a:pt x="317749" y="101335"/>
                    <a:pt x="328583" y="96370"/>
                  </a:cubicBezTo>
                  <a:lnTo>
                    <a:pt x="361079" y="81702"/>
                  </a:lnTo>
                  <a:cubicBezTo>
                    <a:pt x="372063" y="77188"/>
                    <a:pt x="383196" y="73050"/>
                    <a:pt x="394254" y="68763"/>
                  </a:cubicBezTo>
                  <a:cubicBezTo>
                    <a:pt x="405387" y="64625"/>
                    <a:pt x="416219" y="60037"/>
                    <a:pt x="427578" y="56652"/>
                  </a:cubicBezTo>
                  <a:cubicBezTo>
                    <a:pt x="450146" y="49580"/>
                    <a:pt x="472261" y="41908"/>
                    <a:pt x="495205" y="36642"/>
                  </a:cubicBezTo>
                  <a:lnTo>
                    <a:pt x="529207" y="28141"/>
                  </a:lnTo>
                  <a:lnTo>
                    <a:pt x="563585" y="21522"/>
                  </a:lnTo>
                  <a:cubicBezTo>
                    <a:pt x="586379" y="16707"/>
                    <a:pt x="609547" y="14300"/>
                    <a:pt x="632415" y="11291"/>
                  </a:cubicBezTo>
                  <a:cubicBezTo>
                    <a:pt x="643850" y="9636"/>
                    <a:pt x="655434" y="9185"/>
                    <a:pt x="666944" y="8282"/>
                  </a:cubicBezTo>
                  <a:cubicBezTo>
                    <a:pt x="678454" y="7530"/>
                    <a:pt x="689961" y="6627"/>
                    <a:pt x="701396" y="6100"/>
                  </a:cubicBezTo>
                  <a:lnTo>
                    <a:pt x="735849" y="5724"/>
                  </a:lnTo>
                  <a:lnTo>
                    <a:pt x="753001" y="5649"/>
                  </a:lnTo>
                  <a:cubicBezTo>
                    <a:pt x="758718" y="5574"/>
                    <a:pt x="764435" y="6100"/>
                    <a:pt x="770152" y="6326"/>
                  </a:cubicBezTo>
                  <a:cubicBezTo>
                    <a:pt x="861550" y="9862"/>
                    <a:pt x="951518" y="26336"/>
                    <a:pt x="1036447" y="54921"/>
                  </a:cubicBezTo>
                  <a:cubicBezTo>
                    <a:pt x="1023584" y="59435"/>
                    <a:pt x="1010344" y="62594"/>
                    <a:pt x="996954" y="64550"/>
                  </a:cubicBezTo>
                  <a:cubicBezTo>
                    <a:pt x="990260" y="65528"/>
                    <a:pt x="983489" y="66280"/>
                    <a:pt x="976719" y="66807"/>
                  </a:cubicBezTo>
                  <a:cubicBezTo>
                    <a:pt x="969874" y="67409"/>
                    <a:pt x="962952" y="68236"/>
                    <a:pt x="955957" y="68688"/>
                  </a:cubicBezTo>
                  <a:cubicBezTo>
                    <a:pt x="942040" y="69816"/>
                    <a:pt x="927974" y="69891"/>
                    <a:pt x="913830" y="70643"/>
                  </a:cubicBezTo>
                  <a:cubicBezTo>
                    <a:pt x="899614" y="71696"/>
                    <a:pt x="885397" y="72674"/>
                    <a:pt x="871405" y="74028"/>
                  </a:cubicBezTo>
                  <a:cubicBezTo>
                    <a:pt x="864409" y="74555"/>
                    <a:pt x="857412" y="75909"/>
                    <a:pt x="850567" y="77113"/>
                  </a:cubicBezTo>
                  <a:cubicBezTo>
                    <a:pt x="843722" y="78392"/>
                    <a:pt x="836876" y="79896"/>
                    <a:pt x="830257" y="81551"/>
                  </a:cubicBezTo>
                  <a:cubicBezTo>
                    <a:pt x="823636" y="83206"/>
                    <a:pt x="817092" y="85086"/>
                    <a:pt x="810773" y="87268"/>
                  </a:cubicBezTo>
                  <a:cubicBezTo>
                    <a:pt x="804455" y="89750"/>
                    <a:pt x="798211" y="92459"/>
                    <a:pt x="792268" y="95543"/>
                  </a:cubicBezTo>
                  <a:cubicBezTo>
                    <a:pt x="780382" y="101711"/>
                    <a:pt x="769324" y="108858"/>
                    <a:pt x="759620" y="118110"/>
                  </a:cubicBezTo>
                  <a:cubicBezTo>
                    <a:pt x="749917" y="127664"/>
                    <a:pt x="741491" y="138872"/>
                    <a:pt x="734646" y="152036"/>
                  </a:cubicBezTo>
                  <a:cubicBezTo>
                    <a:pt x="735247" y="159033"/>
                    <a:pt x="742244" y="165502"/>
                    <a:pt x="750593" y="171821"/>
                  </a:cubicBezTo>
                  <a:cubicBezTo>
                    <a:pt x="754656" y="174830"/>
                    <a:pt x="759170" y="178140"/>
                    <a:pt x="763456" y="181374"/>
                  </a:cubicBezTo>
                  <a:cubicBezTo>
                    <a:pt x="767669" y="184759"/>
                    <a:pt x="771656" y="188220"/>
                    <a:pt x="774891" y="191680"/>
                  </a:cubicBezTo>
                  <a:cubicBezTo>
                    <a:pt x="765789" y="196795"/>
                    <a:pt x="756235" y="202512"/>
                    <a:pt x="746380" y="207778"/>
                  </a:cubicBezTo>
                  <a:cubicBezTo>
                    <a:pt x="741491" y="210411"/>
                    <a:pt x="736452" y="213044"/>
                    <a:pt x="731486" y="215526"/>
                  </a:cubicBezTo>
                  <a:cubicBezTo>
                    <a:pt x="726446" y="218009"/>
                    <a:pt x="721482" y="220491"/>
                    <a:pt x="716516" y="223425"/>
                  </a:cubicBezTo>
                  <a:cubicBezTo>
                    <a:pt x="706814" y="228916"/>
                    <a:pt x="696959" y="234483"/>
                    <a:pt x="687405" y="239974"/>
                  </a:cubicBezTo>
                  <a:cubicBezTo>
                    <a:pt x="678002" y="245541"/>
                    <a:pt x="669201" y="252010"/>
                    <a:pt x="661076" y="258028"/>
                  </a:cubicBezTo>
                  <a:cubicBezTo>
                    <a:pt x="652951" y="264122"/>
                    <a:pt x="645580" y="270215"/>
                    <a:pt x="639486" y="277361"/>
                  </a:cubicBezTo>
                  <a:cubicBezTo>
                    <a:pt x="633319" y="284206"/>
                    <a:pt x="628202" y="291202"/>
                    <a:pt x="624516" y="298273"/>
                  </a:cubicBezTo>
                  <a:cubicBezTo>
                    <a:pt x="616994" y="312341"/>
                    <a:pt x="615339" y="328063"/>
                    <a:pt x="620755" y="344612"/>
                  </a:cubicBezTo>
                  <a:cubicBezTo>
                    <a:pt x="627451" y="364998"/>
                    <a:pt x="638434" y="384406"/>
                    <a:pt x="650169" y="406071"/>
                  </a:cubicBezTo>
                  <a:cubicBezTo>
                    <a:pt x="661978" y="427660"/>
                    <a:pt x="674241" y="450679"/>
                    <a:pt x="684546" y="476632"/>
                  </a:cubicBezTo>
                  <a:cubicBezTo>
                    <a:pt x="679280" y="478287"/>
                    <a:pt x="673939" y="479641"/>
                    <a:pt x="668749" y="481296"/>
                  </a:cubicBezTo>
                  <a:cubicBezTo>
                    <a:pt x="663108" y="477910"/>
                    <a:pt x="657390" y="476857"/>
                    <a:pt x="651598" y="477309"/>
                  </a:cubicBezTo>
                  <a:cubicBezTo>
                    <a:pt x="648663" y="477534"/>
                    <a:pt x="645805" y="478136"/>
                    <a:pt x="642797" y="479039"/>
                  </a:cubicBezTo>
                  <a:cubicBezTo>
                    <a:pt x="639862" y="479866"/>
                    <a:pt x="637080" y="481596"/>
                    <a:pt x="634145" y="483101"/>
                  </a:cubicBezTo>
                  <a:cubicBezTo>
                    <a:pt x="628353" y="486411"/>
                    <a:pt x="622334" y="490247"/>
                    <a:pt x="616243" y="494460"/>
                  </a:cubicBezTo>
                  <a:cubicBezTo>
                    <a:pt x="610450" y="499274"/>
                    <a:pt x="604206" y="503863"/>
                    <a:pt x="597361" y="507699"/>
                  </a:cubicBezTo>
                  <a:close/>
                </a:path>
              </a:pathLst>
            </a:custGeom>
            <a:solidFill>
              <a:srgbClr val="30BFC5"/>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8DF2F238-6B7D-42F6-AEFF-7693FD8B9EB0}"/>
                </a:ext>
              </a:extLst>
            </p:cNvPr>
            <p:cNvSpPr/>
            <p:nvPr/>
          </p:nvSpPr>
          <p:spPr>
            <a:xfrm>
              <a:off x="20558340" y="5766304"/>
              <a:ext cx="142944" cy="52663"/>
            </a:xfrm>
            <a:custGeom>
              <a:avLst/>
              <a:gdLst>
                <a:gd name="connsiteX0" fmla="*/ 115695 w 142927"/>
                <a:gd name="connsiteY0" fmla="*/ 49356 h 52657"/>
                <a:gd name="connsiteX1" fmla="*/ 8424 w 142927"/>
                <a:gd name="connsiteY1" fmla="*/ 44467 h 52657"/>
                <a:gd name="connsiteX2" fmla="*/ 5642 w 142927"/>
                <a:gd name="connsiteY2" fmla="*/ 6177 h 52657"/>
                <a:gd name="connsiteX3" fmla="*/ 144657 w 142927"/>
                <a:gd name="connsiteY3" fmla="*/ 15581 h 52657"/>
                <a:gd name="connsiteX4" fmla="*/ 115695 w 142927"/>
                <a:gd name="connsiteY4" fmla="*/ 49356 h 5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927" h="52657">
                  <a:moveTo>
                    <a:pt x="115695" y="49356"/>
                  </a:moveTo>
                  <a:cubicBezTo>
                    <a:pt x="79587" y="42210"/>
                    <a:pt x="43403" y="41082"/>
                    <a:pt x="8424" y="44467"/>
                  </a:cubicBezTo>
                  <a:cubicBezTo>
                    <a:pt x="8048" y="31227"/>
                    <a:pt x="7071" y="18439"/>
                    <a:pt x="5642" y="6177"/>
                  </a:cubicBezTo>
                  <a:cubicBezTo>
                    <a:pt x="51001" y="4222"/>
                    <a:pt x="96964" y="7682"/>
                    <a:pt x="144657" y="15581"/>
                  </a:cubicBezTo>
                  <a:cubicBezTo>
                    <a:pt x="134275" y="25736"/>
                    <a:pt x="124646" y="36944"/>
                    <a:pt x="115695" y="49356"/>
                  </a:cubicBezTo>
                  <a:close/>
                </a:path>
              </a:pathLst>
            </a:custGeom>
            <a:solidFill>
              <a:srgbClr val="37C2C8"/>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71D3CBD1-B3C8-4933-9149-BCBA3CFF2C46}"/>
                </a:ext>
              </a:extLst>
            </p:cNvPr>
            <p:cNvSpPr/>
            <p:nvPr/>
          </p:nvSpPr>
          <p:spPr>
            <a:xfrm>
              <a:off x="20384526" y="5338761"/>
              <a:ext cx="774905" cy="428831"/>
            </a:xfrm>
            <a:custGeom>
              <a:avLst/>
              <a:gdLst>
                <a:gd name="connsiteX0" fmla="*/ 162960 w 774815"/>
                <a:gd name="connsiteY0" fmla="*/ 142400 h 428781"/>
                <a:gd name="connsiteX1" fmla="*/ 151526 w 774815"/>
                <a:gd name="connsiteY1" fmla="*/ 132095 h 428781"/>
                <a:gd name="connsiteX2" fmla="*/ 138662 w 774815"/>
                <a:gd name="connsiteY2" fmla="*/ 122541 h 428781"/>
                <a:gd name="connsiteX3" fmla="*/ 122716 w 774815"/>
                <a:gd name="connsiteY3" fmla="*/ 102757 h 428781"/>
                <a:gd name="connsiteX4" fmla="*/ 147689 w 774815"/>
                <a:gd name="connsiteY4" fmla="*/ 68831 h 428781"/>
                <a:gd name="connsiteX5" fmla="*/ 180337 w 774815"/>
                <a:gd name="connsiteY5" fmla="*/ 46263 h 428781"/>
                <a:gd name="connsiteX6" fmla="*/ 198842 w 774815"/>
                <a:gd name="connsiteY6" fmla="*/ 37988 h 428781"/>
                <a:gd name="connsiteX7" fmla="*/ 218326 w 774815"/>
                <a:gd name="connsiteY7" fmla="*/ 32271 h 428781"/>
                <a:gd name="connsiteX8" fmla="*/ 238636 w 774815"/>
                <a:gd name="connsiteY8" fmla="*/ 27833 h 428781"/>
                <a:gd name="connsiteX9" fmla="*/ 259474 w 774815"/>
                <a:gd name="connsiteY9" fmla="*/ 24749 h 428781"/>
                <a:gd name="connsiteX10" fmla="*/ 301900 w 774815"/>
                <a:gd name="connsiteY10" fmla="*/ 21364 h 428781"/>
                <a:gd name="connsiteX11" fmla="*/ 344026 w 774815"/>
                <a:gd name="connsiteY11" fmla="*/ 19408 h 428781"/>
                <a:gd name="connsiteX12" fmla="*/ 364789 w 774815"/>
                <a:gd name="connsiteY12" fmla="*/ 17527 h 428781"/>
                <a:gd name="connsiteX13" fmla="*/ 385024 w 774815"/>
                <a:gd name="connsiteY13" fmla="*/ 15271 h 428781"/>
                <a:gd name="connsiteX14" fmla="*/ 424517 w 774815"/>
                <a:gd name="connsiteY14" fmla="*/ 5642 h 428781"/>
                <a:gd name="connsiteX15" fmla="*/ 769423 w 774815"/>
                <a:gd name="connsiteY15" fmla="*/ 212435 h 428781"/>
                <a:gd name="connsiteX16" fmla="*/ 732637 w 774815"/>
                <a:gd name="connsiteY16" fmla="*/ 203182 h 428781"/>
                <a:gd name="connsiteX17" fmla="*/ 696079 w 774815"/>
                <a:gd name="connsiteY17" fmla="*/ 195584 h 428781"/>
                <a:gd name="connsiteX18" fmla="*/ 705557 w 774815"/>
                <a:gd name="connsiteY18" fmla="*/ 204085 h 428781"/>
                <a:gd name="connsiteX19" fmla="*/ 712327 w 774815"/>
                <a:gd name="connsiteY19" fmla="*/ 213864 h 428781"/>
                <a:gd name="connsiteX20" fmla="*/ 720376 w 774815"/>
                <a:gd name="connsiteY20" fmla="*/ 235228 h 428781"/>
                <a:gd name="connsiteX21" fmla="*/ 723008 w 774815"/>
                <a:gd name="connsiteY21" fmla="*/ 258096 h 428781"/>
                <a:gd name="connsiteX22" fmla="*/ 722407 w 774815"/>
                <a:gd name="connsiteY22" fmla="*/ 281717 h 428781"/>
                <a:gd name="connsiteX23" fmla="*/ 721504 w 774815"/>
                <a:gd name="connsiteY23" fmla="*/ 327679 h 428781"/>
                <a:gd name="connsiteX24" fmla="*/ 726620 w 774815"/>
                <a:gd name="connsiteY24" fmla="*/ 348140 h 428781"/>
                <a:gd name="connsiteX25" fmla="*/ 738053 w 774815"/>
                <a:gd name="connsiteY25" fmla="*/ 366871 h 428781"/>
                <a:gd name="connsiteX26" fmla="*/ 664033 w 774815"/>
                <a:gd name="connsiteY26" fmla="*/ 341821 h 428781"/>
                <a:gd name="connsiteX27" fmla="*/ 627023 w 774815"/>
                <a:gd name="connsiteY27" fmla="*/ 330161 h 428781"/>
                <a:gd name="connsiteX28" fmla="*/ 608817 w 774815"/>
                <a:gd name="connsiteY28" fmla="*/ 324294 h 428781"/>
                <a:gd name="connsiteX29" fmla="*/ 590237 w 774815"/>
                <a:gd name="connsiteY29" fmla="*/ 319329 h 428781"/>
                <a:gd name="connsiteX30" fmla="*/ 571883 w 774815"/>
                <a:gd name="connsiteY30" fmla="*/ 314364 h 428781"/>
                <a:gd name="connsiteX31" fmla="*/ 553603 w 774815"/>
                <a:gd name="connsiteY31" fmla="*/ 309776 h 428781"/>
                <a:gd name="connsiteX32" fmla="*/ 517043 w 774815"/>
                <a:gd name="connsiteY32" fmla="*/ 302178 h 428781"/>
                <a:gd name="connsiteX33" fmla="*/ 480709 w 774815"/>
                <a:gd name="connsiteY33" fmla="*/ 297138 h 428781"/>
                <a:gd name="connsiteX34" fmla="*/ 462807 w 774815"/>
                <a:gd name="connsiteY34" fmla="*/ 295333 h 428781"/>
                <a:gd name="connsiteX35" fmla="*/ 444902 w 774815"/>
                <a:gd name="connsiteY35" fmla="*/ 294656 h 428781"/>
                <a:gd name="connsiteX36" fmla="*/ 376072 w 774815"/>
                <a:gd name="connsiteY36" fmla="*/ 298492 h 428781"/>
                <a:gd name="connsiteX37" fmla="*/ 343499 w 774815"/>
                <a:gd name="connsiteY37" fmla="*/ 305864 h 428781"/>
                <a:gd name="connsiteX38" fmla="*/ 335676 w 774815"/>
                <a:gd name="connsiteY38" fmla="*/ 308046 h 428781"/>
                <a:gd name="connsiteX39" fmla="*/ 327854 w 774815"/>
                <a:gd name="connsiteY39" fmla="*/ 310829 h 428781"/>
                <a:gd name="connsiteX40" fmla="*/ 312734 w 774815"/>
                <a:gd name="connsiteY40" fmla="*/ 316922 h 428781"/>
                <a:gd name="connsiteX41" fmla="*/ 258346 w 774815"/>
                <a:gd name="connsiteY41" fmla="*/ 350322 h 428781"/>
                <a:gd name="connsiteX42" fmla="*/ 235327 w 774815"/>
                <a:gd name="connsiteY42" fmla="*/ 373416 h 428781"/>
                <a:gd name="connsiteX43" fmla="*/ 225020 w 774815"/>
                <a:gd name="connsiteY43" fmla="*/ 386204 h 428781"/>
                <a:gd name="connsiteX44" fmla="*/ 220207 w 774815"/>
                <a:gd name="connsiteY44" fmla="*/ 392899 h 428781"/>
                <a:gd name="connsiteX45" fmla="*/ 215542 w 774815"/>
                <a:gd name="connsiteY45" fmla="*/ 400196 h 428781"/>
                <a:gd name="connsiteX46" fmla="*/ 72615 w 774815"/>
                <a:gd name="connsiteY46" fmla="*/ 427277 h 428781"/>
                <a:gd name="connsiteX47" fmla="*/ 38238 w 774815"/>
                <a:gd name="connsiteY47" fmla="*/ 356716 h 428781"/>
                <a:gd name="connsiteX48" fmla="*/ 8824 w 774815"/>
                <a:gd name="connsiteY48" fmla="*/ 295257 h 428781"/>
                <a:gd name="connsiteX49" fmla="*/ 12586 w 774815"/>
                <a:gd name="connsiteY49" fmla="*/ 248919 h 428781"/>
                <a:gd name="connsiteX50" fmla="*/ 27555 w 774815"/>
                <a:gd name="connsiteY50" fmla="*/ 228006 h 428781"/>
                <a:gd name="connsiteX51" fmla="*/ 49146 w 774815"/>
                <a:gd name="connsiteY51" fmla="*/ 208673 h 428781"/>
                <a:gd name="connsiteX52" fmla="*/ 75474 w 774815"/>
                <a:gd name="connsiteY52" fmla="*/ 190620 h 428781"/>
                <a:gd name="connsiteX53" fmla="*/ 104585 w 774815"/>
                <a:gd name="connsiteY53" fmla="*/ 174070 h 428781"/>
                <a:gd name="connsiteX54" fmla="*/ 119555 w 774815"/>
                <a:gd name="connsiteY54" fmla="*/ 166172 h 428781"/>
                <a:gd name="connsiteX55" fmla="*/ 134449 w 774815"/>
                <a:gd name="connsiteY55" fmla="*/ 158423 h 428781"/>
                <a:gd name="connsiteX56" fmla="*/ 162960 w 774815"/>
                <a:gd name="connsiteY56" fmla="*/ 142400 h 42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74815" h="428781">
                  <a:moveTo>
                    <a:pt x="162960" y="142400"/>
                  </a:moveTo>
                  <a:cubicBezTo>
                    <a:pt x="159801" y="138940"/>
                    <a:pt x="155814" y="135480"/>
                    <a:pt x="151526" y="132095"/>
                  </a:cubicBezTo>
                  <a:cubicBezTo>
                    <a:pt x="147239" y="128935"/>
                    <a:pt x="142725" y="125625"/>
                    <a:pt x="138662" y="122541"/>
                  </a:cubicBezTo>
                  <a:cubicBezTo>
                    <a:pt x="130313" y="116147"/>
                    <a:pt x="123316" y="109678"/>
                    <a:pt x="122716" y="102757"/>
                  </a:cubicBezTo>
                  <a:cubicBezTo>
                    <a:pt x="129485" y="89593"/>
                    <a:pt x="137911" y="78384"/>
                    <a:pt x="147689" y="68831"/>
                  </a:cubicBezTo>
                  <a:cubicBezTo>
                    <a:pt x="157393" y="59653"/>
                    <a:pt x="168451" y="52432"/>
                    <a:pt x="180337" y="46263"/>
                  </a:cubicBezTo>
                  <a:cubicBezTo>
                    <a:pt x="186280" y="43179"/>
                    <a:pt x="192449" y="40471"/>
                    <a:pt x="198842" y="37988"/>
                  </a:cubicBezTo>
                  <a:cubicBezTo>
                    <a:pt x="205162" y="35807"/>
                    <a:pt x="211705" y="33926"/>
                    <a:pt x="218326" y="32271"/>
                  </a:cubicBezTo>
                  <a:cubicBezTo>
                    <a:pt x="224945" y="30617"/>
                    <a:pt x="231792" y="29187"/>
                    <a:pt x="238636" y="27833"/>
                  </a:cubicBezTo>
                  <a:cubicBezTo>
                    <a:pt x="245481" y="26554"/>
                    <a:pt x="252478" y="25275"/>
                    <a:pt x="259474" y="24749"/>
                  </a:cubicBezTo>
                  <a:cubicBezTo>
                    <a:pt x="273466" y="23395"/>
                    <a:pt x="287683" y="22417"/>
                    <a:pt x="301900" y="21364"/>
                  </a:cubicBezTo>
                  <a:cubicBezTo>
                    <a:pt x="316043" y="20612"/>
                    <a:pt x="330109" y="20461"/>
                    <a:pt x="344026" y="19408"/>
                  </a:cubicBezTo>
                  <a:cubicBezTo>
                    <a:pt x="350946" y="18957"/>
                    <a:pt x="357944" y="18129"/>
                    <a:pt x="364789" y="17527"/>
                  </a:cubicBezTo>
                  <a:cubicBezTo>
                    <a:pt x="371558" y="17001"/>
                    <a:pt x="378329" y="16324"/>
                    <a:pt x="385024" y="15271"/>
                  </a:cubicBezTo>
                  <a:cubicBezTo>
                    <a:pt x="398414" y="13315"/>
                    <a:pt x="411653" y="10155"/>
                    <a:pt x="424517" y="5642"/>
                  </a:cubicBezTo>
                  <a:cubicBezTo>
                    <a:pt x="555032" y="50024"/>
                    <a:pt x="672382" y="122842"/>
                    <a:pt x="769423" y="212435"/>
                  </a:cubicBezTo>
                  <a:cubicBezTo>
                    <a:pt x="757010" y="209200"/>
                    <a:pt x="744824" y="206041"/>
                    <a:pt x="732637" y="203182"/>
                  </a:cubicBezTo>
                  <a:cubicBezTo>
                    <a:pt x="720527" y="200248"/>
                    <a:pt x="708565" y="197465"/>
                    <a:pt x="696079" y="195584"/>
                  </a:cubicBezTo>
                  <a:cubicBezTo>
                    <a:pt x="699614" y="198292"/>
                    <a:pt x="702773" y="201076"/>
                    <a:pt x="705557" y="204085"/>
                  </a:cubicBezTo>
                  <a:cubicBezTo>
                    <a:pt x="708189" y="207244"/>
                    <a:pt x="710446" y="210479"/>
                    <a:pt x="712327" y="213864"/>
                  </a:cubicBezTo>
                  <a:cubicBezTo>
                    <a:pt x="716163" y="220634"/>
                    <a:pt x="718721" y="227856"/>
                    <a:pt x="720376" y="235228"/>
                  </a:cubicBezTo>
                  <a:cubicBezTo>
                    <a:pt x="722031" y="242675"/>
                    <a:pt x="722784" y="250348"/>
                    <a:pt x="723008" y="258096"/>
                  </a:cubicBezTo>
                  <a:cubicBezTo>
                    <a:pt x="723309" y="265844"/>
                    <a:pt x="723008" y="273668"/>
                    <a:pt x="722407" y="281717"/>
                  </a:cubicBezTo>
                  <a:cubicBezTo>
                    <a:pt x="721353" y="297665"/>
                    <a:pt x="719924" y="313311"/>
                    <a:pt x="721504" y="327679"/>
                  </a:cubicBezTo>
                  <a:cubicBezTo>
                    <a:pt x="722332" y="334826"/>
                    <a:pt x="723912" y="341671"/>
                    <a:pt x="726620" y="348140"/>
                  </a:cubicBezTo>
                  <a:cubicBezTo>
                    <a:pt x="729102" y="354835"/>
                    <a:pt x="732788" y="361079"/>
                    <a:pt x="738053" y="366871"/>
                  </a:cubicBezTo>
                  <a:cubicBezTo>
                    <a:pt x="713680" y="358145"/>
                    <a:pt x="688029" y="350548"/>
                    <a:pt x="664033" y="341821"/>
                  </a:cubicBezTo>
                  <a:cubicBezTo>
                    <a:pt x="651770" y="337759"/>
                    <a:pt x="639133" y="334149"/>
                    <a:pt x="627023" y="330161"/>
                  </a:cubicBezTo>
                  <a:cubicBezTo>
                    <a:pt x="621005" y="328206"/>
                    <a:pt x="614911" y="326250"/>
                    <a:pt x="608817" y="324294"/>
                  </a:cubicBezTo>
                  <a:cubicBezTo>
                    <a:pt x="602648" y="322639"/>
                    <a:pt x="596406" y="320984"/>
                    <a:pt x="590237" y="319329"/>
                  </a:cubicBezTo>
                  <a:cubicBezTo>
                    <a:pt x="584143" y="317674"/>
                    <a:pt x="578052" y="316019"/>
                    <a:pt x="571883" y="314364"/>
                  </a:cubicBezTo>
                  <a:cubicBezTo>
                    <a:pt x="565789" y="312709"/>
                    <a:pt x="559846" y="310979"/>
                    <a:pt x="553603" y="309776"/>
                  </a:cubicBezTo>
                  <a:cubicBezTo>
                    <a:pt x="541416" y="307218"/>
                    <a:pt x="529231" y="304736"/>
                    <a:pt x="517043" y="302178"/>
                  </a:cubicBezTo>
                  <a:cubicBezTo>
                    <a:pt x="504931" y="299996"/>
                    <a:pt x="492595" y="298642"/>
                    <a:pt x="480709" y="297138"/>
                  </a:cubicBezTo>
                  <a:cubicBezTo>
                    <a:pt x="474693" y="296536"/>
                    <a:pt x="468900" y="295483"/>
                    <a:pt x="462807" y="295333"/>
                  </a:cubicBezTo>
                  <a:cubicBezTo>
                    <a:pt x="456788" y="295107"/>
                    <a:pt x="450845" y="294881"/>
                    <a:pt x="444902" y="294656"/>
                  </a:cubicBezTo>
                  <a:cubicBezTo>
                    <a:pt x="421508" y="293301"/>
                    <a:pt x="397962" y="295558"/>
                    <a:pt x="376072" y="298492"/>
                  </a:cubicBezTo>
                  <a:cubicBezTo>
                    <a:pt x="364864" y="300598"/>
                    <a:pt x="354032" y="303081"/>
                    <a:pt x="343499" y="305864"/>
                  </a:cubicBezTo>
                  <a:cubicBezTo>
                    <a:pt x="340868" y="306616"/>
                    <a:pt x="338309" y="307293"/>
                    <a:pt x="335676" y="308046"/>
                  </a:cubicBezTo>
                  <a:cubicBezTo>
                    <a:pt x="333044" y="308873"/>
                    <a:pt x="330486" y="309926"/>
                    <a:pt x="327854" y="310829"/>
                  </a:cubicBezTo>
                  <a:cubicBezTo>
                    <a:pt x="322737" y="312785"/>
                    <a:pt x="317622" y="314816"/>
                    <a:pt x="312734" y="316922"/>
                  </a:cubicBezTo>
                  <a:cubicBezTo>
                    <a:pt x="293099" y="324821"/>
                    <a:pt x="274594" y="337158"/>
                    <a:pt x="258346" y="350322"/>
                  </a:cubicBezTo>
                  <a:cubicBezTo>
                    <a:pt x="250146" y="357167"/>
                    <a:pt x="242398" y="365292"/>
                    <a:pt x="235327" y="373416"/>
                  </a:cubicBezTo>
                  <a:cubicBezTo>
                    <a:pt x="231716" y="377553"/>
                    <a:pt x="228332" y="381841"/>
                    <a:pt x="225020" y="386204"/>
                  </a:cubicBezTo>
                  <a:cubicBezTo>
                    <a:pt x="223366" y="388386"/>
                    <a:pt x="221786" y="390642"/>
                    <a:pt x="220207" y="392899"/>
                  </a:cubicBezTo>
                  <a:cubicBezTo>
                    <a:pt x="218627" y="395306"/>
                    <a:pt x="217048" y="397713"/>
                    <a:pt x="215542" y="400196"/>
                  </a:cubicBezTo>
                  <a:cubicBezTo>
                    <a:pt x="165669" y="404634"/>
                    <a:pt x="118201" y="413135"/>
                    <a:pt x="72615" y="427277"/>
                  </a:cubicBezTo>
                  <a:cubicBezTo>
                    <a:pt x="62310" y="401324"/>
                    <a:pt x="49972" y="378306"/>
                    <a:pt x="38238" y="356716"/>
                  </a:cubicBezTo>
                  <a:cubicBezTo>
                    <a:pt x="26503" y="335126"/>
                    <a:pt x="15520" y="315718"/>
                    <a:pt x="8824" y="295257"/>
                  </a:cubicBezTo>
                  <a:cubicBezTo>
                    <a:pt x="3408" y="278708"/>
                    <a:pt x="5063" y="262986"/>
                    <a:pt x="12586" y="248919"/>
                  </a:cubicBezTo>
                  <a:cubicBezTo>
                    <a:pt x="16272" y="241772"/>
                    <a:pt x="21388" y="234852"/>
                    <a:pt x="27555" y="228006"/>
                  </a:cubicBezTo>
                  <a:cubicBezTo>
                    <a:pt x="33649" y="220935"/>
                    <a:pt x="41021" y="214842"/>
                    <a:pt x="49146" y="208673"/>
                  </a:cubicBezTo>
                  <a:cubicBezTo>
                    <a:pt x="57269" y="202656"/>
                    <a:pt x="66071" y="196186"/>
                    <a:pt x="75474" y="190620"/>
                  </a:cubicBezTo>
                  <a:cubicBezTo>
                    <a:pt x="85103" y="185203"/>
                    <a:pt x="94881" y="179637"/>
                    <a:pt x="104585" y="174070"/>
                  </a:cubicBezTo>
                  <a:cubicBezTo>
                    <a:pt x="109551" y="171136"/>
                    <a:pt x="114516" y="168654"/>
                    <a:pt x="119555" y="166172"/>
                  </a:cubicBezTo>
                  <a:cubicBezTo>
                    <a:pt x="124521" y="163614"/>
                    <a:pt x="129560" y="161056"/>
                    <a:pt x="134449" y="158423"/>
                  </a:cubicBezTo>
                  <a:cubicBezTo>
                    <a:pt x="144304" y="153233"/>
                    <a:pt x="153933" y="147516"/>
                    <a:pt x="162960" y="142400"/>
                  </a:cubicBezTo>
                  <a:close/>
                </a:path>
              </a:pathLst>
            </a:custGeom>
            <a:solidFill>
              <a:srgbClr val="37C2C8"/>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FFFA65E9-A173-4A92-AE5A-72E5557B6D61}"/>
                </a:ext>
              </a:extLst>
            </p:cNvPr>
            <p:cNvSpPr/>
            <p:nvPr/>
          </p:nvSpPr>
          <p:spPr>
            <a:xfrm>
              <a:off x="20594753" y="5528725"/>
              <a:ext cx="865185" cy="759858"/>
            </a:xfrm>
            <a:custGeom>
              <a:avLst/>
              <a:gdLst>
                <a:gd name="connsiteX0" fmla="*/ 527927 w 865084"/>
                <a:gd name="connsiteY0" fmla="*/ 176929 h 759770"/>
                <a:gd name="connsiteX1" fmla="*/ 516495 w 865084"/>
                <a:gd name="connsiteY1" fmla="*/ 158198 h 759770"/>
                <a:gd name="connsiteX2" fmla="*/ 511378 w 865084"/>
                <a:gd name="connsiteY2" fmla="*/ 137737 h 759770"/>
                <a:gd name="connsiteX3" fmla="*/ 512281 w 865084"/>
                <a:gd name="connsiteY3" fmla="*/ 91774 h 759770"/>
                <a:gd name="connsiteX4" fmla="*/ 512882 w 865084"/>
                <a:gd name="connsiteY4" fmla="*/ 68154 h 759770"/>
                <a:gd name="connsiteX5" fmla="*/ 510250 w 865084"/>
                <a:gd name="connsiteY5" fmla="*/ 45285 h 759770"/>
                <a:gd name="connsiteX6" fmla="*/ 502201 w 865084"/>
                <a:gd name="connsiteY6" fmla="*/ 23921 h 759770"/>
                <a:gd name="connsiteX7" fmla="*/ 495431 w 865084"/>
                <a:gd name="connsiteY7" fmla="*/ 14142 h 759770"/>
                <a:gd name="connsiteX8" fmla="*/ 485953 w 865084"/>
                <a:gd name="connsiteY8" fmla="*/ 5642 h 759770"/>
                <a:gd name="connsiteX9" fmla="*/ 522511 w 865084"/>
                <a:gd name="connsiteY9" fmla="*/ 13240 h 759770"/>
                <a:gd name="connsiteX10" fmla="*/ 559297 w 865084"/>
                <a:gd name="connsiteY10" fmla="*/ 22492 h 759770"/>
                <a:gd name="connsiteX11" fmla="*/ 706887 w 865084"/>
                <a:gd name="connsiteY11" fmla="*/ 192199 h 759770"/>
                <a:gd name="connsiteX12" fmla="*/ 722836 w 865084"/>
                <a:gd name="connsiteY12" fmla="*/ 214917 h 759770"/>
                <a:gd name="connsiteX13" fmla="*/ 730433 w 865084"/>
                <a:gd name="connsiteY13" fmla="*/ 226427 h 759770"/>
                <a:gd name="connsiteX14" fmla="*/ 737730 w 865084"/>
                <a:gd name="connsiteY14" fmla="*/ 238086 h 759770"/>
                <a:gd name="connsiteX15" fmla="*/ 752248 w 865084"/>
                <a:gd name="connsiteY15" fmla="*/ 261406 h 759770"/>
                <a:gd name="connsiteX16" fmla="*/ 766316 w 865084"/>
                <a:gd name="connsiteY16" fmla="*/ 284952 h 759770"/>
                <a:gd name="connsiteX17" fmla="*/ 792569 w 865084"/>
                <a:gd name="connsiteY17" fmla="*/ 332644 h 759770"/>
                <a:gd name="connsiteX18" fmla="*/ 799188 w 865084"/>
                <a:gd name="connsiteY18" fmla="*/ 345808 h 759770"/>
                <a:gd name="connsiteX19" fmla="*/ 805733 w 865084"/>
                <a:gd name="connsiteY19" fmla="*/ 359574 h 759770"/>
                <a:gd name="connsiteX20" fmla="*/ 818521 w 865084"/>
                <a:gd name="connsiteY20" fmla="*/ 387332 h 759770"/>
                <a:gd name="connsiteX21" fmla="*/ 826345 w 865084"/>
                <a:gd name="connsiteY21" fmla="*/ 419303 h 759770"/>
                <a:gd name="connsiteX22" fmla="*/ 859518 w 865084"/>
                <a:gd name="connsiteY22" fmla="*/ 590289 h 759770"/>
                <a:gd name="connsiteX23" fmla="*/ 862529 w 865084"/>
                <a:gd name="connsiteY23" fmla="*/ 631362 h 759770"/>
                <a:gd name="connsiteX24" fmla="*/ 862903 w 865084"/>
                <a:gd name="connsiteY24" fmla="*/ 672359 h 759770"/>
                <a:gd name="connsiteX25" fmla="*/ 860046 w 865084"/>
                <a:gd name="connsiteY25" fmla="*/ 713281 h 759770"/>
                <a:gd name="connsiteX26" fmla="*/ 857412 w 865084"/>
                <a:gd name="connsiteY26" fmla="*/ 733743 h 759770"/>
                <a:gd name="connsiteX27" fmla="*/ 853877 w 865084"/>
                <a:gd name="connsiteY27" fmla="*/ 754204 h 759770"/>
                <a:gd name="connsiteX28" fmla="*/ 680483 w 865084"/>
                <a:gd name="connsiteY28" fmla="*/ 562681 h 759770"/>
                <a:gd name="connsiteX29" fmla="*/ 689436 w 865084"/>
                <a:gd name="connsiteY29" fmla="*/ 538685 h 759770"/>
                <a:gd name="connsiteX30" fmla="*/ 697333 w 865084"/>
                <a:gd name="connsiteY30" fmla="*/ 513635 h 759770"/>
                <a:gd name="connsiteX31" fmla="*/ 703502 w 865084"/>
                <a:gd name="connsiteY31" fmla="*/ 487682 h 759770"/>
                <a:gd name="connsiteX32" fmla="*/ 706211 w 865084"/>
                <a:gd name="connsiteY32" fmla="*/ 474292 h 759770"/>
                <a:gd name="connsiteX33" fmla="*/ 708092 w 865084"/>
                <a:gd name="connsiteY33" fmla="*/ 460827 h 759770"/>
                <a:gd name="connsiteX34" fmla="*/ 711175 w 865084"/>
                <a:gd name="connsiteY34" fmla="*/ 433220 h 759770"/>
                <a:gd name="connsiteX35" fmla="*/ 712228 w 865084"/>
                <a:gd name="connsiteY35" fmla="*/ 405161 h 759770"/>
                <a:gd name="connsiteX36" fmla="*/ 711928 w 865084"/>
                <a:gd name="connsiteY36" fmla="*/ 376425 h 759770"/>
                <a:gd name="connsiteX37" fmla="*/ 710272 w 865084"/>
                <a:gd name="connsiteY37" fmla="*/ 348968 h 759770"/>
                <a:gd name="connsiteX38" fmla="*/ 649190 w 865084"/>
                <a:gd name="connsiteY38" fmla="*/ 123745 h 759770"/>
                <a:gd name="connsiteX39" fmla="*/ 639561 w 865084"/>
                <a:gd name="connsiteY39" fmla="*/ 189792 h 759770"/>
                <a:gd name="connsiteX40" fmla="*/ 614436 w 865084"/>
                <a:gd name="connsiteY40" fmla="*/ 237710 h 759770"/>
                <a:gd name="connsiteX41" fmla="*/ 592696 w 865084"/>
                <a:gd name="connsiteY41" fmla="*/ 331064 h 759770"/>
                <a:gd name="connsiteX42" fmla="*/ 570807 w 865084"/>
                <a:gd name="connsiteY42" fmla="*/ 375071 h 759770"/>
                <a:gd name="connsiteX43" fmla="*/ 557942 w 865084"/>
                <a:gd name="connsiteY43" fmla="*/ 395306 h 759770"/>
                <a:gd name="connsiteX44" fmla="*/ 543574 w 865084"/>
                <a:gd name="connsiteY44" fmla="*/ 414413 h 759770"/>
                <a:gd name="connsiteX45" fmla="*/ 417949 w 865084"/>
                <a:gd name="connsiteY45" fmla="*/ 496408 h 759770"/>
                <a:gd name="connsiteX46" fmla="*/ 410728 w 865084"/>
                <a:gd name="connsiteY46" fmla="*/ 485049 h 759770"/>
                <a:gd name="connsiteX47" fmla="*/ 402980 w 865084"/>
                <a:gd name="connsiteY47" fmla="*/ 474292 h 759770"/>
                <a:gd name="connsiteX48" fmla="*/ 387332 w 865084"/>
                <a:gd name="connsiteY48" fmla="*/ 453004 h 759770"/>
                <a:gd name="connsiteX49" fmla="*/ 383420 w 865084"/>
                <a:gd name="connsiteY49" fmla="*/ 447738 h 759770"/>
                <a:gd name="connsiteX50" fmla="*/ 379209 w 865084"/>
                <a:gd name="connsiteY50" fmla="*/ 442773 h 759770"/>
                <a:gd name="connsiteX51" fmla="*/ 370859 w 865084"/>
                <a:gd name="connsiteY51" fmla="*/ 432843 h 759770"/>
                <a:gd name="connsiteX52" fmla="*/ 362583 w 865084"/>
                <a:gd name="connsiteY52" fmla="*/ 422914 h 759770"/>
                <a:gd name="connsiteX53" fmla="*/ 354159 w 865084"/>
                <a:gd name="connsiteY53" fmla="*/ 413285 h 759770"/>
                <a:gd name="connsiteX54" fmla="*/ 318728 w 865084"/>
                <a:gd name="connsiteY54" fmla="*/ 377704 h 759770"/>
                <a:gd name="connsiteX55" fmla="*/ 309700 w 865084"/>
                <a:gd name="connsiteY55" fmla="*/ 369278 h 759770"/>
                <a:gd name="connsiteX56" fmla="*/ 300523 w 865084"/>
                <a:gd name="connsiteY56" fmla="*/ 361154 h 759770"/>
                <a:gd name="connsiteX57" fmla="*/ 281641 w 865084"/>
                <a:gd name="connsiteY57" fmla="*/ 345959 h 759770"/>
                <a:gd name="connsiteX58" fmla="*/ 276978 w 865084"/>
                <a:gd name="connsiteY58" fmla="*/ 342122 h 759770"/>
                <a:gd name="connsiteX59" fmla="*/ 272087 w 865084"/>
                <a:gd name="connsiteY59" fmla="*/ 338737 h 759770"/>
                <a:gd name="connsiteX60" fmla="*/ 262310 w 865084"/>
                <a:gd name="connsiteY60" fmla="*/ 331967 h 759770"/>
                <a:gd name="connsiteX61" fmla="*/ 242826 w 865084"/>
                <a:gd name="connsiteY61" fmla="*/ 318803 h 759770"/>
                <a:gd name="connsiteX62" fmla="*/ 223043 w 865084"/>
                <a:gd name="connsiteY62" fmla="*/ 306691 h 759770"/>
                <a:gd name="connsiteX63" fmla="*/ 202730 w 865084"/>
                <a:gd name="connsiteY63" fmla="*/ 296085 h 759770"/>
                <a:gd name="connsiteX64" fmla="*/ 120134 w 865084"/>
                <a:gd name="connsiteY64" fmla="*/ 264189 h 759770"/>
                <a:gd name="connsiteX65" fmla="*/ 117728 w 865084"/>
                <a:gd name="connsiteY65" fmla="*/ 231166 h 759770"/>
                <a:gd name="connsiteX66" fmla="*/ 110731 w 865084"/>
                <a:gd name="connsiteY66" fmla="*/ 211382 h 759770"/>
                <a:gd name="connsiteX67" fmla="*/ 5642 w 865084"/>
                <a:gd name="connsiteY67" fmla="*/ 210178 h 759770"/>
                <a:gd name="connsiteX68" fmla="*/ 10307 w 865084"/>
                <a:gd name="connsiteY68" fmla="*/ 202881 h 759770"/>
                <a:gd name="connsiteX69" fmla="*/ 15120 w 865084"/>
                <a:gd name="connsiteY69" fmla="*/ 196186 h 759770"/>
                <a:gd name="connsiteX70" fmla="*/ 25427 w 865084"/>
                <a:gd name="connsiteY70" fmla="*/ 183398 h 759770"/>
                <a:gd name="connsiteX71" fmla="*/ 48444 w 865084"/>
                <a:gd name="connsiteY71" fmla="*/ 160304 h 759770"/>
                <a:gd name="connsiteX72" fmla="*/ 102832 w 865084"/>
                <a:gd name="connsiteY72" fmla="*/ 126904 h 759770"/>
                <a:gd name="connsiteX73" fmla="*/ 117952 w 865084"/>
                <a:gd name="connsiteY73" fmla="*/ 120811 h 759770"/>
                <a:gd name="connsiteX74" fmla="*/ 125776 w 865084"/>
                <a:gd name="connsiteY74" fmla="*/ 118028 h 759770"/>
                <a:gd name="connsiteX75" fmla="*/ 133599 w 865084"/>
                <a:gd name="connsiteY75" fmla="*/ 115846 h 759770"/>
                <a:gd name="connsiteX76" fmla="*/ 166172 w 865084"/>
                <a:gd name="connsiteY76" fmla="*/ 108474 h 759770"/>
                <a:gd name="connsiteX77" fmla="*/ 235002 w 865084"/>
                <a:gd name="connsiteY77" fmla="*/ 104638 h 759770"/>
                <a:gd name="connsiteX78" fmla="*/ 252907 w 865084"/>
                <a:gd name="connsiteY78" fmla="*/ 105315 h 759770"/>
                <a:gd name="connsiteX79" fmla="*/ 270809 w 865084"/>
                <a:gd name="connsiteY79" fmla="*/ 107120 h 759770"/>
                <a:gd name="connsiteX80" fmla="*/ 307143 w 865084"/>
                <a:gd name="connsiteY80" fmla="*/ 112160 h 759770"/>
                <a:gd name="connsiteX81" fmla="*/ 343702 w 865084"/>
                <a:gd name="connsiteY81" fmla="*/ 119758 h 759770"/>
                <a:gd name="connsiteX82" fmla="*/ 361983 w 865084"/>
                <a:gd name="connsiteY82" fmla="*/ 124347 h 759770"/>
                <a:gd name="connsiteX83" fmla="*/ 380337 w 865084"/>
                <a:gd name="connsiteY83" fmla="*/ 129311 h 759770"/>
                <a:gd name="connsiteX84" fmla="*/ 398917 w 865084"/>
                <a:gd name="connsiteY84" fmla="*/ 134276 h 759770"/>
                <a:gd name="connsiteX85" fmla="*/ 417121 w 865084"/>
                <a:gd name="connsiteY85" fmla="*/ 140144 h 759770"/>
                <a:gd name="connsiteX86" fmla="*/ 454133 w 865084"/>
                <a:gd name="connsiteY86" fmla="*/ 151804 h 759770"/>
                <a:gd name="connsiteX87" fmla="*/ 527927 w 865084"/>
                <a:gd name="connsiteY87" fmla="*/ 176929 h 759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865084" h="759770">
                  <a:moveTo>
                    <a:pt x="527927" y="176929"/>
                  </a:moveTo>
                  <a:cubicBezTo>
                    <a:pt x="522662" y="171136"/>
                    <a:pt x="518976" y="164818"/>
                    <a:pt x="516495" y="158198"/>
                  </a:cubicBezTo>
                  <a:cubicBezTo>
                    <a:pt x="513786" y="151728"/>
                    <a:pt x="512206" y="144958"/>
                    <a:pt x="511378" y="137737"/>
                  </a:cubicBezTo>
                  <a:cubicBezTo>
                    <a:pt x="509798" y="123369"/>
                    <a:pt x="511152" y="107722"/>
                    <a:pt x="512281" y="91774"/>
                  </a:cubicBezTo>
                  <a:cubicBezTo>
                    <a:pt x="512882" y="83725"/>
                    <a:pt x="513183" y="75902"/>
                    <a:pt x="512882" y="68154"/>
                  </a:cubicBezTo>
                  <a:cubicBezTo>
                    <a:pt x="512658" y="60405"/>
                    <a:pt x="511905" y="52733"/>
                    <a:pt x="510250" y="45285"/>
                  </a:cubicBezTo>
                  <a:cubicBezTo>
                    <a:pt x="508596" y="37838"/>
                    <a:pt x="506037" y="30692"/>
                    <a:pt x="502201" y="23921"/>
                  </a:cubicBezTo>
                  <a:cubicBezTo>
                    <a:pt x="500245" y="20536"/>
                    <a:pt x="498063" y="17302"/>
                    <a:pt x="495431" y="14142"/>
                  </a:cubicBezTo>
                  <a:cubicBezTo>
                    <a:pt x="492647" y="11133"/>
                    <a:pt x="489563" y="8275"/>
                    <a:pt x="485953" y="5642"/>
                  </a:cubicBezTo>
                  <a:cubicBezTo>
                    <a:pt x="498439" y="7522"/>
                    <a:pt x="510326" y="10306"/>
                    <a:pt x="522511" y="13240"/>
                  </a:cubicBezTo>
                  <a:cubicBezTo>
                    <a:pt x="534623" y="16173"/>
                    <a:pt x="546884" y="19258"/>
                    <a:pt x="559297" y="22492"/>
                  </a:cubicBezTo>
                  <a:cubicBezTo>
                    <a:pt x="615188" y="74397"/>
                    <a:pt x="664235" y="131794"/>
                    <a:pt x="706887" y="192199"/>
                  </a:cubicBezTo>
                  <a:lnTo>
                    <a:pt x="722836" y="214917"/>
                  </a:lnTo>
                  <a:cubicBezTo>
                    <a:pt x="725543" y="218679"/>
                    <a:pt x="728026" y="222515"/>
                    <a:pt x="730433" y="226427"/>
                  </a:cubicBezTo>
                  <a:lnTo>
                    <a:pt x="737730" y="238086"/>
                  </a:lnTo>
                  <a:lnTo>
                    <a:pt x="752248" y="261406"/>
                  </a:lnTo>
                  <a:cubicBezTo>
                    <a:pt x="757063" y="269230"/>
                    <a:pt x="762103" y="276902"/>
                    <a:pt x="766316" y="284952"/>
                  </a:cubicBezTo>
                  <a:lnTo>
                    <a:pt x="792569" y="332644"/>
                  </a:lnTo>
                  <a:cubicBezTo>
                    <a:pt x="794751" y="336330"/>
                    <a:pt x="796931" y="341295"/>
                    <a:pt x="799188" y="345808"/>
                  </a:cubicBezTo>
                  <a:lnTo>
                    <a:pt x="805733" y="359574"/>
                  </a:lnTo>
                  <a:cubicBezTo>
                    <a:pt x="810020" y="368827"/>
                    <a:pt x="814609" y="377929"/>
                    <a:pt x="818521" y="387332"/>
                  </a:cubicBezTo>
                  <a:cubicBezTo>
                    <a:pt x="820929" y="398165"/>
                    <a:pt x="823485" y="408847"/>
                    <a:pt x="826345" y="419303"/>
                  </a:cubicBezTo>
                  <a:cubicBezTo>
                    <a:pt x="842518" y="479558"/>
                    <a:pt x="853877" y="535300"/>
                    <a:pt x="859518" y="590289"/>
                  </a:cubicBezTo>
                  <a:cubicBezTo>
                    <a:pt x="860573" y="604055"/>
                    <a:pt x="862077" y="617746"/>
                    <a:pt x="862529" y="631362"/>
                  </a:cubicBezTo>
                  <a:cubicBezTo>
                    <a:pt x="862828" y="644977"/>
                    <a:pt x="862978" y="658668"/>
                    <a:pt x="862903" y="672359"/>
                  </a:cubicBezTo>
                  <a:cubicBezTo>
                    <a:pt x="862303" y="685975"/>
                    <a:pt x="861248" y="699591"/>
                    <a:pt x="860046" y="713281"/>
                  </a:cubicBezTo>
                  <a:cubicBezTo>
                    <a:pt x="859594" y="720127"/>
                    <a:pt x="858466" y="726897"/>
                    <a:pt x="857412" y="733743"/>
                  </a:cubicBezTo>
                  <a:cubicBezTo>
                    <a:pt x="856360" y="740588"/>
                    <a:pt x="855155" y="747358"/>
                    <a:pt x="853877" y="754204"/>
                  </a:cubicBezTo>
                  <a:cubicBezTo>
                    <a:pt x="804905" y="675669"/>
                    <a:pt x="744575" y="610900"/>
                    <a:pt x="680483" y="562681"/>
                  </a:cubicBezTo>
                  <a:cubicBezTo>
                    <a:pt x="683568" y="554858"/>
                    <a:pt x="686577" y="546884"/>
                    <a:pt x="689436" y="538685"/>
                  </a:cubicBezTo>
                  <a:cubicBezTo>
                    <a:pt x="692219" y="530485"/>
                    <a:pt x="695302" y="521985"/>
                    <a:pt x="697333" y="513635"/>
                  </a:cubicBezTo>
                  <a:cubicBezTo>
                    <a:pt x="699515" y="505134"/>
                    <a:pt x="701622" y="496484"/>
                    <a:pt x="703502" y="487682"/>
                  </a:cubicBezTo>
                  <a:cubicBezTo>
                    <a:pt x="704406" y="483244"/>
                    <a:pt x="705458" y="478730"/>
                    <a:pt x="706211" y="474292"/>
                  </a:cubicBezTo>
                  <a:cubicBezTo>
                    <a:pt x="706812" y="469854"/>
                    <a:pt x="707489" y="465340"/>
                    <a:pt x="708092" y="460827"/>
                  </a:cubicBezTo>
                  <a:cubicBezTo>
                    <a:pt x="709295" y="451800"/>
                    <a:pt x="710347" y="442547"/>
                    <a:pt x="711175" y="433220"/>
                  </a:cubicBezTo>
                  <a:cubicBezTo>
                    <a:pt x="712079" y="423816"/>
                    <a:pt x="712004" y="414639"/>
                    <a:pt x="712228" y="405161"/>
                  </a:cubicBezTo>
                  <a:cubicBezTo>
                    <a:pt x="712303" y="395757"/>
                    <a:pt x="712303" y="385828"/>
                    <a:pt x="711928" y="376425"/>
                  </a:cubicBezTo>
                  <a:cubicBezTo>
                    <a:pt x="711552" y="367323"/>
                    <a:pt x="710949" y="358220"/>
                    <a:pt x="710272" y="348968"/>
                  </a:cubicBezTo>
                  <a:cubicBezTo>
                    <a:pt x="705157" y="275172"/>
                    <a:pt x="686577" y="197916"/>
                    <a:pt x="649190" y="123745"/>
                  </a:cubicBezTo>
                  <a:cubicBezTo>
                    <a:pt x="661903" y="150525"/>
                    <a:pt x="651899" y="171663"/>
                    <a:pt x="639561" y="189792"/>
                  </a:cubicBezTo>
                  <a:cubicBezTo>
                    <a:pt x="627225" y="207921"/>
                    <a:pt x="612705" y="223041"/>
                    <a:pt x="614436" y="237710"/>
                  </a:cubicBezTo>
                  <a:cubicBezTo>
                    <a:pt x="612480" y="268628"/>
                    <a:pt x="605861" y="300222"/>
                    <a:pt x="592696" y="331064"/>
                  </a:cubicBezTo>
                  <a:cubicBezTo>
                    <a:pt x="586377" y="346335"/>
                    <a:pt x="579005" y="361154"/>
                    <a:pt x="570807" y="375071"/>
                  </a:cubicBezTo>
                  <a:cubicBezTo>
                    <a:pt x="566744" y="382067"/>
                    <a:pt x="562381" y="388837"/>
                    <a:pt x="557942" y="395306"/>
                  </a:cubicBezTo>
                  <a:cubicBezTo>
                    <a:pt x="553354" y="401926"/>
                    <a:pt x="548465" y="408320"/>
                    <a:pt x="543574" y="414413"/>
                  </a:cubicBezTo>
                  <a:cubicBezTo>
                    <a:pt x="504006" y="463385"/>
                    <a:pt x="455938" y="494528"/>
                    <a:pt x="417949" y="496408"/>
                  </a:cubicBezTo>
                  <a:lnTo>
                    <a:pt x="410728" y="485049"/>
                  </a:lnTo>
                  <a:cubicBezTo>
                    <a:pt x="408396" y="481213"/>
                    <a:pt x="405538" y="477903"/>
                    <a:pt x="402980" y="474292"/>
                  </a:cubicBezTo>
                  <a:lnTo>
                    <a:pt x="387332" y="453004"/>
                  </a:lnTo>
                  <a:cubicBezTo>
                    <a:pt x="386054" y="451273"/>
                    <a:pt x="384776" y="449393"/>
                    <a:pt x="383420" y="447738"/>
                  </a:cubicBezTo>
                  <a:lnTo>
                    <a:pt x="379209" y="442773"/>
                  </a:lnTo>
                  <a:lnTo>
                    <a:pt x="370859" y="432843"/>
                  </a:lnTo>
                  <a:lnTo>
                    <a:pt x="362583" y="422914"/>
                  </a:lnTo>
                  <a:cubicBezTo>
                    <a:pt x="359876" y="419604"/>
                    <a:pt x="357167" y="416219"/>
                    <a:pt x="354159" y="413285"/>
                  </a:cubicBezTo>
                  <a:cubicBezTo>
                    <a:pt x="342273" y="401249"/>
                    <a:pt x="331215" y="388386"/>
                    <a:pt x="318728" y="377704"/>
                  </a:cubicBezTo>
                  <a:lnTo>
                    <a:pt x="309700" y="369278"/>
                  </a:lnTo>
                  <a:cubicBezTo>
                    <a:pt x="306692" y="366495"/>
                    <a:pt x="303759" y="363561"/>
                    <a:pt x="300523" y="361154"/>
                  </a:cubicBezTo>
                  <a:lnTo>
                    <a:pt x="281641" y="345959"/>
                  </a:lnTo>
                  <a:lnTo>
                    <a:pt x="276978" y="342122"/>
                  </a:lnTo>
                  <a:cubicBezTo>
                    <a:pt x="275399" y="340919"/>
                    <a:pt x="273744" y="339866"/>
                    <a:pt x="272087" y="338737"/>
                  </a:cubicBezTo>
                  <a:lnTo>
                    <a:pt x="262310" y="331967"/>
                  </a:lnTo>
                  <a:cubicBezTo>
                    <a:pt x="255764" y="327529"/>
                    <a:pt x="249671" y="322489"/>
                    <a:pt x="242826" y="318803"/>
                  </a:cubicBezTo>
                  <a:cubicBezTo>
                    <a:pt x="236132" y="314816"/>
                    <a:pt x="229586" y="310754"/>
                    <a:pt x="223043" y="306691"/>
                  </a:cubicBezTo>
                  <a:cubicBezTo>
                    <a:pt x="216347" y="302930"/>
                    <a:pt x="209426" y="299696"/>
                    <a:pt x="202730" y="296085"/>
                  </a:cubicBezTo>
                  <a:cubicBezTo>
                    <a:pt x="175575" y="282695"/>
                    <a:pt x="148268" y="271185"/>
                    <a:pt x="120134" y="264189"/>
                  </a:cubicBezTo>
                  <a:cubicBezTo>
                    <a:pt x="119684" y="254410"/>
                    <a:pt x="119307" y="241396"/>
                    <a:pt x="117728" y="231166"/>
                  </a:cubicBezTo>
                  <a:cubicBezTo>
                    <a:pt x="116222" y="220785"/>
                    <a:pt x="113967" y="212435"/>
                    <a:pt x="110731" y="211382"/>
                  </a:cubicBezTo>
                  <a:cubicBezTo>
                    <a:pt x="74622" y="207921"/>
                    <a:pt x="39568" y="207620"/>
                    <a:pt x="5642" y="210178"/>
                  </a:cubicBezTo>
                  <a:cubicBezTo>
                    <a:pt x="7146" y="207696"/>
                    <a:pt x="8727" y="205289"/>
                    <a:pt x="10307" y="202881"/>
                  </a:cubicBezTo>
                  <a:cubicBezTo>
                    <a:pt x="11886" y="200625"/>
                    <a:pt x="13466" y="198368"/>
                    <a:pt x="15120" y="196186"/>
                  </a:cubicBezTo>
                  <a:cubicBezTo>
                    <a:pt x="18430" y="191748"/>
                    <a:pt x="21816" y="187535"/>
                    <a:pt x="25427" y="183398"/>
                  </a:cubicBezTo>
                  <a:cubicBezTo>
                    <a:pt x="32573" y="175199"/>
                    <a:pt x="40321" y="167149"/>
                    <a:pt x="48444" y="160304"/>
                  </a:cubicBezTo>
                  <a:cubicBezTo>
                    <a:pt x="64694" y="147140"/>
                    <a:pt x="83199" y="134878"/>
                    <a:pt x="102832" y="126904"/>
                  </a:cubicBezTo>
                  <a:cubicBezTo>
                    <a:pt x="107798" y="124798"/>
                    <a:pt x="112837" y="122767"/>
                    <a:pt x="117952" y="120811"/>
                  </a:cubicBezTo>
                  <a:cubicBezTo>
                    <a:pt x="120510" y="119833"/>
                    <a:pt x="123144" y="118855"/>
                    <a:pt x="125776" y="118028"/>
                  </a:cubicBezTo>
                  <a:cubicBezTo>
                    <a:pt x="128334" y="117275"/>
                    <a:pt x="130968" y="116598"/>
                    <a:pt x="133599" y="115846"/>
                  </a:cubicBezTo>
                  <a:cubicBezTo>
                    <a:pt x="144132" y="113063"/>
                    <a:pt x="154964" y="110581"/>
                    <a:pt x="166172" y="108474"/>
                  </a:cubicBezTo>
                  <a:cubicBezTo>
                    <a:pt x="188137" y="105540"/>
                    <a:pt x="211608" y="103359"/>
                    <a:pt x="235002" y="104638"/>
                  </a:cubicBezTo>
                  <a:cubicBezTo>
                    <a:pt x="240945" y="104863"/>
                    <a:pt x="246964" y="105089"/>
                    <a:pt x="252907" y="105315"/>
                  </a:cubicBezTo>
                  <a:cubicBezTo>
                    <a:pt x="258998" y="105465"/>
                    <a:pt x="264716" y="106518"/>
                    <a:pt x="270809" y="107120"/>
                  </a:cubicBezTo>
                  <a:cubicBezTo>
                    <a:pt x="282695" y="108700"/>
                    <a:pt x="295031" y="109979"/>
                    <a:pt x="307143" y="112160"/>
                  </a:cubicBezTo>
                  <a:cubicBezTo>
                    <a:pt x="319329" y="114718"/>
                    <a:pt x="331516" y="117200"/>
                    <a:pt x="343702" y="119758"/>
                  </a:cubicBezTo>
                  <a:cubicBezTo>
                    <a:pt x="349946" y="120961"/>
                    <a:pt x="355889" y="122692"/>
                    <a:pt x="361983" y="124347"/>
                  </a:cubicBezTo>
                  <a:cubicBezTo>
                    <a:pt x="368074" y="126002"/>
                    <a:pt x="374243" y="127656"/>
                    <a:pt x="380337" y="129311"/>
                  </a:cubicBezTo>
                  <a:cubicBezTo>
                    <a:pt x="386581" y="130966"/>
                    <a:pt x="392748" y="132621"/>
                    <a:pt x="398917" y="134276"/>
                  </a:cubicBezTo>
                  <a:cubicBezTo>
                    <a:pt x="405011" y="136232"/>
                    <a:pt x="411105" y="138188"/>
                    <a:pt x="417121" y="140144"/>
                  </a:cubicBezTo>
                  <a:cubicBezTo>
                    <a:pt x="429233" y="144131"/>
                    <a:pt x="441870" y="147741"/>
                    <a:pt x="454133" y="151804"/>
                  </a:cubicBezTo>
                  <a:cubicBezTo>
                    <a:pt x="477903" y="160605"/>
                    <a:pt x="503554" y="168203"/>
                    <a:pt x="527927" y="176929"/>
                  </a:cubicBezTo>
                  <a:close/>
                </a:path>
              </a:pathLst>
            </a:custGeom>
            <a:solidFill>
              <a:srgbClr val="3CC3C9"/>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DB90C65B-6DF6-447E-81C0-3F36A0CFD8CB}"/>
                </a:ext>
              </a:extLst>
            </p:cNvPr>
            <p:cNvSpPr/>
            <p:nvPr/>
          </p:nvSpPr>
          <p:spPr>
            <a:xfrm>
              <a:off x="20969641" y="5640473"/>
              <a:ext cx="496541" cy="1369249"/>
            </a:xfrm>
            <a:custGeom>
              <a:avLst/>
              <a:gdLst>
                <a:gd name="connsiteX0" fmla="*/ 305487 w 496483"/>
                <a:gd name="connsiteY0" fmla="*/ 450947 h 1369091"/>
                <a:gd name="connsiteX1" fmla="*/ 478880 w 496483"/>
                <a:gd name="connsiteY1" fmla="*/ 642469 h 1369091"/>
                <a:gd name="connsiteX2" fmla="*/ 468726 w 496483"/>
                <a:gd name="connsiteY2" fmla="*/ 684069 h 1369091"/>
                <a:gd name="connsiteX3" fmla="*/ 462181 w 496483"/>
                <a:gd name="connsiteY3" fmla="*/ 704906 h 1369091"/>
                <a:gd name="connsiteX4" fmla="*/ 454131 w 496483"/>
                <a:gd name="connsiteY4" fmla="*/ 725593 h 1369091"/>
                <a:gd name="connsiteX5" fmla="*/ 492195 w 496483"/>
                <a:gd name="connsiteY5" fmla="*/ 722734 h 1369091"/>
                <a:gd name="connsiteX6" fmla="*/ 486403 w 496483"/>
                <a:gd name="connsiteY6" fmla="*/ 753952 h 1369091"/>
                <a:gd name="connsiteX7" fmla="*/ 479106 w 496483"/>
                <a:gd name="connsiteY7" fmla="*/ 784644 h 1369091"/>
                <a:gd name="connsiteX8" fmla="*/ 464438 w 496483"/>
                <a:gd name="connsiteY8" fmla="*/ 800141 h 1369091"/>
                <a:gd name="connsiteX9" fmla="*/ 447889 w 496483"/>
                <a:gd name="connsiteY9" fmla="*/ 815261 h 1369091"/>
                <a:gd name="connsiteX10" fmla="*/ 441343 w 496483"/>
                <a:gd name="connsiteY10" fmla="*/ 835270 h 1369091"/>
                <a:gd name="connsiteX11" fmla="*/ 454884 w 496483"/>
                <a:gd name="connsiteY11" fmla="*/ 865812 h 1369091"/>
                <a:gd name="connsiteX12" fmla="*/ 447587 w 496483"/>
                <a:gd name="connsiteY12" fmla="*/ 886498 h 1369091"/>
                <a:gd name="connsiteX13" fmla="*/ 439538 w 496483"/>
                <a:gd name="connsiteY13" fmla="*/ 906809 h 1369091"/>
                <a:gd name="connsiteX14" fmla="*/ 422462 w 496483"/>
                <a:gd name="connsiteY14" fmla="*/ 946904 h 1369091"/>
                <a:gd name="connsiteX15" fmla="*/ 378906 w 496483"/>
                <a:gd name="connsiteY15" fmla="*/ 970299 h 1369091"/>
                <a:gd name="connsiteX16" fmla="*/ 330914 w 496483"/>
                <a:gd name="connsiteY16" fmla="*/ 976467 h 1369091"/>
                <a:gd name="connsiteX17" fmla="*/ 367547 w 496483"/>
                <a:gd name="connsiteY17" fmla="*/ 996928 h 1369091"/>
                <a:gd name="connsiteX18" fmla="*/ 369428 w 496483"/>
                <a:gd name="connsiteY18" fmla="*/ 1010243 h 1369091"/>
                <a:gd name="connsiteX19" fmla="*/ 367173 w 496483"/>
                <a:gd name="connsiteY19" fmla="*/ 1021302 h 1369091"/>
                <a:gd name="connsiteX20" fmla="*/ 354985 w 496483"/>
                <a:gd name="connsiteY20" fmla="*/ 1038979 h 1369091"/>
                <a:gd name="connsiteX21" fmla="*/ 323165 w 496483"/>
                <a:gd name="connsiteY21" fmla="*/ 1068994 h 1369091"/>
                <a:gd name="connsiteX22" fmla="*/ 345206 w 496483"/>
                <a:gd name="connsiteY22" fmla="*/ 1086672 h 1369091"/>
                <a:gd name="connsiteX23" fmla="*/ 269680 w 496483"/>
                <a:gd name="connsiteY23" fmla="*/ 1163852 h 1369091"/>
                <a:gd name="connsiteX24" fmla="*/ 233347 w 496483"/>
                <a:gd name="connsiteY24" fmla="*/ 1204850 h 1369091"/>
                <a:gd name="connsiteX25" fmla="*/ 215594 w 496483"/>
                <a:gd name="connsiteY25" fmla="*/ 1224860 h 1369091"/>
                <a:gd name="connsiteX26" fmla="*/ 198517 w 496483"/>
                <a:gd name="connsiteY26" fmla="*/ 1244418 h 1369091"/>
                <a:gd name="connsiteX27" fmla="*/ 181893 w 496483"/>
                <a:gd name="connsiteY27" fmla="*/ 1262998 h 1369091"/>
                <a:gd name="connsiteX28" fmla="*/ 166170 w 496483"/>
                <a:gd name="connsiteY28" fmla="*/ 1280526 h 1369091"/>
                <a:gd name="connsiteX29" fmla="*/ 137812 w 496483"/>
                <a:gd name="connsiteY29" fmla="*/ 1311142 h 1369091"/>
                <a:gd name="connsiteX30" fmla="*/ 100125 w 496483"/>
                <a:gd name="connsiteY30" fmla="*/ 1347401 h 1369091"/>
                <a:gd name="connsiteX31" fmla="*/ 41148 w 496483"/>
                <a:gd name="connsiteY31" fmla="*/ 1365831 h 1369091"/>
                <a:gd name="connsiteX32" fmla="*/ 39945 w 496483"/>
                <a:gd name="connsiteY32" fmla="*/ 1185592 h 1369091"/>
                <a:gd name="connsiteX33" fmla="*/ 49122 w 496483"/>
                <a:gd name="connsiteY33" fmla="*/ 1012575 h 1369091"/>
                <a:gd name="connsiteX34" fmla="*/ 13991 w 496483"/>
                <a:gd name="connsiteY34" fmla="*/ 967967 h 1369091"/>
                <a:gd name="connsiteX35" fmla="*/ 11058 w 496483"/>
                <a:gd name="connsiteY35" fmla="*/ 931257 h 1369091"/>
                <a:gd name="connsiteX36" fmla="*/ 5642 w 496483"/>
                <a:gd name="connsiteY36" fmla="*/ 895300 h 1369091"/>
                <a:gd name="connsiteX37" fmla="*/ 26027 w 496483"/>
                <a:gd name="connsiteY37" fmla="*/ 886423 h 1369091"/>
                <a:gd name="connsiteX38" fmla="*/ 43781 w 496483"/>
                <a:gd name="connsiteY38" fmla="*/ 874538 h 1369091"/>
                <a:gd name="connsiteX39" fmla="*/ 72365 w 496483"/>
                <a:gd name="connsiteY39" fmla="*/ 844749 h 1369091"/>
                <a:gd name="connsiteX40" fmla="*/ 82898 w 496483"/>
                <a:gd name="connsiteY40" fmla="*/ 827748 h 1369091"/>
                <a:gd name="connsiteX41" fmla="*/ 91322 w 496483"/>
                <a:gd name="connsiteY41" fmla="*/ 810146 h 1369091"/>
                <a:gd name="connsiteX42" fmla="*/ 101478 w 496483"/>
                <a:gd name="connsiteY42" fmla="*/ 774940 h 1369091"/>
                <a:gd name="connsiteX43" fmla="*/ 104036 w 496483"/>
                <a:gd name="connsiteY43" fmla="*/ 758316 h 1369091"/>
                <a:gd name="connsiteX44" fmla="*/ 104863 w 496483"/>
                <a:gd name="connsiteY44" fmla="*/ 742819 h 1369091"/>
                <a:gd name="connsiteX45" fmla="*/ 103886 w 496483"/>
                <a:gd name="connsiteY45" fmla="*/ 716716 h 1369091"/>
                <a:gd name="connsiteX46" fmla="*/ 100049 w 496483"/>
                <a:gd name="connsiteY46" fmla="*/ 691365 h 1369091"/>
                <a:gd name="connsiteX47" fmla="*/ 103961 w 496483"/>
                <a:gd name="connsiteY47" fmla="*/ 671957 h 1369091"/>
                <a:gd name="connsiteX48" fmla="*/ 104938 w 496483"/>
                <a:gd name="connsiteY48" fmla="*/ 667143 h 1369091"/>
                <a:gd name="connsiteX49" fmla="*/ 105616 w 496483"/>
                <a:gd name="connsiteY49" fmla="*/ 662329 h 1369091"/>
                <a:gd name="connsiteX50" fmla="*/ 106969 w 496483"/>
                <a:gd name="connsiteY50" fmla="*/ 652700 h 1369091"/>
                <a:gd name="connsiteX51" fmla="*/ 111258 w 496483"/>
                <a:gd name="connsiteY51" fmla="*/ 639084 h 1369091"/>
                <a:gd name="connsiteX52" fmla="*/ 116147 w 496483"/>
                <a:gd name="connsiteY52" fmla="*/ 624716 h 1369091"/>
                <a:gd name="connsiteX53" fmla="*/ 119081 w 496483"/>
                <a:gd name="connsiteY53" fmla="*/ 617269 h 1369091"/>
                <a:gd name="connsiteX54" fmla="*/ 121713 w 496483"/>
                <a:gd name="connsiteY54" fmla="*/ 609596 h 1369091"/>
                <a:gd name="connsiteX55" fmla="*/ 127355 w 496483"/>
                <a:gd name="connsiteY55" fmla="*/ 593724 h 1369091"/>
                <a:gd name="connsiteX56" fmla="*/ 141272 w 496483"/>
                <a:gd name="connsiteY56" fmla="*/ 523915 h 1369091"/>
                <a:gd name="connsiteX57" fmla="*/ 138187 w 496483"/>
                <a:gd name="connsiteY57" fmla="*/ 487882 h 1369091"/>
                <a:gd name="connsiteX58" fmla="*/ 132545 w 496483"/>
                <a:gd name="connsiteY58" fmla="*/ 470806 h 1369091"/>
                <a:gd name="connsiteX59" fmla="*/ 129010 w 496483"/>
                <a:gd name="connsiteY59" fmla="*/ 462532 h 1369091"/>
                <a:gd name="connsiteX60" fmla="*/ 124271 w 496483"/>
                <a:gd name="connsiteY60" fmla="*/ 454784 h 1369091"/>
                <a:gd name="connsiteX61" fmla="*/ 113289 w 496483"/>
                <a:gd name="connsiteY61" fmla="*/ 440340 h 1369091"/>
                <a:gd name="connsiteX62" fmla="*/ 98619 w 496483"/>
                <a:gd name="connsiteY62" fmla="*/ 428154 h 1369091"/>
                <a:gd name="connsiteX63" fmla="*/ 90496 w 496483"/>
                <a:gd name="connsiteY63" fmla="*/ 422888 h 1369091"/>
                <a:gd name="connsiteX64" fmla="*/ 81168 w 496483"/>
                <a:gd name="connsiteY64" fmla="*/ 418525 h 1369091"/>
                <a:gd name="connsiteX65" fmla="*/ 60481 w 496483"/>
                <a:gd name="connsiteY65" fmla="*/ 412131 h 1369091"/>
                <a:gd name="connsiteX66" fmla="*/ 58902 w 496483"/>
                <a:gd name="connsiteY66" fmla="*/ 409273 h 1369091"/>
                <a:gd name="connsiteX67" fmla="*/ 56644 w 496483"/>
                <a:gd name="connsiteY67" fmla="*/ 405812 h 1369091"/>
                <a:gd name="connsiteX68" fmla="*/ 52055 w 496483"/>
                <a:gd name="connsiteY68" fmla="*/ 398741 h 1369091"/>
                <a:gd name="connsiteX69" fmla="*/ 42878 w 496483"/>
                <a:gd name="connsiteY69" fmla="*/ 384599 h 1369091"/>
                <a:gd name="connsiteX70" fmla="*/ 168503 w 496483"/>
                <a:gd name="connsiteY70" fmla="*/ 302604 h 1369091"/>
                <a:gd name="connsiteX71" fmla="*/ 182872 w 496483"/>
                <a:gd name="connsiteY71" fmla="*/ 283497 h 1369091"/>
                <a:gd name="connsiteX72" fmla="*/ 195735 w 496483"/>
                <a:gd name="connsiteY72" fmla="*/ 263261 h 1369091"/>
                <a:gd name="connsiteX73" fmla="*/ 217625 w 496483"/>
                <a:gd name="connsiteY73" fmla="*/ 219255 h 1369091"/>
                <a:gd name="connsiteX74" fmla="*/ 239366 w 496483"/>
                <a:gd name="connsiteY74" fmla="*/ 125901 h 1369091"/>
                <a:gd name="connsiteX75" fmla="*/ 238839 w 496483"/>
                <a:gd name="connsiteY75" fmla="*/ 111307 h 1369091"/>
                <a:gd name="connsiteX76" fmla="*/ 239065 w 496483"/>
                <a:gd name="connsiteY76" fmla="*/ 91523 h 1369091"/>
                <a:gd name="connsiteX77" fmla="*/ 243276 w 496483"/>
                <a:gd name="connsiteY77" fmla="*/ 45786 h 1369091"/>
                <a:gd name="connsiteX78" fmla="*/ 247489 w 496483"/>
                <a:gd name="connsiteY78" fmla="*/ 25551 h 1369091"/>
                <a:gd name="connsiteX79" fmla="*/ 253432 w 496483"/>
                <a:gd name="connsiteY79" fmla="*/ 11258 h 1369091"/>
                <a:gd name="connsiteX80" fmla="*/ 274119 w 496483"/>
                <a:gd name="connsiteY80" fmla="*/ 11935 h 1369091"/>
                <a:gd name="connsiteX81" fmla="*/ 292398 w 496483"/>
                <a:gd name="connsiteY81" fmla="*/ 41348 h 1369091"/>
                <a:gd name="connsiteX82" fmla="*/ 308271 w 496483"/>
                <a:gd name="connsiteY82" fmla="*/ 74221 h 1369091"/>
                <a:gd name="connsiteX83" fmla="*/ 320984 w 496483"/>
                <a:gd name="connsiteY83" fmla="*/ 109878 h 1369091"/>
                <a:gd name="connsiteX84" fmla="*/ 326400 w 496483"/>
                <a:gd name="connsiteY84" fmla="*/ 128233 h 1369091"/>
                <a:gd name="connsiteX85" fmla="*/ 330613 w 496483"/>
                <a:gd name="connsiteY85" fmla="*/ 147114 h 1369091"/>
                <a:gd name="connsiteX86" fmla="*/ 337457 w 496483"/>
                <a:gd name="connsiteY86" fmla="*/ 185103 h 1369091"/>
                <a:gd name="connsiteX87" fmla="*/ 339639 w 496483"/>
                <a:gd name="connsiteY87" fmla="*/ 204134 h 1369091"/>
                <a:gd name="connsiteX88" fmla="*/ 341068 w 496483"/>
                <a:gd name="connsiteY88" fmla="*/ 223091 h 1369091"/>
                <a:gd name="connsiteX89" fmla="*/ 342649 w 496483"/>
                <a:gd name="connsiteY89" fmla="*/ 259951 h 1369091"/>
                <a:gd name="connsiteX90" fmla="*/ 342725 w 496483"/>
                <a:gd name="connsiteY90" fmla="*/ 269279 h 1369091"/>
                <a:gd name="connsiteX91" fmla="*/ 342574 w 496483"/>
                <a:gd name="connsiteY91" fmla="*/ 278758 h 1369091"/>
                <a:gd name="connsiteX92" fmla="*/ 342047 w 496483"/>
                <a:gd name="connsiteY92" fmla="*/ 297112 h 1369091"/>
                <a:gd name="connsiteX93" fmla="*/ 341068 w 496483"/>
                <a:gd name="connsiteY93" fmla="*/ 314640 h 1369091"/>
                <a:gd name="connsiteX94" fmla="*/ 338963 w 496483"/>
                <a:gd name="connsiteY94" fmla="*/ 331565 h 1369091"/>
                <a:gd name="connsiteX95" fmla="*/ 334148 w 496483"/>
                <a:gd name="connsiteY95" fmla="*/ 362483 h 1369091"/>
                <a:gd name="connsiteX96" fmla="*/ 320908 w 496483"/>
                <a:gd name="connsiteY96" fmla="*/ 411981 h 1369091"/>
                <a:gd name="connsiteX97" fmla="*/ 305487 w 496483"/>
                <a:gd name="connsiteY97" fmla="*/ 450947 h 1369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496483" h="1369091">
                  <a:moveTo>
                    <a:pt x="305487" y="450947"/>
                  </a:moveTo>
                  <a:cubicBezTo>
                    <a:pt x="369578" y="499166"/>
                    <a:pt x="429909" y="563935"/>
                    <a:pt x="478880" y="642469"/>
                  </a:cubicBezTo>
                  <a:cubicBezTo>
                    <a:pt x="476623" y="656461"/>
                    <a:pt x="472638" y="670152"/>
                    <a:pt x="468726" y="684069"/>
                  </a:cubicBezTo>
                  <a:cubicBezTo>
                    <a:pt x="466620" y="690989"/>
                    <a:pt x="464814" y="698060"/>
                    <a:pt x="462181" y="704906"/>
                  </a:cubicBezTo>
                  <a:cubicBezTo>
                    <a:pt x="459622" y="711827"/>
                    <a:pt x="456991" y="718672"/>
                    <a:pt x="454131" y="725593"/>
                  </a:cubicBezTo>
                  <a:cubicBezTo>
                    <a:pt x="466243" y="728000"/>
                    <a:pt x="478204" y="730482"/>
                    <a:pt x="492195" y="722734"/>
                  </a:cubicBezTo>
                  <a:cubicBezTo>
                    <a:pt x="490315" y="733115"/>
                    <a:pt x="488434" y="743571"/>
                    <a:pt x="486403" y="753952"/>
                  </a:cubicBezTo>
                  <a:lnTo>
                    <a:pt x="479106" y="784644"/>
                  </a:lnTo>
                  <a:cubicBezTo>
                    <a:pt x="475721" y="790286"/>
                    <a:pt x="470456" y="795401"/>
                    <a:pt x="464438" y="800141"/>
                  </a:cubicBezTo>
                  <a:cubicBezTo>
                    <a:pt x="458495" y="804955"/>
                    <a:pt x="452401" y="809694"/>
                    <a:pt x="447889" y="815261"/>
                  </a:cubicBezTo>
                  <a:cubicBezTo>
                    <a:pt x="443450" y="820827"/>
                    <a:pt x="440667" y="827146"/>
                    <a:pt x="441343" y="835270"/>
                  </a:cubicBezTo>
                  <a:cubicBezTo>
                    <a:pt x="441946" y="843320"/>
                    <a:pt x="445782" y="853023"/>
                    <a:pt x="454884" y="865812"/>
                  </a:cubicBezTo>
                  <a:lnTo>
                    <a:pt x="447587" y="886498"/>
                  </a:lnTo>
                  <a:cubicBezTo>
                    <a:pt x="445180" y="893419"/>
                    <a:pt x="442247" y="900039"/>
                    <a:pt x="439538" y="906809"/>
                  </a:cubicBezTo>
                  <a:cubicBezTo>
                    <a:pt x="433971" y="920274"/>
                    <a:pt x="428781" y="933890"/>
                    <a:pt x="422462" y="946904"/>
                  </a:cubicBezTo>
                  <a:cubicBezTo>
                    <a:pt x="408471" y="957210"/>
                    <a:pt x="394403" y="965409"/>
                    <a:pt x="378906" y="970299"/>
                  </a:cubicBezTo>
                  <a:cubicBezTo>
                    <a:pt x="363487" y="975264"/>
                    <a:pt x="347538" y="977445"/>
                    <a:pt x="330914" y="976467"/>
                  </a:cubicBezTo>
                  <a:cubicBezTo>
                    <a:pt x="343099" y="983238"/>
                    <a:pt x="355286" y="990083"/>
                    <a:pt x="367547" y="996928"/>
                  </a:cubicBezTo>
                  <a:cubicBezTo>
                    <a:pt x="368903" y="1001743"/>
                    <a:pt x="369503" y="1006181"/>
                    <a:pt x="369428" y="1010243"/>
                  </a:cubicBezTo>
                  <a:cubicBezTo>
                    <a:pt x="369277" y="1014230"/>
                    <a:pt x="368451" y="1017916"/>
                    <a:pt x="367173" y="1021302"/>
                  </a:cubicBezTo>
                  <a:cubicBezTo>
                    <a:pt x="364614" y="1028072"/>
                    <a:pt x="360175" y="1033789"/>
                    <a:pt x="354985" y="1038979"/>
                  </a:cubicBezTo>
                  <a:cubicBezTo>
                    <a:pt x="344756" y="1049511"/>
                    <a:pt x="330914" y="1057334"/>
                    <a:pt x="323165" y="1068994"/>
                  </a:cubicBezTo>
                  <a:cubicBezTo>
                    <a:pt x="329410" y="1073206"/>
                    <a:pt x="338963" y="1079676"/>
                    <a:pt x="345206" y="1086672"/>
                  </a:cubicBezTo>
                  <a:cubicBezTo>
                    <a:pt x="319479" y="1109841"/>
                    <a:pt x="294052" y="1136395"/>
                    <a:pt x="269680" y="1163852"/>
                  </a:cubicBezTo>
                  <a:cubicBezTo>
                    <a:pt x="257268" y="1177393"/>
                    <a:pt x="245083" y="1191159"/>
                    <a:pt x="233347" y="1204850"/>
                  </a:cubicBezTo>
                  <a:cubicBezTo>
                    <a:pt x="227329" y="1211545"/>
                    <a:pt x="221386" y="1218240"/>
                    <a:pt x="215594" y="1224860"/>
                  </a:cubicBezTo>
                  <a:cubicBezTo>
                    <a:pt x="209801" y="1231480"/>
                    <a:pt x="204310" y="1238250"/>
                    <a:pt x="198517" y="1244418"/>
                  </a:cubicBezTo>
                  <a:cubicBezTo>
                    <a:pt x="192876" y="1250737"/>
                    <a:pt x="187309" y="1256981"/>
                    <a:pt x="181893" y="1262998"/>
                  </a:cubicBezTo>
                  <a:cubicBezTo>
                    <a:pt x="176552" y="1269092"/>
                    <a:pt x="171438" y="1275035"/>
                    <a:pt x="166170" y="1280526"/>
                  </a:cubicBezTo>
                  <a:cubicBezTo>
                    <a:pt x="155866" y="1291660"/>
                    <a:pt x="146312" y="1301965"/>
                    <a:pt x="137812" y="1311142"/>
                  </a:cubicBezTo>
                  <a:cubicBezTo>
                    <a:pt x="120209" y="1328820"/>
                    <a:pt x="107346" y="1342361"/>
                    <a:pt x="100125" y="1347401"/>
                  </a:cubicBezTo>
                  <a:cubicBezTo>
                    <a:pt x="79888" y="1353118"/>
                    <a:pt x="60707" y="1359738"/>
                    <a:pt x="41148" y="1365831"/>
                  </a:cubicBezTo>
                  <a:cubicBezTo>
                    <a:pt x="40319" y="1304598"/>
                    <a:pt x="38966" y="1244042"/>
                    <a:pt x="39945" y="1185592"/>
                  </a:cubicBezTo>
                  <a:cubicBezTo>
                    <a:pt x="40621" y="1126691"/>
                    <a:pt x="43254" y="1069370"/>
                    <a:pt x="49122" y="1012575"/>
                  </a:cubicBezTo>
                  <a:cubicBezTo>
                    <a:pt x="49122" y="1012575"/>
                    <a:pt x="17978" y="984592"/>
                    <a:pt x="13991" y="967967"/>
                  </a:cubicBezTo>
                  <a:cubicBezTo>
                    <a:pt x="13691" y="955856"/>
                    <a:pt x="12487" y="943444"/>
                    <a:pt x="11058" y="931257"/>
                  </a:cubicBezTo>
                  <a:cubicBezTo>
                    <a:pt x="9629" y="919146"/>
                    <a:pt x="8050" y="907261"/>
                    <a:pt x="5642" y="895300"/>
                  </a:cubicBezTo>
                  <a:cubicBezTo>
                    <a:pt x="12713" y="892818"/>
                    <a:pt x="19557" y="889808"/>
                    <a:pt x="26027" y="886423"/>
                  </a:cubicBezTo>
                  <a:cubicBezTo>
                    <a:pt x="32422" y="882963"/>
                    <a:pt x="38139" y="878826"/>
                    <a:pt x="43781" y="874538"/>
                  </a:cubicBezTo>
                  <a:cubicBezTo>
                    <a:pt x="55289" y="866038"/>
                    <a:pt x="64167" y="855581"/>
                    <a:pt x="72365" y="844749"/>
                  </a:cubicBezTo>
                  <a:cubicBezTo>
                    <a:pt x="76503" y="839333"/>
                    <a:pt x="79588" y="833465"/>
                    <a:pt x="82898" y="827748"/>
                  </a:cubicBezTo>
                  <a:cubicBezTo>
                    <a:pt x="85906" y="821881"/>
                    <a:pt x="89140" y="816163"/>
                    <a:pt x="91322" y="810146"/>
                  </a:cubicBezTo>
                  <a:cubicBezTo>
                    <a:pt x="95686" y="798185"/>
                    <a:pt x="99823" y="786450"/>
                    <a:pt x="101478" y="774940"/>
                  </a:cubicBezTo>
                  <a:cubicBezTo>
                    <a:pt x="102530" y="769223"/>
                    <a:pt x="103359" y="763657"/>
                    <a:pt x="104036" y="758316"/>
                  </a:cubicBezTo>
                  <a:cubicBezTo>
                    <a:pt x="104788" y="752974"/>
                    <a:pt x="104712" y="747709"/>
                    <a:pt x="104863" y="742819"/>
                  </a:cubicBezTo>
                  <a:cubicBezTo>
                    <a:pt x="105014" y="732965"/>
                    <a:pt x="105014" y="724239"/>
                    <a:pt x="103886" y="716716"/>
                  </a:cubicBezTo>
                  <a:cubicBezTo>
                    <a:pt x="102005" y="701822"/>
                    <a:pt x="100200" y="692645"/>
                    <a:pt x="100049" y="691365"/>
                  </a:cubicBezTo>
                  <a:cubicBezTo>
                    <a:pt x="101328" y="684896"/>
                    <a:pt x="102681" y="678427"/>
                    <a:pt x="103961" y="671957"/>
                  </a:cubicBezTo>
                  <a:lnTo>
                    <a:pt x="104938" y="667143"/>
                  </a:lnTo>
                  <a:lnTo>
                    <a:pt x="105616" y="662329"/>
                  </a:lnTo>
                  <a:lnTo>
                    <a:pt x="106969" y="652700"/>
                  </a:lnTo>
                  <a:cubicBezTo>
                    <a:pt x="108097" y="648262"/>
                    <a:pt x="109902" y="643748"/>
                    <a:pt x="111258" y="639084"/>
                  </a:cubicBezTo>
                  <a:cubicBezTo>
                    <a:pt x="112611" y="634420"/>
                    <a:pt x="114266" y="629681"/>
                    <a:pt x="116147" y="624716"/>
                  </a:cubicBezTo>
                  <a:cubicBezTo>
                    <a:pt x="117125" y="622234"/>
                    <a:pt x="118103" y="619751"/>
                    <a:pt x="119081" y="617269"/>
                  </a:cubicBezTo>
                  <a:cubicBezTo>
                    <a:pt x="120058" y="614712"/>
                    <a:pt x="120736" y="612229"/>
                    <a:pt x="121713" y="609596"/>
                  </a:cubicBezTo>
                  <a:cubicBezTo>
                    <a:pt x="123443" y="604406"/>
                    <a:pt x="125399" y="599140"/>
                    <a:pt x="127355" y="593724"/>
                  </a:cubicBezTo>
                  <a:cubicBezTo>
                    <a:pt x="134126" y="572134"/>
                    <a:pt x="141046" y="548138"/>
                    <a:pt x="141272" y="523915"/>
                  </a:cubicBezTo>
                  <a:cubicBezTo>
                    <a:pt x="142174" y="511653"/>
                    <a:pt x="140218" y="499768"/>
                    <a:pt x="138187" y="487882"/>
                  </a:cubicBezTo>
                  <a:cubicBezTo>
                    <a:pt x="136758" y="482015"/>
                    <a:pt x="134652" y="476373"/>
                    <a:pt x="132545" y="470806"/>
                  </a:cubicBezTo>
                  <a:cubicBezTo>
                    <a:pt x="131417" y="468023"/>
                    <a:pt x="130290" y="465240"/>
                    <a:pt x="129010" y="462532"/>
                  </a:cubicBezTo>
                  <a:cubicBezTo>
                    <a:pt x="127581" y="459899"/>
                    <a:pt x="125926" y="457341"/>
                    <a:pt x="124271" y="454784"/>
                  </a:cubicBezTo>
                  <a:cubicBezTo>
                    <a:pt x="120962" y="449743"/>
                    <a:pt x="117274" y="444854"/>
                    <a:pt x="113289" y="440340"/>
                  </a:cubicBezTo>
                  <a:cubicBezTo>
                    <a:pt x="108850" y="435902"/>
                    <a:pt x="103886" y="431915"/>
                    <a:pt x="98619" y="428154"/>
                  </a:cubicBezTo>
                  <a:cubicBezTo>
                    <a:pt x="95987" y="426273"/>
                    <a:pt x="93278" y="424543"/>
                    <a:pt x="90496" y="422888"/>
                  </a:cubicBezTo>
                  <a:cubicBezTo>
                    <a:pt x="87711" y="421233"/>
                    <a:pt x="84327" y="419879"/>
                    <a:pt x="81168" y="418525"/>
                  </a:cubicBezTo>
                  <a:cubicBezTo>
                    <a:pt x="74622" y="415892"/>
                    <a:pt x="67778" y="413711"/>
                    <a:pt x="60481" y="412131"/>
                  </a:cubicBezTo>
                  <a:lnTo>
                    <a:pt x="58902" y="409273"/>
                  </a:lnTo>
                  <a:cubicBezTo>
                    <a:pt x="58299" y="408219"/>
                    <a:pt x="57396" y="406941"/>
                    <a:pt x="56644" y="405812"/>
                  </a:cubicBezTo>
                  <a:lnTo>
                    <a:pt x="52055" y="398741"/>
                  </a:lnTo>
                  <a:lnTo>
                    <a:pt x="42878" y="384599"/>
                  </a:lnTo>
                  <a:cubicBezTo>
                    <a:pt x="80867" y="382718"/>
                    <a:pt x="128934" y="351575"/>
                    <a:pt x="168503" y="302604"/>
                  </a:cubicBezTo>
                  <a:cubicBezTo>
                    <a:pt x="173469" y="296511"/>
                    <a:pt x="178282" y="290041"/>
                    <a:pt x="182872" y="283497"/>
                  </a:cubicBezTo>
                  <a:cubicBezTo>
                    <a:pt x="187384" y="276952"/>
                    <a:pt x="191673" y="270182"/>
                    <a:pt x="195735" y="263261"/>
                  </a:cubicBezTo>
                  <a:cubicBezTo>
                    <a:pt x="203933" y="249345"/>
                    <a:pt x="211305" y="234525"/>
                    <a:pt x="217625" y="219255"/>
                  </a:cubicBezTo>
                  <a:cubicBezTo>
                    <a:pt x="230789" y="188413"/>
                    <a:pt x="237410" y="156743"/>
                    <a:pt x="239366" y="125901"/>
                  </a:cubicBezTo>
                  <a:cubicBezTo>
                    <a:pt x="238914" y="122215"/>
                    <a:pt x="238763" y="117250"/>
                    <a:pt x="238839" y="111307"/>
                  </a:cubicBezTo>
                  <a:cubicBezTo>
                    <a:pt x="238688" y="105515"/>
                    <a:pt x="238763" y="98745"/>
                    <a:pt x="239065" y="91523"/>
                  </a:cubicBezTo>
                  <a:cubicBezTo>
                    <a:pt x="239665" y="77080"/>
                    <a:pt x="241020" y="60530"/>
                    <a:pt x="243276" y="45786"/>
                  </a:cubicBezTo>
                  <a:cubicBezTo>
                    <a:pt x="244405" y="38414"/>
                    <a:pt x="245909" y="31418"/>
                    <a:pt x="247489" y="25551"/>
                  </a:cubicBezTo>
                  <a:cubicBezTo>
                    <a:pt x="249068" y="19683"/>
                    <a:pt x="251024" y="14719"/>
                    <a:pt x="253432" y="11258"/>
                  </a:cubicBezTo>
                  <a:cubicBezTo>
                    <a:pt x="258172" y="4337"/>
                    <a:pt x="265243" y="2983"/>
                    <a:pt x="274119" y="11935"/>
                  </a:cubicBezTo>
                  <a:cubicBezTo>
                    <a:pt x="280514" y="21113"/>
                    <a:pt x="286605" y="30967"/>
                    <a:pt x="292398" y="41348"/>
                  </a:cubicBezTo>
                  <a:cubicBezTo>
                    <a:pt x="298115" y="51804"/>
                    <a:pt x="303907" y="62562"/>
                    <a:pt x="308271" y="74221"/>
                  </a:cubicBezTo>
                  <a:cubicBezTo>
                    <a:pt x="312859" y="85806"/>
                    <a:pt x="317147" y="97691"/>
                    <a:pt x="320984" y="109878"/>
                  </a:cubicBezTo>
                  <a:cubicBezTo>
                    <a:pt x="322864" y="115971"/>
                    <a:pt x="324895" y="121989"/>
                    <a:pt x="326400" y="128233"/>
                  </a:cubicBezTo>
                  <a:cubicBezTo>
                    <a:pt x="327904" y="134477"/>
                    <a:pt x="329259" y="140795"/>
                    <a:pt x="330613" y="147114"/>
                  </a:cubicBezTo>
                  <a:cubicBezTo>
                    <a:pt x="333246" y="159752"/>
                    <a:pt x="335501" y="172465"/>
                    <a:pt x="337457" y="185103"/>
                  </a:cubicBezTo>
                  <a:cubicBezTo>
                    <a:pt x="338512" y="191346"/>
                    <a:pt x="339187" y="197740"/>
                    <a:pt x="339639" y="204134"/>
                  </a:cubicBezTo>
                  <a:cubicBezTo>
                    <a:pt x="340166" y="210529"/>
                    <a:pt x="340618" y="216848"/>
                    <a:pt x="341068" y="223091"/>
                  </a:cubicBezTo>
                  <a:cubicBezTo>
                    <a:pt x="341821" y="235654"/>
                    <a:pt x="342348" y="247991"/>
                    <a:pt x="342649" y="259951"/>
                  </a:cubicBezTo>
                  <a:cubicBezTo>
                    <a:pt x="342725" y="262885"/>
                    <a:pt x="342725" y="266045"/>
                    <a:pt x="342725" y="269279"/>
                  </a:cubicBezTo>
                  <a:cubicBezTo>
                    <a:pt x="342649" y="272439"/>
                    <a:pt x="342649" y="275598"/>
                    <a:pt x="342574" y="278758"/>
                  </a:cubicBezTo>
                  <a:cubicBezTo>
                    <a:pt x="342423" y="285001"/>
                    <a:pt x="342273" y="291094"/>
                    <a:pt x="342047" y="297112"/>
                  </a:cubicBezTo>
                  <a:cubicBezTo>
                    <a:pt x="341821" y="303055"/>
                    <a:pt x="341444" y="308923"/>
                    <a:pt x="341068" y="314640"/>
                  </a:cubicBezTo>
                  <a:cubicBezTo>
                    <a:pt x="340392" y="320432"/>
                    <a:pt x="339714" y="326074"/>
                    <a:pt x="338963" y="331565"/>
                  </a:cubicBezTo>
                  <a:cubicBezTo>
                    <a:pt x="337457" y="342548"/>
                    <a:pt x="335803" y="352854"/>
                    <a:pt x="334148" y="362483"/>
                  </a:cubicBezTo>
                  <a:cubicBezTo>
                    <a:pt x="329711" y="382041"/>
                    <a:pt x="325272" y="398591"/>
                    <a:pt x="320908" y="411981"/>
                  </a:cubicBezTo>
                  <a:cubicBezTo>
                    <a:pt x="311430" y="438911"/>
                    <a:pt x="304660" y="452903"/>
                    <a:pt x="305487" y="450947"/>
                  </a:cubicBezTo>
                  <a:close/>
                </a:path>
              </a:pathLst>
            </a:custGeom>
            <a:solidFill>
              <a:srgbClr val="41C6CB"/>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9A9BC8E5-B21F-41EA-A74F-27B6014C3F60}"/>
                </a:ext>
              </a:extLst>
            </p:cNvPr>
            <p:cNvSpPr/>
            <p:nvPr/>
          </p:nvSpPr>
          <p:spPr>
            <a:xfrm>
              <a:off x="20250183" y="5407900"/>
              <a:ext cx="173037" cy="67710"/>
            </a:xfrm>
            <a:custGeom>
              <a:avLst/>
              <a:gdLst>
                <a:gd name="connsiteX0" fmla="*/ 44308 w 173016"/>
                <a:gd name="connsiteY0" fmla="*/ 14443 h 67702"/>
                <a:gd name="connsiteX1" fmla="*/ 75074 w 173016"/>
                <a:gd name="connsiteY1" fmla="*/ 10230 h 67702"/>
                <a:gd name="connsiteX2" fmla="*/ 106068 w 173016"/>
                <a:gd name="connsiteY2" fmla="*/ 7673 h 67702"/>
                <a:gd name="connsiteX3" fmla="*/ 121489 w 173016"/>
                <a:gd name="connsiteY3" fmla="*/ 6545 h 67702"/>
                <a:gd name="connsiteX4" fmla="*/ 137059 w 173016"/>
                <a:gd name="connsiteY4" fmla="*/ 6244 h 67702"/>
                <a:gd name="connsiteX5" fmla="*/ 167978 w 173016"/>
                <a:gd name="connsiteY5" fmla="*/ 5642 h 67702"/>
                <a:gd name="connsiteX6" fmla="*/ 135932 w 173016"/>
                <a:gd name="connsiteY6" fmla="*/ 10983 h 67702"/>
                <a:gd name="connsiteX7" fmla="*/ 120435 w 173016"/>
                <a:gd name="connsiteY7" fmla="*/ 13315 h 67702"/>
                <a:gd name="connsiteX8" fmla="*/ 105992 w 173016"/>
                <a:gd name="connsiteY8" fmla="*/ 17151 h 67702"/>
                <a:gd name="connsiteX9" fmla="*/ 81695 w 173016"/>
                <a:gd name="connsiteY9" fmla="*/ 28962 h 67702"/>
                <a:gd name="connsiteX10" fmla="*/ 67328 w 173016"/>
                <a:gd name="connsiteY10" fmla="*/ 51228 h 67702"/>
                <a:gd name="connsiteX11" fmla="*/ 35958 w 173016"/>
                <a:gd name="connsiteY11" fmla="*/ 52507 h 67702"/>
                <a:gd name="connsiteX12" fmla="*/ 5642 w 173016"/>
                <a:gd name="connsiteY12" fmla="*/ 63941 h 67702"/>
                <a:gd name="connsiteX13" fmla="*/ 44308 w 173016"/>
                <a:gd name="connsiteY13" fmla="*/ 14443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016" h="67702">
                  <a:moveTo>
                    <a:pt x="44308" y="14443"/>
                  </a:moveTo>
                  <a:cubicBezTo>
                    <a:pt x="54613" y="13014"/>
                    <a:pt x="64769" y="11284"/>
                    <a:pt x="75074" y="10230"/>
                  </a:cubicBezTo>
                  <a:cubicBezTo>
                    <a:pt x="85381" y="9403"/>
                    <a:pt x="95686" y="8500"/>
                    <a:pt x="106068" y="7673"/>
                  </a:cubicBezTo>
                  <a:cubicBezTo>
                    <a:pt x="111182" y="7297"/>
                    <a:pt x="116299" y="6770"/>
                    <a:pt x="121489" y="6545"/>
                  </a:cubicBezTo>
                  <a:cubicBezTo>
                    <a:pt x="126679" y="6469"/>
                    <a:pt x="131869" y="6319"/>
                    <a:pt x="137059" y="6244"/>
                  </a:cubicBezTo>
                  <a:cubicBezTo>
                    <a:pt x="147291" y="6018"/>
                    <a:pt x="157597" y="5868"/>
                    <a:pt x="167978" y="5642"/>
                  </a:cubicBezTo>
                  <a:cubicBezTo>
                    <a:pt x="157371" y="8049"/>
                    <a:pt x="146538" y="9478"/>
                    <a:pt x="135932" y="10983"/>
                  </a:cubicBezTo>
                  <a:cubicBezTo>
                    <a:pt x="130666" y="11735"/>
                    <a:pt x="125401" y="12412"/>
                    <a:pt x="120435" y="13315"/>
                  </a:cubicBezTo>
                  <a:cubicBezTo>
                    <a:pt x="115471" y="14443"/>
                    <a:pt x="110582" y="15722"/>
                    <a:pt x="105992" y="17151"/>
                  </a:cubicBezTo>
                  <a:cubicBezTo>
                    <a:pt x="96740" y="20010"/>
                    <a:pt x="88389" y="23696"/>
                    <a:pt x="81695" y="28962"/>
                  </a:cubicBezTo>
                  <a:cubicBezTo>
                    <a:pt x="74925" y="34227"/>
                    <a:pt x="70035" y="41825"/>
                    <a:pt x="67328" y="51228"/>
                  </a:cubicBezTo>
                  <a:cubicBezTo>
                    <a:pt x="56870" y="49347"/>
                    <a:pt x="46264" y="50024"/>
                    <a:pt x="35958" y="52507"/>
                  </a:cubicBezTo>
                  <a:cubicBezTo>
                    <a:pt x="25803" y="55365"/>
                    <a:pt x="15723" y="59653"/>
                    <a:pt x="5642" y="63941"/>
                  </a:cubicBezTo>
                  <a:cubicBezTo>
                    <a:pt x="15497" y="45210"/>
                    <a:pt x="28435" y="27984"/>
                    <a:pt x="44308" y="14443"/>
                  </a:cubicBezTo>
                  <a:close/>
                </a:path>
              </a:pathLst>
            </a:custGeom>
            <a:solidFill>
              <a:srgbClr val="6ED5DB"/>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FE139830-B49C-4782-9787-C7D21DA1C8D5}"/>
                </a:ext>
              </a:extLst>
            </p:cNvPr>
            <p:cNvSpPr/>
            <p:nvPr/>
          </p:nvSpPr>
          <p:spPr>
            <a:xfrm>
              <a:off x="20260412" y="5539183"/>
              <a:ext cx="60187" cy="142944"/>
            </a:xfrm>
            <a:custGeom>
              <a:avLst/>
              <a:gdLst>
                <a:gd name="connsiteX0" fmla="*/ 47395 w 60179"/>
                <a:gd name="connsiteY0" fmla="*/ 93429 h 142927"/>
                <a:gd name="connsiteX1" fmla="*/ 23397 w 60179"/>
                <a:gd name="connsiteY1" fmla="*/ 105465 h 142927"/>
                <a:gd name="connsiteX2" fmla="*/ 16552 w 60179"/>
                <a:gd name="connsiteY2" fmla="*/ 67778 h 142927"/>
                <a:gd name="connsiteX3" fmla="*/ 37691 w 60179"/>
                <a:gd name="connsiteY3" fmla="*/ 51303 h 142927"/>
                <a:gd name="connsiteX4" fmla="*/ 23849 w 60179"/>
                <a:gd name="connsiteY4" fmla="*/ 44608 h 142927"/>
                <a:gd name="connsiteX5" fmla="*/ 14370 w 60179"/>
                <a:gd name="connsiteY5" fmla="*/ 47392 h 142927"/>
                <a:gd name="connsiteX6" fmla="*/ 6546 w 60179"/>
                <a:gd name="connsiteY6" fmla="*/ 14744 h 142927"/>
                <a:gd name="connsiteX7" fmla="*/ 12490 w 60179"/>
                <a:gd name="connsiteY7" fmla="*/ 8200 h 142927"/>
                <a:gd name="connsiteX8" fmla="*/ 22269 w 60179"/>
                <a:gd name="connsiteY8" fmla="*/ 5642 h 142927"/>
                <a:gd name="connsiteX9" fmla="*/ 50177 w 60179"/>
                <a:gd name="connsiteY9" fmla="*/ 87486 h 142927"/>
                <a:gd name="connsiteX10" fmla="*/ 51382 w 60179"/>
                <a:gd name="connsiteY10" fmla="*/ 130515 h 142927"/>
                <a:gd name="connsiteX11" fmla="*/ 36636 w 60179"/>
                <a:gd name="connsiteY11" fmla="*/ 138263 h 142927"/>
                <a:gd name="connsiteX12" fmla="*/ 43784 w 60179"/>
                <a:gd name="connsiteY12" fmla="*/ 115997 h 142927"/>
                <a:gd name="connsiteX13" fmla="*/ 47395 w 60179"/>
                <a:gd name="connsiteY13" fmla="*/ 93429 h 14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179" h="142927">
                  <a:moveTo>
                    <a:pt x="47395" y="93429"/>
                  </a:moveTo>
                  <a:cubicBezTo>
                    <a:pt x="39421" y="97491"/>
                    <a:pt x="31371" y="101328"/>
                    <a:pt x="23397" y="105465"/>
                  </a:cubicBezTo>
                  <a:cubicBezTo>
                    <a:pt x="16703" y="93053"/>
                    <a:pt x="14144" y="78685"/>
                    <a:pt x="16552" y="67778"/>
                  </a:cubicBezTo>
                  <a:cubicBezTo>
                    <a:pt x="18884" y="56870"/>
                    <a:pt x="26181" y="49348"/>
                    <a:pt x="37691" y="51303"/>
                  </a:cubicBezTo>
                  <a:cubicBezTo>
                    <a:pt x="31823" y="38666"/>
                    <a:pt x="27459" y="40847"/>
                    <a:pt x="23849" y="44608"/>
                  </a:cubicBezTo>
                  <a:cubicBezTo>
                    <a:pt x="20238" y="48370"/>
                    <a:pt x="17456" y="53635"/>
                    <a:pt x="14370" y="47392"/>
                  </a:cubicBezTo>
                  <a:cubicBezTo>
                    <a:pt x="6021" y="30767"/>
                    <a:pt x="4291" y="20837"/>
                    <a:pt x="6546" y="14744"/>
                  </a:cubicBezTo>
                  <a:cubicBezTo>
                    <a:pt x="7676" y="11735"/>
                    <a:pt x="9782" y="9629"/>
                    <a:pt x="12490" y="8200"/>
                  </a:cubicBezTo>
                  <a:cubicBezTo>
                    <a:pt x="15198" y="6695"/>
                    <a:pt x="18508" y="5868"/>
                    <a:pt x="22269" y="5642"/>
                  </a:cubicBezTo>
                  <a:cubicBezTo>
                    <a:pt x="35132" y="34227"/>
                    <a:pt x="44611" y="63941"/>
                    <a:pt x="50177" y="87486"/>
                  </a:cubicBezTo>
                  <a:cubicBezTo>
                    <a:pt x="55593" y="110957"/>
                    <a:pt x="56949" y="127732"/>
                    <a:pt x="51382" y="130515"/>
                  </a:cubicBezTo>
                  <a:cubicBezTo>
                    <a:pt x="46416" y="132998"/>
                    <a:pt x="41376" y="135330"/>
                    <a:pt x="36636" y="138263"/>
                  </a:cubicBezTo>
                  <a:cubicBezTo>
                    <a:pt x="37691" y="130139"/>
                    <a:pt x="41075" y="123218"/>
                    <a:pt x="43784" y="115997"/>
                  </a:cubicBezTo>
                  <a:cubicBezTo>
                    <a:pt x="46416" y="108850"/>
                    <a:pt x="48522" y="101553"/>
                    <a:pt x="47395" y="93429"/>
                  </a:cubicBezTo>
                  <a:close/>
                </a:path>
              </a:pathLst>
            </a:custGeom>
            <a:solidFill>
              <a:srgbClr val="6ED5DB"/>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8AD7577E-9ECD-44D6-B036-4045BCCB83CB}"/>
                </a:ext>
              </a:extLst>
            </p:cNvPr>
            <p:cNvSpPr/>
            <p:nvPr/>
          </p:nvSpPr>
          <p:spPr>
            <a:xfrm>
              <a:off x="19848813" y="5456275"/>
              <a:ext cx="376168" cy="376168"/>
            </a:xfrm>
            <a:custGeom>
              <a:avLst/>
              <a:gdLst>
                <a:gd name="connsiteX0" fmla="*/ 186707 w 376123"/>
                <a:gd name="connsiteY0" fmla="*/ 340091 h 376123"/>
                <a:gd name="connsiteX1" fmla="*/ 138940 w 376123"/>
                <a:gd name="connsiteY1" fmla="*/ 355738 h 376123"/>
                <a:gd name="connsiteX2" fmla="*/ 111783 w 376123"/>
                <a:gd name="connsiteY2" fmla="*/ 361756 h 376123"/>
                <a:gd name="connsiteX3" fmla="*/ 82145 w 376123"/>
                <a:gd name="connsiteY3" fmla="*/ 369730 h 376123"/>
                <a:gd name="connsiteX4" fmla="*/ 77631 w 376123"/>
                <a:gd name="connsiteY4" fmla="*/ 358145 h 376123"/>
                <a:gd name="connsiteX5" fmla="*/ 73269 w 376123"/>
                <a:gd name="connsiteY5" fmla="*/ 346636 h 376123"/>
                <a:gd name="connsiteX6" fmla="*/ 64092 w 376123"/>
                <a:gd name="connsiteY6" fmla="*/ 323316 h 376123"/>
                <a:gd name="connsiteX7" fmla="*/ 44683 w 376123"/>
                <a:gd name="connsiteY7" fmla="*/ 275398 h 376123"/>
                <a:gd name="connsiteX8" fmla="*/ 5642 w 376123"/>
                <a:gd name="connsiteY8" fmla="*/ 175349 h 376123"/>
                <a:gd name="connsiteX9" fmla="*/ 153383 w 376123"/>
                <a:gd name="connsiteY9" fmla="*/ 75601 h 376123"/>
                <a:gd name="connsiteX10" fmla="*/ 310827 w 376123"/>
                <a:gd name="connsiteY10" fmla="*/ 5642 h 376123"/>
                <a:gd name="connsiteX11" fmla="*/ 301276 w 376123"/>
                <a:gd name="connsiteY11" fmla="*/ 18505 h 376123"/>
                <a:gd name="connsiteX12" fmla="*/ 296837 w 376123"/>
                <a:gd name="connsiteY12" fmla="*/ 25125 h 376123"/>
                <a:gd name="connsiteX13" fmla="*/ 292850 w 376123"/>
                <a:gd name="connsiteY13" fmla="*/ 32196 h 376123"/>
                <a:gd name="connsiteX14" fmla="*/ 280062 w 376123"/>
                <a:gd name="connsiteY14" fmla="*/ 61910 h 376123"/>
                <a:gd name="connsiteX15" fmla="*/ 308648 w 376123"/>
                <a:gd name="connsiteY15" fmla="*/ 44909 h 376123"/>
                <a:gd name="connsiteX16" fmla="*/ 340166 w 376123"/>
                <a:gd name="connsiteY16" fmla="*/ 37688 h 376123"/>
                <a:gd name="connsiteX17" fmla="*/ 342649 w 376123"/>
                <a:gd name="connsiteY17" fmla="*/ 64167 h 376123"/>
                <a:gd name="connsiteX18" fmla="*/ 343099 w 376123"/>
                <a:gd name="connsiteY18" fmla="*/ 64919 h 376123"/>
                <a:gd name="connsiteX19" fmla="*/ 326625 w 376123"/>
                <a:gd name="connsiteY19" fmla="*/ 75977 h 376123"/>
                <a:gd name="connsiteX20" fmla="*/ 337083 w 376123"/>
                <a:gd name="connsiteY20" fmla="*/ 108173 h 376123"/>
                <a:gd name="connsiteX21" fmla="*/ 347086 w 376123"/>
                <a:gd name="connsiteY21" fmla="*/ 103885 h 376123"/>
                <a:gd name="connsiteX22" fmla="*/ 362583 w 376123"/>
                <a:gd name="connsiteY22" fmla="*/ 109151 h 376123"/>
                <a:gd name="connsiteX23" fmla="*/ 347463 w 376123"/>
                <a:gd name="connsiteY23" fmla="*/ 114191 h 376123"/>
                <a:gd name="connsiteX24" fmla="*/ 340693 w 376123"/>
                <a:gd name="connsiteY24" fmla="*/ 128785 h 376123"/>
                <a:gd name="connsiteX25" fmla="*/ 350096 w 376123"/>
                <a:gd name="connsiteY25" fmla="*/ 166397 h 376123"/>
                <a:gd name="connsiteX26" fmla="*/ 375070 w 376123"/>
                <a:gd name="connsiteY26" fmla="*/ 150224 h 376123"/>
                <a:gd name="connsiteX27" fmla="*/ 365742 w 376123"/>
                <a:gd name="connsiteY27" fmla="*/ 198067 h 376123"/>
                <a:gd name="connsiteX28" fmla="*/ 197616 w 376123"/>
                <a:gd name="connsiteY28" fmla="*/ 376350 h 376123"/>
                <a:gd name="connsiteX29" fmla="*/ 186707 w 376123"/>
                <a:gd name="connsiteY29" fmla="*/ 340091 h 37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76123" h="376123">
                  <a:moveTo>
                    <a:pt x="186707" y="340091"/>
                  </a:moveTo>
                  <a:cubicBezTo>
                    <a:pt x="172490" y="348065"/>
                    <a:pt x="156242" y="351902"/>
                    <a:pt x="138940" y="355738"/>
                  </a:cubicBezTo>
                  <a:cubicBezTo>
                    <a:pt x="130064" y="357694"/>
                    <a:pt x="121111" y="359650"/>
                    <a:pt x="111783" y="361756"/>
                  </a:cubicBezTo>
                  <a:cubicBezTo>
                    <a:pt x="102305" y="363938"/>
                    <a:pt x="92075" y="366194"/>
                    <a:pt x="82145" y="369730"/>
                  </a:cubicBezTo>
                  <a:cubicBezTo>
                    <a:pt x="80641" y="365818"/>
                    <a:pt x="79137" y="361982"/>
                    <a:pt x="77631" y="358145"/>
                  </a:cubicBezTo>
                  <a:cubicBezTo>
                    <a:pt x="76127" y="354309"/>
                    <a:pt x="74698" y="350472"/>
                    <a:pt x="73269" y="346636"/>
                  </a:cubicBezTo>
                  <a:cubicBezTo>
                    <a:pt x="70183" y="338737"/>
                    <a:pt x="67100" y="330914"/>
                    <a:pt x="64092" y="323316"/>
                  </a:cubicBezTo>
                  <a:cubicBezTo>
                    <a:pt x="57923" y="307669"/>
                    <a:pt x="50927" y="291346"/>
                    <a:pt x="44683" y="275398"/>
                  </a:cubicBezTo>
                  <a:cubicBezTo>
                    <a:pt x="31895" y="243202"/>
                    <a:pt x="17827" y="209426"/>
                    <a:pt x="5642" y="175349"/>
                  </a:cubicBezTo>
                  <a:cubicBezTo>
                    <a:pt x="53333" y="137361"/>
                    <a:pt x="102455" y="103961"/>
                    <a:pt x="153383" y="75601"/>
                  </a:cubicBezTo>
                  <a:cubicBezTo>
                    <a:pt x="204385" y="47316"/>
                    <a:pt x="256892" y="23846"/>
                    <a:pt x="310827" y="5642"/>
                  </a:cubicBezTo>
                  <a:cubicBezTo>
                    <a:pt x="307518" y="9854"/>
                    <a:pt x="304284" y="14142"/>
                    <a:pt x="301276" y="18505"/>
                  </a:cubicBezTo>
                  <a:cubicBezTo>
                    <a:pt x="299770" y="20687"/>
                    <a:pt x="298266" y="22868"/>
                    <a:pt x="296837" y="25125"/>
                  </a:cubicBezTo>
                  <a:cubicBezTo>
                    <a:pt x="295483" y="27457"/>
                    <a:pt x="294128" y="29864"/>
                    <a:pt x="292850" y="32196"/>
                  </a:cubicBezTo>
                  <a:cubicBezTo>
                    <a:pt x="287735" y="41750"/>
                    <a:pt x="283446" y="51604"/>
                    <a:pt x="280062" y="61910"/>
                  </a:cubicBezTo>
                  <a:cubicBezTo>
                    <a:pt x="289465" y="55817"/>
                    <a:pt x="298868" y="49648"/>
                    <a:pt x="308648" y="44909"/>
                  </a:cubicBezTo>
                  <a:cubicBezTo>
                    <a:pt x="318726" y="40697"/>
                    <a:pt x="329184" y="37763"/>
                    <a:pt x="340166" y="37688"/>
                  </a:cubicBezTo>
                  <a:cubicBezTo>
                    <a:pt x="339263" y="45361"/>
                    <a:pt x="339865" y="54011"/>
                    <a:pt x="342649" y="64167"/>
                  </a:cubicBezTo>
                  <a:cubicBezTo>
                    <a:pt x="342798" y="64392"/>
                    <a:pt x="342873" y="64618"/>
                    <a:pt x="343099" y="64919"/>
                  </a:cubicBezTo>
                  <a:cubicBezTo>
                    <a:pt x="335276" y="66800"/>
                    <a:pt x="328657" y="69583"/>
                    <a:pt x="326625" y="75977"/>
                  </a:cubicBezTo>
                  <a:cubicBezTo>
                    <a:pt x="324669" y="82597"/>
                    <a:pt x="327153" y="92451"/>
                    <a:pt x="337083" y="108173"/>
                  </a:cubicBezTo>
                  <a:cubicBezTo>
                    <a:pt x="340844" y="114191"/>
                    <a:pt x="343400" y="108173"/>
                    <a:pt x="347086" y="103885"/>
                  </a:cubicBezTo>
                  <a:cubicBezTo>
                    <a:pt x="350848" y="99748"/>
                    <a:pt x="355512" y="97040"/>
                    <a:pt x="362583" y="109151"/>
                  </a:cubicBezTo>
                  <a:cubicBezTo>
                    <a:pt x="356264" y="108850"/>
                    <a:pt x="351073" y="110430"/>
                    <a:pt x="347463" y="114191"/>
                  </a:cubicBezTo>
                  <a:cubicBezTo>
                    <a:pt x="343852" y="117877"/>
                    <a:pt x="341595" y="122993"/>
                    <a:pt x="340693" y="128785"/>
                  </a:cubicBezTo>
                  <a:cubicBezTo>
                    <a:pt x="338813" y="140445"/>
                    <a:pt x="342348" y="154813"/>
                    <a:pt x="350096" y="166397"/>
                  </a:cubicBezTo>
                  <a:cubicBezTo>
                    <a:pt x="358445" y="161056"/>
                    <a:pt x="366721" y="155414"/>
                    <a:pt x="375070" y="150224"/>
                  </a:cubicBezTo>
                  <a:cubicBezTo>
                    <a:pt x="378381" y="166322"/>
                    <a:pt x="367773" y="181893"/>
                    <a:pt x="365742" y="198067"/>
                  </a:cubicBezTo>
                  <a:cubicBezTo>
                    <a:pt x="298793" y="244782"/>
                    <a:pt x="240870" y="305939"/>
                    <a:pt x="197616" y="376350"/>
                  </a:cubicBezTo>
                  <a:cubicBezTo>
                    <a:pt x="193854" y="364615"/>
                    <a:pt x="190244" y="352503"/>
                    <a:pt x="186707" y="340091"/>
                  </a:cubicBezTo>
                  <a:close/>
                </a:path>
              </a:pathLst>
            </a:custGeom>
            <a:solidFill>
              <a:srgbClr val="68D4D9"/>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DD3BB4F2-9256-4C83-A8D2-AEF1066705E8}"/>
                </a:ext>
              </a:extLst>
            </p:cNvPr>
            <p:cNvSpPr/>
            <p:nvPr/>
          </p:nvSpPr>
          <p:spPr>
            <a:xfrm>
              <a:off x="17227872" y="5406635"/>
              <a:ext cx="1685230" cy="1677707"/>
            </a:xfrm>
            <a:custGeom>
              <a:avLst/>
              <a:gdLst>
                <a:gd name="connsiteX0" fmla="*/ 360585 w 1685035"/>
                <a:gd name="connsiteY0" fmla="*/ 1512683 h 1677512"/>
                <a:gd name="connsiteX1" fmla="*/ 44039 w 1685035"/>
                <a:gd name="connsiteY1" fmla="*/ 1040346 h 1677512"/>
                <a:gd name="connsiteX2" fmla="*/ 75557 w 1685035"/>
                <a:gd name="connsiteY2" fmla="*/ 479621 h 1677512"/>
                <a:gd name="connsiteX3" fmla="*/ 473496 w 1685035"/>
                <a:gd name="connsiteY3" fmla="*/ 107108 h 1677512"/>
                <a:gd name="connsiteX4" fmla="*/ 1299690 w 1685035"/>
                <a:gd name="connsiteY4" fmla="*/ 103271 h 1677512"/>
                <a:gd name="connsiteX5" fmla="*/ 1679876 w 1685035"/>
                <a:gd name="connsiteY5" fmla="*/ 687316 h 1677512"/>
                <a:gd name="connsiteX6" fmla="*/ 1451194 w 1685035"/>
                <a:gd name="connsiteY6" fmla="*/ 1350122 h 1677512"/>
                <a:gd name="connsiteX7" fmla="*/ 881665 w 1685035"/>
                <a:gd name="connsiteY7" fmla="*/ 1642370 h 1677512"/>
                <a:gd name="connsiteX8" fmla="*/ 360585 w 1685035"/>
                <a:gd name="connsiteY8" fmla="*/ 1512683 h 167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5035" h="1677512">
                  <a:moveTo>
                    <a:pt x="360585" y="1512683"/>
                  </a:moveTo>
                  <a:cubicBezTo>
                    <a:pt x="218033" y="1384349"/>
                    <a:pt x="101660" y="1223293"/>
                    <a:pt x="44039" y="1040346"/>
                  </a:cubicBezTo>
                  <a:cubicBezTo>
                    <a:pt x="-13585" y="857400"/>
                    <a:pt x="-8920" y="651885"/>
                    <a:pt x="75557" y="479621"/>
                  </a:cubicBezTo>
                  <a:cubicBezTo>
                    <a:pt x="157026" y="313374"/>
                    <a:pt x="306798" y="187598"/>
                    <a:pt x="473496" y="107108"/>
                  </a:cubicBezTo>
                  <a:cubicBezTo>
                    <a:pt x="731366" y="-17465"/>
                    <a:pt x="1050095" y="-37098"/>
                    <a:pt x="1299690" y="103271"/>
                  </a:cubicBezTo>
                  <a:cubicBezTo>
                    <a:pt x="1509943" y="221524"/>
                    <a:pt x="1653548" y="447500"/>
                    <a:pt x="1679876" y="687316"/>
                  </a:cubicBezTo>
                  <a:cubicBezTo>
                    <a:pt x="1706205" y="927133"/>
                    <a:pt x="1617439" y="1175299"/>
                    <a:pt x="1451194" y="1350122"/>
                  </a:cubicBezTo>
                  <a:cubicBezTo>
                    <a:pt x="1288406" y="1521333"/>
                    <a:pt x="1093500" y="1563986"/>
                    <a:pt x="881665" y="1642370"/>
                  </a:cubicBezTo>
                  <a:cubicBezTo>
                    <a:pt x="677356" y="1717971"/>
                    <a:pt x="524048" y="1659898"/>
                    <a:pt x="360585" y="1512683"/>
                  </a:cubicBezTo>
                  <a:close/>
                </a:path>
              </a:pathLst>
            </a:custGeom>
            <a:solidFill>
              <a:srgbClr val="6BB9CD"/>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3B2E06CA-3CCE-46BA-90FE-DBE1BF0D662E}"/>
                </a:ext>
              </a:extLst>
            </p:cNvPr>
            <p:cNvSpPr/>
            <p:nvPr/>
          </p:nvSpPr>
          <p:spPr>
            <a:xfrm>
              <a:off x="17604071" y="5571219"/>
              <a:ext cx="1429436" cy="1609996"/>
            </a:xfrm>
            <a:custGeom>
              <a:avLst/>
              <a:gdLst>
                <a:gd name="connsiteX0" fmla="*/ 92753 w 1429270"/>
                <a:gd name="connsiteY0" fmla="*/ 467009 h 1609810"/>
                <a:gd name="connsiteX1" fmla="*/ 62663 w 1429270"/>
                <a:gd name="connsiteY1" fmla="*/ 478744 h 1609810"/>
                <a:gd name="connsiteX2" fmla="*/ 37012 w 1429270"/>
                <a:gd name="connsiteY2" fmla="*/ 509586 h 1609810"/>
                <a:gd name="connsiteX3" fmla="*/ 6771 w 1429270"/>
                <a:gd name="connsiteY3" fmla="*/ 624003 h 1609810"/>
                <a:gd name="connsiteX4" fmla="*/ 5642 w 1429270"/>
                <a:gd name="connsiteY4" fmla="*/ 660863 h 1609810"/>
                <a:gd name="connsiteX5" fmla="*/ 7673 w 1429270"/>
                <a:gd name="connsiteY5" fmla="*/ 699153 h 1609810"/>
                <a:gd name="connsiteX6" fmla="*/ 12564 w 1429270"/>
                <a:gd name="connsiteY6" fmla="*/ 737292 h 1609810"/>
                <a:gd name="connsiteX7" fmla="*/ 19710 w 1429270"/>
                <a:gd name="connsiteY7" fmla="*/ 773550 h 1609810"/>
                <a:gd name="connsiteX8" fmla="*/ 28134 w 1429270"/>
                <a:gd name="connsiteY8" fmla="*/ 806423 h 1609810"/>
                <a:gd name="connsiteX9" fmla="*/ 36560 w 1429270"/>
                <a:gd name="connsiteY9" fmla="*/ 834407 h 1609810"/>
                <a:gd name="connsiteX10" fmla="*/ 47015 w 1429270"/>
                <a:gd name="connsiteY10" fmla="*/ 871267 h 1609810"/>
                <a:gd name="connsiteX11" fmla="*/ 67627 w 1429270"/>
                <a:gd name="connsiteY11" fmla="*/ 924225 h 1609810"/>
                <a:gd name="connsiteX12" fmla="*/ 84402 w 1429270"/>
                <a:gd name="connsiteY12" fmla="*/ 952811 h 1609810"/>
                <a:gd name="connsiteX13" fmla="*/ 94332 w 1429270"/>
                <a:gd name="connsiteY13" fmla="*/ 967479 h 1609810"/>
                <a:gd name="connsiteX14" fmla="*/ 97642 w 1429270"/>
                <a:gd name="connsiteY14" fmla="*/ 972143 h 1609810"/>
                <a:gd name="connsiteX15" fmla="*/ 100727 w 1429270"/>
                <a:gd name="connsiteY15" fmla="*/ 976356 h 1609810"/>
                <a:gd name="connsiteX16" fmla="*/ 114341 w 1429270"/>
                <a:gd name="connsiteY16" fmla="*/ 993357 h 1609810"/>
                <a:gd name="connsiteX17" fmla="*/ 129087 w 1429270"/>
                <a:gd name="connsiteY17" fmla="*/ 1009455 h 1609810"/>
                <a:gd name="connsiteX18" fmla="*/ 143906 w 1429270"/>
                <a:gd name="connsiteY18" fmla="*/ 1023371 h 1609810"/>
                <a:gd name="connsiteX19" fmla="*/ 151805 w 1429270"/>
                <a:gd name="connsiteY19" fmla="*/ 1030292 h 1609810"/>
                <a:gd name="connsiteX20" fmla="*/ 155866 w 1429270"/>
                <a:gd name="connsiteY20" fmla="*/ 1033677 h 1609810"/>
                <a:gd name="connsiteX21" fmla="*/ 159627 w 1429270"/>
                <a:gd name="connsiteY21" fmla="*/ 1036536 h 1609810"/>
                <a:gd name="connsiteX22" fmla="*/ 289239 w 1429270"/>
                <a:gd name="connsiteY22" fmla="*/ 1103937 h 1609810"/>
                <a:gd name="connsiteX23" fmla="*/ 432317 w 1429270"/>
                <a:gd name="connsiteY23" fmla="*/ 1157723 h 1609810"/>
                <a:gd name="connsiteX24" fmla="*/ 392974 w 1429270"/>
                <a:gd name="connsiteY24" fmla="*/ 1217602 h 1609810"/>
                <a:gd name="connsiteX25" fmla="*/ 342499 w 1429270"/>
                <a:gd name="connsiteY25" fmla="*/ 1312235 h 1609810"/>
                <a:gd name="connsiteX26" fmla="*/ 319029 w 1429270"/>
                <a:gd name="connsiteY26" fmla="*/ 1360604 h 1609810"/>
                <a:gd name="connsiteX27" fmla="*/ 299922 w 1429270"/>
                <a:gd name="connsiteY27" fmla="*/ 1403256 h 1609810"/>
                <a:gd name="connsiteX28" fmla="*/ 285103 w 1429270"/>
                <a:gd name="connsiteY28" fmla="*/ 1452980 h 1609810"/>
                <a:gd name="connsiteX29" fmla="*/ 293075 w 1429270"/>
                <a:gd name="connsiteY29" fmla="*/ 1471034 h 1609810"/>
                <a:gd name="connsiteX30" fmla="*/ 302780 w 1429270"/>
                <a:gd name="connsiteY30" fmla="*/ 1481942 h 1609810"/>
                <a:gd name="connsiteX31" fmla="*/ 307520 w 1429270"/>
                <a:gd name="connsiteY31" fmla="*/ 1484198 h 1609810"/>
                <a:gd name="connsiteX32" fmla="*/ 312710 w 1429270"/>
                <a:gd name="connsiteY32" fmla="*/ 1484800 h 1609810"/>
                <a:gd name="connsiteX33" fmla="*/ 314139 w 1429270"/>
                <a:gd name="connsiteY33" fmla="*/ 1484800 h 1609810"/>
                <a:gd name="connsiteX34" fmla="*/ 314214 w 1429270"/>
                <a:gd name="connsiteY34" fmla="*/ 1484800 h 1609810"/>
                <a:gd name="connsiteX35" fmla="*/ 314816 w 1429270"/>
                <a:gd name="connsiteY35" fmla="*/ 1485252 h 1609810"/>
                <a:gd name="connsiteX36" fmla="*/ 316396 w 1429270"/>
                <a:gd name="connsiteY36" fmla="*/ 1486455 h 1609810"/>
                <a:gd name="connsiteX37" fmla="*/ 319479 w 1429270"/>
                <a:gd name="connsiteY37" fmla="*/ 1488862 h 1609810"/>
                <a:gd name="connsiteX38" fmla="*/ 325724 w 1429270"/>
                <a:gd name="connsiteY38" fmla="*/ 1493601 h 1609810"/>
                <a:gd name="connsiteX39" fmla="*/ 351151 w 1429270"/>
                <a:gd name="connsiteY39" fmla="*/ 1511806 h 1609810"/>
                <a:gd name="connsiteX40" fmla="*/ 377103 w 1429270"/>
                <a:gd name="connsiteY40" fmla="*/ 1528656 h 1609810"/>
                <a:gd name="connsiteX41" fmla="*/ 403206 w 1429270"/>
                <a:gd name="connsiteY41" fmla="*/ 1543551 h 1609810"/>
                <a:gd name="connsiteX42" fmla="*/ 607290 w 1429270"/>
                <a:gd name="connsiteY42" fmla="*/ 1608996 h 1609810"/>
                <a:gd name="connsiteX43" fmla="*/ 653102 w 1429270"/>
                <a:gd name="connsiteY43" fmla="*/ 1611629 h 1609810"/>
                <a:gd name="connsiteX44" fmla="*/ 675218 w 1429270"/>
                <a:gd name="connsiteY44" fmla="*/ 1611479 h 1609810"/>
                <a:gd name="connsiteX45" fmla="*/ 685901 w 1429270"/>
                <a:gd name="connsiteY45" fmla="*/ 1610952 h 1609810"/>
                <a:gd name="connsiteX46" fmla="*/ 696206 w 1429270"/>
                <a:gd name="connsiteY46" fmla="*/ 1610050 h 1609810"/>
                <a:gd name="connsiteX47" fmla="*/ 736527 w 1429270"/>
                <a:gd name="connsiteY47" fmla="*/ 1604709 h 1609810"/>
                <a:gd name="connsiteX48" fmla="*/ 773311 w 1429270"/>
                <a:gd name="connsiteY48" fmla="*/ 1595832 h 1609810"/>
                <a:gd name="connsiteX49" fmla="*/ 859368 w 1429270"/>
                <a:gd name="connsiteY49" fmla="*/ 1561078 h 1609810"/>
                <a:gd name="connsiteX50" fmla="*/ 881634 w 1429270"/>
                <a:gd name="connsiteY50" fmla="*/ 1551675 h 1609810"/>
                <a:gd name="connsiteX51" fmla="*/ 902773 w 1429270"/>
                <a:gd name="connsiteY51" fmla="*/ 1552427 h 1609810"/>
                <a:gd name="connsiteX52" fmla="*/ 917291 w 1429270"/>
                <a:gd name="connsiteY52" fmla="*/ 1537082 h 1609810"/>
                <a:gd name="connsiteX53" fmla="*/ 940762 w 1429270"/>
                <a:gd name="connsiteY53" fmla="*/ 1497513 h 1609810"/>
                <a:gd name="connsiteX54" fmla="*/ 1013353 w 1429270"/>
                <a:gd name="connsiteY54" fmla="*/ 1397163 h 1609810"/>
                <a:gd name="connsiteX55" fmla="*/ 1046227 w 1429270"/>
                <a:gd name="connsiteY55" fmla="*/ 1374295 h 1609810"/>
                <a:gd name="connsiteX56" fmla="*/ 1080455 w 1429270"/>
                <a:gd name="connsiteY56" fmla="*/ 1357520 h 1609810"/>
                <a:gd name="connsiteX57" fmla="*/ 1111973 w 1429270"/>
                <a:gd name="connsiteY57" fmla="*/ 1338563 h 1609810"/>
                <a:gd name="connsiteX58" fmla="*/ 1135369 w 1429270"/>
                <a:gd name="connsiteY58" fmla="*/ 1309677 h 1609810"/>
                <a:gd name="connsiteX59" fmla="*/ 1192765 w 1429270"/>
                <a:gd name="connsiteY59" fmla="*/ 1242952 h 1609810"/>
                <a:gd name="connsiteX60" fmla="*/ 1270171 w 1429270"/>
                <a:gd name="connsiteY60" fmla="*/ 1153435 h 1609810"/>
                <a:gd name="connsiteX61" fmla="*/ 1290481 w 1429270"/>
                <a:gd name="connsiteY61" fmla="*/ 1126129 h 1609810"/>
                <a:gd name="connsiteX62" fmla="*/ 1300487 w 1429270"/>
                <a:gd name="connsiteY62" fmla="*/ 1111686 h 1609810"/>
                <a:gd name="connsiteX63" fmla="*/ 1310491 w 1429270"/>
                <a:gd name="connsiteY63" fmla="*/ 1096339 h 1609810"/>
                <a:gd name="connsiteX64" fmla="*/ 1315457 w 1429270"/>
                <a:gd name="connsiteY64" fmla="*/ 1088290 h 1609810"/>
                <a:gd name="connsiteX65" fmla="*/ 1320421 w 1429270"/>
                <a:gd name="connsiteY65" fmla="*/ 1080016 h 1609810"/>
                <a:gd name="connsiteX66" fmla="*/ 1325161 w 1429270"/>
                <a:gd name="connsiteY66" fmla="*/ 1071741 h 1609810"/>
                <a:gd name="connsiteX67" fmla="*/ 1330050 w 1429270"/>
                <a:gd name="connsiteY67" fmla="*/ 1062864 h 1609810"/>
                <a:gd name="connsiteX68" fmla="*/ 1339001 w 1429270"/>
                <a:gd name="connsiteY68" fmla="*/ 1045111 h 1609810"/>
                <a:gd name="connsiteX69" fmla="*/ 1344118 w 1429270"/>
                <a:gd name="connsiteY69" fmla="*/ 1031195 h 1609810"/>
                <a:gd name="connsiteX70" fmla="*/ 1346373 w 1429270"/>
                <a:gd name="connsiteY70" fmla="*/ 1024575 h 1609810"/>
                <a:gd name="connsiteX71" fmla="*/ 1347804 w 1429270"/>
                <a:gd name="connsiteY71" fmla="*/ 1018933 h 1609810"/>
                <a:gd name="connsiteX72" fmla="*/ 1350435 w 1429270"/>
                <a:gd name="connsiteY72" fmla="*/ 1008026 h 1609810"/>
                <a:gd name="connsiteX73" fmla="*/ 1353594 w 1429270"/>
                <a:gd name="connsiteY73" fmla="*/ 989370 h 1609810"/>
                <a:gd name="connsiteX74" fmla="*/ 1355100 w 1429270"/>
                <a:gd name="connsiteY74" fmla="*/ 973723 h 1609810"/>
                <a:gd name="connsiteX75" fmla="*/ 1355475 w 1429270"/>
                <a:gd name="connsiteY75" fmla="*/ 960634 h 1609810"/>
                <a:gd name="connsiteX76" fmla="*/ 1354347 w 1429270"/>
                <a:gd name="connsiteY76" fmla="*/ 886011 h 1609810"/>
                <a:gd name="connsiteX77" fmla="*/ 1360516 w 1429270"/>
                <a:gd name="connsiteY77" fmla="*/ 830345 h 1609810"/>
                <a:gd name="connsiteX78" fmla="*/ 1368265 w 1429270"/>
                <a:gd name="connsiteY78" fmla="*/ 806047 h 1609810"/>
                <a:gd name="connsiteX79" fmla="*/ 1379774 w 1429270"/>
                <a:gd name="connsiteY79" fmla="*/ 781148 h 1609810"/>
                <a:gd name="connsiteX80" fmla="*/ 1383310 w 1429270"/>
                <a:gd name="connsiteY80" fmla="*/ 774603 h 1609810"/>
                <a:gd name="connsiteX81" fmla="*/ 1387146 w 1429270"/>
                <a:gd name="connsiteY81" fmla="*/ 767231 h 1609810"/>
                <a:gd name="connsiteX82" fmla="*/ 1395796 w 1429270"/>
                <a:gd name="connsiteY82" fmla="*/ 750606 h 1609810"/>
                <a:gd name="connsiteX83" fmla="*/ 1400536 w 1429270"/>
                <a:gd name="connsiteY83" fmla="*/ 740677 h 1609810"/>
                <a:gd name="connsiteX84" fmla="*/ 1401137 w 1429270"/>
                <a:gd name="connsiteY84" fmla="*/ 739398 h 1609810"/>
                <a:gd name="connsiteX85" fmla="*/ 1401815 w 1429270"/>
                <a:gd name="connsiteY85" fmla="*/ 737668 h 1609810"/>
                <a:gd name="connsiteX86" fmla="*/ 1403093 w 1429270"/>
                <a:gd name="connsiteY86" fmla="*/ 734132 h 1609810"/>
                <a:gd name="connsiteX87" fmla="*/ 1405651 w 1429270"/>
                <a:gd name="connsiteY87" fmla="*/ 726911 h 1609810"/>
                <a:gd name="connsiteX88" fmla="*/ 1408132 w 1429270"/>
                <a:gd name="connsiteY88" fmla="*/ 719538 h 1609810"/>
                <a:gd name="connsiteX89" fmla="*/ 1410314 w 1429270"/>
                <a:gd name="connsiteY89" fmla="*/ 712467 h 1609810"/>
                <a:gd name="connsiteX90" fmla="*/ 1414452 w 1429270"/>
                <a:gd name="connsiteY90" fmla="*/ 698024 h 1609810"/>
                <a:gd name="connsiteX91" fmla="*/ 1424984 w 1429270"/>
                <a:gd name="connsiteY91" fmla="*/ 624229 h 1609810"/>
                <a:gd name="connsiteX92" fmla="*/ 1413550 w 1429270"/>
                <a:gd name="connsiteY92" fmla="*/ 569540 h 1609810"/>
                <a:gd name="connsiteX93" fmla="*/ 1380601 w 1429270"/>
                <a:gd name="connsiteY93" fmla="*/ 481603 h 1609810"/>
                <a:gd name="connsiteX94" fmla="*/ 1345321 w 1429270"/>
                <a:gd name="connsiteY94" fmla="*/ 407882 h 1609810"/>
                <a:gd name="connsiteX95" fmla="*/ 1312221 w 1429270"/>
                <a:gd name="connsiteY95" fmla="*/ 343791 h 1609810"/>
                <a:gd name="connsiteX96" fmla="*/ 1311620 w 1429270"/>
                <a:gd name="connsiteY96" fmla="*/ 309639 h 1609810"/>
                <a:gd name="connsiteX97" fmla="*/ 1311620 w 1429270"/>
                <a:gd name="connsiteY97" fmla="*/ 306178 h 1609810"/>
                <a:gd name="connsiteX98" fmla="*/ 1310717 w 1429270"/>
                <a:gd name="connsiteY98" fmla="*/ 301063 h 1609810"/>
                <a:gd name="connsiteX99" fmla="*/ 1308535 w 1429270"/>
                <a:gd name="connsiteY99" fmla="*/ 290532 h 1609810"/>
                <a:gd name="connsiteX100" fmla="*/ 1302968 w 1429270"/>
                <a:gd name="connsiteY100" fmla="*/ 269544 h 1609810"/>
                <a:gd name="connsiteX101" fmla="*/ 1286118 w 1429270"/>
                <a:gd name="connsiteY101" fmla="*/ 227493 h 1609810"/>
                <a:gd name="connsiteX102" fmla="*/ 1260768 w 1429270"/>
                <a:gd name="connsiteY102" fmla="*/ 185443 h 1609810"/>
                <a:gd name="connsiteX103" fmla="*/ 1233235 w 1429270"/>
                <a:gd name="connsiteY103" fmla="*/ 174986 h 1609810"/>
                <a:gd name="connsiteX104" fmla="*/ 1206456 w 1429270"/>
                <a:gd name="connsiteY104" fmla="*/ 154826 h 1609810"/>
                <a:gd name="connsiteX105" fmla="*/ 1185393 w 1429270"/>
                <a:gd name="connsiteY105" fmla="*/ 71026 h 1609810"/>
                <a:gd name="connsiteX106" fmla="*/ 1178397 w 1429270"/>
                <a:gd name="connsiteY106" fmla="*/ 51016 h 1609810"/>
                <a:gd name="connsiteX107" fmla="*/ 1168618 w 1429270"/>
                <a:gd name="connsiteY107" fmla="*/ 33263 h 1609810"/>
                <a:gd name="connsiteX108" fmla="*/ 1155453 w 1429270"/>
                <a:gd name="connsiteY108" fmla="*/ 18594 h 1609810"/>
                <a:gd name="connsiteX109" fmla="*/ 1138076 w 1429270"/>
                <a:gd name="connsiteY109" fmla="*/ 8138 h 1609810"/>
                <a:gd name="connsiteX110" fmla="*/ 1124309 w 1429270"/>
                <a:gd name="connsiteY110" fmla="*/ 5655 h 1609810"/>
                <a:gd name="connsiteX111" fmla="*/ 1106783 w 1429270"/>
                <a:gd name="connsiteY111" fmla="*/ 8514 h 1609810"/>
                <a:gd name="connsiteX112" fmla="*/ 1089858 w 1429270"/>
                <a:gd name="connsiteY112" fmla="*/ 16036 h 1609810"/>
                <a:gd name="connsiteX113" fmla="*/ 1077444 w 1429270"/>
                <a:gd name="connsiteY113" fmla="*/ 28072 h 1609810"/>
                <a:gd name="connsiteX114" fmla="*/ 1038403 w 1429270"/>
                <a:gd name="connsiteY114" fmla="*/ 95775 h 1609810"/>
                <a:gd name="connsiteX115" fmla="*/ 1007861 w 1429270"/>
                <a:gd name="connsiteY115" fmla="*/ 158136 h 1609810"/>
                <a:gd name="connsiteX116" fmla="*/ 982436 w 1429270"/>
                <a:gd name="connsiteY116" fmla="*/ 216586 h 1609810"/>
                <a:gd name="connsiteX117" fmla="*/ 959417 w 1429270"/>
                <a:gd name="connsiteY117" fmla="*/ 271801 h 1609810"/>
                <a:gd name="connsiteX118" fmla="*/ 945726 w 1429270"/>
                <a:gd name="connsiteY118" fmla="*/ 350034 h 1609810"/>
                <a:gd name="connsiteX119" fmla="*/ 956859 w 1429270"/>
                <a:gd name="connsiteY119" fmla="*/ 410064 h 1609810"/>
                <a:gd name="connsiteX120" fmla="*/ 943320 w 1429270"/>
                <a:gd name="connsiteY120" fmla="*/ 459938 h 1609810"/>
                <a:gd name="connsiteX121" fmla="*/ 923761 w 1429270"/>
                <a:gd name="connsiteY121" fmla="*/ 489200 h 1609810"/>
                <a:gd name="connsiteX122" fmla="*/ 911349 w 1429270"/>
                <a:gd name="connsiteY122" fmla="*/ 504621 h 1609810"/>
                <a:gd name="connsiteX123" fmla="*/ 904503 w 1429270"/>
                <a:gd name="connsiteY123" fmla="*/ 512370 h 1609810"/>
                <a:gd name="connsiteX124" fmla="*/ 900967 w 1429270"/>
                <a:gd name="connsiteY124" fmla="*/ 516281 h 1609810"/>
                <a:gd name="connsiteX125" fmla="*/ 900066 w 1429270"/>
                <a:gd name="connsiteY125" fmla="*/ 517259 h 1609810"/>
                <a:gd name="connsiteX126" fmla="*/ 899313 w 1429270"/>
                <a:gd name="connsiteY126" fmla="*/ 518538 h 1609810"/>
                <a:gd name="connsiteX127" fmla="*/ 897808 w 1429270"/>
                <a:gd name="connsiteY127" fmla="*/ 521096 h 1609810"/>
                <a:gd name="connsiteX128" fmla="*/ 839133 w 1429270"/>
                <a:gd name="connsiteY128" fmla="*/ 601285 h 1609810"/>
                <a:gd name="connsiteX129" fmla="*/ 804229 w 1429270"/>
                <a:gd name="connsiteY129" fmla="*/ 639650 h 1609810"/>
                <a:gd name="connsiteX130" fmla="*/ 767217 w 1429270"/>
                <a:gd name="connsiteY130" fmla="*/ 676284 h 1609810"/>
                <a:gd name="connsiteX131" fmla="*/ 735398 w 1429270"/>
                <a:gd name="connsiteY131" fmla="*/ 704042 h 1609810"/>
                <a:gd name="connsiteX132" fmla="*/ 700795 w 1429270"/>
                <a:gd name="connsiteY132" fmla="*/ 732703 h 1609810"/>
                <a:gd name="connsiteX133" fmla="*/ 666116 w 1429270"/>
                <a:gd name="connsiteY133" fmla="*/ 761439 h 1609810"/>
                <a:gd name="connsiteX134" fmla="*/ 633693 w 1429270"/>
                <a:gd name="connsiteY134" fmla="*/ 789122 h 1609810"/>
                <a:gd name="connsiteX135" fmla="*/ 605861 w 1429270"/>
                <a:gd name="connsiteY135" fmla="*/ 814397 h 1609810"/>
                <a:gd name="connsiteX136" fmla="*/ 584948 w 1429270"/>
                <a:gd name="connsiteY136" fmla="*/ 835911 h 1609810"/>
                <a:gd name="connsiteX137" fmla="*/ 572311 w 1429270"/>
                <a:gd name="connsiteY137" fmla="*/ 861262 h 1609810"/>
                <a:gd name="connsiteX138" fmla="*/ 574643 w 1429270"/>
                <a:gd name="connsiteY138" fmla="*/ 862315 h 1609810"/>
                <a:gd name="connsiteX139" fmla="*/ 577049 w 1429270"/>
                <a:gd name="connsiteY139" fmla="*/ 862691 h 1609810"/>
                <a:gd name="connsiteX140" fmla="*/ 579758 w 1429270"/>
                <a:gd name="connsiteY140" fmla="*/ 862917 h 1609810"/>
                <a:gd name="connsiteX141" fmla="*/ 582392 w 1429270"/>
                <a:gd name="connsiteY141" fmla="*/ 862466 h 1609810"/>
                <a:gd name="connsiteX142" fmla="*/ 585249 w 1429270"/>
                <a:gd name="connsiteY142" fmla="*/ 861939 h 1609810"/>
                <a:gd name="connsiteX143" fmla="*/ 588033 w 1429270"/>
                <a:gd name="connsiteY143" fmla="*/ 860735 h 1609810"/>
                <a:gd name="connsiteX144" fmla="*/ 660549 w 1429270"/>
                <a:gd name="connsiteY144" fmla="*/ 828088 h 1609810"/>
                <a:gd name="connsiteX145" fmla="*/ 698613 w 1429270"/>
                <a:gd name="connsiteY145" fmla="*/ 811764 h 1609810"/>
                <a:gd name="connsiteX146" fmla="*/ 732690 w 1429270"/>
                <a:gd name="connsiteY146" fmla="*/ 797171 h 1609810"/>
                <a:gd name="connsiteX147" fmla="*/ 766841 w 1429270"/>
                <a:gd name="connsiteY147" fmla="*/ 783329 h 1609810"/>
                <a:gd name="connsiteX148" fmla="*/ 797834 w 1429270"/>
                <a:gd name="connsiteY148" fmla="*/ 770842 h 1609810"/>
                <a:gd name="connsiteX149" fmla="*/ 828677 w 1429270"/>
                <a:gd name="connsiteY149" fmla="*/ 759182 h 1609810"/>
                <a:gd name="connsiteX150" fmla="*/ 857111 w 1429270"/>
                <a:gd name="connsiteY150" fmla="*/ 748651 h 1609810"/>
                <a:gd name="connsiteX151" fmla="*/ 871480 w 1429270"/>
                <a:gd name="connsiteY151" fmla="*/ 743686 h 1609810"/>
                <a:gd name="connsiteX152" fmla="*/ 878626 w 1429270"/>
                <a:gd name="connsiteY152" fmla="*/ 741279 h 1609810"/>
                <a:gd name="connsiteX153" fmla="*/ 885096 w 1429270"/>
                <a:gd name="connsiteY153" fmla="*/ 738947 h 1609810"/>
                <a:gd name="connsiteX154" fmla="*/ 911274 w 1429270"/>
                <a:gd name="connsiteY154" fmla="*/ 730145 h 1609810"/>
                <a:gd name="connsiteX155" fmla="*/ 924514 w 1429270"/>
                <a:gd name="connsiteY155" fmla="*/ 726083 h 1609810"/>
                <a:gd name="connsiteX156" fmla="*/ 936624 w 1429270"/>
                <a:gd name="connsiteY156" fmla="*/ 722171 h 1609810"/>
                <a:gd name="connsiteX157" fmla="*/ 960771 w 1429270"/>
                <a:gd name="connsiteY157" fmla="*/ 715025 h 1609810"/>
                <a:gd name="connsiteX158" fmla="*/ 983639 w 1429270"/>
                <a:gd name="connsiteY158" fmla="*/ 708706 h 1609810"/>
                <a:gd name="connsiteX159" fmla="*/ 1005906 w 1429270"/>
                <a:gd name="connsiteY159" fmla="*/ 703215 h 1609810"/>
                <a:gd name="connsiteX160" fmla="*/ 1008690 w 1429270"/>
                <a:gd name="connsiteY160" fmla="*/ 702613 h 1609810"/>
                <a:gd name="connsiteX161" fmla="*/ 1011173 w 1429270"/>
                <a:gd name="connsiteY161" fmla="*/ 701936 h 1609810"/>
                <a:gd name="connsiteX162" fmla="*/ 1016212 w 1429270"/>
                <a:gd name="connsiteY162" fmla="*/ 700732 h 1609810"/>
                <a:gd name="connsiteX163" fmla="*/ 1026366 w 1429270"/>
                <a:gd name="connsiteY163" fmla="*/ 698400 h 1609810"/>
                <a:gd name="connsiteX164" fmla="*/ 1036598 w 1429270"/>
                <a:gd name="connsiteY164" fmla="*/ 696369 h 1609810"/>
                <a:gd name="connsiteX165" fmla="*/ 1046453 w 1429270"/>
                <a:gd name="connsiteY165" fmla="*/ 694489 h 1609810"/>
                <a:gd name="connsiteX166" fmla="*/ 1064958 w 1429270"/>
                <a:gd name="connsiteY166" fmla="*/ 691254 h 1609810"/>
                <a:gd name="connsiteX167" fmla="*/ 1074210 w 1429270"/>
                <a:gd name="connsiteY167" fmla="*/ 689975 h 1609810"/>
                <a:gd name="connsiteX168" fmla="*/ 1082486 w 1429270"/>
                <a:gd name="connsiteY168" fmla="*/ 688772 h 1609810"/>
                <a:gd name="connsiteX169" fmla="*/ 1099336 w 1429270"/>
                <a:gd name="connsiteY169" fmla="*/ 687192 h 1609810"/>
                <a:gd name="connsiteX170" fmla="*/ 1114080 w 1429270"/>
                <a:gd name="connsiteY170" fmla="*/ 686064 h 1609810"/>
                <a:gd name="connsiteX171" fmla="*/ 1121602 w 1429270"/>
                <a:gd name="connsiteY171" fmla="*/ 685913 h 1609810"/>
                <a:gd name="connsiteX172" fmla="*/ 1127995 w 1429270"/>
                <a:gd name="connsiteY172" fmla="*/ 685687 h 1609810"/>
                <a:gd name="connsiteX173" fmla="*/ 1140936 w 1429270"/>
                <a:gd name="connsiteY173" fmla="*/ 686139 h 1609810"/>
                <a:gd name="connsiteX174" fmla="*/ 1161472 w 1429270"/>
                <a:gd name="connsiteY174" fmla="*/ 688095 h 1609810"/>
                <a:gd name="connsiteX175" fmla="*/ 1165909 w 1429270"/>
                <a:gd name="connsiteY175" fmla="*/ 688997 h 1609810"/>
                <a:gd name="connsiteX176" fmla="*/ 1167038 w 1429270"/>
                <a:gd name="connsiteY176" fmla="*/ 689298 h 1609810"/>
                <a:gd name="connsiteX177" fmla="*/ 1167564 w 1429270"/>
                <a:gd name="connsiteY177" fmla="*/ 689449 h 1609810"/>
                <a:gd name="connsiteX178" fmla="*/ 1167639 w 1429270"/>
                <a:gd name="connsiteY178" fmla="*/ 689449 h 1609810"/>
                <a:gd name="connsiteX179" fmla="*/ 1130328 w 1429270"/>
                <a:gd name="connsiteY179" fmla="*/ 681400 h 1609810"/>
                <a:gd name="connsiteX180" fmla="*/ 1129501 w 1429270"/>
                <a:gd name="connsiteY180" fmla="*/ 681249 h 1609810"/>
                <a:gd name="connsiteX181" fmla="*/ 1127846 w 1429270"/>
                <a:gd name="connsiteY181" fmla="*/ 680948 h 1609810"/>
                <a:gd name="connsiteX182" fmla="*/ 1114532 w 1429270"/>
                <a:gd name="connsiteY182" fmla="*/ 678315 h 1609810"/>
                <a:gd name="connsiteX183" fmla="*/ 1061799 w 1429270"/>
                <a:gd name="connsiteY183" fmla="*/ 665151 h 1609810"/>
                <a:gd name="connsiteX184" fmla="*/ 1043744 w 1429270"/>
                <a:gd name="connsiteY184" fmla="*/ 659660 h 1609810"/>
                <a:gd name="connsiteX185" fmla="*/ 1023283 w 1429270"/>
                <a:gd name="connsiteY185" fmla="*/ 654093 h 1609810"/>
                <a:gd name="connsiteX186" fmla="*/ 982738 w 1429270"/>
                <a:gd name="connsiteY186" fmla="*/ 642207 h 1609810"/>
                <a:gd name="connsiteX187" fmla="*/ 902022 w 1429270"/>
                <a:gd name="connsiteY187" fmla="*/ 615728 h 1609810"/>
                <a:gd name="connsiteX188" fmla="*/ 819950 w 1429270"/>
                <a:gd name="connsiteY188" fmla="*/ 586992 h 1609810"/>
                <a:gd name="connsiteX189" fmla="*/ 799866 w 1429270"/>
                <a:gd name="connsiteY189" fmla="*/ 579395 h 1609810"/>
                <a:gd name="connsiteX190" fmla="*/ 779555 w 1429270"/>
                <a:gd name="connsiteY190" fmla="*/ 572173 h 1609810"/>
                <a:gd name="connsiteX191" fmla="*/ 739385 w 1429270"/>
                <a:gd name="connsiteY191" fmla="*/ 557354 h 1609810"/>
                <a:gd name="connsiteX192" fmla="*/ 660474 w 1429270"/>
                <a:gd name="connsiteY192" fmla="*/ 526286 h 1609810"/>
                <a:gd name="connsiteX193" fmla="*/ 587205 w 1429270"/>
                <a:gd name="connsiteY193" fmla="*/ 497249 h 1609810"/>
                <a:gd name="connsiteX194" fmla="*/ 577802 w 1429270"/>
                <a:gd name="connsiteY194" fmla="*/ 493338 h 1609810"/>
                <a:gd name="connsiteX195" fmla="*/ 576298 w 1429270"/>
                <a:gd name="connsiteY195" fmla="*/ 492660 h 1609810"/>
                <a:gd name="connsiteX196" fmla="*/ 573288 w 1429270"/>
                <a:gd name="connsiteY196" fmla="*/ 491382 h 1609810"/>
                <a:gd name="connsiteX197" fmla="*/ 566970 w 1429270"/>
                <a:gd name="connsiteY197" fmla="*/ 489953 h 1609810"/>
                <a:gd name="connsiteX198" fmla="*/ 524017 w 1429270"/>
                <a:gd name="connsiteY198" fmla="*/ 488298 h 1609810"/>
                <a:gd name="connsiteX199" fmla="*/ 516869 w 1429270"/>
                <a:gd name="connsiteY199" fmla="*/ 486868 h 1609810"/>
                <a:gd name="connsiteX200" fmla="*/ 508144 w 1429270"/>
                <a:gd name="connsiteY200" fmla="*/ 484837 h 1609810"/>
                <a:gd name="connsiteX201" fmla="*/ 500922 w 1429270"/>
                <a:gd name="connsiteY201" fmla="*/ 481979 h 1609810"/>
                <a:gd name="connsiteX202" fmla="*/ 500546 w 1429270"/>
                <a:gd name="connsiteY202" fmla="*/ 481828 h 1609810"/>
                <a:gd name="connsiteX203" fmla="*/ 500395 w 1429270"/>
                <a:gd name="connsiteY203" fmla="*/ 481753 h 1609810"/>
                <a:gd name="connsiteX204" fmla="*/ 500320 w 1429270"/>
                <a:gd name="connsiteY204" fmla="*/ 481678 h 1609810"/>
                <a:gd name="connsiteX205" fmla="*/ 501450 w 1429270"/>
                <a:gd name="connsiteY205" fmla="*/ 482355 h 1609810"/>
                <a:gd name="connsiteX206" fmla="*/ 512809 w 1429270"/>
                <a:gd name="connsiteY206" fmla="*/ 488824 h 1609810"/>
                <a:gd name="connsiteX207" fmla="*/ 523641 w 1429270"/>
                <a:gd name="connsiteY207" fmla="*/ 495068 h 1609810"/>
                <a:gd name="connsiteX208" fmla="*/ 528906 w 1429270"/>
                <a:gd name="connsiteY208" fmla="*/ 498077 h 1609810"/>
                <a:gd name="connsiteX209" fmla="*/ 535000 w 1429270"/>
                <a:gd name="connsiteY209" fmla="*/ 501462 h 1609810"/>
                <a:gd name="connsiteX210" fmla="*/ 576373 w 1429270"/>
                <a:gd name="connsiteY210" fmla="*/ 524706 h 1609810"/>
                <a:gd name="connsiteX211" fmla="*/ 626171 w 1429270"/>
                <a:gd name="connsiteY211" fmla="*/ 553593 h 1609810"/>
                <a:gd name="connsiteX212" fmla="*/ 676647 w 1429270"/>
                <a:gd name="connsiteY212" fmla="*/ 583683 h 1609810"/>
                <a:gd name="connsiteX213" fmla="*/ 785423 w 1429270"/>
                <a:gd name="connsiteY213" fmla="*/ 649730 h 1609810"/>
                <a:gd name="connsiteX214" fmla="*/ 812503 w 1429270"/>
                <a:gd name="connsiteY214" fmla="*/ 666881 h 1609810"/>
                <a:gd name="connsiteX215" fmla="*/ 839735 w 1429270"/>
                <a:gd name="connsiteY215" fmla="*/ 683732 h 1609810"/>
                <a:gd name="connsiteX216" fmla="*/ 893671 w 1429270"/>
                <a:gd name="connsiteY216" fmla="*/ 718786 h 1609810"/>
                <a:gd name="connsiteX217" fmla="*/ 994848 w 1429270"/>
                <a:gd name="connsiteY217" fmla="*/ 788144 h 1609810"/>
                <a:gd name="connsiteX218" fmla="*/ 1018771 w 1429270"/>
                <a:gd name="connsiteY218" fmla="*/ 806123 h 1609810"/>
                <a:gd name="connsiteX219" fmla="*/ 1024712 w 1429270"/>
                <a:gd name="connsiteY219" fmla="*/ 810711 h 1609810"/>
                <a:gd name="connsiteX220" fmla="*/ 1025465 w 1429270"/>
                <a:gd name="connsiteY220" fmla="*/ 811313 h 1609810"/>
                <a:gd name="connsiteX221" fmla="*/ 1025841 w 1429270"/>
                <a:gd name="connsiteY221" fmla="*/ 811614 h 1609810"/>
                <a:gd name="connsiteX222" fmla="*/ 1060594 w 1429270"/>
                <a:gd name="connsiteY222" fmla="*/ 837641 h 1609810"/>
                <a:gd name="connsiteX223" fmla="*/ 1060293 w 1429270"/>
                <a:gd name="connsiteY223" fmla="*/ 837416 h 1609810"/>
                <a:gd name="connsiteX224" fmla="*/ 1059692 w 1429270"/>
                <a:gd name="connsiteY224" fmla="*/ 836964 h 1609810"/>
                <a:gd name="connsiteX225" fmla="*/ 1057285 w 1429270"/>
                <a:gd name="connsiteY225" fmla="*/ 835234 h 1609810"/>
                <a:gd name="connsiteX226" fmla="*/ 1047957 w 1429270"/>
                <a:gd name="connsiteY226" fmla="*/ 827787 h 1609810"/>
                <a:gd name="connsiteX227" fmla="*/ 1043593 w 1429270"/>
                <a:gd name="connsiteY227" fmla="*/ 823875 h 1609810"/>
                <a:gd name="connsiteX228" fmla="*/ 1038780 w 1429270"/>
                <a:gd name="connsiteY228" fmla="*/ 819813 h 1609810"/>
                <a:gd name="connsiteX229" fmla="*/ 1029602 w 1429270"/>
                <a:gd name="connsiteY229" fmla="*/ 811313 h 1609810"/>
                <a:gd name="connsiteX230" fmla="*/ 1025314 w 1429270"/>
                <a:gd name="connsiteY230" fmla="*/ 806875 h 1609810"/>
                <a:gd name="connsiteX231" fmla="*/ 1020725 w 1429270"/>
                <a:gd name="connsiteY231" fmla="*/ 802361 h 1609810"/>
                <a:gd name="connsiteX232" fmla="*/ 1011924 w 1429270"/>
                <a:gd name="connsiteY232" fmla="*/ 793108 h 1609810"/>
                <a:gd name="connsiteX233" fmla="*/ 995224 w 1429270"/>
                <a:gd name="connsiteY233" fmla="*/ 774077 h 1609810"/>
                <a:gd name="connsiteX234" fmla="*/ 987476 w 1429270"/>
                <a:gd name="connsiteY234" fmla="*/ 764372 h 1609810"/>
                <a:gd name="connsiteX235" fmla="*/ 979878 w 1429270"/>
                <a:gd name="connsiteY235" fmla="*/ 754894 h 1609810"/>
                <a:gd name="connsiteX236" fmla="*/ 966187 w 1429270"/>
                <a:gd name="connsiteY236" fmla="*/ 736088 h 1609810"/>
                <a:gd name="connsiteX237" fmla="*/ 954152 w 1429270"/>
                <a:gd name="connsiteY237" fmla="*/ 718109 h 1609810"/>
                <a:gd name="connsiteX238" fmla="*/ 943770 w 1429270"/>
                <a:gd name="connsiteY238" fmla="*/ 701635 h 1609810"/>
                <a:gd name="connsiteX239" fmla="*/ 941439 w 1429270"/>
                <a:gd name="connsiteY239" fmla="*/ 697573 h 1609810"/>
                <a:gd name="connsiteX240" fmla="*/ 939257 w 1429270"/>
                <a:gd name="connsiteY240" fmla="*/ 693962 h 1609810"/>
                <a:gd name="connsiteX241" fmla="*/ 935120 w 1429270"/>
                <a:gd name="connsiteY241" fmla="*/ 686891 h 1609810"/>
                <a:gd name="connsiteX242" fmla="*/ 931283 w 1429270"/>
                <a:gd name="connsiteY242" fmla="*/ 679970 h 1609810"/>
                <a:gd name="connsiteX243" fmla="*/ 929478 w 1429270"/>
                <a:gd name="connsiteY243" fmla="*/ 676585 h 1609810"/>
                <a:gd name="connsiteX244" fmla="*/ 927823 w 1429270"/>
                <a:gd name="connsiteY244" fmla="*/ 673652 h 1609810"/>
                <a:gd name="connsiteX245" fmla="*/ 921955 w 1429270"/>
                <a:gd name="connsiteY245" fmla="*/ 662443 h 1609810"/>
                <a:gd name="connsiteX246" fmla="*/ 919397 w 1429270"/>
                <a:gd name="connsiteY246" fmla="*/ 657102 h 1609810"/>
                <a:gd name="connsiteX247" fmla="*/ 917291 w 1429270"/>
                <a:gd name="connsiteY247" fmla="*/ 652889 h 1609810"/>
                <a:gd name="connsiteX248" fmla="*/ 903300 w 1429270"/>
                <a:gd name="connsiteY248" fmla="*/ 620392 h 1609810"/>
                <a:gd name="connsiteX249" fmla="*/ 902321 w 1429270"/>
                <a:gd name="connsiteY249" fmla="*/ 617534 h 1609810"/>
                <a:gd name="connsiteX250" fmla="*/ 903149 w 1429270"/>
                <a:gd name="connsiteY250" fmla="*/ 620468 h 1609810"/>
                <a:gd name="connsiteX251" fmla="*/ 903902 w 1429270"/>
                <a:gd name="connsiteY251" fmla="*/ 623477 h 1609810"/>
                <a:gd name="connsiteX252" fmla="*/ 905030 w 1429270"/>
                <a:gd name="connsiteY252" fmla="*/ 628216 h 1609810"/>
                <a:gd name="connsiteX253" fmla="*/ 907513 w 1429270"/>
                <a:gd name="connsiteY253" fmla="*/ 640252 h 1609810"/>
                <a:gd name="connsiteX254" fmla="*/ 908791 w 1429270"/>
                <a:gd name="connsiteY254" fmla="*/ 647849 h 1609810"/>
                <a:gd name="connsiteX255" fmla="*/ 910069 w 1429270"/>
                <a:gd name="connsiteY255" fmla="*/ 656500 h 1609810"/>
                <a:gd name="connsiteX256" fmla="*/ 911349 w 1429270"/>
                <a:gd name="connsiteY256" fmla="*/ 666355 h 1609810"/>
                <a:gd name="connsiteX257" fmla="*/ 912402 w 1429270"/>
                <a:gd name="connsiteY257" fmla="*/ 677187 h 1609810"/>
                <a:gd name="connsiteX258" fmla="*/ 913680 w 1429270"/>
                <a:gd name="connsiteY258" fmla="*/ 741580 h 1609810"/>
                <a:gd name="connsiteX259" fmla="*/ 912326 w 1429270"/>
                <a:gd name="connsiteY259" fmla="*/ 758354 h 1609810"/>
                <a:gd name="connsiteX260" fmla="*/ 910295 w 1429270"/>
                <a:gd name="connsiteY260" fmla="*/ 774753 h 1609810"/>
                <a:gd name="connsiteX261" fmla="*/ 907663 w 1429270"/>
                <a:gd name="connsiteY261" fmla="*/ 790400 h 1609810"/>
                <a:gd name="connsiteX262" fmla="*/ 906082 w 1429270"/>
                <a:gd name="connsiteY262" fmla="*/ 797848 h 1609810"/>
                <a:gd name="connsiteX263" fmla="*/ 904352 w 1429270"/>
                <a:gd name="connsiteY263" fmla="*/ 805069 h 1609810"/>
                <a:gd name="connsiteX264" fmla="*/ 887502 w 1429270"/>
                <a:gd name="connsiteY264" fmla="*/ 849226 h 1609810"/>
                <a:gd name="connsiteX265" fmla="*/ 885320 w 1429270"/>
                <a:gd name="connsiteY265" fmla="*/ 852837 h 1609810"/>
                <a:gd name="connsiteX266" fmla="*/ 884418 w 1429270"/>
                <a:gd name="connsiteY266" fmla="*/ 854266 h 1609810"/>
                <a:gd name="connsiteX267" fmla="*/ 883665 w 1429270"/>
                <a:gd name="connsiteY267" fmla="*/ 855470 h 1609810"/>
                <a:gd name="connsiteX268" fmla="*/ 881935 w 1429270"/>
                <a:gd name="connsiteY268" fmla="*/ 857952 h 1609810"/>
                <a:gd name="connsiteX269" fmla="*/ 881485 w 1429270"/>
                <a:gd name="connsiteY269" fmla="*/ 858554 h 1609810"/>
                <a:gd name="connsiteX270" fmla="*/ 881259 w 1429270"/>
                <a:gd name="connsiteY270" fmla="*/ 858855 h 1609810"/>
                <a:gd name="connsiteX271" fmla="*/ 880808 w 1429270"/>
                <a:gd name="connsiteY271" fmla="*/ 859457 h 1609810"/>
                <a:gd name="connsiteX272" fmla="*/ 879678 w 1429270"/>
                <a:gd name="connsiteY272" fmla="*/ 860811 h 1609810"/>
                <a:gd name="connsiteX273" fmla="*/ 879529 w 1429270"/>
                <a:gd name="connsiteY273" fmla="*/ 860961 h 1609810"/>
                <a:gd name="connsiteX274" fmla="*/ 879454 w 1429270"/>
                <a:gd name="connsiteY274" fmla="*/ 861037 h 1609810"/>
                <a:gd name="connsiteX275" fmla="*/ 879379 w 1429270"/>
                <a:gd name="connsiteY275" fmla="*/ 861112 h 1609810"/>
                <a:gd name="connsiteX276" fmla="*/ 879379 w 1429270"/>
                <a:gd name="connsiteY276" fmla="*/ 861112 h 1609810"/>
                <a:gd name="connsiteX277" fmla="*/ 1077746 w 1429270"/>
                <a:gd name="connsiteY277" fmla="*/ 641831 h 1609810"/>
                <a:gd name="connsiteX278" fmla="*/ 1077595 w 1429270"/>
                <a:gd name="connsiteY278" fmla="*/ 641756 h 1609810"/>
                <a:gd name="connsiteX279" fmla="*/ 1075338 w 1429270"/>
                <a:gd name="connsiteY279" fmla="*/ 640929 h 1609810"/>
                <a:gd name="connsiteX280" fmla="*/ 1070901 w 1429270"/>
                <a:gd name="connsiteY280" fmla="*/ 639198 h 1609810"/>
                <a:gd name="connsiteX281" fmla="*/ 1053825 w 1429270"/>
                <a:gd name="connsiteY281" fmla="*/ 631450 h 1609810"/>
                <a:gd name="connsiteX282" fmla="*/ 1049009 w 1429270"/>
                <a:gd name="connsiteY282" fmla="*/ 629194 h 1609810"/>
                <a:gd name="connsiteX283" fmla="*/ 1044647 w 1429270"/>
                <a:gd name="connsiteY283" fmla="*/ 627313 h 1609810"/>
                <a:gd name="connsiteX284" fmla="*/ 1036146 w 1429270"/>
                <a:gd name="connsiteY284" fmla="*/ 623401 h 1609810"/>
                <a:gd name="connsiteX285" fmla="*/ 1020199 w 1429270"/>
                <a:gd name="connsiteY285" fmla="*/ 615051 h 1609810"/>
                <a:gd name="connsiteX286" fmla="*/ 993494 w 1429270"/>
                <a:gd name="connsiteY286" fmla="*/ 597223 h 1609810"/>
                <a:gd name="connsiteX287" fmla="*/ 972130 w 1429270"/>
                <a:gd name="connsiteY287" fmla="*/ 576160 h 1609810"/>
                <a:gd name="connsiteX288" fmla="*/ 955505 w 1429270"/>
                <a:gd name="connsiteY288" fmla="*/ 551110 h 1609810"/>
                <a:gd name="connsiteX289" fmla="*/ 962051 w 1429270"/>
                <a:gd name="connsiteY289" fmla="*/ 485815 h 1609810"/>
                <a:gd name="connsiteX290" fmla="*/ 983112 w 1429270"/>
                <a:gd name="connsiteY290" fmla="*/ 405550 h 1609810"/>
                <a:gd name="connsiteX291" fmla="*/ 909768 w 1429270"/>
                <a:gd name="connsiteY291" fmla="*/ 373279 h 1609810"/>
                <a:gd name="connsiteX292" fmla="*/ 882086 w 1429270"/>
                <a:gd name="connsiteY292" fmla="*/ 387496 h 1609810"/>
                <a:gd name="connsiteX293" fmla="*/ 855757 w 1429270"/>
                <a:gd name="connsiteY293" fmla="*/ 399683 h 1609810"/>
                <a:gd name="connsiteX294" fmla="*/ 831686 w 1429270"/>
                <a:gd name="connsiteY294" fmla="*/ 410590 h 1609810"/>
                <a:gd name="connsiteX295" fmla="*/ 819950 w 1429270"/>
                <a:gd name="connsiteY295" fmla="*/ 415254 h 1609810"/>
                <a:gd name="connsiteX296" fmla="*/ 809193 w 1429270"/>
                <a:gd name="connsiteY296" fmla="*/ 419994 h 1609810"/>
                <a:gd name="connsiteX297" fmla="*/ 788356 w 1429270"/>
                <a:gd name="connsiteY297" fmla="*/ 428193 h 1609810"/>
                <a:gd name="connsiteX298" fmla="*/ 770378 w 1429270"/>
                <a:gd name="connsiteY298" fmla="*/ 436393 h 1609810"/>
                <a:gd name="connsiteX299" fmla="*/ 765939 w 1429270"/>
                <a:gd name="connsiteY299" fmla="*/ 438198 h 1609810"/>
                <a:gd name="connsiteX300" fmla="*/ 761877 w 1429270"/>
                <a:gd name="connsiteY300" fmla="*/ 440229 h 1609810"/>
                <a:gd name="connsiteX301" fmla="*/ 755032 w 1429270"/>
                <a:gd name="connsiteY301" fmla="*/ 445119 h 1609810"/>
                <a:gd name="connsiteX302" fmla="*/ 751572 w 1429270"/>
                <a:gd name="connsiteY302" fmla="*/ 447375 h 1609810"/>
                <a:gd name="connsiteX303" fmla="*/ 750668 w 1429270"/>
                <a:gd name="connsiteY303" fmla="*/ 447902 h 1609810"/>
                <a:gd name="connsiteX304" fmla="*/ 750217 w 1429270"/>
                <a:gd name="connsiteY304" fmla="*/ 448203 h 1609810"/>
                <a:gd name="connsiteX305" fmla="*/ 750141 w 1429270"/>
                <a:gd name="connsiteY305" fmla="*/ 448278 h 1609810"/>
                <a:gd name="connsiteX306" fmla="*/ 749315 w 1429270"/>
                <a:gd name="connsiteY306" fmla="*/ 448880 h 1609810"/>
                <a:gd name="connsiteX307" fmla="*/ 747510 w 1429270"/>
                <a:gd name="connsiteY307" fmla="*/ 450309 h 1609810"/>
                <a:gd name="connsiteX308" fmla="*/ 732841 w 1429270"/>
                <a:gd name="connsiteY308" fmla="*/ 461668 h 1609810"/>
                <a:gd name="connsiteX309" fmla="*/ 725467 w 1429270"/>
                <a:gd name="connsiteY309" fmla="*/ 467310 h 1609810"/>
                <a:gd name="connsiteX310" fmla="*/ 724566 w 1429270"/>
                <a:gd name="connsiteY310" fmla="*/ 467987 h 1609810"/>
                <a:gd name="connsiteX311" fmla="*/ 591870 w 1429270"/>
                <a:gd name="connsiteY311" fmla="*/ 573527 h 1609810"/>
                <a:gd name="connsiteX312" fmla="*/ 591795 w 1429270"/>
                <a:gd name="connsiteY312" fmla="*/ 573602 h 1609810"/>
                <a:gd name="connsiteX313" fmla="*/ 591569 w 1429270"/>
                <a:gd name="connsiteY313" fmla="*/ 573753 h 1609810"/>
                <a:gd name="connsiteX314" fmla="*/ 590740 w 1429270"/>
                <a:gd name="connsiteY314" fmla="*/ 574430 h 1609810"/>
                <a:gd name="connsiteX315" fmla="*/ 588935 w 1429270"/>
                <a:gd name="connsiteY315" fmla="*/ 575784 h 1609810"/>
                <a:gd name="connsiteX316" fmla="*/ 597811 w 1429270"/>
                <a:gd name="connsiteY316" fmla="*/ 573602 h 1609810"/>
                <a:gd name="connsiteX317" fmla="*/ 599317 w 1429270"/>
                <a:gd name="connsiteY317" fmla="*/ 573226 h 1609810"/>
                <a:gd name="connsiteX318" fmla="*/ 601273 w 1429270"/>
                <a:gd name="connsiteY318" fmla="*/ 572700 h 1609810"/>
                <a:gd name="connsiteX319" fmla="*/ 605258 w 1429270"/>
                <a:gd name="connsiteY319" fmla="*/ 571647 h 1609810"/>
                <a:gd name="connsiteX320" fmla="*/ 614061 w 1429270"/>
                <a:gd name="connsiteY320" fmla="*/ 569841 h 1609810"/>
                <a:gd name="connsiteX321" fmla="*/ 618950 w 1429270"/>
                <a:gd name="connsiteY321" fmla="*/ 569014 h 1609810"/>
                <a:gd name="connsiteX322" fmla="*/ 624140 w 1429270"/>
                <a:gd name="connsiteY322" fmla="*/ 568262 h 1609810"/>
                <a:gd name="connsiteX323" fmla="*/ 635649 w 1429270"/>
                <a:gd name="connsiteY323" fmla="*/ 566908 h 1609810"/>
                <a:gd name="connsiteX324" fmla="*/ 642044 w 1429270"/>
                <a:gd name="connsiteY324" fmla="*/ 566306 h 1609810"/>
                <a:gd name="connsiteX325" fmla="*/ 648663 w 1429270"/>
                <a:gd name="connsiteY325" fmla="*/ 565779 h 1609810"/>
                <a:gd name="connsiteX326" fmla="*/ 662656 w 1429270"/>
                <a:gd name="connsiteY326" fmla="*/ 565102 h 1609810"/>
                <a:gd name="connsiteX327" fmla="*/ 677550 w 1429270"/>
                <a:gd name="connsiteY327" fmla="*/ 564952 h 1609810"/>
                <a:gd name="connsiteX328" fmla="*/ 694476 w 1429270"/>
                <a:gd name="connsiteY328" fmla="*/ 565102 h 1609810"/>
                <a:gd name="connsiteX329" fmla="*/ 702826 w 1429270"/>
                <a:gd name="connsiteY329" fmla="*/ 565478 h 1609810"/>
                <a:gd name="connsiteX330" fmla="*/ 712378 w 1429270"/>
                <a:gd name="connsiteY330" fmla="*/ 565854 h 1609810"/>
                <a:gd name="connsiteX331" fmla="*/ 731260 w 1429270"/>
                <a:gd name="connsiteY331" fmla="*/ 567284 h 1609810"/>
                <a:gd name="connsiteX332" fmla="*/ 733969 w 1429270"/>
                <a:gd name="connsiteY332" fmla="*/ 567434 h 1609810"/>
                <a:gd name="connsiteX333" fmla="*/ 735322 w 1429270"/>
                <a:gd name="connsiteY333" fmla="*/ 567509 h 1609810"/>
                <a:gd name="connsiteX334" fmla="*/ 735398 w 1429270"/>
                <a:gd name="connsiteY334" fmla="*/ 567509 h 1609810"/>
                <a:gd name="connsiteX335" fmla="*/ 735096 w 1429270"/>
                <a:gd name="connsiteY335" fmla="*/ 567509 h 1609810"/>
                <a:gd name="connsiteX336" fmla="*/ 732990 w 1429270"/>
                <a:gd name="connsiteY336" fmla="*/ 567208 h 1609810"/>
                <a:gd name="connsiteX337" fmla="*/ 728779 w 1429270"/>
                <a:gd name="connsiteY337" fmla="*/ 566607 h 1609810"/>
                <a:gd name="connsiteX338" fmla="*/ 724566 w 1429270"/>
                <a:gd name="connsiteY338" fmla="*/ 565930 h 1609810"/>
                <a:gd name="connsiteX339" fmla="*/ 720578 w 1429270"/>
                <a:gd name="connsiteY339" fmla="*/ 564801 h 1609810"/>
                <a:gd name="connsiteX340" fmla="*/ 712755 w 1429270"/>
                <a:gd name="connsiteY340" fmla="*/ 562319 h 1609810"/>
                <a:gd name="connsiteX341" fmla="*/ 705534 w 1429270"/>
                <a:gd name="connsiteY341" fmla="*/ 559009 h 1609810"/>
                <a:gd name="connsiteX342" fmla="*/ 693273 w 1429270"/>
                <a:gd name="connsiteY342" fmla="*/ 550960 h 1609810"/>
                <a:gd name="connsiteX343" fmla="*/ 680784 w 1429270"/>
                <a:gd name="connsiteY343" fmla="*/ 517410 h 1609810"/>
                <a:gd name="connsiteX344" fmla="*/ 671080 w 1429270"/>
                <a:gd name="connsiteY344" fmla="*/ 484386 h 1609810"/>
                <a:gd name="connsiteX345" fmla="*/ 652349 w 1429270"/>
                <a:gd name="connsiteY345" fmla="*/ 438950 h 1609810"/>
                <a:gd name="connsiteX346" fmla="*/ 633543 w 1429270"/>
                <a:gd name="connsiteY346" fmla="*/ 416684 h 1609810"/>
                <a:gd name="connsiteX347" fmla="*/ 667319 w 1429270"/>
                <a:gd name="connsiteY347" fmla="*/ 406604 h 1609810"/>
                <a:gd name="connsiteX348" fmla="*/ 692143 w 1429270"/>
                <a:gd name="connsiteY348" fmla="*/ 403519 h 1609810"/>
                <a:gd name="connsiteX349" fmla="*/ 697785 w 1429270"/>
                <a:gd name="connsiteY349" fmla="*/ 402015 h 1609810"/>
                <a:gd name="connsiteX350" fmla="*/ 699139 w 1429270"/>
                <a:gd name="connsiteY350" fmla="*/ 401563 h 1609810"/>
                <a:gd name="connsiteX351" fmla="*/ 699816 w 1429270"/>
                <a:gd name="connsiteY351" fmla="*/ 401338 h 1609810"/>
                <a:gd name="connsiteX352" fmla="*/ 700343 w 1429270"/>
                <a:gd name="connsiteY352" fmla="*/ 401488 h 1609810"/>
                <a:gd name="connsiteX353" fmla="*/ 696281 w 1429270"/>
                <a:gd name="connsiteY353" fmla="*/ 400209 h 1609810"/>
                <a:gd name="connsiteX354" fmla="*/ 677927 w 1429270"/>
                <a:gd name="connsiteY354" fmla="*/ 393439 h 1609810"/>
                <a:gd name="connsiteX355" fmla="*/ 610375 w 1429270"/>
                <a:gd name="connsiteY355" fmla="*/ 359362 h 1609810"/>
                <a:gd name="connsiteX356" fmla="*/ 599166 w 1429270"/>
                <a:gd name="connsiteY356" fmla="*/ 350411 h 1609810"/>
                <a:gd name="connsiteX357" fmla="*/ 600671 w 1429270"/>
                <a:gd name="connsiteY357" fmla="*/ 352291 h 1609810"/>
                <a:gd name="connsiteX358" fmla="*/ 602551 w 1429270"/>
                <a:gd name="connsiteY358" fmla="*/ 354999 h 1609810"/>
                <a:gd name="connsiteX359" fmla="*/ 604959 w 1429270"/>
                <a:gd name="connsiteY359" fmla="*/ 358760 h 1609810"/>
                <a:gd name="connsiteX360" fmla="*/ 608494 w 1429270"/>
                <a:gd name="connsiteY360" fmla="*/ 364553 h 1609810"/>
                <a:gd name="connsiteX361" fmla="*/ 610149 w 1429270"/>
                <a:gd name="connsiteY361" fmla="*/ 367562 h 1609810"/>
                <a:gd name="connsiteX362" fmla="*/ 611277 w 1429270"/>
                <a:gd name="connsiteY362" fmla="*/ 369593 h 1609810"/>
                <a:gd name="connsiteX363" fmla="*/ 611879 w 1429270"/>
                <a:gd name="connsiteY363" fmla="*/ 370646 h 1609810"/>
                <a:gd name="connsiteX364" fmla="*/ 611804 w 1429270"/>
                <a:gd name="connsiteY364" fmla="*/ 370496 h 1609810"/>
                <a:gd name="connsiteX365" fmla="*/ 611578 w 1429270"/>
                <a:gd name="connsiteY365" fmla="*/ 370044 h 1609810"/>
                <a:gd name="connsiteX366" fmla="*/ 608268 w 1429270"/>
                <a:gd name="connsiteY366" fmla="*/ 362672 h 1609810"/>
                <a:gd name="connsiteX367" fmla="*/ 604507 w 1429270"/>
                <a:gd name="connsiteY367" fmla="*/ 347251 h 1609810"/>
                <a:gd name="connsiteX368" fmla="*/ 618347 w 1429270"/>
                <a:gd name="connsiteY368" fmla="*/ 288726 h 1609810"/>
                <a:gd name="connsiteX369" fmla="*/ 658066 w 1429270"/>
                <a:gd name="connsiteY369" fmla="*/ 254048 h 1609810"/>
                <a:gd name="connsiteX370" fmla="*/ 711175 w 1429270"/>
                <a:gd name="connsiteY370" fmla="*/ 256455 h 1609810"/>
                <a:gd name="connsiteX371" fmla="*/ 693873 w 1429270"/>
                <a:gd name="connsiteY371" fmla="*/ 229750 h 1609810"/>
                <a:gd name="connsiteX372" fmla="*/ 616467 w 1429270"/>
                <a:gd name="connsiteY372" fmla="*/ 185367 h 1609810"/>
                <a:gd name="connsiteX373" fmla="*/ 575394 w 1429270"/>
                <a:gd name="connsiteY373" fmla="*/ 162048 h 1609810"/>
                <a:gd name="connsiteX374" fmla="*/ 525220 w 1429270"/>
                <a:gd name="connsiteY374" fmla="*/ 146476 h 1609810"/>
                <a:gd name="connsiteX375" fmla="*/ 461731 w 1429270"/>
                <a:gd name="connsiteY375" fmla="*/ 150463 h 1609810"/>
                <a:gd name="connsiteX376" fmla="*/ 395532 w 1429270"/>
                <a:gd name="connsiteY376" fmla="*/ 184089 h 1609810"/>
                <a:gd name="connsiteX377" fmla="*/ 347538 w 1429270"/>
                <a:gd name="connsiteY377" fmla="*/ 238025 h 1609810"/>
                <a:gd name="connsiteX378" fmla="*/ 339490 w 1429270"/>
                <a:gd name="connsiteY378" fmla="*/ 252543 h 1609810"/>
                <a:gd name="connsiteX379" fmla="*/ 332945 w 1429270"/>
                <a:gd name="connsiteY379" fmla="*/ 267137 h 1609810"/>
                <a:gd name="connsiteX380" fmla="*/ 330087 w 1429270"/>
                <a:gd name="connsiteY380" fmla="*/ 274584 h 1609810"/>
                <a:gd name="connsiteX381" fmla="*/ 328732 w 1429270"/>
                <a:gd name="connsiteY381" fmla="*/ 278721 h 1609810"/>
                <a:gd name="connsiteX382" fmla="*/ 326627 w 1429270"/>
                <a:gd name="connsiteY382" fmla="*/ 286846 h 1609810"/>
                <a:gd name="connsiteX383" fmla="*/ 338210 w 1429270"/>
                <a:gd name="connsiteY383" fmla="*/ 325210 h 1609810"/>
                <a:gd name="connsiteX384" fmla="*/ 329334 w 1429270"/>
                <a:gd name="connsiteY384" fmla="*/ 387346 h 1609810"/>
                <a:gd name="connsiteX385" fmla="*/ 236056 w 1429270"/>
                <a:gd name="connsiteY385" fmla="*/ 433007 h 1609810"/>
                <a:gd name="connsiteX386" fmla="*/ 160229 w 1429270"/>
                <a:gd name="connsiteY386" fmla="*/ 454522 h 1609810"/>
                <a:gd name="connsiteX387" fmla="*/ 92753 w 1429270"/>
                <a:gd name="connsiteY387" fmla="*/ 467009 h 1609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Lst>
              <a:rect l="l" t="t" r="r" b="b"/>
              <a:pathLst>
                <a:path w="1429270" h="1609810">
                  <a:moveTo>
                    <a:pt x="92753" y="467009"/>
                  </a:moveTo>
                  <a:cubicBezTo>
                    <a:pt x="82071" y="467385"/>
                    <a:pt x="72066" y="471673"/>
                    <a:pt x="62663" y="478744"/>
                  </a:cubicBezTo>
                  <a:cubicBezTo>
                    <a:pt x="53260" y="485590"/>
                    <a:pt x="44683" y="496497"/>
                    <a:pt x="37012" y="509586"/>
                  </a:cubicBezTo>
                  <a:cubicBezTo>
                    <a:pt x="21741" y="536441"/>
                    <a:pt x="10307" y="576160"/>
                    <a:pt x="6771" y="624003"/>
                  </a:cubicBezTo>
                  <a:cubicBezTo>
                    <a:pt x="5943" y="635964"/>
                    <a:pt x="5717" y="648602"/>
                    <a:pt x="5642" y="660863"/>
                  </a:cubicBezTo>
                  <a:cubicBezTo>
                    <a:pt x="5943" y="673802"/>
                    <a:pt x="6545" y="686440"/>
                    <a:pt x="7673" y="699153"/>
                  </a:cubicBezTo>
                  <a:cubicBezTo>
                    <a:pt x="9027" y="712242"/>
                    <a:pt x="10533" y="724804"/>
                    <a:pt x="12564" y="737292"/>
                  </a:cubicBezTo>
                  <a:cubicBezTo>
                    <a:pt x="14819" y="749929"/>
                    <a:pt x="17076" y="762040"/>
                    <a:pt x="19710" y="773550"/>
                  </a:cubicBezTo>
                  <a:cubicBezTo>
                    <a:pt x="22492" y="785210"/>
                    <a:pt x="25352" y="796268"/>
                    <a:pt x="28134" y="806423"/>
                  </a:cubicBezTo>
                  <a:cubicBezTo>
                    <a:pt x="30993" y="816578"/>
                    <a:pt x="34002" y="826057"/>
                    <a:pt x="36560" y="834407"/>
                  </a:cubicBezTo>
                  <a:cubicBezTo>
                    <a:pt x="41600" y="851182"/>
                    <a:pt x="45888" y="863820"/>
                    <a:pt x="47015" y="871267"/>
                  </a:cubicBezTo>
                  <a:cubicBezTo>
                    <a:pt x="50927" y="887515"/>
                    <a:pt x="57847" y="905269"/>
                    <a:pt x="67627" y="924225"/>
                  </a:cubicBezTo>
                  <a:cubicBezTo>
                    <a:pt x="72442" y="933854"/>
                    <a:pt x="78160" y="943031"/>
                    <a:pt x="84402" y="952811"/>
                  </a:cubicBezTo>
                  <a:cubicBezTo>
                    <a:pt x="87563" y="957625"/>
                    <a:pt x="90872" y="962515"/>
                    <a:pt x="94332" y="967479"/>
                  </a:cubicBezTo>
                  <a:cubicBezTo>
                    <a:pt x="95386" y="968984"/>
                    <a:pt x="96514" y="970564"/>
                    <a:pt x="97642" y="972143"/>
                  </a:cubicBezTo>
                  <a:cubicBezTo>
                    <a:pt x="98696" y="973498"/>
                    <a:pt x="99673" y="974926"/>
                    <a:pt x="100727" y="976356"/>
                  </a:cubicBezTo>
                  <a:cubicBezTo>
                    <a:pt x="104938" y="981998"/>
                    <a:pt x="109452" y="987639"/>
                    <a:pt x="114341" y="993357"/>
                  </a:cubicBezTo>
                  <a:cubicBezTo>
                    <a:pt x="119157" y="998923"/>
                    <a:pt x="124723" y="1005318"/>
                    <a:pt x="129087" y="1009455"/>
                  </a:cubicBezTo>
                  <a:cubicBezTo>
                    <a:pt x="133825" y="1014119"/>
                    <a:pt x="138714" y="1018707"/>
                    <a:pt x="143906" y="1023371"/>
                  </a:cubicBezTo>
                  <a:cubicBezTo>
                    <a:pt x="146538" y="1025628"/>
                    <a:pt x="149171" y="1027960"/>
                    <a:pt x="151805" y="1030292"/>
                  </a:cubicBezTo>
                  <a:lnTo>
                    <a:pt x="155866" y="1033677"/>
                  </a:lnTo>
                  <a:lnTo>
                    <a:pt x="159627" y="1036536"/>
                  </a:lnTo>
                  <a:cubicBezTo>
                    <a:pt x="201452" y="1069033"/>
                    <a:pt x="247189" y="1089193"/>
                    <a:pt x="289239" y="1103937"/>
                  </a:cubicBezTo>
                  <a:cubicBezTo>
                    <a:pt x="373191" y="1132899"/>
                    <a:pt x="444203" y="1142528"/>
                    <a:pt x="432317" y="1157723"/>
                  </a:cubicBezTo>
                  <a:cubicBezTo>
                    <a:pt x="423215" y="1167653"/>
                    <a:pt x="408998" y="1189694"/>
                    <a:pt x="392974" y="1217602"/>
                  </a:cubicBezTo>
                  <a:cubicBezTo>
                    <a:pt x="376877" y="1245435"/>
                    <a:pt x="359274" y="1279286"/>
                    <a:pt x="342499" y="1312235"/>
                  </a:cubicBezTo>
                  <a:cubicBezTo>
                    <a:pt x="334150" y="1328709"/>
                    <a:pt x="326251" y="1345108"/>
                    <a:pt x="319029" y="1360604"/>
                  </a:cubicBezTo>
                  <a:cubicBezTo>
                    <a:pt x="311882" y="1376100"/>
                    <a:pt x="305489" y="1390619"/>
                    <a:pt x="299922" y="1403256"/>
                  </a:cubicBezTo>
                  <a:cubicBezTo>
                    <a:pt x="289015" y="1428608"/>
                    <a:pt x="283072" y="1447339"/>
                    <a:pt x="285103" y="1452980"/>
                  </a:cubicBezTo>
                  <a:cubicBezTo>
                    <a:pt x="287059" y="1459901"/>
                    <a:pt x="289691" y="1465919"/>
                    <a:pt x="293075" y="1471034"/>
                  </a:cubicBezTo>
                  <a:cubicBezTo>
                    <a:pt x="296010" y="1475773"/>
                    <a:pt x="298793" y="1479083"/>
                    <a:pt x="302780" y="1481942"/>
                  </a:cubicBezTo>
                  <a:cubicBezTo>
                    <a:pt x="305037" y="1483597"/>
                    <a:pt x="305865" y="1483747"/>
                    <a:pt x="307520" y="1484198"/>
                  </a:cubicBezTo>
                  <a:cubicBezTo>
                    <a:pt x="309099" y="1484574"/>
                    <a:pt x="310829" y="1484800"/>
                    <a:pt x="312710" y="1484800"/>
                  </a:cubicBezTo>
                  <a:lnTo>
                    <a:pt x="314139" y="1484800"/>
                  </a:lnTo>
                  <a:lnTo>
                    <a:pt x="314214" y="1484800"/>
                  </a:lnTo>
                  <a:cubicBezTo>
                    <a:pt x="314214" y="1484725"/>
                    <a:pt x="314666" y="1485101"/>
                    <a:pt x="314816" y="1485252"/>
                  </a:cubicBezTo>
                  <a:lnTo>
                    <a:pt x="316396" y="1486455"/>
                  </a:lnTo>
                  <a:lnTo>
                    <a:pt x="319479" y="1488862"/>
                  </a:lnTo>
                  <a:lnTo>
                    <a:pt x="325724" y="1493601"/>
                  </a:lnTo>
                  <a:cubicBezTo>
                    <a:pt x="334074" y="1499845"/>
                    <a:pt x="342574" y="1505938"/>
                    <a:pt x="351151" y="1511806"/>
                  </a:cubicBezTo>
                  <a:cubicBezTo>
                    <a:pt x="359725" y="1517674"/>
                    <a:pt x="368451" y="1523466"/>
                    <a:pt x="377103" y="1528656"/>
                  </a:cubicBezTo>
                  <a:cubicBezTo>
                    <a:pt x="385753" y="1533847"/>
                    <a:pt x="394405" y="1538812"/>
                    <a:pt x="403206" y="1543551"/>
                  </a:cubicBezTo>
                  <a:cubicBezTo>
                    <a:pt x="473316" y="1581765"/>
                    <a:pt x="544928" y="1602677"/>
                    <a:pt x="607290" y="1608996"/>
                  </a:cubicBezTo>
                  <a:cubicBezTo>
                    <a:pt x="623615" y="1611028"/>
                    <a:pt x="638132" y="1611404"/>
                    <a:pt x="653102" y="1611629"/>
                  </a:cubicBezTo>
                  <a:cubicBezTo>
                    <a:pt x="660549" y="1611704"/>
                    <a:pt x="667921" y="1611629"/>
                    <a:pt x="675218" y="1611479"/>
                  </a:cubicBezTo>
                  <a:cubicBezTo>
                    <a:pt x="678979" y="1611404"/>
                    <a:pt x="682439" y="1611253"/>
                    <a:pt x="685901" y="1610952"/>
                  </a:cubicBezTo>
                  <a:lnTo>
                    <a:pt x="696206" y="1610050"/>
                  </a:lnTo>
                  <a:cubicBezTo>
                    <a:pt x="709897" y="1608771"/>
                    <a:pt x="723438" y="1607041"/>
                    <a:pt x="736527" y="1604709"/>
                  </a:cubicBezTo>
                  <a:cubicBezTo>
                    <a:pt x="749014" y="1602151"/>
                    <a:pt x="761274" y="1599217"/>
                    <a:pt x="773311" y="1595832"/>
                  </a:cubicBezTo>
                  <a:cubicBezTo>
                    <a:pt x="819350" y="1584548"/>
                    <a:pt x="842367" y="1570030"/>
                    <a:pt x="859368" y="1561078"/>
                  </a:cubicBezTo>
                  <a:cubicBezTo>
                    <a:pt x="867794" y="1556490"/>
                    <a:pt x="875090" y="1553330"/>
                    <a:pt x="881634" y="1551675"/>
                  </a:cubicBezTo>
                  <a:cubicBezTo>
                    <a:pt x="888255" y="1550020"/>
                    <a:pt x="894798" y="1550171"/>
                    <a:pt x="902773" y="1552427"/>
                  </a:cubicBezTo>
                  <a:cubicBezTo>
                    <a:pt x="906007" y="1552729"/>
                    <a:pt x="910822" y="1546936"/>
                    <a:pt x="917291" y="1537082"/>
                  </a:cubicBezTo>
                  <a:cubicBezTo>
                    <a:pt x="923459" y="1527152"/>
                    <a:pt x="931283" y="1513235"/>
                    <a:pt x="940762" y="1497513"/>
                  </a:cubicBezTo>
                  <a:cubicBezTo>
                    <a:pt x="959794" y="1466069"/>
                    <a:pt x="983413" y="1427103"/>
                    <a:pt x="1013353" y="1397163"/>
                  </a:cubicBezTo>
                  <a:cubicBezTo>
                    <a:pt x="1023584" y="1387459"/>
                    <a:pt x="1035018" y="1380539"/>
                    <a:pt x="1046227" y="1374295"/>
                  </a:cubicBezTo>
                  <a:cubicBezTo>
                    <a:pt x="1057661" y="1368277"/>
                    <a:pt x="1069246" y="1363087"/>
                    <a:pt x="1080455" y="1357520"/>
                  </a:cubicBezTo>
                  <a:cubicBezTo>
                    <a:pt x="1091738" y="1352028"/>
                    <a:pt x="1102420" y="1346010"/>
                    <a:pt x="1111973" y="1338563"/>
                  </a:cubicBezTo>
                  <a:cubicBezTo>
                    <a:pt x="1121376" y="1330815"/>
                    <a:pt x="1129577" y="1321788"/>
                    <a:pt x="1135369" y="1309677"/>
                  </a:cubicBezTo>
                  <a:cubicBezTo>
                    <a:pt x="1148157" y="1290871"/>
                    <a:pt x="1169070" y="1268680"/>
                    <a:pt x="1192765" y="1242952"/>
                  </a:cubicBezTo>
                  <a:cubicBezTo>
                    <a:pt x="1216610" y="1217075"/>
                    <a:pt x="1243315" y="1187888"/>
                    <a:pt x="1270171" y="1153435"/>
                  </a:cubicBezTo>
                  <a:cubicBezTo>
                    <a:pt x="1277091" y="1144408"/>
                    <a:pt x="1283486" y="1135983"/>
                    <a:pt x="1290481" y="1126129"/>
                  </a:cubicBezTo>
                  <a:cubicBezTo>
                    <a:pt x="1293942" y="1121239"/>
                    <a:pt x="1297027" y="1116876"/>
                    <a:pt x="1300487" y="1111686"/>
                  </a:cubicBezTo>
                  <a:cubicBezTo>
                    <a:pt x="1303947" y="1106570"/>
                    <a:pt x="1307256" y="1101455"/>
                    <a:pt x="1310491" y="1096339"/>
                  </a:cubicBezTo>
                  <a:cubicBezTo>
                    <a:pt x="1312147" y="1093631"/>
                    <a:pt x="1313802" y="1090999"/>
                    <a:pt x="1315457" y="1088290"/>
                  </a:cubicBezTo>
                  <a:cubicBezTo>
                    <a:pt x="1317111" y="1085507"/>
                    <a:pt x="1318766" y="1082724"/>
                    <a:pt x="1320421" y="1080016"/>
                  </a:cubicBezTo>
                  <a:cubicBezTo>
                    <a:pt x="1322000" y="1077232"/>
                    <a:pt x="1323580" y="1074525"/>
                    <a:pt x="1325161" y="1071741"/>
                  </a:cubicBezTo>
                  <a:cubicBezTo>
                    <a:pt x="1326816" y="1068732"/>
                    <a:pt x="1328395" y="1065798"/>
                    <a:pt x="1330050" y="1062864"/>
                  </a:cubicBezTo>
                  <a:cubicBezTo>
                    <a:pt x="1333209" y="1056922"/>
                    <a:pt x="1336445" y="1050678"/>
                    <a:pt x="1339001" y="1045111"/>
                  </a:cubicBezTo>
                  <a:cubicBezTo>
                    <a:pt x="1340731" y="1040372"/>
                    <a:pt x="1342461" y="1035784"/>
                    <a:pt x="1344118" y="1031195"/>
                  </a:cubicBezTo>
                  <a:cubicBezTo>
                    <a:pt x="1344869" y="1029013"/>
                    <a:pt x="1345848" y="1026456"/>
                    <a:pt x="1346373" y="1024575"/>
                  </a:cubicBezTo>
                  <a:cubicBezTo>
                    <a:pt x="1346825" y="1022694"/>
                    <a:pt x="1347352" y="1020814"/>
                    <a:pt x="1347804" y="1018933"/>
                  </a:cubicBezTo>
                  <a:cubicBezTo>
                    <a:pt x="1348705" y="1015247"/>
                    <a:pt x="1349609" y="1011561"/>
                    <a:pt x="1350435" y="1008026"/>
                  </a:cubicBezTo>
                  <a:cubicBezTo>
                    <a:pt x="1351864" y="1001180"/>
                    <a:pt x="1352617" y="995313"/>
                    <a:pt x="1353594" y="989370"/>
                  </a:cubicBezTo>
                  <a:cubicBezTo>
                    <a:pt x="1354498" y="983502"/>
                    <a:pt x="1354724" y="978613"/>
                    <a:pt x="1355100" y="973723"/>
                  </a:cubicBezTo>
                  <a:cubicBezTo>
                    <a:pt x="1355401" y="968909"/>
                    <a:pt x="1355625" y="964471"/>
                    <a:pt x="1355475" y="960634"/>
                  </a:cubicBezTo>
                  <a:cubicBezTo>
                    <a:pt x="1355025" y="930920"/>
                    <a:pt x="1353895" y="907074"/>
                    <a:pt x="1354347" y="886011"/>
                  </a:cubicBezTo>
                  <a:cubicBezTo>
                    <a:pt x="1354724" y="864948"/>
                    <a:pt x="1356604" y="847120"/>
                    <a:pt x="1360516" y="830345"/>
                  </a:cubicBezTo>
                  <a:cubicBezTo>
                    <a:pt x="1362547" y="822145"/>
                    <a:pt x="1365029" y="813795"/>
                    <a:pt x="1368265" y="806047"/>
                  </a:cubicBezTo>
                  <a:cubicBezTo>
                    <a:pt x="1371423" y="797697"/>
                    <a:pt x="1375185" y="790100"/>
                    <a:pt x="1379774" y="781148"/>
                  </a:cubicBezTo>
                  <a:cubicBezTo>
                    <a:pt x="1380977" y="778966"/>
                    <a:pt x="1382105" y="776785"/>
                    <a:pt x="1383310" y="774603"/>
                  </a:cubicBezTo>
                  <a:cubicBezTo>
                    <a:pt x="1384588" y="772196"/>
                    <a:pt x="1385866" y="769714"/>
                    <a:pt x="1387146" y="767231"/>
                  </a:cubicBezTo>
                  <a:cubicBezTo>
                    <a:pt x="1389778" y="762116"/>
                    <a:pt x="1392562" y="757602"/>
                    <a:pt x="1395796" y="750606"/>
                  </a:cubicBezTo>
                  <a:cubicBezTo>
                    <a:pt x="1397376" y="747296"/>
                    <a:pt x="1398955" y="744062"/>
                    <a:pt x="1400536" y="740677"/>
                  </a:cubicBezTo>
                  <a:lnTo>
                    <a:pt x="1401137" y="739398"/>
                  </a:lnTo>
                  <a:lnTo>
                    <a:pt x="1401815" y="737668"/>
                  </a:lnTo>
                  <a:lnTo>
                    <a:pt x="1403093" y="734132"/>
                  </a:lnTo>
                  <a:cubicBezTo>
                    <a:pt x="1403921" y="731725"/>
                    <a:pt x="1404823" y="729318"/>
                    <a:pt x="1405651" y="726911"/>
                  </a:cubicBezTo>
                  <a:cubicBezTo>
                    <a:pt x="1406478" y="724428"/>
                    <a:pt x="1407306" y="722021"/>
                    <a:pt x="1408132" y="719538"/>
                  </a:cubicBezTo>
                  <a:cubicBezTo>
                    <a:pt x="1408885" y="717207"/>
                    <a:pt x="1409563" y="714875"/>
                    <a:pt x="1410314" y="712467"/>
                  </a:cubicBezTo>
                  <a:cubicBezTo>
                    <a:pt x="1411745" y="707803"/>
                    <a:pt x="1413174" y="702914"/>
                    <a:pt x="1414452" y="698024"/>
                  </a:cubicBezTo>
                  <a:cubicBezTo>
                    <a:pt x="1424307" y="669665"/>
                    <a:pt x="1426187" y="644991"/>
                    <a:pt x="1424984" y="624229"/>
                  </a:cubicBezTo>
                  <a:cubicBezTo>
                    <a:pt x="1423629" y="603316"/>
                    <a:pt x="1419041" y="585638"/>
                    <a:pt x="1413550" y="569540"/>
                  </a:cubicBezTo>
                  <a:cubicBezTo>
                    <a:pt x="1402342" y="537570"/>
                    <a:pt x="1387596" y="512069"/>
                    <a:pt x="1380601" y="481603"/>
                  </a:cubicBezTo>
                  <a:cubicBezTo>
                    <a:pt x="1370670" y="450836"/>
                    <a:pt x="1357807" y="428870"/>
                    <a:pt x="1345321" y="407882"/>
                  </a:cubicBezTo>
                  <a:cubicBezTo>
                    <a:pt x="1332907" y="387120"/>
                    <a:pt x="1320421" y="367111"/>
                    <a:pt x="1312221" y="343791"/>
                  </a:cubicBezTo>
                  <a:cubicBezTo>
                    <a:pt x="1311921" y="330927"/>
                    <a:pt x="1311470" y="319117"/>
                    <a:pt x="1311620" y="309639"/>
                  </a:cubicBezTo>
                  <a:lnTo>
                    <a:pt x="1311620" y="306178"/>
                  </a:lnTo>
                  <a:cubicBezTo>
                    <a:pt x="1311470" y="304749"/>
                    <a:pt x="1311018" y="302718"/>
                    <a:pt x="1310717" y="301063"/>
                  </a:cubicBezTo>
                  <a:cubicBezTo>
                    <a:pt x="1310041" y="297528"/>
                    <a:pt x="1309288" y="294067"/>
                    <a:pt x="1308535" y="290532"/>
                  </a:cubicBezTo>
                  <a:cubicBezTo>
                    <a:pt x="1307106" y="283611"/>
                    <a:pt x="1304999" y="276465"/>
                    <a:pt x="1302968" y="269544"/>
                  </a:cubicBezTo>
                  <a:cubicBezTo>
                    <a:pt x="1298606" y="255552"/>
                    <a:pt x="1293115" y="241560"/>
                    <a:pt x="1286118" y="227493"/>
                  </a:cubicBezTo>
                  <a:cubicBezTo>
                    <a:pt x="1279198" y="213501"/>
                    <a:pt x="1270472" y="198908"/>
                    <a:pt x="1260768" y="185443"/>
                  </a:cubicBezTo>
                  <a:cubicBezTo>
                    <a:pt x="1252869" y="179876"/>
                    <a:pt x="1244744" y="174610"/>
                    <a:pt x="1233235" y="174986"/>
                  </a:cubicBezTo>
                  <a:cubicBezTo>
                    <a:pt x="1221951" y="175137"/>
                    <a:pt x="1214654" y="159716"/>
                    <a:pt x="1206456" y="154826"/>
                  </a:cubicBezTo>
                  <a:cubicBezTo>
                    <a:pt x="1196752" y="129024"/>
                    <a:pt x="1193442" y="98708"/>
                    <a:pt x="1185393" y="71026"/>
                  </a:cubicBezTo>
                  <a:cubicBezTo>
                    <a:pt x="1183286" y="64180"/>
                    <a:pt x="1181029" y="57485"/>
                    <a:pt x="1178397" y="51016"/>
                  </a:cubicBezTo>
                  <a:cubicBezTo>
                    <a:pt x="1175538" y="44772"/>
                    <a:pt x="1172304" y="38829"/>
                    <a:pt x="1168618" y="33263"/>
                  </a:cubicBezTo>
                  <a:cubicBezTo>
                    <a:pt x="1165007" y="27621"/>
                    <a:pt x="1160418" y="23032"/>
                    <a:pt x="1155453" y="18594"/>
                  </a:cubicBezTo>
                  <a:cubicBezTo>
                    <a:pt x="1150487" y="14080"/>
                    <a:pt x="1144621" y="10846"/>
                    <a:pt x="1138076" y="8138"/>
                  </a:cubicBezTo>
                  <a:cubicBezTo>
                    <a:pt x="1134541" y="6633"/>
                    <a:pt x="1129727" y="5505"/>
                    <a:pt x="1124309" y="5655"/>
                  </a:cubicBezTo>
                  <a:cubicBezTo>
                    <a:pt x="1118818" y="5806"/>
                    <a:pt x="1112802" y="6784"/>
                    <a:pt x="1106783" y="8514"/>
                  </a:cubicBezTo>
                  <a:cubicBezTo>
                    <a:pt x="1100840" y="10244"/>
                    <a:pt x="1094972" y="12726"/>
                    <a:pt x="1089858" y="16036"/>
                  </a:cubicBezTo>
                  <a:cubicBezTo>
                    <a:pt x="1084666" y="19346"/>
                    <a:pt x="1080831" y="23183"/>
                    <a:pt x="1077444" y="28072"/>
                  </a:cubicBezTo>
                  <a:cubicBezTo>
                    <a:pt x="1062550" y="51843"/>
                    <a:pt x="1049687" y="74411"/>
                    <a:pt x="1038403" y="95775"/>
                  </a:cubicBezTo>
                  <a:cubicBezTo>
                    <a:pt x="1026969" y="117439"/>
                    <a:pt x="1016890" y="138277"/>
                    <a:pt x="1007861" y="158136"/>
                  </a:cubicBezTo>
                  <a:cubicBezTo>
                    <a:pt x="998534" y="178522"/>
                    <a:pt x="990411" y="197554"/>
                    <a:pt x="982436" y="216586"/>
                  </a:cubicBezTo>
                  <a:cubicBezTo>
                    <a:pt x="975064" y="234264"/>
                    <a:pt x="967391" y="252693"/>
                    <a:pt x="959417" y="271801"/>
                  </a:cubicBezTo>
                  <a:cubicBezTo>
                    <a:pt x="945426" y="305501"/>
                    <a:pt x="943395" y="329047"/>
                    <a:pt x="945726" y="350034"/>
                  </a:cubicBezTo>
                  <a:cubicBezTo>
                    <a:pt x="947908" y="370872"/>
                    <a:pt x="954754" y="389377"/>
                    <a:pt x="956859" y="410064"/>
                  </a:cubicBezTo>
                  <a:cubicBezTo>
                    <a:pt x="958815" y="423905"/>
                    <a:pt x="953775" y="441282"/>
                    <a:pt x="943320" y="459938"/>
                  </a:cubicBezTo>
                  <a:cubicBezTo>
                    <a:pt x="938053" y="469341"/>
                    <a:pt x="931509" y="479195"/>
                    <a:pt x="923761" y="489200"/>
                  </a:cubicBezTo>
                  <a:cubicBezTo>
                    <a:pt x="919924" y="494315"/>
                    <a:pt x="915711" y="499431"/>
                    <a:pt x="911349" y="504621"/>
                  </a:cubicBezTo>
                  <a:cubicBezTo>
                    <a:pt x="909092" y="507254"/>
                    <a:pt x="906760" y="509812"/>
                    <a:pt x="904503" y="512370"/>
                  </a:cubicBezTo>
                  <a:lnTo>
                    <a:pt x="900967" y="516281"/>
                  </a:lnTo>
                  <a:lnTo>
                    <a:pt x="900066" y="517259"/>
                  </a:lnTo>
                  <a:lnTo>
                    <a:pt x="899313" y="518538"/>
                  </a:lnTo>
                  <a:lnTo>
                    <a:pt x="897808" y="521096"/>
                  </a:lnTo>
                  <a:cubicBezTo>
                    <a:pt x="881634" y="548778"/>
                    <a:pt x="861550" y="575408"/>
                    <a:pt x="839133" y="601285"/>
                  </a:cubicBezTo>
                  <a:cubicBezTo>
                    <a:pt x="828075" y="614449"/>
                    <a:pt x="816189" y="626862"/>
                    <a:pt x="804229" y="639650"/>
                  </a:cubicBezTo>
                  <a:cubicBezTo>
                    <a:pt x="792042" y="651987"/>
                    <a:pt x="779781" y="664474"/>
                    <a:pt x="767217" y="676284"/>
                  </a:cubicBezTo>
                  <a:cubicBezTo>
                    <a:pt x="757289" y="685236"/>
                    <a:pt x="746531" y="694489"/>
                    <a:pt x="735398" y="704042"/>
                  </a:cubicBezTo>
                  <a:cubicBezTo>
                    <a:pt x="724039" y="713445"/>
                    <a:pt x="712529" y="722999"/>
                    <a:pt x="700795" y="732703"/>
                  </a:cubicBezTo>
                  <a:cubicBezTo>
                    <a:pt x="689512" y="742031"/>
                    <a:pt x="678002" y="751584"/>
                    <a:pt x="666116" y="761439"/>
                  </a:cubicBezTo>
                  <a:cubicBezTo>
                    <a:pt x="654832" y="770917"/>
                    <a:pt x="643925" y="780320"/>
                    <a:pt x="633693" y="789122"/>
                  </a:cubicBezTo>
                  <a:cubicBezTo>
                    <a:pt x="623464" y="797998"/>
                    <a:pt x="614211" y="806649"/>
                    <a:pt x="605861" y="814397"/>
                  </a:cubicBezTo>
                  <a:cubicBezTo>
                    <a:pt x="597585" y="822296"/>
                    <a:pt x="590590" y="829667"/>
                    <a:pt x="584948" y="835911"/>
                  </a:cubicBezTo>
                  <a:cubicBezTo>
                    <a:pt x="573890" y="848850"/>
                    <a:pt x="568700" y="857952"/>
                    <a:pt x="572311" y="861262"/>
                  </a:cubicBezTo>
                  <a:cubicBezTo>
                    <a:pt x="573064" y="861638"/>
                    <a:pt x="573815" y="861939"/>
                    <a:pt x="574643" y="862315"/>
                  </a:cubicBezTo>
                  <a:cubicBezTo>
                    <a:pt x="575394" y="862541"/>
                    <a:pt x="576147" y="862616"/>
                    <a:pt x="577049" y="862691"/>
                  </a:cubicBezTo>
                  <a:cubicBezTo>
                    <a:pt x="577877" y="862767"/>
                    <a:pt x="578779" y="862842"/>
                    <a:pt x="579758" y="862917"/>
                  </a:cubicBezTo>
                  <a:cubicBezTo>
                    <a:pt x="580586" y="862842"/>
                    <a:pt x="581488" y="862616"/>
                    <a:pt x="582392" y="862466"/>
                  </a:cubicBezTo>
                  <a:lnTo>
                    <a:pt x="585249" y="861939"/>
                  </a:lnTo>
                  <a:lnTo>
                    <a:pt x="588033" y="860735"/>
                  </a:lnTo>
                  <a:cubicBezTo>
                    <a:pt x="612256" y="849828"/>
                    <a:pt x="636402" y="838920"/>
                    <a:pt x="660549" y="828088"/>
                  </a:cubicBezTo>
                  <a:cubicBezTo>
                    <a:pt x="673186" y="822521"/>
                    <a:pt x="686050" y="817030"/>
                    <a:pt x="698613" y="811764"/>
                  </a:cubicBezTo>
                  <a:cubicBezTo>
                    <a:pt x="709897" y="806799"/>
                    <a:pt x="721331" y="801909"/>
                    <a:pt x="732690" y="797171"/>
                  </a:cubicBezTo>
                  <a:cubicBezTo>
                    <a:pt x="743974" y="792432"/>
                    <a:pt x="755858" y="787768"/>
                    <a:pt x="766841" y="783329"/>
                  </a:cubicBezTo>
                  <a:cubicBezTo>
                    <a:pt x="777148" y="779041"/>
                    <a:pt x="787454" y="774904"/>
                    <a:pt x="797834" y="770842"/>
                  </a:cubicBezTo>
                  <a:lnTo>
                    <a:pt x="828677" y="759182"/>
                  </a:lnTo>
                  <a:cubicBezTo>
                    <a:pt x="838080" y="755496"/>
                    <a:pt x="847559" y="752036"/>
                    <a:pt x="857111" y="748651"/>
                  </a:cubicBezTo>
                  <a:lnTo>
                    <a:pt x="871480" y="743686"/>
                  </a:lnTo>
                  <a:lnTo>
                    <a:pt x="878626" y="741279"/>
                  </a:lnTo>
                  <a:lnTo>
                    <a:pt x="885096" y="738947"/>
                  </a:lnTo>
                  <a:cubicBezTo>
                    <a:pt x="893746" y="735862"/>
                    <a:pt x="902471" y="732928"/>
                    <a:pt x="911274" y="730145"/>
                  </a:cubicBezTo>
                  <a:lnTo>
                    <a:pt x="924514" y="726083"/>
                  </a:lnTo>
                  <a:lnTo>
                    <a:pt x="936624" y="722171"/>
                  </a:lnTo>
                  <a:cubicBezTo>
                    <a:pt x="944598" y="719689"/>
                    <a:pt x="952648" y="717282"/>
                    <a:pt x="960771" y="715025"/>
                  </a:cubicBezTo>
                  <a:lnTo>
                    <a:pt x="983639" y="708706"/>
                  </a:lnTo>
                  <a:cubicBezTo>
                    <a:pt x="991011" y="706750"/>
                    <a:pt x="998458" y="704870"/>
                    <a:pt x="1005906" y="703215"/>
                  </a:cubicBezTo>
                  <a:lnTo>
                    <a:pt x="1008690" y="702613"/>
                  </a:lnTo>
                  <a:lnTo>
                    <a:pt x="1011173" y="701936"/>
                  </a:lnTo>
                  <a:lnTo>
                    <a:pt x="1016212" y="700732"/>
                  </a:lnTo>
                  <a:lnTo>
                    <a:pt x="1026366" y="698400"/>
                  </a:lnTo>
                  <a:lnTo>
                    <a:pt x="1036598" y="696369"/>
                  </a:lnTo>
                  <a:cubicBezTo>
                    <a:pt x="1039983" y="695692"/>
                    <a:pt x="1043593" y="695166"/>
                    <a:pt x="1046453" y="694489"/>
                  </a:cubicBezTo>
                  <a:cubicBezTo>
                    <a:pt x="1052546" y="693210"/>
                    <a:pt x="1058714" y="692157"/>
                    <a:pt x="1064958" y="691254"/>
                  </a:cubicBezTo>
                  <a:lnTo>
                    <a:pt x="1074210" y="689975"/>
                  </a:lnTo>
                  <a:cubicBezTo>
                    <a:pt x="1076919" y="689524"/>
                    <a:pt x="1079702" y="689073"/>
                    <a:pt x="1082486" y="688772"/>
                  </a:cubicBezTo>
                  <a:cubicBezTo>
                    <a:pt x="1088052" y="688019"/>
                    <a:pt x="1093619" y="687493"/>
                    <a:pt x="1099336" y="687192"/>
                  </a:cubicBezTo>
                  <a:cubicBezTo>
                    <a:pt x="1104225" y="686590"/>
                    <a:pt x="1109114" y="686214"/>
                    <a:pt x="1114080" y="686064"/>
                  </a:cubicBezTo>
                  <a:cubicBezTo>
                    <a:pt x="1116563" y="685988"/>
                    <a:pt x="1119044" y="685913"/>
                    <a:pt x="1121602" y="685913"/>
                  </a:cubicBezTo>
                  <a:cubicBezTo>
                    <a:pt x="1123784" y="685838"/>
                    <a:pt x="1125891" y="685687"/>
                    <a:pt x="1127995" y="685687"/>
                  </a:cubicBezTo>
                  <a:cubicBezTo>
                    <a:pt x="1132208" y="685612"/>
                    <a:pt x="1136722" y="685838"/>
                    <a:pt x="1140936" y="686139"/>
                  </a:cubicBezTo>
                  <a:cubicBezTo>
                    <a:pt x="1147856" y="686064"/>
                    <a:pt x="1156280" y="687493"/>
                    <a:pt x="1161472" y="688095"/>
                  </a:cubicBezTo>
                  <a:cubicBezTo>
                    <a:pt x="1162976" y="688320"/>
                    <a:pt x="1164480" y="688621"/>
                    <a:pt x="1165909" y="688997"/>
                  </a:cubicBezTo>
                  <a:lnTo>
                    <a:pt x="1167038" y="689298"/>
                  </a:lnTo>
                  <a:lnTo>
                    <a:pt x="1167564" y="689449"/>
                  </a:lnTo>
                  <a:lnTo>
                    <a:pt x="1167639" y="689449"/>
                  </a:lnTo>
                  <a:cubicBezTo>
                    <a:pt x="1200889" y="696595"/>
                    <a:pt x="1122504" y="679745"/>
                    <a:pt x="1130328" y="681400"/>
                  </a:cubicBezTo>
                  <a:lnTo>
                    <a:pt x="1129501" y="681249"/>
                  </a:lnTo>
                  <a:lnTo>
                    <a:pt x="1127846" y="680948"/>
                  </a:lnTo>
                  <a:lnTo>
                    <a:pt x="1114532" y="678315"/>
                  </a:lnTo>
                  <a:cubicBezTo>
                    <a:pt x="1096853" y="674629"/>
                    <a:pt x="1079250" y="670191"/>
                    <a:pt x="1061799" y="665151"/>
                  </a:cubicBezTo>
                  <a:cubicBezTo>
                    <a:pt x="1055705" y="663421"/>
                    <a:pt x="1049687" y="661540"/>
                    <a:pt x="1043744" y="659660"/>
                  </a:cubicBezTo>
                  <a:cubicBezTo>
                    <a:pt x="1036899" y="657779"/>
                    <a:pt x="1030128" y="655974"/>
                    <a:pt x="1023283" y="654093"/>
                  </a:cubicBezTo>
                  <a:cubicBezTo>
                    <a:pt x="1009591" y="650332"/>
                    <a:pt x="996128" y="646345"/>
                    <a:pt x="982738" y="642207"/>
                  </a:cubicBezTo>
                  <a:cubicBezTo>
                    <a:pt x="955807" y="634008"/>
                    <a:pt x="930756" y="624605"/>
                    <a:pt x="902022" y="615728"/>
                  </a:cubicBezTo>
                  <a:cubicBezTo>
                    <a:pt x="874187" y="606626"/>
                    <a:pt x="846881" y="596997"/>
                    <a:pt x="819950" y="586992"/>
                  </a:cubicBezTo>
                  <a:cubicBezTo>
                    <a:pt x="813256" y="584435"/>
                    <a:pt x="806560" y="581877"/>
                    <a:pt x="799866" y="579395"/>
                  </a:cubicBezTo>
                  <a:cubicBezTo>
                    <a:pt x="793096" y="576988"/>
                    <a:pt x="786325" y="574580"/>
                    <a:pt x="779555" y="572173"/>
                  </a:cubicBezTo>
                  <a:cubicBezTo>
                    <a:pt x="766090" y="567284"/>
                    <a:pt x="752700" y="562394"/>
                    <a:pt x="739385" y="557354"/>
                  </a:cubicBezTo>
                  <a:cubicBezTo>
                    <a:pt x="712755" y="547349"/>
                    <a:pt x="686501" y="536968"/>
                    <a:pt x="660474" y="526286"/>
                  </a:cubicBezTo>
                  <a:cubicBezTo>
                    <a:pt x="635649" y="516733"/>
                    <a:pt x="611427" y="507179"/>
                    <a:pt x="587205" y="497249"/>
                  </a:cubicBezTo>
                  <a:lnTo>
                    <a:pt x="577802" y="493338"/>
                  </a:lnTo>
                  <a:lnTo>
                    <a:pt x="576298" y="492660"/>
                  </a:lnTo>
                  <a:cubicBezTo>
                    <a:pt x="575319" y="492284"/>
                    <a:pt x="574342" y="491683"/>
                    <a:pt x="573288" y="491382"/>
                  </a:cubicBezTo>
                  <a:lnTo>
                    <a:pt x="566970" y="489953"/>
                  </a:lnTo>
                  <a:cubicBezTo>
                    <a:pt x="550570" y="486116"/>
                    <a:pt x="534924" y="486944"/>
                    <a:pt x="524017" y="488298"/>
                  </a:cubicBezTo>
                  <a:cubicBezTo>
                    <a:pt x="522212" y="487846"/>
                    <a:pt x="519653" y="487470"/>
                    <a:pt x="516869" y="486868"/>
                  </a:cubicBezTo>
                  <a:cubicBezTo>
                    <a:pt x="514313" y="486267"/>
                    <a:pt x="511303" y="485590"/>
                    <a:pt x="508144" y="484837"/>
                  </a:cubicBezTo>
                  <a:cubicBezTo>
                    <a:pt x="505286" y="484235"/>
                    <a:pt x="502878" y="482731"/>
                    <a:pt x="500922" y="481979"/>
                  </a:cubicBezTo>
                  <a:lnTo>
                    <a:pt x="500546" y="481828"/>
                  </a:lnTo>
                  <a:lnTo>
                    <a:pt x="500395" y="481753"/>
                  </a:lnTo>
                  <a:lnTo>
                    <a:pt x="500320" y="481678"/>
                  </a:lnTo>
                  <a:lnTo>
                    <a:pt x="501450" y="482355"/>
                  </a:lnTo>
                  <a:cubicBezTo>
                    <a:pt x="505361" y="484536"/>
                    <a:pt x="509123" y="486718"/>
                    <a:pt x="512809" y="488824"/>
                  </a:cubicBezTo>
                  <a:cubicBezTo>
                    <a:pt x="516495" y="490930"/>
                    <a:pt x="520105" y="493037"/>
                    <a:pt x="523641" y="495068"/>
                  </a:cubicBezTo>
                  <a:cubicBezTo>
                    <a:pt x="525446" y="496121"/>
                    <a:pt x="527176" y="497099"/>
                    <a:pt x="528906" y="498077"/>
                  </a:cubicBezTo>
                  <a:cubicBezTo>
                    <a:pt x="531012" y="499205"/>
                    <a:pt x="533044" y="500334"/>
                    <a:pt x="535000" y="501462"/>
                  </a:cubicBezTo>
                  <a:cubicBezTo>
                    <a:pt x="551022" y="510489"/>
                    <a:pt x="565089" y="518387"/>
                    <a:pt x="576373" y="524706"/>
                  </a:cubicBezTo>
                  <a:cubicBezTo>
                    <a:pt x="592922" y="534185"/>
                    <a:pt x="609547" y="543814"/>
                    <a:pt x="626171" y="553593"/>
                  </a:cubicBezTo>
                  <a:cubicBezTo>
                    <a:pt x="642946" y="563598"/>
                    <a:pt x="659721" y="573602"/>
                    <a:pt x="676647" y="583683"/>
                  </a:cubicBezTo>
                  <a:cubicBezTo>
                    <a:pt x="713056" y="604821"/>
                    <a:pt x="749390" y="626786"/>
                    <a:pt x="785423" y="649730"/>
                  </a:cubicBezTo>
                  <a:cubicBezTo>
                    <a:pt x="794450" y="655372"/>
                    <a:pt x="803401" y="661390"/>
                    <a:pt x="812503" y="666881"/>
                  </a:cubicBezTo>
                  <a:cubicBezTo>
                    <a:pt x="821605" y="672523"/>
                    <a:pt x="830633" y="678090"/>
                    <a:pt x="839735" y="683732"/>
                  </a:cubicBezTo>
                  <a:cubicBezTo>
                    <a:pt x="857864" y="695090"/>
                    <a:pt x="875843" y="706750"/>
                    <a:pt x="893671" y="718786"/>
                  </a:cubicBezTo>
                  <a:cubicBezTo>
                    <a:pt x="930156" y="744137"/>
                    <a:pt x="962576" y="764222"/>
                    <a:pt x="994848" y="788144"/>
                  </a:cubicBezTo>
                  <a:cubicBezTo>
                    <a:pt x="1002897" y="794011"/>
                    <a:pt x="1010872" y="800029"/>
                    <a:pt x="1018771" y="806123"/>
                  </a:cubicBezTo>
                  <a:lnTo>
                    <a:pt x="1024712" y="810711"/>
                  </a:lnTo>
                  <a:lnTo>
                    <a:pt x="1025465" y="811313"/>
                  </a:lnTo>
                  <a:lnTo>
                    <a:pt x="1025841" y="811614"/>
                  </a:lnTo>
                  <a:cubicBezTo>
                    <a:pt x="1018469" y="806123"/>
                    <a:pt x="1091512" y="860811"/>
                    <a:pt x="1060594" y="837641"/>
                  </a:cubicBezTo>
                  <a:lnTo>
                    <a:pt x="1060293" y="837416"/>
                  </a:lnTo>
                  <a:lnTo>
                    <a:pt x="1059692" y="836964"/>
                  </a:lnTo>
                  <a:lnTo>
                    <a:pt x="1057285" y="835234"/>
                  </a:lnTo>
                  <a:cubicBezTo>
                    <a:pt x="1054051" y="832827"/>
                    <a:pt x="1050965" y="830345"/>
                    <a:pt x="1047957" y="827787"/>
                  </a:cubicBezTo>
                  <a:cubicBezTo>
                    <a:pt x="1046453" y="826508"/>
                    <a:pt x="1045024" y="825229"/>
                    <a:pt x="1043593" y="823875"/>
                  </a:cubicBezTo>
                  <a:lnTo>
                    <a:pt x="1038780" y="819813"/>
                  </a:lnTo>
                  <a:cubicBezTo>
                    <a:pt x="1035621" y="817030"/>
                    <a:pt x="1032535" y="814171"/>
                    <a:pt x="1029602" y="811313"/>
                  </a:cubicBezTo>
                  <a:lnTo>
                    <a:pt x="1025314" y="806875"/>
                  </a:lnTo>
                  <a:lnTo>
                    <a:pt x="1020725" y="802361"/>
                  </a:lnTo>
                  <a:cubicBezTo>
                    <a:pt x="1017641" y="799352"/>
                    <a:pt x="1014708" y="796268"/>
                    <a:pt x="1011924" y="793108"/>
                  </a:cubicBezTo>
                  <a:cubicBezTo>
                    <a:pt x="1006508" y="786790"/>
                    <a:pt x="1000490" y="780546"/>
                    <a:pt x="995224" y="774077"/>
                  </a:cubicBezTo>
                  <a:cubicBezTo>
                    <a:pt x="992515" y="770842"/>
                    <a:pt x="990034" y="767532"/>
                    <a:pt x="987476" y="764372"/>
                  </a:cubicBezTo>
                  <a:cubicBezTo>
                    <a:pt x="984844" y="761213"/>
                    <a:pt x="982361" y="758054"/>
                    <a:pt x="979878" y="754894"/>
                  </a:cubicBezTo>
                  <a:cubicBezTo>
                    <a:pt x="974989" y="748500"/>
                    <a:pt x="970550" y="741956"/>
                    <a:pt x="966187" y="736088"/>
                  </a:cubicBezTo>
                  <a:cubicBezTo>
                    <a:pt x="961825" y="730070"/>
                    <a:pt x="957838" y="723826"/>
                    <a:pt x="954152" y="718109"/>
                  </a:cubicBezTo>
                  <a:cubicBezTo>
                    <a:pt x="950391" y="712618"/>
                    <a:pt x="946930" y="707126"/>
                    <a:pt x="943770" y="701635"/>
                  </a:cubicBezTo>
                  <a:lnTo>
                    <a:pt x="941439" y="697573"/>
                  </a:lnTo>
                  <a:lnTo>
                    <a:pt x="939257" y="693962"/>
                  </a:lnTo>
                  <a:cubicBezTo>
                    <a:pt x="937829" y="691555"/>
                    <a:pt x="936473" y="689223"/>
                    <a:pt x="935120" y="686891"/>
                  </a:cubicBezTo>
                  <a:cubicBezTo>
                    <a:pt x="933841" y="684559"/>
                    <a:pt x="932561" y="682227"/>
                    <a:pt x="931283" y="679970"/>
                  </a:cubicBezTo>
                  <a:lnTo>
                    <a:pt x="929478" y="676585"/>
                  </a:lnTo>
                  <a:lnTo>
                    <a:pt x="927823" y="673652"/>
                  </a:lnTo>
                  <a:cubicBezTo>
                    <a:pt x="925717" y="669815"/>
                    <a:pt x="923761" y="666054"/>
                    <a:pt x="921955" y="662443"/>
                  </a:cubicBezTo>
                  <a:cubicBezTo>
                    <a:pt x="921052" y="660638"/>
                    <a:pt x="920225" y="658907"/>
                    <a:pt x="919397" y="657102"/>
                  </a:cubicBezTo>
                  <a:cubicBezTo>
                    <a:pt x="918721" y="655673"/>
                    <a:pt x="917968" y="654319"/>
                    <a:pt x="917291" y="652889"/>
                  </a:cubicBezTo>
                  <a:cubicBezTo>
                    <a:pt x="908189" y="633707"/>
                    <a:pt x="905180" y="625508"/>
                    <a:pt x="903300" y="620392"/>
                  </a:cubicBezTo>
                  <a:cubicBezTo>
                    <a:pt x="902697" y="618888"/>
                    <a:pt x="902022" y="616556"/>
                    <a:pt x="902321" y="617534"/>
                  </a:cubicBezTo>
                  <a:cubicBezTo>
                    <a:pt x="902622" y="618587"/>
                    <a:pt x="902923" y="619565"/>
                    <a:pt x="903149" y="620468"/>
                  </a:cubicBezTo>
                  <a:lnTo>
                    <a:pt x="903902" y="623477"/>
                  </a:lnTo>
                  <a:lnTo>
                    <a:pt x="905030" y="628216"/>
                  </a:lnTo>
                  <a:cubicBezTo>
                    <a:pt x="905557" y="630999"/>
                    <a:pt x="906685" y="635738"/>
                    <a:pt x="907513" y="640252"/>
                  </a:cubicBezTo>
                  <a:cubicBezTo>
                    <a:pt x="907963" y="642734"/>
                    <a:pt x="908415" y="645292"/>
                    <a:pt x="908791" y="647849"/>
                  </a:cubicBezTo>
                  <a:cubicBezTo>
                    <a:pt x="909243" y="650633"/>
                    <a:pt x="909695" y="653566"/>
                    <a:pt x="910069" y="656500"/>
                  </a:cubicBezTo>
                  <a:cubicBezTo>
                    <a:pt x="910521" y="659735"/>
                    <a:pt x="910898" y="662970"/>
                    <a:pt x="911349" y="666355"/>
                  </a:cubicBezTo>
                  <a:cubicBezTo>
                    <a:pt x="911799" y="669815"/>
                    <a:pt x="912100" y="673426"/>
                    <a:pt x="912402" y="677187"/>
                  </a:cubicBezTo>
                  <a:cubicBezTo>
                    <a:pt x="914282" y="696896"/>
                    <a:pt x="915035" y="719162"/>
                    <a:pt x="913680" y="741580"/>
                  </a:cubicBezTo>
                  <a:cubicBezTo>
                    <a:pt x="913456" y="747071"/>
                    <a:pt x="912853" y="752863"/>
                    <a:pt x="912326" y="758354"/>
                  </a:cubicBezTo>
                  <a:cubicBezTo>
                    <a:pt x="911875" y="763771"/>
                    <a:pt x="911199" y="769262"/>
                    <a:pt x="910295" y="774753"/>
                  </a:cubicBezTo>
                  <a:cubicBezTo>
                    <a:pt x="909619" y="780019"/>
                    <a:pt x="908791" y="785135"/>
                    <a:pt x="907663" y="790400"/>
                  </a:cubicBezTo>
                  <a:cubicBezTo>
                    <a:pt x="906986" y="793108"/>
                    <a:pt x="906609" y="795516"/>
                    <a:pt x="906082" y="797848"/>
                  </a:cubicBezTo>
                  <a:cubicBezTo>
                    <a:pt x="905557" y="800255"/>
                    <a:pt x="905030" y="802662"/>
                    <a:pt x="904352" y="805069"/>
                  </a:cubicBezTo>
                  <a:cubicBezTo>
                    <a:pt x="899614" y="824026"/>
                    <a:pt x="893068" y="839597"/>
                    <a:pt x="887502" y="849226"/>
                  </a:cubicBezTo>
                  <a:cubicBezTo>
                    <a:pt x="886826" y="850430"/>
                    <a:pt x="886148" y="851633"/>
                    <a:pt x="885320" y="852837"/>
                  </a:cubicBezTo>
                  <a:cubicBezTo>
                    <a:pt x="884870" y="853514"/>
                    <a:pt x="884644" y="853815"/>
                    <a:pt x="884418" y="854266"/>
                  </a:cubicBezTo>
                  <a:lnTo>
                    <a:pt x="883665" y="855470"/>
                  </a:lnTo>
                  <a:cubicBezTo>
                    <a:pt x="883140" y="856297"/>
                    <a:pt x="882538" y="857049"/>
                    <a:pt x="881935" y="857952"/>
                  </a:cubicBezTo>
                  <a:lnTo>
                    <a:pt x="881485" y="858554"/>
                  </a:lnTo>
                  <a:lnTo>
                    <a:pt x="881259" y="858855"/>
                  </a:lnTo>
                  <a:lnTo>
                    <a:pt x="880808" y="859457"/>
                  </a:lnTo>
                  <a:cubicBezTo>
                    <a:pt x="880506" y="859908"/>
                    <a:pt x="880130" y="860284"/>
                    <a:pt x="879678" y="860811"/>
                  </a:cubicBezTo>
                  <a:lnTo>
                    <a:pt x="879529" y="860961"/>
                  </a:lnTo>
                  <a:lnTo>
                    <a:pt x="879454" y="861037"/>
                  </a:lnTo>
                  <a:lnTo>
                    <a:pt x="879379" y="861112"/>
                  </a:lnTo>
                  <a:lnTo>
                    <a:pt x="879379" y="861112"/>
                  </a:lnTo>
                  <a:cubicBezTo>
                    <a:pt x="702073" y="1057072"/>
                    <a:pt x="1120925" y="594214"/>
                    <a:pt x="1077746" y="641831"/>
                  </a:cubicBezTo>
                  <a:lnTo>
                    <a:pt x="1077595" y="641756"/>
                  </a:lnTo>
                  <a:lnTo>
                    <a:pt x="1075338" y="640929"/>
                  </a:lnTo>
                  <a:lnTo>
                    <a:pt x="1070901" y="639198"/>
                  </a:lnTo>
                  <a:cubicBezTo>
                    <a:pt x="1065033" y="636867"/>
                    <a:pt x="1059316" y="634309"/>
                    <a:pt x="1053825" y="631450"/>
                  </a:cubicBezTo>
                  <a:lnTo>
                    <a:pt x="1049009" y="629194"/>
                  </a:lnTo>
                  <a:lnTo>
                    <a:pt x="1044647" y="627313"/>
                  </a:lnTo>
                  <a:cubicBezTo>
                    <a:pt x="1041788" y="626034"/>
                    <a:pt x="1038930" y="624755"/>
                    <a:pt x="1036146" y="623401"/>
                  </a:cubicBezTo>
                  <a:cubicBezTo>
                    <a:pt x="1030655" y="620769"/>
                    <a:pt x="1025164" y="617759"/>
                    <a:pt x="1020199" y="615051"/>
                  </a:cubicBezTo>
                  <a:cubicBezTo>
                    <a:pt x="1010570" y="609786"/>
                    <a:pt x="1001318" y="603542"/>
                    <a:pt x="993494" y="597223"/>
                  </a:cubicBezTo>
                  <a:cubicBezTo>
                    <a:pt x="985746" y="590979"/>
                    <a:pt x="978299" y="583683"/>
                    <a:pt x="972130" y="576160"/>
                  </a:cubicBezTo>
                  <a:cubicBezTo>
                    <a:pt x="965963" y="568638"/>
                    <a:pt x="960170" y="560062"/>
                    <a:pt x="955505" y="551110"/>
                  </a:cubicBezTo>
                  <a:cubicBezTo>
                    <a:pt x="951593" y="545544"/>
                    <a:pt x="955204" y="516657"/>
                    <a:pt x="962051" y="485815"/>
                  </a:cubicBezTo>
                  <a:cubicBezTo>
                    <a:pt x="968444" y="454672"/>
                    <a:pt x="978073" y="421649"/>
                    <a:pt x="983112" y="405550"/>
                  </a:cubicBezTo>
                  <a:cubicBezTo>
                    <a:pt x="1001017" y="346875"/>
                    <a:pt x="951895" y="354999"/>
                    <a:pt x="909768" y="373279"/>
                  </a:cubicBezTo>
                  <a:cubicBezTo>
                    <a:pt x="899990" y="378169"/>
                    <a:pt x="891112" y="383133"/>
                    <a:pt x="882086" y="387496"/>
                  </a:cubicBezTo>
                  <a:cubicBezTo>
                    <a:pt x="873135" y="391935"/>
                    <a:pt x="864259" y="395922"/>
                    <a:pt x="855757" y="399683"/>
                  </a:cubicBezTo>
                  <a:cubicBezTo>
                    <a:pt x="847634" y="403670"/>
                    <a:pt x="839585" y="407281"/>
                    <a:pt x="831686" y="410590"/>
                  </a:cubicBezTo>
                  <a:cubicBezTo>
                    <a:pt x="827774" y="412245"/>
                    <a:pt x="823862" y="413825"/>
                    <a:pt x="819950" y="415254"/>
                  </a:cubicBezTo>
                  <a:cubicBezTo>
                    <a:pt x="816038" y="416684"/>
                    <a:pt x="812804" y="418489"/>
                    <a:pt x="809193" y="419994"/>
                  </a:cubicBezTo>
                  <a:cubicBezTo>
                    <a:pt x="802198" y="423078"/>
                    <a:pt x="795201" y="425786"/>
                    <a:pt x="788356" y="428193"/>
                  </a:cubicBezTo>
                  <a:cubicBezTo>
                    <a:pt x="781961" y="430976"/>
                    <a:pt x="776395" y="433985"/>
                    <a:pt x="770378" y="436393"/>
                  </a:cubicBezTo>
                  <a:lnTo>
                    <a:pt x="765939" y="438198"/>
                  </a:lnTo>
                  <a:cubicBezTo>
                    <a:pt x="764510" y="438800"/>
                    <a:pt x="762856" y="439251"/>
                    <a:pt x="761877" y="440229"/>
                  </a:cubicBezTo>
                  <a:cubicBezTo>
                    <a:pt x="759620" y="441884"/>
                    <a:pt x="757364" y="443539"/>
                    <a:pt x="755032" y="445119"/>
                  </a:cubicBezTo>
                  <a:lnTo>
                    <a:pt x="751572" y="447375"/>
                  </a:lnTo>
                  <a:lnTo>
                    <a:pt x="750668" y="447902"/>
                  </a:lnTo>
                  <a:lnTo>
                    <a:pt x="750217" y="448203"/>
                  </a:lnTo>
                  <a:lnTo>
                    <a:pt x="750141" y="448278"/>
                  </a:lnTo>
                  <a:lnTo>
                    <a:pt x="749315" y="448880"/>
                  </a:lnTo>
                  <a:lnTo>
                    <a:pt x="747510" y="450309"/>
                  </a:lnTo>
                  <a:cubicBezTo>
                    <a:pt x="742619" y="454070"/>
                    <a:pt x="737730" y="457907"/>
                    <a:pt x="732841" y="461668"/>
                  </a:cubicBezTo>
                  <a:lnTo>
                    <a:pt x="725467" y="467310"/>
                  </a:lnTo>
                  <a:lnTo>
                    <a:pt x="724566" y="467987"/>
                  </a:lnTo>
                  <a:lnTo>
                    <a:pt x="591870" y="573527"/>
                  </a:lnTo>
                  <a:lnTo>
                    <a:pt x="591795" y="573602"/>
                  </a:lnTo>
                  <a:lnTo>
                    <a:pt x="591569" y="573753"/>
                  </a:lnTo>
                  <a:lnTo>
                    <a:pt x="590740" y="574430"/>
                  </a:lnTo>
                  <a:cubicBezTo>
                    <a:pt x="590138" y="574881"/>
                    <a:pt x="589537" y="575333"/>
                    <a:pt x="588935" y="575784"/>
                  </a:cubicBezTo>
                  <a:cubicBezTo>
                    <a:pt x="582467" y="580523"/>
                    <a:pt x="583745" y="577665"/>
                    <a:pt x="597811" y="573602"/>
                  </a:cubicBezTo>
                  <a:lnTo>
                    <a:pt x="599317" y="573226"/>
                  </a:lnTo>
                  <a:lnTo>
                    <a:pt x="601273" y="572700"/>
                  </a:lnTo>
                  <a:cubicBezTo>
                    <a:pt x="602627" y="572324"/>
                    <a:pt x="603980" y="571947"/>
                    <a:pt x="605258" y="571647"/>
                  </a:cubicBezTo>
                  <a:cubicBezTo>
                    <a:pt x="608268" y="571045"/>
                    <a:pt x="611201" y="570443"/>
                    <a:pt x="614061" y="569841"/>
                  </a:cubicBezTo>
                  <a:cubicBezTo>
                    <a:pt x="615716" y="569540"/>
                    <a:pt x="617295" y="569240"/>
                    <a:pt x="618950" y="569014"/>
                  </a:cubicBezTo>
                  <a:cubicBezTo>
                    <a:pt x="620529" y="568788"/>
                    <a:pt x="622033" y="568638"/>
                    <a:pt x="624140" y="568262"/>
                  </a:cubicBezTo>
                  <a:cubicBezTo>
                    <a:pt x="628052" y="567660"/>
                    <a:pt x="631888" y="567208"/>
                    <a:pt x="635649" y="566908"/>
                  </a:cubicBezTo>
                  <a:cubicBezTo>
                    <a:pt x="637304" y="566832"/>
                    <a:pt x="639862" y="566456"/>
                    <a:pt x="642044" y="566306"/>
                  </a:cubicBezTo>
                  <a:cubicBezTo>
                    <a:pt x="644301" y="566080"/>
                    <a:pt x="646481" y="565930"/>
                    <a:pt x="648663" y="565779"/>
                  </a:cubicBezTo>
                  <a:cubicBezTo>
                    <a:pt x="653403" y="565553"/>
                    <a:pt x="657991" y="565328"/>
                    <a:pt x="662656" y="565102"/>
                  </a:cubicBezTo>
                  <a:cubicBezTo>
                    <a:pt x="667695" y="564876"/>
                    <a:pt x="672586" y="564876"/>
                    <a:pt x="677550" y="564952"/>
                  </a:cubicBezTo>
                  <a:cubicBezTo>
                    <a:pt x="683267" y="564801"/>
                    <a:pt x="688909" y="564876"/>
                    <a:pt x="694476" y="565102"/>
                  </a:cubicBezTo>
                  <a:lnTo>
                    <a:pt x="702826" y="565478"/>
                  </a:lnTo>
                  <a:lnTo>
                    <a:pt x="712378" y="565854"/>
                  </a:lnTo>
                  <a:cubicBezTo>
                    <a:pt x="718698" y="566155"/>
                    <a:pt x="725017" y="566682"/>
                    <a:pt x="731260" y="567284"/>
                  </a:cubicBezTo>
                  <a:lnTo>
                    <a:pt x="733969" y="567434"/>
                  </a:lnTo>
                  <a:lnTo>
                    <a:pt x="735322" y="567509"/>
                  </a:lnTo>
                  <a:cubicBezTo>
                    <a:pt x="735699" y="567509"/>
                    <a:pt x="735473" y="567509"/>
                    <a:pt x="735398" y="567509"/>
                  </a:cubicBezTo>
                  <a:lnTo>
                    <a:pt x="735096" y="567509"/>
                  </a:lnTo>
                  <a:lnTo>
                    <a:pt x="732990" y="567208"/>
                  </a:lnTo>
                  <a:lnTo>
                    <a:pt x="728779" y="566607"/>
                  </a:lnTo>
                  <a:lnTo>
                    <a:pt x="724566" y="565930"/>
                  </a:lnTo>
                  <a:cubicBezTo>
                    <a:pt x="723212" y="565629"/>
                    <a:pt x="721857" y="565177"/>
                    <a:pt x="720578" y="564801"/>
                  </a:cubicBezTo>
                  <a:cubicBezTo>
                    <a:pt x="717945" y="564049"/>
                    <a:pt x="715313" y="563221"/>
                    <a:pt x="712755" y="562319"/>
                  </a:cubicBezTo>
                  <a:cubicBezTo>
                    <a:pt x="710274" y="561341"/>
                    <a:pt x="707866" y="560137"/>
                    <a:pt x="705534" y="559009"/>
                  </a:cubicBezTo>
                  <a:cubicBezTo>
                    <a:pt x="700795" y="556827"/>
                    <a:pt x="696883" y="553743"/>
                    <a:pt x="693273" y="550960"/>
                  </a:cubicBezTo>
                  <a:cubicBezTo>
                    <a:pt x="688156" y="541105"/>
                    <a:pt x="684320" y="528919"/>
                    <a:pt x="680784" y="517410"/>
                  </a:cubicBezTo>
                  <a:cubicBezTo>
                    <a:pt x="677249" y="505825"/>
                    <a:pt x="674165" y="494466"/>
                    <a:pt x="671080" y="484386"/>
                  </a:cubicBezTo>
                  <a:cubicBezTo>
                    <a:pt x="664913" y="464075"/>
                    <a:pt x="658518" y="448955"/>
                    <a:pt x="652349" y="438950"/>
                  </a:cubicBezTo>
                  <a:cubicBezTo>
                    <a:pt x="640164" y="418564"/>
                    <a:pt x="629106" y="418489"/>
                    <a:pt x="633543" y="416684"/>
                  </a:cubicBezTo>
                  <a:cubicBezTo>
                    <a:pt x="635800" y="408710"/>
                    <a:pt x="650694" y="407807"/>
                    <a:pt x="667319" y="406604"/>
                  </a:cubicBezTo>
                  <a:cubicBezTo>
                    <a:pt x="675594" y="406077"/>
                    <a:pt x="684395" y="405174"/>
                    <a:pt x="692143" y="403519"/>
                  </a:cubicBezTo>
                  <a:cubicBezTo>
                    <a:pt x="694099" y="403068"/>
                    <a:pt x="695980" y="402617"/>
                    <a:pt x="697785" y="402015"/>
                  </a:cubicBezTo>
                  <a:lnTo>
                    <a:pt x="699139" y="401563"/>
                  </a:lnTo>
                  <a:lnTo>
                    <a:pt x="699816" y="401338"/>
                  </a:lnTo>
                  <a:cubicBezTo>
                    <a:pt x="700042" y="401338"/>
                    <a:pt x="700193" y="401488"/>
                    <a:pt x="700343" y="401488"/>
                  </a:cubicBezTo>
                  <a:cubicBezTo>
                    <a:pt x="698990" y="401037"/>
                    <a:pt x="697635" y="400661"/>
                    <a:pt x="696281" y="400209"/>
                  </a:cubicBezTo>
                  <a:cubicBezTo>
                    <a:pt x="690639" y="398329"/>
                    <a:pt x="684546" y="396147"/>
                    <a:pt x="677927" y="393439"/>
                  </a:cubicBezTo>
                  <a:cubicBezTo>
                    <a:pt x="643774" y="380275"/>
                    <a:pt x="621734" y="367562"/>
                    <a:pt x="610375" y="359362"/>
                  </a:cubicBezTo>
                  <a:cubicBezTo>
                    <a:pt x="599091" y="351313"/>
                    <a:pt x="597736" y="348455"/>
                    <a:pt x="599166" y="350411"/>
                  </a:cubicBezTo>
                  <a:cubicBezTo>
                    <a:pt x="599692" y="351012"/>
                    <a:pt x="600219" y="351689"/>
                    <a:pt x="600671" y="352291"/>
                  </a:cubicBezTo>
                  <a:lnTo>
                    <a:pt x="602551" y="354999"/>
                  </a:lnTo>
                  <a:cubicBezTo>
                    <a:pt x="603453" y="356278"/>
                    <a:pt x="604206" y="357482"/>
                    <a:pt x="604959" y="358760"/>
                  </a:cubicBezTo>
                  <a:cubicBezTo>
                    <a:pt x="606011" y="360415"/>
                    <a:pt x="607440" y="362597"/>
                    <a:pt x="608494" y="364553"/>
                  </a:cubicBezTo>
                  <a:lnTo>
                    <a:pt x="610149" y="367562"/>
                  </a:lnTo>
                  <a:cubicBezTo>
                    <a:pt x="610300" y="367938"/>
                    <a:pt x="610900" y="368916"/>
                    <a:pt x="611277" y="369593"/>
                  </a:cubicBezTo>
                  <a:lnTo>
                    <a:pt x="611879" y="370646"/>
                  </a:lnTo>
                  <a:cubicBezTo>
                    <a:pt x="612030" y="370947"/>
                    <a:pt x="611879" y="370646"/>
                    <a:pt x="611804" y="370496"/>
                  </a:cubicBezTo>
                  <a:lnTo>
                    <a:pt x="611578" y="370044"/>
                  </a:lnTo>
                  <a:cubicBezTo>
                    <a:pt x="610375" y="367637"/>
                    <a:pt x="609245" y="365155"/>
                    <a:pt x="608268" y="362672"/>
                  </a:cubicBezTo>
                  <a:cubicBezTo>
                    <a:pt x="606689" y="357632"/>
                    <a:pt x="604959" y="352442"/>
                    <a:pt x="604507" y="347251"/>
                  </a:cubicBezTo>
                  <a:cubicBezTo>
                    <a:pt x="601648" y="326263"/>
                    <a:pt x="608118" y="305200"/>
                    <a:pt x="618347" y="288726"/>
                  </a:cubicBezTo>
                  <a:cubicBezTo>
                    <a:pt x="628654" y="272177"/>
                    <a:pt x="642647" y="259915"/>
                    <a:pt x="658066" y="254048"/>
                  </a:cubicBezTo>
                  <a:cubicBezTo>
                    <a:pt x="673638" y="248105"/>
                    <a:pt x="690790" y="248481"/>
                    <a:pt x="711175" y="256455"/>
                  </a:cubicBezTo>
                  <a:cubicBezTo>
                    <a:pt x="704105" y="245773"/>
                    <a:pt x="698689" y="229976"/>
                    <a:pt x="693873" y="229750"/>
                  </a:cubicBezTo>
                  <a:cubicBezTo>
                    <a:pt x="666643" y="218466"/>
                    <a:pt x="642120" y="201842"/>
                    <a:pt x="616467" y="185367"/>
                  </a:cubicBezTo>
                  <a:cubicBezTo>
                    <a:pt x="603528" y="177168"/>
                    <a:pt x="590213" y="169044"/>
                    <a:pt x="575394" y="162048"/>
                  </a:cubicBezTo>
                  <a:cubicBezTo>
                    <a:pt x="560575" y="155052"/>
                    <a:pt x="544177" y="149259"/>
                    <a:pt x="525220" y="146476"/>
                  </a:cubicBezTo>
                  <a:cubicBezTo>
                    <a:pt x="506338" y="143693"/>
                    <a:pt x="484599" y="144295"/>
                    <a:pt x="461731" y="150463"/>
                  </a:cubicBezTo>
                  <a:cubicBezTo>
                    <a:pt x="438937" y="156481"/>
                    <a:pt x="415391" y="168367"/>
                    <a:pt x="395532" y="184089"/>
                  </a:cubicBezTo>
                  <a:cubicBezTo>
                    <a:pt x="375523" y="199810"/>
                    <a:pt x="359274" y="218767"/>
                    <a:pt x="347538" y="238025"/>
                  </a:cubicBezTo>
                  <a:cubicBezTo>
                    <a:pt x="344379" y="242990"/>
                    <a:pt x="342047" y="247578"/>
                    <a:pt x="339490" y="252543"/>
                  </a:cubicBezTo>
                  <a:cubicBezTo>
                    <a:pt x="336857" y="257583"/>
                    <a:pt x="334901" y="262247"/>
                    <a:pt x="332945" y="267137"/>
                  </a:cubicBezTo>
                  <a:cubicBezTo>
                    <a:pt x="331968" y="269619"/>
                    <a:pt x="331064" y="272026"/>
                    <a:pt x="330087" y="274584"/>
                  </a:cubicBezTo>
                  <a:cubicBezTo>
                    <a:pt x="329410" y="276389"/>
                    <a:pt x="329184" y="277292"/>
                    <a:pt x="328732" y="278721"/>
                  </a:cubicBezTo>
                  <a:cubicBezTo>
                    <a:pt x="327905" y="281354"/>
                    <a:pt x="327303" y="283987"/>
                    <a:pt x="326627" y="286846"/>
                  </a:cubicBezTo>
                  <a:cubicBezTo>
                    <a:pt x="331667" y="297904"/>
                    <a:pt x="339940" y="313475"/>
                    <a:pt x="338210" y="325210"/>
                  </a:cubicBezTo>
                  <a:cubicBezTo>
                    <a:pt x="331140" y="344994"/>
                    <a:pt x="330087" y="365832"/>
                    <a:pt x="329334" y="387346"/>
                  </a:cubicBezTo>
                  <a:cubicBezTo>
                    <a:pt x="324895" y="404648"/>
                    <a:pt x="284802" y="418188"/>
                    <a:pt x="236056" y="433007"/>
                  </a:cubicBezTo>
                  <a:cubicBezTo>
                    <a:pt x="211684" y="440304"/>
                    <a:pt x="185204" y="447977"/>
                    <a:pt x="160229" y="454522"/>
                  </a:cubicBezTo>
                  <a:cubicBezTo>
                    <a:pt x="134953" y="460615"/>
                    <a:pt x="111408" y="466257"/>
                    <a:pt x="92753" y="467009"/>
                  </a:cubicBezTo>
                  <a:close/>
                </a:path>
              </a:pathLst>
            </a:custGeom>
            <a:solidFill>
              <a:srgbClr val="68B6CC"/>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D001ED8-7FA8-491C-8065-344A0D3FB101}"/>
                </a:ext>
              </a:extLst>
            </p:cNvPr>
            <p:cNvSpPr/>
            <p:nvPr/>
          </p:nvSpPr>
          <p:spPr>
            <a:xfrm>
              <a:off x="18497543" y="5570405"/>
              <a:ext cx="534158" cy="1399343"/>
            </a:xfrm>
            <a:custGeom>
              <a:avLst/>
              <a:gdLst>
                <a:gd name="connsiteX0" fmla="*/ 66273 w 534095"/>
                <a:gd name="connsiteY0" fmla="*/ 410501 h 1399180"/>
                <a:gd name="connsiteX1" fmla="*/ 55140 w 534095"/>
                <a:gd name="connsiteY1" fmla="*/ 350322 h 1399180"/>
                <a:gd name="connsiteX2" fmla="*/ 68982 w 534095"/>
                <a:gd name="connsiteY2" fmla="*/ 271862 h 1399180"/>
                <a:gd name="connsiteX3" fmla="*/ 92075 w 534095"/>
                <a:gd name="connsiteY3" fmla="*/ 216572 h 1399180"/>
                <a:gd name="connsiteX4" fmla="*/ 117653 w 534095"/>
                <a:gd name="connsiteY4" fmla="*/ 158047 h 1399180"/>
                <a:gd name="connsiteX5" fmla="*/ 148343 w 534095"/>
                <a:gd name="connsiteY5" fmla="*/ 95535 h 1399180"/>
                <a:gd name="connsiteX6" fmla="*/ 187461 w 534095"/>
                <a:gd name="connsiteY6" fmla="*/ 27984 h 1399180"/>
                <a:gd name="connsiteX7" fmla="*/ 216798 w 534095"/>
                <a:gd name="connsiteY7" fmla="*/ 8425 h 1399180"/>
                <a:gd name="connsiteX8" fmla="*/ 234326 w 534095"/>
                <a:gd name="connsiteY8" fmla="*/ 5642 h 1399180"/>
                <a:gd name="connsiteX9" fmla="*/ 248091 w 534095"/>
                <a:gd name="connsiteY9" fmla="*/ 8275 h 1399180"/>
                <a:gd name="connsiteX10" fmla="*/ 295333 w 534095"/>
                <a:gd name="connsiteY10" fmla="*/ 71464 h 1399180"/>
                <a:gd name="connsiteX11" fmla="*/ 316245 w 534095"/>
                <a:gd name="connsiteY11" fmla="*/ 155565 h 1399180"/>
                <a:gd name="connsiteX12" fmla="*/ 343026 w 534095"/>
                <a:gd name="connsiteY12" fmla="*/ 175800 h 1399180"/>
                <a:gd name="connsiteX13" fmla="*/ 370633 w 534095"/>
                <a:gd name="connsiteY13" fmla="*/ 186332 h 1399180"/>
                <a:gd name="connsiteX14" fmla="*/ 384324 w 534095"/>
                <a:gd name="connsiteY14" fmla="*/ 207319 h 1399180"/>
                <a:gd name="connsiteX15" fmla="*/ 395984 w 534095"/>
                <a:gd name="connsiteY15" fmla="*/ 228608 h 1399180"/>
                <a:gd name="connsiteX16" fmla="*/ 412759 w 534095"/>
                <a:gd name="connsiteY16" fmla="*/ 270734 h 1399180"/>
                <a:gd name="connsiteX17" fmla="*/ 418326 w 534095"/>
                <a:gd name="connsiteY17" fmla="*/ 291722 h 1399180"/>
                <a:gd name="connsiteX18" fmla="*/ 420508 w 534095"/>
                <a:gd name="connsiteY18" fmla="*/ 302253 h 1399180"/>
                <a:gd name="connsiteX19" fmla="*/ 421108 w 534095"/>
                <a:gd name="connsiteY19" fmla="*/ 310302 h 1399180"/>
                <a:gd name="connsiteX20" fmla="*/ 421861 w 534095"/>
                <a:gd name="connsiteY20" fmla="*/ 344605 h 1399180"/>
                <a:gd name="connsiteX21" fmla="*/ 455110 w 534095"/>
                <a:gd name="connsiteY21" fmla="*/ 408922 h 1399180"/>
                <a:gd name="connsiteX22" fmla="*/ 490465 w 534095"/>
                <a:gd name="connsiteY22" fmla="*/ 482943 h 1399180"/>
                <a:gd name="connsiteX23" fmla="*/ 523490 w 534095"/>
                <a:gd name="connsiteY23" fmla="*/ 571558 h 1399180"/>
                <a:gd name="connsiteX24" fmla="*/ 534774 w 534095"/>
                <a:gd name="connsiteY24" fmla="*/ 627149 h 1399180"/>
                <a:gd name="connsiteX25" fmla="*/ 523641 w 534095"/>
                <a:gd name="connsiteY25" fmla="*/ 702223 h 1399180"/>
                <a:gd name="connsiteX26" fmla="*/ 519352 w 534095"/>
                <a:gd name="connsiteY26" fmla="*/ 716817 h 1399180"/>
                <a:gd name="connsiteX27" fmla="*/ 517020 w 534095"/>
                <a:gd name="connsiteY27" fmla="*/ 724189 h 1399180"/>
                <a:gd name="connsiteX28" fmla="*/ 514463 w 534095"/>
                <a:gd name="connsiteY28" fmla="*/ 731636 h 1399180"/>
                <a:gd name="connsiteX29" fmla="*/ 504533 w 534095"/>
                <a:gd name="connsiteY29" fmla="*/ 754580 h 1399180"/>
                <a:gd name="connsiteX30" fmla="*/ 502201 w 534095"/>
                <a:gd name="connsiteY30" fmla="*/ 759394 h 1399180"/>
                <a:gd name="connsiteX31" fmla="*/ 500019 w 534095"/>
                <a:gd name="connsiteY31" fmla="*/ 763230 h 1399180"/>
                <a:gd name="connsiteX32" fmla="*/ 495883 w 534095"/>
                <a:gd name="connsiteY32" fmla="*/ 770828 h 1399180"/>
                <a:gd name="connsiteX33" fmla="*/ 488509 w 534095"/>
                <a:gd name="connsiteY33" fmla="*/ 784519 h 1399180"/>
                <a:gd name="connsiteX34" fmla="*/ 469253 w 534095"/>
                <a:gd name="connsiteY34" fmla="*/ 833716 h 1399180"/>
                <a:gd name="connsiteX35" fmla="*/ 462934 w 534095"/>
                <a:gd name="connsiteY35" fmla="*/ 889382 h 1399180"/>
                <a:gd name="connsiteX36" fmla="*/ 463912 w 534095"/>
                <a:gd name="connsiteY36" fmla="*/ 964156 h 1399180"/>
                <a:gd name="connsiteX37" fmla="*/ 463461 w 534095"/>
                <a:gd name="connsiteY37" fmla="*/ 977320 h 1399180"/>
                <a:gd name="connsiteX38" fmla="*/ 461881 w 534095"/>
                <a:gd name="connsiteY38" fmla="*/ 993118 h 1399180"/>
                <a:gd name="connsiteX39" fmla="*/ 460451 w 534095"/>
                <a:gd name="connsiteY39" fmla="*/ 1002144 h 1399180"/>
                <a:gd name="connsiteX40" fmla="*/ 458495 w 534095"/>
                <a:gd name="connsiteY40" fmla="*/ 1011999 h 1399180"/>
                <a:gd name="connsiteX41" fmla="*/ 455788 w 534095"/>
                <a:gd name="connsiteY41" fmla="*/ 1022906 h 1399180"/>
                <a:gd name="connsiteX42" fmla="*/ 454133 w 534095"/>
                <a:gd name="connsiteY42" fmla="*/ 1028774 h 1399180"/>
                <a:gd name="connsiteX43" fmla="*/ 451725 w 534095"/>
                <a:gd name="connsiteY43" fmla="*/ 1035544 h 1399180"/>
                <a:gd name="connsiteX44" fmla="*/ 449167 w 534095"/>
                <a:gd name="connsiteY44" fmla="*/ 1042465 h 1399180"/>
                <a:gd name="connsiteX45" fmla="*/ 447813 w 534095"/>
                <a:gd name="connsiteY45" fmla="*/ 1046001 h 1399180"/>
                <a:gd name="connsiteX46" fmla="*/ 447136 w 534095"/>
                <a:gd name="connsiteY46" fmla="*/ 1047806 h 1399180"/>
                <a:gd name="connsiteX47" fmla="*/ 446008 w 534095"/>
                <a:gd name="connsiteY47" fmla="*/ 1049988 h 1399180"/>
                <a:gd name="connsiteX48" fmla="*/ 436680 w 534095"/>
                <a:gd name="connsiteY48" fmla="*/ 1067966 h 1399180"/>
                <a:gd name="connsiteX49" fmla="*/ 431867 w 534095"/>
                <a:gd name="connsiteY49" fmla="*/ 1076617 h 1399180"/>
                <a:gd name="connsiteX50" fmla="*/ 427051 w 534095"/>
                <a:gd name="connsiteY50" fmla="*/ 1084892 h 1399180"/>
                <a:gd name="connsiteX51" fmla="*/ 417121 w 534095"/>
                <a:gd name="connsiteY51" fmla="*/ 1100990 h 1399180"/>
                <a:gd name="connsiteX52" fmla="*/ 406967 w 534095"/>
                <a:gd name="connsiteY52" fmla="*/ 1116336 h 1399180"/>
                <a:gd name="connsiteX53" fmla="*/ 396961 w 534095"/>
                <a:gd name="connsiteY53" fmla="*/ 1130628 h 1399180"/>
                <a:gd name="connsiteX54" fmla="*/ 391771 w 534095"/>
                <a:gd name="connsiteY54" fmla="*/ 1137775 h 1399180"/>
                <a:gd name="connsiteX55" fmla="*/ 386807 w 534095"/>
                <a:gd name="connsiteY55" fmla="*/ 1144470 h 1399180"/>
                <a:gd name="connsiteX56" fmla="*/ 376576 w 534095"/>
                <a:gd name="connsiteY56" fmla="*/ 1157784 h 1399180"/>
                <a:gd name="connsiteX57" fmla="*/ 298793 w 534095"/>
                <a:gd name="connsiteY57" fmla="*/ 1247001 h 1399180"/>
                <a:gd name="connsiteX58" fmla="*/ 240945 w 534095"/>
                <a:gd name="connsiteY58" fmla="*/ 1313650 h 1399180"/>
                <a:gd name="connsiteX59" fmla="*/ 217401 w 534095"/>
                <a:gd name="connsiteY59" fmla="*/ 1342461 h 1399180"/>
                <a:gd name="connsiteX60" fmla="*/ 185730 w 534095"/>
                <a:gd name="connsiteY60" fmla="*/ 1361343 h 1399180"/>
                <a:gd name="connsiteX61" fmla="*/ 118178 w 534095"/>
                <a:gd name="connsiteY61" fmla="*/ 1400760 h 1399180"/>
                <a:gd name="connsiteX62" fmla="*/ 110731 w 534095"/>
                <a:gd name="connsiteY62" fmla="*/ 1394066 h 1399180"/>
                <a:gd name="connsiteX63" fmla="*/ 88615 w 534095"/>
                <a:gd name="connsiteY63" fmla="*/ 1374432 h 1399180"/>
                <a:gd name="connsiteX64" fmla="*/ 52959 w 534095"/>
                <a:gd name="connsiteY64" fmla="*/ 1342010 h 1399180"/>
                <a:gd name="connsiteX65" fmla="*/ 5642 w 534095"/>
                <a:gd name="connsiteY65" fmla="*/ 1295747 h 1399180"/>
                <a:gd name="connsiteX66" fmla="*/ 91399 w 534095"/>
                <a:gd name="connsiteY66" fmla="*/ 1239404 h 1399180"/>
                <a:gd name="connsiteX67" fmla="*/ 155640 w 534095"/>
                <a:gd name="connsiteY67" fmla="*/ 1173883 h 1399180"/>
                <a:gd name="connsiteX68" fmla="*/ 237636 w 534095"/>
                <a:gd name="connsiteY68" fmla="*/ 1029226 h 1399180"/>
                <a:gd name="connsiteX69" fmla="*/ 255388 w 534095"/>
                <a:gd name="connsiteY69" fmla="*/ 953700 h 1399180"/>
                <a:gd name="connsiteX70" fmla="*/ 255689 w 534095"/>
                <a:gd name="connsiteY70" fmla="*/ 917216 h 1399180"/>
                <a:gd name="connsiteX71" fmla="*/ 252681 w 534095"/>
                <a:gd name="connsiteY71" fmla="*/ 900140 h 1399180"/>
                <a:gd name="connsiteX72" fmla="*/ 248317 w 534095"/>
                <a:gd name="connsiteY72" fmla="*/ 883590 h 1399180"/>
                <a:gd name="connsiteX73" fmla="*/ 199948 w 534095"/>
                <a:gd name="connsiteY73" fmla="*/ 756160 h 1399180"/>
                <a:gd name="connsiteX74" fmla="*/ 219957 w 534095"/>
                <a:gd name="connsiteY74" fmla="*/ 703728 h 1399180"/>
                <a:gd name="connsiteX75" fmla="*/ 223493 w 534095"/>
                <a:gd name="connsiteY75" fmla="*/ 692218 h 1399180"/>
                <a:gd name="connsiteX76" fmla="*/ 224923 w 534095"/>
                <a:gd name="connsiteY76" fmla="*/ 686953 h 1399180"/>
                <a:gd name="connsiteX77" fmla="*/ 225750 w 534095"/>
                <a:gd name="connsiteY77" fmla="*/ 682891 h 1399180"/>
                <a:gd name="connsiteX78" fmla="*/ 225976 w 534095"/>
                <a:gd name="connsiteY78" fmla="*/ 681913 h 1399180"/>
                <a:gd name="connsiteX79" fmla="*/ 226126 w 534095"/>
                <a:gd name="connsiteY79" fmla="*/ 681386 h 1399180"/>
                <a:gd name="connsiteX80" fmla="*/ 226126 w 534095"/>
                <a:gd name="connsiteY80" fmla="*/ 681160 h 1399180"/>
                <a:gd name="connsiteX81" fmla="*/ 226126 w 534095"/>
                <a:gd name="connsiteY81" fmla="*/ 680408 h 1399180"/>
                <a:gd name="connsiteX82" fmla="*/ 226126 w 534095"/>
                <a:gd name="connsiteY82" fmla="*/ 680032 h 1399180"/>
                <a:gd name="connsiteX83" fmla="*/ 226126 w 534095"/>
                <a:gd name="connsiteY83" fmla="*/ 679882 h 1399180"/>
                <a:gd name="connsiteX84" fmla="*/ 226126 w 534095"/>
                <a:gd name="connsiteY84" fmla="*/ 679806 h 1399180"/>
                <a:gd name="connsiteX85" fmla="*/ 226126 w 534095"/>
                <a:gd name="connsiteY85" fmla="*/ 679806 h 1399180"/>
                <a:gd name="connsiteX86" fmla="*/ 226653 w 534095"/>
                <a:gd name="connsiteY86" fmla="*/ 679882 h 1399180"/>
                <a:gd name="connsiteX87" fmla="*/ 228908 w 534095"/>
                <a:gd name="connsiteY87" fmla="*/ 680333 h 1399180"/>
                <a:gd name="connsiteX88" fmla="*/ 233423 w 534095"/>
                <a:gd name="connsiteY88" fmla="*/ 681236 h 1399180"/>
                <a:gd name="connsiteX89" fmla="*/ 235680 w 534095"/>
                <a:gd name="connsiteY89" fmla="*/ 681687 h 1399180"/>
                <a:gd name="connsiteX90" fmla="*/ 236807 w 534095"/>
                <a:gd name="connsiteY90" fmla="*/ 681913 h 1399180"/>
                <a:gd name="connsiteX91" fmla="*/ 274420 w 534095"/>
                <a:gd name="connsiteY91" fmla="*/ 690037 h 1399180"/>
                <a:gd name="connsiteX92" fmla="*/ 272916 w 534095"/>
                <a:gd name="connsiteY92" fmla="*/ 689661 h 1399180"/>
                <a:gd name="connsiteX93" fmla="*/ 269907 w 534095"/>
                <a:gd name="connsiteY93" fmla="*/ 689059 h 1399180"/>
                <a:gd name="connsiteX94" fmla="*/ 263889 w 534095"/>
                <a:gd name="connsiteY94" fmla="*/ 688231 h 1399180"/>
                <a:gd name="connsiteX95" fmla="*/ 260429 w 534095"/>
                <a:gd name="connsiteY95" fmla="*/ 687780 h 1399180"/>
                <a:gd name="connsiteX96" fmla="*/ 256668 w 534095"/>
                <a:gd name="connsiteY96" fmla="*/ 687329 h 1399180"/>
                <a:gd name="connsiteX97" fmla="*/ 249221 w 534095"/>
                <a:gd name="connsiteY97" fmla="*/ 686878 h 1399180"/>
                <a:gd name="connsiteX98" fmla="*/ 247340 w 534095"/>
                <a:gd name="connsiteY98" fmla="*/ 686878 h 1399180"/>
                <a:gd name="connsiteX99" fmla="*/ 245083 w 534095"/>
                <a:gd name="connsiteY99" fmla="*/ 686727 h 1399180"/>
                <a:gd name="connsiteX100" fmla="*/ 240569 w 534095"/>
                <a:gd name="connsiteY100" fmla="*/ 686501 h 1399180"/>
                <a:gd name="connsiteX101" fmla="*/ 231693 w 534095"/>
                <a:gd name="connsiteY101" fmla="*/ 686577 h 1399180"/>
                <a:gd name="connsiteX102" fmla="*/ 227028 w 534095"/>
                <a:gd name="connsiteY102" fmla="*/ 686727 h 1399180"/>
                <a:gd name="connsiteX103" fmla="*/ 224396 w 534095"/>
                <a:gd name="connsiteY103" fmla="*/ 686727 h 1399180"/>
                <a:gd name="connsiteX104" fmla="*/ 224095 w 534095"/>
                <a:gd name="connsiteY104" fmla="*/ 686727 h 1399180"/>
                <a:gd name="connsiteX105" fmla="*/ 223944 w 534095"/>
                <a:gd name="connsiteY105" fmla="*/ 686577 h 1399180"/>
                <a:gd name="connsiteX106" fmla="*/ 223869 w 534095"/>
                <a:gd name="connsiteY106" fmla="*/ 686501 h 1399180"/>
                <a:gd name="connsiteX107" fmla="*/ 223718 w 534095"/>
                <a:gd name="connsiteY107" fmla="*/ 686125 h 1399180"/>
                <a:gd name="connsiteX108" fmla="*/ 223193 w 534095"/>
                <a:gd name="connsiteY108" fmla="*/ 684621 h 1399180"/>
                <a:gd name="connsiteX109" fmla="*/ 222440 w 534095"/>
                <a:gd name="connsiteY109" fmla="*/ 682289 h 1399180"/>
                <a:gd name="connsiteX110" fmla="*/ 216949 w 534095"/>
                <a:gd name="connsiteY110" fmla="*/ 667169 h 1399180"/>
                <a:gd name="connsiteX111" fmla="*/ 196187 w 534095"/>
                <a:gd name="connsiteY111" fmla="*/ 623989 h 1399180"/>
                <a:gd name="connsiteX112" fmla="*/ 167074 w 534095"/>
                <a:gd name="connsiteY112" fmla="*/ 573890 h 1399180"/>
                <a:gd name="connsiteX113" fmla="*/ 132848 w 534095"/>
                <a:gd name="connsiteY113" fmla="*/ 519051 h 1399180"/>
                <a:gd name="connsiteX114" fmla="*/ 114117 w 534095"/>
                <a:gd name="connsiteY114" fmla="*/ 488434 h 1399180"/>
                <a:gd name="connsiteX115" fmla="*/ 96363 w 534095"/>
                <a:gd name="connsiteY115" fmla="*/ 457743 h 1399180"/>
                <a:gd name="connsiteX116" fmla="*/ 66273 w 534095"/>
                <a:gd name="connsiteY116" fmla="*/ 410501 h 139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534095" h="1399180">
                  <a:moveTo>
                    <a:pt x="66273" y="410501"/>
                  </a:moveTo>
                  <a:cubicBezTo>
                    <a:pt x="64167" y="389815"/>
                    <a:pt x="57397" y="371159"/>
                    <a:pt x="55140" y="350322"/>
                  </a:cubicBezTo>
                  <a:cubicBezTo>
                    <a:pt x="52808" y="329334"/>
                    <a:pt x="54839" y="305713"/>
                    <a:pt x="68982" y="271862"/>
                  </a:cubicBezTo>
                  <a:cubicBezTo>
                    <a:pt x="76955" y="252755"/>
                    <a:pt x="84703" y="234250"/>
                    <a:pt x="92075" y="216572"/>
                  </a:cubicBezTo>
                  <a:cubicBezTo>
                    <a:pt x="100049" y="197465"/>
                    <a:pt x="108325" y="178358"/>
                    <a:pt x="117653" y="158047"/>
                  </a:cubicBezTo>
                  <a:cubicBezTo>
                    <a:pt x="126830" y="137962"/>
                    <a:pt x="136758" y="117426"/>
                    <a:pt x="148343" y="95535"/>
                  </a:cubicBezTo>
                  <a:cubicBezTo>
                    <a:pt x="159702" y="74247"/>
                    <a:pt x="172565" y="51679"/>
                    <a:pt x="187461" y="27984"/>
                  </a:cubicBezTo>
                  <a:cubicBezTo>
                    <a:pt x="193403" y="18430"/>
                    <a:pt x="204912" y="11810"/>
                    <a:pt x="216798" y="8425"/>
                  </a:cubicBezTo>
                  <a:cubicBezTo>
                    <a:pt x="222741" y="6695"/>
                    <a:pt x="228835" y="5792"/>
                    <a:pt x="234326" y="5642"/>
                  </a:cubicBezTo>
                  <a:cubicBezTo>
                    <a:pt x="239742" y="5717"/>
                    <a:pt x="244556" y="6695"/>
                    <a:pt x="248091" y="8275"/>
                  </a:cubicBezTo>
                  <a:cubicBezTo>
                    <a:pt x="274420" y="19107"/>
                    <a:pt x="287434" y="43781"/>
                    <a:pt x="295333" y="71464"/>
                  </a:cubicBezTo>
                  <a:cubicBezTo>
                    <a:pt x="303382" y="99222"/>
                    <a:pt x="306616" y="129687"/>
                    <a:pt x="316245" y="155565"/>
                  </a:cubicBezTo>
                  <a:cubicBezTo>
                    <a:pt x="324445" y="160454"/>
                    <a:pt x="331742" y="175951"/>
                    <a:pt x="343026" y="175800"/>
                  </a:cubicBezTo>
                  <a:cubicBezTo>
                    <a:pt x="354535" y="175424"/>
                    <a:pt x="362658" y="180765"/>
                    <a:pt x="370633" y="186332"/>
                  </a:cubicBezTo>
                  <a:cubicBezTo>
                    <a:pt x="375523" y="193177"/>
                    <a:pt x="380111" y="200098"/>
                    <a:pt x="384324" y="207319"/>
                  </a:cubicBezTo>
                  <a:cubicBezTo>
                    <a:pt x="388612" y="214466"/>
                    <a:pt x="392598" y="221612"/>
                    <a:pt x="395984" y="228608"/>
                  </a:cubicBezTo>
                  <a:cubicBezTo>
                    <a:pt x="403055" y="242750"/>
                    <a:pt x="408471" y="256742"/>
                    <a:pt x="412759" y="270734"/>
                  </a:cubicBezTo>
                  <a:cubicBezTo>
                    <a:pt x="414866" y="277655"/>
                    <a:pt x="416897" y="284801"/>
                    <a:pt x="418326" y="291722"/>
                  </a:cubicBezTo>
                  <a:cubicBezTo>
                    <a:pt x="419077" y="295182"/>
                    <a:pt x="419830" y="298718"/>
                    <a:pt x="420508" y="302253"/>
                  </a:cubicBezTo>
                  <a:cubicBezTo>
                    <a:pt x="421485" y="306315"/>
                    <a:pt x="421033" y="307745"/>
                    <a:pt x="421108" y="310302"/>
                  </a:cubicBezTo>
                  <a:cubicBezTo>
                    <a:pt x="421033" y="319856"/>
                    <a:pt x="421560" y="331666"/>
                    <a:pt x="421861" y="344605"/>
                  </a:cubicBezTo>
                  <a:cubicBezTo>
                    <a:pt x="430210" y="368075"/>
                    <a:pt x="442623" y="388085"/>
                    <a:pt x="455110" y="408922"/>
                  </a:cubicBezTo>
                  <a:cubicBezTo>
                    <a:pt x="467598" y="429985"/>
                    <a:pt x="480462" y="452101"/>
                    <a:pt x="490465" y="482943"/>
                  </a:cubicBezTo>
                  <a:cubicBezTo>
                    <a:pt x="497538" y="513484"/>
                    <a:pt x="512281" y="539287"/>
                    <a:pt x="523490" y="571558"/>
                  </a:cubicBezTo>
                  <a:cubicBezTo>
                    <a:pt x="528981" y="587882"/>
                    <a:pt x="533569" y="605860"/>
                    <a:pt x="534774" y="627149"/>
                  </a:cubicBezTo>
                  <a:cubicBezTo>
                    <a:pt x="535901" y="648362"/>
                    <a:pt x="533945" y="673187"/>
                    <a:pt x="523641" y="702223"/>
                  </a:cubicBezTo>
                  <a:cubicBezTo>
                    <a:pt x="522212" y="707188"/>
                    <a:pt x="520781" y="712078"/>
                    <a:pt x="519352" y="716817"/>
                  </a:cubicBezTo>
                  <a:cubicBezTo>
                    <a:pt x="518674" y="719149"/>
                    <a:pt x="517848" y="721556"/>
                    <a:pt x="517020" y="724189"/>
                  </a:cubicBezTo>
                  <a:cubicBezTo>
                    <a:pt x="516193" y="726671"/>
                    <a:pt x="515290" y="729154"/>
                    <a:pt x="514463" y="731636"/>
                  </a:cubicBezTo>
                  <a:cubicBezTo>
                    <a:pt x="510853" y="742694"/>
                    <a:pt x="507692" y="747659"/>
                    <a:pt x="504533" y="754580"/>
                  </a:cubicBezTo>
                  <a:lnTo>
                    <a:pt x="502201" y="759394"/>
                  </a:lnTo>
                  <a:lnTo>
                    <a:pt x="500019" y="763230"/>
                  </a:lnTo>
                  <a:cubicBezTo>
                    <a:pt x="498665" y="765788"/>
                    <a:pt x="497237" y="768346"/>
                    <a:pt x="495883" y="770828"/>
                  </a:cubicBezTo>
                  <a:cubicBezTo>
                    <a:pt x="493174" y="776169"/>
                    <a:pt x="490766" y="780081"/>
                    <a:pt x="488509" y="784519"/>
                  </a:cubicBezTo>
                  <a:cubicBezTo>
                    <a:pt x="479407" y="801821"/>
                    <a:pt x="473240" y="817016"/>
                    <a:pt x="469253" y="833716"/>
                  </a:cubicBezTo>
                  <a:cubicBezTo>
                    <a:pt x="465266" y="850491"/>
                    <a:pt x="463385" y="868320"/>
                    <a:pt x="462934" y="889382"/>
                  </a:cubicBezTo>
                  <a:cubicBezTo>
                    <a:pt x="462482" y="910521"/>
                    <a:pt x="463536" y="934292"/>
                    <a:pt x="463912" y="964156"/>
                  </a:cubicBezTo>
                  <a:cubicBezTo>
                    <a:pt x="464061" y="967992"/>
                    <a:pt x="463762" y="972506"/>
                    <a:pt x="463461" y="977320"/>
                  </a:cubicBezTo>
                  <a:cubicBezTo>
                    <a:pt x="463084" y="982210"/>
                    <a:pt x="462858" y="987175"/>
                    <a:pt x="461881" y="993118"/>
                  </a:cubicBezTo>
                  <a:cubicBezTo>
                    <a:pt x="461429" y="996051"/>
                    <a:pt x="460978" y="999060"/>
                    <a:pt x="460451" y="1002144"/>
                  </a:cubicBezTo>
                  <a:cubicBezTo>
                    <a:pt x="460001" y="1005229"/>
                    <a:pt x="459474" y="1008313"/>
                    <a:pt x="458495" y="1011999"/>
                  </a:cubicBezTo>
                  <a:cubicBezTo>
                    <a:pt x="457593" y="1015535"/>
                    <a:pt x="456689" y="1019221"/>
                    <a:pt x="455788" y="1022906"/>
                  </a:cubicBezTo>
                  <a:cubicBezTo>
                    <a:pt x="455261" y="1024862"/>
                    <a:pt x="455035" y="1026442"/>
                    <a:pt x="454133" y="1028774"/>
                  </a:cubicBezTo>
                  <a:cubicBezTo>
                    <a:pt x="453305" y="1031031"/>
                    <a:pt x="452553" y="1033288"/>
                    <a:pt x="451725" y="1035544"/>
                  </a:cubicBezTo>
                  <a:cubicBezTo>
                    <a:pt x="450897" y="1037801"/>
                    <a:pt x="449995" y="1040133"/>
                    <a:pt x="449167" y="1042465"/>
                  </a:cubicBezTo>
                  <a:lnTo>
                    <a:pt x="447813" y="1046001"/>
                  </a:lnTo>
                  <a:lnTo>
                    <a:pt x="447136" y="1047806"/>
                  </a:lnTo>
                  <a:lnTo>
                    <a:pt x="446008" y="1049988"/>
                  </a:lnTo>
                  <a:cubicBezTo>
                    <a:pt x="443075" y="1055930"/>
                    <a:pt x="439990" y="1061948"/>
                    <a:pt x="436680" y="1067966"/>
                  </a:cubicBezTo>
                  <a:cubicBezTo>
                    <a:pt x="435101" y="1070825"/>
                    <a:pt x="433446" y="1073683"/>
                    <a:pt x="431867" y="1076617"/>
                  </a:cubicBezTo>
                  <a:cubicBezTo>
                    <a:pt x="430285" y="1079325"/>
                    <a:pt x="428631" y="1082108"/>
                    <a:pt x="427051" y="1084892"/>
                  </a:cubicBezTo>
                  <a:cubicBezTo>
                    <a:pt x="423742" y="1090458"/>
                    <a:pt x="420282" y="1096100"/>
                    <a:pt x="417121" y="1100990"/>
                  </a:cubicBezTo>
                  <a:cubicBezTo>
                    <a:pt x="413887" y="1106105"/>
                    <a:pt x="410502" y="1111220"/>
                    <a:pt x="406967" y="1116336"/>
                  </a:cubicBezTo>
                  <a:cubicBezTo>
                    <a:pt x="403657" y="1121150"/>
                    <a:pt x="400346" y="1125814"/>
                    <a:pt x="396961" y="1130628"/>
                  </a:cubicBezTo>
                  <a:lnTo>
                    <a:pt x="391771" y="1137775"/>
                  </a:lnTo>
                  <a:lnTo>
                    <a:pt x="386807" y="1144470"/>
                  </a:lnTo>
                  <a:lnTo>
                    <a:pt x="376576" y="1157784"/>
                  </a:lnTo>
                  <a:cubicBezTo>
                    <a:pt x="349645" y="1192012"/>
                    <a:pt x="322715" y="1221274"/>
                    <a:pt x="298793" y="1247001"/>
                  </a:cubicBezTo>
                  <a:cubicBezTo>
                    <a:pt x="274947" y="1272653"/>
                    <a:pt x="253884" y="1294844"/>
                    <a:pt x="240945" y="1313650"/>
                  </a:cubicBezTo>
                  <a:cubicBezTo>
                    <a:pt x="235077" y="1325686"/>
                    <a:pt x="226879" y="1334789"/>
                    <a:pt x="217401" y="1342461"/>
                  </a:cubicBezTo>
                  <a:cubicBezTo>
                    <a:pt x="207772" y="1349834"/>
                    <a:pt x="197089" y="1356002"/>
                    <a:pt x="185730" y="1361343"/>
                  </a:cubicBezTo>
                  <a:cubicBezTo>
                    <a:pt x="163237" y="1372476"/>
                    <a:pt x="138940" y="1381503"/>
                    <a:pt x="118178" y="1400760"/>
                  </a:cubicBezTo>
                  <a:cubicBezTo>
                    <a:pt x="118178" y="1400760"/>
                    <a:pt x="115697" y="1398579"/>
                    <a:pt x="110731" y="1394066"/>
                  </a:cubicBezTo>
                  <a:cubicBezTo>
                    <a:pt x="105842" y="1389778"/>
                    <a:pt x="98545" y="1383233"/>
                    <a:pt x="88615" y="1374432"/>
                  </a:cubicBezTo>
                  <a:cubicBezTo>
                    <a:pt x="79061" y="1365856"/>
                    <a:pt x="66650" y="1354874"/>
                    <a:pt x="52959" y="1342010"/>
                  </a:cubicBezTo>
                  <a:cubicBezTo>
                    <a:pt x="38742" y="1328846"/>
                    <a:pt x="23095" y="1313726"/>
                    <a:pt x="5642" y="1295747"/>
                  </a:cubicBezTo>
                  <a:cubicBezTo>
                    <a:pt x="38667" y="1279273"/>
                    <a:pt x="66876" y="1260090"/>
                    <a:pt x="91399" y="1239404"/>
                  </a:cubicBezTo>
                  <a:cubicBezTo>
                    <a:pt x="115923" y="1218717"/>
                    <a:pt x="137135" y="1196676"/>
                    <a:pt x="155640" y="1173883"/>
                  </a:cubicBezTo>
                  <a:cubicBezTo>
                    <a:pt x="192576" y="1128297"/>
                    <a:pt x="219731" y="1079325"/>
                    <a:pt x="237636" y="1029226"/>
                  </a:cubicBezTo>
                  <a:cubicBezTo>
                    <a:pt x="246436" y="1004176"/>
                    <a:pt x="252907" y="978750"/>
                    <a:pt x="255388" y="953700"/>
                  </a:cubicBezTo>
                  <a:cubicBezTo>
                    <a:pt x="256668" y="941288"/>
                    <a:pt x="256818" y="928800"/>
                    <a:pt x="255689" y="917216"/>
                  </a:cubicBezTo>
                  <a:cubicBezTo>
                    <a:pt x="255013" y="911273"/>
                    <a:pt x="253959" y="905706"/>
                    <a:pt x="252681" y="900140"/>
                  </a:cubicBezTo>
                  <a:cubicBezTo>
                    <a:pt x="251402" y="894422"/>
                    <a:pt x="249897" y="889157"/>
                    <a:pt x="248317" y="883590"/>
                  </a:cubicBezTo>
                  <a:cubicBezTo>
                    <a:pt x="235454" y="839884"/>
                    <a:pt x="218528" y="796931"/>
                    <a:pt x="199948" y="756160"/>
                  </a:cubicBezTo>
                  <a:cubicBezTo>
                    <a:pt x="207546" y="738331"/>
                    <a:pt x="214617" y="720052"/>
                    <a:pt x="219957" y="703728"/>
                  </a:cubicBezTo>
                  <a:cubicBezTo>
                    <a:pt x="221162" y="699816"/>
                    <a:pt x="222666" y="695528"/>
                    <a:pt x="223493" y="692218"/>
                  </a:cubicBezTo>
                  <a:lnTo>
                    <a:pt x="224923" y="686953"/>
                  </a:lnTo>
                  <a:lnTo>
                    <a:pt x="225750" y="682891"/>
                  </a:lnTo>
                  <a:lnTo>
                    <a:pt x="225976" y="681913"/>
                  </a:lnTo>
                  <a:lnTo>
                    <a:pt x="226126" y="681386"/>
                  </a:lnTo>
                  <a:lnTo>
                    <a:pt x="226126" y="681160"/>
                  </a:lnTo>
                  <a:cubicBezTo>
                    <a:pt x="226126" y="680935"/>
                    <a:pt x="226126" y="680634"/>
                    <a:pt x="226126" y="680408"/>
                  </a:cubicBezTo>
                  <a:lnTo>
                    <a:pt x="226126" y="680032"/>
                  </a:lnTo>
                  <a:lnTo>
                    <a:pt x="226126" y="679882"/>
                  </a:lnTo>
                  <a:lnTo>
                    <a:pt x="226126" y="679806"/>
                  </a:lnTo>
                  <a:lnTo>
                    <a:pt x="226126" y="679806"/>
                  </a:lnTo>
                  <a:cubicBezTo>
                    <a:pt x="226051" y="679806"/>
                    <a:pt x="226126" y="679806"/>
                    <a:pt x="226653" y="679882"/>
                  </a:cubicBezTo>
                  <a:lnTo>
                    <a:pt x="228908" y="680333"/>
                  </a:lnTo>
                  <a:lnTo>
                    <a:pt x="233423" y="681236"/>
                  </a:lnTo>
                  <a:lnTo>
                    <a:pt x="235680" y="681687"/>
                  </a:lnTo>
                  <a:lnTo>
                    <a:pt x="236807" y="681913"/>
                  </a:lnTo>
                  <a:cubicBezTo>
                    <a:pt x="204086" y="674841"/>
                    <a:pt x="282771" y="691767"/>
                    <a:pt x="274420" y="690037"/>
                  </a:cubicBezTo>
                  <a:lnTo>
                    <a:pt x="272916" y="689661"/>
                  </a:lnTo>
                  <a:lnTo>
                    <a:pt x="269907" y="689059"/>
                  </a:lnTo>
                  <a:cubicBezTo>
                    <a:pt x="267876" y="688683"/>
                    <a:pt x="265845" y="688382"/>
                    <a:pt x="263889" y="688231"/>
                  </a:cubicBezTo>
                  <a:cubicBezTo>
                    <a:pt x="262986" y="688156"/>
                    <a:pt x="261707" y="688006"/>
                    <a:pt x="260429" y="687780"/>
                  </a:cubicBezTo>
                  <a:lnTo>
                    <a:pt x="256668" y="687329"/>
                  </a:lnTo>
                  <a:cubicBezTo>
                    <a:pt x="254185" y="687103"/>
                    <a:pt x="251627" y="686953"/>
                    <a:pt x="249221" y="686878"/>
                  </a:cubicBezTo>
                  <a:lnTo>
                    <a:pt x="247340" y="686878"/>
                  </a:lnTo>
                  <a:lnTo>
                    <a:pt x="245083" y="686727"/>
                  </a:lnTo>
                  <a:lnTo>
                    <a:pt x="240569" y="686501"/>
                  </a:lnTo>
                  <a:cubicBezTo>
                    <a:pt x="237560" y="686426"/>
                    <a:pt x="234626" y="686426"/>
                    <a:pt x="231693" y="686577"/>
                  </a:cubicBezTo>
                  <a:cubicBezTo>
                    <a:pt x="230189" y="686652"/>
                    <a:pt x="228908" y="686727"/>
                    <a:pt x="227028" y="686727"/>
                  </a:cubicBezTo>
                  <a:lnTo>
                    <a:pt x="224396" y="686727"/>
                  </a:lnTo>
                  <a:cubicBezTo>
                    <a:pt x="223944" y="686727"/>
                    <a:pt x="224246" y="686727"/>
                    <a:pt x="224095" y="686727"/>
                  </a:cubicBezTo>
                  <a:cubicBezTo>
                    <a:pt x="224020" y="686652"/>
                    <a:pt x="223944" y="686652"/>
                    <a:pt x="223944" y="686577"/>
                  </a:cubicBezTo>
                  <a:lnTo>
                    <a:pt x="223869" y="686501"/>
                  </a:lnTo>
                  <a:lnTo>
                    <a:pt x="223718" y="686125"/>
                  </a:lnTo>
                  <a:cubicBezTo>
                    <a:pt x="223493" y="685599"/>
                    <a:pt x="223417" y="685298"/>
                    <a:pt x="223193" y="684621"/>
                  </a:cubicBezTo>
                  <a:cubicBezTo>
                    <a:pt x="222892" y="683869"/>
                    <a:pt x="222666" y="683041"/>
                    <a:pt x="222440" y="682289"/>
                  </a:cubicBezTo>
                  <a:cubicBezTo>
                    <a:pt x="221237" y="678527"/>
                    <a:pt x="219357" y="673187"/>
                    <a:pt x="216949" y="667169"/>
                  </a:cubicBezTo>
                  <a:cubicBezTo>
                    <a:pt x="212058" y="654907"/>
                    <a:pt x="204762" y="639787"/>
                    <a:pt x="196187" y="623989"/>
                  </a:cubicBezTo>
                  <a:cubicBezTo>
                    <a:pt x="187610" y="608117"/>
                    <a:pt x="177757" y="591267"/>
                    <a:pt x="167074" y="573890"/>
                  </a:cubicBezTo>
                  <a:cubicBezTo>
                    <a:pt x="156393" y="556438"/>
                    <a:pt x="144958" y="538459"/>
                    <a:pt x="132848" y="519051"/>
                  </a:cubicBezTo>
                  <a:cubicBezTo>
                    <a:pt x="126754" y="509347"/>
                    <a:pt x="120586" y="499342"/>
                    <a:pt x="114117" y="488434"/>
                  </a:cubicBezTo>
                  <a:lnTo>
                    <a:pt x="96363" y="457743"/>
                  </a:lnTo>
                  <a:cubicBezTo>
                    <a:pt x="86358" y="440667"/>
                    <a:pt x="76354" y="424945"/>
                    <a:pt x="66273" y="410501"/>
                  </a:cubicBezTo>
                  <a:close/>
                </a:path>
              </a:pathLst>
            </a:custGeom>
            <a:solidFill>
              <a:srgbClr val="359DBA">
                <a:alpha val="90000"/>
              </a:srgb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31BD2A71-6915-4E27-8A23-2DE0F3E366A9}"/>
                </a:ext>
              </a:extLst>
            </p:cNvPr>
            <p:cNvSpPr/>
            <p:nvPr/>
          </p:nvSpPr>
          <p:spPr>
            <a:xfrm>
              <a:off x="18225178" y="5725159"/>
              <a:ext cx="662055" cy="1218782"/>
            </a:xfrm>
            <a:custGeom>
              <a:avLst/>
              <a:gdLst>
                <a:gd name="connsiteX0" fmla="*/ 373511 w 661978"/>
                <a:gd name="connsiteY0" fmla="*/ 1149360 h 1218641"/>
                <a:gd name="connsiteX1" fmla="*/ 360497 w 661978"/>
                <a:gd name="connsiteY1" fmla="*/ 1159064 h 1218641"/>
                <a:gd name="connsiteX2" fmla="*/ 323864 w 661978"/>
                <a:gd name="connsiteY2" fmla="*/ 1181782 h 1218641"/>
                <a:gd name="connsiteX3" fmla="*/ 297158 w 661978"/>
                <a:gd name="connsiteY3" fmla="*/ 1194420 h 1218641"/>
                <a:gd name="connsiteX4" fmla="*/ 265263 w 661978"/>
                <a:gd name="connsiteY4" fmla="*/ 1205854 h 1218641"/>
                <a:gd name="connsiteX5" fmla="*/ 228628 w 661978"/>
                <a:gd name="connsiteY5" fmla="*/ 1214430 h 1218641"/>
                <a:gd name="connsiteX6" fmla="*/ 208845 w 661978"/>
                <a:gd name="connsiteY6" fmla="*/ 1217138 h 1218641"/>
                <a:gd name="connsiteX7" fmla="*/ 198839 w 661978"/>
                <a:gd name="connsiteY7" fmla="*/ 1218116 h 1218641"/>
                <a:gd name="connsiteX8" fmla="*/ 188384 w 661978"/>
                <a:gd name="connsiteY8" fmla="*/ 1218567 h 1218641"/>
                <a:gd name="connsiteX9" fmla="*/ 167471 w 661978"/>
                <a:gd name="connsiteY9" fmla="*/ 1218718 h 1218641"/>
                <a:gd name="connsiteX10" fmla="*/ 146106 w 661978"/>
                <a:gd name="connsiteY10" fmla="*/ 1217138 h 1218641"/>
                <a:gd name="connsiteX11" fmla="*/ 125118 w 661978"/>
                <a:gd name="connsiteY11" fmla="*/ 1214128 h 1218641"/>
                <a:gd name="connsiteX12" fmla="*/ 104283 w 661978"/>
                <a:gd name="connsiteY12" fmla="*/ 1209164 h 1218641"/>
                <a:gd name="connsiteX13" fmla="*/ 65993 w 661978"/>
                <a:gd name="connsiteY13" fmla="*/ 1194495 h 1218641"/>
                <a:gd name="connsiteX14" fmla="*/ 34625 w 661978"/>
                <a:gd name="connsiteY14" fmla="*/ 1173959 h 1218641"/>
                <a:gd name="connsiteX15" fmla="*/ 22739 w 661978"/>
                <a:gd name="connsiteY15" fmla="*/ 1162148 h 1218641"/>
                <a:gd name="connsiteX16" fmla="*/ 13637 w 661978"/>
                <a:gd name="connsiteY16" fmla="*/ 1149285 h 1218641"/>
                <a:gd name="connsiteX17" fmla="*/ 5662 w 661978"/>
                <a:gd name="connsiteY17" fmla="*/ 1122279 h 1218641"/>
                <a:gd name="connsiteX18" fmla="*/ 34474 w 661978"/>
                <a:gd name="connsiteY18" fmla="*/ 1065259 h 1218641"/>
                <a:gd name="connsiteX19" fmla="*/ 41394 w 661978"/>
                <a:gd name="connsiteY19" fmla="*/ 1062325 h 1218641"/>
                <a:gd name="connsiteX20" fmla="*/ 60727 w 661978"/>
                <a:gd name="connsiteY20" fmla="*/ 1053749 h 1218641"/>
                <a:gd name="connsiteX21" fmla="*/ 89613 w 661978"/>
                <a:gd name="connsiteY21" fmla="*/ 1039156 h 1218641"/>
                <a:gd name="connsiteX22" fmla="*/ 124593 w 661978"/>
                <a:gd name="connsiteY22" fmla="*/ 1017416 h 1218641"/>
                <a:gd name="connsiteX23" fmla="*/ 161904 w 661978"/>
                <a:gd name="connsiteY23" fmla="*/ 988153 h 1218641"/>
                <a:gd name="connsiteX24" fmla="*/ 198314 w 661978"/>
                <a:gd name="connsiteY24" fmla="*/ 951670 h 1218641"/>
                <a:gd name="connsiteX25" fmla="*/ 231036 w 661978"/>
                <a:gd name="connsiteY25" fmla="*/ 909017 h 1218641"/>
                <a:gd name="connsiteX26" fmla="*/ 258494 w 661978"/>
                <a:gd name="connsiteY26" fmla="*/ 861926 h 1218641"/>
                <a:gd name="connsiteX27" fmla="*/ 311977 w 661978"/>
                <a:gd name="connsiteY27" fmla="*/ 673563 h 1218641"/>
                <a:gd name="connsiteX28" fmla="*/ 321606 w 661978"/>
                <a:gd name="connsiteY28" fmla="*/ 577802 h 1218641"/>
                <a:gd name="connsiteX29" fmla="*/ 324391 w 661978"/>
                <a:gd name="connsiteY29" fmla="*/ 575244 h 1218641"/>
                <a:gd name="connsiteX30" fmla="*/ 327022 w 661978"/>
                <a:gd name="connsiteY30" fmla="*/ 572311 h 1218641"/>
                <a:gd name="connsiteX31" fmla="*/ 328451 w 661978"/>
                <a:gd name="connsiteY31" fmla="*/ 570581 h 1218641"/>
                <a:gd name="connsiteX32" fmla="*/ 329581 w 661978"/>
                <a:gd name="connsiteY32" fmla="*/ 568625 h 1218641"/>
                <a:gd name="connsiteX33" fmla="*/ 331235 w 661978"/>
                <a:gd name="connsiteY33" fmla="*/ 564563 h 1218641"/>
                <a:gd name="connsiteX34" fmla="*/ 331311 w 661978"/>
                <a:gd name="connsiteY34" fmla="*/ 562607 h 1218641"/>
                <a:gd name="connsiteX35" fmla="*/ 330934 w 661978"/>
                <a:gd name="connsiteY35" fmla="*/ 560801 h 1218641"/>
                <a:gd name="connsiteX36" fmla="*/ 330558 w 661978"/>
                <a:gd name="connsiteY36" fmla="*/ 560049 h 1218641"/>
                <a:gd name="connsiteX37" fmla="*/ 335823 w 661978"/>
                <a:gd name="connsiteY37" fmla="*/ 568098 h 1218641"/>
                <a:gd name="connsiteX38" fmla="*/ 346958 w 661978"/>
                <a:gd name="connsiteY38" fmla="*/ 584347 h 1218641"/>
                <a:gd name="connsiteX39" fmla="*/ 358242 w 661978"/>
                <a:gd name="connsiteY39" fmla="*/ 599918 h 1218641"/>
                <a:gd name="connsiteX40" fmla="*/ 369450 w 661978"/>
                <a:gd name="connsiteY40" fmla="*/ 614061 h 1218641"/>
                <a:gd name="connsiteX41" fmla="*/ 374113 w 661978"/>
                <a:gd name="connsiteY41" fmla="*/ 619928 h 1218641"/>
                <a:gd name="connsiteX42" fmla="*/ 388256 w 661978"/>
                <a:gd name="connsiteY42" fmla="*/ 636101 h 1218641"/>
                <a:gd name="connsiteX43" fmla="*/ 398787 w 661978"/>
                <a:gd name="connsiteY43" fmla="*/ 647310 h 1218641"/>
                <a:gd name="connsiteX44" fmla="*/ 405031 w 661978"/>
                <a:gd name="connsiteY44" fmla="*/ 653478 h 1218641"/>
                <a:gd name="connsiteX45" fmla="*/ 411500 w 661978"/>
                <a:gd name="connsiteY45" fmla="*/ 659948 h 1218641"/>
                <a:gd name="connsiteX46" fmla="*/ 426394 w 661978"/>
                <a:gd name="connsiteY46" fmla="*/ 673187 h 1218641"/>
                <a:gd name="connsiteX47" fmla="*/ 434444 w 661978"/>
                <a:gd name="connsiteY47" fmla="*/ 679732 h 1218641"/>
                <a:gd name="connsiteX48" fmla="*/ 438883 w 661978"/>
                <a:gd name="connsiteY48" fmla="*/ 682966 h 1218641"/>
                <a:gd name="connsiteX49" fmla="*/ 439483 w 661978"/>
                <a:gd name="connsiteY49" fmla="*/ 683342 h 1218641"/>
                <a:gd name="connsiteX50" fmla="*/ 439558 w 661978"/>
                <a:gd name="connsiteY50" fmla="*/ 683418 h 1218641"/>
                <a:gd name="connsiteX51" fmla="*/ 404881 w 661978"/>
                <a:gd name="connsiteY51" fmla="*/ 657465 h 1218641"/>
                <a:gd name="connsiteX52" fmla="*/ 404203 w 661978"/>
                <a:gd name="connsiteY52" fmla="*/ 656938 h 1218641"/>
                <a:gd name="connsiteX53" fmla="*/ 402850 w 661978"/>
                <a:gd name="connsiteY53" fmla="*/ 655886 h 1218641"/>
                <a:gd name="connsiteX54" fmla="*/ 397358 w 661978"/>
                <a:gd name="connsiteY54" fmla="*/ 651598 h 1218641"/>
                <a:gd name="connsiteX55" fmla="*/ 386225 w 661978"/>
                <a:gd name="connsiteY55" fmla="*/ 643097 h 1218641"/>
                <a:gd name="connsiteX56" fmla="*/ 339436 w 661978"/>
                <a:gd name="connsiteY56" fmla="*/ 609547 h 1218641"/>
                <a:gd name="connsiteX57" fmla="*/ 333342 w 661978"/>
                <a:gd name="connsiteY57" fmla="*/ 605410 h 1218641"/>
                <a:gd name="connsiteX58" fmla="*/ 333116 w 661978"/>
                <a:gd name="connsiteY58" fmla="*/ 605259 h 1218641"/>
                <a:gd name="connsiteX59" fmla="*/ 333116 w 661978"/>
                <a:gd name="connsiteY59" fmla="*/ 605259 h 1218641"/>
                <a:gd name="connsiteX60" fmla="*/ 333191 w 661978"/>
                <a:gd name="connsiteY60" fmla="*/ 605334 h 1218641"/>
                <a:gd name="connsiteX61" fmla="*/ 333267 w 661978"/>
                <a:gd name="connsiteY61" fmla="*/ 605485 h 1218641"/>
                <a:gd name="connsiteX62" fmla="*/ 333718 w 661978"/>
                <a:gd name="connsiteY62" fmla="*/ 606012 h 1218641"/>
                <a:gd name="connsiteX63" fmla="*/ 334997 w 661978"/>
                <a:gd name="connsiteY63" fmla="*/ 606312 h 1218641"/>
                <a:gd name="connsiteX64" fmla="*/ 337779 w 661978"/>
                <a:gd name="connsiteY64" fmla="*/ 606312 h 1218641"/>
                <a:gd name="connsiteX65" fmla="*/ 339134 w 661978"/>
                <a:gd name="connsiteY65" fmla="*/ 606237 h 1218641"/>
                <a:gd name="connsiteX66" fmla="*/ 340563 w 661978"/>
                <a:gd name="connsiteY66" fmla="*/ 605786 h 1218641"/>
                <a:gd name="connsiteX67" fmla="*/ 346280 w 661978"/>
                <a:gd name="connsiteY67" fmla="*/ 602175 h 1218641"/>
                <a:gd name="connsiteX68" fmla="*/ 351395 w 661978"/>
                <a:gd name="connsiteY68" fmla="*/ 596007 h 1218641"/>
                <a:gd name="connsiteX69" fmla="*/ 353577 w 661978"/>
                <a:gd name="connsiteY69" fmla="*/ 552301 h 1218641"/>
                <a:gd name="connsiteX70" fmla="*/ 352749 w 661978"/>
                <a:gd name="connsiteY70" fmla="*/ 540942 h 1218641"/>
                <a:gd name="connsiteX71" fmla="*/ 350042 w 661978"/>
                <a:gd name="connsiteY71" fmla="*/ 512281 h 1218641"/>
                <a:gd name="connsiteX72" fmla="*/ 348912 w 661978"/>
                <a:gd name="connsiteY72" fmla="*/ 503706 h 1218641"/>
                <a:gd name="connsiteX73" fmla="*/ 347257 w 661978"/>
                <a:gd name="connsiteY73" fmla="*/ 495356 h 1218641"/>
                <a:gd name="connsiteX74" fmla="*/ 341766 w 661978"/>
                <a:gd name="connsiteY74" fmla="*/ 482116 h 1218641"/>
                <a:gd name="connsiteX75" fmla="*/ 340864 w 661978"/>
                <a:gd name="connsiteY75" fmla="*/ 480913 h 1218641"/>
                <a:gd name="connsiteX76" fmla="*/ 339584 w 661978"/>
                <a:gd name="connsiteY76" fmla="*/ 480762 h 1218641"/>
                <a:gd name="connsiteX77" fmla="*/ 339509 w 661978"/>
                <a:gd name="connsiteY77" fmla="*/ 480762 h 1218641"/>
                <a:gd name="connsiteX78" fmla="*/ 341465 w 661978"/>
                <a:gd name="connsiteY78" fmla="*/ 481439 h 1218641"/>
                <a:gd name="connsiteX79" fmla="*/ 345527 w 661978"/>
                <a:gd name="connsiteY79" fmla="*/ 482793 h 1218641"/>
                <a:gd name="connsiteX80" fmla="*/ 353728 w 661978"/>
                <a:gd name="connsiteY80" fmla="*/ 485426 h 1218641"/>
                <a:gd name="connsiteX81" fmla="*/ 370277 w 661978"/>
                <a:gd name="connsiteY81" fmla="*/ 490541 h 1218641"/>
                <a:gd name="connsiteX82" fmla="*/ 403751 w 661978"/>
                <a:gd name="connsiteY82" fmla="*/ 500245 h 1218641"/>
                <a:gd name="connsiteX83" fmla="*/ 420677 w 661978"/>
                <a:gd name="connsiteY83" fmla="*/ 504759 h 1218641"/>
                <a:gd name="connsiteX84" fmla="*/ 435647 w 661978"/>
                <a:gd name="connsiteY84" fmla="*/ 509348 h 1218641"/>
                <a:gd name="connsiteX85" fmla="*/ 465736 w 661978"/>
                <a:gd name="connsiteY85" fmla="*/ 517622 h 1218641"/>
                <a:gd name="connsiteX86" fmla="*/ 496353 w 661978"/>
                <a:gd name="connsiteY86" fmla="*/ 524618 h 1218641"/>
                <a:gd name="connsiteX87" fmla="*/ 504102 w 661978"/>
                <a:gd name="connsiteY87" fmla="*/ 526198 h 1218641"/>
                <a:gd name="connsiteX88" fmla="*/ 508014 w 661978"/>
                <a:gd name="connsiteY88" fmla="*/ 526950 h 1218641"/>
                <a:gd name="connsiteX89" fmla="*/ 508991 w 661978"/>
                <a:gd name="connsiteY89" fmla="*/ 527101 h 1218641"/>
                <a:gd name="connsiteX90" fmla="*/ 546829 w 661978"/>
                <a:gd name="connsiteY90" fmla="*/ 535225 h 1218641"/>
                <a:gd name="connsiteX91" fmla="*/ 546528 w 661978"/>
                <a:gd name="connsiteY91" fmla="*/ 535150 h 1218641"/>
                <a:gd name="connsiteX92" fmla="*/ 543896 w 661978"/>
                <a:gd name="connsiteY92" fmla="*/ 534548 h 1218641"/>
                <a:gd name="connsiteX93" fmla="*/ 538631 w 661978"/>
                <a:gd name="connsiteY93" fmla="*/ 533645 h 1218641"/>
                <a:gd name="connsiteX94" fmla="*/ 532989 w 661978"/>
                <a:gd name="connsiteY94" fmla="*/ 532968 h 1218641"/>
                <a:gd name="connsiteX95" fmla="*/ 519900 w 661978"/>
                <a:gd name="connsiteY95" fmla="*/ 531990 h 1218641"/>
                <a:gd name="connsiteX96" fmla="*/ 504177 w 661978"/>
                <a:gd name="connsiteY96" fmla="*/ 531689 h 1218641"/>
                <a:gd name="connsiteX97" fmla="*/ 500115 w 661978"/>
                <a:gd name="connsiteY97" fmla="*/ 531840 h 1218641"/>
                <a:gd name="connsiteX98" fmla="*/ 495527 w 661978"/>
                <a:gd name="connsiteY98" fmla="*/ 531915 h 1218641"/>
                <a:gd name="connsiteX99" fmla="*/ 486348 w 661978"/>
                <a:gd name="connsiteY99" fmla="*/ 532366 h 1218641"/>
                <a:gd name="connsiteX100" fmla="*/ 477095 w 661978"/>
                <a:gd name="connsiteY100" fmla="*/ 533194 h 1218641"/>
                <a:gd name="connsiteX101" fmla="*/ 466640 w 661978"/>
                <a:gd name="connsiteY101" fmla="*/ 534096 h 1218641"/>
                <a:gd name="connsiteX102" fmla="*/ 445200 w 661978"/>
                <a:gd name="connsiteY102" fmla="*/ 537030 h 1218641"/>
                <a:gd name="connsiteX103" fmla="*/ 422183 w 661978"/>
                <a:gd name="connsiteY103" fmla="*/ 541168 h 1218641"/>
                <a:gd name="connsiteX104" fmla="*/ 396681 w 661978"/>
                <a:gd name="connsiteY104" fmla="*/ 546358 h 1218641"/>
                <a:gd name="connsiteX105" fmla="*/ 369750 w 661978"/>
                <a:gd name="connsiteY105" fmla="*/ 552828 h 1218641"/>
                <a:gd name="connsiteX106" fmla="*/ 356060 w 661978"/>
                <a:gd name="connsiteY106" fmla="*/ 556514 h 1218641"/>
                <a:gd name="connsiteX107" fmla="*/ 349289 w 661978"/>
                <a:gd name="connsiteY107" fmla="*/ 558469 h 1218641"/>
                <a:gd name="connsiteX108" fmla="*/ 341691 w 661978"/>
                <a:gd name="connsiteY108" fmla="*/ 560500 h 1218641"/>
                <a:gd name="connsiteX109" fmla="*/ 311977 w 661978"/>
                <a:gd name="connsiteY109" fmla="*/ 569302 h 1218641"/>
                <a:gd name="connsiteX110" fmla="*/ 305733 w 661978"/>
                <a:gd name="connsiteY110" fmla="*/ 571333 h 1218641"/>
                <a:gd name="connsiteX111" fmla="*/ 305283 w 661978"/>
                <a:gd name="connsiteY111" fmla="*/ 571333 h 1218641"/>
                <a:gd name="connsiteX112" fmla="*/ 304455 w 661978"/>
                <a:gd name="connsiteY112" fmla="*/ 571333 h 1218641"/>
                <a:gd name="connsiteX113" fmla="*/ 290764 w 661978"/>
                <a:gd name="connsiteY113" fmla="*/ 559522 h 1218641"/>
                <a:gd name="connsiteX114" fmla="*/ 283618 w 661978"/>
                <a:gd name="connsiteY114" fmla="*/ 536729 h 1218641"/>
                <a:gd name="connsiteX115" fmla="*/ 286025 w 661978"/>
                <a:gd name="connsiteY115" fmla="*/ 525145 h 1218641"/>
                <a:gd name="connsiteX116" fmla="*/ 294075 w 661978"/>
                <a:gd name="connsiteY116" fmla="*/ 514764 h 1218641"/>
                <a:gd name="connsiteX117" fmla="*/ 292644 w 661978"/>
                <a:gd name="connsiteY117" fmla="*/ 497462 h 1218641"/>
                <a:gd name="connsiteX118" fmla="*/ 289259 w 661978"/>
                <a:gd name="connsiteY118" fmla="*/ 451349 h 1218641"/>
                <a:gd name="connsiteX119" fmla="*/ 287831 w 661978"/>
                <a:gd name="connsiteY119" fmla="*/ 386656 h 1218641"/>
                <a:gd name="connsiteX120" fmla="*/ 288659 w 661978"/>
                <a:gd name="connsiteY120" fmla="*/ 369053 h 1218641"/>
                <a:gd name="connsiteX121" fmla="*/ 289410 w 661978"/>
                <a:gd name="connsiteY121" fmla="*/ 360252 h 1218641"/>
                <a:gd name="connsiteX122" fmla="*/ 289636 w 661978"/>
                <a:gd name="connsiteY122" fmla="*/ 358146 h 1218641"/>
                <a:gd name="connsiteX123" fmla="*/ 290238 w 661978"/>
                <a:gd name="connsiteY123" fmla="*/ 356641 h 1218641"/>
                <a:gd name="connsiteX124" fmla="*/ 291517 w 661978"/>
                <a:gd name="connsiteY124" fmla="*/ 353708 h 1218641"/>
                <a:gd name="connsiteX125" fmla="*/ 303853 w 661978"/>
                <a:gd name="connsiteY125" fmla="*/ 332644 h 1218641"/>
                <a:gd name="connsiteX126" fmla="*/ 321682 w 661978"/>
                <a:gd name="connsiteY126" fmla="*/ 315418 h 1218641"/>
                <a:gd name="connsiteX127" fmla="*/ 357414 w 661978"/>
                <a:gd name="connsiteY127" fmla="*/ 274270 h 1218641"/>
                <a:gd name="connsiteX128" fmla="*/ 373586 w 661978"/>
                <a:gd name="connsiteY128" fmla="*/ 249822 h 1218641"/>
                <a:gd name="connsiteX129" fmla="*/ 384269 w 661978"/>
                <a:gd name="connsiteY129" fmla="*/ 225750 h 1218641"/>
                <a:gd name="connsiteX130" fmla="*/ 386225 w 661978"/>
                <a:gd name="connsiteY130" fmla="*/ 204537 h 1218641"/>
                <a:gd name="connsiteX131" fmla="*/ 383065 w 661978"/>
                <a:gd name="connsiteY131" fmla="*/ 195811 h 1218641"/>
                <a:gd name="connsiteX132" fmla="*/ 376596 w 661978"/>
                <a:gd name="connsiteY132" fmla="*/ 189116 h 1218641"/>
                <a:gd name="connsiteX133" fmla="*/ 383667 w 661978"/>
                <a:gd name="connsiteY133" fmla="*/ 156167 h 1218641"/>
                <a:gd name="connsiteX134" fmla="*/ 397884 w 661978"/>
                <a:gd name="connsiteY134" fmla="*/ 85606 h 1218641"/>
                <a:gd name="connsiteX135" fmla="*/ 402172 w 661978"/>
                <a:gd name="connsiteY135" fmla="*/ 67176 h 1218641"/>
                <a:gd name="connsiteX136" fmla="*/ 406987 w 661978"/>
                <a:gd name="connsiteY136" fmla="*/ 50025 h 1218641"/>
                <a:gd name="connsiteX137" fmla="*/ 420076 w 661978"/>
                <a:gd name="connsiteY137" fmla="*/ 21665 h 1218641"/>
                <a:gd name="connsiteX138" fmla="*/ 469123 w 661978"/>
                <a:gd name="connsiteY138" fmla="*/ 11961 h 1218641"/>
                <a:gd name="connsiteX139" fmla="*/ 480030 w 661978"/>
                <a:gd name="connsiteY139" fmla="*/ 14669 h 1218641"/>
                <a:gd name="connsiteX140" fmla="*/ 505832 w 661978"/>
                <a:gd name="connsiteY140" fmla="*/ 22719 h 1218641"/>
                <a:gd name="connsiteX141" fmla="*/ 536223 w 661978"/>
                <a:gd name="connsiteY141" fmla="*/ 35281 h 1218641"/>
                <a:gd name="connsiteX142" fmla="*/ 561198 w 661978"/>
                <a:gd name="connsiteY142" fmla="*/ 49875 h 1218641"/>
                <a:gd name="connsiteX143" fmla="*/ 569472 w 661978"/>
                <a:gd name="connsiteY143" fmla="*/ 66574 h 1218641"/>
                <a:gd name="connsiteX144" fmla="*/ 589182 w 661978"/>
                <a:gd name="connsiteY144" fmla="*/ 111935 h 1218641"/>
                <a:gd name="connsiteX145" fmla="*/ 611071 w 661978"/>
                <a:gd name="connsiteY145" fmla="*/ 175876 h 1218641"/>
                <a:gd name="connsiteX146" fmla="*/ 613630 w 661978"/>
                <a:gd name="connsiteY146" fmla="*/ 184602 h 1218641"/>
                <a:gd name="connsiteX147" fmla="*/ 614908 w 661978"/>
                <a:gd name="connsiteY147" fmla="*/ 189040 h 1218641"/>
                <a:gd name="connsiteX148" fmla="*/ 615510 w 661978"/>
                <a:gd name="connsiteY148" fmla="*/ 191147 h 1218641"/>
                <a:gd name="connsiteX149" fmla="*/ 615887 w 661978"/>
                <a:gd name="connsiteY149" fmla="*/ 192877 h 1218641"/>
                <a:gd name="connsiteX150" fmla="*/ 619347 w 661978"/>
                <a:gd name="connsiteY150" fmla="*/ 207395 h 1218641"/>
                <a:gd name="connsiteX151" fmla="*/ 628298 w 661978"/>
                <a:gd name="connsiteY151" fmla="*/ 239968 h 1218641"/>
                <a:gd name="connsiteX152" fmla="*/ 660570 w 661978"/>
                <a:gd name="connsiteY152" fmla="*/ 377779 h 1218641"/>
                <a:gd name="connsiteX153" fmla="*/ 662676 w 661978"/>
                <a:gd name="connsiteY153" fmla="*/ 432092 h 1218641"/>
                <a:gd name="connsiteX154" fmla="*/ 652821 w 661978"/>
                <a:gd name="connsiteY154" fmla="*/ 461580 h 1218641"/>
                <a:gd name="connsiteX155" fmla="*/ 650941 w 661978"/>
                <a:gd name="connsiteY155" fmla="*/ 481665 h 1218641"/>
                <a:gd name="connsiteX156" fmla="*/ 649811 w 661978"/>
                <a:gd name="connsiteY156" fmla="*/ 492196 h 1218641"/>
                <a:gd name="connsiteX157" fmla="*/ 648232 w 661978"/>
                <a:gd name="connsiteY157" fmla="*/ 504533 h 1218641"/>
                <a:gd name="connsiteX158" fmla="*/ 642439 w 661978"/>
                <a:gd name="connsiteY158" fmla="*/ 533495 h 1218641"/>
                <a:gd name="connsiteX159" fmla="*/ 612274 w 661978"/>
                <a:gd name="connsiteY159" fmla="*/ 597210 h 1218641"/>
                <a:gd name="connsiteX160" fmla="*/ 576467 w 661978"/>
                <a:gd name="connsiteY160" fmla="*/ 671532 h 1218641"/>
                <a:gd name="connsiteX161" fmla="*/ 561349 w 661978"/>
                <a:gd name="connsiteY161" fmla="*/ 713658 h 1218641"/>
                <a:gd name="connsiteX162" fmla="*/ 548034 w 661978"/>
                <a:gd name="connsiteY162" fmla="*/ 759470 h 1218641"/>
                <a:gd name="connsiteX163" fmla="*/ 527948 w 661978"/>
                <a:gd name="connsiteY163" fmla="*/ 810172 h 1218641"/>
                <a:gd name="connsiteX164" fmla="*/ 502071 w 661978"/>
                <a:gd name="connsiteY164" fmla="*/ 863506 h 1218641"/>
                <a:gd name="connsiteX165" fmla="*/ 443094 w 661978"/>
                <a:gd name="connsiteY165" fmla="*/ 988229 h 1218641"/>
                <a:gd name="connsiteX166" fmla="*/ 373511 w 661978"/>
                <a:gd name="connsiteY166" fmla="*/ 1149360 h 12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Lst>
              <a:rect l="l" t="t" r="r" b="b"/>
              <a:pathLst>
                <a:path w="661978" h="1218641">
                  <a:moveTo>
                    <a:pt x="373511" y="1149360"/>
                  </a:moveTo>
                  <a:cubicBezTo>
                    <a:pt x="373511" y="1149360"/>
                    <a:pt x="368923" y="1153121"/>
                    <a:pt x="360497" y="1159064"/>
                  </a:cubicBezTo>
                  <a:cubicBezTo>
                    <a:pt x="352299" y="1165157"/>
                    <a:pt x="339584" y="1173131"/>
                    <a:pt x="323864" y="1181782"/>
                  </a:cubicBezTo>
                  <a:cubicBezTo>
                    <a:pt x="315739" y="1185919"/>
                    <a:pt x="306787" y="1190207"/>
                    <a:pt x="297158" y="1194420"/>
                  </a:cubicBezTo>
                  <a:cubicBezTo>
                    <a:pt x="287304" y="1198482"/>
                    <a:pt x="276472" y="1202318"/>
                    <a:pt x="265263" y="1205854"/>
                  </a:cubicBezTo>
                  <a:cubicBezTo>
                    <a:pt x="253528" y="1209089"/>
                    <a:pt x="241493" y="1212248"/>
                    <a:pt x="228628" y="1214430"/>
                  </a:cubicBezTo>
                  <a:cubicBezTo>
                    <a:pt x="222084" y="1215482"/>
                    <a:pt x="215463" y="1216386"/>
                    <a:pt x="208845" y="1217138"/>
                  </a:cubicBezTo>
                  <a:cubicBezTo>
                    <a:pt x="205535" y="1217514"/>
                    <a:pt x="202224" y="1217890"/>
                    <a:pt x="198839" y="1218116"/>
                  </a:cubicBezTo>
                  <a:lnTo>
                    <a:pt x="188384" y="1218567"/>
                  </a:lnTo>
                  <a:cubicBezTo>
                    <a:pt x="181388" y="1218792"/>
                    <a:pt x="174391" y="1218868"/>
                    <a:pt x="167471" y="1218718"/>
                  </a:cubicBezTo>
                  <a:cubicBezTo>
                    <a:pt x="160551" y="1218567"/>
                    <a:pt x="153104" y="1217814"/>
                    <a:pt x="146106" y="1217138"/>
                  </a:cubicBezTo>
                  <a:cubicBezTo>
                    <a:pt x="138960" y="1216310"/>
                    <a:pt x="132116" y="1215408"/>
                    <a:pt x="125118" y="1214128"/>
                  </a:cubicBezTo>
                  <a:cubicBezTo>
                    <a:pt x="117972" y="1212699"/>
                    <a:pt x="111052" y="1211044"/>
                    <a:pt x="104283" y="1209164"/>
                  </a:cubicBezTo>
                  <a:cubicBezTo>
                    <a:pt x="91043" y="1205628"/>
                    <a:pt x="77728" y="1200363"/>
                    <a:pt x="65993" y="1194495"/>
                  </a:cubicBezTo>
                  <a:cubicBezTo>
                    <a:pt x="54408" y="1188853"/>
                    <a:pt x="43501" y="1181556"/>
                    <a:pt x="34625" y="1173959"/>
                  </a:cubicBezTo>
                  <a:cubicBezTo>
                    <a:pt x="30186" y="1170122"/>
                    <a:pt x="26199" y="1166210"/>
                    <a:pt x="22739" y="1162148"/>
                  </a:cubicBezTo>
                  <a:cubicBezTo>
                    <a:pt x="19279" y="1158086"/>
                    <a:pt x="16118" y="1153648"/>
                    <a:pt x="13637" y="1149285"/>
                  </a:cubicBezTo>
                  <a:cubicBezTo>
                    <a:pt x="8671" y="1140484"/>
                    <a:pt x="5964" y="1131457"/>
                    <a:pt x="5662" y="1122279"/>
                  </a:cubicBezTo>
                  <a:cubicBezTo>
                    <a:pt x="5135" y="1103924"/>
                    <a:pt x="14764" y="1085194"/>
                    <a:pt x="34474" y="1065259"/>
                  </a:cubicBezTo>
                  <a:cubicBezTo>
                    <a:pt x="34474" y="1065259"/>
                    <a:pt x="36880" y="1064281"/>
                    <a:pt x="41394" y="1062325"/>
                  </a:cubicBezTo>
                  <a:cubicBezTo>
                    <a:pt x="45908" y="1060444"/>
                    <a:pt x="52527" y="1057586"/>
                    <a:pt x="60727" y="1053749"/>
                  </a:cubicBezTo>
                  <a:cubicBezTo>
                    <a:pt x="68926" y="1049838"/>
                    <a:pt x="78856" y="1045324"/>
                    <a:pt x="89613" y="1039156"/>
                  </a:cubicBezTo>
                  <a:cubicBezTo>
                    <a:pt x="100371" y="1032988"/>
                    <a:pt x="112255" y="1025766"/>
                    <a:pt x="124593" y="1017416"/>
                  </a:cubicBezTo>
                  <a:cubicBezTo>
                    <a:pt x="136854" y="1008915"/>
                    <a:pt x="149418" y="998910"/>
                    <a:pt x="161904" y="988153"/>
                  </a:cubicBezTo>
                  <a:cubicBezTo>
                    <a:pt x="174391" y="977246"/>
                    <a:pt x="186578" y="964759"/>
                    <a:pt x="198314" y="951670"/>
                  </a:cubicBezTo>
                  <a:cubicBezTo>
                    <a:pt x="209897" y="938279"/>
                    <a:pt x="220957" y="924062"/>
                    <a:pt x="231036" y="909017"/>
                  </a:cubicBezTo>
                  <a:cubicBezTo>
                    <a:pt x="241116" y="893822"/>
                    <a:pt x="250294" y="878325"/>
                    <a:pt x="258494" y="861926"/>
                  </a:cubicBezTo>
                  <a:cubicBezTo>
                    <a:pt x="291441" y="797233"/>
                    <a:pt x="306336" y="726823"/>
                    <a:pt x="311977" y="673563"/>
                  </a:cubicBezTo>
                  <a:cubicBezTo>
                    <a:pt x="318071" y="619777"/>
                    <a:pt x="315588" y="582918"/>
                    <a:pt x="321606" y="577802"/>
                  </a:cubicBezTo>
                  <a:cubicBezTo>
                    <a:pt x="321606" y="577802"/>
                    <a:pt x="322809" y="576899"/>
                    <a:pt x="324391" y="575244"/>
                  </a:cubicBezTo>
                  <a:cubicBezTo>
                    <a:pt x="325217" y="574417"/>
                    <a:pt x="326196" y="573514"/>
                    <a:pt x="327022" y="572311"/>
                  </a:cubicBezTo>
                  <a:cubicBezTo>
                    <a:pt x="327474" y="571784"/>
                    <a:pt x="327926" y="571182"/>
                    <a:pt x="328451" y="570581"/>
                  </a:cubicBezTo>
                  <a:cubicBezTo>
                    <a:pt x="328828" y="569979"/>
                    <a:pt x="329204" y="569302"/>
                    <a:pt x="329581" y="568625"/>
                  </a:cubicBezTo>
                  <a:cubicBezTo>
                    <a:pt x="330558" y="567346"/>
                    <a:pt x="330708" y="565917"/>
                    <a:pt x="331235" y="564563"/>
                  </a:cubicBezTo>
                  <a:cubicBezTo>
                    <a:pt x="331311" y="563886"/>
                    <a:pt x="331311" y="563209"/>
                    <a:pt x="331311" y="562607"/>
                  </a:cubicBezTo>
                  <a:cubicBezTo>
                    <a:pt x="331386" y="561930"/>
                    <a:pt x="331235" y="561328"/>
                    <a:pt x="330934" y="560801"/>
                  </a:cubicBezTo>
                  <a:lnTo>
                    <a:pt x="330558" y="560049"/>
                  </a:lnTo>
                  <a:cubicBezTo>
                    <a:pt x="332288" y="562757"/>
                    <a:pt x="334093" y="565164"/>
                    <a:pt x="335823" y="568098"/>
                  </a:cubicBezTo>
                  <a:cubicBezTo>
                    <a:pt x="339436" y="573740"/>
                    <a:pt x="343122" y="579156"/>
                    <a:pt x="346958" y="584347"/>
                  </a:cubicBezTo>
                  <a:cubicBezTo>
                    <a:pt x="350793" y="589387"/>
                    <a:pt x="354481" y="595029"/>
                    <a:pt x="358242" y="599918"/>
                  </a:cubicBezTo>
                  <a:cubicBezTo>
                    <a:pt x="362003" y="604958"/>
                    <a:pt x="365988" y="609472"/>
                    <a:pt x="369450" y="614061"/>
                  </a:cubicBezTo>
                  <a:cubicBezTo>
                    <a:pt x="369450" y="614061"/>
                    <a:pt x="371105" y="616091"/>
                    <a:pt x="374113" y="619928"/>
                  </a:cubicBezTo>
                  <a:cubicBezTo>
                    <a:pt x="377121" y="623765"/>
                    <a:pt x="382238" y="629180"/>
                    <a:pt x="388256" y="636101"/>
                  </a:cubicBezTo>
                  <a:cubicBezTo>
                    <a:pt x="391265" y="639562"/>
                    <a:pt x="394725" y="643323"/>
                    <a:pt x="398787" y="647310"/>
                  </a:cubicBezTo>
                  <a:cubicBezTo>
                    <a:pt x="400743" y="649341"/>
                    <a:pt x="403075" y="651372"/>
                    <a:pt x="405031" y="653478"/>
                  </a:cubicBezTo>
                  <a:cubicBezTo>
                    <a:pt x="407063" y="655584"/>
                    <a:pt x="409167" y="657766"/>
                    <a:pt x="411500" y="659948"/>
                  </a:cubicBezTo>
                  <a:cubicBezTo>
                    <a:pt x="415939" y="664311"/>
                    <a:pt x="421656" y="668824"/>
                    <a:pt x="426394" y="673187"/>
                  </a:cubicBezTo>
                  <a:cubicBezTo>
                    <a:pt x="428952" y="675369"/>
                    <a:pt x="431586" y="677550"/>
                    <a:pt x="434444" y="679732"/>
                  </a:cubicBezTo>
                  <a:cubicBezTo>
                    <a:pt x="435872" y="680785"/>
                    <a:pt x="437377" y="681838"/>
                    <a:pt x="438883" y="682966"/>
                  </a:cubicBezTo>
                  <a:lnTo>
                    <a:pt x="439483" y="683342"/>
                  </a:lnTo>
                  <a:lnTo>
                    <a:pt x="439558" y="683418"/>
                  </a:lnTo>
                  <a:cubicBezTo>
                    <a:pt x="470477" y="706587"/>
                    <a:pt x="397509" y="651899"/>
                    <a:pt x="404881" y="657465"/>
                  </a:cubicBezTo>
                  <a:lnTo>
                    <a:pt x="404203" y="656938"/>
                  </a:lnTo>
                  <a:lnTo>
                    <a:pt x="402850" y="655886"/>
                  </a:lnTo>
                  <a:lnTo>
                    <a:pt x="397358" y="651598"/>
                  </a:lnTo>
                  <a:cubicBezTo>
                    <a:pt x="393672" y="648814"/>
                    <a:pt x="389911" y="645956"/>
                    <a:pt x="386225" y="643097"/>
                  </a:cubicBezTo>
                  <a:cubicBezTo>
                    <a:pt x="371180" y="631814"/>
                    <a:pt x="355608" y="620605"/>
                    <a:pt x="339436" y="609547"/>
                  </a:cubicBezTo>
                  <a:lnTo>
                    <a:pt x="333342" y="605410"/>
                  </a:lnTo>
                  <a:cubicBezTo>
                    <a:pt x="332965" y="605184"/>
                    <a:pt x="333116" y="605259"/>
                    <a:pt x="333116" y="605259"/>
                  </a:cubicBezTo>
                  <a:lnTo>
                    <a:pt x="333116" y="605259"/>
                  </a:lnTo>
                  <a:lnTo>
                    <a:pt x="333191" y="605334"/>
                  </a:lnTo>
                  <a:lnTo>
                    <a:pt x="333267" y="605485"/>
                  </a:lnTo>
                  <a:lnTo>
                    <a:pt x="333718" y="606012"/>
                  </a:lnTo>
                  <a:cubicBezTo>
                    <a:pt x="333943" y="606463"/>
                    <a:pt x="334620" y="606162"/>
                    <a:pt x="334997" y="606312"/>
                  </a:cubicBezTo>
                  <a:cubicBezTo>
                    <a:pt x="335898" y="606312"/>
                    <a:pt x="336877" y="606312"/>
                    <a:pt x="337779" y="606312"/>
                  </a:cubicBezTo>
                  <a:lnTo>
                    <a:pt x="339134" y="606237"/>
                  </a:lnTo>
                  <a:cubicBezTo>
                    <a:pt x="339584" y="606237"/>
                    <a:pt x="340036" y="606162"/>
                    <a:pt x="340563" y="605786"/>
                  </a:cubicBezTo>
                  <a:cubicBezTo>
                    <a:pt x="342594" y="604808"/>
                    <a:pt x="344550" y="603604"/>
                    <a:pt x="346280" y="602175"/>
                  </a:cubicBezTo>
                  <a:cubicBezTo>
                    <a:pt x="348161" y="600294"/>
                    <a:pt x="349891" y="598263"/>
                    <a:pt x="351395" y="596007"/>
                  </a:cubicBezTo>
                  <a:cubicBezTo>
                    <a:pt x="357414" y="586302"/>
                    <a:pt x="359821" y="571333"/>
                    <a:pt x="353577" y="552301"/>
                  </a:cubicBezTo>
                  <a:cubicBezTo>
                    <a:pt x="353577" y="552301"/>
                    <a:pt x="353276" y="548164"/>
                    <a:pt x="352749" y="540942"/>
                  </a:cubicBezTo>
                  <a:cubicBezTo>
                    <a:pt x="352223" y="533796"/>
                    <a:pt x="351470" y="523565"/>
                    <a:pt x="350042" y="512281"/>
                  </a:cubicBezTo>
                  <a:cubicBezTo>
                    <a:pt x="349665" y="509498"/>
                    <a:pt x="349289" y="506639"/>
                    <a:pt x="348912" y="503706"/>
                  </a:cubicBezTo>
                  <a:cubicBezTo>
                    <a:pt x="348387" y="500998"/>
                    <a:pt x="347785" y="498214"/>
                    <a:pt x="347257" y="495356"/>
                  </a:cubicBezTo>
                  <a:cubicBezTo>
                    <a:pt x="345904" y="490090"/>
                    <a:pt x="344400" y="484749"/>
                    <a:pt x="341766" y="482116"/>
                  </a:cubicBezTo>
                  <a:lnTo>
                    <a:pt x="340864" y="480913"/>
                  </a:lnTo>
                  <a:cubicBezTo>
                    <a:pt x="340563" y="480536"/>
                    <a:pt x="339961" y="480837"/>
                    <a:pt x="339584" y="480762"/>
                  </a:cubicBezTo>
                  <a:lnTo>
                    <a:pt x="339509" y="480762"/>
                  </a:lnTo>
                  <a:lnTo>
                    <a:pt x="341465" y="481439"/>
                  </a:lnTo>
                  <a:lnTo>
                    <a:pt x="345527" y="482793"/>
                  </a:lnTo>
                  <a:lnTo>
                    <a:pt x="353728" y="485426"/>
                  </a:lnTo>
                  <a:cubicBezTo>
                    <a:pt x="359219" y="487156"/>
                    <a:pt x="364710" y="488811"/>
                    <a:pt x="370277" y="490541"/>
                  </a:cubicBezTo>
                  <a:cubicBezTo>
                    <a:pt x="381334" y="493926"/>
                    <a:pt x="392543" y="497086"/>
                    <a:pt x="403751" y="500245"/>
                  </a:cubicBezTo>
                  <a:cubicBezTo>
                    <a:pt x="409393" y="501750"/>
                    <a:pt x="415035" y="503254"/>
                    <a:pt x="420677" y="504759"/>
                  </a:cubicBezTo>
                  <a:cubicBezTo>
                    <a:pt x="425643" y="506263"/>
                    <a:pt x="430607" y="507768"/>
                    <a:pt x="435647" y="509348"/>
                  </a:cubicBezTo>
                  <a:cubicBezTo>
                    <a:pt x="445577" y="512281"/>
                    <a:pt x="455582" y="515065"/>
                    <a:pt x="465736" y="517622"/>
                  </a:cubicBezTo>
                  <a:cubicBezTo>
                    <a:pt x="475817" y="520180"/>
                    <a:pt x="486049" y="522512"/>
                    <a:pt x="496353" y="524618"/>
                  </a:cubicBezTo>
                  <a:lnTo>
                    <a:pt x="504102" y="526198"/>
                  </a:lnTo>
                  <a:lnTo>
                    <a:pt x="508014" y="526950"/>
                  </a:lnTo>
                  <a:lnTo>
                    <a:pt x="508991" y="527101"/>
                  </a:lnTo>
                  <a:cubicBezTo>
                    <a:pt x="476043" y="519954"/>
                    <a:pt x="555104" y="537030"/>
                    <a:pt x="546829" y="535225"/>
                  </a:cubicBezTo>
                  <a:lnTo>
                    <a:pt x="546528" y="535150"/>
                  </a:lnTo>
                  <a:lnTo>
                    <a:pt x="543896" y="534548"/>
                  </a:lnTo>
                  <a:cubicBezTo>
                    <a:pt x="542166" y="534172"/>
                    <a:pt x="540361" y="533871"/>
                    <a:pt x="538631" y="533645"/>
                  </a:cubicBezTo>
                  <a:cubicBezTo>
                    <a:pt x="536750" y="533344"/>
                    <a:pt x="535470" y="533419"/>
                    <a:pt x="532989" y="532968"/>
                  </a:cubicBezTo>
                  <a:cubicBezTo>
                    <a:pt x="528550" y="532366"/>
                    <a:pt x="524186" y="531990"/>
                    <a:pt x="519900" y="531990"/>
                  </a:cubicBezTo>
                  <a:cubicBezTo>
                    <a:pt x="514633" y="531614"/>
                    <a:pt x="509367" y="531464"/>
                    <a:pt x="504177" y="531689"/>
                  </a:cubicBezTo>
                  <a:cubicBezTo>
                    <a:pt x="502824" y="531689"/>
                    <a:pt x="501694" y="531840"/>
                    <a:pt x="500115" y="531840"/>
                  </a:cubicBezTo>
                  <a:lnTo>
                    <a:pt x="495527" y="531915"/>
                  </a:lnTo>
                  <a:cubicBezTo>
                    <a:pt x="492442" y="531990"/>
                    <a:pt x="489433" y="532141"/>
                    <a:pt x="486348" y="532366"/>
                  </a:cubicBezTo>
                  <a:lnTo>
                    <a:pt x="477095" y="533194"/>
                  </a:lnTo>
                  <a:cubicBezTo>
                    <a:pt x="473560" y="533419"/>
                    <a:pt x="470100" y="533720"/>
                    <a:pt x="466640" y="534096"/>
                  </a:cubicBezTo>
                  <a:cubicBezTo>
                    <a:pt x="459569" y="534849"/>
                    <a:pt x="453400" y="536052"/>
                    <a:pt x="445200" y="537030"/>
                  </a:cubicBezTo>
                  <a:cubicBezTo>
                    <a:pt x="437452" y="538159"/>
                    <a:pt x="429779" y="539513"/>
                    <a:pt x="422183" y="541168"/>
                  </a:cubicBezTo>
                  <a:cubicBezTo>
                    <a:pt x="413531" y="542672"/>
                    <a:pt x="405031" y="544402"/>
                    <a:pt x="396681" y="546358"/>
                  </a:cubicBezTo>
                  <a:cubicBezTo>
                    <a:pt x="388782" y="548389"/>
                    <a:pt x="378929" y="550496"/>
                    <a:pt x="369750" y="552828"/>
                  </a:cubicBezTo>
                  <a:cubicBezTo>
                    <a:pt x="365162" y="554031"/>
                    <a:pt x="360572" y="555235"/>
                    <a:pt x="356060" y="556514"/>
                  </a:cubicBezTo>
                  <a:lnTo>
                    <a:pt x="349289" y="558469"/>
                  </a:lnTo>
                  <a:lnTo>
                    <a:pt x="341691" y="560500"/>
                  </a:lnTo>
                  <a:cubicBezTo>
                    <a:pt x="331612" y="563209"/>
                    <a:pt x="321757" y="566218"/>
                    <a:pt x="311977" y="569302"/>
                  </a:cubicBezTo>
                  <a:lnTo>
                    <a:pt x="305733" y="571333"/>
                  </a:lnTo>
                  <a:lnTo>
                    <a:pt x="305283" y="571333"/>
                  </a:lnTo>
                  <a:lnTo>
                    <a:pt x="304455" y="571333"/>
                  </a:lnTo>
                  <a:cubicBezTo>
                    <a:pt x="300091" y="571483"/>
                    <a:pt x="294901" y="566142"/>
                    <a:pt x="290764" y="559522"/>
                  </a:cubicBezTo>
                  <a:cubicBezTo>
                    <a:pt x="286628" y="552903"/>
                    <a:pt x="283693" y="544703"/>
                    <a:pt x="283618" y="536729"/>
                  </a:cubicBezTo>
                  <a:cubicBezTo>
                    <a:pt x="283693" y="532818"/>
                    <a:pt x="284295" y="528831"/>
                    <a:pt x="286025" y="525145"/>
                  </a:cubicBezTo>
                  <a:cubicBezTo>
                    <a:pt x="287755" y="521459"/>
                    <a:pt x="290314" y="517923"/>
                    <a:pt x="294075" y="514764"/>
                  </a:cubicBezTo>
                  <a:cubicBezTo>
                    <a:pt x="294075" y="514764"/>
                    <a:pt x="293472" y="507993"/>
                    <a:pt x="292644" y="497462"/>
                  </a:cubicBezTo>
                  <a:cubicBezTo>
                    <a:pt x="291742" y="486404"/>
                    <a:pt x="290464" y="470456"/>
                    <a:pt x="289259" y="451349"/>
                  </a:cubicBezTo>
                  <a:cubicBezTo>
                    <a:pt x="288132" y="432242"/>
                    <a:pt x="287078" y="409825"/>
                    <a:pt x="287831" y="386656"/>
                  </a:cubicBezTo>
                  <a:cubicBezTo>
                    <a:pt x="287906" y="380638"/>
                    <a:pt x="288358" y="375071"/>
                    <a:pt x="288659" y="369053"/>
                  </a:cubicBezTo>
                  <a:cubicBezTo>
                    <a:pt x="288883" y="366044"/>
                    <a:pt x="289109" y="363111"/>
                    <a:pt x="289410" y="360252"/>
                  </a:cubicBezTo>
                  <a:lnTo>
                    <a:pt x="289636" y="358146"/>
                  </a:lnTo>
                  <a:cubicBezTo>
                    <a:pt x="289787" y="357544"/>
                    <a:pt x="290012" y="357093"/>
                    <a:pt x="290238" y="356641"/>
                  </a:cubicBezTo>
                  <a:cubicBezTo>
                    <a:pt x="290688" y="355663"/>
                    <a:pt x="291065" y="354686"/>
                    <a:pt x="291517" y="353708"/>
                  </a:cubicBezTo>
                  <a:cubicBezTo>
                    <a:pt x="294901" y="346034"/>
                    <a:pt x="298964" y="338813"/>
                    <a:pt x="303853" y="332644"/>
                  </a:cubicBezTo>
                  <a:cubicBezTo>
                    <a:pt x="303853" y="332644"/>
                    <a:pt x="311300" y="326025"/>
                    <a:pt x="321682" y="315418"/>
                  </a:cubicBezTo>
                  <a:cubicBezTo>
                    <a:pt x="332137" y="304736"/>
                    <a:pt x="345527" y="290218"/>
                    <a:pt x="357414" y="274270"/>
                  </a:cubicBezTo>
                  <a:cubicBezTo>
                    <a:pt x="363357" y="266221"/>
                    <a:pt x="368923" y="258097"/>
                    <a:pt x="373586" y="249822"/>
                  </a:cubicBezTo>
                  <a:cubicBezTo>
                    <a:pt x="378251" y="241547"/>
                    <a:pt x="382012" y="233423"/>
                    <a:pt x="384269" y="225750"/>
                  </a:cubicBezTo>
                  <a:cubicBezTo>
                    <a:pt x="386600" y="218077"/>
                    <a:pt x="387428" y="210780"/>
                    <a:pt x="386225" y="204537"/>
                  </a:cubicBezTo>
                  <a:cubicBezTo>
                    <a:pt x="385623" y="201377"/>
                    <a:pt x="384644" y="198444"/>
                    <a:pt x="383065" y="195811"/>
                  </a:cubicBezTo>
                  <a:cubicBezTo>
                    <a:pt x="381410" y="193253"/>
                    <a:pt x="379303" y="190996"/>
                    <a:pt x="376596" y="189116"/>
                  </a:cubicBezTo>
                  <a:cubicBezTo>
                    <a:pt x="376596" y="189116"/>
                    <a:pt x="379529" y="175199"/>
                    <a:pt x="383667" y="156167"/>
                  </a:cubicBezTo>
                  <a:cubicBezTo>
                    <a:pt x="387880" y="135179"/>
                    <a:pt x="393296" y="108475"/>
                    <a:pt x="397884" y="85606"/>
                  </a:cubicBezTo>
                  <a:cubicBezTo>
                    <a:pt x="399164" y="79438"/>
                    <a:pt x="400592" y="73270"/>
                    <a:pt x="402172" y="67176"/>
                  </a:cubicBezTo>
                  <a:cubicBezTo>
                    <a:pt x="403751" y="61158"/>
                    <a:pt x="405182" y="55516"/>
                    <a:pt x="406987" y="50025"/>
                  </a:cubicBezTo>
                  <a:cubicBezTo>
                    <a:pt x="410447" y="39117"/>
                    <a:pt x="414734" y="29188"/>
                    <a:pt x="420076" y="21665"/>
                  </a:cubicBezTo>
                  <a:cubicBezTo>
                    <a:pt x="430607" y="6545"/>
                    <a:pt x="446556" y="-300"/>
                    <a:pt x="469123" y="11961"/>
                  </a:cubicBezTo>
                  <a:cubicBezTo>
                    <a:pt x="469123" y="11961"/>
                    <a:pt x="473259" y="13014"/>
                    <a:pt x="480030" y="14669"/>
                  </a:cubicBezTo>
                  <a:cubicBezTo>
                    <a:pt x="486875" y="16324"/>
                    <a:pt x="495902" y="19183"/>
                    <a:pt x="505832" y="22719"/>
                  </a:cubicBezTo>
                  <a:cubicBezTo>
                    <a:pt x="515913" y="26028"/>
                    <a:pt x="526218" y="30692"/>
                    <a:pt x="536223" y="35281"/>
                  </a:cubicBezTo>
                  <a:cubicBezTo>
                    <a:pt x="545852" y="40095"/>
                    <a:pt x="554803" y="45135"/>
                    <a:pt x="561198" y="49875"/>
                  </a:cubicBezTo>
                  <a:cubicBezTo>
                    <a:pt x="561198" y="49875"/>
                    <a:pt x="564206" y="55893"/>
                    <a:pt x="569472" y="66574"/>
                  </a:cubicBezTo>
                  <a:cubicBezTo>
                    <a:pt x="574513" y="77256"/>
                    <a:pt x="581508" y="92753"/>
                    <a:pt x="589182" y="111935"/>
                  </a:cubicBezTo>
                  <a:cubicBezTo>
                    <a:pt x="596553" y="130816"/>
                    <a:pt x="604226" y="152782"/>
                    <a:pt x="611071" y="175876"/>
                  </a:cubicBezTo>
                  <a:cubicBezTo>
                    <a:pt x="611900" y="178735"/>
                    <a:pt x="612726" y="181669"/>
                    <a:pt x="613630" y="184602"/>
                  </a:cubicBezTo>
                  <a:lnTo>
                    <a:pt x="614908" y="189040"/>
                  </a:lnTo>
                  <a:lnTo>
                    <a:pt x="615510" y="191147"/>
                  </a:lnTo>
                  <a:lnTo>
                    <a:pt x="615887" y="192877"/>
                  </a:lnTo>
                  <a:cubicBezTo>
                    <a:pt x="616864" y="197390"/>
                    <a:pt x="618067" y="202355"/>
                    <a:pt x="619347" y="207395"/>
                  </a:cubicBezTo>
                  <a:cubicBezTo>
                    <a:pt x="621979" y="217626"/>
                    <a:pt x="625139" y="228684"/>
                    <a:pt x="628298" y="239968"/>
                  </a:cubicBezTo>
                  <a:cubicBezTo>
                    <a:pt x="641387" y="285479"/>
                    <a:pt x="655304" y="335954"/>
                    <a:pt x="660570" y="377779"/>
                  </a:cubicBezTo>
                  <a:cubicBezTo>
                    <a:pt x="663352" y="398692"/>
                    <a:pt x="664105" y="417498"/>
                    <a:pt x="662676" y="432092"/>
                  </a:cubicBezTo>
                  <a:cubicBezTo>
                    <a:pt x="661321" y="446761"/>
                    <a:pt x="657786" y="457142"/>
                    <a:pt x="652821" y="461580"/>
                  </a:cubicBezTo>
                  <a:cubicBezTo>
                    <a:pt x="652821" y="461580"/>
                    <a:pt x="652144" y="468801"/>
                    <a:pt x="650941" y="481665"/>
                  </a:cubicBezTo>
                  <a:cubicBezTo>
                    <a:pt x="650715" y="484824"/>
                    <a:pt x="650338" y="488360"/>
                    <a:pt x="649811" y="492196"/>
                  </a:cubicBezTo>
                  <a:cubicBezTo>
                    <a:pt x="649437" y="495958"/>
                    <a:pt x="648910" y="500170"/>
                    <a:pt x="648232" y="504533"/>
                  </a:cubicBezTo>
                  <a:cubicBezTo>
                    <a:pt x="647029" y="513259"/>
                    <a:pt x="645299" y="523114"/>
                    <a:pt x="642439" y="533495"/>
                  </a:cubicBezTo>
                  <a:cubicBezTo>
                    <a:pt x="637174" y="554708"/>
                    <a:pt x="624160" y="574492"/>
                    <a:pt x="612274" y="597210"/>
                  </a:cubicBezTo>
                  <a:cubicBezTo>
                    <a:pt x="599938" y="619777"/>
                    <a:pt x="587376" y="644527"/>
                    <a:pt x="576467" y="671532"/>
                  </a:cubicBezTo>
                  <a:cubicBezTo>
                    <a:pt x="570976" y="684998"/>
                    <a:pt x="565861" y="699065"/>
                    <a:pt x="561349" y="713658"/>
                  </a:cubicBezTo>
                  <a:cubicBezTo>
                    <a:pt x="556609" y="728252"/>
                    <a:pt x="552697" y="743372"/>
                    <a:pt x="548034" y="759470"/>
                  </a:cubicBezTo>
                  <a:cubicBezTo>
                    <a:pt x="543218" y="775944"/>
                    <a:pt x="535922" y="793020"/>
                    <a:pt x="527948" y="810172"/>
                  </a:cubicBezTo>
                  <a:cubicBezTo>
                    <a:pt x="519975" y="827398"/>
                    <a:pt x="511173" y="845000"/>
                    <a:pt x="502071" y="863506"/>
                  </a:cubicBezTo>
                  <a:cubicBezTo>
                    <a:pt x="483792" y="900592"/>
                    <a:pt x="464232" y="941288"/>
                    <a:pt x="443094" y="988229"/>
                  </a:cubicBezTo>
                  <a:cubicBezTo>
                    <a:pt x="421882" y="1035244"/>
                    <a:pt x="398787" y="1088353"/>
                    <a:pt x="373511" y="1149360"/>
                  </a:cubicBezTo>
                  <a:close/>
                </a:path>
              </a:pathLst>
            </a:custGeom>
            <a:solidFill>
              <a:srgbClr val="45A7BF"/>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97B85387-0735-4AF4-A7D4-D03371FF509E}"/>
                </a:ext>
              </a:extLst>
            </p:cNvPr>
            <p:cNvSpPr/>
            <p:nvPr/>
          </p:nvSpPr>
          <p:spPr>
            <a:xfrm>
              <a:off x="18095497" y="6156248"/>
              <a:ext cx="684624" cy="895279"/>
            </a:xfrm>
            <a:custGeom>
              <a:avLst/>
              <a:gdLst>
                <a:gd name="connsiteX0" fmla="*/ 498967 w 684545"/>
                <a:gd name="connsiteY0" fmla="*/ 779404 h 895174"/>
                <a:gd name="connsiteX1" fmla="*/ 489789 w 684545"/>
                <a:gd name="connsiteY1" fmla="*/ 790688 h 895174"/>
                <a:gd name="connsiteX2" fmla="*/ 462256 w 684545"/>
                <a:gd name="connsiteY2" fmla="*/ 818295 h 895174"/>
                <a:gd name="connsiteX3" fmla="*/ 346260 w 684545"/>
                <a:gd name="connsiteY3" fmla="*/ 880732 h 895174"/>
                <a:gd name="connsiteX4" fmla="*/ 257494 w 684545"/>
                <a:gd name="connsiteY4" fmla="*/ 890436 h 895174"/>
                <a:gd name="connsiteX5" fmla="*/ 233046 w 684545"/>
                <a:gd name="connsiteY5" fmla="*/ 888329 h 895174"/>
                <a:gd name="connsiteX6" fmla="*/ 220484 w 684545"/>
                <a:gd name="connsiteY6" fmla="*/ 886374 h 895174"/>
                <a:gd name="connsiteX7" fmla="*/ 207770 w 684545"/>
                <a:gd name="connsiteY7" fmla="*/ 883816 h 895174"/>
                <a:gd name="connsiteX8" fmla="*/ 182646 w 684545"/>
                <a:gd name="connsiteY8" fmla="*/ 877196 h 895174"/>
                <a:gd name="connsiteX9" fmla="*/ 157068 w 684545"/>
                <a:gd name="connsiteY9" fmla="*/ 867642 h 895174"/>
                <a:gd name="connsiteX10" fmla="*/ 144657 w 684545"/>
                <a:gd name="connsiteY10" fmla="*/ 862076 h 895174"/>
                <a:gd name="connsiteX11" fmla="*/ 138563 w 684545"/>
                <a:gd name="connsiteY11" fmla="*/ 859067 h 895174"/>
                <a:gd name="connsiteX12" fmla="*/ 132321 w 684545"/>
                <a:gd name="connsiteY12" fmla="*/ 855682 h 895174"/>
                <a:gd name="connsiteX13" fmla="*/ 108248 w 684545"/>
                <a:gd name="connsiteY13" fmla="*/ 841013 h 895174"/>
                <a:gd name="connsiteX14" fmla="*/ 96889 w 684545"/>
                <a:gd name="connsiteY14" fmla="*/ 832889 h 895174"/>
                <a:gd name="connsiteX15" fmla="*/ 85680 w 684545"/>
                <a:gd name="connsiteY15" fmla="*/ 823787 h 895174"/>
                <a:gd name="connsiteX16" fmla="*/ 64918 w 684545"/>
                <a:gd name="connsiteY16" fmla="*/ 804153 h 895174"/>
                <a:gd name="connsiteX17" fmla="*/ 46564 w 684545"/>
                <a:gd name="connsiteY17" fmla="*/ 782112 h 895174"/>
                <a:gd name="connsiteX18" fmla="*/ 31067 w 684545"/>
                <a:gd name="connsiteY18" fmla="*/ 758190 h 895174"/>
                <a:gd name="connsiteX19" fmla="*/ 10380 w 684545"/>
                <a:gd name="connsiteY19" fmla="*/ 705458 h 895174"/>
                <a:gd name="connsiteX20" fmla="*/ 5868 w 684545"/>
                <a:gd name="connsiteY20" fmla="*/ 698462 h 895174"/>
                <a:gd name="connsiteX21" fmla="*/ 5642 w 684545"/>
                <a:gd name="connsiteY21" fmla="*/ 697860 h 895174"/>
                <a:gd name="connsiteX22" fmla="*/ 5717 w 684545"/>
                <a:gd name="connsiteY22" fmla="*/ 697484 h 895174"/>
                <a:gd name="connsiteX23" fmla="*/ 5868 w 684545"/>
                <a:gd name="connsiteY23" fmla="*/ 696732 h 895174"/>
                <a:gd name="connsiteX24" fmla="*/ 6244 w 684545"/>
                <a:gd name="connsiteY24" fmla="*/ 695002 h 895174"/>
                <a:gd name="connsiteX25" fmla="*/ 7297 w 684545"/>
                <a:gd name="connsiteY25" fmla="*/ 690714 h 895174"/>
                <a:gd name="connsiteX26" fmla="*/ 10231 w 684545"/>
                <a:gd name="connsiteY26" fmla="*/ 678979 h 895174"/>
                <a:gd name="connsiteX27" fmla="*/ 13767 w 684545"/>
                <a:gd name="connsiteY27" fmla="*/ 662956 h 895174"/>
                <a:gd name="connsiteX28" fmla="*/ 30617 w 684545"/>
                <a:gd name="connsiteY28" fmla="*/ 565615 h 895174"/>
                <a:gd name="connsiteX29" fmla="*/ 136909 w 684545"/>
                <a:gd name="connsiteY29" fmla="*/ 369278 h 895174"/>
                <a:gd name="connsiteX30" fmla="*/ 216874 w 684545"/>
                <a:gd name="connsiteY30" fmla="*/ 329184 h 895174"/>
                <a:gd name="connsiteX31" fmla="*/ 303006 w 684545"/>
                <a:gd name="connsiteY31" fmla="*/ 290969 h 895174"/>
                <a:gd name="connsiteX32" fmla="*/ 354234 w 684545"/>
                <a:gd name="connsiteY32" fmla="*/ 271637 h 895174"/>
                <a:gd name="connsiteX33" fmla="*/ 381841 w 684545"/>
                <a:gd name="connsiteY33" fmla="*/ 262911 h 895174"/>
                <a:gd name="connsiteX34" fmla="*/ 396133 w 684545"/>
                <a:gd name="connsiteY34" fmla="*/ 258848 h 895174"/>
                <a:gd name="connsiteX35" fmla="*/ 403354 w 684545"/>
                <a:gd name="connsiteY35" fmla="*/ 256893 h 895174"/>
                <a:gd name="connsiteX36" fmla="*/ 404258 w 684545"/>
                <a:gd name="connsiteY36" fmla="*/ 256667 h 895174"/>
                <a:gd name="connsiteX37" fmla="*/ 404710 w 684545"/>
                <a:gd name="connsiteY37" fmla="*/ 256516 h 895174"/>
                <a:gd name="connsiteX38" fmla="*/ 404936 w 684545"/>
                <a:gd name="connsiteY38" fmla="*/ 256441 h 895174"/>
                <a:gd name="connsiteX39" fmla="*/ 387935 w 684545"/>
                <a:gd name="connsiteY39" fmla="*/ 275323 h 895174"/>
                <a:gd name="connsiteX40" fmla="*/ 388085 w 684545"/>
                <a:gd name="connsiteY40" fmla="*/ 275097 h 895174"/>
                <a:gd name="connsiteX41" fmla="*/ 388460 w 684545"/>
                <a:gd name="connsiteY41" fmla="*/ 274721 h 895174"/>
                <a:gd name="connsiteX42" fmla="*/ 407341 w 684545"/>
                <a:gd name="connsiteY42" fmla="*/ 237635 h 895174"/>
                <a:gd name="connsiteX43" fmla="*/ 410352 w 684545"/>
                <a:gd name="connsiteY43" fmla="*/ 228533 h 895174"/>
                <a:gd name="connsiteX44" fmla="*/ 411554 w 684545"/>
                <a:gd name="connsiteY44" fmla="*/ 223944 h 895174"/>
                <a:gd name="connsiteX45" fmla="*/ 413059 w 684545"/>
                <a:gd name="connsiteY45" fmla="*/ 218754 h 895174"/>
                <a:gd name="connsiteX46" fmla="*/ 415391 w 684545"/>
                <a:gd name="connsiteY46" fmla="*/ 208297 h 895174"/>
                <a:gd name="connsiteX47" fmla="*/ 417723 w 684545"/>
                <a:gd name="connsiteY47" fmla="*/ 196788 h 895174"/>
                <a:gd name="connsiteX48" fmla="*/ 419529 w 684545"/>
                <a:gd name="connsiteY48" fmla="*/ 184903 h 895174"/>
                <a:gd name="connsiteX49" fmla="*/ 420958 w 684545"/>
                <a:gd name="connsiteY49" fmla="*/ 172490 h 895174"/>
                <a:gd name="connsiteX50" fmla="*/ 422087 w 684545"/>
                <a:gd name="connsiteY50" fmla="*/ 159627 h 895174"/>
                <a:gd name="connsiteX51" fmla="*/ 422688 w 684545"/>
                <a:gd name="connsiteY51" fmla="*/ 146688 h 895174"/>
                <a:gd name="connsiteX52" fmla="*/ 422838 w 684545"/>
                <a:gd name="connsiteY52" fmla="*/ 120661 h 895174"/>
                <a:gd name="connsiteX53" fmla="*/ 422236 w 684545"/>
                <a:gd name="connsiteY53" fmla="*/ 107948 h 895174"/>
                <a:gd name="connsiteX54" fmla="*/ 421409 w 684545"/>
                <a:gd name="connsiteY54" fmla="*/ 95686 h 895174"/>
                <a:gd name="connsiteX55" fmla="*/ 420280 w 684545"/>
                <a:gd name="connsiteY55" fmla="*/ 84101 h 895174"/>
                <a:gd name="connsiteX56" fmla="*/ 418851 w 684545"/>
                <a:gd name="connsiteY56" fmla="*/ 73043 h 895174"/>
                <a:gd name="connsiteX57" fmla="*/ 417498 w 684545"/>
                <a:gd name="connsiteY57" fmla="*/ 63264 h 895174"/>
                <a:gd name="connsiteX58" fmla="*/ 415993 w 684545"/>
                <a:gd name="connsiteY58" fmla="*/ 54463 h 895174"/>
                <a:gd name="connsiteX59" fmla="*/ 414414 w 684545"/>
                <a:gd name="connsiteY59" fmla="*/ 46639 h 895174"/>
                <a:gd name="connsiteX60" fmla="*/ 413134 w 684545"/>
                <a:gd name="connsiteY60" fmla="*/ 40772 h 895174"/>
                <a:gd name="connsiteX61" fmla="*/ 411931 w 684545"/>
                <a:gd name="connsiteY61" fmla="*/ 36108 h 895174"/>
                <a:gd name="connsiteX62" fmla="*/ 411103 w 684545"/>
                <a:gd name="connsiteY62" fmla="*/ 33024 h 895174"/>
                <a:gd name="connsiteX63" fmla="*/ 410803 w 684545"/>
                <a:gd name="connsiteY63" fmla="*/ 32121 h 895174"/>
                <a:gd name="connsiteX64" fmla="*/ 410728 w 684545"/>
                <a:gd name="connsiteY64" fmla="*/ 31971 h 895174"/>
                <a:gd name="connsiteX65" fmla="*/ 410728 w 684545"/>
                <a:gd name="connsiteY65" fmla="*/ 31971 h 895174"/>
                <a:gd name="connsiteX66" fmla="*/ 410877 w 684545"/>
                <a:gd name="connsiteY66" fmla="*/ 32572 h 895174"/>
                <a:gd name="connsiteX67" fmla="*/ 411705 w 684545"/>
                <a:gd name="connsiteY67" fmla="*/ 34979 h 895174"/>
                <a:gd name="connsiteX68" fmla="*/ 413360 w 684545"/>
                <a:gd name="connsiteY68" fmla="*/ 39493 h 895174"/>
                <a:gd name="connsiteX69" fmla="*/ 418025 w 684545"/>
                <a:gd name="connsiteY69" fmla="*/ 50852 h 895174"/>
                <a:gd name="connsiteX70" fmla="*/ 427503 w 684545"/>
                <a:gd name="connsiteY70" fmla="*/ 71163 h 895174"/>
                <a:gd name="connsiteX71" fmla="*/ 436228 w 684545"/>
                <a:gd name="connsiteY71" fmla="*/ 88163 h 895174"/>
                <a:gd name="connsiteX72" fmla="*/ 437507 w 684545"/>
                <a:gd name="connsiteY72" fmla="*/ 90495 h 895174"/>
                <a:gd name="connsiteX73" fmla="*/ 438937 w 684545"/>
                <a:gd name="connsiteY73" fmla="*/ 93203 h 895174"/>
                <a:gd name="connsiteX74" fmla="*/ 441946 w 684545"/>
                <a:gd name="connsiteY74" fmla="*/ 98770 h 895174"/>
                <a:gd name="connsiteX75" fmla="*/ 448715 w 684545"/>
                <a:gd name="connsiteY75" fmla="*/ 110280 h 895174"/>
                <a:gd name="connsiteX76" fmla="*/ 449920 w 684545"/>
                <a:gd name="connsiteY76" fmla="*/ 112235 h 895174"/>
                <a:gd name="connsiteX77" fmla="*/ 453530 w 684545"/>
                <a:gd name="connsiteY77" fmla="*/ 118328 h 895174"/>
                <a:gd name="connsiteX78" fmla="*/ 459549 w 684545"/>
                <a:gd name="connsiteY78" fmla="*/ 127882 h 895174"/>
                <a:gd name="connsiteX79" fmla="*/ 463461 w 684545"/>
                <a:gd name="connsiteY79" fmla="*/ 133750 h 895174"/>
                <a:gd name="connsiteX80" fmla="*/ 468048 w 684545"/>
                <a:gd name="connsiteY80" fmla="*/ 140896 h 895174"/>
                <a:gd name="connsiteX81" fmla="*/ 479407 w 684545"/>
                <a:gd name="connsiteY81" fmla="*/ 156919 h 895174"/>
                <a:gd name="connsiteX82" fmla="*/ 493475 w 684545"/>
                <a:gd name="connsiteY82" fmla="*/ 175800 h 895174"/>
                <a:gd name="connsiteX83" fmla="*/ 529582 w 684545"/>
                <a:gd name="connsiteY83" fmla="*/ 217249 h 895174"/>
                <a:gd name="connsiteX84" fmla="*/ 539813 w 684545"/>
                <a:gd name="connsiteY84" fmla="*/ 227480 h 895174"/>
                <a:gd name="connsiteX85" fmla="*/ 550720 w 684545"/>
                <a:gd name="connsiteY85" fmla="*/ 237259 h 895174"/>
                <a:gd name="connsiteX86" fmla="*/ 561253 w 684545"/>
                <a:gd name="connsiteY86" fmla="*/ 246361 h 895174"/>
                <a:gd name="connsiteX87" fmla="*/ 566895 w 684545"/>
                <a:gd name="connsiteY87" fmla="*/ 250649 h 895174"/>
                <a:gd name="connsiteX88" fmla="*/ 568324 w 684545"/>
                <a:gd name="connsiteY88" fmla="*/ 251702 h 895174"/>
                <a:gd name="connsiteX89" fmla="*/ 569075 w 684545"/>
                <a:gd name="connsiteY89" fmla="*/ 252228 h 895174"/>
                <a:gd name="connsiteX90" fmla="*/ 569150 w 684545"/>
                <a:gd name="connsiteY90" fmla="*/ 252304 h 895174"/>
                <a:gd name="connsiteX91" fmla="*/ 534548 w 684545"/>
                <a:gd name="connsiteY91" fmla="*/ 226351 h 895174"/>
                <a:gd name="connsiteX92" fmla="*/ 533644 w 684545"/>
                <a:gd name="connsiteY92" fmla="*/ 225674 h 895174"/>
                <a:gd name="connsiteX93" fmla="*/ 531914 w 684545"/>
                <a:gd name="connsiteY93" fmla="*/ 224320 h 895174"/>
                <a:gd name="connsiteX94" fmla="*/ 517848 w 684545"/>
                <a:gd name="connsiteY94" fmla="*/ 213563 h 895174"/>
                <a:gd name="connsiteX95" fmla="*/ 460300 w 684545"/>
                <a:gd name="connsiteY95" fmla="*/ 172566 h 895174"/>
                <a:gd name="connsiteX96" fmla="*/ 445556 w 684545"/>
                <a:gd name="connsiteY96" fmla="*/ 162862 h 895174"/>
                <a:gd name="connsiteX97" fmla="*/ 438109 w 684545"/>
                <a:gd name="connsiteY97" fmla="*/ 158047 h 895174"/>
                <a:gd name="connsiteX98" fmla="*/ 430285 w 684545"/>
                <a:gd name="connsiteY98" fmla="*/ 152556 h 895174"/>
                <a:gd name="connsiteX99" fmla="*/ 398767 w 684545"/>
                <a:gd name="connsiteY99" fmla="*/ 131117 h 895174"/>
                <a:gd name="connsiteX100" fmla="*/ 271711 w 684545"/>
                <a:gd name="connsiteY100" fmla="*/ 50325 h 895174"/>
                <a:gd name="connsiteX101" fmla="*/ 208749 w 684545"/>
                <a:gd name="connsiteY101" fmla="*/ 12111 h 895174"/>
                <a:gd name="connsiteX102" fmla="*/ 200925 w 684545"/>
                <a:gd name="connsiteY102" fmla="*/ 7522 h 895174"/>
                <a:gd name="connsiteX103" fmla="*/ 197766 w 684545"/>
                <a:gd name="connsiteY103" fmla="*/ 5642 h 895174"/>
                <a:gd name="connsiteX104" fmla="*/ 197917 w 684545"/>
                <a:gd name="connsiteY104" fmla="*/ 5792 h 895174"/>
                <a:gd name="connsiteX105" fmla="*/ 198668 w 684545"/>
                <a:gd name="connsiteY105" fmla="*/ 6469 h 895174"/>
                <a:gd name="connsiteX106" fmla="*/ 200624 w 684545"/>
                <a:gd name="connsiteY106" fmla="*/ 7146 h 895174"/>
                <a:gd name="connsiteX107" fmla="*/ 210629 w 684545"/>
                <a:gd name="connsiteY107" fmla="*/ 10757 h 895174"/>
                <a:gd name="connsiteX108" fmla="*/ 224695 w 684545"/>
                <a:gd name="connsiteY108" fmla="*/ 14669 h 895174"/>
                <a:gd name="connsiteX109" fmla="*/ 233122 w 684545"/>
                <a:gd name="connsiteY109" fmla="*/ 17377 h 895174"/>
                <a:gd name="connsiteX110" fmla="*/ 242600 w 684545"/>
                <a:gd name="connsiteY110" fmla="*/ 20311 h 895174"/>
                <a:gd name="connsiteX111" fmla="*/ 249369 w 684545"/>
                <a:gd name="connsiteY111" fmla="*/ 21063 h 895174"/>
                <a:gd name="connsiteX112" fmla="*/ 267500 w 684545"/>
                <a:gd name="connsiteY112" fmla="*/ 21966 h 895174"/>
                <a:gd name="connsiteX113" fmla="*/ 322563 w 684545"/>
                <a:gd name="connsiteY113" fmla="*/ 18430 h 895174"/>
                <a:gd name="connsiteX114" fmla="*/ 336857 w 684545"/>
                <a:gd name="connsiteY114" fmla="*/ 16625 h 895174"/>
                <a:gd name="connsiteX115" fmla="*/ 343702 w 684545"/>
                <a:gd name="connsiteY115" fmla="*/ 15647 h 895174"/>
                <a:gd name="connsiteX116" fmla="*/ 350021 w 684545"/>
                <a:gd name="connsiteY116" fmla="*/ 15045 h 895174"/>
                <a:gd name="connsiteX117" fmla="*/ 356039 w 684545"/>
                <a:gd name="connsiteY117" fmla="*/ 14443 h 895174"/>
                <a:gd name="connsiteX118" fmla="*/ 361305 w 684545"/>
                <a:gd name="connsiteY118" fmla="*/ 14518 h 895174"/>
                <a:gd name="connsiteX119" fmla="*/ 365968 w 684545"/>
                <a:gd name="connsiteY119" fmla="*/ 15045 h 895174"/>
                <a:gd name="connsiteX120" fmla="*/ 366947 w 684545"/>
                <a:gd name="connsiteY120" fmla="*/ 15421 h 895174"/>
                <a:gd name="connsiteX121" fmla="*/ 367398 w 684545"/>
                <a:gd name="connsiteY121" fmla="*/ 15647 h 895174"/>
                <a:gd name="connsiteX122" fmla="*/ 367623 w 684545"/>
                <a:gd name="connsiteY122" fmla="*/ 15722 h 895174"/>
                <a:gd name="connsiteX123" fmla="*/ 371310 w 684545"/>
                <a:gd name="connsiteY123" fmla="*/ 17001 h 895174"/>
                <a:gd name="connsiteX124" fmla="*/ 408923 w 684545"/>
                <a:gd name="connsiteY124" fmla="*/ 29714 h 895174"/>
                <a:gd name="connsiteX125" fmla="*/ 427729 w 684545"/>
                <a:gd name="connsiteY125" fmla="*/ 35807 h 895174"/>
                <a:gd name="connsiteX126" fmla="*/ 445933 w 684545"/>
                <a:gd name="connsiteY126" fmla="*/ 41825 h 895174"/>
                <a:gd name="connsiteX127" fmla="*/ 480535 w 684545"/>
                <a:gd name="connsiteY127" fmla="*/ 53410 h 895174"/>
                <a:gd name="connsiteX128" fmla="*/ 549593 w 684545"/>
                <a:gd name="connsiteY128" fmla="*/ 73419 h 895174"/>
                <a:gd name="connsiteX129" fmla="*/ 609245 w 684545"/>
                <a:gd name="connsiteY129" fmla="*/ 89743 h 895174"/>
                <a:gd name="connsiteX130" fmla="*/ 638808 w 684545"/>
                <a:gd name="connsiteY130" fmla="*/ 95912 h 895174"/>
                <a:gd name="connsiteX131" fmla="*/ 676270 w 684545"/>
                <a:gd name="connsiteY131" fmla="*/ 103961 h 895174"/>
                <a:gd name="connsiteX132" fmla="*/ 676195 w 684545"/>
                <a:gd name="connsiteY132" fmla="*/ 103961 h 895174"/>
                <a:gd name="connsiteX133" fmla="*/ 676044 w 684545"/>
                <a:gd name="connsiteY133" fmla="*/ 103885 h 895174"/>
                <a:gd name="connsiteX134" fmla="*/ 675745 w 684545"/>
                <a:gd name="connsiteY134" fmla="*/ 103810 h 895174"/>
                <a:gd name="connsiteX135" fmla="*/ 675142 w 684545"/>
                <a:gd name="connsiteY135" fmla="*/ 103660 h 895174"/>
                <a:gd name="connsiteX136" fmla="*/ 673939 w 684545"/>
                <a:gd name="connsiteY136" fmla="*/ 103359 h 895174"/>
                <a:gd name="connsiteX137" fmla="*/ 671532 w 684545"/>
                <a:gd name="connsiteY137" fmla="*/ 102832 h 895174"/>
                <a:gd name="connsiteX138" fmla="*/ 666792 w 684545"/>
                <a:gd name="connsiteY138" fmla="*/ 102155 h 895174"/>
                <a:gd name="connsiteX139" fmla="*/ 664461 w 684545"/>
                <a:gd name="connsiteY139" fmla="*/ 101929 h 895174"/>
                <a:gd name="connsiteX140" fmla="*/ 661526 w 684545"/>
                <a:gd name="connsiteY140" fmla="*/ 101478 h 895174"/>
                <a:gd name="connsiteX141" fmla="*/ 650393 w 684545"/>
                <a:gd name="connsiteY141" fmla="*/ 100651 h 895174"/>
                <a:gd name="connsiteX142" fmla="*/ 637982 w 684545"/>
                <a:gd name="connsiteY142" fmla="*/ 100199 h 895174"/>
                <a:gd name="connsiteX143" fmla="*/ 625569 w 684545"/>
                <a:gd name="connsiteY143" fmla="*/ 100500 h 895174"/>
                <a:gd name="connsiteX144" fmla="*/ 620454 w 684545"/>
                <a:gd name="connsiteY144" fmla="*/ 100651 h 895174"/>
                <a:gd name="connsiteX145" fmla="*/ 606237 w 684545"/>
                <a:gd name="connsiteY145" fmla="*/ 101779 h 895174"/>
                <a:gd name="connsiteX146" fmla="*/ 582239 w 684545"/>
                <a:gd name="connsiteY146" fmla="*/ 104638 h 895174"/>
                <a:gd name="connsiteX147" fmla="*/ 565991 w 684545"/>
                <a:gd name="connsiteY147" fmla="*/ 106970 h 895174"/>
                <a:gd name="connsiteX148" fmla="*/ 557416 w 684545"/>
                <a:gd name="connsiteY148" fmla="*/ 108549 h 895174"/>
                <a:gd name="connsiteX149" fmla="*/ 548162 w 684545"/>
                <a:gd name="connsiteY149" fmla="*/ 110355 h 895174"/>
                <a:gd name="connsiteX150" fmla="*/ 527402 w 684545"/>
                <a:gd name="connsiteY150" fmla="*/ 114642 h 895174"/>
                <a:gd name="connsiteX151" fmla="*/ 516719 w 684545"/>
                <a:gd name="connsiteY151" fmla="*/ 117275 h 895174"/>
                <a:gd name="connsiteX152" fmla="*/ 504608 w 684545"/>
                <a:gd name="connsiteY152" fmla="*/ 120059 h 895174"/>
                <a:gd name="connsiteX153" fmla="*/ 480236 w 684545"/>
                <a:gd name="connsiteY153" fmla="*/ 126603 h 895174"/>
                <a:gd name="connsiteX154" fmla="*/ 453154 w 684545"/>
                <a:gd name="connsiteY154" fmla="*/ 134201 h 895174"/>
                <a:gd name="connsiteX155" fmla="*/ 439613 w 684545"/>
                <a:gd name="connsiteY155" fmla="*/ 138414 h 895174"/>
                <a:gd name="connsiteX156" fmla="*/ 432618 w 684545"/>
                <a:gd name="connsiteY156" fmla="*/ 140670 h 895174"/>
                <a:gd name="connsiteX157" fmla="*/ 428857 w 684545"/>
                <a:gd name="connsiteY157" fmla="*/ 141799 h 895174"/>
                <a:gd name="connsiteX158" fmla="*/ 428028 w 684545"/>
                <a:gd name="connsiteY158" fmla="*/ 142024 h 895174"/>
                <a:gd name="connsiteX159" fmla="*/ 428028 w 684545"/>
                <a:gd name="connsiteY159" fmla="*/ 142024 h 895174"/>
                <a:gd name="connsiteX160" fmla="*/ 428028 w 684545"/>
                <a:gd name="connsiteY160" fmla="*/ 142024 h 895174"/>
                <a:gd name="connsiteX161" fmla="*/ 426976 w 684545"/>
                <a:gd name="connsiteY161" fmla="*/ 142100 h 895174"/>
                <a:gd name="connsiteX162" fmla="*/ 417422 w 684545"/>
                <a:gd name="connsiteY162" fmla="*/ 143679 h 895174"/>
                <a:gd name="connsiteX163" fmla="*/ 419453 w 684545"/>
                <a:gd name="connsiteY163" fmla="*/ 143454 h 895174"/>
                <a:gd name="connsiteX164" fmla="*/ 421936 w 684545"/>
                <a:gd name="connsiteY164" fmla="*/ 143228 h 895174"/>
                <a:gd name="connsiteX165" fmla="*/ 423516 w 684545"/>
                <a:gd name="connsiteY165" fmla="*/ 143153 h 895174"/>
                <a:gd name="connsiteX166" fmla="*/ 425171 w 684545"/>
                <a:gd name="connsiteY166" fmla="*/ 142701 h 895174"/>
                <a:gd name="connsiteX167" fmla="*/ 426976 w 684545"/>
                <a:gd name="connsiteY167" fmla="*/ 142250 h 895174"/>
                <a:gd name="connsiteX168" fmla="*/ 427953 w 684545"/>
                <a:gd name="connsiteY168" fmla="*/ 142024 h 895174"/>
                <a:gd name="connsiteX169" fmla="*/ 428555 w 684545"/>
                <a:gd name="connsiteY169" fmla="*/ 141874 h 895174"/>
                <a:gd name="connsiteX170" fmla="*/ 432919 w 684545"/>
                <a:gd name="connsiteY170" fmla="*/ 140520 h 895174"/>
                <a:gd name="connsiteX171" fmla="*/ 467973 w 684545"/>
                <a:gd name="connsiteY171" fmla="*/ 129838 h 895174"/>
                <a:gd name="connsiteX172" fmla="*/ 477602 w 684545"/>
                <a:gd name="connsiteY172" fmla="*/ 127280 h 895174"/>
                <a:gd name="connsiteX173" fmla="*/ 486629 w 684545"/>
                <a:gd name="connsiteY173" fmla="*/ 124723 h 895174"/>
                <a:gd name="connsiteX174" fmla="*/ 505435 w 684545"/>
                <a:gd name="connsiteY174" fmla="*/ 119833 h 895174"/>
                <a:gd name="connsiteX175" fmla="*/ 515290 w 684545"/>
                <a:gd name="connsiteY175" fmla="*/ 117576 h 895174"/>
                <a:gd name="connsiteX176" fmla="*/ 524542 w 684545"/>
                <a:gd name="connsiteY176" fmla="*/ 115319 h 895174"/>
                <a:gd name="connsiteX177" fmla="*/ 543499 w 684545"/>
                <a:gd name="connsiteY177" fmla="*/ 111258 h 895174"/>
                <a:gd name="connsiteX178" fmla="*/ 553203 w 684545"/>
                <a:gd name="connsiteY178" fmla="*/ 109452 h 895174"/>
                <a:gd name="connsiteX179" fmla="*/ 562230 w 684545"/>
                <a:gd name="connsiteY179" fmla="*/ 107647 h 895174"/>
                <a:gd name="connsiteX180" fmla="*/ 581036 w 684545"/>
                <a:gd name="connsiteY180" fmla="*/ 104788 h 895174"/>
                <a:gd name="connsiteX181" fmla="*/ 598414 w 684545"/>
                <a:gd name="connsiteY181" fmla="*/ 102456 h 895174"/>
                <a:gd name="connsiteX182" fmla="*/ 607365 w 684545"/>
                <a:gd name="connsiteY182" fmla="*/ 101704 h 895174"/>
                <a:gd name="connsiteX183" fmla="*/ 615339 w 684545"/>
                <a:gd name="connsiteY183" fmla="*/ 100952 h 895174"/>
                <a:gd name="connsiteX184" fmla="*/ 631512 w 684545"/>
                <a:gd name="connsiteY184" fmla="*/ 100350 h 895174"/>
                <a:gd name="connsiteX185" fmla="*/ 645954 w 684545"/>
                <a:gd name="connsiteY185" fmla="*/ 100425 h 895174"/>
                <a:gd name="connsiteX186" fmla="*/ 649567 w 684545"/>
                <a:gd name="connsiteY186" fmla="*/ 100651 h 895174"/>
                <a:gd name="connsiteX187" fmla="*/ 652650 w 684545"/>
                <a:gd name="connsiteY187" fmla="*/ 100726 h 895174"/>
                <a:gd name="connsiteX188" fmla="*/ 658895 w 684545"/>
                <a:gd name="connsiteY188" fmla="*/ 101177 h 895174"/>
                <a:gd name="connsiteX189" fmla="*/ 665062 w 684545"/>
                <a:gd name="connsiteY189" fmla="*/ 102005 h 895174"/>
                <a:gd name="connsiteX190" fmla="*/ 670178 w 684545"/>
                <a:gd name="connsiteY190" fmla="*/ 102682 h 895174"/>
                <a:gd name="connsiteX191" fmla="*/ 675368 w 684545"/>
                <a:gd name="connsiteY191" fmla="*/ 103735 h 895174"/>
                <a:gd name="connsiteX192" fmla="*/ 676044 w 684545"/>
                <a:gd name="connsiteY192" fmla="*/ 103885 h 895174"/>
                <a:gd name="connsiteX193" fmla="*/ 638884 w 684545"/>
                <a:gd name="connsiteY193" fmla="*/ 95912 h 895174"/>
                <a:gd name="connsiteX194" fmla="*/ 637907 w 684545"/>
                <a:gd name="connsiteY194" fmla="*/ 95761 h 895174"/>
                <a:gd name="connsiteX195" fmla="*/ 635951 w 684545"/>
                <a:gd name="connsiteY195" fmla="*/ 95385 h 895174"/>
                <a:gd name="connsiteX196" fmla="*/ 628127 w 684545"/>
                <a:gd name="connsiteY196" fmla="*/ 93880 h 895174"/>
                <a:gd name="connsiteX197" fmla="*/ 612555 w 684545"/>
                <a:gd name="connsiteY197" fmla="*/ 90571 h 895174"/>
                <a:gd name="connsiteX198" fmla="*/ 550570 w 684545"/>
                <a:gd name="connsiteY198" fmla="*/ 73720 h 895174"/>
                <a:gd name="connsiteX199" fmla="*/ 515064 w 684545"/>
                <a:gd name="connsiteY199" fmla="*/ 63941 h 895174"/>
                <a:gd name="connsiteX200" fmla="*/ 497312 w 684545"/>
                <a:gd name="connsiteY200" fmla="*/ 58675 h 895174"/>
                <a:gd name="connsiteX201" fmla="*/ 481137 w 684545"/>
                <a:gd name="connsiteY201" fmla="*/ 53635 h 895174"/>
                <a:gd name="connsiteX202" fmla="*/ 482867 w 684545"/>
                <a:gd name="connsiteY202" fmla="*/ 53936 h 895174"/>
                <a:gd name="connsiteX203" fmla="*/ 484147 w 684545"/>
                <a:gd name="connsiteY203" fmla="*/ 55290 h 895174"/>
                <a:gd name="connsiteX204" fmla="*/ 488434 w 684545"/>
                <a:gd name="connsiteY204" fmla="*/ 62587 h 895174"/>
                <a:gd name="connsiteX205" fmla="*/ 490089 w 684545"/>
                <a:gd name="connsiteY205" fmla="*/ 67251 h 895174"/>
                <a:gd name="connsiteX206" fmla="*/ 491218 w 684545"/>
                <a:gd name="connsiteY206" fmla="*/ 72667 h 895174"/>
                <a:gd name="connsiteX207" fmla="*/ 492572 w 684545"/>
                <a:gd name="connsiteY207" fmla="*/ 121488 h 895174"/>
                <a:gd name="connsiteX208" fmla="*/ 482717 w 684545"/>
                <a:gd name="connsiteY208" fmla="*/ 164065 h 895174"/>
                <a:gd name="connsiteX209" fmla="*/ 479031 w 684545"/>
                <a:gd name="connsiteY209" fmla="*/ 171362 h 895174"/>
                <a:gd name="connsiteX210" fmla="*/ 475194 w 684545"/>
                <a:gd name="connsiteY210" fmla="*/ 176552 h 895174"/>
                <a:gd name="connsiteX211" fmla="*/ 471508 w 684545"/>
                <a:gd name="connsiteY211" fmla="*/ 179035 h 895174"/>
                <a:gd name="connsiteX212" fmla="*/ 469703 w 684545"/>
                <a:gd name="connsiteY212" fmla="*/ 179411 h 895174"/>
                <a:gd name="connsiteX213" fmla="*/ 469176 w 684545"/>
                <a:gd name="connsiteY213" fmla="*/ 178659 h 895174"/>
                <a:gd name="connsiteX214" fmla="*/ 469176 w 684545"/>
                <a:gd name="connsiteY214" fmla="*/ 178584 h 895174"/>
                <a:gd name="connsiteX215" fmla="*/ 469176 w 684545"/>
                <a:gd name="connsiteY215" fmla="*/ 178584 h 895174"/>
                <a:gd name="connsiteX216" fmla="*/ 469552 w 684545"/>
                <a:gd name="connsiteY216" fmla="*/ 178809 h 895174"/>
                <a:gd name="connsiteX217" fmla="*/ 472337 w 684545"/>
                <a:gd name="connsiteY217" fmla="*/ 180690 h 895174"/>
                <a:gd name="connsiteX218" fmla="*/ 477828 w 684545"/>
                <a:gd name="connsiteY218" fmla="*/ 184526 h 895174"/>
                <a:gd name="connsiteX219" fmla="*/ 488660 w 684545"/>
                <a:gd name="connsiteY219" fmla="*/ 192199 h 895174"/>
                <a:gd name="connsiteX220" fmla="*/ 529657 w 684545"/>
                <a:gd name="connsiteY220" fmla="*/ 222590 h 895174"/>
                <a:gd name="connsiteX221" fmla="*/ 532065 w 684545"/>
                <a:gd name="connsiteY221" fmla="*/ 224471 h 895174"/>
                <a:gd name="connsiteX222" fmla="*/ 533268 w 684545"/>
                <a:gd name="connsiteY222" fmla="*/ 225448 h 895174"/>
                <a:gd name="connsiteX223" fmla="*/ 568999 w 684545"/>
                <a:gd name="connsiteY223" fmla="*/ 252228 h 895174"/>
                <a:gd name="connsiteX224" fmla="*/ 568022 w 684545"/>
                <a:gd name="connsiteY224" fmla="*/ 251552 h 895174"/>
                <a:gd name="connsiteX225" fmla="*/ 566066 w 684545"/>
                <a:gd name="connsiteY225" fmla="*/ 250122 h 895174"/>
                <a:gd name="connsiteX226" fmla="*/ 562381 w 684545"/>
                <a:gd name="connsiteY226" fmla="*/ 247339 h 895174"/>
                <a:gd name="connsiteX227" fmla="*/ 549668 w 684545"/>
                <a:gd name="connsiteY227" fmla="*/ 236507 h 895174"/>
                <a:gd name="connsiteX228" fmla="*/ 531538 w 684545"/>
                <a:gd name="connsiteY228" fmla="*/ 219355 h 895174"/>
                <a:gd name="connsiteX229" fmla="*/ 520555 w 684545"/>
                <a:gd name="connsiteY229" fmla="*/ 207997 h 895174"/>
                <a:gd name="connsiteX230" fmla="*/ 514989 w 684545"/>
                <a:gd name="connsiteY230" fmla="*/ 201527 h 895174"/>
                <a:gd name="connsiteX231" fmla="*/ 507993 w 684545"/>
                <a:gd name="connsiteY231" fmla="*/ 193779 h 895174"/>
                <a:gd name="connsiteX232" fmla="*/ 491894 w 684545"/>
                <a:gd name="connsiteY232" fmla="*/ 173920 h 895174"/>
                <a:gd name="connsiteX233" fmla="*/ 473690 w 684545"/>
                <a:gd name="connsiteY233" fmla="*/ 149171 h 895174"/>
                <a:gd name="connsiteX234" fmla="*/ 464362 w 684545"/>
                <a:gd name="connsiteY234" fmla="*/ 135179 h 895174"/>
                <a:gd name="connsiteX235" fmla="*/ 459773 w 684545"/>
                <a:gd name="connsiteY235" fmla="*/ 128183 h 895174"/>
                <a:gd name="connsiteX236" fmla="*/ 457744 w 684545"/>
                <a:gd name="connsiteY236" fmla="*/ 125099 h 895174"/>
                <a:gd name="connsiteX237" fmla="*/ 457668 w 684545"/>
                <a:gd name="connsiteY237" fmla="*/ 125024 h 895174"/>
                <a:gd name="connsiteX238" fmla="*/ 457141 w 684545"/>
                <a:gd name="connsiteY238" fmla="*/ 126378 h 895174"/>
                <a:gd name="connsiteX239" fmla="*/ 456313 w 684545"/>
                <a:gd name="connsiteY239" fmla="*/ 131794 h 895174"/>
                <a:gd name="connsiteX240" fmla="*/ 454131 w 684545"/>
                <a:gd name="connsiteY240" fmla="*/ 158198 h 895174"/>
                <a:gd name="connsiteX241" fmla="*/ 449092 w 684545"/>
                <a:gd name="connsiteY241" fmla="*/ 211081 h 895174"/>
                <a:gd name="connsiteX242" fmla="*/ 433971 w 684545"/>
                <a:gd name="connsiteY242" fmla="*/ 296837 h 895174"/>
                <a:gd name="connsiteX243" fmla="*/ 389288 w 684545"/>
                <a:gd name="connsiteY243" fmla="*/ 419152 h 895174"/>
                <a:gd name="connsiteX244" fmla="*/ 377553 w 684545"/>
                <a:gd name="connsiteY244" fmla="*/ 465040 h 895174"/>
                <a:gd name="connsiteX245" fmla="*/ 357619 w 684545"/>
                <a:gd name="connsiteY245" fmla="*/ 571708 h 895174"/>
                <a:gd name="connsiteX246" fmla="*/ 358295 w 684545"/>
                <a:gd name="connsiteY246" fmla="*/ 634596 h 895174"/>
                <a:gd name="connsiteX247" fmla="*/ 365066 w 684545"/>
                <a:gd name="connsiteY247" fmla="*/ 666040 h 895174"/>
                <a:gd name="connsiteX248" fmla="*/ 377703 w 684545"/>
                <a:gd name="connsiteY248" fmla="*/ 696281 h 895174"/>
                <a:gd name="connsiteX249" fmla="*/ 397112 w 684545"/>
                <a:gd name="connsiteY249" fmla="*/ 724264 h 895174"/>
                <a:gd name="connsiteX250" fmla="*/ 423666 w 684545"/>
                <a:gd name="connsiteY250" fmla="*/ 748487 h 895174"/>
                <a:gd name="connsiteX251" fmla="*/ 457668 w 684545"/>
                <a:gd name="connsiteY251" fmla="*/ 767443 h 895174"/>
                <a:gd name="connsiteX252" fmla="*/ 498967 w 684545"/>
                <a:gd name="connsiteY252" fmla="*/ 779404 h 895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Lst>
              <a:rect l="l" t="t" r="r" b="b"/>
              <a:pathLst>
                <a:path w="684545" h="895174">
                  <a:moveTo>
                    <a:pt x="498967" y="779404"/>
                  </a:moveTo>
                  <a:cubicBezTo>
                    <a:pt x="498967" y="779404"/>
                    <a:pt x="495806" y="783616"/>
                    <a:pt x="489789" y="790688"/>
                  </a:cubicBezTo>
                  <a:cubicBezTo>
                    <a:pt x="483846" y="797759"/>
                    <a:pt x="474368" y="807388"/>
                    <a:pt x="462256" y="818295"/>
                  </a:cubicBezTo>
                  <a:cubicBezTo>
                    <a:pt x="437431" y="839885"/>
                    <a:pt x="399294" y="866364"/>
                    <a:pt x="346260" y="880732"/>
                  </a:cubicBezTo>
                  <a:cubicBezTo>
                    <a:pt x="319705" y="887803"/>
                    <a:pt x="289917" y="891940"/>
                    <a:pt x="257494" y="890436"/>
                  </a:cubicBezTo>
                  <a:cubicBezTo>
                    <a:pt x="249369" y="890060"/>
                    <a:pt x="241171" y="889307"/>
                    <a:pt x="233046" y="888329"/>
                  </a:cubicBezTo>
                  <a:cubicBezTo>
                    <a:pt x="229059" y="887878"/>
                    <a:pt x="224771" y="887201"/>
                    <a:pt x="220484" y="886374"/>
                  </a:cubicBezTo>
                  <a:cubicBezTo>
                    <a:pt x="216196" y="885621"/>
                    <a:pt x="211983" y="884719"/>
                    <a:pt x="207770" y="883816"/>
                  </a:cubicBezTo>
                  <a:cubicBezTo>
                    <a:pt x="199270" y="881935"/>
                    <a:pt x="190920" y="879754"/>
                    <a:pt x="182646" y="877196"/>
                  </a:cubicBezTo>
                  <a:cubicBezTo>
                    <a:pt x="173994" y="874338"/>
                    <a:pt x="165419" y="871178"/>
                    <a:pt x="157068" y="867642"/>
                  </a:cubicBezTo>
                  <a:cubicBezTo>
                    <a:pt x="152857" y="865912"/>
                    <a:pt x="148720" y="864032"/>
                    <a:pt x="144657" y="862076"/>
                  </a:cubicBezTo>
                  <a:lnTo>
                    <a:pt x="138563" y="859067"/>
                  </a:lnTo>
                  <a:lnTo>
                    <a:pt x="132321" y="855682"/>
                  </a:lnTo>
                  <a:cubicBezTo>
                    <a:pt x="124046" y="851093"/>
                    <a:pt x="115996" y="846204"/>
                    <a:pt x="108248" y="841013"/>
                  </a:cubicBezTo>
                  <a:cubicBezTo>
                    <a:pt x="104411" y="838380"/>
                    <a:pt x="100575" y="835672"/>
                    <a:pt x="96889" y="832889"/>
                  </a:cubicBezTo>
                  <a:cubicBezTo>
                    <a:pt x="93052" y="829955"/>
                    <a:pt x="89291" y="826871"/>
                    <a:pt x="85680" y="823787"/>
                  </a:cubicBezTo>
                  <a:cubicBezTo>
                    <a:pt x="78384" y="817543"/>
                    <a:pt x="71464" y="810998"/>
                    <a:pt x="64918" y="804153"/>
                  </a:cubicBezTo>
                  <a:cubicBezTo>
                    <a:pt x="58525" y="797458"/>
                    <a:pt x="52206" y="789860"/>
                    <a:pt x="46564" y="782112"/>
                  </a:cubicBezTo>
                  <a:cubicBezTo>
                    <a:pt x="40847" y="774364"/>
                    <a:pt x="35656" y="766390"/>
                    <a:pt x="31067" y="758190"/>
                  </a:cubicBezTo>
                  <a:cubicBezTo>
                    <a:pt x="21814" y="741716"/>
                    <a:pt x="14744" y="723587"/>
                    <a:pt x="10380" y="705458"/>
                  </a:cubicBezTo>
                  <a:cubicBezTo>
                    <a:pt x="10380" y="705458"/>
                    <a:pt x="8801" y="702976"/>
                    <a:pt x="5868" y="698462"/>
                  </a:cubicBezTo>
                  <a:cubicBezTo>
                    <a:pt x="5642" y="698086"/>
                    <a:pt x="5642" y="697935"/>
                    <a:pt x="5642" y="697860"/>
                  </a:cubicBezTo>
                  <a:lnTo>
                    <a:pt x="5717" y="697484"/>
                  </a:lnTo>
                  <a:cubicBezTo>
                    <a:pt x="5792" y="697259"/>
                    <a:pt x="5868" y="697033"/>
                    <a:pt x="5868" y="696732"/>
                  </a:cubicBezTo>
                  <a:cubicBezTo>
                    <a:pt x="6018" y="696205"/>
                    <a:pt x="6169" y="695603"/>
                    <a:pt x="6244" y="695002"/>
                  </a:cubicBezTo>
                  <a:cubicBezTo>
                    <a:pt x="6544" y="693723"/>
                    <a:pt x="6920" y="692293"/>
                    <a:pt x="7297" y="690714"/>
                  </a:cubicBezTo>
                  <a:cubicBezTo>
                    <a:pt x="8125" y="687404"/>
                    <a:pt x="9102" y="683492"/>
                    <a:pt x="10231" y="678979"/>
                  </a:cubicBezTo>
                  <a:cubicBezTo>
                    <a:pt x="11359" y="674315"/>
                    <a:pt x="12938" y="669275"/>
                    <a:pt x="13767" y="662956"/>
                  </a:cubicBezTo>
                  <a:cubicBezTo>
                    <a:pt x="18279" y="638583"/>
                    <a:pt x="23320" y="603754"/>
                    <a:pt x="30617" y="565615"/>
                  </a:cubicBezTo>
                  <a:cubicBezTo>
                    <a:pt x="45361" y="489412"/>
                    <a:pt x="73344" y="402904"/>
                    <a:pt x="136909" y="369278"/>
                  </a:cubicBezTo>
                  <a:cubicBezTo>
                    <a:pt x="136909" y="369278"/>
                    <a:pt x="167827" y="352579"/>
                    <a:pt x="216874" y="329184"/>
                  </a:cubicBezTo>
                  <a:cubicBezTo>
                    <a:pt x="241397" y="317524"/>
                    <a:pt x="270508" y="304209"/>
                    <a:pt x="303006" y="290969"/>
                  </a:cubicBezTo>
                  <a:cubicBezTo>
                    <a:pt x="319178" y="284274"/>
                    <a:pt x="336405" y="277956"/>
                    <a:pt x="354234" y="271637"/>
                  </a:cubicBezTo>
                  <a:cubicBezTo>
                    <a:pt x="363110" y="268402"/>
                    <a:pt x="372438" y="265769"/>
                    <a:pt x="381841" y="262911"/>
                  </a:cubicBezTo>
                  <a:cubicBezTo>
                    <a:pt x="386579" y="261557"/>
                    <a:pt x="391319" y="260202"/>
                    <a:pt x="396133" y="258848"/>
                  </a:cubicBezTo>
                  <a:cubicBezTo>
                    <a:pt x="398541" y="258172"/>
                    <a:pt x="400948" y="257570"/>
                    <a:pt x="403354" y="256893"/>
                  </a:cubicBezTo>
                  <a:lnTo>
                    <a:pt x="404258" y="256667"/>
                  </a:lnTo>
                  <a:lnTo>
                    <a:pt x="404710" y="256516"/>
                  </a:lnTo>
                  <a:lnTo>
                    <a:pt x="404936" y="256441"/>
                  </a:lnTo>
                  <a:cubicBezTo>
                    <a:pt x="370859" y="294129"/>
                    <a:pt x="395532" y="266897"/>
                    <a:pt x="387935" y="275323"/>
                  </a:cubicBezTo>
                  <a:lnTo>
                    <a:pt x="388085" y="275097"/>
                  </a:lnTo>
                  <a:lnTo>
                    <a:pt x="388460" y="274721"/>
                  </a:lnTo>
                  <a:cubicBezTo>
                    <a:pt x="391094" y="271787"/>
                    <a:pt x="399668" y="260353"/>
                    <a:pt x="407341" y="237635"/>
                  </a:cubicBezTo>
                  <a:cubicBezTo>
                    <a:pt x="408471" y="234626"/>
                    <a:pt x="409448" y="231542"/>
                    <a:pt x="410352" y="228533"/>
                  </a:cubicBezTo>
                  <a:lnTo>
                    <a:pt x="411554" y="223944"/>
                  </a:lnTo>
                  <a:cubicBezTo>
                    <a:pt x="412082" y="222214"/>
                    <a:pt x="412609" y="220484"/>
                    <a:pt x="413059" y="218754"/>
                  </a:cubicBezTo>
                  <a:cubicBezTo>
                    <a:pt x="413962" y="215293"/>
                    <a:pt x="414713" y="211758"/>
                    <a:pt x="415391" y="208297"/>
                  </a:cubicBezTo>
                  <a:cubicBezTo>
                    <a:pt x="416295" y="204536"/>
                    <a:pt x="417121" y="200624"/>
                    <a:pt x="417723" y="196788"/>
                  </a:cubicBezTo>
                  <a:cubicBezTo>
                    <a:pt x="418326" y="192801"/>
                    <a:pt x="418926" y="188889"/>
                    <a:pt x="419529" y="184903"/>
                  </a:cubicBezTo>
                  <a:cubicBezTo>
                    <a:pt x="420131" y="180765"/>
                    <a:pt x="420581" y="176628"/>
                    <a:pt x="420958" y="172490"/>
                  </a:cubicBezTo>
                  <a:cubicBezTo>
                    <a:pt x="421334" y="168353"/>
                    <a:pt x="421861" y="163840"/>
                    <a:pt x="422087" y="159627"/>
                  </a:cubicBezTo>
                  <a:cubicBezTo>
                    <a:pt x="422386" y="155264"/>
                    <a:pt x="422386" y="151127"/>
                    <a:pt x="422688" y="146688"/>
                  </a:cubicBezTo>
                  <a:cubicBezTo>
                    <a:pt x="423139" y="137887"/>
                    <a:pt x="422838" y="129236"/>
                    <a:pt x="422838" y="120661"/>
                  </a:cubicBezTo>
                  <a:cubicBezTo>
                    <a:pt x="422763" y="116373"/>
                    <a:pt x="422386" y="112085"/>
                    <a:pt x="422236" y="107948"/>
                  </a:cubicBezTo>
                  <a:cubicBezTo>
                    <a:pt x="422087" y="103810"/>
                    <a:pt x="421786" y="99748"/>
                    <a:pt x="421409" y="95686"/>
                  </a:cubicBezTo>
                  <a:lnTo>
                    <a:pt x="420280" y="84101"/>
                  </a:lnTo>
                  <a:cubicBezTo>
                    <a:pt x="419905" y="80415"/>
                    <a:pt x="419378" y="76579"/>
                    <a:pt x="418851" y="73043"/>
                  </a:cubicBezTo>
                  <a:cubicBezTo>
                    <a:pt x="418475" y="69733"/>
                    <a:pt x="418025" y="66499"/>
                    <a:pt x="417498" y="63264"/>
                  </a:cubicBezTo>
                  <a:lnTo>
                    <a:pt x="415993" y="54463"/>
                  </a:lnTo>
                  <a:cubicBezTo>
                    <a:pt x="415542" y="51830"/>
                    <a:pt x="415015" y="49197"/>
                    <a:pt x="414414" y="46639"/>
                  </a:cubicBezTo>
                  <a:lnTo>
                    <a:pt x="413134" y="40772"/>
                  </a:lnTo>
                  <a:lnTo>
                    <a:pt x="411931" y="36108"/>
                  </a:lnTo>
                  <a:lnTo>
                    <a:pt x="411103" y="33024"/>
                  </a:lnTo>
                  <a:lnTo>
                    <a:pt x="410803" y="32121"/>
                  </a:lnTo>
                  <a:lnTo>
                    <a:pt x="410728" y="31971"/>
                  </a:lnTo>
                  <a:cubicBezTo>
                    <a:pt x="410728" y="31971"/>
                    <a:pt x="410728" y="31820"/>
                    <a:pt x="410728" y="31971"/>
                  </a:cubicBezTo>
                  <a:lnTo>
                    <a:pt x="410877" y="32572"/>
                  </a:lnTo>
                  <a:lnTo>
                    <a:pt x="411705" y="34979"/>
                  </a:lnTo>
                  <a:lnTo>
                    <a:pt x="413360" y="39493"/>
                  </a:lnTo>
                  <a:cubicBezTo>
                    <a:pt x="413360" y="39493"/>
                    <a:pt x="414939" y="43330"/>
                    <a:pt x="418025" y="50852"/>
                  </a:cubicBezTo>
                  <a:cubicBezTo>
                    <a:pt x="419755" y="54613"/>
                    <a:pt x="423064" y="62587"/>
                    <a:pt x="427503" y="71163"/>
                  </a:cubicBezTo>
                  <a:cubicBezTo>
                    <a:pt x="429909" y="76278"/>
                    <a:pt x="432844" y="82145"/>
                    <a:pt x="436228" y="88163"/>
                  </a:cubicBezTo>
                  <a:lnTo>
                    <a:pt x="437507" y="90495"/>
                  </a:lnTo>
                  <a:lnTo>
                    <a:pt x="438937" y="93203"/>
                  </a:lnTo>
                  <a:cubicBezTo>
                    <a:pt x="439914" y="95009"/>
                    <a:pt x="440967" y="96890"/>
                    <a:pt x="441946" y="98770"/>
                  </a:cubicBezTo>
                  <a:cubicBezTo>
                    <a:pt x="444052" y="102531"/>
                    <a:pt x="446309" y="106368"/>
                    <a:pt x="448715" y="110280"/>
                  </a:cubicBezTo>
                  <a:cubicBezTo>
                    <a:pt x="448715" y="110280"/>
                    <a:pt x="449092" y="110957"/>
                    <a:pt x="449920" y="112235"/>
                  </a:cubicBezTo>
                  <a:cubicBezTo>
                    <a:pt x="450746" y="113665"/>
                    <a:pt x="451951" y="115696"/>
                    <a:pt x="453530" y="118328"/>
                  </a:cubicBezTo>
                  <a:cubicBezTo>
                    <a:pt x="455110" y="120961"/>
                    <a:pt x="457141" y="124196"/>
                    <a:pt x="459549" y="127882"/>
                  </a:cubicBezTo>
                  <a:cubicBezTo>
                    <a:pt x="460752" y="129763"/>
                    <a:pt x="462105" y="131719"/>
                    <a:pt x="463461" y="133750"/>
                  </a:cubicBezTo>
                  <a:cubicBezTo>
                    <a:pt x="464890" y="136006"/>
                    <a:pt x="466469" y="138338"/>
                    <a:pt x="468048" y="140896"/>
                  </a:cubicBezTo>
                  <a:cubicBezTo>
                    <a:pt x="471358" y="145861"/>
                    <a:pt x="475119" y="151277"/>
                    <a:pt x="479407" y="156919"/>
                  </a:cubicBezTo>
                  <a:cubicBezTo>
                    <a:pt x="483545" y="162937"/>
                    <a:pt x="488208" y="169331"/>
                    <a:pt x="493475" y="175800"/>
                  </a:cubicBezTo>
                  <a:cubicBezTo>
                    <a:pt x="503780" y="189040"/>
                    <a:pt x="515967" y="203408"/>
                    <a:pt x="529582" y="217249"/>
                  </a:cubicBezTo>
                  <a:cubicBezTo>
                    <a:pt x="533268" y="220709"/>
                    <a:pt x="536353" y="224094"/>
                    <a:pt x="539813" y="227480"/>
                  </a:cubicBezTo>
                  <a:cubicBezTo>
                    <a:pt x="543273" y="230790"/>
                    <a:pt x="546884" y="234099"/>
                    <a:pt x="550720" y="237259"/>
                  </a:cubicBezTo>
                  <a:cubicBezTo>
                    <a:pt x="554256" y="240419"/>
                    <a:pt x="557565" y="243427"/>
                    <a:pt x="561253" y="246361"/>
                  </a:cubicBezTo>
                  <a:cubicBezTo>
                    <a:pt x="563058" y="247790"/>
                    <a:pt x="564939" y="249220"/>
                    <a:pt x="566895" y="250649"/>
                  </a:cubicBezTo>
                  <a:lnTo>
                    <a:pt x="568324" y="251702"/>
                  </a:lnTo>
                  <a:lnTo>
                    <a:pt x="569075" y="252228"/>
                  </a:lnTo>
                  <a:lnTo>
                    <a:pt x="569150" y="252304"/>
                  </a:lnTo>
                  <a:cubicBezTo>
                    <a:pt x="553730" y="240719"/>
                    <a:pt x="603905" y="278332"/>
                    <a:pt x="534548" y="226351"/>
                  </a:cubicBezTo>
                  <a:lnTo>
                    <a:pt x="533644" y="225674"/>
                  </a:lnTo>
                  <a:lnTo>
                    <a:pt x="531914" y="224320"/>
                  </a:lnTo>
                  <a:lnTo>
                    <a:pt x="517848" y="213563"/>
                  </a:lnTo>
                  <a:cubicBezTo>
                    <a:pt x="499042" y="199346"/>
                    <a:pt x="479859" y="185655"/>
                    <a:pt x="460300" y="172566"/>
                  </a:cubicBezTo>
                  <a:lnTo>
                    <a:pt x="445556" y="162862"/>
                  </a:lnTo>
                  <a:lnTo>
                    <a:pt x="438109" y="158047"/>
                  </a:lnTo>
                  <a:lnTo>
                    <a:pt x="430285" y="152556"/>
                  </a:lnTo>
                  <a:cubicBezTo>
                    <a:pt x="419830" y="145334"/>
                    <a:pt x="409373" y="138188"/>
                    <a:pt x="398767" y="131117"/>
                  </a:cubicBezTo>
                  <a:cubicBezTo>
                    <a:pt x="356715" y="102832"/>
                    <a:pt x="313536" y="77181"/>
                    <a:pt x="271711" y="50325"/>
                  </a:cubicBezTo>
                  <a:cubicBezTo>
                    <a:pt x="250649" y="37236"/>
                    <a:pt x="229661" y="24448"/>
                    <a:pt x="208749" y="12111"/>
                  </a:cubicBezTo>
                  <a:lnTo>
                    <a:pt x="200925" y="7522"/>
                  </a:lnTo>
                  <a:lnTo>
                    <a:pt x="197766" y="5642"/>
                  </a:lnTo>
                  <a:lnTo>
                    <a:pt x="197917" y="5792"/>
                  </a:lnTo>
                  <a:lnTo>
                    <a:pt x="198668" y="6469"/>
                  </a:lnTo>
                  <a:lnTo>
                    <a:pt x="200624" y="7146"/>
                  </a:lnTo>
                  <a:cubicBezTo>
                    <a:pt x="203408" y="8049"/>
                    <a:pt x="206718" y="9328"/>
                    <a:pt x="210629" y="10757"/>
                  </a:cubicBezTo>
                  <a:cubicBezTo>
                    <a:pt x="214692" y="11810"/>
                    <a:pt x="219430" y="13014"/>
                    <a:pt x="224695" y="14669"/>
                  </a:cubicBezTo>
                  <a:cubicBezTo>
                    <a:pt x="227555" y="15572"/>
                    <a:pt x="230413" y="16474"/>
                    <a:pt x="233122" y="17377"/>
                  </a:cubicBezTo>
                  <a:cubicBezTo>
                    <a:pt x="236356" y="18355"/>
                    <a:pt x="239592" y="19333"/>
                    <a:pt x="242600" y="20311"/>
                  </a:cubicBezTo>
                  <a:cubicBezTo>
                    <a:pt x="242600" y="20311"/>
                    <a:pt x="245008" y="20536"/>
                    <a:pt x="249369" y="21063"/>
                  </a:cubicBezTo>
                  <a:cubicBezTo>
                    <a:pt x="253658" y="21589"/>
                    <a:pt x="259902" y="21966"/>
                    <a:pt x="267500" y="21966"/>
                  </a:cubicBezTo>
                  <a:cubicBezTo>
                    <a:pt x="282545" y="22266"/>
                    <a:pt x="303006" y="20837"/>
                    <a:pt x="322563" y="18430"/>
                  </a:cubicBezTo>
                  <a:cubicBezTo>
                    <a:pt x="327228" y="17828"/>
                    <a:pt x="332041" y="17227"/>
                    <a:pt x="336857" y="16625"/>
                  </a:cubicBezTo>
                  <a:cubicBezTo>
                    <a:pt x="339189" y="16324"/>
                    <a:pt x="341595" y="15872"/>
                    <a:pt x="343702" y="15647"/>
                  </a:cubicBezTo>
                  <a:cubicBezTo>
                    <a:pt x="345808" y="15496"/>
                    <a:pt x="347915" y="15271"/>
                    <a:pt x="350021" y="15045"/>
                  </a:cubicBezTo>
                  <a:cubicBezTo>
                    <a:pt x="352052" y="14894"/>
                    <a:pt x="354234" y="14293"/>
                    <a:pt x="356039" y="14443"/>
                  </a:cubicBezTo>
                  <a:cubicBezTo>
                    <a:pt x="357845" y="14518"/>
                    <a:pt x="359575" y="14518"/>
                    <a:pt x="361305" y="14518"/>
                  </a:cubicBezTo>
                  <a:cubicBezTo>
                    <a:pt x="362960" y="14594"/>
                    <a:pt x="364765" y="14217"/>
                    <a:pt x="365968" y="15045"/>
                  </a:cubicBezTo>
                  <a:lnTo>
                    <a:pt x="366947" y="15421"/>
                  </a:lnTo>
                  <a:lnTo>
                    <a:pt x="367398" y="15647"/>
                  </a:lnTo>
                  <a:lnTo>
                    <a:pt x="367623" y="15722"/>
                  </a:lnTo>
                  <a:lnTo>
                    <a:pt x="371310" y="17001"/>
                  </a:lnTo>
                  <a:cubicBezTo>
                    <a:pt x="383872" y="21364"/>
                    <a:pt x="396359" y="25652"/>
                    <a:pt x="408923" y="29714"/>
                  </a:cubicBezTo>
                  <a:cubicBezTo>
                    <a:pt x="415165" y="31745"/>
                    <a:pt x="421485" y="33776"/>
                    <a:pt x="427729" y="35807"/>
                  </a:cubicBezTo>
                  <a:cubicBezTo>
                    <a:pt x="433971" y="37763"/>
                    <a:pt x="440366" y="39719"/>
                    <a:pt x="445933" y="41825"/>
                  </a:cubicBezTo>
                  <a:cubicBezTo>
                    <a:pt x="457442" y="45887"/>
                    <a:pt x="469027" y="49723"/>
                    <a:pt x="480535" y="53410"/>
                  </a:cubicBezTo>
                  <a:cubicBezTo>
                    <a:pt x="503630" y="60782"/>
                    <a:pt x="526649" y="67477"/>
                    <a:pt x="549593" y="73419"/>
                  </a:cubicBezTo>
                  <a:cubicBezTo>
                    <a:pt x="569903" y="79738"/>
                    <a:pt x="589387" y="85230"/>
                    <a:pt x="609245" y="89743"/>
                  </a:cubicBezTo>
                  <a:cubicBezTo>
                    <a:pt x="619100" y="92000"/>
                    <a:pt x="628955" y="94106"/>
                    <a:pt x="638808" y="95912"/>
                  </a:cubicBezTo>
                  <a:lnTo>
                    <a:pt x="676270" y="103961"/>
                  </a:lnTo>
                  <a:lnTo>
                    <a:pt x="676195" y="103961"/>
                  </a:lnTo>
                  <a:lnTo>
                    <a:pt x="676044" y="103885"/>
                  </a:lnTo>
                  <a:lnTo>
                    <a:pt x="675745" y="103810"/>
                  </a:lnTo>
                  <a:lnTo>
                    <a:pt x="675142" y="103660"/>
                  </a:lnTo>
                  <a:lnTo>
                    <a:pt x="673939" y="103359"/>
                  </a:lnTo>
                  <a:lnTo>
                    <a:pt x="671532" y="102832"/>
                  </a:lnTo>
                  <a:cubicBezTo>
                    <a:pt x="669952" y="102531"/>
                    <a:pt x="668298" y="102306"/>
                    <a:pt x="666792" y="102155"/>
                  </a:cubicBezTo>
                  <a:lnTo>
                    <a:pt x="664461" y="101929"/>
                  </a:lnTo>
                  <a:lnTo>
                    <a:pt x="661526" y="101478"/>
                  </a:lnTo>
                  <a:cubicBezTo>
                    <a:pt x="657690" y="100952"/>
                    <a:pt x="653929" y="100726"/>
                    <a:pt x="650393" y="100651"/>
                  </a:cubicBezTo>
                  <a:cubicBezTo>
                    <a:pt x="646481" y="100500"/>
                    <a:pt x="641894" y="100124"/>
                    <a:pt x="637982" y="100199"/>
                  </a:cubicBezTo>
                  <a:cubicBezTo>
                    <a:pt x="633919" y="100199"/>
                    <a:pt x="630309" y="100500"/>
                    <a:pt x="625569" y="100500"/>
                  </a:cubicBezTo>
                  <a:cubicBezTo>
                    <a:pt x="625569" y="100500"/>
                    <a:pt x="623763" y="100576"/>
                    <a:pt x="620454" y="100651"/>
                  </a:cubicBezTo>
                  <a:cubicBezTo>
                    <a:pt x="617069" y="100801"/>
                    <a:pt x="612705" y="101177"/>
                    <a:pt x="606237" y="101779"/>
                  </a:cubicBezTo>
                  <a:cubicBezTo>
                    <a:pt x="599391" y="102230"/>
                    <a:pt x="591192" y="103058"/>
                    <a:pt x="582239" y="104638"/>
                  </a:cubicBezTo>
                  <a:cubicBezTo>
                    <a:pt x="577124" y="105239"/>
                    <a:pt x="571633" y="105992"/>
                    <a:pt x="565991" y="106970"/>
                  </a:cubicBezTo>
                  <a:cubicBezTo>
                    <a:pt x="563207" y="107496"/>
                    <a:pt x="560349" y="108023"/>
                    <a:pt x="557416" y="108549"/>
                  </a:cubicBezTo>
                  <a:cubicBezTo>
                    <a:pt x="554482" y="109151"/>
                    <a:pt x="551699" y="109753"/>
                    <a:pt x="548162" y="110355"/>
                  </a:cubicBezTo>
                  <a:cubicBezTo>
                    <a:pt x="541393" y="111558"/>
                    <a:pt x="534472" y="112988"/>
                    <a:pt x="527402" y="114642"/>
                  </a:cubicBezTo>
                  <a:cubicBezTo>
                    <a:pt x="523865" y="115470"/>
                    <a:pt x="520329" y="116373"/>
                    <a:pt x="516719" y="117275"/>
                  </a:cubicBezTo>
                  <a:cubicBezTo>
                    <a:pt x="512731" y="118178"/>
                    <a:pt x="508669" y="119156"/>
                    <a:pt x="504608" y="120059"/>
                  </a:cubicBezTo>
                  <a:cubicBezTo>
                    <a:pt x="496484" y="122015"/>
                    <a:pt x="488359" y="124196"/>
                    <a:pt x="480236" y="126603"/>
                  </a:cubicBezTo>
                  <a:cubicBezTo>
                    <a:pt x="471508" y="128935"/>
                    <a:pt x="462105" y="131493"/>
                    <a:pt x="453154" y="134201"/>
                  </a:cubicBezTo>
                  <a:lnTo>
                    <a:pt x="439613" y="138414"/>
                  </a:lnTo>
                  <a:cubicBezTo>
                    <a:pt x="437356" y="139166"/>
                    <a:pt x="435251" y="139918"/>
                    <a:pt x="432618" y="140670"/>
                  </a:cubicBezTo>
                  <a:lnTo>
                    <a:pt x="428857" y="141799"/>
                  </a:lnTo>
                  <a:lnTo>
                    <a:pt x="428028" y="142024"/>
                  </a:lnTo>
                  <a:lnTo>
                    <a:pt x="428028" y="142024"/>
                  </a:lnTo>
                  <a:lnTo>
                    <a:pt x="428028" y="142024"/>
                  </a:lnTo>
                  <a:cubicBezTo>
                    <a:pt x="428028" y="141949"/>
                    <a:pt x="427654" y="141949"/>
                    <a:pt x="426976" y="142100"/>
                  </a:cubicBezTo>
                  <a:cubicBezTo>
                    <a:pt x="425547" y="142325"/>
                    <a:pt x="422236" y="142400"/>
                    <a:pt x="417422" y="143679"/>
                  </a:cubicBezTo>
                  <a:cubicBezTo>
                    <a:pt x="417422" y="143679"/>
                    <a:pt x="418100" y="143604"/>
                    <a:pt x="419453" y="143454"/>
                  </a:cubicBezTo>
                  <a:cubicBezTo>
                    <a:pt x="420131" y="143378"/>
                    <a:pt x="420958" y="143303"/>
                    <a:pt x="421936" y="143228"/>
                  </a:cubicBezTo>
                  <a:cubicBezTo>
                    <a:pt x="422462" y="143228"/>
                    <a:pt x="422989" y="143153"/>
                    <a:pt x="423516" y="143153"/>
                  </a:cubicBezTo>
                  <a:cubicBezTo>
                    <a:pt x="424041" y="143002"/>
                    <a:pt x="424568" y="142852"/>
                    <a:pt x="425171" y="142701"/>
                  </a:cubicBezTo>
                  <a:cubicBezTo>
                    <a:pt x="425773" y="142551"/>
                    <a:pt x="426374" y="142400"/>
                    <a:pt x="426976" y="142250"/>
                  </a:cubicBezTo>
                  <a:lnTo>
                    <a:pt x="427953" y="142024"/>
                  </a:lnTo>
                  <a:lnTo>
                    <a:pt x="428555" y="141874"/>
                  </a:lnTo>
                  <a:cubicBezTo>
                    <a:pt x="429984" y="141423"/>
                    <a:pt x="431490" y="140971"/>
                    <a:pt x="432919" y="140520"/>
                  </a:cubicBezTo>
                  <a:cubicBezTo>
                    <a:pt x="443977" y="136984"/>
                    <a:pt x="455261" y="133298"/>
                    <a:pt x="467973" y="129838"/>
                  </a:cubicBezTo>
                  <a:cubicBezTo>
                    <a:pt x="471132" y="129010"/>
                    <a:pt x="474368" y="128108"/>
                    <a:pt x="477602" y="127280"/>
                  </a:cubicBezTo>
                  <a:cubicBezTo>
                    <a:pt x="480535" y="126453"/>
                    <a:pt x="483545" y="125550"/>
                    <a:pt x="486629" y="124723"/>
                  </a:cubicBezTo>
                  <a:cubicBezTo>
                    <a:pt x="492647" y="122993"/>
                    <a:pt x="498967" y="121413"/>
                    <a:pt x="505435" y="119833"/>
                  </a:cubicBezTo>
                  <a:cubicBezTo>
                    <a:pt x="508669" y="119081"/>
                    <a:pt x="511980" y="118328"/>
                    <a:pt x="515290" y="117576"/>
                  </a:cubicBezTo>
                  <a:cubicBezTo>
                    <a:pt x="518674" y="116824"/>
                    <a:pt x="521383" y="116072"/>
                    <a:pt x="524542" y="115319"/>
                  </a:cubicBezTo>
                  <a:cubicBezTo>
                    <a:pt x="530711" y="113815"/>
                    <a:pt x="537029" y="112461"/>
                    <a:pt x="543499" y="111258"/>
                  </a:cubicBezTo>
                  <a:cubicBezTo>
                    <a:pt x="546658" y="110580"/>
                    <a:pt x="550269" y="110054"/>
                    <a:pt x="553203" y="109452"/>
                  </a:cubicBezTo>
                  <a:cubicBezTo>
                    <a:pt x="556136" y="108850"/>
                    <a:pt x="559146" y="108248"/>
                    <a:pt x="562230" y="107647"/>
                  </a:cubicBezTo>
                  <a:cubicBezTo>
                    <a:pt x="568324" y="106518"/>
                    <a:pt x="574566" y="105616"/>
                    <a:pt x="581036" y="104788"/>
                  </a:cubicBezTo>
                  <a:cubicBezTo>
                    <a:pt x="586829" y="103885"/>
                    <a:pt x="592470" y="103058"/>
                    <a:pt x="598414" y="102456"/>
                  </a:cubicBezTo>
                  <a:cubicBezTo>
                    <a:pt x="601346" y="102155"/>
                    <a:pt x="604357" y="101929"/>
                    <a:pt x="607365" y="101704"/>
                  </a:cubicBezTo>
                  <a:cubicBezTo>
                    <a:pt x="609998" y="101478"/>
                    <a:pt x="612630" y="101177"/>
                    <a:pt x="615339" y="100952"/>
                  </a:cubicBezTo>
                  <a:cubicBezTo>
                    <a:pt x="620604" y="100500"/>
                    <a:pt x="626397" y="100425"/>
                    <a:pt x="631512" y="100350"/>
                  </a:cubicBezTo>
                  <a:cubicBezTo>
                    <a:pt x="636176" y="100124"/>
                    <a:pt x="641065" y="100124"/>
                    <a:pt x="645954" y="100425"/>
                  </a:cubicBezTo>
                  <a:cubicBezTo>
                    <a:pt x="647159" y="100500"/>
                    <a:pt x="648513" y="100651"/>
                    <a:pt x="649567" y="100651"/>
                  </a:cubicBezTo>
                  <a:lnTo>
                    <a:pt x="652650" y="100726"/>
                  </a:lnTo>
                  <a:cubicBezTo>
                    <a:pt x="654681" y="100801"/>
                    <a:pt x="656788" y="100952"/>
                    <a:pt x="658895" y="101177"/>
                  </a:cubicBezTo>
                  <a:cubicBezTo>
                    <a:pt x="660926" y="101403"/>
                    <a:pt x="663030" y="101704"/>
                    <a:pt x="665062" y="102005"/>
                  </a:cubicBezTo>
                  <a:cubicBezTo>
                    <a:pt x="666716" y="102155"/>
                    <a:pt x="668448" y="102381"/>
                    <a:pt x="670178" y="102682"/>
                  </a:cubicBezTo>
                  <a:cubicBezTo>
                    <a:pt x="671908" y="102983"/>
                    <a:pt x="673638" y="103359"/>
                    <a:pt x="675368" y="103735"/>
                  </a:cubicBezTo>
                  <a:lnTo>
                    <a:pt x="676044" y="103885"/>
                  </a:lnTo>
                  <a:cubicBezTo>
                    <a:pt x="659420" y="100275"/>
                    <a:pt x="713432" y="111935"/>
                    <a:pt x="638884" y="95912"/>
                  </a:cubicBezTo>
                  <a:lnTo>
                    <a:pt x="637907" y="95761"/>
                  </a:lnTo>
                  <a:lnTo>
                    <a:pt x="635951" y="95385"/>
                  </a:lnTo>
                  <a:lnTo>
                    <a:pt x="628127" y="93880"/>
                  </a:lnTo>
                  <a:cubicBezTo>
                    <a:pt x="622937" y="92752"/>
                    <a:pt x="617745" y="91624"/>
                    <a:pt x="612555" y="90571"/>
                  </a:cubicBezTo>
                  <a:cubicBezTo>
                    <a:pt x="591793" y="85907"/>
                    <a:pt x="571181" y="80265"/>
                    <a:pt x="550570" y="73720"/>
                  </a:cubicBezTo>
                  <a:cubicBezTo>
                    <a:pt x="538759" y="70636"/>
                    <a:pt x="526875" y="67401"/>
                    <a:pt x="515064" y="63941"/>
                  </a:cubicBezTo>
                  <a:cubicBezTo>
                    <a:pt x="509196" y="62211"/>
                    <a:pt x="503253" y="60405"/>
                    <a:pt x="497312" y="58675"/>
                  </a:cubicBezTo>
                  <a:cubicBezTo>
                    <a:pt x="491969" y="57020"/>
                    <a:pt x="486553" y="55290"/>
                    <a:pt x="481137" y="53635"/>
                  </a:cubicBezTo>
                  <a:lnTo>
                    <a:pt x="482867" y="53936"/>
                  </a:lnTo>
                  <a:cubicBezTo>
                    <a:pt x="483395" y="54087"/>
                    <a:pt x="483696" y="54839"/>
                    <a:pt x="484147" y="55290"/>
                  </a:cubicBezTo>
                  <a:cubicBezTo>
                    <a:pt x="485727" y="57397"/>
                    <a:pt x="487532" y="59127"/>
                    <a:pt x="488434" y="62587"/>
                  </a:cubicBezTo>
                  <a:lnTo>
                    <a:pt x="490089" y="67251"/>
                  </a:lnTo>
                  <a:cubicBezTo>
                    <a:pt x="490616" y="68906"/>
                    <a:pt x="490842" y="70862"/>
                    <a:pt x="491218" y="72667"/>
                  </a:cubicBezTo>
                  <a:cubicBezTo>
                    <a:pt x="494076" y="87411"/>
                    <a:pt x="494151" y="105239"/>
                    <a:pt x="492572" y="121488"/>
                  </a:cubicBezTo>
                  <a:cubicBezTo>
                    <a:pt x="490917" y="137812"/>
                    <a:pt x="487382" y="153082"/>
                    <a:pt x="482717" y="164065"/>
                  </a:cubicBezTo>
                  <a:cubicBezTo>
                    <a:pt x="481589" y="166698"/>
                    <a:pt x="480386" y="169105"/>
                    <a:pt x="479031" y="171362"/>
                  </a:cubicBezTo>
                  <a:cubicBezTo>
                    <a:pt x="477677" y="173694"/>
                    <a:pt x="476550" y="174973"/>
                    <a:pt x="475194" y="176552"/>
                  </a:cubicBezTo>
                  <a:cubicBezTo>
                    <a:pt x="473690" y="178358"/>
                    <a:pt x="472788" y="178508"/>
                    <a:pt x="471508" y="179035"/>
                  </a:cubicBezTo>
                  <a:cubicBezTo>
                    <a:pt x="470983" y="179185"/>
                    <a:pt x="470155" y="179637"/>
                    <a:pt x="469703" y="179411"/>
                  </a:cubicBezTo>
                  <a:lnTo>
                    <a:pt x="469176" y="178659"/>
                  </a:lnTo>
                  <a:lnTo>
                    <a:pt x="469176" y="178584"/>
                  </a:lnTo>
                  <a:lnTo>
                    <a:pt x="469176" y="178584"/>
                  </a:lnTo>
                  <a:cubicBezTo>
                    <a:pt x="469103" y="178508"/>
                    <a:pt x="469251" y="178659"/>
                    <a:pt x="469552" y="178809"/>
                  </a:cubicBezTo>
                  <a:lnTo>
                    <a:pt x="472337" y="180690"/>
                  </a:lnTo>
                  <a:lnTo>
                    <a:pt x="477828" y="184526"/>
                  </a:lnTo>
                  <a:cubicBezTo>
                    <a:pt x="481514" y="187084"/>
                    <a:pt x="485125" y="189642"/>
                    <a:pt x="488660" y="192199"/>
                  </a:cubicBezTo>
                  <a:cubicBezTo>
                    <a:pt x="502954" y="202355"/>
                    <a:pt x="516643" y="212585"/>
                    <a:pt x="529657" y="222590"/>
                  </a:cubicBezTo>
                  <a:lnTo>
                    <a:pt x="532065" y="224471"/>
                  </a:lnTo>
                  <a:lnTo>
                    <a:pt x="533268" y="225448"/>
                  </a:lnTo>
                  <a:cubicBezTo>
                    <a:pt x="545154" y="234400"/>
                    <a:pt x="557115" y="243352"/>
                    <a:pt x="568999" y="252228"/>
                  </a:cubicBezTo>
                  <a:lnTo>
                    <a:pt x="568022" y="251552"/>
                  </a:lnTo>
                  <a:lnTo>
                    <a:pt x="566066" y="250122"/>
                  </a:lnTo>
                  <a:cubicBezTo>
                    <a:pt x="564788" y="249144"/>
                    <a:pt x="563583" y="248242"/>
                    <a:pt x="562381" y="247339"/>
                  </a:cubicBezTo>
                  <a:cubicBezTo>
                    <a:pt x="557492" y="243578"/>
                    <a:pt x="553730" y="239967"/>
                    <a:pt x="549668" y="236507"/>
                  </a:cubicBezTo>
                  <a:cubicBezTo>
                    <a:pt x="541317" y="229586"/>
                    <a:pt x="535826" y="223568"/>
                    <a:pt x="531538" y="219355"/>
                  </a:cubicBezTo>
                  <a:cubicBezTo>
                    <a:pt x="531538" y="219355"/>
                    <a:pt x="527475" y="215594"/>
                    <a:pt x="520555" y="207997"/>
                  </a:cubicBezTo>
                  <a:cubicBezTo>
                    <a:pt x="518825" y="206116"/>
                    <a:pt x="516944" y="203934"/>
                    <a:pt x="514989" y="201527"/>
                  </a:cubicBezTo>
                  <a:cubicBezTo>
                    <a:pt x="512807" y="199195"/>
                    <a:pt x="510476" y="196638"/>
                    <a:pt x="507993" y="193779"/>
                  </a:cubicBezTo>
                  <a:cubicBezTo>
                    <a:pt x="502954" y="188213"/>
                    <a:pt x="497912" y="181216"/>
                    <a:pt x="491894" y="173920"/>
                  </a:cubicBezTo>
                  <a:cubicBezTo>
                    <a:pt x="485953" y="166623"/>
                    <a:pt x="480010" y="157746"/>
                    <a:pt x="473690" y="149171"/>
                  </a:cubicBezTo>
                  <a:cubicBezTo>
                    <a:pt x="470531" y="144732"/>
                    <a:pt x="467446" y="140069"/>
                    <a:pt x="464362" y="135179"/>
                  </a:cubicBezTo>
                  <a:cubicBezTo>
                    <a:pt x="462858" y="132922"/>
                    <a:pt x="461279" y="130590"/>
                    <a:pt x="459773" y="128183"/>
                  </a:cubicBezTo>
                  <a:cubicBezTo>
                    <a:pt x="459097" y="127130"/>
                    <a:pt x="458419" y="126152"/>
                    <a:pt x="457744" y="125099"/>
                  </a:cubicBezTo>
                  <a:lnTo>
                    <a:pt x="457668" y="125024"/>
                  </a:lnTo>
                  <a:cubicBezTo>
                    <a:pt x="457744" y="124873"/>
                    <a:pt x="457066" y="125249"/>
                    <a:pt x="457141" y="126378"/>
                  </a:cubicBezTo>
                  <a:cubicBezTo>
                    <a:pt x="456689" y="127431"/>
                    <a:pt x="456765" y="129236"/>
                    <a:pt x="456313" y="131794"/>
                  </a:cubicBezTo>
                  <a:cubicBezTo>
                    <a:pt x="455637" y="139918"/>
                    <a:pt x="454959" y="148795"/>
                    <a:pt x="454131" y="158198"/>
                  </a:cubicBezTo>
                  <a:cubicBezTo>
                    <a:pt x="453154" y="170986"/>
                    <a:pt x="451800" y="188287"/>
                    <a:pt x="449092" y="211081"/>
                  </a:cubicBezTo>
                  <a:cubicBezTo>
                    <a:pt x="446309" y="233799"/>
                    <a:pt x="442247" y="262083"/>
                    <a:pt x="433971" y="296837"/>
                  </a:cubicBezTo>
                  <a:cubicBezTo>
                    <a:pt x="425472" y="331440"/>
                    <a:pt x="412908" y="372663"/>
                    <a:pt x="389288" y="419152"/>
                  </a:cubicBezTo>
                  <a:cubicBezTo>
                    <a:pt x="389288" y="419152"/>
                    <a:pt x="384399" y="437056"/>
                    <a:pt x="377553" y="465040"/>
                  </a:cubicBezTo>
                  <a:cubicBezTo>
                    <a:pt x="370859" y="492948"/>
                    <a:pt x="361455" y="530711"/>
                    <a:pt x="357619" y="571708"/>
                  </a:cubicBezTo>
                  <a:cubicBezTo>
                    <a:pt x="355814" y="592245"/>
                    <a:pt x="355512" y="613533"/>
                    <a:pt x="358295" y="634596"/>
                  </a:cubicBezTo>
                  <a:cubicBezTo>
                    <a:pt x="359725" y="645128"/>
                    <a:pt x="361907" y="655659"/>
                    <a:pt x="365066" y="666040"/>
                  </a:cubicBezTo>
                  <a:cubicBezTo>
                    <a:pt x="368300" y="676421"/>
                    <a:pt x="372589" y="686652"/>
                    <a:pt x="377703" y="696281"/>
                  </a:cubicBezTo>
                  <a:cubicBezTo>
                    <a:pt x="382893" y="705984"/>
                    <a:pt x="389364" y="715388"/>
                    <a:pt x="397112" y="724264"/>
                  </a:cubicBezTo>
                  <a:cubicBezTo>
                    <a:pt x="404634" y="732915"/>
                    <a:pt x="413435" y="741115"/>
                    <a:pt x="423666" y="748487"/>
                  </a:cubicBezTo>
                  <a:cubicBezTo>
                    <a:pt x="433595" y="755708"/>
                    <a:pt x="445029" y="762178"/>
                    <a:pt x="457668" y="767443"/>
                  </a:cubicBezTo>
                  <a:cubicBezTo>
                    <a:pt x="470305" y="772634"/>
                    <a:pt x="484372" y="776921"/>
                    <a:pt x="498967" y="779404"/>
                  </a:cubicBezTo>
                  <a:close/>
                </a:path>
              </a:pathLst>
            </a:custGeom>
            <a:solidFill>
              <a:srgbClr val="57AEC5"/>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0EBF05AA-BAFC-4180-8A1C-B4B3E8342275}"/>
                </a:ext>
              </a:extLst>
            </p:cNvPr>
            <p:cNvSpPr/>
            <p:nvPr/>
          </p:nvSpPr>
          <p:spPr>
            <a:xfrm>
              <a:off x="17547663" y="5640483"/>
              <a:ext cx="774905" cy="1587427"/>
            </a:xfrm>
            <a:custGeom>
              <a:avLst/>
              <a:gdLst>
                <a:gd name="connsiteX0" fmla="*/ 755165 w 774815"/>
                <a:gd name="connsiteY0" fmla="*/ 1573516 h 1587242"/>
                <a:gd name="connsiteX1" fmla="*/ 738164 w 774815"/>
                <a:gd name="connsiteY1" fmla="*/ 1576751 h 1587242"/>
                <a:gd name="connsiteX2" fmla="*/ 720561 w 774815"/>
                <a:gd name="connsiteY2" fmla="*/ 1579684 h 1587242"/>
                <a:gd name="connsiteX3" fmla="*/ 683174 w 774815"/>
                <a:gd name="connsiteY3" fmla="*/ 1584348 h 1587242"/>
                <a:gd name="connsiteX4" fmla="*/ 663992 w 774815"/>
                <a:gd name="connsiteY4" fmla="*/ 1586304 h 1587242"/>
                <a:gd name="connsiteX5" fmla="*/ 643606 w 774815"/>
                <a:gd name="connsiteY5" fmla="*/ 1587282 h 1587242"/>
                <a:gd name="connsiteX6" fmla="*/ 601931 w 774815"/>
                <a:gd name="connsiteY6" fmla="*/ 1587809 h 1587242"/>
                <a:gd name="connsiteX7" fmla="*/ 580042 w 774815"/>
                <a:gd name="connsiteY7" fmla="*/ 1586756 h 1587242"/>
                <a:gd name="connsiteX8" fmla="*/ 557625 w 774815"/>
                <a:gd name="connsiteY8" fmla="*/ 1584800 h 1587242"/>
                <a:gd name="connsiteX9" fmla="*/ 534982 w 774815"/>
                <a:gd name="connsiteY9" fmla="*/ 1582167 h 1587242"/>
                <a:gd name="connsiteX10" fmla="*/ 523623 w 774815"/>
                <a:gd name="connsiteY10" fmla="*/ 1580587 h 1587242"/>
                <a:gd name="connsiteX11" fmla="*/ 511812 w 774815"/>
                <a:gd name="connsiteY11" fmla="*/ 1578406 h 1587242"/>
                <a:gd name="connsiteX12" fmla="*/ 415750 w 774815"/>
                <a:gd name="connsiteY12" fmla="*/ 1551174 h 1587242"/>
                <a:gd name="connsiteX13" fmla="*/ 389346 w 774815"/>
                <a:gd name="connsiteY13" fmla="*/ 1537558 h 1587242"/>
                <a:gd name="connsiteX14" fmla="*/ 375655 w 774815"/>
                <a:gd name="connsiteY14" fmla="*/ 1529359 h 1587242"/>
                <a:gd name="connsiteX15" fmla="*/ 361588 w 774815"/>
                <a:gd name="connsiteY15" fmla="*/ 1519956 h 1587242"/>
                <a:gd name="connsiteX16" fmla="*/ 333153 w 774815"/>
                <a:gd name="connsiteY16" fmla="*/ 1498968 h 1587242"/>
                <a:gd name="connsiteX17" fmla="*/ 318937 w 774815"/>
                <a:gd name="connsiteY17" fmla="*/ 1487534 h 1587242"/>
                <a:gd name="connsiteX18" fmla="*/ 311864 w 774815"/>
                <a:gd name="connsiteY18" fmla="*/ 1481666 h 1587242"/>
                <a:gd name="connsiteX19" fmla="*/ 311414 w 774815"/>
                <a:gd name="connsiteY19" fmla="*/ 1481290 h 1587242"/>
                <a:gd name="connsiteX20" fmla="*/ 311414 w 774815"/>
                <a:gd name="connsiteY20" fmla="*/ 1481290 h 1587242"/>
                <a:gd name="connsiteX21" fmla="*/ 311339 w 774815"/>
                <a:gd name="connsiteY21" fmla="*/ 1481290 h 1587242"/>
                <a:gd name="connsiteX22" fmla="*/ 311188 w 774815"/>
                <a:gd name="connsiteY22" fmla="*/ 1481290 h 1587242"/>
                <a:gd name="connsiteX23" fmla="*/ 310962 w 774815"/>
                <a:gd name="connsiteY23" fmla="*/ 1481215 h 1587242"/>
                <a:gd name="connsiteX24" fmla="*/ 306975 w 774815"/>
                <a:gd name="connsiteY24" fmla="*/ 1480237 h 1587242"/>
                <a:gd name="connsiteX25" fmla="*/ 304718 w 774815"/>
                <a:gd name="connsiteY25" fmla="*/ 1480087 h 1587242"/>
                <a:gd name="connsiteX26" fmla="*/ 303440 w 774815"/>
                <a:gd name="connsiteY26" fmla="*/ 1480237 h 1587242"/>
                <a:gd name="connsiteX27" fmla="*/ 301484 w 774815"/>
                <a:gd name="connsiteY27" fmla="*/ 1480162 h 1587242"/>
                <a:gd name="connsiteX28" fmla="*/ 295390 w 774815"/>
                <a:gd name="connsiteY28" fmla="*/ 1474670 h 1587242"/>
                <a:gd name="connsiteX29" fmla="*/ 294187 w 774815"/>
                <a:gd name="connsiteY29" fmla="*/ 1469781 h 1587242"/>
                <a:gd name="connsiteX30" fmla="*/ 293058 w 774815"/>
                <a:gd name="connsiteY30" fmla="*/ 1463237 h 1587242"/>
                <a:gd name="connsiteX31" fmla="*/ 292834 w 774815"/>
                <a:gd name="connsiteY31" fmla="*/ 1448568 h 1587242"/>
                <a:gd name="connsiteX32" fmla="*/ 293284 w 774815"/>
                <a:gd name="connsiteY32" fmla="*/ 1441195 h 1587242"/>
                <a:gd name="connsiteX33" fmla="*/ 293510 w 774815"/>
                <a:gd name="connsiteY33" fmla="*/ 1433974 h 1587242"/>
                <a:gd name="connsiteX34" fmla="*/ 274176 w 774815"/>
                <a:gd name="connsiteY34" fmla="*/ 1292626 h 1587242"/>
                <a:gd name="connsiteX35" fmla="*/ 260186 w 774815"/>
                <a:gd name="connsiteY35" fmla="*/ 1129163 h 1587242"/>
                <a:gd name="connsiteX36" fmla="*/ 252738 w 774815"/>
                <a:gd name="connsiteY36" fmla="*/ 1091927 h 1587242"/>
                <a:gd name="connsiteX37" fmla="*/ 226334 w 774815"/>
                <a:gd name="connsiteY37" fmla="*/ 1092002 h 1587242"/>
                <a:gd name="connsiteX38" fmla="*/ 183607 w 774815"/>
                <a:gd name="connsiteY38" fmla="*/ 1052358 h 1587242"/>
                <a:gd name="connsiteX39" fmla="*/ 160212 w 774815"/>
                <a:gd name="connsiteY39" fmla="*/ 1029791 h 1587242"/>
                <a:gd name="connsiteX40" fmla="*/ 132831 w 774815"/>
                <a:gd name="connsiteY40" fmla="*/ 1007223 h 1587242"/>
                <a:gd name="connsiteX41" fmla="*/ 120267 w 774815"/>
                <a:gd name="connsiteY41" fmla="*/ 998272 h 1587242"/>
                <a:gd name="connsiteX42" fmla="*/ 114324 w 774815"/>
                <a:gd name="connsiteY42" fmla="*/ 993156 h 1587242"/>
                <a:gd name="connsiteX43" fmla="*/ 107855 w 774815"/>
                <a:gd name="connsiteY43" fmla="*/ 986612 h 1587242"/>
                <a:gd name="connsiteX44" fmla="*/ 85137 w 774815"/>
                <a:gd name="connsiteY44" fmla="*/ 957951 h 1587242"/>
                <a:gd name="connsiteX45" fmla="*/ 77841 w 774815"/>
                <a:gd name="connsiteY45" fmla="*/ 946894 h 1587242"/>
                <a:gd name="connsiteX46" fmla="*/ 68889 w 774815"/>
                <a:gd name="connsiteY46" fmla="*/ 932676 h 1587242"/>
                <a:gd name="connsiteX47" fmla="*/ 52564 w 774815"/>
                <a:gd name="connsiteY47" fmla="*/ 903263 h 1587242"/>
                <a:gd name="connsiteX48" fmla="*/ 27064 w 774815"/>
                <a:gd name="connsiteY48" fmla="*/ 840751 h 1587242"/>
                <a:gd name="connsiteX49" fmla="*/ 11417 w 774815"/>
                <a:gd name="connsiteY49" fmla="*/ 776284 h 1587242"/>
                <a:gd name="connsiteX50" fmla="*/ 7430 w 774815"/>
                <a:gd name="connsiteY50" fmla="*/ 744389 h 1587242"/>
                <a:gd name="connsiteX51" fmla="*/ 5700 w 774815"/>
                <a:gd name="connsiteY51" fmla="*/ 713095 h 1587242"/>
                <a:gd name="connsiteX52" fmla="*/ 6076 w 774815"/>
                <a:gd name="connsiteY52" fmla="*/ 682704 h 1587242"/>
                <a:gd name="connsiteX53" fmla="*/ 8634 w 774815"/>
                <a:gd name="connsiteY53" fmla="*/ 653743 h 1587242"/>
                <a:gd name="connsiteX54" fmla="*/ 10440 w 774815"/>
                <a:gd name="connsiteY54" fmla="*/ 639525 h 1587242"/>
                <a:gd name="connsiteX55" fmla="*/ 12846 w 774815"/>
                <a:gd name="connsiteY55" fmla="*/ 625985 h 1587242"/>
                <a:gd name="connsiteX56" fmla="*/ 18487 w 774815"/>
                <a:gd name="connsiteY56" fmla="*/ 599581 h 1587242"/>
                <a:gd name="connsiteX57" fmla="*/ 46847 w 774815"/>
                <a:gd name="connsiteY57" fmla="*/ 491859 h 1587242"/>
                <a:gd name="connsiteX58" fmla="*/ 85213 w 774815"/>
                <a:gd name="connsiteY58" fmla="*/ 406102 h 1587242"/>
                <a:gd name="connsiteX59" fmla="*/ 95518 w 774815"/>
                <a:gd name="connsiteY59" fmla="*/ 391960 h 1587242"/>
                <a:gd name="connsiteX60" fmla="*/ 107630 w 774815"/>
                <a:gd name="connsiteY60" fmla="*/ 380827 h 1587242"/>
                <a:gd name="connsiteX61" fmla="*/ 135688 w 774815"/>
                <a:gd name="connsiteY61" fmla="*/ 364654 h 1587242"/>
                <a:gd name="connsiteX62" fmla="*/ 199629 w 774815"/>
                <a:gd name="connsiteY62" fmla="*/ 347879 h 1587242"/>
                <a:gd name="connsiteX63" fmla="*/ 301258 w 774815"/>
                <a:gd name="connsiteY63" fmla="*/ 315156 h 1587242"/>
                <a:gd name="connsiteX64" fmla="*/ 330145 w 774815"/>
                <a:gd name="connsiteY64" fmla="*/ 266561 h 1587242"/>
                <a:gd name="connsiteX65" fmla="*/ 333304 w 774815"/>
                <a:gd name="connsiteY65" fmla="*/ 217213 h 1587242"/>
                <a:gd name="connsiteX66" fmla="*/ 331875 w 774815"/>
                <a:gd name="connsiteY66" fmla="*/ 194345 h 1587242"/>
                <a:gd name="connsiteX67" fmla="*/ 339247 w 774815"/>
                <a:gd name="connsiteY67" fmla="*/ 156356 h 1587242"/>
                <a:gd name="connsiteX68" fmla="*/ 343535 w 774815"/>
                <a:gd name="connsiteY68" fmla="*/ 144320 h 1587242"/>
                <a:gd name="connsiteX69" fmla="*/ 349102 w 774815"/>
                <a:gd name="connsiteY69" fmla="*/ 131758 h 1587242"/>
                <a:gd name="connsiteX70" fmla="*/ 363469 w 774815"/>
                <a:gd name="connsiteY70" fmla="*/ 106557 h 1587242"/>
                <a:gd name="connsiteX71" fmla="*/ 408303 w 774815"/>
                <a:gd name="connsiteY71" fmla="*/ 58564 h 1587242"/>
                <a:gd name="connsiteX72" fmla="*/ 477961 w 774815"/>
                <a:gd name="connsiteY72" fmla="*/ 21629 h 1587242"/>
                <a:gd name="connsiteX73" fmla="*/ 494887 w 774815"/>
                <a:gd name="connsiteY73" fmla="*/ 15761 h 1587242"/>
                <a:gd name="connsiteX74" fmla="*/ 511285 w 774815"/>
                <a:gd name="connsiteY74" fmla="*/ 11248 h 1587242"/>
                <a:gd name="connsiteX75" fmla="*/ 526932 w 774815"/>
                <a:gd name="connsiteY75" fmla="*/ 8163 h 1587242"/>
                <a:gd name="connsiteX76" fmla="*/ 541751 w 774815"/>
                <a:gd name="connsiteY76" fmla="*/ 6358 h 1587242"/>
                <a:gd name="connsiteX77" fmla="*/ 593432 w 774815"/>
                <a:gd name="connsiteY77" fmla="*/ 9517 h 1587242"/>
                <a:gd name="connsiteX78" fmla="*/ 634881 w 774815"/>
                <a:gd name="connsiteY78" fmla="*/ 26970 h 1587242"/>
                <a:gd name="connsiteX79" fmla="*/ 687237 w 774815"/>
                <a:gd name="connsiteY79" fmla="*/ 68644 h 1587242"/>
                <a:gd name="connsiteX80" fmla="*/ 735982 w 774815"/>
                <a:gd name="connsiteY80" fmla="*/ 107009 h 1587242"/>
                <a:gd name="connsiteX81" fmla="*/ 756217 w 774815"/>
                <a:gd name="connsiteY81" fmla="*/ 134692 h 1587242"/>
                <a:gd name="connsiteX82" fmla="*/ 773143 w 774815"/>
                <a:gd name="connsiteY82" fmla="*/ 165759 h 1587242"/>
                <a:gd name="connsiteX83" fmla="*/ 747643 w 774815"/>
                <a:gd name="connsiteY83" fmla="*/ 186597 h 1587242"/>
                <a:gd name="connsiteX84" fmla="*/ 712285 w 774815"/>
                <a:gd name="connsiteY84" fmla="*/ 176065 h 1587242"/>
                <a:gd name="connsiteX85" fmla="*/ 678135 w 774815"/>
                <a:gd name="connsiteY85" fmla="*/ 129275 h 1587242"/>
                <a:gd name="connsiteX86" fmla="*/ 636686 w 774815"/>
                <a:gd name="connsiteY86" fmla="*/ 119947 h 1587242"/>
                <a:gd name="connsiteX87" fmla="*/ 589671 w 774815"/>
                <a:gd name="connsiteY87" fmla="*/ 133413 h 1587242"/>
                <a:gd name="connsiteX88" fmla="*/ 529415 w 774815"/>
                <a:gd name="connsiteY88" fmla="*/ 122881 h 1587242"/>
                <a:gd name="connsiteX89" fmla="*/ 485408 w 774815"/>
                <a:gd name="connsiteY89" fmla="*/ 145674 h 1587242"/>
                <a:gd name="connsiteX90" fmla="*/ 479616 w 774815"/>
                <a:gd name="connsiteY90" fmla="*/ 158312 h 1587242"/>
                <a:gd name="connsiteX91" fmla="*/ 475779 w 774815"/>
                <a:gd name="connsiteY91" fmla="*/ 171702 h 1587242"/>
                <a:gd name="connsiteX92" fmla="*/ 471641 w 774815"/>
                <a:gd name="connsiteY92" fmla="*/ 198031 h 1587242"/>
                <a:gd name="connsiteX93" fmla="*/ 469987 w 774815"/>
                <a:gd name="connsiteY93" fmla="*/ 213151 h 1587242"/>
                <a:gd name="connsiteX94" fmla="*/ 464797 w 774815"/>
                <a:gd name="connsiteY94" fmla="*/ 226090 h 1587242"/>
                <a:gd name="connsiteX95" fmla="*/ 462991 w 774815"/>
                <a:gd name="connsiteY95" fmla="*/ 229174 h 1587242"/>
                <a:gd name="connsiteX96" fmla="*/ 461111 w 774815"/>
                <a:gd name="connsiteY96" fmla="*/ 231882 h 1587242"/>
                <a:gd name="connsiteX97" fmla="*/ 457500 w 774815"/>
                <a:gd name="connsiteY97" fmla="*/ 235718 h 1587242"/>
                <a:gd name="connsiteX98" fmla="*/ 448925 w 774815"/>
                <a:gd name="connsiteY98" fmla="*/ 243015 h 1587242"/>
                <a:gd name="connsiteX99" fmla="*/ 418984 w 774815"/>
                <a:gd name="connsiteY99" fmla="*/ 275888 h 1587242"/>
                <a:gd name="connsiteX100" fmla="*/ 431171 w 774815"/>
                <a:gd name="connsiteY100" fmla="*/ 337121 h 1587242"/>
                <a:gd name="connsiteX101" fmla="*/ 424626 w 774815"/>
                <a:gd name="connsiteY101" fmla="*/ 388425 h 1587242"/>
                <a:gd name="connsiteX102" fmla="*/ 435834 w 774815"/>
                <a:gd name="connsiteY102" fmla="*/ 398204 h 1587242"/>
                <a:gd name="connsiteX103" fmla="*/ 427561 w 774815"/>
                <a:gd name="connsiteY103" fmla="*/ 438600 h 1587242"/>
                <a:gd name="connsiteX104" fmla="*/ 414923 w 774815"/>
                <a:gd name="connsiteY104" fmla="*/ 480575 h 1587242"/>
                <a:gd name="connsiteX105" fmla="*/ 403715 w 774815"/>
                <a:gd name="connsiteY105" fmla="*/ 486442 h 1587242"/>
                <a:gd name="connsiteX106" fmla="*/ 393634 w 774815"/>
                <a:gd name="connsiteY106" fmla="*/ 494642 h 1587242"/>
                <a:gd name="connsiteX107" fmla="*/ 367607 w 774815"/>
                <a:gd name="connsiteY107" fmla="*/ 502766 h 1587242"/>
                <a:gd name="connsiteX108" fmla="*/ 335335 w 774815"/>
                <a:gd name="connsiteY108" fmla="*/ 500961 h 1587242"/>
                <a:gd name="connsiteX109" fmla="*/ 302237 w 774815"/>
                <a:gd name="connsiteY109" fmla="*/ 482080 h 1587242"/>
                <a:gd name="connsiteX110" fmla="*/ 262968 w 774815"/>
                <a:gd name="connsiteY110" fmla="*/ 469818 h 1587242"/>
                <a:gd name="connsiteX111" fmla="*/ 180371 w 774815"/>
                <a:gd name="connsiteY111" fmla="*/ 449281 h 1587242"/>
                <a:gd name="connsiteX112" fmla="*/ 173301 w 774815"/>
                <a:gd name="connsiteY112" fmla="*/ 475460 h 1587242"/>
                <a:gd name="connsiteX113" fmla="*/ 171043 w 774815"/>
                <a:gd name="connsiteY113" fmla="*/ 488549 h 1587242"/>
                <a:gd name="connsiteX114" fmla="*/ 169841 w 774815"/>
                <a:gd name="connsiteY114" fmla="*/ 495770 h 1587242"/>
                <a:gd name="connsiteX115" fmla="*/ 168786 w 774815"/>
                <a:gd name="connsiteY115" fmla="*/ 503819 h 1587242"/>
                <a:gd name="connsiteX116" fmla="*/ 166682 w 774815"/>
                <a:gd name="connsiteY116" fmla="*/ 521121 h 1587242"/>
                <a:gd name="connsiteX117" fmla="*/ 164952 w 774815"/>
                <a:gd name="connsiteY117" fmla="*/ 540529 h 1587242"/>
                <a:gd name="connsiteX118" fmla="*/ 162619 w 774815"/>
                <a:gd name="connsiteY118" fmla="*/ 630498 h 1587242"/>
                <a:gd name="connsiteX119" fmla="*/ 163220 w 774815"/>
                <a:gd name="connsiteY119" fmla="*/ 654043 h 1587242"/>
                <a:gd name="connsiteX120" fmla="*/ 163747 w 774815"/>
                <a:gd name="connsiteY120" fmla="*/ 676836 h 1587242"/>
                <a:gd name="connsiteX121" fmla="*/ 163521 w 774815"/>
                <a:gd name="connsiteY121" fmla="*/ 718135 h 1587242"/>
                <a:gd name="connsiteX122" fmla="*/ 165929 w 774815"/>
                <a:gd name="connsiteY122" fmla="*/ 837366 h 1587242"/>
                <a:gd name="connsiteX123" fmla="*/ 173602 w 774815"/>
                <a:gd name="connsiteY123" fmla="*/ 867456 h 1587242"/>
                <a:gd name="connsiteX124" fmla="*/ 176085 w 774815"/>
                <a:gd name="connsiteY124" fmla="*/ 874979 h 1587242"/>
                <a:gd name="connsiteX125" fmla="*/ 177438 w 774815"/>
                <a:gd name="connsiteY125" fmla="*/ 878740 h 1587242"/>
                <a:gd name="connsiteX126" fmla="*/ 177890 w 774815"/>
                <a:gd name="connsiteY126" fmla="*/ 881222 h 1587242"/>
                <a:gd name="connsiteX127" fmla="*/ 179997 w 774815"/>
                <a:gd name="connsiteY127" fmla="*/ 890926 h 1587242"/>
                <a:gd name="connsiteX128" fmla="*/ 186540 w 774815"/>
                <a:gd name="connsiteY128" fmla="*/ 909958 h 1587242"/>
                <a:gd name="connsiteX129" fmla="*/ 191054 w 774815"/>
                <a:gd name="connsiteY129" fmla="*/ 919211 h 1587242"/>
                <a:gd name="connsiteX130" fmla="*/ 193686 w 774815"/>
                <a:gd name="connsiteY130" fmla="*/ 923724 h 1587242"/>
                <a:gd name="connsiteX131" fmla="*/ 196094 w 774815"/>
                <a:gd name="connsiteY131" fmla="*/ 927561 h 1587242"/>
                <a:gd name="connsiteX132" fmla="*/ 241153 w 774815"/>
                <a:gd name="connsiteY132" fmla="*/ 927034 h 1587242"/>
                <a:gd name="connsiteX133" fmla="*/ 248676 w 774815"/>
                <a:gd name="connsiteY133" fmla="*/ 931247 h 1587242"/>
                <a:gd name="connsiteX134" fmla="*/ 262518 w 774815"/>
                <a:gd name="connsiteY134" fmla="*/ 935535 h 1587242"/>
                <a:gd name="connsiteX135" fmla="*/ 305622 w 774815"/>
                <a:gd name="connsiteY135" fmla="*/ 944336 h 1587242"/>
                <a:gd name="connsiteX136" fmla="*/ 332252 w 774815"/>
                <a:gd name="connsiteY136" fmla="*/ 947796 h 1587242"/>
                <a:gd name="connsiteX137" fmla="*/ 360536 w 774815"/>
                <a:gd name="connsiteY137" fmla="*/ 949902 h 1587242"/>
                <a:gd name="connsiteX138" fmla="*/ 419737 w 774815"/>
                <a:gd name="connsiteY138" fmla="*/ 952159 h 1587242"/>
                <a:gd name="connsiteX139" fmla="*/ 574400 w 774815"/>
                <a:gd name="connsiteY139" fmla="*/ 963518 h 1587242"/>
                <a:gd name="connsiteX140" fmla="*/ 545061 w 774815"/>
                <a:gd name="connsiteY140" fmla="*/ 1040398 h 1587242"/>
                <a:gd name="connsiteX141" fmla="*/ 494887 w 774815"/>
                <a:gd name="connsiteY141" fmla="*/ 1116450 h 1587242"/>
                <a:gd name="connsiteX142" fmla="*/ 457575 w 774815"/>
                <a:gd name="connsiteY142" fmla="*/ 1190396 h 1587242"/>
                <a:gd name="connsiteX143" fmla="*/ 421316 w 774815"/>
                <a:gd name="connsiteY143" fmla="*/ 1230265 h 1587242"/>
                <a:gd name="connsiteX144" fmla="*/ 389271 w 774815"/>
                <a:gd name="connsiteY144" fmla="*/ 1291197 h 1587242"/>
                <a:gd name="connsiteX145" fmla="*/ 378138 w 774815"/>
                <a:gd name="connsiteY145" fmla="*/ 1334602 h 1587242"/>
                <a:gd name="connsiteX146" fmla="*/ 379416 w 774815"/>
                <a:gd name="connsiteY146" fmla="*/ 1358975 h 1587242"/>
                <a:gd name="connsiteX147" fmla="*/ 380545 w 774815"/>
                <a:gd name="connsiteY147" fmla="*/ 1364165 h 1587242"/>
                <a:gd name="connsiteX148" fmla="*/ 381223 w 774815"/>
                <a:gd name="connsiteY148" fmla="*/ 1366648 h 1587242"/>
                <a:gd name="connsiteX149" fmla="*/ 381673 w 774815"/>
                <a:gd name="connsiteY149" fmla="*/ 1368754 h 1587242"/>
                <a:gd name="connsiteX150" fmla="*/ 384457 w 774815"/>
                <a:gd name="connsiteY150" fmla="*/ 1376277 h 1587242"/>
                <a:gd name="connsiteX151" fmla="*/ 388520 w 774815"/>
                <a:gd name="connsiteY151" fmla="*/ 1382144 h 1587242"/>
                <a:gd name="connsiteX152" fmla="*/ 391980 w 774815"/>
                <a:gd name="connsiteY152" fmla="*/ 1384777 h 1587242"/>
                <a:gd name="connsiteX153" fmla="*/ 396793 w 774815"/>
                <a:gd name="connsiteY153" fmla="*/ 1385680 h 1587242"/>
                <a:gd name="connsiteX154" fmla="*/ 397471 w 774815"/>
                <a:gd name="connsiteY154" fmla="*/ 1385680 h 1587242"/>
                <a:gd name="connsiteX155" fmla="*/ 397621 w 774815"/>
                <a:gd name="connsiteY155" fmla="*/ 1385680 h 1587242"/>
                <a:gd name="connsiteX156" fmla="*/ 398148 w 774815"/>
                <a:gd name="connsiteY156" fmla="*/ 1385981 h 1587242"/>
                <a:gd name="connsiteX157" fmla="*/ 400705 w 774815"/>
                <a:gd name="connsiteY157" fmla="*/ 1387936 h 1587242"/>
                <a:gd name="connsiteX158" fmla="*/ 411012 w 774815"/>
                <a:gd name="connsiteY158" fmla="*/ 1395459 h 1587242"/>
                <a:gd name="connsiteX159" fmla="*/ 431623 w 774815"/>
                <a:gd name="connsiteY159" fmla="*/ 1409300 h 1587242"/>
                <a:gd name="connsiteX160" fmla="*/ 451557 w 774815"/>
                <a:gd name="connsiteY160" fmla="*/ 1425474 h 1587242"/>
                <a:gd name="connsiteX161" fmla="*/ 471641 w 774815"/>
                <a:gd name="connsiteY161" fmla="*/ 1440519 h 1587242"/>
                <a:gd name="connsiteX162" fmla="*/ 512866 w 774815"/>
                <a:gd name="connsiteY162" fmla="*/ 1468803 h 1587242"/>
                <a:gd name="connsiteX163" fmla="*/ 554389 w 774815"/>
                <a:gd name="connsiteY163" fmla="*/ 1493552 h 1587242"/>
                <a:gd name="connsiteX164" fmla="*/ 564921 w 774815"/>
                <a:gd name="connsiteY164" fmla="*/ 1499420 h 1587242"/>
                <a:gd name="connsiteX165" fmla="*/ 575151 w 774815"/>
                <a:gd name="connsiteY165" fmla="*/ 1504760 h 1587242"/>
                <a:gd name="connsiteX166" fmla="*/ 595762 w 774815"/>
                <a:gd name="connsiteY166" fmla="*/ 1515066 h 1587242"/>
                <a:gd name="connsiteX167" fmla="*/ 616600 w 774815"/>
                <a:gd name="connsiteY167" fmla="*/ 1524921 h 1587242"/>
                <a:gd name="connsiteX168" fmla="*/ 636912 w 774815"/>
                <a:gd name="connsiteY168" fmla="*/ 1533722 h 1587242"/>
                <a:gd name="connsiteX169" fmla="*/ 677533 w 774815"/>
                <a:gd name="connsiteY169" fmla="*/ 1549670 h 1587242"/>
                <a:gd name="connsiteX170" fmla="*/ 755165 w 774815"/>
                <a:gd name="connsiteY170" fmla="*/ 1573516 h 1587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74815" h="1587242">
                  <a:moveTo>
                    <a:pt x="755165" y="1573516"/>
                  </a:moveTo>
                  <a:cubicBezTo>
                    <a:pt x="749523" y="1574569"/>
                    <a:pt x="743806" y="1575697"/>
                    <a:pt x="738164" y="1576751"/>
                  </a:cubicBezTo>
                  <a:cubicBezTo>
                    <a:pt x="732447" y="1577804"/>
                    <a:pt x="726805" y="1578932"/>
                    <a:pt x="720561" y="1579684"/>
                  </a:cubicBezTo>
                  <a:cubicBezTo>
                    <a:pt x="708300" y="1581414"/>
                    <a:pt x="695887" y="1582994"/>
                    <a:pt x="683174" y="1584348"/>
                  </a:cubicBezTo>
                  <a:cubicBezTo>
                    <a:pt x="676780" y="1585026"/>
                    <a:pt x="670387" y="1585627"/>
                    <a:pt x="663992" y="1586304"/>
                  </a:cubicBezTo>
                  <a:cubicBezTo>
                    <a:pt x="657298" y="1586756"/>
                    <a:pt x="650451" y="1587056"/>
                    <a:pt x="643606" y="1587282"/>
                  </a:cubicBezTo>
                  <a:cubicBezTo>
                    <a:pt x="629915" y="1587809"/>
                    <a:pt x="615999" y="1587959"/>
                    <a:pt x="601931" y="1587809"/>
                  </a:cubicBezTo>
                  <a:cubicBezTo>
                    <a:pt x="595011" y="1587809"/>
                    <a:pt x="587489" y="1587282"/>
                    <a:pt x="580042" y="1586756"/>
                  </a:cubicBezTo>
                  <a:cubicBezTo>
                    <a:pt x="572594" y="1586229"/>
                    <a:pt x="565147" y="1585552"/>
                    <a:pt x="557625" y="1584800"/>
                  </a:cubicBezTo>
                  <a:cubicBezTo>
                    <a:pt x="550102" y="1584048"/>
                    <a:pt x="542580" y="1583145"/>
                    <a:pt x="534982" y="1582167"/>
                  </a:cubicBezTo>
                  <a:lnTo>
                    <a:pt x="523623" y="1580587"/>
                  </a:lnTo>
                  <a:cubicBezTo>
                    <a:pt x="519786" y="1579985"/>
                    <a:pt x="515799" y="1579158"/>
                    <a:pt x="511812" y="1578406"/>
                  </a:cubicBezTo>
                  <a:cubicBezTo>
                    <a:pt x="480143" y="1572087"/>
                    <a:pt x="448624" y="1564188"/>
                    <a:pt x="415750" y="1551174"/>
                  </a:cubicBezTo>
                  <a:cubicBezTo>
                    <a:pt x="407175" y="1547263"/>
                    <a:pt x="398373" y="1542749"/>
                    <a:pt x="389346" y="1537558"/>
                  </a:cubicBezTo>
                  <a:cubicBezTo>
                    <a:pt x="384834" y="1535001"/>
                    <a:pt x="380319" y="1532293"/>
                    <a:pt x="375655" y="1529359"/>
                  </a:cubicBezTo>
                  <a:cubicBezTo>
                    <a:pt x="370992" y="1526350"/>
                    <a:pt x="366327" y="1523191"/>
                    <a:pt x="361588" y="1519956"/>
                  </a:cubicBezTo>
                  <a:cubicBezTo>
                    <a:pt x="352185" y="1513411"/>
                    <a:pt x="342632" y="1506340"/>
                    <a:pt x="333153" y="1498968"/>
                  </a:cubicBezTo>
                  <a:cubicBezTo>
                    <a:pt x="328415" y="1495282"/>
                    <a:pt x="323675" y="1491446"/>
                    <a:pt x="318937" y="1487534"/>
                  </a:cubicBezTo>
                  <a:lnTo>
                    <a:pt x="311864" y="1481666"/>
                  </a:lnTo>
                  <a:lnTo>
                    <a:pt x="311414" y="1481290"/>
                  </a:lnTo>
                  <a:lnTo>
                    <a:pt x="311414" y="1481290"/>
                  </a:lnTo>
                  <a:lnTo>
                    <a:pt x="311339" y="1481290"/>
                  </a:lnTo>
                  <a:lnTo>
                    <a:pt x="311188" y="1481290"/>
                  </a:lnTo>
                  <a:lnTo>
                    <a:pt x="310962" y="1481215"/>
                  </a:lnTo>
                  <a:cubicBezTo>
                    <a:pt x="309609" y="1480914"/>
                    <a:pt x="308329" y="1480463"/>
                    <a:pt x="306975" y="1480237"/>
                  </a:cubicBezTo>
                  <a:cubicBezTo>
                    <a:pt x="306298" y="1480087"/>
                    <a:pt x="305546" y="1480087"/>
                    <a:pt x="304718" y="1480087"/>
                  </a:cubicBezTo>
                  <a:cubicBezTo>
                    <a:pt x="304342" y="1480087"/>
                    <a:pt x="303892" y="1480162"/>
                    <a:pt x="303440" y="1480237"/>
                  </a:cubicBezTo>
                  <a:cubicBezTo>
                    <a:pt x="302837" y="1480237"/>
                    <a:pt x="302162" y="1480162"/>
                    <a:pt x="301484" y="1480162"/>
                  </a:cubicBezTo>
                  <a:cubicBezTo>
                    <a:pt x="298400" y="1479485"/>
                    <a:pt x="296520" y="1477529"/>
                    <a:pt x="295390" y="1474670"/>
                  </a:cubicBezTo>
                  <a:cubicBezTo>
                    <a:pt x="294788" y="1473241"/>
                    <a:pt x="294413" y="1471586"/>
                    <a:pt x="294187" y="1469781"/>
                  </a:cubicBezTo>
                  <a:cubicBezTo>
                    <a:pt x="293736" y="1467825"/>
                    <a:pt x="293284" y="1465493"/>
                    <a:pt x="293058" y="1463237"/>
                  </a:cubicBezTo>
                  <a:cubicBezTo>
                    <a:pt x="292608" y="1458572"/>
                    <a:pt x="292608" y="1453532"/>
                    <a:pt x="292834" y="1448568"/>
                  </a:cubicBezTo>
                  <a:cubicBezTo>
                    <a:pt x="292983" y="1446085"/>
                    <a:pt x="293133" y="1443603"/>
                    <a:pt x="293284" y="1441195"/>
                  </a:cubicBezTo>
                  <a:cubicBezTo>
                    <a:pt x="293510" y="1438789"/>
                    <a:pt x="293434" y="1436231"/>
                    <a:pt x="293510" y="1433974"/>
                  </a:cubicBezTo>
                  <a:cubicBezTo>
                    <a:pt x="303967" y="1382520"/>
                    <a:pt x="288696" y="1339492"/>
                    <a:pt x="274176" y="1292626"/>
                  </a:cubicBezTo>
                  <a:cubicBezTo>
                    <a:pt x="259734" y="1245912"/>
                    <a:pt x="245367" y="1194383"/>
                    <a:pt x="260186" y="1129163"/>
                  </a:cubicBezTo>
                  <a:cubicBezTo>
                    <a:pt x="260863" y="1112087"/>
                    <a:pt x="259583" y="1101254"/>
                    <a:pt x="252738" y="1091927"/>
                  </a:cubicBezTo>
                  <a:cubicBezTo>
                    <a:pt x="247097" y="1093281"/>
                    <a:pt x="232052" y="1090723"/>
                    <a:pt x="226334" y="1092002"/>
                  </a:cubicBezTo>
                  <a:cubicBezTo>
                    <a:pt x="211892" y="1081245"/>
                    <a:pt x="197523" y="1066125"/>
                    <a:pt x="183607" y="1052358"/>
                  </a:cubicBezTo>
                  <a:cubicBezTo>
                    <a:pt x="176085" y="1044761"/>
                    <a:pt x="168261" y="1036937"/>
                    <a:pt x="160212" y="1029791"/>
                  </a:cubicBezTo>
                  <a:cubicBezTo>
                    <a:pt x="152614" y="1023172"/>
                    <a:pt x="142759" y="1014445"/>
                    <a:pt x="132831" y="1007223"/>
                  </a:cubicBezTo>
                  <a:cubicBezTo>
                    <a:pt x="128467" y="1004440"/>
                    <a:pt x="124254" y="1001431"/>
                    <a:pt x="120267" y="998272"/>
                  </a:cubicBezTo>
                  <a:cubicBezTo>
                    <a:pt x="118236" y="996617"/>
                    <a:pt x="116506" y="995263"/>
                    <a:pt x="114324" y="993156"/>
                  </a:cubicBezTo>
                  <a:cubicBezTo>
                    <a:pt x="112144" y="991050"/>
                    <a:pt x="109962" y="988869"/>
                    <a:pt x="107855" y="986612"/>
                  </a:cubicBezTo>
                  <a:cubicBezTo>
                    <a:pt x="99429" y="977736"/>
                    <a:pt x="91832" y="968107"/>
                    <a:pt x="85137" y="957951"/>
                  </a:cubicBezTo>
                  <a:lnTo>
                    <a:pt x="77841" y="946894"/>
                  </a:lnTo>
                  <a:cubicBezTo>
                    <a:pt x="74755" y="942230"/>
                    <a:pt x="71747" y="937490"/>
                    <a:pt x="68889" y="932676"/>
                  </a:cubicBezTo>
                  <a:cubicBezTo>
                    <a:pt x="63097" y="923047"/>
                    <a:pt x="57606" y="913569"/>
                    <a:pt x="52564" y="903263"/>
                  </a:cubicBezTo>
                  <a:cubicBezTo>
                    <a:pt x="42486" y="882952"/>
                    <a:pt x="33834" y="862190"/>
                    <a:pt x="27064" y="840751"/>
                  </a:cubicBezTo>
                  <a:cubicBezTo>
                    <a:pt x="19993" y="819387"/>
                    <a:pt x="15178" y="797798"/>
                    <a:pt x="11417" y="776284"/>
                  </a:cubicBezTo>
                  <a:cubicBezTo>
                    <a:pt x="9611" y="765527"/>
                    <a:pt x="8484" y="754995"/>
                    <a:pt x="7430" y="744389"/>
                  </a:cubicBezTo>
                  <a:cubicBezTo>
                    <a:pt x="6453" y="733782"/>
                    <a:pt x="5775" y="723250"/>
                    <a:pt x="5700" y="713095"/>
                  </a:cubicBezTo>
                  <a:cubicBezTo>
                    <a:pt x="5549" y="702864"/>
                    <a:pt x="5700" y="692709"/>
                    <a:pt x="6076" y="682704"/>
                  </a:cubicBezTo>
                  <a:cubicBezTo>
                    <a:pt x="6603" y="672849"/>
                    <a:pt x="7580" y="663296"/>
                    <a:pt x="8634" y="653743"/>
                  </a:cubicBezTo>
                  <a:cubicBezTo>
                    <a:pt x="9160" y="649003"/>
                    <a:pt x="9762" y="644264"/>
                    <a:pt x="10440" y="639525"/>
                  </a:cubicBezTo>
                  <a:cubicBezTo>
                    <a:pt x="11116" y="634936"/>
                    <a:pt x="12019" y="630498"/>
                    <a:pt x="12846" y="625985"/>
                  </a:cubicBezTo>
                  <a:cubicBezTo>
                    <a:pt x="14576" y="617033"/>
                    <a:pt x="16456" y="608231"/>
                    <a:pt x="18487" y="599581"/>
                  </a:cubicBezTo>
                  <a:cubicBezTo>
                    <a:pt x="26838" y="561968"/>
                    <a:pt x="35865" y="524882"/>
                    <a:pt x="46847" y="491859"/>
                  </a:cubicBezTo>
                  <a:cubicBezTo>
                    <a:pt x="57830" y="458609"/>
                    <a:pt x="70695" y="430099"/>
                    <a:pt x="85213" y="406102"/>
                  </a:cubicBezTo>
                  <a:cubicBezTo>
                    <a:pt x="88296" y="400987"/>
                    <a:pt x="91756" y="396248"/>
                    <a:pt x="95518" y="391960"/>
                  </a:cubicBezTo>
                  <a:cubicBezTo>
                    <a:pt x="99279" y="387898"/>
                    <a:pt x="103341" y="384212"/>
                    <a:pt x="107630" y="380827"/>
                  </a:cubicBezTo>
                  <a:cubicBezTo>
                    <a:pt x="116129" y="373906"/>
                    <a:pt x="125683" y="368791"/>
                    <a:pt x="135688" y="364654"/>
                  </a:cubicBezTo>
                  <a:cubicBezTo>
                    <a:pt x="155773" y="355928"/>
                    <a:pt x="178041" y="351865"/>
                    <a:pt x="199629" y="347879"/>
                  </a:cubicBezTo>
                  <a:cubicBezTo>
                    <a:pt x="242959" y="340657"/>
                    <a:pt x="283655" y="335993"/>
                    <a:pt x="301258" y="315156"/>
                  </a:cubicBezTo>
                  <a:cubicBezTo>
                    <a:pt x="317657" y="299208"/>
                    <a:pt x="326007" y="283110"/>
                    <a:pt x="330145" y="266561"/>
                  </a:cubicBezTo>
                  <a:cubicBezTo>
                    <a:pt x="334281" y="250086"/>
                    <a:pt x="334132" y="233161"/>
                    <a:pt x="333304" y="217213"/>
                  </a:cubicBezTo>
                  <a:cubicBezTo>
                    <a:pt x="332852" y="209615"/>
                    <a:pt x="332327" y="202018"/>
                    <a:pt x="331875" y="194345"/>
                  </a:cubicBezTo>
                  <a:cubicBezTo>
                    <a:pt x="330296" y="190659"/>
                    <a:pt x="334057" y="171928"/>
                    <a:pt x="339247" y="156356"/>
                  </a:cubicBezTo>
                  <a:cubicBezTo>
                    <a:pt x="340600" y="152294"/>
                    <a:pt x="341954" y="148307"/>
                    <a:pt x="343535" y="144320"/>
                  </a:cubicBezTo>
                  <a:cubicBezTo>
                    <a:pt x="345265" y="140108"/>
                    <a:pt x="347146" y="135895"/>
                    <a:pt x="349102" y="131758"/>
                  </a:cubicBezTo>
                  <a:cubicBezTo>
                    <a:pt x="352788" y="123633"/>
                    <a:pt x="358128" y="114757"/>
                    <a:pt x="363469" y="106557"/>
                  </a:cubicBezTo>
                  <a:cubicBezTo>
                    <a:pt x="375054" y="89557"/>
                    <a:pt x="389497" y="72932"/>
                    <a:pt x="408303" y="58564"/>
                  </a:cubicBezTo>
                  <a:cubicBezTo>
                    <a:pt x="431171" y="43068"/>
                    <a:pt x="455092" y="30355"/>
                    <a:pt x="477961" y="21629"/>
                  </a:cubicBezTo>
                  <a:cubicBezTo>
                    <a:pt x="483678" y="19522"/>
                    <a:pt x="489395" y="17416"/>
                    <a:pt x="494887" y="15761"/>
                  </a:cubicBezTo>
                  <a:cubicBezTo>
                    <a:pt x="500378" y="14181"/>
                    <a:pt x="505869" y="12602"/>
                    <a:pt x="511285" y="11248"/>
                  </a:cubicBezTo>
                  <a:cubicBezTo>
                    <a:pt x="516552" y="10119"/>
                    <a:pt x="521742" y="9066"/>
                    <a:pt x="526932" y="8163"/>
                  </a:cubicBezTo>
                  <a:cubicBezTo>
                    <a:pt x="532047" y="7261"/>
                    <a:pt x="536863" y="6884"/>
                    <a:pt x="541751" y="6358"/>
                  </a:cubicBezTo>
                  <a:cubicBezTo>
                    <a:pt x="561009" y="4703"/>
                    <a:pt x="578086" y="5982"/>
                    <a:pt x="593432" y="9517"/>
                  </a:cubicBezTo>
                  <a:cubicBezTo>
                    <a:pt x="608552" y="13203"/>
                    <a:pt x="622091" y="18996"/>
                    <a:pt x="634881" y="26970"/>
                  </a:cubicBezTo>
                  <a:cubicBezTo>
                    <a:pt x="654363" y="43068"/>
                    <a:pt x="670987" y="56157"/>
                    <a:pt x="687237" y="68644"/>
                  </a:cubicBezTo>
                  <a:cubicBezTo>
                    <a:pt x="703409" y="81131"/>
                    <a:pt x="719132" y="93017"/>
                    <a:pt x="735982" y="107009"/>
                  </a:cubicBezTo>
                  <a:cubicBezTo>
                    <a:pt x="739819" y="109867"/>
                    <a:pt x="748168" y="122054"/>
                    <a:pt x="756217" y="134692"/>
                  </a:cubicBezTo>
                  <a:cubicBezTo>
                    <a:pt x="764267" y="147329"/>
                    <a:pt x="772015" y="160494"/>
                    <a:pt x="773143" y="165759"/>
                  </a:cubicBezTo>
                  <a:cubicBezTo>
                    <a:pt x="773971" y="181632"/>
                    <a:pt x="755540" y="176366"/>
                    <a:pt x="747643" y="186597"/>
                  </a:cubicBezTo>
                  <a:cubicBezTo>
                    <a:pt x="736208" y="199460"/>
                    <a:pt x="723946" y="190809"/>
                    <a:pt x="712285" y="176065"/>
                  </a:cubicBezTo>
                  <a:cubicBezTo>
                    <a:pt x="700552" y="161321"/>
                    <a:pt x="689117" y="140634"/>
                    <a:pt x="678135" y="129275"/>
                  </a:cubicBezTo>
                  <a:cubicBezTo>
                    <a:pt x="664745" y="117841"/>
                    <a:pt x="651204" y="117089"/>
                    <a:pt x="636686" y="119947"/>
                  </a:cubicBezTo>
                  <a:cubicBezTo>
                    <a:pt x="622166" y="122806"/>
                    <a:pt x="607121" y="129350"/>
                    <a:pt x="589671" y="133413"/>
                  </a:cubicBezTo>
                  <a:cubicBezTo>
                    <a:pt x="572971" y="132059"/>
                    <a:pt x="555819" y="126642"/>
                    <a:pt x="529415" y="122881"/>
                  </a:cubicBezTo>
                  <a:cubicBezTo>
                    <a:pt x="509706" y="118669"/>
                    <a:pt x="494359" y="129727"/>
                    <a:pt x="485408" y="145674"/>
                  </a:cubicBezTo>
                  <a:cubicBezTo>
                    <a:pt x="483226" y="149661"/>
                    <a:pt x="481270" y="153874"/>
                    <a:pt x="479616" y="158312"/>
                  </a:cubicBezTo>
                  <a:cubicBezTo>
                    <a:pt x="478112" y="162675"/>
                    <a:pt x="476909" y="167188"/>
                    <a:pt x="475779" y="171702"/>
                  </a:cubicBezTo>
                  <a:cubicBezTo>
                    <a:pt x="473899" y="180729"/>
                    <a:pt x="472620" y="189756"/>
                    <a:pt x="471641" y="198031"/>
                  </a:cubicBezTo>
                  <a:cubicBezTo>
                    <a:pt x="471641" y="203597"/>
                    <a:pt x="471267" y="208487"/>
                    <a:pt x="469987" y="213151"/>
                  </a:cubicBezTo>
                  <a:cubicBezTo>
                    <a:pt x="468708" y="217815"/>
                    <a:pt x="467054" y="222027"/>
                    <a:pt x="464797" y="226090"/>
                  </a:cubicBezTo>
                  <a:cubicBezTo>
                    <a:pt x="464270" y="227143"/>
                    <a:pt x="463669" y="228121"/>
                    <a:pt x="462991" y="229174"/>
                  </a:cubicBezTo>
                  <a:cubicBezTo>
                    <a:pt x="462389" y="230076"/>
                    <a:pt x="461638" y="231430"/>
                    <a:pt x="461111" y="231882"/>
                  </a:cubicBezTo>
                  <a:cubicBezTo>
                    <a:pt x="459983" y="233161"/>
                    <a:pt x="458778" y="234439"/>
                    <a:pt x="457500" y="235718"/>
                  </a:cubicBezTo>
                  <a:cubicBezTo>
                    <a:pt x="454942" y="238201"/>
                    <a:pt x="452009" y="240608"/>
                    <a:pt x="448925" y="243015"/>
                  </a:cubicBezTo>
                  <a:cubicBezTo>
                    <a:pt x="436587" y="252569"/>
                    <a:pt x="422069" y="261897"/>
                    <a:pt x="418984" y="275888"/>
                  </a:cubicBezTo>
                  <a:cubicBezTo>
                    <a:pt x="413193" y="293867"/>
                    <a:pt x="423574" y="316660"/>
                    <a:pt x="431171" y="337121"/>
                  </a:cubicBezTo>
                  <a:cubicBezTo>
                    <a:pt x="438694" y="357733"/>
                    <a:pt x="443283" y="375712"/>
                    <a:pt x="424626" y="388425"/>
                  </a:cubicBezTo>
                  <a:cubicBezTo>
                    <a:pt x="433428" y="383159"/>
                    <a:pt x="436286" y="388274"/>
                    <a:pt x="435834" y="398204"/>
                  </a:cubicBezTo>
                  <a:cubicBezTo>
                    <a:pt x="435384" y="408133"/>
                    <a:pt x="431623" y="423103"/>
                    <a:pt x="427561" y="438600"/>
                  </a:cubicBezTo>
                  <a:cubicBezTo>
                    <a:pt x="423348" y="454021"/>
                    <a:pt x="418909" y="470119"/>
                    <a:pt x="414923" y="480575"/>
                  </a:cubicBezTo>
                  <a:cubicBezTo>
                    <a:pt x="411087" y="491031"/>
                    <a:pt x="407100" y="495545"/>
                    <a:pt x="403715" y="486442"/>
                  </a:cubicBezTo>
                  <a:cubicBezTo>
                    <a:pt x="406046" y="488097"/>
                    <a:pt x="401232" y="491332"/>
                    <a:pt x="393634" y="494642"/>
                  </a:cubicBezTo>
                  <a:cubicBezTo>
                    <a:pt x="386112" y="497952"/>
                    <a:pt x="376031" y="501487"/>
                    <a:pt x="367607" y="502766"/>
                  </a:cubicBezTo>
                  <a:cubicBezTo>
                    <a:pt x="356924" y="502089"/>
                    <a:pt x="340149" y="504873"/>
                    <a:pt x="335335" y="500961"/>
                  </a:cubicBezTo>
                  <a:cubicBezTo>
                    <a:pt x="325555" y="492987"/>
                    <a:pt x="314573" y="487195"/>
                    <a:pt x="302237" y="482080"/>
                  </a:cubicBezTo>
                  <a:cubicBezTo>
                    <a:pt x="289974" y="476964"/>
                    <a:pt x="276735" y="473203"/>
                    <a:pt x="262968" y="469818"/>
                  </a:cubicBezTo>
                  <a:cubicBezTo>
                    <a:pt x="235512" y="463048"/>
                    <a:pt x="206099" y="458459"/>
                    <a:pt x="180371" y="449281"/>
                  </a:cubicBezTo>
                  <a:cubicBezTo>
                    <a:pt x="178792" y="450259"/>
                    <a:pt x="176309" y="459813"/>
                    <a:pt x="173301" y="475460"/>
                  </a:cubicBezTo>
                  <a:cubicBezTo>
                    <a:pt x="172623" y="479522"/>
                    <a:pt x="171872" y="483885"/>
                    <a:pt x="171043" y="488549"/>
                  </a:cubicBezTo>
                  <a:cubicBezTo>
                    <a:pt x="170667" y="490881"/>
                    <a:pt x="170292" y="493288"/>
                    <a:pt x="169841" y="495770"/>
                  </a:cubicBezTo>
                  <a:cubicBezTo>
                    <a:pt x="169464" y="498403"/>
                    <a:pt x="169163" y="501111"/>
                    <a:pt x="168786" y="503819"/>
                  </a:cubicBezTo>
                  <a:cubicBezTo>
                    <a:pt x="168111" y="509386"/>
                    <a:pt x="167358" y="515178"/>
                    <a:pt x="166682" y="521121"/>
                  </a:cubicBezTo>
                  <a:cubicBezTo>
                    <a:pt x="166155" y="527440"/>
                    <a:pt x="165552" y="533909"/>
                    <a:pt x="164952" y="540529"/>
                  </a:cubicBezTo>
                  <a:cubicBezTo>
                    <a:pt x="162920" y="567535"/>
                    <a:pt x="161791" y="598678"/>
                    <a:pt x="162619" y="630498"/>
                  </a:cubicBezTo>
                  <a:cubicBezTo>
                    <a:pt x="162619" y="638246"/>
                    <a:pt x="162996" y="646295"/>
                    <a:pt x="163220" y="654043"/>
                  </a:cubicBezTo>
                  <a:cubicBezTo>
                    <a:pt x="163521" y="661867"/>
                    <a:pt x="163446" y="669314"/>
                    <a:pt x="163747" y="676836"/>
                  </a:cubicBezTo>
                  <a:cubicBezTo>
                    <a:pt x="164349" y="691806"/>
                    <a:pt x="164048" y="705648"/>
                    <a:pt x="163521" y="718135"/>
                  </a:cubicBezTo>
                  <a:cubicBezTo>
                    <a:pt x="159310" y="756725"/>
                    <a:pt x="158331" y="796669"/>
                    <a:pt x="165929" y="837366"/>
                  </a:cubicBezTo>
                  <a:cubicBezTo>
                    <a:pt x="167885" y="847296"/>
                    <a:pt x="170443" y="857376"/>
                    <a:pt x="173602" y="867456"/>
                  </a:cubicBezTo>
                  <a:cubicBezTo>
                    <a:pt x="174428" y="869938"/>
                    <a:pt x="175257" y="872496"/>
                    <a:pt x="176085" y="874979"/>
                  </a:cubicBezTo>
                  <a:lnTo>
                    <a:pt x="177438" y="878740"/>
                  </a:lnTo>
                  <a:lnTo>
                    <a:pt x="177890" y="881222"/>
                  </a:lnTo>
                  <a:cubicBezTo>
                    <a:pt x="178491" y="884457"/>
                    <a:pt x="179168" y="887692"/>
                    <a:pt x="179997" y="890926"/>
                  </a:cubicBezTo>
                  <a:cubicBezTo>
                    <a:pt x="181651" y="897395"/>
                    <a:pt x="183831" y="903715"/>
                    <a:pt x="186540" y="909958"/>
                  </a:cubicBezTo>
                  <a:cubicBezTo>
                    <a:pt x="187894" y="913042"/>
                    <a:pt x="189400" y="916126"/>
                    <a:pt x="191054" y="919211"/>
                  </a:cubicBezTo>
                  <a:cubicBezTo>
                    <a:pt x="191881" y="920715"/>
                    <a:pt x="192784" y="922220"/>
                    <a:pt x="193686" y="923724"/>
                  </a:cubicBezTo>
                  <a:cubicBezTo>
                    <a:pt x="194515" y="925078"/>
                    <a:pt x="195266" y="926282"/>
                    <a:pt x="196094" y="927561"/>
                  </a:cubicBezTo>
                  <a:cubicBezTo>
                    <a:pt x="206926" y="934256"/>
                    <a:pt x="230472" y="920866"/>
                    <a:pt x="241153" y="927034"/>
                  </a:cubicBezTo>
                  <a:cubicBezTo>
                    <a:pt x="242281" y="928163"/>
                    <a:pt x="245065" y="929817"/>
                    <a:pt x="248676" y="931247"/>
                  </a:cubicBezTo>
                  <a:cubicBezTo>
                    <a:pt x="252211" y="932525"/>
                    <a:pt x="256876" y="934030"/>
                    <a:pt x="262518" y="935535"/>
                  </a:cubicBezTo>
                  <a:cubicBezTo>
                    <a:pt x="273726" y="938468"/>
                    <a:pt x="289146" y="942455"/>
                    <a:pt x="305622" y="944336"/>
                  </a:cubicBezTo>
                  <a:cubicBezTo>
                    <a:pt x="313971" y="945540"/>
                    <a:pt x="322924" y="946668"/>
                    <a:pt x="332252" y="947796"/>
                  </a:cubicBezTo>
                  <a:cubicBezTo>
                    <a:pt x="341429" y="948699"/>
                    <a:pt x="350832" y="949225"/>
                    <a:pt x="360536" y="949902"/>
                  </a:cubicBezTo>
                  <a:cubicBezTo>
                    <a:pt x="380169" y="951482"/>
                    <a:pt x="399879" y="951557"/>
                    <a:pt x="419737" y="952159"/>
                  </a:cubicBezTo>
                  <a:cubicBezTo>
                    <a:pt x="498347" y="953137"/>
                    <a:pt x="571015" y="949677"/>
                    <a:pt x="574400" y="963518"/>
                  </a:cubicBezTo>
                  <a:cubicBezTo>
                    <a:pt x="575452" y="983152"/>
                    <a:pt x="564545" y="1022344"/>
                    <a:pt x="545061" y="1040398"/>
                  </a:cubicBezTo>
                  <a:cubicBezTo>
                    <a:pt x="519636" y="1068306"/>
                    <a:pt x="506170" y="1092529"/>
                    <a:pt x="494887" y="1116450"/>
                  </a:cubicBezTo>
                  <a:cubicBezTo>
                    <a:pt x="483452" y="1140296"/>
                    <a:pt x="474200" y="1163767"/>
                    <a:pt x="457575" y="1190396"/>
                  </a:cubicBezTo>
                  <a:cubicBezTo>
                    <a:pt x="448022" y="1204162"/>
                    <a:pt x="430870" y="1216424"/>
                    <a:pt x="421316" y="1230265"/>
                  </a:cubicBezTo>
                  <a:cubicBezTo>
                    <a:pt x="409357" y="1249899"/>
                    <a:pt x="397772" y="1272165"/>
                    <a:pt x="389271" y="1291197"/>
                  </a:cubicBezTo>
                  <a:cubicBezTo>
                    <a:pt x="380771" y="1310229"/>
                    <a:pt x="375805" y="1326403"/>
                    <a:pt x="378138" y="1334602"/>
                  </a:cubicBezTo>
                  <a:cubicBezTo>
                    <a:pt x="377912" y="1343854"/>
                    <a:pt x="378062" y="1351753"/>
                    <a:pt x="379416" y="1358975"/>
                  </a:cubicBezTo>
                  <a:cubicBezTo>
                    <a:pt x="379717" y="1360780"/>
                    <a:pt x="380169" y="1362510"/>
                    <a:pt x="380545" y="1364165"/>
                  </a:cubicBezTo>
                  <a:lnTo>
                    <a:pt x="381223" y="1366648"/>
                  </a:lnTo>
                  <a:lnTo>
                    <a:pt x="381673" y="1368754"/>
                  </a:lnTo>
                  <a:cubicBezTo>
                    <a:pt x="382351" y="1371538"/>
                    <a:pt x="383328" y="1374020"/>
                    <a:pt x="384457" y="1376277"/>
                  </a:cubicBezTo>
                  <a:cubicBezTo>
                    <a:pt x="385585" y="1378533"/>
                    <a:pt x="386938" y="1380489"/>
                    <a:pt x="388520" y="1382144"/>
                  </a:cubicBezTo>
                  <a:cubicBezTo>
                    <a:pt x="389421" y="1383347"/>
                    <a:pt x="390551" y="1384175"/>
                    <a:pt x="391980" y="1384777"/>
                  </a:cubicBezTo>
                  <a:cubicBezTo>
                    <a:pt x="393333" y="1385379"/>
                    <a:pt x="394913" y="1385680"/>
                    <a:pt x="396793" y="1385680"/>
                  </a:cubicBezTo>
                  <a:lnTo>
                    <a:pt x="397471" y="1385680"/>
                  </a:lnTo>
                  <a:lnTo>
                    <a:pt x="397621" y="1385680"/>
                  </a:lnTo>
                  <a:cubicBezTo>
                    <a:pt x="397772" y="1385755"/>
                    <a:pt x="397546" y="1385454"/>
                    <a:pt x="398148" y="1385981"/>
                  </a:cubicBezTo>
                  <a:lnTo>
                    <a:pt x="400705" y="1387936"/>
                  </a:lnTo>
                  <a:cubicBezTo>
                    <a:pt x="404165" y="1390494"/>
                    <a:pt x="407552" y="1393052"/>
                    <a:pt x="411012" y="1395459"/>
                  </a:cubicBezTo>
                  <a:cubicBezTo>
                    <a:pt x="417932" y="1400348"/>
                    <a:pt x="424777" y="1405012"/>
                    <a:pt x="431623" y="1409300"/>
                  </a:cubicBezTo>
                  <a:cubicBezTo>
                    <a:pt x="438242" y="1414792"/>
                    <a:pt x="444863" y="1420208"/>
                    <a:pt x="451557" y="1425474"/>
                  </a:cubicBezTo>
                  <a:cubicBezTo>
                    <a:pt x="458253" y="1430664"/>
                    <a:pt x="464872" y="1435553"/>
                    <a:pt x="471641" y="1440519"/>
                  </a:cubicBezTo>
                  <a:cubicBezTo>
                    <a:pt x="485107" y="1450298"/>
                    <a:pt x="499100" y="1460002"/>
                    <a:pt x="512866" y="1468803"/>
                  </a:cubicBezTo>
                  <a:cubicBezTo>
                    <a:pt x="526481" y="1477378"/>
                    <a:pt x="540323" y="1485653"/>
                    <a:pt x="554389" y="1493552"/>
                  </a:cubicBezTo>
                  <a:lnTo>
                    <a:pt x="564921" y="1499420"/>
                  </a:lnTo>
                  <a:lnTo>
                    <a:pt x="575151" y="1504760"/>
                  </a:lnTo>
                  <a:cubicBezTo>
                    <a:pt x="581997" y="1508296"/>
                    <a:pt x="588842" y="1511756"/>
                    <a:pt x="595762" y="1515066"/>
                  </a:cubicBezTo>
                  <a:cubicBezTo>
                    <a:pt x="602684" y="1518451"/>
                    <a:pt x="609604" y="1521761"/>
                    <a:pt x="616600" y="1524921"/>
                  </a:cubicBezTo>
                  <a:cubicBezTo>
                    <a:pt x="623672" y="1528155"/>
                    <a:pt x="630065" y="1530864"/>
                    <a:pt x="636912" y="1533722"/>
                  </a:cubicBezTo>
                  <a:cubicBezTo>
                    <a:pt x="650300" y="1539289"/>
                    <a:pt x="663992" y="1544705"/>
                    <a:pt x="677533" y="1549670"/>
                  </a:cubicBezTo>
                  <a:cubicBezTo>
                    <a:pt x="703560" y="1558847"/>
                    <a:pt x="730717" y="1567423"/>
                    <a:pt x="755165" y="1573516"/>
                  </a:cubicBezTo>
                  <a:close/>
                </a:path>
              </a:pathLst>
            </a:custGeom>
            <a:solidFill>
              <a:srgbClr val="77BDD1"/>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62A3ABD2-58F1-4F99-9C31-6507C39F5497}"/>
                </a:ext>
              </a:extLst>
            </p:cNvPr>
            <p:cNvSpPr/>
            <p:nvPr/>
          </p:nvSpPr>
          <p:spPr>
            <a:xfrm>
              <a:off x="17497889" y="5571361"/>
              <a:ext cx="835092" cy="1158596"/>
            </a:xfrm>
            <a:custGeom>
              <a:avLst/>
              <a:gdLst>
                <a:gd name="connsiteX0" fmla="*/ 82098 w 834995"/>
                <a:gd name="connsiteY0" fmla="*/ 1030526 h 1158461"/>
                <a:gd name="connsiteX1" fmla="*/ 59455 w 834995"/>
                <a:gd name="connsiteY1" fmla="*/ 983961 h 1158461"/>
                <a:gd name="connsiteX2" fmla="*/ 45914 w 834995"/>
                <a:gd name="connsiteY2" fmla="*/ 950411 h 1158461"/>
                <a:gd name="connsiteX3" fmla="*/ 32675 w 834995"/>
                <a:gd name="connsiteY3" fmla="*/ 911069 h 1158461"/>
                <a:gd name="connsiteX4" fmla="*/ 21090 w 834995"/>
                <a:gd name="connsiteY4" fmla="*/ 867288 h 1158461"/>
                <a:gd name="connsiteX5" fmla="*/ 12289 w 834995"/>
                <a:gd name="connsiteY5" fmla="*/ 820648 h 1158461"/>
                <a:gd name="connsiteX6" fmla="*/ 9205 w 834995"/>
                <a:gd name="connsiteY6" fmla="*/ 796877 h 1158461"/>
                <a:gd name="connsiteX7" fmla="*/ 7024 w 834995"/>
                <a:gd name="connsiteY7" fmla="*/ 772956 h 1158461"/>
                <a:gd name="connsiteX8" fmla="*/ 5896 w 834995"/>
                <a:gd name="connsiteY8" fmla="*/ 749335 h 1158461"/>
                <a:gd name="connsiteX9" fmla="*/ 5670 w 834995"/>
                <a:gd name="connsiteY9" fmla="*/ 726016 h 1158461"/>
                <a:gd name="connsiteX10" fmla="*/ 6497 w 834995"/>
                <a:gd name="connsiteY10" fmla="*/ 703448 h 1158461"/>
                <a:gd name="connsiteX11" fmla="*/ 8076 w 834995"/>
                <a:gd name="connsiteY11" fmla="*/ 681407 h 1158461"/>
                <a:gd name="connsiteX12" fmla="*/ 13718 w 834995"/>
                <a:gd name="connsiteY12" fmla="*/ 640259 h 1158461"/>
                <a:gd name="connsiteX13" fmla="*/ 21918 w 834995"/>
                <a:gd name="connsiteY13" fmla="*/ 603399 h 1158461"/>
                <a:gd name="connsiteX14" fmla="*/ 31848 w 834995"/>
                <a:gd name="connsiteY14" fmla="*/ 571203 h 1158461"/>
                <a:gd name="connsiteX15" fmla="*/ 37264 w 834995"/>
                <a:gd name="connsiteY15" fmla="*/ 556910 h 1158461"/>
                <a:gd name="connsiteX16" fmla="*/ 42831 w 834995"/>
                <a:gd name="connsiteY16" fmla="*/ 543821 h 1158461"/>
                <a:gd name="connsiteX17" fmla="*/ 48473 w 834995"/>
                <a:gd name="connsiteY17" fmla="*/ 531785 h 1158461"/>
                <a:gd name="connsiteX18" fmla="*/ 54190 w 834995"/>
                <a:gd name="connsiteY18" fmla="*/ 521254 h 1158461"/>
                <a:gd name="connsiteX19" fmla="*/ 65323 w 834995"/>
                <a:gd name="connsiteY19" fmla="*/ 503125 h 1158461"/>
                <a:gd name="connsiteX20" fmla="*/ 75854 w 834995"/>
                <a:gd name="connsiteY20" fmla="*/ 489960 h 1158461"/>
                <a:gd name="connsiteX21" fmla="*/ 106094 w 834995"/>
                <a:gd name="connsiteY21" fmla="*/ 457538 h 1158461"/>
                <a:gd name="connsiteX22" fmla="*/ 121516 w 834995"/>
                <a:gd name="connsiteY22" fmla="*/ 443547 h 1158461"/>
                <a:gd name="connsiteX23" fmla="*/ 137088 w 834995"/>
                <a:gd name="connsiteY23" fmla="*/ 430608 h 1158461"/>
                <a:gd name="connsiteX24" fmla="*/ 152733 w 834995"/>
                <a:gd name="connsiteY24" fmla="*/ 418798 h 1158461"/>
                <a:gd name="connsiteX25" fmla="*/ 168456 w 834995"/>
                <a:gd name="connsiteY25" fmla="*/ 408116 h 1158461"/>
                <a:gd name="connsiteX26" fmla="*/ 200125 w 834995"/>
                <a:gd name="connsiteY26" fmla="*/ 389159 h 1158461"/>
                <a:gd name="connsiteX27" fmla="*/ 329737 w 834995"/>
                <a:gd name="connsiteY27" fmla="*/ 339210 h 1158461"/>
                <a:gd name="connsiteX28" fmla="*/ 334854 w 834995"/>
                <a:gd name="connsiteY28" fmla="*/ 324090 h 1158461"/>
                <a:gd name="connsiteX29" fmla="*/ 325526 w 834995"/>
                <a:gd name="connsiteY29" fmla="*/ 272711 h 1158461"/>
                <a:gd name="connsiteX30" fmla="*/ 331392 w 834995"/>
                <a:gd name="connsiteY30" fmla="*/ 253303 h 1158461"/>
                <a:gd name="connsiteX31" fmla="*/ 331844 w 834995"/>
                <a:gd name="connsiteY31" fmla="*/ 244050 h 1158461"/>
                <a:gd name="connsiteX32" fmla="*/ 330791 w 834995"/>
                <a:gd name="connsiteY32" fmla="*/ 239311 h 1158461"/>
                <a:gd name="connsiteX33" fmla="*/ 330641 w 834995"/>
                <a:gd name="connsiteY33" fmla="*/ 238634 h 1158461"/>
                <a:gd name="connsiteX34" fmla="*/ 330716 w 834995"/>
                <a:gd name="connsiteY34" fmla="*/ 237205 h 1158461"/>
                <a:gd name="connsiteX35" fmla="*/ 330867 w 834995"/>
                <a:gd name="connsiteY35" fmla="*/ 234347 h 1158461"/>
                <a:gd name="connsiteX36" fmla="*/ 330942 w 834995"/>
                <a:gd name="connsiteY36" fmla="*/ 228554 h 1158461"/>
                <a:gd name="connsiteX37" fmla="*/ 331017 w 834995"/>
                <a:gd name="connsiteY37" fmla="*/ 218549 h 1158461"/>
                <a:gd name="connsiteX38" fmla="*/ 330791 w 834995"/>
                <a:gd name="connsiteY38" fmla="*/ 208018 h 1158461"/>
                <a:gd name="connsiteX39" fmla="*/ 331017 w 834995"/>
                <a:gd name="connsiteY39" fmla="*/ 185826 h 1158461"/>
                <a:gd name="connsiteX40" fmla="*/ 335304 w 834995"/>
                <a:gd name="connsiteY40" fmla="*/ 162432 h 1158461"/>
                <a:gd name="connsiteX41" fmla="*/ 339969 w 834995"/>
                <a:gd name="connsiteY41" fmla="*/ 150621 h 1158461"/>
                <a:gd name="connsiteX42" fmla="*/ 346889 w 834995"/>
                <a:gd name="connsiteY42" fmla="*/ 139112 h 1158461"/>
                <a:gd name="connsiteX43" fmla="*/ 465443 w 834995"/>
                <a:gd name="connsiteY43" fmla="*/ 35753 h 1158461"/>
                <a:gd name="connsiteX44" fmla="*/ 592649 w 834995"/>
                <a:gd name="connsiteY44" fmla="*/ 5964 h 1158461"/>
                <a:gd name="connsiteX45" fmla="*/ 605437 w 834995"/>
                <a:gd name="connsiteY45" fmla="*/ 7017 h 1158461"/>
                <a:gd name="connsiteX46" fmla="*/ 617246 w 834995"/>
                <a:gd name="connsiteY46" fmla="*/ 8898 h 1158461"/>
                <a:gd name="connsiteX47" fmla="*/ 638987 w 834995"/>
                <a:gd name="connsiteY47" fmla="*/ 14389 h 1158461"/>
                <a:gd name="connsiteX48" fmla="*/ 674945 w 834995"/>
                <a:gd name="connsiteY48" fmla="*/ 31014 h 1158461"/>
                <a:gd name="connsiteX49" fmla="*/ 729935 w 834995"/>
                <a:gd name="connsiteY49" fmla="*/ 77127 h 1158461"/>
                <a:gd name="connsiteX50" fmla="*/ 814937 w 834995"/>
                <a:gd name="connsiteY50" fmla="*/ 187481 h 1158461"/>
                <a:gd name="connsiteX51" fmla="*/ 835699 w 834995"/>
                <a:gd name="connsiteY51" fmla="*/ 222235 h 1158461"/>
                <a:gd name="connsiteX52" fmla="*/ 823062 w 834995"/>
                <a:gd name="connsiteY52" fmla="*/ 234873 h 1158461"/>
                <a:gd name="connsiteX53" fmla="*/ 794777 w 834995"/>
                <a:gd name="connsiteY53" fmla="*/ 208093 h 1158461"/>
                <a:gd name="connsiteX54" fmla="*/ 737080 w 834995"/>
                <a:gd name="connsiteY54" fmla="*/ 169127 h 1158461"/>
                <a:gd name="connsiteX55" fmla="*/ 707666 w 834995"/>
                <a:gd name="connsiteY55" fmla="*/ 137683 h 1158461"/>
                <a:gd name="connsiteX56" fmla="*/ 673441 w 834995"/>
                <a:gd name="connsiteY56" fmla="*/ 110376 h 1158461"/>
                <a:gd name="connsiteX57" fmla="*/ 617999 w 834995"/>
                <a:gd name="connsiteY57" fmla="*/ 106389 h 1158461"/>
                <a:gd name="connsiteX58" fmla="*/ 552855 w 834995"/>
                <a:gd name="connsiteY58" fmla="*/ 123691 h 1158461"/>
                <a:gd name="connsiteX59" fmla="*/ 489215 w 834995"/>
                <a:gd name="connsiteY59" fmla="*/ 167171 h 1158461"/>
                <a:gd name="connsiteX60" fmla="*/ 445359 w 834995"/>
                <a:gd name="connsiteY60" fmla="*/ 223890 h 1158461"/>
                <a:gd name="connsiteX61" fmla="*/ 437836 w 834995"/>
                <a:gd name="connsiteY61" fmla="*/ 238183 h 1158461"/>
                <a:gd name="connsiteX62" fmla="*/ 431517 w 834995"/>
                <a:gd name="connsiteY62" fmla="*/ 252250 h 1158461"/>
                <a:gd name="connsiteX63" fmla="*/ 426477 w 834995"/>
                <a:gd name="connsiteY63" fmla="*/ 265866 h 1158461"/>
                <a:gd name="connsiteX64" fmla="*/ 425274 w 834995"/>
                <a:gd name="connsiteY64" fmla="*/ 269326 h 1158461"/>
                <a:gd name="connsiteX65" fmla="*/ 424747 w 834995"/>
                <a:gd name="connsiteY65" fmla="*/ 270906 h 1158461"/>
                <a:gd name="connsiteX66" fmla="*/ 424521 w 834995"/>
                <a:gd name="connsiteY66" fmla="*/ 271733 h 1158461"/>
                <a:gd name="connsiteX67" fmla="*/ 423542 w 834995"/>
                <a:gd name="connsiteY67" fmla="*/ 275194 h 1158461"/>
                <a:gd name="connsiteX68" fmla="*/ 410830 w 834995"/>
                <a:gd name="connsiteY68" fmla="*/ 336652 h 1158461"/>
                <a:gd name="connsiteX69" fmla="*/ 388789 w 834995"/>
                <a:gd name="connsiteY69" fmla="*/ 351171 h 1158461"/>
                <a:gd name="connsiteX70" fmla="*/ 354938 w 834995"/>
                <a:gd name="connsiteY70" fmla="*/ 402700 h 1158461"/>
                <a:gd name="connsiteX71" fmla="*/ 253385 w 834995"/>
                <a:gd name="connsiteY71" fmla="*/ 432263 h 1158461"/>
                <a:gd name="connsiteX72" fmla="*/ 163492 w 834995"/>
                <a:gd name="connsiteY72" fmla="*/ 494474 h 1158461"/>
                <a:gd name="connsiteX73" fmla="*/ 154390 w 834995"/>
                <a:gd name="connsiteY73" fmla="*/ 505231 h 1158461"/>
                <a:gd name="connsiteX74" fmla="*/ 149273 w 834995"/>
                <a:gd name="connsiteY74" fmla="*/ 512001 h 1158461"/>
                <a:gd name="connsiteX75" fmla="*/ 143932 w 834995"/>
                <a:gd name="connsiteY75" fmla="*/ 520125 h 1158461"/>
                <a:gd name="connsiteX76" fmla="*/ 132649 w 834995"/>
                <a:gd name="connsiteY76" fmla="*/ 539233 h 1158461"/>
                <a:gd name="connsiteX77" fmla="*/ 121139 w 834995"/>
                <a:gd name="connsiteY77" fmla="*/ 562853 h 1158461"/>
                <a:gd name="connsiteX78" fmla="*/ 110081 w 834995"/>
                <a:gd name="connsiteY78" fmla="*/ 591138 h 1158461"/>
                <a:gd name="connsiteX79" fmla="*/ 100226 w 834995"/>
                <a:gd name="connsiteY79" fmla="*/ 623936 h 1158461"/>
                <a:gd name="connsiteX80" fmla="*/ 92404 w 834995"/>
                <a:gd name="connsiteY80" fmla="*/ 661097 h 1158461"/>
                <a:gd name="connsiteX81" fmla="*/ 87438 w 834995"/>
                <a:gd name="connsiteY81" fmla="*/ 702019 h 1158461"/>
                <a:gd name="connsiteX82" fmla="*/ 86085 w 834995"/>
                <a:gd name="connsiteY82" fmla="*/ 745950 h 1158461"/>
                <a:gd name="connsiteX83" fmla="*/ 88719 w 834995"/>
                <a:gd name="connsiteY83" fmla="*/ 791311 h 1158461"/>
                <a:gd name="connsiteX84" fmla="*/ 95187 w 834995"/>
                <a:gd name="connsiteY84" fmla="*/ 836370 h 1158461"/>
                <a:gd name="connsiteX85" fmla="*/ 104966 w 834995"/>
                <a:gd name="connsiteY85" fmla="*/ 879399 h 1158461"/>
                <a:gd name="connsiteX86" fmla="*/ 117077 w 834995"/>
                <a:gd name="connsiteY86" fmla="*/ 918742 h 1158461"/>
                <a:gd name="connsiteX87" fmla="*/ 130316 w 834995"/>
                <a:gd name="connsiteY87" fmla="*/ 952969 h 1158461"/>
                <a:gd name="connsiteX88" fmla="*/ 154990 w 834995"/>
                <a:gd name="connsiteY88" fmla="*/ 1002542 h 1158461"/>
                <a:gd name="connsiteX89" fmla="*/ 157097 w 834995"/>
                <a:gd name="connsiteY89" fmla="*/ 1006980 h 1158461"/>
                <a:gd name="connsiteX90" fmla="*/ 158676 w 834995"/>
                <a:gd name="connsiteY90" fmla="*/ 1010516 h 1158461"/>
                <a:gd name="connsiteX91" fmla="*/ 162063 w 834995"/>
                <a:gd name="connsiteY91" fmla="*/ 1017437 h 1158461"/>
                <a:gd name="connsiteX92" fmla="*/ 169510 w 834995"/>
                <a:gd name="connsiteY92" fmla="*/ 1030826 h 1158461"/>
                <a:gd name="connsiteX93" fmla="*/ 177859 w 834995"/>
                <a:gd name="connsiteY93" fmla="*/ 1043539 h 1158461"/>
                <a:gd name="connsiteX94" fmla="*/ 182147 w 834995"/>
                <a:gd name="connsiteY94" fmla="*/ 1049407 h 1158461"/>
                <a:gd name="connsiteX95" fmla="*/ 185984 w 834995"/>
                <a:gd name="connsiteY95" fmla="*/ 1054296 h 1158461"/>
                <a:gd name="connsiteX96" fmla="*/ 202382 w 834995"/>
                <a:gd name="connsiteY96" fmla="*/ 1072727 h 1158461"/>
                <a:gd name="connsiteX97" fmla="*/ 211108 w 834995"/>
                <a:gd name="connsiteY97" fmla="*/ 1081378 h 1158461"/>
                <a:gd name="connsiteX98" fmla="*/ 219082 w 834995"/>
                <a:gd name="connsiteY98" fmla="*/ 1088524 h 1158461"/>
                <a:gd name="connsiteX99" fmla="*/ 235181 w 834995"/>
                <a:gd name="connsiteY99" fmla="*/ 1102365 h 1158461"/>
                <a:gd name="connsiteX100" fmla="*/ 243078 w 834995"/>
                <a:gd name="connsiteY100" fmla="*/ 1109286 h 1158461"/>
                <a:gd name="connsiteX101" fmla="*/ 250151 w 834995"/>
                <a:gd name="connsiteY101" fmla="*/ 1115530 h 1158461"/>
                <a:gd name="connsiteX102" fmla="*/ 263466 w 834995"/>
                <a:gd name="connsiteY102" fmla="*/ 1128920 h 1158461"/>
                <a:gd name="connsiteX103" fmla="*/ 269482 w 834995"/>
                <a:gd name="connsiteY103" fmla="*/ 1136292 h 1158461"/>
                <a:gd name="connsiteX104" fmla="*/ 274599 w 834995"/>
                <a:gd name="connsiteY104" fmla="*/ 1143739 h 1158461"/>
                <a:gd name="connsiteX105" fmla="*/ 260230 w 834995"/>
                <a:gd name="connsiteY105" fmla="*/ 1151487 h 1158461"/>
                <a:gd name="connsiteX106" fmla="*/ 220061 w 834995"/>
                <a:gd name="connsiteY106" fmla="*/ 1155474 h 1158461"/>
                <a:gd name="connsiteX107" fmla="*/ 207346 w 834995"/>
                <a:gd name="connsiteY107" fmla="*/ 1153593 h 1158461"/>
                <a:gd name="connsiteX108" fmla="*/ 200727 w 834995"/>
                <a:gd name="connsiteY108" fmla="*/ 1152014 h 1158461"/>
                <a:gd name="connsiteX109" fmla="*/ 193506 w 834995"/>
                <a:gd name="connsiteY109" fmla="*/ 1149305 h 1158461"/>
                <a:gd name="connsiteX110" fmla="*/ 163341 w 834995"/>
                <a:gd name="connsiteY110" fmla="*/ 1132606 h 1158461"/>
                <a:gd name="connsiteX111" fmla="*/ 155065 w 834995"/>
                <a:gd name="connsiteY111" fmla="*/ 1125911 h 1158461"/>
                <a:gd name="connsiteX112" fmla="*/ 146340 w 834995"/>
                <a:gd name="connsiteY112" fmla="*/ 1117937 h 1158461"/>
                <a:gd name="connsiteX113" fmla="*/ 129038 w 834995"/>
                <a:gd name="connsiteY113" fmla="*/ 1099357 h 1158461"/>
                <a:gd name="connsiteX114" fmla="*/ 126856 w 834995"/>
                <a:gd name="connsiteY114" fmla="*/ 1096799 h 1158461"/>
                <a:gd name="connsiteX115" fmla="*/ 124300 w 834995"/>
                <a:gd name="connsiteY115" fmla="*/ 1093564 h 1158461"/>
                <a:gd name="connsiteX116" fmla="*/ 119108 w 834995"/>
                <a:gd name="connsiteY116" fmla="*/ 1086794 h 1158461"/>
                <a:gd name="connsiteX117" fmla="*/ 108878 w 834995"/>
                <a:gd name="connsiteY117" fmla="*/ 1072426 h 1158461"/>
                <a:gd name="connsiteX118" fmla="*/ 98873 w 834995"/>
                <a:gd name="connsiteY118" fmla="*/ 1056854 h 1158461"/>
                <a:gd name="connsiteX119" fmla="*/ 96390 w 834995"/>
                <a:gd name="connsiteY119" fmla="*/ 1052792 h 1158461"/>
                <a:gd name="connsiteX120" fmla="*/ 91802 w 834995"/>
                <a:gd name="connsiteY120" fmla="*/ 1045796 h 1158461"/>
                <a:gd name="connsiteX121" fmla="*/ 82098 w 834995"/>
                <a:gd name="connsiteY121" fmla="*/ 1030526 h 115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834995" h="1158461">
                  <a:moveTo>
                    <a:pt x="82098" y="1030526"/>
                  </a:moveTo>
                  <a:cubicBezTo>
                    <a:pt x="76305" y="1019994"/>
                    <a:pt x="68256" y="1004498"/>
                    <a:pt x="59455" y="983961"/>
                  </a:cubicBezTo>
                  <a:cubicBezTo>
                    <a:pt x="55091" y="973731"/>
                    <a:pt x="50353" y="962673"/>
                    <a:pt x="45914" y="950411"/>
                  </a:cubicBezTo>
                  <a:cubicBezTo>
                    <a:pt x="41402" y="938149"/>
                    <a:pt x="36963" y="924985"/>
                    <a:pt x="32675" y="911069"/>
                  </a:cubicBezTo>
                  <a:cubicBezTo>
                    <a:pt x="28463" y="897152"/>
                    <a:pt x="24702" y="882483"/>
                    <a:pt x="21090" y="867288"/>
                  </a:cubicBezTo>
                  <a:cubicBezTo>
                    <a:pt x="17479" y="852092"/>
                    <a:pt x="14847" y="836596"/>
                    <a:pt x="12289" y="820648"/>
                  </a:cubicBezTo>
                  <a:cubicBezTo>
                    <a:pt x="11011" y="812599"/>
                    <a:pt x="10032" y="804776"/>
                    <a:pt x="9205" y="796877"/>
                  </a:cubicBezTo>
                  <a:cubicBezTo>
                    <a:pt x="8377" y="788979"/>
                    <a:pt x="7626" y="781005"/>
                    <a:pt x="7024" y="772956"/>
                  </a:cubicBezTo>
                  <a:cubicBezTo>
                    <a:pt x="6346" y="764832"/>
                    <a:pt x="6045" y="757084"/>
                    <a:pt x="5896" y="749335"/>
                  </a:cubicBezTo>
                  <a:cubicBezTo>
                    <a:pt x="5670" y="741512"/>
                    <a:pt x="5595" y="733764"/>
                    <a:pt x="5670" y="726016"/>
                  </a:cubicBezTo>
                  <a:cubicBezTo>
                    <a:pt x="5595" y="718117"/>
                    <a:pt x="6045" y="710896"/>
                    <a:pt x="6497" y="703448"/>
                  </a:cubicBezTo>
                  <a:cubicBezTo>
                    <a:pt x="6948" y="696076"/>
                    <a:pt x="7475" y="688704"/>
                    <a:pt x="8076" y="681407"/>
                  </a:cubicBezTo>
                  <a:cubicBezTo>
                    <a:pt x="9431" y="667039"/>
                    <a:pt x="11538" y="653649"/>
                    <a:pt x="13718" y="640259"/>
                  </a:cubicBezTo>
                  <a:cubicBezTo>
                    <a:pt x="16050" y="627245"/>
                    <a:pt x="18910" y="615285"/>
                    <a:pt x="21918" y="603399"/>
                  </a:cubicBezTo>
                  <a:cubicBezTo>
                    <a:pt x="25002" y="591815"/>
                    <a:pt x="28388" y="581434"/>
                    <a:pt x="31848" y="571203"/>
                  </a:cubicBezTo>
                  <a:cubicBezTo>
                    <a:pt x="33578" y="566013"/>
                    <a:pt x="35384" y="561424"/>
                    <a:pt x="37264" y="556910"/>
                  </a:cubicBezTo>
                  <a:cubicBezTo>
                    <a:pt x="39145" y="552397"/>
                    <a:pt x="40950" y="548034"/>
                    <a:pt x="42831" y="543821"/>
                  </a:cubicBezTo>
                  <a:cubicBezTo>
                    <a:pt x="44711" y="539684"/>
                    <a:pt x="46517" y="535471"/>
                    <a:pt x="48473" y="531785"/>
                  </a:cubicBezTo>
                  <a:cubicBezTo>
                    <a:pt x="50353" y="528099"/>
                    <a:pt x="52309" y="524639"/>
                    <a:pt x="54190" y="521254"/>
                  </a:cubicBezTo>
                  <a:cubicBezTo>
                    <a:pt x="57951" y="514559"/>
                    <a:pt x="61712" y="508390"/>
                    <a:pt x="65323" y="503125"/>
                  </a:cubicBezTo>
                  <a:cubicBezTo>
                    <a:pt x="69009" y="498085"/>
                    <a:pt x="72469" y="493646"/>
                    <a:pt x="75854" y="489960"/>
                  </a:cubicBezTo>
                  <a:cubicBezTo>
                    <a:pt x="85708" y="477774"/>
                    <a:pt x="95940" y="467769"/>
                    <a:pt x="106094" y="457538"/>
                  </a:cubicBezTo>
                  <a:cubicBezTo>
                    <a:pt x="111211" y="452573"/>
                    <a:pt x="116401" y="448135"/>
                    <a:pt x="121516" y="443547"/>
                  </a:cubicBezTo>
                  <a:cubicBezTo>
                    <a:pt x="126706" y="439033"/>
                    <a:pt x="131822" y="434520"/>
                    <a:pt x="137088" y="430608"/>
                  </a:cubicBezTo>
                  <a:cubicBezTo>
                    <a:pt x="142278" y="426546"/>
                    <a:pt x="147468" y="422634"/>
                    <a:pt x="152733" y="418798"/>
                  </a:cubicBezTo>
                  <a:cubicBezTo>
                    <a:pt x="157925" y="414961"/>
                    <a:pt x="163190" y="411576"/>
                    <a:pt x="168456" y="408116"/>
                  </a:cubicBezTo>
                  <a:cubicBezTo>
                    <a:pt x="178988" y="401045"/>
                    <a:pt x="189519" y="395102"/>
                    <a:pt x="200125" y="389159"/>
                  </a:cubicBezTo>
                  <a:cubicBezTo>
                    <a:pt x="242553" y="366065"/>
                    <a:pt x="285431" y="350945"/>
                    <a:pt x="329737" y="339210"/>
                  </a:cubicBezTo>
                  <a:cubicBezTo>
                    <a:pt x="335981" y="335900"/>
                    <a:pt x="339667" y="329807"/>
                    <a:pt x="334854" y="324090"/>
                  </a:cubicBezTo>
                  <a:cubicBezTo>
                    <a:pt x="319056" y="302651"/>
                    <a:pt x="321313" y="286477"/>
                    <a:pt x="325526" y="272711"/>
                  </a:cubicBezTo>
                  <a:cubicBezTo>
                    <a:pt x="327631" y="265790"/>
                    <a:pt x="330264" y="259472"/>
                    <a:pt x="331392" y="253303"/>
                  </a:cubicBezTo>
                  <a:cubicBezTo>
                    <a:pt x="331994" y="250144"/>
                    <a:pt x="332220" y="247060"/>
                    <a:pt x="331844" y="244050"/>
                  </a:cubicBezTo>
                  <a:cubicBezTo>
                    <a:pt x="331618" y="242471"/>
                    <a:pt x="331318" y="240891"/>
                    <a:pt x="330791" y="239311"/>
                  </a:cubicBezTo>
                  <a:cubicBezTo>
                    <a:pt x="330716" y="239086"/>
                    <a:pt x="330641" y="238935"/>
                    <a:pt x="330641" y="238634"/>
                  </a:cubicBezTo>
                  <a:lnTo>
                    <a:pt x="330716" y="237205"/>
                  </a:lnTo>
                  <a:lnTo>
                    <a:pt x="330867" y="234347"/>
                  </a:lnTo>
                  <a:cubicBezTo>
                    <a:pt x="330942" y="232391"/>
                    <a:pt x="330942" y="230510"/>
                    <a:pt x="330942" y="228554"/>
                  </a:cubicBezTo>
                  <a:cubicBezTo>
                    <a:pt x="331093" y="225244"/>
                    <a:pt x="331093" y="221934"/>
                    <a:pt x="331017" y="218549"/>
                  </a:cubicBezTo>
                  <a:cubicBezTo>
                    <a:pt x="330942" y="215239"/>
                    <a:pt x="330716" y="211779"/>
                    <a:pt x="330791" y="208018"/>
                  </a:cubicBezTo>
                  <a:cubicBezTo>
                    <a:pt x="330716" y="200721"/>
                    <a:pt x="330641" y="193274"/>
                    <a:pt x="331017" y="185826"/>
                  </a:cubicBezTo>
                  <a:cubicBezTo>
                    <a:pt x="331693" y="178003"/>
                    <a:pt x="333048" y="170105"/>
                    <a:pt x="335304" y="162432"/>
                  </a:cubicBezTo>
                  <a:cubicBezTo>
                    <a:pt x="336358" y="158670"/>
                    <a:pt x="338013" y="154608"/>
                    <a:pt x="339969" y="150621"/>
                  </a:cubicBezTo>
                  <a:cubicBezTo>
                    <a:pt x="341925" y="146710"/>
                    <a:pt x="344182" y="142798"/>
                    <a:pt x="346889" y="139112"/>
                  </a:cubicBezTo>
                  <a:cubicBezTo>
                    <a:pt x="374947" y="99544"/>
                    <a:pt x="418352" y="59374"/>
                    <a:pt x="465443" y="35753"/>
                  </a:cubicBezTo>
                  <a:cubicBezTo>
                    <a:pt x="512609" y="11230"/>
                    <a:pt x="558271" y="3933"/>
                    <a:pt x="592649" y="5964"/>
                  </a:cubicBezTo>
                  <a:cubicBezTo>
                    <a:pt x="596936" y="6265"/>
                    <a:pt x="601224" y="6641"/>
                    <a:pt x="605437" y="7017"/>
                  </a:cubicBezTo>
                  <a:cubicBezTo>
                    <a:pt x="609500" y="7544"/>
                    <a:pt x="613336" y="8221"/>
                    <a:pt x="617246" y="8898"/>
                  </a:cubicBezTo>
                  <a:cubicBezTo>
                    <a:pt x="625220" y="10177"/>
                    <a:pt x="631916" y="12358"/>
                    <a:pt x="638987" y="14389"/>
                  </a:cubicBezTo>
                  <a:cubicBezTo>
                    <a:pt x="652302" y="18903"/>
                    <a:pt x="664412" y="24469"/>
                    <a:pt x="674945" y="31014"/>
                  </a:cubicBezTo>
                  <a:cubicBezTo>
                    <a:pt x="696307" y="43953"/>
                    <a:pt x="713609" y="59900"/>
                    <a:pt x="729935" y="77127"/>
                  </a:cubicBezTo>
                  <a:cubicBezTo>
                    <a:pt x="757316" y="107668"/>
                    <a:pt x="782592" y="152276"/>
                    <a:pt x="814937" y="187481"/>
                  </a:cubicBezTo>
                  <a:cubicBezTo>
                    <a:pt x="821784" y="198013"/>
                    <a:pt x="832239" y="208394"/>
                    <a:pt x="835699" y="222235"/>
                  </a:cubicBezTo>
                  <a:cubicBezTo>
                    <a:pt x="839912" y="232616"/>
                    <a:pt x="827576" y="229607"/>
                    <a:pt x="823062" y="234873"/>
                  </a:cubicBezTo>
                  <a:cubicBezTo>
                    <a:pt x="814562" y="229683"/>
                    <a:pt x="805308" y="215465"/>
                    <a:pt x="794777" y="208093"/>
                  </a:cubicBezTo>
                  <a:cubicBezTo>
                    <a:pt x="774542" y="189738"/>
                    <a:pt x="755736" y="191544"/>
                    <a:pt x="737080" y="169127"/>
                  </a:cubicBezTo>
                  <a:cubicBezTo>
                    <a:pt x="727226" y="159573"/>
                    <a:pt x="717898" y="148289"/>
                    <a:pt x="707666" y="137683"/>
                  </a:cubicBezTo>
                  <a:cubicBezTo>
                    <a:pt x="697512" y="127076"/>
                    <a:pt x="686605" y="117071"/>
                    <a:pt x="673441" y="110376"/>
                  </a:cubicBezTo>
                  <a:cubicBezTo>
                    <a:pt x="656063" y="103831"/>
                    <a:pt x="639062" y="101725"/>
                    <a:pt x="617999" y="106389"/>
                  </a:cubicBezTo>
                  <a:cubicBezTo>
                    <a:pt x="598141" y="108044"/>
                    <a:pt x="575648" y="113385"/>
                    <a:pt x="552855" y="123691"/>
                  </a:cubicBezTo>
                  <a:cubicBezTo>
                    <a:pt x="530137" y="133921"/>
                    <a:pt x="507645" y="149342"/>
                    <a:pt x="489215" y="167171"/>
                  </a:cubicBezTo>
                  <a:cubicBezTo>
                    <a:pt x="470633" y="184999"/>
                    <a:pt x="456115" y="204783"/>
                    <a:pt x="445359" y="223890"/>
                  </a:cubicBezTo>
                  <a:cubicBezTo>
                    <a:pt x="442800" y="228554"/>
                    <a:pt x="439943" y="233670"/>
                    <a:pt x="437836" y="238183"/>
                  </a:cubicBezTo>
                  <a:cubicBezTo>
                    <a:pt x="435654" y="242847"/>
                    <a:pt x="433548" y="247511"/>
                    <a:pt x="431517" y="252250"/>
                  </a:cubicBezTo>
                  <a:cubicBezTo>
                    <a:pt x="429711" y="256763"/>
                    <a:pt x="428057" y="261277"/>
                    <a:pt x="426477" y="265866"/>
                  </a:cubicBezTo>
                  <a:lnTo>
                    <a:pt x="425274" y="269326"/>
                  </a:lnTo>
                  <a:lnTo>
                    <a:pt x="424747" y="270906"/>
                  </a:lnTo>
                  <a:lnTo>
                    <a:pt x="424521" y="271733"/>
                  </a:lnTo>
                  <a:lnTo>
                    <a:pt x="423542" y="275194"/>
                  </a:lnTo>
                  <a:cubicBezTo>
                    <a:pt x="455513" y="302350"/>
                    <a:pt x="419406" y="317244"/>
                    <a:pt x="410830" y="336652"/>
                  </a:cubicBezTo>
                  <a:cubicBezTo>
                    <a:pt x="407144" y="342294"/>
                    <a:pt x="396839" y="345153"/>
                    <a:pt x="388789" y="351171"/>
                  </a:cubicBezTo>
                  <a:cubicBezTo>
                    <a:pt x="377581" y="368999"/>
                    <a:pt x="386833" y="395403"/>
                    <a:pt x="354938" y="402700"/>
                  </a:cubicBezTo>
                  <a:cubicBezTo>
                    <a:pt x="319583" y="409019"/>
                    <a:pt x="285581" y="417895"/>
                    <a:pt x="253385" y="432263"/>
                  </a:cubicBezTo>
                  <a:cubicBezTo>
                    <a:pt x="221264" y="446631"/>
                    <a:pt x="190797" y="465888"/>
                    <a:pt x="163492" y="494474"/>
                  </a:cubicBezTo>
                  <a:cubicBezTo>
                    <a:pt x="160707" y="497408"/>
                    <a:pt x="157699" y="501018"/>
                    <a:pt x="154390" y="505231"/>
                  </a:cubicBezTo>
                  <a:cubicBezTo>
                    <a:pt x="152733" y="507337"/>
                    <a:pt x="151003" y="509519"/>
                    <a:pt x="149273" y="512001"/>
                  </a:cubicBezTo>
                  <a:cubicBezTo>
                    <a:pt x="147543" y="514559"/>
                    <a:pt x="145738" y="517267"/>
                    <a:pt x="143932" y="520125"/>
                  </a:cubicBezTo>
                  <a:cubicBezTo>
                    <a:pt x="140322" y="525918"/>
                    <a:pt x="136485" y="532011"/>
                    <a:pt x="132649" y="539233"/>
                  </a:cubicBezTo>
                  <a:cubicBezTo>
                    <a:pt x="128887" y="546529"/>
                    <a:pt x="124976" y="554428"/>
                    <a:pt x="121139" y="562853"/>
                  </a:cubicBezTo>
                  <a:cubicBezTo>
                    <a:pt x="117378" y="571504"/>
                    <a:pt x="113692" y="581208"/>
                    <a:pt x="110081" y="591138"/>
                  </a:cubicBezTo>
                  <a:cubicBezTo>
                    <a:pt x="106471" y="601218"/>
                    <a:pt x="103312" y="612577"/>
                    <a:pt x="100226" y="623936"/>
                  </a:cubicBezTo>
                  <a:cubicBezTo>
                    <a:pt x="97218" y="635520"/>
                    <a:pt x="94735" y="648384"/>
                    <a:pt x="92404" y="661097"/>
                  </a:cubicBezTo>
                  <a:cubicBezTo>
                    <a:pt x="90298" y="674261"/>
                    <a:pt x="88719" y="688178"/>
                    <a:pt x="87438" y="702019"/>
                  </a:cubicBezTo>
                  <a:cubicBezTo>
                    <a:pt x="86537" y="716537"/>
                    <a:pt x="85934" y="730980"/>
                    <a:pt x="86085" y="745950"/>
                  </a:cubicBezTo>
                  <a:cubicBezTo>
                    <a:pt x="86537" y="761146"/>
                    <a:pt x="87062" y="776040"/>
                    <a:pt x="88719" y="791311"/>
                  </a:cubicBezTo>
                  <a:cubicBezTo>
                    <a:pt x="90449" y="806581"/>
                    <a:pt x="92254" y="821551"/>
                    <a:pt x="95187" y="836370"/>
                  </a:cubicBezTo>
                  <a:cubicBezTo>
                    <a:pt x="98122" y="851190"/>
                    <a:pt x="101130" y="865633"/>
                    <a:pt x="104966" y="879399"/>
                  </a:cubicBezTo>
                  <a:cubicBezTo>
                    <a:pt x="108728" y="893165"/>
                    <a:pt x="112790" y="906405"/>
                    <a:pt x="117077" y="918742"/>
                  </a:cubicBezTo>
                  <a:cubicBezTo>
                    <a:pt x="121440" y="931003"/>
                    <a:pt x="125954" y="942437"/>
                    <a:pt x="130316" y="952969"/>
                  </a:cubicBezTo>
                  <a:cubicBezTo>
                    <a:pt x="139194" y="973881"/>
                    <a:pt x="147919" y="990431"/>
                    <a:pt x="154990" y="1002542"/>
                  </a:cubicBezTo>
                  <a:cubicBezTo>
                    <a:pt x="156346" y="1004949"/>
                    <a:pt x="156570" y="1005702"/>
                    <a:pt x="157097" y="1006980"/>
                  </a:cubicBezTo>
                  <a:lnTo>
                    <a:pt x="158676" y="1010516"/>
                  </a:lnTo>
                  <a:cubicBezTo>
                    <a:pt x="159730" y="1012848"/>
                    <a:pt x="160858" y="1015180"/>
                    <a:pt x="162063" y="1017437"/>
                  </a:cubicBezTo>
                  <a:cubicBezTo>
                    <a:pt x="164393" y="1022025"/>
                    <a:pt x="166876" y="1026464"/>
                    <a:pt x="169510" y="1030826"/>
                  </a:cubicBezTo>
                  <a:cubicBezTo>
                    <a:pt x="172142" y="1035190"/>
                    <a:pt x="174926" y="1039402"/>
                    <a:pt x="177859" y="1043539"/>
                  </a:cubicBezTo>
                  <a:lnTo>
                    <a:pt x="182147" y="1049407"/>
                  </a:lnTo>
                  <a:lnTo>
                    <a:pt x="185984" y="1054296"/>
                  </a:lnTo>
                  <a:cubicBezTo>
                    <a:pt x="191174" y="1060766"/>
                    <a:pt x="196665" y="1066859"/>
                    <a:pt x="202382" y="1072727"/>
                  </a:cubicBezTo>
                  <a:cubicBezTo>
                    <a:pt x="205242" y="1075661"/>
                    <a:pt x="208175" y="1078594"/>
                    <a:pt x="211108" y="1081378"/>
                  </a:cubicBezTo>
                  <a:cubicBezTo>
                    <a:pt x="213816" y="1083860"/>
                    <a:pt x="216375" y="1086192"/>
                    <a:pt x="219082" y="1088524"/>
                  </a:cubicBezTo>
                  <a:cubicBezTo>
                    <a:pt x="224423" y="1093188"/>
                    <a:pt x="229838" y="1097777"/>
                    <a:pt x="235181" y="1102365"/>
                  </a:cubicBezTo>
                  <a:lnTo>
                    <a:pt x="243078" y="1109286"/>
                  </a:lnTo>
                  <a:cubicBezTo>
                    <a:pt x="245486" y="1111317"/>
                    <a:pt x="247894" y="1113424"/>
                    <a:pt x="250151" y="1115530"/>
                  </a:cubicBezTo>
                  <a:cubicBezTo>
                    <a:pt x="254814" y="1119742"/>
                    <a:pt x="259253" y="1124181"/>
                    <a:pt x="263466" y="1128920"/>
                  </a:cubicBezTo>
                  <a:cubicBezTo>
                    <a:pt x="265570" y="1131252"/>
                    <a:pt x="267526" y="1133734"/>
                    <a:pt x="269482" y="1136292"/>
                  </a:cubicBezTo>
                  <a:cubicBezTo>
                    <a:pt x="271438" y="1138850"/>
                    <a:pt x="272944" y="1141106"/>
                    <a:pt x="274599" y="1143739"/>
                  </a:cubicBezTo>
                  <a:cubicBezTo>
                    <a:pt x="275199" y="1144566"/>
                    <a:pt x="269783" y="1148177"/>
                    <a:pt x="260230" y="1151487"/>
                  </a:cubicBezTo>
                  <a:cubicBezTo>
                    <a:pt x="250676" y="1154722"/>
                    <a:pt x="236459" y="1156903"/>
                    <a:pt x="220061" y="1155474"/>
                  </a:cubicBezTo>
                  <a:cubicBezTo>
                    <a:pt x="215923" y="1155098"/>
                    <a:pt x="211710" y="1154496"/>
                    <a:pt x="207346" y="1153593"/>
                  </a:cubicBezTo>
                  <a:cubicBezTo>
                    <a:pt x="205166" y="1153142"/>
                    <a:pt x="202985" y="1152615"/>
                    <a:pt x="200727" y="1152014"/>
                  </a:cubicBezTo>
                  <a:cubicBezTo>
                    <a:pt x="198320" y="1151186"/>
                    <a:pt x="195914" y="1150359"/>
                    <a:pt x="193506" y="1149305"/>
                  </a:cubicBezTo>
                  <a:cubicBezTo>
                    <a:pt x="183727" y="1145394"/>
                    <a:pt x="173570" y="1139902"/>
                    <a:pt x="163341" y="1132606"/>
                  </a:cubicBezTo>
                  <a:cubicBezTo>
                    <a:pt x="160933" y="1130951"/>
                    <a:pt x="157925" y="1128468"/>
                    <a:pt x="155065" y="1125911"/>
                  </a:cubicBezTo>
                  <a:cubicBezTo>
                    <a:pt x="152133" y="1123353"/>
                    <a:pt x="149273" y="1120720"/>
                    <a:pt x="146340" y="1117937"/>
                  </a:cubicBezTo>
                  <a:cubicBezTo>
                    <a:pt x="140548" y="1112295"/>
                    <a:pt x="134755" y="1106126"/>
                    <a:pt x="129038" y="1099357"/>
                  </a:cubicBezTo>
                  <a:lnTo>
                    <a:pt x="126856" y="1096799"/>
                  </a:lnTo>
                  <a:lnTo>
                    <a:pt x="124300" y="1093564"/>
                  </a:lnTo>
                  <a:cubicBezTo>
                    <a:pt x="122570" y="1091307"/>
                    <a:pt x="120838" y="1089050"/>
                    <a:pt x="119108" y="1086794"/>
                  </a:cubicBezTo>
                  <a:cubicBezTo>
                    <a:pt x="115648" y="1082205"/>
                    <a:pt x="112263" y="1077391"/>
                    <a:pt x="108878" y="1072426"/>
                  </a:cubicBezTo>
                  <a:cubicBezTo>
                    <a:pt x="105494" y="1067461"/>
                    <a:pt x="102107" y="1062270"/>
                    <a:pt x="98873" y="1056854"/>
                  </a:cubicBezTo>
                  <a:lnTo>
                    <a:pt x="96390" y="1052792"/>
                  </a:lnTo>
                  <a:cubicBezTo>
                    <a:pt x="94886" y="1050460"/>
                    <a:pt x="93382" y="1048128"/>
                    <a:pt x="91802" y="1045796"/>
                  </a:cubicBezTo>
                  <a:cubicBezTo>
                    <a:pt x="88568" y="1040907"/>
                    <a:pt x="85332" y="1035716"/>
                    <a:pt x="82098" y="1030526"/>
                  </a:cubicBezTo>
                  <a:close/>
                </a:path>
              </a:pathLst>
            </a:custGeom>
            <a:solidFill>
              <a:srgbClr val="85C5D6"/>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E5A60D7A-154A-4172-BE63-3DBC07769D8F}"/>
                </a:ext>
              </a:extLst>
            </p:cNvPr>
            <p:cNvSpPr/>
            <p:nvPr/>
          </p:nvSpPr>
          <p:spPr>
            <a:xfrm>
              <a:off x="17797420" y="6042349"/>
              <a:ext cx="142944" cy="135421"/>
            </a:xfrm>
            <a:custGeom>
              <a:avLst/>
              <a:gdLst>
                <a:gd name="connsiteX0" fmla="*/ 20312 w 142927"/>
                <a:gd name="connsiteY0" fmla="*/ 78530 h 135404"/>
                <a:gd name="connsiteX1" fmla="*/ 5642 w 142927"/>
                <a:gd name="connsiteY1" fmla="*/ 97186 h 135404"/>
                <a:gd name="connsiteX2" fmla="*/ 44308 w 142927"/>
                <a:gd name="connsiteY2" fmla="*/ 124417 h 135404"/>
                <a:gd name="connsiteX3" fmla="*/ 143680 w 142927"/>
                <a:gd name="connsiteY3" fmla="*/ 14288 h 135404"/>
                <a:gd name="connsiteX4" fmla="*/ 96514 w 142927"/>
                <a:gd name="connsiteY4" fmla="*/ 11279 h 135404"/>
                <a:gd name="connsiteX5" fmla="*/ 20312 w 142927"/>
                <a:gd name="connsiteY5" fmla="*/ 78530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927" h="135404">
                  <a:moveTo>
                    <a:pt x="20312" y="78530"/>
                  </a:moveTo>
                  <a:cubicBezTo>
                    <a:pt x="15346" y="84623"/>
                    <a:pt x="10533" y="90942"/>
                    <a:pt x="5642" y="97186"/>
                  </a:cubicBezTo>
                  <a:cubicBezTo>
                    <a:pt x="19032" y="102752"/>
                    <a:pt x="31895" y="111629"/>
                    <a:pt x="44308" y="124417"/>
                  </a:cubicBezTo>
                  <a:cubicBezTo>
                    <a:pt x="53034" y="157290"/>
                    <a:pt x="89744" y="84247"/>
                    <a:pt x="143680" y="14288"/>
                  </a:cubicBezTo>
                  <a:cubicBezTo>
                    <a:pt x="131945" y="4659"/>
                    <a:pt x="116900" y="2252"/>
                    <a:pt x="96514" y="11279"/>
                  </a:cubicBezTo>
                  <a:cubicBezTo>
                    <a:pt x="76279" y="20456"/>
                    <a:pt x="50628" y="40993"/>
                    <a:pt x="20312" y="78530"/>
                  </a:cubicBezTo>
                  <a:close/>
                </a:path>
              </a:pathLst>
            </a:custGeom>
            <a:solidFill>
              <a:srgbClr val="82C0D5"/>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073BA819-5220-4837-B4AD-E7AA2198C2D7}"/>
                </a:ext>
              </a:extLst>
            </p:cNvPr>
            <p:cNvSpPr/>
            <p:nvPr/>
          </p:nvSpPr>
          <p:spPr>
            <a:xfrm>
              <a:off x="17387322" y="6390976"/>
              <a:ext cx="22570" cy="52663"/>
            </a:xfrm>
            <a:custGeom>
              <a:avLst/>
              <a:gdLst>
                <a:gd name="connsiteX0" fmla="*/ 5642 w 22567"/>
                <a:gd name="connsiteY0" fmla="*/ 5642 h 52657"/>
                <a:gd name="connsiteX1" fmla="*/ 15647 w 22567"/>
                <a:gd name="connsiteY1" fmla="*/ 50175 h 52657"/>
                <a:gd name="connsiteX2" fmla="*/ 20011 w 22567"/>
                <a:gd name="connsiteY2" fmla="*/ 46263 h 52657"/>
                <a:gd name="connsiteX3" fmla="*/ 5642 w 22567"/>
                <a:gd name="connsiteY3" fmla="*/ 5642 h 52657"/>
              </a:gdLst>
              <a:ahLst/>
              <a:cxnLst>
                <a:cxn ang="0">
                  <a:pos x="connsiteX0" y="connsiteY0"/>
                </a:cxn>
                <a:cxn ang="0">
                  <a:pos x="connsiteX1" y="connsiteY1"/>
                </a:cxn>
                <a:cxn ang="0">
                  <a:pos x="connsiteX2" y="connsiteY2"/>
                </a:cxn>
                <a:cxn ang="0">
                  <a:pos x="connsiteX3" y="connsiteY3"/>
                </a:cxn>
              </a:cxnLst>
              <a:rect l="l" t="t" r="r" b="b"/>
              <a:pathLst>
                <a:path w="22567" h="52657">
                  <a:moveTo>
                    <a:pt x="5642" y="5642"/>
                  </a:moveTo>
                  <a:cubicBezTo>
                    <a:pt x="8727" y="20837"/>
                    <a:pt x="12037" y="35807"/>
                    <a:pt x="15647" y="50175"/>
                  </a:cubicBezTo>
                  <a:cubicBezTo>
                    <a:pt x="16926" y="48746"/>
                    <a:pt x="18356" y="47392"/>
                    <a:pt x="20011" y="46263"/>
                  </a:cubicBezTo>
                  <a:cubicBezTo>
                    <a:pt x="14896" y="32572"/>
                    <a:pt x="10156" y="18881"/>
                    <a:pt x="5642" y="5642"/>
                  </a:cubicBezTo>
                  <a:close/>
                </a:path>
              </a:pathLst>
            </a:custGeom>
            <a:solidFill>
              <a:srgbClr val="79BCD2"/>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8EED0547-0C1B-402C-AFEB-6B936955D204}"/>
                </a:ext>
              </a:extLst>
            </p:cNvPr>
            <p:cNvSpPr/>
            <p:nvPr/>
          </p:nvSpPr>
          <p:spPr>
            <a:xfrm>
              <a:off x="17517026" y="6195144"/>
              <a:ext cx="157990" cy="210653"/>
            </a:xfrm>
            <a:custGeom>
              <a:avLst/>
              <a:gdLst>
                <a:gd name="connsiteX0" fmla="*/ 119607 w 157972"/>
                <a:gd name="connsiteY0" fmla="*/ 147967 h 210629"/>
                <a:gd name="connsiteX1" fmla="*/ 143226 w 157972"/>
                <a:gd name="connsiteY1" fmla="*/ 72141 h 210629"/>
                <a:gd name="connsiteX2" fmla="*/ 158497 w 157972"/>
                <a:gd name="connsiteY2" fmla="*/ 5642 h 210629"/>
                <a:gd name="connsiteX3" fmla="*/ 91171 w 157972"/>
                <a:gd name="connsiteY3" fmla="*/ 45060 h 210629"/>
                <a:gd name="connsiteX4" fmla="*/ 15495 w 157972"/>
                <a:gd name="connsiteY4" fmla="*/ 99372 h 210629"/>
                <a:gd name="connsiteX5" fmla="*/ 5642 w 157972"/>
                <a:gd name="connsiteY5" fmla="*/ 179562 h 210629"/>
                <a:gd name="connsiteX6" fmla="*/ 15344 w 157972"/>
                <a:gd name="connsiteY6" fmla="*/ 146388 h 210629"/>
                <a:gd name="connsiteX7" fmla="*/ 16323 w 157972"/>
                <a:gd name="connsiteY7" fmla="*/ 184903 h 210629"/>
                <a:gd name="connsiteX8" fmla="*/ 17074 w 157972"/>
                <a:gd name="connsiteY8" fmla="*/ 201226 h 210629"/>
                <a:gd name="connsiteX9" fmla="*/ 17451 w 157972"/>
                <a:gd name="connsiteY9" fmla="*/ 207921 h 210629"/>
                <a:gd name="connsiteX10" fmla="*/ 50701 w 157972"/>
                <a:gd name="connsiteY10" fmla="*/ 158574 h 210629"/>
                <a:gd name="connsiteX11" fmla="*/ 79059 w 157972"/>
                <a:gd name="connsiteY11" fmla="*/ 75902 h 210629"/>
                <a:gd name="connsiteX12" fmla="*/ 77781 w 157972"/>
                <a:gd name="connsiteY12" fmla="*/ 131945 h 210629"/>
                <a:gd name="connsiteX13" fmla="*/ 79210 w 157972"/>
                <a:gd name="connsiteY13" fmla="*/ 191071 h 210629"/>
                <a:gd name="connsiteX14" fmla="*/ 104712 w 157972"/>
                <a:gd name="connsiteY14" fmla="*/ 166021 h 210629"/>
                <a:gd name="connsiteX15" fmla="*/ 119381 w 157972"/>
                <a:gd name="connsiteY15" fmla="*/ 129011 h 210629"/>
                <a:gd name="connsiteX16" fmla="*/ 119607 w 157972"/>
                <a:gd name="connsiteY16" fmla="*/ 147967 h 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972" h="210629">
                  <a:moveTo>
                    <a:pt x="119607" y="147967"/>
                  </a:moveTo>
                  <a:cubicBezTo>
                    <a:pt x="131867" y="119156"/>
                    <a:pt x="138262" y="95009"/>
                    <a:pt x="143226" y="72141"/>
                  </a:cubicBezTo>
                  <a:cubicBezTo>
                    <a:pt x="148192" y="49347"/>
                    <a:pt x="151652" y="27833"/>
                    <a:pt x="158497" y="5642"/>
                  </a:cubicBezTo>
                  <a:cubicBezTo>
                    <a:pt x="136382" y="24222"/>
                    <a:pt x="114191" y="38590"/>
                    <a:pt x="91171" y="45060"/>
                  </a:cubicBezTo>
                  <a:cubicBezTo>
                    <a:pt x="66121" y="55065"/>
                    <a:pt x="40470" y="74172"/>
                    <a:pt x="15495" y="99372"/>
                  </a:cubicBezTo>
                  <a:cubicBezTo>
                    <a:pt x="14518" y="121563"/>
                    <a:pt x="12938" y="152857"/>
                    <a:pt x="5642" y="179562"/>
                  </a:cubicBezTo>
                  <a:cubicBezTo>
                    <a:pt x="15796" y="166924"/>
                    <a:pt x="15570" y="166924"/>
                    <a:pt x="15344" y="146388"/>
                  </a:cubicBezTo>
                  <a:cubicBezTo>
                    <a:pt x="15420" y="156693"/>
                    <a:pt x="15796" y="172114"/>
                    <a:pt x="16323" y="184903"/>
                  </a:cubicBezTo>
                  <a:cubicBezTo>
                    <a:pt x="16624" y="191297"/>
                    <a:pt x="16926" y="197014"/>
                    <a:pt x="17074" y="201226"/>
                  </a:cubicBezTo>
                  <a:cubicBezTo>
                    <a:pt x="17300" y="205364"/>
                    <a:pt x="17451" y="207921"/>
                    <a:pt x="17451" y="207921"/>
                  </a:cubicBezTo>
                  <a:cubicBezTo>
                    <a:pt x="27682" y="205289"/>
                    <a:pt x="39566" y="184527"/>
                    <a:pt x="50701" y="158574"/>
                  </a:cubicBezTo>
                  <a:cubicBezTo>
                    <a:pt x="61835" y="132546"/>
                    <a:pt x="72666" y="101253"/>
                    <a:pt x="79059" y="75902"/>
                  </a:cubicBezTo>
                  <a:cubicBezTo>
                    <a:pt x="78308" y="92226"/>
                    <a:pt x="77857" y="111859"/>
                    <a:pt x="77781" y="131945"/>
                  </a:cubicBezTo>
                  <a:cubicBezTo>
                    <a:pt x="77857" y="152105"/>
                    <a:pt x="78308" y="172641"/>
                    <a:pt x="79210" y="191071"/>
                  </a:cubicBezTo>
                  <a:cubicBezTo>
                    <a:pt x="87636" y="183097"/>
                    <a:pt x="96136" y="174672"/>
                    <a:pt x="104712" y="166021"/>
                  </a:cubicBezTo>
                  <a:cubicBezTo>
                    <a:pt x="110128" y="153459"/>
                    <a:pt x="115469" y="140370"/>
                    <a:pt x="119381" y="129011"/>
                  </a:cubicBezTo>
                  <a:cubicBezTo>
                    <a:pt x="119531" y="135254"/>
                    <a:pt x="119456" y="141573"/>
                    <a:pt x="119607" y="147967"/>
                  </a:cubicBezTo>
                  <a:close/>
                </a:path>
              </a:pathLst>
            </a:custGeom>
            <a:solidFill>
              <a:srgbClr val="82C0D5"/>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61ADCC89-362D-4A90-A96D-56BE3E00885E}"/>
                </a:ext>
              </a:extLst>
            </p:cNvPr>
            <p:cNvSpPr/>
            <p:nvPr/>
          </p:nvSpPr>
          <p:spPr>
            <a:xfrm>
              <a:off x="18172535" y="6037204"/>
              <a:ext cx="90280" cy="52663"/>
            </a:xfrm>
            <a:custGeom>
              <a:avLst/>
              <a:gdLst>
                <a:gd name="connsiteX0" fmla="*/ 24523 w 90269"/>
                <a:gd name="connsiteY0" fmla="*/ 6720 h 52657"/>
                <a:gd name="connsiteX1" fmla="*/ 13390 w 90269"/>
                <a:gd name="connsiteY1" fmla="*/ 7547 h 52657"/>
                <a:gd name="connsiteX2" fmla="*/ 5642 w 90269"/>
                <a:gd name="connsiteY2" fmla="*/ 51403 h 52657"/>
                <a:gd name="connsiteX3" fmla="*/ 44007 w 90269"/>
                <a:gd name="connsiteY3" fmla="*/ 45385 h 52657"/>
                <a:gd name="connsiteX4" fmla="*/ 48444 w 90269"/>
                <a:gd name="connsiteY4" fmla="*/ 23871 h 52657"/>
                <a:gd name="connsiteX5" fmla="*/ 57247 w 90269"/>
                <a:gd name="connsiteY5" fmla="*/ 29739 h 52657"/>
                <a:gd name="connsiteX6" fmla="*/ 61609 w 90269"/>
                <a:gd name="connsiteY6" fmla="*/ 44407 h 52657"/>
                <a:gd name="connsiteX7" fmla="*/ 62889 w 90269"/>
                <a:gd name="connsiteY7" fmla="*/ 44407 h 52657"/>
                <a:gd name="connsiteX8" fmla="*/ 81544 w 90269"/>
                <a:gd name="connsiteY8" fmla="*/ 45385 h 52657"/>
                <a:gd name="connsiteX9" fmla="*/ 69658 w 90269"/>
                <a:gd name="connsiteY9" fmla="*/ 37712 h 52657"/>
                <a:gd name="connsiteX10" fmla="*/ 84703 w 90269"/>
                <a:gd name="connsiteY10" fmla="*/ 31619 h 52657"/>
                <a:gd name="connsiteX11" fmla="*/ 83425 w 90269"/>
                <a:gd name="connsiteY11" fmla="*/ 19809 h 52657"/>
                <a:gd name="connsiteX12" fmla="*/ 73721 w 90269"/>
                <a:gd name="connsiteY12" fmla="*/ 11760 h 52657"/>
                <a:gd name="connsiteX13" fmla="*/ 67702 w 90269"/>
                <a:gd name="connsiteY13" fmla="*/ 8901 h 52657"/>
                <a:gd name="connsiteX14" fmla="*/ 60707 w 90269"/>
                <a:gd name="connsiteY14" fmla="*/ 6946 h 52657"/>
                <a:gd name="connsiteX15" fmla="*/ 24523 w 90269"/>
                <a:gd name="connsiteY15" fmla="*/ 6720 h 5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0269" h="52657">
                  <a:moveTo>
                    <a:pt x="24523" y="6720"/>
                  </a:moveTo>
                  <a:cubicBezTo>
                    <a:pt x="20837" y="6870"/>
                    <a:pt x="17076" y="7397"/>
                    <a:pt x="13390" y="7547"/>
                  </a:cubicBezTo>
                  <a:cubicBezTo>
                    <a:pt x="12187" y="21539"/>
                    <a:pt x="9027" y="36133"/>
                    <a:pt x="5642" y="51403"/>
                  </a:cubicBezTo>
                  <a:cubicBezTo>
                    <a:pt x="18731" y="48545"/>
                    <a:pt x="31669" y="46514"/>
                    <a:pt x="44007" y="45385"/>
                  </a:cubicBezTo>
                  <a:cubicBezTo>
                    <a:pt x="44984" y="38389"/>
                    <a:pt x="46639" y="31017"/>
                    <a:pt x="48444" y="23871"/>
                  </a:cubicBezTo>
                  <a:cubicBezTo>
                    <a:pt x="51229" y="25752"/>
                    <a:pt x="54086" y="27632"/>
                    <a:pt x="57247" y="29739"/>
                  </a:cubicBezTo>
                  <a:cubicBezTo>
                    <a:pt x="59879" y="33650"/>
                    <a:pt x="62060" y="38088"/>
                    <a:pt x="61609" y="44407"/>
                  </a:cubicBezTo>
                  <a:cubicBezTo>
                    <a:pt x="62060" y="44407"/>
                    <a:pt x="62437" y="44407"/>
                    <a:pt x="62889" y="44407"/>
                  </a:cubicBezTo>
                  <a:cubicBezTo>
                    <a:pt x="69432" y="44332"/>
                    <a:pt x="75677" y="44708"/>
                    <a:pt x="81544" y="45385"/>
                  </a:cubicBezTo>
                  <a:cubicBezTo>
                    <a:pt x="77632" y="42752"/>
                    <a:pt x="73645" y="40195"/>
                    <a:pt x="69658" y="37712"/>
                  </a:cubicBezTo>
                  <a:cubicBezTo>
                    <a:pt x="75149" y="34327"/>
                    <a:pt x="81620" y="33049"/>
                    <a:pt x="84703" y="31619"/>
                  </a:cubicBezTo>
                  <a:cubicBezTo>
                    <a:pt x="87937" y="29964"/>
                    <a:pt x="88239" y="27482"/>
                    <a:pt x="83425" y="19809"/>
                  </a:cubicBezTo>
                  <a:cubicBezTo>
                    <a:pt x="80565" y="16649"/>
                    <a:pt x="77482" y="13716"/>
                    <a:pt x="73721" y="11760"/>
                  </a:cubicBezTo>
                  <a:cubicBezTo>
                    <a:pt x="71840" y="10707"/>
                    <a:pt x="69884" y="9654"/>
                    <a:pt x="67702" y="8901"/>
                  </a:cubicBezTo>
                  <a:cubicBezTo>
                    <a:pt x="65520" y="8149"/>
                    <a:pt x="63188" y="7547"/>
                    <a:pt x="60707" y="6946"/>
                  </a:cubicBezTo>
                  <a:cubicBezTo>
                    <a:pt x="50701" y="4914"/>
                    <a:pt x="37989" y="5591"/>
                    <a:pt x="24523" y="6720"/>
                  </a:cubicBezTo>
                  <a:close/>
                </a:path>
              </a:pathLst>
            </a:custGeom>
            <a:solidFill>
              <a:srgbClr val="82C0D5"/>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35EFE60-D41E-4CD0-BF5E-16A85642A4A6}"/>
                </a:ext>
              </a:extLst>
            </p:cNvPr>
            <p:cNvSpPr/>
            <p:nvPr/>
          </p:nvSpPr>
          <p:spPr>
            <a:xfrm>
              <a:off x="17810888" y="5818689"/>
              <a:ext cx="451401" cy="285887"/>
            </a:xfrm>
            <a:custGeom>
              <a:avLst/>
              <a:gdLst>
                <a:gd name="connsiteX0" fmla="*/ 418627 w 451348"/>
                <a:gd name="connsiteY0" fmla="*/ 274557 h 285854"/>
                <a:gd name="connsiteX1" fmla="*/ 446008 w 451348"/>
                <a:gd name="connsiteY1" fmla="*/ 224984 h 285854"/>
                <a:gd name="connsiteX2" fmla="*/ 401476 w 451348"/>
                <a:gd name="connsiteY2" fmla="*/ 201213 h 285854"/>
                <a:gd name="connsiteX3" fmla="*/ 404408 w 451348"/>
                <a:gd name="connsiteY3" fmla="*/ 136294 h 285854"/>
                <a:gd name="connsiteX4" fmla="*/ 383121 w 451348"/>
                <a:gd name="connsiteY4" fmla="*/ 105000 h 285854"/>
                <a:gd name="connsiteX5" fmla="*/ 367775 w 451348"/>
                <a:gd name="connsiteY5" fmla="*/ 90106 h 285854"/>
                <a:gd name="connsiteX6" fmla="*/ 359198 w 451348"/>
                <a:gd name="connsiteY6" fmla="*/ 82809 h 285854"/>
                <a:gd name="connsiteX7" fmla="*/ 358071 w 451348"/>
                <a:gd name="connsiteY7" fmla="*/ 81906 h 285854"/>
                <a:gd name="connsiteX8" fmla="*/ 357770 w 451348"/>
                <a:gd name="connsiteY8" fmla="*/ 81681 h 285854"/>
                <a:gd name="connsiteX9" fmla="*/ 357619 w 451348"/>
                <a:gd name="connsiteY9" fmla="*/ 81530 h 285854"/>
                <a:gd name="connsiteX10" fmla="*/ 357544 w 451348"/>
                <a:gd name="connsiteY10" fmla="*/ 81455 h 285854"/>
                <a:gd name="connsiteX11" fmla="*/ 368076 w 451348"/>
                <a:gd name="connsiteY11" fmla="*/ 8562 h 285854"/>
                <a:gd name="connsiteX12" fmla="*/ 368001 w 451348"/>
                <a:gd name="connsiteY12" fmla="*/ 9013 h 285854"/>
                <a:gd name="connsiteX13" fmla="*/ 367775 w 451348"/>
                <a:gd name="connsiteY13" fmla="*/ 10744 h 285854"/>
                <a:gd name="connsiteX14" fmla="*/ 367474 w 451348"/>
                <a:gd name="connsiteY14" fmla="*/ 14279 h 285854"/>
                <a:gd name="connsiteX15" fmla="*/ 367173 w 451348"/>
                <a:gd name="connsiteY15" fmla="*/ 24585 h 285854"/>
                <a:gd name="connsiteX16" fmla="*/ 367474 w 451348"/>
                <a:gd name="connsiteY16" fmla="*/ 30678 h 285854"/>
                <a:gd name="connsiteX17" fmla="*/ 368001 w 451348"/>
                <a:gd name="connsiteY17" fmla="*/ 37975 h 285854"/>
                <a:gd name="connsiteX18" fmla="*/ 368978 w 451348"/>
                <a:gd name="connsiteY18" fmla="*/ 45873 h 285854"/>
                <a:gd name="connsiteX19" fmla="*/ 370407 w 451348"/>
                <a:gd name="connsiteY19" fmla="*/ 54224 h 285854"/>
                <a:gd name="connsiteX20" fmla="*/ 371235 w 451348"/>
                <a:gd name="connsiteY20" fmla="*/ 59038 h 285854"/>
                <a:gd name="connsiteX21" fmla="*/ 371310 w 451348"/>
                <a:gd name="connsiteY21" fmla="*/ 59339 h 285854"/>
                <a:gd name="connsiteX22" fmla="*/ 371310 w 451348"/>
                <a:gd name="connsiteY22" fmla="*/ 59264 h 285854"/>
                <a:gd name="connsiteX23" fmla="*/ 371310 w 451348"/>
                <a:gd name="connsiteY23" fmla="*/ 59113 h 285854"/>
                <a:gd name="connsiteX24" fmla="*/ 371235 w 451348"/>
                <a:gd name="connsiteY24" fmla="*/ 58812 h 285854"/>
                <a:gd name="connsiteX25" fmla="*/ 371084 w 451348"/>
                <a:gd name="connsiteY25" fmla="*/ 58135 h 285854"/>
                <a:gd name="connsiteX26" fmla="*/ 370708 w 451348"/>
                <a:gd name="connsiteY26" fmla="*/ 56781 h 285854"/>
                <a:gd name="connsiteX27" fmla="*/ 370106 w 451348"/>
                <a:gd name="connsiteY27" fmla="*/ 55653 h 285854"/>
                <a:gd name="connsiteX28" fmla="*/ 349119 w 451348"/>
                <a:gd name="connsiteY28" fmla="*/ 41511 h 285854"/>
                <a:gd name="connsiteX29" fmla="*/ 317674 w 451348"/>
                <a:gd name="connsiteY29" fmla="*/ 35568 h 285854"/>
                <a:gd name="connsiteX30" fmla="*/ 288187 w 451348"/>
                <a:gd name="connsiteY30" fmla="*/ 29775 h 285854"/>
                <a:gd name="connsiteX31" fmla="*/ 222064 w 451348"/>
                <a:gd name="connsiteY31" fmla="*/ 33988 h 285854"/>
                <a:gd name="connsiteX32" fmla="*/ 149397 w 451348"/>
                <a:gd name="connsiteY32" fmla="*/ 65357 h 285854"/>
                <a:gd name="connsiteX33" fmla="*/ 9328 w 451348"/>
                <a:gd name="connsiteY33" fmla="*/ 154649 h 285854"/>
                <a:gd name="connsiteX34" fmla="*/ 12863 w 451348"/>
                <a:gd name="connsiteY34" fmla="*/ 179247 h 285854"/>
                <a:gd name="connsiteX35" fmla="*/ 5642 w 451348"/>
                <a:gd name="connsiteY35" fmla="*/ 213399 h 285854"/>
                <a:gd name="connsiteX36" fmla="*/ 53260 w 451348"/>
                <a:gd name="connsiteY36" fmla="*/ 154799 h 285854"/>
                <a:gd name="connsiteX37" fmla="*/ 59127 w 451348"/>
                <a:gd name="connsiteY37" fmla="*/ 139152 h 285854"/>
                <a:gd name="connsiteX38" fmla="*/ 53260 w 451348"/>
                <a:gd name="connsiteY38" fmla="*/ 154799 h 285854"/>
                <a:gd name="connsiteX39" fmla="*/ 23772 w 451348"/>
                <a:gd name="connsiteY39" fmla="*/ 213399 h 285854"/>
                <a:gd name="connsiteX40" fmla="*/ 38817 w 451348"/>
                <a:gd name="connsiteY40" fmla="*/ 208961 h 285854"/>
                <a:gd name="connsiteX41" fmla="*/ 36334 w 451348"/>
                <a:gd name="connsiteY41" fmla="*/ 225661 h 285854"/>
                <a:gd name="connsiteX42" fmla="*/ 150600 w 451348"/>
                <a:gd name="connsiteY42" fmla="*/ 176088 h 285854"/>
                <a:gd name="connsiteX43" fmla="*/ 245911 w 451348"/>
                <a:gd name="connsiteY43" fmla="*/ 192863 h 285854"/>
                <a:gd name="connsiteX44" fmla="*/ 261783 w 451348"/>
                <a:gd name="connsiteY44" fmla="*/ 181128 h 285854"/>
                <a:gd name="connsiteX45" fmla="*/ 336106 w 451348"/>
                <a:gd name="connsiteY45" fmla="*/ 151564 h 285854"/>
                <a:gd name="connsiteX46" fmla="*/ 374394 w 451348"/>
                <a:gd name="connsiteY46" fmla="*/ 173304 h 285854"/>
                <a:gd name="connsiteX47" fmla="*/ 392824 w 451348"/>
                <a:gd name="connsiteY47" fmla="*/ 163751 h 285854"/>
                <a:gd name="connsiteX48" fmla="*/ 405463 w 451348"/>
                <a:gd name="connsiteY48" fmla="*/ 161419 h 285854"/>
                <a:gd name="connsiteX49" fmla="*/ 408320 w 451348"/>
                <a:gd name="connsiteY49" fmla="*/ 163224 h 285854"/>
                <a:gd name="connsiteX50" fmla="*/ 406139 w 451348"/>
                <a:gd name="connsiteY50" fmla="*/ 158786 h 285854"/>
                <a:gd name="connsiteX51" fmla="*/ 403808 w 451348"/>
                <a:gd name="connsiteY51" fmla="*/ 153746 h 285854"/>
                <a:gd name="connsiteX52" fmla="*/ 399369 w 451348"/>
                <a:gd name="connsiteY52" fmla="*/ 143666 h 285854"/>
                <a:gd name="connsiteX53" fmla="*/ 391545 w 451348"/>
                <a:gd name="connsiteY53" fmla="*/ 125010 h 285854"/>
                <a:gd name="connsiteX54" fmla="*/ 372739 w 451348"/>
                <a:gd name="connsiteY54" fmla="*/ 65507 h 285854"/>
                <a:gd name="connsiteX55" fmla="*/ 370859 w 451348"/>
                <a:gd name="connsiteY55" fmla="*/ 56255 h 285854"/>
                <a:gd name="connsiteX56" fmla="*/ 370482 w 451348"/>
                <a:gd name="connsiteY56" fmla="*/ 53923 h 285854"/>
                <a:gd name="connsiteX57" fmla="*/ 370106 w 451348"/>
                <a:gd name="connsiteY57" fmla="*/ 51892 h 285854"/>
                <a:gd name="connsiteX58" fmla="*/ 369430 w 451348"/>
                <a:gd name="connsiteY58" fmla="*/ 47829 h 285854"/>
                <a:gd name="connsiteX59" fmla="*/ 368451 w 451348"/>
                <a:gd name="connsiteY59" fmla="*/ 39780 h 285854"/>
                <a:gd name="connsiteX60" fmla="*/ 367775 w 451348"/>
                <a:gd name="connsiteY60" fmla="*/ 32784 h 285854"/>
                <a:gd name="connsiteX61" fmla="*/ 367398 w 451348"/>
                <a:gd name="connsiteY61" fmla="*/ 26541 h 285854"/>
                <a:gd name="connsiteX62" fmla="*/ 367398 w 451348"/>
                <a:gd name="connsiteY62" fmla="*/ 20748 h 285854"/>
                <a:gd name="connsiteX63" fmla="*/ 367474 w 451348"/>
                <a:gd name="connsiteY63" fmla="*/ 16235 h 285854"/>
                <a:gd name="connsiteX64" fmla="*/ 367700 w 451348"/>
                <a:gd name="connsiteY64" fmla="*/ 13903 h 285854"/>
                <a:gd name="connsiteX65" fmla="*/ 367775 w 451348"/>
                <a:gd name="connsiteY65" fmla="*/ 12248 h 285854"/>
                <a:gd name="connsiteX66" fmla="*/ 368225 w 451348"/>
                <a:gd name="connsiteY66" fmla="*/ 8863 h 285854"/>
                <a:gd name="connsiteX67" fmla="*/ 368225 w 451348"/>
                <a:gd name="connsiteY67" fmla="*/ 8788 h 285854"/>
                <a:gd name="connsiteX68" fmla="*/ 368225 w 451348"/>
                <a:gd name="connsiteY68" fmla="*/ 8713 h 285854"/>
                <a:gd name="connsiteX69" fmla="*/ 340091 w 451348"/>
                <a:gd name="connsiteY69" fmla="*/ 202792 h 285854"/>
                <a:gd name="connsiteX70" fmla="*/ 340091 w 451348"/>
                <a:gd name="connsiteY70" fmla="*/ 202792 h 285854"/>
                <a:gd name="connsiteX71" fmla="*/ 340317 w 451348"/>
                <a:gd name="connsiteY71" fmla="*/ 203018 h 285854"/>
                <a:gd name="connsiteX72" fmla="*/ 340769 w 451348"/>
                <a:gd name="connsiteY72" fmla="*/ 203469 h 285854"/>
                <a:gd name="connsiteX73" fmla="*/ 341672 w 451348"/>
                <a:gd name="connsiteY73" fmla="*/ 204297 h 285854"/>
                <a:gd name="connsiteX74" fmla="*/ 343402 w 451348"/>
                <a:gd name="connsiteY74" fmla="*/ 205952 h 285854"/>
                <a:gd name="connsiteX75" fmla="*/ 350322 w 451348"/>
                <a:gd name="connsiteY75" fmla="*/ 212647 h 285854"/>
                <a:gd name="connsiteX76" fmla="*/ 357017 w 451348"/>
                <a:gd name="connsiteY76" fmla="*/ 219342 h 285854"/>
                <a:gd name="connsiteX77" fmla="*/ 363185 w 451348"/>
                <a:gd name="connsiteY77" fmla="*/ 226338 h 285854"/>
                <a:gd name="connsiteX78" fmla="*/ 374695 w 451348"/>
                <a:gd name="connsiteY78" fmla="*/ 240405 h 285854"/>
                <a:gd name="connsiteX79" fmla="*/ 384851 w 451348"/>
                <a:gd name="connsiteY79" fmla="*/ 254848 h 285854"/>
                <a:gd name="connsiteX80" fmla="*/ 386054 w 451348"/>
                <a:gd name="connsiteY80" fmla="*/ 256653 h 285854"/>
                <a:gd name="connsiteX81" fmla="*/ 386732 w 451348"/>
                <a:gd name="connsiteY81" fmla="*/ 258383 h 285854"/>
                <a:gd name="connsiteX82" fmla="*/ 388010 w 451348"/>
                <a:gd name="connsiteY82" fmla="*/ 261844 h 285854"/>
                <a:gd name="connsiteX83" fmla="*/ 390342 w 451348"/>
                <a:gd name="connsiteY83" fmla="*/ 268689 h 285854"/>
                <a:gd name="connsiteX84" fmla="*/ 392298 w 451348"/>
                <a:gd name="connsiteY84" fmla="*/ 275384 h 285854"/>
                <a:gd name="connsiteX85" fmla="*/ 393275 w 451348"/>
                <a:gd name="connsiteY85" fmla="*/ 282155 h 285854"/>
                <a:gd name="connsiteX86" fmla="*/ 399143 w 451348"/>
                <a:gd name="connsiteY86" fmla="*/ 278243 h 285854"/>
                <a:gd name="connsiteX87" fmla="*/ 405161 w 451348"/>
                <a:gd name="connsiteY87" fmla="*/ 274632 h 285854"/>
                <a:gd name="connsiteX88" fmla="*/ 418100 w 451348"/>
                <a:gd name="connsiteY88" fmla="*/ 266358 h 285854"/>
                <a:gd name="connsiteX89" fmla="*/ 418627 w 451348"/>
                <a:gd name="connsiteY89" fmla="*/ 274557 h 28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451348" h="285854">
                  <a:moveTo>
                    <a:pt x="418627" y="274557"/>
                  </a:moveTo>
                  <a:cubicBezTo>
                    <a:pt x="426149" y="257631"/>
                    <a:pt x="434498" y="240781"/>
                    <a:pt x="446008" y="224984"/>
                  </a:cubicBezTo>
                  <a:cubicBezTo>
                    <a:pt x="429308" y="228519"/>
                    <a:pt x="422238" y="196022"/>
                    <a:pt x="401476" y="201213"/>
                  </a:cubicBezTo>
                  <a:cubicBezTo>
                    <a:pt x="411856" y="178946"/>
                    <a:pt x="414790" y="157582"/>
                    <a:pt x="404408" y="136294"/>
                  </a:cubicBezTo>
                  <a:cubicBezTo>
                    <a:pt x="399746" y="125461"/>
                    <a:pt x="392298" y="115231"/>
                    <a:pt x="383121" y="105000"/>
                  </a:cubicBezTo>
                  <a:cubicBezTo>
                    <a:pt x="378607" y="99734"/>
                    <a:pt x="373266" y="95071"/>
                    <a:pt x="367775" y="90106"/>
                  </a:cubicBezTo>
                  <a:cubicBezTo>
                    <a:pt x="364991" y="87699"/>
                    <a:pt x="362133" y="85216"/>
                    <a:pt x="359198" y="82809"/>
                  </a:cubicBezTo>
                  <a:lnTo>
                    <a:pt x="358071" y="81906"/>
                  </a:lnTo>
                  <a:lnTo>
                    <a:pt x="357770" y="81681"/>
                  </a:lnTo>
                  <a:lnTo>
                    <a:pt x="357619" y="81530"/>
                  </a:lnTo>
                  <a:lnTo>
                    <a:pt x="357544" y="81455"/>
                  </a:lnTo>
                  <a:cubicBezTo>
                    <a:pt x="362208" y="48958"/>
                    <a:pt x="346938" y="154122"/>
                    <a:pt x="368076" y="8562"/>
                  </a:cubicBezTo>
                  <a:lnTo>
                    <a:pt x="368001" y="9013"/>
                  </a:lnTo>
                  <a:lnTo>
                    <a:pt x="367775" y="10744"/>
                  </a:lnTo>
                  <a:cubicBezTo>
                    <a:pt x="367624" y="12022"/>
                    <a:pt x="367624" y="12850"/>
                    <a:pt x="367474" y="14279"/>
                  </a:cubicBezTo>
                  <a:cubicBezTo>
                    <a:pt x="367097" y="17739"/>
                    <a:pt x="367248" y="20071"/>
                    <a:pt x="367173" y="24585"/>
                  </a:cubicBezTo>
                  <a:cubicBezTo>
                    <a:pt x="367173" y="26691"/>
                    <a:pt x="367323" y="28422"/>
                    <a:pt x="367474" y="30678"/>
                  </a:cubicBezTo>
                  <a:cubicBezTo>
                    <a:pt x="367549" y="33161"/>
                    <a:pt x="367775" y="35568"/>
                    <a:pt x="368001" y="37975"/>
                  </a:cubicBezTo>
                  <a:lnTo>
                    <a:pt x="368978" y="45873"/>
                  </a:lnTo>
                  <a:cubicBezTo>
                    <a:pt x="369354" y="48732"/>
                    <a:pt x="369881" y="51365"/>
                    <a:pt x="370407" y="54224"/>
                  </a:cubicBezTo>
                  <a:lnTo>
                    <a:pt x="371235" y="59038"/>
                  </a:lnTo>
                  <a:lnTo>
                    <a:pt x="371310" y="59339"/>
                  </a:lnTo>
                  <a:lnTo>
                    <a:pt x="371310" y="59264"/>
                  </a:lnTo>
                  <a:lnTo>
                    <a:pt x="371310" y="59113"/>
                  </a:lnTo>
                  <a:lnTo>
                    <a:pt x="371235" y="58812"/>
                  </a:lnTo>
                  <a:lnTo>
                    <a:pt x="371084" y="58135"/>
                  </a:lnTo>
                  <a:lnTo>
                    <a:pt x="370708" y="56781"/>
                  </a:lnTo>
                  <a:lnTo>
                    <a:pt x="370106" y="55653"/>
                  </a:lnTo>
                  <a:cubicBezTo>
                    <a:pt x="366796" y="49183"/>
                    <a:pt x="358748" y="44444"/>
                    <a:pt x="349119" y="41511"/>
                  </a:cubicBezTo>
                  <a:cubicBezTo>
                    <a:pt x="339490" y="38502"/>
                    <a:pt x="328282" y="37072"/>
                    <a:pt x="317674" y="35568"/>
                  </a:cubicBezTo>
                  <a:cubicBezTo>
                    <a:pt x="306993" y="34063"/>
                    <a:pt x="296761" y="32634"/>
                    <a:pt x="288187" y="29775"/>
                  </a:cubicBezTo>
                  <a:cubicBezTo>
                    <a:pt x="268328" y="25563"/>
                    <a:pt x="245685" y="27293"/>
                    <a:pt x="222064" y="33988"/>
                  </a:cubicBezTo>
                  <a:cubicBezTo>
                    <a:pt x="198444" y="40608"/>
                    <a:pt x="173770" y="51666"/>
                    <a:pt x="149397" y="65357"/>
                  </a:cubicBezTo>
                  <a:cubicBezTo>
                    <a:pt x="100426" y="92438"/>
                    <a:pt x="53335" y="128922"/>
                    <a:pt x="9328" y="154649"/>
                  </a:cubicBezTo>
                  <a:cubicBezTo>
                    <a:pt x="8050" y="164804"/>
                    <a:pt x="11434" y="171273"/>
                    <a:pt x="12863" y="179247"/>
                  </a:cubicBezTo>
                  <a:cubicBezTo>
                    <a:pt x="14294" y="187221"/>
                    <a:pt x="13917" y="196775"/>
                    <a:pt x="5642" y="213399"/>
                  </a:cubicBezTo>
                  <a:cubicBezTo>
                    <a:pt x="26780" y="200611"/>
                    <a:pt x="42202" y="181278"/>
                    <a:pt x="53260" y="154799"/>
                  </a:cubicBezTo>
                  <a:cubicBezTo>
                    <a:pt x="55291" y="149684"/>
                    <a:pt x="57397" y="144644"/>
                    <a:pt x="59127" y="139152"/>
                  </a:cubicBezTo>
                  <a:cubicBezTo>
                    <a:pt x="57397" y="144644"/>
                    <a:pt x="55291" y="149759"/>
                    <a:pt x="53260" y="154799"/>
                  </a:cubicBezTo>
                  <a:cubicBezTo>
                    <a:pt x="45361" y="174207"/>
                    <a:pt x="35355" y="191659"/>
                    <a:pt x="23772" y="213399"/>
                  </a:cubicBezTo>
                  <a:cubicBezTo>
                    <a:pt x="29339" y="207155"/>
                    <a:pt x="35056" y="204071"/>
                    <a:pt x="38817" y="208961"/>
                  </a:cubicBezTo>
                  <a:cubicBezTo>
                    <a:pt x="39644" y="214753"/>
                    <a:pt x="38441" y="220245"/>
                    <a:pt x="36334" y="225661"/>
                  </a:cubicBezTo>
                  <a:cubicBezTo>
                    <a:pt x="75375" y="201890"/>
                    <a:pt x="114642" y="183159"/>
                    <a:pt x="150600" y="176088"/>
                  </a:cubicBezTo>
                  <a:cubicBezTo>
                    <a:pt x="186633" y="168941"/>
                    <a:pt x="218980" y="173530"/>
                    <a:pt x="245911" y="192863"/>
                  </a:cubicBezTo>
                  <a:cubicBezTo>
                    <a:pt x="251252" y="188876"/>
                    <a:pt x="256442" y="184814"/>
                    <a:pt x="261783" y="181128"/>
                  </a:cubicBezTo>
                  <a:cubicBezTo>
                    <a:pt x="294130" y="158034"/>
                    <a:pt x="318427" y="150812"/>
                    <a:pt x="336106" y="151564"/>
                  </a:cubicBezTo>
                  <a:cubicBezTo>
                    <a:pt x="353858" y="152542"/>
                    <a:pt x="365367" y="161344"/>
                    <a:pt x="374394" y="173304"/>
                  </a:cubicBezTo>
                  <a:cubicBezTo>
                    <a:pt x="381015" y="169242"/>
                    <a:pt x="387408" y="165857"/>
                    <a:pt x="392824" y="163751"/>
                  </a:cubicBezTo>
                  <a:cubicBezTo>
                    <a:pt x="398241" y="161720"/>
                    <a:pt x="402678" y="160892"/>
                    <a:pt x="405463" y="161419"/>
                  </a:cubicBezTo>
                  <a:cubicBezTo>
                    <a:pt x="406967" y="161569"/>
                    <a:pt x="407793" y="162397"/>
                    <a:pt x="408320" y="163224"/>
                  </a:cubicBezTo>
                  <a:lnTo>
                    <a:pt x="406139" y="158786"/>
                  </a:lnTo>
                  <a:lnTo>
                    <a:pt x="403808" y="153746"/>
                  </a:lnTo>
                  <a:cubicBezTo>
                    <a:pt x="402302" y="150361"/>
                    <a:pt x="400873" y="146976"/>
                    <a:pt x="399369" y="143666"/>
                  </a:cubicBezTo>
                  <a:cubicBezTo>
                    <a:pt x="396510" y="137497"/>
                    <a:pt x="393878" y="131254"/>
                    <a:pt x="391545" y="125010"/>
                  </a:cubicBezTo>
                  <a:cubicBezTo>
                    <a:pt x="381992" y="101164"/>
                    <a:pt x="376124" y="81305"/>
                    <a:pt x="372739" y="65507"/>
                  </a:cubicBezTo>
                  <a:cubicBezTo>
                    <a:pt x="371986" y="62498"/>
                    <a:pt x="371386" y="59414"/>
                    <a:pt x="370859" y="56255"/>
                  </a:cubicBezTo>
                  <a:lnTo>
                    <a:pt x="370482" y="53923"/>
                  </a:lnTo>
                  <a:lnTo>
                    <a:pt x="370106" y="51892"/>
                  </a:lnTo>
                  <a:lnTo>
                    <a:pt x="369430" y="47829"/>
                  </a:lnTo>
                  <a:cubicBezTo>
                    <a:pt x="368978" y="45196"/>
                    <a:pt x="368752" y="42112"/>
                    <a:pt x="368451" y="39780"/>
                  </a:cubicBezTo>
                  <a:cubicBezTo>
                    <a:pt x="368151" y="37524"/>
                    <a:pt x="367926" y="35192"/>
                    <a:pt x="367775" y="32784"/>
                  </a:cubicBezTo>
                  <a:lnTo>
                    <a:pt x="367398" y="26541"/>
                  </a:lnTo>
                  <a:cubicBezTo>
                    <a:pt x="367323" y="24660"/>
                    <a:pt x="367323" y="22554"/>
                    <a:pt x="367398" y="20748"/>
                  </a:cubicBezTo>
                  <a:cubicBezTo>
                    <a:pt x="367398" y="19244"/>
                    <a:pt x="367398" y="17739"/>
                    <a:pt x="367474" y="16235"/>
                  </a:cubicBezTo>
                  <a:lnTo>
                    <a:pt x="367700" y="13903"/>
                  </a:lnTo>
                  <a:lnTo>
                    <a:pt x="367775" y="12248"/>
                  </a:lnTo>
                  <a:cubicBezTo>
                    <a:pt x="367850" y="11120"/>
                    <a:pt x="368001" y="9991"/>
                    <a:pt x="368225" y="8863"/>
                  </a:cubicBezTo>
                  <a:lnTo>
                    <a:pt x="368225" y="8788"/>
                  </a:lnTo>
                  <a:lnTo>
                    <a:pt x="368225" y="8713"/>
                  </a:lnTo>
                  <a:cubicBezTo>
                    <a:pt x="374319" y="-33489"/>
                    <a:pt x="314967" y="376186"/>
                    <a:pt x="340091" y="202792"/>
                  </a:cubicBezTo>
                  <a:lnTo>
                    <a:pt x="340091" y="202792"/>
                  </a:lnTo>
                  <a:lnTo>
                    <a:pt x="340317" y="203018"/>
                  </a:lnTo>
                  <a:lnTo>
                    <a:pt x="340769" y="203469"/>
                  </a:lnTo>
                  <a:lnTo>
                    <a:pt x="341672" y="204297"/>
                  </a:lnTo>
                  <a:lnTo>
                    <a:pt x="343402" y="205952"/>
                  </a:lnTo>
                  <a:cubicBezTo>
                    <a:pt x="345733" y="208209"/>
                    <a:pt x="347990" y="210390"/>
                    <a:pt x="350322" y="212647"/>
                  </a:cubicBezTo>
                  <a:cubicBezTo>
                    <a:pt x="352579" y="214904"/>
                    <a:pt x="354761" y="217085"/>
                    <a:pt x="357017" y="219342"/>
                  </a:cubicBezTo>
                  <a:cubicBezTo>
                    <a:pt x="359198" y="221599"/>
                    <a:pt x="361154" y="224006"/>
                    <a:pt x="363185" y="226338"/>
                  </a:cubicBezTo>
                  <a:cubicBezTo>
                    <a:pt x="367173" y="231077"/>
                    <a:pt x="371235" y="235590"/>
                    <a:pt x="374695" y="240405"/>
                  </a:cubicBezTo>
                  <a:cubicBezTo>
                    <a:pt x="378155" y="245294"/>
                    <a:pt x="381540" y="250109"/>
                    <a:pt x="384851" y="254848"/>
                  </a:cubicBezTo>
                  <a:lnTo>
                    <a:pt x="386054" y="256653"/>
                  </a:lnTo>
                  <a:lnTo>
                    <a:pt x="386732" y="258383"/>
                  </a:lnTo>
                  <a:lnTo>
                    <a:pt x="388010" y="261844"/>
                  </a:lnTo>
                  <a:lnTo>
                    <a:pt x="390342" y="268689"/>
                  </a:lnTo>
                  <a:cubicBezTo>
                    <a:pt x="391018" y="270946"/>
                    <a:pt x="391997" y="273128"/>
                    <a:pt x="392298" y="275384"/>
                  </a:cubicBezTo>
                  <a:lnTo>
                    <a:pt x="393275" y="282155"/>
                  </a:lnTo>
                  <a:cubicBezTo>
                    <a:pt x="395231" y="280801"/>
                    <a:pt x="397187" y="279522"/>
                    <a:pt x="399143" y="278243"/>
                  </a:cubicBezTo>
                  <a:cubicBezTo>
                    <a:pt x="401174" y="277039"/>
                    <a:pt x="403206" y="275761"/>
                    <a:pt x="405161" y="274632"/>
                  </a:cubicBezTo>
                  <a:cubicBezTo>
                    <a:pt x="409674" y="271774"/>
                    <a:pt x="414037" y="268915"/>
                    <a:pt x="418100" y="266358"/>
                  </a:cubicBezTo>
                  <a:cubicBezTo>
                    <a:pt x="418175" y="268765"/>
                    <a:pt x="418401" y="271623"/>
                    <a:pt x="418627" y="274557"/>
                  </a:cubicBezTo>
                  <a:close/>
                </a:path>
              </a:pathLst>
            </a:custGeom>
            <a:solidFill>
              <a:srgbClr val="80C1D4"/>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41FA5F1B-65DC-4FF3-B452-7639238387EE}"/>
                </a:ext>
              </a:extLst>
            </p:cNvPr>
            <p:cNvSpPr/>
            <p:nvPr/>
          </p:nvSpPr>
          <p:spPr>
            <a:xfrm>
              <a:off x="17148562" y="5715562"/>
              <a:ext cx="1196212" cy="1346680"/>
            </a:xfrm>
            <a:custGeom>
              <a:avLst/>
              <a:gdLst>
                <a:gd name="connsiteX0" fmla="*/ 254982 w 1196073"/>
                <a:gd name="connsiteY0" fmla="*/ 5911 h 1346523"/>
                <a:gd name="connsiteX1" fmla="*/ 170279 w 1196073"/>
                <a:gd name="connsiteY1" fmla="*/ 42169 h 1346523"/>
                <a:gd name="connsiteX2" fmla="*/ 126423 w 1196073"/>
                <a:gd name="connsiteY2" fmla="*/ 85123 h 1346523"/>
                <a:gd name="connsiteX3" fmla="*/ 85124 w 1196073"/>
                <a:gd name="connsiteY3" fmla="*/ 143271 h 1346523"/>
                <a:gd name="connsiteX4" fmla="*/ 49317 w 1196073"/>
                <a:gd name="connsiteY4" fmla="*/ 215337 h 1346523"/>
                <a:gd name="connsiteX5" fmla="*/ 34724 w 1196073"/>
                <a:gd name="connsiteY5" fmla="*/ 256109 h 1346523"/>
                <a:gd name="connsiteX6" fmla="*/ 22537 w 1196073"/>
                <a:gd name="connsiteY6" fmla="*/ 299588 h 1346523"/>
                <a:gd name="connsiteX7" fmla="*/ 7793 w 1196073"/>
                <a:gd name="connsiteY7" fmla="*/ 493292 h 1346523"/>
                <a:gd name="connsiteX8" fmla="*/ 32843 w 1196073"/>
                <a:gd name="connsiteY8" fmla="*/ 708134 h 1346523"/>
                <a:gd name="connsiteX9" fmla="*/ 101523 w 1196073"/>
                <a:gd name="connsiteY9" fmla="*/ 929445 h 1346523"/>
                <a:gd name="connsiteX10" fmla="*/ 230986 w 1196073"/>
                <a:gd name="connsiteY10" fmla="*/ 1146996 h 1346523"/>
                <a:gd name="connsiteX11" fmla="*/ 435221 w 1196073"/>
                <a:gd name="connsiteY11" fmla="*/ 1332725 h 1346523"/>
                <a:gd name="connsiteX12" fmla="*/ 465988 w 1196073"/>
                <a:gd name="connsiteY12" fmla="*/ 1271117 h 1346523"/>
                <a:gd name="connsiteX13" fmla="*/ 492543 w 1196073"/>
                <a:gd name="connsiteY13" fmla="*/ 1268333 h 1346523"/>
                <a:gd name="connsiteX14" fmla="*/ 526618 w 1196073"/>
                <a:gd name="connsiteY14" fmla="*/ 1269612 h 1346523"/>
                <a:gd name="connsiteX15" fmla="*/ 546253 w 1196073"/>
                <a:gd name="connsiteY15" fmla="*/ 1272019 h 1346523"/>
                <a:gd name="connsiteX16" fmla="*/ 567992 w 1196073"/>
                <a:gd name="connsiteY16" fmla="*/ 1274727 h 1346523"/>
                <a:gd name="connsiteX17" fmla="*/ 591538 w 1196073"/>
                <a:gd name="connsiteY17" fmla="*/ 1278564 h 1346523"/>
                <a:gd name="connsiteX18" fmla="*/ 617114 w 1196073"/>
                <a:gd name="connsiteY18" fmla="*/ 1282551 h 1346523"/>
                <a:gd name="connsiteX19" fmla="*/ 645624 w 1196073"/>
                <a:gd name="connsiteY19" fmla="*/ 1289697 h 1346523"/>
                <a:gd name="connsiteX20" fmla="*/ 676467 w 1196073"/>
                <a:gd name="connsiteY20" fmla="*/ 1299627 h 1346523"/>
                <a:gd name="connsiteX21" fmla="*/ 692338 w 1196073"/>
                <a:gd name="connsiteY21" fmla="*/ 1305645 h 1346523"/>
                <a:gd name="connsiteX22" fmla="*/ 708513 w 1196073"/>
                <a:gd name="connsiteY22" fmla="*/ 1311211 h 1346523"/>
                <a:gd name="connsiteX23" fmla="*/ 740634 w 1196073"/>
                <a:gd name="connsiteY23" fmla="*/ 1322796 h 1346523"/>
                <a:gd name="connsiteX24" fmla="*/ 771249 w 1196073"/>
                <a:gd name="connsiteY24" fmla="*/ 1332049 h 1346523"/>
                <a:gd name="connsiteX25" fmla="*/ 797503 w 1196073"/>
                <a:gd name="connsiteY25" fmla="*/ 1338593 h 1346523"/>
                <a:gd name="connsiteX26" fmla="*/ 830753 w 1196073"/>
                <a:gd name="connsiteY26" fmla="*/ 1338518 h 1346523"/>
                <a:gd name="connsiteX27" fmla="*/ 881229 w 1196073"/>
                <a:gd name="connsiteY27" fmla="*/ 1329942 h 1346523"/>
                <a:gd name="connsiteX28" fmla="*/ 924483 w 1196073"/>
                <a:gd name="connsiteY28" fmla="*/ 1319035 h 1346523"/>
                <a:gd name="connsiteX29" fmla="*/ 963223 w 1196073"/>
                <a:gd name="connsiteY29" fmla="*/ 1306623 h 1346523"/>
                <a:gd name="connsiteX30" fmla="*/ 1000609 w 1196073"/>
                <a:gd name="connsiteY30" fmla="*/ 1293308 h 1346523"/>
                <a:gd name="connsiteX31" fmla="*/ 1041157 w 1196073"/>
                <a:gd name="connsiteY31" fmla="*/ 1279015 h 1346523"/>
                <a:gd name="connsiteX32" fmla="*/ 1062371 w 1196073"/>
                <a:gd name="connsiteY32" fmla="*/ 1271342 h 1346523"/>
                <a:gd name="connsiteX33" fmla="*/ 1084637 w 1196073"/>
                <a:gd name="connsiteY33" fmla="*/ 1263444 h 1346523"/>
                <a:gd name="connsiteX34" fmla="*/ 1108332 w 1196073"/>
                <a:gd name="connsiteY34" fmla="*/ 1255019 h 1346523"/>
                <a:gd name="connsiteX35" fmla="*/ 1133684 w 1196073"/>
                <a:gd name="connsiteY35" fmla="*/ 1245691 h 1346523"/>
                <a:gd name="connsiteX36" fmla="*/ 1147147 w 1196073"/>
                <a:gd name="connsiteY36" fmla="*/ 1240876 h 1346523"/>
                <a:gd name="connsiteX37" fmla="*/ 1161065 w 1196073"/>
                <a:gd name="connsiteY37" fmla="*/ 1235460 h 1346523"/>
                <a:gd name="connsiteX38" fmla="*/ 1175658 w 1196073"/>
                <a:gd name="connsiteY38" fmla="*/ 1229969 h 1346523"/>
                <a:gd name="connsiteX39" fmla="*/ 1190703 w 1196073"/>
                <a:gd name="connsiteY39" fmla="*/ 1223725 h 1346523"/>
                <a:gd name="connsiteX40" fmla="*/ 1150984 w 1196073"/>
                <a:gd name="connsiteY40" fmla="*/ 1204242 h 1346523"/>
                <a:gd name="connsiteX41" fmla="*/ 1133458 w 1196073"/>
                <a:gd name="connsiteY41" fmla="*/ 1194763 h 1346523"/>
                <a:gd name="connsiteX42" fmla="*/ 1111792 w 1196073"/>
                <a:gd name="connsiteY42" fmla="*/ 1191980 h 1346523"/>
                <a:gd name="connsiteX43" fmla="*/ 960817 w 1196073"/>
                <a:gd name="connsiteY43" fmla="*/ 1172572 h 1346523"/>
                <a:gd name="connsiteX44" fmla="*/ 876639 w 1196073"/>
                <a:gd name="connsiteY44" fmla="*/ 1169939 h 1346523"/>
                <a:gd name="connsiteX45" fmla="*/ 854147 w 1196073"/>
                <a:gd name="connsiteY45" fmla="*/ 1170616 h 1346523"/>
                <a:gd name="connsiteX46" fmla="*/ 831054 w 1196073"/>
                <a:gd name="connsiteY46" fmla="*/ 1171669 h 1346523"/>
                <a:gd name="connsiteX47" fmla="*/ 819244 w 1196073"/>
                <a:gd name="connsiteY47" fmla="*/ 1172572 h 1346523"/>
                <a:gd name="connsiteX48" fmla="*/ 807132 w 1196073"/>
                <a:gd name="connsiteY48" fmla="*/ 1173399 h 1346523"/>
                <a:gd name="connsiteX49" fmla="*/ 781782 w 1196073"/>
                <a:gd name="connsiteY49" fmla="*/ 1175205 h 1346523"/>
                <a:gd name="connsiteX50" fmla="*/ 750412 w 1196073"/>
                <a:gd name="connsiteY50" fmla="*/ 1165350 h 1346523"/>
                <a:gd name="connsiteX51" fmla="*/ 736948 w 1196073"/>
                <a:gd name="connsiteY51" fmla="*/ 1154443 h 1346523"/>
                <a:gd name="connsiteX52" fmla="*/ 728070 w 1196073"/>
                <a:gd name="connsiteY52" fmla="*/ 1141579 h 1346523"/>
                <a:gd name="connsiteX53" fmla="*/ 730403 w 1196073"/>
                <a:gd name="connsiteY53" fmla="*/ 1119689 h 1346523"/>
                <a:gd name="connsiteX54" fmla="*/ 744546 w 1196073"/>
                <a:gd name="connsiteY54" fmla="*/ 1114273 h 1346523"/>
                <a:gd name="connsiteX55" fmla="*/ 769594 w 1196073"/>
                <a:gd name="connsiteY55" fmla="*/ 1113521 h 1346523"/>
                <a:gd name="connsiteX56" fmla="*/ 644572 w 1196073"/>
                <a:gd name="connsiteY56" fmla="*/ 1067032 h 1346523"/>
                <a:gd name="connsiteX57" fmla="*/ 617415 w 1196073"/>
                <a:gd name="connsiteY57" fmla="*/ 1055598 h 1346523"/>
                <a:gd name="connsiteX58" fmla="*/ 591463 w 1196073"/>
                <a:gd name="connsiteY58" fmla="*/ 1042809 h 1346523"/>
                <a:gd name="connsiteX59" fmla="*/ 566563 w 1196073"/>
                <a:gd name="connsiteY59" fmla="*/ 1028366 h 1346523"/>
                <a:gd name="connsiteX60" fmla="*/ 554377 w 1196073"/>
                <a:gd name="connsiteY60" fmla="*/ 1020468 h 1346523"/>
                <a:gd name="connsiteX61" fmla="*/ 542868 w 1196073"/>
                <a:gd name="connsiteY61" fmla="*/ 1011516 h 1346523"/>
                <a:gd name="connsiteX62" fmla="*/ 527220 w 1196073"/>
                <a:gd name="connsiteY62" fmla="*/ 999330 h 1346523"/>
                <a:gd name="connsiteX63" fmla="*/ 514207 w 1196073"/>
                <a:gd name="connsiteY63" fmla="*/ 987293 h 1346523"/>
                <a:gd name="connsiteX64" fmla="*/ 494122 w 1196073"/>
                <a:gd name="connsiteY64" fmla="*/ 965328 h 1346523"/>
                <a:gd name="connsiteX65" fmla="*/ 474789 w 1196073"/>
                <a:gd name="connsiteY65" fmla="*/ 930123 h 1346523"/>
                <a:gd name="connsiteX66" fmla="*/ 488782 w 1196073"/>
                <a:gd name="connsiteY66" fmla="*/ 890254 h 1346523"/>
                <a:gd name="connsiteX67" fmla="*/ 529628 w 1196073"/>
                <a:gd name="connsiteY67" fmla="*/ 863925 h 1346523"/>
                <a:gd name="connsiteX68" fmla="*/ 555882 w 1196073"/>
                <a:gd name="connsiteY68" fmla="*/ 821423 h 1346523"/>
                <a:gd name="connsiteX69" fmla="*/ 561825 w 1196073"/>
                <a:gd name="connsiteY69" fmla="*/ 797351 h 1346523"/>
                <a:gd name="connsiteX70" fmla="*/ 561599 w 1196073"/>
                <a:gd name="connsiteY70" fmla="*/ 772602 h 1346523"/>
                <a:gd name="connsiteX71" fmla="*/ 489834 w 1196073"/>
                <a:gd name="connsiteY71" fmla="*/ 708435 h 1346523"/>
                <a:gd name="connsiteX72" fmla="*/ 480958 w 1196073"/>
                <a:gd name="connsiteY72" fmla="*/ 699408 h 1346523"/>
                <a:gd name="connsiteX73" fmla="*/ 472457 w 1196073"/>
                <a:gd name="connsiteY73" fmla="*/ 690005 h 1346523"/>
                <a:gd name="connsiteX74" fmla="*/ 455380 w 1196073"/>
                <a:gd name="connsiteY74" fmla="*/ 670747 h 1346523"/>
                <a:gd name="connsiteX75" fmla="*/ 439057 w 1196073"/>
                <a:gd name="connsiteY75" fmla="*/ 650437 h 1346523"/>
                <a:gd name="connsiteX76" fmla="*/ 430782 w 1196073"/>
                <a:gd name="connsiteY76" fmla="*/ 640131 h 1346523"/>
                <a:gd name="connsiteX77" fmla="*/ 422960 w 1196073"/>
                <a:gd name="connsiteY77" fmla="*/ 629449 h 1346523"/>
                <a:gd name="connsiteX78" fmla="*/ 407388 w 1196073"/>
                <a:gd name="connsiteY78" fmla="*/ 607634 h 1346523"/>
                <a:gd name="connsiteX79" fmla="*/ 392644 w 1196073"/>
                <a:gd name="connsiteY79" fmla="*/ 584916 h 1346523"/>
                <a:gd name="connsiteX80" fmla="*/ 364734 w 1196073"/>
                <a:gd name="connsiteY80" fmla="*/ 537374 h 1346523"/>
                <a:gd name="connsiteX81" fmla="*/ 351946 w 1196073"/>
                <a:gd name="connsiteY81" fmla="*/ 512475 h 1346523"/>
                <a:gd name="connsiteX82" fmla="*/ 339686 w 1196073"/>
                <a:gd name="connsiteY82" fmla="*/ 486973 h 1346523"/>
                <a:gd name="connsiteX83" fmla="*/ 328703 w 1196073"/>
                <a:gd name="connsiteY83" fmla="*/ 460720 h 1346523"/>
                <a:gd name="connsiteX84" fmla="*/ 318246 w 1196073"/>
                <a:gd name="connsiteY84" fmla="*/ 433940 h 1346523"/>
                <a:gd name="connsiteX85" fmla="*/ 319900 w 1196073"/>
                <a:gd name="connsiteY85" fmla="*/ 373835 h 1346523"/>
                <a:gd name="connsiteX86" fmla="*/ 325168 w 1196073"/>
                <a:gd name="connsiteY86" fmla="*/ 342391 h 1346523"/>
                <a:gd name="connsiteX87" fmla="*/ 324189 w 1196073"/>
                <a:gd name="connsiteY87" fmla="*/ 313881 h 1346523"/>
                <a:gd name="connsiteX88" fmla="*/ 318773 w 1196073"/>
                <a:gd name="connsiteY88" fmla="*/ 263255 h 1346523"/>
                <a:gd name="connsiteX89" fmla="*/ 312529 w 1196073"/>
                <a:gd name="connsiteY89" fmla="*/ 210447 h 1346523"/>
                <a:gd name="connsiteX90" fmla="*/ 305834 w 1196073"/>
                <a:gd name="connsiteY90" fmla="*/ 158166 h 1346523"/>
                <a:gd name="connsiteX91" fmla="*/ 298538 w 1196073"/>
                <a:gd name="connsiteY91" fmla="*/ 109195 h 1346523"/>
                <a:gd name="connsiteX92" fmla="*/ 290187 w 1196073"/>
                <a:gd name="connsiteY92" fmla="*/ 66392 h 1346523"/>
                <a:gd name="connsiteX93" fmla="*/ 280709 w 1196073"/>
                <a:gd name="connsiteY93" fmla="*/ 32917 h 1346523"/>
                <a:gd name="connsiteX94" fmla="*/ 254982 w 1196073"/>
                <a:gd name="connsiteY94" fmla="*/ 5911 h 1346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196073" h="1346523">
                  <a:moveTo>
                    <a:pt x="254982" y="5911"/>
                  </a:moveTo>
                  <a:cubicBezTo>
                    <a:pt x="229030" y="6513"/>
                    <a:pt x="200068" y="19000"/>
                    <a:pt x="170279" y="42169"/>
                  </a:cubicBezTo>
                  <a:cubicBezTo>
                    <a:pt x="155234" y="53754"/>
                    <a:pt x="141016" y="68272"/>
                    <a:pt x="126423" y="85123"/>
                  </a:cubicBezTo>
                  <a:cubicBezTo>
                    <a:pt x="111754" y="101898"/>
                    <a:pt x="98213" y="121531"/>
                    <a:pt x="85124" y="143271"/>
                  </a:cubicBezTo>
                  <a:cubicBezTo>
                    <a:pt x="71659" y="164936"/>
                    <a:pt x="60375" y="189309"/>
                    <a:pt x="49317" y="215337"/>
                  </a:cubicBezTo>
                  <a:cubicBezTo>
                    <a:pt x="43826" y="228351"/>
                    <a:pt x="39314" y="242117"/>
                    <a:pt x="34724" y="256109"/>
                  </a:cubicBezTo>
                  <a:cubicBezTo>
                    <a:pt x="30210" y="270176"/>
                    <a:pt x="25848" y="284544"/>
                    <a:pt x="22537" y="299588"/>
                  </a:cubicBezTo>
                  <a:cubicBezTo>
                    <a:pt x="7793" y="359091"/>
                    <a:pt x="2151" y="425515"/>
                    <a:pt x="7793" y="493292"/>
                  </a:cubicBezTo>
                  <a:cubicBezTo>
                    <a:pt x="10502" y="563477"/>
                    <a:pt x="18100" y="635166"/>
                    <a:pt x="32843" y="708134"/>
                  </a:cubicBezTo>
                  <a:cubicBezTo>
                    <a:pt x="47587" y="781027"/>
                    <a:pt x="69477" y="855274"/>
                    <a:pt x="101523" y="929445"/>
                  </a:cubicBezTo>
                  <a:cubicBezTo>
                    <a:pt x="133493" y="1003467"/>
                    <a:pt x="175846" y="1077488"/>
                    <a:pt x="230986" y="1146996"/>
                  </a:cubicBezTo>
                  <a:cubicBezTo>
                    <a:pt x="286049" y="1216504"/>
                    <a:pt x="355331" y="1280520"/>
                    <a:pt x="435221" y="1332725"/>
                  </a:cubicBezTo>
                  <a:cubicBezTo>
                    <a:pt x="423560" y="1299175"/>
                    <a:pt x="435371" y="1278113"/>
                    <a:pt x="465988" y="1271117"/>
                  </a:cubicBezTo>
                  <a:cubicBezTo>
                    <a:pt x="473661" y="1269311"/>
                    <a:pt x="482387" y="1268634"/>
                    <a:pt x="492543" y="1268333"/>
                  </a:cubicBezTo>
                  <a:cubicBezTo>
                    <a:pt x="502697" y="1267957"/>
                    <a:pt x="514131" y="1268408"/>
                    <a:pt x="526618" y="1269612"/>
                  </a:cubicBezTo>
                  <a:cubicBezTo>
                    <a:pt x="532862" y="1270214"/>
                    <a:pt x="539408" y="1271117"/>
                    <a:pt x="546253" y="1272019"/>
                  </a:cubicBezTo>
                  <a:cubicBezTo>
                    <a:pt x="553173" y="1272772"/>
                    <a:pt x="560469" y="1273674"/>
                    <a:pt x="567992" y="1274727"/>
                  </a:cubicBezTo>
                  <a:cubicBezTo>
                    <a:pt x="575514" y="1275856"/>
                    <a:pt x="583338" y="1277135"/>
                    <a:pt x="591538" y="1278564"/>
                  </a:cubicBezTo>
                  <a:cubicBezTo>
                    <a:pt x="599663" y="1280143"/>
                    <a:pt x="608313" y="1281046"/>
                    <a:pt x="617114" y="1282551"/>
                  </a:cubicBezTo>
                  <a:cubicBezTo>
                    <a:pt x="626140" y="1283980"/>
                    <a:pt x="635694" y="1286462"/>
                    <a:pt x="645624" y="1289697"/>
                  </a:cubicBezTo>
                  <a:cubicBezTo>
                    <a:pt x="655630" y="1292405"/>
                    <a:pt x="665934" y="1295790"/>
                    <a:pt x="676467" y="1299627"/>
                  </a:cubicBezTo>
                  <a:cubicBezTo>
                    <a:pt x="681732" y="1301507"/>
                    <a:pt x="687073" y="1303539"/>
                    <a:pt x="692338" y="1305645"/>
                  </a:cubicBezTo>
                  <a:cubicBezTo>
                    <a:pt x="697679" y="1307525"/>
                    <a:pt x="703097" y="1309406"/>
                    <a:pt x="708513" y="1311211"/>
                  </a:cubicBezTo>
                  <a:cubicBezTo>
                    <a:pt x="719345" y="1315123"/>
                    <a:pt x="730101" y="1318960"/>
                    <a:pt x="740634" y="1322796"/>
                  </a:cubicBezTo>
                  <a:cubicBezTo>
                    <a:pt x="751165" y="1326031"/>
                    <a:pt x="761471" y="1329190"/>
                    <a:pt x="771249" y="1332049"/>
                  </a:cubicBezTo>
                  <a:cubicBezTo>
                    <a:pt x="780953" y="1334832"/>
                    <a:pt x="790733" y="1337465"/>
                    <a:pt x="797503" y="1338593"/>
                  </a:cubicBezTo>
                  <a:cubicBezTo>
                    <a:pt x="812098" y="1341376"/>
                    <a:pt x="823831" y="1341978"/>
                    <a:pt x="830753" y="1338518"/>
                  </a:cubicBezTo>
                  <a:cubicBezTo>
                    <a:pt x="849183" y="1336035"/>
                    <a:pt x="865732" y="1333177"/>
                    <a:pt x="881229" y="1329942"/>
                  </a:cubicBezTo>
                  <a:cubicBezTo>
                    <a:pt x="896876" y="1326407"/>
                    <a:pt x="910942" y="1323022"/>
                    <a:pt x="924483" y="1319035"/>
                  </a:cubicBezTo>
                  <a:cubicBezTo>
                    <a:pt x="938099" y="1314897"/>
                    <a:pt x="950736" y="1310911"/>
                    <a:pt x="963223" y="1306623"/>
                  </a:cubicBezTo>
                  <a:cubicBezTo>
                    <a:pt x="975787" y="1302184"/>
                    <a:pt x="988123" y="1297746"/>
                    <a:pt x="1000609" y="1293308"/>
                  </a:cubicBezTo>
                  <a:cubicBezTo>
                    <a:pt x="1013698" y="1288719"/>
                    <a:pt x="1027089" y="1283980"/>
                    <a:pt x="1041157" y="1279015"/>
                  </a:cubicBezTo>
                  <a:cubicBezTo>
                    <a:pt x="1048001" y="1276533"/>
                    <a:pt x="1055072" y="1273975"/>
                    <a:pt x="1062371" y="1271342"/>
                  </a:cubicBezTo>
                  <a:cubicBezTo>
                    <a:pt x="1069592" y="1268784"/>
                    <a:pt x="1077039" y="1266378"/>
                    <a:pt x="1084637" y="1263444"/>
                  </a:cubicBezTo>
                  <a:cubicBezTo>
                    <a:pt x="1092235" y="1260660"/>
                    <a:pt x="1100132" y="1257877"/>
                    <a:pt x="1108332" y="1255019"/>
                  </a:cubicBezTo>
                  <a:cubicBezTo>
                    <a:pt x="1116457" y="1252085"/>
                    <a:pt x="1124881" y="1249001"/>
                    <a:pt x="1133684" y="1245691"/>
                  </a:cubicBezTo>
                  <a:cubicBezTo>
                    <a:pt x="1138045" y="1244036"/>
                    <a:pt x="1142560" y="1242606"/>
                    <a:pt x="1147147" y="1240876"/>
                  </a:cubicBezTo>
                  <a:cubicBezTo>
                    <a:pt x="1151661" y="1239146"/>
                    <a:pt x="1156326" y="1237340"/>
                    <a:pt x="1161065" y="1235460"/>
                  </a:cubicBezTo>
                  <a:cubicBezTo>
                    <a:pt x="1165805" y="1233655"/>
                    <a:pt x="1170618" y="1231849"/>
                    <a:pt x="1175658" y="1229969"/>
                  </a:cubicBezTo>
                  <a:cubicBezTo>
                    <a:pt x="1180548" y="1227937"/>
                    <a:pt x="1185588" y="1225907"/>
                    <a:pt x="1190703" y="1223725"/>
                  </a:cubicBezTo>
                  <a:cubicBezTo>
                    <a:pt x="1173777" y="1221243"/>
                    <a:pt x="1162267" y="1211840"/>
                    <a:pt x="1150984" y="1204242"/>
                  </a:cubicBezTo>
                  <a:cubicBezTo>
                    <a:pt x="1145342" y="1200405"/>
                    <a:pt x="1139700" y="1196945"/>
                    <a:pt x="1133458" y="1194763"/>
                  </a:cubicBezTo>
                  <a:cubicBezTo>
                    <a:pt x="1127138" y="1192356"/>
                    <a:pt x="1120218" y="1191153"/>
                    <a:pt x="1111792" y="1191980"/>
                  </a:cubicBezTo>
                  <a:cubicBezTo>
                    <a:pt x="1064176" y="1184232"/>
                    <a:pt x="1013924" y="1176559"/>
                    <a:pt x="960817" y="1172572"/>
                  </a:cubicBezTo>
                  <a:cubicBezTo>
                    <a:pt x="934112" y="1170391"/>
                    <a:pt x="906204" y="1169638"/>
                    <a:pt x="876639" y="1169939"/>
                  </a:cubicBezTo>
                  <a:cubicBezTo>
                    <a:pt x="869267" y="1170015"/>
                    <a:pt x="861745" y="1170240"/>
                    <a:pt x="854147" y="1170616"/>
                  </a:cubicBezTo>
                  <a:cubicBezTo>
                    <a:pt x="846549" y="1170842"/>
                    <a:pt x="838876" y="1171143"/>
                    <a:pt x="831054" y="1171669"/>
                  </a:cubicBezTo>
                  <a:cubicBezTo>
                    <a:pt x="827143" y="1171970"/>
                    <a:pt x="823231" y="1172271"/>
                    <a:pt x="819244" y="1172572"/>
                  </a:cubicBezTo>
                  <a:cubicBezTo>
                    <a:pt x="815332" y="1172948"/>
                    <a:pt x="811269" y="1173249"/>
                    <a:pt x="807132" y="1173399"/>
                  </a:cubicBezTo>
                  <a:cubicBezTo>
                    <a:pt x="798858" y="1173851"/>
                    <a:pt x="790432" y="1174453"/>
                    <a:pt x="781782" y="1175205"/>
                  </a:cubicBezTo>
                  <a:cubicBezTo>
                    <a:pt x="771852" y="1176333"/>
                    <a:pt x="760417" y="1171745"/>
                    <a:pt x="750412" y="1165350"/>
                  </a:cubicBezTo>
                  <a:cubicBezTo>
                    <a:pt x="745448" y="1162116"/>
                    <a:pt x="740858" y="1158430"/>
                    <a:pt x="736948" y="1154443"/>
                  </a:cubicBezTo>
                  <a:cubicBezTo>
                    <a:pt x="733112" y="1150456"/>
                    <a:pt x="730101" y="1145867"/>
                    <a:pt x="728070" y="1141579"/>
                  </a:cubicBezTo>
                  <a:cubicBezTo>
                    <a:pt x="724008" y="1132928"/>
                    <a:pt x="724158" y="1124880"/>
                    <a:pt x="730403" y="1119689"/>
                  </a:cubicBezTo>
                  <a:cubicBezTo>
                    <a:pt x="733486" y="1117056"/>
                    <a:pt x="738151" y="1115175"/>
                    <a:pt x="744546" y="1114273"/>
                  </a:cubicBezTo>
                  <a:cubicBezTo>
                    <a:pt x="751014" y="1113145"/>
                    <a:pt x="759290" y="1112693"/>
                    <a:pt x="769594" y="1113521"/>
                  </a:cubicBezTo>
                  <a:cubicBezTo>
                    <a:pt x="721301" y="1095467"/>
                    <a:pt x="681732" y="1081626"/>
                    <a:pt x="644572" y="1067032"/>
                  </a:cubicBezTo>
                  <a:cubicBezTo>
                    <a:pt x="635395" y="1063120"/>
                    <a:pt x="626366" y="1059359"/>
                    <a:pt x="617415" y="1055598"/>
                  </a:cubicBezTo>
                  <a:cubicBezTo>
                    <a:pt x="608614" y="1051610"/>
                    <a:pt x="600113" y="1047097"/>
                    <a:pt x="591463" y="1042809"/>
                  </a:cubicBezTo>
                  <a:cubicBezTo>
                    <a:pt x="582737" y="1038747"/>
                    <a:pt x="574763" y="1033406"/>
                    <a:pt x="566563" y="1028366"/>
                  </a:cubicBezTo>
                  <a:cubicBezTo>
                    <a:pt x="562500" y="1025808"/>
                    <a:pt x="558438" y="1023176"/>
                    <a:pt x="554377" y="1020468"/>
                  </a:cubicBezTo>
                  <a:cubicBezTo>
                    <a:pt x="550390" y="1017684"/>
                    <a:pt x="546704" y="1014525"/>
                    <a:pt x="542868" y="1011516"/>
                  </a:cubicBezTo>
                  <a:cubicBezTo>
                    <a:pt x="537301" y="1007303"/>
                    <a:pt x="532109" y="1003241"/>
                    <a:pt x="527220" y="999330"/>
                  </a:cubicBezTo>
                  <a:cubicBezTo>
                    <a:pt x="522332" y="995418"/>
                    <a:pt x="518269" y="991130"/>
                    <a:pt x="514207" y="987293"/>
                  </a:cubicBezTo>
                  <a:cubicBezTo>
                    <a:pt x="506308" y="979395"/>
                    <a:pt x="499162" y="972550"/>
                    <a:pt x="494122" y="965328"/>
                  </a:cubicBezTo>
                  <a:cubicBezTo>
                    <a:pt x="483590" y="951336"/>
                    <a:pt x="477121" y="940128"/>
                    <a:pt x="474789" y="930123"/>
                  </a:cubicBezTo>
                  <a:cubicBezTo>
                    <a:pt x="469674" y="910489"/>
                    <a:pt x="477046" y="899356"/>
                    <a:pt x="488782" y="890254"/>
                  </a:cubicBezTo>
                  <a:cubicBezTo>
                    <a:pt x="500515" y="881227"/>
                    <a:pt x="516539" y="874080"/>
                    <a:pt x="529628" y="863925"/>
                  </a:cubicBezTo>
                  <a:cubicBezTo>
                    <a:pt x="542868" y="853769"/>
                    <a:pt x="552871" y="841056"/>
                    <a:pt x="555882" y="821423"/>
                  </a:cubicBezTo>
                  <a:cubicBezTo>
                    <a:pt x="559191" y="813374"/>
                    <a:pt x="561147" y="805325"/>
                    <a:pt x="561825" y="797351"/>
                  </a:cubicBezTo>
                  <a:cubicBezTo>
                    <a:pt x="562726" y="789226"/>
                    <a:pt x="562726" y="780801"/>
                    <a:pt x="561599" y="772602"/>
                  </a:cubicBezTo>
                  <a:cubicBezTo>
                    <a:pt x="537377" y="753720"/>
                    <a:pt x="512778" y="732658"/>
                    <a:pt x="489834" y="708435"/>
                  </a:cubicBezTo>
                  <a:lnTo>
                    <a:pt x="480958" y="699408"/>
                  </a:lnTo>
                  <a:cubicBezTo>
                    <a:pt x="477948" y="696399"/>
                    <a:pt x="475316" y="693165"/>
                    <a:pt x="472457" y="690005"/>
                  </a:cubicBezTo>
                  <a:cubicBezTo>
                    <a:pt x="466739" y="683611"/>
                    <a:pt x="461098" y="677142"/>
                    <a:pt x="455380" y="670747"/>
                  </a:cubicBezTo>
                  <a:cubicBezTo>
                    <a:pt x="449889" y="664128"/>
                    <a:pt x="444548" y="657282"/>
                    <a:pt x="439057" y="650437"/>
                  </a:cubicBezTo>
                  <a:lnTo>
                    <a:pt x="430782" y="640131"/>
                  </a:lnTo>
                  <a:cubicBezTo>
                    <a:pt x="427999" y="636671"/>
                    <a:pt x="425592" y="632985"/>
                    <a:pt x="422960" y="629449"/>
                  </a:cubicBezTo>
                  <a:lnTo>
                    <a:pt x="407388" y="607634"/>
                  </a:lnTo>
                  <a:cubicBezTo>
                    <a:pt x="402198" y="600262"/>
                    <a:pt x="397608" y="592589"/>
                    <a:pt x="392644" y="584916"/>
                  </a:cubicBezTo>
                  <a:cubicBezTo>
                    <a:pt x="382563" y="569645"/>
                    <a:pt x="373838" y="553623"/>
                    <a:pt x="364734" y="537374"/>
                  </a:cubicBezTo>
                  <a:cubicBezTo>
                    <a:pt x="360071" y="529250"/>
                    <a:pt x="356084" y="520900"/>
                    <a:pt x="351946" y="512475"/>
                  </a:cubicBezTo>
                  <a:cubicBezTo>
                    <a:pt x="347884" y="503974"/>
                    <a:pt x="343748" y="495474"/>
                    <a:pt x="339686" y="486973"/>
                  </a:cubicBezTo>
                  <a:cubicBezTo>
                    <a:pt x="336000" y="478247"/>
                    <a:pt x="332389" y="469521"/>
                    <a:pt x="328703" y="460720"/>
                  </a:cubicBezTo>
                  <a:cubicBezTo>
                    <a:pt x="325168" y="451843"/>
                    <a:pt x="321256" y="442967"/>
                    <a:pt x="318246" y="433940"/>
                  </a:cubicBezTo>
                  <a:cubicBezTo>
                    <a:pt x="312378" y="416864"/>
                    <a:pt x="315313" y="395199"/>
                    <a:pt x="319900" y="373835"/>
                  </a:cubicBezTo>
                  <a:cubicBezTo>
                    <a:pt x="322082" y="363153"/>
                    <a:pt x="324038" y="352471"/>
                    <a:pt x="325168" y="342391"/>
                  </a:cubicBezTo>
                  <a:cubicBezTo>
                    <a:pt x="326446" y="332236"/>
                    <a:pt x="326521" y="322607"/>
                    <a:pt x="324189" y="313881"/>
                  </a:cubicBezTo>
                  <a:cubicBezTo>
                    <a:pt x="322459" y="297557"/>
                    <a:pt x="320653" y="280557"/>
                    <a:pt x="318773" y="263255"/>
                  </a:cubicBezTo>
                  <a:cubicBezTo>
                    <a:pt x="316742" y="245728"/>
                    <a:pt x="314635" y="227974"/>
                    <a:pt x="312529" y="210447"/>
                  </a:cubicBezTo>
                  <a:cubicBezTo>
                    <a:pt x="310272" y="192619"/>
                    <a:pt x="308016" y="175016"/>
                    <a:pt x="305834" y="158166"/>
                  </a:cubicBezTo>
                  <a:cubicBezTo>
                    <a:pt x="303276" y="140939"/>
                    <a:pt x="300793" y="124465"/>
                    <a:pt x="298538" y="109195"/>
                  </a:cubicBezTo>
                  <a:cubicBezTo>
                    <a:pt x="296130" y="93773"/>
                    <a:pt x="292971" y="79255"/>
                    <a:pt x="290187" y="66392"/>
                  </a:cubicBezTo>
                  <a:cubicBezTo>
                    <a:pt x="287405" y="53528"/>
                    <a:pt x="284244" y="42169"/>
                    <a:pt x="280709" y="32917"/>
                  </a:cubicBezTo>
                  <a:cubicBezTo>
                    <a:pt x="273789" y="14186"/>
                    <a:pt x="265212" y="3805"/>
                    <a:pt x="254982" y="5911"/>
                  </a:cubicBezTo>
                  <a:close/>
                </a:path>
              </a:pathLst>
            </a:custGeom>
            <a:solidFill>
              <a:srgbClr val="5AB0C6"/>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077A8054-A501-48BA-883D-A7C02016CC18}"/>
                </a:ext>
              </a:extLst>
            </p:cNvPr>
            <p:cNvSpPr/>
            <p:nvPr/>
          </p:nvSpPr>
          <p:spPr>
            <a:xfrm>
              <a:off x="18728059" y="6625328"/>
              <a:ext cx="248271" cy="353597"/>
            </a:xfrm>
            <a:custGeom>
              <a:avLst/>
              <a:gdLst>
                <a:gd name="connsiteX0" fmla="*/ 111107 w 248241"/>
                <a:gd name="connsiteY0" fmla="*/ 170309 h 353556"/>
                <a:gd name="connsiteX1" fmla="*/ 5642 w 248241"/>
                <a:gd name="connsiteY1" fmla="*/ 352729 h 353556"/>
                <a:gd name="connsiteX2" fmla="*/ 242299 w 248241"/>
                <a:gd name="connsiteY2" fmla="*/ 103284 h 353556"/>
                <a:gd name="connsiteX3" fmla="*/ 246736 w 248241"/>
                <a:gd name="connsiteY3" fmla="*/ 52959 h 353556"/>
                <a:gd name="connsiteX4" fmla="*/ 248091 w 248241"/>
                <a:gd name="connsiteY4" fmla="*/ 28435 h 353556"/>
                <a:gd name="connsiteX5" fmla="*/ 248016 w 248241"/>
                <a:gd name="connsiteY5" fmla="*/ 5642 h 353556"/>
                <a:gd name="connsiteX6" fmla="*/ 218602 w 248241"/>
                <a:gd name="connsiteY6" fmla="*/ 61008 h 353556"/>
                <a:gd name="connsiteX7" fmla="*/ 185202 w 248241"/>
                <a:gd name="connsiteY7" fmla="*/ 108173 h 353556"/>
                <a:gd name="connsiteX8" fmla="*/ 149019 w 248241"/>
                <a:gd name="connsiteY8" fmla="*/ 144883 h 353556"/>
                <a:gd name="connsiteX9" fmla="*/ 111107 w 248241"/>
                <a:gd name="connsiteY9" fmla="*/ 170309 h 35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241" h="353556">
                  <a:moveTo>
                    <a:pt x="111107" y="170309"/>
                  </a:moveTo>
                  <a:cubicBezTo>
                    <a:pt x="90720" y="232821"/>
                    <a:pt x="54764" y="296085"/>
                    <a:pt x="5642" y="352729"/>
                  </a:cubicBezTo>
                  <a:cubicBezTo>
                    <a:pt x="98995" y="288563"/>
                    <a:pt x="178734" y="203258"/>
                    <a:pt x="242299" y="103284"/>
                  </a:cubicBezTo>
                  <a:cubicBezTo>
                    <a:pt x="244330" y="86659"/>
                    <a:pt x="245683" y="69658"/>
                    <a:pt x="246736" y="52959"/>
                  </a:cubicBezTo>
                  <a:cubicBezTo>
                    <a:pt x="247263" y="44684"/>
                    <a:pt x="247715" y="36409"/>
                    <a:pt x="248091" y="28435"/>
                  </a:cubicBezTo>
                  <a:cubicBezTo>
                    <a:pt x="248242" y="20537"/>
                    <a:pt x="248166" y="13014"/>
                    <a:pt x="248016" y="5642"/>
                  </a:cubicBezTo>
                  <a:cubicBezTo>
                    <a:pt x="239515" y="24523"/>
                    <a:pt x="228908" y="43781"/>
                    <a:pt x="218602" y="61008"/>
                  </a:cubicBezTo>
                  <a:cubicBezTo>
                    <a:pt x="208146" y="78385"/>
                    <a:pt x="196561" y="93956"/>
                    <a:pt x="185202" y="108173"/>
                  </a:cubicBezTo>
                  <a:cubicBezTo>
                    <a:pt x="173467" y="122165"/>
                    <a:pt x="161206" y="134427"/>
                    <a:pt x="149019" y="144883"/>
                  </a:cubicBezTo>
                  <a:cubicBezTo>
                    <a:pt x="136382" y="155264"/>
                    <a:pt x="123669" y="163689"/>
                    <a:pt x="111107" y="170309"/>
                  </a:cubicBezTo>
                  <a:close/>
                </a:path>
              </a:pathLst>
            </a:custGeom>
            <a:solidFill>
              <a:srgbClr val="61B3C9"/>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0A77005F-6E52-44E5-BC3B-4B3490CAE6D8}"/>
                </a:ext>
              </a:extLst>
            </p:cNvPr>
            <p:cNvSpPr/>
            <p:nvPr/>
          </p:nvSpPr>
          <p:spPr>
            <a:xfrm>
              <a:off x="17786626" y="6478706"/>
              <a:ext cx="1188689" cy="714718"/>
            </a:xfrm>
            <a:custGeom>
              <a:avLst/>
              <a:gdLst>
                <a:gd name="connsiteX0" fmla="*/ 27420 w 1188551"/>
                <a:gd name="connsiteY0" fmla="*/ 98311 h 714635"/>
                <a:gd name="connsiteX1" fmla="*/ 8162 w 1188551"/>
                <a:gd name="connsiteY1" fmla="*/ 120577 h 714635"/>
                <a:gd name="connsiteX2" fmla="*/ 5679 w 1188551"/>
                <a:gd name="connsiteY2" fmla="*/ 132613 h 714635"/>
                <a:gd name="connsiteX3" fmla="*/ 6808 w 1188551"/>
                <a:gd name="connsiteY3" fmla="*/ 145627 h 714635"/>
                <a:gd name="connsiteX4" fmla="*/ 15684 w 1188551"/>
                <a:gd name="connsiteY4" fmla="*/ 175191 h 714635"/>
                <a:gd name="connsiteX5" fmla="*/ 26516 w 1188551"/>
                <a:gd name="connsiteY5" fmla="*/ 211299 h 714635"/>
                <a:gd name="connsiteX6" fmla="*/ 58110 w 1188551"/>
                <a:gd name="connsiteY6" fmla="*/ 217392 h 714635"/>
                <a:gd name="connsiteX7" fmla="*/ 85943 w 1188551"/>
                <a:gd name="connsiteY7" fmla="*/ 223786 h 714635"/>
                <a:gd name="connsiteX8" fmla="*/ 110692 w 1188551"/>
                <a:gd name="connsiteY8" fmla="*/ 231308 h 714635"/>
                <a:gd name="connsiteX9" fmla="*/ 133184 w 1188551"/>
                <a:gd name="connsiteY9" fmla="*/ 240185 h 714635"/>
                <a:gd name="connsiteX10" fmla="*/ 138376 w 1188551"/>
                <a:gd name="connsiteY10" fmla="*/ 242893 h 714635"/>
                <a:gd name="connsiteX11" fmla="*/ 143641 w 1188551"/>
                <a:gd name="connsiteY11" fmla="*/ 245375 h 714635"/>
                <a:gd name="connsiteX12" fmla="*/ 153720 w 1188551"/>
                <a:gd name="connsiteY12" fmla="*/ 251092 h 714635"/>
                <a:gd name="connsiteX13" fmla="*/ 163349 w 1188551"/>
                <a:gd name="connsiteY13" fmla="*/ 257712 h 714635"/>
                <a:gd name="connsiteX14" fmla="*/ 172828 w 1188551"/>
                <a:gd name="connsiteY14" fmla="*/ 264557 h 714635"/>
                <a:gd name="connsiteX15" fmla="*/ 191033 w 1188551"/>
                <a:gd name="connsiteY15" fmla="*/ 280580 h 714635"/>
                <a:gd name="connsiteX16" fmla="*/ 200587 w 1188551"/>
                <a:gd name="connsiteY16" fmla="*/ 289683 h 714635"/>
                <a:gd name="connsiteX17" fmla="*/ 210139 w 1188551"/>
                <a:gd name="connsiteY17" fmla="*/ 299462 h 714635"/>
                <a:gd name="connsiteX18" fmla="*/ 273028 w 1188551"/>
                <a:gd name="connsiteY18" fmla="*/ 297807 h 714635"/>
                <a:gd name="connsiteX19" fmla="*/ 281378 w 1188551"/>
                <a:gd name="connsiteY19" fmla="*/ 321051 h 714635"/>
                <a:gd name="connsiteX20" fmla="*/ 267988 w 1188551"/>
                <a:gd name="connsiteY20" fmla="*/ 341211 h 714635"/>
                <a:gd name="connsiteX21" fmla="*/ 294166 w 1188551"/>
                <a:gd name="connsiteY21" fmla="*/ 340233 h 714635"/>
                <a:gd name="connsiteX22" fmla="*/ 319365 w 1188551"/>
                <a:gd name="connsiteY22" fmla="*/ 343619 h 714635"/>
                <a:gd name="connsiteX23" fmla="*/ 342234 w 1188551"/>
                <a:gd name="connsiteY23" fmla="*/ 345048 h 714635"/>
                <a:gd name="connsiteX24" fmla="*/ 360739 w 1188551"/>
                <a:gd name="connsiteY24" fmla="*/ 338203 h 714635"/>
                <a:gd name="connsiteX25" fmla="*/ 364500 w 1188551"/>
                <a:gd name="connsiteY25" fmla="*/ 364080 h 714635"/>
                <a:gd name="connsiteX26" fmla="*/ 355248 w 1188551"/>
                <a:gd name="connsiteY26" fmla="*/ 394095 h 714635"/>
                <a:gd name="connsiteX27" fmla="*/ 489977 w 1188551"/>
                <a:gd name="connsiteY27" fmla="*/ 358288 h 714635"/>
                <a:gd name="connsiteX28" fmla="*/ 599427 w 1188551"/>
                <a:gd name="connsiteY28" fmla="*/ 347155 h 714635"/>
                <a:gd name="connsiteX29" fmla="*/ 675405 w 1188551"/>
                <a:gd name="connsiteY29" fmla="*/ 360244 h 714635"/>
                <a:gd name="connsiteX30" fmla="*/ 690149 w 1188551"/>
                <a:gd name="connsiteY30" fmla="*/ 412525 h 714635"/>
                <a:gd name="connsiteX31" fmla="*/ 673901 w 1188551"/>
                <a:gd name="connsiteY31" fmla="*/ 444270 h 714635"/>
                <a:gd name="connsiteX32" fmla="*/ 648474 w 1188551"/>
                <a:gd name="connsiteY32" fmla="*/ 476767 h 714635"/>
                <a:gd name="connsiteX33" fmla="*/ 634182 w 1188551"/>
                <a:gd name="connsiteY33" fmla="*/ 493241 h 714635"/>
                <a:gd name="connsiteX34" fmla="*/ 619965 w 1188551"/>
                <a:gd name="connsiteY34" fmla="*/ 510317 h 714635"/>
                <a:gd name="connsiteX35" fmla="*/ 606575 w 1188551"/>
                <a:gd name="connsiteY35" fmla="*/ 528070 h 714635"/>
                <a:gd name="connsiteX36" fmla="*/ 594915 w 1188551"/>
                <a:gd name="connsiteY36" fmla="*/ 546876 h 714635"/>
                <a:gd name="connsiteX37" fmla="*/ 482680 w 1188551"/>
                <a:gd name="connsiteY37" fmla="*/ 594042 h 714635"/>
                <a:gd name="connsiteX38" fmla="*/ 398352 w 1188551"/>
                <a:gd name="connsiteY38" fmla="*/ 594494 h 714635"/>
                <a:gd name="connsiteX39" fmla="*/ 377139 w 1188551"/>
                <a:gd name="connsiteY39" fmla="*/ 592763 h 714635"/>
                <a:gd name="connsiteX40" fmla="*/ 366682 w 1188551"/>
                <a:gd name="connsiteY40" fmla="*/ 591785 h 714635"/>
                <a:gd name="connsiteX41" fmla="*/ 361492 w 1188551"/>
                <a:gd name="connsiteY41" fmla="*/ 591259 h 714635"/>
                <a:gd name="connsiteX42" fmla="*/ 356827 w 1188551"/>
                <a:gd name="connsiteY42" fmla="*/ 590657 h 714635"/>
                <a:gd name="connsiteX43" fmla="*/ 321096 w 1188551"/>
                <a:gd name="connsiteY43" fmla="*/ 585767 h 714635"/>
                <a:gd name="connsiteX44" fmla="*/ 355398 w 1188551"/>
                <a:gd name="connsiteY44" fmla="*/ 603671 h 714635"/>
                <a:gd name="connsiteX45" fmla="*/ 361116 w 1188551"/>
                <a:gd name="connsiteY45" fmla="*/ 605702 h 714635"/>
                <a:gd name="connsiteX46" fmla="*/ 367510 w 1188551"/>
                <a:gd name="connsiteY46" fmla="*/ 607507 h 714635"/>
                <a:gd name="connsiteX47" fmla="*/ 380750 w 1188551"/>
                <a:gd name="connsiteY47" fmla="*/ 610968 h 714635"/>
                <a:gd name="connsiteX48" fmla="*/ 406250 w 1188551"/>
                <a:gd name="connsiteY48" fmla="*/ 617512 h 714635"/>
                <a:gd name="connsiteX49" fmla="*/ 438221 w 1188551"/>
                <a:gd name="connsiteY49" fmla="*/ 630677 h 714635"/>
                <a:gd name="connsiteX50" fmla="*/ 415051 w 1188551"/>
                <a:gd name="connsiteY50" fmla="*/ 650912 h 714635"/>
                <a:gd name="connsiteX51" fmla="*/ 383231 w 1188551"/>
                <a:gd name="connsiteY51" fmla="*/ 658660 h 714635"/>
                <a:gd name="connsiteX52" fmla="*/ 352089 w 1188551"/>
                <a:gd name="connsiteY52" fmla="*/ 666032 h 714635"/>
                <a:gd name="connsiteX53" fmla="*/ 295896 w 1188551"/>
                <a:gd name="connsiteY53" fmla="*/ 679798 h 714635"/>
                <a:gd name="connsiteX54" fmla="*/ 269568 w 1188551"/>
                <a:gd name="connsiteY54" fmla="*/ 686644 h 714635"/>
                <a:gd name="connsiteX55" fmla="*/ 244969 w 1188551"/>
                <a:gd name="connsiteY55" fmla="*/ 693339 h 714635"/>
                <a:gd name="connsiteX56" fmla="*/ 201941 w 1188551"/>
                <a:gd name="connsiteY56" fmla="*/ 707632 h 714635"/>
                <a:gd name="connsiteX57" fmla="*/ 277542 w 1188551"/>
                <a:gd name="connsiteY57" fmla="*/ 710490 h 714635"/>
                <a:gd name="connsiteX58" fmla="*/ 317334 w 1188551"/>
                <a:gd name="connsiteY58" fmla="*/ 709888 h 714635"/>
                <a:gd name="connsiteX59" fmla="*/ 359310 w 1188551"/>
                <a:gd name="connsiteY59" fmla="*/ 707632 h 714635"/>
                <a:gd name="connsiteX60" fmla="*/ 370820 w 1188551"/>
                <a:gd name="connsiteY60" fmla="*/ 706804 h 714635"/>
                <a:gd name="connsiteX61" fmla="*/ 382932 w 1188551"/>
                <a:gd name="connsiteY61" fmla="*/ 705751 h 714635"/>
                <a:gd name="connsiteX62" fmla="*/ 407079 w 1188551"/>
                <a:gd name="connsiteY62" fmla="*/ 703419 h 714635"/>
                <a:gd name="connsiteX63" fmla="*/ 454619 w 1188551"/>
                <a:gd name="connsiteY63" fmla="*/ 697100 h 714635"/>
                <a:gd name="connsiteX64" fmla="*/ 545567 w 1188551"/>
                <a:gd name="connsiteY64" fmla="*/ 678595 h 714635"/>
                <a:gd name="connsiteX65" fmla="*/ 701734 w 1188551"/>
                <a:gd name="connsiteY65" fmla="*/ 624960 h 714635"/>
                <a:gd name="connsiteX66" fmla="*/ 718358 w 1188551"/>
                <a:gd name="connsiteY66" fmla="*/ 617813 h 714635"/>
                <a:gd name="connsiteX67" fmla="*/ 734081 w 1188551"/>
                <a:gd name="connsiteY67" fmla="*/ 610366 h 714635"/>
                <a:gd name="connsiteX68" fmla="*/ 763568 w 1188551"/>
                <a:gd name="connsiteY68" fmla="*/ 596374 h 714635"/>
                <a:gd name="connsiteX69" fmla="*/ 790198 w 1188551"/>
                <a:gd name="connsiteY69" fmla="*/ 583511 h 714635"/>
                <a:gd name="connsiteX70" fmla="*/ 813818 w 1188551"/>
                <a:gd name="connsiteY70" fmla="*/ 572076 h 714635"/>
                <a:gd name="connsiteX71" fmla="*/ 946515 w 1188551"/>
                <a:gd name="connsiteY71" fmla="*/ 499485 h 714635"/>
                <a:gd name="connsiteX72" fmla="*/ 1051981 w 1188551"/>
                <a:gd name="connsiteY72" fmla="*/ 317065 h 714635"/>
                <a:gd name="connsiteX73" fmla="*/ 1089819 w 1188551"/>
                <a:gd name="connsiteY73" fmla="*/ 291714 h 714635"/>
                <a:gd name="connsiteX74" fmla="*/ 1126001 w 1188551"/>
                <a:gd name="connsiteY74" fmla="*/ 255004 h 714635"/>
                <a:gd name="connsiteX75" fmla="*/ 1159402 w 1188551"/>
                <a:gd name="connsiteY75" fmla="*/ 207838 h 714635"/>
                <a:gd name="connsiteX76" fmla="*/ 1188814 w 1188551"/>
                <a:gd name="connsiteY76" fmla="*/ 152473 h 714635"/>
                <a:gd name="connsiteX77" fmla="*/ 1173016 w 1188551"/>
                <a:gd name="connsiteY77" fmla="*/ 73938 h 714635"/>
                <a:gd name="connsiteX78" fmla="*/ 1161057 w 1188551"/>
                <a:gd name="connsiteY78" fmla="*/ 59269 h 714635"/>
                <a:gd name="connsiteX79" fmla="*/ 1146012 w 1188551"/>
                <a:gd name="connsiteY79" fmla="*/ 68070 h 714635"/>
                <a:gd name="connsiteX80" fmla="*/ 1128183 w 1188551"/>
                <a:gd name="connsiteY80" fmla="*/ 94098 h 714635"/>
                <a:gd name="connsiteX81" fmla="*/ 1123068 w 1188551"/>
                <a:gd name="connsiteY81" fmla="*/ 103125 h 714635"/>
                <a:gd name="connsiteX82" fmla="*/ 1117426 w 1188551"/>
                <a:gd name="connsiteY82" fmla="*/ 113356 h 714635"/>
                <a:gd name="connsiteX83" fmla="*/ 1105615 w 1188551"/>
                <a:gd name="connsiteY83" fmla="*/ 135397 h 714635"/>
                <a:gd name="connsiteX84" fmla="*/ 1092451 w 1188551"/>
                <a:gd name="connsiteY84" fmla="*/ 159243 h 714635"/>
                <a:gd name="connsiteX85" fmla="*/ 1078460 w 1188551"/>
                <a:gd name="connsiteY85" fmla="*/ 183691 h 714635"/>
                <a:gd name="connsiteX86" fmla="*/ 1063415 w 1188551"/>
                <a:gd name="connsiteY86" fmla="*/ 207387 h 714635"/>
                <a:gd name="connsiteX87" fmla="*/ 1047994 w 1188551"/>
                <a:gd name="connsiteY87" fmla="*/ 229653 h 714635"/>
                <a:gd name="connsiteX88" fmla="*/ 988640 w 1188551"/>
                <a:gd name="connsiteY88" fmla="*/ 288705 h 714635"/>
                <a:gd name="connsiteX89" fmla="*/ 999549 w 1188551"/>
                <a:gd name="connsiteY89" fmla="*/ 264934 h 714635"/>
                <a:gd name="connsiteX90" fmla="*/ 1008952 w 1188551"/>
                <a:gd name="connsiteY90" fmla="*/ 241990 h 714635"/>
                <a:gd name="connsiteX91" fmla="*/ 1022868 w 1188551"/>
                <a:gd name="connsiteY91" fmla="*/ 198586 h 714635"/>
                <a:gd name="connsiteX92" fmla="*/ 1031444 w 1188551"/>
                <a:gd name="connsiteY92" fmla="*/ 159243 h 714635"/>
                <a:gd name="connsiteX93" fmla="*/ 1035432 w 1188551"/>
                <a:gd name="connsiteY93" fmla="*/ 124263 h 714635"/>
                <a:gd name="connsiteX94" fmla="*/ 1035432 w 1188551"/>
                <a:gd name="connsiteY94" fmla="*/ 94474 h 714635"/>
                <a:gd name="connsiteX95" fmla="*/ 1032572 w 1188551"/>
                <a:gd name="connsiteY95" fmla="*/ 69349 h 714635"/>
                <a:gd name="connsiteX96" fmla="*/ 1018506 w 1188551"/>
                <a:gd name="connsiteY96" fmla="*/ 34294 h 714635"/>
                <a:gd name="connsiteX97" fmla="*/ 972618 w 1188551"/>
                <a:gd name="connsiteY97" fmla="*/ 5784 h 714635"/>
                <a:gd name="connsiteX98" fmla="*/ 913041 w 1188551"/>
                <a:gd name="connsiteY98" fmla="*/ 23387 h 714635"/>
                <a:gd name="connsiteX99" fmla="*/ 893331 w 1188551"/>
                <a:gd name="connsiteY99" fmla="*/ 37153 h 714635"/>
                <a:gd name="connsiteX100" fmla="*/ 874224 w 1188551"/>
                <a:gd name="connsiteY100" fmla="*/ 51295 h 714635"/>
                <a:gd name="connsiteX101" fmla="*/ 855191 w 1188551"/>
                <a:gd name="connsiteY101" fmla="*/ 65738 h 714635"/>
                <a:gd name="connsiteX102" fmla="*/ 836237 w 1188551"/>
                <a:gd name="connsiteY102" fmla="*/ 80783 h 714635"/>
                <a:gd name="connsiteX103" fmla="*/ 796442 w 1188551"/>
                <a:gd name="connsiteY103" fmla="*/ 112528 h 714635"/>
                <a:gd name="connsiteX104" fmla="*/ 774927 w 1188551"/>
                <a:gd name="connsiteY104" fmla="*/ 129303 h 714635"/>
                <a:gd name="connsiteX105" fmla="*/ 751682 w 1188551"/>
                <a:gd name="connsiteY105" fmla="*/ 146530 h 714635"/>
                <a:gd name="connsiteX106" fmla="*/ 746341 w 1188551"/>
                <a:gd name="connsiteY106" fmla="*/ 152097 h 714635"/>
                <a:gd name="connsiteX107" fmla="*/ 740624 w 1188551"/>
                <a:gd name="connsiteY107" fmla="*/ 157813 h 714635"/>
                <a:gd name="connsiteX108" fmla="*/ 729190 w 1188551"/>
                <a:gd name="connsiteY108" fmla="*/ 170150 h 714635"/>
                <a:gd name="connsiteX109" fmla="*/ 704892 w 1188551"/>
                <a:gd name="connsiteY109" fmla="*/ 196780 h 714635"/>
                <a:gd name="connsiteX110" fmla="*/ 657427 w 1188551"/>
                <a:gd name="connsiteY110" fmla="*/ 256885 h 714635"/>
                <a:gd name="connsiteX111" fmla="*/ 667130 w 1188551"/>
                <a:gd name="connsiteY111" fmla="*/ 241915 h 714635"/>
                <a:gd name="connsiteX112" fmla="*/ 676909 w 1188551"/>
                <a:gd name="connsiteY112" fmla="*/ 222507 h 714635"/>
                <a:gd name="connsiteX113" fmla="*/ 677737 w 1188551"/>
                <a:gd name="connsiteY113" fmla="*/ 200541 h 714635"/>
                <a:gd name="connsiteX114" fmla="*/ 567457 w 1188551"/>
                <a:gd name="connsiteY114" fmla="*/ 225666 h 714635"/>
                <a:gd name="connsiteX115" fmla="*/ 541505 w 1188551"/>
                <a:gd name="connsiteY115" fmla="*/ 227848 h 714635"/>
                <a:gd name="connsiteX116" fmla="*/ 528340 w 1188551"/>
                <a:gd name="connsiteY116" fmla="*/ 229578 h 714635"/>
                <a:gd name="connsiteX117" fmla="*/ 514799 w 1188551"/>
                <a:gd name="connsiteY117" fmla="*/ 231835 h 714635"/>
                <a:gd name="connsiteX118" fmla="*/ 453642 w 1188551"/>
                <a:gd name="connsiteY118" fmla="*/ 249814 h 714635"/>
                <a:gd name="connsiteX119" fmla="*/ 451235 w 1188551"/>
                <a:gd name="connsiteY119" fmla="*/ 234393 h 714635"/>
                <a:gd name="connsiteX120" fmla="*/ 464851 w 1188551"/>
                <a:gd name="connsiteY120" fmla="*/ 216940 h 714635"/>
                <a:gd name="connsiteX121" fmla="*/ 440855 w 1188551"/>
                <a:gd name="connsiteY121" fmla="*/ 223936 h 714635"/>
                <a:gd name="connsiteX122" fmla="*/ 427766 w 1188551"/>
                <a:gd name="connsiteY122" fmla="*/ 211374 h 714635"/>
                <a:gd name="connsiteX123" fmla="*/ 415428 w 1188551"/>
                <a:gd name="connsiteY123" fmla="*/ 198661 h 714635"/>
                <a:gd name="connsiteX124" fmla="*/ 392634 w 1188551"/>
                <a:gd name="connsiteY124" fmla="*/ 202873 h 714635"/>
                <a:gd name="connsiteX125" fmla="*/ 365856 w 1188551"/>
                <a:gd name="connsiteY125" fmla="*/ 141716 h 714635"/>
                <a:gd name="connsiteX126" fmla="*/ 359084 w 1188551"/>
                <a:gd name="connsiteY126" fmla="*/ 127799 h 714635"/>
                <a:gd name="connsiteX127" fmla="*/ 355097 w 1188551"/>
                <a:gd name="connsiteY127" fmla="*/ 122007 h 714635"/>
                <a:gd name="connsiteX128" fmla="*/ 348930 w 1188551"/>
                <a:gd name="connsiteY128" fmla="*/ 116892 h 714635"/>
                <a:gd name="connsiteX129" fmla="*/ 333208 w 1188551"/>
                <a:gd name="connsiteY129" fmla="*/ 110272 h 714635"/>
                <a:gd name="connsiteX130" fmla="*/ 310113 w 1188551"/>
                <a:gd name="connsiteY130" fmla="*/ 108466 h 714635"/>
                <a:gd name="connsiteX131" fmla="*/ 282205 w 1188551"/>
                <a:gd name="connsiteY131" fmla="*/ 109068 h 714635"/>
                <a:gd name="connsiteX132" fmla="*/ 258660 w 1188551"/>
                <a:gd name="connsiteY132" fmla="*/ 105231 h 714635"/>
                <a:gd name="connsiteX133" fmla="*/ 236694 w 1188551"/>
                <a:gd name="connsiteY133" fmla="*/ 110121 h 714635"/>
                <a:gd name="connsiteX134" fmla="*/ 225335 w 1188551"/>
                <a:gd name="connsiteY134" fmla="*/ 112227 h 714635"/>
                <a:gd name="connsiteX135" fmla="*/ 219542 w 1188551"/>
                <a:gd name="connsiteY135" fmla="*/ 113205 h 714635"/>
                <a:gd name="connsiteX136" fmla="*/ 218113 w 1188551"/>
                <a:gd name="connsiteY136" fmla="*/ 113431 h 714635"/>
                <a:gd name="connsiteX137" fmla="*/ 217061 w 1188551"/>
                <a:gd name="connsiteY137" fmla="*/ 113656 h 714635"/>
                <a:gd name="connsiteX138" fmla="*/ 215030 w 1188551"/>
                <a:gd name="connsiteY138" fmla="*/ 114108 h 714635"/>
                <a:gd name="connsiteX139" fmla="*/ 198179 w 1188551"/>
                <a:gd name="connsiteY139" fmla="*/ 117644 h 714635"/>
                <a:gd name="connsiteX140" fmla="*/ 189603 w 1188551"/>
                <a:gd name="connsiteY140" fmla="*/ 118847 h 714635"/>
                <a:gd name="connsiteX141" fmla="*/ 180953 w 1188551"/>
                <a:gd name="connsiteY141" fmla="*/ 119600 h 714635"/>
                <a:gd name="connsiteX142" fmla="*/ 109338 w 1188551"/>
                <a:gd name="connsiteY142" fmla="*/ 110196 h 714635"/>
                <a:gd name="connsiteX143" fmla="*/ 6356 w 1188551"/>
                <a:gd name="connsiteY143" fmla="*/ 64610 h 714635"/>
                <a:gd name="connsiteX144" fmla="*/ 23282 w 1188551"/>
                <a:gd name="connsiteY144" fmla="*/ 83266 h 714635"/>
                <a:gd name="connsiteX145" fmla="*/ 27420 w 1188551"/>
                <a:gd name="connsiteY145" fmla="*/ 98311 h 714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1188551" h="714635">
                  <a:moveTo>
                    <a:pt x="27420" y="98311"/>
                  </a:moveTo>
                  <a:cubicBezTo>
                    <a:pt x="17263" y="105683"/>
                    <a:pt x="11170" y="112829"/>
                    <a:pt x="8162" y="120577"/>
                  </a:cubicBezTo>
                  <a:cubicBezTo>
                    <a:pt x="6657" y="124414"/>
                    <a:pt x="5904" y="128476"/>
                    <a:pt x="5679" y="132613"/>
                  </a:cubicBezTo>
                  <a:cubicBezTo>
                    <a:pt x="5528" y="136826"/>
                    <a:pt x="5829" y="141264"/>
                    <a:pt x="6808" y="145627"/>
                  </a:cubicBezTo>
                  <a:cubicBezTo>
                    <a:pt x="8689" y="154353"/>
                    <a:pt x="11998" y="164208"/>
                    <a:pt x="15684" y="175191"/>
                  </a:cubicBezTo>
                  <a:cubicBezTo>
                    <a:pt x="19671" y="185647"/>
                    <a:pt x="23583" y="197683"/>
                    <a:pt x="26516" y="211299"/>
                  </a:cubicBezTo>
                  <a:cubicBezTo>
                    <a:pt x="37950" y="212953"/>
                    <a:pt x="48182" y="215361"/>
                    <a:pt x="58110" y="217392"/>
                  </a:cubicBezTo>
                  <a:cubicBezTo>
                    <a:pt x="68191" y="219046"/>
                    <a:pt x="77217" y="221529"/>
                    <a:pt x="85943" y="223786"/>
                  </a:cubicBezTo>
                  <a:cubicBezTo>
                    <a:pt x="94821" y="225742"/>
                    <a:pt x="103019" y="228224"/>
                    <a:pt x="110692" y="231308"/>
                  </a:cubicBezTo>
                  <a:cubicBezTo>
                    <a:pt x="118666" y="233715"/>
                    <a:pt x="126113" y="236649"/>
                    <a:pt x="133184" y="240185"/>
                  </a:cubicBezTo>
                  <a:cubicBezTo>
                    <a:pt x="134914" y="241087"/>
                    <a:pt x="136646" y="241990"/>
                    <a:pt x="138376" y="242893"/>
                  </a:cubicBezTo>
                  <a:cubicBezTo>
                    <a:pt x="140181" y="243720"/>
                    <a:pt x="141911" y="244548"/>
                    <a:pt x="143641" y="245375"/>
                  </a:cubicBezTo>
                  <a:cubicBezTo>
                    <a:pt x="147101" y="247106"/>
                    <a:pt x="150486" y="249061"/>
                    <a:pt x="153720" y="251092"/>
                  </a:cubicBezTo>
                  <a:cubicBezTo>
                    <a:pt x="157032" y="253124"/>
                    <a:pt x="160191" y="255305"/>
                    <a:pt x="163349" y="257712"/>
                  </a:cubicBezTo>
                  <a:cubicBezTo>
                    <a:pt x="166510" y="260119"/>
                    <a:pt x="169744" y="262075"/>
                    <a:pt x="172828" y="264557"/>
                  </a:cubicBezTo>
                  <a:cubicBezTo>
                    <a:pt x="179072" y="269297"/>
                    <a:pt x="185090" y="274638"/>
                    <a:pt x="191033" y="280580"/>
                  </a:cubicBezTo>
                  <a:cubicBezTo>
                    <a:pt x="193816" y="283589"/>
                    <a:pt x="197426" y="286523"/>
                    <a:pt x="200587" y="289683"/>
                  </a:cubicBezTo>
                  <a:cubicBezTo>
                    <a:pt x="203821" y="292842"/>
                    <a:pt x="207055" y="296077"/>
                    <a:pt x="210139" y="299462"/>
                  </a:cubicBezTo>
                  <a:cubicBezTo>
                    <a:pt x="216233" y="288178"/>
                    <a:pt x="256102" y="301869"/>
                    <a:pt x="273028" y="297807"/>
                  </a:cubicBezTo>
                  <a:cubicBezTo>
                    <a:pt x="270319" y="303750"/>
                    <a:pt x="277542" y="312626"/>
                    <a:pt x="281378" y="321051"/>
                  </a:cubicBezTo>
                  <a:cubicBezTo>
                    <a:pt x="285215" y="329476"/>
                    <a:pt x="285514" y="337375"/>
                    <a:pt x="267988" y="341211"/>
                  </a:cubicBezTo>
                  <a:cubicBezTo>
                    <a:pt x="276789" y="339256"/>
                    <a:pt x="285514" y="339331"/>
                    <a:pt x="294166" y="340233"/>
                  </a:cubicBezTo>
                  <a:cubicBezTo>
                    <a:pt x="302741" y="340835"/>
                    <a:pt x="311242" y="342340"/>
                    <a:pt x="319365" y="343619"/>
                  </a:cubicBezTo>
                  <a:cubicBezTo>
                    <a:pt x="327490" y="345048"/>
                    <a:pt x="335163" y="345575"/>
                    <a:pt x="342234" y="345048"/>
                  </a:cubicBezTo>
                  <a:cubicBezTo>
                    <a:pt x="349230" y="344447"/>
                    <a:pt x="355700" y="342716"/>
                    <a:pt x="360739" y="338203"/>
                  </a:cubicBezTo>
                  <a:cubicBezTo>
                    <a:pt x="386618" y="345424"/>
                    <a:pt x="377290" y="354376"/>
                    <a:pt x="364500" y="364080"/>
                  </a:cubicBezTo>
                  <a:cubicBezTo>
                    <a:pt x="351863" y="373709"/>
                    <a:pt x="335615" y="383262"/>
                    <a:pt x="355248" y="394095"/>
                  </a:cubicBezTo>
                  <a:cubicBezTo>
                    <a:pt x="405648" y="376718"/>
                    <a:pt x="449429" y="365509"/>
                    <a:pt x="489977" y="358288"/>
                  </a:cubicBezTo>
                  <a:cubicBezTo>
                    <a:pt x="530371" y="351066"/>
                    <a:pt x="567381" y="347380"/>
                    <a:pt x="599427" y="347155"/>
                  </a:cubicBezTo>
                  <a:cubicBezTo>
                    <a:pt x="631398" y="346929"/>
                    <a:pt x="658103" y="350088"/>
                    <a:pt x="675405" y="360244"/>
                  </a:cubicBezTo>
                  <a:cubicBezTo>
                    <a:pt x="692632" y="370399"/>
                    <a:pt x="700230" y="387475"/>
                    <a:pt x="690149" y="412525"/>
                  </a:cubicBezTo>
                  <a:cubicBezTo>
                    <a:pt x="686839" y="422906"/>
                    <a:pt x="681047" y="433287"/>
                    <a:pt x="673901" y="444270"/>
                  </a:cubicBezTo>
                  <a:cubicBezTo>
                    <a:pt x="666604" y="454876"/>
                    <a:pt x="657726" y="465558"/>
                    <a:pt x="648474" y="476767"/>
                  </a:cubicBezTo>
                  <a:cubicBezTo>
                    <a:pt x="643736" y="482108"/>
                    <a:pt x="638920" y="487599"/>
                    <a:pt x="634182" y="493241"/>
                  </a:cubicBezTo>
                  <a:cubicBezTo>
                    <a:pt x="629368" y="499033"/>
                    <a:pt x="624628" y="504751"/>
                    <a:pt x="619965" y="510317"/>
                  </a:cubicBezTo>
                  <a:cubicBezTo>
                    <a:pt x="615300" y="516034"/>
                    <a:pt x="610786" y="521902"/>
                    <a:pt x="606575" y="528070"/>
                  </a:cubicBezTo>
                  <a:cubicBezTo>
                    <a:pt x="602362" y="534239"/>
                    <a:pt x="598450" y="540557"/>
                    <a:pt x="594915" y="546876"/>
                  </a:cubicBezTo>
                  <a:cubicBezTo>
                    <a:pt x="581073" y="572904"/>
                    <a:pt x="536465" y="589153"/>
                    <a:pt x="482680" y="594042"/>
                  </a:cubicBezTo>
                  <a:cubicBezTo>
                    <a:pt x="455824" y="596600"/>
                    <a:pt x="426787" y="596299"/>
                    <a:pt x="398352" y="594494"/>
                  </a:cubicBezTo>
                  <a:cubicBezTo>
                    <a:pt x="391281" y="593892"/>
                    <a:pt x="384135" y="593365"/>
                    <a:pt x="377139" y="592763"/>
                  </a:cubicBezTo>
                  <a:cubicBezTo>
                    <a:pt x="373604" y="592462"/>
                    <a:pt x="370142" y="592162"/>
                    <a:pt x="366682" y="591785"/>
                  </a:cubicBezTo>
                  <a:lnTo>
                    <a:pt x="361492" y="591259"/>
                  </a:lnTo>
                  <a:lnTo>
                    <a:pt x="356827" y="590657"/>
                  </a:lnTo>
                  <a:cubicBezTo>
                    <a:pt x="344567" y="589002"/>
                    <a:pt x="332530" y="587347"/>
                    <a:pt x="321096" y="585767"/>
                  </a:cubicBezTo>
                  <a:cubicBezTo>
                    <a:pt x="327415" y="592387"/>
                    <a:pt x="340429" y="598255"/>
                    <a:pt x="355398" y="603671"/>
                  </a:cubicBezTo>
                  <a:cubicBezTo>
                    <a:pt x="357279" y="604348"/>
                    <a:pt x="359160" y="605025"/>
                    <a:pt x="361116" y="605702"/>
                  </a:cubicBezTo>
                  <a:cubicBezTo>
                    <a:pt x="363072" y="606379"/>
                    <a:pt x="365404" y="606905"/>
                    <a:pt x="367510" y="607507"/>
                  </a:cubicBezTo>
                  <a:cubicBezTo>
                    <a:pt x="371948" y="608636"/>
                    <a:pt x="376386" y="609764"/>
                    <a:pt x="380750" y="610968"/>
                  </a:cubicBezTo>
                  <a:cubicBezTo>
                    <a:pt x="389626" y="613225"/>
                    <a:pt x="398352" y="615331"/>
                    <a:pt x="406250" y="617512"/>
                  </a:cubicBezTo>
                  <a:cubicBezTo>
                    <a:pt x="422048" y="621499"/>
                    <a:pt x="434686" y="625411"/>
                    <a:pt x="438221" y="630677"/>
                  </a:cubicBezTo>
                  <a:cubicBezTo>
                    <a:pt x="441756" y="635867"/>
                    <a:pt x="436190" y="642412"/>
                    <a:pt x="415051" y="650912"/>
                  </a:cubicBezTo>
                  <a:cubicBezTo>
                    <a:pt x="404671" y="653620"/>
                    <a:pt x="393990" y="656027"/>
                    <a:pt x="383231" y="658660"/>
                  </a:cubicBezTo>
                  <a:cubicBezTo>
                    <a:pt x="372851" y="661143"/>
                    <a:pt x="362469" y="663550"/>
                    <a:pt x="352089" y="666032"/>
                  </a:cubicBezTo>
                  <a:cubicBezTo>
                    <a:pt x="333057" y="670696"/>
                    <a:pt x="314100" y="675360"/>
                    <a:pt x="295896" y="679798"/>
                  </a:cubicBezTo>
                  <a:cubicBezTo>
                    <a:pt x="286945" y="682130"/>
                    <a:pt x="278142" y="684387"/>
                    <a:pt x="269568" y="686644"/>
                  </a:cubicBezTo>
                  <a:cubicBezTo>
                    <a:pt x="261142" y="688825"/>
                    <a:pt x="252943" y="691082"/>
                    <a:pt x="244969" y="693339"/>
                  </a:cubicBezTo>
                  <a:cubicBezTo>
                    <a:pt x="228945" y="698078"/>
                    <a:pt x="214578" y="702592"/>
                    <a:pt x="201941" y="707632"/>
                  </a:cubicBezTo>
                  <a:cubicBezTo>
                    <a:pt x="225937" y="709663"/>
                    <a:pt x="251588" y="710340"/>
                    <a:pt x="277542" y="710490"/>
                  </a:cubicBezTo>
                  <a:cubicBezTo>
                    <a:pt x="290782" y="710415"/>
                    <a:pt x="304021" y="710189"/>
                    <a:pt x="317334" y="709888"/>
                  </a:cubicBezTo>
                  <a:cubicBezTo>
                    <a:pt x="331327" y="709211"/>
                    <a:pt x="345320" y="708459"/>
                    <a:pt x="359310" y="707632"/>
                  </a:cubicBezTo>
                  <a:cubicBezTo>
                    <a:pt x="362544" y="707481"/>
                    <a:pt x="366757" y="707105"/>
                    <a:pt x="370820" y="706804"/>
                  </a:cubicBezTo>
                  <a:lnTo>
                    <a:pt x="382932" y="705751"/>
                  </a:lnTo>
                  <a:cubicBezTo>
                    <a:pt x="390980" y="704999"/>
                    <a:pt x="399029" y="704246"/>
                    <a:pt x="407079" y="703419"/>
                  </a:cubicBezTo>
                  <a:cubicBezTo>
                    <a:pt x="423101" y="701764"/>
                    <a:pt x="438974" y="699357"/>
                    <a:pt x="454619" y="697100"/>
                  </a:cubicBezTo>
                  <a:cubicBezTo>
                    <a:pt x="485914" y="692135"/>
                    <a:pt x="516456" y="685967"/>
                    <a:pt x="545567" y="678595"/>
                  </a:cubicBezTo>
                  <a:cubicBezTo>
                    <a:pt x="603941" y="663926"/>
                    <a:pt x="656674" y="644593"/>
                    <a:pt x="701734" y="624960"/>
                  </a:cubicBezTo>
                  <a:cubicBezTo>
                    <a:pt x="707376" y="622552"/>
                    <a:pt x="712942" y="620145"/>
                    <a:pt x="718358" y="617813"/>
                  </a:cubicBezTo>
                  <a:cubicBezTo>
                    <a:pt x="723699" y="615256"/>
                    <a:pt x="728966" y="612849"/>
                    <a:pt x="734081" y="610366"/>
                  </a:cubicBezTo>
                  <a:cubicBezTo>
                    <a:pt x="744310" y="605476"/>
                    <a:pt x="754391" y="601188"/>
                    <a:pt x="763568" y="596374"/>
                  </a:cubicBezTo>
                  <a:cubicBezTo>
                    <a:pt x="772896" y="591785"/>
                    <a:pt x="781772" y="587422"/>
                    <a:pt x="790198" y="583511"/>
                  </a:cubicBezTo>
                  <a:cubicBezTo>
                    <a:pt x="798549" y="579373"/>
                    <a:pt x="806371" y="575462"/>
                    <a:pt x="813818" y="572076"/>
                  </a:cubicBezTo>
                  <a:cubicBezTo>
                    <a:pt x="860459" y="552518"/>
                    <a:pt x="904765" y="528145"/>
                    <a:pt x="946515" y="499485"/>
                  </a:cubicBezTo>
                  <a:cubicBezTo>
                    <a:pt x="995562" y="442765"/>
                    <a:pt x="1031520" y="379576"/>
                    <a:pt x="1051981" y="317065"/>
                  </a:cubicBezTo>
                  <a:cubicBezTo>
                    <a:pt x="1064543" y="310445"/>
                    <a:pt x="1077255" y="302020"/>
                    <a:pt x="1089819" y="291714"/>
                  </a:cubicBezTo>
                  <a:cubicBezTo>
                    <a:pt x="1102004" y="281182"/>
                    <a:pt x="1114267" y="268921"/>
                    <a:pt x="1126001" y="255004"/>
                  </a:cubicBezTo>
                  <a:cubicBezTo>
                    <a:pt x="1137360" y="240862"/>
                    <a:pt x="1148945" y="225215"/>
                    <a:pt x="1159402" y="207838"/>
                  </a:cubicBezTo>
                  <a:cubicBezTo>
                    <a:pt x="1169782" y="190612"/>
                    <a:pt x="1180315" y="171354"/>
                    <a:pt x="1188814" y="152473"/>
                  </a:cubicBezTo>
                  <a:cubicBezTo>
                    <a:pt x="1188889" y="114785"/>
                    <a:pt x="1182344" y="90036"/>
                    <a:pt x="1173016" y="73938"/>
                  </a:cubicBezTo>
                  <a:cubicBezTo>
                    <a:pt x="1169782" y="64309"/>
                    <a:pt x="1165569" y="59871"/>
                    <a:pt x="1161057" y="59269"/>
                  </a:cubicBezTo>
                  <a:cubicBezTo>
                    <a:pt x="1156542" y="58667"/>
                    <a:pt x="1151578" y="61902"/>
                    <a:pt x="1146012" y="68070"/>
                  </a:cubicBezTo>
                  <a:cubicBezTo>
                    <a:pt x="1140445" y="74239"/>
                    <a:pt x="1134502" y="83266"/>
                    <a:pt x="1128183" y="94098"/>
                  </a:cubicBezTo>
                  <a:cubicBezTo>
                    <a:pt x="1126528" y="96957"/>
                    <a:pt x="1124798" y="99966"/>
                    <a:pt x="1123068" y="103125"/>
                  </a:cubicBezTo>
                  <a:cubicBezTo>
                    <a:pt x="1121262" y="106435"/>
                    <a:pt x="1119382" y="109895"/>
                    <a:pt x="1117426" y="113356"/>
                  </a:cubicBezTo>
                  <a:cubicBezTo>
                    <a:pt x="1113665" y="120352"/>
                    <a:pt x="1109678" y="127723"/>
                    <a:pt x="1105615" y="135397"/>
                  </a:cubicBezTo>
                  <a:cubicBezTo>
                    <a:pt x="1101703" y="142919"/>
                    <a:pt x="1096890" y="151194"/>
                    <a:pt x="1092451" y="159243"/>
                  </a:cubicBezTo>
                  <a:cubicBezTo>
                    <a:pt x="1087863" y="167367"/>
                    <a:pt x="1083198" y="175567"/>
                    <a:pt x="1078460" y="183691"/>
                  </a:cubicBezTo>
                  <a:cubicBezTo>
                    <a:pt x="1073494" y="191740"/>
                    <a:pt x="1068454" y="199639"/>
                    <a:pt x="1063415" y="207387"/>
                  </a:cubicBezTo>
                  <a:cubicBezTo>
                    <a:pt x="1058374" y="215135"/>
                    <a:pt x="1053410" y="222658"/>
                    <a:pt x="1047994" y="229653"/>
                  </a:cubicBezTo>
                  <a:cubicBezTo>
                    <a:pt x="1027231" y="258013"/>
                    <a:pt x="1005641" y="279979"/>
                    <a:pt x="988640" y="288705"/>
                  </a:cubicBezTo>
                  <a:cubicBezTo>
                    <a:pt x="992778" y="280806"/>
                    <a:pt x="996089" y="272682"/>
                    <a:pt x="999549" y="264934"/>
                  </a:cubicBezTo>
                  <a:cubicBezTo>
                    <a:pt x="1002859" y="257110"/>
                    <a:pt x="1006168" y="249588"/>
                    <a:pt x="1008952" y="241990"/>
                  </a:cubicBezTo>
                  <a:cubicBezTo>
                    <a:pt x="1014293" y="226795"/>
                    <a:pt x="1019257" y="212427"/>
                    <a:pt x="1022868" y="198586"/>
                  </a:cubicBezTo>
                  <a:cubicBezTo>
                    <a:pt x="1026403" y="184669"/>
                    <a:pt x="1029338" y="171655"/>
                    <a:pt x="1031444" y="159243"/>
                  </a:cubicBezTo>
                  <a:cubicBezTo>
                    <a:pt x="1033325" y="146756"/>
                    <a:pt x="1034679" y="135171"/>
                    <a:pt x="1035432" y="124263"/>
                  </a:cubicBezTo>
                  <a:cubicBezTo>
                    <a:pt x="1036409" y="113356"/>
                    <a:pt x="1035882" y="103652"/>
                    <a:pt x="1035432" y="94474"/>
                  </a:cubicBezTo>
                  <a:cubicBezTo>
                    <a:pt x="1034904" y="85372"/>
                    <a:pt x="1033926" y="77022"/>
                    <a:pt x="1032572" y="69349"/>
                  </a:cubicBezTo>
                  <a:cubicBezTo>
                    <a:pt x="1029112" y="55132"/>
                    <a:pt x="1024298" y="43547"/>
                    <a:pt x="1018506" y="34294"/>
                  </a:cubicBezTo>
                  <a:cubicBezTo>
                    <a:pt x="1006921" y="15864"/>
                    <a:pt x="990596" y="6988"/>
                    <a:pt x="972618" y="5784"/>
                  </a:cubicBezTo>
                  <a:cubicBezTo>
                    <a:pt x="954716" y="4581"/>
                    <a:pt x="934029" y="11050"/>
                    <a:pt x="913041" y="23387"/>
                  </a:cubicBezTo>
                  <a:cubicBezTo>
                    <a:pt x="906571" y="27825"/>
                    <a:pt x="899876" y="32489"/>
                    <a:pt x="893331" y="37153"/>
                  </a:cubicBezTo>
                  <a:cubicBezTo>
                    <a:pt x="886787" y="41817"/>
                    <a:pt x="880468" y="46481"/>
                    <a:pt x="874224" y="51295"/>
                  </a:cubicBezTo>
                  <a:cubicBezTo>
                    <a:pt x="868056" y="55959"/>
                    <a:pt x="861737" y="60774"/>
                    <a:pt x="855191" y="65738"/>
                  </a:cubicBezTo>
                  <a:cubicBezTo>
                    <a:pt x="848798" y="70628"/>
                    <a:pt x="842855" y="75743"/>
                    <a:pt x="836237" y="80783"/>
                  </a:cubicBezTo>
                  <a:cubicBezTo>
                    <a:pt x="823974" y="90563"/>
                    <a:pt x="810885" y="101094"/>
                    <a:pt x="796442" y="112528"/>
                  </a:cubicBezTo>
                  <a:cubicBezTo>
                    <a:pt x="789746" y="118170"/>
                    <a:pt x="782148" y="123586"/>
                    <a:pt x="774927" y="129303"/>
                  </a:cubicBezTo>
                  <a:cubicBezTo>
                    <a:pt x="767706" y="135096"/>
                    <a:pt x="759656" y="140662"/>
                    <a:pt x="751682" y="146530"/>
                  </a:cubicBezTo>
                  <a:cubicBezTo>
                    <a:pt x="749952" y="148335"/>
                    <a:pt x="748147" y="150216"/>
                    <a:pt x="746341" y="152097"/>
                  </a:cubicBezTo>
                  <a:cubicBezTo>
                    <a:pt x="744461" y="153977"/>
                    <a:pt x="742580" y="155858"/>
                    <a:pt x="740624" y="157813"/>
                  </a:cubicBezTo>
                  <a:cubicBezTo>
                    <a:pt x="736788" y="161725"/>
                    <a:pt x="733026" y="165862"/>
                    <a:pt x="729190" y="170150"/>
                  </a:cubicBezTo>
                  <a:cubicBezTo>
                    <a:pt x="720992" y="178350"/>
                    <a:pt x="713319" y="187678"/>
                    <a:pt x="704892" y="196780"/>
                  </a:cubicBezTo>
                  <a:cubicBezTo>
                    <a:pt x="688569" y="215436"/>
                    <a:pt x="672171" y="235671"/>
                    <a:pt x="657427" y="256885"/>
                  </a:cubicBezTo>
                  <a:cubicBezTo>
                    <a:pt x="659833" y="253274"/>
                    <a:pt x="663444" y="247933"/>
                    <a:pt x="667130" y="241915"/>
                  </a:cubicBezTo>
                  <a:cubicBezTo>
                    <a:pt x="670591" y="235596"/>
                    <a:pt x="674127" y="228751"/>
                    <a:pt x="676909" y="222507"/>
                  </a:cubicBezTo>
                  <a:cubicBezTo>
                    <a:pt x="682174" y="209643"/>
                    <a:pt x="684130" y="199037"/>
                    <a:pt x="677737" y="200541"/>
                  </a:cubicBezTo>
                  <a:cubicBezTo>
                    <a:pt x="638320" y="222582"/>
                    <a:pt x="601835" y="223259"/>
                    <a:pt x="567457" y="225666"/>
                  </a:cubicBezTo>
                  <a:cubicBezTo>
                    <a:pt x="558731" y="226193"/>
                    <a:pt x="550307" y="227096"/>
                    <a:pt x="541505" y="227848"/>
                  </a:cubicBezTo>
                  <a:cubicBezTo>
                    <a:pt x="537143" y="228299"/>
                    <a:pt x="532854" y="229051"/>
                    <a:pt x="528340" y="229578"/>
                  </a:cubicBezTo>
                  <a:cubicBezTo>
                    <a:pt x="523903" y="230105"/>
                    <a:pt x="519389" y="230857"/>
                    <a:pt x="514799" y="231835"/>
                  </a:cubicBezTo>
                  <a:cubicBezTo>
                    <a:pt x="496445" y="235145"/>
                    <a:pt x="477112" y="241163"/>
                    <a:pt x="453642" y="249814"/>
                  </a:cubicBezTo>
                  <a:cubicBezTo>
                    <a:pt x="453868" y="243495"/>
                    <a:pt x="451159" y="239132"/>
                    <a:pt x="451235" y="234393"/>
                  </a:cubicBezTo>
                  <a:cubicBezTo>
                    <a:pt x="451310" y="229578"/>
                    <a:pt x="454320" y="224764"/>
                    <a:pt x="464851" y="216940"/>
                  </a:cubicBezTo>
                  <a:cubicBezTo>
                    <a:pt x="454245" y="224764"/>
                    <a:pt x="446496" y="225967"/>
                    <a:pt x="440855" y="223936"/>
                  </a:cubicBezTo>
                  <a:cubicBezTo>
                    <a:pt x="435137" y="221830"/>
                    <a:pt x="431376" y="216564"/>
                    <a:pt x="427766" y="211374"/>
                  </a:cubicBezTo>
                  <a:cubicBezTo>
                    <a:pt x="424080" y="206108"/>
                    <a:pt x="420620" y="200993"/>
                    <a:pt x="415428" y="198661"/>
                  </a:cubicBezTo>
                  <a:cubicBezTo>
                    <a:pt x="410162" y="196178"/>
                    <a:pt x="403543" y="196930"/>
                    <a:pt x="392634" y="202873"/>
                  </a:cubicBezTo>
                  <a:cubicBezTo>
                    <a:pt x="379696" y="187001"/>
                    <a:pt x="374280" y="162101"/>
                    <a:pt x="365856" y="141716"/>
                  </a:cubicBezTo>
                  <a:cubicBezTo>
                    <a:pt x="363749" y="136675"/>
                    <a:pt x="361567" y="131937"/>
                    <a:pt x="359084" y="127799"/>
                  </a:cubicBezTo>
                  <a:cubicBezTo>
                    <a:pt x="357806" y="125693"/>
                    <a:pt x="356528" y="123812"/>
                    <a:pt x="355097" y="122007"/>
                  </a:cubicBezTo>
                  <a:cubicBezTo>
                    <a:pt x="353292" y="120126"/>
                    <a:pt x="351110" y="118396"/>
                    <a:pt x="348930" y="116892"/>
                  </a:cubicBezTo>
                  <a:cubicBezTo>
                    <a:pt x="344416" y="113807"/>
                    <a:pt x="339301" y="111550"/>
                    <a:pt x="333208" y="110272"/>
                  </a:cubicBezTo>
                  <a:cubicBezTo>
                    <a:pt x="326737" y="108767"/>
                    <a:pt x="318991" y="107940"/>
                    <a:pt x="310113" y="108466"/>
                  </a:cubicBezTo>
                  <a:cubicBezTo>
                    <a:pt x="299808" y="109670"/>
                    <a:pt x="290480" y="109519"/>
                    <a:pt x="282205" y="109068"/>
                  </a:cubicBezTo>
                  <a:cubicBezTo>
                    <a:pt x="273781" y="108466"/>
                    <a:pt x="265957" y="106887"/>
                    <a:pt x="258660" y="105231"/>
                  </a:cubicBezTo>
                  <a:cubicBezTo>
                    <a:pt x="251588" y="107187"/>
                    <a:pt x="244216" y="108692"/>
                    <a:pt x="236694" y="110121"/>
                  </a:cubicBezTo>
                  <a:cubicBezTo>
                    <a:pt x="232932" y="110798"/>
                    <a:pt x="229171" y="111550"/>
                    <a:pt x="225335" y="112227"/>
                  </a:cubicBezTo>
                  <a:lnTo>
                    <a:pt x="219542" y="113205"/>
                  </a:lnTo>
                  <a:lnTo>
                    <a:pt x="218113" y="113431"/>
                  </a:lnTo>
                  <a:lnTo>
                    <a:pt x="217061" y="113656"/>
                  </a:lnTo>
                  <a:lnTo>
                    <a:pt x="215030" y="114108"/>
                  </a:lnTo>
                  <a:cubicBezTo>
                    <a:pt x="209614" y="115312"/>
                    <a:pt x="203972" y="116515"/>
                    <a:pt x="198179" y="117644"/>
                  </a:cubicBezTo>
                  <a:cubicBezTo>
                    <a:pt x="195245" y="118320"/>
                    <a:pt x="192462" y="118622"/>
                    <a:pt x="189603" y="118847"/>
                  </a:cubicBezTo>
                  <a:cubicBezTo>
                    <a:pt x="186745" y="119073"/>
                    <a:pt x="183886" y="119374"/>
                    <a:pt x="180953" y="119600"/>
                  </a:cubicBezTo>
                  <a:cubicBezTo>
                    <a:pt x="157783" y="121254"/>
                    <a:pt x="133335" y="118998"/>
                    <a:pt x="109338" y="110196"/>
                  </a:cubicBezTo>
                  <a:cubicBezTo>
                    <a:pt x="75111" y="97182"/>
                    <a:pt x="41410" y="83416"/>
                    <a:pt x="6356" y="64610"/>
                  </a:cubicBezTo>
                  <a:cubicBezTo>
                    <a:pt x="13201" y="71155"/>
                    <a:pt x="19370" y="77399"/>
                    <a:pt x="23282" y="83266"/>
                  </a:cubicBezTo>
                  <a:cubicBezTo>
                    <a:pt x="27794" y="88306"/>
                    <a:pt x="29599" y="93496"/>
                    <a:pt x="27420" y="98311"/>
                  </a:cubicBezTo>
                  <a:close/>
                </a:path>
              </a:pathLst>
            </a:custGeom>
            <a:solidFill>
              <a:srgbClr val="61B3C9"/>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F686F378-68AD-4F1C-90C0-22C46AF391FB}"/>
                </a:ext>
              </a:extLst>
            </p:cNvPr>
            <p:cNvSpPr/>
            <p:nvPr/>
          </p:nvSpPr>
          <p:spPr>
            <a:xfrm>
              <a:off x="17573803" y="6482461"/>
              <a:ext cx="910325" cy="707195"/>
            </a:xfrm>
            <a:custGeom>
              <a:avLst/>
              <a:gdLst>
                <a:gd name="connsiteX0" fmla="*/ 130690 w 910219"/>
                <a:gd name="connsiteY0" fmla="*/ 54613 h 707112"/>
                <a:gd name="connsiteX1" fmla="*/ 104436 w 910219"/>
                <a:gd name="connsiteY1" fmla="*/ 97115 h 707112"/>
                <a:gd name="connsiteX2" fmla="*/ 63590 w 910219"/>
                <a:gd name="connsiteY2" fmla="*/ 123444 h 707112"/>
                <a:gd name="connsiteX3" fmla="*/ 49597 w 910219"/>
                <a:gd name="connsiteY3" fmla="*/ 163313 h 707112"/>
                <a:gd name="connsiteX4" fmla="*/ 68930 w 910219"/>
                <a:gd name="connsiteY4" fmla="*/ 198518 h 707112"/>
                <a:gd name="connsiteX5" fmla="*/ 89015 w 910219"/>
                <a:gd name="connsiteY5" fmla="*/ 220484 h 707112"/>
                <a:gd name="connsiteX6" fmla="*/ 102028 w 910219"/>
                <a:gd name="connsiteY6" fmla="*/ 232520 h 707112"/>
                <a:gd name="connsiteX7" fmla="*/ 117676 w 910219"/>
                <a:gd name="connsiteY7" fmla="*/ 244706 h 707112"/>
                <a:gd name="connsiteX8" fmla="*/ 129185 w 910219"/>
                <a:gd name="connsiteY8" fmla="*/ 253658 h 707112"/>
                <a:gd name="connsiteX9" fmla="*/ 141371 w 910219"/>
                <a:gd name="connsiteY9" fmla="*/ 261557 h 707112"/>
                <a:gd name="connsiteX10" fmla="*/ 166271 w 910219"/>
                <a:gd name="connsiteY10" fmla="*/ 276000 h 707112"/>
                <a:gd name="connsiteX11" fmla="*/ 192223 w 910219"/>
                <a:gd name="connsiteY11" fmla="*/ 288788 h 707112"/>
                <a:gd name="connsiteX12" fmla="*/ 219380 w 910219"/>
                <a:gd name="connsiteY12" fmla="*/ 300222 h 707112"/>
                <a:gd name="connsiteX13" fmla="*/ 344402 w 910219"/>
                <a:gd name="connsiteY13" fmla="*/ 346711 h 707112"/>
                <a:gd name="connsiteX14" fmla="*/ 319354 w 910219"/>
                <a:gd name="connsiteY14" fmla="*/ 347463 h 707112"/>
                <a:gd name="connsiteX15" fmla="*/ 305211 w 910219"/>
                <a:gd name="connsiteY15" fmla="*/ 352880 h 707112"/>
                <a:gd name="connsiteX16" fmla="*/ 302878 w 910219"/>
                <a:gd name="connsiteY16" fmla="*/ 374770 h 707112"/>
                <a:gd name="connsiteX17" fmla="*/ 311756 w 910219"/>
                <a:gd name="connsiteY17" fmla="*/ 387634 h 707112"/>
                <a:gd name="connsiteX18" fmla="*/ 325220 w 910219"/>
                <a:gd name="connsiteY18" fmla="*/ 398541 h 707112"/>
                <a:gd name="connsiteX19" fmla="*/ 356590 w 910219"/>
                <a:gd name="connsiteY19" fmla="*/ 408396 h 707112"/>
                <a:gd name="connsiteX20" fmla="*/ 381940 w 910219"/>
                <a:gd name="connsiteY20" fmla="*/ 406590 h 707112"/>
                <a:gd name="connsiteX21" fmla="*/ 394052 w 910219"/>
                <a:gd name="connsiteY21" fmla="*/ 405763 h 707112"/>
                <a:gd name="connsiteX22" fmla="*/ 405862 w 910219"/>
                <a:gd name="connsiteY22" fmla="*/ 404860 h 707112"/>
                <a:gd name="connsiteX23" fmla="*/ 428955 w 910219"/>
                <a:gd name="connsiteY23" fmla="*/ 403807 h 707112"/>
                <a:gd name="connsiteX24" fmla="*/ 451447 w 910219"/>
                <a:gd name="connsiteY24" fmla="*/ 403130 h 707112"/>
                <a:gd name="connsiteX25" fmla="*/ 535625 w 910219"/>
                <a:gd name="connsiteY25" fmla="*/ 405763 h 707112"/>
                <a:gd name="connsiteX26" fmla="*/ 686600 w 910219"/>
                <a:gd name="connsiteY26" fmla="*/ 425171 h 707112"/>
                <a:gd name="connsiteX27" fmla="*/ 708266 w 910219"/>
                <a:gd name="connsiteY27" fmla="*/ 427954 h 707112"/>
                <a:gd name="connsiteX28" fmla="*/ 725792 w 910219"/>
                <a:gd name="connsiteY28" fmla="*/ 437432 h 707112"/>
                <a:gd name="connsiteX29" fmla="*/ 765511 w 910219"/>
                <a:gd name="connsiteY29" fmla="*/ 456915 h 707112"/>
                <a:gd name="connsiteX30" fmla="*/ 750466 w 910219"/>
                <a:gd name="connsiteY30" fmla="*/ 463159 h 707112"/>
                <a:gd name="connsiteX31" fmla="*/ 735873 w 910219"/>
                <a:gd name="connsiteY31" fmla="*/ 468650 h 707112"/>
                <a:gd name="connsiteX32" fmla="*/ 721955 w 910219"/>
                <a:gd name="connsiteY32" fmla="*/ 474067 h 707112"/>
                <a:gd name="connsiteX33" fmla="*/ 708492 w 910219"/>
                <a:gd name="connsiteY33" fmla="*/ 478881 h 707112"/>
                <a:gd name="connsiteX34" fmla="*/ 683140 w 910219"/>
                <a:gd name="connsiteY34" fmla="*/ 488209 h 707112"/>
                <a:gd name="connsiteX35" fmla="*/ 659445 w 910219"/>
                <a:gd name="connsiteY35" fmla="*/ 496634 h 707112"/>
                <a:gd name="connsiteX36" fmla="*/ 637179 w 910219"/>
                <a:gd name="connsiteY36" fmla="*/ 504533 h 707112"/>
                <a:gd name="connsiteX37" fmla="*/ 615965 w 910219"/>
                <a:gd name="connsiteY37" fmla="*/ 512206 h 707112"/>
                <a:gd name="connsiteX38" fmla="*/ 575418 w 910219"/>
                <a:gd name="connsiteY38" fmla="*/ 526498 h 707112"/>
                <a:gd name="connsiteX39" fmla="*/ 538031 w 910219"/>
                <a:gd name="connsiteY39" fmla="*/ 539813 h 707112"/>
                <a:gd name="connsiteX40" fmla="*/ 499291 w 910219"/>
                <a:gd name="connsiteY40" fmla="*/ 552225 h 707112"/>
                <a:gd name="connsiteX41" fmla="*/ 456037 w 910219"/>
                <a:gd name="connsiteY41" fmla="*/ 563133 h 707112"/>
                <a:gd name="connsiteX42" fmla="*/ 405561 w 910219"/>
                <a:gd name="connsiteY42" fmla="*/ 571708 h 707112"/>
                <a:gd name="connsiteX43" fmla="*/ 372311 w 910219"/>
                <a:gd name="connsiteY43" fmla="*/ 571784 h 707112"/>
                <a:gd name="connsiteX44" fmla="*/ 346057 w 910219"/>
                <a:gd name="connsiteY44" fmla="*/ 565239 h 707112"/>
                <a:gd name="connsiteX45" fmla="*/ 315442 w 910219"/>
                <a:gd name="connsiteY45" fmla="*/ 555987 h 707112"/>
                <a:gd name="connsiteX46" fmla="*/ 283321 w 910219"/>
                <a:gd name="connsiteY46" fmla="*/ 544402 h 707112"/>
                <a:gd name="connsiteX47" fmla="*/ 267146 w 910219"/>
                <a:gd name="connsiteY47" fmla="*/ 538835 h 707112"/>
                <a:gd name="connsiteX48" fmla="*/ 251275 w 910219"/>
                <a:gd name="connsiteY48" fmla="*/ 532817 h 707112"/>
                <a:gd name="connsiteX49" fmla="*/ 220432 w 910219"/>
                <a:gd name="connsiteY49" fmla="*/ 522888 h 707112"/>
                <a:gd name="connsiteX50" fmla="*/ 191922 w 910219"/>
                <a:gd name="connsiteY50" fmla="*/ 515741 h 707112"/>
                <a:gd name="connsiteX51" fmla="*/ 166346 w 910219"/>
                <a:gd name="connsiteY51" fmla="*/ 511754 h 707112"/>
                <a:gd name="connsiteX52" fmla="*/ 142800 w 910219"/>
                <a:gd name="connsiteY52" fmla="*/ 507918 h 707112"/>
                <a:gd name="connsiteX53" fmla="*/ 121061 w 910219"/>
                <a:gd name="connsiteY53" fmla="*/ 505210 h 707112"/>
                <a:gd name="connsiteX54" fmla="*/ 101426 w 910219"/>
                <a:gd name="connsiteY54" fmla="*/ 502803 h 707112"/>
                <a:gd name="connsiteX55" fmla="*/ 67351 w 910219"/>
                <a:gd name="connsiteY55" fmla="*/ 501524 h 707112"/>
                <a:gd name="connsiteX56" fmla="*/ 40796 w 910219"/>
                <a:gd name="connsiteY56" fmla="*/ 504307 h 707112"/>
                <a:gd name="connsiteX57" fmla="*/ 10029 w 910219"/>
                <a:gd name="connsiteY57" fmla="*/ 565916 h 707112"/>
                <a:gd name="connsiteX58" fmla="*/ 193652 w 910219"/>
                <a:gd name="connsiteY58" fmla="*/ 656036 h 707112"/>
                <a:gd name="connsiteX59" fmla="*/ 218024 w 910219"/>
                <a:gd name="connsiteY59" fmla="*/ 664235 h 707112"/>
                <a:gd name="connsiteX60" fmla="*/ 230287 w 910219"/>
                <a:gd name="connsiteY60" fmla="*/ 668222 h 707112"/>
                <a:gd name="connsiteX61" fmla="*/ 242623 w 910219"/>
                <a:gd name="connsiteY61" fmla="*/ 671682 h 707112"/>
                <a:gd name="connsiteX62" fmla="*/ 292348 w 910219"/>
                <a:gd name="connsiteY62" fmla="*/ 684546 h 707112"/>
                <a:gd name="connsiteX63" fmla="*/ 342447 w 910219"/>
                <a:gd name="connsiteY63" fmla="*/ 694400 h 707112"/>
                <a:gd name="connsiteX64" fmla="*/ 353354 w 910219"/>
                <a:gd name="connsiteY64" fmla="*/ 696205 h 707112"/>
                <a:gd name="connsiteX65" fmla="*/ 363585 w 910219"/>
                <a:gd name="connsiteY65" fmla="*/ 697785 h 707112"/>
                <a:gd name="connsiteX66" fmla="*/ 384046 w 910219"/>
                <a:gd name="connsiteY66" fmla="*/ 700945 h 707112"/>
                <a:gd name="connsiteX67" fmla="*/ 415115 w 910219"/>
                <a:gd name="connsiteY67" fmla="*/ 703653 h 707112"/>
                <a:gd name="connsiteX68" fmla="*/ 458143 w 910219"/>
                <a:gd name="connsiteY68" fmla="*/ 689360 h 707112"/>
                <a:gd name="connsiteX69" fmla="*/ 482742 w 910219"/>
                <a:gd name="connsiteY69" fmla="*/ 682665 h 707112"/>
                <a:gd name="connsiteX70" fmla="*/ 509071 w 910219"/>
                <a:gd name="connsiteY70" fmla="*/ 675820 h 707112"/>
                <a:gd name="connsiteX71" fmla="*/ 565263 w 910219"/>
                <a:gd name="connsiteY71" fmla="*/ 662053 h 707112"/>
                <a:gd name="connsiteX72" fmla="*/ 596406 w 910219"/>
                <a:gd name="connsiteY72" fmla="*/ 654682 h 707112"/>
                <a:gd name="connsiteX73" fmla="*/ 628225 w 910219"/>
                <a:gd name="connsiteY73" fmla="*/ 646933 h 707112"/>
                <a:gd name="connsiteX74" fmla="*/ 651395 w 910219"/>
                <a:gd name="connsiteY74" fmla="*/ 626698 h 707112"/>
                <a:gd name="connsiteX75" fmla="*/ 619425 w 910219"/>
                <a:gd name="connsiteY75" fmla="*/ 613533 h 707112"/>
                <a:gd name="connsiteX76" fmla="*/ 593924 w 910219"/>
                <a:gd name="connsiteY76" fmla="*/ 606989 h 707112"/>
                <a:gd name="connsiteX77" fmla="*/ 580685 w 910219"/>
                <a:gd name="connsiteY77" fmla="*/ 603528 h 707112"/>
                <a:gd name="connsiteX78" fmla="*/ 574290 w 910219"/>
                <a:gd name="connsiteY78" fmla="*/ 601723 h 707112"/>
                <a:gd name="connsiteX79" fmla="*/ 568573 w 910219"/>
                <a:gd name="connsiteY79" fmla="*/ 599692 h 707112"/>
                <a:gd name="connsiteX80" fmla="*/ 534270 w 910219"/>
                <a:gd name="connsiteY80" fmla="*/ 581789 h 707112"/>
                <a:gd name="connsiteX81" fmla="*/ 570002 w 910219"/>
                <a:gd name="connsiteY81" fmla="*/ 586678 h 707112"/>
                <a:gd name="connsiteX82" fmla="*/ 574666 w 910219"/>
                <a:gd name="connsiteY82" fmla="*/ 587280 h 707112"/>
                <a:gd name="connsiteX83" fmla="*/ 579856 w 910219"/>
                <a:gd name="connsiteY83" fmla="*/ 587807 h 707112"/>
                <a:gd name="connsiteX84" fmla="*/ 590312 w 910219"/>
                <a:gd name="connsiteY84" fmla="*/ 588785 h 707112"/>
                <a:gd name="connsiteX85" fmla="*/ 611526 w 910219"/>
                <a:gd name="connsiteY85" fmla="*/ 590515 h 707112"/>
                <a:gd name="connsiteX86" fmla="*/ 695852 w 910219"/>
                <a:gd name="connsiteY86" fmla="*/ 590063 h 707112"/>
                <a:gd name="connsiteX87" fmla="*/ 808089 w 910219"/>
                <a:gd name="connsiteY87" fmla="*/ 542897 h 707112"/>
                <a:gd name="connsiteX88" fmla="*/ 819747 w 910219"/>
                <a:gd name="connsiteY88" fmla="*/ 524091 h 707112"/>
                <a:gd name="connsiteX89" fmla="*/ 833138 w 910219"/>
                <a:gd name="connsiteY89" fmla="*/ 506338 h 707112"/>
                <a:gd name="connsiteX90" fmla="*/ 847356 w 910219"/>
                <a:gd name="connsiteY90" fmla="*/ 489262 h 707112"/>
                <a:gd name="connsiteX91" fmla="*/ 861648 w 910219"/>
                <a:gd name="connsiteY91" fmla="*/ 472788 h 707112"/>
                <a:gd name="connsiteX92" fmla="*/ 887075 w 910219"/>
                <a:gd name="connsiteY92" fmla="*/ 440291 h 707112"/>
                <a:gd name="connsiteX93" fmla="*/ 903323 w 910219"/>
                <a:gd name="connsiteY93" fmla="*/ 408546 h 707112"/>
                <a:gd name="connsiteX94" fmla="*/ 888579 w 910219"/>
                <a:gd name="connsiteY94" fmla="*/ 356264 h 707112"/>
                <a:gd name="connsiteX95" fmla="*/ 812601 w 910219"/>
                <a:gd name="connsiteY95" fmla="*/ 343175 h 707112"/>
                <a:gd name="connsiteX96" fmla="*/ 703149 w 910219"/>
                <a:gd name="connsiteY96" fmla="*/ 354309 h 707112"/>
                <a:gd name="connsiteX97" fmla="*/ 568422 w 910219"/>
                <a:gd name="connsiteY97" fmla="*/ 390116 h 707112"/>
                <a:gd name="connsiteX98" fmla="*/ 577675 w 910219"/>
                <a:gd name="connsiteY98" fmla="*/ 360101 h 707112"/>
                <a:gd name="connsiteX99" fmla="*/ 573913 w 910219"/>
                <a:gd name="connsiteY99" fmla="*/ 334224 h 707112"/>
                <a:gd name="connsiteX100" fmla="*/ 555408 w 910219"/>
                <a:gd name="connsiteY100" fmla="*/ 341069 h 707112"/>
                <a:gd name="connsiteX101" fmla="*/ 532540 w 910219"/>
                <a:gd name="connsiteY101" fmla="*/ 339640 h 707112"/>
                <a:gd name="connsiteX102" fmla="*/ 507341 w 910219"/>
                <a:gd name="connsiteY102" fmla="*/ 336255 h 707112"/>
                <a:gd name="connsiteX103" fmla="*/ 481161 w 910219"/>
                <a:gd name="connsiteY103" fmla="*/ 337233 h 707112"/>
                <a:gd name="connsiteX104" fmla="*/ 494551 w 910219"/>
                <a:gd name="connsiteY104" fmla="*/ 317073 h 707112"/>
                <a:gd name="connsiteX105" fmla="*/ 486202 w 910219"/>
                <a:gd name="connsiteY105" fmla="*/ 293828 h 707112"/>
                <a:gd name="connsiteX106" fmla="*/ 423313 w 910219"/>
                <a:gd name="connsiteY106" fmla="*/ 295483 h 707112"/>
                <a:gd name="connsiteX107" fmla="*/ 413760 w 910219"/>
                <a:gd name="connsiteY107" fmla="*/ 285704 h 707112"/>
                <a:gd name="connsiteX108" fmla="*/ 404206 w 910219"/>
                <a:gd name="connsiteY108" fmla="*/ 276602 h 707112"/>
                <a:gd name="connsiteX109" fmla="*/ 386002 w 910219"/>
                <a:gd name="connsiteY109" fmla="*/ 260579 h 707112"/>
                <a:gd name="connsiteX110" fmla="*/ 376524 w 910219"/>
                <a:gd name="connsiteY110" fmla="*/ 253733 h 707112"/>
                <a:gd name="connsiteX111" fmla="*/ 366895 w 910219"/>
                <a:gd name="connsiteY111" fmla="*/ 247114 h 707112"/>
                <a:gd name="connsiteX112" fmla="*/ 356816 w 910219"/>
                <a:gd name="connsiteY112" fmla="*/ 241397 h 707112"/>
                <a:gd name="connsiteX113" fmla="*/ 351548 w 910219"/>
                <a:gd name="connsiteY113" fmla="*/ 238914 h 707112"/>
                <a:gd name="connsiteX114" fmla="*/ 346358 w 910219"/>
                <a:gd name="connsiteY114" fmla="*/ 236206 h 707112"/>
                <a:gd name="connsiteX115" fmla="*/ 323866 w 910219"/>
                <a:gd name="connsiteY115" fmla="*/ 227330 h 707112"/>
                <a:gd name="connsiteX116" fmla="*/ 299117 w 910219"/>
                <a:gd name="connsiteY116" fmla="*/ 219807 h 707112"/>
                <a:gd name="connsiteX117" fmla="*/ 271284 w 910219"/>
                <a:gd name="connsiteY117" fmla="*/ 213413 h 707112"/>
                <a:gd name="connsiteX118" fmla="*/ 239690 w 910219"/>
                <a:gd name="connsiteY118" fmla="*/ 207319 h 707112"/>
                <a:gd name="connsiteX119" fmla="*/ 228858 w 910219"/>
                <a:gd name="connsiteY119" fmla="*/ 171212 h 707112"/>
                <a:gd name="connsiteX120" fmla="*/ 219980 w 910219"/>
                <a:gd name="connsiteY120" fmla="*/ 141648 h 707112"/>
                <a:gd name="connsiteX121" fmla="*/ 218853 w 910219"/>
                <a:gd name="connsiteY121" fmla="*/ 128635 h 707112"/>
                <a:gd name="connsiteX122" fmla="*/ 221336 w 910219"/>
                <a:gd name="connsiteY122" fmla="*/ 116598 h 707112"/>
                <a:gd name="connsiteX123" fmla="*/ 240592 w 910219"/>
                <a:gd name="connsiteY123" fmla="*/ 94332 h 707112"/>
                <a:gd name="connsiteX124" fmla="*/ 236755 w 910219"/>
                <a:gd name="connsiteY124" fmla="*/ 78911 h 707112"/>
                <a:gd name="connsiteX125" fmla="*/ 219830 w 910219"/>
                <a:gd name="connsiteY125" fmla="*/ 60255 h 707112"/>
                <a:gd name="connsiteX126" fmla="*/ 136783 w 910219"/>
                <a:gd name="connsiteY126" fmla="*/ 5642 h 707112"/>
                <a:gd name="connsiteX127" fmla="*/ 137007 w 910219"/>
                <a:gd name="connsiteY127" fmla="*/ 30391 h 707112"/>
                <a:gd name="connsiteX128" fmla="*/ 130690 w 910219"/>
                <a:gd name="connsiteY128" fmla="*/ 54613 h 707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Lst>
              <a:rect l="l" t="t" r="r" b="b"/>
              <a:pathLst>
                <a:path w="910219" h="707112">
                  <a:moveTo>
                    <a:pt x="130690" y="54613"/>
                  </a:moveTo>
                  <a:cubicBezTo>
                    <a:pt x="127755" y="74322"/>
                    <a:pt x="117676" y="86960"/>
                    <a:pt x="104436" y="97115"/>
                  </a:cubicBezTo>
                  <a:cubicBezTo>
                    <a:pt x="91347" y="107271"/>
                    <a:pt x="75323" y="114417"/>
                    <a:pt x="63590" y="123444"/>
                  </a:cubicBezTo>
                  <a:cubicBezTo>
                    <a:pt x="51854" y="132546"/>
                    <a:pt x="44482" y="143680"/>
                    <a:pt x="49597" y="163313"/>
                  </a:cubicBezTo>
                  <a:cubicBezTo>
                    <a:pt x="51929" y="173318"/>
                    <a:pt x="58398" y="184527"/>
                    <a:pt x="68930" y="198518"/>
                  </a:cubicBezTo>
                  <a:cubicBezTo>
                    <a:pt x="73970" y="205740"/>
                    <a:pt x="81116" y="212585"/>
                    <a:pt x="89015" y="220484"/>
                  </a:cubicBezTo>
                  <a:cubicBezTo>
                    <a:pt x="93077" y="224320"/>
                    <a:pt x="97140" y="228608"/>
                    <a:pt x="102028" y="232520"/>
                  </a:cubicBezTo>
                  <a:cubicBezTo>
                    <a:pt x="106917" y="236431"/>
                    <a:pt x="112109" y="240494"/>
                    <a:pt x="117676" y="244706"/>
                  </a:cubicBezTo>
                  <a:cubicBezTo>
                    <a:pt x="121512" y="247790"/>
                    <a:pt x="125198" y="250875"/>
                    <a:pt x="129185" y="253658"/>
                  </a:cubicBezTo>
                  <a:cubicBezTo>
                    <a:pt x="133246" y="256366"/>
                    <a:pt x="137308" y="258999"/>
                    <a:pt x="141371" y="261557"/>
                  </a:cubicBezTo>
                  <a:cubicBezTo>
                    <a:pt x="149571" y="266672"/>
                    <a:pt x="157545" y="271938"/>
                    <a:pt x="166271" y="276000"/>
                  </a:cubicBezTo>
                  <a:cubicBezTo>
                    <a:pt x="174921" y="280288"/>
                    <a:pt x="183422" y="284726"/>
                    <a:pt x="192223" y="288788"/>
                  </a:cubicBezTo>
                  <a:cubicBezTo>
                    <a:pt x="201174" y="292549"/>
                    <a:pt x="210127" y="296386"/>
                    <a:pt x="219380" y="300222"/>
                  </a:cubicBezTo>
                  <a:cubicBezTo>
                    <a:pt x="256540" y="314816"/>
                    <a:pt x="296109" y="328657"/>
                    <a:pt x="344402" y="346711"/>
                  </a:cubicBezTo>
                  <a:cubicBezTo>
                    <a:pt x="334098" y="345883"/>
                    <a:pt x="325747" y="346410"/>
                    <a:pt x="319354" y="347463"/>
                  </a:cubicBezTo>
                  <a:cubicBezTo>
                    <a:pt x="312959" y="348366"/>
                    <a:pt x="308370" y="350247"/>
                    <a:pt x="305211" y="352880"/>
                  </a:cubicBezTo>
                  <a:cubicBezTo>
                    <a:pt x="298966" y="358070"/>
                    <a:pt x="298816" y="366194"/>
                    <a:pt x="302878" y="374770"/>
                  </a:cubicBezTo>
                  <a:cubicBezTo>
                    <a:pt x="304909" y="378983"/>
                    <a:pt x="307920" y="383646"/>
                    <a:pt x="311756" y="387634"/>
                  </a:cubicBezTo>
                  <a:cubicBezTo>
                    <a:pt x="315593" y="391620"/>
                    <a:pt x="320256" y="395306"/>
                    <a:pt x="325220" y="398541"/>
                  </a:cubicBezTo>
                  <a:cubicBezTo>
                    <a:pt x="335225" y="404935"/>
                    <a:pt x="346660" y="409524"/>
                    <a:pt x="356590" y="408396"/>
                  </a:cubicBezTo>
                  <a:cubicBezTo>
                    <a:pt x="365240" y="407643"/>
                    <a:pt x="373666" y="407041"/>
                    <a:pt x="381940" y="406590"/>
                  </a:cubicBezTo>
                  <a:cubicBezTo>
                    <a:pt x="386077" y="406440"/>
                    <a:pt x="390140" y="406139"/>
                    <a:pt x="394052" y="405763"/>
                  </a:cubicBezTo>
                  <a:cubicBezTo>
                    <a:pt x="398039" y="405462"/>
                    <a:pt x="401951" y="405161"/>
                    <a:pt x="405862" y="404860"/>
                  </a:cubicBezTo>
                  <a:cubicBezTo>
                    <a:pt x="413684" y="404333"/>
                    <a:pt x="421357" y="404032"/>
                    <a:pt x="428955" y="403807"/>
                  </a:cubicBezTo>
                  <a:cubicBezTo>
                    <a:pt x="436553" y="403431"/>
                    <a:pt x="444075" y="403205"/>
                    <a:pt x="451447" y="403130"/>
                  </a:cubicBezTo>
                  <a:cubicBezTo>
                    <a:pt x="480937" y="402829"/>
                    <a:pt x="508920" y="403581"/>
                    <a:pt x="535625" y="405763"/>
                  </a:cubicBezTo>
                  <a:cubicBezTo>
                    <a:pt x="588732" y="409750"/>
                    <a:pt x="638984" y="417422"/>
                    <a:pt x="686600" y="425171"/>
                  </a:cubicBezTo>
                  <a:cubicBezTo>
                    <a:pt x="694951" y="424268"/>
                    <a:pt x="701946" y="425471"/>
                    <a:pt x="708266" y="427954"/>
                  </a:cubicBezTo>
                  <a:cubicBezTo>
                    <a:pt x="714508" y="430135"/>
                    <a:pt x="720150" y="433596"/>
                    <a:pt x="725792" y="437432"/>
                  </a:cubicBezTo>
                  <a:cubicBezTo>
                    <a:pt x="737075" y="445030"/>
                    <a:pt x="748585" y="454433"/>
                    <a:pt x="765511" y="456915"/>
                  </a:cubicBezTo>
                  <a:cubicBezTo>
                    <a:pt x="760396" y="459022"/>
                    <a:pt x="755356" y="461128"/>
                    <a:pt x="750466" y="463159"/>
                  </a:cubicBezTo>
                  <a:cubicBezTo>
                    <a:pt x="745502" y="465040"/>
                    <a:pt x="740613" y="466845"/>
                    <a:pt x="735873" y="468650"/>
                  </a:cubicBezTo>
                  <a:cubicBezTo>
                    <a:pt x="731134" y="470531"/>
                    <a:pt x="726469" y="472337"/>
                    <a:pt x="721955" y="474067"/>
                  </a:cubicBezTo>
                  <a:cubicBezTo>
                    <a:pt x="717443" y="475797"/>
                    <a:pt x="712929" y="477301"/>
                    <a:pt x="708492" y="478881"/>
                  </a:cubicBezTo>
                  <a:cubicBezTo>
                    <a:pt x="699614" y="482116"/>
                    <a:pt x="691189" y="485200"/>
                    <a:pt x="683140" y="488209"/>
                  </a:cubicBezTo>
                  <a:cubicBezTo>
                    <a:pt x="674940" y="490992"/>
                    <a:pt x="667118" y="493776"/>
                    <a:pt x="659445" y="496634"/>
                  </a:cubicBezTo>
                  <a:cubicBezTo>
                    <a:pt x="651847" y="499568"/>
                    <a:pt x="644400" y="501975"/>
                    <a:pt x="637179" y="504533"/>
                  </a:cubicBezTo>
                  <a:cubicBezTo>
                    <a:pt x="629880" y="507165"/>
                    <a:pt x="622885" y="509723"/>
                    <a:pt x="615965" y="512206"/>
                  </a:cubicBezTo>
                  <a:cubicBezTo>
                    <a:pt x="601897" y="517170"/>
                    <a:pt x="588507" y="521834"/>
                    <a:pt x="575418" y="526498"/>
                  </a:cubicBezTo>
                  <a:cubicBezTo>
                    <a:pt x="562856" y="530937"/>
                    <a:pt x="550595" y="535375"/>
                    <a:pt x="538031" y="539813"/>
                  </a:cubicBezTo>
                  <a:cubicBezTo>
                    <a:pt x="525469" y="544101"/>
                    <a:pt x="512907" y="548088"/>
                    <a:pt x="499291" y="552225"/>
                  </a:cubicBezTo>
                  <a:cubicBezTo>
                    <a:pt x="485750" y="556212"/>
                    <a:pt x="471609" y="559673"/>
                    <a:pt x="456037" y="563133"/>
                  </a:cubicBezTo>
                  <a:cubicBezTo>
                    <a:pt x="440615" y="566368"/>
                    <a:pt x="423991" y="569226"/>
                    <a:pt x="405561" y="571708"/>
                  </a:cubicBezTo>
                  <a:cubicBezTo>
                    <a:pt x="398639" y="575169"/>
                    <a:pt x="386906" y="574567"/>
                    <a:pt x="372311" y="571784"/>
                  </a:cubicBezTo>
                  <a:cubicBezTo>
                    <a:pt x="365541" y="570655"/>
                    <a:pt x="355762" y="568022"/>
                    <a:pt x="346057" y="565239"/>
                  </a:cubicBezTo>
                  <a:cubicBezTo>
                    <a:pt x="336279" y="562456"/>
                    <a:pt x="325973" y="559297"/>
                    <a:pt x="315442" y="555987"/>
                  </a:cubicBezTo>
                  <a:cubicBezTo>
                    <a:pt x="304909" y="552225"/>
                    <a:pt x="294153" y="548314"/>
                    <a:pt x="283321" y="544402"/>
                  </a:cubicBezTo>
                  <a:cubicBezTo>
                    <a:pt x="277905" y="542521"/>
                    <a:pt x="272562" y="540641"/>
                    <a:pt x="267146" y="538835"/>
                  </a:cubicBezTo>
                  <a:cubicBezTo>
                    <a:pt x="261806" y="536729"/>
                    <a:pt x="256540" y="534773"/>
                    <a:pt x="251275" y="532817"/>
                  </a:cubicBezTo>
                  <a:cubicBezTo>
                    <a:pt x="240743" y="528981"/>
                    <a:pt x="230438" y="525596"/>
                    <a:pt x="220432" y="522888"/>
                  </a:cubicBezTo>
                  <a:cubicBezTo>
                    <a:pt x="210577" y="519653"/>
                    <a:pt x="201024" y="517170"/>
                    <a:pt x="191922" y="515741"/>
                  </a:cubicBezTo>
                  <a:cubicBezTo>
                    <a:pt x="183121" y="514237"/>
                    <a:pt x="174396" y="513334"/>
                    <a:pt x="166346" y="511754"/>
                  </a:cubicBezTo>
                  <a:cubicBezTo>
                    <a:pt x="158221" y="510325"/>
                    <a:pt x="150397" y="509046"/>
                    <a:pt x="142800" y="507918"/>
                  </a:cubicBezTo>
                  <a:cubicBezTo>
                    <a:pt x="135277" y="506789"/>
                    <a:pt x="127981" y="505887"/>
                    <a:pt x="121061" y="505210"/>
                  </a:cubicBezTo>
                  <a:cubicBezTo>
                    <a:pt x="114216" y="504307"/>
                    <a:pt x="107670" y="503404"/>
                    <a:pt x="101426" y="502803"/>
                  </a:cubicBezTo>
                  <a:cubicBezTo>
                    <a:pt x="88939" y="501599"/>
                    <a:pt x="77580" y="501147"/>
                    <a:pt x="67351" y="501524"/>
                  </a:cubicBezTo>
                  <a:cubicBezTo>
                    <a:pt x="57195" y="501825"/>
                    <a:pt x="48469" y="502501"/>
                    <a:pt x="40796" y="504307"/>
                  </a:cubicBezTo>
                  <a:cubicBezTo>
                    <a:pt x="10179" y="511228"/>
                    <a:pt x="-1556" y="532366"/>
                    <a:pt x="10029" y="565916"/>
                  </a:cubicBezTo>
                  <a:cubicBezTo>
                    <a:pt x="66824" y="602776"/>
                    <a:pt x="128884" y="633242"/>
                    <a:pt x="193652" y="656036"/>
                  </a:cubicBezTo>
                  <a:cubicBezTo>
                    <a:pt x="201777" y="658744"/>
                    <a:pt x="209901" y="661527"/>
                    <a:pt x="218024" y="664235"/>
                  </a:cubicBezTo>
                  <a:lnTo>
                    <a:pt x="230287" y="668222"/>
                  </a:lnTo>
                  <a:cubicBezTo>
                    <a:pt x="234350" y="669501"/>
                    <a:pt x="238487" y="670554"/>
                    <a:pt x="242623" y="671682"/>
                  </a:cubicBezTo>
                  <a:cubicBezTo>
                    <a:pt x="259099" y="676120"/>
                    <a:pt x="275648" y="680709"/>
                    <a:pt x="292348" y="684546"/>
                  </a:cubicBezTo>
                  <a:cubicBezTo>
                    <a:pt x="308972" y="688006"/>
                    <a:pt x="325672" y="691316"/>
                    <a:pt x="342447" y="694400"/>
                  </a:cubicBezTo>
                  <a:cubicBezTo>
                    <a:pt x="347036" y="695303"/>
                    <a:pt x="349743" y="695604"/>
                    <a:pt x="353354" y="696205"/>
                  </a:cubicBezTo>
                  <a:lnTo>
                    <a:pt x="363585" y="697785"/>
                  </a:lnTo>
                  <a:cubicBezTo>
                    <a:pt x="370430" y="698838"/>
                    <a:pt x="377201" y="699892"/>
                    <a:pt x="384046" y="700945"/>
                  </a:cubicBezTo>
                  <a:cubicBezTo>
                    <a:pt x="393976" y="702224"/>
                    <a:pt x="404582" y="702900"/>
                    <a:pt x="415115" y="703653"/>
                  </a:cubicBezTo>
                  <a:cubicBezTo>
                    <a:pt x="427752" y="698613"/>
                    <a:pt x="442119" y="694099"/>
                    <a:pt x="458143" y="689360"/>
                  </a:cubicBezTo>
                  <a:cubicBezTo>
                    <a:pt x="466116" y="687028"/>
                    <a:pt x="474316" y="684847"/>
                    <a:pt x="482742" y="682665"/>
                  </a:cubicBezTo>
                  <a:cubicBezTo>
                    <a:pt x="491317" y="680408"/>
                    <a:pt x="500117" y="678152"/>
                    <a:pt x="509071" y="675820"/>
                  </a:cubicBezTo>
                  <a:cubicBezTo>
                    <a:pt x="527274" y="671381"/>
                    <a:pt x="546231" y="666717"/>
                    <a:pt x="565263" y="662053"/>
                  </a:cubicBezTo>
                  <a:cubicBezTo>
                    <a:pt x="575643" y="659571"/>
                    <a:pt x="586025" y="657164"/>
                    <a:pt x="596406" y="654682"/>
                  </a:cubicBezTo>
                  <a:cubicBezTo>
                    <a:pt x="607162" y="652048"/>
                    <a:pt x="617845" y="649716"/>
                    <a:pt x="628225" y="646933"/>
                  </a:cubicBezTo>
                  <a:cubicBezTo>
                    <a:pt x="649364" y="638433"/>
                    <a:pt x="654931" y="631964"/>
                    <a:pt x="651395" y="626698"/>
                  </a:cubicBezTo>
                  <a:cubicBezTo>
                    <a:pt x="647860" y="621432"/>
                    <a:pt x="635298" y="617520"/>
                    <a:pt x="619425" y="613533"/>
                  </a:cubicBezTo>
                  <a:cubicBezTo>
                    <a:pt x="611526" y="611352"/>
                    <a:pt x="602800" y="609245"/>
                    <a:pt x="593924" y="606989"/>
                  </a:cubicBezTo>
                  <a:cubicBezTo>
                    <a:pt x="589561" y="605861"/>
                    <a:pt x="585046" y="604732"/>
                    <a:pt x="580685" y="603528"/>
                  </a:cubicBezTo>
                  <a:cubicBezTo>
                    <a:pt x="578503" y="602927"/>
                    <a:pt x="576246" y="602400"/>
                    <a:pt x="574290" y="601723"/>
                  </a:cubicBezTo>
                  <a:cubicBezTo>
                    <a:pt x="572334" y="601046"/>
                    <a:pt x="570453" y="600369"/>
                    <a:pt x="568573" y="599692"/>
                  </a:cubicBezTo>
                  <a:cubicBezTo>
                    <a:pt x="553603" y="594276"/>
                    <a:pt x="540589" y="588409"/>
                    <a:pt x="534270" y="581789"/>
                  </a:cubicBezTo>
                  <a:cubicBezTo>
                    <a:pt x="545779" y="583368"/>
                    <a:pt x="557741" y="584948"/>
                    <a:pt x="570002" y="586678"/>
                  </a:cubicBezTo>
                  <a:lnTo>
                    <a:pt x="574666" y="587280"/>
                  </a:lnTo>
                  <a:lnTo>
                    <a:pt x="579856" y="587807"/>
                  </a:lnTo>
                  <a:cubicBezTo>
                    <a:pt x="583316" y="588107"/>
                    <a:pt x="586852" y="588409"/>
                    <a:pt x="590312" y="588785"/>
                  </a:cubicBezTo>
                  <a:cubicBezTo>
                    <a:pt x="597384" y="589386"/>
                    <a:pt x="604455" y="589913"/>
                    <a:pt x="611526" y="590515"/>
                  </a:cubicBezTo>
                  <a:cubicBezTo>
                    <a:pt x="639961" y="592320"/>
                    <a:pt x="668999" y="592621"/>
                    <a:pt x="695852" y="590063"/>
                  </a:cubicBezTo>
                  <a:cubicBezTo>
                    <a:pt x="749639" y="585174"/>
                    <a:pt x="794247" y="568925"/>
                    <a:pt x="808089" y="542897"/>
                  </a:cubicBezTo>
                  <a:cubicBezTo>
                    <a:pt x="811624" y="536579"/>
                    <a:pt x="815536" y="530259"/>
                    <a:pt x="819747" y="524091"/>
                  </a:cubicBezTo>
                  <a:cubicBezTo>
                    <a:pt x="823960" y="517923"/>
                    <a:pt x="828475" y="512055"/>
                    <a:pt x="833138" y="506338"/>
                  </a:cubicBezTo>
                  <a:cubicBezTo>
                    <a:pt x="837802" y="500771"/>
                    <a:pt x="842541" y="495054"/>
                    <a:pt x="847356" y="489262"/>
                  </a:cubicBezTo>
                  <a:cubicBezTo>
                    <a:pt x="852170" y="483620"/>
                    <a:pt x="856910" y="478129"/>
                    <a:pt x="861648" y="472788"/>
                  </a:cubicBezTo>
                  <a:cubicBezTo>
                    <a:pt x="870901" y="461579"/>
                    <a:pt x="879778" y="450973"/>
                    <a:pt x="887075" y="440291"/>
                  </a:cubicBezTo>
                  <a:cubicBezTo>
                    <a:pt x="894221" y="429383"/>
                    <a:pt x="900089" y="418927"/>
                    <a:pt x="903323" y="408546"/>
                  </a:cubicBezTo>
                  <a:cubicBezTo>
                    <a:pt x="913479" y="383496"/>
                    <a:pt x="905881" y="366420"/>
                    <a:pt x="888579" y="356264"/>
                  </a:cubicBezTo>
                  <a:cubicBezTo>
                    <a:pt x="871277" y="346185"/>
                    <a:pt x="844497" y="343025"/>
                    <a:pt x="812601" y="343175"/>
                  </a:cubicBezTo>
                  <a:cubicBezTo>
                    <a:pt x="780480" y="343401"/>
                    <a:pt x="743470" y="347087"/>
                    <a:pt x="703149" y="354309"/>
                  </a:cubicBezTo>
                  <a:cubicBezTo>
                    <a:pt x="662604" y="361530"/>
                    <a:pt x="618822" y="372814"/>
                    <a:pt x="568422" y="390116"/>
                  </a:cubicBezTo>
                  <a:cubicBezTo>
                    <a:pt x="548789" y="379283"/>
                    <a:pt x="565037" y="369805"/>
                    <a:pt x="577675" y="360101"/>
                  </a:cubicBezTo>
                  <a:cubicBezTo>
                    <a:pt x="590462" y="350397"/>
                    <a:pt x="599715" y="341445"/>
                    <a:pt x="573913" y="334224"/>
                  </a:cubicBezTo>
                  <a:cubicBezTo>
                    <a:pt x="568874" y="338737"/>
                    <a:pt x="562328" y="340467"/>
                    <a:pt x="555408" y="341069"/>
                  </a:cubicBezTo>
                  <a:cubicBezTo>
                    <a:pt x="548338" y="341596"/>
                    <a:pt x="540740" y="341069"/>
                    <a:pt x="532540" y="339640"/>
                  </a:cubicBezTo>
                  <a:cubicBezTo>
                    <a:pt x="524415" y="338361"/>
                    <a:pt x="515915" y="336857"/>
                    <a:pt x="507341" y="336255"/>
                  </a:cubicBezTo>
                  <a:cubicBezTo>
                    <a:pt x="498689" y="335352"/>
                    <a:pt x="489963" y="335277"/>
                    <a:pt x="481161" y="337233"/>
                  </a:cubicBezTo>
                  <a:cubicBezTo>
                    <a:pt x="498689" y="333396"/>
                    <a:pt x="498312" y="325498"/>
                    <a:pt x="494551" y="317073"/>
                  </a:cubicBezTo>
                  <a:cubicBezTo>
                    <a:pt x="490714" y="308648"/>
                    <a:pt x="483493" y="299771"/>
                    <a:pt x="486202" y="293828"/>
                  </a:cubicBezTo>
                  <a:cubicBezTo>
                    <a:pt x="469276" y="297890"/>
                    <a:pt x="429407" y="284199"/>
                    <a:pt x="423313" y="295483"/>
                  </a:cubicBezTo>
                  <a:cubicBezTo>
                    <a:pt x="420154" y="292098"/>
                    <a:pt x="416996" y="288788"/>
                    <a:pt x="413760" y="285704"/>
                  </a:cubicBezTo>
                  <a:cubicBezTo>
                    <a:pt x="410601" y="282544"/>
                    <a:pt x="406990" y="279686"/>
                    <a:pt x="404206" y="276602"/>
                  </a:cubicBezTo>
                  <a:cubicBezTo>
                    <a:pt x="398265" y="270659"/>
                    <a:pt x="392246" y="265318"/>
                    <a:pt x="386002" y="260579"/>
                  </a:cubicBezTo>
                  <a:cubicBezTo>
                    <a:pt x="382918" y="258096"/>
                    <a:pt x="379607" y="256140"/>
                    <a:pt x="376524" y="253733"/>
                  </a:cubicBezTo>
                  <a:cubicBezTo>
                    <a:pt x="373365" y="251401"/>
                    <a:pt x="370131" y="249220"/>
                    <a:pt x="366895" y="247114"/>
                  </a:cubicBezTo>
                  <a:cubicBezTo>
                    <a:pt x="363585" y="245082"/>
                    <a:pt x="360276" y="243202"/>
                    <a:pt x="356816" y="241397"/>
                  </a:cubicBezTo>
                  <a:cubicBezTo>
                    <a:pt x="355086" y="240494"/>
                    <a:pt x="353354" y="239666"/>
                    <a:pt x="351548" y="238914"/>
                  </a:cubicBezTo>
                  <a:cubicBezTo>
                    <a:pt x="349818" y="238011"/>
                    <a:pt x="348088" y="237109"/>
                    <a:pt x="346358" y="236206"/>
                  </a:cubicBezTo>
                  <a:cubicBezTo>
                    <a:pt x="339288" y="232670"/>
                    <a:pt x="331841" y="229812"/>
                    <a:pt x="323866" y="227330"/>
                  </a:cubicBezTo>
                  <a:cubicBezTo>
                    <a:pt x="316193" y="224320"/>
                    <a:pt x="307995" y="221838"/>
                    <a:pt x="299117" y="219807"/>
                  </a:cubicBezTo>
                  <a:cubicBezTo>
                    <a:pt x="290392" y="217550"/>
                    <a:pt x="281365" y="215068"/>
                    <a:pt x="271284" y="213413"/>
                  </a:cubicBezTo>
                  <a:cubicBezTo>
                    <a:pt x="261429" y="211382"/>
                    <a:pt x="251200" y="208975"/>
                    <a:pt x="239690" y="207319"/>
                  </a:cubicBezTo>
                  <a:cubicBezTo>
                    <a:pt x="236755" y="193704"/>
                    <a:pt x="232845" y="181593"/>
                    <a:pt x="228858" y="171212"/>
                  </a:cubicBezTo>
                  <a:cubicBezTo>
                    <a:pt x="225248" y="160229"/>
                    <a:pt x="221861" y="150374"/>
                    <a:pt x="219980" y="141648"/>
                  </a:cubicBezTo>
                  <a:cubicBezTo>
                    <a:pt x="219003" y="137361"/>
                    <a:pt x="218702" y="132847"/>
                    <a:pt x="218853" y="128635"/>
                  </a:cubicBezTo>
                  <a:cubicBezTo>
                    <a:pt x="219079" y="124422"/>
                    <a:pt x="219830" y="120435"/>
                    <a:pt x="221336" y="116598"/>
                  </a:cubicBezTo>
                  <a:cubicBezTo>
                    <a:pt x="224344" y="108851"/>
                    <a:pt x="230438" y="101704"/>
                    <a:pt x="240592" y="94332"/>
                  </a:cubicBezTo>
                  <a:cubicBezTo>
                    <a:pt x="242774" y="89518"/>
                    <a:pt x="240968" y="84252"/>
                    <a:pt x="236755" y="78911"/>
                  </a:cubicBezTo>
                  <a:cubicBezTo>
                    <a:pt x="232845" y="73043"/>
                    <a:pt x="226676" y="66800"/>
                    <a:pt x="219830" y="60255"/>
                  </a:cubicBezTo>
                  <a:cubicBezTo>
                    <a:pt x="192298" y="45436"/>
                    <a:pt x="164541" y="27156"/>
                    <a:pt x="136783" y="5642"/>
                  </a:cubicBezTo>
                  <a:cubicBezTo>
                    <a:pt x="137911" y="13842"/>
                    <a:pt x="137911" y="22191"/>
                    <a:pt x="137007" y="30391"/>
                  </a:cubicBezTo>
                  <a:cubicBezTo>
                    <a:pt x="135880" y="38515"/>
                    <a:pt x="133999" y="46564"/>
                    <a:pt x="130690" y="54613"/>
                  </a:cubicBezTo>
                  <a:close/>
                </a:path>
              </a:pathLst>
            </a:custGeom>
            <a:solidFill>
              <a:srgbClr val="5DB0C8"/>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5F09B8C8-666C-4BF8-BF2D-EB0D7D40C2AD}"/>
                </a:ext>
              </a:extLst>
            </p:cNvPr>
            <p:cNvSpPr/>
            <p:nvPr/>
          </p:nvSpPr>
          <p:spPr>
            <a:xfrm>
              <a:off x="18039748" y="5977416"/>
              <a:ext cx="1008129" cy="789951"/>
            </a:xfrm>
            <a:custGeom>
              <a:avLst/>
              <a:gdLst>
                <a:gd name="connsiteX0" fmla="*/ 57320 w 1008012"/>
                <a:gd name="connsiteY0" fmla="*/ 609247 h 789860"/>
                <a:gd name="connsiteX1" fmla="*/ 80415 w 1008012"/>
                <a:gd name="connsiteY1" fmla="*/ 611052 h 789860"/>
                <a:gd name="connsiteX2" fmla="*/ 96136 w 1008012"/>
                <a:gd name="connsiteY2" fmla="*/ 617672 h 789860"/>
                <a:gd name="connsiteX3" fmla="*/ 102305 w 1008012"/>
                <a:gd name="connsiteY3" fmla="*/ 622787 h 789860"/>
                <a:gd name="connsiteX4" fmla="*/ 106292 w 1008012"/>
                <a:gd name="connsiteY4" fmla="*/ 628579 h 789860"/>
                <a:gd name="connsiteX5" fmla="*/ 113061 w 1008012"/>
                <a:gd name="connsiteY5" fmla="*/ 642496 h 789860"/>
                <a:gd name="connsiteX6" fmla="*/ 139842 w 1008012"/>
                <a:gd name="connsiteY6" fmla="*/ 703654 h 789860"/>
                <a:gd name="connsiteX7" fmla="*/ 162635 w 1008012"/>
                <a:gd name="connsiteY7" fmla="*/ 699442 h 789860"/>
                <a:gd name="connsiteX8" fmla="*/ 174973 w 1008012"/>
                <a:gd name="connsiteY8" fmla="*/ 712155 h 789860"/>
                <a:gd name="connsiteX9" fmla="*/ 188062 w 1008012"/>
                <a:gd name="connsiteY9" fmla="*/ 724717 h 789860"/>
                <a:gd name="connsiteX10" fmla="*/ 212058 w 1008012"/>
                <a:gd name="connsiteY10" fmla="*/ 717721 h 789860"/>
                <a:gd name="connsiteX11" fmla="*/ 198442 w 1008012"/>
                <a:gd name="connsiteY11" fmla="*/ 735173 h 789860"/>
                <a:gd name="connsiteX12" fmla="*/ 200850 w 1008012"/>
                <a:gd name="connsiteY12" fmla="*/ 750594 h 789860"/>
                <a:gd name="connsiteX13" fmla="*/ 262007 w 1008012"/>
                <a:gd name="connsiteY13" fmla="*/ 732615 h 789860"/>
                <a:gd name="connsiteX14" fmla="*/ 275547 w 1008012"/>
                <a:gd name="connsiteY14" fmla="*/ 730359 h 789860"/>
                <a:gd name="connsiteX15" fmla="*/ 288712 w 1008012"/>
                <a:gd name="connsiteY15" fmla="*/ 728628 h 789860"/>
                <a:gd name="connsiteX16" fmla="*/ 314664 w 1008012"/>
                <a:gd name="connsiteY16" fmla="*/ 726447 h 789860"/>
                <a:gd name="connsiteX17" fmla="*/ 424945 w 1008012"/>
                <a:gd name="connsiteY17" fmla="*/ 701322 h 789860"/>
                <a:gd name="connsiteX18" fmla="*/ 424116 w 1008012"/>
                <a:gd name="connsiteY18" fmla="*/ 723288 h 789860"/>
                <a:gd name="connsiteX19" fmla="*/ 414337 w 1008012"/>
                <a:gd name="connsiteY19" fmla="*/ 742696 h 789860"/>
                <a:gd name="connsiteX20" fmla="*/ 404633 w 1008012"/>
                <a:gd name="connsiteY20" fmla="*/ 757665 h 789860"/>
                <a:gd name="connsiteX21" fmla="*/ 452100 w 1008012"/>
                <a:gd name="connsiteY21" fmla="*/ 697561 h 789860"/>
                <a:gd name="connsiteX22" fmla="*/ 476397 w 1008012"/>
                <a:gd name="connsiteY22" fmla="*/ 670931 h 789860"/>
                <a:gd name="connsiteX23" fmla="*/ 487832 w 1008012"/>
                <a:gd name="connsiteY23" fmla="*/ 658594 h 789860"/>
                <a:gd name="connsiteX24" fmla="*/ 493549 w 1008012"/>
                <a:gd name="connsiteY24" fmla="*/ 652877 h 789860"/>
                <a:gd name="connsiteX25" fmla="*/ 498889 w 1008012"/>
                <a:gd name="connsiteY25" fmla="*/ 647310 h 789860"/>
                <a:gd name="connsiteX26" fmla="*/ 522135 w 1008012"/>
                <a:gd name="connsiteY26" fmla="*/ 630084 h 789860"/>
                <a:gd name="connsiteX27" fmla="*/ 543650 w 1008012"/>
                <a:gd name="connsiteY27" fmla="*/ 613309 h 789860"/>
                <a:gd name="connsiteX28" fmla="*/ 583442 w 1008012"/>
                <a:gd name="connsiteY28" fmla="*/ 581564 h 789860"/>
                <a:gd name="connsiteX29" fmla="*/ 602399 w 1008012"/>
                <a:gd name="connsiteY29" fmla="*/ 566519 h 789860"/>
                <a:gd name="connsiteX30" fmla="*/ 621431 w 1008012"/>
                <a:gd name="connsiteY30" fmla="*/ 552076 h 789860"/>
                <a:gd name="connsiteX31" fmla="*/ 640538 w 1008012"/>
                <a:gd name="connsiteY31" fmla="*/ 537934 h 789860"/>
                <a:gd name="connsiteX32" fmla="*/ 660248 w 1008012"/>
                <a:gd name="connsiteY32" fmla="*/ 524167 h 789860"/>
                <a:gd name="connsiteX33" fmla="*/ 719825 w 1008012"/>
                <a:gd name="connsiteY33" fmla="*/ 506565 h 789860"/>
                <a:gd name="connsiteX34" fmla="*/ 765712 w 1008012"/>
                <a:gd name="connsiteY34" fmla="*/ 535075 h 789860"/>
                <a:gd name="connsiteX35" fmla="*/ 779779 w 1008012"/>
                <a:gd name="connsiteY35" fmla="*/ 570130 h 789860"/>
                <a:gd name="connsiteX36" fmla="*/ 782637 w 1008012"/>
                <a:gd name="connsiteY36" fmla="*/ 595255 h 789860"/>
                <a:gd name="connsiteX37" fmla="*/ 782637 w 1008012"/>
                <a:gd name="connsiteY37" fmla="*/ 625044 h 789860"/>
                <a:gd name="connsiteX38" fmla="*/ 778652 w 1008012"/>
                <a:gd name="connsiteY38" fmla="*/ 660023 h 789860"/>
                <a:gd name="connsiteX39" fmla="*/ 770075 w 1008012"/>
                <a:gd name="connsiteY39" fmla="*/ 699366 h 789860"/>
                <a:gd name="connsiteX40" fmla="*/ 756160 w 1008012"/>
                <a:gd name="connsiteY40" fmla="*/ 742771 h 789860"/>
                <a:gd name="connsiteX41" fmla="*/ 746757 w 1008012"/>
                <a:gd name="connsiteY41" fmla="*/ 765715 h 789860"/>
                <a:gd name="connsiteX42" fmla="*/ 735847 w 1008012"/>
                <a:gd name="connsiteY42" fmla="*/ 789485 h 789860"/>
                <a:gd name="connsiteX43" fmla="*/ 795201 w 1008012"/>
                <a:gd name="connsiteY43" fmla="*/ 730434 h 789860"/>
                <a:gd name="connsiteX44" fmla="*/ 810622 w 1008012"/>
                <a:gd name="connsiteY44" fmla="*/ 708167 h 789860"/>
                <a:gd name="connsiteX45" fmla="*/ 825667 w 1008012"/>
                <a:gd name="connsiteY45" fmla="*/ 684471 h 789860"/>
                <a:gd name="connsiteX46" fmla="*/ 839658 w 1008012"/>
                <a:gd name="connsiteY46" fmla="*/ 660023 h 789860"/>
                <a:gd name="connsiteX47" fmla="*/ 852822 w 1008012"/>
                <a:gd name="connsiteY47" fmla="*/ 636177 h 789860"/>
                <a:gd name="connsiteX48" fmla="*/ 864633 w 1008012"/>
                <a:gd name="connsiteY48" fmla="*/ 614136 h 789860"/>
                <a:gd name="connsiteX49" fmla="*/ 870275 w 1008012"/>
                <a:gd name="connsiteY49" fmla="*/ 603906 h 789860"/>
                <a:gd name="connsiteX50" fmla="*/ 875390 w 1008012"/>
                <a:gd name="connsiteY50" fmla="*/ 594879 h 789860"/>
                <a:gd name="connsiteX51" fmla="*/ 893219 w 1008012"/>
                <a:gd name="connsiteY51" fmla="*/ 568851 h 789860"/>
                <a:gd name="connsiteX52" fmla="*/ 908264 w 1008012"/>
                <a:gd name="connsiteY52" fmla="*/ 560050 h 789860"/>
                <a:gd name="connsiteX53" fmla="*/ 920223 w 1008012"/>
                <a:gd name="connsiteY53" fmla="*/ 574719 h 789860"/>
                <a:gd name="connsiteX54" fmla="*/ 936021 w 1008012"/>
                <a:gd name="connsiteY54" fmla="*/ 653253 h 789860"/>
                <a:gd name="connsiteX55" fmla="*/ 943920 w 1008012"/>
                <a:gd name="connsiteY55" fmla="*/ 635500 h 789860"/>
                <a:gd name="connsiteX56" fmla="*/ 951142 w 1008012"/>
                <a:gd name="connsiteY56" fmla="*/ 618048 h 789860"/>
                <a:gd name="connsiteX57" fmla="*/ 963252 w 1008012"/>
                <a:gd name="connsiteY57" fmla="*/ 585175 h 789860"/>
                <a:gd name="connsiteX58" fmla="*/ 973559 w 1008012"/>
                <a:gd name="connsiteY58" fmla="*/ 551399 h 789860"/>
                <a:gd name="connsiteX59" fmla="*/ 978297 w 1008012"/>
                <a:gd name="connsiteY59" fmla="*/ 534097 h 789860"/>
                <a:gd name="connsiteX60" fmla="*/ 982359 w 1008012"/>
                <a:gd name="connsiteY60" fmla="*/ 516871 h 789860"/>
                <a:gd name="connsiteX61" fmla="*/ 986196 w 1008012"/>
                <a:gd name="connsiteY61" fmla="*/ 499419 h 789860"/>
                <a:gd name="connsiteX62" fmla="*/ 989731 w 1008012"/>
                <a:gd name="connsiteY62" fmla="*/ 481364 h 789860"/>
                <a:gd name="connsiteX63" fmla="*/ 995825 w 1008012"/>
                <a:gd name="connsiteY63" fmla="*/ 443827 h 789860"/>
                <a:gd name="connsiteX64" fmla="*/ 997254 w 1008012"/>
                <a:gd name="connsiteY64" fmla="*/ 434349 h 789860"/>
                <a:gd name="connsiteX65" fmla="*/ 998383 w 1008012"/>
                <a:gd name="connsiteY65" fmla="*/ 424570 h 789860"/>
                <a:gd name="connsiteX66" fmla="*/ 1000490 w 1008012"/>
                <a:gd name="connsiteY66" fmla="*/ 404861 h 789860"/>
                <a:gd name="connsiteX67" fmla="*/ 1002370 w 1008012"/>
                <a:gd name="connsiteY67" fmla="*/ 385077 h 789860"/>
                <a:gd name="connsiteX68" fmla="*/ 1003648 w 1008012"/>
                <a:gd name="connsiteY68" fmla="*/ 364766 h 789860"/>
                <a:gd name="connsiteX69" fmla="*/ 1004625 w 1008012"/>
                <a:gd name="connsiteY69" fmla="*/ 344305 h 789860"/>
                <a:gd name="connsiteX70" fmla="*/ 1005002 w 1008012"/>
                <a:gd name="connsiteY70" fmla="*/ 334074 h 789860"/>
                <a:gd name="connsiteX71" fmla="*/ 1005303 w 1008012"/>
                <a:gd name="connsiteY71" fmla="*/ 323242 h 789860"/>
                <a:gd name="connsiteX72" fmla="*/ 1005228 w 1008012"/>
                <a:gd name="connsiteY72" fmla="*/ 276452 h 789860"/>
                <a:gd name="connsiteX73" fmla="*/ 1004326 w 1008012"/>
                <a:gd name="connsiteY73" fmla="*/ 252681 h 789860"/>
                <a:gd name="connsiteX74" fmla="*/ 1002895 w 1008012"/>
                <a:gd name="connsiteY74" fmla="*/ 228835 h 789860"/>
                <a:gd name="connsiteX75" fmla="*/ 998383 w 1008012"/>
                <a:gd name="connsiteY75" fmla="*/ 181744 h 789860"/>
                <a:gd name="connsiteX76" fmla="*/ 961072 w 1008012"/>
                <a:gd name="connsiteY76" fmla="*/ 5869 h 789860"/>
                <a:gd name="connsiteX77" fmla="*/ 931884 w 1008012"/>
                <a:gd name="connsiteY77" fmla="*/ 49574 h 789860"/>
                <a:gd name="connsiteX78" fmla="*/ 928198 w 1008012"/>
                <a:gd name="connsiteY78" fmla="*/ 94559 h 789860"/>
                <a:gd name="connsiteX79" fmla="*/ 925114 w 1008012"/>
                <a:gd name="connsiteY79" fmla="*/ 113666 h 789860"/>
                <a:gd name="connsiteX80" fmla="*/ 920901 w 1008012"/>
                <a:gd name="connsiteY80" fmla="*/ 130742 h 789860"/>
                <a:gd name="connsiteX81" fmla="*/ 899913 w 1008012"/>
                <a:gd name="connsiteY81" fmla="*/ 180992 h 789860"/>
                <a:gd name="connsiteX82" fmla="*/ 847858 w 1008012"/>
                <a:gd name="connsiteY82" fmla="*/ 227105 h 789860"/>
                <a:gd name="connsiteX83" fmla="*/ 792040 w 1008012"/>
                <a:gd name="connsiteY83" fmla="*/ 258775 h 789860"/>
                <a:gd name="connsiteX84" fmla="*/ 763080 w 1008012"/>
                <a:gd name="connsiteY84" fmla="*/ 286608 h 789860"/>
                <a:gd name="connsiteX85" fmla="*/ 748261 w 1008012"/>
                <a:gd name="connsiteY85" fmla="*/ 306016 h 789860"/>
                <a:gd name="connsiteX86" fmla="*/ 732387 w 1008012"/>
                <a:gd name="connsiteY86" fmla="*/ 328734 h 789860"/>
                <a:gd name="connsiteX87" fmla="*/ 704404 w 1008012"/>
                <a:gd name="connsiteY87" fmla="*/ 392073 h 789860"/>
                <a:gd name="connsiteX88" fmla="*/ 690637 w 1008012"/>
                <a:gd name="connsiteY88" fmla="*/ 424420 h 789860"/>
                <a:gd name="connsiteX89" fmla="*/ 680257 w 1008012"/>
                <a:gd name="connsiteY89" fmla="*/ 443151 h 789860"/>
                <a:gd name="connsiteX90" fmla="*/ 639034 w 1008012"/>
                <a:gd name="connsiteY90" fmla="*/ 459775 h 789860"/>
                <a:gd name="connsiteX91" fmla="*/ 602775 w 1008012"/>
                <a:gd name="connsiteY91" fmla="*/ 451651 h 789860"/>
                <a:gd name="connsiteX92" fmla="*/ 525519 w 1008012"/>
                <a:gd name="connsiteY92" fmla="*/ 456766 h 789860"/>
                <a:gd name="connsiteX93" fmla="*/ 517846 w 1008012"/>
                <a:gd name="connsiteY93" fmla="*/ 467072 h 789860"/>
                <a:gd name="connsiteX94" fmla="*/ 509497 w 1008012"/>
                <a:gd name="connsiteY94" fmla="*/ 496184 h 789860"/>
                <a:gd name="connsiteX95" fmla="*/ 504607 w 1008012"/>
                <a:gd name="connsiteY95" fmla="*/ 511605 h 789860"/>
                <a:gd name="connsiteX96" fmla="*/ 498664 w 1008012"/>
                <a:gd name="connsiteY96" fmla="*/ 524694 h 789860"/>
                <a:gd name="connsiteX97" fmla="*/ 492195 w 1008012"/>
                <a:gd name="connsiteY97" fmla="*/ 533872 h 789860"/>
                <a:gd name="connsiteX98" fmla="*/ 484899 w 1008012"/>
                <a:gd name="connsiteY98" fmla="*/ 536805 h 789860"/>
                <a:gd name="connsiteX99" fmla="*/ 426750 w 1008012"/>
                <a:gd name="connsiteY99" fmla="*/ 532442 h 789860"/>
                <a:gd name="connsiteX100" fmla="*/ 375672 w 1008012"/>
                <a:gd name="connsiteY100" fmla="*/ 547563 h 789860"/>
                <a:gd name="connsiteX101" fmla="*/ 303606 w 1008012"/>
                <a:gd name="connsiteY101" fmla="*/ 585476 h 789860"/>
                <a:gd name="connsiteX102" fmla="*/ 238688 w 1008012"/>
                <a:gd name="connsiteY102" fmla="*/ 578329 h 789860"/>
                <a:gd name="connsiteX103" fmla="*/ 187158 w 1008012"/>
                <a:gd name="connsiteY103" fmla="*/ 546509 h 789860"/>
                <a:gd name="connsiteX104" fmla="*/ 147364 w 1008012"/>
                <a:gd name="connsiteY104" fmla="*/ 503481 h 789860"/>
                <a:gd name="connsiteX105" fmla="*/ 108323 w 1008012"/>
                <a:gd name="connsiteY105" fmla="*/ 559974 h 789860"/>
                <a:gd name="connsiteX106" fmla="*/ 101553 w 1008012"/>
                <a:gd name="connsiteY106" fmla="*/ 566970 h 789860"/>
                <a:gd name="connsiteX107" fmla="*/ 90270 w 1008012"/>
                <a:gd name="connsiteY107" fmla="*/ 573515 h 789860"/>
                <a:gd name="connsiteX108" fmla="*/ 78308 w 1008012"/>
                <a:gd name="connsiteY108" fmla="*/ 579985 h 789860"/>
                <a:gd name="connsiteX109" fmla="*/ 64993 w 1008012"/>
                <a:gd name="connsiteY109" fmla="*/ 585927 h 789860"/>
                <a:gd name="connsiteX110" fmla="*/ 36558 w 1008012"/>
                <a:gd name="connsiteY110" fmla="*/ 596835 h 789860"/>
                <a:gd name="connsiteX111" fmla="*/ 5642 w 1008012"/>
                <a:gd name="connsiteY111" fmla="*/ 605937 h 789860"/>
                <a:gd name="connsiteX112" fmla="*/ 29186 w 1008012"/>
                <a:gd name="connsiteY112" fmla="*/ 609773 h 789860"/>
                <a:gd name="connsiteX113" fmla="*/ 57320 w 1008012"/>
                <a:gd name="connsiteY113" fmla="*/ 609247 h 789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008012" h="789860">
                  <a:moveTo>
                    <a:pt x="57320" y="609247"/>
                  </a:moveTo>
                  <a:cubicBezTo>
                    <a:pt x="66272" y="608720"/>
                    <a:pt x="73945" y="609548"/>
                    <a:pt x="80415" y="611052"/>
                  </a:cubicBezTo>
                  <a:cubicBezTo>
                    <a:pt x="86508" y="612331"/>
                    <a:pt x="91623" y="614663"/>
                    <a:pt x="96136" y="617672"/>
                  </a:cubicBezTo>
                  <a:cubicBezTo>
                    <a:pt x="98317" y="619176"/>
                    <a:pt x="100499" y="620907"/>
                    <a:pt x="102305" y="622787"/>
                  </a:cubicBezTo>
                  <a:cubicBezTo>
                    <a:pt x="103733" y="624517"/>
                    <a:pt x="105014" y="626473"/>
                    <a:pt x="106292" y="628579"/>
                  </a:cubicBezTo>
                  <a:cubicBezTo>
                    <a:pt x="108775" y="632717"/>
                    <a:pt x="111032" y="637456"/>
                    <a:pt x="113061" y="642496"/>
                  </a:cubicBezTo>
                  <a:cubicBezTo>
                    <a:pt x="121487" y="662807"/>
                    <a:pt x="126903" y="687781"/>
                    <a:pt x="139842" y="703654"/>
                  </a:cubicBezTo>
                  <a:cubicBezTo>
                    <a:pt x="150749" y="697636"/>
                    <a:pt x="157445" y="696884"/>
                    <a:pt x="162635" y="699442"/>
                  </a:cubicBezTo>
                  <a:cubicBezTo>
                    <a:pt x="167825" y="701773"/>
                    <a:pt x="171360" y="706964"/>
                    <a:pt x="174973" y="712155"/>
                  </a:cubicBezTo>
                  <a:cubicBezTo>
                    <a:pt x="178584" y="717345"/>
                    <a:pt x="182345" y="722610"/>
                    <a:pt x="188062" y="724717"/>
                  </a:cubicBezTo>
                  <a:cubicBezTo>
                    <a:pt x="193704" y="726748"/>
                    <a:pt x="201450" y="725469"/>
                    <a:pt x="212058" y="717721"/>
                  </a:cubicBezTo>
                  <a:cubicBezTo>
                    <a:pt x="201526" y="725544"/>
                    <a:pt x="198517" y="730434"/>
                    <a:pt x="198442" y="735173"/>
                  </a:cubicBezTo>
                  <a:cubicBezTo>
                    <a:pt x="198291" y="739912"/>
                    <a:pt x="201076" y="744275"/>
                    <a:pt x="200850" y="750594"/>
                  </a:cubicBezTo>
                  <a:cubicBezTo>
                    <a:pt x="224394" y="741943"/>
                    <a:pt x="243652" y="735925"/>
                    <a:pt x="262007" y="732615"/>
                  </a:cubicBezTo>
                  <a:cubicBezTo>
                    <a:pt x="266521" y="731637"/>
                    <a:pt x="271033" y="730961"/>
                    <a:pt x="275547" y="730359"/>
                  </a:cubicBezTo>
                  <a:cubicBezTo>
                    <a:pt x="279986" y="729757"/>
                    <a:pt x="284273" y="729005"/>
                    <a:pt x="288712" y="728628"/>
                  </a:cubicBezTo>
                  <a:cubicBezTo>
                    <a:pt x="297513" y="727876"/>
                    <a:pt x="306014" y="726974"/>
                    <a:pt x="314664" y="726447"/>
                  </a:cubicBezTo>
                  <a:cubicBezTo>
                    <a:pt x="349042" y="724040"/>
                    <a:pt x="385527" y="723363"/>
                    <a:pt x="424945" y="701322"/>
                  </a:cubicBezTo>
                  <a:cubicBezTo>
                    <a:pt x="431338" y="699893"/>
                    <a:pt x="429382" y="710424"/>
                    <a:pt x="424116" y="723288"/>
                  </a:cubicBezTo>
                  <a:cubicBezTo>
                    <a:pt x="421334" y="729531"/>
                    <a:pt x="417722" y="736452"/>
                    <a:pt x="414337" y="742696"/>
                  </a:cubicBezTo>
                  <a:cubicBezTo>
                    <a:pt x="410651" y="748714"/>
                    <a:pt x="407040" y="754054"/>
                    <a:pt x="404633" y="757665"/>
                  </a:cubicBezTo>
                  <a:cubicBezTo>
                    <a:pt x="419378" y="736452"/>
                    <a:pt x="435777" y="716217"/>
                    <a:pt x="452100" y="697561"/>
                  </a:cubicBezTo>
                  <a:cubicBezTo>
                    <a:pt x="460526" y="688459"/>
                    <a:pt x="468199" y="679131"/>
                    <a:pt x="476397" y="670931"/>
                  </a:cubicBezTo>
                  <a:cubicBezTo>
                    <a:pt x="480234" y="666643"/>
                    <a:pt x="483995" y="662506"/>
                    <a:pt x="487832" y="658594"/>
                  </a:cubicBezTo>
                  <a:cubicBezTo>
                    <a:pt x="489788" y="656639"/>
                    <a:pt x="491668" y="654758"/>
                    <a:pt x="493549" y="652877"/>
                  </a:cubicBezTo>
                  <a:cubicBezTo>
                    <a:pt x="495354" y="650997"/>
                    <a:pt x="497159" y="649116"/>
                    <a:pt x="498889" y="647310"/>
                  </a:cubicBezTo>
                  <a:cubicBezTo>
                    <a:pt x="506864" y="641443"/>
                    <a:pt x="514913" y="635876"/>
                    <a:pt x="522135" y="630084"/>
                  </a:cubicBezTo>
                  <a:cubicBezTo>
                    <a:pt x="529431" y="624292"/>
                    <a:pt x="537029" y="618951"/>
                    <a:pt x="543650" y="613309"/>
                  </a:cubicBezTo>
                  <a:cubicBezTo>
                    <a:pt x="558017" y="601799"/>
                    <a:pt x="571181" y="591343"/>
                    <a:pt x="583442" y="581564"/>
                  </a:cubicBezTo>
                  <a:cubicBezTo>
                    <a:pt x="590063" y="576599"/>
                    <a:pt x="596006" y="571409"/>
                    <a:pt x="602399" y="566519"/>
                  </a:cubicBezTo>
                  <a:cubicBezTo>
                    <a:pt x="608944" y="561554"/>
                    <a:pt x="615262" y="556740"/>
                    <a:pt x="621431" y="552076"/>
                  </a:cubicBezTo>
                  <a:cubicBezTo>
                    <a:pt x="627675" y="547261"/>
                    <a:pt x="634068" y="542598"/>
                    <a:pt x="640538" y="537934"/>
                  </a:cubicBezTo>
                  <a:cubicBezTo>
                    <a:pt x="647084" y="533270"/>
                    <a:pt x="653778" y="528606"/>
                    <a:pt x="660248" y="524167"/>
                  </a:cubicBezTo>
                  <a:cubicBezTo>
                    <a:pt x="681310" y="511831"/>
                    <a:pt x="701921" y="505361"/>
                    <a:pt x="719825" y="506565"/>
                  </a:cubicBezTo>
                  <a:cubicBezTo>
                    <a:pt x="737803" y="507768"/>
                    <a:pt x="754128" y="516645"/>
                    <a:pt x="765712" y="535075"/>
                  </a:cubicBezTo>
                  <a:cubicBezTo>
                    <a:pt x="771504" y="544328"/>
                    <a:pt x="776319" y="555913"/>
                    <a:pt x="779779" y="570130"/>
                  </a:cubicBezTo>
                  <a:cubicBezTo>
                    <a:pt x="781133" y="577727"/>
                    <a:pt x="782112" y="586153"/>
                    <a:pt x="782637" y="595255"/>
                  </a:cubicBezTo>
                  <a:cubicBezTo>
                    <a:pt x="783089" y="604433"/>
                    <a:pt x="783541" y="614136"/>
                    <a:pt x="782637" y="625044"/>
                  </a:cubicBezTo>
                  <a:cubicBezTo>
                    <a:pt x="781886" y="635876"/>
                    <a:pt x="780532" y="647536"/>
                    <a:pt x="778652" y="660023"/>
                  </a:cubicBezTo>
                  <a:cubicBezTo>
                    <a:pt x="776545" y="672360"/>
                    <a:pt x="773610" y="685449"/>
                    <a:pt x="770075" y="699366"/>
                  </a:cubicBezTo>
                  <a:cubicBezTo>
                    <a:pt x="766464" y="713207"/>
                    <a:pt x="761576" y="727576"/>
                    <a:pt x="756160" y="742771"/>
                  </a:cubicBezTo>
                  <a:cubicBezTo>
                    <a:pt x="753375" y="750368"/>
                    <a:pt x="750066" y="757891"/>
                    <a:pt x="746757" y="765715"/>
                  </a:cubicBezTo>
                  <a:cubicBezTo>
                    <a:pt x="743295" y="773462"/>
                    <a:pt x="739985" y="781587"/>
                    <a:pt x="735847" y="789485"/>
                  </a:cubicBezTo>
                  <a:cubicBezTo>
                    <a:pt x="752848" y="780834"/>
                    <a:pt x="774439" y="758869"/>
                    <a:pt x="795201" y="730434"/>
                  </a:cubicBezTo>
                  <a:cubicBezTo>
                    <a:pt x="800542" y="723438"/>
                    <a:pt x="805581" y="715916"/>
                    <a:pt x="810622" y="708167"/>
                  </a:cubicBezTo>
                  <a:cubicBezTo>
                    <a:pt x="815662" y="700419"/>
                    <a:pt x="820701" y="692521"/>
                    <a:pt x="825667" y="684471"/>
                  </a:cubicBezTo>
                  <a:cubicBezTo>
                    <a:pt x="830481" y="676347"/>
                    <a:pt x="835070" y="668148"/>
                    <a:pt x="839658" y="660023"/>
                  </a:cubicBezTo>
                  <a:cubicBezTo>
                    <a:pt x="844097" y="651975"/>
                    <a:pt x="848986" y="643700"/>
                    <a:pt x="852822" y="636177"/>
                  </a:cubicBezTo>
                  <a:cubicBezTo>
                    <a:pt x="856885" y="628579"/>
                    <a:pt x="860872" y="621132"/>
                    <a:pt x="864633" y="614136"/>
                  </a:cubicBezTo>
                  <a:cubicBezTo>
                    <a:pt x="866589" y="610601"/>
                    <a:pt x="868470" y="607216"/>
                    <a:pt x="870275" y="603906"/>
                  </a:cubicBezTo>
                  <a:cubicBezTo>
                    <a:pt x="872005" y="600821"/>
                    <a:pt x="873735" y="597813"/>
                    <a:pt x="875390" y="594879"/>
                  </a:cubicBezTo>
                  <a:cubicBezTo>
                    <a:pt x="881709" y="584047"/>
                    <a:pt x="887728" y="575019"/>
                    <a:pt x="893219" y="568851"/>
                  </a:cubicBezTo>
                  <a:cubicBezTo>
                    <a:pt x="898786" y="562682"/>
                    <a:pt x="903825" y="559448"/>
                    <a:pt x="908264" y="560050"/>
                  </a:cubicBezTo>
                  <a:cubicBezTo>
                    <a:pt x="912776" y="560727"/>
                    <a:pt x="916989" y="565090"/>
                    <a:pt x="920223" y="574719"/>
                  </a:cubicBezTo>
                  <a:cubicBezTo>
                    <a:pt x="929551" y="590817"/>
                    <a:pt x="936097" y="615641"/>
                    <a:pt x="936021" y="653253"/>
                  </a:cubicBezTo>
                  <a:cubicBezTo>
                    <a:pt x="938728" y="647461"/>
                    <a:pt x="941362" y="641518"/>
                    <a:pt x="943920" y="635500"/>
                  </a:cubicBezTo>
                  <a:cubicBezTo>
                    <a:pt x="946477" y="629557"/>
                    <a:pt x="949261" y="623013"/>
                    <a:pt x="951142" y="618048"/>
                  </a:cubicBezTo>
                  <a:cubicBezTo>
                    <a:pt x="955279" y="607366"/>
                    <a:pt x="959340" y="596383"/>
                    <a:pt x="963252" y="585175"/>
                  </a:cubicBezTo>
                  <a:cubicBezTo>
                    <a:pt x="967088" y="573966"/>
                    <a:pt x="970249" y="562908"/>
                    <a:pt x="973559" y="551399"/>
                  </a:cubicBezTo>
                  <a:cubicBezTo>
                    <a:pt x="975138" y="545682"/>
                    <a:pt x="976793" y="539890"/>
                    <a:pt x="978297" y="534097"/>
                  </a:cubicBezTo>
                  <a:cubicBezTo>
                    <a:pt x="979652" y="528380"/>
                    <a:pt x="981006" y="522663"/>
                    <a:pt x="982359" y="516871"/>
                  </a:cubicBezTo>
                  <a:cubicBezTo>
                    <a:pt x="983639" y="511078"/>
                    <a:pt x="984918" y="505211"/>
                    <a:pt x="986196" y="499419"/>
                  </a:cubicBezTo>
                  <a:cubicBezTo>
                    <a:pt x="987476" y="493551"/>
                    <a:pt x="988679" y="487684"/>
                    <a:pt x="989731" y="481364"/>
                  </a:cubicBezTo>
                  <a:cubicBezTo>
                    <a:pt x="991913" y="468953"/>
                    <a:pt x="993944" y="456390"/>
                    <a:pt x="995825" y="443827"/>
                  </a:cubicBezTo>
                  <a:lnTo>
                    <a:pt x="997254" y="434349"/>
                  </a:lnTo>
                  <a:lnTo>
                    <a:pt x="998383" y="424570"/>
                  </a:lnTo>
                  <a:cubicBezTo>
                    <a:pt x="999059" y="418025"/>
                    <a:pt x="999737" y="411481"/>
                    <a:pt x="1000490" y="404861"/>
                  </a:cubicBezTo>
                  <a:cubicBezTo>
                    <a:pt x="1001090" y="398241"/>
                    <a:pt x="1001768" y="391697"/>
                    <a:pt x="1002370" y="385077"/>
                  </a:cubicBezTo>
                  <a:cubicBezTo>
                    <a:pt x="1002971" y="378532"/>
                    <a:pt x="1003197" y="371536"/>
                    <a:pt x="1003648" y="364766"/>
                  </a:cubicBezTo>
                  <a:lnTo>
                    <a:pt x="1004625" y="344305"/>
                  </a:lnTo>
                  <a:lnTo>
                    <a:pt x="1005002" y="334074"/>
                  </a:lnTo>
                  <a:cubicBezTo>
                    <a:pt x="1005153" y="330689"/>
                    <a:pt x="1005303" y="327380"/>
                    <a:pt x="1005303" y="323242"/>
                  </a:cubicBezTo>
                  <a:cubicBezTo>
                    <a:pt x="1005454" y="307595"/>
                    <a:pt x="1005454" y="292024"/>
                    <a:pt x="1005228" y="276452"/>
                  </a:cubicBezTo>
                  <a:cubicBezTo>
                    <a:pt x="1005228" y="268779"/>
                    <a:pt x="1004701" y="260655"/>
                    <a:pt x="1004326" y="252681"/>
                  </a:cubicBezTo>
                  <a:cubicBezTo>
                    <a:pt x="1003874" y="244708"/>
                    <a:pt x="1003423" y="236809"/>
                    <a:pt x="1002895" y="228835"/>
                  </a:cubicBezTo>
                  <a:cubicBezTo>
                    <a:pt x="1002069" y="212963"/>
                    <a:pt x="1000264" y="197316"/>
                    <a:pt x="998383" y="181744"/>
                  </a:cubicBezTo>
                  <a:cubicBezTo>
                    <a:pt x="991011" y="119533"/>
                    <a:pt x="977922" y="60106"/>
                    <a:pt x="961072" y="5869"/>
                  </a:cubicBezTo>
                  <a:cubicBezTo>
                    <a:pt x="942341" y="3838"/>
                    <a:pt x="930831" y="15197"/>
                    <a:pt x="931884" y="49574"/>
                  </a:cubicBezTo>
                  <a:cubicBezTo>
                    <a:pt x="931884" y="66049"/>
                    <a:pt x="929928" y="81169"/>
                    <a:pt x="928198" y="94559"/>
                  </a:cubicBezTo>
                  <a:cubicBezTo>
                    <a:pt x="927296" y="101254"/>
                    <a:pt x="926242" y="107648"/>
                    <a:pt x="925114" y="113666"/>
                  </a:cubicBezTo>
                  <a:cubicBezTo>
                    <a:pt x="923759" y="119684"/>
                    <a:pt x="922405" y="125401"/>
                    <a:pt x="920901" y="130742"/>
                  </a:cubicBezTo>
                  <a:cubicBezTo>
                    <a:pt x="915033" y="152106"/>
                    <a:pt x="908113" y="168279"/>
                    <a:pt x="899913" y="180992"/>
                  </a:cubicBezTo>
                  <a:cubicBezTo>
                    <a:pt x="883891" y="206343"/>
                    <a:pt x="866363" y="217627"/>
                    <a:pt x="847858" y="227105"/>
                  </a:cubicBezTo>
                  <a:cubicBezTo>
                    <a:pt x="829429" y="236508"/>
                    <a:pt x="810698" y="243955"/>
                    <a:pt x="792040" y="258775"/>
                  </a:cubicBezTo>
                  <a:cubicBezTo>
                    <a:pt x="782863" y="266146"/>
                    <a:pt x="772784" y="275023"/>
                    <a:pt x="763080" y="286608"/>
                  </a:cubicBezTo>
                  <a:cubicBezTo>
                    <a:pt x="758189" y="292400"/>
                    <a:pt x="753225" y="298794"/>
                    <a:pt x="748261" y="306016"/>
                  </a:cubicBezTo>
                  <a:cubicBezTo>
                    <a:pt x="743069" y="312786"/>
                    <a:pt x="737728" y="320384"/>
                    <a:pt x="732387" y="328734"/>
                  </a:cubicBezTo>
                  <a:cubicBezTo>
                    <a:pt x="724114" y="342274"/>
                    <a:pt x="713958" y="368302"/>
                    <a:pt x="704404" y="392073"/>
                  </a:cubicBezTo>
                  <a:cubicBezTo>
                    <a:pt x="699440" y="403883"/>
                    <a:pt x="694700" y="415242"/>
                    <a:pt x="690637" y="424420"/>
                  </a:cubicBezTo>
                  <a:cubicBezTo>
                    <a:pt x="686426" y="433446"/>
                    <a:pt x="682740" y="440217"/>
                    <a:pt x="680257" y="443151"/>
                  </a:cubicBezTo>
                  <a:cubicBezTo>
                    <a:pt x="665288" y="455788"/>
                    <a:pt x="651747" y="459850"/>
                    <a:pt x="639034" y="459775"/>
                  </a:cubicBezTo>
                  <a:cubicBezTo>
                    <a:pt x="626322" y="459700"/>
                    <a:pt x="614586" y="455638"/>
                    <a:pt x="602775" y="451651"/>
                  </a:cubicBezTo>
                  <a:cubicBezTo>
                    <a:pt x="579231" y="443527"/>
                    <a:pt x="555383" y="436380"/>
                    <a:pt x="525519" y="456766"/>
                  </a:cubicBezTo>
                  <a:cubicBezTo>
                    <a:pt x="522888" y="454886"/>
                    <a:pt x="520480" y="459399"/>
                    <a:pt x="517846" y="467072"/>
                  </a:cubicBezTo>
                  <a:cubicBezTo>
                    <a:pt x="515290" y="474670"/>
                    <a:pt x="512731" y="486254"/>
                    <a:pt x="509497" y="496184"/>
                  </a:cubicBezTo>
                  <a:cubicBezTo>
                    <a:pt x="507918" y="501375"/>
                    <a:pt x="506337" y="506640"/>
                    <a:pt x="504607" y="511605"/>
                  </a:cubicBezTo>
                  <a:cubicBezTo>
                    <a:pt x="502726" y="516419"/>
                    <a:pt x="500695" y="520857"/>
                    <a:pt x="498664" y="524694"/>
                  </a:cubicBezTo>
                  <a:cubicBezTo>
                    <a:pt x="496634" y="528531"/>
                    <a:pt x="494452" y="531690"/>
                    <a:pt x="492195" y="533872"/>
                  </a:cubicBezTo>
                  <a:cubicBezTo>
                    <a:pt x="489863" y="535978"/>
                    <a:pt x="487380" y="537031"/>
                    <a:pt x="484899" y="536805"/>
                  </a:cubicBezTo>
                  <a:cubicBezTo>
                    <a:pt x="464362" y="542146"/>
                    <a:pt x="445180" y="535226"/>
                    <a:pt x="426750" y="532442"/>
                  </a:cubicBezTo>
                  <a:cubicBezTo>
                    <a:pt x="408245" y="529584"/>
                    <a:pt x="391769" y="530637"/>
                    <a:pt x="375672" y="547563"/>
                  </a:cubicBezTo>
                  <a:cubicBezTo>
                    <a:pt x="352051" y="569904"/>
                    <a:pt x="327077" y="581564"/>
                    <a:pt x="303606" y="585476"/>
                  </a:cubicBezTo>
                  <a:cubicBezTo>
                    <a:pt x="280062" y="589462"/>
                    <a:pt x="258020" y="585852"/>
                    <a:pt x="238688" y="578329"/>
                  </a:cubicBezTo>
                  <a:cubicBezTo>
                    <a:pt x="219280" y="570957"/>
                    <a:pt x="202203" y="559523"/>
                    <a:pt x="187158" y="546509"/>
                  </a:cubicBezTo>
                  <a:cubicBezTo>
                    <a:pt x="172038" y="533345"/>
                    <a:pt x="158949" y="518676"/>
                    <a:pt x="147364" y="503481"/>
                  </a:cubicBezTo>
                  <a:cubicBezTo>
                    <a:pt x="138262" y="521911"/>
                    <a:pt x="125926" y="541921"/>
                    <a:pt x="108323" y="559974"/>
                  </a:cubicBezTo>
                  <a:lnTo>
                    <a:pt x="101553" y="566970"/>
                  </a:lnTo>
                  <a:cubicBezTo>
                    <a:pt x="98167" y="569152"/>
                    <a:pt x="94106" y="571334"/>
                    <a:pt x="90270" y="573515"/>
                  </a:cubicBezTo>
                  <a:cubicBezTo>
                    <a:pt x="86358" y="575621"/>
                    <a:pt x="82597" y="577953"/>
                    <a:pt x="78308" y="579985"/>
                  </a:cubicBezTo>
                  <a:cubicBezTo>
                    <a:pt x="73869" y="581940"/>
                    <a:pt x="69432" y="583896"/>
                    <a:pt x="64993" y="585927"/>
                  </a:cubicBezTo>
                  <a:cubicBezTo>
                    <a:pt x="56117" y="590064"/>
                    <a:pt x="46413" y="593374"/>
                    <a:pt x="36558" y="596835"/>
                  </a:cubicBezTo>
                  <a:cubicBezTo>
                    <a:pt x="26854" y="600445"/>
                    <a:pt x="16248" y="603079"/>
                    <a:pt x="5642" y="605937"/>
                  </a:cubicBezTo>
                  <a:cubicBezTo>
                    <a:pt x="12938" y="607592"/>
                    <a:pt x="20762" y="609172"/>
                    <a:pt x="29186" y="609773"/>
                  </a:cubicBezTo>
                  <a:cubicBezTo>
                    <a:pt x="37688" y="610300"/>
                    <a:pt x="47015" y="610450"/>
                    <a:pt x="57320" y="609247"/>
                  </a:cubicBezTo>
                  <a:close/>
                </a:path>
              </a:pathLst>
            </a:custGeom>
            <a:solidFill>
              <a:srgbClr val="64B5CA"/>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938AEA2-6965-44B0-8729-9BF7BAC5C262}"/>
                </a:ext>
              </a:extLst>
            </p:cNvPr>
            <p:cNvSpPr/>
            <p:nvPr/>
          </p:nvSpPr>
          <p:spPr>
            <a:xfrm>
              <a:off x="17387173" y="5264921"/>
              <a:ext cx="1414390" cy="1143549"/>
            </a:xfrm>
            <a:custGeom>
              <a:avLst/>
              <a:gdLst>
                <a:gd name="connsiteX0" fmla="*/ 103658 w 1414225"/>
                <a:gd name="connsiteY0" fmla="*/ 269867 h 1143416"/>
                <a:gd name="connsiteX1" fmla="*/ 5642 w 1414225"/>
                <a:gd name="connsiteY1" fmla="*/ 420617 h 1143416"/>
                <a:gd name="connsiteX2" fmla="*/ 255614 w 1414225"/>
                <a:gd name="connsiteY2" fmla="*/ 227967 h 1143416"/>
                <a:gd name="connsiteX3" fmla="*/ 482717 w 1414225"/>
                <a:gd name="connsiteY3" fmla="*/ 173278 h 1143416"/>
                <a:gd name="connsiteX4" fmla="*/ 496182 w 1414225"/>
                <a:gd name="connsiteY4" fmla="*/ 170119 h 1143416"/>
                <a:gd name="connsiteX5" fmla="*/ 506035 w 1414225"/>
                <a:gd name="connsiteY5" fmla="*/ 166282 h 1143416"/>
                <a:gd name="connsiteX6" fmla="*/ 518373 w 1414225"/>
                <a:gd name="connsiteY6" fmla="*/ 161092 h 1143416"/>
                <a:gd name="connsiteX7" fmla="*/ 591567 w 1414225"/>
                <a:gd name="connsiteY7" fmla="*/ 130551 h 1143416"/>
                <a:gd name="connsiteX8" fmla="*/ 714259 w 1414225"/>
                <a:gd name="connsiteY8" fmla="*/ 98956 h 1143416"/>
                <a:gd name="connsiteX9" fmla="*/ 733666 w 1414225"/>
                <a:gd name="connsiteY9" fmla="*/ 96549 h 1143416"/>
                <a:gd name="connsiteX10" fmla="*/ 754352 w 1414225"/>
                <a:gd name="connsiteY10" fmla="*/ 94969 h 1143416"/>
                <a:gd name="connsiteX11" fmla="*/ 764810 w 1414225"/>
                <a:gd name="connsiteY11" fmla="*/ 94368 h 1143416"/>
                <a:gd name="connsiteX12" fmla="*/ 775792 w 1414225"/>
                <a:gd name="connsiteY12" fmla="*/ 94142 h 1143416"/>
                <a:gd name="connsiteX13" fmla="*/ 797983 w 1414225"/>
                <a:gd name="connsiteY13" fmla="*/ 94292 h 1143416"/>
                <a:gd name="connsiteX14" fmla="*/ 844622 w 1414225"/>
                <a:gd name="connsiteY14" fmla="*/ 98054 h 1143416"/>
                <a:gd name="connsiteX15" fmla="*/ 856508 w 1414225"/>
                <a:gd name="connsiteY15" fmla="*/ 99709 h 1143416"/>
                <a:gd name="connsiteX16" fmla="*/ 859142 w 1414225"/>
                <a:gd name="connsiteY16" fmla="*/ 100085 h 1143416"/>
                <a:gd name="connsiteX17" fmla="*/ 860345 w 1414225"/>
                <a:gd name="connsiteY17" fmla="*/ 100310 h 1143416"/>
                <a:gd name="connsiteX18" fmla="*/ 862753 w 1414225"/>
                <a:gd name="connsiteY18" fmla="*/ 100762 h 1143416"/>
                <a:gd name="connsiteX19" fmla="*/ 872382 w 1414225"/>
                <a:gd name="connsiteY19" fmla="*/ 102717 h 1143416"/>
                <a:gd name="connsiteX20" fmla="*/ 948583 w 1414225"/>
                <a:gd name="connsiteY20" fmla="*/ 121900 h 1143416"/>
                <a:gd name="connsiteX21" fmla="*/ 984616 w 1414225"/>
                <a:gd name="connsiteY21" fmla="*/ 134161 h 1143416"/>
                <a:gd name="connsiteX22" fmla="*/ 1020574 w 1414225"/>
                <a:gd name="connsiteY22" fmla="*/ 149056 h 1143416"/>
                <a:gd name="connsiteX23" fmla="*/ 1037048 w 1414225"/>
                <a:gd name="connsiteY23" fmla="*/ 157105 h 1143416"/>
                <a:gd name="connsiteX24" fmla="*/ 1052243 w 1414225"/>
                <a:gd name="connsiteY24" fmla="*/ 165380 h 1143416"/>
                <a:gd name="connsiteX25" fmla="*/ 1077670 w 1414225"/>
                <a:gd name="connsiteY25" fmla="*/ 182155 h 1143416"/>
                <a:gd name="connsiteX26" fmla="*/ 1105051 w 1414225"/>
                <a:gd name="connsiteY26" fmla="*/ 214502 h 1143416"/>
                <a:gd name="connsiteX27" fmla="*/ 1077294 w 1414225"/>
                <a:gd name="connsiteY27" fmla="*/ 221497 h 1143416"/>
                <a:gd name="connsiteX28" fmla="*/ 1032535 w 1414225"/>
                <a:gd name="connsiteY28" fmla="*/ 219767 h 1143416"/>
                <a:gd name="connsiteX29" fmla="*/ 913680 w 1414225"/>
                <a:gd name="connsiteY29" fmla="*/ 206603 h 1143416"/>
                <a:gd name="connsiteX30" fmla="*/ 940684 w 1414225"/>
                <a:gd name="connsiteY30" fmla="*/ 220294 h 1143416"/>
                <a:gd name="connsiteX31" fmla="*/ 953399 w 1414225"/>
                <a:gd name="connsiteY31" fmla="*/ 227290 h 1143416"/>
                <a:gd name="connsiteX32" fmla="*/ 959641 w 1414225"/>
                <a:gd name="connsiteY32" fmla="*/ 230825 h 1143416"/>
                <a:gd name="connsiteX33" fmla="*/ 966111 w 1414225"/>
                <a:gd name="connsiteY33" fmla="*/ 234662 h 1143416"/>
                <a:gd name="connsiteX34" fmla="*/ 990484 w 1414225"/>
                <a:gd name="connsiteY34" fmla="*/ 249857 h 1143416"/>
                <a:gd name="connsiteX35" fmla="*/ 1012901 w 1414225"/>
                <a:gd name="connsiteY35" fmla="*/ 265654 h 1143416"/>
                <a:gd name="connsiteX36" fmla="*/ 1033136 w 1414225"/>
                <a:gd name="connsiteY36" fmla="*/ 281452 h 1143416"/>
                <a:gd name="connsiteX37" fmla="*/ 1051116 w 1414225"/>
                <a:gd name="connsiteY37" fmla="*/ 297475 h 1143416"/>
                <a:gd name="connsiteX38" fmla="*/ 1081130 w 1414225"/>
                <a:gd name="connsiteY38" fmla="*/ 329370 h 1143416"/>
                <a:gd name="connsiteX39" fmla="*/ 1144996 w 1414225"/>
                <a:gd name="connsiteY39" fmla="*/ 450256 h 1143416"/>
                <a:gd name="connsiteX40" fmla="*/ 1168164 w 1414225"/>
                <a:gd name="connsiteY40" fmla="*/ 563469 h 1143416"/>
                <a:gd name="connsiteX41" fmla="*/ 1188627 w 1414225"/>
                <a:gd name="connsiteY41" fmla="*/ 689019 h 1143416"/>
                <a:gd name="connsiteX42" fmla="*/ 1178697 w 1414225"/>
                <a:gd name="connsiteY42" fmla="*/ 822092 h 1143416"/>
                <a:gd name="connsiteX43" fmla="*/ 1119644 w 1414225"/>
                <a:gd name="connsiteY43" fmla="*/ 919508 h 1143416"/>
                <a:gd name="connsiteX44" fmla="*/ 1100537 w 1414225"/>
                <a:gd name="connsiteY44" fmla="*/ 936434 h 1143416"/>
                <a:gd name="connsiteX45" fmla="*/ 1080528 w 1414225"/>
                <a:gd name="connsiteY45" fmla="*/ 950426 h 1143416"/>
                <a:gd name="connsiteX46" fmla="*/ 1038552 w 1414225"/>
                <a:gd name="connsiteY46" fmla="*/ 969909 h 1143416"/>
                <a:gd name="connsiteX47" fmla="*/ 995448 w 1414225"/>
                <a:gd name="connsiteY47" fmla="*/ 980215 h 1143416"/>
                <a:gd name="connsiteX48" fmla="*/ 974086 w 1414225"/>
                <a:gd name="connsiteY48" fmla="*/ 982246 h 1143416"/>
                <a:gd name="connsiteX49" fmla="*/ 952495 w 1414225"/>
                <a:gd name="connsiteY49" fmla="*/ 983374 h 1143416"/>
                <a:gd name="connsiteX50" fmla="*/ 918042 w 1414225"/>
                <a:gd name="connsiteY50" fmla="*/ 994056 h 1143416"/>
                <a:gd name="connsiteX51" fmla="*/ 901794 w 1414225"/>
                <a:gd name="connsiteY51" fmla="*/ 1006694 h 1143416"/>
                <a:gd name="connsiteX52" fmla="*/ 885621 w 1414225"/>
                <a:gd name="connsiteY52" fmla="*/ 1023017 h 1143416"/>
                <a:gd name="connsiteX53" fmla="*/ 877270 w 1414225"/>
                <a:gd name="connsiteY53" fmla="*/ 1032421 h 1143416"/>
                <a:gd name="connsiteX54" fmla="*/ 868771 w 1414225"/>
                <a:gd name="connsiteY54" fmla="*/ 1042576 h 1143416"/>
                <a:gd name="connsiteX55" fmla="*/ 859818 w 1414225"/>
                <a:gd name="connsiteY55" fmla="*/ 1053634 h 1143416"/>
                <a:gd name="connsiteX56" fmla="*/ 855381 w 1414225"/>
                <a:gd name="connsiteY56" fmla="*/ 1059201 h 1143416"/>
                <a:gd name="connsiteX57" fmla="*/ 850791 w 1414225"/>
                <a:gd name="connsiteY57" fmla="*/ 1064316 h 1143416"/>
                <a:gd name="connsiteX58" fmla="*/ 841689 w 1414225"/>
                <a:gd name="connsiteY58" fmla="*/ 1074546 h 1143416"/>
                <a:gd name="connsiteX59" fmla="*/ 832361 w 1414225"/>
                <a:gd name="connsiteY59" fmla="*/ 1083649 h 1143416"/>
                <a:gd name="connsiteX60" fmla="*/ 827697 w 1414225"/>
                <a:gd name="connsiteY60" fmla="*/ 1088012 h 1143416"/>
                <a:gd name="connsiteX61" fmla="*/ 825366 w 1414225"/>
                <a:gd name="connsiteY61" fmla="*/ 1090193 h 1143416"/>
                <a:gd name="connsiteX62" fmla="*/ 823260 w 1414225"/>
                <a:gd name="connsiteY62" fmla="*/ 1091096 h 1143416"/>
                <a:gd name="connsiteX63" fmla="*/ 815436 w 1414225"/>
                <a:gd name="connsiteY63" fmla="*/ 1093353 h 1143416"/>
                <a:gd name="connsiteX64" fmla="*/ 817241 w 1414225"/>
                <a:gd name="connsiteY64" fmla="*/ 1095911 h 1143416"/>
                <a:gd name="connsiteX65" fmla="*/ 818971 w 1414225"/>
                <a:gd name="connsiteY65" fmla="*/ 1097791 h 1143416"/>
                <a:gd name="connsiteX66" fmla="*/ 822657 w 1414225"/>
                <a:gd name="connsiteY66" fmla="*/ 1101703 h 1143416"/>
                <a:gd name="connsiteX67" fmla="*/ 829653 w 1414225"/>
                <a:gd name="connsiteY67" fmla="*/ 1110278 h 1143416"/>
                <a:gd name="connsiteX68" fmla="*/ 840637 w 1414225"/>
                <a:gd name="connsiteY68" fmla="*/ 1129611 h 1143416"/>
                <a:gd name="connsiteX69" fmla="*/ 887351 w 1414225"/>
                <a:gd name="connsiteY69" fmla="*/ 1133899 h 1143416"/>
                <a:gd name="connsiteX70" fmla="*/ 911122 w 1414225"/>
                <a:gd name="connsiteY70" fmla="*/ 1135027 h 1143416"/>
                <a:gd name="connsiteX71" fmla="*/ 923309 w 1414225"/>
                <a:gd name="connsiteY71" fmla="*/ 1136231 h 1143416"/>
                <a:gd name="connsiteX72" fmla="*/ 935419 w 1414225"/>
                <a:gd name="connsiteY72" fmla="*/ 1137660 h 1143416"/>
                <a:gd name="connsiteX73" fmla="*/ 974611 w 1414225"/>
                <a:gd name="connsiteY73" fmla="*/ 1143527 h 1143416"/>
                <a:gd name="connsiteX74" fmla="*/ 993794 w 1414225"/>
                <a:gd name="connsiteY74" fmla="*/ 1144430 h 1143416"/>
                <a:gd name="connsiteX75" fmla="*/ 1012901 w 1414225"/>
                <a:gd name="connsiteY75" fmla="*/ 1142098 h 1143416"/>
                <a:gd name="connsiteX76" fmla="*/ 1050589 w 1414225"/>
                <a:gd name="connsiteY76" fmla="*/ 1131567 h 1143416"/>
                <a:gd name="connsiteX77" fmla="*/ 1087222 w 1414225"/>
                <a:gd name="connsiteY77" fmla="*/ 1112084 h 1143416"/>
                <a:gd name="connsiteX78" fmla="*/ 1155753 w 1414225"/>
                <a:gd name="connsiteY78" fmla="*/ 1043554 h 1143416"/>
                <a:gd name="connsiteX79" fmla="*/ 1163727 w 1414225"/>
                <a:gd name="connsiteY79" fmla="*/ 1032045 h 1143416"/>
                <a:gd name="connsiteX80" fmla="*/ 1171174 w 1414225"/>
                <a:gd name="connsiteY80" fmla="*/ 1019858 h 1143416"/>
                <a:gd name="connsiteX81" fmla="*/ 1178546 w 1414225"/>
                <a:gd name="connsiteY81" fmla="*/ 1006844 h 1143416"/>
                <a:gd name="connsiteX82" fmla="*/ 1182232 w 1414225"/>
                <a:gd name="connsiteY82" fmla="*/ 1000074 h 1143416"/>
                <a:gd name="connsiteX83" fmla="*/ 1185541 w 1414225"/>
                <a:gd name="connsiteY83" fmla="*/ 993605 h 1143416"/>
                <a:gd name="connsiteX84" fmla="*/ 1192087 w 1414225"/>
                <a:gd name="connsiteY84" fmla="*/ 980064 h 1143416"/>
                <a:gd name="connsiteX85" fmla="*/ 1198329 w 1414225"/>
                <a:gd name="connsiteY85" fmla="*/ 965621 h 1143416"/>
                <a:gd name="connsiteX86" fmla="*/ 1204046 w 1414225"/>
                <a:gd name="connsiteY86" fmla="*/ 950426 h 1143416"/>
                <a:gd name="connsiteX87" fmla="*/ 1206906 w 1414225"/>
                <a:gd name="connsiteY87" fmla="*/ 942452 h 1143416"/>
                <a:gd name="connsiteX88" fmla="*/ 1209314 w 1414225"/>
                <a:gd name="connsiteY88" fmla="*/ 934177 h 1143416"/>
                <a:gd name="connsiteX89" fmla="*/ 1220296 w 1414225"/>
                <a:gd name="connsiteY89" fmla="*/ 915897 h 1143416"/>
                <a:gd name="connsiteX90" fmla="*/ 1235716 w 1414225"/>
                <a:gd name="connsiteY90" fmla="*/ 903861 h 1143416"/>
                <a:gd name="connsiteX91" fmla="*/ 1275284 w 1414225"/>
                <a:gd name="connsiteY91" fmla="*/ 892051 h 1143416"/>
                <a:gd name="connsiteX92" fmla="*/ 1339828 w 1414225"/>
                <a:gd name="connsiteY92" fmla="*/ 864820 h 1143416"/>
                <a:gd name="connsiteX93" fmla="*/ 1383835 w 1414225"/>
                <a:gd name="connsiteY93" fmla="*/ 734831 h 1143416"/>
                <a:gd name="connsiteX94" fmla="*/ 1406252 w 1414225"/>
                <a:gd name="connsiteY94" fmla="*/ 610485 h 1143416"/>
                <a:gd name="connsiteX95" fmla="*/ 1409034 w 1414225"/>
                <a:gd name="connsiteY95" fmla="*/ 579793 h 1143416"/>
                <a:gd name="connsiteX96" fmla="*/ 1410540 w 1414225"/>
                <a:gd name="connsiteY96" fmla="*/ 549177 h 1143416"/>
                <a:gd name="connsiteX97" fmla="*/ 1410314 w 1414225"/>
                <a:gd name="connsiteY97" fmla="*/ 487041 h 1143416"/>
                <a:gd name="connsiteX98" fmla="*/ 1391658 w 1414225"/>
                <a:gd name="connsiteY98" fmla="*/ 356375 h 1143416"/>
                <a:gd name="connsiteX99" fmla="*/ 1383157 w 1414225"/>
                <a:gd name="connsiteY99" fmla="*/ 321396 h 1143416"/>
                <a:gd name="connsiteX100" fmla="*/ 1375183 w 1414225"/>
                <a:gd name="connsiteY100" fmla="*/ 300408 h 1143416"/>
                <a:gd name="connsiteX101" fmla="*/ 1370294 w 1414225"/>
                <a:gd name="connsiteY101" fmla="*/ 289049 h 1143416"/>
                <a:gd name="connsiteX102" fmla="*/ 1364577 w 1414225"/>
                <a:gd name="connsiteY102" fmla="*/ 277465 h 1143416"/>
                <a:gd name="connsiteX103" fmla="*/ 1335240 w 1414225"/>
                <a:gd name="connsiteY103" fmla="*/ 226989 h 1143416"/>
                <a:gd name="connsiteX104" fmla="*/ 1316509 w 1414225"/>
                <a:gd name="connsiteY104" fmla="*/ 200058 h 1143416"/>
                <a:gd name="connsiteX105" fmla="*/ 1294919 w 1414225"/>
                <a:gd name="connsiteY105" fmla="*/ 172676 h 1143416"/>
                <a:gd name="connsiteX106" fmla="*/ 1076993 w 1414225"/>
                <a:gd name="connsiteY106" fmla="*/ 69393 h 1143416"/>
                <a:gd name="connsiteX107" fmla="*/ 1062625 w 1414225"/>
                <a:gd name="connsiteY107" fmla="*/ 64428 h 1143416"/>
                <a:gd name="connsiteX108" fmla="*/ 1048482 w 1414225"/>
                <a:gd name="connsiteY108" fmla="*/ 59764 h 1143416"/>
                <a:gd name="connsiteX109" fmla="*/ 1020649 w 1414225"/>
                <a:gd name="connsiteY109" fmla="*/ 51188 h 1143416"/>
                <a:gd name="connsiteX110" fmla="*/ 1006657 w 1414225"/>
                <a:gd name="connsiteY110" fmla="*/ 46976 h 1143416"/>
                <a:gd name="connsiteX111" fmla="*/ 994095 w 1414225"/>
                <a:gd name="connsiteY111" fmla="*/ 43440 h 1143416"/>
                <a:gd name="connsiteX112" fmla="*/ 969195 w 1414225"/>
                <a:gd name="connsiteY112" fmla="*/ 36444 h 1143416"/>
                <a:gd name="connsiteX113" fmla="*/ 919998 w 1414225"/>
                <a:gd name="connsiteY113" fmla="*/ 23280 h 1143416"/>
                <a:gd name="connsiteX114" fmla="*/ 870951 w 1414225"/>
                <a:gd name="connsiteY114" fmla="*/ 10793 h 1143416"/>
                <a:gd name="connsiteX115" fmla="*/ 778501 w 1414225"/>
                <a:gd name="connsiteY115" fmla="*/ 5828 h 1143416"/>
                <a:gd name="connsiteX116" fmla="*/ 757588 w 1414225"/>
                <a:gd name="connsiteY116" fmla="*/ 6580 h 1143416"/>
                <a:gd name="connsiteX117" fmla="*/ 737954 w 1414225"/>
                <a:gd name="connsiteY117" fmla="*/ 8085 h 1143416"/>
                <a:gd name="connsiteX118" fmla="*/ 701245 w 1414225"/>
                <a:gd name="connsiteY118" fmla="*/ 12372 h 1143416"/>
                <a:gd name="connsiteX119" fmla="*/ 586753 w 1414225"/>
                <a:gd name="connsiteY119" fmla="*/ 38701 h 1143416"/>
                <a:gd name="connsiteX120" fmla="*/ 508217 w 1414225"/>
                <a:gd name="connsiteY120" fmla="*/ 66158 h 1143416"/>
                <a:gd name="connsiteX121" fmla="*/ 450972 w 1414225"/>
                <a:gd name="connsiteY121" fmla="*/ 88876 h 1143416"/>
                <a:gd name="connsiteX122" fmla="*/ 370106 w 1414225"/>
                <a:gd name="connsiteY122" fmla="*/ 118816 h 1143416"/>
                <a:gd name="connsiteX123" fmla="*/ 354006 w 1414225"/>
                <a:gd name="connsiteY123" fmla="*/ 123780 h 1143416"/>
                <a:gd name="connsiteX124" fmla="*/ 339112 w 1414225"/>
                <a:gd name="connsiteY124" fmla="*/ 127993 h 1143416"/>
                <a:gd name="connsiteX125" fmla="*/ 311580 w 1414225"/>
                <a:gd name="connsiteY125" fmla="*/ 134914 h 1143416"/>
                <a:gd name="connsiteX126" fmla="*/ 213111 w 1414225"/>
                <a:gd name="connsiteY126" fmla="*/ 166884 h 1143416"/>
                <a:gd name="connsiteX127" fmla="*/ 103658 w 1414225"/>
                <a:gd name="connsiteY127" fmla="*/ 269867 h 1143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1414225" h="1143416">
                  <a:moveTo>
                    <a:pt x="103658" y="269867"/>
                  </a:moveTo>
                  <a:cubicBezTo>
                    <a:pt x="65822" y="325458"/>
                    <a:pt x="34753" y="374505"/>
                    <a:pt x="5642" y="420617"/>
                  </a:cubicBezTo>
                  <a:cubicBezTo>
                    <a:pt x="91699" y="325609"/>
                    <a:pt x="176025" y="265805"/>
                    <a:pt x="255614" y="227967"/>
                  </a:cubicBezTo>
                  <a:cubicBezTo>
                    <a:pt x="335426" y="190354"/>
                    <a:pt x="409900" y="175159"/>
                    <a:pt x="482717" y="173278"/>
                  </a:cubicBezTo>
                  <a:cubicBezTo>
                    <a:pt x="485725" y="173354"/>
                    <a:pt x="490315" y="172225"/>
                    <a:pt x="496182" y="170119"/>
                  </a:cubicBezTo>
                  <a:cubicBezTo>
                    <a:pt x="499115" y="169066"/>
                    <a:pt x="502425" y="167787"/>
                    <a:pt x="506035" y="166282"/>
                  </a:cubicBezTo>
                  <a:cubicBezTo>
                    <a:pt x="509797" y="164778"/>
                    <a:pt x="513934" y="162973"/>
                    <a:pt x="518373" y="161092"/>
                  </a:cubicBezTo>
                  <a:cubicBezTo>
                    <a:pt x="535977" y="153344"/>
                    <a:pt x="559822" y="142361"/>
                    <a:pt x="591567" y="130551"/>
                  </a:cubicBezTo>
                  <a:cubicBezTo>
                    <a:pt x="623387" y="118966"/>
                    <a:pt x="662955" y="106178"/>
                    <a:pt x="714259" y="98956"/>
                  </a:cubicBezTo>
                  <a:cubicBezTo>
                    <a:pt x="720652" y="98054"/>
                    <a:pt x="727197" y="97301"/>
                    <a:pt x="733666" y="96549"/>
                  </a:cubicBezTo>
                  <a:cubicBezTo>
                    <a:pt x="740437" y="95947"/>
                    <a:pt x="747432" y="95421"/>
                    <a:pt x="754352" y="94969"/>
                  </a:cubicBezTo>
                  <a:cubicBezTo>
                    <a:pt x="757814" y="94744"/>
                    <a:pt x="761350" y="94593"/>
                    <a:pt x="764810" y="94368"/>
                  </a:cubicBezTo>
                  <a:cubicBezTo>
                    <a:pt x="768420" y="94292"/>
                    <a:pt x="772106" y="94217"/>
                    <a:pt x="775792" y="94142"/>
                  </a:cubicBezTo>
                  <a:cubicBezTo>
                    <a:pt x="783164" y="94067"/>
                    <a:pt x="790385" y="93991"/>
                    <a:pt x="797983" y="94292"/>
                  </a:cubicBezTo>
                  <a:cubicBezTo>
                    <a:pt x="813329" y="94894"/>
                    <a:pt x="828600" y="95872"/>
                    <a:pt x="844622" y="98054"/>
                  </a:cubicBezTo>
                  <a:lnTo>
                    <a:pt x="856508" y="99709"/>
                  </a:lnTo>
                  <a:lnTo>
                    <a:pt x="859142" y="100085"/>
                  </a:lnTo>
                  <a:lnTo>
                    <a:pt x="860345" y="100310"/>
                  </a:lnTo>
                  <a:lnTo>
                    <a:pt x="862753" y="100762"/>
                  </a:lnTo>
                  <a:lnTo>
                    <a:pt x="872382" y="102717"/>
                  </a:lnTo>
                  <a:cubicBezTo>
                    <a:pt x="897957" y="107833"/>
                    <a:pt x="923909" y="114377"/>
                    <a:pt x="948583" y="121900"/>
                  </a:cubicBezTo>
                  <a:cubicBezTo>
                    <a:pt x="960997" y="125887"/>
                    <a:pt x="972881" y="129874"/>
                    <a:pt x="984616" y="134161"/>
                  </a:cubicBezTo>
                  <a:cubicBezTo>
                    <a:pt x="997329" y="139051"/>
                    <a:pt x="1009366" y="144016"/>
                    <a:pt x="1020574" y="149056"/>
                  </a:cubicBezTo>
                  <a:cubicBezTo>
                    <a:pt x="1026141" y="151463"/>
                    <a:pt x="1031707" y="154322"/>
                    <a:pt x="1037048" y="157105"/>
                  </a:cubicBezTo>
                  <a:cubicBezTo>
                    <a:pt x="1042388" y="159888"/>
                    <a:pt x="1047430" y="162672"/>
                    <a:pt x="1052243" y="165380"/>
                  </a:cubicBezTo>
                  <a:cubicBezTo>
                    <a:pt x="1061872" y="170871"/>
                    <a:pt x="1070447" y="176438"/>
                    <a:pt x="1077670" y="182155"/>
                  </a:cubicBezTo>
                  <a:cubicBezTo>
                    <a:pt x="1092188" y="193514"/>
                    <a:pt x="1101817" y="204346"/>
                    <a:pt x="1105051" y="214502"/>
                  </a:cubicBezTo>
                  <a:cubicBezTo>
                    <a:pt x="1099184" y="218564"/>
                    <a:pt x="1089630" y="220896"/>
                    <a:pt x="1077294" y="221497"/>
                  </a:cubicBezTo>
                  <a:cubicBezTo>
                    <a:pt x="1064956" y="222174"/>
                    <a:pt x="1049911" y="221196"/>
                    <a:pt x="1032535" y="219767"/>
                  </a:cubicBezTo>
                  <a:cubicBezTo>
                    <a:pt x="1000864" y="216232"/>
                    <a:pt x="959491" y="211643"/>
                    <a:pt x="913680" y="206603"/>
                  </a:cubicBezTo>
                  <a:cubicBezTo>
                    <a:pt x="923008" y="210815"/>
                    <a:pt x="932110" y="215705"/>
                    <a:pt x="940684" y="220294"/>
                  </a:cubicBezTo>
                  <a:cubicBezTo>
                    <a:pt x="944973" y="222626"/>
                    <a:pt x="949186" y="224958"/>
                    <a:pt x="953399" y="227290"/>
                  </a:cubicBezTo>
                  <a:cubicBezTo>
                    <a:pt x="955503" y="228493"/>
                    <a:pt x="957535" y="229622"/>
                    <a:pt x="959641" y="230825"/>
                  </a:cubicBezTo>
                  <a:cubicBezTo>
                    <a:pt x="961823" y="232104"/>
                    <a:pt x="964005" y="233383"/>
                    <a:pt x="966111" y="234662"/>
                  </a:cubicBezTo>
                  <a:cubicBezTo>
                    <a:pt x="974611" y="239777"/>
                    <a:pt x="982736" y="244817"/>
                    <a:pt x="990484" y="249857"/>
                  </a:cubicBezTo>
                  <a:cubicBezTo>
                    <a:pt x="998157" y="254822"/>
                    <a:pt x="1005830" y="260389"/>
                    <a:pt x="1012901" y="265654"/>
                  </a:cubicBezTo>
                  <a:cubicBezTo>
                    <a:pt x="1019972" y="270995"/>
                    <a:pt x="1026818" y="276035"/>
                    <a:pt x="1033136" y="281452"/>
                  </a:cubicBezTo>
                  <a:cubicBezTo>
                    <a:pt x="1039456" y="286868"/>
                    <a:pt x="1045399" y="292209"/>
                    <a:pt x="1051116" y="297475"/>
                  </a:cubicBezTo>
                  <a:cubicBezTo>
                    <a:pt x="1062475" y="307855"/>
                    <a:pt x="1072253" y="318913"/>
                    <a:pt x="1081130" y="329370"/>
                  </a:cubicBezTo>
                  <a:cubicBezTo>
                    <a:pt x="1116184" y="371721"/>
                    <a:pt x="1133411" y="412192"/>
                    <a:pt x="1144996" y="450256"/>
                  </a:cubicBezTo>
                  <a:cubicBezTo>
                    <a:pt x="1156205" y="488771"/>
                    <a:pt x="1161620" y="525481"/>
                    <a:pt x="1168164" y="563469"/>
                  </a:cubicBezTo>
                  <a:cubicBezTo>
                    <a:pt x="1173731" y="597396"/>
                    <a:pt x="1180126" y="636663"/>
                    <a:pt x="1188627" y="689019"/>
                  </a:cubicBezTo>
                  <a:cubicBezTo>
                    <a:pt x="1196223" y="736185"/>
                    <a:pt x="1192087" y="782373"/>
                    <a:pt x="1178697" y="822092"/>
                  </a:cubicBezTo>
                  <a:cubicBezTo>
                    <a:pt x="1165532" y="861886"/>
                    <a:pt x="1144469" y="894910"/>
                    <a:pt x="1119644" y="919508"/>
                  </a:cubicBezTo>
                  <a:cubicBezTo>
                    <a:pt x="1113701" y="925677"/>
                    <a:pt x="1107083" y="931318"/>
                    <a:pt x="1100537" y="936434"/>
                  </a:cubicBezTo>
                  <a:cubicBezTo>
                    <a:pt x="1093918" y="941549"/>
                    <a:pt x="1087448" y="946213"/>
                    <a:pt x="1080528" y="950426"/>
                  </a:cubicBezTo>
                  <a:cubicBezTo>
                    <a:pt x="1066460" y="958851"/>
                    <a:pt x="1052846" y="965019"/>
                    <a:pt x="1038552" y="969909"/>
                  </a:cubicBezTo>
                  <a:cubicBezTo>
                    <a:pt x="1024109" y="974949"/>
                    <a:pt x="1009742" y="978334"/>
                    <a:pt x="995448" y="980215"/>
                  </a:cubicBezTo>
                  <a:cubicBezTo>
                    <a:pt x="988302" y="981268"/>
                    <a:pt x="981232" y="981719"/>
                    <a:pt x="974086" y="982246"/>
                  </a:cubicBezTo>
                  <a:cubicBezTo>
                    <a:pt x="966862" y="982998"/>
                    <a:pt x="959641" y="983374"/>
                    <a:pt x="952495" y="983374"/>
                  </a:cubicBezTo>
                  <a:cubicBezTo>
                    <a:pt x="940159" y="982998"/>
                    <a:pt x="928725" y="987211"/>
                    <a:pt x="918042" y="994056"/>
                  </a:cubicBezTo>
                  <a:cubicBezTo>
                    <a:pt x="912927" y="997366"/>
                    <a:pt x="907134" y="1001879"/>
                    <a:pt x="901794" y="1006694"/>
                  </a:cubicBezTo>
                  <a:cubicBezTo>
                    <a:pt x="896378" y="1011583"/>
                    <a:pt x="891414" y="1016849"/>
                    <a:pt x="885621" y="1023017"/>
                  </a:cubicBezTo>
                  <a:cubicBezTo>
                    <a:pt x="882837" y="1026026"/>
                    <a:pt x="880055" y="1029186"/>
                    <a:pt x="877270" y="1032421"/>
                  </a:cubicBezTo>
                  <a:cubicBezTo>
                    <a:pt x="874488" y="1035730"/>
                    <a:pt x="871629" y="1039116"/>
                    <a:pt x="868771" y="1042576"/>
                  </a:cubicBezTo>
                  <a:cubicBezTo>
                    <a:pt x="865836" y="1046187"/>
                    <a:pt x="862828" y="1049873"/>
                    <a:pt x="859818" y="1053634"/>
                  </a:cubicBezTo>
                  <a:cubicBezTo>
                    <a:pt x="858314" y="1055439"/>
                    <a:pt x="856885" y="1057471"/>
                    <a:pt x="855381" y="1059201"/>
                  </a:cubicBezTo>
                  <a:cubicBezTo>
                    <a:pt x="853877" y="1060931"/>
                    <a:pt x="852295" y="1062586"/>
                    <a:pt x="850791" y="1064316"/>
                  </a:cubicBezTo>
                  <a:cubicBezTo>
                    <a:pt x="847783" y="1067701"/>
                    <a:pt x="844698" y="1071161"/>
                    <a:pt x="841689" y="1074546"/>
                  </a:cubicBezTo>
                  <a:cubicBezTo>
                    <a:pt x="838681" y="1077932"/>
                    <a:pt x="835445" y="1080640"/>
                    <a:pt x="832361" y="1083649"/>
                  </a:cubicBezTo>
                  <a:lnTo>
                    <a:pt x="827697" y="1088012"/>
                  </a:lnTo>
                  <a:lnTo>
                    <a:pt x="825366" y="1090193"/>
                  </a:lnTo>
                  <a:cubicBezTo>
                    <a:pt x="824613" y="1090945"/>
                    <a:pt x="824011" y="1090720"/>
                    <a:pt x="823260" y="1091096"/>
                  </a:cubicBezTo>
                  <a:cubicBezTo>
                    <a:pt x="820551" y="1091923"/>
                    <a:pt x="817919" y="1092675"/>
                    <a:pt x="815436" y="1093353"/>
                  </a:cubicBezTo>
                  <a:lnTo>
                    <a:pt x="817241" y="1095911"/>
                  </a:lnTo>
                  <a:cubicBezTo>
                    <a:pt x="817844" y="1096587"/>
                    <a:pt x="818369" y="1097114"/>
                    <a:pt x="818971" y="1097791"/>
                  </a:cubicBezTo>
                  <a:lnTo>
                    <a:pt x="822657" y="1101703"/>
                  </a:lnTo>
                  <a:cubicBezTo>
                    <a:pt x="825366" y="1104486"/>
                    <a:pt x="827397" y="1107269"/>
                    <a:pt x="829653" y="1110278"/>
                  </a:cubicBezTo>
                  <a:cubicBezTo>
                    <a:pt x="833941" y="1116296"/>
                    <a:pt x="837702" y="1122765"/>
                    <a:pt x="840637" y="1129611"/>
                  </a:cubicBezTo>
                  <a:cubicBezTo>
                    <a:pt x="855831" y="1132470"/>
                    <a:pt x="871478" y="1133297"/>
                    <a:pt x="887351" y="1133899"/>
                  </a:cubicBezTo>
                  <a:cubicBezTo>
                    <a:pt x="895324" y="1134200"/>
                    <a:pt x="902997" y="1134350"/>
                    <a:pt x="911122" y="1135027"/>
                  </a:cubicBezTo>
                  <a:cubicBezTo>
                    <a:pt x="915184" y="1135328"/>
                    <a:pt x="919246" y="1135704"/>
                    <a:pt x="923309" y="1136231"/>
                  </a:cubicBezTo>
                  <a:cubicBezTo>
                    <a:pt x="927369" y="1136607"/>
                    <a:pt x="931357" y="1136983"/>
                    <a:pt x="935419" y="1137660"/>
                  </a:cubicBezTo>
                  <a:cubicBezTo>
                    <a:pt x="948734" y="1140443"/>
                    <a:pt x="961748" y="1142475"/>
                    <a:pt x="974611" y="1143527"/>
                  </a:cubicBezTo>
                  <a:cubicBezTo>
                    <a:pt x="981006" y="1144054"/>
                    <a:pt x="987401" y="1144355"/>
                    <a:pt x="993794" y="1144430"/>
                  </a:cubicBezTo>
                  <a:cubicBezTo>
                    <a:pt x="1000188" y="1144280"/>
                    <a:pt x="1006581" y="1143076"/>
                    <a:pt x="1012901" y="1142098"/>
                  </a:cubicBezTo>
                  <a:cubicBezTo>
                    <a:pt x="1025538" y="1139766"/>
                    <a:pt x="1038251" y="1136532"/>
                    <a:pt x="1050589" y="1131567"/>
                  </a:cubicBezTo>
                  <a:cubicBezTo>
                    <a:pt x="1062849" y="1126452"/>
                    <a:pt x="1075112" y="1120133"/>
                    <a:pt x="1087222" y="1112084"/>
                  </a:cubicBezTo>
                  <a:cubicBezTo>
                    <a:pt x="1111070" y="1095384"/>
                    <a:pt x="1134689" y="1073193"/>
                    <a:pt x="1155753" y="1043554"/>
                  </a:cubicBezTo>
                  <a:cubicBezTo>
                    <a:pt x="1158386" y="1039868"/>
                    <a:pt x="1161093" y="1035956"/>
                    <a:pt x="1163727" y="1032045"/>
                  </a:cubicBezTo>
                  <a:cubicBezTo>
                    <a:pt x="1166434" y="1028058"/>
                    <a:pt x="1168691" y="1024071"/>
                    <a:pt x="1171174" y="1019858"/>
                  </a:cubicBezTo>
                  <a:cubicBezTo>
                    <a:pt x="1173655" y="1015646"/>
                    <a:pt x="1176063" y="1011358"/>
                    <a:pt x="1178546" y="1006844"/>
                  </a:cubicBezTo>
                  <a:cubicBezTo>
                    <a:pt x="1179749" y="1004588"/>
                    <a:pt x="1181029" y="1002331"/>
                    <a:pt x="1182232" y="1000074"/>
                  </a:cubicBezTo>
                  <a:cubicBezTo>
                    <a:pt x="1183284" y="997968"/>
                    <a:pt x="1184414" y="995786"/>
                    <a:pt x="1185541" y="993605"/>
                  </a:cubicBezTo>
                  <a:cubicBezTo>
                    <a:pt x="1187723" y="989242"/>
                    <a:pt x="1189905" y="984728"/>
                    <a:pt x="1192087" y="980064"/>
                  </a:cubicBezTo>
                  <a:cubicBezTo>
                    <a:pt x="1194269" y="975400"/>
                    <a:pt x="1196599" y="970511"/>
                    <a:pt x="1198329" y="965621"/>
                  </a:cubicBezTo>
                  <a:cubicBezTo>
                    <a:pt x="1200210" y="960656"/>
                    <a:pt x="1202091" y="955541"/>
                    <a:pt x="1204046" y="950426"/>
                  </a:cubicBezTo>
                  <a:cubicBezTo>
                    <a:pt x="1205025" y="947793"/>
                    <a:pt x="1206002" y="945160"/>
                    <a:pt x="1206906" y="942452"/>
                  </a:cubicBezTo>
                  <a:cubicBezTo>
                    <a:pt x="1207732" y="939744"/>
                    <a:pt x="1208485" y="936960"/>
                    <a:pt x="1209314" y="934177"/>
                  </a:cubicBezTo>
                  <a:cubicBezTo>
                    <a:pt x="1211945" y="926880"/>
                    <a:pt x="1215707" y="920862"/>
                    <a:pt x="1220296" y="915897"/>
                  </a:cubicBezTo>
                  <a:cubicBezTo>
                    <a:pt x="1224809" y="910933"/>
                    <a:pt x="1229925" y="907021"/>
                    <a:pt x="1235716" y="903861"/>
                  </a:cubicBezTo>
                  <a:cubicBezTo>
                    <a:pt x="1247301" y="897543"/>
                    <a:pt x="1261293" y="894308"/>
                    <a:pt x="1275284" y="892051"/>
                  </a:cubicBezTo>
                  <a:cubicBezTo>
                    <a:pt x="1303269" y="887387"/>
                    <a:pt x="1331403" y="887312"/>
                    <a:pt x="1339828" y="864820"/>
                  </a:cubicBezTo>
                  <a:cubicBezTo>
                    <a:pt x="1358935" y="820588"/>
                    <a:pt x="1373001" y="777183"/>
                    <a:pt x="1383835" y="734831"/>
                  </a:cubicBezTo>
                  <a:cubicBezTo>
                    <a:pt x="1394893" y="692329"/>
                    <a:pt x="1401587" y="651407"/>
                    <a:pt x="1406252" y="610485"/>
                  </a:cubicBezTo>
                  <a:cubicBezTo>
                    <a:pt x="1407229" y="600104"/>
                    <a:pt x="1408132" y="589948"/>
                    <a:pt x="1409034" y="579793"/>
                  </a:cubicBezTo>
                  <a:cubicBezTo>
                    <a:pt x="1409862" y="569487"/>
                    <a:pt x="1410088" y="559482"/>
                    <a:pt x="1410540" y="549177"/>
                  </a:cubicBezTo>
                  <a:cubicBezTo>
                    <a:pt x="1411592" y="528490"/>
                    <a:pt x="1410990" y="508179"/>
                    <a:pt x="1410314" y="487041"/>
                  </a:cubicBezTo>
                  <a:cubicBezTo>
                    <a:pt x="1408057" y="445442"/>
                    <a:pt x="1403091" y="401962"/>
                    <a:pt x="1391658" y="356375"/>
                  </a:cubicBezTo>
                  <a:cubicBezTo>
                    <a:pt x="1390454" y="346446"/>
                    <a:pt x="1387822" y="334485"/>
                    <a:pt x="1383157" y="321396"/>
                  </a:cubicBezTo>
                  <a:cubicBezTo>
                    <a:pt x="1380900" y="314776"/>
                    <a:pt x="1378193" y="307780"/>
                    <a:pt x="1375183" y="300408"/>
                  </a:cubicBezTo>
                  <a:cubicBezTo>
                    <a:pt x="1373679" y="296722"/>
                    <a:pt x="1372024" y="292886"/>
                    <a:pt x="1370294" y="289049"/>
                  </a:cubicBezTo>
                  <a:cubicBezTo>
                    <a:pt x="1368489" y="285288"/>
                    <a:pt x="1366608" y="281376"/>
                    <a:pt x="1364577" y="277465"/>
                  </a:cubicBezTo>
                  <a:cubicBezTo>
                    <a:pt x="1356527" y="261667"/>
                    <a:pt x="1347049" y="244366"/>
                    <a:pt x="1335240" y="226989"/>
                  </a:cubicBezTo>
                  <a:cubicBezTo>
                    <a:pt x="1329372" y="218263"/>
                    <a:pt x="1323278" y="209010"/>
                    <a:pt x="1316509" y="200058"/>
                  </a:cubicBezTo>
                  <a:cubicBezTo>
                    <a:pt x="1309738" y="191107"/>
                    <a:pt x="1302516" y="181929"/>
                    <a:pt x="1294919" y="172676"/>
                  </a:cubicBezTo>
                  <a:cubicBezTo>
                    <a:pt x="1227668" y="128896"/>
                    <a:pt x="1153345" y="95872"/>
                    <a:pt x="1076993" y="69393"/>
                  </a:cubicBezTo>
                  <a:lnTo>
                    <a:pt x="1062625" y="64428"/>
                  </a:lnTo>
                  <a:cubicBezTo>
                    <a:pt x="1057810" y="62773"/>
                    <a:pt x="1053072" y="61193"/>
                    <a:pt x="1048482" y="59764"/>
                  </a:cubicBezTo>
                  <a:lnTo>
                    <a:pt x="1020649" y="51188"/>
                  </a:lnTo>
                  <a:lnTo>
                    <a:pt x="1006657" y="46976"/>
                  </a:lnTo>
                  <a:lnTo>
                    <a:pt x="994095" y="43440"/>
                  </a:lnTo>
                  <a:lnTo>
                    <a:pt x="969195" y="36444"/>
                  </a:lnTo>
                  <a:cubicBezTo>
                    <a:pt x="952646" y="31781"/>
                    <a:pt x="936398" y="27794"/>
                    <a:pt x="919998" y="23280"/>
                  </a:cubicBezTo>
                  <a:lnTo>
                    <a:pt x="870951" y="10793"/>
                  </a:lnTo>
                  <a:cubicBezTo>
                    <a:pt x="838079" y="6580"/>
                    <a:pt x="806560" y="5076"/>
                    <a:pt x="778501" y="5828"/>
                  </a:cubicBezTo>
                  <a:cubicBezTo>
                    <a:pt x="771429" y="5978"/>
                    <a:pt x="764358" y="6204"/>
                    <a:pt x="757588" y="6580"/>
                  </a:cubicBezTo>
                  <a:cubicBezTo>
                    <a:pt x="750968" y="7032"/>
                    <a:pt x="744424" y="7483"/>
                    <a:pt x="737954" y="8085"/>
                  </a:cubicBezTo>
                  <a:cubicBezTo>
                    <a:pt x="724714" y="9138"/>
                    <a:pt x="712979" y="10717"/>
                    <a:pt x="701245" y="12372"/>
                  </a:cubicBezTo>
                  <a:cubicBezTo>
                    <a:pt x="654755" y="19293"/>
                    <a:pt x="617971" y="29223"/>
                    <a:pt x="586753" y="38701"/>
                  </a:cubicBezTo>
                  <a:cubicBezTo>
                    <a:pt x="555308" y="48330"/>
                    <a:pt x="530634" y="57733"/>
                    <a:pt x="508217" y="66158"/>
                  </a:cubicBezTo>
                  <a:cubicBezTo>
                    <a:pt x="486403" y="74583"/>
                    <a:pt x="467446" y="82256"/>
                    <a:pt x="450972" y="88876"/>
                  </a:cubicBezTo>
                  <a:cubicBezTo>
                    <a:pt x="417722" y="102191"/>
                    <a:pt x="392221" y="111745"/>
                    <a:pt x="370106" y="118816"/>
                  </a:cubicBezTo>
                  <a:cubicBezTo>
                    <a:pt x="364614" y="120621"/>
                    <a:pt x="359123" y="122276"/>
                    <a:pt x="354006" y="123780"/>
                  </a:cubicBezTo>
                  <a:cubicBezTo>
                    <a:pt x="348967" y="125285"/>
                    <a:pt x="344003" y="126639"/>
                    <a:pt x="339112" y="127993"/>
                  </a:cubicBezTo>
                  <a:cubicBezTo>
                    <a:pt x="329257" y="130626"/>
                    <a:pt x="320381" y="132807"/>
                    <a:pt x="311580" y="134914"/>
                  </a:cubicBezTo>
                  <a:cubicBezTo>
                    <a:pt x="276750" y="143188"/>
                    <a:pt x="246661" y="149056"/>
                    <a:pt x="213111" y="166884"/>
                  </a:cubicBezTo>
                  <a:cubicBezTo>
                    <a:pt x="179937" y="184938"/>
                    <a:pt x="143076" y="214953"/>
                    <a:pt x="103658" y="269867"/>
                  </a:cubicBezTo>
                  <a:close/>
                </a:path>
              </a:pathLst>
            </a:custGeom>
            <a:solidFill>
              <a:srgbClr val="70BACE"/>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81D040DD-DF28-44D7-9E93-1C609DA2331F}"/>
                </a:ext>
              </a:extLst>
            </p:cNvPr>
            <p:cNvSpPr/>
            <p:nvPr/>
          </p:nvSpPr>
          <p:spPr>
            <a:xfrm>
              <a:off x="18181788" y="5432426"/>
              <a:ext cx="842616" cy="1136025"/>
            </a:xfrm>
            <a:custGeom>
              <a:avLst/>
              <a:gdLst>
                <a:gd name="connsiteX0" fmla="*/ 233875 w 842517"/>
                <a:gd name="connsiteY0" fmla="*/ 1092565 h 1135894"/>
                <a:gd name="connsiteX1" fmla="*/ 284952 w 842517"/>
                <a:gd name="connsiteY1" fmla="*/ 1077445 h 1135894"/>
                <a:gd name="connsiteX2" fmla="*/ 343101 w 842517"/>
                <a:gd name="connsiteY2" fmla="*/ 1081807 h 1135894"/>
                <a:gd name="connsiteX3" fmla="*/ 350398 w 842517"/>
                <a:gd name="connsiteY3" fmla="*/ 1078874 h 1135894"/>
                <a:gd name="connsiteX4" fmla="*/ 356866 w 842517"/>
                <a:gd name="connsiteY4" fmla="*/ 1069696 h 1135894"/>
                <a:gd name="connsiteX5" fmla="*/ 362809 w 842517"/>
                <a:gd name="connsiteY5" fmla="*/ 1056607 h 1135894"/>
                <a:gd name="connsiteX6" fmla="*/ 367700 w 842517"/>
                <a:gd name="connsiteY6" fmla="*/ 1041186 h 1135894"/>
                <a:gd name="connsiteX7" fmla="*/ 376049 w 842517"/>
                <a:gd name="connsiteY7" fmla="*/ 1012074 h 1135894"/>
                <a:gd name="connsiteX8" fmla="*/ 383722 w 842517"/>
                <a:gd name="connsiteY8" fmla="*/ 1001769 h 1135894"/>
                <a:gd name="connsiteX9" fmla="*/ 460978 w 842517"/>
                <a:gd name="connsiteY9" fmla="*/ 996653 h 1135894"/>
                <a:gd name="connsiteX10" fmla="*/ 497237 w 842517"/>
                <a:gd name="connsiteY10" fmla="*/ 1004777 h 1135894"/>
                <a:gd name="connsiteX11" fmla="*/ 538460 w 842517"/>
                <a:gd name="connsiteY11" fmla="*/ 988153 h 1135894"/>
                <a:gd name="connsiteX12" fmla="*/ 548840 w 842517"/>
                <a:gd name="connsiteY12" fmla="*/ 969422 h 1135894"/>
                <a:gd name="connsiteX13" fmla="*/ 562606 w 842517"/>
                <a:gd name="connsiteY13" fmla="*/ 937075 h 1135894"/>
                <a:gd name="connsiteX14" fmla="*/ 590590 w 842517"/>
                <a:gd name="connsiteY14" fmla="*/ 873736 h 1135894"/>
                <a:gd name="connsiteX15" fmla="*/ 606463 w 842517"/>
                <a:gd name="connsiteY15" fmla="*/ 851018 h 1135894"/>
                <a:gd name="connsiteX16" fmla="*/ 621282 w 842517"/>
                <a:gd name="connsiteY16" fmla="*/ 831610 h 1135894"/>
                <a:gd name="connsiteX17" fmla="*/ 650243 w 842517"/>
                <a:gd name="connsiteY17" fmla="*/ 803777 h 1135894"/>
                <a:gd name="connsiteX18" fmla="*/ 706061 w 842517"/>
                <a:gd name="connsiteY18" fmla="*/ 772107 h 1135894"/>
                <a:gd name="connsiteX19" fmla="*/ 758116 w 842517"/>
                <a:gd name="connsiteY19" fmla="*/ 725994 h 1135894"/>
                <a:gd name="connsiteX20" fmla="*/ 779104 w 842517"/>
                <a:gd name="connsiteY20" fmla="*/ 675744 h 1135894"/>
                <a:gd name="connsiteX21" fmla="*/ 783317 w 842517"/>
                <a:gd name="connsiteY21" fmla="*/ 658668 h 1135894"/>
                <a:gd name="connsiteX22" fmla="*/ 786400 w 842517"/>
                <a:gd name="connsiteY22" fmla="*/ 639561 h 1135894"/>
                <a:gd name="connsiteX23" fmla="*/ 790086 w 842517"/>
                <a:gd name="connsiteY23" fmla="*/ 594577 h 1135894"/>
                <a:gd name="connsiteX24" fmla="*/ 819272 w 842517"/>
                <a:gd name="connsiteY24" fmla="*/ 550871 h 1135894"/>
                <a:gd name="connsiteX25" fmla="*/ 818597 w 842517"/>
                <a:gd name="connsiteY25" fmla="*/ 548915 h 1135894"/>
                <a:gd name="connsiteX26" fmla="*/ 837327 w 842517"/>
                <a:gd name="connsiteY26" fmla="*/ 541017 h 1135894"/>
                <a:gd name="connsiteX27" fmla="*/ 835221 w 842517"/>
                <a:gd name="connsiteY27" fmla="*/ 495957 h 1135894"/>
                <a:gd name="connsiteX28" fmla="*/ 828301 w 842517"/>
                <a:gd name="connsiteY28" fmla="*/ 467748 h 1135894"/>
                <a:gd name="connsiteX29" fmla="*/ 819574 w 842517"/>
                <a:gd name="connsiteY29" fmla="*/ 440140 h 1135894"/>
                <a:gd name="connsiteX30" fmla="*/ 803025 w 842517"/>
                <a:gd name="connsiteY30" fmla="*/ 399443 h 1135894"/>
                <a:gd name="connsiteX31" fmla="*/ 774665 w 842517"/>
                <a:gd name="connsiteY31" fmla="*/ 341520 h 1135894"/>
                <a:gd name="connsiteX32" fmla="*/ 761124 w 842517"/>
                <a:gd name="connsiteY32" fmla="*/ 315794 h 1135894"/>
                <a:gd name="connsiteX33" fmla="*/ 747660 w 842517"/>
                <a:gd name="connsiteY33" fmla="*/ 292022 h 1135894"/>
                <a:gd name="connsiteX34" fmla="*/ 696432 w 842517"/>
                <a:gd name="connsiteY34" fmla="*/ 209200 h 1135894"/>
                <a:gd name="connsiteX35" fmla="*/ 642569 w 842517"/>
                <a:gd name="connsiteY35" fmla="*/ 135104 h 1135894"/>
                <a:gd name="connsiteX36" fmla="*/ 635122 w 842517"/>
                <a:gd name="connsiteY36" fmla="*/ 125701 h 1135894"/>
                <a:gd name="connsiteX37" fmla="*/ 627225 w 842517"/>
                <a:gd name="connsiteY37" fmla="*/ 116448 h 1135894"/>
                <a:gd name="connsiteX38" fmla="*/ 610674 w 842517"/>
                <a:gd name="connsiteY38" fmla="*/ 97567 h 1135894"/>
                <a:gd name="connsiteX39" fmla="*/ 592546 w 842517"/>
                <a:gd name="connsiteY39" fmla="*/ 78309 h 1135894"/>
                <a:gd name="connsiteX40" fmla="*/ 572687 w 842517"/>
                <a:gd name="connsiteY40" fmla="*/ 58450 h 1135894"/>
                <a:gd name="connsiteX41" fmla="*/ 537405 w 842517"/>
                <a:gd name="connsiteY41" fmla="*/ 30993 h 1135894"/>
                <a:gd name="connsiteX42" fmla="*/ 500395 w 842517"/>
                <a:gd name="connsiteY42" fmla="*/ 5642 h 1135894"/>
                <a:gd name="connsiteX43" fmla="*/ 521986 w 842517"/>
                <a:gd name="connsiteY43" fmla="*/ 33024 h 1135894"/>
                <a:gd name="connsiteX44" fmla="*/ 540717 w 842517"/>
                <a:gd name="connsiteY44" fmla="*/ 59954 h 1135894"/>
                <a:gd name="connsiteX45" fmla="*/ 570054 w 842517"/>
                <a:gd name="connsiteY45" fmla="*/ 110430 h 1135894"/>
                <a:gd name="connsiteX46" fmla="*/ 575771 w 842517"/>
                <a:gd name="connsiteY46" fmla="*/ 122015 h 1135894"/>
                <a:gd name="connsiteX47" fmla="*/ 580660 w 842517"/>
                <a:gd name="connsiteY47" fmla="*/ 133373 h 1135894"/>
                <a:gd name="connsiteX48" fmla="*/ 588634 w 842517"/>
                <a:gd name="connsiteY48" fmla="*/ 154361 h 1135894"/>
                <a:gd name="connsiteX49" fmla="*/ 597135 w 842517"/>
                <a:gd name="connsiteY49" fmla="*/ 189341 h 1135894"/>
                <a:gd name="connsiteX50" fmla="*/ 615791 w 842517"/>
                <a:gd name="connsiteY50" fmla="*/ 320006 h 1135894"/>
                <a:gd name="connsiteX51" fmla="*/ 616017 w 842517"/>
                <a:gd name="connsiteY51" fmla="*/ 382142 h 1135894"/>
                <a:gd name="connsiteX52" fmla="*/ 614511 w 842517"/>
                <a:gd name="connsiteY52" fmla="*/ 412758 h 1135894"/>
                <a:gd name="connsiteX53" fmla="*/ 611728 w 842517"/>
                <a:gd name="connsiteY53" fmla="*/ 443450 h 1135894"/>
                <a:gd name="connsiteX54" fmla="*/ 589312 w 842517"/>
                <a:gd name="connsiteY54" fmla="*/ 567797 h 1135894"/>
                <a:gd name="connsiteX55" fmla="*/ 545304 w 842517"/>
                <a:gd name="connsiteY55" fmla="*/ 697785 h 1135894"/>
                <a:gd name="connsiteX56" fmla="*/ 480761 w 842517"/>
                <a:gd name="connsiteY56" fmla="*/ 725016 h 1135894"/>
                <a:gd name="connsiteX57" fmla="*/ 441193 w 842517"/>
                <a:gd name="connsiteY57" fmla="*/ 736827 h 1135894"/>
                <a:gd name="connsiteX58" fmla="*/ 425773 w 842517"/>
                <a:gd name="connsiteY58" fmla="*/ 748863 h 1135894"/>
                <a:gd name="connsiteX59" fmla="*/ 414790 w 842517"/>
                <a:gd name="connsiteY59" fmla="*/ 767142 h 1135894"/>
                <a:gd name="connsiteX60" fmla="*/ 412383 w 842517"/>
                <a:gd name="connsiteY60" fmla="*/ 775417 h 1135894"/>
                <a:gd name="connsiteX61" fmla="*/ 409523 w 842517"/>
                <a:gd name="connsiteY61" fmla="*/ 783391 h 1135894"/>
                <a:gd name="connsiteX62" fmla="*/ 403806 w 842517"/>
                <a:gd name="connsiteY62" fmla="*/ 798586 h 1135894"/>
                <a:gd name="connsiteX63" fmla="*/ 397564 w 842517"/>
                <a:gd name="connsiteY63" fmla="*/ 813029 h 1135894"/>
                <a:gd name="connsiteX64" fmla="*/ 391018 w 842517"/>
                <a:gd name="connsiteY64" fmla="*/ 826570 h 1135894"/>
                <a:gd name="connsiteX65" fmla="*/ 387709 w 842517"/>
                <a:gd name="connsiteY65" fmla="*/ 833039 h 1135894"/>
                <a:gd name="connsiteX66" fmla="*/ 384023 w 842517"/>
                <a:gd name="connsiteY66" fmla="*/ 839809 h 1135894"/>
                <a:gd name="connsiteX67" fmla="*/ 376651 w 842517"/>
                <a:gd name="connsiteY67" fmla="*/ 852823 h 1135894"/>
                <a:gd name="connsiteX68" fmla="*/ 369204 w 842517"/>
                <a:gd name="connsiteY68" fmla="*/ 865010 h 1135894"/>
                <a:gd name="connsiteX69" fmla="*/ 361230 w 842517"/>
                <a:gd name="connsiteY69" fmla="*/ 876519 h 1135894"/>
                <a:gd name="connsiteX70" fmla="*/ 292699 w 842517"/>
                <a:gd name="connsiteY70" fmla="*/ 945049 h 1135894"/>
                <a:gd name="connsiteX71" fmla="*/ 256065 w 842517"/>
                <a:gd name="connsiteY71" fmla="*/ 964532 h 1135894"/>
                <a:gd name="connsiteX72" fmla="*/ 218378 w 842517"/>
                <a:gd name="connsiteY72" fmla="*/ 975063 h 1135894"/>
                <a:gd name="connsiteX73" fmla="*/ 199270 w 842517"/>
                <a:gd name="connsiteY73" fmla="*/ 977395 h 1135894"/>
                <a:gd name="connsiteX74" fmla="*/ 180088 w 842517"/>
                <a:gd name="connsiteY74" fmla="*/ 976493 h 1135894"/>
                <a:gd name="connsiteX75" fmla="*/ 140896 w 842517"/>
                <a:gd name="connsiteY75" fmla="*/ 970625 h 1135894"/>
                <a:gd name="connsiteX76" fmla="*/ 128786 w 842517"/>
                <a:gd name="connsiteY76" fmla="*/ 969196 h 1135894"/>
                <a:gd name="connsiteX77" fmla="*/ 116598 w 842517"/>
                <a:gd name="connsiteY77" fmla="*/ 967992 h 1135894"/>
                <a:gd name="connsiteX78" fmla="*/ 92828 w 842517"/>
                <a:gd name="connsiteY78" fmla="*/ 966864 h 1135894"/>
                <a:gd name="connsiteX79" fmla="*/ 46114 w 842517"/>
                <a:gd name="connsiteY79" fmla="*/ 962576 h 1135894"/>
                <a:gd name="connsiteX80" fmla="*/ 53335 w 842517"/>
                <a:gd name="connsiteY80" fmla="*/ 998007 h 1135894"/>
                <a:gd name="connsiteX81" fmla="*/ 39945 w 842517"/>
                <a:gd name="connsiteY81" fmla="*/ 1003950 h 1135894"/>
                <a:gd name="connsiteX82" fmla="*/ 30542 w 842517"/>
                <a:gd name="connsiteY82" fmla="*/ 1000189 h 1135894"/>
                <a:gd name="connsiteX83" fmla="*/ 26479 w 842517"/>
                <a:gd name="connsiteY83" fmla="*/ 997932 h 1135894"/>
                <a:gd name="connsiteX84" fmla="*/ 5642 w 842517"/>
                <a:gd name="connsiteY84" fmla="*/ 1048558 h 1135894"/>
                <a:gd name="connsiteX85" fmla="*/ 45436 w 842517"/>
                <a:gd name="connsiteY85" fmla="*/ 1091587 h 1135894"/>
                <a:gd name="connsiteX86" fmla="*/ 96966 w 842517"/>
                <a:gd name="connsiteY86" fmla="*/ 1123407 h 1135894"/>
                <a:gd name="connsiteX87" fmla="*/ 161884 w 842517"/>
                <a:gd name="connsiteY87" fmla="*/ 1130553 h 1135894"/>
                <a:gd name="connsiteX88" fmla="*/ 233875 w 842517"/>
                <a:gd name="connsiteY88" fmla="*/ 1092565 h 1135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842517" h="1135894">
                  <a:moveTo>
                    <a:pt x="233875" y="1092565"/>
                  </a:moveTo>
                  <a:cubicBezTo>
                    <a:pt x="249972" y="1075639"/>
                    <a:pt x="266446" y="1074586"/>
                    <a:pt x="284952" y="1077445"/>
                  </a:cubicBezTo>
                  <a:cubicBezTo>
                    <a:pt x="303382" y="1080228"/>
                    <a:pt x="322565" y="1087149"/>
                    <a:pt x="343101" y="1081807"/>
                  </a:cubicBezTo>
                  <a:cubicBezTo>
                    <a:pt x="345582" y="1082033"/>
                    <a:pt x="348065" y="1080980"/>
                    <a:pt x="350398" y="1078874"/>
                  </a:cubicBezTo>
                  <a:cubicBezTo>
                    <a:pt x="352655" y="1076692"/>
                    <a:pt x="354759" y="1073533"/>
                    <a:pt x="356866" y="1069696"/>
                  </a:cubicBezTo>
                  <a:cubicBezTo>
                    <a:pt x="358897" y="1065860"/>
                    <a:pt x="360928" y="1061422"/>
                    <a:pt x="362809" y="1056607"/>
                  </a:cubicBezTo>
                  <a:cubicBezTo>
                    <a:pt x="364539" y="1051642"/>
                    <a:pt x="366118" y="1046377"/>
                    <a:pt x="367700" y="1041186"/>
                  </a:cubicBezTo>
                  <a:cubicBezTo>
                    <a:pt x="370934" y="1031181"/>
                    <a:pt x="373490" y="1019672"/>
                    <a:pt x="376049" y="1012074"/>
                  </a:cubicBezTo>
                  <a:cubicBezTo>
                    <a:pt x="378607" y="1004401"/>
                    <a:pt x="381088" y="999888"/>
                    <a:pt x="383722" y="1001769"/>
                  </a:cubicBezTo>
                  <a:cubicBezTo>
                    <a:pt x="413510" y="981382"/>
                    <a:pt x="437431" y="988529"/>
                    <a:pt x="460978" y="996653"/>
                  </a:cubicBezTo>
                  <a:cubicBezTo>
                    <a:pt x="472788" y="1000640"/>
                    <a:pt x="484597" y="1004702"/>
                    <a:pt x="497237" y="1004777"/>
                  </a:cubicBezTo>
                  <a:cubicBezTo>
                    <a:pt x="510024" y="1004853"/>
                    <a:pt x="523490" y="1000791"/>
                    <a:pt x="538460" y="988153"/>
                  </a:cubicBezTo>
                  <a:cubicBezTo>
                    <a:pt x="540941" y="985219"/>
                    <a:pt x="544627" y="978449"/>
                    <a:pt x="548840" y="969422"/>
                  </a:cubicBezTo>
                  <a:cubicBezTo>
                    <a:pt x="552902" y="960320"/>
                    <a:pt x="557567" y="948961"/>
                    <a:pt x="562606" y="937075"/>
                  </a:cubicBezTo>
                  <a:cubicBezTo>
                    <a:pt x="572160" y="913304"/>
                    <a:pt x="582314" y="887276"/>
                    <a:pt x="590590" y="873736"/>
                  </a:cubicBezTo>
                  <a:cubicBezTo>
                    <a:pt x="595931" y="865311"/>
                    <a:pt x="601196" y="857788"/>
                    <a:pt x="606463" y="851018"/>
                  </a:cubicBezTo>
                  <a:cubicBezTo>
                    <a:pt x="611427" y="843872"/>
                    <a:pt x="616391" y="837402"/>
                    <a:pt x="621282" y="831610"/>
                  </a:cubicBezTo>
                  <a:cubicBezTo>
                    <a:pt x="630986" y="820025"/>
                    <a:pt x="640990" y="811149"/>
                    <a:pt x="650243" y="803777"/>
                  </a:cubicBezTo>
                  <a:cubicBezTo>
                    <a:pt x="668973" y="789033"/>
                    <a:pt x="687704" y="781510"/>
                    <a:pt x="706061" y="772107"/>
                  </a:cubicBezTo>
                  <a:cubicBezTo>
                    <a:pt x="724566" y="762629"/>
                    <a:pt x="742092" y="751270"/>
                    <a:pt x="758116" y="725994"/>
                  </a:cubicBezTo>
                  <a:cubicBezTo>
                    <a:pt x="766316" y="713281"/>
                    <a:pt x="773161" y="697108"/>
                    <a:pt x="779104" y="675744"/>
                  </a:cubicBezTo>
                  <a:cubicBezTo>
                    <a:pt x="780608" y="670403"/>
                    <a:pt x="781961" y="664686"/>
                    <a:pt x="783317" y="658668"/>
                  </a:cubicBezTo>
                  <a:cubicBezTo>
                    <a:pt x="784444" y="652650"/>
                    <a:pt x="785497" y="646331"/>
                    <a:pt x="786400" y="639561"/>
                  </a:cubicBezTo>
                  <a:cubicBezTo>
                    <a:pt x="788130" y="626171"/>
                    <a:pt x="790011" y="611051"/>
                    <a:pt x="790086" y="594577"/>
                  </a:cubicBezTo>
                  <a:cubicBezTo>
                    <a:pt x="788958" y="560274"/>
                    <a:pt x="800466" y="548915"/>
                    <a:pt x="819272" y="550871"/>
                  </a:cubicBezTo>
                  <a:cubicBezTo>
                    <a:pt x="819048" y="550269"/>
                    <a:pt x="818822" y="549592"/>
                    <a:pt x="818597" y="548915"/>
                  </a:cubicBezTo>
                  <a:cubicBezTo>
                    <a:pt x="829052" y="555159"/>
                    <a:pt x="834995" y="551247"/>
                    <a:pt x="837327" y="541017"/>
                  </a:cubicBezTo>
                  <a:cubicBezTo>
                    <a:pt x="839660" y="530861"/>
                    <a:pt x="838380" y="514312"/>
                    <a:pt x="835221" y="495957"/>
                  </a:cubicBezTo>
                  <a:cubicBezTo>
                    <a:pt x="833491" y="486780"/>
                    <a:pt x="830933" y="477301"/>
                    <a:pt x="828301" y="467748"/>
                  </a:cubicBezTo>
                  <a:cubicBezTo>
                    <a:pt x="825517" y="458269"/>
                    <a:pt x="822885" y="448791"/>
                    <a:pt x="819574" y="440140"/>
                  </a:cubicBezTo>
                  <a:cubicBezTo>
                    <a:pt x="813105" y="422838"/>
                    <a:pt x="806861" y="407869"/>
                    <a:pt x="803025" y="399443"/>
                  </a:cubicBezTo>
                  <a:cubicBezTo>
                    <a:pt x="793019" y="378606"/>
                    <a:pt x="784218" y="359048"/>
                    <a:pt x="774665" y="341520"/>
                  </a:cubicBezTo>
                  <a:cubicBezTo>
                    <a:pt x="770002" y="332644"/>
                    <a:pt x="765638" y="323993"/>
                    <a:pt x="761124" y="315794"/>
                  </a:cubicBezTo>
                  <a:cubicBezTo>
                    <a:pt x="756461" y="307594"/>
                    <a:pt x="752022" y="299696"/>
                    <a:pt x="747660" y="292022"/>
                  </a:cubicBezTo>
                  <a:cubicBezTo>
                    <a:pt x="730132" y="261256"/>
                    <a:pt x="713282" y="234626"/>
                    <a:pt x="696432" y="209200"/>
                  </a:cubicBezTo>
                  <a:cubicBezTo>
                    <a:pt x="679431" y="183849"/>
                    <a:pt x="662279" y="159702"/>
                    <a:pt x="642569" y="135104"/>
                  </a:cubicBezTo>
                  <a:cubicBezTo>
                    <a:pt x="640088" y="132019"/>
                    <a:pt x="637681" y="128860"/>
                    <a:pt x="635122" y="125701"/>
                  </a:cubicBezTo>
                  <a:cubicBezTo>
                    <a:pt x="632491" y="122692"/>
                    <a:pt x="629857" y="119607"/>
                    <a:pt x="627225" y="116448"/>
                  </a:cubicBezTo>
                  <a:cubicBezTo>
                    <a:pt x="621807" y="110279"/>
                    <a:pt x="616316" y="103960"/>
                    <a:pt x="610674" y="97567"/>
                  </a:cubicBezTo>
                  <a:cubicBezTo>
                    <a:pt x="605032" y="91022"/>
                    <a:pt x="598941" y="84778"/>
                    <a:pt x="592546" y="78309"/>
                  </a:cubicBezTo>
                  <a:cubicBezTo>
                    <a:pt x="586226" y="71840"/>
                    <a:pt x="579607" y="65220"/>
                    <a:pt x="572687" y="58450"/>
                  </a:cubicBezTo>
                  <a:cubicBezTo>
                    <a:pt x="561178" y="48971"/>
                    <a:pt x="549292" y="39944"/>
                    <a:pt x="537405" y="30993"/>
                  </a:cubicBezTo>
                  <a:cubicBezTo>
                    <a:pt x="525446" y="22116"/>
                    <a:pt x="512882" y="13916"/>
                    <a:pt x="500395" y="5642"/>
                  </a:cubicBezTo>
                  <a:cubicBezTo>
                    <a:pt x="507993" y="14894"/>
                    <a:pt x="515214" y="24072"/>
                    <a:pt x="521986" y="33024"/>
                  </a:cubicBezTo>
                  <a:cubicBezTo>
                    <a:pt x="528755" y="41975"/>
                    <a:pt x="534849" y="51228"/>
                    <a:pt x="540717" y="59954"/>
                  </a:cubicBezTo>
                  <a:cubicBezTo>
                    <a:pt x="552526" y="77331"/>
                    <a:pt x="562004" y="94633"/>
                    <a:pt x="570054" y="110430"/>
                  </a:cubicBezTo>
                  <a:cubicBezTo>
                    <a:pt x="572085" y="114342"/>
                    <a:pt x="573965" y="118253"/>
                    <a:pt x="575771" y="122015"/>
                  </a:cubicBezTo>
                  <a:cubicBezTo>
                    <a:pt x="577501" y="125851"/>
                    <a:pt x="579156" y="129687"/>
                    <a:pt x="580660" y="133373"/>
                  </a:cubicBezTo>
                  <a:cubicBezTo>
                    <a:pt x="583745" y="140746"/>
                    <a:pt x="586377" y="147817"/>
                    <a:pt x="588634" y="154361"/>
                  </a:cubicBezTo>
                  <a:cubicBezTo>
                    <a:pt x="593299" y="167450"/>
                    <a:pt x="595931" y="179411"/>
                    <a:pt x="597135" y="189341"/>
                  </a:cubicBezTo>
                  <a:cubicBezTo>
                    <a:pt x="608568" y="234927"/>
                    <a:pt x="613534" y="278407"/>
                    <a:pt x="615791" y="320006"/>
                  </a:cubicBezTo>
                  <a:cubicBezTo>
                    <a:pt x="616467" y="341144"/>
                    <a:pt x="617069" y="361380"/>
                    <a:pt x="616017" y="382142"/>
                  </a:cubicBezTo>
                  <a:cubicBezTo>
                    <a:pt x="615565" y="392448"/>
                    <a:pt x="615339" y="402453"/>
                    <a:pt x="614511" y="412758"/>
                  </a:cubicBezTo>
                  <a:cubicBezTo>
                    <a:pt x="613609" y="422838"/>
                    <a:pt x="612630" y="433069"/>
                    <a:pt x="611728" y="443450"/>
                  </a:cubicBezTo>
                  <a:cubicBezTo>
                    <a:pt x="607064" y="484448"/>
                    <a:pt x="600369" y="525370"/>
                    <a:pt x="589312" y="567797"/>
                  </a:cubicBezTo>
                  <a:cubicBezTo>
                    <a:pt x="578478" y="610073"/>
                    <a:pt x="564412" y="653553"/>
                    <a:pt x="545304" y="697785"/>
                  </a:cubicBezTo>
                  <a:cubicBezTo>
                    <a:pt x="536880" y="720277"/>
                    <a:pt x="508821" y="720352"/>
                    <a:pt x="480761" y="725016"/>
                  </a:cubicBezTo>
                  <a:cubicBezTo>
                    <a:pt x="466770" y="727273"/>
                    <a:pt x="452778" y="730432"/>
                    <a:pt x="441193" y="736827"/>
                  </a:cubicBezTo>
                  <a:cubicBezTo>
                    <a:pt x="435327" y="739986"/>
                    <a:pt x="430285" y="743898"/>
                    <a:pt x="425773" y="748863"/>
                  </a:cubicBezTo>
                  <a:cubicBezTo>
                    <a:pt x="421183" y="753828"/>
                    <a:pt x="417422" y="759770"/>
                    <a:pt x="414790" y="767142"/>
                  </a:cubicBezTo>
                  <a:cubicBezTo>
                    <a:pt x="413962" y="769925"/>
                    <a:pt x="413209" y="772634"/>
                    <a:pt x="412383" y="775417"/>
                  </a:cubicBezTo>
                  <a:cubicBezTo>
                    <a:pt x="411479" y="778125"/>
                    <a:pt x="410502" y="780758"/>
                    <a:pt x="409523" y="783391"/>
                  </a:cubicBezTo>
                  <a:cubicBezTo>
                    <a:pt x="407567" y="788581"/>
                    <a:pt x="405687" y="793621"/>
                    <a:pt x="403806" y="798586"/>
                  </a:cubicBezTo>
                  <a:cubicBezTo>
                    <a:pt x="402001" y="803476"/>
                    <a:pt x="399746" y="808290"/>
                    <a:pt x="397564" y="813029"/>
                  </a:cubicBezTo>
                  <a:cubicBezTo>
                    <a:pt x="395382" y="817693"/>
                    <a:pt x="393200" y="822207"/>
                    <a:pt x="391018" y="826570"/>
                  </a:cubicBezTo>
                  <a:cubicBezTo>
                    <a:pt x="389891" y="828751"/>
                    <a:pt x="388836" y="830933"/>
                    <a:pt x="387709" y="833039"/>
                  </a:cubicBezTo>
                  <a:cubicBezTo>
                    <a:pt x="386431" y="835296"/>
                    <a:pt x="385226" y="837628"/>
                    <a:pt x="384023" y="839809"/>
                  </a:cubicBezTo>
                  <a:cubicBezTo>
                    <a:pt x="381540" y="844248"/>
                    <a:pt x="379132" y="848611"/>
                    <a:pt x="376651" y="852823"/>
                  </a:cubicBezTo>
                  <a:cubicBezTo>
                    <a:pt x="374168" y="857036"/>
                    <a:pt x="371836" y="861023"/>
                    <a:pt x="369204" y="865010"/>
                  </a:cubicBezTo>
                  <a:cubicBezTo>
                    <a:pt x="366495" y="868997"/>
                    <a:pt x="363863" y="872833"/>
                    <a:pt x="361230" y="876519"/>
                  </a:cubicBezTo>
                  <a:cubicBezTo>
                    <a:pt x="340166" y="906158"/>
                    <a:pt x="316546" y="928349"/>
                    <a:pt x="292699" y="945049"/>
                  </a:cubicBezTo>
                  <a:cubicBezTo>
                    <a:pt x="280664" y="953173"/>
                    <a:pt x="268326" y="959417"/>
                    <a:pt x="256065" y="964532"/>
                  </a:cubicBezTo>
                  <a:cubicBezTo>
                    <a:pt x="243728" y="969497"/>
                    <a:pt x="231015" y="972731"/>
                    <a:pt x="218378" y="975063"/>
                  </a:cubicBezTo>
                  <a:cubicBezTo>
                    <a:pt x="212058" y="976117"/>
                    <a:pt x="205665" y="977245"/>
                    <a:pt x="199270" y="977395"/>
                  </a:cubicBezTo>
                  <a:cubicBezTo>
                    <a:pt x="192951" y="977321"/>
                    <a:pt x="186558" y="977019"/>
                    <a:pt x="180088" y="976493"/>
                  </a:cubicBezTo>
                  <a:cubicBezTo>
                    <a:pt x="167225" y="975365"/>
                    <a:pt x="154211" y="973409"/>
                    <a:pt x="140896" y="970625"/>
                  </a:cubicBezTo>
                  <a:cubicBezTo>
                    <a:pt x="136833" y="969948"/>
                    <a:pt x="132846" y="969572"/>
                    <a:pt x="128786" y="969196"/>
                  </a:cubicBezTo>
                  <a:cubicBezTo>
                    <a:pt x="124723" y="968669"/>
                    <a:pt x="120586" y="968293"/>
                    <a:pt x="116598" y="967992"/>
                  </a:cubicBezTo>
                  <a:cubicBezTo>
                    <a:pt x="108398" y="967315"/>
                    <a:pt x="100800" y="967240"/>
                    <a:pt x="92828" y="966864"/>
                  </a:cubicBezTo>
                  <a:cubicBezTo>
                    <a:pt x="76955" y="966262"/>
                    <a:pt x="61307" y="965435"/>
                    <a:pt x="46114" y="962576"/>
                  </a:cubicBezTo>
                  <a:cubicBezTo>
                    <a:pt x="51078" y="974085"/>
                    <a:pt x="53712" y="986573"/>
                    <a:pt x="53335" y="998007"/>
                  </a:cubicBezTo>
                  <a:cubicBezTo>
                    <a:pt x="54086" y="1005003"/>
                    <a:pt x="46714" y="1005755"/>
                    <a:pt x="39945" y="1003950"/>
                  </a:cubicBezTo>
                  <a:cubicBezTo>
                    <a:pt x="36560" y="1003198"/>
                    <a:pt x="32949" y="1001392"/>
                    <a:pt x="30542" y="1000189"/>
                  </a:cubicBezTo>
                  <a:cubicBezTo>
                    <a:pt x="28059" y="998910"/>
                    <a:pt x="26479" y="997932"/>
                    <a:pt x="26479" y="997932"/>
                  </a:cubicBezTo>
                  <a:cubicBezTo>
                    <a:pt x="20536" y="1012074"/>
                    <a:pt x="15045" y="1029827"/>
                    <a:pt x="5642" y="1048558"/>
                  </a:cubicBezTo>
                  <a:cubicBezTo>
                    <a:pt x="17151" y="1063754"/>
                    <a:pt x="30316" y="1078423"/>
                    <a:pt x="45436" y="1091587"/>
                  </a:cubicBezTo>
                  <a:cubicBezTo>
                    <a:pt x="60481" y="1104601"/>
                    <a:pt x="77557" y="1116035"/>
                    <a:pt x="96966" y="1123407"/>
                  </a:cubicBezTo>
                  <a:cubicBezTo>
                    <a:pt x="116373" y="1130854"/>
                    <a:pt x="138413" y="1134465"/>
                    <a:pt x="161884" y="1130553"/>
                  </a:cubicBezTo>
                  <a:cubicBezTo>
                    <a:pt x="185280" y="1126566"/>
                    <a:pt x="210253" y="1114907"/>
                    <a:pt x="233875" y="1092565"/>
                  </a:cubicBezTo>
                  <a:close/>
                </a:path>
              </a:pathLst>
            </a:custGeom>
            <a:solidFill>
              <a:srgbClr val="6BB9CD"/>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001CCFA1-D59E-445D-B8AB-0493D47C0EE3}"/>
                </a:ext>
              </a:extLst>
            </p:cNvPr>
            <p:cNvSpPr/>
            <p:nvPr/>
          </p:nvSpPr>
          <p:spPr>
            <a:xfrm>
              <a:off x="17194650" y="5353612"/>
              <a:ext cx="1384296" cy="1008129"/>
            </a:xfrm>
            <a:custGeom>
              <a:avLst/>
              <a:gdLst>
                <a:gd name="connsiteX0" fmla="*/ 101403 w 1384135"/>
                <a:gd name="connsiteY0" fmla="*/ 489758 h 1008012"/>
                <a:gd name="connsiteX1" fmla="*/ 68380 w 1384135"/>
                <a:gd name="connsiteY1" fmla="*/ 586121 h 1008012"/>
                <a:gd name="connsiteX2" fmla="*/ 32872 w 1384135"/>
                <a:gd name="connsiteY2" fmla="*/ 656833 h 1008012"/>
                <a:gd name="connsiteX3" fmla="*/ 5642 w 1384135"/>
                <a:gd name="connsiteY3" fmla="*/ 691812 h 1008012"/>
                <a:gd name="connsiteX4" fmla="*/ 18656 w 1384135"/>
                <a:gd name="connsiteY4" fmla="*/ 677294 h 1008012"/>
                <a:gd name="connsiteX5" fmla="*/ 6619 w 1384135"/>
                <a:gd name="connsiteY5" fmla="*/ 703848 h 1008012"/>
                <a:gd name="connsiteX6" fmla="*/ 112611 w 1384135"/>
                <a:gd name="connsiteY6" fmla="*/ 675488 h 1008012"/>
                <a:gd name="connsiteX7" fmla="*/ 178584 w 1384135"/>
                <a:gd name="connsiteY7" fmla="*/ 577395 h 1008012"/>
                <a:gd name="connsiteX8" fmla="*/ 288712 w 1384135"/>
                <a:gd name="connsiteY8" fmla="*/ 531282 h 1008012"/>
                <a:gd name="connsiteX9" fmla="*/ 403505 w 1384135"/>
                <a:gd name="connsiteY9" fmla="*/ 485019 h 1008012"/>
                <a:gd name="connsiteX10" fmla="*/ 538384 w 1384135"/>
                <a:gd name="connsiteY10" fmla="*/ 409644 h 1008012"/>
                <a:gd name="connsiteX11" fmla="*/ 622485 w 1384135"/>
                <a:gd name="connsiteY11" fmla="*/ 354579 h 1008012"/>
                <a:gd name="connsiteX12" fmla="*/ 729304 w 1384135"/>
                <a:gd name="connsiteY12" fmla="*/ 287554 h 1008012"/>
                <a:gd name="connsiteX13" fmla="*/ 798887 w 1384135"/>
                <a:gd name="connsiteY13" fmla="*/ 275518 h 1008012"/>
                <a:gd name="connsiteX14" fmla="*/ 831309 w 1384135"/>
                <a:gd name="connsiteY14" fmla="*/ 315613 h 1008012"/>
                <a:gd name="connsiteX15" fmla="*/ 873961 w 1384135"/>
                <a:gd name="connsiteY15" fmla="*/ 356084 h 1008012"/>
                <a:gd name="connsiteX16" fmla="*/ 910069 w 1384135"/>
                <a:gd name="connsiteY16" fmla="*/ 366540 h 1008012"/>
                <a:gd name="connsiteX17" fmla="*/ 958965 w 1384135"/>
                <a:gd name="connsiteY17" fmla="*/ 372859 h 1008012"/>
                <a:gd name="connsiteX18" fmla="*/ 996578 w 1384135"/>
                <a:gd name="connsiteY18" fmla="*/ 381284 h 1008012"/>
                <a:gd name="connsiteX19" fmla="*/ 1022153 w 1384135"/>
                <a:gd name="connsiteY19" fmla="*/ 389785 h 1008012"/>
                <a:gd name="connsiteX20" fmla="*/ 1047430 w 1384135"/>
                <a:gd name="connsiteY20" fmla="*/ 399564 h 1008012"/>
                <a:gd name="connsiteX21" fmla="*/ 1070148 w 1384135"/>
                <a:gd name="connsiteY21" fmla="*/ 410697 h 1008012"/>
                <a:gd name="connsiteX22" fmla="*/ 1080078 w 1384135"/>
                <a:gd name="connsiteY22" fmla="*/ 416640 h 1008012"/>
                <a:gd name="connsiteX23" fmla="*/ 1088352 w 1384135"/>
                <a:gd name="connsiteY23" fmla="*/ 423109 h 1008012"/>
                <a:gd name="connsiteX24" fmla="*/ 1104750 w 1384135"/>
                <a:gd name="connsiteY24" fmla="*/ 451394 h 1008012"/>
                <a:gd name="connsiteX25" fmla="*/ 1088954 w 1384135"/>
                <a:gd name="connsiteY25" fmla="*/ 486975 h 1008012"/>
                <a:gd name="connsiteX26" fmla="*/ 1067891 w 1384135"/>
                <a:gd name="connsiteY26" fmla="*/ 520751 h 1008012"/>
                <a:gd name="connsiteX27" fmla="*/ 1082109 w 1384135"/>
                <a:gd name="connsiteY27" fmla="*/ 591613 h 1008012"/>
                <a:gd name="connsiteX28" fmla="*/ 1139354 w 1384135"/>
                <a:gd name="connsiteY28" fmla="*/ 692564 h 1008012"/>
                <a:gd name="connsiteX29" fmla="*/ 1139128 w 1384135"/>
                <a:gd name="connsiteY29" fmla="*/ 743341 h 1008012"/>
                <a:gd name="connsiteX30" fmla="*/ 1122203 w 1384135"/>
                <a:gd name="connsiteY30" fmla="*/ 787874 h 1008012"/>
                <a:gd name="connsiteX31" fmla="*/ 1055630 w 1384135"/>
                <a:gd name="connsiteY31" fmla="*/ 847678 h 1008012"/>
                <a:gd name="connsiteX32" fmla="*/ 967691 w 1384135"/>
                <a:gd name="connsiteY32" fmla="*/ 873480 h 1008012"/>
                <a:gd name="connsiteX33" fmla="*/ 965735 w 1384135"/>
                <a:gd name="connsiteY33" fmla="*/ 873781 h 1008012"/>
                <a:gd name="connsiteX34" fmla="*/ 971077 w 1384135"/>
                <a:gd name="connsiteY34" fmla="*/ 876564 h 1008012"/>
                <a:gd name="connsiteX35" fmla="*/ 972581 w 1384135"/>
                <a:gd name="connsiteY35" fmla="*/ 880250 h 1008012"/>
                <a:gd name="connsiteX36" fmla="*/ 974086 w 1384135"/>
                <a:gd name="connsiteY36" fmla="*/ 885140 h 1008012"/>
                <a:gd name="connsiteX37" fmla="*/ 977546 w 1384135"/>
                <a:gd name="connsiteY37" fmla="*/ 895671 h 1008012"/>
                <a:gd name="connsiteX38" fmla="*/ 984692 w 1384135"/>
                <a:gd name="connsiteY38" fmla="*/ 920646 h 1008012"/>
                <a:gd name="connsiteX39" fmla="*/ 988528 w 1384135"/>
                <a:gd name="connsiteY39" fmla="*/ 934713 h 1008012"/>
                <a:gd name="connsiteX40" fmla="*/ 991839 w 1384135"/>
                <a:gd name="connsiteY40" fmla="*/ 950811 h 1008012"/>
                <a:gd name="connsiteX41" fmla="*/ 995300 w 1384135"/>
                <a:gd name="connsiteY41" fmla="*/ 966533 h 1008012"/>
                <a:gd name="connsiteX42" fmla="*/ 998910 w 1384135"/>
                <a:gd name="connsiteY42" fmla="*/ 981954 h 1008012"/>
                <a:gd name="connsiteX43" fmla="*/ 1002521 w 1384135"/>
                <a:gd name="connsiteY43" fmla="*/ 996849 h 1008012"/>
                <a:gd name="connsiteX44" fmla="*/ 1003123 w 1384135"/>
                <a:gd name="connsiteY44" fmla="*/ 998127 h 1008012"/>
                <a:gd name="connsiteX45" fmla="*/ 1003799 w 1384135"/>
                <a:gd name="connsiteY45" fmla="*/ 999030 h 1008012"/>
                <a:gd name="connsiteX46" fmla="*/ 1005153 w 1384135"/>
                <a:gd name="connsiteY46" fmla="*/ 1000911 h 1008012"/>
                <a:gd name="connsiteX47" fmla="*/ 1007937 w 1384135"/>
                <a:gd name="connsiteY47" fmla="*/ 1004898 h 1008012"/>
                <a:gd name="connsiteX48" fmla="*/ 1015760 w 1384135"/>
                <a:gd name="connsiteY48" fmla="*/ 1002641 h 1008012"/>
                <a:gd name="connsiteX49" fmla="*/ 1017867 w 1384135"/>
                <a:gd name="connsiteY49" fmla="*/ 1001738 h 1008012"/>
                <a:gd name="connsiteX50" fmla="*/ 1020198 w 1384135"/>
                <a:gd name="connsiteY50" fmla="*/ 999557 h 1008012"/>
                <a:gd name="connsiteX51" fmla="*/ 1024862 w 1384135"/>
                <a:gd name="connsiteY51" fmla="*/ 995194 h 1008012"/>
                <a:gd name="connsiteX52" fmla="*/ 1034190 w 1384135"/>
                <a:gd name="connsiteY52" fmla="*/ 986092 h 1008012"/>
                <a:gd name="connsiteX53" fmla="*/ 1043292 w 1384135"/>
                <a:gd name="connsiteY53" fmla="*/ 975861 h 1008012"/>
                <a:gd name="connsiteX54" fmla="*/ 1047882 w 1384135"/>
                <a:gd name="connsiteY54" fmla="*/ 970746 h 1008012"/>
                <a:gd name="connsiteX55" fmla="*/ 1052319 w 1384135"/>
                <a:gd name="connsiteY55" fmla="*/ 965179 h 1008012"/>
                <a:gd name="connsiteX56" fmla="*/ 1061272 w 1384135"/>
                <a:gd name="connsiteY56" fmla="*/ 954121 h 1008012"/>
                <a:gd name="connsiteX57" fmla="*/ 1069771 w 1384135"/>
                <a:gd name="connsiteY57" fmla="*/ 943966 h 1008012"/>
                <a:gd name="connsiteX58" fmla="*/ 1078122 w 1384135"/>
                <a:gd name="connsiteY58" fmla="*/ 934562 h 1008012"/>
                <a:gd name="connsiteX59" fmla="*/ 1094295 w 1384135"/>
                <a:gd name="connsiteY59" fmla="*/ 918239 h 1008012"/>
                <a:gd name="connsiteX60" fmla="*/ 1110543 w 1384135"/>
                <a:gd name="connsiteY60" fmla="*/ 905601 h 1008012"/>
                <a:gd name="connsiteX61" fmla="*/ 1144996 w 1384135"/>
                <a:gd name="connsiteY61" fmla="*/ 894919 h 1008012"/>
                <a:gd name="connsiteX62" fmla="*/ 1166587 w 1384135"/>
                <a:gd name="connsiteY62" fmla="*/ 893791 h 1008012"/>
                <a:gd name="connsiteX63" fmla="*/ 1187949 w 1384135"/>
                <a:gd name="connsiteY63" fmla="*/ 891759 h 1008012"/>
                <a:gd name="connsiteX64" fmla="*/ 1231053 w 1384135"/>
                <a:gd name="connsiteY64" fmla="*/ 881454 h 1008012"/>
                <a:gd name="connsiteX65" fmla="*/ 1273029 w 1384135"/>
                <a:gd name="connsiteY65" fmla="*/ 861971 h 1008012"/>
                <a:gd name="connsiteX66" fmla="*/ 1293038 w 1384135"/>
                <a:gd name="connsiteY66" fmla="*/ 847979 h 1008012"/>
                <a:gd name="connsiteX67" fmla="*/ 1312145 w 1384135"/>
                <a:gd name="connsiteY67" fmla="*/ 831053 h 1008012"/>
                <a:gd name="connsiteX68" fmla="*/ 1371198 w 1384135"/>
                <a:gd name="connsiteY68" fmla="*/ 733637 h 1008012"/>
                <a:gd name="connsiteX69" fmla="*/ 1381128 w 1384135"/>
                <a:gd name="connsiteY69" fmla="*/ 600564 h 1008012"/>
                <a:gd name="connsiteX70" fmla="*/ 1360665 w 1384135"/>
                <a:gd name="connsiteY70" fmla="*/ 475014 h 1008012"/>
                <a:gd name="connsiteX71" fmla="*/ 1337497 w 1384135"/>
                <a:gd name="connsiteY71" fmla="*/ 361801 h 1008012"/>
                <a:gd name="connsiteX72" fmla="*/ 1273631 w 1384135"/>
                <a:gd name="connsiteY72" fmla="*/ 240915 h 1008012"/>
                <a:gd name="connsiteX73" fmla="*/ 1243617 w 1384135"/>
                <a:gd name="connsiteY73" fmla="*/ 209019 h 1008012"/>
                <a:gd name="connsiteX74" fmla="*/ 1225637 w 1384135"/>
                <a:gd name="connsiteY74" fmla="*/ 192997 h 1008012"/>
                <a:gd name="connsiteX75" fmla="*/ 1205402 w 1384135"/>
                <a:gd name="connsiteY75" fmla="*/ 177199 h 1008012"/>
                <a:gd name="connsiteX76" fmla="*/ 1182985 w 1384135"/>
                <a:gd name="connsiteY76" fmla="*/ 161402 h 1008012"/>
                <a:gd name="connsiteX77" fmla="*/ 1158612 w 1384135"/>
                <a:gd name="connsiteY77" fmla="*/ 146207 h 1008012"/>
                <a:gd name="connsiteX78" fmla="*/ 1152142 w 1384135"/>
                <a:gd name="connsiteY78" fmla="*/ 142370 h 1008012"/>
                <a:gd name="connsiteX79" fmla="*/ 1145900 w 1384135"/>
                <a:gd name="connsiteY79" fmla="*/ 138835 h 1008012"/>
                <a:gd name="connsiteX80" fmla="*/ 1133185 w 1384135"/>
                <a:gd name="connsiteY80" fmla="*/ 131839 h 1008012"/>
                <a:gd name="connsiteX81" fmla="*/ 1106181 w 1384135"/>
                <a:gd name="connsiteY81" fmla="*/ 118148 h 1008012"/>
                <a:gd name="connsiteX82" fmla="*/ 1225036 w 1384135"/>
                <a:gd name="connsiteY82" fmla="*/ 131312 h 1008012"/>
                <a:gd name="connsiteX83" fmla="*/ 1269795 w 1384135"/>
                <a:gd name="connsiteY83" fmla="*/ 133042 h 1008012"/>
                <a:gd name="connsiteX84" fmla="*/ 1297552 w 1384135"/>
                <a:gd name="connsiteY84" fmla="*/ 126047 h 1008012"/>
                <a:gd name="connsiteX85" fmla="*/ 1270171 w 1384135"/>
                <a:gd name="connsiteY85" fmla="*/ 93700 h 1008012"/>
                <a:gd name="connsiteX86" fmla="*/ 1244744 w 1384135"/>
                <a:gd name="connsiteY86" fmla="*/ 76925 h 1008012"/>
                <a:gd name="connsiteX87" fmla="*/ 1229549 w 1384135"/>
                <a:gd name="connsiteY87" fmla="*/ 68650 h 1008012"/>
                <a:gd name="connsiteX88" fmla="*/ 1213075 w 1384135"/>
                <a:gd name="connsiteY88" fmla="*/ 60601 h 1008012"/>
                <a:gd name="connsiteX89" fmla="*/ 1177117 w 1384135"/>
                <a:gd name="connsiteY89" fmla="*/ 45706 h 1008012"/>
                <a:gd name="connsiteX90" fmla="*/ 1141084 w 1384135"/>
                <a:gd name="connsiteY90" fmla="*/ 33445 h 1008012"/>
                <a:gd name="connsiteX91" fmla="*/ 1064882 w 1384135"/>
                <a:gd name="connsiteY91" fmla="*/ 14262 h 1008012"/>
                <a:gd name="connsiteX92" fmla="*/ 1055253 w 1384135"/>
                <a:gd name="connsiteY92" fmla="*/ 12306 h 1008012"/>
                <a:gd name="connsiteX93" fmla="*/ 1052846 w 1384135"/>
                <a:gd name="connsiteY93" fmla="*/ 11855 h 1008012"/>
                <a:gd name="connsiteX94" fmla="*/ 1051643 w 1384135"/>
                <a:gd name="connsiteY94" fmla="*/ 11629 h 1008012"/>
                <a:gd name="connsiteX95" fmla="*/ 1049009 w 1384135"/>
                <a:gd name="connsiteY95" fmla="*/ 11253 h 1008012"/>
                <a:gd name="connsiteX96" fmla="*/ 1037123 w 1384135"/>
                <a:gd name="connsiteY96" fmla="*/ 9599 h 1008012"/>
                <a:gd name="connsiteX97" fmla="*/ 990484 w 1384135"/>
                <a:gd name="connsiteY97" fmla="*/ 5837 h 1008012"/>
                <a:gd name="connsiteX98" fmla="*/ 968293 w 1384135"/>
                <a:gd name="connsiteY98" fmla="*/ 5687 h 1008012"/>
                <a:gd name="connsiteX99" fmla="*/ 957311 w 1384135"/>
                <a:gd name="connsiteY99" fmla="*/ 5913 h 1008012"/>
                <a:gd name="connsiteX100" fmla="*/ 946853 w 1384135"/>
                <a:gd name="connsiteY100" fmla="*/ 6514 h 1008012"/>
                <a:gd name="connsiteX101" fmla="*/ 926167 w 1384135"/>
                <a:gd name="connsiteY101" fmla="*/ 8094 h 1008012"/>
                <a:gd name="connsiteX102" fmla="*/ 906760 w 1384135"/>
                <a:gd name="connsiteY102" fmla="*/ 10501 h 1008012"/>
                <a:gd name="connsiteX103" fmla="*/ 784068 w 1384135"/>
                <a:gd name="connsiteY103" fmla="*/ 42096 h 1008012"/>
                <a:gd name="connsiteX104" fmla="*/ 710874 w 1384135"/>
                <a:gd name="connsiteY104" fmla="*/ 72637 h 1008012"/>
                <a:gd name="connsiteX105" fmla="*/ 698536 w 1384135"/>
                <a:gd name="connsiteY105" fmla="*/ 77827 h 1008012"/>
                <a:gd name="connsiteX106" fmla="*/ 688683 w 1384135"/>
                <a:gd name="connsiteY106" fmla="*/ 81664 h 1008012"/>
                <a:gd name="connsiteX107" fmla="*/ 675218 w 1384135"/>
                <a:gd name="connsiteY107" fmla="*/ 84823 h 1008012"/>
                <a:gd name="connsiteX108" fmla="*/ 448115 w 1384135"/>
                <a:gd name="connsiteY108" fmla="*/ 139512 h 1008012"/>
                <a:gd name="connsiteX109" fmla="*/ 198143 w 1384135"/>
                <a:gd name="connsiteY109" fmla="*/ 332162 h 1008012"/>
                <a:gd name="connsiteX110" fmla="*/ 101403 w 1384135"/>
                <a:gd name="connsiteY110" fmla="*/ 489758 h 1008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384135" h="1008012">
                  <a:moveTo>
                    <a:pt x="101403" y="489758"/>
                  </a:moveTo>
                  <a:cubicBezTo>
                    <a:pt x="91322" y="520600"/>
                    <a:pt x="79739" y="557084"/>
                    <a:pt x="68380" y="586121"/>
                  </a:cubicBezTo>
                  <a:cubicBezTo>
                    <a:pt x="53634" y="629601"/>
                    <a:pt x="42953" y="646301"/>
                    <a:pt x="32872" y="656833"/>
                  </a:cubicBezTo>
                  <a:cubicBezTo>
                    <a:pt x="23019" y="667439"/>
                    <a:pt x="14141" y="671878"/>
                    <a:pt x="5642" y="691812"/>
                  </a:cubicBezTo>
                  <a:lnTo>
                    <a:pt x="18656" y="677294"/>
                  </a:lnTo>
                  <a:cubicBezTo>
                    <a:pt x="14518" y="686020"/>
                    <a:pt x="10531" y="694971"/>
                    <a:pt x="6619" y="703848"/>
                  </a:cubicBezTo>
                  <a:cubicBezTo>
                    <a:pt x="47317" y="673382"/>
                    <a:pt x="84402" y="660519"/>
                    <a:pt x="112611" y="675488"/>
                  </a:cubicBezTo>
                  <a:cubicBezTo>
                    <a:pt x="133298" y="626743"/>
                    <a:pt x="157068" y="588528"/>
                    <a:pt x="178584" y="577395"/>
                  </a:cubicBezTo>
                  <a:cubicBezTo>
                    <a:pt x="215669" y="558213"/>
                    <a:pt x="251852" y="544898"/>
                    <a:pt x="288712" y="531282"/>
                  </a:cubicBezTo>
                  <a:cubicBezTo>
                    <a:pt x="325573" y="517742"/>
                    <a:pt x="363035" y="503901"/>
                    <a:pt x="403505" y="485019"/>
                  </a:cubicBezTo>
                  <a:cubicBezTo>
                    <a:pt x="444127" y="466213"/>
                    <a:pt x="487382" y="442141"/>
                    <a:pt x="538384" y="409644"/>
                  </a:cubicBezTo>
                  <a:cubicBezTo>
                    <a:pt x="563885" y="393395"/>
                    <a:pt x="591492" y="375040"/>
                    <a:pt x="622485" y="354579"/>
                  </a:cubicBezTo>
                  <a:cubicBezTo>
                    <a:pt x="653552" y="334118"/>
                    <a:pt x="687855" y="311400"/>
                    <a:pt x="729304" y="287554"/>
                  </a:cubicBezTo>
                  <a:cubicBezTo>
                    <a:pt x="762553" y="267770"/>
                    <a:pt x="784821" y="267544"/>
                    <a:pt x="798887" y="275518"/>
                  </a:cubicBezTo>
                  <a:cubicBezTo>
                    <a:pt x="813329" y="283642"/>
                    <a:pt x="821078" y="299816"/>
                    <a:pt x="831309" y="315613"/>
                  </a:cubicBezTo>
                  <a:cubicBezTo>
                    <a:pt x="841390" y="331485"/>
                    <a:pt x="853801" y="346681"/>
                    <a:pt x="873961" y="356084"/>
                  </a:cubicBezTo>
                  <a:cubicBezTo>
                    <a:pt x="883966" y="360823"/>
                    <a:pt x="895928" y="364283"/>
                    <a:pt x="910069" y="366540"/>
                  </a:cubicBezTo>
                  <a:cubicBezTo>
                    <a:pt x="924211" y="368872"/>
                    <a:pt x="940762" y="370301"/>
                    <a:pt x="958965" y="372859"/>
                  </a:cubicBezTo>
                  <a:cubicBezTo>
                    <a:pt x="971077" y="374514"/>
                    <a:pt x="984541" y="376771"/>
                    <a:pt x="996578" y="381284"/>
                  </a:cubicBezTo>
                  <a:cubicBezTo>
                    <a:pt x="1004929" y="384067"/>
                    <a:pt x="1013579" y="386926"/>
                    <a:pt x="1022153" y="389785"/>
                  </a:cubicBezTo>
                  <a:cubicBezTo>
                    <a:pt x="1030805" y="392718"/>
                    <a:pt x="1039305" y="396254"/>
                    <a:pt x="1047430" y="399564"/>
                  </a:cubicBezTo>
                  <a:cubicBezTo>
                    <a:pt x="1055630" y="402798"/>
                    <a:pt x="1063152" y="406861"/>
                    <a:pt x="1070148" y="410697"/>
                  </a:cubicBezTo>
                  <a:cubicBezTo>
                    <a:pt x="1073608" y="412653"/>
                    <a:pt x="1076917" y="414609"/>
                    <a:pt x="1080078" y="416640"/>
                  </a:cubicBezTo>
                  <a:cubicBezTo>
                    <a:pt x="1083086" y="418746"/>
                    <a:pt x="1085795" y="420928"/>
                    <a:pt x="1088352" y="423109"/>
                  </a:cubicBezTo>
                  <a:cubicBezTo>
                    <a:pt x="1098432" y="431835"/>
                    <a:pt x="1104601" y="441088"/>
                    <a:pt x="1104750" y="451394"/>
                  </a:cubicBezTo>
                  <a:cubicBezTo>
                    <a:pt x="1103020" y="464182"/>
                    <a:pt x="1096251" y="475767"/>
                    <a:pt x="1088954" y="486975"/>
                  </a:cubicBezTo>
                  <a:cubicBezTo>
                    <a:pt x="1081657" y="498184"/>
                    <a:pt x="1073382" y="509467"/>
                    <a:pt x="1067891" y="520751"/>
                  </a:cubicBezTo>
                  <a:cubicBezTo>
                    <a:pt x="1056532" y="543394"/>
                    <a:pt x="1057810" y="565886"/>
                    <a:pt x="1082109" y="591613"/>
                  </a:cubicBezTo>
                  <a:cubicBezTo>
                    <a:pt x="1113854" y="621778"/>
                    <a:pt x="1133487" y="657434"/>
                    <a:pt x="1139354" y="692564"/>
                  </a:cubicBezTo>
                  <a:cubicBezTo>
                    <a:pt x="1142214" y="710167"/>
                    <a:pt x="1141988" y="727318"/>
                    <a:pt x="1139128" y="743341"/>
                  </a:cubicBezTo>
                  <a:cubicBezTo>
                    <a:pt x="1135819" y="759665"/>
                    <a:pt x="1130102" y="774559"/>
                    <a:pt x="1122203" y="787874"/>
                  </a:cubicBezTo>
                  <a:cubicBezTo>
                    <a:pt x="1106407" y="814654"/>
                    <a:pt x="1082409" y="834514"/>
                    <a:pt x="1055630" y="847678"/>
                  </a:cubicBezTo>
                  <a:cubicBezTo>
                    <a:pt x="1028624" y="861068"/>
                    <a:pt x="998684" y="868139"/>
                    <a:pt x="967691" y="873480"/>
                  </a:cubicBezTo>
                  <a:cubicBezTo>
                    <a:pt x="963930" y="874232"/>
                    <a:pt x="964005" y="873781"/>
                    <a:pt x="965735" y="873781"/>
                  </a:cubicBezTo>
                  <a:cubicBezTo>
                    <a:pt x="967465" y="873254"/>
                    <a:pt x="968293" y="875210"/>
                    <a:pt x="971077" y="876564"/>
                  </a:cubicBezTo>
                  <a:cubicBezTo>
                    <a:pt x="971904" y="876414"/>
                    <a:pt x="972054" y="878821"/>
                    <a:pt x="972581" y="880250"/>
                  </a:cubicBezTo>
                  <a:cubicBezTo>
                    <a:pt x="973033" y="881905"/>
                    <a:pt x="973559" y="883485"/>
                    <a:pt x="974086" y="885140"/>
                  </a:cubicBezTo>
                  <a:cubicBezTo>
                    <a:pt x="975063" y="888525"/>
                    <a:pt x="976719" y="891609"/>
                    <a:pt x="977546" y="895671"/>
                  </a:cubicBezTo>
                  <a:cubicBezTo>
                    <a:pt x="979577" y="903419"/>
                    <a:pt x="982660" y="911243"/>
                    <a:pt x="984692" y="920646"/>
                  </a:cubicBezTo>
                  <a:cubicBezTo>
                    <a:pt x="985821" y="925235"/>
                    <a:pt x="987325" y="929748"/>
                    <a:pt x="988528" y="934713"/>
                  </a:cubicBezTo>
                  <a:cubicBezTo>
                    <a:pt x="989582" y="939979"/>
                    <a:pt x="990635" y="945395"/>
                    <a:pt x="991839" y="950811"/>
                  </a:cubicBezTo>
                  <a:cubicBezTo>
                    <a:pt x="992967" y="956077"/>
                    <a:pt x="994170" y="961267"/>
                    <a:pt x="995300" y="966533"/>
                  </a:cubicBezTo>
                  <a:cubicBezTo>
                    <a:pt x="996502" y="971648"/>
                    <a:pt x="997705" y="976763"/>
                    <a:pt x="998910" y="981954"/>
                  </a:cubicBezTo>
                  <a:lnTo>
                    <a:pt x="1002521" y="996849"/>
                  </a:lnTo>
                  <a:cubicBezTo>
                    <a:pt x="1002671" y="997601"/>
                    <a:pt x="1002897" y="997902"/>
                    <a:pt x="1003123" y="998127"/>
                  </a:cubicBezTo>
                  <a:lnTo>
                    <a:pt x="1003799" y="999030"/>
                  </a:lnTo>
                  <a:lnTo>
                    <a:pt x="1005153" y="1000911"/>
                  </a:lnTo>
                  <a:lnTo>
                    <a:pt x="1007937" y="1004898"/>
                  </a:lnTo>
                  <a:cubicBezTo>
                    <a:pt x="1010495" y="1004221"/>
                    <a:pt x="1013127" y="1003469"/>
                    <a:pt x="1015760" y="1002641"/>
                  </a:cubicBezTo>
                  <a:cubicBezTo>
                    <a:pt x="1016436" y="1002340"/>
                    <a:pt x="1017039" y="1002491"/>
                    <a:pt x="1017867" y="1001738"/>
                  </a:cubicBezTo>
                  <a:lnTo>
                    <a:pt x="1020198" y="999557"/>
                  </a:lnTo>
                  <a:lnTo>
                    <a:pt x="1024862" y="995194"/>
                  </a:lnTo>
                  <a:cubicBezTo>
                    <a:pt x="1027946" y="992185"/>
                    <a:pt x="1031182" y="989401"/>
                    <a:pt x="1034190" y="986092"/>
                  </a:cubicBezTo>
                  <a:cubicBezTo>
                    <a:pt x="1037274" y="982631"/>
                    <a:pt x="1040284" y="979246"/>
                    <a:pt x="1043292" y="975861"/>
                  </a:cubicBezTo>
                  <a:cubicBezTo>
                    <a:pt x="1044796" y="974131"/>
                    <a:pt x="1046377" y="972401"/>
                    <a:pt x="1047882" y="970746"/>
                  </a:cubicBezTo>
                  <a:cubicBezTo>
                    <a:pt x="1049386" y="969015"/>
                    <a:pt x="1050815" y="967060"/>
                    <a:pt x="1052319" y="965179"/>
                  </a:cubicBezTo>
                  <a:cubicBezTo>
                    <a:pt x="1055329" y="961418"/>
                    <a:pt x="1058337" y="957732"/>
                    <a:pt x="1061272" y="954121"/>
                  </a:cubicBezTo>
                  <a:cubicBezTo>
                    <a:pt x="1064205" y="950661"/>
                    <a:pt x="1066989" y="947275"/>
                    <a:pt x="1069771" y="943966"/>
                  </a:cubicBezTo>
                  <a:cubicBezTo>
                    <a:pt x="1072556" y="940806"/>
                    <a:pt x="1075263" y="937647"/>
                    <a:pt x="1078122" y="934562"/>
                  </a:cubicBezTo>
                  <a:cubicBezTo>
                    <a:pt x="1083915" y="928319"/>
                    <a:pt x="1088879" y="923128"/>
                    <a:pt x="1094295" y="918239"/>
                  </a:cubicBezTo>
                  <a:cubicBezTo>
                    <a:pt x="1099635" y="913424"/>
                    <a:pt x="1105428" y="908836"/>
                    <a:pt x="1110543" y="905601"/>
                  </a:cubicBezTo>
                  <a:cubicBezTo>
                    <a:pt x="1121226" y="898756"/>
                    <a:pt x="1132660" y="894543"/>
                    <a:pt x="1144996" y="894919"/>
                  </a:cubicBezTo>
                  <a:cubicBezTo>
                    <a:pt x="1152142" y="894919"/>
                    <a:pt x="1159363" y="894543"/>
                    <a:pt x="1166587" y="893791"/>
                  </a:cubicBezTo>
                  <a:cubicBezTo>
                    <a:pt x="1173808" y="893189"/>
                    <a:pt x="1180803" y="892737"/>
                    <a:pt x="1187949" y="891759"/>
                  </a:cubicBezTo>
                  <a:cubicBezTo>
                    <a:pt x="1202243" y="889804"/>
                    <a:pt x="1216610" y="886494"/>
                    <a:pt x="1231053" y="881454"/>
                  </a:cubicBezTo>
                  <a:cubicBezTo>
                    <a:pt x="1245347" y="876489"/>
                    <a:pt x="1258961" y="870321"/>
                    <a:pt x="1273029" y="861971"/>
                  </a:cubicBezTo>
                  <a:cubicBezTo>
                    <a:pt x="1279949" y="857833"/>
                    <a:pt x="1286419" y="853169"/>
                    <a:pt x="1293038" y="847979"/>
                  </a:cubicBezTo>
                  <a:cubicBezTo>
                    <a:pt x="1299583" y="842863"/>
                    <a:pt x="1306202" y="837146"/>
                    <a:pt x="1312145" y="831053"/>
                  </a:cubicBezTo>
                  <a:cubicBezTo>
                    <a:pt x="1336970" y="806455"/>
                    <a:pt x="1357958" y="773431"/>
                    <a:pt x="1371198" y="733637"/>
                  </a:cubicBezTo>
                  <a:cubicBezTo>
                    <a:pt x="1384588" y="693918"/>
                    <a:pt x="1388724" y="647730"/>
                    <a:pt x="1381128" y="600564"/>
                  </a:cubicBezTo>
                  <a:cubicBezTo>
                    <a:pt x="1372626" y="548208"/>
                    <a:pt x="1366232" y="509016"/>
                    <a:pt x="1360665" y="475014"/>
                  </a:cubicBezTo>
                  <a:cubicBezTo>
                    <a:pt x="1354121" y="437026"/>
                    <a:pt x="1348705" y="400391"/>
                    <a:pt x="1337497" y="361801"/>
                  </a:cubicBezTo>
                  <a:cubicBezTo>
                    <a:pt x="1325912" y="323737"/>
                    <a:pt x="1308685" y="283266"/>
                    <a:pt x="1273631" y="240915"/>
                  </a:cubicBezTo>
                  <a:cubicBezTo>
                    <a:pt x="1264753" y="230534"/>
                    <a:pt x="1255051" y="219400"/>
                    <a:pt x="1243617" y="209019"/>
                  </a:cubicBezTo>
                  <a:cubicBezTo>
                    <a:pt x="1237975" y="203754"/>
                    <a:pt x="1231956" y="198337"/>
                    <a:pt x="1225637" y="192997"/>
                  </a:cubicBezTo>
                  <a:cubicBezTo>
                    <a:pt x="1219319" y="187580"/>
                    <a:pt x="1212548" y="182540"/>
                    <a:pt x="1205402" y="177199"/>
                  </a:cubicBezTo>
                  <a:cubicBezTo>
                    <a:pt x="1198331" y="172009"/>
                    <a:pt x="1190658" y="166442"/>
                    <a:pt x="1182985" y="161402"/>
                  </a:cubicBezTo>
                  <a:cubicBezTo>
                    <a:pt x="1175237" y="156362"/>
                    <a:pt x="1167112" y="151322"/>
                    <a:pt x="1158612" y="146207"/>
                  </a:cubicBezTo>
                  <a:cubicBezTo>
                    <a:pt x="1156506" y="144928"/>
                    <a:pt x="1154324" y="143649"/>
                    <a:pt x="1152142" y="142370"/>
                  </a:cubicBezTo>
                  <a:cubicBezTo>
                    <a:pt x="1150111" y="141167"/>
                    <a:pt x="1148004" y="140038"/>
                    <a:pt x="1145900" y="138835"/>
                  </a:cubicBezTo>
                  <a:cubicBezTo>
                    <a:pt x="1141762" y="136578"/>
                    <a:pt x="1137474" y="134246"/>
                    <a:pt x="1133185" y="131839"/>
                  </a:cubicBezTo>
                  <a:cubicBezTo>
                    <a:pt x="1124535" y="127250"/>
                    <a:pt x="1115509" y="122360"/>
                    <a:pt x="1106181" y="118148"/>
                  </a:cubicBezTo>
                  <a:cubicBezTo>
                    <a:pt x="1151992" y="123263"/>
                    <a:pt x="1193290" y="127852"/>
                    <a:pt x="1225036" y="131312"/>
                  </a:cubicBezTo>
                  <a:cubicBezTo>
                    <a:pt x="1242412" y="132666"/>
                    <a:pt x="1257457" y="133719"/>
                    <a:pt x="1269795" y="133042"/>
                  </a:cubicBezTo>
                  <a:cubicBezTo>
                    <a:pt x="1282055" y="132440"/>
                    <a:pt x="1291684" y="130109"/>
                    <a:pt x="1297552" y="126047"/>
                  </a:cubicBezTo>
                  <a:cubicBezTo>
                    <a:pt x="1294243" y="115891"/>
                    <a:pt x="1284689" y="105059"/>
                    <a:pt x="1270171" y="93700"/>
                  </a:cubicBezTo>
                  <a:cubicBezTo>
                    <a:pt x="1262948" y="87908"/>
                    <a:pt x="1254373" y="82416"/>
                    <a:pt x="1244744" y="76925"/>
                  </a:cubicBezTo>
                  <a:cubicBezTo>
                    <a:pt x="1239931" y="74141"/>
                    <a:pt x="1234814" y="71358"/>
                    <a:pt x="1229549" y="68650"/>
                  </a:cubicBezTo>
                  <a:cubicBezTo>
                    <a:pt x="1224208" y="65867"/>
                    <a:pt x="1218641" y="63083"/>
                    <a:pt x="1213075" y="60601"/>
                  </a:cubicBezTo>
                  <a:cubicBezTo>
                    <a:pt x="1201866" y="55561"/>
                    <a:pt x="1189754" y="50521"/>
                    <a:pt x="1177117" y="45706"/>
                  </a:cubicBezTo>
                  <a:cubicBezTo>
                    <a:pt x="1165457" y="41419"/>
                    <a:pt x="1153573" y="37432"/>
                    <a:pt x="1141084" y="33445"/>
                  </a:cubicBezTo>
                  <a:cubicBezTo>
                    <a:pt x="1116410" y="25922"/>
                    <a:pt x="1090458" y="19378"/>
                    <a:pt x="1064882" y="14262"/>
                  </a:cubicBezTo>
                  <a:lnTo>
                    <a:pt x="1055253" y="12306"/>
                  </a:lnTo>
                  <a:lnTo>
                    <a:pt x="1052846" y="11855"/>
                  </a:lnTo>
                  <a:lnTo>
                    <a:pt x="1051643" y="11629"/>
                  </a:lnTo>
                  <a:lnTo>
                    <a:pt x="1049009" y="11253"/>
                  </a:lnTo>
                  <a:lnTo>
                    <a:pt x="1037123" y="9599"/>
                  </a:lnTo>
                  <a:cubicBezTo>
                    <a:pt x="1021101" y="7417"/>
                    <a:pt x="1005830" y="6439"/>
                    <a:pt x="990484" y="5837"/>
                  </a:cubicBezTo>
                  <a:cubicBezTo>
                    <a:pt x="982886" y="5612"/>
                    <a:pt x="975665" y="5612"/>
                    <a:pt x="968293" y="5687"/>
                  </a:cubicBezTo>
                  <a:cubicBezTo>
                    <a:pt x="964607" y="5762"/>
                    <a:pt x="960997" y="5837"/>
                    <a:pt x="957311" y="5913"/>
                  </a:cubicBezTo>
                  <a:cubicBezTo>
                    <a:pt x="953775" y="6138"/>
                    <a:pt x="950315" y="6289"/>
                    <a:pt x="946853" y="6514"/>
                  </a:cubicBezTo>
                  <a:cubicBezTo>
                    <a:pt x="939933" y="6966"/>
                    <a:pt x="933013" y="7492"/>
                    <a:pt x="926167" y="8094"/>
                  </a:cubicBezTo>
                  <a:cubicBezTo>
                    <a:pt x="919623" y="8846"/>
                    <a:pt x="913153" y="9599"/>
                    <a:pt x="906760" y="10501"/>
                  </a:cubicBezTo>
                  <a:cubicBezTo>
                    <a:pt x="855456" y="17648"/>
                    <a:pt x="815888" y="30436"/>
                    <a:pt x="784068" y="42096"/>
                  </a:cubicBezTo>
                  <a:cubicBezTo>
                    <a:pt x="752323" y="53831"/>
                    <a:pt x="728553" y="64889"/>
                    <a:pt x="710874" y="72637"/>
                  </a:cubicBezTo>
                  <a:cubicBezTo>
                    <a:pt x="706435" y="74593"/>
                    <a:pt x="702298" y="76323"/>
                    <a:pt x="698536" y="77827"/>
                  </a:cubicBezTo>
                  <a:cubicBezTo>
                    <a:pt x="694926" y="79332"/>
                    <a:pt x="691616" y="80611"/>
                    <a:pt x="688683" y="81664"/>
                  </a:cubicBezTo>
                  <a:cubicBezTo>
                    <a:pt x="682815" y="83770"/>
                    <a:pt x="678226" y="84899"/>
                    <a:pt x="675218" y="84823"/>
                  </a:cubicBezTo>
                  <a:cubicBezTo>
                    <a:pt x="602401" y="86704"/>
                    <a:pt x="527927" y="101899"/>
                    <a:pt x="448115" y="139512"/>
                  </a:cubicBezTo>
                  <a:cubicBezTo>
                    <a:pt x="368601" y="177275"/>
                    <a:pt x="284199" y="237153"/>
                    <a:pt x="198143" y="332162"/>
                  </a:cubicBezTo>
                  <a:cubicBezTo>
                    <a:pt x="163087" y="387829"/>
                    <a:pt x="131643" y="439132"/>
                    <a:pt x="101403" y="489758"/>
                  </a:cubicBezTo>
                  <a:close/>
                </a:path>
              </a:pathLst>
            </a:custGeom>
            <a:solidFill>
              <a:srgbClr val="73BAD0"/>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E74B83A7-365F-4B15-9EFA-28AEC088B13F}"/>
                </a:ext>
              </a:extLst>
            </p:cNvPr>
            <p:cNvSpPr/>
            <p:nvPr/>
          </p:nvSpPr>
          <p:spPr>
            <a:xfrm>
              <a:off x="17301632" y="5618529"/>
              <a:ext cx="1038222" cy="609392"/>
            </a:xfrm>
            <a:custGeom>
              <a:avLst/>
              <a:gdLst>
                <a:gd name="connsiteX0" fmla="*/ 975140 w 1038101"/>
                <a:gd name="connsiteY0" fmla="*/ 326652 h 609320"/>
                <a:gd name="connsiteX1" fmla="*/ 960921 w 1038101"/>
                <a:gd name="connsiteY1" fmla="*/ 255790 h 609320"/>
                <a:gd name="connsiteX2" fmla="*/ 981985 w 1038101"/>
                <a:gd name="connsiteY2" fmla="*/ 222014 h 609320"/>
                <a:gd name="connsiteX3" fmla="*/ 997781 w 1038101"/>
                <a:gd name="connsiteY3" fmla="*/ 186433 h 609320"/>
                <a:gd name="connsiteX4" fmla="*/ 981382 w 1038101"/>
                <a:gd name="connsiteY4" fmla="*/ 158148 h 609320"/>
                <a:gd name="connsiteX5" fmla="*/ 973109 w 1038101"/>
                <a:gd name="connsiteY5" fmla="*/ 151679 h 609320"/>
                <a:gd name="connsiteX6" fmla="*/ 963178 w 1038101"/>
                <a:gd name="connsiteY6" fmla="*/ 145736 h 609320"/>
                <a:gd name="connsiteX7" fmla="*/ 940460 w 1038101"/>
                <a:gd name="connsiteY7" fmla="*/ 134603 h 609320"/>
                <a:gd name="connsiteX8" fmla="*/ 915184 w 1038101"/>
                <a:gd name="connsiteY8" fmla="*/ 124824 h 609320"/>
                <a:gd name="connsiteX9" fmla="*/ 889608 w 1038101"/>
                <a:gd name="connsiteY9" fmla="*/ 116323 h 609320"/>
                <a:gd name="connsiteX10" fmla="*/ 851996 w 1038101"/>
                <a:gd name="connsiteY10" fmla="*/ 107898 h 609320"/>
                <a:gd name="connsiteX11" fmla="*/ 803100 w 1038101"/>
                <a:gd name="connsiteY11" fmla="*/ 101579 h 609320"/>
                <a:gd name="connsiteX12" fmla="*/ 766992 w 1038101"/>
                <a:gd name="connsiteY12" fmla="*/ 91123 h 609320"/>
                <a:gd name="connsiteX13" fmla="*/ 724340 w 1038101"/>
                <a:gd name="connsiteY13" fmla="*/ 50652 h 609320"/>
                <a:gd name="connsiteX14" fmla="*/ 691917 w 1038101"/>
                <a:gd name="connsiteY14" fmla="*/ 10557 h 609320"/>
                <a:gd name="connsiteX15" fmla="*/ 622334 w 1038101"/>
                <a:gd name="connsiteY15" fmla="*/ 22593 h 609320"/>
                <a:gd name="connsiteX16" fmla="*/ 515516 w 1038101"/>
                <a:gd name="connsiteY16" fmla="*/ 89619 h 609320"/>
                <a:gd name="connsiteX17" fmla="*/ 431415 w 1038101"/>
                <a:gd name="connsiteY17" fmla="*/ 144683 h 609320"/>
                <a:gd name="connsiteX18" fmla="*/ 296536 w 1038101"/>
                <a:gd name="connsiteY18" fmla="*/ 220058 h 609320"/>
                <a:gd name="connsiteX19" fmla="*/ 181742 w 1038101"/>
                <a:gd name="connsiteY19" fmla="*/ 266322 h 609320"/>
                <a:gd name="connsiteX20" fmla="*/ 71614 w 1038101"/>
                <a:gd name="connsiteY20" fmla="*/ 312434 h 609320"/>
                <a:gd name="connsiteX21" fmla="*/ 5642 w 1038101"/>
                <a:gd name="connsiteY21" fmla="*/ 410528 h 609320"/>
                <a:gd name="connsiteX22" fmla="*/ 35280 w 1038101"/>
                <a:gd name="connsiteY22" fmla="*/ 441746 h 609320"/>
                <a:gd name="connsiteX23" fmla="*/ 100049 w 1038101"/>
                <a:gd name="connsiteY23" fmla="*/ 392774 h 609320"/>
                <a:gd name="connsiteX24" fmla="*/ 194532 w 1038101"/>
                <a:gd name="connsiteY24" fmla="*/ 298367 h 609320"/>
                <a:gd name="connsiteX25" fmla="*/ 241548 w 1038101"/>
                <a:gd name="connsiteY25" fmla="*/ 343653 h 609320"/>
                <a:gd name="connsiteX26" fmla="*/ 244179 w 1038101"/>
                <a:gd name="connsiteY26" fmla="*/ 458596 h 609320"/>
                <a:gd name="connsiteX27" fmla="*/ 249595 w 1038101"/>
                <a:gd name="connsiteY27" fmla="*/ 498616 h 609320"/>
                <a:gd name="connsiteX28" fmla="*/ 244631 w 1038101"/>
                <a:gd name="connsiteY28" fmla="*/ 501023 h 609320"/>
                <a:gd name="connsiteX29" fmla="*/ 246587 w 1038101"/>
                <a:gd name="connsiteY29" fmla="*/ 532542 h 609320"/>
                <a:gd name="connsiteX30" fmla="*/ 305639 w 1038101"/>
                <a:gd name="connsiteY30" fmla="*/ 479358 h 609320"/>
                <a:gd name="connsiteX31" fmla="*/ 320007 w 1038101"/>
                <a:gd name="connsiteY31" fmla="*/ 456264 h 609320"/>
                <a:gd name="connsiteX32" fmla="*/ 317373 w 1038101"/>
                <a:gd name="connsiteY32" fmla="*/ 470557 h 609320"/>
                <a:gd name="connsiteX33" fmla="*/ 399744 w 1038101"/>
                <a:gd name="connsiteY33" fmla="*/ 429033 h 609320"/>
                <a:gd name="connsiteX34" fmla="*/ 471810 w 1038101"/>
                <a:gd name="connsiteY34" fmla="*/ 400297 h 609320"/>
                <a:gd name="connsiteX35" fmla="*/ 489036 w 1038101"/>
                <a:gd name="connsiteY35" fmla="*/ 370433 h 609320"/>
                <a:gd name="connsiteX36" fmla="*/ 481062 w 1038101"/>
                <a:gd name="connsiteY36" fmla="*/ 394505 h 609320"/>
                <a:gd name="connsiteX37" fmla="*/ 617896 w 1038101"/>
                <a:gd name="connsiteY37" fmla="*/ 297314 h 609320"/>
                <a:gd name="connsiteX38" fmla="*/ 757890 w 1038101"/>
                <a:gd name="connsiteY38" fmla="*/ 247967 h 609320"/>
                <a:gd name="connsiteX39" fmla="*/ 827096 w 1038101"/>
                <a:gd name="connsiteY39" fmla="*/ 246989 h 609320"/>
                <a:gd name="connsiteX40" fmla="*/ 861851 w 1038101"/>
                <a:gd name="connsiteY40" fmla="*/ 250600 h 609320"/>
                <a:gd name="connsiteX41" fmla="*/ 881634 w 1038101"/>
                <a:gd name="connsiteY41" fmla="*/ 266096 h 609320"/>
                <a:gd name="connsiteX42" fmla="*/ 882086 w 1038101"/>
                <a:gd name="connsiteY42" fmla="*/ 267375 h 609320"/>
                <a:gd name="connsiteX43" fmla="*/ 882086 w 1038101"/>
                <a:gd name="connsiteY43" fmla="*/ 267450 h 609320"/>
                <a:gd name="connsiteX44" fmla="*/ 881935 w 1038101"/>
                <a:gd name="connsiteY44" fmla="*/ 266924 h 609320"/>
                <a:gd name="connsiteX45" fmla="*/ 881634 w 1038101"/>
                <a:gd name="connsiteY45" fmla="*/ 265795 h 609320"/>
                <a:gd name="connsiteX46" fmla="*/ 881109 w 1038101"/>
                <a:gd name="connsiteY46" fmla="*/ 263538 h 609320"/>
                <a:gd name="connsiteX47" fmla="*/ 879377 w 1038101"/>
                <a:gd name="connsiteY47" fmla="*/ 254511 h 609320"/>
                <a:gd name="connsiteX48" fmla="*/ 878023 w 1038101"/>
                <a:gd name="connsiteY48" fmla="*/ 246688 h 609320"/>
                <a:gd name="connsiteX49" fmla="*/ 877122 w 1038101"/>
                <a:gd name="connsiteY49" fmla="*/ 239166 h 609320"/>
                <a:gd name="connsiteX50" fmla="*/ 876218 w 1038101"/>
                <a:gd name="connsiteY50" fmla="*/ 226829 h 609320"/>
                <a:gd name="connsiteX51" fmla="*/ 876218 w 1038101"/>
                <a:gd name="connsiteY51" fmla="*/ 221488 h 609320"/>
                <a:gd name="connsiteX52" fmla="*/ 876293 w 1038101"/>
                <a:gd name="connsiteY52" fmla="*/ 217350 h 609320"/>
                <a:gd name="connsiteX53" fmla="*/ 876595 w 1038101"/>
                <a:gd name="connsiteY53" fmla="*/ 213439 h 609320"/>
                <a:gd name="connsiteX54" fmla="*/ 876820 w 1038101"/>
                <a:gd name="connsiteY54" fmla="*/ 210655 h 609320"/>
                <a:gd name="connsiteX55" fmla="*/ 877046 w 1038101"/>
                <a:gd name="connsiteY55" fmla="*/ 209226 h 609320"/>
                <a:gd name="connsiteX56" fmla="*/ 877122 w 1038101"/>
                <a:gd name="connsiteY56" fmla="*/ 208850 h 609320"/>
                <a:gd name="connsiteX57" fmla="*/ 877122 w 1038101"/>
                <a:gd name="connsiteY57" fmla="*/ 208699 h 609320"/>
                <a:gd name="connsiteX58" fmla="*/ 877122 w 1038101"/>
                <a:gd name="connsiteY58" fmla="*/ 208624 h 609320"/>
                <a:gd name="connsiteX59" fmla="*/ 864257 w 1038101"/>
                <a:gd name="connsiteY59" fmla="*/ 297615 h 609320"/>
                <a:gd name="connsiteX60" fmla="*/ 864332 w 1038101"/>
                <a:gd name="connsiteY60" fmla="*/ 297765 h 609320"/>
                <a:gd name="connsiteX61" fmla="*/ 865160 w 1038101"/>
                <a:gd name="connsiteY61" fmla="*/ 298743 h 609320"/>
                <a:gd name="connsiteX62" fmla="*/ 868319 w 1038101"/>
                <a:gd name="connsiteY62" fmla="*/ 302580 h 609320"/>
                <a:gd name="connsiteX63" fmla="*/ 878927 w 1038101"/>
                <a:gd name="connsiteY63" fmla="*/ 318001 h 609320"/>
                <a:gd name="connsiteX64" fmla="*/ 881182 w 1038101"/>
                <a:gd name="connsiteY64" fmla="*/ 383371 h 609320"/>
                <a:gd name="connsiteX65" fmla="*/ 899988 w 1038101"/>
                <a:gd name="connsiteY65" fmla="*/ 385628 h 609320"/>
                <a:gd name="connsiteX66" fmla="*/ 909243 w 1038101"/>
                <a:gd name="connsiteY66" fmla="*/ 390142 h 609320"/>
                <a:gd name="connsiteX67" fmla="*/ 911573 w 1038101"/>
                <a:gd name="connsiteY67" fmla="*/ 391420 h 609320"/>
                <a:gd name="connsiteX68" fmla="*/ 913303 w 1038101"/>
                <a:gd name="connsiteY68" fmla="*/ 392774 h 609320"/>
                <a:gd name="connsiteX69" fmla="*/ 916615 w 1038101"/>
                <a:gd name="connsiteY69" fmla="*/ 395483 h 609320"/>
                <a:gd name="connsiteX70" fmla="*/ 923083 w 1038101"/>
                <a:gd name="connsiteY70" fmla="*/ 400523 h 609320"/>
                <a:gd name="connsiteX71" fmla="*/ 928650 w 1038101"/>
                <a:gd name="connsiteY71" fmla="*/ 404810 h 609320"/>
                <a:gd name="connsiteX72" fmla="*/ 934367 w 1038101"/>
                <a:gd name="connsiteY72" fmla="*/ 407067 h 609320"/>
                <a:gd name="connsiteX73" fmla="*/ 940460 w 1038101"/>
                <a:gd name="connsiteY73" fmla="*/ 407067 h 609320"/>
                <a:gd name="connsiteX74" fmla="*/ 918044 w 1038101"/>
                <a:gd name="connsiteY74" fmla="*/ 458822 h 609320"/>
                <a:gd name="connsiteX75" fmla="*/ 922257 w 1038101"/>
                <a:gd name="connsiteY75" fmla="*/ 487182 h 609320"/>
                <a:gd name="connsiteX76" fmla="*/ 917291 w 1038101"/>
                <a:gd name="connsiteY76" fmla="*/ 511930 h 609320"/>
                <a:gd name="connsiteX77" fmla="*/ 902547 w 1038101"/>
                <a:gd name="connsiteY77" fmla="*/ 510200 h 609320"/>
                <a:gd name="connsiteX78" fmla="*/ 898334 w 1038101"/>
                <a:gd name="connsiteY78" fmla="*/ 523365 h 609320"/>
                <a:gd name="connsiteX79" fmla="*/ 898034 w 1038101"/>
                <a:gd name="connsiteY79" fmla="*/ 528104 h 609320"/>
                <a:gd name="connsiteX80" fmla="*/ 911498 w 1038101"/>
                <a:gd name="connsiteY80" fmla="*/ 522763 h 609320"/>
                <a:gd name="connsiteX81" fmla="*/ 944824 w 1038101"/>
                <a:gd name="connsiteY81" fmla="*/ 495908 h 609320"/>
                <a:gd name="connsiteX82" fmla="*/ 911498 w 1038101"/>
                <a:gd name="connsiteY82" fmla="*/ 522763 h 609320"/>
                <a:gd name="connsiteX83" fmla="*/ 896679 w 1038101"/>
                <a:gd name="connsiteY83" fmla="*/ 539839 h 609320"/>
                <a:gd name="connsiteX84" fmla="*/ 882914 w 1038101"/>
                <a:gd name="connsiteY84" fmla="*/ 582266 h 609320"/>
                <a:gd name="connsiteX85" fmla="*/ 888855 w 1038101"/>
                <a:gd name="connsiteY85" fmla="*/ 578805 h 609320"/>
                <a:gd name="connsiteX86" fmla="*/ 882538 w 1038101"/>
                <a:gd name="connsiteY86" fmla="*/ 583018 h 609320"/>
                <a:gd name="connsiteX87" fmla="*/ 879904 w 1038101"/>
                <a:gd name="connsiteY87" fmla="*/ 587456 h 609320"/>
                <a:gd name="connsiteX88" fmla="*/ 900365 w 1038101"/>
                <a:gd name="connsiteY88" fmla="*/ 576850 h 609320"/>
                <a:gd name="connsiteX89" fmla="*/ 932411 w 1038101"/>
                <a:gd name="connsiteY89" fmla="*/ 571433 h 609320"/>
                <a:gd name="connsiteX90" fmla="*/ 884268 w 1038101"/>
                <a:gd name="connsiteY90" fmla="*/ 600169 h 609320"/>
                <a:gd name="connsiteX91" fmla="*/ 860571 w 1038101"/>
                <a:gd name="connsiteY91" fmla="*/ 608670 h 609320"/>
                <a:gd name="connsiteX92" fmla="*/ 948510 w 1038101"/>
                <a:gd name="connsiteY92" fmla="*/ 582868 h 609320"/>
                <a:gd name="connsiteX93" fmla="*/ 1015083 w 1038101"/>
                <a:gd name="connsiteY93" fmla="*/ 523064 h 609320"/>
                <a:gd name="connsiteX94" fmla="*/ 1032008 w 1038101"/>
                <a:gd name="connsiteY94" fmla="*/ 478531 h 609320"/>
                <a:gd name="connsiteX95" fmla="*/ 1032234 w 1038101"/>
                <a:gd name="connsiteY95" fmla="*/ 427754 h 609320"/>
                <a:gd name="connsiteX96" fmla="*/ 975140 w 1038101"/>
                <a:gd name="connsiteY96" fmla="*/ 326652 h 60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1038101" h="609320">
                  <a:moveTo>
                    <a:pt x="975140" y="326652"/>
                  </a:moveTo>
                  <a:cubicBezTo>
                    <a:pt x="950840" y="300925"/>
                    <a:pt x="949562" y="278433"/>
                    <a:pt x="960921" y="255790"/>
                  </a:cubicBezTo>
                  <a:cubicBezTo>
                    <a:pt x="966337" y="244582"/>
                    <a:pt x="974613" y="233298"/>
                    <a:pt x="981985" y="222014"/>
                  </a:cubicBezTo>
                  <a:cubicBezTo>
                    <a:pt x="989281" y="210731"/>
                    <a:pt x="996051" y="199146"/>
                    <a:pt x="997781" y="186433"/>
                  </a:cubicBezTo>
                  <a:cubicBezTo>
                    <a:pt x="997632" y="176127"/>
                    <a:pt x="991538" y="166874"/>
                    <a:pt x="981382" y="158148"/>
                  </a:cubicBezTo>
                  <a:cubicBezTo>
                    <a:pt x="978826" y="155967"/>
                    <a:pt x="976117" y="153785"/>
                    <a:pt x="973109" y="151679"/>
                  </a:cubicBezTo>
                  <a:cubicBezTo>
                    <a:pt x="970023" y="149648"/>
                    <a:pt x="966714" y="147692"/>
                    <a:pt x="963178" y="145736"/>
                  </a:cubicBezTo>
                  <a:cubicBezTo>
                    <a:pt x="956183" y="141900"/>
                    <a:pt x="948661" y="137838"/>
                    <a:pt x="940460" y="134603"/>
                  </a:cubicBezTo>
                  <a:cubicBezTo>
                    <a:pt x="932335" y="131293"/>
                    <a:pt x="923836" y="127758"/>
                    <a:pt x="915184" y="124824"/>
                  </a:cubicBezTo>
                  <a:cubicBezTo>
                    <a:pt x="906609" y="121965"/>
                    <a:pt x="897959" y="119107"/>
                    <a:pt x="889608" y="116323"/>
                  </a:cubicBezTo>
                  <a:cubicBezTo>
                    <a:pt x="877572" y="111810"/>
                    <a:pt x="864108" y="109553"/>
                    <a:pt x="851996" y="107898"/>
                  </a:cubicBezTo>
                  <a:cubicBezTo>
                    <a:pt x="833792" y="105341"/>
                    <a:pt x="817241" y="103911"/>
                    <a:pt x="803100" y="101579"/>
                  </a:cubicBezTo>
                  <a:cubicBezTo>
                    <a:pt x="788958" y="99322"/>
                    <a:pt x="776997" y="95862"/>
                    <a:pt x="766992" y="91123"/>
                  </a:cubicBezTo>
                  <a:cubicBezTo>
                    <a:pt x="746832" y="81720"/>
                    <a:pt x="734420" y="66525"/>
                    <a:pt x="724340" y="50652"/>
                  </a:cubicBezTo>
                  <a:cubicBezTo>
                    <a:pt x="714108" y="34855"/>
                    <a:pt x="706360" y="18682"/>
                    <a:pt x="691917" y="10557"/>
                  </a:cubicBezTo>
                  <a:cubicBezTo>
                    <a:pt x="677776" y="2584"/>
                    <a:pt x="655583" y="2809"/>
                    <a:pt x="622334" y="22593"/>
                  </a:cubicBezTo>
                  <a:cubicBezTo>
                    <a:pt x="580886" y="46515"/>
                    <a:pt x="546507" y="69233"/>
                    <a:pt x="515516" y="89619"/>
                  </a:cubicBezTo>
                  <a:cubicBezTo>
                    <a:pt x="484522" y="110080"/>
                    <a:pt x="456991" y="128435"/>
                    <a:pt x="431415" y="144683"/>
                  </a:cubicBezTo>
                  <a:cubicBezTo>
                    <a:pt x="380412" y="177180"/>
                    <a:pt x="337158" y="201252"/>
                    <a:pt x="296536" y="220058"/>
                  </a:cubicBezTo>
                  <a:cubicBezTo>
                    <a:pt x="256065" y="238940"/>
                    <a:pt x="218604" y="252781"/>
                    <a:pt x="181742" y="266322"/>
                  </a:cubicBezTo>
                  <a:cubicBezTo>
                    <a:pt x="144883" y="279937"/>
                    <a:pt x="108699" y="293252"/>
                    <a:pt x="71614" y="312434"/>
                  </a:cubicBezTo>
                  <a:cubicBezTo>
                    <a:pt x="50099" y="323643"/>
                    <a:pt x="26329" y="361857"/>
                    <a:pt x="5642" y="410528"/>
                  </a:cubicBezTo>
                  <a:cubicBezTo>
                    <a:pt x="16850" y="416470"/>
                    <a:pt x="26780" y="426250"/>
                    <a:pt x="35280" y="441746"/>
                  </a:cubicBezTo>
                  <a:cubicBezTo>
                    <a:pt x="44382" y="452127"/>
                    <a:pt x="69508" y="425798"/>
                    <a:pt x="100049" y="392774"/>
                  </a:cubicBezTo>
                  <a:cubicBezTo>
                    <a:pt x="130440" y="359600"/>
                    <a:pt x="166923" y="320032"/>
                    <a:pt x="194532" y="298367"/>
                  </a:cubicBezTo>
                  <a:cubicBezTo>
                    <a:pt x="224246" y="293026"/>
                    <a:pt x="236582" y="312810"/>
                    <a:pt x="241548" y="343653"/>
                  </a:cubicBezTo>
                  <a:cubicBezTo>
                    <a:pt x="246436" y="374570"/>
                    <a:pt x="244481" y="416846"/>
                    <a:pt x="244179" y="458596"/>
                  </a:cubicBezTo>
                  <a:cubicBezTo>
                    <a:pt x="245759" y="471685"/>
                    <a:pt x="247639" y="485150"/>
                    <a:pt x="249595" y="498616"/>
                  </a:cubicBezTo>
                  <a:cubicBezTo>
                    <a:pt x="247790" y="499293"/>
                    <a:pt x="246135" y="500120"/>
                    <a:pt x="244631" y="501023"/>
                  </a:cubicBezTo>
                  <a:cubicBezTo>
                    <a:pt x="245008" y="511930"/>
                    <a:pt x="245608" y="522612"/>
                    <a:pt x="246587" y="532542"/>
                  </a:cubicBezTo>
                  <a:cubicBezTo>
                    <a:pt x="266146" y="512758"/>
                    <a:pt x="285929" y="494779"/>
                    <a:pt x="305639" y="479358"/>
                  </a:cubicBezTo>
                  <a:cubicBezTo>
                    <a:pt x="309099" y="471610"/>
                    <a:pt x="313838" y="463937"/>
                    <a:pt x="320007" y="456264"/>
                  </a:cubicBezTo>
                  <a:cubicBezTo>
                    <a:pt x="319254" y="460251"/>
                    <a:pt x="318352" y="465216"/>
                    <a:pt x="317373" y="470557"/>
                  </a:cubicBezTo>
                  <a:cubicBezTo>
                    <a:pt x="345658" y="449945"/>
                    <a:pt x="373641" y="435126"/>
                    <a:pt x="399744" y="429033"/>
                  </a:cubicBezTo>
                  <a:cubicBezTo>
                    <a:pt x="423516" y="426174"/>
                    <a:pt x="447286" y="415267"/>
                    <a:pt x="471810" y="400297"/>
                  </a:cubicBezTo>
                  <a:cubicBezTo>
                    <a:pt x="476625" y="390367"/>
                    <a:pt x="482116" y="380438"/>
                    <a:pt x="489036" y="370433"/>
                  </a:cubicBezTo>
                  <a:cubicBezTo>
                    <a:pt x="483771" y="380663"/>
                    <a:pt x="481589" y="388261"/>
                    <a:pt x="481062" y="394505"/>
                  </a:cubicBezTo>
                  <a:cubicBezTo>
                    <a:pt x="524166" y="366747"/>
                    <a:pt x="569903" y="327780"/>
                    <a:pt x="617896" y="297314"/>
                  </a:cubicBezTo>
                  <a:cubicBezTo>
                    <a:pt x="665513" y="266547"/>
                    <a:pt x="715388" y="245033"/>
                    <a:pt x="757890" y="247967"/>
                  </a:cubicBezTo>
                  <a:cubicBezTo>
                    <a:pt x="776319" y="251352"/>
                    <a:pt x="801897" y="247290"/>
                    <a:pt x="827096" y="246989"/>
                  </a:cubicBezTo>
                  <a:cubicBezTo>
                    <a:pt x="839585" y="246838"/>
                    <a:pt x="851845" y="247666"/>
                    <a:pt x="861851" y="250600"/>
                  </a:cubicBezTo>
                  <a:cubicBezTo>
                    <a:pt x="871779" y="253609"/>
                    <a:pt x="879228" y="258949"/>
                    <a:pt x="881634" y="266096"/>
                  </a:cubicBezTo>
                  <a:cubicBezTo>
                    <a:pt x="881785" y="266547"/>
                    <a:pt x="882011" y="266924"/>
                    <a:pt x="882086" y="267375"/>
                  </a:cubicBezTo>
                  <a:cubicBezTo>
                    <a:pt x="882086" y="267375"/>
                    <a:pt x="882161" y="267601"/>
                    <a:pt x="882086" y="267450"/>
                  </a:cubicBezTo>
                  <a:lnTo>
                    <a:pt x="881935" y="266924"/>
                  </a:lnTo>
                  <a:lnTo>
                    <a:pt x="881634" y="265795"/>
                  </a:lnTo>
                  <a:lnTo>
                    <a:pt x="881109" y="263538"/>
                  </a:lnTo>
                  <a:cubicBezTo>
                    <a:pt x="880431" y="260529"/>
                    <a:pt x="879904" y="257520"/>
                    <a:pt x="879377" y="254511"/>
                  </a:cubicBezTo>
                  <a:cubicBezTo>
                    <a:pt x="878852" y="251728"/>
                    <a:pt x="878400" y="249321"/>
                    <a:pt x="878023" y="246688"/>
                  </a:cubicBezTo>
                  <a:cubicBezTo>
                    <a:pt x="877647" y="244205"/>
                    <a:pt x="877421" y="241121"/>
                    <a:pt x="877122" y="239166"/>
                  </a:cubicBezTo>
                  <a:cubicBezTo>
                    <a:pt x="876519" y="235028"/>
                    <a:pt x="876444" y="229913"/>
                    <a:pt x="876218" y="226829"/>
                  </a:cubicBezTo>
                  <a:cubicBezTo>
                    <a:pt x="876143" y="225098"/>
                    <a:pt x="876143" y="223293"/>
                    <a:pt x="876218" y="221488"/>
                  </a:cubicBezTo>
                  <a:cubicBezTo>
                    <a:pt x="876218" y="219908"/>
                    <a:pt x="876218" y="218779"/>
                    <a:pt x="876293" y="217350"/>
                  </a:cubicBezTo>
                  <a:cubicBezTo>
                    <a:pt x="876293" y="216071"/>
                    <a:pt x="876519" y="214417"/>
                    <a:pt x="876595" y="213439"/>
                  </a:cubicBezTo>
                  <a:cubicBezTo>
                    <a:pt x="876670" y="212536"/>
                    <a:pt x="876745" y="211558"/>
                    <a:pt x="876820" y="210655"/>
                  </a:cubicBezTo>
                  <a:lnTo>
                    <a:pt x="877046" y="209226"/>
                  </a:lnTo>
                  <a:lnTo>
                    <a:pt x="877122" y="208850"/>
                  </a:lnTo>
                  <a:lnTo>
                    <a:pt x="877122" y="208699"/>
                  </a:lnTo>
                  <a:lnTo>
                    <a:pt x="877122" y="208624"/>
                  </a:lnTo>
                  <a:cubicBezTo>
                    <a:pt x="871405" y="248343"/>
                    <a:pt x="889985" y="119709"/>
                    <a:pt x="864257" y="297615"/>
                  </a:cubicBezTo>
                  <a:lnTo>
                    <a:pt x="864332" y="297765"/>
                  </a:lnTo>
                  <a:lnTo>
                    <a:pt x="865160" y="298743"/>
                  </a:lnTo>
                  <a:cubicBezTo>
                    <a:pt x="866213" y="300022"/>
                    <a:pt x="867267" y="301301"/>
                    <a:pt x="868319" y="302580"/>
                  </a:cubicBezTo>
                  <a:cubicBezTo>
                    <a:pt x="872382" y="307695"/>
                    <a:pt x="875992" y="312810"/>
                    <a:pt x="878927" y="318001"/>
                  </a:cubicBezTo>
                  <a:cubicBezTo>
                    <a:pt x="890736" y="338838"/>
                    <a:pt x="892091" y="360729"/>
                    <a:pt x="881182" y="383371"/>
                  </a:cubicBezTo>
                  <a:cubicBezTo>
                    <a:pt x="887351" y="382017"/>
                    <a:pt x="893972" y="382920"/>
                    <a:pt x="899988" y="385628"/>
                  </a:cubicBezTo>
                  <a:cubicBezTo>
                    <a:pt x="903074" y="386907"/>
                    <a:pt x="906157" y="388487"/>
                    <a:pt x="909243" y="390142"/>
                  </a:cubicBezTo>
                  <a:lnTo>
                    <a:pt x="911573" y="391420"/>
                  </a:lnTo>
                  <a:cubicBezTo>
                    <a:pt x="912251" y="391872"/>
                    <a:pt x="912703" y="392323"/>
                    <a:pt x="913303" y="392774"/>
                  </a:cubicBezTo>
                  <a:lnTo>
                    <a:pt x="916615" y="395483"/>
                  </a:lnTo>
                  <a:cubicBezTo>
                    <a:pt x="918795" y="397288"/>
                    <a:pt x="920976" y="399018"/>
                    <a:pt x="923083" y="400523"/>
                  </a:cubicBezTo>
                  <a:cubicBezTo>
                    <a:pt x="925114" y="402102"/>
                    <a:pt x="926769" y="403682"/>
                    <a:pt x="928650" y="404810"/>
                  </a:cubicBezTo>
                  <a:cubicBezTo>
                    <a:pt x="930455" y="405939"/>
                    <a:pt x="932411" y="406766"/>
                    <a:pt x="934367" y="407067"/>
                  </a:cubicBezTo>
                  <a:cubicBezTo>
                    <a:pt x="936323" y="407594"/>
                    <a:pt x="938279" y="407669"/>
                    <a:pt x="940460" y="407067"/>
                  </a:cubicBezTo>
                  <a:cubicBezTo>
                    <a:pt x="930380" y="423767"/>
                    <a:pt x="923836" y="441219"/>
                    <a:pt x="918044" y="458822"/>
                  </a:cubicBezTo>
                  <a:cubicBezTo>
                    <a:pt x="920150" y="468902"/>
                    <a:pt x="922031" y="478230"/>
                    <a:pt x="922257" y="487182"/>
                  </a:cubicBezTo>
                  <a:cubicBezTo>
                    <a:pt x="922482" y="496058"/>
                    <a:pt x="921052" y="504258"/>
                    <a:pt x="917291" y="511930"/>
                  </a:cubicBezTo>
                  <a:cubicBezTo>
                    <a:pt x="906609" y="526825"/>
                    <a:pt x="907362" y="515015"/>
                    <a:pt x="902547" y="510200"/>
                  </a:cubicBezTo>
                  <a:cubicBezTo>
                    <a:pt x="901193" y="514488"/>
                    <a:pt x="899764" y="518851"/>
                    <a:pt x="898334" y="523365"/>
                  </a:cubicBezTo>
                  <a:cubicBezTo>
                    <a:pt x="898258" y="524944"/>
                    <a:pt x="898108" y="526524"/>
                    <a:pt x="898034" y="528104"/>
                  </a:cubicBezTo>
                  <a:cubicBezTo>
                    <a:pt x="901344" y="528029"/>
                    <a:pt x="905932" y="526073"/>
                    <a:pt x="911498" y="522763"/>
                  </a:cubicBezTo>
                  <a:cubicBezTo>
                    <a:pt x="921805" y="512307"/>
                    <a:pt x="933691" y="503355"/>
                    <a:pt x="944824" y="495908"/>
                  </a:cubicBezTo>
                  <a:cubicBezTo>
                    <a:pt x="933239" y="508094"/>
                    <a:pt x="920751" y="517121"/>
                    <a:pt x="911498" y="522763"/>
                  </a:cubicBezTo>
                  <a:cubicBezTo>
                    <a:pt x="906157" y="528104"/>
                    <a:pt x="901193" y="533821"/>
                    <a:pt x="896679" y="539839"/>
                  </a:cubicBezTo>
                  <a:cubicBezTo>
                    <a:pt x="894123" y="556388"/>
                    <a:pt x="889081" y="570982"/>
                    <a:pt x="882914" y="582266"/>
                  </a:cubicBezTo>
                  <a:cubicBezTo>
                    <a:pt x="884944" y="581062"/>
                    <a:pt x="886975" y="579858"/>
                    <a:pt x="888855" y="578805"/>
                  </a:cubicBezTo>
                  <a:cubicBezTo>
                    <a:pt x="887050" y="579858"/>
                    <a:pt x="884719" y="581363"/>
                    <a:pt x="882538" y="583018"/>
                  </a:cubicBezTo>
                  <a:cubicBezTo>
                    <a:pt x="881709" y="584522"/>
                    <a:pt x="880808" y="586027"/>
                    <a:pt x="879904" y="587456"/>
                  </a:cubicBezTo>
                  <a:cubicBezTo>
                    <a:pt x="883966" y="584598"/>
                    <a:pt x="891414" y="579934"/>
                    <a:pt x="900365" y="576850"/>
                  </a:cubicBezTo>
                  <a:cubicBezTo>
                    <a:pt x="909467" y="573540"/>
                    <a:pt x="920751" y="571283"/>
                    <a:pt x="932411" y="571433"/>
                  </a:cubicBezTo>
                  <a:cubicBezTo>
                    <a:pt x="912552" y="585500"/>
                    <a:pt x="896154" y="594603"/>
                    <a:pt x="884268" y="600169"/>
                  </a:cubicBezTo>
                  <a:cubicBezTo>
                    <a:pt x="872306" y="605736"/>
                    <a:pt x="864483" y="607842"/>
                    <a:pt x="860571" y="608670"/>
                  </a:cubicBezTo>
                  <a:cubicBezTo>
                    <a:pt x="891564" y="603253"/>
                    <a:pt x="921504" y="596258"/>
                    <a:pt x="948510" y="582868"/>
                  </a:cubicBezTo>
                  <a:cubicBezTo>
                    <a:pt x="975289" y="569628"/>
                    <a:pt x="999287" y="549844"/>
                    <a:pt x="1015083" y="523064"/>
                  </a:cubicBezTo>
                  <a:cubicBezTo>
                    <a:pt x="1022982" y="509749"/>
                    <a:pt x="1028699" y="494779"/>
                    <a:pt x="1032008" y="478531"/>
                  </a:cubicBezTo>
                  <a:cubicBezTo>
                    <a:pt x="1034943" y="462508"/>
                    <a:pt x="1035169" y="445356"/>
                    <a:pt x="1032234" y="427754"/>
                  </a:cubicBezTo>
                  <a:cubicBezTo>
                    <a:pt x="1026517" y="392473"/>
                    <a:pt x="1006884" y="356817"/>
                    <a:pt x="975140" y="326652"/>
                  </a:cubicBezTo>
                  <a:close/>
                </a:path>
              </a:pathLst>
            </a:custGeom>
            <a:solidFill>
              <a:srgbClr val="7BBFD2"/>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AEF9D10-0578-4DBF-9FCE-ACA53AEAF63E}"/>
                </a:ext>
              </a:extLst>
            </p:cNvPr>
            <p:cNvSpPr/>
            <p:nvPr/>
          </p:nvSpPr>
          <p:spPr>
            <a:xfrm>
              <a:off x="1124627" y="10710582"/>
              <a:ext cx="240747" cy="240747"/>
            </a:xfrm>
            <a:custGeom>
              <a:avLst/>
              <a:gdLst>
                <a:gd name="connsiteX0" fmla="*/ 238839 w 240719"/>
                <a:gd name="connsiteY0" fmla="*/ 122240 h 240719"/>
                <a:gd name="connsiteX1" fmla="*/ 122240 w 240719"/>
                <a:gd name="connsiteY1" fmla="*/ 238839 h 240719"/>
                <a:gd name="connsiteX2" fmla="*/ 5642 w 240719"/>
                <a:gd name="connsiteY2" fmla="*/ 122240 h 240719"/>
                <a:gd name="connsiteX3" fmla="*/ 122240 w 240719"/>
                <a:gd name="connsiteY3" fmla="*/ 5642 h 240719"/>
                <a:gd name="connsiteX4" fmla="*/ 238839 w 240719"/>
                <a:gd name="connsiteY4" fmla="*/ 122240 h 240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719" h="240719">
                  <a:moveTo>
                    <a:pt x="238839" y="122240"/>
                  </a:moveTo>
                  <a:cubicBezTo>
                    <a:pt x="238839" y="186636"/>
                    <a:pt x="186636" y="238839"/>
                    <a:pt x="122240" y="238839"/>
                  </a:cubicBezTo>
                  <a:cubicBezTo>
                    <a:pt x="57845" y="238839"/>
                    <a:pt x="5642" y="186636"/>
                    <a:pt x="5642" y="122240"/>
                  </a:cubicBezTo>
                  <a:cubicBezTo>
                    <a:pt x="5642" y="57845"/>
                    <a:pt x="57845" y="5642"/>
                    <a:pt x="122240" y="5642"/>
                  </a:cubicBezTo>
                  <a:cubicBezTo>
                    <a:pt x="186636" y="5642"/>
                    <a:pt x="238839" y="57845"/>
                    <a:pt x="238839" y="122240"/>
                  </a:cubicBezTo>
                  <a:close/>
                </a:path>
              </a:pathLst>
            </a:custGeom>
            <a:solidFill>
              <a:srgbClr val="485259"/>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F48C4ED-1C30-44A3-82F2-36D7666BD6CF}"/>
                </a:ext>
              </a:extLst>
            </p:cNvPr>
            <p:cNvSpPr/>
            <p:nvPr/>
          </p:nvSpPr>
          <p:spPr>
            <a:xfrm>
              <a:off x="3531873" y="10710582"/>
              <a:ext cx="240747" cy="240747"/>
            </a:xfrm>
            <a:custGeom>
              <a:avLst/>
              <a:gdLst>
                <a:gd name="connsiteX0" fmla="*/ 238839 w 240719"/>
                <a:gd name="connsiteY0" fmla="*/ 122240 h 240719"/>
                <a:gd name="connsiteX1" fmla="*/ 122240 w 240719"/>
                <a:gd name="connsiteY1" fmla="*/ 238839 h 240719"/>
                <a:gd name="connsiteX2" fmla="*/ 5642 w 240719"/>
                <a:gd name="connsiteY2" fmla="*/ 122240 h 240719"/>
                <a:gd name="connsiteX3" fmla="*/ 122240 w 240719"/>
                <a:gd name="connsiteY3" fmla="*/ 5642 h 240719"/>
                <a:gd name="connsiteX4" fmla="*/ 238839 w 240719"/>
                <a:gd name="connsiteY4" fmla="*/ 122240 h 240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719" h="240719">
                  <a:moveTo>
                    <a:pt x="238839" y="122240"/>
                  </a:moveTo>
                  <a:cubicBezTo>
                    <a:pt x="238839" y="186636"/>
                    <a:pt x="186636" y="238839"/>
                    <a:pt x="122240" y="238839"/>
                  </a:cubicBezTo>
                  <a:cubicBezTo>
                    <a:pt x="57845" y="238839"/>
                    <a:pt x="5642" y="186636"/>
                    <a:pt x="5642" y="122240"/>
                  </a:cubicBezTo>
                  <a:cubicBezTo>
                    <a:pt x="5642" y="57845"/>
                    <a:pt x="57845" y="5642"/>
                    <a:pt x="122240" y="5642"/>
                  </a:cubicBezTo>
                  <a:cubicBezTo>
                    <a:pt x="186636" y="5642"/>
                    <a:pt x="238839" y="57845"/>
                    <a:pt x="238839" y="122240"/>
                  </a:cubicBezTo>
                  <a:close/>
                </a:path>
              </a:pathLst>
            </a:custGeom>
            <a:solidFill>
              <a:srgbClr val="485259"/>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94AE1BB9-811E-4C6F-99FE-DFFDC63156E4}"/>
                </a:ext>
              </a:extLst>
            </p:cNvPr>
            <p:cNvSpPr/>
            <p:nvPr/>
          </p:nvSpPr>
          <p:spPr>
            <a:xfrm>
              <a:off x="5939120" y="10710582"/>
              <a:ext cx="240747" cy="240747"/>
            </a:xfrm>
            <a:custGeom>
              <a:avLst/>
              <a:gdLst>
                <a:gd name="connsiteX0" fmla="*/ 238839 w 240719"/>
                <a:gd name="connsiteY0" fmla="*/ 122240 h 240719"/>
                <a:gd name="connsiteX1" fmla="*/ 122240 w 240719"/>
                <a:gd name="connsiteY1" fmla="*/ 238839 h 240719"/>
                <a:gd name="connsiteX2" fmla="*/ 5642 w 240719"/>
                <a:gd name="connsiteY2" fmla="*/ 122240 h 240719"/>
                <a:gd name="connsiteX3" fmla="*/ 122240 w 240719"/>
                <a:gd name="connsiteY3" fmla="*/ 5642 h 240719"/>
                <a:gd name="connsiteX4" fmla="*/ 238839 w 240719"/>
                <a:gd name="connsiteY4" fmla="*/ 122240 h 240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719" h="240719">
                  <a:moveTo>
                    <a:pt x="238839" y="122240"/>
                  </a:moveTo>
                  <a:cubicBezTo>
                    <a:pt x="238839" y="186636"/>
                    <a:pt x="186636" y="238839"/>
                    <a:pt x="122240" y="238839"/>
                  </a:cubicBezTo>
                  <a:cubicBezTo>
                    <a:pt x="57845" y="238839"/>
                    <a:pt x="5642" y="186636"/>
                    <a:pt x="5642" y="122240"/>
                  </a:cubicBezTo>
                  <a:cubicBezTo>
                    <a:pt x="5642" y="57845"/>
                    <a:pt x="57845" y="5642"/>
                    <a:pt x="122240" y="5642"/>
                  </a:cubicBezTo>
                  <a:cubicBezTo>
                    <a:pt x="186636" y="5642"/>
                    <a:pt x="238839" y="57845"/>
                    <a:pt x="238839" y="122240"/>
                  </a:cubicBezTo>
                  <a:close/>
                </a:path>
              </a:pathLst>
            </a:custGeom>
            <a:solidFill>
              <a:srgbClr val="485259"/>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9647FB47-6635-404C-89C9-480F06A5277F}"/>
                </a:ext>
              </a:extLst>
            </p:cNvPr>
            <p:cNvSpPr/>
            <p:nvPr/>
          </p:nvSpPr>
          <p:spPr>
            <a:xfrm>
              <a:off x="8346290" y="10710582"/>
              <a:ext cx="240747" cy="240747"/>
            </a:xfrm>
            <a:custGeom>
              <a:avLst/>
              <a:gdLst>
                <a:gd name="connsiteX0" fmla="*/ 238839 w 240719"/>
                <a:gd name="connsiteY0" fmla="*/ 122240 h 240719"/>
                <a:gd name="connsiteX1" fmla="*/ 122240 w 240719"/>
                <a:gd name="connsiteY1" fmla="*/ 238839 h 240719"/>
                <a:gd name="connsiteX2" fmla="*/ 5642 w 240719"/>
                <a:gd name="connsiteY2" fmla="*/ 122240 h 240719"/>
                <a:gd name="connsiteX3" fmla="*/ 122240 w 240719"/>
                <a:gd name="connsiteY3" fmla="*/ 5642 h 240719"/>
                <a:gd name="connsiteX4" fmla="*/ 238839 w 240719"/>
                <a:gd name="connsiteY4" fmla="*/ 122240 h 240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719" h="240719">
                  <a:moveTo>
                    <a:pt x="238839" y="122240"/>
                  </a:moveTo>
                  <a:cubicBezTo>
                    <a:pt x="238839" y="186636"/>
                    <a:pt x="186636" y="238839"/>
                    <a:pt x="122240" y="238839"/>
                  </a:cubicBezTo>
                  <a:cubicBezTo>
                    <a:pt x="57845" y="238839"/>
                    <a:pt x="5642" y="186636"/>
                    <a:pt x="5642" y="122240"/>
                  </a:cubicBezTo>
                  <a:cubicBezTo>
                    <a:pt x="5642" y="57845"/>
                    <a:pt x="57845" y="5642"/>
                    <a:pt x="122240" y="5642"/>
                  </a:cubicBezTo>
                  <a:cubicBezTo>
                    <a:pt x="186636" y="5642"/>
                    <a:pt x="238839" y="57845"/>
                    <a:pt x="238839" y="122240"/>
                  </a:cubicBezTo>
                  <a:close/>
                </a:path>
              </a:pathLst>
            </a:custGeom>
            <a:solidFill>
              <a:srgbClr val="485259"/>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0CD9AF14-9BAD-46A5-AF10-2FC862150510}"/>
                </a:ext>
              </a:extLst>
            </p:cNvPr>
            <p:cNvSpPr/>
            <p:nvPr/>
          </p:nvSpPr>
          <p:spPr>
            <a:xfrm>
              <a:off x="10753536" y="10710582"/>
              <a:ext cx="240747" cy="240747"/>
            </a:xfrm>
            <a:custGeom>
              <a:avLst/>
              <a:gdLst>
                <a:gd name="connsiteX0" fmla="*/ 238839 w 240719"/>
                <a:gd name="connsiteY0" fmla="*/ 122240 h 240719"/>
                <a:gd name="connsiteX1" fmla="*/ 122240 w 240719"/>
                <a:gd name="connsiteY1" fmla="*/ 238839 h 240719"/>
                <a:gd name="connsiteX2" fmla="*/ 5642 w 240719"/>
                <a:gd name="connsiteY2" fmla="*/ 122240 h 240719"/>
                <a:gd name="connsiteX3" fmla="*/ 122240 w 240719"/>
                <a:gd name="connsiteY3" fmla="*/ 5642 h 240719"/>
                <a:gd name="connsiteX4" fmla="*/ 238839 w 240719"/>
                <a:gd name="connsiteY4" fmla="*/ 122240 h 240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719" h="240719">
                  <a:moveTo>
                    <a:pt x="238839" y="122240"/>
                  </a:moveTo>
                  <a:cubicBezTo>
                    <a:pt x="238839" y="186636"/>
                    <a:pt x="186636" y="238839"/>
                    <a:pt x="122240" y="238839"/>
                  </a:cubicBezTo>
                  <a:cubicBezTo>
                    <a:pt x="57845" y="238839"/>
                    <a:pt x="5642" y="186636"/>
                    <a:pt x="5642" y="122240"/>
                  </a:cubicBezTo>
                  <a:cubicBezTo>
                    <a:pt x="5642" y="57845"/>
                    <a:pt x="57845" y="5642"/>
                    <a:pt x="122240" y="5642"/>
                  </a:cubicBezTo>
                  <a:cubicBezTo>
                    <a:pt x="186636" y="5642"/>
                    <a:pt x="238839" y="57845"/>
                    <a:pt x="238839" y="122240"/>
                  </a:cubicBezTo>
                  <a:close/>
                </a:path>
              </a:pathLst>
            </a:custGeom>
            <a:solidFill>
              <a:srgbClr val="485259"/>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3AC906EF-A751-4CC6-8CF1-2F1D4AA5E137}"/>
                </a:ext>
              </a:extLst>
            </p:cNvPr>
            <p:cNvSpPr/>
            <p:nvPr/>
          </p:nvSpPr>
          <p:spPr>
            <a:xfrm>
              <a:off x="13160781" y="10710582"/>
              <a:ext cx="240747" cy="240747"/>
            </a:xfrm>
            <a:custGeom>
              <a:avLst/>
              <a:gdLst>
                <a:gd name="connsiteX0" fmla="*/ 238838 w 240719"/>
                <a:gd name="connsiteY0" fmla="*/ 122240 h 240719"/>
                <a:gd name="connsiteX1" fmla="*/ 122240 w 240719"/>
                <a:gd name="connsiteY1" fmla="*/ 238839 h 240719"/>
                <a:gd name="connsiteX2" fmla="*/ 5642 w 240719"/>
                <a:gd name="connsiteY2" fmla="*/ 122240 h 240719"/>
                <a:gd name="connsiteX3" fmla="*/ 122240 w 240719"/>
                <a:gd name="connsiteY3" fmla="*/ 5642 h 240719"/>
                <a:gd name="connsiteX4" fmla="*/ 238838 w 240719"/>
                <a:gd name="connsiteY4" fmla="*/ 122240 h 240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719" h="240719">
                  <a:moveTo>
                    <a:pt x="238838" y="122240"/>
                  </a:moveTo>
                  <a:cubicBezTo>
                    <a:pt x="238838" y="186636"/>
                    <a:pt x="186636" y="238839"/>
                    <a:pt x="122240" y="238839"/>
                  </a:cubicBezTo>
                  <a:cubicBezTo>
                    <a:pt x="57844" y="238839"/>
                    <a:pt x="5642" y="186636"/>
                    <a:pt x="5642" y="122240"/>
                  </a:cubicBezTo>
                  <a:cubicBezTo>
                    <a:pt x="5642" y="57845"/>
                    <a:pt x="57844" y="5642"/>
                    <a:pt x="122240" y="5642"/>
                  </a:cubicBezTo>
                  <a:cubicBezTo>
                    <a:pt x="186636" y="5642"/>
                    <a:pt x="238838" y="57845"/>
                    <a:pt x="238838" y="122240"/>
                  </a:cubicBezTo>
                  <a:close/>
                </a:path>
              </a:pathLst>
            </a:custGeom>
            <a:solidFill>
              <a:srgbClr val="485259"/>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605634A7-88EA-4351-9BF7-45A8DF23623A}"/>
                </a:ext>
              </a:extLst>
            </p:cNvPr>
            <p:cNvSpPr/>
            <p:nvPr/>
          </p:nvSpPr>
          <p:spPr>
            <a:xfrm>
              <a:off x="15568027" y="10710582"/>
              <a:ext cx="240747" cy="240747"/>
            </a:xfrm>
            <a:custGeom>
              <a:avLst/>
              <a:gdLst>
                <a:gd name="connsiteX0" fmla="*/ 238839 w 240719"/>
                <a:gd name="connsiteY0" fmla="*/ 122240 h 240719"/>
                <a:gd name="connsiteX1" fmla="*/ 122241 w 240719"/>
                <a:gd name="connsiteY1" fmla="*/ 238839 h 240719"/>
                <a:gd name="connsiteX2" fmla="*/ 5642 w 240719"/>
                <a:gd name="connsiteY2" fmla="*/ 122240 h 240719"/>
                <a:gd name="connsiteX3" fmla="*/ 122241 w 240719"/>
                <a:gd name="connsiteY3" fmla="*/ 5642 h 240719"/>
                <a:gd name="connsiteX4" fmla="*/ 238839 w 240719"/>
                <a:gd name="connsiteY4" fmla="*/ 122240 h 240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719" h="240719">
                  <a:moveTo>
                    <a:pt x="238839" y="122240"/>
                  </a:moveTo>
                  <a:cubicBezTo>
                    <a:pt x="238839" y="186636"/>
                    <a:pt x="186635" y="238839"/>
                    <a:pt x="122241" y="238839"/>
                  </a:cubicBezTo>
                  <a:cubicBezTo>
                    <a:pt x="57845" y="238839"/>
                    <a:pt x="5642" y="186636"/>
                    <a:pt x="5642" y="122240"/>
                  </a:cubicBezTo>
                  <a:cubicBezTo>
                    <a:pt x="5642" y="57845"/>
                    <a:pt x="57845" y="5642"/>
                    <a:pt x="122241" y="5642"/>
                  </a:cubicBezTo>
                  <a:cubicBezTo>
                    <a:pt x="186635" y="5642"/>
                    <a:pt x="238839" y="57845"/>
                    <a:pt x="238839" y="122240"/>
                  </a:cubicBezTo>
                  <a:close/>
                </a:path>
              </a:pathLst>
            </a:custGeom>
            <a:solidFill>
              <a:srgbClr val="485259"/>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858ED95B-630B-4195-924E-DC235B7707B4}"/>
                </a:ext>
              </a:extLst>
            </p:cNvPr>
            <p:cNvSpPr/>
            <p:nvPr/>
          </p:nvSpPr>
          <p:spPr>
            <a:xfrm>
              <a:off x="17975274" y="10710582"/>
              <a:ext cx="240747" cy="240747"/>
            </a:xfrm>
            <a:custGeom>
              <a:avLst/>
              <a:gdLst>
                <a:gd name="connsiteX0" fmla="*/ 238839 w 240719"/>
                <a:gd name="connsiteY0" fmla="*/ 122240 h 240719"/>
                <a:gd name="connsiteX1" fmla="*/ 122240 w 240719"/>
                <a:gd name="connsiteY1" fmla="*/ 238839 h 240719"/>
                <a:gd name="connsiteX2" fmla="*/ 5642 w 240719"/>
                <a:gd name="connsiteY2" fmla="*/ 122240 h 240719"/>
                <a:gd name="connsiteX3" fmla="*/ 122240 w 240719"/>
                <a:gd name="connsiteY3" fmla="*/ 5642 h 240719"/>
                <a:gd name="connsiteX4" fmla="*/ 238839 w 240719"/>
                <a:gd name="connsiteY4" fmla="*/ 122240 h 240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719" h="240719">
                  <a:moveTo>
                    <a:pt x="238839" y="122240"/>
                  </a:moveTo>
                  <a:cubicBezTo>
                    <a:pt x="238839" y="186636"/>
                    <a:pt x="186635" y="238839"/>
                    <a:pt x="122240" y="238839"/>
                  </a:cubicBezTo>
                  <a:cubicBezTo>
                    <a:pt x="57846" y="238839"/>
                    <a:pt x="5642" y="186636"/>
                    <a:pt x="5642" y="122240"/>
                  </a:cubicBezTo>
                  <a:cubicBezTo>
                    <a:pt x="5642" y="57845"/>
                    <a:pt x="57846" y="5642"/>
                    <a:pt x="122240" y="5642"/>
                  </a:cubicBezTo>
                  <a:cubicBezTo>
                    <a:pt x="186635" y="5642"/>
                    <a:pt x="238839" y="57845"/>
                    <a:pt x="238839" y="122240"/>
                  </a:cubicBezTo>
                  <a:close/>
                </a:path>
              </a:pathLst>
            </a:custGeom>
            <a:solidFill>
              <a:srgbClr val="485259"/>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4D924D43-3230-4779-A0C4-0C4872ED34B7}"/>
                </a:ext>
              </a:extLst>
            </p:cNvPr>
            <p:cNvSpPr/>
            <p:nvPr/>
          </p:nvSpPr>
          <p:spPr>
            <a:xfrm>
              <a:off x="20382444" y="10710582"/>
              <a:ext cx="240747" cy="240747"/>
            </a:xfrm>
            <a:custGeom>
              <a:avLst/>
              <a:gdLst>
                <a:gd name="connsiteX0" fmla="*/ 238839 w 240719"/>
                <a:gd name="connsiteY0" fmla="*/ 122240 h 240719"/>
                <a:gd name="connsiteX1" fmla="*/ 122240 w 240719"/>
                <a:gd name="connsiteY1" fmla="*/ 238839 h 240719"/>
                <a:gd name="connsiteX2" fmla="*/ 5642 w 240719"/>
                <a:gd name="connsiteY2" fmla="*/ 122240 h 240719"/>
                <a:gd name="connsiteX3" fmla="*/ 122240 w 240719"/>
                <a:gd name="connsiteY3" fmla="*/ 5642 h 240719"/>
                <a:gd name="connsiteX4" fmla="*/ 238839 w 240719"/>
                <a:gd name="connsiteY4" fmla="*/ 122240 h 240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719" h="240719">
                  <a:moveTo>
                    <a:pt x="238839" y="122240"/>
                  </a:moveTo>
                  <a:cubicBezTo>
                    <a:pt x="238839" y="186636"/>
                    <a:pt x="186635" y="238839"/>
                    <a:pt x="122240" y="238839"/>
                  </a:cubicBezTo>
                  <a:cubicBezTo>
                    <a:pt x="57846" y="238839"/>
                    <a:pt x="5642" y="186636"/>
                    <a:pt x="5642" y="122240"/>
                  </a:cubicBezTo>
                  <a:cubicBezTo>
                    <a:pt x="5642" y="57845"/>
                    <a:pt x="57846" y="5642"/>
                    <a:pt x="122240" y="5642"/>
                  </a:cubicBezTo>
                  <a:cubicBezTo>
                    <a:pt x="186635" y="5642"/>
                    <a:pt x="238839" y="57845"/>
                    <a:pt x="238839" y="122240"/>
                  </a:cubicBezTo>
                  <a:close/>
                </a:path>
              </a:pathLst>
            </a:custGeom>
            <a:solidFill>
              <a:srgbClr val="485259"/>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CAD5F766-C183-4656-8429-D314264F46C2}"/>
                </a:ext>
              </a:extLst>
            </p:cNvPr>
            <p:cNvSpPr/>
            <p:nvPr/>
          </p:nvSpPr>
          <p:spPr>
            <a:xfrm>
              <a:off x="22789690" y="10710582"/>
              <a:ext cx="240747" cy="240747"/>
            </a:xfrm>
            <a:custGeom>
              <a:avLst/>
              <a:gdLst>
                <a:gd name="connsiteX0" fmla="*/ 238838 w 240719"/>
                <a:gd name="connsiteY0" fmla="*/ 122240 h 240719"/>
                <a:gd name="connsiteX1" fmla="*/ 122240 w 240719"/>
                <a:gd name="connsiteY1" fmla="*/ 238839 h 240719"/>
                <a:gd name="connsiteX2" fmla="*/ 5642 w 240719"/>
                <a:gd name="connsiteY2" fmla="*/ 122240 h 240719"/>
                <a:gd name="connsiteX3" fmla="*/ 122240 w 240719"/>
                <a:gd name="connsiteY3" fmla="*/ 5642 h 240719"/>
                <a:gd name="connsiteX4" fmla="*/ 238838 w 240719"/>
                <a:gd name="connsiteY4" fmla="*/ 122240 h 240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719" h="240719">
                  <a:moveTo>
                    <a:pt x="238838" y="122240"/>
                  </a:moveTo>
                  <a:cubicBezTo>
                    <a:pt x="238838" y="186636"/>
                    <a:pt x="186635" y="238839"/>
                    <a:pt x="122240" y="238839"/>
                  </a:cubicBezTo>
                  <a:cubicBezTo>
                    <a:pt x="57845" y="238839"/>
                    <a:pt x="5642" y="186636"/>
                    <a:pt x="5642" y="122240"/>
                  </a:cubicBezTo>
                  <a:cubicBezTo>
                    <a:pt x="5642" y="57845"/>
                    <a:pt x="57845" y="5642"/>
                    <a:pt x="122240" y="5642"/>
                  </a:cubicBezTo>
                  <a:cubicBezTo>
                    <a:pt x="186635" y="5642"/>
                    <a:pt x="238838" y="57845"/>
                    <a:pt x="238838" y="122240"/>
                  </a:cubicBezTo>
                  <a:close/>
                </a:path>
              </a:pathLst>
            </a:custGeom>
            <a:solidFill>
              <a:srgbClr val="485259"/>
            </a:solidFill>
            <a:ln w="9525" cap="flat">
              <a:noFill/>
              <a:prstDash val="solid"/>
              <a:miter/>
            </a:ln>
          </p:spPr>
          <p:txBody>
            <a:bodyPr rtlCol="0" anchor="ctr"/>
            <a:lstStyle/>
            <a:p>
              <a:endParaRPr lang="en-US"/>
            </a:p>
          </p:txBody>
        </p:sp>
        <p:sp>
          <p:nvSpPr>
            <p:cNvPr id="923" name="Freeform: Shape 922">
              <a:extLst>
                <a:ext uri="{FF2B5EF4-FFF2-40B4-BE49-F238E27FC236}">
                  <a16:creationId xmlns:a16="http://schemas.microsoft.com/office/drawing/2014/main" id="{A872AB5D-4408-4AA7-B4A0-9AD3D4F8F7A5}"/>
                </a:ext>
              </a:extLst>
            </p:cNvPr>
            <p:cNvSpPr/>
            <p:nvPr/>
          </p:nvSpPr>
          <p:spPr>
            <a:xfrm>
              <a:off x="18271617" y="6243767"/>
              <a:ext cx="112850" cy="150467"/>
            </a:xfrm>
            <a:custGeom>
              <a:avLst/>
              <a:gdLst>
                <a:gd name="connsiteX0" fmla="*/ 24448 w 112837"/>
                <a:gd name="connsiteY0" fmla="*/ 145010 h 150449"/>
                <a:gd name="connsiteX1" fmla="*/ 5642 w 112837"/>
                <a:gd name="connsiteY1" fmla="*/ 126204 h 150449"/>
                <a:gd name="connsiteX2" fmla="*/ 24448 w 112837"/>
                <a:gd name="connsiteY2" fmla="*/ 107398 h 150449"/>
                <a:gd name="connsiteX3" fmla="*/ 70938 w 112837"/>
                <a:gd name="connsiteY3" fmla="*/ 60909 h 150449"/>
                <a:gd name="connsiteX4" fmla="*/ 63039 w 112837"/>
                <a:gd name="connsiteY4" fmla="*/ 34957 h 150449"/>
                <a:gd name="connsiteX5" fmla="*/ 68079 w 112837"/>
                <a:gd name="connsiteY5" fmla="*/ 8854 h 150449"/>
                <a:gd name="connsiteX6" fmla="*/ 94182 w 112837"/>
                <a:gd name="connsiteY6" fmla="*/ 13894 h 150449"/>
                <a:gd name="connsiteX7" fmla="*/ 108551 w 112837"/>
                <a:gd name="connsiteY7" fmla="*/ 60909 h 150449"/>
                <a:gd name="connsiteX8" fmla="*/ 24448 w 112837"/>
                <a:gd name="connsiteY8" fmla="*/ 145010 h 15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837" h="150449">
                  <a:moveTo>
                    <a:pt x="24448" y="145010"/>
                  </a:moveTo>
                  <a:cubicBezTo>
                    <a:pt x="14068" y="145010"/>
                    <a:pt x="5642" y="136585"/>
                    <a:pt x="5642" y="126204"/>
                  </a:cubicBezTo>
                  <a:cubicBezTo>
                    <a:pt x="5642" y="115823"/>
                    <a:pt x="14068" y="107398"/>
                    <a:pt x="24448" y="107398"/>
                  </a:cubicBezTo>
                  <a:cubicBezTo>
                    <a:pt x="50101" y="107398"/>
                    <a:pt x="70938" y="86561"/>
                    <a:pt x="70938" y="60909"/>
                  </a:cubicBezTo>
                  <a:cubicBezTo>
                    <a:pt x="70938" y="51581"/>
                    <a:pt x="68229" y="42630"/>
                    <a:pt x="63039" y="34957"/>
                  </a:cubicBezTo>
                  <a:cubicBezTo>
                    <a:pt x="57247" y="26381"/>
                    <a:pt x="59504" y="14646"/>
                    <a:pt x="68079" y="8854"/>
                  </a:cubicBezTo>
                  <a:cubicBezTo>
                    <a:pt x="76655" y="3061"/>
                    <a:pt x="88389" y="5318"/>
                    <a:pt x="94182" y="13894"/>
                  </a:cubicBezTo>
                  <a:cubicBezTo>
                    <a:pt x="103585" y="27810"/>
                    <a:pt x="108551" y="44059"/>
                    <a:pt x="108551" y="60909"/>
                  </a:cubicBezTo>
                  <a:cubicBezTo>
                    <a:pt x="108551" y="107248"/>
                    <a:pt x="70863" y="145010"/>
                    <a:pt x="24448" y="145010"/>
                  </a:cubicBezTo>
                  <a:close/>
                </a:path>
              </a:pathLst>
            </a:custGeom>
            <a:solidFill>
              <a:srgbClr val="FFFFFF"/>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EF065F63-D2D1-4835-B6ED-E34B3FB55266}"/>
                </a:ext>
              </a:extLst>
            </p:cNvPr>
            <p:cNvSpPr/>
            <p:nvPr/>
          </p:nvSpPr>
          <p:spPr>
            <a:xfrm>
              <a:off x="18234760" y="6089139"/>
              <a:ext cx="263317" cy="428831"/>
            </a:xfrm>
            <a:custGeom>
              <a:avLst/>
              <a:gdLst>
                <a:gd name="connsiteX0" fmla="*/ 90339 w 263286"/>
                <a:gd name="connsiteY0" fmla="*/ 425170 h 428781"/>
                <a:gd name="connsiteX1" fmla="*/ 32341 w 263286"/>
                <a:gd name="connsiteY1" fmla="*/ 425170 h 428781"/>
                <a:gd name="connsiteX2" fmla="*/ 15340 w 263286"/>
                <a:gd name="connsiteY2" fmla="*/ 414338 h 428781"/>
                <a:gd name="connsiteX3" fmla="*/ 7441 w 263286"/>
                <a:gd name="connsiteY3" fmla="*/ 397412 h 428781"/>
                <a:gd name="connsiteX4" fmla="*/ 16468 w 263286"/>
                <a:gd name="connsiteY4" fmla="*/ 372438 h 428781"/>
                <a:gd name="connsiteX5" fmla="*/ 41443 w 263286"/>
                <a:gd name="connsiteY5" fmla="*/ 381465 h 428781"/>
                <a:gd name="connsiteX6" fmla="*/ 44300 w 263286"/>
                <a:gd name="connsiteY6" fmla="*/ 387558 h 428781"/>
                <a:gd name="connsiteX7" fmla="*/ 78377 w 263286"/>
                <a:gd name="connsiteY7" fmla="*/ 387558 h 428781"/>
                <a:gd name="connsiteX8" fmla="*/ 94702 w 263286"/>
                <a:gd name="connsiteY8" fmla="*/ 352729 h 428781"/>
                <a:gd name="connsiteX9" fmla="*/ 102300 w 263286"/>
                <a:gd name="connsiteY9" fmla="*/ 344454 h 428781"/>
                <a:gd name="connsiteX10" fmla="*/ 152550 w 263286"/>
                <a:gd name="connsiteY10" fmla="*/ 315418 h 428781"/>
                <a:gd name="connsiteX11" fmla="*/ 163532 w 263286"/>
                <a:gd name="connsiteY11" fmla="*/ 312935 h 428781"/>
                <a:gd name="connsiteX12" fmla="*/ 201822 w 263286"/>
                <a:gd name="connsiteY12" fmla="*/ 316245 h 428781"/>
                <a:gd name="connsiteX13" fmla="*/ 218899 w 263286"/>
                <a:gd name="connsiteY13" fmla="*/ 286682 h 428781"/>
                <a:gd name="connsiteX14" fmla="*/ 196932 w 263286"/>
                <a:gd name="connsiteY14" fmla="*/ 255163 h 428781"/>
                <a:gd name="connsiteX15" fmla="*/ 193547 w 263286"/>
                <a:gd name="connsiteY15" fmla="*/ 244405 h 428781"/>
                <a:gd name="connsiteX16" fmla="*/ 193547 w 263286"/>
                <a:gd name="connsiteY16" fmla="*/ 186407 h 428781"/>
                <a:gd name="connsiteX17" fmla="*/ 196932 w 263286"/>
                <a:gd name="connsiteY17" fmla="*/ 175650 h 428781"/>
                <a:gd name="connsiteX18" fmla="*/ 218899 w 263286"/>
                <a:gd name="connsiteY18" fmla="*/ 144131 h 428781"/>
                <a:gd name="connsiteX19" fmla="*/ 201822 w 263286"/>
                <a:gd name="connsiteY19" fmla="*/ 114567 h 428781"/>
                <a:gd name="connsiteX20" fmla="*/ 163532 w 263286"/>
                <a:gd name="connsiteY20" fmla="*/ 117877 h 428781"/>
                <a:gd name="connsiteX21" fmla="*/ 152550 w 263286"/>
                <a:gd name="connsiteY21" fmla="*/ 115395 h 428781"/>
                <a:gd name="connsiteX22" fmla="*/ 102300 w 263286"/>
                <a:gd name="connsiteY22" fmla="*/ 86358 h 428781"/>
                <a:gd name="connsiteX23" fmla="*/ 94702 w 263286"/>
                <a:gd name="connsiteY23" fmla="*/ 78083 h 428781"/>
                <a:gd name="connsiteX24" fmla="*/ 78377 w 263286"/>
                <a:gd name="connsiteY24" fmla="*/ 43254 h 428781"/>
                <a:gd name="connsiteX25" fmla="*/ 61301 w 263286"/>
                <a:gd name="connsiteY25" fmla="*/ 43254 h 428781"/>
                <a:gd name="connsiteX26" fmla="*/ 42495 w 263286"/>
                <a:gd name="connsiteY26" fmla="*/ 24448 h 428781"/>
                <a:gd name="connsiteX27" fmla="*/ 61301 w 263286"/>
                <a:gd name="connsiteY27" fmla="*/ 5642 h 428781"/>
                <a:gd name="connsiteX28" fmla="*/ 90339 w 263286"/>
                <a:gd name="connsiteY28" fmla="*/ 5642 h 428781"/>
                <a:gd name="connsiteX29" fmla="*/ 107340 w 263286"/>
                <a:gd name="connsiteY29" fmla="*/ 16474 h 428781"/>
                <a:gd name="connsiteX30" fmla="*/ 126221 w 263286"/>
                <a:gd name="connsiteY30" fmla="*/ 56720 h 428781"/>
                <a:gd name="connsiteX31" fmla="*/ 166241 w 263286"/>
                <a:gd name="connsiteY31" fmla="*/ 79814 h 428781"/>
                <a:gd name="connsiteX32" fmla="*/ 210548 w 263286"/>
                <a:gd name="connsiteY32" fmla="*/ 76052 h 428781"/>
                <a:gd name="connsiteX33" fmla="*/ 228450 w 263286"/>
                <a:gd name="connsiteY33" fmla="*/ 85380 h 428781"/>
                <a:gd name="connsiteX34" fmla="*/ 257488 w 263286"/>
                <a:gd name="connsiteY34" fmla="*/ 135630 h 428781"/>
                <a:gd name="connsiteX35" fmla="*/ 256660 w 263286"/>
                <a:gd name="connsiteY35" fmla="*/ 155791 h 428781"/>
                <a:gd name="connsiteX36" fmla="*/ 231235 w 263286"/>
                <a:gd name="connsiteY36" fmla="*/ 192275 h 428781"/>
                <a:gd name="connsiteX37" fmla="*/ 231235 w 263286"/>
                <a:gd name="connsiteY37" fmla="*/ 238462 h 428781"/>
                <a:gd name="connsiteX38" fmla="*/ 256660 w 263286"/>
                <a:gd name="connsiteY38" fmla="*/ 274947 h 428781"/>
                <a:gd name="connsiteX39" fmla="*/ 257488 w 263286"/>
                <a:gd name="connsiteY39" fmla="*/ 295107 h 428781"/>
                <a:gd name="connsiteX40" fmla="*/ 228450 w 263286"/>
                <a:gd name="connsiteY40" fmla="*/ 345357 h 428781"/>
                <a:gd name="connsiteX41" fmla="*/ 210548 w 263286"/>
                <a:gd name="connsiteY41" fmla="*/ 354685 h 428781"/>
                <a:gd name="connsiteX42" fmla="*/ 166241 w 263286"/>
                <a:gd name="connsiteY42" fmla="*/ 350924 h 428781"/>
                <a:gd name="connsiteX43" fmla="*/ 126221 w 263286"/>
                <a:gd name="connsiteY43" fmla="*/ 374018 h 428781"/>
                <a:gd name="connsiteX44" fmla="*/ 107340 w 263286"/>
                <a:gd name="connsiteY44" fmla="*/ 414263 h 428781"/>
                <a:gd name="connsiteX45" fmla="*/ 90339 w 263286"/>
                <a:gd name="connsiteY45" fmla="*/ 425170 h 42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63286" h="428781">
                  <a:moveTo>
                    <a:pt x="90339" y="425170"/>
                  </a:moveTo>
                  <a:lnTo>
                    <a:pt x="32341" y="425170"/>
                  </a:lnTo>
                  <a:cubicBezTo>
                    <a:pt x="25044" y="425170"/>
                    <a:pt x="18423" y="420958"/>
                    <a:pt x="15340" y="414338"/>
                  </a:cubicBezTo>
                  <a:lnTo>
                    <a:pt x="7441" y="397412"/>
                  </a:lnTo>
                  <a:cubicBezTo>
                    <a:pt x="3002" y="388009"/>
                    <a:pt x="7064" y="376801"/>
                    <a:pt x="16468" y="372438"/>
                  </a:cubicBezTo>
                  <a:cubicBezTo>
                    <a:pt x="25871" y="368000"/>
                    <a:pt x="37079" y="372062"/>
                    <a:pt x="41443" y="381465"/>
                  </a:cubicBezTo>
                  <a:lnTo>
                    <a:pt x="44300" y="387558"/>
                  </a:lnTo>
                  <a:lnTo>
                    <a:pt x="78377" y="387558"/>
                  </a:lnTo>
                  <a:lnTo>
                    <a:pt x="94702" y="352729"/>
                  </a:lnTo>
                  <a:cubicBezTo>
                    <a:pt x="96357" y="349269"/>
                    <a:pt x="98989" y="346335"/>
                    <a:pt x="102300" y="344454"/>
                  </a:cubicBezTo>
                  <a:lnTo>
                    <a:pt x="152550" y="315418"/>
                  </a:lnTo>
                  <a:cubicBezTo>
                    <a:pt x="155859" y="313462"/>
                    <a:pt x="159696" y="312634"/>
                    <a:pt x="163532" y="312935"/>
                  </a:cubicBezTo>
                  <a:lnTo>
                    <a:pt x="201822" y="316245"/>
                  </a:lnTo>
                  <a:lnTo>
                    <a:pt x="218899" y="286682"/>
                  </a:lnTo>
                  <a:lnTo>
                    <a:pt x="196932" y="255163"/>
                  </a:lnTo>
                  <a:cubicBezTo>
                    <a:pt x="194750" y="252003"/>
                    <a:pt x="193547" y="248242"/>
                    <a:pt x="193547" y="244405"/>
                  </a:cubicBezTo>
                  <a:lnTo>
                    <a:pt x="193547" y="186407"/>
                  </a:lnTo>
                  <a:cubicBezTo>
                    <a:pt x="193547" y="182571"/>
                    <a:pt x="194750" y="178809"/>
                    <a:pt x="196932" y="175650"/>
                  </a:cubicBezTo>
                  <a:lnTo>
                    <a:pt x="218899" y="144131"/>
                  </a:lnTo>
                  <a:lnTo>
                    <a:pt x="201822" y="114567"/>
                  </a:lnTo>
                  <a:lnTo>
                    <a:pt x="163532" y="117877"/>
                  </a:lnTo>
                  <a:cubicBezTo>
                    <a:pt x="159771" y="118178"/>
                    <a:pt x="155859" y="117351"/>
                    <a:pt x="152550" y="115395"/>
                  </a:cubicBezTo>
                  <a:lnTo>
                    <a:pt x="102300" y="86358"/>
                  </a:lnTo>
                  <a:cubicBezTo>
                    <a:pt x="98989" y="84402"/>
                    <a:pt x="96282" y="81544"/>
                    <a:pt x="94702" y="78083"/>
                  </a:cubicBezTo>
                  <a:lnTo>
                    <a:pt x="78377" y="43254"/>
                  </a:lnTo>
                  <a:lnTo>
                    <a:pt x="61301" y="43254"/>
                  </a:lnTo>
                  <a:cubicBezTo>
                    <a:pt x="50921" y="43254"/>
                    <a:pt x="42495" y="34829"/>
                    <a:pt x="42495" y="24448"/>
                  </a:cubicBezTo>
                  <a:cubicBezTo>
                    <a:pt x="42495" y="14067"/>
                    <a:pt x="50921" y="5642"/>
                    <a:pt x="61301" y="5642"/>
                  </a:cubicBezTo>
                  <a:lnTo>
                    <a:pt x="90339" y="5642"/>
                  </a:lnTo>
                  <a:cubicBezTo>
                    <a:pt x="97635" y="5642"/>
                    <a:pt x="104254" y="9854"/>
                    <a:pt x="107340" y="16474"/>
                  </a:cubicBezTo>
                  <a:lnTo>
                    <a:pt x="126221" y="56720"/>
                  </a:lnTo>
                  <a:lnTo>
                    <a:pt x="166241" y="79814"/>
                  </a:lnTo>
                  <a:lnTo>
                    <a:pt x="210548" y="76052"/>
                  </a:lnTo>
                  <a:cubicBezTo>
                    <a:pt x="217769" y="75375"/>
                    <a:pt x="224765" y="79061"/>
                    <a:pt x="228450" y="85380"/>
                  </a:cubicBezTo>
                  <a:lnTo>
                    <a:pt x="257488" y="135630"/>
                  </a:lnTo>
                  <a:cubicBezTo>
                    <a:pt x="261174" y="141949"/>
                    <a:pt x="260798" y="149773"/>
                    <a:pt x="256660" y="155791"/>
                  </a:cubicBezTo>
                  <a:lnTo>
                    <a:pt x="231235" y="192275"/>
                  </a:lnTo>
                  <a:lnTo>
                    <a:pt x="231235" y="238462"/>
                  </a:lnTo>
                  <a:lnTo>
                    <a:pt x="256660" y="274947"/>
                  </a:lnTo>
                  <a:cubicBezTo>
                    <a:pt x="260798" y="280965"/>
                    <a:pt x="261174" y="288788"/>
                    <a:pt x="257488" y="295107"/>
                  </a:cubicBezTo>
                  <a:lnTo>
                    <a:pt x="228450" y="345357"/>
                  </a:lnTo>
                  <a:cubicBezTo>
                    <a:pt x="224765" y="351676"/>
                    <a:pt x="217844" y="355362"/>
                    <a:pt x="210548" y="354685"/>
                  </a:cubicBezTo>
                  <a:lnTo>
                    <a:pt x="166241" y="350924"/>
                  </a:lnTo>
                  <a:lnTo>
                    <a:pt x="126221" y="374018"/>
                  </a:lnTo>
                  <a:lnTo>
                    <a:pt x="107340" y="414263"/>
                  </a:lnTo>
                  <a:cubicBezTo>
                    <a:pt x="104254" y="420958"/>
                    <a:pt x="97635" y="425170"/>
                    <a:pt x="90339" y="425170"/>
                  </a:cubicBezTo>
                  <a:close/>
                </a:path>
              </a:pathLst>
            </a:custGeom>
            <a:solidFill>
              <a:srgbClr val="FFFFFF"/>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1AA3ABAF-83EA-4651-AB65-F9167C4DEEDD}"/>
                </a:ext>
              </a:extLst>
            </p:cNvPr>
            <p:cNvSpPr/>
            <p:nvPr/>
          </p:nvSpPr>
          <p:spPr>
            <a:xfrm>
              <a:off x="17699166" y="5931826"/>
              <a:ext cx="601868" cy="601868"/>
            </a:xfrm>
            <a:custGeom>
              <a:avLst/>
              <a:gdLst>
                <a:gd name="connsiteX0" fmla="*/ 333771 w 601798"/>
                <a:gd name="connsiteY0" fmla="*/ 600219 h 601798"/>
                <a:gd name="connsiteX1" fmla="*/ 272087 w 601798"/>
                <a:gd name="connsiteY1" fmla="*/ 600219 h 601798"/>
                <a:gd name="connsiteX2" fmla="*/ 254110 w 601798"/>
                <a:gd name="connsiteY2" fmla="*/ 586979 h 601798"/>
                <a:gd name="connsiteX3" fmla="*/ 234852 w 601798"/>
                <a:gd name="connsiteY3" fmla="*/ 524768 h 601798"/>
                <a:gd name="connsiteX4" fmla="*/ 194154 w 601798"/>
                <a:gd name="connsiteY4" fmla="*/ 507918 h 601798"/>
                <a:gd name="connsiteX5" fmla="*/ 136532 w 601798"/>
                <a:gd name="connsiteY5" fmla="*/ 538309 h 601798"/>
                <a:gd name="connsiteX6" fmla="*/ 114492 w 601798"/>
                <a:gd name="connsiteY6" fmla="*/ 534999 h 601798"/>
                <a:gd name="connsiteX7" fmla="*/ 70861 w 601798"/>
                <a:gd name="connsiteY7" fmla="*/ 491368 h 601798"/>
                <a:gd name="connsiteX8" fmla="*/ 67552 w 601798"/>
                <a:gd name="connsiteY8" fmla="*/ 469328 h 601798"/>
                <a:gd name="connsiteX9" fmla="*/ 97943 w 601798"/>
                <a:gd name="connsiteY9" fmla="*/ 411706 h 601798"/>
                <a:gd name="connsiteX10" fmla="*/ 81093 w 601798"/>
                <a:gd name="connsiteY10" fmla="*/ 371009 h 601798"/>
                <a:gd name="connsiteX11" fmla="*/ 18881 w 601798"/>
                <a:gd name="connsiteY11" fmla="*/ 351751 h 601798"/>
                <a:gd name="connsiteX12" fmla="*/ 5642 w 601798"/>
                <a:gd name="connsiteY12" fmla="*/ 333773 h 601798"/>
                <a:gd name="connsiteX13" fmla="*/ 5642 w 601798"/>
                <a:gd name="connsiteY13" fmla="*/ 272088 h 601798"/>
                <a:gd name="connsiteX14" fmla="*/ 18881 w 601798"/>
                <a:gd name="connsiteY14" fmla="*/ 254109 h 601798"/>
                <a:gd name="connsiteX15" fmla="*/ 81093 w 601798"/>
                <a:gd name="connsiteY15" fmla="*/ 234852 h 601798"/>
                <a:gd name="connsiteX16" fmla="*/ 97943 w 601798"/>
                <a:gd name="connsiteY16" fmla="*/ 194155 h 601798"/>
                <a:gd name="connsiteX17" fmla="*/ 67552 w 601798"/>
                <a:gd name="connsiteY17" fmla="*/ 136533 h 601798"/>
                <a:gd name="connsiteX18" fmla="*/ 70861 w 601798"/>
                <a:gd name="connsiteY18" fmla="*/ 114492 h 601798"/>
                <a:gd name="connsiteX19" fmla="*/ 114492 w 601798"/>
                <a:gd name="connsiteY19" fmla="*/ 70862 h 601798"/>
                <a:gd name="connsiteX20" fmla="*/ 136532 w 601798"/>
                <a:gd name="connsiteY20" fmla="*/ 67552 h 601798"/>
                <a:gd name="connsiteX21" fmla="*/ 194154 w 601798"/>
                <a:gd name="connsiteY21" fmla="*/ 97943 h 601798"/>
                <a:gd name="connsiteX22" fmla="*/ 234852 w 601798"/>
                <a:gd name="connsiteY22" fmla="*/ 81092 h 601798"/>
                <a:gd name="connsiteX23" fmla="*/ 254110 w 601798"/>
                <a:gd name="connsiteY23" fmla="*/ 18881 h 601798"/>
                <a:gd name="connsiteX24" fmla="*/ 272087 w 601798"/>
                <a:gd name="connsiteY24" fmla="*/ 5642 h 601798"/>
                <a:gd name="connsiteX25" fmla="*/ 333771 w 601798"/>
                <a:gd name="connsiteY25" fmla="*/ 5642 h 601798"/>
                <a:gd name="connsiteX26" fmla="*/ 351751 w 601798"/>
                <a:gd name="connsiteY26" fmla="*/ 18881 h 601798"/>
                <a:gd name="connsiteX27" fmla="*/ 371007 w 601798"/>
                <a:gd name="connsiteY27" fmla="*/ 81092 h 601798"/>
                <a:gd name="connsiteX28" fmla="*/ 411705 w 601798"/>
                <a:gd name="connsiteY28" fmla="*/ 97943 h 601798"/>
                <a:gd name="connsiteX29" fmla="*/ 469327 w 601798"/>
                <a:gd name="connsiteY29" fmla="*/ 67552 h 601798"/>
                <a:gd name="connsiteX30" fmla="*/ 491367 w 601798"/>
                <a:gd name="connsiteY30" fmla="*/ 70862 h 601798"/>
                <a:gd name="connsiteX31" fmla="*/ 534998 w 601798"/>
                <a:gd name="connsiteY31" fmla="*/ 114492 h 601798"/>
                <a:gd name="connsiteX32" fmla="*/ 538307 w 601798"/>
                <a:gd name="connsiteY32" fmla="*/ 136533 h 601798"/>
                <a:gd name="connsiteX33" fmla="*/ 507918 w 601798"/>
                <a:gd name="connsiteY33" fmla="*/ 194155 h 601798"/>
                <a:gd name="connsiteX34" fmla="*/ 524768 w 601798"/>
                <a:gd name="connsiteY34" fmla="*/ 234852 h 601798"/>
                <a:gd name="connsiteX35" fmla="*/ 586979 w 601798"/>
                <a:gd name="connsiteY35" fmla="*/ 254109 h 601798"/>
                <a:gd name="connsiteX36" fmla="*/ 600219 w 601798"/>
                <a:gd name="connsiteY36" fmla="*/ 272088 h 601798"/>
                <a:gd name="connsiteX37" fmla="*/ 600219 w 601798"/>
                <a:gd name="connsiteY37" fmla="*/ 333773 h 601798"/>
                <a:gd name="connsiteX38" fmla="*/ 586979 w 601798"/>
                <a:gd name="connsiteY38" fmla="*/ 351751 h 601798"/>
                <a:gd name="connsiteX39" fmla="*/ 524768 w 601798"/>
                <a:gd name="connsiteY39" fmla="*/ 371009 h 601798"/>
                <a:gd name="connsiteX40" fmla="*/ 507918 w 601798"/>
                <a:gd name="connsiteY40" fmla="*/ 411706 h 601798"/>
                <a:gd name="connsiteX41" fmla="*/ 538307 w 601798"/>
                <a:gd name="connsiteY41" fmla="*/ 469328 h 601798"/>
                <a:gd name="connsiteX42" fmla="*/ 534998 w 601798"/>
                <a:gd name="connsiteY42" fmla="*/ 491368 h 601798"/>
                <a:gd name="connsiteX43" fmla="*/ 491367 w 601798"/>
                <a:gd name="connsiteY43" fmla="*/ 534999 h 601798"/>
                <a:gd name="connsiteX44" fmla="*/ 469327 w 601798"/>
                <a:gd name="connsiteY44" fmla="*/ 538309 h 601798"/>
                <a:gd name="connsiteX45" fmla="*/ 411705 w 601798"/>
                <a:gd name="connsiteY45" fmla="*/ 507918 h 601798"/>
                <a:gd name="connsiteX46" fmla="*/ 371007 w 601798"/>
                <a:gd name="connsiteY46" fmla="*/ 524768 h 601798"/>
                <a:gd name="connsiteX47" fmla="*/ 351751 w 601798"/>
                <a:gd name="connsiteY47" fmla="*/ 586979 h 601798"/>
                <a:gd name="connsiteX48" fmla="*/ 333771 w 601798"/>
                <a:gd name="connsiteY48" fmla="*/ 600219 h 601798"/>
                <a:gd name="connsiteX49" fmla="*/ 285929 w 601798"/>
                <a:gd name="connsiteY49" fmla="*/ 562606 h 601798"/>
                <a:gd name="connsiteX50" fmla="*/ 319856 w 601798"/>
                <a:gd name="connsiteY50" fmla="*/ 562606 h 601798"/>
                <a:gd name="connsiteX51" fmla="*/ 337608 w 601798"/>
                <a:gd name="connsiteY51" fmla="*/ 505210 h 601798"/>
                <a:gd name="connsiteX52" fmla="*/ 348365 w 601798"/>
                <a:gd name="connsiteY52" fmla="*/ 493400 h 601798"/>
                <a:gd name="connsiteX53" fmla="*/ 405386 w 601798"/>
                <a:gd name="connsiteY53" fmla="*/ 469779 h 601798"/>
                <a:gd name="connsiteX54" fmla="*/ 421334 w 601798"/>
                <a:gd name="connsiteY54" fmla="*/ 470531 h 601798"/>
                <a:gd name="connsiteX55" fmla="*/ 474517 w 601798"/>
                <a:gd name="connsiteY55" fmla="*/ 498590 h 601798"/>
                <a:gd name="connsiteX56" fmla="*/ 498515 w 601798"/>
                <a:gd name="connsiteY56" fmla="*/ 474593 h 601798"/>
                <a:gd name="connsiteX57" fmla="*/ 470456 w 601798"/>
                <a:gd name="connsiteY57" fmla="*/ 421485 h 601798"/>
                <a:gd name="connsiteX58" fmla="*/ 469703 w 601798"/>
                <a:gd name="connsiteY58" fmla="*/ 405537 h 601798"/>
                <a:gd name="connsiteX59" fmla="*/ 493323 w 601798"/>
                <a:gd name="connsiteY59" fmla="*/ 348517 h 601798"/>
                <a:gd name="connsiteX60" fmla="*/ 505134 w 601798"/>
                <a:gd name="connsiteY60" fmla="*/ 337759 h 601798"/>
                <a:gd name="connsiteX61" fmla="*/ 562531 w 601798"/>
                <a:gd name="connsiteY61" fmla="*/ 320006 h 601798"/>
                <a:gd name="connsiteX62" fmla="*/ 562531 w 601798"/>
                <a:gd name="connsiteY62" fmla="*/ 286080 h 601798"/>
                <a:gd name="connsiteX63" fmla="*/ 505134 w 601798"/>
                <a:gd name="connsiteY63" fmla="*/ 268327 h 601798"/>
                <a:gd name="connsiteX64" fmla="*/ 493323 w 601798"/>
                <a:gd name="connsiteY64" fmla="*/ 257570 h 601798"/>
                <a:gd name="connsiteX65" fmla="*/ 469703 w 601798"/>
                <a:gd name="connsiteY65" fmla="*/ 200549 h 601798"/>
                <a:gd name="connsiteX66" fmla="*/ 470456 w 601798"/>
                <a:gd name="connsiteY66" fmla="*/ 184602 h 601798"/>
                <a:gd name="connsiteX67" fmla="*/ 498515 w 601798"/>
                <a:gd name="connsiteY67" fmla="*/ 131493 h 601798"/>
                <a:gd name="connsiteX68" fmla="*/ 474517 w 601798"/>
                <a:gd name="connsiteY68" fmla="*/ 107496 h 601798"/>
                <a:gd name="connsiteX69" fmla="*/ 421334 w 601798"/>
                <a:gd name="connsiteY69" fmla="*/ 135555 h 601798"/>
                <a:gd name="connsiteX70" fmla="*/ 405386 w 601798"/>
                <a:gd name="connsiteY70" fmla="*/ 136308 h 601798"/>
                <a:gd name="connsiteX71" fmla="*/ 348365 w 601798"/>
                <a:gd name="connsiteY71" fmla="*/ 112687 h 601798"/>
                <a:gd name="connsiteX72" fmla="*/ 337608 w 601798"/>
                <a:gd name="connsiteY72" fmla="*/ 100876 h 601798"/>
                <a:gd name="connsiteX73" fmla="*/ 319856 w 601798"/>
                <a:gd name="connsiteY73" fmla="*/ 43480 h 601798"/>
                <a:gd name="connsiteX74" fmla="*/ 285929 w 601798"/>
                <a:gd name="connsiteY74" fmla="*/ 43480 h 601798"/>
                <a:gd name="connsiteX75" fmla="*/ 268176 w 601798"/>
                <a:gd name="connsiteY75" fmla="*/ 100876 h 601798"/>
                <a:gd name="connsiteX76" fmla="*/ 257419 w 601798"/>
                <a:gd name="connsiteY76" fmla="*/ 112687 h 601798"/>
                <a:gd name="connsiteX77" fmla="*/ 200398 w 601798"/>
                <a:gd name="connsiteY77" fmla="*/ 136308 h 601798"/>
                <a:gd name="connsiteX78" fmla="*/ 184451 w 601798"/>
                <a:gd name="connsiteY78" fmla="*/ 135555 h 601798"/>
                <a:gd name="connsiteX79" fmla="*/ 131267 w 601798"/>
                <a:gd name="connsiteY79" fmla="*/ 107496 h 601798"/>
                <a:gd name="connsiteX80" fmla="*/ 107271 w 601798"/>
                <a:gd name="connsiteY80" fmla="*/ 131493 h 601798"/>
                <a:gd name="connsiteX81" fmla="*/ 135329 w 601798"/>
                <a:gd name="connsiteY81" fmla="*/ 184602 h 601798"/>
                <a:gd name="connsiteX82" fmla="*/ 136080 w 601798"/>
                <a:gd name="connsiteY82" fmla="*/ 200549 h 601798"/>
                <a:gd name="connsiteX83" fmla="*/ 112461 w 601798"/>
                <a:gd name="connsiteY83" fmla="*/ 257570 h 601798"/>
                <a:gd name="connsiteX84" fmla="*/ 100650 w 601798"/>
                <a:gd name="connsiteY84" fmla="*/ 268327 h 601798"/>
                <a:gd name="connsiteX85" fmla="*/ 43254 w 601798"/>
                <a:gd name="connsiteY85" fmla="*/ 286080 h 601798"/>
                <a:gd name="connsiteX86" fmla="*/ 43254 w 601798"/>
                <a:gd name="connsiteY86" fmla="*/ 320006 h 601798"/>
                <a:gd name="connsiteX87" fmla="*/ 100650 w 601798"/>
                <a:gd name="connsiteY87" fmla="*/ 337759 h 601798"/>
                <a:gd name="connsiteX88" fmla="*/ 112461 w 601798"/>
                <a:gd name="connsiteY88" fmla="*/ 348517 h 601798"/>
                <a:gd name="connsiteX89" fmla="*/ 136080 w 601798"/>
                <a:gd name="connsiteY89" fmla="*/ 405537 h 601798"/>
                <a:gd name="connsiteX90" fmla="*/ 135329 w 601798"/>
                <a:gd name="connsiteY90" fmla="*/ 421485 h 601798"/>
                <a:gd name="connsiteX91" fmla="*/ 107271 w 601798"/>
                <a:gd name="connsiteY91" fmla="*/ 474593 h 601798"/>
                <a:gd name="connsiteX92" fmla="*/ 131267 w 601798"/>
                <a:gd name="connsiteY92" fmla="*/ 498590 h 601798"/>
                <a:gd name="connsiteX93" fmla="*/ 184451 w 601798"/>
                <a:gd name="connsiteY93" fmla="*/ 470531 h 601798"/>
                <a:gd name="connsiteX94" fmla="*/ 200398 w 601798"/>
                <a:gd name="connsiteY94" fmla="*/ 469779 h 601798"/>
                <a:gd name="connsiteX95" fmla="*/ 257419 w 601798"/>
                <a:gd name="connsiteY95" fmla="*/ 493400 h 601798"/>
                <a:gd name="connsiteX96" fmla="*/ 268176 w 601798"/>
                <a:gd name="connsiteY96" fmla="*/ 505210 h 601798"/>
                <a:gd name="connsiteX97" fmla="*/ 285929 w 601798"/>
                <a:gd name="connsiteY97" fmla="*/ 562606 h 601798"/>
                <a:gd name="connsiteX98" fmla="*/ 95083 w 601798"/>
                <a:gd name="connsiteY98" fmla="*/ 250198 h 601798"/>
                <a:gd name="connsiteX99" fmla="*/ 95083 w 601798"/>
                <a:gd name="connsiteY99" fmla="*/ 250198 h 601798"/>
                <a:gd name="connsiteX100" fmla="*/ 95083 w 601798"/>
                <a:gd name="connsiteY100" fmla="*/ 250198 h 60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601798" h="601798">
                  <a:moveTo>
                    <a:pt x="333771" y="600219"/>
                  </a:moveTo>
                  <a:lnTo>
                    <a:pt x="272087" y="600219"/>
                  </a:lnTo>
                  <a:cubicBezTo>
                    <a:pt x="263812" y="600219"/>
                    <a:pt x="256591" y="594878"/>
                    <a:pt x="254110" y="586979"/>
                  </a:cubicBezTo>
                  <a:lnTo>
                    <a:pt x="234852" y="524768"/>
                  </a:lnTo>
                  <a:lnTo>
                    <a:pt x="194154" y="507918"/>
                  </a:lnTo>
                  <a:lnTo>
                    <a:pt x="136532" y="538309"/>
                  </a:lnTo>
                  <a:cubicBezTo>
                    <a:pt x="129236" y="542145"/>
                    <a:pt x="120284" y="540791"/>
                    <a:pt x="114492" y="534999"/>
                  </a:cubicBezTo>
                  <a:lnTo>
                    <a:pt x="70861" y="491368"/>
                  </a:lnTo>
                  <a:cubicBezTo>
                    <a:pt x="64993" y="485576"/>
                    <a:pt x="63640" y="476624"/>
                    <a:pt x="67552" y="469328"/>
                  </a:cubicBezTo>
                  <a:lnTo>
                    <a:pt x="97943" y="411706"/>
                  </a:lnTo>
                  <a:lnTo>
                    <a:pt x="81093" y="371009"/>
                  </a:lnTo>
                  <a:lnTo>
                    <a:pt x="18881" y="351751"/>
                  </a:lnTo>
                  <a:cubicBezTo>
                    <a:pt x="10983" y="349344"/>
                    <a:pt x="5642" y="342047"/>
                    <a:pt x="5642" y="333773"/>
                  </a:cubicBezTo>
                  <a:lnTo>
                    <a:pt x="5642" y="272088"/>
                  </a:lnTo>
                  <a:cubicBezTo>
                    <a:pt x="5642" y="263813"/>
                    <a:pt x="10983" y="256592"/>
                    <a:pt x="18881" y="254109"/>
                  </a:cubicBezTo>
                  <a:lnTo>
                    <a:pt x="81093" y="234852"/>
                  </a:lnTo>
                  <a:lnTo>
                    <a:pt x="97943" y="194155"/>
                  </a:lnTo>
                  <a:lnTo>
                    <a:pt x="67552" y="136533"/>
                  </a:lnTo>
                  <a:cubicBezTo>
                    <a:pt x="63715" y="129236"/>
                    <a:pt x="65069" y="120285"/>
                    <a:pt x="70861" y="114492"/>
                  </a:cubicBezTo>
                  <a:lnTo>
                    <a:pt x="114492" y="70862"/>
                  </a:lnTo>
                  <a:cubicBezTo>
                    <a:pt x="120284" y="65070"/>
                    <a:pt x="129236" y="63640"/>
                    <a:pt x="136532" y="67552"/>
                  </a:cubicBezTo>
                  <a:lnTo>
                    <a:pt x="194154" y="97943"/>
                  </a:lnTo>
                  <a:lnTo>
                    <a:pt x="234852" y="81092"/>
                  </a:lnTo>
                  <a:lnTo>
                    <a:pt x="254110" y="18881"/>
                  </a:lnTo>
                  <a:cubicBezTo>
                    <a:pt x="256515" y="10983"/>
                    <a:pt x="263812" y="5642"/>
                    <a:pt x="272087" y="5642"/>
                  </a:cubicBezTo>
                  <a:lnTo>
                    <a:pt x="333771" y="5642"/>
                  </a:lnTo>
                  <a:cubicBezTo>
                    <a:pt x="342047" y="5642"/>
                    <a:pt x="349268" y="10983"/>
                    <a:pt x="351751" y="18881"/>
                  </a:cubicBezTo>
                  <a:lnTo>
                    <a:pt x="371007" y="81092"/>
                  </a:lnTo>
                  <a:lnTo>
                    <a:pt x="411705" y="97943"/>
                  </a:lnTo>
                  <a:lnTo>
                    <a:pt x="469327" y="67552"/>
                  </a:lnTo>
                  <a:cubicBezTo>
                    <a:pt x="476623" y="63715"/>
                    <a:pt x="485574" y="65070"/>
                    <a:pt x="491367" y="70862"/>
                  </a:cubicBezTo>
                  <a:lnTo>
                    <a:pt x="534998" y="114492"/>
                  </a:lnTo>
                  <a:cubicBezTo>
                    <a:pt x="540865" y="120285"/>
                    <a:pt x="542219" y="129236"/>
                    <a:pt x="538307" y="136533"/>
                  </a:cubicBezTo>
                  <a:lnTo>
                    <a:pt x="507918" y="194155"/>
                  </a:lnTo>
                  <a:lnTo>
                    <a:pt x="524768" y="234852"/>
                  </a:lnTo>
                  <a:lnTo>
                    <a:pt x="586979" y="254109"/>
                  </a:lnTo>
                  <a:cubicBezTo>
                    <a:pt x="594876" y="256517"/>
                    <a:pt x="600219" y="263813"/>
                    <a:pt x="600219" y="272088"/>
                  </a:cubicBezTo>
                  <a:lnTo>
                    <a:pt x="600219" y="333773"/>
                  </a:lnTo>
                  <a:cubicBezTo>
                    <a:pt x="600219" y="342047"/>
                    <a:pt x="594876" y="349269"/>
                    <a:pt x="586979" y="351751"/>
                  </a:cubicBezTo>
                  <a:lnTo>
                    <a:pt x="524768" y="371009"/>
                  </a:lnTo>
                  <a:lnTo>
                    <a:pt x="507918" y="411706"/>
                  </a:lnTo>
                  <a:lnTo>
                    <a:pt x="538307" y="469328"/>
                  </a:lnTo>
                  <a:cubicBezTo>
                    <a:pt x="542144" y="476624"/>
                    <a:pt x="540790" y="485576"/>
                    <a:pt x="534998" y="491368"/>
                  </a:cubicBezTo>
                  <a:lnTo>
                    <a:pt x="491367" y="534999"/>
                  </a:lnTo>
                  <a:cubicBezTo>
                    <a:pt x="485574" y="540791"/>
                    <a:pt x="476623" y="542220"/>
                    <a:pt x="469327" y="538309"/>
                  </a:cubicBezTo>
                  <a:lnTo>
                    <a:pt x="411705" y="507918"/>
                  </a:lnTo>
                  <a:lnTo>
                    <a:pt x="371007" y="524768"/>
                  </a:lnTo>
                  <a:lnTo>
                    <a:pt x="351751" y="586979"/>
                  </a:lnTo>
                  <a:cubicBezTo>
                    <a:pt x="349268" y="594802"/>
                    <a:pt x="341972" y="600219"/>
                    <a:pt x="333771" y="600219"/>
                  </a:cubicBezTo>
                  <a:close/>
                  <a:moveTo>
                    <a:pt x="285929" y="562606"/>
                  </a:moveTo>
                  <a:lnTo>
                    <a:pt x="319856" y="562606"/>
                  </a:lnTo>
                  <a:lnTo>
                    <a:pt x="337608" y="505210"/>
                  </a:lnTo>
                  <a:cubicBezTo>
                    <a:pt x="339263" y="499869"/>
                    <a:pt x="343250" y="495506"/>
                    <a:pt x="348365" y="493400"/>
                  </a:cubicBezTo>
                  <a:lnTo>
                    <a:pt x="405386" y="469779"/>
                  </a:lnTo>
                  <a:cubicBezTo>
                    <a:pt x="410576" y="467598"/>
                    <a:pt x="416443" y="467898"/>
                    <a:pt x="421334" y="470531"/>
                  </a:cubicBezTo>
                  <a:lnTo>
                    <a:pt x="474517" y="498590"/>
                  </a:lnTo>
                  <a:lnTo>
                    <a:pt x="498515" y="474593"/>
                  </a:lnTo>
                  <a:lnTo>
                    <a:pt x="470456" y="421485"/>
                  </a:lnTo>
                  <a:cubicBezTo>
                    <a:pt x="467822" y="416520"/>
                    <a:pt x="467597" y="410652"/>
                    <a:pt x="469703" y="405537"/>
                  </a:cubicBezTo>
                  <a:lnTo>
                    <a:pt x="493323" y="348517"/>
                  </a:lnTo>
                  <a:cubicBezTo>
                    <a:pt x="495429" y="343326"/>
                    <a:pt x="499793" y="339414"/>
                    <a:pt x="505134" y="337759"/>
                  </a:cubicBezTo>
                  <a:lnTo>
                    <a:pt x="562531" y="320006"/>
                  </a:lnTo>
                  <a:lnTo>
                    <a:pt x="562531" y="286080"/>
                  </a:lnTo>
                  <a:lnTo>
                    <a:pt x="505134" y="268327"/>
                  </a:lnTo>
                  <a:cubicBezTo>
                    <a:pt x="499793" y="266672"/>
                    <a:pt x="495429" y="262760"/>
                    <a:pt x="493323" y="257570"/>
                  </a:cubicBezTo>
                  <a:lnTo>
                    <a:pt x="469703" y="200549"/>
                  </a:lnTo>
                  <a:cubicBezTo>
                    <a:pt x="467521" y="195359"/>
                    <a:pt x="467822" y="189567"/>
                    <a:pt x="470456" y="184602"/>
                  </a:cubicBezTo>
                  <a:lnTo>
                    <a:pt x="498515" y="131493"/>
                  </a:lnTo>
                  <a:lnTo>
                    <a:pt x="474517" y="107496"/>
                  </a:lnTo>
                  <a:lnTo>
                    <a:pt x="421334" y="135555"/>
                  </a:lnTo>
                  <a:cubicBezTo>
                    <a:pt x="416368" y="138188"/>
                    <a:pt x="410576" y="138414"/>
                    <a:pt x="405386" y="136308"/>
                  </a:cubicBezTo>
                  <a:lnTo>
                    <a:pt x="348365" y="112687"/>
                  </a:lnTo>
                  <a:cubicBezTo>
                    <a:pt x="343174" y="110581"/>
                    <a:pt x="339263" y="106218"/>
                    <a:pt x="337608" y="100876"/>
                  </a:cubicBezTo>
                  <a:lnTo>
                    <a:pt x="319856" y="43480"/>
                  </a:lnTo>
                  <a:lnTo>
                    <a:pt x="285929" y="43480"/>
                  </a:lnTo>
                  <a:lnTo>
                    <a:pt x="268176" y="100876"/>
                  </a:lnTo>
                  <a:cubicBezTo>
                    <a:pt x="266521" y="106218"/>
                    <a:pt x="262534" y="110581"/>
                    <a:pt x="257419" y="112687"/>
                  </a:cubicBezTo>
                  <a:lnTo>
                    <a:pt x="200398" y="136308"/>
                  </a:lnTo>
                  <a:cubicBezTo>
                    <a:pt x="195208" y="138489"/>
                    <a:pt x="189340" y="138188"/>
                    <a:pt x="184451" y="135555"/>
                  </a:cubicBezTo>
                  <a:lnTo>
                    <a:pt x="131267" y="107496"/>
                  </a:lnTo>
                  <a:lnTo>
                    <a:pt x="107271" y="131493"/>
                  </a:lnTo>
                  <a:lnTo>
                    <a:pt x="135329" y="184602"/>
                  </a:lnTo>
                  <a:cubicBezTo>
                    <a:pt x="137961" y="189567"/>
                    <a:pt x="138187" y="195434"/>
                    <a:pt x="136080" y="200549"/>
                  </a:cubicBezTo>
                  <a:lnTo>
                    <a:pt x="112461" y="257570"/>
                  </a:lnTo>
                  <a:cubicBezTo>
                    <a:pt x="110354" y="262760"/>
                    <a:pt x="105991" y="266672"/>
                    <a:pt x="100650" y="268327"/>
                  </a:cubicBezTo>
                  <a:lnTo>
                    <a:pt x="43254" y="286080"/>
                  </a:lnTo>
                  <a:lnTo>
                    <a:pt x="43254" y="320006"/>
                  </a:lnTo>
                  <a:lnTo>
                    <a:pt x="100650" y="337759"/>
                  </a:lnTo>
                  <a:cubicBezTo>
                    <a:pt x="105991" y="339414"/>
                    <a:pt x="110354" y="343326"/>
                    <a:pt x="112461" y="348517"/>
                  </a:cubicBezTo>
                  <a:lnTo>
                    <a:pt x="136080" y="405537"/>
                  </a:lnTo>
                  <a:cubicBezTo>
                    <a:pt x="138262" y="410728"/>
                    <a:pt x="137961" y="416520"/>
                    <a:pt x="135329" y="421485"/>
                  </a:cubicBezTo>
                  <a:lnTo>
                    <a:pt x="107271" y="474593"/>
                  </a:lnTo>
                  <a:lnTo>
                    <a:pt x="131267" y="498590"/>
                  </a:lnTo>
                  <a:lnTo>
                    <a:pt x="184451" y="470531"/>
                  </a:lnTo>
                  <a:cubicBezTo>
                    <a:pt x="189415" y="467898"/>
                    <a:pt x="195208" y="467672"/>
                    <a:pt x="200398" y="469779"/>
                  </a:cubicBezTo>
                  <a:lnTo>
                    <a:pt x="257419" y="493400"/>
                  </a:lnTo>
                  <a:cubicBezTo>
                    <a:pt x="262609" y="495506"/>
                    <a:pt x="266521" y="499869"/>
                    <a:pt x="268176" y="505210"/>
                  </a:cubicBezTo>
                  <a:lnTo>
                    <a:pt x="285929" y="562606"/>
                  </a:lnTo>
                  <a:close/>
                  <a:moveTo>
                    <a:pt x="95083" y="250198"/>
                  </a:moveTo>
                  <a:lnTo>
                    <a:pt x="95083" y="250198"/>
                  </a:lnTo>
                  <a:lnTo>
                    <a:pt x="95083" y="250198"/>
                  </a:lnTo>
                  <a:close/>
                </a:path>
              </a:pathLst>
            </a:custGeom>
            <a:solidFill>
              <a:srgbClr val="FFFFFF"/>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B2FBC018-12E3-48BC-BCA7-E040FB2D3884}"/>
                </a:ext>
              </a:extLst>
            </p:cNvPr>
            <p:cNvSpPr/>
            <p:nvPr/>
          </p:nvSpPr>
          <p:spPr>
            <a:xfrm>
              <a:off x="17878072" y="6110807"/>
              <a:ext cx="240747" cy="240747"/>
            </a:xfrm>
            <a:custGeom>
              <a:avLst/>
              <a:gdLst>
                <a:gd name="connsiteX0" fmla="*/ 123970 w 240719"/>
                <a:gd name="connsiteY0" fmla="*/ 242299 h 240719"/>
                <a:gd name="connsiteX1" fmla="*/ 5642 w 240719"/>
                <a:gd name="connsiteY1" fmla="*/ 123971 h 240719"/>
                <a:gd name="connsiteX2" fmla="*/ 123970 w 240719"/>
                <a:gd name="connsiteY2" fmla="*/ 5642 h 240719"/>
                <a:gd name="connsiteX3" fmla="*/ 242299 w 240719"/>
                <a:gd name="connsiteY3" fmla="*/ 123971 h 240719"/>
                <a:gd name="connsiteX4" fmla="*/ 123970 w 240719"/>
                <a:gd name="connsiteY4" fmla="*/ 242299 h 240719"/>
                <a:gd name="connsiteX5" fmla="*/ 123970 w 240719"/>
                <a:gd name="connsiteY5" fmla="*/ 43254 h 240719"/>
                <a:gd name="connsiteX6" fmla="*/ 43254 w 240719"/>
                <a:gd name="connsiteY6" fmla="*/ 123971 h 240719"/>
                <a:gd name="connsiteX7" fmla="*/ 123970 w 240719"/>
                <a:gd name="connsiteY7" fmla="*/ 204687 h 240719"/>
                <a:gd name="connsiteX8" fmla="*/ 204686 w 240719"/>
                <a:gd name="connsiteY8" fmla="*/ 123971 h 240719"/>
                <a:gd name="connsiteX9" fmla="*/ 123970 w 240719"/>
                <a:gd name="connsiteY9" fmla="*/ 43254 h 24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0719" h="240719">
                  <a:moveTo>
                    <a:pt x="123970" y="242299"/>
                  </a:moveTo>
                  <a:cubicBezTo>
                    <a:pt x="58749" y="242299"/>
                    <a:pt x="5642" y="189190"/>
                    <a:pt x="5642" y="123971"/>
                  </a:cubicBezTo>
                  <a:cubicBezTo>
                    <a:pt x="5642" y="58751"/>
                    <a:pt x="58749" y="5642"/>
                    <a:pt x="123970" y="5642"/>
                  </a:cubicBezTo>
                  <a:cubicBezTo>
                    <a:pt x="189190" y="5642"/>
                    <a:pt x="242299" y="58751"/>
                    <a:pt x="242299" y="123971"/>
                  </a:cubicBezTo>
                  <a:cubicBezTo>
                    <a:pt x="242299" y="189190"/>
                    <a:pt x="189265" y="242299"/>
                    <a:pt x="123970" y="242299"/>
                  </a:cubicBezTo>
                  <a:close/>
                  <a:moveTo>
                    <a:pt x="123970" y="43254"/>
                  </a:moveTo>
                  <a:cubicBezTo>
                    <a:pt x="79436" y="43254"/>
                    <a:pt x="43254" y="79437"/>
                    <a:pt x="43254" y="123971"/>
                  </a:cubicBezTo>
                  <a:cubicBezTo>
                    <a:pt x="43254" y="168503"/>
                    <a:pt x="79436" y="204687"/>
                    <a:pt x="123970" y="204687"/>
                  </a:cubicBezTo>
                  <a:cubicBezTo>
                    <a:pt x="168503" y="204687"/>
                    <a:pt x="204686" y="168503"/>
                    <a:pt x="204686" y="123971"/>
                  </a:cubicBezTo>
                  <a:cubicBezTo>
                    <a:pt x="204686" y="79437"/>
                    <a:pt x="168503" y="43254"/>
                    <a:pt x="123970" y="43254"/>
                  </a:cubicBezTo>
                  <a:close/>
                </a:path>
              </a:pathLst>
            </a:custGeom>
            <a:solidFill>
              <a:srgbClr val="FFFFFF"/>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858AFFDD-56FC-41EB-8276-5300D78A12C0}"/>
                </a:ext>
              </a:extLst>
            </p:cNvPr>
            <p:cNvSpPr/>
            <p:nvPr/>
          </p:nvSpPr>
          <p:spPr>
            <a:xfrm>
              <a:off x="1129819" y="5884355"/>
              <a:ext cx="240747" cy="173037"/>
            </a:xfrm>
            <a:custGeom>
              <a:avLst/>
              <a:gdLst>
                <a:gd name="connsiteX0" fmla="*/ 122165 w 240719"/>
                <a:gd name="connsiteY0" fmla="*/ 139692 h 173017"/>
                <a:gd name="connsiteX1" fmla="*/ 238688 w 240719"/>
                <a:gd name="connsiteY1" fmla="*/ 167601 h 173017"/>
                <a:gd name="connsiteX2" fmla="*/ 122165 w 240719"/>
                <a:gd name="connsiteY2" fmla="*/ 5642 h 173017"/>
                <a:gd name="connsiteX3" fmla="*/ 5642 w 240719"/>
                <a:gd name="connsiteY3" fmla="*/ 167601 h 173017"/>
                <a:gd name="connsiteX4" fmla="*/ 122165 w 240719"/>
                <a:gd name="connsiteY4" fmla="*/ 139692 h 173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719" h="173017">
                  <a:moveTo>
                    <a:pt x="122165" y="139692"/>
                  </a:moveTo>
                  <a:cubicBezTo>
                    <a:pt x="165344" y="139692"/>
                    <a:pt x="205439" y="149998"/>
                    <a:pt x="238688" y="167601"/>
                  </a:cubicBezTo>
                  <a:cubicBezTo>
                    <a:pt x="238613" y="78159"/>
                    <a:pt x="186482" y="5642"/>
                    <a:pt x="122165" y="5642"/>
                  </a:cubicBezTo>
                  <a:cubicBezTo>
                    <a:pt x="57848" y="5642"/>
                    <a:pt x="5717" y="78159"/>
                    <a:pt x="5642" y="167601"/>
                  </a:cubicBezTo>
                  <a:cubicBezTo>
                    <a:pt x="38891" y="149998"/>
                    <a:pt x="78986" y="139692"/>
                    <a:pt x="122165" y="139692"/>
                  </a:cubicBezTo>
                  <a:close/>
                </a:path>
              </a:pathLst>
            </a:custGeom>
            <a:solidFill>
              <a:srgbClr val="FFFFFF"/>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4D06F14E-F8D0-4526-A3F9-C665B55E9D09}"/>
                </a:ext>
              </a:extLst>
            </p:cNvPr>
            <p:cNvSpPr/>
            <p:nvPr/>
          </p:nvSpPr>
          <p:spPr>
            <a:xfrm>
              <a:off x="939402" y="6059648"/>
              <a:ext cx="142944" cy="105327"/>
            </a:xfrm>
            <a:custGeom>
              <a:avLst/>
              <a:gdLst>
                <a:gd name="connsiteX0" fmla="*/ 72367 w 142927"/>
                <a:gd name="connsiteY0" fmla="*/ 80415 h 105314"/>
                <a:gd name="connsiteX1" fmla="*/ 5793 w 142927"/>
                <a:gd name="connsiteY1" fmla="*/ 71087 h 105314"/>
                <a:gd name="connsiteX2" fmla="*/ 72367 w 142927"/>
                <a:gd name="connsiteY2" fmla="*/ 5642 h 105314"/>
                <a:gd name="connsiteX3" fmla="*/ 143003 w 142927"/>
                <a:gd name="connsiteY3" fmla="*/ 103810 h 105314"/>
                <a:gd name="connsiteX4" fmla="*/ 72367 w 142927"/>
                <a:gd name="connsiteY4" fmla="*/ 80415 h 105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927" h="105314">
                  <a:moveTo>
                    <a:pt x="72367" y="80415"/>
                  </a:moveTo>
                  <a:cubicBezTo>
                    <a:pt x="35356" y="61233"/>
                    <a:pt x="3160" y="81318"/>
                    <a:pt x="5793" y="71087"/>
                  </a:cubicBezTo>
                  <a:cubicBezTo>
                    <a:pt x="15497" y="32948"/>
                    <a:pt x="41675" y="5642"/>
                    <a:pt x="72367" y="5642"/>
                  </a:cubicBezTo>
                  <a:cubicBezTo>
                    <a:pt x="111333" y="5642"/>
                    <a:pt x="142928" y="49573"/>
                    <a:pt x="143003" y="103810"/>
                  </a:cubicBezTo>
                  <a:cubicBezTo>
                    <a:pt x="118103" y="109828"/>
                    <a:pt x="98620" y="93956"/>
                    <a:pt x="72367" y="80415"/>
                  </a:cubicBezTo>
                  <a:close/>
                </a:path>
              </a:pathLst>
            </a:custGeom>
            <a:solidFill>
              <a:srgbClr val="FFFFFF"/>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8AD65084-0F39-4F34-A00E-5E082FB4D80B}"/>
                </a:ext>
              </a:extLst>
            </p:cNvPr>
            <p:cNvSpPr/>
            <p:nvPr/>
          </p:nvSpPr>
          <p:spPr>
            <a:xfrm>
              <a:off x="1415932" y="6059573"/>
              <a:ext cx="150467" cy="105327"/>
            </a:xfrm>
            <a:custGeom>
              <a:avLst/>
              <a:gdLst>
                <a:gd name="connsiteX0" fmla="*/ 76278 w 150449"/>
                <a:gd name="connsiteY0" fmla="*/ 67025 h 105314"/>
                <a:gd name="connsiteX1" fmla="*/ 5642 w 150449"/>
                <a:gd name="connsiteY1" fmla="*/ 103810 h 105314"/>
                <a:gd name="connsiteX2" fmla="*/ 76278 w 150449"/>
                <a:gd name="connsiteY2" fmla="*/ 5642 h 105314"/>
                <a:gd name="connsiteX3" fmla="*/ 146914 w 150449"/>
                <a:gd name="connsiteY3" fmla="*/ 103810 h 105314"/>
                <a:gd name="connsiteX4" fmla="*/ 76278 w 150449"/>
                <a:gd name="connsiteY4" fmla="*/ 67025 h 105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449" h="105314">
                  <a:moveTo>
                    <a:pt x="76278" y="67025"/>
                  </a:moveTo>
                  <a:cubicBezTo>
                    <a:pt x="76278" y="67025"/>
                    <a:pt x="57246" y="103961"/>
                    <a:pt x="5642" y="103810"/>
                  </a:cubicBezTo>
                  <a:cubicBezTo>
                    <a:pt x="5717" y="49573"/>
                    <a:pt x="37311" y="5642"/>
                    <a:pt x="76278" y="5642"/>
                  </a:cubicBezTo>
                  <a:cubicBezTo>
                    <a:pt x="115244" y="5642"/>
                    <a:pt x="146839" y="49573"/>
                    <a:pt x="146914" y="103810"/>
                  </a:cubicBezTo>
                  <a:cubicBezTo>
                    <a:pt x="97266" y="106744"/>
                    <a:pt x="76278" y="67025"/>
                    <a:pt x="76278" y="67025"/>
                  </a:cubicBezTo>
                  <a:close/>
                </a:path>
              </a:pathLst>
            </a:custGeom>
            <a:solidFill>
              <a:srgbClr val="FFFFFF"/>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2D1D16C8-000F-403E-A6AF-4923DBECDD86}"/>
                </a:ext>
              </a:extLst>
            </p:cNvPr>
            <p:cNvSpPr/>
            <p:nvPr/>
          </p:nvSpPr>
          <p:spPr>
            <a:xfrm>
              <a:off x="1166081" y="6267142"/>
              <a:ext cx="165514" cy="331027"/>
            </a:xfrm>
            <a:custGeom>
              <a:avLst/>
              <a:gdLst>
                <a:gd name="connsiteX0" fmla="*/ 95987 w 165494"/>
                <a:gd name="connsiteY0" fmla="*/ 79964 h 330989"/>
                <a:gd name="connsiteX1" fmla="*/ 117275 w 165494"/>
                <a:gd name="connsiteY1" fmla="*/ 63038 h 330989"/>
                <a:gd name="connsiteX2" fmla="*/ 85907 w 165494"/>
                <a:gd name="connsiteY2" fmla="*/ 5642 h 330989"/>
                <a:gd name="connsiteX3" fmla="*/ 54538 w 165494"/>
                <a:gd name="connsiteY3" fmla="*/ 63038 h 330989"/>
                <a:gd name="connsiteX4" fmla="*/ 75827 w 165494"/>
                <a:gd name="connsiteY4" fmla="*/ 79964 h 330989"/>
                <a:gd name="connsiteX5" fmla="*/ 5642 w 165494"/>
                <a:gd name="connsiteY5" fmla="*/ 261331 h 330989"/>
                <a:gd name="connsiteX6" fmla="*/ 85907 w 165494"/>
                <a:gd name="connsiteY6" fmla="*/ 331215 h 330989"/>
                <a:gd name="connsiteX7" fmla="*/ 166172 w 165494"/>
                <a:gd name="connsiteY7" fmla="*/ 261331 h 330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494" h="330989">
                  <a:moveTo>
                    <a:pt x="95987" y="79964"/>
                  </a:moveTo>
                  <a:lnTo>
                    <a:pt x="117275" y="63038"/>
                  </a:lnTo>
                  <a:lnTo>
                    <a:pt x="85907" y="5642"/>
                  </a:lnTo>
                  <a:lnTo>
                    <a:pt x="54538" y="63038"/>
                  </a:lnTo>
                  <a:lnTo>
                    <a:pt x="75827" y="79964"/>
                  </a:lnTo>
                  <a:lnTo>
                    <a:pt x="5642" y="261331"/>
                  </a:lnTo>
                  <a:lnTo>
                    <a:pt x="85907" y="331215"/>
                  </a:lnTo>
                  <a:lnTo>
                    <a:pt x="166172" y="261331"/>
                  </a:lnTo>
                  <a:close/>
                </a:path>
              </a:pathLst>
            </a:custGeom>
            <a:solidFill>
              <a:srgbClr val="FFFFFF"/>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A4B19976-CEF7-4F70-BAB9-8ED441D2A83E}"/>
                </a:ext>
              </a:extLst>
            </p:cNvPr>
            <p:cNvSpPr/>
            <p:nvPr/>
          </p:nvSpPr>
          <p:spPr>
            <a:xfrm>
              <a:off x="998536" y="6263908"/>
              <a:ext cx="504064" cy="270840"/>
            </a:xfrm>
            <a:custGeom>
              <a:avLst/>
              <a:gdLst>
                <a:gd name="connsiteX0" fmla="*/ 482416 w 504006"/>
                <a:gd name="connsiteY0" fmla="*/ 272239 h 270809"/>
                <a:gd name="connsiteX1" fmla="*/ 463610 w 504006"/>
                <a:gd name="connsiteY1" fmla="*/ 253432 h 270809"/>
                <a:gd name="connsiteX2" fmla="*/ 253432 w 504006"/>
                <a:gd name="connsiteY2" fmla="*/ 43254 h 270809"/>
                <a:gd name="connsiteX3" fmla="*/ 43254 w 504006"/>
                <a:gd name="connsiteY3" fmla="*/ 253432 h 270809"/>
                <a:gd name="connsiteX4" fmla="*/ 24448 w 504006"/>
                <a:gd name="connsiteY4" fmla="*/ 272239 h 270809"/>
                <a:gd name="connsiteX5" fmla="*/ 5642 w 504006"/>
                <a:gd name="connsiteY5" fmla="*/ 253432 h 270809"/>
                <a:gd name="connsiteX6" fmla="*/ 253432 w 504006"/>
                <a:gd name="connsiteY6" fmla="*/ 5642 h 270809"/>
                <a:gd name="connsiteX7" fmla="*/ 501223 w 504006"/>
                <a:gd name="connsiteY7" fmla="*/ 253432 h 270809"/>
                <a:gd name="connsiteX8" fmla="*/ 482416 w 504006"/>
                <a:gd name="connsiteY8" fmla="*/ 272239 h 27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4006" h="270809">
                  <a:moveTo>
                    <a:pt x="482416" y="272239"/>
                  </a:moveTo>
                  <a:cubicBezTo>
                    <a:pt x="472036" y="272239"/>
                    <a:pt x="463610" y="263813"/>
                    <a:pt x="463610" y="253432"/>
                  </a:cubicBezTo>
                  <a:cubicBezTo>
                    <a:pt x="463610" y="137511"/>
                    <a:pt x="369354" y="43254"/>
                    <a:pt x="253432" y="43254"/>
                  </a:cubicBezTo>
                  <a:cubicBezTo>
                    <a:pt x="137511" y="43254"/>
                    <a:pt x="43254" y="137511"/>
                    <a:pt x="43254" y="253432"/>
                  </a:cubicBezTo>
                  <a:cubicBezTo>
                    <a:pt x="43254" y="263813"/>
                    <a:pt x="34829" y="272239"/>
                    <a:pt x="24448" y="272239"/>
                  </a:cubicBezTo>
                  <a:cubicBezTo>
                    <a:pt x="14067" y="272239"/>
                    <a:pt x="5642" y="263813"/>
                    <a:pt x="5642" y="253432"/>
                  </a:cubicBezTo>
                  <a:cubicBezTo>
                    <a:pt x="5642" y="116824"/>
                    <a:pt x="116824" y="5642"/>
                    <a:pt x="253432" y="5642"/>
                  </a:cubicBezTo>
                  <a:cubicBezTo>
                    <a:pt x="390040" y="5642"/>
                    <a:pt x="501223" y="116824"/>
                    <a:pt x="501223" y="253432"/>
                  </a:cubicBezTo>
                  <a:cubicBezTo>
                    <a:pt x="501223" y="263813"/>
                    <a:pt x="492798" y="272239"/>
                    <a:pt x="482416" y="272239"/>
                  </a:cubicBezTo>
                  <a:close/>
                </a:path>
              </a:pathLst>
            </a:custGeom>
            <a:solidFill>
              <a:srgbClr val="FFFFFF"/>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C3C01A08-F505-4633-919E-41A2B805B314}"/>
                </a:ext>
              </a:extLst>
            </p:cNvPr>
            <p:cNvSpPr/>
            <p:nvPr/>
          </p:nvSpPr>
          <p:spPr>
            <a:xfrm>
              <a:off x="1111011" y="5865621"/>
              <a:ext cx="278364" cy="368644"/>
            </a:xfrm>
            <a:custGeom>
              <a:avLst/>
              <a:gdLst>
                <a:gd name="connsiteX0" fmla="*/ 140971 w 278331"/>
                <a:gd name="connsiteY0" fmla="*/ 367473 h 368601"/>
                <a:gd name="connsiteX1" fmla="*/ 5642 w 278331"/>
                <a:gd name="connsiteY1" fmla="*/ 186557 h 368601"/>
                <a:gd name="connsiteX2" fmla="*/ 140971 w 278331"/>
                <a:gd name="connsiteY2" fmla="*/ 5642 h 368601"/>
                <a:gd name="connsiteX3" fmla="*/ 276301 w 278331"/>
                <a:gd name="connsiteY3" fmla="*/ 186557 h 368601"/>
                <a:gd name="connsiteX4" fmla="*/ 140971 w 278331"/>
                <a:gd name="connsiteY4" fmla="*/ 367473 h 368601"/>
                <a:gd name="connsiteX5" fmla="*/ 140971 w 278331"/>
                <a:gd name="connsiteY5" fmla="*/ 43179 h 368601"/>
                <a:gd name="connsiteX6" fmla="*/ 43254 w 278331"/>
                <a:gd name="connsiteY6" fmla="*/ 186482 h 368601"/>
                <a:gd name="connsiteX7" fmla="*/ 140971 w 278331"/>
                <a:gd name="connsiteY7" fmla="*/ 329785 h 368601"/>
                <a:gd name="connsiteX8" fmla="*/ 238688 w 278331"/>
                <a:gd name="connsiteY8" fmla="*/ 186482 h 368601"/>
                <a:gd name="connsiteX9" fmla="*/ 140971 w 278331"/>
                <a:gd name="connsiteY9" fmla="*/ 43179 h 368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8331" h="368601">
                  <a:moveTo>
                    <a:pt x="140971" y="367473"/>
                  </a:moveTo>
                  <a:cubicBezTo>
                    <a:pt x="66348" y="367473"/>
                    <a:pt x="5642" y="286306"/>
                    <a:pt x="5642" y="186557"/>
                  </a:cubicBezTo>
                  <a:cubicBezTo>
                    <a:pt x="5642" y="86809"/>
                    <a:pt x="66348" y="5642"/>
                    <a:pt x="140971" y="5642"/>
                  </a:cubicBezTo>
                  <a:cubicBezTo>
                    <a:pt x="215594" y="5642"/>
                    <a:pt x="276301" y="86809"/>
                    <a:pt x="276301" y="186557"/>
                  </a:cubicBezTo>
                  <a:cubicBezTo>
                    <a:pt x="276301" y="286306"/>
                    <a:pt x="215594" y="367473"/>
                    <a:pt x="140971" y="367473"/>
                  </a:cubicBezTo>
                  <a:close/>
                  <a:moveTo>
                    <a:pt x="140971" y="43179"/>
                  </a:moveTo>
                  <a:cubicBezTo>
                    <a:pt x="87110" y="43179"/>
                    <a:pt x="43254" y="107496"/>
                    <a:pt x="43254" y="186482"/>
                  </a:cubicBezTo>
                  <a:cubicBezTo>
                    <a:pt x="43254" y="265543"/>
                    <a:pt x="87110" y="329785"/>
                    <a:pt x="140971" y="329785"/>
                  </a:cubicBezTo>
                  <a:cubicBezTo>
                    <a:pt x="194832" y="329785"/>
                    <a:pt x="238688" y="265468"/>
                    <a:pt x="238688" y="186482"/>
                  </a:cubicBezTo>
                  <a:cubicBezTo>
                    <a:pt x="238688" y="107496"/>
                    <a:pt x="194832" y="43179"/>
                    <a:pt x="140971" y="43179"/>
                  </a:cubicBezTo>
                  <a:close/>
                </a:path>
              </a:pathLst>
            </a:custGeom>
            <a:solidFill>
              <a:srgbClr val="FFFFFF"/>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8C7D4FC-1B04-42AC-8BC6-76010C59FF68}"/>
                </a:ext>
              </a:extLst>
            </p:cNvPr>
            <p:cNvSpPr/>
            <p:nvPr/>
          </p:nvSpPr>
          <p:spPr>
            <a:xfrm>
              <a:off x="851379" y="6299847"/>
              <a:ext cx="195607" cy="210653"/>
            </a:xfrm>
            <a:custGeom>
              <a:avLst/>
              <a:gdLst>
                <a:gd name="connsiteX0" fmla="*/ 24448 w 195584"/>
                <a:gd name="connsiteY0" fmla="*/ 205837 h 210629"/>
                <a:gd name="connsiteX1" fmla="*/ 5642 w 195584"/>
                <a:gd name="connsiteY1" fmla="*/ 187031 h 210629"/>
                <a:gd name="connsiteX2" fmla="*/ 169707 w 195584"/>
                <a:gd name="connsiteY2" fmla="*/ 5739 h 210629"/>
                <a:gd name="connsiteX3" fmla="*/ 190243 w 195584"/>
                <a:gd name="connsiteY3" fmla="*/ 22590 h 210629"/>
                <a:gd name="connsiteX4" fmla="*/ 173393 w 195584"/>
                <a:gd name="connsiteY4" fmla="*/ 43126 h 210629"/>
                <a:gd name="connsiteX5" fmla="*/ 43254 w 195584"/>
                <a:gd name="connsiteY5" fmla="*/ 186956 h 210629"/>
                <a:gd name="connsiteX6" fmla="*/ 24448 w 195584"/>
                <a:gd name="connsiteY6" fmla="*/ 205837 h 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584" h="210629">
                  <a:moveTo>
                    <a:pt x="24448" y="205837"/>
                  </a:moveTo>
                  <a:cubicBezTo>
                    <a:pt x="14067" y="205837"/>
                    <a:pt x="5642" y="197412"/>
                    <a:pt x="5642" y="187031"/>
                  </a:cubicBezTo>
                  <a:cubicBezTo>
                    <a:pt x="5642" y="92925"/>
                    <a:pt x="76203" y="14992"/>
                    <a:pt x="169707" y="5739"/>
                  </a:cubicBezTo>
                  <a:cubicBezTo>
                    <a:pt x="179938" y="4686"/>
                    <a:pt x="189266" y="12284"/>
                    <a:pt x="190243" y="22590"/>
                  </a:cubicBezTo>
                  <a:cubicBezTo>
                    <a:pt x="191221" y="32896"/>
                    <a:pt x="183699" y="42148"/>
                    <a:pt x="173393" y="43126"/>
                  </a:cubicBezTo>
                  <a:cubicBezTo>
                    <a:pt x="99222" y="50423"/>
                    <a:pt x="43254" y="112258"/>
                    <a:pt x="43254" y="186956"/>
                  </a:cubicBezTo>
                  <a:cubicBezTo>
                    <a:pt x="43254" y="197412"/>
                    <a:pt x="34829" y="205837"/>
                    <a:pt x="24448" y="205837"/>
                  </a:cubicBezTo>
                  <a:close/>
                </a:path>
              </a:pathLst>
            </a:custGeom>
            <a:solidFill>
              <a:srgbClr val="FFFFFF"/>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7400ECB1-0756-424C-A145-A6FA76DD7B69}"/>
                </a:ext>
              </a:extLst>
            </p:cNvPr>
            <p:cNvSpPr/>
            <p:nvPr/>
          </p:nvSpPr>
          <p:spPr>
            <a:xfrm>
              <a:off x="916682" y="6040765"/>
              <a:ext cx="188084" cy="240747"/>
            </a:xfrm>
            <a:custGeom>
              <a:avLst/>
              <a:gdLst>
                <a:gd name="connsiteX0" fmla="*/ 95084 w 188061"/>
                <a:gd name="connsiteY0" fmla="*/ 239892 h 240719"/>
                <a:gd name="connsiteX1" fmla="*/ 5642 w 188061"/>
                <a:gd name="connsiteY1" fmla="*/ 122767 h 240719"/>
                <a:gd name="connsiteX2" fmla="*/ 95084 w 188061"/>
                <a:gd name="connsiteY2" fmla="*/ 5642 h 240719"/>
                <a:gd name="connsiteX3" fmla="*/ 184526 w 188061"/>
                <a:gd name="connsiteY3" fmla="*/ 122767 h 240719"/>
                <a:gd name="connsiteX4" fmla="*/ 95084 w 188061"/>
                <a:gd name="connsiteY4" fmla="*/ 239892 h 240719"/>
                <a:gd name="connsiteX5" fmla="*/ 95084 w 188061"/>
                <a:gd name="connsiteY5" fmla="*/ 43254 h 240719"/>
                <a:gd name="connsiteX6" fmla="*/ 43254 w 188061"/>
                <a:gd name="connsiteY6" fmla="*/ 122767 h 240719"/>
                <a:gd name="connsiteX7" fmla="*/ 95084 w 188061"/>
                <a:gd name="connsiteY7" fmla="*/ 202280 h 240719"/>
                <a:gd name="connsiteX8" fmla="*/ 146914 w 188061"/>
                <a:gd name="connsiteY8" fmla="*/ 122767 h 240719"/>
                <a:gd name="connsiteX9" fmla="*/ 95084 w 188061"/>
                <a:gd name="connsiteY9" fmla="*/ 43254 h 24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8061" h="240719">
                  <a:moveTo>
                    <a:pt x="95084" y="239892"/>
                  </a:moveTo>
                  <a:cubicBezTo>
                    <a:pt x="44909" y="239892"/>
                    <a:pt x="5642" y="188438"/>
                    <a:pt x="5642" y="122767"/>
                  </a:cubicBezTo>
                  <a:cubicBezTo>
                    <a:pt x="5642" y="57096"/>
                    <a:pt x="44909" y="5642"/>
                    <a:pt x="95084" y="5642"/>
                  </a:cubicBezTo>
                  <a:cubicBezTo>
                    <a:pt x="145259" y="5642"/>
                    <a:pt x="184526" y="57096"/>
                    <a:pt x="184526" y="122767"/>
                  </a:cubicBezTo>
                  <a:cubicBezTo>
                    <a:pt x="184526" y="188438"/>
                    <a:pt x="145259" y="239892"/>
                    <a:pt x="95084" y="239892"/>
                  </a:cubicBezTo>
                  <a:close/>
                  <a:moveTo>
                    <a:pt x="95084" y="43254"/>
                  </a:moveTo>
                  <a:cubicBezTo>
                    <a:pt x="66950" y="43254"/>
                    <a:pt x="43254" y="79663"/>
                    <a:pt x="43254" y="122767"/>
                  </a:cubicBezTo>
                  <a:cubicBezTo>
                    <a:pt x="43254" y="165871"/>
                    <a:pt x="67025" y="202280"/>
                    <a:pt x="95084" y="202280"/>
                  </a:cubicBezTo>
                  <a:cubicBezTo>
                    <a:pt x="123218" y="202280"/>
                    <a:pt x="146914" y="165871"/>
                    <a:pt x="146914" y="122767"/>
                  </a:cubicBezTo>
                  <a:cubicBezTo>
                    <a:pt x="146914" y="79663"/>
                    <a:pt x="123218" y="43254"/>
                    <a:pt x="95084" y="43254"/>
                  </a:cubicBezTo>
                  <a:close/>
                </a:path>
              </a:pathLst>
            </a:custGeom>
            <a:solidFill>
              <a:srgbClr val="FFFFFF"/>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45AC232C-F2F2-4C75-BE2E-6B72D8025816}"/>
                </a:ext>
              </a:extLst>
            </p:cNvPr>
            <p:cNvSpPr/>
            <p:nvPr/>
          </p:nvSpPr>
          <p:spPr>
            <a:xfrm>
              <a:off x="1456610" y="6299922"/>
              <a:ext cx="195607" cy="210653"/>
            </a:xfrm>
            <a:custGeom>
              <a:avLst/>
              <a:gdLst>
                <a:gd name="connsiteX0" fmla="*/ 171535 w 195584"/>
                <a:gd name="connsiteY0" fmla="*/ 205762 h 210629"/>
                <a:gd name="connsiteX1" fmla="*/ 152729 w 195584"/>
                <a:gd name="connsiteY1" fmla="*/ 186956 h 210629"/>
                <a:gd name="connsiteX2" fmla="*/ 22590 w 195584"/>
                <a:gd name="connsiteY2" fmla="*/ 43126 h 210629"/>
                <a:gd name="connsiteX3" fmla="*/ 5739 w 195584"/>
                <a:gd name="connsiteY3" fmla="*/ 22590 h 210629"/>
                <a:gd name="connsiteX4" fmla="*/ 26276 w 195584"/>
                <a:gd name="connsiteY4" fmla="*/ 5739 h 210629"/>
                <a:gd name="connsiteX5" fmla="*/ 190341 w 195584"/>
                <a:gd name="connsiteY5" fmla="*/ 187031 h 210629"/>
                <a:gd name="connsiteX6" fmla="*/ 171535 w 195584"/>
                <a:gd name="connsiteY6" fmla="*/ 205762 h 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584" h="210629">
                  <a:moveTo>
                    <a:pt x="171535" y="205762"/>
                  </a:moveTo>
                  <a:cubicBezTo>
                    <a:pt x="161154" y="205762"/>
                    <a:pt x="152729" y="197337"/>
                    <a:pt x="152729" y="186956"/>
                  </a:cubicBezTo>
                  <a:cubicBezTo>
                    <a:pt x="152729" y="112258"/>
                    <a:pt x="96761" y="50423"/>
                    <a:pt x="22590" y="43126"/>
                  </a:cubicBezTo>
                  <a:cubicBezTo>
                    <a:pt x="12284" y="42073"/>
                    <a:pt x="4686" y="32895"/>
                    <a:pt x="5739" y="22590"/>
                  </a:cubicBezTo>
                  <a:cubicBezTo>
                    <a:pt x="6793" y="12284"/>
                    <a:pt x="15970" y="4686"/>
                    <a:pt x="26276" y="5739"/>
                  </a:cubicBezTo>
                  <a:cubicBezTo>
                    <a:pt x="119855" y="14992"/>
                    <a:pt x="190341" y="92925"/>
                    <a:pt x="190341" y="187031"/>
                  </a:cubicBezTo>
                  <a:cubicBezTo>
                    <a:pt x="190341" y="197337"/>
                    <a:pt x="181916" y="205762"/>
                    <a:pt x="171535" y="205762"/>
                  </a:cubicBezTo>
                  <a:close/>
                </a:path>
              </a:pathLst>
            </a:custGeom>
            <a:solidFill>
              <a:srgbClr val="FFFFFF"/>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2CB69444-F23C-4E11-911F-B15C5F2715AB}"/>
                </a:ext>
              </a:extLst>
            </p:cNvPr>
            <p:cNvSpPr/>
            <p:nvPr/>
          </p:nvSpPr>
          <p:spPr>
            <a:xfrm>
              <a:off x="1397122" y="6040765"/>
              <a:ext cx="188084" cy="240747"/>
            </a:xfrm>
            <a:custGeom>
              <a:avLst/>
              <a:gdLst>
                <a:gd name="connsiteX0" fmla="*/ 95084 w 188061"/>
                <a:gd name="connsiteY0" fmla="*/ 239892 h 240719"/>
                <a:gd name="connsiteX1" fmla="*/ 5642 w 188061"/>
                <a:gd name="connsiteY1" fmla="*/ 122767 h 240719"/>
                <a:gd name="connsiteX2" fmla="*/ 95084 w 188061"/>
                <a:gd name="connsiteY2" fmla="*/ 5642 h 240719"/>
                <a:gd name="connsiteX3" fmla="*/ 184526 w 188061"/>
                <a:gd name="connsiteY3" fmla="*/ 122767 h 240719"/>
                <a:gd name="connsiteX4" fmla="*/ 95084 w 188061"/>
                <a:gd name="connsiteY4" fmla="*/ 239892 h 240719"/>
                <a:gd name="connsiteX5" fmla="*/ 95084 w 188061"/>
                <a:gd name="connsiteY5" fmla="*/ 43254 h 240719"/>
                <a:gd name="connsiteX6" fmla="*/ 43254 w 188061"/>
                <a:gd name="connsiteY6" fmla="*/ 122767 h 240719"/>
                <a:gd name="connsiteX7" fmla="*/ 95084 w 188061"/>
                <a:gd name="connsiteY7" fmla="*/ 202280 h 240719"/>
                <a:gd name="connsiteX8" fmla="*/ 146914 w 188061"/>
                <a:gd name="connsiteY8" fmla="*/ 122767 h 240719"/>
                <a:gd name="connsiteX9" fmla="*/ 95084 w 188061"/>
                <a:gd name="connsiteY9" fmla="*/ 43254 h 24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8061" h="240719">
                  <a:moveTo>
                    <a:pt x="95084" y="239892"/>
                  </a:moveTo>
                  <a:cubicBezTo>
                    <a:pt x="44909" y="239892"/>
                    <a:pt x="5642" y="188438"/>
                    <a:pt x="5642" y="122767"/>
                  </a:cubicBezTo>
                  <a:cubicBezTo>
                    <a:pt x="5642" y="57096"/>
                    <a:pt x="44909" y="5642"/>
                    <a:pt x="95084" y="5642"/>
                  </a:cubicBezTo>
                  <a:cubicBezTo>
                    <a:pt x="145259" y="5642"/>
                    <a:pt x="184526" y="57096"/>
                    <a:pt x="184526" y="122767"/>
                  </a:cubicBezTo>
                  <a:cubicBezTo>
                    <a:pt x="184526" y="188438"/>
                    <a:pt x="145259" y="239892"/>
                    <a:pt x="95084" y="239892"/>
                  </a:cubicBezTo>
                  <a:close/>
                  <a:moveTo>
                    <a:pt x="95084" y="43254"/>
                  </a:moveTo>
                  <a:cubicBezTo>
                    <a:pt x="66950" y="43254"/>
                    <a:pt x="43254" y="79663"/>
                    <a:pt x="43254" y="122767"/>
                  </a:cubicBezTo>
                  <a:cubicBezTo>
                    <a:pt x="43254" y="165871"/>
                    <a:pt x="67025" y="202280"/>
                    <a:pt x="95084" y="202280"/>
                  </a:cubicBezTo>
                  <a:cubicBezTo>
                    <a:pt x="123218" y="202280"/>
                    <a:pt x="146914" y="165871"/>
                    <a:pt x="146914" y="122767"/>
                  </a:cubicBezTo>
                  <a:cubicBezTo>
                    <a:pt x="146914" y="79663"/>
                    <a:pt x="123218" y="43254"/>
                    <a:pt x="95084" y="43254"/>
                  </a:cubicBezTo>
                  <a:close/>
                </a:path>
              </a:pathLst>
            </a:custGeom>
            <a:solidFill>
              <a:srgbClr val="FFFFFF"/>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19CEF93C-A93B-483E-AE05-93372AE771DA}"/>
                </a:ext>
              </a:extLst>
            </p:cNvPr>
            <p:cNvSpPr/>
            <p:nvPr/>
          </p:nvSpPr>
          <p:spPr>
            <a:xfrm>
              <a:off x="8448006" y="5856593"/>
              <a:ext cx="45140" cy="75234"/>
            </a:xfrm>
            <a:custGeom>
              <a:avLst/>
              <a:gdLst>
                <a:gd name="connsiteX0" fmla="*/ 24448 w 45134"/>
                <a:gd name="connsiteY0" fmla="*/ 73419 h 75224"/>
                <a:gd name="connsiteX1" fmla="*/ 5642 w 45134"/>
                <a:gd name="connsiteY1" fmla="*/ 54613 h 75224"/>
                <a:gd name="connsiteX2" fmla="*/ 5642 w 45134"/>
                <a:gd name="connsiteY2" fmla="*/ 24448 h 75224"/>
                <a:gd name="connsiteX3" fmla="*/ 24448 w 45134"/>
                <a:gd name="connsiteY3" fmla="*/ 5642 h 75224"/>
                <a:gd name="connsiteX4" fmla="*/ 43254 w 45134"/>
                <a:gd name="connsiteY4" fmla="*/ 24448 h 75224"/>
                <a:gd name="connsiteX5" fmla="*/ 43254 w 45134"/>
                <a:gd name="connsiteY5" fmla="*/ 54613 h 75224"/>
                <a:gd name="connsiteX6" fmla="*/ 24448 w 45134"/>
                <a:gd name="connsiteY6" fmla="*/ 73419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75224">
                  <a:moveTo>
                    <a:pt x="24448" y="73419"/>
                  </a:moveTo>
                  <a:cubicBezTo>
                    <a:pt x="14067" y="73419"/>
                    <a:pt x="5642" y="64994"/>
                    <a:pt x="5642" y="54613"/>
                  </a:cubicBezTo>
                  <a:lnTo>
                    <a:pt x="5642" y="24448"/>
                  </a:lnTo>
                  <a:cubicBezTo>
                    <a:pt x="5642" y="14067"/>
                    <a:pt x="14067" y="5642"/>
                    <a:pt x="24448" y="5642"/>
                  </a:cubicBezTo>
                  <a:cubicBezTo>
                    <a:pt x="34829" y="5642"/>
                    <a:pt x="43254" y="14067"/>
                    <a:pt x="43254" y="24448"/>
                  </a:cubicBezTo>
                  <a:lnTo>
                    <a:pt x="43254" y="54613"/>
                  </a:lnTo>
                  <a:cubicBezTo>
                    <a:pt x="43254" y="64994"/>
                    <a:pt x="34829" y="73419"/>
                    <a:pt x="24448" y="73419"/>
                  </a:cubicBezTo>
                  <a:close/>
                </a:path>
              </a:pathLst>
            </a:custGeom>
            <a:solidFill>
              <a:srgbClr val="FFFFFF"/>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AD1165A6-7F59-4705-A6DE-CEE760660A3E}"/>
                </a:ext>
              </a:extLst>
            </p:cNvPr>
            <p:cNvSpPr/>
            <p:nvPr/>
          </p:nvSpPr>
          <p:spPr>
            <a:xfrm>
              <a:off x="8368709" y="6497732"/>
              <a:ext cx="218177" cy="67710"/>
            </a:xfrm>
            <a:custGeom>
              <a:avLst/>
              <a:gdLst>
                <a:gd name="connsiteX0" fmla="*/ 182269 w 218151"/>
                <a:gd name="connsiteY0" fmla="*/ 68981 h 67702"/>
                <a:gd name="connsiteX1" fmla="*/ 38440 w 218151"/>
                <a:gd name="connsiteY1" fmla="*/ 68981 h 67702"/>
                <a:gd name="connsiteX2" fmla="*/ 5642 w 218151"/>
                <a:gd name="connsiteY2" fmla="*/ 37311 h 67702"/>
                <a:gd name="connsiteX3" fmla="*/ 38440 w 218151"/>
                <a:gd name="connsiteY3" fmla="*/ 5642 h 67702"/>
                <a:gd name="connsiteX4" fmla="*/ 182269 w 218151"/>
                <a:gd name="connsiteY4" fmla="*/ 5642 h 67702"/>
                <a:gd name="connsiteX5" fmla="*/ 215067 w 218151"/>
                <a:gd name="connsiteY5" fmla="*/ 37311 h 67702"/>
                <a:gd name="connsiteX6" fmla="*/ 182269 w 218151"/>
                <a:gd name="connsiteY6" fmla="*/ 68981 h 67702"/>
                <a:gd name="connsiteX7" fmla="*/ 182269 w 218151"/>
                <a:gd name="connsiteY7" fmla="*/ 43179 h 67702"/>
                <a:gd name="connsiteX8" fmla="*/ 182269 w 218151"/>
                <a:gd name="connsiteY8" fmla="*/ 43179 h 67702"/>
                <a:gd name="connsiteX9" fmla="*/ 182269 w 218151"/>
                <a:gd name="connsiteY9" fmla="*/ 43179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51" h="67702">
                  <a:moveTo>
                    <a:pt x="182269" y="68981"/>
                  </a:moveTo>
                  <a:lnTo>
                    <a:pt x="38440" y="68981"/>
                  </a:lnTo>
                  <a:cubicBezTo>
                    <a:pt x="20310" y="68981"/>
                    <a:pt x="5642" y="54763"/>
                    <a:pt x="5642" y="37311"/>
                  </a:cubicBezTo>
                  <a:cubicBezTo>
                    <a:pt x="5642" y="19859"/>
                    <a:pt x="20386" y="5642"/>
                    <a:pt x="38440" y="5642"/>
                  </a:cubicBezTo>
                  <a:lnTo>
                    <a:pt x="182269" y="5642"/>
                  </a:lnTo>
                  <a:cubicBezTo>
                    <a:pt x="200399" y="5642"/>
                    <a:pt x="215067" y="19859"/>
                    <a:pt x="215067" y="37311"/>
                  </a:cubicBezTo>
                  <a:cubicBezTo>
                    <a:pt x="215143" y="54763"/>
                    <a:pt x="200399" y="68981"/>
                    <a:pt x="182269" y="68981"/>
                  </a:cubicBezTo>
                  <a:close/>
                  <a:moveTo>
                    <a:pt x="182269" y="43179"/>
                  </a:moveTo>
                  <a:lnTo>
                    <a:pt x="182269" y="43179"/>
                  </a:lnTo>
                  <a:lnTo>
                    <a:pt x="182269" y="43179"/>
                  </a:lnTo>
                  <a:close/>
                </a:path>
              </a:pathLst>
            </a:custGeom>
            <a:solidFill>
              <a:srgbClr val="FFFFFF"/>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180811E2-47A0-47D2-B458-2EB46A61E608}"/>
                </a:ext>
              </a:extLst>
            </p:cNvPr>
            <p:cNvSpPr/>
            <p:nvPr/>
          </p:nvSpPr>
          <p:spPr>
            <a:xfrm>
              <a:off x="8393161" y="6538359"/>
              <a:ext cx="165514" cy="67710"/>
            </a:xfrm>
            <a:custGeom>
              <a:avLst/>
              <a:gdLst>
                <a:gd name="connsiteX0" fmla="*/ 137285 w 165494"/>
                <a:gd name="connsiteY0" fmla="*/ 68981 h 67702"/>
                <a:gd name="connsiteX1" fmla="*/ 34603 w 165494"/>
                <a:gd name="connsiteY1" fmla="*/ 68981 h 67702"/>
                <a:gd name="connsiteX2" fmla="*/ 5642 w 165494"/>
                <a:gd name="connsiteY2" fmla="*/ 37312 h 67702"/>
                <a:gd name="connsiteX3" fmla="*/ 34603 w 165494"/>
                <a:gd name="connsiteY3" fmla="*/ 5642 h 67702"/>
                <a:gd name="connsiteX4" fmla="*/ 137285 w 165494"/>
                <a:gd name="connsiteY4" fmla="*/ 5642 h 67702"/>
                <a:gd name="connsiteX5" fmla="*/ 166247 w 165494"/>
                <a:gd name="connsiteY5" fmla="*/ 37312 h 67702"/>
                <a:gd name="connsiteX6" fmla="*/ 137285 w 165494"/>
                <a:gd name="connsiteY6" fmla="*/ 68981 h 67702"/>
                <a:gd name="connsiteX7" fmla="*/ 137285 w 165494"/>
                <a:gd name="connsiteY7" fmla="*/ 43254 h 67702"/>
                <a:gd name="connsiteX8" fmla="*/ 137285 w 165494"/>
                <a:gd name="connsiteY8" fmla="*/ 43254 h 67702"/>
                <a:gd name="connsiteX9" fmla="*/ 137285 w 165494"/>
                <a:gd name="connsiteY9" fmla="*/ 43254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494" h="67702">
                  <a:moveTo>
                    <a:pt x="137285" y="68981"/>
                  </a:moveTo>
                  <a:lnTo>
                    <a:pt x="34603" y="68981"/>
                  </a:lnTo>
                  <a:cubicBezTo>
                    <a:pt x="18580" y="68981"/>
                    <a:pt x="5642" y="54764"/>
                    <a:pt x="5642" y="37312"/>
                  </a:cubicBezTo>
                  <a:cubicBezTo>
                    <a:pt x="5642" y="19859"/>
                    <a:pt x="18656" y="5642"/>
                    <a:pt x="34603" y="5642"/>
                  </a:cubicBezTo>
                  <a:lnTo>
                    <a:pt x="137285" y="5642"/>
                  </a:lnTo>
                  <a:cubicBezTo>
                    <a:pt x="153308" y="5642"/>
                    <a:pt x="166247" y="19859"/>
                    <a:pt x="166247" y="37312"/>
                  </a:cubicBezTo>
                  <a:cubicBezTo>
                    <a:pt x="166322" y="54764"/>
                    <a:pt x="153308" y="68981"/>
                    <a:pt x="137285" y="68981"/>
                  </a:cubicBezTo>
                  <a:close/>
                  <a:moveTo>
                    <a:pt x="137285" y="43254"/>
                  </a:moveTo>
                  <a:lnTo>
                    <a:pt x="137285" y="43254"/>
                  </a:lnTo>
                  <a:lnTo>
                    <a:pt x="137285" y="43254"/>
                  </a:lnTo>
                  <a:close/>
                </a:path>
              </a:pathLst>
            </a:custGeom>
            <a:solidFill>
              <a:srgbClr val="FFFFFF"/>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D9FE2B59-9DC7-48BC-9376-E3F21E151CCD}"/>
                </a:ext>
              </a:extLst>
            </p:cNvPr>
            <p:cNvSpPr/>
            <p:nvPr/>
          </p:nvSpPr>
          <p:spPr>
            <a:xfrm>
              <a:off x="8217431" y="5964656"/>
              <a:ext cx="481495" cy="519111"/>
            </a:xfrm>
            <a:custGeom>
              <a:avLst/>
              <a:gdLst>
                <a:gd name="connsiteX0" fmla="*/ 318109 w 481438"/>
                <a:gd name="connsiteY0" fmla="*/ 515262 h 519051"/>
                <a:gd name="connsiteX1" fmla="*/ 195943 w 481438"/>
                <a:gd name="connsiteY1" fmla="*/ 515262 h 519051"/>
                <a:gd name="connsiteX2" fmla="*/ 143512 w 481438"/>
                <a:gd name="connsiteY2" fmla="*/ 462831 h 519051"/>
                <a:gd name="connsiteX3" fmla="*/ 140203 w 481438"/>
                <a:gd name="connsiteY3" fmla="*/ 451396 h 519051"/>
                <a:gd name="connsiteX4" fmla="*/ 111316 w 481438"/>
                <a:gd name="connsiteY4" fmla="*/ 447861 h 519051"/>
                <a:gd name="connsiteX5" fmla="*/ 54371 w 481438"/>
                <a:gd name="connsiteY5" fmla="*/ 434245 h 519051"/>
                <a:gd name="connsiteX6" fmla="*/ 39025 w 481438"/>
                <a:gd name="connsiteY6" fmla="*/ 388659 h 519051"/>
                <a:gd name="connsiteX7" fmla="*/ 32330 w 481438"/>
                <a:gd name="connsiteY7" fmla="*/ 375119 h 519051"/>
                <a:gd name="connsiteX8" fmla="*/ 32555 w 481438"/>
                <a:gd name="connsiteY8" fmla="*/ 363534 h 519051"/>
                <a:gd name="connsiteX9" fmla="*/ 35565 w 481438"/>
                <a:gd name="connsiteY9" fmla="*/ 336604 h 519051"/>
                <a:gd name="connsiteX10" fmla="*/ 36543 w 481438"/>
                <a:gd name="connsiteY10" fmla="*/ 334873 h 519051"/>
                <a:gd name="connsiteX11" fmla="*/ 27892 w 481438"/>
                <a:gd name="connsiteY11" fmla="*/ 328479 h 519051"/>
                <a:gd name="connsiteX12" fmla="*/ 8484 w 481438"/>
                <a:gd name="connsiteY12" fmla="*/ 286654 h 519051"/>
                <a:gd name="connsiteX13" fmla="*/ 35791 w 481438"/>
                <a:gd name="connsiteY13" fmla="*/ 245657 h 519051"/>
                <a:gd name="connsiteX14" fmla="*/ 51588 w 481438"/>
                <a:gd name="connsiteY14" fmla="*/ 221359 h 519051"/>
                <a:gd name="connsiteX15" fmla="*/ 47751 w 481438"/>
                <a:gd name="connsiteY15" fmla="*/ 212257 h 519051"/>
                <a:gd name="connsiteX16" fmla="*/ 40530 w 481438"/>
                <a:gd name="connsiteY16" fmla="*/ 190367 h 519051"/>
                <a:gd name="connsiteX17" fmla="*/ 49556 w 481438"/>
                <a:gd name="connsiteY17" fmla="*/ 142298 h 519051"/>
                <a:gd name="connsiteX18" fmla="*/ 49858 w 481438"/>
                <a:gd name="connsiteY18" fmla="*/ 141470 h 519051"/>
                <a:gd name="connsiteX19" fmla="*/ 172699 w 481438"/>
                <a:gd name="connsiteY19" fmla="*/ 21261 h 519051"/>
                <a:gd name="connsiteX20" fmla="*/ 355421 w 481438"/>
                <a:gd name="connsiteY20" fmla="*/ 29461 h 519051"/>
                <a:gd name="connsiteX21" fmla="*/ 470364 w 481438"/>
                <a:gd name="connsiteY21" fmla="*/ 170883 h 519051"/>
                <a:gd name="connsiteX22" fmla="*/ 388369 w 481438"/>
                <a:gd name="connsiteY22" fmla="*/ 389637 h 519051"/>
                <a:gd name="connsiteX23" fmla="*/ 370465 w 481438"/>
                <a:gd name="connsiteY23" fmla="*/ 438232 h 519051"/>
                <a:gd name="connsiteX24" fmla="*/ 370465 w 481438"/>
                <a:gd name="connsiteY24" fmla="*/ 462680 h 519051"/>
                <a:gd name="connsiteX25" fmla="*/ 318109 w 481438"/>
                <a:gd name="connsiteY25" fmla="*/ 515262 h 519051"/>
                <a:gd name="connsiteX26" fmla="*/ 122450 w 481438"/>
                <a:gd name="connsiteY26" fmla="*/ 409647 h 519051"/>
                <a:gd name="connsiteX27" fmla="*/ 165553 w 481438"/>
                <a:gd name="connsiteY27" fmla="*/ 423638 h 519051"/>
                <a:gd name="connsiteX28" fmla="*/ 181124 w 481438"/>
                <a:gd name="connsiteY28" fmla="*/ 462831 h 519051"/>
                <a:gd name="connsiteX29" fmla="*/ 195943 w 481438"/>
                <a:gd name="connsiteY29" fmla="*/ 477650 h 519051"/>
                <a:gd name="connsiteX30" fmla="*/ 318109 w 481438"/>
                <a:gd name="connsiteY30" fmla="*/ 477650 h 519051"/>
                <a:gd name="connsiteX31" fmla="*/ 332928 w 481438"/>
                <a:gd name="connsiteY31" fmla="*/ 462831 h 519051"/>
                <a:gd name="connsiteX32" fmla="*/ 332928 w 481438"/>
                <a:gd name="connsiteY32" fmla="*/ 438383 h 519051"/>
                <a:gd name="connsiteX33" fmla="*/ 363319 w 481438"/>
                <a:gd name="connsiteY33" fmla="*/ 361804 h 519051"/>
                <a:gd name="connsiteX34" fmla="*/ 434105 w 481438"/>
                <a:gd name="connsiteY34" fmla="*/ 180738 h 519051"/>
                <a:gd name="connsiteX35" fmla="*/ 338495 w 481438"/>
                <a:gd name="connsiteY35" fmla="*/ 63161 h 519051"/>
                <a:gd name="connsiteX36" fmla="*/ 186466 w 481438"/>
                <a:gd name="connsiteY36" fmla="*/ 56391 h 519051"/>
                <a:gd name="connsiteX37" fmla="*/ 84687 w 481438"/>
                <a:gd name="connsiteY37" fmla="*/ 155989 h 519051"/>
                <a:gd name="connsiteX38" fmla="*/ 77992 w 481438"/>
                <a:gd name="connsiteY38" fmla="*/ 186681 h 519051"/>
                <a:gd name="connsiteX39" fmla="*/ 81753 w 481438"/>
                <a:gd name="connsiteY39" fmla="*/ 196159 h 519051"/>
                <a:gd name="connsiteX40" fmla="*/ 88523 w 481438"/>
                <a:gd name="connsiteY40" fmla="*/ 228731 h 519051"/>
                <a:gd name="connsiteX41" fmla="*/ 64752 w 481438"/>
                <a:gd name="connsiteY41" fmla="*/ 269729 h 519051"/>
                <a:gd name="connsiteX42" fmla="*/ 46021 w 481438"/>
                <a:gd name="connsiteY42" fmla="*/ 295606 h 519051"/>
                <a:gd name="connsiteX43" fmla="*/ 46773 w 481438"/>
                <a:gd name="connsiteY43" fmla="*/ 296057 h 519051"/>
                <a:gd name="connsiteX44" fmla="*/ 74080 w 481438"/>
                <a:gd name="connsiteY44" fmla="*/ 335174 h 519051"/>
                <a:gd name="connsiteX45" fmla="*/ 69340 w 481438"/>
                <a:gd name="connsiteY45" fmla="*/ 353153 h 519051"/>
                <a:gd name="connsiteX46" fmla="*/ 71522 w 481438"/>
                <a:gd name="connsiteY46" fmla="*/ 367295 h 519051"/>
                <a:gd name="connsiteX47" fmla="*/ 76938 w 481438"/>
                <a:gd name="connsiteY47" fmla="*/ 380535 h 519051"/>
                <a:gd name="connsiteX48" fmla="*/ 76637 w 481438"/>
                <a:gd name="connsiteY48" fmla="*/ 388358 h 519051"/>
                <a:gd name="connsiteX49" fmla="*/ 79345 w 481438"/>
                <a:gd name="connsiteY49" fmla="*/ 406186 h 519051"/>
                <a:gd name="connsiteX50" fmla="*/ 107931 w 481438"/>
                <a:gd name="connsiteY50" fmla="*/ 410399 h 519051"/>
                <a:gd name="connsiteX51" fmla="*/ 122450 w 481438"/>
                <a:gd name="connsiteY51" fmla="*/ 409647 h 519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81438" h="519051">
                  <a:moveTo>
                    <a:pt x="318109" y="515262"/>
                  </a:moveTo>
                  <a:lnTo>
                    <a:pt x="195943" y="515262"/>
                  </a:lnTo>
                  <a:cubicBezTo>
                    <a:pt x="167057" y="515262"/>
                    <a:pt x="143512" y="491717"/>
                    <a:pt x="143512" y="462831"/>
                  </a:cubicBezTo>
                  <a:cubicBezTo>
                    <a:pt x="143512" y="457264"/>
                    <a:pt x="142383" y="453428"/>
                    <a:pt x="140203" y="451396"/>
                  </a:cubicBezTo>
                  <a:cubicBezTo>
                    <a:pt x="134109" y="445830"/>
                    <a:pt x="117560" y="447334"/>
                    <a:pt x="111316" y="447861"/>
                  </a:cubicBezTo>
                  <a:cubicBezTo>
                    <a:pt x="86191" y="450118"/>
                    <a:pt x="67009" y="445529"/>
                    <a:pt x="54371" y="434245"/>
                  </a:cubicBezTo>
                  <a:cubicBezTo>
                    <a:pt x="38348" y="419952"/>
                    <a:pt x="38348" y="401071"/>
                    <a:pt x="39025" y="388659"/>
                  </a:cubicBezTo>
                  <a:cubicBezTo>
                    <a:pt x="34888" y="383769"/>
                    <a:pt x="33083" y="378880"/>
                    <a:pt x="32330" y="375119"/>
                  </a:cubicBezTo>
                  <a:cubicBezTo>
                    <a:pt x="31728" y="372034"/>
                    <a:pt x="31502" y="368048"/>
                    <a:pt x="32555" y="363534"/>
                  </a:cubicBezTo>
                  <a:cubicBezTo>
                    <a:pt x="28193" y="351949"/>
                    <a:pt x="31427" y="343524"/>
                    <a:pt x="35565" y="336604"/>
                  </a:cubicBezTo>
                  <a:cubicBezTo>
                    <a:pt x="35866" y="336077"/>
                    <a:pt x="36241" y="335550"/>
                    <a:pt x="36543" y="334873"/>
                  </a:cubicBezTo>
                  <a:cubicBezTo>
                    <a:pt x="35791" y="333068"/>
                    <a:pt x="30901" y="330209"/>
                    <a:pt x="27892" y="328479"/>
                  </a:cubicBezTo>
                  <a:cubicBezTo>
                    <a:pt x="20444" y="324116"/>
                    <a:pt x="-2274" y="310877"/>
                    <a:pt x="8484" y="286654"/>
                  </a:cubicBezTo>
                  <a:cubicBezTo>
                    <a:pt x="16082" y="269503"/>
                    <a:pt x="26613" y="256790"/>
                    <a:pt x="35791" y="245657"/>
                  </a:cubicBezTo>
                  <a:cubicBezTo>
                    <a:pt x="43539" y="236254"/>
                    <a:pt x="50308" y="228205"/>
                    <a:pt x="51588" y="221359"/>
                  </a:cubicBezTo>
                  <a:cubicBezTo>
                    <a:pt x="51512" y="220080"/>
                    <a:pt x="49255" y="215341"/>
                    <a:pt x="47751" y="212257"/>
                  </a:cubicBezTo>
                  <a:cubicBezTo>
                    <a:pt x="44742" y="205938"/>
                    <a:pt x="41357" y="198792"/>
                    <a:pt x="40530" y="190367"/>
                  </a:cubicBezTo>
                  <a:cubicBezTo>
                    <a:pt x="38800" y="173140"/>
                    <a:pt x="44065" y="157192"/>
                    <a:pt x="49556" y="142298"/>
                  </a:cubicBezTo>
                  <a:cubicBezTo>
                    <a:pt x="49632" y="141997"/>
                    <a:pt x="49782" y="141771"/>
                    <a:pt x="49858" y="141470"/>
                  </a:cubicBezTo>
                  <a:cubicBezTo>
                    <a:pt x="73403" y="86481"/>
                    <a:pt x="118161" y="42700"/>
                    <a:pt x="172699" y="21261"/>
                  </a:cubicBezTo>
                  <a:cubicBezTo>
                    <a:pt x="232278" y="-2134"/>
                    <a:pt x="298851" y="875"/>
                    <a:pt x="355421" y="29461"/>
                  </a:cubicBezTo>
                  <a:cubicBezTo>
                    <a:pt x="412065" y="58046"/>
                    <a:pt x="453965" y="109575"/>
                    <a:pt x="470364" y="170883"/>
                  </a:cubicBezTo>
                  <a:cubicBezTo>
                    <a:pt x="491201" y="248515"/>
                    <a:pt x="463594" y="322160"/>
                    <a:pt x="388369" y="389637"/>
                  </a:cubicBezTo>
                  <a:cubicBezTo>
                    <a:pt x="371744" y="404531"/>
                    <a:pt x="370465" y="430634"/>
                    <a:pt x="370465" y="438232"/>
                  </a:cubicBezTo>
                  <a:lnTo>
                    <a:pt x="370465" y="462680"/>
                  </a:lnTo>
                  <a:cubicBezTo>
                    <a:pt x="370541" y="491792"/>
                    <a:pt x="346995" y="515262"/>
                    <a:pt x="318109" y="515262"/>
                  </a:cubicBezTo>
                  <a:close/>
                  <a:moveTo>
                    <a:pt x="122450" y="409647"/>
                  </a:moveTo>
                  <a:cubicBezTo>
                    <a:pt x="135689" y="409647"/>
                    <a:pt x="152840" y="411979"/>
                    <a:pt x="165553" y="423638"/>
                  </a:cubicBezTo>
                  <a:cubicBezTo>
                    <a:pt x="172624" y="430108"/>
                    <a:pt x="181124" y="442144"/>
                    <a:pt x="181124" y="462831"/>
                  </a:cubicBezTo>
                  <a:cubicBezTo>
                    <a:pt x="181124" y="471030"/>
                    <a:pt x="187744" y="477650"/>
                    <a:pt x="195943" y="477650"/>
                  </a:cubicBezTo>
                  <a:lnTo>
                    <a:pt x="318109" y="477650"/>
                  </a:lnTo>
                  <a:cubicBezTo>
                    <a:pt x="326309" y="477650"/>
                    <a:pt x="332928" y="471030"/>
                    <a:pt x="332928" y="462831"/>
                  </a:cubicBezTo>
                  <a:lnTo>
                    <a:pt x="332928" y="438383"/>
                  </a:lnTo>
                  <a:cubicBezTo>
                    <a:pt x="332928" y="423563"/>
                    <a:pt x="335862" y="386403"/>
                    <a:pt x="363319" y="361804"/>
                  </a:cubicBezTo>
                  <a:cubicBezTo>
                    <a:pt x="428013" y="303730"/>
                    <a:pt x="451182" y="244453"/>
                    <a:pt x="434105" y="180738"/>
                  </a:cubicBezTo>
                  <a:cubicBezTo>
                    <a:pt x="420490" y="129811"/>
                    <a:pt x="385586" y="86932"/>
                    <a:pt x="338495" y="63161"/>
                  </a:cubicBezTo>
                  <a:cubicBezTo>
                    <a:pt x="290727" y="39089"/>
                    <a:pt x="236716" y="36682"/>
                    <a:pt x="186466" y="56391"/>
                  </a:cubicBezTo>
                  <a:cubicBezTo>
                    <a:pt x="141405" y="74069"/>
                    <a:pt x="104320" y="110403"/>
                    <a:pt x="84687" y="155989"/>
                  </a:cubicBezTo>
                  <a:cubicBezTo>
                    <a:pt x="80624" y="166971"/>
                    <a:pt x="77014" y="177654"/>
                    <a:pt x="77992" y="186681"/>
                  </a:cubicBezTo>
                  <a:cubicBezTo>
                    <a:pt x="78217" y="188636"/>
                    <a:pt x="80173" y="192849"/>
                    <a:pt x="81753" y="196159"/>
                  </a:cubicBezTo>
                  <a:cubicBezTo>
                    <a:pt x="85665" y="204434"/>
                    <a:pt x="91081" y="215793"/>
                    <a:pt x="88523" y="228731"/>
                  </a:cubicBezTo>
                  <a:cubicBezTo>
                    <a:pt x="85363" y="244904"/>
                    <a:pt x="74907" y="257542"/>
                    <a:pt x="64752" y="269729"/>
                  </a:cubicBezTo>
                  <a:cubicBezTo>
                    <a:pt x="58132" y="277778"/>
                    <a:pt x="51286" y="285977"/>
                    <a:pt x="46021" y="295606"/>
                  </a:cubicBezTo>
                  <a:cubicBezTo>
                    <a:pt x="46322" y="295757"/>
                    <a:pt x="46547" y="295907"/>
                    <a:pt x="46773" y="296057"/>
                  </a:cubicBezTo>
                  <a:cubicBezTo>
                    <a:pt x="56477" y="301699"/>
                    <a:pt x="74531" y="312231"/>
                    <a:pt x="74080" y="335174"/>
                  </a:cubicBezTo>
                  <a:cubicBezTo>
                    <a:pt x="73929" y="343449"/>
                    <a:pt x="71447" y="349241"/>
                    <a:pt x="69340" y="353153"/>
                  </a:cubicBezTo>
                  <a:cubicBezTo>
                    <a:pt x="71898" y="357441"/>
                    <a:pt x="72651" y="362556"/>
                    <a:pt x="71522" y="367295"/>
                  </a:cubicBezTo>
                  <a:cubicBezTo>
                    <a:pt x="74982" y="370756"/>
                    <a:pt x="76938" y="375495"/>
                    <a:pt x="76938" y="380535"/>
                  </a:cubicBezTo>
                  <a:cubicBezTo>
                    <a:pt x="76938" y="382942"/>
                    <a:pt x="76788" y="385575"/>
                    <a:pt x="76637" y="388358"/>
                  </a:cubicBezTo>
                  <a:cubicBezTo>
                    <a:pt x="76036" y="398664"/>
                    <a:pt x="76261" y="403403"/>
                    <a:pt x="79345" y="406186"/>
                  </a:cubicBezTo>
                  <a:cubicBezTo>
                    <a:pt x="82731" y="409195"/>
                    <a:pt x="91908" y="411903"/>
                    <a:pt x="107931" y="410399"/>
                  </a:cubicBezTo>
                  <a:cubicBezTo>
                    <a:pt x="111466" y="410173"/>
                    <a:pt x="116582" y="409647"/>
                    <a:pt x="122450" y="409647"/>
                  </a:cubicBezTo>
                  <a:close/>
                </a:path>
              </a:pathLst>
            </a:custGeom>
            <a:solidFill>
              <a:srgbClr val="FFFFFF"/>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9655D6C8-2D78-4640-A1AA-C4BA156A81DF}"/>
                </a:ext>
              </a:extLst>
            </p:cNvPr>
            <p:cNvSpPr/>
            <p:nvPr/>
          </p:nvSpPr>
          <p:spPr>
            <a:xfrm>
              <a:off x="8217452" y="5938410"/>
              <a:ext cx="75234" cy="75234"/>
            </a:xfrm>
            <a:custGeom>
              <a:avLst/>
              <a:gdLst>
                <a:gd name="connsiteX0" fmla="*/ 55854 w 75224"/>
                <a:gd name="connsiteY0" fmla="*/ 74661 h 75224"/>
                <a:gd name="connsiteX1" fmla="*/ 42540 w 75224"/>
                <a:gd name="connsiteY1" fmla="*/ 69169 h 75224"/>
                <a:gd name="connsiteX2" fmla="*/ 11171 w 75224"/>
                <a:gd name="connsiteY2" fmla="*/ 37801 h 75224"/>
                <a:gd name="connsiteX3" fmla="*/ 11171 w 75224"/>
                <a:gd name="connsiteY3" fmla="*/ 11171 h 75224"/>
                <a:gd name="connsiteX4" fmla="*/ 37801 w 75224"/>
                <a:gd name="connsiteY4" fmla="*/ 11171 h 75224"/>
                <a:gd name="connsiteX5" fmla="*/ 69169 w 75224"/>
                <a:gd name="connsiteY5" fmla="*/ 42540 h 75224"/>
                <a:gd name="connsiteX6" fmla="*/ 69169 w 75224"/>
                <a:gd name="connsiteY6" fmla="*/ 69169 h 75224"/>
                <a:gd name="connsiteX7" fmla="*/ 55854 w 75224"/>
                <a:gd name="connsiteY7" fmla="*/ 74661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224" h="75224">
                  <a:moveTo>
                    <a:pt x="55854" y="74661"/>
                  </a:moveTo>
                  <a:cubicBezTo>
                    <a:pt x="51040" y="74661"/>
                    <a:pt x="46226" y="72855"/>
                    <a:pt x="42540" y="69169"/>
                  </a:cubicBezTo>
                  <a:lnTo>
                    <a:pt x="11171" y="37801"/>
                  </a:lnTo>
                  <a:cubicBezTo>
                    <a:pt x="3799" y="30428"/>
                    <a:pt x="3799" y="18543"/>
                    <a:pt x="11171" y="11171"/>
                  </a:cubicBezTo>
                  <a:cubicBezTo>
                    <a:pt x="18543" y="3799"/>
                    <a:pt x="30428" y="3799"/>
                    <a:pt x="37801" y="11171"/>
                  </a:cubicBezTo>
                  <a:lnTo>
                    <a:pt x="69169" y="42540"/>
                  </a:lnTo>
                  <a:cubicBezTo>
                    <a:pt x="76541" y="49912"/>
                    <a:pt x="76541" y="61797"/>
                    <a:pt x="69169" y="69169"/>
                  </a:cubicBezTo>
                  <a:cubicBezTo>
                    <a:pt x="65483" y="72855"/>
                    <a:pt x="60668" y="74661"/>
                    <a:pt x="55854" y="74661"/>
                  </a:cubicBezTo>
                  <a:close/>
                </a:path>
              </a:pathLst>
            </a:custGeom>
            <a:solidFill>
              <a:srgbClr val="FFFFFF"/>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37167AC8-60C3-43B3-AFA6-627845C5B12D}"/>
                </a:ext>
              </a:extLst>
            </p:cNvPr>
            <p:cNvSpPr/>
            <p:nvPr/>
          </p:nvSpPr>
          <p:spPr>
            <a:xfrm>
              <a:off x="8096589" y="6168963"/>
              <a:ext cx="112850" cy="45140"/>
            </a:xfrm>
            <a:custGeom>
              <a:avLst/>
              <a:gdLst>
                <a:gd name="connsiteX0" fmla="*/ 91925 w 112837"/>
                <a:gd name="connsiteY0" fmla="*/ 43254 h 45134"/>
                <a:gd name="connsiteX1" fmla="*/ 24448 w 112837"/>
                <a:gd name="connsiteY1" fmla="*/ 43254 h 45134"/>
                <a:gd name="connsiteX2" fmla="*/ 5642 w 112837"/>
                <a:gd name="connsiteY2" fmla="*/ 24448 h 45134"/>
                <a:gd name="connsiteX3" fmla="*/ 24448 w 112837"/>
                <a:gd name="connsiteY3" fmla="*/ 5642 h 45134"/>
                <a:gd name="connsiteX4" fmla="*/ 91925 w 112837"/>
                <a:gd name="connsiteY4" fmla="*/ 5642 h 45134"/>
                <a:gd name="connsiteX5" fmla="*/ 110732 w 112837"/>
                <a:gd name="connsiteY5" fmla="*/ 24448 h 45134"/>
                <a:gd name="connsiteX6" fmla="*/ 91925 w 112837"/>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837" h="45134">
                  <a:moveTo>
                    <a:pt x="91925" y="43254"/>
                  </a:moveTo>
                  <a:lnTo>
                    <a:pt x="24448" y="43254"/>
                  </a:lnTo>
                  <a:cubicBezTo>
                    <a:pt x="14067" y="43254"/>
                    <a:pt x="5642" y="34829"/>
                    <a:pt x="5642" y="24448"/>
                  </a:cubicBezTo>
                  <a:cubicBezTo>
                    <a:pt x="5642" y="14067"/>
                    <a:pt x="14067" y="5642"/>
                    <a:pt x="24448" y="5642"/>
                  </a:cubicBezTo>
                  <a:lnTo>
                    <a:pt x="91925" y="5642"/>
                  </a:lnTo>
                  <a:cubicBezTo>
                    <a:pt x="102306" y="5642"/>
                    <a:pt x="110732" y="14067"/>
                    <a:pt x="110732" y="24448"/>
                  </a:cubicBezTo>
                  <a:cubicBezTo>
                    <a:pt x="110732" y="34829"/>
                    <a:pt x="102306" y="43254"/>
                    <a:pt x="91925" y="43254"/>
                  </a:cubicBezTo>
                  <a:close/>
                </a:path>
              </a:pathLst>
            </a:custGeom>
            <a:solidFill>
              <a:srgbClr val="FFFFFF"/>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8868B9C7-1816-4EDD-AFA2-E6C74F92201C}"/>
                </a:ext>
              </a:extLst>
            </p:cNvPr>
            <p:cNvSpPr/>
            <p:nvPr/>
          </p:nvSpPr>
          <p:spPr>
            <a:xfrm>
              <a:off x="8177728" y="6417271"/>
              <a:ext cx="67710" cy="67710"/>
            </a:xfrm>
            <a:custGeom>
              <a:avLst/>
              <a:gdLst>
                <a:gd name="connsiteX0" fmla="*/ 24486 w 67702"/>
                <a:gd name="connsiteY0" fmla="*/ 65182 h 67702"/>
                <a:gd name="connsiteX1" fmla="*/ 11171 w 67702"/>
                <a:gd name="connsiteY1" fmla="*/ 59691 h 67702"/>
                <a:gd name="connsiteX2" fmla="*/ 11171 w 67702"/>
                <a:gd name="connsiteY2" fmla="*/ 33061 h 67702"/>
                <a:gd name="connsiteX3" fmla="*/ 33061 w 67702"/>
                <a:gd name="connsiteY3" fmla="*/ 11171 h 67702"/>
                <a:gd name="connsiteX4" fmla="*/ 59691 w 67702"/>
                <a:gd name="connsiteY4" fmla="*/ 11171 h 67702"/>
                <a:gd name="connsiteX5" fmla="*/ 59691 w 67702"/>
                <a:gd name="connsiteY5" fmla="*/ 37800 h 67702"/>
                <a:gd name="connsiteX6" fmla="*/ 37801 w 67702"/>
                <a:gd name="connsiteY6" fmla="*/ 59691 h 67702"/>
                <a:gd name="connsiteX7" fmla="*/ 24486 w 67702"/>
                <a:gd name="connsiteY7" fmla="*/ 65182 h 6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02" h="67702">
                  <a:moveTo>
                    <a:pt x="24486" y="65182"/>
                  </a:moveTo>
                  <a:cubicBezTo>
                    <a:pt x="19671" y="65182"/>
                    <a:pt x="14857" y="63377"/>
                    <a:pt x="11171" y="59691"/>
                  </a:cubicBezTo>
                  <a:cubicBezTo>
                    <a:pt x="3799" y="52319"/>
                    <a:pt x="3799" y="40433"/>
                    <a:pt x="11171" y="33061"/>
                  </a:cubicBezTo>
                  <a:lnTo>
                    <a:pt x="33061" y="11171"/>
                  </a:lnTo>
                  <a:cubicBezTo>
                    <a:pt x="40433" y="3799"/>
                    <a:pt x="52319" y="3799"/>
                    <a:pt x="59691" y="11171"/>
                  </a:cubicBezTo>
                  <a:cubicBezTo>
                    <a:pt x="67063" y="18543"/>
                    <a:pt x="67063" y="30428"/>
                    <a:pt x="59691" y="37800"/>
                  </a:cubicBezTo>
                  <a:lnTo>
                    <a:pt x="37801" y="59691"/>
                  </a:lnTo>
                  <a:cubicBezTo>
                    <a:pt x="34115" y="63377"/>
                    <a:pt x="29300" y="65182"/>
                    <a:pt x="24486" y="65182"/>
                  </a:cubicBezTo>
                  <a:close/>
                </a:path>
              </a:pathLst>
            </a:custGeom>
            <a:solidFill>
              <a:srgbClr val="FFFFFF"/>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EECA266E-1AE0-47D1-8F74-4B34EE11E5AF}"/>
                </a:ext>
              </a:extLst>
            </p:cNvPr>
            <p:cNvSpPr/>
            <p:nvPr/>
          </p:nvSpPr>
          <p:spPr>
            <a:xfrm>
              <a:off x="8647111" y="5939914"/>
              <a:ext cx="75234" cy="75234"/>
            </a:xfrm>
            <a:custGeom>
              <a:avLst/>
              <a:gdLst>
                <a:gd name="connsiteX0" fmla="*/ 24486 w 75224"/>
                <a:gd name="connsiteY0" fmla="*/ 73231 h 75224"/>
                <a:gd name="connsiteX1" fmla="*/ 11171 w 75224"/>
                <a:gd name="connsiteY1" fmla="*/ 67740 h 75224"/>
                <a:gd name="connsiteX2" fmla="*/ 11171 w 75224"/>
                <a:gd name="connsiteY2" fmla="*/ 41110 h 75224"/>
                <a:gd name="connsiteX3" fmla="*/ 41185 w 75224"/>
                <a:gd name="connsiteY3" fmla="*/ 11171 h 75224"/>
                <a:gd name="connsiteX4" fmla="*/ 67815 w 75224"/>
                <a:gd name="connsiteY4" fmla="*/ 11171 h 75224"/>
                <a:gd name="connsiteX5" fmla="*/ 67815 w 75224"/>
                <a:gd name="connsiteY5" fmla="*/ 37800 h 75224"/>
                <a:gd name="connsiteX6" fmla="*/ 37801 w 75224"/>
                <a:gd name="connsiteY6" fmla="*/ 67740 h 75224"/>
                <a:gd name="connsiteX7" fmla="*/ 24486 w 75224"/>
                <a:gd name="connsiteY7" fmla="*/ 73231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224" h="75224">
                  <a:moveTo>
                    <a:pt x="24486" y="73231"/>
                  </a:moveTo>
                  <a:cubicBezTo>
                    <a:pt x="19671" y="73231"/>
                    <a:pt x="14857" y="71426"/>
                    <a:pt x="11171" y="67740"/>
                  </a:cubicBezTo>
                  <a:cubicBezTo>
                    <a:pt x="3799" y="60368"/>
                    <a:pt x="3799" y="48482"/>
                    <a:pt x="11171" y="41110"/>
                  </a:cubicBezTo>
                  <a:lnTo>
                    <a:pt x="41185" y="11171"/>
                  </a:lnTo>
                  <a:cubicBezTo>
                    <a:pt x="48557" y="3799"/>
                    <a:pt x="60443" y="3799"/>
                    <a:pt x="67815" y="11171"/>
                  </a:cubicBezTo>
                  <a:cubicBezTo>
                    <a:pt x="75187" y="18543"/>
                    <a:pt x="75187" y="30429"/>
                    <a:pt x="67815" y="37800"/>
                  </a:cubicBezTo>
                  <a:lnTo>
                    <a:pt x="37801" y="67740"/>
                  </a:lnTo>
                  <a:cubicBezTo>
                    <a:pt x="34039" y="71351"/>
                    <a:pt x="29300" y="73231"/>
                    <a:pt x="24486" y="73231"/>
                  </a:cubicBezTo>
                  <a:close/>
                </a:path>
              </a:pathLst>
            </a:custGeom>
            <a:solidFill>
              <a:srgbClr val="FFFFFF"/>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1F808E6E-6DC4-4199-AC7C-CC1BC81C929C}"/>
                </a:ext>
              </a:extLst>
            </p:cNvPr>
            <p:cNvSpPr/>
            <p:nvPr/>
          </p:nvSpPr>
          <p:spPr>
            <a:xfrm>
              <a:off x="8729229" y="6168963"/>
              <a:ext cx="112850" cy="45140"/>
            </a:xfrm>
            <a:custGeom>
              <a:avLst/>
              <a:gdLst>
                <a:gd name="connsiteX0" fmla="*/ 94708 w 112837"/>
                <a:gd name="connsiteY0" fmla="*/ 43254 h 45134"/>
                <a:gd name="connsiteX1" fmla="*/ 24448 w 112837"/>
                <a:gd name="connsiteY1" fmla="*/ 43254 h 45134"/>
                <a:gd name="connsiteX2" fmla="*/ 5642 w 112837"/>
                <a:gd name="connsiteY2" fmla="*/ 24448 h 45134"/>
                <a:gd name="connsiteX3" fmla="*/ 24448 w 112837"/>
                <a:gd name="connsiteY3" fmla="*/ 5642 h 45134"/>
                <a:gd name="connsiteX4" fmla="*/ 94708 w 112837"/>
                <a:gd name="connsiteY4" fmla="*/ 5642 h 45134"/>
                <a:gd name="connsiteX5" fmla="*/ 113514 w 112837"/>
                <a:gd name="connsiteY5" fmla="*/ 24448 h 45134"/>
                <a:gd name="connsiteX6" fmla="*/ 94708 w 112837"/>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837" h="45134">
                  <a:moveTo>
                    <a:pt x="94708" y="43254"/>
                  </a:moveTo>
                  <a:lnTo>
                    <a:pt x="24448" y="43254"/>
                  </a:lnTo>
                  <a:cubicBezTo>
                    <a:pt x="14067" y="43254"/>
                    <a:pt x="5642" y="34829"/>
                    <a:pt x="5642" y="24448"/>
                  </a:cubicBezTo>
                  <a:cubicBezTo>
                    <a:pt x="5642" y="14067"/>
                    <a:pt x="14067" y="5642"/>
                    <a:pt x="24448" y="5642"/>
                  </a:cubicBezTo>
                  <a:lnTo>
                    <a:pt x="94708" y="5642"/>
                  </a:lnTo>
                  <a:cubicBezTo>
                    <a:pt x="105089" y="5642"/>
                    <a:pt x="113514" y="14067"/>
                    <a:pt x="113514" y="24448"/>
                  </a:cubicBezTo>
                  <a:cubicBezTo>
                    <a:pt x="113514" y="34829"/>
                    <a:pt x="105089" y="43254"/>
                    <a:pt x="94708" y="43254"/>
                  </a:cubicBezTo>
                  <a:close/>
                </a:path>
              </a:pathLst>
            </a:custGeom>
            <a:solidFill>
              <a:srgbClr val="FFFFFF"/>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A93D8F85-2CAC-4CC4-9206-BC27A18227EB}"/>
                </a:ext>
              </a:extLst>
            </p:cNvPr>
            <p:cNvSpPr/>
            <p:nvPr/>
          </p:nvSpPr>
          <p:spPr>
            <a:xfrm>
              <a:off x="8639061" y="6360018"/>
              <a:ext cx="105327" cy="105327"/>
            </a:xfrm>
            <a:custGeom>
              <a:avLst/>
              <a:gdLst>
                <a:gd name="connsiteX0" fmla="*/ 85268 w 105314"/>
                <a:gd name="connsiteY0" fmla="*/ 104074 h 105314"/>
                <a:gd name="connsiteX1" fmla="*/ 71953 w 105314"/>
                <a:gd name="connsiteY1" fmla="*/ 98582 h 105314"/>
                <a:gd name="connsiteX2" fmla="*/ 11171 w 105314"/>
                <a:gd name="connsiteY2" fmla="*/ 37801 h 105314"/>
                <a:gd name="connsiteX3" fmla="*/ 11171 w 105314"/>
                <a:gd name="connsiteY3" fmla="*/ 11171 h 105314"/>
                <a:gd name="connsiteX4" fmla="*/ 37800 w 105314"/>
                <a:gd name="connsiteY4" fmla="*/ 11171 h 105314"/>
                <a:gd name="connsiteX5" fmla="*/ 98583 w 105314"/>
                <a:gd name="connsiteY5" fmla="*/ 71953 h 105314"/>
                <a:gd name="connsiteX6" fmla="*/ 98583 w 105314"/>
                <a:gd name="connsiteY6" fmla="*/ 98582 h 105314"/>
                <a:gd name="connsiteX7" fmla="*/ 85268 w 105314"/>
                <a:gd name="connsiteY7" fmla="*/ 104074 h 1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314" h="105314">
                  <a:moveTo>
                    <a:pt x="85268" y="104074"/>
                  </a:moveTo>
                  <a:cubicBezTo>
                    <a:pt x="80453" y="104074"/>
                    <a:pt x="75639" y="102268"/>
                    <a:pt x="71953" y="98582"/>
                  </a:cubicBezTo>
                  <a:lnTo>
                    <a:pt x="11171" y="37801"/>
                  </a:lnTo>
                  <a:cubicBezTo>
                    <a:pt x="3799" y="30429"/>
                    <a:pt x="3799" y="18543"/>
                    <a:pt x="11171" y="11171"/>
                  </a:cubicBezTo>
                  <a:cubicBezTo>
                    <a:pt x="18543" y="3799"/>
                    <a:pt x="30429" y="3799"/>
                    <a:pt x="37800" y="11171"/>
                  </a:cubicBezTo>
                  <a:lnTo>
                    <a:pt x="98583" y="71953"/>
                  </a:lnTo>
                  <a:cubicBezTo>
                    <a:pt x="105954" y="79325"/>
                    <a:pt x="105954" y="91210"/>
                    <a:pt x="98583" y="98582"/>
                  </a:cubicBezTo>
                  <a:cubicBezTo>
                    <a:pt x="94897" y="102268"/>
                    <a:pt x="90082" y="104074"/>
                    <a:pt x="85268" y="104074"/>
                  </a:cubicBezTo>
                  <a:close/>
                </a:path>
              </a:pathLst>
            </a:custGeom>
            <a:solidFill>
              <a:srgbClr val="FFFFFF"/>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1394DA04-46F0-4F42-8CB4-836631B74D77}"/>
                </a:ext>
              </a:extLst>
            </p:cNvPr>
            <p:cNvSpPr/>
            <p:nvPr/>
          </p:nvSpPr>
          <p:spPr>
            <a:xfrm>
              <a:off x="8426672" y="6043073"/>
              <a:ext cx="188084" cy="150467"/>
            </a:xfrm>
            <a:custGeom>
              <a:avLst/>
              <a:gdLst>
                <a:gd name="connsiteX0" fmla="*/ 169674 w 188061"/>
                <a:gd name="connsiteY0" fmla="*/ 147765 h 150449"/>
                <a:gd name="connsiteX1" fmla="*/ 151169 w 188061"/>
                <a:gd name="connsiteY1" fmla="*/ 132118 h 150449"/>
                <a:gd name="connsiteX2" fmla="*/ 107463 w 188061"/>
                <a:gd name="connsiteY2" fmla="*/ 62912 h 150449"/>
                <a:gd name="connsiteX3" fmla="*/ 27649 w 188061"/>
                <a:gd name="connsiteY3" fmla="*/ 44858 h 150449"/>
                <a:gd name="connsiteX4" fmla="*/ 5909 w 188061"/>
                <a:gd name="connsiteY4" fmla="*/ 29512 h 150449"/>
                <a:gd name="connsiteX5" fmla="*/ 21255 w 188061"/>
                <a:gd name="connsiteY5" fmla="*/ 7772 h 150449"/>
                <a:gd name="connsiteX6" fmla="*/ 129203 w 188061"/>
                <a:gd name="connsiteY6" fmla="*/ 32145 h 150449"/>
                <a:gd name="connsiteX7" fmla="*/ 188329 w 188061"/>
                <a:gd name="connsiteY7" fmla="*/ 125649 h 150449"/>
                <a:gd name="connsiteX8" fmla="*/ 172983 w 188061"/>
                <a:gd name="connsiteY8" fmla="*/ 147389 h 150449"/>
                <a:gd name="connsiteX9" fmla="*/ 169674 w 188061"/>
                <a:gd name="connsiteY9" fmla="*/ 147765 h 15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8061" h="150449">
                  <a:moveTo>
                    <a:pt x="169674" y="147765"/>
                  </a:moveTo>
                  <a:cubicBezTo>
                    <a:pt x="160721" y="147765"/>
                    <a:pt x="152748" y="141296"/>
                    <a:pt x="151169" y="132118"/>
                  </a:cubicBezTo>
                  <a:cubicBezTo>
                    <a:pt x="146354" y="103984"/>
                    <a:pt x="130782" y="79386"/>
                    <a:pt x="107463" y="62912"/>
                  </a:cubicBezTo>
                  <a:cubicBezTo>
                    <a:pt x="84143" y="46438"/>
                    <a:pt x="55783" y="40043"/>
                    <a:pt x="27649" y="44858"/>
                  </a:cubicBezTo>
                  <a:cubicBezTo>
                    <a:pt x="17419" y="46588"/>
                    <a:pt x="7715" y="39742"/>
                    <a:pt x="5909" y="29512"/>
                  </a:cubicBezTo>
                  <a:cubicBezTo>
                    <a:pt x="4179" y="19281"/>
                    <a:pt x="11025" y="9577"/>
                    <a:pt x="21255" y="7772"/>
                  </a:cubicBezTo>
                  <a:cubicBezTo>
                    <a:pt x="59319" y="1227"/>
                    <a:pt x="97609" y="9878"/>
                    <a:pt x="129203" y="32145"/>
                  </a:cubicBezTo>
                  <a:cubicBezTo>
                    <a:pt x="160721" y="54411"/>
                    <a:pt x="181709" y="87661"/>
                    <a:pt x="188329" y="125649"/>
                  </a:cubicBezTo>
                  <a:cubicBezTo>
                    <a:pt x="190059" y="135880"/>
                    <a:pt x="183214" y="145584"/>
                    <a:pt x="172983" y="147389"/>
                  </a:cubicBezTo>
                  <a:cubicBezTo>
                    <a:pt x="171856" y="147690"/>
                    <a:pt x="170727" y="147765"/>
                    <a:pt x="169674" y="147765"/>
                  </a:cubicBezTo>
                  <a:close/>
                </a:path>
              </a:pathLst>
            </a:custGeom>
            <a:solidFill>
              <a:srgbClr val="FFFFFF"/>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3FB6C9F0-5249-4A6B-82D5-B1E698B78C4C}"/>
                </a:ext>
              </a:extLst>
            </p:cNvPr>
            <p:cNvSpPr/>
            <p:nvPr/>
          </p:nvSpPr>
          <p:spPr>
            <a:xfrm>
              <a:off x="8365961" y="6073261"/>
              <a:ext cx="45140" cy="45140"/>
            </a:xfrm>
            <a:custGeom>
              <a:avLst/>
              <a:gdLst>
                <a:gd name="connsiteX0" fmla="*/ 24414 w 45134"/>
                <a:gd name="connsiteY0" fmla="*/ 43710 h 45134"/>
                <a:gd name="connsiteX1" fmla="*/ 8090 w 45134"/>
                <a:gd name="connsiteY1" fmla="*/ 34232 h 45134"/>
                <a:gd name="connsiteX2" fmla="*/ 15161 w 45134"/>
                <a:gd name="connsiteY2" fmla="*/ 8580 h 45134"/>
                <a:gd name="connsiteX3" fmla="*/ 16139 w 45134"/>
                <a:gd name="connsiteY3" fmla="*/ 8054 h 45134"/>
                <a:gd name="connsiteX4" fmla="*/ 41941 w 45134"/>
                <a:gd name="connsiteY4" fmla="*/ 15200 h 45134"/>
                <a:gd name="connsiteX5" fmla="*/ 34945 w 45134"/>
                <a:gd name="connsiteY5" fmla="*/ 40626 h 45134"/>
                <a:gd name="connsiteX6" fmla="*/ 34494 w 45134"/>
                <a:gd name="connsiteY6" fmla="*/ 40927 h 45134"/>
                <a:gd name="connsiteX7" fmla="*/ 33817 w 45134"/>
                <a:gd name="connsiteY7" fmla="*/ 41303 h 45134"/>
                <a:gd name="connsiteX8" fmla="*/ 24414 w 45134"/>
                <a:gd name="connsiteY8" fmla="*/ 43710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134" h="45134">
                  <a:moveTo>
                    <a:pt x="24414" y="43710"/>
                  </a:moveTo>
                  <a:cubicBezTo>
                    <a:pt x="17869" y="43710"/>
                    <a:pt x="11551" y="40325"/>
                    <a:pt x="8090" y="34232"/>
                  </a:cubicBezTo>
                  <a:cubicBezTo>
                    <a:pt x="2975" y="25205"/>
                    <a:pt x="6134" y="13696"/>
                    <a:pt x="15161" y="8580"/>
                  </a:cubicBezTo>
                  <a:lnTo>
                    <a:pt x="16139" y="8054"/>
                  </a:lnTo>
                  <a:cubicBezTo>
                    <a:pt x="25241" y="3014"/>
                    <a:pt x="36826" y="6098"/>
                    <a:pt x="41941" y="15200"/>
                  </a:cubicBezTo>
                  <a:cubicBezTo>
                    <a:pt x="46981" y="24227"/>
                    <a:pt x="43972" y="35586"/>
                    <a:pt x="34945" y="40626"/>
                  </a:cubicBezTo>
                  <a:cubicBezTo>
                    <a:pt x="34945" y="40626"/>
                    <a:pt x="34494" y="40852"/>
                    <a:pt x="34494" y="40927"/>
                  </a:cubicBezTo>
                  <a:lnTo>
                    <a:pt x="33817" y="41303"/>
                  </a:lnTo>
                  <a:cubicBezTo>
                    <a:pt x="30808" y="42883"/>
                    <a:pt x="27574" y="43710"/>
                    <a:pt x="24414" y="43710"/>
                  </a:cubicBezTo>
                  <a:close/>
                </a:path>
              </a:pathLst>
            </a:custGeom>
            <a:solidFill>
              <a:srgbClr val="FFFFFF"/>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50BF6992-3183-40D5-BE0F-7AFC98C6954E}"/>
                </a:ext>
              </a:extLst>
            </p:cNvPr>
            <p:cNvSpPr/>
            <p:nvPr/>
          </p:nvSpPr>
          <p:spPr>
            <a:xfrm>
              <a:off x="23011025" y="6410837"/>
              <a:ext cx="285887" cy="218177"/>
            </a:xfrm>
            <a:custGeom>
              <a:avLst/>
              <a:gdLst>
                <a:gd name="connsiteX0" fmla="*/ 267424 w 285854"/>
                <a:gd name="connsiteY0" fmla="*/ 218904 h 218151"/>
                <a:gd name="connsiteX1" fmla="*/ 248618 w 285854"/>
                <a:gd name="connsiteY1" fmla="*/ 200098 h 218151"/>
                <a:gd name="connsiteX2" fmla="*/ 248618 w 285854"/>
                <a:gd name="connsiteY2" fmla="*/ 43254 h 218151"/>
                <a:gd name="connsiteX3" fmla="*/ 43254 w 285854"/>
                <a:gd name="connsiteY3" fmla="*/ 43254 h 218151"/>
                <a:gd name="connsiteX4" fmla="*/ 43254 w 285854"/>
                <a:gd name="connsiteY4" fmla="*/ 200098 h 218151"/>
                <a:gd name="connsiteX5" fmla="*/ 24448 w 285854"/>
                <a:gd name="connsiteY5" fmla="*/ 218904 h 218151"/>
                <a:gd name="connsiteX6" fmla="*/ 5642 w 285854"/>
                <a:gd name="connsiteY6" fmla="*/ 200098 h 218151"/>
                <a:gd name="connsiteX7" fmla="*/ 5642 w 285854"/>
                <a:gd name="connsiteY7" fmla="*/ 24448 h 218151"/>
                <a:gd name="connsiteX8" fmla="*/ 24448 w 285854"/>
                <a:gd name="connsiteY8" fmla="*/ 5642 h 218151"/>
                <a:gd name="connsiteX9" fmla="*/ 267424 w 285854"/>
                <a:gd name="connsiteY9" fmla="*/ 5642 h 218151"/>
                <a:gd name="connsiteX10" fmla="*/ 286231 w 285854"/>
                <a:gd name="connsiteY10" fmla="*/ 24448 h 218151"/>
                <a:gd name="connsiteX11" fmla="*/ 286231 w 285854"/>
                <a:gd name="connsiteY11" fmla="*/ 200098 h 218151"/>
                <a:gd name="connsiteX12" fmla="*/ 267424 w 285854"/>
                <a:gd name="connsiteY12" fmla="*/ 218904 h 21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854" h="218151">
                  <a:moveTo>
                    <a:pt x="267424" y="218904"/>
                  </a:moveTo>
                  <a:cubicBezTo>
                    <a:pt x="257044" y="218904"/>
                    <a:pt x="248618" y="210479"/>
                    <a:pt x="248618" y="200098"/>
                  </a:cubicBezTo>
                  <a:lnTo>
                    <a:pt x="248618" y="43254"/>
                  </a:lnTo>
                  <a:lnTo>
                    <a:pt x="43254" y="43254"/>
                  </a:lnTo>
                  <a:lnTo>
                    <a:pt x="43254" y="200098"/>
                  </a:lnTo>
                  <a:cubicBezTo>
                    <a:pt x="43254" y="210479"/>
                    <a:pt x="34830" y="218904"/>
                    <a:pt x="24448" y="218904"/>
                  </a:cubicBezTo>
                  <a:cubicBezTo>
                    <a:pt x="14068" y="218904"/>
                    <a:pt x="5642" y="210479"/>
                    <a:pt x="5642" y="200098"/>
                  </a:cubicBezTo>
                  <a:lnTo>
                    <a:pt x="5642" y="24448"/>
                  </a:lnTo>
                  <a:cubicBezTo>
                    <a:pt x="5642" y="14067"/>
                    <a:pt x="14068" y="5642"/>
                    <a:pt x="24448" y="5642"/>
                  </a:cubicBezTo>
                  <a:lnTo>
                    <a:pt x="267424" y="5642"/>
                  </a:lnTo>
                  <a:cubicBezTo>
                    <a:pt x="277806" y="5642"/>
                    <a:pt x="286231" y="14067"/>
                    <a:pt x="286231" y="24448"/>
                  </a:cubicBezTo>
                  <a:lnTo>
                    <a:pt x="286231" y="200098"/>
                  </a:lnTo>
                  <a:cubicBezTo>
                    <a:pt x="286231" y="210479"/>
                    <a:pt x="277806" y="218904"/>
                    <a:pt x="267424" y="218904"/>
                  </a:cubicBezTo>
                  <a:close/>
                </a:path>
              </a:pathLst>
            </a:custGeom>
            <a:solidFill>
              <a:srgbClr val="FFFFFF"/>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5B75F92B-ED54-4B07-BE91-6D79FCDECC87}"/>
                </a:ext>
              </a:extLst>
            </p:cNvPr>
            <p:cNvSpPr/>
            <p:nvPr/>
          </p:nvSpPr>
          <p:spPr>
            <a:xfrm>
              <a:off x="23011025" y="6500291"/>
              <a:ext cx="285887" cy="45140"/>
            </a:xfrm>
            <a:custGeom>
              <a:avLst/>
              <a:gdLst>
                <a:gd name="connsiteX0" fmla="*/ 267424 w 285854"/>
                <a:gd name="connsiteY0" fmla="*/ 43254 h 45134"/>
                <a:gd name="connsiteX1" fmla="*/ 24448 w 285854"/>
                <a:gd name="connsiteY1" fmla="*/ 43254 h 45134"/>
                <a:gd name="connsiteX2" fmla="*/ 5642 w 285854"/>
                <a:gd name="connsiteY2" fmla="*/ 24448 h 45134"/>
                <a:gd name="connsiteX3" fmla="*/ 24448 w 285854"/>
                <a:gd name="connsiteY3" fmla="*/ 5642 h 45134"/>
                <a:gd name="connsiteX4" fmla="*/ 267424 w 285854"/>
                <a:gd name="connsiteY4" fmla="*/ 5642 h 45134"/>
                <a:gd name="connsiteX5" fmla="*/ 286231 w 285854"/>
                <a:gd name="connsiteY5" fmla="*/ 24448 h 45134"/>
                <a:gd name="connsiteX6" fmla="*/ 267424 w 285854"/>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854" h="45134">
                  <a:moveTo>
                    <a:pt x="267424" y="43254"/>
                  </a:moveTo>
                  <a:lnTo>
                    <a:pt x="24448" y="43254"/>
                  </a:lnTo>
                  <a:cubicBezTo>
                    <a:pt x="14068" y="43254"/>
                    <a:pt x="5642" y="34829"/>
                    <a:pt x="5642" y="24448"/>
                  </a:cubicBezTo>
                  <a:cubicBezTo>
                    <a:pt x="5642" y="14067"/>
                    <a:pt x="14068" y="5642"/>
                    <a:pt x="24448" y="5642"/>
                  </a:cubicBezTo>
                  <a:lnTo>
                    <a:pt x="267424" y="5642"/>
                  </a:lnTo>
                  <a:cubicBezTo>
                    <a:pt x="277806" y="5642"/>
                    <a:pt x="286231" y="14067"/>
                    <a:pt x="286231" y="24448"/>
                  </a:cubicBezTo>
                  <a:cubicBezTo>
                    <a:pt x="286231" y="34829"/>
                    <a:pt x="277806" y="43254"/>
                    <a:pt x="267424" y="43254"/>
                  </a:cubicBezTo>
                  <a:close/>
                </a:path>
              </a:pathLst>
            </a:custGeom>
            <a:solidFill>
              <a:srgbClr val="FFFFFF"/>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8969F35F-5BAF-4BBF-9659-2AC3AFBC03F1}"/>
                </a:ext>
              </a:extLst>
            </p:cNvPr>
            <p:cNvSpPr/>
            <p:nvPr/>
          </p:nvSpPr>
          <p:spPr>
            <a:xfrm>
              <a:off x="23087163" y="6304834"/>
              <a:ext cx="135421" cy="90280"/>
            </a:xfrm>
            <a:custGeom>
              <a:avLst/>
              <a:gdLst>
                <a:gd name="connsiteX0" fmla="*/ 115170 w 135404"/>
                <a:gd name="connsiteY0" fmla="*/ 88615 h 90269"/>
                <a:gd name="connsiteX1" fmla="*/ 96363 w 135404"/>
                <a:gd name="connsiteY1" fmla="*/ 69808 h 90269"/>
                <a:gd name="connsiteX2" fmla="*/ 69809 w 135404"/>
                <a:gd name="connsiteY2" fmla="*/ 43254 h 90269"/>
                <a:gd name="connsiteX3" fmla="*/ 43254 w 135404"/>
                <a:gd name="connsiteY3" fmla="*/ 69808 h 90269"/>
                <a:gd name="connsiteX4" fmla="*/ 24448 w 135404"/>
                <a:gd name="connsiteY4" fmla="*/ 88615 h 90269"/>
                <a:gd name="connsiteX5" fmla="*/ 5642 w 135404"/>
                <a:gd name="connsiteY5" fmla="*/ 69808 h 90269"/>
                <a:gd name="connsiteX6" fmla="*/ 69809 w 135404"/>
                <a:gd name="connsiteY6" fmla="*/ 5642 h 90269"/>
                <a:gd name="connsiteX7" fmla="*/ 133976 w 135404"/>
                <a:gd name="connsiteY7" fmla="*/ 69808 h 90269"/>
                <a:gd name="connsiteX8" fmla="*/ 115170 w 135404"/>
                <a:gd name="connsiteY8" fmla="*/ 88615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404" h="90269">
                  <a:moveTo>
                    <a:pt x="115170" y="88615"/>
                  </a:moveTo>
                  <a:cubicBezTo>
                    <a:pt x="104788" y="88615"/>
                    <a:pt x="96363" y="80189"/>
                    <a:pt x="96363" y="69808"/>
                  </a:cubicBezTo>
                  <a:cubicBezTo>
                    <a:pt x="96363" y="55140"/>
                    <a:pt x="84477" y="43254"/>
                    <a:pt x="69809" y="43254"/>
                  </a:cubicBezTo>
                  <a:cubicBezTo>
                    <a:pt x="55140" y="43254"/>
                    <a:pt x="43254" y="55140"/>
                    <a:pt x="43254" y="69808"/>
                  </a:cubicBezTo>
                  <a:cubicBezTo>
                    <a:pt x="43254" y="80189"/>
                    <a:pt x="34828" y="88615"/>
                    <a:pt x="24448" y="88615"/>
                  </a:cubicBezTo>
                  <a:cubicBezTo>
                    <a:pt x="14068" y="88615"/>
                    <a:pt x="5642" y="80189"/>
                    <a:pt x="5642" y="69808"/>
                  </a:cubicBezTo>
                  <a:cubicBezTo>
                    <a:pt x="5642" y="34453"/>
                    <a:pt x="34454" y="5642"/>
                    <a:pt x="69809" y="5642"/>
                  </a:cubicBezTo>
                  <a:cubicBezTo>
                    <a:pt x="105164" y="5642"/>
                    <a:pt x="133976" y="34453"/>
                    <a:pt x="133976" y="69808"/>
                  </a:cubicBezTo>
                  <a:cubicBezTo>
                    <a:pt x="133976" y="80189"/>
                    <a:pt x="125550" y="88615"/>
                    <a:pt x="115170" y="88615"/>
                  </a:cubicBezTo>
                  <a:close/>
                </a:path>
              </a:pathLst>
            </a:custGeom>
            <a:solidFill>
              <a:srgbClr val="FFFFFF"/>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E7447F1E-5254-4AE7-8DCC-615607F69DAB}"/>
                </a:ext>
              </a:extLst>
            </p:cNvPr>
            <p:cNvSpPr/>
            <p:nvPr/>
          </p:nvSpPr>
          <p:spPr>
            <a:xfrm>
              <a:off x="23063548" y="6500300"/>
              <a:ext cx="75234" cy="127897"/>
            </a:xfrm>
            <a:custGeom>
              <a:avLst/>
              <a:gdLst>
                <a:gd name="connsiteX0" fmla="*/ 57613 w 75224"/>
                <a:gd name="connsiteY0" fmla="*/ 129452 h 127882"/>
                <a:gd name="connsiteX1" fmla="*/ 40085 w 75224"/>
                <a:gd name="connsiteY1" fmla="*/ 117416 h 127882"/>
                <a:gd name="connsiteX2" fmla="*/ 6912 w 75224"/>
                <a:gd name="connsiteY2" fmla="*/ 31208 h 127882"/>
                <a:gd name="connsiteX3" fmla="*/ 17669 w 75224"/>
                <a:gd name="connsiteY3" fmla="*/ 6911 h 127882"/>
                <a:gd name="connsiteX4" fmla="*/ 41966 w 75224"/>
                <a:gd name="connsiteY4" fmla="*/ 17743 h 127882"/>
                <a:gd name="connsiteX5" fmla="*/ 75141 w 75224"/>
                <a:gd name="connsiteY5" fmla="*/ 103951 h 127882"/>
                <a:gd name="connsiteX6" fmla="*/ 64383 w 75224"/>
                <a:gd name="connsiteY6" fmla="*/ 128248 h 127882"/>
                <a:gd name="connsiteX7" fmla="*/ 57613 w 75224"/>
                <a:gd name="connsiteY7" fmla="*/ 129452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224" h="127882">
                  <a:moveTo>
                    <a:pt x="57613" y="129452"/>
                  </a:moveTo>
                  <a:cubicBezTo>
                    <a:pt x="50091" y="129452"/>
                    <a:pt x="42945" y="124863"/>
                    <a:pt x="40085" y="117416"/>
                  </a:cubicBezTo>
                  <a:lnTo>
                    <a:pt x="6912" y="31208"/>
                  </a:lnTo>
                  <a:cubicBezTo>
                    <a:pt x="3151" y="21504"/>
                    <a:pt x="8040" y="10672"/>
                    <a:pt x="17669" y="6911"/>
                  </a:cubicBezTo>
                  <a:cubicBezTo>
                    <a:pt x="27373" y="3150"/>
                    <a:pt x="38280" y="8039"/>
                    <a:pt x="41966" y="17743"/>
                  </a:cubicBezTo>
                  <a:lnTo>
                    <a:pt x="75141" y="103951"/>
                  </a:lnTo>
                  <a:cubicBezTo>
                    <a:pt x="78903" y="113654"/>
                    <a:pt x="74012" y="124487"/>
                    <a:pt x="64383" y="128248"/>
                  </a:cubicBezTo>
                  <a:cubicBezTo>
                    <a:pt x="62128" y="129001"/>
                    <a:pt x="59870" y="129452"/>
                    <a:pt x="57613" y="129452"/>
                  </a:cubicBezTo>
                  <a:close/>
                </a:path>
              </a:pathLst>
            </a:custGeom>
            <a:solidFill>
              <a:srgbClr val="FFFFFF"/>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BF048D99-CDBA-4FD3-A0E9-AEC35FF33DB2}"/>
                </a:ext>
              </a:extLst>
            </p:cNvPr>
            <p:cNvSpPr/>
            <p:nvPr/>
          </p:nvSpPr>
          <p:spPr>
            <a:xfrm>
              <a:off x="23168339" y="6500255"/>
              <a:ext cx="75234" cy="127897"/>
            </a:xfrm>
            <a:custGeom>
              <a:avLst/>
              <a:gdLst>
                <a:gd name="connsiteX0" fmla="*/ 24449 w 75224"/>
                <a:gd name="connsiteY0" fmla="*/ 129497 h 127882"/>
                <a:gd name="connsiteX1" fmla="*/ 17678 w 75224"/>
                <a:gd name="connsiteY1" fmla="*/ 128218 h 127882"/>
                <a:gd name="connsiteX2" fmla="*/ 6921 w 75224"/>
                <a:gd name="connsiteY2" fmla="*/ 103920 h 127882"/>
                <a:gd name="connsiteX3" fmla="*/ 40096 w 75224"/>
                <a:gd name="connsiteY3" fmla="*/ 17713 h 127882"/>
                <a:gd name="connsiteX4" fmla="*/ 64394 w 75224"/>
                <a:gd name="connsiteY4" fmla="*/ 6880 h 127882"/>
                <a:gd name="connsiteX5" fmla="*/ 75150 w 75224"/>
                <a:gd name="connsiteY5" fmla="*/ 31178 h 127882"/>
                <a:gd name="connsiteX6" fmla="*/ 41977 w 75224"/>
                <a:gd name="connsiteY6" fmla="*/ 117385 h 127882"/>
                <a:gd name="connsiteX7" fmla="*/ 24449 w 75224"/>
                <a:gd name="connsiteY7" fmla="*/ 129497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224" h="127882">
                  <a:moveTo>
                    <a:pt x="24449" y="129497"/>
                  </a:moveTo>
                  <a:cubicBezTo>
                    <a:pt x="22192" y="129497"/>
                    <a:pt x="19935" y="129121"/>
                    <a:pt x="17678" y="128218"/>
                  </a:cubicBezTo>
                  <a:cubicBezTo>
                    <a:pt x="7975" y="124457"/>
                    <a:pt x="3160" y="113624"/>
                    <a:pt x="6921" y="103920"/>
                  </a:cubicBezTo>
                  <a:lnTo>
                    <a:pt x="40096" y="17713"/>
                  </a:lnTo>
                  <a:cubicBezTo>
                    <a:pt x="43857" y="8008"/>
                    <a:pt x="54689" y="3194"/>
                    <a:pt x="64394" y="6880"/>
                  </a:cubicBezTo>
                  <a:cubicBezTo>
                    <a:pt x="74096" y="10641"/>
                    <a:pt x="78912" y="21474"/>
                    <a:pt x="75150" y="31178"/>
                  </a:cubicBezTo>
                  <a:lnTo>
                    <a:pt x="41977" y="117385"/>
                  </a:lnTo>
                  <a:cubicBezTo>
                    <a:pt x="39117" y="124908"/>
                    <a:pt x="31971" y="129497"/>
                    <a:pt x="24449" y="129497"/>
                  </a:cubicBezTo>
                  <a:close/>
                </a:path>
              </a:pathLst>
            </a:custGeom>
            <a:solidFill>
              <a:srgbClr val="FFFFFF"/>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4D570DC9-BC54-4D0C-BB15-9D47FEEFEB77}"/>
                </a:ext>
              </a:extLst>
            </p:cNvPr>
            <p:cNvSpPr/>
            <p:nvPr/>
          </p:nvSpPr>
          <p:spPr>
            <a:xfrm>
              <a:off x="23010964" y="6338426"/>
              <a:ext cx="67710" cy="60187"/>
            </a:xfrm>
            <a:custGeom>
              <a:avLst/>
              <a:gdLst>
                <a:gd name="connsiteX0" fmla="*/ 46627 w 67702"/>
                <a:gd name="connsiteY0" fmla="*/ 55026 h 60179"/>
                <a:gd name="connsiteX1" fmla="*/ 37824 w 67702"/>
                <a:gd name="connsiteY1" fmla="*/ 52845 h 60179"/>
                <a:gd name="connsiteX2" fmla="*/ 15634 w 67702"/>
                <a:gd name="connsiteY2" fmla="*/ 41034 h 60179"/>
                <a:gd name="connsiteX3" fmla="*/ 7810 w 67702"/>
                <a:gd name="connsiteY3" fmla="*/ 15608 h 60179"/>
                <a:gd name="connsiteX4" fmla="*/ 33237 w 67702"/>
                <a:gd name="connsiteY4" fmla="*/ 7861 h 60179"/>
                <a:gd name="connsiteX5" fmla="*/ 55428 w 67702"/>
                <a:gd name="connsiteY5" fmla="*/ 19671 h 60179"/>
                <a:gd name="connsiteX6" fmla="*/ 63251 w 67702"/>
                <a:gd name="connsiteY6" fmla="*/ 45097 h 60179"/>
                <a:gd name="connsiteX7" fmla="*/ 46627 w 67702"/>
                <a:gd name="connsiteY7" fmla="*/ 55026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02" h="60179">
                  <a:moveTo>
                    <a:pt x="46627" y="55026"/>
                  </a:moveTo>
                  <a:cubicBezTo>
                    <a:pt x="43617" y="55026"/>
                    <a:pt x="40609" y="54349"/>
                    <a:pt x="37824" y="52845"/>
                  </a:cubicBezTo>
                  <a:lnTo>
                    <a:pt x="15634" y="41034"/>
                  </a:lnTo>
                  <a:cubicBezTo>
                    <a:pt x="6456" y="36145"/>
                    <a:pt x="2996" y="24786"/>
                    <a:pt x="7810" y="15608"/>
                  </a:cubicBezTo>
                  <a:cubicBezTo>
                    <a:pt x="12701" y="6431"/>
                    <a:pt x="24060" y="2971"/>
                    <a:pt x="33237" y="7861"/>
                  </a:cubicBezTo>
                  <a:lnTo>
                    <a:pt x="55428" y="19671"/>
                  </a:lnTo>
                  <a:cubicBezTo>
                    <a:pt x="64605" y="24560"/>
                    <a:pt x="68065" y="35919"/>
                    <a:pt x="63251" y="45097"/>
                  </a:cubicBezTo>
                  <a:cubicBezTo>
                    <a:pt x="59867" y="51416"/>
                    <a:pt x="53397" y="55026"/>
                    <a:pt x="46627" y="55026"/>
                  </a:cubicBezTo>
                  <a:close/>
                </a:path>
              </a:pathLst>
            </a:custGeom>
            <a:solidFill>
              <a:srgbClr val="FFFFFF"/>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5E9E0FAB-42DF-4F93-B2FF-7E60606D9DAC}"/>
                </a:ext>
              </a:extLst>
            </p:cNvPr>
            <p:cNvSpPr/>
            <p:nvPr/>
          </p:nvSpPr>
          <p:spPr>
            <a:xfrm>
              <a:off x="23231816" y="6338368"/>
              <a:ext cx="67710" cy="60187"/>
            </a:xfrm>
            <a:custGeom>
              <a:avLst/>
              <a:gdLst>
                <a:gd name="connsiteX0" fmla="*/ 24468 w 67702"/>
                <a:gd name="connsiteY0" fmla="*/ 55085 h 60179"/>
                <a:gd name="connsiteX1" fmla="*/ 7843 w 67702"/>
                <a:gd name="connsiteY1" fmla="*/ 45080 h 60179"/>
                <a:gd name="connsiteX2" fmla="*/ 15667 w 67702"/>
                <a:gd name="connsiteY2" fmla="*/ 19654 h 60179"/>
                <a:gd name="connsiteX3" fmla="*/ 37858 w 67702"/>
                <a:gd name="connsiteY3" fmla="*/ 7844 h 60179"/>
                <a:gd name="connsiteX4" fmla="*/ 63283 w 67702"/>
                <a:gd name="connsiteY4" fmla="*/ 15667 h 60179"/>
                <a:gd name="connsiteX5" fmla="*/ 55461 w 67702"/>
                <a:gd name="connsiteY5" fmla="*/ 41093 h 60179"/>
                <a:gd name="connsiteX6" fmla="*/ 33268 w 67702"/>
                <a:gd name="connsiteY6" fmla="*/ 52903 h 60179"/>
                <a:gd name="connsiteX7" fmla="*/ 24468 w 67702"/>
                <a:gd name="connsiteY7" fmla="*/ 55085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02" h="60179">
                  <a:moveTo>
                    <a:pt x="24468" y="55085"/>
                  </a:moveTo>
                  <a:cubicBezTo>
                    <a:pt x="17698" y="55085"/>
                    <a:pt x="11228" y="51474"/>
                    <a:pt x="7843" y="45080"/>
                  </a:cubicBezTo>
                  <a:cubicBezTo>
                    <a:pt x="2954" y="35902"/>
                    <a:pt x="6490" y="24543"/>
                    <a:pt x="15667" y="19654"/>
                  </a:cubicBezTo>
                  <a:lnTo>
                    <a:pt x="37858" y="7844"/>
                  </a:lnTo>
                  <a:cubicBezTo>
                    <a:pt x="47035" y="2954"/>
                    <a:pt x="58394" y="6490"/>
                    <a:pt x="63283" y="15667"/>
                  </a:cubicBezTo>
                  <a:cubicBezTo>
                    <a:pt x="68174" y="24845"/>
                    <a:pt x="64638" y="36204"/>
                    <a:pt x="55461" y="41093"/>
                  </a:cubicBezTo>
                  <a:lnTo>
                    <a:pt x="33268" y="52903"/>
                  </a:lnTo>
                  <a:cubicBezTo>
                    <a:pt x="30486" y="54408"/>
                    <a:pt x="27476" y="55085"/>
                    <a:pt x="24468" y="55085"/>
                  </a:cubicBezTo>
                  <a:close/>
                </a:path>
              </a:pathLst>
            </a:custGeom>
            <a:solidFill>
              <a:srgbClr val="FFFFFF"/>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E0D546B3-FCEC-4AEC-BB0A-8994ADAAE939}"/>
                </a:ext>
              </a:extLst>
            </p:cNvPr>
            <p:cNvSpPr/>
            <p:nvPr/>
          </p:nvSpPr>
          <p:spPr>
            <a:xfrm>
              <a:off x="22523889" y="6410837"/>
              <a:ext cx="285887" cy="218177"/>
            </a:xfrm>
            <a:custGeom>
              <a:avLst/>
              <a:gdLst>
                <a:gd name="connsiteX0" fmla="*/ 267424 w 285854"/>
                <a:gd name="connsiteY0" fmla="*/ 218904 h 218151"/>
                <a:gd name="connsiteX1" fmla="*/ 248618 w 285854"/>
                <a:gd name="connsiteY1" fmla="*/ 200098 h 218151"/>
                <a:gd name="connsiteX2" fmla="*/ 248618 w 285854"/>
                <a:gd name="connsiteY2" fmla="*/ 43254 h 218151"/>
                <a:gd name="connsiteX3" fmla="*/ 43254 w 285854"/>
                <a:gd name="connsiteY3" fmla="*/ 43254 h 218151"/>
                <a:gd name="connsiteX4" fmla="*/ 43254 w 285854"/>
                <a:gd name="connsiteY4" fmla="*/ 200098 h 218151"/>
                <a:gd name="connsiteX5" fmla="*/ 24448 w 285854"/>
                <a:gd name="connsiteY5" fmla="*/ 218904 h 218151"/>
                <a:gd name="connsiteX6" fmla="*/ 5642 w 285854"/>
                <a:gd name="connsiteY6" fmla="*/ 200098 h 218151"/>
                <a:gd name="connsiteX7" fmla="*/ 5642 w 285854"/>
                <a:gd name="connsiteY7" fmla="*/ 24448 h 218151"/>
                <a:gd name="connsiteX8" fmla="*/ 24448 w 285854"/>
                <a:gd name="connsiteY8" fmla="*/ 5642 h 218151"/>
                <a:gd name="connsiteX9" fmla="*/ 267424 w 285854"/>
                <a:gd name="connsiteY9" fmla="*/ 5642 h 218151"/>
                <a:gd name="connsiteX10" fmla="*/ 286231 w 285854"/>
                <a:gd name="connsiteY10" fmla="*/ 24448 h 218151"/>
                <a:gd name="connsiteX11" fmla="*/ 286231 w 285854"/>
                <a:gd name="connsiteY11" fmla="*/ 200098 h 218151"/>
                <a:gd name="connsiteX12" fmla="*/ 267424 w 285854"/>
                <a:gd name="connsiteY12" fmla="*/ 218904 h 21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854" h="218151">
                  <a:moveTo>
                    <a:pt x="267424" y="218904"/>
                  </a:moveTo>
                  <a:cubicBezTo>
                    <a:pt x="257044" y="218904"/>
                    <a:pt x="248618" y="210479"/>
                    <a:pt x="248618" y="200098"/>
                  </a:cubicBezTo>
                  <a:lnTo>
                    <a:pt x="248618" y="43254"/>
                  </a:lnTo>
                  <a:lnTo>
                    <a:pt x="43254" y="43254"/>
                  </a:lnTo>
                  <a:lnTo>
                    <a:pt x="43254" y="200098"/>
                  </a:lnTo>
                  <a:cubicBezTo>
                    <a:pt x="43254" y="210479"/>
                    <a:pt x="34830" y="218904"/>
                    <a:pt x="24448" y="218904"/>
                  </a:cubicBezTo>
                  <a:cubicBezTo>
                    <a:pt x="14068" y="218904"/>
                    <a:pt x="5642" y="210479"/>
                    <a:pt x="5642" y="200098"/>
                  </a:cubicBezTo>
                  <a:lnTo>
                    <a:pt x="5642" y="24448"/>
                  </a:lnTo>
                  <a:cubicBezTo>
                    <a:pt x="5642" y="14067"/>
                    <a:pt x="14068" y="5642"/>
                    <a:pt x="24448" y="5642"/>
                  </a:cubicBezTo>
                  <a:lnTo>
                    <a:pt x="267424" y="5642"/>
                  </a:lnTo>
                  <a:cubicBezTo>
                    <a:pt x="277806" y="5642"/>
                    <a:pt x="286231" y="14067"/>
                    <a:pt x="286231" y="24448"/>
                  </a:cubicBezTo>
                  <a:lnTo>
                    <a:pt x="286231" y="200098"/>
                  </a:lnTo>
                  <a:cubicBezTo>
                    <a:pt x="286231" y="210479"/>
                    <a:pt x="277806" y="218904"/>
                    <a:pt x="267424" y="218904"/>
                  </a:cubicBezTo>
                  <a:close/>
                </a:path>
              </a:pathLst>
            </a:custGeom>
            <a:solidFill>
              <a:srgbClr val="FFFFFF"/>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7EA35A12-87AD-4804-84D7-76AF28E30BD9}"/>
                </a:ext>
              </a:extLst>
            </p:cNvPr>
            <p:cNvSpPr/>
            <p:nvPr/>
          </p:nvSpPr>
          <p:spPr>
            <a:xfrm>
              <a:off x="22523889" y="6500291"/>
              <a:ext cx="285887" cy="45140"/>
            </a:xfrm>
            <a:custGeom>
              <a:avLst/>
              <a:gdLst>
                <a:gd name="connsiteX0" fmla="*/ 267424 w 285854"/>
                <a:gd name="connsiteY0" fmla="*/ 43254 h 45134"/>
                <a:gd name="connsiteX1" fmla="*/ 24448 w 285854"/>
                <a:gd name="connsiteY1" fmla="*/ 43254 h 45134"/>
                <a:gd name="connsiteX2" fmla="*/ 5642 w 285854"/>
                <a:gd name="connsiteY2" fmla="*/ 24448 h 45134"/>
                <a:gd name="connsiteX3" fmla="*/ 24448 w 285854"/>
                <a:gd name="connsiteY3" fmla="*/ 5642 h 45134"/>
                <a:gd name="connsiteX4" fmla="*/ 267424 w 285854"/>
                <a:gd name="connsiteY4" fmla="*/ 5642 h 45134"/>
                <a:gd name="connsiteX5" fmla="*/ 286231 w 285854"/>
                <a:gd name="connsiteY5" fmla="*/ 24448 h 45134"/>
                <a:gd name="connsiteX6" fmla="*/ 267424 w 285854"/>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854" h="45134">
                  <a:moveTo>
                    <a:pt x="267424" y="43254"/>
                  </a:moveTo>
                  <a:lnTo>
                    <a:pt x="24448" y="43254"/>
                  </a:lnTo>
                  <a:cubicBezTo>
                    <a:pt x="14068" y="43254"/>
                    <a:pt x="5642" y="34829"/>
                    <a:pt x="5642" y="24448"/>
                  </a:cubicBezTo>
                  <a:cubicBezTo>
                    <a:pt x="5642" y="14067"/>
                    <a:pt x="14068" y="5642"/>
                    <a:pt x="24448" y="5642"/>
                  </a:cubicBezTo>
                  <a:lnTo>
                    <a:pt x="267424" y="5642"/>
                  </a:lnTo>
                  <a:cubicBezTo>
                    <a:pt x="277806" y="5642"/>
                    <a:pt x="286231" y="14067"/>
                    <a:pt x="286231" y="24448"/>
                  </a:cubicBezTo>
                  <a:cubicBezTo>
                    <a:pt x="286231" y="34829"/>
                    <a:pt x="277806" y="43254"/>
                    <a:pt x="267424" y="43254"/>
                  </a:cubicBezTo>
                  <a:close/>
                </a:path>
              </a:pathLst>
            </a:custGeom>
            <a:solidFill>
              <a:srgbClr val="FFFFFF"/>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D7EC66D1-7228-4A9B-8D40-DB6D43D04118}"/>
                </a:ext>
              </a:extLst>
            </p:cNvPr>
            <p:cNvSpPr/>
            <p:nvPr/>
          </p:nvSpPr>
          <p:spPr>
            <a:xfrm>
              <a:off x="22600026" y="6304834"/>
              <a:ext cx="135421" cy="90280"/>
            </a:xfrm>
            <a:custGeom>
              <a:avLst/>
              <a:gdLst>
                <a:gd name="connsiteX0" fmla="*/ 115170 w 135404"/>
                <a:gd name="connsiteY0" fmla="*/ 88615 h 90269"/>
                <a:gd name="connsiteX1" fmla="*/ 96363 w 135404"/>
                <a:gd name="connsiteY1" fmla="*/ 69808 h 90269"/>
                <a:gd name="connsiteX2" fmla="*/ 69809 w 135404"/>
                <a:gd name="connsiteY2" fmla="*/ 43254 h 90269"/>
                <a:gd name="connsiteX3" fmla="*/ 43254 w 135404"/>
                <a:gd name="connsiteY3" fmla="*/ 69808 h 90269"/>
                <a:gd name="connsiteX4" fmla="*/ 24448 w 135404"/>
                <a:gd name="connsiteY4" fmla="*/ 88615 h 90269"/>
                <a:gd name="connsiteX5" fmla="*/ 5642 w 135404"/>
                <a:gd name="connsiteY5" fmla="*/ 69808 h 90269"/>
                <a:gd name="connsiteX6" fmla="*/ 69809 w 135404"/>
                <a:gd name="connsiteY6" fmla="*/ 5642 h 90269"/>
                <a:gd name="connsiteX7" fmla="*/ 133976 w 135404"/>
                <a:gd name="connsiteY7" fmla="*/ 69808 h 90269"/>
                <a:gd name="connsiteX8" fmla="*/ 115170 w 135404"/>
                <a:gd name="connsiteY8" fmla="*/ 88615 h 9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404" h="90269">
                  <a:moveTo>
                    <a:pt x="115170" y="88615"/>
                  </a:moveTo>
                  <a:cubicBezTo>
                    <a:pt x="104788" y="88615"/>
                    <a:pt x="96363" y="80189"/>
                    <a:pt x="96363" y="69808"/>
                  </a:cubicBezTo>
                  <a:cubicBezTo>
                    <a:pt x="96363" y="55140"/>
                    <a:pt x="84477" y="43254"/>
                    <a:pt x="69809" y="43254"/>
                  </a:cubicBezTo>
                  <a:cubicBezTo>
                    <a:pt x="55140" y="43254"/>
                    <a:pt x="43254" y="55140"/>
                    <a:pt x="43254" y="69808"/>
                  </a:cubicBezTo>
                  <a:cubicBezTo>
                    <a:pt x="43254" y="80189"/>
                    <a:pt x="34828" y="88615"/>
                    <a:pt x="24448" y="88615"/>
                  </a:cubicBezTo>
                  <a:cubicBezTo>
                    <a:pt x="14068" y="88615"/>
                    <a:pt x="5642" y="80189"/>
                    <a:pt x="5642" y="69808"/>
                  </a:cubicBezTo>
                  <a:cubicBezTo>
                    <a:pt x="5642" y="34453"/>
                    <a:pt x="34454" y="5642"/>
                    <a:pt x="69809" y="5642"/>
                  </a:cubicBezTo>
                  <a:cubicBezTo>
                    <a:pt x="105164" y="5642"/>
                    <a:pt x="133976" y="34453"/>
                    <a:pt x="133976" y="69808"/>
                  </a:cubicBezTo>
                  <a:cubicBezTo>
                    <a:pt x="133976" y="80189"/>
                    <a:pt x="125550" y="88615"/>
                    <a:pt x="115170" y="88615"/>
                  </a:cubicBezTo>
                  <a:close/>
                </a:path>
              </a:pathLst>
            </a:custGeom>
            <a:solidFill>
              <a:srgbClr val="FFFFFF"/>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95F7D15A-741A-471A-99F0-6BDE3917EEF6}"/>
                </a:ext>
              </a:extLst>
            </p:cNvPr>
            <p:cNvSpPr/>
            <p:nvPr/>
          </p:nvSpPr>
          <p:spPr>
            <a:xfrm>
              <a:off x="22576412" y="6500300"/>
              <a:ext cx="75234" cy="127897"/>
            </a:xfrm>
            <a:custGeom>
              <a:avLst/>
              <a:gdLst>
                <a:gd name="connsiteX0" fmla="*/ 57613 w 75224"/>
                <a:gd name="connsiteY0" fmla="*/ 129452 h 127882"/>
                <a:gd name="connsiteX1" fmla="*/ 40085 w 75224"/>
                <a:gd name="connsiteY1" fmla="*/ 117416 h 127882"/>
                <a:gd name="connsiteX2" fmla="*/ 6912 w 75224"/>
                <a:gd name="connsiteY2" fmla="*/ 31208 h 127882"/>
                <a:gd name="connsiteX3" fmla="*/ 17669 w 75224"/>
                <a:gd name="connsiteY3" fmla="*/ 6911 h 127882"/>
                <a:gd name="connsiteX4" fmla="*/ 41966 w 75224"/>
                <a:gd name="connsiteY4" fmla="*/ 17743 h 127882"/>
                <a:gd name="connsiteX5" fmla="*/ 75141 w 75224"/>
                <a:gd name="connsiteY5" fmla="*/ 103951 h 127882"/>
                <a:gd name="connsiteX6" fmla="*/ 64383 w 75224"/>
                <a:gd name="connsiteY6" fmla="*/ 128248 h 127882"/>
                <a:gd name="connsiteX7" fmla="*/ 57613 w 75224"/>
                <a:gd name="connsiteY7" fmla="*/ 129452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224" h="127882">
                  <a:moveTo>
                    <a:pt x="57613" y="129452"/>
                  </a:moveTo>
                  <a:cubicBezTo>
                    <a:pt x="50016" y="129452"/>
                    <a:pt x="42945" y="124863"/>
                    <a:pt x="40085" y="117416"/>
                  </a:cubicBezTo>
                  <a:lnTo>
                    <a:pt x="6912" y="31208"/>
                  </a:lnTo>
                  <a:cubicBezTo>
                    <a:pt x="3151" y="21504"/>
                    <a:pt x="8040" y="10672"/>
                    <a:pt x="17669" y="6911"/>
                  </a:cubicBezTo>
                  <a:cubicBezTo>
                    <a:pt x="27373" y="3150"/>
                    <a:pt x="38280" y="8039"/>
                    <a:pt x="41966" y="17743"/>
                  </a:cubicBezTo>
                  <a:lnTo>
                    <a:pt x="75141" y="103951"/>
                  </a:lnTo>
                  <a:cubicBezTo>
                    <a:pt x="78903" y="113654"/>
                    <a:pt x="74012" y="124487"/>
                    <a:pt x="64383" y="128248"/>
                  </a:cubicBezTo>
                  <a:cubicBezTo>
                    <a:pt x="62128" y="129001"/>
                    <a:pt x="59870" y="129452"/>
                    <a:pt x="57613" y="129452"/>
                  </a:cubicBezTo>
                  <a:close/>
                </a:path>
              </a:pathLst>
            </a:custGeom>
            <a:solidFill>
              <a:srgbClr val="FFFFFF"/>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E92C1280-CB13-4BCA-A915-76D600FC1FEE}"/>
                </a:ext>
              </a:extLst>
            </p:cNvPr>
            <p:cNvSpPr/>
            <p:nvPr/>
          </p:nvSpPr>
          <p:spPr>
            <a:xfrm>
              <a:off x="22523902" y="6338401"/>
              <a:ext cx="67710" cy="60187"/>
            </a:xfrm>
            <a:custGeom>
              <a:avLst/>
              <a:gdLst>
                <a:gd name="connsiteX0" fmla="*/ 46627 w 67702"/>
                <a:gd name="connsiteY0" fmla="*/ 55051 h 60179"/>
                <a:gd name="connsiteX1" fmla="*/ 37824 w 67702"/>
                <a:gd name="connsiteY1" fmla="*/ 52870 h 60179"/>
                <a:gd name="connsiteX2" fmla="*/ 15634 w 67702"/>
                <a:gd name="connsiteY2" fmla="*/ 41060 h 60179"/>
                <a:gd name="connsiteX3" fmla="*/ 7810 w 67702"/>
                <a:gd name="connsiteY3" fmla="*/ 15634 h 60179"/>
                <a:gd name="connsiteX4" fmla="*/ 33237 w 67702"/>
                <a:gd name="connsiteY4" fmla="*/ 7810 h 60179"/>
                <a:gd name="connsiteX5" fmla="*/ 55428 w 67702"/>
                <a:gd name="connsiteY5" fmla="*/ 19621 h 60179"/>
                <a:gd name="connsiteX6" fmla="*/ 63251 w 67702"/>
                <a:gd name="connsiteY6" fmla="*/ 45047 h 60179"/>
                <a:gd name="connsiteX7" fmla="*/ 46627 w 67702"/>
                <a:gd name="connsiteY7" fmla="*/ 55051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02" h="60179">
                  <a:moveTo>
                    <a:pt x="46627" y="55051"/>
                  </a:moveTo>
                  <a:cubicBezTo>
                    <a:pt x="43617" y="55051"/>
                    <a:pt x="40609" y="54375"/>
                    <a:pt x="37824" y="52870"/>
                  </a:cubicBezTo>
                  <a:lnTo>
                    <a:pt x="15634" y="41060"/>
                  </a:lnTo>
                  <a:cubicBezTo>
                    <a:pt x="6456" y="36170"/>
                    <a:pt x="2996" y="24811"/>
                    <a:pt x="7810" y="15634"/>
                  </a:cubicBezTo>
                  <a:cubicBezTo>
                    <a:pt x="12701" y="6456"/>
                    <a:pt x="24060" y="2996"/>
                    <a:pt x="33237" y="7810"/>
                  </a:cubicBezTo>
                  <a:lnTo>
                    <a:pt x="55428" y="19621"/>
                  </a:lnTo>
                  <a:cubicBezTo>
                    <a:pt x="64605" y="24510"/>
                    <a:pt x="68065" y="35869"/>
                    <a:pt x="63251" y="45047"/>
                  </a:cubicBezTo>
                  <a:cubicBezTo>
                    <a:pt x="59867" y="51441"/>
                    <a:pt x="53321" y="55051"/>
                    <a:pt x="46627" y="55051"/>
                  </a:cubicBezTo>
                  <a:close/>
                </a:path>
              </a:pathLst>
            </a:custGeom>
            <a:solidFill>
              <a:srgbClr val="FFFFFF"/>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E8A12FB4-BC6C-49EE-8886-C96C67CF3CA4}"/>
                </a:ext>
              </a:extLst>
            </p:cNvPr>
            <p:cNvSpPr/>
            <p:nvPr/>
          </p:nvSpPr>
          <p:spPr>
            <a:xfrm>
              <a:off x="22744754" y="6338368"/>
              <a:ext cx="67710" cy="60187"/>
            </a:xfrm>
            <a:custGeom>
              <a:avLst/>
              <a:gdLst>
                <a:gd name="connsiteX0" fmla="*/ 24468 w 67702"/>
                <a:gd name="connsiteY0" fmla="*/ 55085 h 60179"/>
                <a:gd name="connsiteX1" fmla="*/ 7844 w 67702"/>
                <a:gd name="connsiteY1" fmla="*/ 45080 h 60179"/>
                <a:gd name="connsiteX2" fmla="*/ 15668 w 67702"/>
                <a:gd name="connsiteY2" fmla="*/ 19654 h 60179"/>
                <a:gd name="connsiteX3" fmla="*/ 37859 w 67702"/>
                <a:gd name="connsiteY3" fmla="*/ 7844 h 60179"/>
                <a:gd name="connsiteX4" fmla="*/ 63284 w 67702"/>
                <a:gd name="connsiteY4" fmla="*/ 15667 h 60179"/>
                <a:gd name="connsiteX5" fmla="*/ 55462 w 67702"/>
                <a:gd name="connsiteY5" fmla="*/ 41093 h 60179"/>
                <a:gd name="connsiteX6" fmla="*/ 33269 w 67702"/>
                <a:gd name="connsiteY6" fmla="*/ 52903 h 60179"/>
                <a:gd name="connsiteX7" fmla="*/ 24468 w 67702"/>
                <a:gd name="connsiteY7" fmla="*/ 55085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02" h="60179">
                  <a:moveTo>
                    <a:pt x="24468" y="55085"/>
                  </a:moveTo>
                  <a:cubicBezTo>
                    <a:pt x="17699" y="55085"/>
                    <a:pt x="11229" y="51474"/>
                    <a:pt x="7844" y="45080"/>
                  </a:cubicBezTo>
                  <a:cubicBezTo>
                    <a:pt x="2953" y="35902"/>
                    <a:pt x="6490" y="24543"/>
                    <a:pt x="15668" y="19654"/>
                  </a:cubicBezTo>
                  <a:lnTo>
                    <a:pt x="37859" y="7844"/>
                  </a:lnTo>
                  <a:cubicBezTo>
                    <a:pt x="47036" y="2954"/>
                    <a:pt x="58395" y="6490"/>
                    <a:pt x="63284" y="15667"/>
                  </a:cubicBezTo>
                  <a:cubicBezTo>
                    <a:pt x="68174" y="24845"/>
                    <a:pt x="64639" y="36204"/>
                    <a:pt x="55462" y="41093"/>
                  </a:cubicBezTo>
                  <a:lnTo>
                    <a:pt x="33269" y="52903"/>
                  </a:lnTo>
                  <a:cubicBezTo>
                    <a:pt x="30411" y="54408"/>
                    <a:pt x="27401" y="55085"/>
                    <a:pt x="24468" y="55085"/>
                  </a:cubicBezTo>
                  <a:close/>
                </a:path>
              </a:pathLst>
            </a:custGeom>
            <a:solidFill>
              <a:srgbClr val="FFFFFF"/>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8F9E0FA6-4469-48F7-B803-143CE1EA2A57}"/>
                </a:ext>
              </a:extLst>
            </p:cNvPr>
            <p:cNvSpPr/>
            <p:nvPr/>
          </p:nvSpPr>
          <p:spPr>
            <a:xfrm>
              <a:off x="22681202" y="6500255"/>
              <a:ext cx="75234" cy="127897"/>
            </a:xfrm>
            <a:custGeom>
              <a:avLst/>
              <a:gdLst>
                <a:gd name="connsiteX0" fmla="*/ 24449 w 75224"/>
                <a:gd name="connsiteY0" fmla="*/ 129497 h 127882"/>
                <a:gd name="connsiteX1" fmla="*/ 17678 w 75224"/>
                <a:gd name="connsiteY1" fmla="*/ 128218 h 127882"/>
                <a:gd name="connsiteX2" fmla="*/ 6921 w 75224"/>
                <a:gd name="connsiteY2" fmla="*/ 103920 h 127882"/>
                <a:gd name="connsiteX3" fmla="*/ 40096 w 75224"/>
                <a:gd name="connsiteY3" fmla="*/ 17713 h 127882"/>
                <a:gd name="connsiteX4" fmla="*/ 64394 w 75224"/>
                <a:gd name="connsiteY4" fmla="*/ 6880 h 127882"/>
                <a:gd name="connsiteX5" fmla="*/ 75150 w 75224"/>
                <a:gd name="connsiteY5" fmla="*/ 31178 h 127882"/>
                <a:gd name="connsiteX6" fmla="*/ 41977 w 75224"/>
                <a:gd name="connsiteY6" fmla="*/ 117385 h 127882"/>
                <a:gd name="connsiteX7" fmla="*/ 24449 w 75224"/>
                <a:gd name="connsiteY7" fmla="*/ 129497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224" h="127882">
                  <a:moveTo>
                    <a:pt x="24449" y="129497"/>
                  </a:moveTo>
                  <a:cubicBezTo>
                    <a:pt x="22192" y="129497"/>
                    <a:pt x="19935" y="129121"/>
                    <a:pt x="17678" y="128218"/>
                  </a:cubicBezTo>
                  <a:cubicBezTo>
                    <a:pt x="7975" y="124457"/>
                    <a:pt x="3160" y="113624"/>
                    <a:pt x="6921" y="103920"/>
                  </a:cubicBezTo>
                  <a:lnTo>
                    <a:pt x="40096" y="17713"/>
                  </a:lnTo>
                  <a:cubicBezTo>
                    <a:pt x="43857" y="8008"/>
                    <a:pt x="54689" y="3194"/>
                    <a:pt x="64394" y="6880"/>
                  </a:cubicBezTo>
                  <a:cubicBezTo>
                    <a:pt x="74096" y="10641"/>
                    <a:pt x="78912" y="21474"/>
                    <a:pt x="75150" y="31178"/>
                  </a:cubicBezTo>
                  <a:lnTo>
                    <a:pt x="41977" y="117385"/>
                  </a:lnTo>
                  <a:cubicBezTo>
                    <a:pt x="39117" y="124908"/>
                    <a:pt x="31971" y="129497"/>
                    <a:pt x="24449" y="129497"/>
                  </a:cubicBezTo>
                  <a:close/>
                </a:path>
              </a:pathLst>
            </a:custGeom>
            <a:solidFill>
              <a:srgbClr val="FFFFFF"/>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67758636-FAA0-4A50-AD33-8AA2E8711298}"/>
                </a:ext>
              </a:extLst>
            </p:cNvPr>
            <p:cNvSpPr/>
            <p:nvPr/>
          </p:nvSpPr>
          <p:spPr>
            <a:xfrm>
              <a:off x="22888922" y="5977117"/>
              <a:ext cx="45140" cy="654532"/>
            </a:xfrm>
            <a:custGeom>
              <a:avLst/>
              <a:gdLst>
                <a:gd name="connsiteX0" fmla="*/ 24448 w 45134"/>
                <a:gd name="connsiteY0" fmla="*/ 652575 h 654455"/>
                <a:gd name="connsiteX1" fmla="*/ 5642 w 45134"/>
                <a:gd name="connsiteY1" fmla="*/ 633769 h 654455"/>
                <a:gd name="connsiteX2" fmla="*/ 5642 w 45134"/>
                <a:gd name="connsiteY2" fmla="*/ 24448 h 654455"/>
                <a:gd name="connsiteX3" fmla="*/ 24448 w 45134"/>
                <a:gd name="connsiteY3" fmla="*/ 5642 h 654455"/>
                <a:gd name="connsiteX4" fmla="*/ 43254 w 45134"/>
                <a:gd name="connsiteY4" fmla="*/ 24448 h 654455"/>
                <a:gd name="connsiteX5" fmla="*/ 43254 w 45134"/>
                <a:gd name="connsiteY5" fmla="*/ 633769 h 654455"/>
                <a:gd name="connsiteX6" fmla="*/ 24448 w 45134"/>
                <a:gd name="connsiteY6" fmla="*/ 652575 h 65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654455">
                  <a:moveTo>
                    <a:pt x="24448" y="652575"/>
                  </a:moveTo>
                  <a:cubicBezTo>
                    <a:pt x="14068" y="652575"/>
                    <a:pt x="5642" y="644150"/>
                    <a:pt x="5642" y="633769"/>
                  </a:cubicBezTo>
                  <a:lnTo>
                    <a:pt x="5642" y="24448"/>
                  </a:lnTo>
                  <a:cubicBezTo>
                    <a:pt x="5642" y="14067"/>
                    <a:pt x="14068" y="5642"/>
                    <a:pt x="24448" y="5642"/>
                  </a:cubicBezTo>
                  <a:cubicBezTo>
                    <a:pt x="34830" y="5642"/>
                    <a:pt x="43254" y="14067"/>
                    <a:pt x="43254" y="24448"/>
                  </a:cubicBezTo>
                  <a:lnTo>
                    <a:pt x="43254" y="633769"/>
                  </a:lnTo>
                  <a:cubicBezTo>
                    <a:pt x="43254" y="644150"/>
                    <a:pt x="34830" y="652575"/>
                    <a:pt x="24448" y="652575"/>
                  </a:cubicBezTo>
                  <a:close/>
                </a:path>
              </a:pathLst>
            </a:custGeom>
            <a:solidFill>
              <a:srgbClr val="FFFFFF"/>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81420313-8FAB-4A9A-8BE6-D1EC2AFF58D1}"/>
                </a:ext>
              </a:extLst>
            </p:cNvPr>
            <p:cNvSpPr/>
            <p:nvPr/>
          </p:nvSpPr>
          <p:spPr>
            <a:xfrm>
              <a:off x="22888922" y="6184836"/>
              <a:ext cx="45140" cy="443877"/>
            </a:xfrm>
            <a:custGeom>
              <a:avLst/>
              <a:gdLst>
                <a:gd name="connsiteX0" fmla="*/ 24448 w 45134"/>
                <a:gd name="connsiteY0" fmla="*/ 444879 h 443826"/>
                <a:gd name="connsiteX1" fmla="*/ 5642 w 45134"/>
                <a:gd name="connsiteY1" fmla="*/ 426073 h 443826"/>
                <a:gd name="connsiteX2" fmla="*/ 5642 w 45134"/>
                <a:gd name="connsiteY2" fmla="*/ 24448 h 443826"/>
                <a:gd name="connsiteX3" fmla="*/ 24448 w 45134"/>
                <a:gd name="connsiteY3" fmla="*/ 5642 h 443826"/>
                <a:gd name="connsiteX4" fmla="*/ 43254 w 45134"/>
                <a:gd name="connsiteY4" fmla="*/ 24448 h 443826"/>
                <a:gd name="connsiteX5" fmla="*/ 43254 w 45134"/>
                <a:gd name="connsiteY5" fmla="*/ 426073 h 443826"/>
                <a:gd name="connsiteX6" fmla="*/ 24448 w 45134"/>
                <a:gd name="connsiteY6" fmla="*/ 444879 h 44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443826">
                  <a:moveTo>
                    <a:pt x="24448" y="444879"/>
                  </a:moveTo>
                  <a:cubicBezTo>
                    <a:pt x="14068" y="444879"/>
                    <a:pt x="5642" y="436454"/>
                    <a:pt x="5642" y="426073"/>
                  </a:cubicBezTo>
                  <a:lnTo>
                    <a:pt x="5642" y="24448"/>
                  </a:lnTo>
                  <a:cubicBezTo>
                    <a:pt x="5642" y="14067"/>
                    <a:pt x="14068" y="5642"/>
                    <a:pt x="24448" y="5642"/>
                  </a:cubicBezTo>
                  <a:cubicBezTo>
                    <a:pt x="34830" y="5642"/>
                    <a:pt x="43254" y="14067"/>
                    <a:pt x="43254" y="24448"/>
                  </a:cubicBezTo>
                  <a:lnTo>
                    <a:pt x="43254" y="426073"/>
                  </a:lnTo>
                  <a:cubicBezTo>
                    <a:pt x="43254" y="436454"/>
                    <a:pt x="34830" y="444879"/>
                    <a:pt x="24448" y="444879"/>
                  </a:cubicBezTo>
                  <a:close/>
                </a:path>
              </a:pathLst>
            </a:custGeom>
            <a:solidFill>
              <a:srgbClr val="FFFFFF"/>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7C02240B-0019-4012-ADC0-E61532D2207C}"/>
                </a:ext>
              </a:extLst>
            </p:cNvPr>
            <p:cNvSpPr/>
            <p:nvPr/>
          </p:nvSpPr>
          <p:spPr>
            <a:xfrm>
              <a:off x="22512840" y="5834210"/>
              <a:ext cx="797475" cy="406261"/>
            </a:xfrm>
            <a:custGeom>
              <a:avLst/>
              <a:gdLst>
                <a:gd name="connsiteX0" fmla="*/ 558235 w 797382"/>
                <a:gd name="connsiteY0" fmla="*/ 400910 h 406213"/>
                <a:gd name="connsiteX1" fmla="*/ 555752 w 797382"/>
                <a:gd name="connsiteY1" fmla="*/ 400760 h 406213"/>
                <a:gd name="connsiteX2" fmla="*/ 400562 w 797382"/>
                <a:gd name="connsiteY2" fmla="*/ 393839 h 406213"/>
                <a:gd name="connsiteX3" fmla="*/ 245374 w 797382"/>
                <a:gd name="connsiteY3" fmla="*/ 400760 h 406213"/>
                <a:gd name="connsiteX4" fmla="*/ 230254 w 797382"/>
                <a:gd name="connsiteY4" fmla="*/ 396096 h 406213"/>
                <a:gd name="connsiteX5" fmla="*/ 89208 w 797382"/>
                <a:gd name="connsiteY5" fmla="*/ 338549 h 406213"/>
                <a:gd name="connsiteX6" fmla="*/ 89132 w 797382"/>
                <a:gd name="connsiteY6" fmla="*/ 338549 h 406213"/>
                <a:gd name="connsiteX7" fmla="*/ 70778 w 797382"/>
                <a:gd name="connsiteY7" fmla="*/ 323805 h 406213"/>
                <a:gd name="connsiteX8" fmla="*/ 10975 w 797382"/>
                <a:gd name="connsiteY8" fmla="*/ 214654 h 406213"/>
                <a:gd name="connsiteX9" fmla="*/ 5707 w 797382"/>
                <a:gd name="connsiteY9" fmla="*/ 199910 h 406213"/>
                <a:gd name="connsiteX10" fmla="*/ 13380 w 797382"/>
                <a:gd name="connsiteY10" fmla="*/ 186294 h 406213"/>
                <a:gd name="connsiteX11" fmla="*/ 215962 w 797382"/>
                <a:gd name="connsiteY11" fmla="*/ 85493 h 406213"/>
                <a:gd name="connsiteX12" fmla="*/ 391912 w 797382"/>
                <a:gd name="connsiteY12" fmla="*/ 7786 h 406213"/>
                <a:gd name="connsiteX13" fmla="*/ 409289 w 797382"/>
                <a:gd name="connsiteY13" fmla="*/ 7786 h 406213"/>
                <a:gd name="connsiteX14" fmla="*/ 585239 w 797382"/>
                <a:gd name="connsiteY14" fmla="*/ 85493 h 406213"/>
                <a:gd name="connsiteX15" fmla="*/ 787819 w 797382"/>
                <a:gd name="connsiteY15" fmla="*/ 186369 h 406213"/>
                <a:gd name="connsiteX16" fmla="*/ 795492 w 797382"/>
                <a:gd name="connsiteY16" fmla="*/ 199985 h 406213"/>
                <a:gd name="connsiteX17" fmla="*/ 790227 w 797382"/>
                <a:gd name="connsiteY17" fmla="*/ 214729 h 406213"/>
                <a:gd name="connsiteX18" fmla="*/ 730424 w 797382"/>
                <a:gd name="connsiteY18" fmla="*/ 323880 h 406213"/>
                <a:gd name="connsiteX19" fmla="*/ 712069 w 797382"/>
                <a:gd name="connsiteY19" fmla="*/ 338624 h 406213"/>
                <a:gd name="connsiteX20" fmla="*/ 711994 w 797382"/>
                <a:gd name="connsiteY20" fmla="*/ 338624 h 406213"/>
                <a:gd name="connsiteX21" fmla="*/ 570947 w 797382"/>
                <a:gd name="connsiteY21" fmla="*/ 396171 h 406213"/>
                <a:gd name="connsiteX22" fmla="*/ 558235 w 797382"/>
                <a:gd name="connsiteY22" fmla="*/ 400910 h 406213"/>
                <a:gd name="connsiteX23" fmla="*/ 400487 w 797382"/>
                <a:gd name="connsiteY23" fmla="*/ 356227 h 406213"/>
                <a:gd name="connsiteX24" fmla="*/ 552666 w 797382"/>
                <a:gd name="connsiteY24" fmla="*/ 362395 h 406213"/>
                <a:gd name="connsiteX25" fmla="*/ 697175 w 797382"/>
                <a:gd name="connsiteY25" fmla="*/ 302065 h 406213"/>
                <a:gd name="connsiteX26" fmla="*/ 748552 w 797382"/>
                <a:gd name="connsiteY26" fmla="*/ 204799 h 406213"/>
                <a:gd name="connsiteX27" fmla="*/ 571249 w 797382"/>
                <a:gd name="connsiteY27" fmla="*/ 120322 h 406213"/>
                <a:gd name="connsiteX28" fmla="*/ 400562 w 797382"/>
                <a:gd name="connsiteY28" fmla="*/ 45473 h 406213"/>
                <a:gd name="connsiteX29" fmla="*/ 229878 w 797382"/>
                <a:gd name="connsiteY29" fmla="*/ 120322 h 406213"/>
                <a:gd name="connsiteX30" fmla="*/ 52572 w 797382"/>
                <a:gd name="connsiteY30" fmla="*/ 204799 h 406213"/>
                <a:gd name="connsiteX31" fmla="*/ 103951 w 797382"/>
                <a:gd name="connsiteY31" fmla="*/ 302065 h 406213"/>
                <a:gd name="connsiteX32" fmla="*/ 248458 w 797382"/>
                <a:gd name="connsiteY32" fmla="*/ 362395 h 406213"/>
                <a:gd name="connsiteX33" fmla="*/ 400487 w 797382"/>
                <a:gd name="connsiteY33" fmla="*/ 356227 h 4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7382" h="406213">
                  <a:moveTo>
                    <a:pt x="558235" y="400910"/>
                  </a:moveTo>
                  <a:cubicBezTo>
                    <a:pt x="557407" y="400910"/>
                    <a:pt x="556578" y="400835"/>
                    <a:pt x="555752" y="400760"/>
                  </a:cubicBezTo>
                  <a:cubicBezTo>
                    <a:pt x="504599" y="393839"/>
                    <a:pt x="456380" y="393839"/>
                    <a:pt x="400562" y="393839"/>
                  </a:cubicBezTo>
                  <a:cubicBezTo>
                    <a:pt x="344746" y="393839"/>
                    <a:pt x="296528" y="393839"/>
                    <a:pt x="245374" y="400760"/>
                  </a:cubicBezTo>
                  <a:cubicBezTo>
                    <a:pt x="239883" y="401512"/>
                    <a:pt x="234316" y="399782"/>
                    <a:pt x="230254" y="396096"/>
                  </a:cubicBezTo>
                  <a:cubicBezTo>
                    <a:pt x="209718" y="377516"/>
                    <a:pt x="123285" y="338549"/>
                    <a:pt x="89208" y="338549"/>
                  </a:cubicBezTo>
                  <a:cubicBezTo>
                    <a:pt x="89208" y="338549"/>
                    <a:pt x="89208" y="338549"/>
                    <a:pt x="89132" y="338549"/>
                  </a:cubicBezTo>
                  <a:cubicBezTo>
                    <a:pt x="80332" y="338549"/>
                    <a:pt x="72659" y="332456"/>
                    <a:pt x="70778" y="323805"/>
                  </a:cubicBezTo>
                  <a:cubicBezTo>
                    <a:pt x="65211" y="298830"/>
                    <a:pt x="44675" y="249182"/>
                    <a:pt x="10975" y="214654"/>
                  </a:cubicBezTo>
                  <a:cubicBezTo>
                    <a:pt x="7138" y="210742"/>
                    <a:pt x="5257" y="205401"/>
                    <a:pt x="5707" y="199910"/>
                  </a:cubicBezTo>
                  <a:cubicBezTo>
                    <a:pt x="6159" y="194494"/>
                    <a:pt x="8943" y="189529"/>
                    <a:pt x="13380" y="186294"/>
                  </a:cubicBezTo>
                  <a:cubicBezTo>
                    <a:pt x="74464" y="141686"/>
                    <a:pt x="140060" y="115658"/>
                    <a:pt x="215962" y="85493"/>
                  </a:cubicBezTo>
                  <a:cubicBezTo>
                    <a:pt x="271327" y="63527"/>
                    <a:pt x="328498" y="40734"/>
                    <a:pt x="391912" y="7786"/>
                  </a:cubicBezTo>
                  <a:cubicBezTo>
                    <a:pt x="397328" y="4927"/>
                    <a:pt x="403873" y="4927"/>
                    <a:pt x="409289" y="7786"/>
                  </a:cubicBezTo>
                  <a:cubicBezTo>
                    <a:pt x="472628" y="40809"/>
                    <a:pt x="529875" y="63527"/>
                    <a:pt x="585239" y="85493"/>
                  </a:cubicBezTo>
                  <a:cubicBezTo>
                    <a:pt x="661142" y="115658"/>
                    <a:pt x="726738" y="141761"/>
                    <a:pt x="787819" y="186369"/>
                  </a:cubicBezTo>
                  <a:cubicBezTo>
                    <a:pt x="792258" y="189604"/>
                    <a:pt x="795042" y="194569"/>
                    <a:pt x="795492" y="199985"/>
                  </a:cubicBezTo>
                  <a:cubicBezTo>
                    <a:pt x="795944" y="205401"/>
                    <a:pt x="793988" y="210817"/>
                    <a:pt x="790227" y="214729"/>
                  </a:cubicBezTo>
                  <a:cubicBezTo>
                    <a:pt x="756451" y="249257"/>
                    <a:pt x="735990" y="298906"/>
                    <a:pt x="730424" y="323880"/>
                  </a:cubicBezTo>
                  <a:cubicBezTo>
                    <a:pt x="728543" y="332456"/>
                    <a:pt x="720870" y="338624"/>
                    <a:pt x="712069" y="338624"/>
                  </a:cubicBezTo>
                  <a:cubicBezTo>
                    <a:pt x="712069" y="338624"/>
                    <a:pt x="711994" y="338624"/>
                    <a:pt x="711994" y="338624"/>
                  </a:cubicBezTo>
                  <a:cubicBezTo>
                    <a:pt x="677917" y="338624"/>
                    <a:pt x="591484" y="377591"/>
                    <a:pt x="570947" y="396171"/>
                  </a:cubicBezTo>
                  <a:cubicBezTo>
                    <a:pt x="567337" y="399180"/>
                    <a:pt x="562823" y="400910"/>
                    <a:pt x="558235" y="400910"/>
                  </a:cubicBezTo>
                  <a:close/>
                  <a:moveTo>
                    <a:pt x="400487" y="356227"/>
                  </a:moveTo>
                  <a:cubicBezTo>
                    <a:pt x="454801" y="356227"/>
                    <a:pt x="502116" y="356227"/>
                    <a:pt x="552666" y="362395"/>
                  </a:cubicBezTo>
                  <a:cubicBezTo>
                    <a:pt x="582306" y="340731"/>
                    <a:pt x="652942" y="308685"/>
                    <a:pt x="697175" y="302065"/>
                  </a:cubicBezTo>
                  <a:cubicBezTo>
                    <a:pt x="704848" y="277241"/>
                    <a:pt x="721397" y="238500"/>
                    <a:pt x="748552" y="204799"/>
                  </a:cubicBezTo>
                  <a:cubicBezTo>
                    <a:pt x="695744" y="169820"/>
                    <a:pt x="637596" y="146726"/>
                    <a:pt x="571249" y="120322"/>
                  </a:cubicBezTo>
                  <a:cubicBezTo>
                    <a:pt x="520020" y="100011"/>
                    <a:pt x="462323" y="77068"/>
                    <a:pt x="400562" y="45473"/>
                  </a:cubicBezTo>
                  <a:cubicBezTo>
                    <a:pt x="338803" y="76993"/>
                    <a:pt x="281031" y="99936"/>
                    <a:pt x="229878" y="120322"/>
                  </a:cubicBezTo>
                  <a:cubicBezTo>
                    <a:pt x="163529" y="146651"/>
                    <a:pt x="105305" y="169820"/>
                    <a:pt x="52572" y="204799"/>
                  </a:cubicBezTo>
                  <a:cubicBezTo>
                    <a:pt x="79729" y="238500"/>
                    <a:pt x="96278" y="277241"/>
                    <a:pt x="103951" y="302065"/>
                  </a:cubicBezTo>
                  <a:cubicBezTo>
                    <a:pt x="148109" y="308685"/>
                    <a:pt x="218820" y="340731"/>
                    <a:pt x="248458" y="362395"/>
                  </a:cubicBezTo>
                  <a:cubicBezTo>
                    <a:pt x="298933" y="356227"/>
                    <a:pt x="346175" y="356227"/>
                    <a:pt x="400487" y="356227"/>
                  </a:cubicBezTo>
                  <a:close/>
                </a:path>
              </a:pathLst>
            </a:custGeom>
            <a:solidFill>
              <a:srgbClr val="FFFFFF"/>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E6F87E93-D8C4-4246-814B-41F186C3DC03}"/>
                </a:ext>
              </a:extLst>
            </p:cNvPr>
            <p:cNvSpPr/>
            <p:nvPr/>
          </p:nvSpPr>
          <p:spPr>
            <a:xfrm>
              <a:off x="22834679" y="6471477"/>
              <a:ext cx="150467" cy="45140"/>
            </a:xfrm>
            <a:custGeom>
              <a:avLst/>
              <a:gdLst>
                <a:gd name="connsiteX0" fmla="*/ 132999 w 150449"/>
                <a:gd name="connsiteY0" fmla="*/ 43254 h 45134"/>
                <a:gd name="connsiteX1" fmla="*/ 24448 w 150449"/>
                <a:gd name="connsiteY1" fmla="*/ 43254 h 45134"/>
                <a:gd name="connsiteX2" fmla="*/ 5642 w 150449"/>
                <a:gd name="connsiteY2" fmla="*/ 24448 h 45134"/>
                <a:gd name="connsiteX3" fmla="*/ 24448 w 150449"/>
                <a:gd name="connsiteY3" fmla="*/ 5642 h 45134"/>
                <a:gd name="connsiteX4" fmla="*/ 132999 w 150449"/>
                <a:gd name="connsiteY4" fmla="*/ 5642 h 45134"/>
                <a:gd name="connsiteX5" fmla="*/ 151805 w 150449"/>
                <a:gd name="connsiteY5" fmla="*/ 24448 h 45134"/>
                <a:gd name="connsiteX6" fmla="*/ 132999 w 150449"/>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449" h="45134">
                  <a:moveTo>
                    <a:pt x="132999" y="43254"/>
                  </a:moveTo>
                  <a:lnTo>
                    <a:pt x="24448" y="43254"/>
                  </a:lnTo>
                  <a:cubicBezTo>
                    <a:pt x="14068" y="43254"/>
                    <a:pt x="5642" y="34829"/>
                    <a:pt x="5642" y="24448"/>
                  </a:cubicBezTo>
                  <a:cubicBezTo>
                    <a:pt x="5642" y="14067"/>
                    <a:pt x="14068" y="5642"/>
                    <a:pt x="24448" y="5642"/>
                  </a:cubicBezTo>
                  <a:lnTo>
                    <a:pt x="132999" y="5642"/>
                  </a:lnTo>
                  <a:cubicBezTo>
                    <a:pt x="143379" y="5642"/>
                    <a:pt x="151805" y="14067"/>
                    <a:pt x="151805" y="24448"/>
                  </a:cubicBezTo>
                  <a:cubicBezTo>
                    <a:pt x="151805" y="34829"/>
                    <a:pt x="143379" y="43254"/>
                    <a:pt x="132999" y="43254"/>
                  </a:cubicBezTo>
                  <a:close/>
                </a:path>
              </a:pathLst>
            </a:custGeom>
            <a:solidFill>
              <a:srgbClr val="FFFFFF"/>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B0551A2-7A0C-4686-B232-499CBF17AD53}"/>
                </a:ext>
              </a:extLst>
            </p:cNvPr>
            <p:cNvSpPr/>
            <p:nvPr/>
          </p:nvSpPr>
          <p:spPr>
            <a:xfrm>
              <a:off x="5725306" y="5894436"/>
              <a:ext cx="677101" cy="677101"/>
            </a:xfrm>
            <a:custGeom>
              <a:avLst/>
              <a:gdLst>
                <a:gd name="connsiteX0" fmla="*/ 612329 w 677023"/>
                <a:gd name="connsiteY0" fmla="*/ 674992 h 677023"/>
                <a:gd name="connsiteX1" fmla="*/ 68304 w 677023"/>
                <a:gd name="connsiteY1" fmla="*/ 674992 h 677023"/>
                <a:gd name="connsiteX2" fmla="*/ 5642 w 677023"/>
                <a:gd name="connsiteY2" fmla="*/ 612330 h 677023"/>
                <a:gd name="connsiteX3" fmla="*/ 5642 w 677023"/>
                <a:gd name="connsiteY3" fmla="*/ 68304 h 677023"/>
                <a:gd name="connsiteX4" fmla="*/ 68304 w 677023"/>
                <a:gd name="connsiteY4" fmla="*/ 5642 h 677023"/>
                <a:gd name="connsiteX5" fmla="*/ 407718 w 677023"/>
                <a:gd name="connsiteY5" fmla="*/ 5642 h 677023"/>
                <a:gd name="connsiteX6" fmla="*/ 421033 w 677023"/>
                <a:gd name="connsiteY6" fmla="*/ 11133 h 677023"/>
                <a:gd name="connsiteX7" fmla="*/ 504156 w 677023"/>
                <a:gd name="connsiteY7" fmla="*/ 94257 h 677023"/>
                <a:gd name="connsiteX8" fmla="*/ 612405 w 677023"/>
                <a:gd name="connsiteY8" fmla="*/ 94257 h 677023"/>
                <a:gd name="connsiteX9" fmla="*/ 675067 w 677023"/>
                <a:gd name="connsiteY9" fmla="*/ 156919 h 677023"/>
                <a:gd name="connsiteX10" fmla="*/ 675067 w 677023"/>
                <a:gd name="connsiteY10" fmla="*/ 612405 h 677023"/>
                <a:gd name="connsiteX11" fmla="*/ 612329 w 677023"/>
                <a:gd name="connsiteY11" fmla="*/ 674992 h 677023"/>
                <a:gd name="connsiteX12" fmla="*/ 68304 w 677023"/>
                <a:gd name="connsiteY12" fmla="*/ 43254 h 677023"/>
                <a:gd name="connsiteX13" fmla="*/ 43254 w 677023"/>
                <a:gd name="connsiteY13" fmla="*/ 68304 h 677023"/>
                <a:gd name="connsiteX14" fmla="*/ 43254 w 677023"/>
                <a:gd name="connsiteY14" fmla="*/ 612330 h 677023"/>
                <a:gd name="connsiteX15" fmla="*/ 68304 w 677023"/>
                <a:gd name="connsiteY15" fmla="*/ 637380 h 677023"/>
                <a:gd name="connsiteX16" fmla="*/ 612329 w 677023"/>
                <a:gd name="connsiteY16" fmla="*/ 637380 h 677023"/>
                <a:gd name="connsiteX17" fmla="*/ 637379 w 677023"/>
                <a:gd name="connsiteY17" fmla="*/ 612330 h 677023"/>
                <a:gd name="connsiteX18" fmla="*/ 637379 w 677023"/>
                <a:gd name="connsiteY18" fmla="*/ 156844 h 677023"/>
                <a:gd name="connsiteX19" fmla="*/ 612329 w 677023"/>
                <a:gd name="connsiteY19" fmla="*/ 131794 h 677023"/>
                <a:gd name="connsiteX20" fmla="*/ 496333 w 677023"/>
                <a:gd name="connsiteY20" fmla="*/ 131794 h 677023"/>
                <a:gd name="connsiteX21" fmla="*/ 483018 w 677023"/>
                <a:gd name="connsiteY21" fmla="*/ 126302 h 677023"/>
                <a:gd name="connsiteX22" fmla="*/ 399895 w 677023"/>
                <a:gd name="connsiteY22" fmla="*/ 43179 h 677023"/>
                <a:gd name="connsiteX23" fmla="*/ 68304 w 677023"/>
                <a:gd name="connsiteY23" fmla="*/ 43179 h 677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77023" h="677023">
                  <a:moveTo>
                    <a:pt x="612329" y="674992"/>
                  </a:moveTo>
                  <a:lnTo>
                    <a:pt x="68304" y="674992"/>
                  </a:lnTo>
                  <a:cubicBezTo>
                    <a:pt x="33776" y="674992"/>
                    <a:pt x="5642" y="646858"/>
                    <a:pt x="5642" y="612330"/>
                  </a:cubicBezTo>
                  <a:lnTo>
                    <a:pt x="5642" y="68304"/>
                  </a:lnTo>
                  <a:cubicBezTo>
                    <a:pt x="5642" y="33776"/>
                    <a:pt x="33776" y="5642"/>
                    <a:pt x="68304" y="5642"/>
                  </a:cubicBezTo>
                  <a:lnTo>
                    <a:pt x="407718" y="5642"/>
                  </a:lnTo>
                  <a:cubicBezTo>
                    <a:pt x="412683" y="5642"/>
                    <a:pt x="417498" y="7598"/>
                    <a:pt x="421033" y="11133"/>
                  </a:cubicBezTo>
                  <a:lnTo>
                    <a:pt x="504156" y="94257"/>
                  </a:lnTo>
                  <a:lnTo>
                    <a:pt x="612405" y="94257"/>
                  </a:lnTo>
                  <a:cubicBezTo>
                    <a:pt x="646933" y="94257"/>
                    <a:pt x="675067" y="122391"/>
                    <a:pt x="675067" y="156919"/>
                  </a:cubicBezTo>
                  <a:lnTo>
                    <a:pt x="675067" y="612405"/>
                  </a:lnTo>
                  <a:cubicBezTo>
                    <a:pt x="674992" y="646858"/>
                    <a:pt x="646858" y="674992"/>
                    <a:pt x="612329" y="674992"/>
                  </a:cubicBezTo>
                  <a:close/>
                  <a:moveTo>
                    <a:pt x="68304" y="43254"/>
                  </a:moveTo>
                  <a:cubicBezTo>
                    <a:pt x="54463" y="43254"/>
                    <a:pt x="43254" y="54463"/>
                    <a:pt x="43254" y="68304"/>
                  </a:cubicBezTo>
                  <a:lnTo>
                    <a:pt x="43254" y="612330"/>
                  </a:lnTo>
                  <a:cubicBezTo>
                    <a:pt x="43254" y="626171"/>
                    <a:pt x="54463" y="637380"/>
                    <a:pt x="68304" y="637380"/>
                  </a:cubicBezTo>
                  <a:lnTo>
                    <a:pt x="612329" y="637380"/>
                  </a:lnTo>
                  <a:cubicBezTo>
                    <a:pt x="626171" y="637380"/>
                    <a:pt x="637379" y="626171"/>
                    <a:pt x="637379" y="612330"/>
                  </a:cubicBezTo>
                  <a:lnTo>
                    <a:pt x="637379" y="156844"/>
                  </a:lnTo>
                  <a:cubicBezTo>
                    <a:pt x="637379" y="143002"/>
                    <a:pt x="626171" y="131794"/>
                    <a:pt x="612329" y="131794"/>
                  </a:cubicBezTo>
                  <a:lnTo>
                    <a:pt x="496333" y="131794"/>
                  </a:lnTo>
                  <a:cubicBezTo>
                    <a:pt x="491368" y="131794"/>
                    <a:pt x="486554" y="129838"/>
                    <a:pt x="483018" y="126302"/>
                  </a:cubicBezTo>
                  <a:lnTo>
                    <a:pt x="399895" y="43179"/>
                  </a:lnTo>
                  <a:lnTo>
                    <a:pt x="68304" y="43179"/>
                  </a:lnTo>
                  <a:close/>
                </a:path>
              </a:pathLst>
            </a:custGeom>
            <a:solidFill>
              <a:srgbClr val="FFFFFF"/>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E3DA40DB-D443-4404-A0DE-D326ECB17708}"/>
                </a:ext>
              </a:extLst>
            </p:cNvPr>
            <p:cNvSpPr/>
            <p:nvPr/>
          </p:nvSpPr>
          <p:spPr>
            <a:xfrm>
              <a:off x="5725306" y="6124350"/>
              <a:ext cx="677101" cy="45140"/>
            </a:xfrm>
            <a:custGeom>
              <a:avLst/>
              <a:gdLst>
                <a:gd name="connsiteX0" fmla="*/ 656186 w 677023"/>
                <a:gd name="connsiteY0" fmla="*/ 43254 h 45134"/>
                <a:gd name="connsiteX1" fmla="*/ 24448 w 677023"/>
                <a:gd name="connsiteY1" fmla="*/ 43254 h 45134"/>
                <a:gd name="connsiteX2" fmla="*/ 5642 w 677023"/>
                <a:gd name="connsiteY2" fmla="*/ 24448 h 45134"/>
                <a:gd name="connsiteX3" fmla="*/ 24448 w 677023"/>
                <a:gd name="connsiteY3" fmla="*/ 5642 h 45134"/>
                <a:gd name="connsiteX4" fmla="*/ 656186 w 677023"/>
                <a:gd name="connsiteY4" fmla="*/ 5642 h 45134"/>
                <a:gd name="connsiteX5" fmla="*/ 674992 w 677023"/>
                <a:gd name="connsiteY5" fmla="*/ 24448 h 45134"/>
                <a:gd name="connsiteX6" fmla="*/ 656186 w 677023"/>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023" h="45134">
                  <a:moveTo>
                    <a:pt x="656186" y="43254"/>
                  </a:moveTo>
                  <a:lnTo>
                    <a:pt x="24448" y="43254"/>
                  </a:lnTo>
                  <a:cubicBezTo>
                    <a:pt x="14067" y="43254"/>
                    <a:pt x="5642" y="34829"/>
                    <a:pt x="5642" y="24448"/>
                  </a:cubicBezTo>
                  <a:cubicBezTo>
                    <a:pt x="5642" y="14067"/>
                    <a:pt x="14067" y="5642"/>
                    <a:pt x="24448" y="5642"/>
                  </a:cubicBezTo>
                  <a:lnTo>
                    <a:pt x="656186" y="5642"/>
                  </a:lnTo>
                  <a:cubicBezTo>
                    <a:pt x="666567" y="5642"/>
                    <a:pt x="674992" y="14067"/>
                    <a:pt x="674992" y="24448"/>
                  </a:cubicBezTo>
                  <a:cubicBezTo>
                    <a:pt x="674992" y="34829"/>
                    <a:pt x="666567" y="43254"/>
                    <a:pt x="656186" y="43254"/>
                  </a:cubicBezTo>
                  <a:close/>
                </a:path>
              </a:pathLst>
            </a:custGeom>
            <a:solidFill>
              <a:srgbClr val="FFFFFF"/>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C56A9823-FD08-43BA-A822-13EE54C43B0F}"/>
                </a:ext>
              </a:extLst>
            </p:cNvPr>
            <p:cNvSpPr/>
            <p:nvPr/>
          </p:nvSpPr>
          <p:spPr>
            <a:xfrm>
              <a:off x="5885139" y="5894323"/>
              <a:ext cx="353597" cy="135421"/>
            </a:xfrm>
            <a:custGeom>
              <a:avLst/>
              <a:gdLst>
                <a:gd name="connsiteX0" fmla="*/ 336518 w 353556"/>
                <a:gd name="connsiteY0" fmla="*/ 131907 h 135404"/>
                <a:gd name="connsiteX1" fmla="*/ 113100 w 353556"/>
                <a:gd name="connsiteY1" fmla="*/ 131907 h 135404"/>
                <a:gd name="connsiteX2" fmla="*/ 99786 w 353556"/>
                <a:gd name="connsiteY2" fmla="*/ 126415 h 135404"/>
                <a:gd name="connsiteX3" fmla="*/ 11171 w 353556"/>
                <a:gd name="connsiteY3" fmla="*/ 37800 h 135404"/>
                <a:gd name="connsiteX4" fmla="*/ 11171 w 353556"/>
                <a:gd name="connsiteY4" fmla="*/ 11171 h 135404"/>
                <a:gd name="connsiteX5" fmla="*/ 37800 w 353556"/>
                <a:gd name="connsiteY5" fmla="*/ 11171 h 135404"/>
                <a:gd name="connsiteX6" fmla="*/ 120924 w 353556"/>
                <a:gd name="connsiteY6" fmla="*/ 94294 h 135404"/>
                <a:gd name="connsiteX7" fmla="*/ 336593 w 353556"/>
                <a:gd name="connsiteY7" fmla="*/ 94294 h 135404"/>
                <a:gd name="connsiteX8" fmla="*/ 355399 w 353556"/>
                <a:gd name="connsiteY8" fmla="*/ 113100 h 135404"/>
                <a:gd name="connsiteX9" fmla="*/ 336518 w 353556"/>
                <a:gd name="connsiteY9" fmla="*/ 131907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3556" h="135404">
                  <a:moveTo>
                    <a:pt x="336518" y="131907"/>
                  </a:moveTo>
                  <a:lnTo>
                    <a:pt x="113100" y="131907"/>
                  </a:lnTo>
                  <a:cubicBezTo>
                    <a:pt x="108136" y="131907"/>
                    <a:pt x="103321" y="129951"/>
                    <a:pt x="99786" y="126415"/>
                  </a:cubicBezTo>
                  <a:lnTo>
                    <a:pt x="11171" y="37800"/>
                  </a:lnTo>
                  <a:cubicBezTo>
                    <a:pt x="3799" y="30428"/>
                    <a:pt x="3799" y="18543"/>
                    <a:pt x="11171" y="11171"/>
                  </a:cubicBezTo>
                  <a:cubicBezTo>
                    <a:pt x="18543" y="3799"/>
                    <a:pt x="30428" y="3799"/>
                    <a:pt x="37800" y="11171"/>
                  </a:cubicBezTo>
                  <a:lnTo>
                    <a:pt x="120924" y="94294"/>
                  </a:lnTo>
                  <a:lnTo>
                    <a:pt x="336593" y="94294"/>
                  </a:lnTo>
                  <a:cubicBezTo>
                    <a:pt x="346974" y="94294"/>
                    <a:pt x="355399" y="102719"/>
                    <a:pt x="355399" y="113100"/>
                  </a:cubicBezTo>
                  <a:cubicBezTo>
                    <a:pt x="355324" y="123557"/>
                    <a:pt x="346899" y="131907"/>
                    <a:pt x="336518" y="131907"/>
                  </a:cubicBezTo>
                  <a:close/>
                </a:path>
              </a:pathLst>
            </a:custGeom>
            <a:solidFill>
              <a:srgbClr val="FFFFFF"/>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BEE1C3AD-7E31-47CC-801C-CC62AE7FD516}"/>
                </a:ext>
              </a:extLst>
            </p:cNvPr>
            <p:cNvSpPr/>
            <p:nvPr/>
          </p:nvSpPr>
          <p:spPr>
            <a:xfrm>
              <a:off x="3497642" y="6062507"/>
              <a:ext cx="300934" cy="188084"/>
            </a:xfrm>
            <a:custGeom>
              <a:avLst/>
              <a:gdLst>
                <a:gd name="connsiteX0" fmla="*/ 175123 w 300899"/>
                <a:gd name="connsiteY0" fmla="*/ 184978 h 188061"/>
                <a:gd name="connsiteX1" fmla="*/ 156317 w 300899"/>
                <a:gd name="connsiteY1" fmla="*/ 166172 h 188061"/>
                <a:gd name="connsiteX2" fmla="*/ 175123 w 300899"/>
                <a:gd name="connsiteY2" fmla="*/ 147365 h 188061"/>
                <a:gd name="connsiteX3" fmla="*/ 258548 w 300899"/>
                <a:gd name="connsiteY3" fmla="*/ 95310 h 188061"/>
                <a:gd name="connsiteX4" fmla="*/ 168955 w 300899"/>
                <a:gd name="connsiteY4" fmla="*/ 43254 h 188061"/>
                <a:gd name="connsiteX5" fmla="*/ 24448 w 300899"/>
                <a:gd name="connsiteY5" fmla="*/ 43254 h 188061"/>
                <a:gd name="connsiteX6" fmla="*/ 5642 w 300899"/>
                <a:gd name="connsiteY6" fmla="*/ 24448 h 188061"/>
                <a:gd name="connsiteX7" fmla="*/ 24448 w 300899"/>
                <a:gd name="connsiteY7" fmla="*/ 5642 h 188061"/>
                <a:gd name="connsiteX8" fmla="*/ 168955 w 300899"/>
                <a:gd name="connsiteY8" fmla="*/ 5642 h 188061"/>
                <a:gd name="connsiteX9" fmla="*/ 296160 w 300899"/>
                <a:gd name="connsiteY9" fmla="*/ 95310 h 188061"/>
                <a:gd name="connsiteX10" fmla="*/ 175123 w 300899"/>
                <a:gd name="connsiteY10" fmla="*/ 184978 h 18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0899" h="188061">
                  <a:moveTo>
                    <a:pt x="175123" y="184978"/>
                  </a:moveTo>
                  <a:cubicBezTo>
                    <a:pt x="164742" y="184978"/>
                    <a:pt x="156317" y="176553"/>
                    <a:pt x="156317" y="166172"/>
                  </a:cubicBezTo>
                  <a:cubicBezTo>
                    <a:pt x="156317" y="155790"/>
                    <a:pt x="164742" y="147365"/>
                    <a:pt x="175123" y="147365"/>
                  </a:cubicBezTo>
                  <a:cubicBezTo>
                    <a:pt x="204235" y="147365"/>
                    <a:pt x="258548" y="129462"/>
                    <a:pt x="258548" y="95310"/>
                  </a:cubicBezTo>
                  <a:cubicBezTo>
                    <a:pt x="258548" y="59578"/>
                    <a:pt x="212134" y="43254"/>
                    <a:pt x="168955" y="43254"/>
                  </a:cubicBezTo>
                  <a:lnTo>
                    <a:pt x="24448" y="43254"/>
                  </a:lnTo>
                  <a:cubicBezTo>
                    <a:pt x="14067" y="43254"/>
                    <a:pt x="5642" y="34829"/>
                    <a:pt x="5642" y="24448"/>
                  </a:cubicBezTo>
                  <a:cubicBezTo>
                    <a:pt x="5642" y="14067"/>
                    <a:pt x="14067" y="5642"/>
                    <a:pt x="24448" y="5642"/>
                  </a:cubicBezTo>
                  <a:lnTo>
                    <a:pt x="168955" y="5642"/>
                  </a:lnTo>
                  <a:cubicBezTo>
                    <a:pt x="243879" y="5642"/>
                    <a:pt x="296160" y="42502"/>
                    <a:pt x="296160" y="95310"/>
                  </a:cubicBezTo>
                  <a:cubicBezTo>
                    <a:pt x="296160" y="153759"/>
                    <a:pt x="225900" y="184978"/>
                    <a:pt x="175123" y="184978"/>
                  </a:cubicBezTo>
                  <a:close/>
                </a:path>
              </a:pathLst>
            </a:custGeom>
            <a:solidFill>
              <a:srgbClr val="FFFFFF"/>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C08165F1-4576-4F96-BC31-861A0115B175}"/>
                </a:ext>
              </a:extLst>
            </p:cNvPr>
            <p:cNvSpPr/>
            <p:nvPr/>
          </p:nvSpPr>
          <p:spPr>
            <a:xfrm>
              <a:off x="3497642" y="6204171"/>
              <a:ext cx="331027" cy="195607"/>
            </a:xfrm>
            <a:custGeom>
              <a:avLst/>
              <a:gdLst>
                <a:gd name="connsiteX0" fmla="*/ 195283 w 330989"/>
                <a:gd name="connsiteY0" fmla="*/ 195735 h 195584"/>
                <a:gd name="connsiteX1" fmla="*/ 24448 w 330989"/>
                <a:gd name="connsiteY1" fmla="*/ 195735 h 195584"/>
                <a:gd name="connsiteX2" fmla="*/ 5642 w 330989"/>
                <a:gd name="connsiteY2" fmla="*/ 176929 h 195584"/>
                <a:gd name="connsiteX3" fmla="*/ 24448 w 330989"/>
                <a:gd name="connsiteY3" fmla="*/ 158123 h 195584"/>
                <a:gd name="connsiteX4" fmla="*/ 195283 w 330989"/>
                <a:gd name="connsiteY4" fmla="*/ 158123 h 195584"/>
                <a:gd name="connsiteX5" fmla="*/ 289164 w 330989"/>
                <a:gd name="connsiteY5" fmla="*/ 103810 h 195584"/>
                <a:gd name="connsiteX6" fmla="*/ 280062 w 330989"/>
                <a:gd name="connsiteY6" fmla="*/ 75826 h 195584"/>
                <a:gd name="connsiteX7" fmla="*/ 175198 w 330989"/>
                <a:gd name="connsiteY7" fmla="*/ 43254 h 195584"/>
                <a:gd name="connsiteX8" fmla="*/ 83349 w 330989"/>
                <a:gd name="connsiteY8" fmla="*/ 43254 h 195584"/>
                <a:gd name="connsiteX9" fmla="*/ 64543 w 330989"/>
                <a:gd name="connsiteY9" fmla="*/ 24448 h 195584"/>
                <a:gd name="connsiteX10" fmla="*/ 83349 w 330989"/>
                <a:gd name="connsiteY10" fmla="*/ 5642 h 195584"/>
                <a:gd name="connsiteX11" fmla="*/ 175198 w 330989"/>
                <a:gd name="connsiteY11" fmla="*/ 5642 h 195584"/>
                <a:gd name="connsiteX12" fmla="*/ 308196 w 330989"/>
                <a:gd name="connsiteY12" fmla="*/ 50852 h 195584"/>
                <a:gd name="connsiteX13" fmla="*/ 326476 w 330989"/>
                <a:gd name="connsiteY13" fmla="*/ 108324 h 195584"/>
                <a:gd name="connsiteX14" fmla="*/ 195283 w 330989"/>
                <a:gd name="connsiteY14" fmla="*/ 195735 h 195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0989" h="195584">
                  <a:moveTo>
                    <a:pt x="195283" y="195735"/>
                  </a:moveTo>
                  <a:lnTo>
                    <a:pt x="24448" y="195735"/>
                  </a:lnTo>
                  <a:cubicBezTo>
                    <a:pt x="14067" y="195735"/>
                    <a:pt x="5642" y="187310"/>
                    <a:pt x="5642" y="176929"/>
                  </a:cubicBezTo>
                  <a:cubicBezTo>
                    <a:pt x="5642" y="166548"/>
                    <a:pt x="14067" y="158123"/>
                    <a:pt x="24448" y="158123"/>
                  </a:cubicBezTo>
                  <a:lnTo>
                    <a:pt x="195283" y="158123"/>
                  </a:lnTo>
                  <a:cubicBezTo>
                    <a:pt x="209877" y="158123"/>
                    <a:pt x="282845" y="155490"/>
                    <a:pt x="289164" y="103810"/>
                  </a:cubicBezTo>
                  <a:cubicBezTo>
                    <a:pt x="290443" y="93354"/>
                    <a:pt x="287434" y="84177"/>
                    <a:pt x="280062" y="75826"/>
                  </a:cubicBezTo>
                  <a:cubicBezTo>
                    <a:pt x="262309" y="55742"/>
                    <a:pt x="222139" y="43254"/>
                    <a:pt x="175198" y="43254"/>
                  </a:cubicBezTo>
                  <a:lnTo>
                    <a:pt x="83349" y="43254"/>
                  </a:lnTo>
                  <a:cubicBezTo>
                    <a:pt x="72968" y="43254"/>
                    <a:pt x="64543" y="34829"/>
                    <a:pt x="64543" y="24448"/>
                  </a:cubicBezTo>
                  <a:cubicBezTo>
                    <a:pt x="64543" y="14067"/>
                    <a:pt x="72968" y="5642"/>
                    <a:pt x="83349" y="5642"/>
                  </a:cubicBezTo>
                  <a:lnTo>
                    <a:pt x="175198" y="5642"/>
                  </a:lnTo>
                  <a:cubicBezTo>
                    <a:pt x="233422" y="5642"/>
                    <a:pt x="283146" y="22567"/>
                    <a:pt x="308196" y="50852"/>
                  </a:cubicBezTo>
                  <a:cubicBezTo>
                    <a:pt x="322714" y="67251"/>
                    <a:pt x="329108" y="87185"/>
                    <a:pt x="326476" y="108324"/>
                  </a:cubicBezTo>
                  <a:cubicBezTo>
                    <a:pt x="318652" y="172866"/>
                    <a:pt x="250874" y="195735"/>
                    <a:pt x="195283" y="195735"/>
                  </a:cubicBezTo>
                  <a:close/>
                </a:path>
              </a:pathLst>
            </a:custGeom>
            <a:solidFill>
              <a:srgbClr val="FFFFFF"/>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4D0A2794-347B-4C2F-8356-EE447814BDCC}"/>
                </a:ext>
              </a:extLst>
            </p:cNvPr>
            <p:cNvSpPr/>
            <p:nvPr/>
          </p:nvSpPr>
          <p:spPr>
            <a:xfrm>
              <a:off x="3556475" y="6062507"/>
              <a:ext cx="45140" cy="338551"/>
            </a:xfrm>
            <a:custGeom>
              <a:avLst/>
              <a:gdLst>
                <a:gd name="connsiteX0" fmla="*/ 24448 w 45134"/>
                <a:gd name="connsiteY0" fmla="*/ 337383 h 338511"/>
                <a:gd name="connsiteX1" fmla="*/ 5642 w 45134"/>
                <a:gd name="connsiteY1" fmla="*/ 318577 h 338511"/>
                <a:gd name="connsiteX2" fmla="*/ 5642 w 45134"/>
                <a:gd name="connsiteY2" fmla="*/ 24448 h 338511"/>
                <a:gd name="connsiteX3" fmla="*/ 24448 w 45134"/>
                <a:gd name="connsiteY3" fmla="*/ 5642 h 338511"/>
                <a:gd name="connsiteX4" fmla="*/ 43254 w 45134"/>
                <a:gd name="connsiteY4" fmla="*/ 24448 h 338511"/>
                <a:gd name="connsiteX5" fmla="*/ 43254 w 45134"/>
                <a:gd name="connsiteY5" fmla="*/ 318577 h 338511"/>
                <a:gd name="connsiteX6" fmla="*/ 24448 w 45134"/>
                <a:gd name="connsiteY6" fmla="*/ 337383 h 338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338511">
                  <a:moveTo>
                    <a:pt x="24448" y="337383"/>
                  </a:moveTo>
                  <a:cubicBezTo>
                    <a:pt x="14067" y="337383"/>
                    <a:pt x="5642" y="328958"/>
                    <a:pt x="5642" y="318577"/>
                  </a:cubicBezTo>
                  <a:lnTo>
                    <a:pt x="5642" y="24448"/>
                  </a:lnTo>
                  <a:cubicBezTo>
                    <a:pt x="5642" y="14067"/>
                    <a:pt x="14067" y="5642"/>
                    <a:pt x="24448" y="5642"/>
                  </a:cubicBezTo>
                  <a:cubicBezTo>
                    <a:pt x="34829" y="5642"/>
                    <a:pt x="43254" y="14067"/>
                    <a:pt x="43254" y="24448"/>
                  </a:cubicBezTo>
                  <a:lnTo>
                    <a:pt x="43254" y="318577"/>
                  </a:lnTo>
                  <a:cubicBezTo>
                    <a:pt x="43254" y="328958"/>
                    <a:pt x="34829" y="337383"/>
                    <a:pt x="24448" y="337383"/>
                  </a:cubicBezTo>
                  <a:close/>
                </a:path>
              </a:pathLst>
            </a:custGeom>
            <a:solidFill>
              <a:srgbClr val="FFFFFF"/>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B6636248-1C40-49FA-B9A9-8981D1C2E8F2}"/>
                </a:ext>
              </a:extLst>
            </p:cNvPr>
            <p:cNvSpPr/>
            <p:nvPr/>
          </p:nvSpPr>
          <p:spPr>
            <a:xfrm>
              <a:off x="3580174" y="5992314"/>
              <a:ext cx="45140" cy="112850"/>
            </a:xfrm>
            <a:custGeom>
              <a:avLst/>
              <a:gdLst>
                <a:gd name="connsiteX0" fmla="*/ 24448 w 45134"/>
                <a:gd name="connsiteY0" fmla="*/ 113439 h 112837"/>
                <a:gd name="connsiteX1" fmla="*/ 5642 w 45134"/>
                <a:gd name="connsiteY1" fmla="*/ 94633 h 112837"/>
                <a:gd name="connsiteX2" fmla="*/ 5642 w 45134"/>
                <a:gd name="connsiteY2" fmla="*/ 24448 h 112837"/>
                <a:gd name="connsiteX3" fmla="*/ 24448 w 45134"/>
                <a:gd name="connsiteY3" fmla="*/ 5642 h 112837"/>
                <a:gd name="connsiteX4" fmla="*/ 43254 w 45134"/>
                <a:gd name="connsiteY4" fmla="*/ 24448 h 112837"/>
                <a:gd name="connsiteX5" fmla="*/ 43254 w 45134"/>
                <a:gd name="connsiteY5" fmla="*/ 94633 h 112837"/>
                <a:gd name="connsiteX6" fmla="*/ 24448 w 45134"/>
                <a:gd name="connsiteY6" fmla="*/ 113439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112837">
                  <a:moveTo>
                    <a:pt x="24448" y="113439"/>
                  </a:moveTo>
                  <a:cubicBezTo>
                    <a:pt x="14067" y="113439"/>
                    <a:pt x="5642" y="105014"/>
                    <a:pt x="5642" y="94633"/>
                  </a:cubicBezTo>
                  <a:lnTo>
                    <a:pt x="5642" y="24448"/>
                  </a:lnTo>
                  <a:cubicBezTo>
                    <a:pt x="5642" y="14067"/>
                    <a:pt x="14067" y="5642"/>
                    <a:pt x="24448" y="5642"/>
                  </a:cubicBezTo>
                  <a:cubicBezTo>
                    <a:pt x="34829" y="5642"/>
                    <a:pt x="43254" y="14067"/>
                    <a:pt x="43254" y="24448"/>
                  </a:cubicBezTo>
                  <a:lnTo>
                    <a:pt x="43254" y="94633"/>
                  </a:lnTo>
                  <a:cubicBezTo>
                    <a:pt x="43254" y="105014"/>
                    <a:pt x="34904" y="113439"/>
                    <a:pt x="24448" y="113439"/>
                  </a:cubicBezTo>
                  <a:close/>
                </a:path>
              </a:pathLst>
            </a:custGeom>
            <a:solidFill>
              <a:srgbClr val="FFFFFF"/>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6B159AD-794B-4381-970C-6594101C0955}"/>
                </a:ext>
              </a:extLst>
            </p:cNvPr>
            <p:cNvSpPr/>
            <p:nvPr/>
          </p:nvSpPr>
          <p:spPr>
            <a:xfrm>
              <a:off x="3660523" y="5992314"/>
              <a:ext cx="45140" cy="112850"/>
            </a:xfrm>
            <a:custGeom>
              <a:avLst/>
              <a:gdLst>
                <a:gd name="connsiteX0" fmla="*/ 24448 w 45134"/>
                <a:gd name="connsiteY0" fmla="*/ 113439 h 112837"/>
                <a:gd name="connsiteX1" fmla="*/ 5642 w 45134"/>
                <a:gd name="connsiteY1" fmla="*/ 94633 h 112837"/>
                <a:gd name="connsiteX2" fmla="*/ 5642 w 45134"/>
                <a:gd name="connsiteY2" fmla="*/ 24448 h 112837"/>
                <a:gd name="connsiteX3" fmla="*/ 24448 w 45134"/>
                <a:gd name="connsiteY3" fmla="*/ 5642 h 112837"/>
                <a:gd name="connsiteX4" fmla="*/ 43254 w 45134"/>
                <a:gd name="connsiteY4" fmla="*/ 24448 h 112837"/>
                <a:gd name="connsiteX5" fmla="*/ 43254 w 45134"/>
                <a:gd name="connsiteY5" fmla="*/ 94633 h 112837"/>
                <a:gd name="connsiteX6" fmla="*/ 24448 w 45134"/>
                <a:gd name="connsiteY6" fmla="*/ 113439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112837">
                  <a:moveTo>
                    <a:pt x="24448" y="113439"/>
                  </a:moveTo>
                  <a:cubicBezTo>
                    <a:pt x="14067" y="113439"/>
                    <a:pt x="5642" y="105014"/>
                    <a:pt x="5642" y="94633"/>
                  </a:cubicBezTo>
                  <a:lnTo>
                    <a:pt x="5642" y="24448"/>
                  </a:lnTo>
                  <a:cubicBezTo>
                    <a:pt x="5642" y="14067"/>
                    <a:pt x="14067" y="5642"/>
                    <a:pt x="24448" y="5642"/>
                  </a:cubicBezTo>
                  <a:cubicBezTo>
                    <a:pt x="34829" y="5642"/>
                    <a:pt x="43254" y="14067"/>
                    <a:pt x="43254" y="24448"/>
                  </a:cubicBezTo>
                  <a:lnTo>
                    <a:pt x="43254" y="94633"/>
                  </a:lnTo>
                  <a:cubicBezTo>
                    <a:pt x="43254" y="105014"/>
                    <a:pt x="34829" y="113439"/>
                    <a:pt x="24448" y="113439"/>
                  </a:cubicBezTo>
                  <a:close/>
                </a:path>
              </a:pathLst>
            </a:custGeom>
            <a:solidFill>
              <a:srgbClr val="FFFFFF"/>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99C986B4-2406-42C9-8272-A620ECFFF5CA}"/>
                </a:ext>
              </a:extLst>
            </p:cNvPr>
            <p:cNvSpPr/>
            <p:nvPr/>
          </p:nvSpPr>
          <p:spPr>
            <a:xfrm>
              <a:off x="3580174" y="6356745"/>
              <a:ext cx="45140" cy="112850"/>
            </a:xfrm>
            <a:custGeom>
              <a:avLst/>
              <a:gdLst>
                <a:gd name="connsiteX0" fmla="*/ 24448 w 45134"/>
                <a:gd name="connsiteY0" fmla="*/ 113439 h 112837"/>
                <a:gd name="connsiteX1" fmla="*/ 5642 w 45134"/>
                <a:gd name="connsiteY1" fmla="*/ 94632 h 112837"/>
                <a:gd name="connsiteX2" fmla="*/ 5642 w 45134"/>
                <a:gd name="connsiteY2" fmla="*/ 24448 h 112837"/>
                <a:gd name="connsiteX3" fmla="*/ 24448 w 45134"/>
                <a:gd name="connsiteY3" fmla="*/ 5642 h 112837"/>
                <a:gd name="connsiteX4" fmla="*/ 43254 w 45134"/>
                <a:gd name="connsiteY4" fmla="*/ 24448 h 112837"/>
                <a:gd name="connsiteX5" fmla="*/ 43254 w 45134"/>
                <a:gd name="connsiteY5" fmla="*/ 94632 h 112837"/>
                <a:gd name="connsiteX6" fmla="*/ 24448 w 45134"/>
                <a:gd name="connsiteY6" fmla="*/ 113439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112837">
                  <a:moveTo>
                    <a:pt x="24448" y="113439"/>
                  </a:moveTo>
                  <a:cubicBezTo>
                    <a:pt x="14067" y="113439"/>
                    <a:pt x="5642" y="105014"/>
                    <a:pt x="5642" y="94632"/>
                  </a:cubicBezTo>
                  <a:lnTo>
                    <a:pt x="5642" y="24448"/>
                  </a:lnTo>
                  <a:cubicBezTo>
                    <a:pt x="5642" y="14067"/>
                    <a:pt x="14067" y="5642"/>
                    <a:pt x="24448" y="5642"/>
                  </a:cubicBezTo>
                  <a:cubicBezTo>
                    <a:pt x="34829" y="5642"/>
                    <a:pt x="43254" y="14067"/>
                    <a:pt x="43254" y="24448"/>
                  </a:cubicBezTo>
                  <a:lnTo>
                    <a:pt x="43254" y="94632"/>
                  </a:lnTo>
                  <a:cubicBezTo>
                    <a:pt x="43254" y="105014"/>
                    <a:pt x="34904" y="113439"/>
                    <a:pt x="24448" y="113439"/>
                  </a:cubicBezTo>
                  <a:close/>
                </a:path>
              </a:pathLst>
            </a:custGeom>
            <a:solidFill>
              <a:srgbClr val="FFFFFF"/>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5D1D1B52-7906-48F8-A3FB-10B984F937B9}"/>
                </a:ext>
              </a:extLst>
            </p:cNvPr>
            <p:cNvSpPr/>
            <p:nvPr/>
          </p:nvSpPr>
          <p:spPr>
            <a:xfrm>
              <a:off x="3660523" y="6356745"/>
              <a:ext cx="45140" cy="112850"/>
            </a:xfrm>
            <a:custGeom>
              <a:avLst/>
              <a:gdLst>
                <a:gd name="connsiteX0" fmla="*/ 24448 w 45134"/>
                <a:gd name="connsiteY0" fmla="*/ 113439 h 112837"/>
                <a:gd name="connsiteX1" fmla="*/ 5642 w 45134"/>
                <a:gd name="connsiteY1" fmla="*/ 94632 h 112837"/>
                <a:gd name="connsiteX2" fmla="*/ 5642 w 45134"/>
                <a:gd name="connsiteY2" fmla="*/ 24448 h 112837"/>
                <a:gd name="connsiteX3" fmla="*/ 24448 w 45134"/>
                <a:gd name="connsiteY3" fmla="*/ 5642 h 112837"/>
                <a:gd name="connsiteX4" fmla="*/ 43254 w 45134"/>
                <a:gd name="connsiteY4" fmla="*/ 24448 h 112837"/>
                <a:gd name="connsiteX5" fmla="*/ 43254 w 45134"/>
                <a:gd name="connsiteY5" fmla="*/ 94632 h 112837"/>
                <a:gd name="connsiteX6" fmla="*/ 24448 w 45134"/>
                <a:gd name="connsiteY6" fmla="*/ 113439 h 11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34" h="112837">
                  <a:moveTo>
                    <a:pt x="24448" y="113439"/>
                  </a:moveTo>
                  <a:cubicBezTo>
                    <a:pt x="14067" y="113439"/>
                    <a:pt x="5642" y="105014"/>
                    <a:pt x="5642" y="94632"/>
                  </a:cubicBezTo>
                  <a:lnTo>
                    <a:pt x="5642" y="24448"/>
                  </a:lnTo>
                  <a:cubicBezTo>
                    <a:pt x="5642" y="14067"/>
                    <a:pt x="14067" y="5642"/>
                    <a:pt x="24448" y="5642"/>
                  </a:cubicBezTo>
                  <a:cubicBezTo>
                    <a:pt x="34829" y="5642"/>
                    <a:pt x="43254" y="14067"/>
                    <a:pt x="43254" y="24448"/>
                  </a:cubicBezTo>
                  <a:lnTo>
                    <a:pt x="43254" y="94632"/>
                  </a:lnTo>
                  <a:cubicBezTo>
                    <a:pt x="43254" y="105014"/>
                    <a:pt x="34829" y="113439"/>
                    <a:pt x="24448" y="113439"/>
                  </a:cubicBezTo>
                  <a:close/>
                </a:path>
              </a:pathLst>
            </a:custGeom>
            <a:solidFill>
              <a:srgbClr val="FFFFFF"/>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8FFEC6EA-22F1-40CB-BEC5-CDB11D30C634}"/>
                </a:ext>
              </a:extLst>
            </p:cNvPr>
            <p:cNvSpPr/>
            <p:nvPr/>
          </p:nvSpPr>
          <p:spPr>
            <a:xfrm>
              <a:off x="3835440" y="6167007"/>
              <a:ext cx="173037" cy="45140"/>
            </a:xfrm>
            <a:custGeom>
              <a:avLst/>
              <a:gdLst>
                <a:gd name="connsiteX0" fmla="*/ 151728 w 173016"/>
                <a:gd name="connsiteY0" fmla="*/ 43254 h 45134"/>
                <a:gd name="connsiteX1" fmla="*/ 24448 w 173016"/>
                <a:gd name="connsiteY1" fmla="*/ 43254 h 45134"/>
                <a:gd name="connsiteX2" fmla="*/ 5642 w 173016"/>
                <a:gd name="connsiteY2" fmla="*/ 24448 h 45134"/>
                <a:gd name="connsiteX3" fmla="*/ 24448 w 173016"/>
                <a:gd name="connsiteY3" fmla="*/ 5642 h 45134"/>
                <a:gd name="connsiteX4" fmla="*/ 151728 w 173016"/>
                <a:gd name="connsiteY4" fmla="*/ 5642 h 45134"/>
                <a:gd name="connsiteX5" fmla="*/ 170534 w 173016"/>
                <a:gd name="connsiteY5" fmla="*/ 24448 h 45134"/>
                <a:gd name="connsiteX6" fmla="*/ 151728 w 173016"/>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016" h="45134">
                  <a:moveTo>
                    <a:pt x="151728" y="43254"/>
                  </a:moveTo>
                  <a:lnTo>
                    <a:pt x="24448" y="43254"/>
                  </a:lnTo>
                  <a:cubicBezTo>
                    <a:pt x="14067" y="43254"/>
                    <a:pt x="5642" y="34829"/>
                    <a:pt x="5642" y="24448"/>
                  </a:cubicBezTo>
                  <a:cubicBezTo>
                    <a:pt x="5642" y="14067"/>
                    <a:pt x="14067" y="5642"/>
                    <a:pt x="24448" y="5642"/>
                  </a:cubicBezTo>
                  <a:lnTo>
                    <a:pt x="151728" y="5642"/>
                  </a:lnTo>
                  <a:cubicBezTo>
                    <a:pt x="162109" y="5642"/>
                    <a:pt x="170534" y="14067"/>
                    <a:pt x="170534" y="24448"/>
                  </a:cubicBezTo>
                  <a:cubicBezTo>
                    <a:pt x="170534" y="34829"/>
                    <a:pt x="162109" y="43254"/>
                    <a:pt x="151728" y="43254"/>
                  </a:cubicBezTo>
                  <a:close/>
                </a:path>
              </a:pathLst>
            </a:custGeom>
            <a:solidFill>
              <a:srgbClr val="FFFFFF"/>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24188BC9-0D92-47AD-A305-561550BA68AE}"/>
                </a:ext>
              </a:extLst>
            </p:cNvPr>
            <p:cNvSpPr/>
            <p:nvPr/>
          </p:nvSpPr>
          <p:spPr>
            <a:xfrm>
              <a:off x="3869446" y="6253676"/>
              <a:ext cx="135421" cy="45140"/>
            </a:xfrm>
            <a:custGeom>
              <a:avLst/>
              <a:gdLst>
                <a:gd name="connsiteX0" fmla="*/ 117727 w 135404"/>
                <a:gd name="connsiteY0" fmla="*/ 43254 h 45134"/>
                <a:gd name="connsiteX1" fmla="*/ 24448 w 135404"/>
                <a:gd name="connsiteY1" fmla="*/ 43254 h 45134"/>
                <a:gd name="connsiteX2" fmla="*/ 5642 w 135404"/>
                <a:gd name="connsiteY2" fmla="*/ 24448 h 45134"/>
                <a:gd name="connsiteX3" fmla="*/ 24448 w 135404"/>
                <a:gd name="connsiteY3" fmla="*/ 5642 h 45134"/>
                <a:gd name="connsiteX4" fmla="*/ 117727 w 135404"/>
                <a:gd name="connsiteY4" fmla="*/ 5642 h 45134"/>
                <a:gd name="connsiteX5" fmla="*/ 136533 w 135404"/>
                <a:gd name="connsiteY5" fmla="*/ 24448 h 45134"/>
                <a:gd name="connsiteX6" fmla="*/ 117727 w 135404"/>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404" h="45134">
                  <a:moveTo>
                    <a:pt x="117727" y="43254"/>
                  </a:moveTo>
                  <a:lnTo>
                    <a:pt x="24448" y="43254"/>
                  </a:lnTo>
                  <a:cubicBezTo>
                    <a:pt x="14067" y="43254"/>
                    <a:pt x="5642" y="34829"/>
                    <a:pt x="5642" y="24448"/>
                  </a:cubicBezTo>
                  <a:cubicBezTo>
                    <a:pt x="5642" y="14067"/>
                    <a:pt x="14067" y="5642"/>
                    <a:pt x="24448" y="5642"/>
                  </a:cubicBezTo>
                  <a:lnTo>
                    <a:pt x="117727" y="5642"/>
                  </a:lnTo>
                  <a:cubicBezTo>
                    <a:pt x="128108" y="5642"/>
                    <a:pt x="136533" y="14067"/>
                    <a:pt x="136533" y="24448"/>
                  </a:cubicBezTo>
                  <a:cubicBezTo>
                    <a:pt x="136533" y="34829"/>
                    <a:pt x="128108" y="43254"/>
                    <a:pt x="117727" y="43254"/>
                  </a:cubicBezTo>
                  <a:close/>
                </a:path>
              </a:pathLst>
            </a:custGeom>
            <a:solidFill>
              <a:srgbClr val="FFFFFF"/>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0B1BF3FB-F2CD-4EAA-ACAA-9D34C8A2946A}"/>
                </a:ext>
              </a:extLst>
            </p:cNvPr>
            <p:cNvSpPr/>
            <p:nvPr/>
          </p:nvSpPr>
          <p:spPr>
            <a:xfrm>
              <a:off x="3306023" y="5880517"/>
              <a:ext cx="624438" cy="707195"/>
            </a:xfrm>
            <a:custGeom>
              <a:avLst/>
              <a:gdLst>
                <a:gd name="connsiteX0" fmla="*/ 354233 w 624365"/>
                <a:gd name="connsiteY0" fmla="*/ 702825 h 707112"/>
                <a:gd name="connsiteX1" fmla="*/ 5642 w 624365"/>
                <a:gd name="connsiteY1" fmla="*/ 354233 h 707112"/>
                <a:gd name="connsiteX2" fmla="*/ 354233 w 624365"/>
                <a:gd name="connsiteY2" fmla="*/ 5642 h 707112"/>
                <a:gd name="connsiteX3" fmla="*/ 620529 w 624365"/>
                <a:gd name="connsiteY3" fmla="*/ 129386 h 707112"/>
                <a:gd name="connsiteX4" fmla="*/ 618273 w 624365"/>
                <a:gd name="connsiteY4" fmla="*/ 155866 h 707112"/>
                <a:gd name="connsiteX5" fmla="*/ 591793 w 624365"/>
                <a:gd name="connsiteY5" fmla="*/ 153609 h 707112"/>
                <a:gd name="connsiteX6" fmla="*/ 354233 w 624365"/>
                <a:gd name="connsiteY6" fmla="*/ 43179 h 707112"/>
                <a:gd name="connsiteX7" fmla="*/ 43254 w 624365"/>
                <a:gd name="connsiteY7" fmla="*/ 354158 h 707112"/>
                <a:gd name="connsiteX8" fmla="*/ 354233 w 624365"/>
                <a:gd name="connsiteY8" fmla="*/ 665138 h 707112"/>
                <a:gd name="connsiteX9" fmla="*/ 591793 w 624365"/>
                <a:gd name="connsiteY9" fmla="*/ 554707 h 707112"/>
                <a:gd name="connsiteX10" fmla="*/ 618273 w 624365"/>
                <a:gd name="connsiteY10" fmla="*/ 552451 h 707112"/>
                <a:gd name="connsiteX11" fmla="*/ 620529 w 624365"/>
                <a:gd name="connsiteY11" fmla="*/ 578930 h 707112"/>
                <a:gd name="connsiteX12" fmla="*/ 354233 w 624365"/>
                <a:gd name="connsiteY12" fmla="*/ 702825 h 707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365" h="707112">
                  <a:moveTo>
                    <a:pt x="354233" y="702825"/>
                  </a:moveTo>
                  <a:cubicBezTo>
                    <a:pt x="162034" y="702825"/>
                    <a:pt x="5642" y="546433"/>
                    <a:pt x="5642" y="354233"/>
                  </a:cubicBezTo>
                  <a:cubicBezTo>
                    <a:pt x="5642" y="162034"/>
                    <a:pt x="162034" y="5642"/>
                    <a:pt x="354233" y="5642"/>
                  </a:cubicBezTo>
                  <a:cubicBezTo>
                    <a:pt x="457066" y="5642"/>
                    <a:pt x="554106" y="50777"/>
                    <a:pt x="620529" y="129386"/>
                  </a:cubicBezTo>
                  <a:cubicBezTo>
                    <a:pt x="627224" y="137285"/>
                    <a:pt x="626246" y="149171"/>
                    <a:pt x="618273" y="155866"/>
                  </a:cubicBezTo>
                  <a:cubicBezTo>
                    <a:pt x="610374" y="162561"/>
                    <a:pt x="598488" y="161583"/>
                    <a:pt x="591793" y="153609"/>
                  </a:cubicBezTo>
                  <a:cubicBezTo>
                    <a:pt x="532516" y="83424"/>
                    <a:pt x="445932" y="43179"/>
                    <a:pt x="354233" y="43179"/>
                  </a:cubicBezTo>
                  <a:cubicBezTo>
                    <a:pt x="182796" y="43179"/>
                    <a:pt x="43254" y="182721"/>
                    <a:pt x="43254" y="354158"/>
                  </a:cubicBezTo>
                  <a:cubicBezTo>
                    <a:pt x="43254" y="525595"/>
                    <a:pt x="182796" y="665138"/>
                    <a:pt x="354233" y="665138"/>
                  </a:cubicBezTo>
                  <a:cubicBezTo>
                    <a:pt x="445932" y="665138"/>
                    <a:pt x="532516" y="624892"/>
                    <a:pt x="591793" y="554707"/>
                  </a:cubicBezTo>
                  <a:cubicBezTo>
                    <a:pt x="598488" y="546733"/>
                    <a:pt x="610374" y="545756"/>
                    <a:pt x="618273" y="552451"/>
                  </a:cubicBezTo>
                  <a:cubicBezTo>
                    <a:pt x="626171" y="559146"/>
                    <a:pt x="627224" y="571031"/>
                    <a:pt x="620529" y="578930"/>
                  </a:cubicBezTo>
                  <a:cubicBezTo>
                    <a:pt x="554106" y="657690"/>
                    <a:pt x="457066" y="702825"/>
                    <a:pt x="354233" y="702825"/>
                  </a:cubicBezTo>
                  <a:close/>
                </a:path>
              </a:pathLst>
            </a:custGeom>
            <a:solidFill>
              <a:srgbClr val="FFFFFF"/>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C925F49D-58CD-4A18-B786-00ECB4C37CC4}"/>
                </a:ext>
              </a:extLst>
            </p:cNvPr>
            <p:cNvSpPr/>
            <p:nvPr/>
          </p:nvSpPr>
          <p:spPr>
            <a:xfrm>
              <a:off x="3758436" y="6340419"/>
              <a:ext cx="225700" cy="135421"/>
            </a:xfrm>
            <a:custGeom>
              <a:avLst/>
              <a:gdLst>
                <a:gd name="connsiteX0" fmla="*/ 24489 w 225674"/>
                <a:gd name="connsiteY0" fmla="*/ 129763 h 135404"/>
                <a:gd name="connsiteX1" fmla="*/ 8090 w 225674"/>
                <a:gd name="connsiteY1" fmla="*/ 120210 h 135404"/>
                <a:gd name="connsiteX2" fmla="*/ 15161 w 225674"/>
                <a:gd name="connsiteY2" fmla="*/ 94558 h 135404"/>
                <a:gd name="connsiteX3" fmla="*/ 97983 w 225674"/>
                <a:gd name="connsiteY3" fmla="*/ 14594 h 135404"/>
                <a:gd name="connsiteX4" fmla="*/ 114006 w 225674"/>
                <a:gd name="connsiteY4" fmla="*/ 5642 h 135404"/>
                <a:gd name="connsiteX5" fmla="*/ 204953 w 225674"/>
                <a:gd name="connsiteY5" fmla="*/ 5642 h 135404"/>
                <a:gd name="connsiteX6" fmla="*/ 223759 w 225674"/>
                <a:gd name="connsiteY6" fmla="*/ 24448 h 135404"/>
                <a:gd name="connsiteX7" fmla="*/ 204953 w 225674"/>
                <a:gd name="connsiteY7" fmla="*/ 43254 h 135404"/>
                <a:gd name="connsiteX8" fmla="*/ 124312 w 225674"/>
                <a:gd name="connsiteY8" fmla="*/ 43254 h 135404"/>
                <a:gd name="connsiteX9" fmla="*/ 33742 w 225674"/>
                <a:gd name="connsiteY9" fmla="*/ 127281 h 135404"/>
                <a:gd name="connsiteX10" fmla="*/ 24489 w 225674"/>
                <a:gd name="connsiteY10" fmla="*/ 129763 h 135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5674" h="135404">
                  <a:moveTo>
                    <a:pt x="24489" y="129763"/>
                  </a:moveTo>
                  <a:cubicBezTo>
                    <a:pt x="17944" y="129763"/>
                    <a:pt x="11550" y="126303"/>
                    <a:pt x="8090" y="120210"/>
                  </a:cubicBezTo>
                  <a:cubicBezTo>
                    <a:pt x="2975" y="111182"/>
                    <a:pt x="6134" y="99673"/>
                    <a:pt x="15161" y="94558"/>
                  </a:cubicBezTo>
                  <a:cubicBezTo>
                    <a:pt x="49012" y="75375"/>
                    <a:pt x="77673" y="47693"/>
                    <a:pt x="97983" y="14594"/>
                  </a:cubicBezTo>
                  <a:cubicBezTo>
                    <a:pt x="101369" y="9027"/>
                    <a:pt x="107462" y="5642"/>
                    <a:pt x="114006" y="5642"/>
                  </a:cubicBezTo>
                  <a:lnTo>
                    <a:pt x="204953" y="5642"/>
                  </a:lnTo>
                  <a:cubicBezTo>
                    <a:pt x="215334" y="5642"/>
                    <a:pt x="223759" y="14067"/>
                    <a:pt x="223759" y="24448"/>
                  </a:cubicBezTo>
                  <a:cubicBezTo>
                    <a:pt x="223759" y="34829"/>
                    <a:pt x="215334" y="43254"/>
                    <a:pt x="204953" y="43254"/>
                  </a:cubicBezTo>
                  <a:lnTo>
                    <a:pt x="124312" y="43254"/>
                  </a:lnTo>
                  <a:cubicBezTo>
                    <a:pt x="101143" y="77783"/>
                    <a:pt x="70000" y="106744"/>
                    <a:pt x="33742" y="127281"/>
                  </a:cubicBezTo>
                  <a:cubicBezTo>
                    <a:pt x="30808" y="128935"/>
                    <a:pt x="27648" y="129763"/>
                    <a:pt x="24489" y="129763"/>
                  </a:cubicBezTo>
                  <a:close/>
                </a:path>
              </a:pathLst>
            </a:custGeom>
            <a:solidFill>
              <a:srgbClr val="FFFFFF"/>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E65A8CDA-DE4D-4C71-8ACE-0397BDB1073A}"/>
                </a:ext>
              </a:extLst>
            </p:cNvPr>
            <p:cNvSpPr/>
            <p:nvPr/>
          </p:nvSpPr>
          <p:spPr>
            <a:xfrm>
              <a:off x="3758436" y="5993778"/>
              <a:ext cx="225700" cy="127897"/>
            </a:xfrm>
            <a:custGeom>
              <a:avLst/>
              <a:gdLst>
                <a:gd name="connsiteX0" fmla="*/ 204953 w 225674"/>
                <a:gd name="connsiteY0" fmla="*/ 129728 h 127882"/>
                <a:gd name="connsiteX1" fmla="*/ 204953 w 225674"/>
                <a:gd name="connsiteY1" fmla="*/ 129728 h 127882"/>
                <a:gd name="connsiteX2" fmla="*/ 114006 w 225674"/>
                <a:gd name="connsiteY2" fmla="*/ 129728 h 127882"/>
                <a:gd name="connsiteX3" fmla="*/ 97983 w 225674"/>
                <a:gd name="connsiteY3" fmla="*/ 120777 h 127882"/>
                <a:gd name="connsiteX4" fmla="*/ 15161 w 225674"/>
                <a:gd name="connsiteY4" fmla="*/ 40813 h 127882"/>
                <a:gd name="connsiteX5" fmla="*/ 8090 w 225674"/>
                <a:gd name="connsiteY5" fmla="*/ 15161 h 127882"/>
                <a:gd name="connsiteX6" fmla="*/ 33742 w 225674"/>
                <a:gd name="connsiteY6" fmla="*/ 8090 h 127882"/>
                <a:gd name="connsiteX7" fmla="*/ 124312 w 225674"/>
                <a:gd name="connsiteY7" fmla="*/ 92116 h 127882"/>
                <a:gd name="connsiteX8" fmla="*/ 204953 w 225674"/>
                <a:gd name="connsiteY8" fmla="*/ 92116 h 127882"/>
                <a:gd name="connsiteX9" fmla="*/ 223759 w 225674"/>
                <a:gd name="connsiteY9" fmla="*/ 110922 h 127882"/>
                <a:gd name="connsiteX10" fmla="*/ 204953 w 225674"/>
                <a:gd name="connsiteY10" fmla="*/ 129728 h 12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5674" h="127882">
                  <a:moveTo>
                    <a:pt x="204953" y="129728"/>
                  </a:moveTo>
                  <a:lnTo>
                    <a:pt x="204953" y="129728"/>
                  </a:lnTo>
                  <a:lnTo>
                    <a:pt x="114006" y="129728"/>
                  </a:lnTo>
                  <a:cubicBezTo>
                    <a:pt x="107462" y="129728"/>
                    <a:pt x="101369" y="126343"/>
                    <a:pt x="97983" y="120777"/>
                  </a:cubicBezTo>
                  <a:cubicBezTo>
                    <a:pt x="77673" y="87678"/>
                    <a:pt x="49012" y="59995"/>
                    <a:pt x="15161" y="40813"/>
                  </a:cubicBezTo>
                  <a:cubicBezTo>
                    <a:pt x="6134" y="35697"/>
                    <a:pt x="2975" y="24188"/>
                    <a:pt x="8090" y="15161"/>
                  </a:cubicBezTo>
                  <a:cubicBezTo>
                    <a:pt x="13205" y="6134"/>
                    <a:pt x="24714" y="2975"/>
                    <a:pt x="33742" y="8090"/>
                  </a:cubicBezTo>
                  <a:cubicBezTo>
                    <a:pt x="70000" y="28702"/>
                    <a:pt x="101143" y="57588"/>
                    <a:pt x="124312" y="92116"/>
                  </a:cubicBezTo>
                  <a:lnTo>
                    <a:pt x="204953" y="92116"/>
                  </a:lnTo>
                  <a:cubicBezTo>
                    <a:pt x="215334" y="92116"/>
                    <a:pt x="223759" y="100541"/>
                    <a:pt x="223759" y="110922"/>
                  </a:cubicBezTo>
                  <a:cubicBezTo>
                    <a:pt x="223759" y="121303"/>
                    <a:pt x="215409" y="129728"/>
                    <a:pt x="204953" y="129728"/>
                  </a:cubicBezTo>
                  <a:close/>
                </a:path>
              </a:pathLst>
            </a:custGeom>
            <a:solidFill>
              <a:srgbClr val="FFFFFF"/>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05EF2CE-BF24-4A24-ADDE-8BDFE0B45391}"/>
                </a:ext>
              </a:extLst>
            </p:cNvPr>
            <p:cNvSpPr/>
            <p:nvPr/>
          </p:nvSpPr>
          <p:spPr>
            <a:xfrm>
              <a:off x="3386973" y="6109788"/>
              <a:ext cx="67710" cy="248271"/>
            </a:xfrm>
            <a:custGeom>
              <a:avLst/>
              <a:gdLst>
                <a:gd name="connsiteX0" fmla="*/ 45661 w 67702"/>
                <a:gd name="connsiteY0" fmla="*/ 244371 h 248241"/>
                <a:gd name="connsiteX1" fmla="*/ 28435 w 67702"/>
                <a:gd name="connsiteY1" fmla="*/ 233162 h 248241"/>
                <a:gd name="connsiteX2" fmla="*/ 5642 w 67702"/>
                <a:gd name="connsiteY2" fmla="*/ 124989 h 248241"/>
                <a:gd name="connsiteX3" fmla="*/ 28435 w 67702"/>
                <a:gd name="connsiteY3" fmla="*/ 16816 h 248241"/>
                <a:gd name="connsiteX4" fmla="*/ 53259 w 67702"/>
                <a:gd name="connsiteY4" fmla="*/ 7262 h 248241"/>
                <a:gd name="connsiteX5" fmla="*/ 62813 w 67702"/>
                <a:gd name="connsiteY5" fmla="*/ 32086 h 248241"/>
                <a:gd name="connsiteX6" fmla="*/ 43254 w 67702"/>
                <a:gd name="connsiteY6" fmla="*/ 125064 h 248241"/>
                <a:gd name="connsiteX7" fmla="*/ 62813 w 67702"/>
                <a:gd name="connsiteY7" fmla="*/ 218042 h 248241"/>
                <a:gd name="connsiteX8" fmla="*/ 53259 w 67702"/>
                <a:gd name="connsiteY8" fmla="*/ 242866 h 248241"/>
                <a:gd name="connsiteX9" fmla="*/ 45661 w 67702"/>
                <a:gd name="connsiteY9" fmla="*/ 244371 h 24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702" h="248241">
                  <a:moveTo>
                    <a:pt x="45661" y="244371"/>
                  </a:moveTo>
                  <a:cubicBezTo>
                    <a:pt x="38440" y="244371"/>
                    <a:pt x="31594" y="240158"/>
                    <a:pt x="28435" y="233162"/>
                  </a:cubicBezTo>
                  <a:cubicBezTo>
                    <a:pt x="13315" y="199010"/>
                    <a:pt x="5642" y="162601"/>
                    <a:pt x="5642" y="124989"/>
                  </a:cubicBezTo>
                  <a:cubicBezTo>
                    <a:pt x="5642" y="87376"/>
                    <a:pt x="13315" y="50968"/>
                    <a:pt x="28435" y="16816"/>
                  </a:cubicBezTo>
                  <a:cubicBezTo>
                    <a:pt x="32648" y="7337"/>
                    <a:pt x="43781" y="3049"/>
                    <a:pt x="53259" y="7262"/>
                  </a:cubicBezTo>
                  <a:cubicBezTo>
                    <a:pt x="62737" y="11475"/>
                    <a:pt x="67025" y="22608"/>
                    <a:pt x="62813" y="32086"/>
                  </a:cubicBezTo>
                  <a:cubicBezTo>
                    <a:pt x="49799" y="61424"/>
                    <a:pt x="43254" y="92717"/>
                    <a:pt x="43254" y="125064"/>
                  </a:cubicBezTo>
                  <a:cubicBezTo>
                    <a:pt x="43254" y="157411"/>
                    <a:pt x="49874" y="188704"/>
                    <a:pt x="62813" y="218042"/>
                  </a:cubicBezTo>
                  <a:cubicBezTo>
                    <a:pt x="67025" y="227520"/>
                    <a:pt x="62737" y="238653"/>
                    <a:pt x="53259" y="242866"/>
                  </a:cubicBezTo>
                  <a:cubicBezTo>
                    <a:pt x="50777" y="243844"/>
                    <a:pt x="48219" y="244371"/>
                    <a:pt x="45661" y="244371"/>
                  </a:cubicBezTo>
                  <a:close/>
                </a:path>
              </a:pathLst>
            </a:custGeom>
            <a:solidFill>
              <a:srgbClr val="FFFFFF"/>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5ECF3681-177C-4C4B-84BE-5CC8BC56839A}"/>
                </a:ext>
              </a:extLst>
            </p:cNvPr>
            <p:cNvSpPr/>
            <p:nvPr/>
          </p:nvSpPr>
          <p:spPr>
            <a:xfrm>
              <a:off x="3467775" y="6153464"/>
              <a:ext cx="52663" cy="157990"/>
            </a:xfrm>
            <a:custGeom>
              <a:avLst/>
              <a:gdLst>
                <a:gd name="connsiteX0" fmla="*/ 34302 w 52657"/>
                <a:gd name="connsiteY0" fmla="*/ 156995 h 157972"/>
                <a:gd name="connsiteX1" fmla="*/ 16625 w 52657"/>
                <a:gd name="connsiteY1" fmla="*/ 144583 h 157972"/>
                <a:gd name="connsiteX2" fmla="*/ 5642 w 52657"/>
                <a:gd name="connsiteY2" fmla="*/ 81319 h 157972"/>
                <a:gd name="connsiteX3" fmla="*/ 16625 w 52657"/>
                <a:gd name="connsiteY3" fmla="*/ 18055 h 157972"/>
                <a:gd name="connsiteX4" fmla="*/ 40696 w 52657"/>
                <a:gd name="connsiteY4" fmla="*/ 6771 h 157972"/>
                <a:gd name="connsiteX5" fmla="*/ 52055 w 52657"/>
                <a:gd name="connsiteY5" fmla="*/ 30843 h 157972"/>
                <a:gd name="connsiteX6" fmla="*/ 43254 w 52657"/>
                <a:gd name="connsiteY6" fmla="*/ 81394 h 157972"/>
                <a:gd name="connsiteX7" fmla="*/ 52055 w 52657"/>
                <a:gd name="connsiteY7" fmla="*/ 131945 h 157972"/>
                <a:gd name="connsiteX8" fmla="*/ 40696 w 52657"/>
                <a:gd name="connsiteY8" fmla="*/ 156017 h 157972"/>
                <a:gd name="connsiteX9" fmla="*/ 34302 w 52657"/>
                <a:gd name="connsiteY9" fmla="*/ 156995 h 15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657" h="157972">
                  <a:moveTo>
                    <a:pt x="34302" y="156995"/>
                  </a:moveTo>
                  <a:cubicBezTo>
                    <a:pt x="26629" y="156995"/>
                    <a:pt x="19333" y="152256"/>
                    <a:pt x="16625" y="144583"/>
                  </a:cubicBezTo>
                  <a:cubicBezTo>
                    <a:pt x="9328" y="124272"/>
                    <a:pt x="5642" y="102984"/>
                    <a:pt x="5642" y="81319"/>
                  </a:cubicBezTo>
                  <a:cubicBezTo>
                    <a:pt x="5642" y="59654"/>
                    <a:pt x="9328" y="38366"/>
                    <a:pt x="16625" y="18055"/>
                  </a:cubicBezTo>
                  <a:cubicBezTo>
                    <a:pt x="20160" y="8276"/>
                    <a:pt x="30917" y="3236"/>
                    <a:pt x="40696" y="6771"/>
                  </a:cubicBezTo>
                  <a:cubicBezTo>
                    <a:pt x="50476" y="10307"/>
                    <a:pt x="55516" y="21064"/>
                    <a:pt x="52055" y="30843"/>
                  </a:cubicBezTo>
                  <a:cubicBezTo>
                    <a:pt x="46188" y="47017"/>
                    <a:pt x="43254" y="64017"/>
                    <a:pt x="43254" y="81394"/>
                  </a:cubicBezTo>
                  <a:cubicBezTo>
                    <a:pt x="43254" y="98696"/>
                    <a:pt x="46188" y="115697"/>
                    <a:pt x="52055" y="131945"/>
                  </a:cubicBezTo>
                  <a:cubicBezTo>
                    <a:pt x="55591" y="141725"/>
                    <a:pt x="50476" y="152482"/>
                    <a:pt x="40696" y="156017"/>
                  </a:cubicBezTo>
                  <a:cubicBezTo>
                    <a:pt x="38590" y="156619"/>
                    <a:pt x="36409" y="156995"/>
                    <a:pt x="34302" y="156995"/>
                  </a:cubicBezTo>
                  <a:close/>
                </a:path>
              </a:pathLst>
            </a:custGeom>
            <a:solidFill>
              <a:srgbClr val="FFFFFF"/>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69092031-860A-45DD-8C31-990099C35C9C}"/>
                </a:ext>
              </a:extLst>
            </p:cNvPr>
            <p:cNvSpPr/>
            <p:nvPr/>
          </p:nvSpPr>
          <p:spPr>
            <a:xfrm>
              <a:off x="13385090" y="6333687"/>
              <a:ext cx="240747" cy="240747"/>
            </a:xfrm>
            <a:custGeom>
              <a:avLst/>
              <a:gdLst>
                <a:gd name="connsiteX0" fmla="*/ 220521 w 240719"/>
                <a:gd name="connsiteY0" fmla="*/ 239328 h 240719"/>
                <a:gd name="connsiteX1" fmla="*/ 207206 w 240719"/>
                <a:gd name="connsiteY1" fmla="*/ 233836 h 240719"/>
                <a:gd name="connsiteX2" fmla="*/ 11171 w 240719"/>
                <a:gd name="connsiteY2" fmla="*/ 37801 h 240719"/>
                <a:gd name="connsiteX3" fmla="*/ 11171 w 240719"/>
                <a:gd name="connsiteY3" fmla="*/ 11171 h 240719"/>
                <a:gd name="connsiteX4" fmla="*/ 37801 w 240719"/>
                <a:gd name="connsiteY4" fmla="*/ 11171 h 240719"/>
                <a:gd name="connsiteX5" fmla="*/ 233836 w 240719"/>
                <a:gd name="connsiteY5" fmla="*/ 207207 h 240719"/>
                <a:gd name="connsiteX6" fmla="*/ 233836 w 240719"/>
                <a:gd name="connsiteY6" fmla="*/ 233836 h 240719"/>
                <a:gd name="connsiteX7" fmla="*/ 220521 w 240719"/>
                <a:gd name="connsiteY7" fmla="*/ 239328 h 24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0719" h="240719">
                  <a:moveTo>
                    <a:pt x="220521" y="239328"/>
                  </a:moveTo>
                  <a:cubicBezTo>
                    <a:pt x="215707" y="239328"/>
                    <a:pt x="210892" y="237522"/>
                    <a:pt x="207206" y="233836"/>
                  </a:cubicBezTo>
                  <a:lnTo>
                    <a:pt x="11171" y="37801"/>
                  </a:lnTo>
                  <a:cubicBezTo>
                    <a:pt x="3799" y="30429"/>
                    <a:pt x="3799" y="18543"/>
                    <a:pt x="11171" y="11171"/>
                  </a:cubicBezTo>
                  <a:cubicBezTo>
                    <a:pt x="18543" y="3799"/>
                    <a:pt x="30428" y="3799"/>
                    <a:pt x="37801" y="11171"/>
                  </a:cubicBezTo>
                  <a:lnTo>
                    <a:pt x="233836" y="207207"/>
                  </a:lnTo>
                  <a:cubicBezTo>
                    <a:pt x="241208" y="214579"/>
                    <a:pt x="241208" y="226464"/>
                    <a:pt x="233836" y="233836"/>
                  </a:cubicBezTo>
                  <a:cubicBezTo>
                    <a:pt x="230150" y="237522"/>
                    <a:pt x="225336" y="239328"/>
                    <a:pt x="220521" y="239328"/>
                  </a:cubicBezTo>
                  <a:close/>
                </a:path>
              </a:pathLst>
            </a:custGeom>
            <a:solidFill>
              <a:srgbClr val="FFFFFF"/>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C06F842D-55F6-40D9-810A-BD3AABA4B9DC}"/>
                </a:ext>
              </a:extLst>
            </p:cNvPr>
            <p:cNvSpPr/>
            <p:nvPr/>
          </p:nvSpPr>
          <p:spPr>
            <a:xfrm>
              <a:off x="12942172" y="5890843"/>
              <a:ext cx="361121" cy="361121"/>
            </a:xfrm>
            <a:custGeom>
              <a:avLst/>
              <a:gdLst>
                <a:gd name="connsiteX0" fmla="*/ 237616 w 361078"/>
                <a:gd name="connsiteY0" fmla="*/ 356697 h 361078"/>
                <a:gd name="connsiteX1" fmla="*/ 224301 w 361078"/>
                <a:gd name="connsiteY1" fmla="*/ 351206 h 361078"/>
                <a:gd name="connsiteX2" fmla="*/ 31877 w 361078"/>
                <a:gd name="connsiteY2" fmla="*/ 158781 h 361078"/>
                <a:gd name="connsiteX3" fmla="*/ 31877 w 361078"/>
                <a:gd name="connsiteY3" fmla="*/ 31876 h 361078"/>
                <a:gd name="connsiteX4" fmla="*/ 158781 w 361078"/>
                <a:gd name="connsiteY4" fmla="*/ 31876 h 361078"/>
                <a:gd name="connsiteX5" fmla="*/ 351205 w 361078"/>
                <a:gd name="connsiteY5" fmla="*/ 224302 h 361078"/>
                <a:gd name="connsiteX6" fmla="*/ 351205 w 361078"/>
                <a:gd name="connsiteY6" fmla="*/ 250931 h 361078"/>
                <a:gd name="connsiteX7" fmla="*/ 324577 w 361078"/>
                <a:gd name="connsiteY7" fmla="*/ 250931 h 361078"/>
                <a:gd name="connsiteX8" fmla="*/ 132151 w 361078"/>
                <a:gd name="connsiteY8" fmla="*/ 58506 h 361078"/>
                <a:gd name="connsiteX9" fmla="*/ 58431 w 361078"/>
                <a:gd name="connsiteY9" fmla="*/ 58506 h 361078"/>
                <a:gd name="connsiteX10" fmla="*/ 58431 w 361078"/>
                <a:gd name="connsiteY10" fmla="*/ 132226 h 361078"/>
                <a:gd name="connsiteX11" fmla="*/ 250856 w 361078"/>
                <a:gd name="connsiteY11" fmla="*/ 324651 h 361078"/>
                <a:gd name="connsiteX12" fmla="*/ 250856 w 361078"/>
                <a:gd name="connsiteY12" fmla="*/ 351281 h 361078"/>
                <a:gd name="connsiteX13" fmla="*/ 237616 w 361078"/>
                <a:gd name="connsiteY13" fmla="*/ 356697 h 36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078" h="361078">
                  <a:moveTo>
                    <a:pt x="237616" y="356697"/>
                  </a:moveTo>
                  <a:cubicBezTo>
                    <a:pt x="232802" y="356697"/>
                    <a:pt x="227987" y="354892"/>
                    <a:pt x="224301" y="351206"/>
                  </a:cubicBezTo>
                  <a:lnTo>
                    <a:pt x="31877" y="158781"/>
                  </a:lnTo>
                  <a:cubicBezTo>
                    <a:pt x="-3103" y="123801"/>
                    <a:pt x="-3103" y="66856"/>
                    <a:pt x="31877" y="31876"/>
                  </a:cubicBezTo>
                  <a:cubicBezTo>
                    <a:pt x="66856" y="-3103"/>
                    <a:pt x="123801" y="-3103"/>
                    <a:pt x="158781" y="31876"/>
                  </a:cubicBezTo>
                  <a:lnTo>
                    <a:pt x="351205" y="224302"/>
                  </a:lnTo>
                  <a:cubicBezTo>
                    <a:pt x="358577" y="231673"/>
                    <a:pt x="358577" y="243559"/>
                    <a:pt x="351205" y="250931"/>
                  </a:cubicBezTo>
                  <a:cubicBezTo>
                    <a:pt x="343834" y="258303"/>
                    <a:pt x="331948" y="258303"/>
                    <a:pt x="324577" y="250931"/>
                  </a:cubicBezTo>
                  <a:lnTo>
                    <a:pt x="132151" y="58506"/>
                  </a:lnTo>
                  <a:cubicBezTo>
                    <a:pt x="111841" y="38195"/>
                    <a:pt x="78742" y="38195"/>
                    <a:pt x="58431" y="58506"/>
                  </a:cubicBezTo>
                  <a:cubicBezTo>
                    <a:pt x="38120" y="78817"/>
                    <a:pt x="38120" y="111916"/>
                    <a:pt x="58431" y="132226"/>
                  </a:cubicBezTo>
                  <a:lnTo>
                    <a:pt x="250856" y="324651"/>
                  </a:lnTo>
                  <a:cubicBezTo>
                    <a:pt x="258228" y="332023"/>
                    <a:pt x="258228" y="343909"/>
                    <a:pt x="250856" y="351281"/>
                  </a:cubicBezTo>
                  <a:cubicBezTo>
                    <a:pt x="247245" y="354892"/>
                    <a:pt x="242431" y="356697"/>
                    <a:pt x="237616" y="356697"/>
                  </a:cubicBezTo>
                  <a:close/>
                </a:path>
              </a:pathLst>
            </a:custGeom>
            <a:solidFill>
              <a:srgbClr val="FFFFFF"/>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0A7EA131-1D28-48D5-80B5-A5505BAD5D22}"/>
                </a:ext>
              </a:extLst>
            </p:cNvPr>
            <p:cNvSpPr/>
            <p:nvPr/>
          </p:nvSpPr>
          <p:spPr>
            <a:xfrm>
              <a:off x="13240415" y="6189088"/>
              <a:ext cx="383690" cy="383690"/>
            </a:xfrm>
            <a:custGeom>
              <a:avLst/>
              <a:gdLst>
                <a:gd name="connsiteX0" fmla="*/ 134841 w 383646"/>
                <a:gd name="connsiteY0" fmla="*/ 383910 h 383646"/>
                <a:gd name="connsiteX1" fmla="*/ 121526 w 383646"/>
                <a:gd name="connsiteY1" fmla="*/ 378418 h 383646"/>
                <a:gd name="connsiteX2" fmla="*/ 58788 w 383646"/>
                <a:gd name="connsiteY2" fmla="*/ 315681 h 383646"/>
                <a:gd name="connsiteX3" fmla="*/ 58788 w 383646"/>
                <a:gd name="connsiteY3" fmla="*/ 58788 h 383646"/>
                <a:gd name="connsiteX4" fmla="*/ 315681 w 383646"/>
                <a:gd name="connsiteY4" fmla="*/ 58788 h 383646"/>
                <a:gd name="connsiteX5" fmla="*/ 378343 w 383646"/>
                <a:gd name="connsiteY5" fmla="*/ 121450 h 383646"/>
                <a:gd name="connsiteX6" fmla="*/ 378343 w 383646"/>
                <a:gd name="connsiteY6" fmla="*/ 148080 h 383646"/>
                <a:gd name="connsiteX7" fmla="*/ 351714 w 383646"/>
                <a:gd name="connsiteY7" fmla="*/ 148080 h 383646"/>
                <a:gd name="connsiteX8" fmla="*/ 289051 w 383646"/>
                <a:gd name="connsiteY8" fmla="*/ 85418 h 383646"/>
                <a:gd name="connsiteX9" fmla="*/ 85343 w 383646"/>
                <a:gd name="connsiteY9" fmla="*/ 85418 h 383646"/>
                <a:gd name="connsiteX10" fmla="*/ 85343 w 383646"/>
                <a:gd name="connsiteY10" fmla="*/ 289126 h 383646"/>
                <a:gd name="connsiteX11" fmla="*/ 148080 w 383646"/>
                <a:gd name="connsiteY11" fmla="*/ 351864 h 383646"/>
                <a:gd name="connsiteX12" fmla="*/ 148080 w 383646"/>
                <a:gd name="connsiteY12" fmla="*/ 378493 h 383646"/>
                <a:gd name="connsiteX13" fmla="*/ 134841 w 383646"/>
                <a:gd name="connsiteY13" fmla="*/ 383910 h 38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3646" h="383646">
                  <a:moveTo>
                    <a:pt x="134841" y="383910"/>
                  </a:moveTo>
                  <a:cubicBezTo>
                    <a:pt x="130026" y="383910"/>
                    <a:pt x="125212" y="382104"/>
                    <a:pt x="121526" y="378418"/>
                  </a:cubicBezTo>
                  <a:lnTo>
                    <a:pt x="58788" y="315681"/>
                  </a:lnTo>
                  <a:cubicBezTo>
                    <a:pt x="-12074" y="244819"/>
                    <a:pt x="-12074" y="129650"/>
                    <a:pt x="58788" y="58788"/>
                  </a:cubicBezTo>
                  <a:cubicBezTo>
                    <a:pt x="129575" y="-12074"/>
                    <a:pt x="244819" y="-12074"/>
                    <a:pt x="315681" y="58788"/>
                  </a:cubicBezTo>
                  <a:lnTo>
                    <a:pt x="378343" y="121450"/>
                  </a:lnTo>
                  <a:cubicBezTo>
                    <a:pt x="385715" y="128822"/>
                    <a:pt x="385715" y="140708"/>
                    <a:pt x="378343" y="148080"/>
                  </a:cubicBezTo>
                  <a:cubicBezTo>
                    <a:pt x="370971" y="155452"/>
                    <a:pt x="359086" y="155452"/>
                    <a:pt x="351714" y="148080"/>
                  </a:cubicBezTo>
                  <a:lnTo>
                    <a:pt x="289051" y="85418"/>
                  </a:lnTo>
                  <a:cubicBezTo>
                    <a:pt x="232934" y="29300"/>
                    <a:pt x="141536" y="29300"/>
                    <a:pt x="85343" y="85418"/>
                  </a:cubicBezTo>
                  <a:cubicBezTo>
                    <a:pt x="29226" y="141611"/>
                    <a:pt x="29226" y="232934"/>
                    <a:pt x="85343" y="289126"/>
                  </a:cubicBezTo>
                  <a:lnTo>
                    <a:pt x="148080" y="351864"/>
                  </a:lnTo>
                  <a:cubicBezTo>
                    <a:pt x="155452" y="359236"/>
                    <a:pt x="155452" y="371122"/>
                    <a:pt x="148080" y="378493"/>
                  </a:cubicBezTo>
                  <a:cubicBezTo>
                    <a:pt x="144470" y="382104"/>
                    <a:pt x="139655" y="383910"/>
                    <a:pt x="134841" y="383910"/>
                  </a:cubicBezTo>
                  <a:close/>
                </a:path>
              </a:pathLst>
            </a:custGeom>
            <a:solidFill>
              <a:srgbClr val="FFFFFF"/>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74FE91DF-4B25-41DC-8665-F30609118F05}"/>
                </a:ext>
              </a:extLst>
            </p:cNvPr>
            <p:cNvSpPr/>
            <p:nvPr/>
          </p:nvSpPr>
          <p:spPr>
            <a:xfrm>
              <a:off x="20351336" y="6079473"/>
              <a:ext cx="263317" cy="263317"/>
            </a:xfrm>
            <a:custGeom>
              <a:avLst/>
              <a:gdLst>
                <a:gd name="connsiteX0" fmla="*/ 241809 w 263286"/>
                <a:gd name="connsiteY0" fmla="*/ 260616 h 263286"/>
                <a:gd name="connsiteX1" fmla="*/ 228494 w 263286"/>
                <a:gd name="connsiteY1" fmla="*/ 255125 h 263286"/>
                <a:gd name="connsiteX2" fmla="*/ 11171 w 263286"/>
                <a:gd name="connsiteY2" fmla="*/ 37801 h 263286"/>
                <a:gd name="connsiteX3" fmla="*/ 11171 w 263286"/>
                <a:gd name="connsiteY3" fmla="*/ 11171 h 263286"/>
                <a:gd name="connsiteX4" fmla="*/ 37799 w 263286"/>
                <a:gd name="connsiteY4" fmla="*/ 11171 h 263286"/>
                <a:gd name="connsiteX5" fmla="*/ 255124 w 263286"/>
                <a:gd name="connsiteY5" fmla="*/ 228495 h 263286"/>
                <a:gd name="connsiteX6" fmla="*/ 255124 w 263286"/>
                <a:gd name="connsiteY6" fmla="*/ 255125 h 263286"/>
                <a:gd name="connsiteX7" fmla="*/ 241809 w 263286"/>
                <a:gd name="connsiteY7" fmla="*/ 260616 h 26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286" h="263286">
                  <a:moveTo>
                    <a:pt x="241809" y="260616"/>
                  </a:moveTo>
                  <a:cubicBezTo>
                    <a:pt x="236996" y="260616"/>
                    <a:pt x="232180" y="258811"/>
                    <a:pt x="228494" y="255125"/>
                  </a:cubicBezTo>
                  <a:lnTo>
                    <a:pt x="11171" y="37801"/>
                  </a:lnTo>
                  <a:cubicBezTo>
                    <a:pt x="3799" y="30428"/>
                    <a:pt x="3799" y="18543"/>
                    <a:pt x="11171" y="11171"/>
                  </a:cubicBezTo>
                  <a:cubicBezTo>
                    <a:pt x="18543" y="3799"/>
                    <a:pt x="30427" y="3799"/>
                    <a:pt x="37799" y="11171"/>
                  </a:cubicBezTo>
                  <a:lnTo>
                    <a:pt x="255124" y="228495"/>
                  </a:lnTo>
                  <a:cubicBezTo>
                    <a:pt x="262496" y="235867"/>
                    <a:pt x="262496" y="247753"/>
                    <a:pt x="255124" y="255125"/>
                  </a:cubicBezTo>
                  <a:cubicBezTo>
                    <a:pt x="251438" y="258811"/>
                    <a:pt x="246623" y="260616"/>
                    <a:pt x="241809" y="260616"/>
                  </a:cubicBezTo>
                  <a:close/>
                </a:path>
              </a:pathLst>
            </a:custGeom>
            <a:solidFill>
              <a:srgbClr val="FFFFFF"/>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1E845126-5935-42DC-8158-1C835CCE50EA}"/>
                </a:ext>
              </a:extLst>
            </p:cNvPr>
            <p:cNvSpPr/>
            <p:nvPr/>
          </p:nvSpPr>
          <p:spPr>
            <a:xfrm>
              <a:off x="20436379" y="6164599"/>
              <a:ext cx="308458" cy="308458"/>
            </a:xfrm>
            <a:custGeom>
              <a:avLst/>
              <a:gdLst>
                <a:gd name="connsiteX0" fmla="*/ 156776 w 308421"/>
                <a:gd name="connsiteY0" fmla="*/ 308046 h 308421"/>
                <a:gd name="connsiteX1" fmla="*/ 49806 w 308421"/>
                <a:gd name="connsiteY1" fmla="*/ 263738 h 308421"/>
                <a:gd name="connsiteX2" fmla="*/ 5648 w 308421"/>
                <a:gd name="connsiteY2" fmla="*/ 155565 h 308421"/>
                <a:gd name="connsiteX3" fmla="*/ 24455 w 308421"/>
                <a:gd name="connsiteY3" fmla="*/ 136909 h 308421"/>
                <a:gd name="connsiteX4" fmla="*/ 24605 w 308421"/>
                <a:gd name="connsiteY4" fmla="*/ 136909 h 308421"/>
                <a:gd name="connsiteX5" fmla="*/ 43261 w 308421"/>
                <a:gd name="connsiteY5" fmla="*/ 155866 h 308421"/>
                <a:gd name="connsiteX6" fmla="*/ 76361 w 308421"/>
                <a:gd name="connsiteY6" fmla="*/ 237109 h 308421"/>
                <a:gd name="connsiteX7" fmla="*/ 156700 w 308421"/>
                <a:gd name="connsiteY7" fmla="*/ 270433 h 308421"/>
                <a:gd name="connsiteX8" fmla="*/ 237115 w 308421"/>
                <a:gd name="connsiteY8" fmla="*/ 237109 h 308421"/>
                <a:gd name="connsiteX9" fmla="*/ 270441 w 308421"/>
                <a:gd name="connsiteY9" fmla="*/ 156693 h 308421"/>
                <a:gd name="connsiteX10" fmla="*/ 237115 w 308421"/>
                <a:gd name="connsiteY10" fmla="*/ 76353 h 308421"/>
                <a:gd name="connsiteX11" fmla="*/ 155872 w 308421"/>
                <a:gd name="connsiteY11" fmla="*/ 43254 h 308421"/>
                <a:gd name="connsiteX12" fmla="*/ 155723 w 308421"/>
                <a:gd name="connsiteY12" fmla="*/ 43254 h 308421"/>
                <a:gd name="connsiteX13" fmla="*/ 136917 w 308421"/>
                <a:gd name="connsiteY13" fmla="*/ 24599 h 308421"/>
                <a:gd name="connsiteX14" fmla="*/ 155573 w 308421"/>
                <a:gd name="connsiteY14" fmla="*/ 5642 h 308421"/>
                <a:gd name="connsiteX15" fmla="*/ 157002 w 308421"/>
                <a:gd name="connsiteY15" fmla="*/ 5642 h 308421"/>
                <a:gd name="connsiteX16" fmla="*/ 263745 w 308421"/>
                <a:gd name="connsiteY16" fmla="*/ 49799 h 308421"/>
                <a:gd name="connsiteX17" fmla="*/ 308053 w 308421"/>
                <a:gd name="connsiteY17" fmla="*/ 156768 h 308421"/>
                <a:gd name="connsiteX18" fmla="*/ 263745 w 308421"/>
                <a:gd name="connsiteY18" fmla="*/ 263738 h 308421"/>
                <a:gd name="connsiteX19" fmla="*/ 156776 w 308421"/>
                <a:gd name="connsiteY19" fmla="*/ 308046 h 308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08421" h="308421">
                  <a:moveTo>
                    <a:pt x="156776" y="308046"/>
                  </a:moveTo>
                  <a:cubicBezTo>
                    <a:pt x="116379" y="308046"/>
                    <a:pt x="78392" y="292323"/>
                    <a:pt x="49806" y="263738"/>
                  </a:cubicBezTo>
                  <a:cubicBezTo>
                    <a:pt x="20995" y="234927"/>
                    <a:pt x="5274" y="196487"/>
                    <a:pt x="5648" y="155565"/>
                  </a:cubicBezTo>
                  <a:cubicBezTo>
                    <a:pt x="5724" y="145259"/>
                    <a:pt x="14150" y="136909"/>
                    <a:pt x="24455" y="136909"/>
                  </a:cubicBezTo>
                  <a:cubicBezTo>
                    <a:pt x="24530" y="136909"/>
                    <a:pt x="24530" y="136909"/>
                    <a:pt x="24605" y="136909"/>
                  </a:cubicBezTo>
                  <a:cubicBezTo>
                    <a:pt x="34987" y="136985"/>
                    <a:pt x="43336" y="145485"/>
                    <a:pt x="43261" y="155866"/>
                  </a:cubicBezTo>
                  <a:cubicBezTo>
                    <a:pt x="42961" y="186633"/>
                    <a:pt x="54770" y="215444"/>
                    <a:pt x="76361" y="237109"/>
                  </a:cubicBezTo>
                  <a:cubicBezTo>
                    <a:pt x="97799" y="258548"/>
                    <a:pt x="126385" y="270433"/>
                    <a:pt x="156700" y="270433"/>
                  </a:cubicBezTo>
                  <a:cubicBezTo>
                    <a:pt x="187091" y="270433"/>
                    <a:pt x="215602" y="258623"/>
                    <a:pt x="237115" y="237109"/>
                  </a:cubicBezTo>
                  <a:cubicBezTo>
                    <a:pt x="258555" y="215669"/>
                    <a:pt x="270441" y="187084"/>
                    <a:pt x="270441" y="156693"/>
                  </a:cubicBezTo>
                  <a:cubicBezTo>
                    <a:pt x="270441" y="126302"/>
                    <a:pt x="258630" y="97792"/>
                    <a:pt x="237115" y="76353"/>
                  </a:cubicBezTo>
                  <a:cubicBezTo>
                    <a:pt x="215451" y="54689"/>
                    <a:pt x="186263" y="42954"/>
                    <a:pt x="155872" y="43254"/>
                  </a:cubicBezTo>
                  <a:cubicBezTo>
                    <a:pt x="155799" y="43254"/>
                    <a:pt x="155723" y="43254"/>
                    <a:pt x="155723" y="43254"/>
                  </a:cubicBezTo>
                  <a:cubicBezTo>
                    <a:pt x="145417" y="43254"/>
                    <a:pt x="136992" y="34980"/>
                    <a:pt x="136917" y="24599"/>
                  </a:cubicBezTo>
                  <a:cubicBezTo>
                    <a:pt x="136842" y="14218"/>
                    <a:pt x="145191" y="5717"/>
                    <a:pt x="155573" y="5642"/>
                  </a:cubicBezTo>
                  <a:cubicBezTo>
                    <a:pt x="156023" y="5642"/>
                    <a:pt x="156550" y="5642"/>
                    <a:pt x="157002" y="5642"/>
                  </a:cubicBezTo>
                  <a:cubicBezTo>
                    <a:pt x="197396" y="5642"/>
                    <a:pt x="235235" y="21289"/>
                    <a:pt x="263745" y="49799"/>
                  </a:cubicBezTo>
                  <a:cubicBezTo>
                    <a:pt x="292331" y="78384"/>
                    <a:pt x="308053" y="116373"/>
                    <a:pt x="308053" y="156768"/>
                  </a:cubicBezTo>
                  <a:cubicBezTo>
                    <a:pt x="308053" y="197164"/>
                    <a:pt x="292331" y="235153"/>
                    <a:pt x="263745" y="263738"/>
                  </a:cubicBezTo>
                  <a:cubicBezTo>
                    <a:pt x="235159" y="292249"/>
                    <a:pt x="197172" y="308046"/>
                    <a:pt x="156776" y="308046"/>
                  </a:cubicBezTo>
                  <a:close/>
                </a:path>
              </a:pathLst>
            </a:custGeom>
            <a:solidFill>
              <a:srgbClr val="FFFFFF"/>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A15023A-B011-4044-BE6E-B40E5D1F47F1}"/>
                </a:ext>
              </a:extLst>
            </p:cNvPr>
            <p:cNvSpPr/>
            <p:nvPr/>
          </p:nvSpPr>
          <p:spPr>
            <a:xfrm>
              <a:off x="20303385" y="6031465"/>
              <a:ext cx="579298" cy="579298"/>
            </a:xfrm>
            <a:custGeom>
              <a:avLst/>
              <a:gdLst>
                <a:gd name="connsiteX0" fmla="*/ 289755 w 579230"/>
                <a:gd name="connsiteY0" fmla="*/ 574237 h 579230"/>
                <a:gd name="connsiteX1" fmla="*/ 88679 w 579230"/>
                <a:gd name="connsiteY1" fmla="*/ 490963 h 579230"/>
                <a:gd name="connsiteX2" fmla="*/ 31133 w 579230"/>
                <a:gd name="connsiteY2" fmla="*/ 171785 h 579230"/>
                <a:gd name="connsiteX3" fmla="*/ 56031 w 579230"/>
                <a:gd name="connsiteY3" fmla="*/ 162457 h 579230"/>
                <a:gd name="connsiteX4" fmla="*/ 65358 w 579230"/>
                <a:gd name="connsiteY4" fmla="*/ 187356 h 579230"/>
                <a:gd name="connsiteX5" fmla="*/ 115309 w 579230"/>
                <a:gd name="connsiteY5" fmla="*/ 464334 h 579230"/>
                <a:gd name="connsiteX6" fmla="*/ 289830 w 579230"/>
                <a:gd name="connsiteY6" fmla="*/ 536625 h 579230"/>
                <a:gd name="connsiteX7" fmla="*/ 464351 w 579230"/>
                <a:gd name="connsiteY7" fmla="*/ 464334 h 579230"/>
                <a:gd name="connsiteX8" fmla="*/ 536643 w 579230"/>
                <a:gd name="connsiteY8" fmla="*/ 289812 h 579230"/>
                <a:gd name="connsiteX9" fmla="*/ 464351 w 579230"/>
                <a:gd name="connsiteY9" fmla="*/ 115291 h 579230"/>
                <a:gd name="connsiteX10" fmla="*/ 187373 w 579230"/>
                <a:gd name="connsiteY10" fmla="*/ 65342 h 579230"/>
                <a:gd name="connsiteX11" fmla="*/ 162475 w 579230"/>
                <a:gd name="connsiteY11" fmla="*/ 56014 h 579230"/>
                <a:gd name="connsiteX12" fmla="*/ 171803 w 579230"/>
                <a:gd name="connsiteY12" fmla="*/ 31114 h 579230"/>
                <a:gd name="connsiteX13" fmla="*/ 490981 w 579230"/>
                <a:gd name="connsiteY13" fmla="*/ 88661 h 579230"/>
                <a:gd name="connsiteX14" fmla="*/ 574255 w 579230"/>
                <a:gd name="connsiteY14" fmla="*/ 289737 h 579230"/>
                <a:gd name="connsiteX15" fmla="*/ 490981 w 579230"/>
                <a:gd name="connsiteY15" fmla="*/ 490813 h 579230"/>
                <a:gd name="connsiteX16" fmla="*/ 289755 w 579230"/>
                <a:gd name="connsiteY16" fmla="*/ 574237 h 57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79230" h="579230">
                  <a:moveTo>
                    <a:pt x="289755" y="574237"/>
                  </a:moveTo>
                  <a:cubicBezTo>
                    <a:pt x="213777" y="574237"/>
                    <a:pt x="142389" y="544674"/>
                    <a:pt x="88679" y="490963"/>
                  </a:cubicBezTo>
                  <a:cubicBezTo>
                    <a:pt x="5179" y="407464"/>
                    <a:pt x="-17914" y="279206"/>
                    <a:pt x="31133" y="171785"/>
                  </a:cubicBezTo>
                  <a:cubicBezTo>
                    <a:pt x="35419" y="162306"/>
                    <a:pt x="46552" y="158169"/>
                    <a:pt x="56031" y="162457"/>
                  </a:cubicBezTo>
                  <a:cubicBezTo>
                    <a:pt x="65509" y="166745"/>
                    <a:pt x="69647" y="177953"/>
                    <a:pt x="65358" y="187356"/>
                  </a:cubicBezTo>
                  <a:cubicBezTo>
                    <a:pt x="22782" y="280560"/>
                    <a:pt x="42866" y="391892"/>
                    <a:pt x="115309" y="464334"/>
                  </a:cubicBezTo>
                  <a:cubicBezTo>
                    <a:pt x="161948" y="510973"/>
                    <a:pt x="223858" y="536625"/>
                    <a:pt x="289830" y="536625"/>
                  </a:cubicBezTo>
                  <a:cubicBezTo>
                    <a:pt x="355727" y="536625"/>
                    <a:pt x="417712" y="510973"/>
                    <a:pt x="464351" y="464334"/>
                  </a:cubicBezTo>
                  <a:cubicBezTo>
                    <a:pt x="510990" y="417695"/>
                    <a:pt x="536643" y="355785"/>
                    <a:pt x="536643" y="289812"/>
                  </a:cubicBezTo>
                  <a:cubicBezTo>
                    <a:pt x="536643" y="223915"/>
                    <a:pt x="510990" y="161930"/>
                    <a:pt x="464351" y="115291"/>
                  </a:cubicBezTo>
                  <a:cubicBezTo>
                    <a:pt x="391910" y="42849"/>
                    <a:pt x="280653" y="22764"/>
                    <a:pt x="187373" y="65342"/>
                  </a:cubicBezTo>
                  <a:cubicBezTo>
                    <a:pt x="177894" y="69629"/>
                    <a:pt x="166761" y="65492"/>
                    <a:pt x="162475" y="56014"/>
                  </a:cubicBezTo>
                  <a:cubicBezTo>
                    <a:pt x="158187" y="46535"/>
                    <a:pt x="162324" y="35402"/>
                    <a:pt x="171803" y="31114"/>
                  </a:cubicBezTo>
                  <a:cubicBezTo>
                    <a:pt x="279224" y="-17932"/>
                    <a:pt x="407481" y="5237"/>
                    <a:pt x="490981" y="88661"/>
                  </a:cubicBezTo>
                  <a:cubicBezTo>
                    <a:pt x="544691" y="142372"/>
                    <a:pt x="574255" y="213760"/>
                    <a:pt x="574255" y="289737"/>
                  </a:cubicBezTo>
                  <a:cubicBezTo>
                    <a:pt x="574255" y="365714"/>
                    <a:pt x="544691" y="437103"/>
                    <a:pt x="490981" y="490813"/>
                  </a:cubicBezTo>
                  <a:cubicBezTo>
                    <a:pt x="437121" y="544674"/>
                    <a:pt x="365732" y="574237"/>
                    <a:pt x="289755" y="574237"/>
                  </a:cubicBezTo>
                  <a:close/>
                </a:path>
              </a:pathLst>
            </a:custGeom>
            <a:solidFill>
              <a:srgbClr val="FFFFFF"/>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A41F988-5671-496F-932E-F5CE7639ED3F}"/>
                </a:ext>
              </a:extLst>
            </p:cNvPr>
            <p:cNvSpPr/>
            <p:nvPr/>
          </p:nvSpPr>
          <p:spPr>
            <a:xfrm>
              <a:off x="20220691" y="5948829"/>
              <a:ext cx="173037" cy="173037"/>
            </a:xfrm>
            <a:custGeom>
              <a:avLst/>
              <a:gdLst>
                <a:gd name="connsiteX0" fmla="*/ 155114 w 173016"/>
                <a:gd name="connsiteY0" fmla="*/ 173920 h 173017"/>
                <a:gd name="connsiteX1" fmla="*/ 24448 w 173016"/>
                <a:gd name="connsiteY1" fmla="*/ 173920 h 173017"/>
                <a:gd name="connsiteX2" fmla="*/ 5642 w 173016"/>
                <a:gd name="connsiteY2" fmla="*/ 155113 h 173017"/>
                <a:gd name="connsiteX3" fmla="*/ 24448 w 173016"/>
                <a:gd name="connsiteY3" fmla="*/ 136307 h 173017"/>
                <a:gd name="connsiteX4" fmla="*/ 136308 w 173016"/>
                <a:gd name="connsiteY4" fmla="*/ 136307 h 173017"/>
                <a:gd name="connsiteX5" fmla="*/ 136308 w 173016"/>
                <a:gd name="connsiteY5" fmla="*/ 24448 h 173017"/>
                <a:gd name="connsiteX6" fmla="*/ 155114 w 173016"/>
                <a:gd name="connsiteY6" fmla="*/ 5642 h 173017"/>
                <a:gd name="connsiteX7" fmla="*/ 173921 w 173016"/>
                <a:gd name="connsiteY7" fmla="*/ 24448 h 173017"/>
                <a:gd name="connsiteX8" fmla="*/ 173921 w 173016"/>
                <a:gd name="connsiteY8" fmla="*/ 155113 h 173017"/>
                <a:gd name="connsiteX9" fmla="*/ 155114 w 173016"/>
                <a:gd name="connsiteY9" fmla="*/ 173920 h 17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16" h="173017">
                  <a:moveTo>
                    <a:pt x="155114" y="173920"/>
                  </a:moveTo>
                  <a:lnTo>
                    <a:pt x="24448" y="173920"/>
                  </a:lnTo>
                  <a:cubicBezTo>
                    <a:pt x="14068" y="173920"/>
                    <a:pt x="5642" y="165495"/>
                    <a:pt x="5642" y="155113"/>
                  </a:cubicBezTo>
                  <a:cubicBezTo>
                    <a:pt x="5642" y="144732"/>
                    <a:pt x="14068" y="136307"/>
                    <a:pt x="24448" y="136307"/>
                  </a:cubicBezTo>
                  <a:lnTo>
                    <a:pt x="136308" y="136307"/>
                  </a:lnTo>
                  <a:lnTo>
                    <a:pt x="136308" y="24448"/>
                  </a:lnTo>
                  <a:cubicBezTo>
                    <a:pt x="136308" y="14067"/>
                    <a:pt x="144732" y="5642"/>
                    <a:pt x="155114" y="5642"/>
                  </a:cubicBezTo>
                  <a:cubicBezTo>
                    <a:pt x="165495" y="5642"/>
                    <a:pt x="173921" y="14067"/>
                    <a:pt x="173921" y="24448"/>
                  </a:cubicBezTo>
                  <a:lnTo>
                    <a:pt x="173921" y="155113"/>
                  </a:lnTo>
                  <a:cubicBezTo>
                    <a:pt x="173921" y="165570"/>
                    <a:pt x="165495" y="173920"/>
                    <a:pt x="155114" y="173920"/>
                  </a:cubicBezTo>
                  <a:close/>
                </a:path>
              </a:pathLst>
            </a:custGeom>
            <a:solidFill>
              <a:srgbClr val="FFFFFF"/>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2516190-537F-4F3A-868D-F3FB0899E705}"/>
                </a:ext>
              </a:extLst>
            </p:cNvPr>
            <p:cNvSpPr/>
            <p:nvPr/>
          </p:nvSpPr>
          <p:spPr>
            <a:xfrm>
              <a:off x="20129960" y="5858174"/>
              <a:ext cx="173037" cy="173037"/>
            </a:xfrm>
            <a:custGeom>
              <a:avLst/>
              <a:gdLst>
                <a:gd name="connsiteX0" fmla="*/ 155114 w 173016"/>
                <a:gd name="connsiteY0" fmla="*/ 173920 h 173017"/>
                <a:gd name="connsiteX1" fmla="*/ 24448 w 173016"/>
                <a:gd name="connsiteY1" fmla="*/ 173920 h 173017"/>
                <a:gd name="connsiteX2" fmla="*/ 5642 w 173016"/>
                <a:gd name="connsiteY2" fmla="*/ 155113 h 173017"/>
                <a:gd name="connsiteX3" fmla="*/ 24448 w 173016"/>
                <a:gd name="connsiteY3" fmla="*/ 136307 h 173017"/>
                <a:gd name="connsiteX4" fmla="*/ 136308 w 173016"/>
                <a:gd name="connsiteY4" fmla="*/ 136307 h 173017"/>
                <a:gd name="connsiteX5" fmla="*/ 136308 w 173016"/>
                <a:gd name="connsiteY5" fmla="*/ 24448 h 173017"/>
                <a:gd name="connsiteX6" fmla="*/ 155114 w 173016"/>
                <a:gd name="connsiteY6" fmla="*/ 5642 h 173017"/>
                <a:gd name="connsiteX7" fmla="*/ 173921 w 173016"/>
                <a:gd name="connsiteY7" fmla="*/ 24448 h 173017"/>
                <a:gd name="connsiteX8" fmla="*/ 173921 w 173016"/>
                <a:gd name="connsiteY8" fmla="*/ 155113 h 173017"/>
                <a:gd name="connsiteX9" fmla="*/ 155114 w 173016"/>
                <a:gd name="connsiteY9" fmla="*/ 173920 h 17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16" h="173017">
                  <a:moveTo>
                    <a:pt x="155114" y="173920"/>
                  </a:moveTo>
                  <a:lnTo>
                    <a:pt x="24448" y="173920"/>
                  </a:lnTo>
                  <a:cubicBezTo>
                    <a:pt x="14068" y="173920"/>
                    <a:pt x="5642" y="165495"/>
                    <a:pt x="5642" y="155113"/>
                  </a:cubicBezTo>
                  <a:cubicBezTo>
                    <a:pt x="5642" y="144732"/>
                    <a:pt x="14068" y="136307"/>
                    <a:pt x="24448" y="136307"/>
                  </a:cubicBezTo>
                  <a:lnTo>
                    <a:pt x="136308" y="136307"/>
                  </a:lnTo>
                  <a:lnTo>
                    <a:pt x="136308" y="24448"/>
                  </a:lnTo>
                  <a:cubicBezTo>
                    <a:pt x="136308" y="14067"/>
                    <a:pt x="144732" y="5642"/>
                    <a:pt x="155114" y="5642"/>
                  </a:cubicBezTo>
                  <a:cubicBezTo>
                    <a:pt x="165495" y="5642"/>
                    <a:pt x="173921" y="14067"/>
                    <a:pt x="173921" y="24448"/>
                  </a:cubicBezTo>
                  <a:lnTo>
                    <a:pt x="173921" y="155113"/>
                  </a:lnTo>
                  <a:cubicBezTo>
                    <a:pt x="173921" y="165495"/>
                    <a:pt x="165495" y="173920"/>
                    <a:pt x="155114" y="173920"/>
                  </a:cubicBezTo>
                  <a:close/>
                </a:path>
              </a:pathLst>
            </a:custGeom>
            <a:solidFill>
              <a:srgbClr val="FFFFFF"/>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99D652A3-4E8E-4418-B89A-35D6B04C6020}"/>
                </a:ext>
              </a:extLst>
            </p:cNvPr>
            <p:cNvSpPr/>
            <p:nvPr/>
          </p:nvSpPr>
          <p:spPr>
            <a:xfrm>
              <a:off x="10432955" y="6172940"/>
              <a:ext cx="338551" cy="165514"/>
            </a:xfrm>
            <a:custGeom>
              <a:avLst/>
              <a:gdLst>
                <a:gd name="connsiteX0" fmla="*/ 24458 w 338511"/>
                <a:gd name="connsiteY0" fmla="*/ 165504 h 165494"/>
                <a:gd name="connsiteX1" fmla="*/ 7081 w 338511"/>
                <a:gd name="connsiteY1" fmla="*/ 153920 h 165494"/>
                <a:gd name="connsiteX2" fmla="*/ 17237 w 338511"/>
                <a:gd name="connsiteY2" fmla="*/ 129321 h 165494"/>
                <a:gd name="connsiteX3" fmla="*/ 312343 w 338511"/>
                <a:gd name="connsiteY3" fmla="*/ 7081 h 165494"/>
                <a:gd name="connsiteX4" fmla="*/ 336942 w 338511"/>
                <a:gd name="connsiteY4" fmla="*/ 17236 h 165494"/>
                <a:gd name="connsiteX5" fmla="*/ 326786 w 338511"/>
                <a:gd name="connsiteY5" fmla="*/ 41835 h 165494"/>
                <a:gd name="connsiteX6" fmla="*/ 31679 w 338511"/>
                <a:gd name="connsiteY6" fmla="*/ 164075 h 165494"/>
                <a:gd name="connsiteX7" fmla="*/ 24458 w 338511"/>
                <a:gd name="connsiteY7" fmla="*/ 165504 h 16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511" h="165494">
                  <a:moveTo>
                    <a:pt x="24458" y="165504"/>
                  </a:moveTo>
                  <a:cubicBezTo>
                    <a:pt x="17086" y="165504"/>
                    <a:pt x="10090" y="161142"/>
                    <a:pt x="7081" y="153920"/>
                  </a:cubicBezTo>
                  <a:cubicBezTo>
                    <a:pt x="3094" y="144291"/>
                    <a:pt x="7683" y="133308"/>
                    <a:pt x="17237" y="129321"/>
                  </a:cubicBezTo>
                  <a:lnTo>
                    <a:pt x="312343" y="7081"/>
                  </a:lnTo>
                  <a:cubicBezTo>
                    <a:pt x="321972" y="3094"/>
                    <a:pt x="332955" y="7683"/>
                    <a:pt x="336942" y="17236"/>
                  </a:cubicBezTo>
                  <a:cubicBezTo>
                    <a:pt x="340928" y="26865"/>
                    <a:pt x="336340" y="37848"/>
                    <a:pt x="326786" y="41835"/>
                  </a:cubicBezTo>
                  <a:lnTo>
                    <a:pt x="31679" y="164075"/>
                  </a:lnTo>
                  <a:cubicBezTo>
                    <a:pt x="29348" y="165053"/>
                    <a:pt x="26865" y="165504"/>
                    <a:pt x="24458" y="165504"/>
                  </a:cubicBezTo>
                  <a:close/>
                </a:path>
              </a:pathLst>
            </a:custGeom>
            <a:solidFill>
              <a:srgbClr val="FFFFFF"/>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EE6D4739-05E7-4E58-BF14-C9DA4BC2F503}"/>
                </a:ext>
              </a:extLst>
            </p:cNvPr>
            <p:cNvSpPr/>
            <p:nvPr/>
          </p:nvSpPr>
          <p:spPr>
            <a:xfrm>
              <a:off x="10581992" y="6237641"/>
              <a:ext cx="195607" cy="210653"/>
            </a:xfrm>
            <a:custGeom>
              <a:avLst/>
              <a:gdLst>
                <a:gd name="connsiteX0" fmla="*/ 129772 w 195584"/>
                <a:gd name="connsiteY0" fmla="*/ 209060 h 210629"/>
                <a:gd name="connsiteX1" fmla="*/ 101563 w 195584"/>
                <a:gd name="connsiteY1" fmla="*/ 203418 h 210629"/>
                <a:gd name="connsiteX2" fmla="*/ 61694 w 195584"/>
                <a:gd name="connsiteY2" fmla="*/ 163549 h 210629"/>
                <a:gd name="connsiteX3" fmla="*/ 7081 w 195584"/>
                <a:gd name="connsiteY3" fmla="*/ 31680 h 210629"/>
                <a:gd name="connsiteX4" fmla="*/ 17236 w 195584"/>
                <a:gd name="connsiteY4" fmla="*/ 7081 h 210629"/>
                <a:gd name="connsiteX5" fmla="*/ 41835 w 195584"/>
                <a:gd name="connsiteY5" fmla="*/ 17236 h 210629"/>
                <a:gd name="connsiteX6" fmla="*/ 96448 w 195584"/>
                <a:gd name="connsiteY6" fmla="*/ 149106 h 210629"/>
                <a:gd name="connsiteX7" fmla="*/ 116007 w 195584"/>
                <a:gd name="connsiteY7" fmla="*/ 168664 h 210629"/>
                <a:gd name="connsiteX8" fmla="*/ 143614 w 195584"/>
                <a:gd name="connsiteY8" fmla="*/ 168664 h 210629"/>
                <a:gd name="connsiteX9" fmla="*/ 170018 w 195584"/>
                <a:gd name="connsiteY9" fmla="*/ 157756 h 210629"/>
                <a:gd name="connsiteX10" fmla="*/ 194616 w 195584"/>
                <a:gd name="connsiteY10" fmla="*/ 167912 h 210629"/>
                <a:gd name="connsiteX11" fmla="*/ 184461 w 195584"/>
                <a:gd name="connsiteY11" fmla="*/ 192510 h 210629"/>
                <a:gd name="connsiteX12" fmla="*/ 158057 w 195584"/>
                <a:gd name="connsiteY12" fmla="*/ 203418 h 210629"/>
                <a:gd name="connsiteX13" fmla="*/ 129772 w 195584"/>
                <a:gd name="connsiteY13" fmla="*/ 209060 h 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584" h="210629">
                  <a:moveTo>
                    <a:pt x="129772" y="209060"/>
                  </a:moveTo>
                  <a:cubicBezTo>
                    <a:pt x="120220" y="209060"/>
                    <a:pt x="110666" y="207179"/>
                    <a:pt x="101563" y="203418"/>
                  </a:cubicBezTo>
                  <a:cubicBezTo>
                    <a:pt x="83359" y="195895"/>
                    <a:pt x="69217" y="181678"/>
                    <a:pt x="61694" y="163549"/>
                  </a:cubicBezTo>
                  <a:lnTo>
                    <a:pt x="7081" y="31680"/>
                  </a:lnTo>
                  <a:cubicBezTo>
                    <a:pt x="3094" y="22051"/>
                    <a:pt x="7683" y="11068"/>
                    <a:pt x="17236" y="7081"/>
                  </a:cubicBezTo>
                  <a:cubicBezTo>
                    <a:pt x="26865" y="3094"/>
                    <a:pt x="37848" y="7683"/>
                    <a:pt x="41835" y="17236"/>
                  </a:cubicBezTo>
                  <a:lnTo>
                    <a:pt x="96448" y="149106"/>
                  </a:lnTo>
                  <a:cubicBezTo>
                    <a:pt x="100134" y="157982"/>
                    <a:pt x="107055" y="164978"/>
                    <a:pt x="116007" y="168664"/>
                  </a:cubicBezTo>
                  <a:cubicBezTo>
                    <a:pt x="124883" y="172350"/>
                    <a:pt x="134737" y="172350"/>
                    <a:pt x="143614" y="168664"/>
                  </a:cubicBezTo>
                  <a:lnTo>
                    <a:pt x="170018" y="157756"/>
                  </a:lnTo>
                  <a:cubicBezTo>
                    <a:pt x="179646" y="153770"/>
                    <a:pt x="190630" y="158358"/>
                    <a:pt x="194616" y="167912"/>
                  </a:cubicBezTo>
                  <a:cubicBezTo>
                    <a:pt x="198603" y="177465"/>
                    <a:pt x="194015" y="188523"/>
                    <a:pt x="184461" y="192510"/>
                  </a:cubicBezTo>
                  <a:lnTo>
                    <a:pt x="158057" y="203418"/>
                  </a:lnTo>
                  <a:cubicBezTo>
                    <a:pt x="148880" y="207179"/>
                    <a:pt x="139326" y="209060"/>
                    <a:pt x="129772" y="209060"/>
                  </a:cubicBezTo>
                  <a:close/>
                </a:path>
              </a:pathLst>
            </a:custGeom>
            <a:solidFill>
              <a:srgbClr val="FFFFFF"/>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A9B7A220-5EC6-43CA-8D29-BD2BB764D14F}"/>
                </a:ext>
              </a:extLst>
            </p:cNvPr>
            <p:cNvSpPr/>
            <p:nvPr/>
          </p:nvSpPr>
          <p:spPr>
            <a:xfrm>
              <a:off x="10717874" y="6160611"/>
              <a:ext cx="473971" cy="338551"/>
            </a:xfrm>
            <a:custGeom>
              <a:avLst/>
              <a:gdLst>
                <a:gd name="connsiteX0" fmla="*/ 104638 w 473916"/>
                <a:gd name="connsiteY0" fmla="*/ 335352 h 338511"/>
                <a:gd name="connsiteX1" fmla="*/ 76429 w 473916"/>
                <a:gd name="connsiteY1" fmla="*/ 329710 h 338511"/>
                <a:gd name="connsiteX2" fmla="*/ 36559 w 473916"/>
                <a:gd name="connsiteY2" fmla="*/ 289841 h 338511"/>
                <a:gd name="connsiteX3" fmla="*/ 11284 w 473916"/>
                <a:gd name="connsiteY3" fmla="*/ 228909 h 338511"/>
                <a:gd name="connsiteX4" fmla="*/ 11284 w 473916"/>
                <a:gd name="connsiteY4" fmla="*/ 172491 h 338511"/>
                <a:gd name="connsiteX5" fmla="*/ 51153 w 473916"/>
                <a:gd name="connsiteY5" fmla="*/ 132621 h 338511"/>
                <a:gd name="connsiteX6" fmla="*/ 344078 w 473916"/>
                <a:gd name="connsiteY6" fmla="*/ 11284 h 338511"/>
                <a:gd name="connsiteX7" fmla="*/ 400497 w 473916"/>
                <a:gd name="connsiteY7" fmla="*/ 11284 h 338511"/>
                <a:gd name="connsiteX8" fmla="*/ 440366 w 473916"/>
                <a:gd name="connsiteY8" fmla="*/ 51153 h 338511"/>
                <a:gd name="connsiteX9" fmla="*/ 465642 w 473916"/>
                <a:gd name="connsiteY9" fmla="*/ 112085 h 338511"/>
                <a:gd name="connsiteX10" fmla="*/ 425772 w 473916"/>
                <a:gd name="connsiteY10" fmla="*/ 208373 h 338511"/>
                <a:gd name="connsiteX11" fmla="*/ 360101 w 473916"/>
                <a:gd name="connsiteY11" fmla="*/ 235604 h 338511"/>
                <a:gd name="connsiteX12" fmla="*/ 335502 w 473916"/>
                <a:gd name="connsiteY12" fmla="*/ 225449 h 338511"/>
                <a:gd name="connsiteX13" fmla="*/ 345658 w 473916"/>
                <a:gd name="connsiteY13" fmla="*/ 200850 h 338511"/>
                <a:gd name="connsiteX14" fmla="*/ 411330 w 473916"/>
                <a:gd name="connsiteY14" fmla="*/ 173619 h 338511"/>
                <a:gd name="connsiteX15" fmla="*/ 430888 w 473916"/>
                <a:gd name="connsiteY15" fmla="*/ 126453 h 338511"/>
                <a:gd name="connsiteX16" fmla="*/ 405612 w 473916"/>
                <a:gd name="connsiteY16" fmla="*/ 65521 h 338511"/>
                <a:gd name="connsiteX17" fmla="*/ 386053 w 473916"/>
                <a:gd name="connsiteY17" fmla="*/ 45962 h 338511"/>
                <a:gd name="connsiteX18" fmla="*/ 358446 w 473916"/>
                <a:gd name="connsiteY18" fmla="*/ 45962 h 338511"/>
                <a:gd name="connsiteX19" fmla="*/ 65520 w 473916"/>
                <a:gd name="connsiteY19" fmla="*/ 167300 h 338511"/>
                <a:gd name="connsiteX20" fmla="*/ 45962 w 473916"/>
                <a:gd name="connsiteY20" fmla="*/ 186858 h 338511"/>
                <a:gd name="connsiteX21" fmla="*/ 45962 w 473916"/>
                <a:gd name="connsiteY21" fmla="*/ 214466 h 338511"/>
                <a:gd name="connsiteX22" fmla="*/ 71238 w 473916"/>
                <a:gd name="connsiteY22" fmla="*/ 275398 h 338511"/>
                <a:gd name="connsiteX23" fmla="*/ 90796 w 473916"/>
                <a:gd name="connsiteY23" fmla="*/ 294956 h 338511"/>
                <a:gd name="connsiteX24" fmla="*/ 118404 w 473916"/>
                <a:gd name="connsiteY24" fmla="*/ 294956 h 338511"/>
                <a:gd name="connsiteX25" fmla="*/ 184451 w 473916"/>
                <a:gd name="connsiteY25" fmla="*/ 267650 h 338511"/>
                <a:gd name="connsiteX26" fmla="*/ 209050 w 473916"/>
                <a:gd name="connsiteY26" fmla="*/ 277805 h 338511"/>
                <a:gd name="connsiteX27" fmla="*/ 198894 w 473916"/>
                <a:gd name="connsiteY27" fmla="*/ 302404 h 338511"/>
                <a:gd name="connsiteX28" fmla="*/ 132847 w 473916"/>
                <a:gd name="connsiteY28" fmla="*/ 329710 h 338511"/>
                <a:gd name="connsiteX29" fmla="*/ 104638 w 473916"/>
                <a:gd name="connsiteY29" fmla="*/ 335352 h 338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73916" h="338511">
                  <a:moveTo>
                    <a:pt x="104638" y="335352"/>
                  </a:moveTo>
                  <a:cubicBezTo>
                    <a:pt x="95084" y="335352"/>
                    <a:pt x="85531" y="333471"/>
                    <a:pt x="76429" y="329710"/>
                  </a:cubicBezTo>
                  <a:cubicBezTo>
                    <a:pt x="58224" y="322188"/>
                    <a:pt x="44082" y="308045"/>
                    <a:pt x="36559" y="289841"/>
                  </a:cubicBezTo>
                  <a:lnTo>
                    <a:pt x="11284" y="228909"/>
                  </a:lnTo>
                  <a:cubicBezTo>
                    <a:pt x="3761" y="210704"/>
                    <a:pt x="3761" y="190695"/>
                    <a:pt x="11284" y="172491"/>
                  </a:cubicBezTo>
                  <a:cubicBezTo>
                    <a:pt x="18806" y="154286"/>
                    <a:pt x="32948" y="140144"/>
                    <a:pt x="51153" y="132621"/>
                  </a:cubicBezTo>
                  <a:lnTo>
                    <a:pt x="344078" y="11284"/>
                  </a:lnTo>
                  <a:cubicBezTo>
                    <a:pt x="362283" y="3761"/>
                    <a:pt x="382292" y="3761"/>
                    <a:pt x="400497" y="11284"/>
                  </a:cubicBezTo>
                  <a:cubicBezTo>
                    <a:pt x="418701" y="18806"/>
                    <a:pt x="432844" y="33024"/>
                    <a:pt x="440366" y="51153"/>
                  </a:cubicBezTo>
                  <a:lnTo>
                    <a:pt x="465642" y="112085"/>
                  </a:lnTo>
                  <a:cubicBezTo>
                    <a:pt x="481213" y="149622"/>
                    <a:pt x="463309" y="192801"/>
                    <a:pt x="425772" y="208373"/>
                  </a:cubicBezTo>
                  <a:lnTo>
                    <a:pt x="360101" y="235604"/>
                  </a:lnTo>
                  <a:cubicBezTo>
                    <a:pt x="350472" y="239591"/>
                    <a:pt x="339489" y="235002"/>
                    <a:pt x="335502" y="225449"/>
                  </a:cubicBezTo>
                  <a:cubicBezTo>
                    <a:pt x="331515" y="215820"/>
                    <a:pt x="336105" y="204837"/>
                    <a:pt x="345658" y="200850"/>
                  </a:cubicBezTo>
                  <a:lnTo>
                    <a:pt x="411330" y="173619"/>
                  </a:lnTo>
                  <a:cubicBezTo>
                    <a:pt x="429684" y="166021"/>
                    <a:pt x="438486" y="144808"/>
                    <a:pt x="430888" y="126453"/>
                  </a:cubicBezTo>
                  <a:lnTo>
                    <a:pt x="405612" y="65521"/>
                  </a:lnTo>
                  <a:cubicBezTo>
                    <a:pt x="401926" y="56644"/>
                    <a:pt x="395005" y="49648"/>
                    <a:pt x="386053" y="45962"/>
                  </a:cubicBezTo>
                  <a:cubicBezTo>
                    <a:pt x="377177" y="42276"/>
                    <a:pt x="367322" y="42276"/>
                    <a:pt x="358446" y="45962"/>
                  </a:cubicBezTo>
                  <a:lnTo>
                    <a:pt x="65520" y="167300"/>
                  </a:lnTo>
                  <a:cubicBezTo>
                    <a:pt x="56644" y="170986"/>
                    <a:pt x="49648" y="177907"/>
                    <a:pt x="45962" y="186858"/>
                  </a:cubicBezTo>
                  <a:cubicBezTo>
                    <a:pt x="42276" y="195735"/>
                    <a:pt x="42276" y="205589"/>
                    <a:pt x="45962" y="214466"/>
                  </a:cubicBezTo>
                  <a:lnTo>
                    <a:pt x="71238" y="275398"/>
                  </a:lnTo>
                  <a:cubicBezTo>
                    <a:pt x="74924" y="284275"/>
                    <a:pt x="81845" y="291270"/>
                    <a:pt x="90796" y="294956"/>
                  </a:cubicBezTo>
                  <a:cubicBezTo>
                    <a:pt x="99673" y="298642"/>
                    <a:pt x="109527" y="298642"/>
                    <a:pt x="118404" y="294956"/>
                  </a:cubicBezTo>
                  <a:lnTo>
                    <a:pt x="184451" y="267650"/>
                  </a:lnTo>
                  <a:cubicBezTo>
                    <a:pt x="194080" y="263663"/>
                    <a:pt x="205063" y="268252"/>
                    <a:pt x="209050" y="277805"/>
                  </a:cubicBezTo>
                  <a:cubicBezTo>
                    <a:pt x="213036" y="287359"/>
                    <a:pt x="208448" y="298417"/>
                    <a:pt x="198894" y="302404"/>
                  </a:cubicBezTo>
                  <a:lnTo>
                    <a:pt x="132847" y="329710"/>
                  </a:lnTo>
                  <a:cubicBezTo>
                    <a:pt x="123744" y="333471"/>
                    <a:pt x="114192" y="335352"/>
                    <a:pt x="104638" y="335352"/>
                  </a:cubicBezTo>
                  <a:close/>
                </a:path>
              </a:pathLst>
            </a:custGeom>
            <a:solidFill>
              <a:srgbClr val="FFFFFF"/>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75EAEFDE-E61B-48A9-8C38-5EE6E73F8729}"/>
                </a:ext>
              </a:extLst>
            </p:cNvPr>
            <p:cNvSpPr/>
            <p:nvPr/>
          </p:nvSpPr>
          <p:spPr>
            <a:xfrm>
              <a:off x="10981558" y="5945735"/>
              <a:ext cx="338551" cy="165514"/>
            </a:xfrm>
            <a:custGeom>
              <a:avLst/>
              <a:gdLst>
                <a:gd name="connsiteX0" fmla="*/ 24459 w 338511"/>
                <a:gd name="connsiteY0" fmla="*/ 165504 h 165494"/>
                <a:gd name="connsiteX1" fmla="*/ 7081 w 338511"/>
                <a:gd name="connsiteY1" fmla="*/ 153920 h 165494"/>
                <a:gd name="connsiteX2" fmla="*/ 17236 w 338511"/>
                <a:gd name="connsiteY2" fmla="*/ 129321 h 165494"/>
                <a:gd name="connsiteX3" fmla="*/ 312343 w 338511"/>
                <a:gd name="connsiteY3" fmla="*/ 7081 h 165494"/>
                <a:gd name="connsiteX4" fmla="*/ 336942 w 338511"/>
                <a:gd name="connsiteY4" fmla="*/ 17236 h 165494"/>
                <a:gd name="connsiteX5" fmla="*/ 326787 w 338511"/>
                <a:gd name="connsiteY5" fmla="*/ 41835 h 165494"/>
                <a:gd name="connsiteX6" fmla="*/ 31680 w 338511"/>
                <a:gd name="connsiteY6" fmla="*/ 164075 h 165494"/>
                <a:gd name="connsiteX7" fmla="*/ 24459 w 338511"/>
                <a:gd name="connsiteY7" fmla="*/ 165504 h 16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511" h="165494">
                  <a:moveTo>
                    <a:pt x="24459" y="165504"/>
                  </a:moveTo>
                  <a:cubicBezTo>
                    <a:pt x="17086" y="165504"/>
                    <a:pt x="10090" y="161142"/>
                    <a:pt x="7081" y="153920"/>
                  </a:cubicBezTo>
                  <a:cubicBezTo>
                    <a:pt x="3094" y="144291"/>
                    <a:pt x="7683" y="133308"/>
                    <a:pt x="17236" y="129321"/>
                  </a:cubicBezTo>
                  <a:lnTo>
                    <a:pt x="312343" y="7081"/>
                  </a:lnTo>
                  <a:cubicBezTo>
                    <a:pt x="321972" y="3094"/>
                    <a:pt x="332955" y="7683"/>
                    <a:pt x="336942" y="17236"/>
                  </a:cubicBezTo>
                  <a:cubicBezTo>
                    <a:pt x="340929" y="26865"/>
                    <a:pt x="336340" y="37848"/>
                    <a:pt x="326787" y="41835"/>
                  </a:cubicBezTo>
                  <a:lnTo>
                    <a:pt x="31680" y="164075"/>
                  </a:lnTo>
                  <a:cubicBezTo>
                    <a:pt x="29347" y="165053"/>
                    <a:pt x="26865" y="165504"/>
                    <a:pt x="24459" y="165504"/>
                  </a:cubicBezTo>
                  <a:close/>
                </a:path>
              </a:pathLst>
            </a:custGeom>
            <a:solidFill>
              <a:srgbClr val="FFFFFF"/>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C420C3C1-8B6D-4BA8-9B51-278F0BA26644}"/>
                </a:ext>
              </a:extLst>
            </p:cNvPr>
            <p:cNvSpPr/>
            <p:nvPr/>
          </p:nvSpPr>
          <p:spPr>
            <a:xfrm>
              <a:off x="11129166" y="6010361"/>
              <a:ext cx="105327" cy="263317"/>
            </a:xfrm>
            <a:custGeom>
              <a:avLst/>
              <a:gdLst>
                <a:gd name="connsiteX0" fmla="*/ 24459 w 105314"/>
                <a:gd name="connsiteY0" fmla="*/ 257805 h 263286"/>
                <a:gd name="connsiteX1" fmla="*/ 7081 w 105314"/>
                <a:gd name="connsiteY1" fmla="*/ 246221 h 263286"/>
                <a:gd name="connsiteX2" fmla="*/ 17236 w 105314"/>
                <a:gd name="connsiteY2" fmla="*/ 221622 h 263286"/>
                <a:gd name="connsiteX3" fmla="*/ 43640 w 105314"/>
                <a:gd name="connsiteY3" fmla="*/ 210715 h 263286"/>
                <a:gd name="connsiteX4" fmla="*/ 63199 w 105314"/>
                <a:gd name="connsiteY4" fmla="*/ 191156 h 263286"/>
                <a:gd name="connsiteX5" fmla="*/ 63199 w 105314"/>
                <a:gd name="connsiteY5" fmla="*/ 163549 h 263286"/>
                <a:gd name="connsiteX6" fmla="*/ 8585 w 105314"/>
                <a:gd name="connsiteY6" fmla="*/ 31680 h 263286"/>
                <a:gd name="connsiteX7" fmla="*/ 18741 w 105314"/>
                <a:gd name="connsiteY7" fmla="*/ 7081 h 263286"/>
                <a:gd name="connsiteX8" fmla="*/ 43340 w 105314"/>
                <a:gd name="connsiteY8" fmla="*/ 17236 h 263286"/>
                <a:gd name="connsiteX9" fmla="*/ 97952 w 105314"/>
                <a:gd name="connsiteY9" fmla="*/ 149105 h 263286"/>
                <a:gd name="connsiteX10" fmla="*/ 97952 w 105314"/>
                <a:gd name="connsiteY10" fmla="*/ 205524 h 263286"/>
                <a:gd name="connsiteX11" fmla="*/ 58084 w 105314"/>
                <a:gd name="connsiteY11" fmla="*/ 245393 h 263286"/>
                <a:gd name="connsiteX12" fmla="*/ 31680 w 105314"/>
                <a:gd name="connsiteY12" fmla="*/ 256301 h 263286"/>
                <a:gd name="connsiteX13" fmla="*/ 24459 w 105314"/>
                <a:gd name="connsiteY13" fmla="*/ 257805 h 26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314" h="263286">
                  <a:moveTo>
                    <a:pt x="24459" y="257805"/>
                  </a:moveTo>
                  <a:cubicBezTo>
                    <a:pt x="17086" y="257805"/>
                    <a:pt x="10090" y="253442"/>
                    <a:pt x="7081" y="246221"/>
                  </a:cubicBezTo>
                  <a:cubicBezTo>
                    <a:pt x="3094" y="236592"/>
                    <a:pt x="7683" y="225609"/>
                    <a:pt x="17236" y="221622"/>
                  </a:cubicBezTo>
                  <a:lnTo>
                    <a:pt x="43640" y="210715"/>
                  </a:lnTo>
                  <a:cubicBezTo>
                    <a:pt x="52517" y="207029"/>
                    <a:pt x="59513" y="200108"/>
                    <a:pt x="63199" y="191156"/>
                  </a:cubicBezTo>
                  <a:cubicBezTo>
                    <a:pt x="66885" y="182280"/>
                    <a:pt x="66885" y="172425"/>
                    <a:pt x="63199" y="163549"/>
                  </a:cubicBezTo>
                  <a:lnTo>
                    <a:pt x="8585" y="31680"/>
                  </a:lnTo>
                  <a:cubicBezTo>
                    <a:pt x="4599" y="22051"/>
                    <a:pt x="9188" y="11068"/>
                    <a:pt x="18741" y="7081"/>
                  </a:cubicBezTo>
                  <a:cubicBezTo>
                    <a:pt x="28370" y="3094"/>
                    <a:pt x="39353" y="7683"/>
                    <a:pt x="43340" y="17236"/>
                  </a:cubicBezTo>
                  <a:lnTo>
                    <a:pt x="97952" y="149105"/>
                  </a:lnTo>
                  <a:cubicBezTo>
                    <a:pt x="105475" y="167310"/>
                    <a:pt x="105475" y="187320"/>
                    <a:pt x="97952" y="205524"/>
                  </a:cubicBezTo>
                  <a:cubicBezTo>
                    <a:pt x="90430" y="223729"/>
                    <a:pt x="76288" y="237871"/>
                    <a:pt x="58084" y="245393"/>
                  </a:cubicBezTo>
                  <a:lnTo>
                    <a:pt x="31680" y="256301"/>
                  </a:lnTo>
                  <a:cubicBezTo>
                    <a:pt x="29272" y="257354"/>
                    <a:pt x="26790" y="257805"/>
                    <a:pt x="24459" y="257805"/>
                  </a:cubicBezTo>
                  <a:close/>
                </a:path>
              </a:pathLst>
            </a:custGeom>
            <a:solidFill>
              <a:srgbClr val="FFFFFF"/>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AFAB5AA8-A21A-4FFB-933F-7F02E8665D61}"/>
                </a:ext>
              </a:extLst>
            </p:cNvPr>
            <p:cNvSpPr/>
            <p:nvPr/>
          </p:nvSpPr>
          <p:spPr>
            <a:xfrm>
              <a:off x="10717874" y="6160611"/>
              <a:ext cx="473971" cy="338551"/>
            </a:xfrm>
            <a:custGeom>
              <a:avLst/>
              <a:gdLst>
                <a:gd name="connsiteX0" fmla="*/ 104638 w 473916"/>
                <a:gd name="connsiteY0" fmla="*/ 335352 h 338511"/>
                <a:gd name="connsiteX1" fmla="*/ 76429 w 473916"/>
                <a:gd name="connsiteY1" fmla="*/ 329710 h 338511"/>
                <a:gd name="connsiteX2" fmla="*/ 36559 w 473916"/>
                <a:gd name="connsiteY2" fmla="*/ 289841 h 338511"/>
                <a:gd name="connsiteX3" fmla="*/ 11284 w 473916"/>
                <a:gd name="connsiteY3" fmla="*/ 228909 h 338511"/>
                <a:gd name="connsiteX4" fmla="*/ 11284 w 473916"/>
                <a:gd name="connsiteY4" fmla="*/ 172491 h 338511"/>
                <a:gd name="connsiteX5" fmla="*/ 51153 w 473916"/>
                <a:gd name="connsiteY5" fmla="*/ 132621 h 338511"/>
                <a:gd name="connsiteX6" fmla="*/ 344078 w 473916"/>
                <a:gd name="connsiteY6" fmla="*/ 11284 h 338511"/>
                <a:gd name="connsiteX7" fmla="*/ 400497 w 473916"/>
                <a:gd name="connsiteY7" fmla="*/ 11284 h 338511"/>
                <a:gd name="connsiteX8" fmla="*/ 440366 w 473916"/>
                <a:gd name="connsiteY8" fmla="*/ 51153 h 338511"/>
                <a:gd name="connsiteX9" fmla="*/ 465642 w 473916"/>
                <a:gd name="connsiteY9" fmla="*/ 112085 h 338511"/>
                <a:gd name="connsiteX10" fmla="*/ 425772 w 473916"/>
                <a:gd name="connsiteY10" fmla="*/ 208373 h 338511"/>
                <a:gd name="connsiteX11" fmla="*/ 360101 w 473916"/>
                <a:gd name="connsiteY11" fmla="*/ 235604 h 338511"/>
                <a:gd name="connsiteX12" fmla="*/ 335502 w 473916"/>
                <a:gd name="connsiteY12" fmla="*/ 225449 h 338511"/>
                <a:gd name="connsiteX13" fmla="*/ 345658 w 473916"/>
                <a:gd name="connsiteY13" fmla="*/ 200850 h 338511"/>
                <a:gd name="connsiteX14" fmla="*/ 411330 w 473916"/>
                <a:gd name="connsiteY14" fmla="*/ 173619 h 338511"/>
                <a:gd name="connsiteX15" fmla="*/ 430888 w 473916"/>
                <a:gd name="connsiteY15" fmla="*/ 126453 h 338511"/>
                <a:gd name="connsiteX16" fmla="*/ 405612 w 473916"/>
                <a:gd name="connsiteY16" fmla="*/ 65521 h 338511"/>
                <a:gd name="connsiteX17" fmla="*/ 386053 w 473916"/>
                <a:gd name="connsiteY17" fmla="*/ 45962 h 338511"/>
                <a:gd name="connsiteX18" fmla="*/ 358446 w 473916"/>
                <a:gd name="connsiteY18" fmla="*/ 45962 h 338511"/>
                <a:gd name="connsiteX19" fmla="*/ 65520 w 473916"/>
                <a:gd name="connsiteY19" fmla="*/ 167300 h 338511"/>
                <a:gd name="connsiteX20" fmla="*/ 45962 w 473916"/>
                <a:gd name="connsiteY20" fmla="*/ 186858 h 338511"/>
                <a:gd name="connsiteX21" fmla="*/ 45962 w 473916"/>
                <a:gd name="connsiteY21" fmla="*/ 214466 h 338511"/>
                <a:gd name="connsiteX22" fmla="*/ 71238 w 473916"/>
                <a:gd name="connsiteY22" fmla="*/ 275398 h 338511"/>
                <a:gd name="connsiteX23" fmla="*/ 90796 w 473916"/>
                <a:gd name="connsiteY23" fmla="*/ 294956 h 338511"/>
                <a:gd name="connsiteX24" fmla="*/ 118404 w 473916"/>
                <a:gd name="connsiteY24" fmla="*/ 294956 h 338511"/>
                <a:gd name="connsiteX25" fmla="*/ 184451 w 473916"/>
                <a:gd name="connsiteY25" fmla="*/ 267650 h 338511"/>
                <a:gd name="connsiteX26" fmla="*/ 209050 w 473916"/>
                <a:gd name="connsiteY26" fmla="*/ 277805 h 338511"/>
                <a:gd name="connsiteX27" fmla="*/ 198894 w 473916"/>
                <a:gd name="connsiteY27" fmla="*/ 302404 h 338511"/>
                <a:gd name="connsiteX28" fmla="*/ 132847 w 473916"/>
                <a:gd name="connsiteY28" fmla="*/ 329710 h 338511"/>
                <a:gd name="connsiteX29" fmla="*/ 104638 w 473916"/>
                <a:gd name="connsiteY29" fmla="*/ 335352 h 338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73916" h="338511">
                  <a:moveTo>
                    <a:pt x="104638" y="335352"/>
                  </a:moveTo>
                  <a:cubicBezTo>
                    <a:pt x="95084" y="335352"/>
                    <a:pt x="85531" y="333471"/>
                    <a:pt x="76429" y="329710"/>
                  </a:cubicBezTo>
                  <a:cubicBezTo>
                    <a:pt x="58224" y="322188"/>
                    <a:pt x="44082" y="308045"/>
                    <a:pt x="36559" y="289841"/>
                  </a:cubicBezTo>
                  <a:lnTo>
                    <a:pt x="11284" y="228909"/>
                  </a:lnTo>
                  <a:cubicBezTo>
                    <a:pt x="3761" y="210704"/>
                    <a:pt x="3761" y="190695"/>
                    <a:pt x="11284" y="172491"/>
                  </a:cubicBezTo>
                  <a:cubicBezTo>
                    <a:pt x="18806" y="154286"/>
                    <a:pt x="32948" y="140144"/>
                    <a:pt x="51153" y="132621"/>
                  </a:cubicBezTo>
                  <a:lnTo>
                    <a:pt x="344078" y="11284"/>
                  </a:lnTo>
                  <a:cubicBezTo>
                    <a:pt x="362283" y="3761"/>
                    <a:pt x="382292" y="3761"/>
                    <a:pt x="400497" y="11284"/>
                  </a:cubicBezTo>
                  <a:cubicBezTo>
                    <a:pt x="418701" y="18806"/>
                    <a:pt x="432844" y="33024"/>
                    <a:pt x="440366" y="51153"/>
                  </a:cubicBezTo>
                  <a:lnTo>
                    <a:pt x="465642" y="112085"/>
                  </a:lnTo>
                  <a:cubicBezTo>
                    <a:pt x="481213" y="149622"/>
                    <a:pt x="463309" y="192801"/>
                    <a:pt x="425772" y="208373"/>
                  </a:cubicBezTo>
                  <a:lnTo>
                    <a:pt x="360101" y="235604"/>
                  </a:lnTo>
                  <a:cubicBezTo>
                    <a:pt x="350472" y="239591"/>
                    <a:pt x="339489" y="235002"/>
                    <a:pt x="335502" y="225449"/>
                  </a:cubicBezTo>
                  <a:cubicBezTo>
                    <a:pt x="331515" y="215820"/>
                    <a:pt x="336105" y="204837"/>
                    <a:pt x="345658" y="200850"/>
                  </a:cubicBezTo>
                  <a:lnTo>
                    <a:pt x="411330" y="173619"/>
                  </a:lnTo>
                  <a:cubicBezTo>
                    <a:pt x="429684" y="166021"/>
                    <a:pt x="438486" y="144808"/>
                    <a:pt x="430888" y="126453"/>
                  </a:cubicBezTo>
                  <a:lnTo>
                    <a:pt x="405612" y="65521"/>
                  </a:lnTo>
                  <a:cubicBezTo>
                    <a:pt x="401926" y="56644"/>
                    <a:pt x="395005" y="49648"/>
                    <a:pt x="386053" y="45962"/>
                  </a:cubicBezTo>
                  <a:cubicBezTo>
                    <a:pt x="377177" y="42276"/>
                    <a:pt x="367322" y="42276"/>
                    <a:pt x="358446" y="45962"/>
                  </a:cubicBezTo>
                  <a:lnTo>
                    <a:pt x="65520" y="167300"/>
                  </a:lnTo>
                  <a:cubicBezTo>
                    <a:pt x="56644" y="170986"/>
                    <a:pt x="49648" y="177907"/>
                    <a:pt x="45962" y="186858"/>
                  </a:cubicBezTo>
                  <a:cubicBezTo>
                    <a:pt x="42276" y="195735"/>
                    <a:pt x="42276" y="205589"/>
                    <a:pt x="45962" y="214466"/>
                  </a:cubicBezTo>
                  <a:lnTo>
                    <a:pt x="71238" y="275398"/>
                  </a:lnTo>
                  <a:cubicBezTo>
                    <a:pt x="74924" y="284275"/>
                    <a:pt x="81845" y="291270"/>
                    <a:pt x="90796" y="294956"/>
                  </a:cubicBezTo>
                  <a:cubicBezTo>
                    <a:pt x="99673" y="298642"/>
                    <a:pt x="109527" y="298642"/>
                    <a:pt x="118404" y="294956"/>
                  </a:cubicBezTo>
                  <a:lnTo>
                    <a:pt x="184451" y="267650"/>
                  </a:lnTo>
                  <a:cubicBezTo>
                    <a:pt x="194080" y="263663"/>
                    <a:pt x="205063" y="268252"/>
                    <a:pt x="209050" y="277805"/>
                  </a:cubicBezTo>
                  <a:cubicBezTo>
                    <a:pt x="213036" y="287359"/>
                    <a:pt x="208448" y="298417"/>
                    <a:pt x="198894" y="302404"/>
                  </a:cubicBezTo>
                  <a:lnTo>
                    <a:pt x="132847" y="329710"/>
                  </a:lnTo>
                  <a:cubicBezTo>
                    <a:pt x="123744" y="333471"/>
                    <a:pt x="114192" y="335352"/>
                    <a:pt x="104638" y="335352"/>
                  </a:cubicBezTo>
                  <a:close/>
                </a:path>
              </a:pathLst>
            </a:custGeom>
            <a:solidFill>
              <a:srgbClr val="FFFFFF"/>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4C7B11B0-7A21-425E-AA1F-6BEF1DC7A858}"/>
                </a:ext>
              </a:extLst>
            </p:cNvPr>
            <p:cNvSpPr/>
            <p:nvPr/>
          </p:nvSpPr>
          <p:spPr>
            <a:xfrm>
              <a:off x="10878423" y="6300697"/>
              <a:ext cx="218177" cy="218177"/>
            </a:xfrm>
            <a:custGeom>
              <a:avLst/>
              <a:gdLst>
                <a:gd name="connsiteX0" fmla="*/ 111483 w 218151"/>
                <a:gd name="connsiteY0" fmla="*/ 217475 h 218151"/>
                <a:gd name="connsiteX1" fmla="*/ 71088 w 218151"/>
                <a:gd name="connsiteY1" fmla="*/ 209426 h 218151"/>
                <a:gd name="connsiteX2" fmla="*/ 13766 w 218151"/>
                <a:gd name="connsiteY2" fmla="*/ 152104 h 218151"/>
                <a:gd name="connsiteX3" fmla="*/ 13766 w 218151"/>
                <a:gd name="connsiteY3" fmla="*/ 71088 h 218151"/>
                <a:gd name="connsiteX4" fmla="*/ 71088 w 218151"/>
                <a:gd name="connsiteY4" fmla="*/ 13766 h 218151"/>
                <a:gd name="connsiteX5" fmla="*/ 152104 w 218151"/>
                <a:gd name="connsiteY5" fmla="*/ 13766 h 218151"/>
                <a:gd name="connsiteX6" fmla="*/ 209426 w 218151"/>
                <a:gd name="connsiteY6" fmla="*/ 152104 h 218151"/>
                <a:gd name="connsiteX7" fmla="*/ 111483 w 218151"/>
                <a:gd name="connsiteY7" fmla="*/ 217475 h 218151"/>
                <a:gd name="connsiteX8" fmla="*/ 111559 w 218151"/>
                <a:gd name="connsiteY8" fmla="*/ 43254 h 218151"/>
                <a:gd name="connsiteX9" fmla="*/ 85455 w 218151"/>
                <a:gd name="connsiteY9" fmla="*/ 48520 h 218151"/>
                <a:gd name="connsiteX10" fmla="*/ 48520 w 218151"/>
                <a:gd name="connsiteY10" fmla="*/ 85455 h 218151"/>
                <a:gd name="connsiteX11" fmla="*/ 48520 w 218151"/>
                <a:gd name="connsiteY11" fmla="*/ 137661 h 218151"/>
                <a:gd name="connsiteX12" fmla="*/ 85455 w 218151"/>
                <a:gd name="connsiteY12" fmla="*/ 174597 h 218151"/>
                <a:gd name="connsiteX13" fmla="*/ 174671 w 218151"/>
                <a:gd name="connsiteY13" fmla="*/ 137661 h 218151"/>
                <a:gd name="connsiteX14" fmla="*/ 137737 w 218151"/>
                <a:gd name="connsiteY14" fmla="*/ 48445 h 218151"/>
                <a:gd name="connsiteX15" fmla="*/ 137737 w 218151"/>
                <a:gd name="connsiteY15" fmla="*/ 48445 h 218151"/>
                <a:gd name="connsiteX16" fmla="*/ 111559 w 218151"/>
                <a:gd name="connsiteY16" fmla="*/ 43254 h 21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8151" h="218151">
                  <a:moveTo>
                    <a:pt x="111483" y="217475"/>
                  </a:moveTo>
                  <a:cubicBezTo>
                    <a:pt x="98018" y="217475"/>
                    <a:pt x="84327" y="214917"/>
                    <a:pt x="71088" y="209426"/>
                  </a:cubicBezTo>
                  <a:cubicBezTo>
                    <a:pt x="44984" y="198593"/>
                    <a:pt x="24598" y="178283"/>
                    <a:pt x="13766" y="152104"/>
                  </a:cubicBezTo>
                  <a:cubicBezTo>
                    <a:pt x="2934" y="126002"/>
                    <a:pt x="2934" y="97190"/>
                    <a:pt x="13766" y="71088"/>
                  </a:cubicBezTo>
                  <a:cubicBezTo>
                    <a:pt x="24598" y="44984"/>
                    <a:pt x="44909" y="24598"/>
                    <a:pt x="71088" y="13766"/>
                  </a:cubicBezTo>
                  <a:cubicBezTo>
                    <a:pt x="97191" y="2934"/>
                    <a:pt x="126001" y="2934"/>
                    <a:pt x="152104" y="13766"/>
                  </a:cubicBezTo>
                  <a:cubicBezTo>
                    <a:pt x="206041" y="36108"/>
                    <a:pt x="231768" y="98168"/>
                    <a:pt x="209426" y="152104"/>
                  </a:cubicBezTo>
                  <a:cubicBezTo>
                    <a:pt x="192575" y="192801"/>
                    <a:pt x="153008" y="217475"/>
                    <a:pt x="111483" y="217475"/>
                  </a:cubicBezTo>
                  <a:close/>
                  <a:moveTo>
                    <a:pt x="111559" y="43254"/>
                  </a:moveTo>
                  <a:cubicBezTo>
                    <a:pt x="102682" y="43254"/>
                    <a:pt x="93880" y="44984"/>
                    <a:pt x="85455" y="48520"/>
                  </a:cubicBezTo>
                  <a:cubicBezTo>
                    <a:pt x="68605" y="55516"/>
                    <a:pt x="55516" y="68605"/>
                    <a:pt x="48520" y="85455"/>
                  </a:cubicBezTo>
                  <a:cubicBezTo>
                    <a:pt x="41524" y="102306"/>
                    <a:pt x="41524" y="120886"/>
                    <a:pt x="48520" y="137661"/>
                  </a:cubicBezTo>
                  <a:cubicBezTo>
                    <a:pt x="55516" y="154512"/>
                    <a:pt x="68605" y="167601"/>
                    <a:pt x="85455" y="174597"/>
                  </a:cubicBezTo>
                  <a:cubicBezTo>
                    <a:pt x="120209" y="188965"/>
                    <a:pt x="160229" y="172415"/>
                    <a:pt x="174671" y="137661"/>
                  </a:cubicBezTo>
                  <a:cubicBezTo>
                    <a:pt x="189040" y="102908"/>
                    <a:pt x="172491" y="62888"/>
                    <a:pt x="137737" y="48445"/>
                  </a:cubicBezTo>
                  <a:cubicBezTo>
                    <a:pt x="137737" y="48445"/>
                    <a:pt x="137737" y="48445"/>
                    <a:pt x="137737" y="48445"/>
                  </a:cubicBezTo>
                  <a:cubicBezTo>
                    <a:pt x="129312" y="45060"/>
                    <a:pt x="120435" y="43254"/>
                    <a:pt x="111559" y="43254"/>
                  </a:cubicBezTo>
                  <a:close/>
                </a:path>
              </a:pathLst>
            </a:custGeom>
            <a:solidFill>
              <a:srgbClr val="FFFFFF"/>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F92A14A6-2861-4051-96BB-9E62E60C015B}"/>
                </a:ext>
              </a:extLst>
            </p:cNvPr>
            <p:cNvSpPr/>
            <p:nvPr/>
          </p:nvSpPr>
          <p:spPr>
            <a:xfrm>
              <a:off x="15849894" y="6249483"/>
              <a:ext cx="203131" cy="203131"/>
            </a:xfrm>
            <a:custGeom>
              <a:avLst/>
              <a:gdLst>
                <a:gd name="connsiteX0" fmla="*/ 103543 w 203106"/>
                <a:gd name="connsiteY0" fmla="*/ 201206 h 203106"/>
                <a:gd name="connsiteX1" fmla="*/ 74055 w 203106"/>
                <a:gd name="connsiteY1" fmla="*/ 196617 h 203106"/>
                <a:gd name="connsiteX2" fmla="*/ 16733 w 203106"/>
                <a:gd name="connsiteY2" fmla="*/ 148549 h 203106"/>
                <a:gd name="connsiteX3" fmla="*/ 10187 w 203106"/>
                <a:gd name="connsiteY3" fmla="*/ 74001 h 203106"/>
                <a:gd name="connsiteX4" fmla="*/ 58257 w 203106"/>
                <a:gd name="connsiteY4" fmla="*/ 16679 h 203106"/>
                <a:gd name="connsiteX5" fmla="*/ 190126 w 203106"/>
                <a:gd name="connsiteY5" fmla="*/ 58279 h 203106"/>
                <a:gd name="connsiteX6" fmla="*/ 196670 w 203106"/>
                <a:gd name="connsiteY6" fmla="*/ 132826 h 203106"/>
                <a:gd name="connsiteX7" fmla="*/ 148602 w 203106"/>
                <a:gd name="connsiteY7" fmla="*/ 190148 h 203106"/>
                <a:gd name="connsiteX8" fmla="*/ 103543 w 203106"/>
                <a:gd name="connsiteY8" fmla="*/ 201206 h 203106"/>
                <a:gd name="connsiteX9" fmla="*/ 103317 w 203106"/>
                <a:gd name="connsiteY9" fmla="*/ 43234 h 203106"/>
                <a:gd name="connsiteX10" fmla="*/ 75634 w 203106"/>
                <a:gd name="connsiteY10" fmla="*/ 50004 h 203106"/>
                <a:gd name="connsiteX11" fmla="*/ 46070 w 203106"/>
                <a:gd name="connsiteY11" fmla="*/ 85284 h 203106"/>
                <a:gd name="connsiteX12" fmla="*/ 50057 w 203106"/>
                <a:gd name="connsiteY12" fmla="*/ 131172 h 203106"/>
                <a:gd name="connsiteX13" fmla="*/ 50057 w 203106"/>
                <a:gd name="connsiteY13" fmla="*/ 131172 h 203106"/>
                <a:gd name="connsiteX14" fmla="*/ 85339 w 203106"/>
                <a:gd name="connsiteY14" fmla="*/ 160735 h 203106"/>
                <a:gd name="connsiteX15" fmla="*/ 131225 w 203106"/>
                <a:gd name="connsiteY15" fmla="*/ 156748 h 203106"/>
                <a:gd name="connsiteX16" fmla="*/ 160863 w 203106"/>
                <a:gd name="connsiteY16" fmla="*/ 121467 h 203106"/>
                <a:gd name="connsiteX17" fmla="*/ 156802 w 203106"/>
                <a:gd name="connsiteY17" fmla="*/ 75581 h 203106"/>
                <a:gd name="connsiteX18" fmla="*/ 103317 w 203106"/>
                <a:gd name="connsiteY18" fmla="*/ 43234 h 203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3106" h="203106">
                  <a:moveTo>
                    <a:pt x="103543" y="201206"/>
                  </a:moveTo>
                  <a:cubicBezTo>
                    <a:pt x="93688" y="201206"/>
                    <a:pt x="83757" y="199701"/>
                    <a:pt x="74055" y="196617"/>
                  </a:cubicBezTo>
                  <a:cubicBezTo>
                    <a:pt x="49155" y="188794"/>
                    <a:pt x="28770" y="171718"/>
                    <a:pt x="16733" y="148549"/>
                  </a:cubicBezTo>
                  <a:cubicBezTo>
                    <a:pt x="4696" y="125379"/>
                    <a:pt x="2366" y="98900"/>
                    <a:pt x="10187" y="74001"/>
                  </a:cubicBezTo>
                  <a:cubicBezTo>
                    <a:pt x="18011" y="49101"/>
                    <a:pt x="35087" y="28715"/>
                    <a:pt x="58257" y="16679"/>
                  </a:cubicBezTo>
                  <a:cubicBezTo>
                    <a:pt x="106026" y="-8220"/>
                    <a:pt x="165226" y="10436"/>
                    <a:pt x="190126" y="58279"/>
                  </a:cubicBezTo>
                  <a:cubicBezTo>
                    <a:pt x="202161" y="81448"/>
                    <a:pt x="204494" y="107927"/>
                    <a:pt x="196670" y="132826"/>
                  </a:cubicBezTo>
                  <a:cubicBezTo>
                    <a:pt x="188846" y="157726"/>
                    <a:pt x="171772" y="178112"/>
                    <a:pt x="148602" y="190148"/>
                  </a:cubicBezTo>
                  <a:cubicBezTo>
                    <a:pt x="134459" y="197520"/>
                    <a:pt x="119039" y="201206"/>
                    <a:pt x="103543" y="201206"/>
                  </a:cubicBezTo>
                  <a:close/>
                  <a:moveTo>
                    <a:pt x="103317" y="43234"/>
                  </a:moveTo>
                  <a:cubicBezTo>
                    <a:pt x="93989" y="43234"/>
                    <a:pt x="84510" y="45415"/>
                    <a:pt x="75634" y="50004"/>
                  </a:cubicBezTo>
                  <a:cubicBezTo>
                    <a:pt x="61416" y="57451"/>
                    <a:pt x="50885" y="69939"/>
                    <a:pt x="46070" y="85284"/>
                  </a:cubicBezTo>
                  <a:cubicBezTo>
                    <a:pt x="41256" y="100631"/>
                    <a:pt x="42685" y="116879"/>
                    <a:pt x="50057" y="131172"/>
                  </a:cubicBezTo>
                  <a:cubicBezTo>
                    <a:pt x="50057" y="131172"/>
                    <a:pt x="50057" y="131172"/>
                    <a:pt x="50057" y="131172"/>
                  </a:cubicBezTo>
                  <a:cubicBezTo>
                    <a:pt x="57504" y="145464"/>
                    <a:pt x="69993" y="155921"/>
                    <a:pt x="85339" y="160735"/>
                  </a:cubicBezTo>
                  <a:cubicBezTo>
                    <a:pt x="100683" y="165550"/>
                    <a:pt x="116933" y="164120"/>
                    <a:pt x="131225" y="156748"/>
                  </a:cubicBezTo>
                  <a:cubicBezTo>
                    <a:pt x="145519" y="149301"/>
                    <a:pt x="155974" y="136814"/>
                    <a:pt x="160863" y="121467"/>
                  </a:cubicBezTo>
                  <a:cubicBezTo>
                    <a:pt x="165678" y="106122"/>
                    <a:pt x="164249" y="89873"/>
                    <a:pt x="156802" y="75581"/>
                  </a:cubicBezTo>
                  <a:cubicBezTo>
                    <a:pt x="146044" y="55044"/>
                    <a:pt x="125056" y="43234"/>
                    <a:pt x="103317" y="43234"/>
                  </a:cubicBezTo>
                  <a:close/>
                </a:path>
              </a:pathLst>
            </a:custGeom>
            <a:solidFill>
              <a:srgbClr val="FFFFFF"/>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00BB1CCB-04A9-402C-BEA0-092C0B370461}"/>
                </a:ext>
              </a:extLst>
            </p:cNvPr>
            <p:cNvSpPr/>
            <p:nvPr/>
          </p:nvSpPr>
          <p:spPr>
            <a:xfrm>
              <a:off x="15454370" y="6334068"/>
              <a:ext cx="203131" cy="203131"/>
            </a:xfrm>
            <a:custGeom>
              <a:avLst/>
              <a:gdLst>
                <a:gd name="connsiteX0" fmla="*/ 103564 w 203106"/>
                <a:gd name="connsiteY0" fmla="*/ 201184 h 203106"/>
                <a:gd name="connsiteX1" fmla="*/ 16680 w 203106"/>
                <a:gd name="connsiteY1" fmla="*/ 148602 h 203106"/>
                <a:gd name="connsiteX2" fmla="*/ 16680 w 203106"/>
                <a:gd name="connsiteY2" fmla="*/ 148602 h 203106"/>
                <a:gd name="connsiteX3" fmla="*/ 58278 w 203106"/>
                <a:gd name="connsiteY3" fmla="*/ 16733 h 203106"/>
                <a:gd name="connsiteX4" fmla="*/ 132826 w 203106"/>
                <a:gd name="connsiteY4" fmla="*/ 10188 h 203106"/>
                <a:gd name="connsiteX5" fmla="*/ 190148 w 203106"/>
                <a:gd name="connsiteY5" fmla="*/ 58257 h 203106"/>
                <a:gd name="connsiteX6" fmla="*/ 196692 w 203106"/>
                <a:gd name="connsiteY6" fmla="*/ 132804 h 203106"/>
                <a:gd name="connsiteX7" fmla="*/ 148623 w 203106"/>
                <a:gd name="connsiteY7" fmla="*/ 190126 h 203106"/>
                <a:gd name="connsiteX8" fmla="*/ 103564 w 203106"/>
                <a:gd name="connsiteY8" fmla="*/ 201184 h 203106"/>
                <a:gd name="connsiteX9" fmla="*/ 50004 w 203106"/>
                <a:gd name="connsiteY9" fmla="*/ 131150 h 203106"/>
                <a:gd name="connsiteX10" fmla="*/ 131172 w 203106"/>
                <a:gd name="connsiteY10" fmla="*/ 156726 h 203106"/>
                <a:gd name="connsiteX11" fmla="*/ 160734 w 203106"/>
                <a:gd name="connsiteY11" fmla="*/ 121445 h 203106"/>
                <a:gd name="connsiteX12" fmla="*/ 156748 w 203106"/>
                <a:gd name="connsiteY12" fmla="*/ 75558 h 203106"/>
                <a:gd name="connsiteX13" fmla="*/ 121467 w 203106"/>
                <a:gd name="connsiteY13" fmla="*/ 45995 h 203106"/>
                <a:gd name="connsiteX14" fmla="*/ 75580 w 203106"/>
                <a:gd name="connsiteY14" fmla="*/ 49982 h 203106"/>
                <a:gd name="connsiteX15" fmla="*/ 50004 w 203106"/>
                <a:gd name="connsiteY15" fmla="*/ 131150 h 203106"/>
                <a:gd name="connsiteX16" fmla="*/ 50004 w 203106"/>
                <a:gd name="connsiteY16" fmla="*/ 131150 h 203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3106" h="203106">
                  <a:moveTo>
                    <a:pt x="103564" y="201184"/>
                  </a:moveTo>
                  <a:cubicBezTo>
                    <a:pt x="68209" y="201184"/>
                    <a:pt x="34056" y="182002"/>
                    <a:pt x="16680" y="148602"/>
                  </a:cubicBezTo>
                  <a:cubicBezTo>
                    <a:pt x="16680" y="148602"/>
                    <a:pt x="16680" y="148602"/>
                    <a:pt x="16680" y="148602"/>
                  </a:cubicBezTo>
                  <a:cubicBezTo>
                    <a:pt x="-8220" y="100759"/>
                    <a:pt x="10436" y="41632"/>
                    <a:pt x="58278" y="16733"/>
                  </a:cubicBezTo>
                  <a:cubicBezTo>
                    <a:pt x="81448" y="4697"/>
                    <a:pt x="107927" y="2365"/>
                    <a:pt x="132826" y="10188"/>
                  </a:cubicBezTo>
                  <a:cubicBezTo>
                    <a:pt x="157726" y="18011"/>
                    <a:pt x="178112" y="35087"/>
                    <a:pt x="190148" y="58257"/>
                  </a:cubicBezTo>
                  <a:cubicBezTo>
                    <a:pt x="202183" y="81426"/>
                    <a:pt x="204516" y="107905"/>
                    <a:pt x="196692" y="132804"/>
                  </a:cubicBezTo>
                  <a:cubicBezTo>
                    <a:pt x="188869" y="157704"/>
                    <a:pt x="171793" y="178090"/>
                    <a:pt x="148623" y="190126"/>
                  </a:cubicBezTo>
                  <a:cubicBezTo>
                    <a:pt x="134181" y="197573"/>
                    <a:pt x="118759" y="201184"/>
                    <a:pt x="103564" y="201184"/>
                  </a:cubicBezTo>
                  <a:close/>
                  <a:moveTo>
                    <a:pt x="50004" y="131150"/>
                  </a:moveTo>
                  <a:cubicBezTo>
                    <a:pt x="65350" y="160562"/>
                    <a:pt x="101683" y="172072"/>
                    <a:pt x="131172" y="156726"/>
                  </a:cubicBezTo>
                  <a:cubicBezTo>
                    <a:pt x="145389" y="149279"/>
                    <a:pt x="155921" y="136791"/>
                    <a:pt x="160734" y="121445"/>
                  </a:cubicBezTo>
                  <a:cubicBezTo>
                    <a:pt x="165549" y="106100"/>
                    <a:pt x="164120" y="89851"/>
                    <a:pt x="156748" y="75558"/>
                  </a:cubicBezTo>
                  <a:cubicBezTo>
                    <a:pt x="149301" y="61266"/>
                    <a:pt x="136814" y="50810"/>
                    <a:pt x="121467" y="45995"/>
                  </a:cubicBezTo>
                  <a:cubicBezTo>
                    <a:pt x="106122" y="41181"/>
                    <a:pt x="89873" y="42610"/>
                    <a:pt x="75580" y="49982"/>
                  </a:cubicBezTo>
                  <a:cubicBezTo>
                    <a:pt x="46167" y="65328"/>
                    <a:pt x="34733" y="101736"/>
                    <a:pt x="50004" y="131150"/>
                  </a:cubicBezTo>
                  <a:lnTo>
                    <a:pt x="50004" y="131150"/>
                  </a:lnTo>
                  <a:close/>
                </a:path>
              </a:pathLst>
            </a:custGeom>
            <a:solidFill>
              <a:srgbClr val="FFFFFF"/>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B9412F3E-0F73-4942-969B-BA4A9A46DAFC}"/>
                </a:ext>
              </a:extLst>
            </p:cNvPr>
            <p:cNvSpPr/>
            <p:nvPr/>
          </p:nvSpPr>
          <p:spPr>
            <a:xfrm>
              <a:off x="15374000" y="6492015"/>
              <a:ext cx="203131" cy="45140"/>
            </a:xfrm>
            <a:custGeom>
              <a:avLst/>
              <a:gdLst>
                <a:gd name="connsiteX0" fmla="*/ 183774 w 203106"/>
                <a:gd name="connsiteY0" fmla="*/ 43254 h 45134"/>
                <a:gd name="connsiteX1" fmla="*/ 24448 w 203106"/>
                <a:gd name="connsiteY1" fmla="*/ 43254 h 45134"/>
                <a:gd name="connsiteX2" fmla="*/ 5642 w 203106"/>
                <a:gd name="connsiteY2" fmla="*/ 24448 h 45134"/>
                <a:gd name="connsiteX3" fmla="*/ 24448 w 203106"/>
                <a:gd name="connsiteY3" fmla="*/ 5642 h 45134"/>
                <a:gd name="connsiteX4" fmla="*/ 183774 w 203106"/>
                <a:gd name="connsiteY4" fmla="*/ 5642 h 45134"/>
                <a:gd name="connsiteX5" fmla="*/ 202580 w 203106"/>
                <a:gd name="connsiteY5" fmla="*/ 24448 h 45134"/>
                <a:gd name="connsiteX6" fmla="*/ 183774 w 203106"/>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3106" h="45134">
                  <a:moveTo>
                    <a:pt x="183774" y="43254"/>
                  </a:moveTo>
                  <a:lnTo>
                    <a:pt x="24448" y="43254"/>
                  </a:lnTo>
                  <a:cubicBezTo>
                    <a:pt x="14067" y="43254"/>
                    <a:pt x="5642" y="34829"/>
                    <a:pt x="5642" y="24448"/>
                  </a:cubicBezTo>
                  <a:cubicBezTo>
                    <a:pt x="5642" y="14067"/>
                    <a:pt x="14067" y="5642"/>
                    <a:pt x="24448" y="5642"/>
                  </a:cubicBezTo>
                  <a:lnTo>
                    <a:pt x="183774" y="5642"/>
                  </a:lnTo>
                  <a:cubicBezTo>
                    <a:pt x="194155" y="5642"/>
                    <a:pt x="202580" y="14067"/>
                    <a:pt x="202580" y="24448"/>
                  </a:cubicBezTo>
                  <a:cubicBezTo>
                    <a:pt x="202580" y="34829"/>
                    <a:pt x="194155" y="43254"/>
                    <a:pt x="183774" y="43254"/>
                  </a:cubicBezTo>
                  <a:close/>
                </a:path>
              </a:pathLst>
            </a:custGeom>
            <a:solidFill>
              <a:srgbClr val="FFFFFF"/>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5DB2284E-4647-46BC-98FE-071694576766}"/>
                </a:ext>
              </a:extLst>
            </p:cNvPr>
            <p:cNvSpPr/>
            <p:nvPr/>
          </p:nvSpPr>
          <p:spPr>
            <a:xfrm>
              <a:off x="15253626" y="6005481"/>
              <a:ext cx="142944" cy="45140"/>
            </a:xfrm>
            <a:custGeom>
              <a:avLst/>
              <a:gdLst>
                <a:gd name="connsiteX0" fmla="*/ 123744 w 142927"/>
                <a:gd name="connsiteY0" fmla="*/ 43254 h 45134"/>
                <a:gd name="connsiteX1" fmla="*/ 24448 w 142927"/>
                <a:gd name="connsiteY1" fmla="*/ 43254 h 45134"/>
                <a:gd name="connsiteX2" fmla="*/ 5642 w 142927"/>
                <a:gd name="connsiteY2" fmla="*/ 24448 h 45134"/>
                <a:gd name="connsiteX3" fmla="*/ 24448 w 142927"/>
                <a:gd name="connsiteY3" fmla="*/ 5642 h 45134"/>
                <a:gd name="connsiteX4" fmla="*/ 123744 w 142927"/>
                <a:gd name="connsiteY4" fmla="*/ 5642 h 45134"/>
                <a:gd name="connsiteX5" fmla="*/ 142551 w 142927"/>
                <a:gd name="connsiteY5" fmla="*/ 24448 h 45134"/>
                <a:gd name="connsiteX6" fmla="*/ 123744 w 142927"/>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927" h="45134">
                  <a:moveTo>
                    <a:pt x="123744" y="43254"/>
                  </a:moveTo>
                  <a:lnTo>
                    <a:pt x="24448" y="43254"/>
                  </a:lnTo>
                  <a:cubicBezTo>
                    <a:pt x="14067" y="43254"/>
                    <a:pt x="5642" y="34829"/>
                    <a:pt x="5642" y="24448"/>
                  </a:cubicBezTo>
                  <a:cubicBezTo>
                    <a:pt x="5642" y="14067"/>
                    <a:pt x="14067" y="5642"/>
                    <a:pt x="24448" y="5642"/>
                  </a:cubicBezTo>
                  <a:lnTo>
                    <a:pt x="123744" y="5642"/>
                  </a:lnTo>
                  <a:cubicBezTo>
                    <a:pt x="134125" y="5642"/>
                    <a:pt x="142551" y="14067"/>
                    <a:pt x="142551" y="24448"/>
                  </a:cubicBezTo>
                  <a:cubicBezTo>
                    <a:pt x="142551" y="34829"/>
                    <a:pt x="134125" y="43254"/>
                    <a:pt x="123744" y="43254"/>
                  </a:cubicBezTo>
                  <a:close/>
                </a:path>
              </a:pathLst>
            </a:custGeom>
            <a:solidFill>
              <a:srgbClr val="FFFFFF"/>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B318F995-405A-45C6-9170-D47C57BEE0EF}"/>
                </a:ext>
              </a:extLst>
            </p:cNvPr>
            <p:cNvSpPr/>
            <p:nvPr/>
          </p:nvSpPr>
          <p:spPr>
            <a:xfrm>
              <a:off x="15265137" y="6334025"/>
              <a:ext cx="315981" cy="45140"/>
            </a:xfrm>
            <a:custGeom>
              <a:avLst/>
              <a:gdLst>
                <a:gd name="connsiteX0" fmla="*/ 292624 w 315944"/>
                <a:gd name="connsiteY0" fmla="*/ 43254 h 45134"/>
                <a:gd name="connsiteX1" fmla="*/ 24448 w 315944"/>
                <a:gd name="connsiteY1" fmla="*/ 43254 h 45134"/>
                <a:gd name="connsiteX2" fmla="*/ 5642 w 315944"/>
                <a:gd name="connsiteY2" fmla="*/ 24448 h 45134"/>
                <a:gd name="connsiteX3" fmla="*/ 24448 w 315944"/>
                <a:gd name="connsiteY3" fmla="*/ 5642 h 45134"/>
                <a:gd name="connsiteX4" fmla="*/ 292624 w 315944"/>
                <a:gd name="connsiteY4" fmla="*/ 5642 h 45134"/>
                <a:gd name="connsiteX5" fmla="*/ 311430 w 315944"/>
                <a:gd name="connsiteY5" fmla="*/ 24448 h 45134"/>
                <a:gd name="connsiteX6" fmla="*/ 292624 w 315944"/>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944" h="45134">
                  <a:moveTo>
                    <a:pt x="292624" y="43254"/>
                  </a:moveTo>
                  <a:lnTo>
                    <a:pt x="24448" y="43254"/>
                  </a:lnTo>
                  <a:cubicBezTo>
                    <a:pt x="14067" y="43254"/>
                    <a:pt x="5642" y="34829"/>
                    <a:pt x="5642" y="24448"/>
                  </a:cubicBezTo>
                  <a:cubicBezTo>
                    <a:pt x="5642" y="14067"/>
                    <a:pt x="14067" y="5642"/>
                    <a:pt x="24448" y="5642"/>
                  </a:cubicBezTo>
                  <a:lnTo>
                    <a:pt x="292624" y="5642"/>
                  </a:lnTo>
                  <a:cubicBezTo>
                    <a:pt x="303005" y="5642"/>
                    <a:pt x="311430" y="14067"/>
                    <a:pt x="311430" y="24448"/>
                  </a:cubicBezTo>
                  <a:cubicBezTo>
                    <a:pt x="311430" y="34829"/>
                    <a:pt x="303005" y="43254"/>
                    <a:pt x="292624" y="43254"/>
                  </a:cubicBezTo>
                  <a:close/>
                </a:path>
              </a:pathLst>
            </a:custGeom>
            <a:solidFill>
              <a:srgbClr val="FFFFFF"/>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D2FCC360-3420-4DF2-94CF-08AABF79ADB4}"/>
                </a:ext>
              </a:extLst>
            </p:cNvPr>
            <p:cNvSpPr/>
            <p:nvPr/>
          </p:nvSpPr>
          <p:spPr>
            <a:xfrm>
              <a:off x="15610486" y="6344887"/>
              <a:ext cx="285887" cy="97803"/>
            </a:xfrm>
            <a:custGeom>
              <a:avLst/>
              <a:gdLst>
                <a:gd name="connsiteX0" fmla="*/ 24419 w 285854"/>
                <a:gd name="connsiteY0" fmla="*/ 94906 h 97792"/>
                <a:gd name="connsiteX1" fmla="*/ 6065 w 285854"/>
                <a:gd name="connsiteY1" fmla="*/ 80011 h 97792"/>
                <a:gd name="connsiteX2" fmla="*/ 20509 w 285854"/>
                <a:gd name="connsiteY2" fmla="*/ 57669 h 97792"/>
                <a:gd name="connsiteX3" fmla="*/ 261679 w 285854"/>
                <a:gd name="connsiteY3" fmla="*/ 6065 h 97792"/>
                <a:gd name="connsiteX4" fmla="*/ 284020 w 285854"/>
                <a:gd name="connsiteY4" fmla="*/ 20508 h 97792"/>
                <a:gd name="connsiteX5" fmla="*/ 269578 w 285854"/>
                <a:gd name="connsiteY5" fmla="*/ 42850 h 97792"/>
                <a:gd name="connsiteX6" fmla="*/ 28407 w 285854"/>
                <a:gd name="connsiteY6" fmla="*/ 94454 h 97792"/>
                <a:gd name="connsiteX7" fmla="*/ 24419 w 285854"/>
                <a:gd name="connsiteY7" fmla="*/ 94906 h 9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854" h="97792">
                  <a:moveTo>
                    <a:pt x="24419" y="94906"/>
                  </a:moveTo>
                  <a:cubicBezTo>
                    <a:pt x="15769" y="94906"/>
                    <a:pt x="7946" y="88888"/>
                    <a:pt x="6065" y="80011"/>
                  </a:cubicBezTo>
                  <a:cubicBezTo>
                    <a:pt x="3883" y="69856"/>
                    <a:pt x="10352" y="59851"/>
                    <a:pt x="20509" y="57669"/>
                  </a:cubicBezTo>
                  <a:lnTo>
                    <a:pt x="261679" y="6065"/>
                  </a:lnTo>
                  <a:cubicBezTo>
                    <a:pt x="271760" y="3883"/>
                    <a:pt x="281838" y="10353"/>
                    <a:pt x="284020" y="20508"/>
                  </a:cubicBezTo>
                  <a:cubicBezTo>
                    <a:pt x="286202" y="30664"/>
                    <a:pt x="279732" y="40668"/>
                    <a:pt x="269578" y="42850"/>
                  </a:cubicBezTo>
                  <a:lnTo>
                    <a:pt x="28407" y="94454"/>
                  </a:lnTo>
                  <a:cubicBezTo>
                    <a:pt x="27053" y="94755"/>
                    <a:pt x="25774" y="94906"/>
                    <a:pt x="24419" y="94906"/>
                  </a:cubicBezTo>
                  <a:close/>
                </a:path>
              </a:pathLst>
            </a:custGeom>
            <a:solidFill>
              <a:srgbClr val="FFFFFF"/>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9652EA72-EEA1-4F47-BB83-14A8C9BA2A44}"/>
                </a:ext>
              </a:extLst>
            </p:cNvPr>
            <p:cNvSpPr/>
            <p:nvPr/>
          </p:nvSpPr>
          <p:spPr>
            <a:xfrm>
              <a:off x="16045337" y="6117756"/>
              <a:ext cx="82757" cy="225700"/>
            </a:xfrm>
            <a:custGeom>
              <a:avLst/>
              <a:gdLst>
                <a:gd name="connsiteX0" fmla="*/ 62408 w 82747"/>
                <a:gd name="connsiteY0" fmla="*/ 220907 h 225674"/>
                <a:gd name="connsiteX1" fmla="*/ 44054 w 82747"/>
                <a:gd name="connsiteY1" fmla="*/ 206012 h 225674"/>
                <a:gd name="connsiteX2" fmla="*/ 6065 w 82747"/>
                <a:gd name="connsiteY2" fmla="*/ 28407 h 225674"/>
                <a:gd name="connsiteX3" fmla="*/ 20508 w 82747"/>
                <a:gd name="connsiteY3" fmla="*/ 6065 h 225674"/>
                <a:gd name="connsiteX4" fmla="*/ 42849 w 82747"/>
                <a:gd name="connsiteY4" fmla="*/ 20508 h 225674"/>
                <a:gd name="connsiteX5" fmla="*/ 80838 w 82747"/>
                <a:gd name="connsiteY5" fmla="*/ 198114 h 225674"/>
                <a:gd name="connsiteX6" fmla="*/ 66396 w 82747"/>
                <a:gd name="connsiteY6" fmla="*/ 220456 h 225674"/>
                <a:gd name="connsiteX7" fmla="*/ 62408 w 82747"/>
                <a:gd name="connsiteY7" fmla="*/ 220907 h 225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747" h="225674">
                  <a:moveTo>
                    <a:pt x="62408" y="220907"/>
                  </a:moveTo>
                  <a:cubicBezTo>
                    <a:pt x="53756" y="220907"/>
                    <a:pt x="45935" y="214889"/>
                    <a:pt x="44054" y="206012"/>
                  </a:cubicBezTo>
                  <a:lnTo>
                    <a:pt x="6065" y="28407"/>
                  </a:lnTo>
                  <a:cubicBezTo>
                    <a:pt x="3883" y="18251"/>
                    <a:pt x="10352" y="8246"/>
                    <a:pt x="20508" y="6065"/>
                  </a:cubicBezTo>
                  <a:cubicBezTo>
                    <a:pt x="30588" y="3883"/>
                    <a:pt x="40667" y="10353"/>
                    <a:pt x="42849" y="20508"/>
                  </a:cubicBezTo>
                  <a:lnTo>
                    <a:pt x="80838" y="198114"/>
                  </a:lnTo>
                  <a:cubicBezTo>
                    <a:pt x="83020" y="208269"/>
                    <a:pt x="76550" y="218274"/>
                    <a:pt x="66396" y="220456"/>
                  </a:cubicBezTo>
                  <a:cubicBezTo>
                    <a:pt x="65040" y="220756"/>
                    <a:pt x="63762" y="220907"/>
                    <a:pt x="62408" y="220907"/>
                  </a:cubicBezTo>
                  <a:close/>
                </a:path>
              </a:pathLst>
            </a:custGeom>
            <a:solidFill>
              <a:srgbClr val="FFFFFF"/>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2EF0EA11-800D-4781-A95E-6950D43F9B4A}"/>
                </a:ext>
              </a:extLst>
            </p:cNvPr>
            <p:cNvSpPr/>
            <p:nvPr/>
          </p:nvSpPr>
          <p:spPr>
            <a:xfrm>
              <a:off x="15712279" y="5928619"/>
              <a:ext cx="135421" cy="473971"/>
            </a:xfrm>
            <a:custGeom>
              <a:avLst/>
              <a:gdLst>
                <a:gd name="connsiteX0" fmla="*/ 115668 w 135404"/>
                <a:gd name="connsiteY0" fmla="*/ 469826 h 473916"/>
                <a:gd name="connsiteX1" fmla="*/ 97312 w 135404"/>
                <a:gd name="connsiteY1" fmla="*/ 454931 h 473916"/>
                <a:gd name="connsiteX2" fmla="*/ 6065 w 135404"/>
                <a:gd name="connsiteY2" fmla="*/ 28407 h 473916"/>
                <a:gd name="connsiteX3" fmla="*/ 20508 w 135404"/>
                <a:gd name="connsiteY3" fmla="*/ 6065 h 473916"/>
                <a:gd name="connsiteX4" fmla="*/ 42849 w 135404"/>
                <a:gd name="connsiteY4" fmla="*/ 20508 h 473916"/>
                <a:gd name="connsiteX5" fmla="*/ 134098 w 135404"/>
                <a:gd name="connsiteY5" fmla="*/ 447033 h 473916"/>
                <a:gd name="connsiteX6" fmla="*/ 119653 w 135404"/>
                <a:gd name="connsiteY6" fmla="*/ 469375 h 473916"/>
                <a:gd name="connsiteX7" fmla="*/ 115668 w 135404"/>
                <a:gd name="connsiteY7" fmla="*/ 469826 h 473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404" h="473916">
                  <a:moveTo>
                    <a:pt x="115668" y="469826"/>
                  </a:moveTo>
                  <a:cubicBezTo>
                    <a:pt x="107016" y="469826"/>
                    <a:pt x="99192" y="463808"/>
                    <a:pt x="97312" y="454931"/>
                  </a:cubicBezTo>
                  <a:lnTo>
                    <a:pt x="6065" y="28407"/>
                  </a:lnTo>
                  <a:cubicBezTo>
                    <a:pt x="3883" y="18251"/>
                    <a:pt x="10353" y="8247"/>
                    <a:pt x="20508" y="6065"/>
                  </a:cubicBezTo>
                  <a:cubicBezTo>
                    <a:pt x="30588" y="3884"/>
                    <a:pt x="40667" y="10353"/>
                    <a:pt x="42849" y="20508"/>
                  </a:cubicBezTo>
                  <a:lnTo>
                    <a:pt x="134098" y="447033"/>
                  </a:lnTo>
                  <a:cubicBezTo>
                    <a:pt x="136280" y="457188"/>
                    <a:pt x="129809" y="467193"/>
                    <a:pt x="119653" y="469375"/>
                  </a:cubicBezTo>
                  <a:cubicBezTo>
                    <a:pt x="118300" y="469675"/>
                    <a:pt x="117022" y="469826"/>
                    <a:pt x="115668" y="469826"/>
                  </a:cubicBezTo>
                  <a:close/>
                </a:path>
              </a:pathLst>
            </a:custGeom>
            <a:solidFill>
              <a:srgbClr val="FFFFFF"/>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2F7D1BF6-7B47-4438-ABC3-687CB97F33EB}"/>
                </a:ext>
              </a:extLst>
            </p:cNvPr>
            <p:cNvSpPr/>
            <p:nvPr/>
          </p:nvSpPr>
          <p:spPr>
            <a:xfrm>
              <a:off x="15352888" y="6005433"/>
              <a:ext cx="112850" cy="376168"/>
            </a:xfrm>
            <a:custGeom>
              <a:avLst/>
              <a:gdLst>
                <a:gd name="connsiteX0" fmla="*/ 94680 w 112837"/>
                <a:gd name="connsiteY0" fmla="*/ 371808 h 376123"/>
                <a:gd name="connsiteX1" fmla="*/ 76325 w 112837"/>
                <a:gd name="connsiteY1" fmla="*/ 356914 h 376123"/>
                <a:gd name="connsiteX2" fmla="*/ 6065 w 112837"/>
                <a:gd name="connsiteY2" fmla="*/ 28407 h 376123"/>
                <a:gd name="connsiteX3" fmla="*/ 20508 w 112837"/>
                <a:gd name="connsiteY3" fmla="*/ 6065 h 376123"/>
                <a:gd name="connsiteX4" fmla="*/ 42850 w 112837"/>
                <a:gd name="connsiteY4" fmla="*/ 20508 h 376123"/>
                <a:gd name="connsiteX5" fmla="*/ 113110 w 112837"/>
                <a:gd name="connsiteY5" fmla="*/ 349015 h 376123"/>
                <a:gd name="connsiteX6" fmla="*/ 98666 w 112837"/>
                <a:gd name="connsiteY6" fmla="*/ 371357 h 376123"/>
                <a:gd name="connsiteX7" fmla="*/ 94680 w 112837"/>
                <a:gd name="connsiteY7" fmla="*/ 371808 h 37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7" h="376123">
                  <a:moveTo>
                    <a:pt x="94680" y="371808"/>
                  </a:moveTo>
                  <a:cubicBezTo>
                    <a:pt x="86029" y="371808"/>
                    <a:pt x="78205" y="365790"/>
                    <a:pt x="76325" y="356914"/>
                  </a:cubicBezTo>
                  <a:lnTo>
                    <a:pt x="6065" y="28407"/>
                  </a:lnTo>
                  <a:cubicBezTo>
                    <a:pt x="3883" y="18251"/>
                    <a:pt x="10353" y="8246"/>
                    <a:pt x="20508" y="6065"/>
                  </a:cubicBezTo>
                  <a:cubicBezTo>
                    <a:pt x="30588" y="3883"/>
                    <a:pt x="40668" y="10353"/>
                    <a:pt x="42850" y="20508"/>
                  </a:cubicBezTo>
                  <a:lnTo>
                    <a:pt x="113110" y="349015"/>
                  </a:lnTo>
                  <a:cubicBezTo>
                    <a:pt x="115292" y="359170"/>
                    <a:pt x="108822" y="369175"/>
                    <a:pt x="98666" y="371357"/>
                  </a:cubicBezTo>
                  <a:cubicBezTo>
                    <a:pt x="97313" y="371657"/>
                    <a:pt x="96034" y="371808"/>
                    <a:pt x="94680" y="371808"/>
                  </a:cubicBezTo>
                  <a:close/>
                </a:path>
              </a:pathLst>
            </a:custGeom>
            <a:solidFill>
              <a:srgbClr val="FFFFFF"/>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F3E2CB10-D2E1-469B-8A02-A3D54C0BF426}"/>
                </a:ext>
              </a:extLst>
            </p:cNvPr>
            <p:cNvSpPr/>
            <p:nvPr/>
          </p:nvSpPr>
          <p:spPr>
            <a:xfrm>
              <a:off x="15352967" y="5928694"/>
              <a:ext cx="406261" cy="120374"/>
            </a:xfrm>
            <a:custGeom>
              <a:avLst/>
              <a:gdLst>
                <a:gd name="connsiteX0" fmla="*/ 24416 w 406213"/>
                <a:gd name="connsiteY0" fmla="*/ 120031 h 120359"/>
                <a:gd name="connsiteX1" fmla="*/ 6062 w 406213"/>
                <a:gd name="connsiteY1" fmla="*/ 105136 h 120359"/>
                <a:gd name="connsiteX2" fmla="*/ 20579 w 406213"/>
                <a:gd name="connsiteY2" fmla="*/ 82870 h 120359"/>
                <a:gd name="connsiteX3" fmla="*/ 379853 w 406213"/>
                <a:gd name="connsiteY3" fmla="*/ 6065 h 120359"/>
                <a:gd name="connsiteX4" fmla="*/ 402195 w 406213"/>
                <a:gd name="connsiteY4" fmla="*/ 20433 h 120359"/>
                <a:gd name="connsiteX5" fmla="*/ 387827 w 406213"/>
                <a:gd name="connsiteY5" fmla="*/ 42775 h 120359"/>
                <a:gd name="connsiteX6" fmla="*/ 28403 w 406213"/>
                <a:gd name="connsiteY6" fmla="*/ 119655 h 120359"/>
                <a:gd name="connsiteX7" fmla="*/ 24416 w 406213"/>
                <a:gd name="connsiteY7" fmla="*/ 120031 h 12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6213" h="120359">
                  <a:moveTo>
                    <a:pt x="24416" y="120031"/>
                  </a:moveTo>
                  <a:cubicBezTo>
                    <a:pt x="15691" y="120031"/>
                    <a:pt x="7867" y="113937"/>
                    <a:pt x="6062" y="105136"/>
                  </a:cubicBezTo>
                  <a:cubicBezTo>
                    <a:pt x="3880" y="94981"/>
                    <a:pt x="10424" y="84976"/>
                    <a:pt x="20579" y="82870"/>
                  </a:cubicBezTo>
                  <a:cubicBezTo>
                    <a:pt x="135448" y="58647"/>
                    <a:pt x="252949" y="33522"/>
                    <a:pt x="379853" y="6065"/>
                  </a:cubicBezTo>
                  <a:cubicBezTo>
                    <a:pt x="390009" y="3884"/>
                    <a:pt x="400013" y="10353"/>
                    <a:pt x="402195" y="20433"/>
                  </a:cubicBezTo>
                  <a:cubicBezTo>
                    <a:pt x="404376" y="30589"/>
                    <a:pt x="397982" y="40593"/>
                    <a:pt x="387827" y="42775"/>
                  </a:cubicBezTo>
                  <a:cubicBezTo>
                    <a:pt x="260923" y="70307"/>
                    <a:pt x="143347" y="95432"/>
                    <a:pt x="28403" y="119655"/>
                  </a:cubicBezTo>
                  <a:cubicBezTo>
                    <a:pt x="26974" y="119880"/>
                    <a:pt x="25695" y="120031"/>
                    <a:pt x="24416" y="120031"/>
                  </a:cubicBezTo>
                  <a:close/>
                </a:path>
              </a:pathLst>
            </a:custGeom>
            <a:solidFill>
              <a:srgbClr val="FFFFFF"/>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12E36F2C-BC86-4BE7-9B11-F08D127449BD}"/>
                </a:ext>
              </a:extLst>
            </p:cNvPr>
            <p:cNvSpPr/>
            <p:nvPr/>
          </p:nvSpPr>
          <p:spPr>
            <a:xfrm>
              <a:off x="15883959" y="6009419"/>
              <a:ext cx="203131" cy="150467"/>
            </a:xfrm>
            <a:custGeom>
              <a:avLst/>
              <a:gdLst>
                <a:gd name="connsiteX0" fmla="*/ 185779 w 203106"/>
                <a:gd name="connsiteY0" fmla="*/ 151551 h 150449"/>
                <a:gd name="connsiteX1" fmla="*/ 175323 w 203106"/>
                <a:gd name="connsiteY1" fmla="*/ 148392 h 150449"/>
                <a:gd name="connsiteX2" fmla="*/ 13965 w 203106"/>
                <a:gd name="connsiteY2" fmla="*/ 40068 h 150449"/>
                <a:gd name="connsiteX3" fmla="*/ 8850 w 203106"/>
                <a:gd name="connsiteY3" fmla="*/ 13965 h 150449"/>
                <a:gd name="connsiteX4" fmla="*/ 34953 w 203106"/>
                <a:gd name="connsiteY4" fmla="*/ 8850 h 150449"/>
                <a:gd name="connsiteX5" fmla="*/ 196309 w 203106"/>
                <a:gd name="connsiteY5" fmla="*/ 117174 h 150449"/>
                <a:gd name="connsiteX6" fmla="*/ 201426 w 203106"/>
                <a:gd name="connsiteY6" fmla="*/ 143277 h 150449"/>
                <a:gd name="connsiteX7" fmla="*/ 185779 w 203106"/>
                <a:gd name="connsiteY7" fmla="*/ 151551 h 15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106" h="150449">
                  <a:moveTo>
                    <a:pt x="185779" y="151551"/>
                  </a:moveTo>
                  <a:cubicBezTo>
                    <a:pt x="182168" y="151551"/>
                    <a:pt x="178557" y="150498"/>
                    <a:pt x="175323" y="148392"/>
                  </a:cubicBezTo>
                  <a:lnTo>
                    <a:pt x="13965" y="40068"/>
                  </a:lnTo>
                  <a:cubicBezTo>
                    <a:pt x="5314" y="34276"/>
                    <a:pt x="3057" y="22616"/>
                    <a:pt x="8850" y="13965"/>
                  </a:cubicBezTo>
                  <a:cubicBezTo>
                    <a:pt x="14642" y="5314"/>
                    <a:pt x="26378" y="3057"/>
                    <a:pt x="34953" y="8850"/>
                  </a:cubicBezTo>
                  <a:lnTo>
                    <a:pt x="196309" y="117174"/>
                  </a:lnTo>
                  <a:cubicBezTo>
                    <a:pt x="204961" y="122966"/>
                    <a:pt x="207218" y="134626"/>
                    <a:pt x="201426" y="143277"/>
                  </a:cubicBezTo>
                  <a:cubicBezTo>
                    <a:pt x="197815" y="148693"/>
                    <a:pt x="191872" y="151551"/>
                    <a:pt x="185779" y="151551"/>
                  </a:cubicBezTo>
                  <a:close/>
                </a:path>
              </a:pathLst>
            </a:custGeom>
            <a:solidFill>
              <a:srgbClr val="FFFFFF"/>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55497E45-C951-48E9-95C0-B3A3C88A43DF}"/>
                </a:ext>
              </a:extLst>
            </p:cNvPr>
            <p:cNvSpPr/>
            <p:nvPr/>
          </p:nvSpPr>
          <p:spPr>
            <a:xfrm>
              <a:off x="15416582" y="5928667"/>
              <a:ext cx="338551" cy="45140"/>
            </a:xfrm>
            <a:custGeom>
              <a:avLst/>
              <a:gdLst>
                <a:gd name="connsiteX0" fmla="*/ 320156 w 338511"/>
                <a:gd name="connsiteY0" fmla="*/ 43254 h 45134"/>
                <a:gd name="connsiteX1" fmla="*/ 24448 w 338511"/>
                <a:gd name="connsiteY1" fmla="*/ 43254 h 45134"/>
                <a:gd name="connsiteX2" fmla="*/ 5642 w 338511"/>
                <a:gd name="connsiteY2" fmla="*/ 24448 h 45134"/>
                <a:gd name="connsiteX3" fmla="*/ 24448 w 338511"/>
                <a:gd name="connsiteY3" fmla="*/ 5642 h 45134"/>
                <a:gd name="connsiteX4" fmla="*/ 320156 w 338511"/>
                <a:gd name="connsiteY4" fmla="*/ 5642 h 45134"/>
                <a:gd name="connsiteX5" fmla="*/ 338962 w 338511"/>
                <a:gd name="connsiteY5" fmla="*/ 24448 h 45134"/>
                <a:gd name="connsiteX6" fmla="*/ 320156 w 338511"/>
                <a:gd name="connsiteY6" fmla="*/ 43254 h 45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511" h="45134">
                  <a:moveTo>
                    <a:pt x="320156" y="43254"/>
                  </a:moveTo>
                  <a:lnTo>
                    <a:pt x="24448" y="43254"/>
                  </a:lnTo>
                  <a:cubicBezTo>
                    <a:pt x="14067" y="43254"/>
                    <a:pt x="5642" y="34829"/>
                    <a:pt x="5642" y="24448"/>
                  </a:cubicBezTo>
                  <a:cubicBezTo>
                    <a:pt x="5642" y="14067"/>
                    <a:pt x="14067" y="5642"/>
                    <a:pt x="24448" y="5642"/>
                  </a:cubicBezTo>
                  <a:lnTo>
                    <a:pt x="320156" y="5642"/>
                  </a:lnTo>
                  <a:cubicBezTo>
                    <a:pt x="330538" y="5642"/>
                    <a:pt x="338962" y="14067"/>
                    <a:pt x="338962" y="24448"/>
                  </a:cubicBezTo>
                  <a:cubicBezTo>
                    <a:pt x="338962" y="34829"/>
                    <a:pt x="330538" y="43254"/>
                    <a:pt x="320156" y="43254"/>
                  </a:cubicBezTo>
                  <a:close/>
                </a:path>
              </a:pathLst>
            </a:custGeom>
            <a:solidFill>
              <a:srgbClr val="FFFFFF"/>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65B32B1B-DB4F-4803-A264-CB01250A6058}"/>
                </a:ext>
              </a:extLst>
            </p:cNvPr>
            <p:cNvSpPr/>
            <p:nvPr/>
          </p:nvSpPr>
          <p:spPr>
            <a:xfrm>
              <a:off x="15736352" y="6009345"/>
              <a:ext cx="195607" cy="75234"/>
            </a:xfrm>
            <a:custGeom>
              <a:avLst/>
              <a:gdLst>
                <a:gd name="connsiteX0" fmla="*/ 24419 w 195584"/>
                <a:gd name="connsiteY0" fmla="*/ 74896 h 75224"/>
                <a:gd name="connsiteX1" fmla="*/ 6065 w 195584"/>
                <a:gd name="connsiteY1" fmla="*/ 60001 h 75224"/>
                <a:gd name="connsiteX2" fmla="*/ 20508 w 195584"/>
                <a:gd name="connsiteY2" fmla="*/ 37659 h 75224"/>
                <a:gd name="connsiteX3" fmla="*/ 168100 w 195584"/>
                <a:gd name="connsiteY3" fmla="*/ 6065 h 75224"/>
                <a:gd name="connsiteX4" fmla="*/ 190441 w 195584"/>
                <a:gd name="connsiteY4" fmla="*/ 20508 h 75224"/>
                <a:gd name="connsiteX5" fmla="*/ 175998 w 195584"/>
                <a:gd name="connsiteY5" fmla="*/ 42850 h 75224"/>
                <a:gd name="connsiteX6" fmla="*/ 28407 w 195584"/>
                <a:gd name="connsiteY6" fmla="*/ 74444 h 75224"/>
                <a:gd name="connsiteX7" fmla="*/ 24419 w 195584"/>
                <a:gd name="connsiteY7" fmla="*/ 74896 h 7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584" h="75224">
                  <a:moveTo>
                    <a:pt x="24419" y="74896"/>
                  </a:moveTo>
                  <a:cubicBezTo>
                    <a:pt x="15769" y="74896"/>
                    <a:pt x="7946" y="68878"/>
                    <a:pt x="6065" y="60001"/>
                  </a:cubicBezTo>
                  <a:cubicBezTo>
                    <a:pt x="3883" y="49846"/>
                    <a:pt x="10353" y="39841"/>
                    <a:pt x="20508" y="37659"/>
                  </a:cubicBezTo>
                  <a:lnTo>
                    <a:pt x="168100" y="6065"/>
                  </a:lnTo>
                  <a:cubicBezTo>
                    <a:pt x="178180" y="3883"/>
                    <a:pt x="188259" y="10353"/>
                    <a:pt x="190441" y="20508"/>
                  </a:cubicBezTo>
                  <a:cubicBezTo>
                    <a:pt x="192623" y="30663"/>
                    <a:pt x="186153" y="40668"/>
                    <a:pt x="175998" y="42850"/>
                  </a:cubicBezTo>
                  <a:lnTo>
                    <a:pt x="28407" y="74444"/>
                  </a:lnTo>
                  <a:cubicBezTo>
                    <a:pt x="27053" y="74745"/>
                    <a:pt x="25700" y="74896"/>
                    <a:pt x="24419" y="74896"/>
                  </a:cubicBezTo>
                  <a:close/>
                </a:path>
              </a:pathLst>
            </a:custGeom>
            <a:solidFill>
              <a:srgbClr val="FFFFFF"/>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CBA15890-AD48-4D3E-BC9D-E2FE4EEEF0DF}"/>
                </a:ext>
              </a:extLst>
            </p:cNvPr>
            <p:cNvSpPr/>
            <p:nvPr/>
          </p:nvSpPr>
          <p:spPr>
            <a:xfrm>
              <a:off x="16006140" y="6295383"/>
              <a:ext cx="120374" cy="60187"/>
            </a:xfrm>
            <a:custGeom>
              <a:avLst/>
              <a:gdLst>
                <a:gd name="connsiteX0" fmla="*/ 24420 w 120359"/>
                <a:gd name="connsiteY0" fmla="*/ 59776 h 60179"/>
                <a:gd name="connsiteX1" fmla="*/ 6065 w 120359"/>
                <a:gd name="connsiteY1" fmla="*/ 44881 h 60179"/>
                <a:gd name="connsiteX2" fmla="*/ 20508 w 120359"/>
                <a:gd name="connsiteY2" fmla="*/ 22539 h 60179"/>
                <a:gd name="connsiteX3" fmla="*/ 97688 w 120359"/>
                <a:gd name="connsiteY3" fmla="*/ 6065 h 60179"/>
                <a:gd name="connsiteX4" fmla="*/ 120030 w 120359"/>
                <a:gd name="connsiteY4" fmla="*/ 20508 h 60179"/>
                <a:gd name="connsiteX5" fmla="*/ 105587 w 120359"/>
                <a:gd name="connsiteY5" fmla="*/ 42850 h 60179"/>
                <a:gd name="connsiteX6" fmla="*/ 28407 w 120359"/>
                <a:gd name="connsiteY6" fmla="*/ 59324 h 60179"/>
                <a:gd name="connsiteX7" fmla="*/ 24420 w 120359"/>
                <a:gd name="connsiteY7" fmla="*/ 59776 h 60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359" h="60179">
                  <a:moveTo>
                    <a:pt x="24420" y="59776"/>
                  </a:moveTo>
                  <a:cubicBezTo>
                    <a:pt x="15768" y="59776"/>
                    <a:pt x="7946" y="53758"/>
                    <a:pt x="6065" y="44881"/>
                  </a:cubicBezTo>
                  <a:cubicBezTo>
                    <a:pt x="3883" y="34726"/>
                    <a:pt x="10352" y="24721"/>
                    <a:pt x="20508" y="22539"/>
                  </a:cubicBezTo>
                  <a:lnTo>
                    <a:pt x="97688" y="6065"/>
                  </a:lnTo>
                  <a:cubicBezTo>
                    <a:pt x="107769" y="3884"/>
                    <a:pt x="117848" y="10353"/>
                    <a:pt x="120030" y="20508"/>
                  </a:cubicBezTo>
                  <a:cubicBezTo>
                    <a:pt x="122212" y="30664"/>
                    <a:pt x="115742" y="40669"/>
                    <a:pt x="105587" y="42850"/>
                  </a:cubicBezTo>
                  <a:lnTo>
                    <a:pt x="28407" y="59324"/>
                  </a:lnTo>
                  <a:cubicBezTo>
                    <a:pt x="27051" y="59625"/>
                    <a:pt x="25698" y="59776"/>
                    <a:pt x="24420" y="59776"/>
                  </a:cubicBezTo>
                  <a:close/>
                </a:path>
              </a:pathLst>
            </a:custGeom>
            <a:solidFill>
              <a:srgbClr val="FFFFFF"/>
            </a:solidFill>
            <a:ln w="9525" cap="flat">
              <a:noFill/>
              <a:prstDash val="solid"/>
              <a:miter/>
            </a:ln>
          </p:spPr>
          <p:txBody>
            <a:bodyPr rtlCol="0" anchor="ctr"/>
            <a:lstStyle/>
            <a:p>
              <a:endParaRPr lang="en-US"/>
            </a:p>
          </p:txBody>
        </p:sp>
      </p:grpSp>
      <p:sp>
        <p:nvSpPr>
          <p:cNvPr id="3" name="Title 2">
            <a:extLst>
              <a:ext uri="{FF2B5EF4-FFF2-40B4-BE49-F238E27FC236}">
                <a16:creationId xmlns:a16="http://schemas.microsoft.com/office/drawing/2014/main" id="{6C56EBA8-01EB-4405-8C7F-F4A5CDA49653}"/>
              </a:ext>
            </a:extLst>
          </p:cNvPr>
          <p:cNvSpPr>
            <a:spLocks noGrp="1"/>
          </p:cNvSpPr>
          <p:nvPr>
            <p:ph type="title"/>
          </p:nvPr>
        </p:nvSpPr>
        <p:spPr/>
        <p:txBody>
          <a:bodyPr/>
          <a:lstStyle/>
          <a:p>
            <a:r>
              <a:rPr lang="en-US" dirty="0"/>
              <a:t>TITLE HERE</a:t>
            </a:r>
          </a:p>
        </p:txBody>
      </p:sp>
      <p:sp>
        <p:nvSpPr>
          <p:cNvPr id="1015" name="Rectangle 1014">
            <a:extLst>
              <a:ext uri="{FF2B5EF4-FFF2-40B4-BE49-F238E27FC236}">
                <a16:creationId xmlns:a16="http://schemas.microsoft.com/office/drawing/2014/main" id="{DF2F8757-8379-43AF-B05D-19BE72259D3F}"/>
              </a:ext>
            </a:extLst>
          </p:cNvPr>
          <p:cNvSpPr/>
          <p:nvPr/>
        </p:nvSpPr>
        <p:spPr>
          <a:xfrm>
            <a:off x="776300" y="10171162"/>
            <a:ext cx="1800200" cy="1938992"/>
          </a:xfrm>
          <a:prstGeom prst="rect">
            <a:avLst/>
          </a:prstGeom>
        </p:spPr>
        <p:txBody>
          <a:bodyPr wrap="square">
            <a:spAutoFit/>
          </a:bodyPr>
          <a:lstStyle/>
          <a:p>
            <a:pPr algn="ctr"/>
            <a:r>
              <a:rPr lang="en-US" sz="2400" b="1" dirty="0"/>
              <a:t>Lorem Ipsum</a:t>
            </a:r>
            <a:r>
              <a:rPr lang="en-US" sz="2400" dirty="0"/>
              <a:t> is simply dummy text of the</a:t>
            </a:r>
          </a:p>
        </p:txBody>
      </p:sp>
      <p:sp>
        <p:nvSpPr>
          <p:cNvPr id="1016" name="Rectangle 1015">
            <a:extLst>
              <a:ext uri="{FF2B5EF4-FFF2-40B4-BE49-F238E27FC236}">
                <a16:creationId xmlns:a16="http://schemas.microsoft.com/office/drawing/2014/main" id="{C6B9A07E-CF97-4644-A2CA-3056C8F99F31}"/>
              </a:ext>
            </a:extLst>
          </p:cNvPr>
          <p:cNvSpPr/>
          <p:nvPr/>
        </p:nvSpPr>
        <p:spPr>
          <a:xfrm>
            <a:off x="3336603" y="10171162"/>
            <a:ext cx="1800200" cy="1938992"/>
          </a:xfrm>
          <a:prstGeom prst="rect">
            <a:avLst/>
          </a:prstGeom>
        </p:spPr>
        <p:txBody>
          <a:bodyPr wrap="square">
            <a:spAutoFit/>
          </a:bodyPr>
          <a:lstStyle/>
          <a:p>
            <a:pPr algn="ctr"/>
            <a:r>
              <a:rPr lang="en-US" sz="2400" b="1" dirty="0"/>
              <a:t>Lorem Ipsum</a:t>
            </a:r>
            <a:r>
              <a:rPr lang="en-US" sz="2400" dirty="0"/>
              <a:t> is simply dummy text of the</a:t>
            </a:r>
          </a:p>
        </p:txBody>
      </p:sp>
      <p:sp>
        <p:nvSpPr>
          <p:cNvPr id="1017" name="Rectangle 1016">
            <a:extLst>
              <a:ext uri="{FF2B5EF4-FFF2-40B4-BE49-F238E27FC236}">
                <a16:creationId xmlns:a16="http://schemas.microsoft.com/office/drawing/2014/main" id="{15EC0AF9-18FD-4F84-8B2A-071FA618D010}"/>
              </a:ext>
            </a:extLst>
          </p:cNvPr>
          <p:cNvSpPr/>
          <p:nvPr/>
        </p:nvSpPr>
        <p:spPr>
          <a:xfrm>
            <a:off x="5871774" y="10171162"/>
            <a:ext cx="1800200" cy="1938992"/>
          </a:xfrm>
          <a:prstGeom prst="rect">
            <a:avLst/>
          </a:prstGeom>
        </p:spPr>
        <p:txBody>
          <a:bodyPr wrap="square">
            <a:spAutoFit/>
          </a:bodyPr>
          <a:lstStyle/>
          <a:p>
            <a:pPr algn="ctr"/>
            <a:r>
              <a:rPr lang="en-US" sz="2400" b="1" dirty="0"/>
              <a:t>Lorem Ipsum</a:t>
            </a:r>
            <a:r>
              <a:rPr lang="en-US" sz="2400" dirty="0"/>
              <a:t> is simply dummy text of the</a:t>
            </a:r>
          </a:p>
        </p:txBody>
      </p:sp>
      <p:sp>
        <p:nvSpPr>
          <p:cNvPr id="1018" name="Rectangle 1017">
            <a:extLst>
              <a:ext uri="{FF2B5EF4-FFF2-40B4-BE49-F238E27FC236}">
                <a16:creationId xmlns:a16="http://schemas.microsoft.com/office/drawing/2014/main" id="{1D8FDD50-9DB2-437D-AB94-D88D1C6975FF}"/>
              </a:ext>
            </a:extLst>
          </p:cNvPr>
          <p:cNvSpPr/>
          <p:nvPr/>
        </p:nvSpPr>
        <p:spPr>
          <a:xfrm>
            <a:off x="8089131" y="10171162"/>
            <a:ext cx="1800200" cy="1938992"/>
          </a:xfrm>
          <a:prstGeom prst="rect">
            <a:avLst/>
          </a:prstGeom>
        </p:spPr>
        <p:txBody>
          <a:bodyPr wrap="square">
            <a:spAutoFit/>
          </a:bodyPr>
          <a:lstStyle/>
          <a:p>
            <a:pPr algn="ctr"/>
            <a:r>
              <a:rPr lang="en-US" sz="2400" b="1" dirty="0"/>
              <a:t>Lorem Ipsum</a:t>
            </a:r>
            <a:r>
              <a:rPr lang="en-US" sz="2400" dirty="0"/>
              <a:t> is simply dummy text of the</a:t>
            </a:r>
          </a:p>
        </p:txBody>
      </p:sp>
      <p:sp>
        <p:nvSpPr>
          <p:cNvPr id="1019" name="Rectangle 1018">
            <a:extLst>
              <a:ext uri="{FF2B5EF4-FFF2-40B4-BE49-F238E27FC236}">
                <a16:creationId xmlns:a16="http://schemas.microsoft.com/office/drawing/2014/main" id="{D4A8129D-50E7-438E-97FB-22A9B492F973}"/>
              </a:ext>
            </a:extLst>
          </p:cNvPr>
          <p:cNvSpPr/>
          <p:nvPr/>
        </p:nvSpPr>
        <p:spPr>
          <a:xfrm>
            <a:off x="10429208" y="10171162"/>
            <a:ext cx="1800200" cy="1938992"/>
          </a:xfrm>
          <a:prstGeom prst="rect">
            <a:avLst/>
          </a:prstGeom>
        </p:spPr>
        <p:txBody>
          <a:bodyPr wrap="square">
            <a:spAutoFit/>
          </a:bodyPr>
          <a:lstStyle/>
          <a:p>
            <a:pPr algn="ctr"/>
            <a:r>
              <a:rPr lang="en-US" sz="2400" b="1" dirty="0"/>
              <a:t>Lorem Ipsum</a:t>
            </a:r>
            <a:r>
              <a:rPr lang="en-US" sz="2400" dirty="0"/>
              <a:t> is simply dummy text of the</a:t>
            </a:r>
          </a:p>
        </p:txBody>
      </p:sp>
      <p:sp>
        <p:nvSpPr>
          <p:cNvPr id="1020" name="Rectangle 1019">
            <a:extLst>
              <a:ext uri="{FF2B5EF4-FFF2-40B4-BE49-F238E27FC236}">
                <a16:creationId xmlns:a16="http://schemas.microsoft.com/office/drawing/2014/main" id="{2FF7F7A1-6BF1-4422-89C6-EE6A80E8205F}"/>
              </a:ext>
            </a:extLst>
          </p:cNvPr>
          <p:cNvSpPr/>
          <p:nvPr/>
        </p:nvSpPr>
        <p:spPr>
          <a:xfrm>
            <a:off x="12779117" y="10171162"/>
            <a:ext cx="1800200" cy="1938992"/>
          </a:xfrm>
          <a:prstGeom prst="rect">
            <a:avLst/>
          </a:prstGeom>
        </p:spPr>
        <p:txBody>
          <a:bodyPr wrap="square">
            <a:spAutoFit/>
          </a:bodyPr>
          <a:lstStyle/>
          <a:p>
            <a:pPr algn="ctr"/>
            <a:r>
              <a:rPr lang="en-US" sz="2400" b="1" dirty="0"/>
              <a:t>Lorem Ipsum</a:t>
            </a:r>
            <a:r>
              <a:rPr lang="en-US" sz="2400" dirty="0"/>
              <a:t> is simply dummy text of the</a:t>
            </a:r>
          </a:p>
        </p:txBody>
      </p:sp>
      <p:sp>
        <p:nvSpPr>
          <p:cNvPr id="1021" name="Rectangle 1020">
            <a:extLst>
              <a:ext uri="{FF2B5EF4-FFF2-40B4-BE49-F238E27FC236}">
                <a16:creationId xmlns:a16="http://schemas.microsoft.com/office/drawing/2014/main" id="{C2A4611D-F9D8-4D57-9393-5934F23A47E2}"/>
              </a:ext>
            </a:extLst>
          </p:cNvPr>
          <p:cNvSpPr/>
          <p:nvPr/>
        </p:nvSpPr>
        <p:spPr>
          <a:xfrm>
            <a:off x="15361939" y="10171162"/>
            <a:ext cx="1800200" cy="1938992"/>
          </a:xfrm>
          <a:prstGeom prst="rect">
            <a:avLst/>
          </a:prstGeom>
        </p:spPr>
        <p:txBody>
          <a:bodyPr wrap="square">
            <a:spAutoFit/>
          </a:bodyPr>
          <a:lstStyle/>
          <a:p>
            <a:pPr algn="ctr"/>
            <a:r>
              <a:rPr lang="en-US" sz="2400" b="1" dirty="0"/>
              <a:t>Lorem Ipsum</a:t>
            </a:r>
            <a:r>
              <a:rPr lang="en-US" sz="2400" dirty="0"/>
              <a:t> is simply dummy text of the</a:t>
            </a:r>
          </a:p>
        </p:txBody>
      </p:sp>
      <p:sp>
        <p:nvSpPr>
          <p:cNvPr id="1022" name="Rectangle 1021">
            <a:extLst>
              <a:ext uri="{FF2B5EF4-FFF2-40B4-BE49-F238E27FC236}">
                <a16:creationId xmlns:a16="http://schemas.microsoft.com/office/drawing/2014/main" id="{454D6F12-6634-4796-9EC6-9C68C8E4ABB7}"/>
              </a:ext>
            </a:extLst>
          </p:cNvPr>
          <p:cNvSpPr/>
          <p:nvPr/>
        </p:nvSpPr>
        <p:spPr>
          <a:xfrm>
            <a:off x="17615301" y="10171162"/>
            <a:ext cx="1800200" cy="1938992"/>
          </a:xfrm>
          <a:prstGeom prst="rect">
            <a:avLst/>
          </a:prstGeom>
        </p:spPr>
        <p:txBody>
          <a:bodyPr wrap="square">
            <a:spAutoFit/>
          </a:bodyPr>
          <a:lstStyle/>
          <a:p>
            <a:pPr algn="ctr"/>
            <a:r>
              <a:rPr lang="en-US" sz="2400" b="1" dirty="0"/>
              <a:t>Lorem Ipsum</a:t>
            </a:r>
            <a:r>
              <a:rPr lang="en-US" sz="2400" dirty="0"/>
              <a:t> is simply dummy text of the</a:t>
            </a:r>
          </a:p>
        </p:txBody>
      </p:sp>
      <p:sp>
        <p:nvSpPr>
          <p:cNvPr id="1023" name="Rectangle 1022">
            <a:extLst>
              <a:ext uri="{FF2B5EF4-FFF2-40B4-BE49-F238E27FC236}">
                <a16:creationId xmlns:a16="http://schemas.microsoft.com/office/drawing/2014/main" id="{0DA37EAA-2773-41FD-A91D-78806729BAC7}"/>
              </a:ext>
            </a:extLst>
          </p:cNvPr>
          <p:cNvSpPr/>
          <p:nvPr/>
        </p:nvSpPr>
        <p:spPr>
          <a:xfrm>
            <a:off x="19816293" y="10171162"/>
            <a:ext cx="1800200" cy="1938992"/>
          </a:xfrm>
          <a:prstGeom prst="rect">
            <a:avLst/>
          </a:prstGeom>
        </p:spPr>
        <p:txBody>
          <a:bodyPr wrap="square">
            <a:spAutoFit/>
          </a:bodyPr>
          <a:lstStyle/>
          <a:p>
            <a:pPr algn="ctr"/>
            <a:r>
              <a:rPr lang="en-US" sz="2400" b="1" dirty="0"/>
              <a:t>Lorem Ipsum</a:t>
            </a:r>
            <a:r>
              <a:rPr lang="en-US" sz="2400" dirty="0"/>
              <a:t> is simply dummy text of the</a:t>
            </a:r>
          </a:p>
        </p:txBody>
      </p:sp>
      <p:sp>
        <p:nvSpPr>
          <p:cNvPr id="1024" name="Rectangle 1023">
            <a:extLst>
              <a:ext uri="{FF2B5EF4-FFF2-40B4-BE49-F238E27FC236}">
                <a16:creationId xmlns:a16="http://schemas.microsoft.com/office/drawing/2014/main" id="{447AE6EF-86DE-4DDE-A97E-18F8860BCB25}"/>
              </a:ext>
            </a:extLst>
          </p:cNvPr>
          <p:cNvSpPr/>
          <p:nvPr/>
        </p:nvSpPr>
        <p:spPr>
          <a:xfrm>
            <a:off x="21807500" y="10171162"/>
            <a:ext cx="1800200" cy="1938992"/>
          </a:xfrm>
          <a:prstGeom prst="rect">
            <a:avLst/>
          </a:prstGeom>
        </p:spPr>
        <p:txBody>
          <a:bodyPr wrap="square">
            <a:spAutoFit/>
          </a:bodyPr>
          <a:lstStyle/>
          <a:p>
            <a:pPr algn="ctr"/>
            <a:r>
              <a:rPr lang="en-US" sz="2400" b="1" dirty="0"/>
              <a:t>Lorem Ipsum</a:t>
            </a:r>
            <a:r>
              <a:rPr lang="en-US" sz="2400" dirty="0"/>
              <a:t> is simply dummy text of the</a:t>
            </a:r>
          </a:p>
        </p:txBody>
      </p:sp>
    </p:spTree>
    <p:extLst>
      <p:ext uri="{BB962C8B-B14F-4D97-AF65-F5344CB8AC3E}">
        <p14:creationId xmlns:p14="http://schemas.microsoft.com/office/powerpoint/2010/main" val="2994840016"/>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itle 83"/>
          <p:cNvSpPr>
            <a:spLocks noGrp="1"/>
          </p:cNvSpPr>
          <p:nvPr>
            <p:ph type="title"/>
          </p:nvPr>
        </p:nvSpPr>
        <p:spPr/>
        <p:txBody>
          <a:bodyPr/>
          <a:lstStyle/>
          <a:p>
            <a:r>
              <a:rPr lang="en-US"/>
              <a:t>LOTS OF INFOGRAPHICS FOR STEP DATA</a:t>
            </a:r>
          </a:p>
        </p:txBody>
      </p:sp>
      <p:cxnSp>
        <p:nvCxnSpPr>
          <p:cNvPr id="50" name="Elbow Connector 49"/>
          <p:cNvCxnSpPr/>
          <p:nvPr/>
        </p:nvCxnSpPr>
        <p:spPr>
          <a:xfrm>
            <a:off x="9031956" y="10083009"/>
            <a:ext cx="964142" cy="1039576"/>
          </a:xfrm>
          <a:prstGeom prst="bentConnector3">
            <a:avLst>
              <a:gd name="adj1" fmla="val 387"/>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Elbow Connector 76"/>
          <p:cNvCxnSpPr/>
          <p:nvPr/>
        </p:nvCxnSpPr>
        <p:spPr>
          <a:xfrm flipH="1" flipV="1">
            <a:off x="5853271" y="7962235"/>
            <a:ext cx="969376" cy="1036158"/>
          </a:xfrm>
          <a:prstGeom prst="bentConnector3">
            <a:avLst>
              <a:gd name="adj1" fmla="val 387"/>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a:spLocks/>
          </p:cNvSpPr>
          <p:nvPr/>
        </p:nvSpPr>
        <p:spPr bwMode="auto">
          <a:xfrm>
            <a:off x="5483500" y="9111166"/>
            <a:ext cx="2670357" cy="1810722"/>
          </a:xfrm>
          <a:custGeom>
            <a:avLst/>
            <a:gdLst>
              <a:gd name="T0" fmla="*/ 137 w 698"/>
              <a:gd name="T1" fmla="*/ 454 h 454"/>
              <a:gd name="T2" fmla="*/ 0 w 698"/>
              <a:gd name="T3" fmla="*/ 227 h 454"/>
              <a:gd name="T4" fmla="*/ 137 w 698"/>
              <a:gd name="T5" fmla="*/ 0 h 454"/>
              <a:gd name="T6" fmla="*/ 562 w 698"/>
              <a:gd name="T7" fmla="*/ 0 h 454"/>
              <a:gd name="T8" fmla="*/ 698 w 698"/>
              <a:gd name="T9" fmla="*/ 227 h 454"/>
              <a:gd name="T10" fmla="*/ 562 w 698"/>
              <a:gd name="T11" fmla="*/ 454 h 454"/>
              <a:gd name="T12" fmla="*/ 137 w 698"/>
              <a:gd name="T13" fmla="*/ 454 h 454"/>
            </a:gdLst>
            <a:ahLst/>
            <a:cxnLst>
              <a:cxn ang="0">
                <a:pos x="T0" y="T1"/>
              </a:cxn>
              <a:cxn ang="0">
                <a:pos x="T2" y="T3"/>
              </a:cxn>
              <a:cxn ang="0">
                <a:pos x="T4" y="T5"/>
              </a:cxn>
              <a:cxn ang="0">
                <a:pos x="T6" y="T7"/>
              </a:cxn>
              <a:cxn ang="0">
                <a:pos x="T8" y="T9"/>
              </a:cxn>
              <a:cxn ang="0">
                <a:pos x="T10" y="T11"/>
              </a:cxn>
              <a:cxn ang="0">
                <a:pos x="T12" y="T13"/>
              </a:cxn>
            </a:cxnLst>
            <a:rect l="0" t="0" r="r" b="b"/>
            <a:pathLst>
              <a:path w="698" h="454">
                <a:moveTo>
                  <a:pt x="137" y="454"/>
                </a:moveTo>
                <a:lnTo>
                  <a:pt x="0" y="227"/>
                </a:lnTo>
                <a:lnTo>
                  <a:pt x="137" y="0"/>
                </a:lnTo>
                <a:lnTo>
                  <a:pt x="562" y="0"/>
                </a:lnTo>
                <a:lnTo>
                  <a:pt x="698" y="227"/>
                </a:lnTo>
                <a:lnTo>
                  <a:pt x="562" y="454"/>
                </a:lnTo>
                <a:lnTo>
                  <a:pt x="137" y="454"/>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Roboto Light"/>
            </a:endParaRPr>
          </a:p>
        </p:txBody>
      </p:sp>
      <p:sp>
        <p:nvSpPr>
          <p:cNvPr id="22" name="Freeform 21"/>
          <p:cNvSpPr>
            <a:spLocks/>
          </p:cNvSpPr>
          <p:nvPr/>
        </p:nvSpPr>
        <p:spPr bwMode="auto">
          <a:xfrm>
            <a:off x="7708156" y="8160214"/>
            <a:ext cx="2670357" cy="1810722"/>
          </a:xfrm>
          <a:custGeom>
            <a:avLst/>
            <a:gdLst>
              <a:gd name="T0" fmla="*/ 137 w 698"/>
              <a:gd name="T1" fmla="*/ 454 h 454"/>
              <a:gd name="T2" fmla="*/ 0 w 698"/>
              <a:gd name="T3" fmla="*/ 227 h 454"/>
              <a:gd name="T4" fmla="*/ 137 w 698"/>
              <a:gd name="T5" fmla="*/ 0 h 454"/>
              <a:gd name="T6" fmla="*/ 562 w 698"/>
              <a:gd name="T7" fmla="*/ 0 h 454"/>
              <a:gd name="T8" fmla="*/ 698 w 698"/>
              <a:gd name="T9" fmla="*/ 227 h 454"/>
              <a:gd name="T10" fmla="*/ 562 w 698"/>
              <a:gd name="T11" fmla="*/ 454 h 454"/>
              <a:gd name="T12" fmla="*/ 137 w 698"/>
              <a:gd name="T13" fmla="*/ 454 h 454"/>
            </a:gdLst>
            <a:ahLst/>
            <a:cxnLst>
              <a:cxn ang="0">
                <a:pos x="T0" y="T1"/>
              </a:cxn>
              <a:cxn ang="0">
                <a:pos x="T2" y="T3"/>
              </a:cxn>
              <a:cxn ang="0">
                <a:pos x="T4" y="T5"/>
              </a:cxn>
              <a:cxn ang="0">
                <a:pos x="T6" y="T7"/>
              </a:cxn>
              <a:cxn ang="0">
                <a:pos x="T8" y="T9"/>
              </a:cxn>
              <a:cxn ang="0">
                <a:pos x="T10" y="T11"/>
              </a:cxn>
              <a:cxn ang="0">
                <a:pos x="T12" y="T13"/>
              </a:cxn>
            </a:cxnLst>
            <a:rect l="0" t="0" r="r" b="b"/>
            <a:pathLst>
              <a:path w="698" h="454">
                <a:moveTo>
                  <a:pt x="137" y="454"/>
                </a:moveTo>
                <a:lnTo>
                  <a:pt x="0" y="227"/>
                </a:lnTo>
                <a:lnTo>
                  <a:pt x="137" y="0"/>
                </a:lnTo>
                <a:lnTo>
                  <a:pt x="562" y="0"/>
                </a:lnTo>
                <a:lnTo>
                  <a:pt x="698" y="227"/>
                </a:lnTo>
                <a:lnTo>
                  <a:pt x="562" y="454"/>
                </a:lnTo>
                <a:lnTo>
                  <a:pt x="137" y="454"/>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Roboto Light"/>
            </a:endParaRPr>
          </a:p>
        </p:txBody>
      </p:sp>
      <p:sp>
        <p:nvSpPr>
          <p:cNvPr id="26" name="Freeform 25"/>
          <p:cNvSpPr>
            <a:spLocks/>
          </p:cNvSpPr>
          <p:nvPr/>
        </p:nvSpPr>
        <p:spPr bwMode="auto">
          <a:xfrm>
            <a:off x="9931199" y="7187670"/>
            <a:ext cx="2670357" cy="1810722"/>
          </a:xfrm>
          <a:custGeom>
            <a:avLst/>
            <a:gdLst>
              <a:gd name="T0" fmla="*/ 137 w 698"/>
              <a:gd name="T1" fmla="*/ 454 h 454"/>
              <a:gd name="T2" fmla="*/ 0 w 698"/>
              <a:gd name="T3" fmla="*/ 227 h 454"/>
              <a:gd name="T4" fmla="*/ 137 w 698"/>
              <a:gd name="T5" fmla="*/ 0 h 454"/>
              <a:gd name="T6" fmla="*/ 562 w 698"/>
              <a:gd name="T7" fmla="*/ 0 h 454"/>
              <a:gd name="T8" fmla="*/ 698 w 698"/>
              <a:gd name="T9" fmla="*/ 227 h 454"/>
              <a:gd name="T10" fmla="*/ 562 w 698"/>
              <a:gd name="T11" fmla="*/ 454 h 454"/>
              <a:gd name="T12" fmla="*/ 137 w 698"/>
              <a:gd name="T13" fmla="*/ 454 h 454"/>
            </a:gdLst>
            <a:ahLst/>
            <a:cxnLst>
              <a:cxn ang="0">
                <a:pos x="T0" y="T1"/>
              </a:cxn>
              <a:cxn ang="0">
                <a:pos x="T2" y="T3"/>
              </a:cxn>
              <a:cxn ang="0">
                <a:pos x="T4" y="T5"/>
              </a:cxn>
              <a:cxn ang="0">
                <a:pos x="T6" y="T7"/>
              </a:cxn>
              <a:cxn ang="0">
                <a:pos x="T8" y="T9"/>
              </a:cxn>
              <a:cxn ang="0">
                <a:pos x="T10" y="T11"/>
              </a:cxn>
              <a:cxn ang="0">
                <a:pos x="T12" y="T13"/>
              </a:cxn>
            </a:cxnLst>
            <a:rect l="0" t="0" r="r" b="b"/>
            <a:pathLst>
              <a:path w="698" h="454">
                <a:moveTo>
                  <a:pt x="137" y="454"/>
                </a:moveTo>
                <a:lnTo>
                  <a:pt x="0" y="227"/>
                </a:lnTo>
                <a:lnTo>
                  <a:pt x="137" y="0"/>
                </a:lnTo>
                <a:lnTo>
                  <a:pt x="562" y="0"/>
                </a:lnTo>
                <a:lnTo>
                  <a:pt x="698" y="227"/>
                </a:lnTo>
                <a:lnTo>
                  <a:pt x="562" y="454"/>
                </a:lnTo>
                <a:lnTo>
                  <a:pt x="137" y="454"/>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Roboto Light"/>
            </a:endParaRPr>
          </a:p>
        </p:txBody>
      </p:sp>
      <p:sp>
        <p:nvSpPr>
          <p:cNvPr id="27" name="Freeform 26"/>
          <p:cNvSpPr>
            <a:spLocks/>
          </p:cNvSpPr>
          <p:nvPr/>
        </p:nvSpPr>
        <p:spPr bwMode="auto">
          <a:xfrm>
            <a:off x="12155855" y="6236718"/>
            <a:ext cx="2670357" cy="1810722"/>
          </a:xfrm>
          <a:custGeom>
            <a:avLst/>
            <a:gdLst>
              <a:gd name="T0" fmla="*/ 137 w 698"/>
              <a:gd name="T1" fmla="*/ 454 h 454"/>
              <a:gd name="T2" fmla="*/ 0 w 698"/>
              <a:gd name="T3" fmla="*/ 227 h 454"/>
              <a:gd name="T4" fmla="*/ 137 w 698"/>
              <a:gd name="T5" fmla="*/ 0 h 454"/>
              <a:gd name="T6" fmla="*/ 562 w 698"/>
              <a:gd name="T7" fmla="*/ 0 h 454"/>
              <a:gd name="T8" fmla="*/ 698 w 698"/>
              <a:gd name="T9" fmla="*/ 227 h 454"/>
              <a:gd name="T10" fmla="*/ 562 w 698"/>
              <a:gd name="T11" fmla="*/ 454 h 454"/>
              <a:gd name="T12" fmla="*/ 137 w 698"/>
              <a:gd name="T13" fmla="*/ 454 h 454"/>
            </a:gdLst>
            <a:ahLst/>
            <a:cxnLst>
              <a:cxn ang="0">
                <a:pos x="T0" y="T1"/>
              </a:cxn>
              <a:cxn ang="0">
                <a:pos x="T2" y="T3"/>
              </a:cxn>
              <a:cxn ang="0">
                <a:pos x="T4" y="T5"/>
              </a:cxn>
              <a:cxn ang="0">
                <a:pos x="T6" y="T7"/>
              </a:cxn>
              <a:cxn ang="0">
                <a:pos x="T8" y="T9"/>
              </a:cxn>
              <a:cxn ang="0">
                <a:pos x="T10" y="T11"/>
              </a:cxn>
              <a:cxn ang="0">
                <a:pos x="T12" y="T13"/>
              </a:cxn>
            </a:cxnLst>
            <a:rect l="0" t="0" r="r" b="b"/>
            <a:pathLst>
              <a:path w="698" h="454">
                <a:moveTo>
                  <a:pt x="137" y="454"/>
                </a:moveTo>
                <a:lnTo>
                  <a:pt x="0" y="227"/>
                </a:lnTo>
                <a:lnTo>
                  <a:pt x="137" y="0"/>
                </a:lnTo>
                <a:lnTo>
                  <a:pt x="562" y="0"/>
                </a:lnTo>
                <a:lnTo>
                  <a:pt x="698" y="227"/>
                </a:lnTo>
                <a:lnTo>
                  <a:pt x="562" y="454"/>
                </a:lnTo>
                <a:lnTo>
                  <a:pt x="137" y="454"/>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Roboto Light"/>
            </a:endParaRPr>
          </a:p>
        </p:txBody>
      </p:sp>
      <p:sp>
        <p:nvSpPr>
          <p:cNvPr id="34" name="Freeform 33"/>
          <p:cNvSpPr>
            <a:spLocks/>
          </p:cNvSpPr>
          <p:nvPr/>
        </p:nvSpPr>
        <p:spPr bwMode="auto">
          <a:xfrm>
            <a:off x="14386487" y="5276981"/>
            <a:ext cx="2670357" cy="1810722"/>
          </a:xfrm>
          <a:custGeom>
            <a:avLst/>
            <a:gdLst>
              <a:gd name="T0" fmla="*/ 137 w 698"/>
              <a:gd name="T1" fmla="*/ 454 h 454"/>
              <a:gd name="T2" fmla="*/ 0 w 698"/>
              <a:gd name="T3" fmla="*/ 227 h 454"/>
              <a:gd name="T4" fmla="*/ 137 w 698"/>
              <a:gd name="T5" fmla="*/ 0 h 454"/>
              <a:gd name="T6" fmla="*/ 562 w 698"/>
              <a:gd name="T7" fmla="*/ 0 h 454"/>
              <a:gd name="T8" fmla="*/ 698 w 698"/>
              <a:gd name="T9" fmla="*/ 227 h 454"/>
              <a:gd name="T10" fmla="*/ 562 w 698"/>
              <a:gd name="T11" fmla="*/ 454 h 454"/>
              <a:gd name="T12" fmla="*/ 137 w 698"/>
              <a:gd name="T13" fmla="*/ 454 h 454"/>
            </a:gdLst>
            <a:ahLst/>
            <a:cxnLst>
              <a:cxn ang="0">
                <a:pos x="T0" y="T1"/>
              </a:cxn>
              <a:cxn ang="0">
                <a:pos x="T2" y="T3"/>
              </a:cxn>
              <a:cxn ang="0">
                <a:pos x="T4" y="T5"/>
              </a:cxn>
              <a:cxn ang="0">
                <a:pos x="T6" y="T7"/>
              </a:cxn>
              <a:cxn ang="0">
                <a:pos x="T8" y="T9"/>
              </a:cxn>
              <a:cxn ang="0">
                <a:pos x="T10" y="T11"/>
              </a:cxn>
              <a:cxn ang="0">
                <a:pos x="T12" y="T13"/>
              </a:cxn>
            </a:cxnLst>
            <a:rect l="0" t="0" r="r" b="b"/>
            <a:pathLst>
              <a:path w="698" h="454">
                <a:moveTo>
                  <a:pt x="137" y="454"/>
                </a:moveTo>
                <a:lnTo>
                  <a:pt x="0" y="227"/>
                </a:lnTo>
                <a:lnTo>
                  <a:pt x="137" y="0"/>
                </a:lnTo>
                <a:lnTo>
                  <a:pt x="562" y="0"/>
                </a:lnTo>
                <a:lnTo>
                  <a:pt x="698" y="227"/>
                </a:lnTo>
                <a:lnTo>
                  <a:pt x="562" y="454"/>
                </a:lnTo>
                <a:lnTo>
                  <a:pt x="137" y="454"/>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Roboto Light"/>
            </a:endParaRPr>
          </a:p>
        </p:txBody>
      </p:sp>
      <p:sp>
        <p:nvSpPr>
          <p:cNvPr id="37" name="Freeform 36"/>
          <p:cNvSpPr>
            <a:spLocks/>
          </p:cNvSpPr>
          <p:nvPr/>
        </p:nvSpPr>
        <p:spPr bwMode="auto">
          <a:xfrm>
            <a:off x="16609530" y="4304436"/>
            <a:ext cx="2670357" cy="1810722"/>
          </a:xfrm>
          <a:custGeom>
            <a:avLst/>
            <a:gdLst>
              <a:gd name="T0" fmla="*/ 137 w 698"/>
              <a:gd name="T1" fmla="*/ 454 h 454"/>
              <a:gd name="T2" fmla="*/ 0 w 698"/>
              <a:gd name="T3" fmla="*/ 227 h 454"/>
              <a:gd name="T4" fmla="*/ 137 w 698"/>
              <a:gd name="T5" fmla="*/ 0 h 454"/>
              <a:gd name="T6" fmla="*/ 562 w 698"/>
              <a:gd name="T7" fmla="*/ 0 h 454"/>
              <a:gd name="T8" fmla="*/ 698 w 698"/>
              <a:gd name="T9" fmla="*/ 227 h 454"/>
              <a:gd name="T10" fmla="*/ 562 w 698"/>
              <a:gd name="T11" fmla="*/ 454 h 454"/>
              <a:gd name="T12" fmla="*/ 137 w 698"/>
              <a:gd name="T13" fmla="*/ 454 h 454"/>
            </a:gdLst>
            <a:ahLst/>
            <a:cxnLst>
              <a:cxn ang="0">
                <a:pos x="T0" y="T1"/>
              </a:cxn>
              <a:cxn ang="0">
                <a:pos x="T2" y="T3"/>
              </a:cxn>
              <a:cxn ang="0">
                <a:pos x="T4" y="T5"/>
              </a:cxn>
              <a:cxn ang="0">
                <a:pos x="T6" y="T7"/>
              </a:cxn>
              <a:cxn ang="0">
                <a:pos x="T8" y="T9"/>
              </a:cxn>
              <a:cxn ang="0">
                <a:pos x="T10" y="T11"/>
              </a:cxn>
              <a:cxn ang="0">
                <a:pos x="T12" y="T13"/>
              </a:cxn>
            </a:cxnLst>
            <a:rect l="0" t="0" r="r" b="b"/>
            <a:pathLst>
              <a:path w="698" h="454">
                <a:moveTo>
                  <a:pt x="137" y="454"/>
                </a:moveTo>
                <a:lnTo>
                  <a:pt x="0" y="227"/>
                </a:lnTo>
                <a:lnTo>
                  <a:pt x="137" y="0"/>
                </a:lnTo>
                <a:lnTo>
                  <a:pt x="562" y="0"/>
                </a:lnTo>
                <a:lnTo>
                  <a:pt x="698" y="227"/>
                </a:lnTo>
                <a:lnTo>
                  <a:pt x="562" y="454"/>
                </a:lnTo>
                <a:lnTo>
                  <a:pt x="137" y="454"/>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Roboto Light"/>
            </a:endParaRPr>
          </a:p>
        </p:txBody>
      </p:sp>
      <p:sp>
        <p:nvSpPr>
          <p:cNvPr id="63" name="Rectangle 62"/>
          <p:cNvSpPr/>
          <p:nvPr/>
        </p:nvSpPr>
        <p:spPr>
          <a:xfrm>
            <a:off x="10110511" y="10506962"/>
            <a:ext cx="1149807" cy="1138905"/>
          </a:xfrm>
          <a:prstGeom prst="rect">
            <a:avLst/>
          </a:prstGeom>
        </p:spPr>
        <p:txBody>
          <a:bodyPr wrap="none">
            <a:spAutoFit/>
          </a:bodyPr>
          <a:lstStyle/>
          <a:p>
            <a:pPr algn="ctr" defTabSz="2438584"/>
            <a:r>
              <a:rPr lang="en-US" sz="6801">
                <a:solidFill>
                  <a:srgbClr val="57565A"/>
                </a:solidFill>
                <a:latin typeface="Roboto Light"/>
              </a:rPr>
              <a:t>02</a:t>
            </a:r>
          </a:p>
        </p:txBody>
      </p:sp>
      <p:sp>
        <p:nvSpPr>
          <p:cNvPr id="79" name="Rectangle 78"/>
          <p:cNvSpPr/>
          <p:nvPr/>
        </p:nvSpPr>
        <p:spPr>
          <a:xfrm>
            <a:off x="4591930" y="7342863"/>
            <a:ext cx="1149807" cy="1138905"/>
          </a:xfrm>
          <a:prstGeom prst="rect">
            <a:avLst/>
          </a:prstGeom>
        </p:spPr>
        <p:txBody>
          <a:bodyPr wrap="none">
            <a:spAutoFit/>
          </a:bodyPr>
          <a:lstStyle/>
          <a:p>
            <a:pPr algn="ctr" defTabSz="2438584"/>
            <a:r>
              <a:rPr lang="en-US" sz="6801">
                <a:solidFill>
                  <a:srgbClr val="57565A"/>
                </a:solidFill>
                <a:latin typeface="Roboto Light"/>
              </a:rPr>
              <a:t>01</a:t>
            </a:r>
          </a:p>
        </p:txBody>
      </p:sp>
      <p:sp>
        <p:nvSpPr>
          <p:cNvPr id="80" name="Rectangle 79"/>
          <p:cNvSpPr/>
          <p:nvPr/>
        </p:nvSpPr>
        <p:spPr>
          <a:xfrm>
            <a:off x="11128595" y="10260308"/>
            <a:ext cx="6130143" cy="1629609"/>
          </a:xfrm>
          <a:prstGeom prst="rect">
            <a:avLst/>
          </a:prstGeom>
        </p:spPr>
        <p:txBody>
          <a:bodyPr wrap="square" lIns="487736" rIns="487736" bIns="121934">
            <a:spAutoFit/>
          </a:bodyPr>
          <a:lstStyle/>
          <a:p>
            <a:pPr defTabSz="2438584"/>
            <a:r>
              <a:rPr lang="en-US" sz="4266">
                <a:solidFill>
                  <a:srgbClr val="57565A"/>
                </a:solidFill>
                <a:latin typeface="Roboto Light"/>
              </a:rPr>
              <a:t>Key point</a:t>
            </a:r>
          </a:p>
          <a:p>
            <a:pPr defTabSz="2438584">
              <a:lnSpc>
                <a:spcPct val="89000"/>
              </a:lnSpc>
            </a:pPr>
            <a:r>
              <a:rPr lang="en-US" sz="2934">
                <a:solidFill>
                  <a:srgbClr val="57565A"/>
                </a:solidFill>
                <a:latin typeface="Roboto Light"/>
              </a:rPr>
              <a:t>Lorem ipsum dolor sit amet, consectetur adipiscing elit</a:t>
            </a:r>
          </a:p>
        </p:txBody>
      </p:sp>
      <p:sp>
        <p:nvSpPr>
          <p:cNvPr id="82" name="Rectangle 81"/>
          <p:cNvSpPr/>
          <p:nvPr/>
        </p:nvSpPr>
        <p:spPr>
          <a:xfrm>
            <a:off x="25580" y="7113105"/>
            <a:ext cx="4688649" cy="1629609"/>
          </a:xfrm>
          <a:prstGeom prst="rect">
            <a:avLst/>
          </a:prstGeom>
        </p:spPr>
        <p:txBody>
          <a:bodyPr wrap="square" lIns="487736" rIns="487736" bIns="121934">
            <a:spAutoFit/>
          </a:bodyPr>
          <a:lstStyle/>
          <a:p>
            <a:pPr algn="r" defTabSz="2438584"/>
            <a:r>
              <a:rPr lang="en-US" sz="4266">
                <a:solidFill>
                  <a:srgbClr val="57565A"/>
                </a:solidFill>
                <a:latin typeface="Roboto Light"/>
              </a:rPr>
              <a:t>Key point</a:t>
            </a:r>
          </a:p>
          <a:p>
            <a:pPr algn="r" defTabSz="2438584">
              <a:lnSpc>
                <a:spcPct val="89000"/>
              </a:lnSpc>
            </a:pPr>
            <a:r>
              <a:rPr lang="en-US" sz="2934">
                <a:solidFill>
                  <a:srgbClr val="57565A"/>
                </a:solidFill>
                <a:latin typeface="Roboto Light"/>
              </a:rPr>
              <a:t>Lorem ipsum dolor sit </a:t>
            </a:r>
          </a:p>
          <a:p>
            <a:pPr algn="r" defTabSz="2438584">
              <a:lnSpc>
                <a:spcPct val="89000"/>
              </a:lnSpc>
            </a:pPr>
            <a:r>
              <a:rPr lang="en-US" sz="2934">
                <a:solidFill>
                  <a:srgbClr val="57565A"/>
                </a:solidFill>
                <a:latin typeface="Roboto Light"/>
              </a:rPr>
              <a:t>sectetur adipiscing</a:t>
            </a:r>
          </a:p>
        </p:txBody>
      </p:sp>
      <p:cxnSp>
        <p:nvCxnSpPr>
          <p:cNvPr id="83" name="Elbow Connector 82"/>
          <p:cNvCxnSpPr/>
          <p:nvPr/>
        </p:nvCxnSpPr>
        <p:spPr>
          <a:xfrm>
            <a:off x="13487065" y="8199527"/>
            <a:ext cx="964142" cy="1039576"/>
          </a:xfrm>
          <a:prstGeom prst="bentConnector3">
            <a:avLst>
              <a:gd name="adj1" fmla="val 387"/>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5" name="Rectangle 84"/>
          <p:cNvSpPr/>
          <p:nvPr/>
        </p:nvSpPr>
        <p:spPr>
          <a:xfrm>
            <a:off x="14565621" y="8623480"/>
            <a:ext cx="1149807" cy="1138905"/>
          </a:xfrm>
          <a:prstGeom prst="rect">
            <a:avLst/>
          </a:prstGeom>
        </p:spPr>
        <p:txBody>
          <a:bodyPr wrap="none">
            <a:spAutoFit/>
          </a:bodyPr>
          <a:lstStyle/>
          <a:p>
            <a:pPr algn="ctr" defTabSz="2438584"/>
            <a:r>
              <a:rPr lang="en-US" sz="6801">
                <a:solidFill>
                  <a:srgbClr val="57565A"/>
                </a:solidFill>
                <a:latin typeface="Roboto Light"/>
              </a:rPr>
              <a:t>04</a:t>
            </a:r>
          </a:p>
        </p:txBody>
      </p:sp>
      <p:sp>
        <p:nvSpPr>
          <p:cNvPr id="86" name="Rectangle 85"/>
          <p:cNvSpPr/>
          <p:nvPr/>
        </p:nvSpPr>
        <p:spPr>
          <a:xfrm>
            <a:off x="15583705" y="8376826"/>
            <a:ext cx="6130143" cy="1629609"/>
          </a:xfrm>
          <a:prstGeom prst="rect">
            <a:avLst/>
          </a:prstGeom>
        </p:spPr>
        <p:txBody>
          <a:bodyPr wrap="square" lIns="487736" rIns="487736" bIns="121934">
            <a:spAutoFit/>
          </a:bodyPr>
          <a:lstStyle/>
          <a:p>
            <a:pPr defTabSz="2438584"/>
            <a:r>
              <a:rPr lang="en-US" sz="4266">
                <a:solidFill>
                  <a:srgbClr val="57565A"/>
                </a:solidFill>
                <a:latin typeface="Roboto Light"/>
              </a:rPr>
              <a:t>Key point</a:t>
            </a:r>
          </a:p>
          <a:p>
            <a:pPr defTabSz="2438584">
              <a:lnSpc>
                <a:spcPct val="89000"/>
              </a:lnSpc>
            </a:pPr>
            <a:r>
              <a:rPr lang="en-US" sz="2934">
                <a:solidFill>
                  <a:srgbClr val="57565A"/>
                </a:solidFill>
                <a:latin typeface="Roboto Light"/>
              </a:rPr>
              <a:t>Lorem ipsum dolor sit amet, consectetur adipiscing elit</a:t>
            </a:r>
          </a:p>
        </p:txBody>
      </p:sp>
      <p:cxnSp>
        <p:nvCxnSpPr>
          <p:cNvPr id="93" name="Elbow Connector 92"/>
          <p:cNvCxnSpPr/>
          <p:nvPr/>
        </p:nvCxnSpPr>
        <p:spPr>
          <a:xfrm>
            <a:off x="17937975" y="6236718"/>
            <a:ext cx="964142" cy="1039576"/>
          </a:xfrm>
          <a:prstGeom prst="bentConnector3">
            <a:avLst>
              <a:gd name="adj1" fmla="val 387"/>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4" name="Rectangle 93"/>
          <p:cNvSpPr/>
          <p:nvPr/>
        </p:nvSpPr>
        <p:spPr>
          <a:xfrm>
            <a:off x="19016530" y="6660670"/>
            <a:ext cx="1149807" cy="1138905"/>
          </a:xfrm>
          <a:prstGeom prst="rect">
            <a:avLst/>
          </a:prstGeom>
        </p:spPr>
        <p:txBody>
          <a:bodyPr wrap="none">
            <a:spAutoFit/>
          </a:bodyPr>
          <a:lstStyle/>
          <a:p>
            <a:pPr algn="ctr" defTabSz="2438584"/>
            <a:r>
              <a:rPr lang="en-US" sz="6801">
                <a:solidFill>
                  <a:srgbClr val="57565A"/>
                </a:solidFill>
                <a:latin typeface="Roboto Light"/>
              </a:rPr>
              <a:t>06</a:t>
            </a:r>
          </a:p>
        </p:txBody>
      </p:sp>
      <p:sp>
        <p:nvSpPr>
          <p:cNvPr id="95" name="Rectangle 94"/>
          <p:cNvSpPr/>
          <p:nvPr/>
        </p:nvSpPr>
        <p:spPr>
          <a:xfrm>
            <a:off x="20034613" y="6414016"/>
            <a:ext cx="4174565" cy="1629609"/>
          </a:xfrm>
          <a:prstGeom prst="rect">
            <a:avLst/>
          </a:prstGeom>
        </p:spPr>
        <p:txBody>
          <a:bodyPr wrap="square" lIns="487736" rIns="487736" bIns="121934">
            <a:spAutoFit/>
          </a:bodyPr>
          <a:lstStyle/>
          <a:p>
            <a:pPr defTabSz="2438584"/>
            <a:r>
              <a:rPr lang="en-US" sz="4266">
                <a:solidFill>
                  <a:srgbClr val="57565A"/>
                </a:solidFill>
                <a:latin typeface="Roboto Light"/>
              </a:rPr>
              <a:t>Key point</a:t>
            </a:r>
          </a:p>
          <a:p>
            <a:pPr defTabSz="2438584">
              <a:lnSpc>
                <a:spcPct val="89000"/>
              </a:lnSpc>
            </a:pPr>
            <a:r>
              <a:rPr lang="en-US" sz="2934">
                <a:solidFill>
                  <a:srgbClr val="57565A"/>
                </a:solidFill>
                <a:latin typeface="Roboto Light"/>
              </a:rPr>
              <a:t>Lorem ipsum dolor</a:t>
            </a:r>
          </a:p>
          <a:p>
            <a:pPr defTabSz="2438584">
              <a:lnSpc>
                <a:spcPct val="89000"/>
              </a:lnSpc>
            </a:pPr>
            <a:r>
              <a:rPr lang="en-US" sz="2934">
                <a:solidFill>
                  <a:srgbClr val="57565A"/>
                </a:solidFill>
                <a:latin typeface="Roboto Light"/>
              </a:rPr>
              <a:t> consectetur adip</a:t>
            </a:r>
          </a:p>
        </p:txBody>
      </p:sp>
      <p:cxnSp>
        <p:nvCxnSpPr>
          <p:cNvPr id="96" name="Elbow Connector 95"/>
          <p:cNvCxnSpPr/>
          <p:nvPr/>
        </p:nvCxnSpPr>
        <p:spPr>
          <a:xfrm flipH="1" flipV="1">
            <a:off x="10301432" y="5987880"/>
            <a:ext cx="969376" cy="1036158"/>
          </a:xfrm>
          <a:prstGeom prst="bentConnector3">
            <a:avLst>
              <a:gd name="adj1" fmla="val 387"/>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7" name="Rectangle 96"/>
          <p:cNvSpPr/>
          <p:nvPr/>
        </p:nvSpPr>
        <p:spPr>
          <a:xfrm>
            <a:off x="9040091" y="5368509"/>
            <a:ext cx="1149807" cy="1138905"/>
          </a:xfrm>
          <a:prstGeom prst="rect">
            <a:avLst/>
          </a:prstGeom>
        </p:spPr>
        <p:txBody>
          <a:bodyPr wrap="none">
            <a:spAutoFit/>
          </a:bodyPr>
          <a:lstStyle/>
          <a:p>
            <a:pPr algn="ctr" defTabSz="2438584"/>
            <a:r>
              <a:rPr lang="en-US" sz="6801">
                <a:solidFill>
                  <a:srgbClr val="57565A"/>
                </a:solidFill>
                <a:latin typeface="Roboto Light"/>
              </a:rPr>
              <a:t>03</a:t>
            </a:r>
          </a:p>
        </p:txBody>
      </p:sp>
      <p:sp>
        <p:nvSpPr>
          <p:cNvPr id="98" name="Rectangle 97"/>
          <p:cNvSpPr/>
          <p:nvPr/>
        </p:nvSpPr>
        <p:spPr>
          <a:xfrm>
            <a:off x="3032246" y="5138752"/>
            <a:ext cx="6130143" cy="1629609"/>
          </a:xfrm>
          <a:prstGeom prst="rect">
            <a:avLst/>
          </a:prstGeom>
        </p:spPr>
        <p:txBody>
          <a:bodyPr wrap="square" lIns="487736" rIns="487736" bIns="121934">
            <a:spAutoFit/>
          </a:bodyPr>
          <a:lstStyle/>
          <a:p>
            <a:pPr algn="r" defTabSz="2438584"/>
            <a:r>
              <a:rPr lang="en-US" sz="4266">
                <a:solidFill>
                  <a:srgbClr val="57565A"/>
                </a:solidFill>
                <a:latin typeface="Roboto Light"/>
              </a:rPr>
              <a:t>Key point</a:t>
            </a:r>
          </a:p>
          <a:p>
            <a:pPr algn="r" defTabSz="2438584">
              <a:lnSpc>
                <a:spcPct val="89000"/>
              </a:lnSpc>
            </a:pPr>
            <a:r>
              <a:rPr lang="en-US" sz="2934">
                <a:solidFill>
                  <a:srgbClr val="57565A"/>
                </a:solidFill>
                <a:latin typeface="Roboto Light"/>
              </a:rPr>
              <a:t>Lorem ipsum dolor sit amet, consectetur adipiscing elit</a:t>
            </a:r>
          </a:p>
        </p:txBody>
      </p:sp>
      <p:cxnSp>
        <p:nvCxnSpPr>
          <p:cNvPr id="99" name="Elbow Connector 98"/>
          <p:cNvCxnSpPr/>
          <p:nvPr/>
        </p:nvCxnSpPr>
        <p:spPr>
          <a:xfrm flipH="1" flipV="1">
            <a:off x="14724600" y="4035090"/>
            <a:ext cx="969376" cy="1036158"/>
          </a:xfrm>
          <a:prstGeom prst="bentConnector3">
            <a:avLst>
              <a:gd name="adj1" fmla="val 387"/>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0" name="Rectangle 99"/>
          <p:cNvSpPr/>
          <p:nvPr/>
        </p:nvSpPr>
        <p:spPr>
          <a:xfrm>
            <a:off x="13463259" y="3415719"/>
            <a:ext cx="1149807" cy="1138905"/>
          </a:xfrm>
          <a:prstGeom prst="rect">
            <a:avLst/>
          </a:prstGeom>
        </p:spPr>
        <p:txBody>
          <a:bodyPr wrap="none">
            <a:spAutoFit/>
          </a:bodyPr>
          <a:lstStyle/>
          <a:p>
            <a:pPr algn="ctr" defTabSz="2438584"/>
            <a:r>
              <a:rPr lang="en-US" sz="6801">
                <a:solidFill>
                  <a:srgbClr val="57565A"/>
                </a:solidFill>
                <a:latin typeface="Roboto Light"/>
              </a:rPr>
              <a:t>05</a:t>
            </a:r>
          </a:p>
        </p:txBody>
      </p:sp>
      <p:sp>
        <p:nvSpPr>
          <p:cNvPr id="101" name="Rectangle 100"/>
          <p:cNvSpPr/>
          <p:nvPr/>
        </p:nvSpPr>
        <p:spPr>
          <a:xfrm>
            <a:off x="7455414" y="3185962"/>
            <a:ext cx="6130143" cy="1629609"/>
          </a:xfrm>
          <a:prstGeom prst="rect">
            <a:avLst/>
          </a:prstGeom>
        </p:spPr>
        <p:txBody>
          <a:bodyPr wrap="square" lIns="487736" rIns="487736" bIns="121934">
            <a:spAutoFit/>
          </a:bodyPr>
          <a:lstStyle/>
          <a:p>
            <a:pPr algn="r" defTabSz="2438584"/>
            <a:r>
              <a:rPr lang="en-US" sz="4266">
                <a:solidFill>
                  <a:srgbClr val="57565A"/>
                </a:solidFill>
                <a:latin typeface="Roboto Light"/>
              </a:rPr>
              <a:t>Key point</a:t>
            </a:r>
          </a:p>
          <a:p>
            <a:pPr algn="r" defTabSz="2438584">
              <a:lnSpc>
                <a:spcPct val="89000"/>
              </a:lnSpc>
            </a:pPr>
            <a:r>
              <a:rPr lang="en-US" sz="2934">
                <a:solidFill>
                  <a:srgbClr val="57565A"/>
                </a:solidFill>
                <a:latin typeface="Roboto Light"/>
              </a:rPr>
              <a:t>Lorem ipsum dolor sit amet, consectetur adipiscing elit</a:t>
            </a:r>
          </a:p>
        </p:txBody>
      </p:sp>
      <p:grpSp>
        <p:nvGrpSpPr>
          <p:cNvPr id="112" name="Group 111"/>
          <p:cNvGrpSpPr/>
          <p:nvPr/>
        </p:nvGrpSpPr>
        <p:grpSpPr>
          <a:xfrm>
            <a:off x="8517317" y="8535143"/>
            <a:ext cx="1089732" cy="1060865"/>
            <a:chOff x="8226199" y="262619"/>
            <a:chExt cx="479425" cy="466725"/>
          </a:xfrm>
        </p:grpSpPr>
        <p:sp>
          <p:nvSpPr>
            <p:cNvPr id="113" name="Freeform 198"/>
            <p:cNvSpPr>
              <a:spLocks/>
            </p:cNvSpPr>
            <p:nvPr/>
          </p:nvSpPr>
          <p:spPr bwMode="auto">
            <a:xfrm>
              <a:off x="8226199" y="262619"/>
              <a:ext cx="344488" cy="466725"/>
            </a:xfrm>
            <a:custGeom>
              <a:avLst/>
              <a:gdLst>
                <a:gd name="T0" fmla="*/ 92 w 92"/>
                <a:gd name="T1" fmla="*/ 90 h 124"/>
                <a:gd name="T2" fmla="*/ 92 w 92"/>
                <a:gd name="T3" fmla="*/ 120 h 124"/>
                <a:gd name="T4" fmla="*/ 88 w 92"/>
                <a:gd name="T5" fmla="*/ 124 h 124"/>
                <a:gd name="T6" fmla="*/ 4 w 92"/>
                <a:gd name="T7" fmla="*/ 124 h 124"/>
                <a:gd name="T8" fmla="*/ 0 w 92"/>
                <a:gd name="T9" fmla="*/ 120 h 124"/>
                <a:gd name="T10" fmla="*/ 0 w 92"/>
                <a:gd name="T11" fmla="*/ 4 h 124"/>
                <a:gd name="T12" fmla="*/ 4 w 92"/>
                <a:gd name="T13" fmla="*/ 0 h 124"/>
                <a:gd name="T14" fmla="*/ 60 w 92"/>
                <a:gd name="T15" fmla="*/ 0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24">
                  <a:moveTo>
                    <a:pt x="92" y="90"/>
                  </a:moveTo>
                  <a:cubicBezTo>
                    <a:pt x="92" y="120"/>
                    <a:pt x="92" y="120"/>
                    <a:pt x="92" y="120"/>
                  </a:cubicBezTo>
                  <a:cubicBezTo>
                    <a:pt x="92" y="122"/>
                    <a:pt x="90" y="124"/>
                    <a:pt x="88" y="124"/>
                  </a:cubicBezTo>
                  <a:cubicBezTo>
                    <a:pt x="4" y="124"/>
                    <a:pt x="4" y="124"/>
                    <a:pt x="4" y="124"/>
                  </a:cubicBezTo>
                  <a:cubicBezTo>
                    <a:pt x="2" y="124"/>
                    <a:pt x="0" y="122"/>
                    <a:pt x="0" y="120"/>
                  </a:cubicBezTo>
                  <a:cubicBezTo>
                    <a:pt x="0" y="4"/>
                    <a:pt x="0" y="4"/>
                    <a:pt x="0" y="4"/>
                  </a:cubicBezTo>
                  <a:cubicBezTo>
                    <a:pt x="0" y="2"/>
                    <a:pt x="2" y="0"/>
                    <a:pt x="4" y="0"/>
                  </a:cubicBezTo>
                  <a:cubicBezTo>
                    <a:pt x="60" y="0"/>
                    <a:pt x="60" y="0"/>
                    <a:pt x="60" y="0"/>
                  </a:cubicBezTo>
                </a:path>
              </a:pathLst>
            </a:cu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4" name="Line 199"/>
            <p:cNvSpPr>
              <a:spLocks noChangeShapeType="1"/>
            </p:cNvSpPr>
            <p:nvPr/>
          </p:nvSpPr>
          <p:spPr bwMode="auto">
            <a:xfrm>
              <a:off x="8570686" y="397557"/>
              <a:ext cx="0" cy="3810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5" name="Freeform 200"/>
            <p:cNvSpPr>
              <a:spLocks/>
            </p:cNvSpPr>
            <p:nvPr/>
          </p:nvSpPr>
          <p:spPr bwMode="auto">
            <a:xfrm>
              <a:off x="8451624" y="262619"/>
              <a:ext cx="119063" cy="134938"/>
            </a:xfrm>
            <a:custGeom>
              <a:avLst/>
              <a:gdLst>
                <a:gd name="T0" fmla="*/ 0 w 32"/>
                <a:gd name="T1" fmla="*/ 31 h 36"/>
                <a:gd name="T2" fmla="*/ 4 w 32"/>
                <a:gd name="T3" fmla="*/ 36 h 36"/>
                <a:gd name="T4" fmla="*/ 32 w 32"/>
                <a:gd name="T5" fmla="*/ 36 h 36"/>
                <a:gd name="T6" fmla="*/ 0 w 32"/>
                <a:gd name="T7" fmla="*/ 0 h 36"/>
                <a:gd name="T8" fmla="*/ 0 w 32"/>
                <a:gd name="T9" fmla="*/ 31 h 36"/>
              </a:gdLst>
              <a:ahLst/>
              <a:cxnLst>
                <a:cxn ang="0">
                  <a:pos x="T0" y="T1"/>
                </a:cxn>
                <a:cxn ang="0">
                  <a:pos x="T2" y="T3"/>
                </a:cxn>
                <a:cxn ang="0">
                  <a:pos x="T4" y="T5"/>
                </a:cxn>
                <a:cxn ang="0">
                  <a:pos x="T6" y="T7"/>
                </a:cxn>
                <a:cxn ang="0">
                  <a:pos x="T8" y="T9"/>
                </a:cxn>
              </a:cxnLst>
              <a:rect l="0" t="0" r="r" b="b"/>
              <a:pathLst>
                <a:path w="32" h="36">
                  <a:moveTo>
                    <a:pt x="0" y="31"/>
                  </a:moveTo>
                  <a:cubicBezTo>
                    <a:pt x="0" y="33"/>
                    <a:pt x="2" y="36"/>
                    <a:pt x="4" y="36"/>
                  </a:cubicBezTo>
                  <a:cubicBezTo>
                    <a:pt x="32" y="36"/>
                    <a:pt x="32" y="36"/>
                    <a:pt x="32" y="36"/>
                  </a:cubicBezTo>
                  <a:cubicBezTo>
                    <a:pt x="0" y="0"/>
                    <a:pt x="0" y="0"/>
                    <a:pt x="0" y="0"/>
                  </a:cubicBezTo>
                  <a:lnTo>
                    <a:pt x="0" y="31"/>
                  </a:lnTo>
                  <a:close/>
                </a:path>
              </a:pathLst>
            </a:cu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6" name="Line 201"/>
            <p:cNvSpPr>
              <a:spLocks noChangeShapeType="1"/>
            </p:cNvSpPr>
            <p:nvPr/>
          </p:nvSpPr>
          <p:spPr bwMode="auto">
            <a:xfrm>
              <a:off x="8300811" y="457882"/>
              <a:ext cx="157163" cy="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7" name="Line 202"/>
            <p:cNvSpPr>
              <a:spLocks noChangeShapeType="1"/>
            </p:cNvSpPr>
            <p:nvPr/>
          </p:nvSpPr>
          <p:spPr bwMode="auto">
            <a:xfrm>
              <a:off x="8300811" y="518207"/>
              <a:ext cx="134938" cy="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8" name="Line 203"/>
            <p:cNvSpPr>
              <a:spLocks noChangeShapeType="1"/>
            </p:cNvSpPr>
            <p:nvPr/>
          </p:nvSpPr>
          <p:spPr bwMode="auto">
            <a:xfrm>
              <a:off x="8300811" y="397557"/>
              <a:ext cx="90488" cy="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9" name="Line 204"/>
            <p:cNvSpPr>
              <a:spLocks noChangeShapeType="1"/>
            </p:cNvSpPr>
            <p:nvPr/>
          </p:nvSpPr>
          <p:spPr bwMode="auto">
            <a:xfrm>
              <a:off x="8300811" y="578532"/>
              <a:ext cx="153988" cy="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0" name="Line 206"/>
            <p:cNvSpPr>
              <a:spLocks noChangeShapeType="1"/>
            </p:cNvSpPr>
            <p:nvPr/>
          </p:nvSpPr>
          <p:spPr bwMode="auto">
            <a:xfrm>
              <a:off x="8300811" y="638857"/>
              <a:ext cx="195263" cy="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1" name="Oval 221"/>
            <p:cNvSpPr>
              <a:spLocks noChangeArrowheads="1"/>
            </p:cNvSpPr>
            <p:nvPr/>
          </p:nvSpPr>
          <p:spPr bwMode="auto">
            <a:xfrm>
              <a:off x="8435748" y="427719"/>
              <a:ext cx="180975" cy="180975"/>
            </a:xfrm>
            <a:prstGeom prst="ellipse">
              <a:avLst/>
            </a:pr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2" name="Line 222"/>
            <p:cNvSpPr>
              <a:spLocks noChangeShapeType="1"/>
            </p:cNvSpPr>
            <p:nvPr/>
          </p:nvSpPr>
          <p:spPr bwMode="auto">
            <a:xfrm flipH="1" flipV="1">
              <a:off x="8586561" y="592819"/>
              <a:ext cx="119063" cy="12065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23" name="Group 122"/>
          <p:cNvGrpSpPr/>
          <p:nvPr/>
        </p:nvGrpSpPr>
        <p:grpSpPr>
          <a:xfrm>
            <a:off x="10793250" y="7522242"/>
            <a:ext cx="1001198" cy="1149815"/>
            <a:chOff x="9096148" y="262619"/>
            <a:chExt cx="406400" cy="466725"/>
          </a:xfrm>
        </p:grpSpPr>
        <p:sp>
          <p:nvSpPr>
            <p:cNvPr id="124" name="Freeform 227"/>
            <p:cNvSpPr>
              <a:spLocks/>
            </p:cNvSpPr>
            <p:nvPr/>
          </p:nvSpPr>
          <p:spPr bwMode="auto">
            <a:xfrm>
              <a:off x="9096148" y="278494"/>
              <a:ext cx="406400" cy="450850"/>
            </a:xfrm>
            <a:custGeom>
              <a:avLst/>
              <a:gdLst>
                <a:gd name="T0" fmla="*/ 88 w 108"/>
                <a:gd name="T1" fmla="*/ 0 h 120"/>
                <a:gd name="T2" fmla="*/ 104 w 108"/>
                <a:gd name="T3" fmla="*/ 0 h 120"/>
                <a:gd name="T4" fmla="*/ 108 w 108"/>
                <a:gd name="T5" fmla="*/ 4 h 120"/>
                <a:gd name="T6" fmla="*/ 108 w 108"/>
                <a:gd name="T7" fmla="*/ 116 h 120"/>
                <a:gd name="T8" fmla="*/ 104 w 108"/>
                <a:gd name="T9" fmla="*/ 120 h 120"/>
                <a:gd name="T10" fmla="*/ 4 w 108"/>
                <a:gd name="T11" fmla="*/ 120 h 120"/>
                <a:gd name="T12" fmla="*/ 0 w 108"/>
                <a:gd name="T13" fmla="*/ 116 h 120"/>
                <a:gd name="T14" fmla="*/ 0 w 108"/>
                <a:gd name="T15" fmla="*/ 4 h 120"/>
                <a:gd name="T16" fmla="*/ 4 w 108"/>
                <a:gd name="T17" fmla="*/ 0 h 120"/>
                <a:gd name="T18" fmla="*/ 20 w 108"/>
                <a:gd name="T19"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20">
                  <a:moveTo>
                    <a:pt x="88" y="0"/>
                  </a:moveTo>
                  <a:cubicBezTo>
                    <a:pt x="104" y="0"/>
                    <a:pt x="104" y="0"/>
                    <a:pt x="104" y="0"/>
                  </a:cubicBezTo>
                  <a:cubicBezTo>
                    <a:pt x="106" y="0"/>
                    <a:pt x="108" y="2"/>
                    <a:pt x="108" y="4"/>
                  </a:cubicBezTo>
                  <a:cubicBezTo>
                    <a:pt x="108" y="116"/>
                    <a:pt x="108" y="116"/>
                    <a:pt x="108" y="116"/>
                  </a:cubicBezTo>
                  <a:cubicBezTo>
                    <a:pt x="108" y="118"/>
                    <a:pt x="106" y="120"/>
                    <a:pt x="104" y="120"/>
                  </a:cubicBezTo>
                  <a:cubicBezTo>
                    <a:pt x="4" y="120"/>
                    <a:pt x="4" y="120"/>
                    <a:pt x="4" y="120"/>
                  </a:cubicBezTo>
                  <a:cubicBezTo>
                    <a:pt x="2" y="120"/>
                    <a:pt x="0" y="118"/>
                    <a:pt x="0" y="116"/>
                  </a:cubicBezTo>
                  <a:cubicBezTo>
                    <a:pt x="0" y="4"/>
                    <a:pt x="0" y="4"/>
                    <a:pt x="0" y="4"/>
                  </a:cubicBezTo>
                  <a:cubicBezTo>
                    <a:pt x="0" y="2"/>
                    <a:pt x="2" y="0"/>
                    <a:pt x="4" y="0"/>
                  </a:cubicBezTo>
                  <a:cubicBezTo>
                    <a:pt x="20" y="0"/>
                    <a:pt x="20" y="0"/>
                    <a:pt x="20" y="0"/>
                  </a:cubicBezTo>
                </a:path>
              </a:pathLst>
            </a:cu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5" name="Freeform 228"/>
            <p:cNvSpPr>
              <a:spLocks/>
            </p:cNvSpPr>
            <p:nvPr/>
          </p:nvSpPr>
          <p:spPr bwMode="auto">
            <a:xfrm>
              <a:off x="9142186" y="322944"/>
              <a:ext cx="314325" cy="360363"/>
            </a:xfrm>
            <a:custGeom>
              <a:avLst/>
              <a:gdLst>
                <a:gd name="T0" fmla="*/ 179 w 198"/>
                <a:gd name="T1" fmla="*/ 0 h 227"/>
                <a:gd name="T2" fmla="*/ 198 w 198"/>
                <a:gd name="T3" fmla="*/ 0 h 227"/>
                <a:gd name="T4" fmla="*/ 198 w 198"/>
                <a:gd name="T5" fmla="*/ 227 h 227"/>
                <a:gd name="T6" fmla="*/ 0 w 198"/>
                <a:gd name="T7" fmla="*/ 227 h 227"/>
                <a:gd name="T8" fmla="*/ 0 w 198"/>
                <a:gd name="T9" fmla="*/ 0 h 227"/>
                <a:gd name="T10" fmla="*/ 19 w 198"/>
                <a:gd name="T11" fmla="*/ 0 h 227"/>
              </a:gdLst>
              <a:ahLst/>
              <a:cxnLst>
                <a:cxn ang="0">
                  <a:pos x="T0" y="T1"/>
                </a:cxn>
                <a:cxn ang="0">
                  <a:pos x="T2" y="T3"/>
                </a:cxn>
                <a:cxn ang="0">
                  <a:pos x="T4" y="T5"/>
                </a:cxn>
                <a:cxn ang="0">
                  <a:pos x="T6" y="T7"/>
                </a:cxn>
                <a:cxn ang="0">
                  <a:pos x="T8" y="T9"/>
                </a:cxn>
                <a:cxn ang="0">
                  <a:pos x="T10" y="T11"/>
                </a:cxn>
              </a:cxnLst>
              <a:rect l="0" t="0" r="r" b="b"/>
              <a:pathLst>
                <a:path w="198" h="227">
                  <a:moveTo>
                    <a:pt x="179" y="0"/>
                  </a:moveTo>
                  <a:lnTo>
                    <a:pt x="198" y="0"/>
                  </a:lnTo>
                  <a:lnTo>
                    <a:pt x="198" y="227"/>
                  </a:lnTo>
                  <a:lnTo>
                    <a:pt x="0" y="227"/>
                  </a:lnTo>
                  <a:lnTo>
                    <a:pt x="0" y="0"/>
                  </a:lnTo>
                  <a:lnTo>
                    <a:pt x="19" y="0"/>
                  </a:lnTo>
                </a:path>
              </a:pathLst>
            </a:cu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6" name="Freeform 229"/>
            <p:cNvSpPr>
              <a:spLocks/>
            </p:cNvSpPr>
            <p:nvPr/>
          </p:nvSpPr>
          <p:spPr bwMode="auto">
            <a:xfrm>
              <a:off x="9202511" y="262619"/>
              <a:ext cx="195263" cy="90488"/>
            </a:xfrm>
            <a:custGeom>
              <a:avLst/>
              <a:gdLst>
                <a:gd name="T0" fmla="*/ 52 w 52"/>
                <a:gd name="T1" fmla="*/ 18 h 24"/>
                <a:gd name="T2" fmla="*/ 46 w 52"/>
                <a:gd name="T3" fmla="*/ 24 h 24"/>
                <a:gd name="T4" fmla="*/ 6 w 52"/>
                <a:gd name="T5" fmla="*/ 24 h 24"/>
                <a:gd name="T6" fmla="*/ 0 w 52"/>
                <a:gd name="T7" fmla="*/ 18 h 24"/>
                <a:gd name="T8" fmla="*/ 0 w 52"/>
                <a:gd name="T9" fmla="*/ 0 h 24"/>
                <a:gd name="T10" fmla="*/ 52 w 52"/>
                <a:gd name="T11" fmla="*/ 0 h 24"/>
                <a:gd name="T12" fmla="*/ 52 w 52"/>
                <a:gd name="T13" fmla="*/ 18 h 24"/>
              </a:gdLst>
              <a:ahLst/>
              <a:cxnLst>
                <a:cxn ang="0">
                  <a:pos x="T0" y="T1"/>
                </a:cxn>
                <a:cxn ang="0">
                  <a:pos x="T2" y="T3"/>
                </a:cxn>
                <a:cxn ang="0">
                  <a:pos x="T4" y="T5"/>
                </a:cxn>
                <a:cxn ang="0">
                  <a:pos x="T6" y="T7"/>
                </a:cxn>
                <a:cxn ang="0">
                  <a:pos x="T8" y="T9"/>
                </a:cxn>
                <a:cxn ang="0">
                  <a:pos x="T10" y="T11"/>
                </a:cxn>
                <a:cxn ang="0">
                  <a:pos x="T12" y="T13"/>
                </a:cxn>
              </a:cxnLst>
              <a:rect l="0" t="0" r="r" b="b"/>
              <a:pathLst>
                <a:path w="52" h="24">
                  <a:moveTo>
                    <a:pt x="52" y="18"/>
                  </a:moveTo>
                  <a:cubicBezTo>
                    <a:pt x="52" y="22"/>
                    <a:pt x="50" y="24"/>
                    <a:pt x="46" y="24"/>
                  </a:cubicBezTo>
                  <a:cubicBezTo>
                    <a:pt x="6" y="24"/>
                    <a:pt x="6" y="24"/>
                    <a:pt x="6" y="24"/>
                  </a:cubicBezTo>
                  <a:cubicBezTo>
                    <a:pt x="2" y="24"/>
                    <a:pt x="0" y="22"/>
                    <a:pt x="0" y="18"/>
                  </a:cubicBezTo>
                  <a:cubicBezTo>
                    <a:pt x="0" y="0"/>
                    <a:pt x="0" y="0"/>
                    <a:pt x="0" y="0"/>
                  </a:cubicBezTo>
                  <a:cubicBezTo>
                    <a:pt x="52" y="0"/>
                    <a:pt x="52" y="0"/>
                    <a:pt x="52" y="0"/>
                  </a:cubicBezTo>
                  <a:lnTo>
                    <a:pt x="52" y="18"/>
                  </a:lnTo>
                  <a:close/>
                </a:path>
              </a:pathLst>
            </a:cu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7" name="Line 230"/>
            <p:cNvSpPr>
              <a:spLocks noChangeShapeType="1"/>
            </p:cNvSpPr>
            <p:nvPr/>
          </p:nvSpPr>
          <p:spPr bwMode="auto">
            <a:xfrm>
              <a:off x="9216798" y="488044"/>
              <a:ext cx="165100" cy="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8" name="Line 231"/>
            <p:cNvSpPr>
              <a:spLocks noChangeShapeType="1"/>
            </p:cNvSpPr>
            <p:nvPr/>
          </p:nvSpPr>
          <p:spPr bwMode="auto">
            <a:xfrm>
              <a:off x="9216798" y="427719"/>
              <a:ext cx="165100" cy="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9" name="Line 232"/>
            <p:cNvSpPr>
              <a:spLocks noChangeShapeType="1"/>
            </p:cNvSpPr>
            <p:nvPr/>
          </p:nvSpPr>
          <p:spPr bwMode="auto">
            <a:xfrm>
              <a:off x="9216798" y="548369"/>
              <a:ext cx="165100" cy="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0" name="Line 233"/>
            <p:cNvSpPr>
              <a:spLocks noChangeShapeType="1"/>
            </p:cNvSpPr>
            <p:nvPr/>
          </p:nvSpPr>
          <p:spPr bwMode="auto">
            <a:xfrm>
              <a:off x="9216798" y="608694"/>
              <a:ext cx="165100" cy="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31" name="Group 130"/>
          <p:cNvGrpSpPr/>
          <p:nvPr/>
        </p:nvGrpSpPr>
        <p:grpSpPr>
          <a:xfrm>
            <a:off x="12945593" y="6554830"/>
            <a:ext cx="1182515" cy="1174498"/>
            <a:chOff x="10107386" y="3388406"/>
            <a:chExt cx="468313" cy="465138"/>
          </a:xfrm>
        </p:grpSpPr>
        <p:sp>
          <p:nvSpPr>
            <p:cNvPr id="132" name="Freeform 545"/>
            <p:cNvSpPr>
              <a:spLocks/>
            </p:cNvSpPr>
            <p:nvPr/>
          </p:nvSpPr>
          <p:spPr bwMode="auto">
            <a:xfrm>
              <a:off x="10107386" y="3388406"/>
              <a:ext cx="468313" cy="261938"/>
            </a:xfrm>
            <a:custGeom>
              <a:avLst/>
              <a:gdLst>
                <a:gd name="T0" fmla="*/ 73 w 125"/>
                <a:gd name="T1" fmla="*/ 67 h 70"/>
                <a:gd name="T2" fmla="*/ 52 w 125"/>
                <a:gd name="T3" fmla="*/ 67 h 70"/>
                <a:gd name="T4" fmla="*/ 5 w 125"/>
                <a:gd name="T5" fmla="*/ 41 h 70"/>
                <a:gd name="T6" fmla="*/ 5 w 125"/>
                <a:gd name="T7" fmla="*/ 29 h 70"/>
                <a:gd name="T8" fmla="*/ 52 w 125"/>
                <a:gd name="T9" fmla="*/ 3 h 70"/>
                <a:gd name="T10" fmla="*/ 73 w 125"/>
                <a:gd name="T11" fmla="*/ 3 h 70"/>
                <a:gd name="T12" fmla="*/ 119 w 125"/>
                <a:gd name="T13" fmla="*/ 29 h 70"/>
                <a:gd name="T14" fmla="*/ 119 w 125"/>
                <a:gd name="T15" fmla="*/ 41 h 70"/>
                <a:gd name="T16" fmla="*/ 73 w 125"/>
                <a:gd name="T17" fmla="*/ 6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0">
                  <a:moveTo>
                    <a:pt x="73" y="67"/>
                  </a:moveTo>
                  <a:cubicBezTo>
                    <a:pt x="67" y="70"/>
                    <a:pt x="57" y="70"/>
                    <a:pt x="52" y="67"/>
                  </a:cubicBezTo>
                  <a:cubicBezTo>
                    <a:pt x="5" y="41"/>
                    <a:pt x="5" y="41"/>
                    <a:pt x="5" y="41"/>
                  </a:cubicBezTo>
                  <a:cubicBezTo>
                    <a:pt x="0" y="38"/>
                    <a:pt x="0" y="32"/>
                    <a:pt x="5" y="29"/>
                  </a:cubicBezTo>
                  <a:cubicBezTo>
                    <a:pt x="52" y="3"/>
                    <a:pt x="52" y="3"/>
                    <a:pt x="52" y="3"/>
                  </a:cubicBezTo>
                  <a:cubicBezTo>
                    <a:pt x="57" y="0"/>
                    <a:pt x="67" y="0"/>
                    <a:pt x="73" y="3"/>
                  </a:cubicBezTo>
                  <a:cubicBezTo>
                    <a:pt x="119" y="29"/>
                    <a:pt x="119" y="29"/>
                    <a:pt x="119" y="29"/>
                  </a:cubicBezTo>
                  <a:cubicBezTo>
                    <a:pt x="125" y="32"/>
                    <a:pt x="125" y="38"/>
                    <a:pt x="119" y="41"/>
                  </a:cubicBezTo>
                  <a:lnTo>
                    <a:pt x="73" y="67"/>
                  </a:lnTo>
                  <a:close/>
                </a:path>
              </a:pathLst>
            </a:cu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3" name="Freeform 546"/>
            <p:cNvSpPr>
              <a:spLocks/>
            </p:cNvSpPr>
            <p:nvPr/>
          </p:nvSpPr>
          <p:spPr bwMode="auto">
            <a:xfrm>
              <a:off x="10107386" y="3597956"/>
              <a:ext cx="468313" cy="157163"/>
            </a:xfrm>
            <a:custGeom>
              <a:avLst/>
              <a:gdLst>
                <a:gd name="T0" fmla="*/ 119 w 125"/>
                <a:gd name="T1" fmla="*/ 0 h 42"/>
                <a:gd name="T2" fmla="*/ 119 w 125"/>
                <a:gd name="T3" fmla="*/ 12 h 42"/>
                <a:gd name="T4" fmla="*/ 73 w 125"/>
                <a:gd name="T5" fmla="*/ 38 h 42"/>
                <a:gd name="T6" fmla="*/ 52 w 125"/>
                <a:gd name="T7" fmla="*/ 38 h 42"/>
                <a:gd name="T8" fmla="*/ 5 w 125"/>
                <a:gd name="T9" fmla="*/ 12 h 42"/>
                <a:gd name="T10" fmla="*/ 5 w 125"/>
                <a:gd name="T11" fmla="*/ 0 h 42"/>
              </a:gdLst>
              <a:ahLst/>
              <a:cxnLst>
                <a:cxn ang="0">
                  <a:pos x="T0" y="T1"/>
                </a:cxn>
                <a:cxn ang="0">
                  <a:pos x="T2" y="T3"/>
                </a:cxn>
                <a:cxn ang="0">
                  <a:pos x="T4" y="T5"/>
                </a:cxn>
                <a:cxn ang="0">
                  <a:pos x="T6" y="T7"/>
                </a:cxn>
                <a:cxn ang="0">
                  <a:pos x="T8" y="T9"/>
                </a:cxn>
                <a:cxn ang="0">
                  <a:pos x="T10" y="T11"/>
                </a:cxn>
              </a:cxnLst>
              <a:rect l="0" t="0" r="r" b="b"/>
              <a:pathLst>
                <a:path w="125" h="42">
                  <a:moveTo>
                    <a:pt x="119" y="0"/>
                  </a:moveTo>
                  <a:cubicBezTo>
                    <a:pt x="125" y="4"/>
                    <a:pt x="125" y="9"/>
                    <a:pt x="119" y="12"/>
                  </a:cubicBezTo>
                  <a:cubicBezTo>
                    <a:pt x="73" y="38"/>
                    <a:pt x="73" y="38"/>
                    <a:pt x="73" y="38"/>
                  </a:cubicBezTo>
                  <a:cubicBezTo>
                    <a:pt x="67" y="42"/>
                    <a:pt x="57" y="42"/>
                    <a:pt x="52" y="38"/>
                  </a:cubicBezTo>
                  <a:cubicBezTo>
                    <a:pt x="5" y="12"/>
                    <a:pt x="5" y="12"/>
                    <a:pt x="5" y="12"/>
                  </a:cubicBezTo>
                  <a:cubicBezTo>
                    <a:pt x="0" y="9"/>
                    <a:pt x="0" y="4"/>
                    <a:pt x="5" y="0"/>
                  </a:cubicBezTo>
                </a:path>
              </a:pathLst>
            </a:cu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4" name="Freeform 547"/>
            <p:cNvSpPr>
              <a:spLocks/>
            </p:cNvSpPr>
            <p:nvPr/>
          </p:nvSpPr>
          <p:spPr bwMode="auto">
            <a:xfrm>
              <a:off x="10107386" y="3699556"/>
              <a:ext cx="468313" cy="153988"/>
            </a:xfrm>
            <a:custGeom>
              <a:avLst/>
              <a:gdLst>
                <a:gd name="T0" fmla="*/ 119 w 125"/>
                <a:gd name="T1" fmla="*/ 0 h 41"/>
                <a:gd name="T2" fmla="*/ 119 w 125"/>
                <a:gd name="T3" fmla="*/ 12 h 41"/>
                <a:gd name="T4" fmla="*/ 73 w 125"/>
                <a:gd name="T5" fmla="*/ 38 h 41"/>
                <a:gd name="T6" fmla="*/ 52 w 125"/>
                <a:gd name="T7" fmla="*/ 38 h 41"/>
                <a:gd name="T8" fmla="*/ 5 w 125"/>
                <a:gd name="T9" fmla="*/ 12 h 41"/>
                <a:gd name="T10" fmla="*/ 5 w 125"/>
                <a:gd name="T11" fmla="*/ 0 h 41"/>
              </a:gdLst>
              <a:ahLst/>
              <a:cxnLst>
                <a:cxn ang="0">
                  <a:pos x="T0" y="T1"/>
                </a:cxn>
                <a:cxn ang="0">
                  <a:pos x="T2" y="T3"/>
                </a:cxn>
                <a:cxn ang="0">
                  <a:pos x="T4" y="T5"/>
                </a:cxn>
                <a:cxn ang="0">
                  <a:pos x="T6" y="T7"/>
                </a:cxn>
                <a:cxn ang="0">
                  <a:pos x="T8" y="T9"/>
                </a:cxn>
                <a:cxn ang="0">
                  <a:pos x="T10" y="T11"/>
                </a:cxn>
              </a:cxnLst>
              <a:rect l="0" t="0" r="r" b="b"/>
              <a:pathLst>
                <a:path w="125" h="41">
                  <a:moveTo>
                    <a:pt x="119" y="0"/>
                  </a:moveTo>
                  <a:cubicBezTo>
                    <a:pt x="125" y="3"/>
                    <a:pt x="125" y="9"/>
                    <a:pt x="119" y="12"/>
                  </a:cubicBezTo>
                  <a:cubicBezTo>
                    <a:pt x="73" y="38"/>
                    <a:pt x="73" y="38"/>
                    <a:pt x="73" y="38"/>
                  </a:cubicBezTo>
                  <a:cubicBezTo>
                    <a:pt x="67" y="41"/>
                    <a:pt x="57" y="41"/>
                    <a:pt x="52" y="38"/>
                  </a:cubicBezTo>
                  <a:cubicBezTo>
                    <a:pt x="5" y="12"/>
                    <a:pt x="5" y="12"/>
                    <a:pt x="5" y="12"/>
                  </a:cubicBezTo>
                  <a:cubicBezTo>
                    <a:pt x="0" y="9"/>
                    <a:pt x="0" y="3"/>
                    <a:pt x="5" y="0"/>
                  </a:cubicBezTo>
                </a:path>
              </a:pathLst>
            </a:cu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39" name="Group 138"/>
          <p:cNvGrpSpPr/>
          <p:nvPr/>
        </p:nvGrpSpPr>
        <p:grpSpPr>
          <a:xfrm>
            <a:off x="14937104" y="5750141"/>
            <a:ext cx="1538676" cy="866986"/>
            <a:chOff x="7054624" y="4950507"/>
            <a:chExt cx="825500" cy="465138"/>
          </a:xfrm>
        </p:grpSpPr>
        <p:sp>
          <p:nvSpPr>
            <p:cNvPr id="140" name="Oval 20"/>
            <p:cNvSpPr>
              <a:spLocks noChangeArrowheads="1"/>
            </p:cNvSpPr>
            <p:nvPr/>
          </p:nvSpPr>
          <p:spPr bwMode="auto">
            <a:xfrm>
              <a:off x="7054624" y="5115607"/>
              <a:ext cx="300038" cy="300038"/>
            </a:xfrm>
            <a:prstGeom prst="ellipse">
              <a:avLst/>
            </a:pr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1" name="Oval 21"/>
            <p:cNvSpPr>
              <a:spLocks noChangeArrowheads="1"/>
            </p:cNvSpPr>
            <p:nvPr/>
          </p:nvSpPr>
          <p:spPr bwMode="auto">
            <a:xfrm>
              <a:off x="7580086" y="5115607"/>
              <a:ext cx="300038" cy="300038"/>
            </a:xfrm>
            <a:prstGeom prst="ellipse">
              <a:avLst/>
            </a:pr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2" name="Freeform 22"/>
            <p:cNvSpPr>
              <a:spLocks/>
            </p:cNvSpPr>
            <p:nvPr/>
          </p:nvSpPr>
          <p:spPr bwMode="auto">
            <a:xfrm>
              <a:off x="7203849" y="5040994"/>
              <a:ext cx="338138" cy="284163"/>
            </a:xfrm>
            <a:custGeom>
              <a:avLst/>
              <a:gdLst>
                <a:gd name="T0" fmla="*/ 34 w 90"/>
                <a:gd name="T1" fmla="*/ 0 h 76"/>
                <a:gd name="T2" fmla="*/ 0 w 90"/>
                <a:gd name="T3" fmla="*/ 60 h 76"/>
                <a:gd name="T4" fmla="*/ 88 w 90"/>
                <a:gd name="T5" fmla="*/ 60 h 76"/>
                <a:gd name="T6" fmla="*/ 72 w 90"/>
                <a:gd name="T7" fmla="*/ 76 h 76"/>
              </a:gdLst>
              <a:ahLst/>
              <a:cxnLst>
                <a:cxn ang="0">
                  <a:pos x="T0" y="T1"/>
                </a:cxn>
                <a:cxn ang="0">
                  <a:pos x="T2" y="T3"/>
                </a:cxn>
                <a:cxn ang="0">
                  <a:pos x="T4" y="T5"/>
                </a:cxn>
                <a:cxn ang="0">
                  <a:pos x="T6" y="T7"/>
                </a:cxn>
              </a:cxnLst>
              <a:rect l="0" t="0" r="r" b="b"/>
              <a:pathLst>
                <a:path w="90" h="76">
                  <a:moveTo>
                    <a:pt x="34" y="0"/>
                  </a:moveTo>
                  <a:cubicBezTo>
                    <a:pt x="0" y="60"/>
                    <a:pt x="0" y="60"/>
                    <a:pt x="0" y="60"/>
                  </a:cubicBezTo>
                  <a:cubicBezTo>
                    <a:pt x="88" y="60"/>
                    <a:pt x="88" y="60"/>
                    <a:pt x="88" y="60"/>
                  </a:cubicBezTo>
                  <a:cubicBezTo>
                    <a:pt x="88" y="60"/>
                    <a:pt x="90" y="76"/>
                    <a:pt x="72" y="76"/>
                  </a:cubicBezTo>
                </a:path>
              </a:pathLst>
            </a:cu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3" name="Line 23"/>
            <p:cNvSpPr>
              <a:spLocks noChangeShapeType="1"/>
            </p:cNvSpPr>
            <p:nvPr/>
          </p:nvSpPr>
          <p:spPr bwMode="auto">
            <a:xfrm flipH="1">
              <a:off x="7332436" y="5040994"/>
              <a:ext cx="239713" cy="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4" name="Line 24"/>
            <p:cNvSpPr>
              <a:spLocks noChangeShapeType="1"/>
            </p:cNvSpPr>
            <p:nvPr/>
          </p:nvSpPr>
          <p:spPr bwMode="auto">
            <a:xfrm flipH="1">
              <a:off x="7234011" y="4950507"/>
              <a:ext cx="134938" cy="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5" name="Line 25"/>
            <p:cNvSpPr>
              <a:spLocks noChangeShapeType="1"/>
            </p:cNvSpPr>
            <p:nvPr/>
          </p:nvSpPr>
          <p:spPr bwMode="auto">
            <a:xfrm flipV="1">
              <a:off x="7464199" y="5040994"/>
              <a:ext cx="115888" cy="223838"/>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6" name="Line 26"/>
            <p:cNvSpPr>
              <a:spLocks noChangeShapeType="1"/>
            </p:cNvSpPr>
            <p:nvPr/>
          </p:nvSpPr>
          <p:spPr bwMode="auto">
            <a:xfrm>
              <a:off x="7275286" y="4953682"/>
              <a:ext cx="188913" cy="311150"/>
            </a:xfrm>
            <a:prstGeom prst="line">
              <a:avLst/>
            </a:prstGeom>
            <a:noFill/>
            <a:ln w="1587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7" name="Freeform 27"/>
            <p:cNvSpPr>
              <a:spLocks/>
            </p:cNvSpPr>
            <p:nvPr/>
          </p:nvSpPr>
          <p:spPr bwMode="auto">
            <a:xfrm>
              <a:off x="7534049" y="4964794"/>
              <a:ext cx="195263" cy="300038"/>
            </a:xfrm>
            <a:custGeom>
              <a:avLst/>
              <a:gdLst>
                <a:gd name="T0" fmla="*/ 52 w 52"/>
                <a:gd name="T1" fmla="*/ 80 h 80"/>
                <a:gd name="T2" fmla="*/ 0 w 52"/>
                <a:gd name="T3" fmla="*/ 0 h 80"/>
                <a:gd name="T4" fmla="*/ 44 w 52"/>
                <a:gd name="T5" fmla="*/ 0 h 80"/>
                <a:gd name="T6" fmla="*/ 28 w 52"/>
                <a:gd name="T7" fmla="*/ 16 h 80"/>
              </a:gdLst>
              <a:ahLst/>
              <a:cxnLst>
                <a:cxn ang="0">
                  <a:pos x="T0" y="T1"/>
                </a:cxn>
                <a:cxn ang="0">
                  <a:pos x="T2" y="T3"/>
                </a:cxn>
                <a:cxn ang="0">
                  <a:pos x="T4" y="T5"/>
                </a:cxn>
                <a:cxn ang="0">
                  <a:pos x="T6" y="T7"/>
                </a:cxn>
              </a:cxnLst>
              <a:rect l="0" t="0" r="r" b="b"/>
              <a:pathLst>
                <a:path w="52" h="80">
                  <a:moveTo>
                    <a:pt x="52" y="80"/>
                  </a:moveTo>
                  <a:cubicBezTo>
                    <a:pt x="0" y="0"/>
                    <a:pt x="0" y="0"/>
                    <a:pt x="0" y="0"/>
                  </a:cubicBezTo>
                  <a:cubicBezTo>
                    <a:pt x="44" y="0"/>
                    <a:pt x="44" y="0"/>
                    <a:pt x="44" y="0"/>
                  </a:cubicBezTo>
                  <a:cubicBezTo>
                    <a:pt x="44" y="0"/>
                    <a:pt x="46" y="16"/>
                    <a:pt x="28" y="16"/>
                  </a:cubicBezTo>
                </a:path>
              </a:pathLst>
            </a:custGeom>
            <a:noFill/>
            <a:ln w="1587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48" name="Freeform 22"/>
          <p:cNvSpPr>
            <a:spLocks noEditPoints="1"/>
          </p:cNvSpPr>
          <p:nvPr/>
        </p:nvSpPr>
        <p:spPr bwMode="auto">
          <a:xfrm rot="963761">
            <a:off x="6264872" y="9624973"/>
            <a:ext cx="913052" cy="916076"/>
          </a:xfrm>
          <a:custGeom>
            <a:avLst/>
            <a:gdLst>
              <a:gd name="T0" fmla="*/ 127 w 128"/>
              <a:gd name="T1" fmla="*/ 1 h 128"/>
              <a:gd name="T2" fmla="*/ 125 w 128"/>
              <a:gd name="T3" fmla="*/ 0 h 128"/>
              <a:gd name="T4" fmla="*/ 109 w 128"/>
              <a:gd name="T5" fmla="*/ 3 h 128"/>
              <a:gd name="T6" fmla="*/ 108 w 128"/>
              <a:gd name="T7" fmla="*/ 4 h 128"/>
              <a:gd name="T8" fmla="*/ 82 w 128"/>
              <a:gd name="T9" fmla="*/ 29 h 128"/>
              <a:gd name="T10" fmla="*/ 11 w 128"/>
              <a:gd name="T11" fmla="*/ 8 h 128"/>
              <a:gd name="T12" fmla="*/ 9 w 128"/>
              <a:gd name="T13" fmla="*/ 9 h 128"/>
              <a:gd name="T14" fmla="*/ 1 w 128"/>
              <a:gd name="T15" fmla="*/ 17 h 128"/>
              <a:gd name="T16" fmla="*/ 1 w 128"/>
              <a:gd name="T17" fmla="*/ 20 h 128"/>
              <a:gd name="T18" fmla="*/ 1 w 128"/>
              <a:gd name="T19" fmla="*/ 21 h 128"/>
              <a:gd name="T20" fmla="*/ 54 w 128"/>
              <a:gd name="T21" fmla="*/ 58 h 128"/>
              <a:gd name="T22" fmla="*/ 31 w 128"/>
              <a:gd name="T23" fmla="*/ 81 h 128"/>
              <a:gd name="T24" fmla="*/ 11 w 128"/>
              <a:gd name="T25" fmla="*/ 76 h 128"/>
              <a:gd name="T26" fmla="*/ 9 w 128"/>
              <a:gd name="T27" fmla="*/ 76 h 128"/>
              <a:gd name="T28" fmla="*/ 1 w 128"/>
              <a:gd name="T29" fmla="*/ 84 h 128"/>
              <a:gd name="T30" fmla="*/ 1 w 128"/>
              <a:gd name="T31" fmla="*/ 87 h 128"/>
              <a:gd name="T32" fmla="*/ 1 w 128"/>
              <a:gd name="T33" fmla="*/ 88 h 128"/>
              <a:gd name="T34" fmla="*/ 2 w 128"/>
              <a:gd name="T35" fmla="*/ 88 h 128"/>
              <a:gd name="T36" fmla="*/ 25 w 128"/>
              <a:gd name="T37" fmla="*/ 104 h 128"/>
              <a:gd name="T38" fmla="*/ 40 w 128"/>
              <a:gd name="T39" fmla="*/ 126 h 128"/>
              <a:gd name="T40" fmla="*/ 40 w 128"/>
              <a:gd name="T41" fmla="*/ 126 h 128"/>
              <a:gd name="T42" fmla="*/ 40 w 128"/>
              <a:gd name="T43" fmla="*/ 127 h 128"/>
              <a:gd name="T44" fmla="*/ 41 w 128"/>
              <a:gd name="T45" fmla="*/ 127 h 128"/>
              <a:gd name="T46" fmla="*/ 44 w 128"/>
              <a:gd name="T47" fmla="*/ 127 h 128"/>
              <a:gd name="T48" fmla="*/ 52 w 128"/>
              <a:gd name="T49" fmla="*/ 119 h 128"/>
              <a:gd name="T50" fmla="*/ 52 w 128"/>
              <a:gd name="T51" fmla="*/ 117 h 128"/>
              <a:gd name="T52" fmla="*/ 47 w 128"/>
              <a:gd name="T53" fmla="*/ 97 h 128"/>
              <a:gd name="T54" fmla="*/ 70 w 128"/>
              <a:gd name="T55" fmla="*/ 74 h 128"/>
              <a:gd name="T56" fmla="*/ 107 w 128"/>
              <a:gd name="T57" fmla="*/ 127 h 128"/>
              <a:gd name="T58" fmla="*/ 108 w 128"/>
              <a:gd name="T59" fmla="*/ 127 h 128"/>
              <a:gd name="T60" fmla="*/ 111 w 128"/>
              <a:gd name="T61" fmla="*/ 127 h 128"/>
              <a:gd name="T62" fmla="*/ 119 w 128"/>
              <a:gd name="T63" fmla="*/ 119 h 128"/>
              <a:gd name="T64" fmla="*/ 119 w 128"/>
              <a:gd name="T65" fmla="*/ 119 h 128"/>
              <a:gd name="T66" fmla="*/ 120 w 128"/>
              <a:gd name="T67" fmla="*/ 117 h 128"/>
              <a:gd name="T68" fmla="*/ 99 w 128"/>
              <a:gd name="T69" fmla="*/ 46 h 128"/>
              <a:gd name="T70" fmla="*/ 124 w 128"/>
              <a:gd name="T71" fmla="*/ 20 h 128"/>
              <a:gd name="T72" fmla="*/ 125 w 128"/>
              <a:gd name="T73" fmla="*/ 19 h 128"/>
              <a:gd name="T74" fmla="*/ 128 w 128"/>
              <a:gd name="T75" fmla="*/ 3 h 128"/>
              <a:gd name="T76" fmla="*/ 127 w 128"/>
              <a:gd name="T77" fmla="*/ 1 h 128"/>
              <a:gd name="T78" fmla="*/ 115 w 128"/>
              <a:gd name="T79" fmla="*/ 117 h 128"/>
              <a:gd name="T80" fmla="*/ 110 w 128"/>
              <a:gd name="T81" fmla="*/ 122 h 128"/>
              <a:gd name="T82" fmla="*/ 74 w 128"/>
              <a:gd name="T83" fmla="*/ 71 h 128"/>
              <a:gd name="T84" fmla="*/ 95 w 128"/>
              <a:gd name="T85" fmla="*/ 50 h 128"/>
              <a:gd name="T86" fmla="*/ 115 w 128"/>
              <a:gd name="T87" fmla="*/ 117 h 128"/>
              <a:gd name="T88" fmla="*/ 120 w 128"/>
              <a:gd name="T89" fmla="*/ 18 h 128"/>
              <a:gd name="T90" fmla="*/ 120 w 128"/>
              <a:gd name="T91" fmla="*/ 18 h 128"/>
              <a:gd name="T92" fmla="*/ 42 w 128"/>
              <a:gd name="T93" fmla="*/ 96 h 128"/>
              <a:gd name="T94" fmla="*/ 48 w 128"/>
              <a:gd name="T95" fmla="*/ 117 h 128"/>
              <a:gd name="T96" fmla="*/ 43 w 128"/>
              <a:gd name="T97" fmla="*/ 122 h 128"/>
              <a:gd name="T98" fmla="*/ 28 w 128"/>
              <a:gd name="T99" fmla="*/ 100 h 128"/>
              <a:gd name="T100" fmla="*/ 6 w 128"/>
              <a:gd name="T101" fmla="*/ 85 h 128"/>
              <a:gd name="T102" fmla="*/ 11 w 128"/>
              <a:gd name="T103" fmla="*/ 80 h 128"/>
              <a:gd name="T104" fmla="*/ 32 w 128"/>
              <a:gd name="T105" fmla="*/ 86 h 128"/>
              <a:gd name="T106" fmla="*/ 61 w 128"/>
              <a:gd name="T107" fmla="*/ 57 h 128"/>
              <a:gd name="T108" fmla="*/ 6 w 128"/>
              <a:gd name="T109" fmla="*/ 18 h 128"/>
              <a:gd name="T110" fmla="*/ 11 w 128"/>
              <a:gd name="T111" fmla="*/ 13 h 128"/>
              <a:gd name="T112" fmla="*/ 83 w 128"/>
              <a:gd name="T113" fmla="*/ 35 h 128"/>
              <a:gd name="T114" fmla="*/ 110 w 128"/>
              <a:gd name="T115" fmla="*/ 8 h 128"/>
              <a:gd name="T116" fmla="*/ 123 w 128"/>
              <a:gd name="T117" fmla="*/ 5 h 128"/>
              <a:gd name="T118" fmla="*/ 120 w 128"/>
              <a:gd name="T119" fmla="*/ 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 h="128">
                <a:moveTo>
                  <a:pt x="127" y="1"/>
                </a:moveTo>
                <a:cubicBezTo>
                  <a:pt x="127" y="0"/>
                  <a:pt x="126" y="0"/>
                  <a:pt x="125" y="0"/>
                </a:cubicBezTo>
                <a:cubicBezTo>
                  <a:pt x="109" y="3"/>
                  <a:pt x="109" y="3"/>
                  <a:pt x="109" y="3"/>
                </a:cubicBezTo>
                <a:cubicBezTo>
                  <a:pt x="108" y="3"/>
                  <a:pt x="108" y="4"/>
                  <a:pt x="108" y="4"/>
                </a:cubicBezTo>
                <a:cubicBezTo>
                  <a:pt x="82" y="29"/>
                  <a:pt x="82" y="29"/>
                  <a:pt x="82" y="29"/>
                </a:cubicBezTo>
                <a:cubicBezTo>
                  <a:pt x="11" y="8"/>
                  <a:pt x="11" y="8"/>
                  <a:pt x="11" y="8"/>
                </a:cubicBezTo>
                <a:cubicBezTo>
                  <a:pt x="11" y="8"/>
                  <a:pt x="10" y="8"/>
                  <a:pt x="9" y="9"/>
                </a:cubicBezTo>
                <a:cubicBezTo>
                  <a:pt x="1" y="17"/>
                  <a:pt x="1" y="17"/>
                  <a:pt x="1" y="17"/>
                </a:cubicBezTo>
                <a:cubicBezTo>
                  <a:pt x="0" y="18"/>
                  <a:pt x="0" y="19"/>
                  <a:pt x="1" y="20"/>
                </a:cubicBezTo>
                <a:cubicBezTo>
                  <a:pt x="1" y="21"/>
                  <a:pt x="1" y="21"/>
                  <a:pt x="1" y="21"/>
                </a:cubicBezTo>
                <a:cubicBezTo>
                  <a:pt x="54" y="58"/>
                  <a:pt x="54" y="58"/>
                  <a:pt x="54" y="58"/>
                </a:cubicBezTo>
                <a:cubicBezTo>
                  <a:pt x="31" y="81"/>
                  <a:pt x="31" y="81"/>
                  <a:pt x="31" y="81"/>
                </a:cubicBezTo>
                <a:cubicBezTo>
                  <a:pt x="11" y="76"/>
                  <a:pt x="11" y="76"/>
                  <a:pt x="11" y="76"/>
                </a:cubicBezTo>
                <a:cubicBezTo>
                  <a:pt x="10" y="75"/>
                  <a:pt x="9" y="76"/>
                  <a:pt x="9" y="76"/>
                </a:cubicBezTo>
                <a:cubicBezTo>
                  <a:pt x="8" y="76"/>
                  <a:pt x="1" y="84"/>
                  <a:pt x="1" y="84"/>
                </a:cubicBezTo>
                <a:cubicBezTo>
                  <a:pt x="0" y="85"/>
                  <a:pt x="0" y="86"/>
                  <a:pt x="1" y="87"/>
                </a:cubicBezTo>
                <a:cubicBezTo>
                  <a:pt x="1" y="87"/>
                  <a:pt x="1" y="87"/>
                  <a:pt x="1" y="88"/>
                </a:cubicBezTo>
                <a:cubicBezTo>
                  <a:pt x="2" y="88"/>
                  <a:pt x="2" y="88"/>
                  <a:pt x="2" y="88"/>
                </a:cubicBezTo>
                <a:cubicBezTo>
                  <a:pt x="25" y="104"/>
                  <a:pt x="25" y="104"/>
                  <a:pt x="25" y="104"/>
                </a:cubicBezTo>
                <a:cubicBezTo>
                  <a:pt x="40" y="126"/>
                  <a:pt x="40" y="126"/>
                  <a:pt x="40" y="126"/>
                </a:cubicBezTo>
                <a:cubicBezTo>
                  <a:pt x="40" y="126"/>
                  <a:pt x="40" y="126"/>
                  <a:pt x="40" y="126"/>
                </a:cubicBezTo>
                <a:cubicBezTo>
                  <a:pt x="40" y="127"/>
                  <a:pt x="40" y="127"/>
                  <a:pt x="40" y="127"/>
                </a:cubicBezTo>
                <a:cubicBezTo>
                  <a:pt x="41" y="127"/>
                  <a:pt x="41" y="127"/>
                  <a:pt x="41" y="127"/>
                </a:cubicBezTo>
                <a:cubicBezTo>
                  <a:pt x="42" y="128"/>
                  <a:pt x="43" y="128"/>
                  <a:pt x="44" y="127"/>
                </a:cubicBezTo>
                <a:cubicBezTo>
                  <a:pt x="52" y="119"/>
                  <a:pt x="52" y="119"/>
                  <a:pt x="52" y="119"/>
                </a:cubicBezTo>
                <a:cubicBezTo>
                  <a:pt x="52" y="119"/>
                  <a:pt x="53" y="118"/>
                  <a:pt x="52" y="117"/>
                </a:cubicBezTo>
                <a:cubicBezTo>
                  <a:pt x="47" y="97"/>
                  <a:pt x="47" y="97"/>
                  <a:pt x="47" y="97"/>
                </a:cubicBezTo>
                <a:cubicBezTo>
                  <a:pt x="70" y="74"/>
                  <a:pt x="70" y="74"/>
                  <a:pt x="70" y="74"/>
                </a:cubicBezTo>
                <a:cubicBezTo>
                  <a:pt x="107" y="127"/>
                  <a:pt x="107" y="127"/>
                  <a:pt x="107" y="127"/>
                </a:cubicBezTo>
                <a:cubicBezTo>
                  <a:pt x="107" y="127"/>
                  <a:pt x="108" y="127"/>
                  <a:pt x="108" y="127"/>
                </a:cubicBezTo>
                <a:cubicBezTo>
                  <a:pt x="109" y="128"/>
                  <a:pt x="110" y="128"/>
                  <a:pt x="111" y="127"/>
                </a:cubicBezTo>
                <a:cubicBezTo>
                  <a:pt x="116" y="122"/>
                  <a:pt x="118" y="120"/>
                  <a:pt x="119" y="119"/>
                </a:cubicBezTo>
                <a:cubicBezTo>
                  <a:pt x="119" y="119"/>
                  <a:pt x="119" y="119"/>
                  <a:pt x="119" y="119"/>
                </a:cubicBezTo>
                <a:cubicBezTo>
                  <a:pt x="120" y="118"/>
                  <a:pt x="120" y="117"/>
                  <a:pt x="120" y="117"/>
                </a:cubicBezTo>
                <a:cubicBezTo>
                  <a:pt x="99" y="46"/>
                  <a:pt x="99" y="46"/>
                  <a:pt x="99" y="46"/>
                </a:cubicBezTo>
                <a:cubicBezTo>
                  <a:pt x="124" y="20"/>
                  <a:pt x="124" y="20"/>
                  <a:pt x="124" y="20"/>
                </a:cubicBezTo>
                <a:cubicBezTo>
                  <a:pt x="124" y="20"/>
                  <a:pt x="125" y="20"/>
                  <a:pt x="125" y="19"/>
                </a:cubicBezTo>
                <a:cubicBezTo>
                  <a:pt x="128" y="3"/>
                  <a:pt x="128" y="3"/>
                  <a:pt x="128" y="3"/>
                </a:cubicBezTo>
                <a:cubicBezTo>
                  <a:pt x="128" y="2"/>
                  <a:pt x="128" y="1"/>
                  <a:pt x="127" y="1"/>
                </a:cubicBezTo>
                <a:close/>
                <a:moveTo>
                  <a:pt x="115" y="117"/>
                </a:moveTo>
                <a:cubicBezTo>
                  <a:pt x="110" y="122"/>
                  <a:pt x="110" y="122"/>
                  <a:pt x="110" y="122"/>
                </a:cubicBezTo>
                <a:cubicBezTo>
                  <a:pt x="74" y="71"/>
                  <a:pt x="74" y="71"/>
                  <a:pt x="74" y="71"/>
                </a:cubicBezTo>
                <a:cubicBezTo>
                  <a:pt x="95" y="50"/>
                  <a:pt x="95" y="50"/>
                  <a:pt x="95" y="50"/>
                </a:cubicBezTo>
                <a:lnTo>
                  <a:pt x="115" y="117"/>
                </a:lnTo>
                <a:close/>
                <a:moveTo>
                  <a:pt x="120" y="18"/>
                </a:moveTo>
                <a:cubicBezTo>
                  <a:pt x="120" y="18"/>
                  <a:pt x="120" y="18"/>
                  <a:pt x="120" y="18"/>
                </a:cubicBezTo>
                <a:cubicBezTo>
                  <a:pt x="42" y="96"/>
                  <a:pt x="42" y="96"/>
                  <a:pt x="42" y="96"/>
                </a:cubicBezTo>
                <a:cubicBezTo>
                  <a:pt x="48" y="117"/>
                  <a:pt x="48" y="117"/>
                  <a:pt x="48" y="117"/>
                </a:cubicBezTo>
                <a:cubicBezTo>
                  <a:pt x="43" y="122"/>
                  <a:pt x="43" y="122"/>
                  <a:pt x="43" y="122"/>
                </a:cubicBezTo>
                <a:cubicBezTo>
                  <a:pt x="28" y="100"/>
                  <a:pt x="28" y="100"/>
                  <a:pt x="28" y="100"/>
                </a:cubicBezTo>
                <a:cubicBezTo>
                  <a:pt x="6" y="85"/>
                  <a:pt x="6" y="85"/>
                  <a:pt x="6" y="85"/>
                </a:cubicBezTo>
                <a:cubicBezTo>
                  <a:pt x="11" y="80"/>
                  <a:pt x="11" y="80"/>
                  <a:pt x="11" y="80"/>
                </a:cubicBezTo>
                <a:cubicBezTo>
                  <a:pt x="32" y="86"/>
                  <a:pt x="32" y="86"/>
                  <a:pt x="32" y="86"/>
                </a:cubicBezTo>
                <a:cubicBezTo>
                  <a:pt x="61" y="57"/>
                  <a:pt x="61" y="57"/>
                  <a:pt x="61" y="57"/>
                </a:cubicBezTo>
                <a:cubicBezTo>
                  <a:pt x="6" y="18"/>
                  <a:pt x="6" y="18"/>
                  <a:pt x="6" y="18"/>
                </a:cubicBezTo>
                <a:cubicBezTo>
                  <a:pt x="11" y="13"/>
                  <a:pt x="11" y="13"/>
                  <a:pt x="11" y="13"/>
                </a:cubicBezTo>
                <a:cubicBezTo>
                  <a:pt x="83" y="35"/>
                  <a:pt x="83" y="35"/>
                  <a:pt x="83" y="35"/>
                </a:cubicBezTo>
                <a:cubicBezTo>
                  <a:pt x="110" y="8"/>
                  <a:pt x="110" y="8"/>
                  <a:pt x="110" y="8"/>
                </a:cubicBezTo>
                <a:cubicBezTo>
                  <a:pt x="123" y="5"/>
                  <a:pt x="123" y="5"/>
                  <a:pt x="123" y="5"/>
                </a:cubicBezTo>
                <a:lnTo>
                  <a:pt x="120" y="18"/>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9" name="Freeform 172"/>
          <p:cNvSpPr>
            <a:spLocks noEditPoints="1"/>
          </p:cNvSpPr>
          <p:nvPr/>
        </p:nvSpPr>
        <p:spPr bwMode="auto">
          <a:xfrm>
            <a:off x="17413439" y="4612447"/>
            <a:ext cx="1104824" cy="1104826"/>
          </a:xfrm>
          <a:custGeom>
            <a:avLst/>
            <a:gdLst>
              <a:gd name="T0" fmla="*/ 112 w 128"/>
              <a:gd name="T1" fmla="*/ 73 h 128"/>
              <a:gd name="T2" fmla="*/ 111 w 128"/>
              <a:gd name="T3" fmla="*/ 72 h 128"/>
              <a:gd name="T4" fmla="*/ 82 w 128"/>
              <a:gd name="T5" fmla="*/ 51 h 128"/>
              <a:gd name="T6" fmla="*/ 80 w 128"/>
              <a:gd name="T7" fmla="*/ 49 h 128"/>
              <a:gd name="T8" fmla="*/ 78 w 128"/>
              <a:gd name="T9" fmla="*/ 36 h 128"/>
              <a:gd name="T10" fmla="*/ 93 w 128"/>
              <a:gd name="T11" fmla="*/ 25 h 128"/>
              <a:gd name="T12" fmla="*/ 75 w 128"/>
              <a:gd name="T13" fmla="*/ 32 h 128"/>
              <a:gd name="T14" fmla="*/ 61 w 128"/>
              <a:gd name="T15" fmla="*/ 19 h 128"/>
              <a:gd name="T16" fmla="*/ 65 w 128"/>
              <a:gd name="T17" fmla="*/ 3 h 128"/>
              <a:gd name="T18" fmla="*/ 61 w 128"/>
              <a:gd name="T19" fmla="*/ 2 h 128"/>
              <a:gd name="T20" fmla="*/ 54 w 128"/>
              <a:gd name="T21" fmla="*/ 17 h 128"/>
              <a:gd name="T22" fmla="*/ 36 w 128"/>
              <a:gd name="T23" fmla="*/ 19 h 128"/>
              <a:gd name="T24" fmla="*/ 25 w 128"/>
              <a:gd name="T25" fmla="*/ 3 h 128"/>
              <a:gd name="T26" fmla="*/ 32 w 128"/>
              <a:gd name="T27" fmla="*/ 21 h 128"/>
              <a:gd name="T28" fmla="*/ 19 w 128"/>
              <a:gd name="T29" fmla="*/ 35 h 128"/>
              <a:gd name="T30" fmla="*/ 3 w 128"/>
              <a:gd name="T31" fmla="*/ 31 h 128"/>
              <a:gd name="T32" fmla="*/ 2 w 128"/>
              <a:gd name="T33" fmla="*/ 36 h 128"/>
              <a:gd name="T34" fmla="*/ 17 w 128"/>
              <a:gd name="T35" fmla="*/ 42 h 128"/>
              <a:gd name="T36" fmla="*/ 19 w 128"/>
              <a:gd name="T37" fmla="*/ 61 h 128"/>
              <a:gd name="T38" fmla="*/ 3 w 128"/>
              <a:gd name="T39" fmla="*/ 70 h 128"/>
              <a:gd name="T40" fmla="*/ 6 w 128"/>
              <a:gd name="T41" fmla="*/ 72 h 128"/>
              <a:gd name="T42" fmla="*/ 22 w 128"/>
              <a:gd name="T43" fmla="*/ 66 h 128"/>
              <a:gd name="T44" fmla="*/ 31 w 128"/>
              <a:gd name="T45" fmla="*/ 75 h 128"/>
              <a:gd name="T46" fmla="*/ 30 w 128"/>
              <a:gd name="T47" fmla="*/ 78 h 128"/>
              <a:gd name="T48" fmla="*/ 31 w 128"/>
              <a:gd name="T49" fmla="*/ 81 h 128"/>
              <a:gd name="T50" fmla="*/ 18 w 128"/>
              <a:gd name="T51" fmla="*/ 103 h 128"/>
              <a:gd name="T52" fmla="*/ 100 w 128"/>
              <a:gd name="T53" fmla="*/ 128 h 128"/>
              <a:gd name="T54" fmla="*/ 128 w 128"/>
              <a:gd name="T55" fmla="*/ 99 h 128"/>
              <a:gd name="T56" fmla="*/ 31 w 128"/>
              <a:gd name="T57" fmla="*/ 69 h 128"/>
              <a:gd name="T58" fmla="*/ 22 w 128"/>
              <a:gd name="T59" fmla="*/ 40 h 128"/>
              <a:gd name="T60" fmla="*/ 57 w 128"/>
              <a:gd name="T61" fmla="*/ 22 h 128"/>
              <a:gd name="T62" fmla="*/ 76 w 128"/>
              <a:gd name="T63" fmla="*/ 50 h 128"/>
              <a:gd name="T64" fmla="*/ 74 w 128"/>
              <a:gd name="T65" fmla="*/ 52 h 128"/>
              <a:gd name="T66" fmla="*/ 57 w 128"/>
              <a:gd name="T67" fmla="*/ 63 h 128"/>
              <a:gd name="T68" fmla="*/ 48 w 128"/>
              <a:gd name="T69" fmla="*/ 60 h 128"/>
              <a:gd name="T70" fmla="*/ 32 w 128"/>
              <a:gd name="T71" fmla="*/ 70 h 128"/>
              <a:gd name="T72" fmla="*/ 116 w 128"/>
              <a:gd name="T73" fmla="*/ 116 h 128"/>
              <a:gd name="T74" fmla="*/ 42 w 128"/>
              <a:gd name="T75" fmla="*/ 123 h 128"/>
              <a:gd name="T76" fmla="*/ 32 w 128"/>
              <a:gd name="T77" fmla="*/ 85 h 128"/>
              <a:gd name="T78" fmla="*/ 35 w 128"/>
              <a:gd name="T79" fmla="*/ 79 h 128"/>
              <a:gd name="T80" fmla="*/ 48 w 128"/>
              <a:gd name="T81" fmla="*/ 65 h 128"/>
              <a:gd name="T82" fmla="*/ 58 w 128"/>
              <a:gd name="T83" fmla="*/ 69 h 128"/>
              <a:gd name="T84" fmla="*/ 82 w 128"/>
              <a:gd name="T85" fmla="*/ 55 h 128"/>
              <a:gd name="T86" fmla="*/ 107 w 128"/>
              <a:gd name="T87" fmla="*/ 73 h 128"/>
              <a:gd name="T88" fmla="*/ 110 w 128"/>
              <a:gd name="T89" fmla="*/ 77 h 128"/>
              <a:gd name="T90" fmla="*/ 123 w 128"/>
              <a:gd name="T91" fmla="*/ 9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128">
                <a:moveTo>
                  <a:pt x="123" y="83"/>
                </a:moveTo>
                <a:cubicBezTo>
                  <a:pt x="120" y="79"/>
                  <a:pt x="116" y="75"/>
                  <a:pt x="112" y="73"/>
                </a:cubicBezTo>
                <a:cubicBezTo>
                  <a:pt x="111" y="73"/>
                  <a:pt x="111" y="73"/>
                  <a:pt x="111" y="73"/>
                </a:cubicBezTo>
                <a:cubicBezTo>
                  <a:pt x="111" y="72"/>
                  <a:pt x="111" y="72"/>
                  <a:pt x="111" y="72"/>
                </a:cubicBezTo>
                <a:cubicBezTo>
                  <a:pt x="109" y="66"/>
                  <a:pt x="105" y="61"/>
                  <a:pt x="101" y="57"/>
                </a:cubicBezTo>
                <a:cubicBezTo>
                  <a:pt x="95" y="53"/>
                  <a:pt x="89" y="51"/>
                  <a:pt x="82" y="51"/>
                </a:cubicBezTo>
                <a:cubicBezTo>
                  <a:pt x="80" y="51"/>
                  <a:pt x="80" y="51"/>
                  <a:pt x="80" y="51"/>
                </a:cubicBezTo>
                <a:cubicBezTo>
                  <a:pt x="80" y="49"/>
                  <a:pt x="80" y="49"/>
                  <a:pt x="80" y="49"/>
                </a:cubicBezTo>
                <a:cubicBezTo>
                  <a:pt x="80" y="45"/>
                  <a:pt x="80" y="41"/>
                  <a:pt x="78" y="37"/>
                </a:cubicBezTo>
                <a:cubicBezTo>
                  <a:pt x="78" y="36"/>
                  <a:pt x="78" y="36"/>
                  <a:pt x="78" y="36"/>
                </a:cubicBezTo>
                <a:cubicBezTo>
                  <a:pt x="92" y="28"/>
                  <a:pt x="92" y="28"/>
                  <a:pt x="92" y="28"/>
                </a:cubicBezTo>
                <a:cubicBezTo>
                  <a:pt x="93" y="28"/>
                  <a:pt x="94" y="26"/>
                  <a:pt x="93" y="25"/>
                </a:cubicBezTo>
                <a:cubicBezTo>
                  <a:pt x="92" y="24"/>
                  <a:pt x="91" y="24"/>
                  <a:pt x="90" y="24"/>
                </a:cubicBezTo>
                <a:cubicBezTo>
                  <a:pt x="75" y="32"/>
                  <a:pt x="75" y="32"/>
                  <a:pt x="75" y="32"/>
                </a:cubicBezTo>
                <a:cubicBezTo>
                  <a:pt x="75" y="30"/>
                  <a:pt x="75" y="30"/>
                  <a:pt x="75" y="30"/>
                </a:cubicBezTo>
                <a:cubicBezTo>
                  <a:pt x="71" y="25"/>
                  <a:pt x="67" y="21"/>
                  <a:pt x="61" y="19"/>
                </a:cubicBezTo>
                <a:cubicBezTo>
                  <a:pt x="60" y="19"/>
                  <a:pt x="60" y="19"/>
                  <a:pt x="60" y="19"/>
                </a:cubicBezTo>
                <a:cubicBezTo>
                  <a:pt x="65" y="3"/>
                  <a:pt x="65" y="3"/>
                  <a:pt x="65" y="3"/>
                </a:cubicBezTo>
                <a:cubicBezTo>
                  <a:pt x="65" y="2"/>
                  <a:pt x="65" y="0"/>
                  <a:pt x="64" y="0"/>
                </a:cubicBezTo>
                <a:cubicBezTo>
                  <a:pt x="62" y="0"/>
                  <a:pt x="61" y="0"/>
                  <a:pt x="61" y="2"/>
                </a:cubicBezTo>
                <a:cubicBezTo>
                  <a:pt x="56" y="17"/>
                  <a:pt x="56" y="17"/>
                  <a:pt x="56" y="17"/>
                </a:cubicBezTo>
                <a:cubicBezTo>
                  <a:pt x="54" y="17"/>
                  <a:pt x="54" y="17"/>
                  <a:pt x="54" y="17"/>
                </a:cubicBezTo>
                <a:cubicBezTo>
                  <a:pt x="49" y="16"/>
                  <a:pt x="42" y="16"/>
                  <a:pt x="37" y="18"/>
                </a:cubicBezTo>
                <a:cubicBezTo>
                  <a:pt x="36" y="19"/>
                  <a:pt x="36" y="19"/>
                  <a:pt x="36" y="19"/>
                </a:cubicBezTo>
                <a:cubicBezTo>
                  <a:pt x="28" y="4"/>
                  <a:pt x="28" y="4"/>
                  <a:pt x="28" y="4"/>
                </a:cubicBezTo>
                <a:cubicBezTo>
                  <a:pt x="28" y="3"/>
                  <a:pt x="26" y="3"/>
                  <a:pt x="25" y="3"/>
                </a:cubicBezTo>
                <a:cubicBezTo>
                  <a:pt x="24" y="4"/>
                  <a:pt x="23" y="5"/>
                  <a:pt x="24" y="6"/>
                </a:cubicBezTo>
                <a:cubicBezTo>
                  <a:pt x="32" y="21"/>
                  <a:pt x="32" y="21"/>
                  <a:pt x="32" y="21"/>
                </a:cubicBezTo>
                <a:cubicBezTo>
                  <a:pt x="30" y="22"/>
                  <a:pt x="30" y="22"/>
                  <a:pt x="30" y="22"/>
                </a:cubicBezTo>
                <a:cubicBezTo>
                  <a:pt x="25" y="25"/>
                  <a:pt x="21" y="30"/>
                  <a:pt x="19" y="35"/>
                </a:cubicBezTo>
                <a:cubicBezTo>
                  <a:pt x="19" y="36"/>
                  <a:pt x="19" y="36"/>
                  <a:pt x="19" y="36"/>
                </a:cubicBezTo>
                <a:cubicBezTo>
                  <a:pt x="3" y="31"/>
                  <a:pt x="3" y="31"/>
                  <a:pt x="3" y="31"/>
                </a:cubicBezTo>
                <a:cubicBezTo>
                  <a:pt x="2" y="31"/>
                  <a:pt x="0" y="32"/>
                  <a:pt x="0" y="33"/>
                </a:cubicBezTo>
                <a:cubicBezTo>
                  <a:pt x="0" y="34"/>
                  <a:pt x="0" y="35"/>
                  <a:pt x="2" y="36"/>
                </a:cubicBezTo>
                <a:cubicBezTo>
                  <a:pt x="17" y="41"/>
                  <a:pt x="17" y="41"/>
                  <a:pt x="17" y="41"/>
                </a:cubicBezTo>
                <a:cubicBezTo>
                  <a:pt x="17" y="42"/>
                  <a:pt x="17" y="42"/>
                  <a:pt x="17" y="42"/>
                </a:cubicBezTo>
                <a:cubicBezTo>
                  <a:pt x="16" y="48"/>
                  <a:pt x="16" y="54"/>
                  <a:pt x="18" y="60"/>
                </a:cubicBezTo>
                <a:cubicBezTo>
                  <a:pt x="19" y="61"/>
                  <a:pt x="19" y="61"/>
                  <a:pt x="19" y="61"/>
                </a:cubicBezTo>
                <a:cubicBezTo>
                  <a:pt x="4" y="68"/>
                  <a:pt x="4" y="68"/>
                  <a:pt x="4" y="68"/>
                </a:cubicBezTo>
                <a:cubicBezTo>
                  <a:pt x="4" y="69"/>
                  <a:pt x="3" y="69"/>
                  <a:pt x="3" y="70"/>
                </a:cubicBezTo>
                <a:cubicBezTo>
                  <a:pt x="3" y="70"/>
                  <a:pt x="3" y="71"/>
                  <a:pt x="3" y="71"/>
                </a:cubicBezTo>
                <a:cubicBezTo>
                  <a:pt x="4" y="72"/>
                  <a:pt x="5" y="73"/>
                  <a:pt x="6" y="72"/>
                </a:cubicBezTo>
                <a:cubicBezTo>
                  <a:pt x="21" y="65"/>
                  <a:pt x="21" y="65"/>
                  <a:pt x="21" y="65"/>
                </a:cubicBezTo>
                <a:cubicBezTo>
                  <a:pt x="22" y="66"/>
                  <a:pt x="22" y="66"/>
                  <a:pt x="22" y="66"/>
                </a:cubicBezTo>
                <a:cubicBezTo>
                  <a:pt x="24" y="69"/>
                  <a:pt x="27" y="72"/>
                  <a:pt x="30" y="74"/>
                </a:cubicBezTo>
                <a:cubicBezTo>
                  <a:pt x="31" y="75"/>
                  <a:pt x="31" y="75"/>
                  <a:pt x="31" y="75"/>
                </a:cubicBezTo>
                <a:cubicBezTo>
                  <a:pt x="31" y="76"/>
                  <a:pt x="31" y="76"/>
                  <a:pt x="31" y="76"/>
                </a:cubicBezTo>
                <a:cubicBezTo>
                  <a:pt x="30" y="76"/>
                  <a:pt x="30" y="77"/>
                  <a:pt x="30" y="78"/>
                </a:cubicBezTo>
                <a:cubicBezTo>
                  <a:pt x="30" y="79"/>
                  <a:pt x="30" y="79"/>
                  <a:pt x="31" y="80"/>
                </a:cubicBezTo>
                <a:cubicBezTo>
                  <a:pt x="31" y="81"/>
                  <a:pt x="31" y="81"/>
                  <a:pt x="31" y="81"/>
                </a:cubicBezTo>
                <a:cubicBezTo>
                  <a:pt x="30" y="82"/>
                  <a:pt x="30" y="82"/>
                  <a:pt x="30" y="82"/>
                </a:cubicBezTo>
                <a:cubicBezTo>
                  <a:pt x="22" y="86"/>
                  <a:pt x="18" y="94"/>
                  <a:pt x="18" y="103"/>
                </a:cubicBezTo>
                <a:cubicBezTo>
                  <a:pt x="18" y="117"/>
                  <a:pt x="29" y="128"/>
                  <a:pt x="42" y="128"/>
                </a:cubicBezTo>
                <a:cubicBezTo>
                  <a:pt x="100" y="128"/>
                  <a:pt x="100" y="128"/>
                  <a:pt x="100" y="128"/>
                </a:cubicBezTo>
                <a:cubicBezTo>
                  <a:pt x="107" y="128"/>
                  <a:pt x="114" y="125"/>
                  <a:pt x="120" y="119"/>
                </a:cubicBezTo>
                <a:cubicBezTo>
                  <a:pt x="125" y="114"/>
                  <a:pt x="128" y="107"/>
                  <a:pt x="128" y="99"/>
                </a:cubicBezTo>
                <a:cubicBezTo>
                  <a:pt x="128" y="93"/>
                  <a:pt x="126" y="88"/>
                  <a:pt x="123" y="83"/>
                </a:cubicBezTo>
                <a:close/>
                <a:moveTo>
                  <a:pt x="31" y="69"/>
                </a:moveTo>
                <a:cubicBezTo>
                  <a:pt x="28" y="67"/>
                  <a:pt x="26" y="64"/>
                  <a:pt x="24" y="61"/>
                </a:cubicBezTo>
                <a:cubicBezTo>
                  <a:pt x="21" y="54"/>
                  <a:pt x="20" y="47"/>
                  <a:pt x="22" y="40"/>
                </a:cubicBezTo>
                <a:cubicBezTo>
                  <a:pt x="24" y="33"/>
                  <a:pt x="29" y="27"/>
                  <a:pt x="36" y="24"/>
                </a:cubicBezTo>
                <a:cubicBezTo>
                  <a:pt x="42" y="21"/>
                  <a:pt x="50" y="20"/>
                  <a:pt x="57" y="22"/>
                </a:cubicBezTo>
                <a:cubicBezTo>
                  <a:pt x="63" y="24"/>
                  <a:pt x="69" y="29"/>
                  <a:pt x="73" y="36"/>
                </a:cubicBezTo>
                <a:cubicBezTo>
                  <a:pt x="75" y="40"/>
                  <a:pt x="76" y="45"/>
                  <a:pt x="76" y="50"/>
                </a:cubicBezTo>
                <a:cubicBezTo>
                  <a:pt x="75" y="51"/>
                  <a:pt x="75" y="51"/>
                  <a:pt x="75" y="51"/>
                </a:cubicBezTo>
                <a:cubicBezTo>
                  <a:pt x="74" y="52"/>
                  <a:pt x="74" y="52"/>
                  <a:pt x="74" y="52"/>
                </a:cubicBezTo>
                <a:cubicBezTo>
                  <a:pt x="68" y="53"/>
                  <a:pt x="62" y="57"/>
                  <a:pt x="58" y="62"/>
                </a:cubicBezTo>
                <a:cubicBezTo>
                  <a:pt x="57" y="63"/>
                  <a:pt x="57" y="63"/>
                  <a:pt x="57" y="63"/>
                </a:cubicBezTo>
                <a:cubicBezTo>
                  <a:pt x="56" y="62"/>
                  <a:pt x="56" y="62"/>
                  <a:pt x="56" y="62"/>
                </a:cubicBezTo>
                <a:cubicBezTo>
                  <a:pt x="54" y="61"/>
                  <a:pt x="51" y="60"/>
                  <a:pt x="48" y="60"/>
                </a:cubicBezTo>
                <a:cubicBezTo>
                  <a:pt x="42" y="60"/>
                  <a:pt x="36" y="63"/>
                  <a:pt x="33" y="69"/>
                </a:cubicBezTo>
                <a:cubicBezTo>
                  <a:pt x="32" y="70"/>
                  <a:pt x="32" y="70"/>
                  <a:pt x="32" y="70"/>
                </a:cubicBezTo>
                <a:lnTo>
                  <a:pt x="31" y="69"/>
                </a:lnTo>
                <a:close/>
                <a:moveTo>
                  <a:pt x="116" y="116"/>
                </a:moveTo>
                <a:cubicBezTo>
                  <a:pt x="112" y="121"/>
                  <a:pt x="106" y="123"/>
                  <a:pt x="100" y="123"/>
                </a:cubicBezTo>
                <a:cubicBezTo>
                  <a:pt x="42" y="123"/>
                  <a:pt x="42" y="123"/>
                  <a:pt x="42" y="123"/>
                </a:cubicBezTo>
                <a:cubicBezTo>
                  <a:pt x="31" y="123"/>
                  <a:pt x="22" y="114"/>
                  <a:pt x="22" y="103"/>
                </a:cubicBezTo>
                <a:cubicBezTo>
                  <a:pt x="22" y="96"/>
                  <a:pt x="26" y="89"/>
                  <a:pt x="32" y="85"/>
                </a:cubicBezTo>
                <a:cubicBezTo>
                  <a:pt x="36" y="83"/>
                  <a:pt x="36" y="83"/>
                  <a:pt x="36" y="83"/>
                </a:cubicBezTo>
                <a:cubicBezTo>
                  <a:pt x="35" y="79"/>
                  <a:pt x="35" y="79"/>
                  <a:pt x="35" y="79"/>
                </a:cubicBezTo>
                <a:cubicBezTo>
                  <a:pt x="35" y="79"/>
                  <a:pt x="35" y="78"/>
                  <a:pt x="35" y="78"/>
                </a:cubicBezTo>
                <a:cubicBezTo>
                  <a:pt x="35" y="71"/>
                  <a:pt x="41" y="65"/>
                  <a:pt x="48" y="65"/>
                </a:cubicBezTo>
                <a:cubicBezTo>
                  <a:pt x="50" y="65"/>
                  <a:pt x="52" y="65"/>
                  <a:pt x="54" y="66"/>
                </a:cubicBezTo>
                <a:cubicBezTo>
                  <a:pt x="58" y="69"/>
                  <a:pt x="58" y="69"/>
                  <a:pt x="58" y="69"/>
                </a:cubicBezTo>
                <a:cubicBezTo>
                  <a:pt x="61" y="65"/>
                  <a:pt x="61" y="65"/>
                  <a:pt x="61" y="65"/>
                </a:cubicBezTo>
                <a:cubicBezTo>
                  <a:pt x="67" y="59"/>
                  <a:pt x="74" y="55"/>
                  <a:pt x="82" y="55"/>
                </a:cubicBezTo>
                <a:cubicBezTo>
                  <a:pt x="88" y="55"/>
                  <a:pt x="93" y="57"/>
                  <a:pt x="98" y="61"/>
                </a:cubicBezTo>
                <a:cubicBezTo>
                  <a:pt x="102" y="64"/>
                  <a:pt x="105" y="68"/>
                  <a:pt x="107" y="73"/>
                </a:cubicBezTo>
                <a:cubicBezTo>
                  <a:pt x="108" y="76"/>
                  <a:pt x="108" y="76"/>
                  <a:pt x="108" y="76"/>
                </a:cubicBezTo>
                <a:cubicBezTo>
                  <a:pt x="110" y="77"/>
                  <a:pt x="110" y="77"/>
                  <a:pt x="110" y="77"/>
                </a:cubicBezTo>
                <a:cubicBezTo>
                  <a:pt x="114" y="79"/>
                  <a:pt x="117" y="82"/>
                  <a:pt x="119" y="85"/>
                </a:cubicBezTo>
                <a:cubicBezTo>
                  <a:pt x="122" y="89"/>
                  <a:pt x="123" y="94"/>
                  <a:pt x="123" y="99"/>
                </a:cubicBezTo>
                <a:cubicBezTo>
                  <a:pt x="123" y="106"/>
                  <a:pt x="121" y="112"/>
                  <a:pt x="116" y="116"/>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150334493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68182">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68182">
                                          <p:cBhvr additive="base">
                                            <p:cTn id="7" dur="1100" fill="hold"/>
                                            <p:tgtEl>
                                              <p:spTgt spid="17"/>
                                            </p:tgtEl>
                                            <p:attrNameLst>
                                              <p:attrName>ppt_x</p:attrName>
                                            </p:attrNameLst>
                                          </p:cBhvr>
                                          <p:tavLst>
                                            <p:tav tm="0">
                                              <p:val>
                                                <p:strVal val="#ppt_x"/>
                                              </p:val>
                                            </p:tav>
                                            <p:tav tm="100000">
                                              <p:val>
                                                <p:strVal val="#ppt_x"/>
                                              </p:val>
                                            </p:tav>
                                          </p:tavLst>
                                        </p:anim>
                                        <p:anim calcmode="lin" valueType="num" p14:bounceEnd="68182">
                                          <p:cBhvr additive="base">
                                            <p:cTn id="8" dur="1100" fill="hold"/>
                                            <p:tgtEl>
                                              <p:spTgt spid="17"/>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400"/>
                                      </p:stCondLst>
                                      <p:childTnLst>
                                        <p:set>
                                          <p:cBhvr>
                                            <p:cTn id="10" dur="1" fill="hold">
                                              <p:stCondLst>
                                                <p:cond delay="0"/>
                                              </p:stCondLst>
                                            </p:cTn>
                                            <p:tgtEl>
                                              <p:spTgt spid="148"/>
                                            </p:tgtEl>
                                            <p:attrNameLst>
                                              <p:attrName>style.visibility</p:attrName>
                                            </p:attrNameLst>
                                          </p:cBhvr>
                                          <p:to>
                                            <p:strVal val="visible"/>
                                          </p:to>
                                        </p:set>
                                        <p:animEffect transition="in" filter="fade">
                                          <p:cBhvr>
                                            <p:cTn id="11" dur="500"/>
                                            <p:tgtEl>
                                              <p:spTgt spid="148"/>
                                            </p:tgtEl>
                                          </p:cBhvr>
                                        </p:animEffect>
                                      </p:childTnLst>
                                    </p:cTn>
                                  </p:par>
                                  <p:par>
                                    <p:cTn id="12" presetID="22" presetClass="entr" presetSubtype="4" fill="hold" nodeType="withEffect">
                                      <p:stCondLst>
                                        <p:cond delay="250"/>
                                      </p:stCondLst>
                                      <p:childTnLst>
                                        <p:set>
                                          <p:cBhvr>
                                            <p:cTn id="13" dur="1" fill="hold">
                                              <p:stCondLst>
                                                <p:cond delay="0"/>
                                              </p:stCondLst>
                                            </p:cTn>
                                            <p:tgtEl>
                                              <p:spTgt spid="77"/>
                                            </p:tgtEl>
                                            <p:attrNameLst>
                                              <p:attrName>style.visibility</p:attrName>
                                            </p:attrNameLst>
                                          </p:cBhvr>
                                          <p:to>
                                            <p:strVal val="visible"/>
                                          </p:to>
                                        </p:set>
                                        <p:animEffect transition="in" filter="wipe(down)">
                                          <p:cBhvr>
                                            <p:cTn id="14" dur="300"/>
                                            <p:tgtEl>
                                              <p:spTgt spid="77"/>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79"/>
                                            </p:tgtEl>
                                            <p:attrNameLst>
                                              <p:attrName>style.visibility</p:attrName>
                                            </p:attrNameLst>
                                          </p:cBhvr>
                                          <p:to>
                                            <p:strVal val="visible"/>
                                          </p:to>
                                        </p:set>
                                        <p:animEffect transition="in" filter="fade">
                                          <p:cBhvr>
                                            <p:cTn id="17" dur="500"/>
                                            <p:tgtEl>
                                              <p:spTgt spid="79"/>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82"/>
                                            </p:tgtEl>
                                            <p:attrNameLst>
                                              <p:attrName>style.visibility</p:attrName>
                                            </p:attrNameLst>
                                          </p:cBhvr>
                                          <p:to>
                                            <p:strVal val="visible"/>
                                          </p:to>
                                        </p:set>
                                        <p:animEffect transition="in" filter="fade">
                                          <p:cBhvr>
                                            <p:cTn id="20" dur="500"/>
                                            <p:tgtEl>
                                              <p:spTgt spid="82"/>
                                            </p:tgtEl>
                                          </p:cBhvr>
                                        </p:animEffect>
                                      </p:childTnLst>
                                    </p:cTn>
                                  </p:par>
                                  <p:par>
                                    <p:cTn id="21" presetID="2" presetClass="entr" presetSubtype="4" fill="hold" grpId="0" nodeType="withEffect" p14:presetBounceEnd="68182">
                                      <p:stCondLst>
                                        <p:cond delay="750"/>
                                      </p:stCondLst>
                                      <p:childTnLst>
                                        <p:set>
                                          <p:cBhvr>
                                            <p:cTn id="22" dur="1" fill="hold">
                                              <p:stCondLst>
                                                <p:cond delay="0"/>
                                              </p:stCondLst>
                                            </p:cTn>
                                            <p:tgtEl>
                                              <p:spTgt spid="22"/>
                                            </p:tgtEl>
                                            <p:attrNameLst>
                                              <p:attrName>style.visibility</p:attrName>
                                            </p:attrNameLst>
                                          </p:cBhvr>
                                          <p:to>
                                            <p:strVal val="visible"/>
                                          </p:to>
                                        </p:set>
                                        <p:anim calcmode="lin" valueType="num" p14:bounceEnd="68182">
                                          <p:cBhvr additive="base">
                                            <p:cTn id="23" dur="1100" fill="hold"/>
                                            <p:tgtEl>
                                              <p:spTgt spid="22"/>
                                            </p:tgtEl>
                                            <p:attrNameLst>
                                              <p:attrName>ppt_x</p:attrName>
                                            </p:attrNameLst>
                                          </p:cBhvr>
                                          <p:tavLst>
                                            <p:tav tm="0">
                                              <p:val>
                                                <p:strVal val="#ppt_x"/>
                                              </p:val>
                                            </p:tav>
                                            <p:tav tm="100000">
                                              <p:val>
                                                <p:strVal val="#ppt_x"/>
                                              </p:val>
                                            </p:tav>
                                          </p:tavLst>
                                        </p:anim>
                                        <p:anim calcmode="lin" valueType="num" p14:bounceEnd="68182">
                                          <p:cBhvr additive="base">
                                            <p:cTn id="24" dur="1100" fill="hold"/>
                                            <p:tgtEl>
                                              <p:spTgt spid="22"/>
                                            </p:tgtEl>
                                            <p:attrNameLst>
                                              <p:attrName>ppt_y</p:attrName>
                                            </p:attrNameLst>
                                          </p:cBhvr>
                                          <p:tavLst>
                                            <p:tav tm="0">
                                              <p:val>
                                                <p:strVal val="1+#ppt_h/2"/>
                                              </p:val>
                                            </p:tav>
                                            <p:tav tm="100000">
                                              <p:val>
                                                <p:strVal val="#ppt_y"/>
                                              </p:val>
                                            </p:tav>
                                          </p:tavLst>
                                        </p:anim>
                                      </p:childTnLst>
                                    </p:cTn>
                                  </p:par>
                                  <p:par>
                                    <p:cTn id="25" presetID="10" presetClass="entr" presetSubtype="0" fill="hold" nodeType="withEffect">
                                      <p:stCondLst>
                                        <p:cond delay="1200"/>
                                      </p:stCondLst>
                                      <p:childTnLst>
                                        <p:set>
                                          <p:cBhvr>
                                            <p:cTn id="26" dur="1" fill="hold">
                                              <p:stCondLst>
                                                <p:cond delay="0"/>
                                              </p:stCondLst>
                                            </p:cTn>
                                            <p:tgtEl>
                                              <p:spTgt spid="112"/>
                                            </p:tgtEl>
                                            <p:attrNameLst>
                                              <p:attrName>style.visibility</p:attrName>
                                            </p:attrNameLst>
                                          </p:cBhvr>
                                          <p:to>
                                            <p:strVal val="visible"/>
                                          </p:to>
                                        </p:set>
                                        <p:animEffect transition="in" filter="fade">
                                          <p:cBhvr>
                                            <p:cTn id="27" dur="500"/>
                                            <p:tgtEl>
                                              <p:spTgt spid="112"/>
                                            </p:tgtEl>
                                          </p:cBhvr>
                                        </p:animEffect>
                                      </p:childTnLst>
                                    </p:cTn>
                                  </p:par>
                                  <p:par>
                                    <p:cTn id="28" presetID="22" presetClass="entr" presetSubtype="1" fill="hold" nodeType="withEffect">
                                      <p:stCondLst>
                                        <p:cond delay="1000"/>
                                      </p:stCondLst>
                                      <p:childTnLst>
                                        <p:set>
                                          <p:cBhvr>
                                            <p:cTn id="29" dur="1" fill="hold">
                                              <p:stCondLst>
                                                <p:cond delay="0"/>
                                              </p:stCondLst>
                                            </p:cTn>
                                            <p:tgtEl>
                                              <p:spTgt spid="50"/>
                                            </p:tgtEl>
                                            <p:attrNameLst>
                                              <p:attrName>style.visibility</p:attrName>
                                            </p:attrNameLst>
                                          </p:cBhvr>
                                          <p:to>
                                            <p:strVal val="visible"/>
                                          </p:to>
                                        </p:set>
                                        <p:animEffect transition="in" filter="wipe(up)">
                                          <p:cBhvr>
                                            <p:cTn id="30" dur="300"/>
                                            <p:tgtEl>
                                              <p:spTgt spid="50"/>
                                            </p:tgtEl>
                                          </p:cBhvr>
                                        </p:animEffect>
                                      </p:childTnLst>
                                    </p:cTn>
                                  </p:par>
                                  <p:par>
                                    <p:cTn id="31" presetID="10" presetClass="entr" presetSubtype="0" fill="hold" grpId="0" nodeType="withEffect">
                                      <p:stCondLst>
                                        <p:cond delay="1250"/>
                                      </p:stCondLst>
                                      <p:childTnLst>
                                        <p:set>
                                          <p:cBhvr>
                                            <p:cTn id="32" dur="1" fill="hold">
                                              <p:stCondLst>
                                                <p:cond delay="0"/>
                                              </p:stCondLst>
                                            </p:cTn>
                                            <p:tgtEl>
                                              <p:spTgt spid="63"/>
                                            </p:tgtEl>
                                            <p:attrNameLst>
                                              <p:attrName>style.visibility</p:attrName>
                                            </p:attrNameLst>
                                          </p:cBhvr>
                                          <p:to>
                                            <p:strVal val="visible"/>
                                          </p:to>
                                        </p:set>
                                        <p:animEffect transition="in" filter="fade">
                                          <p:cBhvr>
                                            <p:cTn id="33" dur="500"/>
                                            <p:tgtEl>
                                              <p:spTgt spid="63"/>
                                            </p:tgtEl>
                                          </p:cBhvr>
                                        </p:animEffect>
                                      </p:childTnLst>
                                    </p:cTn>
                                  </p:par>
                                  <p:par>
                                    <p:cTn id="34" presetID="10" presetClass="entr" presetSubtype="0" fill="hold" grpId="0" nodeType="withEffect">
                                      <p:stCondLst>
                                        <p:cond delay="1250"/>
                                      </p:stCondLst>
                                      <p:childTnLst>
                                        <p:set>
                                          <p:cBhvr>
                                            <p:cTn id="35" dur="1" fill="hold">
                                              <p:stCondLst>
                                                <p:cond delay="0"/>
                                              </p:stCondLst>
                                            </p:cTn>
                                            <p:tgtEl>
                                              <p:spTgt spid="80"/>
                                            </p:tgtEl>
                                            <p:attrNameLst>
                                              <p:attrName>style.visibility</p:attrName>
                                            </p:attrNameLst>
                                          </p:cBhvr>
                                          <p:to>
                                            <p:strVal val="visible"/>
                                          </p:to>
                                        </p:set>
                                        <p:animEffect transition="in" filter="fade">
                                          <p:cBhvr>
                                            <p:cTn id="36" dur="500"/>
                                            <p:tgtEl>
                                              <p:spTgt spid="80"/>
                                            </p:tgtEl>
                                          </p:cBhvr>
                                        </p:animEffect>
                                      </p:childTnLst>
                                    </p:cTn>
                                  </p:par>
                                  <p:par>
                                    <p:cTn id="37" presetID="2" presetClass="entr" presetSubtype="4" fill="hold" grpId="0" nodeType="withEffect" p14:presetBounceEnd="68182">
                                      <p:stCondLst>
                                        <p:cond delay="1500"/>
                                      </p:stCondLst>
                                      <p:childTnLst>
                                        <p:set>
                                          <p:cBhvr>
                                            <p:cTn id="38" dur="1" fill="hold">
                                              <p:stCondLst>
                                                <p:cond delay="0"/>
                                              </p:stCondLst>
                                            </p:cTn>
                                            <p:tgtEl>
                                              <p:spTgt spid="26"/>
                                            </p:tgtEl>
                                            <p:attrNameLst>
                                              <p:attrName>style.visibility</p:attrName>
                                            </p:attrNameLst>
                                          </p:cBhvr>
                                          <p:to>
                                            <p:strVal val="visible"/>
                                          </p:to>
                                        </p:set>
                                        <p:anim calcmode="lin" valueType="num" p14:bounceEnd="68182">
                                          <p:cBhvr additive="base">
                                            <p:cTn id="39" dur="1100" fill="hold"/>
                                            <p:tgtEl>
                                              <p:spTgt spid="26"/>
                                            </p:tgtEl>
                                            <p:attrNameLst>
                                              <p:attrName>ppt_x</p:attrName>
                                            </p:attrNameLst>
                                          </p:cBhvr>
                                          <p:tavLst>
                                            <p:tav tm="0">
                                              <p:val>
                                                <p:strVal val="#ppt_x"/>
                                              </p:val>
                                            </p:tav>
                                            <p:tav tm="100000">
                                              <p:val>
                                                <p:strVal val="#ppt_x"/>
                                              </p:val>
                                            </p:tav>
                                          </p:tavLst>
                                        </p:anim>
                                        <p:anim calcmode="lin" valueType="num" p14:bounceEnd="68182">
                                          <p:cBhvr additive="base">
                                            <p:cTn id="40" dur="1100" fill="hold"/>
                                            <p:tgtEl>
                                              <p:spTgt spid="26"/>
                                            </p:tgtEl>
                                            <p:attrNameLst>
                                              <p:attrName>ppt_y</p:attrName>
                                            </p:attrNameLst>
                                          </p:cBhvr>
                                          <p:tavLst>
                                            <p:tav tm="0">
                                              <p:val>
                                                <p:strVal val="1+#ppt_h/2"/>
                                              </p:val>
                                            </p:tav>
                                            <p:tav tm="100000">
                                              <p:val>
                                                <p:strVal val="#ppt_y"/>
                                              </p:val>
                                            </p:tav>
                                          </p:tavLst>
                                        </p:anim>
                                      </p:childTnLst>
                                    </p:cTn>
                                  </p:par>
                                  <p:par>
                                    <p:cTn id="41" presetID="10" presetClass="entr" presetSubtype="0" fill="hold" nodeType="withEffect">
                                      <p:stCondLst>
                                        <p:cond delay="1900"/>
                                      </p:stCondLst>
                                      <p:childTnLst>
                                        <p:set>
                                          <p:cBhvr>
                                            <p:cTn id="42" dur="1" fill="hold">
                                              <p:stCondLst>
                                                <p:cond delay="0"/>
                                              </p:stCondLst>
                                            </p:cTn>
                                            <p:tgtEl>
                                              <p:spTgt spid="123"/>
                                            </p:tgtEl>
                                            <p:attrNameLst>
                                              <p:attrName>style.visibility</p:attrName>
                                            </p:attrNameLst>
                                          </p:cBhvr>
                                          <p:to>
                                            <p:strVal val="visible"/>
                                          </p:to>
                                        </p:set>
                                        <p:animEffect transition="in" filter="fade">
                                          <p:cBhvr>
                                            <p:cTn id="43" dur="500"/>
                                            <p:tgtEl>
                                              <p:spTgt spid="123"/>
                                            </p:tgtEl>
                                          </p:cBhvr>
                                        </p:animEffect>
                                      </p:childTnLst>
                                    </p:cTn>
                                  </p:par>
                                  <p:par>
                                    <p:cTn id="44" presetID="22" presetClass="entr" presetSubtype="4" fill="hold" nodeType="withEffect">
                                      <p:stCondLst>
                                        <p:cond delay="1750"/>
                                      </p:stCondLst>
                                      <p:childTnLst>
                                        <p:set>
                                          <p:cBhvr>
                                            <p:cTn id="45" dur="1" fill="hold">
                                              <p:stCondLst>
                                                <p:cond delay="0"/>
                                              </p:stCondLst>
                                            </p:cTn>
                                            <p:tgtEl>
                                              <p:spTgt spid="96"/>
                                            </p:tgtEl>
                                            <p:attrNameLst>
                                              <p:attrName>style.visibility</p:attrName>
                                            </p:attrNameLst>
                                          </p:cBhvr>
                                          <p:to>
                                            <p:strVal val="visible"/>
                                          </p:to>
                                        </p:set>
                                        <p:animEffect transition="in" filter="wipe(down)">
                                          <p:cBhvr>
                                            <p:cTn id="46" dur="300"/>
                                            <p:tgtEl>
                                              <p:spTgt spid="96"/>
                                            </p:tgtEl>
                                          </p:cBhvr>
                                        </p:animEffect>
                                      </p:childTnLst>
                                    </p:cTn>
                                  </p:par>
                                  <p:par>
                                    <p:cTn id="47" presetID="10" presetClass="entr" presetSubtype="0" fill="hold" grpId="0" nodeType="withEffect">
                                      <p:stCondLst>
                                        <p:cond delay="2000"/>
                                      </p:stCondLst>
                                      <p:childTnLst>
                                        <p:set>
                                          <p:cBhvr>
                                            <p:cTn id="48" dur="1" fill="hold">
                                              <p:stCondLst>
                                                <p:cond delay="0"/>
                                              </p:stCondLst>
                                            </p:cTn>
                                            <p:tgtEl>
                                              <p:spTgt spid="97"/>
                                            </p:tgtEl>
                                            <p:attrNameLst>
                                              <p:attrName>style.visibility</p:attrName>
                                            </p:attrNameLst>
                                          </p:cBhvr>
                                          <p:to>
                                            <p:strVal val="visible"/>
                                          </p:to>
                                        </p:set>
                                        <p:animEffect transition="in" filter="fade">
                                          <p:cBhvr>
                                            <p:cTn id="49" dur="500"/>
                                            <p:tgtEl>
                                              <p:spTgt spid="97"/>
                                            </p:tgtEl>
                                          </p:cBhvr>
                                        </p:animEffect>
                                      </p:childTnLst>
                                    </p:cTn>
                                  </p:par>
                                  <p:par>
                                    <p:cTn id="50" presetID="10" presetClass="entr" presetSubtype="0" fill="hold" grpId="0" nodeType="withEffect">
                                      <p:stCondLst>
                                        <p:cond delay="2000"/>
                                      </p:stCondLst>
                                      <p:childTnLst>
                                        <p:set>
                                          <p:cBhvr>
                                            <p:cTn id="51" dur="1" fill="hold">
                                              <p:stCondLst>
                                                <p:cond delay="0"/>
                                              </p:stCondLst>
                                            </p:cTn>
                                            <p:tgtEl>
                                              <p:spTgt spid="98"/>
                                            </p:tgtEl>
                                            <p:attrNameLst>
                                              <p:attrName>style.visibility</p:attrName>
                                            </p:attrNameLst>
                                          </p:cBhvr>
                                          <p:to>
                                            <p:strVal val="visible"/>
                                          </p:to>
                                        </p:set>
                                        <p:animEffect transition="in" filter="fade">
                                          <p:cBhvr>
                                            <p:cTn id="52" dur="500"/>
                                            <p:tgtEl>
                                              <p:spTgt spid="98"/>
                                            </p:tgtEl>
                                          </p:cBhvr>
                                        </p:animEffect>
                                      </p:childTnLst>
                                    </p:cTn>
                                  </p:par>
                                  <p:par>
                                    <p:cTn id="53" presetID="2" presetClass="entr" presetSubtype="4" fill="hold" grpId="0" nodeType="withEffect" p14:presetBounceEnd="68182">
                                      <p:stCondLst>
                                        <p:cond delay="2250"/>
                                      </p:stCondLst>
                                      <p:childTnLst>
                                        <p:set>
                                          <p:cBhvr>
                                            <p:cTn id="54" dur="1" fill="hold">
                                              <p:stCondLst>
                                                <p:cond delay="0"/>
                                              </p:stCondLst>
                                            </p:cTn>
                                            <p:tgtEl>
                                              <p:spTgt spid="27"/>
                                            </p:tgtEl>
                                            <p:attrNameLst>
                                              <p:attrName>style.visibility</p:attrName>
                                            </p:attrNameLst>
                                          </p:cBhvr>
                                          <p:to>
                                            <p:strVal val="visible"/>
                                          </p:to>
                                        </p:set>
                                        <p:anim calcmode="lin" valueType="num" p14:bounceEnd="68182">
                                          <p:cBhvr additive="base">
                                            <p:cTn id="55" dur="1100" fill="hold"/>
                                            <p:tgtEl>
                                              <p:spTgt spid="27"/>
                                            </p:tgtEl>
                                            <p:attrNameLst>
                                              <p:attrName>ppt_x</p:attrName>
                                            </p:attrNameLst>
                                          </p:cBhvr>
                                          <p:tavLst>
                                            <p:tav tm="0">
                                              <p:val>
                                                <p:strVal val="#ppt_x"/>
                                              </p:val>
                                            </p:tav>
                                            <p:tav tm="100000">
                                              <p:val>
                                                <p:strVal val="#ppt_x"/>
                                              </p:val>
                                            </p:tav>
                                          </p:tavLst>
                                        </p:anim>
                                        <p:anim calcmode="lin" valueType="num" p14:bounceEnd="68182">
                                          <p:cBhvr additive="base">
                                            <p:cTn id="56" dur="1100" fill="hold"/>
                                            <p:tgtEl>
                                              <p:spTgt spid="27"/>
                                            </p:tgtEl>
                                            <p:attrNameLst>
                                              <p:attrName>ppt_y</p:attrName>
                                            </p:attrNameLst>
                                          </p:cBhvr>
                                          <p:tavLst>
                                            <p:tav tm="0">
                                              <p:val>
                                                <p:strVal val="1+#ppt_h/2"/>
                                              </p:val>
                                            </p:tav>
                                            <p:tav tm="100000">
                                              <p:val>
                                                <p:strVal val="#ppt_y"/>
                                              </p:val>
                                            </p:tav>
                                          </p:tavLst>
                                        </p:anim>
                                      </p:childTnLst>
                                    </p:cTn>
                                  </p:par>
                                  <p:par>
                                    <p:cTn id="57" presetID="10" presetClass="entr" presetSubtype="0" fill="hold" nodeType="withEffect">
                                      <p:stCondLst>
                                        <p:cond delay="2700"/>
                                      </p:stCondLst>
                                      <p:childTnLst>
                                        <p:set>
                                          <p:cBhvr>
                                            <p:cTn id="58" dur="1" fill="hold">
                                              <p:stCondLst>
                                                <p:cond delay="0"/>
                                              </p:stCondLst>
                                            </p:cTn>
                                            <p:tgtEl>
                                              <p:spTgt spid="131"/>
                                            </p:tgtEl>
                                            <p:attrNameLst>
                                              <p:attrName>style.visibility</p:attrName>
                                            </p:attrNameLst>
                                          </p:cBhvr>
                                          <p:to>
                                            <p:strVal val="visible"/>
                                          </p:to>
                                        </p:set>
                                        <p:animEffect transition="in" filter="fade">
                                          <p:cBhvr>
                                            <p:cTn id="59" dur="500"/>
                                            <p:tgtEl>
                                              <p:spTgt spid="131"/>
                                            </p:tgtEl>
                                          </p:cBhvr>
                                        </p:animEffect>
                                      </p:childTnLst>
                                    </p:cTn>
                                  </p:par>
                                  <p:par>
                                    <p:cTn id="60" presetID="22" presetClass="entr" presetSubtype="1" fill="hold" nodeType="withEffect">
                                      <p:stCondLst>
                                        <p:cond delay="2500"/>
                                      </p:stCondLst>
                                      <p:childTnLst>
                                        <p:set>
                                          <p:cBhvr>
                                            <p:cTn id="61" dur="1" fill="hold">
                                              <p:stCondLst>
                                                <p:cond delay="0"/>
                                              </p:stCondLst>
                                            </p:cTn>
                                            <p:tgtEl>
                                              <p:spTgt spid="83"/>
                                            </p:tgtEl>
                                            <p:attrNameLst>
                                              <p:attrName>style.visibility</p:attrName>
                                            </p:attrNameLst>
                                          </p:cBhvr>
                                          <p:to>
                                            <p:strVal val="visible"/>
                                          </p:to>
                                        </p:set>
                                        <p:animEffect transition="in" filter="wipe(up)">
                                          <p:cBhvr>
                                            <p:cTn id="62" dur="300"/>
                                            <p:tgtEl>
                                              <p:spTgt spid="83"/>
                                            </p:tgtEl>
                                          </p:cBhvr>
                                        </p:animEffect>
                                      </p:childTnLst>
                                    </p:cTn>
                                  </p:par>
                                  <p:par>
                                    <p:cTn id="63" presetID="10" presetClass="entr" presetSubtype="0" fill="hold" grpId="0" nodeType="withEffect">
                                      <p:stCondLst>
                                        <p:cond delay="2750"/>
                                      </p:stCondLst>
                                      <p:childTnLst>
                                        <p:set>
                                          <p:cBhvr>
                                            <p:cTn id="64" dur="1" fill="hold">
                                              <p:stCondLst>
                                                <p:cond delay="0"/>
                                              </p:stCondLst>
                                            </p:cTn>
                                            <p:tgtEl>
                                              <p:spTgt spid="85"/>
                                            </p:tgtEl>
                                            <p:attrNameLst>
                                              <p:attrName>style.visibility</p:attrName>
                                            </p:attrNameLst>
                                          </p:cBhvr>
                                          <p:to>
                                            <p:strVal val="visible"/>
                                          </p:to>
                                        </p:set>
                                        <p:animEffect transition="in" filter="fade">
                                          <p:cBhvr>
                                            <p:cTn id="65" dur="500"/>
                                            <p:tgtEl>
                                              <p:spTgt spid="85"/>
                                            </p:tgtEl>
                                          </p:cBhvr>
                                        </p:animEffect>
                                      </p:childTnLst>
                                    </p:cTn>
                                  </p:par>
                                  <p:par>
                                    <p:cTn id="66" presetID="10" presetClass="entr" presetSubtype="0" fill="hold" grpId="0" nodeType="withEffect">
                                      <p:stCondLst>
                                        <p:cond delay="2750"/>
                                      </p:stCondLst>
                                      <p:childTnLst>
                                        <p:set>
                                          <p:cBhvr>
                                            <p:cTn id="67" dur="1" fill="hold">
                                              <p:stCondLst>
                                                <p:cond delay="0"/>
                                              </p:stCondLst>
                                            </p:cTn>
                                            <p:tgtEl>
                                              <p:spTgt spid="86"/>
                                            </p:tgtEl>
                                            <p:attrNameLst>
                                              <p:attrName>style.visibility</p:attrName>
                                            </p:attrNameLst>
                                          </p:cBhvr>
                                          <p:to>
                                            <p:strVal val="visible"/>
                                          </p:to>
                                        </p:set>
                                        <p:animEffect transition="in" filter="fade">
                                          <p:cBhvr>
                                            <p:cTn id="68" dur="500"/>
                                            <p:tgtEl>
                                              <p:spTgt spid="86"/>
                                            </p:tgtEl>
                                          </p:cBhvr>
                                        </p:animEffect>
                                      </p:childTnLst>
                                    </p:cTn>
                                  </p:par>
                                  <p:par>
                                    <p:cTn id="69" presetID="2" presetClass="entr" presetSubtype="4" fill="hold" grpId="0" nodeType="withEffect" p14:presetBounceEnd="68182">
                                      <p:stCondLst>
                                        <p:cond delay="3000"/>
                                      </p:stCondLst>
                                      <p:childTnLst>
                                        <p:set>
                                          <p:cBhvr>
                                            <p:cTn id="70" dur="1" fill="hold">
                                              <p:stCondLst>
                                                <p:cond delay="0"/>
                                              </p:stCondLst>
                                            </p:cTn>
                                            <p:tgtEl>
                                              <p:spTgt spid="34"/>
                                            </p:tgtEl>
                                            <p:attrNameLst>
                                              <p:attrName>style.visibility</p:attrName>
                                            </p:attrNameLst>
                                          </p:cBhvr>
                                          <p:to>
                                            <p:strVal val="visible"/>
                                          </p:to>
                                        </p:set>
                                        <p:anim calcmode="lin" valueType="num" p14:bounceEnd="68182">
                                          <p:cBhvr additive="base">
                                            <p:cTn id="71" dur="1100" fill="hold"/>
                                            <p:tgtEl>
                                              <p:spTgt spid="34"/>
                                            </p:tgtEl>
                                            <p:attrNameLst>
                                              <p:attrName>ppt_x</p:attrName>
                                            </p:attrNameLst>
                                          </p:cBhvr>
                                          <p:tavLst>
                                            <p:tav tm="0">
                                              <p:val>
                                                <p:strVal val="#ppt_x"/>
                                              </p:val>
                                            </p:tav>
                                            <p:tav tm="100000">
                                              <p:val>
                                                <p:strVal val="#ppt_x"/>
                                              </p:val>
                                            </p:tav>
                                          </p:tavLst>
                                        </p:anim>
                                        <p:anim calcmode="lin" valueType="num" p14:bounceEnd="68182">
                                          <p:cBhvr additive="base">
                                            <p:cTn id="72" dur="1100" fill="hold"/>
                                            <p:tgtEl>
                                              <p:spTgt spid="34"/>
                                            </p:tgtEl>
                                            <p:attrNameLst>
                                              <p:attrName>ppt_y</p:attrName>
                                            </p:attrNameLst>
                                          </p:cBhvr>
                                          <p:tavLst>
                                            <p:tav tm="0">
                                              <p:val>
                                                <p:strVal val="1+#ppt_h/2"/>
                                              </p:val>
                                            </p:tav>
                                            <p:tav tm="100000">
                                              <p:val>
                                                <p:strVal val="#ppt_y"/>
                                              </p:val>
                                            </p:tav>
                                          </p:tavLst>
                                        </p:anim>
                                      </p:childTnLst>
                                    </p:cTn>
                                  </p:par>
                                  <p:par>
                                    <p:cTn id="73" presetID="10" presetClass="entr" presetSubtype="0" fill="hold" nodeType="withEffect">
                                      <p:stCondLst>
                                        <p:cond delay="3500"/>
                                      </p:stCondLst>
                                      <p:childTnLst>
                                        <p:set>
                                          <p:cBhvr>
                                            <p:cTn id="74" dur="1" fill="hold">
                                              <p:stCondLst>
                                                <p:cond delay="0"/>
                                              </p:stCondLst>
                                            </p:cTn>
                                            <p:tgtEl>
                                              <p:spTgt spid="139"/>
                                            </p:tgtEl>
                                            <p:attrNameLst>
                                              <p:attrName>style.visibility</p:attrName>
                                            </p:attrNameLst>
                                          </p:cBhvr>
                                          <p:to>
                                            <p:strVal val="visible"/>
                                          </p:to>
                                        </p:set>
                                        <p:animEffect transition="in" filter="fade">
                                          <p:cBhvr>
                                            <p:cTn id="75" dur="500"/>
                                            <p:tgtEl>
                                              <p:spTgt spid="139"/>
                                            </p:tgtEl>
                                          </p:cBhvr>
                                        </p:animEffect>
                                      </p:childTnLst>
                                    </p:cTn>
                                  </p:par>
                                  <p:par>
                                    <p:cTn id="76" presetID="22" presetClass="entr" presetSubtype="4" fill="hold" nodeType="withEffect">
                                      <p:stCondLst>
                                        <p:cond delay="3300"/>
                                      </p:stCondLst>
                                      <p:childTnLst>
                                        <p:set>
                                          <p:cBhvr>
                                            <p:cTn id="77" dur="1" fill="hold">
                                              <p:stCondLst>
                                                <p:cond delay="0"/>
                                              </p:stCondLst>
                                            </p:cTn>
                                            <p:tgtEl>
                                              <p:spTgt spid="99"/>
                                            </p:tgtEl>
                                            <p:attrNameLst>
                                              <p:attrName>style.visibility</p:attrName>
                                            </p:attrNameLst>
                                          </p:cBhvr>
                                          <p:to>
                                            <p:strVal val="visible"/>
                                          </p:to>
                                        </p:set>
                                        <p:animEffect transition="in" filter="wipe(down)">
                                          <p:cBhvr>
                                            <p:cTn id="78" dur="300"/>
                                            <p:tgtEl>
                                              <p:spTgt spid="99"/>
                                            </p:tgtEl>
                                          </p:cBhvr>
                                        </p:animEffect>
                                      </p:childTnLst>
                                    </p:cTn>
                                  </p:par>
                                  <p:par>
                                    <p:cTn id="79" presetID="10" presetClass="entr" presetSubtype="0" fill="hold" grpId="0" nodeType="withEffect">
                                      <p:stCondLst>
                                        <p:cond delay="3550"/>
                                      </p:stCondLst>
                                      <p:childTnLst>
                                        <p:set>
                                          <p:cBhvr>
                                            <p:cTn id="80" dur="1" fill="hold">
                                              <p:stCondLst>
                                                <p:cond delay="0"/>
                                              </p:stCondLst>
                                            </p:cTn>
                                            <p:tgtEl>
                                              <p:spTgt spid="100"/>
                                            </p:tgtEl>
                                            <p:attrNameLst>
                                              <p:attrName>style.visibility</p:attrName>
                                            </p:attrNameLst>
                                          </p:cBhvr>
                                          <p:to>
                                            <p:strVal val="visible"/>
                                          </p:to>
                                        </p:set>
                                        <p:animEffect transition="in" filter="fade">
                                          <p:cBhvr>
                                            <p:cTn id="81" dur="500"/>
                                            <p:tgtEl>
                                              <p:spTgt spid="100"/>
                                            </p:tgtEl>
                                          </p:cBhvr>
                                        </p:animEffect>
                                      </p:childTnLst>
                                    </p:cTn>
                                  </p:par>
                                  <p:par>
                                    <p:cTn id="82" presetID="10" presetClass="entr" presetSubtype="0" fill="hold" grpId="0" nodeType="withEffect">
                                      <p:stCondLst>
                                        <p:cond delay="3550"/>
                                      </p:stCondLst>
                                      <p:childTnLst>
                                        <p:set>
                                          <p:cBhvr>
                                            <p:cTn id="83" dur="1" fill="hold">
                                              <p:stCondLst>
                                                <p:cond delay="0"/>
                                              </p:stCondLst>
                                            </p:cTn>
                                            <p:tgtEl>
                                              <p:spTgt spid="101"/>
                                            </p:tgtEl>
                                            <p:attrNameLst>
                                              <p:attrName>style.visibility</p:attrName>
                                            </p:attrNameLst>
                                          </p:cBhvr>
                                          <p:to>
                                            <p:strVal val="visible"/>
                                          </p:to>
                                        </p:set>
                                        <p:animEffect transition="in" filter="fade">
                                          <p:cBhvr>
                                            <p:cTn id="84" dur="500"/>
                                            <p:tgtEl>
                                              <p:spTgt spid="101"/>
                                            </p:tgtEl>
                                          </p:cBhvr>
                                        </p:animEffect>
                                      </p:childTnLst>
                                    </p:cTn>
                                  </p:par>
                                  <p:par>
                                    <p:cTn id="85" presetID="2" presetClass="entr" presetSubtype="4" fill="hold" grpId="0" nodeType="withEffect" p14:presetBounceEnd="68182">
                                      <p:stCondLst>
                                        <p:cond delay="3750"/>
                                      </p:stCondLst>
                                      <p:childTnLst>
                                        <p:set>
                                          <p:cBhvr>
                                            <p:cTn id="86" dur="1" fill="hold">
                                              <p:stCondLst>
                                                <p:cond delay="0"/>
                                              </p:stCondLst>
                                            </p:cTn>
                                            <p:tgtEl>
                                              <p:spTgt spid="37"/>
                                            </p:tgtEl>
                                            <p:attrNameLst>
                                              <p:attrName>style.visibility</p:attrName>
                                            </p:attrNameLst>
                                          </p:cBhvr>
                                          <p:to>
                                            <p:strVal val="visible"/>
                                          </p:to>
                                        </p:set>
                                        <p:anim calcmode="lin" valueType="num" p14:bounceEnd="68182">
                                          <p:cBhvr additive="base">
                                            <p:cTn id="87" dur="1100" fill="hold"/>
                                            <p:tgtEl>
                                              <p:spTgt spid="37"/>
                                            </p:tgtEl>
                                            <p:attrNameLst>
                                              <p:attrName>ppt_x</p:attrName>
                                            </p:attrNameLst>
                                          </p:cBhvr>
                                          <p:tavLst>
                                            <p:tav tm="0">
                                              <p:val>
                                                <p:strVal val="#ppt_x"/>
                                              </p:val>
                                            </p:tav>
                                            <p:tav tm="100000">
                                              <p:val>
                                                <p:strVal val="#ppt_x"/>
                                              </p:val>
                                            </p:tav>
                                          </p:tavLst>
                                        </p:anim>
                                        <p:anim calcmode="lin" valueType="num" p14:bounceEnd="68182">
                                          <p:cBhvr additive="base">
                                            <p:cTn id="88" dur="1100" fill="hold"/>
                                            <p:tgtEl>
                                              <p:spTgt spid="37"/>
                                            </p:tgtEl>
                                            <p:attrNameLst>
                                              <p:attrName>ppt_y</p:attrName>
                                            </p:attrNameLst>
                                          </p:cBhvr>
                                          <p:tavLst>
                                            <p:tav tm="0">
                                              <p:val>
                                                <p:strVal val="1+#ppt_h/2"/>
                                              </p:val>
                                            </p:tav>
                                            <p:tav tm="100000">
                                              <p:val>
                                                <p:strVal val="#ppt_y"/>
                                              </p:val>
                                            </p:tav>
                                          </p:tavLst>
                                        </p:anim>
                                      </p:childTnLst>
                                    </p:cTn>
                                  </p:par>
                                  <p:par>
                                    <p:cTn id="89" presetID="10" presetClass="entr" presetSubtype="0" fill="hold" grpId="0" nodeType="withEffect">
                                      <p:stCondLst>
                                        <p:cond delay="4250"/>
                                      </p:stCondLst>
                                      <p:childTnLst>
                                        <p:set>
                                          <p:cBhvr>
                                            <p:cTn id="90" dur="1" fill="hold">
                                              <p:stCondLst>
                                                <p:cond delay="0"/>
                                              </p:stCondLst>
                                            </p:cTn>
                                            <p:tgtEl>
                                              <p:spTgt spid="149"/>
                                            </p:tgtEl>
                                            <p:attrNameLst>
                                              <p:attrName>style.visibility</p:attrName>
                                            </p:attrNameLst>
                                          </p:cBhvr>
                                          <p:to>
                                            <p:strVal val="visible"/>
                                          </p:to>
                                        </p:set>
                                        <p:animEffect transition="in" filter="fade">
                                          <p:cBhvr>
                                            <p:cTn id="91" dur="500"/>
                                            <p:tgtEl>
                                              <p:spTgt spid="149"/>
                                            </p:tgtEl>
                                          </p:cBhvr>
                                        </p:animEffect>
                                      </p:childTnLst>
                                    </p:cTn>
                                  </p:par>
                                  <p:par>
                                    <p:cTn id="92" presetID="22" presetClass="entr" presetSubtype="1" fill="hold" nodeType="withEffect">
                                      <p:stCondLst>
                                        <p:cond delay="4050"/>
                                      </p:stCondLst>
                                      <p:childTnLst>
                                        <p:set>
                                          <p:cBhvr>
                                            <p:cTn id="93" dur="1" fill="hold">
                                              <p:stCondLst>
                                                <p:cond delay="0"/>
                                              </p:stCondLst>
                                            </p:cTn>
                                            <p:tgtEl>
                                              <p:spTgt spid="93"/>
                                            </p:tgtEl>
                                            <p:attrNameLst>
                                              <p:attrName>style.visibility</p:attrName>
                                            </p:attrNameLst>
                                          </p:cBhvr>
                                          <p:to>
                                            <p:strVal val="visible"/>
                                          </p:to>
                                        </p:set>
                                        <p:animEffect transition="in" filter="wipe(up)">
                                          <p:cBhvr>
                                            <p:cTn id="94" dur="300"/>
                                            <p:tgtEl>
                                              <p:spTgt spid="93"/>
                                            </p:tgtEl>
                                          </p:cBhvr>
                                        </p:animEffect>
                                      </p:childTnLst>
                                    </p:cTn>
                                  </p:par>
                                  <p:par>
                                    <p:cTn id="95" presetID="10" presetClass="entr" presetSubtype="0" fill="hold" grpId="0" nodeType="withEffect">
                                      <p:stCondLst>
                                        <p:cond delay="4300"/>
                                      </p:stCondLst>
                                      <p:childTnLst>
                                        <p:set>
                                          <p:cBhvr>
                                            <p:cTn id="96" dur="1" fill="hold">
                                              <p:stCondLst>
                                                <p:cond delay="0"/>
                                              </p:stCondLst>
                                            </p:cTn>
                                            <p:tgtEl>
                                              <p:spTgt spid="94"/>
                                            </p:tgtEl>
                                            <p:attrNameLst>
                                              <p:attrName>style.visibility</p:attrName>
                                            </p:attrNameLst>
                                          </p:cBhvr>
                                          <p:to>
                                            <p:strVal val="visible"/>
                                          </p:to>
                                        </p:set>
                                        <p:animEffect transition="in" filter="fade">
                                          <p:cBhvr>
                                            <p:cTn id="97" dur="500"/>
                                            <p:tgtEl>
                                              <p:spTgt spid="94"/>
                                            </p:tgtEl>
                                          </p:cBhvr>
                                        </p:animEffect>
                                      </p:childTnLst>
                                    </p:cTn>
                                  </p:par>
                                  <p:par>
                                    <p:cTn id="98" presetID="10" presetClass="entr" presetSubtype="0" fill="hold" grpId="0" nodeType="withEffect">
                                      <p:stCondLst>
                                        <p:cond delay="4300"/>
                                      </p:stCondLst>
                                      <p:childTnLst>
                                        <p:set>
                                          <p:cBhvr>
                                            <p:cTn id="99" dur="1" fill="hold">
                                              <p:stCondLst>
                                                <p:cond delay="0"/>
                                              </p:stCondLst>
                                            </p:cTn>
                                            <p:tgtEl>
                                              <p:spTgt spid="95"/>
                                            </p:tgtEl>
                                            <p:attrNameLst>
                                              <p:attrName>style.visibility</p:attrName>
                                            </p:attrNameLst>
                                          </p:cBhvr>
                                          <p:to>
                                            <p:strVal val="visible"/>
                                          </p:to>
                                        </p:set>
                                        <p:animEffect transition="in" filter="fade">
                                          <p:cBhvr>
                                            <p:cTn id="100"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2" grpId="0" animBg="1"/>
          <p:bldP spid="26" grpId="0" animBg="1"/>
          <p:bldP spid="27" grpId="0" animBg="1"/>
          <p:bldP spid="34" grpId="0" animBg="1"/>
          <p:bldP spid="37" grpId="0" animBg="1"/>
          <p:bldP spid="63" grpId="0"/>
          <p:bldP spid="79" grpId="0"/>
          <p:bldP spid="80" grpId="0"/>
          <p:bldP spid="82" grpId="0"/>
          <p:bldP spid="85" grpId="0"/>
          <p:bldP spid="86" grpId="0"/>
          <p:bldP spid="94" grpId="0"/>
          <p:bldP spid="95" grpId="0"/>
          <p:bldP spid="97" grpId="0"/>
          <p:bldP spid="98" grpId="0"/>
          <p:bldP spid="100" grpId="0"/>
          <p:bldP spid="101" grpId="0"/>
          <p:bldP spid="148" grpId="0" animBg="1"/>
          <p:bldP spid="14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1100" fill="hold"/>
                                            <p:tgtEl>
                                              <p:spTgt spid="17"/>
                                            </p:tgtEl>
                                            <p:attrNameLst>
                                              <p:attrName>ppt_x</p:attrName>
                                            </p:attrNameLst>
                                          </p:cBhvr>
                                          <p:tavLst>
                                            <p:tav tm="0">
                                              <p:val>
                                                <p:strVal val="#ppt_x"/>
                                              </p:val>
                                            </p:tav>
                                            <p:tav tm="100000">
                                              <p:val>
                                                <p:strVal val="#ppt_x"/>
                                              </p:val>
                                            </p:tav>
                                          </p:tavLst>
                                        </p:anim>
                                        <p:anim calcmode="lin" valueType="num">
                                          <p:cBhvr additive="base">
                                            <p:cTn id="8" dur="1100" fill="hold"/>
                                            <p:tgtEl>
                                              <p:spTgt spid="17"/>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400"/>
                                      </p:stCondLst>
                                      <p:childTnLst>
                                        <p:set>
                                          <p:cBhvr>
                                            <p:cTn id="10" dur="1" fill="hold">
                                              <p:stCondLst>
                                                <p:cond delay="0"/>
                                              </p:stCondLst>
                                            </p:cTn>
                                            <p:tgtEl>
                                              <p:spTgt spid="148"/>
                                            </p:tgtEl>
                                            <p:attrNameLst>
                                              <p:attrName>style.visibility</p:attrName>
                                            </p:attrNameLst>
                                          </p:cBhvr>
                                          <p:to>
                                            <p:strVal val="visible"/>
                                          </p:to>
                                        </p:set>
                                        <p:animEffect transition="in" filter="fade">
                                          <p:cBhvr>
                                            <p:cTn id="11" dur="500"/>
                                            <p:tgtEl>
                                              <p:spTgt spid="148"/>
                                            </p:tgtEl>
                                          </p:cBhvr>
                                        </p:animEffect>
                                      </p:childTnLst>
                                    </p:cTn>
                                  </p:par>
                                  <p:par>
                                    <p:cTn id="12" presetID="22" presetClass="entr" presetSubtype="4" fill="hold" nodeType="withEffect">
                                      <p:stCondLst>
                                        <p:cond delay="250"/>
                                      </p:stCondLst>
                                      <p:childTnLst>
                                        <p:set>
                                          <p:cBhvr>
                                            <p:cTn id="13" dur="1" fill="hold">
                                              <p:stCondLst>
                                                <p:cond delay="0"/>
                                              </p:stCondLst>
                                            </p:cTn>
                                            <p:tgtEl>
                                              <p:spTgt spid="77"/>
                                            </p:tgtEl>
                                            <p:attrNameLst>
                                              <p:attrName>style.visibility</p:attrName>
                                            </p:attrNameLst>
                                          </p:cBhvr>
                                          <p:to>
                                            <p:strVal val="visible"/>
                                          </p:to>
                                        </p:set>
                                        <p:animEffect transition="in" filter="wipe(down)">
                                          <p:cBhvr>
                                            <p:cTn id="14" dur="300"/>
                                            <p:tgtEl>
                                              <p:spTgt spid="77"/>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79"/>
                                            </p:tgtEl>
                                            <p:attrNameLst>
                                              <p:attrName>style.visibility</p:attrName>
                                            </p:attrNameLst>
                                          </p:cBhvr>
                                          <p:to>
                                            <p:strVal val="visible"/>
                                          </p:to>
                                        </p:set>
                                        <p:animEffect transition="in" filter="fade">
                                          <p:cBhvr>
                                            <p:cTn id="17" dur="500"/>
                                            <p:tgtEl>
                                              <p:spTgt spid="79"/>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82"/>
                                            </p:tgtEl>
                                            <p:attrNameLst>
                                              <p:attrName>style.visibility</p:attrName>
                                            </p:attrNameLst>
                                          </p:cBhvr>
                                          <p:to>
                                            <p:strVal val="visible"/>
                                          </p:to>
                                        </p:set>
                                        <p:animEffect transition="in" filter="fade">
                                          <p:cBhvr>
                                            <p:cTn id="20" dur="500"/>
                                            <p:tgtEl>
                                              <p:spTgt spid="82"/>
                                            </p:tgtEl>
                                          </p:cBhvr>
                                        </p:animEffect>
                                      </p:childTnLst>
                                    </p:cTn>
                                  </p:par>
                                  <p:par>
                                    <p:cTn id="21" presetID="2" presetClass="entr" presetSubtype="4" fill="hold" grpId="0" nodeType="withEffect">
                                      <p:stCondLst>
                                        <p:cond delay="75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1100" fill="hold"/>
                                            <p:tgtEl>
                                              <p:spTgt spid="22"/>
                                            </p:tgtEl>
                                            <p:attrNameLst>
                                              <p:attrName>ppt_x</p:attrName>
                                            </p:attrNameLst>
                                          </p:cBhvr>
                                          <p:tavLst>
                                            <p:tav tm="0">
                                              <p:val>
                                                <p:strVal val="#ppt_x"/>
                                              </p:val>
                                            </p:tav>
                                            <p:tav tm="100000">
                                              <p:val>
                                                <p:strVal val="#ppt_x"/>
                                              </p:val>
                                            </p:tav>
                                          </p:tavLst>
                                        </p:anim>
                                        <p:anim calcmode="lin" valueType="num">
                                          <p:cBhvr additive="base">
                                            <p:cTn id="24" dur="1100" fill="hold"/>
                                            <p:tgtEl>
                                              <p:spTgt spid="22"/>
                                            </p:tgtEl>
                                            <p:attrNameLst>
                                              <p:attrName>ppt_y</p:attrName>
                                            </p:attrNameLst>
                                          </p:cBhvr>
                                          <p:tavLst>
                                            <p:tav tm="0">
                                              <p:val>
                                                <p:strVal val="1+#ppt_h/2"/>
                                              </p:val>
                                            </p:tav>
                                            <p:tav tm="100000">
                                              <p:val>
                                                <p:strVal val="#ppt_y"/>
                                              </p:val>
                                            </p:tav>
                                          </p:tavLst>
                                        </p:anim>
                                      </p:childTnLst>
                                    </p:cTn>
                                  </p:par>
                                  <p:par>
                                    <p:cTn id="25" presetID="10" presetClass="entr" presetSubtype="0" fill="hold" nodeType="withEffect">
                                      <p:stCondLst>
                                        <p:cond delay="1200"/>
                                      </p:stCondLst>
                                      <p:childTnLst>
                                        <p:set>
                                          <p:cBhvr>
                                            <p:cTn id="26" dur="1" fill="hold">
                                              <p:stCondLst>
                                                <p:cond delay="0"/>
                                              </p:stCondLst>
                                            </p:cTn>
                                            <p:tgtEl>
                                              <p:spTgt spid="112"/>
                                            </p:tgtEl>
                                            <p:attrNameLst>
                                              <p:attrName>style.visibility</p:attrName>
                                            </p:attrNameLst>
                                          </p:cBhvr>
                                          <p:to>
                                            <p:strVal val="visible"/>
                                          </p:to>
                                        </p:set>
                                        <p:animEffect transition="in" filter="fade">
                                          <p:cBhvr>
                                            <p:cTn id="27" dur="500"/>
                                            <p:tgtEl>
                                              <p:spTgt spid="112"/>
                                            </p:tgtEl>
                                          </p:cBhvr>
                                        </p:animEffect>
                                      </p:childTnLst>
                                    </p:cTn>
                                  </p:par>
                                  <p:par>
                                    <p:cTn id="28" presetID="22" presetClass="entr" presetSubtype="1" fill="hold" nodeType="withEffect">
                                      <p:stCondLst>
                                        <p:cond delay="1000"/>
                                      </p:stCondLst>
                                      <p:childTnLst>
                                        <p:set>
                                          <p:cBhvr>
                                            <p:cTn id="29" dur="1" fill="hold">
                                              <p:stCondLst>
                                                <p:cond delay="0"/>
                                              </p:stCondLst>
                                            </p:cTn>
                                            <p:tgtEl>
                                              <p:spTgt spid="50"/>
                                            </p:tgtEl>
                                            <p:attrNameLst>
                                              <p:attrName>style.visibility</p:attrName>
                                            </p:attrNameLst>
                                          </p:cBhvr>
                                          <p:to>
                                            <p:strVal val="visible"/>
                                          </p:to>
                                        </p:set>
                                        <p:animEffect transition="in" filter="wipe(up)">
                                          <p:cBhvr>
                                            <p:cTn id="30" dur="300"/>
                                            <p:tgtEl>
                                              <p:spTgt spid="50"/>
                                            </p:tgtEl>
                                          </p:cBhvr>
                                        </p:animEffect>
                                      </p:childTnLst>
                                    </p:cTn>
                                  </p:par>
                                  <p:par>
                                    <p:cTn id="31" presetID="10" presetClass="entr" presetSubtype="0" fill="hold" grpId="0" nodeType="withEffect">
                                      <p:stCondLst>
                                        <p:cond delay="1250"/>
                                      </p:stCondLst>
                                      <p:childTnLst>
                                        <p:set>
                                          <p:cBhvr>
                                            <p:cTn id="32" dur="1" fill="hold">
                                              <p:stCondLst>
                                                <p:cond delay="0"/>
                                              </p:stCondLst>
                                            </p:cTn>
                                            <p:tgtEl>
                                              <p:spTgt spid="63"/>
                                            </p:tgtEl>
                                            <p:attrNameLst>
                                              <p:attrName>style.visibility</p:attrName>
                                            </p:attrNameLst>
                                          </p:cBhvr>
                                          <p:to>
                                            <p:strVal val="visible"/>
                                          </p:to>
                                        </p:set>
                                        <p:animEffect transition="in" filter="fade">
                                          <p:cBhvr>
                                            <p:cTn id="33" dur="500"/>
                                            <p:tgtEl>
                                              <p:spTgt spid="63"/>
                                            </p:tgtEl>
                                          </p:cBhvr>
                                        </p:animEffect>
                                      </p:childTnLst>
                                    </p:cTn>
                                  </p:par>
                                  <p:par>
                                    <p:cTn id="34" presetID="10" presetClass="entr" presetSubtype="0" fill="hold" grpId="0" nodeType="withEffect">
                                      <p:stCondLst>
                                        <p:cond delay="1250"/>
                                      </p:stCondLst>
                                      <p:childTnLst>
                                        <p:set>
                                          <p:cBhvr>
                                            <p:cTn id="35" dur="1" fill="hold">
                                              <p:stCondLst>
                                                <p:cond delay="0"/>
                                              </p:stCondLst>
                                            </p:cTn>
                                            <p:tgtEl>
                                              <p:spTgt spid="80"/>
                                            </p:tgtEl>
                                            <p:attrNameLst>
                                              <p:attrName>style.visibility</p:attrName>
                                            </p:attrNameLst>
                                          </p:cBhvr>
                                          <p:to>
                                            <p:strVal val="visible"/>
                                          </p:to>
                                        </p:set>
                                        <p:animEffect transition="in" filter="fade">
                                          <p:cBhvr>
                                            <p:cTn id="36" dur="500"/>
                                            <p:tgtEl>
                                              <p:spTgt spid="80"/>
                                            </p:tgtEl>
                                          </p:cBhvr>
                                        </p:animEffect>
                                      </p:childTnLst>
                                    </p:cTn>
                                  </p:par>
                                  <p:par>
                                    <p:cTn id="37" presetID="2" presetClass="entr" presetSubtype="4" fill="hold" grpId="0" nodeType="withEffect">
                                      <p:stCondLst>
                                        <p:cond delay="150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1100" fill="hold"/>
                                            <p:tgtEl>
                                              <p:spTgt spid="26"/>
                                            </p:tgtEl>
                                            <p:attrNameLst>
                                              <p:attrName>ppt_x</p:attrName>
                                            </p:attrNameLst>
                                          </p:cBhvr>
                                          <p:tavLst>
                                            <p:tav tm="0">
                                              <p:val>
                                                <p:strVal val="#ppt_x"/>
                                              </p:val>
                                            </p:tav>
                                            <p:tav tm="100000">
                                              <p:val>
                                                <p:strVal val="#ppt_x"/>
                                              </p:val>
                                            </p:tav>
                                          </p:tavLst>
                                        </p:anim>
                                        <p:anim calcmode="lin" valueType="num">
                                          <p:cBhvr additive="base">
                                            <p:cTn id="40" dur="1100" fill="hold"/>
                                            <p:tgtEl>
                                              <p:spTgt spid="26"/>
                                            </p:tgtEl>
                                            <p:attrNameLst>
                                              <p:attrName>ppt_y</p:attrName>
                                            </p:attrNameLst>
                                          </p:cBhvr>
                                          <p:tavLst>
                                            <p:tav tm="0">
                                              <p:val>
                                                <p:strVal val="1+#ppt_h/2"/>
                                              </p:val>
                                            </p:tav>
                                            <p:tav tm="100000">
                                              <p:val>
                                                <p:strVal val="#ppt_y"/>
                                              </p:val>
                                            </p:tav>
                                          </p:tavLst>
                                        </p:anim>
                                      </p:childTnLst>
                                    </p:cTn>
                                  </p:par>
                                  <p:par>
                                    <p:cTn id="41" presetID="10" presetClass="entr" presetSubtype="0" fill="hold" nodeType="withEffect">
                                      <p:stCondLst>
                                        <p:cond delay="1900"/>
                                      </p:stCondLst>
                                      <p:childTnLst>
                                        <p:set>
                                          <p:cBhvr>
                                            <p:cTn id="42" dur="1" fill="hold">
                                              <p:stCondLst>
                                                <p:cond delay="0"/>
                                              </p:stCondLst>
                                            </p:cTn>
                                            <p:tgtEl>
                                              <p:spTgt spid="123"/>
                                            </p:tgtEl>
                                            <p:attrNameLst>
                                              <p:attrName>style.visibility</p:attrName>
                                            </p:attrNameLst>
                                          </p:cBhvr>
                                          <p:to>
                                            <p:strVal val="visible"/>
                                          </p:to>
                                        </p:set>
                                        <p:animEffect transition="in" filter="fade">
                                          <p:cBhvr>
                                            <p:cTn id="43" dur="500"/>
                                            <p:tgtEl>
                                              <p:spTgt spid="123"/>
                                            </p:tgtEl>
                                          </p:cBhvr>
                                        </p:animEffect>
                                      </p:childTnLst>
                                    </p:cTn>
                                  </p:par>
                                  <p:par>
                                    <p:cTn id="44" presetID="22" presetClass="entr" presetSubtype="4" fill="hold" nodeType="withEffect">
                                      <p:stCondLst>
                                        <p:cond delay="1750"/>
                                      </p:stCondLst>
                                      <p:childTnLst>
                                        <p:set>
                                          <p:cBhvr>
                                            <p:cTn id="45" dur="1" fill="hold">
                                              <p:stCondLst>
                                                <p:cond delay="0"/>
                                              </p:stCondLst>
                                            </p:cTn>
                                            <p:tgtEl>
                                              <p:spTgt spid="96"/>
                                            </p:tgtEl>
                                            <p:attrNameLst>
                                              <p:attrName>style.visibility</p:attrName>
                                            </p:attrNameLst>
                                          </p:cBhvr>
                                          <p:to>
                                            <p:strVal val="visible"/>
                                          </p:to>
                                        </p:set>
                                        <p:animEffect transition="in" filter="wipe(down)">
                                          <p:cBhvr>
                                            <p:cTn id="46" dur="300"/>
                                            <p:tgtEl>
                                              <p:spTgt spid="96"/>
                                            </p:tgtEl>
                                          </p:cBhvr>
                                        </p:animEffect>
                                      </p:childTnLst>
                                    </p:cTn>
                                  </p:par>
                                  <p:par>
                                    <p:cTn id="47" presetID="10" presetClass="entr" presetSubtype="0" fill="hold" grpId="0" nodeType="withEffect">
                                      <p:stCondLst>
                                        <p:cond delay="2000"/>
                                      </p:stCondLst>
                                      <p:childTnLst>
                                        <p:set>
                                          <p:cBhvr>
                                            <p:cTn id="48" dur="1" fill="hold">
                                              <p:stCondLst>
                                                <p:cond delay="0"/>
                                              </p:stCondLst>
                                            </p:cTn>
                                            <p:tgtEl>
                                              <p:spTgt spid="97"/>
                                            </p:tgtEl>
                                            <p:attrNameLst>
                                              <p:attrName>style.visibility</p:attrName>
                                            </p:attrNameLst>
                                          </p:cBhvr>
                                          <p:to>
                                            <p:strVal val="visible"/>
                                          </p:to>
                                        </p:set>
                                        <p:animEffect transition="in" filter="fade">
                                          <p:cBhvr>
                                            <p:cTn id="49" dur="500"/>
                                            <p:tgtEl>
                                              <p:spTgt spid="97"/>
                                            </p:tgtEl>
                                          </p:cBhvr>
                                        </p:animEffect>
                                      </p:childTnLst>
                                    </p:cTn>
                                  </p:par>
                                  <p:par>
                                    <p:cTn id="50" presetID="10" presetClass="entr" presetSubtype="0" fill="hold" grpId="0" nodeType="withEffect">
                                      <p:stCondLst>
                                        <p:cond delay="2000"/>
                                      </p:stCondLst>
                                      <p:childTnLst>
                                        <p:set>
                                          <p:cBhvr>
                                            <p:cTn id="51" dur="1" fill="hold">
                                              <p:stCondLst>
                                                <p:cond delay="0"/>
                                              </p:stCondLst>
                                            </p:cTn>
                                            <p:tgtEl>
                                              <p:spTgt spid="98"/>
                                            </p:tgtEl>
                                            <p:attrNameLst>
                                              <p:attrName>style.visibility</p:attrName>
                                            </p:attrNameLst>
                                          </p:cBhvr>
                                          <p:to>
                                            <p:strVal val="visible"/>
                                          </p:to>
                                        </p:set>
                                        <p:animEffect transition="in" filter="fade">
                                          <p:cBhvr>
                                            <p:cTn id="52" dur="500"/>
                                            <p:tgtEl>
                                              <p:spTgt spid="98"/>
                                            </p:tgtEl>
                                          </p:cBhvr>
                                        </p:animEffect>
                                      </p:childTnLst>
                                    </p:cTn>
                                  </p:par>
                                  <p:par>
                                    <p:cTn id="53" presetID="2" presetClass="entr" presetSubtype="4" fill="hold" grpId="0" nodeType="withEffect">
                                      <p:stCondLst>
                                        <p:cond delay="2250"/>
                                      </p:stCondLst>
                                      <p:childTnLst>
                                        <p:set>
                                          <p:cBhvr>
                                            <p:cTn id="54" dur="1" fill="hold">
                                              <p:stCondLst>
                                                <p:cond delay="0"/>
                                              </p:stCondLst>
                                            </p:cTn>
                                            <p:tgtEl>
                                              <p:spTgt spid="27"/>
                                            </p:tgtEl>
                                            <p:attrNameLst>
                                              <p:attrName>style.visibility</p:attrName>
                                            </p:attrNameLst>
                                          </p:cBhvr>
                                          <p:to>
                                            <p:strVal val="visible"/>
                                          </p:to>
                                        </p:set>
                                        <p:anim calcmode="lin" valueType="num">
                                          <p:cBhvr additive="base">
                                            <p:cTn id="55" dur="1100" fill="hold"/>
                                            <p:tgtEl>
                                              <p:spTgt spid="27"/>
                                            </p:tgtEl>
                                            <p:attrNameLst>
                                              <p:attrName>ppt_x</p:attrName>
                                            </p:attrNameLst>
                                          </p:cBhvr>
                                          <p:tavLst>
                                            <p:tav tm="0">
                                              <p:val>
                                                <p:strVal val="#ppt_x"/>
                                              </p:val>
                                            </p:tav>
                                            <p:tav tm="100000">
                                              <p:val>
                                                <p:strVal val="#ppt_x"/>
                                              </p:val>
                                            </p:tav>
                                          </p:tavLst>
                                        </p:anim>
                                        <p:anim calcmode="lin" valueType="num">
                                          <p:cBhvr additive="base">
                                            <p:cTn id="56" dur="1100" fill="hold"/>
                                            <p:tgtEl>
                                              <p:spTgt spid="27"/>
                                            </p:tgtEl>
                                            <p:attrNameLst>
                                              <p:attrName>ppt_y</p:attrName>
                                            </p:attrNameLst>
                                          </p:cBhvr>
                                          <p:tavLst>
                                            <p:tav tm="0">
                                              <p:val>
                                                <p:strVal val="1+#ppt_h/2"/>
                                              </p:val>
                                            </p:tav>
                                            <p:tav tm="100000">
                                              <p:val>
                                                <p:strVal val="#ppt_y"/>
                                              </p:val>
                                            </p:tav>
                                          </p:tavLst>
                                        </p:anim>
                                      </p:childTnLst>
                                    </p:cTn>
                                  </p:par>
                                  <p:par>
                                    <p:cTn id="57" presetID="10" presetClass="entr" presetSubtype="0" fill="hold" nodeType="withEffect">
                                      <p:stCondLst>
                                        <p:cond delay="2700"/>
                                      </p:stCondLst>
                                      <p:childTnLst>
                                        <p:set>
                                          <p:cBhvr>
                                            <p:cTn id="58" dur="1" fill="hold">
                                              <p:stCondLst>
                                                <p:cond delay="0"/>
                                              </p:stCondLst>
                                            </p:cTn>
                                            <p:tgtEl>
                                              <p:spTgt spid="131"/>
                                            </p:tgtEl>
                                            <p:attrNameLst>
                                              <p:attrName>style.visibility</p:attrName>
                                            </p:attrNameLst>
                                          </p:cBhvr>
                                          <p:to>
                                            <p:strVal val="visible"/>
                                          </p:to>
                                        </p:set>
                                        <p:animEffect transition="in" filter="fade">
                                          <p:cBhvr>
                                            <p:cTn id="59" dur="500"/>
                                            <p:tgtEl>
                                              <p:spTgt spid="131"/>
                                            </p:tgtEl>
                                          </p:cBhvr>
                                        </p:animEffect>
                                      </p:childTnLst>
                                    </p:cTn>
                                  </p:par>
                                  <p:par>
                                    <p:cTn id="60" presetID="22" presetClass="entr" presetSubtype="1" fill="hold" nodeType="withEffect">
                                      <p:stCondLst>
                                        <p:cond delay="2500"/>
                                      </p:stCondLst>
                                      <p:childTnLst>
                                        <p:set>
                                          <p:cBhvr>
                                            <p:cTn id="61" dur="1" fill="hold">
                                              <p:stCondLst>
                                                <p:cond delay="0"/>
                                              </p:stCondLst>
                                            </p:cTn>
                                            <p:tgtEl>
                                              <p:spTgt spid="83"/>
                                            </p:tgtEl>
                                            <p:attrNameLst>
                                              <p:attrName>style.visibility</p:attrName>
                                            </p:attrNameLst>
                                          </p:cBhvr>
                                          <p:to>
                                            <p:strVal val="visible"/>
                                          </p:to>
                                        </p:set>
                                        <p:animEffect transition="in" filter="wipe(up)">
                                          <p:cBhvr>
                                            <p:cTn id="62" dur="300"/>
                                            <p:tgtEl>
                                              <p:spTgt spid="83"/>
                                            </p:tgtEl>
                                          </p:cBhvr>
                                        </p:animEffect>
                                      </p:childTnLst>
                                    </p:cTn>
                                  </p:par>
                                  <p:par>
                                    <p:cTn id="63" presetID="10" presetClass="entr" presetSubtype="0" fill="hold" grpId="0" nodeType="withEffect">
                                      <p:stCondLst>
                                        <p:cond delay="2750"/>
                                      </p:stCondLst>
                                      <p:childTnLst>
                                        <p:set>
                                          <p:cBhvr>
                                            <p:cTn id="64" dur="1" fill="hold">
                                              <p:stCondLst>
                                                <p:cond delay="0"/>
                                              </p:stCondLst>
                                            </p:cTn>
                                            <p:tgtEl>
                                              <p:spTgt spid="85"/>
                                            </p:tgtEl>
                                            <p:attrNameLst>
                                              <p:attrName>style.visibility</p:attrName>
                                            </p:attrNameLst>
                                          </p:cBhvr>
                                          <p:to>
                                            <p:strVal val="visible"/>
                                          </p:to>
                                        </p:set>
                                        <p:animEffect transition="in" filter="fade">
                                          <p:cBhvr>
                                            <p:cTn id="65" dur="500"/>
                                            <p:tgtEl>
                                              <p:spTgt spid="85"/>
                                            </p:tgtEl>
                                          </p:cBhvr>
                                        </p:animEffect>
                                      </p:childTnLst>
                                    </p:cTn>
                                  </p:par>
                                  <p:par>
                                    <p:cTn id="66" presetID="10" presetClass="entr" presetSubtype="0" fill="hold" grpId="0" nodeType="withEffect">
                                      <p:stCondLst>
                                        <p:cond delay="2750"/>
                                      </p:stCondLst>
                                      <p:childTnLst>
                                        <p:set>
                                          <p:cBhvr>
                                            <p:cTn id="67" dur="1" fill="hold">
                                              <p:stCondLst>
                                                <p:cond delay="0"/>
                                              </p:stCondLst>
                                            </p:cTn>
                                            <p:tgtEl>
                                              <p:spTgt spid="86"/>
                                            </p:tgtEl>
                                            <p:attrNameLst>
                                              <p:attrName>style.visibility</p:attrName>
                                            </p:attrNameLst>
                                          </p:cBhvr>
                                          <p:to>
                                            <p:strVal val="visible"/>
                                          </p:to>
                                        </p:set>
                                        <p:animEffect transition="in" filter="fade">
                                          <p:cBhvr>
                                            <p:cTn id="68" dur="500"/>
                                            <p:tgtEl>
                                              <p:spTgt spid="86"/>
                                            </p:tgtEl>
                                          </p:cBhvr>
                                        </p:animEffect>
                                      </p:childTnLst>
                                    </p:cTn>
                                  </p:par>
                                  <p:par>
                                    <p:cTn id="69" presetID="2" presetClass="entr" presetSubtype="4" fill="hold" grpId="0" nodeType="withEffect">
                                      <p:stCondLst>
                                        <p:cond delay="3000"/>
                                      </p:stCondLst>
                                      <p:childTnLst>
                                        <p:set>
                                          <p:cBhvr>
                                            <p:cTn id="70" dur="1" fill="hold">
                                              <p:stCondLst>
                                                <p:cond delay="0"/>
                                              </p:stCondLst>
                                            </p:cTn>
                                            <p:tgtEl>
                                              <p:spTgt spid="34"/>
                                            </p:tgtEl>
                                            <p:attrNameLst>
                                              <p:attrName>style.visibility</p:attrName>
                                            </p:attrNameLst>
                                          </p:cBhvr>
                                          <p:to>
                                            <p:strVal val="visible"/>
                                          </p:to>
                                        </p:set>
                                        <p:anim calcmode="lin" valueType="num">
                                          <p:cBhvr additive="base">
                                            <p:cTn id="71" dur="1100" fill="hold"/>
                                            <p:tgtEl>
                                              <p:spTgt spid="34"/>
                                            </p:tgtEl>
                                            <p:attrNameLst>
                                              <p:attrName>ppt_x</p:attrName>
                                            </p:attrNameLst>
                                          </p:cBhvr>
                                          <p:tavLst>
                                            <p:tav tm="0">
                                              <p:val>
                                                <p:strVal val="#ppt_x"/>
                                              </p:val>
                                            </p:tav>
                                            <p:tav tm="100000">
                                              <p:val>
                                                <p:strVal val="#ppt_x"/>
                                              </p:val>
                                            </p:tav>
                                          </p:tavLst>
                                        </p:anim>
                                        <p:anim calcmode="lin" valueType="num">
                                          <p:cBhvr additive="base">
                                            <p:cTn id="72" dur="1100" fill="hold"/>
                                            <p:tgtEl>
                                              <p:spTgt spid="34"/>
                                            </p:tgtEl>
                                            <p:attrNameLst>
                                              <p:attrName>ppt_y</p:attrName>
                                            </p:attrNameLst>
                                          </p:cBhvr>
                                          <p:tavLst>
                                            <p:tav tm="0">
                                              <p:val>
                                                <p:strVal val="1+#ppt_h/2"/>
                                              </p:val>
                                            </p:tav>
                                            <p:tav tm="100000">
                                              <p:val>
                                                <p:strVal val="#ppt_y"/>
                                              </p:val>
                                            </p:tav>
                                          </p:tavLst>
                                        </p:anim>
                                      </p:childTnLst>
                                    </p:cTn>
                                  </p:par>
                                  <p:par>
                                    <p:cTn id="73" presetID="10" presetClass="entr" presetSubtype="0" fill="hold" nodeType="withEffect">
                                      <p:stCondLst>
                                        <p:cond delay="3500"/>
                                      </p:stCondLst>
                                      <p:childTnLst>
                                        <p:set>
                                          <p:cBhvr>
                                            <p:cTn id="74" dur="1" fill="hold">
                                              <p:stCondLst>
                                                <p:cond delay="0"/>
                                              </p:stCondLst>
                                            </p:cTn>
                                            <p:tgtEl>
                                              <p:spTgt spid="139"/>
                                            </p:tgtEl>
                                            <p:attrNameLst>
                                              <p:attrName>style.visibility</p:attrName>
                                            </p:attrNameLst>
                                          </p:cBhvr>
                                          <p:to>
                                            <p:strVal val="visible"/>
                                          </p:to>
                                        </p:set>
                                        <p:animEffect transition="in" filter="fade">
                                          <p:cBhvr>
                                            <p:cTn id="75" dur="500"/>
                                            <p:tgtEl>
                                              <p:spTgt spid="139"/>
                                            </p:tgtEl>
                                          </p:cBhvr>
                                        </p:animEffect>
                                      </p:childTnLst>
                                    </p:cTn>
                                  </p:par>
                                  <p:par>
                                    <p:cTn id="76" presetID="22" presetClass="entr" presetSubtype="4" fill="hold" nodeType="withEffect">
                                      <p:stCondLst>
                                        <p:cond delay="3300"/>
                                      </p:stCondLst>
                                      <p:childTnLst>
                                        <p:set>
                                          <p:cBhvr>
                                            <p:cTn id="77" dur="1" fill="hold">
                                              <p:stCondLst>
                                                <p:cond delay="0"/>
                                              </p:stCondLst>
                                            </p:cTn>
                                            <p:tgtEl>
                                              <p:spTgt spid="99"/>
                                            </p:tgtEl>
                                            <p:attrNameLst>
                                              <p:attrName>style.visibility</p:attrName>
                                            </p:attrNameLst>
                                          </p:cBhvr>
                                          <p:to>
                                            <p:strVal val="visible"/>
                                          </p:to>
                                        </p:set>
                                        <p:animEffect transition="in" filter="wipe(down)">
                                          <p:cBhvr>
                                            <p:cTn id="78" dur="300"/>
                                            <p:tgtEl>
                                              <p:spTgt spid="99"/>
                                            </p:tgtEl>
                                          </p:cBhvr>
                                        </p:animEffect>
                                      </p:childTnLst>
                                    </p:cTn>
                                  </p:par>
                                  <p:par>
                                    <p:cTn id="79" presetID="10" presetClass="entr" presetSubtype="0" fill="hold" grpId="0" nodeType="withEffect">
                                      <p:stCondLst>
                                        <p:cond delay="3550"/>
                                      </p:stCondLst>
                                      <p:childTnLst>
                                        <p:set>
                                          <p:cBhvr>
                                            <p:cTn id="80" dur="1" fill="hold">
                                              <p:stCondLst>
                                                <p:cond delay="0"/>
                                              </p:stCondLst>
                                            </p:cTn>
                                            <p:tgtEl>
                                              <p:spTgt spid="100"/>
                                            </p:tgtEl>
                                            <p:attrNameLst>
                                              <p:attrName>style.visibility</p:attrName>
                                            </p:attrNameLst>
                                          </p:cBhvr>
                                          <p:to>
                                            <p:strVal val="visible"/>
                                          </p:to>
                                        </p:set>
                                        <p:animEffect transition="in" filter="fade">
                                          <p:cBhvr>
                                            <p:cTn id="81" dur="500"/>
                                            <p:tgtEl>
                                              <p:spTgt spid="100"/>
                                            </p:tgtEl>
                                          </p:cBhvr>
                                        </p:animEffect>
                                      </p:childTnLst>
                                    </p:cTn>
                                  </p:par>
                                  <p:par>
                                    <p:cTn id="82" presetID="10" presetClass="entr" presetSubtype="0" fill="hold" grpId="0" nodeType="withEffect">
                                      <p:stCondLst>
                                        <p:cond delay="3550"/>
                                      </p:stCondLst>
                                      <p:childTnLst>
                                        <p:set>
                                          <p:cBhvr>
                                            <p:cTn id="83" dur="1" fill="hold">
                                              <p:stCondLst>
                                                <p:cond delay="0"/>
                                              </p:stCondLst>
                                            </p:cTn>
                                            <p:tgtEl>
                                              <p:spTgt spid="101"/>
                                            </p:tgtEl>
                                            <p:attrNameLst>
                                              <p:attrName>style.visibility</p:attrName>
                                            </p:attrNameLst>
                                          </p:cBhvr>
                                          <p:to>
                                            <p:strVal val="visible"/>
                                          </p:to>
                                        </p:set>
                                        <p:animEffect transition="in" filter="fade">
                                          <p:cBhvr>
                                            <p:cTn id="84" dur="500"/>
                                            <p:tgtEl>
                                              <p:spTgt spid="101"/>
                                            </p:tgtEl>
                                          </p:cBhvr>
                                        </p:animEffect>
                                      </p:childTnLst>
                                    </p:cTn>
                                  </p:par>
                                  <p:par>
                                    <p:cTn id="85" presetID="2" presetClass="entr" presetSubtype="4" fill="hold" grpId="0" nodeType="withEffect">
                                      <p:stCondLst>
                                        <p:cond delay="3750"/>
                                      </p:stCondLst>
                                      <p:childTnLst>
                                        <p:set>
                                          <p:cBhvr>
                                            <p:cTn id="86" dur="1" fill="hold">
                                              <p:stCondLst>
                                                <p:cond delay="0"/>
                                              </p:stCondLst>
                                            </p:cTn>
                                            <p:tgtEl>
                                              <p:spTgt spid="37"/>
                                            </p:tgtEl>
                                            <p:attrNameLst>
                                              <p:attrName>style.visibility</p:attrName>
                                            </p:attrNameLst>
                                          </p:cBhvr>
                                          <p:to>
                                            <p:strVal val="visible"/>
                                          </p:to>
                                        </p:set>
                                        <p:anim calcmode="lin" valueType="num">
                                          <p:cBhvr additive="base">
                                            <p:cTn id="87" dur="1100" fill="hold"/>
                                            <p:tgtEl>
                                              <p:spTgt spid="37"/>
                                            </p:tgtEl>
                                            <p:attrNameLst>
                                              <p:attrName>ppt_x</p:attrName>
                                            </p:attrNameLst>
                                          </p:cBhvr>
                                          <p:tavLst>
                                            <p:tav tm="0">
                                              <p:val>
                                                <p:strVal val="#ppt_x"/>
                                              </p:val>
                                            </p:tav>
                                            <p:tav tm="100000">
                                              <p:val>
                                                <p:strVal val="#ppt_x"/>
                                              </p:val>
                                            </p:tav>
                                          </p:tavLst>
                                        </p:anim>
                                        <p:anim calcmode="lin" valueType="num">
                                          <p:cBhvr additive="base">
                                            <p:cTn id="88" dur="1100" fill="hold"/>
                                            <p:tgtEl>
                                              <p:spTgt spid="37"/>
                                            </p:tgtEl>
                                            <p:attrNameLst>
                                              <p:attrName>ppt_y</p:attrName>
                                            </p:attrNameLst>
                                          </p:cBhvr>
                                          <p:tavLst>
                                            <p:tav tm="0">
                                              <p:val>
                                                <p:strVal val="1+#ppt_h/2"/>
                                              </p:val>
                                            </p:tav>
                                            <p:tav tm="100000">
                                              <p:val>
                                                <p:strVal val="#ppt_y"/>
                                              </p:val>
                                            </p:tav>
                                          </p:tavLst>
                                        </p:anim>
                                      </p:childTnLst>
                                    </p:cTn>
                                  </p:par>
                                  <p:par>
                                    <p:cTn id="89" presetID="10" presetClass="entr" presetSubtype="0" fill="hold" grpId="0" nodeType="withEffect">
                                      <p:stCondLst>
                                        <p:cond delay="4250"/>
                                      </p:stCondLst>
                                      <p:childTnLst>
                                        <p:set>
                                          <p:cBhvr>
                                            <p:cTn id="90" dur="1" fill="hold">
                                              <p:stCondLst>
                                                <p:cond delay="0"/>
                                              </p:stCondLst>
                                            </p:cTn>
                                            <p:tgtEl>
                                              <p:spTgt spid="149"/>
                                            </p:tgtEl>
                                            <p:attrNameLst>
                                              <p:attrName>style.visibility</p:attrName>
                                            </p:attrNameLst>
                                          </p:cBhvr>
                                          <p:to>
                                            <p:strVal val="visible"/>
                                          </p:to>
                                        </p:set>
                                        <p:animEffect transition="in" filter="fade">
                                          <p:cBhvr>
                                            <p:cTn id="91" dur="500"/>
                                            <p:tgtEl>
                                              <p:spTgt spid="149"/>
                                            </p:tgtEl>
                                          </p:cBhvr>
                                        </p:animEffect>
                                      </p:childTnLst>
                                    </p:cTn>
                                  </p:par>
                                  <p:par>
                                    <p:cTn id="92" presetID="22" presetClass="entr" presetSubtype="1" fill="hold" nodeType="withEffect">
                                      <p:stCondLst>
                                        <p:cond delay="4050"/>
                                      </p:stCondLst>
                                      <p:childTnLst>
                                        <p:set>
                                          <p:cBhvr>
                                            <p:cTn id="93" dur="1" fill="hold">
                                              <p:stCondLst>
                                                <p:cond delay="0"/>
                                              </p:stCondLst>
                                            </p:cTn>
                                            <p:tgtEl>
                                              <p:spTgt spid="93"/>
                                            </p:tgtEl>
                                            <p:attrNameLst>
                                              <p:attrName>style.visibility</p:attrName>
                                            </p:attrNameLst>
                                          </p:cBhvr>
                                          <p:to>
                                            <p:strVal val="visible"/>
                                          </p:to>
                                        </p:set>
                                        <p:animEffect transition="in" filter="wipe(up)">
                                          <p:cBhvr>
                                            <p:cTn id="94" dur="300"/>
                                            <p:tgtEl>
                                              <p:spTgt spid="93"/>
                                            </p:tgtEl>
                                          </p:cBhvr>
                                        </p:animEffect>
                                      </p:childTnLst>
                                    </p:cTn>
                                  </p:par>
                                  <p:par>
                                    <p:cTn id="95" presetID="10" presetClass="entr" presetSubtype="0" fill="hold" grpId="0" nodeType="withEffect">
                                      <p:stCondLst>
                                        <p:cond delay="4300"/>
                                      </p:stCondLst>
                                      <p:childTnLst>
                                        <p:set>
                                          <p:cBhvr>
                                            <p:cTn id="96" dur="1" fill="hold">
                                              <p:stCondLst>
                                                <p:cond delay="0"/>
                                              </p:stCondLst>
                                            </p:cTn>
                                            <p:tgtEl>
                                              <p:spTgt spid="94"/>
                                            </p:tgtEl>
                                            <p:attrNameLst>
                                              <p:attrName>style.visibility</p:attrName>
                                            </p:attrNameLst>
                                          </p:cBhvr>
                                          <p:to>
                                            <p:strVal val="visible"/>
                                          </p:to>
                                        </p:set>
                                        <p:animEffect transition="in" filter="fade">
                                          <p:cBhvr>
                                            <p:cTn id="97" dur="500"/>
                                            <p:tgtEl>
                                              <p:spTgt spid="94"/>
                                            </p:tgtEl>
                                          </p:cBhvr>
                                        </p:animEffect>
                                      </p:childTnLst>
                                    </p:cTn>
                                  </p:par>
                                  <p:par>
                                    <p:cTn id="98" presetID="10" presetClass="entr" presetSubtype="0" fill="hold" grpId="0" nodeType="withEffect">
                                      <p:stCondLst>
                                        <p:cond delay="4300"/>
                                      </p:stCondLst>
                                      <p:childTnLst>
                                        <p:set>
                                          <p:cBhvr>
                                            <p:cTn id="99" dur="1" fill="hold">
                                              <p:stCondLst>
                                                <p:cond delay="0"/>
                                              </p:stCondLst>
                                            </p:cTn>
                                            <p:tgtEl>
                                              <p:spTgt spid="95"/>
                                            </p:tgtEl>
                                            <p:attrNameLst>
                                              <p:attrName>style.visibility</p:attrName>
                                            </p:attrNameLst>
                                          </p:cBhvr>
                                          <p:to>
                                            <p:strVal val="visible"/>
                                          </p:to>
                                        </p:set>
                                        <p:animEffect transition="in" filter="fade">
                                          <p:cBhvr>
                                            <p:cTn id="100"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2" grpId="0" animBg="1"/>
          <p:bldP spid="26" grpId="0" animBg="1"/>
          <p:bldP spid="27" grpId="0" animBg="1"/>
          <p:bldP spid="34" grpId="0" animBg="1"/>
          <p:bldP spid="37" grpId="0" animBg="1"/>
          <p:bldP spid="63" grpId="0"/>
          <p:bldP spid="79" grpId="0"/>
          <p:bldP spid="80" grpId="0"/>
          <p:bldP spid="82" grpId="0"/>
          <p:bldP spid="85" grpId="0"/>
          <p:bldP spid="86" grpId="0"/>
          <p:bldP spid="94" grpId="0"/>
          <p:bldP spid="95" grpId="0"/>
          <p:bldP spid="97" grpId="0"/>
          <p:bldP spid="98" grpId="0"/>
          <p:bldP spid="100" grpId="0"/>
          <p:bldP spid="101" grpId="0"/>
          <p:bldP spid="148" grpId="0" animBg="1"/>
          <p:bldP spid="149" grpId="0" animBg="1"/>
        </p:bldLst>
      </p:timing>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Oval 160"/>
          <p:cNvSpPr/>
          <p:nvPr/>
        </p:nvSpPr>
        <p:spPr>
          <a:xfrm>
            <a:off x="21762408" y="7470895"/>
            <a:ext cx="1902172" cy="1902172"/>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8" name="Oval 157"/>
          <p:cNvSpPr/>
          <p:nvPr/>
        </p:nvSpPr>
        <p:spPr>
          <a:xfrm>
            <a:off x="17852738" y="4989688"/>
            <a:ext cx="1902172" cy="1902172"/>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5" name="Oval 154"/>
          <p:cNvSpPr/>
          <p:nvPr/>
        </p:nvSpPr>
        <p:spPr>
          <a:xfrm>
            <a:off x="9421208" y="9247517"/>
            <a:ext cx="1902172" cy="1902172"/>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53" name="Oval 152"/>
          <p:cNvSpPr/>
          <p:nvPr/>
        </p:nvSpPr>
        <p:spPr>
          <a:xfrm>
            <a:off x="11671309" y="4410547"/>
            <a:ext cx="1902172" cy="1902172"/>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49" name="Oval 148"/>
          <p:cNvSpPr/>
          <p:nvPr/>
        </p:nvSpPr>
        <p:spPr>
          <a:xfrm>
            <a:off x="5468671" y="3239853"/>
            <a:ext cx="1902172" cy="1902172"/>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3" name="Title 2"/>
          <p:cNvSpPr>
            <a:spLocks noGrp="1"/>
          </p:cNvSpPr>
          <p:nvPr>
            <p:ph type="title"/>
          </p:nvPr>
        </p:nvSpPr>
        <p:spPr/>
        <p:txBody>
          <a:bodyPr/>
          <a:lstStyle/>
          <a:p>
            <a:r>
              <a:rPr lang="en-US"/>
              <a:t>EVERY POSSIBLE ALTERNATIVE FOR YOUR DATA</a:t>
            </a:r>
          </a:p>
        </p:txBody>
      </p:sp>
      <p:sp>
        <p:nvSpPr>
          <p:cNvPr id="151" name="Oval 150"/>
          <p:cNvSpPr/>
          <p:nvPr/>
        </p:nvSpPr>
        <p:spPr>
          <a:xfrm>
            <a:off x="2413735" y="8861178"/>
            <a:ext cx="1902172" cy="1902172"/>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a:solidFill>
                <a:prstClr val="white"/>
              </a:solidFill>
              <a:latin typeface="Roboto Light"/>
            </a:endParaRPr>
          </a:p>
        </p:txBody>
      </p:sp>
      <p:sp>
        <p:nvSpPr>
          <p:cNvPr id="121" name="Freeform 211"/>
          <p:cNvSpPr>
            <a:spLocks/>
          </p:cNvSpPr>
          <p:nvPr/>
        </p:nvSpPr>
        <p:spPr bwMode="auto">
          <a:xfrm>
            <a:off x="4957204" y="4809561"/>
            <a:ext cx="4607849" cy="2208920"/>
          </a:xfrm>
          <a:custGeom>
            <a:avLst/>
            <a:gdLst>
              <a:gd name="T0" fmla="*/ 519 w 662"/>
              <a:gd name="T1" fmla="*/ 278 h 317"/>
              <a:gd name="T2" fmla="*/ 138 w 662"/>
              <a:gd name="T3" fmla="*/ 124 h 317"/>
              <a:gd name="T4" fmla="*/ 3 w 662"/>
              <a:gd name="T5" fmla="*/ 0 h 317"/>
              <a:gd name="T6" fmla="*/ 0 w 662"/>
              <a:gd name="T7" fmla="*/ 16 h 317"/>
              <a:gd name="T8" fmla="*/ 7 w 662"/>
              <a:gd name="T9" fmla="*/ 48 h 317"/>
              <a:gd name="T10" fmla="*/ 120 w 662"/>
              <a:gd name="T11" fmla="*/ 146 h 317"/>
              <a:gd name="T12" fmla="*/ 662 w 662"/>
              <a:gd name="T13" fmla="*/ 316 h 317"/>
              <a:gd name="T14" fmla="*/ 645 w 662"/>
              <a:gd name="T15" fmla="*/ 317 h 317"/>
              <a:gd name="T16" fmla="*/ 519 w 662"/>
              <a:gd name="T17" fmla="*/ 27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2" h="317">
                <a:moveTo>
                  <a:pt x="519" y="278"/>
                </a:moveTo>
                <a:cubicBezTo>
                  <a:pt x="342" y="247"/>
                  <a:pt x="217" y="181"/>
                  <a:pt x="138" y="124"/>
                </a:cubicBezTo>
                <a:cubicBezTo>
                  <a:pt x="70" y="76"/>
                  <a:pt x="26" y="29"/>
                  <a:pt x="3" y="0"/>
                </a:cubicBezTo>
                <a:cubicBezTo>
                  <a:pt x="2" y="6"/>
                  <a:pt x="1" y="11"/>
                  <a:pt x="0" y="16"/>
                </a:cubicBezTo>
                <a:cubicBezTo>
                  <a:pt x="3" y="27"/>
                  <a:pt x="6" y="37"/>
                  <a:pt x="7" y="48"/>
                </a:cubicBezTo>
                <a:cubicBezTo>
                  <a:pt x="34" y="76"/>
                  <a:pt x="71" y="111"/>
                  <a:pt x="120" y="146"/>
                </a:cubicBezTo>
                <a:cubicBezTo>
                  <a:pt x="223" y="220"/>
                  <a:pt x="404" y="310"/>
                  <a:pt x="662" y="316"/>
                </a:cubicBezTo>
                <a:cubicBezTo>
                  <a:pt x="656" y="317"/>
                  <a:pt x="651" y="317"/>
                  <a:pt x="645" y="317"/>
                </a:cubicBezTo>
                <a:cubicBezTo>
                  <a:pt x="598" y="317"/>
                  <a:pt x="555" y="303"/>
                  <a:pt x="519" y="278"/>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2" name="Freeform 212"/>
          <p:cNvSpPr>
            <a:spLocks/>
          </p:cNvSpPr>
          <p:nvPr/>
        </p:nvSpPr>
        <p:spPr bwMode="auto">
          <a:xfrm>
            <a:off x="5764765" y="5205425"/>
            <a:ext cx="5336238" cy="2842301"/>
          </a:xfrm>
          <a:custGeom>
            <a:avLst/>
            <a:gdLst>
              <a:gd name="T0" fmla="*/ 216 w 766"/>
              <a:gd name="T1" fmla="*/ 363 h 408"/>
              <a:gd name="T2" fmla="*/ 344 w 766"/>
              <a:gd name="T3" fmla="*/ 366 h 408"/>
              <a:gd name="T4" fmla="*/ 641 w 766"/>
              <a:gd name="T5" fmla="*/ 331 h 408"/>
              <a:gd name="T6" fmla="*/ 761 w 766"/>
              <a:gd name="T7" fmla="*/ 123 h 408"/>
              <a:gd name="T8" fmla="*/ 753 w 766"/>
              <a:gd name="T9" fmla="*/ 0 h 408"/>
              <a:gd name="T10" fmla="*/ 755 w 766"/>
              <a:gd name="T11" fmla="*/ 34 h 408"/>
              <a:gd name="T12" fmla="*/ 732 w 766"/>
              <a:gd name="T13" fmla="*/ 134 h 408"/>
              <a:gd name="T14" fmla="*/ 627 w 766"/>
              <a:gd name="T15" fmla="*/ 307 h 408"/>
              <a:gd name="T16" fmla="*/ 345 w 766"/>
              <a:gd name="T17" fmla="*/ 338 h 408"/>
              <a:gd name="T18" fmla="*/ 0 w 766"/>
              <a:gd name="T19" fmla="*/ 408 h 408"/>
              <a:gd name="T20" fmla="*/ 161 w 766"/>
              <a:gd name="T21" fmla="*/ 357 h 408"/>
              <a:gd name="T22" fmla="*/ 216 w 766"/>
              <a:gd name="T23" fmla="*/ 363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6" h="408">
                <a:moveTo>
                  <a:pt x="216" y="363"/>
                </a:moveTo>
                <a:cubicBezTo>
                  <a:pt x="258" y="362"/>
                  <a:pt x="301" y="364"/>
                  <a:pt x="344" y="366"/>
                </a:cubicBezTo>
                <a:cubicBezTo>
                  <a:pt x="453" y="371"/>
                  <a:pt x="566" y="377"/>
                  <a:pt x="641" y="331"/>
                </a:cubicBezTo>
                <a:cubicBezTo>
                  <a:pt x="712" y="288"/>
                  <a:pt x="754" y="216"/>
                  <a:pt x="761" y="123"/>
                </a:cubicBezTo>
                <a:cubicBezTo>
                  <a:pt x="766" y="64"/>
                  <a:pt x="756" y="15"/>
                  <a:pt x="753" y="0"/>
                </a:cubicBezTo>
                <a:cubicBezTo>
                  <a:pt x="754" y="11"/>
                  <a:pt x="755" y="22"/>
                  <a:pt x="755" y="34"/>
                </a:cubicBezTo>
                <a:cubicBezTo>
                  <a:pt x="755" y="70"/>
                  <a:pt x="747" y="104"/>
                  <a:pt x="732" y="134"/>
                </a:cubicBezTo>
                <a:cubicBezTo>
                  <a:pt x="724" y="195"/>
                  <a:pt x="698" y="264"/>
                  <a:pt x="627" y="307"/>
                </a:cubicBezTo>
                <a:cubicBezTo>
                  <a:pt x="558" y="349"/>
                  <a:pt x="450" y="343"/>
                  <a:pt x="345" y="338"/>
                </a:cubicBezTo>
                <a:cubicBezTo>
                  <a:pt x="212" y="331"/>
                  <a:pt x="75" y="324"/>
                  <a:pt x="0" y="408"/>
                </a:cubicBezTo>
                <a:cubicBezTo>
                  <a:pt x="45" y="376"/>
                  <a:pt x="101" y="357"/>
                  <a:pt x="161" y="357"/>
                </a:cubicBezTo>
                <a:cubicBezTo>
                  <a:pt x="180" y="357"/>
                  <a:pt x="199" y="359"/>
                  <a:pt x="216" y="363"/>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3" name="Freeform 213"/>
          <p:cNvSpPr>
            <a:spLocks/>
          </p:cNvSpPr>
          <p:nvPr/>
        </p:nvSpPr>
        <p:spPr bwMode="auto">
          <a:xfrm>
            <a:off x="8749573" y="8063559"/>
            <a:ext cx="4972043" cy="2169331"/>
          </a:xfrm>
          <a:custGeom>
            <a:avLst/>
            <a:gdLst>
              <a:gd name="T0" fmla="*/ 714 w 714"/>
              <a:gd name="T1" fmla="*/ 102 h 311"/>
              <a:gd name="T2" fmla="*/ 246 w 714"/>
              <a:gd name="T3" fmla="*/ 47 h 311"/>
              <a:gd name="T4" fmla="*/ 13 w 714"/>
              <a:gd name="T5" fmla="*/ 232 h 311"/>
              <a:gd name="T6" fmla="*/ 0 w 714"/>
              <a:gd name="T7" fmla="*/ 311 h 311"/>
              <a:gd name="T8" fmla="*/ 255 w 714"/>
              <a:gd name="T9" fmla="*/ 73 h 311"/>
              <a:gd name="T10" fmla="*/ 645 w 714"/>
              <a:gd name="T11" fmla="*/ 102 h 311"/>
              <a:gd name="T12" fmla="*/ 681 w 714"/>
              <a:gd name="T13" fmla="*/ 99 h 311"/>
              <a:gd name="T14" fmla="*/ 714 w 714"/>
              <a:gd name="T15" fmla="*/ 102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4" h="311">
                <a:moveTo>
                  <a:pt x="714" y="102"/>
                </a:moveTo>
                <a:cubicBezTo>
                  <a:pt x="537" y="18"/>
                  <a:pt x="380" y="0"/>
                  <a:pt x="246" y="47"/>
                </a:cubicBezTo>
                <a:cubicBezTo>
                  <a:pt x="130" y="87"/>
                  <a:pt x="56" y="168"/>
                  <a:pt x="13" y="232"/>
                </a:cubicBezTo>
                <a:cubicBezTo>
                  <a:pt x="12" y="259"/>
                  <a:pt x="8" y="286"/>
                  <a:pt x="0" y="311"/>
                </a:cubicBezTo>
                <a:cubicBezTo>
                  <a:pt x="25" y="258"/>
                  <a:pt x="103" y="126"/>
                  <a:pt x="255" y="73"/>
                </a:cubicBezTo>
                <a:cubicBezTo>
                  <a:pt x="368" y="34"/>
                  <a:pt x="499" y="44"/>
                  <a:pt x="645" y="102"/>
                </a:cubicBezTo>
                <a:cubicBezTo>
                  <a:pt x="657" y="100"/>
                  <a:pt x="669" y="99"/>
                  <a:pt x="681" y="99"/>
                </a:cubicBezTo>
                <a:cubicBezTo>
                  <a:pt x="692" y="99"/>
                  <a:pt x="703" y="100"/>
                  <a:pt x="714" y="102"/>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4" name="Freeform 214"/>
          <p:cNvSpPr>
            <a:spLocks/>
          </p:cNvSpPr>
          <p:nvPr/>
        </p:nvSpPr>
        <p:spPr bwMode="auto">
          <a:xfrm>
            <a:off x="14307495" y="6868049"/>
            <a:ext cx="1053000" cy="3689447"/>
          </a:xfrm>
          <a:custGeom>
            <a:avLst/>
            <a:gdLst>
              <a:gd name="T0" fmla="*/ 15 w 152"/>
              <a:gd name="T1" fmla="*/ 0 h 530"/>
              <a:gd name="T2" fmla="*/ 63 w 152"/>
              <a:gd name="T3" fmla="*/ 295 h 530"/>
              <a:gd name="T4" fmla="*/ 96 w 152"/>
              <a:gd name="T5" fmla="*/ 428 h 530"/>
              <a:gd name="T6" fmla="*/ 106 w 152"/>
              <a:gd name="T7" fmla="*/ 495 h 530"/>
              <a:gd name="T8" fmla="*/ 103 w 152"/>
              <a:gd name="T9" fmla="*/ 530 h 530"/>
              <a:gd name="T10" fmla="*/ 87 w 152"/>
              <a:gd name="T11" fmla="*/ 281 h 530"/>
              <a:gd name="T12" fmla="*/ 41 w 152"/>
              <a:gd name="T13" fmla="*/ 145 h 530"/>
              <a:gd name="T14" fmla="*/ 12 w 152"/>
              <a:gd name="T15" fmla="*/ 35 h 530"/>
              <a:gd name="T16" fmla="*/ 15 w 152"/>
              <a:gd name="T17" fmla="*/ 0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530">
                <a:moveTo>
                  <a:pt x="15" y="0"/>
                </a:moveTo>
                <a:cubicBezTo>
                  <a:pt x="1" y="61"/>
                  <a:pt x="0" y="183"/>
                  <a:pt x="63" y="295"/>
                </a:cubicBezTo>
                <a:cubicBezTo>
                  <a:pt x="90" y="343"/>
                  <a:pt x="97" y="390"/>
                  <a:pt x="96" y="428"/>
                </a:cubicBezTo>
                <a:cubicBezTo>
                  <a:pt x="103" y="449"/>
                  <a:pt x="106" y="471"/>
                  <a:pt x="106" y="495"/>
                </a:cubicBezTo>
                <a:cubicBezTo>
                  <a:pt x="106" y="507"/>
                  <a:pt x="105" y="518"/>
                  <a:pt x="103" y="530"/>
                </a:cubicBezTo>
                <a:cubicBezTo>
                  <a:pt x="116" y="500"/>
                  <a:pt x="152" y="395"/>
                  <a:pt x="87" y="281"/>
                </a:cubicBezTo>
                <a:cubicBezTo>
                  <a:pt x="61" y="235"/>
                  <a:pt x="47" y="188"/>
                  <a:pt x="41" y="145"/>
                </a:cubicBezTo>
                <a:cubicBezTo>
                  <a:pt x="22" y="112"/>
                  <a:pt x="12" y="75"/>
                  <a:pt x="12" y="35"/>
                </a:cubicBezTo>
                <a:cubicBezTo>
                  <a:pt x="12" y="23"/>
                  <a:pt x="13" y="12"/>
                  <a:pt x="15" y="0"/>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6" name="Freeform 216"/>
          <p:cNvSpPr>
            <a:spLocks/>
          </p:cNvSpPr>
          <p:nvPr/>
        </p:nvSpPr>
        <p:spPr bwMode="auto">
          <a:xfrm>
            <a:off x="17498155" y="6788878"/>
            <a:ext cx="1979317" cy="4417835"/>
          </a:xfrm>
          <a:custGeom>
            <a:avLst/>
            <a:gdLst>
              <a:gd name="T0" fmla="*/ 156 w 284"/>
              <a:gd name="T1" fmla="*/ 511 h 635"/>
              <a:gd name="T2" fmla="*/ 98 w 284"/>
              <a:gd name="T3" fmla="*/ 236 h 635"/>
              <a:gd name="T4" fmla="*/ 0 w 284"/>
              <a:gd name="T5" fmla="*/ 0 h 635"/>
              <a:gd name="T6" fmla="*/ 5 w 284"/>
              <a:gd name="T7" fmla="*/ 47 h 635"/>
              <a:gd name="T8" fmla="*/ 5 w 284"/>
              <a:gd name="T9" fmla="*/ 48 h 635"/>
              <a:gd name="T10" fmla="*/ 70 w 284"/>
              <a:gd name="T11" fmla="*/ 236 h 635"/>
              <a:gd name="T12" fmla="*/ 284 w 284"/>
              <a:gd name="T13" fmla="*/ 635 h 635"/>
              <a:gd name="T14" fmla="*/ 156 w 284"/>
              <a:gd name="T15" fmla="*/ 511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635">
                <a:moveTo>
                  <a:pt x="156" y="511"/>
                </a:moveTo>
                <a:cubicBezTo>
                  <a:pt x="114" y="448"/>
                  <a:pt x="95" y="356"/>
                  <a:pt x="98" y="236"/>
                </a:cubicBezTo>
                <a:cubicBezTo>
                  <a:pt x="102" y="104"/>
                  <a:pt x="18" y="17"/>
                  <a:pt x="0" y="0"/>
                </a:cubicBezTo>
                <a:cubicBezTo>
                  <a:pt x="3" y="15"/>
                  <a:pt x="5" y="31"/>
                  <a:pt x="5" y="47"/>
                </a:cubicBezTo>
                <a:cubicBezTo>
                  <a:pt x="5" y="48"/>
                  <a:pt x="5" y="48"/>
                  <a:pt x="5" y="48"/>
                </a:cubicBezTo>
                <a:cubicBezTo>
                  <a:pt x="33" y="83"/>
                  <a:pt x="72" y="150"/>
                  <a:pt x="70" y="236"/>
                </a:cubicBezTo>
                <a:cubicBezTo>
                  <a:pt x="64" y="459"/>
                  <a:pt x="136" y="593"/>
                  <a:pt x="284" y="635"/>
                </a:cubicBezTo>
                <a:cubicBezTo>
                  <a:pt x="225" y="615"/>
                  <a:pt x="178" y="569"/>
                  <a:pt x="156" y="511"/>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7" name="Freeform 217"/>
          <p:cNvSpPr>
            <a:spLocks/>
          </p:cNvSpPr>
          <p:nvPr/>
        </p:nvSpPr>
        <p:spPr bwMode="auto">
          <a:xfrm>
            <a:off x="4846361" y="3360704"/>
            <a:ext cx="1100503" cy="1448862"/>
          </a:xfrm>
          <a:custGeom>
            <a:avLst/>
            <a:gdLst>
              <a:gd name="T0" fmla="*/ 19 w 158"/>
              <a:gd name="T1" fmla="*/ 208 h 208"/>
              <a:gd name="T2" fmla="*/ 103 w 158"/>
              <a:gd name="T3" fmla="*/ 58 h 208"/>
              <a:gd name="T4" fmla="*/ 158 w 158"/>
              <a:gd name="T5" fmla="*/ 0 h 208"/>
              <a:gd name="T6" fmla="*/ 112 w 158"/>
              <a:gd name="T7" fmla="*/ 22 h 208"/>
              <a:gd name="T8" fmla="*/ 0 w 158"/>
              <a:gd name="T9" fmla="*/ 180 h 208"/>
              <a:gd name="T10" fmla="*/ 5 w 158"/>
              <a:gd name="T11" fmla="*/ 191 h 208"/>
              <a:gd name="T12" fmla="*/ 19 w 158"/>
              <a:gd name="T13" fmla="*/ 208 h 208"/>
            </a:gdLst>
            <a:ahLst/>
            <a:cxnLst>
              <a:cxn ang="0">
                <a:pos x="T0" y="T1"/>
              </a:cxn>
              <a:cxn ang="0">
                <a:pos x="T2" y="T3"/>
              </a:cxn>
              <a:cxn ang="0">
                <a:pos x="T4" y="T5"/>
              </a:cxn>
              <a:cxn ang="0">
                <a:pos x="T6" y="T7"/>
              </a:cxn>
              <a:cxn ang="0">
                <a:pos x="T8" y="T9"/>
              </a:cxn>
              <a:cxn ang="0">
                <a:pos x="T10" y="T11"/>
              </a:cxn>
              <a:cxn ang="0">
                <a:pos x="T12" y="T13"/>
              </a:cxn>
            </a:cxnLst>
            <a:rect l="0" t="0" r="r" b="b"/>
            <a:pathLst>
              <a:path w="158" h="208">
                <a:moveTo>
                  <a:pt x="19" y="208"/>
                </a:moveTo>
                <a:cubicBezTo>
                  <a:pt x="30" y="144"/>
                  <a:pt x="58" y="94"/>
                  <a:pt x="103" y="58"/>
                </a:cubicBezTo>
                <a:cubicBezTo>
                  <a:pt x="115" y="34"/>
                  <a:pt x="134" y="13"/>
                  <a:pt x="158" y="0"/>
                </a:cubicBezTo>
                <a:cubicBezTo>
                  <a:pt x="143" y="5"/>
                  <a:pt x="128" y="13"/>
                  <a:pt x="112" y="22"/>
                </a:cubicBezTo>
                <a:cubicBezTo>
                  <a:pt x="71" y="48"/>
                  <a:pt x="22" y="95"/>
                  <a:pt x="0" y="180"/>
                </a:cubicBezTo>
                <a:cubicBezTo>
                  <a:pt x="2" y="183"/>
                  <a:pt x="4" y="187"/>
                  <a:pt x="5" y="191"/>
                </a:cubicBezTo>
                <a:cubicBezTo>
                  <a:pt x="8" y="195"/>
                  <a:pt x="13" y="201"/>
                  <a:pt x="19" y="208"/>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9" name="Freeform 219"/>
          <p:cNvSpPr>
            <a:spLocks/>
          </p:cNvSpPr>
          <p:nvPr/>
        </p:nvSpPr>
        <p:spPr bwMode="auto">
          <a:xfrm>
            <a:off x="3389584" y="8815699"/>
            <a:ext cx="2984813" cy="2715626"/>
          </a:xfrm>
          <a:custGeom>
            <a:avLst/>
            <a:gdLst>
              <a:gd name="T0" fmla="*/ 283 w 428"/>
              <a:gd name="T1" fmla="*/ 295 h 390"/>
              <a:gd name="T2" fmla="*/ 179 w 428"/>
              <a:gd name="T3" fmla="*/ 131 h 390"/>
              <a:gd name="T4" fmla="*/ 165 w 428"/>
              <a:gd name="T5" fmla="*/ 97 h 390"/>
              <a:gd name="T6" fmla="*/ 0 w 428"/>
              <a:gd name="T7" fmla="*/ 6 h 390"/>
              <a:gd name="T8" fmla="*/ 99 w 428"/>
              <a:gd name="T9" fmla="*/ 52 h 390"/>
              <a:gd name="T10" fmla="*/ 143 w 428"/>
              <a:gd name="T11" fmla="*/ 106 h 390"/>
              <a:gd name="T12" fmla="*/ 157 w 428"/>
              <a:gd name="T13" fmla="*/ 140 h 390"/>
              <a:gd name="T14" fmla="*/ 428 w 428"/>
              <a:gd name="T15" fmla="*/ 390 h 390"/>
              <a:gd name="T16" fmla="*/ 428 w 428"/>
              <a:gd name="T17" fmla="*/ 390 h 390"/>
              <a:gd name="T18" fmla="*/ 283 w 428"/>
              <a:gd name="T19" fmla="*/ 295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8" h="390">
                <a:moveTo>
                  <a:pt x="283" y="295"/>
                </a:moveTo>
                <a:cubicBezTo>
                  <a:pt x="225" y="246"/>
                  <a:pt x="201" y="186"/>
                  <a:pt x="179" y="131"/>
                </a:cubicBezTo>
                <a:cubicBezTo>
                  <a:pt x="165" y="97"/>
                  <a:pt x="165" y="97"/>
                  <a:pt x="165" y="97"/>
                </a:cubicBezTo>
                <a:cubicBezTo>
                  <a:pt x="123" y="0"/>
                  <a:pt x="19" y="5"/>
                  <a:pt x="0" y="6"/>
                </a:cubicBezTo>
                <a:cubicBezTo>
                  <a:pt x="39" y="8"/>
                  <a:pt x="74" y="25"/>
                  <a:pt x="99" y="52"/>
                </a:cubicBezTo>
                <a:cubicBezTo>
                  <a:pt x="116" y="64"/>
                  <a:pt x="132" y="81"/>
                  <a:pt x="143" y="106"/>
                </a:cubicBezTo>
                <a:cubicBezTo>
                  <a:pt x="157" y="140"/>
                  <a:pt x="157" y="140"/>
                  <a:pt x="157" y="140"/>
                </a:cubicBezTo>
                <a:cubicBezTo>
                  <a:pt x="195" y="234"/>
                  <a:pt x="238" y="341"/>
                  <a:pt x="428" y="390"/>
                </a:cubicBezTo>
                <a:cubicBezTo>
                  <a:pt x="428" y="390"/>
                  <a:pt x="428" y="390"/>
                  <a:pt x="428" y="390"/>
                </a:cubicBezTo>
                <a:cubicBezTo>
                  <a:pt x="370" y="374"/>
                  <a:pt x="320" y="340"/>
                  <a:pt x="283" y="295"/>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0" name="Freeform 220"/>
          <p:cNvSpPr>
            <a:spLocks/>
          </p:cNvSpPr>
          <p:nvPr/>
        </p:nvSpPr>
        <p:spPr bwMode="auto">
          <a:xfrm>
            <a:off x="10752644" y="9100719"/>
            <a:ext cx="1765552" cy="1979317"/>
          </a:xfrm>
          <a:custGeom>
            <a:avLst/>
            <a:gdLst>
              <a:gd name="T0" fmla="*/ 253 w 253"/>
              <a:gd name="T1" fmla="*/ 0 h 284"/>
              <a:gd name="T2" fmla="*/ 117 w 253"/>
              <a:gd name="T3" fmla="*/ 175 h 284"/>
              <a:gd name="T4" fmla="*/ 46 w 253"/>
              <a:gd name="T5" fmla="*/ 250 h 284"/>
              <a:gd name="T6" fmla="*/ 0 w 253"/>
              <a:gd name="T7" fmla="*/ 283 h 284"/>
              <a:gd name="T8" fmla="*/ 139 w 253"/>
              <a:gd name="T9" fmla="*/ 185 h 284"/>
              <a:gd name="T10" fmla="*/ 180 w 253"/>
              <a:gd name="T11" fmla="*/ 107 h 284"/>
              <a:gd name="T12" fmla="*/ 253 w 253"/>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253" h="284">
                <a:moveTo>
                  <a:pt x="253" y="0"/>
                </a:moveTo>
                <a:cubicBezTo>
                  <a:pt x="204" y="24"/>
                  <a:pt x="157" y="84"/>
                  <a:pt x="117" y="175"/>
                </a:cubicBezTo>
                <a:cubicBezTo>
                  <a:pt x="98" y="218"/>
                  <a:pt x="70" y="239"/>
                  <a:pt x="46" y="250"/>
                </a:cubicBezTo>
                <a:cubicBezTo>
                  <a:pt x="33" y="264"/>
                  <a:pt x="17" y="275"/>
                  <a:pt x="0" y="283"/>
                </a:cubicBezTo>
                <a:cubicBezTo>
                  <a:pt x="9" y="283"/>
                  <a:pt x="95" y="284"/>
                  <a:pt x="139" y="185"/>
                </a:cubicBezTo>
                <a:cubicBezTo>
                  <a:pt x="152" y="156"/>
                  <a:pt x="166" y="129"/>
                  <a:pt x="180" y="107"/>
                </a:cubicBezTo>
                <a:cubicBezTo>
                  <a:pt x="193" y="64"/>
                  <a:pt x="219" y="27"/>
                  <a:pt x="253" y="0"/>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1" name="Freeform 221"/>
          <p:cNvSpPr>
            <a:spLocks/>
          </p:cNvSpPr>
          <p:nvPr/>
        </p:nvSpPr>
        <p:spPr bwMode="auto">
          <a:xfrm>
            <a:off x="10293441" y="4120762"/>
            <a:ext cx="2288093" cy="2201001"/>
          </a:xfrm>
          <a:custGeom>
            <a:avLst/>
            <a:gdLst>
              <a:gd name="T0" fmla="*/ 39 w 328"/>
              <a:gd name="T1" fmla="*/ 31 h 316"/>
              <a:gd name="T2" fmla="*/ 135 w 328"/>
              <a:gd name="T3" fmla="*/ 102 h 316"/>
              <a:gd name="T4" fmla="*/ 159 w 328"/>
              <a:gd name="T5" fmla="*/ 155 h 316"/>
              <a:gd name="T6" fmla="*/ 328 w 328"/>
              <a:gd name="T7" fmla="*/ 316 h 316"/>
              <a:gd name="T8" fmla="*/ 328 w 328"/>
              <a:gd name="T9" fmla="*/ 315 h 316"/>
              <a:gd name="T10" fmla="*/ 198 w 328"/>
              <a:gd name="T11" fmla="*/ 187 h 316"/>
              <a:gd name="T12" fmla="*/ 181 w 328"/>
              <a:gd name="T13" fmla="*/ 146 h 316"/>
              <a:gd name="T14" fmla="*/ 156 w 328"/>
              <a:gd name="T15" fmla="*/ 91 h 316"/>
              <a:gd name="T16" fmla="*/ 0 w 328"/>
              <a:gd name="T17" fmla="*/ 0 h 316"/>
              <a:gd name="T18" fmla="*/ 39 w 328"/>
              <a:gd name="T19" fmla="*/ 3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8" h="316">
                <a:moveTo>
                  <a:pt x="39" y="31"/>
                </a:moveTo>
                <a:cubicBezTo>
                  <a:pt x="72" y="41"/>
                  <a:pt x="114" y="60"/>
                  <a:pt x="135" y="102"/>
                </a:cubicBezTo>
                <a:cubicBezTo>
                  <a:pt x="144" y="119"/>
                  <a:pt x="151" y="137"/>
                  <a:pt x="159" y="155"/>
                </a:cubicBezTo>
                <a:cubicBezTo>
                  <a:pt x="188" y="227"/>
                  <a:pt x="218" y="301"/>
                  <a:pt x="328" y="316"/>
                </a:cubicBezTo>
                <a:cubicBezTo>
                  <a:pt x="328" y="315"/>
                  <a:pt x="328" y="315"/>
                  <a:pt x="328" y="315"/>
                </a:cubicBezTo>
                <a:cubicBezTo>
                  <a:pt x="259" y="311"/>
                  <a:pt x="203" y="256"/>
                  <a:pt x="198" y="187"/>
                </a:cubicBezTo>
                <a:cubicBezTo>
                  <a:pt x="192" y="174"/>
                  <a:pt x="187" y="160"/>
                  <a:pt x="181" y="146"/>
                </a:cubicBezTo>
                <a:cubicBezTo>
                  <a:pt x="173" y="128"/>
                  <a:pt x="166" y="109"/>
                  <a:pt x="156" y="91"/>
                </a:cubicBezTo>
                <a:cubicBezTo>
                  <a:pt x="118" y="16"/>
                  <a:pt x="29" y="2"/>
                  <a:pt x="0" y="0"/>
                </a:cubicBezTo>
                <a:cubicBezTo>
                  <a:pt x="14" y="9"/>
                  <a:pt x="28" y="19"/>
                  <a:pt x="39" y="31"/>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2" name="Freeform 222"/>
          <p:cNvSpPr>
            <a:spLocks/>
          </p:cNvSpPr>
          <p:nvPr/>
        </p:nvSpPr>
        <p:spPr bwMode="auto">
          <a:xfrm>
            <a:off x="17244803" y="5015408"/>
            <a:ext cx="1345936" cy="1456777"/>
          </a:xfrm>
          <a:custGeom>
            <a:avLst/>
            <a:gdLst>
              <a:gd name="T0" fmla="*/ 56 w 194"/>
              <a:gd name="T1" fmla="*/ 94 h 209"/>
              <a:gd name="T2" fmla="*/ 119 w 194"/>
              <a:gd name="T3" fmla="*/ 46 h 209"/>
              <a:gd name="T4" fmla="*/ 194 w 194"/>
              <a:gd name="T5" fmla="*/ 0 h 209"/>
              <a:gd name="T6" fmla="*/ 37 w 194"/>
              <a:gd name="T7" fmla="*/ 79 h 209"/>
              <a:gd name="T8" fmla="*/ 0 w 194"/>
              <a:gd name="T9" fmla="*/ 169 h 209"/>
              <a:gd name="T10" fmla="*/ 23 w 194"/>
              <a:gd name="T11" fmla="*/ 209 h 209"/>
              <a:gd name="T12" fmla="*/ 56 w 194"/>
              <a:gd name="T13" fmla="*/ 94 h 209"/>
            </a:gdLst>
            <a:ahLst/>
            <a:cxnLst>
              <a:cxn ang="0">
                <a:pos x="T0" y="T1"/>
              </a:cxn>
              <a:cxn ang="0">
                <a:pos x="T2" y="T3"/>
              </a:cxn>
              <a:cxn ang="0">
                <a:pos x="T4" y="T5"/>
              </a:cxn>
              <a:cxn ang="0">
                <a:pos x="T6" y="T7"/>
              </a:cxn>
              <a:cxn ang="0">
                <a:pos x="T8" y="T9"/>
              </a:cxn>
              <a:cxn ang="0">
                <a:pos x="T10" y="T11"/>
              </a:cxn>
              <a:cxn ang="0">
                <a:pos x="T12" y="T13"/>
              </a:cxn>
            </a:cxnLst>
            <a:rect l="0" t="0" r="r" b="b"/>
            <a:pathLst>
              <a:path w="194" h="209">
                <a:moveTo>
                  <a:pt x="56" y="94"/>
                </a:moveTo>
                <a:cubicBezTo>
                  <a:pt x="73" y="72"/>
                  <a:pt x="96" y="57"/>
                  <a:pt x="119" y="46"/>
                </a:cubicBezTo>
                <a:cubicBezTo>
                  <a:pt x="138" y="23"/>
                  <a:pt x="164" y="7"/>
                  <a:pt x="194" y="0"/>
                </a:cubicBezTo>
                <a:cubicBezTo>
                  <a:pt x="160" y="4"/>
                  <a:pt x="84" y="21"/>
                  <a:pt x="37" y="79"/>
                </a:cubicBezTo>
                <a:cubicBezTo>
                  <a:pt x="16" y="105"/>
                  <a:pt x="4" y="135"/>
                  <a:pt x="0" y="169"/>
                </a:cubicBezTo>
                <a:cubicBezTo>
                  <a:pt x="9" y="182"/>
                  <a:pt x="16" y="195"/>
                  <a:pt x="23" y="209"/>
                </a:cubicBezTo>
                <a:cubicBezTo>
                  <a:pt x="20" y="163"/>
                  <a:pt x="31" y="124"/>
                  <a:pt x="56" y="94"/>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3" name="Freeform 223"/>
          <p:cNvSpPr>
            <a:spLocks/>
          </p:cNvSpPr>
          <p:nvPr/>
        </p:nvSpPr>
        <p:spPr bwMode="auto">
          <a:xfrm>
            <a:off x="21045091" y="8871122"/>
            <a:ext cx="1979317" cy="775892"/>
          </a:xfrm>
          <a:custGeom>
            <a:avLst/>
            <a:gdLst>
              <a:gd name="T0" fmla="*/ 191 w 284"/>
              <a:gd name="T1" fmla="*/ 63 h 111"/>
              <a:gd name="T2" fmla="*/ 0 w 284"/>
              <a:gd name="T3" fmla="*/ 0 h 111"/>
              <a:gd name="T4" fmla="*/ 31 w 284"/>
              <a:gd name="T5" fmla="*/ 47 h 111"/>
              <a:gd name="T6" fmla="*/ 284 w 284"/>
              <a:gd name="T7" fmla="*/ 64 h 111"/>
              <a:gd name="T8" fmla="*/ 284 w 284"/>
              <a:gd name="T9" fmla="*/ 64 h 111"/>
              <a:gd name="T10" fmla="*/ 239 w 284"/>
              <a:gd name="T11" fmla="*/ 72 h 111"/>
              <a:gd name="T12" fmla="*/ 191 w 284"/>
              <a:gd name="T13" fmla="*/ 63 h 111"/>
            </a:gdLst>
            <a:ahLst/>
            <a:cxnLst>
              <a:cxn ang="0">
                <a:pos x="T0" y="T1"/>
              </a:cxn>
              <a:cxn ang="0">
                <a:pos x="T2" y="T3"/>
              </a:cxn>
              <a:cxn ang="0">
                <a:pos x="T4" y="T5"/>
              </a:cxn>
              <a:cxn ang="0">
                <a:pos x="T6" y="T7"/>
              </a:cxn>
              <a:cxn ang="0">
                <a:pos x="T8" y="T9"/>
              </a:cxn>
              <a:cxn ang="0">
                <a:pos x="T10" y="T11"/>
              </a:cxn>
              <a:cxn ang="0">
                <a:pos x="T12" y="T13"/>
              </a:cxn>
            </a:cxnLst>
            <a:rect l="0" t="0" r="r" b="b"/>
            <a:pathLst>
              <a:path w="284" h="111">
                <a:moveTo>
                  <a:pt x="191" y="63"/>
                </a:moveTo>
                <a:cubicBezTo>
                  <a:pt x="112" y="67"/>
                  <a:pt x="40" y="27"/>
                  <a:pt x="0" y="0"/>
                </a:cubicBezTo>
                <a:cubicBezTo>
                  <a:pt x="12" y="14"/>
                  <a:pt x="22" y="30"/>
                  <a:pt x="31" y="47"/>
                </a:cubicBezTo>
                <a:cubicBezTo>
                  <a:pt x="95" y="81"/>
                  <a:pt x="190" y="111"/>
                  <a:pt x="284" y="64"/>
                </a:cubicBezTo>
                <a:cubicBezTo>
                  <a:pt x="284" y="64"/>
                  <a:pt x="284" y="64"/>
                  <a:pt x="284" y="64"/>
                </a:cubicBezTo>
                <a:cubicBezTo>
                  <a:pt x="270" y="69"/>
                  <a:pt x="255" y="72"/>
                  <a:pt x="239" y="72"/>
                </a:cubicBezTo>
                <a:cubicBezTo>
                  <a:pt x="222" y="72"/>
                  <a:pt x="206" y="69"/>
                  <a:pt x="191" y="63"/>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2" name="Freeform 134"/>
          <p:cNvSpPr>
            <a:spLocks noEditPoints="1"/>
          </p:cNvSpPr>
          <p:nvPr/>
        </p:nvSpPr>
        <p:spPr bwMode="auto">
          <a:xfrm>
            <a:off x="729383" y="3344869"/>
            <a:ext cx="4314913" cy="4314913"/>
          </a:xfrm>
          <a:custGeom>
            <a:avLst/>
            <a:gdLst>
              <a:gd name="T0" fmla="*/ 310 w 620"/>
              <a:gd name="T1" fmla="*/ 0 h 620"/>
              <a:gd name="T2" fmla="*/ 0 w 620"/>
              <a:gd name="T3" fmla="*/ 310 h 620"/>
              <a:gd name="T4" fmla="*/ 310 w 620"/>
              <a:gd name="T5" fmla="*/ 620 h 620"/>
              <a:gd name="T6" fmla="*/ 620 w 620"/>
              <a:gd name="T7" fmla="*/ 310 h 620"/>
              <a:gd name="T8" fmla="*/ 310 w 620"/>
              <a:gd name="T9" fmla="*/ 0 h 620"/>
              <a:gd name="T10" fmla="*/ 310 w 620"/>
              <a:gd name="T11" fmla="*/ 584 h 620"/>
              <a:gd name="T12" fmla="*/ 36 w 620"/>
              <a:gd name="T13" fmla="*/ 310 h 620"/>
              <a:gd name="T14" fmla="*/ 310 w 620"/>
              <a:gd name="T15" fmla="*/ 36 h 620"/>
              <a:gd name="T16" fmla="*/ 584 w 620"/>
              <a:gd name="T17" fmla="*/ 310 h 620"/>
              <a:gd name="T18" fmla="*/ 310 w 620"/>
              <a:gd name="T19" fmla="*/ 58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0" h="620">
                <a:moveTo>
                  <a:pt x="310" y="0"/>
                </a:moveTo>
                <a:cubicBezTo>
                  <a:pt x="139" y="0"/>
                  <a:pt x="0" y="139"/>
                  <a:pt x="0" y="310"/>
                </a:cubicBezTo>
                <a:cubicBezTo>
                  <a:pt x="0" y="481"/>
                  <a:pt x="139" y="620"/>
                  <a:pt x="310" y="620"/>
                </a:cubicBezTo>
                <a:cubicBezTo>
                  <a:pt x="481" y="620"/>
                  <a:pt x="620" y="481"/>
                  <a:pt x="620" y="310"/>
                </a:cubicBezTo>
                <a:cubicBezTo>
                  <a:pt x="620" y="139"/>
                  <a:pt x="481" y="0"/>
                  <a:pt x="310" y="0"/>
                </a:cubicBezTo>
                <a:moveTo>
                  <a:pt x="310" y="584"/>
                </a:moveTo>
                <a:cubicBezTo>
                  <a:pt x="159" y="584"/>
                  <a:pt x="36" y="461"/>
                  <a:pt x="36" y="310"/>
                </a:cubicBezTo>
                <a:cubicBezTo>
                  <a:pt x="36" y="159"/>
                  <a:pt x="159" y="36"/>
                  <a:pt x="310" y="36"/>
                </a:cubicBezTo>
                <a:cubicBezTo>
                  <a:pt x="461" y="36"/>
                  <a:pt x="584" y="159"/>
                  <a:pt x="584" y="310"/>
                </a:cubicBezTo>
                <a:cubicBezTo>
                  <a:pt x="584" y="461"/>
                  <a:pt x="461" y="584"/>
                  <a:pt x="310" y="584"/>
                </a:cubicBezTo>
              </a:path>
            </a:pathLst>
          </a:custGeom>
          <a:solidFill>
            <a:schemeClr val="tx1">
              <a:alpha val="1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3" name="Freeform 225"/>
          <p:cNvSpPr>
            <a:spLocks noEditPoints="1"/>
          </p:cNvSpPr>
          <p:nvPr/>
        </p:nvSpPr>
        <p:spPr bwMode="auto">
          <a:xfrm>
            <a:off x="7878673" y="3867408"/>
            <a:ext cx="3143158" cy="3151073"/>
          </a:xfrm>
          <a:custGeom>
            <a:avLst/>
            <a:gdLst>
              <a:gd name="T0" fmla="*/ 226 w 452"/>
              <a:gd name="T1" fmla="*/ 0 h 452"/>
              <a:gd name="T2" fmla="*/ 0 w 452"/>
              <a:gd name="T3" fmla="*/ 226 h 452"/>
              <a:gd name="T4" fmla="*/ 226 w 452"/>
              <a:gd name="T5" fmla="*/ 452 h 452"/>
              <a:gd name="T6" fmla="*/ 452 w 452"/>
              <a:gd name="T7" fmla="*/ 226 h 452"/>
              <a:gd name="T8" fmla="*/ 226 w 452"/>
              <a:gd name="T9" fmla="*/ 0 h 452"/>
              <a:gd name="T10" fmla="*/ 226 w 452"/>
              <a:gd name="T11" fmla="*/ 421 h 452"/>
              <a:gd name="T12" fmla="*/ 30 w 452"/>
              <a:gd name="T13" fmla="*/ 226 h 452"/>
              <a:gd name="T14" fmla="*/ 226 w 452"/>
              <a:gd name="T15" fmla="*/ 30 h 452"/>
              <a:gd name="T16" fmla="*/ 422 w 452"/>
              <a:gd name="T17" fmla="*/ 226 h 452"/>
              <a:gd name="T18" fmla="*/ 226 w 452"/>
              <a:gd name="T19" fmla="*/ 42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2">
                <a:moveTo>
                  <a:pt x="226" y="0"/>
                </a:moveTo>
                <a:cubicBezTo>
                  <a:pt x="101" y="0"/>
                  <a:pt x="0" y="101"/>
                  <a:pt x="0" y="226"/>
                </a:cubicBezTo>
                <a:cubicBezTo>
                  <a:pt x="0" y="351"/>
                  <a:pt x="101" y="452"/>
                  <a:pt x="226" y="452"/>
                </a:cubicBezTo>
                <a:cubicBezTo>
                  <a:pt x="351" y="452"/>
                  <a:pt x="452" y="351"/>
                  <a:pt x="452" y="226"/>
                </a:cubicBezTo>
                <a:cubicBezTo>
                  <a:pt x="452" y="101"/>
                  <a:pt x="351" y="0"/>
                  <a:pt x="226" y="0"/>
                </a:cubicBezTo>
                <a:moveTo>
                  <a:pt x="226" y="421"/>
                </a:moveTo>
                <a:cubicBezTo>
                  <a:pt x="118" y="421"/>
                  <a:pt x="30" y="334"/>
                  <a:pt x="30" y="226"/>
                </a:cubicBezTo>
                <a:cubicBezTo>
                  <a:pt x="30" y="118"/>
                  <a:pt x="118" y="30"/>
                  <a:pt x="226" y="30"/>
                </a:cubicBezTo>
                <a:cubicBezTo>
                  <a:pt x="334" y="30"/>
                  <a:pt x="422" y="118"/>
                  <a:pt x="422" y="226"/>
                </a:cubicBezTo>
                <a:cubicBezTo>
                  <a:pt x="422" y="334"/>
                  <a:pt x="334" y="421"/>
                  <a:pt x="226" y="421"/>
                </a:cubicBezTo>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5" name="Freeform 135"/>
          <p:cNvSpPr>
            <a:spLocks noEditPoints="1"/>
          </p:cNvSpPr>
          <p:nvPr/>
        </p:nvSpPr>
        <p:spPr bwMode="auto">
          <a:xfrm>
            <a:off x="4933456" y="7691451"/>
            <a:ext cx="3911131" cy="3911131"/>
          </a:xfrm>
          <a:custGeom>
            <a:avLst/>
            <a:gdLst>
              <a:gd name="T0" fmla="*/ 281 w 562"/>
              <a:gd name="T1" fmla="*/ 0 h 562"/>
              <a:gd name="T2" fmla="*/ 0 w 562"/>
              <a:gd name="T3" fmla="*/ 281 h 562"/>
              <a:gd name="T4" fmla="*/ 281 w 562"/>
              <a:gd name="T5" fmla="*/ 562 h 562"/>
              <a:gd name="T6" fmla="*/ 562 w 562"/>
              <a:gd name="T7" fmla="*/ 281 h 562"/>
              <a:gd name="T8" fmla="*/ 281 w 562"/>
              <a:gd name="T9" fmla="*/ 0 h 562"/>
              <a:gd name="T10" fmla="*/ 281 w 562"/>
              <a:gd name="T11" fmla="*/ 532 h 562"/>
              <a:gd name="T12" fmla="*/ 30 w 562"/>
              <a:gd name="T13" fmla="*/ 281 h 562"/>
              <a:gd name="T14" fmla="*/ 281 w 562"/>
              <a:gd name="T15" fmla="*/ 30 h 562"/>
              <a:gd name="T16" fmla="*/ 532 w 562"/>
              <a:gd name="T17" fmla="*/ 281 h 562"/>
              <a:gd name="T18" fmla="*/ 281 w 562"/>
              <a:gd name="T19" fmla="*/ 532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2" h="562">
                <a:moveTo>
                  <a:pt x="281" y="0"/>
                </a:moveTo>
                <a:cubicBezTo>
                  <a:pt x="126" y="0"/>
                  <a:pt x="0" y="126"/>
                  <a:pt x="0" y="281"/>
                </a:cubicBezTo>
                <a:cubicBezTo>
                  <a:pt x="0" y="436"/>
                  <a:pt x="126" y="562"/>
                  <a:pt x="281" y="562"/>
                </a:cubicBezTo>
                <a:cubicBezTo>
                  <a:pt x="436" y="562"/>
                  <a:pt x="562" y="436"/>
                  <a:pt x="562" y="281"/>
                </a:cubicBezTo>
                <a:cubicBezTo>
                  <a:pt x="562" y="126"/>
                  <a:pt x="436" y="0"/>
                  <a:pt x="281" y="0"/>
                </a:cubicBezTo>
                <a:moveTo>
                  <a:pt x="281" y="532"/>
                </a:moveTo>
                <a:cubicBezTo>
                  <a:pt x="142" y="532"/>
                  <a:pt x="30" y="420"/>
                  <a:pt x="30" y="281"/>
                </a:cubicBezTo>
                <a:cubicBezTo>
                  <a:pt x="30" y="142"/>
                  <a:pt x="142" y="30"/>
                  <a:pt x="281" y="30"/>
                </a:cubicBezTo>
                <a:cubicBezTo>
                  <a:pt x="420" y="30"/>
                  <a:pt x="532" y="142"/>
                  <a:pt x="532" y="281"/>
                </a:cubicBezTo>
                <a:cubicBezTo>
                  <a:pt x="532" y="420"/>
                  <a:pt x="420" y="532"/>
                  <a:pt x="281" y="532"/>
                </a:cubicBezTo>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6" name="Freeform 136"/>
          <p:cNvSpPr>
            <a:spLocks noEditPoints="1"/>
          </p:cNvSpPr>
          <p:nvPr/>
        </p:nvSpPr>
        <p:spPr bwMode="auto">
          <a:xfrm>
            <a:off x="11940235" y="8752365"/>
            <a:ext cx="3103569" cy="3111488"/>
          </a:xfrm>
          <a:custGeom>
            <a:avLst/>
            <a:gdLst>
              <a:gd name="T0" fmla="*/ 223 w 446"/>
              <a:gd name="T1" fmla="*/ 0 h 447"/>
              <a:gd name="T2" fmla="*/ 0 w 446"/>
              <a:gd name="T3" fmla="*/ 224 h 447"/>
              <a:gd name="T4" fmla="*/ 223 w 446"/>
              <a:gd name="T5" fmla="*/ 447 h 447"/>
              <a:gd name="T6" fmla="*/ 446 w 446"/>
              <a:gd name="T7" fmla="*/ 224 h 447"/>
              <a:gd name="T8" fmla="*/ 223 w 446"/>
              <a:gd name="T9" fmla="*/ 0 h 447"/>
              <a:gd name="T10" fmla="*/ 223 w 446"/>
              <a:gd name="T11" fmla="*/ 419 h 447"/>
              <a:gd name="T12" fmla="*/ 27 w 446"/>
              <a:gd name="T13" fmla="*/ 224 h 447"/>
              <a:gd name="T14" fmla="*/ 223 w 446"/>
              <a:gd name="T15" fmla="*/ 28 h 447"/>
              <a:gd name="T16" fmla="*/ 419 w 446"/>
              <a:gd name="T17" fmla="*/ 224 h 447"/>
              <a:gd name="T18" fmla="*/ 223 w 446"/>
              <a:gd name="T19" fmla="*/ 419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6" h="447">
                <a:moveTo>
                  <a:pt x="223" y="0"/>
                </a:moveTo>
                <a:cubicBezTo>
                  <a:pt x="100" y="0"/>
                  <a:pt x="0" y="100"/>
                  <a:pt x="0" y="224"/>
                </a:cubicBezTo>
                <a:cubicBezTo>
                  <a:pt x="0" y="347"/>
                  <a:pt x="100" y="447"/>
                  <a:pt x="223" y="447"/>
                </a:cubicBezTo>
                <a:cubicBezTo>
                  <a:pt x="346" y="447"/>
                  <a:pt x="446" y="347"/>
                  <a:pt x="446" y="224"/>
                </a:cubicBezTo>
                <a:cubicBezTo>
                  <a:pt x="446" y="100"/>
                  <a:pt x="346" y="0"/>
                  <a:pt x="223" y="0"/>
                </a:cubicBezTo>
                <a:moveTo>
                  <a:pt x="223" y="419"/>
                </a:moveTo>
                <a:cubicBezTo>
                  <a:pt x="115" y="419"/>
                  <a:pt x="27" y="332"/>
                  <a:pt x="27" y="224"/>
                </a:cubicBezTo>
                <a:cubicBezTo>
                  <a:pt x="27" y="116"/>
                  <a:pt x="115" y="28"/>
                  <a:pt x="223" y="28"/>
                </a:cubicBezTo>
                <a:cubicBezTo>
                  <a:pt x="331" y="28"/>
                  <a:pt x="419" y="116"/>
                  <a:pt x="419" y="224"/>
                </a:cubicBezTo>
                <a:cubicBezTo>
                  <a:pt x="419" y="332"/>
                  <a:pt x="331" y="419"/>
                  <a:pt x="223" y="419"/>
                </a:cubicBezTo>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7" name="Freeform 175"/>
          <p:cNvSpPr>
            <a:spLocks noEditPoints="1"/>
          </p:cNvSpPr>
          <p:nvPr/>
        </p:nvSpPr>
        <p:spPr bwMode="auto">
          <a:xfrm>
            <a:off x="14386671" y="5537953"/>
            <a:ext cx="3151073" cy="3151073"/>
          </a:xfrm>
          <a:custGeom>
            <a:avLst/>
            <a:gdLst>
              <a:gd name="T0" fmla="*/ 226 w 452"/>
              <a:gd name="T1" fmla="*/ 0 h 452"/>
              <a:gd name="T2" fmla="*/ 0 w 452"/>
              <a:gd name="T3" fmla="*/ 226 h 452"/>
              <a:gd name="T4" fmla="*/ 226 w 452"/>
              <a:gd name="T5" fmla="*/ 452 h 452"/>
              <a:gd name="T6" fmla="*/ 452 w 452"/>
              <a:gd name="T7" fmla="*/ 226 h 452"/>
              <a:gd name="T8" fmla="*/ 226 w 452"/>
              <a:gd name="T9" fmla="*/ 0 h 452"/>
              <a:gd name="T10" fmla="*/ 226 w 452"/>
              <a:gd name="T11" fmla="*/ 421 h 452"/>
              <a:gd name="T12" fmla="*/ 30 w 452"/>
              <a:gd name="T13" fmla="*/ 226 h 452"/>
              <a:gd name="T14" fmla="*/ 226 w 452"/>
              <a:gd name="T15" fmla="*/ 30 h 452"/>
              <a:gd name="T16" fmla="*/ 422 w 452"/>
              <a:gd name="T17" fmla="*/ 226 h 452"/>
              <a:gd name="T18" fmla="*/ 226 w 452"/>
              <a:gd name="T19" fmla="*/ 42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2">
                <a:moveTo>
                  <a:pt x="226" y="0"/>
                </a:moveTo>
                <a:cubicBezTo>
                  <a:pt x="101" y="0"/>
                  <a:pt x="0" y="101"/>
                  <a:pt x="0" y="226"/>
                </a:cubicBezTo>
                <a:cubicBezTo>
                  <a:pt x="0" y="351"/>
                  <a:pt x="101" y="452"/>
                  <a:pt x="226" y="452"/>
                </a:cubicBezTo>
                <a:cubicBezTo>
                  <a:pt x="351" y="452"/>
                  <a:pt x="452" y="351"/>
                  <a:pt x="452" y="226"/>
                </a:cubicBezTo>
                <a:cubicBezTo>
                  <a:pt x="452" y="101"/>
                  <a:pt x="351" y="0"/>
                  <a:pt x="226" y="0"/>
                </a:cubicBezTo>
                <a:moveTo>
                  <a:pt x="226" y="421"/>
                </a:moveTo>
                <a:cubicBezTo>
                  <a:pt x="118" y="421"/>
                  <a:pt x="30" y="334"/>
                  <a:pt x="30" y="226"/>
                </a:cubicBezTo>
                <a:cubicBezTo>
                  <a:pt x="30" y="118"/>
                  <a:pt x="118" y="30"/>
                  <a:pt x="226" y="30"/>
                </a:cubicBezTo>
                <a:cubicBezTo>
                  <a:pt x="334" y="30"/>
                  <a:pt x="422" y="118"/>
                  <a:pt x="422" y="226"/>
                </a:cubicBezTo>
                <a:cubicBezTo>
                  <a:pt x="422" y="334"/>
                  <a:pt x="334" y="421"/>
                  <a:pt x="226" y="421"/>
                </a:cubicBezTo>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8" name="Freeform 184"/>
          <p:cNvSpPr>
            <a:spLocks noEditPoints="1"/>
          </p:cNvSpPr>
          <p:nvPr/>
        </p:nvSpPr>
        <p:spPr bwMode="auto">
          <a:xfrm>
            <a:off x="18487817" y="8372336"/>
            <a:ext cx="2913555" cy="2913555"/>
          </a:xfrm>
          <a:custGeom>
            <a:avLst/>
            <a:gdLst>
              <a:gd name="T0" fmla="*/ 209 w 418"/>
              <a:gd name="T1" fmla="*/ 0 h 418"/>
              <a:gd name="T2" fmla="*/ 0 w 418"/>
              <a:gd name="T3" fmla="*/ 209 h 418"/>
              <a:gd name="T4" fmla="*/ 209 w 418"/>
              <a:gd name="T5" fmla="*/ 418 h 418"/>
              <a:gd name="T6" fmla="*/ 418 w 418"/>
              <a:gd name="T7" fmla="*/ 209 h 418"/>
              <a:gd name="T8" fmla="*/ 209 w 418"/>
              <a:gd name="T9" fmla="*/ 0 h 418"/>
              <a:gd name="T10" fmla="*/ 209 w 418"/>
              <a:gd name="T11" fmla="*/ 389 h 418"/>
              <a:gd name="T12" fmla="*/ 28 w 418"/>
              <a:gd name="T13" fmla="*/ 209 h 418"/>
              <a:gd name="T14" fmla="*/ 209 w 418"/>
              <a:gd name="T15" fmla="*/ 28 h 418"/>
              <a:gd name="T16" fmla="*/ 390 w 418"/>
              <a:gd name="T17" fmla="*/ 209 h 418"/>
              <a:gd name="T18" fmla="*/ 209 w 418"/>
              <a:gd name="T19" fmla="*/ 389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418">
                <a:moveTo>
                  <a:pt x="209" y="0"/>
                </a:moveTo>
                <a:cubicBezTo>
                  <a:pt x="94" y="0"/>
                  <a:pt x="0" y="93"/>
                  <a:pt x="0" y="209"/>
                </a:cubicBezTo>
                <a:cubicBezTo>
                  <a:pt x="0" y="324"/>
                  <a:pt x="94" y="418"/>
                  <a:pt x="209" y="418"/>
                </a:cubicBezTo>
                <a:cubicBezTo>
                  <a:pt x="324" y="418"/>
                  <a:pt x="418" y="324"/>
                  <a:pt x="418" y="209"/>
                </a:cubicBezTo>
                <a:cubicBezTo>
                  <a:pt x="418" y="93"/>
                  <a:pt x="324" y="0"/>
                  <a:pt x="209" y="0"/>
                </a:cubicBezTo>
                <a:moveTo>
                  <a:pt x="209" y="389"/>
                </a:moveTo>
                <a:cubicBezTo>
                  <a:pt x="109" y="389"/>
                  <a:pt x="28" y="309"/>
                  <a:pt x="28" y="209"/>
                </a:cubicBezTo>
                <a:cubicBezTo>
                  <a:pt x="28" y="109"/>
                  <a:pt x="109" y="28"/>
                  <a:pt x="209" y="28"/>
                </a:cubicBezTo>
                <a:cubicBezTo>
                  <a:pt x="309" y="28"/>
                  <a:pt x="390" y="109"/>
                  <a:pt x="390" y="209"/>
                </a:cubicBezTo>
                <a:cubicBezTo>
                  <a:pt x="390" y="309"/>
                  <a:pt x="309" y="389"/>
                  <a:pt x="209" y="389"/>
                </a:cubicBezTo>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9" name="Rectangle 168"/>
          <p:cNvSpPr/>
          <p:nvPr/>
        </p:nvSpPr>
        <p:spPr>
          <a:xfrm>
            <a:off x="1068396" y="4320272"/>
            <a:ext cx="3614966" cy="2144553"/>
          </a:xfrm>
          <a:prstGeom prst="rect">
            <a:avLst/>
          </a:prstGeom>
        </p:spPr>
        <p:txBody>
          <a:bodyPr wrap="square">
            <a:spAutoFit/>
          </a:bodyPr>
          <a:lstStyle/>
          <a:p>
            <a:pPr algn="ctr" defTabSz="2438584"/>
            <a:r>
              <a:rPr lang="en-US" sz="7467" dirty="0">
                <a:solidFill>
                  <a:srgbClr val="57565A"/>
                </a:solidFill>
                <a:latin typeface="Roboto Light"/>
                <a:ea typeface="Open Sans" panose="020B0606030504020204" pitchFamily="34" charset="0"/>
                <a:cs typeface="Open Sans" panose="020B0606030504020204" pitchFamily="34" charset="0"/>
              </a:rPr>
              <a:t>700+</a:t>
            </a:r>
          </a:p>
          <a:p>
            <a:pPr algn="ctr" defTabSz="2438584"/>
            <a:r>
              <a:rPr lang="da-DK" sz="2934" dirty="0">
                <a:solidFill>
                  <a:srgbClr val="57565A"/>
                </a:solidFill>
                <a:latin typeface="Roboto Light"/>
                <a:ea typeface="Open Sans" panose="020B0606030504020204" pitchFamily="34" charset="0"/>
                <a:cs typeface="Open Sans" panose="020B0606030504020204" pitchFamily="34" charset="0"/>
              </a:rPr>
              <a:t>Lorem ipsum dolor sit amet do</a:t>
            </a:r>
          </a:p>
        </p:txBody>
      </p:sp>
      <p:sp>
        <p:nvSpPr>
          <p:cNvPr id="170" name="Rectangle 169"/>
          <p:cNvSpPr/>
          <p:nvPr/>
        </p:nvSpPr>
        <p:spPr>
          <a:xfrm>
            <a:off x="5068883" y="8468172"/>
            <a:ext cx="3614966" cy="2144553"/>
          </a:xfrm>
          <a:prstGeom prst="rect">
            <a:avLst/>
          </a:prstGeom>
        </p:spPr>
        <p:txBody>
          <a:bodyPr wrap="square">
            <a:spAutoFit/>
          </a:bodyPr>
          <a:lstStyle/>
          <a:p>
            <a:pPr algn="ctr" defTabSz="2438584"/>
            <a:r>
              <a:rPr lang="en-US" sz="7467">
                <a:solidFill>
                  <a:srgbClr val="57565A"/>
                </a:solidFill>
                <a:latin typeface="Roboto Light"/>
                <a:ea typeface="Open Sans" panose="020B0606030504020204" pitchFamily="34" charset="0"/>
                <a:cs typeface="Open Sans" panose="020B0606030504020204" pitchFamily="34" charset="0"/>
              </a:rPr>
              <a:t>$80M+ </a:t>
            </a:r>
          </a:p>
          <a:p>
            <a:pPr algn="ctr" defTabSz="2438584"/>
            <a:r>
              <a:rPr lang="en-US" sz="2934">
                <a:solidFill>
                  <a:srgbClr val="57565A"/>
                </a:solidFill>
                <a:latin typeface="Roboto Light"/>
                <a:ea typeface="Open Sans" panose="020B0606030504020204" pitchFamily="34" charset="0"/>
                <a:cs typeface="Open Sans" panose="020B0606030504020204" pitchFamily="34" charset="0"/>
              </a:rPr>
              <a:t>Lorem ipsum dolor sit amet do</a:t>
            </a:r>
            <a:endParaRPr lang="en-US" sz="2934">
              <a:solidFill>
                <a:srgbClr val="57565A"/>
              </a:solidFill>
              <a:latin typeface="Roboto Light"/>
            </a:endParaRPr>
          </a:p>
        </p:txBody>
      </p:sp>
      <p:sp>
        <p:nvSpPr>
          <p:cNvPr id="171" name="Rectangle 170"/>
          <p:cNvSpPr/>
          <p:nvPr/>
        </p:nvSpPr>
        <p:spPr>
          <a:xfrm>
            <a:off x="7829926" y="4267858"/>
            <a:ext cx="3240647" cy="2062342"/>
          </a:xfrm>
          <a:prstGeom prst="rect">
            <a:avLst/>
          </a:prstGeom>
        </p:spPr>
        <p:txBody>
          <a:bodyPr wrap="square">
            <a:spAutoFit/>
          </a:bodyPr>
          <a:lstStyle/>
          <a:p>
            <a:pPr algn="ctr" defTabSz="2438584"/>
            <a:r>
              <a:rPr lang="en-US" sz="7201">
                <a:solidFill>
                  <a:srgbClr val="57565A"/>
                </a:solidFill>
                <a:latin typeface="Roboto Light"/>
                <a:ea typeface="Open Sans" panose="020B0606030504020204" pitchFamily="34" charset="0"/>
                <a:cs typeface="Open Sans" panose="020B0606030504020204" pitchFamily="34" charset="0"/>
              </a:rPr>
              <a:t>20x</a:t>
            </a:r>
          </a:p>
          <a:p>
            <a:pPr algn="ctr" defTabSz="2438584"/>
            <a:r>
              <a:rPr lang="en-US" sz="2800">
                <a:solidFill>
                  <a:srgbClr val="57565A"/>
                </a:solidFill>
                <a:latin typeface="Roboto Light"/>
                <a:ea typeface="Open Sans" panose="020B0606030504020204" pitchFamily="34" charset="0"/>
                <a:cs typeface="Open Sans" panose="020B0606030504020204" pitchFamily="34" charset="0"/>
              </a:rPr>
              <a:t>Lorem ipsum amet do</a:t>
            </a:r>
            <a:endParaRPr lang="en-US" sz="2800">
              <a:solidFill>
                <a:srgbClr val="57565A"/>
              </a:solidFill>
              <a:latin typeface="Roboto Light"/>
            </a:endParaRPr>
          </a:p>
        </p:txBody>
      </p:sp>
      <p:sp>
        <p:nvSpPr>
          <p:cNvPr id="172" name="Rectangle 171"/>
          <p:cNvSpPr/>
          <p:nvPr/>
        </p:nvSpPr>
        <p:spPr>
          <a:xfrm>
            <a:off x="11940234" y="9080153"/>
            <a:ext cx="3240647" cy="2062342"/>
          </a:xfrm>
          <a:prstGeom prst="rect">
            <a:avLst/>
          </a:prstGeom>
        </p:spPr>
        <p:txBody>
          <a:bodyPr wrap="square">
            <a:spAutoFit/>
          </a:bodyPr>
          <a:lstStyle/>
          <a:p>
            <a:pPr algn="ctr" defTabSz="2438584"/>
            <a:r>
              <a:rPr lang="en-US" sz="7201">
                <a:solidFill>
                  <a:srgbClr val="57565A"/>
                </a:solidFill>
                <a:latin typeface="Roboto Light"/>
                <a:ea typeface="Open Sans" panose="020B0606030504020204" pitchFamily="34" charset="0"/>
                <a:cs typeface="Open Sans" panose="020B0606030504020204" pitchFamily="34" charset="0"/>
              </a:rPr>
              <a:t>40%</a:t>
            </a:r>
          </a:p>
          <a:p>
            <a:pPr algn="ctr" defTabSz="2438584"/>
            <a:r>
              <a:rPr lang="en-US" sz="2800">
                <a:solidFill>
                  <a:srgbClr val="57565A"/>
                </a:solidFill>
                <a:latin typeface="Roboto Light"/>
                <a:ea typeface="Open Sans" panose="020B0606030504020204" pitchFamily="34" charset="0"/>
                <a:cs typeface="Open Sans" panose="020B0606030504020204" pitchFamily="34" charset="0"/>
              </a:rPr>
              <a:t>Lorem ipsum amet do</a:t>
            </a:r>
            <a:endParaRPr lang="en-US" sz="2800">
              <a:solidFill>
                <a:srgbClr val="57565A"/>
              </a:solidFill>
              <a:latin typeface="Roboto Light"/>
            </a:endParaRPr>
          </a:p>
        </p:txBody>
      </p:sp>
      <p:sp>
        <p:nvSpPr>
          <p:cNvPr id="173" name="Rectangle 172"/>
          <p:cNvSpPr/>
          <p:nvPr/>
        </p:nvSpPr>
        <p:spPr>
          <a:xfrm>
            <a:off x="14341884" y="5914061"/>
            <a:ext cx="3240647" cy="2062342"/>
          </a:xfrm>
          <a:prstGeom prst="rect">
            <a:avLst/>
          </a:prstGeom>
        </p:spPr>
        <p:txBody>
          <a:bodyPr wrap="square">
            <a:spAutoFit/>
          </a:bodyPr>
          <a:lstStyle/>
          <a:p>
            <a:pPr algn="ctr" defTabSz="2438584"/>
            <a:r>
              <a:rPr lang="en-US" sz="7201">
                <a:solidFill>
                  <a:srgbClr val="57565A"/>
                </a:solidFill>
                <a:latin typeface="Roboto Light"/>
                <a:ea typeface="Open Sans" panose="020B0606030504020204" pitchFamily="34" charset="0"/>
                <a:cs typeface="Open Sans" panose="020B0606030504020204" pitchFamily="34" charset="0"/>
              </a:rPr>
              <a:t>20%</a:t>
            </a:r>
          </a:p>
          <a:p>
            <a:pPr algn="ctr" defTabSz="2438584"/>
            <a:r>
              <a:rPr lang="en-US" sz="2800">
                <a:solidFill>
                  <a:srgbClr val="57565A"/>
                </a:solidFill>
                <a:latin typeface="Roboto Light"/>
                <a:ea typeface="Open Sans" panose="020B0606030504020204" pitchFamily="34" charset="0"/>
                <a:cs typeface="Open Sans" panose="020B0606030504020204" pitchFamily="34" charset="0"/>
              </a:rPr>
              <a:t>Lorem ipsum amet do</a:t>
            </a:r>
            <a:endParaRPr lang="en-US" sz="2800">
              <a:solidFill>
                <a:srgbClr val="57565A"/>
              </a:solidFill>
              <a:latin typeface="Roboto Light"/>
            </a:endParaRPr>
          </a:p>
        </p:txBody>
      </p:sp>
      <p:sp>
        <p:nvSpPr>
          <p:cNvPr id="176" name="Rectangle 175"/>
          <p:cNvSpPr/>
          <p:nvPr/>
        </p:nvSpPr>
        <p:spPr>
          <a:xfrm>
            <a:off x="18343107" y="8847795"/>
            <a:ext cx="3240647" cy="1631405"/>
          </a:xfrm>
          <a:prstGeom prst="rect">
            <a:avLst/>
          </a:prstGeom>
        </p:spPr>
        <p:txBody>
          <a:bodyPr wrap="square">
            <a:spAutoFit/>
          </a:bodyPr>
          <a:lstStyle/>
          <a:p>
            <a:pPr algn="ctr" defTabSz="2438584"/>
            <a:r>
              <a:rPr lang="en-US" sz="7201">
                <a:solidFill>
                  <a:srgbClr val="57565A"/>
                </a:solidFill>
                <a:latin typeface="Roboto Light"/>
                <a:ea typeface="Open Sans" panose="020B0606030504020204" pitchFamily="34" charset="0"/>
                <a:cs typeface="Open Sans" panose="020B0606030504020204" pitchFamily="34" charset="0"/>
              </a:rPr>
              <a:t>25%</a:t>
            </a:r>
          </a:p>
          <a:p>
            <a:pPr algn="ctr" defTabSz="2438584"/>
            <a:r>
              <a:rPr lang="en-US" sz="2800">
                <a:solidFill>
                  <a:srgbClr val="57565A"/>
                </a:solidFill>
                <a:latin typeface="Roboto Light"/>
                <a:ea typeface="Open Sans" panose="020B0606030504020204" pitchFamily="34" charset="0"/>
                <a:cs typeface="Open Sans" panose="020B0606030504020204" pitchFamily="34" charset="0"/>
              </a:rPr>
              <a:t>User growth</a:t>
            </a:r>
            <a:endParaRPr lang="en-US" sz="2800">
              <a:solidFill>
                <a:srgbClr val="57565A"/>
              </a:solidFill>
              <a:latin typeface="Roboto Light"/>
            </a:endParaRPr>
          </a:p>
        </p:txBody>
      </p:sp>
      <p:sp>
        <p:nvSpPr>
          <p:cNvPr id="177" name="Freeform 46"/>
          <p:cNvSpPr>
            <a:spLocks noEditPoints="1"/>
          </p:cNvSpPr>
          <p:nvPr/>
        </p:nvSpPr>
        <p:spPr bwMode="auto">
          <a:xfrm>
            <a:off x="5845075" y="3600375"/>
            <a:ext cx="1156628" cy="1158518"/>
          </a:xfrm>
          <a:custGeom>
            <a:avLst/>
            <a:gdLst>
              <a:gd name="T0" fmla="*/ 162 w 256"/>
              <a:gd name="T1" fmla="*/ 167 h 256"/>
              <a:gd name="T2" fmla="*/ 126 w 256"/>
              <a:gd name="T3" fmla="*/ 130 h 256"/>
              <a:gd name="T4" fmla="*/ 126 w 256"/>
              <a:gd name="T5" fmla="*/ 48 h 256"/>
              <a:gd name="T6" fmla="*/ 130 w 256"/>
              <a:gd name="T7" fmla="*/ 44 h 256"/>
              <a:gd name="T8" fmla="*/ 134 w 256"/>
              <a:gd name="T9" fmla="*/ 48 h 256"/>
              <a:gd name="T10" fmla="*/ 134 w 256"/>
              <a:gd name="T11" fmla="*/ 126 h 256"/>
              <a:gd name="T12" fmla="*/ 168 w 256"/>
              <a:gd name="T13" fmla="*/ 161 h 256"/>
              <a:gd name="T14" fmla="*/ 167 w 256"/>
              <a:gd name="T15" fmla="*/ 167 h 256"/>
              <a:gd name="T16" fmla="*/ 164 w 256"/>
              <a:gd name="T17" fmla="*/ 168 h 256"/>
              <a:gd name="T18" fmla="*/ 162 w 256"/>
              <a:gd name="T19" fmla="*/ 167 h 256"/>
              <a:gd name="T20" fmla="*/ 16 w 256"/>
              <a:gd name="T21" fmla="*/ 124 h 256"/>
              <a:gd name="T22" fmla="*/ 12 w 256"/>
              <a:gd name="T23" fmla="*/ 128 h 256"/>
              <a:gd name="T24" fmla="*/ 16 w 256"/>
              <a:gd name="T25" fmla="*/ 132 h 256"/>
              <a:gd name="T26" fmla="*/ 32 w 256"/>
              <a:gd name="T27" fmla="*/ 132 h 256"/>
              <a:gd name="T28" fmla="*/ 36 w 256"/>
              <a:gd name="T29" fmla="*/ 128 h 256"/>
              <a:gd name="T30" fmla="*/ 32 w 256"/>
              <a:gd name="T31" fmla="*/ 124 h 256"/>
              <a:gd name="T32" fmla="*/ 16 w 256"/>
              <a:gd name="T33" fmla="*/ 124 h 256"/>
              <a:gd name="T34" fmla="*/ 240 w 256"/>
              <a:gd name="T35" fmla="*/ 132 h 256"/>
              <a:gd name="T36" fmla="*/ 244 w 256"/>
              <a:gd name="T37" fmla="*/ 128 h 256"/>
              <a:gd name="T38" fmla="*/ 240 w 256"/>
              <a:gd name="T39" fmla="*/ 124 h 256"/>
              <a:gd name="T40" fmla="*/ 224 w 256"/>
              <a:gd name="T41" fmla="*/ 124 h 256"/>
              <a:gd name="T42" fmla="*/ 220 w 256"/>
              <a:gd name="T43" fmla="*/ 128 h 256"/>
              <a:gd name="T44" fmla="*/ 224 w 256"/>
              <a:gd name="T45" fmla="*/ 132 h 256"/>
              <a:gd name="T46" fmla="*/ 240 w 256"/>
              <a:gd name="T47" fmla="*/ 132 h 256"/>
              <a:gd name="T48" fmla="*/ 126 w 256"/>
              <a:gd name="T49" fmla="*/ 224 h 256"/>
              <a:gd name="T50" fmla="*/ 126 w 256"/>
              <a:gd name="T51" fmla="*/ 240 h 256"/>
              <a:gd name="T52" fmla="*/ 130 w 256"/>
              <a:gd name="T53" fmla="*/ 244 h 256"/>
              <a:gd name="T54" fmla="*/ 134 w 256"/>
              <a:gd name="T55" fmla="*/ 240 h 256"/>
              <a:gd name="T56" fmla="*/ 134 w 256"/>
              <a:gd name="T57" fmla="*/ 224 h 256"/>
              <a:gd name="T58" fmla="*/ 130 w 256"/>
              <a:gd name="T59" fmla="*/ 220 h 256"/>
              <a:gd name="T60" fmla="*/ 126 w 256"/>
              <a:gd name="T61" fmla="*/ 224 h 256"/>
              <a:gd name="T62" fmla="*/ 130 w 256"/>
              <a:gd name="T63" fmla="*/ 36 h 256"/>
              <a:gd name="T64" fmla="*/ 134 w 256"/>
              <a:gd name="T65" fmla="*/ 32 h 256"/>
              <a:gd name="T66" fmla="*/ 134 w 256"/>
              <a:gd name="T67" fmla="*/ 16 h 256"/>
              <a:gd name="T68" fmla="*/ 130 w 256"/>
              <a:gd name="T69" fmla="*/ 12 h 256"/>
              <a:gd name="T70" fmla="*/ 126 w 256"/>
              <a:gd name="T71" fmla="*/ 16 h 256"/>
              <a:gd name="T72" fmla="*/ 126 w 256"/>
              <a:gd name="T73" fmla="*/ 32 h 256"/>
              <a:gd name="T74" fmla="*/ 130 w 256"/>
              <a:gd name="T75" fmla="*/ 36 h 256"/>
              <a:gd name="T76" fmla="*/ 215 w 256"/>
              <a:gd name="T77" fmla="*/ 36 h 256"/>
              <a:gd name="T78" fmla="*/ 248 w 256"/>
              <a:gd name="T79" fmla="*/ 36 h 256"/>
              <a:gd name="T80" fmla="*/ 252 w 256"/>
              <a:gd name="T81" fmla="*/ 32 h 256"/>
              <a:gd name="T82" fmla="*/ 248 w 256"/>
              <a:gd name="T83" fmla="*/ 28 h 256"/>
              <a:gd name="T84" fmla="*/ 204 w 256"/>
              <a:gd name="T85" fmla="*/ 28 h 256"/>
              <a:gd name="T86" fmla="*/ 202 w 256"/>
              <a:gd name="T87" fmla="*/ 32 h 256"/>
              <a:gd name="T88" fmla="*/ 202 w 256"/>
              <a:gd name="T89" fmla="*/ 76 h 256"/>
              <a:gd name="T90" fmla="*/ 206 w 256"/>
              <a:gd name="T91" fmla="*/ 80 h 256"/>
              <a:gd name="T92" fmla="*/ 210 w 256"/>
              <a:gd name="T93" fmla="*/ 76 h 256"/>
              <a:gd name="T94" fmla="*/ 210 w 256"/>
              <a:gd name="T95" fmla="*/ 41 h 256"/>
              <a:gd name="T96" fmla="*/ 227 w 256"/>
              <a:gd name="T97" fmla="*/ 59 h 256"/>
              <a:gd name="T98" fmla="*/ 249 w 256"/>
              <a:gd name="T99" fmla="*/ 128 h 256"/>
              <a:gd name="T100" fmla="*/ 129 w 256"/>
              <a:gd name="T101" fmla="*/ 248 h 256"/>
              <a:gd name="T102" fmla="*/ 8 w 256"/>
              <a:gd name="T103" fmla="*/ 128 h 256"/>
              <a:gd name="T104" fmla="*/ 128 w 256"/>
              <a:gd name="T105" fmla="*/ 8 h 256"/>
              <a:gd name="T106" fmla="*/ 132 w 256"/>
              <a:gd name="T107" fmla="*/ 4 h 256"/>
              <a:gd name="T108" fmla="*/ 128 w 256"/>
              <a:gd name="T109" fmla="*/ 0 h 256"/>
              <a:gd name="T110" fmla="*/ 0 w 256"/>
              <a:gd name="T111" fmla="*/ 128 h 256"/>
              <a:gd name="T112" fmla="*/ 128 w 256"/>
              <a:gd name="T113" fmla="*/ 256 h 256"/>
              <a:gd name="T114" fmla="*/ 256 w 256"/>
              <a:gd name="T115" fmla="*/ 128 h 256"/>
              <a:gd name="T116" fmla="*/ 233 w 256"/>
              <a:gd name="T117" fmla="*/ 54 h 256"/>
              <a:gd name="T118" fmla="*/ 215 w 256"/>
              <a:gd name="T119" fmla="*/ 3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6" h="256">
                <a:moveTo>
                  <a:pt x="162" y="167"/>
                </a:moveTo>
                <a:cubicBezTo>
                  <a:pt x="126" y="130"/>
                  <a:pt x="126" y="130"/>
                  <a:pt x="126" y="130"/>
                </a:cubicBezTo>
                <a:cubicBezTo>
                  <a:pt x="126" y="48"/>
                  <a:pt x="126" y="48"/>
                  <a:pt x="126" y="48"/>
                </a:cubicBezTo>
                <a:cubicBezTo>
                  <a:pt x="126" y="46"/>
                  <a:pt x="128" y="44"/>
                  <a:pt x="130" y="44"/>
                </a:cubicBezTo>
                <a:cubicBezTo>
                  <a:pt x="132" y="44"/>
                  <a:pt x="134" y="46"/>
                  <a:pt x="134" y="48"/>
                </a:cubicBezTo>
                <a:cubicBezTo>
                  <a:pt x="134" y="126"/>
                  <a:pt x="134" y="126"/>
                  <a:pt x="134" y="126"/>
                </a:cubicBezTo>
                <a:cubicBezTo>
                  <a:pt x="168" y="161"/>
                  <a:pt x="168" y="161"/>
                  <a:pt x="168" y="161"/>
                </a:cubicBezTo>
                <a:cubicBezTo>
                  <a:pt x="170" y="163"/>
                  <a:pt x="169" y="165"/>
                  <a:pt x="167" y="167"/>
                </a:cubicBezTo>
                <a:cubicBezTo>
                  <a:pt x="166" y="168"/>
                  <a:pt x="165" y="168"/>
                  <a:pt x="164" y="168"/>
                </a:cubicBezTo>
                <a:cubicBezTo>
                  <a:pt x="163" y="168"/>
                  <a:pt x="163" y="168"/>
                  <a:pt x="162" y="167"/>
                </a:cubicBezTo>
                <a:close/>
                <a:moveTo>
                  <a:pt x="16" y="124"/>
                </a:moveTo>
                <a:cubicBezTo>
                  <a:pt x="14" y="124"/>
                  <a:pt x="12" y="126"/>
                  <a:pt x="12" y="128"/>
                </a:cubicBezTo>
                <a:cubicBezTo>
                  <a:pt x="12" y="130"/>
                  <a:pt x="14" y="132"/>
                  <a:pt x="16" y="132"/>
                </a:cubicBezTo>
                <a:cubicBezTo>
                  <a:pt x="32" y="132"/>
                  <a:pt x="32" y="132"/>
                  <a:pt x="32" y="132"/>
                </a:cubicBezTo>
                <a:cubicBezTo>
                  <a:pt x="35" y="132"/>
                  <a:pt x="36" y="130"/>
                  <a:pt x="36" y="128"/>
                </a:cubicBezTo>
                <a:cubicBezTo>
                  <a:pt x="36" y="126"/>
                  <a:pt x="35" y="124"/>
                  <a:pt x="32" y="124"/>
                </a:cubicBezTo>
                <a:lnTo>
                  <a:pt x="16" y="124"/>
                </a:lnTo>
                <a:close/>
                <a:moveTo>
                  <a:pt x="240" y="132"/>
                </a:moveTo>
                <a:cubicBezTo>
                  <a:pt x="243" y="132"/>
                  <a:pt x="244" y="130"/>
                  <a:pt x="244" y="128"/>
                </a:cubicBezTo>
                <a:cubicBezTo>
                  <a:pt x="244" y="126"/>
                  <a:pt x="243" y="124"/>
                  <a:pt x="240" y="124"/>
                </a:cubicBezTo>
                <a:cubicBezTo>
                  <a:pt x="224" y="124"/>
                  <a:pt x="224" y="124"/>
                  <a:pt x="224" y="124"/>
                </a:cubicBezTo>
                <a:cubicBezTo>
                  <a:pt x="222" y="124"/>
                  <a:pt x="220" y="126"/>
                  <a:pt x="220" y="128"/>
                </a:cubicBezTo>
                <a:cubicBezTo>
                  <a:pt x="220" y="130"/>
                  <a:pt x="222" y="132"/>
                  <a:pt x="224" y="132"/>
                </a:cubicBezTo>
                <a:lnTo>
                  <a:pt x="240" y="132"/>
                </a:lnTo>
                <a:close/>
                <a:moveTo>
                  <a:pt x="126" y="224"/>
                </a:moveTo>
                <a:cubicBezTo>
                  <a:pt x="126" y="240"/>
                  <a:pt x="126" y="240"/>
                  <a:pt x="126" y="240"/>
                </a:cubicBezTo>
                <a:cubicBezTo>
                  <a:pt x="126" y="242"/>
                  <a:pt x="128" y="244"/>
                  <a:pt x="130" y="244"/>
                </a:cubicBezTo>
                <a:cubicBezTo>
                  <a:pt x="132" y="244"/>
                  <a:pt x="134" y="242"/>
                  <a:pt x="134" y="240"/>
                </a:cubicBezTo>
                <a:cubicBezTo>
                  <a:pt x="134" y="224"/>
                  <a:pt x="134" y="224"/>
                  <a:pt x="134" y="224"/>
                </a:cubicBezTo>
                <a:cubicBezTo>
                  <a:pt x="134" y="222"/>
                  <a:pt x="132" y="220"/>
                  <a:pt x="130" y="220"/>
                </a:cubicBezTo>
                <a:cubicBezTo>
                  <a:pt x="128" y="220"/>
                  <a:pt x="126" y="222"/>
                  <a:pt x="126" y="224"/>
                </a:cubicBezTo>
                <a:close/>
                <a:moveTo>
                  <a:pt x="130" y="36"/>
                </a:moveTo>
                <a:cubicBezTo>
                  <a:pt x="132" y="36"/>
                  <a:pt x="134" y="34"/>
                  <a:pt x="134" y="32"/>
                </a:cubicBezTo>
                <a:cubicBezTo>
                  <a:pt x="134" y="16"/>
                  <a:pt x="134" y="16"/>
                  <a:pt x="134" y="16"/>
                </a:cubicBezTo>
                <a:cubicBezTo>
                  <a:pt x="134" y="14"/>
                  <a:pt x="132" y="12"/>
                  <a:pt x="130" y="12"/>
                </a:cubicBezTo>
                <a:cubicBezTo>
                  <a:pt x="128" y="12"/>
                  <a:pt x="126" y="14"/>
                  <a:pt x="126" y="16"/>
                </a:cubicBezTo>
                <a:cubicBezTo>
                  <a:pt x="126" y="32"/>
                  <a:pt x="126" y="32"/>
                  <a:pt x="126" y="32"/>
                </a:cubicBezTo>
                <a:cubicBezTo>
                  <a:pt x="126" y="34"/>
                  <a:pt x="128" y="36"/>
                  <a:pt x="130" y="36"/>
                </a:cubicBezTo>
                <a:close/>
                <a:moveTo>
                  <a:pt x="215" y="36"/>
                </a:moveTo>
                <a:cubicBezTo>
                  <a:pt x="248" y="36"/>
                  <a:pt x="248" y="36"/>
                  <a:pt x="248" y="36"/>
                </a:cubicBezTo>
                <a:cubicBezTo>
                  <a:pt x="251" y="36"/>
                  <a:pt x="252" y="34"/>
                  <a:pt x="252" y="32"/>
                </a:cubicBezTo>
                <a:cubicBezTo>
                  <a:pt x="252" y="30"/>
                  <a:pt x="251" y="28"/>
                  <a:pt x="248" y="28"/>
                </a:cubicBezTo>
                <a:cubicBezTo>
                  <a:pt x="204" y="28"/>
                  <a:pt x="204" y="28"/>
                  <a:pt x="204" y="28"/>
                </a:cubicBezTo>
                <a:cubicBezTo>
                  <a:pt x="202" y="32"/>
                  <a:pt x="202" y="32"/>
                  <a:pt x="202" y="32"/>
                </a:cubicBezTo>
                <a:cubicBezTo>
                  <a:pt x="202" y="76"/>
                  <a:pt x="202" y="76"/>
                  <a:pt x="202" y="76"/>
                </a:cubicBezTo>
                <a:cubicBezTo>
                  <a:pt x="202" y="78"/>
                  <a:pt x="204" y="80"/>
                  <a:pt x="206" y="80"/>
                </a:cubicBezTo>
                <a:cubicBezTo>
                  <a:pt x="208" y="80"/>
                  <a:pt x="210" y="78"/>
                  <a:pt x="210" y="76"/>
                </a:cubicBezTo>
                <a:cubicBezTo>
                  <a:pt x="210" y="41"/>
                  <a:pt x="210" y="41"/>
                  <a:pt x="210" y="41"/>
                </a:cubicBezTo>
                <a:cubicBezTo>
                  <a:pt x="227" y="59"/>
                  <a:pt x="227" y="59"/>
                  <a:pt x="227" y="59"/>
                </a:cubicBezTo>
                <a:cubicBezTo>
                  <a:pt x="242" y="79"/>
                  <a:pt x="249" y="103"/>
                  <a:pt x="249" y="128"/>
                </a:cubicBezTo>
                <a:cubicBezTo>
                  <a:pt x="249" y="194"/>
                  <a:pt x="195" y="248"/>
                  <a:pt x="129" y="248"/>
                </a:cubicBezTo>
                <a:cubicBezTo>
                  <a:pt x="62" y="248"/>
                  <a:pt x="8" y="194"/>
                  <a:pt x="8" y="128"/>
                </a:cubicBezTo>
                <a:cubicBezTo>
                  <a:pt x="8" y="62"/>
                  <a:pt x="62" y="8"/>
                  <a:pt x="128" y="8"/>
                </a:cubicBezTo>
                <a:cubicBezTo>
                  <a:pt x="131" y="8"/>
                  <a:pt x="132" y="6"/>
                  <a:pt x="132" y="4"/>
                </a:cubicBezTo>
                <a:cubicBezTo>
                  <a:pt x="132" y="2"/>
                  <a:pt x="131" y="0"/>
                  <a:pt x="128" y="0"/>
                </a:cubicBezTo>
                <a:cubicBezTo>
                  <a:pt x="58" y="0"/>
                  <a:pt x="0" y="57"/>
                  <a:pt x="0" y="128"/>
                </a:cubicBezTo>
                <a:cubicBezTo>
                  <a:pt x="0" y="199"/>
                  <a:pt x="58" y="256"/>
                  <a:pt x="128" y="256"/>
                </a:cubicBezTo>
                <a:cubicBezTo>
                  <a:pt x="199" y="256"/>
                  <a:pt x="256" y="199"/>
                  <a:pt x="256" y="128"/>
                </a:cubicBezTo>
                <a:cubicBezTo>
                  <a:pt x="256" y="101"/>
                  <a:pt x="248" y="75"/>
                  <a:pt x="233" y="54"/>
                </a:cubicBezTo>
                <a:lnTo>
                  <a:pt x="215" y="36"/>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8" name="Freeform 70"/>
          <p:cNvSpPr>
            <a:spLocks noEditPoints="1"/>
          </p:cNvSpPr>
          <p:nvPr/>
        </p:nvSpPr>
        <p:spPr bwMode="auto">
          <a:xfrm>
            <a:off x="2943137" y="9307355"/>
            <a:ext cx="913440" cy="1246722"/>
          </a:xfrm>
          <a:custGeom>
            <a:avLst/>
            <a:gdLst>
              <a:gd name="T0" fmla="*/ 51 w 94"/>
              <a:gd name="T1" fmla="*/ 93 h 128"/>
              <a:gd name="T2" fmla="*/ 94 w 94"/>
              <a:gd name="T3" fmla="*/ 47 h 128"/>
              <a:gd name="T4" fmla="*/ 47 w 94"/>
              <a:gd name="T5" fmla="*/ 0 h 128"/>
              <a:gd name="T6" fmla="*/ 0 w 94"/>
              <a:gd name="T7" fmla="*/ 47 h 128"/>
              <a:gd name="T8" fmla="*/ 43 w 94"/>
              <a:gd name="T9" fmla="*/ 93 h 128"/>
              <a:gd name="T10" fmla="*/ 45 w 94"/>
              <a:gd name="T11" fmla="*/ 94 h 128"/>
              <a:gd name="T12" fmla="*/ 45 w 94"/>
              <a:gd name="T13" fmla="*/ 109 h 128"/>
              <a:gd name="T14" fmla="*/ 32 w 94"/>
              <a:gd name="T15" fmla="*/ 109 h 128"/>
              <a:gd name="T16" fmla="*/ 30 w 94"/>
              <a:gd name="T17" fmla="*/ 111 h 128"/>
              <a:gd name="T18" fmla="*/ 32 w 94"/>
              <a:gd name="T19" fmla="*/ 113 h 128"/>
              <a:gd name="T20" fmla="*/ 45 w 94"/>
              <a:gd name="T21" fmla="*/ 113 h 128"/>
              <a:gd name="T22" fmla="*/ 45 w 94"/>
              <a:gd name="T23" fmla="*/ 126 h 128"/>
              <a:gd name="T24" fmla="*/ 47 w 94"/>
              <a:gd name="T25" fmla="*/ 128 h 128"/>
              <a:gd name="T26" fmla="*/ 49 w 94"/>
              <a:gd name="T27" fmla="*/ 126 h 128"/>
              <a:gd name="T28" fmla="*/ 49 w 94"/>
              <a:gd name="T29" fmla="*/ 113 h 128"/>
              <a:gd name="T30" fmla="*/ 62 w 94"/>
              <a:gd name="T31" fmla="*/ 113 h 128"/>
              <a:gd name="T32" fmla="*/ 64 w 94"/>
              <a:gd name="T33" fmla="*/ 111 h 128"/>
              <a:gd name="T34" fmla="*/ 62 w 94"/>
              <a:gd name="T35" fmla="*/ 109 h 128"/>
              <a:gd name="T36" fmla="*/ 49 w 94"/>
              <a:gd name="T37" fmla="*/ 109 h 128"/>
              <a:gd name="T38" fmla="*/ 49 w 94"/>
              <a:gd name="T39" fmla="*/ 94 h 128"/>
              <a:gd name="T40" fmla="*/ 51 w 94"/>
              <a:gd name="T41" fmla="*/ 93 h 128"/>
              <a:gd name="T42" fmla="*/ 47 w 94"/>
              <a:gd name="T43" fmla="*/ 89 h 128"/>
              <a:gd name="T44" fmla="*/ 31 w 94"/>
              <a:gd name="T45" fmla="*/ 86 h 128"/>
              <a:gd name="T46" fmla="*/ 17 w 94"/>
              <a:gd name="T47" fmla="*/ 77 h 128"/>
              <a:gd name="T48" fmla="*/ 8 w 94"/>
              <a:gd name="T49" fmla="*/ 63 h 128"/>
              <a:gd name="T50" fmla="*/ 5 w 94"/>
              <a:gd name="T51" fmla="*/ 47 h 128"/>
              <a:gd name="T52" fmla="*/ 8 w 94"/>
              <a:gd name="T53" fmla="*/ 30 h 128"/>
              <a:gd name="T54" fmla="*/ 17 w 94"/>
              <a:gd name="T55" fmla="*/ 17 h 128"/>
              <a:gd name="T56" fmla="*/ 31 w 94"/>
              <a:gd name="T57" fmla="*/ 8 h 128"/>
              <a:gd name="T58" fmla="*/ 63 w 94"/>
              <a:gd name="T59" fmla="*/ 8 h 128"/>
              <a:gd name="T60" fmla="*/ 77 w 94"/>
              <a:gd name="T61" fmla="*/ 17 h 128"/>
              <a:gd name="T62" fmla="*/ 86 w 94"/>
              <a:gd name="T63" fmla="*/ 30 h 128"/>
              <a:gd name="T64" fmla="*/ 89 w 94"/>
              <a:gd name="T65" fmla="*/ 47 h 128"/>
              <a:gd name="T66" fmla="*/ 86 w 94"/>
              <a:gd name="T67" fmla="*/ 63 h 128"/>
              <a:gd name="T68" fmla="*/ 77 w 94"/>
              <a:gd name="T69" fmla="*/ 77 h 128"/>
              <a:gd name="T70" fmla="*/ 63 w 94"/>
              <a:gd name="T71" fmla="*/ 86 h 128"/>
              <a:gd name="T72" fmla="*/ 47 w 94"/>
              <a:gd name="T73" fmla="*/ 8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 h="128">
                <a:moveTo>
                  <a:pt x="51" y="93"/>
                </a:moveTo>
                <a:cubicBezTo>
                  <a:pt x="75" y="92"/>
                  <a:pt x="94" y="71"/>
                  <a:pt x="94" y="47"/>
                </a:cubicBezTo>
                <a:cubicBezTo>
                  <a:pt x="94" y="21"/>
                  <a:pt x="73" y="0"/>
                  <a:pt x="47" y="0"/>
                </a:cubicBezTo>
                <a:cubicBezTo>
                  <a:pt x="21" y="0"/>
                  <a:pt x="0" y="21"/>
                  <a:pt x="0" y="47"/>
                </a:cubicBezTo>
                <a:cubicBezTo>
                  <a:pt x="0" y="71"/>
                  <a:pt x="19" y="92"/>
                  <a:pt x="43" y="93"/>
                </a:cubicBezTo>
                <a:cubicBezTo>
                  <a:pt x="45" y="94"/>
                  <a:pt x="45" y="94"/>
                  <a:pt x="45" y="94"/>
                </a:cubicBezTo>
                <a:cubicBezTo>
                  <a:pt x="45" y="109"/>
                  <a:pt x="45" y="109"/>
                  <a:pt x="45" y="109"/>
                </a:cubicBezTo>
                <a:cubicBezTo>
                  <a:pt x="32" y="109"/>
                  <a:pt x="32" y="109"/>
                  <a:pt x="32" y="109"/>
                </a:cubicBezTo>
                <a:cubicBezTo>
                  <a:pt x="31" y="109"/>
                  <a:pt x="30" y="110"/>
                  <a:pt x="30" y="111"/>
                </a:cubicBezTo>
                <a:cubicBezTo>
                  <a:pt x="30" y="112"/>
                  <a:pt x="31" y="113"/>
                  <a:pt x="32" y="113"/>
                </a:cubicBezTo>
                <a:cubicBezTo>
                  <a:pt x="45" y="113"/>
                  <a:pt x="45" y="113"/>
                  <a:pt x="45" y="113"/>
                </a:cubicBezTo>
                <a:cubicBezTo>
                  <a:pt x="45" y="126"/>
                  <a:pt x="45" y="126"/>
                  <a:pt x="45" y="126"/>
                </a:cubicBezTo>
                <a:cubicBezTo>
                  <a:pt x="45" y="127"/>
                  <a:pt x="46" y="128"/>
                  <a:pt x="47" y="128"/>
                </a:cubicBezTo>
                <a:cubicBezTo>
                  <a:pt x="48" y="128"/>
                  <a:pt x="49" y="127"/>
                  <a:pt x="49" y="126"/>
                </a:cubicBezTo>
                <a:cubicBezTo>
                  <a:pt x="49" y="113"/>
                  <a:pt x="49" y="113"/>
                  <a:pt x="49" y="113"/>
                </a:cubicBezTo>
                <a:cubicBezTo>
                  <a:pt x="62" y="113"/>
                  <a:pt x="62" y="113"/>
                  <a:pt x="62" y="113"/>
                </a:cubicBezTo>
                <a:cubicBezTo>
                  <a:pt x="63" y="113"/>
                  <a:pt x="64" y="112"/>
                  <a:pt x="64" y="111"/>
                </a:cubicBezTo>
                <a:cubicBezTo>
                  <a:pt x="64" y="110"/>
                  <a:pt x="63" y="109"/>
                  <a:pt x="62" y="109"/>
                </a:cubicBezTo>
                <a:cubicBezTo>
                  <a:pt x="49" y="109"/>
                  <a:pt x="49" y="109"/>
                  <a:pt x="49" y="109"/>
                </a:cubicBezTo>
                <a:cubicBezTo>
                  <a:pt x="49" y="94"/>
                  <a:pt x="49" y="94"/>
                  <a:pt x="49" y="94"/>
                </a:cubicBezTo>
                <a:lnTo>
                  <a:pt x="51" y="93"/>
                </a:lnTo>
                <a:close/>
                <a:moveTo>
                  <a:pt x="47" y="89"/>
                </a:moveTo>
                <a:cubicBezTo>
                  <a:pt x="41" y="89"/>
                  <a:pt x="36" y="88"/>
                  <a:pt x="31" y="86"/>
                </a:cubicBezTo>
                <a:cubicBezTo>
                  <a:pt x="26" y="84"/>
                  <a:pt x="21" y="80"/>
                  <a:pt x="17" y="77"/>
                </a:cubicBezTo>
                <a:cubicBezTo>
                  <a:pt x="13" y="73"/>
                  <a:pt x="10" y="68"/>
                  <a:pt x="8" y="63"/>
                </a:cubicBezTo>
                <a:cubicBezTo>
                  <a:pt x="6" y="58"/>
                  <a:pt x="5" y="52"/>
                  <a:pt x="5" y="47"/>
                </a:cubicBezTo>
                <a:cubicBezTo>
                  <a:pt x="5" y="41"/>
                  <a:pt x="6" y="36"/>
                  <a:pt x="8" y="30"/>
                </a:cubicBezTo>
                <a:cubicBezTo>
                  <a:pt x="10" y="25"/>
                  <a:pt x="13" y="21"/>
                  <a:pt x="17" y="17"/>
                </a:cubicBezTo>
                <a:cubicBezTo>
                  <a:pt x="21" y="13"/>
                  <a:pt x="26" y="10"/>
                  <a:pt x="31" y="8"/>
                </a:cubicBezTo>
                <a:cubicBezTo>
                  <a:pt x="41" y="3"/>
                  <a:pt x="53" y="3"/>
                  <a:pt x="63" y="8"/>
                </a:cubicBezTo>
                <a:cubicBezTo>
                  <a:pt x="68" y="10"/>
                  <a:pt x="73" y="13"/>
                  <a:pt x="77" y="17"/>
                </a:cubicBezTo>
                <a:cubicBezTo>
                  <a:pt x="81" y="21"/>
                  <a:pt x="84" y="25"/>
                  <a:pt x="86" y="30"/>
                </a:cubicBezTo>
                <a:cubicBezTo>
                  <a:pt x="88" y="36"/>
                  <a:pt x="89" y="41"/>
                  <a:pt x="89" y="47"/>
                </a:cubicBezTo>
                <a:cubicBezTo>
                  <a:pt x="89" y="52"/>
                  <a:pt x="88" y="58"/>
                  <a:pt x="86" y="63"/>
                </a:cubicBezTo>
                <a:cubicBezTo>
                  <a:pt x="84" y="68"/>
                  <a:pt x="81" y="73"/>
                  <a:pt x="77" y="77"/>
                </a:cubicBezTo>
                <a:cubicBezTo>
                  <a:pt x="73" y="80"/>
                  <a:pt x="68" y="84"/>
                  <a:pt x="63" y="86"/>
                </a:cubicBezTo>
                <a:cubicBezTo>
                  <a:pt x="58" y="88"/>
                  <a:pt x="53" y="89"/>
                  <a:pt x="47" y="8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179" name="Group 9"/>
          <p:cNvGrpSpPr>
            <a:grpSpLocks noChangeAspect="1"/>
          </p:cNvGrpSpPr>
          <p:nvPr/>
        </p:nvGrpSpPr>
        <p:grpSpPr bwMode="auto">
          <a:xfrm>
            <a:off x="12033320" y="4778593"/>
            <a:ext cx="1184121" cy="1186701"/>
            <a:chOff x="5195" y="1559"/>
            <a:chExt cx="459" cy="460"/>
          </a:xfrm>
          <a:solidFill>
            <a:schemeClr val="bg1"/>
          </a:solidFill>
        </p:grpSpPr>
        <p:sp>
          <p:nvSpPr>
            <p:cNvPr id="180" name="Freeform 10"/>
            <p:cNvSpPr>
              <a:spLocks noEditPoints="1"/>
            </p:cNvSpPr>
            <p:nvPr/>
          </p:nvSpPr>
          <p:spPr bwMode="auto">
            <a:xfrm>
              <a:off x="5195" y="1559"/>
              <a:ext cx="459" cy="460"/>
            </a:xfrm>
            <a:custGeom>
              <a:avLst/>
              <a:gdLst>
                <a:gd name="T0" fmla="*/ 39 w 256"/>
                <a:gd name="T1" fmla="*/ 161 h 256"/>
                <a:gd name="T2" fmla="*/ 30 w 256"/>
                <a:gd name="T3" fmla="*/ 189 h 256"/>
                <a:gd name="T4" fmla="*/ 45 w 256"/>
                <a:gd name="T5" fmla="*/ 226 h 256"/>
                <a:gd name="T6" fmla="*/ 78 w 256"/>
                <a:gd name="T7" fmla="*/ 216 h 256"/>
                <a:gd name="T8" fmla="*/ 100 w 256"/>
                <a:gd name="T9" fmla="*/ 225 h 256"/>
                <a:gd name="T10" fmla="*/ 140 w 256"/>
                <a:gd name="T11" fmla="*/ 256 h 256"/>
                <a:gd name="T12" fmla="*/ 161 w 256"/>
                <a:gd name="T13" fmla="*/ 217 h 256"/>
                <a:gd name="T14" fmla="*/ 189 w 256"/>
                <a:gd name="T15" fmla="*/ 226 h 256"/>
                <a:gd name="T16" fmla="*/ 226 w 256"/>
                <a:gd name="T17" fmla="*/ 211 h 256"/>
                <a:gd name="T18" fmla="*/ 216 w 256"/>
                <a:gd name="T19" fmla="*/ 178 h 256"/>
                <a:gd name="T20" fmla="*/ 225 w 256"/>
                <a:gd name="T21" fmla="*/ 156 h 256"/>
                <a:gd name="T22" fmla="*/ 256 w 256"/>
                <a:gd name="T23" fmla="*/ 116 h 256"/>
                <a:gd name="T24" fmla="*/ 217 w 256"/>
                <a:gd name="T25" fmla="*/ 95 h 256"/>
                <a:gd name="T26" fmla="*/ 226 w 256"/>
                <a:gd name="T27" fmla="*/ 67 h 256"/>
                <a:gd name="T28" fmla="*/ 211 w 256"/>
                <a:gd name="T29" fmla="*/ 30 h 256"/>
                <a:gd name="T30" fmla="*/ 178 w 256"/>
                <a:gd name="T31" fmla="*/ 40 h 256"/>
                <a:gd name="T32" fmla="*/ 156 w 256"/>
                <a:gd name="T33" fmla="*/ 31 h 256"/>
                <a:gd name="T34" fmla="*/ 116 w 256"/>
                <a:gd name="T35" fmla="*/ 0 h 256"/>
                <a:gd name="T36" fmla="*/ 95 w 256"/>
                <a:gd name="T37" fmla="*/ 39 h 256"/>
                <a:gd name="T38" fmla="*/ 67 w 256"/>
                <a:gd name="T39" fmla="*/ 30 h 256"/>
                <a:gd name="T40" fmla="*/ 30 w 256"/>
                <a:gd name="T41" fmla="*/ 45 h 256"/>
                <a:gd name="T42" fmla="*/ 40 w 256"/>
                <a:gd name="T43" fmla="*/ 78 h 256"/>
                <a:gd name="T44" fmla="*/ 31 w 256"/>
                <a:gd name="T45" fmla="*/ 100 h 256"/>
                <a:gd name="T46" fmla="*/ 0 w 256"/>
                <a:gd name="T47" fmla="*/ 140 h 256"/>
                <a:gd name="T48" fmla="*/ 16 w 256"/>
                <a:gd name="T49" fmla="*/ 108 h 256"/>
                <a:gd name="T50" fmla="*/ 49 w 256"/>
                <a:gd name="T51" fmla="*/ 88 h 256"/>
                <a:gd name="T52" fmla="*/ 33 w 256"/>
                <a:gd name="T53" fmla="*/ 56 h 256"/>
                <a:gd name="T54" fmla="*/ 62 w 256"/>
                <a:gd name="T55" fmla="*/ 35 h 256"/>
                <a:gd name="T56" fmla="*/ 97 w 256"/>
                <a:gd name="T57" fmla="*/ 47 h 256"/>
                <a:gd name="T58" fmla="*/ 116 w 256"/>
                <a:gd name="T59" fmla="*/ 8 h 256"/>
                <a:gd name="T60" fmla="*/ 148 w 256"/>
                <a:gd name="T61" fmla="*/ 31 h 256"/>
                <a:gd name="T62" fmla="*/ 184 w 256"/>
                <a:gd name="T63" fmla="*/ 46 h 256"/>
                <a:gd name="T64" fmla="*/ 221 w 256"/>
                <a:gd name="T65" fmla="*/ 50 h 256"/>
                <a:gd name="T66" fmla="*/ 210 w 256"/>
                <a:gd name="T67" fmla="*/ 72 h 256"/>
                <a:gd name="T68" fmla="*/ 225 w 256"/>
                <a:gd name="T69" fmla="*/ 108 h 256"/>
                <a:gd name="T70" fmla="*/ 248 w 256"/>
                <a:gd name="T71" fmla="*/ 140 h 256"/>
                <a:gd name="T72" fmla="*/ 209 w 256"/>
                <a:gd name="T73" fmla="*/ 159 h 256"/>
                <a:gd name="T74" fmla="*/ 221 w 256"/>
                <a:gd name="T75" fmla="*/ 194 h 256"/>
                <a:gd name="T76" fmla="*/ 206 w 256"/>
                <a:gd name="T77" fmla="*/ 221 h 256"/>
                <a:gd name="T78" fmla="*/ 168 w 256"/>
                <a:gd name="T79" fmla="*/ 207 h 256"/>
                <a:gd name="T80" fmla="*/ 148 w 256"/>
                <a:gd name="T81" fmla="*/ 240 h 256"/>
                <a:gd name="T82" fmla="*/ 108 w 256"/>
                <a:gd name="T83" fmla="*/ 240 h 256"/>
                <a:gd name="T84" fmla="*/ 88 w 256"/>
                <a:gd name="T85" fmla="*/ 207 h 256"/>
                <a:gd name="T86" fmla="*/ 62 w 256"/>
                <a:gd name="T87" fmla="*/ 221 h 256"/>
                <a:gd name="T88" fmla="*/ 33 w 256"/>
                <a:gd name="T89" fmla="*/ 200 h 256"/>
                <a:gd name="T90" fmla="*/ 49 w 256"/>
                <a:gd name="T91" fmla="*/ 168 h 256"/>
                <a:gd name="T92" fmla="*/ 16 w 256"/>
                <a:gd name="T93" fmla="*/ 14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56" h="256">
                  <a:moveTo>
                    <a:pt x="16" y="156"/>
                  </a:moveTo>
                  <a:cubicBezTo>
                    <a:pt x="31" y="156"/>
                    <a:pt x="31" y="156"/>
                    <a:pt x="31" y="156"/>
                  </a:cubicBezTo>
                  <a:cubicBezTo>
                    <a:pt x="35" y="156"/>
                    <a:pt x="38" y="158"/>
                    <a:pt x="39" y="161"/>
                  </a:cubicBezTo>
                  <a:cubicBezTo>
                    <a:pt x="42" y="170"/>
                    <a:pt x="42" y="170"/>
                    <a:pt x="42" y="170"/>
                  </a:cubicBezTo>
                  <a:cubicBezTo>
                    <a:pt x="43" y="173"/>
                    <a:pt x="42" y="176"/>
                    <a:pt x="40" y="178"/>
                  </a:cubicBezTo>
                  <a:cubicBezTo>
                    <a:pt x="30" y="189"/>
                    <a:pt x="30" y="189"/>
                    <a:pt x="30" y="189"/>
                  </a:cubicBezTo>
                  <a:cubicBezTo>
                    <a:pt x="27" y="192"/>
                    <a:pt x="25" y="196"/>
                    <a:pt x="25" y="200"/>
                  </a:cubicBezTo>
                  <a:cubicBezTo>
                    <a:pt x="25" y="204"/>
                    <a:pt x="27" y="208"/>
                    <a:pt x="30" y="211"/>
                  </a:cubicBezTo>
                  <a:cubicBezTo>
                    <a:pt x="45" y="226"/>
                    <a:pt x="45" y="226"/>
                    <a:pt x="45" y="226"/>
                  </a:cubicBezTo>
                  <a:cubicBezTo>
                    <a:pt x="48" y="229"/>
                    <a:pt x="52" y="231"/>
                    <a:pt x="56" y="231"/>
                  </a:cubicBezTo>
                  <a:cubicBezTo>
                    <a:pt x="60" y="231"/>
                    <a:pt x="64" y="229"/>
                    <a:pt x="67" y="226"/>
                  </a:cubicBezTo>
                  <a:cubicBezTo>
                    <a:pt x="78" y="216"/>
                    <a:pt x="78" y="216"/>
                    <a:pt x="78" y="216"/>
                  </a:cubicBezTo>
                  <a:cubicBezTo>
                    <a:pt x="80" y="214"/>
                    <a:pt x="83" y="213"/>
                    <a:pt x="86" y="214"/>
                  </a:cubicBezTo>
                  <a:cubicBezTo>
                    <a:pt x="95" y="217"/>
                    <a:pt x="95" y="217"/>
                    <a:pt x="95" y="217"/>
                  </a:cubicBezTo>
                  <a:cubicBezTo>
                    <a:pt x="98" y="218"/>
                    <a:pt x="100" y="221"/>
                    <a:pt x="100" y="225"/>
                  </a:cubicBezTo>
                  <a:cubicBezTo>
                    <a:pt x="100" y="240"/>
                    <a:pt x="100" y="240"/>
                    <a:pt x="100" y="240"/>
                  </a:cubicBezTo>
                  <a:cubicBezTo>
                    <a:pt x="100" y="249"/>
                    <a:pt x="107" y="256"/>
                    <a:pt x="116" y="256"/>
                  </a:cubicBezTo>
                  <a:cubicBezTo>
                    <a:pt x="140" y="256"/>
                    <a:pt x="140" y="256"/>
                    <a:pt x="140" y="256"/>
                  </a:cubicBezTo>
                  <a:cubicBezTo>
                    <a:pt x="149" y="256"/>
                    <a:pt x="156" y="249"/>
                    <a:pt x="156" y="240"/>
                  </a:cubicBezTo>
                  <a:cubicBezTo>
                    <a:pt x="156" y="225"/>
                    <a:pt x="156" y="225"/>
                    <a:pt x="156" y="225"/>
                  </a:cubicBezTo>
                  <a:cubicBezTo>
                    <a:pt x="156" y="221"/>
                    <a:pt x="158" y="218"/>
                    <a:pt x="161" y="217"/>
                  </a:cubicBezTo>
                  <a:cubicBezTo>
                    <a:pt x="170" y="214"/>
                    <a:pt x="170" y="214"/>
                    <a:pt x="170" y="214"/>
                  </a:cubicBezTo>
                  <a:cubicBezTo>
                    <a:pt x="173" y="213"/>
                    <a:pt x="176" y="214"/>
                    <a:pt x="178" y="216"/>
                  </a:cubicBezTo>
                  <a:cubicBezTo>
                    <a:pt x="189" y="226"/>
                    <a:pt x="189" y="226"/>
                    <a:pt x="189" y="226"/>
                  </a:cubicBezTo>
                  <a:cubicBezTo>
                    <a:pt x="192" y="229"/>
                    <a:pt x="196" y="231"/>
                    <a:pt x="200" y="231"/>
                  </a:cubicBezTo>
                  <a:cubicBezTo>
                    <a:pt x="204" y="231"/>
                    <a:pt x="208" y="229"/>
                    <a:pt x="211" y="226"/>
                  </a:cubicBezTo>
                  <a:cubicBezTo>
                    <a:pt x="226" y="211"/>
                    <a:pt x="226" y="211"/>
                    <a:pt x="226" y="211"/>
                  </a:cubicBezTo>
                  <a:cubicBezTo>
                    <a:pt x="229" y="208"/>
                    <a:pt x="231" y="204"/>
                    <a:pt x="231" y="200"/>
                  </a:cubicBezTo>
                  <a:cubicBezTo>
                    <a:pt x="231" y="196"/>
                    <a:pt x="229" y="192"/>
                    <a:pt x="226" y="189"/>
                  </a:cubicBezTo>
                  <a:cubicBezTo>
                    <a:pt x="216" y="178"/>
                    <a:pt x="216" y="178"/>
                    <a:pt x="216" y="178"/>
                  </a:cubicBezTo>
                  <a:cubicBezTo>
                    <a:pt x="214" y="176"/>
                    <a:pt x="213" y="173"/>
                    <a:pt x="214" y="170"/>
                  </a:cubicBezTo>
                  <a:cubicBezTo>
                    <a:pt x="217" y="161"/>
                    <a:pt x="217" y="161"/>
                    <a:pt x="217" y="161"/>
                  </a:cubicBezTo>
                  <a:cubicBezTo>
                    <a:pt x="218" y="158"/>
                    <a:pt x="221" y="156"/>
                    <a:pt x="225" y="156"/>
                  </a:cubicBezTo>
                  <a:cubicBezTo>
                    <a:pt x="240" y="156"/>
                    <a:pt x="240" y="156"/>
                    <a:pt x="240" y="156"/>
                  </a:cubicBezTo>
                  <a:cubicBezTo>
                    <a:pt x="249" y="156"/>
                    <a:pt x="256" y="149"/>
                    <a:pt x="256" y="140"/>
                  </a:cubicBezTo>
                  <a:cubicBezTo>
                    <a:pt x="256" y="116"/>
                    <a:pt x="256" y="116"/>
                    <a:pt x="256" y="116"/>
                  </a:cubicBezTo>
                  <a:cubicBezTo>
                    <a:pt x="256" y="107"/>
                    <a:pt x="249" y="100"/>
                    <a:pt x="240" y="100"/>
                  </a:cubicBezTo>
                  <a:cubicBezTo>
                    <a:pt x="225" y="100"/>
                    <a:pt x="225" y="100"/>
                    <a:pt x="225" y="100"/>
                  </a:cubicBezTo>
                  <a:cubicBezTo>
                    <a:pt x="221" y="100"/>
                    <a:pt x="218" y="98"/>
                    <a:pt x="217" y="95"/>
                  </a:cubicBezTo>
                  <a:cubicBezTo>
                    <a:pt x="214" y="86"/>
                    <a:pt x="214" y="86"/>
                    <a:pt x="214" y="86"/>
                  </a:cubicBezTo>
                  <a:cubicBezTo>
                    <a:pt x="213" y="83"/>
                    <a:pt x="214" y="80"/>
                    <a:pt x="216" y="78"/>
                  </a:cubicBezTo>
                  <a:cubicBezTo>
                    <a:pt x="226" y="67"/>
                    <a:pt x="226" y="67"/>
                    <a:pt x="226" y="67"/>
                  </a:cubicBezTo>
                  <a:cubicBezTo>
                    <a:pt x="229" y="64"/>
                    <a:pt x="231" y="60"/>
                    <a:pt x="231" y="56"/>
                  </a:cubicBezTo>
                  <a:cubicBezTo>
                    <a:pt x="231" y="52"/>
                    <a:pt x="229" y="48"/>
                    <a:pt x="226" y="45"/>
                  </a:cubicBezTo>
                  <a:cubicBezTo>
                    <a:pt x="211" y="30"/>
                    <a:pt x="211" y="30"/>
                    <a:pt x="211" y="30"/>
                  </a:cubicBezTo>
                  <a:cubicBezTo>
                    <a:pt x="208" y="27"/>
                    <a:pt x="204" y="25"/>
                    <a:pt x="200" y="25"/>
                  </a:cubicBezTo>
                  <a:cubicBezTo>
                    <a:pt x="196" y="25"/>
                    <a:pt x="192" y="27"/>
                    <a:pt x="189" y="30"/>
                  </a:cubicBezTo>
                  <a:cubicBezTo>
                    <a:pt x="178" y="40"/>
                    <a:pt x="178" y="40"/>
                    <a:pt x="178" y="40"/>
                  </a:cubicBezTo>
                  <a:cubicBezTo>
                    <a:pt x="176" y="42"/>
                    <a:pt x="173" y="43"/>
                    <a:pt x="170" y="42"/>
                  </a:cubicBezTo>
                  <a:cubicBezTo>
                    <a:pt x="161" y="39"/>
                    <a:pt x="161" y="39"/>
                    <a:pt x="161" y="39"/>
                  </a:cubicBezTo>
                  <a:cubicBezTo>
                    <a:pt x="158" y="38"/>
                    <a:pt x="156" y="35"/>
                    <a:pt x="156" y="31"/>
                  </a:cubicBezTo>
                  <a:cubicBezTo>
                    <a:pt x="156" y="16"/>
                    <a:pt x="156" y="16"/>
                    <a:pt x="156" y="16"/>
                  </a:cubicBezTo>
                  <a:cubicBezTo>
                    <a:pt x="156" y="7"/>
                    <a:pt x="149" y="0"/>
                    <a:pt x="140" y="0"/>
                  </a:cubicBezTo>
                  <a:cubicBezTo>
                    <a:pt x="116" y="0"/>
                    <a:pt x="116" y="0"/>
                    <a:pt x="116" y="0"/>
                  </a:cubicBezTo>
                  <a:cubicBezTo>
                    <a:pt x="107" y="0"/>
                    <a:pt x="100" y="7"/>
                    <a:pt x="100" y="16"/>
                  </a:cubicBezTo>
                  <a:cubicBezTo>
                    <a:pt x="100" y="31"/>
                    <a:pt x="100" y="31"/>
                    <a:pt x="100" y="31"/>
                  </a:cubicBezTo>
                  <a:cubicBezTo>
                    <a:pt x="100" y="35"/>
                    <a:pt x="98" y="38"/>
                    <a:pt x="95" y="39"/>
                  </a:cubicBezTo>
                  <a:cubicBezTo>
                    <a:pt x="86" y="42"/>
                    <a:pt x="86" y="42"/>
                    <a:pt x="86" y="42"/>
                  </a:cubicBezTo>
                  <a:cubicBezTo>
                    <a:pt x="83" y="43"/>
                    <a:pt x="80" y="42"/>
                    <a:pt x="78" y="40"/>
                  </a:cubicBezTo>
                  <a:cubicBezTo>
                    <a:pt x="67" y="30"/>
                    <a:pt x="67" y="30"/>
                    <a:pt x="67" y="30"/>
                  </a:cubicBezTo>
                  <a:cubicBezTo>
                    <a:pt x="64" y="27"/>
                    <a:pt x="60" y="25"/>
                    <a:pt x="56" y="25"/>
                  </a:cubicBezTo>
                  <a:cubicBezTo>
                    <a:pt x="52" y="25"/>
                    <a:pt x="48" y="27"/>
                    <a:pt x="45" y="30"/>
                  </a:cubicBezTo>
                  <a:cubicBezTo>
                    <a:pt x="30" y="45"/>
                    <a:pt x="30" y="45"/>
                    <a:pt x="30" y="45"/>
                  </a:cubicBezTo>
                  <a:cubicBezTo>
                    <a:pt x="27" y="48"/>
                    <a:pt x="25" y="52"/>
                    <a:pt x="25" y="56"/>
                  </a:cubicBezTo>
                  <a:cubicBezTo>
                    <a:pt x="25" y="60"/>
                    <a:pt x="27" y="64"/>
                    <a:pt x="30" y="67"/>
                  </a:cubicBezTo>
                  <a:cubicBezTo>
                    <a:pt x="40" y="78"/>
                    <a:pt x="40" y="78"/>
                    <a:pt x="40" y="78"/>
                  </a:cubicBezTo>
                  <a:cubicBezTo>
                    <a:pt x="42" y="80"/>
                    <a:pt x="43" y="83"/>
                    <a:pt x="42" y="86"/>
                  </a:cubicBezTo>
                  <a:cubicBezTo>
                    <a:pt x="39" y="95"/>
                    <a:pt x="39" y="95"/>
                    <a:pt x="39" y="95"/>
                  </a:cubicBezTo>
                  <a:cubicBezTo>
                    <a:pt x="38" y="98"/>
                    <a:pt x="35" y="100"/>
                    <a:pt x="31" y="100"/>
                  </a:cubicBezTo>
                  <a:cubicBezTo>
                    <a:pt x="16" y="100"/>
                    <a:pt x="16" y="100"/>
                    <a:pt x="16" y="100"/>
                  </a:cubicBezTo>
                  <a:cubicBezTo>
                    <a:pt x="7" y="100"/>
                    <a:pt x="0" y="107"/>
                    <a:pt x="0" y="116"/>
                  </a:cubicBezTo>
                  <a:cubicBezTo>
                    <a:pt x="0" y="140"/>
                    <a:pt x="0" y="140"/>
                    <a:pt x="0" y="140"/>
                  </a:cubicBezTo>
                  <a:cubicBezTo>
                    <a:pt x="0" y="149"/>
                    <a:pt x="7" y="156"/>
                    <a:pt x="16" y="156"/>
                  </a:cubicBezTo>
                  <a:close/>
                  <a:moveTo>
                    <a:pt x="8" y="116"/>
                  </a:moveTo>
                  <a:cubicBezTo>
                    <a:pt x="8" y="112"/>
                    <a:pt x="12" y="108"/>
                    <a:pt x="16" y="108"/>
                  </a:cubicBezTo>
                  <a:cubicBezTo>
                    <a:pt x="31" y="108"/>
                    <a:pt x="31" y="108"/>
                    <a:pt x="31" y="108"/>
                  </a:cubicBezTo>
                  <a:cubicBezTo>
                    <a:pt x="38" y="108"/>
                    <a:pt x="44" y="104"/>
                    <a:pt x="47" y="97"/>
                  </a:cubicBezTo>
                  <a:cubicBezTo>
                    <a:pt x="49" y="88"/>
                    <a:pt x="49" y="88"/>
                    <a:pt x="49" y="88"/>
                  </a:cubicBezTo>
                  <a:cubicBezTo>
                    <a:pt x="51" y="83"/>
                    <a:pt x="50" y="76"/>
                    <a:pt x="46" y="72"/>
                  </a:cubicBezTo>
                  <a:cubicBezTo>
                    <a:pt x="35" y="62"/>
                    <a:pt x="35" y="62"/>
                    <a:pt x="35" y="62"/>
                  </a:cubicBezTo>
                  <a:cubicBezTo>
                    <a:pt x="34" y="60"/>
                    <a:pt x="33" y="58"/>
                    <a:pt x="33" y="56"/>
                  </a:cubicBezTo>
                  <a:cubicBezTo>
                    <a:pt x="33" y="54"/>
                    <a:pt x="34" y="52"/>
                    <a:pt x="35" y="50"/>
                  </a:cubicBezTo>
                  <a:cubicBezTo>
                    <a:pt x="50" y="35"/>
                    <a:pt x="50" y="35"/>
                    <a:pt x="50" y="35"/>
                  </a:cubicBezTo>
                  <a:cubicBezTo>
                    <a:pt x="53" y="32"/>
                    <a:pt x="59" y="32"/>
                    <a:pt x="62" y="35"/>
                  </a:cubicBezTo>
                  <a:cubicBezTo>
                    <a:pt x="72" y="46"/>
                    <a:pt x="72" y="46"/>
                    <a:pt x="72" y="46"/>
                  </a:cubicBezTo>
                  <a:cubicBezTo>
                    <a:pt x="76" y="50"/>
                    <a:pt x="83" y="51"/>
                    <a:pt x="88" y="49"/>
                  </a:cubicBezTo>
                  <a:cubicBezTo>
                    <a:pt x="97" y="47"/>
                    <a:pt x="97" y="47"/>
                    <a:pt x="97" y="47"/>
                  </a:cubicBezTo>
                  <a:cubicBezTo>
                    <a:pt x="104" y="44"/>
                    <a:pt x="108" y="38"/>
                    <a:pt x="108" y="31"/>
                  </a:cubicBezTo>
                  <a:cubicBezTo>
                    <a:pt x="108" y="16"/>
                    <a:pt x="108" y="16"/>
                    <a:pt x="108" y="16"/>
                  </a:cubicBezTo>
                  <a:cubicBezTo>
                    <a:pt x="108" y="12"/>
                    <a:pt x="112" y="8"/>
                    <a:pt x="116" y="8"/>
                  </a:cubicBezTo>
                  <a:cubicBezTo>
                    <a:pt x="140" y="8"/>
                    <a:pt x="140" y="8"/>
                    <a:pt x="140" y="8"/>
                  </a:cubicBezTo>
                  <a:cubicBezTo>
                    <a:pt x="144" y="8"/>
                    <a:pt x="148" y="12"/>
                    <a:pt x="148" y="16"/>
                  </a:cubicBezTo>
                  <a:cubicBezTo>
                    <a:pt x="148" y="31"/>
                    <a:pt x="148" y="31"/>
                    <a:pt x="148" y="31"/>
                  </a:cubicBezTo>
                  <a:cubicBezTo>
                    <a:pt x="148" y="38"/>
                    <a:pt x="152" y="44"/>
                    <a:pt x="159" y="47"/>
                  </a:cubicBezTo>
                  <a:cubicBezTo>
                    <a:pt x="168" y="49"/>
                    <a:pt x="168" y="49"/>
                    <a:pt x="168" y="49"/>
                  </a:cubicBezTo>
                  <a:cubicBezTo>
                    <a:pt x="173" y="51"/>
                    <a:pt x="180" y="50"/>
                    <a:pt x="184" y="46"/>
                  </a:cubicBezTo>
                  <a:cubicBezTo>
                    <a:pt x="194" y="35"/>
                    <a:pt x="194" y="35"/>
                    <a:pt x="194" y="35"/>
                  </a:cubicBezTo>
                  <a:cubicBezTo>
                    <a:pt x="197" y="32"/>
                    <a:pt x="203" y="32"/>
                    <a:pt x="206" y="35"/>
                  </a:cubicBezTo>
                  <a:cubicBezTo>
                    <a:pt x="221" y="50"/>
                    <a:pt x="221" y="50"/>
                    <a:pt x="221" y="50"/>
                  </a:cubicBezTo>
                  <a:cubicBezTo>
                    <a:pt x="222" y="52"/>
                    <a:pt x="223" y="54"/>
                    <a:pt x="223" y="56"/>
                  </a:cubicBezTo>
                  <a:cubicBezTo>
                    <a:pt x="223" y="58"/>
                    <a:pt x="222" y="60"/>
                    <a:pt x="221" y="62"/>
                  </a:cubicBezTo>
                  <a:cubicBezTo>
                    <a:pt x="210" y="72"/>
                    <a:pt x="210" y="72"/>
                    <a:pt x="210" y="72"/>
                  </a:cubicBezTo>
                  <a:cubicBezTo>
                    <a:pt x="206" y="76"/>
                    <a:pt x="205" y="83"/>
                    <a:pt x="207" y="88"/>
                  </a:cubicBezTo>
                  <a:cubicBezTo>
                    <a:pt x="209" y="97"/>
                    <a:pt x="209" y="97"/>
                    <a:pt x="209" y="97"/>
                  </a:cubicBezTo>
                  <a:cubicBezTo>
                    <a:pt x="212" y="104"/>
                    <a:pt x="218" y="108"/>
                    <a:pt x="225" y="108"/>
                  </a:cubicBezTo>
                  <a:cubicBezTo>
                    <a:pt x="240" y="108"/>
                    <a:pt x="240" y="108"/>
                    <a:pt x="240" y="108"/>
                  </a:cubicBezTo>
                  <a:cubicBezTo>
                    <a:pt x="244" y="108"/>
                    <a:pt x="248" y="112"/>
                    <a:pt x="248" y="116"/>
                  </a:cubicBezTo>
                  <a:cubicBezTo>
                    <a:pt x="248" y="140"/>
                    <a:pt x="248" y="140"/>
                    <a:pt x="248" y="140"/>
                  </a:cubicBezTo>
                  <a:cubicBezTo>
                    <a:pt x="248" y="144"/>
                    <a:pt x="244" y="148"/>
                    <a:pt x="240" y="148"/>
                  </a:cubicBezTo>
                  <a:cubicBezTo>
                    <a:pt x="225" y="148"/>
                    <a:pt x="225" y="148"/>
                    <a:pt x="225" y="148"/>
                  </a:cubicBezTo>
                  <a:cubicBezTo>
                    <a:pt x="218" y="148"/>
                    <a:pt x="212" y="152"/>
                    <a:pt x="209" y="159"/>
                  </a:cubicBezTo>
                  <a:cubicBezTo>
                    <a:pt x="207" y="168"/>
                    <a:pt x="207" y="168"/>
                    <a:pt x="207" y="168"/>
                  </a:cubicBezTo>
                  <a:cubicBezTo>
                    <a:pt x="205" y="173"/>
                    <a:pt x="206" y="180"/>
                    <a:pt x="210" y="184"/>
                  </a:cubicBezTo>
                  <a:cubicBezTo>
                    <a:pt x="221" y="194"/>
                    <a:pt x="221" y="194"/>
                    <a:pt x="221" y="194"/>
                  </a:cubicBezTo>
                  <a:cubicBezTo>
                    <a:pt x="222" y="196"/>
                    <a:pt x="223" y="198"/>
                    <a:pt x="223" y="200"/>
                  </a:cubicBezTo>
                  <a:cubicBezTo>
                    <a:pt x="223" y="202"/>
                    <a:pt x="222" y="204"/>
                    <a:pt x="221" y="206"/>
                  </a:cubicBezTo>
                  <a:cubicBezTo>
                    <a:pt x="206" y="221"/>
                    <a:pt x="206" y="221"/>
                    <a:pt x="206" y="221"/>
                  </a:cubicBezTo>
                  <a:cubicBezTo>
                    <a:pt x="203" y="224"/>
                    <a:pt x="197" y="224"/>
                    <a:pt x="194" y="221"/>
                  </a:cubicBezTo>
                  <a:cubicBezTo>
                    <a:pt x="184" y="210"/>
                    <a:pt x="184" y="210"/>
                    <a:pt x="184" y="210"/>
                  </a:cubicBezTo>
                  <a:cubicBezTo>
                    <a:pt x="180" y="206"/>
                    <a:pt x="173" y="205"/>
                    <a:pt x="168" y="207"/>
                  </a:cubicBezTo>
                  <a:cubicBezTo>
                    <a:pt x="159" y="209"/>
                    <a:pt x="159" y="209"/>
                    <a:pt x="159" y="209"/>
                  </a:cubicBezTo>
                  <a:cubicBezTo>
                    <a:pt x="152" y="212"/>
                    <a:pt x="148" y="218"/>
                    <a:pt x="148" y="225"/>
                  </a:cubicBezTo>
                  <a:cubicBezTo>
                    <a:pt x="148" y="240"/>
                    <a:pt x="148" y="240"/>
                    <a:pt x="148" y="240"/>
                  </a:cubicBezTo>
                  <a:cubicBezTo>
                    <a:pt x="148" y="244"/>
                    <a:pt x="144" y="248"/>
                    <a:pt x="140" y="248"/>
                  </a:cubicBezTo>
                  <a:cubicBezTo>
                    <a:pt x="116" y="248"/>
                    <a:pt x="116" y="248"/>
                    <a:pt x="116" y="248"/>
                  </a:cubicBezTo>
                  <a:cubicBezTo>
                    <a:pt x="112" y="248"/>
                    <a:pt x="108" y="244"/>
                    <a:pt x="108" y="240"/>
                  </a:cubicBezTo>
                  <a:cubicBezTo>
                    <a:pt x="108" y="225"/>
                    <a:pt x="108" y="225"/>
                    <a:pt x="108" y="225"/>
                  </a:cubicBezTo>
                  <a:cubicBezTo>
                    <a:pt x="108" y="218"/>
                    <a:pt x="104" y="212"/>
                    <a:pt x="97" y="209"/>
                  </a:cubicBezTo>
                  <a:cubicBezTo>
                    <a:pt x="88" y="207"/>
                    <a:pt x="88" y="207"/>
                    <a:pt x="88" y="207"/>
                  </a:cubicBezTo>
                  <a:cubicBezTo>
                    <a:pt x="87" y="206"/>
                    <a:pt x="85" y="206"/>
                    <a:pt x="83" y="206"/>
                  </a:cubicBezTo>
                  <a:cubicBezTo>
                    <a:pt x="79" y="206"/>
                    <a:pt x="75" y="207"/>
                    <a:pt x="72" y="210"/>
                  </a:cubicBezTo>
                  <a:cubicBezTo>
                    <a:pt x="62" y="221"/>
                    <a:pt x="62" y="221"/>
                    <a:pt x="62" y="221"/>
                  </a:cubicBezTo>
                  <a:cubicBezTo>
                    <a:pt x="59" y="224"/>
                    <a:pt x="53" y="224"/>
                    <a:pt x="50" y="221"/>
                  </a:cubicBezTo>
                  <a:cubicBezTo>
                    <a:pt x="35" y="206"/>
                    <a:pt x="35" y="206"/>
                    <a:pt x="35" y="206"/>
                  </a:cubicBezTo>
                  <a:cubicBezTo>
                    <a:pt x="34" y="204"/>
                    <a:pt x="33" y="202"/>
                    <a:pt x="33" y="200"/>
                  </a:cubicBezTo>
                  <a:cubicBezTo>
                    <a:pt x="33" y="198"/>
                    <a:pt x="34" y="196"/>
                    <a:pt x="35" y="194"/>
                  </a:cubicBezTo>
                  <a:cubicBezTo>
                    <a:pt x="46" y="184"/>
                    <a:pt x="46" y="184"/>
                    <a:pt x="46" y="184"/>
                  </a:cubicBezTo>
                  <a:cubicBezTo>
                    <a:pt x="50" y="180"/>
                    <a:pt x="51" y="173"/>
                    <a:pt x="49" y="168"/>
                  </a:cubicBezTo>
                  <a:cubicBezTo>
                    <a:pt x="47" y="159"/>
                    <a:pt x="47" y="159"/>
                    <a:pt x="47" y="159"/>
                  </a:cubicBezTo>
                  <a:cubicBezTo>
                    <a:pt x="44" y="152"/>
                    <a:pt x="38" y="148"/>
                    <a:pt x="31" y="148"/>
                  </a:cubicBezTo>
                  <a:cubicBezTo>
                    <a:pt x="16" y="148"/>
                    <a:pt x="16" y="148"/>
                    <a:pt x="16" y="148"/>
                  </a:cubicBezTo>
                  <a:cubicBezTo>
                    <a:pt x="12" y="148"/>
                    <a:pt x="8" y="144"/>
                    <a:pt x="8" y="140"/>
                  </a:cubicBezTo>
                  <a:lnTo>
                    <a:pt x="8" y="1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1" name="Freeform 11"/>
            <p:cNvSpPr>
              <a:spLocks noEditPoints="1"/>
            </p:cNvSpPr>
            <p:nvPr/>
          </p:nvSpPr>
          <p:spPr bwMode="auto">
            <a:xfrm>
              <a:off x="5373" y="1735"/>
              <a:ext cx="104" cy="104"/>
            </a:xfrm>
            <a:custGeom>
              <a:avLst/>
              <a:gdLst>
                <a:gd name="T0" fmla="*/ 29 w 58"/>
                <a:gd name="T1" fmla="*/ 58 h 58"/>
                <a:gd name="T2" fmla="*/ 29 w 58"/>
                <a:gd name="T3" fmla="*/ 58 h 58"/>
                <a:gd name="T4" fmla="*/ 35 w 58"/>
                <a:gd name="T5" fmla="*/ 57 h 58"/>
                <a:gd name="T6" fmla="*/ 56 w 58"/>
                <a:gd name="T7" fmla="*/ 36 h 58"/>
                <a:gd name="T8" fmla="*/ 51 w 58"/>
                <a:gd name="T9" fmla="*/ 12 h 58"/>
                <a:gd name="T10" fmla="*/ 23 w 58"/>
                <a:gd name="T11" fmla="*/ 3 h 58"/>
                <a:gd name="T12" fmla="*/ 2 w 58"/>
                <a:gd name="T13" fmla="*/ 24 h 58"/>
                <a:gd name="T14" fmla="*/ 7 w 58"/>
                <a:gd name="T15" fmla="*/ 48 h 58"/>
                <a:gd name="T16" fmla="*/ 29 w 58"/>
                <a:gd name="T17" fmla="*/ 58 h 58"/>
                <a:gd name="T18" fmla="*/ 10 w 58"/>
                <a:gd name="T19" fmla="*/ 25 h 58"/>
                <a:gd name="T20" fmla="*/ 24 w 58"/>
                <a:gd name="T21" fmla="*/ 11 h 58"/>
                <a:gd name="T22" fmla="*/ 29 w 58"/>
                <a:gd name="T23" fmla="*/ 10 h 58"/>
                <a:gd name="T24" fmla="*/ 45 w 58"/>
                <a:gd name="T25" fmla="*/ 17 h 58"/>
                <a:gd name="T26" fmla="*/ 48 w 58"/>
                <a:gd name="T27" fmla="*/ 35 h 58"/>
                <a:gd name="T28" fmla="*/ 34 w 58"/>
                <a:gd name="T29" fmla="*/ 49 h 58"/>
                <a:gd name="T30" fmla="*/ 29 w 58"/>
                <a:gd name="T31" fmla="*/ 50 h 58"/>
                <a:gd name="T32" fmla="*/ 29 w 58"/>
                <a:gd name="T33" fmla="*/ 50 h 58"/>
                <a:gd name="T34" fmla="*/ 13 w 58"/>
                <a:gd name="T35" fmla="*/ 43 h 58"/>
                <a:gd name="T36" fmla="*/ 10 w 58"/>
                <a:gd name="T37" fmla="*/ 2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8" h="58">
                  <a:moveTo>
                    <a:pt x="29" y="58"/>
                  </a:moveTo>
                  <a:cubicBezTo>
                    <a:pt x="29" y="58"/>
                    <a:pt x="29" y="58"/>
                    <a:pt x="29" y="58"/>
                  </a:cubicBezTo>
                  <a:cubicBezTo>
                    <a:pt x="31" y="58"/>
                    <a:pt x="33" y="58"/>
                    <a:pt x="35" y="57"/>
                  </a:cubicBezTo>
                  <a:cubicBezTo>
                    <a:pt x="46" y="55"/>
                    <a:pt x="54" y="47"/>
                    <a:pt x="56" y="36"/>
                  </a:cubicBezTo>
                  <a:cubicBezTo>
                    <a:pt x="58" y="28"/>
                    <a:pt x="56" y="19"/>
                    <a:pt x="51" y="12"/>
                  </a:cubicBezTo>
                  <a:cubicBezTo>
                    <a:pt x="44" y="4"/>
                    <a:pt x="33" y="0"/>
                    <a:pt x="23" y="3"/>
                  </a:cubicBezTo>
                  <a:cubicBezTo>
                    <a:pt x="12" y="5"/>
                    <a:pt x="4" y="13"/>
                    <a:pt x="2" y="24"/>
                  </a:cubicBezTo>
                  <a:cubicBezTo>
                    <a:pt x="0" y="32"/>
                    <a:pt x="2" y="41"/>
                    <a:pt x="7" y="48"/>
                  </a:cubicBezTo>
                  <a:cubicBezTo>
                    <a:pt x="13" y="54"/>
                    <a:pt x="20" y="58"/>
                    <a:pt x="29" y="58"/>
                  </a:cubicBezTo>
                  <a:close/>
                  <a:moveTo>
                    <a:pt x="10" y="25"/>
                  </a:moveTo>
                  <a:cubicBezTo>
                    <a:pt x="11" y="18"/>
                    <a:pt x="17" y="12"/>
                    <a:pt x="24" y="11"/>
                  </a:cubicBezTo>
                  <a:cubicBezTo>
                    <a:pt x="26" y="10"/>
                    <a:pt x="27" y="10"/>
                    <a:pt x="29" y="10"/>
                  </a:cubicBezTo>
                  <a:cubicBezTo>
                    <a:pt x="35" y="10"/>
                    <a:pt x="41" y="13"/>
                    <a:pt x="45" y="17"/>
                  </a:cubicBezTo>
                  <a:cubicBezTo>
                    <a:pt x="48" y="22"/>
                    <a:pt x="50" y="29"/>
                    <a:pt x="48" y="35"/>
                  </a:cubicBezTo>
                  <a:cubicBezTo>
                    <a:pt x="47" y="42"/>
                    <a:pt x="41" y="48"/>
                    <a:pt x="34" y="49"/>
                  </a:cubicBezTo>
                  <a:cubicBezTo>
                    <a:pt x="32" y="50"/>
                    <a:pt x="31" y="50"/>
                    <a:pt x="29" y="50"/>
                  </a:cubicBezTo>
                  <a:cubicBezTo>
                    <a:pt x="29" y="50"/>
                    <a:pt x="29" y="50"/>
                    <a:pt x="29" y="50"/>
                  </a:cubicBezTo>
                  <a:cubicBezTo>
                    <a:pt x="23" y="50"/>
                    <a:pt x="17" y="47"/>
                    <a:pt x="13" y="43"/>
                  </a:cubicBezTo>
                  <a:cubicBezTo>
                    <a:pt x="10" y="38"/>
                    <a:pt x="8" y="31"/>
                    <a:pt x="10"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82" name="Group 4"/>
          <p:cNvGrpSpPr>
            <a:grpSpLocks noChangeAspect="1"/>
          </p:cNvGrpSpPr>
          <p:nvPr/>
        </p:nvGrpSpPr>
        <p:grpSpPr bwMode="auto">
          <a:xfrm>
            <a:off x="9742674" y="9765889"/>
            <a:ext cx="1269553" cy="939179"/>
            <a:chOff x="3535" y="1933"/>
            <a:chExt cx="611" cy="452"/>
          </a:xfrm>
          <a:solidFill>
            <a:schemeClr val="bg1"/>
          </a:solidFill>
        </p:grpSpPr>
        <p:sp>
          <p:nvSpPr>
            <p:cNvPr id="183" name="Freeform 5"/>
            <p:cNvSpPr>
              <a:spLocks noEditPoints="1"/>
            </p:cNvSpPr>
            <p:nvPr/>
          </p:nvSpPr>
          <p:spPr bwMode="auto">
            <a:xfrm>
              <a:off x="3754" y="2048"/>
              <a:ext cx="232" cy="337"/>
            </a:xfrm>
            <a:custGeom>
              <a:avLst/>
              <a:gdLst>
                <a:gd name="T0" fmla="*/ 87 w 97"/>
                <a:gd name="T1" fmla="*/ 44 h 140"/>
                <a:gd name="T2" fmla="*/ 75 w 97"/>
                <a:gd name="T3" fmla="*/ 12 h 140"/>
                <a:gd name="T4" fmla="*/ 44 w 97"/>
                <a:gd name="T5" fmla="*/ 0 h 140"/>
                <a:gd name="T6" fmla="*/ 0 w 97"/>
                <a:gd name="T7" fmla="*/ 44 h 140"/>
                <a:gd name="T8" fmla="*/ 44 w 97"/>
                <a:gd name="T9" fmla="*/ 88 h 140"/>
                <a:gd name="T10" fmla="*/ 44 w 97"/>
                <a:gd name="T11" fmla="*/ 88 h 140"/>
                <a:gd name="T12" fmla="*/ 58 w 97"/>
                <a:gd name="T13" fmla="*/ 86 h 140"/>
                <a:gd name="T14" fmla="*/ 89 w 97"/>
                <a:gd name="T15" fmla="*/ 138 h 140"/>
                <a:gd name="T16" fmla="*/ 92 w 97"/>
                <a:gd name="T17" fmla="*/ 140 h 140"/>
                <a:gd name="T18" fmla="*/ 94 w 97"/>
                <a:gd name="T19" fmla="*/ 139 h 140"/>
                <a:gd name="T20" fmla="*/ 96 w 97"/>
                <a:gd name="T21" fmla="*/ 134 h 140"/>
                <a:gd name="T22" fmla="*/ 65 w 97"/>
                <a:gd name="T23" fmla="*/ 82 h 140"/>
                <a:gd name="T24" fmla="*/ 87 w 97"/>
                <a:gd name="T25" fmla="*/ 44 h 140"/>
                <a:gd name="T26" fmla="*/ 44 w 97"/>
                <a:gd name="T27" fmla="*/ 79 h 140"/>
                <a:gd name="T28" fmla="*/ 44 w 97"/>
                <a:gd name="T29" fmla="*/ 83 h 140"/>
                <a:gd name="T30" fmla="*/ 44 w 97"/>
                <a:gd name="T31" fmla="*/ 79 h 140"/>
                <a:gd name="T32" fmla="*/ 8 w 97"/>
                <a:gd name="T33" fmla="*/ 43 h 140"/>
                <a:gd name="T34" fmla="*/ 44 w 97"/>
                <a:gd name="T35" fmla="*/ 7 h 140"/>
                <a:gd name="T36" fmla="*/ 69 w 97"/>
                <a:gd name="T37" fmla="*/ 18 h 140"/>
                <a:gd name="T38" fmla="*/ 79 w 97"/>
                <a:gd name="T39" fmla="*/ 43 h 140"/>
                <a:gd name="T40" fmla="*/ 44 w 97"/>
                <a:gd name="T41" fmla="*/ 7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 h="140">
                  <a:moveTo>
                    <a:pt x="87" y="44"/>
                  </a:moveTo>
                  <a:cubicBezTo>
                    <a:pt x="87" y="32"/>
                    <a:pt x="83" y="21"/>
                    <a:pt x="75" y="12"/>
                  </a:cubicBezTo>
                  <a:cubicBezTo>
                    <a:pt x="66" y="4"/>
                    <a:pt x="55" y="0"/>
                    <a:pt x="44" y="0"/>
                  </a:cubicBezTo>
                  <a:cubicBezTo>
                    <a:pt x="20" y="0"/>
                    <a:pt x="0" y="20"/>
                    <a:pt x="0" y="44"/>
                  </a:cubicBezTo>
                  <a:cubicBezTo>
                    <a:pt x="0" y="68"/>
                    <a:pt x="20" y="88"/>
                    <a:pt x="44" y="88"/>
                  </a:cubicBezTo>
                  <a:cubicBezTo>
                    <a:pt x="44" y="88"/>
                    <a:pt x="44" y="88"/>
                    <a:pt x="44" y="88"/>
                  </a:cubicBezTo>
                  <a:cubicBezTo>
                    <a:pt x="49" y="88"/>
                    <a:pt x="53" y="87"/>
                    <a:pt x="58" y="86"/>
                  </a:cubicBezTo>
                  <a:cubicBezTo>
                    <a:pt x="89" y="138"/>
                    <a:pt x="89" y="138"/>
                    <a:pt x="89" y="138"/>
                  </a:cubicBezTo>
                  <a:cubicBezTo>
                    <a:pt x="90" y="139"/>
                    <a:pt x="91" y="140"/>
                    <a:pt x="92" y="140"/>
                  </a:cubicBezTo>
                  <a:cubicBezTo>
                    <a:pt x="93" y="140"/>
                    <a:pt x="94" y="140"/>
                    <a:pt x="94" y="139"/>
                  </a:cubicBezTo>
                  <a:cubicBezTo>
                    <a:pt x="96" y="138"/>
                    <a:pt x="97" y="136"/>
                    <a:pt x="96" y="134"/>
                  </a:cubicBezTo>
                  <a:cubicBezTo>
                    <a:pt x="65" y="82"/>
                    <a:pt x="65" y="82"/>
                    <a:pt x="65" y="82"/>
                  </a:cubicBezTo>
                  <a:cubicBezTo>
                    <a:pt x="78" y="75"/>
                    <a:pt x="87" y="60"/>
                    <a:pt x="87" y="44"/>
                  </a:cubicBezTo>
                  <a:close/>
                  <a:moveTo>
                    <a:pt x="44" y="79"/>
                  </a:moveTo>
                  <a:cubicBezTo>
                    <a:pt x="44" y="83"/>
                    <a:pt x="44" y="83"/>
                    <a:pt x="44" y="83"/>
                  </a:cubicBezTo>
                  <a:cubicBezTo>
                    <a:pt x="44" y="79"/>
                    <a:pt x="44" y="79"/>
                    <a:pt x="44" y="79"/>
                  </a:cubicBezTo>
                  <a:cubicBezTo>
                    <a:pt x="24" y="79"/>
                    <a:pt x="8" y="63"/>
                    <a:pt x="8" y="43"/>
                  </a:cubicBezTo>
                  <a:cubicBezTo>
                    <a:pt x="8" y="23"/>
                    <a:pt x="24" y="7"/>
                    <a:pt x="44" y="7"/>
                  </a:cubicBezTo>
                  <a:cubicBezTo>
                    <a:pt x="53" y="7"/>
                    <a:pt x="62" y="11"/>
                    <a:pt x="69" y="18"/>
                  </a:cubicBezTo>
                  <a:cubicBezTo>
                    <a:pt x="76" y="25"/>
                    <a:pt x="79" y="34"/>
                    <a:pt x="79" y="43"/>
                  </a:cubicBezTo>
                  <a:cubicBezTo>
                    <a:pt x="79" y="63"/>
                    <a:pt x="64" y="79"/>
                    <a:pt x="44"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4" name="Freeform 6"/>
            <p:cNvSpPr>
              <a:spLocks/>
            </p:cNvSpPr>
            <p:nvPr/>
          </p:nvSpPr>
          <p:spPr bwMode="auto">
            <a:xfrm>
              <a:off x="3535" y="1933"/>
              <a:ext cx="611" cy="365"/>
            </a:xfrm>
            <a:custGeom>
              <a:avLst/>
              <a:gdLst>
                <a:gd name="T0" fmla="*/ 44 w 256"/>
                <a:gd name="T1" fmla="*/ 152 h 152"/>
                <a:gd name="T2" fmla="*/ 116 w 256"/>
                <a:gd name="T3" fmla="*/ 152 h 152"/>
                <a:gd name="T4" fmla="*/ 120 w 256"/>
                <a:gd name="T5" fmla="*/ 148 h 152"/>
                <a:gd name="T6" fmla="*/ 116 w 256"/>
                <a:gd name="T7" fmla="*/ 144 h 152"/>
                <a:gd name="T8" fmla="*/ 44 w 256"/>
                <a:gd name="T9" fmla="*/ 144 h 152"/>
                <a:gd name="T10" fmla="*/ 8 w 256"/>
                <a:gd name="T11" fmla="*/ 108 h 152"/>
                <a:gd name="T12" fmla="*/ 45 w 256"/>
                <a:gd name="T13" fmla="*/ 72 h 152"/>
                <a:gd name="T14" fmla="*/ 55 w 256"/>
                <a:gd name="T15" fmla="*/ 72 h 152"/>
                <a:gd name="T16" fmla="*/ 56 w 256"/>
                <a:gd name="T17" fmla="*/ 69 h 152"/>
                <a:gd name="T18" fmla="*/ 136 w 256"/>
                <a:gd name="T19" fmla="*/ 8 h 152"/>
                <a:gd name="T20" fmla="*/ 216 w 256"/>
                <a:gd name="T21" fmla="*/ 84 h 152"/>
                <a:gd name="T22" fmla="*/ 216 w 256"/>
                <a:gd name="T23" fmla="*/ 88 h 152"/>
                <a:gd name="T24" fmla="*/ 220 w 256"/>
                <a:gd name="T25" fmla="*/ 88 h 152"/>
                <a:gd name="T26" fmla="*/ 248 w 256"/>
                <a:gd name="T27" fmla="*/ 116 h 152"/>
                <a:gd name="T28" fmla="*/ 220 w 256"/>
                <a:gd name="T29" fmla="*/ 144 h 152"/>
                <a:gd name="T30" fmla="*/ 196 w 256"/>
                <a:gd name="T31" fmla="*/ 144 h 152"/>
                <a:gd name="T32" fmla="*/ 192 w 256"/>
                <a:gd name="T33" fmla="*/ 148 h 152"/>
                <a:gd name="T34" fmla="*/ 196 w 256"/>
                <a:gd name="T35" fmla="*/ 152 h 152"/>
                <a:gd name="T36" fmla="*/ 220 w 256"/>
                <a:gd name="T37" fmla="*/ 152 h 152"/>
                <a:gd name="T38" fmla="*/ 256 w 256"/>
                <a:gd name="T39" fmla="*/ 116 h 152"/>
                <a:gd name="T40" fmla="*/ 224 w 256"/>
                <a:gd name="T41" fmla="*/ 80 h 152"/>
                <a:gd name="T42" fmla="*/ 136 w 256"/>
                <a:gd name="T43" fmla="*/ 0 h 152"/>
                <a:gd name="T44" fmla="*/ 49 w 256"/>
                <a:gd name="T45" fmla="*/ 64 h 152"/>
                <a:gd name="T46" fmla="*/ 45 w 256"/>
                <a:gd name="T47" fmla="*/ 64 h 152"/>
                <a:gd name="T48" fmla="*/ 0 w 256"/>
                <a:gd name="T49" fmla="*/ 108 h 152"/>
                <a:gd name="T50" fmla="*/ 44 w 256"/>
                <a:gd name="T51"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6" h="152">
                  <a:moveTo>
                    <a:pt x="44" y="152"/>
                  </a:moveTo>
                  <a:cubicBezTo>
                    <a:pt x="116" y="152"/>
                    <a:pt x="116" y="152"/>
                    <a:pt x="116" y="152"/>
                  </a:cubicBezTo>
                  <a:cubicBezTo>
                    <a:pt x="118" y="152"/>
                    <a:pt x="120" y="150"/>
                    <a:pt x="120" y="148"/>
                  </a:cubicBezTo>
                  <a:cubicBezTo>
                    <a:pt x="120" y="146"/>
                    <a:pt x="118" y="144"/>
                    <a:pt x="116" y="144"/>
                  </a:cubicBezTo>
                  <a:cubicBezTo>
                    <a:pt x="44" y="144"/>
                    <a:pt x="44" y="144"/>
                    <a:pt x="44" y="144"/>
                  </a:cubicBezTo>
                  <a:cubicBezTo>
                    <a:pt x="24" y="144"/>
                    <a:pt x="8" y="128"/>
                    <a:pt x="8" y="108"/>
                  </a:cubicBezTo>
                  <a:cubicBezTo>
                    <a:pt x="8" y="88"/>
                    <a:pt x="25" y="72"/>
                    <a:pt x="45" y="72"/>
                  </a:cubicBezTo>
                  <a:cubicBezTo>
                    <a:pt x="55" y="72"/>
                    <a:pt x="55" y="72"/>
                    <a:pt x="55" y="72"/>
                  </a:cubicBezTo>
                  <a:cubicBezTo>
                    <a:pt x="56" y="69"/>
                    <a:pt x="56" y="69"/>
                    <a:pt x="56" y="69"/>
                  </a:cubicBezTo>
                  <a:cubicBezTo>
                    <a:pt x="63" y="34"/>
                    <a:pt x="97" y="8"/>
                    <a:pt x="136" y="8"/>
                  </a:cubicBezTo>
                  <a:cubicBezTo>
                    <a:pt x="180" y="8"/>
                    <a:pt x="216" y="42"/>
                    <a:pt x="216" y="84"/>
                  </a:cubicBezTo>
                  <a:cubicBezTo>
                    <a:pt x="216" y="88"/>
                    <a:pt x="216" y="88"/>
                    <a:pt x="216" y="88"/>
                  </a:cubicBezTo>
                  <a:cubicBezTo>
                    <a:pt x="220" y="88"/>
                    <a:pt x="220" y="88"/>
                    <a:pt x="220" y="88"/>
                  </a:cubicBezTo>
                  <a:cubicBezTo>
                    <a:pt x="236" y="88"/>
                    <a:pt x="248" y="100"/>
                    <a:pt x="248" y="116"/>
                  </a:cubicBezTo>
                  <a:cubicBezTo>
                    <a:pt x="248" y="132"/>
                    <a:pt x="236" y="144"/>
                    <a:pt x="220" y="144"/>
                  </a:cubicBezTo>
                  <a:cubicBezTo>
                    <a:pt x="196" y="144"/>
                    <a:pt x="196" y="144"/>
                    <a:pt x="196" y="144"/>
                  </a:cubicBezTo>
                  <a:cubicBezTo>
                    <a:pt x="194" y="144"/>
                    <a:pt x="192" y="146"/>
                    <a:pt x="192" y="148"/>
                  </a:cubicBezTo>
                  <a:cubicBezTo>
                    <a:pt x="192" y="150"/>
                    <a:pt x="194" y="152"/>
                    <a:pt x="196" y="152"/>
                  </a:cubicBezTo>
                  <a:cubicBezTo>
                    <a:pt x="220" y="152"/>
                    <a:pt x="220" y="152"/>
                    <a:pt x="220" y="152"/>
                  </a:cubicBezTo>
                  <a:cubicBezTo>
                    <a:pt x="240" y="152"/>
                    <a:pt x="256" y="136"/>
                    <a:pt x="256" y="116"/>
                  </a:cubicBezTo>
                  <a:cubicBezTo>
                    <a:pt x="256" y="97"/>
                    <a:pt x="242" y="82"/>
                    <a:pt x="224" y="80"/>
                  </a:cubicBezTo>
                  <a:cubicBezTo>
                    <a:pt x="222" y="36"/>
                    <a:pt x="183" y="0"/>
                    <a:pt x="136" y="0"/>
                  </a:cubicBezTo>
                  <a:cubicBezTo>
                    <a:pt x="95" y="0"/>
                    <a:pt x="58" y="27"/>
                    <a:pt x="49" y="64"/>
                  </a:cubicBezTo>
                  <a:cubicBezTo>
                    <a:pt x="45" y="64"/>
                    <a:pt x="45" y="64"/>
                    <a:pt x="45" y="64"/>
                  </a:cubicBezTo>
                  <a:cubicBezTo>
                    <a:pt x="20" y="64"/>
                    <a:pt x="0" y="84"/>
                    <a:pt x="0" y="108"/>
                  </a:cubicBezTo>
                  <a:cubicBezTo>
                    <a:pt x="0" y="133"/>
                    <a:pt x="19" y="152"/>
                    <a:pt x="4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85" name="Group 4"/>
          <p:cNvGrpSpPr>
            <a:grpSpLocks noChangeAspect="1"/>
          </p:cNvGrpSpPr>
          <p:nvPr/>
        </p:nvGrpSpPr>
        <p:grpSpPr bwMode="auto">
          <a:xfrm>
            <a:off x="18105003" y="5258858"/>
            <a:ext cx="1362234" cy="1365408"/>
            <a:chOff x="6909" y="1694"/>
            <a:chExt cx="429" cy="430"/>
          </a:xfrm>
          <a:solidFill>
            <a:schemeClr val="bg1"/>
          </a:solidFill>
        </p:grpSpPr>
        <p:sp>
          <p:nvSpPr>
            <p:cNvPr id="186" name="Freeform 5"/>
            <p:cNvSpPr>
              <a:spLocks noEditPoints="1"/>
            </p:cNvSpPr>
            <p:nvPr/>
          </p:nvSpPr>
          <p:spPr bwMode="auto">
            <a:xfrm>
              <a:off x="7061" y="1847"/>
              <a:ext cx="125" cy="124"/>
            </a:xfrm>
            <a:custGeom>
              <a:avLst/>
              <a:gdLst>
                <a:gd name="T0" fmla="*/ 22 w 44"/>
                <a:gd name="T1" fmla="*/ 0 h 44"/>
                <a:gd name="T2" fmla="*/ 0 w 44"/>
                <a:gd name="T3" fmla="*/ 22 h 44"/>
                <a:gd name="T4" fmla="*/ 22 w 44"/>
                <a:gd name="T5" fmla="*/ 44 h 44"/>
                <a:gd name="T6" fmla="*/ 44 w 44"/>
                <a:gd name="T7" fmla="*/ 22 h 44"/>
                <a:gd name="T8" fmla="*/ 22 w 44"/>
                <a:gd name="T9" fmla="*/ 0 h 44"/>
                <a:gd name="T10" fmla="*/ 22 w 44"/>
                <a:gd name="T11" fmla="*/ 41 h 44"/>
                <a:gd name="T12" fmla="*/ 3 w 44"/>
                <a:gd name="T13" fmla="*/ 22 h 44"/>
                <a:gd name="T14" fmla="*/ 22 w 44"/>
                <a:gd name="T15" fmla="*/ 2 h 44"/>
                <a:gd name="T16" fmla="*/ 42 w 44"/>
                <a:gd name="T17" fmla="*/ 22 h 44"/>
                <a:gd name="T18" fmla="*/ 22 w 44"/>
                <a:gd name="T19" fmla="*/ 4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0"/>
                  </a:moveTo>
                  <a:cubicBezTo>
                    <a:pt x="10" y="0"/>
                    <a:pt x="0" y="9"/>
                    <a:pt x="0" y="22"/>
                  </a:cubicBezTo>
                  <a:cubicBezTo>
                    <a:pt x="0" y="34"/>
                    <a:pt x="10" y="44"/>
                    <a:pt x="22" y="44"/>
                  </a:cubicBezTo>
                  <a:cubicBezTo>
                    <a:pt x="35" y="44"/>
                    <a:pt x="44" y="34"/>
                    <a:pt x="44" y="22"/>
                  </a:cubicBezTo>
                  <a:cubicBezTo>
                    <a:pt x="44" y="9"/>
                    <a:pt x="35" y="0"/>
                    <a:pt x="22" y="0"/>
                  </a:cubicBezTo>
                  <a:close/>
                  <a:moveTo>
                    <a:pt x="22" y="41"/>
                  </a:moveTo>
                  <a:cubicBezTo>
                    <a:pt x="11" y="41"/>
                    <a:pt x="3" y="33"/>
                    <a:pt x="3" y="22"/>
                  </a:cubicBezTo>
                  <a:cubicBezTo>
                    <a:pt x="3" y="11"/>
                    <a:pt x="11" y="2"/>
                    <a:pt x="22" y="2"/>
                  </a:cubicBezTo>
                  <a:cubicBezTo>
                    <a:pt x="33" y="2"/>
                    <a:pt x="42" y="11"/>
                    <a:pt x="42" y="22"/>
                  </a:cubicBezTo>
                  <a:cubicBezTo>
                    <a:pt x="42" y="33"/>
                    <a:pt x="33" y="41"/>
                    <a:pt x="22"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87" name="Freeform 6"/>
            <p:cNvSpPr>
              <a:spLocks noEditPoints="1"/>
            </p:cNvSpPr>
            <p:nvPr/>
          </p:nvSpPr>
          <p:spPr bwMode="auto">
            <a:xfrm>
              <a:off x="6909" y="1694"/>
              <a:ext cx="429" cy="430"/>
            </a:xfrm>
            <a:custGeom>
              <a:avLst/>
              <a:gdLst>
                <a:gd name="T0" fmla="*/ 151 w 152"/>
                <a:gd name="T1" fmla="*/ 74 h 152"/>
                <a:gd name="T2" fmla="*/ 138 w 152"/>
                <a:gd name="T3" fmla="*/ 74 h 152"/>
                <a:gd name="T4" fmla="*/ 78 w 152"/>
                <a:gd name="T5" fmla="*/ 14 h 152"/>
                <a:gd name="T6" fmla="*/ 78 w 152"/>
                <a:gd name="T7" fmla="*/ 1 h 152"/>
                <a:gd name="T8" fmla="*/ 76 w 152"/>
                <a:gd name="T9" fmla="*/ 0 h 152"/>
                <a:gd name="T10" fmla="*/ 75 w 152"/>
                <a:gd name="T11" fmla="*/ 1 h 152"/>
                <a:gd name="T12" fmla="*/ 75 w 152"/>
                <a:gd name="T13" fmla="*/ 14 h 152"/>
                <a:gd name="T14" fmla="*/ 15 w 152"/>
                <a:gd name="T15" fmla="*/ 74 h 152"/>
                <a:gd name="T16" fmla="*/ 1 w 152"/>
                <a:gd name="T17" fmla="*/ 74 h 152"/>
                <a:gd name="T18" fmla="*/ 0 w 152"/>
                <a:gd name="T19" fmla="*/ 76 h 152"/>
                <a:gd name="T20" fmla="*/ 1 w 152"/>
                <a:gd name="T21" fmla="*/ 77 h 152"/>
                <a:gd name="T22" fmla="*/ 15 w 152"/>
                <a:gd name="T23" fmla="*/ 77 h 152"/>
                <a:gd name="T24" fmla="*/ 75 w 152"/>
                <a:gd name="T25" fmla="*/ 137 h 152"/>
                <a:gd name="T26" fmla="*/ 75 w 152"/>
                <a:gd name="T27" fmla="*/ 151 h 152"/>
                <a:gd name="T28" fmla="*/ 76 w 152"/>
                <a:gd name="T29" fmla="*/ 152 h 152"/>
                <a:gd name="T30" fmla="*/ 78 w 152"/>
                <a:gd name="T31" fmla="*/ 151 h 152"/>
                <a:gd name="T32" fmla="*/ 78 w 152"/>
                <a:gd name="T33" fmla="*/ 137 h 152"/>
                <a:gd name="T34" fmla="*/ 138 w 152"/>
                <a:gd name="T35" fmla="*/ 77 h 152"/>
                <a:gd name="T36" fmla="*/ 151 w 152"/>
                <a:gd name="T37" fmla="*/ 77 h 152"/>
                <a:gd name="T38" fmla="*/ 152 w 152"/>
                <a:gd name="T39" fmla="*/ 76 h 152"/>
                <a:gd name="T40" fmla="*/ 151 w 152"/>
                <a:gd name="T41" fmla="*/ 74 h 152"/>
                <a:gd name="T42" fmla="*/ 78 w 152"/>
                <a:gd name="T43" fmla="*/ 135 h 152"/>
                <a:gd name="T44" fmla="*/ 78 w 152"/>
                <a:gd name="T45" fmla="*/ 121 h 152"/>
                <a:gd name="T46" fmla="*/ 76 w 152"/>
                <a:gd name="T47" fmla="*/ 120 h 152"/>
                <a:gd name="T48" fmla="*/ 75 w 152"/>
                <a:gd name="T49" fmla="*/ 121 h 152"/>
                <a:gd name="T50" fmla="*/ 75 w 152"/>
                <a:gd name="T51" fmla="*/ 135 h 152"/>
                <a:gd name="T52" fmla="*/ 17 w 152"/>
                <a:gd name="T53" fmla="*/ 77 h 152"/>
                <a:gd name="T54" fmla="*/ 31 w 152"/>
                <a:gd name="T55" fmla="*/ 77 h 152"/>
                <a:gd name="T56" fmla="*/ 33 w 152"/>
                <a:gd name="T57" fmla="*/ 76 h 152"/>
                <a:gd name="T58" fmla="*/ 31 w 152"/>
                <a:gd name="T59" fmla="*/ 74 h 152"/>
                <a:gd name="T60" fmla="*/ 17 w 152"/>
                <a:gd name="T61" fmla="*/ 74 h 152"/>
                <a:gd name="T62" fmla="*/ 75 w 152"/>
                <a:gd name="T63" fmla="*/ 16 h 152"/>
                <a:gd name="T64" fmla="*/ 75 w 152"/>
                <a:gd name="T65" fmla="*/ 30 h 152"/>
                <a:gd name="T66" fmla="*/ 76 w 152"/>
                <a:gd name="T67" fmla="*/ 32 h 152"/>
                <a:gd name="T68" fmla="*/ 78 w 152"/>
                <a:gd name="T69" fmla="*/ 30 h 152"/>
                <a:gd name="T70" fmla="*/ 78 w 152"/>
                <a:gd name="T71" fmla="*/ 16 h 152"/>
                <a:gd name="T72" fmla="*/ 136 w 152"/>
                <a:gd name="T73" fmla="*/ 74 h 152"/>
                <a:gd name="T74" fmla="*/ 122 w 152"/>
                <a:gd name="T75" fmla="*/ 74 h 152"/>
                <a:gd name="T76" fmla="*/ 120 w 152"/>
                <a:gd name="T77" fmla="*/ 76 h 152"/>
                <a:gd name="T78" fmla="*/ 122 w 152"/>
                <a:gd name="T79" fmla="*/ 77 h 152"/>
                <a:gd name="T80" fmla="*/ 136 w 152"/>
                <a:gd name="T81" fmla="*/ 77 h 152"/>
                <a:gd name="T82" fmla="*/ 78 w 152"/>
                <a:gd name="T83" fmla="*/ 13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2" h="152">
                  <a:moveTo>
                    <a:pt x="151" y="74"/>
                  </a:moveTo>
                  <a:cubicBezTo>
                    <a:pt x="138" y="74"/>
                    <a:pt x="138" y="74"/>
                    <a:pt x="138" y="74"/>
                  </a:cubicBezTo>
                  <a:cubicBezTo>
                    <a:pt x="137" y="41"/>
                    <a:pt x="111" y="15"/>
                    <a:pt x="78" y="14"/>
                  </a:cubicBezTo>
                  <a:cubicBezTo>
                    <a:pt x="78" y="1"/>
                    <a:pt x="78" y="1"/>
                    <a:pt x="78" y="1"/>
                  </a:cubicBezTo>
                  <a:cubicBezTo>
                    <a:pt x="78" y="0"/>
                    <a:pt x="77" y="0"/>
                    <a:pt x="76" y="0"/>
                  </a:cubicBezTo>
                  <a:cubicBezTo>
                    <a:pt x="76" y="0"/>
                    <a:pt x="75" y="0"/>
                    <a:pt x="75" y="1"/>
                  </a:cubicBezTo>
                  <a:cubicBezTo>
                    <a:pt x="75" y="14"/>
                    <a:pt x="75" y="14"/>
                    <a:pt x="75" y="14"/>
                  </a:cubicBezTo>
                  <a:cubicBezTo>
                    <a:pt x="42" y="15"/>
                    <a:pt x="16" y="41"/>
                    <a:pt x="15" y="74"/>
                  </a:cubicBezTo>
                  <a:cubicBezTo>
                    <a:pt x="1" y="74"/>
                    <a:pt x="1" y="74"/>
                    <a:pt x="1" y="74"/>
                  </a:cubicBezTo>
                  <a:cubicBezTo>
                    <a:pt x="1" y="74"/>
                    <a:pt x="0" y="75"/>
                    <a:pt x="0" y="76"/>
                  </a:cubicBezTo>
                  <a:cubicBezTo>
                    <a:pt x="0" y="76"/>
                    <a:pt x="1" y="77"/>
                    <a:pt x="1" y="77"/>
                  </a:cubicBezTo>
                  <a:cubicBezTo>
                    <a:pt x="15" y="77"/>
                    <a:pt x="15" y="77"/>
                    <a:pt x="15" y="77"/>
                  </a:cubicBezTo>
                  <a:cubicBezTo>
                    <a:pt x="16" y="110"/>
                    <a:pt x="42" y="137"/>
                    <a:pt x="75" y="137"/>
                  </a:cubicBezTo>
                  <a:cubicBezTo>
                    <a:pt x="75" y="151"/>
                    <a:pt x="75" y="151"/>
                    <a:pt x="75" y="151"/>
                  </a:cubicBezTo>
                  <a:cubicBezTo>
                    <a:pt x="75" y="151"/>
                    <a:pt x="76" y="152"/>
                    <a:pt x="76" y="152"/>
                  </a:cubicBezTo>
                  <a:cubicBezTo>
                    <a:pt x="77" y="152"/>
                    <a:pt x="78" y="151"/>
                    <a:pt x="78" y="151"/>
                  </a:cubicBezTo>
                  <a:cubicBezTo>
                    <a:pt x="78" y="137"/>
                    <a:pt x="78" y="137"/>
                    <a:pt x="78" y="137"/>
                  </a:cubicBezTo>
                  <a:cubicBezTo>
                    <a:pt x="111" y="137"/>
                    <a:pt x="137" y="110"/>
                    <a:pt x="138" y="77"/>
                  </a:cubicBezTo>
                  <a:cubicBezTo>
                    <a:pt x="151" y="77"/>
                    <a:pt x="151" y="77"/>
                    <a:pt x="151" y="77"/>
                  </a:cubicBezTo>
                  <a:cubicBezTo>
                    <a:pt x="152" y="77"/>
                    <a:pt x="152" y="76"/>
                    <a:pt x="152" y="76"/>
                  </a:cubicBezTo>
                  <a:cubicBezTo>
                    <a:pt x="152" y="75"/>
                    <a:pt x="152" y="74"/>
                    <a:pt x="151" y="74"/>
                  </a:cubicBezTo>
                  <a:close/>
                  <a:moveTo>
                    <a:pt x="78" y="135"/>
                  </a:moveTo>
                  <a:cubicBezTo>
                    <a:pt x="78" y="121"/>
                    <a:pt x="78" y="121"/>
                    <a:pt x="78" y="121"/>
                  </a:cubicBezTo>
                  <a:cubicBezTo>
                    <a:pt x="78" y="120"/>
                    <a:pt x="77" y="120"/>
                    <a:pt x="76" y="120"/>
                  </a:cubicBezTo>
                  <a:cubicBezTo>
                    <a:pt x="76" y="120"/>
                    <a:pt x="75" y="120"/>
                    <a:pt x="75" y="121"/>
                  </a:cubicBezTo>
                  <a:cubicBezTo>
                    <a:pt x="75" y="135"/>
                    <a:pt x="75" y="135"/>
                    <a:pt x="75" y="135"/>
                  </a:cubicBezTo>
                  <a:cubicBezTo>
                    <a:pt x="43" y="134"/>
                    <a:pt x="18" y="109"/>
                    <a:pt x="17" y="77"/>
                  </a:cubicBezTo>
                  <a:cubicBezTo>
                    <a:pt x="31" y="77"/>
                    <a:pt x="31" y="77"/>
                    <a:pt x="31" y="77"/>
                  </a:cubicBezTo>
                  <a:cubicBezTo>
                    <a:pt x="32" y="77"/>
                    <a:pt x="33" y="76"/>
                    <a:pt x="33" y="76"/>
                  </a:cubicBezTo>
                  <a:cubicBezTo>
                    <a:pt x="33" y="75"/>
                    <a:pt x="32" y="74"/>
                    <a:pt x="31" y="74"/>
                  </a:cubicBezTo>
                  <a:cubicBezTo>
                    <a:pt x="17" y="74"/>
                    <a:pt x="17" y="74"/>
                    <a:pt x="17" y="74"/>
                  </a:cubicBezTo>
                  <a:cubicBezTo>
                    <a:pt x="18" y="43"/>
                    <a:pt x="43" y="18"/>
                    <a:pt x="75" y="16"/>
                  </a:cubicBezTo>
                  <a:cubicBezTo>
                    <a:pt x="75" y="30"/>
                    <a:pt x="75" y="30"/>
                    <a:pt x="75" y="30"/>
                  </a:cubicBezTo>
                  <a:cubicBezTo>
                    <a:pt x="75" y="31"/>
                    <a:pt x="76" y="32"/>
                    <a:pt x="76" y="32"/>
                  </a:cubicBezTo>
                  <a:cubicBezTo>
                    <a:pt x="77" y="32"/>
                    <a:pt x="78" y="31"/>
                    <a:pt x="78" y="30"/>
                  </a:cubicBezTo>
                  <a:cubicBezTo>
                    <a:pt x="78" y="16"/>
                    <a:pt x="78" y="16"/>
                    <a:pt x="78" y="16"/>
                  </a:cubicBezTo>
                  <a:cubicBezTo>
                    <a:pt x="109" y="17"/>
                    <a:pt x="135" y="43"/>
                    <a:pt x="136" y="74"/>
                  </a:cubicBezTo>
                  <a:cubicBezTo>
                    <a:pt x="122" y="74"/>
                    <a:pt x="122" y="74"/>
                    <a:pt x="122" y="74"/>
                  </a:cubicBezTo>
                  <a:cubicBezTo>
                    <a:pt x="121" y="74"/>
                    <a:pt x="120" y="75"/>
                    <a:pt x="120" y="76"/>
                  </a:cubicBezTo>
                  <a:cubicBezTo>
                    <a:pt x="120" y="76"/>
                    <a:pt x="121" y="77"/>
                    <a:pt x="122" y="77"/>
                  </a:cubicBezTo>
                  <a:cubicBezTo>
                    <a:pt x="136" y="77"/>
                    <a:pt x="136" y="77"/>
                    <a:pt x="136" y="77"/>
                  </a:cubicBezTo>
                  <a:cubicBezTo>
                    <a:pt x="135" y="109"/>
                    <a:pt x="109" y="134"/>
                    <a:pt x="78"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193" name="Freeform 86"/>
          <p:cNvSpPr>
            <a:spLocks noEditPoints="1"/>
          </p:cNvSpPr>
          <p:nvPr/>
        </p:nvSpPr>
        <p:spPr bwMode="auto">
          <a:xfrm>
            <a:off x="22232330" y="7896477"/>
            <a:ext cx="962329" cy="1067450"/>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rgbClr val="FFFFFF"/>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1186153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afterEffect">
                                  <p:stCondLst>
                                    <p:cond delay="0"/>
                                  </p:stCondLst>
                                  <p:childTnLst>
                                    <p:set>
                                      <p:cBhvr>
                                        <p:cTn id="6" dur="1" fill="hold">
                                          <p:stCondLst>
                                            <p:cond delay="0"/>
                                          </p:stCondLst>
                                        </p:cTn>
                                        <p:tgtEl>
                                          <p:spTgt spid="162"/>
                                        </p:tgtEl>
                                        <p:attrNameLst>
                                          <p:attrName>style.visibility</p:attrName>
                                        </p:attrNameLst>
                                      </p:cBhvr>
                                      <p:to>
                                        <p:strVal val="visible"/>
                                      </p:to>
                                    </p:set>
                                    <p:anim calcmode="lin" valueType="num">
                                      <p:cBhvr>
                                        <p:cTn id="7" dur="300" fill="hold"/>
                                        <p:tgtEl>
                                          <p:spTgt spid="162"/>
                                        </p:tgtEl>
                                        <p:attrNameLst>
                                          <p:attrName>ppt_w</p:attrName>
                                        </p:attrNameLst>
                                      </p:cBhvr>
                                      <p:tavLst>
                                        <p:tav tm="0">
                                          <p:val>
                                            <p:strVal val="2/3*#ppt_w"/>
                                          </p:val>
                                        </p:tav>
                                        <p:tav tm="100000">
                                          <p:val>
                                            <p:strVal val="#ppt_w"/>
                                          </p:val>
                                        </p:tav>
                                      </p:tavLst>
                                    </p:anim>
                                    <p:anim calcmode="lin" valueType="num">
                                      <p:cBhvr>
                                        <p:cTn id="8" dur="300" fill="hold"/>
                                        <p:tgtEl>
                                          <p:spTgt spid="162"/>
                                        </p:tgtEl>
                                        <p:attrNameLst>
                                          <p:attrName>ppt_h</p:attrName>
                                        </p:attrNameLst>
                                      </p:cBhvr>
                                      <p:tavLst>
                                        <p:tav tm="0">
                                          <p:val>
                                            <p:strVal val="2/3*#ppt_h"/>
                                          </p:val>
                                        </p:tav>
                                        <p:tav tm="100000">
                                          <p:val>
                                            <p:strVal val="#ppt_h"/>
                                          </p:val>
                                        </p:tav>
                                      </p:tavLst>
                                    </p:anim>
                                  </p:childTnLst>
                                </p:cTn>
                              </p:par>
                            </p:childTnLst>
                          </p:cTn>
                        </p:par>
                        <p:par>
                          <p:cTn id="9" fill="hold">
                            <p:stCondLst>
                              <p:cond delay="300"/>
                            </p:stCondLst>
                            <p:childTnLst>
                              <p:par>
                                <p:cTn id="10" presetID="23" presetClass="entr" presetSubtype="272" fill="hold" grpId="0" nodeType="afterEffect">
                                  <p:stCondLst>
                                    <p:cond delay="0"/>
                                  </p:stCondLst>
                                  <p:childTnLst>
                                    <p:set>
                                      <p:cBhvr>
                                        <p:cTn id="11" dur="1" fill="hold">
                                          <p:stCondLst>
                                            <p:cond delay="0"/>
                                          </p:stCondLst>
                                        </p:cTn>
                                        <p:tgtEl>
                                          <p:spTgt spid="169"/>
                                        </p:tgtEl>
                                        <p:attrNameLst>
                                          <p:attrName>style.visibility</p:attrName>
                                        </p:attrNameLst>
                                      </p:cBhvr>
                                      <p:to>
                                        <p:strVal val="visible"/>
                                      </p:to>
                                    </p:set>
                                    <p:anim calcmode="lin" valueType="num">
                                      <p:cBhvr>
                                        <p:cTn id="12" dur="300" fill="hold"/>
                                        <p:tgtEl>
                                          <p:spTgt spid="169"/>
                                        </p:tgtEl>
                                        <p:attrNameLst>
                                          <p:attrName>ppt_w</p:attrName>
                                        </p:attrNameLst>
                                      </p:cBhvr>
                                      <p:tavLst>
                                        <p:tav tm="0">
                                          <p:val>
                                            <p:strVal val="2/3*#ppt_w"/>
                                          </p:val>
                                        </p:tav>
                                        <p:tav tm="100000">
                                          <p:val>
                                            <p:strVal val="#ppt_w"/>
                                          </p:val>
                                        </p:tav>
                                      </p:tavLst>
                                    </p:anim>
                                    <p:anim calcmode="lin" valueType="num">
                                      <p:cBhvr>
                                        <p:cTn id="13" dur="300" fill="hold"/>
                                        <p:tgtEl>
                                          <p:spTgt spid="169"/>
                                        </p:tgtEl>
                                        <p:attrNameLst>
                                          <p:attrName>ppt_h</p:attrName>
                                        </p:attrNameLst>
                                      </p:cBhvr>
                                      <p:tavLst>
                                        <p:tav tm="0">
                                          <p:val>
                                            <p:strVal val="2/3*#ppt_h"/>
                                          </p:val>
                                        </p:tav>
                                        <p:tav tm="100000">
                                          <p:val>
                                            <p:strVal val="#ppt_h"/>
                                          </p:val>
                                        </p:tav>
                                      </p:tavLst>
                                    </p:anim>
                                  </p:childTnLst>
                                </p:cTn>
                              </p:par>
                              <p:par>
                                <p:cTn id="14" presetID="22" presetClass="entr" presetSubtype="8" fill="hold" grpId="0" nodeType="withEffect">
                                  <p:stCondLst>
                                    <p:cond delay="400"/>
                                  </p:stCondLst>
                                  <p:childTnLst>
                                    <p:set>
                                      <p:cBhvr>
                                        <p:cTn id="15" dur="1" fill="hold">
                                          <p:stCondLst>
                                            <p:cond delay="0"/>
                                          </p:stCondLst>
                                        </p:cTn>
                                        <p:tgtEl>
                                          <p:spTgt spid="127"/>
                                        </p:tgtEl>
                                        <p:attrNameLst>
                                          <p:attrName>style.visibility</p:attrName>
                                        </p:attrNameLst>
                                      </p:cBhvr>
                                      <p:to>
                                        <p:strVal val="visible"/>
                                      </p:to>
                                    </p:set>
                                    <p:animEffect transition="in" filter="wipe(left)">
                                      <p:cBhvr>
                                        <p:cTn id="16" dur="300"/>
                                        <p:tgtEl>
                                          <p:spTgt spid="127"/>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149"/>
                                        </p:tgtEl>
                                        <p:attrNameLst>
                                          <p:attrName>style.visibility</p:attrName>
                                        </p:attrNameLst>
                                      </p:cBhvr>
                                      <p:to>
                                        <p:strVal val="visible"/>
                                      </p:to>
                                    </p:set>
                                    <p:animEffect transition="in" filter="fade">
                                      <p:cBhvr>
                                        <p:cTn id="19" dur="300"/>
                                        <p:tgtEl>
                                          <p:spTgt spid="149"/>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177"/>
                                        </p:tgtEl>
                                        <p:attrNameLst>
                                          <p:attrName>style.visibility</p:attrName>
                                        </p:attrNameLst>
                                      </p:cBhvr>
                                      <p:to>
                                        <p:strVal val="visible"/>
                                      </p:to>
                                    </p:set>
                                    <p:animEffect transition="in" filter="fade">
                                      <p:cBhvr>
                                        <p:cTn id="22" dur="300"/>
                                        <p:tgtEl>
                                          <p:spTgt spid="17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21"/>
                                        </p:tgtEl>
                                        <p:attrNameLst>
                                          <p:attrName>style.visibility</p:attrName>
                                        </p:attrNameLst>
                                      </p:cBhvr>
                                      <p:to>
                                        <p:strVal val="visible"/>
                                      </p:to>
                                    </p:set>
                                    <p:animEffect transition="in" filter="wipe(left)">
                                      <p:cBhvr>
                                        <p:cTn id="27" dur="300"/>
                                        <p:tgtEl>
                                          <p:spTgt spid="121"/>
                                        </p:tgtEl>
                                      </p:cBhvr>
                                    </p:animEffect>
                                  </p:childTnLst>
                                </p:cTn>
                              </p:par>
                              <p:par>
                                <p:cTn id="28" presetID="23" presetClass="entr" presetSubtype="272" fill="hold" grpId="0" nodeType="withEffect">
                                  <p:stCondLst>
                                    <p:cond delay="0"/>
                                  </p:stCondLst>
                                  <p:childTnLst>
                                    <p:set>
                                      <p:cBhvr>
                                        <p:cTn id="29" dur="1" fill="hold">
                                          <p:stCondLst>
                                            <p:cond delay="0"/>
                                          </p:stCondLst>
                                        </p:cTn>
                                        <p:tgtEl>
                                          <p:spTgt spid="171"/>
                                        </p:tgtEl>
                                        <p:attrNameLst>
                                          <p:attrName>style.visibility</p:attrName>
                                        </p:attrNameLst>
                                      </p:cBhvr>
                                      <p:to>
                                        <p:strVal val="visible"/>
                                      </p:to>
                                    </p:set>
                                    <p:anim calcmode="lin" valueType="num">
                                      <p:cBhvr>
                                        <p:cTn id="30" dur="300" fill="hold"/>
                                        <p:tgtEl>
                                          <p:spTgt spid="171"/>
                                        </p:tgtEl>
                                        <p:attrNameLst>
                                          <p:attrName>ppt_w</p:attrName>
                                        </p:attrNameLst>
                                      </p:cBhvr>
                                      <p:tavLst>
                                        <p:tav tm="0">
                                          <p:val>
                                            <p:strVal val="2/3*#ppt_w"/>
                                          </p:val>
                                        </p:tav>
                                        <p:tav tm="100000">
                                          <p:val>
                                            <p:strVal val="#ppt_w"/>
                                          </p:val>
                                        </p:tav>
                                      </p:tavLst>
                                    </p:anim>
                                    <p:anim calcmode="lin" valueType="num">
                                      <p:cBhvr>
                                        <p:cTn id="31" dur="300" fill="hold"/>
                                        <p:tgtEl>
                                          <p:spTgt spid="171"/>
                                        </p:tgtEl>
                                        <p:attrNameLst>
                                          <p:attrName>ppt_h</p:attrName>
                                        </p:attrNameLst>
                                      </p:cBhvr>
                                      <p:tavLst>
                                        <p:tav tm="0">
                                          <p:val>
                                            <p:strVal val="2/3*#ppt_h"/>
                                          </p:val>
                                        </p:tav>
                                        <p:tav tm="100000">
                                          <p:val>
                                            <p:strVal val="#ppt_h"/>
                                          </p:val>
                                        </p:tav>
                                      </p:tavLst>
                                    </p:anim>
                                  </p:childTnLst>
                                </p:cTn>
                              </p:par>
                              <p:par>
                                <p:cTn id="32" presetID="23" presetClass="entr" presetSubtype="272" fill="hold" grpId="0" nodeType="withEffect">
                                  <p:stCondLst>
                                    <p:cond delay="0"/>
                                  </p:stCondLst>
                                  <p:childTnLst>
                                    <p:set>
                                      <p:cBhvr>
                                        <p:cTn id="33" dur="1" fill="hold">
                                          <p:stCondLst>
                                            <p:cond delay="0"/>
                                          </p:stCondLst>
                                        </p:cTn>
                                        <p:tgtEl>
                                          <p:spTgt spid="163"/>
                                        </p:tgtEl>
                                        <p:attrNameLst>
                                          <p:attrName>style.visibility</p:attrName>
                                        </p:attrNameLst>
                                      </p:cBhvr>
                                      <p:to>
                                        <p:strVal val="visible"/>
                                      </p:to>
                                    </p:set>
                                    <p:anim calcmode="lin" valueType="num">
                                      <p:cBhvr>
                                        <p:cTn id="34" dur="300" fill="hold"/>
                                        <p:tgtEl>
                                          <p:spTgt spid="163"/>
                                        </p:tgtEl>
                                        <p:attrNameLst>
                                          <p:attrName>ppt_w</p:attrName>
                                        </p:attrNameLst>
                                      </p:cBhvr>
                                      <p:tavLst>
                                        <p:tav tm="0">
                                          <p:val>
                                            <p:strVal val="2/3*#ppt_w"/>
                                          </p:val>
                                        </p:tav>
                                        <p:tav tm="100000">
                                          <p:val>
                                            <p:strVal val="#ppt_w"/>
                                          </p:val>
                                        </p:tav>
                                      </p:tavLst>
                                    </p:anim>
                                    <p:anim calcmode="lin" valueType="num">
                                      <p:cBhvr>
                                        <p:cTn id="35" dur="300" fill="hold"/>
                                        <p:tgtEl>
                                          <p:spTgt spid="163"/>
                                        </p:tgtEl>
                                        <p:attrNameLst>
                                          <p:attrName>ppt_h</p:attrName>
                                        </p:attrNameLst>
                                      </p:cBhvr>
                                      <p:tavLst>
                                        <p:tav tm="0">
                                          <p:val>
                                            <p:strVal val="2/3*#ppt_h"/>
                                          </p:val>
                                        </p:tav>
                                        <p:tav tm="100000">
                                          <p:val>
                                            <p:strVal val="#ppt_h"/>
                                          </p:val>
                                        </p:tav>
                                      </p:tavLst>
                                    </p:anim>
                                  </p:childTnLst>
                                </p:cTn>
                              </p:par>
                              <p:par>
                                <p:cTn id="36" presetID="22" presetClass="entr" presetSubtype="8" fill="hold" grpId="0" nodeType="withEffect">
                                  <p:stCondLst>
                                    <p:cond delay="400"/>
                                  </p:stCondLst>
                                  <p:childTnLst>
                                    <p:set>
                                      <p:cBhvr>
                                        <p:cTn id="37" dur="1" fill="hold">
                                          <p:stCondLst>
                                            <p:cond delay="0"/>
                                          </p:stCondLst>
                                        </p:cTn>
                                        <p:tgtEl>
                                          <p:spTgt spid="131"/>
                                        </p:tgtEl>
                                        <p:attrNameLst>
                                          <p:attrName>style.visibility</p:attrName>
                                        </p:attrNameLst>
                                      </p:cBhvr>
                                      <p:to>
                                        <p:strVal val="visible"/>
                                      </p:to>
                                    </p:set>
                                    <p:animEffect transition="in" filter="wipe(left)">
                                      <p:cBhvr>
                                        <p:cTn id="38" dur="300"/>
                                        <p:tgtEl>
                                          <p:spTgt spid="131"/>
                                        </p:tgtEl>
                                      </p:cBhvr>
                                    </p:animEffect>
                                  </p:childTnLst>
                                </p:cTn>
                              </p:par>
                              <p:par>
                                <p:cTn id="39" presetID="10" presetClass="entr" presetSubtype="0" fill="hold" grpId="0" nodeType="withEffect">
                                  <p:stCondLst>
                                    <p:cond delay="700"/>
                                  </p:stCondLst>
                                  <p:childTnLst>
                                    <p:set>
                                      <p:cBhvr>
                                        <p:cTn id="40" dur="1" fill="hold">
                                          <p:stCondLst>
                                            <p:cond delay="0"/>
                                          </p:stCondLst>
                                        </p:cTn>
                                        <p:tgtEl>
                                          <p:spTgt spid="153"/>
                                        </p:tgtEl>
                                        <p:attrNameLst>
                                          <p:attrName>style.visibility</p:attrName>
                                        </p:attrNameLst>
                                      </p:cBhvr>
                                      <p:to>
                                        <p:strVal val="visible"/>
                                      </p:to>
                                    </p:set>
                                    <p:animEffect transition="in" filter="fade">
                                      <p:cBhvr>
                                        <p:cTn id="41" dur="300"/>
                                        <p:tgtEl>
                                          <p:spTgt spid="153"/>
                                        </p:tgtEl>
                                      </p:cBhvr>
                                    </p:animEffect>
                                  </p:childTnLst>
                                </p:cTn>
                              </p:par>
                              <p:par>
                                <p:cTn id="42" presetID="10" presetClass="entr" presetSubtype="0" fill="hold" nodeType="withEffect">
                                  <p:stCondLst>
                                    <p:cond delay="700"/>
                                  </p:stCondLst>
                                  <p:childTnLst>
                                    <p:set>
                                      <p:cBhvr>
                                        <p:cTn id="43" dur="1" fill="hold">
                                          <p:stCondLst>
                                            <p:cond delay="0"/>
                                          </p:stCondLst>
                                        </p:cTn>
                                        <p:tgtEl>
                                          <p:spTgt spid="179"/>
                                        </p:tgtEl>
                                        <p:attrNameLst>
                                          <p:attrName>style.visibility</p:attrName>
                                        </p:attrNameLst>
                                      </p:cBhvr>
                                      <p:to>
                                        <p:strVal val="visible"/>
                                      </p:to>
                                    </p:set>
                                    <p:animEffect transition="in" filter="fade">
                                      <p:cBhvr>
                                        <p:cTn id="44" dur="300"/>
                                        <p:tgtEl>
                                          <p:spTgt spid="179"/>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1" fill="hold" grpId="0" nodeType="clickEffect">
                                  <p:stCondLst>
                                    <p:cond delay="0"/>
                                  </p:stCondLst>
                                  <p:childTnLst>
                                    <p:set>
                                      <p:cBhvr>
                                        <p:cTn id="48" dur="1" fill="hold">
                                          <p:stCondLst>
                                            <p:cond delay="0"/>
                                          </p:stCondLst>
                                        </p:cTn>
                                        <p:tgtEl>
                                          <p:spTgt spid="122"/>
                                        </p:tgtEl>
                                        <p:attrNameLst>
                                          <p:attrName>style.visibility</p:attrName>
                                        </p:attrNameLst>
                                      </p:cBhvr>
                                      <p:to>
                                        <p:strVal val="visible"/>
                                      </p:to>
                                    </p:set>
                                    <p:animEffect transition="in" filter="wipe(up)">
                                      <p:cBhvr>
                                        <p:cTn id="49" dur="300"/>
                                        <p:tgtEl>
                                          <p:spTgt spid="122"/>
                                        </p:tgtEl>
                                      </p:cBhvr>
                                    </p:animEffect>
                                  </p:childTnLst>
                                </p:cTn>
                              </p:par>
                              <p:par>
                                <p:cTn id="50" presetID="23" presetClass="entr" presetSubtype="272" fill="hold" grpId="0" nodeType="withEffect">
                                  <p:stCondLst>
                                    <p:cond delay="0"/>
                                  </p:stCondLst>
                                  <p:childTnLst>
                                    <p:set>
                                      <p:cBhvr>
                                        <p:cTn id="51" dur="1" fill="hold">
                                          <p:stCondLst>
                                            <p:cond delay="0"/>
                                          </p:stCondLst>
                                        </p:cTn>
                                        <p:tgtEl>
                                          <p:spTgt spid="170"/>
                                        </p:tgtEl>
                                        <p:attrNameLst>
                                          <p:attrName>style.visibility</p:attrName>
                                        </p:attrNameLst>
                                      </p:cBhvr>
                                      <p:to>
                                        <p:strVal val="visible"/>
                                      </p:to>
                                    </p:set>
                                    <p:anim calcmode="lin" valueType="num">
                                      <p:cBhvr>
                                        <p:cTn id="52" dur="300" fill="hold"/>
                                        <p:tgtEl>
                                          <p:spTgt spid="170"/>
                                        </p:tgtEl>
                                        <p:attrNameLst>
                                          <p:attrName>ppt_w</p:attrName>
                                        </p:attrNameLst>
                                      </p:cBhvr>
                                      <p:tavLst>
                                        <p:tav tm="0">
                                          <p:val>
                                            <p:strVal val="2/3*#ppt_w"/>
                                          </p:val>
                                        </p:tav>
                                        <p:tav tm="100000">
                                          <p:val>
                                            <p:strVal val="#ppt_w"/>
                                          </p:val>
                                        </p:tav>
                                      </p:tavLst>
                                    </p:anim>
                                    <p:anim calcmode="lin" valueType="num">
                                      <p:cBhvr>
                                        <p:cTn id="53" dur="300" fill="hold"/>
                                        <p:tgtEl>
                                          <p:spTgt spid="170"/>
                                        </p:tgtEl>
                                        <p:attrNameLst>
                                          <p:attrName>ppt_h</p:attrName>
                                        </p:attrNameLst>
                                      </p:cBhvr>
                                      <p:tavLst>
                                        <p:tav tm="0">
                                          <p:val>
                                            <p:strVal val="2/3*#ppt_h"/>
                                          </p:val>
                                        </p:tav>
                                        <p:tav tm="100000">
                                          <p:val>
                                            <p:strVal val="#ppt_h"/>
                                          </p:val>
                                        </p:tav>
                                      </p:tavLst>
                                    </p:anim>
                                  </p:childTnLst>
                                </p:cTn>
                              </p:par>
                              <p:par>
                                <p:cTn id="54" presetID="23" presetClass="entr" presetSubtype="272" fill="hold" grpId="0" nodeType="withEffect">
                                  <p:stCondLst>
                                    <p:cond delay="0"/>
                                  </p:stCondLst>
                                  <p:childTnLst>
                                    <p:set>
                                      <p:cBhvr>
                                        <p:cTn id="55" dur="1" fill="hold">
                                          <p:stCondLst>
                                            <p:cond delay="0"/>
                                          </p:stCondLst>
                                        </p:cTn>
                                        <p:tgtEl>
                                          <p:spTgt spid="165"/>
                                        </p:tgtEl>
                                        <p:attrNameLst>
                                          <p:attrName>style.visibility</p:attrName>
                                        </p:attrNameLst>
                                      </p:cBhvr>
                                      <p:to>
                                        <p:strVal val="visible"/>
                                      </p:to>
                                    </p:set>
                                    <p:anim calcmode="lin" valueType="num">
                                      <p:cBhvr>
                                        <p:cTn id="56" dur="300" fill="hold"/>
                                        <p:tgtEl>
                                          <p:spTgt spid="165"/>
                                        </p:tgtEl>
                                        <p:attrNameLst>
                                          <p:attrName>ppt_w</p:attrName>
                                        </p:attrNameLst>
                                      </p:cBhvr>
                                      <p:tavLst>
                                        <p:tav tm="0">
                                          <p:val>
                                            <p:strVal val="2/3*#ppt_w"/>
                                          </p:val>
                                        </p:tav>
                                        <p:tav tm="100000">
                                          <p:val>
                                            <p:strVal val="#ppt_w"/>
                                          </p:val>
                                        </p:tav>
                                      </p:tavLst>
                                    </p:anim>
                                    <p:anim calcmode="lin" valueType="num">
                                      <p:cBhvr>
                                        <p:cTn id="57" dur="300" fill="hold"/>
                                        <p:tgtEl>
                                          <p:spTgt spid="165"/>
                                        </p:tgtEl>
                                        <p:attrNameLst>
                                          <p:attrName>ppt_h</p:attrName>
                                        </p:attrNameLst>
                                      </p:cBhvr>
                                      <p:tavLst>
                                        <p:tav tm="0">
                                          <p:val>
                                            <p:strVal val="2/3*#ppt_h"/>
                                          </p:val>
                                        </p:tav>
                                        <p:tav tm="100000">
                                          <p:val>
                                            <p:strVal val="#ppt_h"/>
                                          </p:val>
                                        </p:tav>
                                      </p:tavLst>
                                    </p:anim>
                                  </p:childTnLst>
                                </p:cTn>
                              </p:par>
                              <p:par>
                                <p:cTn id="58" presetID="22" presetClass="entr" presetSubtype="4" fill="hold" grpId="0" nodeType="withEffect">
                                  <p:stCondLst>
                                    <p:cond delay="400"/>
                                  </p:stCondLst>
                                  <p:childTnLst>
                                    <p:set>
                                      <p:cBhvr>
                                        <p:cTn id="59" dur="1" fill="hold">
                                          <p:stCondLst>
                                            <p:cond delay="0"/>
                                          </p:stCondLst>
                                        </p:cTn>
                                        <p:tgtEl>
                                          <p:spTgt spid="129"/>
                                        </p:tgtEl>
                                        <p:attrNameLst>
                                          <p:attrName>style.visibility</p:attrName>
                                        </p:attrNameLst>
                                      </p:cBhvr>
                                      <p:to>
                                        <p:strVal val="visible"/>
                                      </p:to>
                                    </p:set>
                                    <p:animEffect transition="in" filter="wipe(down)">
                                      <p:cBhvr>
                                        <p:cTn id="60" dur="300"/>
                                        <p:tgtEl>
                                          <p:spTgt spid="129"/>
                                        </p:tgtEl>
                                      </p:cBhvr>
                                    </p:animEffect>
                                  </p:childTnLst>
                                </p:cTn>
                              </p:par>
                              <p:par>
                                <p:cTn id="61" presetID="10" presetClass="entr" presetSubtype="0" fill="hold" grpId="0" nodeType="withEffect">
                                  <p:stCondLst>
                                    <p:cond delay="700"/>
                                  </p:stCondLst>
                                  <p:childTnLst>
                                    <p:set>
                                      <p:cBhvr>
                                        <p:cTn id="62" dur="1" fill="hold">
                                          <p:stCondLst>
                                            <p:cond delay="0"/>
                                          </p:stCondLst>
                                        </p:cTn>
                                        <p:tgtEl>
                                          <p:spTgt spid="151"/>
                                        </p:tgtEl>
                                        <p:attrNameLst>
                                          <p:attrName>style.visibility</p:attrName>
                                        </p:attrNameLst>
                                      </p:cBhvr>
                                      <p:to>
                                        <p:strVal val="visible"/>
                                      </p:to>
                                    </p:set>
                                    <p:animEffect transition="in" filter="fade">
                                      <p:cBhvr>
                                        <p:cTn id="63" dur="300"/>
                                        <p:tgtEl>
                                          <p:spTgt spid="151"/>
                                        </p:tgtEl>
                                      </p:cBhvr>
                                    </p:animEffect>
                                  </p:childTnLst>
                                </p:cTn>
                              </p:par>
                              <p:par>
                                <p:cTn id="64" presetID="10" presetClass="entr" presetSubtype="0" fill="hold" grpId="0" nodeType="withEffect">
                                  <p:stCondLst>
                                    <p:cond delay="700"/>
                                  </p:stCondLst>
                                  <p:childTnLst>
                                    <p:set>
                                      <p:cBhvr>
                                        <p:cTn id="65" dur="1" fill="hold">
                                          <p:stCondLst>
                                            <p:cond delay="0"/>
                                          </p:stCondLst>
                                        </p:cTn>
                                        <p:tgtEl>
                                          <p:spTgt spid="178"/>
                                        </p:tgtEl>
                                        <p:attrNameLst>
                                          <p:attrName>style.visibility</p:attrName>
                                        </p:attrNameLst>
                                      </p:cBhvr>
                                      <p:to>
                                        <p:strVal val="visible"/>
                                      </p:to>
                                    </p:set>
                                    <p:animEffect transition="in" filter="fade">
                                      <p:cBhvr>
                                        <p:cTn id="66" dur="300"/>
                                        <p:tgtEl>
                                          <p:spTgt spid="178"/>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8" fill="hold" grpId="0" nodeType="clickEffect">
                                  <p:stCondLst>
                                    <p:cond delay="0"/>
                                  </p:stCondLst>
                                  <p:childTnLst>
                                    <p:set>
                                      <p:cBhvr>
                                        <p:cTn id="70" dur="1" fill="hold">
                                          <p:stCondLst>
                                            <p:cond delay="0"/>
                                          </p:stCondLst>
                                        </p:cTn>
                                        <p:tgtEl>
                                          <p:spTgt spid="123"/>
                                        </p:tgtEl>
                                        <p:attrNameLst>
                                          <p:attrName>style.visibility</p:attrName>
                                        </p:attrNameLst>
                                      </p:cBhvr>
                                      <p:to>
                                        <p:strVal val="visible"/>
                                      </p:to>
                                    </p:set>
                                    <p:animEffect transition="in" filter="wipe(left)">
                                      <p:cBhvr>
                                        <p:cTn id="71" dur="300"/>
                                        <p:tgtEl>
                                          <p:spTgt spid="123"/>
                                        </p:tgtEl>
                                      </p:cBhvr>
                                    </p:animEffect>
                                  </p:childTnLst>
                                </p:cTn>
                              </p:par>
                              <p:par>
                                <p:cTn id="72" presetID="23" presetClass="entr" presetSubtype="272" fill="hold" grpId="0" nodeType="withEffect">
                                  <p:stCondLst>
                                    <p:cond delay="0"/>
                                  </p:stCondLst>
                                  <p:childTnLst>
                                    <p:set>
                                      <p:cBhvr>
                                        <p:cTn id="73" dur="1" fill="hold">
                                          <p:stCondLst>
                                            <p:cond delay="0"/>
                                          </p:stCondLst>
                                        </p:cTn>
                                        <p:tgtEl>
                                          <p:spTgt spid="172"/>
                                        </p:tgtEl>
                                        <p:attrNameLst>
                                          <p:attrName>style.visibility</p:attrName>
                                        </p:attrNameLst>
                                      </p:cBhvr>
                                      <p:to>
                                        <p:strVal val="visible"/>
                                      </p:to>
                                    </p:set>
                                    <p:anim calcmode="lin" valueType="num">
                                      <p:cBhvr>
                                        <p:cTn id="74" dur="300" fill="hold"/>
                                        <p:tgtEl>
                                          <p:spTgt spid="172"/>
                                        </p:tgtEl>
                                        <p:attrNameLst>
                                          <p:attrName>ppt_w</p:attrName>
                                        </p:attrNameLst>
                                      </p:cBhvr>
                                      <p:tavLst>
                                        <p:tav tm="0">
                                          <p:val>
                                            <p:strVal val="2/3*#ppt_w"/>
                                          </p:val>
                                        </p:tav>
                                        <p:tav tm="100000">
                                          <p:val>
                                            <p:strVal val="#ppt_w"/>
                                          </p:val>
                                        </p:tav>
                                      </p:tavLst>
                                    </p:anim>
                                    <p:anim calcmode="lin" valueType="num">
                                      <p:cBhvr>
                                        <p:cTn id="75" dur="300" fill="hold"/>
                                        <p:tgtEl>
                                          <p:spTgt spid="172"/>
                                        </p:tgtEl>
                                        <p:attrNameLst>
                                          <p:attrName>ppt_h</p:attrName>
                                        </p:attrNameLst>
                                      </p:cBhvr>
                                      <p:tavLst>
                                        <p:tav tm="0">
                                          <p:val>
                                            <p:strVal val="2/3*#ppt_h"/>
                                          </p:val>
                                        </p:tav>
                                        <p:tav tm="100000">
                                          <p:val>
                                            <p:strVal val="#ppt_h"/>
                                          </p:val>
                                        </p:tav>
                                      </p:tavLst>
                                    </p:anim>
                                  </p:childTnLst>
                                </p:cTn>
                              </p:par>
                              <p:par>
                                <p:cTn id="76" presetID="23" presetClass="entr" presetSubtype="272" fill="hold" grpId="0" nodeType="withEffect">
                                  <p:stCondLst>
                                    <p:cond delay="0"/>
                                  </p:stCondLst>
                                  <p:childTnLst>
                                    <p:set>
                                      <p:cBhvr>
                                        <p:cTn id="77" dur="1" fill="hold">
                                          <p:stCondLst>
                                            <p:cond delay="0"/>
                                          </p:stCondLst>
                                        </p:cTn>
                                        <p:tgtEl>
                                          <p:spTgt spid="166"/>
                                        </p:tgtEl>
                                        <p:attrNameLst>
                                          <p:attrName>style.visibility</p:attrName>
                                        </p:attrNameLst>
                                      </p:cBhvr>
                                      <p:to>
                                        <p:strVal val="visible"/>
                                      </p:to>
                                    </p:set>
                                    <p:anim calcmode="lin" valueType="num">
                                      <p:cBhvr>
                                        <p:cTn id="78" dur="300" fill="hold"/>
                                        <p:tgtEl>
                                          <p:spTgt spid="166"/>
                                        </p:tgtEl>
                                        <p:attrNameLst>
                                          <p:attrName>ppt_w</p:attrName>
                                        </p:attrNameLst>
                                      </p:cBhvr>
                                      <p:tavLst>
                                        <p:tav tm="0">
                                          <p:val>
                                            <p:strVal val="2/3*#ppt_w"/>
                                          </p:val>
                                        </p:tav>
                                        <p:tav tm="100000">
                                          <p:val>
                                            <p:strVal val="#ppt_w"/>
                                          </p:val>
                                        </p:tav>
                                      </p:tavLst>
                                    </p:anim>
                                    <p:anim calcmode="lin" valueType="num">
                                      <p:cBhvr>
                                        <p:cTn id="79" dur="300" fill="hold"/>
                                        <p:tgtEl>
                                          <p:spTgt spid="166"/>
                                        </p:tgtEl>
                                        <p:attrNameLst>
                                          <p:attrName>ppt_h</p:attrName>
                                        </p:attrNameLst>
                                      </p:cBhvr>
                                      <p:tavLst>
                                        <p:tav tm="0">
                                          <p:val>
                                            <p:strVal val="2/3*#ppt_h"/>
                                          </p:val>
                                        </p:tav>
                                        <p:tav tm="100000">
                                          <p:val>
                                            <p:strVal val="#ppt_h"/>
                                          </p:val>
                                        </p:tav>
                                      </p:tavLst>
                                    </p:anim>
                                  </p:childTnLst>
                                </p:cTn>
                              </p:par>
                              <p:par>
                                <p:cTn id="80" presetID="22" presetClass="entr" presetSubtype="1" fill="hold" grpId="0" nodeType="withEffect">
                                  <p:stCondLst>
                                    <p:cond delay="400"/>
                                  </p:stCondLst>
                                  <p:childTnLst>
                                    <p:set>
                                      <p:cBhvr>
                                        <p:cTn id="81" dur="1" fill="hold">
                                          <p:stCondLst>
                                            <p:cond delay="0"/>
                                          </p:stCondLst>
                                        </p:cTn>
                                        <p:tgtEl>
                                          <p:spTgt spid="130"/>
                                        </p:tgtEl>
                                        <p:attrNameLst>
                                          <p:attrName>style.visibility</p:attrName>
                                        </p:attrNameLst>
                                      </p:cBhvr>
                                      <p:to>
                                        <p:strVal val="visible"/>
                                      </p:to>
                                    </p:set>
                                    <p:animEffect transition="in" filter="wipe(up)">
                                      <p:cBhvr>
                                        <p:cTn id="82" dur="300"/>
                                        <p:tgtEl>
                                          <p:spTgt spid="130"/>
                                        </p:tgtEl>
                                      </p:cBhvr>
                                    </p:animEffect>
                                  </p:childTnLst>
                                </p:cTn>
                              </p:par>
                              <p:par>
                                <p:cTn id="83" presetID="10" presetClass="entr" presetSubtype="0" fill="hold" grpId="0" nodeType="withEffect">
                                  <p:stCondLst>
                                    <p:cond delay="700"/>
                                  </p:stCondLst>
                                  <p:childTnLst>
                                    <p:set>
                                      <p:cBhvr>
                                        <p:cTn id="84" dur="1" fill="hold">
                                          <p:stCondLst>
                                            <p:cond delay="0"/>
                                          </p:stCondLst>
                                        </p:cTn>
                                        <p:tgtEl>
                                          <p:spTgt spid="155"/>
                                        </p:tgtEl>
                                        <p:attrNameLst>
                                          <p:attrName>style.visibility</p:attrName>
                                        </p:attrNameLst>
                                      </p:cBhvr>
                                      <p:to>
                                        <p:strVal val="visible"/>
                                      </p:to>
                                    </p:set>
                                    <p:animEffect transition="in" filter="fade">
                                      <p:cBhvr>
                                        <p:cTn id="85" dur="300"/>
                                        <p:tgtEl>
                                          <p:spTgt spid="155"/>
                                        </p:tgtEl>
                                      </p:cBhvr>
                                    </p:animEffect>
                                  </p:childTnLst>
                                </p:cTn>
                              </p:par>
                              <p:par>
                                <p:cTn id="86" presetID="10" presetClass="entr" presetSubtype="0" fill="hold" nodeType="withEffect">
                                  <p:stCondLst>
                                    <p:cond delay="700"/>
                                  </p:stCondLst>
                                  <p:childTnLst>
                                    <p:set>
                                      <p:cBhvr>
                                        <p:cTn id="87" dur="1" fill="hold">
                                          <p:stCondLst>
                                            <p:cond delay="0"/>
                                          </p:stCondLst>
                                        </p:cTn>
                                        <p:tgtEl>
                                          <p:spTgt spid="182"/>
                                        </p:tgtEl>
                                        <p:attrNameLst>
                                          <p:attrName>style.visibility</p:attrName>
                                        </p:attrNameLst>
                                      </p:cBhvr>
                                      <p:to>
                                        <p:strVal val="visible"/>
                                      </p:to>
                                    </p:set>
                                    <p:animEffect transition="in" filter="fade">
                                      <p:cBhvr>
                                        <p:cTn id="88" dur="300"/>
                                        <p:tgtEl>
                                          <p:spTgt spid="182"/>
                                        </p:tgtEl>
                                      </p:cBhvr>
                                    </p:animEffect>
                                  </p:childTnLst>
                                </p:cTn>
                              </p:par>
                            </p:childTnLst>
                          </p:cTn>
                        </p:par>
                      </p:childTnLst>
                    </p:cTn>
                  </p:par>
                  <p:par>
                    <p:cTn id="89" fill="hold">
                      <p:stCondLst>
                        <p:cond delay="indefinite"/>
                      </p:stCondLst>
                      <p:childTnLst>
                        <p:par>
                          <p:cTn id="90" fill="hold">
                            <p:stCondLst>
                              <p:cond delay="0"/>
                            </p:stCondLst>
                            <p:childTnLst>
                              <p:par>
                                <p:cTn id="91" presetID="22" presetClass="entr" presetSubtype="4" fill="hold" grpId="0" nodeType="clickEffect">
                                  <p:stCondLst>
                                    <p:cond delay="0"/>
                                  </p:stCondLst>
                                  <p:childTnLst>
                                    <p:set>
                                      <p:cBhvr>
                                        <p:cTn id="92" dur="1" fill="hold">
                                          <p:stCondLst>
                                            <p:cond delay="0"/>
                                          </p:stCondLst>
                                        </p:cTn>
                                        <p:tgtEl>
                                          <p:spTgt spid="124"/>
                                        </p:tgtEl>
                                        <p:attrNameLst>
                                          <p:attrName>style.visibility</p:attrName>
                                        </p:attrNameLst>
                                      </p:cBhvr>
                                      <p:to>
                                        <p:strVal val="visible"/>
                                      </p:to>
                                    </p:set>
                                    <p:animEffect transition="in" filter="wipe(down)">
                                      <p:cBhvr>
                                        <p:cTn id="93" dur="300"/>
                                        <p:tgtEl>
                                          <p:spTgt spid="124"/>
                                        </p:tgtEl>
                                      </p:cBhvr>
                                    </p:animEffect>
                                  </p:childTnLst>
                                </p:cTn>
                              </p:par>
                              <p:par>
                                <p:cTn id="94" presetID="23" presetClass="entr" presetSubtype="272" fill="hold" grpId="0" nodeType="withEffect">
                                  <p:stCondLst>
                                    <p:cond delay="0"/>
                                  </p:stCondLst>
                                  <p:childTnLst>
                                    <p:set>
                                      <p:cBhvr>
                                        <p:cTn id="95" dur="1" fill="hold">
                                          <p:stCondLst>
                                            <p:cond delay="0"/>
                                          </p:stCondLst>
                                        </p:cTn>
                                        <p:tgtEl>
                                          <p:spTgt spid="167"/>
                                        </p:tgtEl>
                                        <p:attrNameLst>
                                          <p:attrName>style.visibility</p:attrName>
                                        </p:attrNameLst>
                                      </p:cBhvr>
                                      <p:to>
                                        <p:strVal val="visible"/>
                                      </p:to>
                                    </p:set>
                                    <p:anim calcmode="lin" valueType="num">
                                      <p:cBhvr>
                                        <p:cTn id="96" dur="300" fill="hold"/>
                                        <p:tgtEl>
                                          <p:spTgt spid="167"/>
                                        </p:tgtEl>
                                        <p:attrNameLst>
                                          <p:attrName>ppt_w</p:attrName>
                                        </p:attrNameLst>
                                      </p:cBhvr>
                                      <p:tavLst>
                                        <p:tav tm="0">
                                          <p:val>
                                            <p:strVal val="2/3*#ppt_w"/>
                                          </p:val>
                                        </p:tav>
                                        <p:tav tm="100000">
                                          <p:val>
                                            <p:strVal val="#ppt_w"/>
                                          </p:val>
                                        </p:tav>
                                      </p:tavLst>
                                    </p:anim>
                                    <p:anim calcmode="lin" valueType="num">
                                      <p:cBhvr>
                                        <p:cTn id="97" dur="300" fill="hold"/>
                                        <p:tgtEl>
                                          <p:spTgt spid="167"/>
                                        </p:tgtEl>
                                        <p:attrNameLst>
                                          <p:attrName>ppt_h</p:attrName>
                                        </p:attrNameLst>
                                      </p:cBhvr>
                                      <p:tavLst>
                                        <p:tav tm="0">
                                          <p:val>
                                            <p:strVal val="2/3*#ppt_h"/>
                                          </p:val>
                                        </p:tav>
                                        <p:tav tm="100000">
                                          <p:val>
                                            <p:strVal val="#ppt_h"/>
                                          </p:val>
                                        </p:tav>
                                      </p:tavLst>
                                    </p:anim>
                                  </p:childTnLst>
                                </p:cTn>
                              </p:par>
                              <p:par>
                                <p:cTn id="98" presetID="23" presetClass="entr" presetSubtype="272" fill="hold" grpId="0" nodeType="withEffect">
                                  <p:stCondLst>
                                    <p:cond delay="0"/>
                                  </p:stCondLst>
                                  <p:childTnLst>
                                    <p:set>
                                      <p:cBhvr>
                                        <p:cTn id="99" dur="1" fill="hold">
                                          <p:stCondLst>
                                            <p:cond delay="0"/>
                                          </p:stCondLst>
                                        </p:cTn>
                                        <p:tgtEl>
                                          <p:spTgt spid="173"/>
                                        </p:tgtEl>
                                        <p:attrNameLst>
                                          <p:attrName>style.visibility</p:attrName>
                                        </p:attrNameLst>
                                      </p:cBhvr>
                                      <p:to>
                                        <p:strVal val="visible"/>
                                      </p:to>
                                    </p:set>
                                    <p:anim calcmode="lin" valueType="num">
                                      <p:cBhvr>
                                        <p:cTn id="100" dur="300" fill="hold"/>
                                        <p:tgtEl>
                                          <p:spTgt spid="173"/>
                                        </p:tgtEl>
                                        <p:attrNameLst>
                                          <p:attrName>ppt_w</p:attrName>
                                        </p:attrNameLst>
                                      </p:cBhvr>
                                      <p:tavLst>
                                        <p:tav tm="0">
                                          <p:val>
                                            <p:strVal val="2/3*#ppt_w"/>
                                          </p:val>
                                        </p:tav>
                                        <p:tav tm="100000">
                                          <p:val>
                                            <p:strVal val="#ppt_w"/>
                                          </p:val>
                                        </p:tav>
                                      </p:tavLst>
                                    </p:anim>
                                    <p:anim calcmode="lin" valueType="num">
                                      <p:cBhvr>
                                        <p:cTn id="101" dur="300" fill="hold"/>
                                        <p:tgtEl>
                                          <p:spTgt spid="173"/>
                                        </p:tgtEl>
                                        <p:attrNameLst>
                                          <p:attrName>ppt_h</p:attrName>
                                        </p:attrNameLst>
                                      </p:cBhvr>
                                      <p:tavLst>
                                        <p:tav tm="0">
                                          <p:val>
                                            <p:strVal val="2/3*#ppt_h"/>
                                          </p:val>
                                        </p:tav>
                                        <p:tav tm="100000">
                                          <p:val>
                                            <p:strVal val="#ppt_h"/>
                                          </p:val>
                                        </p:tav>
                                      </p:tavLst>
                                    </p:anim>
                                  </p:childTnLst>
                                </p:cTn>
                              </p:par>
                              <p:par>
                                <p:cTn id="102" presetID="22" presetClass="entr" presetSubtype="8" fill="hold" grpId="0" nodeType="withEffect">
                                  <p:stCondLst>
                                    <p:cond delay="400"/>
                                  </p:stCondLst>
                                  <p:childTnLst>
                                    <p:set>
                                      <p:cBhvr>
                                        <p:cTn id="103" dur="1" fill="hold">
                                          <p:stCondLst>
                                            <p:cond delay="0"/>
                                          </p:stCondLst>
                                        </p:cTn>
                                        <p:tgtEl>
                                          <p:spTgt spid="132"/>
                                        </p:tgtEl>
                                        <p:attrNameLst>
                                          <p:attrName>style.visibility</p:attrName>
                                        </p:attrNameLst>
                                      </p:cBhvr>
                                      <p:to>
                                        <p:strVal val="visible"/>
                                      </p:to>
                                    </p:set>
                                    <p:animEffect transition="in" filter="wipe(left)">
                                      <p:cBhvr>
                                        <p:cTn id="104" dur="300"/>
                                        <p:tgtEl>
                                          <p:spTgt spid="132"/>
                                        </p:tgtEl>
                                      </p:cBhvr>
                                    </p:animEffect>
                                  </p:childTnLst>
                                </p:cTn>
                              </p:par>
                              <p:par>
                                <p:cTn id="105" presetID="10" presetClass="entr" presetSubtype="0" fill="hold" grpId="0" nodeType="withEffect">
                                  <p:stCondLst>
                                    <p:cond delay="700"/>
                                  </p:stCondLst>
                                  <p:childTnLst>
                                    <p:set>
                                      <p:cBhvr>
                                        <p:cTn id="106" dur="1" fill="hold">
                                          <p:stCondLst>
                                            <p:cond delay="0"/>
                                          </p:stCondLst>
                                        </p:cTn>
                                        <p:tgtEl>
                                          <p:spTgt spid="158"/>
                                        </p:tgtEl>
                                        <p:attrNameLst>
                                          <p:attrName>style.visibility</p:attrName>
                                        </p:attrNameLst>
                                      </p:cBhvr>
                                      <p:to>
                                        <p:strVal val="visible"/>
                                      </p:to>
                                    </p:set>
                                    <p:animEffect transition="in" filter="fade">
                                      <p:cBhvr>
                                        <p:cTn id="107" dur="300"/>
                                        <p:tgtEl>
                                          <p:spTgt spid="158"/>
                                        </p:tgtEl>
                                      </p:cBhvr>
                                    </p:animEffect>
                                  </p:childTnLst>
                                </p:cTn>
                              </p:par>
                              <p:par>
                                <p:cTn id="108" presetID="10" presetClass="entr" presetSubtype="0" fill="hold" nodeType="withEffect">
                                  <p:stCondLst>
                                    <p:cond delay="700"/>
                                  </p:stCondLst>
                                  <p:childTnLst>
                                    <p:set>
                                      <p:cBhvr>
                                        <p:cTn id="109" dur="1" fill="hold">
                                          <p:stCondLst>
                                            <p:cond delay="0"/>
                                          </p:stCondLst>
                                        </p:cTn>
                                        <p:tgtEl>
                                          <p:spTgt spid="185"/>
                                        </p:tgtEl>
                                        <p:attrNameLst>
                                          <p:attrName>style.visibility</p:attrName>
                                        </p:attrNameLst>
                                      </p:cBhvr>
                                      <p:to>
                                        <p:strVal val="visible"/>
                                      </p:to>
                                    </p:set>
                                    <p:animEffect transition="in" filter="fade">
                                      <p:cBhvr>
                                        <p:cTn id="110" dur="300"/>
                                        <p:tgtEl>
                                          <p:spTgt spid="185"/>
                                        </p:tgtEl>
                                      </p:cBhvr>
                                    </p:animEffect>
                                  </p:childTnLst>
                                </p:cTn>
                              </p:par>
                            </p:childTnLst>
                          </p:cTn>
                        </p:par>
                      </p:childTnLst>
                    </p:cTn>
                  </p:par>
                  <p:par>
                    <p:cTn id="111" fill="hold">
                      <p:stCondLst>
                        <p:cond delay="indefinite"/>
                      </p:stCondLst>
                      <p:childTnLst>
                        <p:par>
                          <p:cTn id="112" fill="hold">
                            <p:stCondLst>
                              <p:cond delay="0"/>
                            </p:stCondLst>
                            <p:childTnLst>
                              <p:par>
                                <p:cTn id="113" presetID="22" presetClass="entr" presetSubtype="1" fill="hold" grpId="0" nodeType="clickEffect">
                                  <p:stCondLst>
                                    <p:cond delay="0"/>
                                  </p:stCondLst>
                                  <p:childTnLst>
                                    <p:set>
                                      <p:cBhvr>
                                        <p:cTn id="114" dur="1" fill="hold">
                                          <p:stCondLst>
                                            <p:cond delay="0"/>
                                          </p:stCondLst>
                                        </p:cTn>
                                        <p:tgtEl>
                                          <p:spTgt spid="126"/>
                                        </p:tgtEl>
                                        <p:attrNameLst>
                                          <p:attrName>style.visibility</p:attrName>
                                        </p:attrNameLst>
                                      </p:cBhvr>
                                      <p:to>
                                        <p:strVal val="visible"/>
                                      </p:to>
                                    </p:set>
                                    <p:animEffect transition="in" filter="wipe(up)">
                                      <p:cBhvr>
                                        <p:cTn id="115" dur="300"/>
                                        <p:tgtEl>
                                          <p:spTgt spid="126"/>
                                        </p:tgtEl>
                                      </p:cBhvr>
                                    </p:animEffect>
                                  </p:childTnLst>
                                </p:cTn>
                              </p:par>
                              <p:par>
                                <p:cTn id="116" presetID="23" presetClass="entr" presetSubtype="272" fill="hold" grpId="0" nodeType="withEffect">
                                  <p:stCondLst>
                                    <p:cond delay="0"/>
                                  </p:stCondLst>
                                  <p:childTnLst>
                                    <p:set>
                                      <p:cBhvr>
                                        <p:cTn id="117" dur="1" fill="hold">
                                          <p:stCondLst>
                                            <p:cond delay="0"/>
                                          </p:stCondLst>
                                        </p:cTn>
                                        <p:tgtEl>
                                          <p:spTgt spid="176"/>
                                        </p:tgtEl>
                                        <p:attrNameLst>
                                          <p:attrName>style.visibility</p:attrName>
                                        </p:attrNameLst>
                                      </p:cBhvr>
                                      <p:to>
                                        <p:strVal val="visible"/>
                                      </p:to>
                                    </p:set>
                                    <p:anim calcmode="lin" valueType="num">
                                      <p:cBhvr>
                                        <p:cTn id="118" dur="300" fill="hold"/>
                                        <p:tgtEl>
                                          <p:spTgt spid="176"/>
                                        </p:tgtEl>
                                        <p:attrNameLst>
                                          <p:attrName>ppt_w</p:attrName>
                                        </p:attrNameLst>
                                      </p:cBhvr>
                                      <p:tavLst>
                                        <p:tav tm="0">
                                          <p:val>
                                            <p:strVal val="2/3*#ppt_w"/>
                                          </p:val>
                                        </p:tav>
                                        <p:tav tm="100000">
                                          <p:val>
                                            <p:strVal val="#ppt_w"/>
                                          </p:val>
                                        </p:tav>
                                      </p:tavLst>
                                    </p:anim>
                                    <p:anim calcmode="lin" valueType="num">
                                      <p:cBhvr>
                                        <p:cTn id="119" dur="300" fill="hold"/>
                                        <p:tgtEl>
                                          <p:spTgt spid="176"/>
                                        </p:tgtEl>
                                        <p:attrNameLst>
                                          <p:attrName>ppt_h</p:attrName>
                                        </p:attrNameLst>
                                      </p:cBhvr>
                                      <p:tavLst>
                                        <p:tav tm="0">
                                          <p:val>
                                            <p:strVal val="2/3*#ppt_h"/>
                                          </p:val>
                                        </p:tav>
                                        <p:tav tm="100000">
                                          <p:val>
                                            <p:strVal val="#ppt_h"/>
                                          </p:val>
                                        </p:tav>
                                      </p:tavLst>
                                    </p:anim>
                                  </p:childTnLst>
                                </p:cTn>
                              </p:par>
                              <p:par>
                                <p:cTn id="120" presetID="23" presetClass="entr" presetSubtype="272" fill="hold" grpId="0" nodeType="withEffect">
                                  <p:stCondLst>
                                    <p:cond delay="0"/>
                                  </p:stCondLst>
                                  <p:childTnLst>
                                    <p:set>
                                      <p:cBhvr>
                                        <p:cTn id="121" dur="1" fill="hold">
                                          <p:stCondLst>
                                            <p:cond delay="0"/>
                                          </p:stCondLst>
                                        </p:cTn>
                                        <p:tgtEl>
                                          <p:spTgt spid="168"/>
                                        </p:tgtEl>
                                        <p:attrNameLst>
                                          <p:attrName>style.visibility</p:attrName>
                                        </p:attrNameLst>
                                      </p:cBhvr>
                                      <p:to>
                                        <p:strVal val="visible"/>
                                      </p:to>
                                    </p:set>
                                    <p:anim calcmode="lin" valueType="num">
                                      <p:cBhvr>
                                        <p:cTn id="122" dur="300" fill="hold"/>
                                        <p:tgtEl>
                                          <p:spTgt spid="168"/>
                                        </p:tgtEl>
                                        <p:attrNameLst>
                                          <p:attrName>ppt_w</p:attrName>
                                        </p:attrNameLst>
                                      </p:cBhvr>
                                      <p:tavLst>
                                        <p:tav tm="0">
                                          <p:val>
                                            <p:strVal val="2/3*#ppt_w"/>
                                          </p:val>
                                        </p:tav>
                                        <p:tav tm="100000">
                                          <p:val>
                                            <p:strVal val="#ppt_w"/>
                                          </p:val>
                                        </p:tav>
                                      </p:tavLst>
                                    </p:anim>
                                    <p:anim calcmode="lin" valueType="num">
                                      <p:cBhvr>
                                        <p:cTn id="123" dur="300" fill="hold"/>
                                        <p:tgtEl>
                                          <p:spTgt spid="168"/>
                                        </p:tgtEl>
                                        <p:attrNameLst>
                                          <p:attrName>ppt_h</p:attrName>
                                        </p:attrNameLst>
                                      </p:cBhvr>
                                      <p:tavLst>
                                        <p:tav tm="0">
                                          <p:val>
                                            <p:strVal val="2/3*#ppt_h"/>
                                          </p:val>
                                        </p:tav>
                                        <p:tav tm="100000">
                                          <p:val>
                                            <p:strVal val="#ppt_h"/>
                                          </p:val>
                                        </p:tav>
                                      </p:tavLst>
                                    </p:anim>
                                  </p:childTnLst>
                                </p:cTn>
                              </p:par>
                              <p:par>
                                <p:cTn id="124" presetID="22" presetClass="entr" presetSubtype="8" fill="hold" grpId="0" nodeType="withEffect">
                                  <p:stCondLst>
                                    <p:cond delay="400"/>
                                  </p:stCondLst>
                                  <p:childTnLst>
                                    <p:set>
                                      <p:cBhvr>
                                        <p:cTn id="125" dur="1" fill="hold">
                                          <p:stCondLst>
                                            <p:cond delay="0"/>
                                          </p:stCondLst>
                                        </p:cTn>
                                        <p:tgtEl>
                                          <p:spTgt spid="133"/>
                                        </p:tgtEl>
                                        <p:attrNameLst>
                                          <p:attrName>style.visibility</p:attrName>
                                        </p:attrNameLst>
                                      </p:cBhvr>
                                      <p:to>
                                        <p:strVal val="visible"/>
                                      </p:to>
                                    </p:set>
                                    <p:animEffect transition="in" filter="wipe(left)">
                                      <p:cBhvr>
                                        <p:cTn id="126" dur="300"/>
                                        <p:tgtEl>
                                          <p:spTgt spid="133"/>
                                        </p:tgtEl>
                                      </p:cBhvr>
                                    </p:animEffect>
                                  </p:childTnLst>
                                </p:cTn>
                              </p:par>
                              <p:par>
                                <p:cTn id="127" presetID="10" presetClass="entr" presetSubtype="0" fill="hold" grpId="0" nodeType="withEffect">
                                  <p:stCondLst>
                                    <p:cond delay="700"/>
                                  </p:stCondLst>
                                  <p:childTnLst>
                                    <p:set>
                                      <p:cBhvr>
                                        <p:cTn id="128" dur="1" fill="hold">
                                          <p:stCondLst>
                                            <p:cond delay="0"/>
                                          </p:stCondLst>
                                        </p:cTn>
                                        <p:tgtEl>
                                          <p:spTgt spid="161"/>
                                        </p:tgtEl>
                                        <p:attrNameLst>
                                          <p:attrName>style.visibility</p:attrName>
                                        </p:attrNameLst>
                                      </p:cBhvr>
                                      <p:to>
                                        <p:strVal val="visible"/>
                                      </p:to>
                                    </p:set>
                                    <p:animEffect transition="in" filter="fade">
                                      <p:cBhvr>
                                        <p:cTn id="129" dur="300"/>
                                        <p:tgtEl>
                                          <p:spTgt spid="161"/>
                                        </p:tgtEl>
                                      </p:cBhvr>
                                    </p:animEffect>
                                  </p:childTnLst>
                                </p:cTn>
                              </p:par>
                              <p:par>
                                <p:cTn id="130" presetID="10" presetClass="entr" presetSubtype="0" fill="hold" grpId="0" nodeType="withEffect">
                                  <p:stCondLst>
                                    <p:cond delay="700"/>
                                  </p:stCondLst>
                                  <p:childTnLst>
                                    <p:set>
                                      <p:cBhvr>
                                        <p:cTn id="131" dur="1" fill="hold">
                                          <p:stCondLst>
                                            <p:cond delay="0"/>
                                          </p:stCondLst>
                                        </p:cTn>
                                        <p:tgtEl>
                                          <p:spTgt spid="193"/>
                                        </p:tgtEl>
                                        <p:attrNameLst>
                                          <p:attrName>style.visibility</p:attrName>
                                        </p:attrNameLst>
                                      </p:cBhvr>
                                      <p:to>
                                        <p:strVal val="visible"/>
                                      </p:to>
                                    </p:set>
                                    <p:animEffect transition="in" filter="fade">
                                      <p:cBhvr>
                                        <p:cTn id="132" dur="30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animBg="1"/>
      <p:bldP spid="158" grpId="0" animBg="1"/>
      <p:bldP spid="155" grpId="0" animBg="1"/>
      <p:bldP spid="153" grpId="0" animBg="1"/>
      <p:bldP spid="149" grpId="0" animBg="1"/>
      <p:bldP spid="151" grpId="0" animBg="1"/>
      <p:bldP spid="121" grpId="0" animBg="1"/>
      <p:bldP spid="122" grpId="0" animBg="1"/>
      <p:bldP spid="123" grpId="0" animBg="1"/>
      <p:bldP spid="124" grpId="0" animBg="1"/>
      <p:bldP spid="126" grpId="0" animBg="1"/>
      <p:bldP spid="127" grpId="0" animBg="1"/>
      <p:bldP spid="129" grpId="0" animBg="1"/>
      <p:bldP spid="130" grpId="0" animBg="1"/>
      <p:bldP spid="131" grpId="0" animBg="1"/>
      <p:bldP spid="132" grpId="0" animBg="1"/>
      <p:bldP spid="133" grpId="0" animBg="1"/>
      <p:bldP spid="162" grpId="0" animBg="1"/>
      <p:bldP spid="163" grpId="0" animBg="1"/>
      <p:bldP spid="165" grpId="0" animBg="1"/>
      <p:bldP spid="166" grpId="0" animBg="1"/>
      <p:bldP spid="167" grpId="0" animBg="1"/>
      <p:bldP spid="168" grpId="0" animBg="1"/>
      <p:bldP spid="169" grpId="0"/>
      <p:bldP spid="170" grpId="0"/>
      <p:bldP spid="171" grpId="0"/>
      <p:bldP spid="172" grpId="0"/>
      <p:bldP spid="173" grpId="0"/>
      <p:bldP spid="176" grpId="0"/>
      <p:bldP spid="177" grpId="0" animBg="1"/>
      <p:bldP spid="178" grpId="0" animBg="1"/>
      <p:bldP spid="193" grpId="0" animBg="1"/>
    </p:bld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7956327" y="7428152"/>
            <a:ext cx="5501791" cy="4255737"/>
            <a:chOff x="8977036" y="3713646"/>
            <a:chExt cx="2750577" cy="2127622"/>
          </a:xfrm>
        </p:grpSpPr>
        <p:sp>
          <p:nvSpPr>
            <p:cNvPr id="242" name="Freeform 327"/>
            <p:cNvSpPr>
              <a:spLocks/>
            </p:cNvSpPr>
            <p:nvPr/>
          </p:nvSpPr>
          <p:spPr bwMode="auto">
            <a:xfrm>
              <a:off x="11099867" y="3713646"/>
              <a:ext cx="531907" cy="2127622"/>
            </a:xfrm>
            <a:custGeom>
              <a:avLst/>
              <a:gdLst>
                <a:gd name="T0" fmla="*/ 0 w 111"/>
                <a:gd name="T1" fmla="*/ 444 h 444"/>
                <a:gd name="T2" fmla="*/ 0 w 111"/>
                <a:gd name="T3" fmla="*/ 0 h 444"/>
                <a:gd name="T4" fmla="*/ 111 w 111"/>
                <a:gd name="T5" fmla="*/ 125 h 444"/>
                <a:gd name="T6" fmla="*/ 111 w 111"/>
                <a:gd name="T7" fmla="*/ 319 h 444"/>
                <a:gd name="T8" fmla="*/ 0 w 111"/>
                <a:gd name="T9" fmla="*/ 444 h 444"/>
              </a:gdLst>
              <a:ahLst/>
              <a:cxnLst>
                <a:cxn ang="0">
                  <a:pos x="T0" y="T1"/>
                </a:cxn>
                <a:cxn ang="0">
                  <a:pos x="T2" y="T3"/>
                </a:cxn>
                <a:cxn ang="0">
                  <a:pos x="T4" y="T5"/>
                </a:cxn>
                <a:cxn ang="0">
                  <a:pos x="T6" y="T7"/>
                </a:cxn>
                <a:cxn ang="0">
                  <a:pos x="T8" y="T9"/>
                </a:cxn>
              </a:cxnLst>
              <a:rect l="0" t="0" r="r" b="b"/>
              <a:pathLst>
                <a:path w="111" h="444">
                  <a:moveTo>
                    <a:pt x="0" y="444"/>
                  </a:moveTo>
                  <a:lnTo>
                    <a:pt x="0" y="0"/>
                  </a:lnTo>
                  <a:lnTo>
                    <a:pt x="111" y="125"/>
                  </a:lnTo>
                  <a:lnTo>
                    <a:pt x="111" y="319"/>
                  </a:lnTo>
                  <a:lnTo>
                    <a:pt x="0" y="444"/>
                  </a:lnTo>
                  <a:close/>
                </a:path>
              </a:pathLst>
            </a:custGeom>
            <a:gradFill>
              <a:gsLst>
                <a:gs pos="0">
                  <a:schemeClr val="accent4">
                    <a:lumMod val="90000"/>
                    <a:lumOff val="10000"/>
                  </a:schemeClr>
                </a:gs>
                <a:gs pos="72000">
                  <a:schemeClr val="accent4">
                    <a:lumMod val="60000"/>
                    <a:lumOff val="4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nvGrpSpPr>
            <p:cNvPr id="243" name="Group 242"/>
            <p:cNvGrpSpPr/>
            <p:nvPr/>
          </p:nvGrpSpPr>
          <p:grpSpPr>
            <a:xfrm>
              <a:off x="11099867" y="3713646"/>
              <a:ext cx="627746" cy="2127618"/>
              <a:chOff x="2526864" y="1592796"/>
              <a:chExt cx="572182" cy="1939295"/>
            </a:xfrm>
            <a:solidFill>
              <a:schemeClr val="accent4">
                <a:lumMod val="75000"/>
              </a:schemeClr>
            </a:solidFill>
          </p:grpSpPr>
          <p:sp>
            <p:nvSpPr>
              <p:cNvPr id="244" name="Rectangle 329"/>
              <p:cNvSpPr>
                <a:spLocks noChangeArrowheads="1"/>
              </p:cNvSpPr>
              <p:nvPr/>
            </p:nvSpPr>
            <p:spPr bwMode="auto">
              <a:xfrm>
                <a:off x="3011687" y="2138768"/>
                <a:ext cx="87356" cy="84735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45" name="Freeform 331"/>
              <p:cNvSpPr>
                <a:spLocks/>
              </p:cNvSpPr>
              <p:nvPr/>
            </p:nvSpPr>
            <p:spPr bwMode="auto">
              <a:xfrm>
                <a:off x="2526864" y="2986119"/>
                <a:ext cx="572182" cy="545972"/>
              </a:xfrm>
              <a:custGeom>
                <a:avLst/>
                <a:gdLst>
                  <a:gd name="T0" fmla="*/ 131 w 131"/>
                  <a:gd name="T1" fmla="*/ 0 h 125"/>
                  <a:gd name="T2" fmla="*/ 111 w 131"/>
                  <a:gd name="T3" fmla="*/ 0 h 125"/>
                  <a:gd name="T4" fmla="*/ 0 w 131"/>
                  <a:gd name="T5" fmla="*/ 125 h 125"/>
                  <a:gd name="T6" fmla="*/ 131 w 131"/>
                  <a:gd name="T7" fmla="*/ 0 h 125"/>
                </a:gdLst>
                <a:ahLst/>
                <a:cxnLst>
                  <a:cxn ang="0">
                    <a:pos x="T0" y="T1"/>
                  </a:cxn>
                  <a:cxn ang="0">
                    <a:pos x="T2" y="T3"/>
                  </a:cxn>
                  <a:cxn ang="0">
                    <a:pos x="T4" y="T5"/>
                  </a:cxn>
                  <a:cxn ang="0">
                    <a:pos x="T6" y="T7"/>
                  </a:cxn>
                </a:cxnLst>
                <a:rect l="0" t="0" r="r" b="b"/>
                <a:pathLst>
                  <a:path w="131" h="125">
                    <a:moveTo>
                      <a:pt x="131" y="0"/>
                    </a:moveTo>
                    <a:lnTo>
                      <a:pt x="111" y="0"/>
                    </a:lnTo>
                    <a:lnTo>
                      <a:pt x="0" y="125"/>
                    </a:lnTo>
                    <a:lnTo>
                      <a:pt x="1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46" name="Freeform 333"/>
              <p:cNvSpPr>
                <a:spLocks/>
              </p:cNvSpPr>
              <p:nvPr/>
            </p:nvSpPr>
            <p:spPr bwMode="auto">
              <a:xfrm>
                <a:off x="2526864" y="1592796"/>
                <a:ext cx="572182" cy="545972"/>
              </a:xfrm>
              <a:custGeom>
                <a:avLst/>
                <a:gdLst>
                  <a:gd name="T0" fmla="*/ 0 w 131"/>
                  <a:gd name="T1" fmla="*/ 0 h 125"/>
                  <a:gd name="T2" fmla="*/ 0 w 131"/>
                  <a:gd name="T3" fmla="*/ 0 h 125"/>
                  <a:gd name="T4" fmla="*/ 111 w 131"/>
                  <a:gd name="T5" fmla="*/ 125 h 125"/>
                  <a:gd name="T6" fmla="*/ 131 w 131"/>
                  <a:gd name="T7" fmla="*/ 125 h 125"/>
                  <a:gd name="T8" fmla="*/ 0 w 131"/>
                  <a:gd name="T9" fmla="*/ 0 h 125"/>
                </a:gdLst>
                <a:ahLst/>
                <a:cxnLst>
                  <a:cxn ang="0">
                    <a:pos x="T0" y="T1"/>
                  </a:cxn>
                  <a:cxn ang="0">
                    <a:pos x="T2" y="T3"/>
                  </a:cxn>
                  <a:cxn ang="0">
                    <a:pos x="T4" y="T5"/>
                  </a:cxn>
                  <a:cxn ang="0">
                    <a:pos x="T6" y="T7"/>
                  </a:cxn>
                  <a:cxn ang="0">
                    <a:pos x="T8" y="T9"/>
                  </a:cxn>
                </a:cxnLst>
                <a:rect l="0" t="0" r="r" b="b"/>
                <a:pathLst>
                  <a:path w="131" h="125">
                    <a:moveTo>
                      <a:pt x="0" y="0"/>
                    </a:moveTo>
                    <a:lnTo>
                      <a:pt x="0" y="0"/>
                    </a:lnTo>
                    <a:lnTo>
                      <a:pt x="111" y="125"/>
                    </a:lnTo>
                    <a:lnTo>
                      <a:pt x="131" y="12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sp>
          <p:nvSpPr>
            <p:cNvPr id="241" name="Rectangle 325"/>
            <p:cNvSpPr>
              <a:spLocks noChangeArrowheads="1"/>
            </p:cNvSpPr>
            <p:nvPr/>
          </p:nvSpPr>
          <p:spPr bwMode="auto">
            <a:xfrm>
              <a:off x="8977036" y="3713646"/>
              <a:ext cx="2122831" cy="2127622"/>
            </a:xfrm>
            <a:prstGeom prst="rect">
              <a:avLst/>
            </a:pr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7" name="Group 6"/>
          <p:cNvGrpSpPr/>
          <p:nvPr/>
        </p:nvGrpSpPr>
        <p:grpSpPr>
          <a:xfrm>
            <a:off x="13710173" y="7428152"/>
            <a:ext cx="5501791" cy="4255737"/>
            <a:chOff x="6854205" y="3713646"/>
            <a:chExt cx="2750577" cy="2127622"/>
          </a:xfrm>
        </p:grpSpPr>
        <p:sp>
          <p:nvSpPr>
            <p:cNvPr id="234" name="Freeform 327"/>
            <p:cNvSpPr>
              <a:spLocks/>
            </p:cNvSpPr>
            <p:nvPr/>
          </p:nvSpPr>
          <p:spPr bwMode="auto">
            <a:xfrm>
              <a:off x="8977036" y="3713646"/>
              <a:ext cx="531907" cy="2127622"/>
            </a:xfrm>
            <a:custGeom>
              <a:avLst/>
              <a:gdLst>
                <a:gd name="T0" fmla="*/ 0 w 111"/>
                <a:gd name="T1" fmla="*/ 444 h 444"/>
                <a:gd name="T2" fmla="*/ 0 w 111"/>
                <a:gd name="T3" fmla="*/ 0 h 444"/>
                <a:gd name="T4" fmla="*/ 111 w 111"/>
                <a:gd name="T5" fmla="*/ 125 h 444"/>
                <a:gd name="T6" fmla="*/ 111 w 111"/>
                <a:gd name="T7" fmla="*/ 319 h 444"/>
                <a:gd name="T8" fmla="*/ 0 w 111"/>
                <a:gd name="T9" fmla="*/ 444 h 444"/>
              </a:gdLst>
              <a:ahLst/>
              <a:cxnLst>
                <a:cxn ang="0">
                  <a:pos x="T0" y="T1"/>
                </a:cxn>
                <a:cxn ang="0">
                  <a:pos x="T2" y="T3"/>
                </a:cxn>
                <a:cxn ang="0">
                  <a:pos x="T4" y="T5"/>
                </a:cxn>
                <a:cxn ang="0">
                  <a:pos x="T6" y="T7"/>
                </a:cxn>
                <a:cxn ang="0">
                  <a:pos x="T8" y="T9"/>
                </a:cxn>
              </a:cxnLst>
              <a:rect l="0" t="0" r="r" b="b"/>
              <a:pathLst>
                <a:path w="111" h="444">
                  <a:moveTo>
                    <a:pt x="0" y="444"/>
                  </a:moveTo>
                  <a:lnTo>
                    <a:pt x="0" y="0"/>
                  </a:lnTo>
                  <a:lnTo>
                    <a:pt x="111" y="125"/>
                  </a:lnTo>
                  <a:lnTo>
                    <a:pt x="111" y="319"/>
                  </a:lnTo>
                  <a:lnTo>
                    <a:pt x="0" y="444"/>
                  </a:lnTo>
                  <a:close/>
                </a:path>
              </a:pathLst>
            </a:custGeom>
            <a:gradFill>
              <a:gsLst>
                <a:gs pos="0">
                  <a:schemeClr val="accent5">
                    <a:lumMod val="90000"/>
                    <a:lumOff val="10000"/>
                  </a:schemeClr>
                </a:gs>
                <a:gs pos="72000">
                  <a:schemeClr val="accent5">
                    <a:lumMod val="60000"/>
                    <a:lumOff val="4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nvGrpSpPr>
            <p:cNvPr id="235" name="Group 234"/>
            <p:cNvGrpSpPr/>
            <p:nvPr/>
          </p:nvGrpSpPr>
          <p:grpSpPr>
            <a:xfrm>
              <a:off x="8977036" y="3713646"/>
              <a:ext cx="627746" cy="2127618"/>
              <a:chOff x="2526864" y="1592796"/>
              <a:chExt cx="572182" cy="1939295"/>
            </a:xfrm>
            <a:solidFill>
              <a:schemeClr val="accent5">
                <a:lumMod val="75000"/>
              </a:schemeClr>
            </a:solidFill>
          </p:grpSpPr>
          <p:sp>
            <p:nvSpPr>
              <p:cNvPr id="236" name="Rectangle 329"/>
              <p:cNvSpPr>
                <a:spLocks noChangeArrowheads="1"/>
              </p:cNvSpPr>
              <p:nvPr/>
            </p:nvSpPr>
            <p:spPr bwMode="auto">
              <a:xfrm>
                <a:off x="3011687" y="2138768"/>
                <a:ext cx="87356" cy="84735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37" name="Freeform 331"/>
              <p:cNvSpPr>
                <a:spLocks/>
              </p:cNvSpPr>
              <p:nvPr/>
            </p:nvSpPr>
            <p:spPr bwMode="auto">
              <a:xfrm>
                <a:off x="2526864" y="2986119"/>
                <a:ext cx="572182" cy="545972"/>
              </a:xfrm>
              <a:custGeom>
                <a:avLst/>
                <a:gdLst>
                  <a:gd name="T0" fmla="*/ 131 w 131"/>
                  <a:gd name="T1" fmla="*/ 0 h 125"/>
                  <a:gd name="T2" fmla="*/ 111 w 131"/>
                  <a:gd name="T3" fmla="*/ 0 h 125"/>
                  <a:gd name="T4" fmla="*/ 0 w 131"/>
                  <a:gd name="T5" fmla="*/ 125 h 125"/>
                  <a:gd name="T6" fmla="*/ 131 w 131"/>
                  <a:gd name="T7" fmla="*/ 0 h 125"/>
                </a:gdLst>
                <a:ahLst/>
                <a:cxnLst>
                  <a:cxn ang="0">
                    <a:pos x="T0" y="T1"/>
                  </a:cxn>
                  <a:cxn ang="0">
                    <a:pos x="T2" y="T3"/>
                  </a:cxn>
                  <a:cxn ang="0">
                    <a:pos x="T4" y="T5"/>
                  </a:cxn>
                  <a:cxn ang="0">
                    <a:pos x="T6" y="T7"/>
                  </a:cxn>
                </a:cxnLst>
                <a:rect l="0" t="0" r="r" b="b"/>
                <a:pathLst>
                  <a:path w="131" h="125">
                    <a:moveTo>
                      <a:pt x="131" y="0"/>
                    </a:moveTo>
                    <a:lnTo>
                      <a:pt x="111" y="0"/>
                    </a:lnTo>
                    <a:lnTo>
                      <a:pt x="0" y="125"/>
                    </a:lnTo>
                    <a:lnTo>
                      <a:pt x="1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38" name="Freeform 333"/>
              <p:cNvSpPr>
                <a:spLocks/>
              </p:cNvSpPr>
              <p:nvPr/>
            </p:nvSpPr>
            <p:spPr bwMode="auto">
              <a:xfrm>
                <a:off x="2526864" y="1592796"/>
                <a:ext cx="572182" cy="545972"/>
              </a:xfrm>
              <a:custGeom>
                <a:avLst/>
                <a:gdLst>
                  <a:gd name="T0" fmla="*/ 0 w 131"/>
                  <a:gd name="T1" fmla="*/ 0 h 125"/>
                  <a:gd name="T2" fmla="*/ 0 w 131"/>
                  <a:gd name="T3" fmla="*/ 0 h 125"/>
                  <a:gd name="T4" fmla="*/ 111 w 131"/>
                  <a:gd name="T5" fmla="*/ 125 h 125"/>
                  <a:gd name="T6" fmla="*/ 131 w 131"/>
                  <a:gd name="T7" fmla="*/ 125 h 125"/>
                  <a:gd name="T8" fmla="*/ 0 w 131"/>
                  <a:gd name="T9" fmla="*/ 0 h 125"/>
                </a:gdLst>
                <a:ahLst/>
                <a:cxnLst>
                  <a:cxn ang="0">
                    <a:pos x="T0" y="T1"/>
                  </a:cxn>
                  <a:cxn ang="0">
                    <a:pos x="T2" y="T3"/>
                  </a:cxn>
                  <a:cxn ang="0">
                    <a:pos x="T4" y="T5"/>
                  </a:cxn>
                  <a:cxn ang="0">
                    <a:pos x="T6" y="T7"/>
                  </a:cxn>
                  <a:cxn ang="0">
                    <a:pos x="T8" y="T9"/>
                  </a:cxn>
                </a:cxnLst>
                <a:rect l="0" t="0" r="r" b="b"/>
                <a:pathLst>
                  <a:path w="131" h="125">
                    <a:moveTo>
                      <a:pt x="0" y="0"/>
                    </a:moveTo>
                    <a:lnTo>
                      <a:pt x="0" y="0"/>
                    </a:lnTo>
                    <a:lnTo>
                      <a:pt x="111" y="125"/>
                    </a:lnTo>
                    <a:lnTo>
                      <a:pt x="131" y="12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sp>
          <p:nvSpPr>
            <p:cNvPr id="233" name="Rectangle 325"/>
            <p:cNvSpPr>
              <a:spLocks noChangeArrowheads="1"/>
            </p:cNvSpPr>
            <p:nvPr/>
          </p:nvSpPr>
          <p:spPr bwMode="auto">
            <a:xfrm>
              <a:off x="6854205" y="3713646"/>
              <a:ext cx="2122831" cy="2127622"/>
            </a:xfrm>
            <a:prstGeom prst="rect">
              <a:avLst/>
            </a:prstGeom>
            <a:solidFill>
              <a:schemeClr val="accent5"/>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6" name="Group 5"/>
          <p:cNvGrpSpPr/>
          <p:nvPr/>
        </p:nvGrpSpPr>
        <p:grpSpPr>
          <a:xfrm>
            <a:off x="9475265" y="7428152"/>
            <a:ext cx="5501791" cy="4255737"/>
            <a:chOff x="4736996" y="3713646"/>
            <a:chExt cx="2750577" cy="2127622"/>
          </a:xfrm>
        </p:grpSpPr>
        <p:sp>
          <p:nvSpPr>
            <p:cNvPr id="226" name="Freeform 327"/>
            <p:cNvSpPr>
              <a:spLocks/>
            </p:cNvSpPr>
            <p:nvPr/>
          </p:nvSpPr>
          <p:spPr bwMode="auto">
            <a:xfrm>
              <a:off x="6859827" y="3713646"/>
              <a:ext cx="531907" cy="2127622"/>
            </a:xfrm>
            <a:custGeom>
              <a:avLst/>
              <a:gdLst>
                <a:gd name="T0" fmla="*/ 0 w 111"/>
                <a:gd name="T1" fmla="*/ 444 h 444"/>
                <a:gd name="T2" fmla="*/ 0 w 111"/>
                <a:gd name="T3" fmla="*/ 0 h 444"/>
                <a:gd name="T4" fmla="*/ 111 w 111"/>
                <a:gd name="T5" fmla="*/ 125 h 444"/>
                <a:gd name="T6" fmla="*/ 111 w 111"/>
                <a:gd name="T7" fmla="*/ 319 h 444"/>
                <a:gd name="T8" fmla="*/ 0 w 111"/>
                <a:gd name="T9" fmla="*/ 444 h 444"/>
              </a:gdLst>
              <a:ahLst/>
              <a:cxnLst>
                <a:cxn ang="0">
                  <a:pos x="T0" y="T1"/>
                </a:cxn>
                <a:cxn ang="0">
                  <a:pos x="T2" y="T3"/>
                </a:cxn>
                <a:cxn ang="0">
                  <a:pos x="T4" y="T5"/>
                </a:cxn>
                <a:cxn ang="0">
                  <a:pos x="T6" y="T7"/>
                </a:cxn>
                <a:cxn ang="0">
                  <a:pos x="T8" y="T9"/>
                </a:cxn>
              </a:cxnLst>
              <a:rect l="0" t="0" r="r" b="b"/>
              <a:pathLst>
                <a:path w="111" h="444">
                  <a:moveTo>
                    <a:pt x="0" y="444"/>
                  </a:moveTo>
                  <a:lnTo>
                    <a:pt x="0" y="0"/>
                  </a:lnTo>
                  <a:lnTo>
                    <a:pt x="111" y="125"/>
                  </a:lnTo>
                  <a:lnTo>
                    <a:pt x="111" y="319"/>
                  </a:lnTo>
                  <a:lnTo>
                    <a:pt x="0" y="444"/>
                  </a:lnTo>
                  <a:close/>
                </a:path>
              </a:pathLst>
            </a:custGeom>
            <a:gradFill>
              <a:gsLst>
                <a:gs pos="0">
                  <a:schemeClr val="accent6">
                    <a:lumMod val="90000"/>
                    <a:lumOff val="10000"/>
                  </a:schemeClr>
                </a:gs>
                <a:gs pos="72000">
                  <a:schemeClr val="accent6">
                    <a:lumMod val="60000"/>
                    <a:lumOff val="4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nvGrpSpPr>
            <p:cNvPr id="227" name="Group 226"/>
            <p:cNvGrpSpPr/>
            <p:nvPr/>
          </p:nvGrpSpPr>
          <p:grpSpPr>
            <a:xfrm>
              <a:off x="6859827" y="3713646"/>
              <a:ext cx="627746" cy="2127618"/>
              <a:chOff x="2526864" y="1592796"/>
              <a:chExt cx="572182" cy="1939295"/>
            </a:xfrm>
            <a:solidFill>
              <a:schemeClr val="accent6">
                <a:lumMod val="75000"/>
              </a:schemeClr>
            </a:solidFill>
          </p:grpSpPr>
          <p:sp>
            <p:nvSpPr>
              <p:cNvPr id="228" name="Rectangle 329"/>
              <p:cNvSpPr>
                <a:spLocks noChangeArrowheads="1"/>
              </p:cNvSpPr>
              <p:nvPr/>
            </p:nvSpPr>
            <p:spPr bwMode="auto">
              <a:xfrm>
                <a:off x="3011687" y="2138768"/>
                <a:ext cx="87356" cy="84735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29" name="Freeform 331"/>
              <p:cNvSpPr>
                <a:spLocks/>
              </p:cNvSpPr>
              <p:nvPr/>
            </p:nvSpPr>
            <p:spPr bwMode="auto">
              <a:xfrm>
                <a:off x="2526864" y="2986119"/>
                <a:ext cx="572182" cy="545972"/>
              </a:xfrm>
              <a:custGeom>
                <a:avLst/>
                <a:gdLst>
                  <a:gd name="T0" fmla="*/ 131 w 131"/>
                  <a:gd name="T1" fmla="*/ 0 h 125"/>
                  <a:gd name="T2" fmla="*/ 111 w 131"/>
                  <a:gd name="T3" fmla="*/ 0 h 125"/>
                  <a:gd name="T4" fmla="*/ 0 w 131"/>
                  <a:gd name="T5" fmla="*/ 125 h 125"/>
                  <a:gd name="T6" fmla="*/ 131 w 131"/>
                  <a:gd name="T7" fmla="*/ 0 h 125"/>
                </a:gdLst>
                <a:ahLst/>
                <a:cxnLst>
                  <a:cxn ang="0">
                    <a:pos x="T0" y="T1"/>
                  </a:cxn>
                  <a:cxn ang="0">
                    <a:pos x="T2" y="T3"/>
                  </a:cxn>
                  <a:cxn ang="0">
                    <a:pos x="T4" y="T5"/>
                  </a:cxn>
                  <a:cxn ang="0">
                    <a:pos x="T6" y="T7"/>
                  </a:cxn>
                </a:cxnLst>
                <a:rect l="0" t="0" r="r" b="b"/>
                <a:pathLst>
                  <a:path w="131" h="125">
                    <a:moveTo>
                      <a:pt x="131" y="0"/>
                    </a:moveTo>
                    <a:lnTo>
                      <a:pt x="111" y="0"/>
                    </a:lnTo>
                    <a:lnTo>
                      <a:pt x="0" y="125"/>
                    </a:lnTo>
                    <a:lnTo>
                      <a:pt x="1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30" name="Freeform 333"/>
              <p:cNvSpPr>
                <a:spLocks/>
              </p:cNvSpPr>
              <p:nvPr/>
            </p:nvSpPr>
            <p:spPr bwMode="auto">
              <a:xfrm>
                <a:off x="2526864" y="1592796"/>
                <a:ext cx="572182" cy="545972"/>
              </a:xfrm>
              <a:custGeom>
                <a:avLst/>
                <a:gdLst>
                  <a:gd name="T0" fmla="*/ 0 w 131"/>
                  <a:gd name="T1" fmla="*/ 0 h 125"/>
                  <a:gd name="T2" fmla="*/ 0 w 131"/>
                  <a:gd name="T3" fmla="*/ 0 h 125"/>
                  <a:gd name="T4" fmla="*/ 111 w 131"/>
                  <a:gd name="T5" fmla="*/ 125 h 125"/>
                  <a:gd name="T6" fmla="*/ 131 w 131"/>
                  <a:gd name="T7" fmla="*/ 125 h 125"/>
                  <a:gd name="T8" fmla="*/ 0 w 131"/>
                  <a:gd name="T9" fmla="*/ 0 h 125"/>
                </a:gdLst>
                <a:ahLst/>
                <a:cxnLst>
                  <a:cxn ang="0">
                    <a:pos x="T0" y="T1"/>
                  </a:cxn>
                  <a:cxn ang="0">
                    <a:pos x="T2" y="T3"/>
                  </a:cxn>
                  <a:cxn ang="0">
                    <a:pos x="T4" y="T5"/>
                  </a:cxn>
                  <a:cxn ang="0">
                    <a:pos x="T6" y="T7"/>
                  </a:cxn>
                  <a:cxn ang="0">
                    <a:pos x="T8" y="T9"/>
                  </a:cxn>
                </a:cxnLst>
                <a:rect l="0" t="0" r="r" b="b"/>
                <a:pathLst>
                  <a:path w="131" h="125">
                    <a:moveTo>
                      <a:pt x="0" y="0"/>
                    </a:moveTo>
                    <a:lnTo>
                      <a:pt x="0" y="0"/>
                    </a:lnTo>
                    <a:lnTo>
                      <a:pt x="111" y="125"/>
                    </a:lnTo>
                    <a:lnTo>
                      <a:pt x="131" y="12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sp>
          <p:nvSpPr>
            <p:cNvPr id="225" name="Rectangle 325"/>
            <p:cNvSpPr>
              <a:spLocks noChangeArrowheads="1"/>
            </p:cNvSpPr>
            <p:nvPr/>
          </p:nvSpPr>
          <p:spPr bwMode="auto">
            <a:xfrm>
              <a:off x="4736996" y="3713646"/>
              <a:ext cx="2122831" cy="2127622"/>
            </a:xfrm>
            <a:prstGeom prst="rect">
              <a:avLst/>
            </a:prstGeom>
            <a:solidFill>
              <a:schemeClr val="accent6"/>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5" name="Group 4"/>
          <p:cNvGrpSpPr/>
          <p:nvPr/>
        </p:nvGrpSpPr>
        <p:grpSpPr>
          <a:xfrm>
            <a:off x="9472031" y="3187701"/>
            <a:ext cx="4255739" cy="5496088"/>
            <a:chOff x="4735379" y="1593666"/>
            <a:chExt cx="2127623" cy="2747726"/>
          </a:xfrm>
        </p:grpSpPr>
        <p:sp>
          <p:nvSpPr>
            <p:cNvPr id="201" name="Rectangle 325"/>
            <p:cNvSpPr>
              <a:spLocks noChangeArrowheads="1"/>
            </p:cNvSpPr>
            <p:nvPr/>
          </p:nvSpPr>
          <p:spPr bwMode="auto">
            <a:xfrm>
              <a:off x="4735379" y="1593666"/>
              <a:ext cx="2122831" cy="2127622"/>
            </a:xfrm>
            <a:prstGeom prst="rect">
              <a:avLst/>
            </a:prstGeom>
            <a:solidFill>
              <a:schemeClr val="accent3"/>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02" name="Freeform 327"/>
            <p:cNvSpPr>
              <a:spLocks/>
            </p:cNvSpPr>
            <p:nvPr/>
          </p:nvSpPr>
          <p:spPr bwMode="auto">
            <a:xfrm rot="5400000">
              <a:off x="5533237" y="2915787"/>
              <a:ext cx="531907" cy="2127622"/>
            </a:xfrm>
            <a:custGeom>
              <a:avLst/>
              <a:gdLst>
                <a:gd name="T0" fmla="*/ 0 w 111"/>
                <a:gd name="T1" fmla="*/ 444 h 444"/>
                <a:gd name="T2" fmla="*/ 0 w 111"/>
                <a:gd name="T3" fmla="*/ 0 h 444"/>
                <a:gd name="T4" fmla="*/ 111 w 111"/>
                <a:gd name="T5" fmla="*/ 125 h 444"/>
                <a:gd name="T6" fmla="*/ 111 w 111"/>
                <a:gd name="T7" fmla="*/ 319 h 444"/>
                <a:gd name="T8" fmla="*/ 0 w 111"/>
                <a:gd name="T9" fmla="*/ 444 h 444"/>
              </a:gdLst>
              <a:ahLst/>
              <a:cxnLst>
                <a:cxn ang="0">
                  <a:pos x="T0" y="T1"/>
                </a:cxn>
                <a:cxn ang="0">
                  <a:pos x="T2" y="T3"/>
                </a:cxn>
                <a:cxn ang="0">
                  <a:pos x="T4" y="T5"/>
                </a:cxn>
                <a:cxn ang="0">
                  <a:pos x="T6" y="T7"/>
                </a:cxn>
                <a:cxn ang="0">
                  <a:pos x="T8" y="T9"/>
                </a:cxn>
              </a:cxnLst>
              <a:rect l="0" t="0" r="r" b="b"/>
              <a:pathLst>
                <a:path w="111" h="444">
                  <a:moveTo>
                    <a:pt x="0" y="444"/>
                  </a:moveTo>
                  <a:lnTo>
                    <a:pt x="0" y="0"/>
                  </a:lnTo>
                  <a:lnTo>
                    <a:pt x="111" y="125"/>
                  </a:lnTo>
                  <a:lnTo>
                    <a:pt x="111" y="319"/>
                  </a:lnTo>
                  <a:lnTo>
                    <a:pt x="0" y="444"/>
                  </a:lnTo>
                  <a:close/>
                </a:path>
              </a:pathLst>
            </a:custGeom>
            <a:gradFill>
              <a:gsLst>
                <a:gs pos="0">
                  <a:schemeClr val="accent3">
                    <a:lumMod val="90000"/>
                    <a:lumOff val="10000"/>
                  </a:schemeClr>
                </a:gs>
                <a:gs pos="72000">
                  <a:schemeClr val="accent3">
                    <a:lumMod val="50000"/>
                    <a:lumOff val="5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nvGrpSpPr>
            <p:cNvPr id="203" name="Group 202"/>
            <p:cNvGrpSpPr/>
            <p:nvPr/>
          </p:nvGrpSpPr>
          <p:grpSpPr>
            <a:xfrm rot="5400000">
              <a:off x="5485318" y="2963710"/>
              <a:ext cx="627746" cy="2127618"/>
              <a:chOff x="2526864" y="1592796"/>
              <a:chExt cx="572182" cy="1939294"/>
            </a:xfrm>
            <a:solidFill>
              <a:schemeClr val="accent5"/>
            </a:solidFill>
          </p:grpSpPr>
          <p:sp>
            <p:nvSpPr>
              <p:cNvPr id="204" name="Rectangle 329"/>
              <p:cNvSpPr>
                <a:spLocks noChangeArrowheads="1"/>
              </p:cNvSpPr>
              <p:nvPr/>
            </p:nvSpPr>
            <p:spPr bwMode="auto">
              <a:xfrm>
                <a:off x="3011686" y="2138767"/>
                <a:ext cx="87356" cy="8473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05" name="Freeform 331"/>
              <p:cNvSpPr>
                <a:spLocks/>
              </p:cNvSpPr>
              <p:nvPr/>
            </p:nvSpPr>
            <p:spPr bwMode="auto">
              <a:xfrm>
                <a:off x="2526864" y="2986118"/>
                <a:ext cx="572182" cy="545972"/>
              </a:xfrm>
              <a:custGeom>
                <a:avLst/>
                <a:gdLst>
                  <a:gd name="T0" fmla="*/ 131 w 131"/>
                  <a:gd name="T1" fmla="*/ 0 h 125"/>
                  <a:gd name="T2" fmla="*/ 111 w 131"/>
                  <a:gd name="T3" fmla="*/ 0 h 125"/>
                  <a:gd name="T4" fmla="*/ 0 w 131"/>
                  <a:gd name="T5" fmla="*/ 125 h 125"/>
                  <a:gd name="T6" fmla="*/ 131 w 131"/>
                  <a:gd name="T7" fmla="*/ 0 h 125"/>
                </a:gdLst>
                <a:ahLst/>
                <a:cxnLst>
                  <a:cxn ang="0">
                    <a:pos x="T0" y="T1"/>
                  </a:cxn>
                  <a:cxn ang="0">
                    <a:pos x="T2" y="T3"/>
                  </a:cxn>
                  <a:cxn ang="0">
                    <a:pos x="T4" y="T5"/>
                  </a:cxn>
                  <a:cxn ang="0">
                    <a:pos x="T6" y="T7"/>
                  </a:cxn>
                </a:cxnLst>
                <a:rect l="0" t="0" r="r" b="b"/>
                <a:pathLst>
                  <a:path w="131" h="125">
                    <a:moveTo>
                      <a:pt x="131" y="0"/>
                    </a:moveTo>
                    <a:lnTo>
                      <a:pt x="111" y="0"/>
                    </a:lnTo>
                    <a:lnTo>
                      <a:pt x="0" y="125"/>
                    </a:lnTo>
                    <a:lnTo>
                      <a:pt x="1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206" name="Freeform 333"/>
              <p:cNvSpPr>
                <a:spLocks/>
              </p:cNvSpPr>
              <p:nvPr/>
            </p:nvSpPr>
            <p:spPr bwMode="auto">
              <a:xfrm>
                <a:off x="2526864" y="1592796"/>
                <a:ext cx="572182" cy="545972"/>
              </a:xfrm>
              <a:custGeom>
                <a:avLst/>
                <a:gdLst>
                  <a:gd name="T0" fmla="*/ 0 w 131"/>
                  <a:gd name="T1" fmla="*/ 0 h 125"/>
                  <a:gd name="T2" fmla="*/ 0 w 131"/>
                  <a:gd name="T3" fmla="*/ 0 h 125"/>
                  <a:gd name="T4" fmla="*/ 111 w 131"/>
                  <a:gd name="T5" fmla="*/ 125 h 125"/>
                  <a:gd name="T6" fmla="*/ 131 w 131"/>
                  <a:gd name="T7" fmla="*/ 125 h 125"/>
                  <a:gd name="T8" fmla="*/ 0 w 131"/>
                  <a:gd name="T9" fmla="*/ 0 h 125"/>
                </a:gdLst>
                <a:ahLst/>
                <a:cxnLst>
                  <a:cxn ang="0">
                    <a:pos x="T0" y="T1"/>
                  </a:cxn>
                  <a:cxn ang="0">
                    <a:pos x="T2" y="T3"/>
                  </a:cxn>
                  <a:cxn ang="0">
                    <a:pos x="T4" y="T5"/>
                  </a:cxn>
                  <a:cxn ang="0">
                    <a:pos x="T6" y="T7"/>
                  </a:cxn>
                  <a:cxn ang="0">
                    <a:pos x="T8" y="T9"/>
                  </a:cxn>
                </a:cxnLst>
                <a:rect l="0" t="0" r="r" b="b"/>
                <a:pathLst>
                  <a:path w="131" h="125">
                    <a:moveTo>
                      <a:pt x="0" y="0"/>
                    </a:moveTo>
                    <a:lnTo>
                      <a:pt x="0" y="0"/>
                    </a:lnTo>
                    <a:lnTo>
                      <a:pt x="111" y="125"/>
                    </a:lnTo>
                    <a:lnTo>
                      <a:pt x="131" y="12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sp>
        <p:nvSpPr>
          <p:cNvPr id="3" name="Title 2"/>
          <p:cNvSpPr>
            <a:spLocks noGrp="1"/>
          </p:cNvSpPr>
          <p:nvPr>
            <p:ph type="title"/>
          </p:nvPr>
        </p:nvSpPr>
        <p:spPr/>
        <p:txBody>
          <a:bodyPr>
            <a:normAutofit/>
          </a:bodyPr>
          <a:lstStyle/>
          <a:p>
            <a:r>
              <a:rPr lang="en-US" sz="6000" dirty="0"/>
              <a:t>LOTS OF PROCESS CHARTS WITH VECTOR ICONS</a:t>
            </a:r>
          </a:p>
        </p:txBody>
      </p:sp>
      <p:grpSp>
        <p:nvGrpSpPr>
          <p:cNvPr id="4" name="Group 3"/>
          <p:cNvGrpSpPr/>
          <p:nvPr/>
        </p:nvGrpSpPr>
        <p:grpSpPr>
          <a:xfrm>
            <a:off x="5225877" y="3187701"/>
            <a:ext cx="5501791" cy="4255737"/>
            <a:chOff x="2612548" y="1593666"/>
            <a:chExt cx="2750577" cy="2127622"/>
          </a:xfrm>
        </p:grpSpPr>
        <p:sp>
          <p:nvSpPr>
            <p:cNvPr id="194" name="Freeform 327"/>
            <p:cNvSpPr>
              <a:spLocks/>
            </p:cNvSpPr>
            <p:nvPr/>
          </p:nvSpPr>
          <p:spPr bwMode="auto">
            <a:xfrm>
              <a:off x="4735379" y="1593666"/>
              <a:ext cx="531907" cy="2127622"/>
            </a:xfrm>
            <a:custGeom>
              <a:avLst/>
              <a:gdLst>
                <a:gd name="T0" fmla="*/ 0 w 111"/>
                <a:gd name="T1" fmla="*/ 444 h 444"/>
                <a:gd name="T2" fmla="*/ 0 w 111"/>
                <a:gd name="T3" fmla="*/ 0 h 444"/>
                <a:gd name="T4" fmla="*/ 111 w 111"/>
                <a:gd name="T5" fmla="*/ 125 h 444"/>
                <a:gd name="T6" fmla="*/ 111 w 111"/>
                <a:gd name="T7" fmla="*/ 319 h 444"/>
                <a:gd name="T8" fmla="*/ 0 w 111"/>
                <a:gd name="T9" fmla="*/ 444 h 444"/>
              </a:gdLst>
              <a:ahLst/>
              <a:cxnLst>
                <a:cxn ang="0">
                  <a:pos x="T0" y="T1"/>
                </a:cxn>
                <a:cxn ang="0">
                  <a:pos x="T2" y="T3"/>
                </a:cxn>
                <a:cxn ang="0">
                  <a:pos x="T4" y="T5"/>
                </a:cxn>
                <a:cxn ang="0">
                  <a:pos x="T6" y="T7"/>
                </a:cxn>
                <a:cxn ang="0">
                  <a:pos x="T8" y="T9"/>
                </a:cxn>
              </a:cxnLst>
              <a:rect l="0" t="0" r="r" b="b"/>
              <a:pathLst>
                <a:path w="111" h="444">
                  <a:moveTo>
                    <a:pt x="0" y="444"/>
                  </a:moveTo>
                  <a:lnTo>
                    <a:pt x="0" y="0"/>
                  </a:lnTo>
                  <a:lnTo>
                    <a:pt x="111" y="125"/>
                  </a:lnTo>
                  <a:lnTo>
                    <a:pt x="111" y="319"/>
                  </a:lnTo>
                  <a:lnTo>
                    <a:pt x="0" y="444"/>
                  </a:lnTo>
                  <a:close/>
                </a:path>
              </a:pathLst>
            </a:custGeom>
            <a:gradFill>
              <a:gsLst>
                <a:gs pos="0">
                  <a:schemeClr val="accent2">
                    <a:lumMod val="90000"/>
                    <a:lumOff val="10000"/>
                  </a:schemeClr>
                </a:gs>
                <a:gs pos="72000">
                  <a:schemeClr val="accent2">
                    <a:lumMod val="50000"/>
                    <a:lumOff val="50000"/>
                  </a:schemeClr>
                </a:gs>
              </a:gsLst>
              <a:lin ang="0" scaled="1"/>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nvGrpSpPr>
            <p:cNvPr id="195" name="Group 194"/>
            <p:cNvGrpSpPr/>
            <p:nvPr/>
          </p:nvGrpSpPr>
          <p:grpSpPr>
            <a:xfrm>
              <a:off x="4735379" y="1593666"/>
              <a:ext cx="627746" cy="2127618"/>
              <a:chOff x="2526864" y="1592796"/>
              <a:chExt cx="572182" cy="1939295"/>
            </a:xfrm>
            <a:solidFill>
              <a:schemeClr val="accent2"/>
            </a:solidFill>
          </p:grpSpPr>
          <p:sp>
            <p:nvSpPr>
              <p:cNvPr id="196" name="Rectangle 329"/>
              <p:cNvSpPr>
                <a:spLocks noChangeArrowheads="1"/>
              </p:cNvSpPr>
              <p:nvPr/>
            </p:nvSpPr>
            <p:spPr bwMode="auto">
              <a:xfrm>
                <a:off x="3011687" y="2138768"/>
                <a:ext cx="87356" cy="84735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97" name="Freeform 331"/>
              <p:cNvSpPr>
                <a:spLocks/>
              </p:cNvSpPr>
              <p:nvPr/>
            </p:nvSpPr>
            <p:spPr bwMode="auto">
              <a:xfrm>
                <a:off x="2526864" y="2986119"/>
                <a:ext cx="572182" cy="545972"/>
              </a:xfrm>
              <a:custGeom>
                <a:avLst/>
                <a:gdLst>
                  <a:gd name="T0" fmla="*/ 131 w 131"/>
                  <a:gd name="T1" fmla="*/ 0 h 125"/>
                  <a:gd name="T2" fmla="*/ 111 w 131"/>
                  <a:gd name="T3" fmla="*/ 0 h 125"/>
                  <a:gd name="T4" fmla="*/ 0 w 131"/>
                  <a:gd name="T5" fmla="*/ 125 h 125"/>
                  <a:gd name="T6" fmla="*/ 131 w 131"/>
                  <a:gd name="T7" fmla="*/ 0 h 125"/>
                </a:gdLst>
                <a:ahLst/>
                <a:cxnLst>
                  <a:cxn ang="0">
                    <a:pos x="T0" y="T1"/>
                  </a:cxn>
                  <a:cxn ang="0">
                    <a:pos x="T2" y="T3"/>
                  </a:cxn>
                  <a:cxn ang="0">
                    <a:pos x="T4" y="T5"/>
                  </a:cxn>
                  <a:cxn ang="0">
                    <a:pos x="T6" y="T7"/>
                  </a:cxn>
                </a:cxnLst>
                <a:rect l="0" t="0" r="r" b="b"/>
                <a:pathLst>
                  <a:path w="131" h="125">
                    <a:moveTo>
                      <a:pt x="131" y="0"/>
                    </a:moveTo>
                    <a:lnTo>
                      <a:pt x="111" y="0"/>
                    </a:lnTo>
                    <a:lnTo>
                      <a:pt x="0" y="125"/>
                    </a:lnTo>
                    <a:lnTo>
                      <a:pt x="1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98" name="Freeform 333"/>
              <p:cNvSpPr>
                <a:spLocks/>
              </p:cNvSpPr>
              <p:nvPr/>
            </p:nvSpPr>
            <p:spPr bwMode="auto">
              <a:xfrm>
                <a:off x="2526864" y="1592796"/>
                <a:ext cx="572182" cy="545972"/>
              </a:xfrm>
              <a:custGeom>
                <a:avLst/>
                <a:gdLst>
                  <a:gd name="T0" fmla="*/ 0 w 131"/>
                  <a:gd name="T1" fmla="*/ 0 h 125"/>
                  <a:gd name="T2" fmla="*/ 0 w 131"/>
                  <a:gd name="T3" fmla="*/ 0 h 125"/>
                  <a:gd name="T4" fmla="*/ 111 w 131"/>
                  <a:gd name="T5" fmla="*/ 125 h 125"/>
                  <a:gd name="T6" fmla="*/ 131 w 131"/>
                  <a:gd name="T7" fmla="*/ 125 h 125"/>
                  <a:gd name="T8" fmla="*/ 0 w 131"/>
                  <a:gd name="T9" fmla="*/ 0 h 125"/>
                </a:gdLst>
                <a:ahLst/>
                <a:cxnLst>
                  <a:cxn ang="0">
                    <a:pos x="T0" y="T1"/>
                  </a:cxn>
                  <a:cxn ang="0">
                    <a:pos x="T2" y="T3"/>
                  </a:cxn>
                  <a:cxn ang="0">
                    <a:pos x="T4" y="T5"/>
                  </a:cxn>
                  <a:cxn ang="0">
                    <a:pos x="T6" y="T7"/>
                  </a:cxn>
                  <a:cxn ang="0">
                    <a:pos x="T8" y="T9"/>
                  </a:cxn>
                </a:cxnLst>
                <a:rect l="0" t="0" r="r" b="b"/>
                <a:pathLst>
                  <a:path w="131" h="125">
                    <a:moveTo>
                      <a:pt x="0" y="0"/>
                    </a:moveTo>
                    <a:lnTo>
                      <a:pt x="0" y="0"/>
                    </a:lnTo>
                    <a:lnTo>
                      <a:pt x="111" y="125"/>
                    </a:lnTo>
                    <a:lnTo>
                      <a:pt x="131" y="12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sp>
          <p:nvSpPr>
            <p:cNvPr id="193" name="Rectangle 325"/>
            <p:cNvSpPr>
              <a:spLocks noChangeArrowheads="1"/>
            </p:cNvSpPr>
            <p:nvPr/>
          </p:nvSpPr>
          <p:spPr bwMode="auto">
            <a:xfrm>
              <a:off x="2612548" y="1593666"/>
              <a:ext cx="2122831" cy="2127622"/>
            </a:xfrm>
            <a:prstGeom prst="rect">
              <a:avLst/>
            </a:prstGeom>
            <a:solidFill>
              <a:schemeClr val="accent2"/>
            </a:solidFill>
            <a:ln>
              <a:noFill/>
            </a:ln>
          </p:spPr>
          <p:txBody>
            <a:bodyPr vert="horz" wrap="square" lIns="182901" tIns="91451" rIns="182901" bIns="91451" numCol="1" anchor="t" anchorCtr="0" compatLnSpc="1">
              <a:prstTxWarp prst="textNoShape">
                <a:avLst/>
              </a:prstTxWarp>
            </a:bodyPr>
            <a:lstStyle/>
            <a:p>
              <a:pPr algn="ctr" defTabSz="2438584"/>
              <a:endParaRPr lang="en-US" sz="3600">
                <a:solidFill>
                  <a:prstClr val="black"/>
                </a:solidFill>
                <a:latin typeface="Calibri" panose="020F0502020204030204"/>
              </a:endParaRPr>
            </a:p>
          </p:txBody>
        </p:sp>
      </p:grpSp>
      <p:grpSp>
        <p:nvGrpSpPr>
          <p:cNvPr id="2" name="Group 1"/>
          <p:cNvGrpSpPr/>
          <p:nvPr/>
        </p:nvGrpSpPr>
        <p:grpSpPr>
          <a:xfrm>
            <a:off x="987733" y="3185961"/>
            <a:ext cx="5501791" cy="4255737"/>
            <a:chOff x="493721" y="1592796"/>
            <a:chExt cx="2750577" cy="2127622"/>
          </a:xfrm>
        </p:grpSpPr>
        <p:sp>
          <p:nvSpPr>
            <p:cNvPr id="184" name="Freeform 327"/>
            <p:cNvSpPr>
              <a:spLocks/>
            </p:cNvSpPr>
            <p:nvPr/>
          </p:nvSpPr>
          <p:spPr bwMode="auto">
            <a:xfrm>
              <a:off x="2616552" y="1592796"/>
              <a:ext cx="531907" cy="2127622"/>
            </a:xfrm>
            <a:custGeom>
              <a:avLst/>
              <a:gdLst>
                <a:gd name="T0" fmla="*/ 0 w 111"/>
                <a:gd name="T1" fmla="*/ 444 h 444"/>
                <a:gd name="T2" fmla="*/ 0 w 111"/>
                <a:gd name="T3" fmla="*/ 0 h 444"/>
                <a:gd name="T4" fmla="*/ 111 w 111"/>
                <a:gd name="T5" fmla="*/ 125 h 444"/>
                <a:gd name="T6" fmla="*/ 111 w 111"/>
                <a:gd name="T7" fmla="*/ 319 h 444"/>
                <a:gd name="T8" fmla="*/ 0 w 111"/>
                <a:gd name="T9" fmla="*/ 444 h 444"/>
              </a:gdLst>
              <a:ahLst/>
              <a:cxnLst>
                <a:cxn ang="0">
                  <a:pos x="T0" y="T1"/>
                </a:cxn>
                <a:cxn ang="0">
                  <a:pos x="T2" y="T3"/>
                </a:cxn>
                <a:cxn ang="0">
                  <a:pos x="T4" y="T5"/>
                </a:cxn>
                <a:cxn ang="0">
                  <a:pos x="T6" y="T7"/>
                </a:cxn>
                <a:cxn ang="0">
                  <a:pos x="T8" y="T9"/>
                </a:cxn>
              </a:cxnLst>
              <a:rect l="0" t="0" r="r" b="b"/>
              <a:pathLst>
                <a:path w="111" h="444">
                  <a:moveTo>
                    <a:pt x="0" y="444"/>
                  </a:moveTo>
                  <a:lnTo>
                    <a:pt x="0" y="0"/>
                  </a:lnTo>
                  <a:lnTo>
                    <a:pt x="111" y="125"/>
                  </a:lnTo>
                  <a:lnTo>
                    <a:pt x="111" y="319"/>
                  </a:lnTo>
                  <a:lnTo>
                    <a:pt x="0" y="444"/>
                  </a:lnTo>
                  <a:close/>
                </a:path>
              </a:pathLst>
            </a:custGeom>
            <a:gradFill flip="none" rotWithShape="1">
              <a:gsLst>
                <a:gs pos="0">
                  <a:schemeClr val="accent1">
                    <a:lumMod val="90000"/>
                    <a:lumOff val="10000"/>
                  </a:schemeClr>
                </a:gs>
                <a:gs pos="72000">
                  <a:schemeClr val="accent1">
                    <a:lumMod val="50000"/>
                    <a:lumOff val="50000"/>
                  </a:schemeClr>
                </a:gs>
              </a:gsLst>
              <a:lin ang="0" scaled="1"/>
              <a:tileRect/>
            </a:gra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nvGrpSpPr>
            <p:cNvPr id="185" name="Group 184"/>
            <p:cNvGrpSpPr/>
            <p:nvPr/>
          </p:nvGrpSpPr>
          <p:grpSpPr>
            <a:xfrm>
              <a:off x="2616552" y="1592796"/>
              <a:ext cx="627746" cy="2127618"/>
              <a:chOff x="2526864" y="1592796"/>
              <a:chExt cx="572182" cy="1939295"/>
            </a:xfrm>
            <a:solidFill>
              <a:schemeClr val="accent1"/>
            </a:solidFill>
          </p:grpSpPr>
          <p:sp>
            <p:nvSpPr>
              <p:cNvPr id="186" name="Rectangle 329"/>
              <p:cNvSpPr>
                <a:spLocks noChangeArrowheads="1"/>
              </p:cNvSpPr>
              <p:nvPr/>
            </p:nvSpPr>
            <p:spPr bwMode="auto">
              <a:xfrm>
                <a:off x="3011687" y="2138768"/>
                <a:ext cx="87356" cy="84735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87" name="Freeform 331"/>
              <p:cNvSpPr>
                <a:spLocks/>
              </p:cNvSpPr>
              <p:nvPr/>
            </p:nvSpPr>
            <p:spPr bwMode="auto">
              <a:xfrm>
                <a:off x="2526864" y="2986119"/>
                <a:ext cx="572182" cy="545972"/>
              </a:xfrm>
              <a:custGeom>
                <a:avLst/>
                <a:gdLst>
                  <a:gd name="T0" fmla="*/ 131 w 131"/>
                  <a:gd name="T1" fmla="*/ 0 h 125"/>
                  <a:gd name="T2" fmla="*/ 111 w 131"/>
                  <a:gd name="T3" fmla="*/ 0 h 125"/>
                  <a:gd name="T4" fmla="*/ 0 w 131"/>
                  <a:gd name="T5" fmla="*/ 125 h 125"/>
                  <a:gd name="T6" fmla="*/ 131 w 131"/>
                  <a:gd name="T7" fmla="*/ 0 h 125"/>
                </a:gdLst>
                <a:ahLst/>
                <a:cxnLst>
                  <a:cxn ang="0">
                    <a:pos x="T0" y="T1"/>
                  </a:cxn>
                  <a:cxn ang="0">
                    <a:pos x="T2" y="T3"/>
                  </a:cxn>
                  <a:cxn ang="0">
                    <a:pos x="T4" y="T5"/>
                  </a:cxn>
                  <a:cxn ang="0">
                    <a:pos x="T6" y="T7"/>
                  </a:cxn>
                </a:cxnLst>
                <a:rect l="0" t="0" r="r" b="b"/>
                <a:pathLst>
                  <a:path w="131" h="125">
                    <a:moveTo>
                      <a:pt x="131" y="0"/>
                    </a:moveTo>
                    <a:lnTo>
                      <a:pt x="111" y="0"/>
                    </a:lnTo>
                    <a:lnTo>
                      <a:pt x="0" y="125"/>
                    </a:lnTo>
                    <a:lnTo>
                      <a:pt x="1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188" name="Freeform 333"/>
              <p:cNvSpPr>
                <a:spLocks/>
              </p:cNvSpPr>
              <p:nvPr/>
            </p:nvSpPr>
            <p:spPr bwMode="auto">
              <a:xfrm>
                <a:off x="2526864" y="1592796"/>
                <a:ext cx="572182" cy="545972"/>
              </a:xfrm>
              <a:custGeom>
                <a:avLst/>
                <a:gdLst>
                  <a:gd name="T0" fmla="*/ 0 w 131"/>
                  <a:gd name="T1" fmla="*/ 0 h 125"/>
                  <a:gd name="T2" fmla="*/ 0 w 131"/>
                  <a:gd name="T3" fmla="*/ 0 h 125"/>
                  <a:gd name="T4" fmla="*/ 111 w 131"/>
                  <a:gd name="T5" fmla="*/ 125 h 125"/>
                  <a:gd name="T6" fmla="*/ 131 w 131"/>
                  <a:gd name="T7" fmla="*/ 125 h 125"/>
                  <a:gd name="T8" fmla="*/ 0 w 131"/>
                  <a:gd name="T9" fmla="*/ 0 h 125"/>
                </a:gdLst>
                <a:ahLst/>
                <a:cxnLst>
                  <a:cxn ang="0">
                    <a:pos x="T0" y="T1"/>
                  </a:cxn>
                  <a:cxn ang="0">
                    <a:pos x="T2" y="T3"/>
                  </a:cxn>
                  <a:cxn ang="0">
                    <a:pos x="T4" y="T5"/>
                  </a:cxn>
                  <a:cxn ang="0">
                    <a:pos x="T6" y="T7"/>
                  </a:cxn>
                  <a:cxn ang="0">
                    <a:pos x="T8" y="T9"/>
                  </a:cxn>
                </a:cxnLst>
                <a:rect l="0" t="0" r="r" b="b"/>
                <a:pathLst>
                  <a:path w="131" h="125">
                    <a:moveTo>
                      <a:pt x="0" y="0"/>
                    </a:moveTo>
                    <a:lnTo>
                      <a:pt x="0" y="0"/>
                    </a:lnTo>
                    <a:lnTo>
                      <a:pt x="111" y="125"/>
                    </a:lnTo>
                    <a:lnTo>
                      <a:pt x="131" y="12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sp>
          <p:nvSpPr>
            <p:cNvPr id="189" name="Rectangle 325"/>
            <p:cNvSpPr>
              <a:spLocks noChangeArrowheads="1"/>
            </p:cNvSpPr>
            <p:nvPr/>
          </p:nvSpPr>
          <p:spPr bwMode="auto">
            <a:xfrm>
              <a:off x="493721" y="1592796"/>
              <a:ext cx="2122831" cy="2127622"/>
            </a:xfrm>
            <a:prstGeom prst="rect">
              <a:avLst/>
            </a:pr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a:p>
              <a:pPr defTabSz="1828983"/>
              <a:endParaRPr lang="en-US" sz="3600">
                <a:solidFill>
                  <a:prstClr val="black"/>
                </a:solidFill>
                <a:latin typeface="Calibri" panose="020F0502020204030204"/>
              </a:endParaRPr>
            </a:p>
            <a:p>
              <a:pPr defTabSz="1828983"/>
              <a:endParaRPr lang="en-US" sz="3600">
                <a:solidFill>
                  <a:prstClr val="black"/>
                </a:solidFill>
                <a:latin typeface="Calibri" panose="020F0502020204030204"/>
              </a:endParaRPr>
            </a:p>
            <a:p>
              <a:pPr defTabSz="1828983"/>
              <a:endParaRPr lang="en-US" sz="3600">
                <a:solidFill>
                  <a:prstClr val="black"/>
                </a:solidFill>
                <a:latin typeface="Calibri" panose="020F0502020204030204"/>
              </a:endParaRPr>
            </a:p>
            <a:p>
              <a:pPr defTabSz="1828983"/>
              <a:endParaRPr lang="en-US" sz="3600">
                <a:solidFill>
                  <a:prstClr val="black"/>
                </a:solidFill>
                <a:latin typeface="Calibri" panose="020F0502020204030204"/>
              </a:endParaRPr>
            </a:p>
          </p:txBody>
        </p:sp>
      </p:grpSp>
      <p:sp>
        <p:nvSpPr>
          <p:cNvPr id="249" name="TextBox 248"/>
          <p:cNvSpPr txBox="1"/>
          <p:nvPr/>
        </p:nvSpPr>
        <p:spPr>
          <a:xfrm>
            <a:off x="15198882" y="3648138"/>
            <a:ext cx="8026151" cy="2554841"/>
          </a:xfrm>
          <a:prstGeom prst="rect">
            <a:avLst/>
          </a:prstGeom>
          <a:noFill/>
        </p:spPr>
        <p:txBody>
          <a:bodyPr wrap="square" rtlCol="0">
            <a:spAutoFit/>
          </a:bodyPr>
          <a:lstStyle/>
          <a:p>
            <a:pPr defTabSz="2438584"/>
            <a:r>
              <a:rPr lang="en-US" sz="6401">
                <a:solidFill>
                  <a:srgbClr val="57565A"/>
                </a:solidFill>
                <a:latin typeface="Roboto Light"/>
              </a:rPr>
              <a:t>Awesome Idea</a:t>
            </a:r>
          </a:p>
          <a:p>
            <a:pPr defTabSz="2438584"/>
            <a:r>
              <a:rPr lang="en-US" sz="3200">
                <a:solidFill>
                  <a:srgbClr val="57565A"/>
                </a:solidFill>
                <a:latin typeface="Roboto Light"/>
              </a:rPr>
              <a:t>Aenean efficitur dolor bibendum libero euismod, sit amet laoreet lorem ipsum dolor sit amet.</a:t>
            </a:r>
          </a:p>
        </p:txBody>
      </p:sp>
      <p:sp>
        <p:nvSpPr>
          <p:cNvPr id="257" name="TextBox 256"/>
          <p:cNvSpPr txBox="1"/>
          <p:nvPr/>
        </p:nvSpPr>
        <p:spPr>
          <a:xfrm>
            <a:off x="1903447" y="5958355"/>
            <a:ext cx="2414722" cy="747984"/>
          </a:xfrm>
          <a:prstGeom prst="rect">
            <a:avLst/>
          </a:prstGeom>
          <a:noFill/>
        </p:spPr>
        <p:txBody>
          <a:bodyPr wrap="none" rtlCol="0">
            <a:spAutoFit/>
          </a:bodyPr>
          <a:lstStyle/>
          <a:p>
            <a:pPr algn="ctr" defTabSz="2438584"/>
            <a:r>
              <a:rPr lang="en-US" sz="4260">
                <a:solidFill>
                  <a:prstClr val="white"/>
                </a:solidFill>
                <a:latin typeface="Roboto Light"/>
              </a:rPr>
              <a:t>Creativity</a:t>
            </a:r>
          </a:p>
        </p:txBody>
      </p:sp>
      <p:sp>
        <p:nvSpPr>
          <p:cNvPr id="258" name="TextBox 257"/>
          <p:cNvSpPr txBox="1"/>
          <p:nvPr/>
        </p:nvSpPr>
        <p:spPr>
          <a:xfrm>
            <a:off x="6667080" y="5958355"/>
            <a:ext cx="2432357" cy="747984"/>
          </a:xfrm>
          <a:prstGeom prst="rect">
            <a:avLst/>
          </a:prstGeom>
          <a:noFill/>
        </p:spPr>
        <p:txBody>
          <a:bodyPr wrap="none" rtlCol="0">
            <a:spAutoFit/>
          </a:bodyPr>
          <a:lstStyle/>
          <a:p>
            <a:pPr algn="ctr" defTabSz="2438584"/>
            <a:r>
              <a:rPr lang="en-US" sz="4260">
                <a:solidFill>
                  <a:prstClr val="white"/>
                </a:solidFill>
                <a:latin typeface="Roboto Light"/>
              </a:rPr>
              <a:t>Research</a:t>
            </a:r>
          </a:p>
        </p:txBody>
      </p:sp>
      <p:sp>
        <p:nvSpPr>
          <p:cNvPr id="259" name="TextBox 258"/>
          <p:cNvSpPr txBox="1"/>
          <p:nvPr/>
        </p:nvSpPr>
        <p:spPr>
          <a:xfrm>
            <a:off x="11211985" y="5958355"/>
            <a:ext cx="1826352" cy="747984"/>
          </a:xfrm>
          <a:prstGeom prst="rect">
            <a:avLst/>
          </a:prstGeom>
          <a:noFill/>
        </p:spPr>
        <p:txBody>
          <a:bodyPr wrap="none" rtlCol="0">
            <a:spAutoFit/>
          </a:bodyPr>
          <a:lstStyle/>
          <a:p>
            <a:pPr algn="ctr" defTabSz="2438584"/>
            <a:r>
              <a:rPr lang="en-US" sz="4260">
                <a:solidFill>
                  <a:prstClr val="white"/>
                </a:solidFill>
                <a:latin typeface="Roboto Light"/>
              </a:rPr>
              <a:t>Design</a:t>
            </a:r>
          </a:p>
        </p:txBody>
      </p:sp>
      <p:sp>
        <p:nvSpPr>
          <p:cNvPr id="260" name="TextBox 259"/>
          <p:cNvSpPr txBox="1"/>
          <p:nvPr/>
        </p:nvSpPr>
        <p:spPr>
          <a:xfrm>
            <a:off x="10810763" y="10319762"/>
            <a:ext cx="1430366" cy="747984"/>
          </a:xfrm>
          <a:prstGeom prst="rect">
            <a:avLst/>
          </a:prstGeom>
          <a:noFill/>
        </p:spPr>
        <p:txBody>
          <a:bodyPr wrap="none" rtlCol="0">
            <a:spAutoFit/>
          </a:bodyPr>
          <a:lstStyle/>
          <a:p>
            <a:pPr algn="ctr" defTabSz="2438584"/>
            <a:r>
              <a:rPr lang="en-US" sz="4260">
                <a:solidFill>
                  <a:prstClr val="white"/>
                </a:solidFill>
                <a:latin typeface="Roboto Light"/>
              </a:rPr>
              <a:t>Code</a:t>
            </a:r>
          </a:p>
        </p:txBody>
      </p:sp>
      <p:sp>
        <p:nvSpPr>
          <p:cNvPr id="261" name="TextBox 260"/>
          <p:cNvSpPr txBox="1"/>
          <p:nvPr/>
        </p:nvSpPr>
        <p:spPr>
          <a:xfrm>
            <a:off x="15176200" y="10319762"/>
            <a:ext cx="2584660" cy="747984"/>
          </a:xfrm>
          <a:prstGeom prst="rect">
            <a:avLst/>
          </a:prstGeom>
          <a:noFill/>
        </p:spPr>
        <p:txBody>
          <a:bodyPr wrap="none" rtlCol="0">
            <a:spAutoFit/>
          </a:bodyPr>
          <a:lstStyle/>
          <a:p>
            <a:pPr algn="ctr" defTabSz="2438584"/>
            <a:r>
              <a:rPr lang="en-US" sz="4260">
                <a:solidFill>
                  <a:prstClr val="white"/>
                </a:solidFill>
                <a:latin typeface="Roboto Light"/>
              </a:rPr>
              <a:t>Marketing</a:t>
            </a:r>
          </a:p>
        </p:txBody>
      </p:sp>
      <p:sp>
        <p:nvSpPr>
          <p:cNvPr id="262" name="TextBox 261"/>
          <p:cNvSpPr txBox="1"/>
          <p:nvPr/>
        </p:nvSpPr>
        <p:spPr>
          <a:xfrm>
            <a:off x="19808471" y="10319762"/>
            <a:ext cx="1797495" cy="747984"/>
          </a:xfrm>
          <a:prstGeom prst="rect">
            <a:avLst/>
          </a:prstGeom>
          <a:noFill/>
        </p:spPr>
        <p:txBody>
          <a:bodyPr wrap="none" rtlCol="0">
            <a:spAutoFit/>
          </a:bodyPr>
          <a:lstStyle/>
          <a:p>
            <a:pPr algn="ctr" defTabSz="2438584"/>
            <a:r>
              <a:rPr lang="en-US" sz="4260">
                <a:solidFill>
                  <a:prstClr val="white"/>
                </a:solidFill>
                <a:latin typeface="Roboto Light"/>
              </a:rPr>
              <a:t>Deliver</a:t>
            </a:r>
          </a:p>
        </p:txBody>
      </p:sp>
      <p:grpSp>
        <p:nvGrpSpPr>
          <p:cNvPr id="263" name="Group 262"/>
          <p:cNvGrpSpPr/>
          <p:nvPr/>
        </p:nvGrpSpPr>
        <p:grpSpPr>
          <a:xfrm>
            <a:off x="2259358" y="3769327"/>
            <a:ext cx="1763574" cy="1892377"/>
            <a:chOff x="8666163" y="2306638"/>
            <a:chExt cx="282575" cy="303213"/>
          </a:xfrm>
          <a:solidFill>
            <a:schemeClr val="bg1"/>
          </a:solidFill>
        </p:grpSpPr>
        <p:sp>
          <p:nvSpPr>
            <p:cNvPr id="264" name="Freeform 60"/>
            <p:cNvSpPr>
              <a:spLocks noEditPoints="1"/>
            </p:cNvSpPr>
            <p:nvPr/>
          </p:nvSpPr>
          <p:spPr bwMode="auto">
            <a:xfrm>
              <a:off x="8721725" y="2360613"/>
              <a:ext cx="171450" cy="249238"/>
            </a:xfrm>
            <a:custGeom>
              <a:avLst/>
              <a:gdLst>
                <a:gd name="T0" fmla="*/ 74 w 147"/>
                <a:gd name="T1" fmla="*/ 0 h 213"/>
                <a:gd name="T2" fmla="*/ 0 w 147"/>
                <a:gd name="T3" fmla="*/ 73 h 213"/>
                <a:gd name="T4" fmla="*/ 10 w 147"/>
                <a:gd name="T5" fmla="*/ 110 h 213"/>
                <a:gd name="T6" fmla="*/ 11 w 147"/>
                <a:gd name="T7" fmla="*/ 111 h 213"/>
                <a:gd name="T8" fmla="*/ 11 w 147"/>
                <a:gd name="T9" fmla="*/ 111 h 213"/>
                <a:gd name="T10" fmla="*/ 20 w 147"/>
                <a:gd name="T11" fmla="*/ 124 h 213"/>
                <a:gd name="T12" fmla="*/ 38 w 147"/>
                <a:gd name="T13" fmla="*/ 164 h 213"/>
                <a:gd name="T14" fmla="*/ 38 w 147"/>
                <a:gd name="T15" fmla="*/ 165 h 213"/>
                <a:gd name="T16" fmla="*/ 38 w 147"/>
                <a:gd name="T17" fmla="*/ 167 h 213"/>
                <a:gd name="T18" fmla="*/ 38 w 147"/>
                <a:gd name="T19" fmla="*/ 195 h 213"/>
                <a:gd name="T20" fmla="*/ 56 w 147"/>
                <a:gd name="T21" fmla="*/ 213 h 213"/>
                <a:gd name="T22" fmla="*/ 92 w 147"/>
                <a:gd name="T23" fmla="*/ 213 h 213"/>
                <a:gd name="T24" fmla="*/ 110 w 147"/>
                <a:gd name="T25" fmla="*/ 195 h 213"/>
                <a:gd name="T26" fmla="*/ 110 w 147"/>
                <a:gd name="T27" fmla="*/ 167 h 213"/>
                <a:gd name="T28" fmla="*/ 110 w 147"/>
                <a:gd name="T29" fmla="*/ 164 h 213"/>
                <a:gd name="T30" fmla="*/ 110 w 147"/>
                <a:gd name="T31" fmla="*/ 164 h 213"/>
                <a:gd name="T32" fmla="*/ 127 w 147"/>
                <a:gd name="T33" fmla="*/ 123 h 213"/>
                <a:gd name="T34" fmla="*/ 136 w 147"/>
                <a:gd name="T35" fmla="*/ 112 h 213"/>
                <a:gd name="T36" fmla="*/ 137 w 147"/>
                <a:gd name="T37" fmla="*/ 111 h 213"/>
                <a:gd name="T38" fmla="*/ 137 w 147"/>
                <a:gd name="T39" fmla="*/ 110 h 213"/>
                <a:gd name="T40" fmla="*/ 147 w 147"/>
                <a:gd name="T41" fmla="*/ 73 h 213"/>
                <a:gd name="T42" fmla="*/ 74 w 147"/>
                <a:gd name="T43" fmla="*/ 0 h 213"/>
                <a:gd name="T44" fmla="*/ 106 w 147"/>
                <a:gd name="T45" fmla="*/ 167 h 213"/>
                <a:gd name="T46" fmla="*/ 106 w 147"/>
                <a:gd name="T47" fmla="*/ 188 h 213"/>
                <a:gd name="T48" fmla="*/ 104 w 147"/>
                <a:gd name="T49" fmla="*/ 188 h 213"/>
                <a:gd name="T50" fmla="*/ 42 w 147"/>
                <a:gd name="T51" fmla="*/ 188 h 213"/>
                <a:gd name="T52" fmla="*/ 42 w 147"/>
                <a:gd name="T53" fmla="*/ 167 h 213"/>
                <a:gd name="T54" fmla="*/ 42 w 147"/>
                <a:gd name="T55" fmla="*/ 166 h 213"/>
                <a:gd name="T56" fmla="*/ 106 w 147"/>
                <a:gd name="T57" fmla="*/ 166 h 213"/>
                <a:gd name="T58" fmla="*/ 106 w 147"/>
                <a:gd name="T59" fmla="*/ 167 h 213"/>
                <a:gd name="T60" fmla="*/ 92 w 147"/>
                <a:gd name="T61" fmla="*/ 209 h 213"/>
                <a:gd name="T62" fmla="*/ 56 w 147"/>
                <a:gd name="T63" fmla="*/ 209 h 213"/>
                <a:gd name="T64" fmla="*/ 42 w 147"/>
                <a:gd name="T65" fmla="*/ 195 h 213"/>
                <a:gd name="T66" fmla="*/ 42 w 147"/>
                <a:gd name="T67" fmla="*/ 192 h 213"/>
                <a:gd name="T68" fmla="*/ 104 w 147"/>
                <a:gd name="T69" fmla="*/ 192 h 213"/>
                <a:gd name="T70" fmla="*/ 106 w 147"/>
                <a:gd name="T71" fmla="*/ 191 h 213"/>
                <a:gd name="T72" fmla="*/ 106 w 147"/>
                <a:gd name="T73" fmla="*/ 195 h 213"/>
                <a:gd name="T74" fmla="*/ 92 w 147"/>
                <a:gd name="T75" fmla="*/ 209 h 213"/>
                <a:gd name="T76" fmla="*/ 133 w 147"/>
                <a:gd name="T77" fmla="*/ 109 h 213"/>
                <a:gd name="T78" fmla="*/ 133 w 147"/>
                <a:gd name="T79" fmla="*/ 109 h 213"/>
                <a:gd name="T80" fmla="*/ 132 w 147"/>
                <a:gd name="T81" fmla="*/ 110 h 213"/>
                <a:gd name="T82" fmla="*/ 124 w 147"/>
                <a:gd name="T83" fmla="*/ 121 h 213"/>
                <a:gd name="T84" fmla="*/ 106 w 147"/>
                <a:gd name="T85" fmla="*/ 162 h 213"/>
                <a:gd name="T86" fmla="*/ 42 w 147"/>
                <a:gd name="T87" fmla="*/ 162 h 213"/>
                <a:gd name="T88" fmla="*/ 23 w 147"/>
                <a:gd name="T89" fmla="*/ 121 h 213"/>
                <a:gd name="T90" fmla="*/ 14 w 147"/>
                <a:gd name="T91" fmla="*/ 109 h 213"/>
                <a:gd name="T92" fmla="*/ 14 w 147"/>
                <a:gd name="T93" fmla="*/ 109 h 213"/>
                <a:gd name="T94" fmla="*/ 4 w 147"/>
                <a:gd name="T95" fmla="*/ 73 h 213"/>
                <a:gd name="T96" fmla="*/ 74 w 147"/>
                <a:gd name="T97" fmla="*/ 4 h 213"/>
                <a:gd name="T98" fmla="*/ 143 w 147"/>
                <a:gd name="T99" fmla="*/ 73 h 213"/>
                <a:gd name="T100" fmla="*/ 133 w 147"/>
                <a:gd name="T101" fmla="*/ 109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 h="213">
                  <a:moveTo>
                    <a:pt x="74" y="0"/>
                  </a:moveTo>
                  <a:cubicBezTo>
                    <a:pt x="33" y="0"/>
                    <a:pt x="0" y="33"/>
                    <a:pt x="0" y="73"/>
                  </a:cubicBezTo>
                  <a:cubicBezTo>
                    <a:pt x="0" y="86"/>
                    <a:pt x="4" y="99"/>
                    <a:pt x="10" y="110"/>
                  </a:cubicBezTo>
                  <a:cubicBezTo>
                    <a:pt x="10" y="111"/>
                    <a:pt x="10" y="111"/>
                    <a:pt x="11" y="111"/>
                  </a:cubicBezTo>
                  <a:cubicBezTo>
                    <a:pt x="11" y="111"/>
                    <a:pt x="11" y="111"/>
                    <a:pt x="11" y="111"/>
                  </a:cubicBezTo>
                  <a:cubicBezTo>
                    <a:pt x="14" y="116"/>
                    <a:pt x="17" y="120"/>
                    <a:pt x="20" y="124"/>
                  </a:cubicBezTo>
                  <a:cubicBezTo>
                    <a:pt x="29" y="135"/>
                    <a:pt x="38" y="152"/>
                    <a:pt x="38" y="164"/>
                  </a:cubicBezTo>
                  <a:cubicBezTo>
                    <a:pt x="38" y="164"/>
                    <a:pt x="38" y="165"/>
                    <a:pt x="38" y="165"/>
                  </a:cubicBezTo>
                  <a:cubicBezTo>
                    <a:pt x="38" y="166"/>
                    <a:pt x="38" y="166"/>
                    <a:pt x="38" y="167"/>
                  </a:cubicBezTo>
                  <a:cubicBezTo>
                    <a:pt x="38" y="195"/>
                    <a:pt x="38" y="195"/>
                    <a:pt x="38" y="195"/>
                  </a:cubicBezTo>
                  <a:cubicBezTo>
                    <a:pt x="38" y="205"/>
                    <a:pt x="46" y="213"/>
                    <a:pt x="56" y="213"/>
                  </a:cubicBezTo>
                  <a:cubicBezTo>
                    <a:pt x="92" y="213"/>
                    <a:pt x="92" y="213"/>
                    <a:pt x="92" y="213"/>
                  </a:cubicBezTo>
                  <a:cubicBezTo>
                    <a:pt x="102" y="213"/>
                    <a:pt x="110" y="205"/>
                    <a:pt x="110" y="195"/>
                  </a:cubicBezTo>
                  <a:cubicBezTo>
                    <a:pt x="110" y="167"/>
                    <a:pt x="110" y="167"/>
                    <a:pt x="110" y="167"/>
                  </a:cubicBezTo>
                  <a:cubicBezTo>
                    <a:pt x="110" y="166"/>
                    <a:pt x="110" y="165"/>
                    <a:pt x="110" y="164"/>
                  </a:cubicBezTo>
                  <a:cubicBezTo>
                    <a:pt x="110" y="164"/>
                    <a:pt x="110" y="164"/>
                    <a:pt x="110" y="164"/>
                  </a:cubicBezTo>
                  <a:cubicBezTo>
                    <a:pt x="109" y="154"/>
                    <a:pt x="116" y="140"/>
                    <a:pt x="127" y="123"/>
                  </a:cubicBezTo>
                  <a:cubicBezTo>
                    <a:pt x="131" y="120"/>
                    <a:pt x="133" y="116"/>
                    <a:pt x="136" y="112"/>
                  </a:cubicBezTo>
                  <a:cubicBezTo>
                    <a:pt x="137" y="111"/>
                    <a:pt x="137" y="111"/>
                    <a:pt x="137" y="111"/>
                  </a:cubicBezTo>
                  <a:cubicBezTo>
                    <a:pt x="137" y="111"/>
                    <a:pt x="137" y="110"/>
                    <a:pt x="137" y="110"/>
                  </a:cubicBezTo>
                  <a:cubicBezTo>
                    <a:pt x="144" y="99"/>
                    <a:pt x="147" y="86"/>
                    <a:pt x="147" y="73"/>
                  </a:cubicBezTo>
                  <a:cubicBezTo>
                    <a:pt x="147" y="33"/>
                    <a:pt x="114" y="0"/>
                    <a:pt x="74" y="0"/>
                  </a:cubicBezTo>
                  <a:close/>
                  <a:moveTo>
                    <a:pt x="106" y="167"/>
                  </a:moveTo>
                  <a:cubicBezTo>
                    <a:pt x="106" y="188"/>
                    <a:pt x="106" y="188"/>
                    <a:pt x="106" y="188"/>
                  </a:cubicBezTo>
                  <a:cubicBezTo>
                    <a:pt x="105" y="188"/>
                    <a:pt x="105" y="188"/>
                    <a:pt x="104" y="188"/>
                  </a:cubicBezTo>
                  <a:cubicBezTo>
                    <a:pt x="42" y="188"/>
                    <a:pt x="42" y="188"/>
                    <a:pt x="42" y="188"/>
                  </a:cubicBezTo>
                  <a:cubicBezTo>
                    <a:pt x="42" y="167"/>
                    <a:pt x="42" y="167"/>
                    <a:pt x="42" y="167"/>
                  </a:cubicBezTo>
                  <a:cubicBezTo>
                    <a:pt x="42" y="167"/>
                    <a:pt x="42" y="166"/>
                    <a:pt x="42" y="166"/>
                  </a:cubicBezTo>
                  <a:cubicBezTo>
                    <a:pt x="106" y="166"/>
                    <a:pt x="106" y="166"/>
                    <a:pt x="106" y="166"/>
                  </a:cubicBezTo>
                  <a:cubicBezTo>
                    <a:pt x="106" y="166"/>
                    <a:pt x="106" y="167"/>
                    <a:pt x="106" y="167"/>
                  </a:cubicBezTo>
                  <a:close/>
                  <a:moveTo>
                    <a:pt x="92" y="209"/>
                  </a:moveTo>
                  <a:cubicBezTo>
                    <a:pt x="56" y="209"/>
                    <a:pt x="56" y="209"/>
                    <a:pt x="56" y="209"/>
                  </a:cubicBezTo>
                  <a:cubicBezTo>
                    <a:pt x="48" y="209"/>
                    <a:pt x="42" y="202"/>
                    <a:pt x="42" y="195"/>
                  </a:cubicBezTo>
                  <a:cubicBezTo>
                    <a:pt x="42" y="192"/>
                    <a:pt x="42" y="192"/>
                    <a:pt x="42" y="192"/>
                  </a:cubicBezTo>
                  <a:cubicBezTo>
                    <a:pt x="104" y="192"/>
                    <a:pt x="104" y="192"/>
                    <a:pt x="104" y="192"/>
                  </a:cubicBezTo>
                  <a:cubicBezTo>
                    <a:pt x="105" y="192"/>
                    <a:pt x="105" y="191"/>
                    <a:pt x="106" y="191"/>
                  </a:cubicBezTo>
                  <a:cubicBezTo>
                    <a:pt x="106" y="195"/>
                    <a:pt x="106" y="195"/>
                    <a:pt x="106" y="195"/>
                  </a:cubicBezTo>
                  <a:cubicBezTo>
                    <a:pt x="106" y="202"/>
                    <a:pt x="99" y="209"/>
                    <a:pt x="92" y="209"/>
                  </a:cubicBezTo>
                  <a:close/>
                  <a:moveTo>
                    <a:pt x="133" y="109"/>
                  </a:moveTo>
                  <a:cubicBezTo>
                    <a:pt x="133" y="109"/>
                    <a:pt x="133" y="109"/>
                    <a:pt x="133" y="109"/>
                  </a:cubicBezTo>
                  <a:cubicBezTo>
                    <a:pt x="132" y="110"/>
                    <a:pt x="132" y="110"/>
                    <a:pt x="132" y="110"/>
                  </a:cubicBezTo>
                  <a:cubicBezTo>
                    <a:pt x="130" y="114"/>
                    <a:pt x="127" y="117"/>
                    <a:pt x="124" y="121"/>
                  </a:cubicBezTo>
                  <a:cubicBezTo>
                    <a:pt x="116" y="132"/>
                    <a:pt x="106" y="149"/>
                    <a:pt x="106" y="162"/>
                  </a:cubicBezTo>
                  <a:cubicBezTo>
                    <a:pt x="42" y="162"/>
                    <a:pt x="42" y="162"/>
                    <a:pt x="42" y="162"/>
                  </a:cubicBezTo>
                  <a:cubicBezTo>
                    <a:pt x="41" y="149"/>
                    <a:pt x="32" y="133"/>
                    <a:pt x="23" y="121"/>
                  </a:cubicBezTo>
                  <a:cubicBezTo>
                    <a:pt x="20" y="118"/>
                    <a:pt x="17" y="114"/>
                    <a:pt x="14" y="109"/>
                  </a:cubicBezTo>
                  <a:cubicBezTo>
                    <a:pt x="14" y="109"/>
                    <a:pt x="14" y="109"/>
                    <a:pt x="14" y="109"/>
                  </a:cubicBezTo>
                  <a:cubicBezTo>
                    <a:pt x="8" y="98"/>
                    <a:pt x="4" y="86"/>
                    <a:pt x="4" y="73"/>
                  </a:cubicBezTo>
                  <a:cubicBezTo>
                    <a:pt x="4" y="35"/>
                    <a:pt x="35" y="4"/>
                    <a:pt x="74" y="4"/>
                  </a:cubicBezTo>
                  <a:cubicBezTo>
                    <a:pt x="112" y="4"/>
                    <a:pt x="143" y="35"/>
                    <a:pt x="143" y="73"/>
                  </a:cubicBezTo>
                  <a:cubicBezTo>
                    <a:pt x="143" y="86"/>
                    <a:pt x="140" y="98"/>
                    <a:pt x="133" y="109"/>
                  </a:cubicBezTo>
                  <a:close/>
                </a:path>
              </a:pathLst>
            </a:custGeom>
            <a:grpFill/>
            <a:ln w="9525">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5" name="Freeform 61"/>
            <p:cNvSpPr>
              <a:spLocks/>
            </p:cNvSpPr>
            <p:nvPr/>
          </p:nvSpPr>
          <p:spPr bwMode="auto">
            <a:xfrm>
              <a:off x="8805863" y="2306638"/>
              <a:ext cx="4763" cy="20638"/>
            </a:xfrm>
            <a:custGeom>
              <a:avLst/>
              <a:gdLst>
                <a:gd name="T0" fmla="*/ 2 w 4"/>
                <a:gd name="T1" fmla="*/ 18 h 18"/>
                <a:gd name="T2" fmla="*/ 4 w 4"/>
                <a:gd name="T3" fmla="*/ 16 h 18"/>
                <a:gd name="T4" fmla="*/ 4 w 4"/>
                <a:gd name="T5" fmla="*/ 2 h 18"/>
                <a:gd name="T6" fmla="*/ 2 w 4"/>
                <a:gd name="T7" fmla="*/ 0 h 18"/>
                <a:gd name="T8" fmla="*/ 0 w 4"/>
                <a:gd name="T9" fmla="*/ 2 h 18"/>
                <a:gd name="T10" fmla="*/ 0 w 4"/>
                <a:gd name="T11" fmla="*/ 16 h 18"/>
                <a:gd name="T12" fmla="*/ 2 w 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4" h="18">
                  <a:moveTo>
                    <a:pt x="2" y="18"/>
                  </a:moveTo>
                  <a:cubicBezTo>
                    <a:pt x="3" y="18"/>
                    <a:pt x="4" y="17"/>
                    <a:pt x="4" y="16"/>
                  </a:cubicBezTo>
                  <a:cubicBezTo>
                    <a:pt x="4" y="2"/>
                    <a:pt x="4" y="2"/>
                    <a:pt x="4" y="2"/>
                  </a:cubicBezTo>
                  <a:cubicBezTo>
                    <a:pt x="4" y="1"/>
                    <a:pt x="3" y="0"/>
                    <a:pt x="2" y="0"/>
                  </a:cubicBezTo>
                  <a:cubicBezTo>
                    <a:pt x="1" y="0"/>
                    <a:pt x="0" y="1"/>
                    <a:pt x="0" y="2"/>
                  </a:cubicBezTo>
                  <a:cubicBezTo>
                    <a:pt x="0" y="16"/>
                    <a:pt x="0" y="16"/>
                    <a:pt x="0" y="16"/>
                  </a:cubicBezTo>
                  <a:cubicBezTo>
                    <a:pt x="0" y="17"/>
                    <a:pt x="1" y="18"/>
                    <a:pt x="2" y="18"/>
                  </a:cubicBezTo>
                  <a:close/>
                </a:path>
              </a:pathLst>
            </a:custGeom>
            <a:grpFill/>
            <a:ln w="9525">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6" name="Freeform 62"/>
            <p:cNvSpPr>
              <a:spLocks/>
            </p:cNvSpPr>
            <p:nvPr/>
          </p:nvSpPr>
          <p:spPr bwMode="auto">
            <a:xfrm>
              <a:off x="8736013" y="2324100"/>
              <a:ext cx="12700" cy="19050"/>
            </a:xfrm>
            <a:custGeom>
              <a:avLst/>
              <a:gdLst>
                <a:gd name="T0" fmla="*/ 8 w 12"/>
                <a:gd name="T1" fmla="*/ 15 h 16"/>
                <a:gd name="T2" fmla="*/ 10 w 12"/>
                <a:gd name="T3" fmla="*/ 16 h 16"/>
                <a:gd name="T4" fmla="*/ 11 w 12"/>
                <a:gd name="T5" fmla="*/ 16 h 16"/>
                <a:gd name="T6" fmla="*/ 11 w 12"/>
                <a:gd name="T7" fmla="*/ 13 h 16"/>
                <a:gd name="T8" fmla="*/ 4 w 12"/>
                <a:gd name="T9" fmla="*/ 1 h 16"/>
                <a:gd name="T10" fmla="*/ 2 w 12"/>
                <a:gd name="T11" fmla="*/ 0 h 16"/>
                <a:gd name="T12" fmla="*/ 1 w 12"/>
                <a:gd name="T13" fmla="*/ 3 h 16"/>
                <a:gd name="T14" fmla="*/ 8 w 12"/>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6">
                  <a:moveTo>
                    <a:pt x="8" y="15"/>
                  </a:moveTo>
                  <a:cubicBezTo>
                    <a:pt x="8" y="16"/>
                    <a:pt x="9" y="16"/>
                    <a:pt x="10" y="16"/>
                  </a:cubicBezTo>
                  <a:cubicBezTo>
                    <a:pt x="10" y="16"/>
                    <a:pt x="10" y="16"/>
                    <a:pt x="11" y="16"/>
                  </a:cubicBezTo>
                  <a:cubicBezTo>
                    <a:pt x="11" y="15"/>
                    <a:pt x="12" y="14"/>
                    <a:pt x="11" y="13"/>
                  </a:cubicBezTo>
                  <a:cubicBezTo>
                    <a:pt x="4" y="1"/>
                    <a:pt x="4" y="1"/>
                    <a:pt x="4" y="1"/>
                  </a:cubicBezTo>
                  <a:cubicBezTo>
                    <a:pt x="4" y="0"/>
                    <a:pt x="2" y="0"/>
                    <a:pt x="2" y="0"/>
                  </a:cubicBezTo>
                  <a:cubicBezTo>
                    <a:pt x="1" y="1"/>
                    <a:pt x="0" y="2"/>
                    <a:pt x="1" y="3"/>
                  </a:cubicBezTo>
                  <a:lnTo>
                    <a:pt x="8" y="15"/>
                  </a:lnTo>
                  <a:close/>
                </a:path>
              </a:pathLst>
            </a:custGeom>
            <a:grpFill/>
            <a:ln w="9525">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7" name="Freeform 63"/>
            <p:cNvSpPr>
              <a:spLocks/>
            </p:cNvSpPr>
            <p:nvPr/>
          </p:nvSpPr>
          <p:spPr bwMode="auto">
            <a:xfrm>
              <a:off x="8685213" y="2374900"/>
              <a:ext cx="19050" cy="14288"/>
            </a:xfrm>
            <a:custGeom>
              <a:avLst/>
              <a:gdLst>
                <a:gd name="T0" fmla="*/ 15 w 16"/>
                <a:gd name="T1" fmla="*/ 8 h 12"/>
                <a:gd name="T2" fmla="*/ 3 w 16"/>
                <a:gd name="T3" fmla="*/ 1 h 12"/>
                <a:gd name="T4" fmla="*/ 0 w 16"/>
                <a:gd name="T5" fmla="*/ 2 h 12"/>
                <a:gd name="T6" fmla="*/ 1 w 16"/>
                <a:gd name="T7" fmla="*/ 4 h 12"/>
                <a:gd name="T8" fmla="*/ 13 w 16"/>
                <a:gd name="T9" fmla="*/ 11 h 12"/>
                <a:gd name="T10" fmla="*/ 14 w 16"/>
                <a:gd name="T11" fmla="*/ 12 h 12"/>
                <a:gd name="T12" fmla="*/ 16 w 16"/>
                <a:gd name="T13" fmla="*/ 11 h 12"/>
                <a:gd name="T14" fmla="*/ 15 w 16"/>
                <a:gd name="T15" fmla="*/ 8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2">
                  <a:moveTo>
                    <a:pt x="15" y="8"/>
                  </a:moveTo>
                  <a:cubicBezTo>
                    <a:pt x="3" y="1"/>
                    <a:pt x="3" y="1"/>
                    <a:pt x="3" y="1"/>
                  </a:cubicBezTo>
                  <a:cubicBezTo>
                    <a:pt x="2" y="0"/>
                    <a:pt x="1" y="1"/>
                    <a:pt x="0" y="2"/>
                  </a:cubicBezTo>
                  <a:cubicBezTo>
                    <a:pt x="0" y="3"/>
                    <a:pt x="0" y="4"/>
                    <a:pt x="1" y="4"/>
                  </a:cubicBezTo>
                  <a:cubicBezTo>
                    <a:pt x="13" y="11"/>
                    <a:pt x="13" y="11"/>
                    <a:pt x="13" y="11"/>
                  </a:cubicBezTo>
                  <a:cubicBezTo>
                    <a:pt x="13" y="12"/>
                    <a:pt x="14" y="12"/>
                    <a:pt x="14" y="12"/>
                  </a:cubicBezTo>
                  <a:cubicBezTo>
                    <a:pt x="15" y="12"/>
                    <a:pt x="15" y="11"/>
                    <a:pt x="16" y="11"/>
                  </a:cubicBezTo>
                  <a:cubicBezTo>
                    <a:pt x="16" y="10"/>
                    <a:pt x="16" y="8"/>
                    <a:pt x="15" y="8"/>
                  </a:cubicBezTo>
                  <a:close/>
                </a:path>
              </a:pathLst>
            </a:custGeom>
            <a:grpFill/>
            <a:ln w="9525">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8" name="Freeform 64"/>
            <p:cNvSpPr>
              <a:spLocks/>
            </p:cNvSpPr>
            <p:nvPr/>
          </p:nvSpPr>
          <p:spPr bwMode="auto">
            <a:xfrm>
              <a:off x="8666163" y="2444750"/>
              <a:ext cx="20638" cy="4763"/>
            </a:xfrm>
            <a:custGeom>
              <a:avLst/>
              <a:gdLst>
                <a:gd name="T0" fmla="*/ 16 w 18"/>
                <a:gd name="T1" fmla="*/ 0 h 4"/>
                <a:gd name="T2" fmla="*/ 2 w 18"/>
                <a:gd name="T3" fmla="*/ 0 h 4"/>
                <a:gd name="T4" fmla="*/ 0 w 18"/>
                <a:gd name="T5" fmla="*/ 2 h 4"/>
                <a:gd name="T6" fmla="*/ 2 w 18"/>
                <a:gd name="T7" fmla="*/ 4 h 4"/>
                <a:gd name="T8" fmla="*/ 16 w 18"/>
                <a:gd name="T9" fmla="*/ 4 h 4"/>
                <a:gd name="T10" fmla="*/ 18 w 18"/>
                <a:gd name="T11" fmla="*/ 2 h 4"/>
                <a:gd name="T12" fmla="*/ 16 w 1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8" h="4">
                  <a:moveTo>
                    <a:pt x="16" y="0"/>
                  </a:moveTo>
                  <a:cubicBezTo>
                    <a:pt x="2" y="0"/>
                    <a:pt x="2" y="0"/>
                    <a:pt x="2" y="0"/>
                  </a:cubicBezTo>
                  <a:cubicBezTo>
                    <a:pt x="1" y="0"/>
                    <a:pt x="0" y="1"/>
                    <a:pt x="0" y="2"/>
                  </a:cubicBezTo>
                  <a:cubicBezTo>
                    <a:pt x="0" y="3"/>
                    <a:pt x="1" y="4"/>
                    <a:pt x="2" y="4"/>
                  </a:cubicBezTo>
                  <a:cubicBezTo>
                    <a:pt x="16" y="4"/>
                    <a:pt x="16" y="4"/>
                    <a:pt x="16" y="4"/>
                  </a:cubicBezTo>
                  <a:cubicBezTo>
                    <a:pt x="17" y="4"/>
                    <a:pt x="18" y="3"/>
                    <a:pt x="18" y="2"/>
                  </a:cubicBezTo>
                  <a:cubicBezTo>
                    <a:pt x="18" y="1"/>
                    <a:pt x="17" y="0"/>
                    <a:pt x="16" y="0"/>
                  </a:cubicBezTo>
                  <a:close/>
                </a:path>
              </a:pathLst>
            </a:custGeom>
            <a:grpFill/>
            <a:ln w="9525">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9" name="Freeform 65"/>
            <p:cNvSpPr>
              <a:spLocks/>
            </p:cNvSpPr>
            <p:nvPr/>
          </p:nvSpPr>
          <p:spPr bwMode="auto">
            <a:xfrm>
              <a:off x="8928100" y="2444750"/>
              <a:ext cx="20638" cy="4763"/>
            </a:xfrm>
            <a:custGeom>
              <a:avLst/>
              <a:gdLst>
                <a:gd name="T0" fmla="*/ 16 w 18"/>
                <a:gd name="T1" fmla="*/ 0 h 4"/>
                <a:gd name="T2" fmla="*/ 2 w 18"/>
                <a:gd name="T3" fmla="*/ 0 h 4"/>
                <a:gd name="T4" fmla="*/ 0 w 18"/>
                <a:gd name="T5" fmla="*/ 2 h 4"/>
                <a:gd name="T6" fmla="*/ 2 w 18"/>
                <a:gd name="T7" fmla="*/ 4 h 4"/>
                <a:gd name="T8" fmla="*/ 16 w 18"/>
                <a:gd name="T9" fmla="*/ 4 h 4"/>
                <a:gd name="T10" fmla="*/ 18 w 18"/>
                <a:gd name="T11" fmla="*/ 2 h 4"/>
                <a:gd name="T12" fmla="*/ 16 w 1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8" h="4">
                  <a:moveTo>
                    <a:pt x="16" y="0"/>
                  </a:moveTo>
                  <a:cubicBezTo>
                    <a:pt x="2" y="0"/>
                    <a:pt x="2" y="0"/>
                    <a:pt x="2" y="0"/>
                  </a:cubicBezTo>
                  <a:cubicBezTo>
                    <a:pt x="1" y="0"/>
                    <a:pt x="0" y="1"/>
                    <a:pt x="0" y="2"/>
                  </a:cubicBezTo>
                  <a:cubicBezTo>
                    <a:pt x="0" y="3"/>
                    <a:pt x="1" y="4"/>
                    <a:pt x="2" y="4"/>
                  </a:cubicBezTo>
                  <a:cubicBezTo>
                    <a:pt x="16" y="4"/>
                    <a:pt x="16" y="4"/>
                    <a:pt x="16" y="4"/>
                  </a:cubicBezTo>
                  <a:cubicBezTo>
                    <a:pt x="17" y="4"/>
                    <a:pt x="18" y="3"/>
                    <a:pt x="18" y="2"/>
                  </a:cubicBezTo>
                  <a:cubicBezTo>
                    <a:pt x="18" y="1"/>
                    <a:pt x="17" y="0"/>
                    <a:pt x="16" y="0"/>
                  </a:cubicBezTo>
                  <a:close/>
                </a:path>
              </a:pathLst>
            </a:custGeom>
            <a:grpFill/>
            <a:ln w="9525">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0" name="Freeform 66"/>
            <p:cNvSpPr>
              <a:spLocks/>
            </p:cNvSpPr>
            <p:nvPr/>
          </p:nvSpPr>
          <p:spPr bwMode="auto">
            <a:xfrm>
              <a:off x="8912225" y="2374900"/>
              <a:ext cx="19050" cy="14288"/>
            </a:xfrm>
            <a:custGeom>
              <a:avLst/>
              <a:gdLst>
                <a:gd name="T0" fmla="*/ 16 w 17"/>
                <a:gd name="T1" fmla="*/ 2 h 12"/>
                <a:gd name="T2" fmla="*/ 13 w 17"/>
                <a:gd name="T3" fmla="*/ 1 h 12"/>
                <a:gd name="T4" fmla="*/ 1 w 17"/>
                <a:gd name="T5" fmla="*/ 8 h 12"/>
                <a:gd name="T6" fmla="*/ 0 w 17"/>
                <a:gd name="T7" fmla="*/ 11 h 12"/>
                <a:gd name="T8" fmla="*/ 2 w 17"/>
                <a:gd name="T9" fmla="*/ 12 h 12"/>
                <a:gd name="T10" fmla="*/ 3 w 17"/>
                <a:gd name="T11" fmla="*/ 11 h 12"/>
                <a:gd name="T12" fmla="*/ 15 w 17"/>
                <a:gd name="T13" fmla="*/ 4 h 12"/>
                <a:gd name="T14" fmla="*/ 16 w 17"/>
                <a:gd name="T15" fmla="*/ 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2">
                  <a:moveTo>
                    <a:pt x="16" y="2"/>
                  </a:moveTo>
                  <a:cubicBezTo>
                    <a:pt x="15" y="1"/>
                    <a:pt x="14" y="0"/>
                    <a:pt x="13" y="1"/>
                  </a:cubicBezTo>
                  <a:cubicBezTo>
                    <a:pt x="1" y="8"/>
                    <a:pt x="1" y="8"/>
                    <a:pt x="1" y="8"/>
                  </a:cubicBezTo>
                  <a:cubicBezTo>
                    <a:pt x="0" y="8"/>
                    <a:pt x="0" y="10"/>
                    <a:pt x="0" y="11"/>
                  </a:cubicBezTo>
                  <a:cubicBezTo>
                    <a:pt x="1" y="11"/>
                    <a:pt x="1" y="12"/>
                    <a:pt x="2" y="12"/>
                  </a:cubicBezTo>
                  <a:cubicBezTo>
                    <a:pt x="2" y="12"/>
                    <a:pt x="3" y="12"/>
                    <a:pt x="3" y="11"/>
                  </a:cubicBezTo>
                  <a:cubicBezTo>
                    <a:pt x="15" y="4"/>
                    <a:pt x="15" y="4"/>
                    <a:pt x="15" y="4"/>
                  </a:cubicBezTo>
                  <a:cubicBezTo>
                    <a:pt x="16" y="4"/>
                    <a:pt x="17" y="3"/>
                    <a:pt x="16" y="2"/>
                  </a:cubicBezTo>
                  <a:close/>
                </a:path>
              </a:pathLst>
            </a:custGeom>
            <a:grpFill/>
            <a:ln w="9525">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1" name="Freeform 67"/>
            <p:cNvSpPr>
              <a:spLocks/>
            </p:cNvSpPr>
            <p:nvPr/>
          </p:nvSpPr>
          <p:spPr bwMode="auto">
            <a:xfrm>
              <a:off x="8866188" y="2324100"/>
              <a:ext cx="14288" cy="19050"/>
            </a:xfrm>
            <a:custGeom>
              <a:avLst/>
              <a:gdLst>
                <a:gd name="T0" fmla="*/ 2 w 12"/>
                <a:gd name="T1" fmla="*/ 16 h 16"/>
                <a:gd name="T2" fmla="*/ 3 w 12"/>
                <a:gd name="T3" fmla="*/ 16 h 16"/>
                <a:gd name="T4" fmla="*/ 4 w 12"/>
                <a:gd name="T5" fmla="*/ 15 h 16"/>
                <a:gd name="T6" fmla="*/ 11 w 12"/>
                <a:gd name="T7" fmla="*/ 3 h 16"/>
                <a:gd name="T8" fmla="*/ 11 w 12"/>
                <a:gd name="T9" fmla="*/ 0 h 16"/>
                <a:gd name="T10" fmla="*/ 8 w 12"/>
                <a:gd name="T11" fmla="*/ 1 h 16"/>
                <a:gd name="T12" fmla="*/ 1 w 12"/>
                <a:gd name="T13" fmla="*/ 13 h 16"/>
                <a:gd name="T14" fmla="*/ 2 w 12"/>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6">
                  <a:moveTo>
                    <a:pt x="2" y="16"/>
                  </a:moveTo>
                  <a:cubicBezTo>
                    <a:pt x="2" y="16"/>
                    <a:pt x="2" y="16"/>
                    <a:pt x="3" y="16"/>
                  </a:cubicBezTo>
                  <a:cubicBezTo>
                    <a:pt x="3" y="16"/>
                    <a:pt x="4" y="16"/>
                    <a:pt x="4" y="15"/>
                  </a:cubicBezTo>
                  <a:cubicBezTo>
                    <a:pt x="11" y="3"/>
                    <a:pt x="11" y="3"/>
                    <a:pt x="11" y="3"/>
                  </a:cubicBezTo>
                  <a:cubicBezTo>
                    <a:pt x="12" y="2"/>
                    <a:pt x="12" y="1"/>
                    <a:pt x="11" y="0"/>
                  </a:cubicBezTo>
                  <a:cubicBezTo>
                    <a:pt x="10" y="0"/>
                    <a:pt x="8" y="0"/>
                    <a:pt x="8" y="1"/>
                  </a:cubicBezTo>
                  <a:cubicBezTo>
                    <a:pt x="1" y="13"/>
                    <a:pt x="1" y="13"/>
                    <a:pt x="1" y="13"/>
                  </a:cubicBezTo>
                  <a:cubicBezTo>
                    <a:pt x="0" y="14"/>
                    <a:pt x="1" y="15"/>
                    <a:pt x="2" y="16"/>
                  </a:cubicBezTo>
                  <a:close/>
                </a:path>
              </a:pathLst>
            </a:custGeom>
            <a:grpFill/>
            <a:ln w="9525">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281" name="Freeform 280"/>
          <p:cNvSpPr>
            <a:spLocks noEditPoints="1"/>
          </p:cNvSpPr>
          <p:nvPr/>
        </p:nvSpPr>
        <p:spPr bwMode="auto">
          <a:xfrm>
            <a:off x="7132914" y="3559797"/>
            <a:ext cx="1504024" cy="2151207"/>
          </a:xfrm>
          <a:custGeom>
            <a:avLst/>
            <a:gdLst>
              <a:gd name="T0" fmla="*/ 38 w 59"/>
              <a:gd name="T1" fmla="*/ 47 h 84"/>
              <a:gd name="T2" fmla="*/ 38 w 59"/>
              <a:gd name="T3" fmla="*/ 13 h 84"/>
              <a:gd name="T4" fmla="*/ 20 w 59"/>
              <a:gd name="T5" fmla="*/ 20 h 84"/>
              <a:gd name="T6" fmla="*/ 2 w 59"/>
              <a:gd name="T7" fmla="*/ 77 h 84"/>
              <a:gd name="T8" fmla="*/ 53 w 59"/>
              <a:gd name="T9" fmla="*/ 84 h 84"/>
              <a:gd name="T10" fmla="*/ 21 w 59"/>
              <a:gd name="T11" fmla="*/ 51 h 84"/>
              <a:gd name="T12" fmla="*/ 21 w 59"/>
              <a:gd name="T13" fmla="*/ 17 h 84"/>
              <a:gd name="T14" fmla="*/ 38 w 59"/>
              <a:gd name="T15" fmla="*/ 16 h 84"/>
              <a:gd name="T16" fmla="*/ 36 w 59"/>
              <a:gd name="T17" fmla="*/ 17 h 84"/>
              <a:gd name="T18" fmla="*/ 46 w 59"/>
              <a:gd name="T19" fmla="*/ 64 h 84"/>
              <a:gd name="T20" fmla="*/ 21 w 59"/>
              <a:gd name="T21" fmla="*/ 51 h 84"/>
              <a:gd name="T22" fmla="*/ 5 w 59"/>
              <a:gd name="T23" fmla="*/ 82 h 84"/>
              <a:gd name="T24" fmla="*/ 3 w 59"/>
              <a:gd name="T25" fmla="*/ 81 h 84"/>
              <a:gd name="T26" fmla="*/ 33 w 59"/>
              <a:gd name="T27" fmla="*/ 65 h 84"/>
              <a:gd name="T28" fmla="*/ 55 w 59"/>
              <a:gd name="T29" fmla="*/ 78 h 84"/>
              <a:gd name="T30" fmla="*/ 31 w 59"/>
              <a:gd name="T31" fmla="*/ 54 h 84"/>
              <a:gd name="T32" fmla="*/ 26 w 59"/>
              <a:gd name="T33" fmla="*/ 58 h 84"/>
              <a:gd name="T34" fmla="*/ 26 w 59"/>
              <a:gd name="T35" fmla="*/ 56 h 84"/>
              <a:gd name="T36" fmla="*/ 29 w 59"/>
              <a:gd name="T37" fmla="*/ 45 h 84"/>
              <a:gd name="T38" fmla="*/ 32 w 59"/>
              <a:gd name="T39" fmla="*/ 41 h 84"/>
              <a:gd name="T40" fmla="*/ 32 w 59"/>
              <a:gd name="T41" fmla="*/ 47 h 84"/>
              <a:gd name="T42" fmla="*/ 34 w 59"/>
              <a:gd name="T43" fmla="*/ 45 h 84"/>
              <a:gd name="T44" fmla="*/ 27 w 59"/>
              <a:gd name="T45" fmla="*/ 23 h 84"/>
              <a:gd name="T46" fmla="*/ 27 w 59"/>
              <a:gd name="T47" fmla="*/ 25 h 84"/>
              <a:gd name="T48" fmla="*/ 25 w 59"/>
              <a:gd name="T49" fmla="*/ 27 h 84"/>
              <a:gd name="T50" fmla="*/ 39 w 59"/>
              <a:gd name="T51" fmla="*/ 8 h 84"/>
              <a:gd name="T52" fmla="*/ 36 w 59"/>
              <a:gd name="T53" fmla="*/ 12 h 84"/>
              <a:gd name="T54" fmla="*/ 36 w 59"/>
              <a:gd name="T55" fmla="*/ 11 h 84"/>
              <a:gd name="T56" fmla="*/ 24 w 59"/>
              <a:gd name="T57" fmla="*/ 6 h 84"/>
              <a:gd name="T58" fmla="*/ 21 w 59"/>
              <a:gd name="T59" fmla="*/ 3 h 84"/>
              <a:gd name="T60" fmla="*/ 26 w 59"/>
              <a:gd name="T61" fmla="*/ 3 h 84"/>
              <a:gd name="T62" fmla="*/ 24 w 59"/>
              <a:gd name="T63" fmla="*/ 1 h 84"/>
              <a:gd name="T64" fmla="*/ 30 w 59"/>
              <a:gd name="T65" fmla="*/ 10 h 84"/>
              <a:gd name="T66" fmla="*/ 28 w 59"/>
              <a:gd name="T67" fmla="*/ 9 h 84"/>
              <a:gd name="T68" fmla="*/ 27 w 59"/>
              <a:gd name="T69" fmla="*/ 10 h 84"/>
              <a:gd name="T70" fmla="*/ 34 w 59"/>
              <a:gd name="T71" fmla="*/ 20 h 84"/>
              <a:gd name="T72" fmla="*/ 32 w 59"/>
              <a:gd name="T73" fmla="*/ 22 h 84"/>
              <a:gd name="T74" fmla="*/ 32 w 59"/>
              <a:gd name="T75" fmla="*/ 21 h 84"/>
              <a:gd name="T76" fmla="*/ 31 w 59"/>
              <a:gd name="T77" fmla="*/ 35 h 84"/>
              <a:gd name="T78" fmla="*/ 28 w 59"/>
              <a:gd name="T79" fmla="*/ 38 h 84"/>
              <a:gd name="T80" fmla="*/ 26 w 59"/>
              <a:gd name="T81" fmla="*/ 35 h 84"/>
              <a:gd name="T82" fmla="*/ 28 w 59"/>
              <a:gd name="T83" fmla="*/ 36 h 84"/>
              <a:gd name="T84" fmla="*/ 39 w 59"/>
              <a:gd name="T85" fmla="*/ 57 h 84"/>
              <a:gd name="T86" fmla="*/ 36 w 59"/>
              <a:gd name="T87" fmla="*/ 56 h 84"/>
              <a:gd name="T88" fmla="*/ 35 w 59"/>
              <a:gd name="T89" fmla="*/ 5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 h="84">
                <a:moveTo>
                  <a:pt x="57" y="76"/>
                </a:moveTo>
                <a:cubicBezTo>
                  <a:pt x="39" y="50"/>
                  <a:pt x="39" y="50"/>
                  <a:pt x="39" y="50"/>
                </a:cubicBezTo>
                <a:cubicBezTo>
                  <a:pt x="39" y="49"/>
                  <a:pt x="38" y="48"/>
                  <a:pt x="38" y="47"/>
                </a:cubicBezTo>
                <a:cubicBezTo>
                  <a:pt x="38" y="20"/>
                  <a:pt x="38" y="20"/>
                  <a:pt x="38" y="20"/>
                </a:cubicBezTo>
                <a:cubicBezTo>
                  <a:pt x="40" y="19"/>
                  <a:pt x="41" y="18"/>
                  <a:pt x="41" y="16"/>
                </a:cubicBezTo>
                <a:cubicBezTo>
                  <a:pt x="41" y="15"/>
                  <a:pt x="39" y="13"/>
                  <a:pt x="38" y="13"/>
                </a:cubicBezTo>
                <a:cubicBezTo>
                  <a:pt x="21" y="13"/>
                  <a:pt x="21" y="13"/>
                  <a:pt x="21" y="13"/>
                </a:cubicBezTo>
                <a:cubicBezTo>
                  <a:pt x="19" y="13"/>
                  <a:pt x="18" y="15"/>
                  <a:pt x="18" y="16"/>
                </a:cubicBezTo>
                <a:cubicBezTo>
                  <a:pt x="18" y="18"/>
                  <a:pt x="19" y="19"/>
                  <a:pt x="20" y="20"/>
                </a:cubicBezTo>
                <a:cubicBezTo>
                  <a:pt x="20" y="47"/>
                  <a:pt x="20" y="47"/>
                  <a:pt x="20" y="47"/>
                </a:cubicBezTo>
                <a:cubicBezTo>
                  <a:pt x="20" y="48"/>
                  <a:pt x="20" y="49"/>
                  <a:pt x="19" y="50"/>
                </a:cubicBezTo>
                <a:cubicBezTo>
                  <a:pt x="2" y="77"/>
                  <a:pt x="2" y="77"/>
                  <a:pt x="2" y="77"/>
                </a:cubicBezTo>
                <a:cubicBezTo>
                  <a:pt x="0" y="78"/>
                  <a:pt x="0" y="80"/>
                  <a:pt x="1" y="82"/>
                </a:cubicBezTo>
                <a:cubicBezTo>
                  <a:pt x="2" y="83"/>
                  <a:pt x="3" y="84"/>
                  <a:pt x="5" y="84"/>
                </a:cubicBezTo>
                <a:cubicBezTo>
                  <a:pt x="53" y="84"/>
                  <a:pt x="53" y="84"/>
                  <a:pt x="53" y="84"/>
                </a:cubicBezTo>
                <a:cubicBezTo>
                  <a:pt x="56" y="84"/>
                  <a:pt x="57" y="83"/>
                  <a:pt x="58" y="81"/>
                </a:cubicBezTo>
                <a:cubicBezTo>
                  <a:pt x="59" y="80"/>
                  <a:pt x="58" y="78"/>
                  <a:pt x="57" y="76"/>
                </a:cubicBezTo>
                <a:close/>
                <a:moveTo>
                  <a:pt x="21" y="51"/>
                </a:moveTo>
                <a:cubicBezTo>
                  <a:pt x="22" y="50"/>
                  <a:pt x="23" y="48"/>
                  <a:pt x="23" y="47"/>
                </a:cubicBezTo>
                <a:cubicBezTo>
                  <a:pt x="23" y="17"/>
                  <a:pt x="23" y="17"/>
                  <a:pt x="23" y="17"/>
                </a:cubicBezTo>
                <a:cubicBezTo>
                  <a:pt x="21" y="17"/>
                  <a:pt x="21" y="17"/>
                  <a:pt x="21" y="17"/>
                </a:cubicBezTo>
                <a:cubicBezTo>
                  <a:pt x="21" y="17"/>
                  <a:pt x="20" y="17"/>
                  <a:pt x="20" y="16"/>
                </a:cubicBezTo>
                <a:cubicBezTo>
                  <a:pt x="20" y="16"/>
                  <a:pt x="21" y="16"/>
                  <a:pt x="21" y="16"/>
                </a:cubicBezTo>
                <a:cubicBezTo>
                  <a:pt x="38" y="16"/>
                  <a:pt x="38" y="16"/>
                  <a:pt x="38" y="16"/>
                </a:cubicBezTo>
                <a:cubicBezTo>
                  <a:pt x="38" y="16"/>
                  <a:pt x="38" y="16"/>
                  <a:pt x="38" y="16"/>
                </a:cubicBezTo>
                <a:cubicBezTo>
                  <a:pt x="38" y="17"/>
                  <a:pt x="38" y="17"/>
                  <a:pt x="38" y="17"/>
                </a:cubicBezTo>
                <a:cubicBezTo>
                  <a:pt x="36" y="17"/>
                  <a:pt x="36" y="17"/>
                  <a:pt x="36" y="17"/>
                </a:cubicBezTo>
                <a:cubicBezTo>
                  <a:pt x="36" y="47"/>
                  <a:pt x="36" y="47"/>
                  <a:pt x="36" y="47"/>
                </a:cubicBezTo>
                <a:cubicBezTo>
                  <a:pt x="36" y="48"/>
                  <a:pt x="37" y="50"/>
                  <a:pt x="37" y="51"/>
                </a:cubicBezTo>
                <a:cubicBezTo>
                  <a:pt x="46" y="64"/>
                  <a:pt x="46" y="64"/>
                  <a:pt x="46" y="64"/>
                </a:cubicBezTo>
                <a:cubicBezTo>
                  <a:pt x="41" y="67"/>
                  <a:pt x="38" y="65"/>
                  <a:pt x="34" y="63"/>
                </a:cubicBezTo>
                <a:cubicBezTo>
                  <a:pt x="29" y="61"/>
                  <a:pt x="24" y="58"/>
                  <a:pt x="15" y="61"/>
                </a:cubicBezTo>
                <a:lnTo>
                  <a:pt x="21" y="51"/>
                </a:lnTo>
                <a:close/>
                <a:moveTo>
                  <a:pt x="56" y="80"/>
                </a:moveTo>
                <a:cubicBezTo>
                  <a:pt x="56" y="81"/>
                  <a:pt x="55" y="81"/>
                  <a:pt x="53" y="81"/>
                </a:cubicBezTo>
                <a:cubicBezTo>
                  <a:pt x="5" y="82"/>
                  <a:pt x="5" y="82"/>
                  <a:pt x="5" y="82"/>
                </a:cubicBezTo>
                <a:cubicBezTo>
                  <a:pt x="5" y="83"/>
                  <a:pt x="5" y="83"/>
                  <a:pt x="5" y="83"/>
                </a:cubicBezTo>
                <a:cubicBezTo>
                  <a:pt x="5" y="82"/>
                  <a:pt x="5" y="82"/>
                  <a:pt x="5" y="82"/>
                </a:cubicBezTo>
                <a:cubicBezTo>
                  <a:pt x="4" y="82"/>
                  <a:pt x="3" y="81"/>
                  <a:pt x="3" y="81"/>
                </a:cubicBezTo>
                <a:cubicBezTo>
                  <a:pt x="2" y="80"/>
                  <a:pt x="3" y="79"/>
                  <a:pt x="3" y="78"/>
                </a:cubicBezTo>
                <a:cubicBezTo>
                  <a:pt x="13" y="64"/>
                  <a:pt x="13" y="64"/>
                  <a:pt x="13" y="64"/>
                </a:cubicBezTo>
                <a:cubicBezTo>
                  <a:pt x="22" y="60"/>
                  <a:pt x="28" y="62"/>
                  <a:pt x="33" y="65"/>
                </a:cubicBezTo>
                <a:cubicBezTo>
                  <a:pt x="35" y="66"/>
                  <a:pt x="38" y="68"/>
                  <a:pt x="41" y="68"/>
                </a:cubicBezTo>
                <a:cubicBezTo>
                  <a:pt x="43" y="68"/>
                  <a:pt x="45" y="67"/>
                  <a:pt x="48" y="66"/>
                </a:cubicBezTo>
                <a:cubicBezTo>
                  <a:pt x="55" y="78"/>
                  <a:pt x="55" y="78"/>
                  <a:pt x="55" y="78"/>
                </a:cubicBezTo>
                <a:cubicBezTo>
                  <a:pt x="56" y="79"/>
                  <a:pt x="56" y="80"/>
                  <a:pt x="56" y="80"/>
                </a:cubicBezTo>
                <a:close/>
                <a:moveTo>
                  <a:pt x="26" y="58"/>
                </a:moveTo>
                <a:cubicBezTo>
                  <a:pt x="29" y="58"/>
                  <a:pt x="31" y="56"/>
                  <a:pt x="31" y="54"/>
                </a:cubicBezTo>
                <a:cubicBezTo>
                  <a:pt x="31" y="51"/>
                  <a:pt x="29" y="49"/>
                  <a:pt x="26" y="49"/>
                </a:cubicBezTo>
                <a:cubicBezTo>
                  <a:pt x="24" y="49"/>
                  <a:pt x="22" y="51"/>
                  <a:pt x="22" y="54"/>
                </a:cubicBezTo>
                <a:cubicBezTo>
                  <a:pt x="22" y="56"/>
                  <a:pt x="24" y="58"/>
                  <a:pt x="26" y="58"/>
                </a:cubicBezTo>
                <a:close/>
                <a:moveTo>
                  <a:pt x="26" y="51"/>
                </a:moveTo>
                <a:cubicBezTo>
                  <a:pt x="28" y="51"/>
                  <a:pt x="29" y="52"/>
                  <a:pt x="29" y="54"/>
                </a:cubicBezTo>
                <a:cubicBezTo>
                  <a:pt x="29" y="55"/>
                  <a:pt x="28" y="56"/>
                  <a:pt x="26" y="56"/>
                </a:cubicBezTo>
                <a:cubicBezTo>
                  <a:pt x="25" y="56"/>
                  <a:pt x="24" y="55"/>
                  <a:pt x="24" y="54"/>
                </a:cubicBezTo>
                <a:cubicBezTo>
                  <a:pt x="24" y="52"/>
                  <a:pt x="25" y="51"/>
                  <a:pt x="26" y="51"/>
                </a:cubicBezTo>
                <a:close/>
                <a:moveTo>
                  <a:pt x="29" y="45"/>
                </a:moveTo>
                <a:cubicBezTo>
                  <a:pt x="29" y="47"/>
                  <a:pt x="30" y="48"/>
                  <a:pt x="32" y="48"/>
                </a:cubicBezTo>
                <a:cubicBezTo>
                  <a:pt x="34" y="48"/>
                  <a:pt x="35" y="47"/>
                  <a:pt x="35" y="45"/>
                </a:cubicBezTo>
                <a:cubicBezTo>
                  <a:pt x="35" y="43"/>
                  <a:pt x="34" y="41"/>
                  <a:pt x="32" y="41"/>
                </a:cubicBezTo>
                <a:cubicBezTo>
                  <a:pt x="30" y="41"/>
                  <a:pt x="29" y="43"/>
                  <a:pt x="29" y="45"/>
                </a:cubicBezTo>
                <a:close/>
                <a:moveTo>
                  <a:pt x="34" y="45"/>
                </a:moveTo>
                <a:cubicBezTo>
                  <a:pt x="34" y="46"/>
                  <a:pt x="33" y="47"/>
                  <a:pt x="32" y="47"/>
                </a:cubicBezTo>
                <a:cubicBezTo>
                  <a:pt x="31" y="47"/>
                  <a:pt x="30" y="46"/>
                  <a:pt x="30" y="45"/>
                </a:cubicBezTo>
                <a:cubicBezTo>
                  <a:pt x="30" y="44"/>
                  <a:pt x="31" y="43"/>
                  <a:pt x="32" y="43"/>
                </a:cubicBezTo>
                <a:cubicBezTo>
                  <a:pt x="33" y="43"/>
                  <a:pt x="34" y="44"/>
                  <a:pt x="34" y="45"/>
                </a:cubicBezTo>
                <a:close/>
                <a:moveTo>
                  <a:pt x="27" y="30"/>
                </a:moveTo>
                <a:cubicBezTo>
                  <a:pt x="29" y="30"/>
                  <a:pt x="30" y="29"/>
                  <a:pt x="30" y="27"/>
                </a:cubicBezTo>
                <a:cubicBezTo>
                  <a:pt x="30" y="25"/>
                  <a:pt x="29" y="23"/>
                  <a:pt x="27" y="23"/>
                </a:cubicBezTo>
                <a:cubicBezTo>
                  <a:pt x="25" y="23"/>
                  <a:pt x="23" y="25"/>
                  <a:pt x="23" y="27"/>
                </a:cubicBezTo>
                <a:cubicBezTo>
                  <a:pt x="23" y="29"/>
                  <a:pt x="25" y="30"/>
                  <a:pt x="27" y="30"/>
                </a:cubicBezTo>
                <a:close/>
                <a:moveTo>
                  <a:pt x="27" y="25"/>
                </a:moveTo>
                <a:cubicBezTo>
                  <a:pt x="28" y="25"/>
                  <a:pt x="28" y="26"/>
                  <a:pt x="28" y="27"/>
                </a:cubicBezTo>
                <a:cubicBezTo>
                  <a:pt x="28" y="28"/>
                  <a:pt x="28" y="28"/>
                  <a:pt x="27" y="28"/>
                </a:cubicBezTo>
                <a:cubicBezTo>
                  <a:pt x="26" y="28"/>
                  <a:pt x="25" y="28"/>
                  <a:pt x="25" y="27"/>
                </a:cubicBezTo>
                <a:cubicBezTo>
                  <a:pt x="25" y="26"/>
                  <a:pt x="26" y="25"/>
                  <a:pt x="27" y="25"/>
                </a:cubicBezTo>
                <a:close/>
                <a:moveTo>
                  <a:pt x="36" y="12"/>
                </a:moveTo>
                <a:cubicBezTo>
                  <a:pt x="38" y="12"/>
                  <a:pt x="39" y="10"/>
                  <a:pt x="39" y="8"/>
                </a:cubicBezTo>
                <a:cubicBezTo>
                  <a:pt x="39" y="7"/>
                  <a:pt x="38" y="5"/>
                  <a:pt x="36" y="5"/>
                </a:cubicBezTo>
                <a:cubicBezTo>
                  <a:pt x="35" y="5"/>
                  <a:pt x="33" y="7"/>
                  <a:pt x="33" y="8"/>
                </a:cubicBezTo>
                <a:cubicBezTo>
                  <a:pt x="33" y="10"/>
                  <a:pt x="35" y="12"/>
                  <a:pt x="36" y="12"/>
                </a:cubicBezTo>
                <a:close/>
                <a:moveTo>
                  <a:pt x="36" y="6"/>
                </a:moveTo>
                <a:cubicBezTo>
                  <a:pt x="37" y="6"/>
                  <a:pt x="38" y="7"/>
                  <a:pt x="38" y="8"/>
                </a:cubicBezTo>
                <a:cubicBezTo>
                  <a:pt x="38" y="10"/>
                  <a:pt x="37" y="11"/>
                  <a:pt x="36" y="11"/>
                </a:cubicBezTo>
                <a:cubicBezTo>
                  <a:pt x="35" y="11"/>
                  <a:pt x="34" y="10"/>
                  <a:pt x="34" y="8"/>
                </a:cubicBezTo>
                <a:cubicBezTo>
                  <a:pt x="34" y="7"/>
                  <a:pt x="35" y="6"/>
                  <a:pt x="36" y="6"/>
                </a:cubicBezTo>
                <a:close/>
                <a:moveTo>
                  <a:pt x="24" y="6"/>
                </a:moveTo>
                <a:cubicBezTo>
                  <a:pt x="26" y="6"/>
                  <a:pt x="27" y="5"/>
                  <a:pt x="27" y="3"/>
                </a:cubicBezTo>
                <a:cubicBezTo>
                  <a:pt x="27" y="2"/>
                  <a:pt x="26" y="0"/>
                  <a:pt x="24" y="0"/>
                </a:cubicBezTo>
                <a:cubicBezTo>
                  <a:pt x="22" y="0"/>
                  <a:pt x="21" y="2"/>
                  <a:pt x="21" y="3"/>
                </a:cubicBezTo>
                <a:cubicBezTo>
                  <a:pt x="21" y="5"/>
                  <a:pt x="22" y="6"/>
                  <a:pt x="24" y="6"/>
                </a:cubicBezTo>
                <a:close/>
                <a:moveTo>
                  <a:pt x="24" y="1"/>
                </a:moveTo>
                <a:cubicBezTo>
                  <a:pt x="25" y="1"/>
                  <a:pt x="26" y="2"/>
                  <a:pt x="26" y="3"/>
                </a:cubicBezTo>
                <a:cubicBezTo>
                  <a:pt x="26" y="4"/>
                  <a:pt x="25" y="5"/>
                  <a:pt x="24" y="5"/>
                </a:cubicBezTo>
                <a:cubicBezTo>
                  <a:pt x="23" y="5"/>
                  <a:pt x="22" y="4"/>
                  <a:pt x="22" y="3"/>
                </a:cubicBezTo>
                <a:cubicBezTo>
                  <a:pt x="22" y="2"/>
                  <a:pt x="23" y="1"/>
                  <a:pt x="24" y="1"/>
                </a:cubicBezTo>
                <a:close/>
                <a:moveTo>
                  <a:pt x="26" y="10"/>
                </a:moveTo>
                <a:cubicBezTo>
                  <a:pt x="26" y="11"/>
                  <a:pt x="27" y="12"/>
                  <a:pt x="28" y="12"/>
                </a:cubicBezTo>
                <a:cubicBezTo>
                  <a:pt x="29" y="12"/>
                  <a:pt x="30" y="11"/>
                  <a:pt x="30" y="10"/>
                </a:cubicBezTo>
                <a:cubicBezTo>
                  <a:pt x="30" y="9"/>
                  <a:pt x="29" y="8"/>
                  <a:pt x="28" y="8"/>
                </a:cubicBezTo>
                <a:cubicBezTo>
                  <a:pt x="27" y="8"/>
                  <a:pt x="26" y="9"/>
                  <a:pt x="26" y="10"/>
                </a:cubicBezTo>
                <a:close/>
                <a:moveTo>
                  <a:pt x="28" y="9"/>
                </a:moveTo>
                <a:cubicBezTo>
                  <a:pt x="28" y="9"/>
                  <a:pt x="29" y="9"/>
                  <a:pt x="29" y="10"/>
                </a:cubicBezTo>
                <a:cubicBezTo>
                  <a:pt x="29" y="10"/>
                  <a:pt x="28" y="11"/>
                  <a:pt x="28" y="11"/>
                </a:cubicBezTo>
                <a:cubicBezTo>
                  <a:pt x="28" y="11"/>
                  <a:pt x="27" y="10"/>
                  <a:pt x="27" y="10"/>
                </a:cubicBezTo>
                <a:cubicBezTo>
                  <a:pt x="27" y="9"/>
                  <a:pt x="28" y="9"/>
                  <a:pt x="28" y="9"/>
                </a:cubicBezTo>
                <a:close/>
                <a:moveTo>
                  <a:pt x="32" y="22"/>
                </a:moveTo>
                <a:cubicBezTo>
                  <a:pt x="33" y="22"/>
                  <a:pt x="34" y="21"/>
                  <a:pt x="34" y="20"/>
                </a:cubicBezTo>
                <a:cubicBezTo>
                  <a:pt x="34" y="19"/>
                  <a:pt x="33" y="18"/>
                  <a:pt x="32" y="18"/>
                </a:cubicBezTo>
                <a:cubicBezTo>
                  <a:pt x="31" y="18"/>
                  <a:pt x="30" y="19"/>
                  <a:pt x="30" y="20"/>
                </a:cubicBezTo>
                <a:cubicBezTo>
                  <a:pt x="30" y="21"/>
                  <a:pt x="31" y="22"/>
                  <a:pt x="32" y="22"/>
                </a:cubicBezTo>
                <a:close/>
                <a:moveTo>
                  <a:pt x="32" y="20"/>
                </a:moveTo>
                <a:cubicBezTo>
                  <a:pt x="32" y="20"/>
                  <a:pt x="33" y="20"/>
                  <a:pt x="33" y="20"/>
                </a:cubicBezTo>
                <a:cubicBezTo>
                  <a:pt x="33" y="21"/>
                  <a:pt x="32" y="21"/>
                  <a:pt x="32" y="21"/>
                </a:cubicBezTo>
                <a:cubicBezTo>
                  <a:pt x="32" y="21"/>
                  <a:pt x="31" y="21"/>
                  <a:pt x="31" y="20"/>
                </a:cubicBezTo>
                <a:cubicBezTo>
                  <a:pt x="31" y="20"/>
                  <a:pt x="32" y="20"/>
                  <a:pt x="32" y="20"/>
                </a:cubicBezTo>
                <a:close/>
                <a:moveTo>
                  <a:pt x="31" y="35"/>
                </a:moveTo>
                <a:cubicBezTo>
                  <a:pt x="31" y="33"/>
                  <a:pt x="29" y="32"/>
                  <a:pt x="28" y="32"/>
                </a:cubicBezTo>
                <a:cubicBezTo>
                  <a:pt x="26" y="32"/>
                  <a:pt x="25" y="33"/>
                  <a:pt x="25" y="35"/>
                </a:cubicBezTo>
                <a:cubicBezTo>
                  <a:pt x="25" y="36"/>
                  <a:pt x="26" y="38"/>
                  <a:pt x="28" y="38"/>
                </a:cubicBezTo>
                <a:cubicBezTo>
                  <a:pt x="29" y="38"/>
                  <a:pt x="31" y="36"/>
                  <a:pt x="31" y="35"/>
                </a:cubicBezTo>
                <a:close/>
                <a:moveTo>
                  <a:pt x="28" y="36"/>
                </a:moveTo>
                <a:cubicBezTo>
                  <a:pt x="27" y="36"/>
                  <a:pt x="26" y="35"/>
                  <a:pt x="26" y="35"/>
                </a:cubicBezTo>
                <a:cubicBezTo>
                  <a:pt x="26" y="34"/>
                  <a:pt x="27" y="33"/>
                  <a:pt x="28" y="33"/>
                </a:cubicBezTo>
                <a:cubicBezTo>
                  <a:pt x="28" y="33"/>
                  <a:pt x="29" y="34"/>
                  <a:pt x="29" y="35"/>
                </a:cubicBezTo>
                <a:cubicBezTo>
                  <a:pt x="29" y="35"/>
                  <a:pt x="28" y="36"/>
                  <a:pt x="28" y="36"/>
                </a:cubicBezTo>
                <a:close/>
                <a:moveTo>
                  <a:pt x="33" y="57"/>
                </a:moveTo>
                <a:cubicBezTo>
                  <a:pt x="33" y="59"/>
                  <a:pt x="34" y="60"/>
                  <a:pt x="36" y="60"/>
                </a:cubicBezTo>
                <a:cubicBezTo>
                  <a:pt x="37" y="60"/>
                  <a:pt x="39" y="59"/>
                  <a:pt x="39" y="57"/>
                </a:cubicBezTo>
                <a:cubicBezTo>
                  <a:pt x="39" y="56"/>
                  <a:pt x="37" y="54"/>
                  <a:pt x="36" y="54"/>
                </a:cubicBezTo>
                <a:cubicBezTo>
                  <a:pt x="34" y="54"/>
                  <a:pt x="33" y="56"/>
                  <a:pt x="33" y="57"/>
                </a:cubicBezTo>
                <a:close/>
                <a:moveTo>
                  <a:pt x="36" y="56"/>
                </a:moveTo>
                <a:cubicBezTo>
                  <a:pt x="36" y="56"/>
                  <a:pt x="37" y="57"/>
                  <a:pt x="37" y="57"/>
                </a:cubicBezTo>
                <a:cubicBezTo>
                  <a:pt x="37" y="58"/>
                  <a:pt x="36" y="59"/>
                  <a:pt x="36" y="59"/>
                </a:cubicBezTo>
                <a:cubicBezTo>
                  <a:pt x="35" y="59"/>
                  <a:pt x="35" y="58"/>
                  <a:pt x="35" y="57"/>
                </a:cubicBezTo>
                <a:cubicBezTo>
                  <a:pt x="35" y="57"/>
                  <a:pt x="35" y="56"/>
                  <a:pt x="36"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284" name="Group 283"/>
          <p:cNvGrpSpPr/>
          <p:nvPr/>
        </p:nvGrpSpPr>
        <p:grpSpPr>
          <a:xfrm>
            <a:off x="11113229" y="3695527"/>
            <a:ext cx="2015475" cy="2015475"/>
            <a:chOff x="2574699" y="4164694"/>
            <a:chExt cx="473075" cy="473075"/>
          </a:xfrm>
          <a:noFill/>
        </p:grpSpPr>
        <p:sp>
          <p:nvSpPr>
            <p:cNvPr id="285" name="Freeform 466"/>
            <p:cNvSpPr>
              <a:spLocks/>
            </p:cNvSpPr>
            <p:nvPr/>
          </p:nvSpPr>
          <p:spPr bwMode="auto">
            <a:xfrm>
              <a:off x="2838224" y="4428219"/>
              <a:ext cx="206375" cy="209550"/>
            </a:xfrm>
            <a:custGeom>
              <a:avLst/>
              <a:gdLst>
                <a:gd name="T0" fmla="*/ 26 w 55"/>
                <a:gd name="T1" fmla="*/ 0 h 56"/>
                <a:gd name="T2" fmla="*/ 53 w 55"/>
                <a:gd name="T3" fmla="*/ 27 h 56"/>
                <a:gd name="T4" fmla="*/ 53 w 55"/>
                <a:gd name="T5" fmla="*/ 33 h 56"/>
                <a:gd name="T6" fmla="*/ 33 w 55"/>
                <a:gd name="T7" fmla="*/ 53 h 56"/>
                <a:gd name="T8" fmla="*/ 25 w 55"/>
                <a:gd name="T9" fmla="*/ 53 h 56"/>
                <a:gd name="T10" fmla="*/ 0 w 55"/>
                <a:gd name="T11" fmla="*/ 27 h 56"/>
              </a:gdLst>
              <a:ahLst/>
              <a:cxnLst>
                <a:cxn ang="0">
                  <a:pos x="T0" y="T1"/>
                </a:cxn>
                <a:cxn ang="0">
                  <a:pos x="T2" y="T3"/>
                </a:cxn>
                <a:cxn ang="0">
                  <a:pos x="T4" y="T5"/>
                </a:cxn>
                <a:cxn ang="0">
                  <a:pos x="T6" y="T7"/>
                </a:cxn>
                <a:cxn ang="0">
                  <a:pos x="T8" y="T9"/>
                </a:cxn>
                <a:cxn ang="0">
                  <a:pos x="T10" y="T11"/>
                </a:cxn>
              </a:cxnLst>
              <a:rect l="0" t="0" r="r" b="b"/>
              <a:pathLst>
                <a:path w="55" h="56">
                  <a:moveTo>
                    <a:pt x="26" y="0"/>
                  </a:moveTo>
                  <a:cubicBezTo>
                    <a:pt x="42" y="15"/>
                    <a:pt x="53" y="27"/>
                    <a:pt x="53" y="27"/>
                  </a:cubicBezTo>
                  <a:cubicBezTo>
                    <a:pt x="55" y="28"/>
                    <a:pt x="55" y="31"/>
                    <a:pt x="53" y="33"/>
                  </a:cubicBezTo>
                  <a:cubicBezTo>
                    <a:pt x="33" y="53"/>
                    <a:pt x="33" y="53"/>
                    <a:pt x="33" y="53"/>
                  </a:cubicBezTo>
                  <a:cubicBezTo>
                    <a:pt x="31" y="55"/>
                    <a:pt x="27" y="56"/>
                    <a:pt x="25" y="53"/>
                  </a:cubicBezTo>
                  <a:cubicBezTo>
                    <a:pt x="25" y="53"/>
                    <a:pt x="15" y="42"/>
                    <a:pt x="0" y="27"/>
                  </a:cubicBezTo>
                </a:path>
              </a:pathLst>
            </a:custGeom>
            <a:grpFill/>
            <a:ln w="1587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86" name="Freeform 467"/>
            <p:cNvSpPr>
              <a:spLocks/>
            </p:cNvSpPr>
            <p:nvPr/>
          </p:nvSpPr>
          <p:spPr bwMode="auto">
            <a:xfrm>
              <a:off x="2574699" y="4164694"/>
              <a:ext cx="214313" cy="214313"/>
            </a:xfrm>
            <a:custGeom>
              <a:avLst/>
              <a:gdLst>
                <a:gd name="T0" fmla="*/ 29 w 57"/>
                <a:gd name="T1" fmla="*/ 57 h 57"/>
                <a:gd name="T2" fmla="*/ 3 w 57"/>
                <a:gd name="T3" fmla="*/ 31 h 57"/>
                <a:gd name="T4" fmla="*/ 3 w 57"/>
                <a:gd name="T5" fmla="*/ 23 h 57"/>
                <a:gd name="T6" fmla="*/ 23 w 57"/>
                <a:gd name="T7" fmla="*/ 3 h 57"/>
                <a:gd name="T8" fmla="*/ 31 w 57"/>
                <a:gd name="T9" fmla="*/ 3 h 57"/>
                <a:gd name="T10" fmla="*/ 57 w 57"/>
                <a:gd name="T11" fmla="*/ 30 h 57"/>
              </a:gdLst>
              <a:ahLst/>
              <a:cxnLst>
                <a:cxn ang="0">
                  <a:pos x="T0" y="T1"/>
                </a:cxn>
                <a:cxn ang="0">
                  <a:pos x="T2" y="T3"/>
                </a:cxn>
                <a:cxn ang="0">
                  <a:pos x="T4" y="T5"/>
                </a:cxn>
                <a:cxn ang="0">
                  <a:pos x="T6" y="T7"/>
                </a:cxn>
                <a:cxn ang="0">
                  <a:pos x="T8" y="T9"/>
                </a:cxn>
                <a:cxn ang="0">
                  <a:pos x="T10" y="T11"/>
                </a:cxn>
              </a:cxnLst>
              <a:rect l="0" t="0" r="r" b="b"/>
              <a:pathLst>
                <a:path w="57" h="57">
                  <a:moveTo>
                    <a:pt x="29" y="57"/>
                  </a:moveTo>
                  <a:cubicBezTo>
                    <a:pt x="14" y="41"/>
                    <a:pt x="3" y="31"/>
                    <a:pt x="3" y="31"/>
                  </a:cubicBezTo>
                  <a:cubicBezTo>
                    <a:pt x="1" y="29"/>
                    <a:pt x="0" y="26"/>
                    <a:pt x="3" y="23"/>
                  </a:cubicBezTo>
                  <a:cubicBezTo>
                    <a:pt x="23" y="3"/>
                    <a:pt x="23" y="3"/>
                    <a:pt x="23" y="3"/>
                  </a:cubicBezTo>
                  <a:cubicBezTo>
                    <a:pt x="25" y="1"/>
                    <a:pt x="28" y="0"/>
                    <a:pt x="31" y="3"/>
                  </a:cubicBezTo>
                  <a:cubicBezTo>
                    <a:pt x="31" y="3"/>
                    <a:pt x="41" y="14"/>
                    <a:pt x="57" y="30"/>
                  </a:cubicBezTo>
                </a:path>
              </a:pathLst>
            </a:custGeom>
            <a:grpFill/>
            <a:ln w="1587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87" name="Line 468"/>
            <p:cNvSpPr>
              <a:spLocks noChangeShapeType="1"/>
            </p:cNvSpPr>
            <p:nvPr/>
          </p:nvSpPr>
          <p:spPr bwMode="auto">
            <a:xfrm flipV="1">
              <a:off x="2912836" y="4544106"/>
              <a:ext cx="57150" cy="57150"/>
            </a:xfrm>
            <a:prstGeom prst="line">
              <a:avLst/>
            </a:prstGeom>
            <a:grpFill/>
            <a:ln w="1587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88" name="Line 469"/>
            <p:cNvSpPr>
              <a:spLocks noChangeShapeType="1"/>
            </p:cNvSpPr>
            <p:nvPr/>
          </p:nvSpPr>
          <p:spPr bwMode="auto">
            <a:xfrm flipV="1">
              <a:off x="2868386" y="4529819"/>
              <a:ext cx="25400" cy="25400"/>
            </a:xfrm>
            <a:prstGeom prst="line">
              <a:avLst/>
            </a:prstGeom>
            <a:grpFill/>
            <a:ln w="1587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89" name="Line 470"/>
            <p:cNvSpPr>
              <a:spLocks noChangeShapeType="1"/>
            </p:cNvSpPr>
            <p:nvPr/>
          </p:nvSpPr>
          <p:spPr bwMode="auto">
            <a:xfrm flipV="1">
              <a:off x="2612799" y="4244069"/>
              <a:ext cx="55563" cy="55563"/>
            </a:xfrm>
            <a:prstGeom prst="line">
              <a:avLst/>
            </a:prstGeom>
            <a:grpFill/>
            <a:ln w="1587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0" name="Line 471"/>
            <p:cNvSpPr>
              <a:spLocks noChangeShapeType="1"/>
            </p:cNvSpPr>
            <p:nvPr/>
          </p:nvSpPr>
          <p:spPr bwMode="auto">
            <a:xfrm flipV="1">
              <a:off x="2657249" y="4318681"/>
              <a:ext cx="26988" cy="26988"/>
            </a:xfrm>
            <a:prstGeom prst="line">
              <a:avLst/>
            </a:prstGeom>
            <a:grpFill/>
            <a:ln w="1587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1" name="Freeform 472"/>
            <p:cNvSpPr>
              <a:spLocks/>
            </p:cNvSpPr>
            <p:nvPr/>
          </p:nvSpPr>
          <p:spPr bwMode="auto">
            <a:xfrm>
              <a:off x="2579461" y="4229781"/>
              <a:ext cx="404813" cy="404813"/>
            </a:xfrm>
            <a:custGeom>
              <a:avLst/>
              <a:gdLst>
                <a:gd name="T0" fmla="*/ 30 w 255"/>
                <a:gd name="T1" fmla="*/ 163 h 255"/>
                <a:gd name="T2" fmla="*/ 191 w 255"/>
                <a:gd name="T3" fmla="*/ 0 h 255"/>
                <a:gd name="T4" fmla="*/ 255 w 255"/>
                <a:gd name="T5" fmla="*/ 63 h 255"/>
                <a:gd name="T6" fmla="*/ 94 w 255"/>
                <a:gd name="T7" fmla="*/ 227 h 255"/>
                <a:gd name="T8" fmla="*/ 0 w 255"/>
                <a:gd name="T9" fmla="*/ 255 h 255"/>
                <a:gd name="T10" fmla="*/ 30 w 255"/>
                <a:gd name="T11" fmla="*/ 163 h 255"/>
                <a:gd name="T12" fmla="*/ 30 w 255"/>
                <a:gd name="T13" fmla="*/ 163 h 255"/>
              </a:gdLst>
              <a:ahLst/>
              <a:cxnLst>
                <a:cxn ang="0">
                  <a:pos x="T0" y="T1"/>
                </a:cxn>
                <a:cxn ang="0">
                  <a:pos x="T2" y="T3"/>
                </a:cxn>
                <a:cxn ang="0">
                  <a:pos x="T4" y="T5"/>
                </a:cxn>
                <a:cxn ang="0">
                  <a:pos x="T6" y="T7"/>
                </a:cxn>
                <a:cxn ang="0">
                  <a:pos x="T8" y="T9"/>
                </a:cxn>
                <a:cxn ang="0">
                  <a:pos x="T10" y="T11"/>
                </a:cxn>
                <a:cxn ang="0">
                  <a:pos x="T12" y="T13"/>
                </a:cxn>
              </a:cxnLst>
              <a:rect l="0" t="0" r="r" b="b"/>
              <a:pathLst>
                <a:path w="255" h="255">
                  <a:moveTo>
                    <a:pt x="30" y="163"/>
                  </a:moveTo>
                  <a:lnTo>
                    <a:pt x="191" y="0"/>
                  </a:lnTo>
                  <a:lnTo>
                    <a:pt x="255" y="63"/>
                  </a:lnTo>
                  <a:lnTo>
                    <a:pt x="94" y="227"/>
                  </a:lnTo>
                  <a:lnTo>
                    <a:pt x="0" y="255"/>
                  </a:lnTo>
                  <a:lnTo>
                    <a:pt x="30" y="163"/>
                  </a:lnTo>
                  <a:lnTo>
                    <a:pt x="30" y="163"/>
                  </a:lnTo>
                  <a:close/>
                </a:path>
              </a:pathLst>
            </a:custGeom>
            <a:grpFill/>
            <a:ln w="1587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2" name="Freeform 473"/>
            <p:cNvSpPr>
              <a:spLocks/>
            </p:cNvSpPr>
            <p:nvPr/>
          </p:nvSpPr>
          <p:spPr bwMode="auto">
            <a:xfrm>
              <a:off x="2882674" y="4169456"/>
              <a:ext cx="165100" cy="160338"/>
            </a:xfrm>
            <a:custGeom>
              <a:avLst/>
              <a:gdLst>
                <a:gd name="T0" fmla="*/ 27 w 44"/>
                <a:gd name="T1" fmla="*/ 43 h 43"/>
                <a:gd name="T2" fmla="*/ 42 w 44"/>
                <a:gd name="T3" fmla="*/ 28 h 43"/>
                <a:gd name="T4" fmla="*/ 42 w 44"/>
                <a:gd name="T5" fmla="*/ 22 h 43"/>
                <a:gd name="T6" fmla="*/ 21 w 44"/>
                <a:gd name="T7" fmla="*/ 1 h 43"/>
                <a:gd name="T8" fmla="*/ 15 w 44"/>
                <a:gd name="T9" fmla="*/ 1 h 43"/>
                <a:gd name="T10" fmla="*/ 0 w 44"/>
                <a:gd name="T11" fmla="*/ 16 h 43"/>
              </a:gdLst>
              <a:ahLst/>
              <a:cxnLst>
                <a:cxn ang="0">
                  <a:pos x="T0" y="T1"/>
                </a:cxn>
                <a:cxn ang="0">
                  <a:pos x="T2" y="T3"/>
                </a:cxn>
                <a:cxn ang="0">
                  <a:pos x="T4" y="T5"/>
                </a:cxn>
                <a:cxn ang="0">
                  <a:pos x="T6" y="T7"/>
                </a:cxn>
                <a:cxn ang="0">
                  <a:pos x="T8" y="T9"/>
                </a:cxn>
                <a:cxn ang="0">
                  <a:pos x="T10" y="T11"/>
                </a:cxn>
              </a:cxnLst>
              <a:rect l="0" t="0" r="r" b="b"/>
              <a:pathLst>
                <a:path w="44" h="43">
                  <a:moveTo>
                    <a:pt x="27" y="43"/>
                  </a:moveTo>
                  <a:cubicBezTo>
                    <a:pt x="42" y="28"/>
                    <a:pt x="42" y="28"/>
                    <a:pt x="42" y="28"/>
                  </a:cubicBezTo>
                  <a:cubicBezTo>
                    <a:pt x="44" y="27"/>
                    <a:pt x="44" y="24"/>
                    <a:pt x="42" y="22"/>
                  </a:cubicBezTo>
                  <a:cubicBezTo>
                    <a:pt x="21" y="1"/>
                    <a:pt x="21" y="1"/>
                    <a:pt x="21" y="1"/>
                  </a:cubicBezTo>
                  <a:cubicBezTo>
                    <a:pt x="20" y="0"/>
                    <a:pt x="17" y="0"/>
                    <a:pt x="15" y="1"/>
                  </a:cubicBezTo>
                  <a:cubicBezTo>
                    <a:pt x="0" y="16"/>
                    <a:pt x="0" y="16"/>
                    <a:pt x="0" y="16"/>
                  </a:cubicBezTo>
                </a:path>
              </a:pathLst>
            </a:custGeom>
            <a:grpFill/>
            <a:ln w="1587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3" name="Freeform 474"/>
            <p:cNvSpPr>
              <a:spLocks/>
            </p:cNvSpPr>
            <p:nvPr/>
          </p:nvSpPr>
          <p:spPr bwMode="auto">
            <a:xfrm>
              <a:off x="2714399" y="4304394"/>
              <a:ext cx="242888" cy="285750"/>
            </a:xfrm>
            <a:custGeom>
              <a:avLst/>
              <a:gdLst>
                <a:gd name="T0" fmla="*/ 153 w 153"/>
                <a:gd name="T1" fmla="*/ 0 h 180"/>
                <a:gd name="T2" fmla="*/ 0 w 153"/>
                <a:gd name="T3" fmla="*/ 151 h 180"/>
                <a:gd name="T4" fmla="*/ 7 w 153"/>
                <a:gd name="T5" fmla="*/ 180 h 180"/>
              </a:gdLst>
              <a:ahLst/>
              <a:cxnLst>
                <a:cxn ang="0">
                  <a:pos x="T0" y="T1"/>
                </a:cxn>
                <a:cxn ang="0">
                  <a:pos x="T2" y="T3"/>
                </a:cxn>
                <a:cxn ang="0">
                  <a:pos x="T4" y="T5"/>
                </a:cxn>
              </a:cxnLst>
              <a:rect l="0" t="0" r="r" b="b"/>
              <a:pathLst>
                <a:path w="153" h="180">
                  <a:moveTo>
                    <a:pt x="153" y="0"/>
                  </a:moveTo>
                  <a:lnTo>
                    <a:pt x="0" y="151"/>
                  </a:lnTo>
                  <a:lnTo>
                    <a:pt x="7" y="180"/>
                  </a:lnTo>
                </a:path>
              </a:pathLst>
            </a:custGeom>
            <a:grpFill/>
            <a:ln w="15875" cap="flat">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4" name="Freeform 475"/>
            <p:cNvSpPr>
              <a:spLocks/>
            </p:cNvSpPr>
            <p:nvPr/>
          </p:nvSpPr>
          <p:spPr bwMode="auto">
            <a:xfrm>
              <a:off x="2627086" y="4255181"/>
              <a:ext cx="282575" cy="244475"/>
            </a:xfrm>
            <a:custGeom>
              <a:avLst/>
              <a:gdLst>
                <a:gd name="T0" fmla="*/ 0 w 178"/>
                <a:gd name="T1" fmla="*/ 147 h 154"/>
                <a:gd name="T2" fmla="*/ 26 w 178"/>
                <a:gd name="T3" fmla="*/ 154 h 154"/>
                <a:gd name="T4" fmla="*/ 178 w 178"/>
                <a:gd name="T5" fmla="*/ 0 h 154"/>
              </a:gdLst>
              <a:ahLst/>
              <a:cxnLst>
                <a:cxn ang="0">
                  <a:pos x="T0" y="T1"/>
                </a:cxn>
                <a:cxn ang="0">
                  <a:pos x="T2" y="T3"/>
                </a:cxn>
                <a:cxn ang="0">
                  <a:pos x="T4" y="T5"/>
                </a:cxn>
              </a:cxnLst>
              <a:rect l="0" t="0" r="r" b="b"/>
              <a:pathLst>
                <a:path w="178" h="154">
                  <a:moveTo>
                    <a:pt x="0" y="147"/>
                  </a:moveTo>
                  <a:lnTo>
                    <a:pt x="26" y="154"/>
                  </a:lnTo>
                  <a:lnTo>
                    <a:pt x="178" y="0"/>
                  </a:lnTo>
                </a:path>
              </a:pathLst>
            </a:custGeom>
            <a:grpFill/>
            <a:ln w="15875" cap="flat">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5" name="Freeform 476"/>
            <p:cNvSpPr>
              <a:spLocks/>
            </p:cNvSpPr>
            <p:nvPr/>
          </p:nvSpPr>
          <p:spPr bwMode="auto">
            <a:xfrm>
              <a:off x="2668361" y="4499656"/>
              <a:ext cx="46038" cy="44450"/>
            </a:xfrm>
            <a:custGeom>
              <a:avLst/>
              <a:gdLst>
                <a:gd name="T0" fmla="*/ 0 w 29"/>
                <a:gd name="T1" fmla="*/ 0 h 28"/>
                <a:gd name="T2" fmla="*/ 0 w 29"/>
                <a:gd name="T3" fmla="*/ 28 h 28"/>
                <a:gd name="T4" fmla="*/ 29 w 29"/>
                <a:gd name="T5" fmla="*/ 28 h 28"/>
              </a:gdLst>
              <a:ahLst/>
              <a:cxnLst>
                <a:cxn ang="0">
                  <a:pos x="T0" y="T1"/>
                </a:cxn>
                <a:cxn ang="0">
                  <a:pos x="T2" y="T3"/>
                </a:cxn>
                <a:cxn ang="0">
                  <a:pos x="T4" y="T5"/>
                </a:cxn>
              </a:cxnLst>
              <a:rect l="0" t="0" r="r" b="b"/>
              <a:pathLst>
                <a:path w="29" h="28">
                  <a:moveTo>
                    <a:pt x="0" y="0"/>
                  </a:moveTo>
                  <a:lnTo>
                    <a:pt x="0" y="28"/>
                  </a:lnTo>
                  <a:lnTo>
                    <a:pt x="29" y="28"/>
                  </a:lnTo>
                </a:path>
              </a:pathLst>
            </a:custGeom>
            <a:grpFill/>
            <a:ln w="1587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296" name="Group 295"/>
          <p:cNvGrpSpPr/>
          <p:nvPr/>
        </p:nvGrpSpPr>
        <p:grpSpPr>
          <a:xfrm>
            <a:off x="10832106" y="8841274"/>
            <a:ext cx="1475297" cy="1314618"/>
            <a:chOff x="6334125" y="4019550"/>
            <a:chExt cx="481013" cy="428625"/>
          </a:xfrm>
          <a:solidFill>
            <a:schemeClr val="bg1"/>
          </a:solidFill>
        </p:grpSpPr>
        <p:sp>
          <p:nvSpPr>
            <p:cNvPr id="297" name="Freeform 85"/>
            <p:cNvSpPr>
              <a:spLocks noEditPoints="1"/>
            </p:cNvSpPr>
            <p:nvPr/>
          </p:nvSpPr>
          <p:spPr bwMode="auto">
            <a:xfrm>
              <a:off x="6334125" y="4019550"/>
              <a:ext cx="481013" cy="428625"/>
            </a:xfrm>
            <a:custGeom>
              <a:avLst/>
              <a:gdLst>
                <a:gd name="T0" fmla="*/ 122 w 128"/>
                <a:gd name="T1" fmla="*/ 0 h 114"/>
                <a:gd name="T2" fmla="*/ 6 w 128"/>
                <a:gd name="T3" fmla="*/ 0 h 114"/>
                <a:gd name="T4" fmla="*/ 0 w 128"/>
                <a:gd name="T5" fmla="*/ 6 h 114"/>
                <a:gd name="T6" fmla="*/ 0 w 128"/>
                <a:gd name="T7" fmla="*/ 108 h 114"/>
                <a:gd name="T8" fmla="*/ 6 w 128"/>
                <a:gd name="T9" fmla="*/ 114 h 114"/>
                <a:gd name="T10" fmla="*/ 122 w 128"/>
                <a:gd name="T11" fmla="*/ 114 h 114"/>
                <a:gd name="T12" fmla="*/ 128 w 128"/>
                <a:gd name="T13" fmla="*/ 108 h 114"/>
                <a:gd name="T14" fmla="*/ 128 w 128"/>
                <a:gd name="T15" fmla="*/ 6 h 114"/>
                <a:gd name="T16" fmla="*/ 122 w 128"/>
                <a:gd name="T17" fmla="*/ 0 h 114"/>
                <a:gd name="T18" fmla="*/ 123 w 128"/>
                <a:gd name="T19" fmla="*/ 109 h 114"/>
                <a:gd name="T20" fmla="*/ 5 w 128"/>
                <a:gd name="T21" fmla="*/ 109 h 114"/>
                <a:gd name="T22" fmla="*/ 5 w 128"/>
                <a:gd name="T23" fmla="*/ 27 h 114"/>
                <a:gd name="T24" fmla="*/ 123 w 128"/>
                <a:gd name="T25" fmla="*/ 27 h 114"/>
                <a:gd name="T26" fmla="*/ 123 w 128"/>
                <a:gd name="T27" fmla="*/ 109 h 114"/>
                <a:gd name="T28" fmla="*/ 123 w 128"/>
                <a:gd name="T29" fmla="*/ 23 h 114"/>
                <a:gd name="T30" fmla="*/ 5 w 128"/>
                <a:gd name="T31" fmla="*/ 23 h 114"/>
                <a:gd name="T32" fmla="*/ 5 w 128"/>
                <a:gd name="T33" fmla="*/ 5 h 114"/>
                <a:gd name="T34" fmla="*/ 123 w 128"/>
                <a:gd name="T35" fmla="*/ 5 h 114"/>
                <a:gd name="T36" fmla="*/ 123 w 128"/>
                <a:gd name="T3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14">
                  <a:moveTo>
                    <a:pt x="122" y="0"/>
                  </a:moveTo>
                  <a:cubicBezTo>
                    <a:pt x="6" y="0"/>
                    <a:pt x="6" y="0"/>
                    <a:pt x="6" y="0"/>
                  </a:cubicBezTo>
                  <a:cubicBezTo>
                    <a:pt x="3" y="0"/>
                    <a:pt x="0" y="3"/>
                    <a:pt x="0" y="6"/>
                  </a:cubicBezTo>
                  <a:cubicBezTo>
                    <a:pt x="0" y="108"/>
                    <a:pt x="0" y="108"/>
                    <a:pt x="0" y="108"/>
                  </a:cubicBezTo>
                  <a:cubicBezTo>
                    <a:pt x="0" y="111"/>
                    <a:pt x="3" y="114"/>
                    <a:pt x="6" y="114"/>
                  </a:cubicBezTo>
                  <a:cubicBezTo>
                    <a:pt x="122" y="114"/>
                    <a:pt x="122" y="114"/>
                    <a:pt x="122" y="114"/>
                  </a:cubicBezTo>
                  <a:cubicBezTo>
                    <a:pt x="125" y="114"/>
                    <a:pt x="128" y="111"/>
                    <a:pt x="128" y="108"/>
                  </a:cubicBezTo>
                  <a:cubicBezTo>
                    <a:pt x="128" y="6"/>
                    <a:pt x="128" y="6"/>
                    <a:pt x="128" y="6"/>
                  </a:cubicBezTo>
                  <a:cubicBezTo>
                    <a:pt x="128" y="3"/>
                    <a:pt x="125" y="0"/>
                    <a:pt x="122" y="0"/>
                  </a:cubicBezTo>
                  <a:close/>
                  <a:moveTo>
                    <a:pt x="123" y="109"/>
                  </a:moveTo>
                  <a:cubicBezTo>
                    <a:pt x="5" y="109"/>
                    <a:pt x="5" y="109"/>
                    <a:pt x="5" y="109"/>
                  </a:cubicBezTo>
                  <a:cubicBezTo>
                    <a:pt x="5" y="27"/>
                    <a:pt x="5" y="27"/>
                    <a:pt x="5" y="27"/>
                  </a:cubicBezTo>
                  <a:cubicBezTo>
                    <a:pt x="123" y="27"/>
                    <a:pt x="123" y="27"/>
                    <a:pt x="123" y="27"/>
                  </a:cubicBezTo>
                  <a:lnTo>
                    <a:pt x="123" y="109"/>
                  </a:lnTo>
                  <a:close/>
                  <a:moveTo>
                    <a:pt x="123" y="23"/>
                  </a:moveTo>
                  <a:cubicBezTo>
                    <a:pt x="5" y="23"/>
                    <a:pt x="5" y="23"/>
                    <a:pt x="5" y="23"/>
                  </a:cubicBezTo>
                  <a:cubicBezTo>
                    <a:pt x="5" y="5"/>
                    <a:pt x="5" y="5"/>
                    <a:pt x="5" y="5"/>
                  </a:cubicBezTo>
                  <a:cubicBezTo>
                    <a:pt x="123" y="5"/>
                    <a:pt x="123" y="5"/>
                    <a:pt x="123" y="5"/>
                  </a:cubicBezTo>
                  <a:lnTo>
                    <a:pt x="123"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8" name="Oval 86"/>
            <p:cNvSpPr>
              <a:spLocks noChangeArrowheads="1"/>
            </p:cNvSpPr>
            <p:nvPr/>
          </p:nvSpPr>
          <p:spPr bwMode="auto">
            <a:xfrm>
              <a:off x="6391275" y="4056063"/>
              <a:ext cx="25400" cy="269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99" name="Oval 87"/>
            <p:cNvSpPr>
              <a:spLocks noChangeArrowheads="1"/>
            </p:cNvSpPr>
            <p:nvPr/>
          </p:nvSpPr>
          <p:spPr bwMode="auto">
            <a:xfrm>
              <a:off x="6454775" y="4056063"/>
              <a:ext cx="25400" cy="269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00" name="Oval 88"/>
            <p:cNvSpPr>
              <a:spLocks noChangeArrowheads="1"/>
            </p:cNvSpPr>
            <p:nvPr/>
          </p:nvSpPr>
          <p:spPr bwMode="auto">
            <a:xfrm>
              <a:off x="6521450" y="4056063"/>
              <a:ext cx="26988" cy="269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01" name="Freeform 89"/>
            <p:cNvSpPr>
              <a:spLocks/>
            </p:cNvSpPr>
            <p:nvPr/>
          </p:nvSpPr>
          <p:spPr bwMode="auto">
            <a:xfrm>
              <a:off x="6473825" y="4206875"/>
              <a:ext cx="77788" cy="134937"/>
            </a:xfrm>
            <a:custGeom>
              <a:avLst/>
              <a:gdLst>
                <a:gd name="T0" fmla="*/ 1 w 21"/>
                <a:gd name="T1" fmla="*/ 35 h 36"/>
                <a:gd name="T2" fmla="*/ 5 w 21"/>
                <a:gd name="T3" fmla="*/ 35 h 36"/>
                <a:gd name="T4" fmla="*/ 20 w 21"/>
                <a:gd name="T5" fmla="*/ 20 h 36"/>
                <a:gd name="T6" fmla="*/ 21 w 21"/>
                <a:gd name="T7" fmla="*/ 17 h 36"/>
                <a:gd name="T8" fmla="*/ 5 w 21"/>
                <a:gd name="T9" fmla="*/ 1 h 36"/>
                <a:gd name="T10" fmla="*/ 3 w 21"/>
                <a:gd name="T11" fmla="*/ 0 h 36"/>
                <a:gd name="T12" fmla="*/ 1 w 21"/>
                <a:gd name="T13" fmla="*/ 1 h 36"/>
                <a:gd name="T14" fmla="*/ 1 w 21"/>
                <a:gd name="T15" fmla="*/ 4 h 36"/>
                <a:gd name="T16" fmla="*/ 15 w 21"/>
                <a:gd name="T17" fmla="*/ 18 h 36"/>
                <a:gd name="T18" fmla="*/ 1 w 21"/>
                <a:gd name="T19" fmla="*/ 32 h 36"/>
                <a:gd name="T20" fmla="*/ 1 w 21"/>
                <a:gd name="T21"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1" y="35"/>
                  </a:moveTo>
                  <a:cubicBezTo>
                    <a:pt x="2" y="36"/>
                    <a:pt x="4" y="36"/>
                    <a:pt x="5" y="35"/>
                  </a:cubicBezTo>
                  <a:cubicBezTo>
                    <a:pt x="5" y="35"/>
                    <a:pt x="20" y="20"/>
                    <a:pt x="20" y="20"/>
                  </a:cubicBezTo>
                  <a:cubicBezTo>
                    <a:pt x="21" y="19"/>
                    <a:pt x="21" y="18"/>
                    <a:pt x="21" y="17"/>
                  </a:cubicBezTo>
                  <a:cubicBezTo>
                    <a:pt x="20" y="16"/>
                    <a:pt x="11" y="7"/>
                    <a:pt x="5" y="1"/>
                  </a:cubicBezTo>
                  <a:cubicBezTo>
                    <a:pt x="4" y="0"/>
                    <a:pt x="4" y="0"/>
                    <a:pt x="3" y="0"/>
                  </a:cubicBezTo>
                  <a:cubicBezTo>
                    <a:pt x="2" y="0"/>
                    <a:pt x="2" y="0"/>
                    <a:pt x="1" y="1"/>
                  </a:cubicBezTo>
                  <a:cubicBezTo>
                    <a:pt x="0" y="2"/>
                    <a:pt x="0" y="3"/>
                    <a:pt x="1" y="4"/>
                  </a:cubicBezTo>
                  <a:cubicBezTo>
                    <a:pt x="15" y="18"/>
                    <a:pt x="15" y="18"/>
                    <a:pt x="15" y="18"/>
                  </a:cubicBezTo>
                  <a:cubicBezTo>
                    <a:pt x="1" y="32"/>
                    <a:pt x="1" y="32"/>
                    <a:pt x="1" y="32"/>
                  </a:cubicBezTo>
                  <a:cubicBezTo>
                    <a:pt x="0" y="33"/>
                    <a:pt x="0" y="35"/>
                    <a:pt x="1"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02" name="Freeform 90"/>
            <p:cNvSpPr>
              <a:spLocks/>
            </p:cNvSpPr>
            <p:nvPr/>
          </p:nvSpPr>
          <p:spPr bwMode="auto">
            <a:xfrm>
              <a:off x="6562725" y="4327525"/>
              <a:ext cx="101600" cy="14287"/>
            </a:xfrm>
            <a:custGeom>
              <a:avLst/>
              <a:gdLst>
                <a:gd name="T0" fmla="*/ 2 w 27"/>
                <a:gd name="T1" fmla="*/ 4 h 4"/>
                <a:gd name="T2" fmla="*/ 24 w 27"/>
                <a:gd name="T3" fmla="*/ 4 h 4"/>
                <a:gd name="T4" fmla="*/ 27 w 27"/>
                <a:gd name="T5" fmla="*/ 2 h 4"/>
                <a:gd name="T6" fmla="*/ 24 w 27"/>
                <a:gd name="T7" fmla="*/ 0 h 4"/>
                <a:gd name="T8" fmla="*/ 2 w 27"/>
                <a:gd name="T9" fmla="*/ 0 h 4"/>
                <a:gd name="T10" fmla="*/ 0 w 27"/>
                <a:gd name="T11" fmla="*/ 2 h 4"/>
                <a:gd name="T12" fmla="*/ 2 w 27"/>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2" y="4"/>
                  </a:moveTo>
                  <a:cubicBezTo>
                    <a:pt x="24" y="4"/>
                    <a:pt x="24" y="4"/>
                    <a:pt x="24" y="4"/>
                  </a:cubicBezTo>
                  <a:cubicBezTo>
                    <a:pt x="26" y="4"/>
                    <a:pt x="27" y="3"/>
                    <a:pt x="27" y="2"/>
                  </a:cubicBezTo>
                  <a:cubicBezTo>
                    <a:pt x="27" y="1"/>
                    <a:pt x="26" y="0"/>
                    <a:pt x="2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306" name="Group 4"/>
          <p:cNvGrpSpPr>
            <a:grpSpLocks noChangeAspect="1"/>
          </p:cNvGrpSpPr>
          <p:nvPr/>
        </p:nvGrpSpPr>
        <p:grpSpPr bwMode="auto">
          <a:xfrm>
            <a:off x="15416587" y="8386147"/>
            <a:ext cx="2105270" cy="1686119"/>
            <a:chOff x="4855" y="2641"/>
            <a:chExt cx="663" cy="531"/>
          </a:xfrm>
        </p:grpSpPr>
        <p:sp>
          <p:nvSpPr>
            <p:cNvPr id="308" name="Line 5"/>
            <p:cNvSpPr>
              <a:spLocks noChangeShapeType="1"/>
            </p:cNvSpPr>
            <p:nvPr/>
          </p:nvSpPr>
          <p:spPr bwMode="auto">
            <a:xfrm flipV="1">
              <a:off x="5518" y="2641"/>
              <a:ext cx="0" cy="531"/>
            </a:xfrm>
            <a:prstGeom prst="line">
              <a:avLst/>
            </a:prstGeom>
            <a:noFill/>
            <a:ln w="269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09" name="Freeform 6"/>
            <p:cNvSpPr>
              <a:spLocks/>
            </p:cNvSpPr>
            <p:nvPr/>
          </p:nvSpPr>
          <p:spPr bwMode="auto">
            <a:xfrm>
              <a:off x="4889" y="2663"/>
              <a:ext cx="595" cy="487"/>
            </a:xfrm>
            <a:custGeom>
              <a:avLst/>
              <a:gdLst>
                <a:gd name="T0" fmla="*/ 64 w 140"/>
                <a:gd name="T1" fmla="*/ 27 h 114"/>
                <a:gd name="T2" fmla="*/ 9 w 140"/>
                <a:gd name="T3" fmla="*/ 27 h 114"/>
                <a:gd name="T4" fmla="*/ 0 w 140"/>
                <a:gd name="T5" fmla="*/ 36 h 114"/>
                <a:gd name="T6" fmla="*/ 0 w 140"/>
                <a:gd name="T7" fmla="*/ 79 h 114"/>
                <a:gd name="T8" fmla="*/ 9 w 140"/>
                <a:gd name="T9" fmla="*/ 87 h 114"/>
                <a:gd name="T10" fmla="*/ 64 w 140"/>
                <a:gd name="T11" fmla="*/ 87 h 114"/>
                <a:gd name="T12" fmla="*/ 140 w 140"/>
                <a:gd name="T13" fmla="*/ 114 h 114"/>
                <a:gd name="T14" fmla="*/ 140 w 140"/>
                <a:gd name="T15" fmla="*/ 0 h 114"/>
                <a:gd name="T16" fmla="*/ 64 w 140"/>
                <a:gd name="T17" fmla="*/ 2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114">
                  <a:moveTo>
                    <a:pt x="64" y="27"/>
                  </a:moveTo>
                  <a:cubicBezTo>
                    <a:pt x="9" y="27"/>
                    <a:pt x="9" y="27"/>
                    <a:pt x="9" y="27"/>
                  </a:cubicBezTo>
                  <a:cubicBezTo>
                    <a:pt x="4" y="27"/>
                    <a:pt x="0" y="31"/>
                    <a:pt x="0" y="36"/>
                  </a:cubicBezTo>
                  <a:cubicBezTo>
                    <a:pt x="0" y="79"/>
                    <a:pt x="0" y="79"/>
                    <a:pt x="0" y="79"/>
                  </a:cubicBezTo>
                  <a:cubicBezTo>
                    <a:pt x="0" y="83"/>
                    <a:pt x="4" y="87"/>
                    <a:pt x="9" y="87"/>
                  </a:cubicBezTo>
                  <a:cubicBezTo>
                    <a:pt x="64" y="87"/>
                    <a:pt x="64" y="87"/>
                    <a:pt x="64" y="87"/>
                  </a:cubicBezTo>
                  <a:cubicBezTo>
                    <a:pt x="108" y="87"/>
                    <a:pt x="128" y="105"/>
                    <a:pt x="140" y="114"/>
                  </a:cubicBezTo>
                  <a:cubicBezTo>
                    <a:pt x="140" y="0"/>
                    <a:pt x="140" y="0"/>
                    <a:pt x="140" y="0"/>
                  </a:cubicBezTo>
                  <a:cubicBezTo>
                    <a:pt x="128" y="9"/>
                    <a:pt x="108" y="27"/>
                    <a:pt x="64" y="27"/>
                  </a:cubicBezTo>
                  <a:close/>
                </a:path>
              </a:pathLst>
            </a:custGeom>
            <a:noFill/>
            <a:ln w="269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0" name="Line 7"/>
            <p:cNvSpPr>
              <a:spLocks noChangeShapeType="1"/>
            </p:cNvSpPr>
            <p:nvPr/>
          </p:nvSpPr>
          <p:spPr bwMode="auto">
            <a:xfrm>
              <a:off x="4855" y="2817"/>
              <a:ext cx="0" cy="179"/>
            </a:xfrm>
            <a:prstGeom prst="line">
              <a:avLst/>
            </a:prstGeom>
            <a:noFill/>
            <a:ln w="269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1" name="Freeform 8"/>
            <p:cNvSpPr>
              <a:spLocks/>
            </p:cNvSpPr>
            <p:nvPr/>
          </p:nvSpPr>
          <p:spPr bwMode="auto">
            <a:xfrm>
              <a:off x="4991" y="2787"/>
              <a:ext cx="136" cy="385"/>
            </a:xfrm>
            <a:custGeom>
              <a:avLst/>
              <a:gdLst>
                <a:gd name="T0" fmla="*/ 0 w 32"/>
                <a:gd name="T1" fmla="*/ 0 h 90"/>
                <a:gd name="T2" fmla="*/ 0 w 32"/>
                <a:gd name="T3" fmla="*/ 58 h 90"/>
                <a:gd name="T4" fmla="*/ 32 w 32"/>
                <a:gd name="T5" fmla="*/ 90 h 90"/>
              </a:gdLst>
              <a:ahLst/>
              <a:cxnLst>
                <a:cxn ang="0">
                  <a:pos x="T0" y="T1"/>
                </a:cxn>
                <a:cxn ang="0">
                  <a:pos x="T2" y="T3"/>
                </a:cxn>
                <a:cxn ang="0">
                  <a:pos x="T4" y="T5"/>
                </a:cxn>
              </a:cxnLst>
              <a:rect l="0" t="0" r="r" b="b"/>
              <a:pathLst>
                <a:path w="32" h="90">
                  <a:moveTo>
                    <a:pt x="0" y="0"/>
                  </a:moveTo>
                  <a:cubicBezTo>
                    <a:pt x="0" y="58"/>
                    <a:pt x="0" y="58"/>
                    <a:pt x="0" y="58"/>
                  </a:cubicBezTo>
                  <a:cubicBezTo>
                    <a:pt x="0" y="58"/>
                    <a:pt x="0" y="90"/>
                    <a:pt x="32" y="90"/>
                  </a:cubicBezTo>
                </a:path>
              </a:pathLst>
            </a:custGeom>
            <a:noFill/>
            <a:ln w="269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2" name="Freeform 9"/>
            <p:cNvSpPr>
              <a:spLocks/>
            </p:cNvSpPr>
            <p:nvPr/>
          </p:nvSpPr>
          <p:spPr bwMode="auto">
            <a:xfrm>
              <a:off x="5059" y="3035"/>
              <a:ext cx="68" cy="68"/>
            </a:xfrm>
            <a:custGeom>
              <a:avLst/>
              <a:gdLst>
                <a:gd name="T0" fmla="*/ 0 w 16"/>
                <a:gd name="T1" fmla="*/ 0 h 16"/>
                <a:gd name="T2" fmla="*/ 16 w 16"/>
                <a:gd name="T3" fmla="*/ 16 h 16"/>
              </a:gdLst>
              <a:ahLst/>
              <a:cxnLst>
                <a:cxn ang="0">
                  <a:pos x="T0" y="T1"/>
                </a:cxn>
                <a:cxn ang="0">
                  <a:pos x="T2" y="T3"/>
                </a:cxn>
              </a:cxnLst>
              <a:rect l="0" t="0" r="r" b="b"/>
              <a:pathLst>
                <a:path w="16" h="16">
                  <a:moveTo>
                    <a:pt x="0" y="0"/>
                  </a:moveTo>
                  <a:cubicBezTo>
                    <a:pt x="0" y="0"/>
                    <a:pt x="0" y="16"/>
                    <a:pt x="16" y="16"/>
                  </a:cubicBezTo>
                </a:path>
              </a:pathLst>
            </a:custGeom>
            <a:noFill/>
            <a:ln w="269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313" name="Freeform 312"/>
          <p:cNvSpPr>
            <a:spLocks noEditPoints="1"/>
          </p:cNvSpPr>
          <p:nvPr/>
        </p:nvSpPr>
        <p:spPr bwMode="auto">
          <a:xfrm>
            <a:off x="19452654" y="8758143"/>
            <a:ext cx="2558126" cy="1125576"/>
          </a:xfrm>
          <a:custGeom>
            <a:avLst/>
            <a:gdLst>
              <a:gd name="T0" fmla="*/ 2 w 107"/>
              <a:gd name="T1" fmla="*/ 32 h 47"/>
              <a:gd name="T2" fmla="*/ 0 w 107"/>
              <a:gd name="T3" fmla="*/ 40 h 47"/>
              <a:gd name="T4" fmla="*/ 12 w 107"/>
              <a:gd name="T5" fmla="*/ 39 h 47"/>
              <a:gd name="T6" fmla="*/ 20 w 107"/>
              <a:gd name="T7" fmla="*/ 32 h 47"/>
              <a:gd name="T8" fmla="*/ 27 w 107"/>
              <a:gd name="T9" fmla="*/ 39 h 47"/>
              <a:gd name="T10" fmla="*/ 63 w 107"/>
              <a:gd name="T11" fmla="*/ 40 h 47"/>
              <a:gd name="T12" fmla="*/ 3 w 107"/>
              <a:gd name="T13" fmla="*/ 0 h 47"/>
              <a:gd name="T14" fmla="*/ 5 w 107"/>
              <a:gd name="T15" fmla="*/ 2 h 47"/>
              <a:gd name="T16" fmla="*/ 61 w 107"/>
              <a:gd name="T17" fmla="*/ 38 h 47"/>
              <a:gd name="T18" fmla="*/ 20 w 107"/>
              <a:gd name="T19" fmla="*/ 30 h 47"/>
              <a:gd name="T20" fmla="*/ 2 w 107"/>
              <a:gd name="T21" fmla="*/ 38 h 47"/>
              <a:gd name="T22" fmla="*/ 2 w 107"/>
              <a:gd name="T23" fmla="*/ 34 h 47"/>
              <a:gd name="T24" fmla="*/ 5 w 107"/>
              <a:gd name="T25" fmla="*/ 2 h 47"/>
              <a:gd name="T26" fmla="*/ 95 w 107"/>
              <a:gd name="T27" fmla="*/ 25 h 47"/>
              <a:gd name="T28" fmla="*/ 74 w 107"/>
              <a:gd name="T29" fmla="*/ 13 h 47"/>
              <a:gd name="T30" fmla="*/ 63 w 107"/>
              <a:gd name="T31" fmla="*/ 13 h 47"/>
              <a:gd name="T32" fmla="*/ 78 w 107"/>
              <a:gd name="T33" fmla="*/ 40 h 47"/>
              <a:gd name="T34" fmla="*/ 78 w 107"/>
              <a:gd name="T35" fmla="*/ 39 h 47"/>
              <a:gd name="T36" fmla="*/ 92 w 107"/>
              <a:gd name="T37" fmla="*/ 39 h 47"/>
              <a:gd name="T38" fmla="*/ 92 w 107"/>
              <a:gd name="T39" fmla="*/ 40 h 47"/>
              <a:gd name="T40" fmla="*/ 107 w 107"/>
              <a:gd name="T41" fmla="*/ 33 h 47"/>
              <a:gd name="T42" fmla="*/ 104 w 107"/>
              <a:gd name="T43" fmla="*/ 38 h 47"/>
              <a:gd name="T44" fmla="*/ 85 w 107"/>
              <a:gd name="T45" fmla="*/ 30 h 47"/>
              <a:gd name="T46" fmla="*/ 66 w 107"/>
              <a:gd name="T47" fmla="*/ 38 h 47"/>
              <a:gd name="T48" fmla="*/ 74 w 107"/>
              <a:gd name="T49" fmla="*/ 15 h 47"/>
              <a:gd name="T50" fmla="*/ 88 w 107"/>
              <a:gd name="T51" fmla="*/ 21 h 47"/>
              <a:gd name="T52" fmla="*/ 100 w 107"/>
              <a:gd name="T53" fmla="*/ 27 h 47"/>
              <a:gd name="T54" fmla="*/ 104 w 107"/>
              <a:gd name="T55" fmla="*/ 38 h 47"/>
              <a:gd name="T56" fmla="*/ 13 w 107"/>
              <a:gd name="T57" fmla="*/ 40 h 47"/>
              <a:gd name="T58" fmla="*/ 27 w 107"/>
              <a:gd name="T59" fmla="*/ 40 h 47"/>
              <a:gd name="T60" fmla="*/ 20 w 107"/>
              <a:gd name="T61" fmla="*/ 45 h 47"/>
              <a:gd name="T62" fmla="*/ 20 w 107"/>
              <a:gd name="T63" fmla="*/ 35 h 47"/>
              <a:gd name="T64" fmla="*/ 20 w 107"/>
              <a:gd name="T65" fmla="*/ 45 h 47"/>
              <a:gd name="T66" fmla="*/ 78 w 107"/>
              <a:gd name="T67" fmla="*/ 40 h 47"/>
              <a:gd name="T68" fmla="*/ 92 w 107"/>
              <a:gd name="T69" fmla="*/ 40 h 47"/>
              <a:gd name="T70" fmla="*/ 85 w 107"/>
              <a:gd name="T71" fmla="*/ 45 h 47"/>
              <a:gd name="T72" fmla="*/ 85 w 107"/>
              <a:gd name="T73" fmla="*/ 35 h 47"/>
              <a:gd name="T74" fmla="*/ 85 w 107"/>
              <a:gd name="T75" fmla="*/ 45 h 47"/>
              <a:gd name="T76" fmla="*/ 91 w 107"/>
              <a:gd name="T77" fmla="*/ 26 h 47"/>
              <a:gd name="T78" fmla="*/ 67 w 107"/>
              <a:gd name="T79" fmla="*/ 27 h 47"/>
              <a:gd name="T80" fmla="*/ 69 w 107"/>
              <a:gd name="T81"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7" h="47">
                <a:moveTo>
                  <a:pt x="3" y="32"/>
                </a:moveTo>
                <a:cubicBezTo>
                  <a:pt x="2" y="32"/>
                  <a:pt x="2" y="32"/>
                  <a:pt x="2" y="32"/>
                </a:cubicBezTo>
                <a:cubicBezTo>
                  <a:pt x="1" y="32"/>
                  <a:pt x="0" y="34"/>
                  <a:pt x="0" y="36"/>
                </a:cubicBezTo>
                <a:cubicBezTo>
                  <a:pt x="0" y="40"/>
                  <a:pt x="0" y="40"/>
                  <a:pt x="0" y="40"/>
                </a:cubicBezTo>
                <a:cubicBezTo>
                  <a:pt x="12" y="40"/>
                  <a:pt x="12" y="40"/>
                  <a:pt x="12" y="40"/>
                </a:cubicBezTo>
                <a:cubicBezTo>
                  <a:pt x="12" y="39"/>
                  <a:pt x="12" y="39"/>
                  <a:pt x="12" y="39"/>
                </a:cubicBezTo>
                <a:cubicBezTo>
                  <a:pt x="13" y="39"/>
                  <a:pt x="13" y="39"/>
                  <a:pt x="13" y="39"/>
                </a:cubicBezTo>
                <a:cubicBezTo>
                  <a:pt x="13" y="35"/>
                  <a:pt x="16" y="32"/>
                  <a:pt x="20" y="32"/>
                </a:cubicBezTo>
                <a:cubicBezTo>
                  <a:pt x="24" y="32"/>
                  <a:pt x="27" y="35"/>
                  <a:pt x="27" y="39"/>
                </a:cubicBezTo>
                <a:cubicBezTo>
                  <a:pt x="27" y="39"/>
                  <a:pt x="27" y="39"/>
                  <a:pt x="27" y="39"/>
                </a:cubicBezTo>
                <a:cubicBezTo>
                  <a:pt x="27" y="40"/>
                  <a:pt x="27" y="40"/>
                  <a:pt x="27" y="40"/>
                </a:cubicBezTo>
                <a:cubicBezTo>
                  <a:pt x="63" y="40"/>
                  <a:pt x="63" y="40"/>
                  <a:pt x="63" y="40"/>
                </a:cubicBezTo>
                <a:cubicBezTo>
                  <a:pt x="63" y="0"/>
                  <a:pt x="63" y="0"/>
                  <a:pt x="63" y="0"/>
                </a:cubicBezTo>
                <a:cubicBezTo>
                  <a:pt x="3" y="0"/>
                  <a:pt x="3" y="0"/>
                  <a:pt x="3" y="0"/>
                </a:cubicBezTo>
                <a:lnTo>
                  <a:pt x="3" y="32"/>
                </a:lnTo>
                <a:close/>
                <a:moveTo>
                  <a:pt x="5" y="2"/>
                </a:moveTo>
                <a:cubicBezTo>
                  <a:pt x="61" y="2"/>
                  <a:pt x="61" y="2"/>
                  <a:pt x="61" y="2"/>
                </a:cubicBezTo>
                <a:cubicBezTo>
                  <a:pt x="61" y="38"/>
                  <a:pt x="61" y="38"/>
                  <a:pt x="61" y="38"/>
                </a:cubicBezTo>
                <a:cubicBezTo>
                  <a:pt x="29" y="38"/>
                  <a:pt x="29" y="38"/>
                  <a:pt x="29" y="38"/>
                </a:cubicBezTo>
                <a:cubicBezTo>
                  <a:pt x="29" y="33"/>
                  <a:pt x="25" y="30"/>
                  <a:pt x="20" y="30"/>
                </a:cubicBezTo>
                <a:cubicBezTo>
                  <a:pt x="15" y="30"/>
                  <a:pt x="11" y="33"/>
                  <a:pt x="11" y="38"/>
                </a:cubicBezTo>
                <a:cubicBezTo>
                  <a:pt x="2" y="38"/>
                  <a:pt x="2" y="38"/>
                  <a:pt x="2" y="38"/>
                </a:cubicBezTo>
                <a:cubicBezTo>
                  <a:pt x="2" y="36"/>
                  <a:pt x="2" y="36"/>
                  <a:pt x="2" y="36"/>
                </a:cubicBezTo>
                <a:cubicBezTo>
                  <a:pt x="2" y="35"/>
                  <a:pt x="2" y="34"/>
                  <a:pt x="2" y="34"/>
                </a:cubicBezTo>
                <a:cubicBezTo>
                  <a:pt x="5" y="34"/>
                  <a:pt x="5" y="34"/>
                  <a:pt x="5" y="34"/>
                </a:cubicBezTo>
                <a:lnTo>
                  <a:pt x="5" y="2"/>
                </a:lnTo>
                <a:close/>
                <a:moveTo>
                  <a:pt x="100" y="25"/>
                </a:moveTo>
                <a:cubicBezTo>
                  <a:pt x="95" y="25"/>
                  <a:pt x="95" y="25"/>
                  <a:pt x="95" y="25"/>
                </a:cubicBezTo>
                <a:cubicBezTo>
                  <a:pt x="90" y="19"/>
                  <a:pt x="90" y="19"/>
                  <a:pt x="90" y="19"/>
                </a:cubicBezTo>
                <a:cubicBezTo>
                  <a:pt x="87" y="15"/>
                  <a:pt x="80" y="13"/>
                  <a:pt x="74" y="13"/>
                </a:cubicBezTo>
                <a:cubicBezTo>
                  <a:pt x="74" y="13"/>
                  <a:pt x="74" y="13"/>
                  <a:pt x="74" y="13"/>
                </a:cubicBezTo>
                <a:cubicBezTo>
                  <a:pt x="63" y="13"/>
                  <a:pt x="63" y="13"/>
                  <a:pt x="63" y="13"/>
                </a:cubicBezTo>
                <a:cubicBezTo>
                  <a:pt x="63" y="40"/>
                  <a:pt x="63" y="40"/>
                  <a:pt x="63" y="40"/>
                </a:cubicBezTo>
                <a:cubicBezTo>
                  <a:pt x="78" y="40"/>
                  <a:pt x="78" y="40"/>
                  <a:pt x="78" y="40"/>
                </a:cubicBezTo>
                <a:cubicBezTo>
                  <a:pt x="78" y="39"/>
                  <a:pt x="78" y="39"/>
                  <a:pt x="78" y="39"/>
                </a:cubicBezTo>
                <a:cubicBezTo>
                  <a:pt x="78" y="39"/>
                  <a:pt x="78" y="39"/>
                  <a:pt x="78" y="39"/>
                </a:cubicBezTo>
                <a:cubicBezTo>
                  <a:pt x="78" y="35"/>
                  <a:pt x="81" y="32"/>
                  <a:pt x="85" y="32"/>
                </a:cubicBezTo>
                <a:cubicBezTo>
                  <a:pt x="89" y="32"/>
                  <a:pt x="92" y="35"/>
                  <a:pt x="92" y="39"/>
                </a:cubicBezTo>
                <a:cubicBezTo>
                  <a:pt x="92" y="39"/>
                  <a:pt x="92" y="39"/>
                  <a:pt x="92" y="39"/>
                </a:cubicBezTo>
                <a:cubicBezTo>
                  <a:pt x="92" y="40"/>
                  <a:pt x="92" y="40"/>
                  <a:pt x="92" y="40"/>
                </a:cubicBezTo>
                <a:cubicBezTo>
                  <a:pt x="107" y="40"/>
                  <a:pt x="107" y="40"/>
                  <a:pt x="107" y="40"/>
                </a:cubicBezTo>
                <a:cubicBezTo>
                  <a:pt x="107" y="33"/>
                  <a:pt x="107" y="33"/>
                  <a:pt x="107" y="33"/>
                </a:cubicBezTo>
                <a:cubicBezTo>
                  <a:pt x="107" y="29"/>
                  <a:pt x="104" y="25"/>
                  <a:pt x="100" y="25"/>
                </a:cubicBezTo>
                <a:close/>
                <a:moveTo>
                  <a:pt x="104" y="38"/>
                </a:moveTo>
                <a:cubicBezTo>
                  <a:pt x="94" y="38"/>
                  <a:pt x="94" y="38"/>
                  <a:pt x="94" y="38"/>
                </a:cubicBezTo>
                <a:cubicBezTo>
                  <a:pt x="94" y="33"/>
                  <a:pt x="90" y="30"/>
                  <a:pt x="85" y="30"/>
                </a:cubicBezTo>
                <a:cubicBezTo>
                  <a:pt x="80" y="30"/>
                  <a:pt x="76" y="33"/>
                  <a:pt x="76" y="38"/>
                </a:cubicBezTo>
                <a:cubicBezTo>
                  <a:pt x="66" y="38"/>
                  <a:pt x="66" y="38"/>
                  <a:pt x="66" y="38"/>
                </a:cubicBezTo>
                <a:cubicBezTo>
                  <a:pt x="66" y="15"/>
                  <a:pt x="66" y="15"/>
                  <a:pt x="66" y="15"/>
                </a:cubicBezTo>
                <a:cubicBezTo>
                  <a:pt x="74" y="15"/>
                  <a:pt x="74" y="15"/>
                  <a:pt x="74" y="15"/>
                </a:cubicBezTo>
                <a:cubicBezTo>
                  <a:pt x="74" y="15"/>
                  <a:pt x="74" y="15"/>
                  <a:pt x="74" y="15"/>
                </a:cubicBezTo>
                <a:cubicBezTo>
                  <a:pt x="79" y="15"/>
                  <a:pt x="86" y="17"/>
                  <a:pt x="88" y="21"/>
                </a:cubicBezTo>
                <a:cubicBezTo>
                  <a:pt x="94" y="27"/>
                  <a:pt x="94" y="27"/>
                  <a:pt x="94" y="27"/>
                </a:cubicBezTo>
                <a:cubicBezTo>
                  <a:pt x="100" y="27"/>
                  <a:pt x="100" y="27"/>
                  <a:pt x="100" y="27"/>
                </a:cubicBezTo>
                <a:cubicBezTo>
                  <a:pt x="102" y="27"/>
                  <a:pt x="104" y="30"/>
                  <a:pt x="104" y="33"/>
                </a:cubicBezTo>
                <a:lnTo>
                  <a:pt x="104" y="38"/>
                </a:lnTo>
                <a:close/>
                <a:moveTo>
                  <a:pt x="20" y="33"/>
                </a:moveTo>
                <a:cubicBezTo>
                  <a:pt x="16" y="33"/>
                  <a:pt x="13" y="36"/>
                  <a:pt x="13" y="40"/>
                </a:cubicBezTo>
                <a:cubicBezTo>
                  <a:pt x="13" y="44"/>
                  <a:pt x="16" y="47"/>
                  <a:pt x="20" y="47"/>
                </a:cubicBezTo>
                <a:cubicBezTo>
                  <a:pt x="24" y="47"/>
                  <a:pt x="27" y="44"/>
                  <a:pt x="27" y="40"/>
                </a:cubicBezTo>
                <a:cubicBezTo>
                  <a:pt x="27" y="36"/>
                  <a:pt x="24" y="33"/>
                  <a:pt x="20" y="33"/>
                </a:cubicBezTo>
                <a:close/>
                <a:moveTo>
                  <a:pt x="20" y="45"/>
                </a:moveTo>
                <a:cubicBezTo>
                  <a:pt x="17" y="45"/>
                  <a:pt x="15" y="43"/>
                  <a:pt x="15" y="40"/>
                </a:cubicBezTo>
                <a:cubicBezTo>
                  <a:pt x="15" y="37"/>
                  <a:pt x="17" y="35"/>
                  <a:pt x="20" y="35"/>
                </a:cubicBezTo>
                <a:cubicBezTo>
                  <a:pt x="23" y="35"/>
                  <a:pt x="25" y="37"/>
                  <a:pt x="25" y="40"/>
                </a:cubicBezTo>
                <a:cubicBezTo>
                  <a:pt x="25" y="43"/>
                  <a:pt x="23" y="45"/>
                  <a:pt x="20" y="45"/>
                </a:cubicBezTo>
                <a:close/>
                <a:moveTo>
                  <a:pt x="85" y="33"/>
                </a:moveTo>
                <a:cubicBezTo>
                  <a:pt x="81" y="33"/>
                  <a:pt x="78" y="36"/>
                  <a:pt x="78" y="40"/>
                </a:cubicBezTo>
                <a:cubicBezTo>
                  <a:pt x="78" y="44"/>
                  <a:pt x="81" y="47"/>
                  <a:pt x="85" y="47"/>
                </a:cubicBezTo>
                <a:cubicBezTo>
                  <a:pt x="89" y="47"/>
                  <a:pt x="92" y="44"/>
                  <a:pt x="92" y="40"/>
                </a:cubicBezTo>
                <a:cubicBezTo>
                  <a:pt x="92" y="36"/>
                  <a:pt x="89" y="33"/>
                  <a:pt x="85" y="33"/>
                </a:cubicBezTo>
                <a:close/>
                <a:moveTo>
                  <a:pt x="85" y="45"/>
                </a:moveTo>
                <a:cubicBezTo>
                  <a:pt x="82" y="45"/>
                  <a:pt x="80" y="43"/>
                  <a:pt x="80" y="40"/>
                </a:cubicBezTo>
                <a:cubicBezTo>
                  <a:pt x="80" y="37"/>
                  <a:pt x="82" y="35"/>
                  <a:pt x="85" y="35"/>
                </a:cubicBezTo>
                <a:cubicBezTo>
                  <a:pt x="88" y="35"/>
                  <a:pt x="90" y="37"/>
                  <a:pt x="90" y="40"/>
                </a:cubicBezTo>
                <a:cubicBezTo>
                  <a:pt x="90" y="43"/>
                  <a:pt x="88" y="45"/>
                  <a:pt x="85" y="45"/>
                </a:cubicBezTo>
                <a:close/>
                <a:moveTo>
                  <a:pt x="69" y="26"/>
                </a:moveTo>
                <a:cubicBezTo>
                  <a:pt x="91" y="26"/>
                  <a:pt x="91" y="26"/>
                  <a:pt x="91" y="26"/>
                </a:cubicBezTo>
                <a:cubicBezTo>
                  <a:pt x="91" y="27"/>
                  <a:pt x="91" y="27"/>
                  <a:pt x="91" y="27"/>
                </a:cubicBezTo>
                <a:cubicBezTo>
                  <a:pt x="67" y="27"/>
                  <a:pt x="67" y="27"/>
                  <a:pt x="67" y="27"/>
                </a:cubicBezTo>
                <a:cubicBezTo>
                  <a:pt x="67" y="16"/>
                  <a:pt x="67" y="16"/>
                  <a:pt x="67" y="16"/>
                </a:cubicBezTo>
                <a:cubicBezTo>
                  <a:pt x="69" y="16"/>
                  <a:pt x="69" y="16"/>
                  <a:pt x="69" y="16"/>
                </a:cubicBezTo>
                <a:lnTo>
                  <a:pt x="69" y="26"/>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5" name="TextBox 314"/>
          <p:cNvSpPr txBox="1"/>
          <p:nvPr/>
        </p:nvSpPr>
        <p:spPr>
          <a:xfrm>
            <a:off x="983335" y="8560126"/>
            <a:ext cx="8026151" cy="2554841"/>
          </a:xfrm>
          <a:prstGeom prst="rect">
            <a:avLst/>
          </a:prstGeom>
          <a:noFill/>
        </p:spPr>
        <p:txBody>
          <a:bodyPr wrap="square" rtlCol="0">
            <a:spAutoFit/>
          </a:bodyPr>
          <a:lstStyle/>
          <a:p>
            <a:pPr defTabSz="2438584"/>
            <a:r>
              <a:rPr lang="en-US" sz="6401">
                <a:solidFill>
                  <a:srgbClr val="57565A"/>
                </a:solidFill>
                <a:latin typeface="Roboto Light"/>
              </a:rPr>
              <a:t>Consistent Results</a:t>
            </a:r>
          </a:p>
          <a:p>
            <a:pPr defTabSz="2438584"/>
            <a:r>
              <a:rPr lang="en-US" sz="3200">
                <a:solidFill>
                  <a:srgbClr val="57565A"/>
                </a:solidFill>
                <a:latin typeface="Roboto Light"/>
              </a:rPr>
              <a:t>Aenean efficitur dolor bibendum libero euismod, sit amet laoreet lorem ipsum dolor sit amet.</a:t>
            </a:r>
          </a:p>
        </p:txBody>
      </p:sp>
    </p:spTree>
    <p:extLst>
      <p:ext uri="{BB962C8B-B14F-4D97-AF65-F5344CB8AC3E}">
        <p14:creationId xmlns:p14="http://schemas.microsoft.com/office/powerpoint/2010/main" val="2511709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263"/>
                                        </p:tgtEl>
                                        <p:attrNameLst>
                                          <p:attrName>style.visibility</p:attrName>
                                        </p:attrNameLst>
                                      </p:cBhvr>
                                      <p:to>
                                        <p:strVal val="visible"/>
                                      </p:to>
                                    </p:set>
                                    <p:animEffect transition="in" filter="fade">
                                      <p:cBhvr>
                                        <p:cTn id="10" dur="200"/>
                                        <p:tgtEl>
                                          <p:spTgt spid="26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57"/>
                                        </p:tgtEl>
                                        <p:attrNameLst>
                                          <p:attrName>style.visibility</p:attrName>
                                        </p:attrNameLst>
                                      </p:cBhvr>
                                      <p:to>
                                        <p:strVal val="visible"/>
                                      </p:to>
                                    </p:set>
                                    <p:animEffect transition="in" filter="fade">
                                      <p:cBhvr>
                                        <p:cTn id="13" dur="200"/>
                                        <p:tgtEl>
                                          <p:spTgt spid="257"/>
                                        </p:tgtEl>
                                      </p:cBhvr>
                                    </p:animEffect>
                                  </p:childTnLst>
                                </p:cTn>
                              </p:par>
                            </p:childTnLst>
                          </p:cTn>
                        </p:par>
                        <p:par>
                          <p:cTn id="14" fill="hold">
                            <p:stCondLst>
                              <p:cond delay="200"/>
                            </p:stCondLst>
                            <p:childTnLst>
                              <p:par>
                                <p:cTn id="15" presetID="10"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200"/>
                                        <p:tgtEl>
                                          <p:spTgt spid="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81"/>
                                        </p:tgtEl>
                                        <p:attrNameLst>
                                          <p:attrName>style.visibility</p:attrName>
                                        </p:attrNameLst>
                                      </p:cBhvr>
                                      <p:to>
                                        <p:strVal val="visible"/>
                                      </p:to>
                                    </p:set>
                                    <p:animEffect transition="in" filter="fade">
                                      <p:cBhvr>
                                        <p:cTn id="20" dur="200"/>
                                        <p:tgtEl>
                                          <p:spTgt spid="28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58"/>
                                        </p:tgtEl>
                                        <p:attrNameLst>
                                          <p:attrName>style.visibility</p:attrName>
                                        </p:attrNameLst>
                                      </p:cBhvr>
                                      <p:to>
                                        <p:strVal val="visible"/>
                                      </p:to>
                                    </p:set>
                                    <p:animEffect transition="in" filter="fade">
                                      <p:cBhvr>
                                        <p:cTn id="23" dur="200"/>
                                        <p:tgtEl>
                                          <p:spTgt spid="258"/>
                                        </p:tgtEl>
                                      </p:cBhvr>
                                    </p:animEffect>
                                  </p:childTnLst>
                                </p:cTn>
                              </p:par>
                            </p:childTnLst>
                          </p:cTn>
                        </p:par>
                        <p:par>
                          <p:cTn id="24" fill="hold">
                            <p:stCondLst>
                              <p:cond delay="400"/>
                            </p:stCondLst>
                            <p:childTnLst>
                              <p:par>
                                <p:cTn id="25" presetID="10" presetClass="entr" presetSubtype="0"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200"/>
                                        <p:tgtEl>
                                          <p:spTgt spid="5"/>
                                        </p:tgtEl>
                                      </p:cBhvr>
                                    </p:animEffect>
                                  </p:childTnLst>
                                </p:cTn>
                              </p:par>
                              <p:par>
                                <p:cTn id="28" presetID="10" presetClass="entr" presetSubtype="0" fill="hold" nodeType="withEffect">
                                  <p:stCondLst>
                                    <p:cond delay="0"/>
                                  </p:stCondLst>
                                  <p:childTnLst>
                                    <p:set>
                                      <p:cBhvr>
                                        <p:cTn id="29" dur="1" fill="hold">
                                          <p:stCondLst>
                                            <p:cond delay="0"/>
                                          </p:stCondLst>
                                        </p:cTn>
                                        <p:tgtEl>
                                          <p:spTgt spid="284"/>
                                        </p:tgtEl>
                                        <p:attrNameLst>
                                          <p:attrName>style.visibility</p:attrName>
                                        </p:attrNameLst>
                                      </p:cBhvr>
                                      <p:to>
                                        <p:strVal val="visible"/>
                                      </p:to>
                                    </p:set>
                                    <p:animEffect transition="in" filter="fade">
                                      <p:cBhvr>
                                        <p:cTn id="30" dur="200"/>
                                        <p:tgtEl>
                                          <p:spTgt spid="28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59"/>
                                        </p:tgtEl>
                                        <p:attrNameLst>
                                          <p:attrName>style.visibility</p:attrName>
                                        </p:attrNameLst>
                                      </p:cBhvr>
                                      <p:to>
                                        <p:strVal val="visible"/>
                                      </p:to>
                                    </p:set>
                                    <p:animEffect transition="in" filter="fade">
                                      <p:cBhvr>
                                        <p:cTn id="33" dur="200"/>
                                        <p:tgtEl>
                                          <p:spTgt spid="259"/>
                                        </p:tgtEl>
                                      </p:cBhvr>
                                    </p:animEffect>
                                  </p:childTnLst>
                                </p:cTn>
                              </p:par>
                            </p:childTnLst>
                          </p:cTn>
                        </p:par>
                        <p:par>
                          <p:cTn id="34" fill="hold">
                            <p:stCondLst>
                              <p:cond delay="600"/>
                            </p:stCondLst>
                            <p:childTnLst>
                              <p:par>
                                <p:cTn id="35" presetID="10" presetClass="entr" presetSubtype="0" fill="hold" nodeType="after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200"/>
                                        <p:tgtEl>
                                          <p:spTgt spid="6"/>
                                        </p:tgtEl>
                                      </p:cBhvr>
                                    </p:animEffect>
                                  </p:childTnLst>
                                </p:cTn>
                              </p:par>
                              <p:par>
                                <p:cTn id="38" presetID="10" presetClass="entr" presetSubtype="0" fill="hold" nodeType="withEffect">
                                  <p:stCondLst>
                                    <p:cond delay="0"/>
                                  </p:stCondLst>
                                  <p:childTnLst>
                                    <p:set>
                                      <p:cBhvr>
                                        <p:cTn id="39" dur="1" fill="hold">
                                          <p:stCondLst>
                                            <p:cond delay="0"/>
                                          </p:stCondLst>
                                        </p:cTn>
                                        <p:tgtEl>
                                          <p:spTgt spid="296"/>
                                        </p:tgtEl>
                                        <p:attrNameLst>
                                          <p:attrName>style.visibility</p:attrName>
                                        </p:attrNameLst>
                                      </p:cBhvr>
                                      <p:to>
                                        <p:strVal val="visible"/>
                                      </p:to>
                                    </p:set>
                                    <p:animEffect transition="in" filter="fade">
                                      <p:cBhvr>
                                        <p:cTn id="40" dur="200"/>
                                        <p:tgtEl>
                                          <p:spTgt spid="29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60"/>
                                        </p:tgtEl>
                                        <p:attrNameLst>
                                          <p:attrName>style.visibility</p:attrName>
                                        </p:attrNameLst>
                                      </p:cBhvr>
                                      <p:to>
                                        <p:strVal val="visible"/>
                                      </p:to>
                                    </p:set>
                                    <p:animEffect transition="in" filter="fade">
                                      <p:cBhvr>
                                        <p:cTn id="43" dur="200"/>
                                        <p:tgtEl>
                                          <p:spTgt spid="260"/>
                                        </p:tgtEl>
                                      </p:cBhvr>
                                    </p:animEffect>
                                  </p:childTnLst>
                                </p:cTn>
                              </p:par>
                            </p:childTnLst>
                          </p:cTn>
                        </p:par>
                        <p:par>
                          <p:cTn id="44" fill="hold">
                            <p:stCondLst>
                              <p:cond delay="800"/>
                            </p:stCondLst>
                            <p:childTnLst>
                              <p:par>
                                <p:cTn id="45" presetID="10" presetClass="entr" presetSubtype="0" fill="hold" nodeType="after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fade">
                                      <p:cBhvr>
                                        <p:cTn id="47" dur="200"/>
                                        <p:tgtEl>
                                          <p:spTgt spid="7"/>
                                        </p:tgtEl>
                                      </p:cBhvr>
                                    </p:animEffect>
                                  </p:childTnLst>
                                </p:cTn>
                              </p:par>
                              <p:par>
                                <p:cTn id="48" presetID="10" presetClass="entr" presetSubtype="0" fill="hold" nodeType="withEffect">
                                  <p:stCondLst>
                                    <p:cond delay="0"/>
                                  </p:stCondLst>
                                  <p:childTnLst>
                                    <p:set>
                                      <p:cBhvr>
                                        <p:cTn id="49" dur="1" fill="hold">
                                          <p:stCondLst>
                                            <p:cond delay="0"/>
                                          </p:stCondLst>
                                        </p:cTn>
                                        <p:tgtEl>
                                          <p:spTgt spid="306"/>
                                        </p:tgtEl>
                                        <p:attrNameLst>
                                          <p:attrName>style.visibility</p:attrName>
                                        </p:attrNameLst>
                                      </p:cBhvr>
                                      <p:to>
                                        <p:strVal val="visible"/>
                                      </p:to>
                                    </p:set>
                                    <p:animEffect transition="in" filter="fade">
                                      <p:cBhvr>
                                        <p:cTn id="50" dur="200"/>
                                        <p:tgtEl>
                                          <p:spTgt spid="306"/>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61"/>
                                        </p:tgtEl>
                                        <p:attrNameLst>
                                          <p:attrName>style.visibility</p:attrName>
                                        </p:attrNameLst>
                                      </p:cBhvr>
                                      <p:to>
                                        <p:strVal val="visible"/>
                                      </p:to>
                                    </p:set>
                                    <p:animEffect transition="in" filter="fade">
                                      <p:cBhvr>
                                        <p:cTn id="53" dur="200"/>
                                        <p:tgtEl>
                                          <p:spTgt spid="261"/>
                                        </p:tgtEl>
                                      </p:cBhvr>
                                    </p:animEffect>
                                  </p:childTnLst>
                                </p:cTn>
                              </p:par>
                            </p:childTnLst>
                          </p:cTn>
                        </p:par>
                        <p:par>
                          <p:cTn id="54" fill="hold">
                            <p:stCondLst>
                              <p:cond delay="1000"/>
                            </p:stCondLst>
                            <p:childTnLst>
                              <p:par>
                                <p:cTn id="55" presetID="10" presetClass="entr" presetSubtype="0" fill="hold" nodeType="after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fade">
                                      <p:cBhvr>
                                        <p:cTn id="57" dur="200"/>
                                        <p:tgtEl>
                                          <p:spTgt spid="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13"/>
                                        </p:tgtEl>
                                        <p:attrNameLst>
                                          <p:attrName>style.visibility</p:attrName>
                                        </p:attrNameLst>
                                      </p:cBhvr>
                                      <p:to>
                                        <p:strVal val="visible"/>
                                      </p:to>
                                    </p:set>
                                    <p:animEffect transition="in" filter="fade">
                                      <p:cBhvr>
                                        <p:cTn id="60" dur="200"/>
                                        <p:tgtEl>
                                          <p:spTgt spid="313"/>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62"/>
                                        </p:tgtEl>
                                        <p:attrNameLst>
                                          <p:attrName>style.visibility</p:attrName>
                                        </p:attrNameLst>
                                      </p:cBhvr>
                                      <p:to>
                                        <p:strVal val="visible"/>
                                      </p:to>
                                    </p:set>
                                    <p:animEffect transition="in" filter="fade">
                                      <p:cBhvr>
                                        <p:cTn id="63" dur="200"/>
                                        <p:tgtEl>
                                          <p:spTgt spid="262"/>
                                        </p:tgtEl>
                                      </p:cBhvr>
                                    </p:animEffect>
                                  </p:childTnLst>
                                </p:cTn>
                              </p:par>
                            </p:childTnLst>
                          </p:cTn>
                        </p:par>
                        <p:par>
                          <p:cTn id="64" fill="hold">
                            <p:stCondLst>
                              <p:cond delay="1200"/>
                            </p:stCondLst>
                            <p:childTnLst>
                              <p:par>
                                <p:cTn id="65" presetID="10" presetClass="entr" presetSubtype="0" fill="hold" grpId="0" nodeType="afterEffect">
                                  <p:stCondLst>
                                    <p:cond delay="0"/>
                                  </p:stCondLst>
                                  <p:childTnLst>
                                    <p:set>
                                      <p:cBhvr>
                                        <p:cTn id="66" dur="1" fill="hold">
                                          <p:stCondLst>
                                            <p:cond delay="0"/>
                                          </p:stCondLst>
                                        </p:cTn>
                                        <p:tgtEl>
                                          <p:spTgt spid="249"/>
                                        </p:tgtEl>
                                        <p:attrNameLst>
                                          <p:attrName>style.visibility</p:attrName>
                                        </p:attrNameLst>
                                      </p:cBhvr>
                                      <p:to>
                                        <p:strVal val="visible"/>
                                      </p:to>
                                    </p:set>
                                    <p:animEffect transition="in" filter="fade">
                                      <p:cBhvr>
                                        <p:cTn id="67" dur="200"/>
                                        <p:tgtEl>
                                          <p:spTgt spid="249"/>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15"/>
                                        </p:tgtEl>
                                        <p:attrNameLst>
                                          <p:attrName>style.visibility</p:attrName>
                                        </p:attrNameLst>
                                      </p:cBhvr>
                                      <p:to>
                                        <p:strVal val="visible"/>
                                      </p:to>
                                    </p:set>
                                    <p:animEffect transition="in" filter="fade">
                                      <p:cBhvr>
                                        <p:cTn id="70" dur="200"/>
                                        <p:tgtEl>
                                          <p:spTgt spid="3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 grpId="0"/>
      <p:bldP spid="257" grpId="0"/>
      <p:bldP spid="258" grpId="0"/>
      <p:bldP spid="259" grpId="0"/>
      <p:bldP spid="260" grpId="0"/>
      <p:bldP spid="261" grpId="0"/>
      <p:bldP spid="262" grpId="0"/>
      <p:bldP spid="281" grpId="0" animBg="1"/>
      <p:bldP spid="313" grpId="0" animBg="1"/>
      <p:bldP spid="315" grpId="0"/>
    </p:bld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S SHAPED OPTION INFOGRAPHIC</a:t>
            </a:r>
          </a:p>
        </p:txBody>
      </p:sp>
      <p:sp>
        <p:nvSpPr>
          <p:cNvPr id="32" name="Freeform 31"/>
          <p:cNvSpPr>
            <a:spLocks/>
          </p:cNvSpPr>
          <p:nvPr/>
        </p:nvSpPr>
        <p:spPr bwMode="auto">
          <a:xfrm>
            <a:off x="12442012" y="4904425"/>
            <a:ext cx="1729424" cy="1540716"/>
          </a:xfrm>
          <a:custGeom>
            <a:avLst/>
            <a:gdLst>
              <a:gd name="T0" fmla="*/ 334 w 334"/>
              <a:gd name="T1" fmla="*/ 0 h 297"/>
              <a:gd name="T2" fmla="*/ 0 w 334"/>
              <a:gd name="T3" fmla="*/ 137 h 297"/>
              <a:gd name="T4" fmla="*/ 160 w 334"/>
              <a:gd name="T5" fmla="*/ 297 h 297"/>
              <a:gd name="T6" fmla="*/ 204 w 334"/>
              <a:gd name="T7" fmla="*/ 265 h 297"/>
              <a:gd name="T8" fmla="*/ 259 w 334"/>
              <a:gd name="T9" fmla="*/ 290 h 297"/>
              <a:gd name="T10" fmla="*/ 283 w 334"/>
              <a:gd name="T11" fmla="*/ 233 h 297"/>
              <a:gd name="T12" fmla="*/ 334 w 334"/>
              <a:gd name="T13" fmla="*/ 226 h 297"/>
              <a:gd name="T14" fmla="*/ 334 w 334"/>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297">
                <a:moveTo>
                  <a:pt x="334" y="0"/>
                </a:moveTo>
                <a:cubicBezTo>
                  <a:pt x="205" y="3"/>
                  <a:pt x="88" y="54"/>
                  <a:pt x="0" y="137"/>
                </a:cubicBezTo>
                <a:cubicBezTo>
                  <a:pt x="160" y="297"/>
                  <a:pt x="160" y="297"/>
                  <a:pt x="160" y="297"/>
                </a:cubicBezTo>
                <a:cubicBezTo>
                  <a:pt x="173" y="285"/>
                  <a:pt x="188" y="274"/>
                  <a:pt x="204" y="265"/>
                </a:cubicBezTo>
                <a:cubicBezTo>
                  <a:pt x="259" y="290"/>
                  <a:pt x="259" y="290"/>
                  <a:pt x="259" y="290"/>
                </a:cubicBezTo>
                <a:cubicBezTo>
                  <a:pt x="283" y="233"/>
                  <a:pt x="283" y="233"/>
                  <a:pt x="283" y="233"/>
                </a:cubicBezTo>
                <a:cubicBezTo>
                  <a:pt x="300" y="229"/>
                  <a:pt x="317" y="226"/>
                  <a:pt x="334" y="226"/>
                </a:cubicBezTo>
                <a:lnTo>
                  <a:pt x="334" y="0"/>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33" name="Freeform 32"/>
          <p:cNvSpPr>
            <a:spLocks/>
          </p:cNvSpPr>
          <p:nvPr/>
        </p:nvSpPr>
        <p:spPr bwMode="auto">
          <a:xfrm>
            <a:off x="14333867" y="4904424"/>
            <a:ext cx="1729424" cy="1555048"/>
          </a:xfrm>
          <a:custGeom>
            <a:avLst/>
            <a:gdLst>
              <a:gd name="T0" fmla="*/ 334 w 334"/>
              <a:gd name="T1" fmla="*/ 140 h 300"/>
              <a:gd name="T2" fmla="*/ 0 w 334"/>
              <a:gd name="T3" fmla="*/ 0 h 300"/>
              <a:gd name="T4" fmla="*/ 0 w 334"/>
              <a:gd name="T5" fmla="*/ 226 h 300"/>
              <a:gd name="T6" fmla="*/ 56 w 334"/>
              <a:gd name="T7" fmla="*/ 235 h 300"/>
              <a:gd name="T8" fmla="*/ 77 w 334"/>
              <a:gd name="T9" fmla="*/ 291 h 300"/>
              <a:gd name="T10" fmla="*/ 132 w 334"/>
              <a:gd name="T11" fmla="*/ 268 h 300"/>
              <a:gd name="T12" fmla="*/ 174 w 334"/>
              <a:gd name="T13" fmla="*/ 300 h 300"/>
              <a:gd name="T14" fmla="*/ 334 w 334"/>
              <a:gd name="T15" fmla="*/ 140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300">
                <a:moveTo>
                  <a:pt x="334" y="140"/>
                </a:moveTo>
                <a:cubicBezTo>
                  <a:pt x="247" y="57"/>
                  <a:pt x="130" y="4"/>
                  <a:pt x="0" y="0"/>
                </a:cubicBezTo>
                <a:cubicBezTo>
                  <a:pt x="0" y="226"/>
                  <a:pt x="0" y="226"/>
                  <a:pt x="0" y="226"/>
                </a:cubicBezTo>
                <a:cubicBezTo>
                  <a:pt x="20" y="227"/>
                  <a:pt x="38" y="230"/>
                  <a:pt x="56" y="235"/>
                </a:cubicBezTo>
                <a:cubicBezTo>
                  <a:pt x="77" y="291"/>
                  <a:pt x="77" y="291"/>
                  <a:pt x="77" y="291"/>
                </a:cubicBezTo>
                <a:cubicBezTo>
                  <a:pt x="132" y="268"/>
                  <a:pt x="132" y="268"/>
                  <a:pt x="132" y="268"/>
                </a:cubicBezTo>
                <a:cubicBezTo>
                  <a:pt x="147" y="277"/>
                  <a:pt x="161" y="288"/>
                  <a:pt x="174" y="300"/>
                </a:cubicBezTo>
                <a:lnTo>
                  <a:pt x="334" y="140"/>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34" name="Freeform 33"/>
          <p:cNvSpPr>
            <a:spLocks/>
          </p:cNvSpPr>
          <p:nvPr/>
        </p:nvSpPr>
        <p:spPr bwMode="auto">
          <a:xfrm>
            <a:off x="11608355" y="5728528"/>
            <a:ext cx="1547883" cy="1727034"/>
          </a:xfrm>
          <a:custGeom>
            <a:avLst/>
            <a:gdLst>
              <a:gd name="T0" fmla="*/ 269 w 299"/>
              <a:gd name="T1" fmla="*/ 199 h 333"/>
              <a:gd name="T2" fmla="*/ 299 w 299"/>
              <a:gd name="T3" fmla="*/ 159 h 333"/>
              <a:gd name="T4" fmla="*/ 139 w 299"/>
              <a:gd name="T5" fmla="*/ 0 h 333"/>
              <a:gd name="T6" fmla="*/ 0 w 299"/>
              <a:gd name="T7" fmla="*/ 333 h 333"/>
              <a:gd name="T8" fmla="*/ 226 w 299"/>
              <a:gd name="T9" fmla="*/ 333 h 333"/>
              <a:gd name="T10" fmla="*/ 234 w 299"/>
              <a:gd name="T11" fmla="*/ 280 h 333"/>
              <a:gd name="T12" fmla="*/ 293 w 299"/>
              <a:gd name="T13" fmla="*/ 258 h 333"/>
              <a:gd name="T14" fmla="*/ 269 w 299"/>
              <a:gd name="T15" fmla="*/ 199 h 3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333">
                <a:moveTo>
                  <a:pt x="269" y="199"/>
                </a:moveTo>
                <a:cubicBezTo>
                  <a:pt x="277" y="185"/>
                  <a:pt x="288" y="172"/>
                  <a:pt x="299" y="159"/>
                </a:cubicBezTo>
                <a:cubicBezTo>
                  <a:pt x="139" y="0"/>
                  <a:pt x="139" y="0"/>
                  <a:pt x="139" y="0"/>
                </a:cubicBezTo>
                <a:cubicBezTo>
                  <a:pt x="56" y="87"/>
                  <a:pt x="4" y="204"/>
                  <a:pt x="0" y="333"/>
                </a:cubicBezTo>
                <a:cubicBezTo>
                  <a:pt x="226" y="333"/>
                  <a:pt x="226" y="333"/>
                  <a:pt x="226" y="333"/>
                </a:cubicBezTo>
                <a:cubicBezTo>
                  <a:pt x="227" y="315"/>
                  <a:pt x="230" y="297"/>
                  <a:pt x="234" y="280"/>
                </a:cubicBezTo>
                <a:cubicBezTo>
                  <a:pt x="293" y="258"/>
                  <a:pt x="293" y="258"/>
                  <a:pt x="293" y="258"/>
                </a:cubicBezTo>
                <a:lnTo>
                  <a:pt x="269" y="199"/>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35" name="Freeform 34"/>
          <p:cNvSpPr>
            <a:spLocks/>
          </p:cNvSpPr>
          <p:nvPr/>
        </p:nvSpPr>
        <p:spPr bwMode="auto">
          <a:xfrm>
            <a:off x="10208571" y="8654695"/>
            <a:ext cx="1736589" cy="1540716"/>
          </a:xfrm>
          <a:custGeom>
            <a:avLst/>
            <a:gdLst>
              <a:gd name="T0" fmla="*/ 0 w 335"/>
              <a:gd name="T1" fmla="*/ 297 h 297"/>
              <a:gd name="T2" fmla="*/ 335 w 335"/>
              <a:gd name="T3" fmla="*/ 160 h 297"/>
              <a:gd name="T4" fmla="*/ 175 w 335"/>
              <a:gd name="T5" fmla="*/ 0 h 297"/>
              <a:gd name="T6" fmla="*/ 131 w 335"/>
              <a:gd name="T7" fmla="*/ 32 h 297"/>
              <a:gd name="T8" fmla="*/ 76 w 335"/>
              <a:gd name="T9" fmla="*/ 7 h 297"/>
              <a:gd name="T10" fmla="*/ 52 w 335"/>
              <a:gd name="T11" fmla="*/ 64 h 297"/>
              <a:gd name="T12" fmla="*/ 0 w 335"/>
              <a:gd name="T13" fmla="*/ 71 h 297"/>
              <a:gd name="T14" fmla="*/ 0 w 335"/>
              <a:gd name="T15" fmla="*/ 297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5" h="297">
                <a:moveTo>
                  <a:pt x="0" y="297"/>
                </a:moveTo>
                <a:cubicBezTo>
                  <a:pt x="130" y="294"/>
                  <a:pt x="247" y="242"/>
                  <a:pt x="335" y="160"/>
                </a:cubicBezTo>
                <a:cubicBezTo>
                  <a:pt x="175" y="0"/>
                  <a:pt x="175" y="0"/>
                  <a:pt x="175" y="0"/>
                </a:cubicBezTo>
                <a:cubicBezTo>
                  <a:pt x="161" y="12"/>
                  <a:pt x="147" y="23"/>
                  <a:pt x="131" y="32"/>
                </a:cubicBezTo>
                <a:cubicBezTo>
                  <a:pt x="76" y="7"/>
                  <a:pt x="76" y="7"/>
                  <a:pt x="76" y="7"/>
                </a:cubicBezTo>
                <a:cubicBezTo>
                  <a:pt x="52" y="64"/>
                  <a:pt x="52" y="64"/>
                  <a:pt x="52" y="64"/>
                </a:cubicBezTo>
                <a:cubicBezTo>
                  <a:pt x="35" y="68"/>
                  <a:pt x="18" y="70"/>
                  <a:pt x="0" y="71"/>
                </a:cubicBezTo>
                <a:lnTo>
                  <a:pt x="0" y="297"/>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36" name="Freeform 35"/>
          <p:cNvSpPr>
            <a:spLocks/>
          </p:cNvSpPr>
          <p:nvPr/>
        </p:nvSpPr>
        <p:spPr bwMode="auto">
          <a:xfrm>
            <a:off x="8323884" y="8637972"/>
            <a:ext cx="1724646" cy="1557436"/>
          </a:xfrm>
          <a:custGeom>
            <a:avLst/>
            <a:gdLst>
              <a:gd name="T0" fmla="*/ 0 w 333"/>
              <a:gd name="T1" fmla="*/ 160 h 300"/>
              <a:gd name="T2" fmla="*/ 333 w 333"/>
              <a:gd name="T3" fmla="*/ 300 h 300"/>
              <a:gd name="T4" fmla="*/ 333 w 333"/>
              <a:gd name="T5" fmla="*/ 74 h 300"/>
              <a:gd name="T6" fmla="*/ 278 w 333"/>
              <a:gd name="T7" fmla="*/ 65 h 300"/>
              <a:gd name="T8" fmla="*/ 257 w 333"/>
              <a:gd name="T9" fmla="*/ 9 h 300"/>
              <a:gd name="T10" fmla="*/ 201 w 333"/>
              <a:gd name="T11" fmla="*/ 32 h 300"/>
              <a:gd name="T12" fmla="*/ 159 w 333"/>
              <a:gd name="T13" fmla="*/ 0 h 300"/>
              <a:gd name="T14" fmla="*/ 0 w 333"/>
              <a:gd name="T15" fmla="*/ 160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3" h="300">
                <a:moveTo>
                  <a:pt x="0" y="160"/>
                </a:moveTo>
                <a:cubicBezTo>
                  <a:pt x="87" y="243"/>
                  <a:pt x="204" y="296"/>
                  <a:pt x="333" y="300"/>
                </a:cubicBezTo>
                <a:cubicBezTo>
                  <a:pt x="333" y="74"/>
                  <a:pt x="333" y="74"/>
                  <a:pt x="333" y="74"/>
                </a:cubicBezTo>
                <a:cubicBezTo>
                  <a:pt x="314" y="73"/>
                  <a:pt x="296" y="70"/>
                  <a:pt x="278" y="65"/>
                </a:cubicBezTo>
                <a:cubicBezTo>
                  <a:pt x="257" y="9"/>
                  <a:pt x="257" y="9"/>
                  <a:pt x="257" y="9"/>
                </a:cubicBezTo>
                <a:cubicBezTo>
                  <a:pt x="201" y="32"/>
                  <a:pt x="201" y="32"/>
                  <a:pt x="201" y="32"/>
                </a:cubicBezTo>
                <a:cubicBezTo>
                  <a:pt x="186" y="22"/>
                  <a:pt x="172" y="12"/>
                  <a:pt x="159" y="0"/>
                </a:cubicBezTo>
                <a:lnTo>
                  <a:pt x="0" y="160"/>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37" name="Freeform 36"/>
          <p:cNvSpPr>
            <a:spLocks/>
          </p:cNvSpPr>
          <p:nvPr/>
        </p:nvSpPr>
        <p:spPr bwMode="auto">
          <a:xfrm>
            <a:off x="11228551" y="7637104"/>
            <a:ext cx="1550269" cy="1734201"/>
          </a:xfrm>
          <a:custGeom>
            <a:avLst/>
            <a:gdLst>
              <a:gd name="T0" fmla="*/ 30 w 299"/>
              <a:gd name="T1" fmla="*/ 135 h 334"/>
              <a:gd name="T2" fmla="*/ 0 w 299"/>
              <a:gd name="T3" fmla="*/ 174 h 334"/>
              <a:gd name="T4" fmla="*/ 160 w 299"/>
              <a:gd name="T5" fmla="*/ 334 h 334"/>
              <a:gd name="T6" fmla="*/ 299 w 299"/>
              <a:gd name="T7" fmla="*/ 0 h 334"/>
              <a:gd name="T8" fmla="*/ 73 w 299"/>
              <a:gd name="T9" fmla="*/ 0 h 334"/>
              <a:gd name="T10" fmla="*/ 65 w 299"/>
              <a:gd name="T11" fmla="*/ 54 h 334"/>
              <a:gd name="T12" fmla="*/ 6 w 299"/>
              <a:gd name="T13" fmla="*/ 76 h 334"/>
              <a:gd name="T14" fmla="*/ 30 w 299"/>
              <a:gd name="T15" fmla="*/ 135 h 3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334">
                <a:moveTo>
                  <a:pt x="30" y="135"/>
                </a:moveTo>
                <a:cubicBezTo>
                  <a:pt x="21" y="149"/>
                  <a:pt x="11" y="162"/>
                  <a:pt x="0" y="174"/>
                </a:cubicBezTo>
                <a:cubicBezTo>
                  <a:pt x="160" y="334"/>
                  <a:pt x="160" y="334"/>
                  <a:pt x="160" y="334"/>
                </a:cubicBezTo>
                <a:cubicBezTo>
                  <a:pt x="243" y="247"/>
                  <a:pt x="295" y="130"/>
                  <a:pt x="299" y="0"/>
                </a:cubicBezTo>
                <a:cubicBezTo>
                  <a:pt x="73" y="0"/>
                  <a:pt x="73" y="0"/>
                  <a:pt x="73" y="0"/>
                </a:cubicBezTo>
                <a:cubicBezTo>
                  <a:pt x="72" y="19"/>
                  <a:pt x="69" y="37"/>
                  <a:pt x="65" y="54"/>
                </a:cubicBezTo>
                <a:cubicBezTo>
                  <a:pt x="6" y="76"/>
                  <a:pt x="6" y="76"/>
                  <a:pt x="6" y="76"/>
                </a:cubicBezTo>
                <a:lnTo>
                  <a:pt x="30" y="135"/>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60" name="TextBox 59"/>
          <p:cNvSpPr txBox="1"/>
          <p:nvPr/>
        </p:nvSpPr>
        <p:spPr>
          <a:xfrm>
            <a:off x="18156992" y="3067365"/>
            <a:ext cx="5769938" cy="1785311"/>
          </a:xfrm>
          <a:prstGeom prst="rect">
            <a:avLst/>
          </a:prstGeom>
          <a:noFill/>
        </p:spPr>
        <p:txBody>
          <a:bodyPr wrap="square" rtlCol="0">
            <a:spAutoFit/>
          </a:bodyPr>
          <a:lstStyle/>
          <a:p>
            <a:pPr defTabSz="2438584">
              <a:spcAft>
                <a:spcPts val="1200"/>
              </a:spcAft>
            </a:pPr>
            <a:r>
              <a:rPr lang="en-US" sz="3600">
                <a:solidFill>
                  <a:srgbClr val="57565A"/>
                </a:solidFill>
                <a:latin typeface="Roboto Light"/>
              </a:rPr>
              <a:t>OPTION </a:t>
            </a:r>
            <a:r>
              <a:rPr lang="en-US" sz="4400">
                <a:solidFill>
                  <a:srgbClr val="57565A"/>
                </a:solidFill>
                <a:latin typeface="Roboto Light"/>
              </a:rPr>
              <a:t>F</a:t>
            </a:r>
          </a:p>
          <a:p>
            <a:pPr defTabSz="2438584">
              <a:spcAft>
                <a:spcPts val="1200"/>
              </a:spcAft>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cons </a:t>
            </a:r>
            <a:r>
              <a:rPr lang="en-US" sz="2800" err="1">
                <a:solidFill>
                  <a:srgbClr val="57565A"/>
                </a:solidFill>
                <a:latin typeface="Roboto Light"/>
              </a:rPr>
              <a:t>eto</a:t>
            </a:r>
            <a:r>
              <a:rPr lang="en-US" sz="2800">
                <a:solidFill>
                  <a:srgbClr val="57565A"/>
                </a:solidFill>
                <a:latin typeface="Roboto Light"/>
              </a:rPr>
              <a:t> </a:t>
            </a:r>
            <a:r>
              <a:rPr lang="en-US" sz="2800" err="1">
                <a:solidFill>
                  <a:srgbClr val="57565A"/>
                </a:solidFill>
                <a:latin typeface="Roboto Light"/>
              </a:rPr>
              <a:t>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Aliq</a:t>
            </a:r>
          </a:p>
        </p:txBody>
      </p:sp>
      <p:sp>
        <p:nvSpPr>
          <p:cNvPr id="62" name="Freeform 61"/>
          <p:cNvSpPr/>
          <p:nvPr/>
        </p:nvSpPr>
        <p:spPr>
          <a:xfrm flipV="1">
            <a:off x="15290289" y="4099879"/>
            <a:ext cx="2304523" cy="907825"/>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accent1"/>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63" name="Freeform 62"/>
          <p:cNvSpPr/>
          <p:nvPr/>
        </p:nvSpPr>
        <p:spPr>
          <a:xfrm flipH="1" flipV="1">
            <a:off x="11041310" y="4055050"/>
            <a:ext cx="2304555" cy="907825"/>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accent2"/>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64" name="TextBox 63"/>
          <p:cNvSpPr txBox="1"/>
          <p:nvPr/>
        </p:nvSpPr>
        <p:spPr>
          <a:xfrm>
            <a:off x="4854545" y="3067365"/>
            <a:ext cx="5769938" cy="1785311"/>
          </a:xfrm>
          <a:prstGeom prst="rect">
            <a:avLst/>
          </a:prstGeom>
          <a:noFill/>
        </p:spPr>
        <p:txBody>
          <a:bodyPr wrap="square" rtlCol="0">
            <a:spAutoFit/>
          </a:bodyPr>
          <a:lstStyle/>
          <a:p>
            <a:pPr algn="r" defTabSz="2438584">
              <a:spcAft>
                <a:spcPts val="1200"/>
              </a:spcAft>
            </a:pPr>
            <a:r>
              <a:rPr lang="en-US" sz="3600">
                <a:solidFill>
                  <a:srgbClr val="57565A"/>
                </a:solidFill>
                <a:latin typeface="Roboto Light"/>
              </a:rPr>
              <a:t>OPTION </a:t>
            </a:r>
            <a:r>
              <a:rPr lang="en-US" sz="4400">
                <a:solidFill>
                  <a:srgbClr val="57565A"/>
                </a:solidFill>
                <a:latin typeface="Roboto Light"/>
              </a:rPr>
              <a:t>E</a:t>
            </a:r>
          </a:p>
          <a:p>
            <a:pPr algn="r" defTabSz="2438584">
              <a:spcAft>
                <a:spcPts val="1200"/>
              </a:spcAft>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cons </a:t>
            </a:r>
            <a:r>
              <a:rPr lang="en-US" sz="2800" err="1">
                <a:solidFill>
                  <a:srgbClr val="57565A"/>
                </a:solidFill>
                <a:latin typeface="Roboto Light"/>
              </a:rPr>
              <a:t>eto</a:t>
            </a:r>
            <a:r>
              <a:rPr lang="en-US" sz="2800">
                <a:solidFill>
                  <a:srgbClr val="57565A"/>
                </a:solidFill>
                <a:latin typeface="Roboto Light"/>
              </a:rPr>
              <a:t> </a:t>
            </a:r>
            <a:r>
              <a:rPr lang="en-US" sz="2800" err="1">
                <a:solidFill>
                  <a:srgbClr val="57565A"/>
                </a:solidFill>
                <a:latin typeface="Roboto Light"/>
              </a:rPr>
              <a:t>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Aliq</a:t>
            </a:r>
          </a:p>
        </p:txBody>
      </p:sp>
      <p:sp>
        <p:nvSpPr>
          <p:cNvPr id="65" name="TextBox 64"/>
          <p:cNvSpPr txBox="1"/>
          <p:nvPr/>
        </p:nvSpPr>
        <p:spPr>
          <a:xfrm>
            <a:off x="3114147" y="5543950"/>
            <a:ext cx="5769938" cy="1785311"/>
          </a:xfrm>
          <a:prstGeom prst="rect">
            <a:avLst/>
          </a:prstGeom>
          <a:noFill/>
        </p:spPr>
        <p:txBody>
          <a:bodyPr wrap="square" rtlCol="0">
            <a:spAutoFit/>
          </a:bodyPr>
          <a:lstStyle/>
          <a:p>
            <a:pPr algn="r" defTabSz="2438584">
              <a:spcAft>
                <a:spcPts val="1200"/>
              </a:spcAft>
            </a:pPr>
            <a:r>
              <a:rPr lang="en-US" sz="3600">
                <a:solidFill>
                  <a:srgbClr val="57565A"/>
                </a:solidFill>
                <a:latin typeface="Roboto Light"/>
              </a:rPr>
              <a:t>OPTION </a:t>
            </a:r>
            <a:r>
              <a:rPr lang="en-US" sz="4400">
                <a:solidFill>
                  <a:srgbClr val="57565A"/>
                </a:solidFill>
                <a:latin typeface="Roboto Light"/>
              </a:rPr>
              <a:t>D</a:t>
            </a:r>
          </a:p>
          <a:p>
            <a:pPr algn="r" defTabSz="2438584">
              <a:spcAft>
                <a:spcPts val="1200"/>
              </a:spcAft>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cons </a:t>
            </a:r>
            <a:r>
              <a:rPr lang="en-US" sz="2800" err="1">
                <a:solidFill>
                  <a:srgbClr val="57565A"/>
                </a:solidFill>
                <a:latin typeface="Roboto Light"/>
              </a:rPr>
              <a:t>eto</a:t>
            </a:r>
            <a:r>
              <a:rPr lang="en-US" sz="2800">
                <a:solidFill>
                  <a:srgbClr val="57565A"/>
                </a:solidFill>
                <a:latin typeface="Roboto Light"/>
              </a:rPr>
              <a:t> </a:t>
            </a:r>
            <a:r>
              <a:rPr lang="en-US" sz="2800" err="1">
                <a:solidFill>
                  <a:srgbClr val="57565A"/>
                </a:solidFill>
                <a:latin typeface="Roboto Light"/>
              </a:rPr>
              <a:t>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Aliq</a:t>
            </a:r>
          </a:p>
        </p:txBody>
      </p:sp>
      <p:cxnSp>
        <p:nvCxnSpPr>
          <p:cNvPr id="66" name="Straight Connector 65"/>
          <p:cNvCxnSpPr/>
          <p:nvPr/>
        </p:nvCxnSpPr>
        <p:spPr>
          <a:xfrm flipH="1">
            <a:off x="9223147" y="6500613"/>
            <a:ext cx="2482703" cy="0"/>
          </a:xfrm>
          <a:prstGeom prst="line">
            <a:avLst/>
          </a:prstGeom>
          <a:ln w="9525" cmpd="sng">
            <a:solidFill>
              <a:schemeClr val="accent3"/>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67" name="Straight Connector 66"/>
          <p:cNvCxnSpPr/>
          <p:nvPr/>
        </p:nvCxnSpPr>
        <p:spPr>
          <a:xfrm flipV="1">
            <a:off x="12693905" y="8501744"/>
            <a:ext cx="2487456" cy="2460"/>
          </a:xfrm>
          <a:prstGeom prst="line">
            <a:avLst/>
          </a:prstGeom>
          <a:ln w="9525" cmpd="sng">
            <a:solidFill>
              <a:schemeClr val="accent6"/>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68" name="TextBox 67"/>
          <p:cNvSpPr txBox="1"/>
          <p:nvPr/>
        </p:nvSpPr>
        <p:spPr>
          <a:xfrm>
            <a:off x="15607515" y="7493665"/>
            <a:ext cx="5769938" cy="1785311"/>
          </a:xfrm>
          <a:prstGeom prst="rect">
            <a:avLst/>
          </a:prstGeom>
          <a:noFill/>
        </p:spPr>
        <p:txBody>
          <a:bodyPr wrap="square" rtlCol="0">
            <a:spAutoFit/>
          </a:bodyPr>
          <a:lstStyle/>
          <a:p>
            <a:pPr defTabSz="2438584">
              <a:spcAft>
                <a:spcPts val="1200"/>
              </a:spcAft>
            </a:pPr>
            <a:r>
              <a:rPr lang="en-US" sz="3600">
                <a:solidFill>
                  <a:srgbClr val="57565A"/>
                </a:solidFill>
                <a:latin typeface="Roboto Light"/>
              </a:rPr>
              <a:t>OPTION </a:t>
            </a:r>
            <a:r>
              <a:rPr lang="en-US" sz="4400">
                <a:solidFill>
                  <a:srgbClr val="57565A"/>
                </a:solidFill>
                <a:latin typeface="Roboto Light"/>
              </a:rPr>
              <a:t>C</a:t>
            </a:r>
          </a:p>
          <a:p>
            <a:pPr defTabSz="2438584">
              <a:spcAft>
                <a:spcPts val="1200"/>
              </a:spcAft>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cons </a:t>
            </a:r>
            <a:r>
              <a:rPr lang="en-US" sz="2800" err="1">
                <a:solidFill>
                  <a:srgbClr val="57565A"/>
                </a:solidFill>
                <a:latin typeface="Roboto Light"/>
              </a:rPr>
              <a:t>eto</a:t>
            </a:r>
            <a:r>
              <a:rPr lang="en-US" sz="2800">
                <a:solidFill>
                  <a:srgbClr val="57565A"/>
                </a:solidFill>
                <a:latin typeface="Roboto Light"/>
              </a:rPr>
              <a:t> </a:t>
            </a:r>
            <a:r>
              <a:rPr lang="en-US" sz="2800" err="1">
                <a:solidFill>
                  <a:srgbClr val="57565A"/>
                </a:solidFill>
                <a:latin typeface="Roboto Light"/>
              </a:rPr>
              <a:t>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Aliq</a:t>
            </a:r>
          </a:p>
        </p:txBody>
      </p:sp>
      <p:sp>
        <p:nvSpPr>
          <p:cNvPr id="71" name="TextBox 70"/>
          <p:cNvSpPr txBox="1"/>
          <p:nvPr/>
        </p:nvSpPr>
        <p:spPr>
          <a:xfrm>
            <a:off x="13908012" y="9969128"/>
            <a:ext cx="5769938" cy="1785311"/>
          </a:xfrm>
          <a:prstGeom prst="rect">
            <a:avLst/>
          </a:prstGeom>
          <a:noFill/>
        </p:spPr>
        <p:txBody>
          <a:bodyPr wrap="square" rtlCol="0">
            <a:spAutoFit/>
          </a:bodyPr>
          <a:lstStyle/>
          <a:p>
            <a:pPr defTabSz="2438584">
              <a:spcAft>
                <a:spcPts val="1200"/>
              </a:spcAft>
            </a:pPr>
            <a:r>
              <a:rPr lang="en-US" sz="3600">
                <a:solidFill>
                  <a:srgbClr val="57565A"/>
                </a:solidFill>
                <a:latin typeface="Roboto Light"/>
              </a:rPr>
              <a:t>OPTION </a:t>
            </a:r>
            <a:r>
              <a:rPr lang="en-US" sz="4400">
                <a:solidFill>
                  <a:srgbClr val="57565A"/>
                </a:solidFill>
                <a:latin typeface="Roboto Light"/>
              </a:rPr>
              <a:t>B</a:t>
            </a:r>
          </a:p>
          <a:p>
            <a:pPr defTabSz="2438584">
              <a:spcAft>
                <a:spcPts val="1200"/>
              </a:spcAft>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cons </a:t>
            </a:r>
            <a:r>
              <a:rPr lang="en-US" sz="2800" err="1">
                <a:solidFill>
                  <a:srgbClr val="57565A"/>
                </a:solidFill>
                <a:latin typeface="Roboto Light"/>
              </a:rPr>
              <a:t>eto</a:t>
            </a:r>
            <a:r>
              <a:rPr lang="en-US" sz="2800">
                <a:solidFill>
                  <a:srgbClr val="57565A"/>
                </a:solidFill>
                <a:latin typeface="Roboto Light"/>
              </a:rPr>
              <a:t> </a:t>
            </a:r>
            <a:r>
              <a:rPr lang="en-US" sz="2800" err="1">
                <a:solidFill>
                  <a:srgbClr val="57565A"/>
                </a:solidFill>
                <a:latin typeface="Roboto Light"/>
              </a:rPr>
              <a:t>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Aliq</a:t>
            </a:r>
          </a:p>
        </p:txBody>
      </p:sp>
      <p:sp>
        <p:nvSpPr>
          <p:cNvPr id="72" name="Freeform 71"/>
          <p:cNvSpPr/>
          <p:nvPr/>
        </p:nvSpPr>
        <p:spPr>
          <a:xfrm>
            <a:off x="11041309" y="10126700"/>
            <a:ext cx="2304523" cy="914506"/>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accent5"/>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73" name="Freeform 72"/>
          <p:cNvSpPr/>
          <p:nvPr/>
        </p:nvSpPr>
        <p:spPr>
          <a:xfrm flipH="1">
            <a:off x="6792330" y="10068393"/>
            <a:ext cx="2304555" cy="914506"/>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9525" cmpd="sng">
            <a:solidFill>
              <a:schemeClr val="accent4"/>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74" name="TextBox 73"/>
          <p:cNvSpPr txBox="1"/>
          <p:nvPr/>
        </p:nvSpPr>
        <p:spPr>
          <a:xfrm>
            <a:off x="605565" y="9969128"/>
            <a:ext cx="5769938" cy="1785311"/>
          </a:xfrm>
          <a:prstGeom prst="rect">
            <a:avLst/>
          </a:prstGeom>
          <a:noFill/>
        </p:spPr>
        <p:txBody>
          <a:bodyPr wrap="square" rtlCol="0">
            <a:spAutoFit/>
          </a:bodyPr>
          <a:lstStyle/>
          <a:p>
            <a:pPr algn="r" defTabSz="2438584">
              <a:spcAft>
                <a:spcPts val="1200"/>
              </a:spcAft>
            </a:pPr>
            <a:r>
              <a:rPr lang="en-US" sz="3600">
                <a:solidFill>
                  <a:srgbClr val="57565A"/>
                </a:solidFill>
                <a:latin typeface="Roboto Light"/>
              </a:rPr>
              <a:t>OPTION </a:t>
            </a:r>
            <a:r>
              <a:rPr lang="en-US" sz="4400">
                <a:solidFill>
                  <a:srgbClr val="57565A"/>
                </a:solidFill>
                <a:latin typeface="Roboto Light"/>
              </a:rPr>
              <a:t>A</a:t>
            </a:r>
          </a:p>
          <a:p>
            <a:pPr algn="r" defTabSz="2438584">
              <a:spcAft>
                <a:spcPts val="1200"/>
              </a:spcAft>
            </a:pPr>
            <a:r>
              <a:rPr lang="en-US" sz="2800" err="1">
                <a:solidFill>
                  <a:srgbClr val="57565A"/>
                </a:solidFill>
                <a:latin typeface="Roboto Light"/>
              </a:rPr>
              <a:t>Lorem</a:t>
            </a:r>
            <a:r>
              <a:rPr lang="en-US" sz="2800">
                <a:solidFill>
                  <a:srgbClr val="57565A"/>
                </a:solidFill>
                <a:latin typeface="Roboto Light"/>
              </a:rPr>
              <a:t> </a:t>
            </a:r>
            <a:r>
              <a:rPr lang="en-US" sz="2800" err="1">
                <a:solidFill>
                  <a:srgbClr val="57565A"/>
                </a:solidFill>
                <a:latin typeface="Roboto Light"/>
              </a:rPr>
              <a:t>ipsum</a:t>
            </a:r>
            <a:r>
              <a:rPr lang="en-US" sz="2800">
                <a:solidFill>
                  <a:srgbClr val="57565A"/>
                </a:solidFill>
                <a:latin typeface="Roboto Light"/>
              </a:rPr>
              <a:t> dolor sit </a:t>
            </a:r>
            <a:r>
              <a:rPr lang="en-US" sz="2800" err="1">
                <a:solidFill>
                  <a:srgbClr val="57565A"/>
                </a:solidFill>
                <a:latin typeface="Roboto Light"/>
              </a:rPr>
              <a:t>amet</a:t>
            </a:r>
            <a:r>
              <a:rPr lang="en-US" sz="2800">
                <a:solidFill>
                  <a:srgbClr val="57565A"/>
                </a:solidFill>
                <a:latin typeface="Roboto Light"/>
              </a:rPr>
              <a:t>, cons </a:t>
            </a:r>
            <a:r>
              <a:rPr lang="en-US" sz="2800" err="1">
                <a:solidFill>
                  <a:srgbClr val="57565A"/>
                </a:solidFill>
                <a:latin typeface="Roboto Light"/>
              </a:rPr>
              <a:t>eto</a:t>
            </a:r>
            <a:r>
              <a:rPr lang="en-US" sz="2800">
                <a:solidFill>
                  <a:srgbClr val="57565A"/>
                </a:solidFill>
                <a:latin typeface="Roboto Light"/>
              </a:rPr>
              <a:t> </a:t>
            </a:r>
            <a:r>
              <a:rPr lang="en-US" sz="2800" err="1">
                <a:solidFill>
                  <a:srgbClr val="57565A"/>
                </a:solidFill>
                <a:latin typeface="Roboto Light"/>
              </a:rPr>
              <a:t>ectetur</a:t>
            </a:r>
            <a:r>
              <a:rPr lang="en-US" sz="2800">
                <a:solidFill>
                  <a:srgbClr val="57565A"/>
                </a:solidFill>
                <a:latin typeface="Roboto Light"/>
              </a:rPr>
              <a:t> </a:t>
            </a:r>
            <a:r>
              <a:rPr lang="en-US" sz="2800" err="1">
                <a:solidFill>
                  <a:srgbClr val="57565A"/>
                </a:solidFill>
                <a:latin typeface="Roboto Light"/>
              </a:rPr>
              <a:t>adipiscing</a:t>
            </a:r>
            <a:r>
              <a:rPr lang="en-US" sz="2800">
                <a:solidFill>
                  <a:srgbClr val="57565A"/>
                </a:solidFill>
                <a:latin typeface="Roboto Light"/>
              </a:rPr>
              <a:t> </a:t>
            </a:r>
            <a:r>
              <a:rPr lang="en-US" sz="2800" err="1">
                <a:solidFill>
                  <a:srgbClr val="57565A"/>
                </a:solidFill>
                <a:latin typeface="Roboto Light"/>
              </a:rPr>
              <a:t>elit</a:t>
            </a:r>
            <a:r>
              <a:rPr lang="en-US" sz="2800">
                <a:solidFill>
                  <a:srgbClr val="57565A"/>
                </a:solidFill>
                <a:latin typeface="Roboto Light"/>
              </a:rPr>
              <a:t>. Aliq</a:t>
            </a:r>
          </a:p>
        </p:txBody>
      </p:sp>
      <p:grpSp>
        <p:nvGrpSpPr>
          <p:cNvPr id="76" name="Group 75"/>
          <p:cNvGrpSpPr/>
          <p:nvPr/>
        </p:nvGrpSpPr>
        <p:grpSpPr>
          <a:xfrm>
            <a:off x="9016594" y="9089773"/>
            <a:ext cx="681989" cy="684317"/>
            <a:chOff x="1647599" y="262619"/>
            <a:chExt cx="465138" cy="466726"/>
          </a:xfrm>
          <a:noFill/>
        </p:grpSpPr>
        <p:sp>
          <p:nvSpPr>
            <p:cNvPr id="77" name="Freeform 8"/>
            <p:cNvSpPr>
              <a:spLocks/>
            </p:cNvSpPr>
            <p:nvPr/>
          </p:nvSpPr>
          <p:spPr bwMode="auto">
            <a:xfrm>
              <a:off x="1647599" y="262619"/>
              <a:ext cx="346075" cy="466725"/>
            </a:xfrm>
            <a:custGeom>
              <a:avLst/>
              <a:gdLst>
                <a:gd name="T0" fmla="*/ 60 w 92"/>
                <a:gd name="T1" fmla="*/ 124 h 124"/>
                <a:gd name="T2" fmla="*/ 4 w 92"/>
                <a:gd name="T3" fmla="*/ 124 h 124"/>
                <a:gd name="T4" fmla="*/ 0 w 92"/>
                <a:gd name="T5" fmla="*/ 120 h 124"/>
                <a:gd name="T6" fmla="*/ 0 w 92"/>
                <a:gd name="T7" fmla="*/ 4 h 124"/>
                <a:gd name="T8" fmla="*/ 4 w 92"/>
                <a:gd name="T9" fmla="*/ 0 h 124"/>
                <a:gd name="T10" fmla="*/ 88 w 92"/>
                <a:gd name="T11" fmla="*/ 0 h 124"/>
                <a:gd name="T12" fmla="*/ 92 w 92"/>
                <a:gd name="T13" fmla="*/ 4 h 124"/>
                <a:gd name="T14" fmla="*/ 92 w 92"/>
                <a:gd name="T15" fmla="*/ 24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24">
                  <a:moveTo>
                    <a:pt x="60" y="124"/>
                  </a:moveTo>
                  <a:cubicBezTo>
                    <a:pt x="4" y="124"/>
                    <a:pt x="4" y="124"/>
                    <a:pt x="4" y="124"/>
                  </a:cubicBezTo>
                  <a:cubicBezTo>
                    <a:pt x="2" y="124"/>
                    <a:pt x="0" y="122"/>
                    <a:pt x="0" y="120"/>
                  </a:cubicBezTo>
                  <a:cubicBezTo>
                    <a:pt x="0" y="4"/>
                    <a:pt x="0" y="4"/>
                    <a:pt x="0" y="4"/>
                  </a:cubicBezTo>
                  <a:cubicBezTo>
                    <a:pt x="0" y="2"/>
                    <a:pt x="2" y="0"/>
                    <a:pt x="4" y="0"/>
                  </a:cubicBezTo>
                  <a:cubicBezTo>
                    <a:pt x="88" y="0"/>
                    <a:pt x="88" y="0"/>
                    <a:pt x="88" y="0"/>
                  </a:cubicBezTo>
                  <a:cubicBezTo>
                    <a:pt x="90" y="0"/>
                    <a:pt x="92" y="2"/>
                    <a:pt x="92" y="4"/>
                  </a:cubicBezTo>
                  <a:cubicBezTo>
                    <a:pt x="92" y="24"/>
                    <a:pt x="92" y="24"/>
                    <a:pt x="92" y="24"/>
                  </a:cubicBezTo>
                </a:path>
              </a:pathLst>
            </a:custGeom>
            <a:grpFill/>
            <a:ln w="1587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8" name="Freeform 9"/>
            <p:cNvSpPr>
              <a:spLocks/>
            </p:cNvSpPr>
            <p:nvPr/>
          </p:nvSpPr>
          <p:spPr bwMode="auto">
            <a:xfrm>
              <a:off x="1917474" y="397557"/>
              <a:ext cx="195263" cy="331788"/>
            </a:xfrm>
            <a:custGeom>
              <a:avLst/>
              <a:gdLst>
                <a:gd name="T0" fmla="*/ 52 w 52"/>
                <a:gd name="T1" fmla="*/ 84 h 88"/>
                <a:gd name="T2" fmla="*/ 48 w 52"/>
                <a:gd name="T3" fmla="*/ 88 h 88"/>
                <a:gd name="T4" fmla="*/ 4 w 52"/>
                <a:gd name="T5" fmla="*/ 88 h 88"/>
                <a:gd name="T6" fmla="*/ 0 w 52"/>
                <a:gd name="T7" fmla="*/ 84 h 88"/>
                <a:gd name="T8" fmla="*/ 0 w 52"/>
                <a:gd name="T9" fmla="*/ 4 h 88"/>
                <a:gd name="T10" fmla="*/ 4 w 52"/>
                <a:gd name="T11" fmla="*/ 0 h 88"/>
                <a:gd name="T12" fmla="*/ 48 w 52"/>
                <a:gd name="T13" fmla="*/ 0 h 88"/>
                <a:gd name="T14" fmla="*/ 52 w 52"/>
                <a:gd name="T15" fmla="*/ 4 h 88"/>
                <a:gd name="T16" fmla="*/ 52 w 52"/>
                <a:gd name="T17" fmla="*/ 8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88">
                  <a:moveTo>
                    <a:pt x="52" y="84"/>
                  </a:moveTo>
                  <a:cubicBezTo>
                    <a:pt x="52" y="86"/>
                    <a:pt x="50" y="88"/>
                    <a:pt x="48" y="88"/>
                  </a:cubicBezTo>
                  <a:cubicBezTo>
                    <a:pt x="4" y="88"/>
                    <a:pt x="4" y="88"/>
                    <a:pt x="4" y="88"/>
                  </a:cubicBezTo>
                  <a:cubicBezTo>
                    <a:pt x="2" y="88"/>
                    <a:pt x="0" y="86"/>
                    <a:pt x="0" y="84"/>
                  </a:cubicBezTo>
                  <a:cubicBezTo>
                    <a:pt x="0" y="4"/>
                    <a:pt x="0" y="4"/>
                    <a:pt x="0" y="4"/>
                  </a:cubicBezTo>
                  <a:cubicBezTo>
                    <a:pt x="0" y="2"/>
                    <a:pt x="2" y="0"/>
                    <a:pt x="4" y="0"/>
                  </a:cubicBezTo>
                  <a:cubicBezTo>
                    <a:pt x="48" y="0"/>
                    <a:pt x="48" y="0"/>
                    <a:pt x="48" y="0"/>
                  </a:cubicBezTo>
                  <a:cubicBezTo>
                    <a:pt x="50" y="0"/>
                    <a:pt x="52" y="2"/>
                    <a:pt x="52" y="4"/>
                  </a:cubicBezTo>
                  <a:lnTo>
                    <a:pt x="52" y="84"/>
                  </a:lnTo>
                  <a:close/>
                </a:path>
              </a:pathLst>
            </a:custGeom>
            <a:grpFill/>
            <a:ln w="15875" cap="rnd">
              <a:solidFill>
                <a:schemeClr val="bg1"/>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9" name="Oval 15"/>
            <p:cNvSpPr>
              <a:spLocks noChangeArrowheads="1"/>
            </p:cNvSpPr>
            <p:nvPr/>
          </p:nvSpPr>
          <p:spPr bwMode="auto">
            <a:xfrm>
              <a:off x="1804761" y="661082"/>
              <a:ext cx="30163" cy="30163"/>
            </a:xfrm>
            <a:prstGeom prst="ellipse">
              <a:avLst/>
            </a:prstGeom>
            <a:grpFill/>
            <a:ln w="9525">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0" name="Oval 16"/>
            <p:cNvSpPr>
              <a:spLocks noChangeArrowheads="1"/>
            </p:cNvSpPr>
            <p:nvPr/>
          </p:nvSpPr>
          <p:spPr bwMode="auto">
            <a:xfrm>
              <a:off x="2000024" y="661082"/>
              <a:ext cx="30163" cy="30163"/>
            </a:xfrm>
            <a:prstGeom prst="ellipse">
              <a:avLst/>
            </a:prstGeom>
            <a:grpFill/>
            <a:ln w="9525">
              <a:solidFill>
                <a:schemeClr val="bg1"/>
              </a:solidFill>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81" name="Freeform 111"/>
          <p:cNvSpPr>
            <a:spLocks noEditPoints="1"/>
          </p:cNvSpPr>
          <p:nvPr/>
        </p:nvSpPr>
        <p:spPr bwMode="auto">
          <a:xfrm>
            <a:off x="10612416" y="9020142"/>
            <a:ext cx="594969" cy="825480"/>
          </a:xfrm>
          <a:custGeom>
            <a:avLst/>
            <a:gdLst>
              <a:gd name="T0" fmla="*/ 70 w 92"/>
              <a:gd name="T1" fmla="*/ 36 h 128"/>
              <a:gd name="T2" fmla="*/ 46 w 92"/>
              <a:gd name="T3" fmla="*/ 0 h 128"/>
              <a:gd name="T4" fmla="*/ 22 w 92"/>
              <a:gd name="T5" fmla="*/ 60 h 128"/>
              <a:gd name="T6" fmla="*/ 29 w 92"/>
              <a:gd name="T7" fmla="*/ 78 h 128"/>
              <a:gd name="T8" fmla="*/ 20 w 92"/>
              <a:gd name="T9" fmla="*/ 84 h 128"/>
              <a:gd name="T10" fmla="*/ 11 w 92"/>
              <a:gd name="T11" fmla="*/ 61 h 128"/>
              <a:gd name="T12" fmla="*/ 7 w 92"/>
              <a:gd name="T13" fmla="*/ 61 h 128"/>
              <a:gd name="T14" fmla="*/ 17 w 92"/>
              <a:gd name="T15" fmla="*/ 88 h 128"/>
              <a:gd name="T16" fmla="*/ 1 w 92"/>
              <a:gd name="T17" fmla="*/ 106 h 128"/>
              <a:gd name="T18" fmla="*/ 4 w 92"/>
              <a:gd name="T19" fmla="*/ 109 h 128"/>
              <a:gd name="T20" fmla="*/ 22 w 92"/>
              <a:gd name="T21" fmla="*/ 92 h 128"/>
              <a:gd name="T22" fmla="*/ 44 w 92"/>
              <a:gd name="T23" fmla="*/ 102 h 128"/>
              <a:gd name="T24" fmla="*/ 17 w 92"/>
              <a:gd name="T25" fmla="*/ 123 h 128"/>
              <a:gd name="T26" fmla="*/ 17 w 92"/>
              <a:gd name="T27" fmla="*/ 128 h 128"/>
              <a:gd name="T28" fmla="*/ 78 w 92"/>
              <a:gd name="T29" fmla="*/ 126 h 128"/>
              <a:gd name="T30" fmla="*/ 48 w 92"/>
              <a:gd name="T31" fmla="*/ 123 h 128"/>
              <a:gd name="T32" fmla="*/ 50 w 92"/>
              <a:gd name="T33" fmla="*/ 100 h 128"/>
              <a:gd name="T34" fmla="*/ 83 w 92"/>
              <a:gd name="T35" fmla="*/ 59 h 128"/>
              <a:gd name="T36" fmla="*/ 70 w 92"/>
              <a:gd name="T37" fmla="*/ 86 h 128"/>
              <a:gd name="T38" fmla="*/ 26 w 92"/>
              <a:gd name="T39" fmla="*/ 89 h 128"/>
              <a:gd name="T40" fmla="*/ 33 w 92"/>
              <a:gd name="T41" fmla="*/ 81 h 128"/>
              <a:gd name="T42" fmla="*/ 46 w 92"/>
              <a:gd name="T43" fmla="*/ 85 h 128"/>
              <a:gd name="T44" fmla="*/ 70 w 92"/>
              <a:gd name="T45" fmla="*/ 43 h 128"/>
              <a:gd name="T46" fmla="*/ 91 w 92"/>
              <a:gd name="T47" fmla="*/ 19 h 128"/>
              <a:gd name="T48" fmla="*/ 66 w 92"/>
              <a:gd name="T49" fmla="*/ 60 h 128"/>
              <a:gd name="T50" fmla="*/ 46 w 92"/>
              <a:gd name="T51" fmla="*/ 80 h 128"/>
              <a:gd name="T52" fmla="*/ 36 w 92"/>
              <a:gd name="T53" fmla="*/ 77 h 128"/>
              <a:gd name="T54" fmla="*/ 66 w 92"/>
              <a:gd name="T55" fmla="*/ 60 h 128"/>
              <a:gd name="T56" fmla="*/ 32 w 92"/>
              <a:gd name="T57" fmla="*/ 75 h 128"/>
              <a:gd name="T58" fmla="*/ 26 w 92"/>
              <a:gd name="T59" fmla="*/ 60 h 128"/>
              <a:gd name="T60" fmla="*/ 32 w 92"/>
              <a:gd name="T61" fmla="*/ 10 h 128"/>
              <a:gd name="T62" fmla="*/ 60 w 92"/>
              <a:gd name="T63" fmla="*/ 10 h 128"/>
              <a:gd name="T64" fmla="*/ 66 w 92"/>
              <a:gd name="T65" fmla="*/ 4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2" h="128">
                <a:moveTo>
                  <a:pt x="88" y="19"/>
                </a:moveTo>
                <a:cubicBezTo>
                  <a:pt x="70" y="36"/>
                  <a:pt x="70" y="36"/>
                  <a:pt x="70" y="36"/>
                </a:cubicBezTo>
                <a:cubicBezTo>
                  <a:pt x="70" y="24"/>
                  <a:pt x="70" y="24"/>
                  <a:pt x="70" y="24"/>
                </a:cubicBezTo>
                <a:cubicBezTo>
                  <a:pt x="70" y="11"/>
                  <a:pt x="59" y="0"/>
                  <a:pt x="46" y="0"/>
                </a:cubicBezTo>
                <a:cubicBezTo>
                  <a:pt x="33" y="0"/>
                  <a:pt x="22" y="11"/>
                  <a:pt x="22" y="24"/>
                </a:cubicBezTo>
                <a:cubicBezTo>
                  <a:pt x="22" y="60"/>
                  <a:pt x="22" y="60"/>
                  <a:pt x="22" y="60"/>
                </a:cubicBezTo>
                <a:cubicBezTo>
                  <a:pt x="22" y="66"/>
                  <a:pt x="24" y="72"/>
                  <a:pt x="28" y="77"/>
                </a:cubicBezTo>
                <a:cubicBezTo>
                  <a:pt x="29" y="78"/>
                  <a:pt x="29" y="78"/>
                  <a:pt x="29" y="78"/>
                </a:cubicBezTo>
                <a:cubicBezTo>
                  <a:pt x="21" y="85"/>
                  <a:pt x="21" y="85"/>
                  <a:pt x="21" y="85"/>
                </a:cubicBezTo>
                <a:cubicBezTo>
                  <a:pt x="20" y="84"/>
                  <a:pt x="20" y="84"/>
                  <a:pt x="20" y="84"/>
                </a:cubicBezTo>
                <a:cubicBezTo>
                  <a:pt x="15" y="78"/>
                  <a:pt x="12" y="71"/>
                  <a:pt x="11" y="63"/>
                </a:cubicBezTo>
                <a:cubicBezTo>
                  <a:pt x="11" y="61"/>
                  <a:pt x="11" y="61"/>
                  <a:pt x="11" y="61"/>
                </a:cubicBezTo>
                <a:cubicBezTo>
                  <a:pt x="11" y="59"/>
                  <a:pt x="10" y="58"/>
                  <a:pt x="9" y="58"/>
                </a:cubicBezTo>
                <a:cubicBezTo>
                  <a:pt x="8" y="58"/>
                  <a:pt x="7" y="59"/>
                  <a:pt x="7" y="61"/>
                </a:cubicBezTo>
                <a:cubicBezTo>
                  <a:pt x="7" y="62"/>
                  <a:pt x="7" y="62"/>
                  <a:pt x="7" y="62"/>
                </a:cubicBezTo>
                <a:cubicBezTo>
                  <a:pt x="7" y="72"/>
                  <a:pt x="11" y="81"/>
                  <a:pt x="17" y="88"/>
                </a:cubicBezTo>
                <a:cubicBezTo>
                  <a:pt x="18" y="89"/>
                  <a:pt x="18" y="89"/>
                  <a:pt x="18" y="89"/>
                </a:cubicBezTo>
                <a:cubicBezTo>
                  <a:pt x="1" y="106"/>
                  <a:pt x="1" y="106"/>
                  <a:pt x="1" y="106"/>
                </a:cubicBezTo>
                <a:cubicBezTo>
                  <a:pt x="0" y="107"/>
                  <a:pt x="0" y="108"/>
                  <a:pt x="1" y="109"/>
                </a:cubicBezTo>
                <a:cubicBezTo>
                  <a:pt x="2" y="110"/>
                  <a:pt x="3" y="110"/>
                  <a:pt x="4" y="109"/>
                </a:cubicBezTo>
                <a:cubicBezTo>
                  <a:pt x="21" y="92"/>
                  <a:pt x="21" y="92"/>
                  <a:pt x="21" y="92"/>
                </a:cubicBezTo>
                <a:cubicBezTo>
                  <a:pt x="22" y="92"/>
                  <a:pt x="22" y="92"/>
                  <a:pt x="22" y="92"/>
                </a:cubicBezTo>
                <a:cubicBezTo>
                  <a:pt x="28" y="97"/>
                  <a:pt x="35" y="100"/>
                  <a:pt x="42" y="100"/>
                </a:cubicBezTo>
                <a:cubicBezTo>
                  <a:pt x="44" y="102"/>
                  <a:pt x="44" y="102"/>
                  <a:pt x="44" y="102"/>
                </a:cubicBezTo>
                <a:cubicBezTo>
                  <a:pt x="44" y="123"/>
                  <a:pt x="44" y="123"/>
                  <a:pt x="44" y="123"/>
                </a:cubicBezTo>
                <a:cubicBezTo>
                  <a:pt x="17" y="123"/>
                  <a:pt x="17" y="123"/>
                  <a:pt x="17" y="123"/>
                </a:cubicBezTo>
                <a:cubicBezTo>
                  <a:pt x="15" y="123"/>
                  <a:pt x="14" y="125"/>
                  <a:pt x="14" y="126"/>
                </a:cubicBezTo>
                <a:cubicBezTo>
                  <a:pt x="14" y="127"/>
                  <a:pt x="15" y="128"/>
                  <a:pt x="17" y="128"/>
                </a:cubicBezTo>
                <a:cubicBezTo>
                  <a:pt x="75" y="128"/>
                  <a:pt x="75" y="128"/>
                  <a:pt x="75" y="128"/>
                </a:cubicBezTo>
                <a:cubicBezTo>
                  <a:pt x="77" y="128"/>
                  <a:pt x="78" y="127"/>
                  <a:pt x="78" y="126"/>
                </a:cubicBezTo>
                <a:cubicBezTo>
                  <a:pt x="78" y="125"/>
                  <a:pt x="77" y="123"/>
                  <a:pt x="75" y="123"/>
                </a:cubicBezTo>
                <a:cubicBezTo>
                  <a:pt x="48" y="123"/>
                  <a:pt x="48" y="123"/>
                  <a:pt x="48" y="123"/>
                </a:cubicBezTo>
                <a:cubicBezTo>
                  <a:pt x="48" y="102"/>
                  <a:pt x="48" y="102"/>
                  <a:pt x="48" y="102"/>
                </a:cubicBezTo>
                <a:cubicBezTo>
                  <a:pt x="50" y="100"/>
                  <a:pt x="50" y="100"/>
                  <a:pt x="50" y="100"/>
                </a:cubicBezTo>
                <a:cubicBezTo>
                  <a:pt x="70" y="98"/>
                  <a:pt x="85" y="82"/>
                  <a:pt x="85" y="61"/>
                </a:cubicBezTo>
                <a:cubicBezTo>
                  <a:pt x="85" y="60"/>
                  <a:pt x="84" y="59"/>
                  <a:pt x="83" y="59"/>
                </a:cubicBezTo>
                <a:cubicBezTo>
                  <a:pt x="82" y="59"/>
                  <a:pt x="81" y="60"/>
                  <a:pt x="81" y="61"/>
                </a:cubicBezTo>
                <a:cubicBezTo>
                  <a:pt x="81" y="70"/>
                  <a:pt x="77" y="79"/>
                  <a:pt x="70" y="86"/>
                </a:cubicBezTo>
                <a:cubicBezTo>
                  <a:pt x="64" y="92"/>
                  <a:pt x="55" y="96"/>
                  <a:pt x="46" y="96"/>
                </a:cubicBezTo>
                <a:cubicBezTo>
                  <a:pt x="39" y="96"/>
                  <a:pt x="32" y="94"/>
                  <a:pt x="26" y="89"/>
                </a:cubicBezTo>
                <a:cubicBezTo>
                  <a:pt x="25" y="89"/>
                  <a:pt x="25" y="89"/>
                  <a:pt x="25" y="89"/>
                </a:cubicBezTo>
                <a:cubicBezTo>
                  <a:pt x="33" y="81"/>
                  <a:pt x="33" y="81"/>
                  <a:pt x="33" y="81"/>
                </a:cubicBezTo>
                <a:cubicBezTo>
                  <a:pt x="33" y="81"/>
                  <a:pt x="33" y="81"/>
                  <a:pt x="33" y="81"/>
                </a:cubicBezTo>
                <a:cubicBezTo>
                  <a:pt x="37" y="83"/>
                  <a:pt x="42" y="85"/>
                  <a:pt x="46" y="85"/>
                </a:cubicBezTo>
                <a:cubicBezTo>
                  <a:pt x="59" y="85"/>
                  <a:pt x="70" y="74"/>
                  <a:pt x="70" y="60"/>
                </a:cubicBezTo>
                <a:cubicBezTo>
                  <a:pt x="70" y="43"/>
                  <a:pt x="70" y="43"/>
                  <a:pt x="70" y="43"/>
                </a:cubicBezTo>
                <a:cubicBezTo>
                  <a:pt x="91" y="22"/>
                  <a:pt x="91" y="22"/>
                  <a:pt x="91" y="22"/>
                </a:cubicBezTo>
                <a:cubicBezTo>
                  <a:pt x="92" y="21"/>
                  <a:pt x="92" y="20"/>
                  <a:pt x="91" y="19"/>
                </a:cubicBezTo>
                <a:cubicBezTo>
                  <a:pt x="90" y="18"/>
                  <a:pt x="89" y="18"/>
                  <a:pt x="88" y="19"/>
                </a:cubicBezTo>
                <a:close/>
                <a:moveTo>
                  <a:pt x="66" y="60"/>
                </a:moveTo>
                <a:cubicBezTo>
                  <a:pt x="66" y="66"/>
                  <a:pt x="64" y="71"/>
                  <a:pt x="60" y="74"/>
                </a:cubicBezTo>
                <a:cubicBezTo>
                  <a:pt x="56" y="78"/>
                  <a:pt x="51" y="80"/>
                  <a:pt x="46" y="80"/>
                </a:cubicBezTo>
                <a:cubicBezTo>
                  <a:pt x="43" y="80"/>
                  <a:pt x="40" y="80"/>
                  <a:pt x="38" y="78"/>
                </a:cubicBezTo>
                <a:cubicBezTo>
                  <a:pt x="36" y="77"/>
                  <a:pt x="36" y="77"/>
                  <a:pt x="36" y="77"/>
                </a:cubicBezTo>
                <a:cubicBezTo>
                  <a:pt x="66" y="47"/>
                  <a:pt x="66" y="47"/>
                  <a:pt x="66" y="47"/>
                </a:cubicBezTo>
                <a:lnTo>
                  <a:pt x="66" y="60"/>
                </a:lnTo>
                <a:close/>
                <a:moveTo>
                  <a:pt x="66" y="41"/>
                </a:moveTo>
                <a:cubicBezTo>
                  <a:pt x="32" y="75"/>
                  <a:pt x="32" y="75"/>
                  <a:pt x="32" y="75"/>
                </a:cubicBezTo>
                <a:cubicBezTo>
                  <a:pt x="31" y="74"/>
                  <a:pt x="31" y="74"/>
                  <a:pt x="31" y="74"/>
                </a:cubicBezTo>
                <a:cubicBezTo>
                  <a:pt x="28" y="70"/>
                  <a:pt x="26" y="65"/>
                  <a:pt x="26" y="60"/>
                </a:cubicBezTo>
                <a:cubicBezTo>
                  <a:pt x="26" y="24"/>
                  <a:pt x="26" y="24"/>
                  <a:pt x="26" y="24"/>
                </a:cubicBezTo>
                <a:cubicBezTo>
                  <a:pt x="26" y="19"/>
                  <a:pt x="28" y="14"/>
                  <a:pt x="32" y="10"/>
                </a:cubicBezTo>
                <a:cubicBezTo>
                  <a:pt x="36" y="7"/>
                  <a:pt x="41" y="5"/>
                  <a:pt x="46" y="5"/>
                </a:cubicBezTo>
                <a:cubicBezTo>
                  <a:pt x="51" y="5"/>
                  <a:pt x="56" y="7"/>
                  <a:pt x="60" y="10"/>
                </a:cubicBezTo>
                <a:cubicBezTo>
                  <a:pt x="64" y="14"/>
                  <a:pt x="66" y="19"/>
                  <a:pt x="66" y="24"/>
                </a:cubicBezTo>
                <a:lnTo>
                  <a:pt x="66" y="41"/>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2" name="Freeform 81"/>
          <p:cNvSpPr>
            <a:spLocks noEditPoints="1"/>
          </p:cNvSpPr>
          <p:nvPr/>
        </p:nvSpPr>
        <p:spPr bwMode="auto">
          <a:xfrm>
            <a:off x="11608355" y="7900350"/>
            <a:ext cx="719491" cy="907835"/>
          </a:xfrm>
          <a:custGeom>
            <a:avLst/>
            <a:gdLst>
              <a:gd name="T0" fmla="*/ 62 w 68"/>
              <a:gd name="T1" fmla="*/ 34 h 86"/>
              <a:gd name="T2" fmla="*/ 54 w 68"/>
              <a:gd name="T3" fmla="*/ 32 h 86"/>
              <a:gd name="T4" fmla="*/ 50 w 68"/>
              <a:gd name="T5" fmla="*/ 33 h 86"/>
              <a:gd name="T6" fmla="*/ 44 w 68"/>
              <a:gd name="T7" fmla="*/ 29 h 86"/>
              <a:gd name="T8" fmla="*/ 41 w 68"/>
              <a:gd name="T9" fmla="*/ 18 h 86"/>
              <a:gd name="T10" fmla="*/ 35 w 68"/>
              <a:gd name="T11" fmla="*/ 12 h 86"/>
              <a:gd name="T12" fmla="*/ 29 w 68"/>
              <a:gd name="T13" fmla="*/ 57 h 86"/>
              <a:gd name="T14" fmla="*/ 14 w 68"/>
              <a:gd name="T15" fmla="*/ 45 h 86"/>
              <a:gd name="T16" fmla="*/ 16 w 68"/>
              <a:gd name="T17" fmla="*/ 61 h 86"/>
              <a:gd name="T18" fmla="*/ 38 w 68"/>
              <a:gd name="T19" fmla="*/ 83 h 86"/>
              <a:gd name="T20" fmla="*/ 61 w 68"/>
              <a:gd name="T21" fmla="*/ 83 h 86"/>
              <a:gd name="T22" fmla="*/ 68 w 68"/>
              <a:gd name="T23" fmla="*/ 41 h 86"/>
              <a:gd name="T24" fmla="*/ 66 w 68"/>
              <a:gd name="T25" fmla="*/ 71 h 86"/>
              <a:gd name="T26" fmla="*/ 39 w 68"/>
              <a:gd name="T27" fmla="*/ 81 h 86"/>
              <a:gd name="T28" fmla="*/ 18 w 68"/>
              <a:gd name="T29" fmla="*/ 60 h 86"/>
              <a:gd name="T30" fmla="*/ 15 w 68"/>
              <a:gd name="T31" fmla="*/ 47 h 86"/>
              <a:gd name="T32" fmla="*/ 32 w 68"/>
              <a:gd name="T33" fmla="*/ 62 h 86"/>
              <a:gd name="T34" fmla="*/ 35 w 68"/>
              <a:gd name="T35" fmla="*/ 14 h 86"/>
              <a:gd name="T36" fmla="*/ 39 w 68"/>
              <a:gd name="T37" fmla="*/ 18 h 86"/>
              <a:gd name="T38" fmla="*/ 39 w 68"/>
              <a:gd name="T39" fmla="*/ 42 h 86"/>
              <a:gd name="T40" fmla="*/ 41 w 68"/>
              <a:gd name="T41" fmla="*/ 35 h 86"/>
              <a:gd name="T42" fmla="*/ 45 w 68"/>
              <a:gd name="T43" fmla="*/ 31 h 86"/>
              <a:gd name="T44" fmla="*/ 48 w 68"/>
              <a:gd name="T45" fmla="*/ 37 h 86"/>
              <a:gd name="T46" fmla="*/ 48 w 68"/>
              <a:gd name="T47" fmla="*/ 42 h 86"/>
              <a:gd name="T48" fmla="*/ 50 w 68"/>
              <a:gd name="T49" fmla="*/ 42 h 86"/>
              <a:gd name="T50" fmla="*/ 54 w 68"/>
              <a:gd name="T51" fmla="*/ 34 h 86"/>
              <a:gd name="T52" fmla="*/ 57 w 68"/>
              <a:gd name="T53" fmla="*/ 37 h 86"/>
              <a:gd name="T54" fmla="*/ 57 w 68"/>
              <a:gd name="T55" fmla="*/ 42 h 86"/>
              <a:gd name="T56" fmla="*/ 60 w 68"/>
              <a:gd name="T57" fmla="*/ 40 h 86"/>
              <a:gd name="T58" fmla="*/ 63 w 68"/>
              <a:gd name="T59" fmla="*/ 36 h 86"/>
              <a:gd name="T60" fmla="*/ 66 w 68"/>
              <a:gd name="T61" fmla="*/ 71 h 86"/>
              <a:gd name="T62" fmla="*/ 22 w 68"/>
              <a:gd name="T63" fmla="*/ 13 h 86"/>
              <a:gd name="T64" fmla="*/ 35 w 68"/>
              <a:gd name="T65" fmla="*/ 0 h 86"/>
              <a:gd name="T66" fmla="*/ 48 w 68"/>
              <a:gd name="T67" fmla="*/ 13 h 86"/>
              <a:gd name="T68" fmla="*/ 43 w 68"/>
              <a:gd name="T69" fmla="*/ 21 h 86"/>
              <a:gd name="T70" fmla="*/ 43 w 68"/>
              <a:gd name="T71" fmla="*/ 5 h 86"/>
              <a:gd name="T72" fmla="*/ 28 w 68"/>
              <a:gd name="T73" fmla="*/ 5 h 86"/>
              <a:gd name="T74" fmla="*/ 28 w 68"/>
              <a:gd name="T75" fmla="*/ 21 h 86"/>
              <a:gd name="T76" fmla="*/ 12 w 68"/>
              <a:gd name="T77" fmla="*/ 59 h 86"/>
              <a:gd name="T78" fmla="*/ 3 w 68"/>
              <a:gd name="T79" fmla="*/ 56 h 86"/>
              <a:gd name="T80" fmla="*/ 5 w 68"/>
              <a:gd name="T81" fmla="*/ 38 h 86"/>
              <a:gd name="T82" fmla="*/ 23 w 68"/>
              <a:gd name="T83" fmla="*/ 40 h 86"/>
              <a:gd name="T84" fmla="*/ 24 w 68"/>
              <a:gd name="T85" fmla="*/ 49 h 86"/>
              <a:gd name="T86" fmla="*/ 14 w 68"/>
              <a:gd name="T87" fmla="*/ 37 h 86"/>
              <a:gd name="T88" fmla="*/ 3 w 68"/>
              <a:gd name="T89" fmla="*/ 47 h 86"/>
              <a:gd name="T90" fmla="*/ 12 w 68"/>
              <a:gd name="T91" fmla="*/ 59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8" h="86">
                <a:moveTo>
                  <a:pt x="63" y="34"/>
                </a:moveTo>
                <a:cubicBezTo>
                  <a:pt x="62" y="34"/>
                  <a:pt x="62" y="34"/>
                  <a:pt x="62" y="34"/>
                </a:cubicBezTo>
                <a:cubicBezTo>
                  <a:pt x="61" y="34"/>
                  <a:pt x="60" y="35"/>
                  <a:pt x="59" y="36"/>
                </a:cubicBezTo>
                <a:cubicBezTo>
                  <a:pt x="58" y="33"/>
                  <a:pt x="56" y="32"/>
                  <a:pt x="54" y="32"/>
                </a:cubicBezTo>
                <a:cubicBezTo>
                  <a:pt x="54" y="32"/>
                  <a:pt x="54" y="32"/>
                  <a:pt x="54" y="32"/>
                </a:cubicBezTo>
                <a:cubicBezTo>
                  <a:pt x="52" y="32"/>
                  <a:pt x="51" y="32"/>
                  <a:pt x="50" y="33"/>
                </a:cubicBezTo>
                <a:cubicBezTo>
                  <a:pt x="49" y="31"/>
                  <a:pt x="47" y="29"/>
                  <a:pt x="45" y="29"/>
                </a:cubicBezTo>
                <a:cubicBezTo>
                  <a:pt x="44" y="29"/>
                  <a:pt x="44" y="29"/>
                  <a:pt x="44" y="29"/>
                </a:cubicBezTo>
                <a:cubicBezTo>
                  <a:pt x="43" y="29"/>
                  <a:pt x="42" y="29"/>
                  <a:pt x="41" y="30"/>
                </a:cubicBezTo>
                <a:cubicBezTo>
                  <a:pt x="41" y="18"/>
                  <a:pt x="41" y="18"/>
                  <a:pt x="41" y="18"/>
                </a:cubicBezTo>
                <a:cubicBezTo>
                  <a:pt x="41" y="14"/>
                  <a:pt x="38" y="12"/>
                  <a:pt x="35" y="12"/>
                </a:cubicBezTo>
                <a:cubicBezTo>
                  <a:pt x="35" y="12"/>
                  <a:pt x="35" y="12"/>
                  <a:pt x="35" y="12"/>
                </a:cubicBezTo>
                <a:cubicBezTo>
                  <a:pt x="32" y="12"/>
                  <a:pt x="29" y="14"/>
                  <a:pt x="29" y="18"/>
                </a:cubicBezTo>
                <a:cubicBezTo>
                  <a:pt x="29" y="57"/>
                  <a:pt x="29" y="57"/>
                  <a:pt x="29" y="57"/>
                </a:cubicBezTo>
                <a:cubicBezTo>
                  <a:pt x="17" y="45"/>
                  <a:pt x="17" y="45"/>
                  <a:pt x="17" y="45"/>
                </a:cubicBezTo>
                <a:cubicBezTo>
                  <a:pt x="16" y="44"/>
                  <a:pt x="15" y="44"/>
                  <a:pt x="14" y="45"/>
                </a:cubicBezTo>
                <a:cubicBezTo>
                  <a:pt x="12" y="45"/>
                  <a:pt x="11" y="48"/>
                  <a:pt x="11" y="50"/>
                </a:cubicBezTo>
                <a:cubicBezTo>
                  <a:pt x="11" y="53"/>
                  <a:pt x="11" y="55"/>
                  <a:pt x="16" y="61"/>
                </a:cubicBezTo>
                <a:cubicBezTo>
                  <a:pt x="26" y="73"/>
                  <a:pt x="26" y="73"/>
                  <a:pt x="26" y="73"/>
                </a:cubicBezTo>
                <a:cubicBezTo>
                  <a:pt x="27" y="73"/>
                  <a:pt x="32" y="79"/>
                  <a:pt x="38" y="83"/>
                </a:cubicBezTo>
                <a:cubicBezTo>
                  <a:pt x="41" y="85"/>
                  <a:pt x="45" y="86"/>
                  <a:pt x="50" y="86"/>
                </a:cubicBezTo>
                <a:cubicBezTo>
                  <a:pt x="54" y="86"/>
                  <a:pt x="59" y="85"/>
                  <a:pt x="61" y="83"/>
                </a:cubicBezTo>
                <a:cubicBezTo>
                  <a:pt x="61" y="83"/>
                  <a:pt x="68" y="79"/>
                  <a:pt x="68" y="71"/>
                </a:cubicBezTo>
                <a:cubicBezTo>
                  <a:pt x="68" y="41"/>
                  <a:pt x="68" y="41"/>
                  <a:pt x="68" y="41"/>
                </a:cubicBezTo>
                <a:cubicBezTo>
                  <a:pt x="68" y="37"/>
                  <a:pt x="66" y="34"/>
                  <a:pt x="63" y="34"/>
                </a:cubicBezTo>
                <a:close/>
                <a:moveTo>
                  <a:pt x="66" y="71"/>
                </a:moveTo>
                <a:cubicBezTo>
                  <a:pt x="66" y="78"/>
                  <a:pt x="60" y="81"/>
                  <a:pt x="60" y="81"/>
                </a:cubicBezTo>
                <a:cubicBezTo>
                  <a:pt x="56" y="84"/>
                  <a:pt x="44" y="85"/>
                  <a:pt x="39" y="81"/>
                </a:cubicBezTo>
                <a:cubicBezTo>
                  <a:pt x="33" y="78"/>
                  <a:pt x="28" y="72"/>
                  <a:pt x="28" y="71"/>
                </a:cubicBezTo>
                <a:cubicBezTo>
                  <a:pt x="18" y="60"/>
                  <a:pt x="18" y="60"/>
                  <a:pt x="18" y="60"/>
                </a:cubicBezTo>
                <a:cubicBezTo>
                  <a:pt x="13" y="54"/>
                  <a:pt x="13" y="52"/>
                  <a:pt x="13" y="50"/>
                </a:cubicBezTo>
                <a:cubicBezTo>
                  <a:pt x="13" y="49"/>
                  <a:pt x="14" y="47"/>
                  <a:pt x="15" y="47"/>
                </a:cubicBezTo>
                <a:cubicBezTo>
                  <a:pt x="15" y="47"/>
                  <a:pt x="15" y="47"/>
                  <a:pt x="16" y="47"/>
                </a:cubicBezTo>
                <a:cubicBezTo>
                  <a:pt x="32" y="62"/>
                  <a:pt x="32" y="62"/>
                  <a:pt x="32" y="62"/>
                </a:cubicBezTo>
                <a:cubicBezTo>
                  <a:pt x="32" y="18"/>
                  <a:pt x="32" y="18"/>
                  <a:pt x="32" y="18"/>
                </a:cubicBezTo>
                <a:cubicBezTo>
                  <a:pt x="32" y="16"/>
                  <a:pt x="33" y="14"/>
                  <a:pt x="35" y="14"/>
                </a:cubicBezTo>
                <a:cubicBezTo>
                  <a:pt x="35" y="14"/>
                  <a:pt x="35" y="14"/>
                  <a:pt x="35" y="14"/>
                </a:cubicBezTo>
                <a:cubicBezTo>
                  <a:pt x="37" y="14"/>
                  <a:pt x="39" y="16"/>
                  <a:pt x="39" y="18"/>
                </a:cubicBezTo>
                <a:cubicBezTo>
                  <a:pt x="39" y="35"/>
                  <a:pt x="39" y="35"/>
                  <a:pt x="39" y="35"/>
                </a:cubicBezTo>
                <a:cubicBezTo>
                  <a:pt x="39" y="42"/>
                  <a:pt x="39" y="42"/>
                  <a:pt x="39" y="42"/>
                </a:cubicBezTo>
                <a:cubicBezTo>
                  <a:pt x="41" y="42"/>
                  <a:pt x="41" y="42"/>
                  <a:pt x="41" y="42"/>
                </a:cubicBezTo>
                <a:cubicBezTo>
                  <a:pt x="41" y="35"/>
                  <a:pt x="41" y="35"/>
                  <a:pt x="41" y="35"/>
                </a:cubicBezTo>
                <a:cubicBezTo>
                  <a:pt x="41" y="33"/>
                  <a:pt x="42" y="31"/>
                  <a:pt x="44" y="31"/>
                </a:cubicBezTo>
                <a:cubicBezTo>
                  <a:pt x="45" y="31"/>
                  <a:pt x="45" y="31"/>
                  <a:pt x="45" y="31"/>
                </a:cubicBezTo>
                <a:cubicBezTo>
                  <a:pt x="47" y="31"/>
                  <a:pt x="48" y="33"/>
                  <a:pt x="48" y="35"/>
                </a:cubicBezTo>
                <a:cubicBezTo>
                  <a:pt x="48" y="37"/>
                  <a:pt x="48" y="37"/>
                  <a:pt x="48" y="37"/>
                </a:cubicBezTo>
                <a:cubicBezTo>
                  <a:pt x="48" y="42"/>
                  <a:pt x="48" y="42"/>
                  <a:pt x="48" y="42"/>
                </a:cubicBezTo>
                <a:cubicBezTo>
                  <a:pt x="48" y="42"/>
                  <a:pt x="48" y="42"/>
                  <a:pt x="48" y="42"/>
                </a:cubicBezTo>
                <a:cubicBezTo>
                  <a:pt x="50" y="42"/>
                  <a:pt x="50" y="42"/>
                  <a:pt x="50" y="42"/>
                </a:cubicBezTo>
                <a:cubicBezTo>
                  <a:pt x="50" y="42"/>
                  <a:pt x="50" y="42"/>
                  <a:pt x="50" y="42"/>
                </a:cubicBezTo>
                <a:cubicBezTo>
                  <a:pt x="50" y="37"/>
                  <a:pt x="50" y="37"/>
                  <a:pt x="50" y="37"/>
                </a:cubicBezTo>
                <a:cubicBezTo>
                  <a:pt x="50" y="36"/>
                  <a:pt x="52" y="34"/>
                  <a:pt x="54" y="34"/>
                </a:cubicBezTo>
                <a:cubicBezTo>
                  <a:pt x="54" y="34"/>
                  <a:pt x="54" y="34"/>
                  <a:pt x="54" y="34"/>
                </a:cubicBezTo>
                <a:cubicBezTo>
                  <a:pt x="56" y="34"/>
                  <a:pt x="57" y="36"/>
                  <a:pt x="57" y="37"/>
                </a:cubicBezTo>
                <a:cubicBezTo>
                  <a:pt x="57" y="40"/>
                  <a:pt x="57" y="40"/>
                  <a:pt x="57" y="40"/>
                </a:cubicBezTo>
                <a:cubicBezTo>
                  <a:pt x="57" y="42"/>
                  <a:pt x="57" y="42"/>
                  <a:pt x="57" y="42"/>
                </a:cubicBezTo>
                <a:cubicBezTo>
                  <a:pt x="60" y="42"/>
                  <a:pt x="60" y="42"/>
                  <a:pt x="60" y="42"/>
                </a:cubicBezTo>
                <a:cubicBezTo>
                  <a:pt x="60" y="40"/>
                  <a:pt x="60" y="40"/>
                  <a:pt x="60" y="40"/>
                </a:cubicBezTo>
                <a:cubicBezTo>
                  <a:pt x="60" y="38"/>
                  <a:pt x="61" y="36"/>
                  <a:pt x="62" y="36"/>
                </a:cubicBezTo>
                <a:cubicBezTo>
                  <a:pt x="63" y="36"/>
                  <a:pt x="63" y="36"/>
                  <a:pt x="63" y="36"/>
                </a:cubicBezTo>
                <a:cubicBezTo>
                  <a:pt x="64" y="36"/>
                  <a:pt x="66" y="38"/>
                  <a:pt x="66" y="41"/>
                </a:cubicBezTo>
                <a:lnTo>
                  <a:pt x="66" y="71"/>
                </a:lnTo>
                <a:close/>
                <a:moveTo>
                  <a:pt x="26" y="22"/>
                </a:moveTo>
                <a:cubicBezTo>
                  <a:pt x="24" y="20"/>
                  <a:pt x="22" y="16"/>
                  <a:pt x="22" y="13"/>
                </a:cubicBezTo>
                <a:cubicBezTo>
                  <a:pt x="22" y="10"/>
                  <a:pt x="24" y="6"/>
                  <a:pt x="26" y="4"/>
                </a:cubicBezTo>
                <a:cubicBezTo>
                  <a:pt x="29" y="1"/>
                  <a:pt x="32" y="0"/>
                  <a:pt x="35" y="0"/>
                </a:cubicBezTo>
                <a:cubicBezTo>
                  <a:pt x="39" y="0"/>
                  <a:pt x="42" y="1"/>
                  <a:pt x="44" y="4"/>
                </a:cubicBezTo>
                <a:cubicBezTo>
                  <a:pt x="47" y="6"/>
                  <a:pt x="48" y="10"/>
                  <a:pt x="48" y="13"/>
                </a:cubicBezTo>
                <a:cubicBezTo>
                  <a:pt x="48" y="16"/>
                  <a:pt x="47" y="20"/>
                  <a:pt x="44" y="22"/>
                </a:cubicBezTo>
                <a:cubicBezTo>
                  <a:pt x="43" y="21"/>
                  <a:pt x="43" y="21"/>
                  <a:pt x="43" y="21"/>
                </a:cubicBezTo>
                <a:cubicBezTo>
                  <a:pt x="45" y="19"/>
                  <a:pt x="46" y="16"/>
                  <a:pt x="46" y="13"/>
                </a:cubicBezTo>
                <a:cubicBezTo>
                  <a:pt x="46" y="10"/>
                  <a:pt x="45" y="8"/>
                  <a:pt x="43" y="5"/>
                </a:cubicBezTo>
                <a:cubicBezTo>
                  <a:pt x="41" y="3"/>
                  <a:pt x="38" y="2"/>
                  <a:pt x="35" y="2"/>
                </a:cubicBezTo>
                <a:cubicBezTo>
                  <a:pt x="32" y="2"/>
                  <a:pt x="30" y="3"/>
                  <a:pt x="28" y="5"/>
                </a:cubicBezTo>
                <a:cubicBezTo>
                  <a:pt x="26" y="8"/>
                  <a:pt x="25" y="10"/>
                  <a:pt x="25" y="13"/>
                </a:cubicBezTo>
                <a:cubicBezTo>
                  <a:pt x="25" y="16"/>
                  <a:pt x="26" y="19"/>
                  <a:pt x="28" y="21"/>
                </a:cubicBezTo>
                <a:lnTo>
                  <a:pt x="26" y="22"/>
                </a:lnTo>
                <a:close/>
                <a:moveTo>
                  <a:pt x="12" y="59"/>
                </a:moveTo>
                <a:cubicBezTo>
                  <a:pt x="11" y="61"/>
                  <a:pt x="11" y="61"/>
                  <a:pt x="11" y="61"/>
                </a:cubicBezTo>
                <a:cubicBezTo>
                  <a:pt x="8" y="60"/>
                  <a:pt x="5" y="59"/>
                  <a:pt x="3" y="56"/>
                </a:cubicBezTo>
                <a:cubicBezTo>
                  <a:pt x="1" y="53"/>
                  <a:pt x="0" y="50"/>
                  <a:pt x="0" y="46"/>
                </a:cubicBezTo>
                <a:cubicBezTo>
                  <a:pt x="1" y="43"/>
                  <a:pt x="2" y="40"/>
                  <a:pt x="5" y="38"/>
                </a:cubicBezTo>
                <a:cubicBezTo>
                  <a:pt x="8" y="36"/>
                  <a:pt x="11" y="35"/>
                  <a:pt x="15" y="35"/>
                </a:cubicBezTo>
                <a:cubicBezTo>
                  <a:pt x="18" y="36"/>
                  <a:pt x="21" y="37"/>
                  <a:pt x="23" y="40"/>
                </a:cubicBezTo>
                <a:cubicBezTo>
                  <a:pt x="25" y="43"/>
                  <a:pt x="26" y="46"/>
                  <a:pt x="26" y="50"/>
                </a:cubicBezTo>
                <a:cubicBezTo>
                  <a:pt x="24" y="49"/>
                  <a:pt x="24" y="49"/>
                  <a:pt x="24" y="49"/>
                </a:cubicBezTo>
                <a:cubicBezTo>
                  <a:pt x="24" y="47"/>
                  <a:pt x="23" y="44"/>
                  <a:pt x="21" y="41"/>
                </a:cubicBezTo>
                <a:cubicBezTo>
                  <a:pt x="20" y="39"/>
                  <a:pt x="17" y="38"/>
                  <a:pt x="14" y="37"/>
                </a:cubicBezTo>
                <a:cubicBezTo>
                  <a:pt x="12" y="37"/>
                  <a:pt x="9" y="38"/>
                  <a:pt x="7" y="40"/>
                </a:cubicBezTo>
                <a:cubicBezTo>
                  <a:pt x="4" y="41"/>
                  <a:pt x="3" y="44"/>
                  <a:pt x="3" y="47"/>
                </a:cubicBezTo>
                <a:cubicBezTo>
                  <a:pt x="2" y="50"/>
                  <a:pt x="3" y="52"/>
                  <a:pt x="5" y="55"/>
                </a:cubicBezTo>
                <a:cubicBezTo>
                  <a:pt x="6" y="57"/>
                  <a:pt x="9" y="58"/>
                  <a:pt x="12" y="59"/>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83" name="Freeform 82"/>
          <p:cNvSpPr>
            <a:spLocks noEditPoints="1"/>
          </p:cNvSpPr>
          <p:nvPr/>
        </p:nvSpPr>
        <p:spPr bwMode="auto">
          <a:xfrm>
            <a:off x="12084531" y="6417607"/>
            <a:ext cx="714961" cy="704794"/>
          </a:xfrm>
          <a:custGeom>
            <a:avLst/>
            <a:gdLst>
              <a:gd name="T0" fmla="*/ 17 w 75"/>
              <a:gd name="T1" fmla="*/ 68 h 74"/>
              <a:gd name="T2" fmla="*/ 23 w 75"/>
              <a:gd name="T3" fmla="*/ 68 h 74"/>
              <a:gd name="T4" fmla="*/ 20 w 75"/>
              <a:gd name="T5" fmla="*/ 70 h 74"/>
              <a:gd name="T6" fmla="*/ 20 w 75"/>
              <a:gd name="T7" fmla="*/ 67 h 74"/>
              <a:gd name="T8" fmla="*/ 20 w 75"/>
              <a:gd name="T9" fmla="*/ 70 h 74"/>
              <a:gd name="T10" fmla="*/ 26 w 75"/>
              <a:gd name="T11" fmla="*/ 6 h 74"/>
              <a:gd name="T12" fmla="*/ 26 w 75"/>
              <a:gd name="T13" fmla="*/ 4 h 74"/>
              <a:gd name="T14" fmla="*/ 13 w 75"/>
              <a:gd name="T15" fmla="*/ 5 h 74"/>
              <a:gd name="T16" fmla="*/ 14 w 75"/>
              <a:gd name="T17" fmla="*/ 4 h 74"/>
              <a:gd name="T18" fmla="*/ 27 w 75"/>
              <a:gd name="T19" fmla="*/ 5 h 74"/>
              <a:gd name="T20" fmla="*/ 14 w 75"/>
              <a:gd name="T21" fmla="*/ 5 h 74"/>
              <a:gd name="T22" fmla="*/ 14 w 75"/>
              <a:gd name="T23" fmla="*/ 4 h 74"/>
              <a:gd name="T24" fmla="*/ 40 w 75"/>
              <a:gd name="T25" fmla="*/ 4 h 74"/>
              <a:gd name="T26" fmla="*/ 5 w 75"/>
              <a:gd name="T27" fmla="*/ 0 h 74"/>
              <a:gd name="T28" fmla="*/ 0 w 75"/>
              <a:gd name="T29" fmla="*/ 69 h 74"/>
              <a:gd name="T30" fmla="*/ 36 w 75"/>
              <a:gd name="T31" fmla="*/ 74 h 74"/>
              <a:gd name="T32" fmla="*/ 41 w 75"/>
              <a:gd name="T33" fmla="*/ 40 h 74"/>
              <a:gd name="T34" fmla="*/ 70 w 75"/>
              <a:gd name="T35" fmla="*/ 34 h 74"/>
              <a:gd name="T36" fmla="*/ 75 w 75"/>
              <a:gd name="T37" fmla="*/ 9 h 74"/>
              <a:gd name="T38" fmla="*/ 5 w 75"/>
              <a:gd name="T39" fmla="*/ 3 h 74"/>
              <a:gd name="T40" fmla="*/ 38 w 75"/>
              <a:gd name="T41" fmla="*/ 4 h 74"/>
              <a:gd name="T42" fmla="*/ 27 w 75"/>
              <a:gd name="T43" fmla="*/ 8 h 74"/>
              <a:gd name="T44" fmla="*/ 2 w 75"/>
              <a:gd name="T45" fmla="*/ 5 h 74"/>
              <a:gd name="T46" fmla="*/ 36 w 75"/>
              <a:gd name="T47" fmla="*/ 72 h 74"/>
              <a:gd name="T48" fmla="*/ 2 w 75"/>
              <a:gd name="T49" fmla="*/ 69 h 74"/>
              <a:gd name="T50" fmla="*/ 38 w 75"/>
              <a:gd name="T51" fmla="*/ 65 h 74"/>
              <a:gd name="T52" fmla="*/ 36 w 75"/>
              <a:gd name="T53" fmla="*/ 72 h 74"/>
              <a:gd name="T54" fmla="*/ 2 w 75"/>
              <a:gd name="T55" fmla="*/ 63 h 74"/>
              <a:gd name="T56" fmla="*/ 27 w 75"/>
              <a:gd name="T57" fmla="*/ 9 h 74"/>
              <a:gd name="T58" fmla="*/ 31 w 75"/>
              <a:gd name="T59" fmla="*/ 35 h 74"/>
              <a:gd name="T60" fmla="*/ 38 w 75"/>
              <a:gd name="T61" fmla="*/ 42 h 74"/>
              <a:gd name="T62" fmla="*/ 72 w 75"/>
              <a:gd name="T63" fmla="*/ 30 h 74"/>
              <a:gd name="T64" fmla="*/ 46 w 75"/>
              <a:gd name="T65" fmla="*/ 32 h 74"/>
              <a:gd name="T66" fmla="*/ 46 w 75"/>
              <a:gd name="T67" fmla="*/ 32 h 74"/>
              <a:gd name="T68" fmla="*/ 34 w 75"/>
              <a:gd name="T69" fmla="*/ 33 h 74"/>
              <a:gd name="T70" fmla="*/ 33 w 75"/>
              <a:gd name="T71" fmla="*/ 33 h 74"/>
              <a:gd name="T72" fmla="*/ 29 w 75"/>
              <a:gd name="T73" fmla="*/ 9 h 74"/>
              <a:gd name="T74" fmla="*/ 70 w 75"/>
              <a:gd name="T75" fmla="*/ 6 h 74"/>
              <a:gd name="T76" fmla="*/ 72 w 75"/>
              <a:gd name="T77" fmla="*/ 30 h 74"/>
              <a:gd name="T78" fmla="*/ 66 w 75"/>
              <a:gd name="T79" fmla="*/ 11 h 74"/>
              <a:gd name="T80" fmla="*/ 33 w 75"/>
              <a:gd name="T81" fmla="*/ 12 h 74"/>
              <a:gd name="T82" fmla="*/ 33 w 75"/>
              <a:gd name="T83" fmla="*/ 17 h 74"/>
              <a:gd name="T84" fmla="*/ 61 w 75"/>
              <a:gd name="T85" fmla="*/ 19 h 74"/>
              <a:gd name="T86" fmla="*/ 33 w 75"/>
              <a:gd name="T87" fmla="*/ 17 h 74"/>
              <a:gd name="T88" fmla="*/ 50 w 75"/>
              <a:gd name="T89" fmla="*/ 23 h 74"/>
              <a:gd name="T90" fmla="*/ 33 w 75"/>
              <a:gd name="T91" fmla="*/ 2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5" h="74">
                <a:moveTo>
                  <a:pt x="20" y="65"/>
                </a:moveTo>
                <a:cubicBezTo>
                  <a:pt x="19" y="65"/>
                  <a:pt x="17" y="67"/>
                  <a:pt x="17" y="68"/>
                </a:cubicBezTo>
                <a:cubicBezTo>
                  <a:pt x="17" y="70"/>
                  <a:pt x="19" y="72"/>
                  <a:pt x="20" y="72"/>
                </a:cubicBezTo>
                <a:cubicBezTo>
                  <a:pt x="22" y="72"/>
                  <a:pt x="23" y="70"/>
                  <a:pt x="23" y="68"/>
                </a:cubicBezTo>
                <a:cubicBezTo>
                  <a:pt x="23" y="67"/>
                  <a:pt x="22" y="65"/>
                  <a:pt x="20" y="65"/>
                </a:cubicBezTo>
                <a:close/>
                <a:moveTo>
                  <a:pt x="20" y="70"/>
                </a:moveTo>
                <a:cubicBezTo>
                  <a:pt x="20" y="70"/>
                  <a:pt x="19" y="69"/>
                  <a:pt x="19" y="68"/>
                </a:cubicBezTo>
                <a:cubicBezTo>
                  <a:pt x="19" y="68"/>
                  <a:pt x="20" y="67"/>
                  <a:pt x="20" y="67"/>
                </a:cubicBezTo>
                <a:cubicBezTo>
                  <a:pt x="21" y="67"/>
                  <a:pt x="22" y="68"/>
                  <a:pt x="22" y="68"/>
                </a:cubicBezTo>
                <a:cubicBezTo>
                  <a:pt x="22" y="69"/>
                  <a:pt x="21" y="70"/>
                  <a:pt x="20" y="70"/>
                </a:cubicBezTo>
                <a:close/>
                <a:moveTo>
                  <a:pt x="14" y="6"/>
                </a:moveTo>
                <a:cubicBezTo>
                  <a:pt x="26" y="6"/>
                  <a:pt x="26" y="6"/>
                  <a:pt x="26" y="6"/>
                </a:cubicBezTo>
                <a:cubicBezTo>
                  <a:pt x="27" y="6"/>
                  <a:pt x="28" y="6"/>
                  <a:pt x="28" y="5"/>
                </a:cubicBezTo>
                <a:cubicBezTo>
                  <a:pt x="28" y="4"/>
                  <a:pt x="27" y="4"/>
                  <a:pt x="26" y="4"/>
                </a:cubicBezTo>
                <a:cubicBezTo>
                  <a:pt x="14" y="4"/>
                  <a:pt x="14" y="4"/>
                  <a:pt x="14" y="4"/>
                </a:cubicBezTo>
                <a:cubicBezTo>
                  <a:pt x="14" y="4"/>
                  <a:pt x="13" y="4"/>
                  <a:pt x="13" y="5"/>
                </a:cubicBezTo>
                <a:cubicBezTo>
                  <a:pt x="13" y="6"/>
                  <a:pt x="14" y="6"/>
                  <a:pt x="14" y="6"/>
                </a:cubicBezTo>
                <a:close/>
                <a:moveTo>
                  <a:pt x="14" y="4"/>
                </a:moveTo>
                <a:cubicBezTo>
                  <a:pt x="26" y="4"/>
                  <a:pt x="26" y="4"/>
                  <a:pt x="26" y="4"/>
                </a:cubicBezTo>
                <a:cubicBezTo>
                  <a:pt x="27" y="4"/>
                  <a:pt x="27" y="5"/>
                  <a:pt x="27" y="5"/>
                </a:cubicBezTo>
                <a:cubicBezTo>
                  <a:pt x="27" y="5"/>
                  <a:pt x="27" y="5"/>
                  <a:pt x="26" y="5"/>
                </a:cubicBezTo>
                <a:cubicBezTo>
                  <a:pt x="14" y="5"/>
                  <a:pt x="14" y="5"/>
                  <a:pt x="14" y="5"/>
                </a:cubicBezTo>
                <a:cubicBezTo>
                  <a:pt x="14" y="5"/>
                  <a:pt x="14" y="5"/>
                  <a:pt x="14" y="5"/>
                </a:cubicBezTo>
                <a:cubicBezTo>
                  <a:pt x="14" y="5"/>
                  <a:pt x="14" y="4"/>
                  <a:pt x="14" y="4"/>
                </a:cubicBezTo>
                <a:close/>
                <a:moveTo>
                  <a:pt x="70" y="4"/>
                </a:moveTo>
                <a:cubicBezTo>
                  <a:pt x="40" y="4"/>
                  <a:pt x="40" y="4"/>
                  <a:pt x="40" y="4"/>
                </a:cubicBezTo>
                <a:cubicBezTo>
                  <a:pt x="40" y="2"/>
                  <a:pt x="38" y="0"/>
                  <a:pt x="36" y="0"/>
                </a:cubicBezTo>
                <a:cubicBezTo>
                  <a:pt x="5" y="0"/>
                  <a:pt x="5" y="0"/>
                  <a:pt x="5" y="0"/>
                </a:cubicBezTo>
                <a:cubicBezTo>
                  <a:pt x="2" y="0"/>
                  <a:pt x="0" y="2"/>
                  <a:pt x="0" y="5"/>
                </a:cubicBezTo>
                <a:cubicBezTo>
                  <a:pt x="0" y="69"/>
                  <a:pt x="0" y="69"/>
                  <a:pt x="0" y="69"/>
                </a:cubicBezTo>
                <a:cubicBezTo>
                  <a:pt x="0" y="72"/>
                  <a:pt x="2" y="74"/>
                  <a:pt x="5" y="74"/>
                </a:cubicBezTo>
                <a:cubicBezTo>
                  <a:pt x="36" y="74"/>
                  <a:pt x="36" y="74"/>
                  <a:pt x="36" y="74"/>
                </a:cubicBezTo>
                <a:cubicBezTo>
                  <a:pt x="39" y="74"/>
                  <a:pt x="41" y="72"/>
                  <a:pt x="41" y="69"/>
                </a:cubicBezTo>
                <a:cubicBezTo>
                  <a:pt x="41" y="40"/>
                  <a:pt x="41" y="40"/>
                  <a:pt x="41" y="40"/>
                </a:cubicBezTo>
                <a:cubicBezTo>
                  <a:pt x="47" y="34"/>
                  <a:pt x="47" y="34"/>
                  <a:pt x="47" y="34"/>
                </a:cubicBezTo>
                <a:cubicBezTo>
                  <a:pt x="70" y="34"/>
                  <a:pt x="70" y="34"/>
                  <a:pt x="70" y="34"/>
                </a:cubicBezTo>
                <a:cubicBezTo>
                  <a:pt x="72" y="34"/>
                  <a:pt x="75" y="32"/>
                  <a:pt x="75" y="30"/>
                </a:cubicBezTo>
                <a:cubicBezTo>
                  <a:pt x="75" y="9"/>
                  <a:pt x="75" y="9"/>
                  <a:pt x="75" y="9"/>
                </a:cubicBezTo>
                <a:cubicBezTo>
                  <a:pt x="75" y="6"/>
                  <a:pt x="72" y="4"/>
                  <a:pt x="70" y="4"/>
                </a:cubicBezTo>
                <a:close/>
                <a:moveTo>
                  <a:pt x="5" y="3"/>
                </a:moveTo>
                <a:cubicBezTo>
                  <a:pt x="36" y="3"/>
                  <a:pt x="36" y="3"/>
                  <a:pt x="36" y="3"/>
                </a:cubicBezTo>
                <a:cubicBezTo>
                  <a:pt x="37" y="3"/>
                  <a:pt x="38" y="3"/>
                  <a:pt x="38" y="4"/>
                </a:cubicBezTo>
                <a:cubicBezTo>
                  <a:pt x="32" y="4"/>
                  <a:pt x="32" y="4"/>
                  <a:pt x="32" y="4"/>
                </a:cubicBezTo>
                <a:cubicBezTo>
                  <a:pt x="30" y="4"/>
                  <a:pt x="28" y="5"/>
                  <a:pt x="27" y="8"/>
                </a:cubicBezTo>
                <a:cubicBezTo>
                  <a:pt x="2" y="8"/>
                  <a:pt x="2" y="8"/>
                  <a:pt x="2" y="8"/>
                </a:cubicBezTo>
                <a:cubicBezTo>
                  <a:pt x="2" y="5"/>
                  <a:pt x="2" y="5"/>
                  <a:pt x="2" y="5"/>
                </a:cubicBezTo>
                <a:cubicBezTo>
                  <a:pt x="2" y="4"/>
                  <a:pt x="3" y="3"/>
                  <a:pt x="5" y="3"/>
                </a:cubicBezTo>
                <a:close/>
                <a:moveTo>
                  <a:pt x="36" y="72"/>
                </a:moveTo>
                <a:cubicBezTo>
                  <a:pt x="5" y="72"/>
                  <a:pt x="5" y="72"/>
                  <a:pt x="5" y="72"/>
                </a:cubicBezTo>
                <a:cubicBezTo>
                  <a:pt x="3" y="72"/>
                  <a:pt x="2" y="71"/>
                  <a:pt x="2" y="69"/>
                </a:cubicBezTo>
                <a:cubicBezTo>
                  <a:pt x="2" y="65"/>
                  <a:pt x="2" y="65"/>
                  <a:pt x="2" y="65"/>
                </a:cubicBezTo>
                <a:cubicBezTo>
                  <a:pt x="38" y="65"/>
                  <a:pt x="38" y="65"/>
                  <a:pt x="38" y="65"/>
                </a:cubicBezTo>
                <a:cubicBezTo>
                  <a:pt x="38" y="69"/>
                  <a:pt x="38" y="69"/>
                  <a:pt x="38" y="69"/>
                </a:cubicBezTo>
                <a:cubicBezTo>
                  <a:pt x="38" y="71"/>
                  <a:pt x="37" y="72"/>
                  <a:pt x="36" y="72"/>
                </a:cubicBezTo>
                <a:close/>
                <a:moveTo>
                  <a:pt x="38" y="63"/>
                </a:moveTo>
                <a:cubicBezTo>
                  <a:pt x="2" y="63"/>
                  <a:pt x="2" y="63"/>
                  <a:pt x="2" y="63"/>
                </a:cubicBezTo>
                <a:cubicBezTo>
                  <a:pt x="2" y="9"/>
                  <a:pt x="2" y="9"/>
                  <a:pt x="2" y="9"/>
                </a:cubicBezTo>
                <a:cubicBezTo>
                  <a:pt x="27" y="9"/>
                  <a:pt x="27" y="9"/>
                  <a:pt x="27" y="9"/>
                </a:cubicBezTo>
                <a:cubicBezTo>
                  <a:pt x="27" y="30"/>
                  <a:pt x="27" y="30"/>
                  <a:pt x="27" y="30"/>
                </a:cubicBezTo>
                <a:cubicBezTo>
                  <a:pt x="27" y="32"/>
                  <a:pt x="29" y="34"/>
                  <a:pt x="31" y="35"/>
                </a:cubicBezTo>
                <a:cubicBezTo>
                  <a:pt x="28" y="51"/>
                  <a:pt x="28" y="51"/>
                  <a:pt x="28" y="51"/>
                </a:cubicBezTo>
                <a:cubicBezTo>
                  <a:pt x="38" y="42"/>
                  <a:pt x="38" y="42"/>
                  <a:pt x="38" y="42"/>
                </a:cubicBezTo>
                <a:lnTo>
                  <a:pt x="38" y="63"/>
                </a:lnTo>
                <a:close/>
                <a:moveTo>
                  <a:pt x="72" y="30"/>
                </a:moveTo>
                <a:cubicBezTo>
                  <a:pt x="72" y="31"/>
                  <a:pt x="71" y="32"/>
                  <a:pt x="70" y="32"/>
                </a:cubicBezTo>
                <a:cubicBezTo>
                  <a:pt x="46" y="32"/>
                  <a:pt x="46" y="32"/>
                  <a:pt x="46" y="32"/>
                </a:cubicBezTo>
                <a:cubicBezTo>
                  <a:pt x="46" y="33"/>
                  <a:pt x="46" y="33"/>
                  <a:pt x="46" y="33"/>
                </a:cubicBezTo>
                <a:cubicBezTo>
                  <a:pt x="46" y="32"/>
                  <a:pt x="46" y="32"/>
                  <a:pt x="46" y="32"/>
                </a:cubicBezTo>
                <a:cubicBezTo>
                  <a:pt x="32" y="45"/>
                  <a:pt x="32" y="45"/>
                  <a:pt x="32" y="45"/>
                </a:cubicBezTo>
                <a:cubicBezTo>
                  <a:pt x="34" y="33"/>
                  <a:pt x="34" y="33"/>
                  <a:pt x="34" y="33"/>
                </a:cubicBezTo>
                <a:cubicBezTo>
                  <a:pt x="33" y="33"/>
                  <a:pt x="33" y="33"/>
                  <a:pt x="33" y="33"/>
                </a:cubicBezTo>
                <a:cubicBezTo>
                  <a:pt x="33" y="33"/>
                  <a:pt x="33" y="33"/>
                  <a:pt x="33" y="33"/>
                </a:cubicBezTo>
                <a:cubicBezTo>
                  <a:pt x="31" y="33"/>
                  <a:pt x="29" y="31"/>
                  <a:pt x="29" y="30"/>
                </a:cubicBezTo>
                <a:cubicBezTo>
                  <a:pt x="29" y="9"/>
                  <a:pt x="29" y="9"/>
                  <a:pt x="29" y="9"/>
                </a:cubicBezTo>
                <a:cubicBezTo>
                  <a:pt x="29" y="7"/>
                  <a:pt x="30" y="6"/>
                  <a:pt x="32" y="6"/>
                </a:cubicBezTo>
                <a:cubicBezTo>
                  <a:pt x="70" y="6"/>
                  <a:pt x="70" y="6"/>
                  <a:pt x="70" y="6"/>
                </a:cubicBezTo>
                <a:cubicBezTo>
                  <a:pt x="71" y="6"/>
                  <a:pt x="72" y="7"/>
                  <a:pt x="72" y="9"/>
                </a:cubicBezTo>
                <a:lnTo>
                  <a:pt x="72" y="30"/>
                </a:lnTo>
                <a:close/>
                <a:moveTo>
                  <a:pt x="33" y="11"/>
                </a:moveTo>
                <a:cubicBezTo>
                  <a:pt x="66" y="11"/>
                  <a:pt x="66" y="11"/>
                  <a:pt x="66" y="11"/>
                </a:cubicBezTo>
                <a:cubicBezTo>
                  <a:pt x="66" y="12"/>
                  <a:pt x="66" y="12"/>
                  <a:pt x="66" y="12"/>
                </a:cubicBezTo>
                <a:cubicBezTo>
                  <a:pt x="33" y="12"/>
                  <a:pt x="33" y="12"/>
                  <a:pt x="33" y="12"/>
                </a:cubicBezTo>
                <a:lnTo>
                  <a:pt x="33" y="11"/>
                </a:lnTo>
                <a:close/>
                <a:moveTo>
                  <a:pt x="33" y="17"/>
                </a:moveTo>
                <a:cubicBezTo>
                  <a:pt x="61" y="17"/>
                  <a:pt x="61" y="17"/>
                  <a:pt x="61" y="17"/>
                </a:cubicBezTo>
                <a:cubicBezTo>
                  <a:pt x="61" y="19"/>
                  <a:pt x="61" y="19"/>
                  <a:pt x="61" y="19"/>
                </a:cubicBezTo>
                <a:cubicBezTo>
                  <a:pt x="33" y="19"/>
                  <a:pt x="33" y="19"/>
                  <a:pt x="33" y="19"/>
                </a:cubicBezTo>
                <a:lnTo>
                  <a:pt x="33" y="17"/>
                </a:lnTo>
                <a:close/>
                <a:moveTo>
                  <a:pt x="33" y="23"/>
                </a:moveTo>
                <a:cubicBezTo>
                  <a:pt x="50" y="23"/>
                  <a:pt x="50" y="23"/>
                  <a:pt x="50" y="23"/>
                </a:cubicBezTo>
                <a:cubicBezTo>
                  <a:pt x="50" y="25"/>
                  <a:pt x="50" y="25"/>
                  <a:pt x="50" y="25"/>
                </a:cubicBezTo>
                <a:cubicBezTo>
                  <a:pt x="33" y="25"/>
                  <a:pt x="33" y="25"/>
                  <a:pt x="33" y="25"/>
                </a:cubicBezTo>
                <a:lnTo>
                  <a:pt x="33" y="23"/>
                </a:ln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nvGrpSpPr>
          <p:cNvPr id="84" name="Group 83"/>
          <p:cNvGrpSpPr/>
          <p:nvPr/>
        </p:nvGrpSpPr>
        <p:grpSpPr>
          <a:xfrm flipH="1">
            <a:off x="13219127" y="5227586"/>
            <a:ext cx="632887" cy="763590"/>
            <a:chOff x="134906" y="3220464"/>
            <a:chExt cx="730251" cy="881063"/>
          </a:xfrm>
          <a:noFill/>
        </p:grpSpPr>
        <p:sp>
          <p:nvSpPr>
            <p:cNvPr id="85" name="Freeform 34"/>
            <p:cNvSpPr>
              <a:spLocks/>
            </p:cNvSpPr>
            <p:nvPr/>
          </p:nvSpPr>
          <p:spPr bwMode="auto">
            <a:xfrm>
              <a:off x="134906" y="3220464"/>
              <a:ext cx="730251" cy="577851"/>
            </a:xfrm>
            <a:custGeom>
              <a:avLst/>
              <a:gdLst>
                <a:gd name="T0" fmla="*/ 124 w 192"/>
                <a:gd name="T1" fmla="*/ 96 h 152"/>
                <a:gd name="T2" fmla="*/ 116 w 192"/>
                <a:gd name="T3" fmla="*/ 92 h 152"/>
                <a:gd name="T4" fmla="*/ 116 w 192"/>
                <a:gd name="T5" fmla="*/ 80 h 152"/>
                <a:gd name="T6" fmla="*/ 120 w 192"/>
                <a:gd name="T7" fmla="*/ 60 h 152"/>
                <a:gd name="T8" fmla="*/ 121 w 192"/>
                <a:gd name="T9" fmla="*/ 25 h 152"/>
                <a:gd name="T10" fmla="*/ 96 w 192"/>
                <a:gd name="T11" fmla="*/ 0 h 152"/>
                <a:gd name="T12" fmla="*/ 72 w 192"/>
                <a:gd name="T13" fmla="*/ 24 h 152"/>
                <a:gd name="T14" fmla="*/ 72 w 192"/>
                <a:gd name="T15" fmla="*/ 60 h 152"/>
                <a:gd name="T16" fmla="*/ 76 w 192"/>
                <a:gd name="T17" fmla="*/ 80 h 152"/>
                <a:gd name="T18" fmla="*/ 76 w 192"/>
                <a:gd name="T19" fmla="*/ 92 h 152"/>
                <a:gd name="T20" fmla="*/ 68 w 192"/>
                <a:gd name="T21" fmla="*/ 96 h 152"/>
                <a:gd name="T22" fmla="*/ 16 w 192"/>
                <a:gd name="T23" fmla="*/ 96 h 152"/>
                <a:gd name="T24" fmla="*/ 0 w 192"/>
                <a:gd name="T25" fmla="*/ 116 h 152"/>
                <a:gd name="T26" fmla="*/ 0 w 192"/>
                <a:gd name="T27" fmla="*/ 152 h 152"/>
                <a:gd name="T28" fmla="*/ 192 w 192"/>
                <a:gd name="T29" fmla="*/ 152 h 152"/>
                <a:gd name="T30" fmla="*/ 192 w 192"/>
                <a:gd name="T31" fmla="*/ 116 h 152"/>
                <a:gd name="T32" fmla="*/ 176 w 192"/>
                <a:gd name="T33" fmla="*/ 96 h 152"/>
                <a:gd name="T34" fmla="*/ 124 w 192"/>
                <a:gd name="T35" fmla="*/ 9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2" h="152">
                  <a:moveTo>
                    <a:pt x="124" y="96"/>
                  </a:moveTo>
                  <a:cubicBezTo>
                    <a:pt x="121" y="96"/>
                    <a:pt x="118" y="95"/>
                    <a:pt x="116" y="92"/>
                  </a:cubicBezTo>
                  <a:cubicBezTo>
                    <a:pt x="114" y="89"/>
                    <a:pt x="115" y="83"/>
                    <a:pt x="116" y="80"/>
                  </a:cubicBezTo>
                  <a:cubicBezTo>
                    <a:pt x="119" y="72"/>
                    <a:pt x="120" y="68"/>
                    <a:pt x="120" y="60"/>
                  </a:cubicBezTo>
                  <a:cubicBezTo>
                    <a:pt x="121" y="25"/>
                    <a:pt x="121" y="25"/>
                    <a:pt x="121" y="25"/>
                  </a:cubicBezTo>
                  <a:cubicBezTo>
                    <a:pt x="121" y="11"/>
                    <a:pt x="110" y="0"/>
                    <a:pt x="96" y="0"/>
                  </a:cubicBezTo>
                  <a:cubicBezTo>
                    <a:pt x="82" y="0"/>
                    <a:pt x="72" y="10"/>
                    <a:pt x="72" y="24"/>
                  </a:cubicBezTo>
                  <a:cubicBezTo>
                    <a:pt x="72" y="60"/>
                    <a:pt x="72" y="60"/>
                    <a:pt x="72" y="60"/>
                  </a:cubicBezTo>
                  <a:cubicBezTo>
                    <a:pt x="72" y="68"/>
                    <a:pt x="73" y="72"/>
                    <a:pt x="76" y="80"/>
                  </a:cubicBezTo>
                  <a:cubicBezTo>
                    <a:pt x="77" y="83"/>
                    <a:pt x="78" y="89"/>
                    <a:pt x="76" y="92"/>
                  </a:cubicBezTo>
                  <a:cubicBezTo>
                    <a:pt x="74" y="95"/>
                    <a:pt x="71" y="96"/>
                    <a:pt x="68" y="96"/>
                  </a:cubicBezTo>
                  <a:cubicBezTo>
                    <a:pt x="16" y="96"/>
                    <a:pt x="16" y="96"/>
                    <a:pt x="16" y="96"/>
                  </a:cubicBezTo>
                  <a:cubicBezTo>
                    <a:pt x="8" y="96"/>
                    <a:pt x="0" y="108"/>
                    <a:pt x="0" y="116"/>
                  </a:cubicBezTo>
                  <a:cubicBezTo>
                    <a:pt x="0" y="152"/>
                    <a:pt x="0" y="152"/>
                    <a:pt x="0" y="152"/>
                  </a:cubicBezTo>
                  <a:cubicBezTo>
                    <a:pt x="192" y="152"/>
                    <a:pt x="192" y="152"/>
                    <a:pt x="192" y="152"/>
                  </a:cubicBezTo>
                  <a:cubicBezTo>
                    <a:pt x="192" y="116"/>
                    <a:pt x="192" y="116"/>
                    <a:pt x="192" y="116"/>
                  </a:cubicBezTo>
                  <a:cubicBezTo>
                    <a:pt x="192" y="108"/>
                    <a:pt x="184" y="96"/>
                    <a:pt x="176" y="96"/>
                  </a:cubicBezTo>
                  <a:lnTo>
                    <a:pt x="124" y="96"/>
                  </a:lnTo>
                  <a:close/>
                </a:path>
              </a:pathLst>
            </a:custGeom>
            <a:grpFill/>
            <a:ln w="15875" cap="rnd">
              <a:solidFill>
                <a:schemeClr val="bg1"/>
              </a:solidFill>
              <a:prstDash val="solid"/>
              <a:round/>
              <a:headEnd/>
              <a:tailEnd/>
            </a:ln>
          </p:spPr>
          <p:txBody>
            <a:bodyPr vert="horz" wrap="square" lIns="243868" tIns="121934" rIns="243868" bIns="121934" numCol="1" anchor="t" anchorCtr="0" compatLnSpc="1">
              <a:prstTxWarp prst="textNoShape">
                <a:avLst/>
              </a:prstTxWarp>
            </a:bodyPr>
            <a:lstStyle/>
            <a:p>
              <a:pPr defTabSz="2438584"/>
              <a:endParaRPr lang="id-ID">
                <a:solidFill>
                  <a:srgbClr val="57565A"/>
                </a:solidFill>
                <a:latin typeface="Roboto Light"/>
              </a:endParaRPr>
            </a:p>
          </p:txBody>
        </p:sp>
        <p:sp>
          <p:nvSpPr>
            <p:cNvPr id="86" name="Freeform 35"/>
            <p:cNvSpPr>
              <a:spLocks/>
            </p:cNvSpPr>
            <p:nvPr/>
          </p:nvSpPr>
          <p:spPr bwMode="auto">
            <a:xfrm>
              <a:off x="165069" y="3798314"/>
              <a:ext cx="669926" cy="303213"/>
            </a:xfrm>
            <a:custGeom>
              <a:avLst/>
              <a:gdLst>
                <a:gd name="T0" fmla="*/ 422 w 422"/>
                <a:gd name="T1" fmla="*/ 191 h 191"/>
                <a:gd name="T2" fmla="*/ 115 w 422"/>
                <a:gd name="T3" fmla="*/ 191 h 191"/>
                <a:gd name="T4" fmla="*/ 115 w 422"/>
                <a:gd name="T5" fmla="*/ 95 h 191"/>
                <a:gd name="T6" fmla="*/ 67 w 422"/>
                <a:gd name="T7" fmla="*/ 191 h 191"/>
                <a:gd name="T8" fmla="*/ 0 w 422"/>
                <a:gd name="T9" fmla="*/ 191 h 191"/>
                <a:gd name="T10" fmla="*/ 0 w 422"/>
                <a:gd name="T11" fmla="*/ 0 h 191"/>
                <a:gd name="T12" fmla="*/ 422 w 422"/>
                <a:gd name="T13" fmla="*/ 0 h 191"/>
                <a:gd name="T14" fmla="*/ 422 w 422"/>
                <a:gd name="T15" fmla="*/ 191 h 1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2" h="191">
                  <a:moveTo>
                    <a:pt x="422" y="191"/>
                  </a:moveTo>
                  <a:lnTo>
                    <a:pt x="115" y="191"/>
                  </a:lnTo>
                  <a:lnTo>
                    <a:pt x="115" y="95"/>
                  </a:lnTo>
                  <a:lnTo>
                    <a:pt x="67" y="191"/>
                  </a:lnTo>
                  <a:lnTo>
                    <a:pt x="0" y="191"/>
                  </a:lnTo>
                  <a:lnTo>
                    <a:pt x="0" y="0"/>
                  </a:lnTo>
                  <a:lnTo>
                    <a:pt x="422" y="0"/>
                  </a:lnTo>
                  <a:lnTo>
                    <a:pt x="422" y="191"/>
                  </a:lnTo>
                  <a:close/>
                </a:path>
              </a:pathLst>
            </a:custGeom>
            <a:grpFill/>
            <a:ln w="15875" cap="rnd">
              <a:solidFill>
                <a:schemeClr val="bg1"/>
              </a:solidFill>
              <a:prstDash val="solid"/>
              <a:round/>
              <a:headEnd/>
              <a:tailEnd/>
            </a:ln>
          </p:spPr>
          <p:txBody>
            <a:bodyPr vert="horz" wrap="square" lIns="243868" tIns="121934" rIns="243868" bIns="121934" numCol="1" anchor="t" anchorCtr="0" compatLnSpc="1">
              <a:prstTxWarp prst="textNoShape">
                <a:avLst/>
              </a:prstTxWarp>
            </a:bodyPr>
            <a:lstStyle/>
            <a:p>
              <a:pPr defTabSz="2438584"/>
              <a:endParaRPr lang="id-ID">
                <a:solidFill>
                  <a:srgbClr val="57565A"/>
                </a:solidFill>
                <a:latin typeface="Roboto Light"/>
              </a:endParaRPr>
            </a:p>
          </p:txBody>
        </p:sp>
        <p:sp>
          <p:nvSpPr>
            <p:cNvPr id="87" name="Line 36"/>
            <p:cNvSpPr>
              <a:spLocks noChangeShapeType="1"/>
            </p:cNvSpPr>
            <p:nvPr/>
          </p:nvSpPr>
          <p:spPr bwMode="auto">
            <a:xfrm>
              <a:off x="742919" y="3904677"/>
              <a:ext cx="0" cy="196850"/>
            </a:xfrm>
            <a:prstGeom prst="line">
              <a:avLst/>
            </a:prstGeom>
            <a:grpFill/>
            <a:ln w="15875" cap="rnd">
              <a:solidFill>
                <a:schemeClr val="bg1"/>
              </a:solidFill>
              <a:prstDash val="solid"/>
              <a:round/>
              <a:headEnd/>
              <a:tailEnd/>
            </a:ln>
          </p:spPr>
          <p:txBody>
            <a:bodyPr vert="horz" wrap="square" lIns="243868" tIns="121934" rIns="243868" bIns="121934" numCol="1" anchor="t" anchorCtr="0" compatLnSpc="1">
              <a:prstTxWarp prst="textNoShape">
                <a:avLst/>
              </a:prstTxWarp>
            </a:bodyPr>
            <a:lstStyle/>
            <a:p>
              <a:pPr defTabSz="2438584"/>
              <a:endParaRPr lang="id-ID">
                <a:solidFill>
                  <a:srgbClr val="57565A"/>
                </a:solidFill>
                <a:latin typeface="Roboto Light"/>
              </a:endParaRPr>
            </a:p>
          </p:txBody>
        </p:sp>
        <p:sp>
          <p:nvSpPr>
            <p:cNvPr id="88" name="Line 37"/>
            <p:cNvSpPr>
              <a:spLocks noChangeShapeType="1"/>
            </p:cNvSpPr>
            <p:nvPr/>
          </p:nvSpPr>
          <p:spPr bwMode="auto">
            <a:xfrm>
              <a:off x="652432" y="3949127"/>
              <a:ext cx="0" cy="152400"/>
            </a:xfrm>
            <a:prstGeom prst="line">
              <a:avLst/>
            </a:prstGeom>
            <a:grpFill/>
            <a:ln w="15875" cap="rnd">
              <a:solidFill>
                <a:schemeClr val="bg1"/>
              </a:solidFill>
              <a:prstDash val="solid"/>
              <a:round/>
              <a:headEnd/>
              <a:tailEnd/>
            </a:ln>
          </p:spPr>
          <p:txBody>
            <a:bodyPr vert="horz" wrap="square" lIns="243868" tIns="121934" rIns="243868" bIns="121934" numCol="1" anchor="t" anchorCtr="0" compatLnSpc="1">
              <a:prstTxWarp prst="textNoShape">
                <a:avLst/>
              </a:prstTxWarp>
            </a:bodyPr>
            <a:lstStyle/>
            <a:p>
              <a:pPr defTabSz="2438584"/>
              <a:endParaRPr lang="id-ID">
                <a:solidFill>
                  <a:srgbClr val="57565A"/>
                </a:solidFill>
                <a:latin typeface="Roboto Light"/>
              </a:endParaRPr>
            </a:p>
          </p:txBody>
        </p:sp>
        <p:sp>
          <p:nvSpPr>
            <p:cNvPr id="89" name="Line 38"/>
            <p:cNvSpPr>
              <a:spLocks noChangeShapeType="1"/>
            </p:cNvSpPr>
            <p:nvPr/>
          </p:nvSpPr>
          <p:spPr bwMode="auto">
            <a:xfrm>
              <a:off x="560357" y="4011039"/>
              <a:ext cx="0" cy="90488"/>
            </a:xfrm>
            <a:prstGeom prst="line">
              <a:avLst/>
            </a:prstGeom>
            <a:grpFill/>
            <a:ln w="15875" cap="rnd">
              <a:solidFill>
                <a:schemeClr val="bg1"/>
              </a:solidFill>
              <a:prstDash val="solid"/>
              <a:round/>
              <a:headEnd/>
              <a:tailEnd/>
            </a:ln>
          </p:spPr>
          <p:txBody>
            <a:bodyPr vert="horz" wrap="square" lIns="243868" tIns="121934" rIns="243868" bIns="121934" numCol="1" anchor="t" anchorCtr="0" compatLnSpc="1">
              <a:prstTxWarp prst="textNoShape">
                <a:avLst/>
              </a:prstTxWarp>
            </a:bodyPr>
            <a:lstStyle/>
            <a:p>
              <a:pPr defTabSz="2438584"/>
              <a:endParaRPr lang="id-ID">
                <a:solidFill>
                  <a:srgbClr val="57565A"/>
                </a:solidFill>
                <a:latin typeface="Roboto Light"/>
              </a:endParaRPr>
            </a:p>
          </p:txBody>
        </p:sp>
        <p:sp>
          <p:nvSpPr>
            <p:cNvPr id="90" name="Oval 39"/>
            <p:cNvSpPr>
              <a:spLocks noChangeArrowheads="1"/>
            </p:cNvSpPr>
            <p:nvPr/>
          </p:nvSpPr>
          <p:spPr bwMode="auto">
            <a:xfrm>
              <a:off x="480981" y="3296664"/>
              <a:ext cx="38100" cy="38100"/>
            </a:xfrm>
            <a:prstGeom prst="ellipse">
              <a:avLst/>
            </a:prstGeom>
            <a:grpFill/>
            <a:ln w="15875" cap="rnd">
              <a:solidFill>
                <a:schemeClr val="bg1"/>
              </a:solidFill>
              <a:prstDash val="solid"/>
              <a:round/>
              <a:headEnd/>
              <a:tailEnd/>
            </a:ln>
          </p:spPr>
          <p:txBody>
            <a:bodyPr vert="horz" wrap="square" lIns="243868" tIns="121934" rIns="243868" bIns="121934" numCol="1" anchor="t" anchorCtr="0" compatLnSpc="1">
              <a:prstTxWarp prst="textNoShape">
                <a:avLst/>
              </a:prstTxWarp>
            </a:bodyPr>
            <a:lstStyle/>
            <a:p>
              <a:pPr defTabSz="2438584"/>
              <a:endParaRPr lang="id-ID">
                <a:solidFill>
                  <a:srgbClr val="57565A"/>
                </a:solidFill>
                <a:latin typeface="Roboto Light"/>
              </a:endParaRPr>
            </a:p>
          </p:txBody>
        </p:sp>
      </p:grpSp>
      <p:grpSp>
        <p:nvGrpSpPr>
          <p:cNvPr id="91" name="Group 90"/>
          <p:cNvGrpSpPr/>
          <p:nvPr/>
        </p:nvGrpSpPr>
        <p:grpSpPr>
          <a:xfrm>
            <a:off x="14629128" y="5293625"/>
            <a:ext cx="857245" cy="792548"/>
            <a:chOff x="7637463" y="5772151"/>
            <a:chExt cx="420688" cy="388938"/>
          </a:xfrm>
          <a:solidFill>
            <a:schemeClr val="bg1"/>
          </a:solidFill>
        </p:grpSpPr>
        <p:sp>
          <p:nvSpPr>
            <p:cNvPr id="92" name="Freeform 43"/>
            <p:cNvSpPr>
              <a:spLocks noEditPoints="1"/>
            </p:cNvSpPr>
            <p:nvPr/>
          </p:nvSpPr>
          <p:spPr bwMode="auto">
            <a:xfrm>
              <a:off x="7637463" y="5772151"/>
              <a:ext cx="420688" cy="388938"/>
            </a:xfrm>
            <a:custGeom>
              <a:avLst/>
              <a:gdLst>
                <a:gd name="T0" fmla="*/ 81 w 128"/>
                <a:gd name="T1" fmla="*/ 7 h 118"/>
                <a:gd name="T2" fmla="*/ 80 w 128"/>
                <a:gd name="T3" fmla="*/ 7 h 118"/>
                <a:gd name="T4" fmla="*/ 47 w 128"/>
                <a:gd name="T5" fmla="*/ 8 h 118"/>
                <a:gd name="T6" fmla="*/ 28 w 128"/>
                <a:gd name="T7" fmla="*/ 0 h 118"/>
                <a:gd name="T8" fmla="*/ 13 w 128"/>
                <a:gd name="T9" fmla="*/ 52 h 118"/>
                <a:gd name="T10" fmla="*/ 14 w 128"/>
                <a:gd name="T11" fmla="*/ 53 h 118"/>
                <a:gd name="T12" fmla="*/ 36 w 128"/>
                <a:gd name="T13" fmla="*/ 97 h 118"/>
                <a:gd name="T14" fmla="*/ 22 w 128"/>
                <a:gd name="T15" fmla="*/ 114 h 118"/>
                <a:gd name="T16" fmla="*/ 25 w 128"/>
                <a:gd name="T17" fmla="*/ 117 h 118"/>
                <a:gd name="T18" fmla="*/ 43 w 128"/>
                <a:gd name="T19" fmla="*/ 101 h 118"/>
                <a:gd name="T20" fmla="*/ 86 w 128"/>
                <a:gd name="T21" fmla="*/ 101 h 118"/>
                <a:gd name="T22" fmla="*/ 106 w 128"/>
                <a:gd name="T23" fmla="*/ 117 h 118"/>
                <a:gd name="T24" fmla="*/ 90 w 128"/>
                <a:gd name="T25" fmla="*/ 98 h 118"/>
                <a:gd name="T26" fmla="*/ 114 w 128"/>
                <a:gd name="T27" fmla="*/ 55 h 118"/>
                <a:gd name="T28" fmla="*/ 114 w 128"/>
                <a:gd name="T29" fmla="*/ 52 h 118"/>
                <a:gd name="T30" fmla="*/ 128 w 128"/>
                <a:gd name="T31" fmla="*/ 28 h 118"/>
                <a:gd name="T32" fmla="*/ 14 w 128"/>
                <a:gd name="T33" fmla="*/ 47 h 118"/>
                <a:gd name="T34" fmla="*/ 5 w 128"/>
                <a:gd name="T35" fmla="*/ 28 h 118"/>
                <a:gd name="T36" fmla="*/ 28 w 128"/>
                <a:gd name="T37" fmla="*/ 5 h 118"/>
                <a:gd name="T38" fmla="*/ 43 w 128"/>
                <a:gd name="T39" fmla="*/ 9 h 118"/>
                <a:gd name="T40" fmla="*/ 15 w 128"/>
                <a:gd name="T41" fmla="*/ 45 h 118"/>
                <a:gd name="T42" fmla="*/ 106 w 128"/>
                <a:gd name="T43" fmla="*/ 73 h 118"/>
                <a:gd name="T44" fmla="*/ 82 w 128"/>
                <a:gd name="T45" fmla="*/ 98 h 118"/>
                <a:gd name="T46" fmla="*/ 46 w 128"/>
                <a:gd name="T47" fmla="*/ 98 h 118"/>
                <a:gd name="T48" fmla="*/ 22 w 128"/>
                <a:gd name="T49" fmla="*/ 73 h 118"/>
                <a:gd name="T50" fmla="*/ 22 w 128"/>
                <a:gd name="T51" fmla="*/ 37 h 118"/>
                <a:gd name="T52" fmla="*/ 46 w 128"/>
                <a:gd name="T53" fmla="*/ 13 h 118"/>
                <a:gd name="T54" fmla="*/ 96 w 128"/>
                <a:gd name="T55" fmla="*/ 23 h 118"/>
                <a:gd name="T56" fmla="*/ 110 w 128"/>
                <a:gd name="T57" fmla="*/ 55 h 118"/>
                <a:gd name="T58" fmla="*/ 117 w 128"/>
                <a:gd name="T59" fmla="*/ 45 h 118"/>
                <a:gd name="T60" fmla="*/ 113 w 128"/>
                <a:gd name="T61" fmla="*/ 45 h 118"/>
                <a:gd name="T62" fmla="*/ 85 w 128"/>
                <a:gd name="T63" fmla="*/ 9 h 118"/>
                <a:gd name="T64" fmla="*/ 100 w 128"/>
                <a:gd name="T65" fmla="*/ 5 h 118"/>
                <a:gd name="T66" fmla="*/ 123 w 128"/>
                <a:gd name="T67" fmla="*/ 2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 h="118">
                  <a:moveTo>
                    <a:pt x="100" y="0"/>
                  </a:moveTo>
                  <a:cubicBezTo>
                    <a:pt x="93" y="0"/>
                    <a:pt x="86" y="2"/>
                    <a:pt x="81" y="7"/>
                  </a:cubicBezTo>
                  <a:cubicBezTo>
                    <a:pt x="81" y="8"/>
                    <a:pt x="81" y="8"/>
                    <a:pt x="81" y="8"/>
                  </a:cubicBezTo>
                  <a:cubicBezTo>
                    <a:pt x="80" y="7"/>
                    <a:pt x="80" y="7"/>
                    <a:pt x="80" y="7"/>
                  </a:cubicBezTo>
                  <a:cubicBezTo>
                    <a:pt x="70" y="4"/>
                    <a:pt x="58" y="4"/>
                    <a:pt x="48" y="7"/>
                  </a:cubicBezTo>
                  <a:cubicBezTo>
                    <a:pt x="47" y="8"/>
                    <a:pt x="47" y="8"/>
                    <a:pt x="47" y="8"/>
                  </a:cubicBezTo>
                  <a:cubicBezTo>
                    <a:pt x="47" y="7"/>
                    <a:pt x="47" y="7"/>
                    <a:pt x="47" y="7"/>
                  </a:cubicBezTo>
                  <a:cubicBezTo>
                    <a:pt x="42" y="2"/>
                    <a:pt x="35" y="0"/>
                    <a:pt x="28" y="0"/>
                  </a:cubicBezTo>
                  <a:cubicBezTo>
                    <a:pt x="13" y="0"/>
                    <a:pt x="0" y="13"/>
                    <a:pt x="0" y="28"/>
                  </a:cubicBezTo>
                  <a:cubicBezTo>
                    <a:pt x="0" y="38"/>
                    <a:pt x="5" y="47"/>
                    <a:pt x="13" y="52"/>
                  </a:cubicBezTo>
                  <a:cubicBezTo>
                    <a:pt x="14" y="52"/>
                    <a:pt x="14" y="52"/>
                    <a:pt x="14" y="52"/>
                  </a:cubicBezTo>
                  <a:cubicBezTo>
                    <a:pt x="14" y="53"/>
                    <a:pt x="14" y="53"/>
                    <a:pt x="14" y="53"/>
                  </a:cubicBezTo>
                  <a:cubicBezTo>
                    <a:pt x="14" y="54"/>
                    <a:pt x="14" y="55"/>
                    <a:pt x="14" y="55"/>
                  </a:cubicBezTo>
                  <a:cubicBezTo>
                    <a:pt x="14" y="72"/>
                    <a:pt x="22" y="88"/>
                    <a:pt x="36" y="97"/>
                  </a:cubicBezTo>
                  <a:cubicBezTo>
                    <a:pt x="38" y="98"/>
                    <a:pt x="38" y="98"/>
                    <a:pt x="38" y="98"/>
                  </a:cubicBezTo>
                  <a:cubicBezTo>
                    <a:pt x="22" y="114"/>
                    <a:pt x="22" y="114"/>
                    <a:pt x="22" y="114"/>
                  </a:cubicBezTo>
                  <a:cubicBezTo>
                    <a:pt x="21" y="115"/>
                    <a:pt x="21" y="116"/>
                    <a:pt x="22" y="117"/>
                  </a:cubicBezTo>
                  <a:cubicBezTo>
                    <a:pt x="23" y="118"/>
                    <a:pt x="24" y="118"/>
                    <a:pt x="25" y="117"/>
                  </a:cubicBezTo>
                  <a:cubicBezTo>
                    <a:pt x="42" y="101"/>
                    <a:pt x="42" y="101"/>
                    <a:pt x="42" y="101"/>
                  </a:cubicBezTo>
                  <a:cubicBezTo>
                    <a:pt x="43" y="101"/>
                    <a:pt x="43" y="101"/>
                    <a:pt x="43" y="101"/>
                  </a:cubicBezTo>
                  <a:cubicBezTo>
                    <a:pt x="56" y="107"/>
                    <a:pt x="72" y="107"/>
                    <a:pt x="85" y="101"/>
                  </a:cubicBezTo>
                  <a:cubicBezTo>
                    <a:pt x="86" y="101"/>
                    <a:pt x="86" y="101"/>
                    <a:pt x="86" y="101"/>
                  </a:cubicBezTo>
                  <a:cubicBezTo>
                    <a:pt x="103" y="117"/>
                    <a:pt x="103" y="117"/>
                    <a:pt x="103" y="117"/>
                  </a:cubicBezTo>
                  <a:cubicBezTo>
                    <a:pt x="104" y="118"/>
                    <a:pt x="105" y="118"/>
                    <a:pt x="106" y="117"/>
                  </a:cubicBezTo>
                  <a:cubicBezTo>
                    <a:pt x="107" y="116"/>
                    <a:pt x="107" y="115"/>
                    <a:pt x="106" y="114"/>
                  </a:cubicBezTo>
                  <a:cubicBezTo>
                    <a:pt x="90" y="98"/>
                    <a:pt x="90" y="98"/>
                    <a:pt x="90" y="98"/>
                  </a:cubicBezTo>
                  <a:cubicBezTo>
                    <a:pt x="92" y="97"/>
                    <a:pt x="92" y="97"/>
                    <a:pt x="92" y="97"/>
                  </a:cubicBezTo>
                  <a:cubicBezTo>
                    <a:pt x="106" y="88"/>
                    <a:pt x="114" y="72"/>
                    <a:pt x="114" y="55"/>
                  </a:cubicBezTo>
                  <a:cubicBezTo>
                    <a:pt x="114" y="55"/>
                    <a:pt x="114" y="54"/>
                    <a:pt x="114" y="53"/>
                  </a:cubicBezTo>
                  <a:cubicBezTo>
                    <a:pt x="114" y="52"/>
                    <a:pt x="114" y="52"/>
                    <a:pt x="114" y="52"/>
                  </a:cubicBezTo>
                  <a:cubicBezTo>
                    <a:pt x="115" y="52"/>
                    <a:pt x="115" y="52"/>
                    <a:pt x="115" y="52"/>
                  </a:cubicBezTo>
                  <a:cubicBezTo>
                    <a:pt x="123" y="47"/>
                    <a:pt x="128" y="38"/>
                    <a:pt x="128" y="28"/>
                  </a:cubicBezTo>
                  <a:cubicBezTo>
                    <a:pt x="128" y="13"/>
                    <a:pt x="115" y="0"/>
                    <a:pt x="100" y="0"/>
                  </a:cubicBezTo>
                  <a:close/>
                  <a:moveTo>
                    <a:pt x="14" y="47"/>
                  </a:moveTo>
                  <a:cubicBezTo>
                    <a:pt x="11" y="45"/>
                    <a:pt x="11" y="45"/>
                    <a:pt x="11" y="45"/>
                  </a:cubicBezTo>
                  <a:cubicBezTo>
                    <a:pt x="7" y="40"/>
                    <a:pt x="5" y="35"/>
                    <a:pt x="5" y="28"/>
                  </a:cubicBezTo>
                  <a:cubicBezTo>
                    <a:pt x="5" y="22"/>
                    <a:pt x="7" y="16"/>
                    <a:pt x="11" y="11"/>
                  </a:cubicBezTo>
                  <a:cubicBezTo>
                    <a:pt x="16" y="7"/>
                    <a:pt x="22" y="5"/>
                    <a:pt x="28" y="5"/>
                  </a:cubicBezTo>
                  <a:cubicBezTo>
                    <a:pt x="33" y="5"/>
                    <a:pt x="37" y="6"/>
                    <a:pt x="41" y="8"/>
                  </a:cubicBezTo>
                  <a:cubicBezTo>
                    <a:pt x="43" y="9"/>
                    <a:pt x="43" y="9"/>
                    <a:pt x="43" y="9"/>
                  </a:cubicBezTo>
                  <a:cubicBezTo>
                    <a:pt x="41" y="11"/>
                    <a:pt x="41" y="11"/>
                    <a:pt x="41" y="11"/>
                  </a:cubicBezTo>
                  <a:cubicBezTo>
                    <a:pt x="27" y="18"/>
                    <a:pt x="18" y="30"/>
                    <a:pt x="15" y="45"/>
                  </a:cubicBezTo>
                  <a:lnTo>
                    <a:pt x="14" y="47"/>
                  </a:lnTo>
                  <a:close/>
                  <a:moveTo>
                    <a:pt x="106" y="73"/>
                  </a:moveTo>
                  <a:cubicBezTo>
                    <a:pt x="104" y="79"/>
                    <a:pt x="101" y="83"/>
                    <a:pt x="96" y="88"/>
                  </a:cubicBezTo>
                  <a:cubicBezTo>
                    <a:pt x="92" y="92"/>
                    <a:pt x="87" y="95"/>
                    <a:pt x="82" y="98"/>
                  </a:cubicBezTo>
                  <a:cubicBezTo>
                    <a:pt x="76" y="100"/>
                    <a:pt x="70" y="101"/>
                    <a:pt x="64" y="101"/>
                  </a:cubicBezTo>
                  <a:cubicBezTo>
                    <a:pt x="58" y="101"/>
                    <a:pt x="52" y="100"/>
                    <a:pt x="46" y="98"/>
                  </a:cubicBezTo>
                  <a:cubicBezTo>
                    <a:pt x="41" y="95"/>
                    <a:pt x="36" y="92"/>
                    <a:pt x="32" y="88"/>
                  </a:cubicBezTo>
                  <a:cubicBezTo>
                    <a:pt x="27" y="83"/>
                    <a:pt x="24" y="79"/>
                    <a:pt x="22" y="73"/>
                  </a:cubicBezTo>
                  <a:cubicBezTo>
                    <a:pt x="19" y="67"/>
                    <a:pt x="18" y="61"/>
                    <a:pt x="18" y="55"/>
                  </a:cubicBezTo>
                  <a:cubicBezTo>
                    <a:pt x="18" y="49"/>
                    <a:pt x="19" y="43"/>
                    <a:pt x="22" y="37"/>
                  </a:cubicBezTo>
                  <a:cubicBezTo>
                    <a:pt x="24" y="32"/>
                    <a:pt x="27" y="27"/>
                    <a:pt x="32" y="23"/>
                  </a:cubicBezTo>
                  <a:cubicBezTo>
                    <a:pt x="36" y="19"/>
                    <a:pt x="41" y="15"/>
                    <a:pt x="46" y="13"/>
                  </a:cubicBezTo>
                  <a:cubicBezTo>
                    <a:pt x="57" y="8"/>
                    <a:pt x="71" y="8"/>
                    <a:pt x="82" y="13"/>
                  </a:cubicBezTo>
                  <a:cubicBezTo>
                    <a:pt x="87" y="15"/>
                    <a:pt x="92" y="19"/>
                    <a:pt x="96" y="23"/>
                  </a:cubicBezTo>
                  <a:cubicBezTo>
                    <a:pt x="101" y="27"/>
                    <a:pt x="104" y="32"/>
                    <a:pt x="106" y="37"/>
                  </a:cubicBezTo>
                  <a:cubicBezTo>
                    <a:pt x="109" y="43"/>
                    <a:pt x="110" y="49"/>
                    <a:pt x="110" y="55"/>
                  </a:cubicBezTo>
                  <a:cubicBezTo>
                    <a:pt x="110" y="61"/>
                    <a:pt x="109" y="67"/>
                    <a:pt x="106" y="73"/>
                  </a:cubicBezTo>
                  <a:close/>
                  <a:moveTo>
                    <a:pt x="117" y="45"/>
                  </a:moveTo>
                  <a:cubicBezTo>
                    <a:pt x="114" y="47"/>
                    <a:pt x="114" y="47"/>
                    <a:pt x="114" y="47"/>
                  </a:cubicBezTo>
                  <a:cubicBezTo>
                    <a:pt x="113" y="45"/>
                    <a:pt x="113" y="45"/>
                    <a:pt x="113" y="45"/>
                  </a:cubicBezTo>
                  <a:cubicBezTo>
                    <a:pt x="110" y="30"/>
                    <a:pt x="101" y="18"/>
                    <a:pt x="87" y="11"/>
                  </a:cubicBezTo>
                  <a:cubicBezTo>
                    <a:pt x="85" y="9"/>
                    <a:pt x="85" y="9"/>
                    <a:pt x="85" y="9"/>
                  </a:cubicBezTo>
                  <a:cubicBezTo>
                    <a:pt x="87" y="8"/>
                    <a:pt x="87" y="8"/>
                    <a:pt x="87" y="8"/>
                  </a:cubicBezTo>
                  <a:cubicBezTo>
                    <a:pt x="91" y="6"/>
                    <a:pt x="95" y="5"/>
                    <a:pt x="100" y="5"/>
                  </a:cubicBezTo>
                  <a:cubicBezTo>
                    <a:pt x="106" y="5"/>
                    <a:pt x="112" y="7"/>
                    <a:pt x="117" y="11"/>
                  </a:cubicBezTo>
                  <a:cubicBezTo>
                    <a:pt x="121" y="16"/>
                    <a:pt x="123" y="22"/>
                    <a:pt x="123" y="28"/>
                  </a:cubicBezTo>
                  <a:cubicBezTo>
                    <a:pt x="123" y="35"/>
                    <a:pt x="121" y="40"/>
                    <a:pt x="11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93" name="Freeform 44"/>
            <p:cNvSpPr>
              <a:spLocks/>
            </p:cNvSpPr>
            <p:nvPr/>
          </p:nvSpPr>
          <p:spPr bwMode="auto">
            <a:xfrm>
              <a:off x="7840663" y="5848351"/>
              <a:ext cx="100013" cy="165100"/>
            </a:xfrm>
            <a:custGeom>
              <a:avLst/>
              <a:gdLst>
                <a:gd name="T0" fmla="*/ 29 w 30"/>
                <a:gd name="T1" fmla="*/ 45 h 50"/>
                <a:gd name="T2" fmla="*/ 4 w 30"/>
                <a:gd name="T3" fmla="*/ 31 h 50"/>
                <a:gd name="T4" fmla="*/ 4 w 30"/>
                <a:gd name="T5" fmla="*/ 3 h 50"/>
                <a:gd name="T6" fmla="*/ 2 w 30"/>
                <a:gd name="T7" fmla="*/ 0 h 50"/>
                <a:gd name="T8" fmla="*/ 0 w 30"/>
                <a:gd name="T9" fmla="*/ 3 h 50"/>
                <a:gd name="T10" fmla="*/ 0 w 30"/>
                <a:gd name="T11" fmla="*/ 32 h 50"/>
                <a:gd name="T12" fmla="*/ 1 w 30"/>
                <a:gd name="T13" fmla="*/ 34 h 50"/>
                <a:gd name="T14" fmla="*/ 27 w 30"/>
                <a:gd name="T15" fmla="*/ 49 h 50"/>
                <a:gd name="T16" fmla="*/ 30 w 30"/>
                <a:gd name="T17" fmla="*/ 48 h 50"/>
                <a:gd name="T18" fmla="*/ 30 w 30"/>
                <a:gd name="T19" fmla="*/ 46 h 50"/>
                <a:gd name="T20" fmla="*/ 29 w 30"/>
                <a:gd name="T21"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50">
                  <a:moveTo>
                    <a:pt x="29" y="45"/>
                  </a:moveTo>
                  <a:cubicBezTo>
                    <a:pt x="4" y="31"/>
                    <a:pt x="4" y="31"/>
                    <a:pt x="4" y="31"/>
                  </a:cubicBezTo>
                  <a:cubicBezTo>
                    <a:pt x="4" y="3"/>
                    <a:pt x="4" y="3"/>
                    <a:pt x="4" y="3"/>
                  </a:cubicBezTo>
                  <a:cubicBezTo>
                    <a:pt x="4" y="1"/>
                    <a:pt x="3" y="0"/>
                    <a:pt x="2" y="0"/>
                  </a:cubicBezTo>
                  <a:cubicBezTo>
                    <a:pt x="1" y="0"/>
                    <a:pt x="0" y="1"/>
                    <a:pt x="0" y="3"/>
                  </a:cubicBezTo>
                  <a:cubicBezTo>
                    <a:pt x="0" y="32"/>
                    <a:pt x="0" y="32"/>
                    <a:pt x="0" y="32"/>
                  </a:cubicBezTo>
                  <a:cubicBezTo>
                    <a:pt x="0" y="33"/>
                    <a:pt x="0" y="34"/>
                    <a:pt x="1" y="34"/>
                  </a:cubicBezTo>
                  <a:cubicBezTo>
                    <a:pt x="27" y="49"/>
                    <a:pt x="27" y="49"/>
                    <a:pt x="27" y="49"/>
                  </a:cubicBezTo>
                  <a:cubicBezTo>
                    <a:pt x="28" y="50"/>
                    <a:pt x="29" y="49"/>
                    <a:pt x="30" y="48"/>
                  </a:cubicBezTo>
                  <a:cubicBezTo>
                    <a:pt x="30" y="48"/>
                    <a:pt x="30" y="47"/>
                    <a:pt x="30" y="46"/>
                  </a:cubicBezTo>
                  <a:cubicBezTo>
                    <a:pt x="30" y="46"/>
                    <a:pt x="29" y="45"/>
                    <a:pt x="29"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01" name="Group 100"/>
          <p:cNvGrpSpPr/>
          <p:nvPr/>
        </p:nvGrpSpPr>
        <p:grpSpPr>
          <a:xfrm>
            <a:off x="9907213" y="6961059"/>
            <a:ext cx="970820" cy="1502216"/>
            <a:chOff x="2668361" y="2605769"/>
            <a:chExt cx="301625" cy="466725"/>
          </a:xfrm>
          <a:noFill/>
        </p:grpSpPr>
        <p:sp>
          <p:nvSpPr>
            <p:cNvPr id="102" name="Line 401"/>
            <p:cNvSpPr>
              <a:spLocks noChangeShapeType="1"/>
            </p:cNvSpPr>
            <p:nvPr/>
          </p:nvSpPr>
          <p:spPr bwMode="auto">
            <a:xfrm flipH="1">
              <a:off x="2668361" y="2605769"/>
              <a:ext cx="301625" cy="0"/>
            </a:xfrm>
            <a:prstGeom prst="line">
              <a:avLst/>
            </a:prstGeom>
            <a:grpFill/>
            <a:ln w="15875" cap="rnd">
              <a:solidFill>
                <a:schemeClr val="tx1">
                  <a:lumMod val="60000"/>
                  <a:lumOff val="40000"/>
                </a:schemeClr>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3" name="Freeform 402"/>
            <p:cNvSpPr>
              <a:spLocks/>
            </p:cNvSpPr>
            <p:nvPr/>
          </p:nvSpPr>
          <p:spPr bwMode="auto">
            <a:xfrm>
              <a:off x="2684236" y="2635932"/>
              <a:ext cx="269875" cy="406400"/>
            </a:xfrm>
            <a:custGeom>
              <a:avLst/>
              <a:gdLst>
                <a:gd name="T0" fmla="*/ 72 w 72"/>
                <a:gd name="T1" fmla="*/ 14 h 108"/>
                <a:gd name="T2" fmla="*/ 72 w 72"/>
                <a:gd name="T3" fmla="*/ 0 h 108"/>
                <a:gd name="T4" fmla="*/ 0 w 72"/>
                <a:gd name="T5" fmla="*/ 0 h 108"/>
                <a:gd name="T6" fmla="*/ 0 w 72"/>
                <a:gd name="T7" fmla="*/ 14 h 108"/>
                <a:gd name="T8" fmla="*/ 26 w 72"/>
                <a:gd name="T9" fmla="*/ 54 h 108"/>
                <a:gd name="T10" fmla="*/ 0 w 72"/>
                <a:gd name="T11" fmla="*/ 94 h 108"/>
                <a:gd name="T12" fmla="*/ 0 w 72"/>
                <a:gd name="T13" fmla="*/ 108 h 108"/>
                <a:gd name="T14" fmla="*/ 72 w 72"/>
                <a:gd name="T15" fmla="*/ 108 h 108"/>
                <a:gd name="T16" fmla="*/ 72 w 72"/>
                <a:gd name="T17" fmla="*/ 94 h 108"/>
                <a:gd name="T18" fmla="*/ 46 w 72"/>
                <a:gd name="T19" fmla="*/ 54 h 108"/>
                <a:gd name="T20" fmla="*/ 72 w 72"/>
                <a:gd name="T21" fmla="*/ 1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108">
                  <a:moveTo>
                    <a:pt x="72" y="14"/>
                  </a:moveTo>
                  <a:cubicBezTo>
                    <a:pt x="72" y="0"/>
                    <a:pt x="72" y="0"/>
                    <a:pt x="72" y="0"/>
                  </a:cubicBezTo>
                  <a:cubicBezTo>
                    <a:pt x="0" y="0"/>
                    <a:pt x="0" y="0"/>
                    <a:pt x="0" y="0"/>
                  </a:cubicBezTo>
                  <a:cubicBezTo>
                    <a:pt x="0" y="14"/>
                    <a:pt x="0" y="14"/>
                    <a:pt x="0" y="14"/>
                  </a:cubicBezTo>
                  <a:cubicBezTo>
                    <a:pt x="0" y="34"/>
                    <a:pt x="16" y="48"/>
                    <a:pt x="26" y="54"/>
                  </a:cubicBezTo>
                  <a:cubicBezTo>
                    <a:pt x="16" y="60"/>
                    <a:pt x="0" y="74"/>
                    <a:pt x="0" y="94"/>
                  </a:cubicBezTo>
                  <a:cubicBezTo>
                    <a:pt x="0" y="108"/>
                    <a:pt x="0" y="108"/>
                    <a:pt x="0" y="108"/>
                  </a:cubicBezTo>
                  <a:cubicBezTo>
                    <a:pt x="72" y="108"/>
                    <a:pt x="72" y="108"/>
                    <a:pt x="72" y="108"/>
                  </a:cubicBezTo>
                  <a:cubicBezTo>
                    <a:pt x="72" y="94"/>
                    <a:pt x="72" y="94"/>
                    <a:pt x="72" y="94"/>
                  </a:cubicBezTo>
                  <a:cubicBezTo>
                    <a:pt x="72" y="74"/>
                    <a:pt x="56" y="60"/>
                    <a:pt x="46" y="54"/>
                  </a:cubicBezTo>
                  <a:cubicBezTo>
                    <a:pt x="56" y="48"/>
                    <a:pt x="72" y="34"/>
                    <a:pt x="72" y="14"/>
                  </a:cubicBezTo>
                  <a:close/>
                </a:path>
              </a:pathLst>
            </a:custGeom>
            <a:grpFill/>
            <a:ln w="15875" cap="rnd">
              <a:solidFill>
                <a:schemeClr val="tx1">
                  <a:lumMod val="60000"/>
                  <a:lumOff val="40000"/>
                </a:schemeClr>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4" name="Freeform 403"/>
            <p:cNvSpPr>
              <a:spLocks/>
            </p:cNvSpPr>
            <p:nvPr/>
          </p:nvSpPr>
          <p:spPr bwMode="auto">
            <a:xfrm>
              <a:off x="2747736" y="2742294"/>
              <a:ext cx="146050" cy="66675"/>
            </a:xfrm>
            <a:custGeom>
              <a:avLst/>
              <a:gdLst>
                <a:gd name="T0" fmla="*/ 39 w 39"/>
                <a:gd name="T1" fmla="*/ 0 h 18"/>
                <a:gd name="T2" fmla="*/ 19 w 39"/>
                <a:gd name="T3" fmla="*/ 18 h 18"/>
                <a:gd name="T4" fmla="*/ 0 w 39"/>
                <a:gd name="T5" fmla="*/ 0 h 18"/>
                <a:gd name="T6" fmla="*/ 39 w 39"/>
                <a:gd name="T7" fmla="*/ 0 h 18"/>
              </a:gdLst>
              <a:ahLst/>
              <a:cxnLst>
                <a:cxn ang="0">
                  <a:pos x="T0" y="T1"/>
                </a:cxn>
                <a:cxn ang="0">
                  <a:pos x="T2" y="T3"/>
                </a:cxn>
                <a:cxn ang="0">
                  <a:pos x="T4" y="T5"/>
                </a:cxn>
                <a:cxn ang="0">
                  <a:pos x="T6" y="T7"/>
                </a:cxn>
              </a:cxnLst>
              <a:rect l="0" t="0" r="r" b="b"/>
              <a:pathLst>
                <a:path w="39" h="18">
                  <a:moveTo>
                    <a:pt x="39" y="0"/>
                  </a:moveTo>
                  <a:cubicBezTo>
                    <a:pt x="35" y="8"/>
                    <a:pt x="26" y="13"/>
                    <a:pt x="19" y="18"/>
                  </a:cubicBezTo>
                  <a:cubicBezTo>
                    <a:pt x="12" y="13"/>
                    <a:pt x="5" y="8"/>
                    <a:pt x="0" y="0"/>
                  </a:cubicBezTo>
                  <a:lnTo>
                    <a:pt x="39" y="0"/>
                  </a:lnTo>
                  <a:close/>
                </a:path>
              </a:pathLst>
            </a:custGeom>
            <a:grpFill/>
            <a:ln w="15875" cap="rnd">
              <a:solidFill>
                <a:schemeClr val="tx1">
                  <a:lumMod val="60000"/>
                  <a:lumOff val="40000"/>
                </a:schemeClr>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5" name="Line 404"/>
            <p:cNvSpPr>
              <a:spLocks noChangeShapeType="1"/>
            </p:cNvSpPr>
            <p:nvPr/>
          </p:nvSpPr>
          <p:spPr bwMode="auto">
            <a:xfrm>
              <a:off x="2668361" y="3072494"/>
              <a:ext cx="301625" cy="0"/>
            </a:xfrm>
            <a:prstGeom prst="line">
              <a:avLst/>
            </a:prstGeom>
            <a:grpFill/>
            <a:ln w="15875" cap="rnd">
              <a:solidFill>
                <a:schemeClr val="tx1">
                  <a:lumMod val="60000"/>
                  <a:lumOff val="40000"/>
                </a:schemeClr>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6" name="Line 405"/>
            <p:cNvSpPr>
              <a:spLocks noChangeShapeType="1"/>
            </p:cNvSpPr>
            <p:nvPr/>
          </p:nvSpPr>
          <p:spPr bwMode="auto">
            <a:xfrm>
              <a:off x="2819173" y="2891519"/>
              <a:ext cx="0" cy="15875"/>
            </a:xfrm>
            <a:prstGeom prst="line">
              <a:avLst/>
            </a:prstGeom>
            <a:grpFill/>
            <a:ln w="15875" cap="rnd">
              <a:solidFill>
                <a:schemeClr val="tx1">
                  <a:lumMod val="60000"/>
                  <a:lumOff val="40000"/>
                </a:schemeClr>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7" name="Line 407"/>
            <p:cNvSpPr>
              <a:spLocks noChangeShapeType="1"/>
            </p:cNvSpPr>
            <p:nvPr/>
          </p:nvSpPr>
          <p:spPr bwMode="auto">
            <a:xfrm>
              <a:off x="2819174" y="2937556"/>
              <a:ext cx="0" cy="14288"/>
            </a:xfrm>
            <a:prstGeom prst="line">
              <a:avLst/>
            </a:prstGeom>
            <a:grpFill/>
            <a:ln w="15875" cap="rnd">
              <a:solidFill>
                <a:schemeClr val="tx1">
                  <a:lumMod val="60000"/>
                  <a:lumOff val="40000"/>
                </a:schemeClr>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8" name="Line 408"/>
            <p:cNvSpPr>
              <a:spLocks noChangeShapeType="1"/>
            </p:cNvSpPr>
            <p:nvPr/>
          </p:nvSpPr>
          <p:spPr bwMode="auto">
            <a:xfrm>
              <a:off x="2819174" y="2847069"/>
              <a:ext cx="0" cy="14288"/>
            </a:xfrm>
            <a:prstGeom prst="line">
              <a:avLst/>
            </a:prstGeom>
            <a:grpFill/>
            <a:ln w="15875" cap="rnd">
              <a:solidFill>
                <a:schemeClr val="tx1">
                  <a:lumMod val="60000"/>
                  <a:lumOff val="40000"/>
                </a:schemeClr>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09" name="Freeform 409"/>
            <p:cNvSpPr>
              <a:spLocks/>
            </p:cNvSpPr>
            <p:nvPr/>
          </p:nvSpPr>
          <p:spPr bwMode="auto">
            <a:xfrm>
              <a:off x="2733449" y="2951844"/>
              <a:ext cx="171450" cy="87313"/>
            </a:xfrm>
            <a:custGeom>
              <a:avLst/>
              <a:gdLst>
                <a:gd name="T0" fmla="*/ 0 w 108"/>
                <a:gd name="T1" fmla="*/ 55 h 55"/>
                <a:gd name="T2" fmla="*/ 54 w 108"/>
                <a:gd name="T3" fmla="*/ 0 h 55"/>
                <a:gd name="T4" fmla="*/ 108 w 108"/>
                <a:gd name="T5" fmla="*/ 55 h 55"/>
              </a:gdLst>
              <a:ahLst/>
              <a:cxnLst>
                <a:cxn ang="0">
                  <a:pos x="T0" y="T1"/>
                </a:cxn>
                <a:cxn ang="0">
                  <a:pos x="T2" y="T3"/>
                </a:cxn>
                <a:cxn ang="0">
                  <a:pos x="T4" y="T5"/>
                </a:cxn>
              </a:cxnLst>
              <a:rect l="0" t="0" r="r" b="b"/>
              <a:pathLst>
                <a:path w="108" h="55">
                  <a:moveTo>
                    <a:pt x="0" y="55"/>
                  </a:moveTo>
                  <a:lnTo>
                    <a:pt x="54" y="0"/>
                  </a:lnTo>
                  <a:lnTo>
                    <a:pt x="108" y="55"/>
                  </a:lnTo>
                </a:path>
              </a:pathLst>
            </a:custGeom>
            <a:grpFill/>
            <a:ln w="15875" cap="rnd">
              <a:solidFill>
                <a:schemeClr val="tx1">
                  <a:lumMod val="60000"/>
                  <a:lumOff val="40000"/>
                </a:schemeClr>
              </a:solidFill>
              <a:prstDash val="solid"/>
              <a:round/>
              <a:headEnd/>
              <a:tailEnd/>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10" name="Group 109"/>
          <p:cNvGrpSpPr/>
          <p:nvPr/>
        </p:nvGrpSpPr>
        <p:grpSpPr>
          <a:xfrm>
            <a:off x="13352308" y="6391385"/>
            <a:ext cx="1791101" cy="1899394"/>
            <a:chOff x="8768981" y="4523296"/>
            <a:chExt cx="430655" cy="456693"/>
          </a:xfrm>
          <a:solidFill>
            <a:schemeClr val="tx1">
              <a:lumMod val="60000"/>
              <a:lumOff val="40000"/>
            </a:schemeClr>
          </a:solidFill>
        </p:grpSpPr>
        <p:sp>
          <p:nvSpPr>
            <p:cNvPr id="111" name="Freeform 110"/>
            <p:cNvSpPr>
              <a:spLocks noEditPoints="1"/>
            </p:cNvSpPr>
            <p:nvPr/>
          </p:nvSpPr>
          <p:spPr bwMode="auto">
            <a:xfrm>
              <a:off x="8859119" y="4623448"/>
              <a:ext cx="246375" cy="356541"/>
            </a:xfrm>
            <a:custGeom>
              <a:avLst/>
              <a:gdLst>
                <a:gd name="T0" fmla="*/ 26 w 52"/>
                <a:gd name="T1" fmla="*/ 0 h 75"/>
                <a:gd name="T2" fmla="*/ 0 w 52"/>
                <a:gd name="T3" fmla="*/ 26 h 75"/>
                <a:gd name="T4" fmla="*/ 10 w 52"/>
                <a:gd name="T5" fmla="*/ 46 h 75"/>
                <a:gd name="T6" fmla="*/ 10 w 52"/>
                <a:gd name="T7" fmla="*/ 47 h 75"/>
                <a:gd name="T8" fmla="*/ 14 w 52"/>
                <a:gd name="T9" fmla="*/ 53 h 75"/>
                <a:gd name="T10" fmla="*/ 14 w 52"/>
                <a:gd name="T11" fmla="*/ 54 h 75"/>
                <a:gd name="T12" fmla="*/ 14 w 52"/>
                <a:gd name="T13" fmla="*/ 54 h 75"/>
                <a:gd name="T14" fmla="*/ 18 w 52"/>
                <a:gd name="T15" fmla="*/ 73 h 75"/>
                <a:gd name="T16" fmla="*/ 20 w 52"/>
                <a:gd name="T17" fmla="*/ 75 h 75"/>
                <a:gd name="T18" fmla="*/ 32 w 52"/>
                <a:gd name="T19" fmla="*/ 75 h 75"/>
                <a:gd name="T20" fmla="*/ 34 w 52"/>
                <a:gd name="T21" fmla="*/ 73 h 75"/>
                <a:gd name="T22" fmla="*/ 38 w 52"/>
                <a:gd name="T23" fmla="*/ 54 h 75"/>
                <a:gd name="T24" fmla="*/ 38 w 52"/>
                <a:gd name="T25" fmla="*/ 54 h 75"/>
                <a:gd name="T26" fmla="*/ 38 w 52"/>
                <a:gd name="T27" fmla="*/ 53 h 75"/>
                <a:gd name="T28" fmla="*/ 42 w 52"/>
                <a:gd name="T29" fmla="*/ 47 h 75"/>
                <a:gd name="T30" fmla="*/ 42 w 52"/>
                <a:gd name="T31" fmla="*/ 46 h 75"/>
                <a:gd name="T32" fmla="*/ 52 w 52"/>
                <a:gd name="T33" fmla="*/ 26 h 75"/>
                <a:gd name="T34" fmla="*/ 26 w 52"/>
                <a:gd name="T35" fmla="*/ 0 h 75"/>
                <a:gd name="T36" fmla="*/ 31 w 52"/>
                <a:gd name="T37" fmla="*/ 71 h 75"/>
                <a:gd name="T38" fmla="*/ 21 w 52"/>
                <a:gd name="T39" fmla="*/ 71 h 75"/>
                <a:gd name="T40" fmla="*/ 21 w 52"/>
                <a:gd name="T41" fmla="*/ 70 h 75"/>
                <a:gd name="T42" fmla="*/ 31 w 52"/>
                <a:gd name="T43" fmla="*/ 70 h 75"/>
                <a:gd name="T44" fmla="*/ 31 w 52"/>
                <a:gd name="T45" fmla="*/ 71 h 75"/>
                <a:gd name="T46" fmla="*/ 32 w 52"/>
                <a:gd name="T47" fmla="*/ 66 h 75"/>
                <a:gd name="T48" fmla="*/ 20 w 52"/>
                <a:gd name="T49" fmla="*/ 66 h 75"/>
                <a:gd name="T50" fmla="*/ 20 w 52"/>
                <a:gd name="T51" fmla="*/ 65 h 75"/>
                <a:gd name="T52" fmla="*/ 32 w 52"/>
                <a:gd name="T53" fmla="*/ 65 h 75"/>
                <a:gd name="T54" fmla="*/ 32 w 52"/>
                <a:gd name="T55" fmla="*/ 66 h 75"/>
                <a:gd name="T56" fmla="*/ 33 w 52"/>
                <a:gd name="T57" fmla="*/ 62 h 75"/>
                <a:gd name="T58" fmla="*/ 19 w 52"/>
                <a:gd name="T59" fmla="*/ 62 h 75"/>
                <a:gd name="T60" fmla="*/ 17 w 52"/>
                <a:gd name="T61" fmla="*/ 55 h 75"/>
                <a:gd name="T62" fmla="*/ 35 w 52"/>
                <a:gd name="T63" fmla="*/ 55 h 75"/>
                <a:gd name="T64" fmla="*/ 33 w 52"/>
                <a:gd name="T65" fmla="*/ 62 h 75"/>
                <a:gd name="T66" fmla="*/ 40 w 52"/>
                <a:gd name="T67" fmla="*/ 44 h 75"/>
                <a:gd name="T68" fmla="*/ 39 w 52"/>
                <a:gd name="T69" fmla="*/ 44 h 75"/>
                <a:gd name="T70" fmla="*/ 35 w 52"/>
                <a:gd name="T71" fmla="*/ 52 h 75"/>
                <a:gd name="T72" fmla="*/ 28 w 52"/>
                <a:gd name="T73" fmla="*/ 52 h 75"/>
                <a:gd name="T74" fmla="*/ 28 w 52"/>
                <a:gd name="T75" fmla="*/ 29 h 75"/>
                <a:gd name="T76" fmla="*/ 31 w 52"/>
                <a:gd name="T77" fmla="*/ 26 h 75"/>
                <a:gd name="T78" fmla="*/ 33 w 52"/>
                <a:gd name="T79" fmla="*/ 24 h 75"/>
                <a:gd name="T80" fmla="*/ 31 w 52"/>
                <a:gd name="T81" fmla="*/ 22 h 75"/>
                <a:gd name="T82" fmla="*/ 26 w 52"/>
                <a:gd name="T83" fmla="*/ 25 h 75"/>
                <a:gd name="T84" fmla="*/ 26 w 52"/>
                <a:gd name="T85" fmla="*/ 24 h 75"/>
                <a:gd name="T86" fmla="*/ 21 w 52"/>
                <a:gd name="T87" fmla="*/ 22 h 75"/>
                <a:gd name="T88" fmla="*/ 21 w 52"/>
                <a:gd name="T89" fmla="*/ 22 h 75"/>
                <a:gd name="T90" fmla="*/ 19 w 52"/>
                <a:gd name="T91" fmla="*/ 24 h 75"/>
                <a:gd name="T92" fmla="*/ 21 w 52"/>
                <a:gd name="T93" fmla="*/ 26 h 75"/>
                <a:gd name="T94" fmla="*/ 21 w 52"/>
                <a:gd name="T95" fmla="*/ 26 h 75"/>
                <a:gd name="T96" fmla="*/ 21 w 52"/>
                <a:gd name="T97" fmla="*/ 26 h 75"/>
                <a:gd name="T98" fmla="*/ 23 w 52"/>
                <a:gd name="T99" fmla="*/ 27 h 75"/>
                <a:gd name="T100" fmla="*/ 24 w 52"/>
                <a:gd name="T101" fmla="*/ 29 h 75"/>
                <a:gd name="T102" fmla="*/ 24 w 52"/>
                <a:gd name="T103" fmla="*/ 52 h 75"/>
                <a:gd name="T104" fmla="*/ 17 w 52"/>
                <a:gd name="T105" fmla="*/ 52 h 75"/>
                <a:gd name="T106" fmla="*/ 13 w 52"/>
                <a:gd name="T107" fmla="*/ 44 h 75"/>
                <a:gd name="T108" fmla="*/ 12 w 52"/>
                <a:gd name="T109" fmla="*/ 44 h 75"/>
                <a:gd name="T110" fmla="*/ 3 w 52"/>
                <a:gd name="T111" fmla="*/ 26 h 75"/>
                <a:gd name="T112" fmla="*/ 26 w 52"/>
                <a:gd name="T113" fmla="*/ 3 h 75"/>
                <a:gd name="T114" fmla="*/ 49 w 52"/>
                <a:gd name="T115" fmla="*/ 26 h 75"/>
                <a:gd name="T116" fmla="*/ 40 w 52"/>
                <a:gd name="T117" fmla="*/ 4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75">
                  <a:moveTo>
                    <a:pt x="26" y="0"/>
                  </a:moveTo>
                  <a:cubicBezTo>
                    <a:pt x="12" y="0"/>
                    <a:pt x="0" y="11"/>
                    <a:pt x="0" y="26"/>
                  </a:cubicBezTo>
                  <a:cubicBezTo>
                    <a:pt x="0" y="34"/>
                    <a:pt x="4" y="41"/>
                    <a:pt x="10" y="46"/>
                  </a:cubicBezTo>
                  <a:cubicBezTo>
                    <a:pt x="10" y="46"/>
                    <a:pt x="10" y="47"/>
                    <a:pt x="10" y="47"/>
                  </a:cubicBezTo>
                  <a:cubicBezTo>
                    <a:pt x="10" y="47"/>
                    <a:pt x="14" y="49"/>
                    <a:pt x="14" y="53"/>
                  </a:cubicBezTo>
                  <a:cubicBezTo>
                    <a:pt x="14" y="53"/>
                    <a:pt x="14" y="54"/>
                    <a:pt x="14" y="54"/>
                  </a:cubicBezTo>
                  <a:cubicBezTo>
                    <a:pt x="14" y="54"/>
                    <a:pt x="14" y="54"/>
                    <a:pt x="14" y="54"/>
                  </a:cubicBezTo>
                  <a:cubicBezTo>
                    <a:pt x="18" y="73"/>
                    <a:pt x="18" y="73"/>
                    <a:pt x="18" y="73"/>
                  </a:cubicBezTo>
                  <a:cubicBezTo>
                    <a:pt x="18" y="74"/>
                    <a:pt x="19" y="75"/>
                    <a:pt x="20" y="75"/>
                  </a:cubicBezTo>
                  <a:cubicBezTo>
                    <a:pt x="32" y="75"/>
                    <a:pt x="32" y="75"/>
                    <a:pt x="32" y="75"/>
                  </a:cubicBezTo>
                  <a:cubicBezTo>
                    <a:pt x="33" y="75"/>
                    <a:pt x="34" y="74"/>
                    <a:pt x="34" y="73"/>
                  </a:cubicBezTo>
                  <a:cubicBezTo>
                    <a:pt x="38" y="54"/>
                    <a:pt x="38" y="54"/>
                    <a:pt x="38" y="54"/>
                  </a:cubicBezTo>
                  <a:cubicBezTo>
                    <a:pt x="38" y="54"/>
                    <a:pt x="38" y="54"/>
                    <a:pt x="38" y="54"/>
                  </a:cubicBezTo>
                  <a:cubicBezTo>
                    <a:pt x="38" y="54"/>
                    <a:pt x="38" y="53"/>
                    <a:pt x="38" y="53"/>
                  </a:cubicBezTo>
                  <a:cubicBezTo>
                    <a:pt x="38" y="49"/>
                    <a:pt x="42" y="47"/>
                    <a:pt x="42" y="47"/>
                  </a:cubicBezTo>
                  <a:cubicBezTo>
                    <a:pt x="42" y="47"/>
                    <a:pt x="42" y="47"/>
                    <a:pt x="42" y="46"/>
                  </a:cubicBezTo>
                  <a:cubicBezTo>
                    <a:pt x="48" y="41"/>
                    <a:pt x="52" y="34"/>
                    <a:pt x="52" y="26"/>
                  </a:cubicBezTo>
                  <a:cubicBezTo>
                    <a:pt x="52" y="11"/>
                    <a:pt x="40" y="0"/>
                    <a:pt x="26" y="0"/>
                  </a:cubicBezTo>
                  <a:close/>
                  <a:moveTo>
                    <a:pt x="31" y="71"/>
                  </a:moveTo>
                  <a:cubicBezTo>
                    <a:pt x="21" y="71"/>
                    <a:pt x="21" y="71"/>
                    <a:pt x="21" y="71"/>
                  </a:cubicBezTo>
                  <a:cubicBezTo>
                    <a:pt x="21" y="70"/>
                    <a:pt x="21" y="70"/>
                    <a:pt x="21" y="70"/>
                  </a:cubicBezTo>
                  <a:cubicBezTo>
                    <a:pt x="31" y="70"/>
                    <a:pt x="31" y="70"/>
                    <a:pt x="31" y="70"/>
                  </a:cubicBezTo>
                  <a:lnTo>
                    <a:pt x="31" y="71"/>
                  </a:lnTo>
                  <a:close/>
                  <a:moveTo>
                    <a:pt x="32" y="66"/>
                  </a:moveTo>
                  <a:cubicBezTo>
                    <a:pt x="20" y="66"/>
                    <a:pt x="20" y="66"/>
                    <a:pt x="20" y="66"/>
                  </a:cubicBezTo>
                  <a:cubicBezTo>
                    <a:pt x="20" y="65"/>
                    <a:pt x="20" y="65"/>
                    <a:pt x="20" y="65"/>
                  </a:cubicBezTo>
                  <a:cubicBezTo>
                    <a:pt x="32" y="65"/>
                    <a:pt x="32" y="65"/>
                    <a:pt x="32" y="65"/>
                  </a:cubicBezTo>
                  <a:lnTo>
                    <a:pt x="32" y="66"/>
                  </a:lnTo>
                  <a:close/>
                  <a:moveTo>
                    <a:pt x="33" y="62"/>
                  </a:moveTo>
                  <a:cubicBezTo>
                    <a:pt x="19" y="62"/>
                    <a:pt x="19" y="62"/>
                    <a:pt x="19" y="62"/>
                  </a:cubicBezTo>
                  <a:cubicBezTo>
                    <a:pt x="17" y="55"/>
                    <a:pt x="17" y="55"/>
                    <a:pt x="17" y="55"/>
                  </a:cubicBezTo>
                  <a:cubicBezTo>
                    <a:pt x="35" y="55"/>
                    <a:pt x="35" y="55"/>
                    <a:pt x="35" y="55"/>
                  </a:cubicBezTo>
                  <a:lnTo>
                    <a:pt x="33" y="62"/>
                  </a:lnTo>
                  <a:close/>
                  <a:moveTo>
                    <a:pt x="40" y="44"/>
                  </a:moveTo>
                  <a:cubicBezTo>
                    <a:pt x="40" y="44"/>
                    <a:pt x="39" y="44"/>
                    <a:pt x="39" y="44"/>
                  </a:cubicBezTo>
                  <a:cubicBezTo>
                    <a:pt x="38" y="45"/>
                    <a:pt x="36" y="48"/>
                    <a:pt x="35" y="52"/>
                  </a:cubicBezTo>
                  <a:cubicBezTo>
                    <a:pt x="28" y="52"/>
                    <a:pt x="28" y="52"/>
                    <a:pt x="28" y="52"/>
                  </a:cubicBezTo>
                  <a:cubicBezTo>
                    <a:pt x="28" y="29"/>
                    <a:pt x="28" y="29"/>
                    <a:pt x="28" y="29"/>
                  </a:cubicBezTo>
                  <a:cubicBezTo>
                    <a:pt x="28" y="27"/>
                    <a:pt x="29" y="26"/>
                    <a:pt x="31" y="26"/>
                  </a:cubicBezTo>
                  <a:cubicBezTo>
                    <a:pt x="32" y="26"/>
                    <a:pt x="33" y="25"/>
                    <a:pt x="33" y="24"/>
                  </a:cubicBezTo>
                  <a:cubicBezTo>
                    <a:pt x="33" y="23"/>
                    <a:pt x="32" y="22"/>
                    <a:pt x="31" y="22"/>
                  </a:cubicBezTo>
                  <a:cubicBezTo>
                    <a:pt x="29" y="22"/>
                    <a:pt x="27" y="23"/>
                    <a:pt x="26" y="25"/>
                  </a:cubicBezTo>
                  <a:cubicBezTo>
                    <a:pt x="26" y="25"/>
                    <a:pt x="26" y="24"/>
                    <a:pt x="26" y="24"/>
                  </a:cubicBezTo>
                  <a:cubicBezTo>
                    <a:pt x="24" y="23"/>
                    <a:pt x="23" y="22"/>
                    <a:pt x="21" y="22"/>
                  </a:cubicBezTo>
                  <a:cubicBezTo>
                    <a:pt x="21" y="22"/>
                    <a:pt x="21" y="22"/>
                    <a:pt x="21" y="22"/>
                  </a:cubicBezTo>
                  <a:cubicBezTo>
                    <a:pt x="20" y="22"/>
                    <a:pt x="19" y="23"/>
                    <a:pt x="19" y="24"/>
                  </a:cubicBezTo>
                  <a:cubicBezTo>
                    <a:pt x="19" y="25"/>
                    <a:pt x="20" y="26"/>
                    <a:pt x="21" y="26"/>
                  </a:cubicBezTo>
                  <a:cubicBezTo>
                    <a:pt x="21" y="26"/>
                    <a:pt x="21" y="26"/>
                    <a:pt x="21" y="26"/>
                  </a:cubicBezTo>
                  <a:cubicBezTo>
                    <a:pt x="21" y="26"/>
                    <a:pt x="21" y="26"/>
                    <a:pt x="21" y="26"/>
                  </a:cubicBezTo>
                  <a:cubicBezTo>
                    <a:pt x="22" y="26"/>
                    <a:pt x="23" y="26"/>
                    <a:pt x="23" y="27"/>
                  </a:cubicBezTo>
                  <a:cubicBezTo>
                    <a:pt x="24" y="27"/>
                    <a:pt x="24" y="28"/>
                    <a:pt x="24" y="29"/>
                  </a:cubicBezTo>
                  <a:cubicBezTo>
                    <a:pt x="24" y="52"/>
                    <a:pt x="24" y="52"/>
                    <a:pt x="24" y="52"/>
                  </a:cubicBezTo>
                  <a:cubicBezTo>
                    <a:pt x="17" y="52"/>
                    <a:pt x="17" y="52"/>
                    <a:pt x="17" y="52"/>
                  </a:cubicBezTo>
                  <a:cubicBezTo>
                    <a:pt x="16" y="48"/>
                    <a:pt x="14" y="45"/>
                    <a:pt x="13" y="44"/>
                  </a:cubicBezTo>
                  <a:cubicBezTo>
                    <a:pt x="13" y="44"/>
                    <a:pt x="12" y="44"/>
                    <a:pt x="12" y="44"/>
                  </a:cubicBezTo>
                  <a:cubicBezTo>
                    <a:pt x="6" y="40"/>
                    <a:pt x="3" y="33"/>
                    <a:pt x="3" y="26"/>
                  </a:cubicBezTo>
                  <a:cubicBezTo>
                    <a:pt x="3" y="13"/>
                    <a:pt x="13" y="3"/>
                    <a:pt x="26" y="3"/>
                  </a:cubicBezTo>
                  <a:cubicBezTo>
                    <a:pt x="39" y="3"/>
                    <a:pt x="49" y="13"/>
                    <a:pt x="49" y="26"/>
                  </a:cubicBezTo>
                  <a:cubicBezTo>
                    <a:pt x="49" y="33"/>
                    <a:pt x="46" y="40"/>
                    <a:pt x="4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2" name="Freeform 111"/>
            <p:cNvSpPr>
              <a:spLocks/>
            </p:cNvSpPr>
            <p:nvPr/>
          </p:nvSpPr>
          <p:spPr bwMode="auto">
            <a:xfrm>
              <a:off x="8977298" y="4523296"/>
              <a:ext cx="14022" cy="68103"/>
            </a:xfrm>
            <a:custGeom>
              <a:avLst/>
              <a:gdLst>
                <a:gd name="T0" fmla="*/ 2 w 3"/>
                <a:gd name="T1" fmla="*/ 14 h 14"/>
                <a:gd name="T2" fmla="*/ 3 w 3"/>
                <a:gd name="T3" fmla="*/ 13 h 14"/>
                <a:gd name="T4" fmla="*/ 3 w 3"/>
                <a:gd name="T5" fmla="*/ 2 h 14"/>
                <a:gd name="T6" fmla="*/ 2 w 3"/>
                <a:gd name="T7" fmla="*/ 0 h 14"/>
                <a:gd name="T8" fmla="*/ 0 w 3"/>
                <a:gd name="T9" fmla="*/ 2 h 14"/>
                <a:gd name="T10" fmla="*/ 0 w 3"/>
                <a:gd name="T11" fmla="*/ 13 h 14"/>
                <a:gd name="T12" fmla="*/ 2 w 3"/>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 h="14">
                  <a:moveTo>
                    <a:pt x="2" y="14"/>
                  </a:moveTo>
                  <a:cubicBezTo>
                    <a:pt x="2" y="14"/>
                    <a:pt x="3" y="14"/>
                    <a:pt x="3" y="13"/>
                  </a:cubicBezTo>
                  <a:cubicBezTo>
                    <a:pt x="3" y="2"/>
                    <a:pt x="3" y="2"/>
                    <a:pt x="3" y="2"/>
                  </a:cubicBezTo>
                  <a:cubicBezTo>
                    <a:pt x="3" y="1"/>
                    <a:pt x="2" y="0"/>
                    <a:pt x="2" y="0"/>
                  </a:cubicBezTo>
                  <a:cubicBezTo>
                    <a:pt x="1" y="0"/>
                    <a:pt x="0" y="1"/>
                    <a:pt x="0" y="2"/>
                  </a:cubicBezTo>
                  <a:cubicBezTo>
                    <a:pt x="0" y="13"/>
                    <a:pt x="0" y="13"/>
                    <a:pt x="0" y="13"/>
                  </a:cubicBezTo>
                  <a:cubicBezTo>
                    <a:pt x="0" y="14"/>
                    <a:pt x="1" y="14"/>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3" name="Freeform 112"/>
            <p:cNvSpPr>
              <a:spLocks/>
            </p:cNvSpPr>
            <p:nvPr/>
          </p:nvSpPr>
          <p:spPr bwMode="auto">
            <a:xfrm>
              <a:off x="8831076" y="4585390"/>
              <a:ext cx="52079" cy="52079"/>
            </a:xfrm>
            <a:custGeom>
              <a:avLst/>
              <a:gdLst>
                <a:gd name="T0" fmla="*/ 8 w 11"/>
                <a:gd name="T1" fmla="*/ 10 h 11"/>
                <a:gd name="T2" fmla="*/ 9 w 11"/>
                <a:gd name="T3" fmla="*/ 11 h 11"/>
                <a:gd name="T4" fmla="*/ 10 w 11"/>
                <a:gd name="T5" fmla="*/ 10 h 11"/>
                <a:gd name="T6" fmla="*/ 10 w 11"/>
                <a:gd name="T7" fmla="*/ 8 h 11"/>
                <a:gd name="T8" fmla="*/ 3 w 11"/>
                <a:gd name="T9" fmla="*/ 0 h 11"/>
                <a:gd name="T10" fmla="*/ 0 w 11"/>
                <a:gd name="T11" fmla="*/ 0 h 11"/>
                <a:gd name="T12" fmla="*/ 0 w 11"/>
                <a:gd name="T13" fmla="*/ 3 h 11"/>
                <a:gd name="T14" fmla="*/ 8 w 11"/>
                <a:gd name="T15" fmla="*/ 1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0"/>
                  </a:moveTo>
                  <a:cubicBezTo>
                    <a:pt x="8" y="11"/>
                    <a:pt x="9" y="11"/>
                    <a:pt x="9" y="11"/>
                  </a:cubicBezTo>
                  <a:cubicBezTo>
                    <a:pt x="10" y="11"/>
                    <a:pt x="10" y="11"/>
                    <a:pt x="10" y="10"/>
                  </a:cubicBezTo>
                  <a:cubicBezTo>
                    <a:pt x="11" y="10"/>
                    <a:pt x="11" y="9"/>
                    <a:pt x="10" y="8"/>
                  </a:cubicBezTo>
                  <a:cubicBezTo>
                    <a:pt x="3" y="0"/>
                    <a:pt x="3" y="0"/>
                    <a:pt x="3" y="0"/>
                  </a:cubicBezTo>
                  <a:cubicBezTo>
                    <a:pt x="2" y="0"/>
                    <a:pt x="1" y="0"/>
                    <a:pt x="0" y="0"/>
                  </a:cubicBezTo>
                  <a:cubicBezTo>
                    <a:pt x="0" y="1"/>
                    <a:pt x="0" y="2"/>
                    <a:pt x="0" y="3"/>
                  </a:cubicBez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4" name="Freeform 113"/>
            <p:cNvSpPr>
              <a:spLocks/>
            </p:cNvSpPr>
            <p:nvPr/>
          </p:nvSpPr>
          <p:spPr bwMode="auto">
            <a:xfrm>
              <a:off x="8768981" y="4733615"/>
              <a:ext cx="66101" cy="14022"/>
            </a:xfrm>
            <a:custGeom>
              <a:avLst/>
              <a:gdLst>
                <a:gd name="T0" fmla="*/ 14 w 14"/>
                <a:gd name="T1" fmla="*/ 2 h 3"/>
                <a:gd name="T2" fmla="*/ 13 w 14"/>
                <a:gd name="T3" fmla="*/ 0 h 3"/>
                <a:gd name="T4" fmla="*/ 2 w 14"/>
                <a:gd name="T5" fmla="*/ 0 h 3"/>
                <a:gd name="T6" fmla="*/ 0 w 14"/>
                <a:gd name="T7" fmla="*/ 2 h 3"/>
                <a:gd name="T8" fmla="*/ 2 w 14"/>
                <a:gd name="T9" fmla="*/ 3 h 3"/>
                <a:gd name="T10" fmla="*/ 13 w 14"/>
                <a:gd name="T11" fmla="*/ 3 h 3"/>
                <a:gd name="T12" fmla="*/ 14 w 1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4" y="2"/>
                  </a:moveTo>
                  <a:cubicBezTo>
                    <a:pt x="14" y="1"/>
                    <a:pt x="13" y="0"/>
                    <a:pt x="13" y="0"/>
                  </a:cubicBezTo>
                  <a:cubicBezTo>
                    <a:pt x="2" y="0"/>
                    <a:pt x="2" y="0"/>
                    <a:pt x="2" y="0"/>
                  </a:cubicBezTo>
                  <a:cubicBezTo>
                    <a:pt x="1" y="0"/>
                    <a:pt x="0" y="1"/>
                    <a:pt x="0" y="2"/>
                  </a:cubicBezTo>
                  <a:cubicBezTo>
                    <a:pt x="0" y="3"/>
                    <a:pt x="1" y="3"/>
                    <a:pt x="2" y="3"/>
                  </a:cubicBezTo>
                  <a:cubicBezTo>
                    <a:pt x="13" y="3"/>
                    <a:pt x="13" y="3"/>
                    <a:pt x="13" y="3"/>
                  </a:cubicBezTo>
                  <a:cubicBezTo>
                    <a:pt x="13" y="3"/>
                    <a:pt x="14" y="3"/>
                    <a:pt x="1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5" name="Freeform 114"/>
            <p:cNvSpPr>
              <a:spLocks/>
            </p:cNvSpPr>
            <p:nvPr/>
          </p:nvSpPr>
          <p:spPr bwMode="auto">
            <a:xfrm>
              <a:off x="8831076" y="4841779"/>
              <a:ext cx="52079" cy="52079"/>
            </a:xfrm>
            <a:custGeom>
              <a:avLst/>
              <a:gdLst>
                <a:gd name="T0" fmla="*/ 8 w 11"/>
                <a:gd name="T1" fmla="*/ 1 h 11"/>
                <a:gd name="T2" fmla="*/ 0 w 11"/>
                <a:gd name="T3" fmla="*/ 9 h 11"/>
                <a:gd name="T4" fmla="*/ 0 w 11"/>
                <a:gd name="T5" fmla="*/ 11 h 11"/>
                <a:gd name="T6" fmla="*/ 1 w 11"/>
                <a:gd name="T7" fmla="*/ 11 h 11"/>
                <a:gd name="T8" fmla="*/ 3 w 11"/>
                <a:gd name="T9" fmla="*/ 11 h 11"/>
                <a:gd name="T10" fmla="*/ 10 w 11"/>
                <a:gd name="T11" fmla="*/ 3 h 11"/>
                <a:gd name="T12" fmla="*/ 10 w 11"/>
                <a:gd name="T13" fmla="*/ 1 h 11"/>
                <a:gd name="T14" fmla="*/ 8 w 11"/>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1">
                  <a:moveTo>
                    <a:pt x="8" y="1"/>
                  </a:moveTo>
                  <a:cubicBezTo>
                    <a:pt x="0" y="9"/>
                    <a:pt x="0" y="9"/>
                    <a:pt x="0" y="9"/>
                  </a:cubicBezTo>
                  <a:cubicBezTo>
                    <a:pt x="0" y="9"/>
                    <a:pt x="0" y="10"/>
                    <a:pt x="0" y="11"/>
                  </a:cubicBezTo>
                  <a:cubicBezTo>
                    <a:pt x="1" y="11"/>
                    <a:pt x="1" y="11"/>
                    <a:pt x="1" y="11"/>
                  </a:cubicBezTo>
                  <a:cubicBezTo>
                    <a:pt x="2" y="11"/>
                    <a:pt x="2" y="11"/>
                    <a:pt x="3" y="11"/>
                  </a:cubicBezTo>
                  <a:cubicBezTo>
                    <a:pt x="10" y="3"/>
                    <a:pt x="10" y="3"/>
                    <a:pt x="10" y="3"/>
                  </a:cubicBezTo>
                  <a:cubicBezTo>
                    <a:pt x="11" y="3"/>
                    <a:pt x="11" y="1"/>
                    <a:pt x="10" y="1"/>
                  </a:cubicBezTo>
                  <a:cubicBezTo>
                    <a:pt x="10" y="0"/>
                    <a:pt x="9" y="0"/>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6" name="Freeform 115"/>
            <p:cNvSpPr>
              <a:spLocks/>
            </p:cNvSpPr>
            <p:nvPr/>
          </p:nvSpPr>
          <p:spPr bwMode="auto">
            <a:xfrm>
              <a:off x="9087466" y="4851795"/>
              <a:ext cx="56085" cy="52079"/>
            </a:xfrm>
            <a:custGeom>
              <a:avLst/>
              <a:gdLst>
                <a:gd name="T0" fmla="*/ 3 w 12"/>
                <a:gd name="T1" fmla="*/ 0 h 11"/>
                <a:gd name="T2" fmla="*/ 1 w 12"/>
                <a:gd name="T3" fmla="*/ 0 h 11"/>
                <a:gd name="T4" fmla="*/ 1 w 12"/>
                <a:gd name="T5" fmla="*/ 3 h 11"/>
                <a:gd name="T6" fmla="*/ 9 w 12"/>
                <a:gd name="T7" fmla="*/ 10 h 11"/>
                <a:gd name="T8" fmla="*/ 10 w 12"/>
                <a:gd name="T9" fmla="*/ 11 h 11"/>
                <a:gd name="T10" fmla="*/ 11 w 12"/>
                <a:gd name="T11" fmla="*/ 10 h 11"/>
                <a:gd name="T12" fmla="*/ 11 w 12"/>
                <a:gd name="T13" fmla="*/ 8 h 11"/>
                <a:gd name="T14" fmla="*/ 3 w 12"/>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3" y="0"/>
                  </a:moveTo>
                  <a:cubicBezTo>
                    <a:pt x="2" y="0"/>
                    <a:pt x="1" y="0"/>
                    <a:pt x="1" y="0"/>
                  </a:cubicBezTo>
                  <a:cubicBezTo>
                    <a:pt x="0" y="1"/>
                    <a:pt x="0" y="2"/>
                    <a:pt x="1" y="3"/>
                  </a:cubicBezTo>
                  <a:cubicBezTo>
                    <a:pt x="9" y="10"/>
                    <a:pt x="9" y="10"/>
                    <a:pt x="9" y="10"/>
                  </a:cubicBezTo>
                  <a:cubicBezTo>
                    <a:pt x="9" y="11"/>
                    <a:pt x="9" y="11"/>
                    <a:pt x="10" y="11"/>
                  </a:cubicBezTo>
                  <a:cubicBezTo>
                    <a:pt x="10" y="11"/>
                    <a:pt x="11" y="11"/>
                    <a:pt x="11" y="10"/>
                  </a:cubicBezTo>
                  <a:cubicBezTo>
                    <a:pt x="12" y="10"/>
                    <a:pt x="12" y="9"/>
                    <a:pt x="11" y="8"/>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7" name="Freeform 116"/>
            <p:cNvSpPr>
              <a:spLocks/>
            </p:cNvSpPr>
            <p:nvPr/>
          </p:nvSpPr>
          <p:spPr bwMode="auto">
            <a:xfrm>
              <a:off x="9133535" y="4733615"/>
              <a:ext cx="66101" cy="14022"/>
            </a:xfrm>
            <a:custGeom>
              <a:avLst/>
              <a:gdLst>
                <a:gd name="T0" fmla="*/ 13 w 14"/>
                <a:gd name="T1" fmla="*/ 0 h 3"/>
                <a:gd name="T2" fmla="*/ 2 w 14"/>
                <a:gd name="T3" fmla="*/ 0 h 3"/>
                <a:gd name="T4" fmla="*/ 0 w 14"/>
                <a:gd name="T5" fmla="*/ 2 h 3"/>
                <a:gd name="T6" fmla="*/ 2 w 14"/>
                <a:gd name="T7" fmla="*/ 3 h 3"/>
                <a:gd name="T8" fmla="*/ 13 w 14"/>
                <a:gd name="T9" fmla="*/ 3 h 3"/>
                <a:gd name="T10" fmla="*/ 14 w 14"/>
                <a:gd name="T11" fmla="*/ 2 h 3"/>
                <a:gd name="T12" fmla="*/ 13 w 1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4" h="3">
                  <a:moveTo>
                    <a:pt x="13" y="0"/>
                  </a:moveTo>
                  <a:cubicBezTo>
                    <a:pt x="2" y="0"/>
                    <a:pt x="2" y="0"/>
                    <a:pt x="2" y="0"/>
                  </a:cubicBezTo>
                  <a:cubicBezTo>
                    <a:pt x="1" y="0"/>
                    <a:pt x="0" y="1"/>
                    <a:pt x="0" y="2"/>
                  </a:cubicBezTo>
                  <a:cubicBezTo>
                    <a:pt x="0" y="3"/>
                    <a:pt x="1" y="3"/>
                    <a:pt x="2" y="3"/>
                  </a:cubicBezTo>
                  <a:cubicBezTo>
                    <a:pt x="13" y="3"/>
                    <a:pt x="13" y="3"/>
                    <a:pt x="13" y="3"/>
                  </a:cubicBezTo>
                  <a:cubicBezTo>
                    <a:pt x="14" y="3"/>
                    <a:pt x="14" y="3"/>
                    <a:pt x="14" y="2"/>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8" name="Freeform 117"/>
            <p:cNvSpPr>
              <a:spLocks/>
            </p:cNvSpPr>
            <p:nvPr/>
          </p:nvSpPr>
          <p:spPr bwMode="auto">
            <a:xfrm>
              <a:off x="9087466" y="4585390"/>
              <a:ext cx="56085" cy="52079"/>
            </a:xfrm>
            <a:custGeom>
              <a:avLst/>
              <a:gdLst>
                <a:gd name="T0" fmla="*/ 2 w 12"/>
                <a:gd name="T1" fmla="*/ 11 h 11"/>
                <a:gd name="T2" fmla="*/ 3 w 12"/>
                <a:gd name="T3" fmla="*/ 10 h 11"/>
                <a:gd name="T4" fmla="*/ 11 w 12"/>
                <a:gd name="T5" fmla="*/ 3 h 11"/>
                <a:gd name="T6" fmla="*/ 11 w 12"/>
                <a:gd name="T7" fmla="*/ 0 h 11"/>
                <a:gd name="T8" fmla="*/ 9 w 12"/>
                <a:gd name="T9" fmla="*/ 0 h 11"/>
                <a:gd name="T10" fmla="*/ 1 w 12"/>
                <a:gd name="T11" fmla="*/ 8 h 11"/>
                <a:gd name="T12" fmla="*/ 1 w 12"/>
                <a:gd name="T13" fmla="*/ 10 h 11"/>
                <a:gd name="T14" fmla="*/ 2 w 12"/>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2" y="11"/>
                  </a:moveTo>
                  <a:cubicBezTo>
                    <a:pt x="2" y="11"/>
                    <a:pt x="3" y="11"/>
                    <a:pt x="3" y="10"/>
                  </a:cubicBezTo>
                  <a:cubicBezTo>
                    <a:pt x="11" y="3"/>
                    <a:pt x="11" y="3"/>
                    <a:pt x="11" y="3"/>
                  </a:cubicBezTo>
                  <a:cubicBezTo>
                    <a:pt x="12" y="2"/>
                    <a:pt x="12" y="1"/>
                    <a:pt x="11" y="0"/>
                  </a:cubicBezTo>
                  <a:cubicBezTo>
                    <a:pt x="10" y="0"/>
                    <a:pt x="9" y="0"/>
                    <a:pt x="9" y="0"/>
                  </a:cubicBezTo>
                  <a:cubicBezTo>
                    <a:pt x="1" y="8"/>
                    <a:pt x="1" y="8"/>
                    <a:pt x="1" y="8"/>
                  </a:cubicBezTo>
                  <a:cubicBezTo>
                    <a:pt x="0" y="9"/>
                    <a:pt x="0" y="10"/>
                    <a:pt x="1" y="10"/>
                  </a:cubicBezTo>
                  <a:cubicBezTo>
                    <a:pt x="1" y="11"/>
                    <a:pt x="2" y="11"/>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Tree>
    <p:extLst>
      <p:ext uri="{BB962C8B-B14F-4D97-AF65-F5344CB8AC3E}">
        <p14:creationId xmlns:p14="http://schemas.microsoft.com/office/powerpoint/2010/main" val="3937241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300"/>
                                        <p:tgtEl>
                                          <p:spTgt spid="7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4"/>
                                        </p:tgtEl>
                                        <p:attrNameLst>
                                          <p:attrName>style.visibility</p:attrName>
                                        </p:attrNameLst>
                                      </p:cBhvr>
                                      <p:to>
                                        <p:strVal val="visible"/>
                                      </p:to>
                                    </p:set>
                                    <p:animEffect transition="in" filter="fade">
                                      <p:cBhvr>
                                        <p:cTn id="10" dur="300"/>
                                        <p:tgtEl>
                                          <p:spTgt spid="74"/>
                                        </p:tgtEl>
                                      </p:cBhvr>
                                    </p:animEffect>
                                  </p:childTnLst>
                                </p:cTn>
                              </p:par>
                            </p:childTnLst>
                          </p:cTn>
                        </p:par>
                        <p:par>
                          <p:cTn id="11" fill="hold">
                            <p:stCondLst>
                              <p:cond delay="300"/>
                            </p:stCondLst>
                            <p:childTnLst>
                              <p:par>
                                <p:cTn id="12" presetID="10" presetClass="entr" presetSubtype="0" fill="hold" grpId="0" nodeType="afterEffect">
                                  <p:stCondLst>
                                    <p:cond delay="0"/>
                                  </p:stCondLst>
                                  <p:childTnLst>
                                    <p:set>
                                      <p:cBhvr>
                                        <p:cTn id="13" dur="1" fill="hold">
                                          <p:stCondLst>
                                            <p:cond delay="0"/>
                                          </p:stCondLst>
                                        </p:cTn>
                                        <p:tgtEl>
                                          <p:spTgt spid="72"/>
                                        </p:tgtEl>
                                        <p:attrNameLst>
                                          <p:attrName>style.visibility</p:attrName>
                                        </p:attrNameLst>
                                      </p:cBhvr>
                                      <p:to>
                                        <p:strVal val="visible"/>
                                      </p:to>
                                    </p:set>
                                    <p:animEffect transition="in" filter="fade">
                                      <p:cBhvr>
                                        <p:cTn id="14" dur="300"/>
                                        <p:tgtEl>
                                          <p:spTgt spid="7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71"/>
                                        </p:tgtEl>
                                        <p:attrNameLst>
                                          <p:attrName>style.visibility</p:attrName>
                                        </p:attrNameLst>
                                      </p:cBhvr>
                                      <p:to>
                                        <p:strVal val="visible"/>
                                      </p:to>
                                    </p:set>
                                    <p:animEffect transition="in" filter="fade">
                                      <p:cBhvr>
                                        <p:cTn id="17" dur="300"/>
                                        <p:tgtEl>
                                          <p:spTgt spid="71"/>
                                        </p:tgtEl>
                                      </p:cBhvr>
                                    </p:animEffect>
                                  </p:childTnLst>
                                </p:cTn>
                              </p:par>
                            </p:childTnLst>
                          </p:cTn>
                        </p:par>
                        <p:par>
                          <p:cTn id="18" fill="hold">
                            <p:stCondLst>
                              <p:cond delay="600"/>
                            </p:stCondLst>
                            <p:childTnLst>
                              <p:par>
                                <p:cTn id="19" presetID="10" presetClass="entr" presetSubtype="0" fill="hold" nodeType="afterEffect">
                                  <p:stCondLst>
                                    <p:cond delay="0"/>
                                  </p:stCondLst>
                                  <p:childTnLst>
                                    <p:set>
                                      <p:cBhvr>
                                        <p:cTn id="20" dur="1" fill="hold">
                                          <p:stCondLst>
                                            <p:cond delay="0"/>
                                          </p:stCondLst>
                                        </p:cTn>
                                        <p:tgtEl>
                                          <p:spTgt spid="67"/>
                                        </p:tgtEl>
                                        <p:attrNameLst>
                                          <p:attrName>style.visibility</p:attrName>
                                        </p:attrNameLst>
                                      </p:cBhvr>
                                      <p:to>
                                        <p:strVal val="visible"/>
                                      </p:to>
                                    </p:set>
                                    <p:animEffect transition="in" filter="fade">
                                      <p:cBhvr>
                                        <p:cTn id="21" dur="300"/>
                                        <p:tgtEl>
                                          <p:spTgt spid="6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8"/>
                                        </p:tgtEl>
                                        <p:attrNameLst>
                                          <p:attrName>style.visibility</p:attrName>
                                        </p:attrNameLst>
                                      </p:cBhvr>
                                      <p:to>
                                        <p:strVal val="visible"/>
                                      </p:to>
                                    </p:set>
                                    <p:animEffect transition="in" filter="fade">
                                      <p:cBhvr>
                                        <p:cTn id="24" dur="300"/>
                                        <p:tgtEl>
                                          <p:spTgt spid="68"/>
                                        </p:tgtEl>
                                      </p:cBhvr>
                                    </p:animEffect>
                                  </p:childTnLst>
                                </p:cTn>
                              </p:par>
                            </p:childTnLst>
                          </p:cTn>
                        </p:par>
                        <p:par>
                          <p:cTn id="25" fill="hold">
                            <p:stCondLst>
                              <p:cond delay="900"/>
                            </p:stCondLst>
                            <p:childTnLst>
                              <p:par>
                                <p:cTn id="26" presetID="10" presetClass="entr" presetSubtype="0" fill="hold" nodeType="afterEffect">
                                  <p:stCondLst>
                                    <p:cond delay="0"/>
                                  </p:stCondLst>
                                  <p:childTnLst>
                                    <p:set>
                                      <p:cBhvr>
                                        <p:cTn id="27" dur="1" fill="hold">
                                          <p:stCondLst>
                                            <p:cond delay="0"/>
                                          </p:stCondLst>
                                        </p:cTn>
                                        <p:tgtEl>
                                          <p:spTgt spid="66"/>
                                        </p:tgtEl>
                                        <p:attrNameLst>
                                          <p:attrName>style.visibility</p:attrName>
                                        </p:attrNameLst>
                                      </p:cBhvr>
                                      <p:to>
                                        <p:strVal val="visible"/>
                                      </p:to>
                                    </p:set>
                                    <p:animEffect transition="in" filter="fade">
                                      <p:cBhvr>
                                        <p:cTn id="28" dur="300"/>
                                        <p:tgtEl>
                                          <p:spTgt spid="6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5"/>
                                        </p:tgtEl>
                                        <p:attrNameLst>
                                          <p:attrName>style.visibility</p:attrName>
                                        </p:attrNameLst>
                                      </p:cBhvr>
                                      <p:to>
                                        <p:strVal val="visible"/>
                                      </p:to>
                                    </p:set>
                                    <p:animEffect transition="in" filter="fade">
                                      <p:cBhvr>
                                        <p:cTn id="31" dur="300"/>
                                        <p:tgtEl>
                                          <p:spTgt spid="65"/>
                                        </p:tgtEl>
                                      </p:cBhvr>
                                    </p:animEffect>
                                  </p:childTnLst>
                                </p:cTn>
                              </p:par>
                            </p:childTnLst>
                          </p:cTn>
                        </p:par>
                        <p:par>
                          <p:cTn id="32" fill="hold">
                            <p:stCondLst>
                              <p:cond delay="1200"/>
                            </p:stCondLst>
                            <p:childTnLst>
                              <p:par>
                                <p:cTn id="33" presetID="10" presetClass="entr" presetSubtype="0" fill="hold" grpId="0" nodeType="afterEffect">
                                  <p:stCondLst>
                                    <p:cond delay="0"/>
                                  </p:stCondLst>
                                  <p:childTnLst>
                                    <p:set>
                                      <p:cBhvr>
                                        <p:cTn id="34" dur="1" fill="hold">
                                          <p:stCondLst>
                                            <p:cond delay="0"/>
                                          </p:stCondLst>
                                        </p:cTn>
                                        <p:tgtEl>
                                          <p:spTgt spid="63"/>
                                        </p:tgtEl>
                                        <p:attrNameLst>
                                          <p:attrName>style.visibility</p:attrName>
                                        </p:attrNameLst>
                                      </p:cBhvr>
                                      <p:to>
                                        <p:strVal val="visible"/>
                                      </p:to>
                                    </p:set>
                                    <p:animEffect transition="in" filter="fade">
                                      <p:cBhvr>
                                        <p:cTn id="35" dur="300"/>
                                        <p:tgtEl>
                                          <p:spTgt spid="6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4"/>
                                        </p:tgtEl>
                                        <p:attrNameLst>
                                          <p:attrName>style.visibility</p:attrName>
                                        </p:attrNameLst>
                                      </p:cBhvr>
                                      <p:to>
                                        <p:strVal val="visible"/>
                                      </p:to>
                                    </p:set>
                                    <p:animEffect transition="in" filter="fade">
                                      <p:cBhvr>
                                        <p:cTn id="38" dur="300"/>
                                        <p:tgtEl>
                                          <p:spTgt spid="64"/>
                                        </p:tgtEl>
                                      </p:cBhvr>
                                    </p:animEffect>
                                  </p:childTnLst>
                                </p:cTn>
                              </p:par>
                            </p:childTnLst>
                          </p:cTn>
                        </p:par>
                        <p:par>
                          <p:cTn id="39" fill="hold">
                            <p:stCondLst>
                              <p:cond delay="1500"/>
                            </p:stCondLst>
                            <p:childTnLst>
                              <p:par>
                                <p:cTn id="40" presetID="10" presetClass="entr" presetSubtype="0" fill="hold" grpId="0" nodeType="afterEffect">
                                  <p:stCondLst>
                                    <p:cond delay="0"/>
                                  </p:stCondLst>
                                  <p:childTnLst>
                                    <p:set>
                                      <p:cBhvr>
                                        <p:cTn id="41" dur="1" fill="hold">
                                          <p:stCondLst>
                                            <p:cond delay="0"/>
                                          </p:stCondLst>
                                        </p:cTn>
                                        <p:tgtEl>
                                          <p:spTgt spid="62"/>
                                        </p:tgtEl>
                                        <p:attrNameLst>
                                          <p:attrName>style.visibility</p:attrName>
                                        </p:attrNameLst>
                                      </p:cBhvr>
                                      <p:to>
                                        <p:strVal val="visible"/>
                                      </p:to>
                                    </p:set>
                                    <p:animEffect transition="in" filter="fade">
                                      <p:cBhvr>
                                        <p:cTn id="42" dur="300"/>
                                        <p:tgtEl>
                                          <p:spTgt spid="62"/>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0"/>
                                        </p:tgtEl>
                                        <p:attrNameLst>
                                          <p:attrName>style.visibility</p:attrName>
                                        </p:attrNameLst>
                                      </p:cBhvr>
                                      <p:to>
                                        <p:strVal val="visible"/>
                                      </p:to>
                                    </p:set>
                                    <p:animEffect transition="in" filter="fade">
                                      <p:cBhvr>
                                        <p:cTn id="45" dur="3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2" grpId="0" animBg="1"/>
      <p:bldP spid="63" grpId="0" animBg="1"/>
      <p:bldP spid="64" grpId="0"/>
      <p:bldP spid="65" grpId="0"/>
      <p:bldP spid="68" grpId="0"/>
      <p:bldP spid="71" grpId="0"/>
      <p:bldP spid="72" grpId="0" animBg="1"/>
      <p:bldP spid="73" grpId="0" animBg="1"/>
      <p:bldP spid="74" grpId="0"/>
    </p:bld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itle 49"/>
          <p:cNvSpPr>
            <a:spLocks noGrp="1"/>
          </p:cNvSpPr>
          <p:nvPr>
            <p:ph type="title"/>
          </p:nvPr>
        </p:nvSpPr>
        <p:spPr/>
        <p:txBody>
          <a:bodyPr/>
          <a:lstStyle/>
          <a:p>
            <a:r>
              <a:rPr lang="en-US"/>
              <a:t>8 STEP PROCESS WITH ICONS</a:t>
            </a:r>
          </a:p>
        </p:txBody>
      </p:sp>
      <p:grpSp>
        <p:nvGrpSpPr>
          <p:cNvPr id="2" name="Group 1"/>
          <p:cNvGrpSpPr/>
          <p:nvPr/>
        </p:nvGrpSpPr>
        <p:grpSpPr>
          <a:xfrm>
            <a:off x="5468158" y="5494404"/>
            <a:ext cx="2613328" cy="2152901"/>
            <a:chOff x="2733674" y="2746884"/>
            <a:chExt cx="1306513" cy="1076326"/>
          </a:xfrm>
        </p:grpSpPr>
        <p:sp>
          <p:nvSpPr>
            <p:cNvPr id="5" name="Freeform 4"/>
            <p:cNvSpPr>
              <a:spLocks/>
            </p:cNvSpPr>
            <p:nvPr/>
          </p:nvSpPr>
          <p:spPr bwMode="auto">
            <a:xfrm>
              <a:off x="2967037" y="2746884"/>
              <a:ext cx="839788" cy="296863"/>
            </a:xfrm>
            <a:custGeom>
              <a:avLst/>
              <a:gdLst>
                <a:gd name="T0" fmla="*/ 0 w 224"/>
                <a:gd name="T1" fmla="*/ 62 h 79"/>
                <a:gd name="T2" fmla="*/ 224 w 224"/>
                <a:gd name="T3" fmla="*/ 62 h 79"/>
                <a:gd name="T4" fmla="*/ 207 w 224"/>
                <a:gd name="T5" fmla="*/ 79 h 79"/>
                <a:gd name="T6" fmla="*/ 18 w 224"/>
                <a:gd name="T7" fmla="*/ 79 h 79"/>
                <a:gd name="T8" fmla="*/ 0 w 224"/>
                <a:gd name="T9" fmla="*/ 62 h 79"/>
              </a:gdLst>
              <a:ahLst/>
              <a:cxnLst>
                <a:cxn ang="0">
                  <a:pos x="T0" y="T1"/>
                </a:cxn>
                <a:cxn ang="0">
                  <a:pos x="T2" y="T3"/>
                </a:cxn>
                <a:cxn ang="0">
                  <a:pos x="T4" y="T5"/>
                </a:cxn>
                <a:cxn ang="0">
                  <a:pos x="T6" y="T7"/>
                </a:cxn>
                <a:cxn ang="0">
                  <a:pos x="T8" y="T9"/>
                </a:cxn>
              </a:cxnLst>
              <a:rect l="0" t="0" r="r" b="b"/>
              <a:pathLst>
                <a:path w="224" h="79">
                  <a:moveTo>
                    <a:pt x="0" y="62"/>
                  </a:moveTo>
                  <a:cubicBezTo>
                    <a:pt x="62" y="0"/>
                    <a:pt x="162" y="0"/>
                    <a:pt x="224" y="62"/>
                  </a:cubicBezTo>
                  <a:cubicBezTo>
                    <a:pt x="207" y="79"/>
                    <a:pt x="207" y="79"/>
                    <a:pt x="207" y="79"/>
                  </a:cubicBezTo>
                  <a:cubicBezTo>
                    <a:pt x="155" y="27"/>
                    <a:pt x="70" y="27"/>
                    <a:pt x="18" y="79"/>
                  </a:cubicBezTo>
                  <a:lnTo>
                    <a:pt x="0" y="62"/>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6" name="Freeform 5"/>
            <p:cNvSpPr>
              <a:spLocks/>
            </p:cNvSpPr>
            <p:nvPr/>
          </p:nvSpPr>
          <p:spPr bwMode="auto">
            <a:xfrm>
              <a:off x="3743324" y="2980247"/>
              <a:ext cx="296863" cy="842963"/>
            </a:xfrm>
            <a:custGeom>
              <a:avLst/>
              <a:gdLst>
                <a:gd name="T0" fmla="*/ 17 w 79"/>
                <a:gd name="T1" fmla="*/ 0 h 224"/>
                <a:gd name="T2" fmla="*/ 17 w 79"/>
                <a:gd name="T3" fmla="*/ 224 h 224"/>
                <a:gd name="T4" fmla="*/ 0 w 79"/>
                <a:gd name="T5" fmla="*/ 206 h 224"/>
                <a:gd name="T6" fmla="*/ 0 w 79"/>
                <a:gd name="T7" fmla="*/ 17 h 224"/>
                <a:gd name="T8" fmla="*/ 17 w 79"/>
                <a:gd name="T9" fmla="*/ 0 h 224"/>
              </a:gdLst>
              <a:ahLst/>
              <a:cxnLst>
                <a:cxn ang="0">
                  <a:pos x="T0" y="T1"/>
                </a:cxn>
                <a:cxn ang="0">
                  <a:pos x="T2" y="T3"/>
                </a:cxn>
                <a:cxn ang="0">
                  <a:pos x="T4" y="T5"/>
                </a:cxn>
                <a:cxn ang="0">
                  <a:pos x="T6" y="T7"/>
                </a:cxn>
                <a:cxn ang="0">
                  <a:pos x="T8" y="T9"/>
                </a:cxn>
              </a:cxnLst>
              <a:rect l="0" t="0" r="r" b="b"/>
              <a:pathLst>
                <a:path w="79" h="224">
                  <a:moveTo>
                    <a:pt x="17" y="0"/>
                  </a:moveTo>
                  <a:cubicBezTo>
                    <a:pt x="79" y="62"/>
                    <a:pt x="79" y="162"/>
                    <a:pt x="17" y="224"/>
                  </a:cubicBezTo>
                  <a:cubicBezTo>
                    <a:pt x="0" y="206"/>
                    <a:pt x="0" y="206"/>
                    <a:pt x="0" y="206"/>
                  </a:cubicBezTo>
                  <a:cubicBezTo>
                    <a:pt x="52" y="154"/>
                    <a:pt x="52" y="70"/>
                    <a:pt x="0" y="17"/>
                  </a:cubicBezTo>
                  <a:lnTo>
                    <a:pt x="17" y="0"/>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7" name="Freeform 6"/>
            <p:cNvSpPr>
              <a:spLocks/>
            </p:cNvSpPr>
            <p:nvPr/>
          </p:nvSpPr>
          <p:spPr bwMode="auto">
            <a:xfrm>
              <a:off x="2733674" y="2980247"/>
              <a:ext cx="300038" cy="842963"/>
            </a:xfrm>
            <a:custGeom>
              <a:avLst/>
              <a:gdLst>
                <a:gd name="T0" fmla="*/ 62 w 80"/>
                <a:gd name="T1" fmla="*/ 0 h 224"/>
                <a:gd name="T2" fmla="*/ 62 w 80"/>
                <a:gd name="T3" fmla="*/ 224 h 224"/>
                <a:gd name="T4" fmla="*/ 80 w 80"/>
                <a:gd name="T5" fmla="*/ 206 h 224"/>
                <a:gd name="T6" fmla="*/ 80 w 80"/>
                <a:gd name="T7" fmla="*/ 17 h 224"/>
                <a:gd name="T8" fmla="*/ 62 w 80"/>
                <a:gd name="T9" fmla="*/ 0 h 224"/>
              </a:gdLst>
              <a:ahLst/>
              <a:cxnLst>
                <a:cxn ang="0">
                  <a:pos x="T0" y="T1"/>
                </a:cxn>
                <a:cxn ang="0">
                  <a:pos x="T2" y="T3"/>
                </a:cxn>
                <a:cxn ang="0">
                  <a:pos x="T4" y="T5"/>
                </a:cxn>
                <a:cxn ang="0">
                  <a:pos x="T6" y="T7"/>
                </a:cxn>
                <a:cxn ang="0">
                  <a:pos x="T8" y="T9"/>
                </a:cxn>
              </a:cxnLst>
              <a:rect l="0" t="0" r="r" b="b"/>
              <a:pathLst>
                <a:path w="80" h="224">
                  <a:moveTo>
                    <a:pt x="62" y="0"/>
                  </a:moveTo>
                  <a:cubicBezTo>
                    <a:pt x="0" y="62"/>
                    <a:pt x="0" y="162"/>
                    <a:pt x="62" y="224"/>
                  </a:cubicBezTo>
                  <a:cubicBezTo>
                    <a:pt x="80" y="206"/>
                    <a:pt x="80" y="206"/>
                    <a:pt x="80" y="206"/>
                  </a:cubicBezTo>
                  <a:cubicBezTo>
                    <a:pt x="28" y="154"/>
                    <a:pt x="28" y="70"/>
                    <a:pt x="80" y="17"/>
                  </a:cubicBezTo>
                  <a:lnTo>
                    <a:pt x="62" y="0"/>
                  </a:lnTo>
                  <a:close/>
                </a:path>
              </a:pathLst>
            </a:custGeom>
            <a:solidFill>
              <a:schemeClr val="accent1">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3" name="Group 2"/>
          <p:cNvGrpSpPr/>
          <p:nvPr/>
        </p:nvGrpSpPr>
        <p:grpSpPr>
          <a:xfrm>
            <a:off x="7020912" y="7510763"/>
            <a:ext cx="2606978" cy="2149725"/>
            <a:chOff x="3509962" y="3754947"/>
            <a:chExt cx="1303338" cy="1074738"/>
          </a:xfrm>
        </p:grpSpPr>
        <p:sp>
          <p:nvSpPr>
            <p:cNvPr id="10" name="Freeform 9"/>
            <p:cNvSpPr>
              <a:spLocks/>
            </p:cNvSpPr>
            <p:nvPr/>
          </p:nvSpPr>
          <p:spPr bwMode="auto">
            <a:xfrm>
              <a:off x="3743324" y="4529647"/>
              <a:ext cx="841375" cy="300038"/>
            </a:xfrm>
            <a:custGeom>
              <a:avLst/>
              <a:gdLst>
                <a:gd name="T0" fmla="*/ 224 w 224"/>
                <a:gd name="T1" fmla="*/ 18 h 80"/>
                <a:gd name="T2" fmla="*/ 0 w 224"/>
                <a:gd name="T3" fmla="*/ 18 h 80"/>
                <a:gd name="T4" fmla="*/ 17 w 224"/>
                <a:gd name="T5" fmla="*/ 0 h 80"/>
                <a:gd name="T6" fmla="*/ 206 w 224"/>
                <a:gd name="T7" fmla="*/ 0 h 80"/>
                <a:gd name="T8" fmla="*/ 224 w 224"/>
                <a:gd name="T9" fmla="*/ 18 h 80"/>
              </a:gdLst>
              <a:ahLst/>
              <a:cxnLst>
                <a:cxn ang="0">
                  <a:pos x="T0" y="T1"/>
                </a:cxn>
                <a:cxn ang="0">
                  <a:pos x="T2" y="T3"/>
                </a:cxn>
                <a:cxn ang="0">
                  <a:pos x="T4" y="T5"/>
                </a:cxn>
                <a:cxn ang="0">
                  <a:pos x="T6" y="T7"/>
                </a:cxn>
                <a:cxn ang="0">
                  <a:pos x="T8" y="T9"/>
                </a:cxn>
              </a:cxnLst>
              <a:rect l="0" t="0" r="r" b="b"/>
              <a:pathLst>
                <a:path w="224" h="80">
                  <a:moveTo>
                    <a:pt x="224" y="18"/>
                  </a:moveTo>
                  <a:cubicBezTo>
                    <a:pt x="162" y="80"/>
                    <a:pt x="61" y="80"/>
                    <a:pt x="0" y="18"/>
                  </a:cubicBezTo>
                  <a:cubicBezTo>
                    <a:pt x="17" y="0"/>
                    <a:pt x="17" y="0"/>
                    <a:pt x="17" y="0"/>
                  </a:cubicBezTo>
                  <a:cubicBezTo>
                    <a:pt x="69" y="52"/>
                    <a:pt x="154" y="52"/>
                    <a:pt x="206" y="0"/>
                  </a:cubicBezTo>
                  <a:lnTo>
                    <a:pt x="224" y="18"/>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1" name="Freeform 10"/>
            <p:cNvSpPr>
              <a:spLocks/>
            </p:cNvSpPr>
            <p:nvPr/>
          </p:nvSpPr>
          <p:spPr bwMode="auto">
            <a:xfrm>
              <a:off x="3509962" y="3754947"/>
              <a:ext cx="296863" cy="841375"/>
            </a:xfrm>
            <a:custGeom>
              <a:avLst/>
              <a:gdLst>
                <a:gd name="T0" fmla="*/ 62 w 79"/>
                <a:gd name="T1" fmla="*/ 224 h 224"/>
                <a:gd name="T2" fmla="*/ 62 w 79"/>
                <a:gd name="T3" fmla="*/ 0 h 224"/>
                <a:gd name="T4" fmla="*/ 79 w 79"/>
                <a:gd name="T5" fmla="*/ 18 h 224"/>
                <a:gd name="T6" fmla="*/ 79 w 79"/>
                <a:gd name="T7" fmla="*/ 206 h 224"/>
                <a:gd name="T8" fmla="*/ 62 w 79"/>
                <a:gd name="T9" fmla="*/ 224 h 224"/>
              </a:gdLst>
              <a:ahLst/>
              <a:cxnLst>
                <a:cxn ang="0">
                  <a:pos x="T0" y="T1"/>
                </a:cxn>
                <a:cxn ang="0">
                  <a:pos x="T2" y="T3"/>
                </a:cxn>
                <a:cxn ang="0">
                  <a:pos x="T4" y="T5"/>
                </a:cxn>
                <a:cxn ang="0">
                  <a:pos x="T6" y="T7"/>
                </a:cxn>
                <a:cxn ang="0">
                  <a:pos x="T8" y="T9"/>
                </a:cxn>
              </a:cxnLst>
              <a:rect l="0" t="0" r="r" b="b"/>
              <a:pathLst>
                <a:path w="79" h="224">
                  <a:moveTo>
                    <a:pt x="62" y="224"/>
                  </a:moveTo>
                  <a:cubicBezTo>
                    <a:pt x="0" y="162"/>
                    <a:pt x="0" y="62"/>
                    <a:pt x="62" y="0"/>
                  </a:cubicBezTo>
                  <a:cubicBezTo>
                    <a:pt x="79" y="18"/>
                    <a:pt x="79" y="18"/>
                    <a:pt x="79" y="18"/>
                  </a:cubicBezTo>
                  <a:cubicBezTo>
                    <a:pt x="27" y="70"/>
                    <a:pt x="27" y="154"/>
                    <a:pt x="79" y="206"/>
                  </a:cubicBezTo>
                  <a:lnTo>
                    <a:pt x="62" y="224"/>
                  </a:ln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 name="Freeform 11"/>
            <p:cNvSpPr>
              <a:spLocks/>
            </p:cNvSpPr>
            <p:nvPr/>
          </p:nvSpPr>
          <p:spPr bwMode="auto">
            <a:xfrm>
              <a:off x="4516437" y="3754947"/>
              <a:ext cx="296863" cy="841375"/>
            </a:xfrm>
            <a:custGeom>
              <a:avLst/>
              <a:gdLst>
                <a:gd name="T0" fmla="*/ 18 w 79"/>
                <a:gd name="T1" fmla="*/ 224 h 224"/>
                <a:gd name="T2" fmla="*/ 18 w 79"/>
                <a:gd name="T3" fmla="*/ 0 h 224"/>
                <a:gd name="T4" fmla="*/ 0 w 79"/>
                <a:gd name="T5" fmla="*/ 18 h 224"/>
                <a:gd name="T6" fmla="*/ 0 w 79"/>
                <a:gd name="T7" fmla="*/ 206 h 224"/>
                <a:gd name="T8" fmla="*/ 18 w 79"/>
                <a:gd name="T9" fmla="*/ 224 h 224"/>
              </a:gdLst>
              <a:ahLst/>
              <a:cxnLst>
                <a:cxn ang="0">
                  <a:pos x="T0" y="T1"/>
                </a:cxn>
                <a:cxn ang="0">
                  <a:pos x="T2" y="T3"/>
                </a:cxn>
                <a:cxn ang="0">
                  <a:pos x="T4" y="T5"/>
                </a:cxn>
                <a:cxn ang="0">
                  <a:pos x="T6" y="T7"/>
                </a:cxn>
                <a:cxn ang="0">
                  <a:pos x="T8" y="T9"/>
                </a:cxn>
              </a:cxnLst>
              <a:rect l="0" t="0" r="r" b="b"/>
              <a:pathLst>
                <a:path w="79" h="224">
                  <a:moveTo>
                    <a:pt x="18" y="224"/>
                  </a:moveTo>
                  <a:cubicBezTo>
                    <a:pt x="79" y="162"/>
                    <a:pt x="79" y="62"/>
                    <a:pt x="18" y="0"/>
                  </a:cubicBezTo>
                  <a:cubicBezTo>
                    <a:pt x="0" y="18"/>
                    <a:pt x="0" y="18"/>
                    <a:pt x="0" y="18"/>
                  </a:cubicBezTo>
                  <a:cubicBezTo>
                    <a:pt x="52" y="70"/>
                    <a:pt x="52" y="154"/>
                    <a:pt x="0" y="206"/>
                  </a:cubicBezTo>
                  <a:lnTo>
                    <a:pt x="18" y="224"/>
                  </a:ln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4" name="Group 3"/>
          <p:cNvGrpSpPr/>
          <p:nvPr/>
        </p:nvGrpSpPr>
        <p:grpSpPr>
          <a:xfrm>
            <a:off x="8567317" y="5494404"/>
            <a:ext cx="2613328" cy="2152901"/>
            <a:chOff x="4283074" y="2746884"/>
            <a:chExt cx="1306513" cy="1076326"/>
          </a:xfrm>
        </p:grpSpPr>
        <p:sp>
          <p:nvSpPr>
            <p:cNvPr id="15" name="Freeform 14"/>
            <p:cNvSpPr>
              <a:spLocks/>
            </p:cNvSpPr>
            <p:nvPr/>
          </p:nvSpPr>
          <p:spPr bwMode="auto">
            <a:xfrm>
              <a:off x="4516437" y="2746884"/>
              <a:ext cx="841375" cy="296863"/>
            </a:xfrm>
            <a:custGeom>
              <a:avLst/>
              <a:gdLst>
                <a:gd name="T0" fmla="*/ 0 w 224"/>
                <a:gd name="T1" fmla="*/ 62 h 79"/>
                <a:gd name="T2" fmla="*/ 224 w 224"/>
                <a:gd name="T3" fmla="*/ 62 h 79"/>
                <a:gd name="T4" fmla="*/ 206 w 224"/>
                <a:gd name="T5" fmla="*/ 79 h 79"/>
                <a:gd name="T6" fmla="*/ 18 w 224"/>
                <a:gd name="T7" fmla="*/ 79 h 79"/>
                <a:gd name="T8" fmla="*/ 0 w 224"/>
                <a:gd name="T9" fmla="*/ 62 h 79"/>
              </a:gdLst>
              <a:ahLst/>
              <a:cxnLst>
                <a:cxn ang="0">
                  <a:pos x="T0" y="T1"/>
                </a:cxn>
                <a:cxn ang="0">
                  <a:pos x="T2" y="T3"/>
                </a:cxn>
                <a:cxn ang="0">
                  <a:pos x="T4" y="T5"/>
                </a:cxn>
                <a:cxn ang="0">
                  <a:pos x="T6" y="T7"/>
                </a:cxn>
                <a:cxn ang="0">
                  <a:pos x="T8" y="T9"/>
                </a:cxn>
              </a:cxnLst>
              <a:rect l="0" t="0" r="r" b="b"/>
              <a:pathLst>
                <a:path w="224" h="79">
                  <a:moveTo>
                    <a:pt x="0" y="62"/>
                  </a:moveTo>
                  <a:cubicBezTo>
                    <a:pt x="62" y="0"/>
                    <a:pt x="162" y="0"/>
                    <a:pt x="224" y="62"/>
                  </a:cubicBezTo>
                  <a:cubicBezTo>
                    <a:pt x="206" y="79"/>
                    <a:pt x="206" y="79"/>
                    <a:pt x="206" y="79"/>
                  </a:cubicBezTo>
                  <a:cubicBezTo>
                    <a:pt x="154" y="27"/>
                    <a:pt x="70" y="27"/>
                    <a:pt x="18" y="79"/>
                  </a:cubicBezTo>
                  <a:lnTo>
                    <a:pt x="0" y="62"/>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6" name="Freeform 15"/>
            <p:cNvSpPr>
              <a:spLocks/>
            </p:cNvSpPr>
            <p:nvPr/>
          </p:nvSpPr>
          <p:spPr bwMode="auto">
            <a:xfrm>
              <a:off x="5289549" y="2980247"/>
              <a:ext cx="300038" cy="842963"/>
            </a:xfrm>
            <a:custGeom>
              <a:avLst/>
              <a:gdLst>
                <a:gd name="T0" fmla="*/ 18 w 80"/>
                <a:gd name="T1" fmla="*/ 0 h 224"/>
                <a:gd name="T2" fmla="*/ 18 w 80"/>
                <a:gd name="T3" fmla="*/ 224 h 224"/>
                <a:gd name="T4" fmla="*/ 0 w 80"/>
                <a:gd name="T5" fmla="*/ 206 h 224"/>
                <a:gd name="T6" fmla="*/ 0 w 80"/>
                <a:gd name="T7" fmla="*/ 17 h 224"/>
                <a:gd name="T8" fmla="*/ 18 w 80"/>
                <a:gd name="T9" fmla="*/ 0 h 224"/>
              </a:gdLst>
              <a:ahLst/>
              <a:cxnLst>
                <a:cxn ang="0">
                  <a:pos x="T0" y="T1"/>
                </a:cxn>
                <a:cxn ang="0">
                  <a:pos x="T2" y="T3"/>
                </a:cxn>
                <a:cxn ang="0">
                  <a:pos x="T4" y="T5"/>
                </a:cxn>
                <a:cxn ang="0">
                  <a:pos x="T6" y="T7"/>
                </a:cxn>
                <a:cxn ang="0">
                  <a:pos x="T8" y="T9"/>
                </a:cxn>
              </a:cxnLst>
              <a:rect l="0" t="0" r="r" b="b"/>
              <a:pathLst>
                <a:path w="80" h="224">
                  <a:moveTo>
                    <a:pt x="18" y="0"/>
                  </a:moveTo>
                  <a:cubicBezTo>
                    <a:pt x="80" y="62"/>
                    <a:pt x="80" y="162"/>
                    <a:pt x="18" y="224"/>
                  </a:cubicBezTo>
                  <a:cubicBezTo>
                    <a:pt x="0" y="206"/>
                    <a:pt x="0" y="206"/>
                    <a:pt x="0" y="206"/>
                  </a:cubicBezTo>
                  <a:cubicBezTo>
                    <a:pt x="52" y="154"/>
                    <a:pt x="52" y="70"/>
                    <a:pt x="0" y="17"/>
                  </a:cubicBezTo>
                  <a:lnTo>
                    <a:pt x="18" y="0"/>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7" name="Freeform 16"/>
            <p:cNvSpPr>
              <a:spLocks/>
            </p:cNvSpPr>
            <p:nvPr/>
          </p:nvSpPr>
          <p:spPr bwMode="auto">
            <a:xfrm>
              <a:off x="4283074" y="2980247"/>
              <a:ext cx="301625" cy="842963"/>
            </a:xfrm>
            <a:custGeom>
              <a:avLst/>
              <a:gdLst>
                <a:gd name="T0" fmla="*/ 62 w 80"/>
                <a:gd name="T1" fmla="*/ 0 h 224"/>
                <a:gd name="T2" fmla="*/ 62 w 80"/>
                <a:gd name="T3" fmla="*/ 224 h 224"/>
                <a:gd name="T4" fmla="*/ 80 w 80"/>
                <a:gd name="T5" fmla="*/ 206 h 224"/>
                <a:gd name="T6" fmla="*/ 80 w 80"/>
                <a:gd name="T7" fmla="*/ 17 h 224"/>
                <a:gd name="T8" fmla="*/ 62 w 80"/>
                <a:gd name="T9" fmla="*/ 0 h 224"/>
              </a:gdLst>
              <a:ahLst/>
              <a:cxnLst>
                <a:cxn ang="0">
                  <a:pos x="T0" y="T1"/>
                </a:cxn>
                <a:cxn ang="0">
                  <a:pos x="T2" y="T3"/>
                </a:cxn>
                <a:cxn ang="0">
                  <a:pos x="T4" y="T5"/>
                </a:cxn>
                <a:cxn ang="0">
                  <a:pos x="T6" y="T7"/>
                </a:cxn>
                <a:cxn ang="0">
                  <a:pos x="T8" y="T9"/>
                </a:cxn>
              </a:cxnLst>
              <a:rect l="0" t="0" r="r" b="b"/>
              <a:pathLst>
                <a:path w="80" h="224">
                  <a:moveTo>
                    <a:pt x="62" y="0"/>
                  </a:moveTo>
                  <a:cubicBezTo>
                    <a:pt x="0" y="62"/>
                    <a:pt x="0" y="162"/>
                    <a:pt x="62" y="224"/>
                  </a:cubicBezTo>
                  <a:cubicBezTo>
                    <a:pt x="80" y="206"/>
                    <a:pt x="80" y="206"/>
                    <a:pt x="80" y="206"/>
                  </a:cubicBezTo>
                  <a:cubicBezTo>
                    <a:pt x="28" y="154"/>
                    <a:pt x="28" y="70"/>
                    <a:pt x="80" y="17"/>
                  </a:cubicBezTo>
                  <a:lnTo>
                    <a:pt x="62" y="0"/>
                  </a:ln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8" name="Group 7"/>
          <p:cNvGrpSpPr/>
          <p:nvPr/>
        </p:nvGrpSpPr>
        <p:grpSpPr>
          <a:xfrm>
            <a:off x="10113722" y="7510763"/>
            <a:ext cx="2613328" cy="2149725"/>
            <a:chOff x="5056187" y="3754947"/>
            <a:chExt cx="1306513" cy="1074738"/>
          </a:xfrm>
        </p:grpSpPr>
        <p:sp>
          <p:nvSpPr>
            <p:cNvPr id="20" name="Freeform 19"/>
            <p:cNvSpPr>
              <a:spLocks/>
            </p:cNvSpPr>
            <p:nvPr/>
          </p:nvSpPr>
          <p:spPr bwMode="auto">
            <a:xfrm>
              <a:off x="5289549" y="4529647"/>
              <a:ext cx="841375" cy="300038"/>
            </a:xfrm>
            <a:custGeom>
              <a:avLst/>
              <a:gdLst>
                <a:gd name="T0" fmla="*/ 224 w 224"/>
                <a:gd name="T1" fmla="*/ 18 h 80"/>
                <a:gd name="T2" fmla="*/ 0 w 224"/>
                <a:gd name="T3" fmla="*/ 18 h 80"/>
                <a:gd name="T4" fmla="*/ 18 w 224"/>
                <a:gd name="T5" fmla="*/ 0 h 80"/>
                <a:gd name="T6" fmla="*/ 206 w 224"/>
                <a:gd name="T7" fmla="*/ 0 h 80"/>
                <a:gd name="T8" fmla="*/ 224 w 224"/>
                <a:gd name="T9" fmla="*/ 18 h 80"/>
              </a:gdLst>
              <a:ahLst/>
              <a:cxnLst>
                <a:cxn ang="0">
                  <a:pos x="T0" y="T1"/>
                </a:cxn>
                <a:cxn ang="0">
                  <a:pos x="T2" y="T3"/>
                </a:cxn>
                <a:cxn ang="0">
                  <a:pos x="T4" y="T5"/>
                </a:cxn>
                <a:cxn ang="0">
                  <a:pos x="T6" y="T7"/>
                </a:cxn>
                <a:cxn ang="0">
                  <a:pos x="T8" y="T9"/>
                </a:cxn>
              </a:cxnLst>
              <a:rect l="0" t="0" r="r" b="b"/>
              <a:pathLst>
                <a:path w="224" h="80">
                  <a:moveTo>
                    <a:pt x="224" y="18"/>
                  </a:moveTo>
                  <a:cubicBezTo>
                    <a:pt x="162" y="80"/>
                    <a:pt x="62" y="80"/>
                    <a:pt x="0" y="18"/>
                  </a:cubicBezTo>
                  <a:cubicBezTo>
                    <a:pt x="18" y="0"/>
                    <a:pt x="18" y="0"/>
                    <a:pt x="18" y="0"/>
                  </a:cubicBezTo>
                  <a:cubicBezTo>
                    <a:pt x="70" y="52"/>
                    <a:pt x="154" y="52"/>
                    <a:pt x="206" y="0"/>
                  </a:cubicBezTo>
                  <a:lnTo>
                    <a:pt x="224" y="18"/>
                  </a:lnTo>
                  <a:close/>
                </a:path>
              </a:pathLst>
            </a:custGeom>
            <a:solidFill>
              <a:schemeClr val="accent1">
                <a:lumMod val="20000"/>
                <a:lumOff val="8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1" name="Freeform 20"/>
            <p:cNvSpPr>
              <a:spLocks/>
            </p:cNvSpPr>
            <p:nvPr/>
          </p:nvSpPr>
          <p:spPr bwMode="auto">
            <a:xfrm>
              <a:off x="5056187" y="3754947"/>
              <a:ext cx="301625" cy="841375"/>
            </a:xfrm>
            <a:custGeom>
              <a:avLst/>
              <a:gdLst>
                <a:gd name="T0" fmla="*/ 62 w 80"/>
                <a:gd name="T1" fmla="*/ 224 h 224"/>
                <a:gd name="T2" fmla="*/ 62 w 80"/>
                <a:gd name="T3" fmla="*/ 0 h 224"/>
                <a:gd name="T4" fmla="*/ 80 w 80"/>
                <a:gd name="T5" fmla="*/ 18 h 224"/>
                <a:gd name="T6" fmla="*/ 80 w 80"/>
                <a:gd name="T7" fmla="*/ 206 h 224"/>
                <a:gd name="T8" fmla="*/ 62 w 80"/>
                <a:gd name="T9" fmla="*/ 224 h 224"/>
              </a:gdLst>
              <a:ahLst/>
              <a:cxnLst>
                <a:cxn ang="0">
                  <a:pos x="T0" y="T1"/>
                </a:cxn>
                <a:cxn ang="0">
                  <a:pos x="T2" y="T3"/>
                </a:cxn>
                <a:cxn ang="0">
                  <a:pos x="T4" y="T5"/>
                </a:cxn>
                <a:cxn ang="0">
                  <a:pos x="T6" y="T7"/>
                </a:cxn>
                <a:cxn ang="0">
                  <a:pos x="T8" y="T9"/>
                </a:cxn>
              </a:cxnLst>
              <a:rect l="0" t="0" r="r" b="b"/>
              <a:pathLst>
                <a:path w="80" h="224">
                  <a:moveTo>
                    <a:pt x="62" y="224"/>
                  </a:moveTo>
                  <a:cubicBezTo>
                    <a:pt x="0" y="162"/>
                    <a:pt x="0" y="62"/>
                    <a:pt x="62" y="0"/>
                  </a:cubicBezTo>
                  <a:cubicBezTo>
                    <a:pt x="80" y="18"/>
                    <a:pt x="80" y="18"/>
                    <a:pt x="80" y="18"/>
                  </a:cubicBezTo>
                  <a:cubicBezTo>
                    <a:pt x="28" y="70"/>
                    <a:pt x="28" y="154"/>
                    <a:pt x="80" y="206"/>
                  </a:cubicBezTo>
                  <a:lnTo>
                    <a:pt x="62" y="224"/>
                  </a:ln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2" name="Freeform 21"/>
            <p:cNvSpPr>
              <a:spLocks/>
            </p:cNvSpPr>
            <p:nvPr/>
          </p:nvSpPr>
          <p:spPr bwMode="auto">
            <a:xfrm>
              <a:off x="6062662" y="3754947"/>
              <a:ext cx="300038" cy="841375"/>
            </a:xfrm>
            <a:custGeom>
              <a:avLst/>
              <a:gdLst>
                <a:gd name="T0" fmla="*/ 18 w 80"/>
                <a:gd name="T1" fmla="*/ 224 h 224"/>
                <a:gd name="T2" fmla="*/ 18 w 80"/>
                <a:gd name="T3" fmla="*/ 0 h 224"/>
                <a:gd name="T4" fmla="*/ 0 w 80"/>
                <a:gd name="T5" fmla="*/ 18 h 224"/>
                <a:gd name="T6" fmla="*/ 0 w 80"/>
                <a:gd name="T7" fmla="*/ 206 h 224"/>
                <a:gd name="T8" fmla="*/ 18 w 80"/>
                <a:gd name="T9" fmla="*/ 224 h 224"/>
              </a:gdLst>
              <a:ahLst/>
              <a:cxnLst>
                <a:cxn ang="0">
                  <a:pos x="T0" y="T1"/>
                </a:cxn>
                <a:cxn ang="0">
                  <a:pos x="T2" y="T3"/>
                </a:cxn>
                <a:cxn ang="0">
                  <a:pos x="T4" y="T5"/>
                </a:cxn>
                <a:cxn ang="0">
                  <a:pos x="T6" y="T7"/>
                </a:cxn>
                <a:cxn ang="0">
                  <a:pos x="T8" y="T9"/>
                </a:cxn>
              </a:cxnLst>
              <a:rect l="0" t="0" r="r" b="b"/>
              <a:pathLst>
                <a:path w="80" h="224">
                  <a:moveTo>
                    <a:pt x="18" y="224"/>
                  </a:moveTo>
                  <a:cubicBezTo>
                    <a:pt x="80" y="162"/>
                    <a:pt x="80" y="62"/>
                    <a:pt x="18" y="0"/>
                  </a:cubicBezTo>
                  <a:cubicBezTo>
                    <a:pt x="0" y="18"/>
                    <a:pt x="0" y="18"/>
                    <a:pt x="0" y="18"/>
                  </a:cubicBezTo>
                  <a:cubicBezTo>
                    <a:pt x="52" y="70"/>
                    <a:pt x="52" y="154"/>
                    <a:pt x="0" y="206"/>
                  </a:cubicBezTo>
                  <a:lnTo>
                    <a:pt x="18" y="224"/>
                  </a:lnTo>
                  <a:close/>
                </a:path>
              </a:pathLst>
            </a:custGeom>
            <a:solidFill>
              <a:schemeClr val="accent1">
                <a:lumMod val="20000"/>
                <a:lumOff val="8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9" name="Group 8"/>
          <p:cNvGrpSpPr/>
          <p:nvPr/>
        </p:nvGrpSpPr>
        <p:grpSpPr>
          <a:xfrm>
            <a:off x="11669651" y="5494404"/>
            <a:ext cx="2603801" cy="2152901"/>
            <a:chOff x="5834062" y="2746884"/>
            <a:chExt cx="1301750" cy="1076326"/>
          </a:xfrm>
        </p:grpSpPr>
        <p:sp>
          <p:nvSpPr>
            <p:cNvPr id="25" name="Freeform 24"/>
            <p:cNvSpPr>
              <a:spLocks/>
            </p:cNvSpPr>
            <p:nvPr/>
          </p:nvSpPr>
          <p:spPr bwMode="auto">
            <a:xfrm>
              <a:off x="6062662" y="2746884"/>
              <a:ext cx="841375" cy="296863"/>
            </a:xfrm>
            <a:custGeom>
              <a:avLst/>
              <a:gdLst>
                <a:gd name="T0" fmla="*/ 0 w 224"/>
                <a:gd name="T1" fmla="*/ 62 h 79"/>
                <a:gd name="T2" fmla="*/ 224 w 224"/>
                <a:gd name="T3" fmla="*/ 62 h 79"/>
                <a:gd name="T4" fmla="*/ 207 w 224"/>
                <a:gd name="T5" fmla="*/ 79 h 79"/>
                <a:gd name="T6" fmla="*/ 18 w 224"/>
                <a:gd name="T7" fmla="*/ 79 h 79"/>
                <a:gd name="T8" fmla="*/ 0 w 224"/>
                <a:gd name="T9" fmla="*/ 62 h 79"/>
              </a:gdLst>
              <a:ahLst/>
              <a:cxnLst>
                <a:cxn ang="0">
                  <a:pos x="T0" y="T1"/>
                </a:cxn>
                <a:cxn ang="0">
                  <a:pos x="T2" y="T3"/>
                </a:cxn>
                <a:cxn ang="0">
                  <a:pos x="T4" y="T5"/>
                </a:cxn>
                <a:cxn ang="0">
                  <a:pos x="T6" y="T7"/>
                </a:cxn>
                <a:cxn ang="0">
                  <a:pos x="T8" y="T9"/>
                </a:cxn>
              </a:cxnLst>
              <a:rect l="0" t="0" r="r" b="b"/>
              <a:pathLst>
                <a:path w="224" h="79">
                  <a:moveTo>
                    <a:pt x="0" y="62"/>
                  </a:moveTo>
                  <a:cubicBezTo>
                    <a:pt x="62" y="0"/>
                    <a:pt x="162" y="0"/>
                    <a:pt x="224" y="62"/>
                  </a:cubicBezTo>
                  <a:cubicBezTo>
                    <a:pt x="207" y="79"/>
                    <a:pt x="207" y="79"/>
                    <a:pt x="207" y="79"/>
                  </a:cubicBezTo>
                  <a:cubicBezTo>
                    <a:pt x="154" y="27"/>
                    <a:pt x="70" y="27"/>
                    <a:pt x="18" y="79"/>
                  </a:cubicBezTo>
                  <a:lnTo>
                    <a:pt x="0" y="62"/>
                  </a:lnTo>
                  <a:close/>
                </a:path>
              </a:pathLst>
            </a:custGeom>
            <a:solidFill>
              <a:schemeClr val="accent4">
                <a:lumMod val="40000"/>
                <a:lumOff val="6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6" name="Freeform 25"/>
            <p:cNvSpPr>
              <a:spLocks/>
            </p:cNvSpPr>
            <p:nvPr/>
          </p:nvSpPr>
          <p:spPr bwMode="auto">
            <a:xfrm>
              <a:off x="6838949" y="2980247"/>
              <a:ext cx="296863" cy="842963"/>
            </a:xfrm>
            <a:custGeom>
              <a:avLst/>
              <a:gdLst>
                <a:gd name="T0" fmla="*/ 17 w 79"/>
                <a:gd name="T1" fmla="*/ 0 h 224"/>
                <a:gd name="T2" fmla="*/ 17 w 79"/>
                <a:gd name="T3" fmla="*/ 224 h 224"/>
                <a:gd name="T4" fmla="*/ 0 w 79"/>
                <a:gd name="T5" fmla="*/ 206 h 224"/>
                <a:gd name="T6" fmla="*/ 0 w 79"/>
                <a:gd name="T7" fmla="*/ 17 h 224"/>
                <a:gd name="T8" fmla="*/ 17 w 79"/>
                <a:gd name="T9" fmla="*/ 0 h 224"/>
              </a:gdLst>
              <a:ahLst/>
              <a:cxnLst>
                <a:cxn ang="0">
                  <a:pos x="T0" y="T1"/>
                </a:cxn>
                <a:cxn ang="0">
                  <a:pos x="T2" y="T3"/>
                </a:cxn>
                <a:cxn ang="0">
                  <a:pos x="T4" y="T5"/>
                </a:cxn>
                <a:cxn ang="0">
                  <a:pos x="T6" y="T7"/>
                </a:cxn>
                <a:cxn ang="0">
                  <a:pos x="T8" y="T9"/>
                </a:cxn>
              </a:cxnLst>
              <a:rect l="0" t="0" r="r" b="b"/>
              <a:pathLst>
                <a:path w="79" h="224">
                  <a:moveTo>
                    <a:pt x="17" y="0"/>
                  </a:moveTo>
                  <a:cubicBezTo>
                    <a:pt x="79" y="62"/>
                    <a:pt x="79" y="162"/>
                    <a:pt x="17" y="224"/>
                  </a:cubicBezTo>
                  <a:cubicBezTo>
                    <a:pt x="0" y="206"/>
                    <a:pt x="0" y="206"/>
                    <a:pt x="0" y="206"/>
                  </a:cubicBezTo>
                  <a:cubicBezTo>
                    <a:pt x="52" y="154"/>
                    <a:pt x="52" y="70"/>
                    <a:pt x="0" y="17"/>
                  </a:cubicBezTo>
                  <a:lnTo>
                    <a:pt x="17" y="0"/>
                  </a:ln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27" name="Freeform 26"/>
            <p:cNvSpPr>
              <a:spLocks/>
            </p:cNvSpPr>
            <p:nvPr/>
          </p:nvSpPr>
          <p:spPr bwMode="auto">
            <a:xfrm>
              <a:off x="5834062" y="2980247"/>
              <a:ext cx="296863" cy="842963"/>
            </a:xfrm>
            <a:custGeom>
              <a:avLst/>
              <a:gdLst>
                <a:gd name="T0" fmla="*/ 61 w 79"/>
                <a:gd name="T1" fmla="*/ 0 h 224"/>
                <a:gd name="T2" fmla="*/ 61 w 79"/>
                <a:gd name="T3" fmla="*/ 224 h 224"/>
                <a:gd name="T4" fmla="*/ 79 w 79"/>
                <a:gd name="T5" fmla="*/ 206 h 224"/>
                <a:gd name="T6" fmla="*/ 79 w 79"/>
                <a:gd name="T7" fmla="*/ 17 h 224"/>
                <a:gd name="T8" fmla="*/ 61 w 79"/>
                <a:gd name="T9" fmla="*/ 0 h 224"/>
              </a:gdLst>
              <a:ahLst/>
              <a:cxnLst>
                <a:cxn ang="0">
                  <a:pos x="T0" y="T1"/>
                </a:cxn>
                <a:cxn ang="0">
                  <a:pos x="T2" y="T3"/>
                </a:cxn>
                <a:cxn ang="0">
                  <a:pos x="T4" y="T5"/>
                </a:cxn>
                <a:cxn ang="0">
                  <a:pos x="T6" y="T7"/>
                </a:cxn>
                <a:cxn ang="0">
                  <a:pos x="T8" y="T9"/>
                </a:cxn>
              </a:cxnLst>
              <a:rect l="0" t="0" r="r" b="b"/>
              <a:pathLst>
                <a:path w="79" h="224">
                  <a:moveTo>
                    <a:pt x="61" y="0"/>
                  </a:moveTo>
                  <a:cubicBezTo>
                    <a:pt x="0" y="62"/>
                    <a:pt x="0" y="162"/>
                    <a:pt x="61" y="224"/>
                  </a:cubicBezTo>
                  <a:cubicBezTo>
                    <a:pt x="79" y="206"/>
                    <a:pt x="79" y="206"/>
                    <a:pt x="79" y="206"/>
                  </a:cubicBezTo>
                  <a:cubicBezTo>
                    <a:pt x="27" y="154"/>
                    <a:pt x="27" y="70"/>
                    <a:pt x="79" y="17"/>
                  </a:cubicBezTo>
                  <a:lnTo>
                    <a:pt x="61" y="0"/>
                  </a:lnTo>
                  <a:close/>
                </a:path>
              </a:pathLst>
            </a:custGeom>
            <a:solidFill>
              <a:schemeClr val="accent4">
                <a:lumMod val="40000"/>
                <a:lumOff val="60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3" name="Group 12"/>
          <p:cNvGrpSpPr/>
          <p:nvPr/>
        </p:nvGrpSpPr>
        <p:grpSpPr>
          <a:xfrm>
            <a:off x="13216054" y="7510763"/>
            <a:ext cx="2603803" cy="2149725"/>
            <a:chOff x="6607174" y="3754947"/>
            <a:chExt cx="1301751" cy="1074738"/>
          </a:xfrm>
        </p:grpSpPr>
        <p:sp>
          <p:nvSpPr>
            <p:cNvPr id="30" name="Freeform 29"/>
            <p:cNvSpPr>
              <a:spLocks/>
            </p:cNvSpPr>
            <p:nvPr/>
          </p:nvSpPr>
          <p:spPr bwMode="auto">
            <a:xfrm>
              <a:off x="6838949" y="4529647"/>
              <a:ext cx="836613" cy="300038"/>
            </a:xfrm>
            <a:custGeom>
              <a:avLst/>
              <a:gdLst>
                <a:gd name="T0" fmla="*/ 223 w 223"/>
                <a:gd name="T1" fmla="*/ 18 h 80"/>
                <a:gd name="T2" fmla="*/ 0 w 223"/>
                <a:gd name="T3" fmla="*/ 18 h 80"/>
                <a:gd name="T4" fmla="*/ 17 w 223"/>
                <a:gd name="T5" fmla="*/ 0 h 80"/>
                <a:gd name="T6" fmla="*/ 206 w 223"/>
                <a:gd name="T7" fmla="*/ 0 h 80"/>
                <a:gd name="T8" fmla="*/ 223 w 223"/>
                <a:gd name="T9" fmla="*/ 18 h 80"/>
              </a:gdLst>
              <a:ahLst/>
              <a:cxnLst>
                <a:cxn ang="0">
                  <a:pos x="T0" y="T1"/>
                </a:cxn>
                <a:cxn ang="0">
                  <a:pos x="T2" y="T3"/>
                </a:cxn>
                <a:cxn ang="0">
                  <a:pos x="T4" y="T5"/>
                </a:cxn>
                <a:cxn ang="0">
                  <a:pos x="T6" y="T7"/>
                </a:cxn>
                <a:cxn ang="0">
                  <a:pos x="T8" y="T9"/>
                </a:cxn>
              </a:cxnLst>
              <a:rect l="0" t="0" r="r" b="b"/>
              <a:pathLst>
                <a:path w="223" h="80">
                  <a:moveTo>
                    <a:pt x="223" y="18"/>
                  </a:moveTo>
                  <a:cubicBezTo>
                    <a:pt x="162" y="80"/>
                    <a:pt x="61" y="80"/>
                    <a:pt x="0" y="18"/>
                  </a:cubicBezTo>
                  <a:cubicBezTo>
                    <a:pt x="17" y="0"/>
                    <a:pt x="17" y="0"/>
                    <a:pt x="17" y="0"/>
                  </a:cubicBezTo>
                  <a:cubicBezTo>
                    <a:pt x="69" y="52"/>
                    <a:pt x="154" y="52"/>
                    <a:pt x="206" y="0"/>
                  </a:cubicBezTo>
                  <a:lnTo>
                    <a:pt x="223" y="18"/>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1" name="Freeform 30"/>
            <p:cNvSpPr>
              <a:spLocks/>
            </p:cNvSpPr>
            <p:nvPr/>
          </p:nvSpPr>
          <p:spPr bwMode="auto">
            <a:xfrm>
              <a:off x="6607174" y="3754947"/>
              <a:ext cx="296863" cy="841375"/>
            </a:xfrm>
            <a:custGeom>
              <a:avLst/>
              <a:gdLst>
                <a:gd name="T0" fmla="*/ 62 w 79"/>
                <a:gd name="T1" fmla="*/ 224 h 224"/>
                <a:gd name="T2" fmla="*/ 62 w 79"/>
                <a:gd name="T3" fmla="*/ 0 h 224"/>
                <a:gd name="T4" fmla="*/ 79 w 79"/>
                <a:gd name="T5" fmla="*/ 18 h 224"/>
                <a:gd name="T6" fmla="*/ 79 w 79"/>
                <a:gd name="T7" fmla="*/ 206 h 224"/>
                <a:gd name="T8" fmla="*/ 62 w 79"/>
                <a:gd name="T9" fmla="*/ 224 h 224"/>
              </a:gdLst>
              <a:ahLst/>
              <a:cxnLst>
                <a:cxn ang="0">
                  <a:pos x="T0" y="T1"/>
                </a:cxn>
                <a:cxn ang="0">
                  <a:pos x="T2" y="T3"/>
                </a:cxn>
                <a:cxn ang="0">
                  <a:pos x="T4" y="T5"/>
                </a:cxn>
                <a:cxn ang="0">
                  <a:pos x="T6" y="T7"/>
                </a:cxn>
                <a:cxn ang="0">
                  <a:pos x="T8" y="T9"/>
                </a:cxn>
              </a:cxnLst>
              <a:rect l="0" t="0" r="r" b="b"/>
              <a:pathLst>
                <a:path w="79" h="224">
                  <a:moveTo>
                    <a:pt x="62" y="224"/>
                  </a:moveTo>
                  <a:cubicBezTo>
                    <a:pt x="0" y="162"/>
                    <a:pt x="0" y="62"/>
                    <a:pt x="62" y="0"/>
                  </a:cubicBezTo>
                  <a:cubicBezTo>
                    <a:pt x="79" y="18"/>
                    <a:pt x="79" y="18"/>
                    <a:pt x="79" y="18"/>
                  </a:cubicBezTo>
                  <a:cubicBezTo>
                    <a:pt x="27" y="70"/>
                    <a:pt x="27" y="154"/>
                    <a:pt x="79" y="206"/>
                  </a:cubicBezTo>
                  <a:lnTo>
                    <a:pt x="62" y="224"/>
                  </a:lnTo>
                  <a:close/>
                </a:path>
              </a:pathLst>
            </a:custGeom>
            <a:solidFill>
              <a:schemeClr val="bg2"/>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2" name="Freeform 31"/>
            <p:cNvSpPr>
              <a:spLocks/>
            </p:cNvSpPr>
            <p:nvPr/>
          </p:nvSpPr>
          <p:spPr bwMode="auto">
            <a:xfrm>
              <a:off x="7612062" y="3754947"/>
              <a:ext cx="296863" cy="841375"/>
            </a:xfrm>
            <a:custGeom>
              <a:avLst/>
              <a:gdLst>
                <a:gd name="T0" fmla="*/ 17 w 79"/>
                <a:gd name="T1" fmla="*/ 224 h 224"/>
                <a:gd name="T2" fmla="*/ 17 w 79"/>
                <a:gd name="T3" fmla="*/ 0 h 224"/>
                <a:gd name="T4" fmla="*/ 0 w 79"/>
                <a:gd name="T5" fmla="*/ 18 h 224"/>
                <a:gd name="T6" fmla="*/ 0 w 79"/>
                <a:gd name="T7" fmla="*/ 206 h 224"/>
                <a:gd name="T8" fmla="*/ 17 w 79"/>
                <a:gd name="T9" fmla="*/ 224 h 224"/>
              </a:gdLst>
              <a:ahLst/>
              <a:cxnLst>
                <a:cxn ang="0">
                  <a:pos x="T0" y="T1"/>
                </a:cxn>
                <a:cxn ang="0">
                  <a:pos x="T2" y="T3"/>
                </a:cxn>
                <a:cxn ang="0">
                  <a:pos x="T4" y="T5"/>
                </a:cxn>
                <a:cxn ang="0">
                  <a:pos x="T6" y="T7"/>
                </a:cxn>
                <a:cxn ang="0">
                  <a:pos x="T8" y="T9"/>
                </a:cxn>
              </a:cxnLst>
              <a:rect l="0" t="0" r="r" b="b"/>
              <a:pathLst>
                <a:path w="79" h="224">
                  <a:moveTo>
                    <a:pt x="17" y="224"/>
                  </a:moveTo>
                  <a:cubicBezTo>
                    <a:pt x="79" y="162"/>
                    <a:pt x="79" y="62"/>
                    <a:pt x="17" y="0"/>
                  </a:cubicBezTo>
                  <a:cubicBezTo>
                    <a:pt x="0" y="18"/>
                    <a:pt x="0" y="18"/>
                    <a:pt x="0" y="18"/>
                  </a:cubicBezTo>
                  <a:cubicBezTo>
                    <a:pt x="52" y="70"/>
                    <a:pt x="52" y="154"/>
                    <a:pt x="0" y="206"/>
                  </a:cubicBezTo>
                  <a:lnTo>
                    <a:pt x="17" y="224"/>
                  </a:ln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4" name="Group 13"/>
          <p:cNvGrpSpPr/>
          <p:nvPr/>
        </p:nvGrpSpPr>
        <p:grpSpPr>
          <a:xfrm>
            <a:off x="14762458" y="5494404"/>
            <a:ext cx="2603801" cy="2152901"/>
            <a:chOff x="7380287" y="2746884"/>
            <a:chExt cx="1301750" cy="1076326"/>
          </a:xfrm>
        </p:grpSpPr>
        <p:sp>
          <p:nvSpPr>
            <p:cNvPr id="35" name="Freeform 34"/>
            <p:cNvSpPr>
              <a:spLocks/>
            </p:cNvSpPr>
            <p:nvPr/>
          </p:nvSpPr>
          <p:spPr bwMode="auto">
            <a:xfrm>
              <a:off x="7612062" y="2746884"/>
              <a:ext cx="841375" cy="296863"/>
            </a:xfrm>
            <a:custGeom>
              <a:avLst/>
              <a:gdLst>
                <a:gd name="T0" fmla="*/ 0 w 224"/>
                <a:gd name="T1" fmla="*/ 62 h 79"/>
                <a:gd name="T2" fmla="*/ 224 w 224"/>
                <a:gd name="T3" fmla="*/ 62 h 79"/>
                <a:gd name="T4" fmla="*/ 206 w 224"/>
                <a:gd name="T5" fmla="*/ 79 h 79"/>
                <a:gd name="T6" fmla="*/ 17 w 224"/>
                <a:gd name="T7" fmla="*/ 79 h 79"/>
                <a:gd name="T8" fmla="*/ 0 w 224"/>
                <a:gd name="T9" fmla="*/ 62 h 79"/>
              </a:gdLst>
              <a:ahLst/>
              <a:cxnLst>
                <a:cxn ang="0">
                  <a:pos x="T0" y="T1"/>
                </a:cxn>
                <a:cxn ang="0">
                  <a:pos x="T2" y="T3"/>
                </a:cxn>
                <a:cxn ang="0">
                  <a:pos x="T4" y="T5"/>
                </a:cxn>
                <a:cxn ang="0">
                  <a:pos x="T6" y="T7"/>
                </a:cxn>
                <a:cxn ang="0">
                  <a:pos x="T8" y="T9"/>
                </a:cxn>
              </a:cxnLst>
              <a:rect l="0" t="0" r="r" b="b"/>
              <a:pathLst>
                <a:path w="224" h="79">
                  <a:moveTo>
                    <a:pt x="0" y="62"/>
                  </a:moveTo>
                  <a:cubicBezTo>
                    <a:pt x="61" y="0"/>
                    <a:pt x="162" y="0"/>
                    <a:pt x="224" y="62"/>
                  </a:cubicBezTo>
                  <a:cubicBezTo>
                    <a:pt x="206" y="79"/>
                    <a:pt x="206" y="79"/>
                    <a:pt x="206" y="79"/>
                  </a:cubicBezTo>
                  <a:cubicBezTo>
                    <a:pt x="154" y="27"/>
                    <a:pt x="69" y="27"/>
                    <a:pt x="17" y="79"/>
                  </a:cubicBezTo>
                  <a:lnTo>
                    <a:pt x="0" y="62"/>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6" name="Freeform 35"/>
            <p:cNvSpPr>
              <a:spLocks/>
            </p:cNvSpPr>
            <p:nvPr/>
          </p:nvSpPr>
          <p:spPr bwMode="auto">
            <a:xfrm>
              <a:off x="8385174" y="2980247"/>
              <a:ext cx="296863" cy="842963"/>
            </a:xfrm>
            <a:custGeom>
              <a:avLst/>
              <a:gdLst>
                <a:gd name="T0" fmla="*/ 18 w 79"/>
                <a:gd name="T1" fmla="*/ 0 h 224"/>
                <a:gd name="T2" fmla="*/ 18 w 79"/>
                <a:gd name="T3" fmla="*/ 224 h 224"/>
                <a:gd name="T4" fmla="*/ 0 w 79"/>
                <a:gd name="T5" fmla="*/ 206 h 224"/>
                <a:gd name="T6" fmla="*/ 0 w 79"/>
                <a:gd name="T7" fmla="*/ 17 h 224"/>
                <a:gd name="T8" fmla="*/ 18 w 79"/>
                <a:gd name="T9" fmla="*/ 0 h 224"/>
              </a:gdLst>
              <a:ahLst/>
              <a:cxnLst>
                <a:cxn ang="0">
                  <a:pos x="T0" y="T1"/>
                </a:cxn>
                <a:cxn ang="0">
                  <a:pos x="T2" y="T3"/>
                </a:cxn>
                <a:cxn ang="0">
                  <a:pos x="T4" y="T5"/>
                </a:cxn>
                <a:cxn ang="0">
                  <a:pos x="T6" y="T7"/>
                </a:cxn>
                <a:cxn ang="0">
                  <a:pos x="T8" y="T9"/>
                </a:cxn>
              </a:cxnLst>
              <a:rect l="0" t="0" r="r" b="b"/>
              <a:pathLst>
                <a:path w="79" h="224">
                  <a:moveTo>
                    <a:pt x="18" y="0"/>
                  </a:moveTo>
                  <a:cubicBezTo>
                    <a:pt x="79" y="62"/>
                    <a:pt x="79" y="162"/>
                    <a:pt x="18" y="224"/>
                  </a:cubicBezTo>
                  <a:cubicBezTo>
                    <a:pt x="0" y="206"/>
                    <a:pt x="0" y="206"/>
                    <a:pt x="0" y="206"/>
                  </a:cubicBezTo>
                  <a:cubicBezTo>
                    <a:pt x="52" y="154"/>
                    <a:pt x="52" y="70"/>
                    <a:pt x="0" y="17"/>
                  </a:cubicBezTo>
                  <a:lnTo>
                    <a:pt x="18" y="0"/>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37" name="Freeform 36"/>
            <p:cNvSpPr>
              <a:spLocks/>
            </p:cNvSpPr>
            <p:nvPr/>
          </p:nvSpPr>
          <p:spPr bwMode="auto">
            <a:xfrm>
              <a:off x="7380287" y="2980247"/>
              <a:ext cx="295275" cy="842963"/>
            </a:xfrm>
            <a:custGeom>
              <a:avLst/>
              <a:gdLst>
                <a:gd name="T0" fmla="*/ 62 w 79"/>
                <a:gd name="T1" fmla="*/ 0 h 224"/>
                <a:gd name="T2" fmla="*/ 62 w 79"/>
                <a:gd name="T3" fmla="*/ 224 h 224"/>
                <a:gd name="T4" fmla="*/ 79 w 79"/>
                <a:gd name="T5" fmla="*/ 206 h 224"/>
                <a:gd name="T6" fmla="*/ 79 w 79"/>
                <a:gd name="T7" fmla="*/ 17 h 224"/>
                <a:gd name="T8" fmla="*/ 62 w 79"/>
                <a:gd name="T9" fmla="*/ 0 h 224"/>
              </a:gdLst>
              <a:ahLst/>
              <a:cxnLst>
                <a:cxn ang="0">
                  <a:pos x="T0" y="T1"/>
                </a:cxn>
                <a:cxn ang="0">
                  <a:pos x="T2" y="T3"/>
                </a:cxn>
                <a:cxn ang="0">
                  <a:pos x="T4" y="T5"/>
                </a:cxn>
                <a:cxn ang="0">
                  <a:pos x="T6" y="T7"/>
                </a:cxn>
                <a:cxn ang="0">
                  <a:pos x="T8" y="T9"/>
                </a:cxn>
              </a:cxnLst>
              <a:rect l="0" t="0" r="r" b="b"/>
              <a:pathLst>
                <a:path w="79" h="224">
                  <a:moveTo>
                    <a:pt x="62" y="0"/>
                  </a:moveTo>
                  <a:cubicBezTo>
                    <a:pt x="0" y="62"/>
                    <a:pt x="0" y="162"/>
                    <a:pt x="62" y="224"/>
                  </a:cubicBezTo>
                  <a:cubicBezTo>
                    <a:pt x="79" y="206"/>
                    <a:pt x="79" y="206"/>
                    <a:pt x="79" y="206"/>
                  </a:cubicBezTo>
                  <a:cubicBezTo>
                    <a:pt x="27" y="154"/>
                    <a:pt x="27" y="70"/>
                    <a:pt x="79" y="17"/>
                  </a:cubicBezTo>
                  <a:lnTo>
                    <a:pt x="62" y="0"/>
                  </a:ln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grpSp>
        <p:nvGrpSpPr>
          <p:cNvPr id="18" name="Group 17"/>
          <p:cNvGrpSpPr/>
          <p:nvPr/>
        </p:nvGrpSpPr>
        <p:grpSpPr>
          <a:xfrm>
            <a:off x="16308861" y="7510763"/>
            <a:ext cx="2610154" cy="2149725"/>
            <a:chOff x="8153399" y="3754947"/>
            <a:chExt cx="1304926" cy="1074738"/>
          </a:xfrm>
        </p:grpSpPr>
        <p:sp>
          <p:nvSpPr>
            <p:cNvPr id="40" name="Freeform 39"/>
            <p:cNvSpPr>
              <a:spLocks/>
            </p:cNvSpPr>
            <p:nvPr/>
          </p:nvSpPr>
          <p:spPr bwMode="auto">
            <a:xfrm>
              <a:off x="8385174" y="4529647"/>
              <a:ext cx="841375" cy="300038"/>
            </a:xfrm>
            <a:custGeom>
              <a:avLst/>
              <a:gdLst>
                <a:gd name="T0" fmla="*/ 224 w 224"/>
                <a:gd name="T1" fmla="*/ 18 h 80"/>
                <a:gd name="T2" fmla="*/ 0 w 224"/>
                <a:gd name="T3" fmla="*/ 18 h 80"/>
                <a:gd name="T4" fmla="*/ 18 w 224"/>
                <a:gd name="T5" fmla="*/ 0 h 80"/>
                <a:gd name="T6" fmla="*/ 206 w 224"/>
                <a:gd name="T7" fmla="*/ 0 h 80"/>
                <a:gd name="T8" fmla="*/ 224 w 224"/>
                <a:gd name="T9" fmla="*/ 18 h 80"/>
              </a:gdLst>
              <a:ahLst/>
              <a:cxnLst>
                <a:cxn ang="0">
                  <a:pos x="T0" y="T1"/>
                </a:cxn>
                <a:cxn ang="0">
                  <a:pos x="T2" y="T3"/>
                </a:cxn>
                <a:cxn ang="0">
                  <a:pos x="T4" y="T5"/>
                </a:cxn>
                <a:cxn ang="0">
                  <a:pos x="T6" y="T7"/>
                </a:cxn>
                <a:cxn ang="0">
                  <a:pos x="T8" y="T9"/>
                </a:cxn>
              </a:cxnLst>
              <a:rect l="0" t="0" r="r" b="b"/>
              <a:pathLst>
                <a:path w="224" h="80">
                  <a:moveTo>
                    <a:pt x="224" y="18"/>
                  </a:moveTo>
                  <a:cubicBezTo>
                    <a:pt x="162" y="80"/>
                    <a:pt x="62" y="80"/>
                    <a:pt x="0" y="18"/>
                  </a:cubicBezTo>
                  <a:cubicBezTo>
                    <a:pt x="18" y="0"/>
                    <a:pt x="18" y="0"/>
                    <a:pt x="18" y="0"/>
                  </a:cubicBezTo>
                  <a:cubicBezTo>
                    <a:pt x="70" y="52"/>
                    <a:pt x="154" y="52"/>
                    <a:pt x="206" y="0"/>
                  </a:cubicBezTo>
                  <a:lnTo>
                    <a:pt x="224" y="18"/>
                  </a:lnTo>
                  <a:close/>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1" name="Freeform 40"/>
            <p:cNvSpPr>
              <a:spLocks/>
            </p:cNvSpPr>
            <p:nvPr/>
          </p:nvSpPr>
          <p:spPr bwMode="auto">
            <a:xfrm>
              <a:off x="8153399" y="3754947"/>
              <a:ext cx="300038" cy="841375"/>
            </a:xfrm>
            <a:custGeom>
              <a:avLst/>
              <a:gdLst>
                <a:gd name="T0" fmla="*/ 62 w 80"/>
                <a:gd name="T1" fmla="*/ 224 h 224"/>
                <a:gd name="T2" fmla="*/ 62 w 80"/>
                <a:gd name="T3" fmla="*/ 0 h 224"/>
                <a:gd name="T4" fmla="*/ 80 w 80"/>
                <a:gd name="T5" fmla="*/ 18 h 224"/>
                <a:gd name="T6" fmla="*/ 80 w 80"/>
                <a:gd name="T7" fmla="*/ 206 h 224"/>
                <a:gd name="T8" fmla="*/ 62 w 80"/>
                <a:gd name="T9" fmla="*/ 224 h 224"/>
              </a:gdLst>
              <a:ahLst/>
              <a:cxnLst>
                <a:cxn ang="0">
                  <a:pos x="T0" y="T1"/>
                </a:cxn>
                <a:cxn ang="0">
                  <a:pos x="T2" y="T3"/>
                </a:cxn>
                <a:cxn ang="0">
                  <a:pos x="T4" y="T5"/>
                </a:cxn>
                <a:cxn ang="0">
                  <a:pos x="T6" y="T7"/>
                </a:cxn>
                <a:cxn ang="0">
                  <a:pos x="T8" y="T9"/>
                </a:cxn>
              </a:cxnLst>
              <a:rect l="0" t="0" r="r" b="b"/>
              <a:pathLst>
                <a:path w="80" h="224">
                  <a:moveTo>
                    <a:pt x="62" y="224"/>
                  </a:moveTo>
                  <a:cubicBezTo>
                    <a:pt x="0" y="162"/>
                    <a:pt x="0" y="62"/>
                    <a:pt x="62" y="0"/>
                  </a:cubicBezTo>
                  <a:cubicBezTo>
                    <a:pt x="80" y="18"/>
                    <a:pt x="80" y="18"/>
                    <a:pt x="80" y="18"/>
                  </a:cubicBezTo>
                  <a:cubicBezTo>
                    <a:pt x="28" y="70"/>
                    <a:pt x="28" y="154"/>
                    <a:pt x="80" y="206"/>
                  </a:cubicBezTo>
                  <a:lnTo>
                    <a:pt x="62" y="224"/>
                  </a:ln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42" name="Freeform 41"/>
            <p:cNvSpPr>
              <a:spLocks/>
            </p:cNvSpPr>
            <p:nvPr/>
          </p:nvSpPr>
          <p:spPr bwMode="auto">
            <a:xfrm>
              <a:off x="9158287" y="3754947"/>
              <a:ext cx="300038" cy="841375"/>
            </a:xfrm>
            <a:custGeom>
              <a:avLst/>
              <a:gdLst>
                <a:gd name="T0" fmla="*/ 18 w 80"/>
                <a:gd name="T1" fmla="*/ 224 h 224"/>
                <a:gd name="T2" fmla="*/ 18 w 80"/>
                <a:gd name="T3" fmla="*/ 0 h 224"/>
                <a:gd name="T4" fmla="*/ 0 w 80"/>
                <a:gd name="T5" fmla="*/ 18 h 224"/>
                <a:gd name="T6" fmla="*/ 0 w 80"/>
                <a:gd name="T7" fmla="*/ 206 h 224"/>
                <a:gd name="T8" fmla="*/ 18 w 80"/>
                <a:gd name="T9" fmla="*/ 224 h 224"/>
              </a:gdLst>
              <a:ahLst/>
              <a:cxnLst>
                <a:cxn ang="0">
                  <a:pos x="T0" y="T1"/>
                </a:cxn>
                <a:cxn ang="0">
                  <a:pos x="T2" y="T3"/>
                </a:cxn>
                <a:cxn ang="0">
                  <a:pos x="T4" y="T5"/>
                </a:cxn>
                <a:cxn ang="0">
                  <a:pos x="T6" y="T7"/>
                </a:cxn>
                <a:cxn ang="0">
                  <a:pos x="T8" y="T9"/>
                </a:cxn>
              </a:cxnLst>
              <a:rect l="0" t="0" r="r" b="b"/>
              <a:pathLst>
                <a:path w="80" h="224">
                  <a:moveTo>
                    <a:pt x="18" y="224"/>
                  </a:moveTo>
                  <a:cubicBezTo>
                    <a:pt x="80" y="162"/>
                    <a:pt x="80" y="62"/>
                    <a:pt x="18" y="0"/>
                  </a:cubicBezTo>
                  <a:cubicBezTo>
                    <a:pt x="0" y="18"/>
                    <a:pt x="0" y="18"/>
                    <a:pt x="0" y="18"/>
                  </a:cubicBezTo>
                  <a:cubicBezTo>
                    <a:pt x="52" y="70"/>
                    <a:pt x="52" y="154"/>
                    <a:pt x="0" y="206"/>
                  </a:cubicBezTo>
                  <a:lnTo>
                    <a:pt x="18" y="224"/>
                  </a:lnTo>
                  <a:close/>
                </a:path>
              </a:pathLst>
            </a:custGeom>
            <a:solidFill>
              <a:schemeClr val="accent4">
                <a:lumMod val="75000"/>
              </a:schemeClr>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grpSp>
      <p:sp>
        <p:nvSpPr>
          <p:cNvPr id="45" name="Freeform 122"/>
          <p:cNvSpPr>
            <a:spLocks noEditPoints="1"/>
          </p:cNvSpPr>
          <p:nvPr/>
        </p:nvSpPr>
        <p:spPr bwMode="auto">
          <a:xfrm>
            <a:off x="6268348" y="6239890"/>
            <a:ext cx="974839" cy="978013"/>
          </a:xfrm>
          <a:custGeom>
            <a:avLst/>
            <a:gdLst>
              <a:gd name="T0" fmla="*/ 128 w 130"/>
              <a:gd name="T1" fmla="*/ 128 h 130"/>
              <a:gd name="T2" fmla="*/ 129 w 130"/>
              <a:gd name="T3" fmla="*/ 106 h 130"/>
              <a:gd name="T4" fmla="*/ 128 w 130"/>
              <a:gd name="T5" fmla="*/ 104 h 130"/>
              <a:gd name="T6" fmla="*/ 127 w 130"/>
              <a:gd name="T7" fmla="*/ 27 h 130"/>
              <a:gd name="T8" fmla="*/ 111 w 130"/>
              <a:gd name="T9" fmla="*/ 3 h 130"/>
              <a:gd name="T10" fmla="*/ 65 w 130"/>
              <a:gd name="T11" fmla="*/ 41 h 130"/>
              <a:gd name="T12" fmla="*/ 18 w 130"/>
              <a:gd name="T13" fmla="*/ 1 h 130"/>
              <a:gd name="T14" fmla="*/ 1 w 130"/>
              <a:gd name="T15" fmla="*/ 18 h 130"/>
              <a:gd name="T16" fmla="*/ 41 w 130"/>
              <a:gd name="T17" fmla="*/ 65 h 130"/>
              <a:gd name="T18" fmla="*/ 3 w 130"/>
              <a:gd name="T19" fmla="*/ 111 h 130"/>
              <a:gd name="T20" fmla="*/ 27 w 130"/>
              <a:gd name="T21" fmla="*/ 127 h 130"/>
              <a:gd name="T22" fmla="*/ 104 w 130"/>
              <a:gd name="T23" fmla="*/ 128 h 130"/>
              <a:gd name="T24" fmla="*/ 127 w 130"/>
              <a:gd name="T25" fmla="*/ 129 h 130"/>
              <a:gd name="T26" fmla="*/ 85 w 130"/>
              <a:gd name="T27" fmla="*/ 40 h 130"/>
              <a:gd name="T28" fmla="*/ 88 w 130"/>
              <a:gd name="T29" fmla="*/ 37 h 130"/>
              <a:gd name="T30" fmla="*/ 94 w 130"/>
              <a:gd name="T31" fmla="*/ 18 h 130"/>
              <a:gd name="T32" fmla="*/ 104 w 130"/>
              <a:gd name="T33" fmla="*/ 24 h 130"/>
              <a:gd name="T34" fmla="*/ 104 w 130"/>
              <a:gd name="T35" fmla="*/ 21 h 130"/>
              <a:gd name="T36" fmla="*/ 107 w 130"/>
              <a:gd name="T37" fmla="*/ 5 h 130"/>
              <a:gd name="T38" fmla="*/ 86 w 130"/>
              <a:gd name="T39" fmla="*/ 62 h 130"/>
              <a:gd name="T40" fmla="*/ 78 w 130"/>
              <a:gd name="T41" fmla="*/ 34 h 130"/>
              <a:gd name="T42" fmla="*/ 9 w 130"/>
              <a:gd name="T43" fmla="*/ 27 h 130"/>
              <a:gd name="T44" fmla="*/ 9 w 130"/>
              <a:gd name="T45" fmla="*/ 9 h 130"/>
              <a:gd name="T46" fmla="*/ 31 w 130"/>
              <a:gd name="T47" fmla="*/ 13 h 130"/>
              <a:gd name="T48" fmla="*/ 10 w 130"/>
              <a:gd name="T49" fmla="*/ 28 h 130"/>
              <a:gd name="T50" fmla="*/ 34 w 130"/>
              <a:gd name="T51" fmla="*/ 16 h 130"/>
              <a:gd name="T52" fmla="*/ 23 w 130"/>
              <a:gd name="T53" fmla="*/ 41 h 130"/>
              <a:gd name="T54" fmla="*/ 23 w 130"/>
              <a:gd name="T55" fmla="*/ 125 h 130"/>
              <a:gd name="T56" fmla="*/ 15 w 130"/>
              <a:gd name="T57" fmla="*/ 97 h 130"/>
              <a:gd name="T58" fmla="*/ 24 w 130"/>
              <a:gd name="T59" fmla="*/ 104 h 130"/>
              <a:gd name="T60" fmla="*/ 18 w 130"/>
              <a:gd name="T61" fmla="*/ 94 h 130"/>
              <a:gd name="T62" fmla="*/ 37 w 130"/>
              <a:gd name="T63" fmla="*/ 88 h 130"/>
              <a:gd name="T64" fmla="*/ 40 w 130"/>
              <a:gd name="T65" fmla="*/ 85 h 130"/>
              <a:gd name="T66" fmla="*/ 44 w 130"/>
              <a:gd name="T67" fmla="*/ 68 h 130"/>
              <a:gd name="T68" fmla="*/ 23 w 130"/>
              <a:gd name="T69" fmla="*/ 125 h 130"/>
              <a:gd name="T70" fmla="*/ 107 w 130"/>
              <a:gd name="T71" fmla="*/ 124 h 130"/>
              <a:gd name="T72" fmla="*/ 44 w 130"/>
              <a:gd name="T73" fmla="*/ 27 h 130"/>
              <a:gd name="T74" fmla="*/ 124 w 130"/>
              <a:gd name="T75" fmla="*/ 10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30">
                <a:moveTo>
                  <a:pt x="127" y="129"/>
                </a:moveTo>
                <a:cubicBezTo>
                  <a:pt x="127" y="129"/>
                  <a:pt x="128" y="129"/>
                  <a:pt x="128" y="128"/>
                </a:cubicBezTo>
                <a:cubicBezTo>
                  <a:pt x="129" y="128"/>
                  <a:pt x="129" y="127"/>
                  <a:pt x="129" y="127"/>
                </a:cubicBezTo>
                <a:cubicBezTo>
                  <a:pt x="129" y="106"/>
                  <a:pt x="129" y="106"/>
                  <a:pt x="129" y="106"/>
                </a:cubicBezTo>
                <a:cubicBezTo>
                  <a:pt x="129" y="106"/>
                  <a:pt x="129" y="106"/>
                  <a:pt x="129" y="106"/>
                </a:cubicBezTo>
                <a:cubicBezTo>
                  <a:pt x="129" y="105"/>
                  <a:pt x="129" y="105"/>
                  <a:pt x="128" y="104"/>
                </a:cubicBezTo>
                <a:cubicBezTo>
                  <a:pt x="89" y="65"/>
                  <a:pt x="89" y="65"/>
                  <a:pt x="89" y="65"/>
                </a:cubicBezTo>
                <a:cubicBezTo>
                  <a:pt x="127" y="27"/>
                  <a:pt x="127" y="27"/>
                  <a:pt x="127" y="27"/>
                </a:cubicBezTo>
                <a:cubicBezTo>
                  <a:pt x="130" y="25"/>
                  <a:pt x="130" y="21"/>
                  <a:pt x="127" y="19"/>
                </a:cubicBezTo>
                <a:cubicBezTo>
                  <a:pt x="111" y="3"/>
                  <a:pt x="111" y="3"/>
                  <a:pt x="111" y="3"/>
                </a:cubicBezTo>
                <a:cubicBezTo>
                  <a:pt x="109" y="0"/>
                  <a:pt x="105" y="0"/>
                  <a:pt x="103" y="3"/>
                </a:cubicBezTo>
                <a:cubicBezTo>
                  <a:pt x="65" y="41"/>
                  <a:pt x="65" y="41"/>
                  <a:pt x="65" y="41"/>
                </a:cubicBezTo>
                <a:cubicBezTo>
                  <a:pt x="30" y="6"/>
                  <a:pt x="30" y="6"/>
                  <a:pt x="30" y="6"/>
                </a:cubicBezTo>
                <a:cubicBezTo>
                  <a:pt x="27" y="3"/>
                  <a:pt x="23" y="1"/>
                  <a:pt x="18" y="1"/>
                </a:cubicBezTo>
                <a:cubicBezTo>
                  <a:pt x="14" y="1"/>
                  <a:pt x="9" y="3"/>
                  <a:pt x="6" y="6"/>
                </a:cubicBezTo>
                <a:cubicBezTo>
                  <a:pt x="3" y="9"/>
                  <a:pt x="1" y="14"/>
                  <a:pt x="1" y="18"/>
                </a:cubicBezTo>
                <a:cubicBezTo>
                  <a:pt x="1" y="23"/>
                  <a:pt x="3" y="27"/>
                  <a:pt x="6" y="30"/>
                </a:cubicBezTo>
                <a:cubicBezTo>
                  <a:pt x="41" y="65"/>
                  <a:pt x="41" y="65"/>
                  <a:pt x="41" y="65"/>
                </a:cubicBezTo>
                <a:cubicBezTo>
                  <a:pt x="3" y="103"/>
                  <a:pt x="3" y="103"/>
                  <a:pt x="3" y="103"/>
                </a:cubicBezTo>
                <a:cubicBezTo>
                  <a:pt x="0" y="105"/>
                  <a:pt x="0" y="109"/>
                  <a:pt x="3" y="111"/>
                </a:cubicBezTo>
                <a:cubicBezTo>
                  <a:pt x="19" y="127"/>
                  <a:pt x="19" y="127"/>
                  <a:pt x="19" y="127"/>
                </a:cubicBezTo>
                <a:cubicBezTo>
                  <a:pt x="21" y="130"/>
                  <a:pt x="25" y="130"/>
                  <a:pt x="27" y="127"/>
                </a:cubicBezTo>
                <a:cubicBezTo>
                  <a:pt x="65" y="89"/>
                  <a:pt x="65" y="89"/>
                  <a:pt x="65" y="89"/>
                </a:cubicBezTo>
                <a:cubicBezTo>
                  <a:pt x="104" y="128"/>
                  <a:pt x="104" y="128"/>
                  <a:pt x="104" y="128"/>
                </a:cubicBezTo>
                <a:cubicBezTo>
                  <a:pt x="105" y="129"/>
                  <a:pt x="105" y="129"/>
                  <a:pt x="106" y="129"/>
                </a:cubicBezTo>
                <a:cubicBezTo>
                  <a:pt x="127" y="129"/>
                  <a:pt x="127" y="129"/>
                  <a:pt x="127" y="129"/>
                </a:cubicBezTo>
                <a:close/>
                <a:moveTo>
                  <a:pt x="78" y="34"/>
                </a:moveTo>
                <a:cubicBezTo>
                  <a:pt x="85" y="40"/>
                  <a:pt x="85" y="40"/>
                  <a:pt x="85" y="40"/>
                </a:cubicBezTo>
                <a:cubicBezTo>
                  <a:pt x="85" y="41"/>
                  <a:pt x="87" y="41"/>
                  <a:pt x="88" y="40"/>
                </a:cubicBezTo>
                <a:cubicBezTo>
                  <a:pt x="89" y="39"/>
                  <a:pt x="89" y="38"/>
                  <a:pt x="88" y="37"/>
                </a:cubicBezTo>
                <a:cubicBezTo>
                  <a:pt x="82" y="31"/>
                  <a:pt x="82" y="31"/>
                  <a:pt x="82" y="31"/>
                </a:cubicBezTo>
                <a:cubicBezTo>
                  <a:pt x="94" y="18"/>
                  <a:pt x="94" y="18"/>
                  <a:pt x="94" y="18"/>
                </a:cubicBezTo>
                <a:cubicBezTo>
                  <a:pt x="100" y="24"/>
                  <a:pt x="100" y="24"/>
                  <a:pt x="100" y="24"/>
                </a:cubicBezTo>
                <a:cubicBezTo>
                  <a:pt x="101" y="25"/>
                  <a:pt x="103" y="25"/>
                  <a:pt x="104" y="24"/>
                </a:cubicBezTo>
                <a:cubicBezTo>
                  <a:pt x="104" y="24"/>
                  <a:pt x="104" y="23"/>
                  <a:pt x="104" y="23"/>
                </a:cubicBezTo>
                <a:cubicBezTo>
                  <a:pt x="104" y="22"/>
                  <a:pt x="104" y="21"/>
                  <a:pt x="104" y="21"/>
                </a:cubicBezTo>
                <a:cubicBezTo>
                  <a:pt x="97" y="15"/>
                  <a:pt x="97" y="15"/>
                  <a:pt x="97" y="15"/>
                </a:cubicBezTo>
                <a:cubicBezTo>
                  <a:pt x="107" y="5"/>
                  <a:pt x="107" y="5"/>
                  <a:pt x="107" y="5"/>
                </a:cubicBezTo>
                <a:cubicBezTo>
                  <a:pt x="125" y="23"/>
                  <a:pt x="125" y="23"/>
                  <a:pt x="125" y="23"/>
                </a:cubicBezTo>
                <a:cubicBezTo>
                  <a:pt x="86" y="62"/>
                  <a:pt x="86" y="62"/>
                  <a:pt x="86" y="62"/>
                </a:cubicBezTo>
                <a:cubicBezTo>
                  <a:pt x="68" y="44"/>
                  <a:pt x="68" y="44"/>
                  <a:pt x="68" y="44"/>
                </a:cubicBezTo>
                <a:lnTo>
                  <a:pt x="78" y="34"/>
                </a:lnTo>
                <a:close/>
                <a:moveTo>
                  <a:pt x="10" y="28"/>
                </a:moveTo>
                <a:cubicBezTo>
                  <a:pt x="10" y="27"/>
                  <a:pt x="9" y="27"/>
                  <a:pt x="9" y="27"/>
                </a:cubicBezTo>
                <a:cubicBezTo>
                  <a:pt x="7" y="25"/>
                  <a:pt x="6" y="21"/>
                  <a:pt x="6" y="18"/>
                </a:cubicBezTo>
                <a:cubicBezTo>
                  <a:pt x="6" y="15"/>
                  <a:pt x="7" y="12"/>
                  <a:pt x="9" y="9"/>
                </a:cubicBezTo>
                <a:cubicBezTo>
                  <a:pt x="14" y="4"/>
                  <a:pt x="22" y="4"/>
                  <a:pt x="27" y="9"/>
                </a:cubicBezTo>
                <a:cubicBezTo>
                  <a:pt x="31" y="13"/>
                  <a:pt x="31" y="13"/>
                  <a:pt x="31" y="13"/>
                </a:cubicBezTo>
                <a:cubicBezTo>
                  <a:pt x="13" y="31"/>
                  <a:pt x="13" y="31"/>
                  <a:pt x="13" y="31"/>
                </a:cubicBezTo>
                <a:lnTo>
                  <a:pt x="10" y="28"/>
                </a:lnTo>
                <a:close/>
                <a:moveTo>
                  <a:pt x="16" y="34"/>
                </a:moveTo>
                <a:cubicBezTo>
                  <a:pt x="34" y="16"/>
                  <a:pt x="34" y="16"/>
                  <a:pt x="34" y="16"/>
                </a:cubicBezTo>
                <a:cubicBezTo>
                  <a:pt x="41" y="23"/>
                  <a:pt x="41" y="23"/>
                  <a:pt x="41" y="23"/>
                </a:cubicBezTo>
                <a:cubicBezTo>
                  <a:pt x="23" y="41"/>
                  <a:pt x="23" y="41"/>
                  <a:pt x="23" y="41"/>
                </a:cubicBezTo>
                <a:lnTo>
                  <a:pt x="16" y="34"/>
                </a:lnTo>
                <a:close/>
                <a:moveTo>
                  <a:pt x="23" y="125"/>
                </a:moveTo>
                <a:cubicBezTo>
                  <a:pt x="5" y="107"/>
                  <a:pt x="5" y="107"/>
                  <a:pt x="5" y="107"/>
                </a:cubicBezTo>
                <a:cubicBezTo>
                  <a:pt x="15" y="97"/>
                  <a:pt x="15" y="97"/>
                  <a:pt x="15" y="97"/>
                </a:cubicBezTo>
                <a:cubicBezTo>
                  <a:pt x="21" y="104"/>
                  <a:pt x="21" y="104"/>
                  <a:pt x="21" y="104"/>
                </a:cubicBezTo>
                <a:cubicBezTo>
                  <a:pt x="22" y="105"/>
                  <a:pt x="23" y="105"/>
                  <a:pt x="24" y="104"/>
                </a:cubicBezTo>
                <a:cubicBezTo>
                  <a:pt x="25" y="103"/>
                  <a:pt x="25" y="101"/>
                  <a:pt x="24" y="100"/>
                </a:cubicBezTo>
                <a:cubicBezTo>
                  <a:pt x="18" y="94"/>
                  <a:pt x="18" y="94"/>
                  <a:pt x="18" y="94"/>
                </a:cubicBezTo>
                <a:cubicBezTo>
                  <a:pt x="31" y="82"/>
                  <a:pt x="31" y="82"/>
                  <a:pt x="31" y="82"/>
                </a:cubicBezTo>
                <a:cubicBezTo>
                  <a:pt x="37" y="88"/>
                  <a:pt x="37" y="88"/>
                  <a:pt x="37" y="88"/>
                </a:cubicBezTo>
                <a:cubicBezTo>
                  <a:pt x="38" y="89"/>
                  <a:pt x="39" y="89"/>
                  <a:pt x="40" y="88"/>
                </a:cubicBezTo>
                <a:cubicBezTo>
                  <a:pt x="41" y="87"/>
                  <a:pt x="41" y="85"/>
                  <a:pt x="40" y="85"/>
                </a:cubicBezTo>
                <a:cubicBezTo>
                  <a:pt x="34" y="78"/>
                  <a:pt x="34" y="78"/>
                  <a:pt x="34" y="78"/>
                </a:cubicBezTo>
                <a:cubicBezTo>
                  <a:pt x="44" y="68"/>
                  <a:pt x="44" y="68"/>
                  <a:pt x="44" y="68"/>
                </a:cubicBezTo>
                <a:cubicBezTo>
                  <a:pt x="62" y="86"/>
                  <a:pt x="62" y="86"/>
                  <a:pt x="62" y="86"/>
                </a:cubicBezTo>
                <a:lnTo>
                  <a:pt x="23" y="125"/>
                </a:lnTo>
                <a:close/>
                <a:moveTo>
                  <a:pt x="124" y="124"/>
                </a:moveTo>
                <a:cubicBezTo>
                  <a:pt x="107" y="124"/>
                  <a:pt x="107" y="124"/>
                  <a:pt x="107" y="124"/>
                </a:cubicBezTo>
                <a:cubicBezTo>
                  <a:pt x="27" y="44"/>
                  <a:pt x="27" y="44"/>
                  <a:pt x="27" y="44"/>
                </a:cubicBezTo>
                <a:cubicBezTo>
                  <a:pt x="44" y="27"/>
                  <a:pt x="44" y="27"/>
                  <a:pt x="44" y="27"/>
                </a:cubicBezTo>
                <a:cubicBezTo>
                  <a:pt x="45" y="28"/>
                  <a:pt x="45" y="28"/>
                  <a:pt x="45" y="28"/>
                </a:cubicBezTo>
                <a:cubicBezTo>
                  <a:pt x="124" y="107"/>
                  <a:pt x="124" y="107"/>
                  <a:pt x="124" y="107"/>
                </a:cubicBezTo>
                <a:lnTo>
                  <a:pt x="124" y="124"/>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54" name="Rectangle 53"/>
          <p:cNvSpPr/>
          <p:nvPr/>
        </p:nvSpPr>
        <p:spPr>
          <a:xfrm>
            <a:off x="815006" y="3305216"/>
            <a:ext cx="4240819" cy="1557401"/>
          </a:xfrm>
          <a:prstGeom prst="rect">
            <a:avLst/>
          </a:prstGeom>
        </p:spPr>
        <p:txBody>
          <a:bodyPr wrap="square" lIns="243868" rIns="243868" bIns="121934">
            <a:spAutoFit/>
          </a:bodyPr>
          <a:lstStyle/>
          <a:p>
            <a:pPr algn="r" defTabSz="2438584">
              <a:lnSpc>
                <a:spcPct val="89000"/>
              </a:lnSpc>
            </a:pPr>
            <a:r>
              <a:rPr lang="en-US" sz="4266" dirty="0">
                <a:solidFill>
                  <a:srgbClr val="57565A"/>
                </a:solidFill>
                <a:latin typeface="Roboto Light"/>
              </a:rPr>
              <a:t>Key step</a:t>
            </a:r>
          </a:p>
          <a:p>
            <a:pPr algn="r" defTabSz="2438584">
              <a:lnSpc>
                <a:spcPct val="89000"/>
              </a:lnSpc>
            </a:pPr>
            <a:r>
              <a:rPr lang="en-US" sz="2934" dirty="0">
                <a:solidFill>
                  <a:srgbClr val="57565A"/>
                </a:solidFill>
                <a:latin typeface="Roboto Light"/>
              </a:rPr>
              <a:t>Donec </a:t>
            </a:r>
            <a:r>
              <a:rPr lang="en-US" sz="2934" dirty="0" err="1">
                <a:solidFill>
                  <a:srgbClr val="57565A"/>
                </a:solidFill>
                <a:latin typeface="Roboto Light"/>
              </a:rPr>
              <a:t>dapibus</a:t>
            </a:r>
            <a:r>
              <a:rPr lang="en-US" sz="2934" dirty="0">
                <a:solidFill>
                  <a:srgbClr val="57565A"/>
                </a:solidFill>
                <a:latin typeface="Roboto Light"/>
              </a:rPr>
              <a:t> ex </a:t>
            </a:r>
            <a:r>
              <a:rPr lang="en-US" sz="2934" dirty="0" err="1">
                <a:solidFill>
                  <a:srgbClr val="57565A"/>
                </a:solidFill>
                <a:latin typeface="Roboto Light"/>
              </a:rPr>
              <a:t>tortor</a:t>
            </a:r>
            <a:r>
              <a:rPr lang="en-US" sz="2934" dirty="0">
                <a:solidFill>
                  <a:srgbClr val="57565A"/>
                </a:solidFill>
                <a:latin typeface="Roboto Light"/>
              </a:rPr>
              <a:t>, </a:t>
            </a:r>
            <a:r>
              <a:rPr lang="en-US" sz="2934" dirty="0" err="1">
                <a:solidFill>
                  <a:srgbClr val="57565A"/>
                </a:solidFill>
                <a:latin typeface="Roboto Light"/>
              </a:rPr>
              <a:t>pellentesque</a:t>
            </a:r>
            <a:endParaRPr lang="en-US" sz="2934" dirty="0">
              <a:solidFill>
                <a:srgbClr val="57565A"/>
              </a:solidFill>
              <a:latin typeface="Roboto Light"/>
            </a:endParaRPr>
          </a:p>
        </p:txBody>
      </p:sp>
      <p:sp>
        <p:nvSpPr>
          <p:cNvPr id="55" name="Rectangle 54"/>
          <p:cNvSpPr/>
          <p:nvPr/>
        </p:nvSpPr>
        <p:spPr>
          <a:xfrm>
            <a:off x="19403365" y="3305216"/>
            <a:ext cx="4240819" cy="1557401"/>
          </a:xfrm>
          <a:prstGeom prst="rect">
            <a:avLst/>
          </a:prstGeom>
        </p:spPr>
        <p:txBody>
          <a:bodyPr wrap="square" lIns="243868" rIns="243868" bIns="121934">
            <a:spAutoFit/>
          </a:bodyPr>
          <a:lstStyle/>
          <a:p>
            <a:pPr defTabSz="2438584">
              <a:lnSpc>
                <a:spcPct val="89000"/>
              </a:lnSpc>
            </a:pPr>
            <a:r>
              <a:rPr lang="en-US" sz="4266">
                <a:solidFill>
                  <a:srgbClr val="57565A"/>
                </a:solidFill>
                <a:latin typeface="Roboto Light"/>
              </a:rPr>
              <a:t>Key step</a:t>
            </a:r>
          </a:p>
          <a:p>
            <a:pPr defTabSz="2438584">
              <a:lnSpc>
                <a:spcPct val="89000"/>
              </a:lnSpc>
            </a:pPr>
            <a:r>
              <a:rPr lang="en-US" sz="2934" err="1">
                <a:solidFill>
                  <a:srgbClr val="57565A"/>
                </a:solidFill>
                <a:latin typeface="Roboto Light"/>
              </a:rPr>
              <a:t>Donec</a:t>
            </a:r>
            <a:r>
              <a:rPr lang="en-US" sz="2934">
                <a:solidFill>
                  <a:srgbClr val="57565A"/>
                </a:solidFill>
                <a:latin typeface="Roboto Light"/>
              </a:rPr>
              <a:t> dapibus ex tortor, </a:t>
            </a:r>
            <a:r>
              <a:rPr lang="en-US" sz="2934" err="1">
                <a:solidFill>
                  <a:srgbClr val="57565A"/>
                </a:solidFill>
                <a:latin typeface="Roboto Light"/>
              </a:rPr>
              <a:t>pellentesque</a:t>
            </a:r>
            <a:endParaRPr lang="en-US" sz="2934">
              <a:solidFill>
                <a:srgbClr val="57565A"/>
              </a:solidFill>
              <a:latin typeface="Roboto Light"/>
            </a:endParaRPr>
          </a:p>
        </p:txBody>
      </p:sp>
      <p:sp>
        <p:nvSpPr>
          <p:cNvPr id="81" name="Freeform 80"/>
          <p:cNvSpPr/>
          <p:nvPr/>
        </p:nvSpPr>
        <p:spPr>
          <a:xfrm flipH="1" flipV="1">
            <a:off x="5322953" y="4095651"/>
            <a:ext cx="1397388" cy="152259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1"/>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87" name="Freeform 86"/>
          <p:cNvSpPr/>
          <p:nvPr/>
        </p:nvSpPr>
        <p:spPr>
          <a:xfrm flipV="1">
            <a:off x="16089859" y="4095649"/>
            <a:ext cx="3017295" cy="152259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5"/>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cxnSp>
        <p:nvCxnSpPr>
          <p:cNvPr id="79" name="Straight Connector 78"/>
          <p:cNvCxnSpPr/>
          <p:nvPr/>
        </p:nvCxnSpPr>
        <p:spPr>
          <a:xfrm flipH="1" flipV="1">
            <a:off x="9856518" y="5110184"/>
            <a:ext cx="8163" cy="508063"/>
          </a:xfrm>
          <a:prstGeom prst="line">
            <a:avLst/>
          </a:prstGeom>
          <a:ln w="12700" cmpd="sng">
            <a:solidFill>
              <a:schemeClr val="accent3"/>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90" name="Rectangle 89"/>
          <p:cNvSpPr/>
          <p:nvPr/>
        </p:nvSpPr>
        <p:spPr>
          <a:xfrm>
            <a:off x="7908126" y="3185962"/>
            <a:ext cx="3925380" cy="1557401"/>
          </a:xfrm>
          <a:prstGeom prst="rect">
            <a:avLst/>
          </a:prstGeom>
        </p:spPr>
        <p:txBody>
          <a:bodyPr wrap="square" lIns="243868" rIns="243868" bIns="121934">
            <a:spAutoFit/>
          </a:bodyPr>
          <a:lstStyle/>
          <a:p>
            <a:pPr algn="ctr" defTabSz="2438584">
              <a:lnSpc>
                <a:spcPct val="89000"/>
              </a:lnSpc>
            </a:pPr>
            <a:r>
              <a:rPr lang="en-US" sz="4266">
                <a:solidFill>
                  <a:srgbClr val="57565A"/>
                </a:solidFill>
                <a:latin typeface="Roboto Light"/>
              </a:rPr>
              <a:t>Key step</a:t>
            </a:r>
          </a:p>
          <a:p>
            <a:pPr algn="ctr" defTabSz="2438584">
              <a:lnSpc>
                <a:spcPct val="89000"/>
              </a:lnSpc>
            </a:pPr>
            <a:r>
              <a:rPr lang="en-US" sz="2934" err="1">
                <a:solidFill>
                  <a:srgbClr val="57565A"/>
                </a:solidFill>
                <a:latin typeface="Roboto Light"/>
              </a:rPr>
              <a:t>Donec</a:t>
            </a:r>
            <a:r>
              <a:rPr lang="en-US" sz="2934">
                <a:solidFill>
                  <a:srgbClr val="57565A"/>
                </a:solidFill>
                <a:latin typeface="Roboto Light"/>
              </a:rPr>
              <a:t> dapibus tortor, pele</a:t>
            </a:r>
          </a:p>
        </p:txBody>
      </p:sp>
      <p:cxnSp>
        <p:nvCxnSpPr>
          <p:cNvPr id="102" name="Straight Connector 101"/>
          <p:cNvCxnSpPr/>
          <p:nvPr/>
        </p:nvCxnSpPr>
        <p:spPr>
          <a:xfrm flipH="1" flipV="1">
            <a:off x="12975242" y="5110184"/>
            <a:ext cx="8163" cy="508063"/>
          </a:xfrm>
          <a:prstGeom prst="line">
            <a:avLst/>
          </a:prstGeom>
          <a:ln w="12700" cmpd="sng">
            <a:solidFill>
              <a:schemeClr val="accent4">
                <a:lumMod val="40000"/>
                <a:lumOff val="6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103" name="Rectangle 102"/>
          <p:cNvSpPr/>
          <p:nvPr/>
        </p:nvSpPr>
        <p:spPr>
          <a:xfrm>
            <a:off x="11026851" y="3185962"/>
            <a:ext cx="3925380" cy="1557401"/>
          </a:xfrm>
          <a:prstGeom prst="rect">
            <a:avLst/>
          </a:prstGeom>
        </p:spPr>
        <p:txBody>
          <a:bodyPr wrap="square" lIns="243868" rIns="243868" bIns="121934">
            <a:spAutoFit/>
          </a:bodyPr>
          <a:lstStyle/>
          <a:p>
            <a:pPr algn="ctr" defTabSz="2438584">
              <a:lnSpc>
                <a:spcPct val="89000"/>
              </a:lnSpc>
            </a:pPr>
            <a:r>
              <a:rPr lang="en-US" sz="4266">
                <a:solidFill>
                  <a:srgbClr val="57565A"/>
                </a:solidFill>
                <a:latin typeface="Roboto Light"/>
              </a:rPr>
              <a:t>Key step</a:t>
            </a:r>
          </a:p>
          <a:p>
            <a:pPr algn="ctr" defTabSz="2438584">
              <a:lnSpc>
                <a:spcPct val="89000"/>
              </a:lnSpc>
            </a:pPr>
            <a:r>
              <a:rPr lang="en-US" sz="2934" err="1">
                <a:solidFill>
                  <a:srgbClr val="57565A"/>
                </a:solidFill>
                <a:latin typeface="Roboto Light"/>
              </a:rPr>
              <a:t>Donec</a:t>
            </a:r>
            <a:r>
              <a:rPr lang="en-US" sz="2934">
                <a:solidFill>
                  <a:srgbClr val="57565A"/>
                </a:solidFill>
                <a:latin typeface="Roboto Light"/>
              </a:rPr>
              <a:t> dapibus tortor, pele</a:t>
            </a:r>
          </a:p>
        </p:txBody>
      </p:sp>
      <p:sp>
        <p:nvSpPr>
          <p:cNvPr id="106" name="Rectangle 105"/>
          <p:cNvSpPr/>
          <p:nvPr/>
        </p:nvSpPr>
        <p:spPr>
          <a:xfrm>
            <a:off x="815006" y="10235876"/>
            <a:ext cx="4240819" cy="1557401"/>
          </a:xfrm>
          <a:prstGeom prst="rect">
            <a:avLst/>
          </a:prstGeom>
        </p:spPr>
        <p:txBody>
          <a:bodyPr wrap="square" lIns="243868" rIns="243868" bIns="121934">
            <a:spAutoFit/>
          </a:bodyPr>
          <a:lstStyle/>
          <a:p>
            <a:pPr algn="r" defTabSz="2438584">
              <a:lnSpc>
                <a:spcPct val="89000"/>
              </a:lnSpc>
            </a:pPr>
            <a:r>
              <a:rPr lang="en-US" sz="4266">
                <a:solidFill>
                  <a:srgbClr val="57565A"/>
                </a:solidFill>
                <a:latin typeface="Roboto Light"/>
              </a:rPr>
              <a:t>Key step</a:t>
            </a:r>
          </a:p>
          <a:p>
            <a:pPr algn="r" defTabSz="2438584">
              <a:lnSpc>
                <a:spcPct val="89000"/>
              </a:lnSpc>
            </a:pPr>
            <a:r>
              <a:rPr lang="en-US" sz="2934" err="1">
                <a:solidFill>
                  <a:srgbClr val="57565A"/>
                </a:solidFill>
                <a:latin typeface="Roboto Light"/>
              </a:rPr>
              <a:t>Donec</a:t>
            </a:r>
            <a:r>
              <a:rPr lang="en-US" sz="2934">
                <a:solidFill>
                  <a:srgbClr val="57565A"/>
                </a:solidFill>
                <a:latin typeface="Roboto Light"/>
              </a:rPr>
              <a:t> dapibus ex tortor, </a:t>
            </a:r>
            <a:r>
              <a:rPr lang="en-US" sz="2934" err="1">
                <a:solidFill>
                  <a:srgbClr val="57565A"/>
                </a:solidFill>
                <a:latin typeface="Roboto Light"/>
              </a:rPr>
              <a:t>pellentesque</a:t>
            </a:r>
            <a:endParaRPr lang="en-US" sz="2934">
              <a:solidFill>
                <a:srgbClr val="57565A"/>
              </a:solidFill>
              <a:latin typeface="Roboto Light"/>
            </a:endParaRPr>
          </a:p>
        </p:txBody>
      </p:sp>
      <p:sp>
        <p:nvSpPr>
          <p:cNvPr id="107" name="Freeform 106"/>
          <p:cNvSpPr/>
          <p:nvPr/>
        </p:nvSpPr>
        <p:spPr>
          <a:xfrm flipH="1">
            <a:off x="5322948" y="9536100"/>
            <a:ext cx="3017869" cy="151808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2"/>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cxnSp>
        <p:nvCxnSpPr>
          <p:cNvPr id="108" name="Straight Connector 107"/>
          <p:cNvCxnSpPr/>
          <p:nvPr/>
        </p:nvCxnSpPr>
        <p:spPr>
          <a:xfrm>
            <a:off x="11433924" y="9537688"/>
            <a:ext cx="2" cy="513863"/>
          </a:xfrm>
          <a:prstGeom prst="line">
            <a:avLst/>
          </a:prstGeom>
          <a:ln w="12700" cmpd="sng">
            <a:solidFill>
              <a:schemeClr val="accent1">
                <a:lumMod val="20000"/>
                <a:lumOff val="8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109" name="Rectangle 108"/>
          <p:cNvSpPr/>
          <p:nvPr/>
        </p:nvSpPr>
        <p:spPr>
          <a:xfrm>
            <a:off x="9459280" y="10368253"/>
            <a:ext cx="3925380" cy="1557401"/>
          </a:xfrm>
          <a:prstGeom prst="rect">
            <a:avLst/>
          </a:prstGeom>
        </p:spPr>
        <p:txBody>
          <a:bodyPr wrap="square" lIns="243868" rIns="243868" bIns="121934">
            <a:spAutoFit/>
          </a:bodyPr>
          <a:lstStyle/>
          <a:p>
            <a:pPr algn="ctr" defTabSz="2438584">
              <a:lnSpc>
                <a:spcPct val="89000"/>
              </a:lnSpc>
            </a:pPr>
            <a:r>
              <a:rPr lang="en-US" sz="4266">
                <a:solidFill>
                  <a:srgbClr val="57565A"/>
                </a:solidFill>
                <a:latin typeface="Roboto Light"/>
              </a:rPr>
              <a:t>Key step</a:t>
            </a:r>
          </a:p>
          <a:p>
            <a:pPr algn="ctr" defTabSz="2438584">
              <a:lnSpc>
                <a:spcPct val="89000"/>
              </a:lnSpc>
            </a:pPr>
            <a:r>
              <a:rPr lang="en-US" sz="2934" err="1">
                <a:solidFill>
                  <a:srgbClr val="57565A"/>
                </a:solidFill>
                <a:latin typeface="Roboto Light"/>
              </a:rPr>
              <a:t>Donec</a:t>
            </a:r>
            <a:r>
              <a:rPr lang="en-US" sz="2934">
                <a:solidFill>
                  <a:srgbClr val="57565A"/>
                </a:solidFill>
                <a:latin typeface="Roboto Light"/>
              </a:rPr>
              <a:t> dapibus tortor, pele</a:t>
            </a:r>
          </a:p>
        </p:txBody>
      </p:sp>
      <p:cxnSp>
        <p:nvCxnSpPr>
          <p:cNvPr id="111" name="Straight Connector 110"/>
          <p:cNvCxnSpPr/>
          <p:nvPr/>
        </p:nvCxnSpPr>
        <p:spPr>
          <a:xfrm>
            <a:off x="14648203" y="9530718"/>
            <a:ext cx="0" cy="483822"/>
          </a:xfrm>
          <a:prstGeom prst="line">
            <a:avLst/>
          </a:prstGeom>
          <a:ln w="12700" cmpd="sng">
            <a:solidFill>
              <a:schemeClr val="accent6"/>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112" name="Rectangle 111"/>
          <p:cNvSpPr/>
          <p:nvPr/>
        </p:nvSpPr>
        <p:spPr>
          <a:xfrm>
            <a:off x="12678322" y="10368253"/>
            <a:ext cx="3925380" cy="1557401"/>
          </a:xfrm>
          <a:prstGeom prst="rect">
            <a:avLst/>
          </a:prstGeom>
        </p:spPr>
        <p:txBody>
          <a:bodyPr wrap="square" lIns="243868" rIns="243868" bIns="121934">
            <a:spAutoFit/>
          </a:bodyPr>
          <a:lstStyle/>
          <a:p>
            <a:pPr algn="ctr" defTabSz="2438584">
              <a:lnSpc>
                <a:spcPct val="89000"/>
              </a:lnSpc>
            </a:pPr>
            <a:r>
              <a:rPr lang="en-US" sz="4266">
                <a:solidFill>
                  <a:srgbClr val="57565A"/>
                </a:solidFill>
                <a:latin typeface="Roboto Light"/>
              </a:rPr>
              <a:t>Key step</a:t>
            </a:r>
          </a:p>
          <a:p>
            <a:pPr algn="ctr" defTabSz="2438584">
              <a:lnSpc>
                <a:spcPct val="89000"/>
              </a:lnSpc>
            </a:pPr>
            <a:r>
              <a:rPr lang="en-US" sz="2934" err="1">
                <a:solidFill>
                  <a:srgbClr val="57565A"/>
                </a:solidFill>
                <a:latin typeface="Roboto Light"/>
              </a:rPr>
              <a:t>Donec</a:t>
            </a:r>
            <a:r>
              <a:rPr lang="en-US" sz="2934">
                <a:solidFill>
                  <a:srgbClr val="57565A"/>
                </a:solidFill>
                <a:latin typeface="Roboto Light"/>
              </a:rPr>
              <a:t> dapibus tortor, pele</a:t>
            </a:r>
          </a:p>
        </p:txBody>
      </p:sp>
      <p:sp>
        <p:nvSpPr>
          <p:cNvPr id="113" name="Rectangle 112"/>
          <p:cNvSpPr/>
          <p:nvPr/>
        </p:nvSpPr>
        <p:spPr>
          <a:xfrm>
            <a:off x="19403365" y="10214816"/>
            <a:ext cx="4240819" cy="1557401"/>
          </a:xfrm>
          <a:prstGeom prst="rect">
            <a:avLst/>
          </a:prstGeom>
        </p:spPr>
        <p:txBody>
          <a:bodyPr wrap="square" lIns="243868" rIns="243868" bIns="121934">
            <a:spAutoFit/>
          </a:bodyPr>
          <a:lstStyle/>
          <a:p>
            <a:pPr defTabSz="2438584">
              <a:lnSpc>
                <a:spcPct val="89000"/>
              </a:lnSpc>
            </a:pPr>
            <a:r>
              <a:rPr lang="en-US" sz="4266">
                <a:solidFill>
                  <a:srgbClr val="57565A"/>
                </a:solidFill>
                <a:latin typeface="Roboto Light"/>
              </a:rPr>
              <a:t>Key step</a:t>
            </a:r>
          </a:p>
          <a:p>
            <a:pPr defTabSz="2438584">
              <a:lnSpc>
                <a:spcPct val="89000"/>
              </a:lnSpc>
            </a:pPr>
            <a:r>
              <a:rPr lang="en-US" sz="2934" err="1">
                <a:solidFill>
                  <a:srgbClr val="57565A"/>
                </a:solidFill>
                <a:latin typeface="Roboto Light"/>
              </a:rPr>
              <a:t>Donec</a:t>
            </a:r>
            <a:r>
              <a:rPr lang="en-US" sz="2934">
                <a:solidFill>
                  <a:srgbClr val="57565A"/>
                </a:solidFill>
                <a:latin typeface="Roboto Light"/>
              </a:rPr>
              <a:t> dapibus ex tortor, </a:t>
            </a:r>
            <a:r>
              <a:rPr lang="en-US" sz="2934" err="1">
                <a:solidFill>
                  <a:srgbClr val="57565A"/>
                </a:solidFill>
                <a:latin typeface="Roboto Light"/>
              </a:rPr>
              <a:t>pellentesque</a:t>
            </a:r>
            <a:endParaRPr lang="en-US" sz="2934">
              <a:solidFill>
                <a:srgbClr val="57565A"/>
              </a:solidFill>
              <a:latin typeface="Roboto Light"/>
            </a:endParaRPr>
          </a:p>
        </p:txBody>
      </p:sp>
      <p:sp>
        <p:nvSpPr>
          <p:cNvPr id="114" name="Freeform 113"/>
          <p:cNvSpPr/>
          <p:nvPr/>
        </p:nvSpPr>
        <p:spPr>
          <a:xfrm>
            <a:off x="17665381" y="9543195"/>
            <a:ext cx="1441773" cy="151808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4">
                <a:lumMod val="75000"/>
              </a:schemeClr>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defTabSz="2438584"/>
            <a:endParaRPr lang="en-US" sz="6401">
              <a:solidFill>
                <a:srgbClr val="57565A"/>
              </a:solidFill>
              <a:latin typeface="Roboto Light"/>
            </a:endParaRPr>
          </a:p>
        </p:txBody>
      </p:sp>
      <p:sp>
        <p:nvSpPr>
          <p:cNvPr id="118" name="Freeform 5"/>
          <p:cNvSpPr>
            <a:spLocks noEditPoints="1"/>
          </p:cNvSpPr>
          <p:nvPr/>
        </p:nvSpPr>
        <p:spPr bwMode="auto">
          <a:xfrm>
            <a:off x="9323063" y="6218390"/>
            <a:ext cx="1095503" cy="1006741"/>
          </a:xfrm>
          <a:custGeom>
            <a:avLst/>
            <a:gdLst>
              <a:gd name="T0" fmla="*/ 36 w 256"/>
              <a:gd name="T1" fmla="*/ 235 h 235"/>
              <a:gd name="T2" fmla="*/ 224 w 256"/>
              <a:gd name="T3" fmla="*/ 235 h 235"/>
              <a:gd name="T4" fmla="*/ 256 w 256"/>
              <a:gd name="T5" fmla="*/ 203 h 235"/>
              <a:gd name="T6" fmla="*/ 256 w 256"/>
              <a:gd name="T7" fmla="*/ 90 h 235"/>
              <a:gd name="T8" fmla="*/ 224 w 256"/>
              <a:gd name="T9" fmla="*/ 55 h 235"/>
              <a:gd name="T10" fmla="*/ 139 w 256"/>
              <a:gd name="T11" fmla="*/ 55 h 235"/>
              <a:gd name="T12" fmla="*/ 200 w 256"/>
              <a:gd name="T13" fmla="*/ 7 h 235"/>
              <a:gd name="T14" fmla="*/ 201 w 256"/>
              <a:gd name="T15" fmla="*/ 1 h 235"/>
              <a:gd name="T16" fmla="*/ 195 w 256"/>
              <a:gd name="T17" fmla="*/ 1 h 235"/>
              <a:gd name="T18" fmla="*/ 128 w 256"/>
              <a:gd name="T19" fmla="*/ 55 h 235"/>
              <a:gd name="T20" fmla="*/ 89 w 256"/>
              <a:gd name="T21" fmla="*/ 26 h 235"/>
              <a:gd name="T22" fmla="*/ 83 w 256"/>
              <a:gd name="T23" fmla="*/ 26 h 235"/>
              <a:gd name="T24" fmla="*/ 84 w 256"/>
              <a:gd name="T25" fmla="*/ 32 h 235"/>
              <a:gd name="T26" fmla="*/ 116 w 256"/>
              <a:gd name="T27" fmla="*/ 55 h 235"/>
              <a:gd name="T28" fmla="*/ 36 w 256"/>
              <a:gd name="T29" fmla="*/ 55 h 235"/>
              <a:gd name="T30" fmla="*/ 0 w 256"/>
              <a:gd name="T31" fmla="*/ 90 h 235"/>
              <a:gd name="T32" fmla="*/ 0 w 256"/>
              <a:gd name="T33" fmla="*/ 203 h 235"/>
              <a:gd name="T34" fmla="*/ 36 w 256"/>
              <a:gd name="T35" fmla="*/ 235 h 235"/>
              <a:gd name="T36" fmla="*/ 8 w 256"/>
              <a:gd name="T37" fmla="*/ 90 h 235"/>
              <a:gd name="T38" fmla="*/ 36 w 256"/>
              <a:gd name="T39" fmla="*/ 63 h 235"/>
              <a:gd name="T40" fmla="*/ 224 w 256"/>
              <a:gd name="T41" fmla="*/ 63 h 235"/>
              <a:gd name="T42" fmla="*/ 248 w 256"/>
              <a:gd name="T43" fmla="*/ 90 h 235"/>
              <a:gd name="T44" fmla="*/ 248 w 256"/>
              <a:gd name="T45" fmla="*/ 203 h 235"/>
              <a:gd name="T46" fmla="*/ 224 w 256"/>
              <a:gd name="T47" fmla="*/ 227 h 235"/>
              <a:gd name="T48" fmla="*/ 36 w 256"/>
              <a:gd name="T49" fmla="*/ 227 h 235"/>
              <a:gd name="T50" fmla="*/ 8 w 256"/>
              <a:gd name="T51" fmla="*/ 203 h 235"/>
              <a:gd name="T52" fmla="*/ 8 w 256"/>
              <a:gd name="T53" fmla="*/ 90 h 235"/>
              <a:gd name="T54" fmla="*/ 107 w 256"/>
              <a:gd name="T55" fmla="*/ 212 h 235"/>
              <a:gd name="T56" fmla="*/ 188 w 256"/>
              <a:gd name="T57" fmla="*/ 146 h 235"/>
              <a:gd name="T58" fmla="*/ 107 w 256"/>
              <a:gd name="T59" fmla="*/ 81 h 235"/>
              <a:gd name="T60" fmla="*/ 27 w 256"/>
              <a:gd name="T61" fmla="*/ 146 h 235"/>
              <a:gd name="T62" fmla="*/ 107 w 256"/>
              <a:gd name="T63" fmla="*/ 212 h 235"/>
              <a:gd name="T64" fmla="*/ 107 w 256"/>
              <a:gd name="T65" fmla="*/ 89 h 235"/>
              <a:gd name="T66" fmla="*/ 180 w 256"/>
              <a:gd name="T67" fmla="*/ 146 h 235"/>
              <a:gd name="T68" fmla="*/ 107 w 256"/>
              <a:gd name="T69" fmla="*/ 204 h 235"/>
              <a:gd name="T70" fmla="*/ 35 w 256"/>
              <a:gd name="T71" fmla="*/ 146 h 235"/>
              <a:gd name="T72" fmla="*/ 107 w 256"/>
              <a:gd name="T73" fmla="*/ 89 h 235"/>
              <a:gd name="T74" fmla="*/ 219 w 256"/>
              <a:gd name="T75" fmla="*/ 138 h 235"/>
              <a:gd name="T76" fmla="*/ 233 w 256"/>
              <a:gd name="T77" fmla="*/ 124 h 235"/>
              <a:gd name="T78" fmla="*/ 219 w 256"/>
              <a:gd name="T79" fmla="*/ 110 h 235"/>
              <a:gd name="T80" fmla="*/ 205 w 256"/>
              <a:gd name="T81" fmla="*/ 124 h 235"/>
              <a:gd name="T82" fmla="*/ 219 w 256"/>
              <a:gd name="T83" fmla="*/ 138 h 235"/>
              <a:gd name="T84" fmla="*/ 219 w 256"/>
              <a:gd name="T85" fmla="*/ 118 h 235"/>
              <a:gd name="T86" fmla="*/ 225 w 256"/>
              <a:gd name="T87" fmla="*/ 124 h 235"/>
              <a:gd name="T88" fmla="*/ 219 w 256"/>
              <a:gd name="T89" fmla="*/ 130 h 235"/>
              <a:gd name="T90" fmla="*/ 213 w 256"/>
              <a:gd name="T91" fmla="*/ 124 h 235"/>
              <a:gd name="T92" fmla="*/ 219 w 256"/>
              <a:gd name="T93" fmla="*/ 118 h 235"/>
              <a:gd name="T94" fmla="*/ 219 w 256"/>
              <a:gd name="T95" fmla="*/ 182 h 235"/>
              <a:gd name="T96" fmla="*/ 233 w 256"/>
              <a:gd name="T97" fmla="*/ 168 h 235"/>
              <a:gd name="T98" fmla="*/ 219 w 256"/>
              <a:gd name="T99" fmla="*/ 155 h 235"/>
              <a:gd name="T100" fmla="*/ 205 w 256"/>
              <a:gd name="T101" fmla="*/ 168 h 235"/>
              <a:gd name="T102" fmla="*/ 219 w 256"/>
              <a:gd name="T103" fmla="*/ 182 h 235"/>
              <a:gd name="T104" fmla="*/ 219 w 256"/>
              <a:gd name="T105" fmla="*/ 163 h 235"/>
              <a:gd name="T106" fmla="*/ 225 w 256"/>
              <a:gd name="T107" fmla="*/ 168 h 235"/>
              <a:gd name="T108" fmla="*/ 219 w 256"/>
              <a:gd name="T109" fmla="*/ 174 h 235"/>
              <a:gd name="T110" fmla="*/ 213 w 256"/>
              <a:gd name="T111" fmla="*/ 168 h 235"/>
              <a:gd name="T112" fmla="*/ 219 w 256"/>
              <a:gd name="T113" fmla="*/ 16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6" h="235">
                <a:moveTo>
                  <a:pt x="36" y="235"/>
                </a:moveTo>
                <a:cubicBezTo>
                  <a:pt x="224" y="235"/>
                  <a:pt x="224" y="235"/>
                  <a:pt x="224" y="235"/>
                </a:cubicBezTo>
                <a:cubicBezTo>
                  <a:pt x="242" y="235"/>
                  <a:pt x="256" y="222"/>
                  <a:pt x="256" y="203"/>
                </a:cubicBezTo>
                <a:cubicBezTo>
                  <a:pt x="256" y="90"/>
                  <a:pt x="256" y="90"/>
                  <a:pt x="256" y="90"/>
                </a:cubicBezTo>
                <a:cubicBezTo>
                  <a:pt x="256" y="71"/>
                  <a:pt x="242" y="55"/>
                  <a:pt x="224" y="55"/>
                </a:cubicBezTo>
                <a:cubicBezTo>
                  <a:pt x="139" y="55"/>
                  <a:pt x="139" y="55"/>
                  <a:pt x="139" y="55"/>
                </a:cubicBezTo>
                <a:cubicBezTo>
                  <a:pt x="200" y="7"/>
                  <a:pt x="200" y="7"/>
                  <a:pt x="200" y="7"/>
                </a:cubicBezTo>
                <a:cubicBezTo>
                  <a:pt x="202" y="5"/>
                  <a:pt x="202" y="3"/>
                  <a:pt x="201" y="1"/>
                </a:cubicBezTo>
                <a:cubicBezTo>
                  <a:pt x="199" y="0"/>
                  <a:pt x="197" y="0"/>
                  <a:pt x="195" y="1"/>
                </a:cubicBezTo>
                <a:cubicBezTo>
                  <a:pt x="128" y="55"/>
                  <a:pt x="128" y="55"/>
                  <a:pt x="128" y="55"/>
                </a:cubicBezTo>
                <a:cubicBezTo>
                  <a:pt x="89" y="26"/>
                  <a:pt x="89" y="26"/>
                  <a:pt x="89" y="26"/>
                </a:cubicBezTo>
                <a:cubicBezTo>
                  <a:pt x="87" y="24"/>
                  <a:pt x="85" y="25"/>
                  <a:pt x="83" y="26"/>
                </a:cubicBezTo>
                <a:cubicBezTo>
                  <a:pt x="82" y="28"/>
                  <a:pt x="82" y="30"/>
                  <a:pt x="84" y="32"/>
                </a:cubicBezTo>
                <a:cubicBezTo>
                  <a:pt x="116" y="55"/>
                  <a:pt x="116" y="55"/>
                  <a:pt x="116" y="55"/>
                </a:cubicBezTo>
                <a:cubicBezTo>
                  <a:pt x="36" y="55"/>
                  <a:pt x="36" y="55"/>
                  <a:pt x="36" y="55"/>
                </a:cubicBezTo>
                <a:cubicBezTo>
                  <a:pt x="17" y="55"/>
                  <a:pt x="0" y="71"/>
                  <a:pt x="0" y="90"/>
                </a:cubicBezTo>
                <a:cubicBezTo>
                  <a:pt x="0" y="203"/>
                  <a:pt x="0" y="203"/>
                  <a:pt x="0" y="203"/>
                </a:cubicBezTo>
                <a:cubicBezTo>
                  <a:pt x="0" y="222"/>
                  <a:pt x="17" y="235"/>
                  <a:pt x="36" y="235"/>
                </a:cubicBezTo>
                <a:close/>
                <a:moveTo>
                  <a:pt x="8" y="90"/>
                </a:moveTo>
                <a:cubicBezTo>
                  <a:pt x="8" y="75"/>
                  <a:pt x="22" y="63"/>
                  <a:pt x="36" y="63"/>
                </a:cubicBezTo>
                <a:cubicBezTo>
                  <a:pt x="224" y="63"/>
                  <a:pt x="224" y="63"/>
                  <a:pt x="224" y="63"/>
                </a:cubicBezTo>
                <a:cubicBezTo>
                  <a:pt x="238" y="63"/>
                  <a:pt x="248" y="75"/>
                  <a:pt x="248" y="90"/>
                </a:cubicBezTo>
                <a:cubicBezTo>
                  <a:pt x="248" y="203"/>
                  <a:pt x="248" y="203"/>
                  <a:pt x="248" y="203"/>
                </a:cubicBezTo>
                <a:cubicBezTo>
                  <a:pt x="248" y="217"/>
                  <a:pt x="238" y="227"/>
                  <a:pt x="224" y="227"/>
                </a:cubicBezTo>
                <a:cubicBezTo>
                  <a:pt x="36" y="227"/>
                  <a:pt x="36" y="227"/>
                  <a:pt x="36" y="227"/>
                </a:cubicBezTo>
                <a:cubicBezTo>
                  <a:pt x="22" y="227"/>
                  <a:pt x="8" y="217"/>
                  <a:pt x="8" y="203"/>
                </a:cubicBezTo>
                <a:lnTo>
                  <a:pt x="8" y="90"/>
                </a:lnTo>
                <a:close/>
                <a:moveTo>
                  <a:pt x="107" y="212"/>
                </a:moveTo>
                <a:cubicBezTo>
                  <a:pt x="179" y="212"/>
                  <a:pt x="188" y="212"/>
                  <a:pt x="188" y="146"/>
                </a:cubicBezTo>
                <a:cubicBezTo>
                  <a:pt x="188" y="81"/>
                  <a:pt x="179" y="81"/>
                  <a:pt x="107" y="81"/>
                </a:cubicBezTo>
                <a:cubicBezTo>
                  <a:pt x="36" y="81"/>
                  <a:pt x="27" y="81"/>
                  <a:pt x="27" y="146"/>
                </a:cubicBezTo>
                <a:cubicBezTo>
                  <a:pt x="27" y="212"/>
                  <a:pt x="36" y="212"/>
                  <a:pt x="107" y="212"/>
                </a:cubicBezTo>
                <a:close/>
                <a:moveTo>
                  <a:pt x="107" y="89"/>
                </a:moveTo>
                <a:cubicBezTo>
                  <a:pt x="179" y="89"/>
                  <a:pt x="180" y="89"/>
                  <a:pt x="180" y="146"/>
                </a:cubicBezTo>
                <a:cubicBezTo>
                  <a:pt x="180" y="204"/>
                  <a:pt x="179" y="204"/>
                  <a:pt x="107" y="204"/>
                </a:cubicBezTo>
                <a:cubicBezTo>
                  <a:pt x="36" y="204"/>
                  <a:pt x="35" y="204"/>
                  <a:pt x="35" y="146"/>
                </a:cubicBezTo>
                <a:cubicBezTo>
                  <a:pt x="35" y="89"/>
                  <a:pt x="36" y="89"/>
                  <a:pt x="107" y="89"/>
                </a:cubicBezTo>
                <a:close/>
                <a:moveTo>
                  <a:pt x="219" y="138"/>
                </a:moveTo>
                <a:cubicBezTo>
                  <a:pt x="226" y="138"/>
                  <a:pt x="233" y="132"/>
                  <a:pt x="233" y="124"/>
                </a:cubicBezTo>
                <a:cubicBezTo>
                  <a:pt x="233" y="116"/>
                  <a:pt x="226" y="110"/>
                  <a:pt x="219" y="110"/>
                </a:cubicBezTo>
                <a:cubicBezTo>
                  <a:pt x="211" y="110"/>
                  <a:pt x="205" y="116"/>
                  <a:pt x="205" y="124"/>
                </a:cubicBezTo>
                <a:cubicBezTo>
                  <a:pt x="205" y="132"/>
                  <a:pt x="211" y="138"/>
                  <a:pt x="219" y="138"/>
                </a:cubicBezTo>
                <a:close/>
                <a:moveTo>
                  <a:pt x="219" y="118"/>
                </a:moveTo>
                <a:cubicBezTo>
                  <a:pt x="222" y="118"/>
                  <a:pt x="225" y="121"/>
                  <a:pt x="225" y="124"/>
                </a:cubicBezTo>
                <a:cubicBezTo>
                  <a:pt x="225" y="127"/>
                  <a:pt x="222" y="130"/>
                  <a:pt x="219" y="130"/>
                </a:cubicBezTo>
                <a:cubicBezTo>
                  <a:pt x="215" y="130"/>
                  <a:pt x="213" y="127"/>
                  <a:pt x="213" y="124"/>
                </a:cubicBezTo>
                <a:cubicBezTo>
                  <a:pt x="213" y="121"/>
                  <a:pt x="215" y="118"/>
                  <a:pt x="219" y="118"/>
                </a:cubicBezTo>
                <a:close/>
                <a:moveTo>
                  <a:pt x="219" y="182"/>
                </a:moveTo>
                <a:cubicBezTo>
                  <a:pt x="226" y="182"/>
                  <a:pt x="233" y="176"/>
                  <a:pt x="233" y="168"/>
                </a:cubicBezTo>
                <a:cubicBezTo>
                  <a:pt x="233" y="161"/>
                  <a:pt x="226" y="155"/>
                  <a:pt x="219" y="155"/>
                </a:cubicBezTo>
                <a:cubicBezTo>
                  <a:pt x="211" y="155"/>
                  <a:pt x="205" y="161"/>
                  <a:pt x="205" y="168"/>
                </a:cubicBezTo>
                <a:cubicBezTo>
                  <a:pt x="205" y="176"/>
                  <a:pt x="211" y="182"/>
                  <a:pt x="219" y="182"/>
                </a:cubicBezTo>
                <a:close/>
                <a:moveTo>
                  <a:pt x="219" y="163"/>
                </a:moveTo>
                <a:cubicBezTo>
                  <a:pt x="222" y="163"/>
                  <a:pt x="225" y="165"/>
                  <a:pt x="225" y="168"/>
                </a:cubicBezTo>
                <a:cubicBezTo>
                  <a:pt x="225" y="172"/>
                  <a:pt x="222" y="174"/>
                  <a:pt x="219" y="174"/>
                </a:cubicBezTo>
                <a:cubicBezTo>
                  <a:pt x="215" y="174"/>
                  <a:pt x="213" y="172"/>
                  <a:pt x="213" y="168"/>
                </a:cubicBezTo>
                <a:cubicBezTo>
                  <a:pt x="213" y="165"/>
                  <a:pt x="215" y="163"/>
                  <a:pt x="219" y="163"/>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2" name="Freeform 9"/>
          <p:cNvSpPr>
            <a:spLocks noEditPoints="1"/>
          </p:cNvSpPr>
          <p:nvPr/>
        </p:nvSpPr>
        <p:spPr bwMode="auto">
          <a:xfrm>
            <a:off x="10904256" y="7917786"/>
            <a:ext cx="1062291" cy="1082799"/>
          </a:xfrm>
          <a:custGeom>
            <a:avLst/>
            <a:gdLst>
              <a:gd name="T0" fmla="*/ 9 w 216"/>
              <a:gd name="T1" fmla="*/ 122 h 221"/>
              <a:gd name="T2" fmla="*/ 6 w 216"/>
              <a:gd name="T3" fmla="*/ 121 h 221"/>
              <a:gd name="T4" fmla="*/ 0 w 216"/>
              <a:gd name="T5" fmla="*/ 113 h 221"/>
              <a:gd name="T6" fmla="*/ 106 w 216"/>
              <a:gd name="T7" fmla="*/ 13 h 221"/>
              <a:gd name="T8" fmla="*/ 106 w 216"/>
              <a:gd name="T9" fmla="*/ 4 h 221"/>
              <a:gd name="T10" fmla="*/ 110 w 216"/>
              <a:gd name="T11" fmla="*/ 0 h 221"/>
              <a:gd name="T12" fmla="*/ 114 w 216"/>
              <a:gd name="T13" fmla="*/ 4 h 221"/>
              <a:gd name="T14" fmla="*/ 114 w 216"/>
              <a:gd name="T15" fmla="*/ 21 h 221"/>
              <a:gd name="T16" fmla="*/ 110 w 216"/>
              <a:gd name="T17" fmla="*/ 21 h 221"/>
              <a:gd name="T18" fmla="*/ 8 w 216"/>
              <a:gd name="T19" fmla="*/ 113 h 221"/>
              <a:gd name="T20" fmla="*/ 9 w 216"/>
              <a:gd name="T21" fmla="*/ 113 h 221"/>
              <a:gd name="T22" fmla="*/ 43 w 216"/>
              <a:gd name="T23" fmla="*/ 96 h 221"/>
              <a:gd name="T24" fmla="*/ 75 w 216"/>
              <a:gd name="T25" fmla="*/ 113 h 221"/>
              <a:gd name="T26" fmla="*/ 76 w 216"/>
              <a:gd name="T27" fmla="*/ 113 h 221"/>
              <a:gd name="T28" fmla="*/ 108 w 216"/>
              <a:gd name="T29" fmla="*/ 96 h 221"/>
              <a:gd name="T30" fmla="*/ 112 w 216"/>
              <a:gd name="T31" fmla="*/ 99 h 221"/>
              <a:gd name="T32" fmla="*/ 109 w 216"/>
              <a:gd name="T33" fmla="*/ 104 h 221"/>
              <a:gd name="T34" fmla="*/ 83 w 216"/>
              <a:gd name="T35" fmla="*/ 118 h 221"/>
              <a:gd name="T36" fmla="*/ 76 w 216"/>
              <a:gd name="T37" fmla="*/ 121 h 221"/>
              <a:gd name="T38" fmla="*/ 76 w 216"/>
              <a:gd name="T39" fmla="*/ 121 h 221"/>
              <a:gd name="T40" fmla="*/ 69 w 216"/>
              <a:gd name="T41" fmla="*/ 118 h 221"/>
              <a:gd name="T42" fmla="*/ 43 w 216"/>
              <a:gd name="T43" fmla="*/ 104 h 221"/>
              <a:gd name="T44" fmla="*/ 16 w 216"/>
              <a:gd name="T45" fmla="*/ 118 h 221"/>
              <a:gd name="T46" fmla="*/ 9 w 216"/>
              <a:gd name="T47" fmla="*/ 122 h 221"/>
              <a:gd name="T48" fmla="*/ 116 w 216"/>
              <a:gd name="T49" fmla="*/ 187 h 221"/>
              <a:gd name="T50" fmla="*/ 116 w 216"/>
              <a:gd name="T51" fmla="*/ 105 h 221"/>
              <a:gd name="T52" fmla="*/ 134 w 216"/>
              <a:gd name="T53" fmla="*/ 118 h 221"/>
              <a:gd name="T54" fmla="*/ 141 w 216"/>
              <a:gd name="T55" fmla="*/ 121 h 221"/>
              <a:gd name="T56" fmla="*/ 141 w 216"/>
              <a:gd name="T57" fmla="*/ 121 h 221"/>
              <a:gd name="T58" fmla="*/ 148 w 216"/>
              <a:gd name="T59" fmla="*/ 118 h 221"/>
              <a:gd name="T60" fmla="*/ 173 w 216"/>
              <a:gd name="T61" fmla="*/ 104 h 221"/>
              <a:gd name="T62" fmla="*/ 201 w 216"/>
              <a:gd name="T63" fmla="*/ 119 h 221"/>
              <a:gd name="T64" fmla="*/ 210 w 216"/>
              <a:gd name="T65" fmla="*/ 121 h 221"/>
              <a:gd name="T66" fmla="*/ 216 w 216"/>
              <a:gd name="T67" fmla="*/ 113 h 221"/>
              <a:gd name="T68" fmla="*/ 110 w 216"/>
              <a:gd name="T69" fmla="*/ 13 h 221"/>
              <a:gd name="T70" fmla="*/ 106 w 216"/>
              <a:gd name="T71" fmla="*/ 17 h 221"/>
              <a:gd name="T72" fmla="*/ 110 w 216"/>
              <a:gd name="T73" fmla="*/ 21 h 221"/>
              <a:gd name="T74" fmla="*/ 208 w 216"/>
              <a:gd name="T75" fmla="*/ 113 h 221"/>
              <a:gd name="T76" fmla="*/ 207 w 216"/>
              <a:gd name="T77" fmla="*/ 113 h 221"/>
              <a:gd name="T78" fmla="*/ 173 w 216"/>
              <a:gd name="T79" fmla="*/ 96 h 221"/>
              <a:gd name="T80" fmla="*/ 141 w 216"/>
              <a:gd name="T81" fmla="*/ 113 h 221"/>
              <a:gd name="T82" fmla="*/ 140 w 216"/>
              <a:gd name="T83" fmla="*/ 113 h 221"/>
              <a:gd name="T84" fmla="*/ 113 w 216"/>
              <a:gd name="T85" fmla="*/ 97 h 221"/>
              <a:gd name="T86" fmla="*/ 108 w 216"/>
              <a:gd name="T87" fmla="*/ 96 h 221"/>
              <a:gd name="T88" fmla="*/ 108 w 216"/>
              <a:gd name="T89" fmla="*/ 187 h 221"/>
              <a:gd name="T90" fmla="*/ 82 w 216"/>
              <a:gd name="T91" fmla="*/ 213 h 221"/>
              <a:gd name="T92" fmla="*/ 56 w 216"/>
              <a:gd name="T93" fmla="*/ 187 h 221"/>
              <a:gd name="T94" fmla="*/ 52 w 216"/>
              <a:gd name="T95" fmla="*/ 183 h 221"/>
              <a:gd name="T96" fmla="*/ 48 w 216"/>
              <a:gd name="T97" fmla="*/ 187 h 221"/>
              <a:gd name="T98" fmla="*/ 82 w 216"/>
              <a:gd name="T99" fmla="*/ 221 h 221"/>
              <a:gd name="T100" fmla="*/ 116 w 216"/>
              <a:gd name="T101" fmla="*/ 18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6" h="221">
                <a:moveTo>
                  <a:pt x="9" y="122"/>
                </a:moveTo>
                <a:cubicBezTo>
                  <a:pt x="8" y="122"/>
                  <a:pt x="7" y="121"/>
                  <a:pt x="6" y="121"/>
                </a:cubicBezTo>
                <a:cubicBezTo>
                  <a:pt x="3" y="120"/>
                  <a:pt x="0" y="117"/>
                  <a:pt x="0" y="113"/>
                </a:cubicBezTo>
                <a:cubicBezTo>
                  <a:pt x="0" y="57"/>
                  <a:pt x="43" y="18"/>
                  <a:pt x="106" y="13"/>
                </a:cubicBezTo>
                <a:cubicBezTo>
                  <a:pt x="106" y="4"/>
                  <a:pt x="106" y="4"/>
                  <a:pt x="106" y="4"/>
                </a:cubicBezTo>
                <a:cubicBezTo>
                  <a:pt x="106" y="2"/>
                  <a:pt x="108" y="0"/>
                  <a:pt x="110" y="0"/>
                </a:cubicBezTo>
                <a:cubicBezTo>
                  <a:pt x="112" y="0"/>
                  <a:pt x="114" y="2"/>
                  <a:pt x="114" y="4"/>
                </a:cubicBezTo>
                <a:cubicBezTo>
                  <a:pt x="114" y="21"/>
                  <a:pt x="114" y="21"/>
                  <a:pt x="114" y="21"/>
                </a:cubicBezTo>
                <a:cubicBezTo>
                  <a:pt x="110" y="21"/>
                  <a:pt x="110" y="21"/>
                  <a:pt x="110" y="21"/>
                </a:cubicBezTo>
                <a:cubicBezTo>
                  <a:pt x="49" y="24"/>
                  <a:pt x="8" y="61"/>
                  <a:pt x="8" y="113"/>
                </a:cubicBezTo>
                <a:cubicBezTo>
                  <a:pt x="9" y="113"/>
                  <a:pt x="9" y="113"/>
                  <a:pt x="9" y="113"/>
                </a:cubicBezTo>
                <a:cubicBezTo>
                  <a:pt x="10" y="113"/>
                  <a:pt x="20" y="96"/>
                  <a:pt x="43" y="96"/>
                </a:cubicBezTo>
                <a:cubicBezTo>
                  <a:pt x="56" y="96"/>
                  <a:pt x="68" y="103"/>
                  <a:pt x="75" y="113"/>
                </a:cubicBezTo>
                <a:cubicBezTo>
                  <a:pt x="76" y="113"/>
                  <a:pt x="76" y="113"/>
                  <a:pt x="76" y="113"/>
                </a:cubicBezTo>
                <a:cubicBezTo>
                  <a:pt x="83" y="104"/>
                  <a:pt x="97" y="97"/>
                  <a:pt x="108" y="96"/>
                </a:cubicBezTo>
                <a:cubicBezTo>
                  <a:pt x="110" y="96"/>
                  <a:pt x="112" y="97"/>
                  <a:pt x="112" y="99"/>
                </a:cubicBezTo>
                <a:cubicBezTo>
                  <a:pt x="112" y="102"/>
                  <a:pt x="111" y="104"/>
                  <a:pt x="109" y="104"/>
                </a:cubicBezTo>
                <a:cubicBezTo>
                  <a:pt x="100" y="105"/>
                  <a:pt x="88" y="111"/>
                  <a:pt x="83" y="118"/>
                </a:cubicBezTo>
                <a:cubicBezTo>
                  <a:pt x="81" y="120"/>
                  <a:pt x="79" y="121"/>
                  <a:pt x="76" y="121"/>
                </a:cubicBezTo>
                <a:cubicBezTo>
                  <a:pt x="76" y="121"/>
                  <a:pt x="76" y="121"/>
                  <a:pt x="76" y="121"/>
                </a:cubicBezTo>
                <a:cubicBezTo>
                  <a:pt x="73" y="121"/>
                  <a:pt x="70" y="120"/>
                  <a:pt x="69" y="118"/>
                </a:cubicBezTo>
                <a:cubicBezTo>
                  <a:pt x="63" y="109"/>
                  <a:pt x="54" y="104"/>
                  <a:pt x="43" y="104"/>
                </a:cubicBezTo>
                <a:cubicBezTo>
                  <a:pt x="25" y="104"/>
                  <a:pt x="16" y="117"/>
                  <a:pt x="16" y="118"/>
                </a:cubicBezTo>
                <a:cubicBezTo>
                  <a:pt x="14" y="120"/>
                  <a:pt x="12" y="122"/>
                  <a:pt x="9" y="122"/>
                </a:cubicBezTo>
                <a:close/>
                <a:moveTo>
                  <a:pt x="116" y="187"/>
                </a:moveTo>
                <a:cubicBezTo>
                  <a:pt x="116" y="105"/>
                  <a:pt x="116" y="105"/>
                  <a:pt x="116" y="105"/>
                </a:cubicBezTo>
                <a:cubicBezTo>
                  <a:pt x="123" y="107"/>
                  <a:pt x="129" y="112"/>
                  <a:pt x="134" y="118"/>
                </a:cubicBezTo>
                <a:cubicBezTo>
                  <a:pt x="135" y="120"/>
                  <a:pt x="138" y="121"/>
                  <a:pt x="141" y="121"/>
                </a:cubicBezTo>
                <a:cubicBezTo>
                  <a:pt x="141" y="121"/>
                  <a:pt x="141" y="121"/>
                  <a:pt x="141" y="121"/>
                </a:cubicBezTo>
                <a:cubicBezTo>
                  <a:pt x="143" y="121"/>
                  <a:pt x="146" y="120"/>
                  <a:pt x="148" y="118"/>
                </a:cubicBezTo>
                <a:cubicBezTo>
                  <a:pt x="153" y="109"/>
                  <a:pt x="163" y="104"/>
                  <a:pt x="173" y="104"/>
                </a:cubicBezTo>
                <a:cubicBezTo>
                  <a:pt x="188" y="104"/>
                  <a:pt x="201" y="118"/>
                  <a:pt x="201" y="119"/>
                </a:cubicBezTo>
                <a:cubicBezTo>
                  <a:pt x="204" y="121"/>
                  <a:pt x="207" y="122"/>
                  <a:pt x="210" y="121"/>
                </a:cubicBezTo>
                <a:cubicBezTo>
                  <a:pt x="214" y="120"/>
                  <a:pt x="216" y="117"/>
                  <a:pt x="216" y="113"/>
                </a:cubicBezTo>
                <a:cubicBezTo>
                  <a:pt x="216" y="58"/>
                  <a:pt x="170" y="15"/>
                  <a:pt x="110" y="13"/>
                </a:cubicBezTo>
                <a:cubicBezTo>
                  <a:pt x="108" y="13"/>
                  <a:pt x="106" y="15"/>
                  <a:pt x="106" y="17"/>
                </a:cubicBezTo>
                <a:cubicBezTo>
                  <a:pt x="106" y="19"/>
                  <a:pt x="108" y="21"/>
                  <a:pt x="110" y="21"/>
                </a:cubicBezTo>
                <a:cubicBezTo>
                  <a:pt x="166" y="23"/>
                  <a:pt x="208" y="63"/>
                  <a:pt x="208" y="113"/>
                </a:cubicBezTo>
                <a:cubicBezTo>
                  <a:pt x="207" y="113"/>
                  <a:pt x="207" y="113"/>
                  <a:pt x="207" y="113"/>
                </a:cubicBezTo>
                <a:cubicBezTo>
                  <a:pt x="206" y="112"/>
                  <a:pt x="191" y="96"/>
                  <a:pt x="173" y="96"/>
                </a:cubicBezTo>
                <a:cubicBezTo>
                  <a:pt x="160" y="96"/>
                  <a:pt x="148" y="103"/>
                  <a:pt x="141" y="113"/>
                </a:cubicBezTo>
                <a:cubicBezTo>
                  <a:pt x="141" y="113"/>
                  <a:pt x="140" y="113"/>
                  <a:pt x="140" y="113"/>
                </a:cubicBezTo>
                <a:cubicBezTo>
                  <a:pt x="134" y="104"/>
                  <a:pt x="124" y="98"/>
                  <a:pt x="113" y="97"/>
                </a:cubicBezTo>
                <a:cubicBezTo>
                  <a:pt x="108" y="96"/>
                  <a:pt x="108" y="96"/>
                  <a:pt x="108" y="96"/>
                </a:cubicBezTo>
                <a:cubicBezTo>
                  <a:pt x="108" y="187"/>
                  <a:pt x="108" y="187"/>
                  <a:pt x="108" y="187"/>
                </a:cubicBezTo>
                <a:cubicBezTo>
                  <a:pt x="108" y="201"/>
                  <a:pt x="97" y="213"/>
                  <a:pt x="82" y="213"/>
                </a:cubicBezTo>
                <a:cubicBezTo>
                  <a:pt x="68" y="213"/>
                  <a:pt x="56" y="201"/>
                  <a:pt x="56" y="187"/>
                </a:cubicBezTo>
                <a:cubicBezTo>
                  <a:pt x="56" y="184"/>
                  <a:pt x="54" y="183"/>
                  <a:pt x="52" y="183"/>
                </a:cubicBezTo>
                <a:cubicBezTo>
                  <a:pt x="50" y="183"/>
                  <a:pt x="48" y="184"/>
                  <a:pt x="48" y="187"/>
                </a:cubicBezTo>
                <a:cubicBezTo>
                  <a:pt x="48" y="206"/>
                  <a:pt x="63" y="221"/>
                  <a:pt x="82" y="221"/>
                </a:cubicBezTo>
                <a:cubicBezTo>
                  <a:pt x="101" y="221"/>
                  <a:pt x="116" y="206"/>
                  <a:pt x="116" y="187"/>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26" name="Freeform 13"/>
          <p:cNvSpPr>
            <a:spLocks noEditPoints="1"/>
          </p:cNvSpPr>
          <p:nvPr/>
        </p:nvSpPr>
        <p:spPr bwMode="auto">
          <a:xfrm>
            <a:off x="12514195" y="6230365"/>
            <a:ext cx="955993" cy="787491"/>
          </a:xfrm>
          <a:custGeom>
            <a:avLst/>
            <a:gdLst>
              <a:gd name="T0" fmla="*/ 215 w 232"/>
              <a:gd name="T1" fmla="*/ 93 h 191"/>
              <a:gd name="T2" fmla="*/ 188 w 232"/>
              <a:gd name="T3" fmla="*/ 61 h 191"/>
              <a:gd name="T4" fmla="*/ 152 w 232"/>
              <a:gd name="T5" fmla="*/ 33 h 191"/>
              <a:gd name="T6" fmla="*/ 83 w 232"/>
              <a:gd name="T7" fmla="*/ 29 h 191"/>
              <a:gd name="T8" fmla="*/ 0 w 232"/>
              <a:gd name="T9" fmla="*/ 43 h 191"/>
              <a:gd name="T10" fmla="*/ 20 w 232"/>
              <a:gd name="T11" fmla="*/ 159 h 191"/>
              <a:gd name="T12" fmla="*/ 23 w 232"/>
              <a:gd name="T13" fmla="*/ 181 h 191"/>
              <a:gd name="T14" fmla="*/ 72 w 232"/>
              <a:gd name="T15" fmla="*/ 191 h 191"/>
              <a:gd name="T16" fmla="*/ 167 w 232"/>
              <a:gd name="T17" fmla="*/ 181 h 191"/>
              <a:gd name="T18" fmla="*/ 199 w 232"/>
              <a:gd name="T19" fmla="*/ 181 h 191"/>
              <a:gd name="T20" fmla="*/ 232 w 232"/>
              <a:gd name="T21" fmla="*/ 178 h 191"/>
              <a:gd name="T22" fmla="*/ 232 w 232"/>
              <a:gd name="T23" fmla="*/ 105 h 191"/>
              <a:gd name="T24" fmla="*/ 186 w 232"/>
              <a:gd name="T25" fmla="*/ 69 h 191"/>
              <a:gd name="T26" fmla="*/ 210 w 232"/>
              <a:gd name="T27" fmla="*/ 99 h 191"/>
              <a:gd name="T28" fmla="*/ 224 w 232"/>
              <a:gd name="T29" fmla="*/ 153 h 191"/>
              <a:gd name="T30" fmla="*/ 152 w 232"/>
              <a:gd name="T31" fmla="*/ 76 h 191"/>
              <a:gd name="T32" fmla="*/ 186 w 232"/>
              <a:gd name="T33" fmla="*/ 69 h 191"/>
              <a:gd name="T34" fmla="*/ 43 w 232"/>
              <a:gd name="T35" fmla="*/ 8 h 191"/>
              <a:gd name="T36" fmla="*/ 43 w 232"/>
              <a:gd name="T37" fmla="*/ 77 h 191"/>
              <a:gd name="T38" fmla="*/ 43 w 232"/>
              <a:gd name="T39" fmla="*/ 85 h 191"/>
              <a:gd name="T40" fmla="*/ 85 w 232"/>
              <a:gd name="T41" fmla="*/ 37 h 191"/>
              <a:gd name="T42" fmla="*/ 144 w 232"/>
              <a:gd name="T43" fmla="*/ 67 h 191"/>
              <a:gd name="T44" fmla="*/ 144 w 232"/>
              <a:gd name="T45" fmla="*/ 153 h 191"/>
              <a:gd name="T46" fmla="*/ 28 w 232"/>
              <a:gd name="T47" fmla="*/ 82 h 191"/>
              <a:gd name="T48" fmla="*/ 28 w 232"/>
              <a:gd name="T49" fmla="*/ 173 h 191"/>
              <a:gd name="T50" fmla="*/ 57 w 232"/>
              <a:gd name="T51" fmla="*/ 161 h 191"/>
              <a:gd name="T52" fmla="*/ 53 w 232"/>
              <a:gd name="T53" fmla="*/ 173 h 191"/>
              <a:gd name="T54" fmla="*/ 72 w 232"/>
              <a:gd name="T55" fmla="*/ 183 h 191"/>
              <a:gd name="T56" fmla="*/ 72 w 232"/>
              <a:gd name="T57" fmla="*/ 163 h 191"/>
              <a:gd name="T58" fmla="*/ 72 w 232"/>
              <a:gd name="T59" fmla="*/ 183 h 191"/>
              <a:gd name="T60" fmla="*/ 90 w 232"/>
              <a:gd name="T61" fmla="*/ 172 h 191"/>
              <a:gd name="T62" fmla="*/ 149 w 232"/>
              <a:gd name="T63" fmla="*/ 161 h 191"/>
              <a:gd name="T64" fmla="*/ 164 w 232"/>
              <a:gd name="T65" fmla="*/ 172 h 191"/>
              <a:gd name="T66" fmla="*/ 90 w 232"/>
              <a:gd name="T67" fmla="*/ 173 h 191"/>
              <a:gd name="T68" fmla="*/ 172 w 232"/>
              <a:gd name="T69" fmla="*/ 173 h 191"/>
              <a:gd name="T70" fmla="*/ 193 w 232"/>
              <a:gd name="T71" fmla="*/ 173 h 191"/>
              <a:gd name="T72" fmla="*/ 201 w 232"/>
              <a:gd name="T73" fmla="*/ 173 h 191"/>
              <a:gd name="T74" fmla="*/ 198 w 232"/>
              <a:gd name="T75" fmla="*/ 161 h 191"/>
              <a:gd name="T76" fmla="*/ 224 w 232"/>
              <a:gd name="T77" fmla="*/ 173 h 191"/>
              <a:gd name="T78" fmla="*/ 43 w 232"/>
              <a:gd name="T79" fmla="*/ 45 h 191"/>
              <a:gd name="T80" fmla="*/ 19 w 232"/>
              <a:gd name="T81" fmla="*/ 41 h 191"/>
              <a:gd name="T82" fmla="*/ 40 w 232"/>
              <a:gd name="T83" fmla="*/ 37 h 191"/>
              <a:gd name="T84" fmla="*/ 44 w 232"/>
              <a:gd name="T85" fmla="*/ 19 h 191"/>
              <a:gd name="T86" fmla="*/ 48 w 232"/>
              <a:gd name="T87" fmla="*/ 43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2" h="191">
                <a:moveTo>
                  <a:pt x="229" y="102"/>
                </a:moveTo>
                <a:cubicBezTo>
                  <a:pt x="215" y="93"/>
                  <a:pt x="215" y="93"/>
                  <a:pt x="215" y="93"/>
                </a:cubicBezTo>
                <a:cubicBezTo>
                  <a:pt x="191" y="63"/>
                  <a:pt x="191" y="63"/>
                  <a:pt x="191" y="63"/>
                </a:cubicBezTo>
                <a:cubicBezTo>
                  <a:pt x="190" y="62"/>
                  <a:pt x="189" y="61"/>
                  <a:pt x="188" y="61"/>
                </a:cubicBezTo>
                <a:cubicBezTo>
                  <a:pt x="152" y="61"/>
                  <a:pt x="152" y="61"/>
                  <a:pt x="152" y="61"/>
                </a:cubicBezTo>
                <a:cubicBezTo>
                  <a:pt x="152" y="33"/>
                  <a:pt x="152" y="33"/>
                  <a:pt x="152" y="33"/>
                </a:cubicBezTo>
                <a:cubicBezTo>
                  <a:pt x="152" y="31"/>
                  <a:pt x="151" y="29"/>
                  <a:pt x="149" y="29"/>
                </a:cubicBezTo>
                <a:cubicBezTo>
                  <a:pt x="83" y="29"/>
                  <a:pt x="83" y="29"/>
                  <a:pt x="83" y="29"/>
                </a:cubicBezTo>
                <a:cubicBezTo>
                  <a:pt x="77" y="13"/>
                  <a:pt x="61" y="0"/>
                  <a:pt x="43" y="0"/>
                </a:cubicBezTo>
                <a:cubicBezTo>
                  <a:pt x="19" y="0"/>
                  <a:pt x="0" y="19"/>
                  <a:pt x="0" y="43"/>
                </a:cubicBezTo>
                <a:cubicBezTo>
                  <a:pt x="0" y="58"/>
                  <a:pt x="8" y="71"/>
                  <a:pt x="20" y="78"/>
                </a:cubicBezTo>
                <a:cubicBezTo>
                  <a:pt x="20" y="159"/>
                  <a:pt x="20" y="159"/>
                  <a:pt x="20" y="159"/>
                </a:cubicBezTo>
                <a:cubicBezTo>
                  <a:pt x="20" y="178"/>
                  <a:pt x="20" y="178"/>
                  <a:pt x="20" y="178"/>
                </a:cubicBezTo>
                <a:cubicBezTo>
                  <a:pt x="20" y="180"/>
                  <a:pt x="21" y="181"/>
                  <a:pt x="23" y="181"/>
                </a:cubicBezTo>
                <a:cubicBezTo>
                  <a:pt x="56" y="181"/>
                  <a:pt x="56" y="181"/>
                  <a:pt x="56" y="181"/>
                </a:cubicBezTo>
                <a:cubicBezTo>
                  <a:pt x="59" y="189"/>
                  <a:pt x="65" y="191"/>
                  <a:pt x="72" y="191"/>
                </a:cubicBezTo>
                <a:cubicBezTo>
                  <a:pt x="79" y="191"/>
                  <a:pt x="85" y="189"/>
                  <a:pt x="88" y="181"/>
                </a:cubicBezTo>
                <a:cubicBezTo>
                  <a:pt x="167" y="181"/>
                  <a:pt x="167" y="181"/>
                  <a:pt x="167" y="181"/>
                </a:cubicBezTo>
                <a:cubicBezTo>
                  <a:pt x="170" y="189"/>
                  <a:pt x="176" y="191"/>
                  <a:pt x="183" y="191"/>
                </a:cubicBezTo>
                <a:cubicBezTo>
                  <a:pt x="190" y="191"/>
                  <a:pt x="196" y="189"/>
                  <a:pt x="199" y="181"/>
                </a:cubicBezTo>
                <a:cubicBezTo>
                  <a:pt x="226" y="181"/>
                  <a:pt x="226" y="181"/>
                  <a:pt x="226" y="181"/>
                </a:cubicBezTo>
                <a:cubicBezTo>
                  <a:pt x="228" y="181"/>
                  <a:pt x="232" y="180"/>
                  <a:pt x="232" y="178"/>
                </a:cubicBezTo>
                <a:cubicBezTo>
                  <a:pt x="232" y="159"/>
                  <a:pt x="232" y="159"/>
                  <a:pt x="232" y="159"/>
                </a:cubicBezTo>
                <a:cubicBezTo>
                  <a:pt x="232" y="105"/>
                  <a:pt x="232" y="105"/>
                  <a:pt x="232" y="105"/>
                </a:cubicBezTo>
                <a:cubicBezTo>
                  <a:pt x="232" y="104"/>
                  <a:pt x="230" y="103"/>
                  <a:pt x="229" y="102"/>
                </a:cubicBezTo>
                <a:close/>
                <a:moveTo>
                  <a:pt x="186" y="69"/>
                </a:moveTo>
                <a:cubicBezTo>
                  <a:pt x="209" y="97"/>
                  <a:pt x="209" y="97"/>
                  <a:pt x="209" y="97"/>
                </a:cubicBezTo>
                <a:cubicBezTo>
                  <a:pt x="209" y="98"/>
                  <a:pt x="210" y="98"/>
                  <a:pt x="210" y="99"/>
                </a:cubicBezTo>
                <a:cubicBezTo>
                  <a:pt x="224" y="108"/>
                  <a:pt x="224" y="108"/>
                  <a:pt x="224" y="108"/>
                </a:cubicBezTo>
                <a:cubicBezTo>
                  <a:pt x="224" y="153"/>
                  <a:pt x="224" y="153"/>
                  <a:pt x="224" y="153"/>
                </a:cubicBezTo>
                <a:cubicBezTo>
                  <a:pt x="152" y="153"/>
                  <a:pt x="152" y="153"/>
                  <a:pt x="152" y="153"/>
                </a:cubicBezTo>
                <a:cubicBezTo>
                  <a:pt x="152" y="76"/>
                  <a:pt x="152" y="76"/>
                  <a:pt x="152" y="76"/>
                </a:cubicBezTo>
                <a:cubicBezTo>
                  <a:pt x="152" y="69"/>
                  <a:pt x="152" y="69"/>
                  <a:pt x="152" y="69"/>
                </a:cubicBezTo>
                <a:lnTo>
                  <a:pt x="186" y="69"/>
                </a:lnTo>
                <a:close/>
                <a:moveTo>
                  <a:pt x="8" y="43"/>
                </a:moveTo>
                <a:cubicBezTo>
                  <a:pt x="8" y="24"/>
                  <a:pt x="24" y="8"/>
                  <a:pt x="43" y="8"/>
                </a:cubicBezTo>
                <a:cubicBezTo>
                  <a:pt x="62" y="8"/>
                  <a:pt x="77" y="24"/>
                  <a:pt x="77" y="43"/>
                </a:cubicBezTo>
                <a:cubicBezTo>
                  <a:pt x="77" y="62"/>
                  <a:pt x="62" y="77"/>
                  <a:pt x="43" y="77"/>
                </a:cubicBezTo>
                <a:cubicBezTo>
                  <a:pt x="24" y="77"/>
                  <a:pt x="8" y="62"/>
                  <a:pt x="8" y="43"/>
                </a:cubicBezTo>
                <a:close/>
                <a:moveTo>
                  <a:pt x="43" y="85"/>
                </a:moveTo>
                <a:cubicBezTo>
                  <a:pt x="67" y="85"/>
                  <a:pt x="86" y="66"/>
                  <a:pt x="86" y="43"/>
                </a:cubicBezTo>
                <a:cubicBezTo>
                  <a:pt x="86" y="41"/>
                  <a:pt x="85" y="37"/>
                  <a:pt x="85" y="37"/>
                </a:cubicBezTo>
                <a:cubicBezTo>
                  <a:pt x="144" y="37"/>
                  <a:pt x="144" y="37"/>
                  <a:pt x="144" y="37"/>
                </a:cubicBezTo>
                <a:cubicBezTo>
                  <a:pt x="144" y="67"/>
                  <a:pt x="144" y="67"/>
                  <a:pt x="144" y="67"/>
                </a:cubicBezTo>
                <a:cubicBezTo>
                  <a:pt x="144" y="76"/>
                  <a:pt x="144" y="76"/>
                  <a:pt x="144" y="76"/>
                </a:cubicBezTo>
                <a:cubicBezTo>
                  <a:pt x="144" y="153"/>
                  <a:pt x="144" y="153"/>
                  <a:pt x="144" y="153"/>
                </a:cubicBezTo>
                <a:cubicBezTo>
                  <a:pt x="28" y="153"/>
                  <a:pt x="28" y="153"/>
                  <a:pt x="28" y="153"/>
                </a:cubicBezTo>
                <a:cubicBezTo>
                  <a:pt x="28" y="82"/>
                  <a:pt x="28" y="82"/>
                  <a:pt x="28" y="82"/>
                </a:cubicBezTo>
                <a:cubicBezTo>
                  <a:pt x="32" y="84"/>
                  <a:pt x="38" y="85"/>
                  <a:pt x="43" y="85"/>
                </a:cubicBezTo>
                <a:close/>
                <a:moveTo>
                  <a:pt x="28" y="173"/>
                </a:moveTo>
                <a:cubicBezTo>
                  <a:pt x="28" y="161"/>
                  <a:pt x="28" y="161"/>
                  <a:pt x="28" y="161"/>
                </a:cubicBezTo>
                <a:cubicBezTo>
                  <a:pt x="57" y="161"/>
                  <a:pt x="57" y="161"/>
                  <a:pt x="57" y="161"/>
                </a:cubicBezTo>
                <a:cubicBezTo>
                  <a:pt x="54" y="165"/>
                  <a:pt x="53" y="168"/>
                  <a:pt x="53" y="172"/>
                </a:cubicBezTo>
                <a:cubicBezTo>
                  <a:pt x="53" y="172"/>
                  <a:pt x="53" y="173"/>
                  <a:pt x="53" y="173"/>
                </a:cubicBezTo>
                <a:lnTo>
                  <a:pt x="28" y="173"/>
                </a:lnTo>
                <a:close/>
                <a:moveTo>
                  <a:pt x="72" y="183"/>
                </a:moveTo>
                <a:cubicBezTo>
                  <a:pt x="66" y="183"/>
                  <a:pt x="61" y="179"/>
                  <a:pt x="61" y="173"/>
                </a:cubicBezTo>
                <a:cubicBezTo>
                  <a:pt x="61" y="167"/>
                  <a:pt x="66" y="163"/>
                  <a:pt x="72" y="163"/>
                </a:cubicBezTo>
                <a:cubicBezTo>
                  <a:pt x="78" y="163"/>
                  <a:pt x="82" y="167"/>
                  <a:pt x="82" y="173"/>
                </a:cubicBezTo>
                <a:cubicBezTo>
                  <a:pt x="82" y="179"/>
                  <a:pt x="78" y="183"/>
                  <a:pt x="72" y="183"/>
                </a:cubicBezTo>
                <a:close/>
                <a:moveTo>
                  <a:pt x="90" y="173"/>
                </a:moveTo>
                <a:cubicBezTo>
                  <a:pt x="90" y="173"/>
                  <a:pt x="90" y="172"/>
                  <a:pt x="90" y="172"/>
                </a:cubicBezTo>
                <a:cubicBezTo>
                  <a:pt x="90" y="168"/>
                  <a:pt x="89" y="165"/>
                  <a:pt x="87" y="161"/>
                </a:cubicBezTo>
                <a:cubicBezTo>
                  <a:pt x="149" y="161"/>
                  <a:pt x="149" y="161"/>
                  <a:pt x="149" y="161"/>
                </a:cubicBezTo>
                <a:cubicBezTo>
                  <a:pt x="168" y="161"/>
                  <a:pt x="168" y="161"/>
                  <a:pt x="168" y="161"/>
                </a:cubicBezTo>
                <a:cubicBezTo>
                  <a:pt x="165" y="165"/>
                  <a:pt x="164" y="168"/>
                  <a:pt x="164" y="172"/>
                </a:cubicBezTo>
                <a:cubicBezTo>
                  <a:pt x="164" y="172"/>
                  <a:pt x="164" y="173"/>
                  <a:pt x="164" y="173"/>
                </a:cubicBezTo>
                <a:lnTo>
                  <a:pt x="90" y="173"/>
                </a:lnTo>
                <a:close/>
                <a:moveTo>
                  <a:pt x="183" y="183"/>
                </a:moveTo>
                <a:cubicBezTo>
                  <a:pt x="177" y="183"/>
                  <a:pt x="172" y="179"/>
                  <a:pt x="172" y="173"/>
                </a:cubicBezTo>
                <a:cubicBezTo>
                  <a:pt x="172" y="167"/>
                  <a:pt x="177" y="163"/>
                  <a:pt x="183" y="163"/>
                </a:cubicBezTo>
                <a:cubicBezTo>
                  <a:pt x="189" y="163"/>
                  <a:pt x="193" y="167"/>
                  <a:pt x="193" y="173"/>
                </a:cubicBezTo>
                <a:cubicBezTo>
                  <a:pt x="193" y="179"/>
                  <a:pt x="189" y="183"/>
                  <a:pt x="183" y="183"/>
                </a:cubicBezTo>
                <a:close/>
                <a:moveTo>
                  <a:pt x="201" y="173"/>
                </a:moveTo>
                <a:cubicBezTo>
                  <a:pt x="201" y="173"/>
                  <a:pt x="201" y="172"/>
                  <a:pt x="201" y="172"/>
                </a:cubicBezTo>
                <a:cubicBezTo>
                  <a:pt x="201" y="168"/>
                  <a:pt x="200" y="165"/>
                  <a:pt x="198" y="161"/>
                </a:cubicBezTo>
                <a:cubicBezTo>
                  <a:pt x="224" y="161"/>
                  <a:pt x="224" y="161"/>
                  <a:pt x="224" y="161"/>
                </a:cubicBezTo>
                <a:cubicBezTo>
                  <a:pt x="224" y="173"/>
                  <a:pt x="224" y="173"/>
                  <a:pt x="224" y="173"/>
                </a:cubicBezTo>
                <a:lnTo>
                  <a:pt x="201" y="173"/>
                </a:lnTo>
                <a:close/>
                <a:moveTo>
                  <a:pt x="43" y="45"/>
                </a:moveTo>
                <a:cubicBezTo>
                  <a:pt x="23" y="45"/>
                  <a:pt x="23" y="45"/>
                  <a:pt x="23" y="45"/>
                </a:cubicBezTo>
                <a:cubicBezTo>
                  <a:pt x="21" y="45"/>
                  <a:pt x="19" y="43"/>
                  <a:pt x="19" y="41"/>
                </a:cubicBezTo>
                <a:cubicBezTo>
                  <a:pt x="19" y="39"/>
                  <a:pt x="21" y="37"/>
                  <a:pt x="23" y="37"/>
                </a:cubicBezTo>
                <a:cubicBezTo>
                  <a:pt x="40" y="37"/>
                  <a:pt x="40" y="37"/>
                  <a:pt x="40" y="37"/>
                </a:cubicBezTo>
                <a:cubicBezTo>
                  <a:pt x="40" y="23"/>
                  <a:pt x="40" y="23"/>
                  <a:pt x="40" y="23"/>
                </a:cubicBezTo>
                <a:cubicBezTo>
                  <a:pt x="40" y="21"/>
                  <a:pt x="42" y="19"/>
                  <a:pt x="44" y="19"/>
                </a:cubicBezTo>
                <a:cubicBezTo>
                  <a:pt x="46" y="19"/>
                  <a:pt x="48" y="21"/>
                  <a:pt x="48" y="23"/>
                </a:cubicBezTo>
                <a:cubicBezTo>
                  <a:pt x="48" y="43"/>
                  <a:pt x="48" y="43"/>
                  <a:pt x="48" y="43"/>
                </a:cubicBezTo>
                <a:cubicBezTo>
                  <a:pt x="48" y="45"/>
                  <a:pt x="45" y="45"/>
                  <a:pt x="43" y="45"/>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3" name="Freeform 17"/>
          <p:cNvSpPr>
            <a:spLocks noEditPoints="1"/>
          </p:cNvSpPr>
          <p:nvPr/>
        </p:nvSpPr>
        <p:spPr bwMode="auto">
          <a:xfrm>
            <a:off x="14027308" y="8026810"/>
            <a:ext cx="1083015" cy="939591"/>
          </a:xfrm>
          <a:custGeom>
            <a:avLst/>
            <a:gdLst>
              <a:gd name="T0" fmla="*/ 163 w 256"/>
              <a:gd name="T1" fmla="*/ 54 h 222"/>
              <a:gd name="T2" fmla="*/ 161 w 256"/>
              <a:gd name="T3" fmla="*/ 1 h 222"/>
              <a:gd name="T4" fmla="*/ 95 w 256"/>
              <a:gd name="T5" fmla="*/ 0 h 222"/>
              <a:gd name="T6" fmla="*/ 93 w 256"/>
              <a:gd name="T7" fmla="*/ 54 h 222"/>
              <a:gd name="T8" fmla="*/ 0 w 256"/>
              <a:gd name="T9" fmla="*/ 66 h 222"/>
              <a:gd name="T10" fmla="*/ 13 w 256"/>
              <a:gd name="T11" fmla="*/ 98 h 222"/>
              <a:gd name="T12" fmla="*/ 20 w 256"/>
              <a:gd name="T13" fmla="*/ 102 h 222"/>
              <a:gd name="T14" fmla="*/ 33 w 256"/>
              <a:gd name="T15" fmla="*/ 222 h 222"/>
              <a:gd name="T16" fmla="*/ 236 w 256"/>
              <a:gd name="T17" fmla="*/ 207 h 222"/>
              <a:gd name="T18" fmla="*/ 235 w 256"/>
              <a:gd name="T19" fmla="*/ 98 h 222"/>
              <a:gd name="T20" fmla="*/ 256 w 256"/>
              <a:gd name="T21" fmla="*/ 83 h 222"/>
              <a:gd name="T22" fmla="*/ 243 w 256"/>
              <a:gd name="T23" fmla="*/ 54 h 222"/>
              <a:gd name="T24" fmla="*/ 176 w 256"/>
              <a:gd name="T25" fmla="*/ 20 h 222"/>
              <a:gd name="T26" fmla="*/ 132 w 256"/>
              <a:gd name="T27" fmla="*/ 52 h 222"/>
              <a:gd name="T28" fmla="*/ 161 w 256"/>
              <a:gd name="T29" fmla="*/ 8 h 222"/>
              <a:gd name="T30" fmla="*/ 95 w 256"/>
              <a:gd name="T31" fmla="*/ 8 h 222"/>
              <a:gd name="T32" fmla="*/ 124 w 256"/>
              <a:gd name="T33" fmla="*/ 52 h 222"/>
              <a:gd name="T34" fmla="*/ 8 w 256"/>
              <a:gd name="T35" fmla="*/ 83 h 222"/>
              <a:gd name="T36" fmla="*/ 13 w 256"/>
              <a:gd name="T37" fmla="*/ 62 h 222"/>
              <a:gd name="T38" fmla="*/ 124 w 256"/>
              <a:gd name="T39" fmla="*/ 90 h 222"/>
              <a:gd name="T40" fmla="*/ 13 w 256"/>
              <a:gd name="T41" fmla="*/ 90 h 222"/>
              <a:gd name="T42" fmla="*/ 28 w 256"/>
              <a:gd name="T43" fmla="*/ 207 h 222"/>
              <a:gd name="T44" fmla="*/ 33 w 256"/>
              <a:gd name="T45" fmla="*/ 98 h 222"/>
              <a:gd name="T46" fmla="*/ 124 w 256"/>
              <a:gd name="T47" fmla="*/ 214 h 222"/>
              <a:gd name="T48" fmla="*/ 28 w 256"/>
              <a:gd name="T49" fmla="*/ 207 h 222"/>
              <a:gd name="T50" fmla="*/ 228 w 256"/>
              <a:gd name="T51" fmla="*/ 207 h 222"/>
              <a:gd name="T52" fmla="*/ 132 w 256"/>
              <a:gd name="T53" fmla="*/ 214 h 222"/>
              <a:gd name="T54" fmla="*/ 223 w 256"/>
              <a:gd name="T55" fmla="*/ 98 h 222"/>
              <a:gd name="T56" fmla="*/ 248 w 256"/>
              <a:gd name="T57" fmla="*/ 83 h 222"/>
              <a:gd name="T58" fmla="*/ 223 w 256"/>
              <a:gd name="T59" fmla="*/ 90 h 222"/>
              <a:gd name="T60" fmla="*/ 132 w 256"/>
              <a:gd name="T61" fmla="*/ 62 h 222"/>
              <a:gd name="T62" fmla="*/ 248 w 256"/>
              <a:gd name="T63" fmla="*/ 66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222">
                <a:moveTo>
                  <a:pt x="243" y="54"/>
                </a:moveTo>
                <a:cubicBezTo>
                  <a:pt x="163" y="54"/>
                  <a:pt x="163" y="54"/>
                  <a:pt x="163" y="54"/>
                </a:cubicBezTo>
                <a:cubicBezTo>
                  <a:pt x="177" y="46"/>
                  <a:pt x="184" y="35"/>
                  <a:pt x="184" y="21"/>
                </a:cubicBezTo>
                <a:cubicBezTo>
                  <a:pt x="184" y="9"/>
                  <a:pt x="175" y="1"/>
                  <a:pt x="161" y="1"/>
                </a:cubicBezTo>
                <a:cubicBezTo>
                  <a:pt x="148" y="1"/>
                  <a:pt x="135" y="6"/>
                  <a:pt x="128" y="16"/>
                </a:cubicBezTo>
                <a:cubicBezTo>
                  <a:pt x="121" y="6"/>
                  <a:pt x="108" y="0"/>
                  <a:pt x="95" y="0"/>
                </a:cubicBezTo>
                <a:cubicBezTo>
                  <a:pt x="81" y="0"/>
                  <a:pt x="72" y="9"/>
                  <a:pt x="72" y="21"/>
                </a:cubicBezTo>
                <a:cubicBezTo>
                  <a:pt x="72" y="35"/>
                  <a:pt x="79" y="46"/>
                  <a:pt x="93" y="54"/>
                </a:cubicBezTo>
                <a:cubicBezTo>
                  <a:pt x="13" y="54"/>
                  <a:pt x="13" y="54"/>
                  <a:pt x="13" y="54"/>
                </a:cubicBezTo>
                <a:cubicBezTo>
                  <a:pt x="6" y="54"/>
                  <a:pt x="0" y="58"/>
                  <a:pt x="0" y="66"/>
                </a:cubicBezTo>
                <a:cubicBezTo>
                  <a:pt x="0" y="83"/>
                  <a:pt x="0" y="83"/>
                  <a:pt x="0" y="83"/>
                </a:cubicBezTo>
                <a:cubicBezTo>
                  <a:pt x="0" y="90"/>
                  <a:pt x="6" y="98"/>
                  <a:pt x="13" y="98"/>
                </a:cubicBezTo>
                <a:cubicBezTo>
                  <a:pt x="21" y="98"/>
                  <a:pt x="21" y="98"/>
                  <a:pt x="21" y="98"/>
                </a:cubicBezTo>
                <a:cubicBezTo>
                  <a:pt x="20" y="98"/>
                  <a:pt x="20" y="100"/>
                  <a:pt x="20" y="102"/>
                </a:cubicBezTo>
                <a:cubicBezTo>
                  <a:pt x="20" y="207"/>
                  <a:pt x="20" y="207"/>
                  <a:pt x="20" y="207"/>
                </a:cubicBezTo>
                <a:cubicBezTo>
                  <a:pt x="20" y="214"/>
                  <a:pt x="26" y="222"/>
                  <a:pt x="33" y="222"/>
                </a:cubicBezTo>
                <a:cubicBezTo>
                  <a:pt x="223" y="222"/>
                  <a:pt x="223" y="222"/>
                  <a:pt x="223" y="222"/>
                </a:cubicBezTo>
                <a:cubicBezTo>
                  <a:pt x="230" y="222"/>
                  <a:pt x="236" y="214"/>
                  <a:pt x="236" y="207"/>
                </a:cubicBezTo>
                <a:cubicBezTo>
                  <a:pt x="236" y="102"/>
                  <a:pt x="236" y="102"/>
                  <a:pt x="236" y="102"/>
                </a:cubicBezTo>
                <a:cubicBezTo>
                  <a:pt x="236" y="100"/>
                  <a:pt x="236" y="98"/>
                  <a:pt x="235" y="98"/>
                </a:cubicBezTo>
                <a:cubicBezTo>
                  <a:pt x="243" y="98"/>
                  <a:pt x="243" y="98"/>
                  <a:pt x="243" y="98"/>
                </a:cubicBezTo>
                <a:cubicBezTo>
                  <a:pt x="250" y="98"/>
                  <a:pt x="256" y="90"/>
                  <a:pt x="256" y="83"/>
                </a:cubicBezTo>
                <a:cubicBezTo>
                  <a:pt x="256" y="66"/>
                  <a:pt x="256" y="66"/>
                  <a:pt x="256" y="66"/>
                </a:cubicBezTo>
                <a:cubicBezTo>
                  <a:pt x="256" y="58"/>
                  <a:pt x="250" y="54"/>
                  <a:pt x="243" y="54"/>
                </a:cubicBezTo>
                <a:close/>
                <a:moveTo>
                  <a:pt x="161" y="8"/>
                </a:moveTo>
                <a:cubicBezTo>
                  <a:pt x="167" y="8"/>
                  <a:pt x="176" y="10"/>
                  <a:pt x="176" y="20"/>
                </a:cubicBezTo>
                <a:cubicBezTo>
                  <a:pt x="176" y="33"/>
                  <a:pt x="168" y="43"/>
                  <a:pt x="153" y="48"/>
                </a:cubicBezTo>
                <a:cubicBezTo>
                  <a:pt x="145" y="51"/>
                  <a:pt x="137" y="52"/>
                  <a:pt x="132" y="52"/>
                </a:cubicBezTo>
                <a:cubicBezTo>
                  <a:pt x="132" y="28"/>
                  <a:pt x="132" y="28"/>
                  <a:pt x="132" y="28"/>
                </a:cubicBezTo>
                <a:cubicBezTo>
                  <a:pt x="132" y="17"/>
                  <a:pt x="148" y="8"/>
                  <a:pt x="161" y="8"/>
                </a:cubicBezTo>
                <a:close/>
                <a:moveTo>
                  <a:pt x="80" y="20"/>
                </a:moveTo>
                <a:cubicBezTo>
                  <a:pt x="80" y="10"/>
                  <a:pt x="89" y="8"/>
                  <a:pt x="95" y="8"/>
                </a:cubicBezTo>
                <a:cubicBezTo>
                  <a:pt x="108" y="8"/>
                  <a:pt x="124" y="17"/>
                  <a:pt x="124" y="28"/>
                </a:cubicBezTo>
                <a:cubicBezTo>
                  <a:pt x="124" y="52"/>
                  <a:pt x="124" y="52"/>
                  <a:pt x="124" y="52"/>
                </a:cubicBezTo>
                <a:cubicBezTo>
                  <a:pt x="112" y="51"/>
                  <a:pt x="80" y="47"/>
                  <a:pt x="80" y="20"/>
                </a:cubicBezTo>
                <a:close/>
                <a:moveTo>
                  <a:pt x="8" y="83"/>
                </a:moveTo>
                <a:cubicBezTo>
                  <a:pt x="8" y="66"/>
                  <a:pt x="8" y="66"/>
                  <a:pt x="8" y="66"/>
                </a:cubicBezTo>
                <a:cubicBezTo>
                  <a:pt x="8" y="63"/>
                  <a:pt x="10" y="62"/>
                  <a:pt x="13" y="62"/>
                </a:cubicBezTo>
                <a:cubicBezTo>
                  <a:pt x="124" y="62"/>
                  <a:pt x="124" y="62"/>
                  <a:pt x="124" y="62"/>
                </a:cubicBezTo>
                <a:cubicBezTo>
                  <a:pt x="124" y="90"/>
                  <a:pt x="124" y="90"/>
                  <a:pt x="124" y="90"/>
                </a:cubicBezTo>
                <a:cubicBezTo>
                  <a:pt x="33" y="90"/>
                  <a:pt x="33" y="90"/>
                  <a:pt x="33" y="90"/>
                </a:cubicBezTo>
                <a:cubicBezTo>
                  <a:pt x="13" y="90"/>
                  <a:pt x="13" y="90"/>
                  <a:pt x="13" y="90"/>
                </a:cubicBezTo>
                <a:cubicBezTo>
                  <a:pt x="10" y="90"/>
                  <a:pt x="8" y="86"/>
                  <a:pt x="8" y="83"/>
                </a:cubicBezTo>
                <a:close/>
                <a:moveTo>
                  <a:pt x="28" y="207"/>
                </a:moveTo>
                <a:cubicBezTo>
                  <a:pt x="28" y="102"/>
                  <a:pt x="28" y="102"/>
                  <a:pt x="28" y="102"/>
                </a:cubicBezTo>
                <a:cubicBezTo>
                  <a:pt x="28" y="99"/>
                  <a:pt x="30" y="98"/>
                  <a:pt x="33" y="98"/>
                </a:cubicBezTo>
                <a:cubicBezTo>
                  <a:pt x="124" y="98"/>
                  <a:pt x="124" y="98"/>
                  <a:pt x="124" y="98"/>
                </a:cubicBezTo>
                <a:cubicBezTo>
                  <a:pt x="124" y="214"/>
                  <a:pt x="124" y="214"/>
                  <a:pt x="124" y="214"/>
                </a:cubicBezTo>
                <a:cubicBezTo>
                  <a:pt x="33" y="214"/>
                  <a:pt x="33" y="214"/>
                  <a:pt x="33" y="214"/>
                </a:cubicBezTo>
                <a:cubicBezTo>
                  <a:pt x="30" y="214"/>
                  <a:pt x="28" y="210"/>
                  <a:pt x="28" y="207"/>
                </a:cubicBezTo>
                <a:close/>
                <a:moveTo>
                  <a:pt x="228" y="102"/>
                </a:moveTo>
                <a:cubicBezTo>
                  <a:pt x="228" y="207"/>
                  <a:pt x="228" y="207"/>
                  <a:pt x="228" y="207"/>
                </a:cubicBezTo>
                <a:cubicBezTo>
                  <a:pt x="228" y="210"/>
                  <a:pt x="226" y="214"/>
                  <a:pt x="223" y="214"/>
                </a:cubicBezTo>
                <a:cubicBezTo>
                  <a:pt x="132" y="214"/>
                  <a:pt x="132" y="214"/>
                  <a:pt x="132" y="214"/>
                </a:cubicBezTo>
                <a:cubicBezTo>
                  <a:pt x="132" y="98"/>
                  <a:pt x="132" y="98"/>
                  <a:pt x="132" y="98"/>
                </a:cubicBezTo>
                <a:cubicBezTo>
                  <a:pt x="223" y="98"/>
                  <a:pt x="223" y="98"/>
                  <a:pt x="223" y="98"/>
                </a:cubicBezTo>
                <a:cubicBezTo>
                  <a:pt x="226" y="98"/>
                  <a:pt x="228" y="99"/>
                  <a:pt x="228" y="102"/>
                </a:cubicBezTo>
                <a:close/>
                <a:moveTo>
                  <a:pt x="248" y="83"/>
                </a:moveTo>
                <a:cubicBezTo>
                  <a:pt x="248" y="86"/>
                  <a:pt x="246" y="90"/>
                  <a:pt x="243" y="90"/>
                </a:cubicBezTo>
                <a:cubicBezTo>
                  <a:pt x="223" y="90"/>
                  <a:pt x="223" y="90"/>
                  <a:pt x="223" y="90"/>
                </a:cubicBezTo>
                <a:cubicBezTo>
                  <a:pt x="132" y="90"/>
                  <a:pt x="132" y="90"/>
                  <a:pt x="132" y="90"/>
                </a:cubicBezTo>
                <a:cubicBezTo>
                  <a:pt x="132" y="62"/>
                  <a:pt x="132" y="62"/>
                  <a:pt x="132" y="62"/>
                </a:cubicBezTo>
                <a:cubicBezTo>
                  <a:pt x="243" y="62"/>
                  <a:pt x="243" y="62"/>
                  <a:pt x="243" y="62"/>
                </a:cubicBezTo>
                <a:cubicBezTo>
                  <a:pt x="246" y="62"/>
                  <a:pt x="248" y="63"/>
                  <a:pt x="248" y="66"/>
                </a:cubicBezTo>
                <a:lnTo>
                  <a:pt x="248" y="83"/>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6" name="Freeform 21"/>
          <p:cNvSpPr>
            <a:spLocks noEditPoints="1"/>
          </p:cNvSpPr>
          <p:nvPr/>
        </p:nvSpPr>
        <p:spPr bwMode="auto">
          <a:xfrm>
            <a:off x="15478509" y="6210647"/>
            <a:ext cx="1168523" cy="1007257"/>
          </a:xfrm>
          <a:custGeom>
            <a:avLst/>
            <a:gdLst>
              <a:gd name="T0" fmla="*/ 190 w 256"/>
              <a:gd name="T1" fmla="*/ 0 h 221"/>
              <a:gd name="T2" fmla="*/ 51 w 256"/>
              <a:gd name="T3" fmla="*/ 73 h 221"/>
              <a:gd name="T4" fmla="*/ 228 w 256"/>
              <a:gd name="T5" fmla="*/ 96 h 221"/>
              <a:gd name="T6" fmla="*/ 249 w 256"/>
              <a:gd name="T7" fmla="*/ 119 h 221"/>
              <a:gd name="T8" fmla="*/ 199 w 256"/>
              <a:gd name="T9" fmla="*/ 6 h 221"/>
              <a:gd name="T10" fmla="*/ 232 w 256"/>
              <a:gd name="T11" fmla="*/ 123 h 221"/>
              <a:gd name="T12" fmla="*/ 207 w 256"/>
              <a:gd name="T13" fmla="*/ 69 h 221"/>
              <a:gd name="T14" fmla="*/ 186 w 256"/>
              <a:gd name="T15" fmla="*/ 4 h 221"/>
              <a:gd name="T16" fmla="*/ 196 w 256"/>
              <a:gd name="T17" fmla="*/ 7 h 221"/>
              <a:gd name="T18" fmla="*/ 247 w 256"/>
              <a:gd name="T19" fmla="*/ 115 h 221"/>
              <a:gd name="T20" fmla="*/ 205 w 256"/>
              <a:gd name="T21" fmla="*/ 81 h 221"/>
              <a:gd name="T22" fmla="*/ 0 w 256"/>
              <a:gd name="T23" fmla="*/ 96 h 221"/>
              <a:gd name="T24" fmla="*/ 15 w 256"/>
              <a:gd name="T25" fmla="*/ 221 h 221"/>
              <a:gd name="T26" fmla="*/ 220 w 256"/>
              <a:gd name="T27" fmla="*/ 206 h 221"/>
              <a:gd name="T28" fmla="*/ 212 w 256"/>
              <a:gd name="T29" fmla="*/ 206 h 221"/>
              <a:gd name="T30" fmla="*/ 15 w 256"/>
              <a:gd name="T31" fmla="*/ 213 h 221"/>
              <a:gd name="T32" fmla="*/ 8 w 256"/>
              <a:gd name="T33" fmla="*/ 96 h 221"/>
              <a:gd name="T34" fmla="*/ 205 w 256"/>
              <a:gd name="T35" fmla="*/ 89 h 221"/>
              <a:gd name="T36" fmla="*/ 212 w 256"/>
              <a:gd name="T37" fmla="*/ 206 h 221"/>
              <a:gd name="T38" fmla="*/ 196 w 256"/>
              <a:gd name="T39" fmla="*/ 181 h 221"/>
              <a:gd name="T40" fmla="*/ 24 w 256"/>
              <a:gd name="T41" fmla="*/ 185 h 221"/>
              <a:gd name="T42" fmla="*/ 28 w 256"/>
              <a:gd name="T43" fmla="*/ 201 h 221"/>
              <a:gd name="T44" fmla="*/ 200 w 256"/>
              <a:gd name="T45" fmla="*/ 197 h 221"/>
              <a:gd name="T46" fmla="*/ 26 w 256"/>
              <a:gd name="T47" fmla="*/ 184 h 221"/>
              <a:gd name="T48" fmla="*/ 192 w 256"/>
              <a:gd name="T49" fmla="*/ 196 h 221"/>
              <a:gd name="T50" fmla="*/ 90 w 256"/>
              <a:gd name="T51" fmla="*/ 197 h 221"/>
              <a:gd name="T52" fmla="*/ 26 w 256"/>
              <a:gd name="T53" fmla="*/ 184 h 221"/>
              <a:gd name="T54" fmla="*/ 196 w 256"/>
              <a:gd name="T55" fmla="*/ 173 h 221"/>
              <a:gd name="T56" fmla="*/ 156 w 256"/>
              <a:gd name="T57" fmla="*/ 161 h 221"/>
              <a:gd name="T58" fmla="*/ 160 w 256"/>
              <a:gd name="T59" fmla="*/ 165 h 221"/>
              <a:gd name="T60" fmla="*/ 192 w 256"/>
              <a:gd name="T61" fmla="*/ 169 h 221"/>
              <a:gd name="T62" fmla="*/ 160 w 256"/>
              <a:gd name="T63" fmla="*/ 165 h 221"/>
              <a:gd name="T64" fmla="*/ 189 w 256"/>
              <a:gd name="T65" fmla="*/ 109 h 221"/>
              <a:gd name="T66" fmla="*/ 136 w 256"/>
              <a:gd name="T67" fmla="*/ 116 h 221"/>
              <a:gd name="T68" fmla="*/ 143 w 256"/>
              <a:gd name="T69" fmla="*/ 145 h 221"/>
              <a:gd name="T70" fmla="*/ 196 w 256"/>
              <a:gd name="T71" fmla="*/ 138 h 221"/>
              <a:gd name="T72" fmla="*/ 192 w 256"/>
              <a:gd name="T73" fmla="*/ 138 h 221"/>
              <a:gd name="T74" fmla="*/ 143 w 256"/>
              <a:gd name="T75" fmla="*/ 141 h 221"/>
              <a:gd name="T76" fmla="*/ 140 w 256"/>
              <a:gd name="T77" fmla="*/ 116 h 221"/>
              <a:gd name="T78" fmla="*/ 189 w 256"/>
              <a:gd name="T79" fmla="*/ 113 h 221"/>
              <a:gd name="T80" fmla="*/ 192 w 256"/>
              <a:gd name="T81" fmla="*/ 138 h 221"/>
              <a:gd name="T82" fmla="*/ 112 w 256"/>
              <a:gd name="T83" fmla="*/ 161 h 221"/>
              <a:gd name="T84" fmla="*/ 152 w 256"/>
              <a:gd name="T85" fmla="*/ 173 h 221"/>
              <a:gd name="T86" fmla="*/ 148 w 256"/>
              <a:gd name="T87" fmla="*/ 169 h 221"/>
              <a:gd name="T88" fmla="*/ 116 w 256"/>
              <a:gd name="T89" fmla="*/ 165 h 221"/>
              <a:gd name="T90" fmla="*/ 148 w 256"/>
              <a:gd name="T91" fmla="*/ 169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6" h="221">
                <a:moveTo>
                  <a:pt x="199" y="6"/>
                </a:moveTo>
                <a:cubicBezTo>
                  <a:pt x="197" y="2"/>
                  <a:pt x="193" y="0"/>
                  <a:pt x="190" y="0"/>
                </a:cubicBezTo>
                <a:cubicBezTo>
                  <a:pt x="188" y="0"/>
                  <a:pt x="186" y="0"/>
                  <a:pt x="185" y="1"/>
                </a:cubicBezTo>
                <a:cubicBezTo>
                  <a:pt x="51" y="73"/>
                  <a:pt x="51" y="73"/>
                  <a:pt x="51" y="73"/>
                </a:cubicBezTo>
                <a:cubicBezTo>
                  <a:pt x="207" y="73"/>
                  <a:pt x="207" y="73"/>
                  <a:pt x="207" y="73"/>
                </a:cubicBezTo>
                <a:cubicBezTo>
                  <a:pt x="219" y="73"/>
                  <a:pt x="228" y="84"/>
                  <a:pt x="228" y="96"/>
                </a:cubicBezTo>
                <a:cubicBezTo>
                  <a:pt x="228" y="130"/>
                  <a:pt x="228" y="130"/>
                  <a:pt x="228" y="130"/>
                </a:cubicBezTo>
                <a:cubicBezTo>
                  <a:pt x="249" y="119"/>
                  <a:pt x="249" y="119"/>
                  <a:pt x="249" y="119"/>
                </a:cubicBezTo>
                <a:cubicBezTo>
                  <a:pt x="254" y="116"/>
                  <a:pt x="256" y="109"/>
                  <a:pt x="253" y="104"/>
                </a:cubicBezTo>
                <a:lnTo>
                  <a:pt x="199" y="6"/>
                </a:lnTo>
                <a:close/>
                <a:moveTo>
                  <a:pt x="247" y="115"/>
                </a:moveTo>
                <a:cubicBezTo>
                  <a:pt x="232" y="123"/>
                  <a:pt x="232" y="123"/>
                  <a:pt x="232" y="123"/>
                </a:cubicBezTo>
                <a:cubicBezTo>
                  <a:pt x="232" y="96"/>
                  <a:pt x="232" y="96"/>
                  <a:pt x="232" y="96"/>
                </a:cubicBezTo>
                <a:cubicBezTo>
                  <a:pt x="232" y="82"/>
                  <a:pt x="221" y="69"/>
                  <a:pt x="207" y="69"/>
                </a:cubicBezTo>
                <a:cubicBezTo>
                  <a:pt x="67" y="69"/>
                  <a:pt x="67" y="69"/>
                  <a:pt x="67" y="69"/>
                </a:cubicBezTo>
                <a:cubicBezTo>
                  <a:pt x="186" y="4"/>
                  <a:pt x="186" y="4"/>
                  <a:pt x="186" y="4"/>
                </a:cubicBezTo>
                <a:cubicBezTo>
                  <a:pt x="187" y="4"/>
                  <a:pt x="189" y="4"/>
                  <a:pt x="190" y="4"/>
                </a:cubicBezTo>
                <a:cubicBezTo>
                  <a:pt x="192" y="4"/>
                  <a:pt x="194" y="5"/>
                  <a:pt x="196" y="7"/>
                </a:cubicBezTo>
                <a:cubicBezTo>
                  <a:pt x="250" y="106"/>
                  <a:pt x="250" y="106"/>
                  <a:pt x="250" y="106"/>
                </a:cubicBezTo>
                <a:cubicBezTo>
                  <a:pt x="251" y="109"/>
                  <a:pt x="250" y="113"/>
                  <a:pt x="247" y="115"/>
                </a:cubicBezTo>
                <a:close/>
                <a:moveTo>
                  <a:pt x="220" y="96"/>
                </a:moveTo>
                <a:cubicBezTo>
                  <a:pt x="220" y="88"/>
                  <a:pt x="213" y="81"/>
                  <a:pt x="205" y="81"/>
                </a:cubicBezTo>
                <a:cubicBezTo>
                  <a:pt x="15" y="81"/>
                  <a:pt x="15" y="81"/>
                  <a:pt x="15" y="81"/>
                </a:cubicBezTo>
                <a:cubicBezTo>
                  <a:pt x="7" y="81"/>
                  <a:pt x="0" y="88"/>
                  <a:pt x="0" y="96"/>
                </a:cubicBezTo>
                <a:cubicBezTo>
                  <a:pt x="0" y="206"/>
                  <a:pt x="0" y="206"/>
                  <a:pt x="0" y="206"/>
                </a:cubicBezTo>
                <a:cubicBezTo>
                  <a:pt x="0" y="214"/>
                  <a:pt x="7" y="221"/>
                  <a:pt x="15" y="221"/>
                </a:cubicBezTo>
                <a:cubicBezTo>
                  <a:pt x="205" y="221"/>
                  <a:pt x="205" y="221"/>
                  <a:pt x="205" y="221"/>
                </a:cubicBezTo>
                <a:cubicBezTo>
                  <a:pt x="213" y="221"/>
                  <a:pt x="220" y="214"/>
                  <a:pt x="220" y="206"/>
                </a:cubicBezTo>
                <a:lnTo>
                  <a:pt x="220" y="96"/>
                </a:lnTo>
                <a:close/>
                <a:moveTo>
                  <a:pt x="212" y="206"/>
                </a:moveTo>
                <a:cubicBezTo>
                  <a:pt x="212" y="210"/>
                  <a:pt x="209" y="213"/>
                  <a:pt x="205" y="213"/>
                </a:cubicBezTo>
                <a:cubicBezTo>
                  <a:pt x="15" y="213"/>
                  <a:pt x="15" y="213"/>
                  <a:pt x="15" y="213"/>
                </a:cubicBezTo>
                <a:cubicBezTo>
                  <a:pt x="11" y="213"/>
                  <a:pt x="8" y="210"/>
                  <a:pt x="8" y="206"/>
                </a:cubicBezTo>
                <a:cubicBezTo>
                  <a:pt x="8" y="96"/>
                  <a:pt x="8" y="96"/>
                  <a:pt x="8" y="96"/>
                </a:cubicBezTo>
                <a:cubicBezTo>
                  <a:pt x="8" y="92"/>
                  <a:pt x="11" y="89"/>
                  <a:pt x="15" y="89"/>
                </a:cubicBezTo>
                <a:cubicBezTo>
                  <a:pt x="205" y="89"/>
                  <a:pt x="205" y="89"/>
                  <a:pt x="205" y="89"/>
                </a:cubicBezTo>
                <a:cubicBezTo>
                  <a:pt x="209" y="89"/>
                  <a:pt x="212" y="92"/>
                  <a:pt x="212" y="96"/>
                </a:cubicBezTo>
                <a:lnTo>
                  <a:pt x="212" y="206"/>
                </a:lnTo>
                <a:close/>
                <a:moveTo>
                  <a:pt x="200" y="185"/>
                </a:moveTo>
                <a:cubicBezTo>
                  <a:pt x="200" y="183"/>
                  <a:pt x="198" y="181"/>
                  <a:pt x="196" y="181"/>
                </a:cubicBezTo>
                <a:cubicBezTo>
                  <a:pt x="28" y="181"/>
                  <a:pt x="28" y="181"/>
                  <a:pt x="28" y="181"/>
                </a:cubicBezTo>
                <a:cubicBezTo>
                  <a:pt x="26" y="181"/>
                  <a:pt x="24" y="183"/>
                  <a:pt x="24" y="185"/>
                </a:cubicBezTo>
                <a:cubicBezTo>
                  <a:pt x="24" y="197"/>
                  <a:pt x="24" y="197"/>
                  <a:pt x="24" y="197"/>
                </a:cubicBezTo>
                <a:cubicBezTo>
                  <a:pt x="24" y="199"/>
                  <a:pt x="26" y="201"/>
                  <a:pt x="28" y="201"/>
                </a:cubicBezTo>
                <a:cubicBezTo>
                  <a:pt x="196" y="201"/>
                  <a:pt x="196" y="201"/>
                  <a:pt x="196" y="201"/>
                </a:cubicBezTo>
                <a:cubicBezTo>
                  <a:pt x="198" y="201"/>
                  <a:pt x="200" y="199"/>
                  <a:pt x="200" y="197"/>
                </a:cubicBezTo>
                <a:lnTo>
                  <a:pt x="200" y="185"/>
                </a:lnTo>
                <a:close/>
                <a:moveTo>
                  <a:pt x="26" y="184"/>
                </a:moveTo>
                <a:cubicBezTo>
                  <a:pt x="192" y="184"/>
                  <a:pt x="192" y="184"/>
                  <a:pt x="192" y="184"/>
                </a:cubicBezTo>
                <a:cubicBezTo>
                  <a:pt x="192" y="196"/>
                  <a:pt x="192" y="196"/>
                  <a:pt x="192" y="196"/>
                </a:cubicBezTo>
                <a:cubicBezTo>
                  <a:pt x="192" y="196"/>
                  <a:pt x="194" y="197"/>
                  <a:pt x="194" y="197"/>
                </a:cubicBezTo>
                <a:cubicBezTo>
                  <a:pt x="90" y="197"/>
                  <a:pt x="90" y="197"/>
                  <a:pt x="90" y="197"/>
                </a:cubicBezTo>
                <a:cubicBezTo>
                  <a:pt x="26" y="196"/>
                  <a:pt x="26" y="196"/>
                  <a:pt x="26" y="196"/>
                </a:cubicBezTo>
                <a:lnTo>
                  <a:pt x="26" y="184"/>
                </a:lnTo>
                <a:close/>
                <a:moveTo>
                  <a:pt x="156" y="173"/>
                </a:moveTo>
                <a:cubicBezTo>
                  <a:pt x="196" y="173"/>
                  <a:pt x="196" y="173"/>
                  <a:pt x="196" y="173"/>
                </a:cubicBezTo>
                <a:cubicBezTo>
                  <a:pt x="196" y="161"/>
                  <a:pt x="196" y="161"/>
                  <a:pt x="196" y="161"/>
                </a:cubicBezTo>
                <a:cubicBezTo>
                  <a:pt x="156" y="161"/>
                  <a:pt x="156" y="161"/>
                  <a:pt x="156" y="161"/>
                </a:cubicBezTo>
                <a:lnTo>
                  <a:pt x="156" y="173"/>
                </a:lnTo>
                <a:close/>
                <a:moveTo>
                  <a:pt x="160" y="165"/>
                </a:moveTo>
                <a:cubicBezTo>
                  <a:pt x="192" y="165"/>
                  <a:pt x="192" y="165"/>
                  <a:pt x="192" y="165"/>
                </a:cubicBezTo>
                <a:cubicBezTo>
                  <a:pt x="192" y="169"/>
                  <a:pt x="192" y="169"/>
                  <a:pt x="192" y="169"/>
                </a:cubicBezTo>
                <a:cubicBezTo>
                  <a:pt x="160" y="169"/>
                  <a:pt x="160" y="169"/>
                  <a:pt x="160" y="169"/>
                </a:cubicBezTo>
                <a:lnTo>
                  <a:pt x="160" y="165"/>
                </a:lnTo>
                <a:close/>
                <a:moveTo>
                  <a:pt x="196" y="116"/>
                </a:moveTo>
                <a:cubicBezTo>
                  <a:pt x="196" y="112"/>
                  <a:pt x="193" y="109"/>
                  <a:pt x="189" y="109"/>
                </a:cubicBezTo>
                <a:cubicBezTo>
                  <a:pt x="143" y="109"/>
                  <a:pt x="143" y="109"/>
                  <a:pt x="143" y="109"/>
                </a:cubicBezTo>
                <a:cubicBezTo>
                  <a:pt x="139" y="109"/>
                  <a:pt x="136" y="112"/>
                  <a:pt x="136" y="116"/>
                </a:cubicBezTo>
                <a:cubicBezTo>
                  <a:pt x="136" y="138"/>
                  <a:pt x="136" y="138"/>
                  <a:pt x="136" y="138"/>
                </a:cubicBezTo>
                <a:cubicBezTo>
                  <a:pt x="136" y="142"/>
                  <a:pt x="139" y="145"/>
                  <a:pt x="143" y="145"/>
                </a:cubicBezTo>
                <a:cubicBezTo>
                  <a:pt x="189" y="145"/>
                  <a:pt x="189" y="145"/>
                  <a:pt x="189" y="145"/>
                </a:cubicBezTo>
                <a:cubicBezTo>
                  <a:pt x="193" y="145"/>
                  <a:pt x="196" y="142"/>
                  <a:pt x="196" y="138"/>
                </a:cubicBezTo>
                <a:lnTo>
                  <a:pt x="196" y="116"/>
                </a:lnTo>
                <a:close/>
                <a:moveTo>
                  <a:pt x="192" y="138"/>
                </a:moveTo>
                <a:cubicBezTo>
                  <a:pt x="192" y="140"/>
                  <a:pt x="191" y="141"/>
                  <a:pt x="189" y="141"/>
                </a:cubicBezTo>
                <a:cubicBezTo>
                  <a:pt x="143" y="141"/>
                  <a:pt x="143" y="141"/>
                  <a:pt x="143" y="141"/>
                </a:cubicBezTo>
                <a:cubicBezTo>
                  <a:pt x="142" y="141"/>
                  <a:pt x="140" y="140"/>
                  <a:pt x="140" y="138"/>
                </a:cubicBezTo>
                <a:cubicBezTo>
                  <a:pt x="140" y="116"/>
                  <a:pt x="140" y="116"/>
                  <a:pt x="140" y="116"/>
                </a:cubicBezTo>
                <a:cubicBezTo>
                  <a:pt x="140" y="115"/>
                  <a:pt x="142" y="113"/>
                  <a:pt x="143" y="113"/>
                </a:cubicBezTo>
                <a:cubicBezTo>
                  <a:pt x="189" y="113"/>
                  <a:pt x="189" y="113"/>
                  <a:pt x="189" y="113"/>
                </a:cubicBezTo>
                <a:cubicBezTo>
                  <a:pt x="191" y="113"/>
                  <a:pt x="192" y="115"/>
                  <a:pt x="192" y="116"/>
                </a:cubicBezTo>
                <a:lnTo>
                  <a:pt x="192" y="138"/>
                </a:lnTo>
                <a:close/>
                <a:moveTo>
                  <a:pt x="152" y="161"/>
                </a:moveTo>
                <a:cubicBezTo>
                  <a:pt x="112" y="161"/>
                  <a:pt x="112" y="161"/>
                  <a:pt x="112" y="161"/>
                </a:cubicBezTo>
                <a:cubicBezTo>
                  <a:pt x="112" y="173"/>
                  <a:pt x="112" y="173"/>
                  <a:pt x="112" y="173"/>
                </a:cubicBezTo>
                <a:cubicBezTo>
                  <a:pt x="152" y="173"/>
                  <a:pt x="152" y="173"/>
                  <a:pt x="152" y="173"/>
                </a:cubicBezTo>
                <a:lnTo>
                  <a:pt x="152" y="161"/>
                </a:lnTo>
                <a:close/>
                <a:moveTo>
                  <a:pt x="148" y="169"/>
                </a:moveTo>
                <a:cubicBezTo>
                  <a:pt x="116" y="169"/>
                  <a:pt x="116" y="169"/>
                  <a:pt x="116" y="169"/>
                </a:cubicBezTo>
                <a:cubicBezTo>
                  <a:pt x="116" y="165"/>
                  <a:pt x="116" y="165"/>
                  <a:pt x="116" y="165"/>
                </a:cubicBezTo>
                <a:cubicBezTo>
                  <a:pt x="148" y="165"/>
                  <a:pt x="148" y="165"/>
                  <a:pt x="148" y="165"/>
                </a:cubicBezTo>
                <a:lnTo>
                  <a:pt x="148" y="169"/>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39" name="Freeform 25"/>
          <p:cNvSpPr>
            <a:spLocks noEditPoints="1"/>
          </p:cNvSpPr>
          <p:nvPr/>
        </p:nvSpPr>
        <p:spPr bwMode="auto">
          <a:xfrm>
            <a:off x="17139134" y="8166128"/>
            <a:ext cx="918740" cy="781140"/>
          </a:xfrm>
          <a:custGeom>
            <a:avLst/>
            <a:gdLst>
              <a:gd name="T0" fmla="*/ 246 w 260"/>
              <a:gd name="T1" fmla="*/ 221 h 221"/>
              <a:gd name="T2" fmla="*/ 260 w 260"/>
              <a:gd name="T3" fmla="*/ 61 h 221"/>
              <a:gd name="T4" fmla="*/ 93 w 260"/>
              <a:gd name="T5" fmla="*/ 45 h 221"/>
              <a:gd name="T6" fmla="*/ 205 w 260"/>
              <a:gd name="T7" fmla="*/ 4 h 221"/>
              <a:gd name="T8" fmla="*/ 68 w 260"/>
              <a:gd name="T9" fmla="*/ 45 h 221"/>
              <a:gd name="T10" fmla="*/ 0 w 260"/>
              <a:gd name="T11" fmla="*/ 61 h 221"/>
              <a:gd name="T12" fmla="*/ 13 w 260"/>
              <a:gd name="T13" fmla="*/ 221 h 221"/>
              <a:gd name="T14" fmla="*/ 249 w 260"/>
              <a:gd name="T15" fmla="*/ 209 h 221"/>
              <a:gd name="T16" fmla="*/ 8 w 260"/>
              <a:gd name="T17" fmla="*/ 202 h 221"/>
              <a:gd name="T18" fmla="*/ 15 w 260"/>
              <a:gd name="T19" fmla="*/ 53 h 221"/>
              <a:gd name="T20" fmla="*/ 256 w 260"/>
              <a:gd name="T21" fmla="*/ 60 h 221"/>
              <a:gd name="T22" fmla="*/ 240 w 260"/>
              <a:gd name="T23" fmla="*/ 133 h 221"/>
              <a:gd name="T24" fmla="*/ 132 w 260"/>
              <a:gd name="T25" fmla="*/ 77 h 221"/>
              <a:gd name="T26" fmla="*/ 240 w 260"/>
              <a:gd name="T27" fmla="*/ 133 h 221"/>
              <a:gd name="T28" fmla="*/ 232 w 260"/>
              <a:gd name="T29" fmla="*/ 85 h 221"/>
              <a:gd name="T30" fmla="*/ 193 w 260"/>
              <a:gd name="T31" fmla="*/ 125 h 221"/>
              <a:gd name="T32" fmla="*/ 204 w 260"/>
              <a:gd name="T33" fmla="*/ 102 h 221"/>
              <a:gd name="T34" fmla="*/ 183 w 260"/>
              <a:gd name="T35" fmla="*/ 125 h 221"/>
              <a:gd name="T36" fmla="*/ 140 w 260"/>
              <a:gd name="T37" fmla="*/ 85 h 221"/>
              <a:gd name="T38" fmla="*/ 24 w 260"/>
              <a:gd name="T39" fmla="*/ 77 h 221"/>
              <a:gd name="T40" fmla="*/ 117 w 260"/>
              <a:gd name="T41" fmla="*/ 81 h 221"/>
              <a:gd name="T42" fmla="*/ 24 w 260"/>
              <a:gd name="T43" fmla="*/ 85 h 221"/>
              <a:gd name="T44" fmla="*/ 20 w 260"/>
              <a:gd name="T45" fmla="*/ 105 h 221"/>
              <a:gd name="T46" fmla="*/ 113 w 260"/>
              <a:gd name="T47" fmla="*/ 101 h 221"/>
              <a:gd name="T48" fmla="*/ 113 w 260"/>
              <a:gd name="T49" fmla="*/ 109 h 221"/>
              <a:gd name="T50" fmla="*/ 20 w 260"/>
              <a:gd name="T51" fmla="*/ 105 h 221"/>
              <a:gd name="T52" fmla="*/ 24 w 260"/>
              <a:gd name="T53" fmla="*/ 125 h 221"/>
              <a:gd name="T54" fmla="*/ 117 w 260"/>
              <a:gd name="T55" fmla="*/ 129 h 221"/>
              <a:gd name="T56" fmla="*/ 24 w 260"/>
              <a:gd name="T57" fmla="*/ 133 h 221"/>
              <a:gd name="T58" fmla="*/ 20 w 260"/>
              <a:gd name="T59" fmla="*/ 149 h 221"/>
              <a:gd name="T60" fmla="*/ 113 w 260"/>
              <a:gd name="T61" fmla="*/ 145 h 221"/>
              <a:gd name="T62" fmla="*/ 113 w 260"/>
              <a:gd name="T63" fmla="*/ 153 h 221"/>
              <a:gd name="T64" fmla="*/ 20 w 260"/>
              <a:gd name="T65" fmla="*/ 149 h 221"/>
              <a:gd name="T66" fmla="*/ 24 w 260"/>
              <a:gd name="T67" fmla="*/ 169 h 221"/>
              <a:gd name="T68" fmla="*/ 117 w 260"/>
              <a:gd name="T69" fmla="*/ 173 h 221"/>
              <a:gd name="T70" fmla="*/ 24 w 260"/>
              <a:gd name="T71" fmla="*/ 177 h 221"/>
              <a:gd name="T72" fmla="*/ 212 w 260"/>
              <a:gd name="T73" fmla="*/ 145 h 221"/>
              <a:gd name="T74" fmla="*/ 212 w 260"/>
              <a:gd name="T75" fmla="*/ 175 h 221"/>
              <a:gd name="T76" fmla="*/ 212 w 260"/>
              <a:gd name="T77" fmla="*/ 145 h 221"/>
              <a:gd name="T78" fmla="*/ 205 w 260"/>
              <a:gd name="T79" fmla="*/ 160 h 221"/>
              <a:gd name="T80" fmla="*/ 219 w 260"/>
              <a:gd name="T81" fmla="*/ 160 h 221"/>
              <a:gd name="T82" fmla="*/ 157 w 260"/>
              <a:gd name="T83" fmla="*/ 145 h 221"/>
              <a:gd name="T84" fmla="*/ 157 w 260"/>
              <a:gd name="T85" fmla="*/ 175 h 221"/>
              <a:gd name="T86" fmla="*/ 157 w 260"/>
              <a:gd name="T87" fmla="*/ 145 h 221"/>
              <a:gd name="T88" fmla="*/ 150 w 260"/>
              <a:gd name="T89" fmla="*/ 160 h 221"/>
              <a:gd name="T90" fmla="*/ 164 w 260"/>
              <a:gd name="T91" fmla="*/ 16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0" h="221">
                <a:moveTo>
                  <a:pt x="13" y="221"/>
                </a:moveTo>
                <a:cubicBezTo>
                  <a:pt x="246" y="221"/>
                  <a:pt x="246" y="221"/>
                  <a:pt x="246" y="221"/>
                </a:cubicBezTo>
                <a:cubicBezTo>
                  <a:pt x="254" y="221"/>
                  <a:pt x="260" y="213"/>
                  <a:pt x="260" y="204"/>
                </a:cubicBezTo>
                <a:cubicBezTo>
                  <a:pt x="260" y="61"/>
                  <a:pt x="260" y="61"/>
                  <a:pt x="260" y="61"/>
                </a:cubicBezTo>
                <a:cubicBezTo>
                  <a:pt x="260" y="52"/>
                  <a:pt x="254" y="45"/>
                  <a:pt x="246" y="45"/>
                </a:cubicBezTo>
                <a:cubicBezTo>
                  <a:pt x="93" y="45"/>
                  <a:pt x="93" y="45"/>
                  <a:pt x="93" y="45"/>
                </a:cubicBezTo>
                <a:cubicBezTo>
                  <a:pt x="203" y="9"/>
                  <a:pt x="203" y="9"/>
                  <a:pt x="203" y="9"/>
                </a:cubicBezTo>
                <a:cubicBezTo>
                  <a:pt x="205" y="8"/>
                  <a:pt x="206" y="6"/>
                  <a:pt x="205" y="4"/>
                </a:cubicBezTo>
                <a:cubicBezTo>
                  <a:pt x="204" y="2"/>
                  <a:pt x="202" y="0"/>
                  <a:pt x="200" y="1"/>
                </a:cubicBezTo>
                <a:cubicBezTo>
                  <a:pt x="68" y="45"/>
                  <a:pt x="68" y="45"/>
                  <a:pt x="68" y="45"/>
                </a:cubicBezTo>
                <a:cubicBezTo>
                  <a:pt x="13" y="45"/>
                  <a:pt x="13" y="45"/>
                  <a:pt x="13" y="45"/>
                </a:cubicBezTo>
                <a:cubicBezTo>
                  <a:pt x="5" y="45"/>
                  <a:pt x="0" y="52"/>
                  <a:pt x="0" y="61"/>
                </a:cubicBezTo>
                <a:cubicBezTo>
                  <a:pt x="0" y="204"/>
                  <a:pt x="0" y="204"/>
                  <a:pt x="0" y="204"/>
                </a:cubicBezTo>
                <a:cubicBezTo>
                  <a:pt x="0" y="213"/>
                  <a:pt x="5" y="221"/>
                  <a:pt x="13" y="221"/>
                </a:cubicBezTo>
                <a:close/>
                <a:moveTo>
                  <a:pt x="256" y="202"/>
                </a:moveTo>
                <a:cubicBezTo>
                  <a:pt x="256" y="206"/>
                  <a:pt x="253" y="209"/>
                  <a:pt x="249" y="209"/>
                </a:cubicBezTo>
                <a:cubicBezTo>
                  <a:pt x="15" y="209"/>
                  <a:pt x="15" y="209"/>
                  <a:pt x="15" y="209"/>
                </a:cubicBezTo>
                <a:cubicBezTo>
                  <a:pt x="11" y="209"/>
                  <a:pt x="8" y="206"/>
                  <a:pt x="8" y="202"/>
                </a:cubicBezTo>
                <a:cubicBezTo>
                  <a:pt x="8" y="60"/>
                  <a:pt x="8" y="60"/>
                  <a:pt x="8" y="60"/>
                </a:cubicBezTo>
                <a:cubicBezTo>
                  <a:pt x="8" y="56"/>
                  <a:pt x="11" y="53"/>
                  <a:pt x="15" y="53"/>
                </a:cubicBezTo>
                <a:cubicBezTo>
                  <a:pt x="249" y="53"/>
                  <a:pt x="249" y="53"/>
                  <a:pt x="249" y="53"/>
                </a:cubicBezTo>
                <a:cubicBezTo>
                  <a:pt x="253" y="53"/>
                  <a:pt x="256" y="56"/>
                  <a:pt x="256" y="60"/>
                </a:cubicBezTo>
                <a:lnTo>
                  <a:pt x="256" y="202"/>
                </a:lnTo>
                <a:close/>
                <a:moveTo>
                  <a:pt x="240" y="133"/>
                </a:moveTo>
                <a:cubicBezTo>
                  <a:pt x="240" y="77"/>
                  <a:pt x="240" y="77"/>
                  <a:pt x="240" y="77"/>
                </a:cubicBezTo>
                <a:cubicBezTo>
                  <a:pt x="132" y="77"/>
                  <a:pt x="132" y="77"/>
                  <a:pt x="132" y="77"/>
                </a:cubicBezTo>
                <a:cubicBezTo>
                  <a:pt x="132" y="133"/>
                  <a:pt x="132" y="133"/>
                  <a:pt x="132" y="133"/>
                </a:cubicBezTo>
                <a:lnTo>
                  <a:pt x="240" y="133"/>
                </a:lnTo>
                <a:close/>
                <a:moveTo>
                  <a:pt x="140" y="85"/>
                </a:moveTo>
                <a:cubicBezTo>
                  <a:pt x="232" y="85"/>
                  <a:pt x="232" y="85"/>
                  <a:pt x="232" y="85"/>
                </a:cubicBezTo>
                <a:cubicBezTo>
                  <a:pt x="232" y="125"/>
                  <a:pt x="232" y="125"/>
                  <a:pt x="232" y="125"/>
                </a:cubicBezTo>
                <a:cubicBezTo>
                  <a:pt x="193" y="125"/>
                  <a:pt x="193" y="125"/>
                  <a:pt x="193" y="125"/>
                </a:cubicBezTo>
                <a:cubicBezTo>
                  <a:pt x="205" y="108"/>
                  <a:pt x="205" y="108"/>
                  <a:pt x="205" y="108"/>
                </a:cubicBezTo>
                <a:cubicBezTo>
                  <a:pt x="206" y="107"/>
                  <a:pt x="206" y="104"/>
                  <a:pt x="204" y="102"/>
                </a:cubicBezTo>
                <a:cubicBezTo>
                  <a:pt x="202" y="101"/>
                  <a:pt x="199" y="102"/>
                  <a:pt x="198" y="104"/>
                </a:cubicBezTo>
                <a:cubicBezTo>
                  <a:pt x="183" y="125"/>
                  <a:pt x="183" y="125"/>
                  <a:pt x="183" y="125"/>
                </a:cubicBezTo>
                <a:cubicBezTo>
                  <a:pt x="140" y="125"/>
                  <a:pt x="140" y="125"/>
                  <a:pt x="140" y="125"/>
                </a:cubicBezTo>
                <a:lnTo>
                  <a:pt x="140" y="85"/>
                </a:lnTo>
                <a:close/>
                <a:moveTo>
                  <a:pt x="20" y="81"/>
                </a:moveTo>
                <a:cubicBezTo>
                  <a:pt x="20" y="79"/>
                  <a:pt x="22" y="77"/>
                  <a:pt x="24" y="77"/>
                </a:cubicBezTo>
                <a:cubicBezTo>
                  <a:pt x="113" y="77"/>
                  <a:pt x="113" y="77"/>
                  <a:pt x="113" y="77"/>
                </a:cubicBezTo>
                <a:cubicBezTo>
                  <a:pt x="115" y="77"/>
                  <a:pt x="117" y="79"/>
                  <a:pt x="117" y="81"/>
                </a:cubicBezTo>
                <a:cubicBezTo>
                  <a:pt x="117" y="83"/>
                  <a:pt x="115" y="85"/>
                  <a:pt x="113" y="85"/>
                </a:cubicBezTo>
                <a:cubicBezTo>
                  <a:pt x="24" y="85"/>
                  <a:pt x="24" y="85"/>
                  <a:pt x="24" y="85"/>
                </a:cubicBezTo>
                <a:cubicBezTo>
                  <a:pt x="22" y="85"/>
                  <a:pt x="20" y="83"/>
                  <a:pt x="20" y="81"/>
                </a:cubicBezTo>
                <a:close/>
                <a:moveTo>
                  <a:pt x="20" y="105"/>
                </a:moveTo>
                <a:cubicBezTo>
                  <a:pt x="20" y="103"/>
                  <a:pt x="22" y="101"/>
                  <a:pt x="24" y="101"/>
                </a:cubicBezTo>
                <a:cubicBezTo>
                  <a:pt x="113" y="101"/>
                  <a:pt x="113" y="101"/>
                  <a:pt x="113" y="101"/>
                </a:cubicBezTo>
                <a:cubicBezTo>
                  <a:pt x="115" y="101"/>
                  <a:pt x="117" y="103"/>
                  <a:pt x="117" y="105"/>
                </a:cubicBezTo>
                <a:cubicBezTo>
                  <a:pt x="117" y="107"/>
                  <a:pt x="115" y="109"/>
                  <a:pt x="113" y="109"/>
                </a:cubicBezTo>
                <a:cubicBezTo>
                  <a:pt x="24" y="109"/>
                  <a:pt x="24" y="109"/>
                  <a:pt x="24" y="109"/>
                </a:cubicBezTo>
                <a:cubicBezTo>
                  <a:pt x="22" y="109"/>
                  <a:pt x="20" y="107"/>
                  <a:pt x="20" y="105"/>
                </a:cubicBezTo>
                <a:close/>
                <a:moveTo>
                  <a:pt x="20" y="129"/>
                </a:moveTo>
                <a:cubicBezTo>
                  <a:pt x="20" y="127"/>
                  <a:pt x="22" y="125"/>
                  <a:pt x="24" y="125"/>
                </a:cubicBezTo>
                <a:cubicBezTo>
                  <a:pt x="113" y="125"/>
                  <a:pt x="113" y="125"/>
                  <a:pt x="113" y="125"/>
                </a:cubicBezTo>
                <a:cubicBezTo>
                  <a:pt x="115" y="125"/>
                  <a:pt x="117" y="127"/>
                  <a:pt x="117" y="129"/>
                </a:cubicBezTo>
                <a:cubicBezTo>
                  <a:pt x="117" y="131"/>
                  <a:pt x="115" y="133"/>
                  <a:pt x="113" y="133"/>
                </a:cubicBezTo>
                <a:cubicBezTo>
                  <a:pt x="24" y="133"/>
                  <a:pt x="24" y="133"/>
                  <a:pt x="24" y="133"/>
                </a:cubicBezTo>
                <a:cubicBezTo>
                  <a:pt x="22" y="133"/>
                  <a:pt x="20" y="131"/>
                  <a:pt x="20" y="129"/>
                </a:cubicBezTo>
                <a:close/>
                <a:moveTo>
                  <a:pt x="20" y="149"/>
                </a:moveTo>
                <a:cubicBezTo>
                  <a:pt x="20" y="147"/>
                  <a:pt x="22" y="145"/>
                  <a:pt x="24" y="145"/>
                </a:cubicBezTo>
                <a:cubicBezTo>
                  <a:pt x="113" y="145"/>
                  <a:pt x="113" y="145"/>
                  <a:pt x="113" y="145"/>
                </a:cubicBezTo>
                <a:cubicBezTo>
                  <a:pt x="115" y="145"/>
                  <a:pt x="117" y="147"/>
                  <a:pt x="117" y="149"/>
                </a:cubicBezTo>
                <a:cubicBezTo>
                  <a:pt x="117" y="151"/>
                  <a:pt x="115" y="153"/>
                  <a:pt x="113" y="153"/>
                </a:cubicBezTo>
                <a:cubicBezTo>
                  <a:pt x="24" y="153"/>
                  <a:pt x="24" y="153"/>
                  <a:pt x="24" y="153"/>
                </a:cubicBezTo>
                <a:cubicBezTo>
                  <a:pt x="22" y="153"/>
                  <a:pt x="20" y="151"/>
                  <a:pt x="20" y="149"/>
                </a:cubicBezTo>
                <a:close/>
                <a:moveTo>
                  <a:pt x="20" y="173"/>
                </a:moveTo>
                <a:cubicBezTo>
                  <a:pt x="20" y="171"/>
                  <a:pt x="22" y="169"/>
                  <a:pt x="24" y="169"/>
                </a:cubicBezTo>
                <a:cubicBezTo>
                  <a:pt x="113" y="169"/>
                  <a:pt x="113" y="169"/>
                  <a:pt x="113" y="169"/>
                </a:cubicBezTo>
                <a:cubicBezTo>
                  <a:pt x="115" y="169"/>
                  <a:pt x="117" y="171"/>
                  <a:pt x="117" y="173"/>
                </a:cubicBezTo>
                <a:cubicBezTo>
                  <a:pt x="117" y="175"/>
                  <a:pt x="115" y="177"/>
                  <a:pt x="113" y="177"/>
                </a:cubicBezTo>
                <a:cubicBezTo>
                  <a:pt x="24" y="177"/>
                  <a:pt x="24" y="177"/>
                  <a:pt x="24" y="177"/>
                </a:cubicBezTo>
                <a:cubicBezTo>
                  <a:pt x="22" y="177"/>
                  <a:pt x="20" y="175"/>
                  <a:pt x="20" y="173"/>
                </a:cubicBezTo>
                <a:close/>
                <a:moveTo>
                  <a:pt x="212" y="145"/>
                </a:moveTo>
                <a:cubicBezTo>
                  <a:pt x="204" y="145"/>
                  <a:pt x="197" y="152"/>
                  <a:pt x="197" y="160"/>
                </a:cubicBezTo>
                <a:cubicBezTo>
                  <a:pt x="197" y="169"/>
                  <a:pt x="204" y="175"/>
                  <a:pt x="212" y="175"/>
                </a:cubicBezTo>
                <a:cubicBezTo>
                  <a:pt x="221" y="175"/>
                  <a:pt x="227" y="169"/>
                  <a:pt x="227" y="160"/>
                </a:cubicBezTo>
                <a:cubicBezTo>
                  <a:pt x="227" y="152"/>
                  <a:pt x="221" y="145"/>
                  <a:pt x="212" y="145"/>
                </a:cubicBezTo>
                <a:close/>
                <a:moveTo>
                  <a:pt x="212" y="167"/>
                </a:moveTo>
                <a:cubicBezTo>
                  <a:pt x="209" y="167"/>
                  <a:pt x="205" y="164"/>
                  <a:pt x="205" y="160"/>
                </a:cubicBezTo>
                <a:cubicBezTo>
                  <a:pt x="205" y="156"/>
                  <a:pt x="209" y="153"/>
                  <a:pt x="212" y="153"/>
                </a:cubicBezTo>
                <a:cubicBezTo>
                  <a:pt x="216" y="153"/>
                  <a:pt x="219" y="156"/>
                  <a:pt x="219" y="160"/>
                </a:cubicBezTo>
                <a:cubicBezTo>
                  <a:pt x="219" y="164"/>
                  <a:pt x="216" y="167"/>
                  <a:pt x="212" y="167"/>
                </a:cubicBezTo>
                <a:close/>
                <a:moveTo>
                  <a:pt x="157" y="145"/>
                </a:moveTo>
                <a:cubicBezTo>
                  <a:pt x="149" y="145"/>
                  <a:pt x="142" y="152"/>
                  <a:pt x="142" y="160"/>
                </a:cubicBezTo>
                <a:cubicBezTo>
                  <a:pt x="142" y="169"/>
                  <a:pt x="149" y="175"/>
                  <a:pt x="157" y="175"/>
                </a:cubicBezTo>
                <a:cubicBezTo>
                  <a:pt x="165" y="175"/>
                  <a:pt x="172" y="169"/>
                  <a:pt x="172" y="160"/>
                </a:cubicBezTo>
                <a:cubicBezTo>
                  <a:pt x="172" y="152"/>
                  <a:pt x="165" y="145"/>
                  <a:pt x="157" y="145"/>
                </a:cubicBezTo>
                <a:close/>
                <a:moveTo>
                  <a:pt x="157" y="167"/>
                </a:moveTo>
                <a:cubicBezTo>
                  <a:pt x="153" y="167"/>
                  <a:pt x="150" y="164"/>
                  <a:pt x="150" y="160"/>
                </a:cubicBezTo>
                <a:cubicBezTo>
                  <a:pt x="150" y="156"/>
                  <a:pt x="153" y="153"/>
                  <a:pt x="157" y="153"/>
                </a:cubicBezTo>
                <a:cubicBezTo>
                  <a:pt x="161" y="153"/>
                  <a:pt x="164" y="156"/>
                  <a:pt x="164" y="160"/>
                </a:cubicBezTo>
                <a:cubicBezTo>
                  <a:pt x="164" y="164"/>
                  <a:pt x="161" y="167"/>
                  <a:pt x="157" y="167"/>
                </a:cubicBez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
        <p:nvSpPr>
          <p:cNvPr id="143" name="Freeform 29"/>
          <p:cNvSpPr>
            <a:spLocks noEditPoints="1"/>
          </p:cNvSpPr>
          <p:nvPr/>
        </p:nvSpPr>
        <p:spPr bwMode="auto">
          <a:xfrm>
            <a:off x="7706795" y="7939039"/>
            <a:ext cx="1225692" cy="1041521"/>
          </a:xfrm>
          <a:custGeom>
            <a:avLst/>
            <a:gdLst>
              <a:gd name="T0" fmla="*/ 175 w 250"/>
              <a:gd name="T1" fmla="*/ 0 h 212"/>
              <a:gd name="T2" fmla="*/ 62 w 250"/>
              <a:gd name="T3" fmla="*/ 6 h 212"/>
              <a:gd name="T4" fmla="*/ 6 w 250"/>
              <a:gd name="T5" fmla="*/ 98 h 212"/>
              <a:gd name="T6" fmla="*/ 122 w 250"/>
              <a:gd name="T7" fmla="*/ 209 h 212"/>
              <a:gd name="T8" fmla="*/ 122 w 250"/>
              <a:gd name="T9" fmla="*/ 209 h 212"/>
              <a:gd name="T10" fmla="*/ 123 w 250"/>
              <a:gd name="T11" fmla="*/ 210 h 212"/>
              <a:gd name="T12" fmla="*/ 125 w 250"/>
              <a:gd name="T13" fmla="*/ 212 h 212"/>
              <a:gd name="T14" fmla="*/ 125 w 250"/>
              <a:gd name="T15" fmla="*/ 212 h 212"/>
              <a:gd name="T16" fmla="*/ 125 w 250"/>
              <a:gd name="T17" fmla="*/ 212 h 212"/>
              <a:gd name="T18" fmla="*/ 127 w 250"/>
              <a:gd name="T19" fmla="*/ 211 h 212"/>
              <a:gd name="T20" fmla="*/ 128 w 250"/>
              <a:gd name="T21" fmla="*/ 210 h 212"/>
              <a:gd name="T22" fmla="*/ 128 w 250"/>
              <a:gd name="T23" fmla="*/ 209 h 212"/>
              <a:gd name="T24" fmla="*/ 244 w 250"/>
              <a:gd name="T25" fmla="*/ 98 h 212"/>
              <a:gd name="T26" fmla="*/ 188 w 250"/>
              <a:gd name="T27" fmla="*/ 6 h 212"/>
              <a:gd name="T28" fmla="*/ 239 w 250"/>
              <a:gd name="T29" fmla="*/ 81 h 212"/>
              <a:gd name="T30" fmla="*/ 184 w 250"/>
              <a:gd name="T31" fmla="*/ 84 h 212"/>
              <a:gd name="T32" fmla="*/ 162 w 250"/>
              <a:gd name="T33" fmla="*/ 8 h 212"/>
              <a:gd name="T34" fmla="*/ 182 w 250"/>
              <a:gd name="T35" fmla="*/ 11 h 212"/>
              <a:gd name="T36" fmla="*/ 122 w 250"/>
              <a:gd name="T37" fmla="*/ 92 h 212"/>
              <a:gd name="T38" fmla="*/ 75 w 250"/>
              <a:gd name="T39" fmla="*/ 92 h 212"/>
              <a:gd name="T40" fmla="*/ 130 w 250"/>
              <a:gd name="T41" fmla="*/ 92 h 212"/>
              <a:gd name="T42" fmla="*/ 130 w 250"/>
              <a:gd name="T43" fmla="*/ 189 h 212"/>
              <a:gd name="T44" fmla="*/ 176 w 250"/>
              <a:gd name="T45" fmla="*/ 84 h 212"/>
              <a:gd name="T46" fmla="*/ 130 w 250"/>
              <a:gd name="T47" fmla="*/ 8 h 212"/>
              <a:gd name="T48" fmla="*/ 122 w 250"/>
              <a:gd name="T49" fmla="*/ 84 h 212"/>
              <a:gd name="T50" fmla="*/ 96 w 250"/>
              <a:gd name="T51" fmla="*/ 8 h 212"/>
              <a:gd name="T52" fmla="*/ 122 w 250"/>
              <a:gd name="T53" fmla="*/ 84 h 212"/>
              <a:gd name="T54" fmla="*/ 75 w 250"/>
              <a:gd name="T55" fmla="*/ 8 h 212"/>
              <a:gd name="T56" fmla="*/ 67 w 250"/>
              <a:gd name="T57" fmla="*/ 82 h 212"/>
              <a:gd name="T58" fmla="*/ 11 w 250"/>
              <a:gd name="T59" fmla="*/ 84 h 212"/>
              <a:gd name="T60" fmla="*/ 11 w 250"/>
              <a:gd name="T61" fmla="*/ 81 h 212"/>
              <a:gd name="T62" fmla="*/ 12 w 250"/>
              <a:gd name="T63" fmla="*/ 93 h 212"/>
              <a:gd name="T64" fmla="*/ 11 w 250"/>
              <a:gd name="T65" fmla="*/ 92 h 212"/>
              <a:gd name="T66" fmla="*/ 67 w 250"/>
              <a:gd name="T67" fmla="*/ 93 h 212"/>
              <a:gd name="T68" fmla="*/ 12 w 250"/>
              <a:gd name="T69" fmla="*/ 93 h 212"/>
              <a:gd name="T70" fmla="*/ 183 w 250"/>
              <a:gd name="T71" fmla="*/ 93 h 212"/>
              <a:gd name="T72" fmla="*/ 239 w 250"/>
              <a:gd name="T73" fmla="*/ 92 h 212"/>
              <a:gd name="T74" fmla="*/ 135 w 250"/>
              <a:gd name="T75" fmla="*/ 19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0" h="212">
                <a:moveTo>
                  <a:pt x="188" y="6"/>
                </a:moveTo>
                <a:cubicBezTo>
                  <a:pt x="185" y="2"/>
                  <a:pt x="180" y="0"/>
                  <a:pt x="175" y="0"/>
                </a:cubicBezTo>
                <a:cubicBezTo>
                  <a:pt x="75" y="0"/>
                  <a:pt x="75" y="0"/>
                  <a:pt x="75" y="0"/>
                </a:cubicBezTo>
                <a:cubicBezTo>
                  <a:pt x="70" y="0"/>
                  <a:pt x="65" y="2"/>
                  <a:pt x="62" y="6"/>
                </a:cubicBezTo>
                <a:cubicBezTo>
                  <a:pt x="5" y="76"/>
                  <a:pt x="5" y="76"/>
                  <a:pt x="5" y="76"/>
                </a:cubicBezTo>
                <a:cubicBezTo>
                  <a:pt x="0" y="82"/>
                  <a:pt x="0" y="92"/>
                  <a:pt x="6" y="98"/>
                </a:cubicBezTo>
                <a:cubicBezTo>
                  <a:pt x="113" y="205"/>
                  <a:pt x="113" y="205"/>
                  <a:pt x="113" y="205"/>
                </a:cubicBezTo>
                <a:cubicBezTo>
                  <a:pt x="116" y="207"/>
                  <a:pt x="119" y="209"/>
                  <a:pt x="122" y="209"/>
                </a:cubicBezTo>
                <a:cubicBezTo>
                  <a:pt x="122" y="209"/>
                  <a:pt x="122" y="209"/>
                  <a:pt x="122" y="209"/>
                </a:cubicBezTo>
                <a:cubicBezTo>
                  <a:pt x="122" y="209"/>
                  <a:pt x="122" y="209"/>
                  <a:pt x="122" y="209"/>
                </a:cubicBezTo>
                <a:cubicBezTo>
                  <a:pt x="122" y="210"/>
                  <a:pt x="123" y="210"/>
                  <a:pt x="123" y="210"/>
                </a:cubicBezTo>
                <a:cubicBezTo>
                  <a:pt x="123" y="210"/>
                  <a:pt x="123" y="210"/>
                  <a:pt x="123" y="210"/>
                </a:cubicBezTo>
                <a:cubicBezTo>
                  <a:pt x="123" y="210"/>
                  <a:pt x="124" y="211"/>
                  <a:pt x="124" y="211"/>
                </a:cubicBezTo>
                <a:cubicBezTo>
                  <a:pt x="124" y="211"/>
                  <a:pt x="125" y="212"/>
                  <a:pt x="125" y="212"/>
                </a:cubicBezTo>
                <a:cubicBezTo>
                  <a:pt x="125" y="212"/>
                  <a:pt x="125" y="212"/>
                  <a:pt x="125" y="212"/>
                </a:cubicBezTo>
                <a:cubicBezTo>
                  <a:pt x="125" y="212"/>
                  <a:pt x="125" y="212"/>
                  <a:pt x="125" y="212"/>
                </a:cubicBezTo>
                <a:cubicBezTo>
                  <a:pt x="125" y="212"/>
                  <a:pt x="125" y="212"/>
                  <a:pt x="125" y="212"/>
                </a:cubicBezTo>
                <a:cubicBezTo>
                  <a:pt x="125" y="212"/>
                  <a:pt x="125" y="212"/>
                  <a:pt x="125" y="212"/>
                </a:cubicBezTo>
                <a:cubicBezTo>
                  <a:pt x="126" y="212"/>
                  <a:pt x="126" y="211"/>
                  <a:pt x="127" y="211"/>
                </a:cubicBezTo>
                <a:cubicBezTo>
                  <a:pt x="127" y="211"/>
                  <a:pt x="127" y="211"/>
                  <a:pt x="127" y="211"/>
                </a:cubicBezTo>
                <a:cubicBezTo>
                  <a:pt x="127" y="211"/>
                  <a:pt x="127" y="210"/>
                  <a:pt x="127" y="210"/>
                </a:cubicBezTo>
                <a:cubicBezTo>
                  <a:pt x="127" y="210"/>
                  <a:pt x="128" y="210"/>
                  <a:pt x="128" y="210"/>
                </a:cubicBezTo>
                <a:cubicBezTo>
                  <a:pt x="128" y="210"/>
                  <a:pt x="128" y="209"/>
                  <a:pt x="128" y="209"/>
                </a:cubicBezTo>
                <a:cubicBezTo>
                  <a:pt x="128" y="209"/>
                  <a:pt x="128" y="209"/>
                  <a:pt x="128" y="209"/>
                </a:cubicBezTo>
                <a:cubicBezTo>
                  <a:pt x="131" y="209"/>
                  <a:pt x="135" y="207"/>
                  <a:pt x="137" y="205"/>
                </a:cubicBezTo>
                <a:cubicBezTo>
                  <a:pt x="244" y="98"/>
                  <a:pt x="244" y="98"/>
                  <a:pt x="244" y="98"/>
                </a:cubicBezTo>
                <a:cubicBezTo>
                  <a:pt x="250" y="92"/>
                  <a:pt x="250" y="82"/>
                  <a:pt x="245" y="76"/>
                </a:cubicBezTo>
                <a:lnTo>
                  <a:pt x="188" y="6"/>
                </a:lnTo>
                <a:close/>
                <a:moveTo>
                  <a:pt x="182" y="11"/>
                </a:moveTo>
                <a:cubicBezTo>
                  <a:pt x="239" y="81"/>
                  <a:pt x="239" y="81"/>
                  <a:pt x="239" y="81"/>
                </a:cubicBezTo>
                <a:cubicBezTo>
                  <a:pt x="239" y="82"/>
                  <a:pt x="240" y="80"/>
                  <a:pt x="240" y="84"/>
                </a:cubicBezTo>
                <a:cubicBezTo>
                  <a:pt x="184" y="84"/>
                  <a:pt x="184" y="84"/>
                  <a:pt x="184" y="84"/>
                </a:cubicBezTo>
                <a:cubicBezTo>
                  <a:pt x="184" y="84"/>
                  <a:pt x="184" y="83"/>
                  <a:pt x="184" y="82"/>
                </a:cubicBezTo>
                <a:cubicBezTo>
                  <a:pt x="162" y="8"/>
                  <a:pt x="162" y="8"/>
                  <a:pt x="162" y="8"/>
                </a:cubicBezTo>
                <a:cubicBezTo>
                  <a:pt x="175" y="8"/>
                  <a:pt x="175" y="8"/>
                  <a:pt x="175" y="8"/>
                </a:cubicBezTo>
                <a:cubicBezTo>
                  <a:pt x="178" y="8"/>
                  <a:pt x="180" y="9"/>
                  <a:pt x="182" y="11"/>
                </a:cubicBezTo>
                <a:close/>
                <a:moveTo>
                  <a:pt x="75" y="92"/>
                </a:moveTo>
                <a:cubicBezTo>
                  <a:pt x="122" y="92"/>
                  <a:pt x="122" y="92"/>
                  <a:pt x="122" y="92"/>
                </a:cubicBezTo>
                <a:cubicBezTo>
                  <a:pt x="122" y="191"/>
                  <a:pt x="122" y="191"/>
                  <a:pt x="122" y="191"/>
                </a:cubicBezTo>
                <a:lnTo>
                  <a:pt x="75" y="92"/>
                </a:lnTo>
                <a:close/>
                <a:moveTo>
                  <a:pt x="130" y="189"/>
                </a:moveTo>
                <a:cubicBezTo>
                  <a:pt x="130" y="92"/>
                  <a:pt x="130" y="92"/>
                  <a:pt x="130" y="92"/>
                </a:cubicBezTo>
                <a:cubicBezTo>
                  <a:pt x="175" y="92"/>
                  <a:pt x="175" y="92"/>
                  <a:pt x="175" y="92"/>
                </a:cubicBezTo>
                <a:lnTo>
                  <a:pt x="130" y="189"/>
                </a:lnTo>
                <a:close/>
                <a:moveTo>
                  <a:pt x="154" y="8"/>
                </a:moveTo>
                <a:cubicBezTo>
                  <a:pt x="176" y="84"/>
                  <a:pt x="176" y="84"/>
                  <a:pt x="176" y="84"/>
                </a:cubicBezTo>
                <a:cubicBezTo>
                  <a:pt x="130" y="84"/>
                  <a:pt x="130" y="84"/>
                  <a:pt x="130" y="84"/>
                </a:cubicBezTo>
                <a:cubicBezTo>
                  <a:pt x="130" y="8"/>
                  <a:pt x="130" y="8"/>
                  <a:pt x="130" y="8"/>
                </a:cubicBezTo>
                <a:lnTo>
                  <a:pt x="154" y="8"/>
                </a:lnTo>
                <a:close/>
                <a:moveTo>
                  <a:pt x="122" y="84"/>
                </a:moveTo>
                <a:cubicBezTo>
                  <a:pt x="74" y="84"/>
                  <a:pt x="74" y="84"/>
                  <a:pt x="74" y="84"/>
                </a:cubicBezTo>
                <a:cubicBezTo>
                  <a:pt x="96" y="8"/>
                  <a:pt x="96" y="8"/>
                  <a:pt x="96" y="8"/>
                </a:cubicBezTo>
                <a:cubicBezTo>
                  <a:pt x="122" y="8"/>
                  <a:pt x="122" y="8"/>
                  <a:pt x="122" y="8"/>
                </a:cubicBezTo>
                <a:lnTo>
                  <a:pt x="122" y="84"/>
                </a:lnTo>
                <a:close/>
                <a:moveTo>
                  <a:pt x="68" y="11"/>
                </a:moveTo>
                <a:cubicBezTo>
                  <a:pt x="70" y="9"/>
                  <a:pt x="73" y="8"/>
                  <a:pt x="75" y="8"/>
                </a:cubicBezTo>
                <a:cubicBezTo>
                  <a:pt x="88" y="8"/>
                  <a:pt x="88" y="8"/>
                  <a:pt x="88" y="8"/>
                </a:cubicBezTo>
                <a:cubicBezTo>
                  <a:pt x="67" y="82"/>
                  <a:pt x="67" y="82"/>
                  <a:pt x="67" y="82"/>
                </a:cubicBezTo>
                <a:cubicBezTo>
                  <a:pt x="66" y="83"/>
                  <a:pt x="66" y="84"/>
                  <a:pt x="66" y="84"/>
                </a:cubicBezTo>
                <a:cubicBezTo>
                  <a:pt x="11" y="84"/>
                  <a:pt x="11" y="84"/>
                  <a:pt x="11" y="84"/>
                </a:cubicBezTo>
                <a:cubicBezTo>
                  <a:pt x="11" y="84"/>
                  <a:pt x="10" y="83"/>
                  <a:pt x="10" y="84"/>
                </a:cubicBezTo>
                <a:cubicBezTo>
                  <a:pt x="10" y="83"/>
                  <a:pt x="11" y="82"/>
                  <a:pt x="11" y="81"/>
                </a:cubicBezTo>
                <a:lnTo>
                  <a:pt x="68" y="11"/>
                </a:lnTo>
                <a:close/>
                <a:moveTo>
                  <a:pt x="12" y="93"/>
                </a:moveTo>
                <a:cubicBezTo>
                  <a:pt x="12" y="92"/>
                  <a:pt x="11" y="92"/>
                  <a:pt x="11" y="92"/>
                </a:cubicBezTo>
                <a:cubicBezTo>
                  <a:pt x="11" y="92"/>
                  <a:pt x="11" y="92"/>
                  <a:pt x="11" y="92"/>
                </a:cubicBezTo>
                <a:cubicBezTo>
                  <a:pt x="67" y="92"/>
                  <a:pt x="67" y="92"/>
                  <a:pt x="67" y="92"/>
                </a:cubicBezTo>
                <a:cubicBezTo>
                  <a:pt x="67" y="92"/>
                  <a:pt x="67" y="93"/>
                  <a:pt x="67" y="93"/>
                </a:cubicBezTo>
                <a:cubicBezTo>
                  <a:pt x="115" y="196"/>
                  <a:pt x="115" y="196"/>
                  <a:pt x="115" y="196"/>
                </a:cubicBezTo>
                <a:lnTo>
                  <a:pt x="12" y="93"/>
                </a:lnTo>
                <a:close/>
                <a:moveTo>
                  <a:pt x="135" y="195"/>
                </a:moveTo>
                <a:cubicBezTo>
                  <a:pt x="183" y="93"/>
                  <a:pt x="183" y="93"/>
                  <a:pt x="183" y="93"/>
                </a:cubicBezTo>
                <a:cubicBezTo>
                  <a:pt x="183" y="93"/>
                  <a:pt x="183" y="92"/>
                  <a:pt x="183" y="92"/>
                </a:cubicBezTo>
                <a:cubicBezTo>
                  <a:pt x="239" y="92"/>
                  <a:pt x="239" y="92"/>
                  <a:pt x="239" y="92"/>
                </a:cubicBezTo>
                <a:cubicBezTo>
                  <a:pt x="239" y="92"/>
                  <a:pt x="239" y="92"/>
                  <a:pt x="238" y="93"/>
                </a:cubicBezTo>
                <a:lnTo>
                  <a:pt x="135" y="195"/>
                </a:lnTo>
                <a:close/>
              </a:path>
            </a:pathLst>
          </a:custGeom>
          <a:solidFill>
            <a:schemeClr val="tx1"/>
          </a:solidFill>
          <a:ln>
            <a:noFill/>
          </a:ln>
        </p:spPr>
        <p:txBody>
          <a:bodyPr vert="horz" wrap="square" lIns="182901" tIns="91451" rIns="182901" bIns="91451" numCol="1" anchor="t" anchorCtr="0" compatLnSpc="1">
            <a:prstTxWarp prst="textNoShape">
              <a:avLst/>
            </a:prstTxWarp>
          </a:bodyPr>
          <a:lstStyle/>
          <a:p>
            <a:pPr defTabSz="2438584"/>
            <a:endParaRPr lang="en-US">
              <a:solidFill>
                <a:srgbClr val="57565A"/>
              </a:solidFill>
              <a:latin typeface="Roboto Light"/>
            </a:endParaRPr>
          </a:p>
        </p:txBody>
      </p:sp>
    </p:spTree>
    <p:extLst>
      <p:ext uri="{BB962C8B-B14F-4D97-AF65-F5344CB8AC3E}">
        <p14:creationId xmlns:p14="http://schemas.microsoft.com/office/powerpoint/2010/main" val="181416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50"/>
                                        <p:tgtEl>
                                          <p:spTgt spid="2"/>
                                        </p:tgtEl>
                                      </p:cBhvr>
                                    </p:animEffect>
                                  </p:childTnLst>
                                </p:cTn>
                              </p:par>
                              <p:par>
                                <p:cTn id="8" presetID="22" presetClass="entr" presetSubtype="8" fill="hold" nodeType="withEffect">
                                  <p:stCondLst>
                                    <p:cond delay="2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250"/>
                                        <p:tgtEl>
                                          <p:spTgt spid="3"/>
                                        </p:tgtEl>
                                      </p:cBhvr>
                                    </p:animEffect>
                                  </p:childTnLst>
                                </p:cTn>
                              </p:par>
                              <p:par>
                                <p:cTn id="11" presetID="22" presetClass="entr" presetSubtype="8" fill="hold" nodeType="withEffect">
                                  <p:stCondLst>
                                    <p:cond delay="45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250"/>
                                        <p:tgtEl>
                                          <p:spTgt spid="4"/>
                                        </p:tgtEl>
                                      </p:cBhvr>
                                    </p:animEffect>
                                  </p:childTnLst>
                                </p:cTn>
                              </p:par>
                              <p:par>
                                <p:cTn id="14" presetID="22" presetClass="entr" presetSubtype="8" fill="hold" nodeType="withEffect">
                                  <p:stCondLst>
                                    <p:cond delay="70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250"/>
                                        <p:tgtEl>
                                          <p:spTgt spid="8"/>
                                        </p:tgtEl>
                                      </p:cBhvr>
                                    </p:animEffect>
                                  </p:childTnLst>
                                </p:cTn>
                              </p:par>
                              <p:par>
                                <p:cTn id="17" presetID="22" presetClass="entr" presetSubtype="8" fill="hold" nodeType="withEffect">
                                  <p:stCondLst>
                                    <p:cond delay="95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250"/>
                                        <p:tgtEl>
                                          <p:spTgt spid="9"/>
                                        </p:tgtEl>
                                      </p:cBhvr>
                                    </p:animEffect>
                                  </p:childTnLst>
                                </p:cTn>
                              </p:par>
                              <p:par>
                                <p:cTn id="20" presetID="22" presetClass="entr" presetSubtype="8" fill="hold" nodeType="withEffect">
                                  <p:stCondLst>
                                    <p:cond delay="12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250"/>
                                        <p:tgtEl>
                                          <p:spTgt spid="13"/>
                                        </p:tgtEl>
                                      </p:cBhvr>
                                    </p:animEffect>
                                  </p:childTnLst>
                                </p:cTn>
                              </p:par>
                              <p:par>
                                <p:cTn id="23" presetID="22" presetClass="entr" presetSubtype="8" fill="hold" nodeType="withEffect">
                                  <p:stCondLst>
                                    <p:cond delay="1450"/>
                                  </p:stCondLst>
                                  <p:childTnLst>
                                    <p:set>
                                      <p:cBhvr>
                                        <p:cTn id="24" dur="1" fill="hold">
                                          <p:stCondLst>
                                            <p:cond delay="0"/>
                                          </p:stCondLst>
                                        </p:cTn>
                                        <p:tgtEl>
                                          <p:spTgt spid="14"/>
                                        </p:tgtEl>
                                        <p:attrNameLst>
                                          <p:attrName>style.visibility</p:attrName>
                                        </p:attrNameLst>
                                      </p:cBhvr>
                                      <p:to>
                                        <p:strVal val="visible"/>
                                      </p:to>
                                    </p:set>
                                    <p:animEffect transition="in" filter="wipe(left)">
                                      <p:cBhvr>
                                        <p:cTn id="25" dur="250"/>
                                        <p:tgtEl>
                                          <p:spTgt spid="14"/>
                                        </p:tgtEl>
                                      </p:cBhvr>
                                    </p:animEffect>
                                  </p:childTnLst>
                                </p:cTn>
                              </p:par>
                              <p:par>
                                <p:cTn id="26" presetID="22" presetClass="entr" presetSubtype="8" fill="hold" nodeType="withEffect">
                                  <p:stCondLst>
                                    <p:cond delay="1700"/>
                                  </p:stCondLst>
                                  <p:childTnLst>
                                    <p:set>
                                      <p:cBhvr>
                                        <p:cTn id="27" dur="1" fill="hold">
                                          <p:stCondLst>
                                            <p:cond delay="0"/>
                                          </p:stCondLst>
                                        </p:cTn>
                                        <p:tgtEl>
                                          <p:spTgt spid="18"/>
                                        </p:tgtEl>
                                        <p:attrNameLst>
                                          <p:attrName>style.visibility</p:attrName>
                                        </p:attrNameLst>
                                      </p:cBhvr>
                                      <p:to>
                                        <p:strVal val="visible"/>
                                      </p:to>
                                    </p:set>
                                    <p:animEffect transition="in" filter="wipe(left)">
                                      <p:cBhvr>
                                        <p:cTn id="28" dur="250"/>
                                        <p:tgtEl>
                                          <p:spTgt spid="18"/>
                                        </p:tgtEl>
                                      </p:cBhvr>
                                    </p:animEffect>
                                  </p:childTnLst>
                                </p:cTn>
                              </p:par>
                              <p:par>
                                <p:cTn id="29" presetID="10" presetClass="entr" presetSubtype="0" fill="hold" grpId="0" nodeType="withEffect">
                                  <p:stCondLst>
                                    <p:cond delay="1400"/>
                                  </p:stCondLst>
                                  <p:childTnLst>
                                    <p:set>
                                      <p:cBhvr>
                                        <p:cTn id="30" dur="1" fill="hold">
                                          <p:stCondLst>
                                            <p:cond delay="0"/>
                                          </p:stCondLst>
                                        </p:cTn>
                                        <p:tgtEl>
                                          <p:spTgt spid="45"/>
                                        </p:tgtEl>
                                        <p:attrNameLst>
                                          <p:attrName>style.visibility</p:attrName>
                                        </p:attrNameLst>
                                      </p:cBhvr>
                                      <p:to>
                                        <p:strVal val="visible"/>
                                      </p:to>
                                    </p:set>
                                    <p:animEffect transition="in" filter="fade">
                                      <p:cBhvr>
                                        <p:cTn id="31" dur="500"/>
                                        <p:tgtEl>
                                          <p:spTgt spid="45"/>
                                        </p:tgtEl>
                                      </p:cBhvr>
                                    </p:animEffect>
                                  </p:childTnLst>
                                </p:cTn>
                              </p:par>
                              <p:par>
                                <p:cTn id="32" presetID="10" presetClass="entr" presetSubtype="0" fill="hold" grpId="0" nodeType="withEffect">
                                  <p:stCondLst>
                                    <p:cond delay="1400"/>
                                  </p:stCondLst>
                                  <p:childTnLst>
                                    <p:set>
                                      <p:cBhvr>
                                        <p:cTn id="33" dur="1" fill="hold">
                                          <p:stCondLst>
                                            <p:cond delay="0"/>
                                          </p:stCondLst>
                                        </p:cTn>
                                        <p:tgtEl>
                                          <p:spTgt spid="81"/>
                                        </p:tgtEl>
                                        <p:attrNameLst>
                                          <p:attrName>style.visibility</p:attrName>
                                        </p:attrNameLst>
                                      </p:cBhvr>
                                      <p:to>
                                        <p:strVal val="visible"/>
                                      </p:to>
                                    </p:set>
                                    <p:animEffect transition="in" filter="fade">
                                      <p:cBhvr>
                                        <p:cTn id="34" dur="500"/>
                                        <p:tgtEl>
                                          <p:spTgt spid="81"/>
                                        </p:tgtEl>
                                      </p:cBhvr>
                                    </p:animEffect>
                                  </p:childTnLst>
                                </p:cTn>
                              </p:par>
                              <p:par>
                                <p:cTn id="35" presetID="10" presetClass="entr" presetSubtype="0" fill="hold" grpId="0" nodeType="withEffect">
                                  <p:stCondLst>
                                    <p:cond delay="1400"/>
                                  </p:stCondLst>
                                  <p:childTnLst>
                                    <p:set>
                                      <p:cBhvr>
                                        <p:cTn id="36" dur="1" fill="hold">
                                          <p:stCondLst>
                                            <p:cond delay="0"/>
                                          </p:stCondLst>
                                        </p:cTn>
                                        <p:tgtEl>
                                          <p:spTgt spid="54"/>
                                        </p:tgtEl>
                                        <p:attrNameLst>
                                          <p:attrName>style.visibility</p:attrName>
                                        </p:attrNameLst>
                                      </p:cBhvr>
                                      <p:to>
                                        <p:strVal val="visible"/>
                                      </p:to>
                                    </p:set>
                                    <p:animEffect transition="in" filter="fade">
                                      <p:cBhvr>
                                        <p:cTn id="37" dur="500"/>
                                        <p:tgtEl>
                                          <p:spTgt spid="54"/>
                                        </p:tgtEl>
                                      </p:cBhvr>
                                    </p:animEffect>
                                  </p:childTnLst>
                                </p:cTn>
                              </p:par>
                              <p:par>
                                <p:cTn id="38" presetID="10" presetClass="entr" presetSubtype="0" fill="hold" grpId="0" nodeType="withEffect">
                                  <p:stCondLst>
                                    <p:cond delay="1500"/>
                                  </p:stCondLst>
                                  <p:childTnLst>
                                    <p:set>
                                      <p:cBhvr>
                                        <p:cTn id="39" dur="1" fill="hold">
                                          <p:stCondLst>
                                            <p:cond delay="0"/>
                                          </p:stCondLst>
                                        </p:cTn>
                                        <p:tgtEl>
                                          <p:spTgt spid="143"/>
                                        </p:tgtEl>
                                        <p:attrNameLst>
                                          <p:attrName>style.visibility</p:attrName>
                                        </p:attrNameLst>
                                      </p:cBhvr>
                                      <p:to>
                                        <p:strVal val="visible"/>
                                      </p:to>
                                    </p:set>
                                    <p:animEffect transition="in" filter="fade">
                                      <p:cBhvr>
                                        <p:cTn id="40" dur="500"/>
                                        <p:tgtEl>
                                          <p:spTgt spid="143"/>
                                        </p:tgtEl>
                                      </p:cBhvr>
                                    </p:animEffect>
                                  </p:childTnLst>
                                </p:cTn>
                              </p:par>
                              <p:par>
                                <p:cTn id="41" presetID="10" presetClass="entr" presetSubtype="0" fill="hold" grpId="0" nodeType="withEffect">
                                  <p:stCondLst>
                                    <p:cond delay="1500"/>
                                  </p:stCondLst>
                                  <p:childTnLst>
                                    <p:set>
                                      <p:cBhvr>
                                        <p:cTn id="42" dur="1" fill="hold">
                                          <p:stCondLst>
                                            <p:cond delay="0"/>
                                          </p:stCondLst>
                                        </p:cTn>
                                        <p:tgtEl>
                                          <p:spTgt spid="107"/>
                                        </p:tgtEl>
                                        <p:attrNameLst>
                                          <p:attrName>style.visibility</p:attrName>
                                        </p:attrNameLst>
                                      </p:cBhvr>
                                      <p:to>
                                        <p:strVal val="visible"/>
                                      </p:to>
                                    </p:set>
                                    <p:animEffect transition="in" filter="fade">
                                      <p:cBhvr>
                                        <p:cTn id="43" dur="500"/>
                                        <p:tgtEl>
                                          <p:spTgt spid="107"/>
                                        </p:tgtEl>
                                      </p:cBhvr>
                                    </p:animEffect>
                                  </p:childTnLst>
                                </p:cTn>
                              </p:par>
                              <p:par>
                                <p:cTn id="44" presetID="10" presetClass="entr" presetSubtype="0" fill="hold" grpId="0" nodeType="withEffect">
                                  <p:stCondLst>
                                    <p:cond delay="1500"/>
                                  </p:stCondLst>
                                  <p:childTnLst>
                                    <p:set>
                                      <p:cBhvr>
                                        <p:cTn id="45" dur="1" fill="hold">
                                          <p:stCondLst>
                                            <p:cond delay="0"/>
                                          </p:stCondLst>
                                        </p:cTn>
                                        <p:tgtEl>
                                          <p:spTgt spid="106"/>
                                        </p:tgtEl>
                                        <p:attrNameLst>
                                          <p:attrName>style.visibility</p:attrName>
                                        </p:attrNameLst>
                                      </p:cBhvr>
                                      <p:to>
                                        <p:strVal val="visible"/>
                                      </p:to>
                                    </p:set>
                                    <p:animEffect transition="in" filter="fade">
                                      <p:cBhvr>
                                        <p:cTn id="46" dur="500"/>
                                        <p:tgtEl>
                                          <p:spTgt spid="106"/>
                                        </p:tgtEl>
                                      </p:cBhvr>
                                    </p:animEffect>
                                  </p:childTnLst>
                                </p:cTn>
                              </p:par>
                              <p:par>
                                <p:cTn id="47" presetID="10" presetClass="entr" presetSubtype="0" fill="hold" grpId="0" nodeType="withEffect">
                                  <p:stCondLst>
                                    <p:cond delay="1600"/>
                                  </p:stCondLst>
                                  <p:childTnLst>
                                    <p:set>
                                      <p:cBhvr>
                                        <p:cTn id="48" dur="1" fill="hold">
                                          <p:stCondLst>
                                            <p:cond delay="0"/>
                                          </p:stCondLst>
                                        </p:cTn>
                                        <p:tgtEl>
                                          <p:spTgt spid="118"/>
                                        </p:tgtEl>
                                        <p:attrNameLst>
                                          <p:attrName>style.visibility</p:attrName>
                                        </p:attrNameLst>
                                      </p:cBhvr>
                                      <p:to>
                                        <p:strVal val="visible"/>
                                      </p:to>
                                    </p:set>
                                    <p:animEffect transition="in" filter="fade">
                                      <p:cBhvr>
                                        <p:cTn id="49" dur="500"/>
                                        <p:tgtEl>
                                          <p:spTgt spid="118"/>
                                        </p:tgtEl>
                                      </p:cBhvr>
                                    </p:animEffect>
                                  </p:childTnLst>
                                </p:cTn>
                              </p:par>
                              <p:par>
                                <p:cTn id="50" presetID="10" presetClass="entr" presetSubtype="0" fill="hold" nodeType="withEffect">
                                  <p:stCondLst>
                                    <p:cond delay="1600"/>
                                  </p:stCondLst>
                                  <p:childTnLst>
                                    <p:set>
                                      <p:cBhvr>
                                        <p:cTn id="51" dur="1" fill="hold">
                                          <p:stCondLst>
                                            <p:cond delay="0"/>
                                          </p:stCondLst>
                                        </p:cTn>
                                        <p:tgtEl>
                                          <p:spTgt spid="79"/>
                                        </p:tgtEl>
                                        <p:attrNameLst>
                                          <p:attrName>style.visibility</p:attrName>
                                        </p:attrNameLst>
                                      </p:cBhvr>
                                      <p:to>
                                        <p:strVal val="visible"/>
                                      </p:to>
                                    </p:set>
                                    <p:animEffect transition="in" filter="fade">
                                      <p:cBhvr>
                                        <p:cTn id="52" dur="500"/>
                                        <p:tgtEl>
                                          <p:spTgt spid="79"/>
                                        </p:tgtEl>
                                      </p:cBhvr>
                                    </p:animEffect>
                                  </p:childTnLst>
                                </p:cTn>
                              </p:par>
                              <p:par>
                                <p:cTn id="53" presetID="10" presetClass="entr" presetSubtype="0" fill="hold" grpId="0" nodeType="withEffect">
                                  <p:stCondLst>
                                    <p:cond delay="1600"/>
                                  </p:stCondLst>
                                  <p:childTnLst>
                                    <p:set>
                                      <p:cBhvr>
                                        <p:cTn id="54" dur="1" fill="hold">
                                          <p:stCondLst>
                                            <p:cond delay="0"/>
                                          </p:stCondLst>
                                        </p:cTn>
                                        <p:tgtEl>
                                          <p:spTgt spid="90"/>
                                        </p:tgtEl>
                                        <p:attrNameLst>
                                          <p:attrName>style.visibility</p:attrName>
                                        </p:attrNameLst>
                                      </p:cBhvr>
                                      <p:to>
                                        <p:strVal val="visible"/>
                                      </p:to>
                                    </p:set>
                                    <p:animEffect transition="in" filter="fade">
                                      <p:cBhvr>
                                        <p:cTn id="55" dur="500"/>
                                        <p:tgtEl>
                                          <p:spTgt spid="90"/>
                                        </p:tgtEl>
                                      </p:cBhvr>
                                    </p:animEffect>
                                  </p:childTnLst>
                                </p:cTn>
                              </p:par>
                              <p:par>
                                <p:cTn id="56" presetID="10" presetClass="entr" presetSubtype="0" fill="hold" grpId="0" nodeType="withEffect">
                                  <p:stCondLst>
                                    <p:cond delay="1700"/>
                                  </p:stCondLst>
                                  <p:childTnLst>
                                    <p:set>
                                      <p:cBhvr>
                                        <p:cTn id="57" dur="1" fill="hold">
                                          <p:stCondLst>
                                            <p:cond delay="0"/>
                                          </p:stCondLst>
                                        </p:cTn>
                                        <p:tgtEl>
                                          <p:spTgt spid="122"/>
                                        </p:tgtEl>
                                        <p:attrNameLst>
                                          <p:attrName>style.visibility</p:attrName>
                                        </p:attrNameLst>
                                      </p:cBhvr>
                                      <p:to>
                                        <p:strVal val="visible"/>
                                      </p:to>
                                    </p:set>
                                    <p:animEffect transition="in" filter="fade">
                                      <p:cBhvr>
                                        <p:cTn id="58" dur="500"/>
                                        <p:tgtEl>
                                          <p:spTgt spid="122"/>
                                        </p:tgtEl>
                                      </p:cBhvr>
                                    </p:animEffect>
                                  </p:childTnLst>
                                </p:cTn>
                              </p:par>
                              <p:par>
                                <p:cTn id="59" presetID="10" presetClass="entr" presetSubtype="0" fill="hold" nodeType="withEffect">
                                  <p:stCondLst>
                                    <p:cond delay="1700"/>
                                  </p:stCondLst>
                                  <p:childTnLst>
                                    <p:set>
                                      <p:cBhvr>
                                        <p:cTn id="60" dur="1" fill="hold">
                                          <p:stCondLst>
                                            <p:cond delay="0"/>
                                          </p:stCondLst>
                                        </p:cTn>
                                        <p:tgtEl>
                                          <p:spTgt spid="108"/>
                                        </p:tgtEl>
                                        <p:attrNameLst>
                                          <p:attrName>style.visibility</p:attrName>
                                        </p:attrNameLst>
                                      </p:cBhvr>
                                      <p:to>
                                        <p:strVal val="visible"/>
                                      </p:to>
                                    </p:set>
                                    <p:animEffect transition="in" filter="fade">
                                      <p:cBhvr>
                                        <p:cTn id="61" dur="500"/>
                                        <p:tgtEl>
                                          <p:spTgt spid="108"/>
                                        </p:tgtEl>
                                      </p:cBhvr>
                                    </p:animEffect>
                                  </p:childTnLst>
                                </p:cTn>
                              </p:par>
                              <p:par>
                                <p:cTn id="62" presetID="10" presetClass="entr" presetSubtype="0" fill="hold" grpId="0" nodeType="withEffect">
                                  <p:stCondLst>
                                    <p:cond delay="1700"/>
                                  </p:stCondLst>
                                  <p:childTnLst>
                                    <p:set>
                                      <p:cBhvr>
                                        <p:cTn id="63" dur="1" fill="hold">
                                          <p:stCondLst>
                                            <p:cond delay="0"/>
                                          </p:stCondLst>
                                        </p:cTn>
                                        <p:tgtEl>
                                          <p:spTgt spid="109"/>
                                        </p:tgtEl>
                                        <p:attrNameLst>
                                          <p:attrName>style.visibility</p:attrName>
                                        </p:attrNameLst>
                                      </p:cBhvr>
                                      <p:to>
                                        <p:strVal val="visible"/>
                                      </p:to>
                                    </p:set>
                                    <p:animEffect transition="in" filter="fade">
                                      <p:cBhvr>
                                        <p:cTn id="64" dur="500"/>
                                        <p:tgtEl>
                                          <p:spTgt spid="109"/>
                                        </p:tgtEl>
                                      </p:cBhvr>
                                    </p:animEffect>
                                  </p:childTnLst>
                                </p:cTn>
                              </p:par>
                              <p:par>
                                <p:cTn id="65" presetID="10" presetClass="entr" presetSubtype="0" fill="hold" grpId="0" nodeType="withEffect">
                                  <p:stCondLst>
                                    <p:cond delay="1800"/>
                                  </p:stCondLst>
                                  <p:childTnLst>
                                    <p:set>
                                      <p:cBhvr>
                                        <p:cTn id="66" dur="1" fill="hold">
                                          <p:stCondLst>
                                            <p:cond delay="0"/>
                                          </p:stCondLst>
                                        </p:cTn>
                                        <p:tgtEl>
                                          <p:spTgt spid="126"/>
                                        </p:tgtEl>
                                        <p:attrNameLst>
                                          <p:attrName>style.visibility</p:attrName>
                                        </p:attrNameLst>
                                      </p:cBhvr>
                                      <p:to>
                                        <p:strVal val="visible"/>
                                      </p:to>
                                    </p:set>
                                    <p:animEffect transition="in" filter="fade">
                                      <p:cBhvr>
                                        <p:cTn id="67" dur="500"/>
                                        <p:tgtEl>
                                          <p:spTgt spid="126"/>
                                        </p:tgtEl>
                                      </p:cBhvr>
                                    </p:animEffect>
                                  </p:childTnLst>
                                </p:cTn>
                              </p:par>
                              <p:par>
                                <p:cTn id="68" presetID="10" presetClass="entr" presetSubtype="0" fill="hold" nodeType="withEffect">
                                  <p:stCondLst>
                                    <p:cond delay="1800"/>
                                  </p:stCondLst>
                                  <p:childTnLst>
                                    <p:set>
                                      <p:cBhvr>
                                        <p:cTn id="69" dur="1" fill="hold">
                                          <p:stCondLst>
                                            <p:cond delay="0"/>
                                          </p:stCondLst>
                                        </p:cTn>
                                        <p:tgtEl>
                                          <p:spTgt spid="102"/>
                                        </p:tgtEl>
                                        <p:attrNameLst>
                                          <p:attrName>style.visibility</p:attrName>
                                        </p:attrNameLst>
                                      </p:cBhvr>
                                      <p:to>
                                        <p:strVal val="visible"/>
                                      </p:to>
                                    </p:set>
                                    <p:animEffect transition="in" filter="fade">
                                      <p:cBhvr>
                                        <p:cTn id="70" dur="500"/>
                                        <p:tgtEl>
                                          <p:spTgt spid="102"/>
                                        </p:tgtEl>
                                      </p:cBhvr>
                                    </p:animEffect>
                                  </p:childTnLst>
                                </p:cTn>
                              </p:par>
                              <p:par>
                                <p:cTn id="71" presetID="10" presetClass="entr" presetSubtype="0" fill="hold" grpId="0" nodeType="withEffect">
                                  <p:stCondLst>
                                    <p:cond delay="1800"/>
                                  </p:stCondLst>
                                  <p:childTnLst>
                                    <p:set>
                                      <p:cBhvr>
                                        <p:cTn id="72" dur="1" fill="hold">
                                          <p:stCondLst>
                                            <p:cond delay="0"/>
                                          </p:stCondLst>
                                        </p:cTn>
                                        <p:tgtEl>
                                          <p:spTgt spid="103"/>
                                        </p:tgtEl>
                                        <p:attrNameLst>
                                          <p:attrName>style.visibility</p:attrName>
                                        </p:attrNameLst>
                                      </p:cBhvr>
                                      <p:to>
                                        <p:strVal val="visible"/>
                                      </p:to>
                                    </p:set>
                                    <p:animEffect transition="in" filter="fade">
                                      <p:cBhvr>
                                        <p:cTn id="73" dur="500"/>
                                        <p:tgtEl>
                                          <p:spTgt spid="103"/>
                                        </p:tgtEl>
                                      </p:cBhvr>
                                    </p:animEffect>
                                  </p:childTnLst>
                                </p:cTn>
                              </p:par>
                              <p:par>
                                <p:cTn id="74" presetID="10" presetClass="entr" presetSubtype="0" fill="hold" grpId="0" nodeType="withEffect">
                                  <p:stCondLst>
                                    <p:cond delay="1900"/>
                                  </p:stCondLst>
                                  <p:childTnLst>
                                    <p:set>
                                      <p:cBhvr>
                                        <p:cTn id="75" dur="1" fill="hold">
                                          <p:stCondLst>
                                            <p:cond delay="0"/>
                                          </p:stCondLst>
                                        </p:cTn>
                                        <p:tgtEl>
                                          <p:spTgt spid="133"/>
                                        </p:tgtEl>
                                        <p:attrNameLst>
                                          <p:attrName>style.visibility</p:attrName>
                                        </p:attrNameLst>
                                      </p:cBhvr>
                                      <p:to>
                                        <p:strVal val="visible"/>
                                      </p:to>
                                    </p:set>
                                    <p:animEffect transition="in" filter="fade">
                                      <p:cBhvr>
                                        <p:cTn id="76" dur="500"/>
                                        <p:tgtEl>
                                          <p:spTgt spid="133"/>
                                        </p:tgtEl>
                                      </p:cBhvr>
                                    </p:animEffect>
                                  </p:childTnLst>
                                </p:cTn>
                              </p:par>
                              <p:par>
                                <p:cTn id="77" presetID="10" presetClass="entr" presetSubtype="0" fill="hold" nodeType="withEffect">
                                  <p:stCondLst>
                                    <p:cond delay="1900"/>
                                  </p:stCondLst>
                                  <p:childTnLst>
                                    <p:set>
                                      <p:cBhvr>
                                        <p:cTn id="78" dur="1" fill="hold">
                                          <p:stCondLst>
                                            <p:cond delay="0"/>
                                          </p:stCondLst>
                                        </p:cTn>
                                        <p:tgtEl>
                                          <p:spTgt spid="111"/>
                                        </p:tgtEl>
                                        <p:attrNameLst>
                                          <p:attrName>style.visibility</p:attrName>
                                        </p:attrNameLst>
                                      </p:cBhvr>
                                      <p:to>
                                        <p:strVal val="visible"/>
                                      </p:to>
                                    </p:set>
                                    <p:animEffect transition="in" filter="fade">
                                      <p:cBhvr>
                                        <p:cTn id="79" dur="500"/>
                                        <p:tgtEl>
                                          <p:spTgt spid="111"/>
                                        </p:tgtEl>
                                      </p:cBhvr>
                                    </p:animEffect>
                                  </p:childTnLst>
                                </p:cTn>
                              </p:par>
                              <p:par>
                                <p:cTn id="80" presetID="10" presetClass="entr" presetSubtype="0" fill="hold" grpId="0" nodeType="withEffect">
                                  <p:stCondLst>
                                    <p:cond delay="1900"/>
                                  </p:stCondLst>
                                  <p:childTnLst>
                                    <p:set>
                                      <p:cBhvr>
                                        <p:cTn id="81" dur="1" fill="hold">
                                          <p:stCondLst>
                                            <p:cond delay="0"/>
                                          </p:stCondLst>
                                        </p:cTn>
                                        <p:tgtEl>
                                          <p:spTgt spid="112"/>
                                        </p:tgtEl>
                                        <p:attrNameLst>
                                          <p:attrName>style.visibility</p:attrName>
                                        </p:attrNameLst>
                                      </p:cBhvr>
                                      <p:to>
                                        <p:strVal val="visible"/>
                                      </p:to>
                                    </p:set>
                                    <p:animEffect transition="in" filter="fade">
                                      <p:cBhvr>
                                        <p:cTn id="82" dur="500"/>
                                        <p:tgtEl>
                                          <p:spTgt spid="112"/>
                                        </p:tgtEl>
                                      </p:cBhvr>
                                    </p:animEffect>
                                  </p:childTnLst>
                                </p:cTn>
                              </p:par>
                              <p:par>
                                <p:cTn id="83" presetID="10" presetClass="entr" presetSubtype="0" fill="hold" grpId="0" nodeType="withEffect">
                                  <p:stCondLst>
                                    <p:cond delay="2000"/>
                                  </p:stCondLst>
                                  <p:childTnLst>
                                    <p:set>
                                      <p:cBhvr>
                                        <p:cTn id="84" dur="1" fill="hold">
                                          <p:stCondLst>
                                            <p:cond delay="0"/>
                                          </p:stCondLst>
                                        </p:cTn>
                                        <p:tgtEl>
                                          <p:spTgt spid="136"/>
                                        </p:tgtEl>
                                        <p:attrNameLst>
                                          <p:attrName>style.visibility</p:attrName>
                                        </p:attrNameLst>
                                      </p:cBhvr>
                                      <p:to>
                                        <p:strVal val="visible"/>
                                      </p:to>
                                    </p:set>
                                    <p:animEffect transition="in" filter="fade">
                                      <p:cBhvr>
                                        <p:cTn id="85" dur="500"/>
                                        <p:tgtEl>
                                          <p:spTgt spid="136"/>
                                        </p:tgtEl>
                                      </p:cBhvr>
                                    </p:animEffect>
                                  </p:childTnLst>
                                </p:cTn>
                              </p:par>
                              <p:par>
                                <p:cTn id="86" presetID="10" presetClass="entr" presetSubtype="0" fill="hold" grpId="0" nodeType="withEffect">
                                  <p:stCondLst>
                                    <p:cond delay="2000"/>
                                  </p:stCondLst>
                                  <p:childTnLst>
                                    <p:set>
                                      <p:cBhvr>
                                        <p:cTn id="87" dur="1" fill="hold">
                                          <p:stCondLst>
                                            <p:cond delay="0"/>
                                          </p:stCondLst>
                                        </p:cTn>
                                        <p:tgtEl>
                                          <p:spTgt spid="87"/>
                                        </p:tgtEl>
                                        <p:attrNameLst>
                                          <p:attrName>style.visibility</p:attrName>
                                        </p:attrNameLst>
                                      </p:cBhvr>
                                      <p:to>
                                        <p:strVal val="visible"/>
                                      </p:to>
                                    </p:set>
                                    <p:animEffect transition="in" filter="fade">
                                      <p:cBhvr>
                                        <p:cTn id="88" dur="500"/>
                                        <p:tgtEl>
                                          <p:spTgt spid="87"/>
                                        </p:tgtEl>
                                      </p:cBhvr>
                                    </p:animEffect>
                                  </p:childTnLst>
                                </p:cTn>
                              </p:par>
                              <p:par>
                                <p:cTn id="89" presetID="10" presetClass="entr" presetSubtype="0" fill="hold" grpId="0" nodeType="withEffect">
                                  <p:stCondLst>
                                    <p:cond delay="2000"/>
                                  </p:stCondLst>
                                  <p:childTnLst>
                                    <p:set>
                                      <p:cBhvr>
                                        <p:cTn id="90" dur="1" fill="hold">
                                          <p:stCondLst>
                                            <p:cond delay="0"/>
                                          </p:stCondLst>
                                        </p:cTn>
                                        <p:tgtEl>
                                          <p:spTgt spid="55"/>
                                        </p:tgtEl>
                                        <p:attrNameLst>
                                          <p:attrName>style.visibility</p:attrName>
                                        </p:attrNameLst>
                                      </p:cBhvr>
                                      <p:to>
                                        <p:strVal val="visible"/>
                                      </p:to>
                                    </p:set>
                                    <p:animEffect transition="in" filter="fade">
                                      <p:cBhvr>
                                        <p:cTn id="91" dur="500"/>
                                        <p:tgtEl>
                                          <p:spTgt spid="55"/>
                                        </p:tgtEl>
                                      </p:cBhvr>
                                    </p:animEffect>
                                  </p:childTnLst>
                                </p:cTn>
                              </p:par>
                              <p:par>
                                <p:cTn id="92" presetID="10" presetClass="entr" presetSubtype="0" fill="hold" grpId="0" nodeType="withEffect">
                                  <p:stCondLst>
                                    <p:cond delay="2100"/>
                                  </p:stCondLst>
                                  <p:childTnLst>
                                    <p:set>
                                      <p:cBhvr>
                                        <p:cTn id="93" dur="1" fill="hold">
                                          <p:stCondLst>
                                            <p:cond delay="0"/>
                                          </p:stCondLst>
                                        </p:cTn>
                                        <p:tgtEl>
                                          <p:spTgt spid="139"/>
                                        </p:tgtEl>
                                        <p:attrNameLst>
                                          <p:attrName>style.visibility</p:attrName>
                                        </p:attrNameLst>
                                      </p:cBhvr>
                                      <p:to>
                                        <p:strVal val="visible"/>
                                      </p:to>
                                    </p:set>
                                    <p:animEffect transition="in" filter="fade">
                                      <p:cBhvr>
                                        <p:cTn id="94" dur="500"/>
                                        <p:tgtEl>
                                          <p:spTgt spid="139"/>
                                        </p:tgtEl>
                                      </p:cBhvr>
                                    </p:animEffect>
                                  </p:childTnLst>
                                </p:cTn>
                              </p:par>
                              <p:par>
                                <p:cTn id="95" presetID="10" presetClass="entr" presetSubtype="0" fill="hold" grpId="0" nodeType="withEffect">
                                  <p:stCondLst>
                                    <p:cond delay="2100"/>
                                  </p:stCondLst>
                                  <p:childTnLst>
                                    <p:set>
                                      <p:cBhvr>
                                        <p:cTn id="96" dur="1" fill="hold">
                                          <p:stCondLst>
                                            <p:cond delay="0"/>
                                          </p:stCondLst>
                                        </p:cTn>
                                        <p:tgtEl>
                                          <p:spTgt spid="114"/>
                                        </p:tgtEl>
                                        <p:attrNameLst>
                                          <p:attrName>style.visibility</p:attrName>
                                        </p:attrNameLst>
                                      </p:cBhvr>
                                      <p:to>
                                        <p:strVal val="visible"/>
                                      </p:to>
                                    </p:set>
                                    <p:animEffect transition="in" filter="fade">
                                      <p:cBhvr>
                                        <p:cTn id="97" dur="500"/>
                                        <p:tgtEl>
                                          <p:spTgt spid="114"/>
                                        </p:tgtEl>
                                      </p:cBhvr>
                                    </p:animEffect>
                                  </p:childTnLst>
                                </p:cTn>
                              </p:par>
                              <p:par>
                                <p:cTn id="98" presetID="10" presetClass="entr" presetSubtype="0" fill="hold" grpId="0" nodeType="withEffect">
                                  <p:stCondLst>
                                    <p:cond delay="2100"/>
                                  </p:stCondLst>
                                  <p:childTnLst>
                                    <p:set>
                                      <p:cBhvr>
                                        <p:cTn id="99" dur="1" fill="hold">
                                          <p:stCondLst>
                                            <p:cond delay="0"/>
                                          </p:stCondLst>
                                        </p:cTn>
                                        <p:tgtEl>
                                          <p:spTgt spid="113"/>
                                        </p:tgtEl>
                                        <p:attrNameLst>
                                          <p:attrName>style.visibility</p:attrName>
                                        </p:attrNameLst>
                                      </p:cBhvr>
                                      <p:to>
                                        <p:strVal val="visible"/>
                                      </p:to>
                                    </p:set>
                                    <p:animEffect transition="in" filter="fade">
                                      <p:cBhvr>
                                        <p:cTn id="100"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54" grpId="0"/>
      <p:bldP spid="55" grpId="0"/>
      <p:bldP spid="81" grpId="0" animBg="1"/>
      <p:bldP spid="87" grpId="0" animBg="1"/>
      <p:bldP spid="90" grpId="0"/>
      <p:bldP spid="103" grpId="0"/>
      <p:bldP spid="106" grpId="0"/>
      <p:bldP spid="107" grpId="0" animBg="1"/>
      <p:bldP spid="109" grpId="0"/>
      <p:bldP spid="112" grpId="0"/>
      <p:bldP spid="113" grpId="0"/>
      <p:bldP spid="114" grpId="0" animBg="1"/>
      <p:bldP spid="118" grpId="0" animBg="1"/>
      <p:bldP spid="122" grpId="0" animBg="1"/>
      <p:bldP spid="126" grpId="0" animBg="1"/>
      <p:bldP spid="133" grpId="0" animBg="1"/>
      <p:bldP spid="136" grpId="0" animBg="1"/>
      <p:bldP spid="139" grpId="0" animBg="1"/>
      <p:bldP spid="143" grpId="0" animBg="1"/>
    </p:bld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7" name="Title 6"/>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28" name="Sev01"/>
          <p:cNvSpPr/>
          <p:nvPr/>
        </p:nvSpPr>
        <p:spPr>
          <a:xfrm>
            <a:off x="2988574" y="4748663"/>
            <a:ext cx="3226365" cy="322636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668" dirty="0">
              <a:solidFill>
                <a:schemeClr val="accent1">
                  <a:lumMod val="50000"/>
                </a:schemeClr>
              </a:solidFill>
              <a:latin typeface="FontAwesome" pitchFamily="2" charset="0"/>
            </a:endParaRPr>
          </a:p>
        </p:txBody>
      </p:sp>
      <p:sp>
        <p:nvSpPr>
          <p:cNvPr id="29" name="Sev02"/>
          <p:cNvSpPr/>
          <p:nvPr/>
        </p:nvSpPr>
        <p:spPr>
          <a:xfrm>
            <a:off x="8042500" y="4748663"/>
            <a:ext cx="3226365" cy="322636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2" dirty="0">
              <a:solidFill>
                <a:schemeClr val="accent2">
                  <a:lumMod val="50000"/>
                </a:schemeClr>
              </a:solidFill>
              <a:latin typeface="FontAwesome" pitchFamily="2" charset="0"/>
            </a:endParaRPr>
          </a:p>
        </p:txBody>
      </p:sp>
      <p:sp>
        <p:nvSpPr>
          <p:cNvPr id="30" name="Sev03"/>
          <p:cNvSpPr/>
          <p:nvPr/>
        </p:nvSpPr>
        <p:spPr>
          <a:xfrm>
            <a:off x="13096426" y="4748663"/>
            <a:ext cx="3226365" cy="32263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668" dirty="0">
              <a:solidFill>
                <a:schemeClr val="accent3">
                  <a:lumMod val="50000"/>
                </a:schemeClr>
              </a:solidFill>
              <a:latin typeface="FontAwesome" pitchFamily="2" charset="0"/>
              <a:cs typeface="+mj-cs"/>
            </a:endParaRPr>
          </a:p>
        </p:txBody>
      </p:sp>
      <p:sp>
        <p:nvSpPr>
          <p:cNvPr id="31" name="Freeform 158"/>
          <p:cNvSpPr>
            <a:spLocks noEditPoints="1"/>
          </p:cNvSpPr>
          <p:nvPr/>
        </p:nvSpPr>
        <p:spPr bwMode="auto">
          <a:xfrm>
            <a:off x="3850952" y="5718302"/>
            <a:ext cx="1501603" cy="1287082"/>
          </a:xfrm>
          <a:custGeom>
            <a:avLst/>
            <a:gdLst/>
            <a:ahLst/>
            <a:cxnLst>
              <a:cxn ang="0">
                <a:pos x="68" y="30"/>
              </a:cxn>
              <a:cxn ang="0">
                <a:pos x="0" y="30"/>
              </a:cxn>
              <a:cxn ang="0">
                <a:pos x="0" y="15"/>
              </a:cxn>
              <a:cxn ang="0">
                <a:pos x="7" y="9"/>
              </a:cxn>
              <a:cxn ang="0">
                <a:pos x="20" y="9"/>
              </a:cxn>
              <a:cxn ang="0">
                <a:pos x="20" y="3"/>
              </a:cxn>
              <a:cxn ang="0">
                <a:pos x="24" y="0"/>
              </a:cxn>
              <a:cxn ang="0">
                <a:pos x="45" y="0"/>
              </a:cxn>
              <a:cxn ang="0">
                <a:pos x="49" y="3"/>
              </a:cxn>
              <a:cxn ang="0">
                <a:pos x="49" y="9"/>
              </a:cxn>
              <a:cxn ang="0">
                <a:pos x="62" y="9"/>
              </a:cxn>
              <a:cxn ang="0">
                <a:pos x="68" y="15"/>
              </a:cxn>
              <a:cxn ang="0">
                <a:pos x="68" y="30"/>
              </a:cxn>
              <a:cxn ang="0">
                <a:pos x="68" y="52"/>
              </a:cxn>
              <a:cxn ang="0">
                <a:pos x="62" y="58"/>
              </a:cxn>
              <a:cxn ang="0">
                <a:pos x="7" y="58"/>
              </a:cxn>
              <a:cxn ang="0">
                <a:pos x="0" y="52"/>
              </a:cxn>
              <a:cxn ang="0">
                <a:pos x="0" y="34"/>
              </a:cxn>
              <a:cxn ang="0">
                <a:pos x="26" y="34"/>
              </a:cxn>
              <a:cxn ang="0">
                <a:pos x="26" y="40"/>
              </a:cxn>
              <a:cxn ang="0">
                <a:pos x="28" y="42"/>
              </a:cxn>
              <a:cxn ang="0">
                <a:pos x="41" y="42"/>
              </a:cxn>
              <a:cxn ang="0">
                <a:pos x="43" y="40"/>
              </a:cxn>
              <a:cxn ang="0">
                <a:pos x="43" y="34"/>
              </a:cxn>
              <a:cxn ang="0">
                <a:pos x="68" y="34"/>
              </a:cxn>
              <a:cxn ang="0">
                <a:pos x="68" y="52"/>
              </a:cxn>
              <a:cxn ang="0">
                <a:pos x="44" y="9"/>
              </a:cxn>
              <a:cxn ang="0">
                <a:pos x="44" y="5"/>
              </a:cxn>
              <a:cxn ang="0">
                <a:pos x="25" y="5"/>
              </a:cxn>
              <a:cxn ang="0">
                <a:pos x="25" y="9"/>
              </a:cxn>
              <a:cxn ang="0">
                <a:pos x="44" y="9"/>
              </a:cxn>
              <a:cxn ang="0">
                <a:pos x="39" y="39"/>
              </a:cxn>
              <a:cxn ang="0">
                <a:pos x="30" y="39"/>
              </a:cxn>
              <a:cxn ang="0">
                <a:pos x="30" y="34"/>
              </a:cxn>
              <a:cxn ang="0">
                <a:pos x="39" y="34"/>
              </a:cxn>
              <a:cxn ang="0">
                <a:pos x="39" y="39"/>
              </a:cxn>
            </a:cxnLst>
            <a:rect l="0" t="0" r="r" b="b"/>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2" name="Freeform 139"/>
          <p:cNvSpPr>
            <a:spLocks noChangeAspect="1" noEditPoints="1"/>
          </p:cNvSpPr>
          <p:nvPr/>
        </p:nvSpPr>
        <p:spPr bwMode="auto">
          <a:xfrm>
            <a:off x="8938751" y="5644915"/>
            <a:ext cx="1433857" cy="1433857"/>
          </a:xfrm>
          <a:custGeom>
            <a:avLst/>
            <a:gdLst/>
            <a:ahLst/>
            <a:cxnLst>
              <a:cxn ang="0">
                <a:pos x="68" y="34"/>
              </a:cxn>
              <a:cxn ang="0">
                <a:pos x="34" y="68"/>
              </a:cxn>
              <a:cxn ang="0">
                <a:pos x="0" y="34"/>
              </a:cxn>
              <a:cxn ang="0">
                <a:pos x="34" y="0"/>
              </a:cxn>
              <a:cxn ang="0">
                <a:pos x="68" y="34"/>
              </a:cxn>
              <a:cxn ang="0">
                <a:pos x="66" y="34"/>
              </a:cxn>
              <a:cxn ang="0">
                <a:pos x="34" y="1"/>
              </a:cxn>
              <a:cxn ang="0">
                <a:pos x="1" y="34"/>
              </a:cxn>
              <a:cxn ang="0">
                <a:pos x="34" y="66"/>
              </a:cxn>
              <a:cxn ang="0">
                <a:pos x="66" y="34"/>
              </a:cxn>
              <a:cxn ang="0">
                <a:pos x="7" y="22"/>
              </a:cxn>
              <a:cxn ang="0">
                <a:pos x="21" y="60"/>
              </a:cxn>
              <a:cxn ang="0">
                <a:pos x="5" y="34"/>
              </a:cxn>
              <a:cxn ang="0">
                <a:pos x="7" y="22"/>
              </a:cxn>
              <a:cxn ang="0">
                <a:pos x="51" y="42"/>
              </a:cxn>
              <a:cxn ang="0">
                <a:pos x="48" y="51"/>
              </a:cxn>
              <a:cxn ang="0">
                <a:pos x="38" y="20"/>
              </a:cxn>
              <a:cxn ang="0">
                <a:pos x="41" y="20"/>
              </a:cxn>
              <a:cxn ang="0">
                <a:pos x="41" y="17"/>
              </a:cxn>
              <a:cxn ang="0">
                <a:pos x="33" y="18"/>
              </a:cxn>
              <a:cxn ang="0">
                <a:pos x="25" y="17"/>
              </a:cxn>
              <a:cxn ang="0">
                <a:pos x="25" y="20"/>
              </a:cxn>
              <a:cxn ang="0">
                <a:pos x="28" y="20"/>
              </a:cxn>
              <a:cxn ang="0">
                <a:pos x="33" y="32"/>
              </a:cxn>
              <a:cxn ang="0">
                <a:pos x="27" y="52"/>
              </a:cxn>
              <a:cxn ang="0">
                <a:pos x="16" y="20"/>
              </a:cxn>
              <a:cxn ang="0">
                <a:pos x="19" y="20"/>
              </a:cxn>
              <a:cxn ang="0">
                <a:pos x="19" y="17"/>
              </a:cxn>
              <a:cxn ang="0">
                <a:pos x="11" y="18"/>
              </a:cxn>
              <a:cxn ang="0">
                <a:pos x="9" y="18"/>
              </a:cxn>
              <a:cxn ang="0">
                <a:pos x="34" y="5"/>
              </a:cxn>
              <a:cxn ang="0">
                <a:pos x="53" y="12"/>
              </a:cxn>
              <a:cxn ang="0">
                <a:pos x="53" y="12"/>
              </a:cxn>
              <a:cxn ang="0">
                <a:pos x="48" y="17"/>
              </a:cxn>
              <a:cxn ang="0">
                <a:pos x="51" y="24"/>
              </a:cxn>
              <a:cxn ang="0">
                <a:pos x="53" y="32"/>
              </a:cxn>
              <a:cxn ang="0">
                <a:pos x="51" y="42"/>
              </a:cxn>
              <a:cxn ang="0">
                <a:pos x="43" y="61"/>
              </a:cxn>
              <a:cxn ang="0">
                <a:pos x="43" y="61"/>
              </a:cxn>
              <a:cxn ang="0">
                <a:pos x="34" y="63"/>
              </a:cxn>
              <a:cxn ang="0">
                <a:pos x="26" y="62"/>
              </a:cxn>
              <a:cxn ang="0">
                <a:pos x="34" y="36"/>
              </a:cxn>
              <a:cxn ang="0">
                <a:pos x="43" y="61"/>
              </a:cxn>
              <a:cxn ang="0">
                <a:pos x="63" y="34"/>
              </a:cxn>
              <a:cxn ang="0">
                <a:pos x="48" y="59"/>
              </a:cxn>
              <a:cxn ang="0">
                <a:pos x="57" y="33"/>
              </a:cxn>
              <a:cxn ang="0">
                <a:pos x="60" y="23"/>
              </a:cxn>
              <a:cxn ang="0">
                <a:pos x="59" y="20"/>
              </a:cxn>
              <a:cxn ang="0">
                <a:pos x="63" y="34"/>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6" y="34"/>
                </a:moveTo>
                <a:cubicBezTo>
                  <a:pt x="66" y="16"/>
                  <a:pt x="52" y="1"/>
                  <a:pt x="34" y="1"/>
                </a:cubicBezTo>
                <a:cubicBezTo>
                  <a:pt x="16" y="1"/>
                  <a:pt x="1" y="16"/>
                  <a:pt x="1" y="34"/>
                </a:cubicBezTo>
                <a:cubicBezTo>
                  <a:pt x="1" y="52"/>
                  <a:pt x="16" y="66"/>
                  <a:pt x="34" y="66"/>
                </a:cubicBezTo>
                <a:cubicBezTo>
                  <a:pt x="52" y="66"/>
                  <a:pt x="66" y="52"/>
                  <a:pt x="66" y="34"/>
                </a:cubicBezTo>
                <a:close/>
                <a:moveTo>
                  <a:pt x="7" y="22"/>
                </a:moveTo>
                <a:cubicBezTo>
                  <a:pt x="21" y="60"/>
                  <a:pt x="21" y="60"/>
                  <a:pt x="21" y="60"/>
                </a:cubicBezTo>
                <a:cubicBezTo>
                  <a:pt x="11" y="55"/>
                  <a:pt x="5" y="45"/>
                  <a:pt x="5" y="34"/>
                </a:cubicBezTo>
                <a:cubicBezTo>
                  <a:pt x="5" y="29"/>
                  <a:pt x="5" y="25"/>
                  <a:pt x="7" y="22"/>
                </a:cubicBezTo>
                <a:close/>
                <a:moveTo>
                  <a:pt x="51" y="42"/>
                </a:moveTo>
                <a:cubicBezTo>
                  <a:pt x="48" y="51"/>
                  <a:pt x="48" y="51"/>
                  <a:pt x="48" y="51"/>
                </a:cubicBezTo>
                <a:cubicBezTo>
                  <a:pt x="38" y="20"/>
                  <a:pt x="38" y="20"/>
                  <a:pt x="38" y="20"/>
                </a:cubicBezTo>
                <a:cubicBezTo>
                  <a:pt x="38" y="20"/>
                  <a:pt x="40" y="20"/>
                  <a:pt x="41" y="20"/>
                </a:cubicBezTo>
                <a:cubicBezTo>
                  <a:pt x="43" y="20"/>
                  <a:pt x="43" y="17"/>
                  <a:pt x="41" y="17"/>
                </a:cubicBezTo>
                <a:cubicBezTo>
                  <a:pt x="36" y="18"/>
                  <a:pt x="33" y="18"/>
                  <a:pt x="33" y="18"/>
                </a:cubicBezTo>
                <a:cubicBezTo>
                  <a:pt x="33" y="18"/>
                  <a:pt x="30" y="18"/>
                  <a:pt x="25" y="17"/>
                </a:cubicBezTo>
                <a:cubicBezTo>
                  <a:pt x="24" y="17"/>
                  <a:pt x="24" y="20"/>
                  <a:pt x="25" y="20"/>
                </a:cubicBezTo>
                <a:cubicBezTo>
                  <a:pt x="27" y="20"/>
                  <a:pt x="28" y="20"/>
                  <a:pt x="28" y="20"/>
                </a:cubicBezTo>
                <a:cubicBezTo>
                  <a:pt x="33" y="32"/>
                  <a:pt x="33" y="32"/>
                  <a:pt x="33" y="32"/>
                </a:cubicBezTo>
                <a:cubicBezTo>
                  <a:pt x="27" y="52"/>
                  <a:pt x="27" y="52"/>
                  <a:pt x="27" y="52"/>
                </a:cubicBezTo>
                <a:cubicBezTo>
                  <a:pt x="16" y="20"/>
                  <a:pt x="16" y="20"/>
                  <a:pt x="16" y="20"/>
                </a:cubicBezTo>
                <a:cubicBezTo>
                  <a:pt x="16" y="20"/>
                  <a:pt x="18" y="20"/>
                  <a:pt x="19" y="20"/>
                </a:cubicBezTo>
                <a:cubicBezTo>
                  <a:pt x="21" y="20"/>
                  <a:pt x="21" y="17"/>
                  <a:pt x="19" y="17"/>
                </a:cubicBezTo>
                <a:cubicBezTo>
                  <a:pt x="14" y="18"/>
                  <a:pt x="11" y="18"/>
                  <a:pt x="11" y="18"/>
                </a:cubicBezTo>
                <a:cubicBezTo>
                  <a:pt x="11" y="18"/>
                  <a:pt x="10" y="18"/>
                  <a:pt x="9" y="18"/>
                </a:cubicBezTo>
                <a:cubicBezTo>
                  <a:pt x="15" y="10"/>
                  <a:pt x="24" y="5"/>
                  <a:pt x="34" y="5"/>
                </a:cubicBezTo>
                <a:cubicBezTo>
                  <a:pt x="41" y="5"/>
                  <a:pt x="48" y="7"/>
                  <a:pt x="53" y="12"/>
                </a:cubicBezTo>
                <a:cubicBezTo>
                  <a:pt x="53" y="12"/>
                  <a:pt x="53" y="12"/>
                  <a:pt x="53" y="12"/>
                </a:cubicBezTo>
                <a:cubicBezTo>
                  <a:pt x="50" y="12"/>
                  <a:pt x="48" y="15"/>
                  <a:pt x="48" y="17"/>
                </a:cubicBezTo>
                <a:cubicBezTo>
                  <a:pt x="48" y="20"/>
                  <a:pt x="50" y="22"/>
                  <a:pt x="51" y="24"/>
                </a:cubicBezTo>
                <a:cubicBezTo>
                  <a:pt x="52" y="26"/>
                  <a:pt x="53" y="29"/>
                  <a:pt x="53" y="32"/>
                </a:cubicBezTo>
                <a:cubicBezTo>
                  <a:pt x="53" y="35"/>
                  <a:pt x="52" y="38"/>
                  <a:pt x="51" y="42"/>
                </a:cubicBezTo>
                <a:close/>
                <a:moveTo>
                  <a:pt x="43" y="61"/>
                </a:moveTo>
                <a:cubicBezTo>
                  <a:pt x="43" y="61"/>
                  <a:pt x="43" y="61"/>
                  <a:pt x="43" y="61"/>
                </a:cubicBezTo>
                <a:cubicBezTo>
                  <a:pt x="40" y="62"/>
                  <a:pt x="37" y="63"/>
                  <a:pt x="34" y="63"/>
                </a:cubicBezTo>
                <a:cubicBezTo>
                  <a:pt x="31" y="63"/>
                  <a:pt x="28" y="62"/>
                  <a:pt x="26" y="62"/>
                </a:cubicBezTo>
                <a:cubicBezTo>
                  <a:pt x="34" y="36"/>
                  <a:pt x="34" y="36"/>
                  <a:pt x="34" y="36"/>
                </a:cubicBezTo>
                <a:lnTo>
                  <a:pt x="43" y="61"/>
                </a:lnTo>
                <a:close/>
                <a:moveTo>
                  <a:pt x="63" y="34"/>
                </a:moveTo>
                <a:cubicBezTo>
                  <a:pt x="63" y="44"/>
                  <a:pt x="57" y="54"/>
                  <a:pt x="48" y="59"/>
                </a:cubicBezTo>
                <a:cubicBezTo>
                  <a:pt x="57" y="33"/>
                  <a:pt x="57" y="33"/>
                  <a:pt x="57" y="33"/>
                </a:cubicBezTo>
                <a:cubicBezTo>
                  <a:pt x="59" y="29"/>
                  <a:pt x="60" y="26"/>
                  <a:pt x="60" y="23"/>
                </a:cubicBezTo>
                <a:cubicBezTo>
                  <a:pt x="60" y="22"/>
                  <a:pt x="60" y="21"/>
                  <a:pt x="59" y="20"/>
                </a:cubicBezTo>
                <a:cubicBezTo>
                  <a:pt x="62" y="24"/>
                  <a:pt x="63" y="29"/>
                  <a:pt x="63" y="34"/>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3" name="Freeform 157"/>
          <p:cNvSpPr>
            <a:spLocks noEditPoints="1"/>
          </p:cNvSpPr>
          <p:nvPr/>
        </p:nvSpPr>
        <p:spPr bwMode="auto">
          <a:xfrm>
            <a:off x="14177231" y="5709834"/>
            <a:ext cx="1064755" cy="1304018"/>
          </a:xfrm>
          <a:custGeom>
            <a:avLst/>
            <a:gdLst/>
            <a:ahLst/>
            <a:cxnLst>
              <a:cxn ang="0">
                <a:pos x="41" y="44"/>
              </a:cxn>
              <a:cxn ang="0">
                <a:pos x="35" y="50"/>
              </a:cxn>
              <a:cxn ang="0">
                <a:pos x="5" y="50"/>
              </a:cxn>
              <a:cxn ang="0">
                <a:pos x="0" y="44"/>
              </a:cxn>
              <a:cxn ang="0">
                <a:pos x="0" y="5"/>
              </a:cxn>
              <a:cxn ang="0">
                <a:pos x="5" y="0"/>
              </a:cxn>
              <a:cxn ang="0">
                <a:pos x="35" y="0"/>
              </a:cxn>
              <a:cxn ang="0">
                <a:pos x="41" y="5"/>
              </a:cxn>
              <a:cxn ang="0">
                <a:pos x="41" y="44"/>
              </a:cxn>
              <a:cxn ang="0">
                <a:pos x="36" y="5"/>
              </a:cxn>
              <a:cxn ang="0">
                <a:pos x="35" y="4"/>
              </a:cxn>
              <a:cxn ang="0">
                <a:pos x="5" y="4"/>
              </a:cxn>
              <a:cxn ang="0">
                <a:pos x="4" y="5"/>
              </a:cxn>
              <a:cxn ang="0">
                <a:pos x="4" y="40"/>
              </a:cxn>
              <a:cxn ang="0">
                <a:pos x="5" y="41"/>
              </a:cxn>
              <a:cxn ang="0">
                <a:pos x="35" y="41"/>
              </a:cxn>
              <a:cxn ang="0">
                <a:pos x="36" y="40"/>
              </a:cxn>
              <a:cxn ang="0">
                <a:pos x="36" y="5"/>
              </a:cxn>
              <a:cxn ang="0">
                <a:pos x="20" y="43"/>
              </a:cxn>
              <a:cxn ang="0">
                <a:pos x="18" y="45"/>
              </a:cxn>
              <a:cxn ang="0">
                <a:pos x="20" y="48"/>
              </a:cxn>
              <a:cxn ang="0">
                <a:pos x="23" y="45"/>
              </a:cxn>
              <a:cxn ang="0">
                <a:pos x="20" y="43"/>
              </a:cxn>
            </a:cxnLst>
            <a:rect l="0" t="0" r="r" b="b"/>
            <a:pathLst>
              <a:path w="41" h="5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4" name="Sev04"/>
          <p:cNvSpPr/>
          <p:nvPr/>
        </p:nvSpPr>
        <p:spPr>
          <a:xfrm>
            <a:off x="18150355" y="4748663"/>
            <a:ext cx="3226365" cy="322636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668" dirty="0">
              <a:solidFill>
                <a:schemeClr val="accent4">
                  <a:lumMod val="50000"/>
                </a:schemeClr>
              </a:solidFill>
              <a:latin typeface="FontAwesome" pitchFamily="2" charset="0"/>
            </a:endParaRPr>
          </a:p>
        </p:txBody>
      </p:sp>
      <p:sp>
        <p:nvSpPr>
          <p:cNvPr id="35" name="Freeform 13"/>
          <p:cNvSpPr>
            <a:spLocks noChangeAspect="1" noEditPoints="1"/>
          </p:cNvSpPr>
          <p:nvPr/>
        </p:nvSpPr>
        <p:spPr bwMode="auto">
          <a:xfrm>
            <a:off x="19061370" y="5832994"/>
            <a:ext cx="1404336" cy="1057704"/>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nvGrpSpPr>
          <p:cNvPr id="36" name="Group 35"/>
          <p:cNvGrpSpPr/>
          <p:nvPr/>
        </p:nvGrpSpPr>
        <p:grpSpPr>
          <a:xfrm>
            <a:off x="2450845" y="8509986"/>
            <a:ext cx="4301820" cy="3119486"/>
            <a:chOff x="1562100" y="3199423"/>
            <a:chExt cx="1612996" cy="1169672"/>
          </a:xfrm>
        </p:grpSpPr>
        <p:sp>
          <p:nvSpPr>
            <p:cNvPr id="37" name="TextBox 36"/>
            <p:cNvSpPr txBox="1"/>
            <p:nvPr/>
          </p:nvSpPr>
          <p:spPr>
            <a:xfrm>
              <a:off x="1562100" y="3445728"/>
              <a:ext cx="1612996" cy="923367"/>
            </a:xfrm>
            <a:prstGeom prst="rect">
              <a:avLst/>
            </a:prstGeom>
            <a:noFill/>
          </p:spPr>
          <p:txBody>
            <a:bodyPr wrap="square" lIns="0" tIns="0" rIns="0" bIns="0" rtlCol="0" anchor="t">
              <a:spAutoFit/>
            </a:bodyPr>
            <a:lstStyle/>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a:t>
              </a:r>
              <a:r>
                <a:rPr lang="en-US" sz="2667" dirty="0" err="1">
                  <a:solidFill>
                    <a:schemeClr val="tx1">
                      <a:lumMod val="75000"/>
                      <a:lumOff val="25000"/>
                    </a:schemeClr>
                  </a:solidFill>
                </a:rPr>
                <a:t>lorem</a:t>
              </a:r>
              <a:r>
                <a:rPr lang="en-US" sz="2667" dirty="0">
                  <a:solidFill>
                    <a:schemeClr val="tx1">
                      <a:lumMod val="75000"/>
                      <a:lumOff val="25000"/>
                    </a:schemeClr>
                  </a:solidFill>
                </a:rPr>
                <a:t> </a:t>
              </a:r>
              <a:r>
                <a:rPr lang="en-US" sz="2667" dirty="0" err="1">
                  <a:solidFill>
                    <a:schemeClr val="tx1">
                      <a:lumMod val="75000"/>
                      <a:lumOff val="25000"/>
                    </a:schemeClr>
                  </a:solidFill>
                </a:rPr>
                <a:t>ipsum</a:t>
              </a:r>
              <a:r>
                <a:rPr lang="en-US" sz="2667" dirty="0">
                  <a:solidFill>
                    <a:schemeClr val="tx1">
                      <a:lumMod val="75000"/>
                      <a:lumOff val="25000"/>
                    </a:schemeClr>
                  </a:solidFill>
                </a:rPr>
                <a:t> available, but the majority suffered alteration</a:t>
              </a:r>
            </a:p>
          </p:txBody>
        </p:sp>
        <p:sp>
          <p:nvSpPr>
            <p:cNvPr id="38" name="Rectangle 37"/>
            <p:cNvSpPr/>
            <p:nvPr/>
          </p:nvSpPr>
          <p:spPr>
            <a:xfrm>
              <a:off x="1723184" y="3199423"/>
              <a:ext cx="1290829" cy="219265"/>
            </a:xfrm>
            <a:prstGeom prst="rect">
              <a:avLst/>
            </a:prstGeom>
          </p:spPr>
          <p:txBody>
            <a:bodyPr wrap="none" lIns="0">
              <a:spAutoFit/>
            </a:bodyPr>
            <a:lstStyle/>
            <a:p>
              <a:pPr lvl="0" algn="ctr">
                <a:spcBef>
                  <a:spcPct val="20000"/>
                </a:spcBef>
                <a:defRPr/>
              </a:pPr>
              <a:r>
                <a:rPr lang="en-US" sz="3200" b="1" dirty="0">
                  <a:solidFill>
                    <a:schemeClr val="tx1">
                      <a:lumMod val="75000"/>
                      <a:lumOff val="25000"/>
                    </a:schemeClr>
                  </a:solidFill>
                </a:rPr>
                <a:t>Title Goes Here </a:t>
              </a:r>
            </a:p>
          </p:txBody>
        </p:sp>
      </p:grpSp>
      <p:grpSp>
        <p:nvGrpSpPr>
          <p:cNvPr id="39" name="Group 38"/>
          <p:cNvGrpSpPr/>
          <p:nvPr/>
        </p:nvGrpSpPr>
        <p:grpSpPr>
          <a:xfrm>
            <a:off x="7504771" y="8509986"/>
            <a:ext cx="4301820" cy="3119486"/>
            <a:chOff x="1562100" y="3199423"/>
            <a:chExt cx="1612996" cy="1169672"/>
          </a:xfrm>
        </p:grpSpPr>
        <p:sp>
          <p:nvSpPr>
            <p:cNvPr id="40" name="TextBox 39"/>
            <p:cNvSpPr txBox="1"/>
            <p:nvPr/>
          </p:nvSpPr>
          <p:spPr>
            <a:xfrm>
              <a:off x="1562100" y="3445728"/>
              <a:ext cx="1612996" cy="923367"/>
            </a:xfrm>
            <a:prstGeom prst="rect">
              <a:avLst/>
            </a:prstGeom>
            <a:noFill/>
          </p:spPr>
          <p:txBody>
            <a:bodyPr wrap="square" lIns="0" tIns="0" rIns="0" bIns="0" rtlCol="0" anchor="t">
              <a:spAutoFit/>
            </a:bodyPr>
            <a:lstStyle/>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a:t>
              </a:r>
              <a:r>
                <a:rPr lang="en-US" sz="2667" dirty="0" err="1">
                  <a:solidFill>
                    <a:schemeClr val="tx1">
                      <a:lumMod val="75000"/>
                      <a:lumOff val="25000"/>
                    </a:schemeClr>
                  </a:solidFill>
                </a:rPr>
                <a:t>lorem</a:t>
              </a:r>
              <a:r>
                <a:rPr lang="en-US" sz="2667" dirty="0">
                  <a:solidFill>
                    <a:schemeClr val="tx1">
                      <a:lumMod val="75000"/>
                      <a:lumOff val="25000"/>
                    </a:schemeClr>
                  </a:solidFill>
                </a:rPr>
                <a:t> </a:t>
              </a:r>
              <a:r>
                <a:rPr lang="en-US" sz="2667" dirty="0" err="1">
                  <a:solidFill>
                    <a:schemeClr val="tx1">
                      <a:lumMod val="75000"/>
                      <a:lumOff val="25000"/>
                    </a:schemeClr>
                  </a:solidFill>
                </a:rPr>
                <a:t>ipsum</a:t>
              </a:r>
              <a:r>
                <a:rPr lang="en-US" sz="2667" dirty="0">
                  <a:solidFill>
                    <a:schemeClr val="tx1">
                      <a:lumMod val="75000"/>
                      <a:lumOff val="25000"/>
                    </a:schemeClr>
                  </a:solidFill>
                </a:rPr>
                <a:t> available, but the majority suffered alteration</a:t>
              </a:r>
            </a:p>
          </p:txBody>
        </p:sp>
        <p:sp>
          <p:nvSpPr>
            <p:cNvPr id="41" name="Rectangle 40"/>
            <p:cNvSpPr/>
            <p:nvPr/>
          </p:nvSpPr>
          <p:spPr>
            <a:xfrm>
              <a:off x="1723184" y="3199423"/>
              <a:ext cx="1290829" cy="219265"/>
            </a:xfrm>
            <a:prstGeom prst="rect">
              <a:avLst/>
            </a:prstGeom>
          </p:spPr>
          <p:txBody>
            <a:bodyPr wrap="none" lIns="0">
              <a:spAutoFit/>
            </a:bodyPr>
            <a:lstStyle/>
            <a:p>
              <a:pPr lvl="0" algn="ctr">
                <a:spcBef>
                  <a:spcPct val="20000"/>
                </a:spcBef>
                <a:defRPr/>
              </a:pPr>
              <a:r>
                <a:rPr lang="en-US" sz="3200" b="1" dirty="0">
                  <a:solidFill>
                    <a:schemeClr val="tx1">
                      <a:lumMod val="75000"/>
                      <a:lumOff val="25000"/>
                    </a:schemeClr>
                  </a:solidFill>
                </a:rPr>
                <a:t>Title Goes Here </a:t>
              </a:r>
            </a:p>
          </p:txBody>
        </p:sp>
      </p:grpSp>
      <p:grpSp>
        <p:nvGrpSpPr>
          <p:cNvPr id="42" name="Group 41"/>
          <p:cNvGrpSpPr/>
          <p:nvPr/>
        </p:nvGrpSpPr>
        <p:grpSpPr>
          <a:xfrm>
            <a:off x="12558697" y="8509986"/>
            <a:ext cx="4301820" cy="3119486"/>
            <a:chOff x="1562100" y="3199423"/>
            <a:chExt cx="1612996" cy="1169672"/>
          </a:xfrm>
        </p:grpSpPr>
        <p:sp>
          <p:nvSpPr>
            <p:cNvPr id="43" name="TextBox 42"/>
            <p:cNvSpPr txBox="1"/>
            <p:nvPr/>
          </p:nvSpPr>
          <p:spPr>
            <a:xfrm>
              <a:off x="1562100" y="3445728"/>
              <a:ext cx="1612996" cy="923367"/>
            </a:xfrm>
            <a:prstGeom prst="rect">
              <a:avLst/>
            </a:prstGeom>
            <a:noFill/>
          </p:spPr>
          <p:txBody>
            <a:bodyPr wrap="square" lIns="0" tIns="0" rIns="0" bIns="0" rtlCol="0" anchor="t">
              <a:spAutoFit/>
            </a:bodyPr>
            <a:lstStyle/>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a:t>
              </a:r>
              <a:r>
                <a:rPr lang="en-US" sz="2667" dirty="0" err="1">
                  <a:solidFill>
                    <a:schemeClr val="tx1">
                      <a:lumMod val="75000"/>
                      <a:lumOff val="25000"/>
                    </a:schemeClr>
                  </a:solidFill>
                </a:rPr>
                <a:t>lorem</a:t>
              </a:r>
              <a:r>
                <a:rPr lang="en-US" sz="2667" dirty="0">
                  <a:solidFill>
                    <a:schemeClr val="tx1">
                      <a:lumMod val="75000"/>
                      <a:lumOff val="25000"/>
                    </a:schemeClr>
                  </a:solidFill>
                </a:rPr>
                <a:t> </a:t>
              </a:r>
              <a:r>
                <a:rPr lang="en-US" sz="2667" dirty="0" err="1">
                  <a:solidFill>
                    <a:schemeClr val="tx1">
                      <a:lumMod val="75000"/>
                      <a:lumOff val="25000"/>
                    </a:schemeClr>
                  </a:solidFill>
                </a:rPr>
                <a:t>ipsum</a:t>
              </a:r>
              <a:r>
                <a:rPr lang="en-US" sz="2667" dirty="0">
                  <a:solidFill>
                    <a:schemeClr val="tx1">
                      <a:lumMod val="75000"/>
                      <a:lumOff val="25000"/>
                    </a:schemeClr>
                  </a:solidFill>
                </a:rPr>
                <a:t> available, but the majority suffered alteration</a:t>
              </a:r>
            </a:p>
          </p:txBody>
        </p:sp>
        <p:sp>
          <p:nvSpPr>
            <p:cNvPr id="44" name="Rectangle 43"/>
            <p:cNvSpPr/>
            <p:nvPr/>
          </p:nvSpPr>
          <p:spPr>
            <a:xfrm>
              <a:off x="1723184" y="3199423"/>
              <a:ext cx="1290829" cy="219265"/>
            </a:xfrm>
            <a:prstGeom prst="rect">
              <a:avLst/>
            </a:prstGeom>
          </p:spPr>
          <p:txBody>
            <a:bodyPr wrap="none" lIns="0">
              <a:spAutoFit/>
            </a:bodyPr>
            <a:lstStyle/>
            <a:p>
              <a:pPr lvl="0" algn="ctr">
                <a:spcBef>
                  <a:spcPct val="20000"/>
                </a:spcBef>
                <a:defRPr/>
              </a:pPr>
              <a:r>
                <a:rPr lang="en-US" sz="3200" b="1" dirty="0">
                  <a:solidFill>
                    <a:schemeClr val="tx1">
                      <a:lumMod val="75000"/>
                      <a:lumOff val="25000"/>
                    </a:schemeClr>
                  </a:solidFill>
                </a:rPr>
                <a:t>Title Goes Here </a:t>
              </a:r>
            </a:p>
          </p:txBody>
        </p:sp>
      </p:grpSp>
      <p:grpSp>
        <p:nvGrpSpPr>
          <p:cNvPr id="45" name="Group 44"/>
          <p:cNvGrpSpPr/>
          <p:nvPr/>
        </p:nvGrpSpPr>
        <p:grpSpPr>
          <a:xfrm>
            <a:off x="17612626" y="8509986"/>
            <a:ext cx="4301820" cy="3119486"/>
            <a:chOff x="1562100" y="3199423"/>
            <a:chExt cx="1612996" cy="1169672"/>
          </a:xfrm>
        </p:grpSpPr>
        <p:sp>
          <p:nvSpPr>
            <p:cNvPr id="46" name="TextBox 45"/>
            <p:cNvSpPr txBox="1"/>
            <p:nvPr/>
          </p:nvSpPr>
          <p:spPr>
            <a:xfrm>
              <a:off x="1562100" y="3445728"/>
              <a:ext cx="1612996" cy="923367"/>
            </a:xfrm>
            <a:prstGeom prst="rect">
              <a:avLst/>
            </a:prstGeom>
            <a:noFill/>
          </p:spPr>
          <p:txBody>
            <a:bodyPr wrap="square" lIns="0" tIns="0" rIns="0" bIns="0" rtlCol="0" anchor="t">
              <a:spAutoFit/>
            </a:bodyPr>
            <a:lstStyle/>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a:t>
              </a:r>
              <a:r>
                <a:rPr lang="en-US" sz="2667" dirty="0" err="1">
                  <a:solidFill>
                    <a:schemeClr val="tx1">
                      <a:lumMod val="75000"/>
                      <a:lumOff val="25000"/>
                    </a:schemeClr>
                  </a:solidFill>
                </a:rPr>
                <a:t>lorem</a:t>
              </a:r>
              <a:r>
                <a:rPr lang="en-US" sz="2667" dirty="0">
                  <a:solidFill>
                    <a:schemeClr val="tx1">
                      <a:lumMod val="75000"/>
                      <a:lumOff val="25000"/>
                    </a:schemeClr>
                  </a:solidFill>
                </a:rPr>
                <a:t> </a:t>
              </a:r>
              <a:r>
                <a:rPr lang="en-US" sz="2667" dirty="0" err="1">
                  <a:solidFill>
                    <a:schemeClr val="tx1">
                      <a:lumMod val="75000"/>
                      <a:lumOff val="25000"/>
                    </a:schemeClr>
                  </a:solidFill>
                </a:rPr>
                <a:t>ipsum</a:t>
              </a:r>
              <a:r>
                <a:rPr lang="en-US" sz="2667" dirty="0">
                  <a:solidFill>
                    <a:schemeClr val="tx1">
                      <a:lumMod val="75000"/>
                      <a:lumOff val="25000"/>
                    </a:schemeClr>
                  </a:solidFill>
                </a:rPr>
                <a:t> available, but the majority suffered alteration</a:t>
              </a:r>
            </a:p>
          </p:txBody>
        </p:sp>
        <p:sp>
          <p:nvSpPr>
            <p:cNvPr id="47" name="Rectangle 46"/>
            <p:cNvSpPr/>
            <p:nvPr/>
          </p:nvSpPr>
          <p:spPr>
            <a:xfrm>
              <a:off x="1723184" y="3199423"/>
              <a:ext cx="1290829" cy="219265"/>
            </a:xfrm>
            <a:prstGeom prst="rect">
              <a:avLst/>
            </a:prstGeom>
          </p:spPr>
          <p:txBody>
            <a:bodyPr wrap="none" lIns="0">
              <a:spAutoFit/>
            </a:bodyPr>
            <a:lstStyle/>
            <a:p>
              <a:pPr lvl="0" algn="ctr">
                <a:spcBef>
                  <a:spcPct val="20000"/>
                </a:spcBef>
                <a:defRPr/>
              </a:pPr>
              <a:r>
                <a:rPr lang="en-US" sz="3200" b="1" dirty="0">
                  <a:solidFill>
                    <a:schemeClr val="tx1">
                      <a:lumMod val="75000"/>
                      <a:lumOff val="25000"/>
                    </a:schemeClr>
                  </a:solidFill>
                </a:rPr>
                <a:t>Title Goes Here </a:t>
              </a:r>
            </a:p>
          </p:txBody>
        </p:sp>
      </p:grpSp>
    </p:spTree>
    <p:extLst>
      <p:ext uri="{BB962C8B-B14F-4D97-AF65-F5344CB8AC3E}">
        <p14:creationId xmlns:p14="http://schemas.microsoft.com/office/powerpoint/2010/main" val="4172564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3" presetClass="entr" presetSubtype="16" fill="hold" grpId="0" nodeType="after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p:cTn id="13" dur="500" fill="hold"/>
                                        <p:tgtEl>
                                          <p:spTgt spid="31"/>
                                        </p:tgtEl>
                                        <p:attrNameLst>
                                          <p:attrName>ppt_w</p:attrName>
                                        </p:attrNameLst>
                                      </p:cBhvr>
                                      <p:tavLst>
                                        <p:tav tm="0">
                                          <p:val>
                                            <p:fltVal val="0"/>
                                          </p:val>
                                        </p:tav>
                                        <p:tav tm="100000">
                                          <p:val>
                                            <p:strVal val="#ppt_w"/>
                                          </p:val>
                                        </p:tav>
                                      </p:tavLst>
                                    </p:anim>
                                    <p:anim calcmode="lin" valueType="num">
                                      <p:cBhvr>
                                        <p:cTn id="14" dur="500" fill="hold"/>
                                        <p:tgtEl>
                                          <p:spTgt spid="31"/>
                                        </p:tgtEl>
                                        <p:attrNameLst>
                                          <p:attrName>ppt_h</p:attrName>
                                        </p:attrNameLst>
                                      </p:cBhvr>
                                      <p:tavLst>
                                        <p:tav tm="0">
                                          <p:val>
                                            <p:fltVal val="0"/>
                                          </p:val>
                                        </p:tav>
                                        <p:tav tm="100000">
                                          <p:val>
                                            <p:strVal val="#ppt_h"/>
                                          </p:val>
                                        </p:tav>
                                      </p:tavLst>
                                    </p:anim>
                                  </p:childTnLst>
                                </p:cTn>
                              </p:par>
                            </p:childTnLst>
                          </p:cTn>
                        </p:par>
                        <p:par>
                          <p:cTn id="15" fill="hold">
                            <p:stCondLst>
                              <p:cond delay="1000"/>
                            </p:stCondLst>
                            <p:childTnLst>
                              <p:par>
                                <p:cTn id="16" presetID="2" presetClass="entr" presetSubtype="4" fill="hold" nodeType="afterEffect">
                                  <p:stCondLst>
                                    <p:cond delay="0"/>
                                  </p:stCondLst>
                                  <p:childTnLst>
                                    <p:set>
                                      <p:cBhvr>
                                        <p:cTn id="17" dur="1" fill="hold">
                                          <p:stCondLst>
                                            <p:cond delay="0"/>
                                          </p:stCondLst>
                                        </p:cTn>
                                        <p:tgtEl>
                                          <p:spTgt spid="36"/>
                                        </p:tgtEl>
                                        <p:attrNameLst>
                                          <p:attrName>style.visibility</p:attrName>
                                        </p:attrNameLst>
                                      </p:cBhvr>
                                      <p:to>
                                        <p:strVal val="visible"/>
                                      </p:to>
                                    </p:set>
                                    <p:anim calcmode="lin" valueType="num">
                                      <p:cBhvr additive="base">
                                        <p:cTn id="18" dur="500" fill="hold"/>
                                        <p:tgtEl>
                                          <p:spTgt spid="36"/>
                                        </p:tgtEl>
                                        <p:attrNameLst>
                                          <p:attrName>ppt_x</p:attrName>
                                        </p:attrNameLst>
                                      </p:cBhvr>
                                      <p:tavLst>
                                        <p:tav tm="0">
                                          <p:val>
                                            <p:strVal val="#ppt_x"/>
                                          </p:val>
                                        </p:tav>
                                        <p:tav tm="100000">
                                          <p:val>
                                            <p:strVal val="#ppt_x"/>
                                          </p:val>
                                        </p:tav>
                                      </p:tavLst>
                                    </p:anim>
                                    <p:anim calcmode="lin" valueType="num">
                                      <p:cBhvr additive="base">
                                        <p:cTn id="19" dur="500" fill="hold"/>
                                        <p:tgtEl>
                                          <p:spTgt spid="36"/>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53" presetClass="entr" presetSubtype="0"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fill="hold"/>
                                        <p:tgtEl>
                                          <p:spTgt spid="29"/>
                                        </p:tgtEl>
                                        <p:attrNameLst>
                                          <p:attrName>ppt_w</p:attrName>
                                        </p:attrNameLst>
                                      </p:cBhvr>
                                      <p:tavLst>
                                        <p:tav tm="0">
                                          <p:val>
                                            <p:fltVal val="0"/>
                                          </p:val>
                                        </p:tav>
                                        <p:tav tm="100000">
                                          <p:val>
                                            <p:strVal val="#ppt_w"/>
                                          </p:val>
                                        </p:tav>
                                      </p:tavLst>
                                    </p:anim>
                                    <p:anim calcmode="lin" valueType="num">
                                      <p:cBhvr>
                                        <p:cTn id="24" dur="500" fill="hold"/>
                                        <p:tgtEl>
                                          <p:spTgt spid="29"/>
                                        </p:tgtEl>
                                        <p:attrNameLst>
                                          <p:attrName>ppt_h</p:attrName>
                                        </p:attrNameLst>
                                      </p:cBhvr>
                                      <p:tavLst>
                                        <p:tav tm="0">
                                          <p:val>
                                            <p:fltVal val="0"/>
                                          </p:val>
                                        </p:tav>
                                        <p:tav tm="100000">
                                          <p:val>
                                            <p:strVal val="#ppt_h"/>
                                          </p:val>
                                        </p:tav>
                                      </p:tavLst>
                                    </p:anim>
                                    <p:animEffect transition="in" filter="fade">
                                      <p:cBhvr>
                                        <p:cTn id="25" dur="500"/>
                                        <p:tgtEl>
                                          <p:spTgt spid="29"/>
                                        </p:tgtEl>
                                      </p:cBhvr>
                                    </p:animEffect>
                                  </p:childTnLst>
                                </p:cTn>
                              </p:par>
                            </p:childTnLst>
                          </p:cTn>
                        </p:par>
                        <p:par>
                          <p:cTn id="26" fill="hold">
                            <p:stCondLst>
                              <p:cond delay="2000"/>
                            </p:stCondLst>
                            <p:childTnLst>
                              <p:par>
                                <p:cTn id="27" presetID="23" presetClass="entr" presetSubtype="16" fill="hold" grpId="0" nodeType="afterEffect">
                                  <p:stCondLst>
                                    <p:cond delay="0"/>
                                  </p:stCondLst>
                                  <p:childTnLst>
                                    <p:set>
                                      <p:cBhvr>
                                        <p:cTn id="28" dur="1" fill="hold">
                                          <p:stCondLst>
                                            <p:cond delay="0"/>
                                          </p:stCondLst>
                                        </p:cTn>
                                        <p:tgtEl>
                                          <p:spTgt spid="32"/>
                                        </p:tgtEl>
                                        <p:attrNameLst>
                                          <p:attrName>style.visibility</p:attrName>
                                        </p:attrNameLst>
                                      </p:cBhvr>
                                      <p:to>
                                        <p:strVal val="visible"/>
                                      </p:to>
                                    </p:set>
                                    <p:anim calcmode="lin" valueType="num">
                                      <p:cBhvr>
                                        <p:cTn id="29" dur="500" fill="hold"/>
                                        <p:tgtEl>
                                          <p:spTgt spid="32"/>
                                        </p:tgtEl>
                                        <p:attrNameLst>
                                          <p:attrName>ppt_w</p:attrName>
                                        </p:attrNameLst>
                                      </p:cBhvr>
                                      <p:tavLst>
                                        <p:tav tm="0">
                                          <p:val>
                                            <p:fltVal val="0"/>
                                          </p:val>
                                        </p:tav>
                                        <p:tav tm="100000">
                                          <p:val>
                                            <p:strVal val="#ppt_w"/>
                                          </p:val>
                                        </p:tav>
                                      </p:tavLst>
                                    </p:anim>
                                    <p:anim calcmode="lin" valueType="num">
                                      <p:cBhvr>
                                        <p:cTn id="30" dur="500" fill="hold"/>
                                        <p:tgtEl>
                                          <p:spTgt spid="32"/>
                                        </p:tgtEl>
                                        <p:attrNameLst>
                                          <p:attrName>ppt_h</p:attrName>
                                        </p:attrNameLst>
                                      </p:cBhvr>
                                      <p:tavLst>
                                        <p:tav tm="0">
                                          <p:val>
                                            <p:fltVal val="0"/>
                                          </p:val>
                                        </p:tav>
                                        <p:tav tm="100000">
                                          <p:val>
                                            <p:strVal val="#ppt_h"/>
                                          </p:val>
                                        </p:tav>
                                      </p:tavLst>
                                    </p:anim>
                                  </p:childTnLst>
                                </p:cTn>
                              </p:par>
                            </p:childTnLst>
                          </p:cTn>
                        </p:par>
                        <p:par>
                          <p:cTn id="31" fill="hold">
                            <p:stCondLst>
                              <p:cond delay="2500"/>
                            </p:stCondLst>
                            <p:childTnLst>
                              <p:par>
                                <p:cTn id="32" presetID="2" presetClass="entr" presetSubtype="4" fill="hold" nodeType="afterEffect">
                                  <p:stCondLst>
                                    <p:cond delay="0"/>
                                  </p:stCondLst>
                                  <p:childTnLst>
                                    <p:set>
                                      <p:cBhvr>
                                        <p:cTn id="33" dur="1" fill="hold">
                                          <p:stCondLst>
                                            <p:cond delay="0"/>
                                          </p:stCondLst>
                                        </p:cTn>
                                        <p:tgtEl>
                                          <p:spTgt spid="39"/>
                                        </p:tgtEl>
                                        <p:attrNameLst>
                                          <p:attrName>style.visibility</p:attrName>
                                        </p:attrNameLst>
                                      </p:cBhvr>
                                      <p:to>
                                        <p:strVal val="visible"/>
                                      </p:to>
                                    </p:set>
                                    <p:anim calcmode="lin" valueType="num">
                                      <p:cBhvr additive="base">
                                        <p:cTn id="34" dur="500" fill="hold"/>
                                        <p:tgtEl>
                                          <p:spTgt spid="39"/>
                                        </p:tgtEl>
                                        <p:attrNameLst>
                                          <p:attrName>ppt_x</p:attrName>
                                        </p:attrNameLst>
                                      </p:cBhvr>
                                      <p:tavLst>
                                        <p:tav tm="0">
                                          <p:val>
                                            <p:strVal val="#ppt_x"/>
                                          </p:val>
                                        </p:tav>
                                        <p:tav tm="100000">
                                          <p:val>
                                            <p:strVal val="#ppt_x"/>
                                          </p:val>
                                        </p:tav>
                                      </p:tavLst>
                                    </p:anim>
                                    <p:anim calcmode="lin" valueType="num">
                                      <p:cBhvr additive="base">
                                        <p:cTn id="35" dur="500" fill="hold"/>
                                        <p:tgtEl>
                                          <p:spTgt spid="39"/>
                                        </p:tgtEl>
                                        <p:attrNameLst>
                                          <p:attrName>ppt_y</p:attrName>
                                        </p:attrNameLst>
                                      </p:cBhvr>
                                      <p:tavLst>
                                        <p:tav tm="0">
                                          <p:val>
                                            <p:strVal val="1+#ppt_h/2"/>
                                          </p:val>
                                        </p:tav>
                                        <p:tav tm="100000">
                                          <p:val>
                                            <p:strVal val="#ppt_y"/>
                                          </p:val>
                                        </p:tav>
                                      </p:tavLst>
                                    </p:anim>
                                  </p:childTnLst>
                                </p:cTn>
                              </p:par>
                            </p:childTnLst>
                          </p:cTn>
                        </p:par>
                        <p:par>
                          <p:cTn id="36" fill="hold">
                            <p:stCondLst>
                              <p:cond delay="3000"/>
                            </p:stCondLst>
                            <p:childTnLst>
                              <p:par>
                                <p:cTn id="37" presetID="53" presetClass="entr" presetSubtype="0" fill="hold" grpId="0" nodeType="afterEffect">
                                  <p:stCondLst>
                                    <p:cond delay="0"/>
                                  </p:stCondLst>
                                  <p:childTnLst>
                                    <p:set>
                                      <p:cBhvr>
                                        <p:cTn id="38" dur="1" fill="hold">
                                          <p:stCondLst>
                                            <p:cond delay="0"/>
                                          </p:stCondLst>
                                        </p:cTn>
                                        <p:tgtEl>
                                          <p:spTgt spid="30"/>
                                        </p:tgtEl>
                                        <p:attrNameLst>
                                          <p:attrName>style.visibility</p:attrName>
                                        </p:attrNameLst>
                                      </p:cBhvr>
                                      <p:to>
                                        <p:strVal val="visible"/>
                                      </p:to>
                                    </p:set>
                                    <p:anim calcmode="lin" valueType="num">
                                      <p:cBhvr>
                                        <p:cTn id="39" dur="500" fill="hold"/>
                                        <p:tgtEl>
                                          <p:spTgt spid="30"/>
                                        </p:tgtEl>
                                        <p:attrNameLst>
                                          <p:attrName>ppt_w</p:attrName>
                                        </p:attrNameLst>
                                      </p:cBhvr>
                                      <p:tavLst>
                                        <p:tav tm="0">
                                          <p:val>
                                            <p:fltVal val="0"/>
                                          </p:val>
                                        </p:tav>
                                        <p:tav tm="100000">
                                          <p:val>
                                            <p:strVal val="#ppt_w"/>
                                          </p:val>
                                        </p:tav>
                                      </p:tavLst>
                                    </p:anim>
                                    <p:anim calcmode="lin" valueType="num">
                                      <p:cBhvr>
                                        <p:cTn id="40" dur="500" fill="hold"/>
                                        <p:tgtEl>
                                          <p:spTgt spid="30"/>
                                        </p:tgtEl>
                                        <p:attrNameLst>
                                          <p:attrName>ppt_h</p:attrName>
                                        </p:attrNameLst>
                                      </p:cBhvr>
                                      <p:tavLst>
                                        <p:tav tm="0">
                                          <p:val>
                                            <p:fltVal val="0"/>
                                          </p:val>
                                        </p:tav>
                                        <p:tav tm="100000">
                                          <p:val>
                                            <p:strVal val="#ppt_h"/>
                                          </p:val>
                                        </p:tav>
                                      </p:tavLst>
                                    </p:anim>
                                    <p:animEffect transition="in" filter="fade">
                                      <p:cBhvr>
                                        <p:cTn id="41" dur="500"/>
                                        <p:tgtEl>
                                          <p:spTgt spid="30"/>
                                        </p:tgtEl>
                                      </p:cBhvr>
                                    </p:animEffect>
                                  </p:childTnLst>
                                </p:cTn>
                              </p:par>
                            </p:childTnLst>
                          </p:cTn>
                        </p:par>
                        <p:par>
                          <p:cTn id="42" fill="hold">
                            <p:stCondLst>
                              <p:cond delay="3500"/>
                            </p:stCondLst>
                            <p:childTnLst>
                              <p:par>
                                <p:cTn id="43" presetID="23" presetClass="entr" presetSubtype="16" fill="hold" grpId="0" nodeType="afterEffect">
                                  <p:stCondLst>
                                    <p:cond delay="0"/>
                                  </p:stCondLst>
                                  <p:childTnLst>
                                    <p:set>
                                      <p:cBhvr>
                                        <p:cTn id="44" dur="1" fill="hold">
                                          <p:stCondLst>
                                            <p:cond delay="0"/>
                                          </p:stCondLst>
                                        </p:cTn>
                                        <p:tgtEl>
                                          <p:spTgt spid="33"/>
                                        </p:tgtEl>
                                        <p:attrNameLst>
                                          <p:attrName>style.visibility</p:attrName>
                                        </p:attrNameLst>
                                      </p:cBhvr>
                                      <p:to>
                                        <p:strVal val="visible"/>
                                      </p:to>
                                    </p:set>
                                    <p:anim calcmode="lin" valueType="num">
                                      <p:cBhvr>
                                        <p:cTn id="45" dur="500" fill="hold"/>
                                        <p:tgtEl>
                                          <p:spTgt spid="33"/>
                                        </p:tgtEl>
                                        <p:attrNameLst>
                                          <p:attrName>ppt_w</p:attrName>
                                        </p:attrNameLst>
                                      </p:cBhvr>
                                      <p:tavLst>
                                        <p:tav tm="0">
                                          <p:val>
                                            <p:fltVal val="0"/>
                                          </p:val>
                                        </p:tav>
                                        <p:tav tm="100000">
                                          <p:val>
                                            <p:strVal val="#ppt_w"/>
                                          </p:val>
                                        </p:tav>
                                      </p:tavLst>
                                    </p:anim>
                                    <p:anim calcmode="lin" valueType="num">
                                      <p:cBhvr>
                                        <p:cTn id="46" dur="500" fill="hold"/>
                                        <p:tgtEl>
                                          <p:spTgt spid="33"/>
                                        </p:tgtEl>
                                        <p:attrNameLst>
                                          <p:attrName>ppt_h</p:attrName>
                                        </p:attrNameLst>
                                      </p:cBhvr>
                                      <p:tavLst>
                                        <p:tav tm="0">
                                          <p:val>
                                            <p:fltVal val="0"/>
                                          </p:val>
                                        </p:tav>
                                        <p:tav tm="100000">
                                          <p:val>
                                            <p:strVal val="#ppt_h"/>
                                          </p:val>
                                        </p:tav>
                                      </p:tavLst>
                                    </p:anim>
                                  </p:childTnLst>
                                </p:cTn>
                              </p:par>
                            </p:childTnLst>
                          </p:cTn>
                        </p:par>
                        <p:par>
                          <p:cTn id="47" fill="hold">
                            <p:stCondLst>
                              <p:cond delay="4000"/>
                            </p:stCondLst>
                            <p:childTnLst>
                              <p:par>
                                <p:cTn id="48" presetID="2" presetClass="entr" presetSubtype="4" fill="hold" nodeType="afterEffect">
                                  <p:stCondLst>
                                    <p:cond delay="0"/>
                                  </p:stCondLst>
                                  <p:childTnLst>
                                    <p:set>
                                      <p:cBhvr>
                                        <p:cTn id="49" dur="1" fill="hold">
                                          <p:stCondLst>
                                            <p:cond delay="0"/>
                                          </p:stCondLst>
                                        </p:cTn>
                                        <p:tgtEl>
                                          <p:spTgt spid="42"/>
                                        </p:tgtEl>
                                        <p:attrNameLst>
                                          <p:attrName>style.visibility</p:attrName>
                                        </p:attrNameLst>
                                      </p:cBhvr>
                                      <p:to>
                                        <p:strVal val="visible"/>
                                      </p:to>
                                    </p:set>
                                    <p:anim calcmode="lin" valueType="num">
                                      <p:cBhvr additive="base">
                                        <p:cTn id="50" dur="500" fill="hold"/>
                                        <p:tgtEl>
                                          <p:spTgt spid="42"/>
                                        </p:tgtEl>
                                        <p:attrNameLst>
                                          <p:attrName>ppt_x</p:attrName>
                                        </p:attrNameLst>
                                      </p:cBhvr>
                                      <p:tavLst>
                                        <p:tav tm="0">
                                          <p:val>
                                            <p:strVal val="#ppt_x"/>
                                          </p:val>
                                        </p:tav>
                                        <p:tav tm="100000">
                                          <p:val>
                                            <p:strVal val="#ppt_x"/>
                                          </p:val>
                                        </p:tav>
                                      </p:tavLst>
                                    </p:anim>
                                    <p:anim calcmode="lin" valueType="num">
                                      <p:cBhvr additive="base">
                                        <p:cTn id="51" dur="500" fill="hold"/>
                                        <p:tgtEl>
                                          <p:spTgt spid="42"/>
                                        </p:tgtEl>
                                        <p:attrNameLst>
                                          <p:attrName>ppt_y</p:attrName>
                                        </p:attrNameLst>
                                      </p:cBhvr>
                                      <p:tavLst>
                                        <p:tav tm="0">
                                          <p:val>
                                            <p:strVal val="1+#ppt_h/2"/>
                                          </p:val>
                                        </p:tav>
                                        <p:tav tm="100000">
                                          <p:val>
                                            <p:strVal val="#ppt_y"/>
                                          </p:val>
                                        </p:tav>
                                      </p:tavLst>
                                    </p:anim>
                                  </p:childTnLst>
                                </p:cTn>
                              </p:par>
                            </p:childTnLst>
                          </p:cTn>
                        </p:par>
                        <p:par>
                          <p:cTn id="52" fill="hold">
                            <p:stCondLst>
                              <p:cond delay="4500"/>
                            </p:stCondLst>
                            <p:childTnLst>
                              <p:par>
                                <p:cTn id="53" presetID="53" presetClass="entr" presetSubtype="0" fill="hold" grpId="0" nodeType="afterEffect">
                                  <p:stCondLst>
                                    <p:cond delay="0"/>
                                  </p:stCondLst>
                                  <p:childTnLst>
                                    <p:set>
                                      <p:cBhvr>
                                        <p:cTn id="54" dur="1" fill="hold">
                                          <p:stCondLst>
                                            <p:cond delay="0"/>
                                          </p:stCondLst>
                                        </p:cTn>
                                        <p:tgtEl>
                                          <p:spTgt spid="34"/>
                                        </p:tgtEl>
                                        <p:attrNameLst>
                                          <p:attrName>style.visibility</p:attrName>
                                        </p:attrNameLst>
                                      </p:cBhvr>
                                      <p:to>
                                        <p:strVal val="visible"/>
                                      </p:to>
                                    </p:set>
                                    <p:anim calcmode="lin" valueType="num">
                                      <p:cBhvr>
                                        <p:cTn id="55" dur="500" fill="hold"/>
                                        <p:tgtEl>
                                          <p:spTgt spid="34"/>
                                        </p:tgtEl>
                                        <p:attrNameLst>
                                          <p:attrName>ppt_w</p:attrName>
                                        </p:attrNameLst>
                                      </p:cBhvr>
                                      <p:tavLst>
                                        <p:tav tm="0">
                                          <p:val>
                                            <p:fltVal val="0"/>
                                          </p:val>
                                        </p:tav>
                                        <p:tav tm="100000">
                                          <p:val>
                                            <p:strVal val="#ppt_w"/>
                                          </p:val>
                                        </p:tav>
                                      </p:tavLst>
                                    </p:anim>
                                    <p:anim calcmode="lin" valueType="num">
                                      <p:cBhvr>
                                        <p:cTn id="56" dur="500" fill="hold"/>
                                        <p:tgtEl>
                                          <p:spTgt spid="34"/>
                                        </p:tgtEl>
                                        <p:attrNameLst>
                                          <p:attrName>ppt_h</p:attrName>
                                        </p:attrNameLst>
                                      </p:cBhvr>
                                      <p:tavLst>
                                        <p:tav tm="0">
                                          <p:val>
                                            <p:fltVal val="0"/>
                                          </p:val>
                                        </p:tav>
                                        <p:tav tm="100000">
                                          <p:val>
                                            <p:strVal val="#ppt_h"/>
                                          </p:val>
                                        </p:tav>
                                      </p:tavLst>
                                    </p:anim>
                                    <p:animEffect transition="in" filter="fade">
                                      <p:cBhvr>
                                        <p:cTn id="57" dur="500"/>
                                        <p:tgtEl>
                                          <p:spTgt spid="34"/>
                                        </p:tgtEl>
                                      </p:cBhvr>
                                    </p:animEffect>
                                  </p:childTnLst>
                                </p:cTn>
                              </p:par>
                            </p:childTnLst>
                          </p:cTn>
                        </p:par>
                        <p:par>
                          <p:cTn id="58" fill="hold">
                            <p:stCondLst>
                              <p:cond delay="5000"/>
                            </p:stCondLst>
                            <p:childTnLst>
                              <p:par>
                                <p:cTn id="59" presetID="23" presetClass="entr" presetSubtype="16" fill="hold" grpId="0" nodeType="afterEffect">
                                  <p:stCondLst>
                                    <p:cond delay="0"/>
                                  </p:stCondLst>
                                  <p:childTnLst>
                                    <p:set>
                                      <p:cBhvr>
                                        <p:cTn id="60" dur="1" fill="hold">
                                          <p:stCondLst>
                                            <p:cond delay="0"/>
                                          </p:stCondLst>
                                        </p:cTn>
                                        <p:tgtEl>
                                          <p:spTgt spid="35"/>
                                        </p:tgtEl>
                                        <p:attrNameLst>
                                          <p:attrName>style.visibility</p:attrName>
                                        </p:attrNameLst>
                                      </p:cBhvr>
                                      <p:to>
                                        <p:strVal val="visible"/>
                                      </p:to>
                                    </p:set>
                                    <p:anim calcmode="lin" valueType="num">
                                      <p:cBhvr>
                                        <p:cTn id="61" dur="500" fill="hold"/>
                                        <p:tgtEl>
                                          <p:spTgt spid="35"/>
                                        </p:tgtEl>
                                        <p:attrNameLst>
                                          <p:attrName>ppt_w</p:attrName>
                                        </p:attrNameLst>
                                      </p:cBhvr>
                                      <p:tavLst>
                                        <p:tav tm="0">
                                          <p:val>
                                            <p:fltVal val="0"/>
                                          </p:val>
                                        </p:tav>
                                        <p:tav tm="100000">
                                          <p:val>
                                            <p:strVal val="#ppt_w"/>
                                          </p:val>
                                        </p:tav>
                                      </p:tavLst>
                                    </p:anim>
                                    <p:anim calcmode="lin" valueType="num">
                                      <p:cBhvr>
                                        <p:cTn id="62" dur="500" fill="hold"/>
                                        <p:tgtEl>
                                          <p:spTgt spid="35"/>
                                        </p:tgtEl>
                                        <p:attrNameLst>
                                          <p:attrName>ppt_h</p:attrName>
                                        </p:attrNameLst>
                                      </p:cBhvr>
                                      <p:tavLst>
                                        <p:tav tm="0">
                                          <p:val>
                                            <p:fltVal val="0"/>
                                          </p:val>
                                        </p:tav>
                                        <p:tav tm="100000">
                                          <p:val>
                                            <p:strVal val="#ppt_h"/>
                                          </p:val>
                                        </p:tav>
                                      </p:tavLst>
                                    </p:anim>
                                  </p:childTnLst>
                                </p:cTn>
                              </p:par>
                            </p:childTnLst>
                          </p:cTn>
                        </p:par>
                        <p:par>
                          <p:cTn id="63" fill="hold">
                            <p:stCondLst>
                              <p:cond delay="5500"/>
                            </p:stCondLst>
                            <p:childTnLst>
                              <p:par>
                                <p:cTn id="64" presetID="2" presetClass="entr" presetSubtype="4" fill="hold" nodeType="afterEffect">
                                  <p:stCondLst>
                                    <p:cond delay="0"/>
                                  </p:stCondLst>
                                  <p:childTnLst>
                                    <p:set>
                                      <p:cBhvr>
                                        <p:cTn id="65" dur="1" fill="hold">
                                          <p:stCondLst>
                                            <p:cond delay="0"/>
                                          </p:stCondLst>
                                        </p:cTn>
                                        <p:tgtEl>
                                          <p:spTgt spid="45"/>
                                        </p:tgtEl>
                                        <p:attrNameLst>
                                          <p:attrName>style.visibility</p:attrName>
                                        </p:attrNameLst>
                                      </p:cBhvr>
                                      <p:to>
                                        <p:strVal val="visible"/>
                                      </p:to>
                                    </p:set>
                                    <p:anim calcmode="lin" valueType="num">
                                      <p:cBhvr additive="base">
                                        <p:cTn id="66" dur="500" fill="hold"/>
                                        <p:tgtEl>
                                          <p:spTgt spid="45"/>
                                        </p:tgtEl>
                                        <p:attrNameLst>
                                          <p:attrName>ppt_x</p:attrName>
                                        </p:attrNameLst>
                                      </p:cBhvr>
                                      <p:tavLst>
                                        <p:tav tm="0">
                                          <p:val>
                                            <p:strVal val="#ppt_x"/>
                                          </p:val>
                                        </p:tav>
                                        <p:tav tm="100000">
                                          <p:val>
                                            <p:strVal val="#ppt_x"/>
                                          </p:val>
                                        </p:tav>
                                      </p:tavLst>
                                    </p:anim>
                                    <p:anim calcmode="lin" valueType="num">
                                      <p:cBhvr additive="base">
                                        <p:cTn id="67"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animBg="1"/>
      <p:bldP spid="34" grpId="0" animBg="1"/>
      <p:bldP spid="35" grpId="0" animBg="1"/>
    </p:bld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7" name="Title 6"/>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24" name="Sev04"/>
          <p:cNvSpPr/>
          <p:nvPr/>
        </p:nvSpPr>
        <p:spPr>
          <a:xfrm rot="18900000">
            <a:off x="18178018" y="5427594"/>
            <a:ext cx="2485674" cy="24856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668" dirty="0">
              <a:solidFill>
                <a:schemeClr val="accent4">
                  <a:lumMod val="50000"/>
                </a:schemeClr>
              </a:solidFill>
              <a:latin typeface="FontAwesome" pitchFamily="2" charset="0"/>
            </a:endParaRPr>
          </a:p>
        </p:txBody>
      </p:sp>
      <p:sp>
        <p:nvSpPr>
          <p:cNvPr id="25" name="Sev03"/>
          <p:cNvSpPr/>
          <p:nvPr/>
        </p:nvSpPr>
        <p:spPr>
          <a:xfrm rot="18900000">
            <a:off x="13359839" y="5427594"/>
            <a:ext cx="2485674" cy="24856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668" dirty="0">
              <a:solidFill>
                <a:schemeClr val="accent3">
                  <a:lumMod val="50000"/>
                </a:schemeClr>
              </a:solidFill>
              <a:latin typeface="FontAwesome" pitchFamily="2" charset="0"/>
              <a:cs typeface="+mj-cs"/>
            </a:endParaRPr>
          </a:p>
        </p:txBody>
      </p:sp>
      <p:sp>
        <p:nvSpPr>
          <p:cNvPr id="26" name="Sev02"/>
          <p:cNvSpPr/>
          <p:nvPr/>
        </p:nvSpPr>
        <p:spPr>
          <a:xfrm rot="18900000">
            <a:off x="8541661" y="5427594"/>
            <a:ext cx="2485674" cy="24856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2" dirty="0">
              <a:solidFill>
                <a:schemeClr val="accent2">
                  <a:lumMod val="50000"/>
                </a:schemeClr>
              </a:solidFill>
              <a:latin typeface="FontAwesome" pitchFamily="2" charset="0"/>
            </a:endParaRPr>
          </a:p>
        </p:txBody>
      </p:sp>
      <p:sp>
        <p:nvSpPr>
          <p:cNvPr id="27" name="Sev01"/>
          <p:cNvSpPr/>
          <p:nvPr/>
        </p:nvSpPr>
        <p:spPr>
          <a:xfrm rot="18900000">
            <a:off x="3723482" y="5427594"/>
            <a:ext cx="2485674" cy="24856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668" dirty="0">
              <a:solidFill>
                <a:schemeClr val="accent1">
                  <a:lumMod val="50000"/>
                </a:schemeClr>
              </a:solidFill>
              <a:latin typeface="FontAwesome" pitchFamily="2" charset="0"/>
            </a:endParaRPr>
          </a:p>
        </p:txBody>
      </p:sp>
      <p:sp>
        <p:nvSpPr>
          <p:cNvPr id="48" name="Sev01"/>
          <p:cNvSpPr/>
          <p:nvPr/>
        </p:nvSpPr>
        <p:spPr>
          <a:xfrm rot="18900000">
            <a:off x="3723482" y="5228720"/>
            <a:ext cx="2485674" cy="2485669"/>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668" dirty="0">
              <a:solidFill>
                <a:schemeClr val="accent1">
                  <a:lumMod val="50000"/>
                </a:schemeClr>
              </a:solidFill>
              <a:latin typeface="FontAwesome" pitchFamily="2" charset="0"/>
            </a:endParaRPr>
          </a:p>
        </p:txBody>
      </p:sp>
      <p:sp>
        <p:nvSpPr>
          <p:cNvPr id="49" name="Sev02"/>
          <p:cNvSpPr/>
          <p:nvPr/>
        </p:nvSpPr>
        <p:spPr>
          <a:xfrm rot="18900000">
            <a:off x="8541661" y="5228720"/>
            <a:ext cx="2485674" cy="2485669"/>
          </a:xfrm>
          <a:prstGeom prst="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2" dirty="0">
              <a:solidFill>
                <a:schemeClr val="accent2">
                  <a:lumMod val="50000"/>
                </a:schemeClr>
              </a:solidFill>
              <a:latin typeface="FontAwesome" pitchFamily="2" charset="0"/>
            </a:endParaRPr>
          </a:p>
        </p:txBody>
      </p:sp>
      <p:sp>
        <p:nvSpPr>
          <p:cNvPr id="50" name="Sev03"/>
          <p:cNvSpPr/>
          <p:nvPr/>
        </p:nvSpPr>
        <p:spPr>
          <a:xfrm rot="18900000">
            <a:off x="13359839" y="5228720"/>
            <a:ext cx="2485674" cy="2485669"/>
          </a:xfrm>
          <a:prstGeom prst="rect">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668" dirty="0">
              <a:solidFill>
                <a:schemeClr val="accent3">
                  <a:lumMod val="50000"/>
                </a:schemeClr>
              </a:solidFill>
              <a:latin typeface="FontAwesome" pitchFamily="2" charset="0"/>
              <a:cs typeface="+mj-cs"/>
            </a:endParaRPr>
          </a:p>
        </p:txBody>
      </p:sp>
      <p:sp>
        <p:nvSpPr>
          <p:cNvPr id="51" name="Sev04"/>
          <p:cNvSpPr/>
          <p:nvPr/>
        </p:nvSpPr>
        <p:spPr>
          <a:xfrm rot="18900000">
            <a:off x="18178018" y="5228720"/>
            <a:ext cx="2485674" cy="248566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668" dirty="0">
              <a:solidFill>
                <a:schemeClr val="accent4">
                  <a:lumMod val="50000"/>
                </a:schemeClr>
              </a:solidFill>
              <a:latin typeface="FontAwesome" pitchFamily="2" charset="0"/>
            </a:endParaRPr>
          </a:p>
        </p:txBody>
      </p:sp>
      <p:sp>
        <p:nvSpPr>
          <p:cNvPr id="52" name="Freeform 158"/>
          <p:cNvSpPr>
            <a:spLocks noEditPoints="1"/>
          </p:cNvSpPr>
          <p:nvPr/>
        </p:nvSpPr>
        <p:spPr bwMode="auto">
          <a:xfrm>
            <a:off x="4458273" y="6036088"/>
            <a:ext cx="1016086" cy="870927"/>
          </a:xfrm>
          <a:custGeom>
            <a:avLst/>
            <a:gdLst/>
            <a:ahLst/>
            <a:cxnLst>
              <a:cxn ang="0">
                <a:pos x="68" y="30"/>
              </a:cxn>
              <a:cxn ang="0">
                <a:pos x="0" y="30"/>
              </a:cxn>
              <a:cxn ang="0">
                <a:pos x="0" y="15"/>
              </a:cxn>
              <a:cxn ang="0">
                <a:pos x="7" y="9"/>
              </a:cxn>
              <a:cxn ang="0">
                <a:pos x="20" y="9"/>
              </a:cxn>
              <a:cxn ang="0">
                <a:pos x="20" y="3"/>
              </a:cxn>
              <a:cxn ang="0">
                <a:pos x="24" y="0"/>
              </a:cxn>
              <a:cxn ang="0">
                <a:pos x="45" y="0"/>
              </a:cxn>
              <a:cxn ang="0">
                <a:pos x="49" y="3"/>
              </a:cxn>
              <a:cxn ang="0">
                <a:pos x="49" y="9"/>
              </a:cxn>
              <a:cxn ang="0">
                <a:pos x="62" y="9"/>
              </a:cxn>
              <a:cxn ang="0">
                <a:pos x="68" y="15"/>
              </a:cxn>
              <a:cxn ang="0">
                <a:pos x="68" y="30"/>
              </a:cxn>
              <a:cxn ang="0">
                <a:pos x="68" y="52"/>
              </a:cxn>
              <a:cxn ang="0">
                <a:pos x="62" y="58"/>
              </a:cxn>
              <a:cxn ang="0">
                <a:pos x="7" y="58"/>
              </a:cxn>
              <a:cxn ang="0">
                <a:pos x="0" y="52"/>
              </a:cxn>
              <a:cxn ang="0">
                <a:pos x="0" y="34"/>
              </a:cxn>
              <a:cxn ang="0">
                <a:pos x="26" y="34"/>
              </a:cxn>
              <a:cxn ang="0">
                <a:pos x="26" y="40"/>
              </a:cxn>
              <a:cxn ang="0">
                <a:pos x="28" y="42"/>
              </a:cxn>
              <a:cxn ang="0">
                <a:pos x="41" y="42"/>
              </a:cxn>
              <a:cxn ang="0">
                <a:pos x="43" y="40"/>
              </a:cxn>
              <a:cxn ang="0">
                <a:pos x="43" y="34"/>
              </a:cxn>
              <a:cxn ang="0">
                <a:pos x="68" y="34"/>
              </a:cxn>
              <a:cxn ang="0">
                <a:pos x="68" y="52"/>
              </a:cxn>
              <a:cxn ang="0">
                <a:pos x="44" y="9"/>
              </a:cxn>
              <a:cxn ang="0">
                <a:pos x="44" y="5"/>
              </a:cxn>
              <a:cxn ang="0">
                <a:pos x="25" y="5"/>
              </a:cxn>
              <a:cxn ang="0">
                <a:pos x="25" y="9"/>
              </a:cxn>
              <a:cxn ang="0">
                <a:pos x="44" y="9"/>
              </a:cxn>
              <a:cxn ang="0">
                <a:pos x="39" y="39"/>
              </a:cxn>
              <a:cxn ang="0">
                <a:pos x="30" y="39"/>
              </a:cxn>
              <a:cxn ang="0">
                <a:pos x="30" y="34"/>
              </a:cxn>
              <a:cxn ang="0">
                <a:pos x="39" y="34"/>
              </a:cxn>
              <a:cxn ang="0">
                <a:pos x="39" y="39"/>
              </a:cxn>
            </a:cxnLst>
            <a:rect l="0" t="0" r="r" b="b"/>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chemeClr val="accent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3" name="Freeform 139"/>
          <p:cNvSpPr>
            <a:spLocks noChangeAspect="1" noEditPoints="1"/>
          </p:cNvSpPr>
          <p:nvPr/>
        </p:nvSpPr>
        <p:spPr bwMode="auto">
          <a:xfrm>
            <a:off x="9305394" y="5933623"/>
            <a:ext cx="1075858" cy="1075858"/>
          </a:xfrm>
          <a:custGeom>
            <a:avLst/>
            <a:gdLst/>
            <a:ahLst/>
            <a:cxnLst>
              <a:cxn ang="0">
                <a:pos x="68" y="34"/>
              </a:cxn>
              <a:cxn ang="0">
                <a:pos x="34" y="68"/>
              </a:cxn>
              <a:cxn ang="0">
                <a:pos x="0" y="34"/>
              </a:cxn>
              <a:cxn ang="0">
                <a:pos x="34" y="0"/>
              </a:cxn>
              <a:cxn ang="0">
                <a:pos x="68" y="34"/>
              </a:cxn>
              <a:cxn ang="0">
                <a:pos x="66" y="34"/>
              </a:cxn>
              <a:cxn ang="0">
                <a:pos x="34" y="1"/>
              </a:cxn>
              <a:cxn ang="0">
                <a:pos x="1" y="34"/>
              </a:cxn>
              <a:cxn ang="0">
                <a:pos x="34" y="66"/>
              </a:cxn>
              <a:cxn ang="0">
                <a:pos x="66" y="34"/>
              </a:cxn>
              <a:cxn ang="0">
                <a:pos x="7" y="22"/>
              </a:cxn>
              <a:cxn ang="0">
                <a:pos x="21" y="60"/>
              </a:cxn>
              <a:cxn ang="0">
                <a:pos x="5" y="34"/>
              </a:cxn>
              <a:cxn ang="0">
                <a:pos x="7" y="22"/>
              </a:cxn>
              <a:cxn ang="0">
                <a:pos x="51" y="42"/>
              </a:cxn>
              <a:cxn ang="0">
                <a:pos x="48" y="51"/>
              </a:cxn>
              <a:cxn ang="0">
                <a:pos x="38" y="20"/>
              </a:cxn>
              <a:cxn ang="0">
                <a:pos x="41" y="20"/>
              </a:cxn>
              <a:cxn ang="0">
                <a:pos x="41" y="17"/>
              </a:cxn>
              <a:cxn ang="0">
                <a:pos x="33" y="18"/>
              </a:cxn>
              <a:cxn ang="0">
                <a:pos x="25" y="17"/>
              </a:cxn>
              <a:cxn ang="0">
                <a:pos x="25" y="20"/>
              </a:cxn>
              <a:cxn ang="0">
                <a:pos x="28" y="20"/>
              </a:cxn>
              <a:cxn ang="0">
                <a:pos x="33" y="32"/>
              </a:cxn>
              <a:cxn ang="0">
                <a:pos x="27" y="52"/>
              </a:cxn>
              <a:cxn ang="0">
                <a:pos x="16" y="20"/>
              </a:cxn>
              <a:cxn ang="0">
                <a:pos x="19" y="20"/>
              </a:cxn>
              <a:cxn ang="0">
                <a:pos x="19" y="17"/>
              </a:cxn>
              <a:cxn ang="0">
                <a:pos x="11" y="18"/>
              </a:cxn>
              <a:cxn ang="0">
                <a:pos x="9" y="18"/>
              </a:cxn>
              <a:cxn ang="0">
                <a:pos x="34" y="5"/>
              </a:cxn>
              <a:cxn ang="0">
                <a:pos x="53" y="12"/>
              </a:cxn>
              <a:cxn ang="0">
                <a:pos x="53" y="12"/>
              </a:cxn>
              <a:cxn ang="0">
                <a:pos x="48" y="17"/>
              </a:cxn>
              <a:cxn ang="0">
                <a:pos x="51" y="24"/>
              </a:cxn>
              <a:cxn ang="0">
                <a:pos x="53" y="32"/>
              </a:cxn>
              <a:cxn ang="0">
                <a:pos x="51" y="42"/>
              </a:cxn>
              <a:cxn ang="0">
                <a:pos x="43" y="61"/>
              </a:cxn>
              <a:cxn ang="0">
                <a:pos x="43" y="61"/>
              </a:cxn>
              <a:cxn ang="0">
                <a:pos x="34" y="63"/>
              </a:cxn>
              <a:cxn ang="0">
                <a:pos x="26" y="62"/>
              </a:cxn>
              <a:cxn ang="0">
                <a:pos x="34" y="36"/>
              </a:cxn>
              <a:cxn ang="0">
                <a:pos x="43" y="61"/>
              </a:cxn>
              <a:cxn ang="0">
                <a:pos x="63" y="34"/>
              </a:cxn>
              <a:cxn ang="0">
                <a:pos x="48" y="59"/>
              </a:cxn>
              <a:cxn ang="0">
                <a:pos x="57" y="33"/>
              </a:cxn>
              <a:cxn ang="0">
                <a:pos x="60" y="23"/>
              </a:cxn>
              <a:cxn ang="0">
                <a:pos x="59" y="20"/>
              </a:cxn>
              <a:cxn ang="0">
                <a:pos x="63" y="34"/>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6" y="34"/>
                </a:moveTo>
                <a:cubicBezTo>
                  <a:pt x="66" y="16"/>
                  <a:pt x="52" y="1"/>
                  <a:pt x="34" y="1"/>
                </a:cubicBezTo>
                <a:cubicBezTo>
                  <a:pt x="16" y="1"/>
                  <a:pt x="1" y="16"/>
                  <a:pt x="1" y="34"/>
                </a:cubicBezTo>
                <a:cubicBezTo>
                  <a:pt x="1" y="52"/>
                  <a:pt x="16" y="66"/>
                  <a:pt x="34" y="66"/>
                </a:cubicBezTo>
                <a:cubicBezTo>
                  <a:pt x="52" y="66"/>
                  <a:pt x="66" y="52"/>
                  <a:pt x="66" y="34"/>
                </a:cubicBezTo>
                <a:close/>
                <a:moveTo>
                  <a:pt x="7" y="22"/>
                </a:moveTo>
                <a:cubicBezTo>
                  <a:pt x="21" y="60"/>
                  <a:pt x="21" y="60"/>
                  <a:pt x="21" y="60"/>
                </a:cubicBezTo>
                <a:cubicBezTo>
                  <a:pt x="11" y="55"/>
                  <a:pt x="5" y="45"/>
                  <a:pt x="5" y="34"/>
                </a:cubicBezTo>
                <a:cubicBezTo>
                  <a:pt x="5" y="29"/>
                  <a:pt x="5" y="25"/>
                  <a:pt x="7" y="22"/>
                </a:cubicBezTo>
                <a:close/>
                <a:moveTo>
                  <a:pt x="51" y="42"/>
                </a:moveTo>
                <a:cubicBezTo>
                  <a:pt x="48" y="51"/>
                  <a:pt x="48" y="51"/>
                  <a:pt x="48" y="51"/>
                </a:cubicBezTo>
                <a:cubicBezTo>
                  <a:pt x="38" y="20"/>
                  <a:pt x="38" y="20"/>
                  <a:pt x="38" y="20"/>
                </a:cubicBezTo>
                <a:cubicBezTo>
                  <a:pt x="38" y="20"/>
                  <a:pt x="40" y="20"/>
                  <a:pt x="41" y="20"/>
                </a:cubicBezTo>
                <a:cubicBezTo>
                  <a:pt x="43" y="20"/>
                  <a:pt x="43" y="17"/>
                  <a:pt x="41" y="17"/>
                </a:cubicBezTo>
                <a:cubicBezTo>
                  <a:pt x="36" y="18"/>
                  <a:pt x="33" y="18"/>
                  <a:pt x="33" y="18"/>
                </a:cubicBezTo>
                <a:cubicBezTo>
                  <a:pt x="33" y="18"/>
                  <a:pt x="30" y="18"/>
                  <a:pt x="25" y="17"/>
                </a:cubicBezTo>
                <a:cubicBezTo>
                  <a:pt x="24" y="17"/>
                  <a:pt x="24" y="20"/>
                  <a:pt x="25" y="20"/>
                </a:cubicBezTo>
                <a:cubicBezTo>
                  <a:pt x="27" y="20"/>
                  <a:pt x="28" y="20"/>
                  <a:pt x="28" y="20"/>
                </a:cubicBezTo>
                <a:cubicBezTo>
                  <a:pt x="33" y="32"/>
                  <a:pt x="33" y="32"/>
                  <a:pt x="33" y="32"/>
                </a:cubicBezTo>
                <a:cubicBezTo>
                  <a:pt x="27" y="52"/>
                  <a:pt x="27" y="52"/>
                  <a:pt x="27" y="52"/>
                </a:cubicBezTo>
                <a:cubicBezTo>
                  <a:pt x="16" y="20"/>
                  <a:pt x="16" y="20"/>
                  <a:pt x="16" y="20"/>
                </a:cubicBezTo>
                <a:cubicBezTo>
                  <a:pt x="16" y="20"/>
                  <a:pt x="18" y="20"/>
                  <a:pt x="19" y="20"/>
                </a:cubicBezTo>
                <a:cubicBezTo>
                  <a:pt x="21" y="20"/>
                  <a:pt x="21" y="17"/>
                  <a:pt x="19" y="17"/>
                </a:cubicBezTo>
                <a:cubicBezTo>
                  <a:pt x="14" y="18"/>
                  <a:pt x="11" y="18"/>
                  <a:pt x="11" y="18"/>
                </a:cubicBezTo>
                <a:cubicBezTo>
                  <a:pt x="11" y="18"/>
                  <a:pt x="10" y="18"/>
                  <a:pt x="9" y="18"/>
                </a:cubicBezTo>
                <a:cubicBezTo>
                  <a:pt x="15" y="10"/>
                  <a:pt x="24" y="5"/>
                  <a:pt x="34" y="5"/>
                </a:cubicBezTo>
                <a:cubicBezTo>
                  <a:pt x="41" y="5"/>
                  <a:pt x="48" y="7"/>
                  <a:pt x="53" y="12"/>
                </a:cubicBezTo>
                <a:cubicBezTo>
                  <a:pt x="53" y="12"/>
                  <a:pt x="53" y="12"/>
                  <a:pt x="53" y="12"/>
                </a:cubicBezTo>
                <a:cubicBezTo>
                  <a:pt x="50" y="12"/>
                  <a:pt x="48" y="15"/>
                  <a:pt x="48" y="17"/>
                </a:cubicBezTo>
                <a:cubicBezTo>
                  <a:pt x="48" y="20"/>
                  <a:pt x="50" y="22"/>
                  <a:pt x="51" y="24"/>
                </a:cubicBezTo>
                <a:cubicBezTo>
                  <a:pt x="52" y="26"/>
                  <a:pt x="53" y="29"/>
                  <a:pt x="53" y="32"/>
                </a:cubicBezTo>
                <a:cubicBezTo>
                  <a:pt x="53" y="35"/>
                  <a:pt x="52" y="38"/>
                  <a:pt x="51" y="42"/>
                </a:cubicBezTo>
                <a:close/>
                <a:moveTo>
                  <a:pt x="43" y="61"/>
                </a:moveTo>
                <a:cubicBezTo>
                  <a:pt x="43" y="61"/>
                  <a:pt x="43" y="61"/>
                  <a:pt x="43" y="61"/>
                </a:cubicBezTo>
                <a:cubicBezTo>
                  <a:pt x="40" y="62"/>
                  <a:pt x="37" y="63"/>
                  <a:pt x="34" y="63"/>
                </a:cubicBezTo>
                <a:cubicBezTo>
                  <a:pt x="31" y="63"/>
                  <a:pt x="28" y="62"/>
                  <a:pt x="26" y="62"/>
                </a:cubicBezTo>
                <a:cubicBezTo>
                  <a:pt x="34" y="36"/>
                  <a:pt x="34" y="36"/>
                  <a:pt x="34" y="36"/>
                </a:cubicBezTo>
                <a:lnTo>
                  <a:pt x="43" y="61"/>
                </a:lnTo>
                <a:close/>
                <a:moveTo>
                  <a:pt x="63" y="34"/>
                </a:moveTo>
                <a:cubicBezTo>
                  <a:pt x="63" y="44"/>
                  <a:pt x="57" y="54"/>
                  <a:pt x="48" y="59"/>
                </a:cubicBezTo>
                <a:cubicBezTo>
                  <a:pt x="57" y="33"/>
                  <a:pt x="57" y="33"/>
                  <a:pt x="57" y="33"/>
                </a:cubicBezTo>
                <a:cubicBezTo>
                  <a:pt x="59" y="29"/>
                  <a:pt x="60" y="26"/>
                  <a:pt x="60" y="23"/>
                </a:cubicBezTo>
                <a:cubicBezTo>
                  <a:pt x="60" y="22"/>
                  <a:pt x="60" y="21"/>
                  <a:pt x="59" y="20"/>
                </a:cubicBezTo>
                <a:cubicBezTo>
                  <a:pt x="62" y="24"/>
                  <a:pt x="63" y="29"/>
                  <a:pt x="63" y="34"/>
                </a:cubicBezTo>
                <a:close/>
              </a:path>
            </a:pathLst>
          </a:custGeom>
          <a:solidFill>
            <a:schemeClr val="accent2"/>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4" name="Freeform 157"/>
          <p:cNvSpPr>
            <a:spLocks noEditPoints="1"/>
          </p:cNvSpPr>
          <p:nvPr/>
        </p:nvSpPr>
        <p:spPr bwMode="auto">
          <a:xfrm>
            <a:off x="14212287" y="5959148"/>
            <a:ext cx="836774" cy="1024807"/>
          </a:xfrm>
          <a:custGeom>
            <a:avLst/>
            <a:gdLst/>
            <a:ahLst/>
            <a:cxnLst>
              <a:cxn ang="0">
                <a:pos x="41" y="44"/>
              </a:cxn>
              <a:cxn ang="0">
                <a:pos x="35" y="50"/>
              </a:cxn>
              <a:cxn ang="0">
                <a:pos x="5" y="50"/>
              </a:cxn>
              <a:cxn ang="0">
                <a:pos x="0" y="44"/>
              </a:cxn>
              <a:cxn ang="0">
                <a:pos x="0" y="5"/>
              </a:cxn>
              <a:cxn ang="0">
                <a:pos x="5" y="0"/>
              </a:cxn>
              <a:cxn ang="0">
                <a:pos x="35" y="0"/>
              </a:cxn>
              <a:cxn ang="0">
                <a:pos x="41" y="5"/>
              </a:cxn>
              <a:cxn ang="0">
                <a:pos x="41" y="44"/>
              </a:cxn>
              <a:cxn ang="0">
                <a:pos x="36" y="5"/>
              </a:cxn>
              <a:cxn ang="0">
                <a:pos x="35" y="4"/>
              </a:cxn>
              <a:cxn ang="0">
                <a:pos x="5" y="4"/>
              </a:cxn>
              <a:cxn ang="0">
                <a:pos x="4" y="5"/>
              </a:cxn>
              <a:cxn ang="0">
                <a:pos x="4" y="40"/>
              </a:cxn>
              <a:cxn ang="0">
                <a:pos x="5" y="41"/>
              </a:cxn>
              <a:cxn ang="0">
                <a:pos x="35" y="41"/>
              </a:cxn>
              <a:cxn ang="0">
                <a:pos x="36" y="40"/>
              </a:cxn>
              <a:cxn ang="0">
                <a:pos x="36" y="5"/>
              </a:cxn>
              <a:cxn ang="0">
                <a:pos x="20" y="43"/>
              </a:cxn>
              <a:cxn ang="0">
                <a:pos x="18" y="45"/>
              </a:cxn>
              <a:cxn ang="0">
                <a:pos x="20" y="48"/>
              </a:cxn>
              <a:cxn ang="0">
                <a:pos x="23" y="45"/>
              </a:cxn>
              <a:cxn ang="0">
                <a:pos x="20" y="43"/>
              </a:cxn>
            </a:cxnLst>
            <a:rect l="0" t="0" r="r" b="b"/>
            <a:pathLst>
              <a:path w="41" h="5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chemeClr val="accent3"/>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dirty="0"/>
          </a:p>
        </p:txBody>
      </p:sp>
      <p:sp>
        <p:nvSpPr>
          <p:cNvPr id="55" name="Freeform 13"/>
          <p:cNvSpPr>
            <a:spLocks noChangeAspect="1" noEditPoints="1"/>
          </p:cNvSpPr>
          <p:nvPr/>
        </p:nvSpPr>
        <p:spPr bwMode="auto">
          <a:xfrm>
            <a:off x="18880100" y="6064273"/>
            <a:ext cx="1081506" cy="814558"/>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chemeClr val="accent4"/>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8" name="TextBox 67"/>
          <p:cNvSpPr txBox="1"/>
          <p:nvPr/>
        </p:nvSpPr>
        <p:spPr>
          <a:xfrm>
            <a:off x="3101911" y="8977226"/>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sp>
        <p:nvSpPr>
          <p:cNvPr id="69" name="TextBox 68"/>
          <p:cNvSpPr txBox="1"/>
          <p:nvPr/>
        </p:nvSpPr>
        <p:spPr>
          <a:xfrm>
            <a:off x="7914935" y="8977226"/>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sp>
        <p:nvSpPr>
          <p:cNvPr id="70" name="TextBox 69"/>
          <p:cNvSpPr txBox="1"/>
          <p:nvPr/>
        </p:nvSpPr>
        <p:spPr>
          <a:xfrm>
            <a:off x="12738271" y="8977226"/>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sp>
        <p:nvSpPr>
          <p:cNvPr id="71" name="TextBox 70"/>
          <p:cNvSpPr txBox="1"/>
          <p:nvPr/>
        </p:nvSpPr>
        <p:spPr>
          <a:xfrm>
            <a:off x="17556448" y="8977226"/>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spTree>
    <p:extLst>
      <p:ext uri="{BB962C8B-B14F-4D97-AF65-F5344CB8AC3E}">
        <p14:creationId xmlns:p14="http://schemas.microsoft.com/office/powerpoint/2010/main" val="2330877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500" fill="hold"/>
                                        <p:tgtEl>
                                          <p:spTgt spid="48"/>
                                        </p:tgtEl>
                                        <p:attrNameLst>
                                          <p:attrName>ppt_w</p:attrName>
                                        </p:attrNameLst>
                                      </p:cBhvr>
                                      <p:tavLst>
                                        <p:tav tm="0">
                                          <p:val>
                                            <p:fltVal val="0"/>
                                          </p:val>
                                        </p:tav>
                                        <p:tav tm="100000">
                                          <p:val>
                                            <p:strVal val="#ppt_w"/>
                                          </p:val>
                                        </p:tav>
                                      </p:tavLst>
                                    </p:anim>
                                    <p:anim calcmode="lin" valueType="num">
                                      <p:cBhvr>
                                        <p:cTn id="8" dur="500" fill="hold"/>
                                        <p:tgtEl>
                                          <p:spTgt spid="48"/>
                                        </p:tgtEl>
                                        <p:attrNameLst>
                                          <p:attrName>ppt_h</p:attrName>
                                        </p:attrNameLst>
                                      </p:cBhvr>
                                      <p:tavLst>
                                        <p:tav tm="0">
                                          <p:val>
                                            <p:fltVal val="0"/>
                                          </p:val>
                                        </p:tav>
                                        <p:tav tm="100000">
                                          <p:val>
                                            <p:strVal val="#ppt_h"/>
                                          </p:val>
                                        </p:tav>
                                      </p:tavLst>
                                    </p:anim>
                                    <p:animEffect transition="in" filter="fade">
                                      <p:cBhvr>
                                        <p:cTn id="9" dur="500"/>
                                        <p:tgtEl>
                                          <p:spTgt spid="48"/>
                                        </p:tgtEl>
                                      </p:cBhvr>
                                    </p:animEffect>
                                  </p:childTnLst>
                                </p:cTn>
                              </p:par>
                              <p:par>
                                <p:cTn id="10" presetID="2" presetClass="entr" presetSubtype="4" accel="50000" decel="50000" fill="hold" grpId="0" nodeType="with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additive="base">
                                        <p:cTn id="12" dur="750" fill="hold"/>
                                        <p:tgtEl>
                                          <p:spTgt spid="27"/>
                                        </p:tgtEl>
                                        <p:attrNameLst>
                                          <p:attrName>ppt_x</p:attrName>
                                        </p:attrNameLst>
                                      </p:cBhvr>
                                      <p:tavLst>
                                        <p:tav tm="0">
                                          <p:val>
                                            <p:strVal val="#ppt_x"/>
                                          </p:val>
                                        </p:tav>
                                        <p:tav tm="100000">
                                          <p:val>
                                            <p:strVal val="#ppt_x"/>
                                          </p:val>
                                        </p:tav>
                                      </p:tavLst>
                                    </p:anim>
                                    <p:anim calcmode="lin" valueType="num">
                                      <p:cBhvr additive="base">
                                        <p:cTn id="13" dur="750" fill="hold"/>
                                        <p:tgtEl>
                                          <p:spTgt spid="27"/>
                                        </p:tgtEl>
                                        <p:attrNameLst>
                                          <p:attrName>ppt_y</p:attrName>
                                        </p:attrNameLst>
                                      </p:cBhvr>
                                      <p:tavLst>
                                        <p:tav tm="0">
                                          <p:val>
                                            <p:strVal val="1+#ppt_h/2"/>
                                          </p:val>
                                        </p:tav>
                                        <p:tav tm="100000">
                                          <p:val>
                                            <p:strVal val="#ppt_y"/>
                                          </p:val>
                                        </p:tav>
                                      </p:tavLst>
                                    </p:anim>
                                  </p:childTnLst>
                                </p:cTn>
                              </p:par>
                            </p:childTnLst>
                          </p:cTn>
                        </p:par>
                        <p:par>
                          <p:cTn id="14" fill="hold">
                            <p:stCondLst>
                              <p:cond delay="750"/>
                            </p:stCondLst>
                            <p:childTnLst>
                              <p:par>
                                <p:cTn id="15" presetID="23" presetClass="entr" presetSubtype="16" fill="hold" grpId="0" nodeType="afterEffect">
                                  <p:stCondLst>
                                    <p:cond delay="0"/>
                                  </p:stCondLst>
                                  <p:childTnLst>
                                    <p:set>
                                      <p:cBhvr>
                                        <p:cTn id="16" dur="1" fill="hold">
                                          <p:stCondLst>
                                            <p:cond delay="0"/>
                                          </p:stCondLst>
                                        </p:cTn>
                                        <p:tgtEl>
                                          <p:spTgt spid="52"/>
                                        </p:tgtEl>
                                        <p:attrNameLst>
                                          <p:attrName>style.visibility</p:attrName>
                                        </p:attrNameLst>
                                      </p:cBhvr>
                                      <p:to>
                                        <p:strVal val="visible"/>
                                      </p:to>
                                    </p:set>
                                    <p:anim calcmode="lin" valueType="num">
                                      <p:cBhvr>
                                        <p:cTn id="17" dur="500" fill="hold"/>
                                        <p:tgtEl>
                                          <p:spTgt spid="52"/>
                                        </p:tgtEl>
                                        <p:attrNameLst>
                                          <p:attrName>ppt_w</p:attrName>
                                        </p:attrNameLst>
                                      </p:cBhvr>
                                      <p:tavLst>
                                        <p:tav tm="0">
                                          <p:val>
                                            <p:fltVal val="0"/>
                                          </p:val>
                                        </p:tav>
                                        <p:tav tm="100000">
                                          <p:val>
                                            <p:strVal val="#ppt_w"/>
                                          </p:val>
                                        </p:tav>
                                      </p:tavLst>
                                    </p:anim>
                                    <p:anim calcmode="lin" valueType="num">
                                      <p:cBhvr>
                                        <p:cTn id="18" dur="500" fill="hold"/>
                                        <p:tgtEl>
                                          <p:spTgt spid="52"/>
                                        </p:tgtEl>
                                        <p:attrNameLst>
                                          <p:attrName>ppt_h</p:attrName>
                                        </p:attrNameLst>
                                      </p:cBhvr>
                                      <p:tavLst>
                                        <p:tav tm="0">
                                          <p:val>
                                            <p:fltVal val="0"/>
                                          </p:val>
                                        </p:tav>
                                        <p:tav tm="100000">
                                          <p:val>
                                            <p:strVal val="#ppt_h"/>
                                          </p:val>
                                        </p:tav>
                                      </p:tavLst>
                                    </p:anim>
                                  </p:childTnLst>
                                </p:cTn>
                              </p:par>
                            </p:childTnLst>
                          </p:cTn>
                        </p:par>
                        <p:par>
                          <p:cTn id="19" fill="hold">
                            <p:stCondLst>
                              <p:cond delay="1250"/>
                            </p:stCondLst>
                            <p:childTnLst>
                              <p:par>
                                <p:cTn id="20" presetID="2" presetClass="entr" presetSubtype="4" fill="hold" grpId="0" nodeType="afterEffect">
                                  <p:stCondLst>
                                    <p:cond delay="0"/>
                                  </p:stCondLst>
                                  <p:childTnLst>
                                    <p:set>
                                      <p:cBhvr>
                                        <p:cTn id="21" dur="1" fill="hold">
                                          <p:stCondLst>
                                            <p:cond delay="0"/>
                                          </p:stCondLst>
                                        </p:cTn>
                                        <p:tgtEl>
                                          <p:spTgt spid="68"/>
                                        </p:tgtEl>
                                        <p:attrNameLst>
                                          <p:attrName>style.visibility</p:attrName>
                                        </p:attrNameLst>
                                      </p:cBhvr>
                                      <p:to>
                                        <p:strVal val="visible"/>
                                      </p:to>
                                    </p:set>
                                    <p:anim calcmode="lin" valueType="num">
                                      <p:cBhvr additive="base">
                                        <p:cTn id="22" dur="500" fill="hold"/>
                                        <p:tgtEl>
                                          <p:spTgt spid="68"/>
                                        </p:tgtEl>
                                        <p:attrNameLst>
                                          <p:attrName>ppt_x</p:attrName>
                                        </p:attrNameLst>
                                      </p:cBhvr>
                                      <p:tavLst>
                                        <p:tav tm="0">
                                          <p:val>
                                            <p:strVal val="#ppt_x"/>
                                          </p:val>
                                        </p:tav>
                                        <p:tav tm="100000">
                                          <p:val>
                                            <p:strVal val="#ppt_x"/>
                                          </p:val>
                                        </p:tav>
                                      </p:tavLst>
                                    </p:anim>
                                    <p:anim calcmode="lin" valueType="num">
                                      <p:cBhvr additive="base">
                                        <p:cTn id="23" dur="500" fill="hold"/>
                                        <p:tgtEl>
                                          <p:spTgt spid="68"/>
                                        </p:tgtEl>
                                        <p:attrNameLst>
                                          <p:attrName>ppt_y</p:attrName>
                                        </p:attrNameLst>
                                      </p:cBhvr>
                                      <p:tavLst>
                                        <p:tav tm="0">
                                          <p:val>
                                            <p:strVal val="1+#ppt_h/2"/>
                                          </p:val>
                                        </p:tav>
                                        <p:tav tm="100000">
                                          <p:val>
                                            <p:strVal val="#ppt_y"/>
                                          </p:val>
                                        </p:tav>
                                      </p:tavLst>
                                    </p:anim>
                                  </p:childTnLst>
                                </p:cTn>
                              </p:par>
                            </p:childTnLst>
                          </p:cTn>
                        </p:par>
                        <p:par>
                          <p:cTn id="24" fill="hold">
                            <p:stCondLst>
                              <p:cond delay="1750"/>
                            </p:stCondLst>
                            <p:childTnLst>
                              <p:par>
                                <p:cTn id="25" presetID="53" presetClass="entr" presetSubtype="0" fill="hold" grpId="0" nodeType="afterEffect">
                                  <p:stCondLst>
                                    <p:cond delay="0"/>
                                  </p:stCondLst>
                                  <p:childTnLst>
                                    <p:set>
                                      <p:cBhvr>
                                        <p:cTn id="26" dur="1" fill="hold">
                                          <p:stCondLst>
                                            <p:cond delay="0"/>
                                          </p:stCondLst>
                                        </p:cTn>
                                        <p:tgtEl>
                                          <p:spTgt spid="49"/>
                                        </p:tgtEl>
                                        <p:attrNameLst>
                                          <p:attrName>style.visibility</p:attrName>
                                        </p:attrNameLst>
                                      </p:cBhvr>
                                      <p:to>
                                        <p:strVal val="visible"/>
                                      </p:to>
                                    </p:set>
                                    <p:anim calcmode="lin" valueType="num">
                                      <p:cBhvr>
                                        <p:cTn id="27" dur="500" fill="hold"/>
                                        <p:tgtEl>
                                          <p:spTgt spid="49"/>
                                        </p:tgtEl>
                                        <p:attrNameLst>
                                          <p:attrName>ppt_w</p:attrName>
                                        </p:attrNameLst>
                                      </p:cBhvr>
                                      <p:tavLst>
                                        <p:tav tm="0">
                                          <p:val>
                                            <p:fltVal val="0"/>
                                          </p:val>
                                        </p:tav>
                                        <p:tav tm="100000">
                                          <p:val>
                                            <p:strVal val="#ppt_w"/>
                                          </p:val>
                                        </p:tav>
                                      </p:tavLst>
                                    </p:anim>
                                    <p:anim calcmode="lin" valueType="num">
                                      <p:cBhvr>
                                        <p:cTn id="28" dur="500" fill="hold"/>
                                        <p:tgtEl>
                                          <p:spTgt spid="49"/>
                                        </p:tgtEl>
                                        <p:attrNameLst>
                                          <p:attrName>ppt_h</p:attrName>
                                        </p:attrNameLst>
                                      </p:cBhvr>
                                      <p:tavLst>
                                        <p:tav tm="0">
                                          <p:val>
                                            <p:fltVal val="0"/>
                                          </p:val>
                                        </p:tav>
                                        <p:tav tm="100000">
                                          <p:val>
                                            <p:strVal val="#ppt_h"/>
                                          </p:val>
                                        </p:tav>
                                      </p:tavLst>
                                    </p:anim>
                                    <p:animEffect transition="in" filter="fade">
                                      <p:cBhvr>
                                        <p:cTn id="29" dur="500"/>
                                        <p:tgtEl>
                                          <p:spTgt spid="49"/>
                                        </p:tgtEl>
                                      </p:cBhvr>
                                    </p:animEffect>
                                  </p:childTnLst>
                                </p:cTn>
                              </p:par>
                              <p:par>
                                <p:cTn id="30" presetID="2" presetClass="entr" presetSubtype="4" accel="50000" decel="50000" fill="hold" grpId="0" nodeType="with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additive="base">
                                        <p:cTn id="32" dur="750" fill="hold"/>
                                        <p:tgtEl>
                                          <p:spTgt spid="26"/>
                                        </p:tgtEl>
                                        <p:attrNameLst>
                                          <p:attrName>ppt_x</p:attrName>
                                        </p:attrNameLst>
                                      </p:cBhvr>
                                      <p:tavLst>
                                        <p:tav tm="0">
                                          <p:val>
                                            <p:strVal val="#ppt_x"/>
                                          </p:val>
                                        </p:tav>
                                        <p:tav tm="100000">
                                          <p:val>
                                            <p:strVal val="#ppt_x"/>
                                          </p:val>
                                        </p:tav>
                                      </p:tavLst>
                                    </p:anim>
                                    <p:anim calcmode="lin" valueType="num">
                                      <p:cBhvr additive="base">
                                        <p:cTn id="33" dur="750" fill="hold"/>
                                        <p:tgtEl>
                                          <p:spTgt spid="26"/>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ID="23" presetClass="entr" presetSubtype="16" fill="hold" grpId="0" nodeType="afterEffect">
                                  <p:stCondLst>
                                    <p:cond delay="0"/>
                                  </p:stCondLst>
                                  <p:childTnLst>
                                    <p:set>
                                      <p:cBhvr>
                                        <p:cTn id="36" dur="1" fill="hold">
                                          <p:stCondLst>
                                            <p:cond delay="0"/>
                                          </p:stCondLst>
                                        </p:cTn>
                                        <p:tgtEl>
                                          <p:spTgt spid="53"/>
                                        </p:tgtEl>
                                        <p:attrNameLst>
                                          <p:attrName>style.visibility</p:attrName>
                                        </p:attrNameLst>
                                      </p:cBhvr>
                                      <p:to>
                                        <p:strVal val="visible"/>
                                      </p:to>
                                    </p:set>
                                    <p:anim calcmode="lin" valueType="num">
                                      <p:cBhvr>
                                        <p:cTn id="37" dur="500" fill="hold"/>
                                        <p:tgtEl>
                                          <p:spTgt spid="53"/>
                                        </p:tgtEl>
                                        <p:attrNameLst>
                                          <p:attrName>ppt_w</p:attrName>
                                        </p:attrNameLst>
                                      </p:cBhvr>
                                      <p:tavLst>
                                        <p:tav tm="0">
                                          <p:val>
                                            <p:fltVal val="0"/>
                                          </p:val>
                                        </p:tav>
                                        <p:tav tm="100000">
                                          <p:val>
                                            <p:strVal val="#ppt_w"/>
                                          </p:val>
                                        </p:tav>
                                      </p:tavLst>
                                    </p:anim>
                                    <p:anim calcmode="lin" valueType="num">
                                      <p:cBhvr>
                                        <p:cTn id="38" dur="500" fill="hold"/>
                                        <p:tgtEl>
                                          <p:spTgt spid="53"/>
                                        </p:tgtEl>
                                        <p:attrNameLst>
                                          <p:attrName>ppt_h</p:attrName>
                                        </p:attrNameLst>
                                      </p:cBhvr>
                                      <p:tavLst>
                                        <p:tav tm="0">
                                          <p:val>
                                            <p:fltVal val="0"/>
                                          </p:val>
                                        </p:tav>
                                        <p:tav tm="100000">
                                          <p:val>
                                            <p:strVal val="#ppt_h"/>
                                          </p:val>
                                        </p:tav>
                                      </p:tavLst>
                                    </p:anim>
                                  </p:childTnLst>
                                </p:cTn>
                              </p:par>
                            </p:childTnLst>
                          </p:cTn>
                        </p:par>
                        <p:par>
                          <p:cTn id="39" fill="hold">
                            <p:stCondLst>
                              <p:cond delay="3000"/>
                            </p:stCondLst>
                            <p:childTnLst>
                              <p:par>
                                <p:cTn id="40" presetID="2" presetClass="entr" presetSubtype="4" fill="hold" grpId="0" nodeType="afterEffect">
                                  <p:stCondLst>
                                    <p:cond delay="0"/>
                                  </p:stCondLst>
                                  <p:childTnLst>
                                    <p:set>
                                      <p:cBhvr>
                                        <p:cTn id="41" dur="1" fill="hold">
                                          <p:stCondLst>
                                            <p:cond delay="0"/>
                                          </p:stCondLst>
                                        </p:cTn>
                                        <p:tgtEl>
                                          <p:spTgt spid="69"/>
                                        </p:tgtEl>
                                        <p:attrNameLst>
                                          <p:attrName>style.visibility</p:attrName>
                                        </p:attrNameLst>
                                      </p:cBhvr>
                                      <p:to>
                                        <p:strVal val="visible"/>
                                      </p:to>
                                    </p:set>
                                    <p:anim calcmode="lin" valueType="num">
                                      <p:cBhvr additive="base">
                                        <p:cTn id="42" dur="500" fill="hold"/>
                                        <p:tgtEl>
                                          <p:spTgt spid="69"/>
                                        </p:tgtEl>
                                        <p:attrNameLst>
                                          <p:attrName>ppt_x</p:attrName>
                                        </p:attrNameLst>
                                      </p:cBhvr>
                                      <p:tavLst>
                                        <p:tav tm="0">
                                          <p:val>
                                            <p:strVal val="#ppt_x"/>
                                          </p:val>
                                        </p:tav>
                                        <p:tav tm="100000">
                                          <p:val>
                                            <p:strVal val="#ppt_x"/>
                                          </p:val>
                                        </p:tav>
                                      </p:tavLst>
                                    </p:anim>
                                    <p:anim calcmode="lin" valueType="num">
                                      <p:cBhvr additive="base">
                                        <p:cTn id="43" dur="500" fill="hold"/>
                                        <p:tgtEl>
                                          <p:spTgt spid="69"/>
                                        </p:tgtEl>
                                        <p:attrNameLst>
                                          <p:attrName>ppt_y</p:attrName>
                                        </p:attrNameLst>
                                      </p:cBhvr>
                                      <p:tavLst>
                                        <p:tav tm="0">
                                          <p:val>
                                            <p:strVal val="1+#ppt_h/2"/>
                                          </p:val>
                                        </p:tav>
                                        <p:tav tm="100000">
                                          <p:val>
                                            <p:strVal val="#ppt_y"/>
                                          </p:val>
                                        </p:tav>
                                      </p:tavLst>
                                    </p:anim>
                                  </p:childTnLst>
                                </p:cTn>
                              </p:par>
                            </p:childTnLst>
                          </p:cTn>
                        </p:par>
                        <p:par>
                          <p:cTn id="44" fill="hold">
                            <p:stCondLst>
                              <p:cond delay="3500"/>
                            </p:stCondLst>
                            <p:childTnLst>
                              <p:par>
                                <p:cTn id="45" presetID="53" presetClass="entr" presetSubtype="0" fill="hold" grpId="0" nodeType="afterEffect">
                                  <p:stCondLst>
                                    <p:cond delay="0"/>
                                  </p:stCondLst>
                                  <p:childTnLst>
                                    <p:set>
                                      <p:cBhvr>
                                        <p:cTn id="46" dur="1" fill="hold">
                                          <p:stCondLst>
                                            <p:cond delay="0"/>
                                          </p:stCondLst>
                                        </p:cTn>
                                        <p:tgtEl>
                                          <p:spTgt spid="50"/>
                                        </p:tgtEl>
                                        <p:attrNameLst>
                                          <p:attrName>style.visibility</p:attrName>
                                        </p:attrNameLst>
                                      </p:cBhvr>
                                      <p:to>
                                        <p:strVal val="visible"/>
                                      </p:to>
                                    </p:set>
                                    <p:anim calcmode="lin" valueType="num">
                                      <p:cBhvr>
                                        <p:cTn id="47" dur="500" fill="hold"/>
                                        <p:tgtEl>
                                          <p:spTgt spid="50"/>
                                        </p:tgtEl>
                                        <p:attrNameLst>
                                          <p:attrName>ppt_w</p:attrName>
                                        </p:attrNameLst>
                                      </p:cBhvr>
                                      <p:tavLst>
                                        <p:tav tm="0">
                                          <p:val>
                                            <p:fltVal val="0"/>
                                          </p:val>
                                        </p:tav>
                                        <p:tav tm="100000">
                                          <p:val>
                                            <p:strVal val="#ppt_w"/>
                                          </p:val>
                                        </p:tav>
                                      </p:tavLst>
                                    </p:anim>
                                    <p:anim calcmode="lin" valueType="num">
                                      <p:cBhvr>
                                        <p:cTn id="48" dur="500" fill="hold"/>
                                        <p:tgtEl>
                                          <p:spTgt spid="50"/>
                                        </p:tgtEl>
                                        <p:attrNameLst>
                                          <p:attrName>ppt_h</p:attrName>
                                        </p:attrNameLst>
                                      </p:cBhvr>
                                      <p:tavLst>
                                        <p:tav tm="0">
                                          <p:val>
                                            <p:fltVal val="0"/>
                                          </p:val>
                                        </p:tav>
                                        <p:tav tm="100000">
                                          <p:val>
                                            <p:strVal val="#ppt_h"/>
                                          </p:val>
                                        </p:tav>
                                      </p:tavLst>
                                    </p:anim>
                                    <p:animEffect transition="in" filter="fade">
                                      <p:cBhvr>
                                        <p:cTn id="49" dur="500"/>
                                        <p:tgtEl>
                                          <p:spTgt spid="50"/>
                                        </p:tgtEl>
                                      </p:cBhvr>
                                    </p:animEffect>
                                  </p:childTnLst>
                                </p:cTn>
                              </p:par>
                              <p:par>
                                <p:cTn id="50" presetID="2" presetClass="entr" presetSubtype="4" accel="50000" decel="50000" fill="hold" grpId="0" nodeType="withEffect">
                                  <p:stCondLst>
                                    <p:cond delay="0"/>
                                  </p:stCondLst>
                                  <p:childTnLst>
                                    <p:set>
                                      <p:cBhvr>
                                        <p:cTn id="51" dur="1" fill="hold">
                                          <p:stCondLst>
                                            <p:cond delay="0"/>
                                          </p:stCondLst>
                                        </p:cTn>
                                        <p:tgtEl>
                                          <p:spTgt spid="25"/>
                                        </p:tgtEl>
                                        <p:attrNameLst>
                                          <p:attrName>style.visibility</p:attrName>
                                        </p:attrNameLst>
                                      </p:cBhvr>
                                      <p:to>
                                        <p:strVal val="visible"/>
                                      </p:to>
                                    </p:set>
                                    <p:anim calcmode="lin" valueType="num">
                                      <p:cBhvr additive="base">
                                        <p:cTn id="52" dur="750" fill="hold"/>
                                        <p:tgtEl>
                                          <p:spTgt spid="25"/>
                                        </p:tgtEl>
                                        <p:attrNameLst>
                                          <p:attrName>ppt_x</p:attrName>
                                        </p:attrNameLst>
                                      </p:cBhvr>
                                      <p:tavLst>
                                        <p:tav tm="0">
                                          <p:val>
                                            <p:strVal val="#ppt_x"/>
                                          </p:val>
                                        </p:tav>
                                        <p:tav tm="100000">
                                          <p:val>
                                            <p:strVal val="#ppt_x"/>
                                          </p:val>
                                        </p:tav>
                                      </p:tavLst>
                                    </p:anim>
                                    <p:anim calcmode="lin" valueType="num">
                                      <p:cBhvr additive="base">
                                        <p:cTn id="53" dur="750" fill="hold"/>
                                        <p:tgtEl>
                                          <p:spTgt spid="25"/>
                                        </p:tgtEl>
                                        <p:attrNameLst>
                                          <p:attrName>ppt_y</p:attrName>
                                        </p:attrNameLst>
                                      </p:cBhvr>
                                      <p:tavLst>
                                        <p:tav tm="0">
                                          <p:val>
                                            <p:strVal val="1+#ppt_h/2"/>
                                          </p:val>
                                        </p:tav>
                                        <p:tav tm="100000">
                                          <p:val>
                                            <p:strVal val="#ppt_y"/>
                                          </p:val>
                                        </p:tav>
                                      </p:tavLst>
                                    </p:anim>
                                  </p:childTnLst>
                                </p:cTn>
                              </p:par>
                            </p:childTnLst>
                          </p:cTn>
                        </p:par>
                        <p:par>
                          <p:cTn id="54" fill="hold">
                            <p:stCondLst>
                              <p:cond delay="4250"/>
                            </p:stCondLst>
                            <p:childTnLst>
                              <p:par>
                                <p:cTn id="55" presetID="23" presetClass="entr" presetSubtype="16" fill="hold" grpId="0" nodeType="afterEffect">
                                  <p:stCondLst>
                                    <p:cond delay="0"/>
                                  </p:stCondLst>
                                  <p:childTnLst>
                                    <p:set>
                                      <p:cBhvr>
                                        <p:cTn id="56" dur="1" fill="hold">
                                          <p:stCondLst>
                                            <p:cond delay="0"/>
                                          </p:stCondLst>
                                        </p:cTn>
                                        <p:tgtEl>
                                          <p:spTgt spid="54"/>
                                        </p:tgtEl>
                                        <p:attrNameLst>
                                          <p:attrName>style.visibility</p:attrName>
                                        </p:attrNameLst>
                                      </p:cBhvr>
                                      <p:to>
                                        <p:strVal val="visible"/>
                                      </p:to>
                                    </p:set>
                                    <p:anim calcmode="lin" valueType="num">
                                      <p:cBhvr>
                                        <p:cTn id="57" dur="500" fill="hold"/>
                                        <p:tgtEl>
                                          <p:spTgt spid="54"/>
                                        </p:tgtEl>
                                        <p:attrNameLst>
                                          <p:attrName>ppt_w</p:attrName>
                                        </p:attrNameLst>
                                      </p:cBhvr>
                                      <p:tavLst>
                                        <p:tav tm="0">
                                          <p:val>
                                            <p:fltVal val="0"/>
                                          </p:val>
                                        </p:tav>
                                        <p:tav tm="100000">
                                          <p:val>
                                            <p:strVal val="#ppt_w"/>
                                          </p:val>
                                        </p:tav>
                                      </p:tavLst>
                                    </p:anim>
                                    <p:anim calcmode="lin" valueType="num">
                                      <p:cBhvr>
                                        <p:cTn id="58" dur="500" fill="hold"/>
                                        <p:tgtEl>
                                          <p:spTgt spid="54"/>
                                        </p:tgtEl>
                                        <p:attrNameLst>
                                          <p:attrName>ppt_h</p:attrName>
                                        </p:attrNameLst>
                                      </p:cBhvr>
                                      <p:tavLst>
                                        <p:tav tm="0">
                                          <p:val>
                                            <p:fltVal val="0"/>
                                          </p:val>
                                        </p:tav>
                                        <p:tav tm="100000">
                                          <p:val>
                                            <p:strVal val="#ppt_h"/>
                                          </p:val>
                                        </p:tav>
                                      </p:tavLst>
                                    </p:anim>
                                  </p:childTnLst>
                                </p:cTn>
                              </p:par>
                            </p:childTnLst>
                          </p:cTn>
                        </p:par>
                        <p:par>
                          <p:cTn id="59" fill="hold">
                            <p:stCondLst>
                              <p:cond delay="4750"/>
                            </p:stCondLst>
                            <p:childTnLst>
                              <p:par>
                                <p:cTn id="60" presetID="2" presetClass="entr" presetSubtype="4" fill="hold" grpId="0" nodeType="afterEffect">
                                  <p:stCondLst>
                                    <p:cond delay="0"/>
                                  </p:stCondLst>
                                  <p:childTnLst>
                                    <p:set>
                                      <p:cBhvr>
                                        <p:cTn id="61" dur="1" fill="hold">
                                          <p:stCondLst>
                                            <p:cond delay="0"/>
                                          </p:stCondLst>
                                        </p:cTn>
                                        <p:tgtEl>
                                          <p:spTgt spid="70"/>
                                        </p:tgtEl>
                                        <p:attrNameLst>
                                          <p:attrName>style.visibility</p:attrName>
                                        </p:attrNameLst>
                                      </p:cBhvr>
                                      <p:to>
                                        <p:strVal val="visible"/>
                                      </p:to>
                                    </p:set>
                                    <p:anim calcmode="lin" valueType="num">
                                      <p:cBhvr additive="base">
                                        <p:cTn id="62" dur="500" fill="hold"/>
                                        <p:tgtEl>
                                          <p:spTgt spid="70"/>
                                        </p:tgtEl>
                                        <p:attrNameLst>
                                          <p:attrName>ppt_x</p:attrName>
                                        </p:attrNameLst>
                                      </p:cBhvr>
                                      <p:tavLst>
                                        <p:tav tm="0">
                                          <p:val>
                                            <p:strVal val="#ppt_x"/>
                                          </p:val>
                                        </p:tav>
                                        <p:tav tm="100000">
                                          <p:val>
                                            <p:strVal val="#ppt_x"/>
                                          </p:val>
                                        </p:tav>
                                      </p:tavLst>
                                    </p:anim>
                                    <p:anim calcmode="lin" valueType="num">
                                      <p:cBhvr additive="base">
                                        <p:cTn id="63" dur="500" fill="hold"/>
                                        <p:tgtEl>
                                          <p:spTgt spid="70"/>
                                        </p:tgtEl>
                                        <p:attrNameLst>
                                          <p:attrName>ppt_y</p:attrName>
                                        </p:attrNameLst>
                                      </p:cBhvr>
                                      <p:tavLst>
                                        <p:tav tm="0">
                                          <p:val>
                                            <p:strVal val="1+#ppt_h/2"/>
                                          </p:val>
                                        </p:tav>
                                        <p:tav tm="100000">
                                          <p:val>
                                            <p:strVal val="#ppt_y"/>
                                          </p:val>
                                        </p:tav>
                                      </p:tavLst>
                                    </p:anim>
                                  </p:childTnLst>
                                </p:cTn>
                              </p:par>
                            </p:childTnLst>
                          </p:cTn>
                        </p:par>
                        <p:par>
                          <p:cTn id="64" fill="hold">
                            <p:stCondLst>
                              <p:cond delay="5250"/>
                            </p:stCondLst>
                            <p:childTnLst>
                              <p:par>
                                <p:cTn id="65" presetID="53" presetClass="entr" presetSubtype="0" fill="hold" grpId="0" nodeType="afterEffect">
                                  <p:stCondLst>
                                    <p:cond delay="0"/>
                                  </p:stCondLst>
                                  <p:childTnLst>
                                    <p:set>
                                      <p:cBhvr>
                                        <p:cTn id="66" dur="1" fill="hold">
                                          <p:stCondLst>
                                            <p:cond delay="0"/>
                                          </p:stCondLst>
                                        </p:cTn>
                                        <p:tgtEl>
                                          <p:spTgt spid="51"/>
                                        </p:tgtEl>
                                        <p:attrNameLst>
                                          <p:attrName>style.visibility</p:attrName>
                                        </p:attrNameLst>
                                      </p:cBhvr>
                                      <p:to>
                                        <p:strVal val="visible"/>
                                      </p:to>
                                    </p:set>
                                    <p:anim calcmode="lin" valueType="num">
                                      <p:cBhvr>
                                        <p:cTn id="67" dur="500" fill="hold"/>
                                        <p:tgtEl>
                                          <p:spTgt spid="51"/>
                                        </p:tgtEl>
                                        <p:attrNameLst>
                                          <p:attrName>ppt_w</p:attrName>
                                        </p:attrNameLst>
                                      </p:cBhvr>
                                      <p:tavLst>
                                        <p:tav tm="0">
                                          <p:val>
                                            <p:fltVal val="0"/>
                                          </p:val>
                                        </p:tav>
                                        <p:tav tm="100000">
                                          <p:val>
                                            <p:strVal val="#ppt_w"/>
                                          </p:val>
                                        </p:tav>
                                      </p:tavLst>
                                    </p:anim>
                                    <p:anim calcmode="lin" valueType="num">
                                      <p:cBhvr>
                                        <p:cTn id="68" dur="500" fill="hold"/>
                                        <p:tgtEl>
                                          <p:spTgt spid="51"/>
                                        </p:tgtEl>
                                        <p:attrNameLst>
                                          <p:attrName>ppt_h</p:attrName>
                                        </p:attrNameLst>
                                      </p:cBhvr>
                                      <p:tavLst>
                                        <p:tav tm="0">
                                          <p:val>
                                            <p:fltVal val="0"/>
                                          </p:val>
                                        </p:tav>
                                        <p:tav tm="100000">
                                          <p:val>
                                            <p:strVal val="#ppt_h"/>
                                          </p:val>
                                        </p:tav>
                                      </p:tavLst>
                                    </p:anim>
                                    <p:animEffect transition="in" filter="fade">
                                      <p:cBhvr>
                                        <p:cTn id="69" dur="500"/>
                                        <p:tgtEl>
                                          <p:spTgt spid="51"/>
                                        </p:tgtEl>
                                      </p:cBhvr>
                                    </p:animEffect>
                                  </p:childTnLst>
                                </p:cTn>
                              </p:par>
                              <p:par>
                                <p:cTn id="70" presetID="2" presetClass="entr" presetSubtype="4" accel="50000" decel="50000" fill="hold" grpId="0" nodeType="withEffect">
                                  <p:stCondLst>
                                    <p:cond delay="0"/>
                                  </p:stCondLst>
                                  <p:childTnLst>
                                    <p:set>
                                      <p:cBhvr>
                                        <p:cTn id="71" dur="1" fill="hold">
                                          <p:stCondLst>
                                            <p:cond delay="0"/>
                                          </p:stCondLst>
                                        </p:cTn>
                                        <p:tgtEl>
                                          <p:spTgt spid="24"/>
                                        </p:tgtEl>
                                        <p:attrNameLst>
                                          <p:attrName>style.visibility</p:attrName>
                                        </p:attrNameLst>
                                      </p:cBhvr>
                                      <p:to>
                                        <p:strVal val="visible"/>
                                      </p:to>
                                    </p:set>
                                    <p:anim calcmode="lin" valueType="num">
                                      <p:cBhvr additive="base">
                                        <p:cTn id="72" dur="750" fill="hold"/>
                                        <p:tgtEl>
                                          <p:spTgt spid="24"/>
                                        </p:tgtEl>
                                        <p:attrNameLst>
                                          <p:attrName>ppt_x</p:attrName>
                                        </p:attrNameLst>
                                      </p:cBhvr>
                                      <p:tavLst>
                                        <p:tav tm="0">
                                          <p:val>
                                            <p:strVal val="#ppt_x"/>
                                          </p:val>
                                        </p:tav>
                                        <p:tav tm="100000">
                                          <p:val>
                                            <p:strVal val="#ppt_x"/>
                                          </p:val>
                                        </p:tav>
                                      </p:tavLst>
                                    </p:anim>
                                    <p:anim calcmode="lin" valueType="num">
                                      <p:cBhvr additive="base">
                                        <p:cTn id="73" dur="750" fill="hold"/>
                                        <p:tgtEl>
                                          <p:spTgt spid="24"/>
                                        </p:tgtEl>
                                        <p:attrNameLst>
                                          <p:attrName>ppt_y</p:attrName>
                                        </p:attrNameLst>
                                      </p:cBhvr>
                                      <p:tavLst>
                                        <p:tav tm="0">
                                          <p:val>
                                            <p:strVal val="1+#ppt_h/2"/>
                                          </p:val>
                                        </p:tav>
                                        <p:tav tm="100000">
                                          <p:val>
                                            <p:strVal val="#ppt_y"/>
                                          </p:val>
                                        </p:tav>
                                      </p:tavLst>
                                    </p:anim>
                                  </p:childTnLst>
                                </p:cTn>
                              </p:par>
                            </p:childTnLst>
                          </p:cTn>
                        </p:par>
                        <p:par>
                          <p:cTn id="74" fill="hold">
                            <p:stCondLst>
                              <p:cond delay="6000"/>
                            </p:stCondLst>
                            <p:childTnLst>
                              <p:par>
                                <p:cTn id="75" presetID="23" presetClass="entr" presetSubtype="16" fill="hold" grpId="0" nodeType="afterEffect">
                                  <p:stCondLst>
                                    <p:cond delay="0"/>
                                  </p:stCondLst>
                                  <p:childTnLst>
                                    <p:set>
                                      <p:cBhvr>
                                        <p:cTn id="76" dur="1" fill="hold">
                                          <p:stCondLst>
                                            <p:cond delay="0"/>
                                          </p:stCondLst>
                                        </p:cTn>
                                        <p:tgtEl>
                                          <p:spTgt spid="55"/>
                                        </p:tgtEl>
                                        <p:attrNameLst>
                                          <p:attrName>style.visibility</p:attrName>
                                        </p:attrNameLst>
                                      </p:cBhvr>
                                      <p:to>
                                        <p:strVal val="visible"/>
                                      </p:to>
                                    </p:set>
                                    <p:anim calcmode="lin" valueType="num">
                                      <p:cBhvr>
                                        <p:cTn id="77" dur="500" fill="hold"/>
                                        <p:tgtEl>
                                          <p:spTgt spid="55"/>
                                        </p:tgtEl>
                                        <p:attrNameLst>
                                          <p:attrName>ppt_w</p:attrName>
                                        </p:attrNameLst>
                                      </p:cBhvr>
                                      <p:tavLst>
                                        <p:tav tm="0">
                                          <p:val>
                                            <p:fltVal val="0"/>
                                          </p:val>
                                        </p:tav>
                                        <p:tav tm="100000">
                                          <p:val>
                                            <p:strVal val="#ppt_w"/>
                                          </p:val>
                                        </p:tav>
                                      </p:tavLst>
                                    </p:anim>
                                    <p:anim calcmode="lin" valueType="num">
                                      <p:cBhvr>
                                        <p:cTn id="78" dur="500" fill="hold"/>
                                        <p:tgtEl>
                                          <p:spTgt spid="55"/>
                                        </p:tgtEl>
                                        <p:attrNameLst>
                                          <p:attrName>ppt_h</p:attrName>
                                        </p:attrNameLst>
                                      </p:cBhvr>
                                      <p:tavLst>
                                        <p:tav tm="0">
                                          <p:val>
                                            <p:fltVal val="0"/>
                                          </p:val>
                                        </p:tav>
                                        <p:tav tm="100000">
                                          <p:val>
                                            <p:strVal val="#ppt_h"/>
                                          </p:val>
                                        </p:tav>
                                      </p:tavLst>
                                    </p:anim>
                                  </p:childTnLst>
                                </p:cTn>
                              </p:par>
                            </p:childTnLst>
                          </p:cTn>
                        </p:par>
                        <p:par>
                          <p:cTn id="79" fill="hold">
                            <p:stCondLst>
                              <p:cond delay="6500"/>
                            </p:stCondLst>
                            <p:childTnLst>
                              <p:par>
                                <p:cTn id="80" presetID="2" presetClass="entr" presetSubtype="4" fill="hold" grpId="0" nodeType="afterEffect">
                                  <p:stCondLst>
                                    <p:cond delay="0"/>
                                  </p:stCondLst>
                                  <p:childTnLst>
                                    <p:set>
                                      <p:cBhvr>
                                        <p:cTn id="81" dur="1" fill="hold">
                                          <p:stCondLst>
                                            <p:cond delay="0"/>
                                          </p:stCondLst>
                                        </p:cTn>
                                        <p:tgtEl>
                                          <p:spTgt spid="71"/>
                                        </p:tgtEl>
                                        <p:attrNameLst>
                                          <p:attrName>style.visibility</p:attrName>
                                        </p:attrNameLst>
                                      </p:cBhvr>
                                      <p:to>
                                        <p:strVal val="visible"/>
                                      </p:to>
                                    </p:set>
                                    <p:anim calcmode="lin" valueType="num">
                                      <p:cBhvr additive="base">
                                        <p:cTn id="82" dur="500" fill="hold"/>
                                        <p:tgtEl>
                                          <p:spTgt spid="71"/>
                                        </p:tgtEl>
                                        <p:attrNameLst>
                                          <p:attrName>ppt_x</p:attrName>
                                        </p:attrNameLst>
                                      </p:cBhvr>
                                      <p:tavLst>
                                        <p:tav tm="0">
                                          <p:val>
                                            <p:strVal val="#ppt_x"/>
                                          </p:val>
                                        </p:tav>
                                        <p:tav tm="100000">
                                          <p:val>
                                            <p:strVal val="#ppt_x"/>
                                          </p:val>
                                        </p:tav>
                                      </p:tavLst>
                                    </p:anim>
                                    <p:anim calcmode="lin" valueType="num">
                                      <p:cBhvr additive="base">
                                        <p:cTn id="83"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48" grpId="0" animBg="1"/>
      <p:bldP spid="49" grpId="0" animBg="1"/>
      <p:bldP spid="50" grpId="0" animBg="1"/>
      <p:bldP spid="51" grpId="0" animBg="1"/>
      <p:bldP spid="52" grpId="0" animBg="1"/>
      <p:bldP spid="53" grpId="0" animBg="1"/>
      <p:bldP spid="54" grpId="0" animBg="1"/>
      <p:bldP spid="55" grpId="0" animBg="1"/>
      <p:bldP spid="68" grpId="0"/>
      <p:bldP spid="69" grpId="0"/>
      <p:bldP spid="70" grpId="0"/>
      <p:bldP spid="71" grpId="0"/>
    </p:bld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4" name="Title 3"/>
          <p:cNvSpPr>
            <a:spLocks noGrp="1"/>
          </p:cNvSpPr>
          <p:nvPr>
            <p:ph type="title"/>
          </p:nvPr>
        </p:nvSpPr>
        <p:spPr/>
        <p:txBody>
          <a:bodyPr>
            <a:normAutofit fontScale="90000"/>
          </a:bodyPr>
          <a:lstStyle/>
          <a:p>
            <a:r>
              <a:rPr lang="en-US" dirty="0">
                <a:solidFill>
                  <a:schemeClr val="tx1"/>
                </a:solidFill>
              </a:rPr>
              <a:t>Innovation PowerPoint Template</a:t>
            </a:r>
          </a:p>
        </p:txBody>
      </p:sp>
      <p:grpSp>
        <p:nvGrpSpPr>
          <p:cNvPr id="13" name="Group 12"/>
          <p:cNvGrpSpPr/>
          <p:nvPr/>
        </p:nvGrpSpPr>
        <p:grpSpPr>
          <a:xfrm>
            <a:off x="3961217" y="4521725"/>
            <a:ext cx="3188068" cy="3255153"/>
            <a:chOff x="3700463" y="1685925"/>
            <a:chExt cx="1735138" cy="1771650"/>
          </a:xfrm>
        </p:grpSpPr>
        <p:sp>
          <p:nvSpPr>
            <p:cNvPr id="14" name="Freeform 5"/>
            <p:cNvSpPr>
              <a:spLocks/>
            </p:cNvSpPr>
            <p:nvPr/>
          </p:nvSpPr>
          <p:spPr bwMode="auto">
            <a:xfrm>
              <a:off x="3700463" y="1916113"/>
              <a:ext cx="1735138" cy="1319213"/>
            </a:xfrm>
            <a:custGeom>
              <a:avLst/>
              <a:gdLst>
                <a:gd name="T0" fmla="*/ 0 w 1093"/>
                <a:gd name="T1" fmla="*/ 415 h 831"/>
                <a:gd name="T2" fmla="*/ 547 w 1093"/>
                <a:gd name="T3" fmla="*/ 0 h 831"/>
                <a:gd name="T4" fmla="*/ 1093 w 1093"/>
                <a:gd name="T5" fmla="*/ 415 h 831"/>
                <a:gd name="T6" fmla="*/ 547 w 1093"/>
                <a:gd name="T7" fmla="*/ 831 h 831"/>
                <a:gd name="T8" fmla="*/ 0 w 1093"/>
                <a:gd name="T9" fmla="*/ 415 h 831"/>
              </a:gdLst>
              <a:ahLst/>
              <a:cxnLst>
                <a:cxn ang="0">
                  <a:pos x="T0" y="T1"/>
                </a:cxn>
                <a:cxn ang="0">
                  <a:pos x="T2" y="T3"/>
                </a:cxn>
                <a:cxn ang="0">
                  <a:pos x="T4" y="T5"/>
                </a:cxn>
                <a:cxn ang="0">
                  <a:pos x="T6" y="T7"/>
                </a:cxn>
                <a:cxn ang="0">
                  <a:pos x="T8" y="T9"/>
                </a:cxn>
              </a:cxnLst>
              <a:rect l="0" t="0" r="r" b="b"/>
              <a:pathLst>
                <a:path w="1093" h="831">
                  <a:moveTo>
                    <a:pt x="0" y="415"/>
                  </a:moveTo>
                  <a:lnTo>
                    <a:pt x="547" y="0"/>
                  </a:lnTo>
                  <a:lnTo>
                    <a:pt x="1093" y="415"/>
                  </a:lnTo>
                  <a:lnTo>
                    <a:pt x="547" y="831"/>
                  </a:lnTo>
                  <a:lnTo>
                    <a:pt x="0" y="415"/>
                  </a:lnTo>
                  <a:close/>
                </a:path>
              </a:pathLst>
            </a:custGeom>
            <a:solidFill>
              <a:schemeClr val="accent1"/>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15" name="Freeform 6"/>
            <p:cNvSpPr>
              <a:spLocks/>
            </p:cNvSpPr>
            <p:nvPr/>
          </p:nvSpPr>
          <p:spPr bwMode="auto">
            <a:xfrm>
              <a:off x="3700463" y="1685925"/>
              <a:ext cx="868363" cy="889000"/>
            </a:xfrm>
            <a:custGeom>
              <a:avLst/>
              <a:gdLst>
                <a:gd name="T0" fmla="*/ 0 w 547"/>
                <a:gd name="T1" fmla="*/ 560 h 560"/>
                <a:gd name="T2" fmla="*/ 547 w 547"/>
                <a:gd name="T3" fmla="*/ 0 h 560"/>
                <a:gd name="T4" fmla="*/ 547 w 547"/>
                <a:gd name="T5" fmla="*/ 145 h 560"/>
                <a:gd name="T6" fmla="*/ 0 w 547"/>
                <a:gd name="T7" fmla="*/ 560 h 560"/>
              </a:gdLst>
              <a:ahLst/>
              <a:cxnLst>
                <a:cxn ang="0">
                  <a:pos x="T0" y="T1"/>
                </a:cxn>
                <a:cxn ang="0">
                  <a:pos x="T2" y="T3"/>
                </a:cxn>
                <a:cxn ang="0">
                  <a:pos x="T4" y="T5"/>
                </a:cxn>
                <a:cxn ang="0">
                  <a:pos x="T6" y="T7"/>
                </a:cxn>
              </a:cxnLst>
              <a:rect l="0" t="0" r="r" b="b"/>
              <a:pathLst>
                <a:path w="547" h="560">
                  <a:moveTo>
                    <a:pt x="0" y="560"/>
                  </a:moveTo>
                  <a:lnTo>
                    <a:pt x="547" y="0"/>
                  </a:lnTo>
                  <a:lnTo>
                    <a:pt x="547" y="145"/>
                  </a:lnTo>
                  <a:lnTo>
                    <a:pt x="0" y="560"/>
                  </a:lnTo>
                  <a:close/>
                </a:path>
              </a:pathLst>
            </a:custGeom>
            <a:solidFill>
              <a:schemeClr val="accent1">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16" name="Freeform 7"/>
            <p:cNvSpPr>
              <a:spLocks/>
            </p:cNvSpPr>
            <p:nvPr/>
          </p:nvSpPr>
          <p:spPr bwMode="auto">
            <a:xfrm>
              <a:off x="4568825" y="1685925"/>
              <a:ext cx="866775" cy="889000"/>
            </a:xfrm>
            <a:custGeom>
              <a:avLst/>
              <a:gdLst>
                <a:gd name="T0" fmla="*/ 0 w 546"/>
                <a:gd name="T1" fmla="*/ 0 h 560"/>
                <a:gd name="T2" fmla="*/ 0 w 546"/>
                <a:gd name="T3" fmla="*/ 145 h 560"/>
                <a:gd name="T4" fmla="*/ 546 w 546"/>
                <a:gd name="T5" fmla="*/ 560 h 560"/>
                <a:gd name="T6" fmla="*/ 0 w 546"/>
                <a:gd name="T7" fmla="*/ 0 h 560"/>
              </a:gdLst>
              <a:ahLst/>
              <a:cxnLst>
                <a:cxn ang="0">
                  <a:pos x="T0" y="T1"/>
                </a:cxn>
                <a:cxn ang="0">
                  <a:pos x="T2" y="T3"/>
                </a:cxn>
                <a:cxn ang="0">
                  <a:pos x="T4" y="T5"/>
                </a:cxn>
                <a:cxn ang="0">
                  <a:pos x="T6" y="T7"/>
                </a:cxn>
              </a:cxnLst>
              <a:rect l="0" t="0" r="r" b="b"/>
              <a:pathLst>
                <a:path w="546" h="560">
                  <a:moveTo>
                    <a:pt x="0" y="0"/>
                  </a:moveTo>
                  <a:lnTo>
                    <a:pt x="0" y="145"/>
                  </a:lnTo>
                  <a:lnTo>
                    <a:pt x="546" y="560"/>
                  </a:lnTo>
                  <a:lnTo>
                    <a:pt x="0" y="0"/>
                  </a:lnTo>
                  <a:close/>
                </a:path>
              </a:pathLst>
            </a:custGeom>
            <a:solidFill>
              <a:schemeClr val="accent1">
                <a:lumMod val="60000"/>
                <a:lumOff val="40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17" name="Freeform 8"/>
            <p:cNvSpPr>
              <a:spLocks/>
            </p:cNvSpPr>
            <p:nvPr/>
          </p:nvSpPr>
          <p:spPr bwMode="auto">
            <a:xfrm>
              <a:off x="4568825" y="2574925"/>
              <a:ext cx="866775" cy="882650"/>
            </a:xfrm>
            <a:custGeom>
              <a:avLst/>
              <a:gdLst>
                <a:gd name="T0" fmla="*/ 546 w 546"/>
                <a:gd name="T1" fmla="*/ 0 h 556"/>
                <a:gd name="T2" fmla="*/ 0 w 546"/>
                <a:gd name="T3" fmla="*/ 416 h 556"/>
                <a:gd name="T4" fmla="*/ 0 w 546"/>
                <a:gd name="T5" fmla="*/ 556 h 556"/>
                <a:gd name="T6" fmla="*/ 546 w 546"/>
                <a:gd name="T7" fmla="*/ 0 h 556"/>
              </a:gdLst>
              <a:ahLst/>
              <a:cxnLst>
                <a:cxn ang="0">
                  <a:pos x="T0" y="T1"/>
                </a:cxn>
                <a:cxn ang="0">
                  <a:pos x="T2" y="T3"/>
                </a:cxn>
                <a:cxn ang="0">
                  <a:pos x="T4" y="T5"/>
                </a:cxn>
                <a:cxn ang="0">
                  <a:pos x="T6" y="T7"/>
                </a:cxn>
              </a:cxnLst>
              <a:rect l="0" t="0" r="r" b="b"/>
              <a:pathLst>
                <a:path w="546" h="556">
                  <a:moveTo>
                    <a:pt x="546" y="0"/>
                  </a:moveTo>
                  <a:lnTo>
                    <a:pt x="0" y="416"/>
                  </a:lnTo>
                  <a:lnTo>
                    <a:pt x="0" y="556"/>
                  </a:lnTo>
                  <a:lnTo>
                    <a:pt x="546" y="0"/>
                  </a:lnTo>
                  <a:close/>
                </a:path>
              </a:pathLst>
            </a:custGeom>
            <a:solidFill>
              <a:schemeClr val="accent1">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18" name="Freeform 9"/>
            <p:cNvSpPr>
              <a:spLocks/>
            </p:cNvSpPr>
            <p:nvPr/>
          </p:nvSpPr>
          <p:spPr bwMode="auto">
            <a:xfrm>
              <a:off x="3700463" y="2574925"/>
              <a:ext cx="868363" cy="882650"/>
            </a:xfrm>
            <a:custGeom>
              <a:avLst/>
              <a:gdLst>
                <a:gd name="T0" fmla="*/ 547 w 547"/>
                <a:gd name="T1" fmla="*/ 416 h 556"/>
                <a:gd name="T2" fmla="*/ 547 w 547"/>
                <a:gd name="T3" fmla="*/ 556 h 556"/>
                <a:gd name="T4" fmla="*/ 0 w 547"/>
                <a:gd name="T5" fmla="*/ 0 h 556"/>
                <a:gd name="T6" fmla="*/ 547 w 547"/>
                <a:gd name="T7" fmla="*/ 416 h 556"/>
              </a:gdLst>
              <a:ahLst/>
              <a:cxnLst>
                <a:cxn ang="0">
                  <a:pos x="T0" y="T1"/>
                </a:cxn>
                <a:cxn ang="0">
                  <a:pos x="T2" y="T3"/>
                </a:cxn>
                <a:cxn ang="0">
                  <a:pos x="T4" y="T5"/>
                </a:cxn>
                <a:cxn ang="0">
                  <a:pos x="T6" y="T7"/>
                </a:cxn>
              </a:cxnLst>
              <a:rect l="0" t="0" r="r" b="b"/>
              <a:pathLst>
                <a:path w="547" h="556">
                  <a:moveTo>
                    <a:pt x="547" y="416"/>
                  </a:moveTo>
                  <a:lnTo>
                    <a:pt x="547" y="556"/>
                  </a:lnTo>
                  <a:lnTo>
                    <a:pt x="0" y="0"/>
                  </a:lnTo>
                  <a:lnTo>
                    <a:pt x="547" y="416"/>
                  </a:lnTo>
                  <a:close/>
                </a:path>
              </a:pathLst>
            </a:custGeom>
            <a:solidFill>
              <a:schemeClr val="accent1">
                <a:lumMod val="60000"/>
                <a:lumOff val="40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grpSp>
      <p:sp>
        <p:nvSpPr>
          <p:cNvPr id="24" name="TextBox 23"/>
          <p:cNvSpPr txBox="1"/>
          <p:nvPr/>
        </p:nvSpPr>
        <p:spPr>
          <a:xfrm>
            <a:off x="3690843" y="8812599"/>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sp>
        <p:nvSpPr>
          <p:cNvPr id="23" name="Freeform 364"/>
          <p:cNvSpPr>
            <a:spLocks noEditPoints="1"/>
          </p:cNvSpPr>
          <p:nvPr/>
        </p:nvSpPr>
        <p:spPr bwMode="auto">
          <a:xfrm>
            <a:off x="5113032" y="5746148"/>
            <a:ext cx="884433" cy="817972"/>
          </a:xfrm>
          <a:custGeom>
            <a:avLst/>
            <a:gdLst/>
            <a:ahLst/>
            <a:cxnLst>
              <a:cxn ang="0">
                <a:pos x="9" y="57"/>
              </a:cxn>
              <a:cxn ang="0">
                <a:pos x="62" y="94"/>
              </a:cxn>
              <a:cxn ang="0">
                <a:pos x="68" y="92"/>
              </a:cxn>
              <a:cxn ang="0">
                <a:pos x="47" y="33"/>
              </a:cxn>
              <a:cxn ang="0">
                <a:pos x="40" y="36"/>
              </a:cxn>
              <a:cxn ang="0">
                <a:pos x="21" y="48"/>
              </a:cxn>
              <a:cxn ang="0">
                <a:pos x="13" y="42"/>
              </a:cxn>
              <a:cxn ang="0">
                <a:pos x="1" y="52"/>
              </a:cxn>
              <a:cxn ang="0">
                <a:pos x="23" y="110"/>
              </a:cxn>
              <a:cxn ang="0">
                <a:pos x="68" y="92"/>
              </a:cxn>
              <a:cxn ang="0">
                <a:pos x="21" y="85"/>
              </a:cxn>
              <a:cxn ang="0">
                <a:pos x="19" y="83"/>
              </a:cxn>
              <a:cxn ang="0">
                <a:pos x="45" y="75"/>
              </a:cxn>
              <a:cxn ang="0">
                <a:pos x="47" y="77"/>
              </a:cxn>
              <a:cxn ang="0">
                <a:pos x="47" y="57"/>
              </a:cxn>
              <a:cxn ang="0">
                <a:pos x="15" y="64"/>
              </a:cxn>
              <a:cxn ang="0">
                <a:pos x="15" y="62"/>
              </a:cxn>
              <a:cxn ang="0">
                <a:pos x="47" y="55"/>
              </a:cxn>
              <a:cxn ang="0">
                <a:pos x="47" y="57"/>
              </a:cxn>
              <a:cxn ang="0">
                <a:pos x="50" y="66"/>
              </a:cxn>
              <a:cxn ang="0">
                <a:pos x="19" y="76"/>
              </a:cxn>
              <a:cxn ang="0">
                <a:pos x="17" y="74"/>
              </a:cxn>
              <a:cxn ang="0">
                <a:pos x="49" y="64"/>
              </a:cxn>
              <a:cxn ang="0">
                <a:pos x="47" y="89"/>
              </a:cxn>
              <a:cxn ang="0">
                <a:pos x="24" y="96"/>
              </a:cxn>
              <a:cxn ang="0">
                <a:pos x="22" y="94"/>
              </a:cxn>
              <a:cxn ang="0">
                <a:pos x="45" y="87"/>
              </a:cxn>
              <a:cxn ang="0">
                <a:pos x="47" y="89"/>
              </a:cxn>
              <a:cxn ang="0">
                <a:pos x="27" y="34"/>
              </a:cxn>
              <a:cxn ang="0">
                <a:pos x="23" y="35"/>
              </a:cxn>
              <a:cxn ang="0">
                <a:pos x="20" y="38"/>
              </a:cxn>
              <a:cxn ang="0">
                <a:pos x="15" y="43"/>
              </a:cxn>
              <a:cxn ang="0">
                <a:pos x="20" y="46"/>
              </a:cxn>
              <a:cxn ang="0">
                <a:pos x="38" y="37"/>
              </a:cxn>
              <a:cxn ang="0">
                <a:pos x="33" y="34"/>
              </a:cxn>
              <a:cxn ang="0">
                <a:pos x="29" y="34"/>
              </a:cxn>
              <a:cxn ang="0">
                <a:pos x="24" y="31"/>
              </a:cxn>
              <a:cxn ang="0">
                <a:pos x="21" y="36"/>
              </a:cxn>
              <a:cxn ang="0">
                <a:pos x="20" y="38"/>
              </a:cxn>
              <a:cxn ang="0">
                <a:pos x="23" y="13"/>
              </a:cxn>
              <a:cxn ang="0">
                <a:pos x="55" y="8"/>
              </a:cxn>
              <a:cxn ang="0">
                <a:pos x="30" y="4"/>
              </a:cxn>
              <a:cxn ang="0">
                <a:pos x="99" y="3"/>
              </a:cxn>
              <a:cxn ang="0">
                <a:pos x="105" y="8"/>
              </a:cxn>
              <a:cxn ang="0">
                <a:pos x="78" y="13"/>
              </a:cxn>
              <a:cxn ang="0">
                <a:pos x="113" y="18"/>
              </a:cxn>
              <a:cxn ang="0">
                <a:pos x="117" y="18"/>
              </a:cxn>
              <a:cxn ang="0">
                <a:pos x="99" y="0"/>
              </a:cxn>
              <a:cxn ang="0">
                <a:pos x="27" y="2"/>
              </a:cxn>
              <a:cxn ang="0">
                <a:pos x="12" y="26"/>
              </a:cxn>
              <a:cxn ang="0">
                <a:pos x="16" y="34"/>
              </a:cxn>
              <a:cxn ang="0">
                <a:pos x="23" y="26"/>
              </a:cxn>
              <a:cxn ang="0">
                <a:pos x="33" y="30"/>
              </a:cxn>
              <a:cxn ang="0">
                <a:pos x="38" y="31"/>
              </a:cxn>
              <a:cxn ang="0">
                <a:pos x="48" y="28"/>
              </a:cxn>
              <a:cxn ang="0">
                <a:pos x="73" y="91"/>
              </a:cxn>
              <a:cxn ang="0">
                <a:pos x="65" y="104"/>
              </a:cxn>
              <a:cxn ang="0">
                <a:pos x="112" y="106"/>
              </a:cxn>
              <a:cxn ang="0">
                <a:pos x="120" y="25"/>
              </a:cxn>
            </a:cxnLst>
            <a:rect l="0" t="0" r="r" b="b"/>
            <a:pathLst>
              <a:path w="120" h="111">
                <a:moveTo>
                  <a:pt x="21" y="104"/>
                </a:moveTo>
                <a:cubicBezTo>
                  <a:pt x="9" y="57"/>
                  <a:pt x="9" y="57"/>
                  <a:pt x="9" y="57"/>
                </a:cubicBezTo>
                <a:cubicBezTo>
                  <a:pt x="50" y="46"/>
                  <a:pt x="50" y="46"/>
                  <a:pt x="50" y="46"/>
                </a:cubicBezTo>
                <a:cubicBezTo>
                  <a:pt x="62" y="94"/>
                  <a:pt x="62" y="94"/>
                  <a:pt x="62" y="94"/>
                </a:cubicBezTo>
                <a:lnTo>
                  <a:pt x="21" y="104"/>
                </a:lnTo>
                <a:close/>
                <a:moveTo>
                  <a:pt x="68" y="92"/>
                </a:moveTo>
                <a:cubicBezTo>
                  <a:pt x="54" y="38"/>
                  <a:pt x="54" y="38"/>
                  <a:pt x="54" y="38"/>
                </a:cubicBezTo>
                <a:cubicBezTo>
                  <a:pt x="53" y="35"/>
                  <a:pt x="50" y="33"/>
                  <a:pt x="47" y="33"/>
                </a:cubicBezTo>
                <a:cubicBezTo>
                  <a:pt x="40" y="35"/>
                  <a:pt x="40" y="35"/>
                  <a:pt x="40" y="35"/>
                </a:cubicBezTo>
                <a:cubicBezTo>
                  <a:pt x="40" y="36"/>
                  <a:pt x="40" y="36"/>
                  <a:pt x="40" y="36"/>
                </a:cubicBezTo>
                <a:cubicBezTo>
                  <a:pt x="41" y="40"/>
                  <a:pt x="39" y="43"/>
                  <a:pt x="36" y="44"/>
                </a:cubicBezTo>
                <a:cubicBezTo>
                  <a:pt x="21" y="48"/>
                  <a:pt x="21" y="48"/>
                  <a:pt x="21" y="48"/>
                </a:cubicBezTo>
                <a:cubicBezTo>
                  <a:pt x="17" y="49"/>
                  <a:pt x="14" y="47"/>
                  <a:pt x="13" y="44"/>
                </a:cubicBezTo>
                <a:cubicBezTo>
                  <a:pt x="13" y="43"/>
                  <a:pt x="13" y="43"/>
                  <a:pt x="13" y="42"/>
                </a:cubicBezTo>
                <a:cubicBezTo>
                  <a:pt x="6" y="44"/>
                  <a:pt x="6" y="44"/>
                  <a:pt x="6" y="44"/>
                </a:cubicBezTo>
                <a:cubicBezTo>
                  <a:pt x="2" y="45"/>
                  <a:pt x="0" y="48"/>
                  <a:pt x="1" y="52"/>
                </a:cubicBezTo>
                <a:cubicBezTo>
                  <a:pt x="15" y="106"/>
                  <a:pt x="15" y="106"/>
                  <a:pt x="15" y="106"/>
                </a:cubicBezTo>
                <a:cubicBezTo>
                  <a:pt x="16" y="109"/>
                  <a:pt x="19" y="111"/>
                  <a:pt x="23" y="110"/>
                </a:cubicBezTo>
                <a:cubicBezTo>
                  <a:pt x="64" y="99"/>
                  <a:pt x="64" y="99"/>
                  <a:pt x="64" y="99"/>
                </a:cubicBezTo>
                <a:cubicBezTo>
                  <a:pt x="67" y="99"/>
                  <a:pt x="69" y="95"/>
                  <a:pt x="68" y="92"/>
                </a:cubicBezTo>
                <a:moveTo>
                  <a:pt x="46" y="79"/>
                </a:moveTo>
                <a:cubicBezTo>
                  <a:pt x="21" y="85"/>
                  <a:pt x="21" y="85"/>
                  <a:pt x="21" y="85"/>
                </a:cubicBezTo>
                <a:cubicBezTo>
                  <a:pt x="21" y="86"/>
                  <a:pt x="20" y="85"/>
                  <a:pt x="20" y="84"/>
                </a:cubicBezTo>
                <a:cubicBezTo>
                  <a:pt x="19" y="83"/>
                  <a:pt x="19" y="83"/>
                  <a:pt x="19" y="83"/>
                </a:cubicBezTo>
                <a:cubicBezTo>
                  <a:pt x="19" y="83"/>
                  <a:pt x="20" y="82"/>
                  <a:pt x="20" y="82"/>
                </a:cubicBezTo>
                <a:cubicBezTo>
                  <a:pt x="45" y="75"/>
                  <a:pt x="45" y="75"/>
                  <a:pt x="45" y="75"/>
                </a:cubicBezTo>
                <a:cubicBezTo>
                  <a:pt x="46" y="75"/>
                  <a:pt x="46" y="76"/>
                  <a:pt x="47" y="76"/>
                </a:cubicBezTo>
                <a:cubicBezTo>
                  <a:pt x="47" y="77"/>
                  <a:pt x="47" y="77"/>
                  <a:pt x="47" y="77"/>
                </a:cubicBezTo>
                <a:cubicBezTo>
                  <a:pt x="47" y="78"/>
                  <a:pt x="47" y="79"/>
                  <a:pt x="46" y="79"/>
                </a:cubicBezTo>
                <a:moveTo>
                  <a:pt x="47" y="57"/>
                </a:moveTo>
                <a:cubicBezTo>
                  <a:pt x="16" y="65"/>
                  <a:pt x="16" y="65"/>
                  <a:pt x="16" y="65"/>
                </a:cubicBezTo>
                <a:cubicBezTo>
                  <a:pt x="15" y="66"/>
                  <a:pt x="15" y="65"/>
                  <a:pt x="15" y="64"/>
                </a:cubicBezTo>
                <a:cubicBezTo>
                  <a:pt x="14" y="63"/>
                  <a:pt x="14" y="63"/>
                  <a:pt x="14" y="63"/>
                </a:cubicBezTo>
                <a:cubicBezTo>
                  <a:pt x="14" y="63"/>
                  <a:pt x="15" y="62"/>
                  <a:pt x="15" y="62"/>
                </a:cubicBezTo>
                <a:cubicBezTo>
                  <a:pt x="46" y="54"/>
                  <a:pt x="46" y="54"/>
                  <a:pt x="46" y="54"/>
                </a:cubicBezTo>
                <a:cubicBezTo>
                  <a:pt x="46" y="54"/>
                  <a:pt x="47" y="54"/>
                  <a:pt x="47" y="55"/>
                </a:cubicBezTo>
                <a:cubicBezTo>
                  <a:pt x="48" y="56"/>
                  <a:pt x="48" y="56"/>
                  <a:pt x="48" y="56"/>
                </a:cubicBezTo>
                <a:cubicBezTo>
                  <a:pt x="48" y="57"/>
                  <a:pt x="47" y="57"/>
                  <a:pt x="47" y="57"/>
                </a:cubicBezTo>
                <a:moveTo>
                  <a:pt x="50" y="65"/>
                </a:moveTo>
                <a:cubicBezTo>
                  <a:pt x="50" y="66"/>
                  <a:pt x="50" y="66"/>
                  <a:pt x="50" y="66"/>
                </a:cubicBezTo>
                <a:cubicBezTo>
                  <a:pt x="50" y="67"/>
                  <a:pt x="50" y="68"/>
                  <a:pt x="49" y="68"/>
                </a:cubicBezTo>
                <a:cubicBezTo>
                  <a:pt x="19" y="76"/>
                  <a:pt x="19" y="76"/>
                  <a:pt x="19" y="76"/>
                </a:cubicBezTo>
                <a:cubicBezTo>
                  <a:pt x="18" y="76"/>
                  <a:pt x="18" y="76"/>
                  <a:pt x="17" y="75"/>
                </a:cubicBezTo>
                <a:cubicBezTo>
                  <a:pt x="17" y="74"/>
                  <a:pt x="17" y="74"/>
                  <a:pt x="17" y="74"/>
                </a:cubicBezTo>
                <a:cubicBezTo>
                  <a:pt x="17" y="73"/>
                  <a:pt x="17" y="73"/>
                  <a:pt x="18" y="72"/>
                </a:cubicBezTo>
                <a:cubicBezTo>
                  <a:pt x="49" y="64"/>
                  <a:pt x="49" y="64"/>
                  <a:pt x="49" y="64"/>
                </a:cubicBezTo>
                <a:cubicBezTo>
                  <a:pt x="49" y="64"/>
                  <a:pt x="50" y="65"/>
                  <a:pt x="50" y="65"/>
                </a:cubicBezTo>
                <a:moveTo>
                  <a:pt x="47" y="89"/>
                </a:moveTo>
                <a:cubicBezTo>
                  <a:pt x="47" y="89"/>
                  <a:pt x="47" y="90"/>
                  <a:pt x="46" y="90"/>
                </a:cubicBezTo>
                <a:cubicBezTo>
                  <a:pt x="24" y="96"/>
                  <a:pt x="24" y="96"/>
                  <a:pt x="24" y="96"/>
                </a:cubicBezTo>
                <a:cubicBezTo>
                  <a:pt x="23" y="96"/>
                  <a:pt x="23" y="96"/>
                  <a:pt x="23" y="95"/>
                </a:cubicBezTo>
                <a:cubicBezTo>
                  <a:pt x="22" y="94"/>
                  <a:pt x="22" y="94"/>
                  <a:pt x="22" y="94"/>
                </a:cubicBezTo>
                <a:cubicBezTo>
                  <a:pt x="22" y="93"/>
                  <a:pt x="22" y="93"/>
                  <a:pt x="23" y="92"/>
                </a:cubicBezTo>
                <a:cubicBezTo>
                  <a:pt x="45" y="87"/>
                  <a:pt x="45" y="87"/>
                  <a:pt x="45" y="87"/>
                </a:cubicBezTo>
                <a:cubicBezTo>
                  <a:pt x="46" y="86"/>
                  <a:pt x="47" y="87"/>
                  <a:pt x="47" y="87"/>
                </a:cubicBezTo>
                <a:lnTo>
                  <a:pt x="47" y="89"/>
                </a:lnTo>
                <a:close/>
                <a:moveTo>
                  <a:pt x="25" y="33"/>
                </a:moveTo>
                <a:cubicBezTo>
                  <a:pt x="26" y="33"/>
                  <a:pt x="27" y="33"/>
                  <a:pt x="27" y="34"/>
                </a:cubicBezTo>
                <a:cubicBezTo>
                  <a:pt x="27" y="35"/>
                  <a:pt x="27" y="36"/>
                  <a:pt x="26" y="36"/>
                </a:cubicBezTo>
                <a:cubicBezTo>
                  <a:pt x="25" y="37"/>
                  <a:pt x="24" y="36"/>
                  <a:pt x="23" y="35"/>
                </a:cubicBezTo>
                <a:cubicBezTo>
                  <a:pt x="23" y="34"/>
                  <a:pt x="24" y="33"/>
                  <a:pt x="25" y="33"/>
                </a:cubicBezTo>
                <a:moveTo>
                  <a:pt x="20" y="38"/>
                </a:moveTo>
                <a:cubicBezTo>
                  <a:pt x="18" y="38"/>
                  <a:pt x="18" y="38"/>
                  <a:pt x="18" y="38"/>
                </a:cubicBezTo>
                <a:cubicBezTo>
                  <a:pt x="16" y="39"/>
                  <a:pt x="15" y="41"/>
                  <a:pt x="15" y="43"/>
                </a:cubicBezTo>
                <a:cubicBezTo>
                  <a:pt x="15" y="43"/>
                  <a:pt x="15" y="43"/>
                  <a:pt x="15" y="43"/>
                </a:cubicBezTo>
                <a:cubicBezTo>
                  <a:pt x="16" y="45"/>
                  <a:pt x="18" y="46"/>
                  <a:pt x="20" y="46"/>
                </a:cubicBezTo>
                <a:cubicBezTo>
                  <a:pt x="35" y="42"/>
                  <a:pt x="35" y="42"/>
                  <a:pt x="35" y="42"/>
                </a:cubicBezTo>
                <a:cubicBezTo>
                  <a:pt x="37" y="41"/>
                  <a:pt x="38" y="39"/>
                  <a:pt x="38" y="37"/>
                </a:cubicBezTo>
                <a:cubicBezTo>
                  <a:pt x="38" y="37"/>
                  <a:pt x="38" y="37"/>
                  <a:pt x="38" y="37"/>
                </a:cubicBezTo>
                <a:cubicBezTo>
                  <a:pt x="37" y="35"/>
                  <a:pt x="35" y="34"/>
                  <a:pt x="33" y="34"/>
                </a:cubicBezTo>
                <a:cubicBezTo>
                  <a:pt x="31" y="35"/>
                  <a:pt x="31" y="35"/>
                  <a:pt x="31" y="35"/>
                </a:cubicBezTo>
                <a:cubicBezTo>
                  <a:pt x="30" y="35"/>
                  <a:pt x="29" y="35"/>
                  <a:pt x="29" y="34"/>
                </a:cubicBezTo>
                <a:cubicBezTo>
                  <a:pt x="29" y="34"/>
                  <a:pt x="29" y="34"/>
                  <a:pt x="29" y="34"/>
                </a:cubicBezTo>
                <a:cubicBezTo>
                  <a:pt x="29" y="31"/>
                  <a:pt x="26" y="30"/>
                  <a:pt x="24" y="31"/>
                </a:cubicBezTo>
                <a:cubicBezTo>
                  <a:pt x="24" y="31"/>
                  <a:pt x="24" y="31"/>
                  <a:pt x="24" y="31"/>
                </a:cubicBezTo>
                <a:cubicBezTo>
                  <a:pt x="22" y="31"/>
                  <a:pt x="20" y="34"/>
                  <a:pt x="21" y="36"/>
                </a:cubicBezTo>
                <a:cubicBezTo>
                  <a:pt x="21" y="36"/>
                  <a:pt x="21" y="36"/>
                  <a:pt x="21" y="36"/>
                </a:cubicBezTo>
                <a:cubicBezTo>
                  <a:pt x="21" y="37"/>
                  <a:pt x="21" y="38"/>
                  <a:pt x="20" y="38"/>
                </a:cubicBezTo>
                <a:moveTo>
                  <a:pt x="18" y="18"/>
                </a:moveTo>
                <a:cubicBezTo>
                  <a:pt x="23" y="13"/>
                  <a:pt x="23" y="13"/>
                  <a:pt x="23" y="13"/>
                </a:cubicBezTo>
                <a:cubicBezTo>
                  <a:pt x="52" y="13"/>
                  <a:pt x="52" y="13"/>
                  <a:pt x="52" y="13"/>
                </a:cubicBezTo>
                <a:cubicBezTo>
                  <a:pt x="55" y="8"/>
                  <a:pt x="55" y="8"/>
                  <a:pt x="55" y="8"/>
                </a:cubicBezTo>
                <a:cubicBezTo>
                  <a:pt x="26" y="8"/>
                  <a:pt x="26" y="8"/>
                  <a:pt x="26" y="8"/>
                </a:cubicBezTo>
                <a:cubicBezTo>
                  <a:pt x="30" y="4"/>
                  <a:pt x="30" y="4"/>
                  <a:pt x="30" y="4"/>
                </a:cubicBezTo>
                <a:cubicBezTo>
                  <a:pt x="30" y="3"/>
                  <a:pt x="31" y="3"/>
                  <a:pt x="32" y="3"/>
                </a:cubicBezTo>
                <a:cubicBezTo>
                  <a:pt x="99" y="3"/>
                  <a:pt x="99" y="3"/>
                  <a:pt x="99" y="3"/>
                </a:cubicBezTo>
                <a:cubicBezTo>
                  <a:pt x="100" y="3"/>
                  <a:pt x="101" y="3"/>
                  <a:pt x="102" y="4"/>
                </a:cubicBezTo>
                <a:cubicBezTo>
                  <a:pt x="105" y="8"/>
                  <a:pt x="105" y="8"/>
                  <a:pt x="105" y="8"/>
                </a:cubicBezTo>
                <a:cubicBezTo>
                  <a:pt x="76" y="8"/>
                  <a:pt x="76" y="8"/>
                  <a:pt x="76" y="8"/>
                </a:cubicBezTo>
                <a:cubicBezTo>
                  <a:pt x="78" y="13"/>
                  <a:pt x="78" y="13"/>
                  <a:pt x="78" y="13"/>
                </a:cubicBezTo>
                <a:cubicBezTo>
                  <a:pt x="109" y="13"/>
                  <a:pt x="109" y="13"/>
                  <a:pt x="109" y="13"/>
                </a:cubicBezTo>
                <a:cubicBezTo>
                  <a:pt x="113" y="18"/>
                  <a:pt x="113" y="18"/>
                  <a:pt x="113" y="18"/>
                </a:cubicBezTo>
                <a:lnTo>
                  <a:pt x="18" y="18"/>
                </a:lnTo>
                <a:close/>
                <a:moveTo>
                  <a:pt x="117" y="18"/>
                </a:moveTo>
                <a:cubicBezTo>
                  <a:pt x="104" y="2"/>
                  <a:pt x="104" y="2"/>
                  <a:pt x="104" y="2"/>
                </a:cubicBezTo>
                <a:cubicBezTo>
                  <a:pt x="103" y="0"/>
                  <a:pt x="101" y="0"/>
                  <a:pt x="99" y="0"/>
                </a:cubicBezTo>
                <a:cubicBezTo>
                  <a:pt x="32" y="0"/>
                  <a:pt x="32" y="0"/>
                  <a:pt x="32" y="0"/>
                </a:cubicBezTo>
                <a:cubicBezTo>
                  <a:pt x="30" y="0"/>
                  <a:pt x="28" y="0"/>
                  <a:pt x="27" y="2"/>
                </a:cubicBezTo>
                <a:cubicBezTo>
                  <a:pt x="14" y="18"/>
                  <a:pt x="14" y="18"/>
                  <a:pt x="14" y="18"/>
                </a:cubicBezTo>
                <a:cubicBezTo>
                  <a:pt x="13" y="20"/>
                  <a:pt x="12" y="23"/>
                  <a:pt x="12" y="26"/>
                </a:cubicBezTo>
                <a:cubicBezTo>
                  <a:pt x="12" y="37"/>
                  <a:pt x="12" y="37"/>
                  <a:pt x="12" y="37"/>
                </a:cubicBezTo>
                <a:cubicBezTo>
                  <a:pt x="13" y="36"/>
                  <a:pt x="14" y="35"/>
                  <a:pt x="16" y="34"/>
                </a:cubicBezTo>
                <a:cubicBezTo>
                  <a:pt x="16" y="33"/>
                  <a:pt x="17" y="31"/>
                  <a:pt x="17" y="30"/>
                </a:cubicBezTo>
                <a:cubicBezTo>
                  <a:pt x="18" y="28"/>
                  <a:pt x="20" y="27"/>
                  <a:pt x="23" y="26"/>
                </a:cubicBezTo>
                <a:cubicBezTo>
                  <a:pt x="24" y="26"/>
                  <a:pt x="24" y="26"/>
                  <a:pt x="25" y="26"/>
                </a:cubicBezTo>
                <a:cubicBezTo>
                  <a:pt x="28" y="26"/>
                  <a:pt x="31" y="27"/>
                  <a:pt x="33" y="30"/>
                </a:cubicBezTo>
                <a:cubicBezTo>
                  <a:pt x="33" y="30"/>
                  <a:pt x="34" y="30"/>
                  <a:pt x="34" y="30"/>
                </a:cubicBezTo>
                <a:cubicBezTo>
                  <a:pt x="36" y="30"/>
                  <a:pt x="37" y="30"/>
                  <a:pt x="38" y="31"/>
                </a:cubicBezTo>
                <a:cubicBezTo>
                  <a:pt x="46" y="29"/>
                  <a:pt x="46" y="29"/>
                  <a:pt x="46" y="29"/>
                </a:cubicBezTo>
                <a:cubicBezTo>
                  <a:pt x="46" y="29"/>
                  <a:pt x="47" y="28"/>
                  <a:pt x="48" y="28"/>
                </a:cubicBezTo>
                <a:cubicBezTo>
                  <a:pt x="53" y="28"/>
                  <a:pt x="58" y="32"/>
                  <a:pt x="59" y="37"/>
                </a:cubicBezTo>
                <a:cubicBezTo>
                  <a:pt x="73" y="91"/>
                  <a:pt x="73" y="91"/>
                  <a:pt x="73" y="91"/>
                </a:cubicBezTo>
                <a:cubicBezTo>
                  <a:pt x="74" y="94"/>
                  <a:pt x="73" y="97"/>
                  <a:pt x="72" y="99"/>
                </a:cubicBezTo>
                <a:cubicBezTo>
                  <a:pt x="70" y="102"/>
                  <a:pt x="68" y="103"/>
                  <a:pt x="65" y="104"/>
                </a:cubicBezTo>
                <a:cubicBezTo>
                  <a:pt x="59" y="106"/>
                  <a:pt x="59" y="106"/>
                  <a:pt x="59" y="106"/>
                </a:cubicBezTo>
                <a:cubicBezTo>
                  <a:pt x="112" y="106"/>
                  <a:pt x="112" y="106"/>
                  <a:pt x="112" y="106"/>
                </a:cubicBezTo>
                <a:cubicBezTo>
                  <a:pt x="116" y="106"/>
                  <a:pt x="120" y="102"/>
                  <a:pt x="120" y="98"/>
                </a:cubicBezTo>
                <a:cubicBezTo>
                  <a:pt x="120" y="25"/>
                  <a:pt x="120" y="25"/>
                  <a:pt x="120" y="25"/>
                </a:cubicBezTo>
                <a:cubicBezTo>
                  <a:pt x="120" y="23"/>
                  <a:pt x="119" y="20"/>
                  <a:pt x="117" y="18"/>
                </a:cubicBezTo>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nvGrpSpPr>
          <p:cNvPr id="27" name="Group 26"/>
          <p:cNvGrpSpPr/>
          <p:nvPr/>
        </p:nvGrpSpPr>
        <p:grpSpPr>
          <a:xfrm>
            <a:off x="8386777" y="4521725"/>
            <a:ext cx="3188068" cy="3255153"/>
            <a:chOff x="3700463" y="1685925"/>
            <a:chExt cx="1735138" cy="1771650"/>
          </a:xfrm>
        </p:grpSpPr>
        <p:sp>
          <p:nvSpPr>
            <p:cNvPr id="29" name="Freeform 5"/>
            <p:cNvSpPr>
              <a:spLocks/>
            </p:cNvSpPr>
            <p:nvPr/>
          </p:nvSpPr>
          <p:spPr bwMode="auto">
            <a:xfrm>
              <a:off x="3700463" y="1916113"/>
              <a:ext cx="1735138" cy="1319213"/>
            </a:xfrm>
            <a:custGeom>
              <a:avLst/>
              <a:gdLst>
                <a:gd name="T0" fmla="*/ 0 w 1093"/>
                <a:gd name="T1" fmla="*/ 415 h 831"/>
                <a:gd name="T2" fmla="*/ 547 w 1093"/>
                <a:gd name="T3" fmla="*/ 0 h 831"/>
                <a:gd name="T4" fmla="*/ 1093 w 1093"/>
                <a:gd name="T5" fmla="*/ 415 h 831"/>
                <a:gd name="T6" fmla="*/ 547 w 1093"/>
                <a:gd name="T7" fmla="*/ 831 h 831"/>
                <a:gd name="T8" fmla="*/ 0 w 1093"/>
                <a:gd name="T9" fmla="*/ 415 h 831"/>
              </a:gdLst>
              <a:ahLst/>
              <a:cxnLst>
                <a:cxn ang="0">
                  <a:pos x="T0" y="T1"/>
                </a:cxn>
                <a:cxn ang="0">
                  <a:pos x="T2" y="T3"/>
                </a:cxn>
                <a:cxn ang="0">
                  <a:pos x="T4" y="T5"/>
                </a:cxn>
                <a:cxn ang="0">
                  <a:pos x="T6" y="T7"/>
                </a:cxn>
                <a:cxn ang="0">
                  <a:pos x="T8" y="T9"/>
                </a:cxn>
              </a:cxnLst>
              <a:rect l="0" t="0" r="r" b="b"/>
              <a:pathLst>
                <a:path w="1093" h="831">
                  <a:moveTo>
                    <a:pt x="0" y="415"/>
                  </a:moveTo>
                  <a:lnTo>
                    <a:pt x="547" y="0"/>
                  </a:lnTo>
                  <a:lnTo>
                    <a:pt x="1093" y="415"/>
                  </a:lnTo>
                  <a:lnTo>
                    <a:pt x="547" y="831"/>
                  </a:lnTo>
                  <a:lnTo>
                    <a:pt x="0" y="415"/>
                  </a:lnTo>
                  <a:close/>
                </a:path>
              </a:pathLst>
            </a:custGeom>
            <a:solidFill>
              <a:schemeClr val="accent2"/>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0" name="Freeform 6"/>
            <p:cNvSpPr>
              <a:spLocks/>
            </p:cNvSpPr>
            <p:nvPr/>
          </p:nvSpPr>
          <p:spPr bwMode="auto">
            <a:xfrm>
              <a:off x="3700463" y="1685925"/>
              <a:ext cx="868363" cy="889000"/>
            </a:xfrm>
            <a:custGeom>
              <a:avLst/>
              <a:gdLst>
                <a:gd name="T0" fmla="*/ 0 w 547"/>
                <a:gd name="T1" fmla="*/ 560 h 560"/>
                <a:gd name="T2" fmla="*/ 547 w 547"/>
                <a:gd name="T3" fmla="*/ 0 h 560"/>
                <a:gd name="T4" fmla="*/ 547 w 547"/>
                <a:gd name="T5" fmla="*/ 145 h 560"/>
                <a:gd name="T6" fmla="*/ 0 w 547"/>
                <a:gd name="T7" fmla="*/ 560 h 560"/>
              </a:gdLst>
              <a:ahLst/>
              <a:cxnLst>
                <a:cxn ang="0">
                  <a:pos x="T0" y="T1"/>
                </a:cxn>
                <a:cxn ang="0">
                  <a:pos x="T2" y="T3"/>
                </a:cxn>
                <a:cxn ang="0">
                  <a:pos x="T4" y="T5"/>
                </a:cxn>
                <a:cxn ang="0">
                  <a:pos x="T6" y="T7"/>
                </a:cxn>
              </a:cxnLst>
              <a:rect l="0" t="0" r="r" b="b"/>
              <a:pathLst>
                <a:path w="547" h="560">
                  <a:moveTo>
                    <a:pt x="0" y="560"/>
                  </a:moveTo>
                  <a:lnTo>
                    <a:pt x="547" y="0"/>
                  </a:lnTo>
                  <a:lnTo>
                    <a:pt x="547" y="145"/>
                  </a:lnTo>
                  <a:lnTo>
                    <a:pt x="0" y="560"/>
                  </a:lnTo>
                  <a:close/>
                </a:path>
              </a:pathLst>
            </a:custGeom>
            <a:solidFill>
              <a:schemeClr val="accent2">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1" name="Freeform 7"/>
            <p:cNvSpPr>
              <a:spLocks/>
            </p:cNvSpPr>
            <p:nvPr/>
          </p:nvSpPr>
          <p:spPr bwMode="auto">
            <a:xfrm>
              <a:off x="4568825" y="1685925"/>
              <a:ext cx="866775" cy="889000"/>
            </a:xfrm>
            <a:custGeom>
              <a:avLst/>
              <a:gdLst>
                <a:gd name="T0" fmla="*/ 0 w 546"/>
                <a:gd name="T1" fmla="*/ 0 h 560"/>
                <a:gd name="T2" fmla="*/ 0 w 546"/>
                <a:gd name="T3" fmla="*/ 145 h 560"/>
                <a:gd name="T4" fmla="*/ 546 w 546"/>
                <a:gd name="T5" fmla="*/ 560 h 560"/>
                <a:gd name="T6" fmla="*/ 0 w 546"/>
                <a:gd name="T7" fmla="*/ 0 h 560"/>
              </a:gdLst>
              <a:ahLst/>
              <a:cxnLst>
                <a:cxn ang="0">
                  <a:pos x="T0" y="T1"/>
                </a:cxn>
                <a:cxn ang="0">
                  <a:pos x="T2" y="T3"/>
                </a:cxn>
                <a:cxn ang="0">
                  <a:pos x="T4" y="T5"/>
                </a:cxn>
                <a:cxn ang="0">
                  <a:pos x="T6" y="T7"/>
                </a:cxn>
              </a:cxnLst>
              <a:rect l="0" t="0" r="r" b="b"/>
              <a:pathLst>
                <a:path w="546" h="560">
                  <a:moveTo>
                    <a:pt x="0" y="0"/>
                  </a:moveTo>
                  <a:lnTo>
                    <a:pt x="0" y="145"/>
                  </a:lnTo>
                  <a:lnTo>
                    <a:pt x="546" y="560"/>
                  </a:lnTo>
                  <a:lnTo>
                    <a:pt x="0" y="0"/>
                  </a:lnTo>
                  <a:close/>
                </a:path>
              </a:pathLst>
            </a:custGeom>
            <a:solidFill>
              <a:schemeClr val="accent2">
                <a:lumMod val="60000"/>
                <a:lumOff val="40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2" name="Freeform 8"/>
            <p:cNvSpPr>
              <a:spLocks/>
            </p:cNvSpPr>
            <p:nvPr/>
          </p:nvSpPr>
          <p:spPr bwMode="auto">
            <a:xfrm>
              <a:off x="4568825" y="2574925"/>
              <a:ext cx="866775" cy="882650"/>
            </a:xfrm>
            <a:custGeom>
              <a:avLst/>
              <a:gdLst>
                <a:gd name="T0" fmla="*/ 546 w 546"/>
                <a:gd name="T1" fmla="*/ 0 h 556"/>
                <a:gd name="T2" fmla="*/ 0 w 546"/>
                <a:gd name="T3" fmla="*/ 416 h 556"/>
                <a:gd name="T4" fmla="*/ 0 w 546"/>
                <a:gd name="T5" fmla="*/ 556 h 556"/>
                <a:gd name="T6" fmla="*/ 546 w 546"/>
                <a:gd name="T7" fmla="*/ 0 h 556"/>
              </a:gdLst>
              <a:ahLst/>
              <a:cxnLst>
                <a:cxn ang="0">
                  <a:pos x="T0" y="T1"/>
                </a:cxn>
                <a:cxn ang="0">
                  <a:pos x="T2" y="T3"/>
                </a:cxn>
                <a:cxn ang="0">
                  <a:pos x="T4" y="T5"/>
                </a:cxn>
                <a:cxn ang="0">
                  <a:pos x="T6" y="T7"/>
                </a:cxn>
              </a:cxnLst>
              <a:rect l="0" t="0" r="r" b="b"/>
              <a:pathLst>
                <a:path w="546" h="556">
                  <a:moveTo>
                    <a:pt x="546" y="0"/>
                  </a:moveTo>
                  <a:lnTo>
                    <a:pt x="0" y="416"/>
                  </a:lnTo>
                  <a:lnTo>
                    <a:pt x="0" y="556"/>
                  </a:lnTo>
                  <a:lnTo>
                    <a:pt x="546" y="0"/>
                  </a:lnTo>
                  <a:close/>
                </a:path>
              </a:pathLst>
            </a:custGeom>
            <a:solidFill>
              <a:schemeClr val="accent2">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3" name="Freeform 9"/>
            <p:cNvSpPr>
              <a:spLocks/>
            </p:cNvSpPr>
            <p:nvPr/>
          </p:nvSpPr>
          <p:spPr bwMode="auto">
            <a:xfrm>
              <a:off x="3700463" y="2574925"/>
              <a:ext cx="868363" cy="882650"/>
            </a:xfrm>
            <a:custGeom>
              <a:avLst/>
              <a:gdLst>
                <a:gd name="T0" fmla="*/ 547 w 547"/>
                <a:gd name="T1" fmla="*/ 416 h 556"/>
                <a:gd name="T2" fmla="*/ 547 w 547"/>
                <a:gd name="T3" fmla="*/ 556 h 556"/>
                <a:gd name="T4" fmla="*/ 0 w 547"/>
                <a:gd name="T5" fmla="*/ 0 h 556"/>
                <a:gd name="T6" fmla="*/ 547 w 547"/>
                <a:gd name="T7" fmla="*/ 416 h 556"/>
              </a:gdLst>
              <a:ahLst/>
              <a:cxnLst>
                <a:cxn ang="0">
                  <a:pos x="T0" y="T1"/>
                </a:cxn>
                <a:cxn ang="0">
                  <a:pos x="T2" y="T3"/>
                </a:cxn>
                <a:cxn ang="0">
                  <a:pos x="T4" y="T5"/>
                </a:cxn>
                <a:cxn ang="0">
                  <a:pos x="T6" y="T7"/>
                </a:cxn>
              </a:cxnLst>
              <a:rect l="0" t="0" r="r" b="b"/>
              <a:pathLst>
                <a:path w="547" h="556">
                  <a:moveTo>
                    <a:pt x="547" y="416"/>
                  </a:moveTo>
                  <a:lnTo>
                    <a:pt x="547" y="556"/>
                  </a:lnTo>
                  <a:lnTo>
                    <a:pt x="0" y="0"/>
                  </a:lnTo>
                  <a:lnTo>
                    <a:pt x="547" y="416"/>
                  </a:lnTo>
                  <a:close/>
                </a:path>
              </a:pathLst>
            </a:custGeom>
            <a:solidFill>
              <a:schemeClr val="accent2">
                <a:lumMod val="60000"/>
                <a:lumOff val="40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grpSp>
      <p:sp>
        <p:nvSpPr>
          <p:cNvPr id="28" name="TextBox 27"/>
          <p:cNvSpPr txBox="1"/>
          <p:nvPr/>
        </p:nvSpPr>
        <p:spPr>
          <a:xfrm>
            <a:off x="8116403" y="8812599"/>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grpSp>
        <p:nvGrpSpPr>
          <p:cNvPr id="35" name="Group 34"/>
          <p:cNvGrpSpPr/>
          <p:nvPr/>
        </p:nvGrpSpPr>
        <p:grpSpPr>
          <a:xfrm>
            <a:off x="12812337" y="4521725"/>
            <a:ext cx="3188068" cy="3255153"/>
            <a:chOff x="3700463" y="1685925"/>
            <a:chExt cx="1735138" cy="1771650"/>
          </a:xfrm>
        </p:grpSpPr>
        <p:sp>
          <p:nvSpPr>
            <p:cNvPr id="37" name="Freeform 5"/>
            <p:cNvSpPr>
              <a:spLocks/>
            </p:cNvSpPr>
            <p:nvPr/>
          </p:nvSpPr>
          <p:spPr bwMode="auto">
            <a:xfrm>
              <a:off x="3700463" y="1916113"/>
              <a:ext cx="1735138" cy="1319213"/>
            </a:xfrm>
            <a:custGeom>
              <a:avLst/>
              <a:gdLst>
                <a:gd name="T0" fmla="*/ 0 w 1093"/>
                <a:gd name="T1" fmla="*/ 415 h 831"/>
                <a:gd name="T2" fmla="*/ 547 w 1093"/>
                <a:gd name="T3" fmla="*/ 0 h 831"/>
                <a:gd name="T4" fmla="*/ 1093 w 1093"/>
                <a:gd name="T5" fmla="*/ 415 h 831"/>
                <a:gd name="T6" fmla="*/ 547 w 1093"/>
                <a:gd name="T7" fmla="*/ 831 h 831"/>
                <a:gd name="T8" fmla="*/ 0 w 1093"/>
                <a:gd name="T9" fmla="*/ 415 h 831"/>
              </a:gdLst>
              <a:ahLst/>
              <a:cxnLst>
                <a:cxn ang="0">
                  <a:pos x="T0" y="T1"/>
                </a:cxn>
                <a:cxn ang="0">
                  <a:pos x="T2" y="T3"/>
                </a:cxn>
                <a:cxn ang="0">
                  <a:pos x="T4" y="T5"/>
                </a:cxn>
                <a:cxn ang="0">
                  <a:pos x="T6" y="T7"/>
                </a:cxn>
                <a:cxn ang="0">
                  <a:pos x="T8" y="T9"/>
                </a:cxn>
              </a:cxnLst>
              <a:rect l="0" t="0" r="r" b="b"/>
              <a:pathLst>
                <a:path w="1093" h="831">
                  <a:moveTo>
                    <a:pt x="0" y="415"/>
                  </a:moveTo>
                  <a:lnTo>
                    <a:pt x="547" y="0"/>
                  </a:lnTo>
                  <a:lnTo>
                    <a:pt x="1093" y="415"/>
                  </a:lnTo>
                  <a:lnTo>
                    <a:pt x="547" y="831"/>
                  </a:lnTo>
                  <a:lnTo>
                    <a:pt x="0" y="415"/>
                  </a:lnTo>
                  <a:close/>
                </a:path>
              </a:pathLst>
            </a:custGeom>
            <a:solidFill>
              <a:schemeClr val="accent3"/>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8" name="Freeform 6"/>
            <p:cNvSpPr>
              <a:spLocks/>
            </p:cNvSpPr>
            <p:nvPr/>
          </p:nvSpPr>
          <p:spPr bwMode="auto">
            <a:xfrm>
              <a:off x="3700463" y="1685925"/>
              <a:ext cx="868363" cy="889000"/>
            </a:xfrm>
            <a:custGeom>
              <a:avLst/>
              <a:gdLst>
                <a:gd name="T0" fmla="*/ 0 w 547"/>
                <a:gd name="T1" fmla="*/ 560 h 560"/>
                <a:gd name="T2" fmla="*/ 547 w 547"/>
                <a:gd name="T3" fmla="*/ 0 h 560"/>
                <a:gd name="T4" fmla="*/ 547 w 547"/>
                <a:gd name="T5" fmla="*/ 145 h 560"/>
                <a:gd name="T6" fmla="*/ 0 w 547"/>
                <a:gd name="T7" fmla="*/ 560 h 560"/>
              </a:gdLst>
              <a:ahLst/>
              <a:cxnLst>
                <a:cxn ang="0">
                  <a:pos x="T0" y="T1"/>
                </a:cxn>
                <a:cxn ang="0">
                  <a:pos x="T2" y="T3"/>
                </a:cxn>
                <a:cxn ang="0">
                  <a:pos x="T4" y="T5"/>
                </a:cxn>
                <a:cxn ang="0">
                  <a:pos x="T6" y="T7"/>
                </a:cxn>
              </a:cxnLst>
              <a:rect l="0" t="0" r="r" b="b"/>
              <a:pathLst>
                <a:path w="547" h="560">
                  <a:moveTo>
                    <a:pt x="0" y="560"/>
                  </a:moveTo>
                  <a:lnTo>
                    <a:pt x="547" y="0"/>
                  </a:lnTo>
                  <a:lnTo>
                    <a:pt x="547" y="145"/>
                  </a:lnTo>
                  <a:lnTo>
                    <a:pt x="0" y="560"/>
                  </a:lnTo>
                  <a:close/>
                </a:path>
              </a:pathLst>
            </a:custGeom>
            <a:solidFill>
              <a:schemeClr val="accent3">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9" name="Freeform 7"/>
            <p:cNvSpPr>
              <a:spLocks/>
            </p:cNvSpPr>
            <p:nvPr/>
          </p:nvSpPr>
          <p:spPr bwMode="auto">
            <a:xfrm>
              <a:off x="4568825" y="1685925"/>
              <a:ext cx="866775" cy="889000"/>
            </a:xfrm>
            <a:custGeom>
              <a:avLst/>
              <a:gdLst>
                <a:gd name="T0" fmla="*/ 0 w 546"/>
                <a:gd name="T1" fmla="*/ 0 h 560"/>
                <a:gd name="T2" fmla="*/ 0 w 546"/>
                <a:gd name="T3" fmla="*/ 145 h 560"/>
                <a:gd name="T4" fmla="*/ 546 w 546"/>
                <a:gd name="T5" fmla="*/ 560 h 560"/>
                <a:gd name="T6" fmla="*/ 0 w 546"/>
                <a:gd name="T7" fmla="*/ 0 h 560"/>
              </a:gdLst>
              <a:ahLst/>
              <a:cxnLst>
                <a:cxn ang="0">
                  <a:pos x="T0" y="T1"/>
                </a:cxn>
                <a:cxn ang="0">
                  <a:pos x="T2" y="T3"/>
                </a:cxn>
                <a:cxn ang="0">
                  <a:pos x="T4" y="T5"/>
                </a:cxn>
                <a:cxn ang="0">
                  <a:pos x="T6" y="T7"/>
                </a:cxn>
              </a:cxnLst>
              <a:rect l="0" t="0" r="r" b="b"/>
              <a:pathLst>
                <a:path w="546" h="560">
                  <a:moveTo>
                    <a:pt x="0" y="0"/>
                  </a:moveTo>
                  <a:lnTo>
                    <a:pt x="0" y="145"/>
                  </a:lnTo>
                  <a:lnTo>
                    <a:pt x="546" y="560"/>
                  </a:lnTo>
                  <a:lnTo>
                    <a:pt x="0" y="0"/>
                  </a:lnTo>
                  <a:close/>
                </a:path>
              </a:pathLst>
            </a:custGeom>
            <a:solidFill>
              <a:schemeClr val="accent3">
                <a:lumMod val="60000"/>
                <a:lumOff val="40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40" name="Freeform 8"/>
            <p:cNvSpPr>
              <a:spLocks/>
            </p:cNvSpPr>
            <p:nvPr/>
          </p:nvSpPr>
          <p:spPr bwMode="auto">
            <a:xfrm>
              <a:off x="4568825" y="2574925"/>
              <a:ext cx="866775" cy="882650"/>
            </a:xfrm>
            <a:custGeom>
              <a:avLst/>
              <a:gdLst>
                <a:gd name="T0" fmla="*/ 546 w 546"/>
                <a:gd name="T1" fmla="*/ 0 h 556"/>
                <a:gd name="T2" fmla="*/ 0 w 546"/>
                <a:gd name="T3" fmla="*/ 416 h 556"/>
                <a:gd name="T4" fmla="*/ 0 w 546"/>
                <a:gd name="T5" fmla="*/ 556 h 556"/>
                <a:gd name="T6" fmla="*/ 546 w 546"/>
                <a:gd name="T7" fmla="*/ 0 h 556"/>
              </a:gdLst>
              <a:ahLst/>
              <a:cxnLst>
                <a:cxn ang="0">
                  <a:pos x="T0" y="T1"/>
                </a:cxn>
                <a:cxn ang="0">
                  <a:pos x="T2" y="T3"/>
                </a:cxn>
                <a:cxn ang="0">
                  <a:pos x="T4" y="T5"/>
                </a:cxn>
                <a:cxn ang="0">
                  <a:pos x="T6" y="T7"/>
                </a:cxn>
              </a:cxnLst>
              <a:rect l="0" t="0" r="r" b="b"/>
              <a:pathLst>
                <a:path w="546" h="556">
                  <a:moveTo>
                    <a:pt x="546" y="0"/>
                  </a:moveTo>
                  <a:lnTo>
                    <a:pt x="0" y="416"/>
                  </a:lnTo>
                  <a:lnTo>
                    <a:pt x="0" y="556"/>
                  </a:lnTo>
                  <a:lnTo>
                    <a:pt x="546" y="0"/>
                  </a:lnTo>
                  <a:close/>
                </a:path>
              </a:pathLst>
            </a:custGeom>
            <a:solidFill>
              <a:schemeClr val="accent3">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41" name="Freeform 9"/>
            <p:cNvSpPr>
              <a:spLocks/>
            </p:cNvSpPr>
            <p:nvPr/>
          </p:nvSpPr>
          <p:spPr bwMode="auto">
            <a:xfrm>
              <a:off x="3700463" y="2574925"/>
              <a:ext cx="868363" cy="882650"/>
            </a:xfrm>
            <a:custGeom>
              <a:avLst/>
              <a:gdLst>
                <a:gd name="T0" fmla="*/ 547 w 547"/>
                <a:gd name="T1" fmla="*/ 416 h 556"/>
                <a:gd name="T2" fmla="*/ 547 w 547"/>
                <a:gd name="T3" fmla="*/ 556 h 556"/>
                <a:gd name="T4" fmla="*/ 0 w 547"/>
                <a:gd name="T5" fmla="*/ 0 h 556"/>
                <a:gd name="T6" fmla="*/ 547 w 547"/>
                <a:gd name="T7" fmla="*/ 416 h 556"/>
              </a:gdLst>
              <a:ahLst/>
              <a:cxnLst>
                <a:cxn ang="0">
                  <a:pos x="T0" y="T1"/>
                </a:cxn>
                <a:cxn ang="0">
                  <a:pos x="T2" y="T3"/>
                </a:cxn>
                <a:cxn ang="0">
                  <a:pos x="T4" y="T5"/>
                </a:cxn>
                <a:cxn ang="0">
                  <a:pos x="T6" y="T7"/>
                </a:cxn>
              </a:cxnLst>
              <a:rect l="0" t="0" r="r" b="b"/>
              <a:pathLst>
                <a:path w="547" h="556">
                  <a:moveTo>
                    <a:pt x="547" y="416"/>
                  </a:moveTo>
                  <a:lnTo>
                    <a:pt x="547" y="556"/>
                  </a:lnTo>
                  <a:lnTo>
                    <a:pt x="0" y="0"/>
                  </a:lnTo>
                  <a:lnTo>
                    <a:pt x="547" y="416"/>
                  </a:lnTo>
                  <a:close/>
                </a:path>
              </a:pathLst>
            </a:custGeom>
            <a:solidFill>
              <a:schemeClr val="accent3">
                <a:lumMod val="60000"/>
                <a:lumOff val="40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grpSp>
      <p:sp>
        <p:nvSpPr>
          <p:cNvPr id="36" name="TextBox 35"/>
          <p:cNvSpPr txBox="1"/>
          <p:nvPr/>
        </p:nvSpPr>
        <p:spPr>
          <a:xfrm>
            <a:off x="12541963" y="8812599"/>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grpSp>
        <p:nvGrpSpPr>
          <p:cNvPr id="43" name="Group 42"/>
          <p:cNvGrpSpPr/>
          <p:nvPr/>
        </p:nvGrpSpPr>
        <p:grpSpPr>
          <a:xfrm>
            <a:off x="17237895" y="4521725"/>
            <a:ext cx="3188068" cy="3255153"/>
            <a:chOff x="3700463" y="1685925"/>
            <a:chExt cx="1735138" cy="1771650"/>
          </a:xfrm>
        </p:grpSpPr>
        <p:sp>
          <p:nvSpPr>
            <p:cNvPr id="45" name="Freeform 5"/>
            <p:cNvSpPr>
              <a:spLocks/>
            </p:cNvSpPr>
            <p:nvPr/>
          </p:nvSpPr>
          <p:spPr bwMode="auto">
            <a:xfrm>
              <a:off x="3700463" y="1916113"/>
              <a:ext cx="1735138" cy="1319213"/>
            </a:xfrm>
            <a:custGeom>
              <a:avLst/>
              <a:gdLst>
                <a:gd name="T0" fmla="*/ 0 w 1093"/>
                <a:gd name="T1" fmla="*/ 415 h 831"/>
                <a:gd name="T2" fmla="*/ 547 w 1093"/>
                <a:gd name="T3" fmla="*/ 0 h 831"/>
                <a:gd name="T4" fmla="*/ 1093 w 1093"/>
                <a:gd name="T5" fmla="*/ 415 h 831"/>
                <a:gd name="T6" fmla="*/ 547 w 1093"/>
                <a:gd name="T7" fmla="*/ 831 h 831"/>
                <a:gd name="T8" fmla="*/ 0 w 1093"/>
                <a:gd name="T9" fmla="*/ 415 h 831"/>
              </a:gdLst>
              <a:ahLst/>
              <a:cxnLst>
                <a:cxn ang="0">
                  <a:pos x="T0" y="T1"/>
                </a:cxn>
                <a:cxn ang="0">
                  <a:pos x="T2" y="T3"/>
                </a:cxn>
                <a:cxn ang="0">
                  <a:pos x="T4" y="T5"/>
                </a:cxn>
                <a:cxn ang="0">
                  <a:pos x="T6" y="T7"/>
                </a:cxn>
                <a:cxn ang="0">
                  <a:pos x="T8" y="T9"/>
                </a:cxn>
              </a:cxnLst>
              <a:rect l="0" t="0" r="r" b="b"/>
              <a:pathLst>
                <a:path w="1093" h="831">
                  <a:moveTo>
                    <a:pt x="0" y="415"/>
                  </a:moveTo>
                  <a:lnTo>
                    <a:pt x="547" y="0"/>
                  </a:lnTo>
                  <a:lnTo>
                    <a:pt x="1093" y="415"/>
                  </a:lnTo>
                  <a:lnTo>
                    <a:pt x="547" y="831"/>
                  </a:lnTo>
                  <a:lnTo>
                    <a:pt x="0" y="415"/>
                  </a:lnTo>
                  <a:close/>
                </a:path>
              </a:pathLst>
            </a:custGeom>
            <a:solidFill>
              <a:schemeClr val="accent4"/>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46" name="Freeform 6"/>
            <p:cNvSpPr>
              <a:spLocks/>
            </p:cNvSpPr>
            <p:nvPr/>
          </p:nvSpPr>
          <p:spPr bwMode="auto">
            <a:xfrm>
              <a:off x="3700463" y="1685925"/>
              <a:ext cx="868363" cy="889000"/>
            </a:xfrm>
            <a:custGeom>
              <a:avLst/>
              <a:gdLst>
                <a:gd name="T0" fmla="*/ 0 w 547"/>
                <a:gd name="T1" fmla="*/ 560 h 560"/>
                <a:gd name="T2" fmla="*/ 547 w 547"/>
                <a:gd name="T3" fmla="*/ 0 h 560"/>
                <a:gd name="T4" fmla="*/ 547 w 547"/>
                <a:gd name="T5" fmla="*/ 145 h 560"/>
                <a:gd name="T6" fmla="*/ 0 w 547"/>
                <a:gd name="T7" fmla="*/ 560 h 560"/>
              </a:gdLst>
              <a:ahLst/>
              <a:cxnLst>
                <a:cxn ang="0">
                  <a:pos x="T0" y="T1"/>
                </a:cxn>
                <a:cxn ang="0">
                  <a:pos x="T2" y="T3"/>
                </a:cxn>
                <a:cxn ang="0">
                  <a:pos x="T4" y="T5"/>
                </a:cxn>
                <a:cxn ang="0">
                  <a:pos x="T6" y="T7"/>
                </a:cxn>
              </a:cxnLst>
              <a:rect l="0" t="0" r="r" b="b"/>
              <a:pathLst>
                <a:path w="547" h="560">
                  <a:moveTo>
                    <a:pt x="0" y="560"/>
                  </a:moveTo>
                  <a:lnTo>
                    <a:pt x="547" y="0"/>
                  </a:lnTo>
                  <a:lnTo>
                    <a:pt x="547" y="145"/>
                  </a:lnTo>
                  <a:lnTo>
                    <a:pt x="0" y="560"/>
                  </a:lnTo>
                  <a:close/>
                </a:path>
              </a:pathLst>
            </a:custGeom>
            <a:solidFill>
              <a:schemeClr val="accent4">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47" name="Freeform 7"/>
            <p:cNvSpPr>
              <a:spLocks/>
            </p:cNvSpPr>
            <p:nvPr/>
          </p:nvSpPr>
          <p:spPr bwMode="auto">
            <a:xfrm>
              <a:off x="4568825" y="1685925"/>
              <a:ext cx="866775" cy="889000"/>
            </a:xfrm>
            <a:custGeom>
              <a:avLst/>
              <a:gdLst>
                <a:gd name="T0" fmla="*/ 0 w 546"/>
                <a:gd name="T1" fmla="*/ 0 h 560"/>
                <a:gd name="T2" fmla="*/ 0 w 546"/>
                <a:gd name="T3" fmla="*/ 145 h 560"/>
                <a:gd name="T4" fmla="*/ 546 w 546"/>
                <a:gd name="T5" fmla="*/ 560 h 560"/>
                <a:gd name="T6" fmla="*/ 0 w 546"/>
                <a:gd name="T7" fmla="*/ 0 h 560"/>
              </a:gdLst>
              <a:ahLst/>
              <a:cxnLst>
                <a:cxn ang="0">
                  <a:pos x="T0" y="T1"/>
                </a:cxn>
                <a:cxn ang="0">
                  <a:pos x="T2" y="T3"/>
                </a:cxn>
                <a:cxn ang="0">
                  <a:pos x="T4" y="T5"/>
                </a:cxn>
                <a:cxn ang="0">
                  <a:pos x="T6" y="T7"/>
                </a:cxn>
              </a:cxnLst>
              <a:rect l="0" t="0" r="r" b="b"/>
              <a:pathLst>
                <a:path w="546" h="560">
                  <a:moveTo>
                    <a:pt x="0" y="0"/>
                  </a:moveTo>
                  <a:lnTo>
                    <a:pt x="0" y="145"/>
                  </a:lnTo>
                  <a:lnTo>
                    <a:pt x="546" y="560"/>
                  </a:lnTo>
                  <a:lnTo>
                    <a:pt x="0" y="0"/>
                  </a:lnTo>
                  <a:close/>
                </a:path>
              </a:pathLst>
            </a:custGeom>
            <a:solidFill>
              <a:schemeClr val="accent4">
                <a:lumMod val="60000"/>
                <a:lumOff val="40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48" name="Freeform 8"/>
            <p:cNvSpPr>
              <a:spLocks/>
            </p:cNvSpPr>
            <p:nvPr/>
          </p:nvSpPr>
          <p:spPr bwMode="auto">
            <a:xfrm>
              <a:off x="4568825" y="2574925"/>
              <a:ext cx="866775" cy="882650"/>
            </a:xfrm>
            <a:custGeom>
              <a:avLst/>
              <a:gdLst>
                <a:gd name="T0" fmla="*/ 546 w 546"/>
                <a:gd name="T1" fmla="*/ 0 h 556"/>
                <a:gd name="T2" fmla="*/ 0 w 546"/>
                <a:gd name="T3" fmla="*/ 416 h 556"/>
                <a:gd name="T4" fmla="*/ 0 w 546"/>
                <a:gd name="T5" fmla="*/ 556 h 556"/>
                <a:gd name="T6" fmla="*/ 546 w 546"/>
                <a:gd name="T7" fmla="*/ 0 h 556"/>
              </a:gdLst>
              <a:ahLst/>
              <a:cxnLst>
                <a:cxn ang="0">
                  <a:pos x="T0" y="T1"/>
                </a:cxn>
                <a:cxn ang="0">
                  <a:pos x="T2" y="T3"/>
                </a:cxn>
                <a:cxn ang="0">
                  <a:pos x="T4" y="T5"/>
                </a:cxn>
                <a:cxn ang="0">
                  <a:pos x="T6" y="T7"/>
                </a:cxn>
              </a:cxnLst>
              <a:rect l="0" t="0" r="r" b="b"/>
              <a:pathLst>
                <a:path w="546" h="556">
                  <a:moveTo>
                    <a:pt x="546" y="0"/>
                  </a:moveTo>
                  <a:lnTo>
                    <a:pt x="0" y="416"/>
                  </a:lnTo>
                  <a:lnTo>
                    <a:pt x="0" y="556"/>
                  </a:lnTo>
                  <a:lnTo>
                    <a:pt x="546" y="0"/>
                  </a:lnTo>
                  <a:close/>
                </a:path>
              </a:pathLst>
            </a:custGeom>
            <a:solidFill>
              <a:schemeClr val="accent4">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49" name="Freeform 9"/>
            <p:cNvSpPr>
              <a:spLocks/>
            </p:cNvSpPr>
            <p:nvPr/>
          </p:nvSpPr>
          <p:spPr bwMode="auto">
            <a:xfrm>
              <a:off x="3700463" y="2574925"/>
              <a:ext cx="868363" cy="882650"/>
            </a:xfrm>
            <a:custGeom>
              <a:avLst/>
              <a:gdLst>
                <a:gd name="T0" fmla="*/ 547 w 547"/>
                <a:gd name="T1" fmla="*/ 416 h 556"/>
                <a:gd name="T2" fmla="*/ 547 w 547"/>
                <a:gd name="T3" fmla="*/ 556 h 556"/>
                <a:gd name="T4" fmla="*/ 0 w 547"/>
                <a:gd name="T5" fmla="*/ 0 h 556"/>
                <a:gd name="T6" fmla="*/ 547 w 547"/>
                <a:gd name="T7" fmla="*/ 416 h 556"/>
              </a:gdLst>
              <a:ahLst/>
              <a:cxnLst>
                <a:cxn ang="0">
                  <a:pos x="T0" y="T1"/>
                </a:cxn>
                <a:cxn ang="0">
                  <a:pos x="T2" y="T3"/>
                </a:cxn>
                <a:cxn ang="0">
                  <a:pos x="T4" y="T5"/>
                </a:cxn>
                <a:cxn ang="0">
                  <a:pos x="T6" y="T7"/>
                </a:cxn>
              </a:cxnLst>
              <a:rect l="0" t="0" r="r" b="b"/>
              <a:pathLst>
                <a:path w="547" h="556">
                  <a:moveTo>
                    <a:pt x="547" y="416"/>
                  </a:moveTo>
                  <a:lnTo>
                    <a:pt x="547" y="556"/>
                  </a:lnTo>
                  <a:lnTo>
                    <a:pt x="0" y="0"/>
                  </a:lnTo>
                  <a:lnTo>
                    <a:pt x="547" y="416"/>
                  </a:lnTo>
                  <a:close/>
                </a:path>
              </a:pathLst>
            </a:custGeom>
            <a:solidFill>
              <a:schemeClr val="accent4">
                <a:lumMod val="60000"/>
                <a:lumOff val="40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grpSp>
      <p:sp>
        <p:nvSpPr>
          <p:cNvPr id="44" name="TextBox 43"/>
          <p:cNvSpPr txBox="1"/>
          <p:nvPr/>
        </p:nvSpPr>
        <p:spPr>
          <a:xfrm>
            <a:off x="16967521" y="8812599"/>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sp>
        <p:nvSpPr>
          <p:cNvPr id="20" name="Freeform 359"/>
          <p:cNvSpPr>
            <a:spLocks noEditPoints="1"/>
          </p:cNvSpPr>
          <p:nvPr/>
        </p:nvSpPr>
        <p:spPr bwMode="auto">
          <a:xfrm>
            <a:off x="18392267" y="5783766"/>
            <a:ext cx="879318" cy="731066"/>
          </a:xfrm>
          <a:custGeom>
            <a:avLst/>
            <a:gdLst/>
            <a:ahLst/>
            <a:cxnLst>
              <a:cxn ang="0">
                <a:pos x="73" y="58"/>
              </a:cxn>
              <a:cxn ang="0">
                <a:pos x="70" y="66"/>
              </a:cxn>
              <a:cxn ang="0">
                <a:pos x="65" y="58"/>
              </a:cxn>
              <a:cxn ang="0">
                <a:pos x="61" y="74"/>
              </a:cxn>
              <a:cxn ang="0">
                <a:pos x="78" y="78"/>
              </a:cxn>
              <a:cxn ang="0">
                <a:pos x="82" y="62"/>
              </a:cxn>
              <a:cxn ang="0">
                <a:pos x="55" y="58"/>
              </a:cxn>
              <a:cxn ang="0">
                <a:pos x="49" y="66"/>
              </a:cxn>
              <a:cxn ang="0">
                <a:pos x="47" y="58"/>
              </a:cxn>
              <a:cxn ang="0">
                <a:pos x="38" y="62"/>
              </a:cxn>
              <a:cxn ang="0">
                <a:pos x="41" y="78"/>
              </a:cxn>
              <a:cxn ang="0">
                <a:pos x="58" y="74"/>
              </a:cxn>
              <a:cxn ang="0">
                <a:pos x="55" y="58"/>
              </a:cxn>
              <a:cxn ang="0">
                <a:pos x="84" y="80"/>
              </a:cxn>
              <a:cxn ang="0">
                <a:pos x="81" y="87"/>
              </a:cxn>
              <a:cxn ang="0">
                <a:pos x="76" y="80"/>
              </a:cxn>
              <a:cxn ang="0">
                <a:pos x="72" y="95"/>
              </a:cxn>
              <a:cxn ang="0">
                <a:pos x="89" y="99"/>
              </a:cxn>
              <a:cxn ang="0">
                <a:pos x="93" y="84"/>
              </a:cxn>
              <a:cxn ang="0">
                <a:pos x="66" y="80"/>
              </a:cxn>
              <a:cxn ang="0">
                <a:pos x="61" y="87"/>
              </a:cxn>
              <a:cxn ang="0">
                <a:pos x="58" y="80"/>
              </a:cxn>
              <a:cxn ang="0">
                <a:pos x="49" y="84"/>
              </a:cxn>
              <a:cxn ang="0">
                <a:pos x="53" y="99"/>
              </a:cxn>
              <a:cxn ang="0">
                <a:pos x="70" y="95"/>
              </a:cxn>
              <a:cxn ang="0">
                <a:pos x="66" y="80"/>
              </a:cxn>
              <a:cxn ang="0">
                <a:pos x="38" y="80"/>
              </a:cxn>
              <a:cxn ang="0">
                <a:pos x="35" y="87"/>
              </a:cxn>
              <a:cxn ang="0">
                <a:pos x="30" y="80"/>
              </a:cxn>
              <a:cxn ang="0">
                <a:pos x="26" y="95"/>
              </a:cxn>
              <a:cxn ang="0">
                <a:pos x="43" y="99"/>
              </a:cxn>
              <a:cxn ang="0">
                <a:pos x="47" y="84"/>
              </a:cxn>
              <a:cxn ang="0">
                <a:pos x="100" y="39"/>
              </a:cxn>
              <a:cxn ang="0">
                <a:pos x="81" y="30"/>
              </a:cxn>
              <a:cxn ang="0">
                <a:pos x="100" y="39"/>
              </a:cxn>
              <a:cxn ang="0">
                <a:pos x="50" y="39"/>
              </a:cxn>
              <a:cxn ang="0">
                <a:pos x="69" y="30"/>
              </a:cxn>
              <a:cxn ang="0">
                <a:pos x="38" y="39"/>
              </a:cxn>
              <a:cxn ang="0">
                <a:pos x="19" y="30"/>
              </a:cxn>
              <a:cxn ang="0">
                <a:pos x="38" y="39"/>
              </a:cxn>
              <a:cxn ang="0">
                <a:pos x="62" y="1"/>
              </a:cxn>
              <a:cxn ang="0">
                <a:pos x="2" y="23"/>
              </a:cxn>
              <a:cxn ang="0">
                <a:pos x="0" y="35"/>
              </a:cxn>
              <a:cxn ang="0">
                <a:pos x="7" y="39"/>
              </a:cxn>
              <a:cxn ang="0">
                <a:pos x="8" y="90"/>
              </a:cxn>
              <a:cxn ang="0">
                <a:pos x="19" y="99"/>
              </a:cxn>
              <a:cxn ang="0">
                <a:pos x="100" y="53"/>
              </a:cxn>
              <a:cxn ang="0">
                <a:pos x="103" y="99"/>
              </a:cxn>
              <a:cxn ang="0">
                <a:pos x="111" y="40"/>
              </a:cxn>
              <a:cxn ang="0">
                <a:pos x="115" y="39"/>
              </a:cxn>
              <a:cxn ang="0">
                <a:pos x="119" y="27"/>
              </a:cxn>
            </a:cxnLst>
            <a:rect l="0" t="0" r="r" b="b"/>
            <a:pathLst>
              <a:path w="119" h="99">
                <a:moveTo>
                  <a:pt x="78" y="58"/>
                </a:moveTo>
                <a:cubicBezTo>
                  <a:pt x="73" y="58"/>
                  <a:pt x="73" y="58"/>
                  <a:pt x="73" y="58"/>
                </a:cubicBezTo>
                <a:cubicBezTo>
                  <a:pt x="73" y="66"/>
                  <a:pt x="73" y="66"/>
                  <a:pt x="73" y="66"/>
                </a:cubicBezTo>
                <a:cubicBezTo>
                  <a:pt x="70" y="66"/>
                  <a:pt x="70" y="66"/>
                  <a:pt x="70" y="66"/>
                </a:cubicBezTo>
                <a:cubicBezTo>
                  <a:pt x="70" y="58"/>
                  <a:pt x="70" y="58"/>
                  <a:pt x="70" y="58"/>
                </a:cubicBezTo>
                <a:cubicBezTo>
                  <a:pt x="65" y="58"/>
                  <a:pt x="65" y="58"/>
                  <a:pt x="65" y="58"/>
                </a:cubicBezTo>
                <a:cubicBezTo>
                  <a:pt x="63" y="58"/>
                  <a:pt x="61" y="60"/>
                  <a:pt x="61" y="62"/>
                </a:cubicBezTo>
                <a:cubicBezTo>
                  <a:pt x="61" y="74"/>
                  <a:pt x="61" y="74"/>
                  <a:pt x="61" y="74"/>
                </a:cubicBezTo>
                <a:cubicBezTo>
                  <a:pt x="61" y="76"/>
                  <a:pt x="63" y="78"/>
                  <a:pt x="65" y="78"/>
                </a:cubicBezTo>
                <a:cubicBezTo>
                  <a:pt x="78" y="78"/>
                  <a:pt x="78" y="78"/>
                  <a:pt x="78" y="78"/>
                </a:cubicBezTo>
                <a:cubicBezTo>
                  <a:pt x="80" y="78"/>
                  <a:pt x="82" y="76"/>
                  <a:pt x="82" y="74"/>
                </a:cubicBezTo>
                <a:cubicBezTo>
                  <a:pt x="82" y="62"/>
                  <a:pt x="82" y="62"/>
                  <a:pt x="82" y="62"/>
                </a:cubicBezTo>
                <a:cubicBezTo>
                  <a:pt x="82" y="60"/>
                  <a:pt x="80" y="58"/>
                  <a:pt x="78" y="58"/>
                </a:cubicBezTo>
                <a:moveTo>
                  <a:pt x="55" y="58"/>
                </a:moveTo>
                <a:cubicBezTo>
                  <a:pt x="49" y="58"/>
                  <a:pt x="49" y="58"/>
                  <a:pt x="49" y="58"/>
                </a:cubicBezTo>
                <a:cubicBezTo>
                  <a:pt x="49" y="66"/>
                  <a:pt x="49" y="66"/>
                  <a:pt x="49" y="66"/>
                </a:cubicBezTo>
                <a:cubicBezTo>
                  <a:pt x="47" y="66"/>
                  <a:pt x="47" y="66"/>
                  <a:pt x="47" y="66"/>
                </a:cubicBezTo>
                <a:cubicBezTo>
                  <a:pt x="47" y="58"/>
                  <a:pt x="47" y="58"/>
                  <a:pt x="47" y="58"/>
                </a:cubicBezTo>
                <a:cubicBezTo>
                  <a:pt x="41" y="58"/>
                  <a:pt x="41" y="58"/>
                  <a:pt x="41" y="58"/>
                </a:cubicBezTo>
                <a:cubicBezTo>
                  <a:pt x="39" y="58"/>
                  <a:pt x="38" y="60"/>
                  <a:pt x="38" y="62"/>
                </a:cubicBezTo>
                <a:cubicBezTo>
                  <a:pt x="38" y="74"/>
                  <a:pt x="38" y="74"/>
                  <a:pt x="38" y="74"/>
                </a:cubicBezTo>
                <a:cubicBezTo>
                  <a:pt x="38" y="76"/>
                  <a:pt x="39" y="78"/>
                  <a:pt x="41" y="78"/>
                </a:cubicBezTo>
                <a:cubicBezTo>
                  <a:pt x="55" y="78"/>
                  <a:pt x="55" y="78"/>
                  <a:pt x="55" y="78"/>
                </a:cubicBezTo>
                <a:cubicBezTo>
                  <a:pt x="57" y="78"/>
                  <a:pt x="58" y="76"/>
                  <a:pt x="58" y="74"/>
                </a:cubicBezTo>
                <a:cubicBezTo>
                  <a:pt x="58" y="62"/>
                  <a:pt x="58" y="62"/>
                  <a:pt x="58" y="62"/>
                </a:cubicBezTo>
                <a:cubicBezTo>
                  <a:pt x="58" y="60"/>
                  <a:pt x="57" y="58"/>
                  <a:pt x="55" y="58"/>
                </a:cubicBezTo>
                <a:moveTo>
                  <a:pt x="89" y="80"/>
                </a:moveTo>
                <a:cubicBezTo>
                  <a:pt x="84" y="80"/>
                  <a:pt x="84" y="80"/>
                  <a:pt x="84" y="80"/>
                </a:cubicBezTo>
                <a:cubicBezTo>
                  <a:pt x="84" y="87"/>
                  <a:pt x="84" y="87"/>
                  <a:pt x="84" y="87"/>
                </a:cubicBezTo>
                <a:cubicBezTo>
                  <a:pt x="81" y="87"/>
                  <a:pt x="81" y="87"/>
                  <a:pt x="81" y="87"/>
                </a:cubicBezTo>
                <a:cubicBezTo>
                  <a:pt x="81" y="80"/>
                  <a:pt x="81" y="80"/>
                  <a:pt x="81" y="80"/>
                </a:cubicBezTo>
                <a:cubicBezTo>
                  <a:pt x="76" y="80"/>
                  <a:pt x="76" y="80"/>
                  <a:pt x="76" y="80"/>
                </a:cubicBezTo>
                <a:cubicBezTo>
                  <a:pt x="74" y="80"/>
                  <a:pt x="72" y="82"/>
                  <a:pt x="72" y="84"/>
                </a:cubicBezTo>
                <a:cubicBezTo>
                  <a:pt x="72" y="95"/>
                  <a:pt x="72" y="95"/>
                  <a:pt x="72" y="95"/>
                </a:cubicBezTo>
                <a:cubicBezTo>
                  <a:pt x="72" y="97"/>
                  <a:pt x="74" y="99"/>
                  <a:pt x="76" y="99"/>
                </a:cubicBezTo>
                <a:cubicBezTo>
                  <a:pt x="89" y="99"/>
                  <a:pt x="89" y="99"/>
                  <a:pt x="89" y="99"/>
                </a:cubicBezTo>
                <a:cubicBezTo>
                  <a:pt x="91" y="99"/>
                  <a:pt x="93" y="97"/>
                  <a:pt x="93" y="95"/>
                </a:cubicBezTo>
                <a:cubicBezTo>
                  <a:pt x="93" y="84"/>
                  <a:pt x="93" y="84"/>
                  <a:pt x="93" y="84"/>
                </a:cubicBezTo>
                <a:cubicBezTo>
                  <a:pt x="93" y="82"/>
                  <a:pt x="91" y="80"/>
                  <a:pt x="89" y="80"/>
                </a:cubicBezTo>
                <a:moveTo>
                  <a:pt x="66" y="80"/>
                </a:moveTo>
                <a:cubicBezTo>
                  <a:pt x="61" y="80"/>
                  <a:pt x="61" y="80"/>
                  <a:pt x="61" y="80"/>
                </a:cubicBezTo>
                <a:cubicBezTo>
                  <a:pt x="61" y="87"/>
                  <a:pt x="61" y="87"/>
                  <a:pt x="61" y="87"/>
                </a:cubicBezTo>
                <a:cubicBezTo>
                  <a:pt x="58" y="87"/>
                  <a:pt x="58" y="87"/>
                  <a:pt x="58" y="87"/>
                </a:cubicBezTo>
                <a:cubicBezTo>
                  <a:pt x="58" y="80"/>
                  <a:pt x="58" y="80"/>
                  <a:pt x="58" y="80"/>
                </a:cubicBezTo>
                <a:cubicBezTo>
                  <a:pt x="53" y="80"/>
                  <a:pt x="53" y="80"/>
                  <a:pt x="53" y="80"/>
                </a:cubicBezTo>
                <a:cubicBezTo>
                  <a:pt x="51" y="80"/>
                  <a:pt x="49" y="82"/>
                  <a:pt x="49" y="84"/>
                </a:cubicBezTo>
                <a:cubicBezTo>
                  <a:pt x="49" y="95"/>
                  <a:pt x="49" y="95"/>
                  <a:pt x="49" y="95"/>
                </a:cubicBezTo>
                <a:cubicBezTo>
                  <a:pt x="49" y="97"/>
                  <a:pt x="51" y="99"/>
                  <a:pt x="53" y="99"/>
                </a:cubicBezTo>
                <a:cubicBezTo>
                  <a:pt x="66" y="99"/>
                  <a:pt x="66" y="99"/>
                  <a:pt x="66" y="99"/>
                </a:cubicBezTo>
                <a:cubicBezTo>
                  <a:pt x="68" y="99"/>
                  <a:pt x="70" y="97"/>
                  <a:pt x="70" y="95"/>
                </a:cubicBezTo>
                <a:cubicBezTo>
                  <a:pt x="70" y="84"/>
                  <a:pt x="70" y="84"/>
                  <a:pt x="70" y="84"/>
                </a:cubicBezTo>
                <a:cubicBezTo>
                  <a:pt x="70" y="82"/>
                  <a:pt x="68" y="80"/>
                  <a:pt x="66" y="80"/>
                </a:cubicBezTo>
                <a:moveTo>
                  <a:pt x="43" y="80"/>
                </a:moveTo>
                <a:cubicBezTo>
                  <a:pt x="38" y="80"/>
                  <a:pt x="38" y="80"/>
                  <a:pt x="38" y="80"/>
                </a:cubicBezTo>
                <a:cubicBezTo>
                  <a:pt x="38" y="87"/>
                  <a:pt x="38" y="87"/>
                  <a:pt x="38" y="87"/>
                </a:cubicBezTo>
                <a:cubicBezTo>
                  <a:pt x="35" y="87"/>
                  <a:pt x="35" y="87"/>
                  <a:pt x="35" y="87"/>
                </a:cubicBezTo>
                <a:cubicBezTo>
                  <a:pt x="35" y="80"/>
                  <a:pt x="35" y="80"/>
                  <a:pt x="35" y="80"/>
                </a:cubicBezTo>
                <a:cubicBezTo>
                  <a:pt x="30" y="80"/>
                  <a:pt x="30" y="80"/>
                  <a:pt x="30" y="80"/>
                </a:cubicBezTo>
                <a:cubicBezTo>
                  <a:pt x="28" y="80"/>
                  <a:pt x="26" y="82"/>
                  <a:pt x="26" y="84"/>
                </a:cubicBezTo>
                <a:cubicBezTo>
                  <a:pt x="26" y="95"/>
                  <a:pt x="26" y="95"/>
                  <a:pt x="26" y="95"/>
                </a:cubicBezTo>
                <a:cubicBezTo>
                  <a:pt x="26" y="97"/>
                  <a:pt x="28" y="99"/>
                  <a:pt x="30" y="99"/>
                </a:cubicBezTo>
                <a:cubicBezTo>
                  <a:pt x="43" y="99"/>
                  <a:pt x="43" y="99"/>
                  <a:pt x="43" y="99"/>
                </a:cubicBezTo>
                <a:cubicBezTo>
                  <a:pt x="45" y="99"/>
                  <a:pt x="47" y="97"/>
                  <a:pt x="47" y="95"/>
                </a:cubicBezTo>
                <a:cubicBezTo>
                  <a:pt x="47" y="84"/>
                  <a:pt x="47" y="84"/>
                  <a:pt x="47" y="84"/>
                </a:cubicBezTo>
                <a:cubicBezTo>
                  <a:pt x="47" y="82"/>
                  <a:pt x="45" y="80"/>
                  <a:pt x="43" y="80"/>
                </a:cubicBezTo>
                <a:moveTo>
                  <a:pt x="100" y="39"/>
                </a:moveTo>
                <a:cubicBezTo>
                  <a:pt x="81" y="39"/>
                  <a:pt x="81" y="39"/>
                  <a:pt x="81" y="39"/>
                </a:cubicBezTo>
                <a:cubicBezTo>
                  <a:pt x="81" y="30"/>
                  <a:pt x="81" y="30"/>
                  <a:pt x="81" y="30"/>
                </a:cubicBezTo>
                <a:cubicBezTo>
                  <a:pt x="100" y="30"/>
                  <a:pt x="100" y="30"/>
                  <a:pt x="100" y="30"/>
                </a:cubicBezTo>
                <a:lnTo>
                  <a:pt x="100" y="39"/>
                </a:lnTo>
                <a:close/>
                <a:moveTo>
                  <a:pt x="69" y="39"/>
                </a:moveTo>
                <a:cubicBezTo>
                  <a:pt x="50" y="39"/>
                  <a:pt x="50" y="39"/>
                  <a:pt x="50" y="39"/>
                </a:cubicBezTo>
                <a:cubicBezTo>
                  <a:pt x="50" y="30"/>
                  <a:pt x="50" y="30"/>
                  <a:pt x="50" y="30"/>
                </a:cubicBezTo>
                <a:cubicBezTo>
                  <a:pt x="69" y="30"/>
                  <a:pt x="69" y="30"/>
                  <a:pt x="69" y="30"/>
                </a:cubicBezTo>
                <a:lnTo>
                  <a:pt x="69" y="39"/>
                </a:lnTo>
                <a:close/>
                <a:moveTo>
                  <a:pt x="38" y="39"/>
                </a:moveTo>
                <a:cubicBezTo>
                  <a:pt x="19" y="39"/>
                  <a:pt x="19" y="39"/>
                  <a:pt x="19" y="39"/>
                </a:cubicBezTo>
                <a:cubicBezTo>
                  <a:pt x="19" y="30"/>
                  <a:pt x="19" y="30"/>
                  <a:pt x="19" y="30"/>
                </a:cubicBezTo>
                <a:cubicBezTo>
                  <a:pt x="38" y="30"/>
                  <a:pt x="38" y="30"/>
                  <a:pt x="38" y="30"/>
                </a:cubicBezTo>
                <a:lnTo>
                  <a:pt x="38" y="39"/>
                </a:lnTo>
                <a:close/>
                <a:moveTo>
                  <a:pt x="116" y="23"/>
                </a:moveTo>
                <a:cubicBezTo>
                  <a:pt x="62" y="1"/>
                  <a:pt x="62" y="1"/>
                  <a:pt x="62" y="1"/>
                </a:cubicBezTo>
                <a:cubicBezTo>
                  <a:pt x="60" y="0"/>
                  <a:pt x="58" y="0"/>
                  <a:pt x="56" y="1"/>
                </a:cubicBezTo>
                <a:cubicBezTo>
                  <a:pt x="2" y="23"/>
                  <a:pt x="2" y="23"/>
                  <a:pt x="2" y="23"/>
                </a:cubicBezTo>
                <a:cubicBezTo>
                  <a:pt x="1" y="24"/>
                  <a:pt x="0" y="25"/>
                  <a:pt x="0" y="27"/>
                </a:cubicBezTo>
                <a:cubicBezTo>
                  <a:pt x="0" y="35"/>
                  <a:pt x="0" y="35"/>
                  <a:pt x="0" y="35"/>
                </a:cubicBezTo>
                <a:cubicBezTo>
                  <a:pt x="0" y="37"/>
                  <a:pt x="2" y="39"/>
                  <a:pt x="4" y="39"/>
                </a:cubicBezTo>
                <a:cubicBezTo>
                  <a:pt x="7" y="39"/>
                  <a:pt x="7" y="39"/>
                  <a:pt x="7" y="39"/>
                </a:cubicBezTo>
                <a:cubicBezTo>
                  <a:pt x="7" y="39"/>
                  <a:pt x="8" y="39"/>
                  <a:pt x="8" y="40"/>
                </a:cubicBezTo>
                <a:cubicBezTo>
                  <a:pt x="8" y="90"/>
                  <a:pt x="8" y="90"/>
                  <a:pt x="8" y="90"/>
                </a:cubicBezTo>
                <a:cubicBezTo>
                  <a:pt x="8" y="95"/>
                  <a:pt x="12" y="99"/>
                  <a:pt x="16" y="99"/>
                </a:cubicBezTo>
                <a:cubicBezTo>
                  <a:pt x="19" y="99"/>
                  <a:pt x="19" y="99"/>
                  <a:pt x="19" y="99"/>
                </a:cubicBezTo>
                <a:cubicBezTo>
                  <a:pt x="19" y="53"/>
                  <a:pt x="19" y="53"/>
                  <a:pt x="19" y="53"/>
                </a:cubicBezTo>
                <a:cubicBezTo>
                  <a:pt x="100" y="53"/>
                  <a:pt x="100" y="53"/>
                  <a:pt x="100" y="53"/>
                </a:cubicBezTo>
                <a:cubicBezTo>
                  <a:pt x="100" y="99"/>
                  <a:pt x="100" y="99"/>
                  <a:pt x="100" y="99"/>
                </a:cubicBezTo>
                <a:cubicBezTo>
                  <a:pt x="103" y="99"/>
                  <a:pt x="103" y="99"/>
                  <a:pt x="103" y="99"/>
                </a:cubicBezTo>
                <a:cubicBezTo>
                  <a:pt x="107" y="99"/>
                  <a:pt x="111" y="95"/>
                  <a:pt x="111" y="90"/>
                </a:cubicBezTo>
                <a:cubicBezTo>
                  <a:pt x="111" y="40"/>
                  <a:pt x="111" y="40"/>
                  <a:pt x="111" y="40"/>
                </a:cubicBezTo>
                <a:cubicBezTo>
                  <a:pt x="111" y="39"/>
                  <a:pt x="112" y="39"/>
                  <a:pt x="112" y="39"/>
                </a:cubicBezTo>
                <a:cubicBezTo>
                  <a:pt x="115" y="39"/>
                  <a:pt x="115" y="39"/>
                  <a:pt x="115" y="39"/>
                </a:cubicBezTo>
                <a:cubicBezTo>
                  <a:pt x="117" y="39"/>
                  <a:pt x="119" y="37"/>
                  <a:pt x="119" y="35"/>
                </a:cubicBezTo>
                <a:cubicBezTo>
                  <a:pt x="119" y="27"/>
                  <a:pt x="119" y="27"/>
                  <a:pt x="119" y="27"/>
                </a:cubicBezTo>
                <a:cubicBezTo>
                  <a:pt x="119" y="25"/>
                  <a:pt x="118" y="24"/>
                  <a:pt x="116" y="23"/>
                </a:cubicBezTo>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1" name="Freeform 360"/>
          <p:cNvSpPr>
            <a:spLocks noEditPoints="1"/>
          </p:cNvSpPr>
          <p:nvPr/>
        </p:nvSpPr>
        <p:spPr bwMode="auto">
          <a:xfrm>
            <a:off x="9466887" y="5650300"/>
            <a:ext cx="1027842" cy="1016288"/>
          </a:xfrm>
          <a:custGeom>
            <a:avLst/>
            <a:gdLst/>
            <a:ahLst/>
            <a:cxnLst>
              <a:cxn ang="0">
                <a:pos x="76" y="110"/>
              </a:cxn>
              <a:cxn ang="0">
                <a:pos x="73" y="113"/>
              </a:cxn>
              <a:cxn ang="0">
                <a:pos x="68" y="114"/>
              </a:cxn>
              <a:cxn ang="0">
                <a:pos x="66" y="114"/>
              </a:cxn>
              <a:cxn ang="0">
                <a:pos x="62" y="113"/>
              </a:cxn>
              <a:cxn ang="0">
                <a:pos x="59" y="111"/>
              </a:cxn>
              <a:cxn ang="0">
                <a:pos x="59" y="111"/>
              </a:cxn>
              <a:cxn ang="0">
                <a:pos x="62" y="111"/>
              </a:cxn>
              <a:cxn ang="0">
                <a:pos x="66" y="111"/>
              </a:cxn>
              <a:cxn ang="0">
                <a:pos x="67" y="110"/>
              </a:cxn>
              <a:cxn ang="0">
                <a:pos x="72" y="104"/>
              </a:cxn>
              <a:cxn ang="0">
                <a:pos x="78" y="107"/>
              </a:cxn>
              <a:cxn ang="0">
                <a:pos x="18" y="49"/>
              </a:cxn>
              <a:cxn ang="0">
                <a:pos x="16" y="50"/>
              </a:cxn>
              <a:cxn ang="0">
                <a:pos x="14" y="51"/>
              </a:cxn>
              <a:cxn ang="0">
                <a:pos x="12" y="54"/>
              </a:cxn>
              <a:cxn ang="0">
                <a:pos x="11" y="57"/>
              </a:cxn>
              <a:cxn ang="0">
                <a:pos x="12" y="63"/>
              </a:cxn>
              <a:cxn ang="0">
                <a:pos x="12" y="63"/>
              </a:cxn>
              <a:cxn ang="0">
                <a:pos x="9" y="58"/>
              </a:cxn>
              <a:cxn ang="0">
                <a:pos x="8" y="53"/>
              </a:cxn>
              <a:cxn ang="0">
                <a:pos x="10" y="49"/>
              </a:cxn>
              <a:cxn ang="0">
                <a:pos x="12" y="45"/>
              </a:cxn>
              <a:cxn ang="0">
                <a:pos x="15" y="43"/>
              </a:cxn>
              <a:cxn ang="0">
                <a:pos x="19" y="49"/>
              </a:cxn>
              <a:cxn ang="0">
                <a:pos x="79" y="95"/>
              </a:cxn>
              <a:cxn ang="0">
                <a:pos x="38" y="84"/>
              </a:cxn>
              <a:cxn ang="0">
                <a:pos x="27" y="43"/>
              </a:cxn>
              <a:cxn ang="0">
                <a:pos x="27" y="94"/>
              </a:cxn>
              <a:cxn ang="0">
                <a:pos x="79" y="95"/>
              </a:cxn>
              <a:cxn ang="0">
                <a:pos x="79" y="46"/>
              </a:cxn>
              <a:cxn ang="0">
                <a:pos x="83" y="42"/>
              </a:cxn>
              <a:cxn ang="0">
                <a:pos x="79" y="28"/>
              </a:cxn>
              <a:cxn ang="0">
                <a:pos x="91" y="24"/>
              </a:cxn>
              <a:cxn ang="0">
                <a:pos x="95" y="42"/>
              </a:cxn>
              <a:cxn ang="0">
                <a:pos x="87" y="10"/>
              </a:cxn>
              <a:cxn ang="0">
                <a:pos x="87" y="19"/>
              </a:cxn>
              <a:cxn ang="0">
                <a:pos x="87" y="10"/>
              </a:cxn>
              <a:cxn ang="0">
                <a:pos x="50" y="29"/>
              </a:cxn>
              <a:cxn ang="0">
                <a:pos x="57" y="66"/>
              </a:cxn>
              <a:cxn ang="0">
                <a:pos x="86" y="58"/>
              </a:cxn>
              <a:cxn ang="0">
                <a:pos x="86" y="0"/>
              </a:cxn>
            </a:cxnLst>
            <a:rect l="0" t="0" r="r" b="b"/>
            <a:pathLst>
              <a:path w="123" h="122">
                <a:moveTo>
                  <a:pt x="78" y="108"/>
                </a:moveTo>
                <a:cubicBezTo>
                  <a:pt x="78" y="108"/>
                  <a:pt x="77" y="109"/>
                  <a:pt x="76" y="110"/>
                </a:cubicBezTo>
                <a:cubicBezTo>
                  <a:pt x="76" y="110"/>
                  <a:pt x="75" y="111"/>
                  <a:pt x="75" y="111"/>
                </a:cubicBezTo>
                <a:cubicBezTo>
                  <a:pt x="74" y="112"/>
                  <a:pt x="73" y="112"/>
                  <a:pt x="73" y="113"/>
                </a:cubicBezTo>
                <a:cubicBezTo>
                  <a:pt x="72" y="113"/>
                  <a:pt x="71" y="113"/>
                  <a:pt x="71" y="113"/>
                </a:cubicBezTo>
                <a:cubicBezTo>
                  <a:pt x="70" y="114"/>
                  <a:pt x="69" y="114"/>
                  <a:pt x="68" y="114"/>
                </a:cubicBezTo>
                <a:cubicBezTo>
                  <a:pt x="67" y="114"/>
                  <a:pt x="67" y="114"/>
                  <a:pt x="67" y="114"/>
                </a:cubicBezTo>
                <a:cubicBezTo>
                  <a:pt x="66" y="114"/>
                  <a:pt x="66" y="114"/>
                  <a:pt x="66" y="114"/>
                </a:cubicBezTo>
                <a:cubicBezTo>
                  <a:pt x="65" y="114"/>
                  <a:pt x="65" y="114"/>
                  <a:pt x="64" y="114"/>
                </a:cubicBezTo>
                <a:cubicBezTo>
                  <a:pt x="63" y="114"/>
                  <a:pt x="63" y="113"/>
                  <a:pt x="62" y="113"/>
                </a:cubicBezTo>
                <a:cubicBezTo>
                  <a:pt x="62" y="113"/>
                  <a:pt x="61" y="113"/>
                  <a:pt x="61" y="112"/>
                </a:cubicBezTo>
                <a:cubicBezTo>
                  <a:pt x="60" y="112"/>
                  <a:pt x="59" y="112"/>
                  <a:pt x="59" y="111"/>
                </a:cubicBezTo>
                <a:cubicBezTo>
                  <a:pt x="58" y="111"/>
                  <a:pt x="58" y="111"/>
                  <a:pt x="58" y="111"/>
                </a:cubicBezTo>
                <a:cubicBezTo>
                  <a:pt x="58" y="111"/>
                  <a:pt x="58" y="111"/>
                  <a:pt x="59" y="111"/>
                </a:cubicBezTo>
                <a:cubicBezTo>
                  <a:pt x="59" y="111"/>
                  <a:pt x="60" y="111"/>
                  <a:pt x="61" y="111"/>
                </a:cubicBezTo>
                <a:cubicBezTo>
                  <a:pt x="61" y="111"/>
                  <a:pt x="62" y="111"/>
                  <a:pt x="62" y="111"/>
                </a:cubicBezTo>
                <a:cubicBezTo>
                  <a:pt x="63" y="111"/>
                  <a:pt x="64" y="111"/>
                  <a:pt x="64" y="111"/>
                </a:cubicBezTo>
                <a:cubicBezTo>
                  <a:pt x="65" y="111"/>
                  <a:pt x="65" y="111"/>
                  <a:pt x="66" y="111"/>
                </a:cubicBezTo>
                <a:cubicBezTo>
                  <a:pt x="67" y="111"/>
                  <a:pt x="67" y="111"/>
                  <a:pt x="67" y="111"/>
                </a:cubicBezTo>
                <a:cubicBezTo>
                  <a:pt x="67" y="110"/>
                  <a:pt x="67" y="110"/>
                  <a:pt x="67" y="110"/>
                </a:cubicBezTo>
                <a:cubicBezTo>
                  <a:pt x="69" y="109"/>
                  <a:pt x="70" y="108"/>
                  <a:pt x="71" y="106"/>
                </a:cubicBezTo>
                <a:cubicBezTo>
                  <a:pt x="71" y="106"/>
                  <a:pt x="72" y="105"/>
                  <a:pt x="72" y="104"/>
                </a:cubicBezTo>
                <a:cubicBezTo>
                  <a:pt x="72" y="104"/>
                  <a:pt x="72" y="104"/>
                  <a:pt x="72" y="104"/>
                </a:cubicBezTo>
                <a:cubicBezTo>
                  <a:pt x="78" y="107"/>
                  <a:pt x="78" y="107"/>
                  <a:pt x="78" y="107"/>
                </a:cubicBezTo>
                <a:cubicBezTo>
                  <a:pt x="78" y="107"/>
                  <a:pt x="78" y="107"/>
                  <a:pt x="78" y="108"/>
                </a:cubicBezTo>
                <a:moveTo>
                  <a:pt x="18" y="49"/>
                </a:moveTo>
                <a:cubicBezTo>
                  <a:pt x="18" y="49"/>
                  <a:pt x="18" y="49"/>
                  <a:pt x="18" y="49"/>
                </a:cubicBezTo>
                <a:cubicBezTo>
                  <a:pt x="17" y="50"/>
                  <a:pt x="17" y="50"/>
                  <a:pt x="16" y="50"/>
                </a:cubicBezTo>
                <a:cubicBezTo>
                  <a:pt x="15" y="50"/>
                  <a:pt x="15" y="50"/>
                  <a:pt x="15" y="51"/>
                </a:cubicBezTo>
                <a:cubicBezTo>
                  <a:pt x="14" y="51"/>
                  <a:pt x="14" y="51"/>
                  <a:pt x="14" y="51"/>
                </a:cubicBezTo>
                <a:cubicBezTo>
                  <a:pt x="13" y="52"/>
                  <a:pt x="13" y="52"/>
                  <a:pt x="13" y="52"/>
                </a:cubicBezTo>
                <a:cubicBezTo>
                  <a:pt x="12" y="53"/>
                  <a:pt x="12" y="53"/>
                  <a:pt x="12" y="54"/>
                </a:cubicBezTo>
                <a:cubicBezTo>
                  <a:pt x="12" y="54"/>
                  <a:pt x="12" y="55"/>
                  <a:pt x="12" y="55"/>
                </a:cubicBezTo>
                <a:cubicBezTo>
                  <a:pt x="11" y="56"/>
                  <a:pt x="11" y="57"/>
                  <a:pt x="11" y="57"/>
                </a:cubicBezTo>
                <a:cubicBezTo>
                  <a:pt x="11" y="58"/>
                  <a:pt x="11" y="59"/>
                  <a:pt x="12" y="60"/>
                </a:cubicBezTo>
                <a:cubicBezTo>
                  <a:pt x="12" y="61"/>
                  <a:pt x="12" y="62"/>
                  <a:pt x="12" y="63"/>
                </a:cubicBezTo>
                <a:cubicBezTo>
                  <a:pt x="12" y="63"/>
                  <a:pt x="12" y="64"/>
                  <a:pt x="12" y="64"/>
                </a:cubicBezTo>
                <a:cubicBezTo>
                  <a:pt x="12" y="64"/>
                  <a:pt x="12" y="63"/>
                  <a:pt x="12" y="63"/>
                </a:cubicBezTo>
                <a:cubicBezTo>
                  <a:pt x="11" y="62"/>
                  <a:pt x="11" y="62"/>
                  <a:pt x="10" y="61"/>
                </a:cubicBezTo>
                <a:cubicBezTo>
                  <a:pt x="10" y="60"/>
                  <a:pt x="9" y="59"/>
                  <a:pt x="9" y="58"/>
                </a:cubicBezTo>
                <a:cubicBezTo>
                  <a:pt x="9" y="57"/>
                  <a:pt x="9" y="56"/>
                  <a:pt x="9" y="55"/>
                </a:cubicBezTo>
                <a:cubicBezTo>
                  <a:pt x="8" y="55"/>
                  <a:pt x="8" y="54"/>
                  <a:pt x="8" y="53"/>
                </a:cubicBezTo>
                <a:cubicBezTo>
                  <a:pt x="8" y="52"/>
                  <a:pt x="9" y="52"/>
                  <a:pt x="9" y="51"/>
                </a:cubicBezTo>
                <a:cubicBezTo>
                  <a:pt x="9" y="50"/>
                  <a:pt x="9" y="49"/>
                  <a:pt x="10" y="49"/>
                </a:cubicBezTo>
                <a:cubicBezTo>
                  <a:pt x="10" y="48"/>
                  <a:pt x="10" y="47"/>
                  <a:pt x="11" y="47"/>
                </a:cubicBezTo>
                <a:cubicBezTo>
                  <a:pt x="11" y="46"/>
                  <a:pt x="12" y="46"/>
                  <a:pt x="12" y="45"/>
                </a:cubicBezTo>
                <a:cubicBezTo>
                  <a:pt x="13" y="44"/>
                  <a:pt x="14" y="44"/>
                  <a:pt x="14" y="43"/>
                </a:cubicBezTo>
                <a:cubicBezTo>
                  <a:pt x="14" y="43"/>
                  <a:pt x="14" y="43"/>
                  <a:pt x="15" y="43"/>
                </a:cubicBezTo>
                <a:cubicBezTo>
                  <a:pt x="15" y="43"/>
                  <a:pt x="15" y="43"/>
                  <a:pt x="15" y="43"/>
                </a:cubicBezTo>
                <a:cubicBezTo>
                  <a:pt x="19" y="49"/>
                  <a:pt x="19" y="49"/>
                  <a:pt x="19" y="49"/>
                </a:cubicBezTo>
                <a:cubicBezTo>
                  <a:pt x="19" y="49"/>
                  <a:pt x="19" y="49"/>
                  <a:pt x="18" y="49"/>
                </a:cubicBezTo>
                <a:moveTo>
                  <a:pt x="79" y="95"/>
                </a:moveTo>
                <a:cubicBezTo>
                  <a:pt x="68" y="86"/>
                  <a:pt x="64" y="90"/>
                  <a:pt x="59" y="96"/>
                </a:cubicBezTo>
                <a:cubicBezTo>
                  <a:pt x="55" y="99"/>
                  <a:pt x="46" y="92"/>
                  <a:pt x="38" y="84"/>
                </a:cubicBezTo>
                <a:cubicBezTo>
                  <a:pt x="30" y="76"/>
                  <a:pt x="23" y="66"/>
                  <a:pt x="26" y="63"/>
                </a:cubicBezTo>
                <a:cubicBezTo>
                  <a:pt x="31" y="58"/>
                  <a:pt x="36" y="54"/>
                  <a:pt x="27" y="43"/>
                </a:cubicBezTo>
                <a:cubicBezTo>
                  <a:pt x="17" y="31"/>
                  <a:pt x="11" y="40"/>
                  <a:pt x="6" y="45"/>
                </a:cubicBezTo>
                <a:cubicBezTo>
                  <a:pt x="0" y="51"/>
                  <a:pt x="6" y="73"/>
                  <a:pt x="27" y="94"/>
                </a:cubicBezTo>
                <a:cubicBezTo>
                  <a:pt x="49" y="116"/>
                  <a:pt x="71" y="122"/>
                  <a:pt x="77" y="116"/>
                </a:cubicBezTo>
                <a:cubicBezTo>
                  <a:pt x="82" y="111"/>
                  <a:pt x="91" y="104"/>
                  <a:pt x="79" y="95"/>
                </a:cubicBezTo>
                <a:moveTo>
                  <a:pt x="95" y="46"/>
                </a:moveTo>
                <a:cubicBezTo>
                  <a:pt x="79" y="46"/>
                  <a:pt x="79" y="46"/>
                  <a:pt x="79" y="46"/>
                </a:cubicBezTo>
                <a:cubicBezTo>
                  <a:pt x="79" y="42"/>
                  <a:pt x="79" y="42"/>
                  <a:pt x="79" y="42"/>
                </a:cubicBezTo>
                <a:cubicBezTo>
                  <a:pt x="83" y="42"/>
                  <a:pt x="83" y="42"/>
                  <a:pt x="83" y="42"/>
                </a:cubicBezTo>
                <a:cubicBezTo>
                  <a:pt x="83" y="28"/>
                  <a:pt x="83" y="28"/>
                  <a:pt x="83" y="28"/>
                </a:cubicBezTo>
                <a:cubicBezTo>
                  <a:pt x="79" y="28"/>
                  <a:pt x="79" y="28"/>
                  <a:pt x="79" y="28"/>
                </a:cubicBezTo>
                <a:cubicBezTo>
                  <a:pt x="79" y="24"/>
                  <a:pt x="79" y="24"/>
                  <a:pt x="79" y="24"/>
                </a:cubicBezTo>
                <a:cubicBezTo>
                  <a:pt x="91" y="24"/>
                  <a:pt x="91" y="24"/>
                  <a:pt x="91" y="24"/>
                </a:cubicBezTo>
                <a:cubicBezTo>
                  <a:pt x="91" y="42"/>
                  <a:pt x="91" y="42"/>
                  <a:pt x="91" y="42"/>
                </a:cubicBezTo>
                <a:cubicBezTo>
                  <a:pt x="95" y="42"/>
                  <a:pt x="95" y="42"/>
                  <a:pt x="95" y="42"/>
                </a:cubicBezTo>
                <a:lnTo>
                  <a:pt x="95" y="46"/>
                </a:lnTo>
                <a:close/>
                <a:moveTo>
                  <a:pt x="87" y="10"/>
                </a:moveTo>
                <a:cubicBezTo>
                  <a:pt x="90" y="10"/>
                  <a:pt x="92" y="12"/>
                  <a:pt x="92" y="15"/>
                </a:cubicBezTo>
                <a:cubicBezTo>
                  <a:pt x="92" y="17"/>
                  <a:pt x="90" y="19"/>
                  <a:pt x="87" y="19"/>
                </a:cubicBezTo>
                <a:cubicBezTo>
                  <a:pt x="84" y="19"/>
                  <a:pt x="82" y="17"/>
                  <a:pt x="82" y="15"/>
                </a:cubicBezTo>
                <a:cubicBezTo>
                  <a:pt x="82" y="12"/>
                  <a:pt x="84" y="10"/>
                  <a:pt x="87" y="10"/>
                </a:cubicBezTo>
                <a:moveTo>
                  <a:pt x="86" y="0"/>
                </a:moveTo>
                <a:cubicBezTo>
                  <a:pt x="66" y="0"/>
                  <a:pt x="50" y="13"/>
                  <a:pt x="50" y="29"/>
                </a:cubicBezTo>
                <a:cubicBezTo>
                  <a:pt x="50" y="38"/>
                  <a:pt x="56" y="47"/>
                  <a:pt x="65" y="52"/>
                </a:cubicBezTo>
                <a:cubicBezTo>
                  <a:pt x="64" y="57"/>
                  <a:pt x="61" y="62"/>
                  <a:pt x="57" y="66"/>
                </a:cubicBezTo>
                <a:cubicBezTo>
                  <a:pt x="66" y="66"/>
                  <a:pt x="75" y="63"/>
                  <a:pt x="80" y="57"/>
                </a:cubicBezTo>
                <a:cubicBezTo>
                  <a:pt x="82" y="57"/>
                  <a:pt x="84" y="58"/>
                  <a:pt x="86" y="58"/>
                </a:cubicBezTo>
                <a:cubicBezTo>
                  <a:pt x="106" y="58"/>
                  <a:pt x="123" y="45"/>
                  <a:pt x="123" y="29"/>
                </a:cubicBezTo>
                <a:cubicBezTo>
                  <a:pt x="123" y="13"/>
                  <a:pt x="106" y="0"/>
                  <a:pt x="86" y="0"/>
                </a:cubicBezTo>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2" name="Freeform 363"/>
          <p:cNvSpPr>
            <a:spLocks noEditPoints="1"/>
          </p:cNvSpPr>
          <p:nvPr/>
        </p:nvSpPr>
        <p:spPr bwMode="auto">
          <a:xfrm>
            <a:off x="13968171" y="5615781"/>
            <a:ext cx="879323" cy="1078706"/>
          </a:xfrm>
          <a:custGeom>
            <a:avLst/>
            <a:gdLst/>
            <a:ahLst/>
            <a:cxnLst>
              <a:cxn ang="0">
                <a:pos x="19" y="108"/>
              </a:cxn>
              <a:cxn ang="0">
                <a:pos x="17" y="104"/>
              </a:cxn>
              <a:cxn ang="0">
                <a:pos x="58" y="102"/>
              </a:cxn>
              <a:cxn ang="0">
                <a:pos x="60" y="106"/>
              </a:cxn>
              <a:cxn ang="0">
                <a:pos x="62" y="90"/>
              </a:cxn>
              <a:cxn ang="0">
                <a:pos x="17" y="87"/>
              </a:cxn>
              <a:cxn ang="0">
                <a:pos x="19" y="83"/>
              </a:cxn>
              <a:cxn ang="0">
                <a:pos x="65" y="85"/>
              </a:cxn>
              <a:cxn ang="0">
                <a:pos x="62" y="90"/>
              </a:cxn>
              <a:cxn ang="0">
                <a:pos x="19" y="54"/>
              </a:cxn>
              <a:cxn ang="0">
                <a:pos x="17" y="50"/>
              </a:cxn>
              <a:cxn ang="0">
                <a:pos x="73" y="48"/>
              </a:cxn>
              <a:cxn ang="0">
                <a:pos x="75" y="52"/>
              </a:cxn>
              <a:cxn ang="0">
                <a:pos x="73" y="73"/>
              </a:cxn>
              <a:cxn ang="0">
                <a:pos x="17" y="71"/>
              </a:cxn>
              <a:cxn ang="0">
                <a:pos x="19" y="67"/>
              </a:cxn>
              <a:cxn ang="0">
                <a:pos x="75" y="69"/>
              </a:cxn>
              <a:cxn ang="0">
                <a:pos x="73" y="73"/>
              </a:cxn>
              <a:cxn ang="0">
                <a:pos x="93" y="132"/>
              </a:cxn>
              <a:cxn ang="0">
                <a:pos x="87" y="132"/>
              </a:cxn>
              <a:cxn ang="0">
                <a:pos x="76" y="118"/>
              </a:cxn>
              <a:cxn ang="0">
                <a:pos x="89" y="123"/>
              </a:cxn>
              <a:cxn ang="0">
                <a:pos x="109" y="107"/>
              </a:cxn>
              <a:cxn ang="0">
                <a:pos x="92" y="92"/>
              </a:cxn>
              <a:cxn ang="0">
                <a:pos x="92" y="146"/>
              </a:cxn>
              <a:cxn ang="0">
                <a:pos x="92" y="92"/>
              </a:cxn>
              <a:cxn ang="0">
                <a:pos x="8" y="131"/>
              </a:cxn>
              <a:cxn ang="0">
                <a:pos x="0" y="23"/>
              </a:cxn>
              <a:cxn ang="0">
                <a:pos x="23" y="15"/>
              </a:cxn>
              <a:cxn ang="0">
                <a:pos x="33" y="27"/>
              </a:cxn>
              <a:cxn ang="0">
                <a:pos x="71" y="17"/>
              </a:cxn>
              <a:cxn ang="0">
                <a:pos x="83" y="15"/>
              </a:cxn>
              <a:cxn ang="0">
                <a:pos x="94" y="86"/>
              </a:cxn>
              <a:cxn ang="0">
                <a:pos x="83" y="87"/>
              </a:cxn>
              <a:cxn ang="0">
                <a:pos x="11" y="38"/>
              </a:cxn>
              <a:cxn ang="0">
                <a:pos x="58" y="121"/>
              </a:cxn>
              <a:cxn ang="0">
                <a:pos x="47" y="11"/>
              </a:cxn>
              <a:cxn ang="0">
                <a:pos x="47" y="4"/>
              </a:cxn>
              <a:cxn ang="0">
                <a:pos x="47" y="11"/>
              </a:cxn>
              <a:cxn ang="0">
                <a:pos x="57" y="11"/>
              </a:cxn>
              <a:cxn ang="0">
                <a:pos x="54" y="7"/>
              </a:cxn>
              <a:cxn ang="0">
                <a:pos x="47" y="0"/>
              </a:cxn>
              <a:cxn ang="0">
                <a:pos x="40" y="7"/>
              </a:cxn>
              <a:cxn ang="0">
                <a:pos x="33" y="11"/>
              </a:cxn>
              <a:cxn ang="0">
                <a:pos x="27" y="17"/>
              </a:cxn>
              <a:cxn ang="0">
                <a:pos x="60" y="23"/>
              </a:cxn>
              <a:cxn ang="0">
                <a:pos x="67" y="17"/>
              </a:cxn>
            </a:cxnLst>
            <a:rect l="0" t="0" r="r" b="b"/>
            <a:pathLst>
              <a:path w="119" h="146">
                <a:moveTo>
                  <a:pt x="58" y="108"/>
                </a:moveTo>
                <a:cubicBezTo>
                  <a:pt x="19" y="108"/>
                  <a:pt x="19" y="108"/>
                  <a:pt x="19" y="108"/>
                </a:cubicBezTo>
                <a:cubicBezTo>
                  <a:pt x="18" y="108"/>
                  <a:pt x="17" y="107"/>
                  <a:pt x="17" y="106"/>
                </a:cubicBezTo>
                <a:cubicBezTo>
                  <a:pt x="17" y="104"/>
                  <a:pt x="17" y="104"/>
                  <a:pt x="17" y="104"/>
                </a:cubicBezTo>
                <a:cubicBezTo>
                  <a:pt x="17" y="103"/>
                  <a:pt x="18" y="102"/>
                  <a:pt x="19" y="102"/>
                </a:cubicBezTo>
                <a:cubicBezTo>
                  <a:pt x="58" y="102"/>
                  <a:pt x="58" y="102"/>
                  <a:pt x="58" y="102"/>
                </a:cubicBezTo>
                <a:cubicBezTo>
                  <a:pt x="59" y="102"/>
                  <a:pt x="60" y="103"/>
                  <a:pt x="60" y="104"/>
                </a:cubicBezTo>
                <a:cubicBezTo>
                  <a:pt x="60" y="106"/>
                  <a:pt x="60" y="106"/>
                  <a:pt x="60" y="106"/>
                </a:cubicBezTo>
                <a:cubicBezTo>
                  <a:pt x="60" y="107"/>
                  <a:pt x="59" y="108"/>
                  <a:pt x="58" y="108"/>
                </a:cubicBezTo>
                <a:moveTo>
                  <a:pt x="62" y="90"/>
                </a:moveTo>
                <a:cubicBezTo>
                  <a:pt x="19" y="90"/>
                  <a:pt x="19" y="90"/>
                  <a:pt x="19" y="90"/>
                </a:cubicBezTo>
                <a:cubicBezTo>
                  <a:pt x="18" y="90"/>
                  <a:pt x="17" y="89"/>
                  <a:pt x="17" y="87"/>
                </a:cubicBezTo>
                <a:cubicBezTo>
                  <a:pt x="17" y="85"/>
                  <a:pt x="17" y="85"/>
                  <a:pt x="17" y="85"/>
                </a:cubicBezTo>
                <a:cubicBezTo>
                  <a:pt x="17" y="84"/>
                  <a:pt x="18" y="83"/>
                  <a:pt x="19" y="83"/>
                </a:cubicBezTo>
                <a:cubicBezTo>
                  <a:pt x="62" y="83"/>
                  <a:pt x="62" y="83"/>
                  <a:pt x="62" y="83"/>
                </a:cubicBezTo>
                <a:cubicBezTo>
                  <a:pt x="64" y="83"/>
                  <a:pt x="65" y="84"/>
                  <a:pt x="65" y="85"/>
                </a:cubicBezTo>
                <a:cubicBezTo>
                  <a:pt x="65" y="87"/>
                  <a:pt x="65" y="87"/>
                  <a:pt x="65" y="87"/>
                </a:cubicBezTo>
                <a:cubicBezTo>
                  <a:pt x="65" y="89"/>
                  <a:pt x="64" y="90"/>
                  <a:pt x="62" y="90"/>
                </a:cubicBezTo>
                <a:moveTo>
                  <a:pt x="73" y="54"/>
                </a:moveTo>
                <a:cubicBezTo>
                  <a:pt x="19" y="54"/>
                  <a:pt x="19" y="54"/>
                  <a:pt x="19" y="54"/>
                </a:cubicBezTo>
                <a:cubicBezTo>
                  <a:pt x="18" y="54"/>
                  <a:pt x="17" y="53"/>
                  <a:pt x="17" y="52"/>
                </a:cubicBezTo>
                <a:cubicBezTo>
                  <a:pt x="17" y="50"/>
                  <a:pt x="17" y="50"/>
                  <a:pt x="17" y="50"/>
                </a:cubicBezTo>
                <a:cubicBezTo>
                  <a:pt x="17" y="49"/>
                  <a:pt x="18" y="48"/>
                  <a:pt x="19" y="48"/>
                </a:cubicBezTo>
                <a:cubicBezTo>
                  <a:pt x="73" y="48"/>
                  <a:pt x="73" y="48"/>
                  <a:pt x="73" y="48"/>
                </a:cubicBezTo>
                <a:cubicBezTo>
                  <a:pt x="74" y="48"/>
                  <a:pt x="75" y="49"/>
                  <a:pt x="75" y="50"/>
                </a:cubicBezTo>
                <a:cubicBezTo>
                  <a:pt x="75" y="52"/>
                  <a:pt x="75" y="52"/>
                  <a:pt x="75" y="52"/>
                </a:cubicBezTo>
                <a:cubicBezTo>
                  <a:pt x="75" y="53"/>
                  <a:pt x="74" y="54"/>
                  <a:pt x="73" y="54"/>
                </a:cubicBezTo>
                <a:moveTo>
                  <a:pt x="73" y="73"/>
                </a:moveTo>
                <a:cubicBezTo>
                  <a:pt x="19" y="73"/>
                  <a:pt x="19" y="73"/>
                  <a:pt x="19" y="73"/>
                </a:cubicBezTo>
                <a:cubicBezTo>
                  <a:pt x="18" y="73"/>
                  <a:pt x="17" y="72"/>
                  <a:pt x="17" y="71"/>
                </a:cubicBezTo>
                <a:cubicBezTo>
                  <a:pt x="17" y="69"/>
                  <a:pt x="17" y="69"/>
                  <a:pt x="17" y="69"/>
                </a:cubicBezTo>
                <a:cubicBezTo>
                  <a:pt x="17" y="68"/>
                  <a:pt x="18" y="67"/>
                  <a:pt x="19" y="67"/>
                </a:cubicBezTo>
                <a:cubicBezTo>
                  <a:pt x="73" y="67"/>
                  <a:pt x="73" y="67"/>
                  <a:pt x="73" y="67"/>
                </a:cubicBezTo>
                <a:cubicBezTo>
                  <a:pt x="74" y="67"/>
                  <a:pt x="75" y="68"/>
                  <a:pt x="75" y="69"/>
                </a:cubicBezTo>
                <a:cubicBezTo>
                  <a:pt x="75" y="71"/>
                  <a:pt x="75" y="71"/>
                  <a:pt x="75" y="71"/>
                </a:cubicBezTo>
                <a:cubicBezTo>
                  <a:pt x="75" y="72"/>
                  <a:pt x="74" y="73"/>
                  <a:pt x="73" y="73"/>
                </a:cubicBezTo>
                <a:moveTo>
                  <a:pt x="109" y="113"/>
                </a:moveTo>
                <a:cubicBezTo>
                  <a:pt x="93" y="132"/>
                  <a:pt x="93" y="132"/>
                  <a:pt x="93" y="132"/>
                </a:cubicBezTo>
                <a:cubicBezTo>
                  <a:pt x="92" y="133"/>
                  <a:pt x="91" y="133"/>
                  <a:pt x="89" y="133"/>
                </a:cubicBezTo>
                <a:cubicBezTo>
                  <a:pt x="89" y="133"/>
                  <a:pt x="88" y="133"/>
                  <a:pt x="87" y="132"/>
                </a:cubicBezTo>
                <a:cubicBezTo>
                  <a:pt x="76" y="124"/>
                  <a:pt x="76" y="124"/>
                  <a:pt x="76" y="124"/>
                </a:cubicBezTo>
                <a:cubicBezTo>
                  <a:pt x="75" y="123"/>
                  <a:pt x="74" y="120"/>
                  <a:pt x="76" y="118"/>
                </a:cubicBezTo>
                <a:cubicBezTo>
                  <a:pt x="77" y="116"/>
                  <a:pt x="80" y="116"/>
                  <a:pt x="82" y="118"/>
                </a:cubicBezTo>
                <a:cubicBezTo>
                  <a:pt x="89" y="123"/>
                  <a:pt x="89" y="123"/>
                  <a:pt x="89" y="123"/>
                </a:cubicBezTo>
                <a:cubicBezTo>
                  <a:pt x="103" y="108"/>
                  <a:pt x="103" y="108"/>
                  <a:pt x="103" y="108"/>
                </a:cubicBezTo>
                <a:cubicBezTo>
                  <a:pt x="105" y="106"/>
                  <a:pt x="107" y="106"/>
                  <a:pt x="109" y="107"/>
                </a:cubicBezTo>
                <a:cubicBezTo>
                  <a:pt x="111" y="109"/>
                  <a:pt x="111" y="111"/>
                  <a:pt x="109" y="113"/>
                </a:cubicBezTo>
                <a:moveTo>
                  <a:pt x="92" y="92"/>
                </a:moveTo>
                <a:cubicBezTo>
                  <a:pt x="77" y="92"/>
                  <a:pt x="65" y="104"/>
                  <a:pt x="65" y="119"/>
                </a:cubicBezTo>
                <a:cubicBezTo>
                  <a:pt x="65" y="134"/>
                  <a:pt x="77" y="146"/>
                  <a:pt x="92" y="146"/>
                </a:cubicBezTo>
                <a:cubicBezTo>
                  <a:pt x="106" y="146"/>
                  <a:pt x="119" y="134"/>
                  <a:pt x="119" y="119"/>
                </a:cubicBezTo>
                <a:cubicBezTo>
                  <a:pt x="119" y="104"/>
                  <a:pt x="106" y="92"/>
                  <a:pt x="92" y="92"/>
                </a:cubicBezTo>
                <a:moveTo>
                  <a:pt x="61" y="131"/>
                </a:moveTo>
                <a:cubicBezTo>
                  <a:pt x="8" y="131"/>
                  <a:pt x="8" y="131"/>
                  <a:pt x="8" y="131"/>
                </a:cubicBezTo>
                <a:cubicBezTo>
                  <a:pt x="4" y="131"/>
                  <a:pt x="0" y="127"/>
                  <a:pt x="0" y="123"/>
                </a:cubicBezTo>
                <a:cubicBezTo>
                  <a:pt x="0" y="23"/>
                  <a:pt x="0" y="23"/>
                  <a:pt x="0" y="23"/>
                </a:cubicBezTo>
                <a:cubicBezTo>
                  <a:pt x="0" y="18"/>
                  <a:pt x="4" y="15"/>
                  <a:pt x="6" y="15"/>
                </a:cubicBezTo>
                <a:cubicBezTo>
                  <a:pt x="23" y="15"/>
                  <a:pt x="23" y="15"/>
                  <a:pt x="23" y="15"/>
                </a:cubicBezTo>
                <a:cubicBezTo>
                  <a:pt x="23" y="15"/>
                  <a:pt x="23" y="16"/>
                  <a:pt x="23" y="17"/>
                </a:cubicBezTo>
                <a:cubicBezTo>
                  <a:pt x="23" y="23"/>
                  <a:pt x="28" y="27"/>
                  <a:pt x="33" y="27"/>
                </a:cubicBezTo>
                <a:cubicBezTo>
                  <a:pt x="60" y="27"/>
                  <a:pt x="60" y="27"/>
                  <a:pt x="60" y="27"/>
                </a:cubicBezTo>
                <a:cubicBezTo>
                  <a:pt x="66" y="27"/>
                  <a:pt x="71" y="23"/>
                  <a:pt x="71" y="17"/>
                </a:cubicBezTo>
                <a:cubicBezTo>
                  <a:pt x="71" y="16"/>
                  <a:pt x="71" y="15"/>
                  <a:pt x="71" y="15"/>
                </a:cubicBezTo>
                <a:cubicBezTo>
                  <a:pt x="83" y="15"/>
                  <a:pt x="83" y="15"/>
                  <a:pt x="83" y="15"/>
                </a:cubicBezTo>
                <a:cubicBezTo>
                  <a:pt x="90" y="15"/>
                  <a:pt x="94" y="18"/>
                  <a:pt x="94" y="23"/>
                </a:cubicBezTo>
                <a:cubicBezTo>
                  <a:pt x="94" y="86"/>
                  <a:pt x="94" y="86"/>
                  <a:pt x="94" y="86"/>
                </a:cubicBezTo>
                <a:cubicBezTo>
                  <a:pt x="93" y="85"/>
                  <a:pt x="92" y="85"/>
                  <a:pt x="92" y="85"/>
                </a:cubicBezTo>
                <a:cubicBezTo>
                  <a:pt x="89" y="85"/>
                  <a:pt x="86" y="86"/>
                  <a:pt x="83" y="87"/>
                </a:cubicBezTo>
                <a:cubicBezTo>
                  <a:pt x="83" y="38"/>
                  <a:pt x="83" y="38"/>
                  <a:pt x="83" y="38"/>
                </a:cubicBezTo>
                <a:cubicBezTo>
                  <a:pt x="11" y="38"/>
                  <a:pt x="11" y="38"/>
                  <a:pt x="11" y="38"/>
                </a:cubicBezTo>
                <a:cubicBezTo>
                  <a:pt x="11" y="121"/>
                  <a:pt x="11" y="121"/>
                  <a:pt x="11" y="121"/>
                </a:cubicBezTo>
                <a:cubicBezTo>
                  <a:pt x="58" y="121"/>
                  <a:pt x="58" y="121"/>
                  <a:pt x="58" y="121"/>
                </a:cubicBezTo>
                <a:cubicBezTo>
                  <a:pt x="59" y="124"/>
                  <a:pt x="59" y="128"/>
                  <a:pt x="61" y="131"/>
                </a:cubicBezTo>
                <a:moveTo>
                  <a:pt x="47" y="11"/>
                </a:moveTo>
                <a:cubicBezTo>
                  <a:pt x="45" y="11"/>
                  <a:pt x="44" y="9"/>
                  <a:pt x="44" y="7"/>
                </a:cubicBezTo>
                <a:cubicBezTo>
                  <a:pt x="44" y="6"/>
                  <a:pt x="45" y="4"/>
                  <a:pt x="47" y="4"/>
                </a:cubicBezTo>
                <a:cubicBezTo>
                  <a:pt x="49" y="4"/>
                  <a:pt x="50" y="6"/>
                  <a:pt x="50" y="7"/>
                </a:cubicBezTo>
                <a:cubicBezTo>
                  <a:pt x="50" y="9"/>
                  <a:pt x="49" y="11"/>
                  <a:pt x="47" y="11"/>
                </a:cubicBezTo>
                <a:moveTo>
                  <a:pt x="60" y="11"/>
                </a:moveTo>
                <a:cubicBezTo>
                  <a:pt x="57" y="11"/>
                  <a:pt x="57" y="11"/>
                  <a:pt x="57" y="11"/>
                </a:cubicBezTo>
                <a:cubicBezTo>
                  <a:pt x="56" y="11"/>
                  <a:pt x="54" y="9"/>
                  <a:pt x="54" y="7"/>
                </a:cubicBezTo>
                <a:cubicBezTo>
                  <a:pt x="54" y="7"/>
                  <a:pt x="54" y="7"/>
                  <a:pt x="54" y="7"/>
                </a:cubicBezTo>
                <a:cubicBezTo>
                  <a:pt x="54" y="3"/>
                  <a:pt x="51" y="0"/>
                  <a:pt x="47" y="0"/>
                </a:cubicBezTo>
                <a:cubicBezTo>
                  <a:pt x="47" y="0"/>
                  <a:pt x="47" y="0"/>
                  <a:pt x="47" y="0"/>
                </a:cubicBezTo>
                <a:cubicBezTo>
                  <a:pt x="43" y="0"/>
                  <a:pt x="40" y="3"/>
                  <a:pt x="40" y="7"/>
                </a:cubicBezTo>
                <a:cubicBezTo>
                  <a:pt x="40" y="7"/>
                  <a:pt x="40" y="7"/>
                  <a:pt x="40" y="7"/>
                </a:cubicBezTo>
                <a:cubicBezTo>
                  <a:pt x="40" y="9"/>
                  <a:pt x="38" y="11"/>
                  <a:pt x="37" y="11"/>
                </a:cubicBezTo>
                <a:cubicBezTo>
                  <a:pt x="33" y="11"/>
                  <a:pt x="33" y="11"/>
                  <a:pt x="33" y="11"/>
                </a:cubicBezTo>
                <a:cubicBezTo>
                  <a:pt x="30" y="11"/>
                  <a:pt x="27" y="13"/>
                  <a:pt x="27" y="17"/>
                </a:cubicBezTo>
                <a:cubicBezTo>
                  <a:pt x="27" y="17"/>
                  <a:pt x="27" y="17"/>
                  <a:pt x="27" y="17"/>
                </a:cubicBezTo>
                <a:cubicBezTo>
                  <a:pt x="27" y="20"/>
                  <a:pt x="30" y="23"/>
                  <a:pt x="33" y="23"/>
                </a:cubicBezTo>
                <a:cubicBezTo>
                  <a:pt x="60" y="23"/>
                  <a:pt x="60" y="23"/>
                  <a:pt x="60" y="23"/>
                </a:cubicBezTo>
                <a:cubicBezTo>
                  <a:pt x="64" y="23"/>
                  <a:pt x="67" y="20"/>
                  <a:pt x="67" y="17"/>
                </a:cubicBezTo>
                <a:cubicBezTo>
                  <a:pt x="67" y="17"/>
                  <a:pt x="67" y="17"/>
                  <a:pt x="67" y="17"/>
                </a:cubicBezTo>
                <a:cubicBezTo>
                  <a:pt x="67" y="13"/>
                  <a:pt x="64" y="11"/>
                  <a:pt x="60" y="11"/>
                </a:cubicBezTo>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Tree>
    <p:extLst>
      <p:ext uri="{BB962C8B-B14F-4D97-AF65-F5344CB8AC3E}">
        <p14:creationId xmlns:p14="http://schemas.microsoft.com/office/powerpoint/2010/main" val="2930642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24"/>
                                        </p:tgtEl>
                                        <p:attrNameLst>
                                          <p:attrName>style.visibility</p:attrName>
                                        </p:attrNameLst>
                                      </p:cBhvr>
                                      <p:to>
                                        <p:strVal val="visible"/>
                                      </p:to>
                                    </p:set>
                                    <p:anim calcmode="lin" valueType="num">
                                      <p:cBhvr additive="base">
                                        <p:cTn id="17" dur="500" fill="hold"/>
                                        <p:tgtEl>
                                          <p:spTgt spid="24"/>
                                        </p:tgtEl>
                                        <p:attrNameLst>
                                          <p:attrName>ppt_x</p:attrName>
                                        </p:attrNameLst>
                                      </p:cBhvr>
                                      <p:tavLst>
                                        <p:tav tm="0">
                                          <p:val>
                                            <p:strVal val="#ppt_x"/>
                                          </p:val>
                                        </p:tav>
                                        <p:tav tm="100000">
                                          <p:val>
                                            <p:strVal val="#ppt_x"/>
                                          </p:val>
                                        </p:tav>
                                      </p:tavLst>
                                    </p:anim>
                                    <p:anim calcmode="lin" valueType="num">
                                      <p:cBhvr additive="base">
                                        <p:cTn id="18" dur="500" fill="hold"/>
                                        <p:tgtEl>
                                          <p:spTgt spid="24"/>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53" presetClass="entr" presetSubtype="16" fill="hold" nodeType="after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p:cTn id="22" dur="500" fill="hold"/>
                                        <p:tgtEl>
                                          <p:spTgt spid="27"/>
                                        </p:tgtEl>
                                        <p:attrNameLst>
                                          <p:attrName>ppt_w</p:attrName>
                                        </p:attrNameLst>
                                      </p:cBhvr>
                                      <p:tavLst>
                                        <p:tav tm="0">
                                          <p:val>
                                            <p:fltVal val="0"/>
                                          </p:val>
                                        </p:tav>
                                        <p:tav tm="100000">
                                          <p:val>
                                            <p:strVal val="#ppt_w"/>
                                          </p:val>
                                        </p:tav>
                                      </p:tavLst>
                                    </p:anim>
                                    <p:anim calcmode="lin" valueType="num">
                                      <p:cBhvr>
                                        <p:cTn id="23" dur="500" fill="hold"/>
                                        <p:tgtEl>
                                          <p:spTgt spid="27"/>
                                        </p:tgtEl>
                                        <p:attrNameLst>
                                          <p:attrName>ppt_h</p:attrName>
                                        </p:attrNameLst>
                                      </p:cBhvr>
                                      <p:tavLst>
                                        <p:tav tm="0">
                                          <p:val>
                                            <p:fltVal val="0"/>
                                          </p:val>
                                        </p:tav>
                                        <p:tav tm="100000">
                                          <p:val>
                                            <p:strVal val="#ppt_h"/>
                                          </p:val>
                                        </p:tav>
                                      </p:tavLst>
                                    </p:anim>
                                    <p:animEffect transition="in" filter="fade">
                                      <p:cBhvr>
                                        <p:cTn id="24" dur="500"/>
                                        <p:tgtEl>
                                          <p:spTgt spid="27"/>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childTnLst>
                          </p:cTn>
                        </p:par>
                        <p:par>
                          <p:cTn id="29" fill="hold">
                            <p:stCondLst>
                              <p:cond delay="2500"/>
                            </p:stCondLst>
                            <p:childTnLst>
                              <p:par>
                                <p:cTn id="30" presetID="2" presetClass="entr" presetSubtype="4" fill="hold" grpId="0" nodeType="after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additive="base">
                                        <p:cTn id="32" dur="500" fill="hold"/>
                                        <p:tgtEl>
                                          <p:spTgt spid="28"/>
                                        </p:tgtEl>
                                        <p:attrNameLst>
                                          <p:attrName>ppt_x</p:attrName>
                                        </p:attrNameLst>
                                      </p:cBhvr>
                                      <p:tavLst>
                                        <p:tav tm="0">
                                          <p:val>
                                            <p:strVal val="#ppt_x"/>
                                          </p:val>
                                        </p:tav>
                                        <p:tav tm="100000">
                                          <p:val>
                                            <p:strVal val="#ppt_x"/>
                                          </p:val>
                                        </p:tav>
                                      </p:tavLst>
                                    </p:anim>
                                    <p:anim calcmode="lin" valueType="num">
                                      <p:cBhvr additive="base">
                                        <p:cTn id="33" dur="500" fill="hold"/>
                                        <p:tgtEl>
                                          <p:spTgt spid="28"/>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35"/>
                                        </p:tgtEl>
                                        <p:attrNameLst>
                                          <p:attrName>style.visibility</p:attrName>
                                        </p:attrNameLst>
                                      </p:cBhvr>
                                      <p:to>
                                        <p:strVal val="visible"/>
                                      </p:to>
                                    </p:set>
                                    <p:anim calcmode="lin" valueType="num">
                                      <p:cBhvr>
                                        <p:cTn id="37" dur="500" fill="hold"/>
                                        <p:tgtEl>
                                          <p:spTgt spid="35"/>
                                        </p:tgtEl>
                                        <p:attrNameLst>
                                          <p:attrName>ppt_w</p:attrName>
                                        </p:attrNameLst>
                                      </p:cBhvr>
                                      <p:tavLst>
                                        <p:tav tm="0">
                                          <p:val>
                                            <p:fltVal val="0"/>
                                          </p:val>
                                        </p:tav>
                                        <p:tav tm="100000">
                                          <p:val>
                                            <p:strVal val="#ppt_w"/>
                                          </p:val>
                                        </p:tav>
                                      </p:tavLst>
                                    </p:anim>
                                    <p:anim calcmode="lin" valueType="num">
                                      <p:cBhvr>
                                        <p:cTn id="38" dur="500" fill="hold"/>
                                        <p:tgtEl>
                                          <p:spTgt spid="35"/>
                                        </p:tgtEl>
                                        <p:attrNameLst>
                                          <p:attrName>ppt_h</p:attrName>
                                        </p:attrNameLst>
                                      </p:cBhvr>
                                      <p:tavLst>
                                        <p:tav tm="0">
                                          <p:val>
                                            <p:fltVal val="0"/>
                                          </p:val>
                                        </p:tav>
                                        <p:tav tm="100000">
                                          <p:val>
                                            <p:strVal val="#ppt_h"/>
                                          </p:val>
                                        </p:tav>
                                      </p:tavLst>
                                    </p:anim>
                                    <p:animEffect transition="in" filter="fade">
                                      <p:cBhvr>
                                        <p:cTn id="39" dur="500"/>
                                        <p:tgtEl>
                                          <p:spTgt spid="35"/>
                                        </p:tgtEl>
                                      </p:cBhvr>
                                    </p:animEffect>
                                  </p:childTnLst>
                                </p:cTn>
                              </p:par>
                            </p:childTnLst>
                          </p:cTn>
                        </p:par>
                        <p:par>
                          <p:cTn id="40" fill="hold">
                            <p:stCondLst>
                              <p:cond delay="3500"/>
                            </p:stCondLst>
                            <p:childTnLst>
                              <p:par>
                                <p:cTn id="41" presetID="10" presetClass="entr" presetSubtype="0" fill="hold" grpId="0" nodeType="after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500"/>
                                        <p:tgtEl>
                                          <p:spTgt spid="22"/>
                                        </p:tgtEl>
                                      </p:cBhvr>
                                    </p:animEffect>
                                  </p:childTnLst>
                                </p:cTn>
                              </p:par>
                            </p:childTnLst>
                          </p:cTn>
                        </p:par>
                        <p:par>
                          <p:cTn id="44" fill="hold">
                            <p:stCondLst>
                              <p:cond delay="4000"/>
                            </p:stCondLst>
                            <p:childTnLst>
                              <p:par>
                                <p:cTn id="45" presetID="2" presetClass="entr" presetSubtype="4"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cBhvr additive="base">
                                        <p:cTn id="47" dur="500" fill="hold"/>
                                        <p:tgtEl>
                                          <p:spTgt spid="36"/>
                                        </p:tgtEl>
                                        <p:attrNameLst>
                                          <p:attrName>ppt_x</p:attrName>
                                        </p:attrNameLst>
                                      </p:cBhvr>
                                      <p:tavLst>
                                        <p:tav tm="0">
                                          <p:val>
                                            <p:strVal val="#ppt_x"/>
                                          </p:val>
                                        </p:tav>
                                        <p:tav tm="100000">
                                          <p:val>
                                            <p:strVal val="#ppt_x"/>
                                          </p:val>
                                        </p:tav>
                                      </p:tavLst>
                                    </p:anim>
                                    <p:anim calcmode="lin" valueType="num">
                                      <p:cBhvr additive="base">
                                        <p:cTn id="48" dur="500" fill="hold"/>
                                        <p:tgtEl>
                                          <p:spTgt spid="36"/>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53" presetClass="entr" presetSubtype="16" fill="hold" nodeType="afterEffect">
                                  <p:stCondLst>
                                    <p:cond delay="0"/>
                                  </p:stCondLst>
                                  <p:childTnLst>
                                    <p:set>
                                      <p:cBhvr>
                                        <p:cTn id="51" dur="1" fill="hold">
                                          <p:stCondLst>
                                            <p:cond delay="0"/>
                                          </p:stCondLst>
                                        </p:cTn>
                                        <p:tgtEl>
                                          <p:spTgt spid="43"/>
                                        </p:tgtEl>
                                        <p:attrNameLst>
                                          <p:attrName>style.visibility</p:attrName>
                                        </p:attrNameLst>
                                      </p:cBhvr>
                                      <p:to>
                                        <p:strVal val="visible"/>
                                      </p:to>
                                    </p:set>
                                    <p:anim calcmode="lin" valueType="num">
                                      <p:cBhvr>
                                        <p:cTn id="52" dur="500" fill="hold"/>
                                        <p:tgtEl>
                                          <p:spTgt spid="43"/>
                                        </p:tgtEl>
                                        <p:attrNameLst>
                                          <p:attrName>ppt_w</p:attrName>
                                        </p:attrNameLst>
                                      </p:cBhvr>
                                      <p:tavLst>
                                        <p:tav tm="0">
                                          <p:val>
                                            <p:fltVal val="0"/>
                                          </p:val>
                                        </p:tav>
                                        <p:tav tm="100000">
                                          <p:val>
                                            <p:strVal val="#ppt_w"/>
                                          </p:val>
                                        </p:tav>
                                      </p:tavLst>
                                    </p:anim>
                                    <p:anim calcmode="lin" valueType="num">
                                      <p:cBhvr>
                                        <p:cTn id="53" dur="500" fill="hold"/>
                                        <p:tgtEl>
                                          <p:spTgt spid="43"/>
                                        </p:tgtEl>
                                        <p:attrNameLst>
                                          <p:attrName>ppt_h</p:attrName>
                                        </p:attrNameLst>
                                      </p:cBhvr>
                                      <p:tavLst>
                                        <p:tav tm="0">
                                          <p:val>
                                            <p:fltVal val="0"/>
                                          </p:val>
                                        </p:tav>
                                        <p:tav tm="100000">
                                          <p:val>
                                            <p:strVal val="#ppt_h"/>
                                          </p:val>
                                        </p:tav>
                                      </p:tavLst>
                                    </p:anim>
                                    <p:animEffect transition="in" filter="fade">
                                      <p:cBhvr>
                                        <p:cTn id="54" dur="500"/>
                                        <p:tgtEl>
                                          <p:spTgt spid="43"/>
                                        </p:tgtEl>
                                      </p:cBhvr>
                                    </p:animEffect>
                                  </p:childTnLst>
                                </p:cTn>
                              </p:par>
                            </p:childTnLst>
                          </p:cTn>
                        </p:par>
                        <p:par>
                          <p:cTn id="55" fill="hold">
                            <p:stCondLst>
                              <p:cond delay="5000"/>
                            </p:stCondLst>
                            <p:childTnLst>
                              <p:par>
                                <p:cTn id="56" presetID="10" presetClass="entr" presetSubtype="0" fill="hold" grpId="0" nodeType="after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fade">
                                      <p:cBhvr>
                                        <p:cTn id="58" dur="500"/>
                                        <p:tgtEl>
                                          <p:spTgt spid="20"/>
                                        </p:tgtEl>
                                      </p:cBhvr>
                                    </p:animEffect>
                                  </p:childTnLst>
                                </p:cTn>
                              </p:par>
                            </p:childTnLst>
                          </p:cTn>
                        </p:par>
                        <p:par>
                          <p:cTn id="59" fill="hold">
                            <p:stCondLst>
                              <p:cond delay="5500"/>
                            </p:stCondLst>
                            <p:childTnLst>
                              <p:par>
                                <p:cTn id="60" presetID="2" presetClass="entr" presetSubtype="4" fill="hold" grpId="0" nodeType="afterEffect">
                                  <p:stCondLst>
                                    <p:cond delay="0"/>
                                  </p:stCondLst>
                                  <p:childTnLst>
                                    <p:set>
                                      <p:cBhvr>
                                        <p:cTn id="61" dur="1" fill="hold">
                                          <p:stCondLst>
                                            <p:cond delay="0"/>
                                          </p:stCondLst>
                                        </p:cTn>
                                        <p:tgtEl>
                                          <p:spTgt spid="44"/>
                                        </p:tgtEl>
                                        <p:attrNameLst>
                                          <p:attrName>style.visibility</p:attrName>
                                        </p:attrNameLst>
                                      </p:cBhvr>
                                      <p:to>
                                        <p:strVal val="visible"/>
                                      </p:to>
                                    </p:set>
                                    <p:anim calcmode="lin" valueType="num">
                                      <p:cBhvr additive="base">
                                        <p:cTn id="62" dur="500" fill="hold"/>
                                        <p:tgtEl>
                                          <p:spTgt spid="44"/>
                                        </p:tgtEl>
                                        <p:attrNameLst>
                                          <p:attrName>ppt_x</p:attrName>
                                        </p:attrNameLst>
                                      </p:cBhvr>
                                      <p:tavLst>
                                        <p:tav tm="0">
                                          <p:val>
                                            <p:strVal val="#ppt_x"/>
                                          </p:val>
                                        </p:tav>
                                        <p:tav tm="100000">
                                          <p:val>
                                            <p:strVal val="#ppt_x"/>
                                          </p:val>
                                        </p:tav>
                                      </p:tavLst>
                                    </p:anim>
                                    <p:anim calcmode="lin" valueType="num">
                                      <p:cBhvr additive="base">
                                        <p:cTn id="63"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3" grpId="0" animBg="1"/>
      <p:bldP spid="28" grpId="0"/>
      <p:bldP spid="36" grpId="0"/>
      <p:bldP spid="44" grpId="0"/>
      <p:bldP spid="20" grpId="0" animBg="1"/>
      <p:bldP spid="21" grpId="0" animBg="1"/>
      <p:bldP spid="22" grpId="0" animBg="1"/>
    </p:bld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6" name="Title 5"/>
          <p:cNvSpPr>
            <a:spLocks noGrp="1"/>
          </p:cNvSpPr>
          <p:nvPr>
            <p:ph type="title"/>
          </p:nvPr>
        </p:nvSpPr>
        <p:spPr/>
        <p:txBody>
          <a:bodyPr>
            <a:normAutofit fontScale="90000"/>
          </a:bodyPr>
          <a:lstStyle/>
          <a:p>
            <a:r>
              <a:rPr lang="en-US" dirty="0">
                <a:solidFill>
                  <a:schemeClr val="tx1"/>
                </a:solidFill>
              </a:rPr>
              <a:t>Innovation PowerPoint Template</a:t>
            </a:r>
          </a:p>
        </p:txBody>
      </p:sp>
      <p:grpSp>
        <p:nvGrpSpPr>
          <p:cNvPr id="4" name="Group 3"/>
          <p:cNvGrpSpPr/>
          <p:nvPr/>
        </p:nvGrpSpPr>
        <p:grpSpPr>
          <a:xfrm>
            <a:off x="3943942" y="4521723"/>
            <a:ext cx="3222613" cy="3780971"/>
            <a:chOff x="1478741" y="1645342"/>
            <a:chExt cx="1208340" cy="1417700"/>
          </a:xfrm>
        </p:grpSpPr>
        <p:grpSp>
          <p:nvGrpSpPr>
            <p:cNvPr id="35" name="Group 34"/>
            <p:cNvGrpSpPr/>
            <p:nvPr/>
          </p:nvGrpSpPr>
          <p:grpSpPr>
            <a:xfrm>
              <a:off x="1478741" y="1645342"/>
              <a:ext cx="1208340" cy="1209153"/>
              <a:chOff x="2819400" y="1733546"/>
              <a:chExt cx="1614741" cy="1615829"/>
            </a:xfrm>
          </p:grpSpPr>
          <p:sp>
            <p:nvSpPr>
              <p:cNvPr id="29" name="Trapezoid 28"/>
              <p:cNvSpPr/>
              <p:nvPr/>
            </p:nvSpPr>
            <p:spPr>
              <a:xfrm flipV="1">
                <a:off x="3151442" y="1733546"/>
                <a:ext cx="950658" cy="349253"/>
              </a:xfrm>
              <a:prstGeom prst="trapezoid">
                <a:avLst>
                  <a:gd name="adj" fmla="val 351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nvGrpSpPr>
              <p:cNvPr id="34" name="Group 33"/>
              <p:cNvGrpSpPr/>
              <p:nvPr/>
            </p:nvGrpSpPr>
            <p:grpSpPr>
              <a:xfrm>
                <a:off x="2819400" y="1733550"/>
                <a:ext cx="1614741" cy="1615825"/>
                <a:chOff x="2819400" y="1733550"/>
                <a:chExt cx="1614741" cy="1688261"/>
              </a:xfrm>
              <a:solidFill>
                <a:schemeClr val="accent1"/>
              </a:solidFill>
            </p:grpSpPr>
            <p:sp>
              <p:nvSpPr>
                <p:cNvPr id="23" name="Freeform 6"/>
                <p:cNvSpPr>
                  <a:spLocks/>
                </p:cNvSpPr>
                <p:nvPr/>
              </p:nvSpPr>
              <p:spPr bwMode="auto">
                <a:xfrm>
                  <a:off x="2819400" y="1733550"/>
                  <a:ext cx="807370" cy="1688261"/>
                </a:xfrm>
                <a:custGeom>
                  <a:avLst/>
                  <a:gdLst>
                    <a:gd name="T0" fmla="*/ 366 w 904"/>
                    <a:gd name="T1" fmla="*/ 0 h 1805"/>
                    <a:gd name="T2" fmla="*/ 904 w 904"/>
                    <a:gd name="T3" fmla="*/ 1508 h 1805"/>
                    <a:gd name="T4" fmla="*/ 607 w 904"/>
                    <a:gd name="T5" fmla="*/ 1805 h 1805"/>
                    <a:gd name="T6" fmla="*/ 0 w 904"/>
                    <a:gd name="T7" fmla="*/ 374 h 1805"/>
                    <a:gd name="T8" fmla="*/ 366 w 904"/>
                    <a:gd name="T9" fmla="*/ 0 h 1805"/>
                  </a:gdLst>
                  <a:ahLst/>
                  <a:cxnLst>
                    <a:cxn ang="0">
                      <a:pos x="T0" y="T1"/>
                    </a:cxn>
                    <a:cxn ang="0">
                      <a:pos x="T2" y="T3"/>
                    </a:cxn>
                    <a:cxn ang="0">
                      <a:pos x="T4" y="T5"/>
                    </a:cxn>
                    <a:cxn ang="0">
                      <a:pos x="T6" y="T7"/>
                    </a:cxn>
                    <a:cxn ang="0">
                      <a:pos x="T8" y="T9"/>
                    </a:cxn>
                  </a:cxnLst>
                  <a:rect l="0" t="0" r="r" b="b"/>
                  <a:pathLst>
                    <a:path w="904" h="1805">
                      <a:moveTo>
                        <a:pt x="366" y="0"/>
                      </a:moveTo>
                      <a:lnTo>
                        <a:pt x="904" y="1508"/>
                      </a:lnTo>
                      <a:lnTo>
                        <a:pt x="607" y="1805"/>
                      </a:lnTo>
                      <a:lnTo>
                        <a:pt x="0" y="374"/>
                      </a:lnTo>
                      <a:lnTo>
                        <a:pt x="3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endParaRPr lang="en-US" sz="12802"/>
                </a:p>
              </p:txBody>
            </p:sp>
            <p:sp>
              <p:nvSpPr>
                <p:cNvPr id="27" name="Freeform 6"/>
                <p:cNvSpPr>
                  <a:spLocks/>
                </p:cNvSpPr>
                <p:nvPr/>
              </p:nvSpPr>
              <p:spPr bwMode="auto">
                <a:xfrm flipH="1">
                  <a:off x="3626771" y="1733550"/>
                  <a:ext cx="807370" cy="1688261"/>
                </a:xfrm>
                <a:custGeom>
                  <a:avLst/>
                  <a:gdLst>
                    <a:gd name="T0" fmla="*/ 366 w 904"/>
                    <a:gd name="T1" fmla="*/ 0 h 1805"/>
                    <a:gd name="T2" fmla="*/ 904 w 904"/>
                    <a:gd name="T3" fmla="*/ 1508 h 1805"/>
                    <a:gd name="T4" fmla="*/ 607 w 904"/>
                    <a:gd name="T5" fmla="*/ 1805 h 1805"/>
                    <a:gd name="T6" fmla="*/ 0 w 904"/>
                    <a:gd name="T7" fmla="*/ 374 h 1805"/>
                    <a:gd name="T8" fmla="*/ 366 w 904"/>
                    <a:gd name="T9" fmla="*/ 0 h 1805"/>
                  </a:gdLst>
                  <a:ahLst/>
                  <a:cxnLst>
                    <a:cxn ang="0">
                      <a:pos x="T0" y="T1"/>
                    </a:cxn>
                    <a:cxn ang="0">
                      <a:pos x="T2" y="T3"/>
                    </a:cxn>
                    <a:cxn ang="0">
                      <a:pos x="T4" y="T5"/>
                    </a:cxn>
                    <a:cxn ang="0">
                      <a:pos x="T6" y="T7"/>
                    </a:cxn>
                    <a:cxn ang="0">
                      <a:pos x="T8" y="T9"/>
                    </a:cxn>
                  </a:cxnLst>
                  <a:rect l="0" t="0" r="r" b="b"/>
                  <a:pathLst>
                    <a:path w="904" h="1805">
                      <a:moveTo>
                        <a:pt x="366" y="0"/>
                      </a:moveTo>
                      <a:lnTo>
                        <a:pt x="904" y="1508"/>
                      </a:lnTo>
                      <a:lnTo>
                        <a:pt x="607" y="1805"/>
                      </a:lnTo>
                      <a:lnTo>
                        <a:pt x="0" y="374"/>
                      </a:lnTo>
                      <a:lnTo>
                        <a:pt x="3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endParaRPr lang="en-US" sz="12802"/>
                </a:p>
              </p:txBody>
            </p:sp>
          </p:grpSp>
        </p:grpSp>
        <p:grpSp>
          <p:nvGrpSpPr>
            <p:cNvPr id="38" name="Group 37"/>
            <p:cNvGrpSpPr/>
            <p:nvPr/>
          </p:nvGrpSpPr>
          <p:grpSpPr>
            <a:xfrm>
              <a:off x="1717710" y="2332639"/>
              <a:ext cx="730403" cy="730403"/>
              <a:chOff x="5181600" y="2190750"/>
              <a:chExt cx="771525" cy="771525"/>
            </a:xfrm>
          </p:grpSpPr>
          <p:sp>
            <p:nvSpPr>
              <p:cNvPr id="36" name="Oval 35"/>
              <p:cNvSpPr/>
              <p:nvPr/>
            </p:nvSpPr>
            <p:spPr>
              <a:xfrm>
                <a:off x="5181600" y="2190750"/>
                <a:ext cx="771525" cy="77152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37" name="Oval 36"/>
              <p:cNvSpPr/>
              <p:nvPr/>
            </p:nvSpPr>
            <p:spPr>
              <a:xfrm>
                <a:off x="5219954" y="2229105"/>
                <a:ext cx="694816" cy="6948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grpSp>
      <p:sp>
        <p:nvSpPr>
          <p:cNvPr id="15" name="TextBox 14"/>
          <p:cNvSpPr txBox="1"/>
          <p:nvPr/>
        </p:nvSpPr>
        <p:spPr>
          <a:xfrm>
            <a:off x="3690843" y="8812599"/>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sp>
        <p:nvSpPr>
          <p:cNvPr id="16" name="TextBox 15"/>
          <p:cNvSpPr txBox="1"/>
          <p:nvPr/>
        </p:nvSpPr>
        <p:spPr>
          <a:xfrm>
            <a:off x="8116403" y="8812599"/>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sp>
        <p:nvSpPr>
          <p:cNvPr id="17" name="TextBox 16"/>
          <p:cNvSpPr txBox="1"/>
          <p:nvPr/>
        </p:nvSpPr>
        <p:spPr>
          <a:xfrm>
            <a:off x="12541963" y="8812599"/>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sp>
        <p:nvSpPr>
          <p:cNvPr id="18" name="TextBox 17"/>
          <p:cNvSpPr txBox="1"/>
          <p:nvPr/>
        </p:nvSpPr>
        <p:spPr>
          <a:xfrm>
            <a:off x="16967521" y="8812599"/>
            <a:ext cx="3728810" cy="2626681"/>
          </a:xfrm>
          <a:prstGeom prst="rect">
            <a:avLst/>
          </a:prstGeom>
          <a:noFill/>
        </p:spPr>
        <p:txBody>
          <a:bodyPr wrap="square" lIns="0" tIns="0" rIns="0" bIns="0" rtlCol="0" anchor="t">
            <a:spAutoFit/>
          </a:bodyPr>
          <a:lstStyle/>
          <a:p>
            <a:pPr algn="ctr" defTabSz="2438705">
              <a:spcBef>
                <a:spcPct val="20000"/>
              </a:spcBef>
              <a:defRPr/>
            </a:pPr>
            <a:r>
              <a:rPr lang="en-US" sz="3200" b="1" dirty="0">
                <a:solidFill>
                  <a:schemeClr val="tx1">
                    <a:lumMod val="75000"/>
                    <a:lumOff val="25000"/>
                  </a:schemeClr>
                </a:solidFill>
              </a:rPr>
              <a:t>Title Goes Here </a:t>
            </a:r>
          </a:p>
          <a:p>
            <a:pPr algn="ct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 available, but the </a:t>
            </a:r>
          </a:p>
        </p:txBody>
      </p:sp>
      <p:grpSp>
        <p:nvGrpSpPr>
          <p:cNvPr id="26" name="Group 25"/>
          <p:cNvGrpSpPr/>
          <p:nvPr/>
        </p:nvGrpSpPr>
        <p:grpSpPr>
          <a:xfrm>
            <a:off x="8369502" y="4521723"/>
            <a:ext cx="3222613" cy="3780971"/>
            <a:chOff x="1478741" y="1645342"/>
            <a:chExt cx="1208340" cy="1417700"/>
          </a:xfrm>
        </p:grpSpPr>
        <p:grpSp>
          <p:nvGrpSpPr>
            <p:cNvPr id="28" name="Group 27"/>
            <p:cNvGrpSpPr/>
            <p:nvPr/>
          </p:nvGrpSpPr>
          <p:grpSpPr>
            <a:xfrm>
              <a:off x="1478741" y="1645342"/>
              <a:ext cx="1208340" cy="1209153"/>
              <a:chOff x="2819400" y="1733546"/>
              <a:chExt cx="1614741" cy="1615829"/>
            </a:xfrm>
          </p:grpSpPr>
          <p:sp>
            <p:nvSpPr>
              <p:cNvPr id="33" name="Trapezoid 32"/>
              <p:cNvSpPr/>
              <p:nvPr/>
            </p:nvSpPr>
            <p:spPr>
              <a:xfrm flipV="1">
                <a:off x="3151442" y="1733546"/>
                <a:ext cx="950658" cy="349253"/>
              </a:xfrm>
              <a:prstGeom prst="trapezoid">
                <a:avLst>
                  <a:gd name="adj" fmla="val 35156"/>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nvGrpSpPr>
              <p:cNvPr id="40" name="Group 39"/>
              <p:cNvGrpSpPr/>
              <p:nvPr/>
            </p:nvGrpSpPr>
            <p:grpSpPr>
              <a:xfrm>
                <a:off x="2819400" y="1733550"/>
                <a:ext cx="1614741" cy="1615825"/>
                <a:chOff x="2819400" y="1733550"/>
                <a:chExt cx="1614741" cy="1688261"/>
              </a:xfrm>
              <a:solidFill>
                <a:schemeClr val="accent1"/>
              </a:solidFill>
            </p:grpSpPr>
            <p:sp>
              <p:nvSpPr>
                <p:cNvPr id="41" name="Freeform 6"/>
                <p:cNvSpPr>
                  <a:spLocks/>
                </p:cNvSpPr>
                <p:nvPr/>
              </p:nvSpPr>
              <p:spPr bwMode="auto">
                <a:xfrm>
                  <a:off x="2819400" y="1733550"/>
                  <a:ext cx="807370" cy="1688261"/>
                </a:xfrm>
                <a:custGeom>
                  <a:avLst/>
                  <a:gdLst>
                    <a:gd name="T0" fmla="*/ 366 w 904"/>
                    <a:gd name="T1" fmla="*/ 0 h 1805"/>
                    <a:gd name="T2" fmla="*/ 904 w 904"/>
                    <a:gd name="T3" fmla="*/ 1508 h 1805"/>
                    <a:gd name="T4" fmla="*/ 607 w 904"/>
                    <a:gd name="T5" fmla="*/ 1805 h 1805"/>
                    <a:gd name="T6" fmla="*/ 0 w 904"/>
                    <a:gd name="T7" fmla="*/ 374 h 1805"/>
                    <a:gd name="T8" fmla="*/ 366 w 904"/>
                    <a:gd name="T9" fmla="*/ 0 h 1805"/>
                  </a:gdLst>
                  <a:ahLst/>
                  <a:cxnLst>
                    <a:cxn ang="0">
                      <a:pos x="T0" y="T1"/>
                    </a:cxn>
                    <a:cxn ang="0">
                      <a:pos x="T2" y="T3"/>
                    </a:cxn>
                    <a:cxn ang="0">
                      <a:pos x="T4" y="T5"/>
                    </a:cxn>
                    <a:cxn ang="0">
                      <a:pos x="T6" y="T7"/>
                    </a:cxn>
                    <a:cxn ang="0">
                      <a:pos x="T8" y="T9"/>
                    </a:cxn>
                  </a:cxnLst>
                  <a:rect l="0" t="0" r="r" b="b"/>
                  <a:pathLst>
                    <a:path w="904" h="1805">
                      <a:moveTo>
                        <a:pt x="366" y="0"/>
                      </a:moveTo>
                      <a:lnTo>
                        <a:pt x="904" y="1508"/>
                      </a:lnTo>
                      <a:lnTo>
                        <a:pt x="607" y="1805"/>
                      </a:lnTo>
                      <a:lnTo>
                        <a:pt x="0" y="374"/>
                      </a:lnTo>
                      <a:lnTo>
                        <a:pt x="366"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endParaRPr lang="en-US" sz="12802"/>
                </a:p>
              </p:txBody>
            </p:sp>
            <p:sp>
              <p:nvSpPr>
                <p:cNvPr id="42" name="Freeform 6"/>
                <p:cNvSpPr>
                  <a:spLocks/>
                </p:cNvSpPr>
                <p:nvPr/>
              </p:nvSpPr>
              <p:spPr bwMode="auto">
                <a:xfrm flipH="1">
                  <a:off x="3626771" y="1733550"/>
                  <a:ext cx="807370" cy="1688261"/>
                </a:xfrm>
                <a:custGeom>
                  <a:avLst/>
                  <a:gdLst>
                    <a:gd name="T0" fmla="*/ 366 w 904"/>
                    <a:gd name="T1" fmla="*/ 0 h 1805"/>
                    <a:gd name="T2" fmla="*/ 904 w 904"/>
                    <a:gd name="T3" fmla="*/ 1508 h 1805"/>
                    <a:gd name="T4" fmla="*/ 607 w 904"/>
                    <a:gd name="T5" fmla="*/ 1805 h 1805"/>
                    <a:gd name="T6" fmla="*/ 0 w 904"/>
                    <a:gd name="T7" fmla="*/ 374 h 1805"/>
                    <a:gd name="T8" fmla="*/ 366 w 904"/>
                    <a:gd name="T9" fmla="*/ 0 h 1805"/>
                  </a:gdLst>
                  <a:ahLst/>
                  <a:cxnLst>
                    <a:cxn ang="0">
                      <a:pos x="T0" y="T1"/>
                    </a:cxn>
                    <a:cxn ang="0">
                      <a:pos x="T2" y="T3"/>
                    </a:cxn>
                    <a:cxn ang="0">
                      <a:pos x="T4" y="T5"/>
                    </a:cxn>
                    <a:cxn ang="0">
                      <a:pos x="T6" y="T7"/>
                    </a:cxn>
                    <a:cxn ang="0">
                      <a:pos x="T8" y="T9"/>
                    </a:cxn>
                  </a:cxnLst>
                  <a:rect l="0" t="0" r="r" b="b"/>
                  <a:pathLst>
                    <a:path w="904" h="1805">
                      <a:moveTo>
                        <a:pt x="366" y="0"/>
                      </a:moveTo>
                      <a:lnTo>
                        <a:pt x="904" y="1508"/>
                      </a:lnTo>
                      <a:lnTo>
                        <a:pt x="607" y="1805"/>
                      </a:lnTo>
                      <a:lnTo>
                        <a:pt x="0" y="374"/>
                      </a:lnTo>
                      <a:lnTo>
                        <a:pt x="366"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endParaRPr lang="en-US" sz="12802"/>
                </a:p>
              </p:txBody>
            </p:sp>
          </p:grpSp>
        </p:grpSp>
        <p:grpSp>
          <p:nvGrpSpPr>
            <p:cNvPr id="30" name="Group 29"/>
            <p:cNvGrpSpPr/>
            <p:nvPr/>
          </p:nvGrpSpPr>
          <p:grpSpPr>
            <a:xfrm>
              <a:off x="1717710" y="2332639"/>
              <a:ext cx="730403" cy="730403"/>
              <a:chOff x="5181600" y="2190750"/>
              <a:chExt cx="771525" cy="771525"/>
            </a:xfrm>
          </p:grpSpPr>
          <p:sp>
            <p:nvSpPr>
              <p:cNvPr id="31" name="Oval 30"/>
              <p:cNvSpPr/>
              <p:nvPr/>
            </p:nvSpPr>
            <p:spPr>
              <a:xfrm>
                <a:off x="5181600" y="2190750"/>
                <a:ext cx="771525" cy="7715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32" name="Oval 31"/>
              <p:cNvSpPr/>
              <p:nvPr/>
            </p:nvSpPr>
            <p:spPr>
              <a:xfrm>
                <a:off x="5219954" y="2229105"/>
                <a:ext cx="694816" cy="6948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grpSp>
      <p:grpSp>
        <p:nvGrpSpPr>
          <p:cNvPr id="43" name="Group 42"/>
          <p:cNvGrpSpPr/>
          <p:nvPr/>
        </p:nvGrpSpPr>
        <p:grpSpPr>
          <a:xfrm>
            <a:off x="12795062" y="4521723"/>
            <a:ext cx="3222613" cy="3780971"/>
            <a:chOff x="1478741" y="1645342"/>
            <a:chExt cx="1208340" cy="1417700"/>
          </a:xfrm>
        </p:grpSpPr>
        <p:grpSp>
          <p:nvGrpSpPr>
            <p:cNvPr id="44" name="Group 43"/>
            <p:cNvGrpSpPr/>
            <p:nvPr/>
          </p:nvGrpSpPr>
          <p:grpSpPr>
            <a:xfrm>
              <a:off x="1478741" y="1645342"/>
              <a:ext cx="1208340" cy="1209153"/>
              <a:chOff x="2819400" y="1733546"/>
              <a:chExt cx="1614741" cy="1615829"/>
            </a:xfrm>
          </p:grpSpPr>
          <p:sp>
            <p:nvSpPr>
              <p:cNvPr id="48" name="Trapezoid 47"/>
              <p:cNvSpPr/>
              <p:nvPr/>
            </p:nvSpPr>
            <p:spPr>
              <a:xfrm flipV="1">
                <a:off x="3151442" y="1733546"/>
                <a:ext cx="950658" cy="349253"/>
              </a:xfrm>
              <a:prstGeom prst="trapezoid">
                <a:avLst>
                  <a:gd name="adj" fmla="val 35156"/>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nvGrpSpPr>
              <p:cNvPr id="49" name="Group 48"/>
              <p:cNvGrpSpPr/>
              <p:nvPr/>
            </p:nvGrpSpPr>
            <p:grpSpPr>
              <a:xfrm>
                <a:off x="2819400" y="1733550"/>
                <a:ext cx="1614741" cy="1615825"/>
                <a:chOff x="2819400" y="1733550"/>
                <a:chExt cx="1614741" cy="1688261"/>
              </a:xfrm>
              <a:solidFill>
                <a:schemeClr val="accent1"/>
              </a:solidFill>
            </p:grpSpPr>
            <p:sp>
              <p:nvSpPr>
                <p:cNvPr id="50" name="Freeform 6"/>
                <p:cNvSpPr>
                  <a:spLocks/>
                </p:cNvSpPr>
                <p:nvPr/>
              </p:nvSpPr>
              <p:spPr bwMode="auto">
                <a:xfrm>
                  <a:off x="2819400" y="1733550"/>
                  <a:ext cx="807370" cy="1688261"/>
                </a:xfrm>
                <a:custGeom>
                  <a:avLst/>
                  <a:gdLst>
                    <a:gd name="T0" fmla="*/ 366 w 904"/>
                    <a:gd name="T1" fmla="*/ 0 h 1805"/>
                    <a:gd name="T2" fmla="*/ 904 w 904"/>
                    <a:gd name="T3" fmla="*/ 1508 h 1805"/>
                    <a:gd name="T4" fmla="*/ 607 w 904"/>
                    <a:gd name="T5" fmla="*/ 1805 h 1805"/>
                    <a:gd name="T6" fmla="*/ 0 w 904"/>
                    <a:gd name="T7" fmla="*/ 374 h 1805"/>
                    <a:gd name="T8" fmla="*/ 366 w 904"/>
                    <a:gd name="T9" fmla="*/ 0 h 1805"/>
                  </a:gdLst>
                  <a:ahLst/>
                  <a:cxnLst>
                    <a:cxn ang="0">
                      <a:pos x="T0" y="T1"/>
                    </a:cxn>
                    <a:cxn ang="0">
                      <a:pos x="T2" y="T3"/>
                    </a:cxn>
                    <a:cxn ang="0">
                      <a:pos x="T4" y="T5"/>
                    </a:cxn>
                    <a:cxn ang="0">
                      <a:pos x="T6" y="T7"/>
                    </a:cxn>
                    <a:cxn ang="0">
                      <a:pos x="T8" y="T9"/>
                    </a:cxn>
                  </a:cxnLst>
                  <a:rect l="0" t="0" r="r" b="b"/>
                  <a:pathLst>
                    <a:path w="904" h="1805">
                      <a:moveTo>
                        <a:pt x="366" y="0"/>
                      </a:moveTo>
                      <a:lnTo>
                        <a:pt x="904" y="1508"/>
                      </a:lnTo>
                      <a:lnTo>
                        <a:pt x="607" y="1805"/>
                      </a:lnTo>
                      <a:lnTo>
                        <a:pt x="0" y="374"/>
                      </a:lnTo>
                      <a:lnTo>
                        <a:pt x="366"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endParaRPr lang="en-US" sz="12802"/>
                </a:p>
              </p:txBody>
            </p:sp>
            <p:sp>
              <p:nvSpPr>
                <p:cNvPr id="51" name="Freeform 6"/>
                <p:cNvSpPr>
                  <a:spLocks/>
                </p:cNvSpPr>
                <p:nvPr/>
              </p:nvSpPr>
              <p:spPr bwMode="auto">
                <a:xfrm flipH="1">
                  <a:off x="3626771" y="1733550"/>
                  <a:ext cx="807370" cy="1688261"/>
                </a:xfrm>
                <a:custGeom>
                  <a:avLst/>
                  <a:gdLst>
                    <a:gd name="T0" fmla="*/ 366 w 904"/>
                    <a:gd name="T1" fmla="*/ 0 h 1805"/>
                    <a:gd name="T2" fmla="*/ 904 w 904"/>
                    <a:gd name="T3" fmla="*/ 1508 h 1805"/>
                    <a:gd name="T4" fmla="*/ 607 w 904"/>
                    <a:gd name="T5" fmla="*/ 1805 h 1805"/>
                    <a:gd name="T6" fmla="*/ 0 w 904"/>
                    <a:gd name="T7" fmla="*/ 374 h 1805"/>
                    <a:gd name="T8" fmla="*/ 366 w 904"/>
                    <a:gd name="T9" fmla="*/ 0 h 1805"/>
                  </a:gdLst>
                  <a:ahLst/>
                  <a:cxnLst>
                    <a:cxn ang="0">
                      <a:pos x="T0" y="T1"/>
                    </a:cxn>
                    <a:cxn ang="0">
                      <a:pos x="T2" y="T3"/>
                    </a:cxn>
                    <a:cxn ang="0">
                      <a:pos x="T4" y="T5"/>
                    </a:cxn>
                    <a:cxn ang="0">
                      <a:pos x="T6" y="T7"/>
                    </a:cxn>
                    <a:cxn ang="0">
                      <a:pos x="T8" y="T9"/>
                    </a:cxn>
                  </a:cxnLst>
                  <a:rect l="0" t="0" r="r" b="b"/>
                  <a:pathLst>
                    <a:path w="904" h="1805">
                      <a:moveTo>
                        <a:pt x="366" y="0"/>
                      </a:moveTo>
                      <a:lnTo>
                        <a:pt x="904" y="1508"/>
                      </a:lnTo>
                      <a:lnTo>
                        <a:pt x="607" y="1805"/>
                      </a:lnTo>
                      <a:lnTo>
                        <a:pt x="0" y="374"/>
                      </a:lnTo>
                      <a:lnTo>
                        <a:pt x="366"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endParaRPr lang="en-US" sz="12802"/>
                </a:p>
              </p:txBody>
            </p:sp>
          </p:grpSp>
        </p:grpSp>
        <p:grpSp>
          <p:nvGrpSpPr>
            <p:cNvPr id="45" name="Group 44"/>
            <p:cNvGrpSpPr/>
            <p:nvPr/>
          </p:nvGrpSpPr>
          <p:grpSpPr>
            <a:xfrm>
              <a:off x="1717710" y="2332639"/>
              <a:ext cx="730403" cy="730403"/>
              <a:chOff x="5181600" y="2190750"/>
              <a:chExt cx="771525" cy="771525"/>
            </a:xfrm>
          </p:grpSpPr>
          <p:sp>
            <p:nvSpPr>
              <p:cNvPr id="46" name="Oval 45"/>
              <p:cNvSpPr/>
              <p:nvPr/>
            </p:nvSpPr>
            <p:spPr>
              <a:xfrm>
                <a:off x="5181600" y="2190750"/>
                <a:ext cx="771525" cy="77152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47" name="Oval 46"/>
              <p:cNvSpPr/>
              <p:nvPr/>
            </p:nvSpPr>
            <p:spPr>
              <a:xfrm>
                <a:off x="5219954" y="2229105"/>
                <a:ext cx="694816" cy="6948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grpSp>
      <p:grpSp>
        <p:nvGrpSpPr>
          <p:cNvPr id="52" name="Group 51"/>
          <p:cNvGrpSpPr/>
          <p:nvPr/>
        </p:nvGrpSpPr>
        <p:grpSpPr>
          <a:xfrm>
            <a:off x="17220619" y="4521723"/>
            <a:ext cx="3222613" cy="3780971"/>
            <a:chOff x="1478741" y="1645342"/>
            <a:chExt cx="1208340" cy="1417700"/>
          </a:xfrm>
        </p:grpSpPr>
        <p:grpSp>
          <p:nvGrpSpPr>
            <p:cNvPr id="53" name="Group 52"/>
            <p:cNvGrpSpPr/>
            <p:nvPr/>
          </p:nvGrpSpPr>
          <p:grpSpPr>
            <a:xfrm>
              <a:off x="1478741" y="1645342"/>
              <a:ext cx="1208340" cy="1209153"/>
              <a:chOff x="2819400" y="1733546"/>
              <a:chExt cx="1614741" cy="1615829"/>
            </a:xfrm>
          </p:grpSpPr>
          <p:sp>
            <p:nvSpPr>
              <p:cNvPr id="57" name="Trapezoid 56"/>
              <p:cNvSpPr/>
              <p:nvPr/>
            </p:nvSpPr>
            <p:spPr>
              <a:xfrm flipV="1">
                <a:off x="3151442" y="1733546"/>
                <a:ext cx="950658" cy="349253"/>
              </a:xfrm>
              <a:prstGeom prst="trapezoid">
                <a:avLst>
                  <a:gd name="adj" fmla="val 35156"/>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nvGrpSpPr>
              <p:cNvPr id="58" name="Group 57"/>
              <p:cNvGrpSpPr/>
              <p:nvPr/>
            </p:nvGrpSpPr>
            <p:grpSpPr>
              <a:xfrm>
                <a:off x="2819400" y="1733550"/>
                <a:ext cx="1614741" cy="1615825"/>
                <a:chOff x="2819400" y="1733550"/>
                <a:chExt cx="1614741" cy="1688261"/>
              </a:xfrm>
              <a:solidFill>
                <a:schemeClr val="accent1"/>
              </a:solidFill>
            </p:grpSpPr>
            <p:sp>
              <p:nvSpPr>
                <p:cNvPr id="59" name="Freeform 6"/>
                <p:cNvSpPr>
                  <a:spLocks/>
                </p:cNvSpPr>
                <p:nvPr/>
              </p:nvSpPr>
              <p:spPr bwMode="auto">
                <a:xfrm>
                  <a:off x="2819400" y="1733550"/>
                  <a:ext cx="807370" cy="1688261"/>
                </a:xfrm>
                <a:custGeom>
                  <a:avLst/>
                  <a:gdLst>
                    <a:gd name="T0" fmla="*/ 366 w 904"/>
                    <a:gd name="T1" fmla="*/ 0 h 1805"/>
                    <a:gd name="T2" fmla="*/ 904 w 904"/>
                    <a:gd name="T3" fmla="*/ 1508 h 1805"/>
                    <a:gd name="T4" fmla="*/ 607 w 904"/>
                    <a:gd name="T5" fmla="*/ 1805 h 1805"/>
                    <a:gd name="T6" fmla="*/ 0 w 904"/>
                    <a:gd name="T7" fmla="*/ 374 h 1805"/>
                    <a:gd name="T8" fmla="*/ 366 w 904"/>
                    <a:gd name="T9" fmla="*/ 0 h 1805"/>
                  </a:gdLst>
                  <a:ahLst/>
                  <a:cxnLst>
                    <a:cxn ang="0">
                      <a:pos x="T0" y="T1"/>
                    </a:cxn>
                    <a:cxn ang="0">
                      <a:pos x="T2" y="T3"/>
                    </a:cxn>
                    <a:cxn ang="0">
                      <a:pos x="T4" y="T5"/>
                    </a:cxn>
                    <a:cxn ang="0">
                      <a:pos x="T6" y="T7"/>
                    </a:cxn>
                    <a:cxn ang="0">
                      <a:pos x="T8" y="T9"/>
                    </a:cxn>
                  </a:cxnLst>
                  <a:rect l="0" t="0" r="r" b="b"/>
                  <a:pathLst>
                    <a:path w="904" h="1805">
                      <a:moveTo>
                        <a:pt x="366" y="0"/>
                      </a:moveTo>
                      <a:lnTo>
                        <a:pt x="904" y="1508"/>
                      </a:lnTo>
                      <a:lnTo>
                        <a:pt x="607" y="1805"/>
                      </a:lnTo>
                      <a:lnTo>
                        <a:pt x="0" y="374"/>
                      </a:lnTo>
                      <a:lnTo>
                        <a:pt x="366"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endParaRPr lang="en-US" sz="12802"/>
                </a:p>
              </p:txBody>
            </p:sp>
            <p:sp>
              <p:nvSpPr>
                <p:cNvPr id="60" name="Freeform 6"/>
                <p:cNvSpPr>
                  <a:spLocks/>
                </p:cNvSpPr>
                <p:nvPr/>
              </p:nvSpPr>
              <p:spPr bwMode="auto">
                <a:xfrm flipH="1">
                  <a:off x="3626771" y="1733550"/>
                  <a:ext cx="807370" cy="1688261"/>
                </a:xfrm>
                <a:custGeom>
                  <a:avLst/>
                  <a:gdLst>
                    <a:gd name="T0" fmla="*/ 366 w 904"/>
                    <a:gd name="T1" fmla="*/ 0 h 1805"/>
                    <a:gd name="T2" fmla="*/ 904 w 904"/>
                    <a:gd name="T3" fmla="*/ 1508 h 1805"/>
                    <a:gd name="T4" fmla="*/ 607 w 904"/>
                    <a:gd name="T5" fmla="*/ 1805 h 1805"/>
                    <a:gd name="T6" fmla="*/ 0 w 904"/>
                    <a:gd name="T7" fmla="*/ 374 h 1805"/>
                    <a:gd name="T8" fmla="*/ 366 w 904"/>
                    <a:gd name="T9" fmla="*/ 0 h 1805"/>
                  </a:gdLst>
                  <a:ahLst/>
                  <a:cxnLst>
                    <a:cxn ang="0">
                      <a:pos x="T0" y="T1"/>
                    </a:cxn>
                    <a:cxn ang="0">
                      <a:pos x="T2" y="T3"/>
                    </a:cxn>
                    <a:cxn ang="0">
                      <a:pos x="T4" y="T5"/>
                    </a:cxn>
                    <a:cxn ang="0">
                      <a:pos x="T6" y="T7"/>
                    </a:cxn>
                    <a:cxn ang="0">
                      <a:pos x="T8" y="T9"/>
                    </a:cxn>
                  </a:cxnLst>
                  <a:rect l="0" t="0" r="r" b="b"/>
                  <a:pathLst>
                    <a:path w="904" h="1805">
                      <a:moveTo>
                        <a:pt x="366" y="0"/>
                      </a:moveTo>
                      <a:lnTo>
                        <a:pt x="904" y="1508"/>
                      </a:lnTo>
                      <a:lnTo>
                        <a:pt x="607" y="1805"/>
                      </a:lnTo>
                      <a:lnTo>
                        <a:pt x="0" y="374"/>
                      </a:lnTo>
                      <a:lnTo>
                        <a:pt x="366"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endParaRPr lang="en-US" sz="12802"/>
                </a:p>
              </p:txBody>
            </p:sp>
          </p:grpSp>
        </p:grpSp>
        <p:grpSp>
          <p:nvGrpSpPr>
            <p:cNvPr id="54" name="Group 53"/>
            <p:cNvGrpSpPr/>
            <p:nvPr/>
          </p:nvGrpSpPr>
          <p:grpSpPr>
            <a:xfrm>
              <a:off x="1717710" y="2332639"/>
              <a:ext cx="730403" cy="730403"/>
              <a:chOff x="5181600" y="2190750"/>
              <a:chExt cx="771525" cy="771525"/>
            </a:xfrm>
          </p:grpSpPr>
          <p:sp>
            <p:nvSpPr>
              <p:cNvPr id="55" name="Oval 54"/>
              <p:cNvSpPr/>
              <p:nvPr/>
            </p:nvSpPr>
            <p:spPr>
              <a:xfrm>
                <a:off x="5181600" y="2190750"/>
                <a:ext cx="771525" cy="77152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56" name="Oval 55"/>
              <p:cNvSpPr/>
              <p:nvPr/>
            </p:nvSpPr>
            <p:spPr>
              <a:xfrm>
                <a:off x="5219954" y="2229105"/>
                <a:ext cx="694816" cy="6948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grpSp>
      <p:sp>
        <p:nvSpPr>
          <p:cNvPr id="61" name="Freeform 364"/>
          <p:cNvSpPr>
            <a:spLocks noEditPoints="1"/>
          </p:cNvSpPr>
          <p:nvPr/>
        </p:nvSpPr>
        <p:spPr bwMode="auto">
          <a:xfrm>
            <a:off x="5113032" y="6944711"/>
            <a:ext cx="884433" cy="817972"/>
          </a:xfrm>
          <a:custGeom>
            <a:avLst/>
            <a:gdLst/>
            <a:ahLst/>
            <a:cxnLst>
              <a:cxn ang="0">
                <a:pos x="9" y="57"/>
              </a:cxn>
              <a:cxn ang="0">
                <a:pos x="62" y="94"/>
              </a:cxn>
              <a:cxn ang="0">
                <a:pos x="68" y="92"/>
              </a:cxn>
              <a:cxn ang="0">
                <a:pos x="47" y="33"/>
              </a:cxn>
              <a:cxn ang="0">
                <a:pos x="40" y="36"/>
              </a:cxn>
              <a:cxn ang="0">
                <a:pos x="21" y="48"/>
              </a:cxn>
              <a:cxn ang="0">
                <a:pos x="13" y="42"/>
              </a:cxn>
              <a:cxn ang="0">
                <a:pos x="1" y="52"/>
              </a:cxn>
              <a:cxn ang="0">
                <a:pos x="23" y="110"/>
              </a:cxn>
              <a:cxn ang="0">
                <a:pos x="68" y="92"/>
              </a:cxn>
              <a:cxn ang="0">
                <a:pos x="21" y="85"/>
              </a:cxn>
              <a:cxn ang="0">
                <a:pos x="19" y="83"/>
              </a:cxn>
              <a:cxn ang="0">
                <a:pos x="45" y="75"/>
              </a:cxn>
              <a:cxn ang="0">
                <a:pos x="47" y="77"/>
              </a:cxn>
              <a:cxn ang="0">
                <a:pos x="47" y="57"/>
              </a:cxn>
              <a:cxn ang="0">
                <a:pos x="15" y="64"/>
              </a:cxn>
              <a:cxn ang="0">
                <a:pos x="15" y="62"/>
              </a:cxn>
              <a:cxn ang="0">
                <a:pos x="47" y="55"/>
              </a:cxn>
              <a:cxn ang="0">
                <a:pos x="47" y="57"/>
              </a:cxn>
              <a:cxn ang="0">
                <a:pos x="50" y="66"/>
              </a:cxn>
              <a:cxn ang="0">
                <a:pos x="19" y="76"/>
              </a:cxn>
              <a:cxn ang="0">
                <a:pos x="17" y="74"/>
              </a:cxn>
              <a:cxn ang="0">
                <a:pos x="49" y="64"/>
              </a:cxn>
              <a:cxn ang="0">
                <a:pos x="47" y="89"/>
              </a:cxn>
              <a:cxn ang="0">
                <a:pos x="24" y="96"/>
              </a:cxn>
              <a:cxn ang="0">
                <a:pos x="22" y="94"/>
              </a:cxn>
              <a:cxn ang="0">
                <a:pos x="45" y="87"/>
              </a:cxn>
              <a:cxn ang="0">
                <a:pos x="47" y="89"/>
              </a:cxn>
              <a:cxn ang="0">
                <a:pos x="27" y="34"/>
              </a:cxn>
              <a:cxn ang="0">
                <a:pos x="23" y="35"/>
              </a:cxn>
              <a:cxn ang="0">
                <a:pos x="20" y="38"/>
              </a:cxn>
              <a:cxn ang="0">
                <a:pos x="15" y="43"/>
              </a:cxn>
              <a:cxn ang="0">
                <a:pos x="20" y="46"/>
              </a:cxn>
              <a:cxn ang="0">
                <a:pos x="38" y="37"/>
              </a:cxn>
              <a:cxn ang="0">
                <a:pos x="33" y="34"/>
              </a:cxn>
              <a:cxn ang="0">
                <a:pos x="29" y="34"/>
              </a:cxn>
              <a:cxn ang="0">
                <a:pos x="24" y="31"/>
              </a:cxn>
              <a:cxn ang="0">
                <a:pos x="21" y="36"/>
              </a:cxn>
              <a:cxn ang="0">
                <a:pos x="20" y="38"/>
              </a:cxn>
              <a:cxn ang="0">
                <a:pos x="23" y="13"/>
              </a:cxn>
              <a:cxn ang="0">
                <a:pos x="55" y="8"/>
              </a:cxn>
              <a:cxn ang="0">
                <a:pos x="30" y="4"/>
              </a:cxn>
              <a:cxn ang="0">
                <a:pos x="99" y="3"/>
              </a:cxn>
              <a:cxn ang="0">
                <a:pos x="105" y="8"/>
              </a:cxn>
              <a:cxn ang="0">
                <a:pos x="78" y="13"/>
              </a:cxn>
              <a:cxn ang="0">
                <a:pos x="113" y="18"/>
              </a:cxn>
              <a:cxn ang="0">
                <a:pos x="117" y="18"/>
              </a:cxn>
              <a:cxn ang="0">
                <a:pos x="99" y="0"/>
              </a:cxn>
              <a:cxn ang="0">
                <a:pos x="27" y="2"/>
              </a:cxn>
              <a:cxn ang="0">
                <a:pos x="12" y="26"/>
              </a:cxn>
              <a:cxn ang="0">
                <a:pos x="16" y="34"/>
              </a:cxn>
              <a:cxn ang="0">
                <a:pos x="23" y="26"/>
              </a:cxn>
              <a:cxn ang="0">
                <a:pos x="33" y="30"/>
              </a:cxn>
              <a:cxn ang="0">
                <a:pos x="38" y="31"/>
              </a:cxn>
              <a:cxn ang="0">
                <a:pos x="48" y="28"/>
              </a:cxn>
              <a:cxn ang="0">
                <a:pos x="73" y="91"/>
              </a:cxn>
              <a:cxn ang="0">
                <a:pos x="65" y="104"/>
              </a:cxn>
              <a:cxn ang="0">
                <a:pos x="112" y="106"/>
              </a:cxn>
              <a:cxn ang="0">
                <a:pos x="120" y="25"/>
              </a:cxn>
            </a:cxnLst>
            <a:rect l="0" t="0" r="r" b="b"/>
            <a:pathLst>
              <a:path w="120" h="111">
                <a:moveTo>
                  <a:pt x="21" y="104"/>
                </a:moveTo>
                <a:cubicBezTo>
                  <a:pt x="9" y="57"/>
                  <a:pt x="9" y="57"/>
                  <a:pt x="9" y="57"/>
                </a:cubicBezTo>
                <a:cubicBezTo>
                  <a:pt x="50" y="46"/>
                  <a:pt x="50" y="46"/>
                  <a:pt x="50" y="46"/>
                </a:cubicBezTo>
                <a:cubicBezTo>
                  <a:pt x="62" y="94"/>
                  <a:pt x="62" y="94"/>
                  <a:pt x="62" y="94"/>
                </a:cubicBezTo>
                <a:lnTo>
                  <a:pt x="21" y="104"/>
                </a:lnTo>
                <a:close/>
                <a:moveTo>
                  <a:pt x="68" y="92"/>
                </a:moveTo>
                <a:cubicBezTo>
                  <a:pt x="54" y="38"/>
                  <a:pt x="54" y="38"/>
                  <a:pt x="54" y="38"/>
                </a:cubicBezTo>
                <a:cubicBezTo>
                  <a:pt x="53" y="35"/>
                  <a:pt x="50" y="33"/>
                  <a:pt x="47" y="33"/>
                </a:cubicBezTo>
                <a:cubicBezTo>
                  <a:pt x="40" y="35"/>
                  <a:pt x="40" y="35"/>
                  <a:pt x="40" y="35"/>
                </a:cubicBezTo>
                <a:cubicBezTo>
                  <a:pt x="40" y="36"/>
                  <a:pt x="40" y="36"/>
                  <a:pt x="40" y="36"/>
                </a:cubicBezTo>
                <a:cubicBezTo>
                  <a:pt x="41" y="40"/>
                  <a:pt x="39" y="43"/>
                  <a:pt x="36" y="44"/>
                </a:cubicBezTo>
                <a:cubicBezTo>
                  <a:pt x="21" y="48"/>
                  <a:pt x="21" y="48"/>
                  <a:pt x="21" y="48"/>
                </a:cubicBezTo>
                <a:cubicBezTo>
                  <a:pt x="17" y="49"/>
                  <a:pt x="14" y="47"/>
                  <a:pt x="13" y="44"/>
                </a:cubicBezTo>
                <a:cubicBezTo>
                  <a:pt x="13" y="43"/>
                  <a:pt x="13" y="43"/>
                  <a:pt x="13" y="42"/>
                </a:cubicBezTo>
                <a:cubicBezTo>
                  <a:pt x="6" y="44"/>
                  <a:pt x="6" y="44"/>
                  <a:pt x="6" y="44"/>
                </a:cubicBezTo>
                <a:cubicBezTo>
                  <a:pt x="2" y="45"/>
                  <a:pt x="0" y="48"/>
                  <a:pt x="1" y="52"/>
                </a:cubicBezTo>
                <a:cubicBezTo>
                  <a:pt x="15" y="106"/>
                  <a:pt x="15" y="106"/>
                  <a:pt x="15" y="106"/>
                </a:cubicBezTo>
                <a:cubicBezTo>
                  <a:pt x="16" y="109"/>
                  <a:pt x="19" y="111"/>
                  <a:pt x="23" y="110"/>
                </a:cubicBezTo>
                <a:cubicBezTo>
                  <a:pt x="64" y="99"/>
                  <a:pt x="64" y="99"/>
                  <a:pt x="64" y="99"/>
                </a:cubicBezTo>
                <a:cubicBezTo>
                  <a:pt x="67" y="99"/>
                  <a:pt x="69" y="95"/>
                  <a:pt x="68" y="92"/>
                </a:cubicBezTo>
                <a:moveTo>
                  <a:pt x="46" y="79"/>
                </a:moveTo>
                <a:cubicBezTo>
                  <a:pt x="21" y="85"/>
                  <a:pt x="21" y="85"/>
                  <a:pt x="21" y="85"/>
                </a:cubicBezTo>
                <a:cubicBezTo>
                  <a:pt x="21" y="86"/>
                  <a:pt x="20" y="85"/>
                  <a:pt x="20" y="84"/>
                </a:cubicBezTo>
                <a:cubicBezTo>
                  <a:pt x="19" y="83"/>
                  <a:pt x="19" y="83"/>
                  <a:pt x="19" y="83"/>
                </a:cubicBezTo>
                <a:cubicBezTo>
                  <a:pt x="19" y="83"/>
                  <a:pt x="20" y="82"/>
                  <a:pt x="20" y="82"/>
                </a:cubicBezTo>
                <a:cubicBezTo>
                  <a:pt x="45" y="75"/>
                  <a:pt x="45" y="75"/>
                  <a:pt x="45" y="75"/>
                </a:cubicBezTo>
                <a:cubicBezTo>
                  <a:pt x="46" y="75"/>
                  <a:pt x="46" y="76"/>
                  <a:pt x="47" y="76"/>
                </a:cubicBezTo>
                <a:cubicBezTo>
                  <a:pt x="47" y="77"/>
                  <a:pt x="47" y="77"/>
                  <a:pt x="47" y="77"/>
                </a:cubicBezTo>
                <a:cubicBezTo>
                  <a:pt x="47" y="78"/>
                  <a:pt x="47" y="79"/>
                  <a:pt x="46" y="79"/>
                </a:cubicBezTo>
                <a:moveTo>
                  <a:pt x="47" y="57"/>
                </a:moveTo>
                <a:cubicBezTo>
                  <a:pt x="16" y="65"/>
                  <a:pt x="16" y="65"/>
                  <a:pt x="16" y="65"/>
                </a:cubicBezTo>
                <a:cubicBezTo>
                  <a:pt x="15" y="66"/>
                  <a:pt x="15" y="65"/>
                  <a:pt x="15" y="64"/>
                </a:cubicBezTo>
                <a:cubicBezTo>
                  <a:pt x="14" y="63"/>
                  <a:pt x="14" y="63"/>
                  <a:pt x="14" y="63"/>
                </a:cubicBezTo>
                <a:cubicBezTo>
                  <a:pt x="14" y="63"/>
                  <a:pt x="15" y="62"/>
                  <a:pt x="15" y="62"/>
                </a:cubicBezTo>
                <a:cubicBezTo>
                  <a:pt x="46" y="54"/>
                  <a:pt x="46" y="54"/>
                  <a:pt x="46" y="54"/>
                </a:cubicBezTo>
                <a:cubicBezTo>
                  <a:pt x="46" y="54"/>
                  <a:pt x="47" y="54"/>
                  <a:pt x="47" y="55"/>
                </a:cubicBezTo>
                <a:cubicBezTo>
                  <a:pt x="48" y="56"/>
                  <a:pt x="48" y="56"/>
                  <a:pt x="48" y="56"/>
                </a:cubicBezTo>
                <a:cubicBezTo>
                  <a:pt x="48" y="57"/>
                  <a:pt x="47" y="57"/>
                  <a:pt x="47" y="57"/>
                </a:cubicBezTo>
                <a:moveTo>
                  <a:pt x="50" y="65"/>
                </a:moveTo>
                <a:cubicBezTo>
                  <a:pt x="50" y="66"/>
                  <a:pt x="50" y="66"/>
                  <a:pt x="50" y="66"/>
                </a:cubicBezTo>
                <a:cubicBezTo>
                  <a:pt x="50" y="67"/>
                  <a:pt x="50" y="68"/>
                  <a:pt x="49" y="68"/>
                </a:cubicBezTo>
                <a:cubicBezTo>
                  <a:pt x="19" y="76"/>
                  <a:pt x="19" y="76"/>
                  <a:pt x="19" y="76"/>
                </a:cubicBezTo>
                <a:cubicBezTo>
                  <a:pt x="18" y="76"/>
                  <a:pt x="18" y="76"/>
                  <a:pt x="17" y="75"/>
                </a:cubicBezTo>
                <a:cubicBezTo>
                  <a:pt x="17" y="74"/>
                  <a:pt x="17" y="74"/>
                  <a:pt x="17" y="74"/>
                </a:cubicBezTo>
                <a:cubicBezTo>
                  <a:pt x="17" y="73"/>
                  <a:pt x="17" y="73"/>
                  <a:pt x="18" y="72"/>
                </a:cubicBezTo>
                <a:cubicBezTo>
                  <a:pt x="49" y="64"/>
                  <a:pt x="49" y="64"/>
                  <a:pt x="49" y="64"/>
                </a:cubicBezTo>
                <a:cubicBezTo>
                  <a:pt x="49" y="64"/>
                  <a:pt x="50" y="65"/>
                  <a:pt x="50" y="65"/>
                </a:cubicBezTo>
                <a:moveTo>
                  <a:pt x="47" y="89"/>
                </a:moveTo>
                <a:cubicBezTo>
                  <a:pt x="47" y="89"/>
                  <a:pt x="47" y="90"/>
                  <a:pt x="46" y="90"/>
                </a:cubicBezTo>
                <a:cubicBezTo>
                  <a:pt x="24" y="96"/>
                  <a:pt x="24" y="96"/>
                  <a:pt x="24" y="96"/>
                </a:cubicBezTo>
                <a:cubicBezTo>
                  <a:pt x="23" y="96"/>
                  <a:pt x="23" y="96"/>
                  <a:pt x="23" y="95"/>
                </a:cubicBezTo>
                <a:cubicBezTo>
                  <a:pt x="22" y="94"/>
                  <a:pt x="22" y="94"/>
                  <a:pt x="22" y="94"/>
                </a:cubicBezTo>
                <a:cubicBezTo>
                  <a:pt x="22" y="93"/>
                  <a:pt x="22" y="93"/>
                  <a:pt x="23" y="92"/>
                </a:cubicBezTo>
                <a:cubicBezTo>
                  <a:pt x="45" y="87"/>
                  <a:pt x="45" y="87"/>
                  <a:pt x="45" y="87"/>
                </a:cubicBezTo>
                <a:cubicBezTo>
                  <a:pt x="46" y="86"/>
                  <a:pt x="47" y="87"/>
                  <a:pt x="47" y="87"/>
                </a:cubicBezTo>
                <a:lnTo>
                  <a:pt x="47" y="89"/>
                </a:lnTo>
                <a:close/>
                <a:moveTo>
                  <a:pt x="25" y="33"/>
                </a:moveTo>
                <a:cubicBezTo>
                  <a:pt x="26" y="33"/>
                  <a:pt x="27" y="33"/>
                  <a:pt x="27" y="34"/>
                </a:cubicBezTo>
                <a:cubicBezTo>
                  <a:pt x="27" y="35"/>
                  <a:pt x="27" y="36"/>
                  <a:pt x="26" y="36"/>
                </a:cubicBezTo>
                <a:cubicBezTo>
                  <a:pt x="25" y="37"/>
                  <a:pt x="24" y="36"/>
                  <a:pt x="23" y="35"/>
                </a:cubicBezTo>
                <a:cubicBezTo>
                  <a:pt x="23" y="34"/>
                  <a:pt x="24" y="33"/>
                  <a:pt x="25" y="33"/>
                </a:cubicBezTo>
                <a:moveTo>
                  <a:pt x="20" y="38"/>
                </a:moveTo>
                <a:cubicBezTo>
                  <a:pt x="18" y="38"/>
                  <a:pt x="18" y="38"/>
                  <a:pt x="18" y="38"/>
                </a:cubicBezTo>
                <a:cubicBezTo>
                  <a:pt x="16" y="39"/>
                  <a:pt x="15" y="41"/>
                  <a:pt x="15" y="43"/>
                </a:cubicBezTo>
                <a:cubicBezTo>
                  <a:pt x="15" y="43"/>
                  <a:pt x="15" y="43"/>
                  <a:pt x="15" y="43"/>
                </a:cubicBezTo>
                <a:cubicBezTo>
                  <a:pt x="16" y="45"/>
                  <a:pt x="18" y="46"/>
                  <a:pt x="20" y="46"/>
                </a:cubicBezTo>
                <a:cubicBezTo>
                  <a:pt x="35" y="42"/>
                  <a:pt x="35" y="42"/>
                  <a:pt x="35" y="42"/>
                </a:cubicBezTo>
                <a:cubicBezTo>
                  <a:pt x="37" y="41"/>
                  <a:pt x="38" y="39"/>
                  <a:pt x="38" y="37"/>
                </a:cubicBezTo>
                <a:cubicBezTo>
                  <a:pt x="38" y="37"/>
                  <a:pt x="38" y="37"/>
                  <a:pt x="38" y="37"/>
                </a:cubicBezTo>
                <a:cubicBezTo>
                  <a:pt x="37" y="35"/>
                  <a:pt x="35" y="34"/>
                  <a:pt x="33" y="34"/>
                </a:cubicBezTo>
                <a:cubicBezTo>
                  <a:pt x="31" y="35"/>
                  <a:pt x="31" y="35"/>
                  <a:pt x="31" y="35"/>
                </a:cubicBezTo>
                <a:cubicBezTo>
                  <a:pt x="30" y="35"/>
                  <a:pt x="29" y="35"/>
                  <a:pt x="29" y="34"/>
                </a:cubicBezTo>
                <a:cubicBezTo>
                  <a:pt x="29" y="34"/>
                  <a:pt x="29" y="34"/>
                  <a:pt x="29" y="34"/>
                </a:cubicBezTo>
                <a:cubicBezTo>
                  <a:pt x="29" y="31"/>
                  <a:pt x="26" y="30"/>
                  <a:pt x="24" y="31"/>
                </a:cubicBezTo>
                <a:cubicBezTo>
                  <a:pt x="24" y="31"/>
                  <a:pt x="24" y="31"/>
                  <a:pt x="24" y="31"/>
                </a:cubicBezTo>
                <a:cubicBezTo>
                  <a:pt x="22" y="31"/>
                  <a:pt x="20" y="34"/>
                  <a:pt x="21" y="36"/>
                </a:cubicBezTo>
                <a:cubicBezTo>
                  <a:pt x="21" y="36"/>
                  <a:pt x="21" y="36"/>
                  <a:pt x="21" y="36"/>
                </a:cubicBezTo>
                <a:cubicBezTo>
                  <a:pt x="21" y="37"/>
                  <a:pt x="21" y="38"/>
                  <a:pt x="20" y="38"/>
                </a:cubicBezTo>
                <a:moveTo>
                  <a:pt x="18" y="18"/>
                </a:moveTo>
                <a:cubicBezTo>
                  <a:pt x="23" y="13"/>
                  <a:pt x="23" y="13"/>
                  <a:pt x="23" y="13"/>
                </a:cubicBezTo>
                <a:cubicBezTo>
                  <a:pt x="52" y="13"/>
                  <a:pt x="52" y="13"/>
                  <a:pt x="52" y="13"/>
                </a:cubicBezTo>
                <a:cubicBezTo>
                  <a:pt x="55" y="8"/>
                  <a:pt x="55" y="8"/>
                  <a:pt x="55" y="8"/>
                </a:cubicBezTo>
                <a:cubicBezTo>
                  <a:pt x="26" y="8"/>
                  <a:pt x="26" y="8"/>
                  <a:pt x="26" y="8"/>
                </a:cubicBezTo>
                <a:cubicBezTo>
                  <a:pt x="30" y="4"/>
                  <a:pt x="30" y="4"/>
                  <a:pt x="30" y="4"/>
                </a:cubicBezTo>
                <a:cubicBezTo>
                  <a:pt x="30" y="3"/>
                  <a:pt x="31" y="3"/>
                  <a:pt x="32" y="3"/>
                </a:cubicBezTo>
                <a:cubicBezTo>
                  <a:pt x="99" y="3"/>
                  <a:pt x="99" y="3"/>
                  <a:pt x="99" y="3"/>
                </a:cubicBezTo>
                <a:cubicBezTo>
                  <a:pt x="100" y="3"/>
                  <a:pt x="101" y="3"/>
                  <a:pt x="102" y="4"/>
                </a:cubicBezTo>
                <a:cubicBezTo>
                  <a:pt x="105" y="8"/>
                  <a:pt x="105" y="8"/>
                  <a:pt x="105" y="8"/>
                </a:cubicBezTo>
                <a:cubicBezTo>
                  <a:pt x="76" y="8"/>
                  <a:pt x="76" y="8"/>
                  <a:pt x="76" y="8"/>
                </a:cubicBezTo>
                <a:cubicBezTo>
                  <a:pt x="78" y="13"/>
                  <a:pt x="78" y="13"/>
                  <a:pt x="78" y="13"/>
                </a:cubicBezTo>
                <a:cubicBezTo>
                  <a:pt x="109" y="13"/>
                  <a:pt x="109" y="13"/>
                  <a:pt x="109" y="13"/>
                </a:cubicBezTo>
                <a:cubicBezTo>
                  <a:pt x="113" y="18"/>
                  <a:pt x="113" y="18"/>
                  <a:pt x="113" y="18"/>
                </a:cubicBezTo>
                <a:lnTo>
                  <a:pt x="18" y="18"/>
                </a:lnTo>
                <a:close/>
                <a:moveTo>
                  <a:pt x="117" y="18"/>
                </a:moveTo>
                <a:cubicBezTo>
                  <a:pt x="104" y="2"/>
                  <a:pt x="104" y="2"/>
                  <a:pt x="104" y="2"/>
                </a:cubicBezTo>
                <a:cubicBezTo>
                  <a:pt x="103" y="0"/>
                  <a:pt x="101" y="0"/>
                  <a:pt x="99" y="0"/>
                </a:cubicBezTo>
                <a:cubicBezTo>
                  <a:pt x="32" y="0"/>
                  <a:pt x="32" y="0"/>
                  <a:pt x="32" y="0"/>
                </a:cubicBezTo>
                <a:cubicBezTo>
                  <a:pt x="30" y="0"/>
                  <a:pt x="28" y="0"/>
                  <a:pt x="27" y="2"/>
                </a:cubicBezTo>
                <a:cubicBezTo>
                  <a:pt x="14" y="18"/>
                  <a:pt x="14" y="18"/>
                  <a:pt x="14" y="18"/>
                </a:cubicBezTo>
                <a:cubicBezTo>
                  <a:pt x="13" y="20"/>
                  <a:pt x="12" y="23"/>
                  <a:pt x="12" y="26"/>
                </a:cubicBezTo>
                <a:cubicBezTo>
                  <a:pt x="12" y="37"/>
                  <a:pt x="12" y="37"/>
                  <a:pt x="12" y="37"/>
                </a:cubicBezTo>
                <a:cubicBezTo>
                  <a:pt x="13" y="36"/>
                  <a:pt x="14" y="35"/>
                  <a:pt x="16" y="34"/>
                </a:cubicBezTo>
                <a:cubicBezTo>
                  <a:pt x="16" y="33"/>
                  <a:pt x="17" y="31"/>
                  <a:pt x="17" y="30"/>
                </a:cubicBezTo>
                <a:cubicBezTo>
                  <a:pt x="18" y="28"/>
                  <a:pt x="20" y="27"/>
                  <a:pt x="23" y="26"/>
                </a:cubicBezTo>
                <a:cubicBezTo>
                  <a:pt x="24" y="26"/>
                  <a:pt x="24" y="26"/>
                  <a:pt x="25" y="26"/>
                </a:cubicBezTo>
                <a:cubicBezTo>
                  <a:pt x="28" y="26"/>
                  <a:pt x="31" y="27"/>
                  <a:pt x="33" y="30"/>
                </a:cubicBezTo>
                <a:cubicBezTo>
                  <a:pt x="33" y="30"/>
                  <a:pt x="34" y="30"/>
                  <a:pt x="34" y="30"/>
                </a:cubicBezTo>
                <a:cubicBezTo>
                  <a:pt x="36" y="30"/>
                  <a:pt x="37" y="30"/>
                  <a:pt x="38" y="31"/>
                </a:cubicBezTo>
                <a:cubicBezTo>
                  <a:pt x="46" y="29"/>
                  <a:pt x="46" y="29"/>
                  <a:pt x="46" y="29"/>
                </a:cubicBezTo>
                <a:cubicBezTo>
                  <a:pt x="46" y="29"/>
                  <a:pt x="47" y="28"/>
                  <a:pt x="48" y="28"/>
                </a:cubicBezTo>
                <a:cubicBezTo>
                  <a:pt x="53" y="28"/>
                  <a:pt x="58" y="32"/>
                  <a:pt x="59" y="37"/>
                </a:cubicBezTo>
                <a:cubicBezTo>
                  <a:pt x="73" y="91"/>
                  <a:pt x="73" y="91"/>
                  <a:pt x="73" y="91"/>
                </a:cubicBezTo>
                <a:cubicBezTo>
                  <a:pt x="74" y="94"/>
                  <a:pt x="73" y="97"/>
                  <a:pt x="72" y="99"/>
                </a:cubicBezTo>
                <a:cubicBezTo>
                  <a:pt x="70" y="102"/>
                  <a:pt x="68" y="103"/>
                  <a:pt x="65" y="104"/>
                </a:cubicBezTo>
                <a:cubicBezTo>
                  <a:pt x="59" y="106"/>
                  <a:pt x="59" y="106"/>
                  <a:pt x="59" y="106"/>
                </a:cubicBezTo>
                <a:cubicBezTo>
                  <a:pt x="112" y="106"/>
                  <a:pt x="112" y="106"/>
                  <a:pt x="112" y="106"/>
                </a:cubicBezTo>
                <a:cubicBezTo>
                  <a:pt x="116" y="106"/>
                  <a:pt x="120" y="102"/>
                  <a:pt x="120" y="98"/>
                </a:cubicBezTo>
                <a:cubicBezTo>
                  <a:pt x="120" y="25"/>
                  <a:pt x="120" y="25"/>
                  <a:pt x="120" y="25"/>
                </a:cubicBezTo>
                <a:cubicBezTo>
                  <a:pt x="120" y="23"/>
                  <a:pt x="119" y="20"/>
                  <a:pt x="117" y="18"/>
                </a:cubicBezTo>
              </a:path>
            </a:pathLst>
          </a:custGeom>
          <a:solidFill>
            <a:schemeClr val="accent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2" name="Freeform 359"/>
          <p:cNvSpPr>
            <a:spLocks noEditPoints="1"/>
          </p:cNvSpPr>
          <p:nvPr/>
        </p:nvSpPr>
        <p:spPr bwMode="auto">
          <a:xfrm>
            <a:off x="18392267" y="6982328"/>
            <a:ext cx="879318" cy="731066"/>
          </a:xfrm>
          <a:custGeom>
            <a:avLst/>
            <a:gdLst/>
            <a:ahLst/>
            <a:cxnLst>
              <a:cxn ang="0">
                <a:pos x="73" y="58"/>
              </a:cxn>
              <a:cxn ang="0">
                <a:pos x="70" y="66"/>
              </a:cxn>
              <a:cxn ang="0">
                <a:pos x="65" y="58"/>
              </a:cxn>
              <a:cxn ang="0">
                <a:pos x="61" y="74"/>
              </a:cxn>
              <a:cxn ang="0">
                <a:pos x="78" y="78"/>
              </a:cxn>
              <a:cxn ang="0">
                <a:pos x="82" y="62"/>
              </a:cxn>
              <a:cxn ang="0">
                <a:pos x="55" y="58"/>
              </a:cxn>
              <a:cxn ang="0">
                <a:pos x="49" y="66"/>
              </a:cxn>
              <a:cxn ang="0">
                <a:pos x="47" y="58"/>
              </a:cxn>
              <a:cxn ang="0">
                <a:pos x="38" y="62"/>
              </a:cxn>
              <a:cxn ang="0">
                <a:pos x="41" y="78"/>
              </a:cxn>
              <a:cxn ang="0">
                <a:pos x="58" y="74"/>
              </a:cxn>
              <a:cxn ang="0">
                <a:pos x="55" y="58"/>
              </a:cxn>
              <a:cxn ang="0">
                <a:pos x="84" y="80"/>
              </a:cxn>
              <a:cxn ang="0">
                <a:pos x="81" y="87"/>
              </a:cxn>
              <a:cxn ang="0">
                <a:pos x="76" y="80"/>
              </a:cxn>
              <a:cxn ang="0">
                <a:pos x="72" y="95"/>
              </a:cxn>
              <a:cxn ang="0">
                <a:pos x="89" y="99"/>
              </a:cxn>
              <a:cxn ang="0">
                <a:pos x="93" y="84"/>
              </a:cxn>
              <a:cxn ang="0">
                <a:pos x="66" y="80"/>
              </a:cxn>
              <a:cxn ang="0">
                <a:pos x="61" y="87"/>
              </a:cxn>
              <a:cxn ang="0">
                <a:pos x="58" y="80"/>
              </a:cxn>
              <a:cxn ang="0">
                <a:pos x="49" y="84"/>
              </a:cxn>
              <a:cxn ang="0">
                <a:pos x="53" y="99"/>
              </a:cxn>
              <a:cxn ang="0">
                <a:pos x="70" y="95"/>
              </a:cxn>
              <a:cxn ang="0">
                <a:pos x="66" y="80"/>
              </a:cxn>
              <a:cxn ang="0">
                <a:pos x="38" y="80"/>
              </a:cxn>
              <a:cxn ang="0">
                <a:pos x="35" y="87"/>
              </a:cxn>
              <a:cxn ang="0">
                <a:pos x="30" y="80"/>
              </a:cxn>
              <a:cxn ang="0">
                <a:pos x="26" y="95"/>
              </a:cxn>
              <a:cxn ang="0">
                <a:pos x="43" y="99"/>
              </a:cxn>
              <a:cxn ang="0">
                <a:pos x="47" y="84"/>
              </a:cxn>
              <a:cxn ang="0">
                <a:pos x="100" y="39"/>
              </a:cxn>
              <a:cxn ang="0">
                <a:pos x="81" y="30"/>
              </a:cxn>
              <a:cxn ang="0">
                <a:pos x="100" y="39"/>
              </a:cxn>
              <a:cxn ang="0">
                <a:pos x="50" y="39"/>
              </a:cxn>
              <a:cxn ang="0">
                <a:pos x="69" y="30"/>
              </a:cxn>
              <a:cxn ang="0">
                <a:pos x="38" y="39"/>
              </a:cxn>
              <a:cxn ang="0">
                <a:pos x="19" y="30"/>
              </a:cxn>
              <a:cxn ang="0">
                <a:pos x="38" y="39"/>
              </a:cxn>
              <a:cxn ang="0">
                <a:pos x="62" y="1"/>
              </a:cxn>
              <a:cxn ang="0">
                <a:pos x="2" y="23"/>
              </a:cxn>
              <a:cxn ang="0">
                <a:pos x="0" y="35"/>
              </a:cxn>
              <a:cxn ang="0">
                <a:pos x="7" y="39"/>
              </a:cxn>
              <a:cxn ang="0">
                <a:pos x="8" y="90"/>
              </a:cxn>
              <a:cxn ang="0">
                <a:pos x="19" y="99"/>
              </a:cxn>
              <a:cxn ang="0">
                <a:pos x="100" y="53"/>
              </a:cxn>
              <a:cxn ang="0">
                <a:pos x="103" y="99"/>
              </a:cxn>
              <a:cxn ang="0">
                <a:pos x="111" y="40"/>
              </a:cxn>
              <a:cxn ang="0">
                <a:pos x="115" y="39"/>
              </a:cxn>
              <a:cxn ang="0">
                <a:pos x="119" y="27"/>
              </a:cxn>
            </a:cxnLst>
            <a:rect l="0" t="0" r="r" b="b"/>
            <a:pathLst>
              <a:path w="119" h="99">
                <a:moveTo>
                  <a:pt x="78" y="58"/>
                </a:moveTo>
                <a:cubicBezTo>
                  <a:pt x="73" y="58"/>
                  <a:pt x="73" y="58"/>
                  <a:pt x="73" y="58"/>
                </a:cubicBezTo>
                <a:cubicBezTo>
                  <a:pt x="73" y="66"/>
                  <a:pt x="73" y="66"/>
                  <a:pt x="73" y="66"/>
                </a:cubicBezTo>
                <a:cubicBezTo>
                  <a:pt x="70" y="66"/>
                  <a:pt x="70" y="66"/>
                  <a:pt x="70" y="66"/>
                </a:cubicBezTo>
                <a:cubicBezTo>
                  <a:pt x="70" y="58"/>
                  <a:pt x="70" y="58"/>
                  <a:pt x="70" y="58"/>
                </a:cubicBezTo>
                <a:cubicBezTo>
                  <a:pt x="65" y="58"/>
                  <a:pt x="65" y="58"/>
                  <a:pt x="65" y="58"/>
                </a:cubicBezTo>
                <a:cubicBezTo>
                  <a:pt x="63" y="58"/>
                  <a:pt x="61" y="60"/>
                  <a:pt x="61" y="62"/>
                </a:cubicBezTo>
                <a:cubicBezTo>
                  <a:pt x="61" y="74"/>
                  <a:pt x="61" y="74"/>
                  <a:pt x="61" y="74"/>
                </a:cubicBezTo>
                <a:cubicBezTo>
                  <a:pt x="61" y="76"/>
                  <a:pt x="63" y="78"/>
                  <a:pt x="65" y="78"/>
                </a:cubicBezTo>
                <a:cubicBezTo>
                  <a:pt x="78" y="78"/>
                  <a:pt x="78" y="78"/>
                  <a:pt x="78" y="78"/>
                </a:cubicBezTo>
                <a:cubicBezTo>
                  <a:pt x="80" y="78"/>
                  <a:pt x="82" y="76"/>
                  <a:pt x="82" y="74"/>
                </a:cubicBezTo>
                <a:cubicBezTo>
                  <a:pt x="82" y="62"/>
                  <a:pt x="82" y="62"/>
                  <a:pt x="82" y="62"/>
                </a:cubicBezTo>
                <a:cubicBezTo>
                  <a:pt x="82" y="60"/>
                  <a:pt x="80" y="58"/>
                  <a:pt x="78" y="58"/>
                </a:cubicBezTo>
                <a:moveTo>
                  <a:pt x="55" y="58"/>
                </a:moveTo>
                <a:cubicBezTo>
                  <a:pt x="49" y="58"/>
                  <a:pt x="49" y="58"/>
                  <a:pt x="49" y="58"/>
                </a:cubicBezTo>
                <a:cubicBezTo>
                  <a:pt x="49" y="66"/>
                  <a:pt x="49" y="66"/>
                  <a:pt x="49" y="66"/>
                </a:cubicBezTo>
                <a:cubicBezTo>
                  <a:pt x="47" y="66"/>
                  <a:pt x="47" y="66"/>
                  <a:pt x="47" y="66"/>
                </a:cubicBezTo>
                <a:cubicBezTo>
                  <a:pt x="47" y="58"/>
                  <a:pt x="47" y="58"/>
                  <a:pt x="47" y="58"/>
                </a:cubicBezTo>
                <a:cubicBezTo>
                  <a:pt x="41" y="58"/>
                  <a:pt x="41" y="58"/>
                  <a:pt x="41" y="58"/>
                </a:cubicBezTo>
                <a:cubicBezTo>
                  <a:pt x="39" y="58"/>
                  <a:pt x="38" y="60"/>
                  <a:pt x="38" y="62"/>
                </a:cubicBezTo>
                <a:cubicBezTo>
                  <a:pt x="38" y="74"/>
                  <a:pt x="38" y="74"/>
                  <a:pt x="38" y="74"/>
                </a:cubicBezTo>
                <a:cubicBezTo>
                  <a:pt x="38" y="76"/>
                  <a:pt x="39" y="78"/>
                  <a:pt x="41" y="78"/>
                </a:cubicBezTo>
                <a:cubicBezTo>
                  <a:pt x="55" y="78"/>
                  <a:pt x="55" y="78"/>
                  <a:pt x="55" y="78"/>
                </a:cubicBezTo>
                <a:cubicBezTo>
                  <a:pt x="57" y="78"/>
                  <a:pt x="58" y="76"/>
                  <a:pt x="58" y="74"/>
                </a:cubicBezTo>
                <a:cubicBezTo>
                  <a:pt x="58" y="62"/>
                  <a:pt x="58" y="62"/>
                  <a:pt x="58" y="62"/>
                </a:cubicBezTo>
                <a:cubicBezTo>
                  <a:pt x="58" y="60"/>
                  <a:pt x="57" y="58"/>
                  <a:pt x="55" y="58"/>
                </a:cubicBezTo>
                <a:moveTo>
                  <a:pt x="89" y="80"/>
                </a:moveTo>
                <a:cubicBezTo>
                  <a:pt x="84" y="80"/>
                  <a:pt x="84" y="80"/>
                  <a:pt x="84" y="80"/>
                </a:cubicBezTo>
                <a:cubicBezTo>
                  <a:pt x="84" y="87"/>
                  <a:pt x="84" y="87"/>
                  <a:pt x="84" y="87"/>
                </a:cubicBezTo>
                <a:cubicBezTo>
                  <a:pt x="81" y="87"/>
                  <a:pt x="81" y="87"/>
                  <a:pt x="81" y="87"/>
                </a:cubicBezTo>
                <a:cubicBezTo>
                  <a:pt x="81" y="80"/>
                  <a:pt x="81" y="80"/>
                  <a:pt x="81" y="80"/>
                </a:cubicBezTo>
                <a:cubicBezTo>
                  <a:pt x="76" y="80"/>
                  <a:pt x="76" y="80"/>
                  <a:pt x="76" y="80"/>
                </a:cubicBezTo>
                <a:cubicBezTo>
                  <a:pt x="74" y="80"/>
                  <a:pt x="72" y="82"/>
                  <a:pt x="72" y="84"/>
                </a:cubicBezTo>
                <a:cubicBezTo>
                  <a:pt x="72" y="95"/>
                  <a:pt x="72" y="95"/>
                  <a:pt x="72" y="95"/>
                </a:cubicBezTo>
                <a:cubicBezTo>
                  <a:pt x="72" y="97"/>
                  <a:pt x="74" y="99"/>
                  <a:pt x="76" y="99"/>
                </a:cubicBezTo>
                <a:cubicBezTo>
                  <a:pt x="89" y="99"/>
                  <a:pt x="89" y="99"/>
                  <a:pt x="89" y="99"/>
                </a:cubicBezTo>
                <a:cubicBezTo>
                  <a:pt x="91" y="99"/>
                  <a:pt x="93" y="97"/>
                  <a:pt x="93" y="95"/>
                </a:cubicBezTo>
                <a:cubicBezTo>
                  <a:pt x="93" y="84"/>
                  <a:pt x="93" y="84"/>
                  <a:pt x="93" y="84"/>
                </a:cubicBezTo>
                <a:cubicBezTo>
                  <a:pt x="93" y="82"/>
                  <a:pt x="91" y="80"/>
                  <a:pt x="89" y="80"/>
                </a:cubicBezTo>
                <a:moveTo>
                  <a:pt x="66" y="80"/>
                </a:moveTo>
                <a:cubicBezTo>
                  <a:pt x="61" y="80"/>
                  <a:pt x="61" y="80"/>
                  <a:pt x="61" y="80"/>
                </a:cubicBezTo>
                <a:cubicBezTo>
                  <a:pt x="61" y="87"/>
                  <a:pt x="61" y="87"/>
                  <a:pt x="61" y="87"/>
                </a:cubicBezTo>
                <a:cubicBezTo>
                  <a:pt x="58" y="87"/>
                  <a:pt x="58" y="87"/>
                  <a:pt x="58" y="87"/>
                </a:cubicBezTo>
                <a:cubicBezTo>
                  <a:pt x="58" y="80"/>
                  <a:pt x="58" y="80"/>
                  <a:pt x="58" y="80"/>
                </a:cubicBezTo>
                <a:cubicBezTo>
                  <a:pt x="53" y="80"/>
                  <a:pt x="53" y="80"/>
                  <a:pt x="53" y="80"/>
                </a:cubicBezTo>
                <a:cubicBezTo>
                  <a:pt x="51" y="80"/>
                  <a:pt x="49" y="82"/>
                  <a:pt x="49" y="84"/>
                </a:cubicBezTo>
                <a:cubicBezTo>
                  <a:pt x="49" y="95"/>
                  <a:pt x="49" y="95"/>
                  <a:pt x="49" y="95"/>
                </a:cubicBezTo>
                <a:cubicBezTo>
                  <a:pt x="49" y="97"/>
                  <a:pt x="51" y="99"/>
                  <a:pt x="53" y="99"/>
                </a:cubicBezTo>
                <a:cubicBezTo>
                  <a:pt x="66" y="99"/>
                  <a:pt x="66" y="99"/>
                  <a:pt x="66" y="99"/>
                </a:cubicBezTo>
                <a:cubicBezTo>
                  <a:pt x="68" y="99"/>
                  <a:pt x="70" y="97"/>
                  <a:pt x="70" y="95"/>
                </a:cubicBezTo>
                <a:cubicBezTo>
                  <a:pt x="70" y="84"/>
                  <a:pt x="70" y="84"/>
                  <a:pt x="70" y="84"/>
                </a:cubicBezTo>
                <a:cubicBezTo>
                  <a:pt x="70" y="82"/>
                  <a:pt x="68" y="80"/>
                  <a:pt x="66" y="80"/>
                </a:cubicBezTo>
                <a:moveTo>
                  <a:pt x="43" y="80"/>
                </a:moveTo>
                <a:cubicBezTo>
                  <a:pt x="38" y="80"/>
                  <a:pt x="38" y="80"/>
                  <a:pt x="38" y="80"/>
                </a:cubicBezTo>
                <a:cubicBezTo>
                  <a:pt x="38" y="87"/>
                  <a:pt x="38" y="87"/>
                  <a:pt x="38" y="87"/>
                </a:cubicBezTo>
                <a:cubicBezTo>
                  <a:pt x="35" y="87"/>
                  <a:pt x="35" y="87"/>
                  <a:pt x="35" y="87"/>
                </a:cubicBezTo>
                <a:cubicBezTo>
                  <a:pt x="35" y="80"/>
                  <a:pt x="35" y="80"/>
                  <a:pt x="35" y="80"/>
                </a:cubicBezTo>
                <a:cubicBezTo>
                  <a:pt x="30" y="80"/>
                  <a:pt x="30" y="80"/>
                  <a:pt x="30" y="80"/>
                </a:cubicBezTo>
                <a:cubicBezTo>
                  <a:pt x="28" y="80"/>
                  <a:pt x="26" y="82"/>
                  <a:pt x="26" y="84"/>
                </a:cubicBezTo>
                <a:cubicBezTo>
                  <a:pt x="26" y="95"/>
                  <a:pt x="26" y="95"/>
                  <a:pt x="26" y="95"/>
                </a:cubicBezTo>
                <a:cubicBezTo>
                  <a:pt x="26" y="97"/>
                  <a:pt x="28" y="99"/>
                  <a:pt x="30" y="99"/>
                </a:cubicBezTo>
                <a:cubicBezTo>
                  <a:pt x="43" y="99"/>
                  <a:pt x="43" y="99"/>
                  <a:pt x="43" y="99"/>
                </a:cubicBezTo>
                <a:cubicBezTo>
                  <a:pt x="45" y="99"/>
                  <a:pt x="47" y="97"/>
                  <a:pt x="47" y="95"/>
                </a:cubicBezTo>
                <a:cubicBezTo>
                  <a:pt x="47" y="84"/>
                  <a:pt x="47" y="84"/>
                  <a:pt x="47" y="84"/>
                </a:cubicBezTo>
                <a:cubicBezTo>
                  <a:pt x="47" y="82"/>
                  <a:pt x="45" y="80"/>
                  <a:pt x="43" y="80"/>
                </a:cubicBezTo>
                <a:moveTo>
                  <a:pt x="100" y="39"/>
                </a:moveTo>
                <a:cubicBezTo>
                  <a:pt x="81" y="39"/>
                  <a:pt x="81" y="39"/>
                  <a:pt x="81" y="39"/>
                </a:cubicBezTo>
                <a:cubicBezTo>
                  <a:pt x="81" y="30"/>
                  <a:pt x="81" y="30"/>
                  <a:pt x="81" y="30"/>
                </a:cubicBezTo>
                <a:cubicBezTo>
                  <a:pt x="100" y="30"/>
                  <a:pt x="100" y="30"/>
                  <a:pt x="100" y="30"/>
                </a:cubicBezTo>
                <a:lnTo>
                  <a:pt x="100" y="39"/>
                </a:lnTo>
                <a:close/>
                <a:moveTo>
                  <a:pt x="69" y="39"/>
                </a:moveTo>
                <a:cubicBezTo>
                  <a:pt x="50" y="39"/>
                  <a:pt x="50" y="39"/>
                  <a:pt x="50" y="39"/>
                </a:cubicBezTo>
                <a:cubicBezTo>
                  <a:pt x="50" y="30"/>
                  <a:pt x="50" y="30"/>
                  <a:pt x="50" y="30"/>
                </a:cubicBezTo>
                <a:cubicBezTo>
                  <a:pt x="69" y="30"/>
                  <a:pt x="69" y="30"/>
                  <a:pt x="69" y="30"/>
                </a:cubicBezTo>
                <a:lnTo>
                  <a:pt x="69" y="39"/>
                </a:lnTo>
                <a:close/>
                <a:moveTo>
                  <a:pt x="38" y="39"/>
                </a:moveTo>
                <a:cubicBezTo>
                  <a:pt x="19" y="39"/>
                  <a:pt x="19" y="39"/>
                  <a:pt x="19" y="39"/>
                </a:cubicBezTo>
                <a:cubicBezTo>
                  <a:pt x="19" y="30"/>
                  <a:pt x="19" y="30"/>
                  <a:pt x="19" y="30"/>
                </a:cubicBezTo>
                <a:cubicBezTo>
                  <a:pt x="38" y="30"/>
                  <a:pt x="38" y="30"/>
                  <a:pt x="38" y="30"/>
                </a:cubicBezTo>
                <a:lnTo>
                  <a:pt x="38" y="39"/>
                </a:lnTo>
                <a:close/>
                <a:moveTo>
                  <a:pt x="116" y="23"/>
                </a:moveTo>
                <a:cubicBezTo>
                  <a:pt x="62" y="1"/>
                  <a:pt x="62" y="1"/>
                  <a:pt x="62" y="1"/>
                </a:cubicBezTo>
                <a:cubicBezTo>
                  <a:pt x="60" y="0"/>
                  <a:pt x="58" y="0"/>
                  <a:pt x="56" y="1"/>
                </a:cubicBezTo>
                <a:cubicBezTo>
                  <a:pt x="2" y="23"/>
                  <a:pt x="2" y="23"/>
                  <a:pt x="2" y="23"/>
                </a:cubicBezTo>
                <a:cubicBezTo>
                  <a:pt x="1" y="24"/>
                  <a:pt x="0" y="25"/>
                  <a:pt x="0" y="27"/>
                </a:cubicBezTo>
                <a:cubicBezTo>
                  <a:pt x="0" y="35"/>
                  <a:pt x="0" y="35"/>
                  <a:pt x="0" y="35"/>
                </a:cubicBezTo>
                <a:cubicBezTo>
                  <a:pt x="0" y="37"/>
                  <a:pt x="2" y="39"/>
                  <a:pt x="4" y="39"/>
                </a:cubicBezTo>
                <a:cubicBezTo>
                  <a:pt x="7" y="39"/>
                  <a:pt x="7" y="39"/>
                  <a:pt x="7" y="39"/>
                </a:cubicBezTo>
                <a:cubicBezTo>
                  <a:pt x="7" y="39"/>
                  <a:pt x="8" y="39"/>
                  <a:pt x="8" y="40"/>
                </a:cubicBezTo>
                <a:cubicBezTo>
                  <a:pt x="8" y="90"/>
                  <a:pt x="8" y="90"/>
                  <a:pt x="8" y="90"/>
                </a:cubicBezTo>
                <a:cubicBezTo>
                  <a:pt x="8" y="95"/>
                  <a:pt x="12" y="99"/>
                  <a:pt x="16" y="99"/>
                </a:cubicBezTo>
                <a:cubicBezTo>
                  <a:pt x="19" y="99"/>
                  <a:pt x="19" y="99"/>
                  <a:pt x="19" y="99"/>
                </a:cubicBezTo>
                <a:cubicBezTo>
                  <a:pt x="19" y="53"/>
                  <a:pt x="19" y="53"/>
                  <a:pt x="19" y="53"/>
                </a:cubicBezTo>
                <a:cubicBezTo>
                  <a:pt x="100" y="53"/>
                  <a:pt x="100" y="53"/>
                  <a:pt x="100" y="53"/>
                </a:cubicBezTo>
                <a:cubicBezTo>
                  <a:pt x="100" y="99"/>
                  <a:pt x="100" y="99"/>
                  <a:pt x="100" y="99"/>
                </a:cubicBezTo>
                <a:cubicBezTo>
                  <a:pt x="103" y="99"/>
                  <a:pt x="103" y="99"/>
                  <a:pt x="103" y="99"/>
                </a:cubicBezTo>
                <a:cubicBezTo>
                  <a:pt x="107" y="99"/>
                  <a:pt x="111" y="95"/>
                  <a:pt x="111" y="90"/>
                </a:cubicBezTo>
                <a:cubicBezTo>
                  <a:pt x="111" y="40"/>
                  <a:pt x="111" y="40"/>
                  <a:pt x="111" y="40"/>
                </a:cubicBezTo>
                <a:cubicBezTo>
                  <a:pt x="111" y="39"/>
                  <a:pt x="112" y="39"/>
                  <a:pt x="112" y="39"/>
                </a:cubicBezTo>
                <a:cubicBezTo>
                  <a:pt x="115" y="39"/>
                  <a:pt x="115" y="39"/>
                  <a:pt x="115" y="39"/>
                </a:cubicBezTo>
                <a:cubicBezTo>
                  <a:pt x="117" y="39"/>
                  <a:pt x="119" y="37"/>
                  <a:pt x="119" y="35"/>
                </a:cubicBezTo>
                <a:cubicBezTo>
                  <a:pt x="119" y="27"/>
                  <a:pt x="119" y="27"/>
                  <a:pt x="119" y="27"/>
                </a:cubicBezTo>
                <a:cubicBezTo>
                  <a:pt x="119" y="25"/>
                  <a:pt x="118" y="24"/>
                  <a:pt x="116" y="23"/>
                </a:cubicBezTo>
              </a:path>
            </a:pathLst>
          </a:custGeom>
          <a:solidFill>
            <a:schemeClr val="accent4"/>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3" name="Freeform 360"/>
          <p:cNvSpPr>
            <a:spLocks noEditPoints="1"/>
          </p:cNvSpPr>
          <p:nvPr/>
        </p:nvSpPr>
        <p:spPr bwMode="auto">
          <a:xfrm>
            <a:off x="9466887" y="6848862"/>
            <a:ext cx="1027842" cy="1016288"/>
          </a:xfrm>
          <a:custGeom>
            <a:avLst/>
            <a:gdLst/>
            <a:ahLst/>
            <a:cxnLst>
              <a:cxn ang="0">
                <a:pos x="76" y="110"/>
              </a:cxn>
              <a:cxn ang="0">
                <a:pos x="73" y="113"/>
              </a:cxn>
              <a:cxn ang="0">
                <a:pos x="68" y="114"/>
              </a:cxn>
              <a:cxn ang="0">
                <a:pos x="66" y="114"/>
              </a:cxn>
              <a:cxn ang="0">
                <a:pos x="62" y="113"/>
              </a:cxn>
              <a:cxn ang="0">
                <a:pos x="59" y="111"/>
              </a:cxn>
              <a:cxn ang="0">
                <a:pos x="59" y="111"/>
              </a:cxn>
              <a:cxn ang="0">
                <a:pos x="62" y="111"/>
              </a:cxn>
              <a:cxn ang="0">
                <a:pos x="66" y="111"/>
              </a:cxn>
              <a:cxn ang="0">
                <a:pos x="67" y="110"/>
              </a:cxn>
              <a:cxn ang="0">
                <a:pos x="72" y="104"/>
              </a:cxn>
              <a:cxn ang="0">
                <a:pos x="78" y="107"/>
              </a:cxn>
              <a:cxn ang="0">
                <a:pos x="18" y="49"/>
              </a:cxn>
              <a:cxn ang="0">
                <a:pos x="16" y="50"/>
              </a:cxn>
              <a:cxn ang="0">
                <a:pos x="14" y="51"/>
              </a:cxn>
              <a:cxn ang="0">
                <a:pos x="12" y="54"/>
              </a:cxn>
              <a:cxn ang="0">
                <a:pos x="11" y="57"/>
              </a:cxn>
              <a:cxn ang="0">
                <a:pos x="12" y="63"/>
              </a:cxn>
              <a:cxn ang="0">
                <a:pos x="12" y="63"/>
              </a:cxn>
              <a:cxn ang="0">
                <a:pos x="9" y="58"/>
              </a:cxn>
              <a:cxn ang="0">
                <a:pos x="8" y="53"/>
              </a:cxn>
              <a:cxn ang="0">
                <a:pos x="10" y="49"/>
              </a:cxn>
              <a:cxn ang="0">
                <a:pos x="12" y="45"/>
              </a:cxn>
              <a:cxn ang="0">
                <a:pos x="15" y="43"/>
              </a:cxn>
              <a:cxn ang="0">
                <a:pos x="19" y="49"/>
              </a:cxn>
              <a:cxn ang="0">
                <a:pos x="79" y="95"/>
              </a:cxn>
              <a:cxn ang="0">
                <a:pos x="38" y="84"/>
              </a:cxn>
              <a:cxn ang="0">
                <a:pos x="27" y="43"/>
              </a:cxn>
              <a:cxn ang="0">
                <a:pos x="27" y="94"/>
              </a:cxn>
              <a:cxn ang="0">
                <a:pos x="79" y="95"/>
              </a:cxn>
              <a:cxn ang="0">
                <a:pos x="79" y="46"/>
              </a:cxn>
              <a:cxn ang="0">
                <a:pos x="83" y="42"/>
              </a:cxn>
              <a:cxn ang="0">
                <a:pos x="79" y="28"/>
              </a:cxn>
              <a:cxn ang="0">
                <a:pos x="91" y="24"/>
              </a:cxn>
              <a:cxn ang="0">
                <a:pos x="95" y="42"/>
              </a:cxn>
              <a:cxn ang="0">
                <a:pos x="87" y="10"/>
              </a:cxn>
              <a:cxn ang="0">
                <a:pos x="87" y="19"/>
              </a:cxn>
              <a:cxn ang="0">
                <a:pos x="87" y="10"/>
              </a:cxn>
              <a:cxn ang="0">
                <a:pos x="50" y="29"/>
              </a:cxn>
              <a:cxn ang="0">
                <a:pos x="57" y="66"/>
              </a:cxn>
              <a:cxn ang="0">
                <a:pos x="86" y="58"/>
              </a:cxn>
              <a:cxn ang="0">
                <a:pos x="86" y="0"/>
              </a:cxn>
            </a:cxnLst>
            <a:rect l="0" t="0" r="r" b="b"/>
            <a:pathLst>
              <a:path w="123" h="122">
                <a:moveTo>
                  <a:pt x="78" y="108"/>
                </a:moveTo>
                <a:cubicBezTo>
                  <a:pt x="78" y="108"/>
                  <a:pt x="77" y="109"/>
                  <a:pt x="76" y="110"/>
                </a:cubicBezTo>
                <a:cubicBezTo>
                  <a:pt x="76" y="110"/>
                  <a:pt x="75" y="111"/>
                  <a:pt x="75" y="111"/>
                </a:cubicBezTo>
                <a:cubicBezTo>
                  <a:pt x="74" y="112"/>
                  <a:pt x="73" y="112"/>
                  <a:pt x="73" y="113"/>
                </a:cubicBezTo>
                <a:cubicBezTo>
                  <a:pt x="72" y="113"/>
                  <a:pt x="71" y="113"/>
                  <a:pt x="71" y="113"/>
                </a:cubicBezTo>
                <a:cubicBezTo>
                  <a:pt x="70" y="114"/>
                  <a:pt x="69" y="114"/>
                  <a:pt x="68" y="114"/>
                </a:cubicBezTo>
                <a:cubicBezTo>
                  <a:pt x="67" y="114"/>
                  <a:pt x="67" y="114"/>
                  <a:pt x="67" y="114"/>
                </a:cubicBezTo>
                <a:cubicBezTo>
                  <a:pt x="66" y="114"/>
                  <a:pt x="66" y="114"/>
                  <a:pt x="66" y="114"/>
                </a:cubicBezTo>
                <a:cubicBezTo>
                  <a:pt x="65" y="114"/>
                  <a:pt x="65" y="114"/>
                  <a:pt x="64" y="114"/>
                </a:cubicBezTo>
                <a:cubicBezTo>
                  <a:pt x="63" y="114"/>
                  <a:pt x="63" y="113"/>
                  <a:pt x="62" y="113"/>
                </a:cubicBezTo>
                <a:cubicBezTo>
                  <a:pt x="62" y="113"/>
                  <a:pt x="61" y="113"/>
                  <a:pt x="61" y="112"/>
                </a:cubicBezTo>
                <a:cubicBezTo>
                  <a:pt x="60" y="112"/>
                  <a:pt x="59" y="112"/>
                  <a:pt x="59" y="111"/>
                </a:cubicBezTo>
                <a:cubicBezTo>
                  <a:pt x="58" y="111"/>
                  <a:pt x="58" y="111"/>
                  <a:pt x="58" y="111"/>
                </a:cubicBezTo>
                <a:cubicBezTo>
                  <a:pt x="58" y="111"/>
                  <a:pt x="58" y="111"/>
                  <a:pt x="59" y="111"/>
                </a:cubicBezTo>
                <a:cubicBezTo>
                  <a:pt x="59" y="111"/>
                  <a:pt x="60" y="111"/>
                  <a:pt x="61" y="111"/>
                </a:cubicBezTo>
                <a:cubicBezTo>
                  <a:pt x="61" y="111"/>
                  <a:pt x="62" y="111"/>
                  <a:pt x="62" y="111"/>
                </a:cubicBezTo>
                <a:cubicBezTo>
                  <a:pt x="63" y="111"/>
                  <a:pt x="64" y="111"/>
                  <a:pt x="64" y="111"/>
                </a:cubicBezTo>
                <a:cubicBezTo>
                  <a:pt x="65" y="111"/>
                  <a:pt x="65" y="111"/>
                  <a:pt x="66" y="111"/>
                </a:cubicBezTo>
                <a:cubicBezTo>
                  <a:pt x="67" y="111"/>
                  <a:pt x="67" y="111"/>
                  <a:pt x="67" y="111"/>
                </a:cubicBezTo>
                <a:cubicBezTo>
                  <a:pt x="67" y="110"/>
                  <a:pt x="67" y="110"/>
                  <a:pt x="67" y="110"/>
                </a:cubicBezTo>
                <a:cubicBezTo>
                  <a:pt x="69" y="109"/>
                  <a:pt x="70" y="108"/>
                  <a:pt x="71" y="106"/>
                </a:cubicBezTo>
                <a:cubicBezTo>
                  <a:pt x="71" y="106"/>
                  <a:pt x="72" y="105"/>
                  <a:pt x="72" y="104"/>
                </a:cubicBezTo>
                <a:cubicBezTo>
                  <a:pt x="72" y="104"/>
                  <a:pt x="72" y="104"/>
                  <a:pt x="72" y="104"/>
                </a:cubicBezTo>
                <a:cubicBezTo>
                  <a:pt x="78" y="107"/>
                  <a:pt x="78" y="107"/>
                  <a:pt x="78" y="107"/>
                </a:cubicBezTo>
                <a:cubicBezTo>
                  <a:pt x="78" y="107"/>
                  <a:pt x="78" y="107"/>
                  <a:pt x="78" y="108"/>
                </a:cubicBezTo>
                <a:moveTo>
                  <a:pt x="18" y="49"/>
                </a:moveTo>
                <a:cubicBezTo>
                  <a:pt x="18" y="49"/>
                  <a:pt x="18" y="49"/>
                  <a:pt x="18" y="49"/>
                </a:cubicBezTo>
                <a:cubicBezTo>
                  <a:pt x="17" y="50"/>
                  <a:pt x="17" y="50"/>
                  <a:pt x="16" y="50"/>
                </a:cubicBezTo>
                <a:cubicBezTo>
                  <a:pt x="15" y="50"/>
                  <a:pt x="15" y="50"/>
                  <a:pt x="15" y="51"/>
                </a:cubicBezTo>
                <a:cubicBezTo>
                  <a:pt x="14" y="51"/>
                  <a:pt x="14" y="51"/>
                  <a:pt x="14" y="51"/>
                </a:cubicBezTo>
                <a:cubicBezTo>
                  <a:pt x="13" y="52"/>
                  <a:pt x="13" y="52"/>
                  <a:pt x="13" y="52"/>
                </a:cubicBezTo>
                <a:cubicBezTo>
                  <a:pt x="12" y="53"/>
                  <a:pt x="12" y="53"/>
                  <a:pt x="12" y="54"/>
                </a:cubicBezTo>
                <a:cubicBezTo>
                  <a:pt x="12" y="54"/>
                  <a:pt x="12" y="55"/>
                  <a:pt x="12" y="55"/>
                </a:cubicBezTo>
                <a:cubicBezTo>
                  <a:pt x="11" y="56"/>
                  <a:pt x="11" y="57"/>
                  <a:pt x="11" y="57"/>
                </a:cubicBezTo>
                <a:cubicBezTo>
                  <a:pt x="11" y="58"/>
                  <a:pt x="11" y="59"/>
                  <a:pt x="12" y="60"/>
                </a:cubicBezTo>
                <a:cubicBezTo>
                  <a:pt x="12" y="61"/>
                  <a:pt x="12" y="62"/>
                  <a:pt x="12" y="63"/>
                </a:cubicBezTo>
                <a:cubicBezTo>
                  <a:pt x="12" y="63"/>
                  <a:pt x="12" y="64"/>
                  <a:pt x="12" y="64"/>
                </a:cubicBezTo>
                <a:cubicBezTo>
                  <a:pt x="12" y="64"/>
                  <a:pt x="12" y="63"/>
                  <a:pt x="12" y="63"/>
                </a:cubicBezTo>
                <a:cubicBezTo>
                  <a:pt x="11" y="62"/>
                  <a:pt x="11" y="62"/>
                  <a:pt x="10" y="61"/>
                </a:cubicBezTo>
                <a:cubicBezTo>
                  <a:pt x="10" y="60"/>
                  <a:pt x="9" y="59"/>
                  <a:pt x="9" y="58"/>
                </a:cubicBezTo>
                <a:cubicBezTo>
                  <a:pt x="9" y="57"/>
                  <a:pt x="9" y="56"/>
                  <a:pt x="9" y="55"/>
                </a:cubicBezTo>
                <a:cubicBezTo>
                  <a:pt x="8" y="55"/>
                  <a:pt x="8" y="54"/>
                  <a:pt x="8" y="53"/>
                </a:cubicBezTo>
                <a:cubicBezTo>
                  <a:pt x="8" y="52"/>
                  <a:pt x="9" y="52"/>
                  <a:pt x="9" y="51"/>
                </a:cubicBezTo>
                <a:cubicBezTo>
                  <a:pt x="9" y="50"/>
                  <a:pt x="9" y="49"/>
                  <a:pt x="10" y="49"/>
                </a:cubicBezTo>
                <a:cubicBezTo>
                  <a:pt x="10" y="48"/>
                  <a:pt x="10" y="47"/>
                  <a:pt x="11" y="47"/>
                </a:cubicBezTo>
                <a:cubicBezTo>
                  <a:pt x="11" y="46"/>
                  <a:pt x="12" y="46"/>
                  <a:pt x="12" y="45"/>
                </a:cubicBezTo>
                <a:cubicBezTo>
                  <a:pt x="13" y="44"/>
                  <a:pt x="14" y="44"/>
                  <a:pt x="14" y="43"/>
                </a:cubicBezTo>
                <a:cubicBezTo>
                  <a:pt x="14" y="43"/>
                  <a:pt x="14" y="43"/>
                  <a:pt x="15" y="43"/>
                </a:cubicBezTo>
                <a:cubicBezTo>
                  <a:pt x="15" y="43"/>
                  <a:pt x="15" y="43"/>
                  <a:pt x="15" y="43"/>
                </a:cubicBezTo>
                <a:cubicBezTo>
                  <a:pt x="19" y="49"/>
                  <a:pt x="19" y="49"/>
                  <a:pt x="19" y="49"/>
                </a:cubicBezTo>
                <a:cubicBezTo>
                  <a:pt x="19" y="49"/>
                  <a:pt x="19" y="49"/>
                  <a:pt x="18" y="49"/>
                </a:cubicBezTo>
                <a:moveTo>
                  <a:pt x="79" y="95"/>
                </a:moveTo>
                <a:cubicBezTo>
                  <a:pt x="68" y="86"/>
                  <a:pt x="64" y="90"/>
                  <a:pt x="59" y="96"/>
                </a:cubicBezTo>
                <a:cubicBezTo>
                  <a:pt x="55" y="99"/>
                  <a:pt x="46" y="92"/>
                  <a:pt x="38" y="84"/>
                </a:cubicBezTo>
                <a:cubicBezTo>
                  <a:pt x="30" y="76"/>
                  <a:pt x="23" y="66"/>
                  <a:pt x="26" y="63"/>
                </a:cubicBezTo>
                <a:cubicBezTo>
                  <a:pt x="31" y="58"/>
                  <a:pt x="36" y="54"/>
                  <a:pt x="27" y="43"/>
                </a:cubicBezTo>
                <a:cubicBezTo>
                  <a:pt x="17" y="31"/>
                  <a:pt x="11" y="40"/>
                  <a:pt x="6" y="45"/>
                </a:cubicBezTo>
                <a:cubicBezTo>
                  <a:pt x="0" y="51"/>
                  <a:pt x="6" y="73"/>
                  <a:pt x="27" y="94"/>
                </a:cubicBezTo>
                <a:cubicBezTo>
                  <a:pt x="49" y="116"/>
                  <a:pt x="71" y="122"/>
                  <a:pt x="77" y="116"/>
                </a:cubicBezTo>
                <a:cubicBezTo>
                  <a:pt x="82" y="111"/>
                  <a:pt x="91" y="104"/>
                  <a:pt x="79" y="95"/>
                </a:cubicBezTo>
                <a:moveTo>
                  <a:pt x="95" y="46"/>
                </a:moveTo>
                <a:cubicBezTo>
                  <a:pt x="79" y="46"/>
                  <a:pt x="79" y="46"/>
                  <a:pt x="79" y="46"/>
                </a:cubicBezTo>
                <a:cubicBezTo>
                  <a:pt x="79" y="42"/>
                  <a:pt x="79" y="42"/>
                  <a:pt x="79" y="42"/>
                </a:cubicBezTo>
                <a:cubicBezTo>
                  <a:pt x="83" y="42"/>
                  <a:pt x="83" y="42"/>
                  <a:pt x="83" y="42"/>
                </a:cubicBezTo>
                <a:cubicBezTo>
                  <a:pt x="83" y="28"/>
                  <a:pt x="83" y="28"/>
                  <a:pt x="83" y="28"/>
                </a:cubicBezTo>
                <a:cubicBezTo>
                  <a:pt x="79" y="28"/>
                  <a:pt x="79" y="28"/>
                  <a:pt x="79" y="28"/>
                </a:cubicBezTo>
                <a:cubicBezTo>
                  <a:pt x="79" y="24"/>
                  <a:pt x="79" y="24"/>
                  <a:pt x="79" y="24"/>
                </a:cubicBezTo>
                <a:cubicBezTo>
                  <a:pt x="91" y="24"/>
                  <a:pt x="91" y="24"/>
                  <a:pt x="91" y="24"/>
                </a:cubicBezTo>
                <a:cubicBezTo>
                  <a:pt x="91" y="42"/>
                  <a:pt x="91" y="42"/>
                  <a:pt x="91" y="42"/>
                </a:cubicBezTo>
                <a:cubicBezTo>
                  <a:pt x="95" y="42"/>
                  <a:pt x="95" y="42"/>
                  <a:pt x="95" y="42"/>
                </a:cubicBezTo>
                <a:lnTo>
                  <a:pt x="95" y="46"/>
                </a:lnTo>
                <a:close/>
                <a:moveTo>
                  <a:pt x="87" y="10"/>
                </a:moveTo>
                <a:cubicBezTo>
                  <a:pt x="90" y="10"/>
                  <a:pt x="92" y="12"/>
                  <a:pt x="92" y="15"/>
                </a:cubicBezTo>
                <a:cubicBezTo>
                  <a:pt x="92" y="17"/>
                  <a:pt x="90" y="19"/>
                  <a:pt x="87" y="19"/>
                </a:cubicBezTo>
                <a:cubicBezTo>
                  <a:pt x="84" y="19"/>
                  <a:pt x="82" y="17"/>
                  <a:pt x="82" y="15"/>
                </a:cubicBezTo>
                <a:cubicBezTo>
                  <a:pt x="82" y="12"/>
                  <a:pt x="84" y="10"/>
                  <a:pt x="87" y="10"/>
                </a:cubicBezTo>
                <a:moveTo>
                  <a:pt x="86" y="0"/>
                </a:moveTo>
                <a:cubicBezTo>
                  <a:pt x="66" y="0"/>
                  <a:pt x="50" y="13"/>
                  <a:pt x="50" y="29"/>
                </a:cubicBezTo>
                <a:cubicBezTo>
                  <a:pt x="50" y="38"/>
                  <a:pt x="56" y="47"/>
                  <a:pt x="65" y="52"/>
                </a:cubicBezTo>
                <a:cubicBezTo>
                  <a:pt x="64" y="57"/>
                  <a:pt x="61" y="62"/>
                  <a:pt x="57" y="66"/>
                </a:cubicBezTo>
                <a:cubicBezTo>
                  <a:pt x="66" y="66"/>
                  <a:pt x="75" y="63"/>
                  <a:pt x="80" y="57"/>
                </a:cubicBezTo>
                <a:cubicBezTo>
                  <a:pt x="82" y="57"/>
                  <a:pt x="84" y="58"/>
                  <a:pt x="86" y="58"/>
                </a:cubicBezTo>
                <a:cubicBezTo>
                  <a:pt x="106" y="58"/>
                  <a:pt x="123" y="45"/>
                  <a:pt x="123" y="29"/>
                </a:cubicBezTo>
                <a:cubicBezTo>
                  <a:pt x="123" y="13"/>
                  <a:pt x="106" y="0"/>
                  <a:pt x="86" y="0"/>
                </a:cubicBezTo>
              </a:path>
            </a:pathLst>
          </a:custGeom>
          <a:solidFill>
            <a:schemeClr val="accent2"/>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4" name="Freeform 363"/>
          <p:cNvSpPr>
            <a:spLocks noEditPoints="1"/>
          </p:cNvSpPr>
          <p:nvPr/>
        </p:nvSpPr>
        <p:spPr bwMode="auto">
          <a:xfrm>
            <a:off x="13968171" y="6814344"/>
            <a:ext cx="879323" cy="1078706"/>
          </a:xfrm>
          <a:custGeom>
            <a:avLst/>
            <a:gdLst/>
            <a:ahLst/>
            <a:cxnLst>
              <a:cxn ang="0">
                <a:pos x="19" y="108"/>
              </a:cxn>
              <a:cxn ang="0">
                <a:pos x="17" y="104"/>
              </a:cxn>
              <a:cxn ang="0">
                <a:pos x="58" y="102"/>
              </a:cxn>
              <a:cxn ang="0">
                <a:pos x="60" y="106"/>
              </a:cxn>
              <a:cxn ang="0">
                <a:pos x="62" y="90"/>
              </a:cxn>
              <a:cxn ang="0">
                <a:pos x="17" y="87"/>
              </a:cxn>
              <a:cxn ang="0">
                <a:pos x="19" y="83"/>
              </a:cxn>
              <a:cxn ang="0">
                <a:pos x="65" y="85"/>
              </a:cxn>
              <a:cxn ang="0">
                <a:pos x="62" y="90"/>
              </a:cxn>
              <a:cxn ang="0">
                <a:pos x="19" y="54"/>
              </a:cxn>
              <a:cxn ang="0">
                <a:pos x="17" y="50"/>
              </a:cxn>
              <a:cxn ang="0">
                <a:pos x="73" y="48"/>
              </a:cxn>
              <a:cxn ang="0">
                <a:pos x="75" y="52"/>
              </a:cxn>
              <a:cxn ang="0">
                <a:pos x="73" y="73"/>
              </a:cxn>
              <a:cxn ang="0">
                <a:pos x="17" y="71"/>
              </a:cxn>
              <a:cxn ang="0">
                <a:pos x="19" y="67"/>
              </a:cxn>
              <a:cxn ang="0">
                <a:pos x="75" y="69"/>
              </a:cxn>
              <a:cxn ang="0">
                <a:pos x="73" y="73"/>
              </a:cxn>
              <a:cxn ang="0">
                <a:pos x="93" y="132"/>
              </a:cxn>
              <a:cxn ang="0">
                <a:pos x="87" y="132"/>
              </a:cxn>
              <a:cxn ang="0">
                <a:pos x="76" y="118"/>
              </a:cxn>
              <a:cxn ang="0">
                <a:pos x="89" y="123"/>
              </a:cxn>
              <a:cxn ang="0">
                <a:pos x="109" y="107"/>
              </a:cxn>
              <a:cxn ang="0">
                <a:pos x="92" y="92"/>
              </a:cxn>
              <a:cxn ang="0">
                <a:pos x="92" y="146"/>
              </a:cxn>
              <a:cxn ang="0">
                <a:pos x="92" y="92"/>
              </a:cxn>
              <a:cxn ang="0">
                <a:pos x="8" y="131"/>
              </a:cxn>
              <a:cxn ang="0">
                <a:pos x="0" y="23"/>
              </a:cxn>
              <a:cxn ang="0">
                <a:pos x="23" y="15"/>
              </a:cxn>
              <a:cxn ang="0">
                <a:pos x="33" y="27"/>
              </a:cxn>
              <a:cxn ang="0">
                <a:pos x="71" y="17"/>
              </a:cxn>
              <a:cxn ang="0">
                <a:pos x="83" y="15"/>
              </a:cxn>
              <a:cxn ang="0">
                <a:pos x="94" y="86"/>
              </a:cxn>
              <a:cxn ang="0">
                <a:pos x="83" y="87"/>
              </a:cxn>
              <a:cxn ang="0">
                <a:pos x="11" y="38"/>
              </a:cxn>
              <a:cxn ang="0">
                <a:pos x="58" y="121"/>
              </a:cxn>
              <a:cxn ang="0">
                <a:pos x="47" y="11"/>
              </a:cxn>
              <a:cxn ang="0">
                <a:pos x="47" y="4"/>
              </a:cxn>
              <a:cxn ang="0">
                <a:pos x="47" y="11"/>
              </a:cxn>
              <a:cxn ang="0">
                <a:pos x="57" y="11"/>
              </a:cxn>
              <a:cxn ang="0">
                <a:pos x="54" y="7"/>
              </a:cxn>
              <a:cxn ang="0">
                <a:pos x="47" y="0"/>
              </a:cxn>
              <a:cxn ang="0">
                <a:pos x="40" y="7"/>
              </a:cxn>
              <a:cxn ang="0">
                <a:pos x="33" y="11"/>
              </a:cxn>
              <a:cxn ang="0">
                <a:pos x="27" y="17"/>
              </a:cxn>
              <a:cxn ang="0">
                <a:pos x="60" y="23"/>
              </a:cxn>
              <a:cxn ang="0">
                <a:pos x="67" y="17"/>
              </a:cxn>
            </a:cxnLst>
            <a:rect l="0" t="0" r="r" b="b"/>
            <a:pathLst>
              <a:path w="119" h="146">
                <a:moveTo>
                  <a:pt x="58" y="108"/>
                </a:moveTo>
                <a:cubicBezTo>
                  <a:pt x="19" y="108"/>
                  <a:pt x="19" y="108"/>
                  <a:pt x="19" y="108"/>
                </a:cubicBezTo>
                <a:cubicBezTo>
                  <a:pt x="18" y="108"/>
                  <a:pt x="17" y="107"/>
                  <a:pt x="17" y="106"/>
                </a:cubicBezTo>
                <a:cubicBezTo>
                  <a:pt x="17" y="104"/>
                  <a:pt x="17" y="104"/>
                  <a:pt x="17" y="104"/>
                </a:cubicBezTo>
                <a:cubicBezTo>
                  <a:pt x="17" y="103"/>
                  <a:pt x="18" y="102"/>
                  <a:pt x="19" y="102"/>
                </a:cubicBezTo>
                <a:cubicBezTo>
                  <a:pt x="58" y="102"/>
                  <a:pt x="58" y="102"/>
                  <a:pt x="58" y="102"/>
                </a:cubicBezTo>
                <a:cubicBezTo>
                  <a:pt x="59" y="102"/>
                  <a:pt x="60" y="103"/>
                  <a:pt x="60" y="104"/>
                </a:cubicBezTo>
                <a:cubicBezTo>
                  <a:pt x="60" y="106"/>
                  <a:pt x="60" y="106"/>
                  <a:pt x="60" y="106"/>
                </a:cubicBezTo>
                <a:cubicBezTo>
                  <a:pt x="60" y="107"/>
                  <a:pt x="59" y="108"/>
                  <a:pt x="58" y="108"/>
                </a:cubicBezTo>
                <a:moveTo>
                  <a:pt x="62" y="90"/>
                </a:moveTo>
                <a:cubicBezTo>
                  <a:pt x="19" y="90"/>
                  <a:pt x="19" y="90"/>
                  <a:pt x="19" y="90"/>
                </a:cubicBezTo>
                <a:cubicBezTo>
                  <a:pt x="18" y="90"/>
                  <a:pt x="17" y="89"/>
                  <a:pt x="17" y="87"/>
                </a:cubicBezTo>
                <a:cubicBezTo>
                  <a:pt x="17" y="85"/>
                  <a:pt x="17" y="85"/>
                  <a:pt x="17" y="85"/>
                </a:cubicBezTo>
                <a:cubicBezTo>
                  <a:pt x="17" y="84"/>
                  <a:pt x="18" y="83"/>
                  <a:pt x="19" y="83"/>
                </a:cubicBezTo>
                <a:cubicBezTo>
                  <a:pt x="62" y="83"/>
                  <a:pt x="62" y="83"/>
                  <a:pt x="62" y="83"/>
                </a:cubicBezTo>
                <a:cubicBezTo>
                  <a:pt x="64" y="83"/>
                  <a:pt x="65" y="84"/>
                  <a:pt x="65" y="85"/>
                </a:cubicBezTo>
                <a:cubicBezTo>
                  <a:pt x="65" y="87"/>
                  <a:pt x="65" y="87"/>
                  <a:pt x="65" y="87"/>
                </a:cubicBezTo>
                <a:cubicBezTo>
                  <a:pt x="65" y="89"/>
                  <a:pt x="64" y="90"/>
                  <a:pt x="62" y="90"/>
                </a:cubicBezTo>
                <a:moveTo>
                  <a:pt x="73" y="54"/>
                </a:moveTo>
                <a:cubicBezTo>
                  <a:pt x="19" y="54"/>
                  <a:pt x="19" y="54"/>
                  <a:pt x="19" y="54"/>
                </a:cubicBezTo>
                <a:cubicBezTo>
                  <a:pt x="18" y="54"/>
                  <a:pt x="17" y="53"/>
                  <a:pt x="17" y="52"/>
                </a:cubicBezTo>
                <a:cubicBezTo>
                  <a:pt x="17" y="50"/>
                  <a:pt x="17" y="50"/>
                  <a:pt x="17" y="50"/>
                </a:cubicBezTo>
                <a:cubicBezTo>
                  <a:pt x="17" y="49"/>
                  <a:pt x="18" y="48"/>
                  <a:pt x="19" y="48"/>
                </a:cubicBezTo>
                <a:cubicBezTo>
                  <a:pt x="73" y="48"/>
                  <a:pt x="73" y="48"/>
                  <a:pt x="73" y="48"/>
                </a:cubicBezTo>
                <a:cubicBezTo>
                  <a:pt x="74" y="48"/>
                  <a:pt x="75" y="49"/>
                  <a:pt x="75" y="50"/>
                </a:cubicBezTo>
                <a:cubicBezTo>
                  <a:pt x="75" y="52"/>
                  <a:pt x="75" y="52"/>
                  <a:pt x="75" y="52"/>
                </a:cubicBezTo>
                <a:cubicBezTo>
                  <a:pt x="75" y="53"/>
                  <a:pt x="74" y="54"/>
                  <a:pt x="73" y="54"/>
                </a:cubicBezTo>
                <a:moveTo>
                  <a:pt x="73" y="73"/>
                </a:moveTo>
                <a:cubicBezTo>
                  <a:pt x="19" y="73"/>
                  <a:pt x="19" y="73"/>
                  <a:pt x="19" y="73"/>
                </a:cubicBezTo>
                <a:cubicBezTo>
                  <a:pt x="18" y="73"/>
                  <a:pt x="17" y="72"/>
                  <a:pt x="17" y="71"/>
                </a:cubicBezTo>
                <a:cubicBezTo>
                  <a:pt x="17" y="69"/>
                  <a:pt x="17" y="69"/>
                  <a:pt x="17" y="69"/>
                </a:cubicBezTo>
                <a:cubicBezTo>
                  <a:pt x="17" y="68"/>
                  <a:pt x="18" y="67"/>
                  <a:pt x="19" y="67"/>
                </a:cubicBezTo>
                <a:cubicBezTo>
                  <a:pt x="73" y="67"/>
                  <a:pt x="73" y="67"/>
                  <a:pt x="73" y="67"/>
                </a:cubicBezTo>
                <a:cubicBezTo>
                  <a:pt x="74" y="67"/>
                  <a:pt x="75" y="68"/>
                  <a:pt x="75" y="69"/>
                </a:cubicBezTo>
                <a:cubicBezTo>
                  <a:pt x="75" y="71"/>
                  <a:pt x="75" y="71"/>
                  <a:pt x="75" y="71"/>
                </a:cubicBezTo>
                <a:cubicBezTo>
                  <a:pt x="75" y="72"/>
                  <a:pt x="74" y="73"/>
                  <a:pt x="73" y="73"/>
                </a:cubicBezTo>
                <a:moveTo>
                  <a:pt x="109" y="113"/>
                </a:moveTo>
                <a:cubicBezTo>
                  <a:pt x="93" y="132"/>
                  <a:pt x="93" y="132"/>
                  <a:pt x="93" y="132"/>
                </a:cubicBezTo>
                <a:cubicBezTo>
                  <a:pt x="92" y="133"/>
                  <a:pt x="91" y="133"/>
                  <a:pt x="89" y="133"/>
                </a:cubicBezTo>
                <a:cubicBezTo>
                  <a:pt x="89" y="133"/>
                  <a:pt x="88" y="133"/>
                  <a:pt x="87" y="132"/>
                </a:cubicBezTo>
                <a:cubicBezTo>
                  <a:pt x="76" y="124"/>
                  <a:pt x="76" y="124"/>
                  <a:pt x="76" y="124"/>
                </a:cubicBezTo>
                <a:cubicBezTo>
                  <a:pt x="75" y="123"/>
                  <a:pt x="74" y="120"/>
                  <a:pt x="76" y="118"/>
                </a:cubicBezTo>
                <a:cubicBezTo>
                  <a:pt x="77" y="116"/>
                  <a:pt x="80" y="116"/>
                  <a:pt x="82" y="118"/>
                </a:cubicBezTo>
                <a:cubicBezTo>
                  <a:pt x="89" y="123"/>
                  <a:pt x="89" y="123"/>
                  <a:pt x="89" y="123"/>
                </a:cubicBezTo>
                <a:cubicBezTo>
                  <a:pt x="103" y="108"/>
                  <a:pt x="103" y="108"/>
                  <a:pt x="103" y="108"/>
                </a:cubicBezTo>
                <a:cubicBezTo>
                  <a:pt x="105" y="106"/>
                  <a:pt x="107" y="106"/>
                  <a:pt x="109" y="107"/>
                </a:cubicBezTo>
                <a:cubicBezTo>
                  <a:pt x="111" y="109"/>
                  <a:pt x="111" y="111"/>
                  <a:pt x="109" y="113"/>
                </a:cubicBezTo>
                <a:moveTo>
                  <a:pt x="92" y="92"/>
                </a:moveTo>
                <a:cubicBezTo>
                  <a:pt x="77" y="92"/>
                  <a:pt x="65" y="104"/>
                  <a:pt x="65" y="119"/>
                </a:cubicBezTo>
                <a:cubicBezTo>
                  <a:pt x="65" y="134"/>
                  <a:pt x="77" y="146"/>
                  <a:pt x="92" y="146"/>
                </a:cubicBezTo>
                <a:cubicBezTo>
                  <a:pt x="106" y="146"/>
                  <a:pt x="119" y="134"/>
                  <a:pt x="119" y="119"/>
                </a:cubicBezTo>
                <a:cubicBezTo>
                  <a:pt x="119" y="104"/>
                  <a:pt x="106" y="92"/>
                  <a:pt x="92" y="92"/>
                </a:cubicBezTo>
                <a:moveTo>
                  <a:pt x="61" y="131"/>
                </a:moveTo>
                <a:cubicBezTo>
                  <a:pt x="8" y="131"/>
                  <a:pt x="8" y="131"/>
                  <a:pt x="8" y="131"/>
                </a:cubicBezTo>
                <a:cubicBezTo>
                  <a:pt x="4" y="131"/>
                  <a:pt x="0" y="127"/>
                  <a:pt x="0" y="123"/>
                </a:cubicBezTo>
                <a:cubicBezTo>
                  <a:pt x="0" y="23"/>
                  <a:pt x="0" y="23"/>
                  <a:pt x="0" y="23"/>
                </a:cubicBezTo>
                <a:cubicBezTo>
                  <a:pt x="0" y="18"/>
                  <a:pt x="4" y="15"/>
                  <a:pt x="6" y="15"/>
                </a:cubicBezTo>
                <a:cubicBezTo>
                  <a:pt x="23" y="15"/>
                  <a:pt x="23" y="15"/>
                  <a:pt x="23" y="15"/>
                </a:cubicBezTo>
                <a:cubicBezTo>
                  <a:pt x="23" y="15"/>
                  <a:pt x="23" y="16"/>
                  <a:pt x="23" y="17"/>
                </a:cubicBezTo>
                <a:cubicBezTo>
                  <a:pt x="23" y="23"/>
                  <a:pt x="28" y="27"/>
                  <a:pt x="33" y="27"/>
                </a:cubicBezTo>
                <a:cubicBezTo>
                  <a:pt x="60" y="27"/>
                  <a:pt x="60" y="27"/>
                  <a:pt x="60" y="27"/>
                </a:cubicBezTo>
                <a:cubicBezTo>
                  <a:pt x="66" y="27"/>
                  <a:pt x="71" y="23"/>
                  <a:pt x="71" y="17"/>
                </a:cubicBezTo>
                <a:cubicBezTo>
                  <a:pt x="71" y="16"/>
                  <a:pt x="71" y="15"/>
                  <a:pt x="71" y="15"/>
                </a:cubicBezTo>
                <a:cubicBezTo>
                  <a:pt x="83" y="15"/>
                  <a:pt x="83" y="15"/>
                  <a:pt x="83" y="15"/>
                </a:cubicBezTo>
                <a:cubicBezTo>
                  <a:pt x="90" y="15"/>
                  <a:pt x="94" y="18"/>
                  <a:pt x="94" y="23"/>
                </a:cubicBezTo>
                <a:cubicBezTo>
                  <a:pt x="94" y="86"/>
                  <a:pt x="94" y="86"/>
                  <a:pt x="94" y="86"/>
                </a:cubicBezTo>
                <a:cubicBezTo>
                  <a:pt x="93" y="85"/>
                  <a:pt x="92" y="85"/>
                  <a:pt x="92" y="85"/>
                </a:cubicBezTo>
                <a:cubicBezTo>
                  <a:pt x="89" y="85"/>
                  <a:pt x="86" y="86"/>
                  <a:pt x="83" y="87"/>
                </a:cubicBezTo>
                <a:cubicBezTo>
                  <a:pt x="83" y="38"/>
                  <a:pt x="83" y="38"/>
                  <a:pt x="83" y="38"/>
                </a:cubicBezTo>
                <a:cubicBezTo>
                  <a:pt x="11" y="38"/>
                  <a:pt x="11" y="38"/>
                  <a:pt x="11" y="38"/>
                </a:cubicBezTo>
                <a:cubicBezTo>
                  <a:pt x="11" y="121"/>
                  <a:pt x="11" y="121"/>
                  <a:pt x="11" y="121"/>
                </a:cubicBezTo>
                <a:cubicBezTo>
                  <a:pt x="58" y="121"/>
                  <a:pt x="58" y="121"/>
                  <a:pt x="58" y="121"/>
                </a:cubicBezTo>
                <a:cubicBezTo>
                  <a:pt x="59" y="124"/>
                  <a:pt x="59" y="128"/>
                  <a:pt x="61" y="131"/>
                </a:cubicBezTo>
                <a:moveTo>
                  <a:pt x="47" y="11"/>
                </a:moveTo>
                <a:cubicBezTo>
                  <a:pt x="45" y="11"/>
                  <a:pt x="44" y="9"/>
                  <a:pt x="44" y="7"/>
                </a:cubicBezTo>
                <a:cubicBezTo>
                  <a:pt x="44" y="6"/>
                  <a:pt x="45" y="4"/>
                  <a:pt x="47" y="4"/>
                </a:cubicBezTo>
                <a:cubicBezTo>
                  <a:pt x="49" y="4"/>
                  <a:pt x="50" y="6"/>
                  <a:pt x="50" y="7"/>
                </a:cubicBezTo>
                <a:cubicBezTo>
                  <a:pt x="50" y="9"/>
                  <a:pt x="49" y="11"/>
                  <a:pt x="47" y="11"/>
                </a:cubicBezTo>
                <a:moveTo>
                  <a:pt x="60" y="11"/>
                </a:moveTo>
                <a:cubicBezTo>
                  <a:pt x="57" y="11"/>
                  <a:pt x="57" y="11"/>
                  <a:pt x="57" y="11"/>
                </a:cubicBezTo>
                <a:cubicBezTo>
                  <a:pt x="56" y="11"/>
                  <a:pt x="54" y="9"/>
                  <a:pt x="54" y="7"/>
                </a:cubicBezTo>
                <a:cubicBezTo>
                  <a:pt x="54" y="7"/>
                  <a:pt x="54" y="7"/>
                  <a:pt x="54" y="7"/>
                </a:cubicBezTo>
                <a:cubicBezTo>
                  <a:pt x="54" y="3"/>
                  <a:pt x="51" y="0"/>
                  <a:pt x="47" y="0"/>
                </a:cubicBezTo>
                <a:cubicBezTo>
                  <a:pt x="47" y="0"/>
                  <a:pt x="47" y="0"/>
                  <a:pt x="47" y="0"/>
                </a:cubicBezTo>
                <a:cubicBezTo>
                  <a:pt x="43" y="0"/>
                  <a:pt x="40" y="3"/>
                  <a:pt x="40" y="7"/>
                </a:cubicBezTo>
                <a:cubicBezTo>
                  <a:pt x="40" y="7"/>
                  <a:pt x="40" y="7"/>
                  <a:pt x="40" y="7"/>
                </a:cubicBezTo>
                <a:cubicBezTo>
                  <a:pt x="40" y="9"/>
                  <a:pt x="38" y="11"/>
                  <a:pt x="37" y="11"/>
                </a:cubicBezTo>
                <a:cubicBezTo>
                  <a:pt x="33" y="11"/>
                  <a:pt x="33" y="11"/>
                  <a:pt x="33" y="11"/>
                </a:cubicBezTo>
                <a:cubicBezTo>
                  <a:pt x="30" y="11"/>
                  <a:pt x="27" y="13"/>
                  <a:pt x="27" y="17"/>
                </a:cubicBezTo>
                <a:cubicBezTo>
                  <a:pt x="27" y="17"/>
                  <a:pt x="27" y="17"/>
                  <a:pt x="27" y="17"/>
                </a:cubicBezTo>
                <a:cubicBezTo>
                  <a:pt x="27" y="20"/>
                  <a:pt x="30" y="23"/>
                  <a:pt x="33" y="23"/>
                </a:cubicBezTo>
                <a:cubicBezTo>
                  <a:pt x="60" y="23"/>
                  <a:pt x="60" y="23"/>
                  <a:pt x="60" y="23"/>
                </a:cubicBezTo>
                <a:cubicBezTo>
                  <a:pt x="64" y="23"/>
                  <a:pt x="67" y="20"/>
                  <a:pt x="67" y="17"/>
                </a:cubicBezTo>
                <a:cubicBezTo>
                  <a:pt x="67" y="17"/>
                  <a:pt x="67" y="17"/>
                  <a:pt x="67" y="17"/>
                </a:cubicBezTo>
                <a:cubicBezTo>
                  <a:pt x="67" y="13"/>
                  <a:pt x="64" y="11"/>
                  <a:pt x="60" y="11"/>
                </a:cubicBezTo>
              </a:path>
            </a:pathLst>
          </a:custGeom>
          <a:solidFill>
            <a:schemeClr val="accent3"/>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Tree>
    <p:extLst>
      <p:ext uri="{BB962C8B-B14F-4D97-AF65-F5344CB8AC3E}">
        <p14:creationId xmlns:p14="http://schemas.microsoft.com/office/powerpoint/2010/main" val="3824212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1"/>
                                        </p:tgtEl>
                                        <p:attrNameLst>
                                          <p:attrName>style.visibility</p:attrName>
                                        </p:attrNameLst>
                                      </p:cBhvr>
                                      <p:to>
                                        <p:strVal val="visible"/>
                                      </p:to>
                                    </p:set>
                                    <p:animEffect transition="in" filter="fade">
                                      <p:cBhvr>
                                        <p:cTn id="12" dur="500"/>
                                        <p:tgtEl>
                                          <p:spTgt spid="61"/>
                                        </p:tgtEl>
                                      </p:cBhvr>
                                    </p:animEffect>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1" fill="hold" nodeType="afterEffect">
                                  <p:stCondLst>
                                    <p:cond delay="0"/>
                                  </p:stCondLst>
                                  <p:childTnLst>
                                    <p:set>
                                      <p:cBhvr>
                                        <p:cTn id="20" dur="1" fill="hold">
                                          <p:stCondLst>
                                            <p:cond delay="0"/>
                                          </p:stCondLst>
                                        </p:cTn>
                                        <p:tgtEl>
                                          <p:spTgt spid="26"/>
                                        </p:tgtEl>
                                        <p:attrNameLst>
                                          <p:attrName>style.visibility</p:attrName>
                                        </p:attrNameLst>
                                      </p:cBhvr>
                                      <p:to>
                                        <p:strVal val="visible"/>
                                      </p:to>
                                    </p:set>
                                    <p:anim calcmode="lin" valueType="num">
                                      <p:cBhvr additive="base">
                                        <p:cTn id="21" dur="500" fill="hold"/>
                                        <p:tgtEl>
                                          <p:spTgt spid="26"/>
                                        </p:tgtEl>
                                        <p:attrNameLst>
                                          <p:attrName>ppt_x</p:attrName>
                                        </p:attrNameLst>
                                      </p:cBhvr>
                                      <p:tavLst>
                                        <p:tav tm="0">
                                          <p:val>
                                            <p:strVal val="#ppt_x"/>
                                          </p:val>
                                        </p:tav>
                                        <p:tav tm="100000">
                                          <p:val>
                                            <p:strVal val="#ppt_x"/>
                                          </p:val>
                                        </p:tav>
                                      </p:tavLst>
                                    </p:anim>
                                    <p:anim calcmode="lin" valueType="num">
                                      <p:cBhvr additive="base">
                                        <p:cTn id="22" dur="500" fill="hold"/>
                                        <p:tgtEl>
                                          <p:spTgt spid="26"/>
                                        </p:tgtEl>
                                        <p:attrNameLst>
                                          <p:attrName>ppt_y</p:attrName>
                                        </p:attrNameLst>
                                      </p:cBhvr>
                                      <p:tavLst>
                                        <p:tav tm="0">
                                          <p:val>
                                            <p:strVal val="0-#ppt_h/2"/>
                                          </p:val>
                                        </p:tav>
                                        <p:tav tm="100000">
                                          <p:val>
                                            <p:strVal val="#ppt_y"/>
                                          </p:val>
                                        </p:tav>
                                      </p:tavLst>
                                    </p:anim>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63"/>
                                        </p:tgtEl>
                                        <p:attrNameLst>
                                          <p:attrName>style.visibility</p:attrName>
                                        </p:attrNameLst>
                                      </p:cBhvr>
                                      <p:to>
                                        <p:strVal val="visible"/>
                                      </p:to>
                                    </p:set>
                                    <p:animEffect transition="in" filter="fade">
                                      <p:cBhvr>
                                        <p:cTn id="26" dur="500"/>
                                        <p:tgtEl>
                                          <p:spTgt spid="63"/>
                                        </p:tgtEl>
                                      </p:cBhvr>
                                    </p:animEffect>
                                  </p:childTnLst>
                                </p:cTn>
                              </p:par>
                            </p:childTnLst>
                          </p:cTn>
                        </p:par>
                        <p:par>
                          <p:cTn id="27" fill="hold">
                            <p:stCondLst>
                              <p:cond delay="2500"/>
                            </p:stCondLst>
                            <p:childTnLst>
                              <p:par>
                                <p:cTn id="28" presetID="2" presetClass="entr" presetSubtype="4"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 calcmode="lin" valueType="num">
                                      <p:cBhvr additive="base">
                                        <p:cTn id="30" dur="500" fill="hold"/>
                                        <p:tgtEl>
                                          <p:spTgt spid="16"/>
                                        </p:tgtEl>
                                        <p:attrNameLst>
                                          <p:attrName>ppt_x</p:attrName>
                                        </p:attrNameLst>
                                      </p:cBhvr>
                                      <p:tavLst>
                                        <p:tav tm="0">
                                          <p:val>
                                            <p:strVal val="#ppt_x"/>
                                          </p:val>
                                        </p:tav>
                                        <p:tav tm="100000">
                                          <p:val>
                                            <p:strVal val="#ppt_x"/>
                                          </p:val>
                                        </p:tav>
                                      </p:tavLst>
                                    </p:anim>
                                    <p:anim calcmode="lin" valueType="num">
                                      <p:cBhvr additive="base">
                                        <p:cTn id="31" dur="500" fill="hold"/>
                                        <p:tgtEl>
                                          <p:spTgt spid="16"/>
                                        </p:tgtEl>
                                        <p:attrNameLst>
                                          <p:attrName>ppt_y</p:attrName>
                                        </p:attrNameLst>
                                      </p:cBhvr>
                                      <p:tavLst>
                                        <p:tav tm="0">
                                          <p:val>
                                            <p:strVal val="1+#ppt_h/2"/>
                                          </p:val>
                                        </p:tav>
                                        <p:tav tm="100000">
                                          <p:val>
                                            <p:strVal val="#ppt_y"/>
                                          </p:val>
                                        </p:tav>
                                      </p:tavLst>
                                    </p:anim>
                                  </p:childTnLst>
                                </p:cTn>
                              </p:par>
                            </p:childTnLst>
                          </p:cTn>
                        </p:par>
                        <p:par>
                          <p:cTn id="32" fill="hold">
                            <p:stCondLst>
                              <p:cond delay="3000"/>
                            </p:stCondLst>
                            <p:childTnLst>
                              <p:par>
                                <p:cTn id="33" presetID="2" presetClass="entr" presetSubtype="1" fill="hold" nodeType="afterEffect">
                                  <p:stCondLst>
                                    <p:cond delay="0"/>
                                  </p:stCondLst>
                                  <p:childTnLst>
                                    <p:set>
                                      <p:cBhvr>
                                        <p:cTn id="34" dur="1" fill="hold">
                                          <p:stCondLst>
                                            <p:cond delay="0"/>
                                          </p:stCondLst>
                                        </p:cTn>
                                        <p:tgtEl>
                                          <p:spTgt spid="43"/>
                                        </p:tgtEl>
                                        <p:attrNameLst>
                                          <p:attrName>style.visibility</p:attrName>
                                        </p:attrNameLst>
                                      </p:cBhvr>
                                      <p:to>
                                        <p:strVal val="visible"/>
                                      </p:to>
                                    </p:set>
                                    <p:anim calcmode="lin" valueType="num">
                                      <p:cBhvr additive="base">
                                        <p:cTn id="35" dur="500" fill="hold"/>
                                        <p:tgtEl>
                                          <p:spTgt spid="43"/>
                                        </p:tgtEl>
                                        <p:attrNameLst>
                                          <p:attrName>ppt_x</p:attrName>
                                        </p:attrNameLst>
                                      </p:cBhvr>
                                      <p:tavLst>
                                        <p:tav tm="0">
                                          <p:val>
                                            <p:strVal val="#ppt_x"/>
                                          </p:val>
                                        </p:tav>
                                        <p:tav tm="100000">
                                          <p:val>
                                            <p:strVal val="#ppt_x"/>
                                          </p:val>
                                        </p:tav>
                                      </p:tavLst>
                                    </p:anim>
                                    <p:anim calcmode="lin" valueType="num">
                                      <p:cBhvr additive="base">
                                        <p:cTn id="36" dur="500" fill="hold"/>
                                        <p:tgtEl>
                                          <p:spTgt spid="43"/>
                                        </p:tgtEl>
                                        <p:attrNameLst>
                                          <p:attrName>ppt_y</p:attrName>
                                        </p:attrNameLst>
                                      </p:cBhvr>
                                      <p:tavLst>
                                        <p:tav tm="0">
                                          <p:val>
                                            <p:strVal val="0-#ppt_h/2"/>
                                          </p:val>
                                        </p:tav>
                                        <p:tav tm="100000">
                                          <p:val>
                                            <p:strVal val="#ppt_y"/>
                                          </p:val>
                                        </p:tav>
                                      </p:tavLst>
                                    </p:anim>
                                  </p:childTnLst>
                                </p:cTn>
                              </p:par>
                            </p:childTnLst>
                          </p:cTn>
                        </p:par>
                        <p:par>
                          <p:cTn id="37" fill="hold">
                            <p:stCondLst>
                              <p:cond delay="3500"/>
                            </p:stCondLst>
                            <p:childTnLst>
                              <p:par>
                                <p:cTn id="38" presetID="10" presetClass="entr" presetSubtype="0" fill="hold" grpId="0" nodeType="afterEffect">
                                  <p:stCondLst>
                                    <p:cond delay="0"/>
                                  </p:stCondLst>
                                  <p:childTnLst>
                                    <p:set>
                                      <p:cBhvr>
                                        <p:cTn id="39" dur="1" fill="hold">
                                          <p:stCondLst>
                                            <p:cond delay="0"/>
                                          </p:stCondLst>
                                        </p:cTn>
                                        <p:tgtEl>
                                          <p:spTgt spid="64"/>
                                        </p:tgtEl>
                                        <p:attrNameLst>
                                          <p:attrName>style.visibility</p:attrName>
                                        </p:attrNameLst>
                                      </p:cBhvr>
                                      <p:to>
                                        <p:strVal val="visible"/>
                                      </p:to>
                                    </p:set>
                                    <p:animEffect transition="in" filter="fade">
                                      <p:cBhvr>
                                        <p:cTn id="40" dur="500"/>
                                        <p:tgtEl>
                                          <p:spTgt spid="64"/>
                                        </p:tgtEl>
                                      </p:cBhvr>
                                    </p:animEffect>
                                  </p:childTnLst>
                                </p:cTn>
                              </p:par>
                            </p:childTnLst>
                          </p:cTn>
                        </p:par>
                        <p:par>
                          <p:cTn id="41" fill="hold">
                            <p:stCondLst>
                              <p:cond delay="4000"/>
                            </p:stCondLst>
                            <p:childTnLst>
                              <p:par>
                                <p:cTn id="42" presetID="2" presetClass="entr" presetSubtype="4" fill="hold" grpId="0" nodeType="afterEffect">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cBhvr additive="base">
                                        <p:cTn id="44" dur="500" fill="hold"/>
                                        <p:tgtEl>
                                          <p:spTgt spid="17"/>
                                        </p:tgtEl>
                                        <p:attrNameLst>
                                          <p:attrName>ppt_x</p:attrName>
                                        </p:attrNameLst>
                                      </p:cBhvr>
                                      <p:tavLst>
                                        <p:tav tm="0">
                                          <p:val>
                                            <p:strVal val="#ppt_x"/>
                                          </p:val>
                                        </p:tav>
                                        <p:tav tm="100000">
                                          <p:val>
                                            <p:strVal val="#ppt_x"/>
                                          </p:val>
                                        </p:tav>
                                      </p:tavLst>
                                    </p:anim>
                                    <p:anim calcmode="lin" valueType="num">
                                      <p:cBhvr additive="base">
                                        <p:cTn id="45" dur="500" fill="hold"/>
                                        <p:tgtEl>
                                          <p:spTgt spid="17"/>
                                        </p:tgtEl>
                                        <p:attrNameLst>
                                          <p:attrName>ppt_y</p:attrName>
                                        </p:attrNameLst>
                                      </p:cBhvr>
                                      <p:tavLst>
                                        <p:tav tm="0">
                                          <p:val>
                                            <p:strVal val="1+#ppt_h/2"/>
                                          </p:val>
                                        </p:tav>
                                        <p:tav tm="100000">
                                          <p:val>
                                            <p:strVal val="#ppt_y"/>
                                          </p:val>
                                        </p:tav>
                                      </p:tavLst>
                                    </p:anim>
                                  </p:childTnLst>
                                </p:cTn>
                              </p:par>
                            </p:childTnLst>
                          </p:cTn>
                        </p:par>
                        <p:par>
                          <p:cTn id="46" fill="hold">
                            <p:stCondLst>
                              <p:cond delay="4500"/>
                            </p:stCondLst>
                            <p:childTnLst>
                              <p:par>
                                <p:cTn id="47" presetID="2" presetClass="entr" presetSubtype="1" fill="hold" nodeType="afterEffect">
                                  <p:stCondLst>
                                    <p:cond delay="0"/>
                                  </p:stCondLst>
                                  <p:childTnLst>
                                    <p:set>
                                      <p:cBhvr>
                                        <p:cTn id="48" dur="1" fill="hold">
                                          <p:stCondLst>
                                            <p:cond delay="0"/>
                                          </p:stCondLst>
                                        </p:cTn>
                                        <p:tgtEl>
                                          <p:spTgt spid="52"/>
                                        </p:tgtEl>
                                        <p:attrNameLst>
                                          <p:attrName>style.visibility</p:attrName>
                                        </p:attrNameLst>
                                      </p:cBhvr>
                                      <p:to>
                                        <p:strVal val="visible"/>
                                      </p:to>
                                    </p:set>
                                    <p:anim calcmode="lin" valueType="num">
                                      <p:cBhvr additive="base">
                                        <p:cTn id="49" dur="500" fill="hold"/>
                                        <p:tgtEl>
                                          <p:spTgt spid="52"/>
                                        </p:tgtEl>
                                        <p:attrNameLst>
                                          <p:attrName>ppt_x</p:attrName>
                                        </p:attrNameLst>
                                      </p:cBhvr>
                                      <p:tavLst>
                                        <p:tav tm="0">
                                          <p:val>
                                            <p:strVal val="#ppt_x"/>
                                          </p:val>
                                        </p:tav>
                                        <p:tav tm="100000">
                                          <p:val>
                                            <p:strVal val="#ppt_x"/>
                                          </p:val>
                                        </p:tav>
                                      </p:tavLst>
                                    </p:anim>
                                    <p:anim calcmode="lin" valueType="num">
                                      <p:cBhvr additive="base">
                                        <p:cTn id="50" dur="500" fill="hold"/>
                                        <p:tgtEl>
                                          <p:spTgt spid="52"/>
                                        </p:tgtEl>
                                        <p:attrNameLst>
                                          <p:attrName>ppt_y</p:attrName>
                                        </p:attrNameLst>
                                      </p:cBhvr>
                                      <p:tavLst>
                                        <p:tav tm="0">
                                          <p:val>
                                            <p:strVal val="0-#ppt_h/2"/>
                                          </p:val>
                                        </p:tav>
                                        <p:tav tm="100000">
                                          <p:val>
                                            <p:strVal val="#ppt_y"/>
                                          </p:val>
                                        </p:tav>
                                      </p:tavLst>
                                    </p:anim>
                                  </p:childTnLst>
                                </p:cTn>
                              </p:par>
                            </p:childTnLst>
                          </p:cTn>
                        </p:par>
                        <p:par>
                          <p:cTn id="51" fill="hold">
                            <p:stCondLst>
                              <p:cond delay="5000"/>
                            </p:stCondLst>
                            <p:childTnLst>
                              <p:par>
                                <p:cTn id="52" presetID="10" presetClass="entr" presetSubtype="0" fill="hold" grpId="0" nodeType="afterEffect">
                                  <p:stCondLst>
                                    <p:cond delay="0"/>
                                  </p:stCondLst>
                                  <p:childTnLst>
                                    <p:set>
                                      <p:cBhvr>
                                        <p:cTn id="53" dur="1" fill="hold">
                                          <p:stCondLst>
                                            <p:cond delay="0"/>
                                          </p:stCondLst>
                                        </p:cTn>
                                        <p:tgtEl>
                                          <p:spTgt spid="62"/>
                                        </p:tgtEl>
                                        <p:attrNameLst>
                                          <p:attrName>style.visibility</p:attrName>
                                        </p:attrNameLst>
                                      </p:cBhvr>
                                      <p:to>
                                        <p:strVal val="visible"/>
                                      </p:to>
                                    </p:set>
                                    <p:animEffect transition="in" filter="fade">
                                      <p:cBhvr>
                                        <p:cTn id="54" dur="500"/>
                                        <p:tgtEl>
                                          <p:spTgt spid="62"/>
                                        </p:tgtEl>
                                      </p:cBhvr>
                                    </p:animEffect>
                                  </p:childTnLst>
                                </p:cTn>
                              </p:par>
                            </p:childTnLst>
                          </p:cTn>
                        </p:par>
                        <p:par>
                          <p:cTn id="55" fill="hold">
                            <p:stCondLst>
                              <p:cond delay="5500"/>
                            </p:stCondLst>
                            <p:childTnLst>
                              <p:par>
                                <p:cTn id="56" presetID="2" presetClass="entr" presetSubtype="4" fill="hold" grpId="0" nodeType="afterEffect">
                                  <p:stCondLst>
                                    <p:cond delay="0"/>
                                  </p:stCondLst>
                                  <p:childTnLst>
                                    <p:set>
                                      <p:cBhvr>
                                        <p:cTn id="57" dur="1" fill="hold">
                                          <p:stCondLst>
                                            <p:cond delay="0"/>
                                          </p:stCondLst>
                                        </p:cTn>
                                        <p:tgtEl>
                                          <p:spTgt spid="18"/>
                                        </p:tgtEl>
                                        <p:attrNameLst>
                                          <p:attrName>style.visibility</p:attrName>
                                        </p:attrNameLst>
                                      </p:cBhvr>
                                      <p:to>
                                        <p:strVal val="visible"/>
                                      </p:to>
                                    </p:set>
                                    <p:anim calcmode="lin" valueType="num">
                                      <p:cBhvr additive="base">
                                        <p:cTn id="58" dur="500" fill="hold"/>
                                        <p:tgtEl>
                                          <p:spTgt spid="18"/>
                                        </p:tgtEl>
                                        <p:attrNameLst>
                                          <p:attrName>ppt_x</p:attrName>
                                        </p:attrNameLst>
                                      </p:cBhvr>
                                      <p:tavLst>
                                        <p:tav tm="0">
                                          <p:val>
                                            <p:strVal val="#ppt_x"/>
                                          </p:val>
                                        </p:tav>
                                        <p:tav tm="100000">
                                          <p:val>
                                            <p:strVal val="#ppt_x"/>
                                          </p:val>
                                        </p:tav>
                                      </p:tavLst>
                                    </p:anim>
                                    <p:anim calcmode="lin" valueType="num">
                                      <p:cBhvr additive="base">
                                        <p:cTn id="5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61" grpId="0" animBg="1"/>
      <p:bldP spid="62" grpId="0" animBg="1"/>
      <p:bldP spid="63" grpId="0" animBg="1"/>
      <p:bldP spid="64" grpId="0" animBg="1"/>
    </p:bld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p:cNvGrpSpPr/>
          <p:nvPr/>
        </p:nvGrpSpPr>
        <p:grpSpPr>
          <a:xfrm>
            <a:off x="3905687" y="4642275"/>
            <a:ext cx="3275611" cy="3044371"/>
            <a:chOff x="1459354" y="1525850"/>
            <a:chExt cx="1492567" cy="1387201"/>
          </a:xfrm>
        </p:grpSpPr>
        <p:sp>
          <p:nvSpPr>
            <p:cNvPr id="62" name="Freeform 61"/>
            <p:cNvSpPr/>
            <p:nvPr/>
          </p:nvSpPr>
          <p:spPr>
            <a:xfrm flipV="1">
              <a:off x="1459354" y="1804601"/>
              <a:ext cx="607024" cy="1097683"/>
            </a:xfrm>
            <a:custGeom>
              <a:avLst/>
              <a:gdLst>
                <a:gd name="connsiteX0" fmla="*/ 388730 w 607024"/>
                <a:gd name="connsiteY0" fmla="*/ 1097683 h 1097683"/>
                <a:gd name="connsiteX1" fmla="*/ 530752 w 607024"/>
                <a:gd name="connsiteY1" fmla="*/ 646691 h 1097683"/>
                <a:gd name="connsiteX2" fmla="*/ 594189 w 607024"/>
                <a:gd name="connsiteY2" fmla="*/ 246769 h 1097683"/>
                <a:gd name="connsiteX3" fmla="*/ 584639 w 607024"/>
                <a:gd name="connsiteY3" fmla="*/ 215519 h 1097683"/>
                <a:gd name="connsiteX4" fmla="*/ 584384 w 607024"/>
                <a:gd name="connsiteY4" fmla="*/ 214214 h 1097683"/>
                <a:gd name="connsiteX5" fmla="*/ 583834 w 607024"/>
                <a:gd name="connsiteY5" fmla="*/ 212888 h 1097683"/>
                <a:gd name="connsiteX6" fmla="*/ 580800 w 607024"/>
                <a:gd name="connsiteY6" fmla="*/ 202960 h 1097683"/>
                <a:gd name="connsiteX7" fmla="*/ 561783 w 607024"/>
                <a:gd name="connsiteY7" fmla="*/ 159304 h 1097683"/>
                <a:gd name="connsiteX8" fmla="*/ 561671 w 607024"/>
                <a:gd name="connsiteY8" fmla="*/ 159365 h 1097683"/>
                <a:gd name="connsiteX9" fmla="*/ 561181 w 607024"/>
                <a:gd name="connsiteY9" fmla="*/ 158182 h 1097683"/>
                <a:gd name="connsiteX10" fmla="*/ 156874 w 607024"/>
                <a:gd name="connsiteY10" fmla="*/ 35380 h 1097683"/>
                <a:gd name="connsiteX11" fmla="*/ 35797 w 607024"/>
                <a:gd name="connsiteY11" fmla="*/ 440206 h 1097683"/>
                <a:gd name="connsiteX12" fmla="*/ 46790 w 607024"/>
                <a:gd name="connsiteY12" fmla="*/ 456529 h 1097683"/>
                <a:gd name="connsiteX13" fmla="*/ 99882 w 607024"/>
                <a:gd name="connsiteY13" fmla="*/ 556079 h 1097683"/>
                <a:gd name="connsiteX14" fmla="*/ 388730 w 607024"/>
                <a:gd name="connsiteY14" fmla="*/ 1097683 h 109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7024" h="1097683">
                  <a:moveTo>
                    <a:pt x="388730" y="1097683"/>
                  </a:moveTo>
                  <a:cubicBezTo>
                    <a:pt x="388730" y="1097683"/>
                    <a:pt x="438014" y="806156"/>
                    <a:pt x="530752" y="646691"/>
                  </a:cubicBezTo>
                  <a:cubicBezTo>
                    <a:pt x="530752" y="646691"/>
                    <a:pt x="644482" y="450928"/>
                    <a:pt x="594189" y="246769"/>
                  </a:cubicBezTo>
                  <a:lnTo>
                    <a:pt x="584639" y="215519"/>
                  </a:lnTo>
                  <a:lnTo>
                    <a:pt x="584384" y="214214"/>
                  </a:lnTo>
                  <a:lnTo>
                    <a:pt x="583834" y="212888"/>
                  </a:lnTo>
                  <a:lnTo>
                    <a:pt x="580800" y="202960"/>
                  </a:lnTo>
                  <a:cubicBezTo>
                    <a:pt x="575433" y="188360"/>
                    <a:pt x="569128" y="173785"/>
                    <a:pt x="561783" y="159304"/>
                  </a:cubicBezTo>
                  <a:lnTo>
                    <a:pt x="561671" y="159365"/>
                  </a:lnTo>
                  <a:lnTo>
                    <a:pt x="561181" y="158182"/>
                  </a:lnTo>
                  <a:cubicBezTo>
                    <a:pt x="482969" y="12482"/>
                    <a:pt x="301955" y="-42499"/>
                    <a:pt x="156874" y="35380"/>
                  </a:cubicBezTo>
                  <a:cubicBezTo>
                    <a:pt x="11794" y="113259"/>
                    <a:pt x="-42414" y="294506"/>
                    <a:pt x="35797" y="440206"/>
                  </a:cubicBezTo>
                  <a:lnTo>
                    <a:pt x="46790" y="456529"/>
                  </a:lnTo>
                  <a:lnTo>
                    <a:pt x="99882" y="556079"/>
                  </a:lnTo>
                  <a:cubicBezTo>
                    <a:pt x="388730" y="1097683"/>
                    <a:pt x="388730" y="1097683"/>
                    <a:pt x="388730" y="1097683"/>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63" name="Freeform 62"/>
            <p:cNvSpPr/>
            <p:nvPr/>
          </p:nvSpPr>
          <p:spPr>
            <a:xfrm>
              <a:off x="1913764" y="1525850"/>
              <a:ext cx="1038157" cy="1387201"/>
            </a:xfrm>
            <a:custGeom>
              <a:avLst/>
              <a:gdLst>
                <a:gd name="connsiteX0" fmla="*/ 204480 w 1038157"/>
                <a:gd name="connsiteY0" fmla="*/ 1805 h 1387201"/>
                <a:gd name="connsiteX1" fmla="*/ 501399 w 1038157"/>
                <a:gd name="connsiteY1" fmla="*/ 107635 h 1387201"/>
                <a:gd name="connsiteX2" fmla="*/ 503174 w 1038157"/>
                <a:gd name="connsiteY2" fmla="*/ 108588 h 1387201"/>
                <a:gd name="connsiteX3" fmla="*/ 1024546 w 1038157"/>
                <a:gd name="connsiteY3" fmla="*/ 998704 h 1387201"/>
                <a:gd name="connsiteX4" fmla="*/ 998196 w 1038157"/>
                <a:gd name="connsiteY4" fmla="*/ 1253144 h 1387201"/>
                <a:gd name="connsiteX5" fmla="*/ 816353 w 1038157"/>
                <a:gd name="connsiteY5" fmla="*/ 1373769 h 1387201"/>
                <a:gd name="connsiteX6" fmla="*/ 814578 w 1038157"/>
                <a:gd name="connsiteY6" fmla="*/ 1372816 h 1387201"/>
                <a:gd name="connsiteX7" fmla="*/ 75371 w 1038157"/>
                <a:gd name="connsiteY7" fmla="*/ 1374447 h 1387201"/>
                <a:gd name="connsiteX8" fmla="*/ 224612 w 1038157"/>
                <a:gd name="connsiteY8" fmla="*/ 954726 h 1387201"/>
                <a:gd name="connsiteX9" fmla="*/ 217526 w 1038157"/>
                <a:gd name="connsiteY9" fmla="*/ 916632 h 1387201"/>
                <a:gd name="connsiteX10" fmla="*/ 208666 w 1038157"/>
                <a:gd name="connsiteY10" fmla="*/ 888500 h 1387201"/>
                <a:gd name="connsiteX11" fmla="*/ 151164 w 1038157"/>
                <a:gd name="connsiteY11" fmla="*/ 744456 h 1387201"/>
                <a:gd name="connsiteX12" fmla="*/ 143762 w 1038157"/>
                <a:gd name="connsiteY12" fmla="*/ 729411 h 1387201"/>
                <a:gd name="connsiteX13" fmla="*/ 140473 w 1038157"/>
                <a:gd name="connsiteY13" fmla="*/ 723252 h 1387201"/>
                <a:gd name="connsiteX14" fmla="*/ 5396 w 1038157"/>
                <a:gd name="connsiteY14" fmla="*/ 149933 h 1387201"/>
                <a:gd name="connsiteX15" fmla="*/ 9206 w 1038157"/>
                <a:gd name="connsiteY15" fmla="*/ 142836 h 1387201"/>
                <a:gd name="connsiteX16" fmla="*/ 204480 w 1038157"/>
                <a:gd name="connsiteY16" fmla="*/ 1805 h 1387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157" h="1387201">
                  <a:moveTo>
                    <a:pt x="204480" y="1805"/>
                  </a:moveTo>
                  <a:cubicBezTo>
                    <a:pt x="278908" y="-7190"/>
                    <a:pt x="376635" y="15807"/>
                    <a:pt x="501399" y="107635"/>
                  </a:cubicBezTo>
                  <a:lnTo>
                    <a:pt x="503174" y="108588"/>
                  </a:lnTo>
                  <a:cubicBezTo>
                    <a:pt x="514387" y="126035"/>
                    <a:pt x="1016018" y="950700"/>
                    <a:pt x="1024546" y="998704"/>
                  </a:cubicBezTo>
                  <a:cubicBezTo>
                    <a:pt x="1024546" y="998704"/>
                    <a:pt x="1068602" y="1140103"/>
                    <a:pt x="998196" y="1253144"/>
                  </a:cubicBezTo>
                  <a:cubicBezTo>
                    <a:pt x="966193" y="1304526"/>
                    <a:pt x="910541" y="1350049"/>
                    <a:pt x="816353" y="1373769"/>
                  </a:cubicBezTo>
                  <a:lnTo>
                    <a:pt x="814578" y="1372816"/>
                  </a:lnTo>
                  <a:cubicBezTo>
                    <a:pt x="788386" y="1374755"/>
                    <a:pt x="286336" y="1403127"/>
                    <a:pt x="75371" y="1374447"/>
                  </a:cubicBezTo>
                  <a:cubicBezTo>
                    <a:pt x="75371" y="1374447"/>
                    <a:pt x="267615" y="1254946"/>
                    <a:pt x="224612" y="954726"/>
                  </a:cubicBezTo>
                  <a:lnTo>
                    <a:pt x="217526" y="916632"/>
                  </a:lnTo>
                  <a:lnTo>
                    <a:pt x="208666" y="888500"/>
                  </a:lnTo>
                  <a:cubicBezTo>
                    <a:pt x="192532" y="836640"/>
                    <a:pt x="188003" y="820310"/>
                    <a:pt x="151164" y="744456"/>
                  </a:cubicBezTo>
                  <a:lnTo>
                    <a:pt x="143762" y="729411"/>
                  </a:lnTo>
                  <a:lnTo>
                    <a:pt x="140473" y="723252"/>
                  </a:lnTo>
                  <a:cubicBezTo>
                    <a:pt x="75311" y="597676"/>
                    <a:pt x="-24308" y="363400"/>
                    <a:pt x="5396" y="149933"/>
                  </a:cubicBezTo>
                  <a:lnTo>
                    <a:pt x="9206" y="142836"/>
                  </a:lnTo>
                  <a:cubicBezTo>
                    <a:pt x="21111" y="120657"/>
                    <a:pt x="80435" y="16797"/>
                    <a:pt x="204480" y="1805"/>
                  </a:cubicBezTo>
                  <a:close/>
                </a:path>
              </a:pathLst>
            </a:custGeom>
            <a:gradFill flip="none" rotWithShape="1">
              <a:gsLst>
                <a:gs pos="0">
                  <a:schemeClr val="tx1">
                    <a:lumMod val="10000"/>
                    <a:lumOff val="90000"/>
                    <a:shade val="30000"/>
                    <a:satMod val="115000"/>
                  </a:schemeClr>
                </a:gs>
                <a:gs pos="50000">
                  <a:schemeClr val="tx1">
                    <a:lumMod val="10000"/>
                    <a:lumOff val="90000"/>
                    <a:shade val="67500"/>
                    <a:satMod val="115000"/>
                  </a:schemeClr>
                </a:gs>
                <a:gs pos="100000">
                  <a:schemeClr val="tx1">
                    <a:lumMod val="10000"/>
                    <a:lumOff val="90000"/>
                    <a:shade val="100000"/>
                    <a:satMod val="1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grpSp>
        <p:nvGrpSpPr>
          <p:cNvPr id="64" name="Group 63"/>
          <p:cNvGrpSpPr/>
          <p:nvPr/>
        </p:nvGrpSpPr>
        <p:grpSpPr>
          <a:xfrm>
            <a:off x="8357141" y="4629645"/>
            <a:ext cx="3231659" cy="3069625"/>
            <a:chOff x="3505200" y="1520096"/>
            <a:chExt cx="1472540" cy="1398708"/>
          </a:xfrm>
        </p:grpSpPr>
        <p:sp>
          <p:nvSpPr>
            <p:cNvPr id="65" name="Freeform 64"/>
            <p:cNvSpPr>
              <a:spLocks/>
            </p:cNvSpPr>
            <p:nvPr/>
          </p:nvSpPr>
          <p:spPr bwMode="auto">
            <a:xfrm>
              <a:off x="3505200" y="1520096"/>
              <a:ext cx="1325591" cy="1397010"/>
            </a:xfrm>
            <a:custGeom>
              <a:avLst/>
              <a:gdLst>
                <a:gd name="connsiteX0" fmla="*/ 1461969 w 2453617"/>
                <a:gd name="connsiteY0" fmla="*/ 923 h 2610906"/>
                <a:gd name="connsiteX1" fmla="*/ 1821337 w 2453617"/>
                <a:gd name="connsiteY1" fmla="*/ 193735 h 2610906"/>
                <a:gd name="connsiteX2" fmla="*/ 1821337 w 2453617"/>
                <a:gd name="connsiteY2" fmla="*/ 197500 h 2610906"/>
                <a:gd name="connsiteX3" fmla="*/ 2453617 w 2453617"/>
                <a:gd name="connsiteY3" fmla="*/ 1360905 h 2610906"/>
                <a:gd name="connsiteX4" fmla="*/ 1654366 w 2453617"/>
                <a:gd name="connsiteY4" fmla="*/ 1538547 h 2610906"/>
                <a:gd name="connsiteX5" fmla="*/ 1597901 w 2453617"/>
                <a:gd name="connsiteY5" fmla="*/ 1583887 h 2610906"/>
                <a:gd name="connsiteX6" fmla="*/ 1559408 w 2453617"/>
                <a:gd name="connsiteY6" fmla="*/ 1623343 h 2610906"/>
                <a:gd name="connsiteX7" fmla="*/ 1373043 w 2453617"/>
                <a:gd name="connsiteY7" fmla="*/ 1845356 h 2610906"/>
                <a:gd name="connsiteX8" fmla="*/ 1354811 w 2453617"/>
                <a:gd name="connsiteY8" fmla="*/ 1870843 h 2610906"/>
                <a:gd name="connsiteX9" fmla="*/ 1347576 w 2453617"/>
                <a:gd name="connsiteY9" fmla="*/ 1881703 h 2610906"/>
                <a:gd name="connsiteX10" fmla="*/ 522905 w 2453617"/>
                <a:gd name="connsiteY10" fmla="*/ 2610906 h 2610906"/>
                <a:gd name="connsiteX11" fmla="*/ 507850 w 2453617"/>
                <a:gd name="connsiteY11" fmla="*/ 2610906 h 2610906"/>
                <a:gd name="connsiteX12" fmla="*/ 14822 w 2453617"/>
                <a:gd name="connsiteY12" fmla="*/ 1831538 h 2610906"/>
                <a:gd name="connsiteX13" fmla="*/ 14822 w 2453617"/>
                <a:gd name="connsiteY13" fmla="*/ 1827773 h 2610906"/>
                <a:gd name="connsiteX14" fmla="*/ 1019696 w 2453617"/>
                <a:gd name="connsiteY14" fmla="*/ 182440 h 2610906"/>
                <a:gd name="connsiteX15" fmla="*/ 1461969 w 2453617"/>
                <a:gd name="connsiteY15" fmla="*/ 923 h 2610906"/>
                <a:gd name="connsiteX0" fmla="*/ 1461969 w 2477430"/>
                <a:gd name="connsiteY0" fmla="*/ 923 h 2610906"/>
                <a:gd name="connsiteX1" fmla="*/ 1821337 w 2477430"/>
                <a:gd name="connsiteY1" fmla="*/ 193735 h 2610906"/>
                <a:gd name="connsiteX2" fmla="*/ 1821337 w 2477430"/>
                <a:gd name="connsiteY2" fmla="*/ 197500 h 2610906"/>
                <a:gd name="connsiteX3" fmla="*/ 2477430 w 2477430"/>
                <a:gd name="connsiteY3" fmla="*/ 1413292 h 2610906"/>
                <a:gd name="connsiteX4" fmla="*/ 1654366 w 2477430"/>
                <a:gd name="connsiteY4" fmla="*/ 1538547 h 2610906"/>
                <a:gd name="connsiteX5" fmla="*/ 1597901 w 2477430"/>
                <a:gd name="connsiteY5" fmla="*/ 1583887 h 2610906"/>
                <a:gd name="connsiteX6" fmla="*/ 1559408 w 2477430"/>
                <a:gd name="connsiteY6" fmla="*/ 1623343 h 2610906"/>
                <a:gd name="connsiteX7" fmla="*/ 1373043 w 2477430"/>
                <a:gd name="connsiteY7" fmla="*/ 1845356 h 2610906"/>
                <a:gd name="connsiteX8" fmla="*/ 1354811 w 2477430"/>
                <a:gd name="connsiteY8" fmla="*/ 1870843 h 2610906"/>
                <a:gd name="connsiteX9" fmla="*/ 1347576 w 2477430"/>
                <a:gd name="connsiteY9" fmla="*/ 1881703 h 2610906"/>
                <a:gd name="connsiteX10" fmla="*/ 522905 w 2477430"/>
                <a:gd name="connsiteY10" fmla="*/ 2610906 h 2610906"/>
                <a:gd name="connsiteX11" fmla="*/ 507850 w 2477430"/>
                <a:gd name="connsiteY11" fmla="*/ 2610906 h 2610906"/>
                <a:gd name="connsiteX12" fmla="*/ 14822 w 2477430"/>
                <a:gd name="connsiteY12" fmla="*/ 1831538 h 2610906"/>
                <a:gd name="connsiteX13" fmla="*/ 14822 w 2477430"/>
                <a:gd name="connsiteY13" fmla="*/ 1827773 h 2610906"/>
                <a:gd name="connsiteX14" fmla="*/ 1019696 w 2477430"/>
                <a:gd name="connsiteY14" fmla="*/ 182440 h 2610906"/>
                <a:gd name="connsiteX15" fmla="*/ 1461969 w 2477430"/>
                <a:gd name="connsiteY15" fmla="*/ 923 h 261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77430" h="2610906">
                  <a:moveTo>
                    <a:pt x="1461969" y="923"/>
                  </a:moveTo>
                  <a:cubicBezTo>
                    <a:pt x="1574867" y="8203"/>
                    <a:pt x="1699021" y="59605"/>
                    <a:pt x="1821337" y="193735"/>
                  </a:cubicBezTo>
                  <a:lnTo>
                    <a:pt x="1821337" y="197500"/>
                  </a:lnTo>
                  <a:cubicBezTo>
                    <a:pt x="1847682" y="238916"/>
                    <a:pt x="2338178" y="1040550"/>
                    <a:pt x="2477430" y="1413292"/>
                  </a:cubicBezTo>
                  <a:cubicBezTo>
                    <a:pt x="2477430" y="1413292"/>
                    <a:pt x="2110721" y="1202360"/>
                    <a:pt x="1654366" y="1538547"/>
                  </a:cubicBezTo>
                  <a:lnTo>
                    <a:pt x="1597901" y="1583887"/>
                  </a:lnTo>
                  <a:lnTo>
                    <a:pt x="1559408" y="1623343"/>
                  </a:lnTo>
                  <a:cubicBezTo>
                    <a:pt x="1488273" y="1695752"/>
                    <a:pt x="1465386" y="1717643"/>
                    <a:pt x="1373043" y="1845356"/>
                  </a:cubicBezTo>
                  <a:lnTo>
                    <a:pt x="1354811" y="1870843"/>
                  </a:lnTo>
                  <a:lnTo>
                    <a:pt x="1347576" y="1881703"/>
                  </a:lnTo>
                  <a:cubicBezTo>
                    <a:pt x="1198392" y="2100005"/>
                    <a:pt x="900673" y="2471128"/>
                    <a:pt x="522905" y="2610906"/>
                  </a:cubicBezTo>
                  <a:lnTo>
                    <a:pt x="507850" y="2610906"/>
                  </a:lnTo>
                  <a:cubicBezTo>
                    <a:pt x="432579" y="2610906"/>
                    <a:pt x="-94321" y="2595846"/>
                    <a:pt x="14822" y="1831538"/>
                  </a:cubicBezTo>
                  <a:lnTo>
                    <a:pt x="14822" y="1827773"/>
                  </a:lnTo>
                  <a:cubicBezTo>
                    <a:pt x="33640" y="1793887"/>
                    <a:pt x="948188" y="238916"/>
                    <a:pt x="1019696" y="182440"/>
                  </a:cubicBezTo>
                  <a:cubicBezTo>
                    <a:pt x="1019696" y="182440"/>
                    <a:pt x="1213593" y="-15093"/>
                    <a:pt x="1461969" y="923"/>
                  </a:cubicBezTo>
                  <a:close/>
                </a:path>
              </a:pathLst>
            </a:custGeom>
            <a:gradFill flip="none" rotWithShape="1">
              <a:gsLst>
                <a:gs pos="0">
                  <a:schemeClr val="tx1">
                    <a:lumMod val="10000"/>
                    <a:lumOff val="90000"/>
                    <a:shade val="30000"/>
                    <a:satMod val="115000"/>
                  </a:schemeClr>
                </a:gs>
                <a:gs pos="50000">
                  <a:schemeClr val="tx1">
                    <a:lumMod val="10000"/>
                    <a:lumOff val="90000"/>
                    <a:shade val="67500"/>
                    <a:satMod val="115000"/>
                  </a:schemeClr>
                </a:gs>
                <a:gs pos="100000">
                  <a:schemeClr val="tx1">
                    <a:lumMod val="10000"/>
                    <a:lumOff val="90000"/>
                    <a:shade val="100000"/>
                    <a:satMod val="115000"/>
                  </a:schemeClr>
                </a:gs>
              </a:gsLst>
              <a:lin ang="0" scaled="1"/>
              <a:tileRect/>
            </a:gradFill>
            <a:ln>
              <a:noFill/>
            </a:ln>
          </p:spPr>
          <p:txBody>
            <a:bodyPr vert="horz" wrap="square" lIns="243868" tIns="121934" rIns="243868" bIns="121934" numCol="1" anchor="t" anchorCtr="0" compatLnSpc="1">
              <a:prstTxWarp prst="textNoShape">
                <a:avLst/>
              </a:prstTxWarp>
              <a:noAutofit/>
            </a:bodyPr>
            <a:lstStyle/>
            <a:p>
              <a:endParaRPr lang="en-US" sz="12802"/>
            </a:p>
          </p:txBody>
        </p:sp>
        <p:sp>
          <p:nvSpPr>
            <p:cNvPr id="66" name="Freeform 65"/>
            <p:cNvSpPr>
              <a:spLocks/>
            </p:cNvSpPr>
            <p:nvPr/>
          </p:nvSpPr>
          <p:spPr bwMode="auto">
            <a:xfrm>
              <a:off x="3932105" y="2322511"/>
              <a:ext cx="1045635" cy="596293"/>
            </a:xfrm>
            <a:custGeom>
              <a:avLst/>
              <a:gdLst>
                <a:gd name="connsiteX0" fmla="*/ 1392238 w 1954213"/>
                <a:gd name="connsiteY0" fmla="*/ 0 h 1114426"/>
                <a:gd name="connsiteX1" fmla="*/ 1392238 w 1954213"/>
                <a:gd name="connsiteY1" fmla="*/ 239 h 1114426"/>
                <a:gd name="connsiteX2" fmla="*/ 1394619 w 1954213"/>
                <a:gd name="connsiteY2" fmla="*/ 0 h 1114426"/>
                <a:gd name="connsiteX3" fmla="*/ 1954213 w 1954213"/>
                <a:gd name="connsiteY3" fmla="*/ 557213 h 1114426"/>
                <a:gd name="connsiteX4" fmla="*/ 1394619 w 1954213"/>
                <a:gd name="connsiteY4" fmla="*/ 1114426 h 1114426"/>
                <a:gd name="connsiteX5" fmla="*/ 1358024 w 1954213"/>
                <a:gd name="connsiteY5" fmla="*/ 1110753 h 1114426"/>
                <a:gd name="connsiteX6" fmla="*/ 1147169 w 1954213"/>
                <a:gd name="connsiteY6" fmla="*/ 1111323 h 1114426"/>
                <a:gd name="connsiteX7" fmla="*/ 0 w 1954213"/>
                <a:gd name="connsiteY7" fmla="*/ 1114425 h 1114426"/>
                <a:gd name="connsiteX8" fmla="*/ 617100 w 1954213"/>
                <a:gd name="connsiteY8" fmla="*/ 481914 h 1114426"/>
                <a:gd name="connsiteX9" fmla="*/ 1219568 w 1954213"/>
                <a:gd name="connsiteY9" fmla="*/ 23950 h 1114426"/>
                <a:gd name="connsiteX10" fmla="*/ 1279468 w 1954213"/>
                <a:gd name="connsiteY10" fmla="*/ 12054 h 1114426"/>
                <a:gd name="connsiteX11" fmla="*/ 1281842 w 1954213"/>
                <a:gd name="connsiteY11" fmla="*/ 11321 h 1114426"/>
                <a:gd name="connsiteX12" fmla="*/ 1284512 w 1954213"/>
                <a:gd name="connsiteY12" fmla="*/ 11053 h 1114426"/>
                <a:gd name="connsiteX13" fmla="*/ 1303541 w 1954213"/>
                <a:gd name="connsiteY13" fmla="*/ 7274 h 1114426"/>
                <a:gd name="connsiteX14" fmla="*/ 1392238 w 1954213"/>
                <a:gd name="connsiteY14" fmla="*/ 0 h 111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4213" h="1114426">
                  <a:moveTo>
                    <a:pt x="1392238" y="0"/>
                  </a:moveTo>
                  <a:lnTo>
                    <a:pt x="1392238" y="239"/>
                  </a:lnTo>
                  <a:lnTo>
                    <a:pt x="1394619" y="0"/>
                  </a:lnTo>
                  <a:cubicBezTo>
                    <a:pt x="1703674" y="0"/>
                    <a:pt x="1954213" y="249473"/>
                    <a:pt x="1954213" y="557213"/>
                  </a:cubicBezTo>
                  <a:cubicBezTo>
                    <a:pt x="1954213" y="864953"/>
                    <a:pt x="1703674" y="1114426"/>
                    <a:pt x="1394619" y="1114426"/>
                  </a:cubicBezTo>
                  <a:lnTo>
                    <a:pt x="1358024" y="1110753"/>
                  </a:lnTo>
                  <a:lnTo>
                    <a:pt x="1147169" y="1111323"/>
                  </a:lnTo>
                  <a:cubicBezTo>
                    <a:pt x="0" y="1114425"/>
                    <a:pt x="0" y="1114425"/>
                    <a:pt x="0" y="1114425"/>
                  </a:cubicBezTo>
                  <a:cubicBezTo>
                    <a:pt x="0" y="1114425"/>
                    <a:pt x="436486" y="775580"/>
                    <a:pt x="617100" y="481914"/>
                  </a:cubicBezTo>
                  <a:cubicBezTo>
                    <a:pt x="617100" y="481914"/>
                    <a:pt x="838929" y="121596"/>
                    <a:pt x="1219568" y="23950"/>
                  </a:cubicBezTo>
                  <a:lnTo>
                    <a:pt x="1279468" y="12054"/>
                  </a:lnTo>
                  <a:lnTo>
                    <a:pt x="1281842" y="11321"/>
                  </a:lnTo>
                  <a:lnTo>
                    <a:pt x="1284512" y="11053"/>
                  </a:lnTo>
                  <a:lnTo>
                    <a:pt x="1303541" y="7274"/>
                  </a:lnTo>
                  <a:cubicBezTo>
                    <a:pt x="1332327" y="3206"/>
                    <a:pt x="1361901" y="706"/>
                    <a:pt x="1392238" y="0"/>
                  </a:cubicBezTo>
                  <a:close/>
                </a:path>
              </a:pathLst>
            </a:custGeom>
            <a:solidFill>
              <a:schemeClr val="accent2"/>
            </a:solidFill>
            <a:ln>
              <a:noFill/>
            </a:ln>
          </p:spPr>
          <p:txBody>
            <a:bodyPr vert="horz" wrap="square" lIns="243868" tIns="121934" rIns="243868" bIns="121934" numCol="1" anchor="t" anchorCtr="0" compatLnSpc="1">
              <a:prstTxWarp prst="textNoShape">
                <a:avLst/>
              </a:prstTxWarp>
              <a:noAutofit/>
            </a:bodyPr>
            <a:lstStyle/>
            <a:p>
              <a:endParaRPr lang="en-US" sz="12802"/>
            </a:p>
          </p:txBody>
        </p:sp>
      </p:grpSp>
      <p:grpSp>
        <p:nvGrpSpPr>
          <p:cNvPr id="67" name="Group 66"/>
          <p:cNvGrpSpPr/>
          <p:nvPr/>
        </p:nvGrpSpPr>
        <p:grpSpPr>
          <a:xfrm>
            <a:off x="12764642" y="4642271"/>
            <a:ext cx="3275611" cy="3044374"/>
            <a:chOff x="5735096" y="1525849"/>
            <a:chExt cx="1492567" cy="1387202"/>
          </a:xfrm>
        </p:grpSpPr>
        <p:sp>
          <p:nvSpPr>
            <p:cNvPr id="68" name="Freeform 67"/>
            <p:cNvSpPr/>
            <p:nvPr/>
          </p:nvSpPr>
          <p:spPr>
            <a:xfrm flipV="1">
              <a:off x="5735096" y="1525849"/>
              <a:ext cx="1038158" cy="1387202"/>
            </a:xfrm>
            <a:custGeom>
              <a:avLst/>
              <a:gdLst>
                <a:gd name="connsiteX0" fmla="*/ 643093 w 1038158"/>
                <a:gd name="connsiteY0" fmla="*/ 1387046 h 1387202"/>
                <a:gd name="connsiteX1" fmla="*/ 962786 w 1038158"/>
                <a:gd name="connsiteY1" fmla="*/ 1374447 h 1387202"/>
                <a:gd name="connsiteX2" fmla="*/ 813546 w 1038158"/>
                <a:gd name="connsiteY2" fmla="*/ 954726 h 1387202"/>
                <a:gd name="connsiteX3" fmla="*/ 820631 w 1038158"/>
                <a:gd name="connsiteY3" fmla="*/ 916632 h 1387202"/>
                <a:gd name="connsiteX4" fmla="*/ 829491 w 1038158"/>
                <a:gd name="connsiteY4" fmla="*/ 888500 h 1387202"/>
                <a:gd name="connsiteX5" fmla="*/ 886994 w 1038158"/>
                <a:gd name="connsiteY5" fmla="*/ 744456 h 1387202"/>
                <a:gd name="connsiteX6" fmla="*/ 894395 w 1038158"/>
                <a:gd name="connsiteY6" fmla="*/ 729411 h 1387202"/>
                <a:gd name="connsiteX7" fmla="*/ 897684 w 1038158"/>
                <a:gd name="connsiteY7" fmla="*/ 723251 h 1387202"/>
                <a:gd name="connsiteX8" fmla="*/ 1032762 w 1038158"/>
                <a:gd name="connsiteY8" fmla="*/ 149933 h 1387202"/>
                <a:gd name="connsiteX9" fmla="*/ 1028952 w 1038158"/>
                <a:gd name="connsiteY9" fmla="*/ 142835 h 1387202"/>
                <a:gd name="connsiteX10" fmla="*/ 536759 w 1038158"/>
                <a:gd name="connsiteY10" fmla="*/ 107635 h 1387202"/>
                <a:gd name="connsiteX11" fmla="*/ 534984 w 1038158"/>
                <a:gd name="connsiteY11" fmla="*/ 108588 h 1387202"/>
                <a:gd name="connsiteX12" fmla="*/ 13611 w 1038158"/>
                <a:gd name="connsiteY12" fmla="*/ 998704 h 1387202"/>
                <a:gd name="connsiteX13" fmla="*/ 39961 w 1038158"/>
                <a:gd name="connsiteY13" fmla="*/ 1253144 h 1387202"/>
                <a:gd name="connsiteX14" fmla="*/ 221804 w 1038158"/>
                <a:gd name="connsiteY14" fmla="*/ 1373769 h 1387202"/>
                <a:gd name="connsiteX15" fmla="*/ 223579 w 1038158"/>
                <a:gd name="connsiteY15" fmla="*/ 1372816 h 1387202"/>
                <a:gd name="connsiteX16" fmla="*/ 643093 w 1038158"/>
                <a:gd name="connsiteY16" fmla="*/ 1387046 h 1387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158" h="1387202">
                  <a:moveTo>
                    <a:pt x="643093" y="1387046"/>
                  </a:moveTo>
                  <a:cubicBezTo>
                    <a:pt x="763628" y="1387934"/>
                    <a:pt x="883674" y="1385202"/>
                    <a:pt x="962786" y="1374447"/>
                  </a:cubicBezTo>
                  <a:cubicBezTo>
                    <a:pt x="962786" y="1374447"/>
                    <a:pt x="770542" y="1254946"/>
                    <a:pt x="813546" y="954726"/>
                  </a:cubicBezTo>
                  <a:lnTo>
                    <a:pt x="820631" y="916632"/>
                  </a:lnTo>
                  <a:lnTo>
                    <a:pt x="829491" y="888500"/>
                  </a:lnTo>
                  <a:cubicBezTo>
                    <a:pt x="845625" y="836639"/>
                    <a:pt x="850154" y="820310"/>
                    <a:pt x="886994" y="744456"/>
                  </a:cubicBezTo>
                  <a:lnTo>
                    <a:pt x="894395" y="729411"/>
                  </a:lnTo>
                  <a:lnTo>
                    <a:pt x="897684" y="723251"/>
                  </a:lnTo>
                  <a:cubicBezTo>
                    <a:pt x="962847" y="597675"/>
                    <a:pt x="1062465" y="363400"/>
                    <a:pt x="1032762" y="149933"/>
                  </a:cubicBezTo>
                  <a:lnTo>
                    <a:pt x="1028952" y="142835"/>
                  </a:lnTo>
                  <a:cubicBezTo>
                    <a:pt x="1009903" y="107350"/>
                    <a:pt x="869462" y="-137240"/>
                    <a:pt x="536759" y="107635"/>
                  </a:cubicBezTo>
                  <a:lnTo>
                    <a:pt x="534984" y="108588"/>
                  </a:lnTo>
                  <a:cubicBezTo>
                    <a:pt x="523771" y="126035"/>
                    <a:pt x="22139" y="950700"/>
                    <a:pt x="13611" y="998704"/>
                  </a:cubicBezTo>
                  <a:cubicBezTo>
                    <a:pt x="13611" y="998704"/>
                    <a:pt x="-30445" y="1140103"/>
                    <a:pt x="39961" y="1253144"/>
                  </a:cubicBezTo>
                  <a:cubicBezTo>
                    <a:pt x="71964" y="1304526"/>
                    <a:pt x="127616" y="1350049"/>
                    <a:pt x="221804" y="1373769"/>
                  </a:cubicBezTo>
                  <a:lnTo>
                    <a:pt x="223579" y="1372816"/>
                  </a:lnTo>
                  <a:cubicBezTo>
                    <a:pt x="239949" y="1374028"/>
                    <a:pt x="442201" y="1385565"/>
                    <a:pt x="643093" y="1387046"/>
                  </a:cubicBezTo>
                  <a:close/>
                </a:path>
              </a:pathLst>
            </a:custGeom>
            <a:gradFill flip="none" rotWithShape="1">
              <a:gsLst>
                <a:gs pos="0">
                  <a:schemeClr val="tx1">
                    <a:lumMod val="10000"/>
                    <a:lumOff val="90000"/>
                    <a:shade val="30000"/>
                    <a:satMod val="115000"/>
                  </a:schemeClr>
                </a:gs>
                <a:gs pos="50000">
                  <a:schemeClr val="tx1">
                    <a:lumMod val="10000"/>
                    <a:lumOff val="90000"/>
                    <a:shade val="67500"/>
                    <a:satMod val="115000"/>
                  </a:schemeClr>
                </a:gs>
                <a:gs pos="100000">
                  <a:schemeClr val="tx1">
                    <a:lumMod val="10000"/>
                    <a:lumOff val="90000"/>
                    <a:shade val="100000"/>
                    <a:satMod val="1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69" name="Freeform 68"/>
            <p:cNvSpPr/>
            <p:nvPr/>
          </p:nvSpPr>
          <p:spPr>
            <a:xfrm flipV="1">
              <a:off x="6620639" y="1536618"/>
              <a:ext cx="607024" cy="1097683"/>
            </a:xfrm>
            <a:custGeom>
              <a:avLst/>
              <a:gdLst>
                <a:gd name="connsiteX0" fmla="*/ 336770 w 607024"/>
                <a:gd name="connsiteY0" fmla="*/ 1096459 h 1097683"/>
                <a:gd name="connsiteX1" fmla="*/ 450150 w 607024"/>
                <a:gd name="connsiteY1" fmla="*/ 1062303 h 1097683"/>
                <a:gd name="connsiteX2" fmla="*/ 571227 w 607024"/>
                <a:gd name="connsiteY2" fmla="*/ 657477 h 1097683"/>
                <a:gd name="connsiteX3" fmla="*/ 560234 w 607024"/>
                <a:gd name="connsiteY3" fmla="*/ 641154 h 1097683"/>
                <a:gd name="connsiteX4" fmla="*/ 507143 w 607024"/>
                <a:gd name="connsiteY4" fmla="*/ 541604 h 1097683"/>
                <a:gd name="connsiteX5" fmla="*/ 218295 w 607024"/>
                <a:gd name="connsiteY5" fmla="*/ 0 h 1097683"/>
                <a:gd name="connsiteX6" fmla="*/ 76272 w 607024"/>
                <a:gd name="connsiteY6" fmla="*/ 450992 h 1097683"/>
                <a:gd name="connsiteX7" fmla="*/ 12835 w 607024"/>
                <a:gd name="connsiteY7" fmla="*/ 850914 h 1097683"/>
                <a:gd name="connsiteX8" fmla="*/ 22385 w 607024"/>
                <a:gd name="connsiteY8" fmla="*/ 882164 h 1097683"/>
                <a:gd name="connsiteX9" fmla="*/ 22640 w 607024"/>
                <a:gd name="connsiteY9" fmla="*/ 883469 h 1097683"/>
                <a:gd name="connsiteX10" fmla="*/ 23190 w 607024"/>
                <a:gd name="connsiteY10" fmla="*/ 884795 h 1097683"/>
                <a:gd name="connsiteX11" fmla="*/ 26224 w 607024"/>
                <a:gd name="connsiteY11" fmla="*/ 894723 h 1097683"/>
                <a:gd name="connsiteX12" fmla="*/ 45241 w 607024"/>
                <a:gd name="connsiteY12" fmla="*/ 938379 h 1097683"/>
                <a:gd name="connsiteX13" fmla="*/ 45353 w 607024"/>
                <a:gd name="connsiteY13" fmla="*/ 938318 h 1097683"/>
                <a:gd name="connsiteX14" fmla="*/ 45843 w 607024"/>
                <a:gd name="connsiteY14" fmla="*/ 939501 h 1097683"/>
                <a:gd name="connsiteX15" fmla="*/ 336770 w 607024"/>
                <a:gd name="connsiteY15" fmla="*/ 1096459 h 109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7024" h="1097683">
                  <a:moveTo>
                    <a:pt x="336770" y="1096459"/>
                  </a:moveTo>
                  <a:cubicBezTo>
                    <a:pt x="375364" y="1092939"/>
                    <a:pt x="413880" y="1081773"/>
                    <a:pt x="450150" y="1062303"/>
                  </a:cubicBezTo>
                  <a:cubicBezTo>
                    <a:pt x="595230" y="984424"/>
                    <a:pt x="649438" y="803177"/>
                    <a:pt x="571227" y="657477"/>
                  </a:cubicBezTo>
                  <a:lnTo>
                    <a:pt x="560234" y="641154"/>
                  </a:lnTo>
                  <a:lnTo>
                    <a:pt x="507143" y="541604"/>
                  </a:lnTo>
                  <a:cubicBezTo>
                    <a:pt x="218295" y="0"/>
                    <a:pt x="218295" y="0"/>
                    <a:pt x="218295" y="0"/>
                  </a:cubicBezTo>
                  <a:cubicBezTo>
                    <a:pt x="218295" y="0"/>
                    <a:pt x="169010" y="291527"/>
                    <a:pt x="76272" y="450992"/>
                  </a:cubicBezTo>
                  <a:cubicBezTo>
                    <a:pt x="76272" y="450992"/>
                    <a:pt x="-37458" y="646755"/>
                    <a:pt x="12835" y="850914"/>
                  </a:cubicBezTo>
                  <a:lnTo>
                    <a:pt x="22385" y="882164"/>
                  </a:lnTo>
                  <a:lnTo>
                    <a:pt x="22640" y="883469"/>
                  </a:lnTo>
                  <a:lnTo>
                    <a:pt x="23190" y="884795"/>
                  </a:lnTo>
                  <a:lnTo>
                    <a:pt x="26224" y="894723"/>
                  </a:lnTo>
                  <a:cubicBezTo>
                    <a:pt x="31591" y="909323"/>
                    <a:pt x="37896" y="923898"/>
                    <a:pt x="45241" y="938379"/>
                  </a:cubicBezTo>
                  <a:lnTo>
                    <a:pt x="45353" y="938318"/>
                  </a:lnTo>
                  <a:lnTo>
                    <a:pt x="45843" y="939501"/>
                  </a:lnTo>
                  <a:cubicBezTo>
                    <a:pt x="104502" y="1048776"/>
                    <a:pt x="220987" y="1107022"/>
                    <a:pt x="336770" y="109645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grpSp>
        <p:nvGrpSpPr>
          <p:cNvPr id="70" name="Group 69"/>
          <p:cNvGrpSpPr/>
          <p:nvPr/>
        </p:nvGrpSpPr>
        <p:grpSpPr>
          <a:xfrm>
            <a:off x="17216096" y="4629645"/>
            <a:ext cx="3231659" cy="3069625"/>
            <a:chOff x="3505200" y="1520096"/>
            <a:chExt cx="1472540" cy="1398708"/>
          </a:xfrm>
        </p:grpSpPr>
        <p:sp>
          <p:nvSpPr>
            <p:cNvPr id="71" name="Freeform 70"/>
            <p:cNvSpPr>
              <a:spLocks/>
            </p:cNvSpPr>
            <p:nvPr/>
          </p:nvSpPr>
          <p:spPr bwMode="auto">
            <a:xfrm>
              <a:off x="3505200" y="1520096"/>
              <a:ext cx="1325591" cy="1397010"/>
            </a:xfrm>
            <a:custGeom>
              <a:avLst/>
              <a:gdLst>
                <a:gd name="connsiteX0" fmla="*/ 1461969 w 2453617"/>
                <a:gd name="connsiteY0" fmla="*/ 923 h 2610906"/>
                <a:gd name="connsiteX1" fmla="*/ 1821337 w 2453617"/>
                <a:gd name="connsiteY1" fmla="*/ 193735 h 2610906"/>
                <a:gd name="connsiteX2" fmla="*/ 1821337 w 2453617"/>
                <a:gd name="connsiteY2" fmla="*/ 197500 h 2610906"/>
                <a:gd name="connsiteX3" fmla="*/ 2453617 w 2453617"/>
                <a:gd name="connsiteY3" fmla="*/ 1360905 h 2610906"/>
                <a:gd name="connsiteX4" fmla="*/ 1654366 w 2453617"/>
                <a:gd name="connsiteY4" fmla="*/ 1538547 h 2610906"/>
                <a:gd name="connsiteX5" fmla="*/ 1597901 w 2453617"/>
                <a:gd name="connsiteY5" fmla="*/ 1583887 h 2610906"/>
                <a:gd name="connsiteX6" fmla="*/ 1559408 w 2453617"/>
                <a:gd name="connsiteY6" fmla="*/ 1623343 h 2610906"/>
                <a:gd name="connsiteX7" fmla="*/ 1373043 w 2453617"/>
                <a:gd name="connsiteY7" fmla="*/ 1845356 h 2610906"/>
                <a:gd name="connsiteX8" fmla="*/ 1354811 w 2453617"/>
                <a:gd name="connsiteY8" fmla="*/ 1870843 h 2610906"/>
                <a:gd name="connsiteX9" fmla="*/ 1347576 w 2453617"/>
                <a:gd name="connsiteY9" fmla="*/ 1881703 h 2610906"/>
                <a:gd name="connsiteX10" fmla="*/ 522905 w 2453617"/>
                <a:gd name="connsiteY10" fmla="*/ 2610906 h 2610906"/>
                <a:gd name="connsiteX11" fmla="*/ 507850 w 2453617"/>
                <a:gd name="connsiteY11" fmla="*/ 2610906 h 2610906"/>
                <a:gd name="connsiteX12" fmla="*/ 14822 w 2453617"/>
                <a:gd name="connsiteY12" fmla="*/ 1831538 h 2610906"/>
                <a:gd name="connsiteX13" fmla="*/ 14822 w 2453617"/>
                <a:gd name="connsiteY13" fmla="*/ 1827773 h 2610906"/>
                <a:gd name="connsiteX14" fmla="*/ 1019696 w 2453617"/>
                <a:gd name="connsiteY14" fmla="*/ 182440 h 2610906"/>
                <a:gd name="connsiteX15" fmla="*/ 1461969 w 2453617"/>
                <a:gd name="connsiteY15" fmla="*/ 923 h 2610906"/>
                <a:gd name="connsiteX0" fmla="*/ 1461969 w 2477430"/>
                <a:gd name="connsiteY0" fmla="*/ 923 h 2610906"/>
                <a:gd name="connsiteX1" fmla="*/ 1821337 w 2477430"/>
                <a:gd name="connsiteY1" fmla="*/ 193735 h 2610906"/>
                <a:gd name="connsiteX2" fmla="*/ 1821337 w 2477430"/>
                <a:gd name="connsiteY2" fmla="*/ 197500 h 2610906"/>
                <a:gd name="connsiteX3" fmla="*/ 2477430 w 2477430"/>
                <a:gd name="connsiteY3" fmla="*/ 1413292 h 2610906"/>
                <a:gd name="connsiteX4" fmla="*/ 1654366 w 2477430"/>
                <a:gd name="connsiteY4" fmla="*/ 1538547 h 2610906"/>
                <a:gd name="connsiteX5" fmla="*/ 1597901 w 2477430"/>
                <a:gd name="connsiteY5" fmla="*/ 1583887 h 2610906"/>
                <a:gd name="connsiteX6" fmla="*/ 1559408 w 2477430"/>
                <a:gd name="connsiteY6" fmla="*/ 1623343 h 2610906"/>
                <a:gd name="connsiteX7" fmla="*/ 1373043 w 2477430"/>
                <a:gd name="connsiteY7" fmla="*/ 1845356 h 2610906"/>
                <a:gd name="connsiteX8" fmla="*/ 1354811 w 2477430"/>
                <a:gd name="connsiteY8" fmla="*/ 1870843 h 2610906"/>
                <a:gd name="connsiteX9" fmla="*/ 1347576 w 2477430"/>
                <a:gd name="connsiteY9" fmla="*/ 1881703 h 2610906"/>
                <a:gd name="connsiteX10" fmla="*/ 522905 w 2477430"/>
                <a:gd name="connsiteY10" fmla="*/ 2610906 h 2610906"/>
                <a:gd name="connsiteX11" fmla="*/ 507850 w 2477430"/>
                <a:gd name="connsiteY11" fmla="*/ 2610906 h 2610906"/>
                <a:gd name="connsiteX12" fmla="*/ 14822 w 2477430"/>
                <a:gd name="connsiteY12" fmla="*/ 1831538 h 2610906"/>
                <a:gd name="connsiteX13" fmla="*/ 14822 w 2477430"/>
                <a:gd name="connsiteY13" fmla="*/ 1827773 h 2610906"/>
                <a:gd name="connsiteX14" fmla="*/ 1019696 w 2477430"/>
                <a:gd name="connsiteY14" fmla="*/ 182440 h 2610906"/>
                <a:gd name="connsiteX15" fmla="*/ 1461969 w 2477430"/>
                <a:gd name="connsiteY15" fmla="*/ 923 h 261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77430" h="2610906">
                  <a:moveTo>
                    <a:pt x="1461969" y="923"/>
                  </a:moveTo>
                  <a:cubicBezTo>
                    <a:pt x="1574867" y="8203"/>
                    <a:pt x="1699021" y="59605"/>
                    <a:pt x="1821337" y="193735"/>
                  </a:cubicBezTo>
                  <a:lnTo>
                    <a:pt x="1821337" y="197500"/>
                  </a:lnTo>
                  <a:cubicBezTo>
                    <a:pt x="1847682" y="238916"/>
                    <a:pt x="2338178" y="1040550"/>
                    <a:pt x="2477430" y="1413292"/>
                  </a:cubicBezTo>
                  <a:cubicBezTo>
                    <a:pt x="2477430" y="1413292"/>
                    <a:pt x="2110721" y="1202360"/>
                    <a:pt x="1654366" y="1538547"/>
                  </a:cubicBezTo>
                  <a:lnTo>
                    <a:pt x="1597901" y="1583887"/>
                  </a:lnTo>
                  <a:lnTo>
                    <a:pt x="1559408" y="1623343"/>
                  </a:lnTo>
                  <a:cubicBezTo>
                    <a:pt x="1488273" y="1695752"/>
                    <a:pt x="1465386" y="1717643"/>
                    <a:pt x="1373043" y="1845356"/>
                  </a:cubicBezTo>
                  <a:lnTo>
                    <a:pt x="1354811" y="1870843"/>
                  </a:lnTo>
                  <a:lnTo>
                    <a:pt x="1347576" y="1881703"/>
                  </a:lnTo>
                  <a:cubicBezTo>
                    <a:pt x="1198392" y="2100005"/>
                    <a:pt x="900673" y="2471128"/>
                    <a:pt x="522905" y="2610906"/>
                  </a:cubicBezTo>
                  <a:lnTo>
                    <a:pt x="507850" y="2610906"/>
                  </a:lnTo>
                  <a:cubicBezTo>
                    <a:pt x="432579" y="2610906"/>
                    <a:pt x="-94321" y="2595846"/>
                    <a:pt x="14822" y="1831538"/>
                  </a:cubicBezTo>
                  <a:lnTo>
                    <a:pt x="14822" y="1827773"/>
                  </a:lnTo>
                  <a:cubicBezTo>
                    <a:pt x="33640" y="1793887"/>
                    <a:pt x="948188" y="238916"/>
                    <a:pt x="1019696" y="182440"/>
                  </a:cubicBezTo>
                  <a:cubicBezTo>
                    <a:pt x="1019696" y="182440"/>
                    <a:pt x="1213593" y="-15093"/>
                    <a:pt x="1461969" y="923"/>
                  </a:cubicBezTo>
                  <a:close/>
                </a:path>
              </a:pathLst>
            </a:custGeom>
            <a:gradFill flip="none" rotWithShape="1">
              <a:gsLst>
                <a:gs pos="0">
                  <a:schemeClr val="tx1">
                    <a:lumMod val="10000"/>
                    <a:lumOff val="90000"/>
                    <a:shade val="30000"/>
                    <a:satMod val="115000"/>
                  </a:schemeClr>
                </a:gs>
                <a:gs pos="50000">
                  <a:schemeClr val="tx1">
                    <a:lumMod val="10000"/>
                    <a:lumOff val="90000"/>
                    <a:shade val="67500"/>
                    <a:satMod val="115000"/>
                  </a:schemeClr>
                </a:gs>
                <a:gs pos="100000">
                  <a:schemeClr val="tx1">
                    <a:lumMod val="10000"/>
                    <a:lumOff val="90000"/>
                    <a:shade val="100000"/>
                    <a:satMod val="115000"/>
                  </a:schemeClr>
                </a:gs>
              </a:gsLst>
              <a:lin ang="0" scaled="1"/>
              <a:tileRect/>
            </a:gradFill>
            <a:ln>
              <a:noFill/>
            </a:ln>
          </p:spPr>
          <p:txBody>
            <a:bodyPr vert="horz" wrap="square" lIns="243868" tIns="121934" rIns="243868" bIns="121934" numCol="1" anchor="t" anchorCtr="0" compatLnSpc="1">
              <a:prstTxWarp prst="textNoShape">
                <a:avLst/>
              </a:prstTxWarp>
              <a:noAutofit/>
            </a:bodyPr>
            <a:lstStyle/>
            <a:p>
              <a:endParaRPr lang="en-US" sz="12802"/>
            </a:p>
          </p:txBody>
        </p:sp>
        <p:sp>
          <p:nvSpPr>
            <p:cNvPr id="72" name="Freeform 71"/>
            <p:cNvSpPr>
              <a:spLocks/>
            </p:cNvSpPr>
            <p:nvPr/>
          </p:nvSpPr>
          <p:spPr bwMode="auto">
            <a:xfrm>
              <a:off x="3932105" y="2322511"/>
              <a:ext cx="1045635" cy="596293"/>
            </a:xfrm>
            <a:custGeom>
              <a:avLst/>
              <a:gdLst>
                <a:gd name="connsiteX0" fmla="*/ 1392238 w 1954213"/>
                <a:gd name="connsiteY0" fmla="*/ 0 h 1114426"/>
                <a:gd name="connsiteX1" fmla="*/ 1392238 w 1954213"/>
                <a:gd name="connsiteY1" fmla="*/ 239 h 1114426"/>
                <a:gd name="connsiteX2" fmla="*/ 1394619 w 1954213"/>
                <a:gd name="connsiteY2" fmla="*/ 0 h 1114426"/>
                <a:gd name="connsiteX3" fmla="*/ 1954213 w 1954213"/>
                <a:gd name="connsiteY3" fmla="*/ 557213 h 1114426"/>
                <a:gd name="connsiteX4" fmla="*/ 1394619 w 1954213"/>
                <a:gd name="connsiteY4" fmla="*/ 1114426 h 1114426"/>
                <a:gd name="connsiteX5" fmla="*/ 1358024 w 1954213"/>
                <a:gd name="connsiteY5" fmla="*/ 1110753 h 1114426"/>
                <a:gd name="connsiteX6" fmla="*/ 1147169 w 1954213"/>
                <a:gd name="connsiteY6" fmla="*/ 1111323 h 1114426"/>
                <a:gd name="connsiteX7" fmla="*/ 0 w 1954213"/>
                <a:gd name="connsiteY7" fmla="*/ 1114425 h 1114426"/>
                <a:gd name="connsiteX8" fmla="*/ 617100 w 1954213"/>
                <a:gd name="connsiteY8" fmla="*/ 481914 h 1114426"/>
                <a:gd name="connsiteX9" fmla="*/ 1219568 w 1954213"/>
                <a:gd name="connsiteY9" fmla="*/ 23950 h 1114426"/>
                <a:gd name="connsiteX10" fmla="*/ 1279468 w 1954213"/>
                <a:gd name="connsiteY10" fmla="*/ 12054 h 1114426"/>
                <a:gd name="connsiteX11" fmla="*/ 1281842 w 1954213"/>
                <a:gd name="connsiteY11" fmla="*/ 11321 h 1114426"/>
                <a:gd name="connsiteX12" fmla="*/ 1284512 w 1954213"/>
                <a:gd name="connsiteY12" fmla="*/ 11053 h 1114426"/>
                <a:gd name="connsiteX13" fmla="*/ 1303541 w 1954213"/>
                <a:gd name="connsiteY13" fmla="*/ 7274 h 1114426"/>
                <a:gd name="connsiteX14" fmla="*/ 1392238 w 1954213"/>
                <a:gd name="connsiteY14" fmla="*/ 0 h 111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4213" h="1114426">
                  <a:moveTo>
                    <a:pt x="1392238" y="0"/>
                  </a:moveTo>
                  <a:lnTo>
                    <a:pt x="1392238" y="239"/>
                  </a:lnTo>
                  <a:lnTo>
                    <a:pt x="1394619" y="0"/>
                  </a:lnTo>
                  <a:cubicBezTo>
                    <a:pt x="1703674" y="0"/>
                    <a:pt x="1954213" y="249473"/>
                    <a:pt x="1954213" y="557213"/>
                  </a:cubicBezTo>
                  <a:cubicBezTo>
                    <a:pt x="1954213" y="864953"/>
                    <a:pt x="1703674" y="1114426"/>
                    <a:pt x="1394619" y="1114426"/>
                  </a:cubicBezTo>
                  <a:lnTo>
                    <a:pt x="1358024" y="1110753"/>
                  </a:lnTo>
                  <a:lnTo>
                    <a:pt x="1147169" y="1111323"/>
                  </a:lnTo>
                  <a:cubicBezTo>
                    <a:pt x="0" y="1114425"/>
                    <a:pt x="0" y="1114425"/>
                    <a:pt x="0" y="1114425"/>
                  </a:cubicBezTo>
                  <a:cubicBezTo>
                    <a:pt x="0" y="1114425"/>
                    <a:pt x="436486" y="775580"/>
                    <a:pt x="617100" y="481914"/>
                  </a:cubicBezTo>
                  <a:cubicBezTo>
                    <a:pt x="617100" y="481914"/>
                    <a:pt x="838929" y="121596"/>
                    <a:pt x="1219568" y="23950"/>
                  </a:cubicBezTo>
                  <a:lnTo>
                    <a:pt x="1279468" y="12054"/>
                  </a:lnTo>
                  <a:lnTo>
                    <a:pt x="1281842" y="11321"/>
                  </a:lnTo>
                  <a:lnTo>
                    <a:pt x="1284512" y="11053"/>
                  </a:lnTo>
                  <a:lnTo>
                    <a:pt x="1303541" y="7274"/>
                  </a:lnTo>
                  <a:cubicBezTo>
                    <a:pt x="1332327" y="3206"/>
                    <a:pt x="1361901" y="706"/>
                    <a:pt x="1392238" y="0"/>
                  </a:cubicBezTo>
                  <a:close/>
                </a:path>
              </a:pathLst>
            </a:custGeom>
            <a:solidFill>
              <a:schemeClr val="accent2"/>
            </a:solidFill>
            <a:ln>
              <a:noFill/>
            </a:ln>
          </p:spPr>
          <p:txBody>
            <a:bodyPr vert="horz" wrap="square" lIns="243868" tIns="121934" rIns="243868" bIns="121934" numCol="1" anchor="t" anchorCtr="0" compatLnSpc="1">
              <a:prstTxWarp prst="textNoShape">
                <a:avLst/>
              </a:prstTxWarp>
              <a:noAutofit/>
            </a:bodyPr>
            <a:lstStyle/>
            <a:p>
              <a:endParaRPr lang="en-US" sz="12802"/>
            </a:p>
          </p:txBody>
        </p:sp>
      </p:grpSp>
      <p:sp>
        <p:nvSpPr>
          <p:cNvPr id="2" name="Text Placeholder 1"/>
          <p:cNvSpPr>
            <a:spLocks noGrp="1"/>
          </p:cNvSpPr>
          <p:nvPr>
            <p:ph type="body" sz="half" idx="2"/>
          </p:nvPr>
        </p:nvSpPr>
        <p:spPr/>
        <p:txBody>
          <a:bodyPr/>
          <a:lstStyle/>
          <a:p>
            <a:r>
              <a:rPr lang="en-US" dirty="0">
                <a:solidFill>
                  <a:schemeClr val="tx1"/>
                </a:solidFill>
              </a:rPr>
              <a:t>Enter your subtitle here</a:t>
            </a:r>
          </a:p>
        </p:txBody>
      </p:sp>
      <p:sp>
        <p:nvSpPr>
          <p:cNvPr id="3" name="Title 2"/>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24" name="TextBox 23"/>
          <p:cNvSpPr txBox="1"/>
          <p:nvPr/>
        </p:nvSpPr>
        <p:spPr>
          <a:xfrm>
            <a:off x="3690843" y="8812599"/>
            <a:ext cx="3728810" cy="1982081"/>
          </a:xfrm>
          <a:prstGeom prst="rect">
            <a:avLst/>
          </a:prstGeom>
          <a:noFill/>
        </p:spPr>
        <p:txBody>
          <a:bodyPr wrap="square" lIns="0" tIns="0" rIns="0" bIns="0" rtlCol="0" anchor="t">
            <a:spAutoFit/>
          </a:bodyPr>
          <a:lstStyle/>
          <a:p>
            <a:pPr algn="ctr" defTabSz="2438705">
              <a:spcBef>
                <a:spcPct val="20000"/>
              </a:spcBef>
              <a:defRPr/>
            </a:pPr>
            <a:r>
              <a:rPr lang="en-US" sz="2800" b="1" dirty="0">
                <a:solidFill>
                  <a:schemeClr val="tx1">
                    <a:lumMod val="75000"/>
                    <a:lumOff val="25000"/>
                  </a:schemeClr>
                </a:solidFill>
              </a:rPr>
              <a:t>Title Goes Here </a:t>
            </a:r>
          </a:p>
          <a:p>
            <a:pPr algn="ct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a:t>
            </a:r>
          </a:p>
        </p:txBody>
      </p:sp>
      <p:sp>
        <p:nvSpPr>
          <p:cNvPr id="23" name="Freeform 364"/>
          <p:cNvSpPr>
            <a:spLocks noEditPoints="1"/>
          </p:cNvSpPr>
          <p:nvPr/>
        </p:nvSpPr>
        <p:spPr bwMode="auto">
          <a:xfrm>
            <a:off x="4235566" y="6562425"/>
            <a:ext cx="713291" cy="659690"/>
          </a:xfrm>
          <a:custGeom>
            <a:avLst/>
            <a:gdLst/>
            <a:ahLst/>
            <a:cxnLst>
              <a:cxn ang="0">
                <a:pos x="9" y="57"/>
              </a:cxn>
              <a:cxn ang="0">
                <a:pos x="62" y="94"/>
              </a:cxn>
              <a:cxn ang="0">
                <a:pos x="68" y="92"/>
              </a:cxn>
              <a:cxn ang="0">
                <a:pos x="47" y="33"/>
              </a:cxn>
              <a:cxn ang="0">
                <a:pos x="40" y="36"/>
              </a:cxn>
              <a:cxn ang="0">
                <a:pos x="21" y="48"/>
              </a:cxn>
              <a:cxn ang="0">
                <a:pos x="13" y="42"/>
              </a:cxn>
              <a:cxn ang="0">
                <a:pos x="1" y="52"/>
              </a:cxn>
              <a:cxn ang="0">
                <a:pos x="23" y="110"/>
              </a:cxn>
              <a:cxn ang="0">
                <a:pos x="68" y="92"/>
              </a:cxn>
              <a:cxn ang="0">
                <a:pos x="21" y="85"/>
              </a:cxn>
              <a:cxn ang="0">
                <a:pos x="19" y="83"/>
              </a:cxn>
              <a:cxn ang="0">
                <a:pos x="45" y="75"/>
              </a:cxn>
              <a:cxn ang="0">
                <a:pos x="47" y="77"/>
              </a:cxn>
              <a:cxn ang="0">
                <a:pos x="47" y="57"/>
              </a:cxn>
              <a:cxn ang="0">
                <a:pos x="15" y="64"/>
              </a:cxn>
              <a:cxn ang="0">
                <a:pos x="15" y="62"/>
              </a:cxn>
              <a:cxn ang="0">
                <a:pos x="47" y="55"/>
              </a:cxn>
              <a:cxn ang="0">
                <a:pos x="47" y="57"/>
              </a:cxn>
              <a:cxn ang="0">
                <a:pos x="50" y="66"/>
              </a:cxn>
              <a:cxn ang="0">
                <a:pos x="19" y="76"/>
              </a:cxn>
              <a:cxn ang="0">
                <a:pos x="17" y="74"/>
              </a:cxn>
              <a:cxn ang="0">
                <a:pos x="49" y="64"/>
              </a:cxn>
              <a:cxn ang="0">
                <a:pos x="47" y="89"/>
              </a:cxn>
              <a:cxn ang="0">
                <a:pos x="24" y="96"/>
              </a:cxn>
              <a:cxn ang="0">
                <a:pos x="22" y="94"/>
              </a:cxn>
              <a:cxn ang="0">
                <a:pos x="45" y="87"/>
              </a:cxn>
              <a:cxn ang="0">
                <a:pos x="47" y="89"/>
              </a:cxn>
              <a:cxn ang="0">
                <a:pos x="27" y="34"/>
              </a:cxn>
              <a:cxn ang="0">
                <a:pos x="23" y="35"/>
              </a:cxn>
              <a:cxn ang="0">
                <a:pos x="20" y="38"/>
              </a:cxn>
              <a:cxn ang="0">
                <a:pos x="15" y="43"/>
              </a:cxn>
              <a:cxn ang="0">
                <a:pos x="20" y="46"/>
              </a:cxn>
              <a:cxn ang="0">
                <a:pos x="38" y="37"/>
              </a:cxn>
              <a:cxn ang="0">
                <a:pos x="33" y="34"/>
              </a:cxn>
              <a:cxn ang="0">
                <a:pos x="29" y="34"/>
              </a:cxn>
              <a:cxn ang="0">
                <a:pos x="24" y="31"/>
              </a:cxn>
              <a:cxn ang="0">
                <a:pos x="21" y="36"/>
              </a:cxn>
              <a:cxn ang="0">
                <a:pos x="20" y="38"/>
              </a:cxn>
              <a:cxn ang="0">
                <a:pos x="23" y="13"/>
              </a:cxn>
              <a:cxn ang="0">
                <a:pos x="55" y="8"/>
              </a:cxn>
              <a:cxn ang="0">
                <a:pos x="30" y="4"/>
              </a:cxn>
              <a:cxn ang="0">
                <a:pos x="99" y="3"/>
              </a:cxn>
              <a:cxn ang="0">
                <a:pos x="105" y="8"/>
              </a:cxn>
              <a:cxn ang="0">
                <a:pos x="78" y="13"/>
              </a:cxn>
              <a:cxn ang="0">
                <a:pos x="113" y="18"/>
              </a:cxn>
              <a:cxn ang="0">
                <a:pos x="117" y="18"/>
              </a:cxn>
              <a:cxn ang="0">
                <a:pos x="99" y="0"/>
              </a:cxn>
              <a:cxn ang="0">
                <a:pos x="27" y="2"/>
              </a:cxn>
              <a:cxn ang="0">
                <a:pos x="12" y="26"/>
              </a:cxn>
              <a:cxn ang="0">
                <a:pos x="16" y="34"/>
              </a:cxn>
              <a:cxn ang="0">
                <a:pos x="23" y="26"/>
              </a:cxn>
              <a:cxn ang="0">
                <a:pos x="33" y="30"/>
              </a:cxn>
              <a:cxn ang="0">
                <a:pos x="38" y="31"/>
              </a:cxn>
              <a:cxn ang="0">
                <a:pos x="48" y="28"/>
              </a:cxn>
              <a:cxn ang="0">
                <a:pos x="73" y="91"/>
              </a:cxn>
              <a:cxn ang="0">
                <a:pos x="65" y="104"/>
              </a:cxn>
              <a:cxn ang="0">
                <a:pos x="112" y="106"/>
              </a:cxn>
              <a:cxn ang="0">
                <a:pos x="120" y="25"/>
              </a:cxn>
            </a:cxnLst>
            <a:rect l="0" t="0" r="r" b="b"/>
            <a:pathLst>
              <a:path w="120" h="111">
                <a:moveTo>
                  <a:pt x="21" y="104"/>
                </a:moveTo>
                <a:cubicBezTo>
                  <a:pt x="9" y="57"/>
                  <a:pt x="9" y="57"/>
                  <a:pt x="9" y="57"/>
                </a:cubicBezTo>
                <a:cubicBezTo>
                  <a:pt x="50" y="46"/>
                  <a:pt x="50" y="46"/>
                  <a:pt x="50" y="46"/>
                </a:cubicBezTo>
                <a:cubicBezTo>
                  <a:pt x="62" y="94"/>
                  <a:pt x="62" y="94"/>
                  <a:pt x="62" y="94"/>
                </a:cubicBezTo>
                <a:lnTo>
                  <a:pt x="21" y="104"/>
                </a:lnTo>
                <a:close/>
                <a:moveTo>
                  <a:pt x="68" y="92"/>
                </a:moveTo>
                <a:cubicBezTo>
                  <a:pt x="54" y="38"/>
                  <a:pt x="54" y="38"/>
                  <a:pt x="54" y="38"/>
                </a:cubicBezTo>
                <a:cubicBezTo>
                  <a:pt x="53" y="35"/>
                  <a:pt x="50" y="33"/>
                  <a:pt x="47" y="33"/>
                </a:cubicBezTo>
                <a:cubicBezTo>
                  <a:pt x="40" y="35"/>
                  <a:pt x="40" y="35"/>
                  <a:pt x="40" y="35"/>
                </a:cubicBezTo>
                <a:cubicBezTo>
                  <a:pt x="40" y="36"/>
                  <a:pt x="40" y="36"/>
                  <a:pt x="40" y="36"/>
                </a:cubicBezTo>
                <a:cubicBezTo>
                  <a:pt x="41" y="40"/>
                  <a:pt x="39" y="43"/>
                  <a:pt x="36" y="44"/>
                </a:cubicBezTo>
                <a:cubicBezTo>
                  <a:pt x="21" y="48"/>
                  <a:pt x="21" y="48"/>
                  <a:pt x="21" y="48"/>
                </a:cubicBezTo>
                <a:cubicBezTo>
                  <a:pt x="17" y="49"/>
                  <a:pt x="14" y="47"/>
                  <a:pt x="13" y="44"/>
                </a:cubicBezTo>
                <a:cubicBezTo>
                  <a:pt x="13" y="43"/>
                  <a:pt x="13" y="43"/>
                  <a:pt x="13" y="42"/>
                </a:cubicBezTo>
                <a:cubicBezTo>
                  <a:pt x="6" y="44"/>
                  <a:pt x="6" y="44"/>
                  <a:pt x="6" y="44"/>
                </a:cubicBezTo>
                <a:cubicBezTo>
                  <a:pt x="2" y="45"/>
                  <a:pt x="0" y="48"/>
                  <a:pt x="1" y="52"/>
                </a:cubicBezTo>
                <a:cubicBezTo>
                  <a:pt x="15" y="106"/>
                  <a:pt x="15" y="106"/>
                  <a:pt x="15" y="106"/>
                </a:cubicBezTo>
                <a:cubicBezTo>
                  <a:pt x="16" y="109"/>
                  <a:pt x="19" y="111"/>
                  <a:pt x="23" y="110"/>
                </a:cubicBezTo>
                <a:cubicBezTo>
                  <a:pt x="64" y="99"/>
                  <a:pt x="64" y="99"/>
                  <a:pt x="64" y="99"/>
                </a:cubicBezTo>
                <a:cubicBezTo>
                  <a:pt x="67" y="99"/>
                  <a:pt x="69" y="95"/>
                  <a:pt x="68" y="92"/>
                </a:cubicBezTo>
                <a:moveTo>
                  <a:pt x="46" y="79"/>
                </a:moveTo>
                <a:cubicBezTo>
                  <a:pt x="21" y="85"/>
                  <a:pt x="21" y="85"/>
                  <a:pt x="21" y="85"/>
                </a:cubicBezTo>
                <a:cubicBezTo>
                  <a:pt x="21" y="86"/>
                  <a:pt x="20" y="85"/>
                  <a:pt x="20" y="84"/>
                </a:cubicBezTo>
                <a:cubicBezTo>
                  <a:pt x="19" y="83"/>
                  <a:pt x="19" y="83"/>
                  <a:pt x="19" y="83"/>
                </a:cubicBezTo>
                <a:cubicBezTo>
                  <a:pt x="19" y="83"/>
                  <a:pt x="20" y="82"/>
                  <a:pt x="20" y="82"/>
                </a:cubicBezTo>
                <a:cubicBezTo>
                  <a:pt x="45" y="75"/>
                  <a:pt x="45" y="75"/>
                  <a:pt x="45" y="75"/>
                </a:cubicBezTo>
                <a:cubicBezTo>
                  <a:pt x="46" y="75"/>
                  <a:pt x="46" y="76"/>
                  <a:pt x="47" y="76"/>
                </a:cubicBezTo>
                <a:cubicBezTo>
                  <a:pt x="47" y="77"/>
                  <a:pt x="47" y="77"/>
                  <a:pt x="47" y="77"/>
                </a:cubicBezTo>
                <a:cubicBezTo>
                  <a:pt x="47" y="78"/>
                  <a:pt x="47" y="79"/>
                  <a:pt x="46" y="79"/>
                </a:cubicBezTo>
                <a:moveTo>
                  <a:pt x="47" y="57"/>
                </a:moveTo>
                <a:cubicBezTo>
                  <a:pt x="16" y="65"/>
                  <a:pt x="16" y="65"/>
                  <a:pt x="16" y="65"/>
                </a:cubicBezTo>
                <a:cubicBezTo>
                  <a:pt x="15" y="66"/>
                  <a:pt x="15" y="65"/>
                  <a:pt x="15" y="64"/>
                </a:cubicBezTo>
                <a:cubicBezTo>
                  <a:pt x="14" y="63"/>
                  <a:pt x="14" y="63"/>
                  <a:pt x="14" y="63"/>
                </a:cubicBezTo>
                <a:cubicBezTo>
                  <a:pt x="14" y="63"/>
                  <a:pt x="15" y="62"/>
                  <a:pt x="15" y="62"/>
                </a:cubicBezTo>
                <a:cubicBezTo>
                  <a:pt x="46" y="54"/>
                  <a:pt x="46" y="54"/>
                  <a:pt x="46" y="54"/>
                </a:cubicBezTo>
                <a:cubicBezTo>
                  <a:pt x="46" y="54"/>
                  <a:pt x="47" y="54"/>
                  <a:pt x="47" y="55"/>
                </a:cubicBezTo>
                <a:cubicBezTo>
                  <a:pt x="48" y="56"/>
                  <a:pt x="48" y="56"/>
                  <a:pt x="48" y="56"/>
                </a:cubicBezTo>
                <a:cubicBezTo>
                  <a:pt x="48" y="57"/>
                  <a:pt x="47" y="57"/>
                  <a:pt x="47" y="57"/>
                </a:cubicBezTo>
                <a:moveTo>
                  <a:pt x="50" y="65"/>
                </a:moveTo>
                <a:cubicBezTo>
                  <a:pt x="50" y="66"/>
                  <a:pt x="50" y="66"/>
                  <a:pt x="50" y="66"/>
                </a:cubicBezTo>
                <a:cubicBezTo>
                  <a:pt x="50" y="67"/>
                  <a:pt x="50" y="68"/>
                  <a:pt x="49" y="68"/>
                </a:cubicBezTo>
                <a:cubicBezTo>
                  <a:pt x="19" y="76"/>
                  <a:pt x="19" y="76"/>
                  <a:pt x="19" y="76"/>
                </a:cubicBezTo>
                <a:cubicBezTo>
                  <a:pt x="18" y="76"/>
                  <a:pt x="18" y="76"/>
                  <a:pt x="17" y="75"/>
                </a:cubicBezTo>
                <a:cubicBezTo>
                  <a:pt x="17" y="74"/>
                  <a:pt x="17" y="74"/>
                  <a:pt x="17" y="74"/>
                </a:cubicBezTo>
                <a:cubicBezTo>
                  <a:pt x="17" y="73"/>
                  <a:pt x="17" y="73"/>
                  <a:pt x="18" y="72"/>
                </a:cubicBezTo>
                <a:cubicBezTo>
                  <a:pt x="49" y="64"/>
                  <a:pt x="49" y="64"/>
                  <a:pt x="49" y="64"/>
                </a:cubicBezTo>
                <a:cubicBezTo>
                  <a:pt x="49" y="64"/>
                  <a:pt x="50" y="65"/>
                  <a:pt x="50" y="65"/>
                </a:cubicBezTo>
                <a:moveTo>
                  <a:pt x="47" y="89"/>
                </a:moveTo>
                <a:cubicBezTo>
                  <a:pt x="47" y="89"/>
                  <a:pt x="47" y="90"/>
                  <a:pt x="46" y="90"/>
                </a:cubicBezTo>
                <a:cubicBezTo>
                  <a:pt x="24" y="96"/>
                  <a:pt x="24" y="96"/>
                  <a:pt x="24" y="96"/>
                </a:cubicBezTo>
                <a:cubicBezTo>
                  <a:pt x="23" y="96"/>
                  <a:pt x="23" y="96"/>
                  <a:pt x="23" y="95"/>
                </a:cubicBezTo>
                <a:cubicBezTo>
                  <a:pt x="22" y="94"/>
                  <a:pt x="22" y="94"/>
                  <a:pt x="22" y="94"/>
                </a:cubicBezTo>
                <a:cubicBezTo>
                  <a:pt x="22" y="93"/>
                  <a:pt x="22" y="93"/>
                  <a:pt x="23" y="92"/>
                </a:cubicBezTo>
                <a:cubicBezTo>
                  <a:pt x="45" y="87"/>
                  <a:pt x="45" y="87"/>
                  <a:pt x="45" y="87"/>
                </a:cubicBezTo>
                <a:cubicBezTo>
                  <a:pt x="46" y="86"/>
                  <a:pt x="47" y="87"/>
                  <a:pt x="47" y="87"/>
                </a:cubicBezTo>
                <a:lnTo>
                  <a:pt x="47" y="89"/>
                </a:lnTo>
                <a:close/>
                <a:moveTo>
                  <a:pt x="25" y="33"/>
                </a:moveTo>
                <a:cubicBezTo>
                  <a:pt x="26" y="33"/>
                  <a:pt x="27" y="33"/>
                  <a:pt x="27" y="34"/>
                </a:cubicBezTo>
                <a:cubicBezTo>
                  <a:pt x="27" y="35"/>
                  <a:pt x="27" y="36"/>
                  <a:pt x="26" y="36"/>
                </a:cubicBezTo>
                <a:cubicBezTo>
                  <a:pt x="25" y="37"/>
                  <a:pt x="24" y="36"/>
                  <a:pt x="23" y="35"/>
                </a:cubicBezTo>
                <a:cubicBezTo>
                  <a:pt x="23" y="34"/>
                  <a:pt x="24" y="33"/>
                  <a:pt x="25" y="33"/>
                </a:cubicBezTo>
                <a:moveTo>
                  <a:pt x="20" y="38"/>
                </a:moveTo>
                <a:cubicBezTo>
                  <a:pt x="18" y="38"/>
                  <a:pt x="18" y="38"/>
                  <a:pt x="18" y="38"/>
                </a:cubicBezTo>
                <a:cubicBezTo>
                  <a:pt x="16" y="39"/>
                  <a:pt x="15" y="41"/>
                  <a:pt x="15" y="43"/>
                </a:cubicBezTo>
                <a:cubicBezTo>
                  <a:pt x="15" y="43"/>
                  <a:pt x="15" y="43"/>
                  <a:pt x="15" y="43"/>
                </a:cubicBezTo>
                <a:cubicBezTo>
                  <a:pt x="16" y="45"/>
                  <a:pt x="18" y="46"/>
                  <a:pt x="20" y="46"/>
                </a:cubicBezTo>
                <a:cubicBezTo>
                  <a:pt x="35" y="42"/>
                  <a:pt x="35" y="42"/>
                  <a:pt x="35" y="42"/>
                </a:cubicBezTo>
                <a:cubicBezTo>
                  <a:pt x="37" y="41"/>
                  <a:pt x="38" y="39"/>
                  <a:pt x="38" y="37"/>
                </a:cubicBezTo>
                <a:cubicBezTo>
                  <a:pt x="38" y="37"/>
                  <a:pt x="38" y="37"/>
                  <a:pt x="38" y="37"/>
                </a:cubicBezTo>
                <a:cubicBezTo>
                  <a:pt x="37" y="35"/>
                  <a:pt x="35" y="34"/>
                  <a:pt x="33" y="34"/>
                </a:cubicBezTo>
                <a:cubicBezTo>
                  <a:pt x="31" y="35"/>
                  <a:pt x="31" y="35"/>
                  <a:pt x="31" y="35"/>
                </a:cubicBezTo>
                <a:cubicBezTo>
                  <a:pt x="30" y="35"/>
                  <a:pt x="29" y="35"/>
                  <a:pt x="29" y="34"/>
                </a:cubicBezTo>
                <a:cubicBezTo>
                  <a:pt x="29" y="34"/>
                  <a:pt x="29" y="34"/>
                  <a:pt x="29" y="34"/>
                </a:cubicBezTo>
                <a:cubicBezTo>
                  <a:pt x="29" y="31"/>
                  <a:pt x="26" y="30"/>
                  <a:pt x="24" y="31"/>
                </a:cubicBezTo>
                <a:cubicBezTo>
                  <a:pt x="24" y="31"/>
                  <a:pt x="24" y="31"/>
                  <a:pt x="24" y="31"/>
                </a:cubicBezTo>
                <a:cubicBezTo>
                  <a:pt x="22" y="31"/>
                  <a:pt x="20" y="34"/>
                  <a:pt x="21" y="36"/>
                </a:cubicBezTo>
                <a:cubicBezTo>
                  <a:pt x="21" y="36"/>
                  <a:pt x="21" y="36"/>
                  <a:pt x="21" y="36"/>
                </a:cubicBezTo>
                <a:cubicBezTo>
                  <a:pt x="21" y="37"/>
                  <a:pt x="21" y="38"/>
                  <a:pt x="20" y="38"/>
                </a:cubicBezTo>
                <a:moveTo>
                  <a:pt x="18" y="18"/>
                </a:moveTo>
                <a:cubicBezTo>
                  <a:pt x="23" y="13"/>
                  <a:pt x="23" y="13"/>
                  <a:pt x="23" y="13"/>
                </a:cubicBezTo>
                <a:cubicBezTo>
                  <a:pt x="52" y="13"/>
                  <a:pt x="52" y="13"/>
                  <a:pt x="52" y="13"/>
                </a:cubicBezTo>
                <a:cubicBezTo>
                  <a:pt x="55" y="8"/>
                  <a:pt x="55" y="8"/>
                  <a:pt x="55" y="8"/>
                </a:cubicBezTo>
                <a:cubicBezTo>
                  <a:pt x="26" y="8"/>
                  <a:pt x="26" y="8"/>
                  <a:pt x="26" y="8"/>
                </a:cubicBezTo>
                <a:cubicBezTo>
                  <a:pt x="30" y="4"/>
                  <a:pt x="30" y="4"/>
                  <a:pt x="30" y="4"/>
                </a:cubicBezTo>
                <a:cubicBezTo>
                  <a:pt x="30" y="3"/>
                  <a:pt x="31" y="3"/>
                  <a:pt x="32" y="3"/>
                </a:cubicBezTo>
                <a:cubicBezTo>
                  <a:pt x="99" y="3"/>
                  <a:pt x="99" y="3"/>
                  <a:pt x="99" y="3"/>
                </a:cubicBezTo>
                <a:cubicBezTo>
                  <a:pt x="100" y="3"/>
                  <a:pt x="101" y="3"/>
                  <a:pt x="102" y="4"/>
                </a:cubicBezTo>
                <a:cubicBezTo>
                  <a:pt x="105" y="8"/>
                  <a:pt x="105" y="8"/>
                  <a:pt x="105" y="8"/>
                </a:cubicBezTo>
                <a:cubicBezTo>
                  <a:pt x="76" y="8"/>
                  <a:pt x="76" y="8"/>
                  <a:pt x="76" y="8"/>
                </a:cubicBezTo>
                <a:cubicBezTo>
                  <a:pt x="78" y="13"/>
                  <a:pt x="78" y="13"/>
                  <a:pt x="78" y="13"/>
                </a:cubicBezTo>
                <a:cubicBezTo>
                  <a:pt x="109" y="13"/>
                  <a:pt x="109" y="13"/>
                  <a:pt x="109" y="13"/>
                </a:cubicBezTo>
                <a:cubicBezTo>
                  <a:pt x="113" y="18"/>
                  <a:pt x="113" y="18"/>
                  <a:pt x="113" y="18"/>
                </a:cubicBezTo>
                <a:lnTo>
                  <a:pt x="18" y="18"/>
                </a:lnTo>
                <a:close/>
                <a:moveTo>
                  <a:pt x="117" y="18"/>
                </a:moveTo>
                <a:cubicBezTo>
                  <a:pt x="104" y="2"/>
                  <a:pt x="104" y="2"/>
                  <a:pt x="104" y="2"/>
                </a:cubicBezTo>
                <a:cubicBezTo>
                  <a:pt x="103" y="0"/>
                  <a:pt x="101" y="0"/>
                  <a:pt x="99" y="0"/>
                </a:cubicBezTo>
                <a:cubicBezTo>
                  <a:pt x="32" y="0"/>
                  <a:pt x="32" y="0"/>
                  <a:pt x="32" y="0"/>
                </a:cubicBezTo>
                <a:cubicBezTo>
                  <a:pt x="30" y="0"/>
                  <a:pt x="28" y="0"/>
                  <a:pt x="27" y="2"/>
                </a:cubicBezTo>
                <a:cubicBezTo>
                  <a:pt x="14" y="18"/>
                  <a:pt x="14" y="18"/>
                  <a:pt x="14" y="18"/>
                </a:cubicBezTo>
                <a:cubicBezTo>
                  <a:pt x="13" y="20"/>
                  <a:pt x="12" y="23"/>
                  <a:pt x="12" y="26"/>
                </a:cubicBezTo>
                <a:cubicBezTo>
                  <a:pt x="12" y="37"/>
                  <a:pt x="12" y="37"/>
                  <a:pt x="12" y="37"/>
                </a:cubicBezTo>
                <a:cubicBezTo>
                  <a:pt x="13" y="36"/>
                  <a:pt x="14" y="35"/>
                  <a:pt x="16" y="34"/>
                </a:cubicBezTo>
                <a:cubicBezTo>
                  <a:pt x="16" y="33"/>
                  <a:pt x="17" y="31"/>
                  <a:pt x="17" y="30"/>
                </a:cubicBezTo>
                <a:cubicBezTo>
                  <a:pt x="18" y="28"/>
                  <a:pt x="20" y="27"/>
                  <a:pt x="23" y="26"/>
                </a:cubicBezTo>
                <a:cubicBezTo>
                  <a:pt x="24" y="26"/>
                  <a:pt x="24" y="26"/>
                  <a:pt x="25" y="26"/>
                </a:cubicBezTo>
                <a:cubicBezTo>
                  <a:pt x="28" y="26"/>
                  <a:pt x="31" y="27"/>
                  <a:pt x="33" y="30"/>
                </a:cubicBezTo>
                <a:cubicBezTo>
                  <a:pt x="33" y="30"/>
                  <a:pt x="34" y="30"/>
                  <a:pt x="34" y="30"/>
                </a:cubicBezTo>
                <a:cubicBezTo>
                  <a:pt x="36" y="30"/>
                  <a:pt x="37" y="30"/>
                  <a:pt x="38" y="31"/>
                </a:cubicBezTo>
                <a:cubicBezTo>
                  <a:pt x="46" y="29"/>
                  <a:pt x="46" y="29"/>
                  <a:pt x="46" y="29"/>
                </a:cubicBezTo>
                <a:cubicBezTo>
                  <a:pt x="46" y="29"/>
                  <a:pt x="47" y="28"/>
                  <a:pt x="48" y="28"/>
                </a:cubicBezTo>
                <a:cubicBezTo>
                  <a:pt x="53" y="28"/>
                  <a:pt x="58" y="32"/>
                  <a:pt x="59" y="37"/>
                </a:cubicBezTo>
                <a:cubicBezTo>
                  <a:pt x="73" y="91"/>
                  <a:pt x="73" y="91"/>
                  <a:pt x="73" y="91"/>
                </a:cubicBezTo>
                <a:cubicBezTo>
                  <a:pt x="74" y="94"/>
                  <a:pt x="73" y="97"/>
                  <a:pt x="72" y="99"/>
                </a:cubicBezTo>
                <a:cubicBezTo>
                  <a:pt x="70" y="102"/>
                  <a:pt x="68" y="103"/>
                  <a:pt x="65" y="104"/>
                </a:cubicBezTo>
                <a:cubicBezTo>
                  <a:pt x="59" y="106"/>
                  <a:pt x="59" y="106"/>
                  <a:pt x="59" y="106"/>
                </a:cubicBezTo>
                <a:cubicBezTo>
                  <a:pt x="112" y="106"/>
                  <a:pt x="112" y="106"/>
                  <a:pt x="112" y="106"/>
                </a:cubicBezTo>
                <a:cubicBezTo>
                  <a:pt x="116" y="106"/>
                  <a:pt x="120" y="102"/>
                  <a:pt x="120" y="98"/>
                </a:cubicBezTo>
                <a:cubicBezTo>
                  <a:pt x="120" y="25"/>
                  <a:pt x="120" y="25"/>
                  <a:pt x="120" y="25"/>
                </a:cubicBezTo>
                <a:cubicBezTo>
                  <a:pt x="120" y="23"/>
                  <a:pt x="119" y="20"/>
                  <a:pt x="117" y="18"/>
                </a:cubicBezTo>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8" name="TextBox 27"/>
          <p:cNvSpPr txBox="1"/>
          <p:nvPr/>
        </p:nvSpPr>
        <p:spPr>
          <a:xfrm>
            <a:off x="8116403" y="8812599"/>
            <a:ext cx="3728810" cy="1982081"/>
          </a:xfrm>
          <a:prstGeom prst="rect">
            <a:avLst/>
          </a:prstGeom>
          <a:noFill/>
        </p:spPr>
        <p:txBody>
          <a:bodyPr wrap="square" lIns="0" tIns="0" rIns="0" bIns="0" rtlCol="0" anchor="t">
            <a:spAutoFit/>
          </a:bodyPr>
          <a:lstStyle/>
          <a:p>
            <a:pPr algn="ctr" defTabSz="2438705">
              <a:spcBef>
                <a:spcPct val="20000"/>
              </a:spcBef>
              <a:defRPr/>
            </a:pPr>
            <a:r>
              <a:rPr lang="en-US" sz="2800" b="1" dirty="0">
                <a:solidFill>
                  <a:schemeClr val="tx1">
                    <a:lumMod val="75000"/>
                    <a:lumOff val="25000"/>
                  </a:schemeClr>
                </a:solidFill>
              </a:rPr>
              <a:t>Title Goes Here </a:t>
            </a:r>
          </a:p>
          <a:p>
            <a:pPr algn="ct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a:t>
            </a:r>
          </a:p>
        </p:txBody>
      </p:sp>
      <p:sp>
        <p:nvSpPr>
          <p:cNvPr id="36" name="TextBox 35"/>
          <p:cNvSpPr txBox="1"/>
          <p:nvPr/>
        </p:nvSpPr>
        <p:spPr>
          <a:xfrm>
            <a:off x="12541963" y="8812599"/>
            <a:ext cx="3728810" cy="1982081"/>
          </a:xfrm>
          <a:prstGeom prst="rect">
            <a:avLst/>
          </a:prstGeom>
          <a:noFill/>
        </p:spPr>
        <p:txBody>
          <a:bodyPr wrap="square" lIns="0" tIns="0" rIns="0" bIns="0" rtlCol="0" anchor="t">
            <a:spAutoFit/>
          </a:bodyPr>
          <a:lstStyle/>
          <a:p>
            <a:pPr algn="ctr" defTabSz="2438705">
              <a:spcBef>
                <a:spcPct val="20000"/>
              </a:spcBef>
              <a:defRPr/>
            </a:pPr>
            <a:r>
              <a:rPr lang="en-US" sz="2800" b="1" dirty="0">
                <a:solidFill>
                  <a:schemeClr val="tx1">
                    <a:lumMod val="75000"/>
                    <a:lumOff val="25000"/>
                  </a:schemeClr>
                </a:solidFill>
              </a:rPr>
              <a:t>Title Goes Here </a:t>
            </a:r>
          </a:p>
          <a:p>
            <a:pPr algn="ct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a:t>
            </a:r>
          </a:p>
        </p:txBody>
      </p:sp>
      <p:sp>
        <p:nvSpPr>
          <p:cNvPr id="44" name="TextBox 43"/>
          <p:cNvSpPr txBox="1"/>
          <p:nvPr/>
        </p:nvSpPr>
        <p:spPr>
          <a:xfrm>
            <a:off x="16967521" y="8812599"/>
            <a:ext cx="3728810" cy="1982081"/>
          </a:xfrm>
          <a:prstGeom prst="rect">
            <a:avLst/>
          </a:prstGeom>
          <a:noFill/>
        </p:spPr>
        <p:txBody>
          <a:bodyPr wrap="square" lIns="0" tIns="0" rIns="0" bIns="0" rtlCol="0" anchor="t">
            <a:spAutoFit/>
          </a:bodyPr>
          <a:lstStyle/>
          <a:p>
            <a:pPr algn="ctr" defTabSz="2438705">
              <a:spcBef>
                <a:spcPct val="20000"/>
              </a:spcBef>
              <a:defRPr/>
            </a:pPr>
            <a:r>
              <a:rPr lang="en-US" sz="2800" b="1" dirty="0">
                <a:solidFill>
                  <a:schemeClr val="tx1">
                    <a:lumMod val="75000"/>
                    <a:lumOff val="25000"/>
                  </a:schemeClr>
                </a:solidFill>
              </a:rPr>
              <a:t>Title Goes Here </a:t>
            </a:r>
          </a:p>
          <a:p>
            <a:pPr algn="ct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a:t>
            </a:r>
          </a:p>
        </p:txBody>
      </p:sp>
      <p:sp>
        <p:nvSpPr>
          <p:cNvPr id="20" name="Freeform 359"/>
          <p:cNvSpPr>
            <a:spLocks noEditPoints="1"/>
          </p:cNvSpPr>
          <p:nvPr/>
        </p:nvSpPr>
        <p:spPr bwMode="auto">
          <a:xfrm>
            <a:off x="19361977" y="6793184"/>
            <a:ext cx="698054" cy="580360"/>
          </a:xfrm>
          <a:custGeom>
            <a:avLst/>
            <a:gdLst/>
            <a:ahLst/>
            <a:cxnLst>
              <a:cxn ang="0">
                <a:pos x="73" y="58"/>
              </a:cxn>
              <a:cxn ang="0">
                <a:pos x="70" y="66"/>
              </a:cxn>
              <a:cxn ang="0">
                <a:pos x="65" y="58"/>
              </a:cxn>
              <a:cxn ang="0">
                <a:pos x="61" y="74"/>
              </a:cxn>
              <a:cxn ang="0">
                <a:pos x="78" y="78"/>
              </a:cxn>
              <a:cxn ang="0">
                <a:pos x="82" y="62"/>
              </a:cxn>
              <a:cxn ang="0">
                <a:pos x="55" y="58"/>
              </a:cxn>
              <a:cxn ang="0">
                <a:pos x="49" y="66"/>
              </a:cxn>
              <a:cxn ang="0">
                <a:pos x="47" y="58"/>
              </a:cxn>
              <a:cxn ang="0">
                <a:pos x="38" y="62"/>
              </a:cxn>
              <a:cxn ang="0">
                <a:pos x="41" y="78"/>
              </a:cxn>
              <a:cxn ang="0">
                <a:pos x="58" y="74"/>
              </a:cxn>
              <a:cxn ang="0">
                <a:pos x="55" y="58"/>
              </a:cxn>
              <a:cxn ang="0">
                <a:pos x="84" y="80"/>
              </a:cxn>
              <a:cxn ang="0">
                <a:pos x="81" y="87"/>
              </a:cxn>
              <a:cxn ang="0">
                <a:pos x="76" y="80"/>
              </a:cxn>
              <a:cxn ang="0">
                <a:pos x="72" y="95"/>
              </a:cxn>
              <a:cxn ang="0">
                <a:pos x="89" y="99"/>
              </a:cxn>
              <a:cxn ang="0">
                <a:pos x="93" y="84"/>
              </a:cxn>
              <a:cxn ang="0">
                <a:pos x="66" y="80"/>
              </a:cxn>
              <a:cxn ang="0">
                <a:pos x="61" y="87"/>
              </a:cxn>
              <a:cxn ang="0">
                <a:pos x="58" y="80"/>
              </a:cxn>
              <a:cxn ang="0">
                <a:pos x="49" y="84"/>
              </a:cxn>
              <a:cxn ang="0">
                <a:pos x="53" y="99"/>
              </a:cxn>
              <a:cxn ang="0">
                <a:pos x="70" y="95"/>
              </a:cxn>
              <a:cxn ang="0">
                <a:pos x="66" y="80"/>
              </a:cxn>
              <a:cxn ang="0">
                <a:pos x="38" y="80"/>
              </a:cxn>
              <a:cxn ang="0">
                <a:pos x="35" y="87"/>
              </a:cxn>
              <a:cxn ang="0">
                <a:pos x="30" y="80"/>
              </a:cxn>
              <a:cxn ang="0">
                <a:pos x="26" y="95"/>
              </a:cxn>
              <a:cxn ang="0">
                <a:pos x="43" y="99"/>
              </a:cxn>
              <a:cxn ang="0">
                <a:pos x="47" y="84"/>
              </a:cxn>
              <a:cxn ang="0">
                <a:pos x="100" y="39"/>
              </a:cxn>
              <a:cxn ang="0">
                <a:pos x="81" y="30"/>
              </a:cxn>
              <a:cxn ang="0">
                <a:pos x="100" y="39"/>
              </a:cxn>
              <a:cxn ang="0">
                <a:pos x="50" y="39"/>
              </a:cxn>
              <a:cxn ang="0">
                <a:pos x="69" y="30"/>
              </a:cxn>
              <a:cxn ang="0">
                <a:pos x="38" y="39"/>
              </a:cxn>
              <a:cxn ang="0">
                <a:pos x="19" y="30"/>
              </a:cxn>
              <a:cxn ang="0">
                <a:pos x="38" y="39"/>
              </a:cxn>
              <a:cxn ang="0">
                <a:pos x="62" y="1"/>
              </a:cxn>
              <a:cxn ang="0">
                <a:pos x="2" y="23"/>
              </a:cxn>
              <a:cxn ang="0">
                <a:pos x="0" y="35"/>
              </a:cxn>
              <a:cxn ang="0">
                <a:pos x="7" y="39"/>
              </a:cxn>
              <a:cxn ang="0">
                <a:pos x="8" y="90"/>
              </a:cxn>
              <a:cxn ang="0">
                <a:pos x="19" y="99"/>
              </a:cxn>
              <a:cxn ang="0">
                <a:pos x="100" y="53"/>
              </a:cxn>
              <a:cxn ang="0">
                <a:pos x="103" y="99"/>
              </a:cxn>
              <a:cxn ang="0">
                <a:pos x="111" y="40"/>
              </a:cxn>
              <a:cxn ang="0">
                <a:pos x="115" y="39"/>
              </a:cxn>
              <a:cxn ang="0">
                <a:pos x="119" y="27"/>
              </a:cxn>
            </a:cxnLst>
            <a:rect l="0" t="0" r="r" b="b"/>
            <a:pathLst>
              <a:path w="119" h="99">
                <a:moveTo>
                  <a:pt x="78" y="58"/>
                </a:moveTo>
                <a:cubicBezTo>
                  <a:pt x="73" y="58"/>
                  <a:pt x="73" y="58"/>
                  <a:pt x="73" y="58"/>
                </a:cubicBezTo>
                <a:cubicBezTo>
                  <a:pt x="73" y="66"/>
                  <a:pt x="73" y="66"/>
                  <a:pt x="73" y="66"/>
                </a:cubicBezTo>
                <a:cubicBezTo>
                  <a:pt x="70" y="66"/>
                  <a:pt x="70" y="66"/>
                  <a:pt x="70" y="66"/>
                </a:cubicBezTo>
                <a:cubicBezTo>
                  <a:pt x="70" y="58"/>
                  <a:pt x="70" y="58"/>
                  <a:pt x="70" y="58"/>
                </a:cubicBezTo>
                <a:cubicBezTo>
                  <a:pt x="65" y="58"/>
                  <a:pt x="65" y="58"/>
                  <a:pt x="65" y="58"/>
                </a:cubicBezTo>
                <a:cubicBezTo>
                  <a:pt x="63" y="58"/>
                  <a:pt x="61" y="60"/>
                  <a:pt x="61" y="62"/>
                </a:cubicBezTo>
                <a:cubicBezTo>
                  <a:pt x="61" y="74"/>
                  <a:pt x="61" y="74"/>
                  <a:pt x="61" y="74"/>
                </a:cubicBezTo>
                <a:cubicBezTo>
                  <a:pt x="61" y="76"/>
                  <a:pt x="63" y="78"/>
                  <a:pt x="65" y="78"/>
                </a:cubicBezTo>
                <a:cubicBezTo>
                  <a:pt x="78" y="78"/>
                  <a:pt x="78" y="78"/>
                  <a:pt x="78" y="78"/>
                </a:cubicBezTo>
                <a:cubicBezTo>
                  <a:pt x="80" y="78"/>
                  <a:pt x="82" y="76"/>
                  <a:pt x="82" y="74"/>
                </a:cubicBezTo>
                <a:cubicBezTo>
                  <a:pt x="82" y="62"/>
                  <a:pt x="82" y="62"/>
                  <a:pt x="82" y="62"/>
                </a:cubicBezTo>
                <a:cubicBezTo>
                  <a:pt x="82" y="60"/>
                  <a:pt x="80" y="58"/>
                  <a:pt x="78" y="58"/>
                </a:cubicBezTo>
                <a:moveTo>
                  <a:pt x="55" y="58"/>
                </a:moveTo>
                <a:cubicBezTo>
                  <a:pt x="49" y="58"/>
                  <a:pt x="49" y="58"/>
                  <a:pt x="49" y="58"/>
                </a:cubicBezTo>
                <a:cubicBezTo>
                  <a:pt x="49" y="66"/>
                  <a:pt x="49" y="66"/>
                  <a:pt x="49" y="66"/>
                </a:cubicBezTo>
                <a:cubicBezTo>
                  <a:pt x="47" y="66"/>
                  <a:pt x="47" y="66"/>
                  <a:pt x="47" y="66"/>
                </a:cubicBezTo>
                <a:cubicBezTo>
                  <a:pt x="47" y="58"/>
                  <a:pt x="47" y="58"/>
                  <a:pt x="47" y="58"/>
                </a:cubicBezTo>
                <a:cubicBezTo>
                  <a:pt x="41" y="58"/>
                  <a:pt x="41" y="58"/>
                  <a:pt x="41" y="58"/>
                </a:cubicBezTo>
                <a:cubicBezTo>
                  <a:pt x="39" y="58"/>
                  <a:pt x="38" y="60"/>
                  <a:pt x="38" y="62"/>
                </a:cubicBezTo>
                <a:cubicBezTo>
                  <a:pt x="38" y="74"/>
                  <a:pt x="38" y="74"/>
                  <a:pt x="38" y="74"/>
                </a:cubicBezTo>
                <a:cubicBezTo>
                  <a:pt x="38" y="76"/>
                  <a:pt x="39" y="78"/>
                  <a:pt x="41" y="78"/>
                </a:cubicBezTo>
                <a:cubicBezTo>
                  <a:pt x="55" y="78"/>
                  <a:pt x="55" y="78"/>
                  <a:pt x="55" y="78"/>
                </a:cubicBezTo>
                <a:cubicBezTo>
                  <a:pt x="57" y="78"/>
                  <a:pt x="58" y="76"/>
                  <a:pt x="58" y="74"/>
                </a:cubicBezTo>
                <a:cubicBezTo>
                  <a:pt x="58" y="62"/>
                  <a:pt x="58" y="62"/>
                  <a:pt x="58" y="62"/>
                </a:cubicBezTo>
                <a:cubicBezTo>
                  <a:pt x="58" y="60"/>
                  <a:pt x="57" y="58"/>
                  <a:pt x="55" y="58"/>
                </a:cubicBezTo>
                <a:moveTo>
                  <a:pt x="89" y="80"/>
                </a:moveTo>
                <a:cubicBezTo>
                  <a:pt x="84" y="80"/>
                  <a:pt x="84" y="80"/>
                  <a:pt x="84" y="80"/>
                </a:cubicBezTo>
                <a:cubicBezTo>
                  <a:pt x="84" y="87"/>
                  <a:pt x="84" y="87"/>
                  <a:pt x="84" y="87"/>
                </a:cubicBezTo>
                <a:cubicBezTo>
                  <a:pt x="81" y="87"/>
                  <a:pt x="81" y="87"/>
                  <a:pt x="81" y="87"/>
                </a:cubicBezTo>
                <a:cubicBezTo>
                  <a:pt x="81" y="80"/>
                  <a:pt x="81" y="80"/>
                  <a:pt x="81" y="80"/>
                </a:cubicBezTo>
                <a:cubicBezTo>
                  <a:pt x="76" y="80"/>
                  <a:pt x="76" y="80"/>
                  <a:pt x="76" y="80"/>
                </a:cubicBezTo>
                <a:cubicBezTo>
                  <a:pt x="74" y="80"/>
                  <a:pt x="72" y="82"/>
                  <a:pt x="72" y="84"/>
                </a:cubicBezTo>
                <a:cubicBezTo>
                  <a:pt x="72" y="95"/>
                  <a:pt x="72" y="95"/>
                  <a:pt x="72" y="95"/>
                </a:cubicBezTo>
                <a:cubicBezTo>
                  <a:pt x="72" y="97"/>
                  <a:pt x="74" y="99"/>
                  <a:pt x="76" y="99"/>
                </a:cubicBezTo>
                <a:cubicBezTo>
                  <a:pt x="89" y="99"/>
                  <a:pt x="89" y="99"/>
                  <a:pt x="89" y="99"/>
                </a:cubicBezTo>
                <a:cubicBezTo>
                  <a:pt x="91" y="99"/>
                  <a:pt x="93" y="97"/>
                  <a:pt x="93" y="95"/>
                </a:cubicBezTo>
                <a:cubicBezTo>
                  <a:pt x="93" y="84"/>
                  <a:pt x="93" y="84"/>
                  <a:pt x="93" y="84"/>
                </a:cubicBezTo>
                <a:cubicBezTo>
                  <a:pt x="93" y="82"/>
                  <a:pt x="91" y="80"/>
                  <a:pt x="89" y="80"/>
                </a:cubicBezTo>
                <a:moveTo>
                  <a:pt x="66" y="80"/>
                </a:moveTo>
                <a:cubicBezTo>
                  <a:pt x="61" y="80"/>
                  <a:pt x="61" y="80"/>
                  <a:pt x="61" y="80"/>
                </a:cubicBezTo>
                <a:cubicBezTo>
                  <a:pt x="61" y="87"/>
                  <a:pt x="61" y="87"/>
                  <a:pt x="61" y="87"/>
                </a:cubicBezTo>
                <a:cubicBezTo>
                  <a:pt x="58" y="87"/>
                  <a:pt x="58" y="87"/>
                  <a:pt x="58" y="87"/>
                </a:cubicBezTo>
                <a:cubicBezTo>
                  <a:pt x="58" y="80"/>
                  <a:pt x="58" y="80"/>
                  <a:pt x="58" y="80"/>
                </a:cubicBezTo>
                <a:cubicBezTo>
                  <a:pt x="53" y="80"/>
                  <a:pt x="53" y="80"/>
                  <a:pt x="53" y="80"/>
                </a:cubicBezTo>
                <a:cubicBezTo>
                  <a:pt x="51" y="80"/>
                  <a:pt x="49" y="82"/>
                  <a:pt x="49" y="84"/>
                </a:cubicBezTo>
                <a:cubicBezTo>
                  <a:pt x="49" y="95"/>
                  <a:pt x="49" y="95"/>
                  <a:pt x="49" y="95"/>
                </a:cubicBezTo>
                <a:cubicBezTo>
                  <a:pt x="49" y="97"/>
                  <a:pt x="51" y="99"/>
                  <a:pt x="53" y="99"/>
                </a:cubicBezTo>
                <a:cubicBezTo>
                  <a:pt x="66" y="99"/>
                  <a:pt x="66" y="99"/>
                  <a:pt x="66" y="99"/>
                </a:cubicBezTo>
                <a:cubicBezTo>
                  <a:pt x="68" y="99"/>
                  <a:pt x="70" y="97"/>
                  <a:pt x="70" y="95"/>
                </a:cubicBezTo>
                <a:cubicBezTo>
                  <a:pt x="70" y="84"/>
                  <a:pt x="70" y="84"/>
                  <a:pt x="70" y="84"/>
                </a:cubicBezTo>
                <a:cubicBezTo>
                  <a:pt x="70" y="82"/>
                  <a:pt x="68" y="80"/>
                  <a:pt x="66" y="80"/>
                </a:cubicBezTo>
                <a:moveTo>
                  <a:pt x="43" y="80"/>
                </a:moveTo>
                <a:cubicBezTo>
                  <a:pt x="38" y="80"/>
                  <a:pt x="38" y="80"/>
                  <a:pt x="38" y="80"/>
                </a:cubicBezTo>
                <a:cubicBezTo>
                  <a:pt x="38" y="87"/>
                  <a:pt x="38" y="87"/>
                  <a:pt x="38" y="87"/>
                </a:cubicBezTo>
                <a:cubicBezTo>
                  <a:pt x="35" y="87"/>
                  <a:pt x="35" y="87"/>
                  <a:pt x="35" y="87"/>
                </a:cubicBezTo>
                <a:cubicBezTo>
                  <a:pt x="35" y="80"/>
                  <a:pt x="35" y="80"/>
                  <a:pt x="35" y="80"/>
                </a:cubicBezTo>
                <a:cubicBezTo>
                  <a:pt x="30" y="80"/>
                  <a:pt x="30" y="80"/>
                  <a:pt x="30" y="80"/>
                </a:cubicBezTo>
                <a:cubicBezTo>
                  <a:pt x="28" y="80"/>
                  <a:pt x="26" y="82"/>
                  <a:pt x="26" y="84"/>
                </a:cubicBezTo>
                <a:cubicBezTo>
                  <a:pt x="26" y="95"/>
                  <a:pt x="26" y="95"/>
                  <a:pt x="26" y="95"/>
                </a:cubicBezTo>
                <a:cubicBezTo>
                  <a:pt x="26" y="97"/>
                  <a:pt x="28" y="99"/>
                  <a:pt x="30" y="99"/>
                </a:cubicBezTo>
                <a:cubicBezTo>
                  <a:pt x="43" y="99"/>
                  <a:pt x="43" y="99"/>
                  <a:pt x="43" y="99"/>
                </a:cubicBezTo>
                <a:cubicBezTo>
                  <a:pt x="45" y="99"/>
                  <a:pt x="47" y="97"/>
                  <a:pt x="47" y="95"/>
                </a:cubicBezTo>
                <a:cubicBezTo>
                  <a:pt x="47" y="84"/>
                  <a:pt x="47" y="84"/>
                  <a:pt x="47" y="84"/>
                </a:cubicBezTo>
                <a:cubicBezTo>
                  <a:pt x="47" y="82"/>
                  <a:pt x="45" y="80"/>
                  <a:pt x="43" y="80"/>
                </a:cubicBezTo>
                <a:moveTo>
                  <a:pt x="100" y="39"/>
                </a:moveTo>
                <a:cubicBezTo>
                  <a:pt x="81" y="39"/>
                  <a:pt x="81" y="39"/>
                  <a:pt x="81" y="39"/>
                </a:cubicBezTo>
                <a:cubicBezTo>
                  <a:pt x="81" y="30"/>
                  <a:pt x="81" y="30"/>
                  <a:pt x="81" y="30"/>
                </a:cubicBezTo>
                <a:cubicBezTo>
                  <a:pt x="100" y="30"/>
                  <a:pt x="100" y="30"/>
                  <a:pt x="100" y="30"/>
                </a:cubicBezTo>
                <a:lnTo>
                  <a:pt x="100" y="39"/>
                </a:lnTo>
                <a:close/>
                <a:moveTo>
                  <a:pt x="69" y="39"/>
                </a:moveTo>
                <a:cubicBezTo>
                  <a:pt x="50" y="39"/>
                  <a:pt x="50" y="39"/>
                  <a:pt x="50" y="39"/>
                </a:cubicBezTo>
                <a:cubicBezTo>
                  <a:pt x="50" y="30"/>
                  <a:pt x="50" y="30"/>
                  <a:pt x="50" y="30"/>
                </a:cubicBezTo>
                <a:cubicBezTo>
                  <a:pt x="69" y="30"/>
                  <a:pt x="69" y="30"/>
                  <a:pt x="69" y="30"/>
                </a:cubicBezTo>
                <a:lnTo>
                  <a:pt x="69" y="39"/>
                </a:lnTo>
                <a:close/>
                <a:moveTo>
                  <a:pt x="38" y="39"/>
                </a:moveTo>
                <a:cubicBezTo>
                  <a:pt x="19" y="39"/>
                  <a:pt x="19" y="39"/>
                  <a:pt x="19" y="39"/>
                </a:cubicBezTo>
                <a:cubicBezTo>
                  <a:pt x="19" y="30"/>
                  <a:pt x="19" y="30"/>
                  <a:pt x="19" y="30"/>
                </a:cubicBezTo>
                <a:cubicBezTo>
                  <a:pt x="38" y="30"/>
                  <a:pt x="38" y="30"/>
                  <a:pt x="38" y="30"/>
                </a:cubicBezTo>
                <a:lnTo>
                  <a:pt x="38" y="39"/>
                </a:lnTo>
                <a:close/>
                <a:moveTo>
                  <a:pt x="116" y="23"/>
                </a:moveTo>
                <a:cubicBezTo>
                  <a:pt x="62" y="1"/>
                  <a:pt x="62" y="1"/>
                  <a:pt x="62" y="1"/>
                </a:cubicBezTo>
                <a:cubicBezTo>
                  <a:pt x="60" y="0"/>
                  <a:pt x="58" y="0"/>
                  <a:pt x="56" y="1"/>
                </a:cubicBezTo>
                <a:cubicBezTo>
                  <a:pt x="2" y="23"/>
                  <a:pt x="2" y="23"/>
                  <a:pt x="2" y="23"/>
                </a:cubicBezTo>
                <a:cubicBezTo>
                  <a:pt x="1" y="24"/>
                  <a:pt x="0" y="25"/>
                  <a:pt x="0" y="27"/>
                </a:cubicBezTo>
                <a:cubicBezTo>
                  <a:pt x="0" y="35"/>
                  <a:pt x="0" y="35"/>
                  <a:pt x="0" y="35"/>
                </a:cubicBezTo>
                <a:cubicBezTo>
                  <a:pt x="0" y="37"/>
                  <a:pt x="2" y="39"/>
                  <a:pt x="4" y="39"/>
                </a:cubicBezTo>
                <a:cubicBezTo>
                  <a:pt x="7" y="39"/>
                  <a:pt x="7" y="39"/>
                  <a:pt x="7" y="39"/>
                </a:cubicBezTo>
                <a:cubicBezTo>
                  <a:pt x="7" y="39"/>
                  <a:pt x="8" y="39"/>
                  <a:pt x="8" y="40"/>
                </a:cubicBezTo>
                <a:cubicBezTo>
                  <a:pt x="8" y="90"/>
                  <a:pt x="8" y="90"/>
                  <a:pt x="8" y="90"/>
                </a:cubicBezTo>
                <a:cubicBezTo>
                  <a:pt x="8" y="95"/>
                  <a:pt x="12" y="99"/>
                  <a:pt x="16" y="99"/>
                </a:cubicBezTo>
                <a:cubicBezTo>
                  <a:pt x="19" y="99"/>
                  <a:pt x="19" y="99"/>
                  <a:pt x="19" y="99"/>
                </a:cubicBezTo>
                <a:cubicBezTo>
                  <a:pt x="19" y="53"/>
                  <a:pt x="19" y="53"/>
                  <a:pt x="19" y="53"/>
                </a:cubicBezTo>
                <a:cubicBezTo>
                  <a:pt x="100" y="53"/>
                  <a:pt x="100" y="53"/>
                  <a:pt x="100" y="53"/>
                </a:cubicBezTo>
                <a:cubicBezTo>
                  <a:pt x="100" y="99"/>
                  <a:pt x="100" y="99"/>
                  <a:pt x="100" y="99"/>
                </a:cubicBezTo>
                <a:cubicBezTo>
                  <a:pt x="103" y="99"/>
                  <a:pt x="103" y="99"/>
                  <a:pt x="103" y="99"/>
                </a:cubicBezTo>
                <a:cubicBezTo>
                  <a:pt x="107" y="99"/>
                  <a:pt x="111" y="95"/>
                  <a:pt x="111" y="90"/>
                </a:cubicBezTo>
                <a:cubicBezTo>
                  <a:pt x="111" y="40"/>
                  <a:pt x="111" y="40"/>
                  <a:pt x="111" y="40"/>
                </a:cubicBezTo>
                <a:cubicBezTo>
                  <a:pt x="111" y="39"/>
                  <a:pt x="112" y="39"/>
                  <a:pt x="112" y="39"/>
                </a:cubicBezTo>
                <a:cubicBezTo>
                  <a:pt x="115" y="39"/>
                  <a:pt x="115" y="39"/>
                  <a:pt x="115" y="39"/>
                </a:cubicBezTo>
                <a:cubicBezTo>
                  <a:pt x="117" y="39"/>
                  <a:pt x="119" y="37"/>
                  <a:pt x="119" y="35"/>
                </a:cubicBezTo>
                <a:cubicBezTo>
                  <a:pt x="119" y="27"/>
                  <a:pt x="119" y="27"/>
                  <a:pt x="119" y="27"/>
                </a:cubicBezTo>
                <a:cubicBezTo>
                  <a:pt x="119" y="25"/>
                  <a:pt x="118" y="24"/>
                  <a:pt x="116" y="23"/>
                </a:cubicBezTo>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1" name="Freeform 360"/>
          <p:cNvSpPr>
            <a:spLocks noEditPoints="1"/>
          </p:cNvSpPr>
          <p:nvPr/>
        </p:nvSpPr>
        <p:spPr bwMode="auto">
          <a:xfrm>
            <a:off x="10454763" y="6714843"/>
            <a:ext cx="766737" cy="758117"/>
          </a:xfrm>
          <a:custGeom>
            <a:avLst/>
            <a:gdLst/>
            <a:ahLst/>
            <a:cxnLst>
              <a:cxn ang="0">
                <a:pos x="76" y="110"/>
              </a:cxn>
              <a:cxn ang="0">
                <a:pos x="73" y="113"/>
              </a:cxn>
              <a:cxn ang="0">
                <a:pos x="68" y="114"/>
              </a:cxn>
              <a:cxn ang="0">
                <a:pos x="66" y="114"/>
              </a:cxn>
              <a:cxn ang="0">
                <a:pos x="62" y="113"/>
              </a:cxn>
              <a:cxn ang="0">
                <a:pos x="59" y="111"/>
              </a:cxn>
              <a:cxn ang="0">
                <a:pos x="59" y="111"/>
              </a:cxn>
              <a:cxn ang="0">
                <a:pos x="62" y="111"/>
              </a:cxn>
              <a:cxn ang="0">
                <a:pos x="66" y="111"/>
              </a:cxn>
              <a:cxn ang="0">
                <a:pos x="67" y="110"/>
              </a:cxn>
              <a:cxn ang="0">
                <a:pos x="72" y="104"/>
              </a:cxn>
              <a:cxn ang="0">
                <a:pos x="78" y="107"/>
              </a:cxn>
              <a:cxn ang="0">
                <a:pos x="18" y="49"/>
              </a:cxn>
              <a:cxn ang="0">
                <a:pos x="16" y="50"/>
              </a:cxn>
              <a:cxn ang="0">
                <a:pos x="14" y="51"/>
              </a:cxn>
              <a:cxn ang="0">
                <a:pos x="12" y="54"/>
              </a:cxn>
              <a:cxn ang="0">
                <a:pos x="11" y="57"/>
              </a:cxn>
              <a:cxn ang="0">
                <a:pos x="12" y="63"/>
              </a:cxn>
              <a:cxn ang="0">
                <a:pos x="12" y="63"/>
              </a:cxn>
              <a:cxn ang="0">
                <a:pos x="9" y="58"/>
              </a:cxn>
              <a:cxn ang="0">
                <a:pos x="8" y="53"/>
              </a:cxn>
              <a:cxn ang="0">
                <a:pos x="10" y="49"/>
              </a:cxn>
              <a:cxn ang="0">
                <a:pos x="12" y="45"/>
              </a:cxn>
              <a:cxn ang="0">
                <a:pos x="15" y="43"/>
              </a:cxn>
              <a:cxn ang="0">
                <a:pos x="19" y="49"/>
              </a:cxn>
              <a:cxn ang="0">
                <a:pos x="79" y="95"/>
              </a:cxn>
              <a:cxn ang="0">
                <a:pos x="38" y="84"/>
              </a:cxn>
              <a:cxn ang="0">
                <a:pos x="27" y="43"/>
              </a:cxn>
              <a:cxn ang="0">
                <a:pos x="27" y="94"/>
              </a:cxn>
              <a:cxn ang="0">
                <a:pos x="79" y="95"/>
              </a:cxn>
              <a:cxn ang="0">
                <a:pos x="79" y="46"/>
              </a:cxn>
              <a:cxn ang="0">
                <a:pos x="83" y="42"/>
              </a:cxn>
              <a:cxn ang="0">
                <a:pos x="79" y="28"/>
              </a:cxn>
              <a:cxn ang="0">
                <a:pos x="91" y="24"/>
              </a:cxn>
              <a:cxn ang="0">
                <a:pos x="95" y="42"/>
              </a:cxn>
              <a:cxn ang="0">
                <a:pos x="87" y="10"/>
              </a:cxn>
              <a:cxn ang="0">
                <a:pos x="87" y="19"/>
              </a:cxn>
              <a:cxn ang="0">
                <a:pos x="87" y="10"/>
              </a:cxn>
              <a:cxn ang="0">
                <a:pos x="50" y="29"/>
              </a:cxn>
              <a:cxn ang="0">
                <a:pos x="57" y="66"/>
              </a:cxn>
              <a:cxn ang="0">
                <a:pos x="86" y="58"/>
              </a:cxn>
              <a:cxn ang="0">
                <a:pos x="86" y="0"/>
              </a:cxn>
            </a:cxnLst>
            <a:rect l="0" t="0" r="r" b="b"/>
            <a:pathLst>
              <a:path w="123" h="122">
                <a:moveTo>
                  <a:pt x="78" y="108"/>
                </a:moveTo>
                <a:cubicBezTo>
                  <a:pt x="78" y="108"/>
                  <a:pt x="77" y="109"/>
                  <a:pt x="76" y="110"/>
                </a:cubicBezTo>
                <a:cubicBezTo>
                  <a:pt x="76" y="110"/>
                  <a:pt x="75" y="111"/>
                  <a:pt x="75" y="111"/>
                </a:cubicBezTo>
                <a:cubicBezTo>
                  <a:pt x="74" y="112"/>
                  <a:pt x="73" y="112"/>
                  <a:pt x="73" y="113"/>
                </a:cubicBezTo>
                <a:cubicBezTo>
                  <a:pt x="72" y="113"/>
                  <a:pt x="71" y="113"/>
                  <a:pt x="71" y="113"/>
                </a:cubicBezTo>
                <a:cubicBezTo>
                  <a:pt x="70" y="114"/>
                  <a:pt x="69" y="114"/>
                  <a:pt x="68" y="114"/>
                </a:cubicBezTo>
                <a:cubicBezTo>
                  <a:pt x="67" y="114"/>
                  <a:pt x="67" y="114"/>
                  <a:pt x="67" y="114"/>
                </a:cubicBezTo>
                <a:cubicBezTo>
                  <a:pt x="66" y="114"/>
                  <a:pt x="66" y="114"/>
                  <a:pt x="66" y="114"/>
                </a:cubicBezTo>
                <a:cubicBezTo>
                  <a:pt x="65" y="114"/>
                  <a:pt x="65" y="114"/>
                  <a:pt x="64" y="114"/>
                </a:cubicBezTo>
                <a:cubicBezTo>
                  <a:pt x="63" y="114"/>
                  <a:pt x="63" y="113"/>
                  <a:pt x="62" y="113"/>
                </a:cubicBezTo>
                <a:cubicBezTo>
                  <a:pt x="62" y="113"/>
                  <a:pt x="61" y="113"/>
                  <a:pt x="61" y="112"/>
                </a:cubicBezTo>
                <a:cubicBezTo>
                  <a:pt x="60" y="112"/>
                  <a:pt x="59" y="112"/>
                  <a:pt x="59" y="111"/>
                </a:cubicBezTo>
                <a:cubicBezTo>
                  <a:pt x="58" y="111"/>
                  <a:pt x="58" y="111"/>
                  <a:pt x="58" y="111"/>
                </a:cubicBezTo>
                <a:cubicBezTo>
                  <a:pt x="58" y="111"/>
                  <a:pt x="58" y="111"/>
                  <a:pt x="59" y="111"/>
                </a:cubicBezTo>
                <a:cubicBezTo>
                  <a:pt x="59" y="111"/>
                  <a:pt x="60" y="111"/>
                  <a:pt x="61" y="111"/>
                </a:cubicBezTo>
                <a:cubicBezTo>
                  <a:pt x="61" y="111"/>
                  <a:pt x="62" y="111"/>
                  <a:pt x="62" y="111"/>
                </a:cubicBezTo>
                <a:cubicBezTo>
                  <a:pt x="63" y="111"/>
                  <a:pt x="64" y="111"/>
                  <a:pt x="64" y="111"/>
                </a:cubicBezTo>
                <a:cubicBezTo>
                  <a:pt x="65" y="111"/>
                  <a:pt x="65" y="111"/>
                  <a:pt x="66" y="111"/>
                </a:cubicBezTo>
                <a:cubicBezTo>
                  <a:pt x="67" y="111"/>
                  <a:pt x="67" y="111"/>
                  <a:pt x="67" y="111"/>
                </a:cubicBezTo>
                <a:cubicBezTo>
                  <a:pt x="67" y="110"/>
                  <a:pt x="67" y="110"/>
                  <a:pt x="67" y="110"/>
                </a:cubicBezTo>
                <a:cubicBezTo>
                  <a:pt x="69" y="109"/>
                  <a:pt x="70" y="108"/>
                  <a:pt x="71" y="106"/>
                </a:cubicBezTo>
                <a:cubicBezTo>
                  <a:pt x="71" y="106"/>
                  <a:pt x="72" y="105"/>
                  <a:pt x="72" y="104"/>
                </a:cubicBezTo>
                <a:cubicBezTo>
                  <a:pt x="72" y="104"/>
                  <a:pt x="72" y="104"/>
                  <a:pt x="72" y="104"/>
                </a:cubicBezTo>
                <a:cubicBezTo>
                  <a:pt x="78" y="107"/>
                  <a:pt x="78" y="107"/>
                  <a:pt x="78" y="107"/>
                </a:cubicBezTo>
                <a:cubicBezTo>
                  <a:pt x="78" y="107"/>
                  <a:pt x="78" y="107"/>
                  <a:pt x="78" y="108"/>
                </a:cubicBezTo>
                <a:moveTo>
                  <a:pt x="18" y="49"/>
                </a:moveTo>
                <a:cubicBezTo>
                  <a:pt x="18" y="49"/>
                  <a:pt x="18" y="49"/>
                  <a:pt x="18" y="49"/>
                </a:cubicBezTo>
                <a:cubicBezTo>
                  <a:pt x="17" y="50"/>
                  <a:pt x="17" y="50"/>
                  <a:pt x="16" y="50"/>
                </a:cubicBezTo>
                <a:cubicBezTo>
                  <a:pt x="15" y="50"/>
                  <a:pt x="15" y="50"/>
                  <a:pt x="15" y="51"/>
                </a:cubicBezTo>
                <a:cubicBezTo>
                  <a:pt x="14" y="51"/>
                  <a:pt x="14" y="51"/>
                  <a:pt x="14" y="51"/>
                </a:cubicBezTo>
                <a:cubicBezTo>
                  <a:pt x="13" y="52"/>
                  <a:pt x="13" y="52"/>
                  <a:pt x="13" y="52"/>
                </a:cubicBezTo>
                <a:cubicBezTo>
                  <a:pt x="12" y="53"/>
                  <a:pt x="12" y="53"/>
                  <a:pt x="12" y="54"/>
                </a:cubicBezTo>
                <a:cubicBezTo>
                  <a:pt x="12" y="54"/>
                  <a:pt x="12" y="55"/>
                  <a:pt x="12" y="55"/>
                </a:cubicBezTo>
                <a:cubicBezTo>
                  <a:pt x="11" y="56"/>
                  <a:pt x="11" y="57"/>
                  <a:pt x="11" y="57"/>
                </a:cubicBezTo>
                <a:cubicBezTo>
                  <a:pt x="11" y="58"/>
                  <a:pt x="11" y="59"/>
                  <a:pt x="12" y="60"/>
                </a:cubicBezTo>
                <a:cubicBezTo>
                  <a:pt x="12" y="61"/>
                  <a:pt x="12" y="62"/>
                  <a:pt x="12" y="63"/>
                </a:cubicBezTo>
                <a:cubicBezTo>
                  <a:pt x="12" y="63"/>
                  <a:pt x="12" y="64"/>
                  <a:pt x="12" y="64"/>
                </a:cubicBezTo>
                <a:cubicBezTo>
                  <a:pt x="12" y="64"/>
                  <a:pt x="12" y="63"/>
                  <a:pt x="12" y="63"/>
                </a:cubicBezTo>
                <a:cubicBezTo>
                  <a:pt x="11" y="62"/>
                  <a:pt x="11" y="62"/>
                  <a:pt x="10" y="61"/>
                </a:cubicBezTo>
                <a:cubicBezTo>
                  <a:pt x="10" y="60"/>
                  <a:pt x="9" y="59"/>
                  <a:pt x="9" y="58"/>
                </a:cubicBezTo>
                <a:cubicBezTo>
                  <a:pt x="9" y="57"/>
                  <a:pt x="9" y="56"/>
                  <a:pt x="9" y="55"/>
                </a:cubicBezTo>
                <a:cubicBezTo>
                  <a:pt x="8" y="55"/>
                  <a:pt x="8" y="54"/>
                  <a:pt x="8" y="53"/>
                </a:cubicBezTo>
                <a:cubicBezTo>
                  <a:pt x="8" y="52"/>
                  <a:pt x="9" y="52"/>
                  <a:pt x="9" y="51"/>
                </a:cubicBezTo>
                <a:cubicBezTo>
                  <a:pt x="9" y="50"/>
                  <a:pt x="9" y="49"/>
                  <a:pt x="10" y="49"/>
                </a:cubicBezTo>
                <a:cubicBezTo>
                  <a:pt x="10" y="48"/>
                  <a:pt x="10" y="47"/>
                  <a:pt x="11" y="47"/>
                </a:cubicBezTo>
                <a:cubicBezTo>
                  <a:pt x="11" y="46"/>
                  <a:pt x="12" y="46"/>
                  <a:pt x="12" y="45"/>
                </a:cubicBezTo>
                <a:cubicBezTo>
                  <a:pt x="13" y="44"/>
                  <a:pt x="14" y="44"/>
                  <a:pt x="14" y="43"/>
                </a:cubicBezTo>
                <a:cubicBezTo>
                  <a:pt x="14" y="43"/>
                  <a:pt x="14" y="43"/>
                  <a:pt x="15" y="43"/>
                </a:cubicBezTo>
                <a:cubicBezTo>
                  <a:pt x="15" y="43"/>
                  <a:pt x="15" y="43"/>
                  <a:pt x="15" y="43"/>
                </a:cubicBezTo>
                <a:cubicBezTo>
                  <a:pt x="19" y="49"/>
                  <a:pt x="19" y="49"/>
                  <a:pt x="19" y="49"/>
                </a:cubicBezTo>
                <a:cubicBezTo>
                  <a:pt x="19" y="49"/>
                  <a:pt x="19" y="49"/>
                  <a:pt x="18" y="49"/>
                </a:cubicBezTo>
                <a:moveTo>
                  <a:pt x="79" y="95"/>
                </a:moveTo>
                <a:cubicBezTo>
                  <a:pt x="68" y="86"/>
                  <a:pt x="64" y="90"/>
                  <a:pt x="59" y="96"/>
                </a:cubicBezTo>
                <a:cubicBezTo>
                  <a:pt x="55" y="99"/>
                  <a:pt x="46" y="92"/>
                  <a:pt x="38" y="84"/>
                </a:cubicBezTo>
                <a:cubicBezTo>
                  <a:pt x="30" y="76"/>
                  <a:pt x="23" y="66"/>
                  <a:pt x="26" y="63"/>
                </a:cubicBezTo>
                <a:cubicBezTo>
                  <a:pt x="31" y="58"/>
                  <a:pt x="36" y="54"/>
                  <a:pt x="27" y="43"/>
                </a:cubicBezTo>
                <a:cubicBezTo>
                  <a:pt x="17" y="31"/>
                  <a:pt x="11" y="40"/>
                  <a:pt x="6" y="45"/>
                </a:cubicBezTo>
                <a:cubicBezTo>
                  <a:pt x="0" y="51"/>
                  <a:pt x="6" y="73"/>
                  <a:pt x="27" y="94"/>
                </a:cubicBezTo>
                <a:cubicBezTo>
                  <a:pt x="49" y="116"/>
                  <a:pt x="71" y="122"/>
                  <a:pt x="77" y="116"/>
                </a:cubicBezTo>
                <a:cubicBezTo>
                  <a:pt x="82" y="111"/>
                  <a:pt x="91" y="104"/>
                  <a:pt x="79" y="95"/>
                </a:cubicBezTo>
                <a:moveTo>
                  <a:pt x="95" y="46"/>
                </a:moveTo>
                <a:cubicBezTo>
                  <a:pt x="79" y="46"/>
                  <a:pt x="79" y="46"/>
                  <a:pt x="79" y="46"/>
                </a:cubicBezTo>
                <a:cubicBezTo>
                  <a:pt x="79" y="42"/>
                  <a:pt x="79" y="42"/>
                  <a:pt x="79" y="42"/>
                </a:cubicBezTo>
                <a:cubicBezTo>
                  <a:pt x="83" y="42"/>
                  <a:pt x="83" y="42"/>
                  <a:pt x="83" y="42"/>
                </a:cubicBezTo>
                <a:cubicBezTo>
                  <a:pt x="83" y="28"/>
                  <a:pt x="83" y="28"/>
                  <a:pt x="83" y="28"/>
                </a:cubicBezTo>
                <a:cubicBezTo>
                  <a:pt x="79" y="28"/>
                  <a:pt x="79" y="28"/>
                  <a:pt x="79" y="28"/>
                </a:cubicBezTo>
                <a:cubicBezTo>
                  <a:pt x="79" y="24"/>
                  <a:pt x="79" y="24"/>
                  <a:pt x="79" y="24"/>
                </a:cubicBezTo>
                <a:cubicBezTo>
                  <a:pt x="91" y="24"/>
                  <a:pt x="91" y="24"/>
                  <a:pt x="91" y="24"/>
                </a:cubicBezTo>
                <a:cubicBezTo>
                  <a:pt x="91" y="42"/>
                  <a:pt x="91" y="42"/>
                  <a:pt x="91" y="42"/>
                </a:cubicBezTo>
                <a:cubicBezTo>
                  <a:pt x="95" y="42"/>
                  <a:pt x="95" y="42"/>
                  <a:pt x="95" y="42"/>
                </a:cubicBezTo>
                <a:lnTo>
                  <a:pt x="95" y="46"/>
                </a:lnTo>
                <a:close/>
                <a:moveTo>
                  <a:pt x="87" y="10"/>
                </a:moveTo>
                <a:cubicBezTo>
                  <a:pt x="90" y="10"/>
                  <a:pt x="92" y="12"/>
                  <a:pt x="92" y="15"/>
                </a:cubicBezTo>
                <a:cubicBezTo>
                  <a:pt x="92" y="17"/>
                  <a:pt x="90" y="19"/>
                  <a:pt x="87" y="19"/>
                </a:cubicBezTo>
                <a:cubicBezTo>
                  <a:pt x="84" y="19"/>
                  <a:pt x="82" y="17"/>
                  <a:pt x="82" y="15"/>
                </a:cubicBezTo>
                <a:cubicBezTo>
                  <a:pt x="82" y="12"/>
                  <a:pt x="84" y="10"/>
                  <a:pt x="87" y="10"/>
                </a:cubicBezTo>
                <a:moveTo>
                  <a:pt x="86" y="0"/>
                </a:moveTo>
                <a:cubicBezTo>
                  <a:pt x="66" y="0"/>
                  <a:pt x="50" y="13"/>
                  <a:pt x="50" y="29"/>
                </a:cubicBezTo>
                <a:cubicBezTo>
                  <a:pt x="50" y="38"/>
                  <a:pt x="56" y="47"/>
                  <a:pt x="65" y="52"/>
                </a:cubicBezTo>
                <a:cubicBezTo>
                  <a:pt x="64" y="57"/>
                  <a:pt x="61" y="62"/>
                  <a:pt x="57" y="66"/>
                </a:cubicBezTo>
                <a:cubicBezTo>
                  <a:pt x="66" y="66"/>
                  <a:pt x="75" y="63"/>
                  <a:pt x="80" y="57"/>
                </a:cubicBezTo>
                <a:cubicBezTo>
                  <a:pt x="82" y="57"/>
                  <a:pt x="84" y="58"/>
                  <a:pt x="86" y="58"/>
                </a:cubicBezTo>
                <a:cubicBezTo>
                  <a:pt x="106" y="58"/>
                  <a:pt x="123" y="45"/>
                  <a:pt x="123" y="29"/>
                </a:cubicBezTo>
                <a:cubicBezTo>
                  <a:pt x="123" y="13"/>
                  <a:pt x="106" y="0"/>
                  <a:pt x="86" y="0"/>
                </a:cubicBezTo>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2" name="Freeform 363"/>
          <p:cNvSpPr>
            <a:spLocks noEditPoints="1"/>
          </p:cNvSpPr>
          <p:nvPr/>
        </p:nvSpPr>
        <p:spPr bwMode="auto">
          <a:xfrm>
            <a:off x="15147340" y="4989811"/>
            <a:ext cx="628062" cy="770470"/>
          </a:xfrm>
          <a:custGeom>
            <a:avLst/>
            <a:gdLst/>
            <a:ahLst/>
            <a:cxnLst>
              <a:cxn ang="0">
                <a:pos x="19" y="108"/>
              </a:cxn>
              <a:cxn ang="0">
                <a:pos x="17" y="104"/>
              </a:cxn>
              <a:cxn ang="0">
                <a:pos x="58" y="102"/>
              </a:cxn>
              <a:cxn ang="0">
                <a:pos x="60" y="106"/>
              </a:cxn>
              <a:cxn ang="0">
                <a:pos x="62" y="90"/>
              </a:cxn>
              <a:cxn ang="0">
                <a:pos x="17" y="87"/>
              </a:cxn>
              <a:cxn ang="0">
                <a:pos x="19" y="83"/>
              </a:cxn>
              <a:cxn ang="0">
                <a:pos x="65" y="85"/>
              </a:cxn>
              <a:cxn ang="0">
                <a:pos x="62" y="90"/>
              </a:cxn>
              <a:cxn ang="0">
                <a:pos x="19" y="54"/>
              </a:cxn>
              <a:cxn ang="0">
                <a:pos x="17" y="50"/>
              </a:cxn>
              <a:cxn ang="0">
                <a:pos x="73" y="48"/>
              </a:cxn>
              <a:cxn ang="0">
                <a:pos x="75" y="52"/>
              </a:cxn>
              <a:cxn ang="0">
                <a:pos x="73" y="73"/>
              </a:cxn>
              <a:cxn ang="0">
                <a:pos x="17" y="71"/>
              </a:cxn>
              <a:cxn ang="0">
                <a:pos x="19" y="67"/>
              </a:cxn>
              <a:cxn ang="0">
                <a:pos x="75" y="69"/>
              </a:cxn>
              <a:cxn ang="0">
                <a:pos x="73" y="73"/>
              </a:cxn>
              <a:cxn ang="0">
                <a:pos x="93" y="132"/>
              </a:cxn>
              <a:cxn ang="0">
                <a:pos x="87" y="132"/>
              </a:cxn>
              <a:cxn ang="0">
                <a:pos x="76" y="118"/>
              </a:cxn>
              <a:cxn ang="0">
                <a:pos x="89" y="123"/>
              </a:cxn>
              <a:cxn ang="0">
                <a:pos x="109" y="107"/>
              </a:cxn>
              <a:cxn ang="0">
                <a:pos x="92" y="92"/>
              </a:cxn>
              <a:cxn ang="0">
                <a:pos x="92" y="146"/>
              </a:cxn>
              <a:cxn ang="0">
                <a:pos x="92" y="92"/>
              </a:cxn>
              <a:cxn ang="0">
                <a:pos x="8" y="131"/>
              </a:cxn>
              <a:cxn ang="0">
                <a:pos x="0" y="23"/>
              </a:cxn>
              <a:cxn ang="0">
                <a:pos x="23" y="15"/>
              </a:cxn>
              <a:cxn ang="0">
                <a:pos x="33" y="27"/>
              </a:cxn>
              <a:cxn ang="0">
                <a:pos x="71" y="17"/>
              </a:cxn>
              <a:cxn ang="0">
                <a:pos x="83" y="15"/>
              </a:cxn>
              <a:cxn ang="0">
                <a:pos x="94" y="86"/>
              </a:cxn>
              <a:cxn ang="0">
                <a:pos x="83" y="87"/>
              </a:cxn>
              <a:cxn ang="0">
                <a:pos x="11" y="38"/>
              </a:cxn>
              <a:cxn ang="0">
                <a:pos x="58" y="121"/>
              </a:cxn>
              <a:cxn ang="0">
                <a:pos x="47" y="11"/>
              </a:cxn>
              <a:cxn ang="0">
                <a:pos x="47" y="4"/>
              </a:cxn>
              <a:cxn ang="0">
                <a:pos x="47" y="11"/>
              </a:cxn>
              <a:cxn ang="0">
                <a:pos x="57" y="11"/>
              </a:cxn>
              <a:cxn ang="0">
                <a:pos x="54" y="7"/>
              </a:cxn>
              <a:cxn ang="0">
                <a:pos x="47" y="0"/>
              </a:cxn>
              <a:cxn ang="0">
                <a:pos x="40" y="7"/>
              </a:cxn>
              <a:cxn ang="0">
                <a:pos x="33" y="11"/>
              </a:cxn>
              <a:cxn ang="0">
                <a:pos x="27" y="17"/>
              </a:cxn>
              <a:cxn ang="0">
                <a:pos x="60" y="23"/>
              </a:cxn>
              <a:cxn ang="0">
                <a:pos x="67" y="17"/>
              </a:cxn>
            </a:cxnLst>
            <a:rect l="0" t="0" r="r" b="b"/>
            <a:pathLst>
              <a:path w="119" h="146">
                <a:moveTo>
                  <a:pt x="58" y="108"/>
                </a:moveTo>
                <a:cubicBezTo>
                  <a:pt x="19" y="108"/>
                  <a:pt x="19" y="108"/>
                  <a:pt x="19" y="108"/>
                </a:cubicBezTo>
                <a:cubicBezTo>
                  <a:pt x="18" y="108"/>
                  <a:pt x="17" y="107"/>
                  <a:pt x="17" y="106"/>
                </a:cubicBezTo>
                <a:cubicBezTo>
                  <a:pt x="17" y="104"/>
                  <a:pt x="17" y="104"/>
                  <a:pt x="17" y="104"/>
                </a:cubicBezTo>
                <a:cubicBezTo>
                  <a:pt x="17" y="103"/>
                  <a:pt x="18" y="102"/>
                  <a:pt x="19" y="102"/>
                </a:cubicBezTo>
                <a:cubicBezTo>
                  <a:pt x="58" y="102"/>
                  <a:pt x="58" y="102"/>
                  <a:pt x="58" y="102"/>
                </a:cubicBezTo>
                <a:cubicBezTo>
                  <a:pt x="59" y="102"/>
                  <a:pt x="60" y="103"/>
                  <a:pt x="60" y="104"/>
                </a:cubicBezTo>
                <a:cubicBezTo>
                  <a:pt x="60" y="106"/>
                  <a:pt x="60" y="106"/>
                  <a:pt x="60" y="106"/>
                </a:cubicBezTo>
                <a:cubicBezTo>
                  <a:pt x="60" y="107"/>
                  <a:pt x="59" y="108"/>
                  <a:pt x="58" y="108"/>
                </a:cubicBezTo>
                <a:moveTo>
                  <a:pt x="62" y="90"/>
                </a:moveTo>
                <a:cubicBezTo>
                  <a:pt x="19" y="90"/>
                  <a:pt x="19" y="90"/>
                  <a:pt x="19" y="90"/>
                </a:cubicBezTo>
                <a:cubicBezTo>
                  <a:pt x="18" y="90"/>
                  <a:pt x="17" y="89"/>
                  <a:pt x="17" y="87"/>
                </a:cubicBezTo>
                <a:cubicBezTo>
                  <a:pt x="17" y="85"/>
                  <a:pt x="17" y="85"/>
                  <a:pt x="17" y="85"/>
                </a:cubicBezTo>
                <a:cubicBezTo>
                  <a:pt x="17" y="84"/>
                  <a:pt x="18" y="83"/>
                  <a:pt x="19" y="83"/>
                </a:cubicBezTo>
                <a:cubicBezTo>
                  <a:pt x="62" y="83"/>
                  <a:pt x="62" y="83"/>
                  <a:pt x="62" y="83"/>
                </a:cubicBezTo>
                <a:cubicBezTo>
                  <a:pt x="64" y="83"/>
                  <a:pt x="65" y="84"/>
                  <a:pt x="65" y="85"/>
                </a:cubicBezTo>
                <a:cubicBezTo>
                  <a:pt x="65" y="87"/>
                  <a:pt x="65" y="87"/>
                  <a:pt x="65" y="87"/>
                </a:cubicBezTo>
                <a:cubicBezTo>
                  <a:pt x="65" y="89"/>
                  <a:pt x="64" y="90"/>
                  <a:pt x="62" y="90"/>
                </a:cubicBezTo>
                <a:moveTo>
                  <a:pt x="73" y="54"/>
                </a:moveTo>
                <a:cubicBezTo>
                  <a:pt x="19" y="54"/>
                  <a:pt x="19" y="54"/>
                  <a:pt x="19" y="54"/>
                </a:cubicBezTo>
                <a:cubicBezTo>
                  <a:pt x="18" y="54"/>
                  <a:pt x="17" y="53"/>
                  <a:pt x="17" y="52"/>
                </a:cubicBezTo>
                <a:cubicBezTo>
                  <a:pt x="17" y="50"/>
                  <a:pt x="17" y="50"/>
                  <a:pt x="17" y="50"/>
                </a:cubicBezTo>
                <a:cubicBezTo>
                  <a:pt x="17" y="49"/>
                  <a:pt x="18" y="48"/>
                  <a:pt x="19" y="48"/>
                </a:cubicBezTo>
                <a:cubicBezTo>
                  <a:pt x="73" y="48"/>
                  <a:pt x="73" y="48"/>
                  <a:pt x="73" y="48"/>
                </a:cubicBezTo>
                <a:cubicBezTo>
                  <a:pt x="74" y="48"/>
                  <a:pt x="75" y="49"/>
                  <a:pt x="75" y="50"/>
                </a:cubicBezTo>
                <a:cubicBezTo>
                  <a:pt x="75" y="52"/>
                  <a:pt x="75" y="52"/>
                  <a:pt x="75" y="52"/>
                </a:cubicBezTo>
                <a:cubicBezTo>
                  <a:pt x="75" y="53"/>
                  <a:pt x="74" y="54"/>
                  <a:pt x="73" y="54"/>
                </a:cubicBezTo>
                <a:moveTo>
                  <a:pt x="73" y="73"/>
                </a:moveTo>
                <a:cubicBezTo>
                  <a:pt x="19" y="73"/>
                  <a:pt x="19" y="73"/>
                  <a:pt x="19" y="73"/>
                </a:cubicBezTo>
                <a:cubicBezTo>
                  <a:pt x="18" y="73"/>
                  <a:pt x="17" y="72"/>
                  <a:pt x="17" y="71"/>
                </a:cubicBezTo>
                <a:cubicBezTo>
                  <a:pt x="17" y="69"/>
                  <a:pt x="17" y="69"/>
                  <a:pt x="17" y="69"/>
                </a:cubicBezTo>
                <a:cubicBezTo>
                  <a:pt x="17" y="68"/>
                  <a:pt x="18" y="67"/>
                  <a:pt x="19" y="67"/>
                </a:cubicBezTo>
                <a:cubicBezTo>
                  <a:pt x="73" y="67"/>
                  <a:pt x="73" y="67"/>
                  <a:pt x="73" y="67"/>
                </a:cubicBezTo>
                <a:cubicBezTo>
                  <a:pt x="74" y="67"/>
                  <a:pt x="75" y="68"/>
                  <a:pt x="75" y="69"/>
                </a:cubicBezTo>
                <a:cubicBezTo>
                  <a:pt x="75" y="71"/>
                  <a:pt x="75" y="71"/>
                  <a:pt x="75" y="71"/>
                </a:cubicBezTo>
                <a:cubicBezTo>
                  <a:pt x="75" y="72"/>
                  <a:pt x="74" y="73"/>
                  <a:pt x="73" y="73"/>
                </a:cubicBezTo>
                <a:moveTo>
                  <a:pt x="109" y="113"/>
                </a:moveTo>
                <a:cubicBezTo>
                  <a:pt x="93" y="132"/>
                  <a:pt x="93" y="132"/>
                  <a:pt x="93" y="132"/>
                </a:cubicBezTo>
                <a:cubicBezTo>
                  <a:pt x="92" y="133"/>
                  <a:pt x="91" y="133"/>
                  <a:pt x="89" y="133"/>
                </a:cubicBezTo>
                <a:cubicBezTo>
                  <a:pt x="89" y="133"/>
                  <a:pt x="88" y="133"/>
                  <a:pt x="87" y="132"/>
                </a:cubicBezTo>
                <a:cubicBezTo>
                  <a:pt x="76" y="124"/>
                  <a:pt x="76" y="124"/>
                  <a:pt x="76" y="124"/>
                </a:cubicBezTo>
                <a:cubicBezTo>
                  <a:pt x="75" y="123"/>
                  <a:pt x="74" y="120"/>
                  <a:pt x="76" y="118"/>
                </a:cubicBezTo>
                <a:cubicBezTo>
                  <a:pt x="77" y="116"/>
                  <a:pt x="80" y="116"/>
                  <a:pt x="82" y="118"/>
                </a:cubicBezTo>
                <a:cubicBezTo>
                  <a:pt x="89" y="123"/>
                  <a:pt x="89" y="123"/>
                  <a:pt x="89" y="123"/>
                </a:cubicBezTo>
                <a:cubicBezTo>
                  <a:pt x="103" y="108"/>
                  <a:pt x="103" y="108"/>
                  <a:pt x="103" y="108"/>
                </a:cubicBezTo>
                <a:cubicBezTo>
                  <a:pt x="105" y="106"/>
                  <a:pt x="107" y="106"/>
                  <a:pt x="109" y="107"/>
                </a:cubicBezTo>
                <a:cubicBezTo>
                  <a:pt x="111" y="109"/>
                  <a:pt x="111" y="111"/>
                  <a:pt x="109" y="113"/>
                </a:cubicBezTo>
                <a:moveTo>
                  <a:pt x="92" y="92"/>
                </a:moveTo>
                <a:cubicBezTo>
                  <a:pt x="77" y="92"/>
                  <a:pt x="65" y="104"/>
                  <a:pt x="65" y="119"/>
                </a:cubicBezTo>
                <a:cubicBezTo>
                  <a:pt x="65" y="134"/>
                  <a:pt x="77" y="146"/>
                  <a:pt x="92" y="146"/>
                </a:cubicBezTo>
                <a:cubicBezTo>
                  <a:pt x="106" y="146"/>
                  <a:pt x="119" y="134"/>
                  <a:pt x="119" y="119"/>
                </a:cubicBezTo>
                <a:cubicBezTo>
                  <a:pt x="119" y="104"/>
                  <a:pt x="106" y="92"/>
                  <a:pt x="92" y="92"/>
                </a:cubicBezTo>
                <a:moveTo>
                  <a:pt x="61" y="131"/>
                </a:moveTo>
                <a:cubicBezTo>
                  <a:pt x="8" y="131"/>
                  <a:pt x="8" y="131"/>
                  <a:pt x="8" y="131"/>
                </a:cubicBezTo>
                <a:cubicBezTo>
                  <a:pt x="4" y="131"/>
                  <a:pt x="0" y="127"/>
                  <a:pt x="0" y="123"/>
                </a:cubicBezTo>
                <a:cubicBezTo>
                  <a:pt x="0" y="23"/>
                  <a:pt x="0" y="23"/>
                  <a:pt x="0" y="23"/>
                </a:cubicBezTo>
                <a:cubicBezTo>
                  <a:pt x="0" y="18"/>
                  <a:pt x="4" y="15"/>
                  <a:pt x="6" y="15"/>
                </a:cubicBezTo>
                <a:cubicBezTo>
                  <a:pt x="23" y="15"/>
                  <a:pt x="23" y="15"/>
                  <a:pt x="23" y="15"/>
                </a:cubicBezTo>
                <a:cubicBezTo>
                  <a:pt x="23" y="15"/>
                  <a:pt x="23" y="16"/>
                  <a:pt x="23" y="17"/>
                </a:cubicBezTo>
                <a:cubicBezTo>
                  <a:pt x="23" y="23"/>
                  <a:pt x="28" y="27"/>
                  <a:pt x="33" y="27"/>
                </a:cubicBezTo>
                <a:cubicBezTo>
                  <a:pt x="60" y="27"/>
                  <a:pt x="60" y="27"/>
                  <a:pt x="60" y="27"/>
                </a:cubicBezTo>
                <a:cubicBezTo>
                  <a:pt x="66" y="27"/>
                  <a:pt x="71" y="23"/>
                  <a:pt x="71" y="17"/>
                </a:cubicBezTo>
                <a:cubicBezTo>
                  <a:pt x="71" y="16"/>
                  <a:pt x="71" y="15"/>
                  <a:pt x="71" y="15"/>
                </a:cubicBezTo>
                <a:cubicBezTo>
                  <a:pt x="83" y="15"/>
                  <a:pt x="83" y="15"/>
                  <a:pt x="83" y="15"/>
                </a:cubicBezTo>
                <a:cubicBezTo>
                  <a:pt x="90" y="15"/>
                  <a:pt x="94" y="18"/>
                  <a:pt x="94" y="23"/>
                </a:cubicBezTo>
                <a:cubicBezTo>
                  <a:pt x="94" y="86"/>
                  <a:pt x="94" y="86"/>
                  <a:pt x="94" y="86"/>
                </a:cubicBezTo>
                <a:cubicBezTo>
                  <a:pt x="93" y="85"/>
                  <a:pt x="92" y="85"/>
                  <a:pt x="92" y="85"/>
                </a:cubicBezTo>
                <a:cubicBezTo>
                  <a:pt x="89" y="85"/>
                  <a:pt x="86" y="86"/>
                  <a:pt x="83" y="87"/>
                </a:cubicBezTo>
                <a:cubicBezTo>
                  <a:pt x="83" y="38"/>
                  <a:pt x="83" y="38"/>
                  <a:pt x="83" y="38"/>
                </a:cubicBezTo>
                <a:cubicBezTo>
                  <a:pt x="11" y="38"/>
                  <a:pt x="11" y="38"/>
                  <a:pt x="11" y="38"/>
                </a:cubicBezTo>
                <a:cubicBezTo>
                  <a:pt x="11" y="121"/>
                  <a:pt x="11" y="121"/>
                  <a:pt x="11" y="121"/>
                </a:cubicBezTo>
                <a:cubicBezTo>
                  <a:pt x="58" y="121"/>
                  <a:pt x="58" y="121"/>
                  <a:pt x="58" y="121"/>
                </a:cubicBezTo>
                <a:cubicBezTo>
                  <a:pt x="59" y="124"/>
                  <a:pt x="59" y="128"/>
                  <a:pt x="61" y="131"/>
                </a:cubicBezTo>
                <a:moveTo>
                  <a:pt x="47" y="11"/>
                </a:moveTo>
                <a:cubicBezTo>
                  <a:pt x="45" y="11"/>
                  <a:pt x="44" y="9"/>
                  <a:pt x="44" y="7"/>
                </a:cubicBezTo>
                <a:cubicBezTo>
                  <a:pt x="44" y="6"/>
                  <a:pt x="45" y="4"/>
                  <a:pt x="47" y="4"/>
                </a:cubicBezTo>
                <a:cubicBezTo>
                  <a:pt x="49" y="4"/>
                  <a:pt x="50" y="6"/>
                  <a:pt x="50" y="7"/>
                </a:cubicBezTo>
                <a:cubicBezTo>
                  <a:pt x="50" y="9"/>
                  <a:pt x="49" y="11"/>
                  <a:pt x="47" y="11"/>
                </a:cubicBezTo>
                <a:moveTo>
                  <a:pt x="60" y="11"/>
                </a:moveTo>
                <a:cubicBezTo>
                  <a:pt x="57" y="11"/>
                  <a:pt x="57" y="11"/>
                  <a:pt x="57" y="11"/>
                </a:cubicBezTo>
                <a:cubicBezTo>
                  <a:pt x="56" y="11"/>
                  <a:pt x="54" y="9"/>
                  <a:pt x="54" y="7"/>
                </a:cubicBezTo>
                <a:cubicBezTo>
                  <a:pt x="54" y="7"/>
                  <a:pt x="54" y="7"/>
                  <a:pt x="54" y="7"/>
                </a:cubicBezTo>
                <a:cubicBezTo>
                  <a:pt x="54" y="3"/>
                  <a:pt x="51" y="0"/>
                  <a:pt x="47" y="0"/>
                </a:cubicBezTo>
                <a:cubicBezTo>
                  <a:pt x="47" y="0"/>
                  <a:pt x="47" y="0"/>
                  <a:pt x="47" y="0"/>
                </a:cubicBezTo>
                <a:cubicBezTo>
                  <a:pt x="43" y="0"/>
                  <a:pt x="40" y="3"/>
                  <a:pt x="40" y="7"/>
                </a:cubicBezTo>
                <a:cubicBezTo>
                  <a:pt x="40" y="7"/>
                  <a:pt x="40" y="7"/>
                  <a:pt x="40" y="7"/>
                </a:cubicBezTo>
                <a:cubicBezTo>
                  <a:pt x="40" y="9"/>
                  <a:pt x="38" y="11"/>
                  <a:pt x="37" y="11"/>
                </a:cubicBezTo>
                <a:cubicBezTo>
                  <a:pt x="33" y="11"/>
                  <a:pt x="33" y="11"/>
                  <a:pt x="33" y="11"/>
                </a:cubicBezTo>
                <a:cubicBezTo>
                  <a:pt x="30" y="11"/>
                  <a:pt x="27" y="13"/>
                  <a:pt x="27" y="17"/>
                </a:cubicBezTo>
                <a:cubicBezTo>
                  <a:pt x="27" y="17"/>
                  <a:pt x="27" y="17"/>
                  <a:pt x="27" y="17"/>
                </a:cubicBezTo>
                <a:cubicBezTo>
                  <a:pt x="27" y="20"/>
                  <a:pt x="30" y="23"/>
                  <a:pt x="33" y="23"/>
                </a:cubicBezTo>
                <a:cubicBezTo>
                  <a:pt x="60" y="23"/>
                  <a:pt x="60" y="23"/>
                  <a:pt x="60" y="23"/>
                </a:cubicBezTo>
                <a:cubicBezTo>
                  <a:pt x="64" y="23"/>
                  <a:pt x="67" y="20"/>
                  <a:pt x="67" y="17"/>
                </a:cubicBezTo>
                <a:cubicBezTo>
                  <a:pt x="67" y="17"/>
                  <a:pt x="67" y="17"/>
                  <a:pt x="67" y="17"/>
                </a:cubicBezTo>
                <a:cubicBezTo>
                  <a:pt x="67" y="13"/>
                  <a:pt x="64" y="11"/>
                  <a:pt x="60" y="11"/>
                </a:cubicBezTo>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3" name="Rectangle 72"/>
          <p:cNvSpPr/>
          <p:nvPr/>
        </p:nvSpPr>
        <p:spPr>
          <a:xfrm rot="3600000">
            <a:off x="4873180" y="5935443"/>
            <a:ext cx="2287806" cy="543867"/>
          </a:xfrm>
          <a:prstGeom prst="rect">
            <a:avLst/>
          </a:prstGeom>
        </p:spPr>
        <p:txBody>
          <a:bodyPr wrap="none">
            <a:spAutoFit/>
          </a:bodyPr>
          <a:lstStyle/>
          <a:p>
            <a:pPr lvl="0" algn="ctr">
              <a:spcBef>
                <a:spcPct val="20000"/>
              </a:spcBef>
              <a:defRPr/>
            </a:pPr>
            <a:r>
              <a:rPr lang="en-US" sz="2934" dirty="0">
                <a:solidFill>
                  <a:schemeClr val="tx1">
                    <a:lumMod val="75000"/>
                    <a:lumOff val="25000"/>
                  </a:schemeClr>
                </a:solidFill>
              </a:rPr>
              <a:t>Keyword0</a:t>
            </a:r>
            <a:r>
              <a:rPr lang="ar-SA" sz="2934" dirty="0">
                <a:solidFill>
                  <a:schemeClr val="tx1">
                    <a:lumMod val="75000"/>
                    <a:lumOff val="25000"/>
                  </a:schemeClr>
                </a:solidFill>
              </a:rPr>
              <a:t>1</a:t>
            </a:r>
            <a:endParaRPr lang="en-US" sz="2934" dirty="0">
              <a:solidFill>
                <a:schemeClr val="tx1">
                  <a:lumMod val="75000"/>
                  <a:lumOff val="25000"/>
                </a:schemeClr>
              </a:solidFill>
            </a:endParaRPr>
          </a:p>
        </p:txBody>
      </p:sp>
      <p:sp>
        <p:nvSpPr>
          <p:cNvPr id="74" name="Rectangle 73"/>
          <p:cNvSpPr/>
          <p:nvPr/>
        </p:nvSpPr>
        <p:spPr>
          <a:xfrm rot="18000000" flipH="1">
            <a:off x="8385464" y="5935443"/>
            <a:ext cx="2287806" cy="543867"/>
          </a:xfrm>
          <a:prstGeom prst="rect">
            <a:avLst/>
          </a:prstGeom>
        </p:spPr>
        <p:txBody>
          <a:bodyPr wrap="none">
            <a:spAutoFit/>
          </a:bodyPr>
          <a:lstStyle/>
          <a:p>
            <a:pPr lvl="0" algn="ctr">
              <a:spcBef>
                <a:spcPct val="20000"/>
              </a:spcBef>
              <a:defRPr/>
            </a:pPr>
            <a:r>
              <a:rPr lang="en-US" sz="2934" dirty="0">
                <a:solidFill>
                  <a:schemeClr val="tx1">
                    <a:lumMod val="75000"/>
                    <a:lumOff val="25000"/>
                  </a:schemeClr>
                </a:solidFill>
              </a:rPr>
              <a:t>Keyword0</a:t>
            </a:r>
            <a:r>
              <a:rPr lang="ar-SA" sz="2934" dirty="0">
                <a:solidFill>
                  <a:schemeClr val="tx1">
                    <a:lumMod val="75000"/>
                    <a:lumOff val="25000"/>
                  </a:schemeClr>
                </a:solidFill>
              </a:rPr>
              <a:t>2</a:t>
            </a:r>
            <a:endParaRPr lang="en-US" sz="2934" dirty="0">
              <a:solidFill>
                <a:schemeClr val="tx1">
                  <a:lumMod val="75000"/>
                  <a:lumOff val="25000"/>
                </a:schemeClr>
              </a:solidFill>
            </a:endParaRPr>
          </a:p>
        </p:txBody>
      </p:sp>
      <p:sp>
        <p:nvSpPr>
          <p:cNvPr id="75" name="Rectangle 74"/>
          <p:cNvSpPr/>
          <p:nvPr/>
        </p:nvSpPr>
        <p:spPr>
          <a:xfrm rot="3600000">
            <a:off x="12842592" y="5935443"/>
            <a:ext cx="2287806" cy="543867"/>
          </a:xfrm>
          <a:prstGeom prst="rect">
            <a:avLst/>
          </a:prstGeom>
        </p:spPr>
        <p:txBody>
          <a:bodyPr wrap="none">
            <a:spAutoFit/>
          </a:bodyPr>
          <a:lstStyle/>
          <a:p>
            <a:pPr lvl="0" algn="ctr">
              <a:spcBef>
                <a:spcPct val="20000"/>
              </a:spcBef>
              <a:defRPr/>
            </a:pPr>
            <a:r>
              <a:rPr lang="en-US" sz="2934" dirty="0">
                <a:solidFill>
                  <a:schemeClr val="tx1">
                    <a:lumMod val="75000"/>
                    <a:lumOff val="25000"/>
                  </a:schemeClr>
                </a:solidFill>
              </a:rPr>
              <a:t>Keyword03</a:t>
            </a:r>
          </a:p>
        </p:txBody>
      </p:sp>
      <p:sp>
        <p:nvSpPr>
          <p:cNvPr id="76" name="Rectangle 75"/>
          <p:cNvSpPr/>
          <p:nvPr/>
        </p:nvSpPr>
        <p:spPr>
          <a:xfrm rot="18000000" flipH="1">
            <a:off x="17210303" y="5935443"/>
            <a:ext cx="2324674" cy="543867"/>
          </a:xfrm>
          <a:prstGeom prst="rect">
            <a:avLst/>
          </a:prstGeom>
        </p:spPr>
        <p:txBody>
          <a:bodyPr wrap="none">
            <a:spAutoFit/>
          </a:bodyPr>
          <a:lstStyle/>
          <a:p>
            <a:pPr lvl="0" algn="ctr">
              <a:spcBef>
                <a:spcPct val="20000"/>
              </a:spcBef>
              <a:defRPr/>
            </a:pPr>
            <a:r>
              <a:rPr lang="en-US" sz="2934" dirty="0">
                <a:solidFill>
                  <a:schemeClr val="tx1">
                    <a:lumMod val="75000"/>
                    <a:lumOff val="25000"/>
                  </a:schemeClr>
                </a:solidFill>
              </a:rPr>
              <a:t>Keyword04</a:t>
            </a:r>
          </a:p>
        </p:txBody>
      </p:sp>
    </p:spTree>
    <p:extLst>
      <p:ext uri="{BB962C8B-B14F-4D97-AF65-F5344CB8AC3E}">
        <p14:creationId xmlns:p14="http://schemas.microsoft.com/office/powerpoint/2010/main" val="1929798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3"/>
                                        </p:tgtEl>
                                        <p:attrNameLst>
                                          <p:attrName>style.visibility</p:attrName>
                                        </p:attrNameLst>
                                      </p:cBhvr>
                                      <p:to>
                                        <p:strVal val="visible"/>
                                      </p:to>
                                    </p:set>
                                    <p:animEffect transition="in" filter="fade">
                                      <p:cBhvr>
                                        <p:cTn id="15" dur="500"/>
                                        <p:tgtEl>
                                          <p:spTgt spid="73"/>
                                        </p:tgtEl>
                                      </p:cBhvr>
                                    </p:animEffect>
                                  </p:childTnLst>
                                </p:cTn>
                              </p:par>
                            </p:childTnLst>
                          </p:cTn>
                        </p:par>
                        <p:par>
                          <p:cTn id="16" fill="hold">
                            <p:stCondLst>
                              <p:cond delay="1500"/>
                            </p:stCondLst>
                            <p:childTnLst>
                              <p:par>
                                <p:cTn id="17" presetID="2" presetClass="entr" presetSubtype="4" fill="hold" grpId="0" nodeType="after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500" fill="hold"/>
                                        <p:tgtEl>
                                          <p:spTgt spid="24"/>
                                        </p:tgtEl>
                                        <p:attrNameLst>
                                          <p:attrName>ppt_x</p:attrName>
                                        </p:attrNameLst>
                                      </p:cBhvr>
                                      <p:tavLst>
                                        <p:tav tm="0">
                                          <p:val>
                                            <p:strVal val="#ppt_x"/>
                                          </p:val>
                                        </p:tav>
                                        <p:tav tm="100000">
                                          <p:val>
                                            <p:strVal val="#ppt_x"/>
                                          </p:val>
                                        </p:tav>
                                      </p:tavLst>
                                    </p:anim>
                                    <p:anim calcmode="lin" valueType="num">
                                      <p:cBhvr additive="base">
                                        <p:cTn id="20" dur="500" fill="hold"/>
                                        <p:tgtEl>
                                          <p:spTgt spid="24"/>
                                        </p:tgtEl>
                                        <p:attrNameLst>
                                          <p:attrName>ppt_y</p:attrName>
                                        </p:attrNameLst>
                                      </p:cBhvr>
                                      <p:tavLst>
                                        <p:tav tm="0">
                                          <p:val>
                                            <p:strVal val="1+#ppt_h/2"/>
                                          </p:val>
                                        </p:tav>
                                        <p:tav tm="100000">
                                          <p:val>
                                            <p:strVal val="#ppt_y"/>
                                          </p:val>
                                        </p:tav>
                                      </p:tavLst>
                                    </p:anim>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64"/>
                                        </p:tgtEl>
                                        <p:attrNameLst>
                                          <p:attrName>style.visibility</p:attrName>
                                        </p:attrNameLst>
                                      </p:cBhvr>
                                      <p:to>
                                        <p:strVal val="visible"/>
                                      </p:to>
                                    </p:set>
                                    <p:animEffect transition="in" filter="fade">
                                      <p:cBhvr>
                                        <p:cTn id="24" dur="500"/>
                                        <p:tgtEl>
                                          <p:spTgt spid="64"/>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500"/>
                                        <p:tgtEl>
                                          <p:spTgt spid="74"/>
                                        </p:tgtEl>
                                      </p:cBhvr>
                                    </p:animEffect>
                                  </p:childTnLst>
                                </p:cTn>
                              </p:par>
                            </p:childTnLst>
                          </p:cTn>
                        </p:par>
                        <p:par>
                          <p:cTn id="33" fill="hold">
                            <p:stCondLst>
                              <p:cond delay="3500"/>
                            </p:stCondLst>
                            <p:childTnLst>
                              <p:par>
                                <p:cTn id="34" presetID="2" presetClass="entr" presetSubtype="4" fill="hold" grpId="0" nodeType="afterEffect">
                                  <p:stCondLst>
                                    <p:cond delay="0"/>
                                  </p:stCondLst>
                                  <p:childTnLst>
                                    <p:set>
                                      <p:cBhvr>
                                        <p:cTn id="35" dur="1" fill="hold">
                                          <p:stCondLst>
                                            <p:cond delay="0"/>
                                          </p:stCondLst>
                                        </p:cTn>
                                        <p:tgtEl>
                                          <p:spTgt spid="28"/>
                                        </p:tgtEl>
                                        <p:attrNameLst>
                                          <p:attrName>style.visibility</p:attrName>
                                        </p:attrNameLst>
                                      </p:cBhvr>
                                      <p:to>
                                        <p:strVal val="visible"/>
                                      </p:to>
                                    </p:set>
                                    <p:anim calcmode="lin" valueType="num">
                                      <p:cBhvr additive="base">
                                        <p:cTn id="36" dur="500" fill="hold"/>
                                        <p:tgtEl>
                                          <p:spTgt spid="28"/>
                                        </p:tgtEl>
                                        <p:attrNameLst>
                                          <p:attrName>ppt_x</p:attrName>
                                        </p:attrNameLst>
                                      </p:cBhvr>
                                      <p:tavLst>
                                        <p:tav tm="0">
                                          <p:val>
                                            <p:strVal val="#ppt_x"/>
                                          </p:val>
                                        </p:tav>
                                        <p:tav tm="100000">
                                          <p:val>
                                            <p:strVal val="#ppt_x"/>
                                          </p:val>
                                        </p:tav>
                                      </p:tavLst>
                                    </p:anim>
                                    <p:anim calcmode="lin" valueType="num">
                                      <p:cBhvr additive="base">
                                        <p:cTn id="37" dur="500" fill="hold"/>
                                        <p:tgtEl>
                                          <p:spTgt spid="28"/>
                                        </p:tgtEl>
                                        <p:attrNameLst>
                                          <p:attrName>ppt_y</p:attrName>
                                        </p:attrNameLst>
                                      </p:cBhvr>
                                      <p:tavLst>
                                        <p:tav tm="0">
                                          <p:val>
                                            <p:strVal val="1+#ppt_h/2"/>
                                          </p:val>
                                        </p:tav>
                                        <p:tav tm="100000">
                                          <p:val>
                                            <p:strVal val="#ppt_y"/>
                                          </p:val>
                                        </p:tav>
                                      </p:tavLst>
                                    </p:anim>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fade">
                                      <p:cBhvr>
                                        <p:cTn id="41" dur="500"/>
                                        <p:tgtEl>
                                          <p:spTgt spid="67"/>
                                        </p:tgtEl>
                                      </p:cBhvr>
                                    </p:animEffect>
                                  </p:childTnLst>
                                </p:cTn>
                              </p:par>
                            </p:childTnLst>
                          </p:cTn>
                        </p:par>
                        <p:par>
                          <p:cTn id="42" fill="hold">
                            <p:stCondLst>
                              <p:cond delay="4500"/>
                            </p:stCondLst>
                            <p:childTnLst>
                              <p:par>
                                <p:cTn id="43" presetID="10" presetClass="entr" presetSubtype="0" fill="hold" grpId="0" nodeType="after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500"/>
                                        <p:tgtEl>
                                          <p:spTgt spid="22"/>
                                        </p:tgtEl>
                                      </p:cBhvr>
                                    </p:animEffect>
                                  </p:childTnLst>
                                </p:cTn>
                              </p:par>
                            </p:childTnLst>
                          </p:cTn>
                        </p:par>
                        <p:par>
                          <p:cTn id="46" fill="hold">
                            <p:stCondLst>
                              <p:cond delay="5000"/>
                            </p:stCondLst>
                            <p:childTnLst>
                              <p:par>
                                <p:cTn id="47" presetID="10" presetClass="entr" presetSubtype="0" fill="hold" grpId="0" nodeType="afterEffect">
                                  <p:stCondLst>
                                    <p:cond delay="0"/>
                                  </p:stCondLst>
                                  <p:childTnLst>
                                    <p:set>
                                      <p:cBhvr>
                                        <p:cTn id="48" dur="1" fill="hold">
                                          <p:stCondLst>
                                            <p:cond delay="0"/>
                                          </p:stCondLst>
                                        </p:cTn>
                                        <p:tgtEl>
                                          <p:spTgt spid="75"/>
                                        </p:tgtEl>
                                        <p:attrNameLst>
                                          <p:attrName>style.visibility</p:attrName>
                                        </p:attrNameLst>
                                      </p:cBhvr>
                                      <p:to>
                                        <p:strVal val="visible"/>
                                      </p:to>
                                    </p:set>
                                    <p:animEffect transition="in" filter="fade">
                                      <p:cBhvr>
                                        <p:cTn id="49" dur="500"/>
                                        <p:tgtEl>
                                          <p:spTgt spid="75"/>
                                        </p:tgtEl>
                                      </p:cBhvr>
                                    </p:animEffect>
                                  </p:childTnLst>
                                </p:cTn>
                              </p:par>
                            </p:childTnLst>
                          </p:cTn>
                        </p:par>
                        <p:par>
                          <p:cTn id="50" fill="hold">
                            <p:stCondLst>
                              <p:cond delay="5500"/>
                            </p:stCondLst>
                            <p:childTnLst>
                              <p:par>
                                <p:cTn id="51" presetID="2" presetClass="entr" presetSubtype="4" fill="hold" grpId="0" nodeType="afterEffect">
                                  <p:stCondLst>
                                    <p:cond delay="0"/>
                                  </p:stCondLst>
                                  <p:childTnLst>
                                    <p:set>
                                      <p:cBhvr>
                                        <p:cTn id="52" dur="1" fill="hold">
                                          <p:stCondLst>
                                            <p:cond delay="0"/>
                                          </p:stCondLst>
                                        </p:cTn>
                                        <p:tgtEl>
                                          <p:spTgt spid="36"/>
                                        </p:tgtEl>
                                        <p:attrNameLst>
                                          <p:attrName>style.visibility</p:attrName>
                                        </p:attrNameLst>
                                      </p:cBhvr>
                                      <p:to>
                                        <p:strVal val="visible"/>
                                      </p:to>
                                    </p:set>
                                    <p:anim calcmode="lin" valueType="num">
                                      <p:cBhvr additive="base">
                                        <p:cTn id="53" dur="500" fill="hold"/>
                                        <p:tgtEl>
                                          <p:spTgt spid="36"/>
                                        </p:tgtEl>
                                        <p:attrNameLst>
                                          <p:attrName>ppt_x</p:attrName>
                                        </p:attrNameLst>
                                      </p:cBhvr>
                                      <p:tavLst>
                                        <p:tav tm="0">
                                          <p:val>
                                            <p:strVal val="#ppt_x"/>
                                          </p:val>
                                        </p:tav>
                                        <p:tav tm="100000">
                                          <p:val>
                                            <p:strVal val="#ppt_x"/>
                                          </p:val>
                                        </p:tav>
                                      </p:tavLst>
                                    </p:anim>
                                    <p:anim calcmode="lin" valueType="num">
                                      <p:cBhvr additive="base">
                                        <p:cTn id="54" dur="500" fill="hold"/>
                                        <p:tgtEl>
                                          <p:spTgt spid="36"/>
                                        </p:tgtEl>
                                        <p:attrNameLst>
                                          <p:attrName>ppt_y</p:attrName>
                                        </p:attrNameLst>
                                      </p:cBhvr>
                                      <p:tavLst>
                                        <p:tav tm="0">
                                          <p:val>
                                            <p:strVal val="1+#ppt_h/2"/>
                                          </p:val>
                                        </p:tav>
                                        <p:tav tm="100000">
                                          <p:val>
                                            <p:strVal val="#ppt_y"/>
                                          </p:val>
                                        </p:tav>
                                      </p:tavLst>
                                    </p:anim>
                                  </p:childTnLst>
                                </p:cTn>
                              </p:par>
                            </p:childTnLst>
                          </p:cTn>
                        </p:par>
                        <p:par>
                          <p:cTn id="55" fill="hold">
                            <p:stCondLst>
                              <p:cond delay="6000"/>
                            </p:stCondLst>
                            <p:childTnLst>
                              <p:par>
                                <p:cTn id="56" presetID="10" presetClass="entr" presetSubtype="0" fill="hold" nodeType="afterEffect">
                                  <p:stCondLst>
                                    <p:cond delay="0"/>
                                  </p:stCondLst>
                                  <p:childTnLst>
                                    <p:set>
                                      <p:cBhvr>
                                        <p:cTn id="57" dur="1" fill="hold">
                                          <p:stCondLst>
                                            <p:cond delay="0"/>
                                          </p:stCondLst>
                                        </p:cTn>
                                        <p:tgtEl>
                                          <p:spTgt spid="70"/>
                                        </p:tgtEl>
                                        <p:attrNameLst>
                                          <p:attrName>style.visibility</p:attrName>
                                        </p:attrNameLst>
                                      </p:cBhvr>
                                      <p:to>
                                        <p:strVal val="visible"/>
                                      </p:to>
                                    </p:set>
                                    <p:animEffect transition="in" filter="fade">
                                      <p:cBhvr>
                                        <p:cTn id="58" dur="500"/>
                                        <p:tgtEl>
                                          <p:spTgt spid="70"/>
                                        </p:tgtEl>
                                      </p:cBhvr>
                                    </p:animEffect>
                                  </p:childTnLst>
                                </p:cTn>
                              </p:par>
                            </p:childTnLst>
                          </p:cTn>
                        </p:par>
                        <p:par>
                          <p:cTn id="59" fill="hold">
                            <p:stCondLst>
                              <p:cond delay="6500"/>
                            </p:stCondLst>
                            <p:childTnLst>
                              <p:par>
                                <p:cTn id="60" presetID="10" presetClass="entr" presetSubtype="0" fill="hold" grpId="0" nodeType="after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fade">
                                      <p:cBhvr>
                                        <p:cTn id="62" dur="500"/>
                                        <p:tgtEl>
                                          <p:spTgt spid="20"/>
                                        </p:tgtEl>
                                      </p:cBhvr>
                                    </p:animEffect>
                                  </p:childTnLst>
                                </p:cTn>
                              </p:par>
                            </p:childTnLst>
                          </p:cTn>
                        </p:par>
                        <p:par>
                          <p:cTn id="63" fill="hold">
                            <p:stCondLst>
                              <p:cond delay="7000"/>
                            </p:stCondLst>
                            <p:childTnLst>
                              <p:par>
                                <p:cTn id="64" presetID="10" presetClass="entr" presetSubtype="0" fill="hold" grpId="0" nodeType="afterEffect">
                                  <p:stCondLst>
                                    <p:cond delay="0"/>
                                  </p:stCondLst>
                                  <p:childTnLst>
                                    <p:set>
                                      <p:cBhvr>
                                        <p:cTn id="65" dur="1" fill="hold">
                                          <p:stCondLst>
                                            <p:cond delay="0"/>
                                          </p:stCondLst>
                                        </p:cTn>
                                        <p:tgtEl>
                                          <p:spTgt spid="76"/>
                                        </p:tgtEl>
                                        <p:attrNameLst>
                                          <p:attrName>style.visibility</p:attrName>
                                        </p:attrNameLst>
                                      </p:cBhvr>
                                      <p:to>
                                        <p:strVal val="visible"/>
                                      </p:to>
                                    </p:set>
                                    <p:animEffect transition="in" filter="fade">
                                      <p:cBhvr>
                                        <p:cTn id="66" dur="500"/>
                                        <p:tgtEl>
                                          <p:spTgt spid="76"/>
                                        </p:tgtEl>
                                      </p:cBhvr>
                                    </p:animEffect>
                                  </p:childTnLst>
                                </p:cTn>
                              </p:par>
                            </p:childTnLst>
                          </p:cTn>
                        </p:par>
                        <p:par>
                          <p:cTn id="67" fill="hold">
                            <p:stCondLst>
                              <p:cond delay="7500"/>
                            </p:stCondLst>
                            <p:childTnLst>
                              <p:par>
                                <p:cTn id="68" presetID="2" presetClass="entr" presetSubtype="4" fill="hold" grpId="0" nodeType="afterEffect">
                                  <p:stCondLst>
                                    <p:cond delay="0"/>
                                  </p:stCondLst>
                                  <p:childTnLst>
                                    <p:set>
                                      <p:cBhvr>
                                        <p:cTn id="69" dur="1" fill="hold">
                                          <p:stCondLst>
                                            <p:cond delay="0"/>
                                          </p:stCondLst>
                                        </p:cTn>
                                        <p:tgtEl>
                                          <p:spTgt spid="44"/>
                                        </p:tgtEl>
                                        <p:attrNameLst>
                                          <p:attrName>style.visibility</p:attrName>
                                        </p:attrNameLst>
                                      </p:cBhvr>
                                      <p:to>
                                        <p:strVal val="visible"/>
                                      </p:to>
                                    </p:set>
                                    <p:anim calcmode="lin" valueType="num">
                                      <p:cBhvr additive="base">
                                        <p:cTn id="70" dur="500" fill="hold"/>
                                        <p:tgtEl>
                                          <p:spTgt spid="44"/>
                                        </p:tgtEl>
                                        <p:attrNameLst>
                                          <p:attrName>ppt_x</p:attrName>
                                        </p:attrNameLst>
                                      </p:cBhvr>
                                      <p:tavLst>
                                        <p:tav tm="0">
                                          <p:val>
                                            <p:strVal val="#ppt_x"/>
                                          </p:val>
                                        </p:tav>
                                        <p:tav tm="100000">
                                          <p:val>
                                            <p:strVal val="#ppt_x"/>
                                          </p:val>
                                        </p:tav>
                                      </p:tavLst>
                                    </p:anim>
                                    <p:anim calcmode="lin" valueType="num">
                                      <p:cBhvr additive="base">
                                        <p:cTn id="71"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3" grpId="0" animBg="1"/>
      <p:bldP spid="28" grpId="0"/>
      <p:bldP spid="36" grpId="0"/>
      <p:bldP spid="44" grpId="0"/>
      <p:bldP spid="20" grpId="0" animBg="1"/>
      <p:bldP spid="21" grpId="0" animBg="1"/>
      <p:bldP spid="22" grpId="0" animBg="1"/>
      <p:bldP spid="73" grpId="0"/>
      <p:bldP spid="74" grpId="0"/>
      <p:bldP spid="75" grpId="0"/>
      <p:bldP spid="7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DC0FC8C-4A89-4908-9BBA-30A8733BA88F}"/>
              </a:ext>
            </a:extLst>
          </p:cNvPr>
          <p:cNvGrpSpPr/>
          <p:nvPr/>
        </p:nvGrpSpPr>
        <p:grpSpPr>
          <a:xfrm>
            <a:off x="3840659" y="3527888"/>
            <a:ext cx="17280292" cy="8056495"/>
            <a:chOff x="679142" y="1485644"/>
            <a:chExt cx="22913763" cy="10682957"/>
          </a:xfrm>
        </p:grpSpPr>
        <p:sp>
          <p:nvSpPr>
            <p:cNvPr id="4" name="Freeform: Shape 3">
              <a:extLst>
                <a:ext uri="{FF2B5EF4-FFF2-40B4-BE49-F238E27FC236}">
                  <a16:creationId xmlns:a16="http://schemas.microsoft.com/office/drawing/2014/main" id="{7E1BE2AA-F772-4C08-BB0A-2D42C1620496}"/>
                </a:ext>
              </a:extLst>
            </p:cNvPr>
            <p:cNvSpPr/>
            <p:nvPr/>
          </p:nvSpPr>
          <p:spPr>
            <a:xfrm>
              <a:off x="15889635" y="9675477"/>
              <a:ext cx="668039" cy="1402883"/>
            </a:xfrm>
            <a:custGeom>
              <a:avLst/>
              <a:gdLst>
                <a:gd name="connsiteX0" fmla="*/ 394060 w 667962"/>
                <a:gd name="connsiteY0" fmla="*/ 832911 h 1402721"/>
                <a:gd name="connsiteX1" fmla="*/ 394060 w 667962"/>
                <a:gd name="connsiteY1" fmla="*/ 151255 h 1402721"/>
                <a:gd name="connsiteX2" fmla="*/ 330604 w 667962"/>
                <a:gd name="connsiteY2" fmla="*/ 87799 h 1402721"/>
                <a:gd name="connsiteX3" fmla="*/ 267147 w 667962"/>
                <a:gd name="connsiteY3" fmla="*/ 151255 h 1402721"/>
                <a:gd name="connsiteX4" fmla="*/ 267147 w 667962"/>
                <a:gd name="connsiteY4" fmla="*/ 836918 h 1402721"/>
                <a:gd name="connsiteX5" fmla="*/ 87799 w 667962"/>
                <a:gd name="connsiteY5" fmla="*/ 1077051 h 1402721"/>
                <a:gd name="connsiteX6" fmla="*/ 338285 w 667962"/>
                <a:gd name="connsiteY6" fmla="*/ 1327537 h 1402721"/>
                <a:gd name="connsiteX7" fmla="*/ 588771 w 667962"/>
                <a:gd name="connsiteY7" fmla="*/ 1077051 h 1402721"/>
                <a:gd name="connsiteX8" fmla="*/ 394060 w 667962"/>
                <a:gd name="connsiteY8" fmla="*/ 832911 h 140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7962" h="1402721">
                  <a:moveTo>
                    <a:pt x="394060" y="832911"/>
                  </a:moveTo>
                  <a:lnTo>
                    <a:pt x="394060" y="151255"/>
                  </a:lnTo>
                  <a:cubicBezTo>
                    <a:pt x="394060" y="116187"/>
                    <a:pt x="365671" y="87799"/>
                    <a:pt x="330604" y="87799"/>
                  </a:cubicBezTo>
                  <a:cubicBezTo>
                    <a:pt x="295535" y="87799"/>
                    <a:pt x="267147" y="116187"/>
                    <a:pt x="267147" y="151255"/>
                  </a:cubicBezTo>
                  <a:lnTo>
                    <a:pt x="267147" y="836918"/>
                  </a:lnTo>
                  <a:cubicBezTo>
                    <a:pt x="163613" y="867645"/>
                    <a:pt x="87799" y="963163"/>
                    <a:pt x="87799" y="1077051"/>
                  </a:cubicBezTo>
                  <a:cubicBezTo>
                    <a:pt x="87799" y="1215320"/>
                    <a:pt x="200017" y="1327537"/>
                    <a:pt x="338285" y="1327537"/>
                  </a:cubicBezTo>
                  <a:cubicBezTo>
                    <a:pt x="476553" y="1327537"/>
                    <a:pt x="588771" y="1215320"/>
                    <a:pt x="588771" y="1077051"/>
                  </a:cubicBezTo>
                  <a:cubicBezTo>
                    <a:pt x="588103" y="957819"/>
                    <a:pt x="505275" y="858294"/>
                    <a:pt x="394060" y="832911"/>
                  </a:cubicBezTo>
                  <a:close/>
                </a:path>
              </a:pathLst>
            </a:custGeom>
            <a:solidFill>
              <a:schemeClr val="bg1">
                <a:lumMod val="85000"/>
              </a:schemeClr>
            </a:solidFill>
            <a:ln w="33386"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A5197BC0-D9E3-4DDD-963D-E4CB9D34BC24}"/>
                </a:ext>
              </a:extLst>
            </p:cNvPr>
            <p:cNvSpPr/>
            <p:nvPr/>
          </p:nvSpPr>
          <p:spPr>
            <a:xfrm>
              <a:off x="7617634" y="9652096"/>
              <a:ext cx="668039" cy="1436285"/>
            </a:xfrm>
            <a:custGeom>
              <a:avLst/>
              <a:gdLst>
                <a:gd name="connsiteX0" fmla="*/ 401741 w 667962"/>
                <a:gd name="connsiteY0" fmla="*/ 858293 h 1436119"/>
                <a:gd name="connsiteX1" fmla="*/ 401741 w 667962"/>
                <a:gd name="connsiteY1" fmla="*/ 151255 h 1436119"/>
                <a:gd name="connsiteX2" fmla="*/ 338285 w 667962"/>
                <a:gd name="connsiteY2" fmla="*/ 87799 h 1436119"/>
                <a:gd name="connsiteX3" fmla="*/ 274494 w 667962"/>
                <a:gd name="connsiteY3" fmla="*/ 151255 h 1436119"/>
                <a:gd name="connsiteX4" fmla="*/ 274494 w 667962"/>
                <a:gd name="connsiteY4" fmla="*/ 858293 h 1436119"/>
                <a:gd name="connsiteX5" fmla="*/ 87799 w 667962"/>
                <a:gd name="connsiteY5" fmla="*/ 1100095 h 1436119"/>
                <a:gd name="connsiteX6" fmla="*/ 338285 w 667962"/>
                <a:gd name="connsiteY6" fmla="*/ 1350581 h 1436119"/>
                <a:gd name="connsiteX7" fmla="*/ 588771 w 667962"/>
                <a:gd name="connsiteY7" fmla="*/ 1100095 h 1436119"/>
                <a:gd name="connsiteX8" fmla="*/ 401741 w 667962"/>
                <a:gd name="connsiteY8" fmla="*/ 858293 h 1436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7962" h="1436119">
                  <a:moveTo>
                    <a:pt x="401741" y="858293"/>
                  </a:moveTo>
                  <a:lnTo>
                    <a:pt x="401741" y="151255"/>
                  </a:lnTo>
                  <a:cubicBezTo>
                    <a:pt x="401741" y="116187"/>
                    <a:pt x="373353" y="87799"/>
                    <a:pt x="338285" y="87799"/>
                  </a:cubicBezTo>
                  <a:cubicBezTo>
                    <a:pt x="303217" y="87799"/>
                    <a:pt x="274494" y="116187"/>
                    <a:pt x="274494" y="151255"/>
                  </a:cubicBezTo>
                  <a:lnTo>
                    <a:pt x="274494" y="858293"/>
                  </a:lnTo>
                  <a:cubicBezTo>
                    <a:pt x="166952" y="886348"/>
                    <a:pt x="87799" y="983870"/>
                    <a:pt x="87799" y="1100095"/>
                  </a:cubicBezTo>
                  <a:cubicBezTo>
                    <a:pt x="87799" y="1238364"/>
                    <a:pt x="200017" y="1350581"/>
                    <a:pt x="338285" y="1350581"/>
                  </a:cubicBezTo>
                  <a:cubicBezTo>
                    <a:pt x="476553" y="1350581"/>
                    <a:pt x="588771" y="1238364"/>
                    <a:pt x="588771" y="1100095"/>
                  </a:cubicBezTo>
                  <a:cubicBezTo>
                    <a:pt x="588437" y="983870"/>
                    <a:pt x="509283" y="886348"/>
                    <a:pt x="401741" y="858293"/>
                  </a:cubicBezTo>
                  <a:close/>
                </a:path>
              </a:pathLst>
            </a:custGeom>
            <a:solidFill>
              <a:schemeClr val="bg1">
                <a:lumMod val="85000"/>
              </a:schemeClr>
            </a:solidFill>
            <a:ln w="33386"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70813021-7FE6-4D9F-88B4-D14014951657}"/>
                </a:ext>
              </a:extLst>
            </p:cNvPr>
            <p:cNvSpPr/>
            <p:nvPr/>
          </p:nvSpPr>
          <p:spPr>
            <a:xfrm>
              <a:off x="11760147" y="7358715"/>
              <a:ext cx="668039" cy="4809886"/>
            </a:xfrm>
            <a:custGeom>
              <a:avLst/>
              <a:gdLst>
                <a:gd name="connsiteX0" fmla="*/ 395062 w 667962"/>
                <a:gd name="connsiteY0" fmla="*/ 4239853 h 4809329"/>
                <a:gd name="connsiteX1" fmla="*/ 395062 w 667962"/>
                <a:gd name="connsiteY1" fmla="*/ 151255 h 4809329"/>
                <a:gd name="connsiteX2" fmla="*/ 331606 w 667962"/>
                <a:gd name="connsiteY2" fmla="*/ 87799 h 4809329"/>
                <a:gd name="connsiteX3" fmla="*/ 267815 w 667962"/>
                <a:gd name="connsiteY3" fmla="*/ 151255 h 4809329"/>
                <a:gd name="connsiteX4" fmla="*/ 267815 w 667962"/>
                <a:gd name="connsiteY4" fmla="*/ 4243193 h 4809329"/>
                <a:gd name="connsiteX5" fmla="*/ 87799 w 667962"/>
                <a:gd name="connsiteY5" fmla="*/ 4483326 h 4809329"/>
                <a:gd name="connsiteX6" fmla="*/ 338285 w 667962"/>
                <a:gd name="connsiteY6" fmla="*/ 4733812 h 4809329"/>
                <a:gd name="connsiteX7" fmla="*/ 588771 w 667962"/>
                <a:gd name="connsiteY7" fmla="*/ 4483326 h 4809329"/>
                <a:gd name="connsiteX8" fmla="*/ 395062 w 667962"/>
                <a:gd name="connsiteY8" fmla="*/ 4239853 h 4809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7962" h="4809329">
                  <a:moveTo>
                    <a:pt x="395062" y="4239853"/>
                  </a:moveTo>
                  <a:lnTo>
                    <a:pt x="395062" y="151255"/>
                  </a:lnTo>
                  <a:cubicBezTo>
                    <a:pt x="395062" y="116187"/>
                    <a:pt x="366673" y="87799"/>
                    <a:pt x="331606" y="87799"/>
                  </a:cubicBezTo>
                  <a:cubicBezTo>
                    <a:pt x="296537" y="87799"/>
                    <a:pt x="267815" y="116187"/>
                    <a:pt x="267815" y="151255"/>
                  </a:cubicBezTo>
                  <a:lnTo>
                    <a:pt x="267815" y="4243193"/>
                  </a:lnTo>
                  <a:cubicBezTo>
                    <a:pt x="163946" y="4273586"/>
                    <a:pt x="87799" y="4369438"/>
                    <a:pt x="87799" y="4483326"/>
                  </a:cubicBezTo>
                  <a:cubicBezTo>
                    <a:pt x="87799" y="4621593"/>
                    <a:pt x="200017" y="4733812"/>
                    <a:pt x="338285" y="4733812"/>
                  </a:cubicBezTo>
                  <a:cubicBezTo>
                    <a:pt x="476553" y="4733812"/>
                    <a:pt x="588771" y="4621593"/>
                    <a:pt x="588771" y="4483326"/>
                  </a:cubicBezTo>
                  <a:cubicBezTo>
                    <a:pt x="588437" y="4364763"/>
                    <a:pt x="505944" y="4265570"/>
                    <a:pt x="395062" y="4239853"/>
                  </a:cubicBezTo>
                  <a:close/>
                </a:path>
              </a:pathLst>
            </a:custGeom>
            <a:solidFill>
              <a:schemeClr val="bg1">
                <a:lumMod val="85000"/>
              </a:schemeClr>
            </a:solidFill>
            <a:ln w="33386"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2321C882-0DE6-4383-85C5-FF9A225426BF}"/>
                </a:ext>
              </a:extLst>
            </p:cNvPr>
            <p:cNvSpPr/>
            <p:nvPr/>
          </p:nvSpPr>
          <p:spPr>
            <a:xfrm>
              <a:off x="20127679" y="7358715"/>
              <a:ext cx="668039" cy="4809886"/>
            </a:xfrm>
            <a:custGeom>
              <a:avLst/>
              <a:gdLst>
                <a:gd name="connsiteX0" fmla="*/ 401408 w 667962"/>
                <a:gd name="connsiteY0" fmla="*/ 4241524 h 4809329"/>
                <a:gd name="connsiteX1" fmla="*/ 401408 w 667962"/>
                <a:gd name="connsiteY1" fmla="*/ 151255 h 4809329"/>
                <a:gd name="connsiteX2" fmla="*/ 337950 w 667962"/>
                <a:gd name="connsiteY2" fmla="*/ 87799 h 4809329"/>
                <a:gd name="connsiteX3" fmla="*/ 274495 w 667962"/>
                <a:gd name="connsiteY3" fmla="*/ 151255 h 4809329"/>
                <a:gd name="connsiteX4" fmla="*/ 274495 w 667962"/>
                <a:gd name="connsiteY4" fmla="*/ 4241524 h 4809329"/>
                <a:gd name="connsiteX5" fmla="*/ 87799 w 667962"/>
                <a:gd name="connsiteY5" fmla="*/ 4483326 h 4809329"/>
                <a:gd name="connsiteX6" fmla="*/ 338285 w 667962"/>
                <a:gd name="connsiteY6" fmla="*/ 4733812 h 4809329"/>
                <a:gd name="connsiteX7" fmla="*/ 588771 w 667962"/>
                <a:gd name="connsiteY7" fmla="*/ 4483326 h 4809329"/>
                <a:gd name="connsiteX8" fmla="*/ 401408 w 667962"/>
                <a:gd name="connsiteY8" fmla="*/ 4241524 h 4809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7962" h="4809329">
                  <a:moveTo>
                    <a:pt x="401408" y="4241524"/>
                  </a:moveTo>
                  <a:lnTo>
                    <a:pt x="401408" y="151255"/>
                  </a:lnTo>
                  <a:cubicBezTo>
                    <a:pt x="401408" y="116187"/>
                    <a:pt x="373018" y="87799"/>
                    <a:pt x="337950" y="87799"/>
                  </a:cubicBezTo>
                  <a:cubicBezTo>
                    <a:pt x="302883" y="87799"/>
                    <a:pt x="274495" y="116187"/>
                    <a:pt x="274495" y="151255"/>
                  </a:cubicBezTo>
                  <a:lnTo>
                    <a:pt x="274495" y="4241524"/>
                  </a:lnTo>
                  <a:cubicBezTo>
                    <a:pt x="166952" y="4269578"/>
                    <a:pt x="87799" y="4367100"/>
                    <a:pt x="87799" y="4483326"/>
                  </a:cubicBezTo>
                  <a:cubicBezTo>
                    <a:pt x="87799" y="4621593"/>
                    <a:pt x="200016" y="4733812"/>
                    <a:pt x="338285" y="4733812"/>
                  </a:cubicBezTo>
                  <a:cubicBezTo>
                    <a:pt x="476553" y="4733812"/>
                    <a:pt x="588771" y="4621593"/>
                    <a:pt x="588771" y="4483326"/>
                  </a:cubicBezTo>
                  <a:cubicBezTo>
                    <a:pt x="588102" y="4367100"/>
                    <a:pt x="508949" y="4269578"/>
                    <a:pt x="401408" y="4241524"/>
                  </a:cubicBezTo>
                  <a:close/>
                </a:path>
              </a:pathLst>
            </a:custGeom>
            <a:solidFill>
              <a:schemeClr val="bg1">
                <a:lumMod val="85000"/>
              </a:schemeClr>
            </a:solidFill>
            <a:ln w="33386"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7CE833D5-E435-4A8E-859A-6F997876C525}"/>
                </a:ext>
              </a:extLst>
            </p:cNvPr>
            <p:cNvSpPr/>
            <p:nvPr/>
          </p:nvSpPr>
          <p:spPr>
            <a:xfrm>
              <a:off x="3386604" y="7358715"/>
              <a:ext cx="668039" cy="4809886"/>
            </a:xfrm>
            <a:custGeom>
              <a:avLst/>
              <a:gdLst>
                <a:gd name="connsiteX0" fmla="*/ 401407 w 667962"/>
                <a:gd name="connsiteY0" fmla="*/ 4241524 h 4809329"/>
                <a:gd name="connsiteX1" fmla="*/ 401407 w 667962"/>
                <a:gd name="connsiteY1" fmla="*/ 151255 h 4809329"/>
                <a:gd name="connsiteX2" fmla="*/ 337951 w 667962"/>
                <a:gd name="connsiteY2" fmla="*/ 87799 h 4809329"/>
                <a:gd name="connsiteX3" fmla="*/ 274494 w 667962"/>
                <a:gd name="connsiteY3" fmla="*/ 151255 h 4809329"/>
                <a:gd name="connsiteX4" fmla="*/ 274494 w 667962"/>
                <a:gd name="connsiteY4" fmla="*/ 4241524 h 4809329"/>
                <a:gd name="connsiteX5" fmla="*/ 87799 w 667962"/>
                <a:gd name="connsiteY5" fmla="*/ 4483326 h 4809329"/>
                <a:gd name="connsiteX6" fmla="*/ 338285 w 667962"/>
                <a:gd name="connsiteY6" fmla="*/ 4733812 h 4809329"/>
                <a:gd name="connsiteX7" fmla="*/ 588771 w 667962"/>
                <a:gd name="connsiteY7" fmla="*/ 4483326 h 4809329"/>
                <a:gd name="connsiteX8" fmla="*/ 401407 w 667962"/>
                <a:gd name="connsiteY8" fmla="*/ 4241524 h 4809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7962" h="4809329">
                  <a:moveTo>
                    <a:pt x="401407" y="4241524"/>
                  </a:moveTo>
                  <a:lnTo>
                    <a:pt x="401407" y="151255"/>
                  </a:lnTo>
                  <a:cubicBezTo>
                    <a:pt x="401407" y="116187"/>
                    <a:pt x="373019" y="87799"/>
                    <a:pt x="337951" y="87799"/>
                  </a:cubicBezTo>
                  <a:cubicBezTo>
                    <a:pt x="302883" y="87799"/>
                    <a:pt x="274494" y="116187"/>
                    <a:pt x="274494" y="151255"/>
                  </a:cubicBezTo>
                  <a:lnTo>
                    <a:pt x="274494" y="4241524"/>
                  </a:lnTo>
                  <a:cubicBezTo>
                    <a:pt x="166952" y="4269578"/>
                    <a:pt x="87799" y="4367100"/>
                    <a:pt x="87799" y="4483326"/>
                  </a:cubicBezTo>
                  <a:cubicBezTo>
                    <a:pt x="87799" y="4621593"/>
                    <a:pt x="200017" y="4733812"/>
                    <a:pt x="338285" y="4733812"/>
                  </a:cubicBezTo>
                  <a:cubicBezTo>
                    <a:pt x="476553" y="4733812"/>
                    <a:pt x="588771" y="4621593"/>
                    <a:pt x="588771" y="4483326"/>
                  </a:cubicBezTo>
                  <a:cubicBezTo>
                    <a:pt x="588103" y="4367100"/>
                    <a:pt x="508949" y="4269578"/>
                    <a:pt x="401407" y="4241524"/>
                  </a:cubicBezTo>
                  <a:close/>
                </a:path>
              </a:pathLst>
            </a:custGeom>
            <a:solidFill>
              <a:schemeClr val="bg1">
                <a:lumMod val="85000"/>
              </a:schemeClr>
            </a:solidFill>
            <a:ln w="33386"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3306CFD-4A3D-48E4-9E57-AFD2E1F393A1}"/>
                </a:ext>
              </a:extLst>
            </p:cNvPr>
            <p:cNvSpPr/>
            <p:nvPr/>
          </p:nvSpPr>
          <p:spPr>
            <a:xfrm>
              <a:off x="679142" y="1485644"/>
              <a:ext cx="22913763" cy="3640816"/>
            </a:xfrm>
            <a:custGeom>
              <a:avLst/>
              <a:gdLst>
                <a:gd name="connsiteX0" fmla="*/ 22575318 w 22911110"/>
                <a:gd name="connsiteY0" fmla="*/ 2053278 h 3640395"/>
                <a:gd name="connsiteX1" fmla="*/ 21995528 w 22911110"/>
                <a:gd name="connsiteY1" fmla="*/ 1048997 h 3640395"/>
                <a:gd name="connsiteX2" fmla="*/ 20330630 w 22911110"/>
                <a:gd name="connsiteY2" fmla="*/ 87799 h 3640395"/>
                <a:gd name="connsiteX3" fmla="*/ 19170380 w 22911110"/>
                <a:gd name="connsiteY3" fmla="*/ 87799 h 3640395"/>
                <a:gd name="connsiteX4" fmla="*/ 17505818 w 22911110"/>
                <a:gd name="connsiteY4" fmla="*/ 1048997 h 3640395"/>
                <a:gd name="connsiteX5" fmla="*/ 16984138 w 22911110"/>
                <a:gd name="connsiteY5" fmla="*/ 1952416 h 3640395"/>
                <a:gd name="connsiteX6" fmla="*/ 16085062 w 22911110"/>
                <a:gd name="connsiteY6" fmla="*/ 2447042 h 3640395"/>
                <a:gd name="connsiteX7" fmla="*/ 15107498 w 22911110"/>
                <a:gd name="connsiteY7" fmla="*/ 2447042 h 3640395"/>
                <a:gd name="connsiteX8" fmla="*/ 14275217 w 22911110"/>
                <a:gd name="connsiteY8" fmla="*/ 2037581 h 3640395"/>
                <a:gd name="connsiteX9" fmla="*/ 13704109 w 22911110"/>
                <a:gd name="connsiteY9" fmla="*/ 1048997 h 3640395"/>
                <a:gd name="connsiteX10" fmla="*/ 12039880 w 22911110"/>
                <a:gd name="connsiteY10" fmla="*/ 87799 h 3640395"/>
                <a:gd name="connsiteX11" fmla="*/ 10879964 w 22911110"/>
                <a:gd name="connsiteY11" fmla="*/ 87799 h 3640395"/>
                <a:gd name="connsiteX12" fmla="*/ 9215402 w 22911110"/>
                <a:gd name="connsiteY12" fmla="*/ 1048997 h 3640395"/>
                <a:gd name="connsiteX13" fmla="*/ 8635610 w 22911110"/>
                <a:gd name="connsiteY13" fmla="*/ 2053278 h 3640395"/>
                <a:gd name="connsiteX14" fmla="*/ 8611898 w 22911110"/>
                <a:gd name="connsiteY14" fmla="*/ 2096696 h 3640395"/>
                <a:gd name="connsiteX15" fmla="*/ 7774273 w 22911110"/>
                <a:gd name="connsiteY15" fmla="*/ 2447376 h 3640395"/>
                <a:gd name="connsiteX16" fmla="*/ 6959693 w 22911110"/>
                <a:gd name="connsiteY16" fmla="*/ 2447376 h 3640395"/>
                <a:gd name="connsiteX17" fmla="*/ 6830442 w 22911110"/>
                <a:gd name="connsiteY17" fmla="*/ 2447376 h 3640395"/>
                <a:gd name="connsiteX18" fmla="*/ 6747615 w 22911110"/>
                <a:gd name="connsiteY18" fmla="*/ 2447376 h 3640395"/>
                <a:gd name="connsiteX19" fmla="*/ 6718892 w 22911110"/>
                <a:gd name="connsiteY19" fmla="*/ 2447710 h 3640395"/>
                <a:gd name="connsiteX20" fmla="*/ 6020204 w 22911110"/>
                <a:gd name="connsiteY20" fmla="*/ 2102040 h 3640395"/>
                <a:gd name="connsiteX21" fmla="*/ 5993819 w 22911110"/>
                <a:gd name="connsiteY21" fmla="*/ 2053612 h 3640395"/>
                <a:gd name="connsiteX22" fmla="*/ 5414028 w 22911110"/>
                <a:gd name="connsiteY22" fmla="*/ 1049331 h 3640395"/>
                <a:gd name="connsiteX23" fmla="*/ 3749466 w 22911110"/>
                <a:gd name="connsiteY23" fmla="*/ 87799 h 3640395"/>
                <a:gd name="connsiteX24" fmla="*/ 2589215 w 22911110"/>
                <a:gd name="connsiteY24" fmla="*/ 87799 h 3640395"/>
                <a:gd name="connsiteX25" fmla="*/ 924652 w 22911110"/>
                <a:gd name="connsiteY25" fmla="*/ 1048997 h 3640395"/>
                <a:gd name="connsiteX26" fmla="*/ 344527 w 22911110"/>
                <a:gd name="connsiteY26" fmla="*/ 2053278 h 3640395"/>
                <a:gd name="connsiteX27" fmla="*/ 154158 w 22911110"/>
                <a:gd name="connsiteY27" fmla="*/ 3516784 h 3640395"/>
                <a:gd name="connsiteX28" fmla="*/ 215610 w 22911110"/>
                <a:gd name="connsiteY28" fmla="*/ 3563207 h 3640395"/>
                <a:gd name="connsiteX29" fmla="*/ 215610 w 22911110"/>
                <a:gd name="connsiteY29" fmla="*/ 3563207 h 3640395"/>
                <a:gd name="connsiteX30" fmla="*/ 277063 w 22911110"/>
                <a:gd name="connsiteY30" fmla="*/ 3483386 h 3640395"/>
                <a:gd name="connsiteX31" fmla="*/ 454741 w 22911110"/>
                <a:gd name="connsiteY31" fmla="*/ 2117069 h 3640395"/>
                <a:gd name="connsiteX32" fmla="*/ 1034866 w 22911110"/>
                <a:gd name="connsiteY32" fmla="*/ 1112787 h 3640395"/>
                <a:gd name="connsiteX33" fmla="*/ 2589215 w 22911110"/>
                <a:gd name="connsiteY33" fmla="*/ 215046 h 3640395"/>
                <a:gd name="connsiteX34" fmla="*/ 3749466 w 22911110"/>
                <a:gd name="connsiteY34" fmla="*/ 215046 h 3640395"/>
                <a:gd name="connsiteX35" fmla="*/ 5303814 w 22911110"/>
                <a:gd name="connsiteY35" fmla="*/ 1112787 h 3640395"/>
                <a:gd name="connsiteX36" fmla="*/ 5883606 w 22911110"/>
                <a:gd name="connsiteY36" fmla="*/ 2117069 h 3640395"/>
                <a:gd name="connsiteX37" fmla="*/ 5910324 w 22911110"/>
                <a:gd name="connsiteY37" fmla="*/ 2165496 h 3640395"/>
                <a:gd name="connsiteX38" fmla="*/ 5915334 w 22911110"/>
                <a:gd name="connsiteY38" fmla="*/ 2174180 h 3640395"/>
                <a:gd name="connsiteX39" fmla="*/ 6717223 w 22911110"/>
                <a:gd name="connsiteY39" fmla="*/ 2575291 h 3640395"/>
                <a:gd name="connsiteX40" fmla="*/ 6719560 w 22911110"/>
                <a:gd name="connsiteY40" fmla="*/ 2575291 h 3640395"/>
                <a:gd name="connsiteX41" fmla="*/ 6721899 w 22911110"/>
                <a:gd name="connsiteY41" fmla="*/ 2574957 h 3640395"/>
                <a:gd name="connsiteX42" fmla="*/ 6747615 w 22911110"/>
                <a:gd name="connsiteY42" fmla="*/ 2574623 h 3640395"/>
                <a:gd name="connsiteX43" fmla="*/ 6832780 w 22911110"/>
                <a:gd name="connsiteY43" fmla="*/ 2574623 h 3640395"/>
                <a:gd name="connsiteX44" fmla="*/ 6956687 w 22911110"/>
                <a:gd name="connsiteY44" fmla="*/ 2574623 h 3640395"/>
                <a:gd name="connsiteX45" fmla="*/ 7773605 w 22911110"/>
                <a:gd name="connsiteY45" fmla="*/ 2574623 h 3640395"/>
                <a:gd name="connsiteX46" fmla="*/ 8718104 w 22911110"/>
                <a:gd name="connsiteY46" fmla="*/ 2166498 h 3640395"/>
                <a:gd name="connsiteX47" fmla="*/ 8722446 w 22911110"/>
                <a:gd name="connsiteY47" fmla="*/ 2159484 h 3640395"/>
                <a:gd name="connsiteX48" fmla="*/ 8745490 w 22911110"/>
                <a:gd name="connsiteY48" fmla="*/ 2117069 h 3640395"/>
                <a:gd name="connsiteX49" fmla="*/ 9325281 w 22911110"/>
                <a:gd name="connsiteY49" fmla="*/ 1112787 h 3640395"/>
                <a:gd name="connsiteX50" fmla="*/ 10879964 w 22911110"/>
                <a:gd name="connsiteY50" fmla="*/ 215046 h 3640395"/>
                <a:gd name="connsiteX51" fmla="*/ 12039880 w 22911110"/>
                <a:gd name="connsiteY51" fmla="*/ 215046 h 3640395"/>
                <a:gd name="connsiteX52" fmla="*/ 13594564 w 22911110"/>
                <a:gd name="connsiteY52" fmla="*/ 1112787 h 3640395"/>
                <a:gd name="connsiteX53" fmla="*/ 14166673 w 22911110"/>
                <a:gd name="connsiteY53" fmla="*/ 2103375 h 3640395"/>
                <a:gd name="connsiteX54" fmla="*/ 14169011 w 22911110"/>
                <a:gd name="connsiteY54" fmla="*/ 2106715 h 3640395"/>
                <a:gd name="connsiteX55" fmla="*/ 15108167 w 22911110"/>
                <a:gd name="connsiteY55" fmla="*/ 2574289 h 3640395"/>
                <a:gd name="connsiteX56" fmla="*/ 16088401 w 22911110"/>
                <a:gd name="connsiteY56" fmla="*/ 2574289 h 3640395"/>
                <a:gd name="connsiteX57" fmla="*/ 17095354 w 22911110"/>
                <a:gd name="connsiteY57" fmla="*/ 2015872 h 3640395"/>
                <a:gd name="connsiteX58" fmla="*/ 17617032 w 22911110"/>
                <a:gd name="connsiteY58" fmla="*/ 1112453 h 3640395"/>
                <a:gd name="connsiteX59" fmla="*/ 19171382 w 22911110"/>
                <a:gd name="connsiteY59" fmla="*/ 214712 h 3640395"/>
                <a:gd name="connsiteX60" fmla="*/ 20331632 w 22911110"/>
                <a:gd name="connsiteY60" fmla="*/ 214712 h 3640395"/>
                <a:gd name="connsiteX61" fmla="*/ 21885980 w 22911110"/>
                <a:gd name="connsiteY61" fmla="*/ 1112453 h 3640395"/>
                <a:gd name="connsiteX62" fmla="*/ 22466106 w 22911110"/>
                <a:gd name="connsiteY62" fmla="*/ 2116735 h 3640395"/>
                <a:gd name="connsiteX63" fmla="*/ 22643450 w 22911110"/>
                <a:gd name="connsiteY63" fmla="*/ 3483386 h 3640395"/>
                <a:gd name="connsiteX64" fmla="*/ 22704902 w 22911110"/>
                <a:gd name="connsiteY64" fmla="*/ 3563207 h 3640395"/>
                <a:gd name="connsiteX65" fmla="*/ 22704902 w 22911110"/>
                <a:gd name="connsiteY65" fmla="*/ 3563207 h 3640395"/>
                <a:gd name="connsiteX66" fmla="*/ 22766356 w 22911110"/>
                <a:gd name="connsiteY66" fmla="*/ 3516784 h 3640395"/>
                <a:gd name="connsiteX67" fmla="*/ 22575318 w 22911110"/>
                <a:gd name="connsiteY67" fmla="*/ 2053278 h 364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2911110" h="3640395">
                  <a:moveTo>
                    <a:pt x="22575318" y="2053278"/>
                  </a:moveTo>
                  <a:lnTo>
                    <a:pt x="21995528" y="1048997"/>
                  </a:lnTo>
                  <a:cubicBezTo>
                    <a:pt x="21652862" y="456180"/>
                    <a:pt x="21015290" y="87799"/>
                    <a:pt x="20330630" y="87799"/>
                  </a:cubicBezTo>
                  <a:lnTo>
                    <a:pt x="19170380" y="87799"/>
                  </a:lnTo>
                  <a:cubicBezTo>
                    <a:pt x="18486052" y="87799"/>
                    <a:pt x="17848148" y="456180"/>
                    <a:pt x="17505818" y="1048997"/>
                  </a:cubicBezTo>
                  <a:lnTo>
                    <a:pt x="16984138" y="1952416"/>
                  </a:lnTo>
                  <a:cubicBezTo>
                    <a:pt x="16739664" y="2376572"/>
                    <a:pt x="16272090" y="2439361"/>
                    <a:pt x="16085062" y="2447042"/>
                  </a:cubicBezTo>
                  <a:lnTo>
                    <a:pt x="15107498" y="2447042"/>
                  </a:lnTo>
                  <a:cubicBezTo>
                    <a:pt x="14623225" y="2447042"/>
                    <a:pt x="14378417" y="2191213"/>
                    <a:pt x="14275217" y="2037581"/>
                  </a:cubicBezTo>
                  <a:lnTo>
                    <a:pt x="13704109" y="1048997"/>
                  </a:lnTo>
                  <a:cubicBezTo>
                    <a:pt x="13362113" y="456180"/>
                    <a:pt x="12724542" y="87799"/>
                    <a:pt x="12039880" y="87799"/>
                  </a:cubicBezTo>
                  <a:lnTo>
                    <a:pt x="10879964" y="87799"/>
                  </a:lnTo>
                  <a:cubicBezTo>
                    <a:pt x="10195303" y="87799"/>
                    <a:pt x="9557733" y="456180"/>
                    <a:pt x="9215402" y="1048997"/>
                  </a:cubicBezTo>
                  <a:lnTo>
                    <a:pt x="8635610" y="2053278"/>
                  </a:lnTo>
                  <a:cubicBezTo>
                    <a:pt x="8627261" y="2067639"/>
                    <a:pt x="8619245" y="2082001"/>
                    <a:pt x="8611898" y="2096696"/>
                  </a:cubicBezTo>
                  <a:cubicBezTo>
                    <a:pt x="8518383" y="2228952"/>
                    <a:pt x="8286266" y="2447376"/>
                    <a:pt x="7774273" y="2447376"/>
                  </a:cubicBezTo>
                  <a:lnTo>
                    <a:pt x="6959693" y="2447376"/>
                  </a:lnTo>
                  <a:cubicBezTo>
                    <a:pt x="6920951" y="2445706"/>
                    <a:pt x="6875196" y="2445372"/>
                    <a:pt x="6830442" y="2447376"/>
                  </a:cubicBezTo>
                  <a:lnTo>
                    <a:pt x="6747615" y="2447376"/>
                  </a:lnTo>
                  <a:cubicBezTo>
                    <a:pt x="6738263" y="2447376"/>
                    <a:pt x="6729246" y="2447376"/>
                    <a:pt x="6718892" y="2447710"/>
                  </a:cubicBezTo>
                  <a:cubicBezTo>
                    <a:pt x="6420647" y="2437691"/>
                    <a:pt x="6185525" y="2321799"/>
                    <a:pt x="6020204" y="2102040"/>
                  </a:cubicBezTo>
                  <a:cubicBezTo>
                    <a:pt x="6012189" y="2087010"/>
                    <a:pt x="6003505" y="2070645"/>
                    <a:pt x="5993819" y="2053612"/>
                  </a:cubicBezTo>
                  <a:lnTo>
                    <a:pt x="5414028" y="1049331"/>
                  </a:lnTo>
                  <a:cubicBezTo>
                    <a:pt x="5071697" y="456180"/>
                    <a:pt x="4433793" y="87799"/>
                    <a:pt x="3749466" y="87799"/>
                  </a:cubicBezTo>
                  <a:lnTo>
                    <a:pt x="2589215" y="87799"/>
                  </a:lnTo>
                  <a:cubicBezTo>
                    <a:pt x="1904553" y="87799"/>
                    <a:pt x="1266983" y="456180"/>
                    <a:pt x="924652" y="1048997"/>
                  </a:cubicBezTo>
                  <a:lnTo>
                    <a:pt x="344527" y="2053278"/>
                  </a:lnTo>
                  <a:cubicBezTo>
                    <a:pt x="86360" y="2500479"/>
                    <a:pt x="22903" y="3029505"/>
                    <a:pt x="154158" y="3516784"/>
                  </a:cubicBezTo>
                  <a:cubicBezTo>
                    <a:pt x="161505" y="3544504"/>
                    <a:pt x="187222" y="3563207"/>
                    <a:pt x="215610" y="3563207"/>
                  </a:cubicBezTo>
                  <a:lnTo>
                    <a:pt x="215610" y="3563207"/>
                  </a:lnTo>
                  <a:cubicBezTo>
                    <a:pt x="257358" y="3563207"/>
                    <a:pt x="287750" y="3523797"/>
                    <a:pt x="277063" y="3483386"/>
                  </a:cubicBezTo>
                  <a:cubicBezTo>
                    <a:pt x="154826" y="3028504"/>
                    <a:pt x="213940" y="2534545"/>
                    <a:pt x="454741" y="2117069"/>
                  </a:cubicBezTo>
                  <a:lnTo>
                    <a:pt x="1034866" y="1112787"/>
                  </a:lnTo>
                  <a:cubicBezTo>
                    <a:pt x="1354152" y="559046"/>
                    <a:pt x="1949975" y="215046"/>
                    <a:pt x="2589215" y="215046"/>
                  </a:cubicBezTo>
                  <a:lnTo>
                    <a:pt x="3749466" y="215046"/>
                  </a:lnTo>
                  <a:cubicBezTo>
                    <a:pt x="4388706" y="215046"/>
                    <a:pt x="4984194" y="559046"/>
                    <a:pt x="5303814" y="1112787"/>
                  </a:cubicBezTo>
                  <a:lnTo>
                    <a:pt x="5883606" y="2117069"/>
                  </a:lnTo>
                  <a:cubicBezTo>
                    <a:pt x="5893625" y="2133768"/>
                    <a:pt x="5902308" y="2150467"/>
                    <a:pt x="5910324" y="2165496"/>
                  </a:cubicBezTo>
                  <a:lnTo>
                    <a:pt x="5915334" y="2174180"/>
                  </a:lnTo>
                  <a:cubicBezTo>
                    <a:pt x="6105703" y="2429675"/>
                    <a:pt x="6375226" y="2564604"/>
                    <a:pt x="6717223" y="2575291"/>
                  </a:cubicBezTo>
                  <a:lnTo>
                    <a:pt x="6719560" y="2575291"/>
                  </a:lnTo>
                  <a:lnTo>
                    <a:pt x="6721899" y="2574957"/>
                  </a:lnTo>
                  <a:cubicBezTo>
                    <a:pt x="6731250" y="2574623"/>
                    <a:pt x="6739265" y="2574623"/>
                    <a:pt x="6747615" y="2574623"/>
                  </a:cubicBezTo>
                  <a:lnTo>
                    <a:pt x="6832780" y="2574623"/>
                  </a:lnTo>
                  <a:cubicBezTo>
                    <a:pt x="6878202" y="2572619"/>
                    <a:pt x="6915942" y="2572953"/>
                    <a:pt x="6956687" y="2574623"/>
                  </a:cubicBezTo>
                  <a:lnTo>
                    <a:pt x="7773605" y="2574623"/>
                  </a:lnTo>
                  <a:cubicBezTo>
                    <a:pt x="8347719" y="2574623"/>
                    <a:pt x="8611898" y="2318793"/>
                    <a:pt x="8718104" y="2166498"/>
                  </a:cubicBezTo>
                  <a:lnTo>
                    <a:pt x="8722446" y="2159484"/>
                  </a:lnTo>
                  <a:cubicBezTo>
                    <a:pt x="8729793" y="2145123"/>
                    <a:pt x="8737475" y="2131096"/>
                    <a:pt x="8745490" y="2117069"/>
                  </a:cubicBezTo>
                  <a:lnTo>
                    <a:pt x="9325281" y="1112787"/>
                  </a:lnTo>
                  <a:cubicBezTo>
                    <a:pt x="9644901" y="559046"/>
                    <a:pt x="10240391" y="215046"/>
                    <a:pt x="10879964" y="215046"/>
                  </a:cubicBezTo>
                  <a:lnTo>
                    <a:pt x="12039880" y="215046"/>
                  </a:lnTo>
                  <a:cubicBezTo>
                    <a:pt x="12679121" y="215046"/>
                    <a:pt x="13274609" y="559046"/>
                    <a:pt x="13594564" y="1112787"/>
                  </a:cubicBezTo>
                  <a:lnTo>
                    <a:pt x="14166673" y="2103375"/>
                  </a:lnTo>
                  <a:lnTo>
                    <a:pt x="14169011" y="2106715"/>
                  </a:lnTo>
                  <a:cubicBezTo>
                    <a:pt x="14285904" y="2281388"/>
                    <a:pt x="14562775" y="2574289"/>
                    <a:pt x="15108167" y="2574289"/>
                  </a:cubicBezTo>
                  <a:lnTo>
                    <a:pt x="16088401" y="2574289"/>
                  </a:lnTo>
                  <a:cubicBezTo>
                    <a:pt x="16299144" y="2565939"/>
                    <a:pt x="16818818" y="2495136"/>
                    <a:pt x="17095354" y="2015872"/>
                  </a:cubicBezTo>
                  <a:lnTo>
                    <a:pt x="17617032" y="1112453"/>
                  </a:lnTo>
                  <a:cubicBezTo>
                    <a:pt x="17936652" y="558712"/>
                    <a:pt x="18532142" y="214712"/>
                    <a:pt x="19171382" y="214712"/>
                  </a:cubicBezTo>
                  <a:lnTo>
                    <a:pt x="20331632" y="214712"/>
                  </a:lnTo>
                  <a:cubicBezTo>
                    <a:pt x="20970872" y="214712"/>
                    <a:pt x="21566360" y="558712"/>
                    <a:pt x="21885980" y="1112453"/>
                  </a:cubicBezTo>
                  <a:lnTo>
                    <a:pt x="22466106" y="2116735"/>
                  </a:lnTo>
                  <a:cubicBezTo>
                    <a:pt x="22706906" y="2534211"/>
                    <a:pt x="22766022" y="3028170"/>
                    <a:pt x="22643450" y="3483386"/>
                  </a:cubicBezTo>
                  <a:cubicBezTo>
                    <a:pt x="22632430" y="3523797"/>
                    <a:pt x="22663156" y="3563207"/>
                    <a:pt x="22704902" y="3563207"/>
                  </a:cubicBezTo>
                  <a:lnTo>
                    <a:pt x="22704902" y="3563207"/>
                  </a:lnTo>
                  <a:cubicBezTo>
                    <a:pt x="22733624" y="3563207"/>
                    <a:pt x="22759008" y="3544170"/>
                    <a:pt x="22766356" y="3516784"/>
                  </a:cubicBezTo>
                  <a:cubicBezTo>
                    <a:pt x="22896608" y="3029505"/>
                    <a:pt x="22833484" y="2500813"/>
                    <a:pt x="22575318" y="2053278"/>
                  </a:cubicBezTo>
                  <a:close/>
                </a:path>
              </a:pathLst>
            </a:custGeom>
            <a:solidFill>
              <a:schemeClr val="accent2"/>
            </a:solidFill>
            <a:ln w="33386"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02857DBD-7EE6-4875-8C10-775A7A5EA30F}"/>
                </a:ext>
              </a:extLst>
            </p:cNvPr>
            <p:cNvSpPr/>
            <p:nvPr/>
          </p:nvSpPr>
          <p:spPr>
            <a:xfrm>
              <a:off x="1282657" y="2089179"/>
              <a:ext cx="21711291" cy="7181427"/>
            </a:xfrm>
            <a:custGeom>
              <a:avLst/>
              <a:gdLst>
                <a:gd name="connsiteX0" fmla="*/ 21503298 w 21708778"/>
                <a:gd name="connsiteY0" fmla="*/ 1720337 h 7180595"/>
                <a:gd name="connsiteX1" fmla="*/ 20923170 w 21708778"/>
                <a:gd name="connsiteY1" fmla="*/ 715722 h 7180595"/>
                <a:gd name="connsiteX2" fmla="*/ 19726852 w 21708778"/>
                <a:gd name="connsiteY2" fmla="*/ 25049 h 7180595"/>
                <a:gd name="connsiteX3" fmla="*/ 18566934 w 21708778"/>
                <a:gd name="connsiteY3" fmla="*/ 25049 h 7180595"/>
                <a:gd name="connsiteX4" fmla="*/ 17370612 w 21708778"/>
                <a:gd name="connsiteY4" fmla="*/ 715722 h 7180595"/>
                <a:gd name="connsiteX5" fmla="*/ 16848934 w 21708778"/>
                <a:gd name="connsiteY5" fmla="*/ 1619475 h 7180595"/>
                <a:gd name="connsiteX6" fmla="*/ 16848934 w 21708778"/>
                <a:gd name="connsiteY6" fmla="*/ 1619475 h 7180595"/>
                <a:gd name="connsiteX7" fmla="*/ 15490298 w 21708778"/>
                <a:gd name="connsiteY7" fmla="*/ 2384292 h 7180595"/>
                <a:gd name="connsiteX8" fmla="*/ 14504052 w 21708778"/>
                <a:gd name="connsiteY8" fmla="*/ 2384292 h 7180595"/>
                <a:gd name="connsiteX9" fmla="*/ 13211545 w 21708778"/>
                <a:gd name="connsiteY9" fmla="*/ 1718667 h 7180595"/>
                <a:gd name="connsiteX10" fmla="*/ 12632755 w 21708778"/>
                <a:gd name="connsiteY10" fmla="*/ 715722 h 7180595"/>
                <a:gd name="connsiteX11" fmla="*/ 11436434 w 21708778"/>
                <a:gd name="connsiteY11" fmla="*/ 25049 h 7180595"/>
                <a:gd name="connsiteX12" fmla="*/ 10276518 w 21708778"/>
                <a:gd name="connsiteY12" fmla="*/ 25049 h 7180595"/>
                <a:gd name="connsiteX13" fmla="*/ 9080197 w 21708778"/>
                <a:gd name="connsiteY13" fmla="*/ 715722 h 7180595"/>
                <a:gd name="connsiteX14" fmla="*/ 8536142 w 21708778"/>
                <a:gd name="connsiteY14" fmla="*/ 1658217 h 7180595"/>
                <a:gd name="connsiteX15" fmla="*/ 8536142 w 21708778"/>
                <a:gd name="connsiteY15" fmla="*/ 1658217 h 7180595"/>
                <a:gd name="connsiteX16" fmla="*/ 8536142 w 21708778"/>
                <a:gd name="connsiteY16" fmla="*/ 1658217 h 7180595"/>
                <a:gd name="connsiteX17" fmla="*/ 8500407 w 21708778"/>
                <a:gd name="connsiteY17" fmla="*/ 1720337 h 7180595"/>
                <a:gd name="connsiteX18" fmla="*/ 8473687 w 21708778"/>
                <a:gd name="connsiteY18" fmla="*/ 1770434 h 7180595"/>
                <a:gd name="connsiteX19" fmla="*/ 7142773 w 21708778"/>
                <a:gd name="connsiteY19" fmla="*/ 2384292 h 7180595"/>
                <a:gd name="connsiteX20" fmla="*/ 6342888 w 21708778"/>
                <a:gd name="connsiteY20" fmla="*/ 2384292 h 7180595"/>
                <a:gd name="connsiteX21" fmla="*/ 6236014 w 21708778"/>
                <a:gd name="connsiteY21" fmla="*/ 2384292 h 7180595"/>
                <a:gd name="connsiteX22" fmla="*/ 6144169 w 21708778"/>
                <a:gd name="connsiteY22" fmla="*/ 2384292 h 7180595"/>
                <a:gd name="connsiteX23" fmla="*/ 6118786 w 21708778"/>
                <a:gd name="connsiteY23" fmla="*/ 2385294 h 7180595"/>
                <a:gd name="connsiteX24" fmla="*/ 4955196 w 21708778"/>
                <a:gd name="connsiteY24" fmla="*/ 1782792 h 7180595"/>
                <a:gd name="connsiteX25" fmla="*/ 4922132 w 21708778"/>
                <a:gd name="connsiteY25" fmla="*/ 1720671 h 7180595"/>
                <a:gd name="connsiteX26" fmla="*/ 4342006 w 21708778"/>
                <a:gd name="connsiteY26" fmla="*/ 716056 h 7180595"/>
                <a:gd name="connsiteX27" fmla="*/ 3145686 w 21708778"/>
                <a:gd name="connsiteY27" fmla="*/ 25383 h 7180595"/>
                <a:gd name="connsiteX28" fmla="*/ 1985769 w 21708778"/>
                <a:gd name="connsiteY28" fmla="*/ 25383 h 7180595"/>
                <a:gd name="connsiteX29" fmla="*/ 789448 w 21708778"/>
                <a:gd name="connsiteY29" fmla="*/ 716056 h 7180595"/>
                <a:gd name="connsiteX30" fmla="*/ 209657 w 21708778"/>
                <a:gd name="connsiteY30" fmla="*/ 1720337 h 7180595"/>
                <a:gd name="connsiteX31" fmla="*/ 209657 w 21708778"/>
                <a:gd name="connsiteY31" fmla="*/ 3101683 h 7180595"/>
                <a:gd name="connsiteX32" fmla="*/ 789448 w 21708778"/>
                <a:gd name="connsiteY32" fmla="*/ 4106299 h 7180595"/>
                <a:gd name="connsiteX33" fmla="*/ 1985769 w 21708778"/>
                <a:gd name="connsiteY33" fmla="*/ 4796973 h 7180595"/>
                <a:gd name="connsiteX34" fmla="*/ 3145686 w 21708778"/>
                <a:gd name="connsiteY34" fmla="*/ 4796973 h 7180595"/>
                <a:gd name="connsiteX35" fmla="*/ 3158377 w 21708778"/>
                <a:gd name="connsiteY35" fmla="*/ 4796638 h 7180595"/>
                <a:gd name="connsiteX36" fmla="*/ 4367723 w 21708778"/>
                <a:gd name="connsiteY36" fmla="*/ 5460927 h 7180595"/>
                <a:gd name="connsiteX37" fmla="*/ 4947515 w 21708778"/>
                <a:gd name="connsiteY37" fmla="*/ 6465542 h 7180595"/>
                <a:gd name="connsiteX38" fmla="*/ 6143835 w 21708778"/>
                <a:gd name="connsiteY38" fmla="*/ 7156216 h 7180595"/>
                <a:gd name="connsiteX39" fmla="*/ 7303752 w 21708778"/>
                <a:gd name="connsiteY39" fmla="*/ 7156216 h 7180595"/>
                <a:gd name="connsiteX40" fmla="*/ 8500072 w 21708778"/>
                <a:gd name="connsiteY40" fmla="*/ 6465542 h 7180595"/>
                <a:gd name="connsiteX41" fmla="*/ 9080197 w 21708778"/>
                <a:gd name="connsiteY41" fmla="*/ 5460927 h 7180595"/>
                <a:gd name="connsiteX42" fmla="*/ 9096896 w 21708778"/>
                <a:gd name="connsiteY42" fmla="*/ 5429533 h 7180595"/>
                <a:gd name="connsiteX43" fmla="*/ 10201373 w 21708778"/>
                <a:gd name="connsiteY43" fmla="*/ 4794634 h 7180595"/>
                <a:gd name="connsiteX44" fmla="*/ 10276184 w 21708778"/>
                <a:gd name="connsiteY44" fmla="*/ 4797306 h 7180595"/>
                <a:gd name="connsiteX45" fmla="*/ 10402763 w 21708778"/>
                <a:gd name="connsiteY45" fmla="*/ 4797306 h 7180595"/>
                <a:gd name="connsiteX46" fmla="*/ 10568418 w 21708778"/>
                <a:gd name="connsiteY46" fmla="*/ 4797306 h 7180595"/>
                <a:gd name="connsiteX47" fmla="*/ 11329561 w 21708778"/>
                <a:gd name="connsiteY47" fmla="*/ 4797306 h 7180595"/>
                <a:gd name="connsiteX48" fmla="*/ 12658138 w 21708778"/>
                <a:gd name="connsiteY48" fmla="*/ 5461261 h 7180595"/>
                <a:gd name="connsiteX49" fmla="*/ 13237929 w 21708778"/>
                <a:gd name="connsiteY49" fmla="*/ 6465876 h 7180595"/>
                <a:gd name="connsiteX50" fmla="*/ 14434250 w 21708778"/>
                <a:gd name="connsiteY50" fmla="*/ 7156550 h 7180595"/>
                <a:gd name="connsiteX51" fmla="*/ 15594167 w 21708778"/>
                <a:gd name="connsiteY51" fmla="*/ 7156550 h 7180595"/>
                <a:gd name="connsiteX52" fmla="*/ 16790486 w 21708778"/>
                <a:gd name="connsiteY52" fmla="*/ 6465876 h 7180595"/>
                <a:gd name="connsiteX53" fmla="*/ 17370612 w 21708778"/>
                <a:gd name="connsiteY53" fmla="*/ 5461261 h 7180595"/>
                <a:gd name="connsiteX54" fmla="*/ 18744946 w 21708778"/>
                <a:gd name="connsiteY54" fmla="*/ 4797306 h 7180595"/>
                <a:gd name="connsiteX55" fmla="*/ 19726516 w 21708778"/>
                <a:gd name="connsiteY55" fmla="*/ 4797306 h 7180595"/>
                <a:gd name="connsiteX56" fmla="*/ 20922838 w 21708778"/>
                <a:gd name="connsiteY56" fmla="*/ 4106633 h 7180595"/>
                <a:gd name="connsiteX57" fmla="*/ 21502964 w 21708778"/>
                <a:gd name="connsiteY57" fmla="*/ 3102018 h 7180595"/>
                <a:gd name="connsiteX58" fmla="*/ 21503298 w 21708778"/>
                <a:gd name="connsiteY58" fmla="*/ 1720337 h 7180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708778" h="7180595">
                  <a:moveTo>
                    <a:pt x="21503298" y="1720337"/>
                  </a:moveTo>
                  <a:lnTo>
                    <a:pt x="20923170" y="715722"/>
                  </a:lnTo>
                  <a:cubicBezTo>
                    <a:pt x="20677360" y="289562"/>
                    <a:pt x="20218804" y="25049"/>
                    <a:pt x="19726852" y="25049"/>
                  </a:cubicBezTo>
                  <a:lnTo>
                    <a:pt x="18566934" y="25049"/>
                  </a:lnTo>
                  <a:cubicBezTo>
                    <a:pt x="18074980" y="25049"/>
                    <a:pt x="17616424" y="289562"/>
                    <a:pt x="17370612" y="715722"/>
                  </a:cubicBezTo>
                  <a:lnTo>
                    <a:pt x="16848934" y="1619475"/>
                  </a:lnTo>
                  <a:lnTo>
                    <a:pt x="16848934" y="1619475"/>
                  </a:lnTo>
                  <a:cubicBezTo>
                    <a:pt x="16462518" y="2288773"/>
                    <a:pt x="15757818" y="2375274"/>
                    <a:pt x="15490298" y="2384292"/>
                  </a:cubicBezTo>
                  <a:lnTo>
                    <a:pt x="14504052" y="2384292"/>
                  </a:lnTo>
                  <a:cubicBezTo>
                    <a:pt x="13731888" y="2384292"/>
                    <a:pt x="13346140" y="1925402"/>
                    <a:pt x="13211545" y="1718667"/>
                  </a:cubicBezTo>
                  <a:lnTo>
                    <a:pt x="12632755" y="715722"/>
                  </a:lnTo>
                  <a:cubicBezTo>
                    <a:pt x="12386946" y="289562"/>
                    <a:pt x="11928389" y="25049"/>
                    <a:pt x="11436434" y="25049"/>
                  </a:cubicBezTo>
                  <a:lnTo>
                    <a:pt x="10276518" y="25049"/>
                  </a:lnTo>
                  <a:cubicBezTo>
                    <a:pt x="9784564" y="25049"/>
                    <a:pt x="9326008" y="289562"/>
                    <a:pt x="9080197" y="715722"/>
                  </a:cubicBezTo>
                  <a:lnTo>
                    <a:pt x="8536142" y="1658217"/>
                  </a:lnTo>
                  <a:lnTo>
                    <a:pt x="8536142" y="1658217"/>
                  </a:lnTo>
                  <a:lnTo>
                    <a:pt x="8536142" y="1658217"/>
                  </a:lnTo>
                  <a:lnTo>
                    <a:pt x="8500407" y="1720337"/>
                  </a:lnTo>
                  <a:cubicBezTo>
                    <a:pt x="8491055" y="1736702"/>
                    <a:pt x="8482371" y="1753735"/>
                    <a:pt x="8473687" y="1770434"/>
                  </a:cubicBezTo>
                  <a:cubicBezTo>
                    <a:pt x="8338759" y="1976501"/>
                    <a:pt x="7964033" y="2393977"/>
                    <a:pt x="7142773" y="2384292"/>
                  </a:cubicBezTo>
                  <a:lnTo>
                    <a:pt x="6342888" y="2384292"/>
                  </a:lnTo>
                  <a:cubicBezTo>
                    <a:pt x="6312161" y="2382622"/>
                    <a:pt x="6277094" y="2382622"/>
                    <a:pt x="6236014" y="2384292"/>
                  </a:cubicBezTo>
                  <a:lnTo>
                    <a:pt x="6144169" y="2384292"/>
                  </a:lnTo>
                  <a:cubicBezTo>
                    <a:pt x="6135819" y="2384292"/>
                    <a:pt x="6127470" y="2384960"/>
                    <a:pt x="6118786" y="2385294"/>
                  </a:cubicBezTo>
                  <a:cubicBezTo>
                    <a:pt x="5478211" y="2371601"/>
                    <a:pt x="5123857" y="2023258"/>
                    <a:pt x="4955196" y="1782792"/>
                  </a:cubicBezTo>
                  <a:cubicBezTo>
                    <a:pt x="4944508" y="1761751"/>
                    <a:pt x="4933821" y="1741044"/>
                    <a:pt x="4922132" y="1720671"/>
                  </a:cubicBezTo>
                  <a:lnTo>
                    <a:pt x="4342006" y="716056"/>
                  </a:lnTo>
                  <a:cubicBezTo>
                    <a:pt x="4096196" y="289896"/>
                    <a:pt x="3637640" y="25383"/>
                    <a:pt x="3145686" y="25383"/>
                  </a:cubicBezTo>
                  <a:lnTo>
                    <a:pt x="1985769" y="25383"/>
                  </a:lnTo>
                  <a:cubicBezTo>
                    <a:pt x="1493814" y="25383"/>
                    <a:pt x="1035258" y="289896"/>
                    <a:pt x="789448" y="716056"/>
                  </a:cubicBezTo>
                  <a:lnTo>
                    <a:pt x="209657" y="1720337"/>
                  </a:lnTo>
                  <a:cubicBezTo>
                    <a:pt x="-36487" y="2146497"/>
                    <a:pt x="-36487" y="2675857"/>
                    <a:pt x="209657" y="3101683"/>
                  </a:cubicBezTo>
                  <a:lnTo>
                    <a:pt x="789448" y="4106299"/>
                  </a:lnTo>
                  <a:cubicBezTo>
                    <a:pt x="1035258" y="4532459"/>
                    <a:pt x="1493814" y="4796973"/>
                    <a:pt x="1985769" y="4796973"/>
                  </a:cubicBezTo>
                  <a:lnTo>
                    <a:pt x="3145686" y="4796973"/>
                  </a:lnTo>
                  <a:cubicBezTo>
                    <a:pt x="3150027" y="4796973"/>
                    <a:pt x="3154369" y="4796638"/>
                    <a:pt x="3158377" y="4796638"/>
                  </a:cubicBezTo>
                  <a:cubicBezTo>
                    <a:pt x="3427232" y="4807660"/>
                    <a:pt x="4041757" y="4896833"/>
                    <a:pt x="4367723" y="5460927"/>
                  </a:cubicBezTo>
                  <a:lnTo>
                    <a:pt x="4947515" y="6465542"/>
                  </a:lnTo>
                  <a:cubicBezTo>
                    <a:pt x="5193659" y="6891702"/>
                    <a:pt x="5651881" y="7156216"/>
                    <a:pt x="6143835" y="7156216"/>
                  </a:cubicBezTo>
                  <a:lnTo>
                    <a:pt x="7303752" y="7156216"/>
                  </a:lnTo>
                  <a:cubicBezTo>
                    <a:pt x="7795706" y="7156216"/>
                    <a:pt x="8254262" y="6891702"/>
                    <a:pt x="8500072" y="6465542"/>
                  </a:cubicBezTo>
                  <a:lnTo>
                    <a:pt x="9080197" y="5460927"/>
                  </a:lnTo>
                  <a:cubicBezTo>
                    <a:pt x="9086209" y="5450573"/>
                    <a:pt x="9091219" y="5439886"/>
                    <a:pt x="9096896" y="5429533"/>
                  </a:cubicBezTo>
                  <a:cubicBezTo>
                    <a:pt x="9169704" y="5301618"/>
                    <a:pt x="9488322" y="4825694"/>
                    <a:pt x="10201373" y="4794634"/>
                  </a:cubicBezTo>
                  <a:cubicBezTo>
                    <a:pt x="10226087" y="4795970"/>
                    <a:pt x="10251135" y="4797306"/>
                    <a:pt x="10276184" y="4797306"/>
                  </a:cubicBezTo>
                  <a:lnTo>
                    <a:pt x="10402763" y="4797306"/>
                  </a:lnTo>
                  <a:cubicBezTo>
                    <a:pt x="10467889" y="4799644"/>
                    <a:pt x="10522662" y="4799644"/>
                    <a:pt x="10568418" y="4797306"/>
                  </a:cubicBezTo>
                  <a:lnTo>
                    <a:pt x="11329561" y="4797306"/>
                  </a:lnTo>
                  <a:cubicBezTo>
                    <a:pt x="11489538" y="4799310"/>
                    <a:pt x="12300110" y="4841058"/>
                    <a:pt x="12658138" y="5461261"/>
                  </a:cubicBezTo>
                  <a:lnTo>
                    <a:pt x="13237929" y="6465876"/>
                  </a:lnTo>
                  <a:cubicBezTo>
                    <a:pt x="13483740" y="6892037"/>
                    <a:pt x="13942296" y="7156550"/>
                    <a:pt x="14434250" y="7156550"/>
                  </a:cubicBezTo>
                  <a:lnTo>
                    <a:pt x="15594167" y="7156550"/>
                  </a:lnTo>
                  <a:cubicBezTo>
                    <a:pt x="16086121" y="7156550"/>
                    <a:pt x="16544677" y="6892037"/>
                    <a:pt x="16790486" y="6465876"/>
                  </a:cubicBezTo>
                  <a:lnTo>
                    <a:pt x="17370612" y="5461261"/>
                  </a:lnTo>
                  <a:cubicBezTo>
                    <a:pt x="17397664" y="5411832"/>
                    <a:pt x="17717284" y="4797974"/>
                    <a:pt x="18744946" y="4797306"/>
                  </a:cubicBezTo>
                  <a:lnTo>
                    <a:pt x="19726516" y="4797306"/>
                  </a:lnTo>
                  <a:cubicBezTo>
                    <a:pt x="20218470" y="4797306"/>
                    <a:pt x="20677026" y="4532793"/>
                    <a:pt x="20922838" y="4106633"/>
                  </a:cubicBezTo>
                  <a:lnTo>
                    <a:pt x="21502964" y="3102018"/>
                  </a:lnTo>
                  <a:cubicBezTo>
                    <a:pt x="21749442" y="2675857"/>
                    <a:pt x="21749442" y="2146497"/>
                    <a:pt x="21503298" y="1720337"/>
                  </a:cubicBezTo>
                  <a:close/>
                </a:path>
              </a:pathLst>
            </a:custGeom>
            <a:solidFill>
              <a:schemeClr val="accent2"/>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8823020-80E1-4A29-9341-5A5BB7140206}"/>
                </a:ext>
              </a:extLst>
            </p:cNvPr>
            <p:cNvSpPr/>
            <p:nvPr/>
          </p:nvSpPr>
          <p:spPr>
            <a:xfrm>
              <a:off x="1857924" y="2665030"/>
              <a:ext cx="3974836" cy="3640816"/>
            </a:xfrm>
            <a:custGeom>
              <a:avLst/>
              <a:gdLst>
                <a:gd name="connsiteX0" fmla="*/ 3848299 w 3974376"/>
                <a:gd name="connsiteY0" fmla="*/ 1432445 h 3640395"/>
                <a:gd name="connsiteX1" fmla="*/ 3268173 w 3974376"/>
                <a:gd name="connsiteY1" fmla="*/ 427830 h 3640395"/>
                <a:gd name="connsiteX2" fmla="*/ 2570152 w 3974376"/>
                <a:gd name="connsiteY2" fmla="*/ 25049 h 3640395"/>
                <a:gd name="connsiteX3" fmla="*/ 1410570 w 3974376"/>
                <a:gd name="connsiteY3" fmla="*/ 25049 h 3640395"/>
                <a:gd name="connsiteX4" fmla="*/ 712549 w 3974376"/>
                <a:gd name="connsiteY4" fmla="*/ 427830 h 3640395"/>
                <a:gd name="connsiteX5" fmla="*/ 132758 w 3974376"/>
                <a:gd name="connsiteY5" fmla="*/ 1432445 h 3640395"/>
                <a:gd name="connsiteX6" fmla="*/ 132758 w 3974376"/>
                <a:gd name="connsiteY6" fmla="*/ 2238342 h 3640395"/>
                <a:gd name="connsiteX7" fmla="*/ 712883 w 3974376"/>
                <a:gd name="connsiteY7" fmla="*/ 3242958 h 3640395"/>
                <a:gd name="connsiteX8" fmla="*/ 1410904 w 3974376"/>
                <a:gd name="connsiteY8" fmla="*/ 3645739 h 3640395"/>
                <a:gd name="connsiteX9" fmla="*/ 2570820 w 3974376"/>
                <a:gd name="connsiteY9" fmla="*/ 3645739 h 3640395"/>
                <a:gd name="connsiteX10" fmla="*/ 3268841 w 3974376"/>
                <a:gd name="connsiteY10" fmla="*/ 3242958 h 3640395"/>
                <a:gd name="connsiteX11" fmla="*/ 3848966 w 3974376"/>
                <a:gd name="connsiteY11" fmla="*/ 2238342 h 3640395"/>
                <a:gd name="connsiteX12" fmla="*/ 3848299 w 3974376"/>
                <a:gd name="connsiteY12" fmla="*/ 1432445 h 364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74376" h="3640395">
                  <a:moveTo>
                    <a:pt x="3848299" y="1432445"/>
                  </a:moveTo>
                  <a:lnTo>
                    <a:pt x="3268173" y="427830"/>
                  </a:lnTo>
                  <a:cubicBezTo>
                    <a:pt x="3124561" y="179348"/>
                    <a:pt x="2857376" y="25049"/>
                    <a:pt x="2570152" y="25049"/>
                  </a:cubicBezTo>
                  <a:lnTo>
                    <a:pt x="1410570" y="25049"/>
                  </a:lnTo>
                  <a:cubicBezTo>
                    <a:pt x="1123680" y="25049"/>
                    <a:pt x="856161" y="179348"/>
                    <a:pt x="712549" y="427830"/>
                  </a:cubicBezTo>
                  <a:lnTo>
                    <a:pt x="132758" y="1432445"/>
                  </a:lnTo>
                  <a:cubicBezTo>
                    <a:pt x="-10854" y="1680928"/>
                    <a:pt x="-10854" y="1989860"/>
                    <a:pt x="132758" y="2238342"/>
                  </a:cubicBezTo>
                  <a:lnTo>
                    <a:pt x="712883" y="3242958"/>
                  </a:lnTo>
                  <a:cubicBezTo>
                    <a:pt x="856495" y="3491440"/>
                    <a:pt x="1123680" y="3645739"/>
                    <a:pt x="1410904" y="3645739"/>
                  </a:cubicBezTo>
                  <a:lnTo>
                    <a:pt x="2570820" y="3645739"/>
                  </a:lnTo>
                  <a:cubicBezTo>
                    <a:pt x="2857710" y="3645739"/>
                    <a:pt x="3125229" y="3491440"/>
                    <a:pt x="3268841" y="3242958"/>
                  </a:cubicBezTo>
                  <a:lnTo>
                    <a:pt x="3848966" y="2238342"/>
                  </a:lnTo>
                  <a:cubicBezTo>
                    <a:pt x="3991910" y="1989860"/>
                    <a:pt x="3991910" y="1680928"/>
                    <a:pt x="3848299" y="1432445"/>
                  </a:cubicBezTo>
                  <a:close/>
                </a:path>
              </a:pathLst>
            </a:custGeom>
            <a:solidFill>
              <a:schemeClr val="bg1"/>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D356E94-7B53-40F5-A23F-11E37EC74E87}"/>
                </a:ext>
              </a:extLst>
            </p:cNvPr>
            <p:cNvSpPr/>
            <p:nvPr/>
          </p:nvSpPr>
          <p:spPr>
            <a:xfrm>
              <a:off x="6016804" y="5024546"/>
              <a:ext cx="3974836" cy="3640816"/>
            </a:xfrm>
            <a:custGeom>
              <a:avLst/>
              <a:gdLst>
                <a:gd name="connsiteX0" fmla="*/ 3848299 w 3974376"/>
                <a:gd name="connsiteY0" fmla="*/ 1432446 h 3640395"/>
                <a:gd name="connsiteX1" fmla="*/ 3268173 w 3974376"/>
                <a:gd name="connsiteY1" fmla="*/ 427830 h 3640395"/>
                <a:gd name="connsiteX2" fmla="*/ 2570152 w 3974376"/>
                <a:gd name="connsiteY2" fmla="*/ 25049 h 3640395"/>
                <a:gd name="connsiteX3" fmla="*/ 1410570 w 3974376"/>
                <a:gd name="connsiteY3" fmla="*/ 25049 h 3640395"/>
                <a:gd name="connsiteX4" fmla="*/ 712549 w 3974376"/>
                <a:gd name="connsiteY4" fmla="*/ 427830 h 3640395"/>
                <a:gd name="connsiteX5" fmla="*/ 132758 w 3974376"/>
                <a:gd name="connsiteY5" fmla="*/ 1432446 h 3640395"/>
                <a:gd name="connsiteX6" fmla="*/ 132758 w 3974376"/>
                <a:gd name="connsiteY6" fmla="*/ 2238342 h 3640395"/>
                <a:gd name="connsiteX7" fmla="*/ 712549 w 3974376"/>
                <a:gd name="connsiteY7" fmla="*/ 3242958 h 3640395"/>
                <a:gd name="connsiteX8" fmla="*/ 1410570 w 3974376"/>
                <a:gd name="connsiteY8" fmla="*/ 3645739 h 3640395"/>
                <a:gd name="connsiteX9" fmla="*/ 2570487 w 3974376"/>
                <a:gd name="connsiteY9" fmla="*/ 3645739 h 3640395"/>
                <a:gd name="connsiteX10" fmla="*/ 3268507 w 3974376"/>
                <a:gd name="connsiteY10" fmla="*/ 3242958 h 3640395"/>
                <a:gd name="connsiteX11" fmla="*/ 3848632 w 3974376"/>
                <a:gd name="connsiteY11" fmla="*/ 2238342 h 3640395"/>
                <a:gd name="connsiteX12" fmla="*/ 3848299 w 3974376"/>
                <a:gd name="connsiteY12" fmla="*/ 1432446 h 364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74376" h="3640395">
                  <a:moveTo>
                    <a:pt x="3848299" y="1432446"/>
                  </a:moveTo>
                  <a:lnTo>
                    <a:pt x="3268173" y="427830"/>
                  </a:lnTo>
                  <a:cubicBezTo>
                    <a:pt x="3124561" y="179348"/>
                    <a:pt x="2857376" y="25049"/>
                    <a:pt x="2570152" y="25049"/>
                  </a:cubicBezTo>
                  <a:lnTo>
                    <a:pt x="1410570" y="25049"/>
                  </a:lnTo>
                  <a:cubicBezTo>
                    <a:pt x="1123680" y="25049"/>
                    <a:pt x="856161" y="179348"/>
                    <a:pt x="712549" y="427830"/>
                  </a:cubicBezTo>
                  <a:lnTo>
                    <a:pt x="132758" y="1432446"/>
                  </a:lnTo>
                  <a:cubicBezTo>
                    <a:pt x="-10854" y="1680927"/>
                    <a:pt x="-10854" y="1989860"/>
                    <a:pt x="132758" y="2238342"/>
                  </a:cubicBezTo>
                  <a:lnTo>
                    <a:pt x="712549" y="3242958"/>
                  </a:lnTo>
                  <a:cubicBezTo>
                    <a:pt x="856161" y="3491440"/>
                    <a:pt x="1123346" y="3645739"/>
                    <a:pt x="1410570" y="3645739"/>
                  </a:cubicBezTo>
                  <a:lnTo>
                    <a:pt x="2570487" y="3645739"/>
                  </a:lnTo>
                  <a:cubicBezTo>
                    <a:pt x="2857376" y="3645739"/>
                    <a:pt x="3124895" y="3491440"/>
                    <a:pt x="3268507" y="3242958"/>
                  </a:cubicBezTo>
                  <a:lnTo>
                    <a:pt x="3848632" y="2238342"/>
                  </a:lnTo>
                  <a:cubicBezTo>
                    <a:pt x="3991911" y="1989526"/>
                    <a:pt x="3991911" y="1680927"/>
                    <a:pt x="3848299" y="1432446"/>
                  </a:cubicBezTo>
                  <a:close/>
                </a:path>
              </a:pathLst>
            </a:custGeom>
            <a:solidFill>
              <a:schemeClr val="bg1"/>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DA35BC9-B839-493A-8D29-A47D35A0508D}"/>
                </a:ext>
              </a:extLst>
            </p:cNvPr>
            <p:cNvSpPr/>
            <p:nvPr/>
          </p:nvSpPr>
          <p:spPr>
            <a:xfrm>
              <a:off x="14308180" y="5024546"/>
              <a:ext cx="3974836" cy="3640816"/>
            </a:xfrm>
            <a:custGeom>
              <a:avLst/>
              <a:gdLst>
                <a:gd name="connsiteX0" fmla="*/ 3848633 w 3974376"/>
                <a:gd name="connsiteY0" fmla="*/ 1432446 h 3640395"/>
                <a:gd name="connsiteX1" fmla="*/ 3268507 w 3974376"/>
                <a:gd name="connsiteY1" fmla="*/ 427830 h 3640395"/>
                <a:gd name="connsiteX2" fmla="*/ 2570486 w 3974376"/>
                <a:gd name="connsiteY2" fmla="*/ 25049 h 3640395"/>
                <a:gd name="connsiteX3" fmla="*/ 1410570 w 3974376"/>
                <a:gd name="connsiteY3" fmla="*/ 25049 h 3640395"/>
                <a:gd name="connsiteX4" fmla="*/ 712549 w 3974376"/>
                <a:gd name="connsiteY4" fmla="*/ 427830 h 3640395"/>
                <a:gd name="connsiteX5" fmla="*/ 132757 w 3974376"/>
                <a:gd name="connsiteY5" fmla="*/ 1432446 h 3640395"/>
                <a:gd name="connsiteX6" fmla="*/ 132757 w 3974376"/>
                <a:gd name="connsiteY6" fmla="*/ 2238342 h 3640395"/>
                <a:gd name="connsiteX7" fmla="*/ 712549 w 3974376"/>
                <a:gd name="connsiteY7" fmla="*/ 3242958 h 3640395"/>
                <a:gd name="connsiteX8" fmla="*/ 1410570 w 3974376"/>
                <a:gd name="connsiteY8" fmla="*/ 3645739 h 3640395"/>
                <a:gd name="connsiteX9" fmla="*/ 2570486 w 3974376"/>
                <a:gd name="connsiteY9" fmla="*/ 3645739 h 3640395"/>
                <a:gd name="connsiteX10" fmla="*/ 3268507 w 3974376"/>
                <a:gd name="connsiteY10" fmla="*/ 3242958 h 3640395"/>
                <a:gd name="connsiteX11" fmla="*/ 3848633 w 3974376"/>
                <a:gd name="connsiteY11" fmla="*/ 2238342 h 3640395"/>
                <a:gd name="connsiteX12" fmla="*/ 3848633 w 3974376"/>
                <a:gd name="connsiteY12" fmla="*/ 1432446 h 364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74376" h="3640395">
                  <a:moveTo>
                    <a:pt x="3848633" y="1432446"/>
                  </a:moveTo>
                  <a:lnTo>
                    <a:pt x="3268507" y="427830"/>
                  </a:lnTo>
                  <a:cubicBezTo>
                    <a:pt x="3124895" y="179348"/>
                    <a:pt x="2857710" y="25049"/>
                    <a:pt x="2570486" y="25049"/>
                  </a:cubicBezTo>
                  <a:lnTo>
                    <a:pt x="1410570" y="25049"/>
                  </a:lnTo>
                  <a:cubicBezTo>
                    <a:pt x="1123680" y="25049"/>
                    <a:pt x="856161" y="179348"/>
                    <a:pt x="712549" y="427830"/>
                  </a:cubicBezTo>
                  <a:lnTo>
                    <a:pt x="132757" y="1432446"/>
                  </a:lnTo>
                  <a:cubicBezTo>
                    <a:pt x="-10854" y="1680927"/>
                    <a:pt x="-10854" y="1989860"/>
                    <a:pt x="132757" y="2238342"/>
                  </a:cubicBezTo>
                  <a:lnTo>
                    <a:pt x="712549" y="3242958"/>
                  </a:lnTo>
                  <a:cubicBezTo>
                    <a:pt x="856161" y="3491440"/>
                    <a:pt x="1123346" y="3645739"/>
                    <a:pt x="1410570" y="3645739"/>
                  </a:cubicBezTo>
                  <a:lnTo>
                    <a:pt x="2570486" y="3645739"/>
                  </a:lnTo>
                  <a:cubicBezTo>
                    <a:pt x="2857377" y="3645739"/>
                    <a:pt x="3124895" y="3491440"/>
                    <a:pt x="3268507" y="3242958"/>
                  </a:cubicBezTo>
                  <a:lnTo>
                    <a:pt x="3848633" y="2238342"/>
                  </a:lnTo>
                  <a:cubicBezTo>
                    <a:pt x="3991910" y="1989526"/>
                    <a:pt x="3991910" y="1680927"/>
                    <a:pt x="3848633" y="1432446"/>
                  </a:cubicBezTo>
                  <a:close/>
                </a:path>
              </a:pathLst>
            </a:custGeom>
            <a:solidFill>
              <a:schemeClr val="bg1"/>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6958CECF-2DC1-42AC-91AB-BEFC0203DCBC}"/>
                </a:ext>
              </a:extLst>
            </p:cNvPr>
            <p:cNvSpPr/>
            <p:nvPr/>
          </p:nvSpPr>
          <p:spPr>
            <a:xfrm>
              <a:off x="10149298" y="2665030"/>
              <a:ext cx="3974836" cy="3640816"/>
            </a:xfrm>
            <a:custGeom>
              <a:avLst/>
              <a:gdLst>
                <a:gd name="connsiteX0" fmla="*/ 3848633 w 3974376"/>
                <a:gd name="connsiteY0" fmla="*/ 1432445 h 3640395"/>
                <a:gd name="connsiteX1" fmla="*/ 3268507 w 3974376"/>
                <a:gd name="connsiteY1" fmla="*/ 427830 h 3640395"/>
                <a:gd name="connsiteX2" fmla="*/ 2570487 w 3974376"/>
                <a:gd name="connsiteY2" fmla="*/ 25049 h 3640395"/>
                <a:gd name="connsiteX3" fmla="*/ 1410570 w 3974376"/>
                <a:gd name="connsiteY3" fmla="*/ 25049 h 3640395"/>
                <a:gd name="connsiteX4" fmla="*/ 712549 w 3974376"/>
                <a:gd name="connsiteY4" fmla="*/ 427830 h 3640395"/>
                <a:gd name="connsiteX5" fmla="*/ 132757 w 3974376"/>
                <a:gd name="connsiteY5" fmla="*/ 1432445 h 3640395"/>
                <a:gd name="connsiteX6" fmla="*/ 132757 w 3974376"/>
                <a:gd name="connsiteY6" fmla="*/ 2238342 h 3640395"/>
                <a:gd name="connsiteX7" fmla="*/ 712549 w 3974376"/>
                <a:gd name="connsiteY7" fmla="*/ 3242958 h 3640395"/>
                <a:gd name="connsiteX8" fmla="*/ 1410570 w 3974376"/>
                <a:gd name="connsiteY8" fmla="*/ 3645739 h 3640395"/>
                <a:gd name="connsiteX9" fmla="*/ 2570487 w 3974376"/>
                <a:gd name="connsiteY9" fmla="*/ 3645739 h 3640395"/>
                <a:gd name="connsiteX10" fmla="*/ 3268507 w 3974376"/>
                <a:gd name="connsiteY10" fmla="*/ 3242958 h 3640395"/>
                <a:gd name="connsiteX11" fmla="*/ 3848633 w 3974376"/>
                <a:gd name="connsiteY11" fmla="*/ 2238342 h 3640395"/>
                <a:gd name="connsiteX12" fmla="*/ 3848633 w 3974376"/>
                <a:gd name="connsiteY12" fmla="*/ 1432445 h 364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74376" h="3640395">
                  <a:moveTo>
                    <a:pt x="3848633" y="1432445"/>
                  </a:moveTo>
                  <a:lnTo>
                    <a:pt x="3268507" y="427830"/>
                  </a:lnTo>
                  <a:cubicBezTo>
                    <a:pt x="3124896" y="179348"/>
                    <a:pt x="2857711" y="25049"/>
                    <a:pt x="2570487" y="25049"/>
                  </a:cubicBezTo>
                  <a:lnTo>
                    <a:pt x="1410570" y="25049"/>
                  </a:lnTo>
                  <a:cubicBezTo>
                    <a:pt x="1123680" y="25049"/>
                    <a:pt x="856161" y="179348"/>
                    <a:pt x="712549" y="427830"/>
                  </a:cubicBezTo>
                  <a:lnTo>
                    <a:pt x="132757" y="1432445"/>
                  </a:lnTo>
                  <a:cubicBezTo>
                    <a:pt x="-10854" y="1680928"/>
                    <a:pt x="-10854" y="1989860"/>
                    <a:pt x="132757" y="2238342"/>
                  </a:cubicBezTo>
                  <a:lnTo>
                    <a:pt x="712549" y="3242958"/>
                  </a:lnTo>
                  <a:cubicBezTo>
                    <a:pt x="856161" y="3491440"/>
                    <a:pt x="1123346" y="3645739"/>
                    <a:pt x="1410570" y="3645739"/>
                  </a:cubicBezTo>
                  <a:lnTo>
                    <a:pt x="2570487" y="3645739"/>
                  </a:lnTo>
                  <a:cubicBezTo>
                    <a:pt x="2857377" y="3645739"/>
                    <a:pt x="3124896" y="3491440"/>
                    <a:pt x="3268507" y="3242958"/>
                  </a:cubicBezTo>
                  <a:lnTo>
                    <a:pt x="3848633" y="2238342"/>
                  </a:lnTo>
                  <a:cubicBezTo>
                    <a:pt x="3992245" y="1989860"/>
                    <a:pt x="3992245" y="1680928"/>
                    <a:pt x="3848633" y="1432445"/>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266A5014-93B5-4F65-A92E-A8B573164EAC}"/>
                </a:ext>
              </a:extLst>
            </p:cNvPr>
            <p:cNvSpPr/>
            <p:nvPr/>
          </p:nvSpPr>
          <p:spPr>
            <a:xfrm>
              <a:off x="18409025" y="2625615"/>
              <a:ext cx="4041641" cy="3741023"/>
            </a:xfrm>
            <a:custGeom>
              <a:avLst/>
              <a:gdLst>
                <a:gd name="connsiteX0" fmla="*/ 3901652 w 4041172"/>
                <a:gd name="connsiteY0" fmla="*/ 1429440 h 3740589"/>
                <a:gd name="connsiteX1" fmla="*/ 3347911 w 4041172"/>
                <a:gd name="connsiteY1" fmla="*/ 470246 h 3740589"/>
                <a:gd name="connsiteX2" fmla="*/ 2576415 w 4041172"/>
                <a:gd name="connsiteY2" fmla="*/ 25049 h 3740589"/>
                <a:gd name="connsiteX3" fmla="*/ 1468934 w 4041172"/>
                <a:gd name="connsiteY3" fmla="*/ 25049 h 3740589"/>
                <a:gd name="connsiteX4" fmla="*/ 697437 w 4041172"/>
                <a:gd name="connsiteY4" fmla="*/ 470246 h 3740589"/>
                <a:gd name="connsiteX5" fmla="*/ 144029 w 4041172"/>
                <a:gd name="connsiteY5" fmla="*/ 1429440 h 3740589"/>
                <a:gd name="connsiteX6" fmla="*/ 144029 w 4041172"/>
                <a:gd name="connsiteY6" fmla="*/ 2320168 h 3740589"/>
                <a:gd name="connsiteX7" fmla="*/ 697771 w 4041172"/>
                <a:gd name="connsiteY7" fmla="*/ 3279362 h 3740589"/>
                <a:gd name="connsiteX8" fmla="*/ 1469267 w 4041172"/>
                <a:gd name="connsiteY8" fmla="*/ 3724559 h 3740589"/>
                <a:gd name="connsiteX9" fmla="*/ 2576750 w 4041172"/>
                <a:gd name="connsiteY9" fmla="*/ 3724559 h 3740589"/>
                <a:gd name="connsiteX10" fmla="*/ 3348245 w 4041172"/>
                <a:gd name="connsiteY10" fmla="*/ 3279362 h 3740589"/>
                <a:gd name="connsiteX11" fmla="*/ 3901987 w 4041172"/>
                <a:gd name="connsiteY11" fmla="*/ 2320502 h 3740589"/>
                <a:gd name="connsiteX12" fmla="*/ 3901652 w 4041172"/>
                <a:gd name="connsiteY12" fmla="*/ 1429440 h 374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41172" h="3740589">
                  <a:moveTo>
                    <a:pt x="3901652" y="1429440"/>
                  </a:moveTo>
                  <a:lnTo>
                    <a:pt x="3347911" y="470246"/>
                  </a:lnTo>
                  <a:cubicBezTo>
                    <a:pt x="3189270" y="195713"/>
                    <a:pt x="2893697" y="25049"/>
                    <a:pt x="2576415" y="25049"/>
                  </a:cubicBezTo>
                  <a:lnTo>
                    <a:pt x="1468934" y="25049"/>
                  </a:lnTo>
                  <a:cubicBezTo>
                    <a:pt x="1151652" y="25049"/>
                    <a:pt x="856078" y="195713"/>
                    <a:pt x="697437" y="470246"/>
                  </a:cubicBezTo>
                  <a:lnTo>
                    <a:pt x="144029" y="1429440"/>
                  </a:lnTo>
                  <a:cubicBezTo>
                    <a:pt x="-14612" y="1704306"/>
                    <a:pt x="-14612" y="2045635"/>
                    <a:pt x="144029" y="2320168"/>
                  </a:cubicBezTo>
                  <a:lnTo>
                    <a:pt x="697771" y="3279362"/>
                  </a:lnTo>
                  <a:cubicBezTo>
                    <a:pt x="856412" y="3554228"/>
                    <a:pt x="1151984" y="3724559"/>
                    <a:pt x="1469267" y="3724559"/>
                  </a:cubicBezTo>
                  <a:lnTo>
                    <a:pt x="2576750" y="3724559"/>
                  </a:lnTo>
                  <a:cubicBezTo>
                    <a:pt x="2894032" y="3724559"/>
                    <a:pt x="3189604" y="3553894"/>
                    <a:pt x="3348245" y="3279362"/>
                  </a:cubicBezTo>
                  <a:lnTo>
                    <a:pt x="3901987" y="2320502"/>
                  </a:lnTo>
                  <a:cubicBezTo>
                    <a:pt x="4060293" y="2045301"/>
                    <a:pt x="4060293" y="1704306"/>
                    <a:pt x="3901652" y="1429440"/>
                  </a:cubicBezTo>
                  <a:close/>
                </a:path>
              </a:pathLst>
            </a:custGeom>
            <a:solidFill>
              <a:schemeClr val="bg1"/>
            </a:solidFill>
            <a:ln w="9525" cap="flat">
              <a:noFill/>
              <a:prstDash val="solid"/>
              <a:miter/>
            </a:ln>
          </p:spPr>
          <p:txBody>
            <a:bodyPr rtlCol="0" anchor="ctr"/>
            <a:lstStyle/>
            <a:p>
              <a:endParaRPr lang="en-US"/>
            </a:p>
          </p:txBody>
        </p:sp>
      </p:grpSp>
      <p:sp>
        <p:nvSpPr>
          <p:cNvPr id="3" name="Title 2">
            <a:extLst>
              <a:ext uri="{FF2B5EF4-FFF2-40B4-BE49-F238E27FC236}">
                <a16:creationId xmlns:a16="http://schemas.microsoft.com/office/drawing/2014/main" id="{F273B458-5BFF-4915-A951-E4B88BDEAF73}"/>
              </a:ext>
            </a:extLst>
          </p:cNvPr>
          <p:cNvSpPr>
            <a:spLocks noGrp="1"/>
          </p:cNvSpPr>
          <p:nvPr>
            <p:ph type="title"/>
          </p:nvPr>
        </p:nvSpPr>
        <p:spPr/>
        <p:txBody>
          <a:bodyPr/>
          <a:lstStyle/>
          <a:p>
            <a:r>
              <a:rPr lang="en-US" dirty="0"/>
              <a:t>TITLE HERE</a:t>
            </a:r>
          </a:p>
        </p:txBody>
      </p:sp>
      <p:sp>
        <p:nvSpPr>
          <p:cNvPr id="18" name="Rectangle 17">
            <a:extLst>
              <a:ext uri="{FF2B5EF4-FFF2-40B4-BE49-F238E27FC236}">
                <a16:creationId xmlns:a16="http://schemas.microsoft.com/office/drawing/2014/main" id="{8EF4D2A2-98A7-489C-ABD1-797BEE39994D}"/>
              </a:ext>
            </a:extLst>
          </p:cNvPr>
          <p:cNvSpPr/>
          <p:nvPr/>
        </p:nvSpPr>
        <p:spPr>
          <a:xfrm>
            <a:off x="4692550" y="11934845"/>
            <a:ext cx="2883651" cy="830997"/>
          </a:xfrm>
          <a:prstGeom prst="rect">
            <a:avLst/>
          </a:prstGeom>
        </p:spPr>
        <p:txBody>
          <a:bodyPr wrap="square">
            <a:spAutoFit/>
          </a:bodyPr>
          <a:lstStyle/>
          <a:p>
            <a:pPr algn="ctr"/>
            <a:r>
              <a:rPr lang="en-US" sz="2400" b="1" dirty="0"/>
              <a:t>Lorem Ipsum</a:t>
            </a:r>
            <a:r>
              <a:rPr lang="en-US" sz="2400" dirty="0"/>
              <a:t> is simply</a:t>
            </a:r>
          </a:p>
        </p:txBody>
      </p:sp>
      <p:sp>
        <p:nvSpPr>
          <p:cNvPr id="19" name="Rectangle 18">
            <a:extLst>
              <a:ext uri="{FF2B5EF4-FFF2-40B4-BE49-F238E27FC236}">
                <a16:creationId xmlns:a16="http://schemas.microsoft.com/office/drawing/2014/main" id="{E369798B-EA19-49E5-BF28-594754606568}"/>
              </a:ext>
            </a:extLst>
          </p:cNvPr>
          <p:cNvSpPr/>
          <p:nvPr/>
        </p:nvSpPr>
        <p:spPr>
          <a:xfrm>
            <a:off x="7895902" y="11156125"/>
            <a:ext cx="2883651" cy="830997"/>
          </a:xfrm>
          <a:prstGeom prst="rect">
            <a:avLst/>
          </a:prstGeom>
        </p:spPr>
        <p:txBody>
          <a:bodyPr wrap="square">
            <a:spAutoFit/>
          </a:bodyPr>
          <a:lstStyle/>
          <a:p>
            <a:pPr algn="ctr"/>
            <a:r>
              <a:rPr lang="en-US" sz="2400" b="1" dirty="0"/>
              <a:t>Lorem Ipsum</a:t>
            </a:r>
            <a:r>
              <a:rPr lang="en-US" sz="2400" dirty="0"/>
              <a:t> is simply</a:t>
            </a:r>
          </a:p>
        </p:txBody>
      </p:sp>
      <p:sp>
        <p:nvSpPr>
          <p:cNvPr id="20" name="Rectangle 19">
            <a:extLst>
              <a:ext uri="{FF2B5EF4-FFF2-40B4-BE49-F238E27FC236}">
                <a16:creationId xmlns:a16="http://schemas.microsoft.com/office/drawing/2014/main" id="{6DC2BE10-C0DD-4A58-8F28-45D55AB394A7}"/>
              </a:ext>
            </a:extLst>
          </p:cNvPr>
          <p:cNvSpPr/>
          <p:nvPr/>
        </p:nvSpPr>
        <p:spPr>
          <a:xfrm>
            <a:off x="10982527" y="11689204"/>
            <a:ext cx="2883651" cy="830997"/>
          </a:xfrm>
          <a:prstGeom prst="rect">
            <a:avLst/>
          </a:prstGeom>
        </p:spPr>
        <p:txBody>
          <a:bodyPr wrap="square">
            <a:spAutoFit/>
          </a:bodyPr>
          <a:lstStyle/>
          <a:p>
            <a:pPr algn="ctr"/>
            <a:r>
              <a:rPr lang="en-US" sz="2400" b="1" dirty="0"/>
              <a:t>Lorem Ipsum</a:t>
            </a:r>
            <a:r>
              <a:rPr lang="en-US" sz="2400" dirty="0"/>
              <a:t> is simply</a:t>
            </a:r>
          </a:p>
        </p:txBody>
      </p:sp>
      <p:sp>
        <p:nvSpPr>
          <p:cNvPr id="21" name="Rectangle 20">
            <a:extLst>
              <a:ext uri="{FF2B5EF4-FFF2-40B4-BE49-F238E27FC236}">
                <a16:creationId xmlns:a16="http://schemas.microsoft.com/office/drawing/2014/main" id="{A49AAAB9-D6C4-4EE8-9591-12643EFB4C44}"/>
              </a:ext>
            </a:extLst>
          </p:cNvPr>
          <p:cNvSpPr/>
          <p:nvPr/>
        </p:nvSpPr>
        <p:spPr>
          <a:xfrm>
            <a:off x="14145437" y="11067515"/>
            <a:ext cx="2883651" cy="830997"/>
          </a:xfrm>
          <a:prstGeom prst="rect">
            <a:avLst/>
          </a:prstGeom>
        </p:spPr>
        <p:txBody>
          <a:bodyPr wrap="square">
            <a:spAutoFit/>
          </a:bodyPr>
          <a:lstStyle/>
          <a:p>
            <a:pPr algn="ctr"/>
            <a:r>
              <a:rPr lang="en-US" sz="2400" b="1" dirty="0"/>
              <a:t>Lorem Ipsum</a:t>
            </a:r>
            <a:r>
              <a:rPr lang="en-US" sz="2400" dirty="0"/>
              <a:t> is simply</a:t>
            </a:r>
          </a:p>
        </p:txBody>
      </p:sp>
      <p:sp>
        <p:nvSpPr>
          <p:cNvPr id="22" name="Rectangle 21">
            <a:extLst>
              <a:ext uri="{FF2B5EF4-FFF2-40B4-BE49-F238E27FC236}">
                <a16:creationId xmlns:a16="http://schemas.microsoft.com/office/drawing/2014/main" id="{F36B5AAB-21F4-4986-81CE-65B7A0C90AC1}"/>
              </a:ext>
            </a:extLst>
          </p:cNvPr>
          <p:cNvSpPr/>
          <p:nvPr/>
        </p:nvSpPr>
        <p:spPr>
          <a:xfrm>
            <a:off x="17275247" y="11689203"/>
            <a:ext cx="2883651" cy="830997"/>
          </a:xfrm>
          <a:prstGeom prst="rect">
            <a:avLst/>
          </a:prstGeom>
        </p:spPr>
        <p:txBody>
          <a:bodyPr wrap="square">
            <a:spAutoFit/>
          </a:bodyPr>
          <a:lstStyle/>
          <a:p>
            <a:pPr algn="ctr"/>
            <a:r>
              <a:rPr lang="en-US" sz="2400" b="1" dirty="0"/>
              <a:t>Lorem Ipsum</a:t>
            </a:r>
            <a:r>
              <a:rPr lang="en-US" sz="2400" dirty="0"/>
              <a:t> is simply</a:t>
            </a:r>
          </a:p>
        </p:txBody>
      </p:sp>
      <p:sp>
        <p:nvSpPr>
          <p:cNvPr id="16" name="TextBox 15">
            <a:extLst>
              <a:ext uri="{FF2B5EF4-FFF2-40B4-BE49-F238E27FC236}">
                <a16:creationId xmlns:a16="http://schemas.microsoft.com/office/drawing/2014/main" id="{157DBC18-5B3F-4653-B59E-E40D3787AD04}"/>
              </a:ext>
            </a:extLst>
          </p:cNvPr>
          <p:cNvSpPr txBox="1"/>
          <p:nvPr/>
        </p:nvSpPr>
        <p:spPr>
          <a:xfrm>
            <a:off x="5014158" y="5345452"/>
            <a:ext cx="2133509" cy="830997"/>
          </a:xfrm>
          <a:prstGeom prst="rect">
            <a:avLst/>
          </a:prstGeom>
          <a:noFill/>
        </p:spPr>
        <p:txBody>
          <a:bodyPr wrap="square" rtlCol="0">
            <a:spAutoFit/>
          </a:bodyPr>
          <a:lstStyle/>
          <a:p>
            <a:pPr algn="ctr"/>
            <a:r>
              <a:rPr lang="en-US" dirty="0"/>
              <a:t>2014</a:t>
            </a:r>
          </a:p>
        </p:txBody>
      </p:sp>
      <p:sp>
        <p:nvSpPr>
          <p:cNvPr id="23" name="TextBox 22">
            <a:extLst>
              <a:ext uri="{FF2B5EF4-FFF2-40B4-BE49-F238E27FC236}">
                <a16:creationId xmlns:a16="http://schemas.microsoft.com/office/drawing/2014/main" id="{035F213A-D5A3-44F8-B425-D63F5BAF7041}"/>
              </a:ext>
            </a:extLst>
          </p:cNvPr>
          <p:cNvSpPr txBox="1"/>
          <p:nvPr/>
        </p:nvSpPr>
        <p:spPr>
          <a:xfrm>
            <a:off x="8288183" y="7148605"/>
            <a:ext cx="2133509" cy="830997"/>
          </a:xfrm>
          <a:prstGeom prst="rect">
            <a:avLst/>
          </a:prstGeom>
          <a:noFill/>
        </p:spPr>
        <p:txBody>
          <a:bodyPr wrap="square" rtlCol="0">
            <a:spAutoFit/>
          </a:bodyPr>
          <a:lstStyle/>
          <a:p>
            <a:pPr algn="ctr"/>
            <a:r>
              <a:rPr lang="en-US" dirty="0"/>
              <a:t>2015</a:t>
            </a:r>
          </a:p>
        </p:txBody>
      </p:sp>
      <p:sp>
        <p:nvSpPr>
          <p:cNvPr id="24" name="TextBox 23">
            <a:extLst>
              <a:ext uri="{FF2B5EF4-FFF2-40B4-BE49-F238E27FC236}">
                <a16:creationId xmlns:a16="http://schemas.microsoft.com/office/drawing/2014/main" id="{C7B21251-3D6F-4857-8E4D-9ED71F2CB8E7}"/>
              </a:ext>
            </a:extLst>
          </p:cNvPr>
          <p:cNvSpPr txBox="1"/>
          <p:nvPr/>
        </p:nvSpPr>
        <p:spPr>
          <a:xfrm>
            <a:off x="11357597" y="5316095"/>
            <a:ext cx="2133509" cy="830997"/>
          </a:xfrm>
          <a:prstGeom prst="rect">
            <a:avLst/>
          </a:prstGeom>
          <a:noFill/>
        </p:spPr>
        <p:txBody>
          <a:bodyPr wrap="square" rtlCol="0">
            <a:spAutoFit/>
          </a:bodyPr>
          <a:lstStyle/>
          <a:p>
            <a:pPr algn="ctr"/>
            <a:r>
              <a:rPr lang="en-US" dirty="0"/>
              <a:t>2016</a:t>
            </a:r>
          </a:p>
        </p:txBody>
      </p:sp>
      <p:sp>
        <p:nvSpPr>
          <p:cNvPr id="25" name="TextBox 24">
            <a:extLst>
              <a:ext uri="{FF2B5EF4-FFF2-40B4-BE49-F238E27FC236}">
                <a16:creationId xmlns:a16="http://schemas.microsoft.com/office/drawing/2014/main" id="{A29490AC-EB92-44FF-8E07-EF03DD9C6EA6}"/>
              </a:ext>
            </a:extLst>
          </p:cNvPr>
          <p:cNvSpPr txBox="1"/>
          <p:nvPr/>
        </p:nvSpPr>
        <p:spPr>
          <a:xfrm>
            <a:off x="14529087" y="7167283"/>
            <a:ext cx="2133509" cy="830997"/>
          </a:xfrm>
          <a:prstGeom prst="rect">
            <a:avLst/>
          </a:prstGeom>
          <a:noFill/>
        </p:spPr>
        <p:txBody>
          <a:bodyPr wrap="square" rtlCol="0">
            <a:spAutoFit/>
          </a:bodyPr>
          <a:lstStyle/>
          <a:p>
            <a:pPr algn="ctr"/>
            <a:r>
              <a:rPr lang="en-US" dirty="0"/>
              <a:t>2017</a:t>
            </a:r>
          </a:p>
        </p:txBody>
      </p:sp>
      <p:sp>
        <p:nvSpPr>
          <p:cNvPr id="26" name="TextBox 25">
            <a:extLst>
              <a:ext uri="{FF2B5EF4-FFF2-40B4-BE49-F238E27FC236}">
                <a16:creationId xmlns:a16="http://schemas.microsoft.com/office/drawing/2014/main" id="{C6699633-252F-4F14-83D8-C04241FE7987}"/>
              </a:ext>
            </a:extLst>
          </p:cNvPr>
          <p:cNvSpPr txBox="1"/>
          <p:nvPr/>
        </p:nvSpPr>
        <p:spPr>
          <a:xfrm>
            <a:off x="17804602" y="5316094"/>
            <a:ext cx="2133509" cy="830997"/>
          </a:xfrm>
          <a:prstGeom prst="rect">
            <a:avLst/>
          </a:prstGeom>
          <a:noFill/>
        </p:spPr>
        <p:txBody>
          <a:bodyPr wrap="square" rtlCol="0">
            <a:spAutoFit/>
          </a:bodyPr>
          <a:lstStyle/>
          <a:p>
            <a:pPr algn="ctr"/>
            <a:r>
              <a:rPr lang="en-US" dirty="0"/>
              <a:t>2018</a:t>
            </a:r>
          </a:p>
        </p:txBody>
      </p:sp>
    </p:spTree>
    <p:extLst>
      <p:ext uri="{BB962C8B-B14F-4D97-AF65-F5344CB8AC3E}">
        <p14:creationId xmlns:p14="http://schemas.microsoft.com/office/powerpoint/2010/main" val="529633367"/>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7" name="Title 6"/>
          <p:cNvSpPr>
            <a:spLocks noGrp="1"/>
          </p:cNvSpPr>
          <p:nvPr>
            <p:ph type="title"/>
          </p:nvPr>
        </p:nvSpPr>
        <p:spPr/>
        <p:txBody>
          <a:bodyPr>
            <a:normAutofit fontScale="90000"/>
          </a:bodyPr>
          <a:lstStyle/>
          <a:p>
            <a:r>
              <a:rPr lang="en-US">
                <a:solidFill>
                  <a:schemeClr val="tx1"/>
                </a:solidFill>
              </a:rPr>
              <a:t>Innovation PowerPoint Template</a:t>
            </a:r>
            <a:endParaRPr lang="en-US" dirty="0">
              <a:solidFill>
                <a:schemeClr val="tx1"/>
              </a:solidFill>
            </a:endParaRPr>
          </a:p>
        </p:txBody>
      </p:sp>
      <p:sp>
        <p:nvSpPr>
          <p:cNvPr id="29" name="Freeform 28"/>
          <p:cNvSpPr/>
          <p:nvPr/>
        </p:nvSpPr>
        <p:spPr bwMode="auto">
          <a:xfrm>
            <a:off x="1829188" y="3925022"/>
            <a:ext cx="5080588" cy="7316047"/>
          </a:xfrm>
          <a:custGeom>
            <a:avLst/>
            <a:gdLst>
              <a:gd name="connsiteX0" fmla="*/ 952500 w 1905000"/>
              <a:gd name="connsiteY0" fmla="*/ 294422 h 2743200"/>
              <a:gd name="connsiteX1" fmla="*/ 485775 w 1905000"/>
              <a:gd name="connsiteY1" fmla="*/ 761147 h 2743200"/>
              <a:gd name="connsiteX2" fmla="*/ 952500 w 1905000"/>
              <a:gd name="connsiteY2" fmla="*/ 1227872 h 2743200"/>
              <a:gd name="connsiteX3" fmla="*/ 1419225 w 1905000"/>
              <a:gd name="connsiteY3" fmla="*/ 761147 h 2743200"/>
              <a:gd name="connsiteX4" fmla="*/ 952500 w 1905000"/>
              <a:gd name="connsiteY4" fmla="*/ 294422 h 2743200"/>
              <a:gd name="connsiteX5" fmla="*/ 317506 w 1905000"/>
              <a:gd name="connsiteY5" fmla="*/ 0 h 2743200"/>
              <a:gd name="connsiteX6" fmla="*/ 1587494 w 1905000"/>
              <a:gd name="connsiteY6" fmla="*/ 0 h 2743200"/>
              <a:gd name="connsiteX7" fmla="*/ 1905000 w 1905000"/>
              <a:gd name="connsiteY7" fmla="*/ 317506 h 2743200"/>
              <a:gd name="connsiteX8" fmla="*/ 1905000 w 1905000"/>
              <a:gd name="connsiteY8" fmla="*/ 2425694 h 2743200"/>
              <a:gd name="connsiteX9" fmla="*/ 1587494 w 1905000"/>
              <a:gd name="connsiteY9" fmla="*/ 2743200 h 2743200"/>
              <a:gd name="connsiteX10" fmla="*/ 317506 w 1905000"/>
              <a:gd name="connsiteY10" fmla="*/ 2743200 h 2743200"/>
              <a:gd name="connsiteX11" fmla="*/ 0 w 1905000"/>
              <a:gd name="connsiteY11" fmla="*/ 2425694 h 2743200"/>
              <a:gd name="connsiteX12" fmla="*/ 0 w 1905000"/>
              <a:gd name="connsiteY12" fmla="*/ 317506 h 2743200"/>
              <a:gd name="connsiteX13" fmla="*/ 317506 w 1905000"/>
              <a:gd name="connsiteY13"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5000" h="2743200">
                <a:moveTo>
                  <a:pt x="952500" y="294422"/>
                </a:moveTo>
                <a:cubicBezTo>
                  <a:pt x="694735" y="294422"/>
                  <a:pt x="485775" y="503382"/>
                  <a:pt x="485775" y="761147"/>
                </a:cubicBezTo>
                <a:cubicBezTo>
                  <a:pt x="485775" y="1018912"/>
                  <a:pt x="694735" y="1227872"/>
                  <a:pt x="952500" y="1227872"/>
                </a:cubicBezTo>
                <a:cubicBezTo>
                  <a:pt x="1210265" y="1227872"/>
                  <a:pt x="1419225" y="1018912"/>
                  <a:pt x="1419225" y="761147"/>
                </a:cubicBezTo>
                <a:cubicBezTo>
                  <a:pt x="1419225" y="503382"/>
                  <a:pt x="1210265" y="294422"/>
                  <a:pt x="952500" y="294422"/>
                </a:cubicBezTo>
                <a:close/>
                <a:moveTo>
                  <a:pt x="317506" y="0"/>
                </a:moveTo>
                <a:lnTo>
                  <a:pt x="1587494" y="0"/>
                </a:lnTo>
                <a:cubicBezTo>
                  <a:pt x="1762848" y="0"/>
                  <a:pt x="1905000" y="142152"/>
                  <a:pt x="1905000" y="317506"/>
                </a:cubicBezTo>
                <a:lnTo>
                  <a:pt x="1905000" y="2425694"/>
                </a:lnTo>
                <a:cubicBezTo>
                  <a:pt x="1905000" y="2601048"/>
                  <a:pt x="1762848" y="2743200"/>
                  <a:pt x="1587494" y="2743200"/>
                </a:cubicBezTo>
                <a:lnTo>
                  <a:pt x="317506" y="2743200"/>
                </a:lnTo>
                <a:cubicBezTo>
                  <a:pt x="142152" y="2743200"/>
                  <a:pt x="0" y="2601048"/>
                  <a:pt x="0" y="2425694"/>
                </a:cubicBezTo>
                <a:lnTo>
                  <a:pt x="0" y="317506"/>
                </a:lnTo>
                <a:cubicBezTo>
                  <a:pt x="0" y="142152"/>
                  <a:pt x="142152" y="0"/>
                  <a:pt x="317506" y="0"/>
                </a:cubicBezTo>
                <a:close/>
              </a:path>
            </a:pathLst>
          </a:custGeom>
          <a:solidFill>
            <a:schemeClr val="accent1"/>
          </a:solidFill>
          <a:ln w="19050">
            <a:noFill/>
            <a:round/>
            <a:headEnd/>
            <a:tailEnd/>
          </a:ln>
        </p:spPr>
        <p:txBody>
          <a:bodyPr vert="horz" wrap="square" lIns="0" tIns="0" rIns="0" bIns="0" numCol="1" spcCol="0" rtlCol="0" fromWordArt="0" anchor="ctr" anchorCtr="1" forceAA="0" compatLnSpc="1">
            <a:prstTxWarp prst="textNoShape">
              <a:avLst/>
            </a:prstTxWarp>
          </a:bodyPr>
          <a:lstStyle/>
          <a:p>
            <a:pPr algn="ctr"/>
            <a:endParaRPr lang="en-US" sz="3200" b="1">
              <a:solidFill>
                <a:schemeClr val="bg1"/>
              </a:solidFill>
            </a:endParaRPr>
          </a:p>
        </p:txBody>
      </p:sp>
      <p:sp>
        <p:nvSpPr>
          <p:cNvPr id="30" name="TextBox 29"/>
          <p:cNvSpPr txBox="1"/>
          <p:nvPr/>
        </p:nvSpPr>
        <p:spPr>
          <a:xfrm>
            <a:off x="2218571" y="8362071"/>
            <a:ext cx="4301821" cy="1661993"/>
          </a:xfrm>
          <a:prstGeom prst="rect">
            <a:avLst/>
          </a:prstGeom>
          <a:noFill/>
        </p:spPr>
        <p:txBody>
          <a:bodyPr wrap="square" lIns="0" tIns="0" rIns="0" bIns="0" rtlCol="0" anchor="t">
            <a:spAutoFit/>
          </a:bodyPr>
          <a:lstStyle/>
          <a:p>
            <a:pPr algn="ctr" defTabSz="2438705">
              <a:spcBef>
                <a:spcPct val="20000"/>
              </a:spcBef>
              <a:defRPr/>
            </a:pPr>
            <a:r>
              <a:rPr lang="en-US" sz="2400" b="1" dirty="0">
                <a:solidFill>
                  <a:schemeClr val="bg1"/>
                </a:solidFill>
              </a:rPr>
              <a:t>Title Goes Here </a:t>
            </a:r>
          </a:p>
          <a:p>
            <a:pPr algn="ctr" defTabSz="2438705">
              <a:spcBef>
                <a:spcPct val="20000"/>
              </a:spcBef>
              <a:defRPr/>
            </a:pPr>
            <a:r>
              <a:rPr lang="en-US" sz="2000" dirty="0">
                <a:solidFill>
                  <a:schemeClr val="bg1"/>
                </a:solidFill>
              </a:rPr>
              <a:t>There are many variations</a:t>
            </a:r>
            <a:br>
              <a:rPr lang="en-US" sz="2000" dirty="0">
                <a:solidFill>
                  <a:schemeClr val="bg1"/>
                </a:solidFill>
              </a:rPr>
            </a:br>
            <a:r>
              <a:rPr lang="en-US" sz="2000" dirty="0">
                <a:solidFill>
                  <a:schemeClr val="bg1"/>
                </a:solidFill>
              </a:rPr>
              <a:t>of passages lorem ipsum available, but the majority suffered alteration</a:t>
            </a:r>
          </a:p>
        </p:txBody>
      </p:sp>
      <p:cxnSp>
        <p:nvCxnSpPr>
          <p:cNvPr id="31" name="Straight Connector 30"/>
          <p:cNvCxnSpPr/>
          <p:nvPr/>
        </p:nvCxnSpPr>
        <p:spPr>
          <a:xfrm>
            <a:off x="2235635" y="7786269"/>
            <a:ext cx="4267694" cy="0"/>
          </a:xfrm>
          <a:prstGeom prst="line">
            <a:avLst/>
          </a:prstGeom>
          <a:ln w="60325"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32" name="Freeform 31"/>
          <p:cNvSpPr/>
          <p:nvPr/>
        </p:nvSpPr>
        <p:spPr bwMode="auto">
          <a:xfrm>
            <a:off x="7045258" y="3925022"/>
            <a:ext cx="5080588" cy="7316047"/>
          </a:xfrm>
          <a:custGeom>
            <a:avLst/>
            <a:gdLst>
              <a:gd name="connsiteX0" fmla="*/ 952500 w 1905000"/>
              <a:gd name="connsiteY0" fmla="*/ 294422 h 2743200"/>
              <a:gd name="connsiteX1" fmla="*/ 485775 w 1905000"/>
              <a:gd name="connsiteY1" fmla="*/ 761147 h 2743200"/>
              <a:gd name="connsiteX2" fmla="*/ 952500 w 1905000"/>
              <a:gd name="connsiteY2" fmla="*/ 1227872 h 2743200"/>
              <a:gd name="connsiteX3" fmla="*/ 1419225 w 1905000"/>
              <a:gd name="connsiteY3" fmla="*/ 761147 h 2743200"/>
              <a:gd name="connsiteX4" fmla="*/ 952500 w 1905000"/>
              <a:gd name="connsiteY4" fmla="*/ 294422 h 2743200"/>
              <a:gd name="connsiteX5" fmla="*/ 317506 w 1905000"/>
              <a:gd name="connsiteY5" fmla="*/ 0 h 2743200"/>
              <a:gd name="connsiteX6" fmla="*/ 1587494 w 1905000"/>
              <a:gd name="connsiteY6" fmla="*/ 0 h 2743200"/>
              <a:gd name="connsiteX7" fmla="*/ 1905000 w 1905000"/>
              <a:gd name="connsiteY7" fmla="*/ 317506 h 2743200"/>
              <a:gd name="connsiteX8" fmla="*/ 1905000 w 1905000"/>
              <a:gd name="connsiteY8" fmla="*/ 2425694 h 2743200"/>
              <a:gd name="connsiteX9" fmla="*/ 1587494 w 1905000"/>
              <a:gd name="connsiteY9" fmla="*/ 2743200 h 2743200"/>
              <a:gd name="connsiteX10" fmla="*/ 317506 w 1905000"/>
              <a:gd name="connsiteY10" fmla="*/ 2743200 h 2743200"/>
              <a:gd name="connsiteX11" fmla="*/ 0 w 1905000"/>
              <a:gd name="connsiteY11" fmla="*/ 2425694 h 2743200"/>
              <a:gd name="connsiteX12" fmla="*/ 0 w 1905000"/>
              <a:gd name="connsiteY12" fmla="*/ 317506 h 2743200"/>
              <a:gd name="connsiteX13" fmla="*/ 317506 w 1905000"/>
              <a:gd name="connsiteY13"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5000" h="2743200">
                <a:moveTo>
                  <a:pt x="952500" y="294422"/>
                </a:moveTo>
                <a:cubicBezTo>
                  <a:pt x="694735" y="294422"/>
                  <a:pt x="485775" y="503382"/>
                  <a:pt x="485775" y="761147"/>
                </a:cubicBezTo>
                <a:cubicBezTo>
                  <a:pt x="485775" y="1018912"/>
                  <a:pt x="694735" y="1227872"/>
                  <a:pt x="952500" y="1227872"/>
                </a:cubicBezTo>
                <a:cubicBezTo>
                  <a:pt x="1210265" y="1227872"/>
                  <a:pt x="1419225" y="1018912"/>
                  <a:pt x="1419225" y="761147"/>
                </a:cubicBezTo>
                <a:cubicBezTo>
                  <a:pt x="1419225" y="503382"/>
                  <a:pt x="1210265" y="294422"/>
                  <a:pt x="952500" y="294422"/>
                </a:cubicBezTo>
                <a:close/>
                <a:moveTo>
                  <a:pt x="317506" y="0"/>
                </a:moveTo>
                <a:lnTo>
                  <a:pt x="1587494" y="0"/>
                </a:lnTo>
                <a:cubicBezTo>
                  <a:pt x="1762848" y="0"/>
                  <a:pt x="1905000" y="142152"/>
                  <a:pt x="1905000" y="317506"/>
                </a:cubicBezTo>
                <a:lnTo>
                  <a:pt x="1905000" y="2425694"/>
                </a:lnTo>
                <a:cubicBezTo>
                  <a:pt x="1905000" y="2601048"/>
                  <a:pt x="1762848" y="2743200"/>
                  <a:pt x="1587494" y="2743200"/>
                </a:cubicBezTo>
                <a:lnTo>
                  <a:pt x="317506" y="2743200"/>
                </a:lnTo>
                <a:cubicBezTo>
                  <a:pt x="142152" y="2743200"/>
                  <a:pt x="0" y="2601048"/>
                  <a:pt x="0" y="2425694"/>
                </a:cubicBezTo>
                <a:lnTo>
                  <a:pt x="0" y="317506"/>
                </a:lnTo>
                <a:cubicBezTo>
                  <a:pt x="0" y="142152"/>
                  <a:pt x="142152" y="0"/>
                  <a:pt x="317506" y="0"/>
                </a:cubicBezTo>
                <a:close/>
              </a:path>
            </a:pathLst>
          </a:custGeom>
          <a:solidFill>
            <a:schemeClr val="accent2"/>
          </a:solidFill>
          <a:ln w="19050">
            <a:noFill/>
            <a:round/>
            <a:headEnd/>
            <a:tailEnd/>
          </a:ln>
        </p:spPr>
        <p:txBody>
          <a:bodyPr vert="horz" wrap="square" lIns="0" tIns="0" rIns="0" bIns="0" numCol="1" spcCol="0" rtlCol="0" fromWordArt="0" anchor="ctr" anchorCtr="1" forceAA="0" compatLnSpc="1">
            <a:prstTxWarp prst="textNoShape">
              <a:avLst/>
            </a:prstTxWarp>
          </a:bodyPr>
          <a:lstStyle/>
          <a:p>
            <a:pPr algn="ctr"/>
            <a:endParaRPr lang="en-US" sz="3200" b="1">
              <a:solidFill>
                <a:schemeClr val="bg1"/>
              </a:solidFill>
            </a:endParaRPr>
          </a:p>
        </p:txBody>
      </p:sp>
      <p:sp>
        <p:nvSpPr>
          <p:cNvPr id="33" name="TextBox 32"/>
          <p:cNvSpPr txBox="1"/>
          <p:nvPr/>
        </p:nvSpPr>
        <p:spPr>
          <a:xfrm>
            <a:off x="7434641" y="8362071"/>
            <a:ext cx="4301821" cy="1661993"/>
          </a:xfrm>
          <a:prstGeom prst="rect">
            <a:avLst/>
          </a:prstGeom>
          <a:noFill/>
        </p:spPr>
        <p:txBody>
          <a:bodyPr wrap="square" lIns="0" tIns="0" rIns="0" bIns="0" rtlCol="0" anchor="t">
            <a:spAutoFit/>
          </a:bodyPr>
          <a:lstStyle/>
          <a:p>
            <a:pPr algn="ctr" defTabSz="2438705">
              <a:spcBef>
                <a:spcPct val="20000"/>
              </a:spcBef>
              <a:defRPr/>
            </a:pPr>
            <a:r>
              <a:rPr lang="en-US" sz="2400" b="1" dirty="0">
                <a:solidFill>
                  <a:schemeClr val="bg1"/>
                </a:solidFill>
              </a:rPr>
              <a:t>Title Goes Here </a:t>
            </a:r>
          </a:p>
          <a:p>
            <a:pPr algn="ctr" defTabSz="2438705">
              <a:spcBef>
                <a:spcPct val="20000"/>
              </a:spcBef>
              <a:defRPr/>
            </a:pPr>
            <a:r>
              <a:rPr lang="en-US" sz="2000" dirty="0">
                <a:solidFill>
                  <a:schemeClr val="bg1"/>
                </a:solidFill>
              </a:rPr>
              <a:t>There are many variations</a:t>
            </a:r>
            <a:br>
              <a:rPr lang="en-US" sz="2000" dirty="0">
                <a:solidFill>
                  <a:schemeClr val="bg1"/>
                </a:solidFill>
              </a:rPr>
            </a:br>
            <a:r>
              <a:rPr lang="en-US" sz="2000" dirty="0">
                <a:solidFill>
                  <a:schemeClr val="bg1"/>
                </a:solidFill>
              </a:rPr>
              <a:t>of passages lorem ipsum available, but the majority suffered alteration</a:t>
            </a:r>
          </a:p>
        </p:txBody>
      </p:sp>
      <p:cxnSp>
        <p:nvCxnSpPr>
          <p:cNvPr id="34" name="Straight Connector 33"/>
          <p:cNvCxnSpPr/>
          <p:nvPr/>
        </p:nvCxnSpPr>
        <p:spPr>
          <a:xfrm>
            <a:off x="7451705" y="7786269"/>
            <a:ext cx="4267694" cy="0"/>
          </a:xfrm>
          <a:prstGeom prst="line">
            <a:avLst/>
          </a:prstGeom>
          <a:ln w="60325"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35" name="Freeform 34"/>
          <p:cNvSpPr/>
          <p:nvPr/>
        </p:nvSpPr>
        <p:spPr bwMode="auto">
          <a:xfrm>
            <a:off x="12261328" y="3925022"/>
            <a:ext cx="5080588" cy="7316047"/>
          </a:xfrm>
          <a:custGeom>
            <a:avLst/>
            <a:gdLst>
              <a:gd name="connsiteX0" fmla="*/ 952500 w 1905000"/>
              <a:gd name="connsiteY0" fmla="*/ 294422 h 2743200"/>
              <a:gd name="connsiteX1" fmla="*/ 485775 w 1905000"/>
              <a:gd name="connsiteY1" fmla="*/ 761147 h 2743200"/>
              <a:gd name="connsiteX2" fmla="*/ 952500 w 1905000"/>
              <a:gd name="connsiteY2" fmla="*/ 1227872 h 2743200"/>
              <a:gd name="connsiteX3" fmla="*/ 1419225 w 1905000"/>
              <a:gd name="connsiteY3" fmla="*/ 761147 h 2743200"/>
              <a:gd name="connsiteX4" fmla="*/ 952500 w 1905000"/>
              <a:gd name="connsiteY4" fmla="*/ 294422 h 2743200"/>
              <a:gd name="connsiteX5" fmla="*/ 317506 w 1905000"/>
              <a:gd name="connsiteY5" fmla="*/ 0 h 2743200"/>
              <a:gd name="connsiteX6" fmla="*/ 1587494 w 1905000"/>
              <a:gd name="connsiteY6" fmla="*/ 0 h 2743200"/>
              <a:gd name="connsiteX7" fmla="*/ 1905000 w 1905000"/>
              <a:gd name="connsiteY7" fmla="*/ 317506 h 2743200"/>
              <a:gd name="connsiteX8" fmla="*/ 1905000 w 1905000"/>
              <a:gd name="connsiteY8" fmla="*/ 2425694 h 2743200"/>
              <a:gd name="connsiteX9" fmla="*/ 1587494 w 1905000"/>
              <a:gd name="connsiteY9" fmla="*/ 2743200 h 2743200"/>
              <a:gd name="connsiteX10" fmla="*/ 317506 w 1905000"/>
              <a:gd name="connsiteY10" fmla="*/ 2743200 h 2743200"/>
              <a:gd name="connsiteX11" fmla="*/ 0 w 1905000"/>
              <a:gd name="connsiteY11" fmla="*/ 2425694 h 2743200"/>
              <a:gd name="connsiteX12" fmla="*/ 0 w 1905000"/>
              <a:gd name="connsiteY12" fmla="*/ 317506 h 2743200"/>
              <a:gd name="connsiteX13" fmla="*/ 317506 w 1905000"/>
              <a:gd name="connsiteY13"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5000" h="2743200">
                <a:moveTo>
                  <a:pt x="952500" y="294422"/>
                </a:moveTo>
                <a:cubicBezTo>
                  <a:pt x="694735" y="294422"/>
                  <a:pt x="485775" y="503382"/>
                  <a:pt x="485775" y="761147"/>
                </a:cubicBezTo>
                <a:cubicBezTo>
                  <a:pt x="485775" y="1018912"/>
                  <a:pt x="694735" y="1227872"/>
                  <a:pt x="952500" y="1227872"/>
                </a:cubicBezTo>
                <a:cubicBezTo>
                  <a:pt x="1210265" y="1227872"/>
                  <a:pt x="1419225" y="1018912"/>
                  <a:pt x="1419225" y="761147"/>
                </a:cubicBezTo>
                <a:cubicBezTo>
                  <a:pt x="1419225" y="503382"/>
                  <a:pt x="1210265" y="294422"/>
                  <a:pt x="952500" y="294422"/>
                </a:cubicBezTo>
                <a:close/>
                <a:moveTo>
                  <a:pt x="317506" y="0"/>
                </a:moveTo>
                <a:lnTo>
                  <a:pt x="1587494" y="0"/>
                </a:lnTo>
                <a:cubicBezTo>
                  <a:pt x="1762848" y="0"/>
                  <a:pt x="1905000" y="142152"/>
                  <a:pt x="1905000" y="317506"/>
                </a:cubicBezTo>
                <a:lnTo>
                  <a:pt x="1905000" y="2425694"/>
                </a:lnTo>
                <a:cubicBezTo>
                  <a:pt x="1905000" y="2601048"/>
                  <a:pt x="1762848" y="2743200"/>
                  <a:pt x="1587494" y="2743200"/>
                </a:cubicBezTo>
                <a:lnTo>
                  <a:pt x="317506" y="2743200"/>
                </a:lnTo>
                <a:cubicBezTo>
                  <a:pt x="142152" y="2743200"/>
                  <a:pt x="0" y="2601048"/>
                  <a:pt x="0" y="2425694"/>
                </a:cubicBezTo>
                <a:lnTo>
                  <a:pt x="0" y="317506"/>
                </a:lnTo>
                <a:cubicBezTo>
                  <a:pt x="0" y="142152"/>
                  <a:pt x="142152" y="0"/>
                  <a:pt x="317506" y="0"/>
                </a:cubicBezTo>
                <a:close/>
              </a:path>
            </a:pathLst>
          </a:custGeom>
          <a:solidFill>
            <a:schemeClr val="accent3"/>
          </a:solidFill>
          <a:ln w="19050">
            <a:noFill/>
            <a:round/>
            <a:headEnd/>
            <a:tailEnd/>
          </a:ln>
        </p:spPr>
        <p:txBody>
          <a:bodyPr vert="horz" wrap="square" lIns="0" tIns="0" rIns="0" bIns="0" numCol="1" spcCol="0" rtlCol="0" fromWordArt="0" anchor="ctr" anchorCtr="1" forceAA="0" compatLnSpc="1">
            <a:prstTxWarp prst="textNoShape">
              <a:avLst/>
            </a:prstTxWarp>
          </a:bodyPr>
          <a:lstStyle/>
          <a:p>
            <a:pPr algn="ctr"/>
            <a:endParaRPr lang="en-US" sz="3200" b="1">
              <a:solidFill>
                <a:schemeClr val="bg1"/>
              </a:solidFill>
            </a:endParaRPr>
          </a:p>
        </p:txBody>
      </p:sp>
      <p:sp>
        <p:nvSpPr>
          <p:cNvPr id="37" name="TextBox 36"/>
          <p:cNvSpPr txBox="1"/>
          <p:nvPr/>
        </p:nvSpPr>
        <p:spPr>
          <a:xfrm>
            <a:off x="12650712" y="8362071"/>
            <a:ext cx="4301821" cy="1661993"/>
          </a:xfrm>
          <a:prstGeom prst="rect">
            <a:avLst/>
          </a:prstGeom>
          <a:noFill/>
        </p:spPr>
        <p:txBody>
          <a:bodyPr wrap="square" lIns="0" tIns="0" rIns="0" bIns="0" rtlCol="0" anchor="t">
            <a:spAutoFit/>
          </a:bodyPr>
          <a:lstStyle/>
          <a:p>
            <a:pPr algn="ctr" defTabSz="2438705">
              <a:spcBef>
                <a:spcPct val="20000"/>
              </a:spcBef>
              <a:defRPr/>
            </a:pPr>
            <a:r>
              <a:rPr lang="en-US" sz="2400" b="1" dirty="0">
                <a:solidFill>
                  <a:schemeClr val="bg1"/>
                </a:solidFill>
              </a:rPr>
              <a:t>Title Goes Here </a:t>
            </a:r>
          </a:p>
          <a:p>
            <a:pPr algn="ctr" defTabSz="2438705">
              <a:spcBef>
                <a:spcPct val="20000"/>
              </a:spcBef>
              <a:defRPr/>
            </a:pPr>
            <a:r>
              <a:rPr lang="en-US" sz="2000" dirty="0">
                <a:solidFill>
                  <a:schemeClr val="bg1"/>
                </a:solidFill>
              </a:rPr>
              <a:t>There are many variations</a:t>
            </a:r>
            <a:br>
              <a:rPr lang="en-US" sz="2000" dirty="0">
                <a:solidFill>
                  <a:schemeClr val="bg1"/>
                </a:solidFill>
              </a:rPr>
            </a:br>
            <a:r>
              <a:rPr lang="en-US" sz="2000" dirty="0">
                <a:solidFill>
                  <a:schemeClr val="bg1"/>
                </a:solidFill>
              </a:rPr>
              <a:t>of passages lorem ipsum available, but the majority suffered alteration</a:t>
            </a:r>
          </a:p>
        </p:txBody>
      </p:sp>
      <p:cxnSp>
        <p:nvCxnSpPr>
          <p:cNvPr id="38" name="Straight Connector 37"/>
          <p:cNvCxnSpPr/>
          <p:nvPr/>
        </p:nvCxnSpPr>
        <p:spPr>
          <a:xfrm>
            <a:off x="12667775" y="7786269"/>
            <a:ext cx="4267694" cy="0"/>
          </a:xfrm>
          <a:prstGeom prst="line">
            <a:avLst/>
          </a:prstGeom>
          <a:ln w="60325"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39" name="Freeform 38"/>
          <p:cNvSpPr/>
          <p:nvPr/>
        </p:nvSpPr>
        <p:spPr bwMode="auto">
          <a:xfrm>
            <a:off x="17477398" y="3925022"/>
            <a:ext cx="5080588" cy="7316047"/>
          </a:xfrm>
          <a:custGeom>
            <a:avLst/>
            <a:gdLst>
              <a:gd name="connsiteX0" fmla="*/ 952500 w 1905000"/>
              <a:gd name="connsiteY0" fmla="*/ 294422 h 2743200"/>
              <a:gd name="connsiteX1" fmla="*/ 485775 w 1905000"/>
              <a:gd name="connsiteY1" fmla="*/ 761147 h 2743200"/>
              <a:gd name="connsiteX2" fmla="*/ 952500 w 1905000"/>
              <a:gd name="connsiteY2" fmla="*/ 1227872 h 2743200"/>
              <a:gd name="connsiteX3" fmla="*/ 1419225 w 1905000"/>
              <a:gd name="connsiteY3" fmla="*/ 761147 h 2743200"/>
              <a:gd name="connsiteX4" fmla="*/ 952500 w 1905000"/>
              <a:gd name="connsiteY4" fmla="*/ 294422 h 2743200"/>
              <a:gd name="connsiteX5" fmla="*/ 317506 w 1905000"/>
              <a:gd name="connsiteY5" fmla="*/ 0 h 2743200"/>
              <a:gd name="connsiteX6" fmla="*/ 1587494 w 1905000"/>
              <a:gd name="connsiteY6" fmla="*/ 0 h 2743200"/>
              <a:gd name="connsiteX7" fmla="*/ 1905000 w 1905000"/>
              <a:gd name="connsiteY7" fmla="*/ 317506 h 2743200"/>
              <a:gd name="connsiteX8" fmla="*/ 1905000 w 1905000"/>
              <a:gd name="connsiteY8" fmla="*/ 2425694 h 2743200"/>
              <a:gd name="connsiteX9" fmla="*/ 1587494 w 1905000"/>
              <a:gd name="connsiteY9" fmla="*/ 2743200 h 2743200"/>
              <a:gd name="connsiteX10" fmla="*/ 317506 w 1905000"/>
              <a:gd name="connsiteY10" fmla="*/ 2743200 h 2743200"/>
              <a:gd name="connsiteX11" fmla="*/ 0 w 1905000"/>
              <a:gd name="connsiteY11" fmla="*/ 2425694 h 2743200"/>
              <a:gd name="connsiteX12" fmla="*/ 0 w 1905000"/>
              <a:gd name="connsiteY12" fmla="*/ 317506 h 2743200"/>
              <a:gd name="connsiteX13" fmla="*/ 317506 w 1905000"/>
              <a:gd name="connsiteY13"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5000" h="2743200">
                <a:moveTo>
                  <a:pt x="952500" y="294422"/>
                </a:moveTo>
                <a:cubicBezTo>
                  <a:pt x="694735" y="294422"/>
                  <a:pt x="485775" y="503382"/>
                  <a:pt x="485775" y="761147"/>
                </a:cubicBezTo>
                <a:cubicBezTo>
                  <a:pt x="485775" y="1018912"/>
                  <a:pt x="694735" y="1227872"/>
                  <a:pt x="952500" y="1227872"/>
                </a:cubicBezTo>
                <a:cubicBezTo>
                  <a:pt x="1210265" y="1227872"/>
                  <a:pt x="1419225" y="1018912"/>
                  <a:pt x="1419225" y="761147"/>
                </a:cubicBezTo>
                <a:cubicBezTo>
                  <a:pt x="1419225" y="503382"/>
                  <a:pt x="1210265" y="294422"/>
                  <a:pt x="952500" y="294422"/>
                </a:cubicBezTo>
                <a:close/>
                <a:moveTo>
                  <a:pt x="317506" y="0"/>
                </a:moveTo>
                <a:lnTo>
                  <a:pt x="1587494" y="0"/>
                </a:lnTo>
                <a:cubicBezTo>
                  <a:pt x="1762848" y="0"/>
                  <a:pt x="1905000" y="142152"/>
                  <a:pt x="1905000" y="317506"/>
                </a:cubicBezTo>
                <a:lnTo>
                  <a:pt x="1905000" y="2425694"/>
                </a:lnTo>
                <a:cubicBezTo>
                  <a:pt x="1905000" y="2601048"/>
                  <a:pt x="1762848" y="2743200"/>
                  <a:pt x="1587494" y="2743200"/>
                </a:cubicBezTo>
                <a:lnTo>
                  <a:pt x="317506" y="2743200"/>
                </a:lnTo>
                <a:cubicBezTo>
                  <a:pt x="142152" y="2743200"/>
                  <a:pt x="0" y="2601048"/>
                  <a:pt x="0" y="2425694"/>
                </a:cubicBezTo>
                <a:lnTo>
                  <a:pt x="0" y="317506"/>
                </a:lnTo>
                <a:cubicBezTo>
                  <a:pt x="0" y="142152"/>
                  <a:pt x="142152" y="0"/>
                  <a:pt x="317506" y="0"/>
                </a:cubicBezTo>
                <a:close/>
              </a:path>
            </a:pathLst>
          </a:custGeom>
          <a:solidFill>
            <a:schemeClr val="accent4"/>
          </a:solidFill>
          <a:ln w="19050">
            <a:noFill/>
            <a:round/>
            <a:headEnd/>
            <a:tailEnd/>
          </a:ln>
        </p:spPr>
        <p:txBody>
          <a:bodyPr vert="horz" wrap="square" lIns="0" tIns="0" rIns="0" bIns="0" numCol="1" spcCol="0" rtlCol="0" fromWordArt="0" anchor="ctr" anchorCtr="1" forceAA="0" compatLnSpc="1">
            <a:prstTxWarp prst="textNoShape">
              <a:avLst/>
            </a:prstTxWarp>
          </a:bodyPr>
          <a:lstStyle/>
          <a:p>
            <a:pPr algn="ctr"/>
            <a:endParaRPr lang="en-US" sz="3200" b="1">
              <a:solidFill>
                <a:schemeClr val="bg1"/>
              </a:solidFill>
            </a:endParaRPr>
          </a:p>
        </p:txBody>
      </p:sp>
      <p:sp>
        <p:nvSpPr>
          <p:cNvPr id="40" name="TextBox 39"/>
          <p:cNvSpPr txBox="1"/>
          <p:nvPr/>
        </p:nvSpPr>
        <p:spPr>
          <a:xfrm>
            <a:off x="17866782" y="8362071"/>
            <a:ext cx="4301821" cy="1661993"/>
          </a:xfrm>
          <a:prstGeom prst="rect">
            <a:avLst/>
          </a:prstGeom>
          <a:noFill/>
        </p:spPr>
        <p:txBody>
          <a:bodyPr wrap="square" lIns="0" tIns="0" rIns="0" bIns="0" rtlCol="0" anchor="t">
            <a:spAutoFit/>
          </a:bodyPr>
          <a:lstStyle/>
          <a:p>
            <a:pPr algn="ctr" defTabSz="2438705">
              <a:spcBef>
                <a:spcPct val="20000"/>
              </a:spcBef>
              <a:defRPr/>
            </a:pPr>
            <a:r>
              <a:rPr lang="en-US" sz="2400" b="1" dirty="0">
                <a:solidFill>
                  <a:schemeClr val="bg1"/>
                </a:solidFill>
              </a:rPr>
              <a:t>Title Goes Here </a:t>
            </a:r>
          </a:p>
          <a:p>
            <a:pPr algn="ctr" defTabSz="2438705">
              <a:spcBef>
                <a:spcPct val="20000"/>
              </a:spcBef>
              <a:defRPr/>
            </a:pPr>
            <a:r>
              <a:rPr lang="en-US" sz="2000" dirty="0">
                <a:solidFill>
                  <a:schemeClr val="bg1"/>
                </a:solidFill>
              </a:rPr>
              <a:t>There are many variations</a:t>
            </a:r>
            <a:br>
              <a:rPr lang="en-US" sz="2000" dirty="0">
                <a:solidFill>
                  <a:schemeClr val="bg1"/>
                </a:solidFill>
              </a:rPr>
            </a:br>
            <a:r>
              <a:rPr lang="en-US" sz="2000" dirty="0">
                <a:solidFill>
                  <a:schemeClr val="bg1"/>
                </a:solidFill>
              </a:rPr>
              <a:t>of passages lorem ipsum available, but the majority suffered alteration</a:t>
            </a:r>
          </a:p>
        </p:txBody>
      </p:sp>
      <p:cxnSp>
        <p:nvCxnSpPr>
          <p:cNvPr id="41" name="Straight Connector 40"/>
          <p:cNvCxnSpPr/>
          <p:nvPr/>
        </p:nvCxnSpPr>
        <p:spPr>
          <a:xfrm>
            <a:off x="17883845" y="7786269"/>
            <a:ext cx="4267694" cy="0"/>
          </a:xfrm>
          <a:prstGeom prst="line">
            <a:avLst/>
          </a:prstGeom>
          <a:ln w="60325"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grpSp>
        <p:nvGrpSpPr>
          <p:cNvPr id="42" name="Group 41"/>
          <p:cNvGrpSpPr/>
          <p:nvPr/>
        </p:nvGrpSpPr>
        <p:grpSpPr>
          <a:xfrm>
            <a:off x="3675404" y="5281901"/>
            <a:ext cx="1388155" cy="1315510"/>
            <a:chOff x="4062413" y="2089151"/>
            <a:chExt cx="3063875" cy="2903537"/>
          </a:xfrm>
          <a:solidFill>
            <a:schemeClr val="accent1"/>
          </a:solidFill>
        </p:grpSpPr>
        <p:sp>
          <p:nvSpPr>
            <p:cNvPr id="43" name="Freeform 12"/>
            <p:cNvSpPr>
              <a:spLocks/>
            </p:cNvSpPr>
            <p:nvPr/>
          </p:nvSpPr>
          <p:spPr bwMode="auto">
            <a:xfrm>
              <a:off x="5127626" y="4687888"/>
              <a:ext cx="933450" cy="304800"/>
            </a:xfrm>
            <a:custGeom>
              <a:avLst/>
              <a:gdLst>
                <a:gd name="T0" fmla="*/ 987 w 1174"/>
                <a:gd name="T1" fmla="*/ 0 h 385"/>
                <a:gd name="T2" fmla="*/ 1013 w 1174"/>
                <a:gd name="T3" fmla="*/ 164 h 385"/>
                <a:gd name="T4" fmla="*/ 1017 w 1174"/>
                <a:gd name="T5" fmla="*/ 186 h 385"/>
                <a:gd name="T6" fmla="*/ 1033 w 1174"/>
                <a:gd name="T7" fmla="*/ 222 h 385"/>
                <a:gd name="T8" fmla="*/ 1063 w 1174"/>
                <a:gd name="T9" fmla="*/ 263 h 385"/>
                <a:gd name="T10" fmla="*/ 1105 w 1174"/>
                <a:gd name="T11" fmla="*/ 297 h 385"/>
                <a:gd name="T12" fmla="*/ 1140 w 1174"/>
                <a:gd name="T13" fmla="*/ 325 h 385"/>
                <a:gd name="T14" fmla="*/ 1164 w 1174"/>
                <a:gd name="T15" fmla="*/ 349 h 385"/>
                <a:gd name="T16" fmla="*/ 1174 w 1174"/>
                <a:gd name="T17" fmla="*/ 366 h 385"/>
                <a:gd name="T18" fmla="*/ 1165 w 1174"/>
                <a:gd name="T19" fmla="*/ 379 h 385"/>
                <a:gd name="T20" fmla="*/ 1139 w 1174"/>
                <a:gd name="T21" fmla="*/ 383 h 385"/>
                <a:gd name="T22" fmla="*/ 1090 w 1174"/>
                <a:gd name="T23" fmla="*/ 384 h 385"/>
                <a:gd name="T24" fmla="*/ 1019 w 1174"/>
                <a:gd name="T25" fmla="*/ 385 h 385"/>
                <a:gd name="T26" fmla="*/ 933 w 1174"/>
                <a:gd name="T27" fmla="*/ 385 h 385"/>
                <a:gd name="T28" fmla="*/ 841 w 1174"/>
                <a:gd name="T29" fmla="*/ 384 h 385"/>
                <a:gd name="T30" fmla="*/ 752 w 1174"/>
                <a:gd name="T31" fmla="*/ 384 h 385"/>
                <a:gd name="T32" fmla="*/ 675 w 1174"/>
                <a:gd name="T33" fmla="*/ 383 h 385"/>
                <a:gd name="T34" fmla="*/ 616 w 1174"/>
                <a:gd name="T35" fmla="*/ 383 h 385"/>
                <a:gd name="T36" fmla="*/ 587 w 1174"/>
                <a:gd name="T37" fmla="*/ 382 h 385"/>
                <a:gd name="T38" fmla="*/ 558 w 1174"/>
                <a:gd name="T39" fmla="*/ 383 h 385"/>
                <a:gd name="T40" fmla="*/ 499 w 1174"/>
                <a:gd name="T41" fmla="*/ 383 h 385"/>
                <a:gd name="T42" fmla="*/ 422 w 1174"/>
                <a:gd name="T43" fmla="*/ 384 h 385"/>
                <a:gd name="T44" fmla="*/ 333 w 1174"/>
                <a:gd name="T45" fmla="*/ 384 h 385"/>
                <a:gd name="T46" fmla="*/ 241 w 1174"/>
                <a:gd name="T47" fmla="*/ 385 h 385"/>
                <a:gd name="T48" fmla="*/ 155 w 1174"/>
                <a:gd name="T49" fmla="*/ 385 h 385"/>
                <a:gd name="T50" fmla="*/ 83 w 1174"/>
                <a:gd name="T51" fmla="*/ 384 h 385"/>
                <a:gd name="T52" fmla="*/ 35 w 1174"/>
                <a:gd name="T53" fmla="*/ 383 h 385"/>
                <a:gd name="T54" fmla="*/ 8 w 1174"/>
                <a:gd name="T55" fmla="*/ 379 h 385"/>
                <a:gd name="T56" fmla="*/ 0 w 1174"/>
                <a:gd name="T57" fmla="*/ 366 h 385"/>
                <a:gd name="T58" fmla="*/ 10 w 1174"/>
                <a:gd name="T59" fmla="*/ 349 h 385"/>
                <a:gd name="T60" fmla="*/ 34 w 1174"/>
                <a:gd name="T61" fmla="*/ 325 h 385"/>
                <a:gd name="T62" fmla="*/ 69 w 1174"/>
                <a:gd name="T63" fmla="*/ 297 h 385"/>
                <a:gd name="T64" fmla="*/ 111 w 1174"/>
                <a:gd name="T65" fmla="*/ 263 h 385"/>
                <a:gd name="T66" fmla="*/ 141 w 1174"/>
                <a:gd name="T67" fmla="*/ 222 h 385"/>
                <a:gd name="T68" fmla="*/ 157 w 1174"/>
                <a:gd name="T69" fmla="*/ 186 h 385"/>
                <a:gd name="T70" fmla="*/ 161 w 1174"/>
                <a:gd name="T71" fmla="*/ 163 h 385"/>
                <a:gd name="T72" fmla="*/ 187 w 1174"/>
                <a:gd name="T73" fmla="*/ 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74" h="385">
                  <a:moveTo>
                    <a:pt x="187" y="0"/>
                  </a:moveTo>
                  <a:lnTo>
                    <a:pt x="987" y="0"/>
                  </a:lnTo>
                  <a:lnTo>
                    <a:pt x="1012" y="160"/>
                  </a:lnTo>
                  <a:lnTo>
                    <a:pt x="1013" y="164"/>
                  </a:lnTo>
                  <a:lnTo>
                    <a:pt x="1014" y="172"/>
                  </a:lnTo>
                  <a:lnTo>
                    <a:pt x="1017" y="186"/>
                  </a:lnTo>
                  <a:lnTo>
                    <a:pt x="1023" y="204"/>
                  </a:lnTo>
                  <a:lnTo>
                    <a:pt x="1033" y="222"/>
                  </a:lnTo>
                  <a:lnTo>
                    <a:pt x="1046" y="243"/>
                  </a:lnTo>
                  <a:lnTo>
                    <a:pt x="1063" y="263"/>
                  </a:lnTo>
                  <a:lnTo>
                    <a:pt x="1086" y="283"/>
                  </a:lnTo>
                  <a:lnTo>
                    <a:pt x="1105" y="297"/>
                  </a:lnTo>
                  <a:lnTo>
                    <a:pt x="1124" y="311"/>
                  </a:lnTo>
                  <a:lnTo>
                    <a:pt x="1140" y="325"/>
                  </a:lnTo>
                  <a:lnTo>
                    <a:pt x="1153" y="337"/>
                  </a:lnTo>
                  <a:lnTo>
                    <a:pt x="1164" y="349"/>
                  </a:lnTo>
                  <a:lnTo>
                    <a:pt x="1171" y="358"/>
                  </a:lnTo>
                  <a:lnTo>
                    <a:pt x="1174" y="366"/>
                  </a:lnTo>
                  <a:lnTo>
                    <a:pt x="1172" y="373"/>
                  </a:lnTo>
                  <a:lnTo>
                    <a:pt x="1165" y="379"/>
                  </a:lnTo>
                  <a:lnTo>
                    <a:pt x="1153" y="382"/>
                  </a:lnTo>
                  <a:lnTo>
                    <a:pt x="1139" y="383"/>
                  </a:lnTo>
                  <a:lnTo>
                    <a:pt x="1118" y="384"/>
                  </a:lnTo>
                  <a:lnTo>
                    <a:pt x="1090" y="384"/>
                  </a:lnTo>
                  <a:lnTo>
                    <a:pt x="1057" y="385"/>
                  </a:lnTo>
                  <a:lnTo>
                    <a:pt x="1019" y="385"/>
                  </a:lnTo>
                  <a:lnTo>
                    <a:pt x="977" y="385"/>
                  </a:lnTo>
                  <a:lnTo>
                    <a:pt x="933" y="385"/>
                  </a:lnTo>
                  <a:lnTo>
                    <a:pt x="888" y="385"/>
                  </a:lnTo>
                  <a:lnTo>
                    <a:pt x="841" y="384"/>
                  </a:lnTo>
                  <a:lnTo>
                    <a:pt x="795" y="384"/>
                  </a:lnTo>
                  <a:lnTo>
                    <a:pt x="752" y="384"/>
                  </a:lnTo>
                  <a:lnTo>
                    <a:pt x="711" y="383"/>
                  </a:lnTo>
                  <a:lnTo>
                    <a:pt x="675" y="383"/>
                  </a:lnTo>
                  <a:lnTo>
                    <a:pt x="642" y="383"/>
                  </a:lnTo>
                  <a:lnTo>
                    <a:pt x="616" y="383"/>
                  </a:lnTo>
                  <a:lnTo>
                    <a:pt x="598" y="382"/>
                  </a:lnTo>
                  <a:lnTo>
                    <a:pt x="587" y="382"/>
                  </a:lnTo>
                  <a:lnTo>
                    <a:pt x="576" y="382"/>
                  </a:lnTo>
                  <a:lnTo>
                    <a:pt x="558" y="383"/>
                  </a:lnTo>
                  <a:lnTo>
                    <a:pt x="532" y="383"/>
                  </a:lnTo>
                  <a:lnTo>
                    <a:pt x="499" y="383"/>
                  </a:lnTo>
                  <a:lnTo>
                    <a:pt x="463" y="383"/>
                  </a:lnTo>
                  <a:lnTo>
                    <a:pt x="422" y="384"/>
                  </a:lnTo>
                  <a:lnTo>
                    <a:pt x="379" y="384"/>
                  </a:lnTo>
                  <a:lnTo>
                    <a:pt x="333" y="384"/>
                  </a:lnTo>
                  <a:lnTo>
                    <a:pt x="286" y="385"/>
                  </a:lnTo>
                  <a:lnTo>
                    <a:pt x="241" y="385"/>
                  </a:lnTo>
                  <a:lnTo>
                    <a:pt x="196" y="385"/>
                  </a:lnTo>
                  <a:lnTo>
                    <a:pt x="155" y="385"/>
                  </a:lnTo>
                  <a:lnTo>
                    <a:pt x="117" y="385"/>
                  </a:lnTo>
                  <a:lnTo>
                    <a:pt x="83" y="384"/>
                  </a:lnTo>
                  <a:lnTo>
                    <a:pt x="56" y="384"/>
                  </a:lnTo>
                  <a:lnTo>
                    <a:pt x="35" y="383"/>
                  </a:lnTo>
                  <a:lnTo>
                    <a:pt x="21" y="382"/>
                  </a:lnTo>
                  <a:lnTo>
                    <a:pt x="8" y="379"/>
                  </a:lnTo>
                  <a:lnTo>
                    <a:pt x="1" y="373"/>
                  </a:lnTo>
                  <a:lnTo>
                    <a:pt x="0" y="366"/>
                  </a:lnTo>
                  <a:lnTo>
                    <a:pt x="2" y="358"/>
                  </a:lnTo>
                  <a:lnTo>
                    <a:pt x="10" y="349"/>
                  </a:lnTo>
                  <a:lnTo>
                    <a:pt x="21" y="337"/>
                  </a:lnTo>
                  <a:lnTo>
                    <a:pt x="34" y="325"/>
                  </a:lnTo>
                  <a:lnTo>
                    <a:pt x="50" y="311"/>
                  </a:lnTo>
                  <a:lnTo>
                    <a:pt x="69" y="297"/>
                  </a:lnTo>
                  <a:lnTo>
                    <a:pt x="88" y="283"/>
                  </a:lnTo>
                  <a:lnTo>
                    <a:pt x="111" y="263"/>
                  </a:lnTo>
                  <a:lnTo>
                    <a:pt x="127" y="243"/>
                  </a:lnTo>
                  <a:lnTo>
                    <a:pt x="141" y="222"/>
                  </a:lnTo>
                  <a:lnTo>
                    <a:pt x="151" y="203"/>
                  </a:lnTo>
                  <a:lnTo>
                    <a:pt x="157" y="186"/>
                  </a:lnTo>
                  <a:lnTo>
                    <a:pt x="160" y="172"/>
                  </a:lnTo>
                  <a:lnTo>
                    <a:pt x="161" y="163"/>
                  </a:lnTo>
                  <a:lnTo>
                    <a:pt x="162" y="160"/>
                  </a:lnTo>
                  <a:lnTo>
                    <a:pt x="187"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5" name="Freeform 13"/>
            <p:cNvSpPr>
              <a:spLocks/>
            </p:cNvSpPr>
            <p:nvPr/>
          </p:nvSpPr>
          <p:spPr bwMode="auto">
            <a:xfrm>
              <a:off x="4840288" y="3581401"/>
              <a:ext cx="652463" cy="349250"/>
            </a:xfrm>
            <a:custGeom>
              <a:avLst/>
              <a:gdLst>
                <a:gd name="T0" fmla="*/ 578 w 824"/>
                <a:gd name="T1" fmla="*/ 3 h 440"/>
                <a:gd name="T2" fmla="*/ 635 w 824"/>
                <a:gd name="T3" fmla="*/ 19 h 440"/>
                <a:gd name="T4" fmla="*/ 691 w 824"/>
                <a:gd name="T5" fmla="*/ 46 h 440"/>
                <a:gd name="T6" fmla="*/ 740 w 824"/>
                <a:gd name="T7" fmla="*/ 81 h 440"/>
                <a:gd name="T8" fmla="*/ 781 w 824"/>
                <a:gd name="T9" fmla="*/ 124 h 440"/>
                <a:gd name="T10" fmla="*/ 809 w 824"/>
                <a:gd name="T11" fmla="*/ 169 h 440"/>
                <a:gd name="T12" fmla="*/ 824 w 824"/>
                <a:gd name="T13" fmla="*/ 217 h 440"/>
                <a:gd name="T14" fmla="*/ 819 w 824"/>
                <a:gd name="T15" fmla="*/ 264 h 440"/>
                <a:gd name="T16" fmla="*/ 793 w 824"/>
                <a:gd name="T17" fmla="*/ 307 h 440"/>
                <a:gd name="T18" fmla="*/ 743 w 824"/>
                <a:gd name="T19" fmla="*/ 347 h 440"/>
                <a:gd name="T20" fmla="*/ 663 w 824"/>
                <a:gd name="T21" fmla="*/ 381 h 440"/>
                <a:gd name="T22" fmla="*/ 569 w 824"/>
                <a:gd name="T23" fmla="*/ 408 h 440"/>
                <a:gd name="T24" fmla="*/ 473 w 824"/>
                <a:gd name="T25" fmla="*/ 425 h 440"/>
                <a:gd name="T26" fmla="*/ 377 w 824"/>
                <a:gd name="T27" fmla="*/ 436 h 440"/>
                <a:gd name="T28" fmla="*/ 287 w 824"/>
                <a:gd name="T29" fmla="*/ 440 h 440"/>
                <a:gd name="T30" fmla="*/ 202 w 824"/>
                <a:gd name="T31" fmla="*/ 437 h 440"/>
                <a:gd name="T32" fmla="*/ 130 w 824"/>
                <a:gd name="T33" fmla="*/ 433 h 440"/>
                <a:gd name="T34" fmla="*/ 70 w 824"/>
                <a:gd name="T35" fmla="*/ 424 h 440"/>
                <a:gd name="T36" fmla="*/ 27 w 824"/>
                <a:gd name="T37" fmla="*/ 416 h 440"/>
                <a:gd name="T38" fmla="*/ 4 w 824"/>
                <a:gd name="T39" fmla="*/ 407 h 440"/>
                <a:gd name="T40" fmla="*/ 2 w 824"/>
                <a:gd name="T41" fmla="*/ 400 h 440"/>
                <a:gd name="T42" fmla="*/ 27 w 824"/>
                <a:gd name="T43" fmla="*/ 395 h 440"/>
                <a:gd name="T44" fmla="*/ 96 w 824"/>
                <a:gd name="T45" fmla="*/ 393 h 440"/>
                <a:gd name="T46" fmla="*/ 171 w 824"/>
                <a:gd name="T47" fmla="*/ 385 h 440"/>
                <a:gd name="T48" fmla="*/ 227 w 824"/>
                <a:gd name="T49" fmla="*/ 365 h 440"/>
                <a:gd name="T50" fmla="*/ 269 w 824"/>
                <a:gd name="T51" fmla="*/ 331 h 440"/>
                <a:gd name="T52" fmla="*/ 302 w 824"/>
                <a:gd name="T53" fmla="*/ 282 h 440"/>
                <a:gd name="T54" fmla="*/ 330 w 824"/>
                <a:gd name="T55" fmla="*/ 215 h 440"/>
                <a:gd name="T56" fmla="*/ 360 w 824"/>
                <a:gd name="T57" fmla="*/ 127 h 440"/>
                <a:gd name="T58" fmla="*/ 394 w 824"/>
                <a:gd name="T59" fmla="*/ 66 h 440"/>
                <a:gd name="T60" fmla="*/ 439 w 824"/>
                <a:gd name="T61" fmla="*/ 25 h 440"/>
                <a:gd name="T62" fmla="*/ 491 w 824"/>
                <a:gd name="T63" fmla="*/ 4 h 440"/>
                <a:gd name="T64" fmla="*/ 547 w 824"/>
                <a:gd name="T65" fmla="*/ 0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24" h="440">
                  <a:moveTo>
                    <a:pt x="547" y="0"/>
                  </a:moveTo>
                  <a:lnTo>
                    <a:pt x="578" y="3"/>
                  </a:lnTo>
                  <a:lnTo>
                    <a:pt x="607" y="10"/>
                  </a:lnTo>
                  <a:lnTo>
                    <a:pt x="635" y="19"/>
                  </a:lnTo>
                  <a:lnTo>
                    <a:pt x="664" y="31"/>
                  </a:lnTo>
                  <a:lnTo>
                    <a:pt x="691" y="46"/>
                  </a:lnTo>
                  <a:lnTo>
                    <a:pt x="717" y="63"/>
                  </a:lnTo>
                  <a:lnTo>
                    <a:pt x="740" y="81"/>
                  </a:lnTo>
                  <a:lnTo>
                    <a:pt x="763" y="101"/>
                  </a:lnTo>
                  <a:lnTo>
                    <a:pt x="781" y="124"/>
                  </a:lnTo>
                  <a:lnTo>
                    <a:pt x="797" y="146"/>
                  </a:lnTo>
                  <a:lnTo>
                    <a:pt x="809" y="169"/>
                  </a:lnTo>
                  <a:lnTo>
                    <a:pt x="819" y="193"/>
                  </a:lnTo>
                  <a:lnTo>
                    <a:pt x="824" y="217"/>
                  </a:lnTo>
                  <a:lnTo>
                    <a:pt x="824" y="241"/>
                  </a:lnTo>
                  <a:lnTo>
                    <a:pt x="819" y="264"/>
                  </a:lnTo>
                  <a:lnTo>
                    <a:pt x="808" y="286"/>
                  </a:lnTo>
                  <a:lnTo>
                    <a:pt x="793" y="307"/>
                  </a:lnTo>
                  <a:lnTo>
                    <a:pt x="771" y="328"/>
                  </a:lnTo>
                  <a:lnTo>
                    <a:pt x="743" y="347"/>
                  </a:lnTo>
                  <a:lnTo>
                    <a:pt x="709" y="363"/>
                  </a:lnTo>
                  <a:lnTo>
                    <a:pt x="663" y="381"/>
                  </a:lnTo>
                  <a:lnTo>
                    <a:pt x="616" y="395"/>
                  </a:lnTo>
                  <a:lnTo>
                    <a:pt x="569" y="408"/>
                  </a:lnTo>
                  <a:lnTo>
                    <a:pt x="521" y="417"/>
                  </a:lnTo>
                  <a:lnTo>
                    <a:pt x="473" y="425"/>
                  </a:lnTo>
                  <a:lnTo>
                    <a:pt x="425" y="431"/>
                  </a:lnTo>
                  <a:lnTo>
                    <a:pt x="377" y="436"/>
                  </a:lnTo>
                  <a:lnTo>
                    <a:pt x="331" y="438"/>
                  </a:lnTo>
                  <a:lnTo>
                    <a:pt x="287" y="440"/>
                  </a:lnTo>
                  <a:lnTo>
                    <a:pt x="243" y="440"/>
                  </a:lnTo>
                  <a:lnTo>
                    <a:pt x="202" y="437"/>
                  </a:lnTo>
                  <a:lnTo>
                    <a:pt x="165" y="436"/>
                  </a:lnTo>
                  <a:lnTo>
                    <a:pt x="130" y="433"/>
                  </a:lnTo>
                  <a:lnTo>
                    <a:pt x="98" y="429"/>
                  </a:lnTo>
                  <a:lnTo>
                    <a:pt x="70" y="424"/>
                  </a:lnTo>
                  <a:lnTo>
                    <a:pt x="47" y="421"/>
                  </a:lnTo>
                  <a:lnTo>
                    <a:pt x="27" y="416"/>
                  </a:lnTo>
                  <a:lnTo>
                    <a:pt x="13" y="411"/>
                  </a:lnTo>
                  <a:lnTo>
                    <a:pt x="4" y="407"/>
                  </a:lnTo>
                  <a:lnTo>
                    <a:pt x="0" y="403"/>
                  </a:lnTo>
                  <a:lnTo>
                    <a:pt x="2" y="400"/>
                  </a:lnTo>
                  <a:lnTo>
                    <a:pt x="12" y="397"/>
                  </a:lnTo>
                  <a:lnTo>
                    <a:pt x="27" y="395"/>
                  </a:lnTo>
                  <a:lnTo>
                    <a:pt x="50" y="395"/>
                  </a:lnTo>
                  <a:lnTo>
                    <a:pt x="96" y="393"/>
                  </a:lnTo>
                  <a:lnTo>
                    <a:pt x="137" y="390"/>
                  </a:lnTo>
                  <a:lnTo>
                    <a:pt x="171" y="385"/>
                  </a:lnTo>
                  <a:lnTo>
                    <a:pt x="201" y="375"/>
                  </a:lnTo>
                  <a:lnTo>
                    <a:pt x="227" y="365"/>
                  </a:lnTo>
                  <a:lnTo>
                    <a:pt x="249" y="349"/>
                  </a:lnTo>
                  <a:lnTo>
                    <a:pt x="269" y="331"/>
                  </a:lnTo>
                  <a:lnTo>
                    <a:pt x="285" y="308"/>
                  </a:lnTo>
                  <a:lnTo>
                    <a:pt x="302" y="282"/>
                  </a:lnTo>
                  <a:lnTo>
                    <a:pt x="316" y="251"/>
                  </a:lnTo>
                  <a:lnTo>
                    <a:pt x="330" y="215"/>
                  </a:lnTo>
                  <a:lnTo>
                    <a:pt x="345" y="174"/>
                  </a:lnTo>
                  <a:lnTo>
                    <a:pt x="360" y="127"/>
                  </a:lnTo>
                  <a:lnTo>
                    <a:pt x="376" y="93"/>
                  </a:lnTo>
                  <a:lnTo>
                    <a:pt x="394" y="66"/>
                  </a:lnTo>
                  <a:lnTo>
                    <a:pt x="415" y="43"/>
                  </a:lnTo>
                  <a:lnTo>
                    <a:pt x="439" y="25"/>
                  </a:lnTo>
                  <a:lnTo>
                    <a:pt x="464" y="12"/>
                  </a:lnTo>
                  <a:lnTo>
                    <a:pt x="491" y="4"/>
                  </a:lnTo>
                  <a:lnTo>
                    <a:pt x="519" y="1"/>
                  </a:lnTo>
                  <a:lnTo>
                    <a:pt x="547"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6" name="Freeform 14"/>
            <p:cNvSpPr>
              <a:spLocks noEditPoints="1"/>
            </p:cNvSpPr>
            <p:nvPr/>
          </p:nvSpPr>
          <p:spPr bwMode="auto">
            <a:xfrm>
              <a:off x="5378451" y="2089151"/>
              <a:ext cx="1300163" cy="1544638"/>
            </a:xfrm>
            <a:custGeom>
              <a:avLst/>
              <a:gdLst>
                <a:gd name="T0" fmla="*/ 1409 w 1636"/>
                <a:gd name="T1" fmla="*/ 59 h 1944"/>
                <a:gd name="T2" fmla="*/ 1369 w 1636"/>
                <a:gd name="T3" fmla="*/ 63 h 1944"/>
                <a:gd name="T4" fmla="*/ 1323 w 1636"/>
                <a:gd name="T5" fmla="*/ 76 h 1944"/>
                <a:gd name="T6" fmla="*/ 1275 w 1636"/>
                <a:gd name="T7" fmla="*/ 100 h 1944"/>
                <a:gd name="T8" fmla="*/ 1229 w 1636"/>
                <a:gd name="T9" fmla="*/ 140 h 1944"/>
                <a:gd name="T10" fmla="*/ 1230 w 1636"/>
                <a:gd name="T11" fmla="*/ 184 h 1944"/>
                <a:gd name="T12" fmla="*/ 1259 w 1636"/>
                <a:gd name="T13" fmla="*/ 210 h 1944"/>
                <a:gd name="T14" fmla="*/ 1275 w 1636"/>
                <a:gd name="T15" fmla="*/ 224 h 1944"/>
                <a:gd name="T16" fmla="*/ 1279 w 1636"/>
                <a:gd name="T17" fmla="*/ 229 h 1944"/>
                <a:gd name="T18" fmla="*/ 1282 w 1636"/>
                <a:gd name="T19" fmla="*/ 219 h 1944"/>
                <a:gd name="T20" fmla="*/ 1294 w 1636"/>
                <a:gd name="T21" fmla="*/ 195 h 1944"/>
                <a:gd name="T22" fmla="*/ 1324 w 1636"/>
                <a:gd name="T23" fmla="*/ 159 h 1944"/>
                <a:gd name="T24" fmla="*/ 1372 w 1636"/>
                <a:gd name="T25" fmla="*/ 112 h 1944"/>
                <a:gd name="T26" fmla="*/ 1447 w 1636"/>
                <a:gd name="T27" fmla="*/ 60 h 1944"/>
                <a:gd name="T28" fmla="*/ 1436 w 1636"/>
                <a:gd name="T29" fmla="*/ 59 h 1944"/>
                <a:gd name="T30" fmla="*/ 1440 w 1636"/>
                <a:gd name="T31" fmla="*/ 0 h 1944"/>
                <a:gd name="T32" fmla="*/ 1504 w 1636"/>
                <a:gd name="T33" fmla="*/ 11 h 1944"/>
                <a:gd name="T34" fmla="*/ 1560 w 1636"/>
                <a:gd name="T35" fmla="*/ 43 h 1944"/>
                <a:gd name="T36" fmla="*/ 1603 w 1636"/>
                <a:gd name="T37" fmla="*/ 92 h 1944"/>
                <a:gd name="T38" fmla="*/ 1629 w 1636"/>
                <a:gd name="T39" fmla="*/ 152 h 1944"/>
                <a:gd name="T40" fmla="*/ 1636 w 1636"/>
                <a:gd name="T41" fmla="*/ 221 h 1944"/>
                <a:gd name="T42" fmla="*/ 1626 w 1636"/>
                <a:gd name="T43" fmla="*/ 293 h 1944"/>
                <a:gd name="T44" fmla="*/ 1597 w 1636"/>
                <a:gd name="T45" fmla="*/ 367 h 1944"/>
                <a:gd name="T46" fmla="*/ 1553 w 1636"/>
                <a:gd name="T47" fmla="*/ 437 h 1944"/>
                <a:gd name="T48" fmla="*/ 243 w 1636"/>
                <a:gd name="T49" fmla="*/ 1866 h 1944"/>
                <a:gd name="T50" fmla="*/ 210 w 1636"/>
                <a:gd name="T51" fmla="*/ 1907 h 1944"/>
                <a:gd name="T52" fmla="*/ 187 w 1636"/>
                <a:gd name="T53" fmla="*/ 1932 h 1944"/>
                <a:gd name="T54" fmla="*/ 169 w 1636"/>
                <a:gd name="T55" fmla="*/ 1943 h 1944"/>
                <a:gd name="T56" fmla="*/ 151 w 1636"/>
                <a:gd name="T57" fmla="*/ 1941 h 1944"/>
                <a:gd name="T58" fmla="*/ 128 w 1636"/>
                <a:gd name="T59" fmla="*/ 1927 h 1944"/>
                <a:gd name="T60" fmla="*/ 98 w 1636"/>
                <a:gd name="T61" fmla="*/ 1901 h 1944"/>
                <a:gd name="T62" fmla="*/ 57 w 1636"/>
                <a:gd name="T63" fmla="*/ 1868 h 1944"/>
                <a:gd name="T64" fmla="*/ 24 w 1636"/>
                <a:gd name="T65" fmla="*/ 1842 h 1944"/>
                <a:gd name="T66" fmla="*/ 5 w 1636"/>
                <a:gd name="T67" fmla="*/ 1824 h 1944"/>
                <a:gd name="T68" fmla="*/ 0 w 1636"/>
                <a:gd name="T69" fmla="*/ 1807 h 1944"/>
                <a:gd name="T70" fmla="*/ 7 w 1636"/>
                <a:gd name="T71" fmla="*/ 1787 h 1944"/>
                <a:gd name="T72" fmla="*/ 27 w 1636"/>
                <a:gd name="T73" fmla="*/ 1759 h 1944"/>
                <a:gd name="T74" fmla="*/ 59 w 1636"/>
                <a:gd name="T75" fmla="*/ 1718 h 1944"/>
                <a:gd name="T76" fmla="*/ 1178 w 1636"/>
                <a:gd name="T77" fmla="*/ 134 h 1944"/>
                <a:gd name="T78" fmla="*/ 1236 w 1636"/>
                <a:gd name="T79" fmla="*/ 76 h 1944"/>
                <a:gd name="T80" fmla="*/ 1302 w 1636"/>
                <a:gd name="T81" fmla="*/ 32 h 1944"/>
                <a:gd name="T82" fmla="*/ 1371 w 1636"/>
                <a:gd name="T83" fmla="*/ 7 h 1944"/>
                <a:gd name="T84" fmla="*/ 1440 w 1636"/>
                <a:gd name="T85" fmla="*/ 0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36" h="1944">
                  <a:moveTo>
                    <a:pt x="1424" y="59"/>
                  </a:moveTo>
                  <a:lnTo>
                    <a:pt x="1409" y="59"/>
                  </a:lnTo>
                  <a:lnTo>
                    <a:pt x="1390" y="60"/>
                  </a:lnTo>
                  <a:lnTo>
                    <a:pt x="1369" y="63"/>
                  </a:lnTo>
                  <a:lnTo>
                    <a:pt x="1347" y="67"/>
                  </a:lnTo>
                  <a:lnTo>
                    <a:pt x="1323" y="76"/>
                  </a:lnTo>
                  <a:lnTo>
                    <a:pt x="1298" y="86"/>
                  </a:lnTo>
                  <a:lnTo>
                    <a:pt x="1275" y="100"/>
                  </a:lnTo>
                  <a:lnTo>
                    <a:pt x="1251" y="118"/>
                  </a:lnTo>
                  <a:lnTo>
                    <a:pt x="1229" y="140"/>
                  </a:lnTo>
                  <a:lnTo>
                    <a:pt x="1209" y="168"/>
                  </a:lnTo>
                  <a:lnTo>
                    <a:pt x="1230" y="184"/>
                  </a:lnTo>
                  <a:lnTo>
                    <a:pt x="1247" y="198"/>
                  </a:lnTo>
                  <a:lnTo>
                    <a:pt x="1259" y="210"/>
                  </a:lnTo>
                  <a:lnTo>
                    <a:pt x="1269" y="218"/>
                  </a:lnTo>
                  <a:lnTo>
                    <a:pt x="1275" y="224"/>
                  </a:lnTo>
                  <a:lnTo>
                    <a:pt x="1278" y="228"/>
                  </a:lnTo>
                  <a:lnTo>
                    <a:pt x="1279" y="229"/>
                  </a:lnTo>
                  <a:lnTo>
                    <a:pt x="1279" y="227"/>
                  </a:lnTo>
                  <a:lnTo>
                    <a:pt x="1282" y="219"/>
                  </a:lnTo>
                  <a:lnTo>
                    <a:pt x="1287" y="209"/>
                  </a:lnTo>
                  <a:lnTo>
                    <a:pt x="1294" y="195"/>
                  </a:lnTo>
                  <a:lnTo>
                    <a:pt x="1307" y="177"/>
                  </a:lnTo>
                  <a:lnTo>
                    <a:pt x="1324" y="159"/>
                  </a:lnTo>
                  <a:lnTo>
                    <a:pt x="1345" y="136"/>
                  </a:lnTo>
                  <a:lnTo>
                    <a:pt x="1372" y="112"/>
                  </a:lnTo>
                  <a:lnTo>
                    <a:pt x="1406" y="87"/>
                  </a:lnTo>
                  <a:lnTo>
                    <a:pt x="1447" y="60"/>
                  </a:lnTo>
                  <a:lnTo>
                    <a:pt x="1444" y="60"/>
                  </a:lnTo>
                  <a:lnTo>
                    <a:pt x="1436" y="59"/>
                  </a:lnTo>
                  <a:lnTo>
                    <a:pt x="1424" y="59"/>
                  </a:lnTo>
                  <a:close/>
                  <a:moveTo>
                    <a:pt x="1440" y="0"/>
                  </a:moveTo>
                  <a:lnTo>
                    <a:pt x="1472" y="3"/>
                  </a:lnTo>
                  <a:lnTo>
                    <a:pt x="1504" y="11"/>
                  </a:lnTo>
                  <a:lnTo>
                    <a:pt x="1533" y="24"/>
                  </a:lnTo>
                  <a:lnTo>
                    <a:pt x="1560" y="43"/>
                  </a:lnTo>
                  <a:lnTo>
                    <a:pt x="1585" y="65"/>
                  </a:lnTo>
                  <a:lnTo>
                    <a:pt x="1603" y="92"/>
                  </a:lnTo>
                  <a:lnTo>
                    <a:pt x="1618" y="120"/>
                  </a:lnTo>
                  <a:lnTo>
                    <a:pt x="1629" y="152"/>
                  </a:lnTo>
                  <a:lnTo>
                    <a:pt x="1635" y="186"/>
                  </a:lnTo>
                  <a:lnTo>
                    <a:pt x="1636" y="221"/>
                  </a:lnTo>
                  <a:lnTo>
                    <a:pt x="1633" y="257"/>
                  </a:lnTo>
                  <a:lnTo>
                    <a:pt x="1626" y="293"/>
                  </a:lnTo>
                  <a:lnTo>
                    <a:pt x="1614" y="331"/>
                  </a:lnTo>
                  <a:lnTo>
                    <a:pt x="1597" y="367"/>
                  </a:lnTo>
                  <a:lnTo>
                    <a:pt x="1578" y="403"/>
                  </a:lnTo>
                  <a:lnTo>
                    <a:pt x="1553" y="437"/>
                  </a:lnTo>
                  <a:lnTo>
                    <a:pt x="264" y="1839"/>
                  </a:lnTo>
                  <a:lnTo>
                    <a:pt x="243" y="1866"/>
                  </a:lnTo>
                  <a:lnTo>
                    <a:pt x="225" y="1888"/>
                  </a:lnTo>
                  <a:lnTo>
                    <a:pt x="210" y="1907"/>
                  </a:lnTo>
                  <a:lnTo>
                    <a:pt x="197" y="1922"/>
                  </a:lnTo>
                  <a:lnTo>
                    <a:pt x="187" y="1932"/>
                  </a:lnTo>
                  <a:lnTo>
                    <a:pt x="177" y="1939"/>
                  </a:lnTo>
                  <a:lnTo>
                    <a:pt x="169" y="1943"/>
                  </a:lnTo>
                  <a:lnTo>
                    <a:pt x="160" y="1944"/>
                  </a:lnTo>
                  <a:lnTo>
                    <a:pt x="151" y="1941"/>
                  </a:lnTo>
                  <a:lnTo>
                    <a:pt x="140" y="1935"/>
                  </a:lnTo>
                  <a:lnTo>
                    <a:pt x="128" y="1927"/>
                  </a:lnTo>
                  <a:lnTo>
                    <a:pt x="114" y="1915"/>
                  </a:lnTo>
                  <a:lnTo>
                    <a:pt x="98" y="1901"/>
                  </a:lnTo>
                  <a:lnTo>
                    <a:pt x="77" y="1884"/>
                  </a:lnTo>
                  <a:lnTo>
                    <a:pt x="57" y="1868"/>
                  </a:lnTo>
                  <a:lnTo>
                    <a:pt x="39" y="1854"/>
                  </a:lnTo>
                  <a:lnTo>
                    <a:pt x="24" y="1842"/>
                  </a:lnTo>
                  <a:lnTo>
                    <a:pt x="14" y="1833"/>
                  </a:lnTo>
                  <a:lnTo>
                    <a:pt x="5" y="1824"/>
                  </a:lnTo>
                  <a:lnTo>
                    <a:pt x="1" y="1815"/>
                  </a:lnTo>
                  <a:lnTo>
                    <a:pt x="0" y="1807"/>
                  </a:lnTo>
                  <a:lnTo>
                    <a:pt x="2" y="1798"/>
                  </a:lnTo>
                  <a:lnTo>
                    <a:pt x="7" y="1787"/>
                  </a:lnTo>
                  <a:lnTo>
                    <a:pt x="15" y="1774"/>
                  </a:lnTo>
                  <a:lnTo>
                    <a:pt x="27" y="1759"/>
                  </a:lnTo>
                  <a:lnTo>
                    <a:pt x="42" y="1741"/>
                  </a:lnTo>
                  <a:lnTo>
                    <a:pt x="59" y="1718"/>
                  </a:lnTo>
                  <a:lnTo>
                    <a:pt x="82" y="1691"/>
                  </a:lnTo>
                  <a:lnTo>
                    <a:pt x="1178" y="134"/>
                  </a:lnTo>
                  <a:lnTo>
                    <a:pt x="1206" y="102"/>
                  </a:lnTo>
                  <a:lnTo>
                    <a:pt x="1236" y="76"/>
                  </a:lnTo>
                  <a:lnTo>
                    <a:pt x="1268" y="52"/>
                  </a:lnTo>
                  <a:lnTo>
                    <a:pt x="1302" y="32"/>
                  </a:lnTo>
                  <a:lnTo>
                    <a:pt x="1335" y="17"/>
                  </a:lnTo>
                  <a:lnTo>
                    <a:pt x="1371" y="7"/>
                  </a:lnTo>
                  <a:lnTo>
                    <a:pt x="1406" y="1"/>
                  </a:lnTo>
                  <a:lnTo>
                    <a:pt x="144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7" name="Freeform 15"/>
            <p:cNvSpPr>
              <a:spLocks/>
            </p:cNvSpPr>
            <p:nvPr/>
          </p:nvSpPr>
          <p:spPr bwMode="auto">
            <a:xfrm>
              <a:off x="4062413" y="2541588"/>
              <a:ext cx="3063875" cy="2022475"/>
            </a:xfrm>
            <a:custGeom>
              <a:avLst/>
              <a:gdLst>
                <a:gd name="T0" fmla="*/ 154 w 3860"/>
                <a:gd name="T1" fmla="*/ 0 h 2549"/>
                <a:gd name="T2" fmla="*/ 2371 w 3860"/>
                <a:gd name="T3" fmla="*/ 0 h 2549"/>
                <a:gd name="T4" fmla="*/ 2207 w 3860"/>
                <a:gd name="T5" fmla="*/ 232 h 2549"/>
                <a:gd name="T6" fmla="*/ 232 w 3860"/>
                <a:gd name="T7" fmla="*/ 232 h 2549"/>
                <a:gd name="T8" fmla="*/ 232 w 3860"/>
                <a:gd name="T9" fmla="*/ 2085 h 2549"/>
                <a:gd name="T10" fmla="*/ 3628 w 3860"/>
                <a:gd name="T11" fmla="*/ 2085 h 2549"/>
                <a:gd name="T12" fmla="*/ 3628 w 3860"/>
                <a:gd name="T13" fmla="*/ 232 h 2549"/>
                <a:gd name="T14" fmla="*/ 3011 w 3860"/>
                <a:gd name="T15" fmla="*/ 232 h 2549"/>
                <a:gd name="T16" fmla="*/ 3224 w 3860"/>
                <a:gd name="T17" fmla="*/ 0 h 2549"/>
                <a:gd name="T18" fmla="*/ 3706 w 3860"/>
                <a:gd name="T19" fmla="*/ 0 h 2549"/>
                <a:gd name="T20" fmla="*/ 3737 w 3860"/>
                <a:gd name="T21" fmla="*/ 3 h 2549"/>
                <a:gd name="T22" fmla="*/ 3765 w 3860"/>
                <a:gd name="T23" fmla="*/ 12 h 2549"/>
                <a:gd name="T24" fmla="*/ 3792 w 3860"/>
                <a:gd name="T25" fmla="*/ 26 h 2549"/>
                <a:gd name="T26" fmla="*/ 3814 w 3860"/>
                <a:gd name="T27" fmla="*/ 45 h 2549"/>
                <a:gd name="T28" fmla="*/ 3833 w 3860"/>
                <a:gd name="T29" fmla="*/ 68 h 2549"/>
                <a:gd name="T30" fmla="*/ 3848 w 3860"/>
                <a:gd name="T31" fmla="*/ 94 h 2549"/>
                <a:gd name="T32" fmla="*/ 3856 w 3860"/>
                <a:gd name="T33" fmla="*/ 123 h 2549"/>
                <a:gd name="T34" fmla="*/ 3860 w 3860"/>
                <a:gd name="T35" fmla="*/ 155 h 2549"/>
                <a:gd name="T36" fmla="*/ 3860 w 3860"/>
                <a:gd name="T37" fmla="*/ 2393 h 2549"/>
                <a:gd name="T38" fmla="*/ 3856 w 3860"/>
                <a:gd name="T39" fmla="*/ 2425 h 2549"/>
                <a:gd name="T40" fmla="*/ 3848 w 3860"/>
                <a:gd name="T41" fmla="*/ 2454 h 2549"/>
                <a:gd name="T42" fmla="*/ 3833 w 3860"/>
                <a:gd name="T43" fmla="*/ 2480 h 2549"/>
                <a:gd name="T44" fmla="*/ 3814 w 3860"/>
                <a:gd name="T45" fmla="*/ 2503 h 2549"/>
                <a:gd name="T46" fmla="*/ 3792 w 3860"/>
                <a:gd name="T47" fmla="*/ 2522 h 2549"/>
                <a:gd name="T48" fmla="*/ 3765 w 3860"/>
                <a:gd name="T49" fmla="*/ 2536 h 2549"/>
                <a:gd name="T50" fmla="*/ 3737 w 3860"/>
                <a:gd name="T51" fmla="*/ 2545 h 2549"/>
                <a:gd name="T52" fmla="*/ 3706 w 3860"/>
                <a:gd name="T53" fmla="*/ 2549 h 2549"/>
                <a:gd name="T54" fmla="*/ 154 w 3860"/>
                <a:gd name="T55" fmla="*/ 2549 h 2549"/>
                <a:gd name="T56" fmla="*/ 123 w 3860"/>
                <a:gd name="T57" fmla="*/ 2545 h 2549"/>
                <a:gd name="T58" fmla="*/ 95 w 3860"/>
                <a:gd name="T59" fmla="*/ 2536 h 2549"/>
                <a:gd name="T60" fmla="*/ 68 w 3860"/>
                <a:gd name="T61" fmla="*/ 2522 h 2549"/>
                <a:gd name="T62" fmla="*/ 46 w 3860"/>
                <a:gd name="T63" fmla="*/ 2503 h 2549"/>
                <a:gd name="T64" fmla="*/ 27 w 3860"/>
                <a:gd name="T65" fmla="*/ 2480 h 2549"/>
                <a:gd name="T66" fmla="*/ 12 w 3860"/>
                <a:gd name="T67" fmla="*/ 2454 h 2549"/>
                <a:gd name="T68" fmla="*/ 4 w 3860"/>
                <a:gd name="T69" fmla="*/ 2425 h 2549"/>
                <a:gd name="T70" fmla="*/ 0 w 3860"/>
                <a:gd name="T71" fmla="*/ 2393 h 2549"/>
                <a:gd name="T72" fmla="*/ 0 w 3860"/>
                <a:gd name="T73" fmla="*/ 155 h 2549"/>
                <a:gd name="T74" fmla="*/ 4 w 3860"/>
                <a:gd name="T75" fmla="*/ 123 h 2549"/>
                <a:gd name="T76" fmla="*/ 12 w 3860"/>
                <a:gd name="T77" fmla="*/ 94 h 2549"/>
                <a:gd name="T78" fmla="*/ 27 w 3860"/>
                <a:gd name="T79" fmla="*/ 68 h 2549"/>
                <a:gd name="T80" fmla="*/ 46 w 3860"/>
                <a:gd name="T81" fmla="*/ 45 h 2549"/>
                <a:gd name="T82" fmla="*/ 68 w 3860"/>
                <a:gd name="T83" fmla="*/ 26 h 2549"/>
                <a:gd name="T84" fmla="*/ 95 w 3860"/>
                <a:gd name="T85" fmla="*/ 12 h 2549"/>
                <a:gd name="T86" fmla="*/ 123 w 3860"/>
                <a:gd name="T87" fmla="*/ 3 h 2549"/>
                <a:gd name="T88" fmla="*/ 154 w 3860"/>
                <a:gd name="T89" fmla="*/ 0 h 2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60" h="2549">
                  <a:moveTo>
                    <a:pt x="154" y="0"/>
                  </a:moveTo>
                  <a:lnTo>
                    <a:pt x="2371" y="0"/>
                  </a:lnTo>
                  <a:lnTo>
                    <a:pt x="2207" y="232"/>
                  </a:lnTo>
                  <a:lnTo>
                    <a:pt x="232" y="232"/>
                  </a:lnTo>
                  <a:lnTo>
                    <a:pt x="232" y="2085"/>
                  </a:lnTo>
                  <a:lnTo>
                    <a:pt x="3628" y="2085"/>
                  </a:lnTo>
                  <a:lnTo>
                    <a:pt x="3628" y="232"/>
                  </a:lnTo>
                  <a:lnTo>
                    <a:pt x="3011" y="232"/>
                  </a:lnTo>
                  <a:lnTo>
                    <a:pt x="3224" y="0"/>
                  </a:lnTo>
                  <a:lnTo>
                    <a:pt x="3706" y="0"/>
                  </a:lnTo>
                  <a:lnTo>
                    <a:pt x="3737" y="3"/>
                  </a:lnTo>
                  <a:lnTo>
                    <a:pt x="3765" y="12"/>
                  </a:lnTo>
                  <a:lnTo>
                    <a:pt x="3792" y="26"/>
                  </a:lnTo>
                  <a:lnTo>
                    <a:pt x="3814" y="45"/>
                  </a:lnTo>
                  <a:lnTo>
                    <a:pt x="3833" y="68"/>
                  </a:lnTo>
                  <a:lnTo>
                    <a:pt x="3848" y="94"/>
                  </a:lnTo>
                  <a:lnTo>
                    <a:pt x="3856" y="123"/>
                  </a:lnTo>
                  <a:lnTo>
                    <a:pt x="3860" y="155"/>
                  </a:lnTo>
                  <a:lnTo>
                    <a:pt x="3860" y="2393"/>
                  </a:lnTo>
                  <a:lnTo>
                    <a:pt x="3856" y="2425"/>
                  </a:lnTo>
                  <a:lnTo>
                    <a:pt x="3848" y="2454"/>
                  </a:lnTo>
                  <a:lnTo>
                    <a:pt x="3833" y="2480"/>
                  </a:lnTo>
                  <a:lnTo>
                    <a:pt x="3814" y="2503"/>
                  </a:lnTo>
                  <a:lnTo>
                    <a:pt x="3792" y="2522"/>
                  </a:lnTo>
                  <a:lnTo>
                    <a:pt x="3765" y="2536"/>
                  </a:lnTo>
                  <a:lnTo>
                    <a:pt x="3737" y="2545"/>
                  </a:lnTo>
                  <a:lnTo>
                    <a:pt x="3706" y="2549"/>
                  </a:lnTo>
                  <a:lnTo>
                    <a:pt x="154" y="2549"/>
                  </a:lnTo>
                  <a:lnTo>
                    <a:pt x="123" y="2545"/>
                  </a:lnTo>
                  <a:lnTo>
                    <a:pt x="95" y="2536"/>
                  </a:lnTo>
                  <a:lnTo>
                    <a:pt x="68" y="2522"/>
                  </a:lnTo>
                  <a:lnTo>
                    <a:pt x="46" y="2503"/>
                  </a:lnTo>
                  <a:lnTo>
                    <a:pt x="27" y="2480"/>
                  </a:lnTo>
                  <a:lnTo>
                    <a:pt x="12" y="2454"/>
                  </a:lnTo>
                  <a:lnTo>
                    <a:pt x="4" y="2425"/>
                  </a:lnTo>
                  <a:lnTo>
                    <a:pt x="0" y="2393"/>
                  </a:lnTo>
                  <a:lnTo>
                    <a:pt x="0" y="155"/>
                  </a:lnTo>
                  <a:lnTo>
                    <a:pt x="4" y="123"/>
                  </a:lnTo>
                  <a:lnTo>
                    <a:pt x="12" y="94"/>
                  </a:lnTo>
                  <a:lnTo>
                    <a:pt x="27" y="68"/>
                  </a:lnTo>
                  <a:lnTo>
                    <a:pt x="46" y="45"/>
                  </a:lnTo>
                  <a:lnTo>
                    <a:pt x="68" y="26"/>
                  </a:lnTo>
                  <a:lnTo>
                    <a:pt x="95" y="12"/>
                  </a:lnTo>
                  <a:lnTo>
                    <a:pt x="123" y="3"/>
                  </a:lnTo>
                  <a:lnTo>
                    <a:pt x="154"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48" name="Group 47"/>
          <p:cNvGrpSpPr/>
          <p:nvPr/>
        </p:nvGrpSpPr>
        <p:grpSpPr>
          <a:xfrm>
            <a:off x="8979900" y="5357388"/>
            <a:ext cx="1306594" cy="1240021"/>
            <a:chOff x="2857500" y="1352550"/>
            <a:chExt cx="4330700" cy="4110038"/>
          </a:xfrm>
          <a:solidFill>
            <a:schemeClr val="accent2"/>
          </a:solidFill>
        </p:grpSpPr>
        <p:sp>
          <p:nvSpPr>
            <p:cNvPr id="49" name="Freeform 37"/>
            <p:cNvSpPr>
              <a:spLocks/>
            </p:cNvSpPr>
            <p:nvPr/>
          </p:nvSpPr>
          <p:spPr bwMode="auto">
            <a:xfrm>
              <a:off x="3714750" y="3271838"/>
              <a:ext cx="865188" cy="1131888"/>
            </a:xfrm>
            <a:custGeom>
              <a:avLst/>
              <a:gdLst>
                <a:gd name="T0" fmla="*/ 932 w 1091"/>
                <a:gd name="T1" fmla="*/ 0 h 1425"/>
                <a:gd name="T2" fmla="*/ 950 w 1091"/>
                <a:gd name="T3" fmla="*/ 2 h 1425"/>
                <a:gd name="T4" fmla="*/ 966 w 1091"/>
                <a:gd name="T5" fmla="*/ 10 h 1425"/>
                <a:gd name="T6" fmla="*/ 980 w 1091"/>
                <a:gd name="T7" fmla="*/ 24 h 1425"/>
                <a:gd name="T8" fmla="*/ 1081 w 1091"/>
                <a:gd name="T9" fmla="*/ 158 h 1425"/>
                <a:gd name="T10" fmla="*/ 1089 w 1091"/>
                <a:gd name="T11" fmla="*/ 178 h 1425"/>
                <a:gd name="T12" fmla="*/ 1091 w 1091"/>
                <a:gd name="T13" fmla="*/ 201 h 1425"/>
                <a:gd name="T14" fmla="*/ 1084 w 1091"/>
                <a:gd name="T15" fmla="*/ 223 h 1425"/>
                <a:gd name="T16" fmla="*/ 1067 w 1091"/>
                <a:gd name="T17" fmla="*/ 239 h 1425"/>
                <a:gd name="T18" fmla="*/ 436 w 1091"/>
                <a:gd name="T19" fmla="*/ 712 h 1425"/>
                <a:gd name="T20" fmla="*/ 1067 w 1091"/>
                <a:gd name="T21" fmla="*/ 1186 h 1425"/>
                <a:gd name="T22" fmla="*/ 1084 w 1091"/>
                <a:gd name="T23" fmla="*/ 1203 h 1425"/>
                <a:gd name="T24" fmla="*/ 1091 w 1091"/>
                <a:gd name="T25" fmla="*/ 1224 h 1425"/>
                <a:gd name="T26" fmla="*/ 1089 w 1091"/>
                <a:gd name="T27" fmla="*/ 1248 h 1425"/>
                <a:gd name="T28" fmla="*/ 1081 w 1091"/>
                <a:gd name="T29" fmla="*/ 1268 h 1425"/>
                <a:gd name="T30" fmla="*/ 980 w 1091"/>
                <a:gd name="T31" fmla="*/ 1402 h 1425"/>
                <a:gd name="T32" fmla="*/ 966 w 1091"/>
                <a:gd name="T33" fmla="*/ 1415 h 1425"/>
                <a:gd name="T34" fmla="*/ 950 w 1091"/>
                <a:gd name="T35" fmla="*/ 1424 h 1425"/>
                <a:gd name="T36" fmla="*/ 933 w 1091"/>
                <a:gd name="T37" fmla="*/ 1425 h 1425"/>
                <a:gd name="T38" fmla="*/ 915 w 1091"/>
                <a:gd name="T39" fmla="*/ 1424 h 1425"/>
                <a:gd name="T40" fmla="*/ 897 w 1091"/>
                <a:gd name="T41" fmla="*/ 1414 h 1425"/>
                <a:gd name="T42" fmla="*/ 24 w 1091"/>
                <a:gd name="T43" fmla="*/ 760 h 1425"/>
                <a:gd name="T44" fmla="*/ 10 w 1091"/>
                <a:gd name="T45" fmla="*/ 747 h 1425"/>
                <a:gd name="T46" fmla="*/ 2 w 1091"/>
                <a:gd name="T47" fmla="*/ 730 h 1425"/>
                <a:gd name="T48" fmla="*/ 0 w 1091"/>
                <a:gd name="T49" fmla="*/ 712 h 1425"/>
                <a:gd name="T50" fmla="*/ 2 w 1091"/>
                <a:gd name="T51" fmla="*/ 695 h 1425"/>
                <a:gd name="T52" fmla="*/ 10 w 1091"/>
                <a:gd name="T53" fmla="*/ 679 h 1425"/>
                <a:gd name="T54" fmla="*/ 24 w 1091"/>
                <a:gd name="T55" fmla="*/ 666 h 1425"/>
                <a:gd name="T56" fmla="*/ 897 w 1091"/>
                <a:gd name="T57" fmla="*/ 12 h 1425"/>
                <a:gd name="T58" fmla="*/ 913 w 1091"/>
                <a:gd name="T59" fmla="*/ 2 h 1425"/>
                <a:gd name="T60" fmla="*/ 932 w 1091"/>
                <a:gd name="T61" fmla="*/ 0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1" h="1425">
                  <a:moveTo>
                    <a:pt x="932" y="0"/>
                  </a:moveTo>
                  <a:lnTo>
                    <a:pt x="950" y="2"/>
                  </a:lnTo>
                  <a:lnTo>
                    <a:pt x="966" y="10"/>
                  </a:lnTo>
                  <a:lnTo>
                    <a:pt x="980" y="24"/>
                  </a:lnTo>
                  <a:lnTo>
                    <a:pt x="1081" y="158"/>
                  </a:lnTo>
                  <a:lnTo>
                    <a:pt x="1089" y="178"/>
                  </a:lnTo>
                  <a:lnTo>
                    <a:pt x="1091" y="201"/>
                  </a:lnTo>
                  <a:lnTo>
                    <a:pt x="1084" y="223"/>
                  </a:lnTo>
                  <a:lnTo>
                    <a:pt x="1067" y="239"/>
                  </a:lnTo>
                  <a:lnTo>
                    <a:pt x="436" y="712"/>
                  </a:lnTo>
                  <a:lnTo>
                    <a:pt x="1067" y="1186"/>
                  </a:lnTo>
                  <a:lnTo>
                    <a:pt x="1084" y="1203"/>
                  </a:lnTo>
                  <a:lnTo>
                    <a:pt x="1091" y="1224"/>
                  </a:lnTo>
                  <a:lnTo>
                    <a:pt x="1089" y="1248"/>
                  </a:lnTo>
                  <a:lnTo>
                    <a:pt x="1081" y="1268"/>
                  </a:lnTo>
                  <a:lnTo>
                    <a:pt x="980" y="1402"/>
                  </a:lnTo>
                  <a:lnTo>
                    <a:pt x="966" y="1415"/>
                  </a:lnTo>
                  <a:lnTo>
                    <a:pt x="950" y="1424"/>
                  </a:lnTo>
                  <a:lnTo>
                    <a:pt x="933" y="1425"/>
                  </a:lnTo>
                  <a:lnTo>
                    <a:pt x="915" y="1424"/>
                  </a:lnTo>
                  <a:lnTo>
                    <a:pt x="897" y="1414"/>
                  </a:lnTo>
                  <a:lnTo>
                    <a:pt x="24" y="760"/>
                  </a:lnTo>
                  <a:lnTo>
                    <a:pt x="10" y="747"/>
                  </a:lnTo>
                  <a:lnTo>
                    <a:pt x="2" y="730"/>
                  </a:lnTo>
                  <a:lnTo>
                    <a:pt x="0" y="712"/>
                  </a:lnTo>
                  <a:lnTo>
                    <a:pt x="2" y="695"/>
                  </a:lnTo>
                  <a:lnTo>
                    <a:pt x="10" y="679"/>
                  </a:lnTo>
                  <a:lnTo>
                    <a:pt x="24" y="666"/>
                  </a:lnTo>
                  <a:lnTo>
                    <a:pt x="897" y="12"/>
                  </a:lnTo>
                  <a:lnTo>
                    <a:pt x="913" y="2"/>
                  </a:lnTo>
                  <a:lnTo>
                    <a:pt x="932"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0" name="Freeform 38"/>
            <p:cNvSpPr>
              <a:spLocks/>
            </p:cNvSpPr>
            <p:nvPr/>
          </p:nvSpPr>
          <p:spPr bwMode="auto">
            <a:xfrm>
              <a:off x="5465763" y="3271838"/>
              <a:ext cx="866775" cy="1131888"/>
            </a:xfrm>
            <a:custGeom>
              <a:avLst/>
              <a:gdLst>
                <a:gd name="T0" fmla="*/ 159 w 1092"/>
                <a:gd name="T1" fmla="*/ 0 h 1425"/>
                <a:gd name="T2" fmla="*/ 177 w 1092"/>
                <a:gd name="T3" fmla="*/ 2 h 1425"/>
                <a:gd name="T4" fmla="*/ 194 w 1092"/>
                <a:gd name="T5" fmla="*/ 12 h 1425"/>
                <a:gd name="T6" fmla="*/ 1069 w 1092"/>
                <a:gd name="T7" fmla="*/ 666 h 1425"/>
                <a:gd name="T8" fmla="*/ 1080 w 1092"/>
                <a:gd name="T9" fmla="*/ 679 h 1425"/>
                <a:gd name="T10" fmla="*/ 1088 w 1092"/>
                <a:gd name="T11" fmla="*/ 695 h 1425"/>
                <a:gd name="T12" fmla="*/ 1092 w 1092"/>
                <a:gd name="T13" fmla="*/ 712 h 1425"/>
                <a:gd name="T14" fmla="*/ 1088 w 1092"/>
                <a:gd name="T15" fmla="*/ 730 h 1425"/>
                <a:gd name="T16" fmla="*/ 1080 w 1092"/>
                <a:gd name="T17" fmla="*/ 747 h 1425"/>
                <a:gd name="T18" fmla="*/ 1069 w 1092"/>
                <a:gd name="T19" fmla="*/ 760 h 1425"/>
                <a:gd name="T20" fmla="*/ 194 w 1092"/>
                <a:gd name="T21" fmla="*/ 1414 h 1425"/>
                <a:gd name="T22" fmla="*/ 177 w 1092"/>
                <a:gd name="T23" fmla="*/ 1424 h 1425"/>
                <a:gd name="T24" fmla="*/ 159 w 1092"/>
                <a:gd name="T25" fmla="*/ 1425 h 1425"/>
                <a:gd name="T26" fmla="*/ 141 w 1092"/>
                <a:gd name="T27" fmla="*/ 1424 h 1425"/>
                <a:gd name="T28" fmla="*/ 126 w 1092"/>
                <a:gd name="T29" fmla="*/ 1415 h 1425"/>
                <a:gd name="T30" fmla="*/ 111 w 1092"/>
                <a:gd name="T31" fmla="*/ 1402 h 1425"/>
                <a:gd name="T32" fmla="*/ 11 w 1092"/>
                <a:gd name="T33" fmla="*/ 1268 h 1425"/>
                <a:gd name="T34" fmla="*/ 1 w 1092"/>
                <a:gd name="T35" fmla="*/ 1248 h 1425"/>
                <a:gd name="T36" fmla="*/ 0 w 1092"/>
                <a:gd name="T37" fmla="*/ 1224 h 1425"/>
                <a:gd name="T38" fmla="*/ 5 w 1092"/>
                <a:gd name="T39" fmla="*/ 1210 h 1425"/>
                <a:gd name="T40" fmla="*/ 11 w 1092"/>
                <a:gd name="T41" fmla="*/ 1196 h 1425"/>
                <a:gd name="T42" fmla="*/ 23 w 1092"/>
                <a:gd name="T43" fmla="*/ 1186 h 1425"/>
                <a:gd name="T44" fmla="*/ 654 w 1092"/>
                <a:gd name="T45" fmla="*/ 712 h 1425"/>
                <a:gd name="T46" fmla="*/ 23 w 1092"/>
                <a:gd name="T47" fmla="*/ 239 h 1425"/>
                <a:gd name="T48" fmla="*/ 11 w 1092"/>
                <a:gd name="T49" fmla="*/ 229 h 1425"/>
                <a:gd name="T50" fmla="*/ 5 w 1092"/>
                <a:gd name="T51" fmla="*/ 216 h 1425"/>
                <a:gd name="T52" fmla="*/ 0 w 1092"/>
                <a:gd name="T53" fmla="*/ 201 h 1425"/>
                <a:gd name="T54" fmla="*/ 1 w 1092"/>
                <a:gd name="T55" fmla="*/ 178 h 1425"/>
                <a:gd name="T56" fmla="*/ 11 w 1092"/>
                <a:gd name="T57" fmla="*/ 158 h 1425"/>
                <a:gd name="T58" fmla="*/ 111 w 1092"/>
                <a:gd name="T59" fmla="*/ 24 h 1425"/>
                <a:gd name="T60" fmla="*/ 126 w 1092"/>
                <a:gd name="T61" fmla="*/ 10 h 1425"/>
                <a:gd name="T62" fmla="*/ 141 w 1092"/>
                <a:gd name="T63" fmla="*/ 2 h 1425"/>
                <a:gd name="T64" fmla="*/ 159 w 1092"/>
                <a:gd name="T65" fmla="*/ 0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92" h="1425">
                  <a:moveTo>
                    <a:pt x="159" y="0"/>
                  </a:moveTo>
                  <a:lnTo>
                    <a:pt x="177" y="2"/>
                  </a:lnTo>
                  <a:lnTo>
                    <a:pt x="194" y="12"/>
                  </a:lnTo>
                  <a:lnTo>
                    <a:pt x="1069" y="666"/>
                  </a:lnTo>
                  <a:lnTo>
                    <a:pt x="1080" y="679"/>
                  </a:lnTo>
                  <a:lnTo>
                    <a:pt x="1088" y="695"/>
                  </a:lnTo>
                  <a:lnTo>
                    <a:pt x="1092" y="712"/>
                  </a:lnTo>
                  <a:lnTo>
                    <a:pt x="1088" y="730"/>
                  </a:lnTo>
                  <a:lnTo>
                    <a:pt x="1080" y="747"/>
                  </a:lnTo>
                  <a:lnTo>
                    <a:pt x="1069" y="760"/>
                  </a:lnTo>
                  <a:lnTo>
                    <a:pt x="194" y="1414"/>
                  </a:lnTo>
                  <a:lnTo>
                    <a:pt x="177" y="1424"/>
                  </a:lnTo>
                  <a:lnTo>
                    <a:pt x="159" y="1425"/>
                  </a:lnTo>
                  <a:lnTo>
                    <a:pt x="141" y="1424"/>
                  </a:lnTo>
                  <a:lnTo>
                    <a:pt x="126" y="1415"/>
                  </a:lnTo>
                  <a:lnTo>
                    <a:pt x="111" y="1402"/>
                  </a:lnTo>
                  <a:lnTo>
                    <a:pt x="11" y="1268"/>
                  </a:lnTo>
                  <a:lnTo>
                    <a:pt x="1" y="1248"/>
                  </a:lnTo>
                  <a:lnTo>
                    <a:pt x="0" y="1224"/>
                  </a:lnTo>
                  <a:lnTo>
                    <a:pt x="5" y="1210"/>
                  </a:lnTo>
                  <a:lnTo>
                    <a:pt x="11" y="1196"/>
                  </a:lnTo>
                  <a:lnTo>
                    <a:pt x="23" y="1186"/>
                  </a:lnTo>
                  <a:lnTo>
                    <a:pt x="654" y="712"/>
                  </a:lnTo>
                  <a:lnTo>
                    <a:pt x="23" y="239"/>
                  </a:lnTo>
                  <a:lnTo>
                    <a:pt x="11" y="229"/>
                  </a:lnTo>
                  <a:lnTo>
                    <a:pt x="5" y="216"/>
                  </a:lnTo>
                  <a:lnTo>
                    <a:pt x="0" y="201"/>
                  </a:lnTo>
                  <a:lnTo>
                    <a:pt x="1" y="178"/>
                  </a:lnTo>
                  <a:lnTo>
                    <a:pt x="11" y="158"/>
                  </a:lnTo>
                  <a:lnTo>
                    <a:pt x="111" y="24"/>
                  </a:lnTo>
                  <a:lnTo>
                    <a:pt x="126" y="10"/>
                  </a:lnTo>
                  <a:lnTo>
                    <a:pt x="141" y="2"/>
                  </a:lnTo>
                  <a:lnTo>
                    <a:pt x="159"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1" name="Freeform 39"/>
            <p:cNvSpPr>
              <a:spLocks/>
            </p:cNvSpPr>
            <p:nvPr/>
          </p:nvSpPr>
          <p:spPr bwMode="auto">
            <a:xfrm>
              <a:off x="4549775" y="2947988"/>
              <a:ext cx="947738" cy="1878013"/>
            </a:xfrm>
            <a:custGeom>
              <a:avLst/>
              <a:gdLst>
                <a:gd name="T0" fmla="*/ 980 w 1193"/>
                <a:gd name="T1" fmla="*/ 0 h 2366"/>
                <a:gd name="T2" fmla="*/ 1002 w 1193"/>
                <a:gd name="T3" fmla="*/ 5 h 2366"/>
                <a:gd name="T4" fmla="*/ 1156 w 1193"/>
                <a:gd name="T5" fmla="*/ 70 h 2366"/>
                <a:gd name="T6" fmla="*/ 1173 w 1193"/>
                <a:gd name="T7" fmla="*/ 80 h 2366"/>
                <a:gd name="T8" fmla="*/ 1184 w 1193"/>
                <a:gd name="T9" fmla="*/ 93 h 2366"/>
                <a:gd name="T10" fmla="*/ 1191 w 1193"/>
                <a:gd name="T11" fmla="*/ 110 h 2366"/>
                <a:gd name="T12" fmla="*/ 1193 w 1193"/>
                <a:gd name="T13" fmla="*/ 128 h 2366"/>
                <a:gd name="T14" fmla="*/ 1188 w 1193"/>
                <a:gd name="T15" fmla="*/ 146 h 2366"/>
                <a:gd name="T16" fmla="*/ 266 w 1193"/>
                <a:gd name="T17" fmla="*/ 2329 h 2366"/>
                <a:gd name="T18" fmla="*/ 253 w 1193"/>
                <a:gd name="T19" fmla="*/ 2349 h 2366"/>
                <a:gd name="T20" fmla="*/ 233 w 1193"/>
                <a:gd name="T21" fmla="*/ 2361 h 2366"/>
                <a:gd name="T22" fmla="*/ 223 w 1193"/>
                <a:gd name="T23" fmla="*/ 2364 h 2366"/>
                <a:gd name="T24" fmla="*/ 212 w 1193"/>
                <a:gd name="T25" fmla="*/ 2366 h 2366"/>
                <a:gd name="T26" fmla="*/ 200 w 1193"/>
                <a:gd name="T27" fmla="*/ 2364 h 2366"/>
                <a:gd name="T28" fmla="*/ 188 w 1193"/>
                <a:gd name="T29" fmla="*/ 2361 h 2366"/>
                <a:gd name="T30" fmla="*/ 34 w 1193"/>
                <a:gd name="T31" fmla="*/ 2296 h 2366"/>
                <a:gd name="T32" fmla="*/ 19 w 1193"/>
                <a:gd name="T33" fmla="*/ 2286 h 2366"/>
                <a:gd name="T34" fmla="*/ 8 w 1193"/>
                <a:gd name="T35" fmla="*/ 2271 h 2366"/>
                <a:gd name="T36" fmla="*/ 0 w 1193"/>
                <a:gd name="T37" fmla="*/ 2254 h 2366"/>
                <a:gd name="T38" fmla="*/ 0 w 1193"/>
                <a:gd name="T39" fmla="*/ 2236 h 2366"/>
                <a:gd name="T40" fmla="*/ 3 w 1193"/>
                <a:gd name="T41" fmla="*/ 2218 h 2366"/>
                <a:gd name="T42" fmla="*/ 926 w 1193"/>
                <a:gd name="T43" fmla="*/ 35 h 2366"/>
                <a:gd name="T44" fmla="*/ 937 w 1193"/>
                <a:gd name="T45" fmla="*/ 17 h 2366"/>
                <a:gd name="T46" fmla="*/ 957 w 1193"/>
                <a:gd name="T47" fmla="*/ 4 h 2366"/>
                <a:gd name="T48" fmla="*/ 980 w 1193"/>
                <a:gd name="T49" fmla="*/ 0 h 2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93" h="2366">
                  <a:moveTo>
                    <a:pt x="980" y="0"/>
                  </a:moveTo>
                  <a:lnTo>
                    <a:pt x="1002" y="5"/>
                  </a:lnTo>
                  <a:lnTo>
                    <a:pt x="1156" y="70"/>
                  </a:lnTo>
                  <a:lnTo>
                    <a:pt x="1173" y="80"/>
                  </a:lnTo>
                  <a:lnTo>
                    <a:pt x="1184" y="93"/>
                  </a:lnTo>
                  <a:lnTo>
                    <a:pt x="1191" y="110"/>
                  </a:lnTo>
                  <a:lnTo>
                    <a:pt x="1193" y="128"/>
                  </a:lnTo>
                  <a:lnTo>
                    <a:pt x="1188" y="146"/>
                  </a:lnTo>
                  <a:lnTo>
                    <a:pt x="266" y="2329"/>
                  </a:lnTo>
                  <a:lnTo>
                    <a:pt x="253" y="2349"/>
                  </a:lnTo>
                  <a:lnTo>
                    <a:pt x="233" y="2361"/>
                  </a:lnTo>
                  <a:lnTo>
                    <a:pt x="223" y="2364"/>
                  </a:lnTo>
                  <a:lnTo>
                    <a:pt x="212" y="2366"/>
                  </a:lnTo>
                  <a:lnTo>
                    <a:pt x="200" y="2364"/>
                  </a:lnTo>
                  <a:lnTo>
                    <a:pt x="188" y="2361"/>
                  </a:lnTo>
                  <a:lnTo>
                    <a:pt x="34" y="2296"/>
                  </a:lnTo>
                  <a:lnTo>
                    <a:pt x="19" y="2286"/>
                  </a:lnTo>
                  <a:lnTo>
                    <a:pt x="8" y="2271"/>
                  </a:lnTo>
                  <a:lnTo>
                    <a:pt x="0" y="2254"/>
                  </a:lnTo>
                  <a:lnTo>
                    <a:pt x="0" y="2236"/>
                  </a:lnTo>
                  <a:lnTo>
                    <a:pt x="3" y="2218"/>
                  </a:lnTo>
                  <a:lnTo>
                    <a:pt x="926" y="35"/>
                  </a:lnTo>
                  <a:lnTo>
                    <a:pt x="937" y="17"/>
                  </a:lnTo>
                  <a:lnTo>
                    <a:pt x="957" y="4"/>
                  </a:lnTo>
                  <a:lnTo>
                    <a:pt x="98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2" name="Freeform 40"/>
            <p:cNvSpPr>
              <a:spLocks noEditPoints="1"/>
            </p:cNvSpPr>
            <p:nvPr/>
          </p:nvSpPr>
          <p:spPr bwMode="auto">
            <a:xfrm>
              <a:off x="2857500" y="1352550"/>
              <a:ext cx="4330700" cy="4110038"/>
            </a:xfrm>
            <a:custGeom>
              <a:avLst/>
              <a:gdLst>
                <a:gd name="T0" fmla="*/ 469 w 5456"/>
                <a:gd name="T1" fmla="*/ 4684 h 5178"/>
                <a:gd name="T2" fmla="*/ 504 w 5456"/>
                <a:gd name="T3" fmla="*/ 4709 h 5178"/>
                <a:gd name="T4" fmla="*/ 4979 w 5456"/>
                <a:gd name="T5" fmla="*/ 4697 h 5178"/>
                <a:gd name="T6" fmla="*/ 4991 w 5456"/>
                <a:gd name="T7" fmla="*/ 1508 h 5178"/>
                <a:gd name="T8" fmla="*/ 711 w 5456"/>
                <a:gd name="T9" fmla="*/ 572 h 5178"/>
                <a:gd name="T10" fmla="*/ 636 w 5456"/>
                <a:gd name="T11" fmla="*/ 630 h 5178"/>
                <a:gd name="T12" fmla="*/ 623 w 5456"/>
                <a:gd name="T13" fmla="*/ 727 h 5178"/>
                <a:gd name="T14" fmla="*/ 681 w 5456"/>
                <a:gd name="T15" fmla="*/ 803 h 5178"/>
                <a:gd name="T16" fmla="*/ 1725 w 5456"/>
                <a:gd name="T17" fmla="*/ 819 h 5178"/>
                <a:gd name="T18" fmla="*/ 1813 w 5456"/>
                <a:gd name="T19" fmla="*/ 783 h 5178"/>
                <a:gd name="T20" fmla="*/ 1851 w 5456"/>
                <a:gd name="T21" fmla="*/ 693 h 5178"/>
                <a:gd name="T22" fmla="*/ 1813 w 5456"/>
                <a:gd name="T23" fmla="*/ 604 h 5178"/>
                <a:gd name="T24" fmla="*/ 1725 w 5456"/>
                <a:gd name="T25" fmla="*/ 567 h 5178"/>
                <a:gd name="T26" fmla="*/ 4535 w 5456"/>
                <a:gd name="T27" fmla="*/ 454 h 5178"/>
                <a:gd name="T28" fmla="*/ 4411 w 5456"/>
                <a:gd name="T29" fmla="*/ 521 h 5178"/>
                <a:gd name="T30" fmla="*/ 4345 w 5456"/>
                <a:gd name="T31" fmla="*/ 645 h 5178"/>
                <a:gd name="T32" fmla="*/ 4359 w 5456"/>
                <a:gd name="T33" fmla="*/ 788 h 5178"/>
                <a:gd name="T34" fmla="*/ 4447 w 5456"/>
                <a:gd name="T35" fmla="*/ 896 h 5178"/>
                <a:gd name="T36" fmla="*/ 4583 w 5456"/>
                <a:gd name="T37" fmla="*/ 937 h 5178"/>
                <a:gd name="T38" fmla="*/ 4719 w 5456"/>
                <a:gd name="T39" fmla="*/ 896 h 5178"/>
                <a:gd name="T40" fmla="*/ 4807 w 5456"/>
                <a:gd name="T41" fmla="*/ 788 h 5178"/>
                <a:gd name="T42" fmla="*/ 4822 w 5456"/>
                <a:gd name="T43" fmla="*/ 645 h 5178"/>
                <a:gd name="T44" fmla="*/ 4756 w 5456"/>
                <a:gd name="T45" fmla="*/ 521 h 5178"/>
                <a:gd name="T46" fmla="*/ 4633 w 5456"/>
                <a:gd name="T47" fmla="*/ 454 h 5178"/>
                <a:gd name="T48" fmla="*/ 3710 w 5456"/>
                <a:gd name="T49" fmla="*/ 454 h 5178"/>
                <a:gd name="T50" fmla="*/ 3587 w 5456"/>
                <a:gd name="T51" fmla="*/ 521 h 5178"/>
                <a:gd name="T52" fmla="*/ 3521 w 5456"/>
                <a:gd name="T53" fmla="*/ 645 h 5178"/>
                <a:gd name="T54" fmla="*/ 3536 w 5456"/>
                <a:gd name="T55" fmla="*/ 788 h 5178"/>
                <a:gd name="T56" fmla="*/ 3624 w 5456"/>
                <a:gd name="T57" fmla="*/ 896 h 5178"/>
                <a:gd name="T58" fmla="*/ 3760 w 5456"/>
                <a:gd name="T59" fmla="*/ 937 h 5178"/>
                <a:gd name="T60" fmla="*/ 3896 w 5456"/>
                <a:gd name="T61" fmla="*/ 896 h 5178"/>
                <a:gd name="T62" fmla="*/ 3983 w 5456"/>
                <a:gd name="T63" fmla="*/ 788 h 5178"/>
                <a:gd name="T64" fmla="*/ 3997 w 5456"/>
                <a:gd name="T65" fmla="*/ 645 h 5178"/>
                <a:gd name="T66" fmla="*/ 3930 w 5456"/>
                <a:gd name="T67" fmla="*/ 521 h 5178"/>
                <a:gd name="T68" fmla="*/ 3808 w 5456"/>
                <a:gd name="T69" fmla="*/ 454 h 5178"/>
                <a:gd name="T70" fmla="*/ 5163 w 5456"/>
                <a:gd name="T71" fmla="*/ 0 h 5178"/>
                <a:gd name="T72" fmla="*/ 5312 w 5456"/>
                <a:gd name="T73" fmla="*/ 40 h 5178"/>
                <a:gd name="T74" fmla="*/ 5417 w 5456"/>
                <a:gd name="T75" fmla="*/ 146 h 5178"/>
                <a:gd name="T76" fmla="*/ 5456 w 5456"/>
                <a:gd name="T77" fmla="*/ 294 h 5178"/>
                <a:gd name="T78" fmla="*/ 5438 w 5456"/>
                <a:gd name="T79" fmla="*/ 4988 h 5178"/>
                <a:gd name="T80" fmla="*/ 5352 w 5456"/>
                <a:gd name="T81" fmla="*/ 5110 h 5178"/>
                <a:gd name="T82" fmla="*/ 5216 w 5456"/>
                <a:gd name="T83" fmla="*/ 5173 h 5178"/>
                <a:gd name="T84" fmla="*/ 240 w 5456"/>
                <a:gd name="T85" fmla="*/ 5173 h 5178"/>
                <a:gd name="T86" fmla="*/ 104 w 5456"/>
                <a:gd name="T87" fmla="*/ 5110 h 5178"/>
                <a:gd name="T88" fmla="*/ 18 w 5456"/>
                <a:gd name="T89" fmla="*/ 4988 h 5178"/>
                <a:gd name="T90" fmla="*/ 0 w 5456"/>
                <a:gd name="T91" fmla="*/ 2594 h 5178"/>
                <a:gd name="T92" fmla="*/ 18 w 5456"/>
                <a:gd name="T93" fmla="*/ 191 h 5178"/>
                <a:gd name="T94" fmla="*/ 104 w 5456"/>
                <a:gd name="T95" fmla="*/ 70 h 5178"/>
                <a:gd name="T96" fmla="*/ 240 w 5456"/>
                <a:gd name="T97" fmla="*/ 5 h 5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456" h="5178">
                  <a:moveTo>
                    <a:pt x="466" y="1508"/>
                  </a:moveTo>
                  <a:lnTo>
                    <a:pt x="466" y="4669"/>
                  </a:lnTo>
                  <a:lnTo>
                    <a:pt x="469" y="4684"/>
                  </a:lnTo>
                  <a:lnTo>
                    <a:pt x="477" y="4697"/>
                  </a:lnTo>
                  <a:lnTo>
                    <a:pt x="489" y="4706"/>
                  </a:lnTo>
                  <a:lnTo>
                    <a:pt x="504" y="4709"/>
                  </a:lnTo>
                  <a:lnTo>
                    <a:pt x="4953" y="4709"/>
                  </a:lnTo>
                  <a:lnTo>
                    <a:pt x="4968" y="4706"/>
                  </a:lnTo>
                  <a:lnTo>
                    <a:pt x="4979" y="4697"/>
                  </a:lnTo>
                  <a:lnTo>
                    <a:pt x="4987" y="4684"/>
                  </a:lnTo>
                  <a:lnTo>
                    <a:pt x="4991" y="4669"/>
                  </a:lnTo>
                  <a:lnTo>
                    <a:pt x="4991" y="1508"/>
                  </a:lnTo>
                  <a:lnTo>
                    <a:pt x="466" y="1508"/>
                  </a:lnTo>
                  <a:close/>
                  <a:moveTo>
                    <a:pt x="744" y="567"/>
                  </a:moveTo>
                  <a:lnTo>
                    <a:pt x="711" y="572"/>
                  </a:lnTo>
                  <a:lnTo>
                    <a:pt x="681" y="586"/>
                  </a:lnTo>
                  <a:lnTo>
                    <a:pt x="655" y="604"/>
                  </a:lnTo>
                  <a:lnTo>
                    <a:pt x="636" y="630"/>
                  </a:lnTo>
                  <a:lnTo>
                    <a:pt x="623" y="660"/>
                  </a:lnTo>
                  <a:lnTo>
                    <a:pt x="618" y="693"/>
                  </a:lnTo>
                  <a:lnTo>
                    <a:pt x="623" y="727"/>
                  </a:lnTo>
                  <a:lnTo>
                    <a:pt x="636" y="756"/>
                  </a:lnTo>
                  <a:lnTo>
                    <a:pt x="655" y="783"/>
                  </a:lnTo>
                  <a:lnTo>
                    <a:pt x="681" y="803"/>
                  </a:lnTo>
                  <a:lnTo>
                    <a:pt x="711" y="814"/>
                  </a:lnTo>
                  <a:lnTo>
                    <a:pt x="744" y="819"/>
                  </a:lnTo>
                  <a:lnTo>
                    <a:pt x="1725" y="819"/>
                  </a:lnTo>
                  <a:lnTo>
                    <a:pt x="1758" y="814"/>
                  </a:lnTo>
                  <a:lnTo>
                    <a:pt x="1788" y="803"/>
                  </a:lnTo>
                  <a:lnTo>
                    <a:pt x="1813" y="783"/>
                  </a:lnTo>
                  <a:lnTo>
                    <a:pt x="1833" y="756"/>
                  </a:lnTo>
                  <a:lnTo>
                    <a:pt x="1846" y="727"/>
                  </a:lnTo>
                  <a:lnTo>
                    <a:pt x="1851" y="693"/>
                  </a:lnTo>
                  <a:lnTo>
                    <a:pt x="1846" y="660"/>
                  </a:lnTo>
                  <a:lnTo>
                    <a:pt x="1833" y="630"/>
                  </a:lnTo>
                  <a:lnTo>
                    <a:pt x="1813" y="604"/>
                  </a:lnTo>
                  <a:lnTo>
                    <a:pt x="1788" y="586"/>
                  </a:lnTo>
                  <a:lnTo>
                    <a:pt x="1758" y="572"/>
                  </a:lnTo>
                  <a:lnTo>
                    <a:pt x="1725" y="567"/>
                  </a:lnTo>
                  <a:lnTo>
                    <a:pt x="744" y="567"/>
                  </a:lnTo>
                  <a:close/>
                  <a:moveTo>
                    <a:pt x="4583" y="450"/>
                  </a:moveTo>
                  <a:lnTo>
                    <a:pt x="4535" y="454"/>
                  </a:lnTo>
                  <a:lnTo>
                    <a:pt x="4489" y="469"/>
                  </a:lnTo>
                  <a:lnTo>
                    <a:pt x="4447" y="493"/>
                  </a:lnTo>
                  <a:lnTo>
                    <a:pt x="4411" y="521"/>
                  </a:lnTo>
                  <a:lnTo>
                    <a:pt x="4381" y="557"/>
                  </a:lnTo>
                  <a:lnTo>
                    <a:pt x="4359" y="599"/>
                  </a:lnTo>
                  <a:lnTo>
                    <a:pt x="4345" y="645"/>
                  </a:lnTo>
                  <a:lnTo>
                    <a:pt x="4340" y="693"/>
                  </a:lnTo>
                  <a:lnTo>
                    <a:pt x="4345" y="743"/>
                  </a:lnTo>
                  <a:lnTo>
                    <a:pt x="4359" y="788"/>
                  </a:lnTo>
                  <a:lnTo>
                    <a:pt x="4381" y="829"/>
                  </a:lnTo>
                  <a:lnTo>
                    <a:pt x="4411" y="866"/>
                  </a:lnTo>
                  <a:lnTo>
                    <a:pt x="4447" y="896"/>
                  </a:lnTo>
                  <a:lnTo>
                    <a:pt x="4489" y="917"/>
                  </a:lnTo>
                  <a:lnTo>
                    <a:pt x="4535" y="932"/>
                  </a:lnTo>
                  <a:lnTo>
                    <a:pt x="4583" y="937"/>
                  </a:lnTo>
                  <a:lnTo>
                    <a:pt x="4633" y="932"/>
                  </a:lnTo>
                  <a:lnTo>
                    <a:pt x="4678" y="917"/>
                  </a:lnTo>
                  <a:lnTo>
                    <a:pt x="4719" y="896"/>
                  </a:lnTo>
                  <a:lnTo>
                    <a:pt x="4756" y="866"/>
                  </a:lnTo>
                  <a:lnTo>
                    <a:pt x="4785" y="829"/>
                  </a:lnTo>
                  <a:lnTo>
                    <a:pt x="4807" y="788"/>
                  </a:lnTo>
                  <a:lnTo>
                    <a:pt x="4822" y="743"/>
                  </a:lnTo>
                  <a:lnTo>
                    <a:pt x="4827" y="693"/>
                  </a:lnTo>
                  <a:lnTo>
                    <a:pt x="4822" y="645"/>
                  </a:lnTo>
                  <a:lnTo>
                    <a:pt x="4807" y="599"/>
                  </a:lnTo>
                  <a:lnTo>
                    <a:pt x="4785" y="557"/>
                  </a:lnTo>
                  <a:lnTo>
                    <a:pt x="4756" y="521"/>
                  </a:lnTo>
                  <a:lnTo>
                    <a:pt x="4719" y="493"/>
                  </a:lnTo>
                  <a:lnTo>
                    <a:pt x="4678" y="469"/>
                  </a:lnTo>
                  <a:lnTo>
                    <a:pt x="4633" y="454"/>
                  </a:lnTo>
                  <a:lnTo>
                    <a:pt x="4583" y="450"/>
                  </a:lnTo>
                  <a:close/>
                  <a:moveTo>
                    <a:pt x="3760" y="450"/>
                  </a:moveTo>
                  <a:lnTo>
                    <a:pt x="3710" y="454"/>
                  </a:lnTo>
                  <a:lnTo>
                    <a:pt x="3665" y="469"/>
                  </a:lnTo>
                  <a:lnTo>
                    <a:pt x="3624" y="493"/>
                  </a:lnTo>
                  <a:lnTo>
                    <a:pt x="3587" y="521"/>
                  </a:lnTo>
                  <a:lnTo>
                    <a:pt x="3558" y="557"/>
                  </a:lnTo>
                  <a:lnTo>
                    <a:pt x="3536" y="599"/>
                  </a:lnTo>
                  <a:lnTo>
                    <a:pt x="3521" y="645"/>
                  </a:lnTo>
                  <a:lnTo>
                    <a:pt x="3516" y="693"/>
                  </a:lnTo>
                  <a:lnTo>
                    <a:pt x="3521" y="743"/>
                  </a:lnTo>
                  <a:lnTo>
                    <a:pt x="3536" y="788"/>
                  </a:lnTo>
                  <a:lnTo>
                    <a:pt x="3558" y="829"/>
                  </a:lnTo>
                  <a:lnTo>
                    <a:pt x="3587" y="866"/>
                  </a:lnTo>
                  <a:lnTo>
                    <a:pt x="3624" y="896"/>
                  </a:lnTo>
                  <a:lnTo>
                    <a:pt x="3665" y="917"/>
                  </a:lnTo>
                  <a:lnTo>
                    <a:pt x="3710" y="932"/>
                  </a:lnTo>
                  <a:lnTo>
                    <a:pt x="3760" y="937"/>
                  </a:lnTo>
                  <a:lnTo>
                    <a:pt x="3808" y="932"/>
                  </a:lnTo>
                  <a:lnTo>
                    <a:pt x="3854" y="917"/>
                  </a:lnTo>
                  <a:lnTo>
                    <a:pt x="3896" y="896"/>
                  </a:lnTo>
                  <a:lnTo>
                    <a:pt x="3930" y="866"/>
                  </a:lnTo>
                  <a:lnTo>
                    <a:pt x="3960" y="829"/>
                  </a:lnTo>
                  <a:lnTo>
                    <a:pt x="3983" y="788"/>
                  </a:lnTo>
                  <a:lnTo>
                    <a:pt x="3997" y="743"/>
                  </a:lnTo>
                  <a:lnTo>
                    <a:pt x="4002" y="693"/>
                  </a:lnTo>
                  <a:lnTo>
                    <a:pt x="3997" y="645"/>
                  </a:lnTo>
                  <a:lnTo>
                    <a:pt x="3983" y="599"/>
                  </a:lnTo>
                  <a:lnTo>
                    <a:pt x="3960" y="557"/>
                  </a:lnTo>
                  <a:lnTo>
                    <a:pt x="3930" y="521"/>
                  </a:lnTo>
                  <a:lnTo>
                    <a:pt x="3896" y="493"/>
                  </a:lnTo>
                  <a:lnTo>
                    <a:pt x="3854" y="469"/>
                  </a:lnTo>
                  <a:lnTo>
                    <a:pt x="3808" y="454"/>
                  </a:lnTo>
                  <a:lnTo>
                    <a:pt x="3760" y="450"/>
                  </a:lnTo>
                  <a:close/>
                  <a:moveTo>
                    <a:pt x="293" y="0"/>
                  </a:moveTo>
                  <a:lnTo>
                    <a:pt x="5163" y="0"/>
                  </a:lnTo>
                  <a:lnTo>
                    <a:pt x="5216" y="5"/>
                  </a:lnTo>
                  <a:lnTo>
                    <a:pt x="5266" y="18"/>
                  </a:lnTo>
                  <a:lnTo>
                    <a:pt x="5312" y="40"/>
                  </a:lnTo>
                  <a:lnTo>
                    <a:pt x="5352" y="70"/>
                  </a:lnTo>
                  <a:lnTo>
                    <a:pt x="5388" y="104"/>
                  </a:lnTo>
                  <a:lnTo>
                    <a:pt x="5417" y="146"/>
                  </a:lnTo>
                  <a:lnTo>
                    <a:pt x="5438" y="191"/>
                  </a:lnTo>
                  <a:lnTo>
                    <a:pt x="5451" y="241"/>
                  </a:lnTo>
                  <a:lnTo>
                    <a:pt x="5456" y="294"/>
                  </a:lnTo>
                  <a:lnTo>
                    <a:pt x="5456" y="4885"/>
                  </a:lnTo>
                  <a:lnTo>
                    <a:pt x="5451" y="4938"/>
                  </a:lnTo>
                  <a:lnTo>
                    <a:pt x="5438" y="4988"/>
                  </a:lnTo>
                  <a:lnTo>
                    <a:pt x="5417" y="5032"/>
                  </a:lnTo>
                  <a:lnTo>
                    <a:pt x="5388" y="5074"/>
                  </a:lnTo>
                  <a:lnTo>
                    <a:pt x="5352" y="5110"/>
                  </a:lnTo>
                  <a:lnTo>
                    <a:pt x="5312" y="5139"/>
                  </a:lnTo>
                  <a:lnTo>
                    <a:pt x="5266" y="5160"/>
                  </a:lnTo>
                  <a:lnTo>
                    <a:pt x="5216" y="5173"/>
                  </a:lnTo>
                  <a:lnTo>
                    <a:pt x="5163" y="5178"/>
                  </a:lnTo>
                  <a:lnTo>
                    <a:pt x="293" y="5178"/>
                  </a:lnTo>
                  <a:lnTo>
                    <a:pt x="240" y="5173"/>
                  </a:lnTo>
                  <a:lnTo>
                    <a:pt x="191" y="5160"/>
                  </a:lnTo>
                  <a:lnTo>
                    <a:pt x="146" y="5139"/>
                  </a:lnTo>
                  <a:lnTo>
                    <a:pt x="104" y="5110"/>
                  </a:lnTo>
                  <a:lnTo>
                    <a:pt x="70" y="5074"/>
                  </a:lnTo>
                  <a:lnTo>
                    <a:pt x="40" y="5032"/>
                  </a:lnTo>
                  <a:lnTo>
                    <a:pt x="18" y="4988"/>
                  </a:lnTo>
                  <a:lnTo>
                    <a:pt x="5" y="4938"/>
                  </a:lnTo>
                  <a:lnTo>
                    <a:pt x="0" y="4885"/>
                  </a:lnTo>
                  <a:lnTo>
                    <a:pt x="0" y="2594"/>
                  </a:lnTo>
                  <a:lnTo>
                    <a:pt x="0" y="294"/>
                  </a:lnTo>
                  <a:lnTo>
                    <a:pt x="5" y="241"/>
                  </a:lnTo>
                  <a:lnTo>
                    <a:pt x="18" y="191"/>
                  </a:lnTo>
                  <a:lnTo>
                    <a:pt x="40" y="146"/>
                  </a:lnTo>
                  <a:lnTo>
                    <a:pt x="70" y="104"/>
                  </a:lnTo>
                  <a:lnTo>
                    <a:pt x="104" y="70"/>
                  </a:lnTo>
                  <a:lnTo>
                    <a:pt x="146" y="40"/>
                  </a:lnTo>
                  <a:lnTo>
                    <a:pt x="191" y="18"/>
                  </a:lnTo>
                  <a:lnTo>
                    <a:pt x="240" y="5"/>
                  </a:lnTo>
                  <a:lnTo>
                    <a:pt x="293"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53" name="Freeform 45"/>
          <p:cNvSpPr>
            <a:spLocks noEditPoints="1"/>
          </p:cNvSpPr>
          <p:nvPr/>
        </p:nvSpPr>
        <p:spPr bwMode="auto">
          <a:xfrm>
            <a:off x="14202836" y="5204101"/>
            <a:ext cx="1142196" cy="1464692"/>
          </a:xfrm>
          <a:custGeom>
            <a:avLst/>
            <a:gdLst>
              <a:gd name="T0" fmla="*/ 1114 w 2504"/>
              <a:gd name="T1" fmla="*/ 1936 h 3211"/>
              <a:gd name="T2" fmla="*/ 303 w 2504"/>
              <a:gd name="T3" fmla="*/ 2015 h 3211"/>
              <a:gd name="T4" fmla="*/ 363 w 2504"/>
              <a:gd name="T5" fmla="*/ 1909 h 3211"/>
              <a:gd name="T6" fmla="*/ 1370 w 2504"/>
              <a:gd name="T7" fmla="*/ 1870 h 3211"/>
              <a:gd name="T8" fmla="*/ 1447 w 2504"/>
              <a:gd name="T9" fmla="*/ 1979 h 3211"/>
              <a:gd name="T10" fmla="*/ 1587 w 2504"/>
              <a:gd name="T11" fmla="*/ 2205 h 3211"/>
              <a:gd name="T12" fmla="*/ 1672 w 2504"/>
              <a:gd name="T13" fmla="*/ 2328 h 3211"/>
              <a:gd name="T14" fmla="*/ 1732 w 2504"/>
              <a:gd name="T15" fmla="*/ 2258 h 3211"/>
              <a:gd name="T16" fmla="*/ 1877 w 2504"/>
              <a:gd name="T17" fmla="*/ 2275 h 3211"/>
              <a:gd name="T18" fmla="*/ 1967 w 2504"/>
              <a:gd name="T19" fmla="*/ 2212 h 3211"/>
              <a:gd name="T20" fmla="*/ 2094 w 2504"/>
              <a:gd name="T21" fmla="*/ 2250 h 3211"/>
              <a:gd name="T22" fmla="*/ 2229 w 2504"/>
              <a:gd name="T23" fmla="*/ 2254 h 3211"/>
              <a:gd name="T24" fmla="*/ 2324 w 2504"/>
              <a:gd name="T25" fmla="*/ 2365 h 3211"/>
              <a:gd name="T26" fmla="*/ 2428 w 2504"/>
              <a:gd name="T27" fmla="*/ 2578 h 3211"/>
              <a:gd name="T28" fmla="*/ 2504 w 2504"/>
              <a:gd name="T29" fmla="*/ 2961 h 3211"/>
              <a:gd name="T30" fmla="*/ 2017 w 2504"/>
              <a:gd name="T31" fmla="*/ 3158 h 3211"/>
              <a:gd name="T32" fmla="*/ 1903 w 2504"/>
              <a:gd name="T33" fmla="*/ 3123 h 3211"/>
              <a:gd name="T34" fmla="*/ 1598 w 2504"/>
              <a:gd name="T35" fmla="*/ 3017 h 3211"/>
              <a:gd name="T36" fmla="*/ 1488 w 2504"/>
              <a:gd name="T37" fmla="*/ 2969 h 3211"/>
              <a:gd name="T38" fmla="*/ 1383 w 2504"/>
              <a:gd name="T39" fmla="*/ 2848 h 3211"/>
              <a:gd name="T40" fmla="*/ 1345 w 2504"/>
              <a:gd name="T41" fmla="*/ 2806 h 3211"/>
              <a:gd name="T42" fmla="*/ 1279 w 2504"/>
              <a:gd name="T43" fmla="*/ 2706 h 3211"/>
              <a:gd name="T44" fmla="*/ 1338 w 2504"/>
              <a:gd name="T45" fmla="*/ 2636 h 3211"/>
              <a:gd name="T46" fmla="*/ 1446 w 2504"/>
              <a:gd name="T47" fmla="*/ 2693 h 3211"/>
              <a:gd name="T48" fmla="*/ 1518 w 2504"/>
              <a:gd name="T49" fmla="*/ 2747 h 3211"/>
              <a:gd name="T50" fmla="*/ 1625 w 2504"/>
              <a:gd name="T51" fmla="*/ 2817 h 3211"/>
              <a:gd name="T52" fmla="*/ 1653 w 2504"/>
              <a:gd name="T53" fmla="*/ 2734 h 3211"/>
              <a:gd name="T54" fmla="*/ 1563 w 2504"/>
              <a:gd name="T55" fmla="*/ 2553 h 3211"/>
              <a:gd name="T56" fmla="*/ 1519 w 2504"/>
              <a:gd name="T57" fmla="*/ 2467 h 3211"/>
              <a:gd name="T58" fmla="*/ 1366 w 2504"/>
              <a:gd name="T59" fmla="*/ 2177 h 3211"/>
              <a:gd name="T60" fmla="*/ 1247 w 2504"/>
              <a:gd name="T61" fmla="*/ 1863 h 3211"/>
              <a:gd name="T62" fmla="*/ 1453 w 2504"/>
              <a:gd name="T63" fmla="*/ 1608 h 3211"/>
              <a:gd name="T64" fmla="*/ 1483 w 2504"/>
              <a:gd name="T65" fmla="*/ 1726 h 3211"/>
              <a:gd name="T66" fmla="*/ 1318 w 2504"/>
              <a:gd name="T67" fmla="*/ 1743 h 3211"/>
              <a:gd name="T68" fmla="*/ 303 w 2504"/>
              <a:gd name="T69" fmla="*/ 1712 h 3211"/>
              <a:gd name="T70" fmla="*/ 363 w 2504"/>
              <a:gd name="T71" fmla="*/ 1605 h 3211"/>
              <a:gd name="T72" fmla="*/ 1511 w 2504"/>
              <a:gd name="T73" fmla="*/ 1379 h 3211"/>
              <a:gd name="T74" fmla="*/ 351 w 2504"/>
              <a:gd name="T75" fmla="*/ 1447 h 3211"/>
              <a:gd name="T76" fmla="*/ 321 w 2504"/>
              <a:gd name="T77" fmla="*/ 1329 h 3211"/>
              <a:gd name="T78" fmla="*/ 388 w 2504"/>
              <a:gd name="T79" fmla="*/ 650 h 3211"/>
              <a:gd name="T80" fmla="*/ 827 w 2504"/>
              <a:gd name="T81" fmla="*/ 600 h 3211"/>
              <a:gd name="T82" fmla="*/ 816 w 2504"/>
              <a:gd name="T83" fmla="*/ 1146 h 3211"/>
              <a:gd name="T84" fmla="*/ 339 w 2504"/>
              <a:gd name="T85" fmla="*/ 614 h 3211"/>
              <a:gd name="T86" fmla="*/ 590 w 2504"/>
              <a:gd name="T87" fmla="*/ 170 h 3211"/>
              <a:gd name="T88" fmla="*/ 1366 w 2504"/>
              <a:gd name="T89" fmla="*/ 241 h 3211"/>
              <a:gd name="T90" fmla="*/ 1473 w 2504"/>
              <a:gd name="T91" fmla="*/ 207 h 3211"/>
              <a:gd name="T92" fmla="*/ 1602 w 2504"/>
              <a:gd name="T93" fmla="*/ 3 h 3211"/>
              <a:gd name="T94" fmla="*/ 1793 w 2504"/>
              <a:gd name="T95" fmla="*/ 196 h 3211"/>
              <a:gd name="T96" fmla="*/ 1691 w 2504"/>
              <a:gd name="T97" fmla="*/ 2181 h 3211"/>
              <a:gd name="T98" fmla="*/ 1624 w 2504"/>
              <a:gd name="T99" fmla="*/ 394 h 3211"/>
              <a:gd name="T100" fmla="*/ 1197 w 2504"/>
              <a:gd name="T101" fmla="*/ 2698 h 3211"/>
              <a:gd name="T102" fmla="*/ 1287 w 2504"/>
              <a:gd name="T103" fmla="*/ 2844 h 3211"/>
              <a:gd name="T104" fmla="*/ 1363 w 2504"/>
              <a:gd name="T105" fmla="*/ 2962 h 3211"/>
              <a:gd name="T106" fmla="*/ 1561 w 2504"/>
              <a:gd name="T107" fmla="*/ 3100 h 3211"/>
              <a:gd name="T108" fmla="*/ 231 w 2504"/>
              <a:gd name="T109" fmla="*/ 3211 h 3211"/>
              <a:gd name="T110" fmla="*/ 13 w 2504"/>
              <a:gd name="T111" fmla="*/ 3052 h 3211"/>
              <a:gd name="T112" fmla="*/ 69 w 2504"/>
              <a:gd name="T113" fmla="*/ 68 h 3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04" h="3211">
                <a:moveTo>
                  <a:pt x="616" y="2787"/>
                </a:moveTo>
                <a:lnTo>
                  <a:pt x="616" y="2962"/>
                </a:lnTo>
                <a:lnTo>
                  <a:pt x="1179" y="2962"/>
                </a:lnTo>
                <a:lnTo>
                  <a:pt x="1179" y="2787"/>
                </a:lnTo>
                <a:lnTo>
                  <a:pt x="616" y="2787"/>
                </a:lnTo>
                <a:close/>
                <a:moveTo>
                  <a:pt x="363" y="1909"/>
                </a:moveTo>
                <a:lnTo>
                  <a:pt x="1110" y="1909"/>
                </a:lnTo>
                <a:lnTo>
                  <a:pt x="1114" y="1936"/>
                </a:lnTo>
                <a:lnTo>
                  <a:pt x="1121" y="1965"/>
                </a:lnTo>
                <a:lnTo>
                  <a:pt x="1137" y="2009"/>
                </a:lnTo>
                <a:lnTo>
                  <a:pt x="1153" y="2051"/>
                </a:lnTo>
                <a:lnTo>
                  <a:pt x="363" y="2051"/>
                </a:lnTo>
                <a:lnTo>
                  <a:pt x="344" y="2049"/>
                </a:lnTo>
                <a:lnTo>
                  <a:pt x="327" y="2041"/>
                </a:lnTo>
                <a:lnTo>
                  <a:pt x="313" y="2030"/>
                </a:lnTo>
                <a:lnTo>
                  <a:pt x="303" y="2015"/>
                </a:lnTo>
                <a:lnTo>
                  <a:pt x="295" y="1999"/>
                </a:lnTo>
                <a:lnTo>
                  <a:pt x="293" y="1980"/>
                </a:lnTo>
                <a:lnTo>
                  <a:pt x="295" y="1961"/>
                </a:lnTo>
                <a:lnTo>
                  <a:pt x="303" y="1944"/>
                </a:lnTo>
                <a:lnTo>
                  <a:pt x="313" y="1930"/>
                </a:lnTo>
                <a:lnTo>
                  <a:pt x="327" y="1919"/>
                </a:lnTo>
                <a:lnTo>
                  <a:pt x="344" y="1912"/>
                </a:lnTo>
                <a:lnTo>
                  <a:pt x="363" y="1909"/>
                </a:lnTo>
                <a:close/>
                <a:moveTo>
                  <a:pt x="1285" y="1829"/>
                </a:moveTo>
                <a:lnTo>
                  <a:pt x="1296" y="1830"/>
                </a:lnTo>
                <a:lnTo>
                  <a:pt x="1309" y="1832"/>
                </a:lnTo>
                <a:lnTo>
                  <a:pt x="1322" y="1837"/>
                </a:lnTo>
                <a:lnTo>
                  <a:pt x="1334" y="1843"/>
                </a:lnTo>
                <a:lnTo>
                  <a:pt x="1347" y="1851"/>
                </a:lnTo>
                <a:lnTo>
                  <a:pt x="1360" y="1861"/>
                </a:lnTo>
                <a:lnTo>
                  <a:pt x="1370" y="1870"/>
                </a:lnTo>
                <a:lnTo>
                  <a:pt x="1380" y="1881"/>
                </a:lnTo>
                <a:lnTo>
                  <a:pt x="1383" y="1883"/>
                </a:lnTo>
                <a:lnTo>
                  <a:pt x="1389" y="1889"/>
                </a:lnTo>
                <a:lnTo>
                  <a:pt x="1397" y="1901"/>
                </a:lnTo>
                <a:lnTo>
                  <a:pt x="1407" y="1916"/>
                </a:lnTo>
                <a:lnTo>
                  <a:pt x="1419" y="1934"/>
                </a:lnTo>
                <a:lnTo>
                  <a:pt x="1433" y="1956"/>
                </a:lnTo>
                <a:lnTo>
                  <a:pt x="1447" y="1979"/>
                </a:lnTo>
                <a:lnTo>
                  <a:pt x="1463" y="2005"/>
                </a:lnTo>
                <a:lnTo>
                  <a:pt x="1480" y="2033"/>
                </a:lnTo>
                <a:lnTo>
                  <a:pt x="1498" y="2060"/>
                </a:lnTo>
                <a:lnTo>
                  <a:pt x="1516" y="2090"/>
                </a:lnTo>
                <a:lnTo>
                  <a:pt x="1534" y="2119"/>
                </a:lnTo>
                <a:lnTo>
                  <a:pt x="1552" y="2148"/>
                </a:lnTo>
                <a:lnTo>
                  <a:pt x="1570" y="2177"/>
                </a:lnTo>
                <a:lnTo>
                  <a:pt x="1587" y="2205"/>
                </a:lnTo>
                <a:lnTo>
                  <a:pt x="1602" y="2230"/>
                </a:lnTo>
                <a:lnTo>
                  <a:pt x="1617" y="2254"/>
                </a:lnTo>
                <a:lnTo>
                  <a:pt x="1631" y="2275"/>
                </a:lnTo>
                <a:lnTo>
                  <a:pt x="1644" y="2293"/>
                </a:lnTo>
                <a:lnTo>
                  <a:pt x="1654" y="2308"/>
                </a:lnTo>
                <a:lnTo>
                  <a:pt x="1663" y="2320"/>
                </a:lnTo>
                <a:lnTo>
                  <a:pt x="1668" y="2326"/>
                </a:lnTo>
                <a:lnTo>
                  <a:pt x="1672" y="2328"/>
                </a:lnTo>
                <a:lnTo>
                  <a:pt x="1673" y="2326"/>
                </a:lnTo>
                <a:lnTo>
                  <a:pt x="1676" y="2321"/>
                </a:lnTo>
                <a:lnTo>
                  <a:pt x="1680" y="2312"/>
                </a:lnTo>
                <a:lnTo>
                  <a:pt x="1687" y="2303"/>
                </a:lnTo>
                <a:lnTo>
                  <a:pt x="1696" y="2291"/>
                </a:lnTo>
                <a:lnTo>
                  <a:pt x="1706" y="2279"/>
                </a:lnTo>
                <a:lnTo>
                  <a:pt x="1718" y="2269"/>
                </a:lnTo>
                <a:lnTo>
                  <a:pt x="1732" y="2258"/>
                </a:lnTo>
                <a:lnTo>
                  <a:pt x="1748" y="2249"/>
                </a:lnTo>
                <a:lnTo>
                  <a:pt x="1765" y="2243"/>
                </a:lnTo>
                <a:lnTo>
                  <a:pt x="1784" y="2240"/>
                </a:lnTo>
                <a:lnTo>
                  <a:pt x="1805" y="2242"/>
                </a:lnTo>
                <a:lnTo>
                  <a:pt x="1827" y="2247"/>
                </a:lnTo>
                <a:lnTo>
                  <a:pt x="1850" y="2259"/>
                </a:lnTo>
                <a:lnTo>
                  <a:pt x="1876" y="2277"/>
                </a:lnTo>
                <a:lnTo>
                  <a:pt x="1877" y="2275"/>
                </a:lnTo>
                <a:lnTo>
                  <a:pt x="1881" y="2270"/>
                </a:lnTo>
                <a:lnTo>
                  <a:pt x="1887" y="2262"/>
                </a:lnTo>
                <a:lnTo>
                  <a:pt x="1896" y="2253"/>
                </a:lnTo>
                <a:lnTo>
                  <a:pt x="1906" y="2243"/>
                </a:lnTo>
                <a:lnTo>
                  <a:pt x="1919" y="2233"/>
                </a:lnTo>
                <a:lnTo>
                  <a:pt x="1933" y="2224"/>
                </a:lnTo>
                <a:lnTo>
                  <a:pt x="1949" y="2216"/>
                </a:lnTo>
                <a:lnTo>
                  <a:pt x="1967" y="2212"/>
                </a:lnTo>
                <a:lnTo>
                  <a:pt x="1986" y="2211"/>
                </a:lnTo>
                <a:lnTo>
                  <a:pt x="2008" y="2213"/>
                </a:lnTo>
                <a:lnTo>
                  <a:pt x="2030" y="2222"/>
                </a:lnTo>
                <a:lnTo>
                  <a:pt x="2053" y="2236"/>
                </a:lnTo>
                <a:lnTo>
                  <a:pt x="2078" y="2256"/>
                </a:lnTo>
                <a:lnTo>
                  <a:pt x="2079" y="2256"/>
                </a:lnTo>
                <a:lnTo>
                  <a:pt x="2086" y="2254"/>
                </a:lnTo>
                <a:lnTo>
                  <a:pt x="2094" y="2250"/>
                </a:lnTo>
                <a:lnTo>
                  <a:pt x="2106" y="2247"/>
                </a:lnTo>
                <a:lnTo>
                  <a:pt x="2119" y="2245"/>
                </a:lnTo>
                <a:lnTo>
                  <a:pt x="2135" y="2242"/>
                </a:lnTo>
                <a:lnTo>
                  <a:pt x="2152" y="2241"/>
                </a:lnTo>
                <a:lnTo>
                  <a:pt x="2171" y="2241"/>
                </a:lnTo>
                <a:lnTo>
                  <a:pt x="2190" y="2242"/>
                </a:lnTo>
                <a:lnTo>
                  <a:pt x="2210" y="2246"/>
                </a:lnTo>
                <a:lnTo>
                  <a:pt x="2229" y="2254"/>
                </a:lnTo>
                <a:lnTo>
                  <a:pt x="2248" y="2263"/>
                </a:lnTo>
                <a:lnTo>
                  <a:pt x="2266" y="2277"/>
                </a:lnTo>
                <a:lnTo>
                  <a:pt x="2283" y="2295"/>
                </a:lnTo>
                <a:lnTo>
                  <a:pt x="2298" y="2317"/>
                </a:lnTo>
                <a:lnTo>
                  <a:pt x="2311" y="2344"/>
                </a:lnTo>
                <a:lnTo>
                  <a:pt x="2312" y="2347"/>
                </a:lnTo>
                <a:lnTo>
                  <a:pt x="2317" y="2354"/>
                </a:lnTo>
                <a:lnTo>
                  <a:pt x="2324" y="2365"/>
                </a:lnTo>
                <a:lnTo>
                  <a:pt x="2333" y="2381"/>
                </a:lnTo>
                <a:lnTo>
                  <a:pt x="2344" y="2400"/>
                </a:lnTo>
                <a:lnTo>
                  <a:pt x="2357" y="2422"/>
                </a:lnTo>
                <a:lnTo>
                  <a:pt x="2370" y="2448"/>
                </a:lnTo>
                <a:lnTo>
                  <a:pt x="2384" y="2477"/>
                </a:lnTo>
                <a:lnTo>
                  <a:pt x="2399" y="2509"/>
                </a:lnTo>
                <a:lnTo>
                  <a:pt x="2414" y="2542"/>
                </a:lnTo>
                <a:lnTo>
                  <a:pt x="2428" y="2578"/>
                </a:lnTo>
                <a:lnTo>
                  <a:pt x="2441" y="2616"/>
                </a:lnTo>
                <a:lnTo>
                  <a:pt x="2454" y="2655"/>
                </a:lnTo>
                <a:lnTo>
                  <a:pt x="2464" y="2695"/>
                </a:lnTo>
                <a:lnTo>
                  <a:pt x="2474" y="2736"/>
                </a:lnTo>
                <a:lnTo>
                  <a:pt x="2480" y="2778"/>
                </a:lnTo>
                <a:lnTo>
                  <a:pt x="2484" y="2820"/>
                </a:lnTo>
                <a:lnTo>
                  <a:pt x="2485" y="2861"/>
                </a:lnTo>
                <a:lnTo>
                  <a:pt x="2504" y="2961"/>
                </a:lnTo>
                <a:lnTo>
                  <a:pt x="2027" y="3201"/>
                </a:lnTo>
                <a:lnTo>
                  <a:pt x="2028" y="3200"/>
                </a:lnTo>
                <a:lnTo>
                  <a:pt x="2028" y="3197"/>
                </a:lnTo>
                <a:lnTo>
                  <a:pt x="2029" y="3192"/>
                </a:lnTo>
                <a:lnTo>
                  <a:pt x="2029" y="3184"/>
                </a:lnTo>
                <a:lnTo>
                  <a:pt x="2028" y="3177"/>
                </a:lnTo>
                <a:lnTo>
                  <a:pt x="2023" y="3168"/>
                </a:lnTo>
                <a:lnTo>
                  <a:pt x="2017" y="3158"/>
                </a:lnTo>
                <a:lnTo>
                  <a:pt x="2008" y="3150"/>
                </a:lnTo>
                <a:lnTo>
                  <a:pt x="1995" y="3140"/>
                </a:lnTo>
                <a:lnTo>
                  <a:pt x="1977" y="3133"/>
                </a:lnTo>
                <a:lnTo>
                  <a:pt x="1954" y="3125"/>
                </a:lnTo>
                <a:lnTo>
                  <a:pt x="1951" y="3125"/>
                </a:lnTo>
                <a:lnTo>
                  <a:pt x="1940" y="3125"/>
                </a:lnTo>
                <a:lnTo>
                  <a:pt x="1924" y="3124"/>
                </a:lnTo>
                <a:lnTo>
                  <a:pt x="1903" y="3123"/>
                </a:lnTo>
                <a:lnTo>
                  <a:pt x="1876" y="3119"/>
                </a:lnTo>
                <a:lnTo>
                  <a:pt x="1845" y="3114"/>
                </a:lnTo>
                <a:lnTo>
                  <a:pt x="1810" y="3106"/>
                </a:lnTo>
                <a:lnTo>
                  <a:pt x="1772" y="3095"/>
                </a:lnTo>
                <a:lnTo>
                  <a:pt x="1731" y="3082"/>
                </a:lnTo>
                <a:lnTo>
                  <a:pt x="1688" y="3064"/>
                </a:lnTo>
                <a:lnTo>
                  <a:pt x="1644" y="3043"/>
                </a:lnTo>
                <a:lnTo>
                  <a:pt x="1598" y="3017"/>
                </a:lnTo>
                <a:lnTo>
                  <a:pt x="1595" y="3016"/>
                </a:lnTo>
                <a:lnTo>
                  <a:pt x="1587" y="3013"/>
                </a:lnTo>
                <a:lnTo>
                  <a:pt x="1574" y="3009"/>
                </a:lnTo>
                <a:lnTo>
                  <a:pt x="1559" y="3002"/>
                </a:lnTo>
                <a:lnTo>
                  <a:pt x="1541" y="2996"/>
                </a:lnTo>
                <a:lnTo>
                  <a:pt x="1523" y="2988"/>
                </a:lnTo>
                <a:lnTo>
                  <a:pt x="1505" y="2979"/>
                </a:lnTo>
                <a:lnTo>
                  <a:pt x="1488" y="2969"/>
                </a:lnTo>
                <a:lnTo>
                  <a:pt x="1475" y="2960"/>
                </a:lnTo>
                <a:lnTo>
                  <a:pt x="1464" y="2950"/>
                </a:lnTo>
                <a:lnTo>
                  <a:pt x="1458" y="2942"/>
                </a:lnTo>
                <a:lnTo>
                  <a:pt x="1438" y="2914"/>
                </a:lnTo>
                <a:lnTo>
                  <a:pt x="1421" y="2892"/>
                </a:lnTo>
                <a:lnTo>
                  <a:pt x="1406" y="2873"/>
                </a:lnTo>
                <a:lnTo>
                  <a:pt x="1394" y="2859"/>
                </a:lnTo>
                <a:lnTo>
                  <a:pt x="1383" y="2848"/>
                </a:lnTo>
                <a:lnTo>
                  <a:pt x="1373" y="2838"/>
                </a:lnTo>
                <a:lnTo>
                  <a:pt x="1366" y="2832"/>
                </a:lnTo>
                <a:lnTo>
                  <a:pt x="1360" y="2826"/>
                </a:lnTo>
                <a:lnTo>
                  <a:pt x="1355" y="2822"/>
                </a:lnTo>
                <a:lnTo>
                  <a:pt x="1351" y="2818"/>
                </a:lnTo>
                <a:lnTo>
                  <a:pt x="1348" y="2814"/>
                </a:lnTo>
                <a:lnTo>
                  <a:pt x="1346" y="2811"/>
                </a:lnTo>
                <a:lnTo>
                  <a:pt x="1345" y="2806"/>
                </a:lnTo>
                <a:lnTo>
                  <a:pt x="1331" y="2798"/>
                </a:lnTo>
                <a:lnTo>
                  <a:pt x="1320" y="2789"/>
                </a:lnTo>
                <a:lnTo>
                  <a:pt x="1309" y="2778"/>
                </a:lnTo>
                <a:lnTo>
                  <a:pt x="1300" y="2764"/>
                </a:lnTo>
                <a:lnTo>
                  <a:pt x="1292" y="2750"/>
                </a:lnTo>
                <a:lnTo>
                  <a:pt x="1286" y="2735"/>
                </a:lnTo>
                <a:lnTo>
                  <a:pt x="1282" y="2720"/>
                </a:lnTo>
                <a:lnTo>
                  <a:pt x="1279" y="2706"/>
                </a:lnTo>
                <a:lnTo>
                  <a:pt x="1279" y="2692"/>
                </a:lnTo>
                <a:lnTo>
                  <a:pt x="1280" y="2678"/>
                </a:lnTo>
                <a:lnTo>
                  <a:pt x="1284" y="2665"/>
                </a:lnTo>
                <a:lnTo>
                  <a:pt x="1289" y="2654"/>
                </a:lnTo>
                <a:lnTo>
                  <a:pt x="1298" y="2646"/>
                </a:lnTo>
                <a:lnTo>
                  <a:pt x="1308" y="2640"/>
                </a:lnTo>
                <a:lnTo>
                  <a:pt x="1322" y="2636"/>
                </a:lnTo>
                <a:lnTo>
                  <a:pt x="1338" y="2636"/>
                </a:lnTo>
                <a:lnTo>
                  <a:pt x="1357" y="2640"/>
                </a:lnTo>
                <a:lnTo>
                  <a:pt x="1378" y="2648"/>
                </a:lnTo>
                <a:lnTo>
                  <a:pt x="1403" y="2660"/>
                </a:lnTo>
                <a:lnTo>
                  <a:pt x="1405" y="2662"/>
                </a:lnTo>
                <a:lnTo>
                  <a:pt x="1411" y="2666"/>
                </a:lnTo>
                <a:lnTo>
                  <a:pt x="1421" y="2673"/>
                </a:lnTo>
                <a:lnTo>
                  <a:pt x="1434" y="2682"/>
                </a:lnTo>
                <a:lnTo>
                  <a:pt x="1446" y="2693"/>
                </a:lnTo>
                <a:lnTo>
                  <a:pt x="1460" y="2703"/>
                </a:lnTo>
                <a:lnTo>
                  <a:pt x="1474" y="2714"/>
                </a:lnTo>
                <a:lnTo>
                  <a:pt x="1487" y="2724"/>
                </a:lnTo>
                <a:lnTo>
                  <a:pt x="1499" y="2732"/>
                </a:lnTo>
                <a:lnTo>
                  <a:pt x="1507" y="2740"/>
                </a:lnTo>
                <a:lnTo>
                  <a:pt x="1514" y="2744"/>
                </a:lnTo>
                <a:lnTo>
                  <a:pt x="1516" y="2745"/>
                </a:lnTo>
                <a:lnTo>
                  <a:pt x="1518" y="2747"/>
                </a:lnTo>
                <a:lnTo>
                  <a:pt x="1524" y="2751"/>
                </a:lnTo>
                <a:lnTo>
                  <a:pt x="1534" y="2759"/>
                </a:lnTo>
                <a:lnTo>
                  <a:pt x="1545" y="2769"/>
                </a:lnTo>
                <a:lnTo>
                  <a:pt x="1559" y="2778"/>
                </a:lnTo>
                <a:lnTo>
                  <a:pt x="1575" y="2789"/>
                </a:lnTo>
                <a:lnTo>
                  <a:pt x="1591" y="2800"/>
                </a:lnTo>
                <a:lnTo>
                  <a:pt x="1608" y="2808"/>
                </a:lnTo>
                <a:lnTo>
                  <a:pt x="1625" y="2817"/>
                </a:lnTo>
                <a:lnTo>
                  <a:pt x="1639" y="2822"/>
                </a:lnTo>
                <a:lnTo>
                  <a:pt x="1653" y="2824"/>
                </a:lnTo>
                <a:lnTo>
                  <a:pt x="1661" y="2817"/>
                </a:lnTo>
                <a:lnTo>
                  <a:pt x="1666" y="2806"/>
                </a:lnTo>
                <a:lnTo>
                  <a:pt x="1666" y="2792"/>
                </a:lnTo>
                <a:lnTo>
                  <a:pt x="1664" y="2775"/>
                </a:lnTo>
                <a:lnTo>
                  <a:pt x="1659" y="2756"/>
                </a:lnTo>
                <a:lnTo>
                  <a:pt x="1653" y="2734"/>
                </a:lnTo>
                <a:lnTo>
                  <a:pt x="1644" y="2712"/>
                </a:lnTo>
                <a:lnTo>
                  <a:pt x="1634" y="2689"/>
                </a:lnTo>
                <a:lnTo>
                  <a:pt x="1622" y="2665"/>
                </a:lnTo>
                <a:lnTo>
                  <a:pt x="1611" y="2641"/>
                </a:lnTo>
                <a:lnTo>
                  <a:pt x="1598" y="2618"/>
                </a:lnTo>
                <a:lnTo>
                  <a:pt x="1587" y="2594"/>
                </a:lnTo>
                <a:lnTo>
                  <a:pt x="1574" y="2573"/>
                </a:lnTo>
                <a:lnTo>
                  <a:pt x="1563" y="2553"/>
                </a:lnTo>
                <a:lnTo>
                  <a:pt x="1553" y="2535"/>
                </a:lnTo>
                <a:lnTo>
                  <a:pt x="1544" y="2519"/>
                </a:lnTo>
                <a:lnTo>
                  <a:pt x="1538" y="2506"/>
                </a:lnTo>
                <a:lnTo>
                  <a:pt x="1534" y="2496"/>
                </a:lnTo>
                <a:lnTo>
                  <a:pt x="1533" y="2490"/>
                </a:lnTo>
                <a:lnTo>
                  <a:pt x="1531" y="2488"/>
                </a:lnTo>
                <a:lnTo>
                  <a:pt x="1526" y="2480"/>
                </a:lnTo>
                <a:lnTo>
                  <a:pt x="1519" y="2467"/>
                </a:lnTo>
                <a:lnTo>
                  <a:pt x="1509" y="2449"/>
                </a:lnTo>
                <a:lnTo>
                  <a:pt x="1496" y="2426"/>
                </a:lnTo>
                <a:lnTo>
                  <a:pt x="1480" y="2397"/>
                </a:lnTo>
                <a:lnTo>
                  <a:pt x="1462" y="2364"/>
                </a:lnTo>
                <a:lnTo>
                  <a:pt x="1442" y="2324"/>
                </a:lnTo>
                <a:lnTo>
                  <a:pt x="1419" y="2280"/>
                </a:lnTo>
                <a:lnTo>
                  <a:pt x="1394" y="2231"/>
                </a:lnTo>
                <a:lnTo>
                  <a:pt x="1366" y="2177"/>
                </a:lnTo>
                <a:lnTo>
                  <a:pt x="1336" y="2117"/>
                </a:lnTo>
                <a:lnTo>
                  <a:pt x="1304" y="2052"/>
                </a:lnTo>
                <a:lnTo>
                  <a:pt x="1270" y="1981"/>
                </a:lnTo>
                <a:lnTo>
                  <a:pt x="1258" y="1949"/>
                </a:lnTo>
                <a:lnTo>
                  <a:pt x="1251" y="1923"/>
                </a:lnTo>
                <a:lnTo>
                  <a:pt x="1246" y="1899"/>
                </a:lnTo>
                <a:lnTo>
                  <a:pt x="1245" y="1879"/>
                </a:lnTo>
                <a:lnTo>
                  <a:pt x="1247" y="1863"/>
                </a:lnTo>
                <a:lnTo>
                  <a:pt x="1250" y="1850"/>
                </a:lnTo>
                <a:lnTo>
                  <a:pt x="1256" y="1840"/>
                </a:lnTo>
                <a:lnTo>
                  <a:pt x="1265" y="1834"/>
                </a:lnTo>
                <a:lnTo>
                  <a:pt x="1274" y="1830"/>
                </a:lnTo>
                <a:lnTo>
                  <a:pt x="1285" y="1829"/>
                </a:lnTo>
                <a:close/>
                <a:moveTo>
                  <a:pt x="363" y="1605"/>
                </a:moveTo>
                <a:lnTo>
                  <a:pt x="1434" y="1605"/>
                </a:lnTo>
                <a:lnTo>
                  <a:pt x="1453" y="1608"/>
                </a:lnTo>
                <a:lnTo>
                  <a:pt x="1469" y="1615"/>
                </a:lnTo>
                <a:lnTo>
                  <a:pt x="1483" y="1627"/>
                </a:lnTo>
                <a:lnTo>
                  <a:pt x="1495" y="1641"/>
                </a:lnTo>
                <a:lnTo>
                  <a:pt x="1501" y="1658"/>
                </a:lnTo>
                <a:lnTo>
                  <a:pt x="1504" y="1677"/>
                </a:lnTo>
                <a:lnTo>
                  <a:pt x="1501" y="1695"/>
                </a:lnTo>
                <a:lnTo>
                  <a:pt x="1495" y="1712"/>
                </a:lnTo>
                <a:lnTo>
                  <a:pt x="1483" y="1726"/>
                </a:lnTo>
                <a:lnTo>
                  <a:pt x="1469" y="1737"/>
                </a:lnTo>
                <a:lnTo>
                  <a:pt x="1453" y="1744"/>
                </a:lnTo>
                <a:lnTo>
                  <a:pt x="1434" y="1746"/>
                </a:lnTo>
                <a:lnTo>
                  <a:pt x="1418" y="1746"/>
                </a:lnTo>
                <a:lnTo>
                  <a:pt x="1394" y="1739"/>
                </a:lnTo>
                <a:lnTo>
                  <a:pt x="1368" y="1736"/>
                </a:lnTo>
                <a:lnTo>
                  <a:pt x="1343" y="1737"/>
                </a:lnTo>
                <a:lnTo>
                  <a:pt x="1318" y="1743"/>
                </a:lnTo>
                <a:lnTo>
                  <a:pt x="1314" y="1744"/>
                </a:lnTo>
                <a:lnTo>
                  <a:pt x="1312" y="1745"/>
                </a:lnTo>
                <a:lnTo>
                  <a:pt x="1310" y="1746"/>
                </a:lnTo>
                <a:lnTo>
                  <a:pt x="363" y="1746"/>
                </a:lnTo>
                <a:lnTo>
                  <a:pt x="344" y="1744"/>
                </a:lnTo>
                <a:lnTo>
                  <a:pt x="327" y="1737"/>
                </a:lnTo>
                <a:lnTo>
                  <a:pt x="313" y="1726"/>
                </a:lnTo>
                <a:lnTo>
                  <a:pt x="303" y="1712"/>
                </a:lnTo>
                <a:lnTo>
                  <a:pt x="295" y="1695"/>
                </a:lnTo>
                <a:lnTo>
                  <a:pt x="293" y="1677"/>
                </a:lnTo>
                <a:lnTo>
                  <a:pt x="295" y="1658"/>
                </a:lnTo>
                <a:lnTo>
                  <a:pt x="303" y="1641"/>
                </a:lnTo>
                <a:lnTo>
                  <a:pt x="313" y="1627"/>
                </a:lnTo>
                <a:lnTo>
                  <a:pt x="327" y="1615"/>
                </a:lnTo>
                <a:lnTo>
                  <a:pt x="344" y="1608"/>
                </a:lnTo>
                <a:lnTo>
                  <a:pt x="363" y="1605"/>
                </a:lnTo>
                <a:close/>
                <a:moveTo>
                  <a:pt x="369" y="1308"/>
                </a:moveTo>
                <a:lnTo>
                  <a:pt x="1441" y="1308"/>
                </a:lnTo>
                <a:lnTo>
                  <a:pt x="1460" y="1310"/>
                </a:lnTo>
                <a:lnTo>
                  <a:pt x="1476" y="1318"/>
                </a:lnTo>
                <a:lnTo>
                  <a:pt x="1491" y="1329"/>
                </a:lnTo>
                <a:lnTo>
                  <a:pt x="1501" y="1344"/>
                </a:lnTo>
                <a:lnTo>
                  <a:pt x="1509" y="1361"/>
                </a:lnTo>
                <a:lnTo>
                  <a:pt x="1511" y="1379"/>
                </a:lnTo>
                <a:lnTo>
                  <a:pt x="1509" y="1398"/>
                </a:lnTo>
                <a:lnTo>
                  <a:pt x="1501" y="1414"/>
                </a:lnTo>
                <a:lnTo>
                  <a:pt x="1491" y="1429"/>
                </a:lnTo>
                <a:lnTo>
                  <a:pt x="1476" y="1440"/>
                </a:lnTo>
                <a:lnTo>
                  <a:pt x="1459" y="1447"/>
                </a:lnTo>
                <a:lnTo>
                  <a:pt x="1441" y="1449"/>
                </a:lnTo>
                <a:lnTo>
                  <a:pt x="369" y="1449"/>
                </a:lnTo>
                <a:lnTo>
                  <a:pt x="351" y="1447"/>
                </a:lnTo>
                <a:lnTo>
                  <a:pt x="334" y="1440"/>
                </a:lnTo>
                <a:lnTo>
                  <a:pt x="321" y="1429"/>
                </a:lnTo>
                <a:lnTo>
                  <a:pt x="309" y="1414"/>
                </a:lnTo>
                <a:lnTo>
                  <a:pt x="302" y="1398"/>
                </a:lnTo>
                <a:lnTo>
                  <a:pt x="300" y="1379"/>
                </a:lnTo>
                <a:lnTo>
                  <a:pt x="302" y="1361"/>
                </a:lnTo>
                <a:lnTo>
                  <a:pt x="309" y="1344"/>
                </a:lnTo>
                <a:lnTo>
                  <a:pt x="321" y="1329"/>
                </a:lnTo>
                <a:lnTo>
                  <a:pt x="334" y="1318"/>
                </a:lnTo>
                <a:lnTo>
                  <a:pt x="351" y="1310"/>
                </a:lnTo>
                <a:lnTo>
                  <a:pt x="369" y="1308"/>
                </a:lnTo>
                <a:close/>
                <a:moveTo>
                  <a:pt x="388" y="650"/>
                </a:moveTo>
                <a:lnTo>
                  <a:pt x="790" y="650"/>
                </a:lnTo>
                <a:lnTo>
                  <a:pt x="790" y="1094"/>
                </a:lnTo>
                <a:lnTo>
                  <a:pt x="388" y="1094"/>
                </a:lnTo>
                <a:lnTo>
                  <a:pt x="388" y="650"/>
                </a:lnTo>
                <a:close/>
                <a:moveTo>
                  <a:pt x="363" y="625"/>
                </a:moveTo>
                <a:lnTo>
                  <a:pt x="363" y="1119"/>
                </a:lnTo>
                <a:lnTo>
                  <a:pt x="816" y="1119"/>
                </a:lnTo>
                <a:lnTo>
                  <a:pt x="816" y="625"/>
                </a:lnTo>
                <a:lnTo>
                  <a:pt x="363" y="625"/>
                </a:lnTo>
                <a:close/>
                <a:moveTo>
                  <a:pt x="363" y="598"/>
                </a:moveTo>
                <a:lnTo>
                  <a:pt x="816" y="598"/>
                </a:lnTo>
                <a:lnTo>
                  <a:pt x="827" y="600"/>
                </a:lnTo>
                <a:lnTo>
                  <a:pt x="834" y="605"/>
                </a:lnTo>
                <a:lnTo>
                  <a:pt x="841" y="614"/>
                </a:lnTo>
                <a:lnTo>
                  <a:pt x="842" y="625"/>
                </a:lnTo>
                <a:lnTo>
                  <a:pt x="842" y="1119"/>
                </a:lnTo>
                <a:lnTo>
                  <a:pt x="841" y="1130"/>
                </a:lnTo>
                <a:lnTo>
                  <a:pt x="834" y="1138"/>
                </a:lnTo>
                <a:lnTo>
                  <a:pt x="827" y="1144"/>
                </a:lnTo>
                <a:lnTo>
                  <a:pt x="816" y="1146"/>
                </a:lnTo>
                <a:lnTo>
                  <a:pt x="816" y="1146"/>
                </a:lnTo>
                <a:lnTo>
                  <a:pt x="363" y="1146"/>
                </a:lnTo>
                <a:lnTo>
                  <a:pt x="352" y="1144"/>
                </a:lnTo>
                <a:lnTo>
                  <a:pt x="344" y="1138"/>
                </a:lnTo>
                <a:lnTo>
                  <a:pt x="339" y="1130"/>
                </a:lnTo>
                <a:lnTo>
                  <a:pt x="336" y="1119"/>
                </a:lnTo>
                <a:lnTo>
                  <a:pt x="336" y="625"/>
                </a:lnTo>
                <a:lnTo>
                  <a:pt x="339" y="614"/>
                </a:lnTo>
                <a:lnTo>
                  <a:pt x="344" y="605"/>
                </a:lnTo>
                <a:lnTo>
                  <a:pt x="352" y="600"/>
                </a:lnTo>
                <a:lnTo>
                  <a:pt x="363" y="598"/>
                </a:lnTo>
                <a:close/>
                <a:moveTo>
                  <a:pt x="590" y="170"/>
                </a:moveTo>
                <a:lnTo>
                  <a:pt x="590" y="238"/>
                </a:lnTo>
                <a:lnTo>
                  <a:pt x="1208" y="238"/>
                </a:lnTo>
                <a:lnTo>
                  <a:pt x="1208" y="170"/>
                </a:lnTo>
                <a:lnTo>
                  <a:pt x="590" y="170"/>
                </a:lnTo>
                <a:close/>
                <a:moveTo>
                  <a:pt x="1414" y="146"/>
                </a:moveTo>
                <a:lnTo>
                  <a:pt x="1395" y="149"/>
                </a:lnTo>
                <a:lnTo>
                  <a:pt x="1379" y="158"/>
                </a:lnTo>
                <a:lnTo>
                  <a:pt x="1366" y="171"/>
                </a:lnTo>
                <a:lnTo>
                  <a:pt x="1358" y="188"/>
                </a:lnTo>
                <a:lnTo>
                  <a:pt x="1355" y="207"/>
                </a:lnTo>
                <a:lnTo>
                  <a:pt x="1358" y="225"/>
                </a:lnTo>
                <a:lnTo>
                  <a:pt x="1366" y="241"/>
                </a:lnTo>
                <a:lnTo>
                  <a:pt x="1379" y="254"/>
                </a:lnTo>
                <a:lnTo>
                  <a:pt x="1395" y="263"/>
                </a:lnTo>
                <a:lnTo>
                  <a:pt x="1414" y="266"/>
                </a:lnTo>
                <a:lnTo>
                  <a:pt x="1433" y="263"/>
                </a:lnTo>
                <a:lnTo>
                  <a:pt x="1448" y="254"/>
                </a:lnTo>
                <a:lnTo>
                  <a:pt x="1461" y="241"/>
                </a:lnTo>
                <a:lnTo>
                  <a:pt x="1469" y="225"/>
                </a:lnTo>
                <a:lnTo>
                  <a:pt x="1473" y="207"/>
                </a:lnTo>
                <a:lnTo>
                  <a:pt x="1469" y="188"/>
                </a:lnTo>
                <a:lnTo>
                  <a:pt x="1461" y="171"/>
                </a:lnTo>
                <a:lnTo>
                  <a:pt x="1448" y="158"/>
                </a:lnTo>
                <a:lnTo>
                  <a:pt x="1433" y="149"/>
                </a:lnTo>
                <a:lnTo>
                  <a:pt x="1414" y="146"/>
                </a:lnTo>
                <a:close/>
                <a:moveTo>
                  <a:pt x="231" y="0"/>
                </a:moveTo>
                <a:lnTo>
                  <a:pt x="1565" y="0"/>
                </a:lnTo>
                <a:lnTo>
                  <a:pt x="1602" y="3"/>
                </a:lnTo>
                <a:lnTo>
                  <a:pt x="1638" y="12"/>
                </a:lnTo>
                <a:lnTo>
                  <a:pt x="1671" y="27"/>
                </a:lnTo>
                <a:lnTo>
                  <a:pt x="1702" y="45"/>
                </a:lnTo>
                <a:lnTo>
                  <a:pt x="1729" y="68"/>
                </a:lnTo>
                <a:lnTo>
                  <a:pt x="1751" y="96"/>
                </a:lnTo>
                <a:lnTo>
                  <a:pt x="1770" y="127"/>
                </a:lnTo>
                <a:lnTo>
                  <a:pt x="1784" y="160"/>
                </a:lnTo>
                <a:lnTo>
                  <a:pt x="1793" y="196"/>
                </a:lnTo>
                <a:lnTo>
                  <a:pt x="1797" y="234"/>
                </a:lnTo>
                <a:lnTo>
                  <a:pt x="1797" y="2180"/>
                </a:lnTo>
                <a:lnTo>
                  <a:pt x="1776" y="2183"/>
                </a:lnTo>
                <a:lnTo>
                  <a:pt x="1760" y="2187"/>
                </a:lnTo>
                <a:lnTo>
                  <a:pt x="1745" y="2192"/>
                </a:lnTo>
                <a:lnTo>
                  <a:pt x="1725" y="2201"/>
                </a:lnTo>
                <a:lnTo>
                  <a:pt x="1707" y="2213"/>
                </a:lnTo>
                <a:lnTo>
                  <a:pt x="1691" y="2181"/>
                </a:lnTo>
                <a:lnTo>
                  <a:pt x="1674" y="2147"/>
                </a:lnTo>
                <a:lnTo>
                  <a:pt x="1656" y="2112"/>
                </a:lnTo>
                <a:lnTo>
                  <a:pt x="1639" y="2077"/>
                </a:lnTo>
                <a:lnTo>
                  <a:pt x="1625" y="2045"/>
                </a:lnTo>
                <a:lnTo>
                  <a:pt x="1624" y="2044"/>
                </a:lnTo>
                <a:lnTo>
                  <a:pt x="1624" y="2043"/>
                </a:lnTo>
                <a:lnTo>
                  <a:pt x="1624" y="2043"/>
                </a:lnTo>
                <a:lnTo>
                  <a:pt x="1624" y="394"/>
                </a:lnTo>
                <a:lnTo>
                  <a:pt x="173" y="394"/>
                </a:lnTo>
                <a:lnTo>
                  <a:pt x="173" y="2602"/>
                </a:lnTo>
                <a:lnTo>
                  <a:pt x="1206" y="2602"/>
                </a:lnTo>
                <a:lnTo>
                  <a:pt x="1200" y="2617"/>
                </a:lnTo>
                <a:lnTo>
                  <a:pt x="1196" y="2632"/>
                </a:lnTo>
                <a:lnTo>
                  <a:pt x="1194" y="2649"/>
                </a:lnTo>
                <a:lnTo>
                  <a:pt x="1194" y="2672"/>
                </a:lnTo>
                <a:lnTo>
                  <a:pt x="1197" y="2698"/>
                </a:lnTo>
                <a:lnTo>
                  <a:pt x="1204" y="2724"/>
                </a:lnTo>
                <a:lnTo>
                  <a:pt x="1213" y="2748"/>
                </a:lnTo>
                <a:lnTo>
                  <a:pt x="1226" y="2773"/>
                </a:lnTo>
                <a:lnTo>
                  <a:pt x="1243" y="2795"/>
                </a:lnTo>
                <a:lnTo>
                  <a:pt x="1262" y="2814"/>
                </a:lnTo>
                <a:lnTo>
                  <a:pt x="1272" y="2828"/>
                </a:lnTo>
                <a:lnTo>
                  <a:pt x="1282" y="2839"/>
                </a:lnTo>
                <a:lnTo>
                  <a:pt x="1287" y="2844"/>
                </a:lnTo>
                <a:lnTo>
                  <a:pt x="1293" y="2852"/>
                </a:lnTo>
                <a:lnTo>
                  <a:pt x="1302" y="2863"/>
                </a:lnTo>
                <a:lnTo>
                  <a:pt x="1311" y="2876"/>
                </a:lnTo>
                <a:lnTo>
                  <a:pt x="1324" y="2894"/>
                </a:lnTo>
                <a:lnTo>
                  <a:pt x="1338" y="2916"/>
                </a:lnTo>
                <a:lnTo>
                  <a:pt x="1353" y="2944"/>
                </a:lnTo>
                <a:lnTo>
                  <a:pt x="1358" y="2952"/>
                </a:lnTo>
                <a:lnTo>
                  <a:pt x="1363" y="2962"/>
                </a:lnTo>
                <a:lnTo>
                  <a:pt x="1371" y="2973"/>
                </a:lnTo>
                <a:lnTo>
                  <a:pt x="1383" y="2985"/>
                </a:lnTo>
                <a:lnTo>
                  <a:pt x="1399" y="2999"/>
                </a:lnTo>
                <a:lnTo>
                  <a:pt x="1419" y="3014"/>
                </a:lnTo>
                <a:lnTo>
                  <a:pt x="1444" y="3030"/>
                </a:lnTo>
                <a:lnTo>
                  <a:pt x="1476" y="3048"/>
                </a:lnTo>
                <a:lnTo>
                  <a:pt x="1514" y="3067"/>
                </a:lnTo>
                <a:lnTo>
                  <a:pt x="1561" y="3100"/>
                </a:lnTo>
                <a:lnTo>
                  <a:pt x="1609" y="3126"/>
                </a:lnTo>
                <a:lnTo>
                  <a:pt x="1653" y="3150"/>
                </a:lnTo>
                <a:lnTo>
                  <a:pt x="1697" y="3168"/>
                </a:lnTo>
                <a:lnTo>
                  <a:pt x="1668" y="3186"/>
                </a:lnTo>
                <a:lnTo>
                  <a:pt x="1635" y="3200"/>
                </a:lnTo>
                <a:lnTo>
                  <a:pt x="1601" y="3209"/>
                </a:lnTo>
                <a:lnTo>
                  <a:pt x="1565" y="3211"/>
                </a:lnTo>
                <a:lnTo>
                  <a:pt x="231" y="3211"/>
                </a:lnTo>
                <a:lnTo>
                  <a:pt x="194" y="3208"/>
                </a:lnTo>
                <a:lnTo>
                  <a:pt x="158" y="3199"/>
                </a:lnTo>
                <a:lnTo>
                  <a:pt x="125" y="3185"/>
                </a:lnTo>
                <a:lnTo>
                  <a:pt x="95" y="3166"/>
                </a:lnTo>
                <a:lnTo>
                  <a:pt x="69" y="3142"/>
                </a:lnTo>
                <a:lnTo>
                  <a:pt x="45" y="3116"/>
                </a:lnTo>
                <a:lnTo>
                  <a:pt x="26" y="3085"/>
                </a:lnTo>
                <a:lnTo>
                  <a:pt x="13" y="3052"/>
                </a:lnTo>
                <a:lnTo>
                  <a:pt x="3" y="3015"/>
                </a:lnTo>
                <a:lnTo>
                  <a:pt x="0" y="2977"/>
                </a:lnTo>
                <a:lnTo>
                  <a:pt x="0" y="234"/>
                </a:lnTo>
                <a:lnTo>
                  <a:pt x="3" y="196"/>
                </a:lnTo>
                <a:lnTo>
                  <a:pt x="13" y="160"/>
                </a:lnTo>
                <a:lnTo>
                  <a:pt x="26" y="127"/>
                </a:lnTo>
                <a:lnTo>
                  <a:pt x="45" y="96"/>
                </a:lnTo>
                <a:lnTo>
                  <a:pt x="69" y="68"/>
                </a:lnTo>
                <a:lnTo>
                  <a:pt x="95" y="45"/>
                </a:lnTo>
                <a:lnTo>
                  <a:pt x="125" y="27"/>
                </a:lnTo>
                <a:lnTo>
                  <a:pt x="158" y="12"/>
                </a:lnTo>
                <a:lnTo>
                  <a:pt x="194" y="3"/>
                </a:lnTo>
                <a:lnTo>
                  <a:pt x="231" y="0"/>
                </a:lnTo>
                <a:close/>
              </a:path>
            </a:pathLst>
          </a:custGeom>
          <a:solidFill>
            <a:schemeClr val="accent3"/>
          </a:solid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nvGrpSpPr>
          <p:cNvPr id="54" name="Group 53"/>
          <p:cNvGrpSpPr/>
          <p:nvPr/>
        </p:nvGrpSpPr>
        <p:grpSpPr>
          <a:xfrm>
            <a:off x="19261375" y="5195292"/>
            <a:ext cx="1512634" cy="1467967"/>
            <a:chOff x="2743200" y="1271588"/>
            <a:chExt cx="3548063" cy="3443288"/>
          </a:xfrm>
          <a:solidFill>
            <a:schemeClr val="accent4"/>
          </a:solidFill>
        </p:grpSpPr>
        <p:sp>
          <p:nvSpPr>
            <p:cNvPr id="55" name="Freeform 50"/>
            <p:cNvSpPr>
              <a:spLocks/>
            </p:cNvSpPr>
            <p:nvPr/>
          </p:nvSpPr>
          <p:spPr bwMode="auto">
            <a:xfrm>
              <a:off x="4657725" y="1271588"/>
              <a:ext cx="1633538" cy="2370138"/>
            </a:xfrm>
            <a:custGeom>
              <a:avLst/>
              <a:gdLst>
                <a:gd name="T0" fmla="*/ 515 w 2056"/>
                <a:gd name="T1" fmla="*/ 4 h 2988"/>
                <a:gd name="T2" fmla="*/ 746 w 2056"/>
                <a:gd name="T3" fmla="*/ 29 h 2988"/>
                <a:gd name="T4" fmla="*/ 964 w 2056"/>
                <a:gd name="T5" fmla="*/ 78 h 2988"/>
                <a:gd name="T6" fmla="*/ 1169 w 2056"/>
                <a:gd name="T7" fmla="*/ 149 h 2988"/>
                <a:gd name="T8" fmla="*/ 1359 w 2056"/>
                <a:gd name="T9" fmla="*/ 238 h 2988"/>
                <a:gd name="T10" fmla="*/ 1530 w 2056"/>
                <a:gd name="T11" fmla="*/ 347 h 2988"/>
                <a:gd name="T12" fmla="*/ 1682 w 2056"/>
                <a:gd name="T13" fmla="*/ 472 h 2988"/>
                <a:gd name="T14" fmla="*/ 1811 w 2056"/>
                <a:gd name="T15" fmla="*/ 611 h 2988"/>
                <a:gd name="T16" fmla="*/ 1915 w 2056"/>
                <a:gd name="T17" fmla="*/ 764 h 2988"/>
                <a:gd name="T18" fmla="*/ 1991 w 2056"/>
                <a:gd name="T19" fmla="*/ 927 h 2988"/>
                <a:gd name="T20" fmla="*/ 2040 w 2056"/>
                <a:gd name="T21" fmla="*/ 1101 h 2988"/>
                <a:gd name="T22" fmla="*/ 2056 w 2056"/>
                <a:gd name="T23" fmla="*/ 1283 h 2988"/>
                <a:gd name="T24" fmla="*/ 2041 w 2056"/>
                <a:gd name="T25" fmla="*/ 1455 h 2988"/>
                <a:gd name="T26" fmla="*/ 1998 w 2056"/>
                <a:gd name="T27" fmla="*/ 1620 h 2988"/>
                <a:gd name="T28" fmla="*/ 1929 w 2056"/>
                <a:gd name="T29" fmla="*/ 1777 h 2988"/>
                <a:gd name="T30" fmla="*/ 1834 w 2056"/>
                <a:gd name="T31" fmla="*/ 1924 h 2988"/>
                <a:gd name="T32" fmla="*/ 1717 w 2056"/>
                <a:gd name="T33" fmla="*/ 2059 h 2988"/>
                <a:gd name="T34" fmla="*/ 1584 w 2056"/>
                <a:gd name="T35" fmla="*/ 2924 h 2988"/>
                <a:gd name="T36" fmla="*/ 1552 w 2056"/>
                <a:gd name="T37" fmla="*/ 2965 h 2988"/>
                <a:gd name="T38" fmla="*/ 1510 w 2056"/>
                <a:gd name="T39" fmla="*/ 2985 h 2988"/>
                <a:gd name="T40" fmla="*/ 1468 w 2056"/>
                <a:gd name="T41" fmla="*/ 2985 h 2988"/>
                <a:gd name="T42" fmla="*/ 1428 w 2056"/>
                <a:gd name="T43" fmla="*/ 2969 h 2988"/>
                <a:gd name="T44" fmla="*/ 694 w 2056"/>
                <a:gd name="T45" fmla="*/ 2545 h 2988"/>
                <a:gd name="T46" fmla="*/ 498 w 2056"/>
                <a:gd name="T47" fmla="*/ 2562 h 2988"/>
                <a:gd name="T48" fmla="*/ 309 w 2056"/>
                <a:gd name="T49" fmla="*/ 2562 h 2988"/>
                <a:gd name="T50" fmla="*/ 104 w 2056"/>
                <a:gd name="T51" fmla="*/ 2452 h 2988"/>
                <a:gd name="T52" fmla="*/ 89 w 2056"/>
                <a:gd name="T53" fmla="*/ 2315 h 2988"/>
                <a:gd name="T54" fmla="*/ 210 w 2056"/>
                <a:gd name="T55" fmla="*/ 2320 h 2988"/>
                <a:gd name="T56" fmla="*/ 397 w 2056"/>
                <a:gd name="T57" fmla="*/ 2330 h 2988"/>
                <a:gd name="T58" fmla="*/ 631 w 2056"/>
                <a:gd name="T59" fmla="*/ 2315 h 2988"/>
                <a:gd name="T60" fmla="*/ 842 w 2056"/>
                <a:gd name="T61" fmla="*/ 2280 h 2988"/>
                <a:gd name="T62" fmla="*/ 1390 w 2056"/>
                <a:gd name="T63" fmla="*/ 2657 h 2988"/>
                <a:gd name="T64" fmla="*/ 1497 w 2056"/>
                <a:gd name="T65" fmla="*/ 1949 h 2988"/>
                <a:gd name="T66" fmla="*/ 1613 w 2056"/>
                <a:gd name="T67" fmla="*/ 1826 h 2988"/>
                <a:gd name="T68" fmla="*/ 1714 w 2056"/>
                <a:gd name="T69" fmla="*/ 1680 h 2988"/>
                <a:gd name="T70" fmla="*/ 1782 w 2056"/>
                <a:gd name="T71" fmla="*/ 1525 h 2988"/>
                <a:gd name="T72" fmla="*/ 1817 w 2056"/>
                <a:gd name="T73" fmla="*/ 1365 h 2988"/>
                <a:gd name="T74" fmla="*/ 1817 w 2056"/>
                <a:gd name="T75" fmla="*/ 1203 h 2988"/>
                <a:gd name="T76" fmla="*/ 1785 w 2056"/>
                <a:gd name="T77" fmla="*/ 1046 h 2988"/>
                <a:gd name="T78" fmla="*/ 1720 w 2056"/>
                <a:gd name="T79" fmla="*/ 896 h 2988"/>
                <a:gd name="T80" fmla="*/ 1625 w 2056"/>
                <a:gd name="T81" fmla="*/ 753 h 2988"/>
                <a:gd name="T82" fmla="*/ 1500 w 2056"/>
                <a:gd name="T83" fmla="*/ 623 h 2988"/>
                <a:gd name="T84" fmla="*/ 1351 w 2056"/>
                <a:gd name="T85" fmla="*/ 507 h 2988"/>
                <a:gd name="T86" fmla="*/ 1184 w 2056"/>
                <a:gd name="T87" fmla="*/ 411 h 2988"/>
                <a:gd name="T88" fmla="*/ 1004 w 2056"/>
                <a:gd name="T89" fmla="*/ 336 h 2988"/>
                <a:gd name="T90" fmla="*/ 811 w 2056"/>
                <a:gd name="T91" fmla="*/ 280 h 2988"/>
                <a:gd name="T92" fmla="*/ 608 w 2056"/>
                <a:gd name="T93" fmla="*/ 246 h 2988"/>
                <a:gd name="T94" fmla="*/ 397 w 2056"/>
                <a:gd name="T95" fmla="*/ 235 h 2988"/>
                <a:gd name="T96" fmla="*/ 251 w 2056"/>
                <a:gd name="T97" fmla="*/ 191 h 2988"/>
                <a:gd name="T98" fmla="*/ 137 w 2056"/>
                <a:gd name="T99" fmla="*/ 105 h 2988"/>
                <a:gd name="T100" fmla="*/ 8 w 2056"/>
                <a:gd name="T101" fmla="*/ 36 h 2988"/>
                <a:gd name="T102" fmla="*/ 264 w 2056"/>
                <a:gd name="T103" fmla="*/ 4 h 2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56" h="2988">
                  <a:moveTo>
                    <a:pt x="397" y="0"/>
                  </a:moveTo>
                  <a:lnTo>
                    <a:pt x="515" y="4"/>
                  </a:lnTo>
                  <a:lnTo>
                    <a:pt x="632" y="14"/>
                  </a:lnTo>
                  <a:lnTo>
                    <a:pt x="746" y="29"/>
                  </a:lnTo>
                  <a:lnTo>
                    <a:pt x="856" y="51"/>
                  </a:lnTo>
                  <a:lnTo>
                    <a:pt x="964" y="78"/>
                  </a:lnTo>
                  <a:lnTo>
                    <a:pt x="1069" y="110"/>
                  </a:lnTo>
                  <a:lnTo>
                    <a:pt x="1169" y="149"/>
                  </a:lnTo>
                  <a:lnTo>
                    <a:pt x="1267" y="191"/>
                  </a:lnTo>
                  <a:lnTo>
                    <a:pt x="1359" y="238"/>
                  </a:lnTo>
                  <a:lnTo>
                    <a:pt x="1447" y="290"/>
                  </a:lnTo>
                  <a:lnTo>
                    <a:pt x="1530" y="347"/>
                  </a:lnTo>
                  <a:lnTo>
                    <a:pt x="1609" y="407"/>
                  </a:lnTo>
                  <a:lnTo>
                    <a:pt x="1682" y="472"/>
                  </a:lnTo>
                  <a:lnTo>
                    <a:pt x="1750" y="540"/>
                  </a:lnTo>
                  <a:lnTo>
                    <a:pt x="1811" y="611"/>
                  </a:lnTo>
                  <a:lnTo>
                    <a:pt x="1866" y="685"/>
                  </a:lnTo>
                  <a:lnTo>
                    <a:pt x="1915" y="764"/>
                  </a:lnTo>
                  <a:lnTo>
                    <a:pt x="1957" y="844"/>
                  </a:lnTo>
                  <a:lnTo>
                    <a:pt x="1991" y="927"/>
                  </a:lnTo>
                  <a:lnTo>
                    <a:pt x="2020" y="1013"/>
                  </a:lnTo>
                  <a:lnTo>
                    <a:pt x="2040" y="1101"/>
                  </a:lnTo>
                  <a:lnTo>
                    <a:pt x="2052" y="1191"/>
                  </a:lnTo>
                  <a:lnTo>
                    <a:pt x="2056" y="1283"/>
                  </a:lnTo>
                  <a:lnTo>
                    <a:pt x="2052" y="1369"/>
                  </a:lnTo>
                  <a:lnTo>
                    <a:pt x="2041" y="1455"/>
                  </a:lnTo>
                  <a:lnTo>
                    <a:pt x="2024" y="1539"/>
                  </a:lnTo>
                  <a:lnTo>
                    <a:pt x="1998" y="1620"/>
                  </a:lnTo>
                  <a:lnTo>
                    <a:pt x="1967" y="1699"/>
                  </a:lnTo>
                  <a:lnTo>
                    <a:pt x="1929" y="1777"/>
                  </a:lnTo>
                  <a:lnTo>
                    <a:pt x="1884" y="1851"/>
                  </a:lnTo>
                  <a:lnTo>
                    <a:pt x="1834" y="1924"/>
                  </a:lnTo>
                  <a:lnTo>
                    <a:pt x="1778" y="1993"/>
                  </a:lnTo>
                  <a:lnTo>
                    <a:pt x="1717" y="2059"/>
                  </a:lnTo>
                  <a:lnTo>
                    <a:pt x="1591" y="2898"/>
                  </a:lnTo>
                  <a:lnTo>
                    <a:pt x="1584" y="2924"/>
                  </a:lnTo>
                  <a:lnTo>
                    <a:pt x="1571" y="2946"/>
                  </a:lnTo>
                  <a:lnTo>
                    <a:pt x="1552" y="2965"/>
                  </a:lnTo>
                  <a:lnTo>
                    <a:pt x="1530" y="2978"/>
                  </a:lnTo>
                  <a:lnTo>
                    <a:pt x="1510" y="2985"/>
                  </a:lnTo>
                  <a:lnTo>
                    <a:pt x="1488" y="2988"/>
                  </a:lnTo>
                  <a:lnTo>
                    <a:pt x="1468" y="2985"/>
                  </a:lnTo>
                  <a:lnTo>
                    <a:pt x="1447" y="2978"/>
                  </a:lnTo>
                  <a:lnTo>
                    <a:pt x="1428" y="2969"/>
                  </a:lnTo>
                  <a:lnTo>
                    <a:pt x="789" y="2528"/>
                  </a:lnTo>
                  <a:lnTo>
                    <a:pt x="694" y="2545"/>
                  </a:lnTo>
                  <a:lnTo>
                    <a:pt x="597" y="2556"/>
                  </a:lnTo>
                  <a:lnTo>
                    <a:pt x="498" y="2562"/>
                  </a:lnTo>
                  <a:lnTo>
                    <a:pt x="397" y="2565"/>
                  </a:lnTo>
                  <a:lnTo>
                    <a:pt x="309" y="2562"/>
                  </a:lnTo>
                  <a:lnTo>
                    <a:pt x="207" y="2508"/>
                  </a:lnTo>
                  <a:lnTo>
                    <a:pt x="104" y="2452"/>
                  </a:lnTo>
                  <a:lnTo>
                    <a:pt x="0" y="2396"/>
                  </a:lnTo>
                  <a:lnTo>
                    <a:pt x="89" y="2315"/>
                  </a:lnTo>
                  <a:lnTo>
                    <a:pt x="118" y="2310"/>
                  </a:lnTo>
                  <a:lnTo>
                    <a:pt x="210" y="2320"/>
                  </a:lnTo>
                  <a:lnTo>
                    <a:pt x="302" y="2327"/>
                  </a:lnTo>
                  <a:lnTo>
                    <a:pt x="397" y="2330"/>
                  </a:lnTo>
                  <a:lnTo>
                    <a:pt x="514" y="2326"/>
                  </a:lnTo>
                  <a:lnTo>
                    <a:pt x="631" y="2315"/>
                  </a:lnTo>
                  <a:lnTo>
                    <a:pt x="746" y="2297"/>
                  </a:lnTo>
                  <a:lnTo>
                    <a:pt x="842" y="2280"/>
                  </a:lnTo>
                  <a:lnTo>
                    <a:pt x="922" y="2335"/>
                  </a:lnTo>
                  <a:lnTo>
                    <a:pt x="1390" y="2657"/>
                  </a:lnTo>
                  <a:lnTo>
                    <a:pt x="1485" y="2024"/>
                  </a:lnTo>
                  <a:lnTo>
                    <a:pt x="1497" y="1949"/>
                  </a:lnTo>
                  <a:lnTo>
                    <a:pt x="1550" y="1894"/>
                  </a:lnTo>
                  <a:lnTo>
                    <a:pt x="1613" y="1826"/>
                  </a:lnTo>
                  <a:lnTo>
                    <a:pt x="1668" y="1754"/>
                  </a:lnTo>
                  <a:lnTo>
                    <a:pt x="1714" y="1680"/>
                  </a:lnTo>
                  <a:lnTo>
                    <a:pt x="1752" y="1604"/>
                  </a:lnTo>
                  <a:lnTo>
                    <a:pt x="1782" y="1525"/>
                  </a:lnTo>
                  <a:lnTo>
                    <a:pt x="1804" y="1446"/>
                  </a:lnTo>
                  <a:lnTo>
                    <a:pt x="1817" y="1365"/>
                  </a:lnTo>
                  <a:lnTo>
                    <a:pt x="1822" y="1283"/>
                  </a:lnTo>
                  <a:lnTo>
                    <a:pt x="1817" y="1203"/>
                  </a:lnTo>
                  <a:lnTo>
                    <a:pt x="1805" y="1124"/>
                  </a:lnTo>
                  <a:lnTo>
                    <a:pt x="1785" y="1046"/>
                  </a:lnTo>
                  <a:lnTo>
                    <a:pt x="1756" y="969"/>
                  </a:lnTo>
                  <a:lnTo>
                    <a:pt x="1720" y="896"/>
                  </a:lnTo>
                  <a:lnTo>
                    <a:pt x="1676" y="824"/>
                  </a:lnTo>
                  <a:lnTo>
                    <a:pt x="1625" y="753"/>
                  </a:lnTo>
                  <a:lnTo>
                    <a:pt x="1567" y="687"/>
                  </a:lnTo>
                  <a:lnTo>
                    <a:pt x="1500" y="623"/>
                  </a:lnTo>
                  <a:lnTo>
                    <a:pt x="1427" y="562"/>
                  </a:lnTo>
                  <a:lnTo>
                    <a:pt x="1351" y="507"/>
                  </a:lnTo>
                  <a:lnTo>
                    <a:pt x="1270" y="457"/>
                  </a:lnTo>
                  <a:lnTo>
                    <a:pt x="1184" y="411"/>
                  </a:lnTo>
                  <a:lnTo>
                    <a:pt x="1096" y="371"/>
                  </a:lnTo>
                  <a:lnTo>
                    <a:pt x="1004" y="336"/>
                  </a:lnTo>
                  <a:lnTo>
                    <a:pt x="909" y="306"/>
                  </a:lnTo>
                  <a:lnTo>
                    <a:pt x="811" y="280"/>
                  </a:lnTo>
                  <a:lnTo>
                    <a:pt x="711" y="261"/>
                  </a:lnTo>
                  <a:lnTo>
                    <a:pt x="608" y="246"/>
                  </a:lnTo>
                  <a:lnTo>
                    <a:pt x="503" y="238"/>
                  </a:lnTo>
                  <a:lnTo>
                    <a:pt x="397" y="235"/>
                  </a:lnTo>
                  <a:lnTo>
                    <a:pt x="302" y="238"/>
                  </a:lnTo>
                  <a:lnTo>
                    <a:pt x="251" y="191"/>
                  </a:lnTo>
                  <a:lnTo>
                    <a:pt x="195" y="146"/>
                  </a:lnTo>
                  <a:lnTo>
                    <a:pt x="137" y="105"/>
                  </a:lnTo>
                  <a:lnTo>
                    <a:pt x="75" y="68"/>
                  </a:lnTo>
                  <a:lnTo>
                    <a:pt x="8" y="36"/>
                  </a:lnTo>
                  <a:lnTo>
                    <a:pt x="134" y="17"/>
                  </a:lnTo>
                  <a:lnTo>
                    <a:pt x="264" y="4"/>
                  </a:lnTo>
                  <a:lnTo>
                    <a:pt x="397"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6" name="Freeform 51"/>
            <p:cNvSpPr>
              <a:spLocks/>
            </p:cNvSpPr>
            <p:nvPr/>
          </p:nvSpPr>
          <p:spPr bwMode="auto">
            <a:xfrm>
              <a:off x="2743200" y="3227388"/>
              <a:ext cx="2759075" cy="1487488"/>
            </a:xfrm>
            <a:custGeom>
              <a:avLst/>
              <a:gdLst>
                <a:gd name="T0" fmla="*/ 1225 w 3476"/>
                <a:gd name="T1" fmla="*/ 14 h 1875"/>
                <a:gd name="T2" fmla="*/ 1424 w 3476"/>
                <a:gd name="T3" fmla="*/ 134 h 1875"/>
                <a:gd name="T4" fmla="*/ 1587 w 3476"/>
                <a:gd name="T5" fmla="*/ 188 h 1875"/>
                <a:gd name="T6" fmla="*/ 1738 w 3476"/>
                <a:gd name="T7" fmla="*/ 550 h 1875"/>
                <a:gd name="T8" fmla="*/ 1889 w 3476"/>
                <a:gd name="T9" fmla="*/ 188 h 1875"/>
                <a:gd name="T10" fmla="*/ 2052 w 3476"/>
                <a:gd name="T11" fmla="*/ 134 h 1875"/>
                <a:gd name="T12" fmla="*/ 2252 w 3476"/>
                <a:gd name="T13" fmla="*/ 14 h 1875"/>
                <a:gd name="T14" fmla="*/ 2309 w 3476"/>
                <a:gd name="T15" fmla="*/ 2 h 1875"/>
                <a:gd name="T16" fmla="*/ 2365 w 3476"/>
                <a:gd name="T17" fmla="*/ 30 h 1875"/>
                <a:gd name="T18" fmla="*/ 2505 w 3476"/>
                <a:gd name="T19" fmla="*/ 106 h 1875"/>
                <a:gd name="T20" fmla="*/ 2669 w 3476"/>
                <a:gd name="T21" fmla="*/ 195 h 1875"/>
                <a:gd name="T22" fmla="*/ 2838 w 3476"/>
                <a:gd name="T23" fmla="*/ 287 h 1875"/>
                <a:gd name="T24" fmla="*/ 2989 w 3476"/>
                <a:gd name="T25" fmla="*/ 374 h 1875"/>
                <a:gd name="T26" fmla="*/ 3105 w 3476"/>
                <a:gd name="T27" fmla="*/ 444 h 1875"/>
                <a:gd name="T28" fmla="*/ 3211 w 3476"/>
                <a:gd name="T29" fmla="*/ 535 h 1875"/>
                <a:gd name="T30" fmla="*/ 3308 w 3476"/>
                <a:gd name="T31" fmla="*/ 687 h 1875"/>
                <a:gd name="T32" fmla="*/ 3383 w 3476"/>
                <a:gd name="T33" fmla="*/ 876 h 1875"/>
                <a:gd name="T34" fmla="*/ 3437 w 3476"/>
                <a:gd name="T35" fmla="*/ 1080 h 1875"/>
                <a:gd name="T36" fmla="*/ 3475 w 3476"/>
                <a:gd name="T37" fmla="*/ 1279 h 1875"/>
                <a:gd name="T38" fmla="*/ 3471 w 3476"/>
                <a:gd name="T39" fmla="*/ 1315 h 1875"/>
                <a:gd name="T40" fmla="*/ 3457 w 3476"/>
                <a:gd name="T41" fmla="*/ 1342 h 1875"/>
                <a:gd name="T42" fmla="*/ 3426 w 3476"/>
                <a:gd name="T43" fmla="*/ 1389 h 1875"/>
                <a:gd name="T44" fmla="*/ 3372 w 3476"/>
                <a:gd name="T45" fmla="*/ 1452 h 1875"/>
                <a:gd name="T46" fmla="*/ 3289 w 3476"/>
                <a:gd name="T47" fmla="*/ 1525 h 1875"/>
                <a:gd name="T48" fmla="*/ 3171 w 3476"/>
                <a:gd name="T49" fmla="*/ 1602 h 1875"/>
                <a:gd name="T50" fmla="*/ 3014 w 3476"/>
                <a:gd name="T51" fmla="*/ 1678 h 1875"/>
                <a:gd name="T52" fmla="*/ 2812 w 3476"/>
                <a:gd name="T53" fmla="*/ 1748 h 1875"/>
                <a:gd name="T54" fmla="*/ 2558 w 3476"/>
                <a:gd name="T55" fmla="*/ 1808 h 1875"/>
                <a:gd name="T56" fmla="*/ 2247 w 3476"/>
                <a:gd name="T57" fmla="*/ 1852 h 1875"/>
                <a:gd name="T58" fmla="*/ 1877 w 3476"/>
                <a:gd name="T59" fmla="*/ 1873 h 1875"/>
                <a:gd name="T60" fmla="*/ 1469 w 3476"/>
                <a:gd name="T61" fmla="*/ 1869 h 1875"/>
                <a:gd name="T62" fmla="*/ 1118 w 3476"/>
                <a:gd name="T63" fmla="*/ 1839 h 1875"/>
                <a:gd name="T64" fmla="*/ 827 w 3476"/>
                <a:gd name="T65" fmla="*/ 1790 h 1875"/>
                <a:gd name="T66" fmla="*/ 591 w 3476"/>
                <a:gd name="T67" fmla="*/ 1727 h 1875"/>
                <a:gd name="T68" fmla="*/ 406 w 3476"/>
                <a:gd name="T69" fmla="*/ 1653 h 1875"/>
                <a:gd name="T70" fmla="*/ 262 w 3476"/>
                <a:gd name="T71" fmla="*/ 1576 h 1875"/>
                <a:gd name="T72" fmla="*/ 156 w 3476"/>
                <a:gd name="T73" fmla="*/ 1500 h 1875"/>
                <a:gd name="T74" fmla="*/ 83 w 3476"/>
                <a:gd name="T75" fmla="*/ 1430 h 1875"/>
                <a:gd name="T76" fmla="*/ 37 w 3476"/>
                <a:gd name="T77" fmla="*/ 1372 h 1875"/>
                <a:gd name="T78" fmla="*/ 12 w 3476"/>
                <a:gd name="T79" fmla="*/ 1331 h 1875"/>
                <a:gd name="T80" fmla="*/ 4 w 3476"/>
                <a:gd name="T81" fmla="*/ 1312 h 1875"/>
                <a:gd name="T82" fmla="*/ 4 w 3476"/>
                <a:gd name="T83" fmla="*/ 1258 h 1875"/>
                <a:gd name="T84" fmla="*/ 26 w 3476"/>
                <a:gd name="T85" fmla="*/ 1150 h 1875"/>
                <a:gd name="T86" fmla="*/ 61 w 3476"/>
                <a:gd name="T87" fmla="*/ 999 h 1875"/>
                <a:gd name="T88" fmla="*/ 114 w 3476"/>
                <a:gd name="T89" fmla="*/ 830 h 1875"/>
                <a:gd name="T90" fmla="*/ 184 w 3476"/>
                <a:gd name="T91" fmla="*/ 664 h 1875"/>
                <a:gd name="T92" fmla="*/ 274 w 3476"/>
                <a:gd name="T93" fmla="*/ 526 h 1875"/>
                <a:gd name="T94" fmla="*/ 372 w 3476"/>
                <a:gd name="T95" fmla="*/ 444 h 1875"/>
                <a:gd name="T96" fmla="*/ 488 w 3476"/>
                <a:gd name="T97" fmla="*/ 374 h 1875"/>
                <a:gd name="T98" fmla="*/ 642 w 3476"/>
                <a:gd name="T99" fmla="*/ 287 h 1875"/>
                <a:gd name="T100" fmla="*/ 810 w 3476"/>
                <a:gd name="T101" fmla="*/ 193 h 1875"/>
                <a:gd name="T102" fmla="*/ 975 w 3476"/>
                <a:gd name="T103" fmla="*/ 104 h 1875"/>
                <a:gd name="T104" fmla="*/ 1115 w 3476"/>
                <a:gd name="T105" fmla="*/ 28 h 1875"/>
                <a:gd name="T106" fmla="*/ 1184 w 3476"/>
                <a:gd name="T107" fmla="*/ 0 h 1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76" h="1875">
                  <a:moveTo>
                    <a:pt x="1184" y="0"/>
                  </a:moveTo>
                  <a:lnTo>
                    <a:pt x="1206" y="3"/>
                  </a:lnTo>
                  <a:lnTo>
                    <a:pt x="1225" y="14"/>
                  </a:lnTo>
                  <a:lnTo>
                    <a:pt x="1289" y="60"/>
                  </a:lnTo>
                  <a:lnTo>
                    <a:pt x="1355" y="101"/>
                  </a:lnTo>
                  <a:lnTo>
                    <a:pt x="1424" y="134"/>
                  </a:lnTo>
                  <a:lnTo>
                    <a:pt x="1495" y="161"/>
                  </a:lnTo>
                  <a:lnTo>
                    <a:pt x="1567" y="180"/>
                  </a:lnTo>
                  <a:lnTo>
                    <a:pt x="1587" y="188"/>
                  </a:lnTo>
                  <a:lnTo>
                    <a:pt x="1603" y="202"/>
                  </a:lnTo>
                  <a:lnTo>
                    <a:pt x="1614" y="221"/>
                  </a:lnTo>
                  <a:lnTo>
                    <a:pt x="1738" y="550"/>
                  </a:lnTo>
                  <a:lnTo>
                    <a:pt x="1862" y="221"/>
                  </a:lnTo>
                  <a:lnTo>
                    <a:pt x="1873" y="202"/>
                  </a:lnTo>
                  <a:lnTo>
                    <a:pt x="1889" y="188"/>
                  </a:lnTo>
                  <a:lnTo>
                    <a:pt x="1910" y="180"/>
                  </a:lnTo>
                  <a:lnTo>
                    <a:pt x="1982" y="161"/>
                  </a:lnTo>
                  <a:lnTo>
                    <a:pt x="2052" y="134"/>
                  </a:lnTo>
                  <a:lnTo>
                    <a:pt x="2121" y="101"/>
                  </a:lnTo>
                  <a:lnTo>
                    <a:pt x="2188" y="60"/>
                  </a:lnTo>
                  <a:lnTo>
                    <a:pt x="2252" y="14"/>
                  </a:lnTo>
                  <a:lnTo>
                    <a:pt x="2271" y="3"/>
                  </a:lnTo>
                  <a:lnTo>
                    <a:pt x="2292" y="0"/>
                  </a:lnTo>
                  <a:lnTo>
                    <a:pt x="2309" y="2"/>
                  </a:lnTo>
                  <a:lnTo>
                    <a:pt x="2323" y="9"/>
                  </a:lnTo>
                  <a:lnTo>
                    <a:pt x="2328" y="10"/>
                  </a:lnTo>
                  <a:lnTo>
                    <a:pt x="2365" y="30"/>
                  </a:lnTo>
                  <a:lnTo>
                    <a:pt x="2409" y="53"/>
                  </a:lnTo>
                  <a:lnTo>
                    <a:pt x="2455" y="79"/>
                  </a:lnTo>
                  <a:lnTo>
                    <a:pt x="2505" y="106"/>
                  </a:lnTo>
                  <a:lnTo>
                    <a:pt x="2558" y="135"/>
                  </a:lnTo>
                  <a:lnTo>
                    <a:pt x="2614" y="165"/>
                  </a:lnTo>
                  <a:lnTo>
                    <a:pt x="2669" y="195"/>
                  </a:lnTo>
                  <a:lnTo>
                    <a:pt x="2726" y="226"/>
                  </a:lnTo>
                  <a:lnTo>
                    <a:pt x="2782" y="257"/>
                  </a:lnTo>
                  <a:lnTo>
                    <a:pt x="2838" y="287"/>
                  </a:lnTo>
                  <a:lnTo>
                    <a:pt x="2890" y="317"/>
                  </a:lnTo>
                  <a:lnTo>
                    <a:pt x="2942" y="347"/>
                  </a:lnTo>
                  <a:lnTo>
                    <a:pt x="2989" y="374"/>
                  </a:lnTo>
                  <a:lnTo>
                    <a:pt x="3033" y="400"/>
                  </a:lnTo>
                  <a:lnTo>
                    <a:pt x="3072" y="423"/>
                  </a:lnTo>
                  <a:lnTo>
                    <a:pt x="3105" y="444"/>
                  </a:lnTo>
                  <a:lnTo>
                    <a:pt x="3132" y="463"/>
                  </a:lnTo>
                  <a:lnTo>
                    <a:pt x="3173" y="495"/>
                  </a:lnTo>
                  <a:lnTo>
                    <a:pt x="3211" y="535"/>
                  </a:lnTo>
                  <a:lnTo>
                    <a:pt x="3246" y="581"/>
                  </a:lnTo>
                  <a:lnTo>
                    <a:pt x="3278" y="631"/>
                  </a:lnTo>
                  <a:lnTo>
                    <a:pt x="3308" y="687"/>
                  </a:lnTo>
                  <a:lnTo>
                    <a:pt x="3335" y="747"/>
                  </a:lnTo>
                  <a:lnTo>
                    <a:pt x="3360" y="810"/>
                  </a:lnTo>
                  <a:lnTo>
                    <a:pt x="3383" y="876"/>
                  </a:lnTo>
                  <a:lnTo>
                    <a:pt x="3403" y="942"/>
                  </a:lnTo>
                  <a:lnTo>
                    <a:pt x="3421" y="1012"/>
                  </a:lnTo>
                  <a:lnTo>
                    <a:pt x="3437" y="1080"/>
                  </a:lnTo>
                  <a:lnTo>
                    <a:pt x="3452" y="1148"/>
                  </a:lnTo>
                  <a:lnTo>
                    <a:pt x="3464" y="1214"/>
                  </a:lnTo>
                  <a:lnTo>
                    <a:pt x="3475" y="1279"/>
                  </a:lnTo>
                  <a:lnTo>
                    <a:pt x="3476" y="1296"/>
                  </a:lnTo>
                  <a:lnTo>
                    <a:pt x="3472" y="1312"/>
                  </a:lnTo>
                  <a:lnTo>
                    <a:pt x="3471" y="1315"/>
                  </a:lnTo>
                  <a:lnTo>
                    <a:pt x="3468" y="1322"/>
                  </a:lnTo>
                  <a:lnTo>
                    <a:pt x="3464" y="1331"/>
                  </a:lnTo>
                  <a:lnTo>
                    <a:pt x="3457" y="1342"/>
                  </a:lnTo>
                  <a:lnTo>
                    <a:pt x="3449" y="1357"/>
                  </a:lnTo>
                  <a:lnTo>
                    <a:pt x="3440" y="1372"/>
                  </a:lnTo>
                  <a:lnTo>
                    <a:pt x="3426" y="1389"/>
                  </a:lnTo>
                  <a:lnTo>
                    <a:pt x="3411" y="1410"/>
                  </a:lnTo>
                  <a:lnTo>
                    <a:pt x="3394" y="1430"/>
                  </a:lnTo>
                  <a:lnTo>
                    <a:pt x="3372" y="1452"/>
                  </a:lnTo>
                  <a:lnTo>
                    <a:pt x="3348" y="1476"/>
                  </a:lnTo>
                  <a:lnTo>
                    <a:pt x="3320" y="1500"/>
                  </a:lnTo>
                  <a:lnTo>
                    <a:pt x="3289" y="1525"/>
                  </a:lnTo>
                  <a:lnTo>
                    <a:pt x="3254" y="1550"/>
                  </a:lnTo>
                  <a:lnTo>
                    <a:pt x="3215" y="1576"/>
                  </a:lnTo>
                  <a:lnTo>
                    <a:pt x="3171" y="1602"/>
                  </a:lnTo>
                  <a:lnTo>
                    <a:pt x="3124" y="1627"/>
                  </a:lnTo>
                  <a:lnTo>
                    <a:pt x="3071" y="1653"/>
                  </a:lnTo>
                  <a:lnTo>
                    <a:pt x="3014" y="1678"/>
                  </a:lnTo>
                  <a:lnTo>
                    <a:pt x="2951" y="1702"/>
                  </a:lnTo>
                  <a:lnTo>
                    <a:pt x="2884" y="1727"/>
                  </a:lnTo>
                  <a:lnTo>
                    <a:pt x="2812" y="1748"/>
                  </a:lnTo>
                  <a:lnTo>
                    <a:pt x="2733" y="1770"/>
                  </a:lnTo>
                  <a:lnTo>
                    <a:pt x="2648" y="1790"/>
                  </a:lnTo>
                  <a:lnTo>
                    <a:pt x="2558" y="1808"/>
                  </a:lnTo>
                  <a:lnTo>
                    <a:pt x="2460" y="1824"/>
                  </a:lnTo>
                  <a:lnTo>
                    <a:pt x="2357" y="1839"/>
                  </a:lnTo>
                  <a:lnTo>
                    <a:pt x="2247" y="1852"/>
                  </a:lnTo>
                  <a:lnTo>
                    <a:pt x="2131" y="1861"/>
                  </a:lnTo>
                  <a:lnTo>
                    <a:pt x="2007" y="1869"/>
                  </a:lnTo>
                  <a:lnTo>
                    <a:pt x="1877" y="1873"/>
                  </a:lnTo>
                  <a:lnTo>
                    <a:pt x="1738" y="1875"/>
                  </a:lnTo>
                  <a:lnTo>
                    <a:pt x="1599" y="1873"/>
                  </a:lnTo>
                  <a:lnTo>
                    <a:pt x="1469" y="1869"/>
                  </a:lnTo>
                  <a:lnTo>
                    <a:pt x="1346" y="1861"/>
                  </a:lnTo>
                  <a:lnTo>
                    <a:pt x="1228" y="1852"/>
                  </a:lnTo>
                  <a:lnTo>
                    <a:pt x="1118" y="1839"/>
                  </a:lnTo>
                  <a:lnTo>
                    <a:pt x="1015" y="1824"/>
                  </a:lnTo>
                  <a:lnTo>
                    <a:pt x="918" y="1808"/>
                  </a:lnTo>
                  <a:lnTo>
                    <a:pt x="827" y="1790"/>
                  </a:lnTo>
                  <a:lnTo>
                    <a:pt x="743" y="1770"/>
                  </a:lnTo>
                  <a:lnTo>
                    <a:pt x="665" y="1748"/>
                  </a:lnTo>
                  <a:lnTo>
                    <a:pt x="591" y="1727"/>
                  </a:lnTo>
                  <a:lnTo>
                    <a:pt x="525" y="1702"/>
                  </a:lnTo>
                  <a:lnTo>
                    <a:pt x="463" y="1678"/>
                  </a:lnTo>
                  <a:lnTo>
                    <a:pt x="406" y="1653"/>
                  </a:lnTo>
                  <a:lnTo>
                    <a:pt x="353" y="1627"/>
                  </a:lnTo>
                  <a:lnTo>
                    <a:pt x="305" y="1602"/>
                  </a:lnTo>
                  <a:lnTo>
                    <a:pt x="262" y="1576"/>
                  </a:lnTo>
                  <a:lnTo>
                    <a:pt x="222" y="1550"/>
                  </a:lnTo>
                  <a:lnTo>
                    <a:pt x="187" y="1525"/>
                  </a:lnTo>
                  <a:lnTo>
                    <a:pt x="156" y="1500"/>
                  </a:lnTo>
                  <a:lnTo>
                    <a:pt x="129" y="1476"/>
                  </a:lnTo>
                  <a:lnTo>
                    <a:pt x="104" y="1452"/>
                  </a:lnTo>
                  <a:lnTo>
                    <a:pt x="83" y="1430"/>
                  </a:lnTo>
                  <a:lnTo>
                    <a:pt x="65" y="1410"/>
                  </a:lnTo>
                  <a:lnTo>
                    <a:pt x="49" y="1389"/>
                  </a:lnTo>
                  <a:lnTo>
                    <a:pt x="37" y="1372"/>
                  </a:lnTo>
                  <a:lnTo>
                    <a:pt x="27" y="1357"/>
                  </a:lnTo>
                  <a:lnTo>
                    <a:pt x="19" y="1342"/>
                  </a:lnTo>
                  <a:lnTo>
                    <a:pt x="12" y="1331"/>
                  </a:lnTo>
                  <a:lnTo>
                    <a:pt x="8" y="1322"/>
                  </a:lnTo>
                  <a:lnTo>
                    <a:pt x="5" y="1315"/>
                  </a:lnTo>
                  <a:lnTo>
                    <a:pt x="4" y="1312"/>
                  </a:lnTo>
                  <a:lnTo>
                    <a:pt x="0" y="1296"/>
                  </a:lnTo>
                  <a:lnTo>
                    <a:pt x="1" y="1279"/>
                  </a:lnTo>
                  <a:lnTo>
                    <a:pt x="4" y="1258"/>
                  </a:lnTo>
                  <a:lnTo>
                    <a:pt x="9" y="1228"/>
                  </a:lnTo>
                  <a:lnTo>
                    <a:pt x="16" y="1191"/>
                  </a:lnTo>
                  <a:lnTo>
                    <a:pt x="26" y="1150"/>
                  </a:lnTo>
                  <a:lnTo>
                    <a:pt x="35" y="1103"/>
                  </a:lnTo>
                  <a:lnTo>
                    <a:pt x="47" y="1052"/>
                  </a:lnTo>
                  <a:lnTo>
                    <a:pt x="61" y="999"/>
                  </a:lnTo>
                  <a:lnTo>
                    <a:pt x="77" y="944"/>
                  </a:lnTo>
                  <a:lnTo>
                    <a:pt x="94" y="887"/>
                  </a:lnTo>
                  <a:lnTo>
                    <a:pt x="114" y="830"/>
                  </a:lnTo>
                  <a:lnTo>
                    <a:pt x="136" y="772"/>
                  </a:lnTo>
                  <a:lnTo>
                    <a:pt x="159" y="718"/>
                  </a:lnTo>
                  <a:lnTo>
                    <a:pt x="184" y="664"/>
                  </a:lnTo>
                  <a:lnTo>
                    <a:pt x="212" y="613"/>
                  </a:lnTo>
                  <a:lnTo>
                    <a:pt x="241" y="567"/>
                  </a:lnTo>
                  <a:lnTo>
                    <a:pt x="274" y="526"/>
                  </a:lnTo>
                  <a:lnTo>
                    <a:pt x="308" y="491"/>
                  </a:lnTo>
                  <a:lnTo>
                    <a:pt x="345" y="461"/>
                  </a:lnTo>
                  <a:lnTo>
                    <a:pt x="372" y="444"/>
                  </a:lnTo>
                  <a:lnTo>
                    <a:pt x="406" y="423"/>
                  </a:lnTo>
                  <a:lnTo>
                    <a:pt x="445" y="400"/>
                  </a:lnTo>
                  <a:lnTo>
                    <a:pt x="488" y="374"/>
                  </a:lnTo>
                  <a:lnTo>
                    <a:pt x="536" y="347"/>
                  </a:lnTo>
                  <a:lnTo>
                    <a:pt x="587" y="317"/>
                  </a:lnTo>
                  <a:lnTo>
                    <a:pt x="642" y="287"/>
                  </a:lnTo>
                  <a:lnTo>
                    <a:pt x="697" y="256"/>
                  </a:lnTo>
                  <a:lnTo>
                    <a:pt x="753" y="225"/>
                  </a:lnTo>
                  <a:lnTo>
                    <a:pt x="810" y="193"/>
                  </a:lnTo>
                  <a:lnTo>
                    <a:pt x="867" y="162"/>
                  </a:lnTo>
                  <a:lnTo>
                    <a:pt x="922" y="132"/>
                  </a:lnTo>
                  <a:lnTo>
                    <a:pt x="975" y="104"/>
                  </a:lnTo>
                  <a:lnTo>
                    <a:pt x="1025" y="77"/>
                  </a:lnTo>
                  <a:lnTo>
                    <a:pt x="1073" y="51"/>
                  </a:lnTo>
                  <a:lnTo>
                    <a:pt x="1115" y="28"/>
                  </a:lnTo>
                  <a:lnTo>
                    <a:pt x="1153" y="9"/>
                  </a:lnTo>
                  <a:lnTo>
                    <a:pt x="1168" y="2"/>
                  </a:lnTo>
                  <a:lnTo>
                    <a:pt x="1184"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7" name="Freeform 52"/>
            <p:cNvSpPr>
              <a:spLocks/>
            </p:cNvSpPr>
            <p:nvPr/>
          </p:nvSpPr>
          <p:spPr bwMode="auto">
            <a:xfrm>
              <a:off x="3006725" y="1285875"/>
              <a:ext cx="2232025" cy="1770063"/>
            </a:xfrm>
            <a:custGeom>
              <a:avLst/>
              <a:gdLst>
                <a:gd name="T0" fmla="*/ 1703 w 2812"/>
                <a:gd name="T1" fmla="*/ 21 h 2229"/>
                <a:gd name="T2" fmla="*/ 2028 w 2812"/>
                <a:gd name="T3" fmla="*/ 110 h 2229"/>
                <a:gd name="T4" fmla="*/ 2276 w 2812"/>
                <a:gd name="T5" fmla="*/ 272 h 2229"/>
                <a:gd name="T6" fmla="*/ 2455 w 2812"/>
                <a:gd name="T7" fmla="*/ 514 h 2229"/>
                <a:gd name="T8" fmla="*/ 2562 w 2812"/>
                <a:gd name="T9" fmla="*/ 844 h 2229"/>
                <a:gd name="T10" fmla="*/ 2701 w 2812"/>
                <a:gd name="T11" fmla="*/ 1036 h 2229"/>
                <a:gd name="T12" fmla="*/ 2797 w 2812"/>
                <a:gd name="T13" fmla="*/ 1114 h 2229"/>
                <a:gd name="T14" fmla="*/ 2808 w 2812"/>
                <a:gd name="T15" fmla="*/ 1820 h 2229"/>
                <a:gd name="T16" fmla="*/ 2731 w 2812"/>
                <a:gd name="T17" fmla="*/ 1917 h 2229"/>
                <a:gd name="T18" fmla="*/ 2596 w 2812"/>
                <a:gd name="T19" fmla="*/ 1940 h 2229"/>
                <a:gd name="T20" fmla="*/ 2470 w 2812"/>
                <a:gd name="T21" fmla="*/ 2050 h 2229"/>
                <a:gd name="T22" fmla="*/ 2215 w 2812"/>
                <a:gd name="T23" fmla="*/ 2140 h 2229"/>
                <a:gd name="T24" fmla="*/ 1849 w 2812"/>
                <a:gd name="T25" fmla="*/ 2178 h 2229"/>
                <a:gd name="T26" fmla="*/ 1589 w 2812"/>
                <a:gd name="T27" fmla="*/ 2214 h 2229"/>
                <a:gd name="T28" fmla="*/ 1328 w 2812"/>
                <a:gd name="T29" fmla="*/ 2225 h 2229"/>
                <a:gd name="T30" fmla="*/ 1245 w 2812"/>
                <a:gd name="T31" fmla="*/ 2160 h 2229"/>
                <a:gd name="T32" fmla="*/ 1245 w 2812"/>
                <a:gd name="T33" fmla="*/ 2051 h 2229"/>
                <a:gd name="T34" fmla="*/ 1328 w 2812"/>
                <a:gd name="T35" fmla="*/ 1986 h 2229"/>
                <a:gd name="T36" fmla="*/ 1585 w 2812"/>
                <a:gd name="T37" fmla="*/ 1994 h 2229"/>
                <a:gd name="T38" fmla="*/ 1693 w 2812"/>
                <a:gd name="T39" fmla="*/ 2050 h 2229"/>
                <a:gd name="T40" fmla="*/ 1986 w 2812"/>
                <a:gd name="T41" fmla="*/ 2040 h 2229"/>
                <a:gd name="T42" fmla="*/ 2222 w 2812"/>
                <a:gd name="T43" fmla="*/ 2006 h 2229"/>
                <a:gd name="T44" fmla="*/ 2375 w 2812"/>
                <a:gd name="T45" fmla="*/ 1955 h 2229"/>
                <a:gd name="T46" fmla="*/ 2367 w 2812"/>
                <a:gd name="T47" fmla="*/ 1899 h 2229"/>
                <a:gd name="T48" fmla="*/ 2313 w 2812"/>
                <a:gd name="T49" fmla="*/ 1786 h 2229"/>
                <a:gd name="T50" fmla="*/ 2340 w 2812"/>
                <a:gd name="T51" fmla="*/ 1093 h 2229"/>
                <a:gd name="T52" fmla="*/ 2362 w 2812"/>
                <a:gd name="T53" fmla="*/ 895 h 2229"/>
                <a:gd name="T54" fmla="*/ 2274 w 2812"/>
                <a:gd name="T55" fmla="*/ 611 h 2229"/>
                <a:gd name="T56" fmla="*/ 2120 w 2812"/>
                <a:gd name="T57" fmla="*/ 408 h 2229"/>
                <a:gd name="T58" fmla="*/ 1897 w 2812"/>
                <a:gd name="T59" fmla="*/ 278 h 2229"/>
                <a:gd name="T60" fmla="*/ 1591 w 2812"/>
                <a:gd name="T61" fmla="*/ 215 h 2229"/>
                <a:gd name="T62" fmla="*/ 1225 w 2812"/>
                <a:gd name="T63" fmla="*/ 215 h 2229"/>
                <a:gd name="T64" fmla="*/ 932 w 2812"/>
                <a:gd name="T65" fmla="*/ 274 h 2229"/>
                <a:gd name="T66" fmla="*/ 719 w 2812"/>
                <a:gd name="T67" fmla="*/ 388 h 2229"/>
                <a:gd name="T68" fmla="*/ 574 w 2812"/>
                <a:gd name="T69" fmla="*/ 548 h 2229"/>
                <a:gd name="T70" fmla="*/ 483 w 2812"/>
                <a:gd name="T71" fmla="*/ 751 h 2229"/>
                <a:gd name="T72" fmla="*/ 434 w 2812"/>
                <a:gd name="T73" fmla="*/ 988 h 2229"/>
                <a:gd name="T74" fmla="*/ 486 w 2812"/>
                <a:gd name="T75" fmla="*/ 1118 h 2229"/>
                <a:gd name="T76" fmla="*/ 495 w 2812"/>
                <a:gd name="T77" fmla="*/ 1820 h 2229"/>
                <a:gd name="T78" fmla="*/ 418 w 2812"/>
                <a:gd name="T79" fmla="*/ 1917 h 2229"/>
                <a:gd name="T80" fmla="*/ 112 w 2812"/>
                <a:gd name="T81" fmla="*/ 1928 h 2229"/>
                <a:gd name="T82" fmla="*/ 15 w 2812"/>
                <a:gd name="T83" fmla="*/ 1850 h 2229"/>
                <a:gd name="T84" fmla="*/ 4 w 2812"/>
                <a:gd name="T85" fmla="*/ 1143 h 2229"/>
                <a:gd name="T86" fmla="*/ 82 w 2812"/>
                <a:gd name="T87" fmla="*/ 1047 h 2229"/>
                <a:gd name="T88" fmla="*/ 235 w 2812"/>
                <a:gd name="T89" fmla="*/ 937 h 2229"/>
                <a:gd name="T90" fmla="*/ 322 w 2812"/>
                <a:gd name="T91" fmla="*/ 592 h 2229"/>
                <a:gd name="T92" fmla="*/ 485 w 2812"/>
                <a:gd name="T93" fmla="*/ 324 h 2229"/>
                <a:gd name="T94" fmla="*/ 715 w 2812"/>
                <a:gd name="T95" fmla="*/ 144 h 2229"/>
                <a:gd name="T96" fmla="*/ 1022 w 2812"/>
                <a:gd name="T97" fmla="*/ 37 h 2229"/>
                <a:gd name="T98" fmla="*/ 1406 w 2812"/>
                <a:gd name="T99" fmla="*/ 0 h 2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12" h="2229">
                  <a:moveTo>
                    <a:pt x="1406" y="0"/>
                  </a:moveTo>
                  <a:lnTo>
                    <a:pt x="1510" y="3"/>
                  </a:lnTo>
                  <a:lnTo>
                    <a:pt x="1609" y="10"/>
                  </a:lnTo>
                  <a:lnTo>
                    <a:pt x="1703" y="21"/>
                  </a:lnTo>
                  <a:lnTo>
                    <a:pt x="1791" y="37"/>
                  </a:lnTo>
                  <a:lnTo>
                    <a:pt x="1875" y="56"/>
                  </a:lnTo>
                  <a:lnTo>
                    <a:pt x="1953" y="81"/>
                  </a:lnTo>
                  <a:lnTo>
                    <a:pt x="2028" y="110"/>
                  </a:lnTo>
                  <a:lnTo>
                    <a:pt x="2097" y="144"/>
                  </a:lnTo>
                  <a:lnTo>
                    <a:pt x="2162" y="183"/>
                  </a:lnTo>
                  <a:lnTo>
                    <a:pt x="2222" y="225"/>
                  </a:lnTo>
                  <a:lnTo>
                    <a:pt x="2276" y="272"/>
                  </a:lnTo>
                  <a:lnTo>
                    <a:pt x="2328" y="324"/>
                  </a:lnTo>
                  <a:lnTo>
                    <a:pt x="2374" y="381"/>
                  </a:lnTo>
                  <a:lnTo>
                    <a:pt x="2415" y="442"/>
                  </a:lnTo>
                  <a:lnTo>
                    <a:pt x="2455" y="514"/>
                  </a:lnTo>
                  <a:lnTo>
                    <a:pt x="2491" y="592"/>
                  </a:lnTo>
                  <a:lnTo>
                    <a:pt x="2519" y="672"/>
                  </a:lnTo>
                  <a:lnTo>
                    <a:pt x="2543" y="756"/>
                  </a:lnTo>
                  <a:lnTo>
                    <a:pt x="2562" y="844"/>
                  </a:lnTo>
                  <a:lnTo>
                    <a:pt x="2577" y="937"/>
                  </a:lnTo>
                  <a:lnTo>
                    <a:pt x="2588" y="1033"/>
                  </a:lnTo>
                  <a:lnTo>
                    <a:pt x="2668" y="1033"/>
                  </a:lnTo>
                  <a:lnTo>
                    <a:pt x="2701" y="1036"/>
                  </a:lnTo>
                  <a:lnTo>
                    <a:pt x="2731" y="1047"/>
                  </a:lnTo>
                  <a:lnTo>
                    <a:pt x="2758" y="1065"/>
                  </a:lnTo>
                  <a:lnTo>
                    <a:pt x="2779" y="1086"/>
                  </a:lnTo>
                  <a:lnTo>
                    <a:pt x="2797" y="1114"/>
                  </a:lnTo>
                  <a:lnTo>
                    <a:pt x="2808" y="1143"/>
                  </a:lnTo>
                  <a:lnTo>
                    <a:pt x="2812" y="1177"/>
                  </a:lnTo>
                  <a:lnTo>
                    <a:pt x="2812" y="1786"/>
                  </a:lnTo>
                  <a:lnTo>
                    <a:pt x="2808" y="1820"/>
                  </a:lnTo>
                  <a:lnTo>
                    <a:pt x="2797" y="1850"/>
                  </a:lnTo>
                  <a:lnTo>
                    <a:pt x="2779" y="1877"/>
                  </a:lnTo>
                  <a:lnTo>
                    <a:pt x="2758" y="1899"/>
                  </a:lnTo>
                  <a:lnTo>
                    <a:pt x="2731" y="1917"/>
                  </a:lnTo>
                  <a:lnTo>
                    <a:pt x="2701" y="1928"/>
                  </a:lnTo>
                  <a:lnTo>
                    <a:pt x="2668" y="1930"/>
                  </a:lnTo>
                  <a:lnTo>
                    <a:pt x="2603" y="1930"/>
                  </a:lnTo>
                  <a:lnTo>
                    <a:pt x="2596" y="1940"/>
                  </a:lnTo>
                  <a:lnTo>
                    <a:pt x="2590" y="1951"/>
                  </a:lnTo>
                  <a:lnTo>
                    <a:pt x="2557" y="1986"/>
                  </a:lnTo>
                  <a:lnTo>
                    <a:pt x="2518" y="2020"/>
                  </a:lnTo>
                  <a:lnTo>
                    <a:pt x="2470" y="2050"/>
                  </a:lnTo>
                  <a:lnTo>
                    <a:pt x="2417" y="2077"/>
                  </a:lnTo>
                  <a:lnTo>
                    <a:pt x="2356" y="2102"/>
                  </a:lnTo>
                  <a:lnTo>
                    <a:pt x="2290" y="2122"/>
                  </a:lnTo>
                  <a:lnTo>
                    <a:pt x="2215" y="2140"/>
                  </a:lnTo>
                  <a:lnTo>
                    <a:pt x="2134" y="2153"/>
                  </a:lnTo>
                  <a:lnTo>
                    <a:pt x="2046" y="2165"/>
                  </a:lnTo>
                  <a:lnTo>
                    <a:pt x="1951" y="2172"/>
                  </a:lnTo>
                  <a:lnTo>
                    <a:pt x="1849" y="2178"/>
                  </a:lnTo>
                  <a:lnTo>
                    <a:pt x="1739" y="2179"/>
                  </a:lnTo>
                  <a:lnTo>
                    <a:pt x="1632" y="2178"/>
                  </a:lnTo>
                  <a:lnTo>
                    <a:pt x="1612" y="2198"/>
                  </a:lnTo>
                  <a:lnTo>
                    <a:pt x="1589" y="2214"/>
                  </a:lnTo>
                  <a:lnTo>
                    <a:pt x="1561" y="2225"/>
                  </a:lnTo>
                  <a:lnTo>
                    <a:pt x="1532" y="2229"/>
                  </a:lnTo>
                  <a:lnTo>
                    <a:pt x="1357" y="2229"/>
                  </a:lnTo>
                  <a:lnTo>
                    <a:pt x="1328" y="2225"/>
                  </a:lnTo>
                  <a:lnTo>
                    <a:pt x="1302" y="2216"/>
                  </a:lnTo>
                  <a:lnTo>
                    <a:pt x="1279" y="2202"/>
                  </a:lnTo>
                  <a:lnTo>
                    <a:pt x="1260" y="2183"/>
                  </a:lnTo>
                  <a:lnTo>
                    <a:pt x="1245" y="2160"/>
                  </a:lnTo>
                  <a:lnTo>
                    <a:pt x="1236" y="2134"/>
                  </a:lnTo>
                  <a:lnTo>
                    <a:pt x="1233" y="2106"/>
                  </a:lnTo>
                  <a:lnTo>
                    <a:pt x="1236" y="2077"/>
                  </a:lnTo>
                  <a:lnTo>
                    <a:pt x="1245" y="2051"/>
                  </a:lnTo>
                  <a:lnTo>
                    <a:pt x="1260" y="2028"/>
                  </a:lnTo>
                  <a:lnTo>
                    <a:pt x="1279" y="2009"/>
                  </a:lnTo>
                  <a:lnTo>
                    <a:pt x="1302" y="1996"/>
                  </a:lnTo>
                  <a:lnTo>
                    <a:pt x="1328" y="1986"/>
                  </a:lnTo>
                  <a:lnTo>
                    <a:pt x="1357" y="1982"/>
                  </a:lnTo>
                  <a:lnTo>
                    <a:pt x="1532" y="1982"/>
                  </a:lnTo>
                  <a:lnTo>
                    <a:pt x="1559" y="1986"/>
                  </a:lnTo>
                  <a:lnTo>
                    <a:pt x="1585" y="1994"/>
                  </a:lnTo>
                  <a:lnTo>
                    <a:pt x="1608" y="2008"/>
                  </a:lnTo>
                  <a:lnTo>
                    <a:pt x="1627" y="2027"/>
                  </a:lnTo>
                  <a:lnTo>
                    <a:pt x="1642" y="2049"/>
                  </a:lnTo>
                  <a:lnTo>
                    <a:pt x="1693" y="2050"/>
                  </a:lnTo>
                  <a:lnTo>
                    <a:pt x="1742" y="2050"/>
                  </a:lnTo>
                  <a:lnTo>
                    <a:pt x="1830" y="2049"/>
                  </a:lnTo>
                  <a:lnTo>
                    <a:pt x="1911" y="2046"/>
                  </a:lnTo>
                  <a:lnTo>
                    <a:pt x="1986" y="2040"/>
                  </a:lnTo>
                  <a:lnTo>
                    <a:pt x="2054" y="2035"/>
                  </a:lnTo>
                  <a:lnTo>
                    <a:pt x="2116" y="2027"/>
                  </a:lnTo>
                  <a:lnTo>
                    <a:pt x="2172" y="2017"/>
                  </a:lnTo>
                  <a:lnTo>
                    <a:pt x="2222" y="2006"/>
                  </a:lnTo>
                  <a:lnTo>
                    <a:pt x="2268" y="1994"/>
                  </a:lnTo>
                  <a:lnTo>
                    <a:pt x="2307" y="1982"/>
                  </a:lnTo>
                  <a:lnTo>
                    <a:pt x="2344" y="1968"/>
                  </a:lnTo>
                  <a:lnTo>
                    <a:pt x="2375" y="1955"/>
                  </a:lnTo>
                  <a:lnTo>
                    <a:pt x="2402" y="1941"/>
                  </a:lnTo>
                  <a:lnTo>
                    <a:pt x="2425" y="1928"/>
                  </a:lnTo>
                  <a:lnTo>
                    <a:pt x="2394" y="1917"/>
                  </a:lnTo>
                  <a:lnTo>
                    <a:pt x="2367" y="1899"/>
                  </a:lnTo>
                  <a:lnTo>
                    <a:pt x="2345" y="1877"/>
                  </a:lnTo>
                  <a:lnTo>
                    <a:pt x="2328" y="1850"/>
                  </a:lnTo>
                  <a:lnTo>
                    <a:pt x="2317" y="1820"/>
                  </a:lnTo>
                  <a:lnTo>
                    <a:pt x="2313" y="1786"/>
                  </a:lnTo>
                  <a:lnTo>
                    <a:pt x="2313" y="1177"/>
                  </a:lnTo>
                  <a:lnTo>
                    <a:pt x="2317" y="1146"/>
                  </a:lnTo>
                  <a:lnTo>
                    <a:pt x="2326" y="1118"/>
                  </a:lnTo>
                  <a:lnTo>
                    <a:pt x="2340" y="1093"/>
                  </a:lnTo>
                  <a:lnTo>
                    <a:pt x="2360" y="1071"/>
                  </a:lnTo>
                  <a:lnTo>
                    <a:pt x="2383" y="1054"/>
                  </a:lnTo>
                  <a:lnTo>
                    <a:pt x="2374" y="972"/>
                  </a:lnTo>
                  <a:lnTo>
                    <a:pt x="2362" y="895"/>
                  </a:lnTo>
                  <a:lnTo>
                    <a:pt x="2345" y="819"/>
                  </a:lnTo>
                  <a:lnTo>
                    <a:pt x="2326" y="745"/>
                  </a:lnTo>
                  <a:lnTo>
                    <a:pt x="2302" y="676"/>
                  </a:lnTo>
                  <a:lnTo>
                    <a:pt x="2274" y="611"/>
                  </a:lnTo>
                  <a:lnTo>
                    <a:pt x="2240" y="551"/>
                  </a:lnTo>
                  <a:lnTo>
                    <a:pt x="2204" y="499"/>
                  </a:lnTo>
                  <a:lnTo>
                    <a:pt x="2165" y="452"/>
                  </a:lnTo>
                  <a:lnTo>
                    <a:pt x="2120" y="408"/>
                  </a:lnTo>
                  <a:lnTo>
                    <a:pt x="2071" y="369"/>
                  </a:lnTo>
                  <a:lnTo>
                    <a:pt x="2017" y="335"/>
                  </a:lnTo>
                  <a:lnTo>
                    <a:pt x="1959" y="305"/>
                  </a:lnTo>
                  <a:lnTo>
                    <a:pt x="1897" y="278"/>
                  </a:lnTo>
                  <a:lnTo>
                    <a:pt x="1827" y="256"/>
                  </a:lnTo>
                  <a:lnTo>
                    <a:pt x="1754" y="238"/>
                  </a:lnTo>
                  <a:lnTo>
                    <a:pt x="1675" y="225"/>
                  </a:lnTo>
                  <a:lnTo>
                    <a:pt x="1591" y="215"/>
                  </a:lnTo>
                  <a:lnTo>
                    <a:pt x="1502" y="208"/>
                  </a:lnTo>
                  <a:lnTo>
                    <a:pt x="1406" y="207"/>
                  </a:lnTo>
                  <a:lnTo>
                    <a:pt x="1313" y="208"/>
                  </a:lnTo>
                  <a:lnTo>
                    <a:pt x="1225" y="215"/>
                  </a:lnTo>
                  <a:lnTo>
                    <a:pt x="1144" y="225"/>
                  </a:lnTo>
                  <a:lnTo>
                    <a:pt x="1068" y="237"/>
                  </a:lnTo>
                  <a:lnTo>
                    <a:pt x="997" y="255"/>
                  </a:lnTo>
                  <a:lnTo>
                    <a:pt x="932" y="274"/>
                  </a:lnTo>
                  <a:lnTo>
                    <a:pt x="871" y="298"/>
                  </a:lnTo>
                  <a:lnTo>
                    <a:pt x="817" y="324"/>
                  </a:lnTo>
                  <a:lnTo>
                    <a:pt x="765" y="354"/>
                  </a:lnTo>
                  <a:lnTo>
                    <a:pt x="719" y="388"/>
                  </a:lnTo>
                  <a:lnTo>
                    <a:pt x="677" y="423"/>
                  </a:lnTo>
                  <a:lnTo>
                    <a:pt x="639" y="462"/>
                  </a:lnTo>
                  <a:lnTo>
                    <a:pt x="604" y="503"/>
                  </a:lnTo>
                  <a:lnTo>
                    <a:pt x="574" y="548"/>
                  </a:lnTo>
                  <a:lnTo>
                    <a:pt x="546" y="596"/>
                  </a:lnTo>
                  <a:lnTo>
                    <a:pt x="523" y="645"/>
                  </a:lnTo>
                  <a:lnTo>
                    <a:pt x="501" y="696"/>
                  </a:lnTo>
                  <a:lnTo>
                    <a:pt x="483" y="751"/>
                  </a:lnTo>
                  <a:lnTo>
                    <a:pt x="467" y="806"/>
                  </a:lnTo>
                  <a:lnTo>
                    <a:pt x="455" y="865"/>
                  </a:lnTo>
                  <a:lnTo>
                    <a:pt x="444" y="926"/>
                  </a:lnTo>
                  <a:lnTo>
                    <a:pt x="434" y="988"/>
                  </a:lnTo>
                  <a:lnTo>
                    <a:pt x="428" y="1052"/>
                  </a:lnTo>
                  <a:lnTo>
                    <a:pt x="451" y="1070"/>
                  </a:lnTo>
                  <a:lnTo>
                    <a:pt x="471" y="1092"/>
                  </a:lnTo>
                  <a:lnTo>
                    <a:pt x="486" y="1118"/>
                  </a:lnTo>
                  <a:lnTo>
                    <a:pt x="495" y="1146"/>
                  </a:lnTo>
                  <a:lnTo>
                    <a:pt x="499" y="1177"/>
                  </a:lnTo>
                  <a:lnTo>
                    <a:pt x="499" y="1786"/>
                  </a:lnTo>
                  <a:lnTo>
                    <a:pt x="495" y="1820"/>
                  </a:lnTo>
                  <a:lnTo>
                    <a:pt x="485" y="1850"/>
                  </a:lnTo>
                  <a:lnTo>
                    <a:pt x="467" y="1877"/>
                  </a:lnTo>
                  <a:lnTo>
                    <a:pt x="445" y="1899"/>
                  </a:lnTo>
                  <a:lnTo>
                    <a:pt x="418" y="1917"/>
                  </a:lnTo>
                  <a:lnTo>
                    <a:pt x="388" y="1928"/>
                  </a:lnTo>
                  <a:lnTo>
                    <a:pt x="356" y="1930"/>
                  </a:lnTo>
                  <a:lnTo>
                    <a:pt x="144" y="1930"/>
                  </a:lnTo>
                  <a:lnTo>
                    <a:pt x="112" y="1928"/>
                  </a:lnTo>
                  <a:lnTo>
                    <a:pt x="82" y="1917"/>
                  </a:lnTo>
                  <a:lnTo>
                    <a:pt x="55" y="1899"/>
                  </a:lnTo>
                  <a:lnTo>
                    <a:pt x="33" y="1877"/>
                  </a:lnTo>
                  <a:lnTo>
                    <a:pt x="15" y="1850"/>
                  </a:lnTo>
                  <a:lnTo>
                    <a:pt x="4" y="1820"/>
                  </a:lnTo>
                  <a:lnTo>
                    <a:pt x="0" y="1786"/>
                  </a:lnTo>
                  <a:lnTo>
                    <a:pt x="0" y="1177"/>
                  </a:lnTo>
                  <a:lnTo>
                    <a:pt x="4" y="1143"/>
                  </a:lnTo>
                  <a:lnTo>
                    <a:pt x="15" y="1114"/>
                  </a:lnTo>
                  <a:lnTo>
                    <a:pt x="33" y="1086"/>
                  </a:lnTo>
                  <a:lnTo>
                    <a:pt x="55" y="1065"/>
                  </a:lnTo>
                  <a:lnTo>
                    <a:pt x="82" y="1047"/>
                  </a:lnTo>
                  <a:lnTo>
                    <a:pt x="112" y="1036"/>
                  </a:lnTo>
                  <a:lnTo>
                    <a:pt x="144" y="1033"/>
                  </a:lnTo>
                  <a:lnTo>
                    <a:pt x="224" y="1033"/>
                  </a:lnTo>
                  <a:lnTo>
                    <a:pt x="235" y="937"/>
                  </a:lnTo>
                  <a:lnTo>
                    <a:pt x="250" y="844"/>
                  </a:lnTo>
                  <a:lnTo>
                    <a:pt x="269" y="756"/>
                  </a:lnTo>
                  <a:lnTo>
                    <a:pt x="293" y="672"/>
                  </a:lnTo>
                  <a:lnTo>
                    <a:pt x="322" y="592"/>
                  </a:lnTo>
                  <a:lnTo>
                    <a:pt x="357" y="514"/>
                  </a:lnTo>
                  <a:lnTo>
                    <a:pt x="398" y="442"/>
                  </a:lnTo>
                  <a:lnTo>
                    <a:pt x="438" y="381"/>
                  </a:lnTo>
                  <a:lnTo>
                    <a:pt x="485" y="324"/>
                  </a:lnTo>
                  <a:lnTo>
                    <a:pt x="535" y="272"/>
                  </a:lnTo>
                  <a:lnTo>
                    <a:pt x="590" y="225"/>
                  </a:lnTo>
                  <a:lnTo>
                    <a:pt x="650" y="183"/>
                  </a:lnTo>
                  <a:lnTo>
                    <a:pt x="715" y="144"/>
                  </a:lnTo>
                  <a:lnTo>
                    <a:pt x="784" y="110"/>
                  </a:lnTo>
                  <a:lnTo>
                    <a:pt x="859" y="81"/>
                  </a:lnTo>
                  <a:lnTo>
                    <a:pt x="938" y="56"/>
                  </a:lnTo>
                  <a:lnTo>
                    <a:pt x="1022" y="37"/>
                  </a:lnTo>
                  <a:lnTo>
                    <a:pt x="1110" y="21"/>
                  </a:lnTo>
                  <a:lnTo>
                    <a:pt x="1203" y="10"/>
                  </a:lnTo>
                  <a:lnTo>
                    <a:pt x="1302" y="3"/>
                  </a:lnTo>
                  <a:lnTo>
                    <a:pt x="140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8" name="Freeform 53"/>
            <p:cNvSpPr>
              <a:spLocks/>
            </p:cNvSpPr>
            <p:nvPr/>
          </p:nvSpPr>
          <p:spPr bwMode="auto">
            <a:xfrm>
              <a:off x="3443288" y="1543050"/>
              <a:ext cx="1357313" cy="1768475"/>
            </a:xfrm>
            <a:custGeom>
              <a:avLst/>
              <a:gdLst>
                <a:gd name="T0" fmla="*/ 947 w 1709"/>
                <a:gd name="T1" fmla="*/ 3 h 2227"/>
                <a:gd name="T2" fmla="*/ 1114 w 1709"/>
                <a:gd name="T3" fmla="*/ 18 h 2227"/>
                <a:gd name="T4" fmla="*/ 1256 w 1709"/>
                <a:gd name="T5" fmla="*/ 49 h 2227"/>
                <a:gd name="T6" fmla="*/ 1377 w 1709"/>
                <a:gd name="T7" fmla="*/ 96 h 2227"/>
                <a:gd name="T8" fmla="*/ 1477 w 1709"/>
                <a:gd name="T9" fmla="*/ 160 h 2227"/>
                <a:gd name="T10" fmla="*/ 1557 w 1709"/>
                <a:gd name="T11" fmla="*/ 242 h 2227"/>
                <a:gd name="T12" fmla="*/ 1617 w 1709"/>
                <a:gd name="T13" fmla="*/ 338 h 2227"/>
                <a:gd name="T14" fmla="*/ 1663 w 1709"/>
                <a:gd name="T15" fmla="*/ 457 h 2227"/>
                <a:gd name="T16" fmla="*/ 1697 w 1709"/>
                <a:gd name="T17" fmla="*/ 601 h 2227"/>
                <a:gd name="T18" fmla="*/ 1687 w 1709"/>
                <a:gd name="T19" fmla="*/ 712 h 2227"/>
                <a:gd name="T20" fmla="*/ 1656 w 1709"/>
                <a:gd name="T21" fmla="*/ 779 h 2227"/>
                <a:gd name="T22" fmla="*/ 1645 w 1709"/>
                <a:gd name="T23" fmla="*/ 853 h 2227"/>
                <a:gd name="T24" fmla="*/ 1648 w 1709"/>
                <a:gd name="T25" fmla="*/ 1498 h 2227"/>
                <a:gd name="T26" fmla="*/ 1664 w 1709"/>
                <a:gd name="T27" fmla="*/ 1563 h 2227"/>
                <a:gd name="T28" fmla="*/ 1582 w 1709"/>
                <a:gd name="T29" fmla="*/ 1581 h 2227"/>
                <a:gd name="T30" fmla="*/ 1476 w 1709"/>
                <a:gd name="T31" fmla="*/ 1595 h 2227"/>
                <a:gd name="T32" fmla="*/ 1347 w 1709"/>
                <a:gd name="T33" fmla="*/ 1605 h 2227"/>
                <a:gd name="T34" fmla="*/ 1191 w 1709"/>
                <a:gd name="T35" fmla="*/ 1609 h 2227"/>
                <a:gd name="T36" fmla="*/ 1119 w 1709"/>
                <a:gd name="T37" fmla="*/ 1585 h 2227"/>
                <a:gd name="T38" fmla="*/ 1054 w 1709"/>
                <a:gd name="T39" fmla="*/ 1552 h 2227"/>
                <a:gd name="T40" fmla="*/ 981 w 1709"/>
                <a:gd name="T41" fmla="*/ 1541 h 2227"/>
                <a:gd name="T42" fmla="*/ 762 w 1709"/>
                <a:gd name="T43" fmla="*/ 1545 h 2227"/>
                <a:gd name="T44" fmla="*/ 684 w 1709"/>
                <a:gd name="T45" fmla="*/ 1574 h 2227"/>
                <a:gd name="T46" fmla="*/ 621 w 1709"/>
                <a:gd name="T47" fmla="*/ 1627 h 2227"/>
                <a:gd name="T48" fmla="*/ 581 w 1709"/>
                <a:gd name="T49" fmla="*/ 1697 h 2227"/>
                <a:gd name="T50" fmla="*/ 566 w 1709"/>
                <a:gd name="T51" fmla="*/ 1782 h 2227"/>
                <a:gd name="T52" fmla="*/ 581 w 1709"/>
                <a:gd name="T53" fmla="*/ 1866 h 2227"/>
                <a:gd name="T54" fmla="*/ 621 w 1709"/>
                <a:gd name="T55" fmla="*/ 1937 h 2227"/>
                <a:gd name="T56" fmla="*/ 684 w 1709"/>
                <a:gd name="T57" fmla="*/ 1990 h 2227"/>
                <a:gd name="T58" fmla="*/ 762 w 1709"/>
                <a:gd name="T59" fmla="*/ 2018 h 2227"/>
                <a:gd name="T60" fmla="*/ 981 w 1709"/>
                <a:gd name="T61" fmla="*/ 2022 h 2227"/>
                <a:gd name="T62" fmla="*/ 1058 w 1709"/>
                <a:gd name="T63" fmla="*/ 2009 h 2227"/>
                <a:gd name="T64" fmla="*/ 1127 w 1709"/>
                <a:gd name="T65" fmla="*/ 1972 h 2227"/>
                <a:gd name="T66" fmla="*/ 1270 w 1709"/>
                <a:gd name="T67" fmla="*/ 1972 h 2227"/>
                <a:gd name="T68" fmla="*/ 1420 w 1709"/>
                <a:gd name="T69" fmla="*/ 1965 h 2227"/>
                <a:gd name="T70" fmla="*/ 1299 w 1709"/>
                <a:gd name="T71" fmla="*/ 2062 h 2227"/>
                <a:gd name="T72" fmla="*/ 1176 w 1709"/>
                <a:gd name="T73" fmla="*/ 2135 h 2227"/>
                <a:gd name="T74" fmla="*/ 1057 w 1709"/>
                <a:gd name="T75" fmla="*/ 2187 h 2227"/>
                <a:gd name="T76" fmla="*/ 948 w 1709"/>
                <a:gd name="T77" fmla="*/ 2218 h 2227"/>
                <a:gd name="T78" fmla="*/ 855 w 1709"/>
                <a:gd name="T79" fmla="*/ 2227 h 2227"/>
                <a:gd name="T80" fmla="*/ 773 w 1709"/>
                <a:gd name="T81" fmla="*/ 2219 h 2227"/>
                <a:gd name="T82" fmla="*/ 677 w 1709"/>
                <a:gd name="T83" fmla="*/ 2195 h 2227"/>
                <a:gd name="T84" fmla="*/ 572 w 1709"/>
                <a:gd name="T85" fmla="*/ 2154 h 2227"/>
                <a:gd name="T86" fmla="*/ 463 w 1709"/>
                <a:gd name="T87" fmla="*/ 2096 h 2227"/>
                <a:gd name="T88" fmla="*/ 353 w 1709"/>
                <a:gd name="T89" fmla="*/ 2018 h 2227"/>
                <a:gd name="T90" fmla="*/ 247 w 1709"/>
                <a:gd name="T91" fmla="*/ 1923 h 2227"/>
                <a:gd name="T92" fmla="*/ 148 w 1709"/>
                <a:gd name="T93" fmla="*/ 1809 h 2227"/>
                <a:gd name="T94" fmla="*/ 62 w 1709"/>
                <a:gd name="T95" fmla="*/ 1676 h 2227"/>
                <a:gd name="T96" fmla="*/ 42 w 1709"/>
                <a:gd name="T97" fmla="*/ 1570 h 2227"/>
                <a:gd name="T98" fmla="*/ 62 w 1709"/>
                <a:gd name="T99" fmla="*/ 1500 h 2227"/>
                <a:gd name="T100" fmla="*/ 65 w 1709"/>
                <a:gd name="T101" fmla="*/ 853 h 2227"/>
                <a:gd name="T102" fmla="*/ 54 w 1709"/>
                <a:gd name="T103" fmla="*/ 777 h 2227"/>
                <a:gd name="T104" fmla="*/ 22 w 1709"/>
                <a:gd name="T105" fmla="*/ 709 h 2227"/>
                <a:gd name="T106" fmla="*/ 11 w 1709"/>
                <a:gd name="T107" fmla="*/ 599 h 2227"/>
                <a:gd name="T108" fmla="*/ 45 w 1709"/>
                <a:gd name="T109" fmla="*/ 457 h 2227"/>
                <a:gd name="T110" fmla="*/ 92 w 1709"/>
                <a:gd name="T111" fmla="*/ 338 h 2227"/>
                <a:gd name="T112" fmla="*/ 153 w 1709"/>
                <a:gd name="T113" fmla="*/ 242 h 2227"/>
                <a:gd name="T114" fmla="*/ 232 w 1709"/>
                <a:gd name="T115" fmla="*/ 163 h 2227"/>
                <a:gd name="T116" fmla="*/ 332 w 1709"/>
                <a:gd name="T117" fmla="*/ 98 h 2227"/>
                <a:gd name="T118" fmla="*/ 454 w 1709"/>
                <a:gd name="T119" fmla="*/ 50 h 2227"/>
                <a:gd name="T120" fmla="*/ 597 w 1709"/>
                <a:gd name="T121" fmla="*/ 18 h 2227"/>
                <a:gd name="T122" fmla="*/ 764 w 1709"/>
                <a:gd name="T123" fmla="*/ 3 h 2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9" h="2227">
                  <a:moveTo>
                    <a:pt x="855" y="0"/>
                  </a:moveTo>
                  <a:lnTo>
                    <a:pt x="947" y="3"/>
                  </a:lnTo>
                  <a:lnTo>
                    <a:pt x="1034" y="8"/>
                  </a:lnTo>
                  <a:lnTo>
                    <a:pt x="1114" y="18"/>
                  </a:lnTo>
                  <a:lnTo>
                    <a:pt x="1188" y="31"/>
                  </a:lnTo>
                  <a:lnTo>
                    <a:pt x="1256" y="49"/>
                  </a:lnTo>
                  <a:lnTo>
                    <a:pt x="1320" y="71"/>
                  </a:lnTo>
                  <a:lnTo>
                    <a:pt x="1377" y="96"/>
                  </a:lnTo>
                  <a:lnTo>
                    <a:pt x="1430" y="126"/>
                  </a:lnTo>
                  <a:lnTo>
                    <a:pt x="1477" y="160"/>
                  </a:lnTo>
                  <a:lnTo>
                    <a:pt x="1519" y="198"/>
                  </a:lnTo>
                  <a:lnTo>
                    <a:pt x="1557" y="242"/>
                  </a:lnTo>
                  <a:lnTo>
                    <a:pt x="1590" y="288"/>
                  </a:lnTo>
                  <a:lnTo>
                    <a:pt x="1617" y="338"/>
                  </a:lnTo>
                  <a:lnTo>
                    <a:pt x="1643" y="395"/>
                  </a:lnTo>
                  <a:lnTo>
                    <a:pt x="1663" y="457"/>
                  </a:lnTo>
                  <a:lnTo>
                    <a:pt x="1682" y="526"/>
                  </a:lnTo>
                  <a:lnTo>
                    <a:pt x="1697" y="601"/>
                  </a:lnTo>
                  <a:lnTo>
                    <a:pt x="1709" y="682"/>
                  </a:lnTo>
                  <a:lnTo>
                    <a:pt x="1687" y="712"/>
                  </a:lnTo>
                  <a:lnTo>
                    <a:pt x="1670" y="743"/>
                  </a:lnTo>
                  <a:lnTo>
                    <a:pt x="1656" y="779"/>
                  </a:lnTo>
                  <a:lnTo>
                    <a:pt x="1648" y="815"/>
                  </a:lnTo>
                  <a:lnTo>
                    <a:pt x="1645" y="853"/>
                  </a:lnTo>
                  <a:lnTo>
                    <a:pt x="1645" y="1462"/>
                  </a:lnTo>
                  <a:lnTo>
                    <a:pt x="1648" y="1498"/>
                  </a:lnTo>
                  <a:lnTo>
                    <a:pt x="1653" y="1532"/>
                  </a:lnTo>
                  <a:lnTo>
                    <a:pt x="1664" y="1563"/>
                  </a:lnTo>
                  <a:lnTo>
                    <a:pt x="1626" y="1572"/>
                  </a:lnTo>
                  <a:lnTo>
                    <a:pt x="1582" y="1581"/>
                  </a:lnTo>
                  <a:lnTo>
                    <a:pt x="1531" y="1589"/>
                  </a:lnTo>
                  <a:lnTo>
                    <a:pt x="1476" y="1595"/>
                  </a:lnTo>
                  <a:lnTo>
                    <a:pt x="1415" y="1601"/>
                  </a:lnTo>
                  <a:lnTo>
                    <a:pt x="1347" y="1605"/>
                  </a:lnTo>
                  <a:lnTo>
                    <a:pt x="1272" y="1608"/>
                  </a:lnTo>
                  <a:lnTo>
                    <a:pt x="1191" y="1609"/>
                  </a:lnTo>
                  <a:lnTo>
                    <a:pt x="1147" y="1609"/>
                  </a:lnTo>
                  <a:lnTo>
                    <a:pt x="1119" y="1585"/>
                  </a:lnTo>
                  <a:lnTo>
                    <a:pt x="1088" y="1567"/>
                  </a:lnTo>
                  <a:lnTo>
                    <a:pt x="1054" y="1552"/>
                  </a:lnTo>
                  <a:lnTo>
                    <a:pt x="1019" y="1544"/>
                  </a:lnTo>
                  <a:lnTo>
                    <a:pt x="981" y="1541"/>
                  </a:lnTo>
                  <a:lnTo>
                    <a:pt x="806" y="1541"/>
                  </a:lnTo>
                  <a:lnTo>
                    <a:pt x="762" y="1545"/>
                  </a:lnTo>
                  <a:lnTo>
                    <a:pt x="722" y="1556"/>
                  </a:lnTo>
                  <a:lnTo>
                    <a:pt x="684" y="1574"/>
                  </a:lnTo>
                  <a:lnTo>
                    <a:pt x="651" y="1598"/>
                  </a:lnTo>
                  <a:lnTo>
                    <a:pt x="621" y="1627"/>
                  </a:lnTo>
                  <a:lnTo>
                    <a:pt x="598" y="1661"/>
                  </a:lnTo>
                  <a:lnTo>
                    <a:pt x="581" y="1697"/>
                  </a:lnTo>
                  <a:lnTo>
                    <a:pt x="568" y="1738"/>
                  </a:lnTo>
                  <a:lnTo>
                    <a:pt x="566" y="1782"/>
                  </a:lnTo>
                  <a:lnTo>
                    <a:pt x="568" y="1825"/>
                  </a:lnTo>
                  <a:lnTo>
                    <a:pt x="581" y="1866"/>
                  </a:lnTo>
                  <a:lnTo>
                    <a:pt x="598" y="1903"/>
                  </a:lnTo>
                  <a:lnTo>
                    <a:pt x="621" y="1937"/>
                  </a:lnTo>
                  <a:lnTo>
                    <a:pt x="651" y="1965"/>
                  </a:lnTo>
                  <a:lnTo>
                    <a:pt x="684" y="1990"/>
                  </a:lnTo>
                  <a:lnTo>
                    <a:pt x="722" y="2007"/>
                  </a:lnTo>
                  <a:lnTo>
                    <a:pt x="762" y="2018"/>
                  </a:lnTo>
                  <a:lnTo>
                    <a:pt x="806" y="2022"/>
                  </a:lnTo>
                  <a:lnTo>
                    <a:pt x="981" y="2022"/>
                  </a:lnTo>
                  <a:lnTo>
                    <a:pt x="1020" y="2020"/>
                  </a:lnTo>
                  <a:lnTo>
                    <a:pt x="1058" y="2009"/>
                  </a:lnTo>
                  <a:lnTo>
                    <a:pt x="1095" y="1994"/>
                  </a:lnTo>
                  <a:lnTo>
                    <a:pt x="1127" y="1972"/>
                  </a:lnTo>
                  <a:lnTo>
                    <a:pt x="1188" y="1972"/>
                  </a:lnTo>
                  <a:lnTo>
                    <a:pt x="1270" y="1972"/>
                  </a:lnTo>
                  <a:lnTo>
                    <a:pt x="1347" y="1969"/>
                  </a:lnTo>
                  <a:lnTo>
                    <a:pt x="1420" y="1965"/>
                  </a:lnTo>
                  <a:lnTo>
                    <a:pt x="1360" y="2017"/>
                  </a:lnTo>
                  <a:lnTo>
                    <a:pt x="1299" y="2062"/>
                  </a:lnTo>
                  <a:lnTo>
                    <a:pt x="1237" y="2101"/>
                  </a:lnTo>
                  <a:lnTo>
                    <a:pt x="1176" y="2135"/>
                  </a:lnTo>
                  <a:lnTo>
                    <a:pt x="1115" y="2164"/>
                  </a:lnTo>
                  <a:lnTo>
                    <a:pt x="1057" y="2187"/>
                  </a:lnTo>
                  <a:lnTo>
                    <a:pt x="1001" y="2204"/>
                  </a:lnTo>
                  <a:lnTo>
                    <a:pt x="948" y="2218"/>
                  </a:lnTo>
                  <a:lnTo>
                    <a:pt x="899" y="2225"/>
                  </a:lnTo>
                  <a:lnTo>
                    <a:pt x="855" y="2227"/>
                  </a:lnTo>
                  <a:lnTo>
                    <a:pt x="817" y="2226"/>
                  </a:lnTo>
                  <a:lnTo>
                    <a:pt x="773" y="2219"/>
                  </a:lnTo>
                  <a:lnTo>
                    <a:pt x="727" y="2210"/>
                  </a:lnTo>
                  <a:lnTo>
                    <a:pt x="677" y="2195"/>
                  </a:lnTo>
                  <a:lnTo>
                    <a:pt x="625" y="2177"/>
                  </a:lnTo>
                  <a:lnTo>
                    <a:pt x="572" y="2154"/>
                  </a:lnTo>
                  <a:lnTo>
                    <a:pt x="518" y="2127"/>
                  </a:lnTo>
                  <a:lnTo>
                    <a:pt x="463" y="2096"/>
                  </a:lnTo>
                  <a:lnTo>
                    <a:pt x="408" y="2059"/>
                  </a:lnTo>
                  <a:lnTo>
                    <a:pt x="353" y="2018"/>
                  </a:lnTo>
                  <a:lnTo>
                    <a:pt x="300" y="1973"/>
                  </a:lnTo>
                  <a:lnTo>
                    <a:pt x="247" y="1923"/>
                  </a:lnTo>
                  <a:lnTo>
                    <a:pt x="197" y="1869"/>
                  </a:lnTo>
                  <a:lnTo>
                    <a:pt x="148" y="1809"/>
                  </a:lnTo>
                  <a:lnTo>
                    <a:pt x="103" y="1745"/>
                  </a:lnTo>
                  <a:lnTo>
                    <a:pt x="62" y="1676"/>
                  </a:lnTo>
                  <a:lnTo>
                    <a:pt x="26" y="1601"/>
                  </a:lnTo>
                  <a:lnTo>
                    <a:pt x="42" y="1570"/>
                  </a:lnTo>
                  <a:lnTo>
                    <a:pt x="54" y="1536"/>
                  </a:lnTo>
                  <a:lnTo>
                    <a:pt x="62" y="1500"/>
                  </a:lnTo>
                  <a:lnTo>
                    <a:pt x="65" y="1462"/>
                  </a:lnTo>
                  <a:lnTo>
                    <a:pt x="65" y="853"/>
                  </a:lnTo>
                  <a:lnTo>
                    <a:pt x="62" y="815"/>
                  </a:lnTo>
                  <a:lnTo>
                    <a:pt x="54" y="777"/>
                  </a:lnTo>
                  <a:lnTo>
                    <a:pt x="41" y="743"/>
                  </a:lnTo>
                  <a:lnTo>
                    <a:pt x="22" y="709"/>
                  </a:lnTo>
                  <a:lnTo>
                    <a:pt x="0" y="679"/>
                  </a:lnTo>
                  <a:lnTo>
                    <a:pt x="11" y="599"/>
                  </a:lnTo>
                  <a:lnTo>
                    <a:pt x="27" y="524"/>
                  </a:lnTo>
                  <a:lnTo>
                    <a:pt x="45" y="457"/>
                  </a:lnTo>
                  <a:lnTo>
                    <a:pt x="66" y="395"/>
                  </a:lnTo>
                  <a:lnTo>
                    <a:pt x="92" y="338"/>
                  </a:lnTo>
                  <a:lnTo>
                    <a:pt x="121" y="288"/>
                  </a:lnTo>
                  <a:lnTo>
                    <a:pt x="153" y="242"/>
                  </a:lnTo>
                  <a:lnTo>
                    <a:pt x="190" y="201"/>
                  </a:lnTo>
                  <a:lnTo>
                    <a:pt x="232" y="163"/>
                  </a:lnTo>
                  <a:lnTo>
                    <a:pt x="279" y="128"/>
                  </a:lnTo>
                  <a:lnTo>
                    <a:pt x="332" y="98"/>
                  </a:lnTo>
                  <a:lnTo>
                    <a:pt x="391" y="72"/>
                  </a:lnTo>
                  <a:lnTo>
                    <a:pt x="454" y="50"/>
                  </a:lnTo>
                  <a:lnTo>
                    <a:pt x="524" y="32"/>
                  </a:lnTo>
                  <a:lnTo>
                    <a:pt x="597" y="18"/>
                  </a:lnTo>
                  <a:lnTo>
                    <a:pt x="678" y="8"/>
                  </a:lnTo>
                  <a:lnTo>
                    <a:pt x="764" y="3"/>
                  </a:lnTo>
                  <a:lnTo>
                    <a:pt x="855"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spTree>
    <p:extLst>
      <p:ext uri="{BB962C8B-B14F-4D97-AF65-F5344CB8AC3E}">
        <p14:creationId xmlns:p14="http://schemas.microsoft.com/office/powerpoint/2010/main" val="285164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42"/>
                                        </p:tgtEl>
                                        <p:attrNameLst>
                                          <p:attrName>style.visibility</p:attrName>
                                        </p:attrNameLst>
                                      </p:cBhvr>
                                      <p:to>
                                        <p:strVal val="visible"/>
                                      </p:to>
                                    </p:set>
                                    <p:anim calcmode="lin" valueType="num">
                                      <p:cBhvr>
                                        <p:cTn id="12" dur="500" fill="hold"/>
                                        <p:tgtEl>
                                          <p:spTgt spid="42"/>
                                        </p:tgtEl>
                                        <p:attrNameLst>
                                          <p:attrName>ppt_w</p:attrName>
                                        </p:attrNameLst>
                                      </p:cBhvr>
                                      <p:tavLst>
                                        <p:tav tm="0">
                                          <p:val>
                                            <p:fltVal val="0"/>
                                          </p:val>
                                        </p:tav>
                                        <p:tav tm="100000">
                                          <p:val>
                                            <p:strVal val="#ppt_w"/>
                                          </p:val>
                                        </p:tav>
                                      </p:tavLst>
                                    </p:anim>
                                    <p:anim calcmode="lin" valueType="num">
                                      <p:cBhvr>
                                        <p:cTn id="13" dur="500" fill="hold"/>
                                        <p:tgtEl>
                                          <p:spTgt spid="42"/>
                                        </p:tgtEl>
                                        <p:attrNameLst>
                                          <p:attrName>ppt_h</p:attrName>
                                        </p:attrNameLst>
                                      </p:cBhvr>
                                      <p:tavLst>
                                        <p:tav tm="0">
                                          <p:val>
                                            <p:fltVal val="0"/>
                                          </p:val>
                                        </p:tav>
                                        <p:tav tm="100000">
                                          <p:val>
                                            <p:strVal val="#ppt_h"/>
                                          </p:val>
                                        </p:tav>
                                      </p:tavLst>
                                    </p:anim>
                                    <p:animEffect transition="in" filter="fade">
                                      <p:cBhvr>
                                        <p:cTn id="14" dur="500"/>
                                        <p:tgtEl>
                                          <p:spTgt spid="42"/>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childTnLst>
                          </p:cTn>
                        </p:par>
                        <p:par>
                          <p:cTn id="19" fill="hold">
                            <p:stCondLst>
                              <p:cond delay="1500"/>
                            </p:stCondLst>
                            <p:childTnLst>
                              <p:par>
                                <p:cTn id="20" presetID="22" presetClass="entr" presetSubtype="1" fill="hold" grpId="0" nodeType="after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wipe(up)">
                                      <p:cBhvr>
                                        <p:cTn id="22" dur="500"/>
                                        <p:tgtEl>
                                          <p:spTgt spid="30"/>
                                        </p:tgtEl>
                                      </p:cBhvr>
                                    </p:animEffect>
                                  </p:childTnLst>
                                </p:cTn>
                              </p:par>
                            </p:childTnLst>
                          </p:cTn>
                        </p:par>
                        <p:par>
                          <p:cTn id="23" fill="hold">
                            <p:stCondLst>
                              <p:cond delay="2000"/>
                            </p:stCondLst>
                            <p:childTnLst>
                              <p:par>
                                <p:cTn id="24" presetID="2" presetClass="entr" presetSubtype="4" fill="hold" grpId="0" nodeType="afterEffect">
                                  <p:stCondLst>
                                    <p:cond delay="0"/>
                                  </p:stCondLst>
                                  <p:childTnLst>
                                    <p:set>
                                      <p:cBhvr>
                                        <p:cTn id="25" dur="1" fill="hold">
                                          <p:stCondLst>
                                            <p:cond delay="0"/>
                                          </p:stCondLst>
                                        </p:cTn>
                                        <p:tgtEl>
                                          <p:spTgt spid="32"/>
                                        </p:tgtEl>
                                        <p:attrNameLst>
                                          <p:attrName>style.visibility</p:attrName>
                                        </p:attrNameLst>
                                      </p:cBhvr>
                                      <p:to>
                                        <p:strVal val="visible"/>
                                      </p:to>
                                    </p:set>
                                    <p:anim calcmode="lin" valueType="num">
                                      <p:cBhvr additive="base">
                                        <p:cTn id="26" dur="500" fill="hold"/>
                                        <p:tgtEl>
                                          <p:spTgt spid="32"/>
                                        </p:tgtEl>
                                        <p:attrNameLst>
                                          <p:attrName>ppt_x</p:attrName>
                                        </p:attrNameLst>
                                      </p:cBhvr>
                                      <p:tavLst>
                                        <p:tav tm="0">
                                          <p:val>
                                            <p:strVal val="#ppt_x"/>
                                          </p:val>
                                        </p:tav>
                                        <p:tav tm="100000">
                                          <p:val>
                                            <p:strVal val="#ppt_x"/>
                                          </p:val>
                                        </p:tav>
                                      </p:tavLst>
                                    </p:anim>
                                    <p:anim calcmode="lin" valueType="num">
                                      <p:cBhvr additive="base">
                                        <p:cTn id="27" dur="500" fill="hold"/>
                                        <p:tgtEl>
                                          <p:spTgt spid="32"/>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48"/>
                                        </p:tgtEl>
                                        <p:attrNameLst>
                                          <p:attrName>style.visibility</p:attrName>
                                        </p:attrNameLst>
                                      </p:cBhvr>
                                      <p:to>
                                        <p:strVal val="visible"/>
                                      </p:to>
                                    </p:set>
                                    <p:anim calcmode="lin" valueType="num">
                                      <p:cBhvr>
                                        <p:cTn id="31" dur="500" fill="hold"/>
                                        <p:tgtEl>
                                          <p:spTgt spid="48"/>
                                        </p:tgtEl>
                                        <p:attrNameLst>
                                          <p:attrName>ppt_w</p:attrName>
                                        </p:attrNameLst>
                                      </p:cBhvr>
                                      <p:tavLst>
                                        <p:tav tm="0">
                                          <p:val>
                                            <p:fltVal val="0"/>
                                          </p:val>
                                        </p:tav>
                                        <p:tav tm="100000">
                                          <p:val>
                                            <p:strVal val="#ppt_w"/>
                                          </p:val>
                                        </p:tav>
                                      </p:tavLst>
                                    </p:anim>
                                    <p:anim calcmode="lin" valueType="num">
                                      <p:cBhvr>
                                        <p:cTn id="32" dur="500" fill="hold"/>
                                        <p:tgtEl>
                                          <p:spTgt spid="48"/>
                                        </p:tgtEl>
                                        <p:attrNameLst>
                                          <p:attrName>ppt_h</p:attrName>
                                        </p:attrNameLst>
                                      </p:cBhvr>
                                      <p:tavLst>
                                        <p:tav tm="0">
                                          <p:val>
                                            <p:fltVal val="0"/>
                                          </p:val>
                                        </p:tav>
                                        <p:tav tm="100000">
                                          <p:val>
                                            <p:strVal val="#ppt_h"/>
                                          </p:val>
                                        </p:tav>
                                      </p:tavLst>
                                    </p:anim>
                                    <p:animEffect transition="in" filter="fade">
                                      <p:cBhvr>
                                        <p:cTn id="33" dur="500"/>
                                        <p:tgtEl>
                                          <p:spTgt spid="48"/>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fade">
                                      <p:cBhvr>
                                        <p:cTn id="37" dur="500"/>
                                        <p:tgtEl>
                                          <p:spTgt spid="34"/>
                                        </p:tgtEl>
                                      </p:cBhvr>
                                    </p:animEffect>
                                  </p:childTnLst>
                                </p:cTn>
                              </p:par>
                            </p:childTnLst>
                          </p:cTn>
                        </p:par>
                        <p:par>
                          <p:cTn id="38" fill="hold">
                            <p:stCondLst>
                              <p:cond delay="3500"/>
                            </p:stCondLst>
                            <p:childTnLst>
                              <p:par>
                                <p:cTn id="39" presetID="22" presetClass="entr" presetSubtype="1" fill="hold" grpId="0" nodeType="afterEffect">
                                  <p:stCondLst>
                                    <p:cond delay="0"/>
                                  </p:stCondLst>
                                  <p:childTnLst>
                                    <p:set>
                                      <p:cBhvr>
                                        <p:cTn id="40" dur="1" fill="hold">
                                          <p:stCondLst>
                                            <p:cond delay="0"/>
                                          </p:stCondLst>
                                        </p:cTn>
                                        <p:tgtEl>
                                          <p:spTgt spid="33"/>
                                        </p:tgtEl>
                                        <p:attrNameLst>
                                          <p:attrName>style.visibility</p:attrName>
                                        </p:attrNameLst>
                                      </p:cBhvr>
                                      <p:to>
                                        <p:strVal val="visible"/>
                                      </p:to>
                                    </p:set>
                                    <p:animEffect transition="in" filter="wipe(up)">
                                      <p:cBhvr>
                                        <p:cTn id="41" dur="500"/>
                                        <p:tgtEl>
                                          <p:spTgt spid="33"/>
                                        </p:tgtEl>
                                      </p:cBhvr>
                                    </p:animEffect>
                                  </p:childTnLst>
                                </p:cTn>
                              </p:par>
                            </p:childTnLst>
                          </p:cTn>
                        </p:par>
                        <p:par>
                          <p:cTn id="42" fill="hold">
                            <p:stCondLst>
                              <p:cond delay="4000"/>
                            </p:stCondLst>
                            <p:childTnLst>
                              <p:par>
                                <p:cTn id="43" presetID="2" presetClass="entr" presetSubtype="4" fill="hold" grpId="0" nodeType="after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500" fill="hold"/>
                                        <p:tgtEl>
                                          <p:spTgt spid="35"/>
                                        </p:tgtEl>
                                        <p:attrNameLst>
                                          <p:attrName>ppt_x</p:attrName>
                                        </p:attrNameLst>
                                      </p:cBhvr>
                                      <p:tavLst>
                                        <p:tav tm="0">
                                          <p:val>
                                            <p:strVal val="#ppt_x"/>
                                          </p:val>
                                        </p:tav>
                                        <p:tav tm="100000">
                                          <p:val>
                                            <p:strVal val="#ppt_x"/>
                                          </p:val>
                                        </p:tav>
                                      </p:tavLst>
                                    </p:anim>
                                    <p:anim calcmode="lin" valueType="num">
                                      <p:cBhvr additive="base">
                                        <p:cTn id="46" dur="500" fill="hold"/>
                                        <p:tgtEl>
                                          <p:spTgt spid="35"/>
                                        </p:tgtEl>
                                        <p:attrNameLst>
                                          <p:attrName>ppt_y</p:attrName>
                                        </p:attrNameLst>
                                      </p:cBhvr>
                                      <p:tavLst>
                                        <p:tav tm="0">
                                          <p:val>
                                            <p:strVal val="1+#ppt_h/2"/>
                                          </p:val>
                                        </p:tav>
                                        <p:tav tm="100000">
                                          <p:val>
                                            <p:strVal val="#ppt_y"/>
                                          </p:val>
                                        </p:tav>
                                      </p:tavLst>
                                    </p:anim>
                                  </p:childTnLst>
                                </p:cTn>
                              </p:par>
                            </p:childTnLst>
                          </p:cTn>
                        </p:par>
                        <p:par>
                          <p:cTn id="47" fill="hold">
                            <p:stCondLst>
                              <p:cond delay="4500"/>
                            </p:stCondLst>
                            <p:childTnLst>
                              <p:par>
                                <p:cTn id="48" presetID="53" presetClass="entr" presetSubtype="16" fill="hold" grpId="0" nodeType="afterEffect">
                                  <p:stCondLst>
                                    <p:cond delay="0"/>
                                  </p:stCondLst>
                                  <p:childTnLst>
                                    <p:set>
                                      <p:cBhvr>
                                        <p:cTn id="49" dur="1" fill="hold">
                                          <p:stCondLst>
                                            <p:cond delay="0"/>
                                          </p:stCondLst>
                                        </p:cTn>
                                        <p:tgtEl>
                                          <p:spTgt spid="53"/>
                                        </p:tgtEl>
                                        <p:attrNameLst>
                                          <p:attrName>style.visibility</p:attrName>
                                        </p:attrNameLst>
                                      </p:cBhvr>
                                      <p:to>
                                        <p:strVal val="visible"/>
                                      </p:to>
                                    </p:set>
                                    <p:anim calcmode="lin" valueType="num">
                                      <p:cBhvr>
                                        <p:cTn id="50" dur="500" fill="hold"/>
                                        <p:tgtEl>
                                          <p:spTgt spid="53"/>
                                        </p:tgtEl>
                                        <p:attrNameLst>
                                          <p:attrName>ppt_w</p:attrName>
                                        </p:attrNameLst>
                                      </p:cBhvr>
                                      <p:tavLst>
                                        <p:tav tm="0">
                                          <p:val>
                                            <p:fltVal val="0"/>
                                          </p:val>
                                        </p:tav>
                                        <p:tav tm="100000">
                                          <p:val>
                                            <p:strVal val="#ppt_w"/>
                                          </p:val>
                                        </p:tav>
                                      </p:tavLst>
                                    </p:anim>
                                    <p:anim calcmode="lin" valueType="num">
                                      <p:cBhvr>
                                        <p:cTn id="51" dur="500" fill="hold"/>
                                        <p:tgtEl>
                                          <p:spTgt spid="53"/>
                                        </p:tgtEl>
                                        <p:attrNameLst>
                                          <p:attrName>ppt_h</p:attrName>
                                        </p:attrNameLst>
                                      </p:cBhvr>
                                      <p:tavLst>
                                        <p:tav tm="0">
                                          <p:val>
                                            <p:fltVal val="0"/>
                                          </p:val>
                                        </p:tav>
                                        <p:tav tm="100000">
                                          <p:val>
                                            <p:strVal val="#ppt_h"/>
                                          </p:val>
                                        </p:tav>
                                      </p:tavLst>
                                    </p:anim>
                                    <p:animEffect transition="in" filter="fade">
                                      <p:cBhvr>
                                        <p:cTn id="52" dur="500"/>
                                        <p:tgtEl>
                                          <p:spTgt spid="53"/>
                                        </p:tgtEl>
                                      </p:cBhvr>
                                    </p:animEffect>
                                  </p:childTnLst>
                                </p:cTn>
                              </p:par>
                            </p:childTnLst>
                          </p:cTn>
                        </p:par>
                        <p:par>
                          <p:cTn id="53" fill="hold">
                            <p:stCondLst>
                              <p:cond delay="5000"/>
                            </p:stCondLst>
                            <p:childTnLst>
                              <p:par>
                                <p:cTn id="54" presetID="10" presetClass="entr" presetSubtype="0" fill="hold" nodeType="afterEffect">
                                  <p:stCondLst>
                                    <p:cond delay="0"/>
                                  </p:stCondLst>
                                  <p:childTnLst>
                                    <p:set>
                                      <p:cBhvr>
                                        <p:cTn id="55" dur="1" fill="hold">
                                          <p:stCondLst>
                                            <p:cond delay="0"/>
                                          </p:stCondLst>
                                        </p:cTn>
                                        <p:tgtEl>
                                          <p:spTgt spid="38"/>
                                        </p:tgtEl>
                                        <p:attrNameLst>
                                          <p:attrName>style.visibility</p:attrName>
                                        </p:attrNameLst>
                                      </p:cBhvr>
                                      <p:to>
                                        <p:strVal val="visible"/>
                                      </p:to>
                                    </p:set>
                                    <p:animEffect transition="in" filter="fade">
                                      <p:cBhvr>
                                        <p:cTn id="56" dur="500"/>
                                        <p:tgtEl>
                                          <p:spTgt spid="38"/>
                                        </p:tgtEl>
                                      </p:cBhvr>
                                    </p:animEffect>
                                  </p:childTnLst>
                                </p:cTn>
                              </p:par>
                            </p:childTnLst>
                          </p:cTn>
                        </p:par>
                        <p:par>
                          <p:cTn id="57" fill="hold">
                            <p:stCondLst>
                              <p:cond delay="5500"/>
                            </p:stCondLst>
                            <p:childTnLst>
                              <p:par>
                                <p:cTn id="58" presetID="22" presetClass="entr" presetSubtype="1" fill="hold" grpId="0" nodeType="afterEffect">
                                  <p:stCondLst>
                                    <p:cond delay="0"/>
                                  </p:stCondLst>
                                  <p:childTnLst>
                                    <p:set>
                                      <p:cBhvr>
                                        <p:cTn id="59" dur="1" fill="hold">
                                          <p:stCondLst>
                                            <p:cond delay="0"/>
                                          </p:stCondLst>
                                        </p:cTn>
                                        <p:tgtEl>
                                          <p:spTgt spid="37"/>
                                        </p:tgtEl>
                                        <p:attrNameLst>
                                          <p:attrName>style.visibility</p:attrName>
                                        </p:attrNameLst>
                                      </p:cBhvr>
                                      <p:to>
                                        <p:strVal val="visible"/>
                                      </p:to>
                                    </p:set>
                                    <p:animEffect transition="in" filter="wipe(up)">
                                      <p:cBhvr>
                                        <p:cTn id="60" dur="500"/>
                                        <p:tgtEl>
                                          <p:spTgt spid="37"/>
                                        </p:tgtEl>
                                      </p:cBhvr>
                                    </p:animEffect>
                                  </p:childTnLst>
                                </p:cTn>
                              </p:par>
                            </p:childTnLst>
                          </p:cTn>
                        </p:par>
                        <p:par>
                          <p:cTn id="61" fill="hold">
                            <p:stCondLst>
                              <p:cond delay="6000"/>
                            </p:stCondLst>
                            <p:childTnLst>
                              <p:par>
                                <p:cTn id="62" presetID="2" presetClass="entr" presetSubtype="4" fill="hold" grpId="0" nodeType="afterEffect">
                                  <p:stCondLst>
                                    <p:cond delay="0"/>
                                  </p:stCondLst>
                                  <p:childTnLst>
                                    <p:set>
                                      <p:cBhvr>
                                        <p:cTn id="63" dur="1" fill="hold">
                                          <p:stCondLst>
                                            <p:cond delay="0"/>
                                          </p:stCondLst>
                                        </p:cTn>
                                        <p:tgtEl>
                                          <p:spTgt spid="39"/>
                                        </p:tgtEl>
                                        <p:attrNameLst>
                                          <p:attrName>style.visibility</p:attrName>
                                        </p:attrNameLst>
                                      </p:cBhvr>
                                      <p:to>
                                        <p:strVal val="visible"/>
                                      </p:to>
                                    </p:set>
                                    <p:anim calcmode="lin" valueType="num">
                                      <p:cBhvr additive="base">
                                        <p:cTn id="64" dur="500" fill="hold"/>
                                        <p:tgtEl>
                                          <p:spTgt spid="39"/>
                                        </p:tgtEl>
                                        <p:attrNameLst>
                                          <p:attrName>ppt_x</p:attrName>
                                        </p:attrNameLst>
                                      </p:cBhvr>
                                      <p:tavLst>
                                        <p:tav tm="0">
                                          <p:val>
                                            <p:strVal val="#ppt_x"/>
                                          </p:val>
                                        </p:tav>
                                        <p:tav tm="100000">
                                          <p:val>
                                            <p:strVal val="#ppt_x"/>
                                          </p:val>
                                        </p:tav>
                                      </p:tavLst>
                                    </p:anim>
                                    <p:anim calcmode="lin" valueType="num">
                                      <p:cBhvr additive="base">
                                        <p:cTn id="65" dur="500" fill="hold"/>
                                        <p:tgtEl>
                                          <p:spTgt spid="39"/>
                                        </p:tgtEl>
                                        <p:attrNameLst>
                                          <p:attrName>ppt_y</p:attrName>
                                        </p:attrNameLst>
                                      </p:cBhvr>
                                      <p:tavLst>
                                        <p:tav tm="0">
                                          <p:val>
                                            <p:strVal val="1+#ppt_h/2"/>
                                          </p:val>
                                        </p:tav>
                                        <p:tav tm="100000">
                                          <p:val>
                                            <p:strVal val="#ppt_y"/>
                                          </p:val>
                                        </p:tav>
                                      </p:tavLst>
                                    </p:anim>
                                  </p:childTnLst>
                                </p:cTn>
                              </p:par>
                            </p:childTnLst>
                          </p:cTn>
                        </p:par>
                        <p:par>
                          <p:cTn id="66" fill="hold">
                            <p:stCondLst>
                              <p:cond delay="6500"/>
                            </p:stCondLst>
                            <p:childTnLst>
                              <p:par>
                                <p:cTn id="67" presetID="53" presetClass="entr" presetSubtype="16" fill="hold" nodeType="afterEffect">
                                  <p:stCondLst>
                                    <p:cond delay="0"/>
                                  </p:stCondLst>
                                  <p:childTnLst>
                                    <p:set>
                                      <p:cBhvr>
                                        <p:cTn id="68" dur="1" fill="hold">
                                          <p:stCondLst>
                                            <p:cond delay="0"/>
                                          </p:stCondLst>
                                        </p:cTn>
                                        <p:tgtEl>
                                          <p:spTgt spid="54"/>
                                        </p:tgtEl>
                                        <p:attrNameLst>
                                          <p:attrName>style.visibility</p:attrName>
                                        </p:attrNameLst>
                                      </p:cBhvr>
                                      <p:to>
                                        <p:strVal val="visible"/>
                                      </p:to>
                                    </p:set>
                                    <p:anim calcmode="lin" valueType="num">
                                      <p:cBhvr>
                                        <p:cTn id="69" dur="500" fill="hold"/>
                                        <p:tgtEl>
                                          <p:spTgt spid="54"/>
                                        </p:tgtEl>
                                        <p:attrNameLst>
                                          <p:attrName>ppt_w</p:attrName>
                                        </p:attrNameLst>
                                      </p:cBhvr>
                                      <p:tavLst>
                                        <p:tav tm="0">
                                          <p:val>
                                            <p:fltVal val="0"/>
                                          </p:val>
                                        </p:tav>
                                        <p:tav tm="100000">
                                          <p:val>
                                            <p:strVal val="#ppt_w"/>
                                          </p:val>
                                        </p:tav>
                                      </p:tavLst>
                                    </p:anim>
                                    <p:anim calcmode="lin" valueType="num">
                                      <p:cBhvr>
                                        <p:cTn id="70" dur="500" fill="hold"/>
                                        <p:tgtEl>
                                          <p:spTgt spid="54"/>
                                        </p:tgtEl>
                                        <p:attrNameLst>
                                          <p:attrName>ppt_h</p:attrName>
                                        </p:attrNameLst>
                                      </p:cBhvr>
                                      <p:tavLst>
                                        <p:tav tm="0">
                                          <p:val>
                                            <p:fltVal val="0"/>
                                          </p:val>
                                        </p:tav>
                                        <p:tav tm="100000">
                                          <p:val>
                                            <p:strVal val="#ppt_h"/>
                                          </p:val>
                                        </p:tav>
                                      </p:tavLst>
                                    </p:anim>
                                    <p:animEffect transition="in" filter="fade">
                                      <p:cBhvr>
                                        <p:cTn id="71" dur="500"/>
                                        <p:tgtEl>
                                          <p:spTgt spid="54"/>
                                        </p:tgtEl>
                                      </p:cBhvr>
                                    </p:animEffect>
                                  </p:childTnLst>
                                </p:cTn>
                              </p:par>
                            </p:childTnLst>
                          </p:cTn>
                        </p:par>
                        <p:par>
                          <p:cTn id="72" fill="hold">
                            <p:stCondLst>
                              <p:cond delay="7000"/>
                            </p:stCondLst>
                            <p:childTnLst>
                              <p:par>
                                <p:cTn id="73" presetID="10" presetClass="entr" presetSubtype="0" fill="hold" nodeType="afterEffect">
                                  <p:stCondLst>
                                    <p:cond delay="0"/>
                                  </p:stCondLst>
                                  <p:childTnLst>
                                    <p:set>
                                      <p:cBhvr>
                                        <p:cTn id="74" dur="1" fill="hold">
                                          <p:stCondLst>
                                            <p:cond delay="0"/>
                                          </p:stCondLst>
                                        </p:cTn>
                                        <p:tgtEl>
                                          <p:spTgt spid="41"/>
                                        </p:tgtEl>
                                        <p:attrNameLst>
                                          <p:attrName>style.visibility</p:attrName>
                                        </p:attrNameLst>
                                      </p:cBhvr>
                                      <p:to>
                                        <p:strVal val="visible"/>
                                      </p:to>
                                    </p:set>
                                    <p:animEffect transition="in" filter="fade">
                                      <p:cBhvr>
                                        <p:cTn id="75" dur="500"/>
                                        <p:tgtEl>
                                          <p:spTgt spid="41"/>
                                        </p:tgtEl>
                                      </p:cBhvr>
                                    </p:animEffect>
                                  </p:childTnLst>
                                </p:cTn>
                              </p:par>
                            </p:childTnLst>
                          </p:cTn>
                        </p:par>
                        <p:par>
                          <p:cTn id="76" fill="hold">
                            <p:stCondLst>
                              <p:cond delay="7500"/>
                            </p:stCondLst>
                            <p:childTnLst>
                              <p:par>
                                <p:cTn id="77" presetID="22" presetClass="entr" presetSubtype="1" fill="hold" grpId="0" nodeType="afterEffect">
                                  <p:stCondLst>
                                    <p:cond delay="0"/>
                                  </p:stCondLst>
                                  <p:childTnLst>
                                    <p:set>
                                      <p:cBhvr>
                                        <p:cTn id="78" dur="1" fill="hold">
                                          <p:stCondLst>
                                            <p:cond delay="0"/>
                                          </p:stCondLst>
                                        </p:cTn>
                                        <p:tgtEl>
                                          <p:spTgt spid="40"/>
                                        </p:tgtEl>
                                        <p:attrNameLst>
                                          <p:attrName>style.visibility</p:attrName>
                                        </p:attrNameLst>
                                      </p:cBhvr>
                                      <p:to>
                                        <p:strVal val="visible"/>
                                      </p:to>
                                    </p:set>
                                    <p:animEffect transition="in" filter="wipe(up)">
                                      <p:cBhvr>
                                        <p:cTn id="7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p:bldP spid="32" grpId="0" animBg="1"/>
      <p:bldP spid="33" grpId="0"/>
      <p:bldP spid="35" grpId="0" animBg="1"/>
      <p:bldP spid="37" grpId="0"/>
      <p:bldP spid="39" grpId="0" animBg="1"/>
      <p:bldP spid="40" grpId="0"/>
      <p:bldP spid="53" grpId="0" animBg="1"/>
    </p:bld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solidFill>
                  <a:schemeClr val="tx1"/>
                </a:solidFill>
              </a:rPr>
              <a:t>Enter your subtitle here</a:t>
            </a:r>
          </a:p>
        </p:txBody>
      </p:sp>
      <p:sp>
        <p:nvSpPr>
          <p:cNvPr id="5" name="Title 4"/>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29" name="Freeform 28"/>
          <p:cNvSpPr/>
          <p:nvPr/>
        </p:nvSpPr>
        <p:spPr bwMode="auto">
          <a:xfrm rot="18900000">
            <a:off x="1971440" y="4488384"/>
            <a:ext cx="3528902" cy="3528899"/>
          </a:xfrm>
          <a:custGeom>
            <a:avLst/>
            <a:gdLst>
              <a:gd name="connsiteX0" fmla="*/ 1129410 w 1323185"/>
              <a:gd name="connsiteY0" fmla="*/ 193774 h 1323184"/>
              <a:gd name="connsiteX1" fmla="*/ 1162336 w 1323185"/>
              <a:gd name="connsiteY1" fmla="*/ 273265 h 1323184"/>
              <a:gd name="connsiteX2" fmla="*/ 1162336 w 1323185"/>
              <a:gd name="connsiteY2" fmla="*/ 454178 h 1323184"/>
              <a:gd name="connsiteX3" fmla="*/ 1290259 w 1323185"/>
              <a:gd name="connsiteY3" fmla="*/ 582101 h 1323184"/>
              <a:gd name="connsiteX4" fmla="*/ 1290259 w 1323185"/>
              <a:gd name="connsiteY4" fmla="*/ 741083 h 1323184"/>
              <a:gd name="connsiteX5" fmla="*/ 1162336 w 1323185"/>
              <a:gd name="connsiteY5" fmla="*/ 869006 h 1323184"/>
              <a:gd name="connsiteX6" fmla="*/ 1162336 w 1323185"/>
              <a:gd name="connsiteY6" fmla="*/ 1049917 h 1323184"/>
              <a:gd name="connsiteX7" fmla="*/ 1049919 w 1323185"/>
              <a:gd name="connsiteY7" fmla="*/ 1162334 h 1323184"/>
              <a:gd name="connsiteX8" fmla="*/ 869008 w 1323185"/>
              <a:gd name="connsiteY8" fmla="*/ 1162334 h 1323184"/>
              <a:gd name="connsiteX9" fmla="*/ 741083 w 1323185"/>
              <a:gd name="connsiteY9" fmla="*/ 1290258 h 1323184"/>
              <a:gd name="connsiteX10" fmla="*/ 582101 w 1323185"/>
              <a:gd name="connsiteY10" fmla="*/ 1290258 h 1323184"/>
              <a:gd name="connsiteX11" fmla="*/ 454177 w 1323185"/>
              <a:gd name="connsiteY11" fmla="*/ 1162334 h 1323184"/>
              <a:gd name="connsiteX12" fmla="*/ 273267 w 1323185"/>
              <a:gd name="connsiteY12" fmla="*/ 1162334 h 1323184"/>
              <a:gd name="connsiteX13" fmla="*/ 160850 w 1323185"/>
              <a:gd name="connsiteY13" fmla="*/ 1049917 h 1323184"/>
              <a:gd name="connsiteX14" fmla="*/ 160850 w 1323185"/>
              <a:gd name="connsiteY14" fmla="*/ 869007 h 1323184"/>
              <a:gd name="connsiteX15" fmla="*/ 32926 w 1323185"/>
              <a:gd name="connsiteY15" fmla="*/ 741083 h 1323184"/>
              <a:gd name="connsiteX16" fmla="*/ 32926 w 1323185"/>
              <a:gd name="connsiteY16" fmla="*/ 582101 h 1323184"/>
              <a:gd name="connsiteX17" fmla="*/ 160850 w 1323185"/>
              <a:gd name="connsiteY17" fmla="*/ 454176 h 1323184"/>
              <a:gd name="connsiteX18" fmla="*/ 160850 w 1323185"/>
              <a:gd name="connsiteY18" fmla="*/ 273265 h 1323184"/>
              <a:gd name="connsiteX19" fmla="*/ 273267 w 1323185"/>
              <a:gd name="connsiteY19" fmla="*/ 160848 h 1323184"/>
              <a:gd name="connsiteX20" fmla="*/ 454178 w 1323185"/>
              <a:gd name="connsiteY20" fmla="*/ 160848 h 1323184"/>
              <a:gd name="connsiteX21" fmla="*/ 582101 w 1323185"/>
              <a:gd name="connsiteY21" fmla="*/ 32925 h 1323184"/>
              <a:gd name="connsiteX22" fmla="*/ 741083 w 1323185"/>
              <a:gd name="connsiteY22" fmla="*/ 32925 h 1323184"/>
              <a:gd name="connsiteX23" fmla="*/ 869006 w 1323185"/>
              <a:gd name="connsiteY23" fmla="*/ 160848 h 1323184"/>
              <a:gd name="connsiteX24" fmla="*/ 1049919 w 1323185"/>
              <a:gd name="connsiteY24" fmla="*/ 160848 h 1323184"/>
              <a:gd name="connsiteX25" fmla="*/ 1129410 w 1323185"/>
              <a:gd name="connsiteY25" fmla="*/ 193774 h 13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23185" h="1323184">
                <a:moveTo>
                  <a:pt x="1129410" y="193774"/>
                </a:moveTo>
                <a:cubicBezTo>
                  <a:pt x="1149753" y="214118"/>
                  <a:pt x="1162336" y="242222"/>
                  <a:pt x="1162336" y="273265"/>
                </a:cubicBezTo>
                <a:lnTo>
                  <a:pt x="1162336" y="454178"/>
                </a:lnTo>
                <a:lnTo>
                  <a:pt x="1290259" y="582101"/>
                </a:lnTo>
                <a:cubicBezTo>
                  <a:pt x="1334161" y="626002"/>
                  <a:pt x="1334161" y="697181"/>
                  <a:pt x="1290259" y="741083"/>
                </a:cubicBezTo>
                <a:lnTo>
                  <a:pt x="1162336" y="869006"/>
                </a:lnTo>
                <a:lnTo>
                  <a:pt x="1162336" y="1049917"/>
                </a:lnTo>
                <a:cubicBezTo>
                  <a:pt x="1162336" y="1112003"/>
                  <a:pt x="1112005" y="1162334"/>
                  <a:pt x="1049919" y="1162334"/>
                </a:cubicBezTo>
                <a:lnTo>
                  <a:pt x="869008" y="1162334"/>
                </a:lnTo>
                <a:lnTo>
                  <a:pt x="741083" y="1290258"/>
                </a:lnTo>
                <a:cubicBezTo>
                  <a:pt x="697182" y="1334160"/>
                  <a:pt x="626003" y="1334160"/>
                  <a:pt x="582101" y="1290258"/>
                </a:cubicBezTo>
                <a:lnTo>
                  <a:pt x="454177" y="1162334"/>
                </a:lnTo>
                <a:lnTo>
                  <a:pt x="273267" y="1162334"/>
                </a:lnTo>
                <a:cubicBezTo>
                  <a:pt x="211181" y="1162334"/>
                  <a:pt x="160850" y="1112003"/>
                  <a:pt x="160850" y="1049917"/>
                </a:cubicBezTo>
                <a:lnTo>
                  <a:pt x="160850" y="869007"/>
                </a:lnTo>
                <a:lnTo>
                  <a:pt x="32926" y="741083"/>
                </a:lnTo>
                <a:cubicBezTo>
                  <a:pt x="-10976" y="697181"/>
                  <a:pt x="-10976" y="626002"/>
                  <a:pt x="32926" y="582101"/>
                </a:cubicBezTo>
                <a:lnTo>
                  <a:pt x="160850" y="454176"/>
                </a:lnTo>
                <a:lnTo>
                  <a:pt x="160850" y="273265"/>
                </a:lnTo>
                <a:cubicBezTo>
                  <a:pt x="160850" y="211179"/>
                  <a:pt x="211181" y="160848"/>
                  <a:pt x="273267" y="160848"/>
                </a:cubicBezTo>
                <a:lnTo>
                  <a:pt x="454178" y="160848"/>
                </a:lnTo>
                <a:lnTo>
                  <a:pt x="582101" y="32925"/>
                </a:lnTo>
                <a:cubicBezTo>
                  <a:pt x="626003" y="-10976"/>
                  <a:pt x="697182" y="-10976"/>
                  <a:pt x="741083" y="32925"/>
                </a:cubicBezTo>
                <a:lnTo>
                  <a:pt x="869006" y="160848"/>
                </a:lnTo>
                <a:lnTo>
                  <a:pt x="1049919" y="160848"/>
                </a:lnTo>
                <a:cubicBezTo>
                  <a:pt x="1080962" y="160848"/>
                  <a:pt x="1109066" y="173431"/>
                  <a:pt x="1129410" y="193774"/>
                </a:cubicBezTo>
                <a:close/>
              </a:path>
            </a:pathLst>
          </a:custGeom>
          <a:solidFill>
            <a:schemeClr val="accent1"/>
          </a:solidFill>
          <a:ln w="19050">
            <a:noFill/>
            <a:round/>
            <a:headEnd/>
            <a:tailEnd/>
          </a:ln>
        </p:spPr>
        <p:txBody>
          <a:bodyPr vert="horz" wrap="square" lIns="0" tIns="0" rIns="0" bIns="0" numCol="1" spcCol="0" rtlCol="0" fromWordArt="0" anchor="ctr" anchorCtr="1" forceAA="0" compatLnSpc="1">
            <a:prstTxWarp prst="textNoShape">
              <a:avLst/>
            </a:prstTxWarp>
          </a:bodyPr>
          <a:lstStyle/>
          <a:p>
            <a:pPr algn="ctr"/>
            <a:endParaRPr lang="en-US" sz="3200" b="1">
              <a:solidFill>
                <a:schemeClr val="bg1"/>
              </a:solidFill>
            </a:endParaRPr>
          </a:p>
        </p:txBody>
      </p:sp>
      <p:grpSp>
        <p:nvGrpSpPr>
          <p:cNvPr id="30" name="Group 29"/>
          <p:cNvGrpSpPr/>
          <p:nvPr/>
        </p:nvGrpSpPr>
        <p:grpSpPr>
          <a:xfrm>
            <a:off x="3041811" y="5595076"/>
            <a:ext cx="1388155" cy="1315510"/>
            <a:chOff x="4062413" y="2089151"/>
            <a:chExt cx="3063875" cy="2903537"/>
          </a:xfrm>
          <a:solidFill>
            <a:schemeClr val="bg1"/>
          </a:solidFill>
        </p:grpSpPr>
        <p:sp>
          <p:nvSpPr>
            <p:cNvPr id="31" name="Freeform 12"/>
            <p:cNvSpPr>
              <a:spLocks/>
            </p:cNvSpPr>
            <p:nvPr/>
          </p:nvSpPr>
          <p:spPr bwMode="auto">
            <a:xfrm>
              <a:off x="5127626" y="4687888"/>
              <a:ext cx="933450" cy="304800"/>
            </a:xfrm>
            <a:custGeom>
              <a:avLst/>
              <a:gdLst>
                <a:gd name="T0" fmla="*/ 987 w 1174"/>
                <a:gd name="T1" fmla="*/ 0 h 385"/>
                <a:gd name="T2" fmla="*/ 1013 w 1174"/>
                <a:gd name="T3" fmla="*/ 164 h 385"/>
                <a:gd name="T4" fmla="*/ 1017 w 1174"/>
                <a:gd name="T5" fmla="*/ 186 h 385"/>
                <a:gd name="T6" fmla="*/ 1033 w 1174"/>
                <a:gd name="T7" fmla="*/ 222 h 385"/>
                <a:gd name="T8" fmla="*/ 1063 w 1174"/>
                <a:gd name="T9" fmla="*/ 263 h 385"/>
                <a:gd name="T10" fmla="*/ 1105 w 1174"/>
                <a:gd name="T11" fmla="*/ 297 h 385"/>
                <a:gd name="T12" fmla="*/ 1140 w 1174"/>
                <a:gd name="T13" fmla="*/ 325 h 385"/>
                <a:gd name="T14" fmla="*/ 1164 w 1174"/>
                <a:gd name="T15" fmla="*/ 349 h 385"/>
                <a:gd name="T16" fmla="*/ 1174 w 1174"/>
                <a:gd name="T17" fmla="*/ 366 h 385"/>
                <a:gd name="T18" fmla="*/ 1165 w 1174"/>
                <a:gd name="T19" fmla="*/ 379 h 385"/>
                <a:gd name="T20" fmla="*/ 1139 w 1174"/>
                <a:gd name="T21" fmla="*/ 383 h 385"/>
                <a:gd name="T22" fmla="*/ 1090 w 1174"/>
                <a:gd name="T23" fmla="*/ 384 h 385"/>
                <a:gd name="T24" fmla="*/ 1019 w 1174"/>
                <a:gd name="T25" fmla="*/ 385 h 385"/>
                <a:gd name="T26" fmla="*/ 933 w 1174"/>
                <a:gd name="T27" fmla="*/ 385 h 385"/>
                <a:gd name="T28" fmla="*/ 841 w 1174"/>
                <a:gd name="T29" fmla="*/ 384 h 385"/>
                <a:gd name="T30" fmla="*/ 752 w 1174"/>
                <a:gd name="T31" fmla="*/ 384 h 385"/>
                <a:gd name="T32" fmla="*/ 675 w 1174"/>
                <a:gd name="T33" fmla="*/ 383 h 385"/>
                <a:gd name="T34" fmla="*/ 616 w 1174"/>
                <a:gd name="T35" fmla="*/ 383 h 385"/>
                <a:gd name="T36" fmla="*/ 587 w 1174"/>
                <a:gd name="T37" fmla="*/ 382 h 385"/>
                <a:gd name="T38" fmla="*/ 558 w 1174"/>
                <a:gd name="T39" fmla="*/ 383 h 385"/>
                <a:gd name="T40" fmla="*/ 499 w 1174"/>
                <a:gd name="T41" fmla="*/ 383 h 385"/>
                <a:gd name="T42" fmla="*/ 422 w 1174"/>
                <a:gd name="T43" fmla="*/ 384 h 385"/>
                <a:gd name="T44" fmla="*/ 333 w 1174"/>
                <a:gd name="T45" fmla="*/ 384 h 385"/>
                <a:gd name="T46" fmla="*/ 241 w 1174"/>
                <a:gd name="T47" fmla="*/ 385 h 385"/>
                <a:gd name="T48" fmla="*/ 155 w 1174"/>
                <a:gd name="T49" fmla="*/ 385 h 385"/>
                <a:gd name="T50" fmla="*/ 83 w 1174"/>
                <a:gd name="T51" fmla="*/ 384 h 385"/>
                <a:gd name="T52" fmla="*/ 35 w 1174"/>
                <a:gd name="T53" fmla="*/ 383 h 385"/>
                <a:gd name="T54" fmla="*/ 8 w 1174"/>
                <a:gd name="T55" fmla="*/ 379 h 385"/>
                <a:gd name="T56" fmla="*/ 0 w 1174"/>
                <a:gd name="T57" fmla="*/ 366 h 385"/>
                <a:gd name="T58" fmla="*/ 10 w 1174"/>
                <a:gd name="T59" fmla="*/ 349 h 385"/>
                <a:gd name="T60" fmla="*/ 34 w 1174"/>
                <a:gd name="T61" fmla="*/ 325 h 385"/>
                <a:gd name="T62" fmla="*/ 69 w 1174"/>
                <a:gd name="T63" fmla="*/ 297 h 385"/>
                <a:gd name="T64" fmla="*/ 111 w 1174"/>
                <a:gd name="T65" fmla="*/ 263 h 385"/>
                <a:gd name="T66" fmla="*/ 141 w 1174"/>
                <a:gd name="T67" fmla="*/ 222 h 385"/>
                <a:gd name="T68" fmla="*/ 157 w 1174"/>
                <a:gd name="T69" fmla="*/ 186 h 385"/>
                <a:gd name="T70" fmla="*/ 161 w 1174"/>
                <a:gd name="T71" fmla="*/ 163 h 385"/>
                <a:gd name="T72" fmla="*/ 187 w 1174"/>
                <a:gd name="T73" fmla="*/ 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74" h="385">
                  <a:moveTo>
                    <a:pt x="187" y="0"/>
                  </a:moveTo>
                  <a:lnTo>
                    <a:pt x="987" y="0"/>
                  </a:lnTo>
                  <a:lnTo>
                    <a:pt x="1012" y="160"/>
                  </a:lnTo>
                  <a:lnTo>
                    <a:pt x="1013" y="164"/>
                  </a:lnTo>
                  <a:lnTo>
                    <a:pt x="1014" y="172"/>
                  </a:lnTo>
                  <a:lnTo>
                    <a:pt x="1017" y="186"/>
                  </a:lnTo>
                  <a:lnTo>
                    <a:pt x="1023" y="204"/>
                  </a:lnTo>
                  <a:lnTo>
                    <a:pt x="1033" y="222"/>
                  </a:lnTo>
                  <a:lnTo>
                    <a:pt x="1046" y="243"/>
                  </a:lnTo>
                  <a:lnTo>
                    <a:pt x="1063" y="263"/>
                  </a:lnTo>
                  <a:lnTo>
                    <a:pt x="1086" y="283"/>
                  </a:lnTo>
                  <a:lnTo>
                    <a:pt x="1105" y="297"/>
                  </a:lnTo>
                  <a:lnTo>
                    <a:pt x="1124" y="311"/>
                  </a:lnTo>
                  <a:lnTo>
                    <a:pt x="1140" y="325"/>
                  </a:lnTo>
                  <a:lnTo>
                    <a:pt x="1153" y="337"/>
                  </a:lnTo>
                  <a:lnTo>
                    <a:pt x="1164" y="349"/>
                  </a:lnTo>
                  <a:lnTo>
                    <a:pt x="1171" y="358"/>
                  </a:lnTo>
                  <a:lnTo>
                    <a:pt x="1174" y="366"/>
                  </a:lnTo>
                  <a:lnTo>
                    <a:pt x="1172" y="373"/>
                  </a:lnTo>
                  <a:lnTo>
                    <a:pt x="1165" y="379"/>
                  </a:lnTo>
                  <a:lnTo>
                    <a:pt x="1153" y="382"/>
                  </a:lnTo>
                  <a:lnTo>
                    <a:pt x="1139" y="383"/>
                  </a:lnTo>
                  <a:lnTo>
                    <a:pt x="1118" y="384"/>
                  </a:lnTo>
                  <a:lnTo>
                    <a:pt x="1090" y="384"/>
                  </a:lnTo>
                  <a:lnTo>
                    <a:pt x="1057" y="385"/>
                  </a:lnTo>
                  <a:lnTo>
                    <a:pt x="1019" y="385"/>
                  </a:lnTo>
                  <a:lnTo>
                    <a:pt x="977" y="385"/>
                  </a:lnTo>
                  <a:lnTo>
                    <a:pt x="933" y="385"/>
                  </a:lnTo>
                  <a:lnTo>
                    <a:pt x="888" y="385"/>
                  </a:lnTo>
                  <a:lnTo>
                    <a:pt x="841" y="384"/>
                  </a:lnTo>
                  <a:lnTo>
                    <a:pt x="795" y="384"/>
                  </a:lnTo>
                  <a:lnTo>
                    <a:pt x="752" y="384"/>
                  </a:lnTo>
                  <a:lnTo>
                    <a:pt x="711" y="383"/>
                  </a:lnTo>
                  <a:lnTo>
                    <a:pt x="675" y="383"/>
                  </a:lnTo>
                  <a:lnTo>
                    <a:pt x="642" y="383"/>
                  </a:lnTo>
                  <a:lnTo>
                    <a:pt x="616" y="383"/>
                  </a:lnTo>
                  <a:lnTo>
                    <a:pt x="598" y="382"/>
                  </a:lnTo>
                  <a:lnTo>
                    <a:pt x="587" y="382"/>
                  </a:lnTo>
                  <a:lnTo>
                    <a:pt x="576" y="382"/>
                  </a:lnTo>
                  <a:lnTo>
                    <a:pt x="558" y="383"/>
                  </a:lnTo>
                  <a:lnTo>
                    <a:pt x="532" y="383"/>
                  </a:lnTo>
                  <a:lnTo>
                    <a:pt x="499" y="383"/>
                  </a:lnTo>
                  <a:lnTo>
                    <a:pt x="463" y="383"/>
                  </a:lnTo>
                  <a:lnTo>
                    <a:pt x="422" y="384"/>
                  </a:lnTo>
                  <a:lnTo>
                    <a:pt x="379" y="384"/>
                  </a:lnTo>
                  <a:lnTo>
                    <a:pt x="333" y="384"/>
                  </a:lnTo>
                  <a:lnTo>
                    <a:pt x="286" y="385"/>
                  </a:lnTo>
                  <a:lnTo>
                    <a:pt x="241" y="385"/>
                  </a:lnTo>
                  <a:lnTo>
                    <a:pt x="196" y="385"/>
                  </a:lnTo>
                  <a:lnTo>
                    <a:pt x="155" y="385"/>
                  </a:lnTo>
                  <a:lnTo>
                    <a:pt x="117" y="385"/>
                  </a:lnTo>
                  <a:lnTo>
                    <a:pt x="83" y="384"/>
                  </a:lnTo>
                  <a:lnTo>
                    <a:pt x="56" y="384"/>
                  </a:lnTo>
                  <a:lnTo>
                    <a:pt x="35" y="383"/>
                  </a:lnTo>
                  <a:lnTo>
                    <a:pt x="21" y="382"/>
                  </a:lnTo>
                  <a:lnTo>
                    <a:pt x="8" y="379"/>
                  </a:lnTo>
                  <a:lnTo>
                    <a:pt x="1" y="373"/>
                  </a:lnTo>
                  <a:lnTo>
                    <a:pt x="0" y="366"/>
                  </a:lnTo>
                  <a:lnTo>
                    <a:pt x="2" y="358"/>
                  </a:lnTo>
                  <a:lnTo>
                    <a:pt x="10" y="349"/>
                  </a:lnTo>
                  <a:lnTo>
                    <a:pt x="21" y="337"/>
                  </a:lnTo>
                  <a:lnTo>
                    <a:pt x="34" y="325"/>
                  </a:lnTo>
                  <a:lnTo>
                    <a:pt x="50" y="311"/>
                  </a:lnTo>
                  <a:lnTo>
                    <a:pt x="69" y="297"/>
                  </a:lnTo>
                  <a:lnTo>
                    <a:pt x="88" y="283"/>
                  </a:lnTo>
                  <a:lnTo>
                    <a:pt x="111" y="263"/>
                  </a:lnTo>
                  <a:lnTo>
                    <a:pt x="127" y="243"/>
                  </a:lnTo>
                  <a:lnTo>
                    <a:pt x="141" y="222"/>
                  </a:lnTo>
                  <a:lnTo>
                    <a:pt x="151" y="203"/>
                  </a:lnTo>
                  <a:lnTo>
                    <a:pt x="157" y="186"/>
                  </a:lnTo>
                  <a:lnTo>
                    <a:pt x="160" y="172"/>
                  </a:lnTo>
                  <a:lnTo>
                    <a:pt x="161" y="163"/>
                  </a:lnTo>
                  <a:lnTo>
                    <a:pt x="162" y="160"/>
                  </a:lnTo>
                  <a:lnTo>
                    <a:pt x="187"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2" name="Freeform 13"/>
            <p:cNvSpPr>
              <a:spLocks/>
            </p:cNvSpPr>
            <p:nvPr/>
          </p:nvSpPr>
          <p:spPr bwMode="auto">
            <a:xfrm>
              <a:off x="4840288" y="3581401"/>
              <a:ext cx="652463" cy="349250"/>
            </a:xfrm>
            <a:custGeom>
              <a:avLst/>
              <a:gdLst>
                <a:gd name="T0" fmla="*/ 578 w 824"/>
                <a:gd name="T1" fmla="*/ 3 h 440"/>
                <a:gd name="T2" fmla="*/ 635 w 824"/>
                <a:gd name="T3" fmla="*/ 19 h 440"/>
                <a:gd name="T4" fmla="*/ 691 w 824"/>
                <a:gd name="T5" fmla="*/ 46 h 440"/>
                <a:gd name="T6" fmla="*/ 740 w 824"/>
                <a:gd name="T7" fmla="*/ 81 h 440"/>
                <a:gd name="T8" fmla="*/ 781 w 824"/>
                <a:gd name="T9" fmla="*/ 124 h 440"/>
                <a:gd name="T10" fmla="*/ 809 w 824"/>
                <a:gd name="T11" fmla="*/ 169 h 440"/>
                <a:gd name="T12" fmla="*/ 824 w 824"/>
                <a:gd name="T13" fmla="*/ 217 h 440"/>
                <a:gd name="T14" fmla="*/ 819 w 824"/>
                <a:gd name="T15" fmla="*/ 264 h 440"/>
                <a:gd name="T16" fmla="*/ 793 w 824"/>
                <a:gd name="T17" fmla="*/ 307 h 440"/>
                <a:gd name="T18" fmla="*/ 743 w 824"/>
                <a:gd name="T19" fmla="*/ 347 h 440"/>
                <a:gd name="T20" fmla="*/ 663 w 824"/>
                <a:gd name="T21" fmla="*/ 381 h 440"/>
                <a:gd name="T22" fmla="*/ 569 w 824"/>
                <a:gd name="T23" fmla="*/ 408 h 440"/>
                <a:gd name="T24" fmla="*/ 473 w 824"/>
                <a:gd name="T25" fmla="*/ 425 h 440"/>
                <a:gd name="T26" fmla="*/ 377 w 824"/>
                <a:gd name="T27" fmla="*/ 436 h 440"/>
                <a:gd name="T28" fmla="*/ 287 w 824"/>
                <a:gd name="T29" fmla="*/ 440 h 440"/>
                <a:gd name="T30" fmla="*/ 202 w 824"/>
                <a:gd name="T31" fmla="*/ 437 h 440"/>
                <a:gd name="T32" fmla="*/ 130 w 824"/>
                <a:gd name="T33" fmla="*/ 433 h 440"/>
                <a:gd name="T34" fmla="*/ 70 w 824"/>
                <a:gd name="T35" fmla="*/ 424 h 440"/>
                <a:gd name="T36" fmla="*/ 27 w 824"/>
                <a:gd name="T37" fmla="*/ 416 h 440"/>
                <a:gd name="T38" fmla="*/ 4 w 824"/>
                <a:gd name="T39" fmla="*/ 407 h 440"/>
                <a:gd name="T40" fmla="*/ 2 w 824"/>
                <a:gd name="T41" fmla="*/ 400 h 440"/>
                <a:gd name="T42" fmla="*/ 27 w 824"/>
                <a:gd name="T43" fmla="*/ 395 h 440"/>
                <a:gd name="T44" fmla="*/ 96 w 824"/>
                <a:gd name="T45" fmla="*/ 393 h 440"/>
                <a:gd name="T46" fmla="*/ 171 w 824"/>
                <a:gd name="T47" fmla="*/ 385 h 440"/>
                <a:gd name="T48" fmla="*/ 227 w 824"/>
                <a:gd name="T49" fmla="*/ 365 h 440"/>
                <a:gd name="T50" fmla="*/ 269 w 824"/>
                <a:gd name="T51" fmla="*/ 331 h 440"/>
                <a:gd name="T52" fmla="*/ 302 w 824"/>
                <a:gd name="T53" fmla="*/ 282 h 440"/>
                <a:gd name="T54" fmla="*/ 330 w 824"/>
                <a:gd name="T55" fmla="*/ 215 h 440"/>
                <a:gd name="T56" fmla="*/ 360 w 824"/>
                <a:gd name="T57" fmla="*/ 127 h 440"/>
                <a:gd name="T58" fmla="*/ 394 w 824"/>
                <a:gd name="T59" fmla="*/ 66 h 440"/>
                <a:gd name="T60" fmla="*/ 439 w 824"/>
                <a:gd name="T61" fmla="*/ 25 h 440"/>
                <a:gd name="T62" fmla="*/ 491 w 824"/>
                <a:gd name="T63" fmla="*/ 4 h 440"/>
                <a:gd name="T64" fmla="*/ 547 w 824"/>
                <a:gd name="T65" fmla="*/ 0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24" h="440">
                  <a:moveTo>
                    <a:pt x="547" y="0"/>
                  </a:moveTo>
                  <a:lnTo>
                    <a:pt x="578" y="3"/>
                  </a:lnTo>
                  <a:lnTo>
                    <a:pt x="607" y="10"/>
                  </a:lnTo>
                  <a:lnTo>
                    <a:pt x="635" y="19"/>
                  </a:lnTo>
                  <a:lnTo>
                    <a:pt x="664" y="31"/>
                  </a:lnTo>
                  <a:lnTo>
                    <a:pt x="691" y="46"/>
                  </a:lnTo>
                  <a:lnTo>
                    <a:pt x="717" y="63"/>
                  </a:lnTo>
                  <a:lnTo>
                    <a:pt x="740" y="81"/>
                  </a:lnTo>
                  <a:lnTo>
                    <a:pt x="763" y="101"/>
                  </a:lnTo>
                  <a:lnTo>
                    <a:pt x="781" y="124"/>
                  </a:lnTo>
                  <a:lnTo>
                    <a:pt x="797" y="146"/>
                  </a:lnTo>
                  <a:lnTo>
                    <a:pt x="809" y="169"/>
                  </a:lnTo>
                  <a:lnTo>
                    <a:pt x="819" y="193"/>
                  </a:lnTo>
                  <a:lnTo>
                    <a:pt x="824" y="217"/>
                  </a:lnTo>
                  <a:lnTo>
                    <a:pt x="824" y="241"/>
                  </a:lnTo>
                  <a:lnTo>
                    <a:pt x="819" y="264"/>
                  </a:lnTo>
                  <a:lnTo>
                    <a:pt x="808" y="286"/>
                  </a:lnTo>
                  <a:lnTo>
                    <a:pt x="793" y="307"/>
                  </a:lnTo>
                  <a:lnTo>
                    <a:pt x="771" y="328"/>
                  </a:lnTo>
                  <a:lnTo>
                    <a:pt x="743" y="347"/>
                  </a:lnTo>
                  <a:lnTo>
                    <a:pt x="709" y="363"/>
                  </a:lnTo>
                  <a:lnTo>
                    <a:pt x="663" y="381"/>
                  </a:lnTo>
                  <a:lnTo>
                    <a:pt x="616" y="395"/>
                  </a:lnTo>
                  <a:lnTo>
                    <a:pt x="569" y="408"/>
                  </a:lnTo>
                  <a:lnTo>
                    <a:pt x="521" y="417"/>
                  </a:lnTo>
                  <a:lnTo>
                    <a:pt x="473" y="425"/>
                  </a:lnTo>
                  <a:lnTo>
                    <a:pt x="425" y="431"/>
                  </a:lnTo>
                  <a:lnTo>
                    <a:pt x="377" y="436"/>
                  </a:lnTo>
                  <a:lnTo>
                    <a:pt x="331" y="438"/>
                  </a:lnTo>
                  <a:lnTo>
                    <a:pt x="287" y="440"/>
                  </a:lnTo>
                  <a:lnTo>
                    <a:pt x="243" y="440"/>
                  </a:lnTo>
                  <a:lnTo>
                    <a:pt x="202" y="437"/>
                  </a:lnTo>
                  <a:lnTo>
                    <a:pt x="165" y="436"/>
                  </a:lnTo>
                  <a:lnTo>
                    <a:pt x="130" y="433"/>
                  </a:lnTo>
                  <a:lnTo>
                    <a:pt x="98" y="429"/>
                  </a:lnTo>
                  <a:lnTo>
                    <a:pt x="70" y="424"/>
                  </a:lnTo>
                  <a:lnTo>
                    <a:pt x="47" y="421"/>
                  </a:lnTo>
                  <a:lnTo>
                    <a:pt x="27" y="416"/>
                  </a:lnTo>
                  <a:lnTo>
                    <a:pt x="13" y="411"/>
                  </a:lnTo>
                  <a:lnTo>
                    <a:pt x="4" y="407"/>
                  </a:lnTo>
                  <a:lnTo>
                    <a:pt x="0" y="403"/>
                  </a:lnTo>
                  <a:lnTo>
                    <a:pt x="2" y="400"/>
                  </a:lnTo>
                  <a:lnTo>
                    <a:pt x="12" y="397"/>
                  </a:lnTo>
                  <a:lnTo>
                    <a:pt x="27" y="395"/>
                  </a:lnTo>
                  <a:lnTo>
                    <a:pt x="50" y="395"/>
                  </a:lnTo>
                  <a:lnTo>
                    <a:pt x="96" y="393"/>
                  </a:lnTo>
                  <a:lnTo>
                    <a:pt x="137" y="390"/>
                  </a:lnTo>
                  <a:lnTo>
                    <a:pt x="171" y="385"/>
                  </a:lnTo>
                  <a:lnTo>
                    <a:pt x="201" y="375"/>
                  </a:lnTo>
                  <a:lnTo>
                    <a:pt x="227" y="365"/>
                  </a:lnTo>
                  <a:lnTo>
                    <a:pt x="249" y="349"/>
                  </a:lnTo>
                  <a:lnTo>
                    <a:pt x="269" y="331"/>
                  </a:lnTo>
                  <a:lnTo>
                    <a:pt x="285" y="308"/>
                  </a:lnTo>
                  <a:lnTo>
                    <a:pt x="302" y="282"/>
                  </a:lnTo>
                  <a:lnTo>
                    <a:pt x="316" y="251"/>
                  </a:lnTo>
                  <a:lnTo>
                    <a:pt x="330" y="215"/>
                  </a:lnTo>
                  <a:lnTo>
                    <a:pt x="345" y="174"/>
                  </a:lnTo>
                  <a:lnTo>
                    <a:pt x="360" y="127"/>
                  </a:lnTo>
                  <a:lnTo>
                    <a:pt x="376" y="93"/>
                  </a:lnTo>
                  <a:lnTo>
                    <a:pt x="394" y="66"/>
                  </a:lnTo>
                  <a:lnTo>
                    <a:pt x="415" y="43"/>
                  </a:lnTo>
                  <a:lnTo>
                    <a:pt x="439" y="25"/>
                  </a:lnTo>
                  <a:lnTo>
                    <a:pt x="464" y="12"/>
                  </a:lnTo>
                  <a:lnTo>
                    <a:pt x="491" y="4"/>
                  </a:lnTo>
                  <a:lnTo>
                    <a:pt x="519" y="1"/>
                  </a:lnTo>
                  <a:lnTo>
                    <a:pt x="547"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3" name="Freeform 14"/>
            <p:cNvSpPr>
              <a:spLocks noEditPoints="1"/>
            </p:cNvSpPr>
            <p:nvPr/>
          </p:nvSpPr>
          <p:spPr bwMode="auto">
            <a:xfrm>
              <a:off x="5378451" y="2089151"/>
              <a:ext cx="1300163" cy="1544638"/>
            </a:xfrm>
            <a:custGeom>
              <a:avLst/>
              <a:gdLst>
                <a:gd name="T0" fmla="*/ 1409 w 1636"/>
                <a:gd name="T1" fmla="*/ 59 h 1944"/>
                <a:gd name="T2" fmla="*/ 1369 w 1636"/>
                <a:gd name="T3" fmla="*/ 63 h 1944"/>
                <a:gd name="T4" fmla="*/ 1323 w 1636"/>
                <a:gd name="T5" fmla="*/ 76 h 1944"/>
                <a:gd name="T6" fmla="*/ 1275 w 1636"/>
                <a:gd name="T7" fmla="*/ 100 h 1944"/>
                <a:gd name="T8" fmla="*/ 1229 w 1636"/>
                <a:gd name="T9" fmla="*/ 140 h 1944"/>
                <a:gd name="T10" fmla="*/ 1230 w 1636"/>
                <a:gd name="T11" fmla="*/ 184 h 1944"/>
                <a:gd name="T12" fmla="*/ 1259 w 1636"/>
                <a:gd name="T13" fmla="*/ 210 h 1944"/>
                <a:gd name="T14" fmla="*/ 1275 w 1636"/>
                <a:gd name="T15" fmla="*/ 224 h 1944"/>
                <a:gd name="T16" fmla="*/ 1279 w 1636"/>
                <a:gd name="T17" fmla="*/ 229 h 1944"/>
                <a:gd name="T18" fmla="*/ 1282 w 1636"/>
                <a:gd name="T19" fmla="*/ 219 h 1944"/>
                <a:gd name="T20" fmla="*/ 1294 w 1636"/>
                <a:gd name="T21" fmla="*/ 195 h 1944"/>
                <a:gd name="T22" fmla="*/ 1324 w 1636"/>
                <a:gd name="T23" fmla="*/ 159 h 1944"/>
                <a:gd name="T24" fmla="*/ 1372 w 1636"/>
                <a:gd name="T25" fmla="*/ 112 h 1944"/>
                <a:gd name="T26" fmla="*/ 1447 w 1636"/>
                <a:gd name="T27" fmla="*/ 60 h 1944"/>
                <a:gd name="T28" fmla="*/ 1436 w 1636"/>
                <a:gd name="T29" fmla="*/ 59 h 1944"/>
                <a:gd name="T30" fmla="*/ 1440 w 1636"/>
                <a:gd name="T31" fmla="*/ 0 h 1944"/>
                <a:gd name="T32" fmla="*/ 1504 w 1636"/>
                <a:gd name="T33" fmla="*/ 11 h 1944"/>
                <a:gd name="T34" fmla="*/ 1560 w 1636"/>
                <a:gd name="T35" fmla="*/ 43 h 1944"/>
                <a:gd name="T36" fmla="*/ 1603 w 1636"/>
                <a:gd name="T37" fmla="*/ 92 h 1944"/>
                <a:gd name="T38" fmla="*/ 1629 w 1636"/>
                <a:gd name="T39" fmla="*/ 152 h 1944"/>
                <a:gd name="T40" fmla="*/ 1636 w 1636"/>
                <a:gd name="T41" fmla="*/ 221 h 1944"/>
                <a:gd name="T42" fmla="*/ 1626 w 1636"/>
                <a:gd name="T43" fmla="*/ 293 h 1944"/>
                <a:gd name="T44" fmla="*/ 1597 w 1636"/>
                <a:gd name="T45" fmla="*/ 367 h 1944"/>
                <a:gd name="T46" fmla="*/ 1553 w 1636"/>
                <a:gd name="T47" fmla="*/ 437 h 1944"/>
                <a:gd name="T48" fmla="*/ 243 w 1636"/>
                <a:gd name="T49" fmla="*/ 1866 h 1944"/>
                <a:gd name="T50" fmla="*/ 210 w 1636"/>
                <a:gd name="T51" fmla="*/ 1907 h 1944"/>
                <a:gd name="T52" fmla="*/ 187 w 1636"/>
                <a:gd name="T53" fmla="*/ 1932 h 1944"/>
                <a:gd name="T54" fmla="*/ 169 w 1636"/>
                <a:gd name="T55" fmla="*/ 1943 h 1944"/>
                <a:gd name="T56" fmla="*/ 151 w 1636"/>
                <a:gd name="T57" fmla="*/ 1941 h 1944"/>
                <a:gd name="T58" fmla="*/ 128 w 1636"/>
                <a:gd name="T59" fmla="*/ 1927 h 1944"/>
                <a:gd name="T60" fmla="*/ 98 w 1636"/>
                <a:gd name="T61" fmla="*/ 1901 h 1944"/>
                <a:gd name="T62" fmla="*/ 57 w 1636"/>
                <a:gd name="T63" fmla="*/ 1868 h 1944"/>
                <a:gd name="T64" fmla="*/ 24 w 1636"/>
                <a:gd name="T65" fmla="*/ 1842 h 1944"/>
                <a:gd name="T66" fmla="*/ 5 w 1636"/>
                <a:gd name="T67" fmla="*/ 1824 h 1944"/>
                <a:gd name="T68" fmla="*/ 0 w 1636"/>
                <a:gd name="T69" fmla="*/ 1807 h 1944"/>
                <a:gd name="T70" fmla="*/ 7 w 1636"/>
                <a:gd name="T71" fmla="*/ 1787 h 1944"/>
                <a:gd name="T72" fmla="*/ 27 w 1636"/>
                <a:gd name="T73" fmla="*/ 1759 h 1944"/>
                <a:gd name="T74" fmla="*/ 59 w 1636"/>
                <a:gd name="T75" fmla="*/ 1718 h 1944"/>
                <a:gd name="T76" fmla="*/ 1178 w 1636"/>
                <a:gd name="T77" fmla="*/ 134 h 1944"/>
                <a:gd name="T78" fmla="*/ 1236 w 1636"/>
                <a:gd name="T79" fmla="*/ 76 h 1944"/>
                <a:gd name="T80" fmla="*/ 1302 w 1636"/>
                <a:gd name="T81" fmla="*/ 32 h 1944"/>
                <a:gd name="T82" fmla="*/ 1371 w 1636"/>
                <a:gd name="T83" fmla="*/ 7 h 1944"/>
                <a:gd name="T84" fmla="*/ 1440 w 1636"/>
                <a:gd name="T85" fmla="*/ 0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36" h="1944">
                  <a:moveTo>
                    <a:pt x="1424" y="59"/>
                  </a:moveTo>
                  <a:lnTo>
                    <a:pt x="1409" y="59"/>
                  </a:lnTo>
                  <a:lnTo>
                    <a:pt x="1390" y="60"/>
                  </a:lnTo>
                  <a:lnTo>
                    <a:pt x="1369" y="63"/>
                  </a:lnTo>
                  <a:lnTo>
                    <a:pt x="1347" y="67"/>
                  </a:lnTo>
                  <a:lnTo>
                    <a:pt x="1323" y="76"/>
                  </a:lnTo>
                  <a:lnTo>
                    <a:pt x="1298" y="86"/>
                  </a:lnTo>
                  <a:lnTo>
                    <a:pt x="1275" y="100"/>
                  </a:lnTo>
                  <a:lnTo>
                    <a:pt x="1251" y="118"/>
                  </a:lnTo>
                  <a:lnTo>
                    <a:pt x="1229" y="140"/>
                  </a:lnTo>
                  <a:lnTo>
                    <a:pt x="1209" y="168"/>
                  </a:lnTo>
                  <a:lnTo>
                    <a:pt x="1230" y="184"/>
                  </a:lnTo>
                  <a:lnTo>
                    <a:pt x="1247" y="198"/>
                  </a:lnTo>
                  <a:lnTo>
                    <a:pt x="1259" y="210"/>
                  </a:lnTo>
                  <a:lnTo>
                    <a:pt x="1269" y="218"/>
                  </a:lnTo>
                  <a:lnTo>
                    <a:pt x="1275" y="224"/>
                  </a:lnTo>
                  <a:lnTo>
                    <a:pt x="1278" y="228"/>
                  </a:lnTo>
                  <a:lnTo>
                    <a:pt x="1279" y="229"/>
                  </a:lnTo>
                  <a:lnTo>
                    <a:pt x="1279" y="227"/>
                  </a:lnTo>
                  <a:lnTo>
                    <a:pt x="1282" y="219"/>
                  </a:lnTo>
                  <a:lnTo>
                    <a:pt x="1287" y="209"/>
                  </a:lnTo>
                  <a:lnTo>
                    <a:pt x="1294" y="195"/>
                  </a:lnTo>
                  <a:lnTo>
                    <a:pt x="1307" y="177"/>
                  </a:lnTo>
                  <a:lnTo>
                    <a:pt x="1324" y="159"/>
                  </a:lnTo>
                  <a:lnTo>
                    <a:pt x="1345" y="136"/>
                  </a:lnTo>
                  <a:lnTo>
                    <a:pt x="1372" y="112"/>
                  </a:lnTo>
                  <a:lnTo>
                    <a:pt x="1406" y="87"/>
                  </a:lnTo>
                  <a:lnTo>
                    <a:pt x="1447" y="60"/>
                  </a:lnTo>
                  <a:lnTo>
                    <a:pt x="1444" y="60"/>
                  </a:lnTo>
                  <a:lnTo>
                    <a:pt x="1436" y="59"/>
                  </a:lnTo>
                  <a:lnTo>
                    <a:pt x="1424" y="59"/>
                  </a:lnTo>
                  <a:close/>
                  <a:moveTo>
                    <a:pt x="1440" y="0"/>
                  </a:moveTo>
                  <a:lnTo>
                    <a:pt x="1472" y="3"/>
                  </a:lnTo>
                  <a:lnTo>
                    <a:pt x="1504" y="11"/>
                  </a:lnTo>
                  <a:lnTo>
                    <a:pt x="1533" y="24"/>
                  </a:lnTo>
                  <a:lnTo>
                    <a:pt x="1560" y="43"/>
                  </a:lnTo>
                  <a:lnTo>
                    <a:pt x="1585" y="65"/>
                  </a:lnTo>
                  <a:lnTo>
                    <a:pt x="1603" y="92"/>
                  </a:lnTo>
                  <a:lnTo>
                    <a:pt x="1618" y="120"/>
                  </a:lnTo>
                  <a:lnTo>
                    <a:pt x="1629" y="152"/>
                  </a:lnTo>
                  <a:lnTo>
                    <a:pt x="1635" y="186"/>
                  </a:lnTo>
                  <a:lnTo>
                    <a:pt x="1636" y="221"/>
                  </a:lnTo>
                  <a:lnTo>
                    <a:pt x="1633" y="257"/>
                  </a:lnTo>
                  <a:lnTo>
                    <a:pt x="1626" y="293"/>
                  </a:lnTo>
                  <a:lnTo>
                    <a:pt x="1614" y="331"/>
                  </a:lnTo>
                  <a:lnTo>
                    <a:pt x="1597" y="367"/>
                  </a:lnTo>
                  <a:lnTo>
                    <a:pt x="1578" y="403"/>
                  </a:lnTo>
                  <a:lnTo>
                    <a:pt x="1553" y="437"/>
                  </a:lnTo>
                  <a:lnTo>
                    <a:pt x="264" y="1839"/>
                  </a:lnTo>
                  <a:lnTo>
                    <a:pt x="243" y="1866"/>
                  </a:lnTo>
                  <a:lnTo>
                    <a:pt x="225" y="1888"/>
                  </a:lnTo>
                  <a:lnTo>
                    <a:pt x="210" y="1907"/>
                  </a:lnTo>
                  <a:lnTo>
                    <a:pt x="197" y="1922"/>
                  </a:lnTo>
                  <a:lnTo>
                    <a:pt x="187" y="1932"/>
                  </a:lnTo>
                  <a:lnTo>
                    <a:pt x="177" y="1939"/>
                  </a:lnTo>
                  <a:lnTo>
                    <a:pt x="169" y="1943"/>
                  </a:lnTo>
                  <a:lnTo>
                    <a:pt x="160" y="1944"/>
                  </a:lnTo>
                  <a:lnTo>
                    <a:pt x="151" y="1941"/>
                  </a:lnTo>
                  <a:lnTo>
                    <a:pt x="140" y="1935"/>
                  </a:lnTo>
                  <a:lnTo>
                    <a:pt x="128" y="1927"/>
                  </a:lnTo>
                  <a:lnTo>
                    <a:pt x="114" y="1915"/>
                  </a:lnTo>
                  <a:lnTo>
                    <a:pt x="98" y="1901"/>
                  </a:lnTo>
                  <a:lnTo>
                    <a:pt x="77" y="1884"/>
                  </a:lnTo>
                  <a:lnTo>
                    <a:pt x="57" y="1868"/>
                  </a:lnTo>
                  <a:lnTo>
                    <a:pt x="39" y="1854"/>
                  </a:lnTo>
                  <a:lnTo>
                    <a:pt x="24" y="1842"/>
                  </a:lnTo>
                  <a:lnTo>
                    <a:pt x="14" y="1833"/>
                  </a:lnTo>
                  <a:lnTo>
                    <a:pt x="5" y="1824"/>
                  </a:lnTo>
                  <a:lnTo>
                    <a:pt x="1" y="1815"/>
                  </a:lnTo>
                  <a:lnTo>
                    <a:pt x="0" y="1807"/>
                  </a:lnTo>
                  <a:lnTo>
                    <a:pt x="2" y="1798"/>
                  </a:lnTo>
                  <a:lnTo>
                    <a:pt x="7" y="1787"/>
                  </a:lnTo>
                  <a:lnTo>
                    <a:pt x="15" y="1774"/>
                  </a:lnTo>
                  <a:lnTo>
                    <a:pt x="27" y="1759"/>
                  </a:lnTo>
                  <a:lnTo>
                    <a:pt x="42" y="1741"/>
                  </a:lnTo>
                  <a:lnTo>
                    <a:pt x="59" y="1718"/>
                  </a:lnTo>
                  <a:lnTo>
                    <a:pt x="82" y="1691"/>
                  </a:lnTo>
                  <a:lnTo>
                    <a:pt x="1178" y="134"/>
                  </a:lnTo>
                  <a:lnTo>
                    <a:pt x="1206" y="102"/>
                  </a:lnTo>
                  <a:lnTo>
                    <a:pt x="1236" y="76"/>
                  </a:lnTo>
                  <a:lnTo>
                    <a:pt x="1268" y="52"/>
                  </a:lnTo>
                  <a:lnTo>
                    <a:pt x="1302" y="32"/>
                  </a:lnTo>
                  <a:lnTo>
                    <a:pt x="1335" y="17"/>
                  </a:lnTo>
                  <a:lnTo>
                    <a:pt x="1371" y="7"/>
                  </a:lnTo>
                  <a:lnTo>
                    <a:pt x="1406" y="1"/>
                  </a:lnTo>
                  <a:lnTo>
                    <a:pt x="144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4" name="Freeform 15"/>
            <p:cNvSpPr>
              <a:spLocks/>
            </p:cNvSpPr>
            <p:nvPr/>
          </p:nvSpPr>
          <p:spPr bwMode="auto">
            <a:xfrm>
              <a:off x="4062413" y="2541588"/>
              <a:ext cx="3063875" cy="2022475"/>
            </a:xfrm>
            <a:custGeom>
              <a:avLst/>
              <a:gdLst>
                <a:gd name="T0" fmla="*/ 154 w 3860"/>
                <a:gd name="T1" fmla="*/ 0 h 2549"/>
                <a:gd name="T2" fmla="*/ 2371 w 3860"/>
                <a:gd name="T3" fmla="*/ 0 h 2549"/>
                <a:gd name="T4" fmla="*/ 2207 w 3860"/>
                <a:gd name="T5" fmla="*/ 232 h 2549"/>
                <a:gd name="T6" fmla="*/ 232 w 3860"/>
                <a:gd name="T7" fmla="*/ 232 h 2549"/>
                <a:gd name="T8" fmla="*/ 232 w 3860"/>
                <a:gd name="T9" fmla="*/ 2085 h 2549"/>
                <a:gd name="T10" fmla="*/ 3628 w 3860"/>
                <a:gd name="T11" fmla="*/ 2085 h 2549"/>
                <a:gd name="T12" fmla="*/ 3628 w 3860"/>
                <a:gd name="T13" fmla="*/ 232 h 2549"/>
                <a:gd name="T14" fmla="*/ 3011 w 3860"/>
                <a:gd name="T15" fmla="*/ 232 h 2549"/>
                <a:gd name="T16" fmla="*/ 3224 w 3860"/>
                <a:gd name="T17" fmla="*/ 0 h 2549"/>
                <a:gd name="T18" fmla="*/ 3706 w 3860"/>
                <a:gd name="T19" fmla="*/ 0 h 2549"/>
                <a:gd name="T20" fmla="*/ 3737 w 3860"/>
                <a:gd name="T21" fmla="*/ 3 h 2549"/>
                <a:gd name="T22" fmla="*/ 3765 w 3860"/>
                <a:gd name="T23" fmla="*/ 12 h 2549"/>
                <a:gd name="T24" fmla="*/ 3792 w 3860"/>
                <a:gd name="T25" fmla="*/ 26 h 2549"/>
                <a:gd name="T26" fmla="*/ 3814 w 3860"/>
                <a:gd name="T27" fmla="*/ 45 h 2549"/>
                <a:gd name="T28" fmla="*/ 3833 w 3860"/>
                <a:gd name="T29" fmla="*/ 68 h 2549"/>
                <a:gd name="T30" fmla="*/ 3848 w 3860"/>
                <a:gd name="T31" fmla="*/ 94 h 2549"/>
                <a:gd name="T32" fmla="*/ 3856 w 3860"/>
                <a:gd name="T33" fmla="*/ 123 h 2549"/>
                <a:gd name="T34" fmla="*/ 3860 w 3860"/>
                <a:gd name="T35" fmla="*/ 155 h 2549"/>
                <a:gd name="T36" fmla="*/ 3860 w 3860"/>
                <a:gd name="T37" fmla="*/ 2393 h 2549"/>
                <a:gd name="T38" fmla="*/ 3856 w 3860"/>
                <a:gd name="T39" fmla="*/ 2425 h 2549"/>
                <a:gd name="T40" fmla="*/ 3848 w 3860"/>
                <a:gd name="T41" fmla="*/ 2454 h 2549"/>
                <a:gd name="T42" fmla="*/ 3833 w 3860"/>
                <a:gd name="T43" fmla="*/ 2480 h 2549"/>
                <a:gd name="T44" fmla="*/ 3814 w 3860"/>
                <a:gd name="T45" fmla="*/ 2503 h 2549"/>
                <a:gd name="T46" fmla="*/ 3792 w 3860"/>
                <a:gd name="T47" fmla="*/ 2522 h 2549"/>
                <a:gd name="T48" fmla="*/ 3765 w 3860"/>
                <a:gd name="T49" fmla="*/ 2536 h 2549"/>
                <a:gd name="T50" fmla="*/ 3737 w 3860"/>
                <a:gd name="T51" fmla="*/ 2545 h 2549"/>
                <a:gd name="T52" fmla="*/ 3706 w 3860"/>
                <a:gd name="T53" fmla="*/ 2549 h 2549"/>
                <a:gd name="T54" fmla="*/ 154 w 3860"/>
                <a:gd name="T55" fmla="*/ 2549 h 2549"/>
                <a:gd name="T56" fmla="*/ 123 w 3860"/>
                <a:gd name="T57" fmla="*/ 2545 h 2549"/>
                <a:gd name="T58" fmla="*/ 95 w 3860"/>
                <a:gd name="T59" fmla="*/ 2536 h 2549"/>
                <a:gd name="T60" fmla="*/ 68 w 3860"/>
                <a:gd name="T61" fmla="*/ 2522 h 2549"/>
                <a:gd name="T62" fmla="*/ 46 w 3860"/>
                <a:gd name="T63" fmla="*/ 2503 h 2549"/>
                <a:gd name="T64" fmla="*/ 27 w 3860"/>
                <a:gd name="T65" fmla="*/ 2480 h 2549"/>
                <a:gd name="T66" fmla="*/ 12 w 3860"/>
                <a:gd name="T67" fmla="*/ 2454 h 2549"/>
                <a:gd name="T68" fmla="*/ 4 w 3860"/>
                <a:gd name="T69" fmla="*/ 2425 h 2549"/>
                <a:gd name="T70" fmla="*/ 0 w 3860"/>
                <a:gd name="T71" fmla="*/ 2393 h 2549"/>
                <a:gd name="T72" fmla="*/ 0 w 3860"/>
                <a:gd name="T73" fmla="*/ 155 h 2549"/>
                <a:gd name="T74" fmla="*/ 4 w 3860"/>
                <a:gd name="T75" fmla="*/ 123 h 2549"/>
                <a:gd name="T76" fmla="*/ 12 w 3860"/>
                <a:gd name="T77" fmla="*/ 94 h 2549"/>
                <a:gd name="T78" fmla="*/ 27 w 3860"/>
                <a:gd name="T79" fmla="*/ 68 h 2549"/>
                <a:gd name="T80" fmla="*/ 46 w 3860"/>
                <a:gd name="T81" fmla="*/ 45 h 2549"/>
                <a:gd name="T82" fmla="*/ 68 w 3860"/>
                <a:gd name="T83" fmla="*/ 26 h 2549"/>
                <a:gd name="T84" fmla="*/ 95 w 3860"/>
                <a:gd name="T85" fmla="*/ 12 h 2549"/>
                <a:gd name="T86" fmla="*/ 123 w 3860"/>
                <a:gd name="T87" fmla="*/ 3 h 2549"/>
                <a:gd name="T88" fmla="*/ 154 w 3860"/>
                <a:gd name="T89" fmla="*/ 0 h 2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60" h="2549">
                  <a:moveTo>
                    <a:pt x="154" y="0"/>
                  </a:moveTo>
                  <a:lnTo>
                    <a:pt x="2371" y="0"/>
                  </a:lnTo>
                  <a:lnTo>
                    <a:pt x="2207" y="232"/>
                  </a:lnTo>
                  <a:lnTo>
                    <a:pt x="232" y="232"/>
                  </a:lnTo>
                  <a:lnTo>
                    <a:pt x="232" y="2085"/>
                  </a:lnTo>
                  <a:lnTo>
                    <a:pt x="3628" y="2085"/>
                  </a:lnTo>
                  <a:lnTo>
                    <a:pt x="3628" y="232"/>
                  </a:lnTo>
                  <a:lnTo>
                    <a:pt x="3011" y="232"/>
                  </a:lnTo>
                  <a:lnTo>
                    <a:pt x="3224" y="0"/>
                  </a:lnTo>
                  <a:lnTo>
                    <a:pt x="3706" y="0"/>
                  </a:lnTo>
                  <a:lnTo>
                    <a:pt x="3737" y="3"/>
                  </a:lnTo>
                  <a:lnTo>
                    <a:pt x="3765" y="12"/>
                  </a:lnTo>
                  <a:lnTo>
                    <a:pt x="3792" y="26"/>
                  </a:lnTo>
                  <a:lnTo>
                    <a:pt x="3814" y="45"/>
                  </a:lnTo>
                  <a:lnTo>
                    <a:pt x="3833" y="68"/>
                  </a:lnTo>
                  <a:lnTo>
                    <a:pt x="3848" y="94"/>
                  </a:lnTo>
                  <a:lnTo>
                    <a:pt x="3856" y="123"/>
                  </a:lnTo>
                  <a:lnTo>
                    <a:pt x="3860" y="155"/>
                  </a:lnTo>
                  <a:lnTo>
                    <a:pt x="3860" y="2393"/>
                  </a:lnTo>
                  <a:lnTo>
                    <a:pt x="3856" y="2425"/>
                  </a:lnTo>
                  <a:lnTo>
                    <a:pt x="3848" y="2454"/>
                  </a:lnTo>
                  <a:lnTo>
                    <a:pt x="3833" y="2480"/>
                  </a:lnTo>
                  <a:lnTo>
                    <a:pt x="3814" y="2503"/>
                  </a:lnTo>
                  <a:lnTo>
                    <a:pt x="3792" y="2522"/>
                  </a:lnTo>
                  <a:lnTo>
                    <a:pt x="3765" y="2536"/>
                  </a:lnTo>
                  <a:lnTo>
                    <a:pt x="3737" y="2545"/>
                  </a:lnTo>
                  <a:lnTo>
                    <a:pt x="3706" y="2549"/>
                  </a:lnTo>
                  <a:lnTo>
                    <a:pt x="154" y="2549"/>
                  </a:lnTo>
                  <a:lnTo>
                    <a:pt x="123" y="2545"/>
                  </a:lnTo>
                  <a:lnTo>
                    <a:pt x="95" y="2536"/>
                  </a:lnTo>
                  <a:lnTo>
                    <a:pt x="68" y="2522"/>
                  </a:lnTo>
                  <a:lnTo>
                    <a:pt x="46" y="2503"/>
                  </a:lnTo>
                  <a:lnTo>
                    <a:pt x="27" y="2480"/>
                  </a:lnTo>
                  <a:lnTo>
                    <a:pt x="12" y="2454"/>
                  </a:lnTo>
                  <a:lnTo>
                    <a:pt x="4" y="2425"/>
                  </a:lnTo>
                  <a:lnTo>
                    <a:pt x="0" y="2393"/>
                  </a:lnTo>
                  <a:lnTo>
                    <a:pt x="0" y="155"/>
                  </a:lnTo>
                  <a:lnTo>
                    <a:pt x="4" y="123"/>
                  </a:lnTo>
                  <a:lnTo>
                    <a:pt x="12" y="94"/>
                  </a:lnTo>
                  <a:lnTo>
                    <a:pt x="27" y="68"/>
                  </a:lnTo>
                  <a:lnTo>
                    <a:pt x="46" y="45"/>
                  </a:lnTo>
                  <a:lnTo>
                    <a:pt x="68" y="26"/>
                  </a:lnTo>
                  <a:lnTo>
                    <a:pt x="95" y="12"/>
                  </a:lnTo>
                  <a:lnTo>
                    <a:pt x="123" y="3"/>
                  </a:lnTo>
                  <a:lnTo>
                    <a:pt x="154"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35" name="TextBox 34"/>
          <p:cNvSpPr txBox="1"/>
          <p:nvPr/>
        </p:nvSpPr>
        <p:spPr>
          <a:xfrm>
            <a:off x="1584978" y="8819182"/>
            <a:ext cx="4301821" cy="1661993"/>
          </a:xfrm>
          <a:prstGeom prst="rect">
            <a:avLst/>
          </a:prstGeom>
          <a:noFill/>
        </p:spPr>
        <p:txBody>
          <a:bodyPr wrap="square" lIns="0" tIns="0" rIns="0" bIns="0" rtlCol="0" anchor="t">
            <a:spAutoFit/>
          </a:bodyPr>
          <a:lstStyle/>
          <a:p>
            <a:pPr algn="ctr" defTabSz="2438705">
              <a:spcBef>
                <a:spcPct val="20000"/>
              </a:spcBef>
              <a:defRPr/>
            </a:pPr>
            <a:r>
              <a:rPr lang="en-US" sz="2400" b="1" dirty="0">
                <a:solidFill>
                  <a:schemeClr val="tx1">
                    <a:lumMod val="75000"/>
                    <a:lumOff val="25000"/>
                  </a:schemeClr>
                </a:solidFill>
              </a:rPr>
              <a:t>Title Goes Here </a:t>
            </a:r>
          </a:p>
          <a:p>
            <a:pPr algn="ctr" defTabSz="2438705">
              <a:spcBef>
                <a:spcPct val="20000"/>
              </a:spcBef>
              <a:defRPr/>
            </a:pPr>
            <a:r>
              <a:rPr lang="en-US" sz="2000" dirty="0">
                <a:solidFill>
                  <a:schemeClr val="tx1">
                    <a:lumMod val="75000"/>
                    <a:lumOff val="25000"/>
                  </a:schemeClr>
                </a:solidFill>
              </a:rPr>
              <a:t>There are many variations</a:t>
            </a:r>
            <a:br>
              <a:rPr lang="en-US" sz="2000" dirty="0">
                <a:solidFill>
                  <a:schemeClr val="tx1">
                    <a:lumMod val="75000"/>
                    <a:lumOff val="25000"/>
                  </a:schemeClr>
                </a:solidFill>
              </a:rPr>
            </a:br>
            <a:r>
              <a:rPr lang="en-US" sz="2000" dirty="0">
                <a:solidFill>
                  <a:schemeClr val="tx1">
                    <a:lumMod val="75000"/>
                    <a:lumOff val="25000"/>
                  </a:schemeClr>
                </a:solidFill>
              </a:rPr>
              <a:t>of passages lorem ipsum available, but the majority suffered alteration</a:t>
            </a:r>
          </a:p>
        </p:txBody>
      </p:sp>
      <p:sp>
        <p:nvSpPr>
          <p:cNvPr id="37" name="Freeform 36"/>
          <p:cNvSpPr/>
          <p:nvPr/>
        </p:nvSpPr>
        <p:spPr bwMode="auto">
          <a:xfrm rot="18900000">
            <a:off x="6200289" y="4488384"/>
            <a:ext cx="3528902" cy="3528899"/>
          </a:xfrm>
          <a:custGeom>
            <a:avLst/>
            <a:gdLst>
              <a:gd name="connsiteX0" fmla="*/ 1129410 w 1323185"/>
              <a:gd name="connsiteY0" fmla="*/ 193774 h 1323184"/>
              <a:gd name="connsiteX1" fmla="*/ 1162336 w 1323185"/>
              <a:gd name="connsiteY1" fmla="*/ 273265 h 1323184"/>
              <a:gd name="connsiteX2" fmla="*/ 1162336 w 1323185"/>
              <a:gd name="connsiteY2" fmla="*/ 454178 h 1323184"/>
              <a:gd name="connsiteX3" fmla="*/ 1290259 w 1323185"/>
              <a:gd name="connsiteY3" fmla="*/ 582101 h 1323184"/>
              <a:gd name="connsiteX4" fmla="*/ 1290259 w 1323185"/>
              <a:gd name="connsiteY4" fmla="*/ 741083 h 1323184"/>
              <a:gd name="connsiteX5" fmla="*/ 1162336 w 1323185"/>
              <a:gd name="connsiteY5" fmla="*/ 869006 h 1323184"/>
              <a:gd name="connsiteX6" fmla="*/ 1162336 w 1323185"/>
              <a:gd name="connsiteY6" fmla="*/ 1049917 h 1323184"/>
              <a:gd name="connsiteX7" fmla="*/ 1049919 w 1323185"/>
              <a:gd name="connsiteY7" fmla="*/ 1162334 h 1323184"/>
              <a:gd name="connsiteX8" fmla="*/ 869008 w 1323185"/>
              <a:gd name="connsiteY8" fmla="*/ 1162334 h 1323184"/>
              <a:gd name="connsiteX9" fmla="*/ 741083 w 1323185"/>
              <a:gd name="connsiteY9" fmla="*/ 1290258 h 1323184"/>
              <a:gd name="connsiteX10" fmla="*/ 582101 w 1323185"/>
              <a:gd name="connsiteY10" fmla="*/ 1290258 h 1323184"/>
              <a:gd name="connsiteX11" fmla="*/ 454177 w 1323185"/>
              <a:gd name="connsiteY11" fmla="*/ 1162334 h 1323184"/>
              <a:gd name="connsiteX12" fmla="*/ 273267 w 1323185"/>
              <a:gd name="connsiteY12" fmla="*/ 1162334 h 1323184"/>
              <a:gd name="connsiteX13" fmla="*/ 160850 w 1323185"/>
              <a:gd name="connsiteY13" fmla="*/ 1049917 h 1323184"/>
              <a:gd name="connsiteX14" fmla="*/ 160850 w 1323185"/>
              <a:gd name="connsiteY14" fmla="*/ 869007 h 1323184"/>
              <a:gd name="connsiteX15" fmla="*/ 32926 w 1323185"/>
              <a:gd name="connsiteY15" fmla="*/ 741083 h 1323184"/>
              <a:gd name="connsiteX16" fmla="*/ 32926 w 1323185"/>
              <a:gd name="connsiteY16" fmla="*/ 582101 h 1323184"/>
              <a:gd name="connsiteX17" fmla="*/ 160850 w 1323185"/>
              <a:gd name="connsiteY17" fmla="*/ 454176 h 1323184"/>
              <a:gd name="connsiteX18" fmla="*/ 160850 w 1323185"/>
              <a:gd name="connsiteY18" fmla="*/ 273265 h 1323184"/>
              <a:gd name="connsiteX19" fmla="*/ 273267 w 1323185"/>
              <a:gd name="connsiteY19" fmla="*/ 160848 h 1323184"/>
              <a:gd name="connsiteX20" fmla="*/ 454178 w 1323185"/>
              <a:gd name="connsiteY20" fmla="*/ 160848 h 1323184"/>
              <a:gd name="connsiteX21" fmla="*/ 582101 w 1323185"/>
              <a:gd name="connsiteY21" fmla="*/ 32925 h 1323184"/>
              <a:gd name="connsiteX22" fmla="*/ 741083 w 1323185"/>
              <a:gd name="connsiteY22" fmla="*/ 32925 h 1323184"/>
              <a:gd name="connsiteX23" fmla="*/ 869006 w 1323185"/>
              <a:gd name="connsiteY23" fmla="*/ 160848 h 1323184"/>
              <a:gd name="connsiteX24" fmla="*/ 1049919 w 1323185"/>
              <a:gd name="connsiteY24" fmla="*/ 160848 h 1323184"/>
              <a:gd name="connsiteX25" fmla="*/ 1129410 w 1323185"/>
              <a:gd name="connsiteY25" fmla="*/ 193774 h 13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23185" h="1323184">
                <a:moveTo>
                  <a:pt x="1129410" y="193774"/>
                </a:moveTo>
                <a:cubicBezTo>
                  <a:pt x="1149753" y="214118"/>
                  <a:pt x="1162336" y="242222"/>
                  <a:pt x="1162336" y="273265"/>
                </a:cubicBezTo>
                <a:lnTo>
                  <a:pt x="1162336" y="454178"/>
                </a:lnTo>
                <a:lnTo>
                  <a:pt x="1290259" y="582101"/>
                </a:lnTo>
                <a:cubicBezTo>
                  <a:pt x="1334161" y="626002"/>
                  <a:pt x="1334161" y="697181"/>
                  <a:pt x="1290259" y="741083"/>
                </a:cubicBezTo>
                <a:lnTo>
                  <a:pt x="1162336" y="869006"/>
                </a:lnTo>
                <a:lnTo>
                  <a:pt x="1162336" y="1049917"/>
                </a:lnTo>
                <a:cubicBezTo>
                  <a:pt x="1162336" y="1112003"/>
                  <a:pt x="1112005" y="1162334"/>
                  <a:pt x="1049919" y="1162334"/>
                </a:cubicBezTo>
                <a:lnTo>
                  <a:pt x="869008" y="1162334"/>
                </a:lnTo>
                <a:lnTo>
                  <a:pt x="741083" y="1290258"/>
                </a:lnTo>
                <a:cubicBezTo>
                  <a:pt x="697182" y="1334160"/>
                  <a:pt x="626003" y="1334160"/>
                  <a:pt x="582101" y="1290258"/>
                </a:cubicBezTo>
                <a:lnTo>
                  <a:pt x="454177" y="1162334"/>
                </a:lnTo>
                <a:lnTo>
                  <a:pt x="273267" y="1162334"/>
                </a:lnTo>
                <a:cubicBezTo>
                  <a:pt x="211181" y="1162334"/>
                  <a:pt x="160850" y="1112003"/>
                  <a:pt x="160850" y="1049917"/>
                </a:cubicBezTo>
                <a:lnTo>
                  <a:pt x="160850" y="869007"/>
                </a:lnTo>
                <a:lnTo>
                  <a:pt x="32926" y="741083"/>
                </a:lnTo>
                <a:cubicBezTo>
                  <a:pt x="-10976" y="697181"/>
                  <a:pt x="-10976" y="626002"/>
                  <a:pt x="32926" y="582101"/>
                </a:cubicBezTo>
                <a:lnTo>
                  <a:pt x="160850" y="454176"/>
                </a:lnTo>
                <a:lnTo>
                  <a:pt x="160850" y="273265"/>
                </a:lnTo>
                <a:cubicBezTo>
                  <a:pt x="160850" y="211179"/>
                  <a:pt x="211181" y="160848"/>
                  <a:pt x="273267" y="160848"/>
                </a:cubicBezTo>
                <a:lnTo>
                  <a:pt x="454178" y="160848"/>
                </a:lnTo>
                <a:lnTo>
                  <a:pt x="582101" y="32925"/>
                </a:lnTo>
                <a:cubicBezTo>
                  <a:pt x="626003" y="-10976"/>
                  <a:pt x="697182" y="-10976"/>
                  <a:pt x="741083" y="32925"/>
                </a:cubicBezTo>
                <a:lnTo>
                  <a:pt x="869006" y="160848"/>
                </a:lnTo>
                <a:lnTo>
                  <a:pt x="1049919" y="160848"/>
                </a:lnTo>
                <a:cubicBezTo>
                  <a:pt x="1080962" y="160848"/>
                  <a:pt x="1109066" y="173431"/>
                  <a:pt x="1129410" y="193774"/>
                </a:cubicBezTo>
                <a:close/>
              </a:path>
            </a:pathLst>
          </a:custGeom>
          <a:solidFill>
            <a:schemeClr val="accent2"/>
          </a:solidFill>
          <a:ln w="19050">
            <a:noFill/>
            <a:round/>
            <a:headEnd/>
            <a:tailEnd/>
          </a:ln>
        </p:spPr>
        <p:txBody>
          <a:bodyPr vert="horz" wrap="square" lIns="0" tIns="0" rIns="0" bIns="0" numCol="1" spcCol="0" rtlCol="0" fromWordArt="0" anchor="ctr" anchorCtr="1" forceAA="0" compatLnSpc="1">
            <a:prstTxWarp prst="textNoShape">
              <a:avLst/>
            </a:prstTxWarp>
          </a:bodyPr>
          <a:lstStyle/>
          <a:p>
            <a:pPr algn="ctr"/>
            <a:endParaRPr lang="en-US" sz="3200" b="1">
              <a:solidFill>
                <a:schemeClr val="bg1"/>
              </a:solidFill>
            </a:endParaRPr>
          </a:p>
        </p:txBody>
      </p:sp>
      <p:sp>
        <p:nvSpPr>
          <p:cNvPr id="38" name="TextBox 37"/>
          <p:cNvSpPr txBox="1"/>
          <p:nvPr/>
        </p:nvSpPr>
        <p:spPr>
          <a:xfrm>
            <a:off x="5813827" y="8819182"/>
            <a:ext cx="4301821" cy="1661993"/>
          </a:xfrm>
          <a:prstGeom prst="rect">
            <a:avLst/>
          </a:prstGeom>
          <a:noFill/>
        </p:spPr>
        <p:txBody>
          <a:bodyPr wrap="square" lIns="0" tIns="0" rIns="0" bIns="0" rtlCol="0" anchor="t">
            <a:spAutoFit/>
          </a:bodyPr>
          <a:lstStyle/>
          <a:p>
            <a:pPr algn="ctr" defTabSz="2438705">
              <a:spcBef>
                <a:spcPct val="20000"/>
              </a:spcBef>
              <a:defRPr/>
            </a:pPr>
            <a:r>
              <a:rPr lang="en-US" sz="2400" b="1" dirty="0">
                <a:solidFill>
                  <a:schemeClr val="tx1">
                    <a:lumMod val="75000"/>
                    <a:lumOff val="25000"/>
                  </a:schemeClr>
                </a:solidFill>
              </a:rPr>
              <a:t>Title Goes Here </a:t>
            </a:r>
          </a:p>
          <a:p>
            <a:pPr algn="ctr" defTabSz="2438705">
              <a:spcBef>
                <a:spcPct val="20000"/>
              </a:spcBef>
              <a:defRPr/>
            </a:pPr>
            <a:r>
              <a:rPr lang="en-US" sz="2000" dirty="0">
                <a:solidFill>
                  <a:schemeClr val="tx1">
                    <a:lumMod val="75000"/>
                    <a:lumOff val="25000"/>
                  </a:schemeClr>
                </a:solidFill>
              </a:rPr>
              <a:t>There are many variations</a:t>
            </a:r>
            <a:br>
              <a:rPr lang="en-US" sz="2000" dirty="0">
                <a:solidFill>
                  <a:schemeClr val="tx1">
                    <a:lumMod val="75000"/>
                    <a:lumOff val="25000"/>
                  </a:schemeClr>
                </a:solidFill>
              </a:rPr>
            </a:br>
            <a:r>
              <a:rPr lang="en-US" sz="2000" dirty="0">
                <a:solidFill>
                  <a:schemeClr val="tx1">
                    <a:lumMod val="75000"/>
                    <a:lumOff val="25000"/>
                  </a:schemeClr>
                </a:solidFill>
              </a:rPr>
              <a:t>of passages lorem ipsum available, but the majority suffered alteration</a:t>
            </a:r>
          </a:p>
        </p:txBody>
      </p:sp>
      <p:sp>
        <p:nvSpPr>
          <p:cNvPr id="39" name="Freeform 38"/>
          <p:cNvSpPr/>
          <p:nvPr/>
        </p:nvSpPr>
        <p:spPr bwMode="auto">
          <a:xfrm rot="18900000">
            <a:off x="10429139" y="4488384"/>
            <a:ext cx="3528902" cy="3528899"/>
          </a:xfrm>
          <a:custGeom>
            <a:avLst/>
            <a:gdLst>
              <a:gd name="connsiteX0" fmla="*/ 1129410 w 1323185"/>
              <a:gd name="connsiteY0" fmla="*/ 193774 h 1323184"/>
              <a:gd name="connsiteX1" fmla="*/ 1162336 w 1323185"/>
              <a:gd name="connsiteY1" fmla="*/ 273265 h 1323184"/>
              <a:gd name="connsiteX2" fmla="*/ 1162336 w 1323185"/>
              <a:gd name="connsiteY2" fmla="*/ 454178 h 1323184"/>
              <a:gd name="connsiteX3" fmla="*/ 1290259 w 1323185"/>
              <a:gd name="connsiteY3" fmla="*/ 582101 h 1323184"/>
              <a:gd name="connsiteX4" fmla="*/ 1290259 w 1323185"/>
              <a:gd name="connsiteY4" fmla="*/ 741083 h 1323184"/>
              <a:gd name="connsiteX5" fmla="*/ 1162336 w 1323185"/>
              <a:gd name="connsiteY5" fmla="*/ 869006 h 1323184"/>
              <a:gd name="connsiteX6" fmla="*/ 1162336 w 1323185"/>
              <a:gd name="connsiteY6" fmla="*/ 1049917 h 1323184"/>
              <a:gd name="connsiteX7" fmla="*/ 1049919 w 1323185"/>
              <a:gd name="connsiteY7" fmla="*/ 1162334 h 1323184"/>
              <a:gd name="connsiteX8" fmla="*/ 869008 w 1323185"/>
              <a:gd name="connsiteY8" fmla="*/ 1162334 h 1323184"/>
              <a:gd name="connsiteX9" fmla="*/ 741083 w 1323185"/>
              <a:gd name="connsiteY9" fmla="*/ 1290258 h 1323184"/>
              <a:gd name="connsiteX10" fmla="*/ 582101 w 1323185"/>
              <a:gd name="connsiteY10" fmla="*/ 1290258 h 1323184"/>
              <a:gd name="connsiteX11" fmla="*/ 454177 w 1323185"/>
              <a:gd name="connsiteY11" fmla="*/ 1162334 h 1323184"/>
              <a:gd name="connsiteX12" fmla="*/ 273267 w 1323185"/>
              <a:gd name="connsiteY12" fmla="*/ 1162334 h 1323184"/>
              <a:gd name="connsiteX13" fmla="*/ 160850 w 1323185"/>
              <a:gd name="connsiteY13" fmla="*/ 1049917 h 1323184"/>
              <a:gd name="connsiteX14" fmla="*/ 160850 w 1323185"/>
              <a:gd name="connsiteY14" fmla="*/ 869007 h 1323184"/>
              <a:gd name="connsiteX15" fmla="*/ 32926 w 1323185"/>
              <a:gd name="connsiteY15" fmla="*/ 741083 h 1323184"/>
              <a:gd name="connsiteX16" fmla="*/ 32926 w 1323185"/>
              <a:gd name="connsiteY16" fmla="*/ 582101 h 1323184"/>
              <a:gd name="connsiteX17" fmla="*/ 160850 w 1323185"/>
              <a:gd name="connsiteY17" fmla="*/ 454176 h 1323184"/>
              <a:gd name="connsiteX18" fmla="*/ 160850 w 1323185"/>
              <a:gd name="connsiteY18" fmla="*/ 273265 h 1323184"/>
              <a:gd name="connsiteX19" fmla="*/ 273267 w 1323185"/>
              <a:gd name="connsiteY19" fmla="*/ 160848 h 1323184"/>
              <a:gd name="connsiteX20" fmla="*/ 454178 w 1323185"/>
              <a:gd name="connsiteY20" fmla="*/ 160848 h 1323184"/>
              <a:gd name="connsiteX21" fmla="*/ 582101 w 1323185"/>
              <a:gd name="connsiteY21" fmla="*/ 32925 h 1323184"/>
              <a:gd name="connsiteX22" fmla="*/ 741083 w 1323185"/>
              <a:gd name="connsiteY22" fmla="*/ 32925 h 1323184"/>
              <a:gd name="connsiteX23" fmla="*/ 869006 w 1323185"/>
              <a:gd name="connsiteY23" fmla="*/ 160848 h 1323184"/>
              <a:gd name="connsiteX24" fmla="*/ 1049919 w 1323185"/>
              <a:gd name="connsiteY24" fmla="*/ 160848 h 1323184"/>
              <a:gd name="connsiteX25" fmla="*/ 1129410 w 1323185"/>
              <a:gd name="connsiteY25" fmla="*/ 193774 h 13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23185" h="1323184">
                <a:moveTo>
                  <a:pt x="1129410" y="193774"/>
                </a:moveTo>
                <a:cubicBezTo>
                  <a:pt x="1149753" y="214118"/>
                  <a:pt x="1162336" y="242222"/>
                  <a:pt x="1162336" y="273265"/>
                </a:cubicBezTo>
                <a:lnTo>
                  <a:pt x="1162336" y="454178"/>
                </a:lnTo>
                <a:lnTo>
                  <a:pt x="1290259" y="582101"/>
                </a:lnTo>
                <a:cubicBezTo>
                  <a:pt x="1334161" y="626002"/>
                  <a:pt x="1334161" y="697181"/>
                  <a:pt x="1290259" y="741083"/>
                </a:cubicBezTo>
                <a:lnTo>
                  <a:pt x="1162336" y="869006"/>
                </a:lnTo>
                <a:lnTo>
                  <a:pt x="1162336" y="1049917"/>
                </a:lnTo>
                <a:cubicBezTo>
                  <a:pt x="1162336" y="1112003"/>
                  <a:pt x="1112005" y="1162334"/>
                  <a:pt x="1049919" y="1162334"/>
                </a:cubicBezTo>
                <a:lnTo>
                  <a:pt x="869008" y="1162334"/>
                </a:lnTo>
                <a:lnTo>
                  <a:pt x="741083" y="1290258"/>
                </a:lnTo>
                <a:cubicBezTo>
                  <a:pt x="697182" y="1334160"/>
                  <a:pt x="626003" y="1334160"/>
                  <a:pt x="582101" y="1290258"/>
                </a:cubicBezTo>
                <a:lnTo>
                  <a:pt x="454177" y="1162334"/>
                </a:lnTo>
                <a:lnTo>
                  <a:pt x="273267" y="1162334"/>
                </a:lnTo>
                <a:cubicBezTo>
                  <a:pt x="211181" y="1162334"/>
                  <a:pt x="160850" y="1112003"/>
                  <a:pt x="160850" y="1049917"/>
                </a:cubicBezTo>
                <a:lnTo>
                  <a:pt x="160850" y="869007"/>
                </a:lnTo>
                <a:lnTo>
                  <a:pt x="32926" y="741083"/>
                </a:lnTo>
                <a:cubicBezTo>
                  <a:pt x="-10976" y="697181"/>
                  <a:pt x="-10976" y="626002"/>
                  <a:pt x="32926" y="582101"/>
                </a:cubicBezTo>
                <a:lnTo>
                  <a:pt x="160850" y="454176"/>
                </a:lnTo>
                <a:lnTo>
                  <a:pt x="160850" y="273265"/>
                </a:lnTo>
                <a:cubicBezTo>
                  <a:pt x="160850" y="211179"/>
                  <a:pt x="211181" y="160848"/>
                  <a:pt x="273267" y="160848"/>
                </a:cubicBezTo>
                <a:lnTo>
                  <a:pt x="454178" y="160848"/>
                </a:lnTo>
                <a:lnTo>
                  <a:pt x="582101" y="32925"/>
                </a:lnTo>
                <a:cubicBezTo>
                  <a:pt x="626003" y="-10976"/>
                  <a:pt x="697182" y="-10976"/>
                  <a:pt x="741083" y="32925"/>
                </a:cubicBezTo>
                <a:lnTo>
                  <a:pt x="869006" y="160848"/>
                </a:lnTo>
                <a:lnTo>
                  <a:pt x="1049919" y="160848"/>
                </a:lnTo>
                <a:cubicBezTo>
                  <a:pt x="1080962" y="160848"/>
                  <a:pt x="1109066" y="173431"/>
                  <a:pt x="1129410" y="193774"/>
                </a:cubicBezTo>
                <a:close/>
              </a:path>
            </a:pathLst>
          </a:custGeom>
          <a:solidFill>
            <a:schemeClr val="accent3"/>
          </a:solidFill>
          <a:ln w="19050">
            <a:noFill/>
            <a:round/>
            <a:headEnd/>
            <a:tailEnd/>
          </a:ln>
        </p:spPr>
        <p:txBody>
          <a:bodyPr vert="horz" wrap="square" lIns="0" tIns="0" rIns="0" bIns="0" numCol="1" spcCol="0" rtlCol="0" fromWordArt="0" anchor="ctr" anchorCtr="1" forceAA="0" compatLnSpc="1">
            <a:prstTxWarp prst="textNoShape">
              <a:avLst/>
            </a:prstTxWarp>
          </a:bodyPr>
          <a:lstStyle/>
          <a:p>
            <a:pPr algn="ctr"/>
            <a:endParaRPr lang="en-US" sz="3200" b="1">
              <a:solidFill>
                <a:schemeClr val="bg1"/>
              </a:solidFill>
            </a:endParaRPr>
          </a:p>
        </p:txBody>
      </p:sp>
      <p:sp>
        <p:nvSpPr>
          <p:cNvPr id="40" name="TextBox 39"/>
          <p:cNvSpPr txBox="1"/>
          <p:nvPr/>
        </p:nvSpPr>
        <p:spPr>
          <a:xfrm>
            <a:off x="10042677" y="8819182"/>
            <a:ext cx="4301821" cy="1661993"/>
          </a:xfrm>
          <a:prstGeom prst="rect">
            <a:avLst/>
          </a:prstGeom>
          <a:noFill/>
        </p:spPr>
        <p:txBody>
          <a:bodyPr wrap="square" lIns="0" tIns="0" rIns="0" bIns="0" rtlCol="0" anchor="t">
            <a:spAutoFit/>
          </a:bodyPr>
          <a:lstStyle/>
          <a:p>
            <a:pPr algn="ctr" defTabSz="2438705">
              <a:spcBef>
                <a:spcPct val="20000"/>
              </a:spcBef>
              <a:defRPr/>
            </a:pPr>
            <a:r>
              <a:rPr lang="en-US" sz="2400" b="1" dirty="0">
                <a:solidFill>
                  <a:schemeClr val="tx1">
                    <a:lumMod val="75000"/>
                    <a:lumOff val="25000"/>
                  </a:schemeClr>
                </a:solidFill>
              </a:rPr>
              <a:t>Title Goes Here </a:t>
            </a:r>
          </a:p>
          <a:p>
            <a:pPr algn="ctr" defTabSz="2438705">
              <a:spcBef>
                <a:spcPct val="20000"/>
              </a:spcBef>
              <a:defRPr/>
            </a:pPr>
            <a:r>
              <a:rPr lang="en-US" sz="2000" dirty="0">
                <a:solidFill>
                  <a:schemeClr val="tx1">
                    <a:lumMod val="75000"/>
                    <a:lumOff val="25000"/>
                  </a:schemeClr>
                </a:solidFill>
              </a:rPr>
              <a:t>There are many variations</a:t>
            </a:r>
            <a:br>
              <a:rPr lang="en-US" sz="2000" dirty="0">
                <a:solidFill>
                  <a:schemeClr val="tx1">
                    <a:lumMod val="75000"/>
                    <a:lumOff val="25000"/>
                  </a:schemeClr>
                </a:solidFill>
              </a:rPr>
            </a:br>
            <a:r>
              <a:rPr lang="en-US" sz="2000" dirty="0">
                <a:solidFill>
                  <a:schemeClr val="tx1">
                    <a:lumMod val="75000"/>
                    <a:lumOff val="25000"/>
                  </a:schemeClr>
                </a:solidFill>
              </a:rPr>
              <a:t>of passages lorem ipsum available, but the majority suffered alteration</a:t>
            </a:r>
          </a:p>
        </p:txBody>
      </p:sp>
      <p:sp>
        <p:nvSpPr>
          <p:cNvPr id="41" name="Freeform 40"/>
          <p:cNvSpPr/>
          <p:nvPr/>
        </p:nvSpPr>
        <p:spPr bwMode="auto">
          <a:xfrm rot="18900000">
            <a:off x="14657988" y="4488384"/>
            <a:ext cx="3528902" cy="3528899"/>
          </a:xfrm>
          <a:custGeom>
            <a:avLst/>
            <a:gdLst>
              <a:gd name="connsiteX0" fmla="*/ 1129410 w 1323185"/>
              <a:gd name="connsiteY0" fmla="*/ 193774 h 1323184"/>
              <a:gd name="connsiteX1" fmla="*/ 1162336 w 1323185"/>
              <a:gd name="connsiteY1" fmla="*/ 273265 h 1323184"/>
              <a:gd name="connsiteX2" fmla="*/ 1162336 w 1323185"/>
              <a:gd name="connsiteY2" fmla="*/ 454178 h 1323184"/>
              <a:gd name="connsiteX3" fmla="*/ 1290259 w 1323185"/>
              <a:gd name="connsiteY3" fmla="*/ 582101 h 1323184"/>
              <a:gd name="connsiteX4" fmla="*/ 1290259 w 1323185"/>
              <a:gd name="connsiteY4" fmla="*/ 741083 h 1323184"/>
              <a:gd name="connsiteX5" fmla="*/ 1162336 w 1323185"/>
              <a:gd name="connsiteY5" fmla="*/ 869006 h 1323184"/>
              <a:gd name="connsiteX6" fmla="*/ 1162336 w 1323185"/>
              <a:gd name="connsiteY6" fmla="*/ 1049917 h 1323184"/>
              <a:gd name="connsiteX7" fmla="*/ 1049919 w 1323185"/>
              <a:gd name="connsiteY7" fmla="*/ 1162334 h 1323184"/>
              <a:gd name="connsiteX8" fmla="*/ 869008 w 1323185"/>
              <a:gd name="connsiteY8" fmla="*/ 1162334 h 1323184"/>
              <a:gd name="connsiteX9" fmla="*/ 741083 w 1323185"/>
              <a:gd name="connsiteY9" fmla="*/ 1290258 h 1323184"/>
              <a:gd name="connsiteX10" fmla="*/ 582101 w 1323185"/>
              <a:gd name="connsiteY10" fmla="*/ 1290258 h 1323184"/>
              <a:gd name="connsiteX11" fmla="*/ 454177 w 1323185"/>
              <a:gd name="connsiteY11" fmla="*/ 1162334 h 1323184"/>
              <a:gd name="connsiteX12" fmla="*/ 273267 w 1323185"/>
              <a:gd name="connsiteY12" fmla="*/ 1162334 h 1323184"/>
              <a:gd name="connsiteX13" fmla="*/ 160850 w 1323185"/>
              <a:gd name="connsiteY13" fmla="*/ 1049917 h 1323184"/>
              <a:gd name="connsiteX14" fmla="*/ 160850 w 1323185"/>
              <a:gd name="connsiteY14" fmla="*/ 869007 h 1323184"/>
              <a:gd name="connsiteX15" fmla="*/ 32926 w 1323185"/>
              <a:gd name="connsiteY15" fmla="*/ 741083 h 1323184"/>
              <a:gd name="connsiteX16" fmla="*/ 32926 w 1323185"/>
              <a:gd name="connsiteY16" fmla="*/ 582101 h 1323184"/>
              <a:gd name="connsiteX17" fmla="*/ 160850 w 1323185"/>
              <a:gd name="connsiteY17" fmla="*/ 454176 h 1323184"/>
              <a:gd name="connsiteX18" fmla="*/ 160850 w 1323185"/>
              <a:gd name="connsiteY18" fmla="*/ 273265 h 1323184"/>
              <a:gd name="connsiteX19" fmla="*/ 273267 w 1323185"/>
              <a:gd name="connsiteY19" fmla="*/ 160848 h 1323184"/>
              <a:gd name="connsiteX20" fmla="*/ 454178 w 1323185"/>
              <a:gd name="connsiteY20" fmla="*/ 160848 h 1323184"/>
              <a:gd name="connsiteX21" fmla="*/ 582101 w 1323185"/>
              <a:gd name="connsiteY21" fmla="*/ 32925 h 1323184"/>
              <a:gd name="connsiteX22" fmla="*/ 741083 w 1323185"/>
              <a:gd name="connsiteY22" fmla="*/ 32925 h 1323184"/>
              <a:gd name="connsiteX23" fmla="*/ 869006 w 1323185"/>
              <a:gd name="connsiteY23" fmla="*/ 160848 h 1323184"/>
              <a:gd name="connsiteX24" fmla="*/ 1049919 w 1323185"/>
              <a:gd name="connsiteY24" fmla="*/ 160848 h 1323184"/>
              <a:gd name="connsiteX25" fmla="*/ 1129410 w 1323185"/>
              <a:gd name="connsiteY25" fmla="*/ 193774 h 13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23185" h="1323184">
                <a:moveTo>
                  <a:pt x="1129410" y="193774"/>
                </a:moveTo>
                <a:cubicBezTo>
                  <a:pt x="1149753" y="214118"/>
                  <a:pt x="1162336" y="242222"/>
                  <a:pt x="1162336" y="273265"/>
                </a:cubicBezTo>
                <a:lnTo>
                  <a:pt x="1162336" y="454178"/>
                </a:lnTo>
                <a:lnTo>
                  <a:pt x="1290259" y="582101"/>
                </a:lnTo>
                <a:cubicBezTo>
                  <a:pt x="1334161" y="626002"/>
                  <a:pt x="1334161" y="697181"/>
                  <a:pt x="1290259" y="741083"/>
                </a:cubicBezTo>
                <a:lnTo>
                  <a:pt x="1162336" y="869006"/>
                </a:lnTo>
                <a:lnTo>
                  <a:pt x="1162336" y="1049917"/>
                </a:lnTo>
                <a:cubicBezTo>
                  <a:pt x="1162336" y="1112003"/>
                  <a:pt x="1112005" y="1162334"/>
                  <a:pt x="1049919" y="1162334"/>
                </a:cubicBezTo>
                <a:lnTo>
                  <a:pt x="869008" y="1162334"/>
                </a:lnTo>
                <a:lnTo>
                  <a:pt x="741083" y="1290258"/>
                </a:lnTo>
                <a:cubicBezTo>
                  <a:pt x="697182" y="1334160"/>
                  <a:pt x="626003" y="1334160"/>
                  <a:pt x="582101" y="1290258"/>
                </a:cubicBezTo>
                <a:lnTo>
                  <a:pt x="454177" y="1162334"/>
                </a:lnTo>
                <a:lnTo>
                  <a:pt x="273267" y="1162334"/>
                </a:lnTo>
                <a:cubicBezTo>
                  <a:pt x="211181" y="1162334"/>
                  <a:pt x="160850" y="1112003"/>
                  <a:pt x="160850" y="1049917"/>
                </a:cubicBezTo>
                <a:lnTo>
                  <a:pt x="160850" y="869007"/>
                </a:lnTo>
                <a:lnTo>
                  <a:pt x="32926" y="741083"/>
                </a:lnTo>
                <a:cubicBezTo>
                  <a:pt x="-10976" y="697181"/>
                  <a:pt x="-10976" y="626002"/>
                  <a:pt x="32926" y="582101"/>
                </a:cubicBezTo>
                <a:lnTo>
                  <a:pt x="160850" y="454176"/>
                </a:lnTo>
                <a:lnTo>
                  <a:pt x="160850" y="273265"/>
                </a:lnTo>
                <a:cubicBezTo>
                  <a:pt x="160850" y="211179"/>
                  <a:pt x="211181" y="160848"/>
                  <a:pt x="273267" y="160848"/>
                </a:cubicBezTo>
                <a:lnTo>
                  <a:pt x="454178" y="160848"/>
                </a:lnTo>
                <a:lnTo>
                  <a:pt x="582101" y="32925"/>
                </a:lnTo>
                <a:cubicBezTo>
                  <a:pt x="626003" y="-10976"/>
                  <a:pt x="697182" y="-10976"/>
                  <a:pt x="741083" y="32925"/>
                </a:cubicBezTo>
                <a:lnTo>
                  <a:pt x="869006" y="160848"/>
                </a:lnTo>
                <a:lnTo>
                  <a:pt x="1049919" y="160848"/>
                </a:lnTo>
                <a:cubicBezTo>
                  <a:pt x="1080962" y="160848"/>
                  <a:pt x="1109066" y="173431"/>
                  <a:pt x="1129410" y="193774"/>
                </a:cubicBezTo>
                <a:close/>
              </a:path>
            </a:pathLst>
          </a:custGeom>
          <a:solidFill>
            <a:schemeClr val="accent4"/>
          </a:solidFill>
          <a:ln w="19050">
            <a:noFill/>
            <a:round/>
            <a:headEnd/>
            <a:tailEnd/>
          </a:ln>
        </p:spPr>
        <p:txBody>
          <a:bodyPr vert="horz" wrap="square" lIns="0" tIns="0" rIns="0" bIns="0" numCol="1" spcCol="0" rtlCol="0" fromWordArt="0" anchor="ctr" anchorCtr="1" forceAA="0" compatLnSpc="1">
            <a:prstTxWarp prst="textNoShape">
              <a:avLst/>
            </a:prstTxWarp>
          </a:bodyPr>
          <a:lstStyle/>
          <a:p>
            <a:pPr algn="ctr"/>
            <a:endParaRPr lang="en-US" sz="3200" b="1">
              <a:solidFill>
                <a:schemeClr val="bg1"/>
              </a:solidFill>
            </a:endParaRPr>
          </a:p>
        </p:txBody>
      </p:sp>
      <p:sp>
        <p:nvSpPr>
          <p:cNvPr id="42" name="TextBox 41"/>
          <p:cNvSpPr txBox="1"/>
          <p:nvPr/>
        </p:nvSpPr>
        <p:spPr>
          <a:xfrm>
            <a:off x="14271526" y="8819182"/>
            <a:ext cx="4301821" cy="1661993"/>
          </a:xfrm>
          <a:prstGeom prst="rect">
            <a:avLst/>
          </a:prstGeom>
          <a:noFill/>
        </p:spPr>
        <p:txBody>
          <a:bodyPr wrap="square" lIns="0" tIns="0" rIns="0" bIns="0" rtlCol="0" anchor="t">
            <a:spAutoFit/>
          </a:bodyPr>
          <a:lstStyle/>
          <a:p>
            <a:pPr algn="ctr" defTabSz="2438705">
              <a:spcBef>
                <a:spcPct val="20000"/>
              </a:spcBef>
              <a:defRPr/>
            </a:pPr>
            <a:r>
              <a:rPr lang="en-US" sz="2400" b="1" dirty="0">
                <a:solidFill>
                  <a:schemeClr val="tx1">
                    <a:lumMod val="75000"/>
                    <a:lumOff val="25000"/>
                  </a:schemeClr>
                </a:solidFill>
              </a:rPr>
              <a:t>Title Goes Here </a:t>
            </a:r>
          </a:p>
          <a:p>
            <a:pPr algn="ctr" defTabSz="2438705">
              <a:spcBef>
                <a:spcPct val="20000"/>
              </a:spcBef>
              <a:defRPr/>
            </a:pPr>
            <a:r>
              <a:rPr lang="en-US" sz="2000" dirty="0">
                <a:solidFill>
                  <a:schemeClr val="tx1">
                    <a:lumMod val="75000"/>
                    <a:lumOff val="25000"/>
                  </a:schemeClr>
                </a:solidFill>
              </a:rPr>
              <a:t>There are many variations</a:t>
            </a:r>
            <a:br>
              <a:rPr lang="en-US" sz="2000" dirty="0">
                <a:solidFill>
                  <a:schemeClr val="tx1">
                    <a:lumMod val="75000"/>
                    <a:lumOff val="25000"/>
                  </a:schemeClr>
                </a:solidFill>
              </a:rPr>
            </a:br>
            <a:r>
              <a:rPr lang="en-US" sz="2000" dirty="0">
                <a:solidFill>
                  <a:schemeClr val="tx1">
                    <a:lumMod val="75000"/>
                    <a:lumOff val="25000"/>
                  </a:schemeClr>
                </a:solidFill>
              </a:rPr>
              <a:t>of passages lorem ipsum available, but the majority suffered alteration</a:t>
            </a:r>
          </a:p>
        </p:txBody>
      </p:sp>
      <p:sp>
        <p:nvSpPr>
          <p:cNvPr id="43" name="Freeform 42"/>
          <p:cNvSpPr/>
          <p:nvPr/>
        </p:nvSpPr>
        <p:spPr bwMode="auto">
          <a:xfrm>
            <a:off x="18886836" y="4488380"/>
            <a:ext cx="3528899" cy="3528902"/>
          </a:xfrm>
          <a:custGeom>
            <a:avLst/>
            <a:gdLst>
              <a:gd name="connsiteX0" fmla="*/ 661592 w 1323184"/>
              <a:gd name="connsiteY0" fmla="*/ 0 h 1323185"/>
              <a:gd name="connsiteX1" fmla="*/ 741083 w 1323184"/>
              <a:gd name="connsiteY1" fmla="*/ 32926 h 1323185"/>
              <a:gd name="connsiteX2" fmla="*/ 869008 w 1323184"/>
              <a:gd name="connsiteY2" fmla="*/ 160851 h 1323185"/>
              <a:gd name="connsiteX3" fmla="*/ 1049918 w 1323184"/>
              <a:gd name="connsiteY3" fmla="*/ 160851 h 1323185"/>
              <a:gd name="connsiteX4" fmla="*/ 1162335 w 1323184"/>
              <a:gd name="connsiteY4" fmla="*/ 273268 h 1323185"/>
              <a:gd name="connsiteX5" fmla="*/ 1162335 w 1323184"/>
              <a:gd name="connsiteY5" fmla="*/ 454179 h 1323185"/>
              <a:gd name="connsiteX6" fmla="*/ 1290259 w 1323184"/>
              <a:gd name="connsiteY6" fmla="*/ 582102 h 1323185"/>
              <a:gd name="connsiteX7" fmla="*/ 1290259 w 1323184"/>
              <a:gd name="connsiteY7" fmla="*/ 741084 h 1323185"/>
              <a:gd name="connsiteX8" fmla="*/ 1162335 w 1323184"/>
              <a:gd name="connsiteY8" fmla="*/ 869007 h 1323185"/>
              <a:gd name="connsiteX9" fmla="*/ 1162335 w 1323184"/>
              <a:gd name="connsiteY9" fmla="*/ 1049920 h 1323185"/>
              <a:gd name="connsiteX10" fmla="*/ 1049918 w 1323184"/>
              <a:gd name="connsiteY10" fmla="*/ 1162337 h 1323185"/>
              <a:gd name="connsiteX11" fmla="*/ 869006 w 1323184"/>
              <a:gd name="connsiteY11" fmla="*/ 1162337 h 1323185"/>
              <a:gd name="connsiteX12" fmla="*/ 741083 w 1323184"/>
              <a:gd name="connsiteY12" fmla="*/ 1290260 h 1323185"/>
              <a:gd name="connsiteX13" fmla="*/ 582101 w 1323184"/>
              <a:gd name="connsiteY13" fmla="*/ 1290260 h 1323185"/>
              <a:gd name="connsiteX14" fmla="*/ 454179 w 1323184"/>
              <a:gd name="connsiteY14" fmla="*/ 1162337 h 1323185"/>
              <a:gd name="connsiteX15" fmla="*/ 273266 w 1323184"/>
              <a:gd name="connsiteY15" fmla="*/ 1162337 h 1323185"/>
              <a:gd name="connsiteX16" fmla="*/ 160849 w 1323184"/>
              <a:gd name="connsiteY16" fmla="*/ 1049920 h 1323185"/>
              <a:gd name="connsiteX17" fmla="*/ 160849 w 1323184"/>
              <a:gd name="connsiteY17" fmla="*/ 869007 h 1323185"/>
              <a:gd name="connsiteX18" fmla="*/ 32925 w 1323184"/>
              <a:gd name="connsiteY18" fmla="*/ 741084 h 1323185"/>
              <a:gd name="connsiteX19" fmla="*/ 32925 w 1323184"/>
              <a:gd name="connsiteY19" fmla="*/ 582102 h 1323185"/>
              <a:gd name="connsiteX20" fmla="*/ 160849 w 1323184"/>
              <a:gd name="connsiteY20" fmla="*/ 454179 h 1323185"/>
              <a:gd name="connsiteX21" fmla="*/ 160849 w 1323184"/>
              <a:gd name="connsiteY21" fmla="*/ 273268 h 1323185"/>
              <a:gd name="connsiteX22" fmla="*/ 273266 w 1323184"/>
              <a:gd name="connsiteY22" fmla="*/ 160851 h 1323185"/>
              <a:gd name="connsiteX23" fmla="*/ 454177 w 1323184"/>
              <a:gd name="connsiteY23" fmla="*/ 160851 h 1323185"/>
              <a:gd name="connsiteX24" fmla="*/ 582101 w 1323184"/>
              <a:gd name="connsiteY24" fmla="*/ 32926 h 1323185"/>
              <a:gd name="connsiteX25" fmla="*/ 661592 w 1323184"/>
              <a:gd name="connsiteY25" fmla="*/ 0 h 132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23184" h="1323185">
                <a:moveTo>
                  <a:pt x="661592" y="0"/>
                </a:moveTo>
                <a:cubicBezTo>
                  <a:pt x="690362" y="0"/>
                  <a:pt x="719133" y="10976"/>
                  <a:pt x="741083" y="32926"/>
                </a:cubicBezTo>
                <a:lnTo>
                  <a:pt x="869008" y="160851"/>
                </a:lnTo>
                <a:lnTo>
                  <a:pt x="1049918" y="160851"/>
                </a:lnTo>
                <a:cubicBezTo>
                  <a:pt x="1112004" y="160851"/>
                  <a:pt x="1162335" y="211182"/>
                  <a:pt x="1162335" y="273268"/>
                </a:cubicBezTo>
                <a:lnTo>
                  <a:pt x="1162335" y="454179"/>
                </a:lnTo>
                <a:lnTo>
                  <a:pt x="1290259" y="582102"/>
                </a:lnTo>
                <a:cubicBezTo>
                  <a:pt x="1334160" y="626004"/>
                  <a:pt x="1334160" y="697183"/>
                  <a:pt x="1290259" y="741084"/>
                </a:cubicBezTo>
                <a:lnTo>
                  <a:pt x="1162335" y="869007"/>
                </a:lnTo>
                <a:lnTo>
                  <a:pt x="1162335" y="1049920"/>
                </a:lnTo>
                <a:cubicBezTo>
                  <a:pt x="1162335" y="1112006"/>
                  <a:pt x="1112004" y="1162337"/>
                  <a:pt x="1049918" y="1162337"/>
                </a:cubicBezTo>
                <a:lnTo>
                  <a:pt x="869006" y="1162337"/>
                </a:lnTo>
                <a:lnTo>
                  <a:pt x="741083" y="1290260"/>
                </a:lnTo>
                <a:cubicBezTo>
                  <a:pt x="697182" y="1334161"/>
                  <a:pt x="626003" y="1334161"/>
                  <a:pt x="582101" y="1290260"/>
                </a:cubicBezTo>
                <a:lnTo>
                  <a:pt x="454179" y="1162337"/>
                </a:lnTo>
                <a:lnTo>
                  <a:pt x="273266" y="1162337"/>
                </a:lnTo>
                <a:cubicBezTo>
                  <a:pt x="211180" y="1162337"/>
                  <a:pt x="160849" y="1112006"/>
                  <a:pt x="160849" y="1049920"/>
                </a:cubicBezTo>
                <a:lnTo>
                  <a:pt x="160849" y="869007"/>
                </a:lnTo>
                <a:lnTo>
                  <a:pt x="32925" y="741084"/>
                </a:lnTo>
                <a:cubicBezTo>
                  <a:pt x="-10976" y="697183"/>
                  <a:pt x="-10976" y="626004"/>
                  <a:pt x="32925" y="582102"/>
                </a:cubicBezTo>
                <a:lnTo>
                  <a:pt x="160849" y="454179"/>
                </a:lnTo>
                <a:lnTo>
                  <a:pt x="160849" y="273268"/>
                </a:lnTo>
                <a:cubicBezTo>
                  <a:pt x="160849" y="211182"/>
                  <a:pt x="211180" y="160851"/>
                  <a:pt x="273266" y="160851"/>
                </a:cubicBezTo>
                <a:lnTo>
                  <a:pt x="454177" y="160851"/>
                </a:lnTo>
                <a:lnTo>
                  <a:pt x="582101" y="32926"/>
                </a:lnTo>
                <a:cubicBezTo>
                  <a:pt x="604052" y="10976"/>
                  <a:pt x="632822" y="0"/>
                  <a:pt x="661592" y="0"/>
                </a:cubicBezTo>
                <a:close/>
              </a:path>
            </a:pathLst>
          </a:custGeom>
          <a:solidFill>
            <a:schemeClr val="accent5"/>
          </a:solidFill>
          <a:ln w="19050">
            <a:noFill/>
            <a:round/>
            <a:headEnd/>
            <a:tailEnd/>
          </a:ln>
        </p:spPr>
        <p:txBody>
          <a:bodyPr vert="horz" wrap="square" lIns="0" tIns="0" rIns="0" bIns="0" numCol="1" spcCol="0" rtlCol="0" fromWordArt="0" anchor="ctr" anchorCtr="1" forceAA="0" compatLnSpc="1">
            <a:prstTxWarp prst="textNoShape">
              <a:avLst/>
            </a:prstTxWarp>
          </a:bodyPr>
          <a:lstStyle/>
          <a:p>
            <a:pPr algn="ctr"/>
            <a:endParaRPr lang="en-US" sz="3200" b="1">
              <a:solidFill>
                <a:schemeClr val="bg1"/>
              </a:solidFill>
            </a:endParaRPr>
          </a:p>
        </p:txBody>
      </p:sp>
      <p:sp>
        <p:nvSpPr>
          <p:cNvPr id="45" name="TextBox 44"/>
          <p:cNvSpPr txBox="1"/>
          <p:nvPr/>
        </p:nvSpPr>
        <p:spPr>
          <a:xfrm>
            <a:off x="18500375" y="8819182"/>
            <a:ext cx="4301821" cy="1661993"/>
          </a:xfrm>
          <a:prstGeom prst="rect">
            <a:avLst/>
          </a:prstGeom>
          <a:noFill/>
        </p:spPr>
        <p:txBody>
          <a:bodyPr wrap="square" lIns="0" tIns="0" rIns="0" bIns="0" rtlCol="0" anchor="t">
            <a:spAutoFit/>
          </a:bodyPr>
          <a:lstStyle/>
          <a:p>
            <a:pPr algn="ctr" defTabSz="2438705">
              <a:spcBef>
                <a:spcPct val="20000"/>
              </a:spcBef>
              <a:defRPr/>
            </a:pPr>
            <a:r>
              <a:rPr lang="en-US" sz="2400" b="1" dirty="0">
                <a:solidFill>
                  <a:schemeClr val="tx1">
                    <a:lumMod val="75000"/>
                    <a:lumOff val="25000"/>
                  </a:schemeClr>
                </a:solidFill>
              </a:rPr>
              <a:t>Title Goes Here </a:t>
            </a:r>
          </a:p>
          <a:p>
            <a:pPr algn="ctr" defTabSz="2438705">
              <a:spcBef>
                <a:spcPct val="20000"/>
              </a:spcBef>
              <a:defRPr/>
            </a:pPr>
            <a:r>
              <a:rPr lang="en-US" sz="2000" dirty="0">
                <a:solidFill>
                  <a:schemeClr val="tx1">
                    <a:lumMod val="75000"/>
                    <a:lumOff val="25000"/>
                  </a:schemeClr>
                </a:solidFill>
              </a:rPr>
              <a:t>There are many variations</a:t>
            </a:r>
            <a:br>
              <a:rPr lang="en-US" sz="2000" dirty="0">
                <a:solidFill>
                  <a:schemeClr val="tx1">
                    <a:lumMod val="75000"/>
                    <a:lumOff val="25000"/>
                  </a:schemeClr>
                </a:solidFill>
              </a:rPr>
            </a:br>
            <a:r>
              <a:rPr lang="en-US" sz="2000" dirty="0">
                <a:solidFill>
                  <a:schemeClr val="tx1">
                    <a:lumMod val="75000"/>
                    <a:lumOff val="25000"/>
                  </a:schemeClr>
                </a:solidFill>
              </a:rPr>
              <a:t>of passages lorem ipsum available, but the majority suffered alteration</a:t>
            </a:r>
          </a:p>
        </p:txBody>
      </p:sp>
      <p:grpSp>
        <p:nvGrpSpPr>
          <p:cNvPr id="46" name="Group 45"/>
          <p:cNvGrpSpPr/>
          <p:nvPr/>
        </p:nvGrpSpPr>
        <p:grpSpPr>
          <a:xfrm>
            <a:off x="7315732" y="5719233"/>
            <a:ext cx="1298012" cy="1067196"/>
            <a:chOff x="2395538" y="1433513"/>
            <a:chExt cx="4981575" cy="4095750"/>
          </a:xfrm>
          <a:solidFill>
            <a:schemeClr val="bg1"/>
          </a:solidFill>
        </p:grpSpPr>
        <p:sp>
          <p:nvSpPr>
            <p:cNvPr id="47" name="Freeform 20"/>
            <p:cNvSpPr>
              <a:spLocks noEditPoints="1"/>
            </p:cNvSpPr>
            <p:nvPr/>
          </p:nvSpPr>
          <p:spPr bwMode="auto">
            <a:xfrm>
              <a:off x="2395538" y="1433513"/>
              <a:ext cx="4981575" cy="4095750"/>
            </a:xfrm>
            <a:custGeom>
              <a:avLst/>
              <a:gdLst>
                <a:gd name="T0" fmla="*/ 257 w 6276"/>
                <a:gd name="T1" fmla="*/ 1283 h 5161"/>
                <a:gd name="T2" fmla="*/ 257 w 6276"/>
                <a:gd name="T3" fmla="*/ 4906 h 5161"/>
                <a:gd name="T4" fmla="*/ 6019 w 6276"/>
                <a:gd name="T5" fmla="*/ 4906 h 5161"/>
                <a:gd name="T6" fmla="*/ 6019 w 6276"/>
                <a:gd name="T7" fmla="*/ 1283 h 5161"/>
                <a:gd name="T8" fmla="*/ 257 w 6276"/>
                <a:gd name="T9" fmla="*/ 1283 h 5161"/>
                <a:gd name="T10" fmla="*/ 257 w 6276"/>
                <a:gd name="T11" fmla="*/ 256 h 5161"/>
                <a:gd name="T12" fmla="*/ 257 w 6276"/>
                <a:gd name="T13" fmla="*/ 1026 h 5161"/>
                <a:gd name="T14" fmla="*/ 6019 w 6276"/>
                <a:gd name="T15" fmla="*/ 1026 h 5161"/>
                <a:gd name="T16" fmla="*/ 6019 w 6276"/>
                <a:gd name="T17" fmla="*/ 256 h 5161"/>
                <a:gd name="T18" fmla="*/ 257 w 6276"/>
                <a:gd name="T19" fmla="*/ 256 h 5161"/>
                <a:gd name="T20" fmla="*/ 127 w 6276"/>
                <a:gd name="T21" fmla="*/ 0 h 5161"/>
                <a:gd name="T22" fmla="*/ 6149 w 6276"/>
                <a:gd name="T23" fmla="*/ 0 h 5161"/>
                <a:gd name="T24" fmla="*/ 6183 w 6276"/>
                <a:gd name="T25" fmla="*/ 4 h 5161"/>
                <a:gd name="T26" fmla="*/ 6213 w 6276"/>
                <a:gd name="T27" fmla="*/ 17 h 5161"/>
                <a:gd name="T28" fmla="*/ 6238 w 6276"/>
                <a:gd name="T29" fmla="*/ 38 h 5161"/>
                <a:gd name="T30" fmla="*/ 6259 w 6276"/>
                <a:gd name="T31" fmla="*/ 62 h 5161"/>
                <a:gd name="T32" fmla="*/ 6272 w 6276"/>
                <a:gd name="T33" fmla="*/ 93 h 5161"/>
                <a:gd name="T34" fmla="*/ 6276 w 6276"/>
                <a:gd name="T35" fmla="*/ 127 h 5161"/>
                <a:gd name="T36" fmla="*/ 6276 w 6276"/>
                <a:gd name="T37" fmla="*/ 5034 h 5161"/>
                <a:gd name="T38" fmla="*/ 6272 w 6276"/>
                <a:gd name="T39" fmla="*/ 5068 h 5161"/>
                <a:gd name="T40" fmla="*/ 6259 w 6276"/>
                <a:gd name="T41" fmla="*/ 5098 h 5161"/>
                <a:gd name="T42" fmla="*/ 6238 w 6276"/>
                <a:gd name="T43" fmla="*/ 5125 h 5161"/>
                <a:gd name="T44" fmla="*/ 6213 w 6276"/>
                <a:gd name="T45" fmla="*/ 5144 h 5161"/>
                <a:gd name="T46" fmla="*/ 6183 w 6276"/>
                <a:gd name="T47" fmla="*/ 5157 h 5161"/>
                <a:gd name="T48" fmla="*/ 6149 w 6276"/>
                <a:gd name="T49" fmla="*/ 5161 h 5161"/>
                <a:gd name="T50" fmla="*/ 127 w 6276"/>
                <a:gd name="T51" fmla="*/ 5161 h 5161"/>
                <a:gd name="T52" fmla="*/ 93 w 6276"/>
                <a:gd name="T53" fmla="*/ 5157 h 5161"/>
                <a:gd name="T54" fmla="*/ 63 w 6276"/>
                <a:gd name="T55" fmla="*/ 5144 h 5161"/>
                <a:gd name="T56" fmla="*/ 38 w 6276"/>
                <a:gd name="T57" fmla="*/ 5125 h 5161"/>
                <a:gd name="T58" fmla="*/ 17 w 6276"/>
                <a:gd name="T59" fmla="*/ 5098 h 5161"/>
                <a:gd name="T60" fmla="*/ 4 w 6276"/>
                <a:gd name="T61" fmla="*/ 5068 h 5161"/>
                <a:gd name="T62" fmla="*/ 0 w 6276"/>
                <a:gd name="T63" fmla="*/ 5034 h 5161"/>
                <a:gd name="T64" fmla="*/ 0 w 6276"/>
                <a:gd name="T65" fmla="*/ 127 h 5161"/>
                <a:gd name="T66" fmla="*/ 4 w 6276"/>
                <a:gd name="T67" fmla="*/ 93 h 5161"/>
                <a:gd name="T68" fmla="*/ 17 w 6276"/>
                <a:gd name="T69" fmla="*/ 62 h 5161"/>
                <a:gd name="T70" fmla="*/ 38 w 6276"/>
                <a:gd name="T71" fmla="*/ 38 h 5161"/>
                <a:gd name="T72" fmla="*/ 63 w 6276"/>
                <a:gd name="T73" fmla="*/ 17 h 5161"/>
                <a:gd name="T74" fmla="*/ 93 w 6276"/>
                <a:gd name="T75" fmla="*/ 4 h 5161"/>
                <a:gd name="T76" fmla="*/ 127 w 6276"/>
                <a:gd name="T77" fmla="*/ 0 h 5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276" h="5161">
                  <a:moveTo>
                    <a:pt x="257" y="1283"/>
                  </a:moveTo>
                  <a:lnTo>
                    <a:pt x="257" y="4906"/>
                  </a:lnTo>
                  <a:lnTo>
                    <a:pt x="6019" y="4906"/>
                  </a:lnTo>
                  <a:lnTo>
                    <a:pt x="6019" y="1283"/>
                  </a:lnTo>
                  <a:lnTo>
                    <a:pt x="257" y="1283"/>
                  </a:lnTo>
                  <a:close/>
                  <a:moveTo>
                    <a:pt x="257" y="256"/>
                  </a:moveTo>
                  <a:lnTo>
                    <a:pt x="257" y="1026"/>
                  </a:lnTo>
                  <a:lnTo>
                    <a:pt x="6019" y="1026"/>
                  </a:lnTo>
                  <a:lnTo>
                    <a:pt x="6019" y="256"/>
                  </a:lnTo>
                  <a:lnTo>
                    <a:pt x="257" y="256"/>
                  </a:lnTo>
                  <a:close/>
                  <a:moveTo>
                    <a:pt x="127" y="0"/>
                  </a:moveTo>
                  <a:lnTo>
                    <a:pt x="6149" y="0"/>
                  </a:lnTo>
                  <a:lnTo>
                    <a:pt x="6183" y="4"/>
                  </a:lnTo>
                  <a:lnTo>
                    <a:pt x="6213" y="17"/>
                  </a:lnTo>
                  <a:lnTo>
                    <a:pt x="6238" y="38"/>
                  </a:lnTo>
                  <a:lnTo>
                    <a:pt x="6259" y="62"/>
                  </a:lnTo>
                  <a:lnTo>
                    <a:pt x="6272" y="93"/>
                  </a:lnTo>
                  <a:lnTo>
                    <a:pt x="6276" y="127"/>
                  </a:lnTo>
                  <a:lnTo>
                    <a:pt x="6276" y="5034"/>
                  </a:lnTo>
                  <a:lnTo>
                    <a:pt x="6272" y="5068"/>
                  </a:lnTo>
                  <a:lnTo>
                    <a:pt x="6259" y="5098"/>
                  </a:lnTo>
                  <a:lnTo>
                    <a:pt x="6238" y="5125"/>
                  </a:lnTo>
                  <a:lnTo>
                    <a:pt x="6213" y="5144"/>
                  </a:lnTo>
                  <a:lnTo>
                    <a:pt x="6183" y="5157"/>
                  </a:lnTo>
                  <a:lnTo>
                    <a:pt x="6149" y="5161"/>
                  </a:lnTo>
                  <a:lnTo>
                    <a:pt x="127" y="5161"/>
                  </a:lnTo>
                  <a:lnTo>
                    <a:pt x="93" y="5157"/>
                  </a:lnTo>
                  <a:lnTo>
                    <a:pt x="63" y="5144"/>
                  </a:lnTo>
                  <a:lnTo>
                    <a:pt x="38" y="5125"/>
                  </a:lnTo>
                  <a:lnTo>
                    <a:pt x="17" y="5098"/>
                  </a:lnTo>
                  <a:lnTo>
                    <a:pt x="4" y="5068"/>
                  </a:lnTo>
                  <a:lnTo>
                    <a:pt x="0" y="5034"/>
                  </a:lnTo>
                  <a:lnTo>
                    <a:pt x="0" y="127"/>
                  </a:lnTo>
                  <a:lnTo>
                    <a:pt x="4" y="93"/>
                  </a:lnTo>
                  <a:lnTo>
                    <a:pt x="17" y="62"/>
                  </a:lnTo>
                  <a:lnTo>
                    <a:pt x="38" y="38"/>
                  </a:lnTo>
                  <a:lnTo>
                    <a:pt x="63" y="17"/>
                  </a:lnTo>
                  <a:lnTo>
                    <a:pt x="93" y="4"/>
                  </a:lnTo>
                  <a:lnTo>
                    <a:pt x="127"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8" name="Freeform 21"/>
            <p:cNvSpPr>
              <a:spLocks noEditPoints="1"/>
            </p:cNvSpPr>
            <p:nvPr/>
          </p:nvSpPr>
          <p:spPr bwMode="auto">
            <a:xfrm>
              <a:off x="3067051" y="2963863"/>
              <a:ext cx="1017588" cy="1025525"/>
            </a:xfrm>
            <a:custGeom>
              <a:avLst/>
              <a:gdLst>
                <a:gd name="T0" fmla="*/ 257 w 1282"/>
                <a:gd name="T1" fmla="*/ 257 h 1293"/>
                <a:gd name="T2" fmla="*/ 257 w 1282"/>
                <a:gd name="T3" fmla="*/ 1036 h 1293"/>
                <a:gd name="T4" fmla="*/ 1025 w 1282"/>
                <a:gd name="T5" fmla="*/ 1036 h 1293"/>
                <a:gd name="T6" fmla="*/ 1025 w 1282"/>
                <a:gd name="T7" fmla="*/ 257 h 1293"/>
                <a:gd name="T8" fmla="*/ 257 w 1282"/>
                <a:gd name="T9" fmla="*/ 257 h 1293"/>
                <a:gd name="T10" fmla="*/ 130 w 1282"/>
                <a:gd name="T11" fmla="*/ 0 h 1293"/>
                <a:gd name="T12" fmla="*/ 1153 w 1282"/>
                <a:gd name="T13" fmla="*/ 0 h 1293"/>
                <a:gd name="T14" fmla="*/ 1187 w 1282"/>
                <a:gd name="T15" fmla="*/ 4 h 1293"/>
                <a:gd name="T16" fmla="*/ 1217 w 1282"/>
                <a:gd name="T17" fmla="*/ 17 h 1293"/>
                <a:gd name="T18" fmla="*/ 1244 w 1282"/>
                <a:gd name="T19" fmla="*/ 38 h 1293"/>
                <a:gd name="T20" fmla="*/ 1263 w 1282"/>
                <a:gd name="T21" fmla="*/ 63 h 1293"/>
                <a:gd name="T22" fmla="*/ 1276 w 1282"/>
                <a:gd name="T23" fmla="*/ 93 h 1293"/>
                <a:gd name="T24" fmla="*/ 1282 w 1282"/>
                <a:gd name="T25" fmla="*/ 128 h 1293"/>
                <a:gd name="T26" fmla="*/ 1282 w 1282"/>
                <a:gd name="T27" fmla="*/ 1166 h 1293"/>
                <a:gd name="T28" fmla="*/ 1276 w 1282"/>
                <a:gd name="T29" fmla="*/ 1200 h 1293"/>
                <a:gd name="T30" fmla="*/ 1263 w 1282"/>
                <a:gd name="T31" fmla="*/ 1230 h 1293"/>
                <a:gd name="T32" fmla="*/ 1244 w 1282"/>
                <a:gd name="T33" fmla="*/ 1255 h 1293"/>
                <a:gd name="T34" fmla="*/ 1217 w 1282"/>
                <a:gd name="T35" fmla="*/ 1276 h 1293"/>
                <a:gd name="T36" fmla="*/ 1187 w 1282"/>
                <a:gd name="T37" fmla="*/ 1289 h 1293"/>
                <a:gd name="T38" fmla="*/ 1153 w 1282"/>
                <a:gd name="T39" fmla="*/ 1293 h 1293"/>
                <a:gd name="T40" fmla="*/ 130 w 1282"/>
                <a:gd name="T41" fmla="*/ 1293 h 1293"/>
                <a:gd name="T42" fmla="*/ 95 w 1282"/>
                <a:gd name="T43" fmla="*/ 1289 h 1293"/>
                <a:gd name="T44" fmla="*/ 65 w 1282"/>
                <a:gd name="T45" fmla="*/ 1276 h 1293"/>
                <a:gd name="T46" fmla="*/ 38 w 1282"/>
                <a:gd name="T47" fmla="*/ 1255 h 1293"/>
                <a:gd name="T48" fmla="*/ 17 w 1282"/>
                <a:gd name="T49" fmla="*/ 1230 h 1293"/>
                <a:gd name="T50" fmla="*/ 6 w 1282"/>
                <a:gd name="T51" fmla="*/ 1200 h 1293"/>
                <a:gd name="T52" fmla="*/ 0 w 1282"/>
                <a:gd name="T53" fmla="*/ 1166 h 1293"/>
                <a:gd name="T54" fmla="*/ 0 w 1282"/>
                <a:gd name="T55" fmla="*/ 128 h 1293"/>
                <a:gd name="T56" fmla="*/ 6 w 1282"/>
                <a:gd name="T57" fmla="*/ 93 h 1293"/>
                <a:gd name="T58" fmla="*/ 17 w 1282"/>
                <a:gd name="T59" fmla="*/ 63 h 1293"/>
                <a:gd name="T60" fmla="*/ 38 w 1282"/>
                <a:gd name="T61" fmla="*/ 38 h 1293"/>
                <a:gd name="T62" fmla="*/ 65 w 1282"/>
                <a:gd name="T63" fmla="*/ 17 h 1293"/>
                <a:gd name="T64" fmla="*/ 95 w 1282"/>
                <a:gd name="T65" fmla="*/ 4 h 1293"/>
                <a:gd name="T66" fmla="*/ 130 w 1282"/>
                <a:gd name="T67" fmla="*/ 0 h 1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2" h="1293">
                  <a:moveTo>
                    <a:pt x="257" y="257"/>
                  </a:moveTo>
                  <a:lnTo>
                    <a:pt x="257" y="1036"/>
                  </a:lnTo>
                  <a:lnTo>
                    <a:pt x="1025" y="1036"/>
                  </a:lnTo>
                  <a:lnTo>
                    <a:pt x="1025" y="257"/>
                  </a:lnTo>
                  <a:lnTo>
                    <a:pt x="257" y="257"/>
                  </a:lnTo>
                  <a:close/>
                  <a:moveTo>
                    <a:pt x="130" y="0"/>
                  </a:moveTo>
                  <a:lnTo>
                    <a:pt x="1153" y="0"/>
                  </a:lnTo>
                  <a:lnTo>
                    <a:pt x="1187" y="4"/>
                  </a:lnTo>
                  <a:lnTo>
                    <a:pt x="1217" y="17"/>
                  </a:lnTo>
                  <a:lnTo>
                    <a:pt x="1244" y="38"/>
                  </a:lnTo>
                  <a:lnTo>
                    <a:pt x="1263" y="63"/>
                  </a:lnTo>
                  <a:lnTo>
                    <a:pt x="1276" y="93"/>
                  </a:lnTo>
                  <a:lnTo>
                    <a:pt x="1282" y="128"/>
                  </a:lnTo>
                  <a:lnTo>
                    <a:pt x="1282" y="1166"/>
                  </a:lnTo>
                  <a:lnTo>
                    <a:pt x="1276" y="1200"/>
                  </a:lnTo>
                  <a:lnTo>
                    <a:pt x="1263" y="1230"/>
                  </a:lnTo>
                  <a:lnTo>
                    <a:pt x="1244" y="1255"/>
                  </a:lnTo>
                  <a:lnTo>
                    <a:pt x="1217" y="1276"/>
                  </a:lnTo>
                  <a:lnTo>
                    <a:pt x="1187" y="1289"/>
                  </a:lnTo>
                  <a:lnTo>
                    <a:pt x="1153" y="1293"/>
                  </a:lnTo>
                  <a:lnTo>
                    <a:pt x="130" y="1293"/>
                  </a:lnTo>
                  <a:lnTo>
                    <a:pt x="95" y="1289"/>
                  </a:lnTo>
                  <a:lnTo>
                    <a:pt x="65" y="1276"/>
                  </a:lnTo>
                  <a:lnTo>
                    <a:pt x="38" y="1255"/>
                  </a:lnTo>
                  <a:lnTo>
                    <a:pt x="17" y="1230"/>
                  </a:lnTo>
                  <a:lnTo>
                    <a:pt x="6" y="1200"/>
                  </a:lnTo>
                  <a:lnTo>
                    <a:pt x="0" y="1166"/>
                  </a:lnTo>
                  <a:lnTo>
                    <a:pt x="0" y="128"/>
                  </a:lnTo>
                  <a:lnTo>
                    <a:pt x="6" y="93"/>
                  </a:lnTo>
                  <a:lnTo>
                    <a:pt x="17" y="63"/>
                  </a:lnTo>
                  <a:lnTo>
                    <a:pt x="38" y="38"/>
                  </a:lnTo>
                  <a:lnTo>
                    <a:pt x="65" y="17"/>
                  </a:lnTo>
                  <a:lnTo>
                    <a:pt x="95" y="4"/>
                  </a:lnTo>
                  <a:lnTo>
                    <a:pt x="13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9" name="Freeform 22"/>
            <p:cNvSpPr>
              <a:spLocks noEditPoints="1"/>
            </p:cNvSpPr>
            <p:nvPr/>
          </p:nvSpPr>
          <p:spPr bwMode="auto">
            <a:xfrm>
              <a:off x="4370388" y="2963863"/>
              <a:ext cx="1017588" cy="1025525"/>
            </a:xfrm>
            <a:custGeom>
              <a:avLst/>
              <a:gdLst>
                <a:gd name="T0" fmla="*/ 256 w 1281"/>
                <a:gd name="T1" fmla="*/ 257 h 1293"/>
                <a:gd name="T2" fmla="*/ 256 w 1281"/>
                <a:gd name="T3" fmla="*/ 1036 h 1293"/>
                <a:gd name="T4" fmla="*/ 1025 w 1281"/>
                <a:gd name="T5" fmla="*/ 1036 h 1293"/>
                <a:gd name="T6" fmla="*/ 1025 w 1281"/>
                <a:gd name="T7" fmla="*/ 257 h 1293"/>
                <a:gd name="T8" fmla="*/ 256 w 1281"/>
                <a:gd name="T9" fmla="*/ 257 h 1293"/>
                <a:gd name="T10" fmla="*/ 129 w 1281"/>
                <a:gd name="T11" fmla="*/ 0 h 1293"/>
                <a:gd name="T12" fmla="*/ 1152 w 1281"/>
                <a:gd name="T13" fmla="*/ 0 h 1293"/>
                <a:gd name="T14" fmla="*/ 1186 w 1281"/>
                <a:gd name="T15" fmla="*/ 4 h 1293"/>
                <a:gd name="T16" fmla="*/ 1217 w 1281"/>
                <a:gd name="T17" fmla="*/ 17 h 1293"/>
                <a:gd name="T18" fmla="*/ 1243 w 1281"/>
                <a:gd name="T19" fmla="*/ 38 h 1293"/>
                <a:gd name="T20" fmla="*/ 1262 w 1281"/>
                <a:gd name="T21" fmla="*/ 63 h 1293"/>
                <a:gd name="T22" fmla="*/ 1276 w 1281"/>
                <a:gd name="T23" fmla="*/ 93 h 1293"/>
                <a:gd name="T24" fmla="*/ 1281 w 1281"/>
                <a:gd name="T25" fmla="*/ 128 h 1293"/>
                <a:gd name="T26" fmla="*/ 1281 w 1281"/>
                <a:gd name="T27" fmla="*/ 1166 h 1293"/>
                <a:gd name="T28" fmla="*/ 1276 w 1281"/>
                <a:gd name="T29" fmla="*/ 1200 h 1293"/>
                <a:gd name="T30" fmla="*/ 1262 w 1281"/>
                <a:gd name="T31" fmla="*/ 1230 h 1293"/>
                <a:gd name="T32" fmla="*/ 1243 w 1281"/>
                <a:gd name="T33" fmla="*/ 1255 h 1293"/>
                <a:gd name="T34" fmla="*/ 1217 w 1281"/>
                <a:gd name="T35" fmla="*/ 1276 h 1293"/>
                <a:gd name="T36" fmla="*/ 1186 w 1281"/>
                <a:gd name="T37" fmla="*/ 1289 h 1293"/>
                <a:gd name="T38" fmla="*/ 1152 w 1281"/>
                <a:gd name="T39" fmla="*/ 1293 h 1293"/>
                <a:gd name="T40" fmla="*/ 129 w 1281"/>
                <a:gd name="T41" fmla="*/ 1293 h 1293"/>
                <a:gd name="T42" fmla="*/ 95 w 1281"/>
                <a:gd name="T43" fmla="*/ 1289 h 1293"/>
                <a:gd name="T44" fmla="*/ 64 w 1281"/>
                <a:gd name="T45" fmla="*/ 1276 h 1293"/>
                <a:gd name="T46" fmla="*/ 38 w 1281"/>
                <a:gd name="T47" fmla="*/ 1255 h 1293"/>
                <a:gd name="T48" fmla="*/ 19 w 1281"/>
                <a:gd name="T49" fmla="*/ 1230 h 1293"/>
                <a:gd name="T50" fmla="*/ 5 w 1281"/>
                <a:gd name="T51" fmla="*/ 1200 h 1293"/>
                <a:gd name="T52" fmla="*/ 0 w 1281"/>
                <a:gd name="T53" fmla="*/ 1166 h 1293"/>
                <a:gd name="T54" fmla="*/ 0 w 1281"/>
                <a:gd name="T55" fmla="*/ 128 h 1293"/>
                <a:gd name="T56" fmla="*/ 5 w 1281"/>
                <a:gd name="T57" fmla="*/ 93 h 1293"/>
                <a:gd name="T58" fmla="*/ 19 w 1281"/>
                <a:gd name="T59" fmla="*/ 63 h 1293"/>
                <a:gd name="T60" fmla="*/ 38 w 1281"/>
                <a:gd name="T61" fmla="*/ 38 h 1293"/>
                <a:gd name="T62" fmla="*/ 64 w 1281"/>
                <a:gd name="T63" fmla="*/ 17 h 1293"/>
                <a:gd name="T64" fmla="*/ 95 w 1281"/>
                <a:gd name="T65" fmla="*/ 4 h 1293"/>
                <a:gd name="T66" fmla="*/ 129 w 1281"/>
                <a:gd name="T67" fmla="*/ 0 h 1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1" h="1293">
                  <a:moveTo>
                    <a:pt x="256" y="257"/>
                  </a:moveTo>
                  <a:lnTo>
                    <a:pt x="256" y="1036"/>
                  </a:lnTo>
                  <a:lnTo>
                    <a:pt x="1025" y="1036"/>
                  </a:lnTo>
                  <a:lnTo>
                    <a:pt x="1025" y="257"/>
                  </a:lnTo>
                  <a:lnTo>
                    <a:pt x="256" y="257"/>
                  </a:lnTo>
                  <a:close/>
                  <a:moveTo>
                    <a:pt x="129" y="0"/>
                  </a:moveTo>
                  <a:lnTo>
                    <a:pt x="1152" y="0"/>
                  </a:lnTo>
                  <a:lnTo>
                    <a:pt x="1186" y="4"/>
                  </a:lnTo>
                  <a:lnTo>
                    <a:pt x="1217" y="17"/>
                  </a:lnTo>
                  <a:lnTo>
                    <a:pt x="1243" y="38"/>
                  </a:lnTo>
                  <a:lnTo>
                    <a:pt x="1262" y="63"/>
                  </a:lnTo>
                  <a:lnTo>
                    <a:pt x="1276" y="93"/>
                  </a:lnTo>
                  <a:lnTo>
                    <a:pt x="1281" y="128"/>
                  </a:lnTo>
                  <a:lnTo>
                    <a:pt x="1281" y="1166"/>
                  </a:lnTo>
                  <a:lnTo>
                    <a:pt x="1276" y="1200"/>
                  </a:lnTo>
                  <a:lnTo>
                    <a:pt x="1262" y="1230"/>
                  </a:lnTo>
                  <a:lnTo>
                    <a:pt x="1243" y="1255"/>
                  </a:lnTo>
                  <a:lnTo>
                    <a:pt x="1217" y="1276"/>
                  </a:lnTo>
                  <a:lnTo>
                    <a:pt x="1186" y="1289"/>
                  </a:lnTo>
                  <a:lnTo>
                    <a:pt x="1152" y="1293"/>
                  </a:lnTo>
                  <a:lnTo>
                    <a:pt x="129" y="1293"/>
                  </a:lnTo>
                  <a:lnTo>
                    <a:pt x="95" y="1289"/>
                  </a:lnTo>
                  <a:lnTo>
                    <a:pt x="64" y="1276"/>
                  </a:lnTo>
                  <a:lnTo>
                    <a:pt x="38" y="1255"/>
                  </a:lnTo>
                  <a:lnTo>
                    <a:pt x="19" y="1230"/>
                  </a:lnTo>
                  <a:lnTo>
                    <a:pt x="5" y="1200"/>
                  </a:lnTo>
                  <a:lnTo>
                    <a:pt x="0" y="1166"/>
                  </a:lnTo>
                  <a:lnTo>
                    <a:pt x="0" y="128"/>
                  </a:lnTo>
                  <a:lnTo>
                    <a:pt x="5" y="93"/>
                  </a:lnTo>
                  <a:lnTo>
                    <a:pt x="19" y="63"/>
                  </a:lnTo>
                  <a:lnTo>
                    <a:pt x="38" y="38"/>
                  </a:lnTo>
                  <a:lnTo>
                    <a:pt x="64" y="17"/>
                  </a:lnTo>
                  <a:lnTo>
                    <a:pt x="95" y="4"/>
                  </a:lnTo>
                  <a:lnTo>
                    <a:pt x="129"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0" name="Freeform 23"/>
            <p:cNvSpPr>
              <a:spLocks noEditPoints="1"/>
            </p:cNvSpPr>
            <p:nvPr/>
          </p:nvSpPr>
          <p:spPr bwMode="auto">
            <a:xfrm>
              <a:off x="5673726" y="2963863"/>
              <a:ext cx="1016000" cy="1025525"/>
            </a:xfrm>
            <a:custGeom>
              <a:avLst/>
              <a:gdLst>
                <a:gd name="T0" fmla="*/ 255 w 1280"/>
                <a:gd name="T1" fmla="*/ 257 h 1293"/>
                <a:gd name="T2" fmla="*/ 255 w 1280"/>
                <a:gd name="T3" fmla="*/ 1036 h 1293"/>
                <a:gd name="T4" fmla="*/ 1023 w 1280"/>
                <a:gd name="T5" fmla="*/ 1036 h 1293"/>
                <a:gd name="T6" fmla="*/ 1023 w 1280"/>
                <a:gd name="T7" fmla="*/ 257 h 1293"/>
                <a:gd name="T8" fmla="*/ 255 w 1280"/>
                <a:gd name="T9" fmla="*/ 257 h 1293"/>
                <a:gd name="T10" fmla="*/ 127 w 1280"/>
                <a:gd name="T11" fmla="*/ 0 h 1293"/>
                <a:gd name="T12" fmla="*/ 1152 w 1280"/>
                <a:gd name="T13" fmla="*/ 0 h 1293"/>
                <a:gd name="T14" fmla="*/ 1185 w 1280"/>
                <a:gd name="T15" fmla="*/ 4 h 1293"/>
                <a:gd name="T16" fmla="*/ 1217 w 1280"/>
                <a:gd name="T17" fmla="*/ 17 h 1293"/>
                <a:gd name="T18" fmla="*/ 1242 w 1280"/>
                <a:gd name="T19" fmla="*/ 38 h 1293"/>
                <a:gd name="T20" fmla="*/ 1263 w 1280"/>
                <a:gd name="T21" fmla="*/ 63 h 1293"/>
                <a:gd name="T22" fmla="*/ 1274 w 1280"/>
                <a:gd name="T23" fmla="*/ 93 h 1293"/>
                <a:gd name="T24" fmla="*/ 1280 w 1280"/>
                <a:gd name="T25" fmla="*/ 128 h 1293"/>
                <a:gd name="T26" fmla="*/ 1280 w 1280"/>
                <a:gd name="T27" fmla="*/ 1166 h 1293"/>
                <a:gd name="T28" fmla="*/ 1274 w 1280"/>
                <a:gd name="T29" fmla="*/ 1200 h 1293"/>
                <a:gd name="T30" fmla="*/ 1263 w 1280"/>
                <a:gd name="T31" fmla="*/ 1230 h 1293"/>
                <a:gd name="T32" fmla="*/ 1242 w 1280"/>
                <a:gd name="T33" fmla="*/ 1255 h 1293"/>
                <a:gd name="T34" fmla="*/ 1217 w 1280"/>
                <a:gd name="T35" fmla="*/ 1276 h 1293"/>
                <a:gd name="T36" fmla="*/ 1185 w 1280"/>
                <a:gd name="T37" fmla="*/ 1289 h 1293"/>
                <a:gd name="T38" fmla="*/ 1152 w 1280"/>
                <a:gd name="T39" fmla="*/ 1293 h 1293"/>
                <a:gd name="T40" fmla="*/ 127 w 1280"/>
                <a:gd name="T41" fmla="*/ 1293 h 1293"/>
                <a:gd name="T42" fmla="*/ 93 w 1280"/>
                <a:gd name="T43" fmla="*/ 1289 h 1293"/>
                <a:gd name="T44" fmla="*/ 63 w 1280"/>
                <a:gd name="T45" fmla="*/ 1276 h 1293"/>
                <a:gd name="T46" fmla="*/ 36 w 1280"/>
                <a:gd name="T47" fmla="*/ 1255 h 1293"/>
                <a:gd name="T48" fmla="*/ 17 w 1280"/>
                <a:gd name="T49" fmla="*/ 1230 h 1293"/>
                <a:gd name="T50" fmla="*/ 4 w 1280"/>
                <a:gd name="T51" fmla="*/ 1200 h 1293"/>
                <a:gd name="T52" fmla="*/ 0 w 1280"/>
                <a:gd name="T53" fmla="*/ 1166 h 1293"/>
                <a:gd name="T54" fmla="*/ 0 w 1280"/>
                <a:gd name="T55" fmla="*/ 128 h 1293"/>
                <a:gd name="T56" fmla="*/ 4 w 1280"/>
                <a:gd name="T57" fmla="*/ 93 h 1293"/>
                <a:gd name="T58" fmla="*/ 17 w 1280"/>
                <a:gd name="T59" fmla="*/ 63 h 1293"/>
                <a:gd name="T60" fmla="*/ 36 w 1280"/>
                <a:gd name="T61" fmla="*/ 38 h 1293"/>
                <a:gd name="T62" fmla="*/ 63 w 1280"/>
                <a:gd name="T63" fmla="*/ 17 h 1293"/>
                <a:gd name="T64" fmla="*/ 93 w 1280"/>
                <a:gd name="T65" fmla="*/ 4 h 1293"/>
                <a:gd name="T66" fmla="*/ 127 w 1280"/>
                <a:gd name="T67" fmla="*/ 0 h 1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80" h="1293">
                  <a:moveTo>
                    <a:pt x="255" y="257"/>
                  </a:moveTo>
                  <a:lnTo>
                    <a:pt x="255" y="1036"/>
                  </a:lnTo>
                  <a:lnTo>
                    <a:pt x="1023" y="1036"/>
                  </a:lnTo>
                  <a:lnTo>
                    <a:pt x="1023" y="257"/>
                  </a:lnTo>
                  <a:lnTo>
                    <a:pt x="255" y="257"/>
                  </a:lnTo>
                  <a:close/>
                  <a:moveTo>
                    <a:pt x="127" y="0"/>
                  </a:moveTo>
                  <a:lnTo>
                    <a:pt x="1152" y="0"/>
                  </a:lnTo>
                  <a:lnTo>
                    <a:pt x="1185" y="4"/>
                  </a:lnTo>
                  <a:lnTo>
                    <a:pt x="1217" y="17"/>
                  </a:lnTo>
                  <a:lnTo>
                    <a:pt x="1242" y="38"/>
                  </a:lnTo>
                  <a:lnTo>
                    <a:pt x="1263" y="63"/>
                  </a:lnTo>
                  <a:lnTo>
                    <a:pt x="1274" y="93"/>
                  </a:lnTo>
                  <a:lnTo>
                    <a:pt x="1280" y="128"/>
                  </a:lnTo>
                  <a:lnTo>
                    <a:pt x="1280" y="1166"/>
                  </a:lnTo>
                  <a:lnTo>
                    <a:pt x="1274" y="1200"/>
                  </a:lnTo>
                  <a:lnTo>
                    <a:pt x="1263" y="1230"/>
                  </a:lnTo>
                  <a:lnTo>
                    <a:pt x="1242" y="1255"/>
                  </a:lnTo>
                  <a:lnTo>
                    <a:pt x="1217" y="1276"/>
                  </a:lnTo>
                  <a:lnTo>
                    <a:pt x="1185" y="1289"/>
                  </a:lnTo>
                  <a:lnTo>
                    <a:pt x="1152" y="1293"/>
                  </a:lnTo>
                  <a:lnTo>
                    <a:pt x="127" y="1293"/>
                  </a:lnTo>
                  <a:lnTo>
                    <a:pt x="93" y="1289"/>
                  </a:lnTo>
                  <a:lnTo>
                    <a:pt x="63" y="1276"/>
                  </a:lnTo>
                  <a:lnTo>
                    <a:pt x="36" y="1255"/>
                  </a:lnTo>
                  <a:lnTo>
                    <a:pt x="17" y="1230"/>
                  </a:lnTo>
                  <a:lnTo>
                    <a:pt x="4" y="1200"/>
                  </a:lnTo>
                  <a:lnTo>
                    <a:pt x="0" y="1166"/>
                  </a:lnTo>
                  <a:lnTo>
                    <a:pt x="0" y="128"/>
                  </a:lnTo>
                  <a:lnTo>
                    <a:pt x="4" y="93"/>
                  </a:lnTo>
                  <a:lnTo>
                    <a:pt x="17" y="63"/>
                  </a:lnTo>
                  <a:lnTo>
                    <a:pt x="36" y="38"/>
                  </a:lnTo>
                  <a:lnTo>
                    <a:pt x="63" y="17"/>
                  </a:lnTo>
                  <a:lnTo>
                    <a:pt x="93" y="4"/>
                  </a:lnTo>
                  <a:lnTo>
                    <a:pt x="127"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1" name="Freeform 24"/>
            <p:cNvSpPr>
              <a:spLocks/>
            </p:cNvSpPr>
            <p:nvPr/>
          </p:nvSpPr>
          <p:spPr bwMode="auto">
            <a:xfrm>
              <a:off x="3067051" y="4248150"/>
              <a:ext cx="1017588" cy="203200"/>
            </a:xfrm>
            <a:custGeom>
              <a:avLst/>
              <a:gdLst>
                <a:gd name="T0" fmla="*/ 130 w 1282"/>
                <a:gd name="T1" fmla="*/ 0 h 257"/>
                <a:gd name="T2" fmla="*/ 1153 w 1282"/>
                <a:gd name="T3" fmla="*/ 0 h 257"/>
                <a:gd name="T4" fmla="*/ 1187 w 1282"/>
                <a:gd name="T5" fmla="*/ 4 h 257"/>
                <a:gd name="T6" fmla="*/ 1217 w 1282"/>
                <a:gd name="T7" fmla="*/ 17 h 257"/>
                <a:gd name="T8" fmla="*/ 1244 w 1282"/>
                <a:gd name="T9" fmla="*/ 38 h 257"/>
                <a:gd name="T10" fmla="*/ 1263 w 1282"/>
                <a:gd name="T11" fmla="*/ 63 h 257"/>
                <a:gd name="T12" fmla="*/ 1276 w 1282"/>
                <a:gd name="T13" fmla="*/ 93 h 257"/>
                <a:gd name="T14" fmla="*/ 1282 w 1282"/>
                <a:gd name="T15" fmla="*/ 127 h 257"/>
                <a:gd name="T16" fmla="*/ 1276 w 1282"/>
                <a:gd name="T17" fmla="*/ 162 h 257"/>
                <a:gd name="T18" fmla="*/ 1263 w 1282"/>
                <a:gd name="T19" fmla="*/ 192 h 257"/>
                <a:gd name="T20" fmla="*/ 1244 w 1282"/>
                <a:gd name="T21" fmla="*/ 219 h 257"/>
                <a:gd name="T22" fmla="*/ 1217 w 1282"/>
                <a:gd name="T23" fmla="*/ 238 h 257"/>
                <a:gd name="T24" fmla="*/ 1187 w 1282"/>
                <a:gd name="T25" fmla="*/ 251 h 257"/>
                <a:gd name="T26" fmla="*/ 1153 w 1282"/>
                <a:gd name="T27" fmla="*/ 257 h 257"/>
                <a:gd name="T28" fmla="*/ 130 w 1282"/>
                <a:gd name="T29" fmla="*/ 257 h 257"/>
                <a:gd name="T30" fmla="*/ 95 w 1282"/>
                <a:gd name="T31" fmla="*/ 251 h 257"/>
                <a:gd name="T32" fmla="*/ 65 w 1282"/>
                <a:gd name="T33" fmla="*/ 238 h 257"/>
                <a:gd name="T34" fmla="*/ 38 w 1282"/>
                <a:gd name="T35" fmla="*/ 219 h 257"/>
                <a:gd name="T36" fmla="*/ 17 w 1282"/>
                <a:gd name="T37" fmla="*/ 192 h 257"/>
                <a:gd name="T38" fmla="*/ 6 w 1282"/>
                <a:gd name="T39" fmla="*/ 162 h 257"/>
                <a:gd name="T40" fmla="*/ 0 w 1282"/>
                <a:gd name="T41" fmla="*/ 127 h 257"/>
                <a:gd name="T42" fmla="*/ 6 w 1282"/>
                <a:gd name="T43" fmla="*/ 93 h 257"/>
                <a:gd name="T44" fmla="*/ 17 w 1282"/>
                <a:gd name="T45" fmla="*/ 63 h 257"/>
                <a:gd name="T46" fmla="*/ 38 w 1282"/>
                <a:gd name="T47" fmla="*/ 38 h 257"/>
                <a:gd name="T48" fmla="*/ 65 w 1282"/>
                <a:gd name="T49" fmla="*/ 17 h 257"/>
                <a:gd name="T50" fmla="*/ 95 w 1282"/>
                <a:gd name="T51" fmla="*/ 4 h 257"/>
                <a:gd name="T52" fmla="*/ 130 w 1282"/>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2" h="257">
                  <a:moveTo>
                    <a:pt x="130" y="0"/>
                  </a:moveTo>
                  <a:lnTo>
                    <a:pt x="1153" y="0"/>
                  </a:lnTo>
                  <a:lnTo>
                    <a:pt x="1187" y="4"/>
                  </a:lnTo>
                  <a:lnTo>
                    <a:pt x="1217" y="17"/>
                  </a:lnTo>
                  <a:lnTo>
                    <a:pt x="1244" y="38"/>
                  </a:lnTo>
                  <a:lnTo>
                    <a:pt x="1263" y="63"/>
                  </a:lnTo>
                  <a:lnTo>
                    <a:pt x="1276" y="93"/>
                  </a:lnTo>
                  <a:lnTo>
                    <a:pt x="1282" y="127"/>
                  </a:lnTo>
                  <a:lnTo>
                    <a:pt x="1276" y="162"/>
                  </a:lnTo>
                  <a:lnTo>
                    <a:pt x="1263" y="192"/>
                  </a:lnTo>
                  <a:lnTo>
                    <a:pt x="1244" y="219"/>
                  </a:lnTo>
                  <a:lnTo>
                    <a:pt x="1217" y="238"/>
                  </a:lnTo>
                  <a:lnTo>
                    <a:pt x="1187" y="251"/>
                  </a:lnTo>
                  <a:lnTo>
                    <a:pt x="1153" y="257"/>
                  </a:lnTo>
                  <a:lnTo>
                    <a:pt x="130" y="257"/>
                  </a:lnTo>
                  <a:lnTo>
                    <a:pt x="95" y="251"/>
                  </a:lnTo>
                  <a:lnTo>
                    <a:pt x="65" y="238"/>
                  </a:lnTo>
                  <a:lnTo>
                    <a:pt x="38" y="219"/>
                  </a:lnTo>
                  <a:lnTo>
                    <a:pt x="17" y="192"/>
                  </a:lnTo>
                  <a:lnTo>
                    <a:pt x="6" y="162"/>
                  </a:lnTo>
                  <a:lnTo>
                    <a:pt x="0" y="127"/>
                  </a:lnTo>
                  <a:lnTo>
                    <a:pt x="6" y="93"/>
                  </a:lnTo>
                  <a:lnTo>
                    <a:pt x="17" y="63"/>
                  </a:lnTo>
                  <a:lnTo>
                    <a:pt x="38" y="38"/>
                  </a:lnTo>
                  <a:lnTo>
                    <a:pt x="65" y="17"/>
                  </a:lnTo>
                  <a:lnTo>
                    <a:pt x="95" y="4"/>
                  </a:lnTo>
                  <a:lnTo>
                    <a:pt x="13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2" name="Freeform 25"/>
            <p:cNvSpPr>
              <a:spLocks/>
            </p:cNvSpPr>
            <p:nvPr/>
          </p:nvSpPr>
          <p:spPr bwMode="auto">
            <a:xfrm>
              <a:off x="3067051" y="4622800"/>
              <a:ext cx="1017588" cy="204788"/>
            </a:xfrm>
            <a:custGeom>
              <a:avLst/>
              <a:gdLst>
                <a:gd name="T0" fmla="*/ 130 w 1282"/>
                <a:gd name="T1" fmla="*/ 0 h 257"/>
                <a:gd name="T2" fmla="*/ 1153 w 1282"/>
                <a:gd name="T3" fmla="*/ 0 h 257"/>
                <a:gd name="T4" fmla="*/ 1187 w 1282"/>
                <a:gd name="T5" fmla="*/ 6 h 257"/>
                <a:gd name="T6" fmla="*/ 1217 w 1282"/>
                <a:gd name="T7" fmla="*/ 18 h 257"/>
                <a:gd name="T8" fmla="*/ 1244 w 1282"/>
                <a:gd name="T9" fmla="*/ 38 h 257"/>
                <a:gd name="T10" fmla="*/ 1263 w 1282"/>
                <a:gd name="T11" fmla="*/ 63 h 257"/>
                <a:gd name="T12" fmla="*/ 1276 w 1282"/>
                <a:gd name="T13" fmla="*/ 95 h 257"/>
                <a:gd name="T14" fmla="*/ 1282 w 1282"/>
                <a:gd name="T15" fmla="*/ 128 h 257"/>
                <a:gd name="T16" fmla="*/ 1276 w 1282"/>
                <a:gd name="T17" fmla="*/ 162 h 257"/>
                <a:gd name="T18" fmla="*/ 1263 w 1282"/>
                <a:gd name="T19" fmla="*/ 192 h 257"/>
                <a:gd name="T20" fmla="*/ 1244 w 1282"/>
                <a:gd name="T21" fmla="*/ 219 h 257"/>
                <a:gd name="T22" fmla="*/ 1217 w 1282"/>
                <a:gd name="T23" fmla="*/ 240 h 257"/>
                <a:gd name="T24" fmla="*/ 1187 w 1282"/>
                <a:gd name="T25" fmla="*/ 251 h 257"/>
                <a:gd name="T26" fmla="*/ 1153 w 1282"/>
                <a:gd name="T27" fmla="*/ 257 h 257"/>
                <a:gd name="T28" fmla="*/ 130 w 1282"/>
                <a:gd name="T29" fmla="*/ 257 h 257"/>
                <a:gd name="T30" fmla="*/ 95 w 1282"/>
                <a:gd name="T31" fmla="*/ 251 h 257"/>
                <a:gd name="T32" fmla="*/ 65 w 1282"/>
                <a:gd name="T33" fmla="*/ 240 h 257"/>
                <a:gd name="T34" fmla="*/ 38 w 1282"/>
                <a:gd name="T35" fmla="*/ 219 h 257"/>
                <a:gd name="T36" fmla="*/ 17 w 1282"/>
                <a:gd name="T37" fmla="*/ 192 h 257"/>
                <a:gd name="T38" fmla="*/ 6 w 1282"/>
                <a:gd name="T39" fmla="*/ 162 h 257"/>
                <a:gd name="T40" fmla="*/ 0 w 1282"/>
                <a:gd name="T41" fmla="*/ 128 h 257"/>
                <a:gd name="T42" fmla="*/ 6 w 1282"/>
                <a:gd name="T43" fmla="*/ 95 h 257"/>
                <a:gd name="T44" fmla="*/ 17 w 1282"/>
                <a:gd name="T45" fmla="*/ 63 h 257"/>
                <a:gd name="T46" fmla="*/ 38 w 1282"/>
                <a:gd name="T47" fmla="*/ 38 h 257"/>
                <a:gd name="T48" fmla="*/ 65 w 1282"/>
                <a:gd name="T49" fmla="*/ 18 h 257"/>
                <a:gd name="T50" fmla="*/ 95 w 1282"/>
                <a:gd name="T51" fmla="*/ 6 h 257"/>
                <a:gd name="T52" fmla="*/ 130 w 1282"/>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2" h="257">
                  <a:moveTo>
                    <a:pt x="130" y="0"/>
                  </a:moveTo>
                  <a:lnTo>
                    <a:pt x="1153" y="0"/>
                  </a:lnTo>
                  <a:lnTo>
                    <a:pt x="1187" y="6"/>
                  </a:lnTo>
                  <a:lnTo>
                    <a:pt x="1217" y="18"/>
                  </a:lnTo>
                  <a:lnTo>
                    <a:pt x="1244" y="38"/>
                  </a:lnTo>
                  <a:lnTo>
                    <a:pt x="1263" y="63"/>
                  </a:lnTo>
                  <a:lnTo>
                    <a:pt x="1276" y="95"/>
                  </a:lnTo>
                  <a:lnTo>
                    <a:pt x="1282" y="128"/>
                  </a:lnTo>
                  <a:lnTo>
                    <a:pt x="1276" y="162"/>
                  </a:lnTo>
                  <a:lnTo>
                    <a:pt x="1263" y="192"/>
                  </a:lnTo>
                  <a:lnTo>
                    <a:pt x="1244" y="219"/>
                  </a:lnTo>
                  <a:lnTo>
                    <a:pt x="1217" y="240"/>
                  </a:lnTo>
                  <a:lnTo>
                    <a:pt x="1187" y="251"/>
                  </a:lnTo>
                  <a:lnTo>
                    <a:pt x="1153" y="257"/>
                  </a:lnTo>
                  <a:lnTo>
                    <a:pt x="130" y="257"/>
                  </a:lnTo>
                  <a:lnTo>
                    <a:pt x="95" y="251"/>
                  </a:lnTo>
                  <a:lnTo>
                    <a:pt x="65" y="240"/>
                  </a:lnTo>
                  <a:lnTo>
                    <a:pt x="38" y="219"/>
                  </a:lnTo>
                  <a:lnTo>
                    <a:pt x="17" y="192"/>
                  </a:lnTo>
                  <a:lnTo>
                    <a:pt x="6" y="162"/>
                  </a:lnTo>
                  <a:lnTo>
                    <a:pt x="0" y="128"/>
                  </a:lnTo>
                  <a:lnTo>
                    <a:pt x="6" y="95"/>
                  </a:lnTo>
                  <a:lnTo>
                    <a:pt x="17" y="63"/>
                  </a:lnTo>
                  <a:lnTo>
                    <a:pt x="38" y="38"/>
                  </a:lnTo>
                  <a:lnTo>
                    <a:pt x="65" y="18"/>
                  </a:lnTo>
                  <a:lnTo>
                    <a:pt x="95" y="6"/>
                  </a:lnTo>
                  <a:lnTo>
                    <a:pt x="13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3" name="Freeform 26"/>
            <p:cNvSpPr>
              <a:spLocks/>
            </p:cNvSpPr>
            <p:nvPr/>
          </p:nvSpPr>
          <p:spPr bwMode="auto">
            <a:xfrm>
              <a:off x="4378326" y="4248150"/>
              <a:ext cx="1016000" cy="203200"/>
            </a:xfrm>
            <a:custGeom>
              <a:avLst/>
              <a:gdLst>
                <a:gd name="T0" fmla="*/ 129 w 1282"/>
                <a:gd name="T1" fmla="*/ 0 h 257"/>
                <a:gd name="T2" fmla="*/ 1153 w 1282"/>
                <a:gd name="T3" fmla="*/ 0 h 257"/>
                <a:gd name="T4" fmla="*/ 1187 w 1282"/>
                <a:gd name="T5" fmla="*/ 4 h 257"/>
                <a:gd name="T6" fmla="*/ 1217 w 1282"/>
                <a:gd name="T7" fmla="*/ 17 h 257"/>
                <a:gd name="T8" fmla="*/ 1244 w 1282"/>
                <a:gd name="T9" fmla="*/ 38 h 257"/>
                <a:gd name="T10" fmla="*/ 1263 w 1282"/>
                <a:gd name="T11" fmla="*/ 63 h 257"/>
                <a:gd name="T12" fmla="*/ 1276 w 1282"/>
                <a:gd name="T13" fmla="*/ 93 h 257"/>
                <a:gd name="T14" fmla="*/ 1282 w 1282"/>
                <a:gd name="T15" fmla="*/ 127 h 257"/>
                <a:gd name="T16" fmla="*/ 1276 w 1282"/>
                <a:gd name="T17" fmla="*/ 162 h 257"/>
                <a:gd name="T18" fmla="*/ 1263 w 1282"/>
                <a:gd name="T19" fmla="*/ 192 h 257"/>
                <a:gd name="T20" fmla="*/ 1244 w 1282"/>
                <a:gd name="T21" fmla="*/ 219 h 257"/>
                <a:gd name="T22" fmla="*/ 1217 w 1282"/>
                <a:gd name="T23" fmla="*/ 238 h 257"/>
                <a:gd name="T24" fmla="*/ 1187 w 1282"/>
                <a:gd name="T25" fmla="*/ 251 h 257"/>
                <a:gd name="T26" fmla="*/ 1153 w 1282"/>
                <a:gd name="T27" fmla="*/ 257 h 257"/>
                <a:gd name="T28" fmla="*/ 129 w 1282"/>
                <a:gd name="T29" fmla="*/ 257 h 257"/>
                <a:gd name="T30" fmla="*/ 95 w 1282"/>
                <a:gd name="T31" fmla="*/ 251 h 257"/>
                <a:gd name="T32" fmla="*/ 65 w 1282"/>
                <a:gd name="T33" fmla="*/ 238 h 257"/>
                <a:gd name="T34" fmla="*/ 38 w 1282"/>
                <a:gd name="T35" fmla="*/ 219 h 257"/>
                <a:gd name="T36" fmla="*/ 19 w 1282"/>
                <a:gd name="T37" fmla="*/ 192 h 257"/>
                <a:gd name="T38" fmla="*/ 6 w 1282"/>
                <a:gd name="T39" fmla="*/ 162 h 257"/>
                <a:gd name="T40" fmla="*/ 0 w 1282"/>
                <a:gd name="T41" fmla="*/ 127 h 257"/>
                <a:gd name="T42" fmla="*/ 6 w 1282"/>
                <a:gd name="T43" fmla="*/ 93 h 257"/>
                <a:gd name="T44" fmla="*/ 19 w 1282"/>
                <a:gd name="T45" fmla="*/ 63 h 257"/>
                <a:gd name="T46" fmla="*/ 38 w 1282"/>
                <a:gd name="T47" fmla="*/ 38 h 257"/>
                <a:gd name="T48" fmla="*/ 65 w 1282"/>
                <a:gd name="T49" fmla="*/ 17 h 257"/>
                <a:gd name="T50" fmla="*/ 95 w 1282"/>
                <a:gd name="T51" fmla="*/ 4 h 257"/>
                <a:gd name="T52" fmla="*/ 129 w 1282"/>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2" h="257">
                  <a:moveTo>
                    <a:pt x="129" y="0"/>
                  </a:moveTo>
                  <a:lnTo>
                    <a:pt x="1153" y="0"/>
                  </a:lnTo>
                  <a:lnTo>
                    <a:pt x="1187" y="4"/>
                  </a:lnTo>
                  <a:lnTo>
                    <a:pt x="1217" y="17"/>
                  </a:lnTo>
                  <a:lnTo>
                    <a:pt x="1244" y="38"/>
                  </a:lnTo>
                  <a:lnTo>
                    <a:pt x="1263" y="63"/>
                  </a:lnTo>
                  <a:lnTo>
                    <a:pt x="1276" y="93"/>
                  </a:lnTo>
                  <a:lnTo>
                    <a:pt x="1282" y="127"/>
                  </a:lnTo>
                  <a:lnTo>
                    <a:pt x="1276" y="162"/>
                  </a:lnTo>
                  <a:lnTo>
                    <a:pt x="1263" y="192"/>
                  </a:lnTo>
                  <a:lnTo>
                    <a:pt x="1244" y="219"/>
                  </a:lnTo>
                  <a:lnTo>
                    <a:pt x="1217" y="238"/>
                  </a:lnTo>
                  <a:lnTo>
                    <a:pt x="1187" y="251"/>
                  </a:lnTo>
                  <a:lnTo>
                    <a:pt x="1153" y="257"/>
                  </a:lnTo>
                  <a:lnTo>
                    <a:pt x="129" y="257"/>
                  </a:lnTo>
                  <a:lnTo>
                    <a:pt x="95" y="251"/>
                  </a:lnTo>
                  <a:lnTo>
                    <a:pt x="65" y="238"/>
                  </a:lnTo>
                  <a:lnTo>
                    <a:pt x="38" y="219"/>
                  </a:lnTo>
                  <a:lnTo>
                    <a:pt x="19" y="192"/>
                  </a:lnTo>
                  <a:lnTo>
                    <a:pt x="6" y="162"/>
                  </a:lnTo>
                  <a:lnTo>
                    <a:pt x="0" y="127"/>
                  </a:lnTo>
                  <a:lnTo>
                    <a:pt x="6" y="93"/>
                  </a:lnTo>
                  <a:lnTo>
                    <a:pt x="19" y="63"/>
                  </a:lnTo>
                  <a:lnTo>
                    <a:pt x="38" y="38"/>
                  </a:lnTo>
                  <a:lnTo>
                    <a:pt x="65" y="17"/>
                  </a:lnTo>
                  <a:lnTo>
                    <a:pt x="95" y="4"/>
                  </a:lnTo>
                  <a:lnTo>
                    <a:pt x="129"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4" name="Freeform 27"/>
            <p:cNvSpPr>
              <a:spLocks/>
            </p:cNvSpPr>
            <p:nvPr/>
          </p:nvSpPr>
          <p:spPr bwMode="auto">
            <a:xfrm>
              <a:off x="4378326" y="4622800"/>
              <a:ext cx="1016000" cy="204788"/>
            </a:xfrm>
            <a:custGeom>
              <a:avLst/>
              <a:gdLst>
                <a:gd name="T0" fmla="*/ 129 w 1282"/>
                <a:gd name="T1" fmla="*/ 0 h 257"/>
                <a:gd name="T2" fmla="*/ 1153 w 1282"/>
                <a:gd name="T3" fmla="*/ 0 h 257"/>
                <a:gd name="T4" fmla="*/ 1187 w 1282"/>
                <a:gd name="T5" fmla="*/ 6 h 257"/>
                <a:gd name="T6" fmla="*/ 1217 w 1282"/>
                <a:gd name="T7" fmla="*/ 18 h 257"/>
                <a:gd name="T8" fmla="*/ 1244 w 1282"/>
                <a:gd name="T9" fmla="*/ 38 h 257"/>
                <a:gd name="T10" fmla="*/ 1263 w 1282"/>
                <a:gd name="T11" fmla="*/ 63 h 257"/>
                <a:gd name="T12" fmla="*/ 1276 w 1282"/>
                <a:gd name="T13" fmla="*/ 95 h 257"/>
                <a:gd name="T14" fmla="*/ 1282 w 1282"/>
                <a:gd name="T15" fmla="*/ 128 h 257"/>
                <a:gd name="T16" fmla="*/ 1276 w 1282"/>
                <a:gd name="T17" fmla="*/ 162 h 257"/>
                <a:gd name="T18" fmla="*/ 1263 w 1282"/>
                <a:gd name="T19" fmla="*/ 192 h 257"/>
                <a:gd name="T20" fmla="*/ 1244 w 1282"/>
                <a:gd name="T21" fmla="*/ 219 h 257"/>
                <a:gd name="T22" fmla="*/ 1217 w 1282"/>
                <a:gd name="T23" fmla="*/ 240 h 257"/>
                <a:gd name="T24" fmla="*/ 1187 w 1282"/>
                <a:gd name="T25" fmla="*/ 251 h 257"/>
                <a:gd name="T26" fmla="*/ 1153 w 1282"/>
                <a:gd name="T27" fmla="*/ 257 h 257"/>
                <a:gd name="T28" fmla="*/ 129 w 1282"/>
                <a:gd name="T29" fmla="*/ 257 h 257"/>
                <a:gd name="T30" fmla="*/ 95 w 1282"/>
                <a:gd name="T31" fmla="*/ 251 h 257"/>
                <a:gd name="T32" fmla="*/ 65 w 1282"/>
                <a:gd name="T33" fmla="*/ 240 h 257"/>
                <a:gd name="T34" fmla="*/ 38 w 1282"/>
                <a:gd name="T35" fmla="*/ 219 h 257"/>
                <a:gd name="T36" fmla="*/ 19 w 1282"/>
                <a:gd name="T37" fmla="*/ 192 h 257"/>
                <a:gd name="T38" fmla="*/ 6 w 1282"/>
                <a:gd name="T39" fmla="*/ 162 h 257"/>
                <a:gd name="T40" fmla="*/ 0 w 1282"/>
                <a:gd name="T41" fmla="*/ 128 h 257"/>
                <a:gd name="T42" fmla="*/ 6 w 1282"/>
                <a:gd name="T43" fmla="*/ 95 h 257"/>
                <a:gd name="T44" fmla="*/ 19 w 1282"/>
                <a:gd name="T45" fmla="*/ 63 h 257"/>
                <a:gd name="T46" fmla="*/ 38 w 1282"/>
                <a:gd name="T47" fmla="*/ 38 h 257"/>
                <a:gd name="T48" fmla="*/ 65 w 1282"/>
                <a:gd name="T49" fmla="*/ 18 h 257"/>
                <a:gd name="T50" fmla="*/ 95 w 1282"/>
                <a:gd name="T51" fmla="*/ 6 h 257"/>
                <a:gd name="T52" fmla="*/ 129 w 1282"/>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2" h="257">
                  <a:moveTo>
                    <a:pt x="129" y="0"/>
                  </a:moveTo>
                  <a:lnTo>
                    <a:pt x="1153" y="0"/>
                  </a:lnTo>
                  <a:lnTo>
                    <a:pt x="1187" y="6"/>
                  </a:lnTo>
                  <a:lnTo>
                    <a:pt x="1217" y="18"/>
                  </a:lnTo>
                  <a:lnTo>
                    <a:pt x="1244" y="38"/>
                  </a:lnTo>
                  <a:lnTo>
                    <a:pt x="1263" y="63"/>
                  </a:lnTo>
                  <a:lnTo>
                    <a:pt x="1276" y="95"/>
                  </a:lnTo>
                  <a:lnTo>
                    <a:pt x="1282" y="128"/>
                  </a:lnTo>
                  <a:lnTo>
                    <a:pt x="1276" y="162"/>
                  </a:lnTo>
                  <a:lnTo>
                    <a:pt x="1263" y="192"/>
                  </a:lnTo>
                  <a:lnTo>
                    <a:pt x="1244" y="219"/>
                  </a:lnTo>
                  <a:lnTo>
                    <a:pt x="1217" y="240"/>
                  </a:lnTo>
                  <a:lnTo>
                    <a:pt x="1187" y="251"/>
                  </a:lnTo>
                  <a:lnTo>
                    <a:pt x="1153" y="257"/>
                  </a:lnTo>
                  <a:lnTo>
                    <a:pt x="129" y="257"/>
                  </a:lnTo>
                  <a:lnTo>
                    <a:pt x="95" y="251"/>
                  </a:lnTo>
                  <a:lnTo>
                    <a:pt x="65" y="240"/>
                  </a:lnTo>
                  <a:lnTo>
                    <a:pt x="38" y="219"/>
                  </a:lnTo>
                  <a:lnTo>
                    <a:pt x="19" y="192"/>
                  </a:lnTo>
                  <a:lnTo>
                    <a:pt x="6" y="162"/>
                  </a:lnTo>
                  <a:lnTo>
                    <a:pt x="0" y="128"/>
                  </a:lnTo>
                  <a:lnTo>
                    <a:pt x="6" y="95"/>
                  </a:lnTo>
                  <a:lnTo>
                    <a:pt x="19" y="63"/>
                  </a:lnTo>
                  <a:lnTo>
                    <a:pt x="38" y="38"/>
                  </a:lnTo>
                  <a:lnTo>
                    <a:pt x="65" y="18"/>
                  </a:lnTo>
                  <a:lnTo>
                    <a:pt x="95" y="6"/>
                  </a:lnTo>
                  <a:lnTo>
                    <a:pt x="129"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5" name="Freeform 28"/>
            <p:cNvSpPr>
              <a:spLocks/>
            </p:cNvSpPr>
            <p:nvPr/>
          </p:nvSpPr>
          <p:spPr bwMode="auto">
            <a:xfrm>
              <a:off x="5688013" y="4248150"/>
              <a:ext cx="1017588" cy="203200"/>
            </a:xfrm>
            <a:custGeom>
              <a:avLst/>
              <a:gdLst>
                <a:gd name="T0" fmla="*/ 129 w 1282"/>
                <a:gd name="T1" fmla="*/ 0 h 257"/>
                <a:gd name="T2" fmla="*/ 1152 w 1282"/>
                <a:gd name="T3" fmla="*/ 0 h 257"/>
                <a:gd name="T4" fmla="*/ 1187 w 1282"/>
                <a:gd name="T5" fmla="*/ 4 h 257"/>
                <a:gd name="T6" fmla="*/ 1217 w 1282"/>
                <a:gd name="T7" fmla="*/ 17 h 257"/>
                <a:gd name="T8" fmla="*/ 1244 w 1282"/>
                <a:gd name="T9" fmla="*/ 38 h 257"/>
                <a:gd name="T10" fmla="*/ 1265 w 1282"/>
                <a:gd name="T11" fmla="*/ 63 h 257"/>
                <a:gd name="T12" fmla="*/ 1276 w 1282"/>
                <a:gd name="T13" fmla="*/ 93 h 257"/>
                <a:gd name="T14" fmla="*/ 1282 w 1282"/>
                <a:gd name="T15" fmla="*/ 127 h 257"/>
                <a:gd name="T16" fmla="*/ 1276 w 1282"/>
                <a:gd name="T17" fmla="*/ 162 h 257"/>
                <a:gd name="T18" fmla="*/ 1265 w 1282"/>
                <a:gd name="T19" fmla="*/ 192 h 257"/>
                <a:gd name="T20" fmla="*/ 1244 w 1282"/>
                <a:gd name="T21" fmla="*/ 219 h 257"/>
                <a:gd name="T22" fmla="*/ 1217 w 1282"/>
                <a:gd name="T23" fmla="*/ 238 h 257"/>
                <a:gd name="T24" fmla="*/ 1187 w 1282"/>
                <a:gd name="T25" fmla="*/ 251 h 257"/>
                <a:gd name="T26" fmla="*/ 1152 w 1282"/>
                <a:gd name="T27" fmla="*/ 257 h 257"/>
                <a:gd name="T28" fmla="*/ 129 w 1282"/>
                <a:gd name="T29" fmla="*/ 257 h 257"/>
                <a:gd name="T30" fmla="*/ 95 w 1282"/>
                <a:gd name="T31" fmla="*/ 251 h 257"/>
                <a:gd name="T32" fmla="*/ 65 w 1282"/>
                <a:gd name="T33" fmla="*/ 238 h 257"/>
                <a:gd name="T34" fmla="*/ 38 w 1282"/>
                <a:gd name="T35" fmla="*/ 219 h 257"/>
                <a:gd name="T36" fmla="*/ 19 w 1282"/>
                <a:gd name="T37" fmla="*/ 192 h 257"/>
                <a:gd name="T38" fmla="*/ 6 w 1282"/>
                <a:gd name="T39" fmla="*/ 162 h 257"/>
                <a:gd name="T40" fmla="*/ 0 w 1282"/>
                <a:gd name="T41" fmla="*/ 127 h 257"/>
                <a:gd name="T42" fmla="*/ 6 w 1282"/>
                <a:gd name="T43" fmla="*/ 93 h 257"/>
                <a:gd name="T44" fmla="*/ 19 w 1282"/>
                <a:gd name="T45" fmla="*/ 63 h 257"/>
                <a:gd name="T46" fmla="*/ 38 w 1282"/>
                <a:gd name="T47" fmla="*/ 38 h 257"/>
                <a:gd name="T48" fmla="*/ 65 w 1282"/>
                <a:gd name="T49" fmla="*/ 17 h 257"/>
                <a:gd name="T50" fmla="*/ 95 w 1282"/>
                <a:gd name="T51" fmla="*/ 4 h 257"/>
                <a:gd name="T52" fmla="*/ 129 w 1282"/>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2" h="257">
                  <a:moveTo>
                    <a:pt x="129" y="0"/>
                  </a:moveTo>
                  <a:lnTo>
                    <a:pt x="1152" y="0"/>
                  </a:lnTo>
                  <a:lnTo>
                    <a:pt x="1187" y="4"/>
                  </a:lnTo>
                  <a:lnTo>
                    <a:pt x="1217" y="17"/>
                  </a:lnTo>
                  <a:lnTo>
                    <a:pt x="1244" y="38"/>
                  </a:lnTo>
                  <a:lnTo>
                    <a:pt x="1265" y="63"/>
                  </a:lnTo>
                  <a:lnTo>
                    <a:pt x="1276" y="93"/>
                  </a:lnTo>
                  <a:lnTo>
                    <a:pt x="1282" y="127"/>
                  </a:lnTo>
                  <a:lnTo>
                    <a:pt x="1276" y="162"/>
                  </a:lnTo>
                  <a:lnTo>
                    <a:pt x="1265" y="192"/>
                  </a:lnTo>
                  <a:lnTo>
                    <a:pt x="1244" y="219"/>
                  </a:lnTo>
                  <a:lnTo>
                    <a:pt x="1217" y="238"/>
                  </a:lnTo>
                  <a:lnTo>
                    <a:pt x="1187" y="251"/>
                  </a:lnTo>
                  <a:lnTo>
                    <a:pt x="1152" y="257"/>
                  </a:lnTo>
                  <a:lnTo>
                    <a:pt x="129" y="257"/>
                  </a:lnTo>
                  <a:lnTo>
                    <a:pt x="95" y="251"/>
                  </a:lnTo>
                  <a:lnTo>
                    <a:pt x="65" y="238"/>
                  </a:lnTo>
                  <a:lnTo>
                    <a:pt x="38" y="219"/>
                  </a:lnTo>
                  <a:lnTo>
                    <a:pt x="19" y="192"/>
                  </a:lnTo>
                  <a:lnTo>
                    <a:pt x="6" y="162"/>
                  </a:lnTo>
                  <a:lnTo>
                    <a:pt x="0" y="127"/>
                  </a:lnTo>
                  <a:lnTo>
                    <a:pt x="6" y="93"/>
                  </a:lnTo>
                  <a:lnTo>
                    <a:pt x="19" y="63"/>
                  </a:lnTo>
                  <a:lnTo>
                    <a:pt x="38" y="38"/>
                  </a:lnTo>
                  <a:lnTo>
                    <a:pt x="65" y="17"/>
                  </a:lnTo>
                  <a:lnTo>
                    <a:pt x="95" y="4"/>
                  </a:lnTo>
                  <a:lnTo>
                    <a:pt x="129"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6" name="Freeform 29"/>
            <p:cNvSpPr>
              <a:spLocks/>
            </p:cNvSpPr>
            <p:nvPr/>
          </p:nvSpPr>
          <p:spPr bwMode="auto">
            <a:xfrm>
              <a:off x="5688013" y="4622800"/>
              <a:ext cx="1017588" cy="204788"/>
            </a:xfrm>
            <a:custGeom>
              <a:avLst/>
              <a:gdLst>
                <a:gd name="T0" fmla="*/ 129 w 1282"/>
                <a:gd name="T1" fmla="*/ 0 h 257"/>
                <a:gd name="T2" fmla="*/ 1152 w 1282"/>
                <a:gd name="T3" fmla="*/ 0 h 257"/>
                <a:gd name="T4" fmla="*/ 1187 w 1282"/>
                <a:gd name="T5" fmla="*/ 6 h 257"/>
                <a:gd name="T6" fmla="*/ 1217 w 1282"/>
                <a:gd name="T7" fmla="*/ 18 h 257"/>
                <a:gd name="T8" fmla="*/ 1244 w 1282"/>
                <a:gd name="T9" fmla="*/ 38 h 257"/>
                <a:gd name="T10" fmla="*/ 1265 w 1282"/>
                <a:gd name="T11" fmla="*/ 63 h 257"/>
                <a:gd name="T12" fmla="*/ 1276 w 1282"/>
                <a:gd name="T13" fmla="*/ 95 h 257"/>
                <a:gd name="T14" fmla="*/ 1282 w 1282"/>
                <a:gd name="T15" fmla="*/ 128 h 257"/>
                <a:gd name="T16" fmla="*/ 1276 w 1282"/>
                <a:gd name="T17" fmla="*/ 162 h 257"/>
                <a:gd name="T18" fmla="*/ 1265 w 1282"/>
                <a:gd name="T19" fmla="*/ 192 h 257"/>
                <a:gd name="T20" fmla="*/ 1244 w 1282"/>
                <a:gd name="T21" fmla="*/ 219 h 257"/>
                <a:gd name="T22" fmla="*/ 1217 w 1282"/>
                <a:gd name="T23" fmla="*/ 240 h 257"/>
                <a:gd name="T24" fmla="*/ 1187 w 1282"/>
                <a:gd name="T25" fmla="*/ 251 h 257"/>
                <a:gd name="T26" fmla="*/ 1152 w 1282"/>
                <a:gd name="T27" fmla="*/ 257 h 257"/>
                <a:gd name="T28" fmla="*/ 129 w 1282"/>
                <a:gd name="T29" fmla="*/ 257 h 257"/>
                <a:gd name="T30" fmla="*/ 95 w 1282"/>
                <a:gd name="T31" fmla="*/ 251 h 257"/>
                <a:gd name="T32" fmla="*/ 65 w 1282"/>
                <a:gd name="T33" fmla="*/ 240 h 257"/>
                <a:gd name="T34" fmla="*/ 38 w 1282"/>
                <a:gd name="T35" fmla="*/ 219 h 257"/>
                <a:gd name="T36" fmla="*/ 19 w 1282"/>
                <a:gd name="T37" fmla="*/ 192 h 257"/>
                <a:gd name="T38" fmla="*/ 6 w 1282"/>
                <a:gd name="T39" fmla="*/ 162 h 257"/>
                <a:gd name="T40" fmla="*/ 0 w 1282"/>
                <a:gd name="T41" fmla="*/ 128 h 257"/>
                <a:gd name="T42" fmla="*/ 6 w 1282"/>
                <a:gd name="T43" fmla="*/ 95 h 257"/>
                <a:gd name="T44" fmla="*/ 19 w 1282"/>
                <a:gd name="T45" fmla="*/ 63 h 257"/>
                <a:gd name="T46" fmla="*/ 38 w 1282"/>
                <a:gd name="T47" fmla="*/ 38 h 257"/>
                <a:gd name="T48" fmla="*/ 65 w 1282"/>
                <a:gd name="T49" fmla="*/ 18 h 257"/>
                <a:gd name="T50" fmla="*/ 95 w 1282"/>
                <a:gd name="T51" fmla="*/ 6 h 257"/>
                <a:gd name="T52" fmla="*/ 129 w 1282"/>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2" h="257">
                  <a:moveTo>
                    <a:pt x="129" y="0"/>
                  </a:moveTo>
                  <a:lnTo>
                    <a:pt x="1152" y="0"/>
                  </a:lnTo>
                  <a:lnTo>
                    <a:pt x="1187" y="6"/>
                  </a:lnTo>
                  <a:lnTo>
                    <a:pt x="1217" y="18"/>
                  </a:lnTo>
                  <a:lnTo>
                    <a:pt x="1244" y="38"/>
                  </a:lnTo>
                  <a:lnTo>
                    <a:pt x="1265" y="63"/>
                  </a:lnTo>
                  <a:lnTo>
                    <a:pt x="1276" y="95"/>
                  </a:lnTo>
                  <a:lnTo>
                    <a:pt x="1282" y="128"/>
                  </a:lnTo>
                  <a:lnTo>
                    <a:pt x="1276" y="162"/>
                  </a:lnTo>
                  <a:lnTo>
                    <a:pt x="1265" y="192"/>
                  </a:lnTo>
                  <a:lnTo>
                    <a:pt x="1244" y="219"/>
                  </a:lnTo>
                  <a:lnTo>
                    <a:pt x="1217" y="240"/>
                  </a:lnTo>
                  <a:lnTo>
                    <a:pt x="1187" y="251"/>
                  </a:lnTo>
                  <a:lnTo>
                    <a:pt x="1152" y="257"/>
                  </a:lnTo>
                  <a:lnTo>
                    <a:pt x="129" y="257"/>
                  </a:lnTo>
                  <a:lnTo>
                    <a:pt x="95" y="251"/>
                  </a:lnTo>
                  <a:lnTo>
                    <a:pt x="65" y="240"/>
                  </a:lnTo>
                  <a:lnTo>
                    <a:pt x="38" y="219"/>
                  </a:lnTo>
                  <a:lnTo>
                    <a:pt x="19" y="192"/>
                  </a:lnTo>
                  <a:lnTo>
                    <a:pt x="6" y="162"/>
                  </a:lnTo>
                  <a:lnTo>
                    <a:pt x="0" y="128"/>
                  </a:lnTo>
                  <a:lnTo>
                    <a:pt x="6" y="95"/>
                  </a:lnTo>
                  <a:lnTo>
                    <a:pt x="19" y="63"/>
                  </a:lnTo>
                  <a:lnTo>
                    <a:pt x="38" y="38"/>
                  </a:lnTo>
                  <a:lnTo>
                    <a:pt x="65" y="18"/>
                  </a:lnTo>
                  <a:lnTo>
                    <a:pt x="95" y="6"/>
                  </a:lnTo>
                  <a:lnTo>
                    <a:pt x="129"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7" name="Freeform 30"/>
            <p:cNvSpPr>
              <a:spLocks/>
            </p:cNvSpPr>
            <p:nvPr/>
          </p:nvSpPr>
          <p:spPr bwMode="auto">
            <a:xfrm>
              <a:off x="3067051" y="1839913"/>
              <a:ext cx="254000" cy="201613"/>
            </a:xfrm>
            <a:custGeom>
              <a:avLst/>
              <a:gdLst>
                <a:gd name="T0" fmla="*/ 130 w 320"/>
                <a:gd name="T1" fmla="*/ 0 h 255"/>
                <a:gd name="T2" fmla="*/ 192 w 320"/>
                <a:gd name="T3" fmla="*/ 0 h 255"/>
                <a:gd name="T4" fmla="*/ 227 w 320"/>
                <a:gd name="T5" fmla="*/ 4 h 255"/>
                <a:gd name="T6" fmla="*/ 257 w 320"/>
                <a:gd name="T7" fmla="*/ 17 h 255"/>
                <a:gd name="T8" fmla="*/ 284 w 320"/>
                <a:gd name="T9" fmla="*/ 36 h 255"/>
                <a:gd name="T10" fmla="*/ 303 w 320"/>
                <a:gd name="T11" fmla="*/ 63 h 255"/>
                <a:gd name="T12" fmla="*/ 316 w 320"/>
                <a:gd name="T13" fmla="*/ 93 h 255"/>
                <a:gd name="T14" fmla="*/ 320 w 320"/>
                <a:gd name="T15" fmla="*/ 127 h 255"/>
                <a:gd name="T16" fmla="*/ 316 w 320"/>
                <a:gd name="T17" fmla="*/ 162 h 255"/>
                <a:gd name="T18" fmla="*/ 303 w 320"/>
                <a:gd name="T19" fmla="*/ 192 h 255"/>
                <a:gd name="T20" fmla="*/ 284 w 320"/>
                <a:gd name="T21" fmla="*/ 219 h 255"/>
                <a:gd name="T22" fmla="*/ 257 w 320"/>
                <a:gd name="T23" fmla="*/ 238 h 255"/>
                <a:gd name="T24" fmla="*/ 227 w 320"/>
                <a:gd name="T25" fmla="*/ 251 h 255"/>
                <a:gd name="T26" fmla="*/ 192 w 320"/>
                <a:gd name="T27" fmla="*/ 255 h 255"/>
                <a:gd name="T28" fmla="*/ 130 w 320"/>
                <a:gd name="T29" fmla="*/ 255 h 255"/>
                <a:gd name="T30" fmla="*/ 95 w 320"/>
                <a:gd name="T31" fmla="*/ 251 h 255"/>
                <a:gd name="T32" fmla="*/ 65 w 320"/>
                <a:gd name="T33" fmla="*/ 238 h 255"/>
                <a:gd name="T34" fmla="*/ 38 w 320"/>
                <a:gd name="T35" fmla="*/ 219 h 255"/>
                <a:gd name="T36" fmla="*/ 17 w 320"/>
                <a:gd name="T37" fmla="*/ 192 h 255"/>
                <a:gd name="T38" fmla="*/ 6 w 320"/>
                <a:gd name="T39" fmla="*/ 162 h 255"/>
                <a:gd name="T40" fmla="*/ 0 w 320"/>
                <a:gd name="T41" fmla="*/ 127 h 255"/>
                <a:gd name="T42" fmla="*/ 6 w 320"/>
                <a:gd name="T43" fmla="*/ 93 h 255"/>
                <a:gd name="T44" fmla="*/ 17 w 320"/>
                <a:gd name="T45" fmla="*/ 63 h 255"/>
                <a:gd name="T46" fmla="*/ 38 w 320"/>
                <a:gd name="T47" fmla="*/ 36 h 255"/>
                <a:gd name="T48" fmla="*/ 65 w 320"/>
                <a:gd name="T49" fmla="*/ 17 h 255"/>
                <a:gd name="T50" fmla="*/ 95 w 320"/>
                <a:gd name="T51" fmla="*/ 4 h 255"/>
                <a:gd name="T52" fmla="*/ 130 w 320"/>
                <a:gd name="T5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255">
                  <a:moveTo>
                    <a:pt x="130" y="0"/>
                  </a:moveTo>
                  <a:lnTo>
                    <a:pt x="192" y="0"/>
                  </a:lnTo>
                  <a:lnTo>
                    <a:pt x="227" y="4"/>
                  </a:lnTo>
                  <a:lnTo>
                    <a:pt x="257" y="17"/>
                  </a:lnTo>
                  <a:lnTo>
                    <a:pt x="284" y="36"/>
                  </a:lnTo>
                  <a:lnTo>
                    <a:pt x="303" y="63"/>
                  </a:lnTo>
                  <a:lnTo>
                    <a:pt x="316" y="93"/>
                  </a:lnTo>
                  <a:lnTo>
                    <a:pt x="320" y="127"/>
                  </a:lnTo>
                  <a:lnTo>
                    <a:pt x="316" y="162"/>
                  </a:lnTo>
                  <a:lnTo>
                    <a:pt x="303" y="192"/>
                  </a:lnTo>
                  <a:lnTo>
                    <a:pt x="284" y="219"/>
                  </a:lnTo>
                  <a:lnTo>
                    <a:pt x="257" y="238"/>
                  </a:lnTo>
                  <a:lnTo>
                    <a:pt x="227" y="251"/>
                  </a:lnTo>
                  <a:lnTo>
                    <a:pt x="192" y="255"/>
                  </a:lnTo>
                  <a:lnTo>
                    <a:pt x="130" y="255"/>
                  </a:lnTo>
                  <a:lnTo>
                    <a:pt x="95" y="251"/>
                  </a:lnTo>
                  <a:lnTo>
                    <a:pt x="65" y="238"/>
                  </a:lnTo>
                  <a:lnTo>
                    <a:pt x="38" y="219"/>
                  </a:lnTo>
                  <a:lnTo>
                    <a:pt x="17" y="192"/>
                  </a:lnTo>
                  <a:lnTo>
                    <a:pt x="6" y="162"/>
                  </a:lnTo>
                  <a:lnTo>
                    <a:pt x="0" y="127"/>
                  </a:lnTo>
                  <a:lnTo>
                    <a:pt x="6" y="93"/>
                  </a:lnTo>
                  <a:lnTo>
                    <a:pt x="17" y="63"/>
                  </a:lnTo>
                  <a:lnTo>
                    <a:pt x="38" y="36"/>
                  </a:lnTo>
                  <a:lnTo>
                    <a:pt x="65" y="17"/>
                  </a:lnTo>
                  <a:lnTo>
                    <a:pt x="95" y="4"/>
                  </a:lnTo>
                  <a:lnTo>
                    <a:pt x="13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8" name="Freeform 31"/>
            <p:cNvSpPr>
              <a:spLocks/>
            </p:cNvSpPr>
            <p:nvPr/>
          </p:nvSpPr>
          <p:spPr bwMode="auto">
            <a:xfrm>
              <a:off x="3489326" y="1839913"/>
              <a:ext cx="252413" cy="201613"/>
            </a:xfrm>
            <a:custGeom>
              <a:avLst/>
              <a:gdLst>
                <a:gd name="T0" fmla="*/ 127 w 317"/>
                <a:gd name="T1" fmla="*/ 0 h 255"/>
                <a:gd name="T2" fmla="*/ 190 w 317"/>
                <a:gd name="T3" fmla="*/ 0 h 255"/>
                <a:gd name="T4" fmla="*/ 224 w 317"/>
                <a:gd name="T5" fmla="*/ 4 h 255"/>
                <a:gd name="T6" fmla="*/ 255 w 317"/>
                <a:gd name="T7" fmla="*/ 17 h 255"/>
                <a:gd name="T8" fmla="*/ 281 w 317"/>
                <a:gd name="T9" fmla="*/ 36 h 255"/>
                <a:gd name="T10" fmla="*/ 300 w 317"/>
                <a:gd name="T11" fmla="*/ 63 h 255"/>
                <a:gd name="T12" fmla="*/ 314 w 317"/>
                <a:gd name="T13" fmla="*/ 93 h 255"/>
                <a:gd name="T14" fmla="*/ 317 w 317"/>
                <a:gd name="T15" fmla="*/ 127 h 255"/>
                <a:gd name="T16" fmla="*/ 314 w 317"/>
                <a:gd name="T17" fmla="*/ 162 h 255"/>
                <a:gd name="T18" fmla="*/ 300 w 317"/>
                <a:gd name="T19" fmla="*/ 192 h 255"/>
                <a:gd name="T20" fmla="*/ 281 w 317"/>
                <a:gd name="T21" fmla="*/ 219 h 255"/>
                <a:gd name="T22" fmla="*/ 255 w 317"/>
                <a:gd name="T23" fmla="*/ 238 h 255"/>
                <a:gd name="T24" fmla="*/ 224 w 317"/>
                <a:gd name="T25" fmla="*/ 251 h 255"/>
                <a:gd name="T26" fmla="*/ 190 w 317"/>
                <a:gd name="T27" fmla="*/ 255 h 255"/>
                <a:gd name="T28" fmla="*/ 127 w 317"/>
                <a:gd name="T29" fmla="*/ 255 h 255"/>
                <a:gd name="T30" fmla="*/ 93 w 317"/>
                <a:gd name="T31" fmla="*/ 251 h 255"/>
                <a:gd name="T32" fmla="*/ 63 w 317"/>
                <a:gd name="T33" fmla="*/ 238 h 255"/>
                <a:gd name="T34" fmla="*/ 36 w 317"/>
                <a:gd name="T35" fmla="*/ 219 h 255"/>
                <a:gd name="T36" fmla="*/ 17 w 317"/>
                <a:gd name="T37" fmla="*/ 192 h 255"/>
                <a:gd name="T38" fmla="*/ 4 w 317"/>
                <a:gd name="T39" fmla="*/ 162 h 255"/>
                <a:gd name="T40" fmla="*/ 0 w 317"/>
                <a:gd name="T41" fmla="*/ 127 h 255"/>
                <a:gd name="T42" fmla="*/ 4 w 317"/>
                <a:gd name="T43" fmla="*/ 93 h 255"/>
                <a:gd name="T44" fmla="*/ 17 w 317"/>
                <a:gd name="T45" fmla="*/ 63 h 255"/>
                <a:gd name="T46" fmla="*/ 36 w 317"/>
                <a:gd name="T47" fmla="*/ 36 h 255"/>
                <a:gd name="T48" fmla="*/ 63 w 317"/>
                <a:gd name="T49" fmla="*/ 17 h 255"/>
                <a:gd name="T50" fmla="*/ 93 w 317"/>
                <a:gd name="T51" fmla="*/ 4 h 255"/>
                <a:gd name="T52" fmla="*/ 127 w 317"/>
                <a:gd name="T5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7" h="255">
                  <a:moveTo>
                    <a:pt x="127" y="0"/>
                  </a:moveTo>
                  <a:lnTo>
                    <a:pt x="190" y="0"/>
                  </a:lnTo>
                  <a:lnTo>
                    <a:pt x="224" y="4"/>
                  </a:lnTo>
                  <a:lnTo>
                    <a:pt x="255" y="17"/>
                  </a:lnTo>
                  <a:lnTo>
                    <a:pt x="281" y="36"/>
                  </a:lnTo>
                  <a:lnTo>
                    <a:pt x="300" y="63"/>
                  </a:lnTo>
                  <a:lnTo>
                    <a:pt x="314" y="93"/>
                  </a:lnTo>
                  <a:lnTo>
                    <a:pt x="317" y="127"/>
                  </a:lnTo>
                  <a:lnTo>
                    <a:pt x="314" y="162"/>
                  </a:lnTo>
                  <a:lnTo>
                    <a:pt x="300" y="192"/>
                  </a:lnTo>
                  <a:lnTo>
                    <a:pt x="281" y="219"/>
                  </a:lnTo>
                  <a:lnTo>
                    <a:pt x="255" y="238"/>
                  </a:lnTo>
                  <a:lnTo>
                    <a:pt x="224" y="251"/>
                  </a:lnTo>
                  <a:lnTo>
                    <a:pt x="190" y="255"/>
                  </a:lnTo>
                  <a:lnTo>
                    <a:pt x="127" y="255"/>
                  </a:lnTo>
                  <a:lnTo>
                    <a:pt x="93" y="251"/>
                  </a:lnTo>
                  <a:lnTo>
                    <a:pt x="63" y="238"/>
                  </a:lnTo>
                  <a:lnTo>
                    <a:pt x="36" y="219"/>
                  </a:lnTo>
                  <a:lnTo>
                    <a:pt x="17" y="192"/>
                  </a:lnTo>
                  <a:lnTo>
                    <a:pt x="4" y="162"/>
                  </a:lnTo>
                  <a:lnTo>
                    <a:pt x="0" y="127"/>
                  </a:lnTo>
                  <a:lnTo>
                    <a:pt x="4" y="93"/>
                  </a:lnTo>
                  <a:lnTo>
                    <a:pt x="17" y="63"/>
                  </a:lnTo>
                  <a:lnTo>
                    <a:pt x="36" y="36"/>
                  </a:lnTo>
                  <a:lnTo>
                    <a:pt x="63" y="17"/>
                  </a:lnTo>
                  <a:lnTo>
                    <a:pt x="93" y="4"/>
                  </a:lnTo>
                  <a:lnTo>
                    <a:pt x="127"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9" name="Freeform 32"/>
            <p:cNvSpPr>
              <a:spLocks/>
            </p:cNvSpPr>
            <p:nvPr/>
          </p:nvSpPr>
          <p:spPr bwMode="auto">
            <a:xfrm>
              <a:off x="3911601" y="1839913"/>
              <a:ext cx="252413" cy="201613"/>
            </a:xfrm>
            <a:custGeom>
              <a:avLst/>
              <a:gdLst>
                <a:gd name="T0" fmla="*/ 128 w 320"/>
                <a:gd name="T1" fmla="*/ 0 h 255"/>
                <a:gd name="T2" fmla="*/ 191 w 320"/>
                <a:gd name="T3" fmla="*/ 0 h 255"/>
                <a:gd name="T4" fmla="*/ 225 w 320"/>
                <a:gd name="T5" fmla="*/ 4 h 255"/>
                <a:gd name="T6" fmla="*/ 255 w 320"/>
                <a:gd name="T7" fmla="*/ 17 h 255"/>
                <a:gd name="T8" fmla="*/ 282 w 320"/>
                <a:gd name="T9" fmla="*/ 36 h 255"/>
                <a:gd name="T10" fmla="*/ 303 w 320"/>
                <a:gd name="T11" fmla="*/ 63 h 255"/>
                <a:gd name="T12" fmla="*/ 314 w 320"/>
                <a:gd name="T13" fmla="*/ 93 h 255"/>
                <a:gd name="T14" fmla="*/ 320 w 320"/>
                <a:gd name="T15" fmla="*/ 127 h 255"/>
                <a:gd name="T16" fmla="*/ 314 w 320"/>
                <a:gd name="T17" fmla="*/ 162 h 255"/>
                <a:gd name="T18" fmla="*/ 303 w 320"/>
                <a:gd name="T19" fmla="*/ 192 h 255"/>
                <a:gd name="T20" fmla="*/ 282 w 320"/>
                <a:gd name="T21" fmla="*/ 219 h 255"/>
                <a:gd name="T22" fmla="*/ 255 w 320"/>
                <a:gd name="T23" fmla="*/ 238 h 255"/>
                <a:gd name="T24" fmla="*/ 225 w 320"/>
                <a:gd name="T25" fmla="*/ 251 h 255"/>
                <a:gd name="T26" fmla="*/ 191 w 320"/>
                <a:gd name="T27" fmla="*/ 255 h 255"/>
                <a:gd name="T28" fmla="*/ 128 w 320"/>
                <a:gd name="T29" fmla="*/ 255 h 255"/>
                <a:gd name="T30" fmla="*/ 94 w 320"/>
                <a:gd name="T31" fmla="*/ 251 h 255"/>
                <a:gd name="T32" fmla="*/ 63 w 320"/>
                <a:gd name="T33" fmla="*/ 238 h 255"/>
                <a:gd name="T34" fmla="*/ 38 w 320"/>
                <a:gd name="T35" fmla="*/ 219 h 255"/>
                <a:gd name="T36" fmla="*/ 18 w 320"/>
                <a:gd name="T37" fmla="*/ 192 h 255"/>
                <a:gd name="T38" fmla="*/ 4 w 320"/>
                <a:gd name="T39" fmla="*/ 162 h 255"/>
                <a:gd name="T40" fmla="*/ 0 w 320"/>
                <a:gd name="T41" fmla="*/ 127 h 255"/>
                <a:gd name="T42" fmla="*/ 4 w 320"/>
                <a:gd name="T43" fmla="*/ 93 h 255"/>
                <a:gd name="T44" fmla="*/ 18 w 320"/>
                <a:gd name="T45" fmla="*/ 63 h 255"/>
                <a:gd name="T46" fmla="*/ 38 w 320"/>
                <a:gd name="T47" fmla="*/ 36 h 255"/>
                <a:gd name="T48" fmla="*/ 63 w 320"/>
                <a:gd name="T49" fmla="*/ 17 h 255"/>
                <a:gd name="T50" fmla="*/ 94 w 320"/>
                <a:gd name="T51" fmla="*/ 4 h 255"/>
                <a:gd name="T52" fmla="*/ 128 w 320"/>
                <a:gd name="T5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255">
                  <a:moveTo>
                    <a:pt x="128" y="0"/>
                  </a:moveTo>
                  <a:lnTo>
                    <a:pt x="191" y="0"/>
                  </a:lnTo>
                  <a:lnTo>
                    <a:pt x="225" y="4"/>
                  </a:lnTo>
                  <a:lnTo>
                    <a:pt x="255" y="17"/>
                  </a:lnTo>
                  <a:lnTo>
                    <a:pt x="282" y="36"/>
                  </a:lnTo>
                  <a:lnTo>
                    <a:pt x="303" y="63"/>
                  </a:lnTo>
                  <a:lnTo>
                    <a:pt x="314" y="93"/>
                  </a:lnTo>
                  <a:lnTo>
                    <a:pt x="320" y="127"/>
                  </a:lnTo>
                  <a:lnTo>
                    <a:pt x="314" y="162"/>
                  </a:lnTo>
                  <a:lnTo>
                    <a:pt x="303" y="192"/>
                  </a:lnTo>
                  <a:lnTo>
                    <a:pt x="282" y="219"/>
                  </a:lnTo>
                  <a:lnTo>
                    <a:pt x="255" y="238"/>
                  </a:lnTo>
                  <a:lnTo>
                    <a:pt x="225" y="251"/>
                  </a:lnTo>
                  <a:lnTo>
                    <a:pt x="191" y="255"/>
                  </a:lnTo>
                  <a:lnTo>
                    <a:pt x="128" y="255"/>
                  </a:lnTo>
                  <a:lnTo>
                    <a:pt x="94" y="251"/>
                  </a:lnTo>
                  <a:lnTo>
                    <a:pt x="63" y="238"/>
                  </a:lnTo>
                  <a:lnTo>
                    <a:pt x="38" y="219"/>
                  </a:lnTo>
                  <a:lnTo>
                    <a:pt x="18" y="192"/>
                  </a:lnTo>
                  <a:lnTo>
                    <a:pt x="4" y="162"/>
                  </a:lnTo>
                  <a:lnTo>
                    <a:pt x="0" y="127"/>
                  </a:lnTo>
                  <a:lnTo>
                    <a:pt x="4" y="93"/>
                  </a:lnTo>
                  <a:lnTo>
                    <a:pt x="18" y="63"/>
                  </a:lnTo>
                  <a:lnTo>
                    <a:pt x="38" y="36"/>
                  </a:lnTo>
                  <a:lnTo>
                    <a:pt x="63" y="17"/>
                  </a:lnTo>
                  <a:lnTo>
                    <a:pt x="94" y="4"/>
                  </a:lnTo>
                  <a:lnTo>
                    <a:pt x="128"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60" name="Group 59"/>
          <p:cNvGrpSpPr/>
          <p:nvPr/>
        </p:nvGrpSpPr>
        <p:grpSpPr>
          <a:xfrm>
            <a:off x="11502049" y="5596528"/>
            <a:ext cx="1383077" cy="1312605"/>
            <a:chOff x="2857500" y="1352550"/>
            <a:chExt cx="4330700" cy="4110038"/>
          </a:xfrm>
          <a:solidFill>
            <a:schemeClr val="bg1"/>
          </a:solidFill>
        </p:grpSpPr>
        <p:sp>
          <p:nvSpPr>
            <p:cNvPr id="77" name="Freeform 37"/>
            <p:cNvSpPr>
              <a:spLocks/>
            </p:cNvSpPr>
            <p:nvPr/>
          </p:nvSpPr>
          <p:spPr bwMode="auto">
            <a:xfrm>
              <a:off x="3714750" y="3271838"/>
              <a:ext cx="865188" cy="1131888"/>
            </a:xfrm>
            <a:custGeom>
              <a:avLst/>
              <a:gdLst>
                <a:gd name="T0" fmla="*/ 932 w 1091"/>
                <a:gd name="T1" fmla="*/ 0 h 1425"/>
                <a:gd name="T2" fmla="*/ 950 w 1091"/>
                <a:gd name="T3" fmla="*/ 2 h 1425"/>
                <a:gd name="T4" fmla="*/ 966 w 1091"/>
                <a:gd name="T5" fmla="*/ 10 h 1425"/>
                <a:gd name="T6" fmla="*/ 980 w 1091"/>
                <a:gd name="T7" fmla="*/ 24 h 1425"/>
                <a:gd name="T8" fmla="*/ 1081 w 1091"/>
                <a:gd name="T9" fmla="*/ 158 h 1425"/>
                <a:gd name="T10" fmla="*/ 1089 w 1091"/>
                <a:gd name="T11" fmla="*/ 178 h 1425"/>
                <a:gd name="T12" fmla="*/ 1091 w 1091"/>
                <a:gd name="T13" fmla="*/ 201 h 1425"/>
                <a:gd name="T14" fmla="*/ 1084 w 1091"/>
                <a:gd name="T15" fmla="*/ 223 h 1425"/>
                <a:gd name="T16" fmla="*/ 1067 w 1091"/>
                <a:gd name="T17" fmla="*/ 239 h 1425"/>
                <a:gd name="T18" fmla="*/ 436 w 1091"/>
                <a:gd name="T19" fmla="*/ 712 h 1425"/>
                <a:gd name="T20" fmla="*/ 1067 w 1091"/>
                <a:gd name="T21" fmla="*/ 1186 h 1425"/>
                <a:gd name="T22" fmla="*/ 1084 w 1091"/>
                <a:gd name="T23" fmla="*/ 1203 h 1425"/>
                <a:gd name="T24" fmla="*/ 1091 w 1091"/>
                <a:gd name="T25" fmla="*/ 1224 h 1425"/>
                <a:gd name="T26" fmla="*/ 1089 w 1091"/>
                <a:gd name="T27" fmla="*/ 1248 h 1425"/>
                <a:gd name="T28" fmla="*/ 1081 w 1091"/>
                <a:gd name="T29" fmla="*/ 1268 h 1425"/>
                <a:gd name="T30" fmla="*/ 980 w 1091"/>
                <a:gd name="T31" fmla="*/ 1402 h 1425"/>
                <a:gd name="T32" fmla="*/ 966 w 1091"/>
                <a:gd name="T33" fmla="*/ 1415 h 1425"/>
                <a:gd name="T34" fmla="*/ 950 w 1091"/>
                <a:gd name="T35" fmla="*/ 1424 h 1425"/>
                <a:gd name="T36" fmla="*/ 933 w 1091"/>
                <a:gd name="T37" fmla="*/ 1425 h 1425"/>
                <a:gd name="T38" fmla="*/ 915 w 1091"/>
                <a:gd name="T39" fmla="*/ 1424 h 1425"/>
                <a:gd name="T40" fmla="*/ 897 w 1091"/>
                <a:gd name="T41" fmla="*/ 1414 h 1425"/>
                <a:gd name="T42" fmla="*/ 24 w 1091"/>
                <a:gd name="T43" fmla="*/ 760 h 1425"/>
                <a:gd name="T44" fmla="*/ 10 w 1091"/>
                <a:gd name="T45" fmla="*/ 747 h 1425"/>
                <a:gd name="T46" fmla="*/ 2 w 1091"/>
                <a:gd name="T47" fmla="*/ 730 h 1425"/>
                <a:gd name="T48" fmla="*/ 0 w 1091"/>
                <a:gd name="T49" fmla="*/ 712 h 1425"/>
                <a:gd name="T50" fmla="*/ 2 w 1091"/>
                <a:gd name="T51" fmla="*/ 695 h 1425"/>
                <a:gd name="T52" fmla="*/ 10 w 1091"/>
                <a:gd name="T53" fmla="*/ 679 h 1425"/>
                <a:gd name="T54" fmla="*/ 24 w 1091"/>
                <a:gd name="T55" fmla="*/ 666 h 1425"/>
                <a:gd name="T56" fmla="*/ 897 w 1091"/>
                <a:gd name="T57" fmla="*/ 12 h 1425"/>
                <a:gd name="T58" fmla="*/ 913 w 1091"/>
                <a:gd name="T59" fmla="*/ 2 h 1425"/>
                <a:gd name="T60" fmla="*/ 932 w 1091"/>
                <a:gd name="T61" fmla="*/ 0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1" h="1425">
                  <a:moveTo>
                    <a:pt x="932" y="0"/>
                  </a:moveTo>
                  <a:lnTo>
                    <a:pt x="950" y="2"/>
                  </a:lnTo>
                  <a:lnTo>
                    <a:pt x="966" y="10"/>
                  </a:lnTo>
                  <a:lnTo>
                    <a:pt x="980" y="24"/>
                  </a:lnTo>
                  <a:lnTo>
                    <a:pt x="1081" y="158"/>
                  </a:lnTo>
                  <a:lnTo>
                    <a:pt x="1089" y="178"/>
                  </a:lnTo>
                  <a:lnTo>
                    <a:pt x="1091" y="201"/>
                  </a:lnTo>
                  <a:lnTo>
                    <a:pt x="1084" y="223"/>
                  </a:lnTo>
                  <a:lnTo>
                    <a:pt x="1067" y="239"/>
                  </a:lnTo>
                  <a:lnTo>
                    <a:pt x="436" y="712"/>
                  </a:lnTo>
                  <a:lnTo>
                    <a:pt x="1067" y="1186"/>
                  </a:lnTo>
                  <a:lnTo>
                    <a:pt x="1084" y="1203"/>
                  </a:lnTo>
                  <a:lnTo>
                    <a:pt x="1091" y="1224"/>
                  </a:lnTo>
                  <a:lnTo>
                    <a:pt x="1089" y="1248"/>
                  </a:lnTo>
                  <a:lnTo>
                    <a:pt x="1081" y="1268"/>
                  </a:lnTo>
                  <a:lnTo>
                    <a:pt x="980" y="1402"/>
                  </a:lnTo>
                  <a:lnTo>
                    <a:pt x="966" y="1415"/>
                  </a:lnTo>
                  <a:lnTo>
                    <a:pt x="950" y="1424"/>
                  </a:lnTo>
                  <a:lnTo>
                    <a:pt x="933" y="1425"/>
                  </a:lnTo>
                  <a:lnTo>
                    <a:pt x="915" y="1424"/>
                  </a:lnTo>
                  <a:lnTo>
                    <a:pt x="897" y="1414"/>
                  </a:lnTo>
                  <a:lnTo>
                    <a:pt x="24" y="760"/>
                  </a:lnTo>
                  <a:lnTo>
                    <a:pt x="10" y="747"/>
                  </a:lnTo>
                  <a:lnTo>
                    <a:pt x="2" y="730"/>
                  </a:lnTo>
                  <a:lnTo>
                    <a:pt x="0" y="712"/>
                  </a:lnTo>
                  <a:lnTo>
                    <a:pt x="2" y="695"/>
                  </a:lnTo>
                  <a:lnTo>
                    <a:pt x="10" y="679"/>
                  </a:lnTo>
                  <a:lnTo>
                    <a:pt x="24" y="666"/>
                  </a:lnTo>
                  <a:lnTo>
                    <a:pt x="897" y="12"/>
                  </a:lnTo>
                  <a:lnTo>
                    <a:pt x="913" y="2"/>
                  </a:lnTo>
                  <a:lnTo>
                    <a:pt x="932"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8" name="Freeform 38"/>
            <p:cNvSpPr>
              <a:spLocks/>
            </p:cNvSpPr>
            <p:nvPr/>
          </p:nvSpPr>
          <p:spPr bwMode="auto">
            <a:xfrm>
              <a:off x="5465763" y="3271838"/>
              <a:ext cx="866775" cy="1131888"/>
            </a:xfrm>
            <a:custGeom>
              <a:avLst/>
              <a:gdLst>
                <a:gd name="T0" fmla="*/ 159 w 1092"/>
                <a:gd name="T1" fmla="*/ 0 h 1425"/>
                <a:gd name="T2" fmla="*/ 177 w 1092"/>
                <a:gd name="T3" fmla="*/ 2 h 1425"/>
                <a:gd name="T4" fmla="*/ 194 w 1092"/>
                <a:gd name="T5" fmla="*/ 12 h 1425"/>
                <a:gd name="T6" fmla="*/ 1069 w 1092"/>
                <a:gd name="T7" fmla="*/ 666 h 1425"/>
                <a:gd name="T8" fmla="*/ 1080 w 1092"/>
                <a:gd name="T9" fmla="*/ 679 h 1425"/>
                <a:gd name="T10" fmla="*/ 1088 w 1092"/>
                <a:gd name="T11" fmla="*/ 695 h 1425"/>
                <a:gd name="T12" fmla="*/ 1092 w 1092"/>
                <a:gd name="T13" fmla="*/ 712 h 1425"/>
                <a:gd name="T14" fmla="*/ 1088 w 1092"/>
                <a:gd name="T15" fmla="*/ 730 h 1425"/>
                <a:gd name="T16" fmla="*/ 1080 w 1092"/>
                <a:gd name="T17" fmla="*/ 747 h 1425"/>
                <a:gd name="T18" fmla="*/ 1069 w 1092"/>
                <a:gd name="T19" fmla="*/ 760 h 1425"/>
                <a:gd name="T20" fmla="*/ 194 w 1092"/>
                <a:gd name="T21" fmla="*/ 1414 h 1425"/>
                <a:gd name="T22" fmla="*/ 177 w 1092"/>
                <a:gd name="T23" fmla="*/ 1424 h 1425"/>
                <a:gd name="T24" fmla="*/ 159 w 1092"/>
                <a:gd name="T25" fmla="*/ 1425 h 1425"/>
                <a:gd name="T26" fmla="*/ 141 w 1092"/>
                <a:gd name="T27" fmla="*/ 1424 h 1425"/>
                <a:gd name="T28" fmla="*/ 126 w 1092"/>
                <a:gd name="T29" fmla="*/ 1415 h 1425"/>
                <a:gd name="T30" fmla="*/ 111 w 1092"/>
                <a:gd name="T31" fmla="*/ 1402 h 1425"/>
                <a:gd name="T32" fmla="*/ 11 w 1092"/>
                <a:gd name="T33" fmla="*/ 1268 h 1425"/>
                <a:gd name="T34" fmla="*/ 1 w 1092"/>
                <a:gd name="T35" fmla="*/ 1248 h 1425"/>
                <a:gd name="T36" fmla="*/ 0 w 1092"/>
                <a:gd name="T37" fmla="*/ 1224 h 1425"/>
                <a:gd name="T38" fmla="*/ 5 w 1092"/>
                <a:gd name="T39" fmla="*/ 1210 h 1425"/>
                <a:gd name="T40" fmla="*/ 11 w 1092"/>
                <a:gd name="T41" fmla="*/ 1196 h 1425"/>
                <a:gd name="T42" fmla="*/ 23 w 1092"/>
                <a:gd name="T43" fmla="*/ 1186 h 1425"/>
                <a:gd name="T44" fmla="*/ 654 w 1092"/>
                <a:gd name="T45" fmla="*/ 712 h 1425"/>
                <a:gd name="T46" fmla="*/ 23 w 1092"/>
                <a:gd name="T47" fmla="*/ 239 h 1425"/>
                <a:gd name="T48" fmla="*/ 11 w 1092"/>
                <a:gd name="T49" fmla="*/ 229 h 1425"/>
                <a:gd name="T50" fmla="*/ 5 w 1092"/>
                <a:gd name="T51" fmla="*/ 216 h 1425"/>
                <a:gd name="T52" fmla="*/ 0 w 1092"/>
                <a:gd name="T53" fmla="*/ 201 h 1425"/>
                <a:gd name="T54" fmla="*/ 1 w 1092"/>
                <a:gd name="T55" fmla="*/ 178 h 1425"/>
                <a:gd name="T56" fmla="*/ 11 w 1092"/>
                <a:gd name="T57" fmla="*/ 158 h 1425"/>
                <a:gd name="T58" fmla="*/ 111 w 1092"/>
                <a:gd name="T59" fmla="*/ 24 h 1425"/>
                <a:gd name="T60" fmla="*/ 126 w 1092"/>
                <a:gd name="T61" fmla="*/ 10 h 1425"/>
                <a:gd name="T62" fmla="*/ 141 w 1092"/>
                <a:gd name="T63" fmla="*/ 2 h 1425"/>
                <a:gd name="T64" fmla="*/ 159 w 1092"/>
                <a:gd name="T65" fmla="*/ 0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92" h="1425">
                  <a:moveTo>
                    <a:pt x="159" y="0"/>
                  </a:moveTo>
                  <a:lnTo>
                    <a:pt x="177" y="2"/>
                  </a:lnTo>
                  <a:lnTo>
                    <a:pt x="194" y="12"/>
                  </a:lnTo>
                  <a:lnTo>
                    <a:pt x="1069" y="666"/>
                  </a:lnTo>
                  <a:lnTo>
                    <a:pt x="1080" y="679"/>
                  </a:lnTo>
                  <a:lnTo>
                    <a:pt x="1088" y="695"/>
                  </a:lnTo>
                  <a:lnTo>
                    <a:pt x="1092" y="712"/>
                  </a:lnTo>
                  <a:lnTo>
                    <a:pt x="1088" y="730"/>
                  </a:lnTo>
                  <a:lnTo>
                    <a:pt x="1080" y="747"/>
                  </a:lnTo>
                  <a:lnTo>
                    <a:pt x="1069" y="760"/>
                  </a:lnTo>
                  <a:lnTo>
                    <a:pt x="194" y="1414"/>
                  </a:lnTo>
                  <a:lnTo>
                    <a:pt x="177" y="1424"/>
                  </a:lnTo>
                  <a:lnTo>
                    <a:pt x="159" y="1425"/>
                  </a:lnTo>
                  <a:lnTo>
                    <a:pt x="141" y="1424"/>
                  </a:lnTo>
                  <a:lnTo>
                    <a:pt x="126" y="1415"/>
                  </a:lnTo>
                  <a:lnTo>
                    <a:pt x="111" y="1402"/>
                  </a:lnTo>
                  <a:lnTo>
                    <a:pt x="11" y="1268"/>
                  </a:lnTo>
                  <a:lnTo>
                    <a:pt x="1" y="1248"/>
                  </a:lnTo>
                  <a:lnTo>
                    <a:pt x="0" y="1224"/>
                  </a:lnTo>
                  <a:lnTo>
                    <a:pt x="5" y="1210"/>
                  </a:lnTo>
                  <a:lnTo>
                    <a:pt x="11" y="1196"/>
                  </a:lnTo>
                  <a:lnTo>
                    <a:pt x="23" y="1186"/>
                  </a:lnTo>
                  <a:lnTo>
                    <a:pt x="654" y="712"/>
                  </a:lnTo>
                  <a:lnTo>
                    <a:pt x="23" y="239"/>
                  </a:lnTo>
                  <a:lnTo>
                    <a:pt x="11" y="229"/>
                  </a:lnTo>
                  <a:lnTo>
                    <a:pt x="5" y="216"/>
                  </a:lnTo>
                  <a:lnTo>
                    <a:pt x="0" y="201"/>
                  </a:lnTo>
                  <a:lnTo>
                    <a:pt x="1" y="178"/>
                  </a:lnTo>
                  <a:lnTo>
                    <a:pt x="11" y="158"/>
                  </a:lnTo>
                  <a:lnTo>
                    <a:pt x="111" y="24"/>
                  </a:lnTo>
                  <a:lnTo>
                    <a:pt x="126" y="10"/>
                  </a:lnTo>
                  <a:lnTo>
                    <a:pt x="141" y="2"/>
                  </a:lnTo>
                  <a:lnTo>
                    <a:pt x="159"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9" name="Freeform 39"/>
            <p:cNvSpPr>
              <a:spLocks/>
            </p:cNvSpPr>
            <p:nvPr/>
          </p:nvSpPr>
          <p:spPr bwMode="auto">
            <a:xfrm>
              <a:off x="4549775" y="2947988"/>
              <a:ext cx="947738" cy="1878013"/>
            </a:xfrm>
            <a:custGeom>
              <a:avLst/>
              <a:gdLst>
                <a:gd name="T0" fmla="*/ 980 w 1193"/>
                <a:gd name="T1" fmla="*/ 0 h 2366"/>
                <a:gd name="T2" fmla="*/ 1002 w 1193"/>
                <a:gd name="T3" fmla="*/ 5 h 2366"/>
                <a:gd name="T4" fmla="*/ 1156 w 1193"/>
                <a:gd name="T5" fmla="*/ 70 h 2366"/>
                <a:gd name="T6" fmla="*/ 1173 w 1193"/>
                <a:gd name="T7" fmla="*/ 80 h 2366"/>
                <a:gd name="T8" fmla="*/ 1184 w 1193"/>
                <a:gd name="T9" fmla="*/ 93 h 2366"/>
                <a:gd name="T10" fmla="*/ 1191 w 1193"/>
                <a:gd name="T11" fmla="*/ 110 h 2366"/>
                <a:gd name="T12" fmla="*/ 1193 w 1193"/>
                <a:gd name="T13" fmla="*/ 128 h 2366"/>
                <a:gd name="T14" fmla="*/ 1188 w 1193"/>
                <a:gd name="T15" fmla="*/ 146 h 2366"/>
                <a:gd name="T16" fmla="*/ 266 w 1193"/>
                <a:gd name="T17" fmla="*/ 2329 h 2366"/>
                <a:gd name="T18" fmla="*/ 253 w 1193"/>
                <a:gd name="T19" fmla="*/ 2349 h 2366"/>
                <a:gd name="T20" fmla="*/ 233 w 1193"/>
                <a:gd name="T21" fmla="*/ 2361 h 2366"/>
                <a:gd name="T22" fmla="*/ 223 w 1193"/>
                <a:gd name="T23" fmla="*/ 2364 h 2366"/>
                <a:gd name="T24" fmla="*/ 212 w 1193"/>
                <a:gd name="T25" fmla="*/ 2366 h 2366"/>
                <a:gd name="T26" fmla="*/ 200 w 1193"/>
                <a:gd name="T27" fmla="*/ 2364 h 2366"/>
                <a:gd name="T28" fmla="*/ 188 w 1193"/>
                <a:gd name="T29" fmla="*/ 2361 h 2366"/>
                <a:gd name="T30" fmla="*/ 34 w 1193"/>
                <a:gd name="T31" fmla="*/ 2296 h 2366"/>
                <a:gd name="T32" fmla="*/ 19 w 1193"/>
                <a:gd name="T33" fmla="*/ 2286 h 2366"/>
                <a:gd name="T34" fmla="*/ 8 w 1193"/>
                <a:gd name="T35" fmla="*/ 2271 h 2366"/>
                <a:gd name="T36" fmla="*/ 0 w 1193"/>
                <a:gd name="T37" fmla="*/ 2254 h 2366"/>
                <a:gd name="T38" fmla="*/ 0 w 1193"/>
                <a:gd name="T39" fmla="*/ 2236 h 2366"/>
                <a:gd name="T40" fmla="*/ 3 w 1193"/>
                <a:gd name="T41" fmla="*/ 2218 h 2366"/>
                <a:gd name="T42" fmla="*/ 926 w 1193"/>
                <a:gd name="T43" fmla="*/ 35 h 2366"/>
                <a:gd name="T44" fmla="*/ 937 w 1193"/>
                <a:gd name="T45" fmla="*/ 17 h 2366"/>
                <a:gd name="T46" fmla="*/ 957 w 1193"/>
                <a:gd name="T47" fmla="*/ 4 h 2366"/>
                <a:gd name="T48" fmla="*/ 980 w 1193"/>
                <a:gd name="T49" fmla="*/ 0 h 2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93" h="2366">
                  <a:moveTo>
                    <a:pt x="980" y="0"/>
                  </a:moveTo>
                  <a:lnTo>
                    <a:pt x="1002" y="5"/>
                  </a:lnTo>
                  <a:lnTo>
                    <a:pt x="1156" y="70"/>
                  </a:lnTo>
                  <a:lnTo>
                    <a:pt x="1173" y="80"/>
                  </a:lnTo>
                  <a:lnTo>
                    <a:pt x="1184" y="93"/>
                  </a:lnTo>
                  <a:lnTo>
                    <a:pt x="1191" y="110"/>
                  </a:lnTo>
                  <a:lnTo>
                    <a:pt x="1193" y="128"/>
                  </a:lnTo>
                  <a:lnTo>
                    <a:pt x="1188" y="146"/>
                  </a:lnTo>
                  <a:lnTo>
                    <a:pt x="266" y="2329"/>
                  </a:lnTo>
                  <a:lnTo>
                    <a:pt x="253" y="2349"/>
                  </a:lnTo>
                  <a:lnTo>
                    <a:pt x="233" y="2361"/>
                  </a:lnTo>
                  <a:lnTo>
                    <a:pt x="223" y="2364"/>
                  </a:lnTo>
                  <a:lnTo>
                    <a:pt x="212" y="2366"/>
                  </a:lnTo>
                  <a:lnTo>
                    <a:pt x="200" y="2364"/>
                  </a:lnTo>
                  <a:lnTo>
                    <a:pt x="188" y="2361"/>
                  </a:lnTo>
                  <a:lnTo>
                    <a:pt x="34" y="2296"/>
                  </a:lnTo>
                  <a:lnTo>
                    <a:pt x="19" y="2286"/>
                  </a:lnTo>
                  <a:lnTo>
                    <a:pt x="8" y="2271"/>
                  </a:lnTo>
                  <a:lnTo>
                    <a:pt x="0" y="2254"/>
                  </a:lnTo>
                  <a:lnTo>
                    <a:pt x="0" y="2236"/>
                  </a:lnTo>
                  <a:lnTo>
                    <a:pt x="3" y="2218"/>
                  </a:lnTo>
                  <a:lnTo>
                    <a:pt x="926" y="35"/>
                  </a:lnTo>
                  <a:lnTo>
                    <a:pt x="937" y="17"/>
                  </a:lnTo>
                  <a:lnTo>
                    <a:pt x="957" y="4"/>
                  </a:lnTo>
                  <a:lnTo>
                    <a:pt x="98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0" name="Freeform 40"/>
            <p:cNvSpPr>
              <a:spLocks noEditPoints="1"/>
            </p:cNvSpPr>
            <p:nvPr/>
          </p:nvSpPr>
          <p:spPr bwMode="auto">
            <a:xfrm>
              <a:off x="2857500" y="1352550"/>
              <a:ext cx="4330700" cy="4110038"/>
            </a:xfrm>
            <a:custGeom>
              <a:avLst/>
              <a:gdLst>
                <a:gd name="T0" fmla="*/ 469 w 5456"/>
                <a:gd name="T1" fmla="*/ 4684 h 5178"/>
                <a:gd name="T2" fmla="*/ 504 w 5456"/>
                <a:gd name="T3" fmla="*/ 4709 h 5178"/>
                <a:gd name="T4" fmla="*/ 4979 w 5456"/>
                <a:gd name="T5" fmla="*/ 4697 h 5178"/>
                <a:gd name="T6" fmla="*/ 4991 w 5456"/>
                <a:gd name="T7" fmla="*/ 1508 h 5178"/>
                <a:gd name="T8" fmla="*/ 711 w 5456"/>
                <a:gd name="T9" fmla="*/ 572 h 5178"/>
                <a:gd name="T10" fmla="*/ 636 w 5456"/>
                <a:gd name="T11" fmla="*/ 630 h 5178"/>
                <a:gd name="T12" fmla="*/ 623 w 5456"/>
                <a:gd name="T13" fmla="*/ 727 h 5178"/>
                <a:gd name="T14" fmla="*/ 681 w 5456"/>
                <a:gd name="T15" fmla="*/ 803 h 5178"/>
                <a:gd name="T16" fmla="*/ 1725 w 5456"/>
                <a:gd name="T17" fmla="*/ 819 h 5178"/>
                <a:gd name="T18" fmla="*/ 1813 w 5456"/>
                <a:gd name="T19" fmla="*/ 783 h 5178"/>
                <a:gd name="T20" fmla="*/ 1851 w 5456"/>
                <a:gd name="T21" fmla="*/ 693 h 5178"/>
                <a:gd name="T22" fmla="*/ 1813 w 5456"/>
                <a:gd name="T23" fmla="*/ 604 h 5178"/>
                <a:gd name="T24" fmla="*/ 1725 w 5456"/>
                <a:gd name="T25" fmla="*/ 567 h 5178"/>
                <a:gd name="T26" fmla="*/ 4535 w 5456"/>
                <a:gd name="T27" fmla="*/ 454 h 5178"/>
                <a:gd name="T28" fmla="*/ 4411 w 5456"/>
                <a:gd name="T29" fmla="*/ 521 h 5178"/>
                <a:gd name="T30" fmla="*/ 4345 w 5456"/>
                <a:gd name="T31" fmla="*/ 645 h 5178"/>
                <a:gd name="T32" fmla="*/ 4359 w 5456"/>
                <a:gd name="T33" fmla="*/ 788 h 5178"/>
                <a:gd name="T34" fmla="*/ 4447 w 5456"/>
                <a:gd name="T35" fmla="*/ 896 h 5178"/>
                <a:gd name="T36" fmla="*/ 4583 w 5456"/>
                <a:gd name="T37" fmla="*/ 937 h 5178"/>
                <a:gd name="T38" fmla="*/ 4719 w 5456"/>
                <a:gd name="T39" fmla="*/ 896 h 5178"/>
                <a:gd name="T40" fmla="*/ 4807 w 5456"/>
                <a:gd name="T41" fmla="*/ 788 h 5178"/>
                <a:gd name="T42" fmla="*/ 4822 w 5456"/>
                <a:gd name="T43" fmla="*/ 645 h 5178"/>
                <a:gd name="T44" fmla="*/ 4756 w 5456"/>
                <a:gd name="T45" fmla="*/ 521 h 5178"/>
                <a:gd name="T46" fmla="*/ 4633 w 5456"/>
                <a:gd name="T47" fmla="*/ 454 h 5178"/>
                <a:gd name="T48" fmla="*/ 3710 w 5456"/>
                <a:gd name="T49" fmla="*/ 454 h 5178"/>
                <a:gd name="T50" fmla="*/ 3587 w 5456"/>
                <a:gd name="T51" fmla="*/ 521 h 5178"/>
                <a:gd name="T52" fmla="*/ 3521 w 5456"/>
                <a:gd name="T53" fmla="*/ 645 h 5178"/>
                <a:gd name="T54" fmla="*/ 3536 w 5456"/>
                <a:gd name="T55" fmla="*/ 788 h 5178"/>
                <a:gd name="T56" fmla="*/ 3624 w 5456"/>
                <a:gd name="T57" fmla="*/ 896 h 5178"/>
                <a:gd name="T58" fmla="*/ 3760 w 5456"/>
                <a:gd name="T59" fmla="*/ 937 h 5178"/>
                <a:gd name="T60" fmla="*/ 3896 w 5456"/>
                <a:gd name="T61" fmla="*/ 896 h 5178"/>
                <a:gd name="T62" fmla="*/ 3983 w 5456"/>
                <a:gd name="T63" fmla="*/ 788 h 5178"/>
                <a:gd name="T64" fmla="*/ 3997 w 5456"/>
                <a:gd name="T65" fmla="*/ 645 h 5178"/>
                <a:gd name="T66" fmla="*/ 3930 w 5456"/>
                <a:gd name="T67" fmla="*/ 521 h 5178"/>
                <a:gd name="T68" fmla="*/ 3808 w 5456"/>
                <a:gd name="T69" fmla="*/ 454 h 5178"/>
                <a:gd name="T70" fmla="*/ 5163 w 5456"/>
                <a:gd name="T71" fmla="*/ 0 h 5178"/>
                <a:gd name="T72" fmla="*/ 5312 w 5456"/>
                <a:gd name="T73" fmla="*/ 40 h 5178"/>
                <a:gd name="T74" fmla="*/ 5417 w 5456"/>
                <a:gd name="T75" fmla="*/ 146 h 5178"/>
                <a:gd name="T76" fmla="*/ 5456 w 5456"/>
                <a:gd name="T77" fmla="*/ 294 h 5178"/>
                <a:gd name="T78" fmla="*/ 5438 w 5456"/>
                <a:gd name="T79" fmla="*/ 4988 h 5178"/>
                <a:gd name="T80" fmla="*/ 5352 w 5456"/>
                <a:gd name="T81" fmla="*/ 5110 h 5178"/>
                <a:gd name="T82" fmla="*/ 5216 w 5456"/>
                <a:gd name="T83" fmla="*/ 5173 h 5178"/>
                <a:gd name="T84" fmla="*/ 240 w 5456"/>
                <a:gd name="T85" fmla="*/ 5173 h 5178"/>
                <a:gd name="T86" fmla="*/ 104 w 5456"/>
                <a:gd name="T87" fmla="*/ 5110 h 5178"/>
                <a:gd name="T88" fmla="*/ 18 w 5456"/>
                <a:gd name="T89" fmla="*/ 4988 h 5178"/>
                <a:gd name="T90" fmla="*/ 0 w 5456"/>
                <a:gd name="T91" fmla="*/ 2594 h 5178"/>
                <a:gd name="T92" fmla="*/ 18 w 5456"/>
                <a:gd name="T93" fmla="*/ 191 h 5178"/>
                <a:gd name="T94" fmla="*/ 104 w 5456"/>
                <a:gd name="T95" fmla="*/ 70 h 5178"/>
                <a:gd name="T96" fmla="*/ 240 w 5456"/>
                <a:gd name="T97" fmla="*/ 5 h 5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456" h="5178">
                  <a:moveTo>
                    <a:pt x="466" y="1508"/>
                  </a:moveTo>
                  <a:lnTo>
                    <a:pt x="466" y="4669"/>
                  </a:lnTo>
                  <a:lnTo>
                    <a:pt x="469" y="4684"/>
                  </a:lnTo>
                  <a:lnTo>
                    <a:pt x="477" y="4697"/>
                  </a:lnTo>
                  <a:lnTo>
                    <a:pt x="489" y="4706"/>
                  </a:lnTo>
                  <a:lnTo>
                    <a:pt x="504" y="4709"/>
                  </a:lnTo>
                  <a:lnTo>
                    <a:pt x="4953" y="4709"/>
                  </a:lnTo>
                  <a:lnTo>
                    <a:pt x="4968" y="4706"/>
                  </a:lnTo>
                  <a:lnTo>
                    <a:pt x="4979" y="4697"/>
                  </a:lnTo>
                  <a:lnTo>
                    <a:pt x="4987" y="4684"/>
                  </a:lnTo>
                  <a:lnTo>
                    <a:pt x="4991" y="4669"/>
                  </a:lnTo>
                  <a:lnTo>
                    <a:pt x="4991" y="1508"/>
                  </a:lnTo>
                  <a:lnTo>
                    <a:pt x="466" y="1508"/>
                  </a:lnTo>
                  <a:close/>
                  <a:moveTo>
                    <a:pt x="744" y="567"/>
                  </a:moveTo>
                  <a:lnTo>
                    <a:pt x="711" y="572"/>
                  </a:lnTo>
                  <a:lnTo>
                    <a:pt x="681" y="586"/>
                  </a:lnTo>
                  <a:lnTo>
                    <a:pt x="655" y="604"/>
                  </a:lnTo>
                  <a:lnTo>
                    <a:pt x="636" y="630"/>
                  </a:lnTo>
                  <a:lnTo>
                    <a:pt x="623" y="660"/>
                  </a:lnTo>
                  <a:lnTo>
                    <a:pt x="618" y="693"/>
                  </a:lnTo>
                  <a:lnTo>
                    <a:pt x="623" y="727"/>
                  </a:lnTo>
                  <a:lnTo>
                    <a:pt x="636" y="756"/>
                  </a:lnTo>
                  <a:lnTo>
                    <a:pt x="655" y="783"/>
                  </a:lnTo>
                  <a:lnTo>
                    <a:pt x="681" y="803"/>
                  </a:lnTo>
                  <a:lnTo>
                    <a:pt x="711" y="814"/>
                  </a:lnTo>
                  <a:lnTo>
                    <a:pt x="744" y="819"/>
                  </a:lnTo>
                  <a:lnTo>
                    <a:pt x="1725" y="819"/>
                  </a:lnTo>
                  <a:lnTo>
                    <a:pt x="1758" y="814"/>
                  </a:lnTo>
                  <a:lnTo>
                    <a:pt x="1788" y="803"/>
                  </a:lnTo>
                  <a:lnTo>
                    <a:pt x="1813" y="783"/>
                  </a:lnTo>
                  <a:lnTo>
                    <a:pt x="1833" y="756"/>
                  </a:lnTo>
                  <a:lnTo>
                    <a:pt x="1846" y="727"/>
                  </a:lnTo>
                  <a:lnTo>
                    <a:pt x="1851" y="693"/>
                  </a:lnTo>
                  <a:lnTo>
                    <a:pt x="1846" y="660"/>
                  </a:lnTo>
                  <a:lnTo>
                    <a:pt x="1833" y="630"/>
                  </a:lnTo>
                  <a:lnTo>
                    <a:pt x="1813" y="604"/>
                  </a:lnTo>
                  <a:lnTo>
                    <a:pt x="1788" y="586"/>
                  </a:lnTo>
                  <a:lnTo>
                    <a:pt x="1758" y="572"/>
                  </a:lnTo>
                  <a:lnTo>
                    <a:pt x="1725" y="567"/>
                  </a:lnTo>
                  <a:lnTo>
                    <a:pt x="744" y="567"/>
                  </a:lnTo>
                  <a:close/>
                  <a:moveTo>
                    <a:pt x="4583" y="450"/>
                  </a:moveTo>
                  <a:lnTo>
                    <a:pt x="4535" y="454"/>
                  </a:lnTo>
                  <a:lnTo>
                    <a:pt x="4489" y="469"/>
                  </a:lnTo>
                  <a:lnTo>
                    <a:pt x="4447" y="493"/>
                  </a:lnTo>
                  <a:lnTo>
                    <a:pt x="4411" y="521"/>
                  </a:lnTo>
                  <a:lnTo>
                    <a:pt x="4381" y="557"/>
                  </a:lnTo>
                  <a:lnTo>
                    <a:pt x="4359" y="599"/>
                  </a:lnTo>
                  <a:lnTo>
                    <a:pt x="4345" y="645"/>
                  </a:lnTo>
                  <a:lnTo>
                    <a:pt x="4340" y="693"/>
                  </a:lnTo>
                  <a:lnTo>
                    <a:pt x="4345" y="743"/>
                  </a:lnTo>
                  <a:lnTo>
                    <a:pt x="4359" y="788"/>
                  </a:lnTo>
                  <a:lnTo>
                    <a:pt x="4381" y="829"/>
                  </a:lnTo>
                  <a:lnTo>
                    <a:pt x="4411" y="866"/>
                  </a:lnTo>
                  <a:lnTo>
                    <a:pt x="4447" y="896"/>
                  </a:lnTo>
                  <a:lnTo>
                    <a:pt x="4489" y="917"/>
                  </a:lnTo>
                  <a:lnTo>
                    <a:pt x="4535" y="932"/>
                  </a:lnTo>
                  <a:lnTo>
                    <a:pt x="4583" y="937"/>
                  </a:lnTo>
                  <a:lnTo>
                    <a:pt x="4633" y="932"/>
                  </a:lnTo>
                  <a:lnTo>
                    <a:pt x="4678" y="917"/>
                  </a:lnTo>
                  <a:lnTo>
                    <a:pt x="4719" y="896"/>
                  </a:lnTo>
                  <a:lnTo>
                    <a:pt x="4756" y="866"/>
                  </a:lnTo>
                  <a:lnTo>
                    <a:pt x="4785" y="829"/>
                  </a:lnTo>
                  <a:lnTo>
                    <a:pt x="4807" y="788"/>
                  </a:lnTo>
                  <a:lnTo>
                    <a:pt x="4822" y="743"/>
                  </a:lnTo>
                  <a:lnTo>
                    <a:pt x="4827" y="693"/>
                  </a:lnTo>
                  <a:lnTo>
                    <a:pt x="4822" y="645"/>
                  </a:lnTo>
                  <a:lnTo>
                    <a:pt x="4807" y="599"/>
                  </a:lnTo>
                  <a:lnTo>
                    <a:pt x="4785" y="557"/>
                  </a:lnTo>
                  <a:lnTo>
                    <a:pt x="4756" y="521"/>
                  </a:lnTo>
                  <a:lnTo>
                    <a:pt x="4719" y="493"/>
                  </a:lnTo>
                  <a:lnTo>
                    <a:pt x="4678" y="469"/>
                  </a:lnTo>
                  <a:lnTo>
                    <a:pt x="4633" y="454"/>
                  </a:lnTo>
                  <a:lnTo>
                    <a:pt x="4583" y="450"/>
                  </a:lnTo>
                  <a:close/>
                  <a:moveTo>
                    <a:pt x="3760" y="450"/>
                  </a:moveTo>
                  <a:lnTo>
                    <a:pt x="3710" y="454"/>
                  </a:lnTo>
                  <a:lnTo>
                    <a:pt x="3665" y="469"/>
                  </a:lnTo>
                  <a:lnTo>
                    <a:pt x="3624" y="493"/>
                  </a:lnTo>
                  <a:lnTo>
                    <a:pt x="3587" y="521"/>
                  </a:lnTo>
                  <a:lnTo>
                    <a:pt x="3558" y="557"/>
                  </a:lnTo>
                  <a:lnTo>
                    <a:pt x="3536" y="599"/>
                  </a:lnTo>
                  <a:lnTo>
                    <a:pt x="3521" y="645"/>
                  </a:lnTo>
                  <a:lnTo>
                    <a:pt x="3516" y="693"/>
                  </a:lnTo>
                  <a:lnTo>
                    <a:pt x="3521" y="743"/>
                  </a:lnTo>
                  <a:lnTo>
                    <a:pt x="3536" y="788"/>
                  </a:lnTo>
                  <a:lnTo>
                    <a:pt x="3558" y="829"/>
                  </a:lnTo>
                  <a:lnTo>
                    <a:pt x="3587" y="866"/>
                  </a:lnTo>
                  <a:lnTo>
                    <a:pt x="3624" y="896"/>
                  </a:lnTo>
                  <a:lnTo>
                    <a:pt x="3665" y="917"/>
                  </a:lnTo>
                  <a:lnTo>
                    <a:pt x="3710" y="932"/>
                  </a:lnTo>
                  <a:lnTo>
                    <a:pt x="3760" y="937"/>
                  </a:lnTo>
                  <a:lnTo>
                    <a:pt x="3808" y="932"/>
                  </a:lnTo>
                  <a:lnTo>
                    <a:pt x="3854" y="917"/>
                  </a:lnTo>
                  <a:lnTo>
                    <a:pt x="3896" y="896"/>
                  </a:lnTo>
                  <a:lnTo>
                    <a:pt x="3930" y="866"/>
                  </a:lnTo>
                  <a:lnTo>
                    <a:pt x="3960" y="829"/>
                  </a:lnTo>
                  <a:lnTo>
                    <a:pt x="3983" y="788"/>
                  </a:lnTo>
                  <a:lnTo>
                    <a:pt x="3997" y="743"/>
                  </a:lnTo>
                  <a:lnTo>
                    <a:pt x="4002" y="693"/>
                  </a:lnTo>
                  <a:lnTo>
                    <a:pt x="3997" y="645"/>
                  </a:lnTo>
                  <a:lnTo>
                    <a:pt x="3983" y="599"/>
                  </a:lnTo>
                  <a:lnTo>
                    <a:pt x="3960" y="557"/>
                  </a:lnTo>
                  <a:lnTo>
                    <a:pt x="3930" y="521"/>
                  </a:lnTo>
                  <a:lnTo>
                    <a:pt x="3896" y="493"/>
                  </a:lnTo>
                  <a:lnTo>
                    <a:pt x="3854" y="469"/>
                  </a:lnTo>
                  <a:lnTo>
                    <a:pt x="3808" y="454"/>
                  </a:lnTo>
                  <a:lnTo>
                    <a:pt x="3760" y="450"/>
                  </a:lnTo>
                  <a:close/>
                  <a:moveTo>
                    <a:pt x="293" y="0"/>
                  </a:moveTo>
                  <a:lnTo>
                    <a:pt x="5163" y="0"/>
                  </a:lnTo>
                  <a:lnTo>
                    <a:pt x="5216" y="5"/>
                  </a:lnTo>
                  <a:lnTo>
                    <a:pt x="5266" y="18"/>
                  </a:lnTo>
                  <a:lnTo>
                    <a:pt x="5312" y="40"/>
                  </a:lnTo>
                  <a:lnTo>
                    <a:pt x="5352" y="70"/>
                  </a:lnTo>
                  <a:lnTo>
                    <a:pt x="5388" y="104"/>
                  </a:lnTo>
                  <a:lnTo>
                    <a:pt x="5417" y="146"/>
                  </a:lnTo>
                  <a:lnTo>
                    <a:pt x="5438" y="191"/>
                  </a:lnTo>
                  <a:lnTo>
                    <a:pt x="5451" y="241"/>
                  </a:lnTo>
                  <a:lnTo>
                    <a:pt x="5456" y="294"/>
                  </a:lnTo>
                  <a:lnTo>
                    <a:pt x="5456" y="4885"/>
                  </a:lnTo>
                  <a:lnTo>
                    <a:pt x="5451" y="4938"/>
                  </a:lnTo>
                  <a:lnTo>
                    <a:pt x="5438" y="4988"/>
                  </a:lnTo>
                  <a:lnTo>
                    <a:pt x="5417" y="5032"/>
                  </a:lnTo>
                  <a:lnTo>
                    <a:pt x="5388" y="5074"/>
                  </a:lnTo>
                  <a:lnTo>
                    <a:pt x="5352" y="5110"/>
                  </a:lnTo>
                  <a:lnTo>
                    <a:pt x="5312" y="5139"/>
                  </a:lnTo>
                  <a:lnTo>
                    <a:pt x="5266" y="5160"/>
                  </a:lnTo>
                  <a:lnTo>
                    <a:pt x="5216" y="5173"/>
                  </a:lnTo>
                  <a:lnTo>
                    <a:pt x="5163" y="5178"/>
                  </a:lnTo>
                  <a:lnTo>
                    <a:pt x="293" y="5178"/>
                  </a:lnTo>
                  <a:lnTo>
                    <a:pt x="240" y="5173"/>
                  </a:lnTo>
                  <a:lnTo>
                    <a:pt x="191" y="5160"/>
                  </a:lnTo>
                  <a:lnTo>
                    <a:pt x="146" y="5139"/>
                  </a:lnTo>
                  <a:lnTo>
                    <a:pt x="104" y="5110"/>
                  </a:lnTo>
                  <a:lnTo>
                    <a:pt x="70" y="5074"/>
                  </a:lnTo>
                  <a:lnTo>
                    <a:pt x="40" y="5032"/>
                  </a:lnTo>
                  <a:lnTo>
                    <a:pt x="18" y="4988"/>
                  </a:lnTo>
                  <a:lnTo>
                    <a:pt x="5" y="4938"/>
                  </a:lnTo>
                  <a:lnTo>
                    <a:pt x="0" y="4885"/>
                  </a:lnTo>
                  <a:lnTo>
                    <a:pt x="0" y="2594"/>
                  </a:lnTo>
                  <a:lnTo>
                    <a:pt x="0" y="294"/>
                  </a:lnTo>
                  <a:lnTo>
                    <a:pt x="5" y="241"/>
                  </a:lnTo>
                  <a:lnTo>
                    <a:pt x="18" y="191"/>
                  </a:lnTo>
                  <a:lnTo>
                    <a:pt x="40" y="146"/>
                  </a:lnTo>
                  <a:lnTo>
                    <a:pt x="70" y="104"/>
                  </a:lnTo>
                  <a:lnTo>
                    <a:pt x="104" y="70"/>
                  </a:lnTo>
                  <a:lnTo>
                    <a:pt x="146" y="40"/>
                  </a:lnTo>
                  <a:lnTo>
                    <a:pt x="191" y="18"/>
                  </a:lnTo>
                  <a:lnTo>
                    <a:pt x="240" y="5"/>
                  </a:lnTo>
                  <a:lnTo>
                    <a:pt x="293"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81" name="Freeform 45"/>
          <p:cNvSpPr>
            <a:spLocks noEditPoints="1"/>
          </p:cNvSpPr>
          <p:nvPr/>
        </p:nvSpPr>
        <p:spPr bwMode="auto">
          <a:xfrm>
            <a:off x="15851338" y="5520485"/>
            <a:ext cx="1142196" cy="1464692"/>
          </a:xfrm>
          <a:custGeom>
            <a:avLst/>
            <a:gdLst>
              <a:gd name="T0" fmla="*/ 1114 w 2504"/>
              <a:gd name="T1" fmla="*/ 1936 h 3211"/>
              <a:gd name="T2" fmla="*/ 303 w 2504"/>
              <a:gd name="T3" fmla="*/ 2015 h 3211"/>
              <a:gd name="T4" fmla="*/ 363 w 2504"/>
              <a:gd name="T5" fmla="*/ 1909 h 3211"/>
              <a:gd name="T6" fmla="*/ 1370 w 2504"/>
              <a:gd name="T7" fmla="*/ 1870 h 3211"/>
              <a:gd name="T8" fmla="*/ 1447 w 2504"/>
              <a:gd name="T9" fmla="*/ 1979 h 3211"/>
              <a:gd name="T10" fmla="*/ 1587 w 2504"/>
              <a:gd name="T11" fmla="*/ 2205 h 3211"/>
              <a:gd name="T12" fmla="*/ 1672 w 2504"/>
              <a:gd name="T13" fmla="*/ 2328 h 3211"/>
              <a:gd name="T14" fmla="*/ 1732 w 2504"/>
              <a:gd name="T15" fmla="*/ 2258 h 3211"/>
              <a:gd name="T16" fmla="*/ 1877 w 2504"/>
              <a:gd name="T17" fmla="*/ 2275 h 3211"/>
              <a:gd name="T18" fmla="*/ 1967 w 2504"/>
              <a:gd name="T19" fmla="*/ 2212 h 3211"/>
              <a:gd name="T20" fmla="*/ 2094 w 2504"/>
              <a:gd name="T21" fmla="*/ 2250 h 3211"/>
              <a:gd name="T22" fmla="*/ 2229 w 2504"/>
              <a:gd name="T23" fmla="*/ 2254 h 3211"/>
              <a:gd name="T24" fmla="*/ 2324 w 2504"/>
              <a:gd name="T25" fmla="*/ 2365 h 3211"/>
              <a:gd name="T26" fmla="*/ 2428 w 2504"/>
              <a:gd name="T27" fmla="*/ 2578 h 3211"/>
              <a:gd name="T28" fmla="*/ 2504 w 2504"/>
              <a:gd name="T29" fmla="*/ 2961 h 3211"/>
              <a:gd name="T30" fmla="*/ 2017 w 2504"/>
              <a:gd name="T31" fmla="*/ 3158 h 3211"/>
              <a:gd name="T32" fmla="*/ 1903 w 2504"/>
              <a:gd name="T33" fmla="*/ 3123 h 3211"/>
              <a:gd name="T34" fmla="*/ 1598 w 2504"/>
              <a:gd name="T35" fmla="*/ 3017 h 3211"/>
              <a:gd name="T36" fmla="*/ 1488 w 2504"/>
              <a:gd name="T37" fmla="*/ 2969 h 3211"/>
              <a:gd name="T38" fmla="*/ 1383 w 2504"/>
              <a:gd name="T39" fmla="*/ 2848 h 3211"/>
              <a:gd name="T40" fmla="*/ 1345 w 2504"/>
              <a:gd name="T41" fmla="*/ 2806 h 3211"/>
              <a:gd name="T42" fmla="*/ 1279 w 2504"/>
              <a:gd name="T43" fmla="*/ 2706 h 3211"/>
              <a:gd name="T44" fmla="*/ 1338 w 2504"/>
              <a:gd name="T45" fmla="*/ 2636 h 3211"/>
              <a:gd name="T46" fmla="*/ 1446 w 2504"/>
              <a:gd name="T47" fmla="*/ 2693 h 3211"/>
              <a:gd name="T48" fmla="*/ 1518 w 2504"/>
              <a:gd name="T49" fmla="*/ 2747 h 3211"/>
              <a:gd name="T50" fmla="*/ 1625 w 2504"/>
              <a:gd name="T51" fmla="*/ 2817 h 3211"/>
              <a:gd name="T52" fmla="*/ 1653 w 2504"/>
              <a:gd name="T53" fmla="*/ 2734 h 3211"/>
              <a:gd name="T54" fmla="*/ 1563 w 2504"/>
              <a:gd name="T55" fmla="*/ 2553 h 3211"/>
              <a:gd name="T56" fmla="*/ 1519 w 2504"/>
              <a:gd name="T57" fmla="*/ 2467 h 3211"/>
              <a:gd name="T58" fmla="*/ 1366 w 2504"/>
              <a:gd name="T59" fmla="*/ 2177 h 3211"/>
              <a:gd name="T60" fmla="*/ 1247 w 2504"/>
              <a:gd name="T61" fmla="*/ 1863 h 3211"/>
              <a:gd name="T62" fmla="*/ 1453 w 2504"/>
              <a:gd name="T63" fmla="*/ 1608 h 3211"/>
              <a:gd name="T64" fmla="*/ 1483 w 2504"/>
              <a:gd name="T65" fmla="*/ 1726 h 3211"/>
              <a:gd name="T66" fmla="*/ 1318 w 2504"/>
              <a:gd name="T67" fmla="*/ 1743 h 3211"/>
              <a:gd name="T68" fmla="*/ 303 w 2504"/>
              <a:gd name="T69" fmla="*/ 1712 h 3211"/>
              <a:gd name="T70" fmla="*/ 363 w 2504"/>
              <a:gd name="T71" fmla="*/ 1605 h 3211"/>
              <a:gd name="T72" fmla="*/ 1511 w 2504"/>
              <a:gd name="T73" fmla="*/ 1379 h 3211"/>
              <a:gd name="T74" fmla="*/ 351 w 2504"/>
              <a:gd name="T75" fmla="*/ 1447 h 3211"/>
              <a:gd name="T76" fmla="*/ 321 w 2504"/>
              <a:gd name="T77" fmla="*/ 1329 h 3211"/>
              <a:gd name="T78" fmla="*/ 388 w 2504"/>
              <a:gd name="T79" fmla="*/ 650 h 3211"/>
              <a:gd name="T80" fmla="*/ 827 w 2504"/>
              <a:gd name="T81" fmla="*/ 600 h 3211"/>
              <a:gd name="T82" fmla="*/ 816 w 2504"/>
              <a:gd name="T83" fmla="*/ 1146 h 3211"/>
              <a:gd name="T84" fmla="*/ 339 w 2504"/>
              <a:gd name="T85" fmla="*/ 614 h 3211"/>
              <a:gd name="T86" fmla="*/ 590 w 2504"/>
              <a:gd name="T87" fmla="*/ 170 h 3211"/>
              <a:gd name="T88" fmla="*/ 1366 w 2504"/>
              <a:gd name="T89" fmla="*/ 241 h 3211"/>
              <a:gd name="T90" fmla="*/ 1473 w 2504"/>
              <a:gd name="T91" fmla="*/ 207 h 3211"/>
              <a:gd name="T92" fmla="*/ 1602 w 2504"/>
              <a:gd name="T93" fmla="*/ 3 h 3211"/>
              <a:gd name="T94" fmla="*/ 1793 w 2504"/>
              <a:gd name="T95" fmla="*/ 196 h 3211"/>
              <a:gd name="T96" fmla="*/ 1691 w 2504"/>
              <a:gd name="T97" fmla="*/ 2181 h 3211"/>
              <a:gd name="T98" fmla="*/ 1624 w 2504"/>
              <a:gd name="T99" fmla="*/ 394 h 3211"/>
              <a:gd name="T100" fmla="*/ 1197 w 2504"/>
              <a:gd name="T101" fmla="*/ 2698 h 3211"/>
              <a:gd name="T102" fmla="*/ 1287 w 2504"/>
              <a:gd name="T103" fmla="*/ 2844 h 3211"/>
              <a:gd name="T104" fmla="*/ 1363 w 2504"/>
              <a:gd name="T105" fmla="*/ 2962 h 3211"/>
              <a:gd name="T106" fmla="*/ 1561 w 2504"/>
              <a:gd name="T107" fmla="*/ 3100 h 3211"/>
              <a:gd name="T108" fmla="*/ 231 w 2504"/>
              <a:gd name="T109" fmla="*/ 3211 h 3211"/>
              <a:gd name="T110" fmla="*/ 13 w 2504"/>
              <a:gd name="T111" fmla="*/ 3052 h 3211"/>
              <a:gd name="T112" fmla="*/ 69 w 2504"/>
              <a:gd name="T113" fmla="*/ 68 h 3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04" h="3211">
                <a:moveTo>
                  <a:pt x="616" y="2787"/>
                </a:moveTo>
                <a:lnTo>
                  <a:pt x="616" y="2962"/>
                </a:lnTo>
                <a:lnTo>
                  <a:pt x="1179" y="2962"/>
                </a:lnTo>
                <a:lnTo>
                  <a:pt x="1179" y="2787"/>
                </a:lnTo>
                <a:lnTo>
                  <a:pt x="616" y="2787"/>
                </a:lnTo>
                <a:close/>
                <a:moveTo>
                  <a:pt x="363" y="1909"/>
                </a:moveTo>
                <a:lnTo>
                  <a:pt x="1110" y="1909"/>
                </a:lnTo>
                <a:lnTo>
                  <a:pt x="1114" y="1936"/>
                </a:lnTo>
                <a:lnTo>
                  <a:pt x="1121" y="1965"/>
                </a:lnTo>
                <a:lnTo>
                  <a:pt x="1137" y="2009"/>
                </a:lnTo>
                <a:lnTo>
                  <a:pt x="1153" y="2051"/>
                </a:lnTo>
                <a:lnTo>
                  <a:pt x="363" y="2051"/>
                </a:lnTo>
                <a:lnTo>
                  <a:pt x="344" y="2049"/>
                </a:lnTo>
                <a:lnTo>
                  <a:pt x="327" y="2041"/>
                </a:lnTo>
                <a:lnTo>
                  <a:pt x="313" y="2030"/>
                </a:lnTo>
                <a:lnTo>
                  <a:pt x="303" y="2015"/>
                </a:lnTo>
                <a:lnTo>
                  <a:pt x="295" y="1999"/>
                </a:lnTo>
                <a:lnTo>
                  <a:pt x="293" y="1980"/>
                </a:lnTo>
                <a:lnTo>
                  <a:pt x="295" y="1961"/>
                </a:lnTo>
                <a:lnTo>
                  <a:pt x="303" y="1944"/>
                </a:lnTo>
                <a:lnTo>
                  <a:pt x="313" y="1930"/>
                </a:lnTo>
                <a:lnTo>
                  <a:pt x="327" y="1919"/>
                </a:lnTo>
                <a:lnTo>
                  <a:pt x="344" y="1912"/>
                </a:lnTo>
                <a:lnTo>
                  <a:pt x="363" y="1909"/>
                </a:lnTo>
                <a:close/>
                <a:moveTo>
                  <a:pt x="1285" y="1829"/>
                </a:moveTo>
                <a:lnTo>
                  <a:pt x="1296" y="1830"/>
                </a:lnTo>
                <a:lnTo>
                  <a:pt x="1309" y="1832"/>
                </a:lnTo>
                <a:lnTo>
                  <a:pt x="1322" y="1837"/>
                </a:lnTo>
                <a:lnTo>
                  <a:pt x="1334" y="1843"/>
                </a:lnTo>
                <a:lnTo>
                  <a:pt x="1347" y="1851"/>
                </a:lnTo>
                <a:lnTo>
                  <a:pt x="1360" y="1861"/>
                </a:lnTo>
                <a:lnTo>
                  <a:pt x="1370" y="1870"/>
                </a:lnTo>
                <a:lnTo>
                  <a:pt x="1380" y="1881"/>
                </a:lnTo>
                <a:lnTo>
                  <a:pt x="1383" y="1883"/>
                </a:lnTo>
                <a:lnTo>
                  <a:pt x="1389" y="1889"/>
                </a:lnTo>
                <a:lnTo>
                  <a:pt x="1397" y="1901"/>
                </a:lnTo>
                <a:lnTo>
                  <a:pt x="1407" y="1916"/>
                </a:lnTo>
                <a:lnTo>
                  <a:pt x="1419" y="1934"/>
                </a:lnTo>
                <a:lnTo>
                  <a:pt x="1433" y="1956"/>
                </a:lnTo>
                <a:lnTo>
                  <a:pt x="1447" y="1979"/>
                </a:lnTo>
                <a:lnTo>
                  <a:pt x="1463" y="2005"/>
                </a:lnTo>
                <a:lnTo>
                  <a:pt x="1480" y="2033"/>
                </a:lnTo>
                <a:lnTo>
                  <a:pt x="1498" y="2060"/>
                </a:lnTo>
                <a:lnTo>
                  <a:pt x="1516" y="2090"/>
                </a:lnTo>
                <a:lnTo>
                  <a:pt x="1534" y="2119"/>
                </a:lnTo>
                <a:lnTo>
                  <a:pt x="1552" y="2148"/>
                </a:lnTo>
                <a:lnTo>
                  <a:pt x="1570" y="2177"/>
                </a:lnTo>
                <a:lnTo>
                  <a:pt x="1587" y="2205"/>
                </a:lnTo>
                <a:lnTo>
                  <a:pt x="1602" y="2230"/>
                </a:lnTo>
                <a:lnTo>
                  <a:pt x="1617" y="2254"/>
                </a:lnTo>
                <a:lnTo>
                  <a:pt x="1631" y="2275"/>
                </a:lnTo>
                <a:lnTo>
                  <a:pt x="1644" y="2293"/>
                </a:lnTo>
                <a:lnTo>
                  <a:pt x="1654" y="2308"/>
                </a:lnTo>
                <a:lnTo>
                  <a:pt x="1663" y="2320"/>
                </a:lnTo>
                <a:lnTo>
                  <a:pt x="1668" y="2326"/>
                </a:lnTo>
                <a:lnTo>
                  <a:pt x="1672" y="2328"/>
                </a:lnTo>
                <a:lnTo>
                  <a:pt x="1673" y="2326"/>
                </a:lnTo>
                <a:lnTo>
                  <a:pt x="1676" y="2321"/>
                </a:lnTo>
                <a:lnTo>
                  <a:pt x="1680" y="2312"/>
                </a:lnTo>
                <a:lnTo>
                  <a:pt x="1687" y="2303"/>
                </a:lnTo>
                <a:lnTo>
                  <a:pt x="1696" y="2291"/>
                </a:lnTo>
                <a:lnTo>
                  <a:pt x="1706" y="2279"/>
                </a:lnTo>
                <a:lnTo>
                  <a:pt x="1718" y="2269"/>
                </a:lnTo>
                <a:lnTo>
                  <a:pt x="1732" y="2258"/>
                </a:lnTo>
                <a:lnTo>
                  <a:pt x="1748" y="2249"/>
                </a:lnTo>
                <a:lnTo>
                  <a:pt x="1765" y="2243"/>
                </a:lnTo>
                <a:lnTo>
                  <a:pt x="1784" y="2240"/>
                </a:lnTo>
                <a:lnTo>
                  <a:pt x="1805" y="2242"/>
                </a:lnTo>
                <a:lnTo>
                  <a:pt x="1827" y="2247"/>
                </a:lnTo>
                <a:lnTo>
                  <a:pt x="1850" y="2259"/>
                </a:lnTo>
                <a:lnTo>
                  <a:pt x="1876" y="2277"/>
                </a:lnTo>
                <a:lnTo>
                  <a:pt x="1877" y="2275"/>
                </a:lnTo>
                <a:lnTo>
                  <a:pt x="1881" y="2270"/>
                </a:lnTo>
                <a:lnTo>
                  <a:pt x="1887" y="2262"/>
                </a:lnTo>
                <a:lnTo>
                  <a:pt x="1896" y="2253"/>
                </a:lnTo>
                <a:lnTo>
                  <a:pt x="1906" y="2243"/>
                </a:lnTo>
                <a:lnTo>
                  <a:pt x="1919" y="2233"/>
                </a:lnTo>
                <a:lnTo>
                  <a:pt x="1933" y="2224"/>
                </a:lnTo>
                <a:lnTo>
                  <a:pt x="1949" y="2216"/>
                </a:lnTo>
                <a:lnTo>
                  <a:pt x="1967" y="2212"/>
                </a:lnTo>
                <a:lnTo>
                  <a:pt x="1986" y="2211"/>
                </a:lnTo>
                <a:lnTo>
                  <a:pt x="2008" y="2213"/>
                </a:lnTo>
                <a:lnTo>
                  <a:pt x="2030" y="2222"/>
                </a:lnTo>
                <a:lnTo>
                  <a:pt x="2053" y="2236"/>
                </a:lnTo>
                <a:lnTo>
                  <a:pt x="2078" y="2256"/>
                </a:lnTo>
                <a:lnTo>
                  <a:pt x="2079" y="2256"/>
                </a:lnTo>
                <a:lnTo>
                  <a:pt x="2086" y="2254"/>
                </a:lnTo>
                <a:lnTo>
                  <a:pt x="2094" y="2250"/>
                </a:lnTo>
                <a:lnTo>
                  <a:pt x="2106" y="2247"/>
                </a:lnTo>
                <a:lnTo>
                  <a:pt x="2119" y="2245"/>
                </a:lnTo>
                <a:lnTo>
                  <a:pt x="2135" y="2242"/>
                </a:lnTo>
                <a:lnTo>
                  <a:pt x="2152" y="2241"/>
                </a:lnTo>
                <a:lnTo>
                  <a:pt x="2171" y="2241"/>
                </a:lnTo>
                <a:lnTo>
                  <a:pt x="2190" y="2242"/>
                </a:lnTo>
                <a:lnTo>
                  <a:pt x="2210" y="2246"/>
                </a:lnTo>
                <a:lnTo>
                  <a:pt x="2229" y="2254"/>
                </a:lnTo>
                <a:lnTo>
                  <a:pt x="2248" y="2263"/>
                </a:lnTo>
                <a:lnTo>
                  <a:pt x="2266" y="2277"/>
                </a:lnTo>
                <a:lnTo>
                  <a:pt x="2283" y="2295"/>
                </a:lnTo>
                <a:lnTo>
                  <a:pt x="2298" y="2317"/>
                </a:lnTo>
                <a:lnTo>
                  <a:pt x="2311" y="2344"/>
                </a:lnTo>
                <a:lnTo>
                  <a:pt x="2312" y="2347"/>
                </a:lnTo>
                <a:lnTo>
                  <a:pt x="2317" y="2354"/>
                </a:lnTo>
                <a:lnTo>
                  <a:pt x="2324" y="2365"/>
                </a:lnTo>
                <a:lnTo>
                  <a:pt x="2333" y="2381"/>
                </a:lnTo>
                <a:lnTo>
                  <a:pt x="2344" y="2400"/>
                </a:lnTo>
                <a:lnTo>
                  <a:pt x="2357" y="2422"/>
                </a:lnTo>
                <a:lnTo>
                  <a:pt x="2370" y="2448"/>
                </a:lnTo>
                <a:lnTo>
                  <a:pt x="2384" y="2477"/>
                </a:lnTo>
                <a:lnTo>
                  <a:pt x="2399" y="2509"/>
                </a:lnTo>
                <a:lnTo>
                  <a:pt x="2414" y="2542"/>
                </a:lnTo>
                <a:lnTo>
                  <a:pt x="2428" y="2578"/>
                </a:lnTo>
                <a:lnTo>
                  <a:pt x="2441" y="2616"/>
                </a:lnTo>
                <a:lnTo>
                  <a:pt x="2454" y="2655"/>
                </a:lnTo>
                <a:lnTo>
                  <a:pt x="2464" y="2695"/>
                </a:lnTo>
                <a:lnTo>
                  <a:pt x="2474" y="2736"/>
                </a:lnTo>
                <a:lnTo>
                  <a:pt x="2480" y="2778"/>
                </a:lnTo>
                <a:lnTo>
                  <a:pt x="2484" y="2820"/>
                </a:lnTo>
                <a:lnTo>
                  <a:pt x="2485" y="2861"/>
                </a:lnTo>
                <a:lnTo>
                  <a:pt x="2504" y="2961"/>
                </a:lnTo>
                <a:lnTo>
                  <a:pt x="2027" y="3201"/>
                </a:lnTo>
                <a:lnTo>
                  <a:pt x="2028" y="3200"/>
                </a:lnTo>
                <a:lnTo>
                  <a:pt x="2028" y="3197"/>
                </a:lnTo>
                <a:lnTo>
                  <a:pt x="2029" y="3192"/>
                </a:lnTo>
                <a:lnTo>
                  <a:pt x="2029" y="3184"/>
                </a:lnTo>
                <a:lnTo>
                  <a:pt x="2028" y="3177"/>
                </a:lnTo>
                <a:lnTo>
                  <a:pt x="2023" y="3168"/>
                </a:lnTo>
                <a:lnTo>
                  <a:pt x="2017" y="3158"/>
                </a:lnTo>
                <a:lnTo>
                  <a:pt x="2008" y="3150"/>
                </a:lnTo>
                <a:lnTo>
                  <a:pt x="1995" y="3140"/>
                </a:lnTo>
                <a:lnTo>
                  <a:pt x="1977" y="3133"/>
                </a:lnTo>
                <a:lnTo>
                  <a:pt x="1954" y="3125"/>
                </a:lnTo>
                <a:lnTo>
                  <a:pt x="1951" y="3125"/>
                </a:lnTo>
                <a:lnTo>
                  <a:pt x="1940" y="3125"/>
                </a:lnTo>
                <a:lnTo>
                  <a:pt x="1924" y="3124"/>
                </a:lnTo>
                <a:lnTo>
                  <a:pt x="1903" y="3123"/>
                </a:lnTo>
                <a:lnTo>
                  <a:pt x="1876" y="3119"/>
                </a:lnTo>
                <a:lnTo>
                  <a:pt x="1845" y="3114"/>
                </a:lnTo>
                <a:lnTo>
                  <a:pt x="1810" y="3106"/>
                </a:lnTo>
                <a:lnTo>
                  <a:pt x="1772" y="3095"/>
                </a:lnTo>
                <a:lnTo>
                  <a:pt x="1731" y="3082"/>
                </a:lnTo>
                <a:lnTo>
                  <a:pt x="1688" y="3064"/>
                </a:lnTo>
                <a:lnTo>
                  <a:pt x="1644" y="3043"/>
                </a:lnTo>
                <a:lnTo>
                  <a:pt x="1598" y="3017"/>
                </a:lnTo>
                <a:lnTo>
                  <a:pt x="1595" y="3016"/>
                </a:lnTo>
                <a:lnTo>
                  <a:pt x="1587" y="3013"/>
                </a:lnTo>
                <a:lnTo>
                  <a:pt x="1574" y="3009"/>
                </a:lnTo>
                <a:lnTo>
                  <a:pt x="1559" y="3002"/>
                </a:lnTo>
                <a:lnTo>
                  <a:pt x="1541" y="2996"/>
                </a:lnTo>
                <a:lnTo>
                  <a:pt x="1523" y="2988"/>
                </a:lnTo>
                <a:lnTo>
                  <a:pt x="1505" y="2979"/>
                </a:lnTo>
                <a:lnTo>
                  <a:pt x="1488" y="2969"/>
                </a:lnTo>
                <a:lnTo>
                  <a:pt x="1475" y="2960"/>
                </a:lnTo>
                <a:lnTo>
                  <a:pt x="1464" y="2950"/>
                </a:lnTo>
                <a:lnTo>
                  <a:pt x="1458" y="2942"/>
                </a:lnTo>
                <a:lnTo>
                  <a:pt x="1438" y="2914"/>
                </a:lnTo>
                <a:lnTo>
                  <a:pt x="1421" y="2892"/>
                </a:lnTo>
                <a:lnTo>
                  <a:pt x="1406" y="2873"/>
                </a:lnTo>
                <a:lnTo>
                  <a:pt x="1394" y="2859"/>
                </a:lnTo>
                <a:lnTo>
                  <a:pt x="1383" y="2848"/>
                </a:lnTo>
                <a:lnTo>
                  <a:pt x="1373" y="2838"/>
                </a:lnTo>
                <a:lnTo>
                  <a:pt x="1366" y="2832"/>
                </a:lnTo>
                <a:lnTo>
                  <a:pt x="1360" y="2826"/>
                </a:lnTo>
                <a:lnTo>
                  <a:pt x="1355" y="2822"/>
                </a:lnTo>
                <a:lnTo>
                  <a:pt x="1351" y="2818"/>
                </a:lnTo>
                <a:lnTo>
                  <a:pt x="1348" y="2814"/>
                </a:lnTo>
                <a:lnTo>
                  <a:pt x="1346" y="2811"/>
                </a:lnTo>
                <a:lnTo>
                  <a:pt x="1345" y="2806"/>
                </a:lnTo>
                <a:lnTo>
                  <a:pt x="1331" y="2798"/>
                </a:lnTo>
                <a:lnTo>
                  <a:pt x="1320" y="2789"/>
                </a:lnTo>
                <a:lnTo>
                  <a:pt x="1309" y="2778"/>
                </a:lnTo>
                <a:lnTo>
                  <a:pt x="1300" y="2764"/>
                </a:lnTo>
                <a:lnTo>
                  <a:pt x="1292" y="2750"/>
                </a:lnTo>
                <a:lnTo>
                  <a:pt x="1286" y="2735"/>
                </a:lnTo>
                <a:lnTo>
                  <a:pt x="1282" y="2720"/>
                </a:lnTo>
                <a:lnTo>
                  <a:pt x="1279" y="2706"/>
                </a:lnTo>
                <a:lnTo>
                  <a:pt x="1279" y="2692"/>
                </a:lnTo>
                <a:lnTo>
                  <a:pt x="1280" y="2678"/>
                </a:lnTo>
                <a:lnTo>
                  <a:pt x="1284" y="2665"/>
                </a:lnTo>
                <a:lnTo>
                  <a:pt x="1289" y="2654"/>
                </a:lnTo>
                <a:lnTo>
                  <a:pt x="1298" y="2646"/>
                </a:lnTo>
                <a:lnTo>
                  <a:pt x="1308" y="2640"/>
                </a:lnTo>
                <a:lnTo>
                  <a:pt x="1322" y="2636"/>
                </a:lnTo>
                <a:lnTo>
                  <a:pt x="1338" y="2636"/>
                </a:lnTo>
                <a:lnTo>
                  <a:pt x="1357" y="2640"/>
                </a:lnTo>
                <a:lnTo>
                  <a:pt x="1378" y="2648"/>
                </a:lnTo>
                <a:lnTo>
                  <a:pt x="1403" y="2660"/>
                </a:lnTo>
                <a:lnTo>
                  <a:pt x="1405" y="2662"/>
                </a:lnTo>
                <a:lnTo>
                  <a:pt x="1411" y="2666"/>
                </a:lnTo>
                <a:lnTo>
                  <a:pt x="1421" y="2673"/>
                </a:lnTo>
                <a:lnTo>
                  <a:pt x="1434" y="2682"/>
                </a:lnTo>
                <a:lnTo>
                  <a:pt x="1446" y="2693"/>
                </a:lnTo>
                <a:lnTo>
                  <a:pt x="1460" y="2703"/>
                </a:lnTo>
                <a:lnTo>
                  <a:pt x="1474" y="2714"/>
                </a:lnTo>
                <a:lnTo>
                  <a:pt x="1487" y="2724"/>
                </a:lnTo>
                <a:lnTo>
                  <a:pt x="1499" y="2732"/>
                </a:lnTo>
                <a:lnTo>
                  <a:pt x="1507" y="2740"/>
                </a:lnTo>
                <a:lnTo>
                  <a:pt x="1514" y="2744"/>
                </a:lnTo>
                <a:lnTo>
                  <a:pt x="1516" y="2745"/>
                </a:lnTo>
                <a:lnTo>
                  <a:pt x="1518" y="2747"/>
                </a:lnTo>
                <a:lnTo>
                  <a:pt x="1524" y="2751"/>
                </a:lnTo>
                <a:lnTo>
                  <a:pt x="1534" y="2759"/>
                </a:lnTo>
                <a:lnTo>
                  <a:pt x="1545" y="2769"/>
                </a:lnTo>
                <a:lnTo>
                  <a:pt x="1559" y="2778"/>
                </a:lnTo>
                <a:lnTo>
                  <a:pt x="1575" y="2789"/>
                </a:lnTo>
                <a:lnTo>
                  <a:pt x="1591" y="2800"/>
                </a:lnTo>
                <a:lnTo>
                  <a:pt x="1608" y="2808"/>
                </a:lnTo>
                <a:lnTo>
                  <a:pt x="1625" y="2817"/>
                </a:lnTo>
                <a:lnTo>
                  <a:pt x="1639" y="2822"/>
                </a:lnTo>
                <a:lnTo>
                  <a:pt x="1653" y="2824"/>
                </a:lnTo>
                <a:lnTo>
                  <a:pt x="1661" y="2817"/>
                </a:lnTo>
                <a:lnTo>
                  <a:pt x="1666" y="2806"/>
                </a:lnTo>
                <a:lnTo>
                  <a:pt x="1666" y="2792"/>
                </a:lnTo>
                <a:lnTo>
                  <a:pt x="1664" y="2775"/>
                </a:lnTo>
                <a:lnTo>
                  <a:pt x="1659" y="2756"/>
                </a:lnTo>
                <a:lnTo>
                  <a:pt x="1653" y="2734"/>
                </a:lnTo>
                <a:lnTo>
                  <a:pt x="1644" y="2712"/>
                </a:lnTo>
                <a:lnTo>
                  <a:pt x="1634" y="2689"/>
                </a:lnTo>
                <a:lnTo>
                  <a:pt x="1622" y="2665"/>
                </a:lnTo>
                <a:lnTo>
                  <a:pt x="1611" y="2641"/>
                </a:lnTo>
                <a:lnTo>
                  <a:pt x="1598" y="2618"/>
                </a:lnTo>
                <a:lnTo>
                  <a:pt x="1587" y="2594"/>
                </a:lnTo>
                <a:lnTo>
                  <a:pt x="1574" y="2573"/>
                </a:lnTo>
                <a:lnTo>
                  <a:pt x="1563" y="2553"/>
                </a:lnTo>
                <a:lnTo>
                  <a:pt x="1553" y="2535"/>
                </a:lnTo>
                <a:lnTo>
                  <a:pt x="1544" y="2519"/>
                </a:lnTo>
                <a:lnTo>
                  <a:pt x="1538" y="2506"/>
                </a:lnTo>
                <a:lnTo>
                  <a:pt x="1534" y="2496"/>
                </a:lnTo>
                <a:lnTo>
                  <a:pt x="1533" y="2490"/>
                </a:lnTo>
                <a:lnTo>
                  <a:pt x="1531" y="2488"/>
                </a:lnTo>
                <a:lnTo>
                  <a:pt x="1526" y="2480"/>
                </a:lnTo>
                <a:lnTo>
                  <a:pt x="1519" y="2467"/>
                </a:lnTo>
                <a:lnTo>
                  <a:pt x="1509" y="2449"/>
                </a:lnTo>
                <a:lnTo>
                  <a:pt x="1496" y="2426"/>
                </a:lnTo>
                <a:lnTo>
                  <a:pt x="1480" y="2397"/>
                </a:lnTo>
                <a:lnTo>
                  <a:pt x="1462" y="2364"/>
                </a:lnTo>
                <a:lnTo>
                  <a:pt x="1442" y="2324"/>
                </a:lnTo>
                <a:lnTo>
                  <a:pt x="1419" y="2280"/>
                </a:lnTo>
                <a:lnTo>
                  <a:pt x="1394" y="2231"/>
                </a:lnTo>
                <a:lnTo>
                  <a:pt x="1366" y="2177"/>
                </a:lnTo>
                <a:lnTo>
                  <a:pt x="1336" y="2117"/>
                </a:lnTo>
                <a:lnTo>
                  <a:pt x="1304" y="2052"/>
                </a:lnTo>
                <a:lnTo>
                  <a:pt x="1270" y="1981"/>
                </a:lnTo>
                <a:lnTo>
                  <a:pt x="1258" y="1949"/>
                </a:lnTo>
                <a:lnTo>
                  <a:pt x="1251" y="1923"/>
                </a:lnTo>
                <a:lnTo>
                  <a:pt x="1246" y="1899"/>
                </a:lnTo>
                <a:lnTo>
                  <a:pt x="1245" y="1879"/>
                </a:lnTo>
                <a:lnTo>
                  <a:pt x="1247" y="1863"/>
                </a:lnTo>
                <a:lnTo>
                  <a:pt x="1250" y="1850"/>
                </a:lnTo>
                <a:lnTo>
                  <a:pt x="1256" y="1840"/>
                </a:lnTo>
                <a:lnTo>
                  <a:pt x="1265" y="1834"/>
                </a:lnTo>
                <a:lnTo>
                  <a:pt x="1274" y="1830"/>
                </a:lnTo>
                <a:lnTo>
                  <a:pt x="1285" y="1829"/>
                </a:lnTo>
                <a:close/>
                <a:moveTo>
                  <a:pt x="363" y="1605"/>
                </a:moveTo>
                <a:lnTo>
                  <a:pt x="1434" y="1605"/>
                </a:lnTo>
                <a:lnTo>
                  <a:pt x="1453" y="1608"/>
                </a:lnTo>
                <a:lnTo>
                  <a:pt x="1469" y="1615"/>
                </a:lnTo>
                <a:lnTo>
                  <a:pt x="1483" y="1627"/>
                </a:lnTo>
                <a:lnTo>
                  <a:pt x="1495" y="1641"/>
                </a:lnTo>
                <a:lnTo>
                  <a:pt x="1501" y="1658"/>
                </a:lnTo>
                <a:lnTo>
                  <a:pt x="1504" y="1677"/>
                </a:lnTo>
                <a:lnTo>
                  <a:pt x="1501" y="1695"/>
                </a:lnTo>
                <a:lnTo>
                  <a:pt x="1495" y="1712"/>
                </a:lnTo>
                <a:lnTo>
                  <a:pt x="1483" y="1726"/>
                </a:lnTo>
                <a:lnTo>
                  <a:pt x="1469" y="1737"/>
                </a:lnTo>
                <a:lnTo>
                  <a:pt x="1453" y="1744"/>
                </a:lnTo>
                <a:lnTo>
                  <a:pt x="1434" y="1746"/>
                </a:lnTo>
                <a:lnTo>
                  <a:pt x="1418" y="1746"/>
                </a:lnTo>
                <a:lnTo>
                  <a:pt x="1394" y="1739"/>
                </a:lnTo>
                <a:lnTo>
                  <a:pt x="1368" y="1736"/>
                </a:lnTo>
                <a:lnTo>
                  <a:pt x="1343" y="1737"/>
                </a:lnTo>
                <a:lnTo>
                  <a:pt x="1318" y="1743"/>
                </a:lnTo>
                <a:lnTo>
                  <a:pt x="1314" y="1744"/>
                </a:lnTo>
                <a:lnTo>
                  <a:pt x="1312" y="1745"/>
                </a:lnTo>
                <a:lnTo>
                  <a:pt x="1310" y="1746"/>
                </a:lnTo>
                <a:lnTo>
                  <a:pt x="363" y="1746"/>
                </a:lnTo>
                <a:lnTo>
                  <a:pt x="344" y="1744"/>
                </a:lnTo>
                <a:lnTo>
                  <a:pt x="327" y="1737"/>
                </a:lnTo>
                <a:lnTo>
                  <a:pt x="313" y="1726"/>
                </a:lnTo>
                <a:lnTo>
                  <a:pt x="303" y="1712"/>
                </a:lnTo>
                <a:lnTo>
                  <a:pt x="295" y="1695"/>
                </a:lnTo>
                <a:lnTo>
                  <a:pt x="293" y="1677"/>
                </a:lnTo>
                <a:lnTo>
                  <a:pt x="295" y="1658"/>
                </a:lnTo>
                <a:lnTo>
                  <a:pt x="303" y="1641"/>
                </a:lnTo>
                <a:lnTo>
                  <a:pt x="313" y="1627"/>
                </a:lnTo>
                <a:lnTo>
                  <a:pt x="327" y="1615"/>
                </a:lnTo>
                <a:lnTo>
                  <a:pt x="344" y="1608"/>
                </a:lnTo>
                <a:lnTo>
                  <a:pt x="363" y="1605"/>
                </a:lnTo>
                <a:close/>
                <a:moveTo>
                  <a:pt x="369" y="1308"/>
                </a:moveTo>
                <a:lnTo>
                  <a:pt x="1441" y="1308"/>
                </a:lnTo>
                <a:lnTo>
                  <a:pt x="1460" y="1310"/>
                </a:lnTo>
                <a:lnTo>
                  <a:pt x="1476" y="1318"/>
                </a:lnTo>
                <a:lnTo>
                  <a:pt x="1491" y="1329"/>
                </a:lnTo>
                <a:lnTo>
                  <a:pt x="1501" y="1344"/>
                </a:lnTo>
                <a:lnTo>
                  <a:pt x="1509" y="1361"/>
                </a:lnTo>
                <a:lnTo>
                  <a:pt x="1511" y="1379"/>
                </a:lnTo>
                <a:lnTo>
                  <a:pt x="1509" y="1398"/>
                </a:lnTo>
                <a:lnTo>
                  <a:pt x="1501" y="1414"/>
                </a:lnTo>
                <a:lnTo>
                  <a:pt x="1491" y="1429"/>
                </a:lnTo>
                <a:lnTo>
                  <a:pt x="1476" y="1440"/>
                </a:lnTo>
                <a:lnTo>
                  <a:pt x="1459" y="1447"/>
                </a:lnTo>
                <a:lnTo>
                  <a:pt x="1441" y="1449"/>
                </a:lnTo>
                <a:lnTo>
                  <a:pt x="369" y="1449"/>
                </a:lnTo>
                <a:lnTo>
                  <a:pt x="351" y="1447"/>
                </a:lnTo>
                <a:lnTo>
                  <a:pt x="334" y="1440"/>
                </a:lnTo>
                <a:lnTo>
                  <a:pt x="321" y="1429"/>
                </a:lnTo>
                <a:lnTo>
                  <a:pt x="309" y="1414"/>
                </a:lnTo>
                <a:lnTo>
                  <a:pt x="302" y="1398"/>
                </a:lnTo>
                <a:lnTo>
                  <a:pt x="300" y="1379"/>
                </a:lnTo>
                <a:lnTo>
                  <a:pt x="302" y="1361"/>
                </a:lnTo>
                <a:lnTo>
                  <a:pt x="309" y="1344"/>
                </a:lnTo>
                <a:lnTo>
                  <a:pt x="321" y="1329"/>
                </a:lnTo>
                <a:lnTo>
                  <a:pt x="334" y="1318"/>
                </a:lnTo>
                <a:lnTo>
                  <a:pt x="351" y="1310"/>
                </a:lnTo>
                <a:lnTo>
                  <a:pt x="369" y="1308"/>
                </a:lnTo>
                <a:close/>
                <a:moveTo>
                  <a:pt x="388" y="650"/>
                </a:moveTo>
                <a:lnTo>
                  <a:pt x="790" y="650"/>
                </a:lnTo>
                <a:lnTo>
                  <a:pt x="790" y="1094"/>
                </a:lnTo>
                <a:lnTo>
                  <a:pt x="388" y="1094"/>
                </a:lnTo>
                <a:lnTo>
                  <a:pt x="388" y="650"/>
                </a:lnTo>
                <a:close/>
                <a:moveTo>
                  <a:pt x="363" y="625"/>
                </a:moveTo>
                <a:lnTo>
                  <a:pt x="363" y="1119"/>
                </a:lnTo>
                <a:lnTo>
                  <a:pt x="816" y="1119"/>
                </a:lnTo>
                <a:lnTo>
                  <a:pt x="816" y="625"/>
                </a:lnTo>
                <a:lnTo>
                  <a:pt x="363" y="625"/>
                </a:lnTo>
                <a:close/>
                <a:moveTo>
                  <a:pt x="363" y="598"/>
                </a:moveTo>
                <a:lnTo>
                  <a:pt x="816" y="598"/>
                </a:lnTo>
                <a:lnTo>
                  <a:pt x="827" y="600"/>
                </a:lnTo>
                <a:lnTo>
                  <a:pt x="834" y="605"/>
                </a:lnTo>
                <a:lnTo>
                  <a:pt x="841" y="614"/>
                </a:lnTo>
                <a:lnTo>
                  <a:pt x="842" y="625"/>
                </a:lnTo>
                <a:lnTo>
                  <a:pt x="842" y="1119"/>
                </a:lnTo>
                <a:lnTo>
                  <a:pt x="841" y="1130"/>
                </a:lnTo>
                <a:lnTo>
                  <a:pt x="834" y="1138"/>
                </a:lnTo>
                <a:lnTo>
                  <a:pt x="827" y="1144"/>
                </a:lnTo>
                <a:lnTo>
                  <a:pt x="816" y="1146"/>
                </a:lnTo>
                <a:lnTo>
                  <a:pt x="816" y="1146"/>
                </a:lnTo>
                <a:lnTo>
                  <a:pt x="363" y="1146"/>
                </a:lnTo>
                <a:lnTo>
                  <a:pt x="352" y="1144"/>
                </a:lnTo>
                <a:lnTo>
                  <a:pt x="344" y="1138"/>
                </a:lnTo>
                <a:lnTo>
                  <a:pt x="339" y="1130"/>
                </a:lnTo>
                <a:lnTo>
                  <a:pt x="336" y="1119"/>
                </a:lnTo>
                <a:lnTo>
                  <a:pt x="336" y="625"/>
                </a:lnTo>
                <a:lnTo>
                  <a:pt x="339" y="614"/>
                </a:lnTo>
                <a:lnTo>
                  <a:pt x="344" y="605"/>
                </a:lnTo>
                <a:lnTo>
                  <a:pt x="352" y="600"/>
                </a:lnTo>
                <a:lnTo>
                  <a:pt x="363" y="598"/>
                </a:lnTo>
                <a:close/>
                <a:moveTo>
                  <a:pt x="590" y="170"/>
                </a:moveTo>
                <a:lnTo>
                  <a:pt x="590" y="238"/>
                </a:lnTo>
                <a:lnTo>
                  <a:pt x="1208" y="238"/>
                </a:lnTo>
                <a:lnTo>
                  <a:pt x="1208" y="170"/>
                </a:lnTo>
                <a:lnTo>
                  <a:pt x="590" y="170"/>
                </a:lnTo>
                <a:close/>
                <a:moveTo>
                  <a:pt x="1414" y="146"/>
                </a:moveTo>
                <a:lnTo>
                  <a:pt x="1395" y="149"/>
                </a:lnTo>
                <a:lnTo>
                  <a:pt x="1379" y="158"/>
                </a:lnTo>
                <a:lnTo>
                  <a:pt x="1366" y="171"/>
                </a:lnTo>
                <a:lnTo>
                  <a:pt x="1358" y="188"/>
                </a:lnTo>
                <a:lnTo>
                  <a:pt x="1355" y="207"/>
                </a:lnTo>
                <a:lnTo>
                  <a:pt x="1358" y="225"/>
                </a:lnTo>
                <a:lnTo>
                  <a:pt x="1366" y="241"/>
                </a:lnTo>
                <a:lnTo>
                  <a:pt x="1379" y="254"/>
                </a:lnTo>
                <a:lnTo>
                  <a:pt x="1395" y="263"/>
                </a:lnTo>
                <a:lnTo>
                  <a:pt x="1414" y="266"/>
                </a:lnTo>
                <a:lnTo>
                  <a:pt x="1433" y="263"/>
                </a:lnTo>
                <a:lnTo>
                  <a:pt x="1448" y="254"/>
                </a:lnTo>
                <a:lnTo>
                  <a:pt x="1461" y="241"/>
                </a:lnTo>
                <a:lnTo>
                  <a:pt x="1469" y="225"/>
                </a:lnTo>
                <a:lnTo>
                  <a:pt x="1473" y="207"/>
                </a:lnTo>
                <a:lnTo>
                  <a:pt x="1469" y="188"/>
                </a:lnTo>
                <a:lnTo>
                  <a:pt x="1461" y="171"/>
                </a:lnTo>
                <a:lnTo>
                  <a:pt x="1448" y="158"/>
                </a:lnTo>
                <a:lnTo>
                  <a:pt x="1433" y="149"/>
                </a:lnTo>
                <a:lnTo>
                  <a:pt x="1414" y="146"/>
                </a:lnTo>
                <a:close/>
                <a:moveTo>
                  <a:pt x="231" y="0"/>
                </a:moveTo>
                <a:lnTo>
                  <a:pt x="1565" y="0"/>
                </a:lnTo>
                <a:lnTo>
                  <a:pt x="1602" y="3"/>
                </a:lnTo>
                <a:lnTo>
                  <a:pt x="1638" y="12"/>
                </a:lnTo>
                <a:lnTo>
                  <a:pt x="1671" y="27"/>
                </a:lnTo>
                <a:lnTo>
                  <a:pt x="1702" y="45"/>
                </a:lnTo>
                <a:lnTo>
                  <a:pt x="1729" y="68"/>
                </a:lnTo>
                <a:lnTo>
                  <a:pt x="1751" y="96"/>
                </a:lnTo>
                <a:lnTo>
                  <a:pt x="1770" y="127"/>
                </a:lnTo>
                <a:lnTo>
                  <a:pt x="1784" y="160"/>
                </a:lnTo>
                <a:lnTo>
                  <a:pt x="1793" y="196"/>
                </a:lnTo>
                <a:lnTo>
                  <a:pt x="1797" y="234"/>
                </a:lnTo>
                <a:lnTo>
                  <a:pt x="1797" y="2180"/>
                </a:lnTo>
                <a:lnTo>
                  <a:pt x="1776" y="2183"/>
                </a:lnTo>
                <a:lnTo>
                  <a:pt x="1760" y="2187"/>
                </a:lnTo>
                <a:lnTo>
                  <a:pt x="1745" y="2192"/>
                </a:lnTo>
                <a:lnTo>
                  <a:pt x="1725" y="2201"/>
                </a:lnTo>
                <a:lnTo>
                  <a:pt x="1707" y="2213"/>
                </a:lnTo>
                <a:lnTo>
                  <a:pt x="1691" y="2181"/>
                </a:lnTo>
                <a:lnTo>
                  <a:pt x="1674" y="2147"/>
                </a:lnTo>
                <a:lnTo>
                  <a:pt x="1656" y="2112"/>
                </a:lnTo>
                <a:lnTo>
                  <a:pt x="1639" y="2077"/>
                </a:lnTo>
                <a:lnTo>
                  <a:pt x="1625" y="2045"/>
                </a:lnTo>
                <a:lnTo>
                  <a:pt x="1624" y="2044"/>
                </a:lnTo>
                <a:lnTo>
                  <a:pt x="1624" y="2043"/>
                </a:lnTo>
                <a:lnTo>
                  <a:pt x="1624" y="2043"/>
                </a:lnTo>
                <a:lnTo>
                  <a:pt x="1624" y="394"/>
                </a:lnTo>
                <a:lnTo>
                  <a:pt x="173" y="394"/>
                </a:lnTo>
                <a:lnTo>
                  <a:pt x="173" y="2602"/>
                </a:lnTo>
                <a:lnTo>
                  <a:pt x="1206" y="2602"/>
                </a:lnTo>
                <a:lnTo>
                  <a:pt x="1200" y="2617"/>
                </a:lnTo>
                <a:lnTo>
                  <a:pt x="1196" y="2632"/>
                </a:lnTo>
                <a:lnTo>
                  <a:pt x="1194" y="2649"/>
                </a:lnTo>
                <a:lnTo>
                  <a:pt x="1194" y="2672"/>
                </a:lnTo>
                <a:lnTo>
                  <a:pt x="1197" y="2698"/>
                </a:lnTo>
                <a:lnTo>
                  <a:pt x="1204" y="2724"/>
                </a:lnTo>
                <a:lnTo>
                  <a:pt x="1213" y="2748"/>
                </a:lnTo>
                <a:lnTo>
                  <a:pt x="1226" y="2773"/>
                </a:lnTo>
                <a:lnTo>
                  <a:pt x="1243" y="2795"/>
                </a:lnTo>
                <a:lnTo>
                  <a:pt x="1262" y="2814"/>
                </a:lnTo>
                <a:lnTo>
                  <a:pt x="1272" y="2828"/>
                </a:lnTo>
                <a:lnTo>
                  <a:pt x="1282" y="2839"/>
                </a:lnTo>
                <a:lnTo>
                  <a:pt x="1287" y="2844"/>
                </a:lnTo>
                <a:lnTo>
                  <a:pt x="1293" y="2852"/>
                </a:lnTo>
                <a:lnTo>
                  <a:pt x="1302" y="2863"/>
                </a:lnTo>
                <a:lnTo>
                  <a:pt x="1311" y="2876"/>
                </a:lnTo>
                <a:lnTo>
                  <a:pt x="1324" y="2894"/>
                </a:lnTo>
                <a:lnTo>
                  <a:pt x="1338" y="2916"/>
                </a:lnTo>
                <a:lnTo>
                  <a:pt x="1353" y="2944"/>
                </a:lnTo>
                <a:lnTo>
                  <a:pt x="1358" y="2952"/>
                </a:lnTo>
                <a:lnTo>
                  <a:pt x="1363" y="2962"/>
                </a:lnTo>
                <a:lnTo>
                  <a:pt x="1371" y="2973"/>
                </a:lnTo>
                <a:lnTo>
                  <a:pt x="1383" y="2985"/>
                </a:lnTo>
                <a:lnTo>
                  <a:pt x="1399" y="2999"/>
                </a:lnTo>
                <a:lnTo>
                  <a:pt x="1419" y="3014"/>
                </a:lnTo>
                <a:lnTo>
                  <a:pt x="1444" y="3030"/>
                </a:lnTo>
                <a:lnTo>
                  <a:pt x="1476" y="3048"/>
                </a:lnTo>
                <a:lnTo>
                  <a:pt x="1514" y="3067"/>
                </a:lnTo>
                <a:lnTo>
                  <a:pt x="1561" y="3100"/>
                </a:lnTo>
                <a:lnTo>
                  <a:pt x="1609" y="3126"/>
                </a:lnTo>
                <a:lnTo>
                  <a:pt x="1653" y="3150"/>
                </a:lnTo>
                <a:lnTo>
                  <a:pt x="1697" y="3168"/>
                </a:lnTo>
                <a:lnTo>
                  <a:pt x="1668" y="3186"/>
                </a:lnTo>
                <a:lnTo>
                  <a:pt x="1635" y="3200"/>
                </a:lnTo>
                <a:lnTo>
                  <a:pt x="1601" y="3209"/>
                </a:lnTo>
                <a:lnTo>
                  <a:pt x="1565" y="3211"/>
                </a:lnTo>
                <a:lnTo>
                  <a:pt x="231" y="3211"/>
                </a:lnTo>
                <a:lnTo>
                  <a:pt x="194" y="3208"/>
                </a:lnTo>
                <a:lnTo>
                  <a:pt x="158" y="3199"/>
                </a:lnTo>
                <a:lnTo>
                  <a:pt x="125" y="3185"/>
                </a:lnTo>
                <a:lnTo>
                  <a:pt x="95" y="3166"/>
                </a:lnTo>
                <a:lnTo>
                  <a:pt x="69" y="3142"/>
                </a:lnTo>
                <a:lnTo>
                  <a:pt x="45" y="3116"/>
                </a:lnTo>
                <a:lnTo>
                  <a:pt x="26" y="3085"/>
                </a:lnTo>
                <a:lnTo>
                  <a:pt x="13" y="3052"/>
                </a:lnTo>
                <a:lnTo>
                  <a:pt x="3" y="3015"/>
                </a:lnTo>
                <a:lnTo>
                  <a:pt x="0" y="2977"/>
                </a:lnTo>
                <a:lnTo>
                  <a:pt x="0" y="234"/>
                </a:lnTo>
                <a:lnTo>
                  <a:pt x="3" y="196"/>
                </a:lnTo>
                <a:lnTo>
                  <a:pt x="13" y="160"/>
                </a:lnTo>
                <a:lnTo>
                  <a:pt x="26" y="127"/>
                </a:lnTo>
                <a:lnTo>
                  <a:pt x="45" y="96"/>
                </a:lnTo>
                <a:lnTo>
                  <a:pt x="69" y="68"/>
                </a:lnTo>
                <a:lnTo>
                  <a:pt x="95" y="45"/>
                </a:lnTo>
                <a:lnTo>
                  <a:pt x="125" y="27"/>
                </a:lnTo>
                <a:lnTo>
                  <a:pt x="158" y="12"/>
                </a:lnTo>
                <a:lnTo>
                  <a:pt x="194" y="3"/>
                </a:lnTo>
                <a:lnTo>
                  <a:pt x="231" y="0"/>
                </a:lnTo>
                <a:close/>
              </a:path>
            </a:pathLst>
          </a:custGeom>
          <a:solidFill>
            <a:schemeClr val="bg1"/>
          </a:solid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nvGrpSpPr>
          <p:cNvPr id="82" name="Group 81"/>
          <p:cNvGrpSpPr/>
          <p:nvPr/>
        </p:nvGrpSpPr>
        <p:grpSpPr>
          <a:xfrm>
            <a:off x="19894969" y="5518847"/>
            <a:ext cx="1512634" cy="1467967"/>
            <a:chOff x="2743200" y="1271588"/>
            <a:chExt cx="3548063" cy="3443288"/>
          </a:xfrm>
          <a:solidFill>
            <a:schemeClr val="bg1"/>
          </a:solidFill>
        </p:grpSpPr>
        <p:sp>
          <p:nvSpPr>
            <p:cNvPr id="83" name="Freeform 50"/>
            <p:cNvSpPr>
              <a:spLocks/>
            </p:cNvSpPr>
            <p:nvPr/>
          </p:nvSpPr>
          <p:spPr bwMode="auto">
            <a:xfrm>
              <a:off x="4657725" y="1271588"/>
              <a:ext cx="1633538" cy="2370138"/>
            </a:xfrm>
            <a:custGeom>
              <a:avLst/>
              <a:gdLst>
                <a:gd name="T0" fmla="*/ 515 w 2056"/>
                <a:gd name="T1" fmla="*/ 4 h 2988"/>
                <a:gd name="T2" fmla="*/ 746 w 2056"/>
                <a:gd name="T3" fmla="*/ 29 h 2988"/>
                <a:gd name="T4" fmla="*/ 964 w 2056"/>
                <a:gd name="T5" fmla="*/ 78 h 2988"/>
                <a:gd name="T6" fmla="*/ 1169 w 2056"/>
                <a:gd name="T7" fmla="*/ 149 h 2988"/>
                <a:gd name="T8" fmla="*/ 1359 w 2056"/>
                <a:gd name="T9" fmla="*/ 238 h 2988"/>
                <a:gd name="T10" fmla="*/ 1530 w 2056"/>
                <a:gd name="T11" fmla="*/ 347 h 2988"/>
                <a:gd name="T12" fmla="*/ 1682 w 2056"/>
                <a:gd name="T13" fmla="*/ 472 h 2988"/>
                <a:gd name="T14" fmla="*/ 1811 w 2056"/>
                <a:gd name="T15" fmla="*/ 611 h 2988"/>
                <a:gd name="T16" fmla="*/ 1915 w 2056"/>
                <a:gd name="T17" fmla="*/ 764 h 2988"/>
                <a:gd name="T18" fmla="*/ 1991 w 2056"/>
                <a:gd name="T19" fmla="*/ 927 h 2988"/>
                <a:gd name="T20" fmla="*/ 2040 w 2056"/>
                <a:gd name="T21" fmla="*/ 1101 h 2988"/>
                <a:gd name="T22" fmla="*/ 2056 w 2056"/>
                <a:gd name="T23" fmla="*/ 1283 h 2988"/>
                <a:gd name="T24" fmla="*/ 2041 w 2056"/>
                <a:gd name="T25" fmla="*/ 1455 h 2988"/>
                <a:gd name="T26" fmla="*/ 1998 w 2056"/>
                <a:gd name="T27" fmla="*/ 1620 h 2988"/>
                <a:gd name="T28" fmla="*/ 1929 w 2056"/>
                <a:gd name="T29" fmla="*/ 1777 h 2988"/>
                <a:gd name="T30" fmla="*/ 1834 w 2056"/>
                <a:gd name="T31" fmla="*/ 1924 h 2988"/>
                <a:gd name="T32" fmla="*/ 1717 w 2056"/>
                <a:gd name="T33" fmla="*/ 2059 h 2988"/>
                <a:gd name="T34" fmla="*/ 1584 w 2056"/>
                <a:gd name="T35" fmla="*/ 2924 h 2988"/>
                <a:gd name="T36" fmla="*/ 1552 w 2056"/>
                <a:gd name="T37" fmla="*/ 2965 h 2988"/>
                <a:gd name="T38" fmla="*/ 1510 w 2056"/>
                <a:gd name="T39" fmla="*/ 2985 h 2988"/>
                <a:gd name="T40" fmla="*/ 1468 w 2056"/>
                <a:gd name="T41" fmla="*/ 2985 h 2988"/>
                <a:gd name="T42" fmla="*/ 1428 w 2056"/>
                <a:gd name="T43" fmla="*/ 2969 h 2988"/>
                <a:gd name="T44" fmla="*/ 694 w 2056"/>
                <a:gd name="T45" fmla="*/ 2545 h 2988"/>
                <a:gd name="T46" fmla="*/ 498 w 2056"/>
                <a:gd name="T47" fmla="*/ 2562 h 2988"/>
                <a:gd name="T48" fmla="*/ 309 w 2056"/>
                <a:gd name="T49" fmla="*/ 2562 h 2988"/>
                <a:gd name="T50" fmla="*/ 104 w 2056"/>
                <a:gd name="T51" fmla="*/ 2452 h 2988"/>
                <a:gd name="T52" fmla="*/ 89 w 2056"/>
                <a:gd name="T53" fmla="*/ 2315 h 2988"/>
                <a:gd name="T54" fmla="*/ 210 w 2056"/>
                <a:gd name="T55" fmla="*/ 2320 h 2988"/>
                <a:gd name="T56" fmla="*/ 397 w 2056"/>
                <a:gd name="T57" fmla="*/ 2330 h 2988"/>
                <a:gd name="T58" fmla="*/ 631 w 2056"/>
                <a:gd name="T59" fmla="*/ 2315 h 2988"/>
                <a:gd name="T60" fmla="*/ 842 w 2056"/>
                <a:gd name="T61" fmla="*/ 2280 h 2988"/>
                <a:gd name="T62" fmla="*/ 1390 w 2056"/>
                <a:gd name="T63" fmla="*/ 2657 h 2988"/>
                <a:gd name="T64" fmla="*/ 1497 w 2056"/>
                <a:gd name="T65" fmla="*/ 1949 h 2988"/>
                <a:gd name="T66" fmla="*/ 1613 w 2056"/>
                <a:gd name="T67" fmla="*/ 1826 h 2988"/>
                <a:gd name="T68" fmla="*/ 1714 w 2056"/>
                <a:gd name="T69" fmla="*/ 1680 h 2988"/>
                <a:gd name="T70" fmla="*/ 1782 w 2056"/>
                <a:gd name="T71" fmla="*/ 1525 h 2988"/>
                <a:gd name="T72" fmla="*/ 1817 w 2056"/>
                <a:gd name="T73" fmla="*/ 1365 h 2988"/>
                <a:gd name="T74" fmla="*/ 1817 w 2056"/>
                <a:gd name="T75" fmla="*/ 1203 h 2988"/>
                <a:gd name="T76" fmla="*/ 1785 w 2056"/>
                <a:gd name="T77" fmla="*/ 1046 h 2988"/>
                <a:gd name="T78" fmla="*/ 1720 w 2056"/>
                <a:gd name="T79" fmla="*/ 896 h 2988"/>
                <a:gd name="T80" fmla="*/ 1625 w 2056"/>
                <a:gd name="T81" fmla="*/ 753 h 2988"/>
                <a:gd name="T82" fmla="*/ 1500 w 2056"/>
                <a:gd name="T83" fmla="*/ 623 h 2988"/>
                <a:gd name="T84" fmla="*/ 1351 w 2056"/>
                <a:gd name="T85" fmla="*/ 507 h 2988"/>
                <a:gd name="T86" fmla="*/ 1184 w 2056"/>
                <a:gd name="T87" fmla="*/ 411 h 2988"/>
                <a:gd name="T88" fmla="*/ 1004 w 2056"/>
                <a:gd name="T89" fmla="*/ 336 h 2988"/>
                <a:gd name="T90" fmla="*/ 811 w 2056"/>
                <a:gd name="T91" fmla="*/ 280 h 2988"/>
                <a:gd name="T92" fmla="*/ 608 w 2056"/>
                <a:gd name="T93" fmla="*/ 246 h 2988"/>
                <a:gd name="T94" fmla="*/ 397 w 2056"/>
                <a:gd name="T95" fmla="*/ 235 h 2988"/>
                <a:gd name="T96" fmla="*/ 251 w 2056"/>
                <a:gd name="T97" fmla="*/ 191 h 2988"/>
                <a:gd name="T98" fmla="*/ 137 w 2056"/>
                <a:gd name="T99" fmla="*/ 105 h 2988"/>
                <a:gd name="T100" fmla="*/ 8 w 2056"/>
                <a:gd name="T101" fmla="*/ 36 h 2988"/>
                <a:gd name="T102" fmla="*/ 264 w 2056"/>
                <a:gd name="T103" fmla="*/ 4 h 2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56" h="2988">
                  <a:moveTo>
                    <a:pt x="397" y="0"/>
                  </a:moveTo>
                  <a:lnTo>
                    <a:pt x="515" y="4"/>
                  </a:lnTo>
                  <a:lnTo>
                    <a:pt x="632" y="14"/>
                  </a:lnTo>
                  <a:lnTo>
                    <a:pt x="746" y="29"/>
                  </a:lnTo>
                  <a:lnTo>
                    <a:pt x="856" y="51"/>
                  </a:lnTo>
                  <a:lnTo>
                    <a:pt x="964" y="78"/>
                  </a:lnTo>
                  <a:lnTo>
                    <a:pt x="1069" y="110"/>
                  </a:lnTo>
                  <a:lnTo>
                    <a:pt x="1169" y="149"/>
                  </a:lnTo>
                  <a:lnTo>
                    <a:pt x="1267" y="191"/>
                  </a:lnTo>
                  <a:lnTo>
                    <a:pt x="1359" y="238"/>
                  </a:lnTo>
                  <a:lnTo>
                    <a:pt x="1447" y="290"/>
                  </a:lnTo>
                  <a:lnTo>
                    <a:pt x="1530" y="347"/>
                  </a:lnTo>
                  <a:lnTo>
                    <a:pt x="1609" y="407"/>
                  </a:lnTo>
                  <a:lnTo>
                    <a:pt x="1682" y="472"/>
                  </a:lnTo>
                  <a:lnTo>
                    <a:pt x="1750" y="540"/>
                  </a:lnTo>
                  <a:lnTo>
                    <a:pt x="1811" y="611"/>
                  </a:lnTo>
                  <a:lnTo>
                    <a:pt x="1866" y="685"/>
                  </a:lnTo>
                  <a:lnTo>
                    <a:pt x="1915" y="764"/>
                  </a:lnTo>
                  <a:lnTo>
                    <a:pt x="1957" y="844"/>
                  </a:lnTo>
                  <a:lnTo>
                    <a:pt x="1991" y="927"/>
                  </a:lnTo>
                  <a:lnTo>
                    <a:pt x="2020" y="1013"/>
                  </a:lnTo>
                  <a:lnTo>
                    <a:pt x="2040" y="1101"/>
                  </a:lnTo>
                  <a:lnTo>
                    <a:pt x="2052" y="1191"/>
                  </a:lnTo>
                  <a:lnTo>
                    <a:pt x="2056" y="1283"/>
                  </a:lnTo>
                  <a:lnTo>
                    <a:pt x="2052" y="1369"/>
                  </a:lnTo>
                  <a:lnTo>
                    <a:pt x="2041" y="1455"/>
                  </a:lnTo>
                  <a:lnTo>
                    <a:pt x="2024" y="1539"/>
                  </a:lnTo>
                  <a:lnTo>
                    <a:pt x="1998" y="1620"/>
                  </a:lnTo>
                  <a:lnTo>
                    <a:pt x="1967" y="1699"/>
                  </a:lnTo>
                  <a:lnTo>
                    <a:pt x="1929" y="1777"/>
                  </a:lnTo>
                  <a:lnTo>
                    <a:pt x="1884" y="1851"/>
                  </a:lnTo>
                  <a:lnTo>
                    <a:pt x="1834" y="1924"/>
                  </a:lnTo>
                  <a:lnTo>
                    <a:pt x="1778" y="1993"/>
                  </a:lnTo>
                  <a:lnTo>
                    <a:pt x="1717" y="2059"/>
                  </a:lnTo>
                  <a:lnTo>
                    <a:pt x="1591" y="2898"/>
                  </a:lnTo>
                  <a:lnTo>
                    <a:pt x="1584" y="2924"/>
                  </a:lnTo>
                  <a:lnTo>
                    <a:pt x="1571" y="2946"/>
                  </a:lnTo>
                  <a:lnTo>
                    <a:pt x="1552" y="2965"/>
                  </a:lnTo>
                  <a:lnTo>
                    <a:pt x="1530" y="2978"/>
                  </a:lnTo>
                  <a:lnTo>
                    <a:pt x="1510" y="2985"/>
                  </a:lnTo>
                  <a:lnTo>
                    <a:pt x="1488" y="2988"/>
                  </a:lnTo>
                  <a:lnTo>
                    <a:pt x="1468" y="2985"/>
                  </a:lnTo>
                  <a:lnTo>
                    <a:pt x="1447" y="2978"/>
                  </a:lnTo>
                  <a:lnTo>
                    <a:pt x="1428" y="2969"/>
                  </a:lnTo>
                  <a:lnTo>
                    <a:pt x="789" y="2528"/>
                  </a:lnTo>
                  <a:lnTo>
                    <a:pt x="694" y="2545"/>
                  </a:lnTo>
                  <a:lnTo>
                    <a:pt x="597" y="2556"/>
                  </a:lnTo>
                  <a:lnTo>
                    <a:pt x="498" y="2562"/>
                  </a:lnTo>
                  <a:lnTo>
                    <a:pt x="397" y="2565"/>
                  </a:lnTo>
                  <a:lnTo>
                    <a:pt x="309" y="2562"/>
                  </a:lnTo>
                  <a:lnTo>
                    <a:pt x="207" y="2508"/>
                  </a:lnTo>
                  <a:lnTo>
                    <a:pt x="104" y="2452"/>
                  </a:lnTo>
                  <a:lnTo>
                    <a:pt x="0" y="2396"/>
                  </a:lnTo>
                  <a:lnTo>
                    <a:pt x="89" y="2315"/>
                  </a:lnTo>
                  <a:lnTo>
                    <a:pt x="118" y="2310"/>
                  </a:lnTo>
                  <a:lnTo>
                    <a:pt x="210" y="2320"/>
                  </a:lnTo>
                  <a:lnTo>
                    <a:pt x="302" y="2327"/>
                  </a:lnTo>
                  <a:lnTo>
                    <a:pt x="397" y="2330"/>
                  </a:lnTo>
                  <a:lnTo>
                    <a:pt x="514" y="2326"/>
                  </a:lnTo>
                  <a:lnTo>
                    <a:pt x="631" y="2315"/>
                  </a:lnTo>
                  <a:lnTo>
                    <a:pt x="746" y="2297"/>
                  </a:lnTo>
                  <a:lnTo>
                    <a:pt x="842" y="2280"/>
                  </a:lnTo>
                  <a:lnTo>
                    <a:pt x="922" y="2335"/>
                  </a:lnTo>
                  <a:lnTo>
                    <a:pt x="1390" y="2657"/>
                  </a:lnTo>
                  <a:lnTo>
                    <a:pt x="1485" y="2024"/>
                  </a:lnTo>
                  <a:lnTo>
                    <a:pt x="1497" y="1949"/>
                  </a:lnTo>
                  <a:lnTo>
                    <a:pt x="1550" y="1894"/>
                  </a:lnTo>
                  <a:lnTo>
                    <a:pt x="1613" y="1826"/>
                  </a:lnTo>
                  <a:lnTo>
                    <a:pt x="1668" y="1754"/>
                  </a:lnTo>
                  <a:lnTo>
                    <a:pt x="1714" y="1680"/>
                  </a:lnTo>
                  <a:lnTo>
                    <a:pt x="1752" y="1604"/>
                  </a:lnTo>
                  <a:lnTo>
                    <a:pt x="1782" y="1525"/>
                  </a:lnTo>
                  <a:lnTo>
                    <a:pt x="1804" y="1446"/>
                  </a:lnTo>
                  <a:lnTo>
                    <a:pt x="1817" y="1365"/>
                  </a:lnTo>
                  <a:lnTo>
                    <a:pt x="1822" y="1283"/>
                  </a:lnTo>
                  <a:lnTo>
                    <a:pt x="1817" y="1203"/>
                  </a:lnTo>
                  <a:lnTo>
                    <a:pt x="1805" y="1124"/>
                  </a:lnTo>
                  <a:lnTo>
                    <a:pt x="1785" y="1046"/>
                  </a:lnTo>
                  <a:lnTo>
                    <a:pt x="1756" y="969"/>
                  </a:lnTo>
                  <a:lnTo>
                    <a:pt x="1720" y="896"/>
                  </a:lnTo>
                  <a:lnTo>
                    <a:pt x="1676" y="824"/>
                  </a:lnTo>
                  <a:lnTo>
                    <a:pt x="1625" y="753"/>
                  </a:lnTo>
                  <a:lnTo>
                    <a:pt x="1567" y="687"/>
                  </a:lnTo>
                  <a:lnTo>
                    <a:pt x="1500" y="623"/>
                  </a:lnTo>
                  <a:lnTo>
                    <a:pt x="1427" y="562"/>
                  </a:lnTo>
                  <a:lnTo>
                    <a:pt x="1351" y="507"/>
                  </a:lnTo>
                  <a:lnTo>
                    <a:pt x="1270" y="457"/>
                  </a:lnTo>
                  <a:lnTo>
                    <a:pt x="1184" y="411"/>
                  </a:lnTo>
                  <a:lnTo>
                    <a:pt x="1096" y="371"/>
                  </a:lnTo>
                  <a:lnTo>
                    <a:pt x="1004" y="336"/>
                  </a:lnTo>
                  <a:lnTo>
                    <a:pt x="909" y="306"/>
                  </a:lnTo>
                  <a:lnTo>
                    <a:pt x="811" y="280"/>
                  </a:lnTo>
                  <a:lnTo>
                    <a:pt x="711" y="261"/>
                  </a:lnTo>
                  <a:lnTo>
                    <a:pt x="608" y="246"/>
                  </a:lnTo>
                  <a:lnTo>
                    <a:pt x="503" y="238"/>
                  </a:lnTo>
                  <a:lnTo>
                    <a:pt x="397" y="235"/>
                  </a:lnTo>
                  <a:lnTo>
                    <a:pt x="302" y="238"/>
                  </a:lnTo>
                  <a:lnTo>
                    <a:pt x="251" y="191"/>
                  </a:lnTo>
                  <a:lnTo>
                    <a:pt x="195" y="146"/>
                  </a:lnTo>
                  <a:lnTo>
                    <a:pt x="137" y="105"/>
                  </a:lnTo>
                  <a:lnTo>
                    <a:pt x="75" y="68"/>
                  </a:lnTo>
                  <a:lnTo>
                    <a:pt x="8" y="36"/>
                  </a:lnTo>
                  <a:lnTo>
                    <a:pt x="134" y="17"/>
                  </a:lnTo>
                  <a:lnTo>
                    <a:pt x="264" y="4"/>
                  </a:lnTo>
                  <a:lnTo>
                    <a:pt x="397"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4" name="Freeform 51"/>
            <p:cNvSpPr>
              <a:spLocks/>
            </p:cNvSpPr>
            <p:nvPr/>
          </p:nvSpPr>
          <p:spPr bwMode="auto">
            <a:xfrm>
              <a:off x="2743200" y="3227388"/>
              <a:ext cx="2759075" cy="1487488"/>
            </a:xfrm>
            <a:custGeom>
              <a:avLst/>
              <a:gdLst>
                <a:gd name="T0" fmla="*/ 1225 w 3476"/>
                <a:gd name="T1" fmla="*/ 14 h 1875"/>
                <a:gd name="T2" fmla="*/ 1424 w 3476"/>
                <a:gd name="T3" fmla="*/ 134 h 1875"/>
                <a:gd name="T4" fmla="*/ 1587 w 3476"/>
                <a:gd name="T5" fmla="*/ 188 h 1875"/>
                <a:gd name="T6" fmla="*/ 1738 w 3476"/>
                <a:gd name="T7" fmla="*/ 550 h 1875"/>
                <a:gd name="T8" fmla="*/ 1889 w 3476"/>
                <a:gd name="T9" fmla="*/ 188 h 1875"/>
                <a:gd name="T10" fmla="*/ 2052 w 3476"/>
                <a:gd name="T11" fmla="*/ 134 h 1875"/>
                <a:gd name="T12" fmla="*/ 2252 w 3476"/>
                <a:gd name="T13" fmla="*/ 14 h 1875"/>
                <a:gd name="T14" fmla="*/ 2309 w 3476"/>
                <a:gd name="T15" fmla="*/ 2 h 1875"/>
                <a:gd name="T16" fmla="*/ 2365 w 3476"/>
                <a:gd name="T17" fmla="*/ 30 h 1875"/>
                <a:gd name="T18" fmla="*/ 2505 w 3476"/>
                <a:gd name="T19" fmla="*/ 106 h 1875"/>
                <a:gd name="T20" fmla="*/ 2669 w 3476"/>
                <a:gd name="T21" fmla="*/ 195 h 1875"/>
                <a:gd name="T22" fmla="*/ 2838 w 3476"/>
                <a:gd name="T23" fmla="*/ 287 h 1875"/>
                <a:gd name="T24" fmla="*/ 2989 w 3476"/>
                <a:gd name="T25" fmla="*/ 374 h 1875"/>
                <a:gd name="T26" fmla="*/ 3105 w 3476"/>
                <a:gd name="T27" fmla="*/ 444 h 1875"/>
                <a:gd name="T28" fmla="*/ 3211 w 3476"/>
                <a:gd name="T29" fmla="*/ 535 h 1875"/>
                <a:gd name="T30" fmla="*/ 3308 w 3476"/>
                <a:gd name="T31" fmla="*/ 687 h 1875"/>
                <a:gd name="T32" fmla="*/ 3383 w 3476"/>
                <a:gd name="T33" fmla="*/ 876 h 1875"/>
                <a:gd name="T34" fmla="*/ 3437 w 3476"/>
                <a:gd name="T35" fmla="*/ 1080 h 1875"/>
                <a:gd name="T36" fmla="*/ 3475 w 3476"/>
                <a:gd name="T37" fmla="*/ 1279 h 1875"/>
                <a:gd name="T38" fmla="*/ 3471 w 3476"/>
                <a:gd name="T39" fmla="*/ 1315 h 1875"/>
                <a:gd name="T40" fmla="*/ 3457 w 3476"/>
                <a:gd name="T41" fmla="*/ 1342 h 1875"/>
                <a:gd name="T42" fmla="*/ 3426 w 3476"/>
                <a:gd name="T43" fmla="*/ 1389 h 1875"/>
                <a:gd name="T44" fmla="*/ 3372 w 3476"/>
                <a:gd name="T45" fmla="*/ 1452 h 1875"/>
                <a:gd name="T46" fmla="*/ 3289 w 3476"/>
                <a:gd name="T47" fmla="*/ 1525 h 1875"/>
                <a:gd name="T48" fmla="*/ 3171 w 3476"/>
                <a:gd name="T49" fmla="*/ 1602 h 1875"/>
                <a:gd name="T50" fmla="*/ 3014 w 3476"/>
                <a:gd name="T51" fmla="*/ 1678 h 1875"/>
                <a:gd name="T52" fmla="*/ 2812 w 3476"/>
                <a:gd name="T53" fmla="*/ 1748 h 1875"/>
                <a:gd name="T54" fmla="*/ 2558 w 3476"/>
                <a:gd name="T55" fmla="*/ 1808 h 1875"/>
                <a:gd name="T56" fmla="*/ 2247 w 3476"/>
                <a:gd name="T57" fmla="*/ 1852 h 1875"/>
                <a:gd name="T58" fmla="*/ 1877 w 3476"/>
                <a:gd name="T59" fmla="*/ 1873 h 1875"/>
                <a:gd name="T60" fmla="*/ 1469 w 3476"/>
                <a:gd name="T61" fmla="*/ 1869 h 1875"/>
                <a:gd name="T62" fmla="*/ 1118 w 3476"/>
                <a:gd name="T63" fmla="*/ 1839 h 1875"/>
                <a:gd name="T64" fmla="*/ 827 w 3476"/>
                <a:gd name="T65" fmla="*/ 1790 h 1875"/>
                <a:gd name="T66" fmla="*/ 591 w 3476"/>
                <a:gd name="T67" fmla="*/ 1727 h 1875"/>
                <a:gd name="T68" fmla="*/ 406 w 3476"/>
                <a:gd name="T69" fmla="*/ 1653 h 1875"/>
                <a:gd name="T70" fmla="*/ 262 w 3476"/>
                <a:gd name="T71" fmla="*/ 1576 h 1875"/>
                <a:gd name="T72" fmla="*/ 156 w 3476"/>
                <a:gd name="T73" fmla="*/ 1500 h 1875"/>
                <a:gd name="T74" fmla="*/ 83 w 3476"/>
                <a:gd name="T75" fmla="*/ 1430 h 1875"/>
                <a:gd name="T76" fmla="*/ 37 w 3476"/>
                <a:gd name="T77" fmla="*/ 1372 h 1875"/>
                <a:gd name="T78" fmla="*/ 12 w 3476"/>
                <a:gd name="T79" fmla="*/ 1331 h 1875"/>
                <a:gd name="T80" fmla="*/ 4 w 3476"/>
                <a:gd name="T81" fmla="*/ 1312 h 1875"/>
                <a:gd name="T82" fmla="*/ 4 w 3476"/>
                <a:gd name="T83" fmla="*/ 1258 h 1875"/>
                <a:gd name="T84" fmla="*/ 26 w 3476"/>
                <a:gd name="T85" fmla="*/ 1150 h 1875"/>
                <a:gd name="T86" fmla="*/ 61 w 3476"/>
                <a:gd name="T87" fmla="*/ 999 h 1875"/>
                <a:gd name="T88" fmla="*/ 114 w 3476"/>
                <a:gd name="T89" fmla="*/ 830 h 1875"/>
                <a:gd name="T90" fmla="*/ 184 w 3476"/>
                <a:gd name="T91" fmla="*/ 664 h 1875"/>
                <a:gd name="T92" fmla="*/ 274 w 3476"/>
                <a:gd name="T93" fmla="*/ 526 h 1875"/>
                <a:gd name="T94" fmla="*/ 372 w 3476"/>
                <a:gd name="T95" fmla="*/ 444 h 1875"/>
                <a:gd name="T96" fmla="*/ 488 w 3476"/>
                <a:gd name="T97" fmla="*/ 374 h 1875"/>
                <a:gd name="T98" fmla="*/ 642 w 3476"/>
                <a:gd name="T99" fmla="*/ 287 h 1875"/>
                <a:gd name="T100" fmla="*/ 810 w 3476"/>
                <a:gd name="T101" fmla="*/ 193 h 1875"/>
                <a:gd name="T102" fmla="*/ 975 w 3476"/>
                <a:gd name="T103" fmla="*/ 104 h 1875"/>
                <a:gd name="T104" fmla="*/ 1115 w 3476"/>
                <a:gd name="T105" fmla="*/ 28 h 1875"/>
                <a:gd name="T106" fmla="*/ 1184 w 3476"/>
                <a:gd name="T107" fmla="*/ 0 h 1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76" h="1875">
                  <a:moveTo>
                    <a:pt x="1184" y="0"/>
                  </a:moveTo>
                  <a:lnTo>
                    <a:pt x="1206" y="3"/>
                  </a:lnTo>
                  <a:lnTo>
                    <a:pt x="1225" y="14"/>
                  </a:lnTo>
                  <a:lnTo>
                    <a:pt x="1289" y="60"/>
                  </a:lnTo>
                  <a:lnTo>
                    <a:pt x="1355" y="101"/>
                  </a:lnTo>
                  <a:lnTo>
                    <a:pt x="1424" y="134"/>
                  </a:lnTo>
                  <a:lnTo>
                    <a:pt x="1495" y="161"/>
                  </a:lnTo>
                  <a:lnTo>
                    <a:pt x="1567" y="180"/>
                  </a:lnTo>
                  <a:lnTo>
                    <a:pt x="1587" y="188"/>
                  </a:lnTo>
                  <a:lnTo>
                    <a:pt x="1603" y="202"/>
                  </a:lnTo>
                  <a:lnTo>
                    <a:pt x="1614" y="221"/>
                  </a:lnTo>
                  <a:lnTo>
                    <a:pt x="1738" y="550"/>
                  </a:lnTo>
                  <a:lnTo>
                    <a:pt x="1862" y="221"/>
                  </a:lnTo>
                  <a:lnTo>
                    <a:pt x="1873" y="202"/>
                  </a:lnTo>
                  <a:lnTo>
                    <a:pt x="1889" y="188"/>
                  </a:lnTo>
                  <a:lnTo>
                    <a:pt x="1910" y="180"/>
                  </a:lnTo>
                  <a:lnTo>
                    <a:pt x="1982" y="161"/>
                  </a:lnTo>
                  <a:lnTo>
                    <a:pt x="2052" y="134"/>
                  </a:lnTo>
                  <a:lnTo>
                    <a:pt x="2121" y="101"/>
                  </a:lnTo>
                  <a:lnTo>
                    <a:pt x="2188" y="60"/>
                  </a:lnTo>
                  <a:lnTo>
                    <a:pt x="2252" y="14"/>
                  </a:lnTo>
                  <a:lnTo>
                    <a:pt x="2271" y="3"/>
                  </a:lnTo>
                  <a:lnTo>
                    <a:pt x="2292" y="0"/>
                  </a:lnTo>
                  <a:lnTo>
                    <a:pt x="2309" y="2"/>
                  </a:lnTo>
                  <a:lnTo>
                    <a:pt x="2323" y="9"/>
                  </a:lnTo>
                  <a:lnTo>
                    <a:pt x="2328" y="10"/>
                  </a:lnTo>
                  <a:lnTo>
                    <a:pt x="2365" y="30"/>
                  </a:lnTo>
                  <a:lnTo>
                    <a:pt x="2409" y="53"/>
                  </a:lnTo>
                  <a:lnTo>
                    <a:pt x="2455" y="79"/>
                  </a:lnTo>
                  <a:lnTo>
                    <a:pt x="2505" y="106"/>
                  </a:lnTo>
                  <a:lnTo>
                    <a:pt x="2558" y="135"/>
                  </a:lnTo>
                  <a:lnTo>
                    <a:pt x="2614" y="165"/>
                  </a:lnTo>
                  <a:lnTo>
                    <a:pt x="2669" y="195"/>
                  </a:lnTo>
                  <a:lnTo>
                    <a:pt x="2726" y="226"/>
                  </a:lnTo>
                  <a:lnTo>
                    <a:pt x="2782" y="257"/>
                  </a:lnTo>
                  <a:lnTo>
                    <a:pt x="2838" y="287"/>
                  </a:lnTo>
                  <a:lnTo>
                    <a:pt x="2890" y="317"/>
                  </a:lnTo>
                  <a:lnTo>
                    <a:pt x="2942" y="347"/>
                  </a:lnTo>
                  <a:lnTo>
                    <a:pt x="2989" y="374"/>
                  </a:lnTo>
                  <a:lnTo>
                    <a:pt x="3033" y="400"/>
                  </a:lnTo>
                  <a:lnTo>
                    <a:pt x="3072" y="423"/>
                  </a:lnTo>
                  <a:lnTo>
                    <a:pt x="3105" y="444"/>
                  </a:lnTo>
                  <a:lnTo>
                    <a:pt x="3132" y="463"/>
                  </a:lnTo>
                  <a:lnTo>
                    <a:pt x="3173" y="495"/>
                  </a:lnTo>
                  <a:lnTo>
                    <a:pt x="3211" y="535"/>
                  </a:lnTo>
                  <a:lnTo>
                    <a:pt x="3246" y="581"/>
                  </a:lnTo>
                  <a:lnTo>
                    <a:pt x="3278" y="631"/>
                  </a:lnTo>
                  <a:lnTo>
                    <a:pt x="3308" y="687"/>
                  </a:lnTo>
                  <a:lnTo>
                    <a:pt x="3335" y="747"/>
                  </a:lnTo>
                  <a:lnTo>
                    <a:pt x="3360" y="810"/>
                  </a:lnTo>
                  <a:lnTo>
                    <a:pt x="3383" y="876"/>
                  </a:lnTo>
                  <a:lnTo>
                    <a:pt x="3403" y="942"/>
                  </a:lnTo>
                  <a:lnTo>
                    <a:pt x="3421" y="1012"/>
                  </a:lnTo>
                  <a:lnTo>
                    <a:pt x="3437" y="1080"/>
                  </a:lnTo>
                  <a:lnTo>
                    <a:pt x="3452" y="1148"/>
                  </a:lnTo>
                  <a:lnTo>
                    <a:pt x="3464" y="1214"/>
                  </a:lnTo>
                  <a:lnTo>
                    <a:pt x="3475" y="1279"/>
                  </a:lnTo>
                  <a:lnTo>
                    <a:pt x="3476" y="1296"/>
                  </a:lnTo>
                  <a:lnTo>
                    <a:pt x="3472" y="1312"/>
                  </a:lnTo>
                  <a:lnTo>
                    <a:pt x="3471" y="1315"/>
                  </a:lnTo>
                  <a:lnTo>
                    <a:pt x="3468" y="1322"/>
                  </a:lnTo>
                  <a:lnTo>
                    <a:pt x="3464" y="1331"/>
                  </a:lnTo>
                  <a:lnTo>
                    <a:pt x="3457" y="1342"/>
                  </a:lnTo>
                  <a:lnTo>
                    <a:pt x="3449" y="1357"/>
                  </a:lnTo>
                  <a:lnTo>
                    <a:pt x="3440" y="1372"/>
                  </a:lnTo>
                  <a:lnTo>
                    <a:pt x="3426" y="1389"/>
                  </a:lnTo>
                  <a:lnTo>
                    <a:pt x="3411" y="1410"/>
                  </a:lnTo>
                  <a:lnTo>
                    <a:pt x="3394" y="1430"/>
                  </a:lnTo>
                  <a:lnTo>
                    <a:pt x="3372" y="1452"/>
                  </a:lnTo>
                  <a:lnTo>
                    <a:pt x="3348" y="1476"/>
                  </a:lnTo>
                  <a:lnTo>
                    <a:pt x="3320" y="1500"/>
                  </a:lnTo>
                  <a:lnTo>
                    <a:pt x="3289" y="1525"/>
                  </a:lnTo>
                  <a:lnTo>
                    <a:pt x="3254" y="1550"/>
                  </a:lnTo>
                  <a:lnTo>
                    <a:pt x="3215" y="1576"/>
                  </a:lnTo>
                  <a:lnTo>
                    <a:pt x="3171" y="1602"/>
                  </a:lnTo>
                  <a:lnTo>
                    <a:pt x="3124" y="1627"/>
                  </a:lnTo>
                  <a:lnTo>
                    <a:pt x="3071" y="1653"/>
                  </a:lnTo>
                  <a:lnTo>
                    <a:pt x="3014" y="1678"/>
                  </a:lnTo>
                  <a:lnTo>
                    <a:pt x="2951" y="1702"/>
                  </a:lnTo>
                  <a:lnTo>
                    <a:pt x="2884" y="1727"/>
                  </a:lnTo>
                  <a:lnTo>
                    <a:pt x="2812" y="1748"/>
                  </a:lnTo>
                  <a:lnTo>
                    <a:pt x="2733" y="1770"/>
                  </a:lnTo>
                  <a:lnTo>
                    <a:pt x="2648" y="1790"/>
                  </a:lnTo>
                  <a:lnTo>
                    <a:pt x="2558" y="1808"/>
                  </a:lnTo>
                  <a:lnTo>
                    <a:pt x="2460" y="1824"/>
                  </a:lnTo>
                  <a:lnTo>
                    <a:pt x="2357" y="1839"/>
                  </a:lnTo>
                  <a:lnTo>
                    <a:pt x="2247" y="1852"/>
                  </a:lnTo>
                  <a:lnTo>
                    <a:pt x="2131" y="1861"/>
                  </a:lnTo>
                  <a:lnTo>
                    <a:pt x="2007" y="1869"/>
                  </a:lnTo>
                  <a:lnTo>
                    <a:pt x="1877" y="1873"/>
                  </a:lnTo>
                  <a:lnTo>
                    <a:pt x="1738" y="1875"/>
                  </a:lnTo>
                  <a:lnTo>
                    <a:pt x="1599" y="1873"/>
                  </a:lnTo>
                  <a:lnTo>
                    <a:pt x="1469" y="1869"/>
                  </a:lnTo>
                  <a:lnTo>
                    <a:pt x="1346" y="1861"/>
                  </a:lnTo>
                  <a:lnTo>
                    <a:pt x="1228" y="1852"/>
                  </a:lnTo>
                  <a:lnTo>
                    <a:pt x="1118" y="1839"/>
                  </a:lnTo>
                  <a:lnTo>
                    <a:pt x="1015" y="1824"/>
                  </a:lnTo>
                  <a:lnTo>
                    <a:pt x="918" y="1808"/>
                  </a:lnTo>
                  <a:lnTo>
                    <a:pt x="827" y="1790"/>
                  </a:lnTo>
                  <a:lnTo>
                    <a:pt x="743" y="1770"/>
                  </a:lnTo>
                  <a:lnTo>
                    <a:pt x="665" y="1748"/>
                  </a:lnTo>
                  <a:lnTo>
                    <a:pt x="591" y="1727"/>
                  </a:lnTo>
                  <a:lnTo>
                    <a:pt x="525" y="1702"/>
                  </a:lnTo>
                  <a:lnTo>
                    <a:pt x="463" y="1678"/>
                  </a:lnTo>
                  <a:lnTo>
                    <a:pt x="406" y="1653"/>
                  </a:lnTo>
                  <a:lnTo>
                    <a:pt x="353" y="1627"/>
                  </a:lnTo>
                  <a:lnTo>
                    <a:pt x="305" y="1602"/>
                  </a:lnTo>
                  <a:lnTo>
                    <a:pt x="262" y="1576"/>
                  </a:lnTo>
                  <a:lnTo>
                    <a:pt x="222" y="1550"/>
                  </a:lnTo>
                  <a:lnTo>
                    <a:pt x="187" y="1525"/>
                  </a:lnTo>
                  <a:lnTo>
                    <a:pt x="156" y="1500"/>
                  </a:lnTo>
                  <a:lnTo>
                    <a:pt x="129" y="1476"/>
                  </a:lnTo>
                  <a:lnTo>
                    <a:pt x="104" y="1452"/>
                  </a:lnTo>
                  <a:lnTo>
                    <a:pt x="83" y="1430"/>
                  </a:lnTo>
                  <a:lnTo>
                    <a:pt x="65" y="1410"/>
                  </a:lnTo>
                  <a:lnTo>
                    <a:pt x="49" y="1389"/>
                  </a:lnTo>
                  <a:lnTo>
                    <a:pt x="37" y="1372"/>
                  </a:lnTo>
                  <a:lnTo>
                    <a:pt x="27" y="1357"/>
                  </a:lnTo>
                  <a:lnTo>
                    <a:pt x="19" y="1342"/>
                  </a:lnTo>
                  <a:lnTo>
                    <a:pt x="12" y="1331"/>
                  </a:lnTo>
                  <a:lnTo>
                    <a:pt x="8" y="1322"/>
                  </a:lnTo>
                  <a:lnTo>
                    <a:pt x="5" y="1315"/>
                  </a:lnTo>
                  <a:lnTo>
                    <a:pt x="4" y="1312"/>
                  </a:lnTo>
                  <a:lnTo>
                    <a:pt x="0" y="1296"/>
                  </a:lnTo>
                  <a:lnTo>
                    <a:pt x="1" y="1279"/>
                  </a:lnTo>
                  <a:lnTo>
                    <a:pt x="4" y="1258"/>
                  </a:lnTo>
                  <a:lnTo>
                    <a:pt x="9" y="1228"/>
                  </a:lnTo>
                  <a:lnTo>
                    <a:pt x="16" y="1191"/>
                  </a:lnTo>
                  <a:lnTo>
                    <a:pt x="26" y="1150"/>
                  </a:lnTo>
                  <a:lnTo>
                    <a:pt x="35" y="1103"/>
                  </a:lnTo>
                  <a:lnTo>
                    <a:pt x="47" y="1052"/>
                  </a:lnTo>
                  <a:lnTo>
                    <a:pt x="61" y="999"/>
                  </a:lnTo>
                  <a:lnTo>
                    <a:pt x="77" y="944"/>
                  </a:lnTo>
                  <a:lnTo>
                    <a:pt x="94" y="887"/>
                  </a:lnTo>
                  <a:lnTo>
                    <a:pt x="114" y="830"/>
                  </a:lnTo>
                  <a:lnTo>
                    <a:pt x="136" y="772"/>
                  </a:lnTo>
                  <a:lnTo>
                    <a:pt x="159" y="718"/>
                  </a:lnTo>
                  <a:lnTo>
                    <a:pt x="184" y="664"/>
                  </a:lnTo>
                  <a:lnTo>
                    <a:pt x="212" y="613"/>
                  </a:lnTo>
                  <a:lnTo>
                    <a:pt x="241" y="567"/>
                  </a:lnTo>
                  <a:lnTo>
                    <a:pt x="274" y="526"/>
                  </a:lnTo>
                  <a:lnTo>
                    <a:pt x="308" y="491"/>
                  </a:lnTo>
                  <a:lnTo>
                    <a:pt x="345" y="461"/>
                  </a:lnTo>
                  <a:lnTo>
                    <a:pt x="372" y="444"/>
                  </a:lnTo>
                  <a:lnTo>
                    <a:pt x="406" y="423"/>
                  </a:lnTo>
                  <a:lnTo>
                    <a:pt x="445" y="400"/>
                  </a:lnTo>
                  <a:lnTo>
                    <a:pt x="488" y="374"/>
                  </a:lnTo>
                  <a:lnTo>
                    <a:pt x="536" y="347"/>
                  </a:lnTo>
                  <a:lnTo>
                    <a:pt x="587" y="317"/>
                  </a:lnTo>
                  <a:lnTo>
                    <a:pt x="642" y="287"/>
                  </a:lnTo>
                  <a:lnTo>
                    <a:pt x="697" y="256"/>
                  </a:lnTo>
                  <a:lnTo>
                    <a:pt x="753" y="225"/>
                  </a:lnTo>
                  <a:lnTo>
                    <a:pt x="810" y="193"/>
                  </a:lnTo>
                  <a:lnTo>
                    <a:pt x="867" y="162"/>
                  </a:lnTo>
                  <a:lnTo>
                    <a:pt x="922" y="132"/>
                  </a:lnTo>
                  <a:lnTo>
                    <a:pt x="975" y="104"/>
                  </a:lnTo>
                  <a:lnTo>
                    <a:pt x="1025" y="77"/>
                  </a:lnTo>
                  <a:lnTo>
                    <a:pt x="1073" y="51"/>
                  </a:lnTo>
                  <a:lnTo>
                    <a:pt x="1115" y="28"/>
                  </a:lnTo>
                  <a:lnTo>
                    <a:pt x="1153" y="9"/>
                  </a:lnTo>
                  <a:lnTo>
                    <a:pt x="1168" y="2"/>
                  </a:lnTo>
                  <a:lnTo>
                    <a:pt x="1184"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5" name="Freeform 52"/>
            <p:cNvSpPr>
              <a:spLocks/>
            </p:cNvSpPr>
            <p:nvPr/>
          </p:nvSpPr>
          <p:spPr bwMode="auto">
            <a:xfrm>
              <a:off x="3006725" y="1285875"/>
              <a:ext cx="2232025" cy="1770063"/>
            </a:xfrm>
            <a:custGeom>
              <a:avLst/>
              <a:gdLst>
                <a:gd name="T0" fmla="*/ 1703 w 2812"/>
                <a:gd name="T1" fmla="*/ 21 h 2229"/>
                <a:gd name="T2" fmla="*/ 2028 w 2812"/>
                <a:gd name="T3" fmla="*/ 110 h 2229"/>
                <a:gd name="T4" fmla="*/ 2276 w 2812"/>
                <a:gd name="T5" fmla="*/ 272 h 2229"/>
                <a:gd name="T6" fmla="*/ 2455 w 2812"/>
                <a:gd name="T7" fmla="*/ 514 h 2229"/>
                <a:gd name="T8" fmla="*/ 2562 w 2812"/>
                <a:gd name="T9" fmla="*/ 844 h 2229"/>
                <a:gd name="T10" fmla="*/ 2701 w 2812"/>
                <a:gd name="T11" fmla="*/ 1036 h 2229"/>
                <a:gd name="T12" fmla="*/ 2797 w 2812"/>
                <a:gd name="T13" fmla="*/ 1114 h 2229"/>
                <a:gd name="T14" fmla="*/ 2808 w 2812"/>
                <a:gd name="T15" fmla="*/ 1820 h 2229"/>
                <a:gd name="T16" fmla="*/ 2731 w 2812"/>
                <a:gd name="T17" fmla="*/ 1917 h 2229"/>
                <a:gd name="T18" fmla="*/ 2596 w 2812"/>
                <a:gd name="T19" fmla="*/ 1940 h 2229"/>
                <a:gd name="T20" fmla="*/ 2470 w 2812"/>
                <a:gd name="T21" fmla="*/ 2050 h 2229"/>
                <a:gd name="T22" fmla="*/ 2215 w 2812"/>
                <a:gd name="T23" fmla="*/ 2140 h 2229"/>
                <a:gd name="T24" fmla="*/ 1849 w 2812"/>
                <a:gd name="T25" fmla="*/ 2178 h 2229"/>
                <a:gd name="T26" fmla="*/ 1589 w 2812"/>
                <a:gd name="T27" fmla="*/ 2214 h 2229"/>
                <a:gd name="T28" fmla="*/ 1328 w 2812"/>
                <a:gd name="T29" fmla="*/ 2225 h 2229"/>
                <a:gd name="T30" fmla="*/ 1245 w 2812"/>
                <a:gd name="T31" fmla="*/ 2160 h 2229"/>
                <a:gd name="T32" fmla="*/ 1245 w 2812"/>
                <a:gd name="T33" fmla="*/ 2051 h 2229"/>
                <a:gd name="T34" fmla="*/ 1328 w 2812"/>
                <a:gd name="T35" fmla="*/ 1986 h 2229"/>
                <a:gd name="T36" fmla="*/ 1585 w 2812"/>
                <a:gd name="T37" fmla="*/ 1994 h 2229"/>
                <a:gd name="T38" fmla="*/ 1693 w 2812"/>
                <a:gd name="T39" fmla="*/ 2050 h 2229"/>
                <a:gd name="T40" fmla="*/ 1986 w 2812"/>
                <a:gd name="T41" fmla="*/ 2040 h 2229"/>
                <a:gd name="T42" fmla="*/ 2222 w 2812"/>
                <a:gd name="T43" fmla="*/ 2006 h 2229"/>
                <a:gd name="T44" fmla="*/ 2375 w 2812"/>
                <a:gd name="T45" fmla="*/ 1955 h 2229"/>
                <a:gd name="T46" fmla="*/ 2367 w 2812"/>
                <a:gd name="T47" fmla="*/ 1899 h 2229"/>
                <a:gd name="T48" fmla="*/ 2313 w 2812"/>
                <a:gd name="T49" fmla="*/ 1786 h 2229"/>
                <a:gd name="T50" fmla="*/ 2340 w 2812"/>
                <a:gd name="T51" fmla="*/ 1093 h 2229"/>
                <a:gd name="T52" fmla="*/ 2362 w 2812"/>
                <a:gd name="T53" fmla="*/ 895 h 2229"/>
                <a:gd name="T54" fmla="*/ 2274 w 2812"/>
                <a:gd name="T55" fmla="*/ 611 h 2229"/>
                <a:gd name="T56" fmla="*/ 2120 w 2812"/>
                <a:gd name="T57" fmla="*/ 408 h 2229"/>
                <a:gd name="T58" fmla="*/ 1897 w 2812"/>
                <a:gd name="T59" fmla="*/ 278 h 2229"/>
                <a:gd name="T60" fmla="*/ 1591 w 2812"/>
                <a:gd name="T61" fmla="*/ 215 h 2229"/>
                <a:gd name="T62" fmla="*/ 1225 w 2812"/>
                <a:gd name="T63" fmla="*/ 215 h 2229"/>
                <a:gd name="T64" fmla="*/ 932 w 2812"/>
                <a:gd name="T65" fmla="*/ 274 h 2229"/>
                <a:gd name="T66" fmla="*/ 719 w 2812"/>
                <a:gd name="T67" fmla="*/ 388 h 2229"/>
                <a:gd name="T68" fmla="*/ 574 w 2812"/>
                <a:gd name="T69" fmla="*/ 548 h 2229"/>
                <a:gd name="T70" fmla="*/ 483 w 2812"/>
                <a:gd name="T71" fmla="*/ 751 h 2229"/>
                <a:gd name="T72" fmla="*/ 434 w 2812"/>
                <a:gd name="T73" fmla="*/ 988 h 2229"/>
                <a:gd name="T74" fmla="*/ 486 w 2812"/>
                <a:gd name="T75" fmla="*/ 1118 h 2229"/>
                <a:gd name="T76" fmla="*/ 495 w 2812"/>
                <a:gd name="T77" fmla="*/ 1820 h 2229"/>
                <a:gd name="T78" fmla="*/ 418 w 2812"/>
                <a:gd name="T79" fmla="*/ 1917 h 2229"/>
                <a:gd name="T80" fmla="*/ 112 w 2812"/>
                <a:gd name="T81" fmla="*/ 1928 h 2229"/>
                <a:gd name="T82" fmla="*/ 15 w 2812"/>
                <a:gd name="T83" fmla="*/ 1850 h 2229"/>
                <a:gd name="T84" fmla="*/ 4 w 2812"/>
                <a:gd name="T85" fmla="*/ 1143 h 2229"/>
                <a:gd name="T86" fmla="*/ 82 w 2812"/>
                <a:gd name="T87" fmla="*/ 1047 h 2229"/>
                <a:gd name="T88" fmla="*/ 235 w 2812"/>
                <a:gd name="T89" fmla="*/ 937 h 2229"/>
                <a:gd name="T90" fmla="*/ 322 w 2812"/>
                <a:gd name="T91" fmla="*/ 592 h 2229"/>
                <a:gd name="T92" fmla="*/ 485 w 2812"/>
                <a:gd name="T93" fmla="*/ 324 h 2229"/>
                <a:gd name="T94" fmla="*/ 715 w 2812"/>
                <a:gd name="T95" fmla="*/ 144 h 2229"/>
                <a:gd name="T96" fmla="*/ 1022 w 2812"/>
                <a:gd name="T97" fmla="*/ 37 h 2229"/>
                <a:gd name="T98" fmla="*/ 1406 w 2812"/>
                <a:gd name="T99" fmla="*/ 0 h 2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12" h="2229">
                  <a:moveTo>
                    <a:pt x="1406" y="0"/>
                  </a:moveTo>
                  <a:lnTo>
                    <a:pt x="1510" y="3"/>
                  </a:lnTo>
                  <a:lnTo>
                    <a:pt x="1609" y="10"/>
                  </a:lnTo>
                  <a:lnTo>
                    <a:pt x="1703" y="21"/>
                  </a:lnTo>
                  <a:lnTo>
                    <a:pt x="1791" y="37"/>
                  </a:lnTo>
                  <a:lnTo>
                    <a:pt x="1875" y="56"/>
                  </a:lnTo>
                  <a:lnTo>
                    <a:pt x="1953" y="81"/>
                  </a:lnTo>
                  <a:lnTo>
                    <a:pt x="2028" y="110"/>
                  </a:lnTo>
                  <a:lnTo>
                    <a:pt x="2097" y="144"/>
                  </a:lnTo>
                  <a:lnTo>
                    <a:pt x="2162" y="183"/>
                  </a:lnTo>
                  <a:lnTo>
                    <a:pt x="2222" y="225"/>
                  </a:lnTo>
                  <a:lnTo>
                    <a:pt x="2276" y="272"/>
                  </a:lnTo>
                  <a:lnTo>
                    <a:pt x="2328" y="324"/>
                  </a:lnTo>
                  <a:lnTo>
                    <a:pt x="2374" y="381"/>
                  </a:lnTo>
                  <a:lnTo>
                    <a:pt x="2415" y="442"/>
                  </a:lnTo>
                  <a:lnTo>
                    <a:pt x="2455" y="514"/>
                  </a:lnTo>
                  <a:lnTo>
                    <a:pt x="2491" y="592"/>
                  </a:lnTo>
                  <a:lnTo>
                    <a:pt x="2519" y="672"/>
                  </a:lnTo>
                  <a:lnTo>
                    <a:pt x="2543" y="756"/>
                  </a:lnTo>
                  <a:lnTo>
                    <a:pt x="2562" y="844"/>
                  </a:lnTo>
                  <a:lnTo>
                    <a:pt x="2577" y="937"/>
                  </a:lnTo>
                  <a:lnTo>
                    <a:pt x="2588" y="1033"/>
                  </a:lnTo>
                  <a:lnTo>
                    <a:pt x="2668" y="1033"/>
                  </a:lnTo>
                  <a:lnTo>
                    <a:pt x="2701" y="1036"/>
                  </a:lnTo>
                  <a:lnTo>
                    <a:pt x="2731" y="1047"/>
                  </a:lnTo>
                  <a:lnTo>
                    <a:pt x="2758" y="1065"/>
                  </a:lnTo>
                  <a:lnTo>
                    <a:pt x="2779" y="1086"/>
                  </a:lnTo>
                  <a:lnTo>
                    <a:pt x="2797" y="1114"/>
                  </a:lnTo>
                  <a:lnTo>
                    <a:pt x="2808" y="1143"/>
                  </a:lnTo>
                  <a:lnTo>
                    <a:pt x="2812" y="1177"/>
                  </a:lnTo>
                  <a:lnTo>
                    <a:pt x="2812" y="1786"/>
                  </a:lnTo>
                  <a:lnTo>
                    <a:pt x="2808" y="1820"/>
                  </a:lnTo>
                  <a:lnTo>
                    <a:pt x="2797" y="1850"/>
                  </a:lnTo>
                  <a:lnTo>
                    <a:pt x="2779" y="1877"/>
                  </a:lnTo>
                  <a:lnTo>
                    <a:pt x="2758" y="1899"/>
                  </a:lnTo>
                  <a:lnTo>
                    <a:pt x="2731" y="1917"/>
                  </a:lnTo>
                  <a:lnTo>
                    <a:pt x="2701" y="1928"/>
                  </a:lnTo>
                  <a:lnTo>
                    <a:pt x="2668" y="1930"/>
                  </a:lnTo>
                  <a:lnTo>
                    <a:pt x="2603" y="1930"/>
                  </a:lnTo>
                  <a:lnTo>
                    <a:pt x="2596" y="1940"/>
                  </a:lnTo>
                  <a:lnTo>
                    <a:pt x="2590" y="1951"/>
                  </a:lnTo>
                  <a:lnTo>
                    <a:pt x="2557" y="1986"/>
                  </a:lnTo>
                  <a:lnTo>
                    <a:pt x="2518" y="2020"/>
                  </a:lnTo>
                  <a:lnTo>
                    <a:pt x="2470" y="2050"/>
                  </a:lnTo>
                  <a:lnTo>
                    <a:pt x="2417" y="2077"/>
                  </a:lnTo>
                  <a:lnTo>
                    <a:pt x="2356" y="2102"/>
                  </a:lnTo>
                  <a:lnTo>
                    <a:pt x="2290" y="2122"/>
                  </a:lnTo>
                  <a:lnTo>
                    <a:pt x="2215" y="2140"/>
                  </a:lnTo>
                  <a:lnTo>
                    <a:pt x="2134" y="2153"/>
                  </a:lnTo>
                  <a:lnTo>
                    <a:pt x="2046" y="2165"/>
                  </a:lnTo>
                  <a:lnTo>
                    <a:pt x="1951" y="2172"/>
                  </a:lnTo>
                  <a:lnTo>
                    <a:pt x="1849" y="2178"/>
                  </a:lnTo>
                  <a:lnTo>
                    <a:pt x="1739" y="2179"/>
                  </a:lnTo>
                  <a:lnTo>
                    <a:pt x="1632" y="2178"/>
                  </a:lnTo>
                  <a:lnTo>
                    <a:pt x="1612" y="2198"/>
                  </a:lnTo>
                  <a:lnTo>
                    <a:pt x="1589" y="2214"/>
                  </a:lnTo>
                  <a:lnTo>
                    <a:pt x="1561" y="2225"/>
                  </a:lnTo>
                  <a:lnTo>
                    <a:pt x="1532" y="2229"/>
                  </a:lnTo>
                  <a:lnTo>
                    <a:pt x="1357" y="2229"/>
                  </a:lnTo>
                  <a:lnTo>
                    <a:pt x="1328" y="2225"/>
                  </a:lnTo>
                  <a:lnTo>
                    <a:pt x="1302" y="2216"/>
                  </a:lnTo>
                  <a:lnTo>
                    <a:pt x="1279" y="2202"/>
                  </a:lnTo>
                  <a:lnTo>
                    <a:pt x="1260" y="2183"/>
                  </a:lnTo>
                  <a:lnTo>
                    <a:pt x="1245" y="2160"/>
                  </a:lnTo>
                  <a:lnTo>
                    <a:pt x="1236" y="2134"/>
                  </a:lnTo>
                  <a:lnTo>
                    <a:pt x="1233" y="2106"/>
                  </a:lnTo>
                  <a:lnTo>
                    <a:pt x="1236" y="2077"/>
                  </a:lnTo>
                  <a:lnTo>
                    <a:pt x="1245" y="2051"/>
                  </a:lnTo>
                  <a:lnTo>
                    <a:pt x="1260" y="2028"/>
                  </a:lnTo>
                  <a:lnTo>
                    <a:pt x="1279" y="2009"/>
                  </a:lnTo>
                  <a:lnTo>
                    <a:pt x="1302" y="1996"/>
                  </a:lnTo>
                  <a:lnTo>
                    <a:pt x="1328" y="1986"/>
                  </a:lnTo>
                  <a:lnTo>
                    <a:pt x="1357" y="1982"/>
                  </a:lnTo>
                  <a:lnTo>
                    <a:pt x="1532" y="1982"/>
                  </a:lnTo>
                  <a:lnTo>
                    <a:pt x="1559" y="1986"/>
                  </a:lnTo>
                  <a:lnTo>
                    <a:pt x="1585" y="1994"/>
                  </a:lnTo>
                  <a:lnTo>
                    <a:pt x="1608" y="2008"/>
                  </a:lnTo>
                  <a:lnTo>
                    <a:pt x="1627" y="2027"/>
                  </a:lnTo>
                  <a:lnTo>
                    <a:pt x="1642" y="2049"/>
                  </a:lnTo>
                  <a:lnTo>
                    <a:pt x="1693" y="2050"/>
                  </a:lnTo>
                  <a:lnTo>
                    <a:pt x="1742" y="2050"/>
                  </a:lnTo>
                  <a:lnTo>
                    <a:pt x="1830" y="2049"/>
                  </a:lnTo>
                  <a:lnTo>
                    <a:pt x="1911" y="2046"/>
                  </a:lnTo>
                  <a:lnTo>
                    <a:pt x="1986" y="2040"/>
                  </a:lnTo>
                  <a:lnTo>
                    <a:pt x="2054" y="2035"/>
                  </a:lnTo>
                  <a:lnTo>
                    <a:pt x="2116" y="2027"/>
                  </a:lnTo>
                  <a:lnTo>
                    <a:pt x="2172" y="2017"/>
                  </a:lnTo>
                  <a:lnTo>
                    <a:pt x="2222" y="2006"/>
                  </a:lnTo>
                  <a:lnTo>
                    <a:pt x="2268" y="1994"/>
                  </a:lnTo>
                  <a:lnTo>
                    <a:pt x="2307" y="1982"/>
                  </a:lnTo>
                  <a:lnTo>
                    <a:pt x="2344" y="1968"/>
                  </a:lnTo>
                  <a:lnTo>
                    <a:pt x="2375" y="1955"/>
                  </a:lnTo>
                  <a:lnTo>
                    <a:pt x="2402" y="1941"/>
                  </a:lnTo>
                  <a:lnTo>
                    <a:pt x="2425" y="1928"/>
                  </a:lnTo>
                  <a:lnTo>
                    <a:pt x="2394" y="1917"/>
                  </a:lnTo>
                  <a:lnTo>
                    <a:pt x="2367" y="1899"/>
                  </a:lnTo>
                  <a:lnTo>
                    <a:pt x="2345" y="1877"/>
                  </a:lnTo>
                  <a:lnTo>
                    <a:pt x="2328" y="1850"/>
                  </a:lnTo>
                  <a:lnTo>
                    <a:pt x="2317" y="1820"/>
                  </a:lnTo>
                  <a:lnTo>
                    <a:pt x="2313" y="1786"/>
                  </a:lnTo>
                  <a:lnTo>
                    <a:pt x="2313" y="1177"/>
                  </a:lnTo>
                  <a:lnTo>
                    <a:pt x="2317" y="1146"/>
                  </a:lnTo>
                  <a:lnTo>
                    <a:pt x="2326" y="1118"/>
                  </a:lnTo>
                  <a:lnTo>
                    <a:pt x="2340" y="1093"/>
                  </a:lnTo>
                  <a:lnTo>
                    <a:pt x="2360" y="1071"/>
                  </a:lnTo>
                  <a:lnTo>
                    <a:pt x="2383" y="1054"/>
                  </a:lnTo>
                  <a:lnTo>
                    <a:pt x="2374" y="972"/>
                  </a:lnTo>
                  <a:lnTo>
                    <a:pt x="2362" y="895"/>
                  </a:lnTo>
                  <a:lnTo>
                    <a:pt x="2345" y="819"/>
                  </a:lnTo>
                  <a:lnTo>
                    <a:pt x="2326" y="745"/>
                  </a:lnTo>
                  <a:lnTo>
                    <a:pt x="2302" y="676"/>
                  </a:lnTo>
                  <a:lnTo>
                    <a:pt x="2274" y="611"/>
                  </a:lnTo>
                  <a:lnTo>
                    <a:pt x="2240" y="551"/>
                  </a:lnTo>
                  <a:lnTo>
                    <a:pt x="2204" y="499"/>
                  </a:lnTo>
                  <a:lnTo>
                    <a:pt x="2165" y="452"/>
                  </a:lnTo>
                  <a:lnTo>
                    <a:pt x="2120" y="408"/>
                  </a:lnTo>
                  <a:lnTo>
                    <a:pt x="2071" y="369"/>
                  </a:lnTo>
                  <a:lnTo>
                    <a:pt x="2017" y="335"/>
                  </a:lnTo>
                  <a:lnTo>
                    <a:pt x="1959" y="305"/>
                  </a:lnTo>
                  <a:lnTo>
                    <a:pt x="1897" y="278"/>
                  </a:lnTo>
                  <a:lnTo>
                    <a:pt x="1827" y="256"/>
                  </a:lnTo>
                  <a:lnTo>
                    <a:pt x="1754" y="238"/>
                  </a:lnTo>
                  <a:lnTo>
                    <a:pt x="1675" y="225"/>
                  </a:lnTo>
                  <a:lnTo>
                    <a:pt x="1591" y="215"/>
                  </a:lnTo>
                  <a:lnTo>
                    <a:pt x="1502" y="208"/>
                  </a:lnTo>
                  <a:lnTo>
                    <a:pt x="1406" y="207"/>
                  </a:lnTo>
                  <a:lnTo>
                    <a:pt x="1313" y="208"/>
                  </a:lnTo>
                  <a:lnTo>
                    <a:pt x="1225" y="215"/>
                  </a:lnTo>
                  <a:lnTo>
                    <a:pt x="1144" y="225"/>
                  </a:lnTo>
                  <a:lnTo>
                    <a:pt x="1068" y="237"/>
                  </a:lnTo>
                  <a:lnTo>
                    <a:pt x="997" y="255"/>
                  </a:lnTo>
                  <a:lnTo>
                    <a:pt x="932" y="274"/>
                  </a:lnTo>
                  <a:lnTo>
                    <a:pt x="871" y="298"/>
                  </a:lnTo>
                  <a:lnTo>
                    <a:pt x="817" y="324"/>
                  </a:lnTo>
                  <a:lnTo>
                    <a:pt x="765" y="354"/>
                  </a:lnTo>
                  <a:lnTo>
                    <a:pt x="719" y="388"/>
                  </a:lnTo>
                  <a:lnTo>
                    <a:pt x="677" y="423"/>
                  </a:lnTo>
                  <a:lnTo>
                    <a:pt x="639" y="462"/>
                  </a:lnTo>
                  <a:lnTo>
                    <a:pt x="604" y="503"/>
                  </a:lnTo>
                  <a:lnTo>
                    <a:pt x="574" y="548"/>
                  </a:lnTo>
                  <a:lnTo>
                    <a:pt x="546" y="596"/>
                  </a:lnTo>
                  <a:lnTo>
                    <a:pt x="523" y="645"/>
                  </a:lnTo>
                  <a:lnTo>
                    <a:pt x="501" y="696"/>
                  </a:lnTo>
                  <a:lnTo>
                    <a:pt x="483" y="751"/>
                  </a:lnTo>
                  <a:lnTo>
                    <a:pt x="467" y="806"/>
                  </a:lnTo>
                  <a:lnTo>
                    <a:pt x="455" y="865"/>
                  </a:lnTo>
                  <a:lnTo>
                    <a:pt x="444" y="926"/>
                  </a:lnTo>
                  <a:lnTo>
                    <a:pt x="434" y="988"/>
                  </a:lnTo>
                  <a:lnTo>
                    <a:pt x="428" y="1052"/>
                  </a:lnTo>
                  <a:lnTo>
                    <a:pt x="451" y="1070"/>
                  </a:lnTo>
                  <a:lnTo>
                    <a:pt x="471" y="1092"/>
                  </a:lnTo>
                  <a:lnTo>
                    <a:pt x="486" y="1118"/>
                  </a:lnTo>
                  <a:lnTo>
                    <a:pt x="495" y="1146"/>
                  </a:lnTo>
                  <a:lnTo>
                    <a:pt x="499" y="1177"/>
                  </a:lnTo>
                  <a:lnTo>
                    <a:pt x="499" y="1786"/>
                  </a:lnTo>
                  <a:lnTo>
                    <a:pt x="495" y="1820"/>
                  </a:lnTo>
                  <a:lnTo>
                    <a:pt x="485" y="1850"/>
                  </a:lnTo>
                  <a:lnTo>
                    <a:pt x="467" y="1877"/>
                  </a:lnTo>
                  <a:lnTo>
                    <a:pt x="445" y="1899"/>
                  </a:lnTo>
                  <a:lnTo>
                    <a:pt x="418" y="1917"/>
                  </a:lnTo>
                  <a:lnTo>
                    <a:pt x="388" y="1928"/>
                  </a:lnTo>
                  <a:lnTo>
                    <a:pt x="356" y="1930"/>
                  </a:lnTo>
                  <a:lnTo>
                    <a:pt x="144" y="1930"/>
                  </a:lnTo>
                  <a:lnTo>
                    <a:pt x="112" y="1928"/>
                  </a:lnTo>
                  <a:lnTo>
                    <a:pt x="82" y="1917"/>
                  </a:lnTo>
                  <a:lnTo>
                    <a:pt x="55" y="1899"/>
                  </a:lnTo>
                  <a:lnTo>
                    <a:pt x="33" y="1877"/>
                  </a:lnTo>
                  <a:lnTo>
                    <a:pt x="15" y="1850"/>
                  </a:lnTo>
                  <a:lnTo>
                    <a:pt x="4" y="1820"/>
                  </a:lnTo>
                  <a:lnTo>
                    <a:pt x="0" y="1786"/>
                  </a:lnTo>
                  <a:lnTo>
                    <a:pt x="0" y="1177"/>
                  </a:lnTo>
                  <a:lnTo>
                    <a:pt x="4" y="1143"/>
                  </a:lnTo>
                  <a:lnTo>
                    <a:pt x="15" y="1114"/>
                  </a:lnTo>
                  <a:lnTo>
                    <a:pt x="33" y="1086"/>
                  </a:lnTo>
                  <a:lnTo>
                    <a:pt x="55" y="1065"/>
                  </a:lnTo>
                  <a:lnTo>
                    <a:pt x="82" y="1047"/>
                  </a:lnTo>
                  <a:lnTo>
                    <a:pt x="112" y="1036"/>
                  </a:lnTo>
                  <a:lnTo>
                    <a:pt x="144" y="1033"/>
                  </a:lnTo>
                  <a:lnTo>
                    <a:pt x="224" y="1033"/>
                  </a:lnTo>
                  <a:lnTo>
                    <a:pt x="235" y="937"/>
                  </a:lnTo>
                  <a:lnTo>
                    <a:pt x="250" y="844"/>
                  </a:lnTo>
                  <a:lnTo>
                    <a:pt x="269" y="756"/>
                  </a:lnTo>
                  <a:lnTo>
                    <a:pt x="293" y="672"/>
                  </a:lnTo>
                  <a:lnTo>
                    <a:pt x="322" y="592"/>
                  </a:lnTo>
                  <a:lnTo>
                    <a:pt x="357" y="514"/>
                  </a:lnTo>
                  <a:lnTo>
                    <a:pt x="398" y="442"/>
                  </a:lnTo>
                  <a:lnTo>
                    <a:pt x="438" y="381"/>
                  </a:lnTo>
                  <a:lnTo>
                    <a:pt x="485" y="324"/>
                  </a:lnTo>
                  <a:lnTo>
                    <a:pt x="535" y="272"/>
                  </a:lnTo>
                  <a:lnTo>
                    <a:pt x="590" y="225"/>
                  </a:lnTo>
                  <a:lnTo>
                    <a:pt x="650" y="183"/>
                  </a:lnTo>
                  <a:lnTo>
                    <a:pt x="715" y="144"/>
                  </a:lnTo>
                  <a:lnTo>
                    <a:pt x="784" y="110"/>
                  </a:lnTo>
                  <a:lnTo>
                    <a:pt x="859" y="81"/>
                  </a:lnTo>
                  <a:lnTo>
                    <a:pt x="938" y="56"/>
                  </a:lnTo>
                  <a:lnTo>
                    <a:pt x="1022" y="37"/>
                  </a:lnTo>
                  <a:lnTo>
                    <a:pt x="1110" y="21"/>
                  </a:lnTo>
                  <a:lnTo>
                    <a:pt x="1203" y="10"/>
                  </a:lnTo>
                  <a:lnTo>
                    <a:pt x="1302" y="3"/>
                  </a:lnTo>
                  <a:lnTo>
                    <a:pt x="140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6" name="Freeform 53"/>
            <p:cNvSpPr>
              <a:spLocks/>
            </p:cNvSpPr>
            <p:nvPr/>
          </p:nvSpPr>
          <p:spPr bwMode="auto">
            <a:xfrm>
              <a:off x="3443288" y="1543050"/>
              <a:ext cx="1357313" cy="1768475"/>
            </a:xfrm>
            <a:custGeom>
              <a:avLst/>
              <a:gdLst>
                <a:gd name="T0" fmla="*/ 947 w 1709"/>
                <a:gd name="T1" fmla="*/ 3 h 2227"/>
                <a:gd name="T2" fmla="*/ 1114 w 1709"/>
                <a:gd name="T3" fmla="*/ 18 h 2227"/>
                <a:gd name="T4" fmla="*/ 1256 w 1709"/>
                <a:gd name="T5" fmla="*/ 49 h 2227"/>
                <a:gd name="T6" fmla="*/ 1377 w 1709"/>
                <a:gd name="T7" fmla="*/ 96 h 2227"/>
                <a:gd name="T8" fmla="*/ 1477 w 1709"/>
                <a:gd name="T9" fmla="*/ 160 h 2227"/>
                <a:gd name="T10" fmla="*/ 1557 w 1709"/>
                <a:gd name="T11" fmla="*/ 242 h 2227"/>
                <a:gd name="T12" fmla="*/ 1617 w 1709"/>
                <a:gd name="T13" fmla="*/ 338 h 2227"/>
                <a:gd name="T14" fmla="*/ 1663 w 1709"/>
                <a:gd name="T15" fmla="*/ 457 h 2227"/>
                <a:gd name="T16" fmla="*/ 1697 w 1709"/>
                <a:gd name="T17" fmla="*/ 601 h 2227"/>
                <a:gd name="T18" fmla="*/ 1687 w 1709"/>
                <a:gd name="T19" fmla="*/ 712 h 2227"/>
                <a:gd name="T20" fmla="*/ 1656 w 1709"/>
                <a:gd name="T21" fmla="*/ 779 h 2227"/>
                <a:gd name="T22" fmla="*/ 1645 w 1709"/>
                <a:gd name="T23" fmla="*/ 853 h 2227"/>
                <a:gd name="T24" fmla="*/ 1648 w 1709"/>
                <a:gd name="T25" fmla="*/ 1498 h 2227"/>
                <a:gd name="T26" fmla="*/ 1664 w 1709"/>
                <a:gd name="T27" fmla="*/ 1563 h 2227"/>
                <a:gd name="T28" fmla="*/ 1582 w 1709"/>
                <a:gd name="T29" fmla="*/ 1581 h 2227"/>
                <a:gd name="T30" fmla="*/ 1476 w 1709"/>
                <a:gd name="T31" fmla="*/ 1595 h 2227"/>
                <a:gd name="T32" fmla="*/ 1347 w 1709"/>
                <a:gd name="T33" fmla="*/ 1605 h 2227"/>
                <a:gd name="T34" fmla="*/ 1191 w 1709"/>
                <a:gd name="T35" fmla="*/ 1609 h 2227"/>
                <a:gd name="T36" fmla="*/ 1119 w 1709"/>
                <a:gd name="T37" fmla="*/ 1585 h 2227"/>
                <a:gd name="T38" fmla="*/ 1054 w 1709"/>
                <a:gd name="T39" fmla="*/ 1552 h 2227"/>
                <a:gd name="T40" fmla="*/ 981 w 1709"/>
                <a:gd name="T41" fmla="*/ 1541 h 2227"/>
                <a:gd name="T42" fmla="*/ 762 w 1709"/>
                <a:gd name="T43" fmla="*/ 1545 h 2227"/>
                <a:gd name="T44" fmla="*/ 684 w 1709"/>
                <a:gd name="T45" fmla="*/ 1574 h 2227"/>
                <a:gd name="T46" fmla="*/ 621 w 1709"/>
                <a:gd name="T47" fmla="*/ 1627 h 2227"/>
                <a:gd name="T48" fmla="*/ 581 w 1709"/>
                <a:gd name="T49" fmla="*/ 1697 h 2227"/>
                <a:gd name="T50" fmla="*/ 566 w 1709"/>
                <a:gd name="T51" fmla="*/ 1782 h 2227"/>
                <a:gd name="T52" fmla="*/ 581 w 1709"/>
                <a:gd name="T53" fmla="*/ 1866 h 2227"/>
                <a:gd name="T54" fmla="*/ 621 w 1709"/>
                <a:gd name="T55" fmla="*/ 1937 h 2227"/>
                <a:gd name="T56" fmla="*/ 684 w 1709"/>
                <a:gd name="T57" fmla="*/ 1990 h 2227"/>
                <a:gd name="T58" fmla="*/ 762 w 1709"/>
                <a:gd name="T59" fmla="*/ 2018 h 2227"/>
                <a:gd name="T60" fmla="*/ 981 w 1709"/>
                <a:gd name="T61" fmla="*/ 2022 h 2227"/>
                <a:gd name="T62" fmla="*/ 1058 w 1709"/>
                <a:gd name="T63" fmla="*/ 2009 h 2227"/>
                <a:gd name="T64" fmla="*/ 1127 w 1709"/>
                <a:gd name="T65" fmla="*/ 1972 h 2227"/>
                <a:gd name="T66" fmla="*/ 1270 w 1709"/>
                <a:gd name="T67" fmla="*/ 1972 h 2227"/>
                <a:gd name="T68" fmla="*/ 1420 w 1709"/>
                <a:gd name="T69" fmla="*/ 1965 h 2227"/>
                <a:gd name="T70" fmla="*/ 1299 w 1709"/>
                <a:gd name="T71" fmla="*/ 2062 h 2227"/>
                <a:gd name="T72" fmla="*/ 1176 w 1709"/>
                <a:gd name="T73" fmla="*/ 2135 h 2227"/>
                <a:gd name="T74" fmla="*/ 1057 w 1709"/>
                <a:gd name="T75" fmla="*/ 2187 h 2227"/>
                <a:gd name="T76" fmla="*/ 948 w 1709"/>
                <a:gd name="T77" fmla="*/ 2218 h 2227"/>
                <a:gd name="T78" fmla="*/ 855 w 1709"/>
                <a:gd name="T79" fmla="*/ 2227 h 2227"/>
                <a:gd name="T80" fmla="*/ 773 w 1709"/>
                <a:gd name="T81" fmla="*/ 2219 h 2227"/>
                <a:gd name="T82" fmla="*/ 677 w 1709"/>
                <a:gd name="T83" fmla="*/ 2195 h 2227"/>
                <a:gd name="T84" fmla="*/ 572 w 1709"/>
                <a:gd name="T85" fmla="*/ 2154 h 2227"/>
                <a:gd name="T86" fmla="*/ 463 w 1709"/>
                <a:gd name="T87" fmla="*/ 2096 h 2227"/>
                <a:gd name="T88" fmla="*/ 353 w 1709"/>
                <a:gd name="T89" fmla="*/ 2018 h 2227"/>
                <a:gd name="T90" fmla="*/ 247 w 1709"/>
                <a:gd name="T91" fmla="*/ 1923 h 2227"/>
                <a:gd name="T92" fmla="*/ 148 w 1709"/>
                <a:gd name="T93" fmla="*/ 1809 h 2227"/>
                <a:gd name="T94" fmla="*/ 62 w 1709"/>
                <a:gd name="T95" fmla="*/ 1676 h 2227"/>
                <a:gd name="T96" fmla="*/ 42 w 1709"/>
                <a:gd name="T97" fmla="*/ 1570 h 2227"/>
                <a:gd name="T98" fmla="*/ 62 w 1709"/>
                <a:gd name="T99" fmla="*/ 1500 h 2227"/>
                <a:gd name="T100" fmla="*/ 65 w 1709"/>
                <a:gd name="T101" fmla="*/ 853 h 2227"/>
                <a:gd name="T102" fmla="*/ 54 w 1709"/>
                <a:gd name="T103" fmla="*/ 777 h 2227"/>
                <a:gd name="T104" fmla="*/ 22 w 1709"/>
                <a:gd name="T105" fmla="*/ 709 h 2227"/>
                <a:gd name="T106" fmla="*/ 11 w 1709"/>
                <a:gd name="T107" fmla="*/ 599 h 2227"/>
                <a:gd name="T108" fmla="*/ 45 w 1709"/>
                <a:gd name="T109" fmla="*/ 457 h 2227"/>
                <a:gd name="T110" fmla="*/ 92 w 1709"/>
                <a:gd name="T111" fmla="*/ 338 h 2227"/>
                <a:gd name="T112" fmla="*/ 153 w 1709"/>
                <a:gd name="T113" fmla="*/ 242 h 2227"/>
                <a:gd name="T114" fmla="*/ 232 w 1709"/>
                <a:gd name="T115" fmla="*/ 163 h 2227"/>
                <a:gd name="T116" fmla="*/ 332 w 1709"/>
                <a:gd name="T117" fmla="*/ 98 h 2227"/>
                <a:gd name="T118" fmla="*/ 454 w 1709"/>
                <a:gd name="T119" fmla="*/ 50 h 2227"/>
                <a:gd name="T120" fmla="*/ 597 w 1709"/>
                <a:gd name="T121" fmla="*/ 18 h 2227"/>
                <a:gd name="T122" fmla="*/ 764 w 1709"/>
                <a:gd name="T123" fmla="*/ 3 h 2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9" h="2227">
                  <a:moveTo>
                    <a:pt x="855" y="0"/>
                  </a:moveTo>
                  <a:lnTo>
                    <a:pt x="947" y="3"/>
                  </a:lnTo>
                  <a:lnTo>
                    <a:pt x="1034" y="8"/>
                  </a:lnTo>
                  <a:lnTo>
                    <a:pt x="1114" y="18"/>
                  </a:lnTo>
                  <a:lnTo>
                    <a:pt x="1188" y="31"/>
                  </a:lnTo>
                  <a:lnTo>
                    <a:pt x="1256" y="49"/>
                  </a:lnTo>
                  <a:lnTo>
                    <a:pt x="1320" y="71"/>
                  </a:lnTo>
                  <a:lnTo>
                    <a:pt x="1377" y="96"/>
                  </a:lnTo>
                  <a:lnTo>
                    <a:pt x="1430" y="126"/>
                  </a:lnTo>
                  <a:lnTo>
                    <a:pt x="1477" y="160"/>
                  </a:lnTo>
                  <a:lnTo>
                    <a:pt x="1519" y="198"/>
                  </a:lnTo>
                  <a:lnTo>
                    <a:pt x="1557" y="242"/>
                  </a:lnTo>
                  <a:lnTo>
                    <a:pt x="1590" y="288"/>
                  </a:lnTo>
                  <a:lnTo>
                    <a:pt x="1617" y="338"/>
                  </a:lnTo>
                  <a:lnTo>
                    <a:pt x="1643" y="395"/>
                  </a:lnTo>
                  <a:lnTo>
                    <a:pt x="1663" y="457"/>
                  </a:lnTo>
                  <a:lnTo>
                    <a:pt x="1682" y="526"/>
                  </a:lnTo>
                  <a:lnTo>
                    <a:pt x="1697" y="601"/>
                  </a:lnTo>
                  <a:lnTo>
                    <a:pt x="1709" y="682"/>
                  </a:lnTo>
                  <a:lnTo>
                    <a:pt x="1687" y="712"/>
                  </a:lnTo>
                  <a:lnTo>
                    <a:pt x="1670" y="743"/>
                  </a:lnTo>
                  <a:lnTo>
                    <a:pt x="1656" y="779"/>
                  </a:lnTo>
                  <a:lnTo>
                    <a:pt x="1648" y="815"/>
                  </a:lnTo>
                  <a:lnTo>
                    <a:pt x="1645" y="853"/>
                  </a:lnTo>
                  <a:lnTo>
                    <a:pt x="1645" y="1462"/>
                  </a:lnTo>
                  <a:lnTo>
                    <a:pt x="1648" y="1498"/>
                  </a:lnTo>
                  <a:lnTo>
                    <a:pt x="1653" y="1532"/>
                  </a:lnTo>
                  <a:lnTo>
                    <a:pt x="1664" y="1563"/>
                  </a:lnTo>
                  <a:lnTo>
                    <a:pt x="1626" y="1572"/>
                  </a:lnTo>
                  <a:lnTo>
                    <a:pt x="1582" y="1581"/>
                  </a:lnTo>
                  <a:lnTo>
                    <a:pt x="1531" y="1589"/>
                  </a:lnTo>
                  <a:lnTo>
                    <a:pt x="1476" y="1595"/>
                  </a:lnTo>
                  <a:lnTo>
                    <a:pt x="1415" y="1601"/>
                  </a:lnTo>
                  <a:lnTo>
                    <a:pt x="1347" y="1605"/>
                  </a:lnTo>
                  <a:lnTo>
                    <a:pt x="1272" y="1608"/>
                  </a:lnTo>
                  <a:lnTo>
                    <a:pt x="1191" y="1609"/>
                  </a:lnTo>
                  <a:lnTo>
                    <a:pt x="1147" y="1609"/>
                  </a:lnTo>
                  <a:lnTo>
                    <a:pt x="1119" y="1585"/>
                  </a:lnTo>
                  <a:lnTo>
                    <a:pt x="1088" y="1567"/>
                  </a:lnTo>
                  <a:lnTo>
                    <a:pt x="1054" y="1552"/>
                  </a:lnTo>
                  <a:lnTo>
                    <a:pt x="1019" y="1544"/>
                  </a:lnTo>
                  <a:lnTo>
                    <a:pt x="981" y="1541"/>
                  </a:lnTo>
                  <a:lnTo>
                    <a:pt x="806" y="1541"/>
                  </a:lnTo>
                  <a:lnTo>
                    <a:pt x="762" y="1545"/>
                  </a:lnTo>
                  <a:lnTo>
                    <a:pt x="722" y="1556"/>
                  </a:lnTo>
                  <a:lnTo>
                    <a:pt x="684" y="1574"/>
                  </a:lnTo>
                  <a:lnTo>
                    <a:pt x="651" y="1598"/>
                  </a:lnTo>
                  <a:lnTo>
                    <a:pt x="621" y="1627"/>
                  </a:lnTo>
                  <a:lnTo>
                    <a:pt x="598" y="1661"/>
                  </a:lnTo>
                  <a:lnTo>
                    <a:pt x="581" y="1697"/>
                  </a:lnTo>
                  <a:lnTo>
                    <a:pt x="568" y="1738"/>
                  </a:lnTo>
                  <a:lnTo>
                    <a:pt x="566" y="1782"/>
                  </a:lnTo>
                  <a:lnTo>
                    <a:pt x="568" y="1825"/>
                  </a:lnTo>
                  <a:lnTo>
                    <a:pt x="581" y="1866"/>
                  </a:lnTo>
                  <a:lnTo>
                    <a:pt x="598" y="1903"/>
                  </a:lnTo>
                  <a:lnTo>
                    <a:pt x="621" y="1937"/>
                  </a:lnTo>
                  <a:lnTo>
                    <a:pt x="651" y="1965"/>
                  </a:lnTo>
                  <a:lnTo>
                    <a:pt x="684" y="1990"/>
                  </a:lnTo>
                  <a:lnTo>
                    <a:pt x="722" y="2007"/>
                  </a:lnTo>
                  <a:lnTo>
                    <a:pt x="762" y="2018"/>
                  </a:lnTo>
                  <a:lnTo>
                    <a:pt x="806" y="2022"/>
                  </a:lnTo>
                  <a:lnTo>
                    <a:pt x="981" y="2022"/>
                  </a:lnTo>
                  <a:lnTo>
                    <a:pt x="1020" y="2020"/>
                  </a:lnTo>
                  <a:lnTo>
                    <a:pt x="1058" y="2009"/>
                  </a:lnTo>
                  <a:lnTo>
                    <a:pt x="1095" y="1994"/>
                  </a:lnTo>
                  <a:lnTo>
                    <a:pt x="1127" y="1972"/>
                  </a:lnTo>
                  <a:lnTo>
                    <a:pt x="1188" y="1972"/>
                  </a:lnTo>
                  <a:lnTo>
                    <a:pt x="1270" y="1972"/>
                  </a:lnTo>
                  <a:lnTo>
                    <a:pt x="1347" y="1969"/>
                  </a:lnTo>
                  <a:lnTo>
                    <a:pt x="1420" y="1965"/>
                  </a:lnTo>
                  <a:lnTo>
                    <a:pt x="1360" y="2017"/>
                  </a:lnTo>
                  <a:lnTo>
                    <a:pt x="1299" y="2062"/>
                  </a:lnTo>
                  <a:lnTo>
                    <a:pt x="1237" y="2101"/>
                  </a:lnTo>
                  <a:lnTo>
                    <a:pt x="1176" y="2135"/>
                  </a:lnTo>
                  <a:lnTo>
                    <a:pt x="1115" y="2164"/>
                  </a:lnTo>
                  <a:lnTo>
                    <a:pt x="1057" y="2187"/>
                  </a:lnTo>
                  <a:lnTo>
                    <a:pt x="1001" y="2204"/>
                  </a:lnTo>
                  <a:lnTo>
                    <a:pt x="948" y="2218"/>
                  </a:lnTo>
                  <a:lnTo>
                    <a:pt x="899" y="2225"/>
                  </a:lnTo>
                  <a:lnTo>
                    <a:pt x="855" y="2227"/>
                  </a:lnTo>
                  <a:lnTo>
                    <a:pt x="817" y="2226"/>
                  </a:lnTo>
                  <a:lnTo>
                    <a:pt x="773" y="2219"/>
                  </a:lnTo>
                  <a:lnTo>
                    <a:pt x="727" y="2210"/>
                  </a:lnTo>
                  <a:lnTo>
                    <a:pt x="677" y="2195"/>
                  </a:lnTo>
                  <a:lnTo>
                    <a:pt x="625" y="2177"/>
                  </a:lnTo>
                  <a:lnTo>
                    <a:pt x="572" y="2154"/>
                  </a:lnTo>
                  <a:lnTo>
                    <a:pt x="518" y="2127"/>
                  </a:lnTo>
                  <a:lnTo>
                    <a:pt x="463" y="2096"/>
                  </a:lnTo>
                  <a:lnTo>
                    <a:pt x="408" y="2059"/>
                  </a:lnTo>
                  <a:lnTo>
                    <a:pt x="353" y="2018"/>
                  </a:lnTo>
                  <a:lnTo>
                    <a:pt x="300" y="1973"/>
                  </a:lnTo>
                  <a:lnTo>
                    <a:pt x="247" y="1923"/>
                  </a:lnTo>
                  <a:lnTo>
                    <a:pt x="197" y="1869"/>
                  </a:lnTo>
                  <a:lnTo>
                    <a:pt x="148" y="1809"/>
                  </a:lnTo>
                  <a:lnTo>
                    <a:pt x="103" y="1745"/>
                  </a:lnTo>
                  <a:lnTo>
                    <a:pt x="62" y="1676"/>
                  </a:lnTo>
                  <a:lnTo>
                    <a:pt x="26" y="1601"/>
                  </a:lnTo>
                  <a:lnTo>
                    <a:pt x="42" y="1570"/>
                  </a:lnTo>
                  <a:lnTo>
                    <a:pt x="54" y="1536"/>
                  </a:lnTo>
                  <a:lnTo>
                    <a:pt x="62" y="1500"/>
                  </a:lnTo>
                  <a:lnTo>
                    <a:pt x="65" y="1462"/>
                  </a:lnTo>
                  <a:lnTo>
                    <a:pt x="65" y="853"/>
                  </a:lnTo>
                  <a:lnTo>
                    <a:pt x="62" y="815"/>
                  </a:lnTo>
                  <a:lnTo>
                    <a:pt x="54" y="777"/>
                  </a:lnTo>
                  <a:lnTo>
                    <a:pt x="41" y="743"/>
                  </a:lnTo>
                  <a:lnTo>
                    <a:pt x="22" y="709"/>
                  </a:lnTo>
                  <a:lnTo>
                    <a:pt x="0" y="679"/>
                  </a:lnTo>
                  <a:lnTo>
                    <a:pt x="11" y="599"/>
                  </a:lnTo>
                  <a:lnTo>
                    <a:pt x="27" y="524"/>
                  </a:lnTo>
                  <a:lnTo>
                    <a:pt x="45" y="457"/>
                  </a:lnTo>
                  <a:lnTo>
                    <a:pt x="66" y="395"/>
                  </a:lnTo>
                  <a:lnTo>
                    <a:pt x="92" y="338"/>
                  </a:lnTo>
                  <a:lnTo>
                    <a:pt x="121" y="288"/>
                  </a:lnTo>
                  <a:lnTo>
                    <a:pt x="153" y="242"/>
                  </a:lnTo>
                  <a:lnTo>
                    <a:pt x="190" y="201"/>
                  </a:lnTo>
                  <a:lnTo>
                    <a:pt x="232" y="163"/>
                  </a:lnTo>
                  <a:lnTo>
                    <a:pt x="279" y="128"/>
                  </a:lnTo>
                  <a:lnTo>
                    <a:pt x="332" y="98"/>
                  </a:lnTo>
                  <a:lnTo>
                    <a:pt x="391" y="72"/>
                  </a:lnTo>
                  <a:lnTo>
                    <a:pt x="454" y="50"/>
                  </a:lnTo>
                  <a:lnTo>
                    <a:pt x="524" y="32"/>
                  </a:lnTo>
                  <a:lnTo>
                    <a:pt x="597" y="18"/>
                  </a:lnTo>
                  <a:lnTo>
                    <a:pt x="678" y="8"/>
                  </a:lnTo>
                  <a:lnTo>
                    <a:pt x="764" y="3"/>
                  </a:lnTo>
                  <a:lnTo>
                    <a:pt x="855"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spTree>
    <p:extLst>
      <p:ext uri="{BB962C8B-B14F-4D97-AF65-F5344CB8AC3E}">
        <p14:creationId xmlns:p14="http://schemas.microsoft.com/office/powerpoint/2010/main" val="4055764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par>
                                <p:cTn id="10" presetID="53" presetClass="entr" presetSubtype="16" fill="hold" nodeType="with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p:cTn id="12" dur="500" fill="hold"/>
                                        <p:tgtEl>
                                          <p:spTgt spid="30"/>
                                        </p:tgtEl>
                                        <p:attrNameLst>
                                          <p:attrName>ppt_w</p:attrName>
                                        </p:attrNameLst>
                                      </p:cBhvr>
                                      <p:tavLst>
                                        <p:tav tm="0">
                                          <p:val>
                                            <p:fltVal val="0"/>
                                          </p:val>
                                        </p:tav>
                                        <p:tav tm="100000">
                                          <p:val>
                                            <p:strVal val="#ppt_w"/>
                                          </p:val>
                                        </p:tav>
                                      </p:tavLst>
                                    </p:anim>
                                    <p:anim calcmode="lin" valueType="num">
                                      <p:cBhvr>
                                        <p:cTn id="13" dur="500" fill="hold"/>
                                        <p:tgtEl>
                                          <p:spTgt spid="30"/>
                                        </p:tgtEl>
                                        <p:attrNameLst>
                                          <p:attrName>ppt_h</p:attrName>
                                        </p:attrNameLst>
                                      </p:cBhvr>
                                      <p:tavLst>
                                        <p:tav tm="0">
                                          <p:val>
                                            <p:fltVal val="0"/>
                                          </p:val>
                                        </p:tav>
                                        <p:tav tm="100000">
                                          <p:val>
                                            <p:strVal val="#ppt_h"/>
                                          </p:val>
                                        </p:tav>
                                      </p:tavLst>
                                    </p:anim>
                                    <p:animEffect transition="in" filter="fade">
                                      <p:cBhvr>
                                        <p:cTn id="14" dur="500"/>
                                        <p:tgtEl>
                                          <p:spTgt spid="30"/>
                                        </p:tgtEl>
                                      </p:cBhvr>
                                    </p:animEffect>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35"/>
                                        </p:tgtEl>
                                        <p:attrNameLst>
                                          <p:attrName>style.visibility</p:attrName>
                                        </p:attrNameLst>
                                      </p:cBhvr>
                                      <p:to>
                                        <p:strVal val="visible"/>
                                      </p:to>
                                    </p:set>
                                    <p:anim calcmode="lin" valueType="num">
                                      <p:cBhvr additive="base">
                                        <p:cTn id="18" dur="500" fill="hold"/>
                                        <p:tgtEl>
                                          <p:spTgt spid="35"/>
                                        </p:tgtEl>
                                        <p:attrNameLst>
                                          <p:attrName>ppt_x</p:attrName>
                                        </p:attrNameLst>
                                      </p:cBhvr>
                                      <p:tavLst>
                                        <p:tav tm="0">
                                          <p:val>
                                            <p:strVal val="#ppt_x"/>
                                          </p:val>
                                        </p:tav>
                                        <p:tav tm="100000">
                                          <p:val>
                                            <p:strVal val="#ppt_x"/>
                                          </p:val>
                                        </p:tav>
                                      </p:tavLst>
                                    </p:anim>
                                    <p:anim calcmode="lin" valueType="num">
                                      <p:cBhvr additive="base">
                                        <p:cTn id="19" dur="500" fill="hold"/>
                                        <p:tgtEl>
                                          <p:spTgt spid="35"/>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53" presetClass="entr" presetSubtype="16" fill="hold" grpId="0" nodeType="afterEffect">
                                  <p:stCondLst>
                                    <p:cond delay="0"/>
                                  </p:stCondLst>
                                  <p:childTnLst>
                                    <p:set>
                                      <p:cBhvr>
                                        <p:cTn id="22" dur="1" fill="hold">
                                          <p:stCondLst>
                                            <p:cond delay="0"/>
                                          </p:stCondLst>
                                        </p:cTn>
                                        <p:tgtEl>
                                          <p:spTgt spid="37"/>
                                        </p:tgtEl>
                                        <p:attrNameLst>
                                          <p:attrName>style.visibility</p:attrName>
                                        </p:attrNameLst>
                                      </p:cBhvr>
                                      <p:to>
                                        <p:strVal val="visible"/>
                                      </p:to>
                                    </p:set>
                                    <p:anim calcmode="lin" valueType="num">
                                      <p:cBhvr>
                                        <p:cTn id="23" dur="500" fill="hold"/>
                                        <p:tgtEl>
                                          <p:spTgt spid="37"/>
                                        </p:tgtEl>
                                        <p:attrNameLst>
                                          <p:attrName>ppt_w</p:attrName>
                                        </p:attrNameLst>
                                      </p:cBhvr>
                                      <p:tavLst>
                                        <p:tav tm="0">
                                          <p:val>
                                            <p:fltVal val="0"/>
                                          </p:val>
                                        </p:tav>
                                        <p:tav tm="100000">
                                          <p:val>
                                            <p:strVal val="#ppt_w"/>
                                          </p:val>
                                        </p:tav>
                                      </p:tavLst>
                                    </p:anim>
                                    <p:anim calcmode="lin" valueType="num">
                                      <p:cBhvr>
                                        <p:cTn id="24" dur="500" fill="hold"/>
                                        <p:tgtEl>
                                          <p:spTgt spid="37"/>
                                        </p:tgtEl>
                                        <p:attrNameLst>
                                          <p:attrName>ppt_h</p:attrName>
                                        </p:attrNameLst>
                                      </p:cBhvr>
                                      <p:tavLst>
                                        <p:tav tm="0">
                                          <p:val>
                                            <p:fltVal val="0"/>
                                          </p:val>
                                        </p:tav>
                                        <p:tav tm="100000">
                                          <p:val>
                                            <p:strVal val="#ppt_h"/>
                                          </p:val>
                                        </p:tav>
                                      </p:tavLst>
                                    </p:anim>
                                    <p:animEffect transition="in" filter="fade">
                                      <p:cBhvr>
                                        <p:cTn id="25" dur="500"/>
                                        <p:tgtEl>
                                          <p:spTgt spid="37"/>
                                        </p:tgtEl>
                                      </p:cBhvr>
                                    </p:animEffect>
                                  </p:childTnLst>
                                </p:cTn>
                              </p:par>
                              <p:par>
                                <p:cTn id="26" presetID="53" presetClass="entr" presetSubtype="16" fill="hold" nodeType="withEffect">
                                  <p:stCondLst>
                                    <p:cond delay="0"/>
                                  </p:stCondLst>
                                  <p:childTnLst>
                                    <p:set>
                                      <p:cBhvr>
                                        <p:cTn id="27" dur="1" fill="hold">
                                          <p:stCondLst>
                                            <p:cond delay="0"/>
                                          </p:stCondLst>
                                        </p:cTn>
                                        <p:tgtEl>
                                          <p:spTgt spid="46"/>
                                        </p:tgtEl>
                                        <p:attrNameLst>
                                          <p:attrName>style.visibility</p:attrName>
                                        </p:attrNameLst>
                                      </p:cBhvr>
                                      <p:to>
                                        <p:strVal val="visible"/>
                                      </p:to>
                                    </p:set>
                                    <p:anim calcmode="lin" valueType="num">
                                      <p:cBhvr>
                                        <p:cTn id="28" dur="500" fill="hold"/>
                                        <p:tgtEl>
                                          <p:spTgt spid="46"/>
                                        </p:tgtEl>
                                        <p:attrNameLst>
                                          <p:attrName>ppt_w</p:attrName>
                                        </p:attrNameLst>
                                      </p:cBhvr>
                                      <p:tavLst>
                                        <p:tav tm="0">
                                          <p:val>
                                            <p:fltVal val="0"/>
                                          </p:val>
                                        </p:tav>
                                        <p:tav tm="100000">
                                          <p:val>
                                            <p:strVal val="#ppt_w"/>
                                          </p:val>
                                        </p:tav>
                                      </p:tavLst>
                                    </p:anim>
                                    <p:anim calcmode="lin" valueType="num">
                                      <p:cBhvr>
                                        <p:cTn id="29" dur="500" fill="hold"/>
                                        <p:tgtEl>
                                          <p:spTgt spid="46"/>
                                        </p:tgtEl>
                                        <p:attrNameLst>
                                          <p:attrName>ppt_h</p:attrName>
                                        </p:attrNameLst>
                                      </p:cBhvr>
                                      <p:tavLst>
                                        <p:tav tm="0">
                                          <p:val>
                                            <p:fltVal val="0"/>
                                          </p:val>
                                        </p:tav>
                                        <p:tav tm="100000">
                                          <p:val>
                                            <p:strVal val="#ppt_h"/>
                                          </p:val>
                                        </p:tav>
                                      </p:tavLst>
                                    </p:anim>
                                    <p:animEffect transition="in" filter="fade">
                                      <p:cBhvr>
                                        <p:cTn id="30" dur="500"/>
                                        <p:tgtEl>
                                          <p:spTgt spid="46"/>
                                        </p:tgtEl>
                                      </p:cBhvr>
                                    </p:animEffect>
                                  </p:childTnLst>
                                </p:cTn>
                              </p:par>
                            </p:childTnLst>
                          </p:cTn>
                        </p:par>
                        <p:par>
                          <p:cTn id="31" fill="hold">
                            <p:stCondLst>
                              <p:cond delay="1500"/>
                            </p:stCondLst>
                            <p:childTnLst>
                              <p:par>
                                <p:cTn id="32" presetID="2" presetClass="entr" presetSubtype="4" fill="hold" grpId="0" nodeType="afterEffect">
                                  <p:stCondLst>
                                    <p:cond delay="0"/>
                                  </p:stCondLst>
                                  <p:childTnLst>
                                    <p:set>
                                      <p:cBhvr>
                                        <p:cTn id="33" dur="1" fill="hold">
                                          <p:stCondLst>
                                            <p:cond delay="0"/>
                                          </p:stCondLst>
                                        </p:cTn>
                                        <p:tgtEl>
                                          <p:spTgt spid="38"/>
                                        </p:tgtEl>
                                        <p:attrNameLst>
                                          <p:attrName>style.visibility</p:attrName>
                                        </p:attrNameLst>
                                      </p:cBhvr>
                                      <p:to>
                                        <p:strVal val="visible"/>
                                      </p:to>
                                    </p:set>
                                    <p:anim calcmode="lin" valueType="num">
                                      <p:cBhvr additive="base">
                                        <p:cTn id="34" dur="500" fill="hold"/>
                                        <p:tgtEl>
                                          <p:spTgt spid="38"/>
                                        </p:tgtEl>
                                        <p:attrNameLst>
                                          <p:attrName>ppt_x</p:attrName>
                                        </p:attrNameLst>
                                      </p:cBhvr>
                                      <p:tavLst>
                                        <p:tav tm="0">
                                          <p:val>
                                            <p:strVal val="#ppt_x"/>
                                          </p:val>
                                        </p:tav>
                                        <p:tav tm="100000">
                                          <p:val>
                                            <p:strVal val="#ppt_x"/>
                                          </p:val>
                                        </p:tav>
                                      </p:tavLst>
                                    </p:anim>
                                    <p:anim calcmode="lin" valueType="num">
                                      <p:cBhvr additive="base">
                                        <p:cTn id="35" dur="500" fill="hold"/>
                                        <p:tgtEl>
                                          <p:spTgt spid="38"/>
                                        </p:tgtEl>
                                        <p:attrNameLst>
                                          <p:attrName>ppt_y</p:attrName>
                                        </p:attrNameLst>
                                      </p:cBhvr>
                                      <p:tavLst>
                                        <p:tav tm="0">
                                          <p:val>
                                            <p:strVal val="1+#ppt_h/2"/>
                                          </p:val>
                                        </p:tav>
                                        <p:tav tm="100000">
                                          <p:val>
                                            <p:strVal val="#ppt_y"/>
                                          </p:val>
                                        </p:tav>
                                      </p:tavLst>
                                    </p:anim>
                                  </p:childTnLst>
                                </p:cTn>
                              </p:par>
                            </p:childTnLst>
                          </p:cTn>
                        </p:par>
                        <p:par>
                          <p:cTn id="36" fill="hold">
                            <p:stCondLst>
                              <p:cond delay="2000"/>
                            </p:stCondLst>
                            <p:childTnLst>
                              <p:par>
                                <p:cTn id="37" presetID="53" presetClass="entr" presetSubtype="16"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 calcmode="lin" valueType="num">
                                      <p:cBhvr>
                                        <p:cTn id="39" dur="500" fill="hold"/>
                                        <p:tgtEl>
                                          <p:spTgt spid="39"/>
                                        </p:tgtEl>
                                        <p:attrNameLst>
                                          <p:attrName>ppt_w</p:attrName>
                                        </p:attrNameLst>
                                      </p:cBhvr>
                                      <p:tavLst>
                                        <p:tav tm="0">
                                          <p:val>
                                            <p:fltVal val="0"/>
                                          </p:val>
                                        </p:tav>
                                        <p:tav tm="100000">
                                          <p:val>
                                            <p:strVal val="#ppt_w"/>
                                          </p:val>
                                        </p:tav>
                                      </p:tavLst>
                                    </p:anim>
                                    <p:anim calcmode="lin" valueType="num">
                                      <p:cBhvr>
                                        <p:cTn id="40" dur="500" fill="hold"/>
                                        <p:tgtEl>
                                          <p:spTgt spid="39"/>
                                        </p:tgtEl>
                                        <p:attrNameLst>
                                          <p:attrName>ppt_h</p:attrName>
                                        </p:attrNameLst>
                                      </p:cBhvr>
                                      <p:tavLst>
                                        <p:tav tm="0">
                                          <p:val>
                                            <p:fltVal val="0"/>
                                          </p:val>
                                        </p:tav>
                                        <p:tav tm="100000">
                                          <p:val>
                                            <p:strVal val="#ppt_h"/>
                                          </p:val>
                                        </p:tav>
                                      </p:tavLst>
                                    </p:anim>
                                    <p:animEffect transition="in" filter="fade">
                                      <p:cBhvr>
                                        <p:cTn id="41" dur="500"/>
                                        <p:tgtEl>
                                          <p:spTgt spid="39"/>
                                        </p:tgtEl>
                                      </p:cBhvr>
                                    </p:animEffect>
                                  </p:childTnLst>
                                </p:cTn>
                              </p:par>
                              <p:par>
                                <p:cTn id="42" presetID="53" presetClass="entr" presetSubtype="16" fill="hold" nodeType="withEffect">
                                  <p:stCondLst>
                                    <p:cond delay="0"/>
                                  </p:stCondLst>
                                  <p:childTnLst>
                                    <p:set>
                                      <p:cBhvr>
                                        <p:cTn id="43" dur="1" fill="hold">
                                          <p:stCondLst>
                                            <p:cond delay="0"/>
                                          </p:stCondLst>
                                        </p:cTn>
                                        <p:tgtEl>
                                          <p:spTgt spid="60"/>
                                        </p:tgtEl>
                                        <p:attrNameLst>
                                          <p:attrName>style.visibility</p:attrName>
                                        </p:attrNameLst>
                                      </p:cBhvr>
                                      <p:to>
                                        <p:strVal val="visible"/>
                                      </p:to>
                                    </p:set>
                                    <p:anim calcmode="lin" valueType="num">
                                      <p:cBhvr>
                                        <p:cTn id="44" dur="500" fill="hold"/>
                                        <p:tgtEl>
                                          <p:spTgt spid="60"/>
                                        </p:tgtEl>
                                        <p:attrNameLst>
                                          <p:attrName>ppt_w</p:attrName>
                                        </p:attrNameLst>
                                      </p:cBhvr>
                                      <p:tavLst>
                                        <p:tav tm="0">
                                          <p:val>
                                            <p:fltVal val="0"/>
                                          </p:val>
                                        </p:tav>
                                        <p:tav tm="100000">
                                          <p:val>
                                            <p:strVal val="#ppt_w"/>
                                          </p:val>
                                        </p:tav>
                                      </p:tavLst>
                                    </p:anim>
                                    <p:anim calcmode="lin" valueType="num">
                                      <p:cBhvr>
                                        <p:cTn id="45" dur="500" fill="hold"/>
                                        <p:tgtEl>
                                          <p:spTgt spid="60"/>
                                        </p:tgtEl>
                                        <p:attrNameLst>
                                          <p:attrName>ppt_h</p:attrName>
                                        </p:attrNameLst>
                                      </p:cBhvr>
                                      <p:tavLst>
                                        <p:tav tm="0">
                                          <p:val>
                                            <p:fltVal val="0"/>
                                          </p:val>
                                        </p:tav>
                                        <p:tav tm="100000">
                                          <p:val>
                                            <p:strVal val="#ppt_h"/>
                                          </p:val>
                                        </p:tav>
                                      </p:tavLst>
                                    </p:anim>
                                    <p:animEffect transition="in" filter="fade">
                                      <p:cBhvr>
                                        <p:cTn id="46" dur="500"/>
                                        <p:tgtEl>
                                          <p:spTgt spid="60"/>
                                        </p:tgtEl>
                                      </p:cBhvr>
                                    </p:animEffect>
                                  </p:childTnLst>
                                </p:cTn>
                              </p:par>
                            </p:childTnLst>
                          </p:cTn>
                        </p:par>
                        <p:par>
                          <p:cTn id="47" fill="hold">
                            <p:stCondLst>
                              <p:cond delay="2500"/>
                            </p:stCondLst>
                            <p:childTnLst>
                              <p:par>
                                <p:cTn id="48" presetID="2" presetClass="entr" presetSubtype="4" fill="hold" grpId="0" nodeType="afterEffect">
                                  <p:stCondLst>
                                    <p:cond delay="0"/>
                                  </p:stCondLst>
                                  <p:childTnLst>
                                    <p:set>
                                      <p:cBhvr>
                                        <p:cTn id="49" dur="1" fill="hold">
                                          <p:stCondLst>
                                            <p:cond delay="0"/>
                                          </p:stCondLst>
                                        </p:cTn>
                                        <p:tgtEl>
                                          <p:spTgt spid="40"/>
                                        </p:tgtEl>
                                        <p:attrNameLst>
                                          <p:attrName>style.visibility</p:attrName>
                                        </p:attrNameLst>
                                      </p:cBhvr>
                                      <p:to>
                                        <p:strVal val="visible"/>
                                      </p:to>
                                    </p:set>
                                    <p:anim calcmode="lin" valueType="num">
                                      <p:cBhvr additive="base">
                                        <p:cTn id="50" dur="500" fill="hold"/>
                                        <p:tgtEl>
                                          <p:spTgt spid="40"/>
                                        </p:tgtEl>
                                        <p:attrNameLst>
                                          <p:attrName>ppt_x</p:attrName>
                                        </p:attrNameLst>
                                      </p:cBhvr>
                                      <p:tavLst>
                                        <p:tav tm="0">
                                          <p:val>
                                            <p:strVal val="#ppt_x"/>
                                          </p:val>
                                        </p:tav>
                                        <p:tav tm="100000">
                                          <p:val>
                                            <p:strVal val="#ppt_x"/>
                                          </p:val>
                                        </p:tav>
                                      </p:tavLst>
                                    </p:anim>
                                    <p:anim calcmode="lin" valueType="num">
                                      <p:cBhvr additive="base">
                                        <p:cTn id="51" dur="500" fill="hold"/>
                                        <p:tgtEl>
                                          <p:spTgt spid="40"/>
                                        </p:tgtEl>
                                        <p:attrNameLst>
                                          <p:attrName>ppt_y</p:attrName>
                                        </p:attrNameLst>
                                      </p:cBhvr>
                                      <p:tavLst>
                                        <p:tav tm="0">
                                          <p:val>
                                            <p:strVal val="1+#ppt_h/2"/>
                                          </p:val>
                                        </p:tav>
                                        <p:tav tm="100000">
                                          <p:val>
                                            <p:strVal val="#ppt_y"/>
                                          </p:val>
                                        </p:tav>
                                      </p:tavLst>
                                    </p:anim>
                                  </p:childTnLst>
                                </p:cTn>
                              </p:par>
                            </p:childTnLst>
                          </p:cTn>
                        </p:par>
                        <p:par>
                          <p:cTn id="52" fill="hold">
                            <p:stCondLst>
                              <p:cond delay="3000"/>
                            </p:stCondLst>
                            <p:childTnLst>
                              <p:par>
                                <p:cTn id="53" presetID="53" presetClass="entr" presetSubtype="16" fill="hold" grpId="0" nodeType="afterEffect">
                                  <p:stCondLst>
                                    <p:cond delay="0"/>
                                  </p:stCondLst>
                                  <p:childTnLst>
                                    <p:set>
                                      <p:cBhvr>
                                        <p:cTn id="54" dur="1" fill="hold">
                                          <p:stCondLst>
                                            <p:cond delay="0"/>
                                          </p:stCondLst>
                                        </p:cTn>
                                        <p:tgtEl>
                                          <p:spTgt spid="41"/>
                                        </p:tgtEl>
                                        <p:attrNameLst>
                                          <p:attrName>style.visibility</p:attrName>
                                        </p:attrNameLst>
                                      </p:cBhvr>
                                      <p:to>
                                        <p:strVal val="visible"/>
                                      </p:to>
                                    </p:set>
                                    <p:anim calcmode="lin" valueType="num">
                                      <p:cBhvr>
                                        <p:cTn id="55" dur="500" fill="hold"/>
                                        <p:tgtEl>
                                          <p:spTgt spid="41"/>
                                        </p:tgtEl>
                                        <p:attrNameLst>
                                          <p:attrName>ppt_w</p:attrName>
                                        </p:attrNameLst>
                                      </p:cBhvr>
                                      <p:tavLst>
                                        <p:tav tm="0">
                                          <p:val>
                                            <p:fltVal val="0"/>
                                          </p:val>
                                        </p:tav>
                                        <p:tav tm="100000">
                                          <p:val>
                                            <p:strVal val="#ppt_w"/>
                                          </p:val>
                                        </p:tav>
                                      </p:tavLst>
                                    </p:anim>
                                    <p:anim calcmode="lin" valueType="num">
                                      <p:cBhvr>
                                        <p:cTn id="56" dur="500" fill="hold"/>
                                        <p:tgtEl>
                                          <p:spTgt spid="41"/>
                                        </p:tgtEl>
                                        <p:attrNameLst>
                                          <p:attrName>ppt_h</p:attrName>
                                        </p:attrNameLst>
                                      </p:cBhvr>
                                      <p:tavLst>
                                        <p:tav tm="0">
                                          <p:val>
                                            <p:fltVal val="0"/>
                                          </p:val>
                                        </p:tav>
                                        <p:tav tm="100000">
                                          <p:val>
                                            <p:strVal val="#ppt_h"/>
                                          </p:val>
                                        </p:tav>
                                      </p:tavLst>
                                    </p:anim>
                                    <p:animEffect transition="in" filter="fade">
                                      <p:cBhvr>
                                        <p:cTn id="57" dur="500"/>
                                        <p:tgtEl>
                                          <p:spTgt spid="41"/>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81"/>
                                        </p:tgtEl>
                                        <p:attrNameLst>
                                          <p:attrName>style.visibility</p:attrName>
                                        </p:attrNameLst>
                                      </p:cBhvr>
                                      <p:to>
                                        <p:strVal val="visible"/>
                                      </p:to>
                                    </p:set>
                                    <p:anim calcmode="lin" valueType="num">
                                      <p:cBhvr>
                                        <p:cTn id="60" dur="500" fill="hold"/>
                                        <p:tgtEl>
                                          <p:spTgt spid="81"/>
                                        </p:tgtEl>
                                        <p:attrNameLst>
                                          <p:attrName>ppt_w</p:attrName>
                                        </p:attrNameLst>
                                      </p:cBhvr>
                                      <p:tavLst>
                                        <p:tav tm="0">
                                          <p:val>
                                            <p:fltVal val="0"/>
                                          </p:val>
                                        </p:tav>
                                        <p:tav tm="100000">
                                          <p:val>
                                            <p:strVal val="#ppt_w"/>
                                          </p:val>
                                        </p:tav>
                                      </p:tavLst>
                                    </p:anim>
                                    <p:anim calcmode="lin" valueType="num">
                                      <p:cBhvr>
                                        <p:cTn id="61" dur="500" fill="hold"/>
                                        <p:tgtEl>
                                          <p:spTgt spid="81"/>
                                        </p:tgtEl>
                                        <p:attrNameLst>
                                          <p:attrName>ppt_h</p:attrName>
                                        </p:attrNameLst>
                                      </p:cBhvr>
                                      <p:tavLst>
                                        <p:tav tm="0">
                                          <p:val>
                                            <p:fltVal val="0"/>
                                          </p:val>
                                        </p:tav>
                                        <p:tav tm="100000">
                                          <p:val>
                                            <p:strVal val="#ppt_h"/>
                                          </p:val>
                                        </p:tav>
                                      </p:tavLst>
                                    </p:anim>
                                    <p:animEffect transition="in" filter="fade">
                                      <p:cBhvr>
                                        <p:cTn id="62" dur="500"/>
                                        <p:tgtEl>
                                          <p:spTgt spid="81"/>
                                        </p:tgtEl>
                                      </p:cBhvr>
                                    </p:animEffect>
                                  </p:childTnLst>
                                </p:cTn>
                              </p:par>
                            </p:childTnLst>
                          </p:cTn>
                        </p:par>
                        <p:par>
                          <p:cTn id="63" fill="hold">
                            <p:stCondLst>
                              <p:cond delay="3500"/>
                            </p:stCondLst>
                            <p:childTnLst>
                              <p:par>
                                <p:cTn id="64" presetID="2" presetClass="entr" presetSubtype="4" fill="hold" grpId="0" nodeType="afterEffect">
                                  <p:stCondLst>
                                    <p:cond delay="0"/>
                                  </p:stCondLst>
                                  <p:childTnLst>
                                    <p:set>
                                      <p:cBhvr>
                                        <p:cTn id="65" dur="1" fill="hold">
                                          <p:stCondLst>
                                            <p:cond delay="0"/>
                                          </p:stCondLst>
                                        </p:cTn>
                                        <p:tgtEl>
                                          <p:spTgt spid="42"/>
                                        </p:tgtEl>
                                        <p:attrNameLst>
                                          <p:attrName>style.visibility</p:attrName>
                                        </p:attrNameLst>
                                      </p:cBhvr>
                                      <p:to>
                                        <p:strVal val="visible"/>
                                      </p:to>
                                    </p:set>
                                    <p:anim calcmode="lin" valueType="num">
                                      <p:cBhvr additive="base">
                                        <p:cTn id="66" dur="500" fill="hold"/>
                                        <p:tgtEl>
                                          <p:spTgt spid="42"/>
                                        </p:tgtEl>
                                        <p:attrNameLst>
                                          <p:attrName>ppt_x</p:attrName>
                                        </p:attrNameLst>
                                      </p:cBhvr>
                                      <p:tavLst>
                                        <p:tav tm="0">
                                          <p:val>
                                            <p:strVal val="#ppt_x"/>
                                          </p:val>
                                        </p:tav>
                                        <p:tav tm="100000">
                                          <p:val>
                                            <p:strVal val="#ppt_x"/>
                                          </p:val>
                                        </p:tav>
                                      </p:tavLst>
                                    </p:anim>
                                    <p:anim calcmode="lin" valueType="num">
                                      <p:cBhvr additive="base">
                                        <p:cTn id="67" dur="500" fill="hold"/>
                                        <p:tgtEl>
                                          <p:spTgt spid="42"/>
                                        </p:tgtEl>
                                        <p:attrNameLst>
                                          <p:attrName>ppt_y</p:attrName>
                                        </p:attrNameLst>
                                      </p:cBhvr>
                                      <p:tavLst>
                                        <p:tav tm="0">
                                          <p:val>
                                            <p:strVal val="1+#ppt_h/2"/>
                                          </p:val>
                                        </p:tav>
                                        <p:tav tm="100000">
                                          <p:val>
                                            <p:strVal val="#ppt_y"/>
                                          </p:val>
                                        </p:tav>
                                      </p:tavLst>
                                    </p:anim>
                                  </p:childTnLst>
                                </p:cTn>
                              </p:par>
                            </p:childTnLst>
                          </p:cTn>
                        </p:par>
                        <p:par>
                          <p:cTn id="68" fill="hold">
                            <p:stCondLst>
                              <p:cond delay="4000"/>
                            </p:stCondLst>
                            <p:childTnLst>
                              <p:par>
                                <p:cTn id="69" presetID="53" presetClass="entr" presetSubtype="16" fill="hold" grpId="0" nodeType="afterEffect">
                                  <p:stCondLst>
                                    <p:cond delay="0"/>
                                  </p:stCondLst>
                                  <p:childTnLst>
                                    <p:set>
                                      <p:cBhvr>
                                        <p:cTn id="70" dur="1" fill="hold">
                                          <p:stCondLst>
                                            <p:cond delay="0"/>
                                          </p:stCondLst>
                                        </p:cTn>
                                        <p:tgtEl>
                                          <p:spTgt spid="43"/>
                                        </p:tgtEl>
                                        <p:attrNameLst>
                                          <p:attrName>style.visibility</p:attrName>
                                        </p:attrNameLst>
                                      </p:cBhvr>
                                      <p:to>
                                        <p:strVal val="visible"/>
                                      </p:to>
                                    </p:set>
                                    <p:anim calcmode="lin" valueType="num">
                                      <p:cBhvr>
                                        <p:cTn id="71" dur="500" fill="hold"/>
                                        <p:tgtEl>
                                          <p:spTgt spid="43"/>
                                        </p:tgtEl>
                                        <p:attrNameLst>
                                          <p:attrName>ppt_w</p:attrName>
                                        </p:attrNameLst>
                                      </p:cBhvr>
                                      <p:tavLst>
                                        <p:tav tm="0">
                                          <p:val>
                                            <p:fltVal val="0"/>
                                          </p:val>
                                        </p:tav>
                                        <p:tav tm="100000">
                                          <p:val>
                                            <p:strVal val="#ppt_w"/>
                                          </p:val>
                                        </p:tav>
                                      </p:tavLst>
                                    </p:anim>
                                    <p:anim calcmode="lin" valueType="num">
                                      <p:cBhvr>
                                        <p:cTn id="72" dur="500" fill="hold"/>
                                        <p:tgtEl>
                                          <p:spTgt spid="43"/>
                                        </p:tgtEl>
                                        <p:attrNameLst>
                                          <p:attrName>ppt_h</p:attrName>
                                        </p:attrNameLst>
                                      </p:cBhvr>
                                      <p:tavLst>
                                        <p:tav tm="0">
                                          <p:val>
                                            <p:fltVal val="0"/>
                                          </p:val>
                                        </p:tav>
                                        <p:tav tm="100000">
                                          <p:val>
                                            <p:strVal val="#ppt_h"/>
                                          </p:val>
                                        </p:tav>
                                      </p:tavLst>
                                    </p:anim>
                                    <p:animEffect transition="in" filter="fade">
                                      <p:cBhvr>
                                        <p:cTn id="73" dur="500"/>
                                        <p:tgtEl>
                                          <p:spTgt spid="43"/>
                                        </p:tgtEl>
                                      </p:cBhvr>
                                    </p:animEffect>
                                  </p:childTnLst>
                                </p:cTn>
                              </p:par>
                              <p:par>
                                <p:cTn id="74" presetID="53" presetClass="entr" presetSubtype="16" fill="hold" nodeType="withEffect">
                                  <p:stCondLst>
                                    <p:cond delay="0"/>
                                  </p:stCondLst>
                                  <p:childTnLst>
                                    <p:set>
                                      <p:cBhvr>
                                        <p:cTn id="75" dur="1" fill="hold">
                                          <p:stCondLst>
                                            <p:cond delay="0"/>
                                          </p:stCondLst>
                                        </p:cTn>
                                        <p:tgtEl>
                                          <p:spTgt spid="82"/>
                                        </p:tgtEl>
                                        <p:attrNameLst>
                                          <p:attrName>style.visibility</p:attrName>
                                        </p:attrNameLst>
                                      </p:cBhvr>
                                      <p:to>
                                        <p:strVal val="visible"/>
                                      </p:to>
                                    </p:set>
                                    <p:anim calcmode="lin" valueType="num">
                                      <p:cBhvr>
                                        <p:cTn id="76" dur="500" fill="hold"/>
                                        <p:tgtEl>
                                          <p:spTgt spid="82"/>
                                        </p:tgtEl>
                                        <p:attrNameLst>
                                          <p:attrName>ppt_w</p:attrName>
                                        </p:attrNameLst>
                                      </p:cBhvr>
                                      <p:tavLst>
                                        <p:tav tm="0">
                                          <p:val>
                                            <p:fltVal val="0"/>
                                          </p:val>
                                        </p:tav>
                                        <p:tav tm="100000">
                                          <p:val>
                                            <p:strVal val="#ppt_w"/>
                                          </p:val>
                                        </p:tav>
                                      </p:tavLst>
                                    </p:anim>
                                    <p:anim calcmode="lin" valueType="num">
                                      <p:cBhvr>
                                        <p:cTn id="77" dur="500" fill="hold"/>
                                        <p:tgtEl>
                                          <p:spTgt spid="82"/>
                                        </p:tgtEl>
                                        <p:attrNameLst>
                                          <p:attrName>ppt_h</p:attrName>
                                        </p:attrNameLst>
                                      </p:cBhvr>
                                      <p:tavLst>
                                        <p:tav tm="0">
                                          <p:val>
                                            <p:fltVal val="0"/>
                                          </p:val>
                                        </p:tav>
                                        <p:tav tm="100000">
                                          <p:val>
                                            <p:strVal val="#ppt_h"/>
                                          </p:val>
                                        </p:tav>
                                      </p:tavLst>
                                    </p:anim>
                                    <p:animEffect transition="in" filter="fade">
                                      <p:cBhvr>
                                        <p:cTn id="78" dur="500"/>
                                        <p:tgtEl>
                                          <p:spTgt spid="82"/>
                                        </p:tgtEl>
                                      </p:cBhvr>
                                    </p:animEffect>
                                  </p:childTnLst>
                                </p:cTn>
                              </p:par>
                            </p:childTnLst>
                          </p:cTn>
                        </p:par>
                        <p:par>
                          <p:cTn id="79" fill="hold">
                            <p:stCondLst>
                              <p:cond delay="4500"/>
                            </p:stCondLst>
                            <p:childTnLst>
                              <p:par>
                                <p:cTn id="80" presetID="2" presetClass="entr" presetSubtype="4" fill="hold" grpId="0" nodeType="afterEffect">
                                  <p:stCondLst>
                                    <p:cond delay="0"/>
                                  </p:stCondLst>
                                  <p:childTnLst>
                                    <p:set>
                                      <p:cBhvr>
                                        <p:cTn id="81" dur="1" fill="hold">
                                          <p:stCondLst>
                                            <p:cond delay="0"/>
                                          </p:stCondLst>
                                        </p:cTn>
                                        <p:tgtEl>
                                          <p:spTgt spid="45"/>
                                        </p:tgtEl>
                                        <p:attrNameLst>
                                          <p:attrName>style.visibility</p:attrName>
                                        </p:attrNameLst>
                                      </p:cBhvr>
                                      <p:to>
                                        <p:strVal val="visible"/>
                                      </p:to>
                                    </p:set>
                                    <p:anim calcmode="lin" valueType="num">
                                      <p:cBhvr additive="base">
                                        <p:cTn id="82" dur="500" fill="hold"/>
                                        <p:tgtEl>
                                          <p:spTgt spid="45"/>
                                        </p:tgtEl>
                                        <p:attrNameLst>
                                          <p:attrName>ppt_x</p:attrName>
                                        </p:attrNameLst>
                                      </p:cBhvr>
                                      <p:tavLst>
                                        <p:tav tm="0">
                                          <p:val>
                                            <p:strVal val="#ppt_x"/>
                                          </p:val>
                                        </p:tav>
                                        <p:tav tm="100000">
                                          <p:val>
                                            <p:strVal val="#ppt_x"/>
                                          </p:val>
                                        </p:tav>
                                      </p:tavLst>
                                    </p:anim>
                                    <p:anim calcmode="lin" valueType="num">
                                      <p:cBhvr additive="base">
                                        <p:cTn id="83"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5" grpId="0"/>
      <p:bldP spid="37" grpId="0" animBg="1"/>
      <p:bldP spid="38" grpId="0"/>
      <p:bldP spid="39" grpId="0" animBg="1"/>
      <p:bldP spid="40" grpId="0"/>
      <p:bldP spid="41" grpId="0" animBg="1"/>
      <p:bldP spid="42" grpId="0"/>
      <p:bldP spid="43" grpId="0" animBg="1"/>
      <p:bldP spid="45" grpId="0"/>
      <p:bldP spid="81" grpId="0" animBg="1"/>
    </p:bld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5" name="Title 4"/>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61" name="Oval 60"/>
          <p:cNvSpPr/>
          <p:nvPr/>
        </p:nvSpPr>
        <p:spPr bwMode="auto">
          <a:xfrm>
            <a:off x="6363670" y="5143113"/>
            <a:ext cx="4911235" cy="4911235"/>
          </a:xfrm>
          <a:prstGeom prst="ellipse">
            <a:avLst/>
          </a:prstGeom>
          <a:noFill/>
          <a:ln w="19050">
            <a:solidFill>
              <a:schemeClr val="tx1">
                <a:lumMod val="75000"/>
                <a:lumOff val="25000"/>
              </a:schemeClr>
            </a:solid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grpSp>
        <p:nvGrpSpPr>
          <p:cNvPr id="62" name="Group 459"/>
          <p:cNvGrpSpPr/>
          <p:nvPr/>
        </p:nvGrpSpPr>
        <p:grpSpPr>
          <a:xfrm>
            <a:off x="7572563" y="6562489"/>
            <a:ext cx="2493454" cy="2072488"/>
            <a:chOff x="2365376" y="2352675"/>
            <a:chExt cx="488950" cy="406401"/>
          </a:xfrm>
          <a:solidFill>
            <a:schemeClr val="tx1">
              <a:lumMod val="75000"/>
              <a:lumOff val="25000"/>
            </a:schemeClr>
          </a:solidFill>
        </p:grpSpPr>
        <p:sp>
          <p:nvSpPr>
            <p:cNvPr id="63" name="Freeform 9"/>
            <p:cNvSpPr>
              <a:spLocks/>
            </p:cNvSpPr>
            <p:nvPr/>
          </p:nvSpPr>
          <p:spPr bwMode="auto">
            <a:xfrm>
              <a:off x="2582863" y="2411413"/>
              <a:ext cx="271463" cy="296863"/>
            </a:xfrm>
            <a:custGeom>
              <a:avLst/>
              <a:gdLst/>
              <a:ahLst/>
              <a:cxnLst>
                <a:cxn ang="0">
                  <a:pos x="0" y="0"/>
                </a:cxn>
                <a:cxn ang="0">
                  <a:pos x="2" y="11"/>
                </a:cxn>
                <a:cxn ang="0">
                  <a:pos x="25" y="56"/>
                </a:cxn>
                <a:cxn ang="0">
                  <a:pos x="473" y="56"/>
                </a:cxn>
                <a:cxn ang="0">
                  <a:pos x="473" y="525"/>
                </a:cxn>
                <a:cxn ang="0">
                  <a:pos x="127" y="525"/>
                </a:cxn>
                <a:cxn ang="0">
                  <a:pos x="127" y="581"/>
                </a:cxn>
                <a:cxn ang="0">
                  <a:pos x="529" y="581"/>
                </a:cxn>
                <a:cxn ang="0">
                  <a:pos x="529" y="0"/>
                </a:cxn>
                <a:cxn ang="0">
                  <a:pos x="0" y="0"/>
                </a:cxn>
              </a:cxnLst>
              <a:rect l="0" t="0" r="r" b="b"/>
              <a:pathLst>
                <a:path w="529" h="581">
                  <a:moveTo>
                    <a:pt x="0" y="0"/>
                  </a:moveTo>
                  <a:cubicBezTo>
                    <a:pt x="1" y="4"/>
                    <a:pt x="2" y="7"/>
                    <a:pt x="2" y="11"/>
                  </a:cubicBezTo>
                  <a:cubicBezTo>
                    <a:pt x="14" y="22"/>
                    <a:pt x="22" y="38"/>
                    <a:pt x="25" y="56"/>
                  </a:cubicBezTo>
                  <a:cubicBezTo>
                    <a:pt x="473" y="56"/>
                    <a:pt x="473" y="56"/>
                    <a:pt x="473" y="56"/>
                  </a:cubicBezTo>
                  <a:cubicBezTo>
                    <a:pt x="473" y="525"/>
                    <a:pt x="473" y="525"/>
                    <a:pt x="473" y="525"/>
                  </a:cubicBezTo>
                  <a:cubicBezTo>
                    <a:pt x="127" y="525"/>
                    <a:pt x="127" y="525"/>
                    <a:pt x="127" y="525"/>
                  </a:cubicBezTo>
                  <a:cubicBezTo>
                    <a:pt x="127" y="581"/>
                    <a:pt x="127" y="581"/>
                    <a:pt x="127" y="581"/>
                  </a:cubicBezTo>
                  <a:cubicBezTo>
                    <a:pt x="529" y="581"/>
                    <a:pt x="529" y="581"/>
                    <a:pt x="529" y="581"/>
                  </a:cubicBezTo>
                  <a:cubicBezTo>
                    <a:pt x="529" y="0"/>
                    <a:pt x="529" y="0"/>
                    <a:pt x="529" y="0"/>
                  </a:cubicBezTo>
                  <a:lnTo>
                    <a:pt x="0" y="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4" name="Freeform 10"/>
            <p:cNvSpPr>
              <a:spLocks/>
            </p:cNvSpPr>
            <p:nvPr/>
          </p:nvSpPr>
          <p:spPr bwMode="auto">
            <a:xfrm>
              <a:off x="2414588" y="2352675"/>
              <a:ext cx="169863" cy="187325"/>
            </a:xfrm>
            <a:custGeom>
              <a:avLst/>
              <a:gdLst/>
              <a:ahLst/>
              <a:cxnLst>
                <a:cxn ang="0">
                  <a:pos x="45" y="243"/>
                </a:cxn>
                <a:cxn ang="0">
                  <a:pos x="170" y="367"/>
                </a:cxn>
                <a:cxn ang="0">
                  <a:pos x="289" y="243"/>
                </a:cxn>
                <a:cxn ang="0">
                  <a:pos x="326" y="203"/>
                </a:cxn>
                <a:cxn ang="0">
                  <a:pos x="306" y="142"/>
                </a:cxn>
                <a:cxn ang="0">
                  <a:pos x="166" y="0"/>
                </a:cxn>
                <a:cxn ang="0">
                  <a:pos x="26" y="142"/>
                </a:cxn>
                <a:cxn ang="0">
                  <a:pos x="7" y="203"/>
                </a:cxn>
                <a:cxn ang="0">
                  <a:pos x="45" y="243"/>
                </a:cxn>
              </a:cxnLst>
              <a:rect l="0" t="0" r="r" b="b"/>
              <a:pathLst>
                <a:path w="333" h="367">
                  <a:moveTo>
                    <a:pt x="45" y="243"/>
                  </a:moveTo>
                  <a:cubicBezTo>
                    <a:pt x="71" y="308"/>
                    <a:pt x="118" y="367"/>
                    <a:pt x="170" y="367"/>
                  </a:cubicBezTo>
                  <a:cubicBezTo>
                    <a:pt x="222" y="367"/>
                    <a:pt x="266" y="308"/>
                    <a:pt x="289" y="243"/>
                  </a:cubicBezTo>
                  <a:cubicBezTo>
                    <a:pt x="305" y="242"/>
                    <a:pt x="320" y="226"/>
                    <a:pt x="326" y="203"/>
                  </a:cubicBezTo>
                  <a:cubicBezTo>
                    <a:pt x="333" y="176"/>
                    <a:pt x="324" y="149"/>
                    <a:pt x="306" y="142"/>
                  </a:cubicBezTo>
                  <a:cubicBezTo>
                    <a:pt x="302" y="63"/>
                    <a:pt x="241" y="0"/>
                    <a:pt x="166" y="0"/>
                  </a:cubicBezTo>
                  <a:cubicBezTo>
                    <a:pt x="92" y="0"/>
                    <a:pt x="31" y="63"/>
                    <a:pt x="26" y="142"/>
                  </a:cubicBezTo>
                  <a:cubicBezTo>
                    <a:pt x="9" y="149"/>
                    <a:pt x="0" y="176"/>
                    <a:pt x="7" y="203"/>
                  </a:cubicBezTo>
                  <a:cubicBezTo>
                    <a:pt x="13" y="227"/>
                    <a:pt x="29" y="243"/>
                    <a:pt x="45" y="24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5" name="Freeform 11"/>
            <p:cNvSpPr>
              <a:spLocks/>
            </p:cNvSpPr>
            <p:nvPr/>
          </p:nvSpPr>
          <p:spPr bwMode="auto">
            <a:xfrm>
              <a:off x="2628901" y="2478088"/>
              <a:ext cx="177800" cy="138113"/>
            </a:xfrm>
            <a:custGeom>
              <a:avLst/>
              <a:gdLst/>
              <a:ahLst/>
              <a:cxnLst>
                <a:cxn ang="0">
                  <a:pos x="41" y="111"/>
                </a:cxn>
                <a:cxn ang="0">
                  <a:pos x="0" y="151"/>
                </a:cxn>
                <a:cxn ang="0">
                  <a:pos x="90" y="268"/>
                </a:cxn>
                <a:cxn ang="0">
                  <a:pos x="254" y="125"/>
                </a:cxn>
                <a:cxn ang="0">
                  <a:pos x="284" y="158"/>
                </a:cxn>
                <a:cxn ang="0">
                  <a:pos x="346" y="0"/>
                </a:cxn>
                <a:cxn ang="0">
                  <a:pos x="184" y="50"/>
                </a:cxn>
                <a:cxn ang="0">
                  <a:pos x="218" y="87"/>
                </a:cxn>
                <a:cxn ang="0">
                  <a:pos x="99" y="190"/>
                </a:cxn>
                <a:cxn ang="0">
                  <a:pos x="41" y="111"/>
                </a:cxn>
              </a:cxnLst>
              <a:rect l="0" t="0" r="r" b="b"/>
              <a:pathLst>
                <a:path w="346" h="268">
                  <a:moveTo>
                    <a:pt x="41" y="111"/>
                  </a:moveTo>
                  <a:cubicBezTo>
                    <a:pt x="0" y="151"/>
                    <a:pt x="0" y="151"/>
                    <a:pt x="0" y="151"/>
                  </a:cubicBezTo>
                  <a:cubicBezTo>
                    <a:pt x="12" y="165"/>
                    <a:pt x="90" y="268"/>
                    <a:pt x="90" y="268"/>
                  </a:cubicBezTo>
                  <a:cubicBezTo>
                    <a:pt x="254" y="125"/>
                    <a:pt x="254" y="125"/>
                    <a:pt x="254" y="125"/>
                  </a:cubicBezTo>
                  <a:cubicBezTo>
                    <a:pt x="284" y="158"/>
                    <a:pt x="284" y="158"/>
                    <a:pt x="284" y="158"/>
                  </a:cubicBezTo>
                  <a:cubicBezTo>
                    <a:pt x="346" y="0"/>
                    <a:pt x="346" y="0"/>
                    <a:pt x="346" y="0"/>
                  </a:cubicBezTo>
                  <a:cubicBezTo>
                    <a:pt x="184" y="50"/>
                    <a:pt x="184" y="50"/>
                    <a:pt x="184" y="50"/>
                  </a:cubicBezTo>
                  <a:cubicBezTo>
                    <a:pt x="218" y="87"/>
                    <a:pt x="218" y="87"/>
                    <a:pt x="218" y="87"/>
                  </a:cubicBezTo>
                  <a:cubicBezTo>
                    <a:pt x="99" y="190"/>
                    <a:pt x="99" y="190"/>
                    <a:pt x="99" y="190"/>
                  </a:cubicBezTo>
                  <a:lnTo>
                    <a:pt x="41" y="111"/>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6" name="Freeform 12"/>
            <p:cNvSpPr>
              <a:spLocks/>
            </p:cNvSpPr>
            <p:nvPr/>
          </p:nvSpPr>
          <p:spPr bwMode="auto">
            <a:xfrm>
              <a:off x="2365376" y="2532063"/>
              <a:ext cx="268288" cy="227013"/>
            </a:xfrm>
            <a:custGeom>
              <a:avLst/>
              <a:gdLst/>
              <a:ahLst/>
              <a:cxnLst>
                <a:cxn ang="0">
                  <a:pos x="407" y="0"/>
                </a:cxn>
                <a:cxn ang="0">
                  <a:pos x="294" y="190"/>
                </a:cxn>
                <a:cxn ang="0">
                  <a:pos x="280" y="105"/>
                </a:cxn>
                <a:cxn ang="0">
                  <a:pos x="295" y="77"/>
                </a:cxn>
                <a:cxn ang="0">
                  <a:pos x="263" y="44"/>
                </a:cxn>
                <a:cxn ang="0">
                  <a:pos x="230" y="77"/>
                </a:cxn>
                <a:cxn ang="0">
                  <a:pos x="246" y="105"/>
                </a:cxn>
                <a:cxn ang="0">
                  <a:pos x="232" y="189"/>
                </a:cxn>
                <a:cxn ang="0">
                  <a:pos x="120" y="0"/>
                </a:cxn>
                <a:cxn ang="0">
                  <a:pos x="2" y="125"/>
                </a:cxn>
                <a:cxn ang="0">
                  <a:pos x="0" y="125"/>
                </a:cxn>
                <a:cxn ang="0">
                  <a:pos x="0" y="402"/>
                </a:cxn>
                <a:cxn ang="0">
                  <a:pos x="1" y="402"/>
                </a:cxn>
                <a:cxn ang="0">
                  <a:pos x="263" y="443"/>
                </a:cxn>
                <a:cxn ang="0">
                  <a:pos x="526" y="402"/>
                </a:cxn>
                <a:cxn ang="0">
                  <a:pos x="527" y="402"/>
                </a:cxn>
                <a:cxn ang="0">
                  <a:pos x="527" y="125"/>
                </a:cxn>
                <a:cxn ang="0">
                  <a:pos x="525" y="125"/>
                </a:cxn>
                <a:cxn ang="0">
                  <a:pos x="407" y="0"/>
                </a:cxn>
              </a:cxnLst>
              <a:rect l="0" t="0" r="r" b="b"/>
              <a:pathLst>
                <a:path w="527" h="443">
                  <a:moveTo>
                    <a:pt x="407" y="0"/>
                  </a:moveTo>
                  <a:cubicBezTo>
                    <a:pt x="294" y="190"/>
                    <a:pt x="294" y="190"/>
                    <a:pt x="294" y="190"/>
                  </a:cubicBezTo>
                  <a:cubicBezTo>
                    <a:pt x="280" y="105"/>
                    <a:pt x="280" y="105"/>
                    <a:pt x="280" y="105"/>
                  </a:cubicBezTo>
                  <a:cubicBezTo>
                    <a:pt x="289" y="99"/>
                    <a:pt x="295" y="89"/>
                    <a:pt x="295" y="77"/>
                  </a:cubicBezTo>
                  <a:cubicBezTo>
                    <a:pt x="295" y="59"/>
                    <a:pt x="281" y="44"/>
                    <a:pt x="263" y="44"/>
                  </a:cubicBezTo>
                  <a:cubicBezTo>
                    <a:pt x="245" y="44"/>
                    <a:pt x="230" y="59"/>
                    <a:pt x="230" y="77"/>
                  </a:cubicBezTo>
                  <a:cubicBezTo>
                    <a:pt x="230" y="89"/>
                    <a:pt x="237" y="99"/>
                    <a:pt x="246" y="105"/>
                  </a:cubicBezTo>
                  <a:cubicBezTo>
                    <a:pt x="232" y="189"/>
                    <a:pt x="232" y="189"/>
                    <a:pt x="232" y="189"/>
                  </a:cubicBezTo>
                  <a:cubicBezTo>
                    <a:pt x="120" y="0"/>
                    <a:pt x="120" y="0"/>
                    <a:pt x="120" y="0"/>
                  </a:cubicBezTo>
                  <a:cubicBezTo>
                    <a:pt x="56" y="27"/>
                    <a:pt x="12" y="72"/>
                    <a:pt x="2" y="125"/>
                  </a:cubicBezTo>
                  <a:cubicBezTo>
                    <a:pt x="0" y="125"/>
                    <a:pt x="0" y="125"/>
                    <a:pt x="0" y="125"/>
                  </a:cubicBezTo>
                  <a:cubicBezTo>
                    <a:pt x="0" y="402"/>
                    <a:pt x="0" y="402"/>
                    <a:pt x="0" y="402"/>
                  </a:cubicBezTo>
                  <a:cubicBezTo>
                    <a:pt x="1" y="402"/>
                    <a:pt x="1" y="402"/>
                    <a:pt x="1" y="402"/>
                  </a:cubicBezTo>
                  <a:cubicBezTo>
                    <a:pt x="14" y="425"/>
                    <a:pt x="126" y="443"/>
                    <a:pt x="263" y="443"/>
                  </a:cubicBezTo>
                  <a:cubicBezTo>
                    <a:pt x="401" y="443"/>
                    <a:pt x="513" y="425"/>
                    <a:pt x="526" y="402"/>
                  </a:cubicBezTo>
                  <a:cubicBezTo>
                    <a:pt x="527" y="402"/>
                    <a:pt x="527" y="402"/>
                    <a:pt x="527" y="402"/>
                  </a:cubicBezTo>
                  <a:cubicBezTo>
                    <a:pt x="527" y="125"/>
                    <a:pt x="527" y="125"/>
                    <a:pt x="527" y="125"/>
                  </a:cubicBezTo>
                  <a:cubicBezTo>
                    <a:pt x="525" y="125"/>
                    <a:pt x="525" y="125"/>
                    <a:pt x="525" y="125"/>
                  </a:cubicBezTo>
                  <a:cubicBezTo>
                    <a:pt x="515" y="72"/>
                    <a:pt x="471" y="27"/>
                    <a:pt x="407"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7" name="Freeform 13"/>
            <p:cNvSpPr>
              <a:spLocks/>
            </p:cNvSpPr>
            <p:nvPr/>
          </p:nvSpPr>
          <p:spPr bwMode="auto">
            <a:xfrm>
              <a:off x="2717801" y="2616200"/>
              <a:ext cx="41275" cy="50800"/>
            </a:xfrm>
            <a:custGeom>
              <a:avLst/>
              <a:gdLst/>
              <a:ahLst/>
              <a:cxnLst>
                <a:cxn ang="0">
                  <a:pos x="0" y="0"/>
                </a:cxn>
                <a:cxn ang="0">
                  <a:pos x="0" y="55"/>
                </a:cxn>
                <a:cxn ang="0">
                  <a:pos x="40" y="101"/>
                </a:cxn>
                <a:cxn ang="0">
                  <a:pos x="81" y="56"/>
                </a:cxn>
                <a:cxn ang="0">
                  <a:pos x="81" y="0"/>
                </a:cxn>
                <a:cxn ang="0">
                  <a:pos x="59" y="0"/>
                </a:cxn>
                <a:cxn ang="0">
                  <a:pos x="59" y="57"/>
                </a:cxn>
                <a:cxn ang="0">
                  <a:pos x="40" y="83"/>
                </a:cxn>
                <a:cxn ang="0">
                  <a:pos x="22" y="57"/>
                </a:cxn>
                <a:cxn ang="0">
                  <a:pos x="22" y="0"/>
                </a:cxn>
                <a:cxn ang="0">
                  <a:pos x="0" y="0"/>
                </a:cxn>
              </a:cxnLst>
              <a:rect l="0" t="0" r="r" b="b"/>
              <a:pathLst>
                <a:path w="81" h="101">
                  <a:moveTo>
                    <a:pt x="0" y="0"/>
                  </a:moveTo>
                  <a:cubicBezTo>
                    <a:pt x="0" y="55"/>
                    <a:pt x="0" y="55"/>
                    <a:pt x="0" y="55"/>
                  </a:cubicBezTo>
                  <a:cubicBezTo>
                    <a:pt x="0" y="87"/>
                    <a:pt x="15" y="101"/>
                    <a:pt x="40" y="101"/>
                  </a:cubicBezTo>
                  <a:cubicBezTo>
                    <a:pt x="65" y="101"/>
                    <a:pt x="81" y="86"/>
                    <a:pt x="81" y="56"/>
                  </a:cubicBezTo>
                  <a:cubicBezTo>
                    <a:pt x="81" y="0"/>
                    <a:pt x="81" y="0"/>
                    <a:pt x="81" y="0"/>
                  </a:cubicBezTo>
                  <a:cubicBezTo>
                    <a:pt x="59" y="0"/>
                    <a:pt x="59" y="0"/>
                    <a:pt x="59" y="0"/>
                  </a:cubicBezTo>
                  <a:cubicBezTo>
                    <a:pt x="59" y="57"/>
                    <a:pt x="59" y="57"/>
                    <a:pt x="59" y="57"/>
                  </a:cubicBezTo>
                  <a:cubicBezTo>
                    <a:pt x="59" y="75"/>
                    <a:pt x="52" y="83"/>
                    <a:pt x="40" y="83"/>
                  </a:cubicBezTo>
                  <a:cubicBezTo>
                    <a:pt x="29" y="83"/>
                    <a:pt x="22" y="74"/>
                    <a:pt x="22" y="57"/>
                  </a:cubicBezTo>
                  <a:cubicBezTo>
                    <a:pt x="22" y="0"/>
                    <a:pt x="22" y="0"/>
                    <a:pt x="22" y="0"/>
                  </a:cubicBezTo>
                  <a:lnTo>
                    <a:pt x="0" y="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8" name="Freeform 14"/>
            <p:cNvSpPr>
              <a:spLocks noEditPoints="1"/>
            </p:cNvSpPr>
            <p:nvPr/>
          </p:nvSpPr>
          <p:spPr bwMode="auto">
            <a:xfrm>
              <a:off x="2768601" y="2614613"/>
              <a:ext cx="36513" cy="52388"/>
            </a:xfrm>
            <a:custGeom>
              <a:avLst/>
              <a:gdLst/>
              <a:ahLst/>
              <a:cxnLst>
                <a:cxn ang="0">
                  <a:pos x="31" y="0"/>
                </a:cxn>
                <a:cxn ang="0">
                  <a:pos x="0" y="2"/>
                </a:cxn>
                <a:cxn ang="0">
                  <a:pos x="0" y="100"/>
                </a:cxn>
                <a:cxn ang="0">
                  <a:pos x="23" y="100"/>
                </a:cxn>
                <a:cxn ang="0">
                  <a:pos x="23" y="65"/>
                </a:cxn>
                <a:cxn ang="0">
                  <a:pos x="30" y="65"/>
                </a:cxn>
                <a:cxn ang="0">
                  <a:pos x="62" y="55"/>
                </a:cxn>
                <a:cxn ang="0">
                  <a:pos x="71" y="31"/>
                </a:cxn>
                <a:cxn ang="0">
                  <a:pos x="61" y="8"/>
                </a:cxn>
                <a:cxn ang="0">
                  <a:pos x="31" y="0"/>
                </a:cxn>
                <a:cxn ang="0">
                  <a:pos x="30" y="48"/>
                </a:cxn>
                <a:cxn ang="0">
                  <a:pos x="23" y="47"/>
                </a:cxn>
                <a:cxn ang="0">
                  <a:pos x="23" y="18"/>
                </a:cxn>
                <a:cxn ang="0">
                  <a:pos x="32" y="17"/>
                </a:cxn>
                <a:cxn ang="0">
                  <a:pos x="49" y="32"/>
                </a:cxn>
                <a:cxn ang="0">
                  <a:pos x="30" y="48"/>
                </a:cxn>
              </a:cxnLst>
              <a:rect l="0" t="0" r="r" b="b"/>
              <a:pathLst>
                <a:path w="71" h="100">
                  <a:moveTo>
                    <a:pt x="31" y="0"/>
                  </a:moveTo>
                  <a:cubicBezTo>
                    <a:pt x="17" y="0"/>
                    <a:pt x="7" y="1"/>
                    <a:pt x="0" y="2"/>
                  </a:cubicBezTo>
                  <a:cubicBezTo>
                    <a:pt x="0" y="100"/>
                    <a:pt x="0" y="100"/>
                    <a:pt x="0" y="100"/>
                  </a:cubicBezTo>
                  <a:cubicBezTo>
                    <a:pt x="23" y="100"/>
                    <a:pt x="23" y="100"/>
                    <a:pt x="23" y="100"/>
                  </a:cubicBezTo>
                  <a:cubicBezTo>
                    <a:pt x="23" y="65"/>
                    <a:pt x="23" y="65"/>
                    <a:pt x="23" y="65"/>
                  </a:cubicBezTo>
                  <a:cubicBezTo>
                    <a:pt x="25" y="65"/>
                    <a:pt x="27" y="65"/>
                    <a:pt x="30" y="65"/>
                  </a:cubicBezTo>
                  <a:cubicBezTo>
                    <a:pt x="43" y="65"/>
                    <a:pt x="55" y="62"/>
                    <a:pt x="62" y="55"/>
                  </a:cubicBezTo>
                  <a:cubicBezTo>
                    <a:pt x="68" y="49"/>
                    <a:pt x="71" y="41"/>
                    <a:pt x="71" y="31"/>
                  </a:cubicBezTo>
                  <a:cubicBezTo>
                    <a:pt x="71" y="22"/>
                    <a:pt x="67" y="13"/>
                    <a:pt x="61" y="8"/>
                  </a:cubicBezTo>
                  <a:cubicBezTo>
                    <a:pt x="54" y="3"/>
                    <a:pt x="44" y="0"/>
                    <a:pt x="31" y="0"/>
                  </a:cubicBezTo>
                  <a:close/>
                  <a:moveTo>
                    <a:pt x="30" y="48"/>
                  </a:moveTo>
                  <a:cubicBezTo>
                    <a:pt x="27" y="48"/>
                    <a:pt x="24" y="48"/>
                    <a:pt x="23" y="47"/>
                  </a:cubicBezTo>
                  <a:cubicBezTo>
                    <a:pt x="23" y="18"/>
                    <a:pt x="23" y="18"/>
                    <a:pt x="23" y="18"/>
                  </a:cubicBezTo>
                  <a:cubicBezTo>
                    <a:pt x="24" y="18"/>
                    <a:pt x="27" y="17"/>
                    <a:pt x="32" y="17"/>
                  </a:cubicBezTo>
                  <a:cubicBezTo>
                    <a:pt x="43" y="17"/>
                    <a:pt x="49" y="23"/>
                    <a:pt x="49" y="32"/>
                  </a:cubicBezTo>
                  <a:cubicBezTo>
                    <a:pt x="49" y="42"/>
                    <a:pt x="42" y="48"/>
                    <a:pt x="30" y="48"/>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69" name="Oval 68"/>
          <p:cNvSpPr/>
          <p:nvPr/>
        </p:nvSpPr>
        <p:spPr bwMode="auto">
          <a:xfrm>
            <a:off x="12927538" y="5345434"/>
            <a:ext cx="2171857" cy="2171859"/>
          </a:xfrm>
          <a:prstGeom prst="ellipse">
            <a:avLst/>
          </a:prstGeom>
          <a:noFill/>
          <a:ln w="19050">
            <a:solidFill>
              <a:schemeClr val="accent2"/>
            </a:solid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sp>
        <p:nvSpPr>
          <p:cNvPr id="70" name="Oval 69"/>
          <p:cNvSpPr/>
          <p:nvPr/>
        </p:nvSpPr>
        <p:spPr bwMode="auto">
          <a:xfrm>
            <a:off x="12927538" y="7687734"/>
            <a:ext cx="2171857" cy="2171859"/>
          </a:xfrm>
          <a:prstGeom prst="ellipse">
            <a:avLst/>
          </a:prstGeom>
          <a:noFill/>
          <a:ln w="19050">
            <a:solidFill>
              <a:schemeClr val="accent3"/>
            </a:solid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sp>
        <p:nvSpPr>
          <p:cNvPr id="71" name="Oval 70"/>
          <p:cNvSpPr/>
          <p:nvPr/>
        </p:nvSpPr>
        <p:spPr bwMode="auto">
          <a:xfrm>
            <a:off x="10512819" y="3264373"/>
            <a:ext cx="2171857" cy="2171857"/>
          </a:xfrm>
          <a:prstGeom prst="ellipse">
            <a:avLst/>
          </a:prstGeom>
          <a:noFill/>
          <a:ln w="19050">
            <a:solidFill>
              <a:schemeClr val="accent1"/>
            </a:solid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sp>
        <p:nvSpPr>
          <p:cNvPr id="72" name="Oval 71"/>
          <p:cNvSpPr/>
          <p:nvPr/>
        </p:nvSpPr>
        <p:spPr bwMode="auto">
          <a:xfrm>
            <a:off x="10512819" y="9703923"/>
            <a:ext cx="2171857" cy="2171857"/>
          </a:xfrm>
          <a:prstGeom prst="ellipse">
            <a:avLst/>
          </a:prstGeom>
          <a:noFill/>
          <a:ln w="19050">
            <a:solidFill>
              <a:schemeClr val="accent4"/>
            </a:solid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sp>
        <p:nvSpPr>
          <p:cNvPr id="73" name="Oval 72"/>
          <p:cNvSpPr/>
          <p:nvPr/>
        </p:nvSpPr>
        <p:spPr bwMode="auto">
          <a:xfrm>
            <a:off x="9947076" y="3870179"/>
            <a:ext cx="944760" cy="944760"/>
          </a:xfrm>
          <a:prstGeom prst="ellipse">
            <a:avLst/>
          </a:prstGeom>
          <a:solidFill>
            <a:schemeClr val="bg1"/>
          </a:solidFill>
          <a:ln w="19050">
            <a:solidFill>
              <a:schemeClr val="accent1"/>
            </a:solidFill>
            <a:round/>
            <a:headEnd/>
            <a:tailEnd/>
          </a:ln>
        </p:spPr>
        <p:txBody>
          <a:bodyPr vert="horz" wrap="none" lIns="243868" tIns="121934" rIns="243868" bIns="121934" numCol="1" rtlCol="0" anchor="ctr" anchorCtr="1" compatLnSpc="1">
            <a:prstTxWarp prst="textNoShape">
              <a:avLst/>
            </a:prstTxWarp>
          </a:bodyPr>
          <a:lstStyle/>
          <a:p>
            <a:pPr algn="ctr"/>
            <a:r>
              <a:rPr lang="en-US" sz="4267" b="1" dirty="0">
                <a:solidFill>
                  <a:schemeClr val="tx1">
                    <a:lumMod val="75000"/>
                    <a:lumOff val="25000"/>
                  </a:schemeClr>
                </a:solidFill>
              </a:rPr>
              <a:t>1</a:t>
            </a:r>
          </a:p>
        </p:txBody>
      </p:sp>
      <p:sp>
        <p:nvSpPr>
          <p:cNvPr id="74" name="Oval 73"/>
          <p:cNvSpPr/>
          <p:nvPr/>
        </p:nvSpPr>
        <p:spPr bwMode="auto">
          <a:xfrm>
            <a:off x="12415994" y="5958981"/>
            <a:ext cx="944760" cy="944760"/>
          </a:xfrm>
          <a:prstGeom prst="ellipse">
            <a:avLst/>
          </a:prstGeom>
          <a:solidFill>
            <a:schemeClr val="bg1"/>
          </a:solidFill>
          <a:ln w="19050">
            <a:solidFill>
              <a:schemeClr val="accent2"/>
            </a:solidFill>
            <a:round/>
            <a:headEnd/>
            <a:tailEnd/>
          </a:ln>
        </p:spPr>
        <p:txBody>
          <a:bodyPr vert="horz" wrap="none" lIns="243868" tIns="121934" rIns="243868" bIns="121934" numCol="1" rtlCol="0" anchor="ctr" anchorCtr="1" compatLnSpc="1">
            <a:prstTxWarp prst="textNoShape">
              <a:avLst/>
            </a:prstTxWarp>
          </a:bodyPr>
          <a:lstStyle/>
          <a:p>
            <a:pPr algn="ctr"/>
            <a:r>
              <a:rPr lang="en-US" sz="4267" b="1" dirty="0">
                <a:solidFill>
                  <a:schemeClr val="tx1">
                    <a:lumMod val="75000"/>
                    <a:lumOff val="25000"/>
                  </a:schemeClr>
                </a:solidFill>
              </a:rPr>
              <a:t>2</a:t>
            </a:r>
          </a:p>
        </p:txBody>
      </p:sp>
      <p:sp>
        <p:nvSpPr>
          <p:cNvPr id="75" name="Oval 74"/>
          <p:cNvSpPr/>
          <p:nvPr/>
        </p:nvSpPr>
        <p:spPr bwMode="auto">
          <a:xfrm>
            <a:off x="12415994" y="8301281"/>
            <a:ext cx="944760" cy="944760"/>
          </a:xfrm>
          <a:prstGeom prst="ellipse">
            <a:avLst/>
          </a:prstGeom>
          <a:solidFill>
            <a:schemeClr val="bg1"/>
          </a:solidFill>
          <a:ln w="19050">
            <a:solidFill>
              <a:schemeClr val="accent3"/>
            </a:solidFill>
            <a:round/>
            <a:headEnd/>
            <a:tailEnd/>
          </a:ln>
        </p:spPr>
        <p:txBody>
          <a:bodyPr vert="horz" wrap="none" lIns="243868" tIns="121934" rIns="243868" bIns="121934" numCol="1" rtlCol="0" anchor="ctr" anchorCtr="1" compatLnSpc="1">
            <a:prstTxWarp prst="textNoShape">
              <a:avLst/>
            </a:prstTxWarp>
          </a:bodyPr>
          <a:lstStyle/>
          <a:p>
            <a:pPr algn="ctr"/>
            <a:r>
              <a:rPr lang="en-US" sz="4267" b="1" dirty="0">
                <a:solidFill>
                  <a:schemeClr val="tx1">
                    <a:lumMod val="75000"/>
                    <a:lumOff val="25000"/>
                  </a:schemeClr>
                </a:solidFill>
              </a:rPr>
              <a:t>3</a:t>
            </a:r>
          </a:p>
        </p:txBody>
      </p:sp>
      <p:sp>
        <p:nvSpPr>
          <p:cNvPr id="76" name="Oval 75"/>
          <p:cNvSpPr/>
          <p:nvPr/>
        </p:nvSpPr>
        <p:spPr bwMode="auto">
          <a:xfrm>
            <a:off x="9947076" y="10317472"/>
            <a:ext cx="944760" cy="944760"/>
          </a:xfrm>
          <a:prstGeom prst="ellipse">
            <a:avLst/>
          </a:prstGeom>
          <a:solidFill>
            <a:schemeClr val="bg1"/>
          </a:solidFill>
          <a:ln w="19050">
            <a:solidFill>
              <a:schemeClr val="accent4"/>
            </a:solidFill>
            <a:round/>
            <a:headEnd/>
            <a:tailEnd/>
          </a:ln>
        </p:spPr>
        <p:txBody>
          <a:bodyPr vert="horz" wrap="none" lIns="243868" tIns="121934" rIns="243868" bIns="121934" numCol="1" rtlCol="0" anchor="ctr" anchorCtr="1" compatLnSpc="1">
            <a:prstTxWarp prst="textNoShape">
              <a:avLst/>
            </a:prstTxWarp>
          </a:bodyPr>
          <a:lstStyle/>
          <a:p>
            <a:pPr algn="ctr"/>
            <a:r>
              <a:rPr lang="en-US" sz="4267" b="1" dirty="0">
                <a:solidFill>
                  <a:schemeClr val="tx1">
                    <a:lumMod val="75000"/>
                    <a:lumOff val="25000"/>
                  </a:schemeClr>
                </a:solidFill>
              </a:rPr>
              <a:t>4</a:t>
            </a:r>
          </a:p>
        </p:txBody>
      </p:sp>
      <p:grpSp>
        <p:nvGrpSpPr>
          <p:cNvPr id="77" name="Group 407"/>
          <p:cNvGrpSpPr/>
          <p:nvPr/>
        </p:nvGrpSpPr>
        <p:grpSpPr>
          <a:xfrm>
            <a:off x="11202533" y="3695519"/>
            <a:ext cx="809454" cy="1309565"/>
            <a:chOff x="2390776" y="361951"/>
            <a:chExt cx="249238" cy="403226"/>
          </a:xfrm>
          <a:solidFill>
            <a:schemeClr val="accent1"/>
          </a:solidFill>
        </p:grpSpPr>
        <p:sp>
          <p:nvSpPr>
            <p:cNvPr id="78" name="Freeform 260"/>
            <p:cNvSpPr>
              <a:spLocks noEditPoints="1"/>
            </p:cNvSpPr>
            <p:nvPr/>
          </p:nvSpPr>
          <p:spPr bwMode="auto">
            <a:xfrm>
              <a:off x="2427288" y="361951"/>
              <a:ext cx="168275" cy="217488"/>
            </a:xfrm>
            <a:custGeom>
              <a:avLst/>
              <a:gdLst/>
              <a:ahLst/>
              <a:cxnLst>
                <a:cxn ang="0">
                  <a:pos x="6" y="65"/>
                </a:cxn>
                <a:cxn ang="0">
                  <a:pos x="13" y="74"/>
                </a:cxn>
                <a:cxn ang="0">
                  <a:pos x="41" y="103"/>
                </a:cxn>
                <a:cxn ang="0">
                  <a:pos x="69" y="74"/>
                </a:cxn>
                <a:cxn ang="0">
                  <a:pos x="70" y="74"/>
                </a:cxn>
                <a:cxn ang="0">
                  <a:pos x="77" y="65"/>
                </a:cxn>
                <a:cxn ang="0">
                  <a:pos x="71" y="56"/>
                </a:cxn>
                <a:cxn ang="0">
                  <a:pos x="62" y="22"/>
                </a:cxn>
                <a:cxn ang="0">
                  <a:pos x="21" y="17"/>
                </a:cxn>
                <a:cxn ang="0">
                  <a:pos x="10" y="57"/>
                </a:cxn>
                <a:cxn ang="0">
                  <a:pos x="10" y="57"/>
                </a:cxn>
                <a:cxn ang="0">
                  <a:pos x="6" y="65"/>
                </a:cxn>
                <a:cxn ang="0">
                  <a:pos x="13" y="58"/>
                </a:cxn>
                <a:cxn ang="0">
                  <a:pos x="14" y="58"/>
                </a:cxn>
                <a:cxn ang="0">
                  <a:pos x="14" y="58"/>
                </a:cxn>
                <a:cxn ang="0">
                  <a:pos x="14" y="56"/>
                </a:cxn>
                <a:cxn ang="0">
                  <a:pos x="16" y="43"/>
                </a:cxn>
                <a:cxn ang="0">
                  <a:pos x="19" y="40"/>
                </a:cxn>
                <a:cxn ang="0">
                  <a:pos x="51" y="32"/>
                </a:cxn>
                <a:cxn ang="0">
                  <a:pos x="67" y="58"/>
                </a:cxn>
                <a:cxn ang="0">
                  <a:pos x="67" y="58"/>
                </a:cxn>
                <a:cxn ang="0">
                  <a:pos x="69" y="58"/>
                </a:cxn>
                <a:cxn ang="0">
                  <a:pos x="70" y="58"/>
                </a:cxn>
                <a:cxn ang="0">
                  <a:pos x="73" y="60"/>
                </a:cxn>
                <a:cxn ang="0">
                  <a:pos x="75" y="65"/>
                </a:cxn>
                <a:cxn ang="0">
                  <a:pos x="73" y="70"/>
                </a:cxn>
                <a:cxn ang="0">
                  <a:pos x="70" y="72"/>
                </a:cxn>
                <a:cxn ang="0">
                  <a:pos x="69" y="72"/>
                </a:cxn>
                <a:cxn ang="0">
                  <a:pos x="67" y="72"/>
                </a:cxn>
                <a:cxn ang="0">
                  <a:pos x="67" y="74"/>
                </a:cxn>
                <a:cxn ang="0">
                  <a:pos x="58" y="94"/>
                </a:cxn>
                <a:cxn ang="0">
                  <a:pos x="50" y="99"/>
                </a:cxn>
                <a:cxn ang="0">
                  <a:pos x="41" y="101"/>
                </a:cxn>
                <a:cxn ang="0">
                  <a:pos x="32" y="99"/>
                </a:cxn>
                <a:cxn ang="0">
                  <a:pos x="24" y="94"/>
                </a:cxn>
                <a:cxn ang="0">
                  <a:pos x="15" y="74"/>
                </a:cxn>
                <a:cxn ang="0">
                  <a:pos x="15" y="72"/>
                </a:cxn>
                <a:cxn ang="0">
                  <a:pos x="13" y="72"/>
                </a:cxn>
                <a:cxn ang="0">
                  <a:pos x="8" y="65"/>
                </a:cxn>
                <a:cxn ang="0">
                  <a:pos x="10" y="60"/>
                </a:cxn>
                <a:cxn ang="0">
                  <a:pos x="13" y="58"/>
                </a:cxn>
              </a:cxnLst>
              <a:rect l="0" t="0" r="r" b="b"/>
              <a:pathLst>
                <a:path w="79" h="103">
                  <a:moveTo>
                    <a:pt x="6" y="65"/>
                  </a:moveTo>
                  <a:cubicBezTo>
                    <a:pt x="6" y="70"/>
                    <a:pt x="9" y="74"/>
                    <a:pt x="13" y="74"/>
                  </a:cubicBezTo>
                  <a:cubicBezTo>
                    <a:pt x="16" y="91"/>
                    <a:pt x="27" y="103"/>
                    <a:pt x="41" y="103"/>
                  </a:cubicBezTo>
                  <a:cubicBezTo>
                    <a:pt x="55" y="103"/>
                    <a:pt x="66" y="91"/>
                    <a:pt x="69" y="74"/>
                  </a:cubicBezTo>
                  <a:cubicBezTo>
                    <a:pt x="69" y="74"/>
                    <a:pt x="69" y="74"/>
                    <a:pt x="70" y="74"/>
                  </a:cubicBezTo>
                  <a:cubicBezTo>
                    <a:pt x="74" y="74"/>
                    <a:pt x="77" y="70"/>
                    <a:pt x="77" y="65"/>
                  </a:cubicBezTo>
                  <a:cubicBezTo>
                    <a:pt x="77" y="60"/>
                    <a:pt x="74" y="57"/>
                    <a:pt x="71" y="56"/>
                  </a:cubicBezTo>
                  <a:cubicBezTo>
                    <a:pt x="71" y="56"/>
                    <a:pt x="79" y="30"/>
                    <a:pt x="62" y="22"/>
                  </a:cubicBezTo>
                  <a:cubicBezTo>
                    <a:pt x="60" y="0"/>
                    <a:pt x="21" y="17"/>
                    <a:pt x="21" y="17"/>
                  </a:cubicBezTo>
                  <a:cubicBezTo>
                    <a:pt x="0" y="28"/>
                    <a:pt x="10" y="57"/>
                    <a:pt x="10" y="57"/>
                  </a:cubicBezTo>
                  <a:cubicBezTo>
                    <a:pt x="10" y="57"/>
                    <a:pt x="10" y="57"/>
                    <a:pt x="10" y="57"/>
                  </a:cubicBezTo>
                  <a:cubicBezTo>
                    <a:pt x="8" y="58"/>
                    <a:pt x="6" y="61"/>
                    <a:pt x="6" y="65"/>
                  </a:cubicBezTo>
                  <a:close/>
                  <a:moveTo>
                    <a:pt x="13" y="58"/>
                  </a:moveTo>
                  <a:cubicBezTo>
                    <a:pt x="13" y="58"/>
                    <a:pt x="13" y="58"/>
                    <a:pt x="14" y="58"/>
                  </a:cubicBezTo>
                  <a:cubicBezTo>
                    <a:pt x="14" y="58"/>
                    <a:pt x="14" y="58"/>
                    <a:pt x="14" y="58"/>
                  </a:cubicBezTo>
                  <a:cubicBezTo>
                    <a:pt x="14" y="56"/>
                    <a:pt x="14" y="56"/>
                    <a:pt x="14" y="56"/>
                  </a:cubicBezTo>
                  <a:cubicBezTo>
                    <a:pt x="16" y="43"/>
                    <a:pt x="16" y="43"/>
                    <a:pt x="16" y="43"/>
                  </a:cubicBezTo>
                  <a:cubicBezTo>
                    <a:pt x="18" y="41"/>
                    <a:pt x="19" y="40"/>
                    <a:pt x="19" y="40"/>
                  </a:cubicBezTo>
                  <a:cubicBezTo>
                    <a:pt x="37" y="41"/>
                    <a:pt x="51" y="32"/>
                    <a:pt x="51" y="32"/>
                  </a:cubicBezTo>
                  <a:cubicBezTo>
                    <a:pt x="63" y="23"/>
                    <a:pt x="67" y="58"/>
                    <a:pt x="67" y="58"/>
                  </a:cubicBezTo>
                  <a:cubicBezTo>
                    <a:pt x="67" y="58"/>
                    <a:pt x="67" y="58"/>
                    <a:pt x="67" y="58"/>
                  </a:cubicBezTo>
                  <a:cubicBezTo>
                    <a:pt x="69" y="58"/>
                    <a:pt x="69" y="58"/>
                    <a:pt x="69" y="58"/>
                  </a:cubicBezTo>
                  <a:cubicBezTo>
                    <a:pt x="69" y="58"/>
                    <a:pt x="69" y="58"/>
                    <a:pt x="70" y="58"/>
                  </a:cubicBezTo>
                  <a:cubicBezTo>
                    <a:pt x="71" y="58"/>
                    <a:pt x="72" y="58"/>
                    <a:pt x="73" y="60"/>
                  </a:cubicBezTo>
                  <a:cubicBezTo>
                    <a:pt x="74" y="61"/>
                    <a:pt x="75" y="63"/>
                    <a:pt x="75" y="65"/>
                  </a:cubicBezTo>
                  <a:cubicBezTo>
                    <a:pt x="75" y="67"/>
                    <a:pt x="74" y="69"/>
                    <a:pt x="73" y="70"/>
                  </a:cubicBezTo>
                  <a:cubicBezTo>
                    <a:pt x="72" y="71"/>
                    <a:pt x="71" y="72"/>
                    <a:pt x="70" y="72"/>
                  </a:cubicBezTo>
                  <a:cubicBezTo>
                    <a:pt x="70" y="72"/>
                    <a:pt x="69" y="72"/>
                    <a:pt x="69" y="72"/>
                  </a:cubicBezTo>
                  <a:cubicBezTo>
                    <a:pt x="67" y="72"/>
                    <a:pt x="67" y="72"/>
                    <a:pt x="67" y="72"/>
                  </a:cubicBezTo>
                  <a:cubicBezTo>
                    <a:pt x="67" y="74"/>
                    <a:pt x="67" y="74"/>
                    <a:pt x="67" y="74"/>
                  </a:cubicBezTo>
                  <a:cubicBezTo>
                    <a:pt x="66" y="81"/>
                    <a:pt x="63" y="89"/>
                    <a:pt x="58" y="94"/>
                  </a:cubicBezTo>
                  <a:cubicBezTo>
                    <a:pt x="56" y="96"/>
                    <a:pt x="53" y="98"/>
                    <a:pt x="50" y="99"/>
                  </a:cubicBezTo>
                  <a:cubicBezTo>
                    <a:pt x="47" y="101"/>
                    <a:pt x="44" y="101"/>
                    <a:pt x="41" y="101"/>
                  </a:cubicBezTo>
                  <a:cubicBezTo>
                    <a:pt x="38" y="101"/>
                    <a:pt x="35" y="101"/>
                    <a:pt x="32" y="99"/>
                  </a:cubicBezTo>
                  <a:cubicBezTo>
                    <a:pt x="29" y="98"/>
                    <a:pt x="27" y="96"/>
                    <a:pt x="24" y="94"/>
                  </a:cubicBezTo>
                  <a:cubicBezTo>
                    <a:pt x="19" y="89"/>
                    <a:pt x="16" y="81"/>
                    <a:pt x="15" y="74"/>
                  </a:cubicBezTo>
                  <a:cubicBezTo>
                    <a:pt x="15" y="72"/>
                    <a:pt x="15" y="72"/>
                    <a:pt x="15" y="72"/>
                  </a:cubicBezTo>
                  <a:cubicBezTo>
                    <a:pt x="13" y="72"/>
                    <a:pt x="13" y="72"/>
                    <a:pt x="13" y="72"/>
                  </a:cubicBezTo>
                  <a:cubicBezTo>
                    <a:pt x="10" y="72"/>
                    <a:pt x="8" y="69"/>
                    <a:pt x="8" y="65"/>
                  </a:cubicBezTo>
                  <a:cubicBezTo>
                    <a:pt x="8" y="63"/>
                    <a:pt x="9" y="61"/>
                    <a:pt x="10" y="60"/>
                  </a:cubicBezTo>
                  <a:cubicBezTo>
                    <a:pt x="11" y="58"/>
                    <a:pt x="12" y="58"/>
                    <a:pt x="13" y="58"/>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9" name="Freeform 261"/>
            <p:cNvSpPr>
              <a:spLocks noEditPoints="1"/>
            </p:cNvSpPr>
            <p:nvPr/>
          </p:nvSpPr>
          <p:spPr bwMode="auto">
            <a:xfrm>
              <a:off x="2463801" y="469901"/>
              <a:ext cx="100013" cy="33338"/>
            </a:xfrm>
            <a:custGeom>
              <a:avLst/>
              <a:gdLst/>
              <a:ahLst/>
              <a:cxnLst>
                <a:cxn ang="0">
                  <a:pos x="5" y="16"/>
                </a:cxn>
                <a:cxn ang="0">
                  <a:pos x="17" y="16"/>
                </a:cxn>
                <a:cxn ang="0">
                  <a:pos x="21" y="12"/>
                </a:cxn>
                <a:cxn ang="0">
                  <a:pos x="21" y="8"/>
                </a:cxn>
                <a:cxn ang="0">
                  <a:pos x="26" y="8"/>
                </a:cxn>
                <a:cxn ang="0">
                  <a:pos x="26" y="12"/>
                </a:cxn>
                <a:cxn ang="0">
                  <a:pos x="30" y="16"/>
                </a:cxn>
                <a:cxn ang="0">
                  <a:pos x="42" y="16"/>
                </a:cxn>
                <a:cxn ang="0">
                  <a:pos x="47" y="12"/>
                </a:cxn>
                <a:cxn ang="0">
                  <a:pos x="47" y="4"/>
                </a:cxn>
                <a:cxn ang="0">
                  <a:pos x="42" y="0"/>
                </a:cxn>
                <a:cxn ang="0">
                  <a:pos x="30" y="0"/>
                </a:cxn>
                <a:cxn ang="0">
                  <a:pos x="26" y="4"/>
                </a:cxn>
                <a:cxn ang="0">
                  <a:pos x="26" y="7"/>
                </a:cxn>
                <a:cxn ang="0">
                  <a:pos x="21" y="7"/>
                </a:cxn>
                <a:cxn ang="0">
                  <a:pos x="21" y="4"/>
                </a:cxn>
                <a:cxn ang="0">
                  <a:pos x="17" y="0"/>
                </a:cxn>
                <a:cxn ang="0">
                  <a:pos x="5" y="0"/>
                </a:cxn>
                <a:cxn ang="0">
                  <a:pos x="0" y="4"/>
                </a:cxn>
                <a:cxn ang="0">
                  <a:pos x="0" y="12"/>
                </a:cxn>
                <a:cxn ang="0">
                  <a:pos x="5" y="16"/>
                </a:cxn>
                <a:cxn ang="0">
                  <a:pos x="27" y="4"/>
                </a:cxn>
                <a:cxn ang="0">
                  <a:pos x="30" y="1"/>
                </a:cxn>
                <a:cxn ang="0">
                  <a:pos x="42" y="1"/>
                </a:cxn>
                <a:cxn ang="0">
                  <a:pos x="46" y="4"/>
                </a:cxn>
                <a:cxn ang="0">
                  <a:pos x="46" y="12"/>
                </a:cxn>
                <a:cxn ang="0">
                  <a:pos x="42" y="15"/>
                </a:cxn>
                <a:cxn ang="0">
                  <a:pos x="30" y="15"/>
                </a:cxn>
                <a:cxn ang="0">
                  <a:pos x="27" y="12"/>
                </a:cxn>
                <a:cxn ang="0">
                  <a:pos x="27" y="4"/>
                </a:cxn>
                <a:cxn ang="0">
                  <a:pos x="1" y="4"/>
                </a:cxn>
                <a:cxn ang="0">
                  <a:pos x="5" y="1"/>
                </a:cxn>
                <a:cxn ang="0">
                  <a:pos x="17" y="1"/>
                </a:cxn>
                <a:cxn ang="0">
                  <a:pos x="20" y="4"/>
                </a:cxn>
                <a:cxn ang="0">
                  <a:pos x="20" y="7"/>
                </a:cxn>
                <a:cxn ang="0">
                  <a:pos x="20" y="8"/>
                </a:cxn>
                <a:cxn ang="0">
                  <a:pos x="20" y="12"/>
                </a:cxn>
                <a:cxn ang="0">
                  <a:pos x="17" y="15"/>
                </a:cxn>
                <a:cxn ang="0">
                  <a:pos x="5" y="15"/>
                </a:cxn>
                <a:cxn ang="0">
                  <a:pos x="1" y="12"/>
                </a:cxn>
                <a:cxn ang="0">
                  <a:pos x="1" y="4"/>
                </a:cxn>
              </a:cxnLst>
              <a:rect l="0" t="0" r="r" b="b"/>
              <a:pathLst>
                <a:path w="47" h="16">
                  <a:moveTo>
                    <a:pt x="5" y="16"/>
                  </a:moveTo>
                  <a:cubicBezTo>
                    <a:pt x="17" y="16"/>
                    <a:pt x="17" y="16"/>
                    <a:pt x="17" y="16"/>
                  </a:cubicBezTo>
                  <a:cubicBezTo>
                    <a:pt x="19" y="16"/>
                    <a:pt x="21" y="14"/>
                    <a:pt x="21" y="12"/>
                  </a:cubicBezTo>
                  <a:cubicBezTo>
                    <a:pt x="21" y="8"/>
                    <a:pt x="21" y="8"/>
                    <a:pt x="21" y="8"/>
                  </a:cubicBezTo>
                  <a:cubicBezTo>
                    <a:pt x="26" y="8"/>
                    <a:pt x="26" y="8"/>
                    <a:pt x="26" y="8"/>
                  </a:cubicBezTo>
                  <a:cubicBezTo>
                    <a:pt x="26" y="12"/>
                    <a:pt x="26" y="12"/>
                    <a:pt x="26" y="12"/>
                  </a:cubicBezTo>
                  <a:cubicBezTo>
                    <a:pt x="26" y="14"/>
                    <a:pt x="28" y="16"/>
                    <a:pt x="30" y="16"/>
                  </a:cubicBezTo>
                  <a:cubicBezTo>
                    <a:pt x="42" y="16"/>
                    <a:pt x="42" y="16"/>
                    <a:pt x="42" y="16"/>
                  </a:cubicBezTo>
                  <a:cubicBezTo>
                    <a:pt x="45" y="16"/>
                    <a:pt x="47" y="14"/>
                    <a:pt x="47" y="12"/>
                  </a:cubicBezTo>
                  <a:cubicBezTo>
                    <a:pt x="47" y="4"/>
                    <a:pt x="47" y="4"/>
                    <a:pt x="47" y="4"/>
                  </a:cubicBezTo>
                  <a:cubicBezTo>
                    <a:pt x="47" y="2"/>
                    <a:pt x="45" y="0"/>
                    <a:pt x="42" y="0"/>
                  </a:cubicBezTo>
                  <a:cubicBezTo>
                    <a:pt x="30" y="0"/>
                    <a:pt x="30" y="0"/>
                    <a:pt x="30" y="0"/>
                  </a:cubicBezTo>
                  <a:cubicBezTo>
                    <a:pt x="28" y="0"/>
                    <a:pt x="26" y="2"/>
                    <a:pt x="26" y="4"/>
                  </a:cubicBezTo>
                  <a:cubicBezTo>
                    <a:pt x="26" y="7"/>
                    <a:pt x="26" y="7"/>
                    <a:pt x="26" y="7"/>
                  </a:cubicBezTo>
                  <a:cubicBezTo>
                    <a:pt x="21" y="7"/>
                    <a:pt x="21" y="7"/>
                    <a:pt x="21" y="7"/>
                  </a:cubicBezTo>
                  <a:cubicBezTo>
                    <a:pt x="21" y="4"/>
                    <a:pt x="21" y="4"/>
                    <a:pt x="21" y="4"/>
                  </a:cubicBezTo>
                  <a:cubicBezTo>
                    <a:pt x="21" y="2"/>
                    <a:pt x="19" y="0"/>
                    <a:pt x="17" y="0"/>
                  </a:cubicBezTo>
                  <a:cubicBezTo>
                    <a:pt x="5" y="0"/>
                    <a:pt x="5" y="0"/>
                    <a:pt x="5" y="0"/>
                  </a:cubicBezTo>
                  <a:cubicBezTo>
                    <a:pt x="2" y="0"/>
                    <a:pt x="0" y="2"/>
                    <a:pt x="0" y="4"/>
                  </a:cubicBezTo>
                  <a:cubicBezTo>
                    <a:pt x="0" y="12"/>
                    <a:pt x="0" y="12"/>
                    <a:pt x="0" y="12"/>
                  </a:cubicBezTo>
                  <a:cubicBezTo>
                    <a:pt x="0" y="14"/>
                    <a:pt x="2" y="16"/>
                    <a:pt x="5" y="16"/>
                  </a:cubicBezTo>
                  <a:close/>
                  <a:moveTo>
                    <a:pt x="27" y="4"/>
                  </a:moveTo>
                  <a:cubicBezTo>
                    <a:pt x="27" y="2"/>
                    <a:pt x="28" y="1"/>
                    <a:pt x="30" y="1"/>
                  </a:cubicBezTo>
                  <a:cubicBezTo>
                    <a:pt x="42" y="1"/>
                    <a:pt x="42" y="1"/>
                    <a:pt x="42" y="1"/>
                  </a:cubicBezTo>
                  <a:cubicBezTo>
                    <a:pt x="44" y="1"/>
                    <a:pt x="46" y="2"/>
                    <a:pt x="46" y="4"/>
                  </a:cubicBezTo>
                  <a:cubicBezTo>
                    <a:pt x="46" y="12"/>
                    <a:pt x="46" y="12"/>
                    <a:pt x="46" y="12"/>
                  </a:cubicBezTo>
                  <a:cubicBezTo>
                    <a:pt x="46" y="14"/>
                    <a:pt x="44" y="15"/>
                    <a:pt x="42" y="15"/>
                  </a:cubicBezTo>
                  <a:cubicBezTo>
                    <a:pt x="30" y="15"/>
                    <a:pt x="30" y="15"/>
                    <a:pt x="30" y="15"/>
                  </a:cubicBezTo>
                  <a:cubicBezTo>
                    <a:pt x="28" y="15"/>
                    <a:pt x="27" y="14"/>
                    <a:pt x="27" y="12"/>
                  </a:cubicBezTo>
                  <a:lnTo>
                    <a:pt x="27" y="4"/>
                  </a:lnTo>
                  <a:close/>
                  <a:moveTo>
                    <a:pt x="1" y="4"/>
                  </a:moveTo>
                  <a:cubicBezTo>
                    <a:pt x="1" y="2"/>
                    <a:pt x="3" y="1"/>
                    <a:pt x="5" y="1"/>
                  </a:cubicBezTo>
                  <a:cubicBezTo>
                    <a:pt x="17" y="1"/>
                    <a:pt x="17" y="1"/>
                    <a:pt x="17" y="1"/>
                  </a:cubicBezTo>
                  <a:cubicBezTo>
                    <a:pt x="19" y="1"/>
                    <a:pt x="20" y="2"/>
                    <a:pt x="20" y="4"/>
                  </a:cubicBezTo>
                  <a:cubicBezTo>
                    <a:pt x="20" y="7"/>
                    <a:pt x="20" y="7"/>
                    <a:pt x="20" y="7"/>
                  </a:cubicBezTo>
                  <a:cubicBezTo>
                    <a:pt x="20" y="8"/>
                    <a:pt x="20" y="8"/>
                    <a:pt x="20" y="8"/>
                  </a:cubicBezTo>
                  <a:cubicBezTo>
                    <a:pt x="20" y="12"/>
                    <a:pt x="20" y="12"/>
                    <a:pt x="20" y="12"/>
                  </a:cubicBezTo>
                  <a:cubicBezTo>
                    <a:pt x="20" y="14"/>
                    <a:pt x="19" y="15"/>
                    <a:pt x="17" y="15"/>
                  </a:cubicBezTo>
                  <a:cubicBezTo>
                    <a:pt x="5" y="15"/>
                    <a:pt x="5" y="15"/>
                    <a:pt x="5" y="15"/>
                  </a:cubicBezTo>
                  <a:cubicBezTo>
                    <a:pt x="3" y="15"/>
                    <a:pt x="1" y="14"/>
                    <a:pt x="1" y="12"/>
                  </a:cubicBezTo>
                  <a:lnTo>
                    <a:pt x="1" y="4"/>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0" name="Freeform 262"/>
            <p:cNvSpPr>
              <a:spLocks/>
            </p:cNvSpPr>
            <p:nvPr/>
          </p:nvSpPr>
          <p:spPr bwMode="auto">
            <a:xfrm>
              <a:off x="2390776" y="579439"/>
              <a:ext cx="249238" cy="185738"/>
            </a:xfrm>
            <a:custGeom>
              <a:avLst/>
              <a:gdLst/>
              <a:ahLst/>
              <a:cxnLst>
                <a:cxn ang="0">
                  <a:pos x="117" y="28"/>
                </a:cxn>
                <a:cxn ang="0">
                  <a:pos x="116" y="28"/>
                </a:cxn>
                <a:cxn ang="0">
                  <a:pos x="90" y="0"/>
                </a:cxn>
                <a:cxn ang="0">
                  <a:pos x="65" y="42"/>
                </a:cxn>
                <a:cxn ang="0">
                  <a:pos x="62" y="23"/>
                </a:cxn>
                <a:cxn ang="0">
                  <a:pos x="66" y="17"/>
                </a:cxn>
                <a:cxn ang="0">
                  <a:pos x="58" y="10"/>
                </a:cxn>
                <a:cxn ang="0">
                  <a:pos x="51" y="17"/>
                </a:cxn>
                <a:cxn ang="0">
                  <a:pos x="55" y="23"/>
                </a:cxn>
                <a:cxn ang="0">
                  <a:pos x="52" y="42"/>
                </a:cxn>
                <a:cxn ang="0">
                  <a:pos x="27" y="0"/>
                </a:cxn>
                <a:cxn ang="0">
                  <a:pos x="1" y="28"/>
                </a:cxn>
                <a:cxn ang="0">
                  <a:pos x="0" y="28"/>
                </a:cxn>
                <a:cxn ang="0">
                  <a:pos x="0" y="64"/>
                </a:cxn>
                <a:cxn ang="0">
                  <a:pos x="1" y="64"/>
                </a:cxn>
                <a:cxn ang="0">
                  <a:pos x="0" y="64"/>
                </a:cxn>
                <a:cxn ang="0">
                  <a:pos x="58" y="87"/>
                </a:cxn>
                <a:cxn ang="0">
                  <a:pos x="117" y="64"/>
                </a:cxn>
                <a:cxn ang="0">
                  <a:pos x="116" y="64"/>
                </a:cxn>
                <a:cxn ang="0">
                  <a:pos x="117" y="64"/>
                </a:cxn>
                <a:cxn ang="0">
                  <a:pos x="117" y="28"/>
                </a:cxn>
              </a:cxnLst>
              <a:rect l="0" t="0" r="r" b="b"/>
              <a:pathLst>
                <a:path w="117" h="87">
                  <a:moveTo>
                    <a:pt x="117" y="28"/>
                  </a:moveTo>
                  <a:cubicBezTo>
                    <a:pt x="116" y="28"/>
                    <a:pt x="116" y="28"/>
                    <a:pt x="116" y="28"/>
                  </a:cubicBezTo>
                  <a:cubicBezTo>
                    <a:pt x="114" y="16"/>
                    <a:pt x="104" y="6"/>
                    <a:pt x="90" y="0"/>
                  </a:cubicBezTo>
                  <a:cubicBezTo>
                    <a:pt x="65" y="42"/>
                    <a:pt x="65" y="42"/>
                    <a:pt x="65" y="42"/>
                  </a:cubicBezTo>
                  <a:cubicBezTo>
                    <a:pt x="62" y="23"/>
                    <a:pt x="62" y="23"/>
                    <a:pt x="62" y="23"/>
                  </a:cubicBezTo>
                  <a:cubicBezTo>
                    <a:pt x="64" y="22"/>
                    <a:pt x="66" y="20"/>
                    <a:pt x="66" y="17"/>
                  </a:cubicBezTo>
                  <a:cubicBezTo>
                    <a:pt x="66" y="13"/>
                    <a:pt x="62" y="10"/>
                    <a:pt x="58" y="10"/>
                  </a:cubicBezTo>
                  <a:cubicBezTo>
                    <a:pt x="54" y="10"/>
                    <a:pt x="51" y="13"/>
                    <a:pt x="51" y="17"/>
                  </a:cubicBezTo>
                  <a:cubicBezTo>
                    <a:pt x="51" y="20"/>
                    <a:pt x="53" y="22"/>
                    <a:pt x="55" y="23"/>
                  </a:cubicBezTo>
                  <a:cubicBezTo>
                    <a:pt x="52" y="42"/>
                    <a:pt x="52" y="42"/>
                    <a:pt x="52" y="42"/>
                  </a:cubicBezTo>
                  <a:cubicBezTo>
                    <a:pt x="27" y="0"/>
                    <a:pt x="27" y="0"/>
                    <a:pt x="27" y="0"/>
                  </a:cubicBezTo>
                  <a:cubicBezTo>
                    <a:pt x="13" y="6"/>
                    <a:pt x="3" y="16"/>
                    <a:pt x="1" y="28"/>
                  </a:cubicBezTo>
                  <a:cubicBezTo>
                    <a:pt x="0" y="28"/>
                    <a:pt x="0" y="28"/>
                    <a:pt x="0" y="28"/>
                  </a:cubicBezTo>
                  <a:cubicBezTo>
                    <a:pt x="0" y="64"/>
                    <a:pt x="0" y="64"/>
                    <a:pt x="0" y="64"/>
                  </a:cubicBezTo>
                  <a:cubicBezTo>
                    <a:pt x="1" y="64"/>
                    <a:pt x="1" y="64"/>
                    <a:pt x="1" y="64"/>
                  </a:cubicBezTo>
                  <a:cubicBezTo>
                    <a:pt x="0" y="64"/>
                    <a:pt x="0" y="64"/>
                    <a:pt x="0" y="64"/>
                  </a:cubicBezTo>
                  <a:cubicBezTo>
                    <a:pt x="0" y="77"/>
                    <a:pt x="26" y="87"/>
                    <a:pt x="58" y="87"/>
                  </a:cubicBezTo>
                  <a:cubicBezTo>
                    <a:pt x="91" y="87"/>
                    <a:pt x="117" y="77"/>
                    <a:pt x="117" y="64"/>
                  </a:cubicBezTo>
                  <a:cubicBezTo>
                    <a:pt x="117" y="64"/>
                    <a:pt x="117" y="64"/>
                    <a:pt x="116" y="64"/>
                  </a:cubicBezTo>
                  <a:cubicBezTo>
                    <a:pt x="117" y="64"/>
                    <a:pt x="117" y="64"/>
                    <a:pt x="117" y="64"/>
                  </a:cubicBezTo>
                  <a:lnTo>
                    <a:pt x="117" y="28"/>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81" name="Group 454"/>
          <p:cNvGrpSpPr/>
          <p:nvPr/>
        </p:nvGrpSpPr>
        <p:grpSpPr>
          <a:xfrm>
            <a:off x="13503346" y="5993137"/>
            <a:ext cx="1020241" cy="876448"/>
            <a:chOff x="5229226" y="4214813"/>
            <a:chExt cx="473075" cy="406400"/>
          </a:xfrm>
          <a:solidFill>
            <a:schemeClr val="accent2"/>
          </a:solidFill>
        </p:grpSpPr>
        <p:sp>
          <p:nvSpPr>
            <p:cNvPr id="82" name="Freeform 5"/>
            <p:cNvSpPr>
              <a:spLocks/>
            </p:cNvSpPr>
            <p:nvPr/>
          </p:nvSpPr>
          <p:spPr bwMode="auto">
            <a:xfrm>
              <a:off x="5481638" y="4214813"/>
              <a:ext cx="169863" cy="187325"/>
            </a:xfrm>
            <a:custGeom>
              <a:avLst/>
              <a:gdLst/>
              <a:ahLst/>
              <a:cxnLst>
                <a:cxn ang="0">
                  <a:pos x="46" y="243"/>
                </a:cxn>
                <a:cxn ang="0">
                  <a:pos x="170" y="367"/>
                </a:cxn>
                <a:cxn ang="0">
                  <a:pos x="289" y="243"/>
                </a:cxn>
                <a:cxn ang="0">
                  <a:pos x="326" y="202"/>
                </a:cxn>
                <a:cxn ang="0">
                  <a:pos x="307" y="142"/>
                </a:cxn>
                <a:cxn ang="0">
                  <a:pos x="167" y="0"/>
                </a:cxn>
                <a:cxn ang="0">
                  <a:pos x="27" y="142"/>
                </a:cxn>
                <a:cxn ang="0">
                  <a:pos x="7" y="202"/>
                </a:cxn>
                <a:cxn ang="0">
                  <a:pos x="46" y="243"/>
                </a:cxn>
              </a:cxnLst>
              <a:rect l="0" t="0" r="r" b="b"/>
              <a:pathLst>
                <a:path w="333" h="367">
                  <a:moveTo>
                    <a:pt x="46" y="243"/>
                  </a:moveTo>
                  <a:cubicBezTo>
                    <a:pt x="71" y="307"/>
                    <a:pt x="118" y="367"/>
                    <a:pt x="170" y="367"/>
                  </a:cubicBezTo>
                  <a:cubicBezTo>
                    <a:pt x="222" y="367"/>
                    <a:pt x="266" y="307"/>
                    <a:pt x="289" y="243"/>
                  </a:cubicBezTo>
                  <a:cubicBezTo>
                    <a:pt x="305" y="241"/>
                    <a:pt x="320" y="225"/>
                    <a:pt x="326" y="202"/>
                  </a:cubicBezTo>
                  <a:cubicBezTo>
                    <a:pt x="333" y="175"/>
                    <a:pt x="325" y="148"/>
                    <a:pt x="307" y="142"/>
                  </a:cubicBezTo>
                  <a:cubicBezTo>
                    <a:pt x="302" y="63"/>
                    <a:pt x="241" y="0"/>
                    <a:pt x="167" y="0"/>
                  </a:cubicBezTo>
                  <a:cubicBezTo>
                    <a:pt x="92" y="0"/>
                    <a:pt x="31" y="63"/>
                    <a:pt x="27" y="142"/>
                  </a:cubicBezTo>
                  <a:cubicBezTo>
                    <a:pt x="9" y="148"/>
                    <a:pt x="0" y="175"/>
                    <a:pt x="7" y="202"/>
                  </a:cubicBezTo>
                  <a:cubicBezTo>
                    <a:pt x="13" y="226"/>
                    <a:pt x="30" y="242"/>
                    <a:pt x="46" y="24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3" name="Freeform 6"/>
            <p:cNvSpPr>
              <a:spLocks/>
            </p:cNvSpPr>
            <p:nvPr/>
          </p:nvSpPr>
          <p:spPr bwMode="auto">
            <a:xfrm>
              <a:off x="5280026" y="4214813"/>
              <a:ext cx="169863" cy="187325"/>
            </a:xfrm>
            <a:custGeom>
              <a:avLst/>
              <a:gdLst/>
              <a:ahLst/>
              <a:cxnLst>
                <a:cxn ang="0">
                  <a:pos x="46" y="243"/>
                </a:cxn>
                <a:cxn ang="0">
                  <a:pos x="170" y="367"/>
                </a:cxn>
                <a:cxn ang="0">
                  <a:pos x="290" y="243"/>
                </a:cxn>
                <a:cxn ang="0">
                  <a:pos x="326" y="202"/>
                </a:cxn>
                <a:cxn ang="0">
                  <a:pos x="307" y="142"/>
                </a:cxn>
                <a:cxn ang="0">
                  <a:pos x="167" y="0"/>
                </a:cxn>
                <a:cxn ang="0">
                  <a:pos x="27" y="142"/>
                </a:cxn>
                <a:cxn ang="0">
                  <a:pos x="7" y="202"/>
                </a:cxn>
                <a:cxn ang="0">
                  <a:pos x="46" y="243"/>
                </a:cxn>
              </a:cxnLst>
              <a:rect l="0" t="0" r="r" b="b"/>
              <a:pathLst>
                <a:path w="333" h="367">
                  <a:moveTo>
                    <a:pt x="46" y="243"/>
                  </a:moveTo>
                  <a:cubicBezTo>
                    <a:pt x="71" y="307"/>
                    <a:pt x="118" y="367"/>
                    <a:pt x="170" y="367"/>
                  </a:cubicBezTo>
                  <a:cubicBezTo>
                    <a:pt x="223" y="367"/>
                    <a:pt x="267" y="307"/>
                    <a:pt x="290" y="243"/>
                  </a:cubicBezTo>
                  <a:cubicBezTo>
                    <a:pt x="305" y="241"/>
                    <a:pt x="320" y="225"/>
                    <a:pt x="326" y="202"/>
                  </a:cubicBezTo>
                  <a:cubicBezTo>
                    <a:pt x="333" y="175"/>
                    <a:pt x="325" y="148"/>
                    <a:pt x="307" y="142"/>
                  </a:cubicBezTo>
                  <a:cubicBezTo>
                    <a:pt x="302" y="63"/>
                    <a:pt x="241" y="0"/>
                    <a:pt x="167" y="0"/>
                  </a:cubicBezTo>
                  <a:cubicBezTo>
                    <a:pt x="92" y="0"/>
                    <a:pt x="31" y="63"/>
                    <a:pt x="27" y="142"/>
                  </a:cubicBezTo>
                  <a:cubicBezTo>
                    <a:pt x="9" y="148"/>
                    <a:pt x="0" y="175"/>
                    <a:pt x="7" y="202"/>
                  </a:cubicBezTo>
                  <a:cubicBezTo>
                    <a:pt x="13" y="226"/>
                    <a:pt x="30" y="242"/>
                    <a:pt x="46" y="24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4" name="Freeform 7"/>
            <p:cNvSpPr>
              <a:spLocks/>
            </p:cNvSpPr>
            <p:nvPr/>
          </p:nvSpPr>
          <p:spPr bwMode="auto">
            <a:xfrm>
              <a:off x="5478463" y="4394200"/>
              <a:ext cx="223838" cy="227013"/>
            </a:xfrm>
            <a:custGeom>
              <a:avLst/>
              <a:gdLst/>
              <a:ahLst/>
              <a:cxnLst>
                <a:cxn ang="0">
                  <a:pos x="435" y="125"/>
                </a:cxn>
                <a:cxn ang="0">
                  <a:pos x="317" y="0"/>
                </a:cxn>
                <a:cxn ang="0">
                  <a:pos x="204" y="191"/>
                </a:cxn>
                <a:cxn ang="0">
                  <a:pos x="190" y="105"/>
                </a:cxn>
                <a:cxn ang="0">
                  <a:pos x="206" y="77"/>
                </a:cxn>
                <a:cxn ang="0">
                  <a:pos x="173" y="45"/>
                </a:cxn>
                <a:cxn ang="0">
                  <a:pos x="141" y="77"/>
                </a:cxn>
                <a:cxn ang="0">
                  <a:pos x="156" y="105"/>
                </a:cxn>
                <a:cxn ang="0">
                  <a:pos x="142" y="189"/>
                </a:cxn>
                <a:cxn ang="0">
                  <a:pos x="30" y="0"/>
                </a:cxn>
                <a:cxn ang="0">
                  <a:pos x="0" y="15"/>
                </a:cxn>
                <a:cxn ang="0">
                  <a:pos x="67" y="120"/>
                </a:cxn>
                <a:cxn ang="0">
                  <a:pos x="67" y="123"/>
                </a:cxn>
                <a:cxn ang="0">
                  <a:pos x="69" y="430"/>
                </a:cxn>
                <a:cxn ang="0">
                  <a:pos x="174" y="444"/>
                </a:cxn>
                <a:cxn ang="0">
                  <a:pos x="436" y="402"/>
                </a:cxn>
                <a:cxn ang="0">
                  <a:pos x="437" y="402"/>
                </a:cxn>
                <a:cxn ang="0">
                  <a:pos x="437" y="125"/>
                </a:cxn>
                <a:cxn ang="0">
                  <a:pos x="435" y="125"/>
                </a:cxn>
              </a:cxnLst>
              <a:rect l="0" t="0" r="r" b="b"/>
              <a:pathLst>
                <a:path w="437" h="444">
                  <a:moveTo>
                    <a:pt x="435" y="125"/>
                  </a:moveTo>
                  <a:cubicBezTo>
                    <a:pt x="425" y="73"/>
                    <a:pt x="381" y="28"/>
                    <a:pt x="317" y="0"/>
                  </a:cubicBezTo>
                  <a:cubicBezTo>
                    <a:pt x="204" y="191"/>
                    <a:pt x="204" y="191"/>
                    <a:pt x="204" y="191"/>
                  </a:cubicBezTo>
                  <a:cubicBezTo>
                    <a:pt x="190" y="105"/>
                    <a:pt x="190" y="105"/>
                    <a:pt x="190" y="105"/>
                  </a:cubicBezTo>
                  <a:cubicBezTo>
                    <a:pt x="199" y="99"/>
                    <a:pt x="206" y="89"/>
                    <a:pt x="206" y="77"/>
                  </a:cubicBezTo>
                  <a:cubicBezTo>
                    <a:pt x="206" y="60"/>
                    <a:pt x="191" y="45"/>
                    <a:pt x="173" y="45"/>
                  </a:cubicBezTo>
                  <a:cubicBezTo>
                    <a:pt x="155" y="45"/>
                    <a:pt x="141" y="60"/>
                    <a:pt x="141" y="77"/>
                  </a:cubicBezTo>
                  <a:cubicBezTo>
                    <a:pt x="141" y="89"/>
                    <a:pt x="147" y="99"/>
                    <a:pt x="156" y="105"/>
                  </a:cubicBezTo>
                  <a:cubicBezTo>
                    <a:pt x="142" y="189"/>
                    <a:pt x="142" y="189"/>
                    <a:pt x="142" y="189"/>
                  </a:cubicBezTo>
                  <a:cubicBezTo>
                    <a:pt x="30" y="0"/>
                    <a:pt x="30" y="0"/>
                    <a:pt x="30" y="0"/>
                  </a:cubicBezTo>
                  <a:cubicBezTo>
                    <a:pt x="20" y="5"/>
                    <a:pt x="10" y="10"/>
                    <a:pt x="0" y="15"/>
                  </a:cubicBezTo>
                  <a:cubicBezTo>
                    <a:pt x="36" y="45"/>
                    <a:pt x="59" y="81"/>
                    <a:pt x="67" y="120"/>
                  </a:cubicBezTo>
                  <a:cubicBezTo>
                    <a:pt x="67" y="123"/>
                    <a:pt x="67" y="123"/>
                    <a:pt x="67" y="123"/>
                  </a:cubicBezTo>
                  <a:cubicBezTo>
                    <a:pt x="69" y="430"/>
                    <a:pt x="69" y="430"/>
                    <a:pt x="69" y="430"/>
                  </a:cubicBezTo>
                  <a:cubicBezTo>
                    <a:pt x="69" y="430"/>
                    <a:pt x="125" y="444"/>
                    <a:pt x="174" y="444"/>
                  </a:cubicBezTo>
                  <a:cubicBezTo>
                    <a:pt x="311" y="444"/>
                    <a:pt x="424" y="426"/>
                    <a:pt x="436" y="402"/>
                  </a:cubicBezTo>
                  <a:cubicBezTo>
                    <a:pt x="437" y="402"/>
                    <a:pt x="437" y="402"/>
                    <a:pt x="437" y="402"/>
                  </a:cubicBezTo>
                  <a:cubicBezTo>
                    <a:pt x="437" y="125"/>
                    <a:pt x="437" y="125"/>
                    <a:pt x="437" y="125"/>
                  </a:cubicBezTo>
                  <a:lnTo>
                    <a:pt x="435" y="125"/>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5" name="Freeform 8"/>
            <p:cNvSpPr>
              <a:spLocks/>
            </p:cNvSpPr>
            <p:nvPr/>
          </p:nvSpPr>
          <p:spPr bwMode="auto">
            <a:xfrm>
              <a:off x="5229226" y="4394200"/>
              <a:ext cx="269875" cy="227013"/>
            </a:xfrm>
            <a:custGeom>
              <a:avLst/>
              <a:gdLst/>
              <a:ahLst/>
              <a:cxnLst>
                <a:cxn ang="0">
                  <a:pos x="407" y="0"/>
                </a:cxn>
                <a:cxn ang="0">
                  <a:pos x="294" y="191"/>
                </a:cxn>
                <a:cxn ang="0">
                  <a:pos x="280" y="105"/>
                </a:cxn>
                <a:cxn ang="0">
                  <a:pos x="296" y="77"/>
                </a:cxn>
                <a:cxn ang="0">
                  <a:pos x="263" y="45"/>
                </a:cxn>
                <a:cxn ang="0">
                  <a:pos x="231" y="77"/>
                </a:cxn>
                <a:cxn ang="0">
                  <a:pos x="246" y="105"/>
                </a:cxn>
                <a:cxn ang="0">
                  <a:pos x="233" y="189"/>
                </a:cxn>
                <a:cxn ang="0">
                  <a:pos x="120" y="0"/>
                </a:cxn>
                <a:cxn ang="0">
                  <a:pos x="2" y="125"/>
                </a:cxn>
                <a:cxn ang="0">
                  <a:pos x="0" y="125"/>
                </a:cxn>
                <a:cxn ang="0">
                  <a:pos x="0" y="402"/>
                </a:cxn>
                <a:cxn ang="0">
                  <a:pos x="2" y="402"/>
                </a:cxn>
                <a:cxn ang="0">
                  <a:pos x="264" y="444"/>
                </a:cxn>
                <a:cxn ang="0">
                  <a:pos x="526" y="402"/>
                </a:cxn>
                <a:cxn ang="0">
                  <a:pos x="527" y="402"/>
                </a:cxn>
                <a:cxn ang="0">
                  <a:pos x="525" y="125"/>
                </a:cxn>
                <a:cxn ang="0">
                  <a:pos x="407" y="0"/>
                </a:cxn>
              </a:cxnLst>
              <a:rect l="0" t="0" r="r" b="b"/>
              <a:pathLst>
                <a:path w="527" h="444">
                  <a:moveTo>
                    <a:pt x="407" y="0"/>
                  </a:moveTo>
                  <a:cubicBezTo>
                    <a:pt x="294" y="191"/>
                    <a:pt x="294" y="191"/>
                    <a:pt x="294" y="191"/>
                  </a:cubicBezTo>
                  <a:cubicBezTo>
                    <a:pt x="280" y="105"/>
                    <a:pt x="280" y="105"/>
                    <a:pt x="280" y="105"/>
                  </a:cubicBezTo>
                  <a:cubicBezTo>
                    <a:pt x="290" y="99"/>
                    <a:pt x="296" y="89"/>
                    <a:pt x="296" y="77"/>
                  </a:cubicBezTo>
                  <a:cubicBezTo>
                    <a:pt x="296" y="60"/>
                    <a:pt x="281" y="45"/>
                    <a:pt x="263" y="45"/>
                  </a:cubicBezTo>
                  <a:cubicBezTo>
                    <a:pt x="245" y="45"/>
                    <a:pt x="231" y="60"/>
                    <a:pt x="231" y="77"/>
                  </a:cubicBezTo>
                  <a:cubicBezTo>
                    <a:pt x="231" y="89"/>
                    <a:pt x="237" y="99"/>
                    <a:pt x="246" y="105"/>
                  </a:cubicBezTo>
                  <a:cubicBezTo>
                    <a:pt x="233" y="189"/>
                    <a:pt x="233" y="189"/>
                    <a:pt x="233" y="189"/>
                  </a:cubicBezTo>
                  <a:cubicBezTo>
                    <a:pt x="120" y="0"/>
                    <a:pt x="120" y="0"/>
                    <a:pt x="120" y="0"/>
                  </a:cubicBezTo>
                  <a:cubicBezTo>
                    <a:pt x="57" y="28"/>
                    <a:pt x="12" y="73"/>
                    <a:pt x="2" y="125"/>
                  </a:cubicBezTo>
                  <a:cubicBezTo>
                    <a:pt x="0" y="125"/>
                    <a:pt x="0" y="125"/>
                    <a:pt x="0" y="125"/>
                  </a:cubicBezTo>
                  <a:cubicBezTo>
                    <a:pt x="0" y="402"/>
                    <a:pt x="0" y="402"/>
                    <a:pt x="0" y="402"/>
                  </a:cubicBezTo>
                  <a:cubicBezTo>
                    <a:pt x="2" y="402"/>
                    <a:pt x="2" y="402"/>
                    <a:pt x="2" y="402"/>
                  </a:cubicBezTo>
                  <a:cubicBezTo>
                    <a:pt x="14" y="426"/>
                    <a:pt x="127" y="444"/>
                    <a:pt x="264" y="444"/>
                  </a:cubicBezTo>
                  <a:cubicBezTo>
                    <a:pt x="401" y="444"/>
                    <a:pt x="514" y="426"/>
                    <a:pt x="526" y="402"/>
                  </a:cubicBezTo>
                  <a:cubicBezTo>
                    <a:pt x="527" y="402"/>
                    <a:pt x="527" y="402"/>
                    <a:pt x="527" y="402"/>
                  </a:cubicBezTo>
                  <a:cubicBezTo>
                    <a:pt x="525" y="125"/>
                    <a:pt x="525" y="125"/>
                    <a:pt x="525" y="125"/>
                  </a:cubicBezTo>
                  <a:cubicBezTo>
                    <a:pt x="516" y="73"/>
                    <a:pt x="471" y="28"/>
                    <a:pt x="407"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86" name="Group 635"/>
          <p:cNvGrpSpPr/>
          <p:nvPr/>
        </p:nvGrpSpPr>
        <p:grpSpPr>
          <a:xfrm>
            <a:off x="11193050" y="10238649"/>
            <a:ext cx="811395" cy="1102405"/>
            <a:chOff x="4354513" y="3219450"/>
            <a:chExt cx="376238" cy="511176"/>
          </a:xfrm>
          <a:solidFill>
            <a:schemeClr val="accent4"/>
          </a:solidFill>
        </p:grpSpPr>
        <p:sp>
          <p:nvSpPr>
            <p:cNvPr id="87" name="Freeform 164"/>
            <p:cNvSpPr>
              <a:spLocks/>
            </p:cNvSpPr>
            <p:nvPr/>
          </p:nvSpPr>
          <p:spPr bwMode="auto">
            <a:xfrm>
              <a:off x="4403726" y="3219450"/>
              <a:ext cx="168275" cy="185738"/>
            </a:xfrm>
            <a:custGeom>
              <a:avLst/>
              <a:gdLst/>
              <a:ahLst/>
              <a:cxnLst>
                <a:cxn ang="0">
                  <a:pos x="45" y="239"/>
                </a:cxn>
                <a:cxn ang="0">
                  <a:pos x="167" y="361"/>
                </a:cxn>
                <a:cxn ang="0">
                  <a:pos x="285" y="239"/>
                </a:cxn>
                <a:cxn ang="0">
                  <a:pos x="321" y="199"/>
                </a:cxn>
                <a:cxn ang="0">
                  <a:pos x="302" y="140"/>
                </a:cxn>
                <a:cxn ang="0">
                  <a:pos x="164" y="0"/>
                </a:cxn>
                <a:cxn ang="0">
                  <a:pos x="26" y="140"/>
                </a:cxn>
                <a:cxn ang="0">
                  <a:pos x="7" y="199"/>
                </a:cxn>
                <a:cxn ang="0">
                  <a:pos x="45" y="239"/>
                </a:cxn>
              </a:cxnLst>
              <a:rect l="0" t="0" r="r" b="b"/>
              <a:pathLst>
                <a:path w="328" h="361">
                  <a:moveTo>
                    <a:pt x="45" y="239"/>
                  </a:moveTo>
                  <a:cubicBezTo>
                    <a:pt x="70" y="303"/>
                    <a:pt x="116" y="361"/>
                    <a:pt x="167" y="361"/>
                  </a:cubicBezTo>
                  <a:cubicBezTo>
                    <a:pt x="219" y="361"/>
                    <a:pt x="262" y="303"/>
                    <a:pt x="285" y="239"/>
                  </a:cubicBezTo>
                  <a:cubicBezTo>
                    <a:pt x="300" y="238"/>
                    <a:pt x="315" y="222"/>
                    <a:pt x="321" y="199"/>
                  </a:cubicBezTo>
                  <a:cubicBezTo>
                    <a:pt x="328" y="173"/>
                    <a:pt x="319" y="146"/>
                    <a:pt x="302" y="140"/>
                  </a:cubicBezTo>
                  <a:cubicBezTo>
                    <a:pt x="297" y="62"/>
                    <a:pt x="237" y="0"/>
                    <a:pt x="164" y="0"/>
                  </a:cubicBezTo>
                  <a:cubicBezTo>
                    <a:pt x="90" y="0"/>
                    <a:pt x="30" y="62"/>
                    <a:pt x="26" y="140"/>
                  </a:cubicBezTo>
                  <a:cubicBezTo>
                    <a:pt x="8" y="146"/>
                    <a:pt x="0" y="173"/>
                    <a:pt x="7" y="199"/>
                  </a:cubicBezTo>
                  <a:cubicBezTo>
                    <a:pt x="13" y="223"/>
                    <a:pt x="29" y="239"/>
                    <a:pt x="45" y="23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8" name="Freeform 165"/>
            <p:cNvSpPr>
              <a:spLocks/>
            </p:cNvSpPr>
            <p:nvPr/>
          </p:nvSpPr>
          <p:spPr bwMode="auto">
            <a:xfrm>
              <a:off x="4611688" y="3592513"/>
              <a:ext cx="1588" cy="1588"/>
            </a:xfrm>
            <a:custGeom>
              <a:avLst/>
              <a:gdLst/>
              <a:ahLst/>
              <a:cxnLst>
                <a:cxn ang="0">
                  <a:pos x="3" y="0"/>
                </a:cxn>
                <a:cxn ang="0">
                  <a:pos x="0" y="2"/>
                </a:cxn>
                <a:cxn ang="0">
                  <a:pos x="3" y="2"/>
                </a:cxn>
                <a:cxn ang="0">
                  <a:pos x="3" y="0"/>
                </a:cxn>
              </a:cxnLst>
              <a:rect l="0" t="0" r="r" b="b"/>
              <a:pathLst>
                <a:path w="3" h="2">
                  <a:moveTo>
                    <a:pt x="3" y="0"/>
                  </a:moveTo>
                  <a:cubicBezTo>
                    <a:pt x="2" y="1"/>
                    <a:pt x="1" y="2"/>
                    <a:pt x="0" y="2"/>
                  </a:cubicBezTo>
                  <a:cubicBezTo>
                    <a:pt x="3" y="2"/>
                    <a:pt x="3" y="2"/>
                    <a:pt x="3" y="2"/>
                  </a:cubicBezTo>
                  <a:lnTo>
                    <a:pt x="3" y="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9" name="Freeform 166"/>
            <p:cNvSpPr>
              <a:spLocks/>
            </p:cNvSpPr>
            <p:nvPr/>
          </p:nvSpPr>
          <p:spPr bwMode="auto">
            <a:xfrm>
              <a:off x="4589463" y="3446463"/>
              <a:ext cx="22225" cy="130175"/>
            </a:xfrm>
            <a:custGeom>
              <a:avLst/>
              <a:gdLst/>
              <a:ahLst/>
              <a:cxnLst>
                <a:cxn ang="0">
                  <a:pos x="0" y="0"/>
                </a:cxn>
                <a:cxn ang="0">
                  <a:pos x="21" y="254"/>
                </a:cxn>
                <a:cxn ang="0">
                  <a:pos x="45" y="241"/>
                </a:cxn>
                <a:cxn ang="0">
                  <a:pos x="29" y="0"/>
                </a:cxn>
                <a:cxn ang="0">
                  <a:pos x="0" y="0"/>
                </a:cxn>
              </a:cxnLst>
              <a:rect l="0" t="0" r="r" b="b"/>
              <a:pathLst>
                <a:path w="45" h="254">
                  <a:moveTo>
                    <a:pt x="0" y="0"/>
                  </a:moveTo>
                  <a:cubicBezTo>
                    <a:pt x="21" y="254"/>
                    <a:pt x="21" y="254"/>
                    <a:pt x="21" y="254"/>
                  </a:cubicBezTo>
                  <a:cubicBezTo>
                    <a:pt x="29" y="249"/>
                    <a:pt x="37" y="245"/>
                    <a:pt x="45" y="241"/>
                  </a:cubicBezTo>
                  <a:cubicBezTo>
                    <a:pt x="29" y="0"/>
                    <a:pt x="29" y="0"/>
                    <a:pt x="29" y="0"/>
                  </a:cubicBezTo>
                  <a:lnTo>
                    <a:pt x="0" y="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0" name="Freeform 167"/>
            <p:cNvSpPr>
              <a:spLocks/>
            </p:cNvSpPr>
            <p:nvPr/>
          </p:nvSpPr>
          <p:spPr bwMode="auto">
            <a:xfrm>
              <a:off x="4679951" y="3592513"/>
              <a:ext cx="1588" cy="1588"/>
            </a:xfrm>
            <a:custGeom>
              <a:avLst/>
              <a:gdLst/>
              <a:ahLst/>
              <a:cxnLst>
                <a:cxn ang="0">
                  <a:pos x="0" y="0"/>
                </a:cxn>
                <a:cxn ang="0">
                  <a:pos x="0" y="2"/>
                </a:cxn>
                <a:cxn ang="0">
                  <a:pos x="3" y="2"/>
                </a:cxn>
                <a:cxn ang="0">
                  <a:pos x="0" y="0"/>
                </a:cxn>
              </a:cxnLst>
              <a:rect l="0" t="0" r="r" b="b"/>
              <a:pathLst>
                <a:path w="3" h="2">
                  <a:moveTo>
                    <a:pt x="0" y="0"/>
                  </a:moveTo>
                  <a:cubicBezTo>
                    <a:pt x="0" y="2"/>
                    <a:pt x="0" y="2"/>
                    <a:pt x="0" y="2"/>
                  </a:cubicBezTo>
                  <a:cubicBezTo>
                    <a:pt x="3" y="2"/>
                    <a:pt x="3" y="2"/>
                    <a:pt x="3" y="2"/>
                  </a:cubicBezTo>
                  <a:cubicBezTo>
                    <a:pt x="2" y="2"/>
                    <a:pt x="1" y="1"/>
                    <a:pt x="0"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1" name="Freeform 168"/>
            <p:cNvSpPr>
              <a:spLocks/>
            </p:cNvSpPr>
            <p:nvPr/>
          </p:nvSpPr>
          <p:spPr bwMode="auto">
            <a:xfrm>
              <a:off x="4681538" y="3446463"/>
              <a:ext cx="23813" cy="130175"/>
            </a:xfrm>
            <a:custGeom>
              <a:avLst/>
              <a:gdLst/>
              <a:ahLst/>
              <a:cxnLst>
                <a:cxn ang="0">
                  <a:pos x="45" y="0"/>
                </a:cxn>
                <a:cxn ang="0">
                  <a:pos x="16" y="0"/>
                </a:cxn>
                <a:cxn ang="0">
                  <a:pos x="0" y="241"/>
                </a:cxn>
                <a:cxn ang="0">
                  <a:pos x="24" y="254"/>
                </a:cxn>
                <a:cxn ang="0">
                  <a:pos x="45" y="0"/>
                </a:cxn>
              </a:cxnLst>
              <a:rect l="0" t="0" r="r" b="b"/>
              <a:pathLst>
                <a:path w="45" h="254">
                  <a:moveTo>
                    <a:pt x="45" y="0"/>
                  </a:moveTo>
                  <a:cubicBezTo>
                    <a:pt x="16" y="0"/>
                    <a:pt x="16" y="0"/>
                    <a:pt x="16" y="0"/>
                  </a:cubicBezTo>
                  <a:cubicBezTo>
                    <a:pt x="0" y="241"/>
                    <a:pt x="0" y="241"/>
                    <a:pt x="0" y="241"/>
                  </a:cubicBezTo>
                  <a:cubicBezTo>
                    <a:pt x="8" y="245"/>
                    <a:pt x="16" y="249"/>
                    <a:pt x="24" y="254"/>
                  </a:cubicBezTo>
                  <a:lnTo>
                    <a:pt x="45" y="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2" name="Freeform 169"/>
            <p:cNvSpPr>
              <a:spLocks noEditPoints="1"/>
            </p:cNvSpPr>
            <p:nvPr/>
          </p:nvSpPr>
          <p:spPr bwMode="auto">
            <a:xfrm>
              <a:off x="4562476" y="3567113"/>
              <a:ext cx="168275" cy="163513"/>
            </a:xfrm>
            <a:custGeom>
              <a:avLst/>
              <a:gdLst/>
              <a:ahLst/>
              <a:cxnLst>
                <a:cxn ang="0">
                  <a:pos x="164" y="0"/>
                </a:cxn>
                <a:cxn ang="0">
                  <a:pos x="0" y="161"/>
                </a:cxn>
                <a:cxn ang="0">
                  <a:pos x="164" y="321"/>
                </a:cxn>
                <a:cxn ang="0">
                  <a:pos x="328" y="161"/>
                </a:cxn>
                <a:cxn ang="0">
                  <a:pos x="164" y="0"/>
                </a:cxn>
                <a:cxn ang="0">
                  <a:pos x="164" y="294"/>
                </a:cxn>
                <a:cxn ang="0">
                  <a:pos x="27" y="161"/>
                </a:cxn>
                <a:cxn ang="0">
                  <a:pos x="164" y="27"/>
                </a:cxn>
                <a:cxn ang="0">
                  <a:pos x="302" y="161"/>
                </a:cxn>
                <a:cxn ang="0">
                  <a:pos x="164" y="294"/>
                </a:cxn>
              </a:cxnLst>
              <a:rect l="0" t="0" r="r" b="b"/>
              <a:pathLst>
                <a:path w="328" h="321">
                  <a:moveTo>
                    <a:pt x="164" y="0"/>
                  </a:moveTo>
                  <a:cubicBezTo>
                    <a:pt x="74" y="0"/>
                    <a:pt x="0" y="72"/>
                    <a:pt x="0" y="161"/>
                  </a:cubicBezTo>
                  <a:cubicBezTo>
                    <a:pt x="0" y="249"/>
                    <a:pt x="74" y="321"/>
                    <a:pt x="164" y="321"/>
                  </a:cubicBezTo>
                  <a:cubicBezTo>
                    <a:pt x="255" y="321"/>
                    <a:pt x="328" y="249"/>
                    <a:pt x="328" y="161"/>
                  </a:cubicBezTo>
                  <a:cubicBezTo>
                    <a:pt x="328" y="72"/>
                    <a:pt x="255" y="0"/>
                    <a:pt x="164" y="0"/>
                  </a:cubicBezTo>
                  <a:close/>
                  <a:moveTo>
                    <a:pt x="164" y="294"/>
                  </a:moveTo>
                  <a:cubicBezTo>
                    <a:pt x="89" y="294"/>
                    <a:pt x="27" y="234"/>
                    <a:pt x="27" y="161"/>
                  </a:cubicBezTo>
                  <a:cubicBezTo>
                    <a:pt x="27" y="87"/>
                    <a:pt x="89" y="27"/>
                    <a:pt x="164" y="27"/>
                  </a:cubicBezTo>
                  <a:cubicBezTo>
                    <a:pt x="240" y="27"/>
                    <a:pt x="302" y="87"/>
                    <a:pt x="302" y="161"/>
                  </a:cubicBezTo>
                  <a:cubicBezTo>
                    <a:pt x="302" y="234"/>
                    <a:pt x="240" y="294"/>
                    <a:pt x="164" y="294"/>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3" name="Freeform 170"/>
            <p:cNvSpPr>
              <a:spLocks/>
            </p:cNvSpPr>
            <p:nvPr/>
          </p:nvSpPr>
          <p:spPr bwMode="auto">
            <a:xfrm>
              <a:off x="4618038" y="3438525"/>
              <a:ext cx="58738" cy="127000"/>
            </a:xfrm>
            <a:custGeom>
              <a:avLst/>
              <a:gdLst/>
              <a:ahLst/>
              <a:cxnLst>
                <a:cxn ang="0">
                  <a:pos x="56" y="243"/>
                </a:cxn>
                <a:cxn ang="0">
                  <a:pos x="100" y="249"/>
                </a:cxn>
                <a:cxn ang="0">
                  <a:pos x="113" y="0"/>
                </a:cxn>
                <a:cxn ang="0">
                  <a:pos x="0" y="0"/>
                </a:cxn>
                <a:cxn ang="0">
                  <a:pos x="13" y="249"/>
                </a:cxn>
                <a:cxn ang="0">
                  <a:pos x="56" y="243"/>
                </a:cxn>
              </a:cxnLst>
              <a:rect l="0" t="0" r="r" b="b"/>
              <a:pathLst>
                <a:path w="113" h="249">
                  <a:moveTo>
                    <a:pt x="56" y="243"/>
                  </a:moveTo>
                  <a:cubicBezTo>
                    <a:pt x="71" y="243"/>
                    <a:pt x="86" y="245"/>
                    <a:pt x="100" y="249"/>
                  </a:cubicBezTo>
                  <a:cubicBezTo>
                    <a:pt x="113" y="0"/>
                    <a:pt x="113" y="0"/>
                    <a:pt x="113" y="0"/>
                  </a:cubicBezTo>
                  <a:cubicBezTo>
                    <a:pt x="0" y="0"/>
                    <a:pt x="0" y="0"/>
                    <a:pt x="0" y="0"/>
                  </a:cubicBezTo>
                  <a:cubicBezTo>
                    <a:pt x="13" y="249"/>
                    <a:pt x="13" y="249"/>
                    <a:pt x="13" y="249"/>
                  </a:cubicBezTo>
                  <a:cubicBezTo>
                    <a:pt x="27" y="245"/>
                    <a:pt x="42" y="243"/>
                    <a:pt x="56" y="24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4" name="Freeform 171"/>
            <p:cNvSpPr>
              <a:spLocks/>
            </p:cNvSpPr>
            <p:nvPr/>
          </p:nvSpPr>
          <p:spPr bwMode="auto">
            <a:xfrm>
              <a:off x="4354513" y="3397250"/>
              <a:ext cx="254000" cy="222250"/>
            </a:xfrm>
            <a:custGeom>
              <a:avLst/>
              <a:gdLst/>
              <a:ahLst/>
              <a:cxnLst>
                <a:cxn ang="0">
                  <a:pos x="460" y="351"/>
                </a:cxn>
                <a:cxn ang="0">
                  <a:pos x="437" y="80"/>
                </a:cxn>
                <a:cxn ang="0">
                  <a:pos x="496" y="80"/>
                </a:cxn>
                <a:cxn ang="0">
                  <a:pos x="496" y="73"/>
                </a:cxn>
                <a:cxn ang="0">
                  <a:pos x="401" y="0"/>
                </a:cxn>
                <a:cxn ang="0">
                  <a:pos x="290" y="188"/>
                </a:cxn>
                <a:cxn ang="0">
                  <a:pos x="276" y="103"/>
                </a:cxn>
                <a:cxn ang="0">
                  <a:pos x="291" y="76"/>
                </a:cxn>
                <a:cxn ang="0">
                  <a:pos x="259" y="44"/>
                </a:cxn>
                <a:cxn ang="0">
                  <a:pos x="227" y="76"/>
                </a:cxn>
                <a:cxn ang="0">
                  <a:pos x="243" y="103"/>
                </a:cxn>
                <a:cxn ang="0">
                  <a:pos x="229" y="186"/>
                </a:cxn>
                <a:cxn ang="0">
                  <a:pos x="118" y="0"/>
                </a:cxn>
                <a:cxn ang="0">
                  <a:pos x="2" y="123"/>
                </a:cxn>
                <a:cxn ang="0">
                  <a:pos x="0" y="123"/>
                </a:cxn>
                <a:cxn ang="0">
                  <a:pos x="0" y="396"/>
                </a:cxn>
                <a:cxn ang="0">
                  <a:pos x="1" y="396"/>
                </a:cxn>
                <a:cxn ang="0">
                  <a:pos x="260" y="437"/>
                </a:cxn>
                <a:cxn ang="0">
                  <a:pos x="400" y="430"/>
                </a:cxn>
                <a:cxn ang="0">
                  <a:pos x="460" y="351"/>
                </a:cxn>
              </a:cxnLst>
              <a:rect l="0" t="0" r="r" b="b"/>
              <a:pathLst>
                <a:path w="496" h="437">
                  <a:moveTo>
                    <a:pt x="460" y="351"/>
                  </a:moveTo>
                  <a:cubicBezTo>
                    <a:pt x="437" y="80"/>
                    <a:pt x="437" y="80"/>
                    <a:pt x="437" y="80"/>
                  </a:cubicBezTo>
                  <a:cubicBezTo>
                    <a:pt x="496" y="80"/>
                    <a:pt x="496" y="80"/>
                    <a:pt x="496" y="80"/>
                  </a:cubicBezTo>
                  <a:cubicBezTo>
                    <a:pt x="496" y="73"/>
                    <a:pt x="496" y="73"/>
                    <a:pt x="496" y="73"/>
                  </a:cubicBezTo>
                  <a:cubicBezTo>
                    <a:pt x="475" y="43"/>
                    <a:pt x="442" y="18"/>
                    <a:pt x="401" y="0"/>
                  </a:cubicBezTo>
                  <a:cubicBezTo>
                    <a:pt x="290" y="188"/>
                    <a:pt x="290" y="188"/>
                    <a:pt x="290" y="188"/>
                  </a:cubicBezTo>
                  <a:cubicBezTo>
                    <a:pt x="276" y="103"/>
                    <a:pt x="276" y="103"/>
                    <a:pt x="276" y="103"/>
                  </a:cubicBezTo>
                  <a:cubicBezTo>
                    <a:pt x="285" y="98"/>
                    <a:pt x="291" y="88"/>
                    <a:pt x="291" y="76"/>
                  </a:cubicBezTo>
                  <a:cubicBezTo>
                    <a:pt x="291" y="59"/>
                    <a:pt x="277" y="44"/>
                    <a:pt x="259" y="44"/>
                  </a:cubicBezTo>
                  <a:cubicBezTo>
                    <a:pt x="242" y="44"/>
                    <a:pt x="227" y="59"/>
                    <a:pt x="227" y="76"/>
                  </a:cubicBezTo>
                  <a:cubicBezTo>
                    <a:pt x="227" y="88"/>
                    <a:pt x="233" y="98"/>
                    <a:pt x="243" y="103"/>
                  </a:cubicBezTo>
                  <a:cubicBezTo>
                    <a:pt x="229" y="186"/>
                    <a:pt x="229" y="186"/>
                    <a:pt x="229" y="186"/>
                  </a:cubicBezTo>
                  <a:cubicBezTo>
                    <a:pt x="118" y="0"/>
                    <a:pt x="118" y="0"/>
                    <a:pt x="118" y="0"/>
                  </a:cubicBezTo>
                  <a:cubicBezTo>
                    <a:pt x="56" y="27"/>
                    <a:pt x="12" y="72"/>
                    <a:pt x="2" y="123"/>
                  </a:cubicBezTo>
                  <a:cubicBezTo>
                    <a:pt x="0" y="123"/>
                    <a:pt x="0" y="123"/>
                    <a:pt x="0" y="123"/>
                  </a:cubicBezTo>
                  <a:cubicBezTo>
                    <a:pt x="0" y="396"/>
                    <a:pt x="0" y="396"/>
                    <a:pt x="0" y="396"/>
                  </a:cubicBezTo>
                  <a:cubicBezTo>
                    <a:pt x="1" y="396"/>
                    <a:pt x="1" y="396"/>
                    <a:pt x="1" y="396"/>
                  </a:cubicBezTo>
                  <a:cubicBezTo>
                    <a:pt x="14" y="419"/>
                    <a:pt x="125" y="437"/>
                    <a:pt x="260" y="437"/>
                  </a:cubicBezTo>
                  <a:cubicBezTo>
                    <a:pt x="312" y="437"/>
                    <a:pt x="360" y="435"/>
                    <a:pt x="400" y="430"/>
                  </a:cubicBezTo>
                  <a:cubicBezTo>
                    <a:pt x="413" y="398"/>
                    <a:pt x="434" y="371"/>
                    <a:pt x="460" y="35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5" name="Freeform 172"/>
            <p:cNvSpPr>
              <a:spLocks noEditPoints="1"/>
            </p:cNvSpPr>
            <p:nvPr/>
          </p:nvSpPr>
          <p:spPr bwMode="auto">
            <a:xfrm>
              <a:off x="4591051" y="3594100"/>
              <a:ext cx="112713" cy="109538"/>
            </a:xfrm>
            <a:custGeom>
              <a:avLst/>
              <a:gdLst/>
              <a:ahLst/>
              <a:cxnLst>
                <a:cxn ang="0">
                  <a:pos x="110" y="0"/>
                </a:cxn>
                <a:cxn ang="0">
                  <a:pos x="0" y="107"/>
                </a:cxn>
                <a:cxn ang="0">
                  <a:pos x="110" y="214"/>
                </a:cxn>
                <a:cxn ang="0">
                  <a:pos x="221" y="107"/>
                </a:cxn>
                <a:cxn ang="0">
                  <a:pos x="110" y="0"/>
                </a:cxn>
                <a:cxn ang="0">
                  <a:pos x="134" y="188"/>
                </a:cxn>
                <a:cxn ang="0">
                  <a:pos x="99" y="188"/>
                </a:cxn>
                <a:cxn ang="0">
                  <a:pos x="99" y="66"/>
                </a:cxn>
                <a:cxn ang="0">
                  <a:pos x="99" y="66"/>
                </a:cxn>
                <a:cxn ang="0">
                  <a:pos x="70" y="80"/>
                </a:cxn>
                <a:cxn ang="0">
                  <a:pos x="64" y="53"/>
                </a:cxn>
                <a:cxn ang="0">
                  <a:pos x="105" y="34"/>
                </a:cxn>
                <a:cxn ang="0">
                  <a:pos x="134" y="34"/>
                </a:cxn>
                <a:cxn ang="0">
                  <a:pos x="134" y="188"/>
                </a:cxn>
              </a:cxnLst>
              <a:rect l="0" t="0" r="r" b="b"/>
              <a:pathLst>
                <a:path w="221" h="214">
                  <a:moveTo>
                    <a:pt x="110" y="0"/>
                  </a:moveTo>
                  <a:cubicBezTo>
                    <a:pt x="50" y="0"/>
                    <a:pt x="0" y="48"/>
                    <a:pt x="0" y="107"/>
                  </a:cubicBezTo>
                  <a:cubicBezTo>
                    <a:pt x="0" y="166"/>
                    <a:pt x="50" y="214"/>
                    <a:pt x="110" y="214"/>
                  </a:cubicBezTo>
                  <a:cubicBezTo>
                    <a:pt x="171" y="214"/>
                    <a:pt x="221" y="166"/>
                    <a:pt x="221" y="107"/>
                  </a:cubicBezTo>
                  <a:cubicBezTo>
                    <a:pt x="221" y="48"/>
                    <a:pt x="171" y="0"/>
                    <a:pt x="110" y="0"/>
                  </a:cubicBezTo>
                  <a:close/>
                  <a:moveTo>
                    <a:pt x="134" y="188"/>
                  </a:moveTo>
                  <a:cubicBezTo>
                    <a:pt x="99" y="188"/>
                    <a:pt x="99" y="188"/>
                    <a:pt x="99" y="188"/>
                  </a:cubicBezTo>
                  <a:cubicBezTo>
                    <a:pt x="99" y="66"/>
                    <a:pt x="99" y="66"/>
                    <a:pt x="99" y="66"/>
                  </a:cubicBezTo>
                  <a:cubicBezTo>
                    <a:pt x="99" y="66"/>
                    <a:pt x="99" y="66"/>
                    <a:pt x="99" y="66"/>
                  </a:cubicBezTo>
                  <a:cubicBezTo>
                    <a:pt x="70" y="80"/>
                    <a:pt x="70" y="80"/>
                    <a:pt x="70" y="80"/>
                  </a:cubicBezTo>
                  <a:cubicBezTo>
                    <a:pt x="64" y="53"/>
                    <a:pt x="64" y="53"/>
                    <a:pt x="64" y="53"/>
                  </a:cubicBezTo>
                  <a:cubicBezTo>
                    <a:pt x="105" y="34"/>
                    <a:pt x="105" y="34"/>
                    <a:pt x="105" y="34"/>
                  </a:cubicBezTo>
                  <a:cubicBezTo>
                    <a:pt x="134" y="34"/>
                    <a:pt x="134" y="34"/>
                    <a:pt x="134" y="34"/>
                  </a:cubicBezTo>
                  <a:lnTo>
                    <a:pt x="134" y="188"/>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96" name="Group 95"/>
          <p:cNvGrpSpPr/>
          <p:nvPr/>
        </p:nvGrpSpPr>
        <p:grpSpPr>
          <a:xfrm>
            <a:off x="13459235" y="8250223"/>
            <a:ext cx="1108464" cy="1046881"/>
            <a:chOff x="5530851" y="1866899"/>
            <a:chExt cx="285750" cy="269875"/>
          </a:xfrm>
          <a:solidFill>
            <a:schemeClr val="accent3"/>
          </a:solidFill>
        </p:grpSpPr>
        <p:sp>
          <p:nvSpPr>
            <p:cNvPr id="97" name="Oval 190"/>
            <p:cNvSpPr>
              <a:spLocks noChangeArrowheads="1"/>
            </p:cNvSpPr>
            <p:nvPr/>
          </p:nvSpPr>
          <p:spPr bwMode="auto">
            <a:xfrm>
              <a:off x="5661026" y="1912936"/>
              <a:ext cx="68263" cy="68263"/>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8" name="Freeform 191"/>
            <p:cNvSpPr>
              <a:spLocks noEditPoints="1"/>
            </p:cNvSpPr>
            <p:nvPr/>
          </p:nvSpPr>
          <p:spPr bwMode="auto">
            <a:xfrm>
              <a:off x="5530851" y="1866899"/>
              <a:ext cx="285750" cy="269875"/>
            </a:xfrm>
            <a:custGeom>
              <a:avLst/>
              <a:gdLst/>
              <a:ahLst/>
              <a:cxnLst>
                <a:cxn ang="0">
                  <a:pos x="100" y="75"/>
                </a:cxn>
                <a:cxn ang="0">
                  <a:pos x="97" y="77"/>
                </a:cxn>
                <a:cxn ang="0">
                  <a:pos x="96" y="77"/>
                </a:cxn>
                <a:cxn ang="0">
                  <a:pos x="90" y="57"/>
                </a:cxn>
                <a:cxn ang="0">
                  <a:pos x="84" y="53"/>
                </a:cxn>
                <a:cxn ang="0">
                  <a:pos x="82" y="53"/>
                </a:cxn>
                <a:cxn ang="0">
                  <a:pos x="60" y="53"/>
                </a:cxn>
                <a:cxn ang="0">
                  <a:pos x="55" y="57"/>
                </a:cxn>
                <a:cxn ang="0">
                  <a:pos x="48" y="76"/>
                </a:cxn>
                <a:cxn ang="0">
                  <a:pos x="47" y="76"/>
                </a:cxn>
                <a:cxn ang="0">
                  <a:pos x="46" y="75"/>
                </a:cxn>
                <a:cxn ang="0">
                  <a:pos x="46" y="20"/>
                </a:cxn>
                <a:cxn ang="0">
                  <a:pos x="73" y="9"/>
                </a:cxn>
                <a:cxn ang="0">
                  <a:pos x="100" y="20"/>
                </a:cxn>
                <a:cxn ang="0">
                  <a:pos x="111" y="48"/>
                </a:cxn>
                <a:cxn ang="0">
                  <a:pos x="100" y="75"/>
                </a:cxn>
                <a:cxn ang="0">
                  <a:pos x="78" y="78"/>
                </a:cxn>
                <a:cxn ang="0">
                  <a:pos x="73" y="83"/>
                </a:cxn>
                <a:cxn ang="0">
                  <a:pos x="71" y="83"/>
                </a:cxn>
                <a:cxn ang="0">
                  <a:pos x="66" y="78"/>
                </a:cxn>
                <a:cxn ang="0">
                  <a:pos x="66" y="76"/>
                </a:cxn>
                <a:cxn ang="0">
                  <a:pos x="68" y="63"/>
                </a:cxn>
                <a:cxn ang="0">
                  <a:pos x="68" y="60"/>
                </a:cxn>
                <a:cxn ang="0">
                  <a:pos x="69" y="59"/>
                </a:cxn>
                <a:cxn ang="0">
                  <a:pos x="75" y="59"/>
                </a:cxn>
                <a:cxn ang="0">
                  <a:pos x="76" y="60"/>
                </a:cxn>
                <a:cxn ang="0">
                  <a:pos x="76" y="63"/>
                </a:cxn>
                <a:cxn ang="0">
                  <a:pos x="79" y="76"/>
                </a:cxn>
                <a:cxn ang="0">
                  <a:pos x="78" y="78"/>
                </a:cxn>
                <a:cxn ang="0">
                  <a:pos x="106" y="14"/>
                </a:cxn>
                <a:cxn ang="0">
                  <a:pos x="73" y="0"/>
                </a:cxn>
                <a:cxn ang="0">
                  <a:pos x="39" y="14"/>
                </a:cxn>
                <a:cxn ang="0">
                  <a:pos x="25" y="42"/>
                </a:cxn>
                <a:cxn ang="0">
                  <a:pos x="32" y="71"/>
                </a:cxn>
                <a:cxn ang="0">
                  <a:pos x="31" y="76"/>
                </a:cxn>
                <a:cxn ang="0">
                  <a:pos x="6" y="101"/>
                </a:cxn>
                <a:cxn ang="0">
                  <a:pos x="4" y="115"/>
                </a:cxn>
                <a:cxn ang="0">
                  <a:pos x="5" y="116"/>
                </a:cxn>
                <a:cxn ang="0">
                  <a:pos x="10" y="118"/>
                </a:cxn>
                <a:cxn ang="0">
                  <a:pos x="19" y="114"/>
                </a:cxn>
                <a:cxn ang="0">
                  <a:pos x="44" y="89"/>
                </a:cxn>
                <a:cxn ang="0">
                  <a:pos x="44" y="89"/>
                </a:cxn>
                <a:cxn ang="0">
                  <a:pos x="47" y="88"/>
                </a:cxn>
                <a:cxn ang="0">
                  <a:pos x="49" y="88"/>
                </a:cxn>
                <a:cxn ang="0">
                  <a:pos x="54" y="91"/>
                </a:cxn>
                <a:cxn ang="0">
                  <a:pos x="57" y="92"/>
                </a:cxn>
                <a:cxn ang="0">
                  <a:pos x="61" y="94"/>
                </a:cxn>
                <a:cxn ang="0">
                  <a:pos x="73" y="95"/>
                </a:cxn>
                <a:cxn ang="0">
                  <a:pos x="88" y="93"/>
                </a:cxn>
                <a:cxn ang="0">
                  <a:pos x="90" y="92"/>
                </a:cxn>
                <a:cxn ang="0">
                  <a:pos x="100" y="87"/>
                </a:cxn>
                <a:cxn ang="0">
                  <a:pos x="106" y="81"/>
                </a:cxn>
                <a:cxn ang="0">
                  <a:pos x="106" y="14"/>
                </a:cxn>
              </a:cxnLst>
              <a:rect l="0" t="0" r="r" b="b"/>
              <a:pathLst>
                <a:path w="125" h="118">
                  <a:moveTo>
                    <a:pt x="100" y="75"/>
                  </a:moveTo>
                  <a:cubicBezTo>
                    <a:pt x="99" y="75"/>
                    <a:pt x="98" y="76"/>
                    <a:pt x="97" y="77"/>
                  </a:cubicBezTo>
                  <a:cubicBezTo>
                    <a:pt x="97" y="77"/>
                    <a:pt x="97" y="77"/>
                    <a:pt x="96" y="77"/>
                  </a:cubicBezTo>
                  <a:cubicBezTo>
                    <a:pt x="90" y="57"/>
                    <a:pt x="90" y="57"/>
                    <a:pt x="90" y="57"/>
                  </a:cubicBezTo>
                  <a:cubicBezTo>
                    <a:pt x="89" y="55"/>
                    <a:pt x="86" y="53"/>
                    <a:pt x="84" y="53"/>
                  </a:cubicBezTo>
                  <a:cubicBezTo>
                    <a:pt x="83" y="53"/>
                    <a:pt x="83" y="53"/>
                    <a:pt x="82" y="53"/>
                  </a:cubicBezTo>
                  <a:cubicBezTo>
                    <a:pt x="60" y="53"/>
                    <a:pt x="60" y="53"/>
                    <a:pt x="60" y="53"/>
                  </a:cubicBezTo>
                  <a:cubicBezTo>
                    <a:pt x="58" y="53"/>
                    <a:pt x="55" y="55"/>
                    <a:pt x="55" y="57"/>
                  </a:cubicBezTo>
                  <a:cubicBezTo>
                    <a:pt x="48" y="76"/>
                    <a:pt x="48" y="76"/>
                    <a:pt x="48" y="76"/>
                  </a:cubicBezTo>
                  <a:cubicBezTo>
                    <a:pt x="48" y="77"/>
                    <a:pt x="48" y="77"/>
                    <a:pt x="47" y="76"/>
                  </a:cubicBezTo>
                  <a:cubicBezTo>
                    <a:pt x="47" y="76"/>
                    <a:pt x="46" y="75"/>
                    <a:pt x="46" y="75"/>
                  </a:cubicBezTo>
                  <a:cubicBezTo>
                    <a:pt x="31" y="60"/>
                    <a:pt x="31" y="35"/>
                    <a:pt x="46" y="20"/>
                  </a:cubicBezTo>
                  <a:cubicBezTo>
                    <a:pt x="53" y="13"/>
                    <a:pt x="62" y="9"/>
                    <a:pt x="73" y="9"/>
                  </a:cubicBezTo>
                  <a:cubicBezTo>
                    <a:pt x="83" y="9"/>
                    <a:pt x="93" y="13"/>
                    <a:pt x="100" y="20"/>
                  </a:cubicBezTo>
                  <a:cubicBezTo>
                    <a:pt x="107" y="28"/>
                    <a:pt x="111" y="37"/>
                    <a:pt x="111" y="48"/>
                  </a:cubicBezTo>
                  <a:cubicBezTo>
                    <a:pt x="111" y="58"/>
                    <a:pt x="107" y="67"/>
                    <a:pt x="100" y="75"/>
                  </a:cubicBezTo>
                  <a:moveTo>
                    <a:pt x="78" y="78"/>
                  </a:moveTo>
                  <a:cubicBezTo>
                    <a:pt x="73" y="83"/>
                    <a:pt x="73" y="83"/>
                    <a:pt x="73" y="83"/>
                  </a:cubicBezTo>
                  <a:cubicBezTo>
                    <a:pt x="73" y="83"/>
                    <a:pt x="72" y="83"/>
                    <a:pt x="71" y="83"/>
                  </a:cubicBezTo>
                  <a:cubicBezTo>
                    <a:pt x="66" y="78"/>
                    <a:pt x="66" y="78"/>
                    <a:pt x="66" y="78"/>
                  </a:cubicBezTo>
                  <a:cubicBezTo>
                    <a:pt x="66" y="78"/>
                    <a:pt x="65" y="77"/>
                    <a:pt x="66" y="76"/>
                  </a:cubicBezTo>
                  <a:cubicBezTo>
                    <a:pt x="66" y="76"/>
                    <a:pt x="68" y="66"/>
                    <a:pt x="68" y="63"/>
                  </a:cubicBezTo>
                  <a:cubicBezTo>
                    <a:pt x="68" y="63"/>
                    <a:pt x="68" y="60"/>
                    <a:pt x="68" y="60"/>
                  </a:cubicBezTo>
                  <a:cubicBezTo>
                    <a:pt x="68" y="60"/>
                    <a:pt x="69" y="59"/>
                    <a:pt x="69" y="59"/>
                  </a:cubicBezTo>
                  <a:cubicBezTo>
                    <a:pt x="75" y="59"/>
                    <a:pt x="75" y="59"/>
                    <a:pt x="75" y="59"/>
                  </a:cubicBezTo>
                  <a:cubicBezTo>
                    <a:pt x="76" y="59"/>
                    <a:pt x="76" y="60"/>
                    <a:pt x="76" y="60"/>
                  </a:cubicBezTo>
                  <a:cubicBezTo>
                    <a:pt x="76" y="60"/>
                    <a:pt x="76" y="63"/>
                    <a:pt x="76" y="63"/>
                  </a:cubicBezTo>
                  <a:cubicBezTo>
                    <a:pt x="77" y="66"/>
                    <a:pt x="79" y="76"/>
                    <a:pt x="79" y="76"/>
                  </a:cubicBezTo>
                  <a:cubicBezTo>
                    <a:pt x="79" y="77"/>
                    <a:pt x="79" y="78"/>
                    <a:pt x="78" y="78"/>
                  </a:cubicBezTo>
                  <a:moveTo>
                    <a:pt x="106" y="14"/>
                  </a:moveTo>
                  <a:cubicBezTo>
                    <a:pt x="97" y="5"/>
                    <a:pt x="85" y="0"/>
                    <a:pt x="73" y="0"/>
                  </a:cubicBezTo>
                  <a:cubicBezTo>
                    <a:pt x="60" y="0"/>
                    <a:pt x="48" y="5"/>
                    <a:pt x="39" y="14"/>
                  </a:cubicBezTo>
                  <a:cubicBezTo>
                    <a:pt x="31" y="21"/>
                    <a:pt x="26" y="31"/>
                    <a:pt x="25" y="42"/>
                  </a:cubicBezTo>
                  <a:cubicBezTo>
                    <a:pt x="24" y="52"/>
                    <a:pt x="26" y="62"/>
                    <a:pt x="32" y="71"/>
                  </a:cubicBezTo>
                  <a:cubicBezTo>
                    <a:pt x="32" y="73"/>
                    <a:pt x="33" y="75"/>
                    <a:pt x="31" y="76"/>
                  </a:cubicBezTo>
                  <a:cubicBezTo>
                    <a:pt x="6" y="101"/>
                    <a:pt x="6" y="101"/>
                    <a:pt x="6" y="101"/>
                  </a:cubicBezTo>
                  <a:cubicBezTo>
                    <a:pt x="2" y="105"/>
                    <a:pt x="0" y="111"/>
                    <a:pt x="4" y="115"/>
                  </a:cubicBezTo>
                  <a:cubicBezTo>
                    <a:pt x="5" y="116"/>
                    <a:pt x="5" y="116"/>
                    <a:pt x="5" y="116"/>
                  </a:cubicBezTo>
                  <a:cubicBezTo>
                    <a:pt x="6" y="117"/>
                    <a:pt x="8" y="118"/>
                    <a:pt x="10" y="118"/>
                  </a:cubicBezTo>
                  <a:cubicBezTo>
                    <a:pt x="13" y="118"/>
                    <a:pt x="16" y="117"/>
                    <a:pt x="19" y="114"/>
                  </a:cubicBezTo>
                  <a:cubicBezTo>
                    <a:pt x="44" y="89"/>
                    <a:pt x="44" y="89"/>
                    <a:pt x="44" y="89"/>
                  </a:cubicBezTo>
                  <a:cubicBezTo>
                    <a:pt x="44" y="89"/>
                    <a:pt x="44" y="89"/>
                    <a:pt x="44" y="89"/>
                  </a:cubicBezTo>
                  <a:cubicBezTo>
                    <a:pt x="45" y="88"/>
                    <a:pt x="46" y="88"/>
                    <a:pt x="47" y="88"/>
                  </a:cubicBezTo>
                  <a:cubicBezTo>
                    <a:pt x="48" y="88"/>
                    <a:pt x="49" y="88"/>
                    <a:pt x="49" y="88"/>
                  </a:cubicBezTo>
                  <a:cubicBezTo>
                    <a:pt x="51" y="90"/>
                    <a:pt x="52" y="90"/>
                    <a:pt x="54" y="91"/>
                  </a:cubicBezTo>
                  <a:cubicBezTo>
                    <a:pt x="55" y="92"/>
                    <a:pt x="56" y="92"/>
                    <a:pt x="57" y="92"/>
                  </a:cubicBezTo>
                  <a:cubicBezTo>
                    <a:pt x="58" y="93"/>
                    <a:pt x="59" y="93"/>
                    <a:pt x="61" y="94"/>
                  </a:cubicBezTo>
                  <a:cubicBezTo>
                    <a:pt x="65" y="95"/>
                    <a:pt x="69" y="95"/>
                    <a:pt x="73" y="95"/>
                  </a:cubicBezTo>
                  <a:cubicBezTo>
                    <a:pt x="78" y="95"/>
                    <a:pt x="83" y="94"/>
                    <a:pt x="88" y="93"/>
                  </a:cubicBezTo>
                  <a:cubicBezTo>
                    <a:pt x="89" y="93"/>
                    <a:pt x="89" y="92"/>
                    <a:pt x="90" y="92"/>
                  </a:cubicBezTo>
                  <a:cubicBezTo>
                    <a:pt x="94" y="91"/>
                    <a:pt x="97" y="89"/>
                    <a:pt x="100" y="87"/>
                  </a:cubicBezTo>
                  <a:cubicBezTo>
                    <a:pt x="102" y="85"/>
                    <a:pt x="104" y="83"/>
                    <a:pt x="106" y="81"/>
                  </a:cubicBezTo>
                  <a:cubicBezTo>
                    <a:pt x="125" y="63"/>
                    <a:pt x="125" y="32"/>
                    <a:pt x="106" y="14"/>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111" name="TextBox 110"/>
          <p:cNvSpPr txBox="1"/>
          <p:nvPr/>
        </p:nvSpPr>
        <p:spPr>
          <a:xfrm rot="16200000">
            <a:off x="2780032" y="7184873"/>
            <a:ext cx="4928834" cy="738664"/>
          </a:xfrm>
          <a:prstGeom prst="rect">
            <a:avLst/>
          </a:prstGeom>
          <a:noFill/>
        </p:spPr>
        <p:txBody>
          <a:bodyPr wrap="square" lIns="0" tIns="0" rIns="0" bIns="0" rtlCol="0" anchor="t">
            <a:spAutoFit/>
          </a:bodyPr>
          <a:lstStyle/>
          <a:p>
            <a:pPr algn="ctr" defTabSz="2438705">
              <a:spcBef>
                <a:spcPct val="20000"/>
              </a:spcBef>
              <a:defRPr/>
            </a:pPr>
            <a:r>
              <a:rPr lang="en-US" b="1" dirty="0">
                <a:solidFill>
                  <a:schemeClr val="tx1">
                    <a:lumMod val="75000"/>
                    <a:lumOff val="25000"/>
                  </a:schemeClr>
                </a:solidFill>
              </a:rPr>
              <a:t>Title Goes Here</a:t>
            </a:r>
          </a:p>
        </p:txBody>
      </p:sp>
      <p:sp>
        <p:nvSpPr>
          <p:cNvPr id="112" name="TextBox 111"/>
          <p:cNvSpPr txBox="1"/>
          <p:nvPr/>
        </p:nvSpPr>
        <p:spPr>
          <a:xfrm>
            <a:off x="15909793" y="5733653"/>
            <a:ext cx="3805960" cy="1046440"/>
          </a:xfrm>
          <a:prstGeom prst="rect">
            <a:avLst/>
          </a:prstGeom>
          <a:noFill/>
        </p:spPr>
        <p:txBody>
          <a:bodyPr wrap="square" lIns="0" tIns="0" rIns="0" bIns="0" rtlCol="0" anchor="t">
            <a:spAutoFit/>
          </a:bodyPr>
          <a:lstStyle/>
          <a:p>
            <a:pPr defTabSz="2438705">
              <a:spcBef>
                <a:spcPct val="20000"/>
              </a:spcBef>
              <a:defRPr/>
            </a:pPr>
            <a:r>
              <a:rPr lang="en-US" sz="2400" b="1" dirty="0">
                <a:solidFill>
                  <a:schemeClr val="tx1">
                    <a:lumMod val="75000"/>
                    <a:lumOff val="25000"/>
                  </a:schemeClr>
                </a:solidFill>
              </a:rPr>
              <a:t>Title Goes Here </a:t>
            </a:r>
          </a:p>
          <a:p>
            <a:pPr defTabSz="2438705">
              <a:spcBef>
                <a:spcPct val="20000"/>
              </a:spcBef>
              <a:defRPr/>
            </a:pPr>
            <a:r>
              <a:rPr lang="en-US" sz="2000" dirty="0">
                <a:solidFill>
                  <a:schemeClr val="tx1">
                    <a:lumMod val="75000"/>
                    <a:lumOff val="25000"/>
                  </a:schemeClr>
                </a:solidFill>
              </a:rPr>
              <a:t>There are many variations</a:t>
            </a:r>
            <a:br>
              <a:rPr lang="en-US" sz="2000" dirty="0">
                <a:solidFill>
                  <a:schemeClr val="tx1">
                    <a:lumMod val="75000"/>
                    <a:lumOff val="25000"/>
                  </a:schemeClr>
                </a:solidFill>
              </a:rPr>
            </a:br>
            <a:r>
              <a:rPr lang="en-US" sz="2000" dirty="0">
                <a:solidFill>
                  <a:schemeClr val="tx1">
                    <a:lumMod val="75000"/>
                    <a:lumOff val="25000"/>
                  </a:schemeClr>
                </a:solidFill>
              </a:rPr>
              <a:t>of passages lorem ipsum</a:t>
            </a:r>
          </a:p>
        </p:txBody>
      </p:sp>
      <p:sp>
        <p:nvSpPr>
          <p:cNvPr id="113" name="TextBox 112"/>
          <p:cNvSpPr txBox="1"/>
          <p:nvPr/>
        </p:nvSpPr>
        <p:spPr>
          <a:xfrm>
            <a:off x="15909793" y="8075954"/>
            <a:ext cx="3805960" cy="1046440"/>
          </a:xfrm>
          <a:prstGeom prst="rect">
            <a:avLst/>
          </a:prstGeom>
          <a:noFill/>
        </p:spPr>
        <p:txBody>
          <a:bodyPr wrap="square" lIns="0" tIns="0" rIns="0" bIns="0" rtlCol="0" anchor="t">
            <a:spAutoFit/>
          </a:bodyPr>
          <a:lstStyle/>
          <a:p>
            <a:pPr defTabSz="2438705">
              <a:spcBef>
                <a:spcPct val="20000"/>
              </a:spcBef>
              <a:defRPr/>
            </a:pPr>
            <a:r>
              <a:rPr lang="en-US" sz="2400" b="1" dirty="0">
                <a:solidFill>
                  <a:schemeClr val="tx1">
                    <a:lumMod val="75000"/>
                    <a:lumOff val="25000"/>
                  </a:schemeClr>
                </a:solidFill>
              </a:rPr>
              <a:t>Title Goes Here </a:t>
            </a:r>
          </a:p>
          <a:p>
            <a:pPr defTabSz="2438705">
              <a:spcBef>
                <a:spcPct val="20000"/>
              </a:spcBef>
              <a:defRPr/>
            </a:pPr>
            <a:r>
              <a:rPr lang="en-US" sz="2000" dirty="0">
                <a:solidFill>
                  <a:schemeClr val="tx1">
                    <a:lumMod val="75000"/>
                    <a:lumOff val="25000"/>
                  </a:schemeClr>
                </a:solidFill>
              </a:rPr>
              <a:t>There are many variations</a:t>
            </a:r>
            <a:br>
              <a:rPr lang="en-US" sz="2000" dirty="0">
                <a:solidFill>
                  <a:schemeClr val="tx1">
                    <a:lumMod val="75000"/>
                    <a:lumOff val="25000"/>
                  </a:schemeClr>
                </a:solidFill>
              </a:rPr>
            </a:br>
            <a:r>
              <a:rPr lang="en-US" sz="2000" dirty="0">
                <a:solidFill>
                  <a:schemeClr val="tx1">
                    <a:lumMod val="75000"/>
                    <a:lumOff val="25000"/>
                  </a:schemeClr>
                </a:solidFill>
              </a:rPr>
              <a:t>of passages lorem ipsum</a:t>
            </a:r>
          </a:p>
        </p:txBody>
      </p:sp>
      <p:sp>
        <p:nvSpPr>
          <p:cNvPr id="114" name="TextBox 113"/>
          <p:cNvSpPr txBox="1"/>
          <p:nvPr/>
        </p:nvSpPr>
        <p:spPr>
          <a:xfrm>
            <a:off x="13317248" y="3652594"/>
            <a:ext cx="3805960" cy="1046440"/>
          </a:xfrm>
          <a:prstGeom prst="rect">
            <a:avLst/>
          </a:prstGeom>
          <a:noFill/>
        </p:spPr>
        <p:txBody>
          <a:bodyPr wrap="square" lIns="0" tIns="0" rIns="0" bIns="0" rtlCol="0" anchor="t">
            <a:spAutoFit/>
          </a:bodyPr>
          <a:lstStyle/>
          <a:p>
            <a:pPr defTabSz="2438705">
              <a:spcBef>
                <a:spcPct val="20000"/>
              </a:spcBef>
              <a:defRPr/>
            </a:pPr>
            <a:r>
              <a:rPr lang="en-US" sz="2400" b="1" dirty="0">
                <a:solidFill>
                  <a:schemeClr val="tx1">
                    <a:lumMod val="75000"/>
                    <a:lumOff val="25000"/>
                  </a:schemeClr>
                </a:solidFill>
              </a:rPr>
              <a:t>Title Goes Here </a:t>
            </a:r>
          </a:p>
          <a:p>
            <a:pPr defTabSz="2438705">
              <a:spcBef>
                <a:spcPct val="20000"/>
              </a:spcBef>
              <a:defRPr/>
            </a:pPr>
            <a:r>
              <a:rPr lang="en-US" sz="2000" dirty="0">
                <a:solidFill>
                  <a:schemeClr val="tx1">
                    <a:lumMod val="75000"/>
                    <a:lumOff val="25000"/>
                  </a:schemeClr>
                </a:solidFill>
              </a:rPr>
              <a:t>There are many variations</a:t>
            </a:r>
            <a:br>
              <a:rPr lang="en-US" sz="2000" dirty="0">
                <a:solidFill>
                  <a:schemeClr val="tx1">
                    <a:lumMod val="75000"/>
                    <a:lumOff val="25000"/>
                  </a:schemeClr>
                </a:solidFill>
              </a:rPr>
            </a:br>
            <a:r>
              <a:rPr lang="en-US" sz="2000" dirty="0">
                <a:solidFill>
                  <a:schemeClr val="tx1">
                    <a:lumMod val="75000"/>
                    <a:lumOff val="25000"/>
                  </a:schemeClr>
                </a:solidFill>
              </a:rPr>
              <a:t>of passages lorem ipsum</a:t>
            </a:r>
          </a:p>
        </p:txBody>
      </p:sp>
      <p:sp>
        <p:nvSpPr>
          <p:cNvPr id="115" name="TextBox 114"/>
          <p:cNvSpPr txBox="1"/>
          <p:nvPr/>
        </p:nvSpPr>
        <p:spPr>
          <a:xfrm>
            <a:off x="13317248" y="10358348"/>
            <a:ext cx="3805960" cy="1046440"/>
          </a:xfrm>
          <a:prstGeom prst="rect">
            <a:avLst/>
          </a:prstGeom>
          <a:noFill/>
        </p:spPr>
        <p:txBody>
          <a:bodyPr wrap="square" lIns="0" tIns="0" rIns="0" bIns="0" rtlCol="0" anchor="t">
            <a:spAutoFit/>
          </a:bodyPr>
          <a:lstStyle/>
          <a:p>
            <a:pPr defTabSz="2438705">
              <a:spcBef>
                <a:spcPct val="20000"/>
              </a:spcBef>
              <a:defRPr/>
            </a:pPr>
            <a:r>
              <a:rPr lang="en-US" sz="2400" b="1" dirty="0">
                <a:solidFill>
                  <a:schemeClr val="tx1">
                    <a:lumMod val="75000"/>
                    <a:lumOff val="25000"/>
                  </a:schemeClr>
                </a:solidFill>
              </a:rPr>
              <a:t>Title Goes Here </a:t>
            </a:r>
          </a:p>
          <a:p>
            <a:pPr defTabSz="2438705">
              <a:spcBef>
                <a:spcPct val="20000"/>
              </a:spcBef>
              <a:defRPr/>
            </a:pPr>
            <a:r>
              <a:rPr lang="en-US" sz="2000" dirty="0">
                <a:solidFill>
                  <a:schemeClr val="tx1">
                    <a:lumMod val="75000"/>
                    <a:lumOff val="25000"/>
                  </a:schemeClr>
                </a:solidFill>
              </a:rPr>
              <a:t>There are many variations</a:t>
            </a:r>
            <a:br>
              <a:rPr lang="en-US" sz="2000" dirty="0">
                <a:solidFill>
                  <a:schemeClr val="tx1">
                    <a:lumMod val="75000"/>
                    <a:lumOff val="25000"/>
                  </a:schemeClr>
                </a:solidFill>
              </a:rPr>
            </a:br>
            <a:r>
              <a:rPr lang="en-US" sz="2000" dirty="0">
                <a:solidFill>
                  <a:schemeClr val="tx1">
                    <a:lumMod val="75000"/>
                    <a:lumOff val="25000"/>
                  </a:schemeClr>
                </a:solidFill>
              </a:rPr>
              <a:t>of passages lorem ipsum</a:t>
            </a:r>
          </a:p>
        </p:txBody>
      </p:sp>
    </p:spTree>
    <p:extLst>
      <p:ext uri="{BB962C8B-B14F-4D97-AF65-F5344CB8AC3E}">
        <p14:creationId xmlns:p14="http://schemas.microsoft.com/office/powerpoint/2010/main" val="1730289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p:cTn id="7" dur="500" fill="hold"/>
                                        <p:tgtEl>
                                          <p:spTgt spid="61"/>
                                        </p:tgtEl>
                                        <p:attrNameLst>
                                          <p:attrName>ppt_w</p:attrName>
                                        </p:attrNameLst>
                                      </p:cBhvr>
                                      <p:tavLst>
                                        <p:tav tm="0">
                                          <p:val>
                                            <p:fltVal val="0"/>
                                          </p:val>
                                        </p:tav>
                                        <p:tav tm="100000">
                                          <p:val>
                                            <p:strVal val="#ppt_w"/>
                                          </p:val>
                                        </p:tav>
                                      </p:tavLst>
                                    </p:anim>
                                    <p:anim calcmode="lin" valueType="num">
                                      <p:cBhvr>
                                        <p:cTn id="8" dur="500" fill="hold"/>
                                        <p:tgtEl>
                                          <p:spTgt spid="61"/>
                                        </p:tgtEl>
                                        <p:attrNameLst>
                                          <p:attrName>ppt_h</p:attrName>
                                        </p:attrNameLst>
                                      </p:cBhvr>
                                      <p:tavLst>
                                        <p:tav tm="0">
                                          <p:val>
                                            <p:fltVal val="0"/>
                                          </p:val>
                                        </p:tav>
                                        <p:tav tm="100000">
                                          <p:val>
                                            <p:strVal val="#ppt_h"/>
                                          </p:val>
                                        </p:tav>
                                      </p:tavLst>
                                    </p:anim>
                                    <p:animEffect transition="in" filter="fade">
                                      <p:cBhvr>
                                        <p:cTn id="9" dur="500"/>
                                        <p:tgtEl>
                                          <p:spTgt spid="61"/>
                                        </p:tgtEl>
                                      </p:cBhvr>
                                    </p:animEffect>
                                  </p:childTnLst>
                                </p:cTn>
                              </p:par>
                              <p:par>
                                <p:cTn id="10" presetID="53" presetClass="entr" presetSubtype="16" fill="hold" nodeType="with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p:cTn id="12" dur="500" fill="hold"/>
                                        <p:tgtEl>
                                          <p:spTgt spid="62"/>
                                        </p:tgtEl>
                                        <p:attrNameLst>
                                          <p:attrName>ppt_w</p:attrName>
                                        </p:attrNameLst>
                                      </p:cBhvr>
                                      <p:tavLst>
                                        <p:tav tm="0">
                                          <p:val>
                                            <p:fltVal val="0"/>
                                          </p:val>
                                        </p:tav>
                                        <p:tav tm="100000">
                                          <p:val>
                                            <p:strVal val="#ppt_w"/>
                                          </p:val>
                                        </p:tav>
                                      </p:tavLst>
                                    </p:anim>
                                    <p:anim calcmode="lin" valueType="num">
                                      <p:cBhvr>
                                        <p:cTn id="13" dur="500" fill="hold"/>
                                        <p:tgtEl>
                                          <p:spTgt spid="62"/>
                                        </p:tgtEl>
                                        <p:attrNameLst>
                                          <p:attrName>ppt_h</p:attrName>
                                        </p:attrNameLst>
                                      </p:cBhvr>
                                      <p:tavLst>
                                        <p:tav tm="0">
                                          <p:val>
                                            <p:fltVal val="0"/>
                                          </p:val>
                                        </p:tav>
                                        <p:tav tm="100000">
                                          <p:val>
                                            <p:strVal val="#ppt_h"/>
                                          </p:val>
                                        </p:tav>
                                      </p:tavLst>
                                    </p:anim>
                                    <p:animEffect transition="in" filter="fade">
                                      <p:cBhvr>
                                        <p:cTn id="14" dur="500"/>
                                        <p:tgtEl>
                                          <p:spTgt spid="62"/>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11"/>
                                        </p:tgtEl>
                                        <p:attrNameLst>
                                          <p:attrName>style.visibility</p:attrName>
                                        </p:attrNameLst>
                                      </p:cBhvr>
                                      <p:to>
                                        <p:strVal val="visible"/>
                                      </p:to>
                                    </p:set>
                                    <p:animEffect transition="in" filter="fade">
                                      <p:cBhvr>
                                        <p:cTn id="18" dur="500"/>
                                        <p:tgtEl>
                                          <p:spTgt spid="111"/>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71"/>
                                        </p:tgtEl>
                                        <p:attrNameLst>
                                          <p:attrName>style.visibility</p:attrName>
                                        </p:attrNameLst>
                                      </p:cBhvr>
                                      <p:to>
                                        <p:strVal val="visible"/>
                                      </p:to>
                                    </p:set>
                                    <p:anim calcmode="lin" valueType="num">
                                      <p:cBhvr>
                                        <p:cTn id="22" dur="500" fill="hold"/>
                                        <p:tgtEl>
                                          <p:spTgt spid="71"/>
                                        </p:tgtEl>
                                        <p:attrNameLst>
                                          <p:attrName>ppt_w</p:attrName>
                                        </p:attrNameLst>
                                      </p:cBhvr>
                                      <p:tavLst>
                                        <p:tav tm="0">
                                          <p:val>
                                            <p:fltVal val="0"/>
                                          </p:val>
                                        </p:tav>
                                        <p:tav tm="100000">
                                          <p:val>
                                            <p:strVal val="#ppt_w"/>
                                          </p:val>
                                        </p:tav>
                                      </p:tavLst>
                                    </p:anim>
                                    <p:anim calcmode="lin" valueType="num">
                                      <p:cBhvr>
                                        <p:cTn id="23" dur="500" fill="hold"/>
                                        <p:tgtEl>
                                          <p:spTgt spid="71"/>
                                        </p:tgtEl>
                                        <p:attrNameLst>
                                          <p:attrName>ppt_h</p:attrName>
                                        </p:attrNameLst>
                                      </p:cBhvr>
                                      <p:tavLst>
                                        <p:tav tm="0">
                                          <p:val>
                                            <p:fltVal val="0"/>
                                          </p:val>
                                        </p:tav>
                                        <p:tav tm="100000">
                                          <p:val>
                                            <p:strVal val="#ppt_h"/>
                                          </p:val>
                                        </p:tav>
                                      </p:tavLst>
                                    </p:anim>
                                    <p:animEffect transition="in" filter="fade">
                                      <p:cBhvr>
                                        <p:cTn id="24" dur="500"/>
                                        <p:tgtEl>
                                          <p:spTgt spid="71"/>
                                        </p:tgtEl>
                                      </p:cBhvr>
                                    </p:animEffect>
                                  </p:childTnLst>
                                </p:cTn>
                              </p:par>
                              <p:par>
                                <p:cTn id="25" presetID="53" presetClass="entr" presetSubtype="16" fill="hold" nodeType="withEffect">
                                  <p:stCondLst>
                                    <p:cond delay="0"/>
                                  </p:stCondLst>
                                  <p:childTnLst>
                                    <p:set>
                                      <p:cBhvr>
                                        <p:cTn id="26" dur="1" fill="hold">
                                          <p:stCondLst>
                                            <p:cond delay="0"/>
                                          </p:stCondLst>
                                        </p:cTn>
                                        <p:tgtEl>
                                          <p:spTgt spid="77"/>
                                        </p:tgtEl>
                                        <p:attrNameLst>
                                          <p:attrName>style.visibility</p:attrName>
                                        </p:attrNameLst>
                                      </p:cBhvr>
                                      <p:to>
                                        <p:strVal val="visible"/>
                                      </p:to>
                                    </p:set>
                                    <p:anim calcmode="lin" valueType="num">
                                      <p:cBhvr>
                                        <p:cTn id="27" dur="500" fill="hold"/>
                                        <p:tgtEl>
                                          <p:spTgt spid="77"/>
                                        </p:tgtEl>
                                        <p:attrNameLst>
                                          <p:attrName>ppt_w</p:attrName>
                                        </p:attrNameLst>
                                      </p:cBhvr>
                                      <p:tavLst>
                                        <p:tav tm="0">
                                          <p:val>
                                            <p:fltVal val="0"/>
                                          </p:val>
                                        </p:tav>
                                        <p:tav tm="100000">
                                          <p:val>
                                            <p:strVal val="#ppt_w"/>
                                          </p:val>
                                        </p:tav>
                                      </p:tavLst>
                                    </p:anim>
                                    <p:anim calcmode="lin" valueType="num">
                                      <p:cBhvr>
                                        <p:cTn id="28" dur="500" fill="hold"/>
                                        <p:tgtEl>
                                          <p:spTgt spid="77"/>
                                        </p:tgtEl>
                                        <p:attrNameLst>
                                          <p:attrName>ppt_h</p:attrName>
                                        </p:attrNameLst>
                                      </p:cBhvr>
                                      <p:tavLst>
                                        <p:tav tm="0">
                                          <p:val>
                                            <p:fltVal val="0"/>
                                          </p:val>
                                        </p:tav>
                                        <p:tav tm="100000">
                                          <p:val>
                                            <p:strVal val="#ppt_h"/>
                                          </p:val>
                                        </p:tav>
                                      </p:tavLst>
                                    </p:anim>
                                    <p:animEffect transition="in" filter="fade">
                                      <p:cBhvr>
                                        <p:cTn id="29" dur="500"/>
                                        <p:tgtEl>
                                          <p:spTgt spid="77"/>
                                        </p:tgtEl>
                                      </p:cBhvr>
                                    </p:animEffect>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73"/>
                                        </p:tgtEl>
                                        <p:attrNameLst>
                                          <p:attrName>style.visibility</p:attrName>
                                        </p:attrNameLst>
                                      </p:cBhvr>
                                      <p:to>
                                        <p:strVal val="visible"/>
                                      </p:to>
                                    </p:set>
                                    <p:animEffect transition="in" filter="fade">
                                      <p:cBhvr>
                                        <p:cTn id="33" dur="500"/>
                                        <p:tgtEl>
                                          <p:spTgt spid="73"/>
                                        </p:tgtEl>
                                      </p:cBhvr>
                                    </p:animEffect>
                                  </p:childTnLst>
                                </p:cTn>
                              </p:par>
                            </p:childTnLst>
                          </p:cTn>
                        </p:par>
                        <p:par>
                          <p:cTn id="34" fill="hold">
                            <p:stCondLst>
                              <p:cond delay="2000"/>
                            </p:stCondLst>
                            <p:childTnLst>
                              <p:par>
                                <p:cTn id="35" presetID="22" presetClass="entr" presetSubtype="8" fill="hold" grpId="0" nodeType="afterEffect">
                                  <p:stCondLst>
                                    <p:cond delay="0"/>
                                  </p:stCondLst>
                                  <p:childTnLst>
                                    <p:set>
                                      <p:cBhvr>
                                        <p:cTn id="36" dur="1" fill="hold">
                                          <p:stCondLst>
                                            <p:cond delay="0"/>
                                          </p:stCondLst>
                                        </p:cTn>
                                        <p:tgtEl>
                                          <p:spTgt spid="114"/>
                                        </p:tgtEl>
                                        <p:attrNameLst>
                                          <p:attrName>style.visibility</p:attrName>
                                        </p:attrNameLst>
                                      </p:cBhvr>
                                      <p:to>
                                        <p:strVal val="visible"/>
                                      </p:to>
                                    </p:set>
                                    <p:animEffect transition="in" filter="wipe(left)">
                                      <p:cBhvr>
                                        <p:cTn id="37" dur="500"/>
                                        <p:tgtEl>
                                          <p:spTgt spid="114"/>
                                        </p:tgtEl>
                                      </p:cBhvr>
                                    </p:animEffect>
                                  </p:childTnLst>
                                </p:cTn>
                              </p:par>
                            </p:childTnLst>
                          </p:cTn>
                        </p:par>
                        <p:par>
                          <p:cTn id="38" fill="hold">
                            <p:stCondLst>
                              <p:cond delay="2500"/>
                            </p:stCondLst>
                            <p:childTnLst>
                              <p:par>
                                <p:cTn id="39" presetID="53" presetClass="entr" presetSubtype="16" fill="hold" grpId="0" nodeType="afterEffect">
                                  <p:stCondLst>
                                    <p:cond delay="0"/>
                                  </p:stCondLst>
                                  <p:childTnLst>
                                    <p:set>
                                      <p:cBhvr>
                                        <p:cTn id="40" dur="1" fill="hold">
                                          <p:stCondLst>
                                            <p:cond delay="0"/>
                                          </p:stCondLst>
                                        </p:cTn>
                                        <p:tgtEl>
                                          <p:spTgt spid="69"/>
                                        </p:tgtEl>
                                        <p:attrNameLst>
                                          <p:attrName>style.visibility</p:attrName>
                                        </p:attrNameLst>
                                      </p:cBhvr>
                                      <p:to>
                                        <p:strVal val="visible"/>
                                      </p:to>
                                    </p:set>
                                    <p:anim calcmode="lin" valueType="num">
                                      <p:cBhvr>
                                        <p:cTn id="41" dur="500" fill="hold"/>
                                        <p:tgtEl>
                                          <p:spTgt spid="69"/>
                                        </p:tgtEl>
                                        <p:attrNameLst>
                                          <p:attrName>ppt_w</p:attrName>
                                        </p:attrNameLst>
                                      </p:cBhvr>
                                      <p:tavLst>
                                        <p:tav tm="0">
                                          <p:val>
                                            <p:fltVal val="0"/>
                                          </p:val>
                                        </p:tav>
                                        <p:tav tm="100000">
                                          <p:val>
                                            <p:strVal val="#ppt_w"/>
                                          </p:val>
                                        </p:tav>
                                      </p:tavLst>
                                    </p:anim>
                                    <p:anim calcmode="lin" valueType="num">
                                      <p:cBhvr>
                                        <p:cTn id="42" dur="500" fill="hold"/>
                                        <p:tgtEl>
                                          <p:spTgt spid="69"/>
                                        </p:tgtEl>
                                        <p:attrNameLst>
                                          <p:attrName>ppt_h</p:attrName>
                                        </p:attrNameLst>
                                      </p:cBhvr>
                                      <p:tavLst>
                                        <p:tav tm="0">
                                          <p:val>
                                            <p:fltVal val="0"/>
                                          </p:val>
                                        </p:tav>
                                        <p:tav tm="100000">
                                          <p:val>
                                            <p:strVal val="#ppt_h"/>
                                          </p:val>
                                        </p:tav>
                                      </p:tavLst>
                                    </p:anim>
                                    <p:animEffect transition="in" filter="fade">
                                      <p:cBhvr>
                                        <p:cTn id="43" dur="500"/>
                                        <p:tgtEl>
                                          <p:spTgt spid="69"/>
                                        </p:tgtEl>
                                      </p:cBhvr>
                                    </p:animEffect>
                                  </p:childTnLst>
                                </p:cTn>
                              </p:par>
                              <p:par>
                                <p:cTn id="44" presetID="53" presetClass="entr" presetSubtype="16" fill="hold" nodeType="withEffect">
                                  <p:stCondLst>
                                    <p:cond delay="0"/>
                                  </p:stCondLst>
                                  <p:childTnLst>
                                    <p:set>
                                      <p:cBhvr>
                                        <p:cTn id="45" dur="1" fill="hold">
                                          <p:stCondLst>
                                            <p:cond delay="0"/>
                                          </p:stCondLst>
                                        </p:cTn>
                                        <p:tgtEl>
                                          <p:spTgt spid="81"/>
                                        </p:tgtEl>
                                        <p:attrNameLst>
                                          <p:attrName>style.visibility</p:attrName>
                                        </p:attrNameLst>
                                      </p:cBhvr>
                                      <p:to>
                                        <p:strVal val="visible"/>
                                      </p:to>
                                    </p:set>
                                    <p:anim calcmode="lin" valueType="num">
                                      <p:cBhvr>
                                        <p:cTn id="46" dur="500" fill="hold"/>
                                        <p:tgtEl>
                                          <p:spTgt spid="81"/>
                                        </p:tgtEl>
                                        <p:attrNameLst>
                                          <p:attrName>ppt_w</p:attrName>
                                        </p:attrNameLst>
                                      </p:cBhvr>
                                      <p:tavLst>
                                        <p:tav tm="0">
                                          <p:val>
                                            <p:fltVal val="0"/>
                                          </p:val>
                                        </p:tav>
                                        <p:tav tm="100000">
                                          <p:val>
                                            <p:strVal val="#ppt_w"/>
                                          </p:val>
                                        </p:tav>
                                      </p:tavLst>
                                    </p:anim>
                                    <p:anim calcmode="lin" valueType="num">
                                      <p:cBhvr>
                                        <p:cTn id="47" dur="500" fill="hold"/>
                                        <p:tgtEl>
                                          <p:spTgt spid="81"/>
                                        </p:tgtEl>
                                        <p:attrNameLst>
                                          <p:attrName>ppt_h</p:attrName>
                                        </p:attrNameLst>
                                      </p:cBhvr>
                                      <p:tavLst>
                                        <p:tav tm="0">
                                          <p:val>
                                            <p:fltVal val="0"/>
                                          </p:val>
                                        </p:tav>
                                        <p:tav tm="100000">
                                          <p:val>
                                            <p:strVal val="#ppt_h"/>
                                          </p:val>
                                        </p:tav>
                                      </p:tavLst>
                                    </p:anim>
                                    <p:animEffect transition="in" filter="fade">
                                      <p:cBhvr>
                                        <p:cTn id="48" dur="500"/>
                                        <p:tgtEl>
                                          <p:spTgt spid="81"/>
                                        </p:tgtEl>
                                      </p:cBhvr>
                                    </p:animEffect>
                                  </p:childTnLst>
                                </p:cTn>
                              </p:par>
                            </p:childTnLst>
                          </p:cTn>
                        </p:par>
                        <p:par>
                          <p:cTn id="49" fill="hold">
                            <p:stCondLst>
                              <p:cond delay="3000"/>
                            </p:stCondLst>
                            <p:childTnLst>
                              <p:par>
                                <p:cTn id="50" presetID="10" presetClass="entr" presetSubtype="0" fill="hold" grpId="0" nodeType="afterEffect">
                                  <p:stCondLst>
                                    <p:cond delay="0"/>
                                  </p:stCondLst>
                                  <p:childTnLst>
                                    <p:set>
                                      <p:cBhvr>
                                        <p:cTn id="51" dur="1" fill="hold">
                                          <p:stCondLst>
                                            <p:cond delay="0"/>
                                          </p:stCondLst>
                                        </p:cTn>
                                        <p:tgtEl>
                                          <p:spTgt spid="74"/>
                                        </p:tgtEl>
                                        <p:attrNameLst>
                                          <p:attrName>style.visibility</p:attrName>
                                        </p:attrNameLst>
                                      </p:cBhvr>
                                      <p:to>
                                        <p:strVal val="visible"/>
                                      </p:to>
                                    </p:set>
                                    <p:animEffect transition="in" filter="fade">
                                      <p:cBhvr>
                                        <p:cTn id="52" dur="500"/>
                                        <p:tgtEl>
                                          <p:spTgt spid="74"/>
                                        </p:tgtEl>
                                      </p:cBhvr>
                                    </p:animEffect>
                                  </p:childTnLst>
                                </p:cTn>
                              </p:par>
                            </p:childTnLst>
                          </p:cTn>
                        </p:par>
                        <p:par>
                          <p:cTn id="53" fill="hold">
                            <p:stCondLst>
                              <p:cond delay="3500"/>
                            </p:stCondLst>
                            <p:childTnLst>
                              <p:par>
                                <p:cTn id="54" presetID="22" presetClass="entr" presetSubtype="8" fill="hold" grpId="0" nodeType="afterEffect">
                                  <p:stCondLst>
                                    <p:cond delay="0"/>
                                  </p:stCondLst>
                                  <p:childTnLst>
                                    <p:set>
                                      <p:cBhvr>
                                        <p:cTn id="55" dur="1" fill="hold">
                                          <p:stCondLst>
                                            <p:cond delay="0"/>
                                          </p:stCondLst>
                                        </p:cTn>
                                        <p:tgtEl>
                                          <p:spTgt spid="112"/>
                                        </p:tgtEl>
                                        <p:attrNameLst>
                                          <p:attrName>style.visibility</p:attrName>
                                        </p:attrNameLst>
                                      </p:cBhvr>
                                      <p:to>
                                        <p:strVal val="visible"/>
                                      </p:to>
                                    </p:set>
                                    <p:animEffect transition="in" filter="wipe(left)">
                                      <p:cBhvr>
                                        <p:cTn id="56" dur="500"/>
                                        <p:tgtEl>
                                          <p:spTgt spid="112"/>
                                        </p:tgtEl>
                                      </p:cBhvr>
                                    </p:animEffect>
                                  </p:childTnLst>
                                </p:cTn>
                              </p:par>
                            </p:childTnLst>
                          </p:cTn>
                        </p:par>
                        <p:par>
                          <p:cTn id="57" fill="hold">
                            <p:stCondLst>
                              <p:cond delay="4000"/>
                            </p:stCondLst>
                            <p:childTnLst>
                              <p:par>
                                <p:cTn id="58" presetID="53" presetClass="entr" presetSubtype="16" fill="hold" grpId="0" nodeType="afterEffect">
                                  <p:stCondLst>
                                    <p:cond delay="0"/>
                                  </p:stCondLst>
                                  <p:childTnLst>
                                    <p:set>
                                      <p:cBhvr>
                                        <p:cTn id="59" dur="1" fill="hold">
                                          <p:stCondLst>
                                            <p:cond delay="0"/>
                                          </p:stCondLst>
                                        </p:cTn>
                                        <p:tgtEl>
                                          <p:spTgt spid="70"/>
                                        </p:tgtEl>
                                        <p:attrNameLst>
                                          <p:attrName>style.visibility</p:attrName>
                                        </p:attrNameLst>
                                      </p:cBhvr>
                                      <p:to>
                                        <p:strVal val="visible"/>
                                      </p:to>
                                    </p:set>
                                    <p:anim calcmode="lin" valueType="num">
                                      <p:cBhvr>
                                        <p:cTn id="60" dur="500" fill="hold"/>
                                        <p:tgtEl>
                                          <p:spTgt spid="70"/>
                                        </p:tgtEl>
                                        <p:attrNameLst>
                                          <p:attrName>ppt_w</p:attrName>
                                        </p:attrNameLst>
                                      </p:cBhvr>
                                      <p:tavLst>
                                        <p:tav tm="0">
                                          <p:val>
                                            <p:fltVal val="0"/>
                                          </p:val>
                                        </p:tav>
                                        <p:tav tm="100000">
                                          <p:val>
                                            <p:strVal val="#ppt_w"/>
                                          </p:val>
                                        </p:tav>
                                      </p:tavLst>
                                    </p:anim>
                                    <p:anim calcmode="lin" valueType="num">
                                      <p:cBhvr>
                                        <p:cTn id="61" dur="500" fill="hold"/>
                                        <p:tgtEl>
                                          <p:spTgt spid="70"/>
                                        </p:tgtEl>
                                        <p:attrNameLst>
                                          <p:attrName>ppt_h</p:attrName>
                                        </p:attrNameLst>
                                      </p:cBhvr>
                                      <p:tavLst>
                                        <p:tav tm="0">
                                          <p:val>
                                            <p:fltVal val="0"/>
                                          </p:val>
                                        </p:tav>
                                        <p:tav tm="100000">
                                          <p:val>
                                            <p:strVal val="#ppt_h"/>
                                          </p:val>
                                        </p:tav>
                                      </p:tavLst>
                                    </p:anim>
                                    <p:animEffect transition="in" filter="fade">
                                      <p:cBhvr>
                                        <p:cTn id="62" dur="500"/>
                                        <p:tgtEl>
                                          <p:spTgt spid="70"/>
                                        </p:tgtEl>
                                      </p:cBhvr>
                                    </p:animEffect>
                                  </p:childTnLst>
                                </p:cTn>
                              </p:par>
                              <p:par>
                                <p:cTn id="63" presetID="53" presetClass="entr" presetSubtype="16" fill="hold" nodeType="withEffect">
                                  <p:stCondLst>
                                    <p:cond delay="0"/>
                                  </p:stCondLst>
                                  <p:childTnLst>
                                    <p:set>
                                      <p:cBhvr>
                                        <p:cTn id="64" dur="1" fill="hold">
                                          <p:stCondLst>
                                            <p:cond delay="0"/>
                                          </p:stCondLst>
                                        </p:cTn>
                                        <p:tgtEl>
                                          <p:spTgt spid="96"/>
                                        </p:tgtEl>
                                        <p:attrNameLst>
                                          <p:attrName>style.visibility</p:attrName>
                                        </p:attrNameLst>
                                      </p:cBhvr>
                                      <p:to>
                                        <p:strVal val="visible"/>
                                      </p:to>
                                    </p:set>
                                    <p:anim calcmode="lin" valueType="num">
                                      <p:cBhvr>
                                        <p:cTn id="65" dur="500" fill="hold"/>
                                        <p:tgtEl>
                                          <p:spTgt spid="96"/>
                                        </p:tgtEl>
                                        <p:attrNameLst>
                                          <p:attrName>ppt_w</p:attrName>
                                        </p:attrNameLst>
                                      </p:cBhvr>
                                      <p:tavLst>
                                        <p:tav tm="0">
                                          <p:val>
                                            <p:fltVal val="0"/>
                                          </p:val>
                                        </p:tav>
                                        <p:tav tm="100000">
                                          <p:val>
                                            <p:strVal val="#ppt_w"/>
                                          </p:val>
                                        </p:tav>
                                      </p:tavLst>
                                    </p:anim>
                                    <p:anim calcmode="lin" valueType="num">
                                      <p:cBhvr>
                                        <p:cTn id="66" dur="500" fill="hold"/>
                                        <p:tgtEl>
                                          <p:spTgt spid="96"/>
                                        </p:tgtEl>
                                        <p:attrNameLst>
                                          <p:attrName>ppt_h</p:attrName>
                                        </p:attrNameLst>
                                      </p:cBhvr>
                                      <p:tavLst>
                                        <p:tav tm="0">
                                          <p:val>
                                            <p:fltVal val="0"/>
                                          </p:val>
                                        </p:tav>
                                        <p:tav tm="100000">
                                          <p:val>
                                            <p:strVal val="#ppt_h"/>
                                          </p:val>
                                        </p:tav>
                                      </p:tavLst>
                                    </p:anim>
                                    <p:animEffect transition="in" filter="fade">
                                      <p:cBhvr>
                                        <p:cTn id="67" dur="500"/>
                                        <p:tgtEl>
                                          <p:spTgt spid="96"/>
                                        </p:tgtEl>
                                      </p:cBhvr>
                                    </p:animEffect>
                                  </p:childTnLst>
                                </p:cTn>
                              </p:par>
                            </p:childTnLst>
                          </p:cTn>
                        </p:par>
                        <p:par>
                          <p:cTn id="68" fill="hold">
                            <p:stCondLst>
                              <p:cond delay="4500"/>
                            </p:stCondLst>
                            <p:childTnLst>
                              <p:par>
                                <p:cTn id="69" presetID="10" presetClass="entr" presetSubtype="0" fill="hold" grpId="0" nodeType="afterEffect">
                                  <p:stCondLst>
                                    <p:cond delay="0"/>
                                  </p:stCondLst>
                                  <p:childTnLst>
                                    <p:set>
                                      <p:cBhvr>
                                        <p:cTn id="70" dur="1" fill="hold">
                                          <p:stCondLst>
                                            <p:cond delay="0"/>
                                          </p:stCondLst>
                                        </p:cTn>
                                        <p:tgtEl>
                                          <p:spTgt spid="75"/>
                                        </p:tgtEl>
                                        <p:attrNameLst>
                                          <p:attrName>style.visibility</p:attrName>
                                        </p:attrNameLst>
                                      </p:cBhvr>
                                      <p:to>
                                        <p:strVal val="visible"/>
                                      </p:to>
                                    </p:set>
                                    <p:animEffect transition="in" filter="fade">
                                      <p:cBhvr>
                                        <p:cTn id="71" dur="500"/>
                                        <p:tgtEl>
                                          <p:spTgt spid="75"/>
                                        </p:tgtEl>
                                      </p:cBhvr>
                                    </p:animEffect>
                                  </p:childTnLst>
                                </p:cTn>
                              </p:par>
                            </p:childTnLst>
                          </p:cTn>
                        </p:par>
                        <p:par>
                          <p:cTn id="72" fill="hold">
                            <p:stCondLst>
                              <p:cond delay="5000"/>
                            </p:stCondLst>
                            <p:childTnLst>
                              <p:par>
                                <p:cTn id="73" presetID="22" presetClass="entr" presetSubtype="8" fill="hold" grpId="0" nodeType="afterEffect">
                                  <p:stCondLst>
                                    <p:cond delay="0"/>
                                  </p:stCondLst>
                                  <p:childTnLst>
                                    <p:set>
                                      <p:cBhvr>
                                        <p:cTn id="74" dur="1" fill="hold">
                                          <p:stCondLst>
                                            <p:cond delay="0"/>
                                          </p:stCondLst>
                                        </p:cTn>
                                        <p:tgtEl>
                                          <p:spTgt spid="113"/>
                                        </p:tgtEl>
                                        <p:attrNameLst>
                                          <p:attrName>style.visibility</p:attrName>
                                        </p:attrNameLst>
                                      </p:cBhvr>
                                      <p:to>
                                        <p:strVal val="visible"/>
                                      </p:to>
                                    </p:set>
                                    <p:animEffect transition="in" filter="wipe(left)">
                                      <p:cBhvr>
                                        <p:cTn id="75" dur="500"/>
                                        <p:tgtEl>
                                          <p:spTgt spid="113"/>
                                        </p:tgtEl>
                                      </p:cBhvr>
                                    </p:animEffect>
                                  </p:childTnLst>
                                </p:cTn>
                              </p:par>
                            </p:childTnLst>
                          </p:cTn>
                        </p:par>
                        <p:par>
                          <p:cTn id="76" fill="hold">
                            <p:stCondLst>
                              <p:cond delay="5500"/>
                            </p:stCondLst>
                            <p:childTnLst>
                              <p:par>
                                <p:cTn id="77" presetID="53" presetClass="entr" presetSubtype="16" fill="hold" grpId="0" nodeType="afterEffect">
                                  <p:stCondLst>
                                    <p:cond delay="0"/>
                                  </p:stCondLst>
                                  <p:childTnLst>
                                    <p:set>
                                      <p:cBhvr>
                                        <p:cTn id="78" dur="1" fill="hold">
                                          <p:stCondLst>
                                            <p:cond delay="0"/>
                                          </p:stCondLst>
                                        </p:cTn>
                                        <p:tgtEl>
                                          <p:spTgt spid="72"/>
                                        </p:tgtEl>
                                        <p:attrNameLst>
                                          <p:attrName>style.visibility</p:attrName>
                                        </p:attrNameLst>
                                      </p:cBhvr>
                                      <p:to>
                                        <p:strVal val="visible"/>
                                      </p:to>
                                    </p:set>
                                    <p:anim calcmode="lin" valueType="num">
                                      <p:cBhvr>
                                        <p:cTn id="79" dur="500" fill="hold"/>
                                        <p:tgtEl>
                                          <p:spTgt spid="72"/>
                                        </p:tgtEl>
                                        <p:attrNameLst>
                                          <p:attrName>ppt_w</p:attrName>
                                        </p:attrNameLst>
                                      </p:cBhvr>
                                      <p:tavLst>
                                        <p:tav tm="0">
                                          <p:val>
                                            <p:fltVal val="0"/>
                                          </p:val>
                                        </p:tav>
                                        <p:tav tm="100000">
                                          <p:val>
                                            <p:strVal val="#ppt_w"/>
                                          </p:val>
                                        </p:tav>
                                      </p:tavLst>
                                    </p:anim>
                                    <p:anim calcmode="lin" valueType="num">
                                      <p:cBhvr>
                                        <p:cTn id="80" dur="500" fill="hold"/>
                                        <p:tgtEl>
                                          <p:spTgt spid="72"/>
                                        </p:tgtEl>
                                        <p:attrNameLst>
                                          <p:attrName>ppt_h</p:attrName>
                                        </p:attrNameLst>
                                      </p:cBhvr>
                                      <p:tavLst>
                                        <p:tav tm="0">
                                          <p:val>
                                            <p:fltVal val="0"/>
                                          </p:val>
                                        </p:tav>
                                        <p:tav tm="100000">
                                          <p:val>
                                            <p:strVal val="#ppt_h"/>
                                          </p:val>
                                        </p:tav>
                                      </p:tavLst>
                                    </p:anim>
                                    <p:animEffect transition="in" filter="fade">
                                      <p:cBhvr>
                                        <p:cTn id="81" dur="500"/>
                                        <p:tgtEl>
                                          <p:spTgt spid="72"/>
                                        </p:tgtEl>
                                      </p:cBhvr>
                                    </p:animEffect>
                                  </p:childTnLst>
                                </p:cTn>
                              </p:par>
                              <p:par>
                                <p:cTn id="82" presetID="53" presetClass="entr" presetSubtype="16" fill="hold" nodeType="withEffect">
                                  <p:stCondLst>
                                    <p:cond delay="0"/>
                                  </p:stCondLst>
                                  <p:childTnLst>
                                    <p:set>
                                      <p:cBhvr>
                                        <p:cTn id="83" dur="1" fill="hold">
                                          <p:stCondLst>
                                            <p:cond delay="0"/>
                                          </p:stCondLst>
                                        </p:cTn>
                                        <p:tgtEl>
                                          <p:spTgt spid="86"/>
                                        </p:tgtEl>
                                        <p:attrNameLst>
                                          <p:attrName>style.visibility</p:attrName>
                                        </p:attrNameLst>
                                      </p:cBhvr>
                                      <p:to>
                                        <p:strVal val="visible"/>
                                      </p:to>
                                    </p:set>
                                    <p:anim calcmode="lin" valueType="num">
                                      <p:cBhvr>
                                        <p:cTn id="84" dur="500" fill="hold"/>
                                        <p:tgtEl>
                                          <p:spTgt spid="86"/>
                                        </p:tgtEl>
                                        <p:attrNameLst>
                                          <p:attrName>ppt_w</p:attrName>
                                        </p:attrNameLst>
                                      </p:cBhvr>
                                      <p:tavLst>
                                        <p:tav tm="0">
                                          <p:val>
                                            <p:fltVal val="0"/>
                                          </p:val>
                                        </p:tav>
                                        <p:tav tm="100000">
                                          <p:val>
                                            <p:strVal val="#ppt_w"/>
                                          </p:val>
                                        </p:tav>
                                      </p:tavLst>
                                    </p:anim>
                                    <p:anim calcmode="lin" valueType="num">
                                      <p:cBhvr>
                                        <p:cTn id="85" dur="500" fill="hold"/>
                                        <p:tgtEl>
                                          <p:spTgt spid="86"/>
                                        </p:tgtEl>
                                        <p:attrNameLst>
                                          <p:attrName>ppt_h</p:attrName>
                                        </p:attrNameLst>
                                      </p:cBhvr>
                                      <p:tavLst>
                                        <p:tav tm="0">
                                          <p:val>
                                            <p:fltVal val="0"/>
                                          </p:val>
                                        </p:tav>
                                        <p:tav tm="100000">
                                          <p:val>
                                            <p:strVal val="#ppt_h"/>
                                          </p:val>
                                        </p:tav>
                                      </p:tavLst>
                                    </p:anim>
                                    <p:animEffect transition="in" filter="fade">
                                      <p:cBhvr>
                                        <p:cTn id="86" dur="500"/>
                                        <p:tgtEl>
                                          <p:spTgt spid="86"/>
                                        </p:tgtEl>
                                      </p:cBhvr>
                                    </p:animEffect>
                                  </p:childTnLst>
                                </p:cTn>
                              </p:par>
                            </p:childTnLst>
                          </p:cTn>
                        </p:par>
                        <p:par>
                          <p:cTn id="87" fill="hold">
                            <p:stCondLst>
                              <p:cond delay="6000"/>
                            </p:stCondLst>
                            <p:childTnLst>
                              <p:par>
                                <p:cTn id="88" presetID="10" presetClass="entr" presetSubtype="0" fill="hold" grpId="0" nodeType="afterEffect">
                                  <p:stCondLst>
                                    <p:cond delay="0"/>
                                  </p:stCondLst>
                                  <p:childTnLst>
                                    <p:set>
                                      <p:cBhvr>
                                        <p:cTn id="89" dur="1" fill="hold">
                                          <p:stCondLst>
                                            <p:cond delay="0"/>
                                          </p:stCondLst>
                                        </p:cTn>
                                        <p:tgtEl>
                                          <p:spTgt spid="76"/>
                                        </p:tgtEl>
                                        <p:attrNameLst>
                                          <p:attrName>style.visibility</p:attrName>
                                        </p:attrNameLst>
                                      </p:cBhvr>
                                      <p:to>
                                        <p:strVal val="visible"/>
                                      </p:to>
                                    </p:set>
                                    <p:animEffect transition="in" filter="fade">
                                      <p:cBhvr>
                                        <p:cTn id="90" dur="500"/>
                                        <p:tgtEl>
                                          <p:spTgt spid="76"/>
                                        </p:tgtEl>
                                      </p:cBhvr>
                                    </p:animEffect>
                                  </p:childTnLst>
                                </p:cTn>
                              </p:par>
                            </p:childTnLst>
                          </p:cTn>
                        </p:par>
                        <p:par>
                          <p:cTn id="91" fill="hold">
                            <p:stCondLst>
                              <p:cond delay="6500"/>
                            </p:stCondLst>
                            <p:childTnLst>
                              <p:par>
                                <p:cTn id="92" presetID="22" presetClass="entr" presetSubtype="8" fill="hold" grpId="0" nodeType="afterEffect">
                                  <p:stCondLst>
                                    <p:cond delay="0"/>
                                  </p:stCondLst>
                                  <p:childTnLst>
                                    <p:set>
                                      <p:cBhvr>
                                        <p:cTn id="93" dur="1" fill="hold">
                                          <p:stCondLst>
                                            <p:cond delay="0"/>
                                          </p:stCondLst>
                                        </p:cTn>
                                        <p:tgtEl>
                                          <p:spTgt spid="115"/>
                                        </p:tgtEl>
                                        <p:attrNameLst>
                                          <p:attrName>style.visibility</p:attrName>
                                        </p:attrNameLst>
                                      </p:cBhvr>
                                      <p:to>
                                        <p:strVal val="visible"/>
                                      </p:to>
                                    </p:set>
                                    <p:animEffect transition="in" filter="wipe(left)">
                                      <p:cBhvr>
                                        <p:cTn id="94" dur="500"/>
                                        <p:tgtEl>
                                          <p:spTgt spid="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9" grpId="0" animBg="1"/>
      <p:bldP spid="70" grpId="0" animBg="1"/>
      <p:bldP spid="71" grpId="0" animBg="1"/>
      <p:bldP spid="72" grpId="0" animBg="1"/>
      <p:bldP spid="73" grpId="0" animBg="1"/>
      <p:bldP spid="74" grpId="0" animBg="1"/>
      <p:bldP spid="75" grpId="0" animBg="1"/>
      <p:bldP spid="76" grpId="0" animBg="1"/>
      <p:bldP spid="111" grpId="0"/>
      <p:bldP spid="112" grpId="0"/>
      <p:bldP spid="113" grpId="0"/>
      <p:bldP spid="114" grpId="0"/>
      <p:bldP spid="115" grpId="0"/>
    </p:bld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7" name="Title 6"/>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48" name="Oval 47"/>
          <p:cNvSpPr/>
          <p:nvPr/>
        </p:nvSpPr>
        <p:spPr bwMode="auto">
          <a:xfrm>
            <a:off x="9737970" y="4973563"/>
            <a:ext cx="4911235" cy="4911235"/>
          </a:xfrm>
          <a:prstGeom prst="ellipse">
            <a:avLst/>
          </a:prstGeom>
          <a:noFill/>
          <a:ln w="19050">
            <a:solidFill>
              <a:schemeClr val="tx1">
                <a:lumMod val="75000"/>
                <a:lumOff val="25000"/>
              </a:schemeClr>
            </a:solid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sp>
        <p:nvSpPr>
          <p:cNvPr id="49" name="TextBox 48"/>
          <p:cNvSpPr txBox="1"/>
          <p:nvPr/>
        </p:nvSpPr>
        <p:spPr>
          <a:xfrm>
            <a:off x="9729173" y="10336257"/>
            <a:ext cx="4928834" cy="1641731"/>
          </a:xfrm>
          <a:prstGeom prst="rect">
            <a:avLst/>
          </a:prstGeom>
          <a:noFill/>
        </p:spPr>
        <p:txBody>
          <a:bodyPr wrap="square" lIns="0" tIns="0" rIns="0" bIns="0" rtlCol="0" anchor="t">
            <a:spAutoFit/>
          </a:bodyPr>
          <a:lstStyle/>
          <a:p>
            <a:pPr algn="ctr" defTabSz="2438705">
              <a:spcBef>
                <a:spcPct val="20000"/>
              </a:spcBef>
              <a:defRPr/>
            </a:pPr>
            <a:r>
              <a:rPr lang="en-US" sz="5334" b="1" dirty="0">
                <a:solidFill>
                  <a:schemeClr val="tx1">
                    <a:lumMod val="75000"/>
                    <a:lumOff val="25000"/>
                  </a:schemeClr>
                </a:solidFill>
              </a:rPr>
              <a:t>Title Goes Here</a:t>
            </a:r>
          </a:p>
        </p:txBody>
      </p:sp>
      <p:grpSp>
        <p:nvGrpSpPr>
          <p:cNvPr id="50" name="Group 49"/>
          <p:cNvGrpSpPr/>
          <p:nvPr/>
        </p:nvGrpSpPr>
        <p:grpSpPr>
          <a:xfrm>
            <a:off x="10333847" y="5816849"/>
            <a:ext cx="3719481" cy="3135606"/>
            <a:chOff x="5130801" y="1885949"/>
            <a:chExt cx="273050" cy="230187"/>
          </a:xfrm>
          <a:solidFill>
            <a:schemeClr val="tx1">
              <a:lumMod val="75000"/>
              <a:lumOff val="25000"/>
            </a:schemeClr>
          </a:solidFill>
        </p:grpSpPr>
        <p:sp>
          <p:nvSpPr>
            <p:cNvPr id="51" name="Freeform 165"/>
            <p:cNvSpPr>
              <a:spLocks/>
            </p:cNvSpPr>
            <p:nvPr/>
          </p:nvSpPr>
          <p:spPr bwMode="auto">
            <a:xfrm>
              <a:off x="5284788" y="1944686"/>
              <a:ext cx="101600" cy="44450"/>
            </a:xfrm>
            <a:custGeom>
              <a:avLst/>
              <a:gdLst/>
              <a:ahLst/>
              <a:cxnLst>
                <a:cxn ang="0">
                  <a:pos x="44" y="1"/>
                </a:cxn>
                <a:cxn ang="0">
                  <a:pos x="43" y="0"/>
                </a:cxn>
                <a:cxn ang="0">
                  <a:pos x="42" y="0"/>
                </a:cxn>
                <a:cxn ang="0">
                  <a:pos x="41" y="0"/>
                </a:cxn>
                <a:cxn ang="0">
                  <a:pos x="31" y="11"/>
                </a:cxn>
                <a:cxn ang="0">
                  <a:pos x="31" y="11"/>
                </a:cxn>
                <a:cxn ang="0">
                  <a:pos x="20" y="6"/>
                </a:cxn>
                <a:cxn ang="0">
                  <a:pos x="19" y="6"/>
                </a:cxn>
                <a:cxn ang="0">
                  <a:pos x="16" y="7"/>
                </a:cxn>
                <a:cxn ang="0">
                  <a:pos x="9" y="16"/>
                </a:cxn>
                <a:cxn ang="0">
                  <a:pos x="9" y="16"/>
                </a:cxn>
                <a:cxn ang="0">
                  <a:pos x="1" y="16"/>
                </a:cxn>
                <a:cxn ang="0">
                  <a:pos x="0" y="18"/>
                </a:cxn>
                <a:cxn ang="0">
                  <a:pos x="1" y="19"/>
                </a:cxn>
                <a:cxn ang="0">
                  <a:pos x="9" y="19"/>
                </a:cxn>
                <a:cxn ang="0">
                  <a:pos x="12" y="18"/>
                </a:cxn>
                <a:cxn ang="0">
                  <a:pos x="19" y="9"/>
                </a:cxn>
                <a:cxn ang="0">
                  <a:pos x="19" y="9"/>
                </a:cxn>
                <a:cxn ang="0">
                  <a:pos x="30" y="14"/>
                </a:cxn>
                <a:cxn ang="0">
                  <a:pos x="32" y="14"/>
                </a:cxn>
                <a:cxn ang="0">
                  <a:pos x="33" y="14"/>
                </a:cxn>
                <a:cxn ang="0">
                  <a:pos x="43" y="2"/>
                </a:cxn>
                <a:cxn ang="0">
                  <a:pos x="44" y="1"/>
                </a:cxn>
              </a:cxnLst>
              <a:rect l="0" t="0" r="r" b="b"/>
              <a:pathLst>
                <a:path w="44" h="19">
                  <a:moveTo>
                    <a:pt x="44" y="1"/>
                  </a:moveTo>
                  <a:cubicBezTo>
                    <a:pt x="44" y="1"/>
                    <a:pt x="43" y="0"/>
                    <a:pt x="43" y="0"/>
                  </a:cubicBezTo>
                  <a:cubicBezTo>
                    <a:pt x="43" y="0"/>
                    <a:pt x="42" y="0"/>
                    <a:pt x="42" y="0"/>
                  </a:cubicBezTo>
                  <a:cubicBezTo>
                    <a:pt x="41" y="0"/>
                    <a:pt x="41" y="0"/>
                    <a:pt x="41" y="0"/>
                  </a:cubicBezTo>
                  <a:cubicBezTo>
                    <a:pt x="41" y="0"/>
                    <a:pt x="34" y="8"/>
                    <a:pt x="31" y="11"/>
                  </a:cubicBezTo>
                  <a:cubicBezTo>
                    <a:pt x="31" y="11"/>
                    <a:pt x="31" y="11"/>
                    <a:pt x="31" y="11"/>
                  </a:cubicBezTo>
                  <a:cubicBezTo>
                    <a:pt x="20" y="6"/>
                    <a:pt x="20" y="6"/>
                    <a:pt x="20" y="6"/>
                  </a:cubicBezTo>
                  <a:cubicBezTo>
                    <a:pt x="20" y="6"/>
                    <a:pt x="19" y="6"/>
                    <a:pt x="19" y="6"/>
                  </a:cubicBezTo>
                  <a:cubicBezTo>
                    <a:pt x="18" y="6"/>
                    <a:pt x="17" y="6"/>
                    <a:pt x="16" y="7"/>
                  </a:cubicBezTo>
                  <a:cubicBezTo>
                    <a:pt x="9" y="16"/>
                    <a:pt x="9" y="16"/>
                    <a:pt x="9" y="16"/>
                  </a:cubicBezTo>
                  <a:cubicBezTo>
                    <a:pt x="9" y="16"/>
                    <a:pt x="9" y="16"/>
                    <a:pt x="9" y="16"/>
                  </a:cubicBezTo>
                  <a:cubicBezTo>
                    <a:pt x="1" y="16"/>
                    <a:pt x="1" y="16"/>
                    <a:pt x="1" y="16"/>
                  </a:cubicBezTo>
                  <a:cubicBezTo>
                    <a:pt x="0" y="16"/>
                    <a:pt x="0" y="17"/>
                    <a:pt x="0" y="18"/>
                  </a:cubicBezTo>
                  <a:cubicBezTo>
                    <a:pt x="0" y="19"/>
                    <a:pt x="0" y="19"/>
                    <a:pt x="1" y="19"/>
                  </a:cubicBezTo>
                  <a:cubicBezTo>
                    <a:pt x="9" y="19"/>
                    <a:pt x="9" y="19"/>
                    <a:pt x="9" y="19"/>
                  </a:cubicBezTo>
                  <a:cubicBezTo>
                    <a:pt x="10" y="19"/>
                    <a:pt x="11" y="19"/>
                    <a:pt x="12" y="18"/>
                  </a:cubicBezTo>
                  <a:cubicBezTo>
                    <a:pt x="12" y="18"/>
                    <a:pt x="17" y="11"/>
                    <a:pt x="19" y="9"/>
                  </a:cubicBezTo>
                  <a:cubicBezTo>
                    <a:pt x="19" y="9"/>
                    <a:pt x="19" y="9"/>
                    <a:pt x="19" y="9"/>
                  </a:cubicBezTo>
                  <a:cubicBezTo>
                    <a:pt x="30" y="14"/>
                    <a:pt x="30" y="14"/>
                    <a:pt x="30" y="14"/>
                  </a:cubicBezTo>
                  <a:cubicBezTo>
                    <a:pt x="30" y="14"/>
                    <a:pt x="31" y="14"/>
                    <a:pt x="32" y="14"/>
                  </a:cubicBezTo>
                  <a:cubicBezTo>
                    <a:pt x="32" y="14"/>
                    <a:pt x="33" y="14"/>
                    <a:pt x="33" y="14"/>
                  </a:cubicBezTo>
                  <a:cubicBezTo>
                    <a:pt x="43" y="2"/>
                    <a:pt x="43" y="2"/>
                    <a:pt x="43" y="2"/>
                  </a:cubicBezTo>
                  <a:cubicBezTo>
                    <a:pt x="44" y="2"/>
                    <a:pt x="44" y="2"/>
                    <a:pt x="44" y="1"/>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2" name="Oval 166"/>
            <p:cNvSpPr>
              <a:spLocks noChangeArrowheads="1"/>
            </p:cNvSpPr>
            <p:nvPr/>
          </p:nvSpPr>
          <p:spPr bwMode="auto">
            <a:xfrm>
              <a:off x="5164138" y="1892299"/>
              <a:ext cx="52388" cy="52388"/>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3" name="Freeform 167"/>
            <p:cNvSpPr>
              <a:spLocks noEditPoints="1"/>
            </p:cNvSpPr>
            <p:nvPr/>
          </p:nvSpPr>
          <p:spPr bwMode="auto">
            <a:xfrm>
              <a:off x="5130801" y="1951036"/>
              <a:ext cx="174625" cy="165100"/>
            </a:xfrm>
            <a:custGeom>
              <a:avLst/>
              <a:gdLst/>
              <a:ahLst/>
              <a:cxnLst>
                <a:cxn ang="0">
                  <a:pos x="30" y="20"/>
                </a:cxn>
                <a:cxn ang="0">
                  <a:pos x="26" y="24"/>
                </a:cxn>
                <a:cxn ang="0">
                  <a:pos x="25" y="24"/>
                </a:cxn>
                <a:cxn ang="0">
                  <a:pos x="20" y="20"/>
                </a:cxn>
                <a:cxn ang="0">
                  <a:pos x="20" y="18"/>
                </a:cxn>
                <a:cxn ang="0">
                  <a:pos x="22" y="8"/>
                </a:cxn>
                <a:cxn ang="0">
                  <a:pos x="22" y="8"/>
                </a:cxn>
                <a:cxn ang="0">
                  <a:pos x="22" y="6"/>
                </a:cxn>
                <a:cxn ang="0">
                  <a:pos x="23" y="5"/>
                </a:cxn>
                <a:cxn ang="0">
                  <a:pos x="28" y="5"/>
                </a:cxn>
                <a:cxn ang="0">
                  <a:pos x="28" y="6"/>
                </a:cxn>
                <a:cxn ang="0">
                  <a:pos x="28" y="8"/>
                </a:cxn>
                <a:cxn ang="0">
                  <a:pos x="28" y="8"/>
                </a:cxn>
                <a:cxn ang="0">
                  <a:pos x="30" y="18"/>
                </a:cxn>
                <a:cxn ang="0">
                  <a:pos x="30" y="20"/>
                </a:cxn>
                <a:cxn ang="0">
                  <a:pos x="76" y="23"/>
                </a:cxn>
                <a:cxn ang="0">
                  <a:pos x="74" y="22"/>
                </a:cxn>
                <a:cxn ang="0">
                  <a:pos x="55" y="24"/>
                </a:cxn>
                <a:cxn ang="0">
                  <a:pos x="53" y="23"/>
                </a:cxn>
                <a:cxn ang="0">
                  <a:pos x="53" y="22"/>
                </a:cxn>
                <a:cxn ang="0">
                  <a:pos x="45" y="18"/>
                </a:cxn>
                <a:cxn ang="0">
                  <a:pos x="33" y="0"/>
                </a:cxn>
                <a:cxn ang="0">
                  <a:pos x="18" y="0"/>
                </a:cxn>
                <a:cxn ang="0">
                  <a:pos x="5" y="20"/>
                </a:cxn>
                <a:cxn ang="0">
                  <a:pos x="1" y="30"/>
                </a:cxn>
                <a:cxn ang="0">
                  <a:pos x="3" y="36"/>
                </a:cxn>
                <a:cxn ang="0">
                  <a:pos x="5" y="37"/>
                </a:cxn>
                <a:cxn ang="0">
                  <a:pos x="8" y="34"/>
                </a:cxn>
                <a:cxn ang="0">
                  <a:pos x="12" y="22"/>
                </a:cxn>
                <a:cxn ang="0">
                  <a:pos x="13" y="22"/>
                </a:cxn>
                <a:cxn ang="0">
                  <a:pos x="13" y="34"/>
                </a:cxn>
                <a:cxn ang="0">
                  <a:pos x="13" y="35"/>
                </a:cxn>
                <a:cxn ang="0">
                  <a:pos x="14" y="37"/>
                </a:cxn>
                <a:cxn ang="0">
                  <a:pos x="14" y="67"/>
                </a:cxn>
                <a:cxn ang="0">
                  <a:pos x="19" y="72"/>
                </a:cxn>
                <a:cxn ang="0">
                  <a:pos x="24" y="67"/>
                </a:cxn>
                <a:cxn ang="0">
                  <a:pos x="24" y="38"/>
                </a:cxn>
                <a:cxn ang="0">
                  <a:pos x="25" y="37"/>
                </a:cxn>
                <a:cxn ang="0">
                  <a:pos x="25" y="37"/>
                </a:cxn>
                <a:cxn ang="0">
                  <a:pos x="26" y="38"/>
                </a:cxn>
                <a:cxn ang="0">
                  <a:pos x="26" y="67"/>
                </a:cxn>
                <a:cxn ang="0">
                  <a:pos x="31" y="72"/>
                </a:cxn>
                <a:cxn ang="0">
                  <a:pos x="36" y="67"/>
                </a:cxn>
                <a:cxn ang="0">
                  <a:pos x="36" y="38"/>
                </a:cxn>
                <a:cxn ang="0">
                  <a:pos x="37" y="36"/>
                </a:cxn>
                <a:cxn ang="0">
                  <a:pos x="37" y="34"/>
                </a:cxn>
                <a:cxn ang="0">
                  <a:pos x="37" y="22"/>
                </a:cxn>
                <a:cxn ang="0">
                  <a:pos x="42" y="27"/>
                </a:cxn>
                <a:cxn ang="0">
                  <a:pos x="53" y="28"/>
                </a:cxn>
                <a:cxn ang="0">
                  <a:pos x="54" y="27"/>
                </a:cxn>
                <a:cxn ang="0">
                  <a:pos x="55" y="27"/>
                </a:cxn>
                <a:cxn ang="0">
                  <a:pos x="74" y="25"/>
                </a:cxn>
                <a:cxn ang="0">
                  <a:pos x="76" y="23"/>
                </a:cxn>
              </a:cxnLst>
              <a:rect l="0" t="0" r="r" b="b"/>
              <a:pathLst>
                <a:path w="76" h="72">
                  <a:moveTo>
                    <a:pt x="30" y="20"/>
                  </a:moveTo>
                  <a:cubicBezTo>
                    <a:pt x="26" y="24"/>
                    <a:pt x="26" y="24"/>
                    <a:pt x="26" y="24"/>
                  </a:cubicBezTo>
                  <a:cubicBezTo>
                    <a:pt x="26" y="24"/>
                    <a:pt x="25" y="24"/>
                    <a:pt x="25" y="24"/>
                  </a:cubicBezTo>
                  <a:cubicBezTo>
                    <a:pt x="20" y="20"/>
                    <a:pt x="20" y="20"/>
                    <a:pt x="20" y="20"/>
                  </a:cubicBezTo>
                  <a:cubicBezTo>
                    <a:pt x="20" y="20"/>
                    <a:pt x="20" y="19"/>
                    <a:pt x="20" y="18"/>
                  </a:cubicBezTo>
                  <a:cubicBezTo>
                    <a:pt x="22" y="8"/>
                    <a:pt x="22" y="8"/>
                    <a:pt x="22" y="8"/>
                  </a:cubicBezTo>
                  <a:cubicBezTo>
                    <a:pt x="22" y="8"/>
                    <a:pt x="22" y="8"/>
                    <a:pt x="22" y="8"/>
                  </a:cubicBezTo>
                  <a:cubicBezTo>
                    <a:pt x="22" y="7"/>
                    <a:pt x="22" y="6"/>
                    <a:pt x="22" y="6"/>
                  </a:cubicBezTo>
                  <a:cubicBezTo>
                    <a:pt x="22" y="5"/>
                    <a:pt x="22" y="5"/>
                    <a:pt x="23" y="5"/>
                  </a:cubicBezTo>
                  <a:cubicBezTo>
                    <a:pt x="28" y="5"/>
                    <a:pt x="28" y="5"/>
                    <a:pt x="28" y="5"/>
                  </a:cubicBezTo>
                  <a:cubicBezTo>
                    <a:pt x="28" y="5"/>
                    <a:pt x="28" y="5"/>
                    <a:pt x="28" y="6"/>
                  </a:cubicBezTo>
                  <a:cubicBezTo>
                    <a:pt x="28" y="6"/>
                    <a:pt x="28" y="7"/>
                    <a:pt x="28" y="8"/>
                  </a:cubicBezTo>
                  <a:cubicBezTo>
                    <a:pt x="28" y="8"/>
                    <a:pt x="28" y="8"/>
                    <a:pt x="28" y="8"/>
                  </a:cubicBezTo>
                  <a:cubicBezTo>
                    <a:pt x="30" y="18"/>
                    <a:pt x="30" y="18"/>
                    <a:pt x="30" y="18"/>
                  </a:cubicBezTo>
                  <a:cubicBezTo>
                    <a:pt x="31" y="19"/>
                    <a:pt x="30" y="20"/>
                    <a:pt x="30" y="20"/>
                  </a:cubicBezTo>
                  <a:moveTo>
                    <a:pt x="76" y="23"/>
                  </a:moveTo>
                  <a:cubicBezTo>
                    <a:pt x="75" y="23"/>
                    <a:pt x="75" y="22"/>
                    <a:pt x="74" y="22"/>
                  </a:cubicBezTo>
                  <a:cubicBezTo>
                    <a:pt x="55" y="24"/>
                    <a:pt x="55" y="24"/>
                    <a:pt x="55" y="24"/>
                  </a:cubicBezTo>
                  <a:cubicBezTo>
                    <a:pt x="54" y="24"/>
                    <a:pt x="54" y="23"/>
                    <a:pt x="53" y="23"/>
                  </a:cubicBezTo>
                  <a:cubicBezTo>
                    <a:pt x="53" y="23"/>
                    <a:pt x="53" y="23"/>
                    <a:pt x="53" y="22"/>
                  </a:cubicBezTo>
                  <a:cubicBezTo>
                    <a:pt x="50" y="20"/>
                    <a:pt x="46" y="22"/>
                    <a:pt x="45" y="18"/>
                  </a:cubicBezTo>
                  <a:cubicBezTo>
                    <a:pt x="42" y="9"/>
                    <a:pt x="39" y="0"/>
                    <a:pt x="33" y="0"/>
                  </a:cubicBezTo>
                  <a:cubicBezTo>
                    <a:pt x="18" y="0"/>
                    <a:pt x="18" y="0"/>
                    <a:pt x="18" y="0"/>
                  </a:cubicBezTo>
                  <a:cubicBezTo>
                    <a:pt x="12" y="0"/>
                    <a:pt x="8" y="12"/>
                    <a:pt x="5" y="20"/>
                  </a:cubicBezTo>
                  <a:cubicBezTo>
                    <a:pt x="4" y="24"/>
                    <a:pt x="3" y="27"/>
                    <a:pt x="1" y="30"/>
                  </a:cubicBezTo>
                  <a:cubicBezTo>
                    <a:pt x="0" y="33"/>
                    <a:pt x="1" y="35"/>
                    <a:pt x="3" y="36"/>
                  </a:cubicBezTo>
                  <a:cubicBezTo>
                    <a:pt x="3" y="37"/>
                    <a:pt x="4" y="37"/>
                    <a:pt x="5" y="37"/>
                  </a:cubicBezTo>
                  <a:cubicBezTo>
                    <a:pt x="6" y="37"/>
                    <a:pt x="8" y="35"/>
                    <a:pt x="8" y="34"/>
                  </a:cubicBezTo>
                  <a:cubicBezTo>
                    <a:pt x="9" y="31"/>
                    <a:pt x="11" y="26"/>
                    <a:pt x="12" y="22"/>
                  </a:cubicBezTo>
                  <a:cubicBezTo>
                    <a:pt x="13" y="21"/>
                    <a:pt x="13" y="21"/>
                    <a:pt x="13" y="22"/>
                  </a:cubicBezTo>
                  <a:cubicBezTo>
                    <a:pt x="13" y="34"/>
                    <a:pt x="13" y="34"/>
                    <a:pt x="13" y="34"/>
                  </a:cubicBezTo>
                  <a:cubicBezTo>
                    <a:pt x="13" y="34"/>
                    <a:pt x="13" y="35"/>
                    <a:pt x="13" y="35"/>
                  </a:cubicBezTo>
                  <a:cubicBezTo>
                    <a:pt x="13" y="36"/>
                    <a:pt x="14" y="36"/>
                    <a:pt x="14" y="37"/>
                  </a:cubicBezTo>
                  <a:cubicBezTo>
                    <a:pt x="14" y="67"/>
                    <a:pt x="14" y="67"/>
                    <a:pt x="14" y="67"/>
                  </a:cubicBezTo>
                  <a:cubicBezTo>
                    <a:pt x="14" y="70"/>
                    <a:pt x="16" y="72"/>
                    <a:pt x="19" y="72"/>
                  </a:cubicBezTo>
                  <a:cubicBezTo>
                    <a:pt x="22" y="72"/>
                    <a:pt x="24" y="70"/>
                    <a:pt x="24" y="67"/>
                  </a:cubicBezTo>
                  <a:cubicBezTo>
                    <a:pt x="24" y="38"/>
                    <a:pt x="24" y="38"/>
                    <a:pt x="24" y="38"/>
                  </a:cubicBezTo>
                  <a:cubicBezTo>
                    <a:pt x="24" y="38"/>
                    <a:pt x="24" y="37"/>
                    <a:pt x="25" y="37"/>
                  </a:cubicBezTo>
                  <a:cubicBezTo>
                    <a:pt x="25" y="37"/>
                    <a:pt x="25" y="37"/>
                    <a:pt x="25" y="37"/>
                  </a:cubicBezTo>
                  <a:cubicBezTo>
                    <a:pt x="26" y="37"/>
                    <a:pt x="26" y="38"/>
                    <a:pt x="26" y="38"/>
                  </a:cubicBezTo>
                  <a:cubicBezTo>
                    <a:pt x="26" y="67"/>
                    <a:pt x="26" y="67"/>
                    <a:pt x="26" y="67"/>
                  </a:cubicBezTo>
                  <a:cubicBezTo>
                    <a:pt x="26" y="70"/>
                    <a:pt x="28" y="72"/>
                    <a:pt x="31" y="72"/>
                  </a:cubicBezTo>
                  <a:cubicBezTo>
                    <a:pt x="34" y="72"/>
                    <a:pt x="36" y="70"/>
                    <a:pt x="36" y="67"/>
                  </a:cubicBezTo>
                  <a:cubicBezTo>
                    <a:pt x="36" y="38"/>
                    <a:pt x="36" y="38"/>
                    <a:pt x="36" y="38"/>
                  </a:cubicBezTo>
                  <a:cubicBezTo>
                    <a:pt x="36" y="37"/>
                    <a:pt x="36" y="36"/>
                    <a:pt x="37" y="36"/>
                  </a:cubicBezTo>
                  <a:cubicBezTo>
                    <a:pt x="37" y="35"/>
                    <a:pt x="37" y="35"/>
                    <a:pt x="37" y="34"/>
                  </a:cubicBezTo>
                  <a:cubicBezTo>
                    <a:pt x="37" y="22"/>
                    <a:pt x="37" y="22"/>
                    <a:pt x="37" y="22"/>
                  </a:cubicBezTo>
                  <a:cubicBezTo>
                    <a:pt x="37" y="19"/>
                    <a:pt x="39" y="25"/>
                    <a:pt x="42" y="27"/>
                  </a:cubicBezTo>
                  <a:cubicBezTo>
                    <a:pt x="44" y="28"/>
                    <a:pt x="51" y="29"/>
                    <a:pt x="53" y="28"/>
                  </a:cubicBezTo>
                  <a:cubicBezTo>
                    <a:pt x="53" y="28"/>
                    <a:pt x="54" y="28"/>
                    <a:pt x="54" y="27"/>
                  </a:cubicBezTo>
                  <a:cubicBezTo>
                    <a:pt x="54" y="27"/>
                    <a:pt x="54" y="27"/>
                    <a:pt x="55" y="27"/>
                  </a:cubicBezTo>
                  <a:cubicBezTo>
                    <a:pt x="74" y="25"/>
                    <a:pt x="74" y="25"/>
                    <a:pt x="74" y="25"/>
                  </a:cubicBezTo>
                  <a:cubicBezTo>
                    <a:pt x="75" y="25"/>
                    <a:pt x="76" y="24"/>
                    <a:pt x="76" y="23"/>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4" name="Freeform 168"/>
            <p:cNvSpPr>
              <a:spLocks/>
            </p:cNvSpPr>
            <p:nvPr/>
          </p:nvSpPr>
          <p:spPr bwMode="auto">
            <a:xfrm>
              <a:off x="5264151" y="1922461"/>
              <a:ext cx="139700" cy="111125"/>
            </a:xfrm>
            <a:custGeom>
              <a:avLst/>
              <a:gdLst/>
              <a:ahLst/>
              <a:cxnLst>
                <a:cxn ang="0">
                  <a:pos x="60" y="6"/>
                </a:cxn>
                <a:cxn ang="0">
                  <a:pos x="61" y="4"/>
                </a:cxn>
                <a:cxn ang="0">
                  <a:pos x="61" y="2"/>
                </a:cxn>
                <a:cxn ang="0">
                  <a:pos x="59" y="0"/>
                </a:cxn>
                <a:cxn ang="0">
                  <a:pos x="2" y="0"/>
                </a:cxn>
                <a:cxn ang="0">
                  <a:pos x="0" y="2"/>
                </a:cxn>
                <a:cxn ang="0">
                  <a:pos x="0" y="4"/>
                </a:cxn>
                <a:cxn ang="0">
                  <a:pos x="1" y="6"/>
                </a:cxn>
                <a:cxn ang="0">
                  <a:pos x="2" y="6"/>
                </a:cxn>
                <a:cxn ang="0">
                  <a:pos x="2" y="31"/>
                </a:cxn>
                <a:cxn ang="0">
                  <a:pos x="2" y="31"/>
                </a:cxn>
                <a:cxn ang="0">
                  <a:pos x="5" y="31"/>
                </a:cxn>
                <a:cxn ang="0">
                  <a:pos x="5" y="31"/>
                </a:cxn>
                <a:cxn ang="0">
                  <a:pos x="5" y="6"/>
                </a:cxn>
                <a:cxn ang="0">
                  <a:pos x="6" y="6"/>
                </a:cxn>
                <a:cxn ang="0">
                  <a:pos x="55" y="6"/>
                </a:cxn>
                <a:cxn ang="0">
                  <a:pos x="56" y="6"/>
                </a:cxn>
                <a:cxn ang="0">
                  <a:pos x="56" y="42"/>
                </a:cxn>
                <a:cxn ang="0">
                  <a:pos x="55" y="43"/>
                </a:cxn>
                <a:cxn ang="0">
                  <a:pos x="12" y="43"/>
                </a:cxn>
                <a:cxn ang="0">
                  <a:pos x="0" y="44"/>
                </a:cxn>
                <a:cxn ang="0">
                  <a:pos x="0" y="45"/>
                </a:cxn>
                <a:cxn ang="0">
                  <a:pos x="0" y="46"/>
                </a:cxn>
                <a:cxn ang="0">
                  <a:pos x="2" y="49"/>
                </a:cxn>
                <a:cxn ang="0">
                  <a:pos x="59" y="49"/>
                </a:cxn>
                <a:cxn ang="0">
                  <a:pos x="61" y="46"/>
                </a:cxn>
                <a:cxn ang="0">
                  <a:pos x="61" y="45"/>
                </a:cxn>
                <a:cxn ang="0">
                  <a:pos x="60" y="43"/>
                </a:cxn>
                <a:cxn ang="0">
                  <a:pos x="59" y="43"/>
                </a:cxn>
                <a:cxn ang="0">
                  <a:pos x="59" y="6"/>
                </a:cxn>
                <a:cxn ang="0">
                  <a:pos x="60" y="6"/>
                </a:cxn>
              </a:cxnLst>
              <a:rect l="0" t="0" r="r" b="b"/>
              <a:pathLst>
                <a:path w="61" h="49">
                  <a:moveTo>
                    <a:pt x="60" y="6"/>
                  </a:moveTo>
                  <a:cubicBezTo>
                    <a:pt x="61" y="5"/>
                    <a:pt x="61" y="5"/>
                    <a:pt x="61" y="4"/>
                  </a:cubicBezTo>
                  <a:cubicBezTo>
                    <a:pt x="61" y="2"/>
                    <a:pt x="61" y="2"/>
                    <a:pt x="61" y="2"/>
                  </a:cubicBezTo>
                  <a:cubicBezTo>
                    <a:pt x="61" y="1"/>
                    <a:pt x="60" y="0"/>
                    <a:pt x="59" y="0"/>
                  </a:cubicBezTo>
                  <a:cubicBezTo>
                    <a:pt x="2" y="0"/>
                    <a:pt x="2" y="0"/>
                    <a:pt x="2" y="0"/>
                  </a:cubicBezTo>
                  <a:cubicBezTo>
                    <a:pt x="1" y="0"/>
                    <a:pt x="0" y="1"/>
                    <a:pt x="0" y="2"/>
                  </a:cubicBezTo>
                  <a:cubicBezTo>
                    <a:pt x="0" y="4"/>
                    <a:pt x="0" y="4"/>
                    <a:pt x="0" y="4"/>
                  </a:cubicBezTo>
                  <a:cubicBezTo>
                    <a:pt x="0" y="4"/>
                    <a:pt x="0" y="5"/>
                    <a:pt x="1" y="6"/>
                  </a:cubicBezTo>
                  <a:cubicBezTo>
                    <a:pt x="1" y="6"/>
                    <a:pt x="2" y="6"/>
                    <a:pt x="2" y="6"/>
                  </a:cubicBezTo>
                  <a:cubicBezTo>
                    <a:pt x="2" y="31"/>
                    <a:pt x="2" y="31"/>
                    <a:pt x="2" y="31"/>
                  </a:cubicBezTo>
                  <a:cubicBezTo>
                    <a:pt x="2" y="31"/>
                    <a:pt x="2" y="31"/>
                    <a:pt x="2" y="31"/>
                  </a:cubicBezTo>
                  <a:cubicBezTo>
                    <a:pt x="5" y="31"/>
                    <a:pt x="5" y="31"/>
                    <a:pt x="5" y="31"/>
                  </a:cubicBezTo>
                  <a:cubicBezTo>
                    <a:pt x="5" y="31"/>
                    <a:pt x="5" y="31"/>
                    <a:pt x="5" y="31"/>
                  </a:cubicBezTo>
                  <a:cubicBezTo>
                    <a:pt x="5" y="6"/>
                    <a:pt x="5" y="6"/>
                    <a:pt x="5" y="6"/>
                  </a:cubicBezTo>
                  <a:cubicBezTo>
                    <a:pt x="5" y="6"/>
                    <a:pt x="6" y="6"/>
                    <a:pt x="6" y="6"/>
                  </a:cubicBezTo>
                  <a:cubicBezTo>
                    <a:pt x="55" y="6"/>
                    <a:pt x="55" y="6"/>
                    <a:pt x="55" y="6"/>
                  </a:cubicBezTo>
                  <a:cubicBezTo>
                    <a:pt x="55" y="6"/>
                    <a:pt x="56" y="6"/>
                    <a:pt x="56" y="6"/>
                  </a:cubicBezTo>
                  <a:cubicBezTo>
                    <a:pt x="56" y="42"/>
                    <a:pt x="56" y="42"/>
                    <a:pt x="56" y="42"/>
                  </a:cubicBezTo>
                  <a:cubicBezTo>
                    <a:pt x="56" y="43"/>
                    <a:pt x="55" y="43"/>
                    <a:pt x="55" y="43"/>
                  </a:cubicBezTo>
                  <a:cubicBezTo>
                    <a:pt x="12" y="43"/>
                    <a:pt x="12" y="43"/>
                    <a:pt x="12" y="43"/>
                  </a:cubicBezTo>
                  <a:cubicBezTo>
                    <a:pt x="9" y="43"/>
                    <a:pt x="0" y="44"/>
                    <a:pt x="0" y="44"/>
                  </a:cubicBezTo>
                  <a:cubicBezTo>
                    <a:pt x="0" y="44"/>
                    <a:pt x="0" y="45"/>
                    <a:pt x="0" y="45"/>
                  </a:cubicBezTo>
                  <a:cubicBezTo>
                    <a:pt x="0" y="46"/>
                    <a:pt x="0" y="46"/>
                    <a:pt x="0" y="46"/>
                  </a:cubicBezTo>
                  <a:cubicBezTo>
                    <a:pt x="0" y="48"/>
                    <a:pt x="1" y="49"/>
                    <a:pt x="2" y="49"/>
                  </a:cubicBezTo>
                  <a:cubicBezTo>
                    <a:pt x="59" y="49"/>
                    <a:pt x="59" y="49"/>
                    <a:pt x="59" y="49"/>
                  </a:cubicBezTo>
                  <a:cubicBezTo>
                    <a:pt x="60" y="49"/>
                    <a:pt x="61" y="48"/>
                    <a:pt x="61" y="46"/>
                  </a:cubicBezTo>
                  <a:cubicBezTo>
                    <a:pt x="61" y="45"/>
                    <a:pt x="61" y="45"/>
                    <a:pt x="61" y="45"/>
                  </a:cubicBezTo>
                  <a:cubicBezTo>
                    <a:pt x="61" y="44"/>
                    <a:pt x="61" y="43"/>
                    <a:pt x="60" y="43"/>
                  </a:cubicBezTo>
                  <a:cubicBezTo>
                    <a:pt x="60" y="43"/>
                    <a:pt x="59" y="43"/>
                    <a:pt x="59" y="43"/>
                  </a:cubicBezTo>
                  <a:cubicBezTo>
                    <a:pt x="59" y="6"/>
                    <a:pt x="59" y="6"/>
                    <a:pt x="59" y="6"/>
                  </a:cubicBezTo>
                  <a:cubicBezTo>
                    <a:pt x="59" y="6"/>
                    <a:pt x="60" y="6"/>
                    <a:pt x="60" y="6"/>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5" name="Freeform 169"/>
            <p:cNvSpPr>
              <a:spLocks/>
            </p:cNvSpPr>
            <p:nvPr/>
          </p:nvSpPr>
          <p:spPr bwMode="auto">
            <a:xfrm>
              <a:off x="5310188" y="1885949"/>
              <a:ext cx="47625" cy="22225"/>
            </a:xfrm>
            <a:custGeom>
              <a:avLst/>
              <a:gdLst/>
              <a:ahLst/>
              <a:cxnLst>
                <a:cxn ang="0">
                  <a:pos x="18" y="10"/>
                </a:cxn>
                <a:cxn ang="0">
                  <a:pos x="15" y="9"/>
                </a:cxn>
                <a:cxn ang="0">
                  <a:pos x="12" y="6"/>
                </a:cxn>
                <a:cxn ang="0">
                  <a:pos x="9" y="6"/>
                </a:cxn>
                <a:cxn ang="0">
                  <a:pos x="7" y="9"/>
                </a:cxn>
                <a:cxn ang="0">
                  <a:pos x="4" y="10"/>
                </a:cxn>
                <a:cxn ang="0">
                  <a:pos x="1" y="10"/>
                </a:cxn>
                <a:cxn ang="0">
                  <a:pos x="1" y="9"/>
                </a:cxn>
                <a:cxn ang="0">
                  <a:pos x="9" y="1"/>
                </a:cxn>
                <a:cxn ang="0">
                  <a:pos x="12" y="1"/>
                </a:cxn>
                <a:cxn ang="0">
                  <a:pos x="21" y="9"/>
                </a:cxn>
                <a:cxn ang="0">
                  <a:pos x="20" y="10"/>
                </a:cxn>
                <a:cxn ang="0">
                  <a:pos x="18" y="10"/>
                </a:cxn>
              </a:cxnLst>
              <a:rect l="0" t="0" r="r" b="b"/>
              <a:pathLst>
                <a:path w="21" h="10">
                  <a:moveTo>
                    <a:pt x="18" y="10"/>
                  </a:moveTo>
                  <a:cubicBezTo>
                    <a:pt x="17" y="10"/>
                    <a:pt x="16" y="10"/>
                    <a:pt x="15" y="9"/>
                  </a:cubicBezTo>
                  <a:cubicBezTo>
                    <a:pt x="12" y="6"/>
                    <a:pt x="12" y="6"/>
                    <a:pt x="12" y="6"/>
                  </a:cubicBezTo>
                  <a:cubicBezTo>
                    <a:pt x="11" y="6"/>
                    <a:pt x="10" y="6"/>
                    <a:pt x="9" y="6"/>
                  </a:cubicBezTo>
                  <a:cubicBezTo>
                    <a:pt x="7" y="9"/>
                    <a:pt x="7" y="9"/>
                    <a:pt x="7" y="9"/>
                  </a:cubicBezTo>
                  <a:cubicBezTo>
                    <a:pt x="6" y="9"/>
                    <a:pt x="5" y="10"/>
                    <a:pt x="4" y="10"/>
                  </a:cubicBezTo>
                  <a:cubicBezTo>
                    <a:pt x="1" y="10"/>
                    <a:pt x="1" y="10"/>
                    <a:pt x="1" y="10"/>
                  </a:cubicBezTo>
                  <a:cubicBezTo>
                    <a:pt x="1" y="10"/>
                    <a:pt x="0" y="10"/>
                    <a:pt x="1" y="9"/>
                  </a:cubicBezTo>
                  <a:cubicBezTo>
                    <a:pt x="9" y="1"/>
                    <a:pt x="9" y="1"/>
                    <a:pt x="9" y="1"/>
                  </a:cubicBezTo>
                  <a:cubicBezTo>
                    <a:pt x="10" y="0"/>
                    <a:pt x="11" y="0"/>
                    <a:pt x="12" y="1"/>
                  </a:cubicBezTo>
                  <a:cubicBezTo>
                    <a:pt x="21" y="9"/>
                    <a:pt x="21" y="9"/>
                    <a:pt x="21" y="9"/>
                  </a:cubicBezTo>
                  <a:cubicBezTo>
                    <a:pt x="21" y="10"/>
                    <a:pt x="21" y="10"/>
                    <a:pt x="20" y="10"/>
                  </a:cubicBezTo>
                  <a:lnTo>
                    <a:pt x="18" y="1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56" name="Group 55"/>
          <p:cNvGrpSpPr/>
          <p:nvPr/>
        </p:nvGrpSpPr>
        <p:grpSpPr>
          <a:xfrm>
            <a:off x="7883621" y="8458024"/>
            <a:ext cx="1668060" cy="1668060"/>
            <a:chOff x="4038600" y="1181870"/>
            <a:chExt cx="844550" cy="844550"/>
          </a:xfrm>
        </p:grpSpPr>
        <p:sp>
          <p:nvSpPr>
            <p:cNvPr id="57" name="Oval 56"/>
            <p:cNvSpPr/>
            <p:nvPr/>
          </p:nvSpPr>
          <p:spPr bwMode="auto">
            <a:xfrm>
              <a:off x="4038600" y="1181870"/>
              <a:ext cx="844550" cy="844550"/>
            </a:xfrm>
            <a:prstGeom prst="ellipse">
              <a:avLst/>
            </a:prstGeom>
            <a:solidFill>
              <a:schemeClr val="accent1"/>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sp>
          <p:nvSpPr>
            <p:cNvPr id="58" name="Oval 57"/>
            <p:cNvSpPr/>
            <p:nvPr/>
          </p:nvSpPr>
          <p:spPr bwMode="auto">
            <a:xfrm>
              <a:off x="4079875" y="1223145"/>
              <a:ext cx="762000" cy="762000"/>
            </a:xfrm>
            <a:prstGeom prst="ellipse">
              <a:avLst/>
            </a:prstGeom>
            <a:solidFill>
              <a:schemeClr val="bg1"/>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grpSp>
      <p:grpSp>
        <p:nvGrpSpPr>
          <p:cNvPr id="59" name="Group 58"/>
          <p:cNvGrpSpPr/>
          <p:nvPr/>
        </p:nvGrpSpPr>
        <p:grpSpPr>
          <a:xfrm>
            <a:off x="7883621" y="4720810"/>
            <a:ext cx="1668060" cy="1668060"/>
            <a:chOff x="4038600" y="1181870"/>
            <a:chExt cx="844550" cy="844550"/>
          </a:xfrm>
        </p:grpSpPr>
        <p:sp>
          <p:nvSpPr>
            <p:cNvPr id="60" name="Oval 59"/>
            <p:cNvSpPr/>
            <p:nvPr/>
          </p:nvSpPr>
          <p:spPr bwMode="auto">
            <a:xfrm>
              <a:off x="4038600" y="1181870"/>
              <a:ext cx="844550" cy="844550"/>
            </a:xfrm>
            <a:prstGeom prst="ellipse">
              <a:avLst/>
            </a:prstGeom>
            <a:solidFill>
              <a:schemeClr val="accent2"/>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sp>
          <p:nvSpPr>
            <p:cNvPr id="99" name="Oval 98"/>
            <p:cNvSpPr/>
            <p:nvPr/>
          </p:nvSpPr>
          <p:spPr bwMode="auto">
            <a:xfrm>
              <a:off x="4079875" y="1223145"/>
              <a:ext cx="762000" cy="762000"/>
            </a:xfrm>
            <a:prstGeom prst="ellipse">
              <a:avLst/>
            </a:prstGeom>
            <a:solidFill>
              <a:schemeClr val="bg1"/>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grpSp>
      <p:grpSp>
        <p:nvGrpSpPr>
          <p:cNvPr id="100" name="Group 99"/>
          <p:cNvGrpSpPr/>
          <p:nvPr/>
        </p:nvGrpSpPr>
        <p:grpSpPr>
          <a:xfrm>
            <a:off x="14835493" y="4727310"/>
            <a:ext cx="1668060" cy="1668060"/>
            <a:chOff x="4038600" y="1181870"/>
            <a:chExt cx="844550" cy="844550"/>
          </a:xfrm>
        </p:grpSpPr>
        <p:sp>
          <p:nvSpPr>
            <p:cNvPr id="101" name="Oval 100"/>
            <p:cNvSpPr/>
            <p:nvPr/>
          </p:nvSpPr>
          <p:spPr bwMode="auto">
            <a:xfrm>
              <a:off x="4038600" y="1181870"/>
              <a:ext cx="844550" cy="844550"/>
            </a:xfrm>
            <a:prstGeom prst="ellipse">
              <a:avLst/>
            </a:prstGeom>
            <a:solidFill>
              <a:schemeClr val="accent3"/>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sp>
          <p:nvSpPr>
            <p:cNvPr id="102" name="Oval 101"/>
            <p:cNvSpPr/>
            <p:nvPr/>
          </p:nvSpPr>
          <p:spPr bwMode="auto">
            <a:xfrm>
              <a:off x="4079875" y="1223145"/>
              <a:ext cx="762000" cy="762000"/>
            </a:xfrm>
            <a:prstGeom prst="ellipse">
              <a:avLst/>
            </a:prstGeom>
            <a:solidFill>
              <a:schemeClr val="bg1"/>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grpSp>
      <p:grpSp>
        <p:nvGrpSpPr>
          <p:cNvPr id="103" name="Group 102"/>
          <p:cNvGrpSpPr/>
          <p:nvPr/>
        </p:nvGrpSpPr>
        <p:grpSpPr>
          <a:xfrm>
            <a:off x="14852156" y="8454277"/>
            <a:ext cx="1668060" cy="1668060"/>
            <a:chOff x="4038600" y="1181870"/>
            <a:chExt cx="844550" cy="844550"/>
          </a:xfrm>
        </p:grpSpPr>
        <p:sp>
          <p:nvSpPr>
            <p:cNvPr id="104" name="Oval 103"/>
            <p:cNvSpPr/>
            <p:nvPr/>
          </p:nvSpPr>
          <p:spPr bwMode="auto">
            <a:xfrm>
              <a:off x="4038600" y="1181870"/>
              <a:ext cx="844550" cy="844550"/>
            </a:xfrm>
            <a:prstGeom prst="ellipse">
              <a:avLst/>
            </a:prstGeom>
            <a:solidFill>
              <a:schemeClr val="accent4"/>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sp>
          <p:nvSpPr>
            <p:cNvPr id="105" name="Oval 104"/>
            <p:cNvSpPr/>
            <p:nvPr/>
          </p:nvSpPr>
          <p:spPr bwMode="auto">
            <a:xfrm>
              <a:off x="4079875" y="1223145"/>
              <a:ext cx="762000" cy="762000"/>
            </a:xfrm>
            <a:prstGeom prst="ellipse">
              <a:avLst/>
            </a:prstGeom>
            <a:solidFill>
              <a:schemeClr val="bg1"/>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grpSp>
      <p:grpSp>
        <p:nvGrpSpPr>
          <p:cNvPr id="106" name="Group 410"/>
          <p:cNvGrpSpPr/>
          <p:nvPr/>
        </p:nvGrpSpPr>
        <p:grpSpPr>
          <a:xfrm>
            <a:off x="8259902" y="5153466"/>
            <a:ext cx="915498" cy="802754"/>
            <a:chOff x="4391026" y="447676"/>
            <a:chExt cx="322263" cy="282576"/>
          </a:xfrm>
          <a:solidFill>
            <a:schemeClr val="accent2"/>
          </a:solidFill>
        </p:grpSpPr>
        <p:sp>
          <p:nvSpPr>
            <p:cNvPr id="107" name="Freeform 161"/>
            <p:cNvSpPr>
              <a:spLocks/>
            </p:cNvSpPr>
            <p:nvPr/>
          </p:nvSpPr>
          <p:spPr bwMode="auto">
            <a:xfrm>
              <a:off x="4391026" y="447676"/>
              <a:ext cx="322263" cy="25400"/>
            </a:xfrm>
            <a:custGeom>
              <a:avLst/>
              <a:gdLst/>
              <a:ahLst/>
              <a:cxnLst>
                <a:cxn ang="0">
                  <a:pos x="140" y="0"/>
                </a:cxn>
                <a:cxn ang="0">
                  <a:pos x="12" y="0"/>
                </a:cxn>
                <a:cxn ang="0">
                  <a:pos x="0" y="12"/>
                </a:cxn>
                <a:cxn ang="0">
                  <a:pos x="0" y="12"/>
                </a:cxn>
                <a:cxn ang="0">
                  <a:pos x="152" y="12"/>
                </a:cxn>
                <a:cxn ang="0">
                  <a:pos x="152" y="12"/>
                </a:cxn>
                <a:cxn ang="0">
                  <a:pos x="140" y="0"/>
                </a:cxn>
              </a:cxnLst>
              <a:rect l="0" t="0" r="r" b="b"/>
              <a:pathLst>
                <a:path w="152" h="12">
                  <a:moveTo>
                    <a:pt x="140" y="0"/>
                  </a:moveTo>
                  <a:cubicBezTo>
                    <a:pt x="12" y="0"/>
                    <a:pt x="12" y="0"/>
                    <a:pt x="12" y="0"/>
                  </a:cubicBezTo>
                  <a:cubicBezTo>
                    <a:pt x="5" y="0"/>
                    <a:pt x="0" y="5"/>
                    <a:pt x="0" y="12"/>
                  </a:cubicBezTo>
                  <a:cubicBezTo>
                    <a:pt x="0" y="12"/>
                    <a:pt x="0" y="12"/>
                    <a:pt x="0" y="12"/>
                  </a:cubicBezTo>
                  <a:cubicBezTo>
                    <a:pt x="152" y="12"/>
                    <a:pt x="152" y="12"/>
                    <a:pt x="152" y="12"/>
                  </a:cubicBezTo>
                  <a:cubicBezTo>
                    <a:pt x="152" y="12"/>
                    <a:pt x="152" y="12"/>
                    <a:pt x="152" y="12"/>
                  </a:cubicBezTo>
                  <a:cubicBezTo>
                    <a:pt x="152" y="5"/>
                    <a:pt x="146" y="0"/>
                    <a:pt x="140"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08" name="Freeform 162"/>
            <p:cNvSpPr>
              <a:spLocks noEditPoints="1"/>
            </p:cNvSpPr>
            <p:nvPr/>
          </p:nvSpPr>
          <p:spPr bwMode="auto">
            <a:xfrm>
              <a:off x="4405313" y="481014"/>
              <a:ext cx="293688" cy="249238"/>
            </a:xfrm>
            <a:custGeom>
              <a:avLst/>
              <a:gdLst/>
              <a:ahLst/>
              <a:cxnLst>
                <a:cxn ang="0">
                  <a:pos x="0" y="92"/>
                </a:cxn>
                <a:cxn ang="0">
                  <a:pos x="64" y="92"/>
                </a:cxn>
                <a:cxn ang="0">
                  <a:pos x="64" y="99"/>
                </a:cxn>
                <a:cxn ang="0">
                  <a:pos x="59" y="108"/>
                </a:cxn>
                <a:cxn ang="0">
                  <a:pos x="69" y="118"/>
                </a:cxn>
                <a:cxn ang="0">
                  <a:pos x="79" y="108"/>
                </a:cxn>
                <a:cxn ang="0">
                  <a:pos x="73" y="99"/>
                </a:cxn>
                <a:cxn ang="0">
                  <a:pos x="73" y="92"/>
                </a:cxn>
                <a:cxn ang="0">
                  <a:pos x="138" y="92"/>
                </a:cxn>
                <a:cxn ang="0">
                  <a:pos x="138" y="0"/>
                </a:cxn>
                <a:cxn ang="0">
                  <a:pos x="0" y="0"/>
                </a:cxn>
                <a:cxn ang="0">
                  <a:pos x="0" y="92"/>
                </a:cxn>
                <a:cxn ang="0">
                  <a:pos x="73" y="108"/>
                </a:cxn>
                <a:cxn ang="0">
                  <a:pos x="69" y="113"/>
                </a:cxn>
                <a:cxn ang="0">
                  <a:pos x="64" y="108"/>
                </a:cxn>
                <a:cxn ang="0">
                  <a:pos x="69" y="103"/>
                </a:cxn>
                <a:cxn ang="0">
                  <a:pos x="73" y="108"/>
                </a:cxn>
                <a:cxn ang="0">
                  <a:pos x="10" y="10"/>
                </a:cxn>
                <a:cxn ang="0">
                  <a:pos x="128" y="10"/>
                </a:cxn>
                <a:cxn ang="0">
                  <a:pos x="128" y="82"/>
                </a:cxn>
                <a:cxn ang="0">
                  <a:pos x="10" y="82"/>
                </a:cxn>
                <a:cxn ang="0">
                  <a:pos x="10" y="10"/>
                </a:cxn>
              </a:cxnLst>
              <a:rect l="0" t="0" r="r" b="b"/>
              <a:pathLst>
                <a:path w="138" h="118">
                  <a:moveTo>
                    <a:pt x="0" y="92"/>
                  </a:moveTo>
                  <a:cubicBezTo>
                    <a:pt x="64" y="92"/>
                    <a:pt x="64" y="92"/>
                    <a:pt x="64" y="92"/>
                  </a:cubicBezTo>
                  <a:cubicBezTo>
                    <a:pt x="64" y="99"/>
                    <a:pt x="64" y="99"/>
                    <a:pt x="64" y="99"/>
                  </a:cubicBezTo>
                  <a:cubicBezTo>
                    <a:pt x="61" y="101"/>
                    <a:pt x="59" y="104"/>
                    <a:pt x="59" y="108"/>
                  </a:cubicBezTo>
                  <a:cubicBezTo>
                    <a:pt x="59" y="113"/>
                    <a:pt x="63" y="118"/>
                    <a:pt x="69" y="118"/>
                  </a:cubicBezTo>
                  <a:cubicBezTo>
                    <a:pt x="74" y="118"/>
                    <a:pt x="79" y="113"/>
                    <a:pt x="79" y="108"/>
                  </a:cubicBezTo>
                  <a:cubicBezTo>
                    <a:pt x="79" y="104"/>
                    <a:pt x="76" y="101"/>
                    <a:pt x="73" y="99"/>
                  </a:cubicBezTo>
                  <a:cubicBezTo>
                    <a:pt x="73" y="92"/>
                    <a:pt x="73" y="92"/>
                    <a:pt x="73" y="92"/>
                  </a:cubicBezTo>
                  <a:cubicBezTo>
                    <a:pt x="138" y="92"/>
                    <a:pt x="138" y="92"/>
                    <a:pt x="138" y="92"/>
                  </a:cubicBezTo>
                  <a:cubicBezTo>
                    <a:pt x="138" y="0"/>
                    <a:pt x="138" y="0"/>
                    <a:pt x="138" y="0"/>
                  </a:cubicBezTo>
                  <a:cubicBezTo>
                    <a:pt x="0" y="0"/>
                    <a:pt x="0" y="0"/>
                    <a:pt x="0" y="0"/>
                  </a:cubicBezTo>
                  <a:lnTo>
                    <a:pt x="0" y="92"/>
                  </a:lnTo>
                  <a:close/>
                  <a:moveTo>
                    <a:pt x="73" y="108"/>
                  </a:moveTo>
                  <a:cubicBezTo>
                    <a:pt x="73" y="111"/>
                    <a:pt x="71" y="113"/>
                    <a:pt x="69" y="113"/>
                  </a:cubicBezTo>
                  <a:cubicBezTo>
                    <a:pt x="66" y="113"/>
                    <a:pt x="64" y="111"/>
                    <a:pt x="64" y="108"/>
                  </a:cubicBezTo>
                  <a:cubicBezTo>
                    <a:pt x="64" y="105"/>
                    <a:pt x="66" y="103"/>
                    <a:pt x="69" y="103"/>
                  </a:cubicBezTo>
                  <a:cubicBezTo>
                    <a:pt x="71" y="103"/>
                    <a:pt x="73" y="105"/>
                    <a:pt x="73" y="108"/>
                  </a:cubicBezTo>
                  <a:close/>
                  <a:moveTo>
                    <a:pt x="10" y="10"/>
                  </a:moveTo>
                  <a:cubicBezTo>
                    <a:pt x="128" y="10"/>
                    <a:pt x="128" y="10"/>
                    <a:pt x="128" y="10"/>
                  </a:cubicBezTo>
                  <a:cubicBezTo>
                    <a:pt x="128" y="82"/>
                    <a:pt x="128" y="82"/>
                    <a:pt x="128" y="82"/>
                  </a:cubicBezTo>
                  <a:cubicBezTo>
                    <a:pt x="10" y="82"/>
                    <a:pt x="10" y="82"/>
                    <a:pt x="10" y="82"/>
                  </a:cubicBezTo>
                  <a:lnTo>
                    <a:pt x="10" y="1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09" name="Rectangle 163"/>
            <p:cNvSpPr>
              <a:spLocks noChangeArrowheads="1"/>
            </p:cNvSpPr>
            <p:nvPr/>
          </p:nvSpPr>
          <p:spPr bwMode="auto">
            <a:xfrm>
              <a:off x="4581526" y="528639"/>
              <a:ext cx="74613" cy="11113"/>
            </a:xfrm>
            <a:prstGeom prst="rect">
              <a:avLst/>
            </a:prstGeom>
            <a:grpFill/>
            <a:ln w="9525">
              <a:noFill/>
              <a:miter lim="800000"/>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10" name="Rectangle 164"/>
            <p:cNvSpPr>
              <a:spLocks noChangeArrowheads="1"/>
            </p:cNvSpPr>
            <p:nvPr/>
          </p:nvSpPr>
          <p:spPr bwMode="auto">
            <a:xfrm>
              <a:off x="4581526" y="573089"/>
              <a:ext cx="74613" cy="11113"/>
            </a:xfrm>
            <a:prstGeom prst="rect">
              <a:avLst/>
            </a:prstGeom>
            <a:grpFill/>
            <a:ln w="9525">
              <a:noFill/>
              <a:miter lim="800000"/>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16" name="Rectangle 165"/>
            <p:cNvSpPr>
              <a:spLocks noChangeArrowheads="1"/>
            </p:cNvSpPr>
            <p:nvPr/>
          </p:nvSpPr>
          <p:spPr bwMode="auto">
            <a:xfrm>
              <a:off x="4581526" y="620714"/>
              <a:ext cx="74613" cy="11113"/>
            </a:xfrm>
            <a:prstGeom prst="rect">
              <a:avLst/>
            </a:prstGeom>
            <a:grpFill/>
            <a:ln w="9525">
              <a:noFill/>
              <a:miter lim="800000"/>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17" name="Rectangle 166"/>
            <p:cNvSpPr>
              <a:spLocks noChangeArrowheads="1"/>
            </p:cNvSpPr>
            <p:nvPr/>
          </p:nvSpPr>
          <p:spPr bwMode="auto">
            <a:xfrm>
              <a:off x="4581526" y="546101"/>
              <a:ext cx="74613" cy="11113"/>
            </a:xfrm>
            <a:prstGeom prst="rect">
              <a:avLst/>
            </a:prstGeom>
            <a:grpFill/>
            <a:ln w="9525">
              <a:noFill/>
              <a:miter lim="800000"/>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18" name="Rectangle 167"/>
            <p:cNvSpPr>
              <a:spLocks noChangeArrowheads="1"/>
            </p:cNvSpPr>
            <p:nvPr/>
          </p:nvSpPr>
          <p:spPr bwMode="auto">
            <a:xfrm>
              <a:off x="4581526" y="603251"/>
              <a:ext cx="74613" cy="11113"/>
            </a:xfrm>
            <a:prstGeom prst="rect">
              <a:avLst/>
            </a:prstGeom>
            <a:grpFill/>
            <a:ln w="9525">
              <a:noFill/>
              <a:miter lim="800000"/>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19" name="Freeform 168"/>
            <p:cNvSpPr>
              <a:spLocks/>
            </p:cNvSpPr>
            <p:nvPr/>
          </p:nvSpPr>
          <p:spPr bwMode="auto">
            <a:xfrm>
              <a:off x="4445001" y="522289"/>
              <a:ext cx="55563" cy="55563"/>
            </a:xfrm>
            <a:custGeom>
              <a:avLst/>
              <a:gdLst/>
              <a:ahLst/>
              <a:cxnLst>
                <a:cxn ang="0">
                  <a:pos x="15" y="0"/>
                </a:cxn>
                <a:cxn ang="0">
                  <a:pos x="0" y="22"/>
                </a:cxn>
                <a:cxn ang="0">
                  <a:pos x="26" y="26"/>
                </a:cxn>
                <a:cxn ang="0">
                  <a:pos x="15" y="0"/>
                </a:cxn>
              </a:cxnLst>
              <a:rect l="0" t="0" r="r" b="b"/>
              <a:pathLst>
                <a:path w="26" h="26">
                  <a:moveTo>
                    <a:pt x="15" y="0"/>
                  </a:moveTo>
                  <a:cubicBezTo>
                    <a:pt x="7" y="5"/>
                    <a:pt x="1" y="13"/>
                    <a:pt x="0" y="22"/>
                  </a:cubicBezTo>
                  <a:cubicBezTo>
                    <a:pt x="26" y="26"/>
                    <a:pt x="26" y="26"/>
                    <a:pt x="26" y="26"/>
                  </a:cubicBezTo>
                  <a:lnTo>
                    <a:pt x="15" y="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0" name="Freeform 169"/>
            <p:cNvSpPr>
              <a:spLocks/>
            </p:cNvSpPr>
            <p:nvPr/>
          </p:nvSpPr>
          <p:spPr bwMode="auto">
            <a:xfrm>
              <a:off x="4481513" y="514351"/>
              <a:ext cx="74613" cy="61913"/>
            </a:xfrm>
            <a:custGeom>
              <a:avLst/>
              <a:gdLst/>
              <a:ahLst/>
              <a:cxnLst>
                <a:cxn ang="0">
                  <a:pos x="35" y="12"/>
                </a:cxn>
                <a:cxn ang="0">
                  <a:pos x="16" y="1"/>
                </a:cxn>
                <a:cxn ang="0">
                  <a:pos x="0" y="3"/>
                </a:cxn>
                <a:cxn ang="0">
                  <a:pos x="12" y="29"/>
                </a:cxn>
                <a:cxn ang="0">
                  <a:pos x="35" y="12"/>
                </a:cxn>
              </a:cxnLst>
              <a:rect l="0" t="0" r="r" b="b"/>
              <a:pathLst>
                <a:path w="35" h="29">
                  <a:moveTo>
                    <a:pt x="35" y="12"/>
                  </a:moveTo>
                  <a:cubicBezTo>
                    <a:pt x="31" y="6"/>
                    <a:pt x="24" y="2"/>
                    <a:pt x="16" y="1"/>
                  </a:cubicBezTo>
                  <a:cubicBezTo>
                    <a:pt x="10" y="0"/>
                    <a:pt x="5" y="1"/>
                    <a:pt x="0" y="3"/>
                  </a:cubicBezTo>
                  <a:cubicBezTo>
                    <a:pt x="12" y="29"/>
                    <a:pt x="12" y="29"/>
                    <a:pt x="12" y="29"/>
                  </a:cubicBezTo>
                  <a:lnTo>
                    <a:pt x="35" y="12"/>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1" name="Freeform 170"/>
            <p:cNvSpPr>
              <a:spLocks/>
            </p:cNvSpPr>
            <p:nvPr/>
          </p:nvSpPr>
          <p:spPr bwMode="auto">
            <a:xfrm>
              <a:off x="4443413" y="576264"/>
              <a:ext cx="68263" cy="65088"/>
            </a:xfrm>
            <a:custGeom>
              <a:avLst/>
              <a:gdLst/>
              <a:ahLst/>
              <a:cxnLst>
                <a:cxn ang="0">
                  <a:pos x="0" y="0"/>
                </a:cxn>
                <a:cxn ang="0">
                  <a:pos x="26" y="31"/>
                </a:cxn>
                <a:cxn ang="0">
                  <a:pos x="32" y="31"/>
                </a:cxn>
                <a:cxn ang="0">
                  <a:pos x="28" y="4"/>
                </a:cxn>
                <a:cxn ang="0">
                  <a:pos x="0" y="0"/>
                </a:cxn>
              </a:cxnLst>
              <a:rect l="0" t="0" r="r" b="b"/>
              <a:pathLst>
                <a:path w="32" h="31">
                  <a:moveTo>
                    <a:pt x="0" y="0"/>
                  </a:moveTo>
                  <a:cubicBezTo>
                    <a:pt x="0" y="15"/>
                    <a:pt x="11" y="29"/>
                    <a:pt x="26" y="31"/>
                  </a:cubicBezTo>
                  <a:cubicBezTo>
                    <a:pt x="28" y="31"/>
                    <a:pt x="30" y="31"/>
                    <a:pt x="32" y="31"/>
                  </a:cubicBezTo>
                  <a:cubicBezTo>
                    <a:pt x="28" y="4"/>
                    <a:pt x="28" y="4"/>
                    <a:pt x="28" y="4"/>
                  </a:cubicBezTo>
                  <a:lnTo>
                    <a:pt x="0" y="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2" name="Freeform 171"/>
            <p:cNvSpPr>
              <a:spLocks/>
            </p:cNvSpPr>
            <p:nvPr/>
          </p:nvSpPr>
          <p:spPr bwMode="auto">
            <a:xfrm>
              <a:off x="4508501" y="546101"/>
              <a:ext cx="61913" cy="95250"/>
            </a:xfrm>
            <a:custGeom>
              <a:avLst/>
              <a:gdLst/>
              <a:ahLst/>
              <a:cxnLst>
                <a:cxn ang="0">
                  <a:pos x="0" y="17"/>
                </a:cxn>
                <a:cxn ang="0">
                  <a:pos x="4" y="45"/>
                </a:cxn>
                <a:cxn ang="0">
                  <a:pos x="28" y="20"/>
                </a:cxn>
                <a:cxn ang="0">
                  <a:pos x="24" y="0"/>
                </a:cxn>
                <a:cxn ang="0">
                  <a:pos x="0" y="17"/>
                </a:cxn>
              </a:cxnLst>
              <a:rect l="0" t="0" r="r" b="b"/>
              <a:pathLst>
                <a:path w="29" h="45">
                  <a:moveTo>
                    <a:pt x="0" y="17"/>
                  </a:moveTo>
                  <a:cubicBezTo>
                    <a:pt x="4" y="45"/>
                    <a:pt x="4" y="45"/>
                    <a:pt x="4" y="45"/>
                  </a:cubicBezTo>
                  <a:cubicBezTo>
                    <a:pt x="16" y="42"/>
                    <a:pt x="26" y="33"/>
                    <a:pt x="28" y="20"/>
                  </a:cubicBezTo>
                  <a:cubicBezTo>
                    <a:pt x="29" y="12"/>
                    <a:pt x="28" y="5"/>
                    <a:pt x="24" y="0"/>
                  </a:cubicBezTo>
                  <a:lnTo>
                    <a:pt x="0" y="17"/>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123" name="Group 422"/>
          <p:cNvGrpSpPr/>
          <p:nvPr/>
        </p:nvGrpSpPr>
        <p:grpSpPr>
          <a:xfrm>
            <a:off x="8223823" y="8890680"/>
            <a:ext cx="987656" cy="802754"/>
            <a:chOff x="4325938" y="1771651"/>
            <a:chExt cx="347663" cy="282576"/>
          </a:xfrm>
          <a:solidFill>
            <a:schemeClr val="accent1"/>
          </a:solidFill>
        </p:grpSpPr>
        <p:sp>
          <p:nvSpPr>
            <p:cNvPr id="124" name="Freeform 277"/>
            <p:cNvSpPr>
              <a:spLocks noEditPoints="1"/>
            </p:cNvSpPr>
            <p:nvPr/>
          </p:nvSpPr>
          <p:spPr bwMode="auto">
            <a:xfrm>
              <a:off x="4325938" y="1985964"/>
              <a:ext cx="223838" cy="68263"/>
            </a:xfrm>
            <a:custGeom>
              <a:avLst/>
              <a:gdLst/>
              <a:ahLst/>
              <a:cxnLst>
                <a:cxn ang="0">
                  <a:pos x="0" y="0"/>
                </a:cxn>
                <a:cxn ang="0">
                  <a:pos x="0" y="32"/>
                </a:cxn>
                <a:cxn ang="0">
                  <a:pos x="33" y="32"/>
                </a:cxn>
                <a:cxn ang="0">
                  <a:pos x="42" y="22"/>
                </a:cxn>
                <a:cxn ang="0">
                  <a:pos x="42" y="13"/>
                </a:cxn>
                <a:cxn ang="0">
                  <a:pos x="62" y="13"/>
                </a:cxn>
                <a:cxn ang="0">
                  <a:pos x="62" y="22"/>
                </a:cxn>
                <a:cxn ang="0">
                  <a:pos x="71" y="32"/>
                </a:cxn>
                <a:cxn ang="0">
                  <a:pos x="105" y="32"/>
                </a:cxn>
                <a:cxn ang="0">
                  <a:pos x="105" y="0"/>
                </a:cxn>
                <a:cxn ang="0">
                  <a:pos x="67" y="0"/>
                </a:cxn>
                <a:cxn ang="0">
                  <a:pos x="62" y="4"/>
                </a:cxn>
                <a:cxn ang="0">
                  <a:pos x="42" y="4"/>
                </a:cxn>
                <a:cxn ang="0">
                  <a:pos x="38" y="0"/>
                </a:cxn>
                <a:cxn ang="0">
                  <a:pos x="0" y="0"/>
                </a:cxn>
                <a:cxn ang="0">
                  <a:pos x="67" y="5"/>
                </a:cxn>
                <a:cxn ang="0">
                  <a:pos x="100" y="5"/>
                </a:cxn>
                <a:cxn ang="0">
                  <a:pos x="100" y="27"/>
                </a:cxn>
                <a:cxn ang="0">
                  <a:pos x="74" y="27"/>
                </a:cxn>
                <a:cxn ang="0">
                  <a:pos x="67" y="20"/>
                </a:cxn>
                <a:cxn ang="0">
                  <a:pos x="67" y="5"/>
                </a:cxn>
                <a:cxn ang="0">
                  <a:pos x="5" y="5"/>
                </a:cxn>
                <a:cxn ang="0">
                  <a:pos x="37" y="5"/>
                </a:cxn>
                <a:cxn ang="0">
                  <a:pos x="37" y="20"/>
                </a:cxn>
                <a:cxn ang="0">
                  <a:pos x="31" y="27"/>
                </a:cxn>
                <a:cxn ang="0">
                  <a:pos x="5" y="27"/>
                </a:cxn>
                <a:cxn ang="0">
                  <a:pos x="5" y="5"/>
                </a:cxn>
              </a:cxnLst>
              <a:rect l="0" t="0" r="r" b="b"/>
              <a:pathLst>
                <a:path w="105" h="32">
                  <a:moveTo>
                    <a:pt x="0" y="0"/>
                  </a:moveTo>
                  <a:cubicBezTo>
                    <a:pt x="0" y="32"/>
                    <a:pt x="0" y="32"/>
                    <a:pt x="0" y="32"/>
                  </a:cubicBezTo>
                  <a:cubicBezTo>
                    <a:pt x="33" y="32"/>
                    <a:pt x="33" y="32"/>
                    <a:pt x="33" y="32"/>
                  </a:cubicBezTo>
                  <a:cubicBezTo>
                    <a:pt x="42" y="22"/>
                    <a:pt x="42" y="22"/>
                    <a:pt x="42" y="22"/>
                  </a:cubicBezTo>
                  <a:cubicBezTo>
                    <a:pt x="42" y="13"/>
                    <a:pt x="42" y="13"/>
                    <a:pt x="42" y="13"/>
                  </a:cubicBezTo>
                  <a:cubicBezTo>
                    <a:pt x="62" y="13"/>
                    <a:pt x="62" y="13"/>
                    <a:pt x="62" y="13"/>
                  </a:cubicBezTo>
                  <a:cubicBezTo>
                    <a:pt x="62" y="22"/>
                    <a:pt x="62" y="22"/>
                    <a:pt x="62" y="22"/>
                  </a:cubicBezTo>
                  <a:cubicBezTo>
                    <a:pt x="71" y="32"/>
                    <a:pt x="71" y="32"/>
                    <a:pt x="71" y="32"/>
                  </a:cubicBezTo>
                  <a:cubicBezTo>
                    <a:pt x="105" y="32"/>
                    <a:pt x="105" y="32"/>
                    <a:pt x="105" y="32"/>
                  </a:cubicBezTo>
                  <a:cubicBezTo>
                    <a:pt x="105" y="0"/>
                    <a:pt x="105" y="0"/>
                    <a:pt x="105" y="0"/>
                  </a:cubicBezTo>
                  <a:cubicBezTo>
                    <a:pt x="67" y="0"/>
                    <a:pt x="67" y="0"/>
                    <a:pt x="67" y="0"/>
                  </a:cubicBezTo>
                  <a:cubicBezTo>
                    <a:pt x="64" y="0"/>
                    <a:pt x="62" y="2"/>
                    <a:pt x="62" y="4"/>
                  </a:cubicBezTo>
                  <a:cubicBezTo>
                    <a:pt x="42" y="4"/>
                    <a:pt x="42" y="4"/>
                    <a:pt x="42" y="4"/>
                  </a:cubicBezTo>
                  <a:cubicBezTo>
                    <a:pt x="42" y="2"/>
                    <a:pt x="40" y="0"/>
                    <a:pt x="38" y="0"/>
                  </a:cubicBezTo>
                  <a:lnTo>
                    <a:pt x="0" y="0"/>
                  </a:lnTo>
                  <a:close/>
                  <a:moveTo>
                    <a:pt x="67" y="5"/>
                  </a:moveTo>
                  <a:cubicBezTo>
                    <a:pt x="100" y="5"/>
                    <a:pt x="100" y="5"/>
                    <a:pt x="100" y="5"/>
                  </a:cubicBezTo>
                  <a:cubicBezTo>
                    <a:pt x="100" y="27"/>
                    <a:pt x="100" y="27"/>
                    <a:pt x="100" y="27"/>
                  </a:cubicBezTo>
                  <a:cubicBezTo>
                    <a:pt x="74" y="27"/>
                    <a:pt x="74" y="27"/>
                    <a:pt x="74" y="27"/>
                  </a:cubicBezTo>
                  <a:cubicBezTo>
                    <a:pt x="67" y="20"/>
                    <a:pt x="67" y="20"/>
                    <a:pt x="67" y="20"/>
                  </a:cubicBezTo>
                  <a:lnTo>
                    <a:pt x="67" y="5"/>
                  </a:lnTo>
                  <a:close/>
                  <a:moveTo>
                    <a:pt x="5" y="5"/>
                  </a:moveTo>
                  <a:cubicBezTo>
                    <a:pt x="37" y="5"/>
                    <a:pt x="37" y="5"/>
                    <a:pt x="37" y="5"/>
                  </a:cubicBezTo>
                  <a:cubicBezTo>
                    <a:pt x="37" y="20"/>
                    <a:pt x="37" y="20"/>
                    <a:pt x="37" y="20"/>
                  </a:cubicBezTo>
                  <a:cubicBezTo>
                    <a:pt x="31" y="27"/>
                    <a:pt x="31" y="27"/>
                    <a:pt x="31" y="27"/>
                  </a:cubicBezTo>
                  <a:cubicBezTo>
                    <a:pt x="5" y="27"/>
                    <a:pt x="5" y="27"/>
                    <a:pt x="5" y="27"/>
                  </a:cubicBezTo>
                  <a:lnTo>
                    <a:pt x="5" y="5"/>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5" name="Freeform 278"/>
            <p:cNvSpPr>
              <a:spLocks/>
            </p:cNvSpPr>
            <p:nvPr/>
          </p:nvSpPr>
          <p:spPr bwMode="auto">
            <a:xfrm>
              <a:off x="4329113" y="1933576"/>
              <a:ext cx="44450" cy="49213"/>
            </a:xfrm>
            <a:custGeom>
              <a:avLst/>
              <a:gdLst/>
              <a:ahLst/>
              <a:cxnLst>
                <a:cxn ang="0">
                  <a:pos x="0" y="31"/>
                </a:cxn>
                <a:cxn ang="0">
                  <a:pos x="20" y="0"/>
                </a:cxn>
                <a:cxn ang="0">
                  <a:pos x="28" y="0"/>
                </a:cxn>
                <a:cxn ang="0">
                  <a:pos x="17" y="31"/>
                </a:cxn>
                <a:cxn ang="0">
                  <a:pos x="0" y="31"/>
                </a:cxn>
              </a:cxnLst>
              <a:rect l="0" t="0" r="r" b="b"/>
              <a:pathLst>
                <a:path w="28" h="31">
                  <a:moveTo>
                    <a:pt x="0" y="31"/>
                  </a:moveTo>
                  <a:lnTo>
                    <a:pt x="20" y="0"/>
                  </a:lnTo>
                  <a:lnTo>
                    <a:pt x="28" y="0"/>
                  </a:lnTo>
                  <a:lnTo>
                    <a:pt x="17" y="31"/>
                  </a:lnTo>
                  <a:lnTo>
                    <a:pt x="0" y="31"/>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6" name="Freeform 279"/>
            <p:cNvSpPr>
              <a:spLocks noEditPoints="1"/>
            </p:cNvSpPr>
            <p:nvPr/>
          </p:nvSpPr>
          <p:spPr bwMode="auto">
            <a:xfrm>
              <a:off x="4518026" y="1771651"/>
              <a:ext cx="106363" cy="49213"/>
            </a:xfrm>
            <a:custGeom>
              <a:avLst/>
              <a:gdLst/>
              <a:ahLst/>
              <a:cxnLst>
                <a:cxn ang="0">
                  <a:pos x="0" y="23"/>
                </a:cxn>
                <a:cxn ang="0">
                  <a:pos x="50" y="23"/>
                </a:cxn>
                <a:cxn ang="0">
                  <a:pos x="50" y="15"/>
                </a:cxn>
                <a:cxn ang="0">
                  <a:pos x="42" y="7"/>
                </a:cxn>
                <a:cxn ang="0">
                  <a:pos x="40" y="7"/>
                </a:cxn>
                <a:cxn ang="0">
                  <a:pos x="40" y="5"/>
                </a:cxn>
                <a:cxn ang="0">
                  <a:pos x="35" y="0"/>
                </a:cxn>
                <a:cxn ang="0">
                  <a:pos x="15" y="0"/>
                </a:cxn>
                <a:cxn ang="0">
                  <a:pos x="10" y="5"/>
                </a:cxn>
                <a:cxn ang="0">
                  <a:pos x="10" y="7"/>
                </a:cxn>
                <a:cxn ang="0">
                  <a:pos x="8" y="7"/>
                </a:cxn>
                <a:cxn ang="0">
                  <a:pos x="0" y="15"/>
                </a:cxn>
                <a:cxn ang="0">
                  <a:pos x="0" y="23"/>
                </a:cxn>
                <a:cxn ang="0">
                  <a:pos x="21" y="8"/>
                </a:cxn>
                <a:cxn ang="0">
                  <a:pos x="25" y="4"/>
                </a:cxn>
                <a:cxn ang="0">
                  <a:pos x="29" y="8"/>
                </a:cxn>
                <a:cxn ang="0">
                  <a:pos x="25" y="11"/>
                </a:cxn>
                <a:cxn ang="0">
                  <a:pos x="21" y="8"/>
                </a:cxn>
              </a:cxnLst>
              <a:rect l="0" t="0" r="r" b="b"/>
              <a:pathLst>
                <a:path w="50" h="23">
                  <a:moveTo>
                    <a:pt x="0" y="23"/>
                  </a:moveTo>
                  <a:cubicBezTo>
                    <a:pt x="50" y="23"/>
                    <a:pt x="50" y="23"/>
                    <a:pt x="50" y="23"/>
                  </a:cubicBezTo>
                  <a:cubicBezTo>
                    <a:pt x="50" y="15"/>
                    <a:pt x="50" y="15"/>
                    <a:pt x="50" y="15"/>
                  </a:cubicBezTo>
                  <a:cubicBezTo>
                    <a:pt x="50" y="11"/>
                    <a:pt x="47" y="7"/>
                    <a:pt x="42" y="7"/>
                  </a:cubicBezTo>
                  <a:cubicBezTo>
                    <a:pt x="40" y="7"/>
                    <a:pt x="40" y="7"/>
                    <a:pt x="40" y="7"/>
                  </a:cubicBezTo>
                  <a:cubicBezTo>
                    <a:pt x="40" y="5"/>
                    <a:pt x="40" y="5"/>
                    <a:pt x="40" y="5"/>
                  </a:cubicBezTo>
                  <a:cubicBezTo>
                    <a:pt x="40" y="2"/>
                    <a:pt x="38" y="0"/>
                    <a:pt x="35" y="0"/>
                  </a:cubicBezTo>
                  <a:cubicBezTo>
                    <a:pt x="15" y="0"/>
                    <a:pt x="15" y="0"/>
                    <a:pt x="15" y="0"/>
                  </a:cubicBezTo>
                  <a:cubicBezTo>
                    <a:pt x="12" y="0"/>
                    <a:pt x="10" y="2"/>
                    <a:pt x="10" y="5"/>
                  </a:cubicBezTo>
                  <a:cubicBezTo>
                    <a:pt x="10" y="7"/>
                    <a:pt x="10" y="7"/>
                    <a:pt x="10" y="7"/>
                  </a:cubicBezTo>
                  <a:cubicBezTo>
                    <a:pt x="8" y="7"/>
                    <a:pt x="8" y="7"/>
                    <a:pt x="8" y="7"/>
                  </a:cubicBezTo>
                  <a:cubicBezTo>
                    <a:pt x="4" y="7"/>
                    <a:pt x="0" y="11"/>
                    <a:pt x="0" y="15"/>
                  </a:cubicBezTo>
                  <a:lnTo>
                    <a:pt x="0" y="23"/>
                  </a:lnTo>
                  <a:close/>
                  <a:moveTo>
                    <a:pt x="21" y="8"/>
                  </a:moveTo>
                  <a:cubicBezTo>
                    <a:pt x="21" y="6"/>
                    <a:pt x="23" y="4"/>
                    <a:pt x="25" y="4"/>
                  </a:cubicBezTo>
                  <a:cubicBezTo>
                    <a:pt x="27" y="4"/>
                    <a:pt x="29" y="6"/>
                    <a:pt x="29" y="8"/>
                  </a:cubicBezTo>
                  <a:cubicBezTo>
                    <a:pt x="29" y="10"/>
                    <a:pt x="27" y="11"/>
                    <a:pt x="25" y="11"/>
                  </a:cubicBezTo>
                  <a:cubicBezTo>
                    <a:pt x="23" y="11"/>
                    <a:pt x="21" y="10"/>
                    <a:pt x="21" y="8"/>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7" name="Freeform 280"/>
            <p:cNvSpPr>
              <a:spLocks/>
            </p:cNvSpPr>
            <p:nvPr/>
          </p:nvSpPr>
          <p:spPr bwMode="auto">
            <a:xfrm>
              <a:off x="4502151" y="1933576"/>
              <a:ext cx="109538" cy="49213"/>
            </a:xfrm>
            <a:custGeom>
              <a:avLst/>
              <a:gdLst/>
              <a:ahLst/>
              <a:cxnLst>
                <a:cxn ang="0">
                  <a:pos x="18" y="8"/>
                </a:cxn>
                <a:cxn ang="0">
                  <a:pos x="69" y="8"/>
                </a:cxn>
                <a:cxn ang="0">
                  <a:pos x="69" y="15"/>
                </a:cxn>
                <a:cxn ang="0">
                  <a:pos x="18" y="15"/>
                </a:cxn>
                <a:cxn ang="0">
                  <a:pos x="29" y="31"/>
                </a:cxn>
                <a:cxn ang="0">
                  <a:pos x="10" y="31"/>
                </a:cxn>
                <a:cxn ang="0">
                  <a:pos x="0" y="0"/>
                </a:cxn>
                <a:cxn ang="0">
                  <a:pos x="9" y="0"/>
                </a:cxn>
                <a:cxn ang="0">
                  <a:pos x="18" y="15"/>
                </a:cxn>
                <a:cxn ang="0">
                  <a:pos x="18" y="8"/>
                </a:cxn>
              </a:cxnLst>
              <a:rect l="0" t="0" r="r" b="b"/>
              <a:pathLst>
                <a:path w="69" h="31">
                  <a:moveTo>
                    <a:pt x="18" y="8"/>
                  </a:moveTo>
                  <a:lnTo>
                    <a:pt x="69" y="8"/>
                  </a:lnTo>
                  <a:lnTo>
                    <a:pt x="69" y="15"/>
                  </a:lnTo>
                  <a:lnTo>
                    <a:pt x="18" y="15"/>
                  </a:lnTo>
                  <a:lnTo>
                    <a:pt x="29" y="31"/>
                  </a:lnTo>
                  <a:lnTo>
                    <a:pt x="10" y="31"/>
                  </a:lnTo>
                  <a:lnTo>
                    <a:pt x="0" y="0"/>
                  </a:lnTo>
                  <a:lnTo>
                    <a:pt x="9" y="0"/>
                  </a:lnTo>
                  <a:lnTo>
                    <a:pt x="18" y="15"/>
                  </a:lnTo>
                  <a:lnTo>
                    <a:pt x="18" y="8"/>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8" name="Rectangle 281"/>
            <p:cNvSpPr>
              <a:spLocks noChangeArrowheads="1"/>
            </p:cNvSpPr>
            <p:nvPr/>
          </p:nvSpPr>
          <p:spPr bwMode="auto">
            <a:xfrm>
              <a:off x="4532313" y="1858964"/>
              <a:ext cx="80963" cy="7938"/>
            </a:xfrm>
            <a:prstGeom prst="rect">
              <a:avLst/>
            </a:prstGeom>
            <a:grpFill/>
            <a:ln w="9525">
              <a:noFill/>
              <a:miter lim="800000"/>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9" name="Rectangle 282"/>
            <p:cNvSpPr>
              <a:spLocks noChangeArrowheads="1"/>
            </p:cNvSpPr>
            <p:nvPr/>
          </p:nvSpPr>
          <p:spPr bwMode="auto">
            <a:xfrm>
              <a:off x="4530726" y="1916114"/>
              <a:ext cx="80963" cy="11113"/>
            </a:xfrm>
            <a:prstGeom prst="rect">
              <a:avLst/>
            </a:prstGeom>
            <a:grpFill/>
            <a:ln w="9525">
              <a:noFill/>
              <a:miter lim="800000"/>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0" name="Rectangle 283"/>
            <p:cNvSpPr>
              <a:spLocks noChangeArrowheads="1"/>
            </p:cNvSpPr>
            <p:nvPr/>
          </p:nvSpPr>
          <p:spPr bwMode="auto">
            <a:xfrm>
              <a:off x="4532313" y="1885951"/>
              <a:ext cx="80963" cy="11113"/>
            </a:xfrm>
            <a:prstGeom prst="rect">
              <a:avLst/>
            </a:prstGeom>
            <a:grpFill/>
            <a:ln w="9525">
              <a:noFill/>
              <a:miter lim="800000"/>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1" name="Freeform 284"/>
            <p:cNvSpPr>
              <a:spLocks/>
            </p:cNvSpPr>
            <p:nvPr/>
          </p:nvSpPr>
          <p:spPr bwMode="auto">
            <a:xfrm>
              <a:off x="4468813" y="1801814"/>
              <a:ext cx="39688" cy="174625"/>
            </a:xfrm>
            <a:custGeom>
              <a:avLst/>
              <a:gdLst/>
              <a:ahLst/>
              <a:cxnLst>
                <a:cxn ang="0">
                  <a:pos x="19" y="13"/>
                </a:cxn>
                <a:cxn ang="0">
                  <a:pos x="13" y="13"/>
                </a:cxn>
                <a:cxn ang="0">
                  <a:pos x="13" y="82"/>
                </a:cxn>
                <a:cxn ang="0">
                  <a:pos x="0" y="82"/>
                </a:cxn>
                <a:cxn ang="0">
                  <a:pos x="0" y="8"/>
                </a:cxn>
                <a:cxn ang="0">
                  <a:pos x="8" y="0"/>
                </a:cxn>
                <a:cxn ang="0">
                  <a:pos x="19" y="0"/>
                </a:cxn>
                <a:cxn ang="0">
                  <a:pos x="19" y="1"/>
                </a:cxn>
                <a:cxn ang="0">
                  <a:pos x="19" y="13"/>
                </a:cxn>
              </a:cxnLst>
              <a:rect l="0" t="0" r="r" b="b"/>
              <a:pathLst>
                <a:path w="19" h="82">
                  <a:moveTo>
                    <a:pt x="19" y="13"/>
                  </a:moveTo>
                  <a:cubicBezTo>
                    <a:pt x="13" y="13"/>
                    <a:pt x="13" y="13"/>
                    <a:pt x="13" y="13"/>
                  </a:cubicBezTo>
                  <a:cubicBezTo>
                    <a:pt x="13" y="82"/>
                    <a:pt x="13" y="82"/>
                    <a:pt x="13" y="82"/>
                  </a:cubicBezTo>
                  <a:cubicBezTo>
                    <a:pt x="0" y="82"/>
                    <a:pt x="0" y="82"/>
                    <a:pt x="0" y="82"/>
                  </a:cubicBezTo>
                  <a:cubicBezTo>
                    <a:pt x="0" y="8"/>
                    <a:pt x="0" y="8"/>
                    <a:pt x="0" y="8"/>
                  </a:cubicBezTo>
                  <a:cubicBezTo>
                    <a:pt x="0" y="4"/>
                    <a:pt x="3" y="0"/>
                    <a:pt x="8" y="0"/>
                  </a:cubicBezTo>
                  <a:cubicBezTo>
                    <a:pt x="19" y="0"/>
                    <a:pt x="19" y="0"/>
                    <a:pt x="19" y="0"/>
                  </a:cubicBezTo>
                  <a:cubicBezTo>
                    <a:pt x="19" y="0"/>
                    <a:pt x="19" y="1"/>
                    <a:pt x="19" y="1"/>
                  </a:cubicBezTo>
                  <a:lnTo>
                    <a:pt x="19" y="13"/>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2" name="Freeform 285"/>
            <p:cNvSpPr>
              <a:spLocks/>
            </p:cNvSpPr>
            <p:nvPr/>
          </p:nvSpPr>
          <p:spPr bwMode="auto">
            <a:xfrm>
              <a:off x="4557713" y="1801814"/>
              <a:ext cx="115888" cy="244475"/>
            </a:xfrm>
            <a:custGeom>
              <a:avLst/>
              <a:gdLst/>
              <a:ahLst/>
              <a:cxnLst>
                <a:cxn ang="0">
                  <a:pos x="41" y="13"/>
                </a:cxn>
                <a:cxn ang="0">
                  <a:pos x="35" y="13"/>
                </a:cxn>
                <a:cxn ang="0">
                  <a:pos x="35" y="1"/>
                </a:cxn>
                <a:cxn ang="0">
                  <a:pos x="35" y="0"/>
                </a:cxn>
                <a:cxn ang="0">
                  <a:pos x="47" y="0"/>
                </a:cxn>
                <a:cxn ang="0">
                  <a:pos x="54" y="8"/>
                </a:cxn>
                <a:cxn ang="0">
                  <a:pos x="54" y="108"/>
                </a:cxn>
                <a:cxn ang="0">
                  <a:pos x="47" y="115"/>
                </a:cxn>
                <a:cxn ang="0">
                  <a:pos x="0" y="115"/>
                </a:cxn>
                <a:cxn ang="0">
                  <a:pos x="0" y="103"/>
                </a:cxn>
                <a:cxn ang="0">
                  <a:pos x="41" y="103"/>
                </a:cxn>
                <a:cxn ang="0">
                  <a:pos x="41" y="13"/>
                </a:cxn>
              </a:cxnLst>
              <a:rect l="0" t="0" r="r" b="b"/>
              <a:pathLst>
                <a:path w="54" h="115">
                  <a:moveTo>
                    <a:pt x="41" y="13"/>
                  </a:moveTo>
                  <a:cubicBezTo>
                    <a:pt x="35" y="13"/>
                    <a:pt x="35" y="13"/>
                    <a:pt x="35" y="13"/>
                  </a:cubicBezTo>
                  <a:cubicBezTo>
                    <a:pt x="35" y="1"/>
                    <a:pt x="35" y="1"/>
                    <a:pt x="35" y="1"/>
                  </a:cubicBezTo>
                  <a:cubicBezTo>
                    <a:pt x="35" y="1"/>
                    <a:pt x="35" y="0"/>
                    <a:pt x="35" y="0"/>
                  </a:cubicBezTo>
                  <a:cubicBezTo>
                    <a:pt x="47" y="0"/>
                    <a:pt x="47" y="0"/>
                    <a:pt x="47" y="0"/>
                  </a:cubicBezTo>
                  <a:cubicBezTo>
                    <a:pt x="51" y="0"/>
                    <a:pt x="54" y="4"/>
                    <a:pt x="54" y="8"/>
                  </a:cubicBezTo>
                  <a:cubicBezTo>
                    <a:pt x="54" y="108"/>
                    <a:pt x="54" y="108"/>
                    <a:pt x="54" y="108"/>
                  </a:cubicBezTo>
                  <a:cubicBezTo>
                    <a:pt x="54" y="112"/>
                    <a:pt x="51" y="115"/>
                    <a:pt x="47" y="115"/>
                  </a:cubicBezTo>
                  <a:cubicBezTo>
                    <a:pt x="0" y="115"/>
                    <a:pt x="0" y="115"/>
                    <a:pt x="0" y="115"/>
                  </a:cubicBezTo>
                  <a:cubicBezTo>
                    <a:pt x="0" y="103"/>
                    <a:pt x="0" y="103"/>
                    <a:pt x="0" y="103"/>
                  </a:cubicBezTo>
                  <a:cubicBezTo>
                    <a:pt x="41" y="103"/>
                    <a:pt x="41" y="103"/>
                    <a:pt x="41" y="103"/>
                  </a:cubicBezTo>
                  <a:lnTo>
                    <a:pt x="41" y="13"/>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133" name="Group 434"/>
          <p:cNvGrpSpPr/>
          <p:nvPr/>
        </p:nvGrpSpPr>
        <p:grpSpPr>
          <a:xfrm>
            <a:off x="15199500" y="5093419"/>
            <a:ext cx="940882" cy="913535"/>
            <a:chOff x="3052763" y="3114676"/>
            <a:chExt cx="273050" cy="265113"/>
          </a:xfrm>
          <a:solidFill>
            <a:schemeClr val="accent3"/>
          </a:solidFill>
        </p:grpSpPr>
        <p:sp>
          <p:nvSpPr>
            <p:cNvPr id="134" name="Freeform 365"/>
            <p:cNvSpPr>
              <a:spLocks noEditPoints="1"/>
            </p:cNvSpPr>
            <p:nvPr/>
          </p:nvSpPr>
          <p:spPr bwMode="auto">
            <a:xfrm>
              <a:off x="3052763" y="3114676"/>
              <a:ext cx="273050" cy="265113"/>
            </a:xfrm>
            <a:custGeom>
              <a:avLst/>
              <a:gdLst/>
              <a:ahLst/>
              <a:cxnLst>
                <a:cxn ang="0">
                  <a:pos x="119" y="51"/>
                </a:cxn>
                <a:cxn ang="0">
                  <a:pos x="111" y="32"/>
                </a:cxn>
                <a:cxn ang="0">
                  <a:pos x="118" y="25"/>
                </a:cxn>
                <a:cxn ang="0">
                  <a:pos x="102" y="9"/>
                </a:cxn>
                <a:cxn ang="0">
                  <a:pos x="95" y="16"/>
                </a:cxn>
                <a:cxn ang="0">
                  <a:pos x="76" y="8"/>
                </a:cxn>
                <a:cxn ang="0">
                  <a:pos x="76" y="0"/>
                </a:cxn>
                <a:cxn ang="0">
                  <a:pos x="53" y="0"/>
                </a:cxn>
                <a:cxn ang="0">
                  <a:pos x="53" y="8"/>
                </a:cxn>
                <a:cxn ang="0">
                  <a:pos x="35" y="16"/>
                </a:cxn>
                <a:cxn ang="0">
                  <a:pos x="27" y="8"/>
                </a:cxn>
                <a:cxn ang="0">
                  <a:pos x="11" y="25"/>
                </a:cxn>
                <a:cxn ang="0">
                  <a:pos x="18" y="32"/>
                </a:cxn>
                <a:cxn ang="0">
                  <a:pos x="11" y="51"/>
                </a:cxn>
                <a:cxn ang="0">
                  <a:pos x="0" y="51"/>
                </a:cxn>
                <a:cxn ang="0">
                  <a:pos x="0" y="74"/>
                </a:cxn>
                <a:cxn ang="0">
                  <a:pos x="11" y="74"/>
                </a:cxn>
                <a:cxn ang="0">
                  <a:pos x="19" y="92"/>
                </a:cxn>
                <a:cxn ang="0">
                  <a:pos x="11" y="99"/>
                </a:cxn>
                <a:cxn ang="0">
                  <a:pos x="28" y="115"/>
                </a:cxn>
                <a:cxn ang="0">
                  <a:pos x="35" y="108"/>
                </a:cxn>
                <a:cxn ang="0">
                  <a:pos x="53" y="116"/>
                </a:cxn>
                <a:cxn ang="0">
                  <a:pos x="53" y="125"/>
                </a:cxn>
                <a:cxn ang="0">
                  <a:pos x="76" y="125"/>
                </a:cxn>
                <a:cxn ang="0">
                  <a:pos x="76" y="116"/>
                </a:cxn>
                <a:cxn ang="0">
                  <a:pos x="94" y="108"/>
                </a:cxn>
                <a:cxn ang="0">
                  <a:pos x="101" y="115"/>
                </a:cxn>
                <a:cxn ang="0">
                  <a:pos x="118" y="99"/>
                </a:cxn>
                <a:cxn ang="0">
                  <a:pos x="111" y="92"/>
                </a:cxn>
                <a:cxn ang="0">
                  <a:pos x="119" y="74"/>
                </a:cxn>
                <a:cxn ang="0">
                  <a:pos x="129" y="74"/>
                </a:cxn>
                <a:cxn ang="0">
                  <a:pos x="129" y="51"/>
                </a:cxn>
                <a:cxn ang="0">
                  <a:pos x="119" y="51"/>
                </a:cxn>
                <a:cxn ang="0">
                  <a:pos x="65" y="101"/>
                </a:cxn>
                <a:cxn ang="0">
                  <a:pos x="26" y="62"/>
                </a:cxn>
                <a:cxn ang="0">
                  <a:pos x="65" y="23"/>
                </a:cxn>
                <a:cxn ang="0">
                  <a:pos x="104" y="62"/>
                </a:cxn>
                <a:cxn ang="0">
                  <a:pos x="65" y="101"/>
                </a:cxn>
              </a:cxnLst>
              <a:rect l="0" t="0" r="r" b="b"/>
              <a:pathLst>
                <a:path w="129" h="125">
                  <a:moveTo>
                    <a:pt x="119" y="51"/>
                  </a:moveTo>
                  <a:cubicBezTo>
                    <a:pt x="117" y="44"/>
                    <a:pt x="115" y="38"/>
                    <a:pt x="111" y="32"/>
                  </a:cubicBezTo>
                  <a:cubicBezTo>
                    <a:pt x="118" y="25"/>
                    <a:pt x="118" y="25"/>
                    <a:pt x="118" y="25"/>
                  </a:cubicBezTo>
                  <a:cubicBezTo>
                    <a:pt x="102" y="9"/>
                    <a:pt x="102" y="9"/>
                    <a:pt x="102" y="9"/>
                  </a:cubicBezTo>
                  <a:cubicBezTo>
                    <a:pt x="95" y="16"/>
                    <a:pt x="95" y="16"/>
                    <a:pt x="95" y="16"/>
                  </a:cubicBezTo>
                  <a:cubicBezTo>
                    <a:pt x="89" y="12"/>
                    <a:pt x="82" y="10"/>
                    <a:pt x="76" y="8"/>
                  </a:cubicBezTo>
                  <a:cubicBezTo>
                    <a:pt x="76" y="0"/>
                    <a:pt x="76" y="0"/>
                    <a:pt x="76" y="0"/>
                  </a:cubicBezTo>
                  <a:cubicBezTo>
                    <a:pt x="53" y="0"/>
                    <a:pt x="53" y="0"/>
                    <a:pt x="53" y="0"/>
                  </a:cubicBezTo>
                  <a:cubicBezTo>
                    <a:pt x="53" y="8"/>
                    <a:pt x="53" y="8"/>
                    <a:pt x="53" y="8"/>
                  </a:cubicBezTo>
                  <a:cubicBezTo>
                    <a:pt x="46" y="10"/>
                    <a:pt x="40" y="13"/>
                    <a:pt x="35" y="16"/>
                  </a:cubicBezTo>
                  <a:cubicBezTo>
                    <a:pt x="27" y="8"/>
                    <a:pt x="27" y="8"/>
                    <a:pt x="27" y="8"/>
                  </a:cubicBezTo>
                  <a:cubicBezTo>
                    <a:pt x="11" y="25"/>
                    <a:pt x="11" y="25"/>
                    <a:pt x="11" y="25"/>
                  </a:cubicBezTo>
                  <a:cubicBezTo>
                    <a:pt x="18" y="32"/>
                    <a:pt x="18" y="32"/>
                    <a:pt x="18" y="32"/>
                  </a:cubicBezTo>
                  <a:cubicBezTo>
                    <a:pt x="15" y="38"/>
                    <a:pt x="12" y="44"/>
                    <a:pt x="11" y="51"/>
                  </a:cubicBezTo>
                  <a:cubicBezTo>
                    <a:pt x="0" y="51"/>
                    <a:pt x="0" y="51"/>
                    <a:pt x="0" y="51"/>
                  </a:cubicBezTo>
                  <a:cubicBezTo>
                    <a:pt x="0" y="74"/>
                    <a:pt x="0" y="74"/>
                    <a:pt x="0" y="74"/>
                  </a:cubicBezTo>
                  <a:cubicBezTo>
                    <a:pt x="11" y="74"/>
                    <a:pt x="11" y="74"/>
                    <a:pt x="11" y="74"/>
                  </a:cubicBezTo>
                  <a:cubicBezTo>
                    <a:pt x="12" y="80"/>
                    <a:pt x="15" y="87"/>
                    <a:pt x="19" y="92"/>
                  </a:cubicBezTo>
                  <a:cubicBezTo>
                    <a:pt x="11" y="99"/>
                    <a:pt x="11" y="99"/>
                    <a:pt x="11" y="99"/>
                  </a:cubicBezTo>
                  <a:cubicBezTo>
                    <a:pt x="28" y="115"/>
                    <a:pt x="28" y="115"/>
                    <a:pt x="28" y="115"/>
                  </a:cubicBezTo>
                  <a:cubicBezTo>
                    <a:pt x="35" y="108"/>
                    <a:pt x="35" y="108"/>
                    <a:pt x="35" y="108"/>
                  </a:cubicBezTo>
                  <a:cubicBezTo>
                    <a:pt x="40" y="112"/>
                    <a:pt x="46" y="114"/>
                    <a:pt x="53" y="116"/>
                  </a:cubicBezTo>
                  <a:cubicBezTo>
                    <a:pt x="53" y="125"/>
                    <a:pt x="53" y="125"/>
                    <a:pt x="53" y="125"/>
                  </a:cubicBezTo>
                  <a:cubicBezTo>
                    <a:pt x="76" y="125"/>
                    <a:pt x="76" y="125"/>
                    <a:pt x="76" y="125"/>
                  </a:cubicBezTo>
                  <a:cubicBezTo>
                    <a:pt x="76" y="116"/>
                    <a:pt x="76" y="116"/>
                    <a:pt x="76" y="116"/>
                  </a:cubicBezTo>
                  <a:cubicBezTo>
                    <a:pt x="82" y="114"/>
                    <a:pt x="89" y="112"/>
                    <a:pt x="94" y="108"/>
                  </a:cubicBezTo>
                  <a:cubicBezTo>
                    <a:pt x="101" y="115"/>
                    <a:pt x="101" y="115"/>
                    <a:pt x="101" y="115"/>
                  </a:cubicBezTo>
                  <a:cubicBezTo>
                    <a:pt x="118" y="99"/>
                    <a:pt x="118" y="99"/>
                    <a:pt x="118" y="99"/>
                  </a:cubicBezTo>
                  <a:cubicBezTo>
                    <a:pt x="111" y="92"/>
                    <a:pt x="111" y="92"/>
                    <a:pt x="111" y="92"/>
                  </a:cubicBezTo>
                  <a:cubicBezTo>
                    <a:pt x="114" y="87"/>
                    <a:pt x="117" y="81"/>
                    <a:pt x="119" y="74"/>
                  </a:cubicBezTo>
                  <a:cubicBezTo>
                    <a:pt x="129" y="74"/>
                    <a:pt x="129" y="74"/>
                    <a:pt x="129" y="74"/>
                  </a:cubicBezTo>
                  <a:cubicBezTo>
                    <a:pt x="129" y="51"/>
                    <a:pt x="129" y="51"/>
                    <a:pt x="129" y="51"/>
                  </a:cubicBezTo>
                  <a:lnTo>
                    <a:pt x="119" y="51"/>
                  </a:lnTo>
                  <a:close/>
                  <a:moveTo>
                    <a:pt x="65" y="101"/>
                  </a:moveTo>
                  <a:cubicBezTo>
                    <a:pt x="43" y="101"/>
                    <a:pt x="26" y="84"/>
                    <a:pt x="26" y="62"/>
                  </a:cubicBezTo>
                  <a:cubicBezTo>
                    <a:pt x="26" y="41"/>
                    <a:pt x="43" y="23"/>
                    <a:pt x="65" y="23"/>
                  </a:cubicBezTo>
                  <a:cubicBezTo>
                    <a:pt x="86" y="23"/>
                    <a:pt x="104" y="41"/>
                    <a:pt x="104" y="62"/>
                  </a:cubicBezTo>
                  <a:cubicBezTo>
                    <a:pt x="104" y="84"/>
                    <a:pt x="86" y="101"/>
                    <a:pt x="65" y="10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5" name="Freeform 366"/>
            <p:cNvSpPr>
              <a:spLocks noEditPoints="1"/>
            </p:cNvSpPr>
            <p:nvPr/>
          </p:nvSpPr>
          <p:spPr bwMode="auto">
            <a:xfrm>
              <a:off x="3125788" y="3184526"/>
              <a:ext cx="125413" cy="123825"/>
            </a:xfrm>
            <a:custGeom>
              <a:avLst/>
              <a:gdLst/>
              <a:ahLst/>
              <a:cxnLst>
                <a:cxn ang="0">
                  <a:pos x="29" y="0"/>
                </a:cxn>
                <a:cxn ang="0">
                  <a:pos x="0" y="29"/>
                </a:cxn>
                <a:cxn ang="0">
                  <a:pos x="29" y="58"/>
                </a:cxn>
                <a:cxn ang="0">
                  <a:pos x="59" y="29"/>
                </a:cxn>
                <a:cxn ang="0">
                  <a:pos x="29" y="0"/>
                </a:cxn>
                <a:cxn ang="0">
                  <a:pos x="29" y="49"/>
                </a:cxn>
                <a:cxn ang="0">
                  <a:pos x="9" y="29"/>
                </a:cxn>
                <a:cxn ang="0">
                  <a:pos x="29" y="9"/>
                </a:cxn>
                <a:cxn ang="0">
                  <a:pos x="50" y="29"/>
                </a:cxn>
                <a:cxn ang="0">
                  <a:pos x="29" y="49"/>
                </a:cxn>
              </a:cxnLst>
              <a:rect l="0" t="0" r="r" b="b"/>
              <a:pathLst>
                <a:path w="59" h="58">
                  <a:moveTo>
                    <a:pt x="29" y="0"/>
                  </a:moveTo>
                  <a:cubicBezTo>
                    <a:pt x="13" y="0"/>
                    <a:pt x="0" y="13"/>
                    <a:pt x="0" y="29"/>
                  </a:cubicBezTo>
                  <a:cubicBezTo>
                    <a:pt x="0" y="45"/>
                    <a:pt x="13" y="58"/>
                    <a:pt x="29" y="58"/>
                  </a:cubicBezTo>
                  <a:cubicBezTo>
                    <a:pt x="46" y="58"/>
                    <a:pt x="59" y="45"/>
                    <a:pt x="59" y="29"/>
                  </a:cubicBezTo>
                  <a:cubicBezTo>
                    <a:pt x="59" y="13"/>
                    <a:pt x="46" y="0"/>
                    <a:pt x="29" y="0"/>
                  </a:cubicBezTo>
                  <a:close/>
                  <a:moveTo>
                    <a:pt x="29" y="49"/>
                  </a:moveTo>
                  <a:cubicBezTo>
                    <a:pt x="18" y="49"/>
                    <a:pt x="9" y="40"/>
                    <a:pt x="9" y="29"/>
                  </a:cubicBezTo>
                  <a:cubicBezTo>
                    <a:pt x="9" y="18"/>
                    <a:pt x="18" y="9"/>
                    <a:pt x="29" y="9"/>
                  </a:cubicBezTo>
                  <a:cubicBezTo>
                    <a:pt x="41" y="9"/>
                    <a:pt x="50" y="18"/>
                    <a:pt x="50" y="29"/>
                  </a:cubicBezTo>
                  <a:cubicBezTo>
                    <a:pt x="50" y="40"/>
                    <a:pt x="41" y="49"/>
                    <a:pt x="29" y="4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6" name="Oval 367"/>
            <p:cNvSpPr>
              <a:spLocks noChangeArrowheads="1"/>
            </p:cNvSpPr>
            <p:nvPr/>
          </p:nvSpPr>
          <p:spPr bwMode="auto">
            <a:xfrm>
              <a:off x="3167063" y="3224213"/>
              <a:ext cx="44450" cy="42863"/>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137" name="Group 426"/>
          <p:cNvGrpSpPr/>
          <p:nvPr/>
        </p:nvGrpSpPr>
        <p:grpSpPr>
          <a:xfrm>
            <a:off x="15214305" y="8863559"/>
            <a:ext cx="943768" cy="856990"/>
            <a:chOff x="6461126" y="2460626"/>
            <a:chExt cx="276225" cy="250826"/>
          </a:xfrm>
          <a:solidFill>
            <a:schemeClr val="accent4"/>
          </a:solidFill>
        </p:grpSpPr>
        <p:sp>
          <p:nvSpPr>
            <p:cNvPr id="138" name="Freeform 257"/>
            <p:cNvSpPr>
              <a:spLocks/>
            </p:cNvSpPr>
            <p:nvPr/>
          </p:nvSpPr>
          <p:spPr bwMode="auto">
            <a:xfrm>
              <a:off x="6472238" y="2460626"/>
              <a:ext cx="265113" cy="169863"/>
            </a:xfrm>
            <a:custGeom>
              <a:avLst/>
              <a:gdLst/>
              <a:ahLst/>
              <a:cxnLst>
                <a:cxn ang="0">
                  <a:pos x="58" y="18"/>
                </a:cxn>
                <a:cxn ang="0">
                  <a:pos x="98" y="56"/>
                </a:cxn>
                <a:cxn ang="0">
                  <a:pos x="90" y="56"/>
                </a:cxn>
                <a:cxn ang="0">
                  <a:pos x="107" y="80"/>
                </a:cxn>
                <a:cxn ang="0">
                  <a:pos x="125" y="56"/>
                </a:cxn>
                <a:cxn ang="0">
                  <a:pos x="117" y="56"/>
                </a:cxn>
                <a:cxn ang="0">
                  <a:pos x="58" y="0"/>
                </a:cxn>
                <a:cxn ang="0">
                  <a:pos x="0" y="46"/>
                </a:cxn>
                <a:cxn ang="0">
                  <a:pos x="19" y="46"/>
                </a:cxn>
                <a:cxn ang="0">
                  <a:pos x="58" y="18"/>
                </a:cxn>
              </a:cxnLst>
              <a:rect l="0" t="0" r="r" b="b"/>
              <a:pathLst>
                <a:path w="125" h="80">
                  <a:moveTo>
                    <a:pt x="58" y="18"/>
                  </a:moveTo>
                  <a:cubicBezTo>
                    <a:pt x="79" y="18"/>
                    <a:pt x="97" y="35"/>
                    <a:pt x="98" y="56"/>
                  </a:cubicBezTo>
                  <a:cubicBezTo>
                    <a:pt x="90" y="56"/>
                    <a:pt x="90" y="56"/>
                    <a:pt x="90" y="56"/>
                  </a:cubicBezTo>
                  <a:cubicBezTo>
                    <a:pt x="107" y="80"/>
                    <a:pt x="107" y="80"/>
                    <a:pt x="107" y="80"/>
                  </a:cubicBezTo>
                  <a:cubicBezTo>
                    <a:pt x="125" y="56"/>
                    <a:pt x="125" y="56"/>
                    <a:pt x="125" y="56"/>
                  </a:cubicBezTo>
                  <a:cubicBezTo>
                    <a:pt x="117" y="56"/>
                    <a:pt x="117" y="56"/>
                    <a:pt x="117" y="56"/>
                  </a:cubicBezTo>
                  <a:cubicBezTo>
                    <a:pt x="115" y="25"/>
                    <a:pt x="89" y="0"/>
                    <a:pt x="58" y="0"/>
                  </a:cubicBezTo>
                  <a:cubicBezTo>
                    <a:pt x="30" y="0"/>
                    <a:pt x="6" y="19"/>
                    <a:pt x="0" y="46"/>
                  </a:cubicBezTo>
                  <a:cubicBezTo>
                    <a:pt x="19" y="46"/>
                    <a:pt x="19" y="46"/>
                    <a:pt x="19" y="46"/>
                  </a:cubicBezTo>
                  <a:cubicBezTo>
                    <a:pt x="24" y="30"/>
                    <a:pt x="40" y="18"/>
                    <a:pt x="58" y="18"/>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9" name="Freeform 258"/>
            <p:cNvSpPr>
              <a:spLocks/>
            </p:cNvSpPr>
            <p:nvPr/>
          </p:nvSpPr>
          <p:spPr bwMode="auto">
            <a:xfrm>
              <a:off x="6461126" y="2579689"/>
              <a:ext cx="244475" cy="131763"/>
            </a:xfrm>
            <a:custGeom>
              <a:avLst/>
              <a:gdLst/>
              <a:ahLst/>
              <a:cxnLst>
                <a:cxn ang="0">
                  <a:pos x="63" y="44"/>
                </a:cxn>
                <a:cxn ang="0">
                  <a:pos x="28" y="24"/>
                </a:cxn>
                <a:cxn ang="0">
                  <a:pos x="34" y="24"/>
                </a:cxn>
                <a:cxn ang="0">
                  <a:pos x="17" y="0"/>
                </a:cxn>
                <a:cxn ang="0">
                  <a:pos x="0" y="24"/>
                </a:cxn>
                <a:cxn ang="0">
                  <a:pos x="8" y="24"/>
                </a:cxn>
                <a:cxn ang="0">
                  <a:pos x="63" y="62"/>
                </a:cxn>
                <a:cxn ang="0">
                  <a:pos x="115" y="31"/>
                </a:cxn>
                <a:cxn ang="0">
                  <a:pos x="92" y="31"/>
                </a:cxn>
                <a:cxn ang="0">
                  <a:pos x="63" y="44"/>
                </a:cxn>
              </a:cxnLst>
              <a:rect l="0" t="0" r="r" b="b"/>
              <a:pathLst>
                <a:path w="115" h="62">
                  <a:moveTo>
                    <a:pt x="63" y="44"/>
                  </a:moveTo>
                  <a:cubicBezTo>
                    <a:pt x="48" y="44"/>
                    <a:pt x="35" y="36"/>
                    <a:pt x="28" y="24"/>
                  </a:cubicBezTo>
                  <a:cubicBezTo>
                    <a:pt x="34" y="24"/>
                    <a:pt x="34" y="24"/>
                    <a:pt x="34" y="24"/>
                  </a:cubicBezTo>
                  <a:cubicBezTo>
                    <a:pt x="17" y="0"/>
                    <a:pt x="17" y="0"/>
                    <a:pt x="17" y="0"/>
                  </a:cubicBezTo>
                  <a:cubicBezTo>
                    <a:pt x="0" y="24"/>
                    <a:pt x="0" y="24"/>
                    <a:pt x="0" y="24"/>
                  </a:cubicBezTo>
                  <a:cubicBezTo>
                    <a:pt x="8" y="24"/>
                    <a:pt x="8" y="24"/>
                    <a:pt x="8" y="24"/>
                  </a:cubicBezTo>
                  <a:cubicBezTo>
                    <a:pt x="16" y="46"/>
                    <a:pt x="38" y="62"/>
                    <a:pt x="63" y="62"/>
                  </a:cubicBezTo>
                  <a:cubicBezTo>
                    <a:pt x="85" y="62"/>
                    <a:pt x="105" y="49"/>
                    <a:pt x="115" y="31"/>
                  </a:cubicBezTo>
                  <a:cubicBezTo>
                    <a:pt x="92" y="31"/>
                    <a:pt x="92" y="31"/>
                    <a:pt x="92" y="31"/>
                  </a:cubicBezTo>
                  <a:cubicBezTo>
                    <a:pt x="85" y="39"/>
                    <a:pt x="74" y="44"/>
                    <a:pt x="63" y="44"/>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40" name="Freeform 259"/>
            <p:cNvSpPr>
              <a:spLocks/>
            </p:cNvSpPr>
            <p:nvPr/>
          </p:nvSpPr>
          <p:spPr bwMode="auto">
            <a:xfrm>
              <a:off x="6559551" y="2525714"/>
              <a:ext cx="65088" cy="120650"/>
            </a:xfrm>
            <a:custGeom>
              <a:avLst/>
              <a:gdLst/>
              <a:ahLst/>
              <a:cxnLst>
                <a:cxn ang="0">
                  <a:pos x="19" y="57"/>
                </a:cxn>
                <a:cxn ang="0">
                  <a:pos x="19" y="50"/>
                </a:cxn>
                <a:cxn ang="0">
                  <a:pos x="31" y="37"/>
                </a:cxn>
                <a:cxn ang="0">
                  <a:pos x="20" y="24"/>
                </a:cxn>
                <a:cxn ang="0">
                  <a:pos x="11" y="18"/>
                </a:cxn>
                <a:cxn ang="0">
                  <a:pos x="17" y="14"/>
                </a:cxn>
                <a:cxn ang="0">
                  <a:pos x="27" y="16"/>
                </a:cxn>
                <a:cxn ang="0">
                  <a:pos x="29" y="9"/>
                </a:cxn>
                <a:cxn ang="0">
                  <a:pos x="19" y="6"/>
                </a:cxn>
                <a:cxn ang="0">
                  <a:pos x="19" y="0"/>
                </a:cxn>
                <a:cxn ang="0">
                  <a:pos x="12" y="0"/>
                </a:cxn>
                <a:cxn ang="0">
                  <a:pos x="12" y="7"/>
                </a:cxn>
                <a:cxn ang="0">
                  <a:pos x="1" y="19"/>
                </a:cxn>
                <a:cxn ang="0">
                  <a:pos x="13" y="32"/>
                </a:cxn>
                <a:cxn ang="0">
                  <a:pos x="21" y="38"/>
                </a:cxn>
                <a:cxn ang="0">
                  <a:pos x="14" y="42"/>
                </a:cxn>
                <a:cxn ang="0">
                  <a:pos x="2" y="39"/>
                </a:cxn>
                <a:cxn ang="0">
                  <a:pos x="0" y="47"/>
                </a:cxn>
                <a:cxn ang="0">
                  <a:pos x="12" y="50"/>
                </a:cxn>
                <a:cxn ang="0">
                  <a:pos x="12" y="57"/>
                </a:cxn>
                <a:cxn ang="0">
                  <a:pos x="19" y="57"/>
                </a:cxn>
              </a:cxnLst>
              <a:rect l="0" t="0" r="r" b="b"/>
              <a:pathLst>
                <a:path w="31" h="57">
                  <a:moveTo>
                    <a:pt x="19" y="57"/>
                  </a:moveTo>
                  <a:cubicBezTo>
                    <a:pt x="19" y="50"/>
                    <a:pt x="19" y="50"/>
                    <a:pt x="19" y="50"/>
                  </a:cubicBezTo>
                  <a:cubicBezTo>
                    <a:pt x="27" y="48"/>
                    <a:pt x="31" y="43"/>
                    <a:pt x="31" y="37"/>
                  </a:cubicBezTo>
                  <a:cubicBezTo>
                    <a:pt x="31" y="31"/>
                    <a:pt x="28" y="27"/>
                    <a:pt x="20" y="24"/>
                  </a:cubicBezTo>
                  <a:cubicBezTo>
                    <a:pt x="14" y="22"/>
                    <a:pt x="11" y="20"/>
                    <a:pt x="11" y="18"/>
                  </a:cubicBezTo>
                  <a:cubicBezTo>
                    <a:pt x="11" y="16"/>
                    <a:pt x="13" y="14"/>
                    <a:pt x="17" y="14"/>
                  </a:cubicBezTo>
                  <a:cubicBezTo>
                    <a:pt x="22" y="14"/>
                    <a:pt x="26" y="16"/>
                    <a:pt x="27" y="16"/>
                  </a:cubicBezTo>
                  <a:cubicBezTo>
                    <a:pt x="29" y="9"/>
                    <a:pt x="29" y="9"/>
                    <a:pt x="29" y="9"/>
                  </a:cubicBezTo>
                  <a:cubicBezTo>
                    <a:pt x="27" y="8"/>
                    <a:pt x="24" y="6"/>
                    <a:pt x="19" y="6"/>
                  </a:cubicBezTo>
                  <a:cubicBezTo>
                    <a:pt x="19" y="0"/>
                    <a:pt x="19" y="0"/>
                    <a:pt x="19" y="0"/>
                  </a:cubicBezTo>
                  <a:cubicBezTo>
                    <a:pt x="12" y="0"/>
                    <a:pt x="12" y="0"/>
                    <a:pt x="12" y="0"/>
                  </a:cubicBezTo>
                  <a:cubicBezTo>
                    <a:pt x="12" y="7"/>
                    <a:pt x="12" y="7"/>
                    <a:pt x="12" y="7"/>
                  </a:cubicBezTo>
                  <a:cubicBezTo>
                    <a:pt x="5" y="8"/>
                    <a:pt x="1" y="13"/>
                    <a:pt x="1" y="19"/>
                  </a:cubicBezTo>
                  <a:cubicBezTo>
                    <a:pt x="1" y="26"/>
                    <a:pt x="6" y="29"/>
                    <a:pt x="13" y="32"/>
                  </a:cubicBezTo>
                  <a:cubicBezTo>
                    <a:pt x="18" y="34"/>
                    <a:pt x="21" y="35"/>
                    <a:pt x="21" y="38"/>
                  </a:cubicBezTo>
                  <a:cubicBezTo>
                    <a:pt x="21" y="41"/>
                    <a:pt x="18" y="42"/>
                    <a:pt x="14" y="42"/>
                  </a:cubicBezTo>
                  <a:cubicBezTo>
                    <a:pt x="9" y="42"/>
                    <a:pt x="5" y="41"/>
                    <a:pt x="2" y="39"/>
                  </a:cubicBezTo>
                  <a:cubicBezTo>
                    <a:pt x="0" y="47"/>
                    <a:pt x="0" y="47"/>
                    <a:pt x="0" y="47"/>
                  </a:cubicBezTo>
                  <a:cubicBezTo>
                    <a:pt x="3" y="49"/>
                    <a:pt x="7" y="50"/>
                    <a:pt x="12" y="50"/>
                  </a:cubicBezTo>
                  <a:cubicBezTo>
                    <a:pt x="12" y="57"/>
                    <a:pt x="12" y="57"/>
                    <a:pt x="12" y="57"/>
                  </a:cubicBezTo>
                  <a:lnTo>
                    <a:pt x="19" y="57"/>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141" name="TextBox 140"/>
          <p:cNvSpPr txBox="1"/>
          <p:nvPr/>
        </p:nvSpPr>
        <p:spPr>
          <a:xfrm flipH="1">
            <a:off x="16628154" y="4737883"/>
            <a:ext cx="4072599" cy="2462497"/>
          </a:xfrm>
          <a:prstGeom prst="rect">
            <a:avLst/>
          </a:prstGeom>
          <a:noFill/>
        </p:spPr>
        <p:txBody>
          <a:bodyPr wrap="square" lIns="243868" tIns="121934" rIns="243868" bIns="121934" rtlCol="0" anchor="t">
            <a:spAutoFit/>
          </a:bodyPr>
          <a:lstStyle/>
          <a:p>
            <a:pPr defTabSz="2438705">
              <a:spcBef>
                <a:spcPct val="20000"/>
              </a:spcBef>
              <a:defRPr/>
            </a:pPr>
            <a:r>
              <a:rPr lang="en-US" sz="3200" b="1" dirty="0">
                <a:solidFill>
                  <a:schemeClr val="tx1">
                    <a:lumMod val="75000"/>
                    <a:lumOff val="25000"/>
                  </a:schemeClr>
                </a:solidFill>
              </a:rPr>
              <a:t>Title Goes Here </a:t>
            </a:r>
          </a:p>
          <a:p>
            <a:pP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a:t>
            </a:r>
          </a:p>
        </p:txBody>
      </p:sp>
      <p:sp>
        <p:nvSpPr>
          <p:cNvPr id="142" name="TextBox 141"/>
          <p:cNvSpPr txBox="1"/>
          <p:nvPr/>
        </p:nvSpPr>
        <p:spPr>
          <a:xfrm>
            <a:off x="3658759" y="4737883"/>
            <a:ext cx="4072599" cy="2462497"/>
          </a:xfrm>
          <a:prstGeom prst="rect">
            <a:avLst/>
          </a:prstGeom>
          <a:noFill/>
        </p:spPr>
        <p:txBody>
          <a:bodyPr wrap="square" lIns="243868" tIns="121934" rIns="243868" bIns="121934" rtlCol="0" anchor="t">
            <a:spAutoFit/>
          </a:bodyPr>
          <a:lstStyle/>
          <a:p>
            <a:pPr algn="r" defTabSz="2438705">
              <a:spcBef>
                <a:spcPct val="20000"/>
              </a:spcBef>
              <a:defRPr/>
            </a:pPr>
            <a:r>
              <a:rPr lang="en-US" sz="3200" b="1" dirty="0">
                <a:solidFill>
                  <a:schemeClr val="tx1">
                    <a:lumMod val="75000"/>
                    <a:lumOff val="25000"/>
                  </a:schemeClr>
                </a:solidFill>
              </a:rPr>
              <a:t>Title Goes Here </a:t>
            </a:r>
          </a:p>
          <a:p>
            <a:pPr algn="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a:t>
            </a:r>
          </a:p>
        </p:txBody>
      </p:sp>
      <p:sp>
        <p:nvSpPr>
          <p:cNvPr id="143" name="TextBox 142"/>
          <p:cNvSpPr txBox="1"/>
          <p:nvPr/>
        </p:nvSpPr>
        <p:spPr>
          <a:xfrm flipH="1">
            <a:off x="16628154" y="8471350"/>
            <a:ext cx="4072599" cy="2462497"/>
          </a:xfrm>
          <a:prstGeom prst="rect">
            <a:avLst/>
          </a:prstGeom>
          <a:noFill/>
        </p:spPr>
        <p:txBody>
          <a:bodyPr wrap="square" lIns="243868" tIns="121934" rIns="243868" bIns="121934" rtlCol="0" anchor="t">
            <a:spAutoFit/>
          </a:bodyPr>
          <a:lstStyle/>
          <a:p>
            <a:pPr defTabSz="2438705">
              <a:spcBef>
                <a:spcPct val="20000"/>
              </a:spcBef>
              <a:defRPr/>
            </a:pPr>
            <a:r>
              <a:rPr lang="en-US" sz="3200" b="1" dirty="0">
                <a:solidFill>
                  <a:schemeClr val="tx1">
                    <a:lumMod val="75000"/>
                    <a:lumOff val="25000"/>
                  </a:schemeClr>
                </a:solidFill>
              </a:rPr>
              <a:t>Title Goes Here </a:t>
            </a:r>
          </a:p>
          <a:p>
            <a:pP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a:t>
            </a:r>
          </a:p>
        </p:txBody>
      </p:sp>
      <p:sp>
        <p:nvSpPr>
          <p:cNvPr id="144" name="TextBox 143"/>
          <p:cNvSpPr txBox="1"/>
          <p:nvPr/>
        </p:nvSpPr>
        <p:spPr>
          <a:xfrm>
            <a:off x="3658759" y="8471350"/>
            <a:ext cx="4072599" cy="2462497"/>
          </a:xfrm>
          <a:prstGeom prst="rect">
            <a:avLst/>
          </a:prstGeom>
          <a:noFill/>
        </p:spPr>
        <p:txBody>
          <a:bodyPr wrap="square" lIns="243868" tIns="121934" rIns="243868" bIns="121934" rtlCol="0" anchor="t">
            <a:spAutoFit/>
          </a:bodyPr>
          <a:lstStyle/>
          <a:p>
            <a:pPr algn="r" defTabSz="2438705">
              <a:spcBef>
                <a:spcPct val="20000"/>
              </a:spcBef>
              <a:defRPr/>
            </a:pPr>
            <a:r>
              <a:rPr lang="en-US" sz="3200" b="1" dirty="0">
                <a:solidFill>
                  <a:schemeClr val="tx1">
                    <a:lumMod val="75000"/>
                    <a:lumOff val="25000"/>
                  </a:schemeClr>
                </a:solidFill>
              </a:rPr>
              <a:t>Title Goes Here </a:t>
            </a:r>
          </a:p>
          <a:p>
            <a:pPr algn="r" defTabSz="2438705">
              <a:spcBef>
                <a:spcPct val="20000"/>
              </a:spcBef>
              <a:defRPr/>
            </a:pPr>
            <a:r>
              <a:rPr lang="en-US" sz="2667" dirty="0">
                <a:solidFill>
                  <a:schemeClr val="tx1">
                    <a:lumMod val="75000"/>
                    <a:lumOff val="25000"/>
                  </a:schemeClr>
                </a:solidFill>
              </a:rPr>
              <a:t>There are many variations</a:t>
            </a:r>
            <a:br>
              <a:rPr lang="en-US" sz="2667" dirty="0">
                <a:solidFill>
                  <a:schemeClr val="tx1">
                    <a:lumMod val="75000"/>
                    <a:lumOff val="25000"/>
                  </a:schemeClr>
                </a:solidFill>
              </a:rPr>
            </a:br>
            <a:r>
              <a:rPr lang="en-US" sz="2667" dirty="0">
                <a:solidFill>
                  <a:schemeClr val="tx1">
                    <a:lumMod val="75000"/>
                    <a:lumOff val="25000"/>
                  </a:schemeClr>
                </a:solidFill>
              </a:rPr>
              <a:t>of passages lorem ipsum</a:t>
            </a:r>
          </a:p>
        </p:txBody>
      </p:sp>
    </p:spTree>
    <p:extLst>
      <p:ext uri="{BB962C8B-B14F-4D97-AF65-F5344CB8AC3E}">
        <p14:creationId xmlns:p14="http://schemas.microsoft.com/office/powerpoint/2010/main" val="2595676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500" fill="hold"/>
                                        <p:tgtEl>
                                          <p:spTgt spid="48"/>
                                        </p:tgtEl>
                                        <p:attrNameLst>
                                          <p:attrName>ppt_w</p:attrName>
                                        </p:attrNameLst>
                                      </p:cBhvr>
                                      <p:tavLst>
                                        <p:tav tm="0">
                                          <p:val>
                                            <p:fltVal val="0"/>
                                          </p:val>
                                        </p:tav>
                                        <p:tav tm="100000">
                                          <p:val>
                                            <p:strVal val="#ppt_w"/>
                                          </p:val>
                                        </p:tav>
                                      </p:tavLst>
                                    </p:anim>
                                    <p:anim calcmode="lin" valueType="num">
                                      <p:cBhvr>
                                        <p:cTn id="8" dur="500" fill="hold"/>
                                        <p:tgtEl>
                                          <p:spTgt spid="48"/>
                                        </p:tgtEl>
                                        <p:attrNameLst>
                                          <p:attrName>ppt_h</p:attrName>
                                        </p:attrNameLst>
                                      </p:cBhvr>
                                      <p:tavLst>
                                        <p:tav tm="0">
                                          <p:val>
                                            <p:fltVal val="0"/>
                                          </p:val>
                                        </p:tav>
                                        <p:tav tm="100000">
                                          <p:val>
                                            <p:strVal val="#ppt_h"/>
                                          </p:val>
                                        </p:tav>
                                      </p:tavLst>
                                    </p:anim>
                                    <p:animEffect transition="in" filter="fade">
                                      <p:cBhvr>
                                        <p:cTn id="9" dur="500"/>
                                        <p:tgtEl>
                                          <p:spTgt spid="48"/>
                                        </p:tgtEl>
                                      </p:cBhvr>
                                    </p:animEffect>
                                  </p:childTnLst>
                                </p:cTn>
                              </p:par>
                              <p:par>
                                <p:cTn id="10" presetID="53" presetClass="entr" presetSubtype="16" fill="hold" nodeType="withEffect">
                                  <p:stCondLst>
                                    <p:cond delay="0"/>
                                  </p:stCondLst>
                                  <p:childTnLst>
                                    <p:set>
                                      <p:cBhvr>
                                        <p:cTn id="11" dur="1" fill="hold">
                                          <p:stCondLst>
                                            <p:cond delay="0"/>
                                          </p:stCondLst>
                                        </p:cTn>
                                        <p:tgtEl>
                                          <p:spTgt spid="50"/>
                                        </p:tgtEl>
                                        <p:attrNameLst>
                                          <p:attrName>style.visibility</p:attrName>
                                        </p:attrNameLst>
                                      </p:cBhvr>
                                      <p:to>
                                        <p:strVal val="visible"/>
                                      </p:to>
                                    </p:set>
                                    <p:anim calcmode="lin" valueType="num">
                                      <p:cBhvr>
                                        <p:cTn id="12" dur="500" fill="hold"/>
                                        <p:tgtEl>
                                          <p:spTgt spid="50"/>
                                        </p:tgtEl>
                                        <p:attrNameLst>
                                          <p:attrName>ppt_w</p:attrName>
                                        </p:attrNameLst>
                                      </p:cBhvr>
                                      <p:tavLst>
                                        <p:tav tm="0">
                                          <p:val>
                                            <p:fltVal val="0"/>
                                          </p:val>
                                        </p:tav>
                                        <p:tav tm="100000">
                                          <p:val>
                                            <p:strVal val="#ppt_w"/>
                                          </p:val>
                                        </p:tav>
                                      </p:tavLst>
                                    </p:anim>
                                    <p:anim calcmode="lin" valueType="num">
                                      <p:cBhvr>
                                        <p:cTn id="13" dur="500" fill="hold"/>
                                        <p:tgtEl>
                                          <p:spTgt spid="50"/>
                                        </p:tgtEl>
                                        <p:attrNameLst>
                                          <p:attrName>ppt_h</p:attrName>
                                        </p:attrNameLst>
                                      </p:cBhvr>
                                      <p:tavLst>
                                        <p:tav tm="0">
                                          <p:val>
                                            <p:fltVal val="0"/>
                                          </p:val>
                                        </p:tav>
                                        <p:tav tm="100000">
                                          <p:val>
                                            <p:strVal val="#ppt_h"/>
                                          </p:val>
                                        </p:tav>
                                      </p:tavLst>
                                    </p:anim>
                                    <p:animEffect transition="in" filter="fade">
                                      <p:cBhvr>
                                        <p:cTn id="14" dur="500"/>
                                        <p:tgtEl>
                                          <p:spTgt spid="50"/>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fade">
                                      <p:cBhvr>
                                        <p:cTn id="18" dur="500"/>
                                        <p:tgtEl>
                                          <p:spTgt spid="49"/>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56"/>
                                        </p:tgtEl>
                                        <p:attrNameLst>
                                          <p:attrName>style.visibility</p:attrName>
                                        </p:attrNameLst>
                                      </p:cBhvr>
                                      <p:to>
                                        <p:strVal val="visible"/>
                                      </p:to>
                                    </p:set>
                                    <p:anim calcmode="lin" valueType="num">
                                      <p:cBhvr>
                                        <p:cTn id="22" dur="500" fill="hold"/>
                                        <p:tgtEl>
                                          <p:spTgt spid="56"/>
                                        </p:tgtEl>
                                        <p:attrNameLst>
                                          <p:attrName>ppt_w</p:attrName>
                                        </p:attrNameLst>
                                      </p:cBhvr>
                                      <p:tavLst>
                                        <p:tav tm="0">
                                          <p:val>
                                            <p:fltVal val="0"/>
                                          </p:val>
                                        </p:tav>
                                        <p:tav tm="100000">
                                          <p:val>
                                            <p:strVal val="#ppt_w"/>
                                          </p:val>
                                        </p:tav>
                                      </p:tavLst>
                                    </p:anim>
                                    <p:anim calcmode="lin" valueType="num">
                                      <p:cBhvr>
                                        <p:cTn id="23" dur="500" fill="hold"/>
                                        <p:tgtEl>
                                          <p:spTgt spid="56"/>
                                        </p:tgtEl>
                                        <p:attrNameLst>
                                          <p:attrName>ppt_h</p:attrName>
                                        </p:attrNameLst>
                                      </p:cBhvr>
                                      <p:tavLst>
                                        <p:tav tm="0">
                                          <p:val>
                                            <p:fltVal val="0"/>
                                          </p:val>
                                        </p:tav>
                                        <p:tav tm="100000">
                                          <p:val>
                                            <p:strVal val="#ppt_h"/>
                                          </p:val>
                                        </p:tav>
                                      </p:tavLst>
                                    </p:anim>
                                    <p:animEffect transition="in" filter="fade">
                                      <p:cBhvr>
                                        <p:cTn id="24" dur="500"/>
                                        <p:tgtEl>
                                          <p:spTgt spid="56"/>
                                        </p:tgtEl>
                                      </p:cBhvr>
                                    </p:animEffect>
                                  </p:childTnLst>
                                </p:cTn>
                              </p:par>
                              <p:par>
                                <p:cTn id="25" presetID="53" presetClass="entr" presetSubtype="16" fill="hold" nodeType="withEffect">
                                  <p:stCondLst>
                                    <p:cond delay="0"/>
                                  </p:stCondLst>
                                  <p:childTnLst>
                                    <p:set>
                                      <p:cBhvr>
                                        <p:cTn id="26" dur="1" fill="hold">
                                          <p:stCondLst>
                                            <p:cond delay="0"/>
                                          </p:stCondLst>
                                        </p:cTn>
                                        <p:tgtEl>
                                          <p:spTgt spid="123"/>
                                        </p:tgtEl>
                                        <p:attrNameLst>
                                          <p:attrName>style.visibility</p:attrName>
                                        </p:attrNameLst>
                                      </p:cBhvr>
                                      <p:to>
                                        <p:strVal val="visible"/>
                                      </p:to>
                                    </p:set>
                                    <p:anim calcmode="lin" valueType="num">
                                      <p:cBhvr>
                                        <p:cTn id="27" dur="500" fill="hold"/>
                                        <p:tgtEl>
                                          <p:spTgt spid="123"/>
                                        </p:tgtEl>
                                        <p:attrNameLst>
                                          <p:attrName>ppt_w</p:attrName>
                                        </p:attrNameLst>
                                      </p:cBhvr>
                                      <p:tavLst>
                                        <p:tav tm="0">
                                          <p:val>
                                            <p:fltVal val="0"/>
                                          </p:val>
                                        </p:tav>
                                        <p:tav tm="100000">
                                          <p:val>
                                            <p:strVal val="#ppt_w"/>
                                          </p:val>
                                        </p:tav>
                                      </p:tavLst>
                                    </p:anim>
                                    <p:anim calcmode="lin" valueType="num">
                                      <p:cBhvr>
                                        <p:cTn id="28" dur="500" fill="hold"/>
                                        <p:tgtEl>
                                          <p:spTgt spid="123"/>
                                        </p:tgtEl>
                                        <p:attrNameLst>
                                          <p:attrName>ppt_h</p:attrName>
                                        </p:attrNameLst>
                                      </p:cBhvr>
                                      <p:tavLst>
                                        <p:tav tm="0">
                                          <p:val>
                                            <p:fltVal val="0"/>
                                          </p:val>
                                        </p:tav>
                                        <p:tav tm="100000">
                                          <p:val>
                                            <p:strVal val="#ppt_h"/>
                                          </p:val>
                                        </p:tav>
                                      </p:tavLst>
                                    </p:anim>
                                    <p:animEffect transition="in" filter="fade">
                                      <p:cBhvr>
                                        <p:cTn id="29" dur="500"/>
                                        <p:tgtEl>
                                          <p:spTgt spid="123"/>
                                        </p:tgtEl>
                                      </p:cBhvr>
                                    </p:animEffect>
                                  </p:childTnLst>
                                </p:cTn>
                              </p:par>
                            </p:childTnLst>
                          </p:cTn>
                        </p:par>
                        <p:par>
                          <p:cTn id="30" fill="hold">
                            <p:stCondLst>
                              <p:cond delay="1500"/>
                            </p:stCondLst>
                            <p:childTnLst>
                              <p:par>
                                <p:cTn id="31" presetID="2" presetClass="entr" presetSubtype="8" fill="hold" grpId="0" nodeType="afterEffect">
                                  <p:stCondLst>
                                    <p:cond delay="0"/>
                                  </p:stCondLst>
                                  <p:childTnLst>
                                    <p:set>
                                      <p:cBhvr>
                                        <p:cTn id="32" dur="1" fill="hold">
                                          <p:stCondLst>
                                            <p:cond delay="0"/>
                                          </p:stCondLst>
                                        </p:cTn>
                                        <p:tgtEl>
                                          <p:spTgt spid="144"/>
                                        </p:tgtEl>
                                        <p:attrNameLst>
                                          <p:attrName>style.visibility</p:attrName>
                                        </p:attrNameLst>
                                      </p:cBhvr>
                                      <p:to>
                                        <p:strVal val="visible"/>
                                      </p:to>
                                    </p:set>
                                    <p:anim calcmode="lin" valueType="num">
                                      <p:cBhvr additive="base">
                                        <p:cTn id="33" dur="500" fill="hold"/>
                                        <p:tgtEl>
                                          <p:spTgt spid="144"/>
                                        </p:tgtEl>
                                        <p:attrNameLst>
                                          <p:attrName>ppt_x</p:attrName>
                                        </p:attrNameLst>
                                      </p:cBhvr>
                                      <p:tavLst>
                                        <p:tav tm="0">
                                          <p:val>
                                            <p:strVal val="0-#ppt_w/2"/>
                                          </p:val>
                                        </p:tav>
                                        <p:tav tm="100000">
                                          <p:val>
                                            <p:strVal val="#ppt_x"/>
                                          </p:val>
                                        </p:tav>
                                      </p:tavLst>
                                    </p:anim>
                                    <p:anim calcmode="lin" valueType="num">
                                      <p:cBhvr additive="base">
                                        <p:cTn id="34" dur="500" fill="hold"/>
                                        <p:tgtEl>
                                          <p:spTgt spid="144"/>
                                        </p:tgtEl>
                                        <p:attrNameLst>
                                          <p:attrName>ppt_y</p:attrName>
                                        </p:attrNameLst>
                                      </p:cBhvr>
                                      <p:tavLst>
                                        <p:tav tm="0">
                                          <p:val>
                                            <p:strVal val="#ppt_y"/>
                                          </p:val>
                                        </p:tav>
                                        <p:tav tm="100000">
                                          <p:val>
                                            <p:strVal val="#ppt_y"/>
                                          </p:val>
                                        </p:tav>
                                      </p:tavLst>
                                    </p:anim>
                                  </p:childTnLst>
                                </p:cTn>
                              </p:par>
                            </p:childTnLst>
                          </p:cTn>
                        </p:par>
                        <p:par>
                          <p:cTn id="35" fill="hold">
                            <p:stCondLst>
                              <p:cond delay="2000"/>
                            </p:stCondLst>
                            <p:childTnLst>
                              <p:par>
                                <p:cTn id="36" presetID="53" presetClass="entr" presetSubtype="16" fill="hold" nodeType="afterEffect">
                                  <p:stCondLst>
                                    <p:cond delay="0"/>
                                  </p:stCondLst>
                                  <p:childTnLst>
                                    <p:set>
                                      <p:cBhvr>
                                        <p:cTn id="37" dur="1" fill="hold">
                                          <p:stCondLst>
                                            <p:cond delay="0"/>
                                          </p:stCondLst>
                                        </p:cTn>
                                        <p:tgtEl>
                                          <p:spTgt spid="59"/>
                                        </p:tgtEl>
                                        <p:attrNameLst>
                                          <p:attrName>style.visibility</p:attrName>
                                        </p:attrNameLst>
                                      </p:cBhvr>
                                      <p:to>
                                        <p:strVal val="visible"/>
                                      </p:to>
                                    </p:set>
                                    <p:anim calcmode="lin" valueType="num">
                                      <p:cBhvr>
                                        <p:cTn id="38" dur="500" fill="hold"/>
                                        <p:tgtEl>
                                          <p:spTgt spid="59"/>
                                        </p:tgtEl>
                                        <p:attrNameLst>
                                          <p:attrName>ppt_w</p:attrName>
                                        </p:attrNameLst>
                                      </p:cBhvr>
                                      <p:tavLst>
                                        <p:tav tm="0">
                                          <p:val>
                                            <p:fltVal val="0"/>
                                          </p:val>
                                        </p:tav>
                                        <p:tav tm="100000">
                                          <p:val>
                                            <p:strVal val="#ppt_w"/>
                                          </p:val>
                                        </p:tav>
                                      </p:tavLst>
                                    </p:anim>
                                    <p:anim calcmode="lin" valueType="num">
                                      <p:cBhvr>
                                        <p:cTn id="39" dur="500" fill="hold"/>
                                        <p:tgtEl>
                                          <p:spTgt spid="59"/>
                                        </p:tgtEl>
                                        <p:attrNameLst>
                                          <p:attrName>ppt_h</p:attrName>
                                        </p:attrNameLst>
                                      </p:cBhvr>
                                      <p:tavLst>
                                        <p:tav tm="0">
                                          <p:val>
                                            <p:fltVal val="0"/>
                                          </p:val>
                                        </p:tav>
                                        <p:tav tm="100000">
                                          <p:val>
                                            <p:strVal val="#ppt_h"/>
                                          </p:val>
                                        </p:tav>
                                      </p:tavLst>
                                    </p:anim>
                                    <p:animEffect transition="in" filter="fade">
                                      <p:cBhvr>
                                        <p:cTn id="40" dur="500"/>
                                        <p:tgtEl>
                                          <p:spTgt spid="59"/>
                                        </p:tgtEl>
                                      </p:cBhvr>
                                    </p:animEffect>
                                  </p:childTnLst>
                                </p:cTn>
                              </p:par>
                              <p:par>
                                <p:cTn id="41" presetID="53" presetClass="entr" presetSubtype="16" fill="hold" nodeType="withEffect">
                                  <p:stCondLst>
                                    <p:cond delay="0"/>
                                  </p:stCondLst>
                                  <p:childTnLst>
                                    <p:set>
                                      <p:cBhvr>
                                        <p:cTn id="42" dur="1" fill="hold">
                                          <p:stCondLst>
                                            <p:cond delay="0"/>
                                          </p:stCondLst>
                                        </p:cTn>
                                        <p:tgtEl>
                                          <p:spTgt spid="106"/>
                                        </p:tgtEl>
                                        <p:attrNameLst>
                                          <p:attrName>style.visibility</p:attrName>
                                        </p:attrNameLst>
                                      </p:cBhvr>
                                      <p:to>
                                        <p:strVal val="visible"/>
                                      </p:to>
                                    </p:set>
                                    <p:anim calcmode="lin" valueType="num">
                                      <p:cBhvr>
                                        <p:cTn id="43" dur="500" fill="hold"/>
                                        <p:tgtEl>
                                          <p:spTgt spid="106"/>
                                        </p:tgtEl>
                                        <p:attrNameLst>
                                          <p:attrName>ppt_w</p:attrName>
                                        </p:attrNameLst>
                                      </p:cBhvr>
                                      <p:tavLst>
                                        <p:tav tm="0">
                                          <p:val>
                                            <p:fltVal val="0"/>
                                          </p:val>
                                        </p:tav>
                                        <p:tav tm="100000">
                                          <p:val>
                                            <p:strVal val="#ppt_w"/>
                                          </p:val>
                                        </p:tav>
                                      </p:tavLst>
                                    </p:anim>
                                    <p:anim calcmode="lin" valueType="num">
                                      <p:cBhvr>
                                        <p:cTn id="44" dur="500" fill="hold"/>
                                        <p:tgtEl>
                                          <p:spTgt spid="106"/>
                                        </p:tgtEl>
                                        <p:attrNameLst>
                                          <p:attrName>ppt_h</p:attrName>
                                        </p:attrNameLst>
                                      </p:cBhvr>
                                      <p:tavLst>
                                        <p:tav tm="0">
                                          <p:val>
                                            <p:fltVal val="0"/>
                                          </p:val>
                                        </p:tav>
                                        <p:tav tm="100000">
                                          <p:val>
                                            <p:strVal val="#ppt_h"/>
                                          </p:val>
                                        </p:tav>
                                      </p:tavLst>
                                    </p:anim>
                                    <p:animEffect transition="in" filter="fade">
                                      <p:cBhvr>
                                        <p:cTn id="45" dur="500"/>
                                        <p:tgtEl>
                                          <p:spTgt spid="106"/>
                                        </p:tgtEl>
                                      </p:cBhvr>
                                    </p:animEffect>
                                  </p:childTnLst>
                                </p:cTn>
                              </p:par>
                            </p:childTnLst>
                          </p:cTn>
                        </p:par>
                        <p:par>
                          <p:cTn id="46" fill="hold">
                            <p:stCondLst>
                              <p:cond delay="2500"/>
                            </p:stCondLst>
                            <p:childTnLst>
                              <p:par>
                                <p:cTn id="47" presetID="2" presetClass="entr" presetSubtype="8" fill="hold" grpId="0" nodeType="afterEffect">
                                  <p:stCondLst>
                                    <p:cond delay="0"/>
                                  </p:stCondLst>
                                  <p:childTnLst>
                                    <p:set>
                                      <p:cBhvr>
                                        <p:cTn id="48" dur="1" fill="hold">
                                          <p:stCondLst>
                                            <p:cond delay="0"/>
                                          </p:stCondLst>
                                        </p:cTn>
                                        <p:tgtEl>
                                          <p:spTgt spid="142"/>
                                        </p:tgtEl>
                                        <p:attrNameLst>
                                          <p:attrName>style.visibility</p:attrName>
                                        </p:attrNameLst>
                                      </p:cBhvr>
                                      <p:to>
                                        <p:strVal val="visible"/>
                                      </p:to>
                                    </p:set>
                                    <p:anim calcmode="lin" valueType="num">
                                      <p:cBhvr additive="base">
                                        <p:cTn id="49" dur="500" fill="hold"/>
                                        <p:tgtEl>
                                          <p:spTgt spid="142"/>
                                        </p:tgtEl>
                                        <p:attrNameLst>
                                          <p:attrName>ppt_x</p:attrName>
                                        </p:attrNameLst>
                                      </p:cBhvr>
                                      <p:tavLst>
                                        <p:tav tm="0">
                                          <p:val>
                                            <p:strVal val="0-#ppt_w/2"/>
                                          </p:val>
                                        </p:tav>
                                        <p:tav tm="100000">
                                          <p:val>
                                            <p:strVal val="#ppt_x"/>
                                          </p:val>
                                        </p:tav>
                                      </p:tavLst>
                                    </p:anim>
                                    <p:anim calcmode="lin" valueType="num">
                                      <p:cBhvr additive="base">
                                        <p:cTn id="50" dur="500" fill="hold"/>
                                        <p:tgtEl>
                                          <p:spTgt spid="142"/>
                                        </p:tgtEl>
                                        <p:attrNameLst>
                                          <p:attrName>ppt_y</p:attrName>
                                        </p:attrNameLst>
                                      </p:cBhvr>
                                      <p:tavLst>
                                        <p:tav tm="0">
                                          <p:val>
                                            <p:strVal val="#ppt_y"/>
                                          </p:val>
                                        </p:tav>
                                        <p:tav tm="100000">
                                          <p:val>
                                            <p:strVal val="#ppt_y"/>
                                          </p:val>
                                        </p:tav>
                                      </p:tavLst>
                                    </p:anim>
                                  </p:childTnLst>
                                </p:cTn>
                              </p:par>
                            </p:childTnLst>
                          </p:cTn>
                        </p:par>
                        <p:par>
                          <p:cTn id="51" fill="hold">
                            <p:stCondLst>
                              <p:cond delay="3000"/>
                            </p:stCondLst>
                            <p:childTnLst>
                              <p:par>
                                <p:cTn id="52" presetID="53" presetClass="entr" presetSubtype="16" fill="hold" nodeType="afterEffect">
                                  <p:stCondLst>
                                    <p:cond delay="0"/>
                                  </p:stCondLst>
                                  <p:childTnLst>
                                    <p:set>
                                      <p:cBhvr>
                                        <p:cTn id="53" dur="1" fill="hold">
                                          <p:stCondLst>
                                            <p:cond delay="0"/>
                                          </p:stCondLst>
                                        </p:cTn>
                                        <p:tgtEl>
                                          <p:spTgt spid="100"/>
                                        </p:tgtEl>
                                        <p:attrNameLst>
                                          <p:attrName>style.visibility</p:attrName>
                                        </p:attrNameLst>
                                      </p:cBhvr>
                                      <p:to>
                                        <p:strVal val="visible"/>
                                      </p:to>
                                    </p:set>
                                    <p:anim calcmode="lin" valueType="num">
                                      <p:cBhvr>
                                        <p:cTn id="54" dur="500" fill="hold"/>
                                        <p:tgtEl>
                                          <p:spTgt spid="100"/>
                                        </p:tgtEl>
                                        <p:attrNameLst>
                                          <p:attrName>ppt_w</p:attrName>
                                        </p:attrNameLst>
                                      </p:cBhvr>
                                      <p:tavLst>
                                        <p:tav tm="0">
                                          <p:val>
                                            <p:fltVal val="0"/>
                                          </p:val>
                                        </p:tav>
                                        <p:tav tm="100000">
                                          <p:val>
                                            <p:strVal val="#ppt_w"/>
                                          </p:val>
                                        </p:tav>
                                      </p:tavLst>
                                    </p:anim>
                                    <p:anim calcmode="lin" valueType="num">
                                      <p:cBhvr>
                                        <p:cTn id="55" dur="500" fill="hold"/>
                                        <p:tgtEl>
                                          <p:spTgt spid="100"/>
                                        </p:tgtEl>
                                        <p:attrNameLst>
                                          <p:attrName>ppt_h</p:attrName>
                                        </p:attrNameLst>
                                      </p:cBhvr>
                                      <p:tavLst>
                                        <p:tav tm="0">
                                          <p:val>
                                            <p:fltVal val="0"/>
                                          </p:val>
                                        </p:tav>
                                        <p:tav tm="100000">
                                          <p:val>
                                            <p:strVal val="#ppt_h"/>
                                          </p:val>
                                        </p:tav>
                                      </p:tavLst>
                                    </p:anim>
                                    <p:animEffect transition="in" filter="fade">
                                      <p:cBhvr>
                                        <p:cTn id="56" dur="500"/>
                                        <p:tgtEl>
                                          <p:spTgt spid="100"/>
                                        </p:tgtEl>
                                      </p:cBhvr>
                                    </p:animEffect>
                                  </p:childTnLst>
                                </p:cTn>
                              </p:par>
                              <p:par>
                                <p:cTn id="57" presetID="53" presetClass="entr" presetSubtype="16" fill="hold" nodeType="withEffect">
                                  <p:stCondLst>
                                    <p:cond delay="0"/>
                                  </p:stCondLst>
                                  <p:childTnLst>
                                    <p:set>
                                      <p:cBhvr>
                                        <p:cTn id="58" dur="1" fill="hold">
                                          <p:stCondLst>
                                            <p:cond delay="0"/>
                                          </p:stCondLst>
                                        </p:cTn>
                                        <p:tgtEl>
                                          <p:spTgt spid="133"/>
                                        </p:tgtEl>
                                        <p:attrNameLst>
                                          <p:attrName>style.visibility</p:attrName>
                                        </p:attrNameLst>
                                      </p:cBhvr>
                                      <p:to>
                                        <p:strVal val="visible"/>
                                      </p:to>
                                    </p:set>
                                    <p:anim calcmode="lin" valueType="num">
                                      <p:cBhvr>
                                        <p:cTn id="59" dur="500" fill="hold"/>
                                        <p:tgtEl>
                                          <p:spTgt spid="133"/>
                                        </p:tgtEl>
                                        <p:attrNameLst>
                                          <p:attrName>ppt_w</p:attrName>
                                        </p:attrNameLst>
                                      </p:cBhvr>
                                      <p:tavLst>
                                        <p:tav tm="0">
                                          <p:val>
                                            <p:fltVal val="0"/>
                                          </p:val>
                                        </p:tav>
                                        <p:tav tm="100000">
                                          <p:val>
                                            <p:strVal val="#ppt_w"/>
                                          </p:val>
                                        </p:tav>
                                      </p:tavLst>
                                    </p:anim>
                                    <p:anim calcmode="lin" valueType="num">
                                      <p:cBhvr>
                                        <p:cTn id="60" dur="500" fill="hold"/>
                                        <p:tgtEl>
                                          <p:spTgt spid="133"/>
                                        </p:tgtEl>
                                        <p:attrNameLst>
                                          <p:attrName>ppt_h</p:attrName>
                                        </p:attrNameLst>
                                      </p:cBhvr>
                                      <p:tavLst>
                                        <p:tav tm="0">
                                          <p:val>
                                            <p:fltVal val="0"/>
                                          </p:val>
                                        </p:tav>
                                        <p:tav tm="100000">
                                          <p:val>
                                            <p:strVal val="#ppt_h"/>
                                          </p:val>
                                        </p:tav>
                                      </p:tavLst>
                                    </p:anim>
                                    <p:animEffect transition="in" filter="fade">
                                      <p:cBhvr>
                                        <p:cTn id="61" dur="500"/>
                                        <p:tgtEl>
                                          <p:spTgt spid="133"/>
                                        </p:tgtEl>
                                      </p:cBhvr>
                                    </p:animEffect>
                                  </p:childTnLst>
                                </p:cTn>
                              </p:par>
                            </p:childTnLst>
                          </p:cTn>
                        </p:par>
                        <p:par>
                          <p:cTn id="62" fill="hold">
                            <p:stCondLst>
                              <p:cond delay="3500"/>
                            </p:stCondLst>
                            <p:childTnLst>
                              <p:par>
                                <p:cTn id="63" presetID="2" presetClass="entr" presetSubtype="2" fill="hold" grpId="0" nodeType="afterEffect">
                                  <p:stCondLst>
                                    <p:cond delay="0"/>
                                  </p:stCondLst>
                                  <p:childTnLst>
                                    <p:set>
                                      <p:cBhvr>
                                        <p:cTn id="64" dur="1" fill="hold">
                                          <p:stCondLst>
                                            <p:cond delay="0"/>
                                          </p:stCondLst>
                                        </p:cTn>
                                        <p:tgtEl>
                                          <p:spTgt spid="141"/>
                                        </p:tgtEl>
                                        <p:attrNameLst>
                                          <p:attrName>style.visibility</p:attrName>
                                        </p:attrNameLst>
                                      </p:cBhvr>
                                      <p:to>
                                        <p:strVal val="visible"/>
                                      </p:to>
                                    </p:set>
                                    <p:anim calcmode="lin" valueType="num">
                                      <p:cBhvr additive="base">
                                        <p:cTn id="65" dur="500" fill="hold"/>
                                        <p:tgtEl>
                                          <p:spTgt spid="141"/>
                                        </p:tgtEl>
                                        <p:attrNameLst>
                                          <p:attrName>ppt_x</p:attrName>
                                        </p:attrNameLst>
                                      </p:cBhvr>
                                      <p:tavLst>
                                        <p:tav tm="0">
                                          <p:val>
                                            <p:strVal val="1+#ppt_w/2"/>
                                          </p:val>
                                        </p:tav>
                                        <p:tav tm="100000">
                                          <p:val>
                                            <p:strVal val="#ppt_x"/>
                                          </p:val>
                                        </p:tav>
                                      </p:tavLst>
                                    </p:anim>
                                    <p:anim calcmode="lin" valueType="num">
                                      <p:cBhvr additive="base">
                                        <p:cTn id="66" dur="500" fill="hold"/>
                                        <p:tgtEl>
                                          <p:spTgt spid="141"/>
                                        </p:tgtEl>
                                        <p:attrNameLst>
                                          <p:attrName>ppt_y</p:attrName>
                                        </p:attrNameLst>
                                      </p:cBhvr>
                                      <p:tavLst>
                                        <p:tav tm="0">
                                          <p:val>
                                            <p:strVal val="#ppt_y"/>
                                          </p:val>
                                        </p:tav>
                                        <p:tav tm="100000">
                                          <p:val>
                                            <p:strVal val="#ppt_y"/>
                                          </p:val>
                                        </p:tav>
                                      </p:tavLst>
                                    </p:anim>
                                  </p:childTnLst>
                                </p:cTn>
                              </p:par>
                            </p:childTnLst>
                          </p:cTn>
                        </p:par>
                        <p:par>
                          <p:cTn id="67" fill="hold">
                            <p:stCondLst>
                              <p:cond delay="4000"/>
                            </p:stCondLst>
                            <p:childTnLst>
                              <p:par>
                                <p:cTn id="68" presetID="53" presetClass="entr" presetSubtype="16" fill="hold" nodeType="afterEffect">
                                  <p:stCondLst>
                                    <p:cond delay="0"/>
                                  </p:stCondLst>
                                  <p:childTnLst>
                                    <p:set>
                                      <p:cBhvr>
                                        <p:cTn id="69" dur="1" fill="hold">
                                          <p:stCondLst>
                                            <p:cond delay="0"/>
                                          </p:stCondLst>
                                        </p:cTn>
                                        <p:tgtEl>
                                          <p:spTgt spid="103"/>
                                        </p:tgtEl>
                                        <p:attrNameLst>
                                          <p:attrName>style.visibility</p:attrName>
                                        </p:attrNameLst>
                                      </p:cBhvr>
                                      <p:to>
                                        <p:strVal val="visible"/>
                                      </p:to>
                                    </p:set>
                                    <p:anim calcmode="lin" valueType="num">
                                      <p:cBhvr>
                                        <p:cTn id="70" dur="500" fill="hold"/>
                                        <p:tgtEl>
                                          <p:spTgt spid="103"/>
                                        </p:tgtEl>
                                        <p:attrNameLst>
                                          <p:attrName>ppt_w</p:attrName>
                                        </p:attrNameLst>
                                      </p:cBhvr>
                                      <p:tavLst>
                                        <p:tav tm="0">
                                          <p:val>
                                            <p:fltVal val="0"/>
                                          </p:val>
                                        </p:tav>
                                        <p:tav tm="100000">
                                          <p:val>
                                            <p:strVal val="#ppt_w"/>
                                          </p:val>
                                        </p:tav>
                                      </p:tavLst>
                                    </p:anim>
                                    <p:anim calcmode="lin" valueType="num">
                                      <p:cBhvr>
                                        <p:cTn id="71" dur="500" fill="hold"/>
                                        <p:tgtEl>
                                          <p:spTgt spid="103"/>
                                        </p:tgtEl>
                                        <p:attrNameLst>
                                          <p:attrName>ppt_h</p:attrName>
                                        </p:attrNameLst>
                                      </p:cBhvr>
                                      <p:tavLst>
                                        <p:tav tm="0">
                                          <p:val>
                                            <p:fltVal val="0"/>
                                          </p:val>
                                        </p:tav>
                                        <p:tav tm="100000">
                                          <p:val>
                                            <p:strVal val="#ppt_h"/>
                                          </p:val>
                                        </p:tav>
                                      </p:tavLst>
                                    </p:anim>
                                    <p:animEffect transition="in" filter="fade">
                                      <p:cBhvr>
                                        <p:cTn id="72" dur="500"/>
                                        <p:tgtEl>
                                          <p:spTgt spid="103"/>
                                        </p:tgtEl>
                                      </p:cBhvr>
                                    </p:animEffect>
                                  </p:childTnLst>
                                </p:cTn>
                              </p:par>
                              <p:par>
                                <p:cTn id="73" presetID="53" presetClass="entr" presetSubtype="16" fill="hold" nodeType="withEffect">
                                  <p:stCondLst>
                                    <p:cond delay="0"/>
                                  </p:stCondLst>
                                  <p:childTnLst>
                                    <p:set>
                                      <p:cBhvr>
                                        <p:cTn id="74" dur="1" fill="hold">
                                          <p:stCondLst>
                                            <p:cond delay="0"/>
                                          </p:stCondLst>
                                        </p:cTn>
                                        <p:tgtEl>
                                          <p:spTgt spid="137"/>
                                        </p:tgtEl>
                                        <p:attrNameLst>
                                          <p:attrName>style.visibility</p:attrName>
                                        </p:attrNameLst>
                                      </p:cBhvr>
                                      <p:to>
                                        <p:strVal val="visible"/>
                                      </p:to>
                                    </p:set>
                                    <p:anim calcmode="lin" valueType="num">
                                      <p:cBhvr>
                                        <p:cTn id="75" dur="500" fill="hold"/>
                                        <p:tgtEl>
                                          <p:spTgt spid="137"/>
                                        </p:tgtEl>
                                        <p:attrNameLst>
                                          <p:attrName>ppt_w</p:attrName>
                                        </p:attrNameLst>
                                      </p:cBhvr>
                                      <p:tavLst>
                                        <p:tav tm="0">
                                          <p:val>
                                            <p:fltVal val="0"/>
                                          </p:val>
                                        </p:tav>
                                        <p:tav tm="100000">
                                          <p:val>
                                            <p:strVal val="#ppt_w"/>
                                          </p:val>
                                        </p:tav>
                                      </p:tavLst>
                                    </p:anim>
                                    <p:anim calcmode="lin" valueType="num">
                                      <p:cBhvr>
                                        <p:cTn id="76" dur="500" fill="hold"/>
                                        <p:tgtEl>
                                          <p:spTgt spid="137"/>
                                        </p:tgtEl>
                                        <p:attrNameLst>
                                          <p:attrName>ppt_h</p:attrName>
                                        </p:attrNameLst>
                                      </p:cBhvr>
                                      <p:tavLst>
                                        <p:tav tm="0">
                                          <p:val>
                                            <p:fltVal val="0"/>
                                          </p:val>
                                        </p:tav>
                                        <p:tav tm="100000">
                                          <p:val>
                                            <p:strVal val="#ppt_h"/>
                                          </p:val>
                                        </p:tav>
                                      </p:tavLst>
                                    </p:anim>
                                    <p:animEffect transition="in" filter="fade">
                                      <p:cBhvr>
                                        <p:cTn id="77" dur="500"/>
                                        <p:tgtEl>
                                          <p:spTgt spid="137"/>
                                        </p:tgtEl>
                                      </p:cBhvr>
                                    </p:animEffect>
                                  </p:childTnLst>
                                </p:cTn>
                              </p:par>
                            </p:childTnLst>
                          </p:cTn>
                        </p:par>
                        <p:par>
                          <p:cTn id="78" fill="hold">
                            <p:stCondLst>
                              <p:cond delay="4500"/>
                            </p:stCondLst>
                            <p:childTnLst>
                              <p:par>
                                <p:cTn id="79" presetID="2" presetClass="entr" presetSubtype="2" fill="hold" grpId="0" nodeType="afterEffect">
                                  <p:stCondLst>
                                    <p:cond delay="0"/>
                                  </p:stCondLst>
                                  <p:childTnLst>
                                    <p:set>
                                      <p:cBhvr>
                                        <p:cTn id="80" dur="1" fill="hold">
                                          <p:stCondLst>
                                            <p:cond delay="0"/>
                                          </p:stCondLst>
                                        </p:cTn>
                                        <p:tgtEl>
                                          <p:spTgt spid="143"/>
                                        </p:tgtEl>
                                        <p:attrNameLst>
                                          <p:attrName>style.visibility</p:attrName>
                                        </p:attrNameLst>
                                      </p:cBhvr>
                                      <p:to>
                                        <p:strVal val="visible"/>
                                      </p:to>
                                    </p:set>
                                    <p:anim calcmode="lin" valueType="num">
                                      <p:cBhvr additive="base">
                                        <p:cTn id="81" dur="500" fill="hold"/>
                                        <p:tgtEl>
                                          <p:spTgt spid="143"/>
                                        </p:tgtEl>
                                        <p:attrNameLst>
                                          <p:attrName>ppt_x</p:attrName>
                                        </p:attrNameLst>
                                      </p:cBhvr>
                                      <p:tavLst>
                                        <p:tav tm="0">
                                          <p:val>
                                            <p:strVal val="1+#ppt_w/2"/>
                                          </p:val>
                                        </p:tav>
                                        <p:tav tm="100000">
                                          <p:val>
                                            <p:strVal val="#ppt_x"/>
                                          </p:val>
                                        </p:tav>
                                      </p:tavLst>
                                    </p:anim>
                                    <p:anim calcmode="lin" valueType="num">
                                      <p:cBhvr additive="base">
                                        <p:cTn id="82" dur="500" fill="hold"/>
                                        <p:tgtEl>
                                          <p:spTgt spid="1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p:bldP spid="141" grpId="0"/>
      <p:bldP spid="142" grpId="0"/>
      <p:bldP spid="143" grpId="0"/>
      <p:bldP spid="144" grpId="0"/>
    </p:bld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4" name="Title 3"/>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65" name="Freeform 64"/>
          <p:cNvSpPr/>
          <p:nvPr/>
        </p:nvSpPr>
        <p:spPr>
          <a:xfrm>
            <a:off x="4901427" y="9029405"/>
            <a:ext cx="2319775" cy="2001752"/>
          </a:xfrm>
          <a:custGeom>
            <a:avLst/>
            <a:gdLst>
              <a:gd name="connsiteX0" fmla="*/ 0 w 869815"/>
              <a:gd name="connsiteY0" fmla="*/ 0 h 750570"/>
              <a:gd name="connsiteX1" fmla="*/ 869815 w 869815"/>
              <a:gd name="connsiteY1" fmla="*/ 0 h 750570"/>
              <a:gd name="connsiteX2" fmla="*/ 869815 w 869815"/>
              <a:gd name="connsiteY2" fmla="*/ 501650 h 750570"/>
              <a:gd name="connsiteX3" fmla="*/ 377690 w 869815"/>
              <a:gd name="connsiteY3" fmla="*/ 750570 h 750570"/>
              <a:gd name="connsiteX4" fmla="*/ 377690 w 869815"/>
              <a:gd name="connsiteY4" fmla="*/ 501650 h 750570"/>
              <a:gd name="connsiteX5" fmla="*/ 0 w 869815"/>
              <a:gd name="connsiteY5" fmla="*/ 501650 h 75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9815" h="750570">
                <a:moveTo>
                  <a:pt x="0" y="0"/>
                </a:moveTo>
                <a:lnTo>
                  <a:pt x="869815" y="0"/>
                </a:lnTo>
                <a:lnTo>
                  <a:pt x="869815" y="501650"/>
                </a:lnTo>
                <a:lnTo>
                  <a:pt x="377690" y="750570"/>
                </a:lnTo>
                <a:lnTo>
                  <a:pt x="377690" y="501650"/>
                </a:lnTo>
                <a:lnTo>
                  <a:pt x="0" y="50165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25" name="Text Placeholder 3"/>
          <p:cNvSpPr txBox="1">
            <a:spLocks/>
          </p:cNvSpPr>
          <p:nvPr/>
        </p:nvSpPr>
        <p:spPr>
          <a:xfrm>
            <a:off x="7842604" y="10349710"/>
            <a:ext cx="7431873" cy="104644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705">
              <a:spcBef>
                <a:spcPct val="20000"/>
              </a:spcBef>
              <a:defRPr/>
            </a:pPr>
            <a:r>
              <a:rPr lang="en-US" sz="2400" b="1" dirty="0">
                <a:solidFill>
                  <a:schemeClr val="tx1">
                    <a:lumMod val="75000"/>
                    <a:lumOff val="25000"/>
                  </a:schemeClr>
                </a:solidFill>
                <a:cs typeface="+mj-cs"/>
              </a:rPr>
              <a:t>Title Goes Here</a:t>
            </a:r>
          </a:p>
          <a:p>
            <a:pPr algn="l" defTabSz="2438705">
              <a:spcBef>
                <a:spcPct val="20000"/>
              </a:spcBef>
              <a:defRPr/>
            </a:pPr>
            <a:r>
              <a:rPr lang="en-US" sz="2000" dirty="0">
                <a:solidFill>
                  <a:schemeClr val="tx1">
                    <a:lumMod val="75000"/>
                    <a:lumOff val="25000"/>
                  </a:schemeClr>
                </a:solidFill>
                <a:cs typeface="+mj-cs"/>
              </a:rPr>
              <a:t>There are many variations of passages but the majority have  suffered alteration in some form by injected.</a:t>
            </a:r>
          </a:p>
        </p:txBody>
      </p:sp>
      <p:sp>
        <p:nvSpPr>
          <p:cNvPr id="29" name="Oval 28"/>
          <p:cNvSpPr/>
          <p:nvPr/>
        </p:nvSpPr>
        <p:spPr>
          <a:xfrm>
            <a:off x="4261281" y="8379737"/>
            <a:ext cx="1372241" cy="1372241"/>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b="1" dirty="0"/>
          </a:p>
        </p:txBody>
      </p:sp>
      <p:sp>
        <p:nvSpPr>
          <p:cNvPr id="66" name="Freeform 65"/>
          <p:cNvSpPr/>
          <p:nvPr/>
        </p:nvSpPr>
        <p:spPr>
          <a:xfrm>
            <a:off x="6518566" y="7360380"/>
            <a:ext cx="2319775" cy="2001752"/>
          </a:xfrm>
          <a:custGeom>
            <a:avLst/>
            <a:gdLst>
              <a:gd name="connsiteX0" fmla="*/ 0 w 869815"/>
              <a:gd name="connsiteY0" fmla="*/ 0 h 750570"/>
              <a:gd name="connsiteX1" fmla="*/ 869815 w 869815"/>
              <a:gd name="connsiteY1" fmla="*/ 0 h 750570"/>
              <a:gd name="connsiteX2" fmla="*/ 869815 w 869815"/>
              <a:gd name="connsiteY2" fmla="*/ 501650 h 750570"/>
              <a:gd name="connsiteX3" fmla="*/ 377690 w 869815"/>
              <a:gd name="connsiteY3" fmla="*/ 750570 h 750570"/>
              <a:gd name="connsiteX4" fmla="*/ 377690 w 869815"/>
              <a:gd name="connsiteY4" fmla="*/ 501650 h 750570"/>
              <a:gd name="connsiteX5" fmla="*/ 0 w 869815"/>
              <a:gd name="connsiteY5" fmla="*/ 501650 h 75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9815" h="750570">
                <a:moveTo>
                  <a:pt x="0" y="0"/>
                </a:moveTo>
                <a:lnTo>
                  <a:pt x="869815" y="0"/>
                </a:lnTo>
                <a:lnTo>
                  <a:pt x="869815" y="501650"/>
                </a:lnTo>
                <a:lnTo>
                  <a:pt x="377690" y="750570"/>
                </a:lnTo>
                <a:lnTo>
                  <a:pt x="377690" y="501650"/>
                </a:lnTo>
                <a:lnTo>
                  <a:pt x="0" y="50165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37" name="Text Placeholder 3"/>
          <p:cNvSpPr txBox="1">
            <a:spLocks/>
          </p:cNvSpPr>
          <p:nvPr/>
        </p:nvSpPr>
        <p:spPr>
          <a:xfrm>
            <a:off x="9459743" y="8680685"/>
            <a:ext cx="7431873" cy="104644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705">
              <a:spcBef>
                <a:spcPct val="20000"/>
              </a:spcBef>
              <a:defRPr/>
            </a:pPr>
            <a:r>
              <a:rPr lang="en-US" sz="2400" b="1" dirty="0">
                <a:solidFill>
                  <a:schemeClr val="tx1">
                    <a:lumMod val="75000"/>
                    <a:lumOff val="25000"/>
                  </a:schemeClr>
                </a:solidFill>
                <a:cs typeface="+mj-cs"/>
              </a:rPr>
              <a:t>Title Goes Here</a:t>
            </a:r>
          </a:p>
          <a:p>
            <a:pPr algn="l" defTabSz="2438705">
              <a:spcBef>
                <a:spcPct val="20000"/>
              </a:spcBef>
              <a:defRPr/>
            </a:pPr>
            <a:r>
              <a:rPr lang="en-US" sz="2000" dirty="0">
                <a:solidFill>
                  <a:schemeClr val="tx1">
                    <a:lumMod val="75000"/>
                    <a:lumOff val="25000"/>
                  </a:schemeClr>
                </a:solidFill>
                <a:cs typeface="+mj-cs"/>
              </a:rPr>
              <a:t>There are many variations of passages but the majority have  suffered alteration in some form by injected.</a:t>
            </a:r>
          </a:p>
        </p:txBody>
      </p:sp>
      <p:sp>
        <p:nvSpPr>
          <p:cNvPr id="50" name="Oval 49"/>
          <p:cNvSpPr/>
          <p:nvPr/>
        </p:nvSpPr>
        <p:spPr>
          <a:xfrm>
            <a:off x="5878420" y="6710712"/>
            <a:ext cx="1372241" cy="1372241"/>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b="1" dirty="0"/>
          </a:p>
        </p:txBody>
      </p:sp>
      <p:sp>
        <p:nvSpPr>
          <p:cNvPr id="67" name="Freeform 66"/>
          <p:cNvSpPr/>
          <p:nvPr/>
        </p:nvSpPr>
        <p:spPr>
          <a:xfrm>
            <a:off x="8135705" y="5691352"/>
            <a:ext cx="2319775" cy="2001752"/>
          </a:xfrm>
          <a:custGeom>
            <a:avLst/>
            <a:gdLst>
              <a:gd name="connsiteX0" fmla="*/ 0 w 869815"/>
              <a:gd name="connsiteY0" fmla="*/ 0 h 750570"/>
              <a:gd name="connsiteX1" fmla="*/ 869815 w 869815"/>
              <a:gd name="connsiteY1" fmla="*/ 0 h 750570"/>
              <a:gd name="connsiteX2" fmla="*/ 869815 w 869815"/>
              <a:gd name="connsiteY2" fmla="*/ 501650 h 750570"/>
              <a:gd name="connsiteX3" fmla="*/ 377690 w 869815"/>
              <a:gd name="connsiteY3" fmla="*/ 750570 h 750570"/>
              <a:gd name="connsiteX4" fmla="*/ 377690 w 869815"/>
              <a:gd name="connsiteY4" fmla="*/ 501650 h 750570"/>
              <a:gd name="connsiteX5" fmla="*/ 0 w 869815"/>
              <a:gd name="connsiteY5" fmla="*/ 501650 h 75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9815" h="750570">
                <a:moveTo>
                  <a:pt x="0" y="0"/>
                </a:moveTo>
                <a:lnTo>
                  <a:pt x="869815" y="0"/>
                </a:lnTo>
                <a:lnTo>
                  <a:pt x="869815" y="501650"/>
                </a:lnTo>
                <a:lnTo>
                  <a:pt x="377690" y="750570"/>
                </a:lnTo>
                <a:lnTo>
                  <a:pt x="377690" y="501650"/>
                </a:lnTo>
                <a:lnTo>
                  <a:pt x="0" y="50165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55" name="Text Placeholder 3"/>
          <p:cNvSpPr txBox="1">
            <a:spLocks/>
          </p:cNvSpPr>
          <p:nvPr/>
        </p:nvSpPr>
        <p:spPr>
          <a:xfrm>
            <a:off x="11076882" y="7011657"/>
            <a:ext cx="7431873" cy="104644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705">
              <a:spcBef>
                <a:spcPct val="20000"/>
              </a:spcBef>
              <a:defRPr/>
            </a:pPr>
            <a:r>
              <a:rPr lang="en-US" sz="2400" b="1" dirty="0">
                <a:solidFill>
                  <a:schemeClr val="tx1">
                    <a:lumMod val="75000"/>
                    <a:lumOff val="25000"/>
                  </a:schemeClr>
                </a:solidFill>
                <a:cs typeface="+mj-cs"/>
              </a:rPr>
              <a:t>Title Goes Here</a:t>
            </a:r>
          </a:p>
          <a:p>
            <a:pPr algn="l" defTabSz="2438705">
              <a:spcBef>
                <a:spcPct val="20000"/>
              </a:spcBef>
              <a:defRPr/>
            </a:pPr>
            <a:r>
              <a:rPr lang="en-US" sz="2000" dirty="0">
                <a:solidFill>
                  <a:schemeClr val="tx1">
                    <a:lumMod val="75000"/>
                    <a:lumOff val="25000"/>
                  </a:schemeClr>
                </a:solidFill>
                <a:cs typeface="+mj-cs"/>
              </a:rPr>
              <a:t>There are many variations of passages but the majority have  suffered alteration in some form by injected.</a:t>
            </a:r>
          </a:p>
        </p:txBody>
      </p:sp>
      <p:sp>
        <p:nvSpPr>
          <p:cNvPr id="56" name="Oval 55"/>
          <p:cNvSpPr/>
          <p:nvPr/>
        </p:nvSpPr>
        <p:spPr>
          <a:xfrm>
            <a:off x="7495560" y="5041684"/>
            <a:ext cx="1372241" cy="1372241"/>
          </a:xfrm>
          <a:prstGeom prst="ellips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b="1" dirty="0"/>
          </a:p>
        </p:txBody>
      </p:sp>
      <p:sp>
        <p:nvSpPr>
          <p:cNvPr id="68" name="Freeform 67"/>
          <p:cNvSpPr/>
          <p:nvPr/>
        </p:nvSpPr>
        <p:spPr>
          <a:xfrm>
            <a:off x="9752847" y="4022324"/>
            <a:ext cx="2319775" cy="2001752"/>
          </a:xfrm>
          <a:custGeom>
            <a:avLst/>
            <a:gdLst>
              <a:gd name="connsiteX0" fmla="*/ 0 w 869815"/>
              <a:gd name="connsiteY0" fmla="*/ 0 h 750570"/>
              <a:gd name="connsiteX1" fmla="*/ 869815 w 869815"/>
              <a:gd name="connsiteY1" fmla="*/ 0 h 750570"/>
              <a:gd name="connsiteX2" fmla="*/ 869815 w 869815"/>
              <a:gd name="connsiteY2" fmla="*/ 501650 h 750570"/>
              <a:gd name="connsiteX3" fmla="*/ 377690 w 869815"/>
              <a:gd name="connsiteY3" fmla="*/ 750570 h 750570"/>
              <a:gd name="connsiteX4" fmla="*/ 377690 w 869815"/>
              <a:gd name="connsiteY4" fmla="*/ 501650 h 750570"/>
              <a:gd name="connsiteX5" fmla="*/ 0 w 869815"/>
              <a:gd name="connsiteY5" fmla="*/ 501650 h 75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9815" h="750570">
                <a:moveTo>
                  <a:pt x="0" y="0"/>
                </a:moveTo>
                <a:lnTo>
                  <a:pt x="869815" y="0"/>
                </a:lnTo>
                <a:lnTo>
                  <a:pt x="869815" y="501650"/>
                </a:lnTo>
                <a:lnTo>
                  <a:pt x="377690" y="750570"/>
                </a:lnTo>
                <a:lnTo>
                  <a:pt x="377690" y="501650"/>
                </a:lnTo>
                <a:lnTo>
                  <a:pt x="0" y="50165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61" name="Text Placeholder 3"/>
          <p:cNvSpPr txBox="1">
            <a:spLocks/>
          </p:cNvSpPr>
          <p:nvPr/>
        </p:nvSpPr>
        <p:spPr>
          <a:xfrm>
            <a:off x="12694024" y="5342629"/>
            <a:ext cx="7431873" cy="104644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2438705">
              <a:spcBef>
                <a:spcPct val="20000"/>
              </a:spcBef>
              <a:defRPr/>
            </a:pPr>
            <a:r>
              <a:rPr lang="en-US" sz="2400" b="1" dirty="0">
                <a:solidFill>
                  <a:schemeClr val="tx1">
                    <a:lumMod val="75000"/>
                    <a:lumOff val="25000"/>
                  </a:schemeClr>
                </a:solidFill>
                <a:cs typeface="+mj-cs"/>
              </a:rPr>
              <a:t>Title Goes Here</a:t>
            </a:r>
          </a:p>
          <a:p>
            <a:pPr algn="l" defTabSz="2438705">
              <a:spcBef>
                <a:spcPct val="20000"/>
              </a:spcBef>
              <a:defRPr/>
            </a:pPr>
            <a:r>
              <a:rPr lang="en-US" sz="2000" dirty="0">
                <a:solidFill>
                  <a:schemeClr val="tx1">
                    <a:lumMod val="75000"/>
                    <a:lumOff val="25000"/>
                  </a:schemeClr>
                </a:solidFill>
                <a:cs typeface="+mj-cs"/>
              </a:rPr>
              <a:t>There are many variations of passages but the majority have  suffered alteration in some form by injected.</a:t>
            </a:r>
          </a:p>
        </p:txBody>
      </p:sp>
      <p:sp>
        <p:nvSpPr>
          <p:cNvPr id="62" name="Oval 61"/>
          <p:cNvSpPr/>
          <p:nvPr/>
        </p:nvSpPr>
        <p:spPr>
          <a:xfrm>
            <a:off x="9112701" y="3372656"/>
            <a:ext cx="1372241" cy="1372241"/>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b="1" dirty="0"/>
          </a:p>
        </p:txBody>
      </p:sp>
      <p:grpSp>
        <p:nvGrpSpPr>
          <p:cNvPr id="71" name="Group 70"/>
          <p:cNvGrpSpPr/>
          <p:nvPr/>
        </p:nvGrpSpPr>
        <p:grpSpPr>
          <a:xfrm>
            <a:off x="4565007" y="8607642"/>
            <a:ext cx="764785" cy="916426"/>
            <a:chOff x="3735388" y="3473450"/>
            <a:chExt cx="184150" cy="220663"/>
          </a:xfrm>
          <a:solidFill>
            <a:schemeClr val="bg1"/>
          </a:solidFill>
        </p:grpSpPr>
        <p:sp>
          <p:nvSpPr>
            <p:cNvPr id="72" name="Freeform 96"/>
            <p:cNvSpPr>
              <a:spLocks noEditPoints="1"/>
            </p:cNvSpPr>
            <p:nvPr/>
          </p:nvSpPr>
          <p:spPr bwMode="auto">
            <a:xfrm>
              <a:off x="3773488" y="3473450"/>
              <a:ext cx="104775" cy="104775"/>
            </a:xfrm>
            <a:custGeom>
              <a:avLst/>
              <a:gdLst/>
              <a:ahLst/>
              <a:cxnLst>
                <a:cxn ang="0">
                  <a:pos x="21" y="41"/>
                </a:cxn>
                <a:cxn ang="0">
                  <a:pos x="41" y="21"/>
                </a:cxn>
                <a:cxn ang="0">
                  <a:pos x="21" y="0"/>
                </a:cxn>
                <a:cxn ang="0">
                  <a:pos x="0" y="21"/>
                </a:cxn>
                <a:cxn ang="0">
                  <a:pos x="21" y="41"/>
                </a:cxn>
                <a:cxn ang="0">
                  <a:pos x="21" y="6"/>
                </a:cxn>
                <a:cxn ang="0">
                  <a:pos x="36" y="21"/>
                </a:cxn>
                <a:cxn ang="0">
                  <a:pos x="21" y="36"/>
                </a:cxn>
                <a:cxn ang="0">
                  <a:pos x="6" y="21"/>
                </a:cxn>
                <a:cxn ang="0">
                  <a:pos x="21" y="6"/>
                </a:cxn>
              </a:cxnLst>
              <a:rect l="0" t="0" r="r" b="b"/>
              <a:pathLst>
                <a:path w="41" h="41">
                  <a:moveTo>
                    <a:pt x="21" y="41"/>
                  </a:moveTo>
                  <a:cubicBezTo>
                    <a:pt x="32" y="41"/>
                    <a:pt x="41" y="32"/>
                    <a:pt x="41" y="21"/>
                  </a:cubicBezTo>
                  <a:cubicBezTo>
                    <a:pt x="41" y="9"/>
                    <a:pt x="32" y="0"/>
                    <a:pt x="21" y="0"/>
                  </a:cubicBezTo>
                  <a:cubicBezTo>
                    <a:pt x="10" y="0"/>
                    <a:pt x="0" y="9"/>
                    <a:pt x="0" y="21"/>
                  </a:cubicBezTo>
                  <a:cubicBezTo>
                    <a:pt x="0" y="32"/>
                    <a:pt x="10" y="41"/>
                    <a:pt x="21" y="41"/>
                  </a:cubicBezTo>
                  <a:close/>
                  <a:moveTo>
                    <a:pt x="21" y="6"/>
                  </a:moveTo>
                  <a:cubicBezTo>
                    <a:pt x="29" y="6"/>
                    <a:pt x="36" y="12"/>
                    <a:pt x="36" y="21"/>
                  </a:cubicBezTo>
                  <a:cubicBezTo>
                    <a:pt x="36" y="29"/>
                    <a:pt x="29" y="36"/>
                    <a:pt x="21" y="36"/>
                  </a:cubicBezTo>
                  <a:cubicBezTo>
                    <a:pt x="12" y="36"/>
                    <a:pt x="6" y="29"/>
                    <a:pt x="6" y="21"/>
                  </a:cubicBezTo>
                  <a:cubicBezTo>
                    <a:pt x="6" y="12"/>
                    <a:pt x="12" y="6"/>
                    <a:pt x="21" y="6"/>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solidFill>
                  <a:schemeClr val="bg1"/>
                </a:solidFill>
              </a:endParaRPr>
            </a:p>
          </p:txBody>
        </p:sp>
        <p:sp>
          <p:nvSpPr>
            <p:cNvPr id="73" name="Freeform 97"/>
            <p:cNvSpPr>
              <a:spLocks noEditPoints="1"/>
            </p:cNvSpPr>
            <p:nvPr/>
          </p:nvSpPr>
          <p:spPr bwMode="auto">
            <a:xfrm>
              <a:off x="3735388" y="3586163"/>
              <a:ext cx="184150" cy="107950"/>
            </a:xfrm>
            <a:custGeom>
              <a:avLst/>
              <a:gdLst/>
              <a:ahLst/>
              <a:cxnLst>
                <a:cxn ang="0">
                  <a:pos x="71" y="19"/>
                </a:cxn>
                <a:cxn ang="0">
                  <a:pos x="48" y="0"/>
                </a:cxn>
                <a:cxn ang="0">
                  <a:pos x="45" y="1"/>
                </a:cxn>
                <a:cxn ang="0">
                  <a:pos x="36" y="12"/>
                </a:cxn>
                <a:cxn ang="0">
                  <a:pos x="27" y="1"/>
                </a:cxn>
                <a:cxn ang="0">
                  <a:pos x="24" y="0"/>
                </a:cxn>
                <a:cxn ang="0">
                  <a:pos x="0" y="19"/>
                </a:cxn>
                <a:cxn ang="0">
                  <a:pos x="0" y="21"/>
                </a:cxn>
                <a:cxn ang="0">
                  <a:pos x="36" y="42"/>
                </a:cxn>
                <a:cxn ang="0">
                  <a:pos x="71" y="21"/>
                </a:cxn>
                <a:cxn ang="0">
                  <a:pos x="71" y="19"/>
                </a:cxn>
                <a:cxn ang="0">
                  <a:pos x="49" y="6"/>
                </a:cxn>
                <a:cxn ang="0">
                  <a:pos x="53" y="8"/>
                </a:cxn>
                <a:cxn ang="0">
                  <a:pos x="44" y="20"/>
                </a:cxn>
                <a:cxn ang="0">
                  <a:pos x="42" y="18"/>
                </a:cxn>
                <a:cxn ang="0">
                  <a:pos x="39" y="16"/>
                </a:cxn>
                <a:cxn ang="0">
                  <a:pos x="49" y="6"/>
                </a:cxn>
                <a:cxn ang="0">
                  <a:pos x="32" y="16"/>
                </a:cxn>
                <a:cxn ang="0">
                  <a:pos x="29" y="18"/>
                </a:cxn>
                <a:cxn ang="0">
                  <a:pos x="28" y="20"/>
                </a:cxn>
                <a:cxn ang="0">
                  <a:pos x="19" y="8"/>
                </a:cxn>
                <a:cxn ang="0">
                  <a:pos x="23" y="6"/>
                </a:cxn>
                <a:cxn ang="0">
                  <a:pos x="32" y="16"/>
                </a:cxn>
                <a:cxn ang="0">
                  <a:pos x="38" y="36"/>
                </a:cxn>
                <a:cxn ang="0">
                  <a:pos x="38" y="24"/>
                </a:cxn>
                <a:cxn ang="0">
                  <a:pos x="36" y="23"/>
                </a:cxn>
                <a:cxn ang="0">
                  <a:pos x="34" y="24"/>
                </a:cxn>
                <a:cxn ang="0">
                  <a:pos x="34" y="36"/>
                </a:cxn>
                <a:cxn ang="0">
                  <a:pos x="6" y="20"/>
                </a:cxn>
                <a:cxn ang="0">
                  <a:pos x="16" y="10"/>
                </a:cxn>
                <a:cxn ang="0">
                  <a:pos x="27" y="23"/>
                </a:cxn>
                <a:cxn ang="0">
                  <a:pos x="29" y="23"/>
                </a:cxn>
                <a:cxn ang="0">
                  <a:pos x="32" y="21"/>
                </a:cxn>
                <a:cxn ang="0">
                  <a:pos x="36" y="18"/>
                </a:cxn>
                <a:cxn ang="0">
                  <a:pos x="40" y="21"/>
                </a:cxn>
                <a:cxn ang="0">
                  <a:pos x="43" y="23"/>
                </a:cxn>
                <a:cxn ang="0">
                  <a:pos x="44" y="24"/>
                </a:cxn>
                <a:cxn ang="0">
                  <a:pos x="45" y="23"/>
                </a:cxn>
                <a:cxn ang="0">
                  <a:pos x="56" y="10"/>
                </a:cxn>
                <a:cxn ang="0">
                  <a:pos x="66" y="20"/>
                </a:cxn>
                <a:cxn ang="0">
                  <a:pos x="38" y="36"/>
                </a:cxn>
              </a:cxnLst>
              <a:rect l="0" t="0" r="r" b="b"/>
              <a:pathLst>
                <a:path w="72" h="42">
                  <a:moveTo>
                    <a:pt x="71" y="19"/>
                  </a:moveTo>
                  <a:cubicBezTo>
                    <a:pt x="66" y="10"/>
                    <a:pt x="58" y="3"/>
                    <a:pt x="48" y="0"/>
                  </a:cubicBezTo>
                  <a:cubicBezTo>
                    <a:pt x="47" y="0"/>
                    <a:pt x="46" y="0"/>
                    <a:pt x="45" y="1"/>
                  </a:cubicBezTo>
                  <a:cubicBezTo>
                    <a:pt x="43" y="6"/>
                    <a:pt x="40" y="9"/>
                    <a:pt x="36" y="12"/>
                  </a:cubicBezTo>
                  <a:cubicBezTo>
                    <a:pt x="32" y="9"/>
                    <a:pt x="29" y="6"/>
                    <a:pt x="27" y="1"/>
                  </a:cubicBezTo>
                  <a:cubicBezTo>
                    <a:pt x="26" y="0"/>
                    <a:pt x="25" y="0"/>
                    <a:pt x="24" y="0"/>
                  </a:cubicBezTo>
                  <a:cubicBezTo>
                    <a:pt x="14" y="3"/>
                    <a:pt x="6" y="10"/>
                    <a:pt x="0" y="19"/>
                  </a:cubicBezTo>
                  <a:cubicBezTo>
                    <a:pt x="0" y="19"/>
                    <a:pt x="0" y="20"/>
                    <a:pt x="0" y="21"/>
                  </a:cubicBezTo>
                  <a:cubicBezTo>
                    <a:pt x="8" y="34"/>
                    <a:pt x="21" y="42"/>
                    <a:pt x="36" y="42"/>
                  </a:cubicBezTo>
                  <a:cubicBezTo>
                    <a:pt x="50" y="42"/>
                    <a:pt x="64" y="34"/>
                    <a:pt x="71" y="21"/>
                  </a:cubicBezTo>
                  <a:cubicBezTo>
                    <a:pt x="72" y="20"/>
                    <a:pt x="72" y="19"/>
                    <a:pt x="71" y="19"/>
                  </a:cubicBezTo>
                  <a:close/>
                  <a:moveTo>
                    <a:pt x="49" y="6"/>
                  </a:moveTo>
                  <a:cubicBezTo>
                    <a:pt x="50" y="6"/>
                    <a:pt x="52" y="7"/>
                    <a:pt x="53" y="8"/>
                  </a:cubicBezTo>
                  <a:cubicBezTo>
                    <a:pt x="51" y="12"/>
                    <a:pt x="48" y="16"/>
                    <a:pt x="44" y="20"/>
                  </a:cubicBezTo>
                  <a:cubicBezTo>
                    <a:pt x="43" y="19"/>
                    <a:pt x="43" y="19"/>
                    <a:pt x="42" y="18"/>
                  </a:cubicBezTo>
                  <a:cubicBezTo>
                    <a:pt x="41" y="18"/>
                    <a:pt x="40" y="17"/>
                    <a:pt x="39" y="16"/>
                  </a:cubicBezTo>
                  <a:cubicBezTo>
                    <a:pt x="43" y="13"/>
                    <a:pt x="46" y="10"/>
                    <a:pt x="49" y="6"/>
                  </a:cubicBezTo>
                  <a:close/>
                  <a:moveTo>
                    <a:pt x="32" y="16"/>
                  </a:moveTo>
                  <a:cubicBezTo>
                    <a:pt x="31" y="17"/>
                    <a:pt x="30" y="18"/>
                    <a:pt x="29" y="18"/>
                  </a:cubicBezTo>
                  <a:cubicBezTo>
                    <a:pt x="29" y="19"/>
                    <a:pt x="28" y="19"/>
                    <a:pt x="28" y="20"/>
                  </a:cubicBezTo>
                  <a:cubicBezTo>
                    <a:pt x="24" y="16"/>
                    <a:pt x="21" y="12"/>
                    <a:pt x="19" y="8"/>
                  </a:cubicBezTo>
                  <a:cubicBezTo>
                    <a:pt x="20" y="7"/>
                    <a:pt x="22" y="6"/>
                    <a:pt x="23" y="6"/>
                  </a:cubicBezTo>
                  <a:cubicBezTo>
                    <a:pt x="25" y="10"/>
                    <a:pt x="29" y="13"/>
                    <a:pt x="32" y="16"/>
                  </a:cubicBezTo>
                  <a:close/>
                  <a:moveTo>
                    <a:pt x="38" y="36"/>
                  </a:moveTo>
                  <a:cubicBezTo>
                    <a:pt x="38" y="24"/>
                    <a:pt x="38" y="24"/>
                    <a:pt x="38" y="24"/>
                  </a:cubicBezTo>
                  <a:cubicBezTo>
                    <a:pt x="38" y="23"/>
                    <a:pt x="37" y="23"/>
                    <a:pt x="36" y="23"/>
                  </a:cubicBezTo>
                  <a:cubicBezTo>
                    <a:pt x="35" y="23"/>
                    <a:pt x="34" y="23"/>
                    <a:pt x="34" y="24"/>
                  </a:cubicBezTo>
                  <a:cubicBezTo>
                    <a:pt x="34" y="36"/>
                    <a:pt x="34" y="36"/>
                    <a:pt x="34" y="36"/>
                  </a:cubicBezTo>
                  <a:cubicBezTo>
                    <a:pt x="23" y="36"/>
                    <a:pt x="12" y="30"/>
                    <a:pt x="6" y="20"/>
                  </a:cubicBezTo>
                  <a:cubicBezTo>
                    <a:pt x="8" y="16"/>
                    <a:pt x="12" y="12"/>
                    <a:pt x="16" y="10"/>
                  </a:cubicBezTo>
                  <a:cubicBezTo>
                    <a:pt x="18" y="14"/>
                    <a:pt x="22" y="19"/>
                    <a:pt x="27" y="23"/>
                  </a:cubicBezTo>
                  <a:cubicBezTo>
                    <a:pt x="27" y="24"/>
                    <a:pt x="28" y="24"/>
                    <a:pt x="29" y="23"/>
                  </a:cubicBezTo>
                  <a:cubicBezTo>
                    <a:pt x="30" y="23"/>
                    <a:pt x="31" y="22"/>
                    <a:pt x="32" y="21"/>
                  </a:cubicBezTo>
                  <a:cubicBezTo>
                    <a:pt x="33" y="20"/>
                    <a:pt x="34" y="19"/>
                    <a:pt x="36" y="18"/>
                  </a:cubicBezTo>
                  <a:cubicBezTo>
                    <a:pt x="37" y="19"/>
                    <a:pt x="39" y="20"/>
                    <a:pt x="40" y="21"/>
                  </a:cubicBezTo>
                  <a:cubicBezTo>
                    <a:pt x="41" y="22"/>
                    <a:pt x="42" y="23"/>
                    <a:pt x="43" y="23"/>
                  </a:cubicBezTo>
                  <a:cubicBezTo>
                    <a:pt x="43" y="24"/>
                    <a:pt x="43" y="24"/>
                    <a:pt x="44" y="24"/>
                  </a:cubicBezTo>
                  <a:cubicBezTo>
                    <a:pt x="44" y="24"/>
                    <a:pt x="45" y="24"/>
                    <a:pt x="45" y="23"/>
                  </a:cubicBezTo>
                  <a:cubicBezTo>
                    <a:pt x="50" y="19"/>
                    <a:pt x="53" y="14"/>
                    <a:pt x="56" y="10"/>
                  </a:cubicBezTo>
                  <a:cubicBezTo>
                    <a:pt x="60" y="12"/>
                    <a:pt x="63" y="16"/>
                    <a:pt x="66" y="20"/>
                  </a:cubicBezTo>
                  <a:cubicBezTo>
                    <a:pt x="60" y="30"/>
                    <a:pt x="49" y="36"/>
                    <a:pt x="38" y="36"/>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solidFill>
                  <a:schemeClr val="bg1"/>
                </a:solidFill>
              </a:endParaRPr>
            </a:p>
          </p:txBody>
        </p:sp>
      </p:grpSp>
      <p:grpSp>
        <p:nvGrpSpPr>
          <p:cNvPr id="76" name="Group 75"/>
          <p:cNvGrpSpPr/>
          <p:nvPr/>
        </p:nvGrpSpPr>
        <p:grpSpPr>
          <a:xfrm>
            <a:off x="6312552" y="7007395"/>
            <a:ext cx="503973" cy="778869"/>
            <a:chOff x="5403850" y="3486150"/>
            <a:chExt cx="139700" cy="215900"/>
          </a:xfrm>
          <a:solidFill>
            <a:schemeClr val="bg1"/>
          </a:solidFill>
        </p:grpSpPr>
        <p:sp>
          <p:nvSpPr>
            <p:cNvPr id="77" name="Freeform 154"/>
            <p:cNvSpPr>
              <a:spLocks/>
            </p:cNvSpPr>
            <p:nvPr/>
          </p:nvSpPr>
          <p:spPr bwMode="auto">
            <a:xfrm>
              <a:off x="5438775" y="3522663"/>
              <a:ext cx="69850" cy="155575"/>
            </a:xfrm>
            <a:custGeom>
              <a:avLst/>
              <a:gdLst/>
              <a:ahLst/>
              <a:cxnLst>
                <a:cxn ang="0">
                  <a:pos x="17" y="44"/>
                </a:cxn>
                <a:cxn ang="0">
                  <a:pos x="16" y="47"/>
                </a:cxn>
                <a:cxn ang="0">
                  <a:pos x="22" y="57"/>
                </a:cxn>
                <a:cxn ang="0">
                  <a:pos x="5" y="57"/>
                </a:cxn>
                <a:cxn ang="0">
                  <a:pos x="15" y="40"/>
                </a:cxn>
                <a:cxn ang="0">
                  <a:pos x="15" y="39"/>
                </a:cxn>
                <a:cxn ang="0">
                  <a:pos x="15" y="39"/>
                </a:cxn>
                <a:cxn ang="0">
                  <a:pos x="15" y="16"/>
                </a:cxn>
                <a:cxn ang="0">
                  <a:pos x="24" y="2"/>
                </a:cxn>
                <a:cxn ang="0">
                  <a:pos x="24" y="1"/>
                </a:cxn>
                <a:cxn ang="0">
                  <a:pos x="22" y="0"/>
                </a:cxn>
                <a:cxn ang="0">
                  <a:pos x="5" y="0"/>
                </a:cxn>
                <a:cxn ang="0">
                  <a:pos x="4" y="1"/>
                </a:cxn>
                <a:cxn ang="0">
                  <a:pos x="4" y="2"/>
                </a:cxn>
                <a:cxn ang="0">
                  <a:pos x="8" y="10"/>
                </a:cxn>
                <a:cxn ang="0">
                  <a:pos x="11" y="11"/>
                </a:cxn>
                <a:cxn ang="0">
                  <a:pos x="11" y="9"/>
                </a:cxn>
                <a:cxn ang="0">
                  <a:pos x="8" y="3"/>
                </a:cxn>
                <a:cxn ang="0">
                  <a:pos x="19" y="3"/>
                </a:cxn>
                <a:cxn ang="0">
                  <a:pos x="12" y="15"/>
                </a:cxn>
                <a:cxn ang="0">
                  <a:pos x="12" y="15"/>
                </a:cxn>
                <a:cxn ang="0">
                  <a:pos x="12" y="15"/>
                </a:cxn>
                <a:cxn ang="0">
                  <a:pos x="12" y="15"/>
                </a:cxn>
                <a:cxn ang="0">
                  <a:pos x="12" y="16"/>
                </a:cxn>
                <a:cxn ang="0">
                  <a:pos x="12" y="16"/>
                </a:cxn>
                <a:cxn ang="0">
                  <a:pos x="12" y="16"/>
                </a:cxn>
                <a:cxn ang="0">
                  <a:pos x="12" y="39"/>
                </a:cxn>
                <a:cxn ang="0">
                  <a:pos x="12" y="39"/>
                </a:cxn>
                <a:cxn ang="0">
                  <a:pos x="1" y="58"/>
                </a:cxn>
                <a:cxn ang="0">
                  <a:pos x="1" y="60"/>
                </a:cxn>
                <a:cxn ang="0">
                  <a:pos x="2" y="61"/>
                </a:cxn>
                <a:cxn ang="0">
                  <a:pos x="25" y="61"/>
                </a:cxn>
                <a:cxn ang="0">
                  <a:pos x="27" y="60"/>
                </a:cxn>
                <a:cxn ang="0">
                  <a:pos x="27" y="58"/>
                </a:cxn>
                <a:cxn ang="0">
                  <a:pos x="19" y="45"/>
                </a:cxn>
                <a:cxn ang="0">
                  <a:pos x="17" y="44"/>
                </a:cxn>
              </a:cxnLst>
              <a:rect l="0" t="0" r="r" b="b"/>
              <a:pathLst>
                <a:path w="27" h="61">
                  <a:moveTo>
                    <a:pt x="17" y="44"/>
                  </a:moveTo>
                  <a:cubicBezTo>
                    <a:pt x="16" y="45"/>
                    <a:pt x="16" y="46"/>
                    <a:pt x="16" y="47"/>
                  </a:cubicBezTo>
                  <a:cubicBezTo>
                    <a:pt x="22" y="57"/>
                    <a:pt x="22" y="57"/>
                    <a:pt x="22" y="57"/>
                  </a:cubicBezTo>
                  <a:cubicBezTo>
                    <a:pt x="5" y="57"/>
                    <a:pt x="5" y="57"/>
                    <a:pt x="5" y="57"/>
                  </a:cubicBezTo>
                  <a:cubicBezTo>
                    <a:pt x="15" y="40"/>
                    <a:pt x="15" y="40"/>
                    <a:pt x="15" y="40"/>
                  </a:cubicBezTo>
                  <a:cubicBezTo>
                    <a:pt x="15" y="40"/>
                    <a:pt x="15" y="40"/>
                    <a:pt x="15" y="39"/>
                  </a:cubicBezTo>
                  <a:cubicBezTo>
                    <a:pt x="15" y="39"/>
                    <a:pt x="15" y="39"/>
                    <a:pt x="15" y="39"/>
                  </a:cubicBezTo>
                  <a:cubicBezTo>
                    <a:pt x="15" y="16"/>
                    <a:pt x="15" y="16"/>
                    <a:pt x="15" y="16"/>
                  </a:cubicBezTo>
                  <a:cubicBezTo>
                    <a:pt x="24" y="2"/>
                    <a:pt x="24" y="2"/>
                    <a:pt x="24" y="2"/>
                  </a:cubicBezTo>
                  <a:cubicBezTo>
                    <a:pt x="24" y="2"/>
                    <a:pt x="24" y="1"/>
                    <a:pt x="24" y="1"/>
                  </a:cubicBezTo>
                  <a:cubicBezTo>
                    <a:pt x="23" y="0"/>
                    <a:pt x="23" y="0"/>
                    <a:pt x="22" y="0"/>
                  </a:cubicBezTo>
                  <a:cubicBezTo>
                    <a:pt x="5" y="0"/>
                    <a:pt x="5" y="0"/>
                    <a:pt x="5" y="0"/>
                  </a:cubicBezTo>
                  <a:cubicBezTo>
                    <a:pt x="5" y="0"/>
                    <a:pt x="4" y="0"/>
                    <a:pt x="4" y="1"/>
                  </a:cubicBezTo>
                  <a:cubicBezTo>
                    <a:pt x="3" y="1"/>
                    <a:pt x="3" y="2"/>
                    <a:pt x="4" y="2"/>
                  </a:cubicBezTo>
                  <a:cubicBezTo>
                    <a:pt x="8" y="10"/>
                    <a:pt x="8" y="10"/>
                    <a:pt x="8" y="10"/>
                  </a:cubicBezTo>
                  <a:cubicBezTo>
                    <a:pt x="9" y="11"/>
                    <a:pt x="10" y="12"/>
                    <a:pt x="11" y="11"/>
                  </a:cubicBezTo>
                  <a:cubicBezTo>
                    <a:pt x="12" y="11"/>
                    <a:pt x="12" y="9"/>
                    <a:pt x="11" y="9"/>
                  </a:cubicBezTo>
                  <a:cubicBezTo>
                    <a:pt x="8" y="3"/>
                    <a:pt x="8" y="3"/>
                    <a:pt x="8" y="3"/>
                  </a:cubicBezTo>
                  <a:cubicBezTo>
                    <a:pt x="19" y="3"/>
                    <a:pt x="19" y="3"/>
                    <a:pt x="19" y="3"/>
                  </a:cubicBezTo>
                  <a:cubicBezTo>
                    <a:pt x="12" y="15"/>
                    <a:pt x="12" y="15"/>
                    <a:pt x="12" y="15"/>
                  </a:cubicBezTo>
                  <a:cubicBezTo>
                    <a:pt x="12" y="15"/>
                    <a:pt x="12" y="15"/>
                    <a:pt x="12" y="15"/>
                  </a:cubicBezTo>
                  <a:cubicBezTo>
                    <a:pt x="12" y="15"/>
                    <a:pt x="12" y="15"/>
                    <a:pt x="12" y="15"/>
                  </a:cubicBezTo>
                  <a:cubicBezTo>
                    <a:pt x="12" y="15"/>
                    <a:pt x="12" y="15"/>
                    <a:pt x="12" y="15"/>
                  </a:cubicBezTo>
                  <a:cubicBezTo>
                    <a:pt x="12" y="16"/>
                    <a:pt x="12" y="16"/>
                    <a:pt x="12" y="16"/>
                  </a:cubicBezTo>
                  <a:cubicBezTo>
                    <a:pt x="12" y="16"/>
                    <a:pt x="12" y="16"/>
                    <a:pt x="12" y="16"/>
                  </a:cubicBezTo>
                  <a:cubicBezTo>
                    <a:pt x="12" y="16"/>
                    <a:pt x="12" y="16"/>
                    <a:pt x="12" y="16"/>
                  </a:cubicBezTo>
                  <a:cubicBezTo>
                    <a:pt x="12" y="39"/>
                    <a:pt x="12" y="39"/>
                    <a:pt x="12" y="39"/>
                  </a:cubicBezTo>
                  <a:cubicBezTo>
                    <a:pt x="12" y="39"/>
                    <a:pt x="12" y="39"/>
                    <a:pt x="12" y="39"/>
                  </a:cubicBezTo>
                  <a:cubicBezTo>
                    <a:pt x="1" y="58"/>
                    <a:pt x="1" y="58"/>
                    <a:pt x="1" y="58"/>
                  </a:cubicBezTo>
                  <a:cubicBezTo>
                    <a:pt x="0" y="59"/>
                    <a:pt x="0" y="60"/>
                    <a:pt x="1" y="60"/>
                  </a:cubicBezTo>
                  <a:cubicBezTo>
                    <a:pt x="1" y="61"/>
                    <a:pt x="1" y="61"/>
                    <a:pt x="2" y="61"/>
                  </a:cubicBezTo>
                  <a:cubicBezTo>
                    <a:pt x="25" y="61"/>
                    <a:pt x="25" y="61"/>
                    <a:pt x="25" y="61"/>
                  </a:cubicBezTo>
                  <a:cubicBezTo>
                    <a:pt x="26" y="61"/>
                    <a:pt x="26" y="61"/>
                    <a:pt x="27" y="60"/>
                  </a:cubicBezTo>
                  <a:cubicBezTo>
                    <a:pt x="27" y="60"/>
                    <a:pt x="27" y="59"/>
                    <a:pt x="27" y="58"/>
                  </a:cubicBezTo>
                  <a:cubicBezTo>
                    <a:pt x="19" y="45"/>
                    <a:pt x="19" y="45"/>
                    <a:pt x="19" y="45"/>
                  </a:cubicBezTo>
                  <a:cubicBezTo>
                    <a:pt x="19" y="44"/>
                    <a:pt x="18" y="44"/>
                    <a:pt x="17" y="44"/>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8" name="Freeform 155"/>
            <p:cNvSpPr>
              <a:spLocks noEditPoints="1"/>
            </p:cNvSpPr>
            <p:nvPr/>
          </p:nvSpPr>
          <p:spPr bwMode="auto">
            <a:xfrm>
              <a:off x="5403850" y="3486150"/>
              <a:ext cx="139700" cy="215900"/>
            </a:xfrm>
            <a:custGeom>
              <a:avLst/>
              <a:gdLst/>
              <a:ahLst/>
              <a:cxnLst>
                <a:cxn ang="0">
                  <a:pos x="43" y="58"/>
                </a:cxn>
                <a:cxn ang="0">
                  <a:pos x="38" y="49"/>
                </a:cxn>
                <a:cxn ang="0">
                  <a:pos x="38" y="35"/>
                </a:cxn>
                <a:cxn ang="0">
                  <a:pos x="43" y="26"/>
                </a:cxn>
                <a:cxn ang="0">
                  <a:pos x="54" y="8"/>
                </a:cxn>
                <a:cxn ang="0">
                  <a:pos x="55" y="5"/>
                </a:cxn>
                <a:cxn ang="0">
                  <a:pos x="49" y="0"/>
                </a:cxn>
                <a:cxn ang="0">
                  <a:pos x="49" y="0"/>
                </a:cxn>
                <a:cxn ang="0">
                  <a:pos x="39" y="0"/>
                </a:cxn>
                <a:cxn ang="0">
                  <a:pos x="28" y="0"/>
                </a:cxn>
                <a:cxn ang="0">
                  <a:pos x="6" y="0"/>
                </a:cxn>
                <a:cxn ang="0">
                  <a:pos x="1" y="2"/>
                </a:cxn>
                <a:cxn ang="0">
                  <a:pos x="1" y="8"/>
                </a:cxn>
                <a:cxn ang="0">
                  <a:pos x="12" y="26"/>
                </a:cxn>
                <a:cxn ang="0">
                  <a:pos x="17" y="35"/>
                </a:cxn>
                <a:cxn ang="0">
                  <a:pos x="17" y="49"/>
                </a:cxn>
                <a:cxn ang="0">
                  <a:pos x="12" y="58"/>
                </a:cxn>
                <a:cxn ang="0">
                  <a:pos x="1" y="76"/>
                </a:cxn>
                <a:cxn ang="0">
                  <a:pos x="1" y="82"/>
                </a:cxn>
                <a:cxn ang="0">
                  <a:pos x="6" y="84"/>
                </a:cxn>
                <a:cxn ang="0">
                  <a:pos x="16" y="84"/>
                </a:cxn>
                <a:cxn ang="0">
                  <a:pos x="28" y="84"/>
                </a:cxn>
                <a:cxn ang="0">
                  <a:pos x="49" y="84"/>
                </a:cxn>
                <a:cxn ang="0">
                  <a:pos x="54" y="82"/>
                </a:cxn>
                <a:cxn ang="0">
                  <a:pos x="54" y="76"/>
                </a:cxn>
                <a:cxn ang="0">
                  <a:pos x="43" y="58"/>
                </a:cxn>
                <a:cxn ang="0">
                  <a:pos x="28" y="79"/>
                </a:cxn>
                <a:cxn ang="0">
                  <a:pos x="16" y="79"/>
                </a:cxn>
                <a:cxn ang="0">
                  <a:pos x="6" y="79"/>
                </a:cxn>
                <a:cxn ang="0">
                  <a:pos x="17" y="61"/>
                </a:cxn>
                <a:cxn ang="0">
                  <a:pos x="23" y="50"/>
                </a:cxn>
                <a:cxn ang="0">
                  <a:pos x="23" y="34"/>
                </a:cxn>
                <a:cxn ang="0">
                  <a:pos x="17" y="24"/>
                </a:cxn>
                <a:cxn ang="0">
                  <a:pos x="6" y="5"/>
                </a:cxn>
                <a:cxn ang="0">
                  <a:pos x="28" y="5"/>
                </a:cxn>
                <a:cxn ang="0">
                  <a:pos x="39" y="5"/>
                </a:cxn>
                <a:cxn ang="0">
                  <a:pos x="49" y="5"/>
                </a:cxn>
                <a:cxn ang="0">
                  <a:pos x="38" y="24"/>
                </a:cxn>
                <a:cxn ang="0">
                  <a:pos x="33" y="34"/>
                </a:cxn>
                <a:cxn ang="0">
                  <a:pos x="33" y="50"/>
                </a:cxn>
                <a:cxn ang="0">
                  <a:pos x="38" y="61"/>
                </a:cxn>
                <a:cxn ang="0">
                  <a:pos x="49" y="79"/>
                </a:cxn>
                <a:cxn ang="0">
                  <a:pos x="28" y="79"/>
                </a:cxn>
              </a:cxnLst>
              <a:rect l="0" t="0" r="r" b="b"/>
              <a:pathLst>
                <a:path w="55" h="84">
                  <a:moveTo>
                    <a:pt x="43" y="58"/>
                  </a:moveTo>
                  <a:cubicBezTo>
                    <a:pt x="38" y="49"/>
                    <a:pt x="38" y="49"/>
                    <a:pt x="38" y="49"/>
                  </a:cubicBezTo>
                  <a:cubicBezTo>
                    <a:pt x="38" y="35"/>
                    <a:pt x="38" y="35"/>
                    <a:pt x="38" y="35"/>
                  </a:cubicBezTo>
                  <a:cubicBezTo>
                    <a:pt x="43" y="26"/>
                    <a:pt x="43" y="26"/>
                    <a:pt x="43" y="26"/>
                  </a:cubicBezTo>
                  <a:cubicBezTo>
                    <a:pt x="54" y="8"/>
                    <a:pt x="54" y="8"/>
                    <a:pt x="54" y="8"/>
                  </a:cubicBezTo>
                  <a:cubicBezTo>
                    <a:pt x="54" y="7"/>
                    <a:pt x="55" y="6"/>
                    <a:pt x="55" y="5"/>
                  </a:cubicBezTo>
                  <a:cubicBezTo>
                    <a:pt x="55" y="2"/>
                    <a:pt x="52" y="0"/>
                    <a:pt x="49" y="0"/>
                  </a:cubicBezTo>
                  <a:cubicBezTo>
                    <a:pt x="49" y="0"/>
                    <a:pt x="49" y="0"/>
                    <a:pt x="49" y="0"/>
                  </a:cubicBezTo>
                  <a:cubicBezTo>
                    <a:pt x="39" y="0"/>
                    <a:pt x="39" y="0"/>
                    <a:pt x="39" y="0"/>
                  </a:cubicBezTo>
                  <a:cubicBezTo>
                    <a:pt x="28" y="0"/>
                    <a:pt x="28" y="0"/>
                    <a:pt x="28" y="0"/>
                  </a:cubicBezTo>
                  <a:cubicBezTo>
                    <a:pt x="6" y="0"/>
                    <a:pt x="6" y="0"/>
                    <a:pt x="6" y="0"/>
                  </a:cubicBezTo>
                  <a:cubicBezTo>
                    <a:pt x="4" y="0"/>
                    <a:pt x="2" y="1"/>
                    <a:pt x="1" y="2"/>
                  </a:cubicBezTo>
                  <a:cubicBezTo>
                    <a:pt x="0" y="4"/>
                    <a:pt x="0" y="6"/>
                    <a:pt x="1" y="8"/>
                  </a:cubicBezTo>
                  <a:cubicBezTo>
                    <a:pt x="12" y="26"/>
                    <a:pt x="12" y="26"/>
                    <a:pt x="12" y="26"/>
                  </a:cubicBezTo>
                  <a:cubicBezTo>
                    <a:pt x="17" y="35"/>
                    <a:pt x="17" y="35"/>
                    <a:pt x="17" y="35"/>
                  </a:cubicBezTo>
                  <a:cubicBezTo>
                    <a:pt x="17" y="49"/>
                    <a:pt x="17" y="49"/>
                    <a:pt x="17" y="49"/>
                  </a:cubicBezTo>
                  <a:cubicBezTo>
                    <a:pt x="12" y="58"/>
                    <a:pt x="12" y="58"/>
                    <a:pt x="12" y="58"/>
                  </a:cubicBezTo>
                  <a:cubicBezTo>
                    <a:pt x="1" y="76"/>
                    <a:pt x="1" y="76"/>
                    <a:pt x="1" y="76"/>
                  </a:cubicBezTo>
                  <a:cubicBezTo>
                    <a:pt x="0" y="78"/>
                    <a:pt x="0" y="80"/>
                    <a:pt x="1" y="82"/>
                  </a:cubicBezTo>
                  <a:cubicBezTo>
                    <a:pt x="2" y="83"/>
                    <a:pt x="4" y="84"/>
                    <a:pt x="6" y="84"/>
                  </a:cubicBezTo>
                  <a:cubicBezTo>
                    <a:pt x="16" y="84"/>
                    <a:pt x="16" y="84"/>
                    <a:pt x="16" y="84"/>
                  </a:cubicBezTo>
                  <a:cubicBezTo>
                    <a:pt x="28" y="84"/>
                    <a:pt x="28" y="84"/>
                    <a:pt x="28" y="84"/>
                  </a:cubicBezTo>
                  <a:cubicBezTo>
                    <a:pt x="49" y="84"/>
                    <a:pt x="49" y="84"/>
                    <a:pt x="49" y="84"/>
                  </a:cubicBezTo>
                  <a:cubicBezTo>
                    <a:pt x="51" y="84"/>
                    <a:pt x="53" y="83"/>
                    <a:pt x="54" y="82"/>
                  </a:cubicBezTo>
                  <a:cubicBezTo>
                    <a:pt x="55" y="80"/>
                    <a:pt x="55" y="78"/>
                    <a:pt x="54" y="76"/>
                  </a:cubicBezTo>
                  <a:lnTo>
                    <a:pt x="43" y="58"/>
                  </a:lnTo>
                  <a:close/>
                  <a:moveTo>
                    <a:pt x="28" y="79"/>
                  </a:moveTo>
                  <a:cubicBezTo>
                    <a:pt x="16" y="79"/>
                    <a:pt x="16" y="79"/>
                    <a:pt x="16" y="79"/>
                  </a:cubicBezTo>
                  <a:cubicBezTo>
                    <a:pt x="6" y="79"/>
                    <a:pt x="6" y="79"/>
                    <a:pt x="6" y="79"/>
                  </a:cubicBezTo>
                  <a:cubicBezTo>
                    <a:pt x="17" y="61"/>
                    <a:pt x="17" y="61"/>
                    <a:pt x="17" y="61"/>
                  </a:cubicBezTo>
                  <a:cubicBezTo>
                    <a:pt x="23" y="50"/>
                    <a:pt x="23" y="50"/>
                    <a:pt x="23" y="50"/>
                  </a:cubicBezTo>
                  <a:cubicBezTo>
                    <a:pt x="23" y="34"/>
                    <a:pt x="23" y="34"/>
                    <a:pt x="23" y="34"/>
                  </a:cubicBezTo>
                  <a:cubicBezTo>
                    <a:pt x="17" y="24"/>
                    <a:pt x="17" y="24"/>
                    <a:pt x="17" y="24"/>
                  </a:cubicBezTo>
                  <a:cubicBezTo>
                    <a:pt x="6" y="5"/>
                    <a:pt x="6" y="5"/>
                    <a:pt x="6" y="5"/>
                  </a:cubicBezTo>
                  <a:cubicBezTo>
                    <a:pt x="28" y="5"/>
                    <a:pt x="28" y="5"/>
                    <a:pt x="28" y="5"/>
                  </a:cubicBezTo>
                  <a:cubicBezTo>
                    <a:pt x="39" y="5"/>
                    <a:pt x="39" y="5"/>
                    <a:pt x="39" y="5"/>
                  </a:cubicBezTo>
                  <a:cubicBezTo>
                    <a:pt x="49" y="5"/>
                    <a:pt x="49" y="5"/>
                    <a:pt x="49" y="5"/>
                  </a:cubicBezTo>
                  <a:cubicBezTo>
                    <a:pt x="38" y="24"/>
                    <a:pt x="38" y="24"/>
                    <a:pt x="38" y="24"/>
                  </a:cubicBezTo>
                  <a:cubicBezTo>
                    <a:pt x="33" y="34"/>
                    <a:pt x="33" y="34"/>
                    <a:pt x="33" y="34"/>
                  </a:cubicBezTo>
                  <a:cubicBezTo>
                    <a:pt x="33" y="50"/>
                    <a:pt x="33" y="50"/>
                    <a:pt x="33" y="50"/>
                  </a:cubicBezTo>
                  <a:cubicBezTo>
                    <a:pt x="38" y="61"/>
                    <a:pt x="38" y="61"/>
                    <a:pt x="38" y="61"/>
                  </a:cubicBezTo>
                  <a:cubicBezTo>
                    <a:pt x="49" y="79"/>
                    <a:pt x="49" y="79"/>
                    <a:pt x="49" y="79"/>
                  </a:cubicBezTo>
                  <a:lnTo>
                    <a:pt x="28" y="79"/>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81" name="Group 80"/>
          <p:cNvGrpSpPr/>
          <p:nvPr/>
        </p:nvGrpSpPr>
        <p:grpSpPr>
          <a:xfrm>
            <a:off x="7818970" y="5362445"/>
            <a:ext cx="725420" cy="730714"/>
            <a:chOff x="1905000" y="3457575"/>
            <a:chExt cx="217488" cy="219075"/>
          </a:xfrm>
          <a:solidFill>
            <a:schemeClr val="bg1"/>
          </a:solidFill>
        </p:grpSpPr>
        <p:sp>
          <p:nvSpPr>
            <p:cNvPr id="82" name="Freeform 44"/>
            <p:cNvSpPr>
              <a:spLocks noEditPoints="1"/>
            </p:cNvSpPr>
            <p:nvPr/>
          </p:nvSpPr>
          <p:spPr bwMode="auto">
            <a:xfrm>
              <a:off x="1905000" y="3457575"/>
              <a:ext cx="217488" cy="219075"/>
            </a:xfrm>
            <a:custGeom>
              <a:avLst/>
              <a:gdLst/>
              <a:ahLst/>
              <a:cxnLst>
                <a:cxn ang="0">
                  <a:pos x="76" y="9"/>
                </a:cxn>
                <a:cxn ang="0">
                  <a:pos x="53" y="0"/>
                </a:cxn>
                <a:cxn ang="0">
                  <a:pos x="30" y="9"/>
                </a:cxn>
                <a:cxn ang="0">
                  <a:pos x="21" y="32"/>
                </a:cxn>
                <a:cxn ang="0">
                  <a:pos x="25" y="48"/>
                </a:cxn>
                <a:cxn ang="0">
                  <a:pos x="1" y="73"/>
                </a:cxn>
                <a:cxn ang="0">
                  <a:pos x="0" y="75"/>
                </a:cxn>
                <a:cxn ang="0">
                  <a:pos x="1" y="77"/>
                </a:cxn>
                <a:cxn ang="0">
                  <a:pos x="8" y="85"/>
                </a:cxn>
                <a:cxn ang="0">
                  <a:pos x="10" y="85"/>
                </a:cxn>
                <a:cxn ang="0">
                  <a:pos x="12" y="85"/>
                </a:cxn>
                <a:cxn ang="0">
                  <a:pos x="37" y="60"/>
                </a:cxn>
                <a:cxn ang="0">
                  <a:pos x="53" y="64"/>
                </a:cxn>
                <a:cxn ang="0">
                  <a:pos x="76" y="55"/>
                </a:cxn>
                <a:cxn ang="0">
                  <a:pos x="85" y="32"/>
                </a:cxn>
                <a:cxn ang="0">
                  <a:pos x="76" y="9"/>
                </a:cxn>
                <a:cxn ang="0">
                  <a:pos x="10" y="79"/>
                </a:cxn>
                <a:cxn ang="0">
                  <a:pos x="6" y="75"/>
                </a:cxn>
                <a:cxn ang="0">
                  <a:pos x="28" y="53"/>
                </a:cxn>
                <a:cxn ang="0">
                  <a:pos x="30" y="55"/>
                </a:cxn>
                <a:cxn ang="0">
                  <a:pos x="32" y="57"/>
                </a:cxn>
                <a:cxn ang="0">
                  <a:pos x="10" y="79"/>
                </a:cxn>
                <a:cxn ang="0">
                  <a:pos x="72" y="51"/>
                </a:cxn>
                <a:cxn ang="0">
                  <a:pos x="53" y="59"/>
                </a:cxn>
                <a:cxn ang="0">
                  <a:pos x="34" y="51"/>
                </a:cxn>
                <a:cxn ang="0">
                  <a:pos x="26" y="32"/>
                </a:cxn>
                <a:cxn ang="0">
                  <a:pos x="34" y="13"/>
                </a:cxn>
                <a:cxn ang="0">
                  <a:pos x="53" y="5"/>
                </a:cxn>
                <a:cxn ang="0">
                  <a:pos x="72" y="13"/>
                </a:cxn>
                <a:cxn ang="0">
                  <a:pos x="80" y="32"/>
                </a:cxn>
                <a:cxn ang="0">
                  <a:pos x="72" y="51"/>
                </a:cxn>
              </a:cxnLst>
              <a:rect l="0" t="0" r="r" b="b"/>
              <a:pathLst>
                <a:path w="85" h="85">
                  <a:moveTo>
                    <a:pt x="76" y="9"/>
                  </a:moveTo>
                  <a:cubicBezTo>
                    <a:pt x="70" y="3"/>
                    <a:pt x="62" y="0"/>
                    <a:pt x="53" y="0"/>
                  </a:cubicBezTo>
                  <a:cubicBezTo>
                    <a:pt x="44" y="0"/>
                    <a:pt x="36" y="3"/>
                    <a:pt x="30" y="9"/>
                  </a:cubicBezTo>
                  <a:cubicBezTo>
                    <a:pt x="24" y="15"/>
                    <a:pt x="21" y="23"/>
                    <a:pt x="21" y="32"/>
                  </a:cubicBezTo>
                  <a:cubicBezTo>
                    <a:pt x="21" y="38"/>
                    <a:pt x="22" y="43"/>
                    <a:pt x="25" y="48"/>
                  </a:cubicBezTo>
                  <a:cubicBezTo>
                    <a:pt x="1" y="73"/>
                    <a:pt x="1" y="73"/>
                    <a:pt x="1" y="73"/>
                  </a:cubicBezTo>
                  <a:cubicBezTo>
                    <a:pt x="0" y="74"/>
                    <a:pt x="0" y="74"/>
                    <a:pt x="0" y="75"/>
                  </a:cubicBezTo>
                  <a:cubicBezTo>
                    <a:pt x="0" y="76"/>
                    <a:pt x="0" y="76"/>
                    <a:pt x="1" y="77"/>
                  </a:cubicBezTo>
                  <a:cubicBezTo>
                    <a:pt x="8" y="85"/>
                    <a:pt x="8" y="85"/>
                    <a:pt x="8" y="85"/>
                  </a:cubicBezTo>
                  <a:cubicBezTo>
                    <a:pt x="9" y="85"/>
                    <a:pt x="9" y="85"/>
                    <a:pt x="10" y="85"/>
                  </a:cubicBezTo>
                  <a:cubicBezTo>
                    <a:pt x="11" y="85"/>
                    <a:pt x="12" y="85"/>
                    <a:pt x="12" y="85"/>
                  </a:cubicBezTo>
                  <a:cubicBezTo>
                    <a:pt x="37" y="60"/>
                    <a:pt x="37" y="60"/>
                    <a:pt x="37" y="60"/>
                  </a:cubicBezTo>
                  <a:cubicBezTo>
                    <a:pt x="42" y="63"/>
                    <a:pt x="47" y="64"/>
                    <a:pt x="53" y="64"/>
                  </a:cubicBezTo>
                  <a:cubicBezTo>
                    <a:pt x="62" y="64"/>
                    <a:pt x="70" y="61"/>
                    <a:pt x="76" y="55"/>
                  </a:cubicBezTo>
                  <a:cubicBezTo>
                    <a:pt x="82" y="49"/>
                    <a:pt x="85" y="41"/>
                    <a:pt x="85" y="32"/>
                  </a:cubicBezTo>
                  <a:cubicBezTo>
                    <a:pt x="85" y="23"/>
                    <a:pt x="82" y="15"/>
                    <a:pt x="76" y="9"/>
                  </a:cubicBezTo>
                  <a:close/>
                  <a:moveTo>
                    <a:pt x="10" y="79"/>
                  </a:moveTo>
                  <a:cubicBezTo>
                    <a:pt x="6" y="75"/>
                    <a:pt x="6" y="75"/>
                    <a:pt x="6" y="75"/>
                  </a:cubicBezTo>
                  <a:cubicBezTo>
                    <a:pt x="28" y="53"/>
                    <a:pt x="28" y="53"/>
                    <a:pt x="28" y="53"/>
                  </a:cubicBezTo>
                  <a:cubicBezTo>
                    <a:pt x="29" y="53"/>
                    <a:pt x="30" y="54"/>
                    <a:pt x="30" y="55"/>
                  </a:cubicBezTo>
                  <a:cubicBezTo>
                    <a:pt x="31" y="56"/>
                    <a:pt x="32" y="56"/>
                    <a:pt x="32" y="57"/>
                  </a:cubicBezTo>
                  <a:lnTo>
                    <a:pt x="10" y="79"/>
                  </a:lnTo>
                  <a:close/>
                  <a:moveTo>
                    <a:pt x="72" y="51"/>
                  </a:moveTo>
                  <a:cubicBezTo>
                    <a:pt x="67" y="56"/>
                    <a:pt x="60" y="59"/>
                    <a:pt x="53" y="59"/>
                  </a:cubicBezTo>
                  <a:cubicBezTo>
                    <a:pt x="46" y="59"/>
                    <a:pt x="39" y="56"/>
                    <a:pt x="34" y="51"/>
                  </a:cubicBezTo>
                  <a:cubicBezTo>
                    <a:pt x="29" y="46"/>
                    <a:pt x="26" y="39"/>
                    <a:pt x="26" y="32"/>
                  </a:cubicBezTo>
                  <a:cubicBezTo>
                    <a:pt x="26" y="25"/>
                    <a:pt x="29" y="18"/>
                    <a:pt x="34" y="13"/>
                  </a:cubicBezTo>
                  <a:cubicBezTo>
                    <a:pt x="39" y="8"/>
                    <a:pt x="46" y="5"/>
                    <a:pt x="53" y="5"/>
                  </a:cubicBezTo>
                  <a:cubicBezTo>
                    <a:pt x="60" y="5"/>
                    <a:pt x="67" y="8"/>
                    <a:pt x="72" y="13"/>
                  </a:cubicBezTo>
                  <a:cubicBezTo>
                    <a:pt x="77" y="18"/>
                    <a:pt x="80" y="25"/>
                    <a:pt x="80" y="32"/>
                  </a:cubicBezTo>
                  <a:cubicBezTo>
                    <a:pt x="80" y="39"/>
                    <a:pt x="77" y="46"/>
                    <a:pt x="72" y="5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3" name="Freeform 45"/>
            <p:cNvSpPr>
              <a:spLocks/>
            </p:cNvSpPr>
            <p:nvPr/>
          </p:nvSpPr>
          <p:spPr bwMode="auto">
            <a:xfrm>
              <a:off x="1992313" y="3548063"/>
              <a:ext cx="107950" cy="50800"/>
            </a:xfrm>
            <a:custGeom>
              <a:avLst/>
              <a:gdLst/>
              <a:ahLst/>
              <a:cxnLst>
                <a:cxn ang="0">
                  <a:pos x="40" y="0"/>
                </a:cxn>
                <a:cxn ang="0">
                  <a:pos x="38" y="2"/>
                </a:cxn>
                <a:cxn ang="0">
                  <a:pos x="33" y="11"/>
                </a:cxn>
                <a:cxn ang="0">
                  <a:pos x="19" y="17"/>
                </a:cxn>
                <a:cxn ang="0">
                  <a:pos x="5" y="11"/>
                </a:cxn>
                <a:cxn ang="0">
                  <a:pos x="3" y="9"/>
                </a:cxn>
                <a:cxn ang="0">
                  <a:pos x="1" y="8"/>
                </a:cxn>
                <a:cxn ang="0">
                  <a:pos x="1" y="11"/>
                </a:cxn>
                <a:cxn ang="0">
                  <a:pos x="3" y="13"/>
                </a:cxn>
                <a:cxn ang="0">
                  <a:pos x="19" y="20"/>
                </a:cxn>
                <a:cxn ang="0">
                  <a:pos x="35" y="13"/>
                </a:cxn>
                <a:cxn ang="0">
                  <a:pos x="42" y="2"/>
                </a:cxn>
                <a:cxn ang="0">
                  <a:pos x="40" y="0"/>
                </a:cxn>
              </a:cxnLst>
              <a:rect l="0" t="0" r="r" b="b"/>
              <a:pathLst>
                <a:path w="42" h="20">
                  <a:moveTo>
                    <a:pt x="40" y="0"/>
                  </a:moveTo>
                  <a:cubicBezTo>
                    <a:pt x="39" y="0"/>
                    <a:pt x="38" y="1"/>
                    <a:pt x="38" y="2"/>
                  </a:cubicBezTo>
                  <a:cubicBezTo>
                    <a:pt x="37" y="5"/>
                    <a:pt x="35" y="8"/>
                    <a:pt x="33" y="11"/>
                  </a:cubicBezTo>
                  <a:cubicBezTo>
                    <a:pt x="29" y="15"/>
                    <a:pt x="24" y="17"/>
                    <a:pt x="19" y="17"/>
                  </a:cubicBezTo>
                  <a:cubicBezTo>
                    <a:pt x="14" y="17"/>
                    <a:pt x="9" y="15"/>
                    <a:pt x="5" y="11"/>
                  </a:cubicBezTo>
                  <a:cubicBezTo>
                    <a:pt x="5" y="10"/>
                    <a:pt x="4" y="9"/>
                    <a:pt x="3" y="9"/>
                  </a:cubicBezTo>
                  <a:cubicBezTo>
                    <a:pt x="3" y="8"/>
                    <a:pt x="2" y="8"/>
                    <a:pt x="1" y="8"/>
                  </a:cubicBezTo>
                  <a:cubicBezTo>
                    <a:pt x="0" y="9"/>
                    <a:pt x="0" y="10"/>
                    <a:pt x="1" y="11"/>
                  </a:cubicBezTo>
                  <a:cubicBezTo>
                    <a:pt x="1" y="12"/>
                    <a:pt x="2" y="13"/>
                    <a:pt x="3" y="13"/>
                  </a:cubicBezTo>
                  <a:cubicBezTo>
                    <a:pt x="7" y="18"/>
                    <a:pt x="13" y="20"/>
                    <a:pt x="19" y="20"/>
                  </a:cubicBezTo>
                  <a:cubicBezTo>
                    <a:pt x="25" y="20"/>
                    <a:pt x="31" y="18"/>
                    <a:pt x="35" y="13"/>
                  </a:cubicBezTo>
                  <a:cubicBezTo>
                    <a:pt x="38" y="10"/>
                    <a:pt x="41" y="7"/>
                    <a:pt x="42" y="2"/>
                  </a:cubicBezTo>
                  <a:cubicBezTo>
                    <a:pt x="42" y="1"/>
                    <a:pt x="41" y="0"/>
                    <a:pt x="40"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4" name="Freeform 46"/>
            <p:cNvSpPr>
              <a:spLocks/>
            </p:cNvSpPr>
            <p:nvPr/>
          </p:nvSpPr>
          <p:spPr bwMode="auto">
            <a:xfrm>
              <a:off x="1976438" y="3481388"/>
              <a:ext cx="123825" cy="79375"/>
            </a:xfrm>
            <a:custGeom>
              <a:avLst/>
              <a:gdLst/>
              <a:ahLst/>
              <a:cxnLst>
                <a:cxn ang="0">
                  <a:pos x="6" y="29"/>
                </a:cxn>
                <a:cxn ang="0">
                  <a:pos x="11" y="9"/>
                </a:cxn>
                <a:cxn ang="0">
                  <a:pos x="25" y="3"/>
                </a:cxn>
                <a:cxn ang="0">
                  <a:pos x="39" y="9"/>
                </a:cxn>
                <a:cxn ang="0">
                  <a:pos x="44" y="18"/>
                </a:cxn>
                <a:cxn ang="0">
                  <a:pos x="46" y="19"/>
                </a:cxn>
                <a:cxn ang="0">
                  <a:pos x="47" y="17"/>
                </a:cxn>
                <a:cxn ang="0">
                  <a:pos x="41" y="7"/>
                </a:cxn>
                <a:cxn ang="0">
                  <a:pos x="25" y="0"/>
                </a:cxn>
                <a:cxn ang="0">
                  <a:pos x="9" y="7"/>
                </a:cxn>
                <a:cxn ang="0">
                  <a:pos x="3" y="30"/>
                </a:cxn>
                <a:cxn ang="0">
                  <a:pos x="5" y="31"/>
                </a:cxn>
                <a:cxn ang="0">
                  <a:pos x="5" y="31"/>
                </a:cxn>
                <a:cxn ang="0">
                  <a:pos x="6" y="29"/>
                </a:cxn>
              </a:cxnLst>
              <a:rect l="0" t="0" r="r" b="b"/>
              <a:pathLst>
                <a:path w="48" h="31">
                  <a:moveTo>
                    <a:pt x="6" y="29"/>
                  </a:moveTo>
                  <a:cubicBezTo>
                    <a:pt x="4" y="22"/>
                    <a:pt x="6" y="14"/>
                    <a:pt x="11" y="9"/>
                  </a:cubicBezTo>
                  <a:cubicBezTo>
                    <a:pt x="15" y="6"/>
                    <a:pt x="20" y="3"/>
                    <a:pt x="25" y="3"/>
                  </a:cubicBezTo>
                  <a:cubicBezTo>
                    <a:pt x="30" y="3"/>
                    <a:pt x="35" y="6"/>
                    <a:pt x="39" y="9"/>
                  </a:cubicBezTo>
                  <a:cubicBezTo>
                    <a:pt x="41" y="12"/>
                    <a:pt x="43" y="15"/>
                    <a:pt x="44" y="18"/>
                  </a:cubicBezTo>
                  <a:cubicBezTo>
                    <a:pt x="44" y="19"/>
                    <a:pt x="45" y="20"/>
                    <a:pt x="46" y="19"/>
                  </a:cubicBezTo>
                  <a:cubicBezTo>
                    <a:pt x="47" y="19"/>
                    <a:pt x="48" y="18"/>
                    <a:pt x="47" y="17"/>
                  </a:cubicBezTo>
                  <a:cubicBezTo>
                    <a:pt x="46" y="13"/>
                    <a:pt x="44" y="10"/>
                    <a:pt x="41" y="7"/>
                  </a:cubicBezTo>
                  <a:cubicBezTo>
                    <a:pt x="37" y="2"/>
                    <a:pt x="31" y="0"/>
                    <a:pt x="25" y="0"/>
                  </a:cubicBezTo>
                  <a:cubicBezTo>
                    <a:pt x="19" y="0"/>
                    <a:pt x="13" y="2"/>
                    <a:pt x="9" y="7"/>
                  </a:cubicBezTo>
                  <a:cubicBezTo>
                    <a:pt x="3" y="13"/>
                    <a:pt x="0" y="22"/>
                    <a:pt x="3" y="30"/>
                  </a:cubicBezTo>
                  <a:cubicBezTo>
                    <a:pt x="3" y="31"/>
                    <a:pt x="4" y="31"/>
                    <a:pt x="5" y="31"/>
                  </a:cubicBezTo>
                  <a:cubicBezTo>
                    <a:pt x="5" y="31"/>
                    <a:pt x="5" y="31"/>
                    <a:pt x="5" y="31"/>
                  </a:cubicBezTo>
                  <a:cubicBezTo>
                    <a:pt x="6" y="31"/>
                    <a:pt x="7" y="30"/>
                    <a:pt x="6" y="2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5" name="Freeform 47"/>
            <p:cNvSpPr>
              <a:spLocks/>
            </p:cNvSpPr>
            <p:nvPr/>
          </p:nvSpPr>
          <p:spPr bwMode="auto">
            <a:xfrm>
              <a:off x="2043113" y="3498850"/>
              <a:ext cx="28575" cy="20638"/>
            </a:xfrm>
            <a:custGeom>
              <a:avLst/>
              <a:gdLst/>
              <a:ahLst/>
              <a:cxnLst>
                <a:cxn ang="0">
                  <a:pos x="3" y="1"/>
                </a:cxn>
                <a:cxn ang="0">
                  <a:pos x="0" y="2"/>
                </a:cxn>
                <a:cxn ang="0">
                  <a:pos x="2" y="4"/>
                </a:cxn>
                <a:cxn ang="0">
                  <a:pos x="8" y="7"/>
                </a:cxn>
                <a:cxn ang="0">
                  <a:pos x="9" y="8"/>
                </a:cxn>
                <a:cxn ang="0">
                  <a:pos x="10" y="7"/>
                </a:cxn>
                <a:cxn ang="0">
                  <a:pos x="10" y="5"/>
                </a:cxn>
                <a:cxn ang="0">
                  <a:pos x="3" y="1"/>
                </a:cxn>
              </a:cxnLst>
              <a:rect l="0" t="0" r="r" b="b"/>
              <a:pathLst>
                <a:path w="11" h="8">
                  <a:moveTo>
                    <a:pt x="3" y="1"/>
                  </a:moveTo>
                  <a:cubicBezTo>
                    <a:pt x="2" y="0"/>
                    <a:pt x="1" y="1"/>
                    <a:pt x="0" y="2"/>
                  </a:cubicBezTo>
                  <a:cubicBezTo>
                    <a:pt x="0" y="3"/>
                    <a:pt x="1" y="4"/>
                    <a:pt x="2" y="4"/>
                  </a:cubicBezTo>
                  <a:cubicBezTo>
                    <a:pt x="4" y="5"/>
                    <a:pt x="6" y="6"/>
                    <a:pt x="8" y="7"/>
                  </a:cubicBezTo>
                  <a:cubicBezTo>
                    <a:pt x="8" y="8"/>
                    <a:pt x="8" y="8"/>
                    <a:pt x="9" y="8"/>
                  </a:cubicBezTo>
                  <a:cubicBezTo>
                    <a:pt x="9" y="8"/>
                    <a:pt x="10" y="8"/>
                    <a:pt x="10" y="7"/>
                  </a:cubicBezTo>
                  <a:cubicBezTo>
                    <a:pt x="11" y="7"/>
                    <a:pt x="11" y="6"/>
                    <a:pt x="10" y="5"/>
                  </a:cubicBezTo>
                  <a:cubicBezTo>
                    <a:pt x="8" y="3"/>
                    <a:pt x="5" y="1"/>
                    <a:pt x="3" y="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6" name="Freeform 48"/>
            <p:cNvSpPr>
              <a:spLocks/>
            </p:cNvSpPr>
            <p:nvPr/>
          </p:nvSpPr>
          <p:spPr bwMode="auto">
            <a:xfrm>
              <a:off x="2070100" y="3522663"/>
              <a:ext cx="12700" cy="17463"/>
            </a:xfrm>
            <a:custGeom>
              <a:avLst/>
              <a:gdLst/>
              <a:ahLst/>
              <a:cxnLst>
                <a:cxn ang="0">
                  <a:pos x="1" y="6"/>
                </a:cxn>
                <a:cxn ang="0">
                  <a:pos x="3" y="7"/>
                </a:cxn>
                <a:cxn ang="0">
                  <a:pos x="3" y="7"/>
                </a:cxn>
                <a:cxn ang="0">
                  <a:pos x="5" y="5"/>
                </a:cxn>
                <a:cxn ang="0">
                  <a:pos x="4" y="2"/>
                </a:cxn>
                <a:cxn ang="0">
                  <a:pos x="2" y="1"/>
                </a:cxn>
                <a:cxn ang="0">
                  <a:pos x="1" y="3"/>
                </a:cxn>
                <a:cxn ang="0">
                  <a:pos x="1" y="6"/>
                </a:cxn>
              </a:cxnLst>
              <a:rect l="0" t="0" r="r" b="b"/>
              <a:pathLst>
                <a:path w="5" h="7">
                  <a:moveTo>
                    <a:pt x="1" y="6"/>
                  </a:moveTo>
                  <a:cubicBezTo>
                    <a:pt x="1" y="7"/>
                    <a:pt x="2" y="7"/>
                    <a:pt x="3" y="7"/>
                  </a:cubicBezTo>
                  <a:cubicBezTo>
                    <a:pt x="3" y="7"/>
                    <a:pt x="3" y="7"/>
                    <a:pt x="3" y="7"/>
                  </a:cubicBezTo>
                  <a:cubicBezTo>
                    <a:pt x="4" y="7"/>
                    <a:pt x="5" y="6"/>
                    <a:pt x="5" y="5"/>
                  </a:cubicBezTo>
                  <a:cubicBezTo>
                    <a:pt x="5" y="4"/>
                    <a:pt x="4" y="3"/>
                    <a:pt x="4" y="2"/>
                  </a:cubicBezTo>
                  <a:cubicBezTo>
                    <a:pt x="4" y="1"/>
                    <a:pt x="3" y="0"/>
                    <a:pt x="2" y="1"/>
                  </a:cubicBezTo>
                  <a:cubicBezTo>
                    <a:pt x="1" y="1"/>
                    <a:pt x="0" y="2"/>
                    <a:pt x="1" y="3"/>
                  </a:cubicBezTo>
                  <a:cubicBezTo>
                    <a:pt x="1" y="4"/>
                    <a:pt x="1" y="5"/>
                    <a:pt x="1" y="6"/>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89" name="Group 88"/>
          <p:cNvGrpSpPr/>
          <p:nvPr/>
        </p:nvGrpSpPr>
        <p:grpSpPr>
          <a:xfrm>
            <a:off x="9382858" y="3651854"/>
            <a:ext cx="831928" cy="813846"/>
            <a:chOff x="4330307" y="3263047"/>
            <a:chExt cx="311937" cy="305157"/>
          </a:xfrm>
        </p:grpSpPr>
        <p:sp>
          <p:nvSpPr>
            <p:cNvPr id="90" name="Freeform 127"/>
            <p:cNvSpPr>
              <a:spLocks noEditPoints="1"/>
            </p:cNvSpPr>
            <p:nvPr/>
          </p:nvSpPr>
          <p:spPr bwMode="auto">
            <a:xfrm>
              <a:off x="4425244" y="3355723"/>
              <a:ext cx="124323" cy="124324"/>
            </a:xfrm>
            <a:custGeom>
              <a:avLst/>
              <a:gdLst/>
              <a:ahLst/>
              <a:cxnLst>
                <a:cxn ang="0">
                  <a:pos x="0" y="17"/>
                </a:cxn>
                <a:cxn ang="0">
                  <a:pos x="17" y="34"/>
                </a:cxn>
                <a:cxn ang="0">
                  <a:pos x="34" y="17"/>
                </a:cxn>
                <a:cxn ang="0">
                  <a:pos x="17" y="0"/>
                </a:cxn>
                <a:cxn ang="0">
                  <a:pos x="0" y="17"/>
                </a:cxn>
                <a:cxn ang="0">
                  <a:pos x="29" y="17"/>
                </a:cxn>
                <a:cxn ang="0">
                  <a:pos x="17" y="29"/>
                </a:cxn>
                <a:cxn ang="0">
                  <a:pos x="5" y="17"/>
                </a:cxn>
                <a:cxn ang="0">
                  <a:pos x="17" y="6"/>
                </a:cxn>
                <a:cxn ang="0">
                  <a:pos x="29" y="17"/>
                </a:cxn>
              </a:cxnLst>
              <a:rect l="0" t="0" r="r" b="b"/>
              <a:pathLst>
                <a:path w="34" h="34">
                  <a:moveTo>
                    <a:pt x="0" y="17"/>
                  </a:moveTo>
                  <a:cubicBezTo>
                    <a:pt x="0" y="27"/>
                    <a:pt x="7" y="34"/>
                    <a:pt x="17" y="34"/>
                  </a:cubicBezTo>
                  <a:cubicBezTo>
                    <a:pt x="26" y="34"/>
                    <a:pt x="34" y="27"/>
                    <a:pt x="34" y="17"/>
                  </a:cubicBezTo>
                  <a:cubicBezTo>
                    <a:pt x="34" y="8"/>
                    <a:pt x="26" y="0"/>
                    <a:pt x="17" y="0"/>
                  </a:cubicBezTo>
                  <a:cubicBezTo>
                    <a:pt x="7" y="0"/>
                    <a:pt x="0" y="8"/>
                    <a:pt x="0" y="17"/>
                  </a:cubicBezTo>
                  <a:close/>
                  <a:moveTo>
                    <a:pt x="29" y="17"/>
                  </a:moveTo>
                  <a:cubicBezTo>
                    <a:pt x="29" y="24"/>
                    <a:pt x="23" y="29"/>
                    <a:pt x="17" y="29"/>
                  </a:cubicBezTo>
                  <a:cubicBezTo>
                    <a:pt x="10" y="29"/>
                    <a:pt x="5" y="24"/>
                    <a:pt x="5" y="17"/>
                  </a:cubicBezTo>
                  <a:cubicBezTo>
                    <a:pt x="5" y="11"/>
                    <a:pt x="10" y="6"/>
                    <a:pt x="17" y="6"/>
                  </a:cubicBezTo>
                  <a:cubicBezTo>
                    <a:pt x="23" y="6"/>
                    <a:pt x="29" y="11"/>
                    <a:pt x="29" y="17"/>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1" name="Freeform 128"/>
            <p:cNvSpPr>
              <a:spLocks noEditPoints="1"/>
            </p:cNvSpPr>
            <p:nvPr/>
          </p:nvSpPr>
          <p:spPr bwMode="auto">
            <a:xfrm>
              <a:off x="4330307" y="3263047"/>
              <a:ext cx="311937" cy="305157"/>
            </a:xfrm>
            <a:custGeom>
              <a:avLst/>
              <a:gdLst/>
              <a:ahLst/>
              <a:cxnLst>
                <a:cxn ang="0">
                  <a:pos x="77" y="39"/>
                </a:cxn>
                <a:cxn ang="0">
                  <a:pos x="79" y="27"/>
                </a:cxn>
                <a:cxn ang="0">
                  <a:pos x="73" y="12"/>
                </a:cxn>
                <a:cxn ang="0">
                  <a:pos x="67" y="11"/>
                </a:cxn>
                <a:cxn ang="0">
                  <a:pos x="54" y="10"/>
                </a:cxn>
                <a:cxn ang="0">
                  <a:pos x="48" y="0"/>
                </a:cxn>
                <a:cxn ang="0">
                  <a:pos x="38" y="0"/>
                </a:cxn>
                <a:cxn ang="0">
                  <a:pos x="32" y="10"/>
                </a:cxn>
                <a:cxn ang="0">
                  <a:pos x="18" y="11"/>
                </a:cxn>
                <a:cxn ang="0">
                  <a:pos x="12" y="12"/>
                </a:cxn>
                <a:cxn ang="0">
                  <a:pos x="6" y="27"/>
                </a:cxn>
                <a:cxn ang="0">
                  <a:pos x="8" y="39"/>
                </a:cxn>
                <a:cxn ang="0">
                  <a:pos x="0" y="47"/>
                </a:cxn>
                <a:cxn ang="0">
                  <a:pos x="8" y="61"/>
                </a:cxn>
                <a:cxn ang="0">
                  <a:pos x="19" y="67"/>
                </a:cxn>
                <a:cxn ang="0">
                  <a:pos x="20" y="78"/>
                </a:cxn>
                <a:cxn ang="0">
                  <a:pos x="31" y="83"/>
                </a:cxn>
                <a:cxn ang="0">
                  <a:pos x="39" y="77"/>
                </a:cxn>
                <a:cxn ang="0">
                  <a:pos x="46" y="77"/>
                </a:cxn>
                <a:cxn ang="0">
                  <a:pos x="54" y="83"/>
                </a:cxn>
                <a:cxn ang="0">
                  <a:pos x="66" y="78"/>
                </a:cxn>
                <a:cxn ang="0">
                  <a:pos x="67" y="67"/>
                </a:cxn>
                <a:cxn ang="0">
                  <a:pos x="78" y="61"/>
                </a:cxn>
                <a:cxn ang="0">
                  <a:pos x="85" y="47"/>
                </a:cxn>
                <a:cxn ang="0">
                  <a:pos x="61" y="20"/>
                </a:cxn>
                <a:cxn ang="0">
                  <a:pos x="75" y="23"/>
                </a:cxn>
                <a:cxn ang="0">
                  <a:pos x="71" y="26"/>
                </a:cxn>
                <a:cxn ang="0">
                  <a:pos x="68" y="27"/>
                </a:cxn>
                <a:cxn ang="0">
                  <a:pos x="46" y="71"/>
                </a:cxn>
                <a:cxn ang="0">
                  <a:pos x="14" y="46"/>
                </a:cxn>
                <a:cxn ang="0">
                  <a:pos x="25" y="19"/>
                </a:cxn>
                <a:cxn ang="0">
                  <a:pos x="26" y="19"/>
                </a:cxn>
                <a:cxn ang="0">
                  <a:pos x="36" y="14"/>
                </a:cxn>
                <a:cxn ang="0">
                  <a:pos x="49" y="14"/>
                </a:cxn>
                <a:cxn ang="0">
                  <a:pos x="61" y="20"/>
                </a:cxn>
                <a:cxn ang="0">
                  <a:pos x="43" y="5"/>
                </a:cxn>
                <a:cxn ang="0">
                  <a:pos x="48" y="10"/>
                </a:cxn>
                <a:cxn ang="0">
                  <a:pos x="37" y="10"/>
                </a:cxn>
                <a:cxn ang="0">
                  <a:pos x="16" y="16"/>
                </a:cxn>
                <a:cxn ang="0">
                  <a:pos x="17" y="22"/>
                </a:cxn>
                <a:cxn ang="0">
                  <a:pos x="11" y="23"/>
                </a:cxn>
                <a:cxn ang="0">
                  <a:pos x="6" y="47"/>
                </a:cxn>
                <a:cxn ang="0">
                  <a:pos x="11" y="46"/>
                </a:cxn>
                <a:cxn ang="0">
                  <a:pos x="8" y="56"/>
                </a:cxn>
                <a:cxn ang="0">
                  <a:pos x="23" y="74"/>
                </a:cxn>
                <a:cxn ang="0">
                  <a:pos x="35" y="74"/>
                </a:cxn>
                <a:cxn ang="0">
                  <a:pos x="23" y="74"/>
                </a:cxn>
                <a:cxn ang="0">
                  <a:pos x="51" y="74"/>
                </a:cxn>
                <a:cxn ang="0">
                  <a:pos x="63" y="74"/>
                </a:cxn>
                <a:cxn ang="0">
                  <a:pos x="78" y="56"/>
                </a:cxn>
                <a:cxn ang="0">
                  <a:pos x="75" y="44"/>
                </a:cxn>
                <a:cxn ang="0">
                  <a:pos x="78" y="56"/>
                </a:cxn>
              </a:cxnLst>
              <a:rect l="0" t="0" r="r" b="b"/>
              <a:pathLst>
                <a:path w="85" h="83">
                  <a:moveTo>
                    <a:pt x="82" y="42"/>
                  </a:moveTo>
                  <a:cubicBezTo>
                    <a:pt x="77" y="39"/>
                    <a:pt x="77" y="39"/>
                    <a:pt x="77" y="39"/>
                  </a:cubicBezTo>
                  <a:cubicBezTo>
                    <a:pt x="77" y="37"/>
                    <a:pt x="76" y="34"/>
                    <a:pt x="75" y="31"/>
                  </a:cubicBezTo>
                  <a:cubicBezTo>
                    <a:pt x="79" y="27"/>
                    <a:pt x="79" y="27"/>
                    <a:pt x="79" y="27"/>
                  </a:cubicBezTo>
                  <a:cubicBezTo>
                    <a:pt x="81" y="25"/>
                    <a:pt x="81" y="23"/>
                    <a:pt x="80" y="21"/>
                  </a:cubicBezTo>
                  <a:cubicBezTo>
                    <a:pt x="78" y="18"/>
                    <a:pt x="76" y="15"/>
                    <a:pt x="73" y="12"/>
                  </a:cubicBezTo>
                  <a:cubicBezTo>
                    <a:pt x="72" y="11"/>
                    <a:pt x="71" y="11"/>
                    <a:pt x="70" y="11"/>
                  </a:cubicBezTo>
                  <a:cubicBezTo>
                    <a:pt x="69" y="11"/>
                    <a:pt x="68" y="11"/>
                    <a:pt x="67" y="11"/>
                  </a:cubicBezTo>
                  <a:cubicBezTo>
                    <a:pt x="62" y="14"/>
                    <a:pt x="62" y="14"/>
                    <a:pt x="62" y="14"/>
                  </a:cubicBezTo>
                  <a:cubicBezTo>
                    <a:pt x="59" y="12"/>
                    <a:pt x="57" y="11"/>
                    <a:pt x="54" y="10"/>
                  </a:cubicBezTo>
                  <a:cubicBezTo>
                    <a:pt x="52" y="4"/>
                    <a:pt x="52" y="4"/>
                    <a:pt x="52" y="4"/>
                  </a:cubicBezTo>
                  <a:cubicBezTo>
                    <a:pt x="52" y="2"/>
                    <a:pt x="50" y="0"/>
                    <a:pt x="48" y="0"/>
                  </a:cubicBezTo>
                  <a:cubicBezTo>
                    <a:pt x="46" y="0"/>
                    <a:pt x="44" y="0"/>
                    <a:pt x="43" y="0"/>
                  </a:cubicBezTo>
                  <a:cubicBezTo>
                    <a:pt x="41" y="0"/>
                    <a:pt x="40" y="0"/>
                    <a:pt x="38" y="0"/>
                  </a:cubicBezTo>
                  <a:cubicBezTo>
                    <a:pt x="36" y="0"/>
                    <a:pt x="34" y="2"/>
                    <a:pt x="33" y="4"/>
                  </a:cubicBezTo>
                  <a:cubicBezTo>
                    <a:pt x="32" y="10"/>
                    <a:pt x="32" y="10"/>
                    <a:pt x="32" y="10"/>
                  </a:cubicBezTo>
                  <a:cubicBezTo>
                    <a:pt x="29" y="11"/>
                    <a:pt x="26" y="12"/>
                    <a:pt x="24" y="14"/>
                  </a:cubicBezTo>
                  <a:cubicBezTo>
                    <a:pt x="18" y="11"/>
                    <a:pt x="18" y="11"/>
                    <a:pt x="18" y="11"/>
                  </a:cubicBezTo>
                  <a:cubicBezTo>
                    <a:pt x="18" y="11"/>
                    <a:pt x="17" y="11"/>
                    <a:pt x="16" y="11"/>
                  </a:cubicBezTo>
                  <a:cubicBezTo>
                    <a:pt x="15" y="11"/>
                    <a:pt x="13" y="11"/>
                    <a:pt x="12" y="12"/>
                  </a:cubicBezTo>
                  <a:cubicBezTo>
                    <a:pt x="10" y="15"/>
                    <a:pt x="8" y="18"/>
                    <a:pt x="6" y="21"/>
                  </a:cubicBezTo>
                  <a:cubicBezTo>
                    <a:pt x="5" y="23"/>
                    <a:pt x="5" y="25"/>
                    <a:pt x="6" y="27"/>
                  </a:cubicBezTo>
                  <a:cubicBezTo>
                    <a:pt x="10" y="31"/>
                    <a:pt x="10" y="31"/>
                    <a:pt x="10" y="31"/>
                  </a:cubicBezTo>
                  <a:cubicBezTo>
                    <a:pt x="9" y="34"/>
                    <a:pt x="9" y="37"/>
                    <a:pt x="8" y="39"/>
                  </a:cubicBezTo>
                  <a:cubicBezTo>
                    <a:pt x="3" y="42"/>
                    <a:pt x="3" y="42"/>
                    <a:pt x="3" y="42"/>
                  </a:cubicBezTo>
                  <a:cubicBezTo>
                    <a:pt x="1" y="43"/>
                    <a:pt x="0" y="45"/>
                    <a:pt x="0" y="47"/>
                  </a:cubicBezTo>
                  <a:cubicBezTo>
                    <a:pt x="1" y="51"/>
                    <a:pt x="2" y="54"/>
                    <a:pt x="3" y="58"/>
                  </a:cubicBezTo>
                  <a:cubicBezTo>
                    <a:pt x="4" y="60"/>
                    <a:pt x="6" y="61"/>
                    <a:pt x="8" y="61"/>
                  </a:cubicBezTo>
                  <a:cubicBezTo>
                    <a:pt x="14" y="61"/>
                    <a:pt x="14" y="61"/>
                    <a:pt x="14" y="61"/>
                  </a:cubicBezTo>
                  <a:cubicBezTo>
                    <a:pt x="15" y="63"/>
                    <a:pt x="17" y="65"/>
                    <a:pt x="19" y="67"/>
                  </a:cubicBezTo>
                  <a:cubicBezTo>
                    <a:pt x="17" y="73"/>
                    <a:pt x="17" y="73"/>
                    <a:pt x="17" y="73"/>
                  </a:cubicBezTo>
                  <a:cubicBezTo>
                    <a:pt x="17" y="75"/>
                    <a:pt x="18" y="77"/>
                    <a:pt x="20" y="78"/>
                  </a:cubicBezTo>
                  <a:cubicBezTo>
                    <a:pt x="23" y="80"/>
                    <a:pt x="26" y="82"/>
                    <a:pt x="30" y="83"/>
                  </a:cubicBezTo>
                  <a:cubicBezTo>
                    <a:pt x="30" y="83"/>
                    <a:pt x="31" y="83"/>
                    <a:pt x="31" y="83"/>
                  </a:cubicBezTo>
                  <a:cubicBezTo>
                    <a:pt x="33" y="83"/>
                    <a:pt x="34" y="82"/>
                    <a:pt x="35" y="81"/>
                  </a:cubicBezTo>
                  <a:cubicBezTo>
                    <a:pt x="39" y="77"/>
                    <a:pt x="39" y="77"/>
                    <a:pt x="39" y="77"/>
                  </a:cubicBezTo>
                  <a:cubicBezTo>
                    <a:pt x="41" y="77"/>
                    <a:pt x="42" y="77"/>
                    <a:pt x="43" y="77"/>
                  </a:cubicBezTo>
                  <a:cubicBezTo>
                    <a:pt x="44" y="77"/>
                    <a:pt x="45" y="77"/>
                    <a:pt x="46" y="77"/>
                  </a:cubicBezTo>
                  <a:cubicBezTo>
                    <a:pt x="50" y="81"/>
                    <a:pt x="50" y="81"/>
                    <a:pt x="50" y="81"/>
                  </a:cubicBezTo>
                  <a:cubicBezTo>
                    <a:pt x="51" y="82"/>
                    <a:pt x="53" y="83"/>
                    <a:pt x="54" y="83"/>
                  </a:cubicBezTo>
                  <a:cubicBezTo>
                    <a:pt x="55" y="83"/>
                    <a:pt x="55" y="83"/>
                    <a:pt x="56" y="83"/>
                  </a:cubicBezTo>
                  <a:cubicBezTo>
                    <a:pt x="59" y="82"/>
                    <a:pt x="63" y="80"/>
                    <a:pt x="66" y="78"/>
                  </a:cubicBezTo>
                  <a:cubicBezTo>
                    <a:pt x="68" y="77"/>
                    <a:pt x="69" y="75"/>
                    <a:pt x="68" y="73"/>
                  </a:cubicBezTo>
                  <a:cubicBezTo>
                    <a:pt x="67" y="67"/>
                    <a:pt x="67" y="67"/>
                    <a:pt x="67" y="67"/>
                  </a:cubicBezTo>
                  <a:cubicBezTo>
                    <a:pt x="69" y="65"/>
                    <a:pt x="70" y="63"/>
                    <a:pt x="72" y="61"/>
                  </a:cubicBezTo>
                  <a:cubicBezTo>
                    <a:pt x="78" y="61"/>
                    <a:pt x="78" y="61"/>
                    <a:pt x="78" y="61"/>
                  </a:cubicBezTo>
                  <a:cubicBezTo>
                    <a:pt x="80" y="61"/>
                    <a:pt x="82" y="60"/>
                    <a:pt x="83" y="58"/>
                  </a:cubicBezTo>
                  <a:cubicBezTo>
                    <a:pt x="84" y="54"/>
                    <a:pt x="85" y="51"/>
                    <a:pt x="85" y="47"/>
                  </a:cubicBezTo>
                  <a:cubicBezTo>
                    <a:pt x="85" y="45"/>
                    <a:pt x="84" y="43"/>
                    <a:pt x="82" y="42"/>
                  </a:cubicBezTo>
                  <a:close/>
                  <a:moveTo>
                    <a:pt x="61" y="20"/>
                  </a:moveTo>
                  <a:cubicBezTo>
                    <a:pt x="70" y="16"/>
                    <a:pt x="70" y="16"/>
                    <a:pt x="70" y="16"/>
                  </a:cubicBezTo>
                  <a:cubicBezTo>
                    <a:pt x="72" y="18"/>
                    <a:pt x="73" y="21"/>
                    <a:pt x="75" y="23"/>
                  </a:cubicBezTo>
                  <a:cubicBezTo>
                    <a:pt x="72" y="28"/>
                    <a:pt x="72" y="28"/>
                    <a:pt x="72" y="28"/>
                  </a:cubicBezTo>
                  <a:cubicBezTo>
                    <a:pt x="71" y="27"/>
                    <a:pt x="71" y="26"/>
                    <a:pt x="71" y="26"/>
                  </a:cubicBezTo>
                  <a:cubicBezTo>
                    <a:pt x="70" y="25"/>
                    <a:pt x="69" y="24"/>
                    <a:pt x="68" y="25"/>
                  </a:cubicBezTo>
                  <a:cubicBezTo>
                    <a:pt x="67" y="25"/>
                    <a:pt x="67" y="27"/>
                    <a:pt x="68" y="27"/>
                  </a:cubicBezTo>
                  <a:cubicBezTo>
                    <a:pt x="70" y="31"/>
                    <a:pt x="71" y="35"/>
                    <a:pt x="72" y="39"/>
                  </a:cubicBezTo>
                  <a:cubicBezTo>
                    <a:pt x="73" y="55"/>
                    <a:pt x="62" y="69"/>
                    <a:pt x="46" y="71"/>
                  </a:cubicBezTo>
                  <a:cubicBezTo>
                    <a:pt x="38" y="72"/>
                    <a:pt x="31" y="70"/>
                    <a:pt x="25" y="65"/>
                  </a:cubicBezTo>
                  <a:cubicBezTo>
                    <a:pt x="19" y="60"/>
                    <a:pt x="15" y="53"/>
                    <a:pt x="14" y="46"/>
                  </a:cubicBezTo>
                  <a:cubicBezTo>
                    <a:pt x="13" y="38"/>
                    <a:pt x="15" y="30"/>
                    <a:pt x="20" y="24"/>
                  </a:cubicBezTo>
                  <a:cubicBezTo>
                    <a:pt x="22" y="22"/>
                    <a:pt x="23" y="21"/>
                    <a:pt x="25" y="19"/>
                  </a:cubicBezTo>
                  <a:cubicBezTo>
                    <a:pt x="25" y="19"/>
                    <a:pt x="25" y="19"/>
                    <a:pt x="25" y="19"/>
                  </a:cubicBezTo>
                  <a:cubicBezTo>
                    <a:pt x="26" y="19"/>
                    <a:pt x="26" y="19"/>
                    <a:pt x="26" y="19"/>
                  </a:cubicBezTo>
                  <a:cubicBezTo>
                    <a:pt x="29" y="17"/>
                    <a:pt x="32" y="15"/>
                    <a:pt x="36" y="14"/>
                  </a:cubicBezTo>
                  <a:cubicBezTo>
                    <a:pt x="36" y="14"/>
                    <a:pt x="36" y="14"/>
                    <a:pt x="36" y="14"/>
                  </a:cubicBezTo>
                  <a:cubicBezTo>
                    <a:pt x="37" y="14"/>
                    <a:pt x="38" y="14"/>
                    <a:pt x="40" y="14"/>
                  </a:cubicBezTo>
                  <a:cubicBezTo>
                    <a:pt x="43" y="13"/>
                    <a:pt x="46" y="13"/>
                    <a:pt x="49" y="14"/>
                  </a:cubicBezTo>
                  <a:cubicBezTo>
                    <a:pt x="49" y="14"/>
                    <a:pt x="49" y="14"/>
                    <a:pt x="49" y="14"/>
                  </a:cubicBezTo>
                  <a:cubicBezTo>
                    <a:pt x="54" y="15"/>
                    <a:pt x="58" y="17"/>
                    <a:pt x="61" y="20"/>
                  </a:cubicBezTo>
                  <a:close/>
                  <a:moveTo>
                    <a:pt x="38" y="5"/>
                  </a:moveTo>
                  <a:cubicBezTo>
                    <a:pt x="40" y="5"/>
                    <a:pt x="41" y="5"/>
                    <a:pt x="43" y="5"/>
                  </a:cubicBezTo>
                  <a:cubicBezTo>
                    <a:pt x="44" y="5"/>
                    <a:pt x="46" y="5"/>
                    <a:pt x="47" y="5"/>
                  </a:cubicBezTo>
                  <a:cubicBezTo>
                    <a:pt x="48" y="10"/>
                    <a:pt x="48" y="10"/>
                    <a:pt x="48" y="10"/>
                  </a:cubicBezTo>
                  <a:cubicBezTo>
                    <a:pt x="45" y="10"/>
                    <a:pt x="42" y="10"/>
                    <a:pt x="39" y="10"/>
                  </a:cubicBezTo>
                  <a:cubicBezTo>
                    <a:pt x="39" y="10"/>
                    <a:pt x="38" y="10"/>
                    <a:pt x="37" y="10"/>
                  </a:cubicBezTo>
                  <a:lnTo>
                    <a:pt x="38" y="5"/>
                  </a:lnTo>
                  <a:close/>
                  <a:moveTo>
                    <a:pt x="16" y="16"/>
                  </a:moveTo>
                  <a:cubicBezTo>
                    <a:pt x="21" y="18"/>
                    <a:pt x="21" y="18"/>
                    <a:pt x="21" y="18"/>
                  </a:cubicBezTo>
                  <a:cubicBezTo>
                    <a:pt x="20" y="19"/>
                    <a:pt x="18" y="21"/>
                    <a:pt x="17" y="22"/>
                  </a:cubicBezTo>
                  <a:cubicBezTo>
                    <a:pt x="16" y="24"/>
                    <a:pt x="15" y="26"/>
                    <a:pt x="14" y="28"/>
                  </a:cubicBezTo>
                  <a:cubicBezTo>
                    <a:pt x="11" y="23"/>
                    <a:pt x="11" y="23"/>
                    <a:pt x="11" y="23"/>
                  </a:cubicBezTo>
                  <a:cubicBezTo>
                    <a:pt x="12" y="21"/>
                    <a:pt x="14" y="18"/>
                    <a:pt x="16" y="16"/>
                  </a:cubicBezTo>
                  <a:close/>
                  <a:moveTo>
                    <a:pt x="6" y="47"/>
                  </a:moveTo>
                  <a:cubicBezTo>
                    <a:pt x="10" y="44"/>
                    <a:pt x="10" y="44"/>
                    <a:pt x="10" y="44"/>
                  </a:cubicBezTo>
                  <a:cubicBezTo>
                    <a:pt x="10" y="45"/>
                    <a:pt x="11" y="45"/>
                    <a:pt x="11" y="46"/>
                  </a:cubicBezTo>
                  <a:cubicBezTo>
                    <a:pt x="11" y="49"/>
                    <a:pt x="12" y="53"/>
                    <a:pt x="13" y="56"/>
                  </a:cubicBezTo>
                  <a:cubicBezTo>
                    <a:pt x="8" y="56"/>
                    <a:pt x="8" y="56"/>
                    <a:pt x="8" y="56"/>
                  </a:cubicBezTo>
                  <a:cubicBezTo>
                    <a:pt x="7" y="53"/>
                    <a:pt x="6" y="50"/>
                    <a:pt x="6" y="47"/>
                  </a:cubicBezTo>
                  <a:close/>
                  <a:moveTo>
                    <a:pt x="23" y="74"/>
                  </a:moveTo>
                  <a:cubicBezTo>
                    <a:pt x="24" y="69"/>
                    <a:pt x="24" y="69"/>
                    <a:pt x="24" y="69"/>
                  </a:cubicBezTo>
                  <a:cubicBezTo>
                    <a:pt x="27" y="71"/>
                    <a:pt x="31" y="73"/>
                    <a:pt x="35" y="74"/>
                  </a:cubicBezTo>
                  <a:cubicBezTo>
                    <a:pt x="31" y="78"/>
                    <a:pt x="31" y="78"/>
                    <a:pt x="31" y="78"/>
                  </a:cubicBezTo>
                  <a:cubicBezTo>
                    <a:pt x="28" y="77"/>
                    <a:pt x="25" y="75"/>
                    <a:pt x="23" y="74"/>
                  </a:cubicBezTo>
                  <a:close/>
                  <a:moveTo>
                    <a:pt x="54" y="78"/>
                  </a:moveTo>
                  <a:cubicBezTo>
                    <a:pt x="51" y="74"/>
                    <a:pt x="51" y="74"/>
                    <a:pt x="51" y="74"/>
                  </a:cubicBezTo>
                  <a:cubicBezTo>
                    <a:pt x="55" y="73"/>
                    <a:pt x="59" y="71"/>
                    <a:pt x="62" y="69"/>
                  </a:cubicBezTo>
                  <a:cubicBezTo>
                    <a:pt x="63" y="74"/>
                    <a:pt x="63" y="74"/>
                    <a:pt x="63" y="74"/>
                  </a:cubicBezTo>
                  <a:cubicBezTo>
                    <a:pt x="60" y="75"/>
                    <a:pt x="57" y="77"/>
                    <a:pt x="54" y="78"/>
                  </a:cubicBezTo>
                  <a:close/>
                  <a:moveTo>
                    <a:pt x="78" y="56"/>
                  </a:moveTo>
                  <a:cubicBezTo>
                    <a:pt x="72" y="56"/>
                    <a:pt x="72" y="56"/>
                    <a:pt x="72" y="56"/>
                  </a:cubicBezTo>
                  <a:cubicBezTo>
                    <a:pt x="74" y="52"/>
                    <a:pt x="75" y="48"/>
                    <a:pt x="75" y="44"/>
                  </a:cubicBezTo>
                  <a:cubicBezTo>
                    <a:pt x="80" y="47"/>
                    <a:pt x="80" y="47"/>
                    <a:pt x="80" y="47"/>
                  </a:cubicBezTo>
                  <a:cubicBezTo>
                    <a:pt x="80" y="50"/>
                    <a:pt x="79" y="53"/>
                    <a:pt x="78" y="56"/>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2" name="Freeform 129"/>
            <p:cNvSpPr>
              <a:spLocks/>
            </p:cNvSpPr>
            <p:nvPr/>
          </p:nvSpPr>
          <p:spPr bwMode="auto">
            <a:xfrm>
              <a:off x="4395858" y="3330860"/>
              <a:ext cx="124323" cy="144667"/>
            </a:xfrm>
            <a:custGeom>
              <a:avLst/>
              <a:gdLst/>
              <a:ahLst/>
              <a:cxnLst>
                <a:cxn ang="0">
                  <a:pos x="0" y="24"/>
                </a:cxn>
                <a:cxn ang="0">
                  <a:pos x="5" y="40"/>
                </a:cxn>
                <a:cxn ang="0">
                  <a:pos x="7" y="40"/>
                </a:cxn>
                <a:cxn ang="0">
                  <a:pos x="8" y="40"/>
                </a:cxn>
                <a:cxn ang="0">
                  <a:pos x="8" y="37"/>
                </a:cxn>
                <a:cxn ang="0">
                  <a:pos x="4" y="24"/>
                </a:cxn>
                <a:cxn ang="0">
                  <a:pos x="25" y="3"/>
                </a:cxn>
                <a:cxn ang="0">
                  <a:pos x="31" y="4"/>
                </a:cxn>
                <a:cxn ang="0">
                  <a:pos x="34" y="3"/>
                </a:cxn>
                <a:cxn ang="0">
                  <a:pos x="33" y="1"/>
                </a:cxn>
                <a:cxn ang="0">
                  <a:pos x="25" y="0"/>
                </a:cxn>
                <a:cxn ang="0">
                  <a:pos x="0" y="24"/>
                </a:cxn>
              </a:cxnLst>
              <a:rect l="0" t="0" r="r" b="b"/>
              <a:pathLst>
                <a:path w="34" h="40">
                  <a:moveTo>
                    <a:pt x="0" y="24"/>
                  </a:moveTo>
                  <a:cubicBezTo>
                    <a:pt x="0" y="30"/>
                    <a:pt x="2" y="35"/>
                    <a:pt x="5" y="40"/>
                  </a:cubicBezTo>
                  <a:cubicBezTo>
                    <a:pt x="6" y="40"/>
                    <a:pt x="6" y="40"/>
                    <a:pt x="7" y="40"/>
                  </a:cubicBezTo>
                  <a:cubicBezTo>
                    <a:pt x="7" y="40"/>
                    <a:pt x="8" y="40"/>
                    <a:pt x="8" y="40"/>
                  </a:cubicBezTo>
                  <a:cubicBezTo>
                    <a:pt x="9" y="39"/>
                    <a:pt x="9" y="38"/>
                    <a:pt x="8" y="37"/>
                  </a:cubicBezTo>
                  <a:cubicBezTo>
                    <a:pt x="5" y="34"/>
                    <a:pt x="4" y="29"/>
                    <a:pt x="4" y="24"/>
                  </a:cubicBezTo>
                  <a:cubicBezTo>
                    <a:pt x="4" y="13"/>
                    <a:pt x="13" y="3"/>
                    <a:pt x="25" y="3"/>
                  </a:cubicBezTo>
                  <a:cubicBezTo>
                    <a:pt x="27" y="3"/>
                    <a:pt x="29" y="3"/>
                    <a:pt x="31" y="4"/>
                  </a:cubicBezTo>
                  <a:cubicBezTo>
                    <a:pt x="32" y="4"/>
                    <a:pt x="33" y="4"/>
                    <a:pt x="34" y="3"/>
                  </a:cubicBezTo>
                  <a:cubicBezTo>
                    <a:pt x="34" y="2"/>
                    <a:pt x="33" y="1"/>
                    <a:pt x="33" y="1"/>
                  </a:cubicBezTo>
                  <a:cubicBezTo>
                    <a:pt x="30" y="0"/>
                    <a:pt x="27" y="0"/>
                    <a:pt x="25" y="0"/>
                  </a:cubicBezTo>
                  <a:cubicBezTo>
                    <a:pt x="11" y="0"/>
                    <a:pt x="0" y="11"/>
                    <a:pt x="0" y="24"/>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3" name="Freeform 130"/>
            <p:cNvSpPr>
              <a:spLocks/>
            </p:cNvSpPr>
            <p:nvPr/>
          </p:nvSpPr>
          <p:spPr bwMode="auto">
            <a:xfrm>
              <a:off x="4441067" y="3355723"/>
              <a:ext cx="137886" cy="153708"/>
            </a:xfrm>
            <a:custGeom>
              <a:avLst/>
              <a:gdLst/>
              <a:ahLst/>
              <a:cxnLst>
                <a:cxn ang="0">
                  <a:pos x="34" y="17"/>
                </a:cxn>
                <a:cxn ang="0">
                  <a:pos x="13" y="38"/>
                </a:cxn>
                <a:cxn ang="0">
                  <a:pos x="3" y="36"/>
                </a:cxn>
                <a:cxn ang="0">
                  <a:pos x="1" y="37"/>
                </a:cxn>
                <a:cxn ang="0">
                  <a:pos x="2" y="39"/>
                </a:cxn>
                <a:cxn ang="0">
                  <a:pos x="13" y="42"/>
                </a:cxn>
                <a:cxn ang="0">
                  <a:pos x="38" y="17"/>
                </a:cxn>
                <a:cxn ang="0">
                  <a:pos x="31" y="1"/>
                </a:cxn>
                <a:cxn ang="0">
                  <a:pos x="29" y="1"/>
                </a:cxn>
                <a:cxn ang="0">
                  <a:pos x="29" y="3"/>
                </a:cxn>
                <a:cxn ang="0">
                  <a:pos x="34" y="17"/>
                </a:cxn>
              </a:cxnLst>
              <a:rect l="0" t="0" r="r" b="b"/>
              <a:pathLst>
                <a:path w="38" h="42">
                  <a:moveTo>
                    <a:pt x="34" y="17"/>
                  </a:moveTo>
                  <a:cubicBezTo>
                    <a:pt x="34" y="29"/>
                    <a:pt x="25" y="38"/>
                    <a:pt x="13" y="38"/>
                  </a:cubicBezTo>
                  <a:cubicBezTo>
                    <a:pt x="9" y="38"/>
                    <a:pt x="6" y="38"/>
                    <a:pt x="3" y="36"/>
                  </a:cubicBezTo>
                  <a:cubicBezTo>
                    <a:pt x="2" y="36"/>
                    <a:pt x="1" y="36"/>
                    <a:pt x="1" y="37"/>
                  </a:cubicBezTo>
                  <a:cubicBezTo>
                    <a:pt x="0" y="38"/>
                    <a:pt x="1" y="39"/>
                    <a:pt x="2" y="39"/>
                  </a:cubicBezTo>
                  <a:cubicBezTo>
                    <a:pt x="5" y="41"/>
                    <a:pt x="9" y="42"/>
                    <a:pt x="13" y="42"/>
                  </a:cubicBezTo>
                  <a:cubicBezTo>
                    <a:pt x="26" y="42"/>
                    <a:pt x="38" y="31"/>
                    <a:pt x="38" y="17"/>
                  </a:cubicBezTo>
                  <a:cubicBezTo>
                    <a:pt x="38" y="11"/>
                    <a:pt x="35" y="5"/>
                    <a:pt x="31" y="1"/>
                  </a:cubicBezTo>
                  <a:cubicBezTo>
                    <a:pt x="31" y="0"/>
                    <a:pt x="30" y="0"/>
                    <a:pt x="29" y="1"/>
                  </a:cubicBezTo>
                  <a:cubicBezTo>
                    <a:pt x="28" y="1"/>
                    <a:pt x="28" y="3"/>
                    <a:pt x="29" y="3"/>
                  </a:cubicBezTo>
                  <a:cubicBezTo>
                    <a:pt x="32" y="7"/>
                    <a:pt x="34" y="12"/>
                    <a:pt x="34" y="17"/>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Tree>
    <p:extLst>
      <p:ext uri="{BB962C8B-B14F-4D97-AF65-F5344CB8AC3E}">
        <p14:creationId xmlns:p14="http://schemas.microsoft.com/office/powerpoint/2010/main" val="4273005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ppt_x"/>
                                          </p:val>
                                        </p:tav>
                                        <p:tav tm="100000">
                                          <p:val>
                                            <p:strVal val="#ppt_x"/>
                                          </p:val>
                                        </p:tav>
                                      </p:tavLst>
                                    </p:anim>
                                    <p:anim calcmode="lin" valueType="num">
                                      <p:cBhvr additive="base">
                                        <p:cTn id="8" dur="500" fill="hold"/>
                                        <p:tgtEl>
                                          <p:spTgt spid="6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ppt_w</p:attrName>
                                        </p:attrNameLst>
                                      </p:cBhvr>
                                      <p:tavLst>
                                        <p:tav tm="0">
                                          <p:val>
                                            <p:fltVal val="0"/>
                                          </p:val>
                                        </p:tav>
                                        <p:tav tm="100000">
                                          <p:val>
                                            <p:strVal val="#ppt_w"/>
                                          </p:val>
                                        </p:tav>
                                      </p:tavLst>
                                    </p:anim>
                                    <p:anim calcmode="lin" valueType="num">
                                      <p:cBhvr>
                                        <p:cTn id="13" dur="500" fill="hold"/>
                                        <p:tgtEl>
                                          <p:spTgt spid="29"/>
                                        </p:tgtEl>
                                        <p:attrNameLst>
                                          <p:attrName>ppt_h</p:attrName>
                                        </p:attrNameLst>
                                      </p:cBhvr>
                                      <p:tavLst>
                                        <p:tav tm="0">
                                          <p:val>
                                            <p:fltVal val="0"/>
                                          </p:val>
                                        </p:tav>
                                        <p:tav tm="100000">
                                          <p:val>
                                            <p:strVal val="#ppt_h"/>
                                          </p:val>
                                        </p:tav>
                                      </p:tavLst>
                                    </p:anim>
                                    <p:animEffect transition="in" filter="fade">
                                      <p:cBhvr>
                                        <p:cTn id="14" dur="500"/>
                                        <p:tgtEl>
                                          <p:spTgt spid="29"/>
                                        </p:tgtEl>
                                      </p:cBhvr>
                                    </p:animEffect>
                                  </p:childTnLst>
                                </p:cTn>
                              </p:par>
                              <p:par>
                                <p:cTn id="15" presetID="53" presetClass="entr" presetSubtype="16" fill="hold" nodeType="withEffect">
                                  <p:stCondLst>
                                    <p:cond delay="0"/>
                                  </p:stCondLst>
                                  <p:childTnLst>
                                    <p:set>
                                      <p:cBhvr>
                                        <p:cTn id="16" dur="1" fill="hold">
                                          <p:stCondLst>
                                            <p:cond delay="0"/>
                                          </p:stCondLst>
                                        </p:cTn>
                                        <p:tgtEl>
                                          <p:spTgt spid="71"/>
                                        </p:tgtEl>
                                        <p:attrNameLst>
                                          <p:attrName>style.visibility</p:attrName>
                                        </p:attrNameLst>
                                      </p:cBhvr>
                                      <p:to>
                                        <p:strVal val="visible"/>
                                      </p:to>
                                    </p:set>
                                    <p:anim calcmode="lin" valueType="num">
                                      <p:cBhvr>
                                        <p:cTn id="17" dur="500" fill="hold"/>
                                        <p:tgtEl>
                                          <p:spTgt spid="71"/>
                                        </p:tgtEl>
                                        <p:attrNameLst>
                                          <p:attrName>ppt_w</p:attrName>
                                        </p:attrNameLst>
                                      </p:cBhvr>
                                      <p:tavLst>
                                        <p:tav tm="0">
                                          <p:val>
                                            <p:fltVal val="0"/>
                                          </p:val>
                                        </p:tav>
                                        <p:tav tm="100000">
                                          <p:val>
                                            <p:strVal val="#ppt_w"/>
                                          </p:val>
                                        </p:tav>
                                      </p:tavLst>
                                    </p:anim>
                                    <p:anim calcmode="lin" valueType="num">
                                      <p:cBhvr>
                                        <p:cTn id="18" dur="500" fill="hold"/>
                                        <p:tgtEl>
                                          <p:spTgt spid="71"/>
                                        </p:tgtEl>
                                        <p:attrNameLst>
                                          <p:attrName>ppt_h</p:attrName>
                                        </p:attrNameLst>
                                      </p:cBhvr>
                                      <p:tavLst>
                                        <p:tav tm="0">
                                          <p:val>
                                            <p:fltVal val="0"/>
                                          </p:val>
                                        </p:tav>
                                        <p:tav tm="100000">
                                          <p:val>
                                            <p:strVal val="#ppt_h"/>
                                          </p:val>
                                        </p:tav>
                                      </p:tavLst>
                                    </p:anim>
                                    <p:animEffect transition="in" filter="fade">
                                      <p:cBhvr>
                                        <p:cTn id="19" dur="500"/>
                                        <p:tgtEl>
                                          <p:spTgt spid="71"/>
                                        </p:tgtEl>
                                      </p:cBhvr>
                                    </p:animEffect>
                                  </p:childTnLst>
                                </p:cTn>
                              </p:par>
                            </p:childTnLst>
                          </p:cTn>
                        </p:par>
                        <p:par>
                          <p:cTn id="20" fill="hold">
                            <p:stCondLst>
                              <p:cond delay="1000"/>
                            </p:stCondLst>
                            <p:childTnLst>
                              <p:par>
                                <p:cTn id="21" presetID="2" presetClass="entr" presetSubtype="2" fill="hold" grpId="0" nodeType="after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500" fill="hold"/>
                                        <p:tgtEl>
                                          <p:spTgt spid="25"/>
                                        </p:tgtEl>
                                        <p:attrNameLst>
                                          <p:attrName>ppt_x</p:attrName>
                                        </p:attrNameLst>
                                      </p:cBhvr>
                                      <p:tavLst>
                                        <p:tav tm="0">
                                          <p:val>
                                            <p:strVal val="1+#ppt_w/2"/>
                                          </p:val>
                                        </p:tav>
                                        <p:tav tm="100000">
                                          <p:val>
                                            <p:strVal val="#ppt_x"/>
                                          </p:val>
                                        </p:tav>
                                      </p:tavLst>
                                    </p:anim>
                                    <p:anim calcmode="lin" valueType="num">
                                      <p:cBhvr additive="base">
                                        <p:cTn id="24" dur="500" fill="hold"/>
                                        <p:tgtEl>
                                          <p:spTgt spid="25"/>
                                        </p:tgtEl>
                                        <p:attrNameLst>
                                          <p:attrName>ppt_y</p:attrName>
                                        </p:attrNameLst>
                                      </p:cBhvr>
                                      <p:tavLst>
                                        <p:tav tm="0">
                                          <p:val>
                                            <p:strVal val="#ppt_y"/>
                                          </p:val>
                                        </p:tav>
                                        <p:tav tm="100000">
                                          <p:val>
                                            <p:strVal val="#ppt_y"/>
                                          </p:val>
                                        </p:tav>
                                      </p:tavLst>
                                    </p:anim>
                                  </p:childTnLst>
                                </p:cTn>
                              </p:par>
                            </p:childTnLst>
                          </p:cTn>
                        </p:par>
                        <p:par>
                          <p:cTn id="25" fill="hold">
                            <p:stCondLst>
                              <p:cond delay="1500"/>
                            </p:stCondLst>
                            <p:childTnLst>
                              <p:par>
                                <p:cTn id="26" presetID="2" presetClass="entr" presetSubtype="1" fill="hold" grpId="0" nodeType="afterEffect">
                                  <p:stCondLst>
                                    <p:cond delay="0"/>
                                  </p:stCondLst>
                                  <p:childTnLst>
                                    <p:set>
                                      <p:cBhvr>
                                        <p:cTn id="27" dur="1" fill="hold">
                                          <p:stCondLst>
                                            <p:cond delay="0"/>
                                          </p:stCondLst>
                                        </p:cTn>
                                        <p:tgtEl>
                                          <p:spTgt spid="66"/>
                                        </p:tgtEl>
                                        <p:attrNameLst>
                                          <p:attrName>style.visibility</p:attrName>
                                        </p:attrNameLst>
                                      </p:cBhvr>
                                      <p:to>
                                        <p:strVal val="visible"/>
                                      </p:to>
                                    </p:set>
                                    <p:anim calcmode="lin" valueType="num">
                                      <p:cBhvr additive="base">
                                        <p:cTn id="28" dur="500" fill="hold"/>
                                        <p:tgtEl>
                                          <p:spTgt spid="66"/>
                                        </p:tgtEl>
                                        <p:attrNameLst>
                                          <p:attrName>ppt_x</p:attrName>
                                        </p:attrNameLst>
                                      </p:cBhvr>
                                      <p:tavLst>
                                        <p:tav tm="0">
                                          <p:val>
                                            <p:strVal val="#ppt_x"/>
                                          </p:val>
                                        </p:tav>
                                        <p:tav tm="100000">
                                          <p:val>
                                            <p:strVal val="#ppt_x"/>
                                          </p:val>
                                        </p:tav>
                                      </p:tavLst>
                                    </p:anim>
                                    <p:anim calcmode="lin" valueType="num">
                                      <p:cBhvr additive="base">
                                        <p:cTn id="29" dur="500" fill="hold"/>
                                        <p:tgtEl>
                                          <p:spTgt spid="66"/>
                                        </p:tgtEl>
                                        <p:attrNameLst>
                                          <p:attrName>ppt_y</p:attrName>
                                        </p:attrNameLst>
                                      </p:cBhvr>
                                      <p:tavLst>
                                        <p:tav tm="0">
                                          <p:val>
                                            <p:strVal val="0-#ppt_h/2"/>
                                          </p:val>
                                        </p:tav>
                                        <p:tav tm="100000">
                                          <p:val>
                                            <p:strVal val="#ppt_y"/>
                                          </p:val>
                                        </p:tav>
                                      </p:tavLst>
                                    </p:anim>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50"/>
                                        </p:tgtEl>
                                        <p:attrNameLst>
                                          <p:attrName>style.visibility</p:attrName>
                                        </p:attrNameLst>
                                      </p:cBhvr>
                                      <p:to>
                                        <p:strVal val="visible"/>
                                      </p:to>
                                    </p:set>
                                    <p:anim calcmode="lin" valueType="num">
                                      <p:cBhvr>
                                        <p:cTn id="33" dur="500" fill="hold"/>
                                        <p:tgtEl>
                                          <p:spTgt spid="50"/>
                                        </p:tgtEl>
                                        <p:attrNameLst>
                                          <p:attrName>ppt_w</p:attrName>
                                        </p:attrNameLst>
                                      </p:cBhvr>
                                      <p:tavLst>
                                        <p:tav tm="0">
                                          <p:val>
                                            <p:fltVal val="0"/>
                                          </p:val>
                                        </p:tav>
                                        <p:tav tm="100000">
                                          <p:val>
                                            <p:strVal val="#ppt_w"/>
                                          </p:val>
                                        </p:tav>
                                      </p:tavLst>
                                    </p:anim>
                                    <p:anim calcmode="lin" valueType="num">
                                      <p:cBhvr>
                                        <p:cTn id="34" dur="500" fill="hold"/>
                                        <p:tgtEl>
                                          <p:spTgt spid="50"/>
                                        </p:tgtEl>
                                        <p:attrNameLst>
                                          <p:attrName>ppt_h</p:attrName>
                                        </p:attrNameLst>
                                      </p:cBhvr>
                                      <p:tavLst>
                                        <p:tav tm="0">
                                          <p:val>
                                            <p:fltVal val="0"/>
                                          </p:val>
                                        </p:tav>
                                        <p:tav tm="100000">
                                          <p:val>
                                            <p:strVal val="#ppt_h"/>
                                          </p:val>
                                        </p:tav>
                                      </p:tavLst>
                                    </p:anim>
                                    <p:animEffect transition="in" filter="fade">
                                      <p:cBhvr>
                                        <p:cTn id="35" dur="500"/>
                                        <p:tgtEl>
                                          <p:spTgt spid="50"/>
                                        </p:tgtEl>
                                      </p:cBhvr>
                                    </p:animEffect>
                                  </p:childTnLst>
                                </p:cTn>
                              </p:par>
                              <p:par>
                                <p:cTn id="36" presetID="53" presetClass="entr" presetSubtype="16" fill="hold" nodeType="withEffect">
                                  <p:stCondLst>
                                    <p:cond delay="0"/>
                                  </p:stCondLst>
                                  <p:childTnLst>
                                    <p:set>
                                      <p:cBhvr>
                                        <p:cTn id="37" dur="1" fill="hold">
                                          <p:stCondLst>
                                            <p:cond delay="0"/>
                                          </p:stCondLst>
                                        </p:cTn>
                                        <p:tgtEl>
                                          <p:spTgt spid="76"/>
                                        </p:tgtEl>
                                        <p:attrNameLst>
                                          <p:attrName>style.visibility</p:attrName>
                                        </p:attrNameLst>
                                      </p:cBhvr>
                                      <p:to>
                                        <p:strVal val="visible"/>
                                      </p:to>
                                    </p:set>
                                    <p:anim calcmode="lin" valueType="num">
                                      <p:cBhvr>
                                        <p:cTn id="38" dur="500" fill="hold"/>
                                        <p:tgtEl>
                                          <p:spTgt spid="76"/>
                                        </p:tgtEl>
                                        <p:attrNameLst>
                                          <p:attrName>ppt_w</p:attrName>
                                        </p:attrNameLst>
                                      </p:cBhvr>
                                      <p:tavLst>
                                        <p:tav tm="0">
                                          <p:val>
                                            <p:fltVal val="0"/>
                                          </p:val>
                                        </p:tav>
                                        <p:tav tm="100000">
                                          <p:val>
                                            <p:strVal val="#ppt_w"/>
                                          </p:val>
                                        </p:tav>
                                      </p:tavLst>
                                    </p:anim>
                                    <p:anim calcmode="lin" valueType="num">
                                      <p:cBhvr>
                                        <p:cTn id="39" dur="500" fill="hold"/>
                                        <p:tgtEl>
                                          <p:spTgt spid="76"/>
                                        </p:tgtEl>
                                        <p:attrNameLst>
                                          <p:attrName>ppt_h</p:attrName>
                                        </p:attrNameLst>
                                      </p:cBhvr>
                                      <p:tavLst>
                                        <p:tav tm="0">
                                          <p:val>
                                            <p:fltVal val="0"/>
                                          </p:val>
                                        </p:tav>
                                        <p:tav tm="100000">
                                          <p:val>
                                            <p:strVal val="#ppt_h"/>
                                          </p:val>
                                        </p:tav>
                                      </p:tavLst>
                                    </p:anim>
                                    <p:animEffect transition="in" filter="fade">
                                      <p:cBhvr>
                                        <p:cTn id="40" dur="500"/>
                                        <p:tgtEl>
                                          <p:spTgt spid="76"/>
                                        </p:tgtEl>
                                      </p:cBhvr>
                                    </p:animEffect>
                                  </p:childTnLst>
                                </p:cTn>
                              </p:par>
                            </p:childTnLst>
                          </p:cTn>
                        </p:par>
                        <p:par>
                          <p:cTn id="41" fill="hold">
                            <p:stCondLst>
                              <p:cond delay="2500"/>
                            </p:stCondLst>
                            <p:childTnLst>
                              <p:par>
                                <p:cTn id="42" presetID="2" presetClass="entr" presetSubtype="2" fill="hold" grpId="0" nodeType="afterEffect">
                                  <p:stCondLst>
                                    <p:cond delay="0"/>
                                  </p:stCondLst>
                                  <p:childTnLst>
                                    <p:set>
                                      <p:cBhvr>
                                        <p:cTn id="43" dur="1" fill="hold">
                                          <p:stCondLst>
                                            <p:cond delay="0"/>
                                          </p:stCondLst>
                                        </p:cTn>
                                        <p:tgtEl>
                                          <p:spTgt spid="37"/>
                                        </p:tgtEl>
                                        <p:attrNameLst>
                                          <p:attrName>style.visibility</p:attrName>
                                        </p:attrNameLst>
                                      </p:cBhvr>
                                      <p:to>
                                        <p:strVal val="visible"/>
                                      </p:to>
                                    </p:set>
                                    <p:anim calcmode="lin" valueType="num">
                                      <p:cBhvr additive="base">
                                        <p:cTn id="44" dur="500" fill="hold"/>
                                        <p:tgtEl>
                                          <p:spTgt spid="37"/>
                                        </p:tgtEl>
                                        <p:attrNameLst>
                                          <p:attrName>ppt_x</p:attrName>
                                        </p:attrNameLst>
                                      </p:cBhvr>
                                      <p:tavLst>
                                        <p:tav tm="0">
                                          <p:val>
                                            <p:strVal val="1+#ppt_w/2"/>
                                          </p:val>
                                        </p:tav>
                                        <p:tav tm="100000">
                                          <p:val>
                                            <p:strVal val="#ppt_x"/>
                                          </p:val>
                                        </p:tav>
                                      </p:tavLst>
                                    </p:anim>
                                    <p:anim calcmode="lin" valueType="num">
                                      <p:cBhvr additive="base">
                                        <p:cTn id="45" dur="500" fill="hold"/>
                                        <p:tgtEl>
                                          <p:spTgt spid="37"/>
                                        </p:tgtEl>
                                        <p:attrNameLst>
                                          <p:attrName>ppt_y</p:attrName>
                                        </p:attrNameLst>
                                      </p:cBhvr>
                                      <p:tavLst>
                                        <p:tav tm="0">
                                          <p:val>
                                            <p:strVal val="#ppt_y"/>
                                          </p:val>
                                        </p:tav>
                                        <p:tav tm="100000">
                                          <p:val>
                                            <p:strVal val="#ppt_y"/>
                                          </p:val>
                                        </p:tav>
                                      </p:tavLst>
                                    </p:anim>
                                  </p:childTnLst>
                                </p:cTn>
                              </p:par>
                            </p:childTnLst>
                          </p:cTn>
                        </p:par>
                        <p:par>
                          <p:cTn id="46" fill="hold">
                            <p:stCondLst>
                              <p:cond delay="3000"/>
                            </p:stCondLst>
                            <p:childTnLst>
                              <p:par>
                                <p:cTn id="47" presetID="2" presetClass="entr" presetSubtype="1" fill="hold" grpId="0" nodeType="afterEffect">
                                  <p:stCondLst>
                                    <p:cond delay="0"/>
                                  </p:stCondLst>
                                  <p:childTnLst>
                                    <p:set>
                                      <p:cBhvr>
                                        <p:cTn id="48" dur="1" fill="hold">
                                          <p:stCondLst>
                                            <p:cond delay="0"/>
                                          </p:stCondLst>
                                        </p:cTn>
                                        <p:tgtEl>
                                          <p:spTgt spid="67"/>
                                        </p:tgtEl>
                                        <p:attrNameLst>
                                          <p:attrName>style.visibility</p:attrName>
                                        </p:attrNameLst>
                                      </p:cBhvr>
                                      <p:to>
                                        <p:strVal val="visible"/>
                                      </p:to>
                                    </p:set>
                                    <p:anim calcmode="lin" valueType="num">
                                      <p:cBhvr additive="base">
                                        <p:cTn id="49" dur="500" fill="hold"/>
                                        <p:tgtEl>
                                          <p:spTgt spid="67"/>
                                        </p:tgtEl>
                                        <p:attrNameLst>
                                          <p:attrName>ppt_x</p:attrName>
                                        </p:attrNameLst>
                                      </p:cBhvr>
                                      <p:tavLst>
                                        <p:tav tm="0">
                                          <p:val>
                                            <p:strVal val="#ppt_x"/>
                                          </p:val>
                                        </p:tav>
                                        <p:tav tm="100000">
                                          <p:val>
                                            <p:strVal val="#ppt_x"/>
                                          </p:val>
                                        </p:tav>
                                      </p:tavLst>
                                    </p:anim>
                                    <p:anim calcmode="lin" valueType="num">
                                      <p:cBhvr additive="base">
                                        <p:cTn id="50" dur="500" fill="hold"/>
                                        <p:tgtEl>
                                          <p:spTgt spid="67"/>
                                        </p:tgtEl>
                                        <p:attrNameLst>
                                          <p:attrName>ppt_y</p:attrName>
                                        </p:attrNameLst>
                                      </p:cBhvr>
                                      <p:tavLst>
                                        <p:tav tm="0">
                                          <p:val>
                                            <p:strVal val="0-#ppt_h/2"/>
                                          </p:val>
                                        </p:tav>
                                        <p:tav tm="100000">
                                          <p:val>
                                            <p:strVal val="#ppt_y"/>
                                          </p:val>
                                        </p:tav>
                                      </p:tavLst>
                                    </p:anim>
                                  </p:childTnLst>
                                </p:cTn>
                              </p:par>
                            </p:childTnLst>
                          </p:cTn>
                        </p:par>
                        <p:par>
                          <p:cTn id="51" fill="hold">
                            <p:stCondLst>
                              <p:cond delay="3500"/>
                            </p:stCondLst>
                            <p:childTnLst>
                              <p:par>
                                <p:cTn id="52" presetID="53" presetClass="entr" presetSubtype="16"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 calcmode="lin" valueType="num">
                                      <p:cBhvr>
                                        <p:cTn id="54" dur="500" fill="hold"/>
                                        <p:tgtEl>
                                          <p:spTgt spid="56"/>
                                        </p:tgtEl>
                                        <p:attrNameLst>
                                          <p:attrName>ppt_w</p:attrName>
                                        </p:attrNameLst>
                                      </p:cBhvr>
                                      <p:tavLst>
                                        <p:tav tm="0">
                                          <p:val>
                                            <p:fltVal val="0"/>
                                          </p:val>
                                        </p:tav>
                                        <p:tav tm="100000">
                                          <p:val>
                                            <p:strVal val="#ppt_w"/>
                                          </p:val>
                                        </p:tav>
                                      </p:tavLst>
                                    </p:anim>
                                    <p:anim calcmode="lin" valueType="num">
                                      <p:cBhvr>
                                        <p:cTn id="55" dur="500" fill="hold"/>
                                        <p:tgtEl>
                                          <p:spTgt spid="56"/>
                                        </p:tgtEl>
                                        <p:attrNameLst>
                                          <p:attrName>ppt_h</p:attrName>
                                        </p:attrNameLst>
                                      </p:cBhvr>
                                      <p:tavLst>
                                        <p:tav tm="0">
                                          <p:val>
                                            <p:fltVal val="0"/>
                                          </p:val>
                                        </p:tav>
                                        <p:tav tm="100000">
                                          <p:val>
                                            <p:strVal val="#ppt_h"/>
                                          </p:val>
                                        </p:tav>
                                      </p:tavLst>
                                    </p:anim>
                                    <p:animEffect transition="in" filter="fade">
                                      <p:cBhvr>
                                        <p:cTn id="56" dur="500"/>
                                        <p:tgtEl>
                                          <p:spTgt spid="56"/>
                                        </p:tgtEl>
                                      </p:cBhvr>
                                    </p:animEffect>
                                  </p:childTnLst>
                                </p:cTn>
                              </p:par>
                              <p:par>
                                <p:cTn id="57" presetID="53" presetClass="entr" presetSubtype="16" fill="hold" nodeType="withEffect">
                                  <p:stCondLst>
                                    <p:cond delay="0"/>
                                  </p:stCondLst>
                                  <p:childTnLst>
                                    <p:set>
                                      <p:cBhvr>
                                        <p:cTn id="58" dur="1" fill="hold">
                                          <p:stCondLst>
                                            <p:cond delay="0"/>
                                          </p:stCondLst>
                                        </p:cTn>
                                        <p:tgtEl>
                                          <p:spTgt spid="81"/>
                                        </p:tgtEl>
                                        <p:attrNameLst>
                                          <p:attrName>style.visibility</p:attrName>
                                        </p:attrNameLst>
                                      </p:cBhvr>
                                      <p:to>
                                        <p:strVal val="visible"/>
                                      </p:to>
                                    </p:set>
                                    <p:anim calcmode="lin" valueType="num">
                                      <p:cBhvr>
                                        <p:cTn id="59" dur="500" fill="hold"/>
                                        <p:tgtEl>
                                          <p:spTgt spid="81"/>
                                        </p:tgtEl>
                                        <p:attrNameLst>
                                          <p:attrName>ppt_w</p:attrName>
                                        </p:attrNameLst>
                                      </p:cBhvr>
                                      <p:tavLst>
                                        <p:tav tm="0">
                                          <p:val>
                                            <p:fltVal val="0"/>
                                          </p:val>
                                        </p:tav>
                                        <p:tav tm="100000">
                                          <p:val>
                                            <p:strVal val="#ppt_w"/>
                                          </p:val>
                                        </p:tav>
                                      </p:tavLst>
                                    </p:anim>
                                    <p:anim calcmode="lin" valueType="num">
                                      <p:cBhvr>
                                        <p:cTn id="60" dur="500" fill="hold"/>
                                        <p:tgtEl>
                                          <p:spTgt spid="81"/>
                                        </p:tgtEl>
                                        <p:attrNameLst>
                                          <p:attrName>ppt_h</p:attrName>
                                        </p:attrNameLst>
                                      </p:cBhvr>
                                      <p:tavLst>
                                        <p:tav tm="0">
                                          <p:val>
                                            <p:fltVal val="0"/>
                                          </p:val>
                                        </p:tav>
                                        <p:tav tm="100000">
                                          <p:val>
                                            <p:strVal val="#ppt_h"/>
                                          </p:val>
                                        </p:tav>
                                      </p:tavLst>
                                    </p:anim>
                                    <p:animEffect transition="in" filter="fade">
                                      <p:cBhvr>
                                        <p:cTn id="61" dur="500"/>
                                        <p:tgtEl>
                                          <p:spTgt spid="81"/>
                                        </p:tgtEl>
                                      </p:cBhvr>
                                    </p:animEffect>
                                  </p:childTnLst>
                                </p:cTn>
                              </p:par>
                            </p:childTnLst>
                          </p:cTn>
                        </p:par>
                        <p:par>
                          <p:cTn id="62" fill="hold">
                            <p:stCondLst>
                              <p:cond delay="4000"/>
                            </p:stCondLst>
                            <p:childTnLst>
                              <p:par>
                                <p:cTn id="63" presetID="2" presetClass="entr" presetSubtype="2" fill="hold" grpId="0" nodeType="afterEffect">
                                  <p:stCondLst>
                                    <p:cond delay="0"/>
                                  </p:stCondLst>
                                  <p:childTnLst>
                                    <p:set>
                                      <p:cBhvr>
                                        <p:cTn id="64" dur="1" fill="hold">
                                          <p:stCondLst>
                                            <p:cond delay="0"/>
                                          </p:stCondLst>
                                        </p:cTn>
                                        <p:tgtEl>
                                          <p:spTgt spid="55"/>
                                        </p:tgtEl>
                                        <p:attrNameLst>
                                          <p:attrName>style.visibility</p:attrName>
                                        </p:attrNameLst>
                                      </p:cBhvr>
                                      <p:to>
                                        <p:strVal val="visible"/>
                                      </p:to>
                                    </p:set>
                                    <p:anim calcmode="lin" valueType="num">
                                      <p:cBhvr additive="base">
                                        <p:cTn id="65" dur="500" fill="hold"/>
                                        <p:tgtEl>
                                          <p:spTgt spid="55"/>
                                        </p:tgtEl>
                                        <p:attrNameLst>
                                          <p:attrName>ppt_x</p:attrName>
                                        </p:attrNameLst>
                                      </p:cBhvr>
                                      <p:tavLst>
                                        <p:tav tm="0">
                                          <p:val>
                                            <p:strVal val="1+#ppt_w/2"/>
                                          </p:val>
                                        </p:tav>
                                        <p:tav tm="100000">
                                          <p:val>
                                            <p:strVal val="#ppt_x"/>
                                          </p:val>
                                        </p:tav>
                                      </p:tavLst>
                                    </p:anim>
                                    <p:anim calcmode="lin" valueType="num">
                                      <p:cBhvr additive="base">
                                        <p:cTn id="66" dur="500" fill="hold"/>
                                        <p:tgtEl>
                                          <p:spTgt spid="55"/>
                                        </p:tgtEl>
                                        <p:attrNameLst>
                                          <p:attrName>ppt_y</p:attrName>
                                        </p:attrNameLst>
                                      </p:cBhvr>
                                      <p:tavLst>
                                        <p:tav tm="0">
                                          <p:val>
                                            <p:strVal val="#ppt_y"/>
                                          </p:val>
                                        </p:tav>
                                        <p:tav tm="100000">
                                          <p:val>
                                            <p:strVal val="#ppt_y"/>
                                          </p:val>
                                        </p:tav>
                                      </p:tavLst>
                                    </p:anim>
                                  </p:childTnLst>
                                </p:cTn>
                              </p:par>
                            </p:childTnLst>
                          </p:cTn>
                        </p:par>
                        <p:par>
                          <p:cTn id="67" fill="hold">
                            <p:stCondLst>
                              <p:cond delay="4500"/>
                            </p:stCondLst>
                            <p:childTnLst>
                              <p:par>
                                <p:cTn id="68" presetID="2" presetClass="entr" presetSubtype="1" fill="hold" grpId="0" nodeType="afterEffect">
                                  <p:stCondLst>
                                    <p:cond delay="0"/>
                                  </p:stCondLst>
                                  <p:childTnLst>
                                    <p:set>
                                      <p:cBhvr>
                                        <p:cTn id="69" dur="1" fill="hold">
                                          <p:stCondLst>
                                            <p:cond delay="0"/>
                                          </p:stCondLst>
                                        </p:cTn>
                                        <p:tgtEl>
                                          <p:spTgt spid="68"/>
                                        </p:tgtEl>
                                        <p:attrNameLst>
                                          <p:attrName>style.visibility</p:attrName>
                                        </p:attrNameLst>
                                      </p:cBhvr>
                                      <p:to>
                                        <p:strVal val="visible"/>
                                      </p:to>
                                    </p:set>
                                    <p:anim calcmode="lin" valueType="num">
                                      <p:cBhvr additive="base">
                                        <p:cTn id="70" dur="500" fill="hold"/>
                                        <p:tgtEl>
                                          <p:spTgt spid="68"/>
                                        </p:tgtEl>
                                        <p:attrNameLst>
                                          <p:attrName>ppt_x</p:attrName>
                                        </p:attrNameLst>
                                      </p:cBhvr>
                                      <p:tavLst>
                                        <p:tav tm="0">
                                          <p:val>
                                            <p:strVal val="#ppt_x"/>
                                          </p:val>
                                        </p:tav>
                                        <p:tav tm="100000">
                                          <p:val>
                                            <p:strVal val="#ppt_x"/>
                                          </p:val>
                                        </p:tav>
                                      </p:tavLst>
                                    </p:anim>
                                    <p:anim calcmode="lin" valueType="num">
                                      <p:cBhvr additive="base">
                                        <p:cTn id="71" dur="500" fill="hold"/>
                                        <p:tgtEl>
                                          <p:spTgt spid="68"/>
                                        </p:tgtEl>
                                        <p:attrNameLst>
                                          <p:attrName>ppt_y</p:attrName>
                                        </p:attrNameLst>
                                      </p:cBhvr>
                                      <p:tavLst>
                                        <p:tav tm="0">
                                          <p:val>
                                            <p:strVal val="0-#ppt_h/2"/>
                                          </p:val>
                                        </p:tav>
                                        <p:tav tm="100000">
                                          <p:val>
                                            <p:strVal val="#ppt_y"/>
                                          </p:val>
                                        </p:tav>
                                      </p:tavLst>
                                    </p:anim>
                                  </p:childTnLst>
                                </p:cTn>
                              </p:par>
                            </p:childTnLst>
                          </p:cTn>
                        </p:par>
                        <p:par>
                          <p:cTn id="72" fill="hold">
                            <p:stCondLst>
                              <p:cond delay="5000"/>
                            </p:stCondLst>
                            <p:childTnLst>
                              <p:par>
                                <p:cTn id="73" presetID="53" presetClass="entr" presetSubtype="16" fill="hold" grpId="0" nodeType="afterEffect">
                                  <p:stCondLst>
                                    <p:cond delay="0"/>
                                  </p:stCondLst>
                                  <p:childTnLst>
                                    <p:set>
                                      <p:cBhvr>
                                        <p:cTn id="74" dur="1" fill="hold">
                                          <p:stCondLst>
                                            <p:cond delay="0"/>
                                          </p:stCondLst>
                                        </p:cTn>
                                        <p:tgtEl>
                                          <p:spTgt spid="62"/>
                                        </p:tgtEl>
                                        <p:attrNameLst>
                                          <p:attrName>style.visibility</p:attrName>
                                        </p:attrNameLst>
                                      </p:cBhvr>
                                      <p:to>
                                        <p:strVal val="visible"/>
                                      </p:to>
                                    </p:set>
                                    <p:anim calcmode="lin" valueType="num">
                                      <p:cBhvr>
                                        <p:cTn id="75" dur="500" fill="hold"/>
                                        <p:tgtEl>
                                          <p:spTgt spid="62"/>
                                        </p:tgtEl>
                                        <p:attrNameLst>
                                          <p:attrName>ppt_w</p:attrName>
                                        </p:attrNameLst>
                                      </p:cBhvr>
                                      <p:tavLst>
                                        <p:tav tm="0">
                                          <p:val>
                                            <p:fltVal val="0"/>
                                          </p:val>
                                        </p:tav>
                                        <p:tav tm="100000">
                                          <p:val>
                                            <p:strVal val="#ppt_w"/>
                                          </p:val>
                                        </p:tav>
                                      </p:tavLst>
                                    </p:anim>
                                    <p:anim calcmode="lin" valueType="num">
                                      <p:cBhvr>
                                        <p:cTn id="76" dur="500" fill="hold"/>
                                        <p:tgtEl>
                                          <p:spTgt spid="62"/>
                                        </p:tgtEl>
                                        <p:attrNameLst>
                                          <p:attrName>ppt_h</p:attrName>
                                        </p:attrNameLst>
                                      </p:cBhvr>
                                      <p:tavLst>
                                        <p:tav tm="0">
                                          <p:val>
                                            <p:fltVal val="0"/>
                                          </p:val>
                                        </p:tav>
                                        <p:tav tm="100000">
                                          <p:val>
                                            <p:strVal val="#ppt_h"/>
                                          </p:val>
                                        </p:tav>
                                      </p:tavLst>
                                    </p:anim>
                                    <p:animEffect transition="in" filter="fade">
                                      <p:cBhvr>
                                        <p:cTn id="77" dur="500"/>
                                        <p:tgtEl>
                                          <p:spTgt spid="62"/>
                                        </p:tgtEl>
                                      </p:cBhvr>
                                    </p:animEffect>
                                  </p:childTnLst>
                                </p:cTn>
                              </p:par>
                              <p:par>
                                <p:cTn id="78" presetID="53" presetClass="entr" presetSubtype="16" fill="hold" nodeType="withEffect">
                                  <p:stCondLst>
                                    <p:cond delay="0"/>
                                  </p:stCondLst>
                                  <p:childTnLst>
                                    <p:set>
                                      <p:cBhvr>
                                        <p:cTn id="79" dur="1" fill="hold">
                                          <p:stCondLst>
                                            <p:cond delay="0"/>
                                          </p:stCondLst>
                                        </p:cTn>
                                        <p:tgtEl>
                                          <p:spTgt spid="89"/>
                                        </p:tgtEl>
                                        <p:attrNameLst>
                                          <p:attrName>style.visibility</p:attrName>
                                        </p:attrNameLst>
                                      </p:cBhvr>
                                      <p:to>
                                        <p:strVal val="visible"/>
                                      </p:to>
                                    </p:set>
                                    <p:anim calcmode="lin" valueType="num">
                                      <p:cBhvr>
                                        <p:cTn id="80" dur="500" fill="hold"/>
                                        <p:tgtEl>
                                          <p:spTgt spid="89"/>
                                        </p:tgtEl>
                                        <p:attrNameLst>
                                          <p:attrName>ppt_w</p:attrName>
                                        </p:attrNameLst>
                                      </p:cBhvr>
                                      <p:tavLst>
                                        <p:tav tm="0">
                                          <p:val>
                                            <p:fltVal val="0"/>
                                          </p:val>
                                        </p:tav>
                                        <p:tav tm="100000">
                                          <p:val>
                                            <p:strVal val="#ppt_w"/>
                                          </p:val>
                                        </p:tav>
                                      </p:tavLst>
                                    </p:anim>
                                    <p:anim calcmode="lin" valueType="num">
                                      <p:cBhvr>
                                        <p:cTn id="81" dur="500" fill="hold"/>
                                        <p:tgtEl>
                                          <p:spTgt spid="89"/>
                                        </p:tgtEl>
                                        <p:attrNameLst>
                                          <p:attrName>ppt_h</p:attrName>
                                        </p:attrNameLst>
                                      </p:cBhvr>
                                      <p:tavLst>
                                        <p:tav tm="0">
                                          <p:val>
                                            <p:fltVal val="0"/>
                                          </p:val>
                                        </p:tav>
                                        <p:tav tm="100000">
                                          <p:val>
                                            <p:strVal val="#ppt_h"/>
                                          </p:val>
                                        </p:tav>
                                      </p:tavLst>
                                    </p:anim>
                                    <p:animEffect transition="in" filter="fade">
                                      <p:cBhvr>
                                        <p:cTn id="82" dur="500"/>
                                        <p:tgtEl>
                                          <p:spTgt spid="89"/>
                                        </p:tgtEl>
                                      </p:cBhvr>
                                    </p:animEffect>
                                  </p:childTnLst>
                                </p:cTn>
                              </p:par>
                            </p:childTnLst>
                          </p:cTn>
                        </p:par>
                        <p:par>
                          <p:cTn id="83" fill="hold">
                            <p:stCondLst>
                              <p:cond delay="5500"/>
                            </p:stCondLst>
                            <p:childTnLst>
                              <p:par>
                                <p:cTn id="84" presetID="2" presetClass="entr" presetSubtype="2" fill="hold" grpId="0" nodeType="afterEffect">
                                  <p:stCondLst>
                                    <p:cond delay="0"/>
                                  </p:stCondLst>
                                  <p:childTnLst>
                                    <p:set>
                                      <p:cBhvr>
                                        <p:cTn id="85" dur="1" fill="hold">
                                          <p:stCondLst>
                                            <p:cond delay="0"/>
                                          </p:stCondLst>
                                        </p:cTn>
                                        <p:tgtEl>
                                          <p:spTgt spid="61"/>
                                        </p:tgtEl>
                                        <p:attrNameLst>
                                          <p:attrName>style.visibility</p:attrName>
                                        </p:attrNameLst>
                                      </p:cBhvr>
                                      <p:to>
                                        <p:strVal val="visible"/>
                                      </p:to>
                                    </p:set>
                                    <p:anim calcmode="lin" valueType="num">
                                      <p:cBhvr additive="base">
                                        <p:cTn id="86" dur="500" fill="hold"/>
                                        <p:tgtEl>
                                          <p:spTgt spid="61"/>
                                        </p:tgtEl>
                                        <p:attrNameLst>
                                          <p:attrName>ppt_x</p:attrName>
                                        </p:attrNameLst>
                                      </p:cBhvr>
                                      <p:tavLst>
                                        <p:tav tm="0">
                                          <p:val>
                                            <p:strVal val="1+#ppt_w/2"/>
                                          </p:val>
                                        </p:tav>
                                        <p:tav tm="100000">
                                          <p:val>
                                            <p:strVal val="#ppt_x"/>
                                          </p:val>
                                        </p:tav>
                                      </p:tavLst>
                                    </p:anim>
                                    <p:anim calcmode="lin" valueType="num">
                                      <p:cBhvr additive="base">
                                        <p:cTn id="87" dur="500" fill="hold"/>
                                        <p:tgtEl>
                                          <p:spTgt spid="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25" grpId="0"/>
      <p:bldP spid="29" grpId="0" animBg="1"/>
      <p:bldP spid="66" grpId="0" animBg="1"/>
      <p:bldP spid="37" grpId="0"/>
      <p:bldP spid="50" grpId="0" animBg="1"/>
      <p:bldP spid="67" grpId="0" animBg="1"/>
      <p:bldP spid="55" grpId="0"/>
      <p:bldP spid="56" grpId="0" animBg="1"/>
      <p:bldP spid="68" grpId="0" animBg="1"/>
      <p:bldP spid="61" grpId="0"/>
      <p:bldP spid="62" grpId="0" animBg="1"/>
    </p:bld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rot="5400000">
            <a:off x="11964958" y="-5591364"/>
            <a:ext cx="457253" cy="24386828"/>
          </a:xfrm>
          <a:prstGeom prst="rect">
            <a:avLst/>
          </a:prstGeom>
          <a:gradFill flip="none" rotWithShape="1">
            <a:gsLst>
              <a:gs pos="0">
                <a:schemeClr val="bg1">
                  <a:lumMod val="75000"/>
                  <a:shade val="30000"/>
                  <a:satMod val="115000"/>
                </a:schemeClr>
              </a:gs>
              <a:gs pos="50000">
                <a:schemeClr val="bg1">
                  <a:lumMod val="75000"/>
                  <a:shade val="67500"/>
                  <a:satMod val="115000"/>
                </a:schemeClr>
              </a:gs>
              <a:gs pos="100000">
                <a:schemeClr val="bg1">
                  <a:lumMod val="75000"/>
                  <a:shade val="100000"/>
                  <a:satMod val="1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5" name="Title 4"/>
          <p:cNvSpPr>
            <a:spLocks noGrp="1"/>
          </p:cNvSpPr>
          <p:nvPr>
            <p:ph type="title"/>
          </p:nvPr>
        </p:nvSpPr>
        <p:spPr/>
        <p:txBody>
          <a:bodyPr>
            <a:normAutofit fontScale="90000"/>
          </a:bodyPr>
          <a:lstStyle/>
          <a:p>
            <a:r>
              <a:rPr lang="en-US" dirty="0">
                <a:solidFill>
                  <a:schemeClr val="tx1"/>
                </a:solidFill>
              </a:rPr>
              <a:t>Innovation PowerPoint Template</a:t>
            </a:r>
          </a:p>
        </p:txBody>
      </p:sp>
      <p:grpSp>
        <p:nvGrpSpPr>
          <p:cNvPr id="8" name="Group 7"/>
          <p:cNvGrpSpPr/>
          <p:nvPr/>
        </p:nvGrpSpPr>
        <p:grpSpPr>
          <a:xfrm>
            <a:off x="2067004" y="5978748"/>
            <a:ext cx="3774202" cy="1638488"/>
            <a:chOff x="1785938" y="1587962"/>
            <a:chExt cx="1217700" cy="528638"/>
          </a:xfrm>
        </p:grpSpPr>
        <p:sp>
          <p:nvSpPr>
            <p:cNvPr id="7" name="Right Triangle 6"/>
            <p:cNvSpPr/>
            <p:nvPr/>
          </p:nvSpPr>
          <p:spPr>
            <a:xfrm rot="2217923" flipV="1">
              <a:off x="2789202" y="1635101"/>
              <a:ext cx="214436" cy="16131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4" name="Parallelogram 3"/>
            <p:cNvSpPr/>
            <p:nvPr/>
          </p:nvSpPr>
          <p:spPr>
            <a:xfrm>
              <a:off x="1785938" y="1587962"/>
              <a:ext cx="1074906" cy="528638"/>
            </a:xfrm>
            <a:prstGeom prst="parallelogram">
              <a:avLst>
                <a:gd name="adj" fmla="val 7372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9" name="Oval 8"/>
          <p:cNvSpPr/>
          <p:nvPr/>
        </p:nvSpPr>
        <p:spPr>
          <a:xfrm>
            <a:off x="3527837" y="4857026"/>
            <a:ext cx="1422565" cy="1422565"/>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A" sz="12802" b="1" dirty="0"/>
              <a:t>1</a:t>
            </a:r>
            <a:endParaRPr lang="en-US" sz="12802" b="1" dirty="0"/>
          </a:p>
        </p:txBody>
      </p:sp>
      <p:sp>
        <p:nvSpPr>
          <p:cNvPr id="13" name="TextBox 12"/>
          <p:cNvSpPr txBox="1"/>
          <p:nvPr/>
        </p:nvSpPr>
        <p:spPr>
          <a:xfrm>
            <a:off x="2067005" y="8598245"/>
            <a:ext cx="3805960" cy="2720745"/>
          </a:xfrm>
          <a:prstGeom prst="rect">
            <a:avLst/>
          </a:prstGeom>
          <a:noFill/>
        </p:spPr>
        <p:txBody>
          <a:bodyPr wrap="square" lIns="0" tIns="0" rIns="0" bIns="0" rtlCol="0" anchor="t">
            <a:spAutoFit/>
          </a:bodyPr>
          <a:lstStyle/>
          <a:p>
            <a:pPr defTabSz="2438705">
              <a:spcBef>
                <a:spcPct val="20000"/>
              </a:spcBef>
              <a:defRPr/>
            </a:pPr>
            <a:r>
              <a:rPr lang="en-US" sz="2800" b="1" dirty="0">
                <a:solidFill>
                  <a:schemeClr val="tx1">
                    <a:lumMod val="75000"/>
                    <a:lumOff val="25000"/>
                  </a:schemeClr>
                </a:solidFill>
              </a:rPr>
              <a:t>Title Goes Here </a:t>
            </a:r>
          </a:p>
          <a:p>
            <a:pP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majority suffered alteration</a:t>
            </a:r>
          </a:p>
        </p:txBody>
      </p:sp>
      <p:grpSp>
        <p:nvGrpSpPr>
          <p:cNvPr id="16" name="Group 15"/>
          <p:cNvGrpSpPr/>
          <p:nvPr/>
        </p:nvGrpSpPr>
        <p:grpSpPr>
          <a:xfrm>
            <a:off x="6173632" y="5978748"/>
            <a:ext cx="3774202" cy="1638488"/>
            <a:chOff x="1785938" y="1587962"/>
            <a:chExt cx="1217700" cy="528638"/>
          </a:xfrm>
        </p:grpSpPr>
        <p:sp>
          <p:nvSpPr>
            <p:cNvPr id="20" name="Right Triangle 19"/>
            <p:cNvSpPr/>
            <p:nvPr/>
          </p:nvSpPr>
          <p:spPr>
            <a:xfrm rot="2217923" flipV="1">
              <a:off x="2789202" y="1635101"/>
              <a:ext cx="214436" cy="161319"/>
            </a:xfrm>
            <a:prstGeom prst="r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19" name="Parallelogram 18"/>
            <p:cNvSpPr/>
            <p:nvPr/>
          </p:nvSpPr>
          <p:spPr>
            <a:xfrm>
              <a:off x="1785938" y="1587962"/>
              <a:ext cx="1074906" cy="528638"/>
            </a:xfrm>
            <a:prstGeom prst="parallelogram">
              <a:avLst>
                <a:gd name="adj" fmla="val 7372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17" name="Oval 16"/>
          <p:cNvSpPr/>
          <p:nvPr/>
        </p:nvSpPr>
        <p:spPr>
          <a:xfrm>
            <a:off x="7634465" y="4857026"/>
            <a:ext cx="1422565" cy="1422565"/>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A" sz="12802" b="1" dirty="0"/>
              <a:t>2</a:t>
            </a:r>
            <a:endParaRPr lang="en-US" sz="12802" b="1" dirty="0"/>
          </a:p>
        </p:txBody>
      </p:sp>
      <p:sp>
        <p:nvSpPr>
          <p:cNvPr id="18" name="TextBox 17"/>
          <p:cNvSpPr txBox="1"/>
          <p:nvPr/>
        </p:nvSpPr>
        <p:spPr>
          <a:xfrm>
            <a:off x="6173632" y="8598245"/>
            <a:ext cx="3805960" cy="2720745"/>
          </a:xfrm>
          <a:prstGeom prst="rect">
            <a:avLst/>
          </a:prstGeom>
          <a:noFill/>
        </p:spPr>
        <p:txBody>
          <a:bodyPr wrap="square" lIns="0" tIns="0" rIns="0" bIns="0" rtlCol="0" anchor="t">
            <a:spAutoFit/>
          </a:bodyPr>
          <a:lstStyle/>
          <a:p>
            <a:pPr defTabSz="2438705">
              <a:spcBef>
                <a:spcPct val="20000"/>
              </a:spcBef>
              <a:defRPr/>
            </a:pPr>
            <a:r>
              <a:rPr lang="en-US" sz="2800" b="1" dirty="0">
                <a:solidFill>
                  <a:schemeClr val="tx1">
                    <a:lumMod val="75000"/>
                    <a:lumOff val="25000"/>
                  </a:schemeClr>
                </a:solidFill>
              </a:rPr>
              <a:t>Title Goes Here </a:t>
            </a:r>
          </a:p>
          <a:p>
            <a:pP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majority suffered alteration</a:t>
            </a:r>
          </a:p>
        </p:txBody>
      </p:sp>
      <p:grpSp>
        <p:nvGrpSpPr>
          <p:cNvPr id="22" name="Group 21"/>
          <p:cNvGrpSpPr/>
          <p:nvPr/>
        </p:nvGrpSpPr>
        <p:grpSpPr>
          <a:xfrm>
            <a:off x="10280259" y="5978748"/>
            <a:ext cx="3774202" cy="1638488"/>
            <a:chOff x="1785938" y="1587962"/>
            <a:chExt cx="1217700" cy="528638"/>
          </a:xfrm>
        </p:grpSpPr>
        <p:sp>
          <p:nvSpPr>
            <p:cNvPr id="26" name="Right Triangle 25"/>
            <p:cNvSpPr/>
            <p:nvPr/>
          </p:nvSpPr>
          <p:spPr>
            <a:xfrm rot="2217923" flipV="1">
              <a:off x="2789202" y="1635101"/>
              <a:ext cx="214436" cy="161319"/>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25" name="Parallelogram 24"/>
            <p:cNvSpPr/>
            <p:nvPr/>
          </p:nvSpPr>
          <p:spPr>
            <a:xfrm>
              <a:off x="1785938" y="1587962"/>
              <a:ext cx="1074906" cy="528638"/>
            </a:xfrm>
            <a:prstGeom prst="parallelogram">
              <a:avLst>
                <a:gd name="adj" fmla="val 7372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23" name="Oval 22"/>
          <p:cNvSpPr/>
          <p:nvPr/>
        </p:nvSpPr>
        <p:spPr>
          <a:xfrm>
            <a:off x="11741092" y="4857026"/>
            <a:ext cx="1422565" cy="1422565"/>
          </a:xfrm>
          <a:prstGeom prst="ellips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A" sz="12802" b="1" dirty="0"/>
              <a:t>3</a:t>
            </a:r>
            <a:endParaRPr lang="en-US" sz="12802" b="1" dirty="0"/>
          </a:p>
        </p:txBody>
      </p:sp>
      <p:sp>
        <p:nvSpPr>
          <p:cNvPr id="24" name="TextBox 23"/>
          <p:cNvSpPr txBox="1"/>
          <p:nvPr/>
        </p:nvSpPr>
        <p:spPr>
          <a:xfrm>
            <a:off x="10280259" y="8598245"/>
            <a:ext cx="3805960" cy="2720745"/>
          </a:xfrm>
          <a:prstGeom prst="rect">
            <a:avLst/>
          </a:prstGeom>
          <a:noFill/>
        </p:spPr>
        <p:txBody>
          <a:bodyPr wrap="square" lIns="0" tIns="0" rIns="0" bIns="0" rtlCol="0" anchor="t">
            <a:spAutoFit/>
          </a:bodyPr>
          <a:lstStyle/>
          <a:p>
            <a:pPr defTabSz="2438705">
              <a:spcBef>
                <a:spcPct val="20000"/>
              </a:spcBef>
              <a:defRPr/>
            </a:pPr>
            <a:r>
              <a:rPr lang="en-US" sz="2800" b="1" dirty="0">
                <a:solidFill>
                  <a:schemeClr val="tx1">
                    <a:lumMod val="75000"/>
                    <a:lumOff val="25000"/>
                  </a:schemeClr>
                </a:solidFill>
              </a:rPr>
              <a:t>Title Goes Here </a:t>
            </a:r>
          </a:p>
          <a:p>
            <a:pP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majority suffered alteration</a:t>
            </a:r>
          </a:p>
        </p:txBody>
      </p:sp>
      <p:grpSp>
        <p:nvGrpSpPr>
          <p:cNvPr id="28" name="Group 27"/>
          <p:cNvGrpSpPr/>
          <p:nvPr/>
        </p:nvGrpSpPr>
        <p:grpSpPr>
          <a:xfrm>
            <a:off x="14386886" y="5978748"/>
            <a:ext cx="3774202" cy="1638488"/>
            <a:chOff x="1785938" y="1587962"/>
            <a:chExt cx="1217700" cy="528638"/>
          </a:xfrm>
        </p:grpSpPr>
        <p:sp>
          <p:nvSpPr>
            <p:cNvPr id="32" name="Right Triangle 31"/>
            <p:cNvSpPr/>
            <p:nvPr/>
          </p:nvSpPr>
          <p:spPr>
            <a:xfrm rot="2217923" flipV="1">
              <a:off x="2789202" y="1635101"/>
              <a:ext cx="214436" cy="161319"/>
            </a:xfrm>
            <a:prstGeom prst="r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31" name="Parallelogram 30"/>
            <p:cNvSpPr/>
            <p:nvPr/>
          </p:nvSpPr>
          <p:spPr>
            <a:xfrm>
              <a:off x="1785938" y="1587962"/>
              <a:ext cx="1074906" cy="528638"/>
            </a:xfrm>
            <a:prstGeom prst="parallelogram">
              <a:avLst>
                <a:gd name="adj" fmla="val 7372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29" name="Oval 28"/>
          <p:cNvSpPr/>
          <p:nvPr/>
        </p:nvSpPr>
        <p:spPr>
          <a:xfrm>
            <a:off x="15847719" y="4857026"/>
            <a:ext cx="1422565" cy="1422565"/>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A" sz="12802" b="1" dirty="0"/>
              <a:t>4</a:t>
            </a:r>
            <a:endParaRPr lang="en-US" sz="12802" b="1" dirty="0"/>
          </a:p>
        </p:txBody>
      </p:sp>
      <p:sp>
        <p:nvSpPr>
          <p:cNvPr id="30" name="TextBox 29"/>
          <p:cNvSpPr txBox="1"/>
          <p:nvPr/>
        </p:nvSpPr>
        <p:spPr>
          <a:xfrm>
            <a:off x="14386886" y="8598245"/>
            <a:ext cx="3805960" cy="2720745"/>
          </a:xfrm>
          <a:prstGeom prst="rect">
            <a:avLst/>
          </a:prstGeom>
          <a:noFill/>
        </p:spPr>
        <p:txBody>
          <a:bodyPr wrap="square" lIns="0" tIns="0" rIns="0" bIns="0" rtlCol="0" anchor="t">
            <a:spAutoFit/>
          </a:bodyPr>
          <a:lstStyle/>
          <a:p>
            <a:pPr defTabSz="2438705">
              <a:spcBef>
                <a:spcPct val="20000"/>
              </a:spcBef>
              <a:defRPr/>
            </a:pPr>
            <a:r>
              <a:rPr lang="en-US" sz="2800" b="1" dirty="0">
                <a:solidFill>
                  <a:schemeClr val="tx1">
                    <a:lumMod val="75000"/>
                    <a:lumOff val="25000"/>
                  </a:schemeClr>
                </a:solidFill>
              </a:rPr>
              <a:t>Title Goes Here </a:t>
            </a:r>
          </a:p>
          <a:p>
            <a:pP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majority suffered alteration</a:t>
            </a:r>
          </a:p>
        </p:txBody>
      </p:sp>
      <p:grpSp>
        <p:nvGrpSpPr>
          <p:cNvPr id="34" name="Group 33"/>
          <p:cNvGrpSpPr/>
          <p:nvPr/>
        </p:nvGrpSpPr>
        <p:grpSpPr>
          <a:xfrm>
            <a:off x="18493516" y="5978748"/>
            <a:ext cx="3774202" cy="1638488"/>
            <a:chOff x="1785938" y="1587962"/>
            <a:chExt cx="1217700" cy="528638"/>
          </a:xfrm>
        </p:grpSpPr>
        <p:sp>
          <p:nvSpPr>
            <p:cNvPr id="38" name="Right Triangle 37"/>
            <p:cNvSpPr/>
            <p:nvPr/>
          </p:nvSpPr>
          <p:spPr>
            <a:xfrm rot="2217923" flipV="1">
              <a:off x="2789202" y="1635101"/>
              <a:ext cx="214436" cy="161319"/>
            </a:xfrm>
            <a:prstGeom prst="r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37" name="Parallelogram 36"/>
            <p:cNvSpPr/>
            <p:nvPr/>
          </p:nvSpPr>
          <p:spPr>
            <a:xfrm>
              <a:off x="1785938" y="1587962"/>
              <a:ext cx="1074906" cy="528638"/>
            </a:xfrm>
            <a:prstGeom prst="parallelogram">
              <a:avLst>
                <a:gd name="adj" fmla="val 73726"/>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35" name="Oval 34"/>
          <p:cNvSpPr/>
          <p:nvPr/>
        </p:nvSpPr>
        <p:spPr>
          <a:xfrm>
            <a:off x="19954349" y="4857026"/>
            <a:ext cx="1422565" cy="1422565"/>
          </a:xfrm>
          <a:prstGeom prst="ellipse">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A" sz="12802" b="1" dirty="0"/>
              <a:t>5</a:t>
            </a:r>
            <a:endParaRPr lang="en-US" sz="12802" b="1" dirty="0"/>
          </a:p>
        </p:txBody>
      </p:sp>
      <p:sp>
        <p:nvSpPr>
          <p:cNvPr id="36" name="TextBox 35"/>
          <p:cNvSpPr txBox="1"/>
          <p:nvPr/>
        </p:nvSpPr>
        <p:spPr>
          <a:xfrm>
            <a:off x="18493516" y="8598245"/>
            <a:ext cx="3805960" cy="2720745"/>
          </a:xfrm>
          <a:prstGeom prst="rect">
            <a:avLst/>
          </a:prstGeom>
          <a:noFill/>
        </p:spPr>
        <p:txBody>
          <a:bodyPr wrap="square" lIns="0" tIns="0" rIns="0" bIns="0" rtlCol="0" anchor="t">
            <a:spAutoFit/>
          </a:bodyPr>
          <a:lstStyle/>
          <a:p>
            <a:pPr defTabSz="2438705">
              <a:spcBef>
                <a:spcPct val="20000"/>
              </a:spcBef>
              <a:defRPr/>
            </a:pPr>
            <a:r>
              <a:rPr lang="en-US" sz="2800" b="1" dirty="0">
                <a:solidFill>
                  <a:schemeClr val="tx1">
                    <a:lumMod val="75000"/>
                    <a:lumOff val="25000"/>
                  </a:schemeClr>
                </a:solidFill>
              </a:rPr>
              <a:t>Title Goes Here </a:t>
            </a:r>
          </a:p>
          <a:p>
            <a:pP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majority suffered alteration</a:t>
            </a:r>
          </a:p>
        </p:txBody>
      </p:sp>
      <p:grpSp>
        <p:nvGrpSpPr>
          <p:cNvPr id="39" name="Group 38"/>
          <p:cNvGrpSpPr/>
          <p:nvPr/>
        </p:nvGrpSpPr>
        <p:grpSpPr>
          <a:xfrm>
            <a:off x="11480298" y="6619397"/>
            <a:ext cx="723985" cy="635073"/>
            <a:chOff x="8356601" y="1371599"/>
            <a:chExt cx="271463" cy="238125"/>
          </a:xfrm>
          <a:solidFill>
            <a:schemeClr val="bg1"/>
          </a:solidFill>
        </p:grpSpPr>
        <p:sp>
          <p:nvSpPr>
            <p:cNvPr id="40" name="Freeform 125"/>
            <p:cNvSpPr>
              <a:spLocks noEditPoints="1"/>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1" name="Freeform 126"/>
            <p:cNvSpPr>
              <a:spLocks noEditPoints="1"/>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42" name="Group 41"/>
          <p:cNvGrpSpPr/>
          <p:nvPr/>
        </p:nvGrpSpPr>
        <p:grpSpPr>
          <a:xfrm>
            <a:off x="19693557" y="6558006"/>
            <a:ext cx="723982" cy="757856"/>
            <a:chOff x="8356600" y="1860549"/>
            <a:chExt cx="271462" cy="284163"/>
          </a:xfrm>
          <a:solidFill>
            <a:schemeClr val="bg1"/>
          </a:solidFill>
        </p:grpSpPr>
        <p:sp>
          <p:nvSpPr>
            <p:cNvPr id="43" name="Freeform 208"/>
            <p:cNvSpPr>
              <a:spLocks/>
            </p:cNvSpPr>
            <p:nvPr/>
          </p:nvSpPr>
          <p:spPr bwMode="auto">
            <a:xfrm>
              <a:off x="8469313" y="1970087"/>
              <a:ext cx="44450" cy="87313"/>
            </a:xfrm>
            <a:custGeom>
              <a:avLst/>
              <a:gdLst/>
              <a:ahLst/>
              <a:cxnLst>
                <a:cxn ang="0">
                  <a:pos x="11" y="16"/>
                </a:cxn>
                <a:cxn ang="0">
                  <a:pos x="6" y="12"/>
                </a:cxn>
                <a:cxn ang="0">
                  <a:pos x="10" y="9"/>
                </a:cxn>
                <a:cxn ang="0">
                  <a:pos x="15" y="10"/>
                </a:cxn>
                <a:cxn ang="0">
                  <a:pos x="16" y="10"/>
                </a:cxn>
                <a:cxn ang="0">
                  <a:pos x="17" y="9"/>
                </a:cxn>
                <a:cxn ang="0">
                  <a:pos x="18" y="7"/>
                </a:cxn>
                <a:cxn ang="0">
                  <a:pos x="17" y="6"/>
                </a:cxn>
                <a:cxn ang="0">
                  <a:pos x="12" y="5"/>
                </a:cxn>
                <a:cxn ang="0">
                  <a:pos x="12" y="4"/>
                </a:cxn>
                <a:cxn ang="0">
                  <a:pos x="12" y="2"/>
                </a:cxn>
                <a:cxn ang="0">
                  <a:pos x="11" y="0"/>
                </a:cxn>
                <a:cxn ang="0">
                  <a:pos x="9" y="0"/>
                </a:cxn>
                <a:cxn ang="0">
                  <a:pos x="8" y="2"/>
                </a:cxn>
                <a:cxn ang="0">
                  <a:pos x="8" y="5"/>
                </a:cxn>
                <a:cxn ang="0">
                  <a:pos x="7" y="5"/>
                </a:cxn>
                <a:cxn ang="0">
                  <a:pos x="1" y="12"/>
                </a:cxn>
                <a:cxn ang="0">
                  <a:pos x="9" y="21"/>
                </a:cxn>
                <a:cxn ang="0">
                  <a:pos x="13" y="25"/>
                </a:cxn>
                <a:cxn ang="0">
                  <a:pos x="9" y="29"/>
                </a:cxn>
                <a:cxn ang="0">
                  <a:pos x="3" y="27"/>
                </a:cxn>
                <a:cxn ang="0">
                  <a:pos x="3" y="27"/>
                </a:cxn>
                <a:cxn ang="0">
                  <a:pos x="1" y="28"/>
                </a:cxn>
                <a:cxn ang="0">
                  <a:pos x="1" y="30"/>
                </a:cxn>
                <a:cxn ang="0">
                  <a:pos x="1" y="31"/>
                </a:cxn>
                <a:cxn ang="0">
                  <a:pos x="7" y="33"/>
                </a:cxn>
                <a:cxn ang="0">
                  <a:pos x="7" y="33"/>
                </a:cxn>
                <a:cxn ang="0">
                  <a:pos x="7" y="36"/>
                </a:cxn>
                <a:cxn ang="0">
                  <a:pos x="9" y="38"/>
                </a:cxn>
                <a:cxn ang="0">
                  <a:pos x="10" y="38"/>
                </a:cxn>
                <a:cxn ang="0">
                  <a:pos x="12" y="36"/>
                </a:cxn>
                <a:cxn ang="0">
                  <a:pos x="12" y="33"/>
                </a:cxn>
                <a:cxn ang="0">
                  <a:pos x="12" y="33"/>
                </a:cxn>
                <a:cxn ang="0">
                  <a:pos x="19" y="25"/>
                </a:cxn>
                <a:cxn ang="0">
                  <a:pos x="11" y="16"/>
                </a:cxn>
              </a:cxnLst>
              <a:rect l="0" t="0" r="r" b="b"/>
              <a:pathLst>
                <a:path w="19" h="38">
                  <a:moveTo>
                    <a:pt x="11" y="16"/>
                  </a:moveTo>
                  <a:cubicBezTo>
                    <a:pt x="7" y="15"/>
                    <a:pt x="6" y="14"/>
                    <a:pt x="6" y="12"/>
                  </a:cubicBezTo>
                  <a:cubicBezTo>
                    <a:pt x="6" y="11"/>
                    <a:pt x="7" y="9"/>
                    <a:pt x="10" y="9"/>
                  </a:cubicBezTo>
                  <a:cubicBezTo>
                    <a:pt x="13" y="9"/>
                    <a:pt x="15" y="10"/>
                    <a:pt x="15" y="10"/>
                  </a:cubicBezTo>
                  <a:cubicBezTo>
                    <a:pt x="15" y="10"/>
                    <a:pt x="15" y="10"/>
                    <a:pt x="16" y="10"/>
                  </a:cubicBezTo>
                  <a:cubicBezTo>
                    <a:pt x="16" y="10"/>
                    <a:pt x="17" y="10"/>
                    <a:pt x="17" y="9"/>
                  </a:cubicBezTo>
                  <a:cubicBezTo>
                    <a:pt x="18" y="7"/>
                    <a:pt x="18" y="7"/>
                    <a:pt x="18" y="7"/>
                  </a:cubicBezTo>
                  <a:cubicBezTo>
                    <a:pt x="18" y="7"/>
                    <a:pt x="18" y="6"/>
                    <a:pt x="17" y="6"/>
                  </a:cubicBezTo>
                  <a:cubicBezTo>
                    <a:pt x="15" y="5"/>
                    <a:pt x="12" y="5"/>
                    <a:pt x="12" y="5"/>
                  </a:cubicBezTo>
                  <a:cubicBezTo>
                    <a:pt x="12" y="5"/>
                    <a:pt x="12" y="5"/>
                    <a:pt x="12" y="4"/>
                  </a:cubicBezTo>
                  <a:cubicBezTo>
                    <a:pt x="12" y="2"/>
                    <a:pt x="12" y="2"/>
                    <a:pt x="12" y="2"/>
                  </a:cubicBezTo>
                  <a:cubicBezTo>
                    <a:pt x="12" y="1"/>
                    <a:pt x="11" y="0"/>
                    <a:pt x="11" y="0"/>
                  </a:cubicBezTo>
                  <a:cubicBezTo>
                    <a:pt x="9" y="0"/>
                    <a:pt x="9" y="0"/>
                    <a:pt x="9" y="0"/>
                  </a:cubicBezTo>
                  <a:cubicBezTo>
                    <a:pt x="8" y="0"/>
                    <a:pt x="8" y="1"/>
                    <a:pt x="8" y="2"/>
                  </a:cubicBezTo>
                  <a:cubicBezTo>
                    <a:pt x="8" y="5"/>
                    <a:pt x="8" y="5"/>
                    <a:pt x="8" y="5"/>
                  </a:cubicBezTo>
                  <a:cubicBezTo>
                    <a:pt x="8" y="5"/>
                    <a:pt x="8" y="5"/>
                    <a:pt x="7" y="5"/>
                  </a:cubicBezTo>
                  <a:cubicBezTo>
                    <a:pt x="3" y="6"/>
                    <a:pt x="1" y="9"/>
                    <a:pt x="1" y="12"/>
                  </a:cubicBezTo>
                  <a:cubicBezTo>
                    <a:pt x="1" y="17"/>
                    <a:pt x="5" y="19"/>
                    <a:pt x="9" y="21"/>
                  </a:cubicBezTo>
                  <a:cubicBezTo>
                    <a:pt x="12" y="22"/>
                    <a:pt x="13" y="23"/>
                    <a:pt x="13" y="25"/>
                  </a:cubicBezTo>
                  <a:cubicBezTo>
                    <a:pt x="13" y="27"/>
                    <a:pt x="12" y="29"/>
                    <a:pt x="9" y="29"/>
                  </a:cubicBezTo>
                  <a:cubicBezTo>
                    <a:pt x="7" y="29"/>
                    <a:pt x="3" y="27"/>
                    <a:pt x="3" y="27"/>
                  </a:cubicBezTo>
                  <a:cubicBezTo>
                    <a:pt x="3" y="27"/>
                    <a:pt x="3" y="27"/>
                    <a:pt x="3" y="27"/>
                  </a:cubicBezTo>
                  <a:cubicBezTo>
                    <a:pt x="2" y="27"/>
                    <a:pt x="2" y="27"/>
                    <a:pt x="1" y="28"/>
                  </a:cubicBezTo>
                  <a:cubicBezTo>
                    <a:pt x="1" y="30"/>
                    <a:pt x="1" y="30"/>
                    <a:pt x="1" y="30"/>
                  </a:cubicBezTo>
                  <a:cubicBezTo>
                    <a:pt x="0" y="31"/>
                    <a:pt x="1" y="31"/>
                    <a:pt x="1" y="31"/>
                  </a:cubicBezTo>
                  <a:cubicBezTo>
                    <a:pt x="3" y="32"/>
                    <a:pt x="7" y="33"/>
                    <a:pt x="7" y="33"/>
                  </a:cubicBezTo>
                  <a:cubicBezTo>
                    <a:pt x="7" y="33"/>
                    <a:pt x="7" y="33"/>
                    <a:pt x="7" y="33"/>
                  </a:cubicBezTo>
                  <a:cubicBezTo>
                    <a:pt x="7" y="36"/>
                    <a:pt x="7" y="36"/>
                    <a:pt x="7" y="36"/>
                  </a:cubicBezTo>
                  <a:cubicBezTo>
                    <a:pt x="7" y="37"/>
                    <a:pt x="8" y="38"/>
                    <a:pt x="9" y="38"/>
                  </a:cubicBezTo>
                  <a:cubicBezTo>
                    <a:pt x="10" y="38"/>
                    <a:pt x="10" y="38"/>
                    <a:pt x="10" y="38"/>
                  </a:cubicBezTo>
                  <a:cubicBezTo>
                    <a:pt x="11" y="38"/>
                    <a:pt x="12" y="37"/>
                    <a:pt x="12" y="36"/>
                  </a:cubicBezTo>
                  <a:cubicBezTo>
                    <a:pt x="12" y="33"/>
                    <a:pt x="12" y="33"/>
                    <a:pt x="12" y="33"/>
                  </a:cubicBezTo>
                  <a:cubicBezTo>
                    <a:pt x="12" y="33"/>
                    <a:pt x="12" y="33"/>
                    <a:pt x="12" y="33"/>
                  </a:cubicBezTo>
                  <a:cubicBezTo>
                    <a:pt x="16" y="32"/>
                    <a:pt x="19" y="29"/>
                    <a:pt x="19" y="25"/>
                  </a:cubicBezTo>
                  <a:cubicBezTo>
                    <a:pt x="19" y="21"/>
                    <a:pt x="17" y="18"/>
                    <a:pt x="11" y="16"/>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4" name="Freeform 209"/>
            <p:cNvSpPr>
              <a:spLocks/>
            </p:cNvSpPr>
            <p:nvPr/>
          </p:nvSpPr>
          <p:spPr bwMode="auto">
            <a:xfrm>
              <a:off x="8359775" y="1860549"/>
              <a:ext cx="263525" cy="95250"/>
            </a:xfrm>
            <a:custGeom>
              <a:avLst/>
              <a:gdLst/>
              <a:ahLst/>
              <a:cxnLst>
                <a:cxn ang="0">
                  <a:pos x="113" y="40"/>
                </a:cxn>
                <a:cxn ang="0">
                  <a:pos x="113" y="42"/>
                </a:cxn>
                <a:cxn ang="0">
                  <a:pos x="3" y="42"/>
                </a:cxn>
                <a:cxn ang="0">
                  <a:pos x="2" y="40"/>
                </a:cxn>
                <a:cxn ang="0">
                  <a:pos x="54" y="1"/>
                </a:cxn>
                <a:cxn ang="0">
                  <a:pos x="61" y="1"/>
                </a:cxn>
                <a:cxn ang="0">
                  <a:pos x="113" y="40"/>
                </a:cxn>
              </a:cxnLst>
              <a:rect l="0" t="0" r="r" b="b"/>
              <a:pathLst>
                <a:path w="115" h="42">
                  <a:moveTo>
                    <a:pt x="113" y="40"/>
                  </a:moveTo>
                  <a:cubicBezTo>
                    <a:pt x="115" y="41"/>
                    <a:pt x="115" y="42"/>
                    <a:pt x="113" y="42"/>
                  </a:cubicBezTo>
                  <a:cubicBezTo>
                    <a:pt x="3" y="42"/>
                    <a:pt x="3" y="42"/>
                    <a:pt x="3" y="42"/>
                  </a:cubicBezTo>
                  <a:cubicBezTo>
                    <a:pt x="1" y="42"/>
                    <a:pt x="0" y="41"/>
                    <a:pt x="2" y="40"/>
                  </a:cubicBezTo>
                  <a:cubicBezTo>
                    <a:pt x="54" y="1"/>
                    <a:pt x="54" y="1"/>
                    <a:pt x="54" y="1"/>
                  </a:cubicBezTo>
                  <a:cubicBezTo>
                    <a:pt x="56" y="0"/>
                    <a:pt x="59" y="0"/>
                    <a:pt x="61" y="1"/>
                  </a:cubicBezTo>
                  <a:lnTo>
                    <a:pt x="113" y="4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5" name="Freeform 210"/>
            <p:cNvSpPr>
              <a:spLocks/>
            </p:cNvSpPr>
            <p:nvPr/>
          </p:nvSpPr>
          <p:spPr bwMode="auto">
            <a:xfrm>
              <a:off x="8356600" y="1976437"/>
              <a:ext cx="271462" cy="168275"/>
            </a:xfrm>
            <a:custGeom>
              <a:avLst/>
              <a:gdLst/>
              <a:ahLst/>
              <a:cxnLst>
                <a:cxn ang="0">
                  <a:pos x="114" y="3"/>
                </a:cxn>
                <a:cxn ang="0">
                  <a:pos x="62" y="41"/>
                </a:cxn>
                <a:cxn ang="0">
                  <a:pos x="55" y="41"/>
                </a:cxn>
                <a:cxn ang="0">
                  <a:pos x="3" y="3"/>
                </a:cxn>
                <a:cxn ang="0">
                  <a:pos x="0" y="5"/>
                </a:cxn>
                <a:cxn ang="0">
                  <a:pos x="0" y="69"/>
                </a:cxn>
                <a:cxn ang="0">
                  <a:pos x="4" y="73"/>
                </a:cxn>
                <a:cxn ang="0">
                  <a:pos x="114" y="73"/>
                </a:cxn>
                <a:cxn ang="0">
                  <a:pos x="118" y="69"/>
                </a:cxn>
                <a:cxn ang="0">
                  <a:pos x="118" y="5"/>
                </a:cxn>
                <a:cxn ang="0">
                  <a:pos x="114" y="3"/>
                </a:cxn>
              </a:cxnLst>
              <a:rect l="0" t="0" r="r" b="b"/>
              <a:pathLst>
                <a:path w="118" h="73">
                  <a:moveTo>
                    <a:pt x="114" y="3"/>
                  </a:moveTo>
                  <a:cubicBezTo>
                    <a:pt x="62" y="41"/>
                    <a:pt x="62" y="41"/>
                    <a:pt x="62" y="41"/>
                  </a:cubicBezTo>
                  <a:cubicBezTo>
                    <a:pt x="60" y="43"/>
                    <a:pt x="57" y="43"/>
                    <a:pt x="55" y="41"/>
                  </a:cubicBezTo>
                  <a:cubicBezTo>
                    <a:pt x="3" y="3"/>
                    <a:pt x="3" y="3"/>
                    <a:pt x="3" y="3"/>
                  </a:cubicBezTo>
                  <a:cubicBezTo>
                    <a:pt x="2" y="2"/>
                    <a:pt x="0" y="1"/>
                    <a:pt x="0" y="5"/>
                  </a:cubicBezTo>
                  <a:cubicBezTo>
                    <a:pt x="0" y="69"/>
                    <a:pt x="0" y="69"/>
                    <a:pt x="0" y="69"/>
                  </a:cubicBezTo>
                  <a:cubicBezTo>
                    <a:pt x="0" y="71"/>
                    <a:pt x="2" y="73"/>
                    <a:pt x="4" y="73"/>
                  </a:cubicBezTo>
                  <a:cubicBezTo>
                    <a:pt x="114" y="73"/>
                    <a:pt x="114" y="73"/>
                    <a:pt x="114" y="73"/>
                  </a:cubicBezTo>
                  <a:cubicBezTo>
                    <a:pt x="116" y="73"/>
                    <a:pt x="118" y="71"/>
                    <a:pt x="118" y="69"/>
                  </a:cubicBezTo>
                  <a:cubicBezTo>
                    <a:pt x="118" y="5"/>
                    <a:pt x="118" y="5"/>
                    <a:pt x="118" y="5"/>
                  </a:cubicBezTo>
                  <a:cubicBezTo>
                    <a:pt x="118" y="0"/>
                    <a:pt x="115" y="2"/>
                    <a:pt x="114" y="3"/>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46" name="Group 45"/>
          <p:cNvGrpSpPr/>
          <p:nvPr/>
        </p:nvGrpSpPr>
        <p:grpSpPr>
          <a:xfrm>
            <a:off x="15561524" y="6551656"/>
            <a:ext cx="774788" cy="770556"/>
            <a:chOff x="7605713" y="2366962"/>
            <a:chExt cx="290512" cy="288925"/>
          </a:xfrm>
          <a:solidFill>
            <a:schemeClr val="bg1"/>
          </a:solidFill>
        </p:grpSpPr>
        <p:sp>
          <p:nvSpPr>
            <p:cNvPr id="47" name="Freeform 277"/>
            <p:cNvSpPr>
              <a:spLocks/>
            </p:cNvSpPr>
            <p:nvPr/>
          </p:nvSpPr>
          <p:spPr bwMode="auto">
            <a:xfrm>
              <a:off x="7626350" y="2549524"/>
              <a:ext cx="87312" cy="85725"/>
            </a:xfrm>
            <a:custGeom>
              <a:avLst/>
              <a:gdLst/>
              <a:ahLst/>
              <a:cxnLst>
                <a:cxn ang="0">
                  <a:pos x="23" y="2"/>
                </a:cxn>
                <a:cxn ang="0">
                  <a:pos x="20" y="2"/>
                </a:cxn>
                <a:cxn ang="0">
                  <a:pos x="5" y="35"/>
                </a:cxn>
                <a:cxn ang="0">
                  <a:pos x="36" y="18"/>
                </a:cxn>
                <a:cxn ang="0">
                  <a:pos x="36" y="15"/>
                </a:cxn>
                <a:cxn ang="0">
                  <a:pos x="23" y="2"/>
                </a:cxn>
              </a:cxnLst>
              <a:rect l="0" t="0" r="r" b="b"/>
              <a:pathLst>
                <a:path w="38" h="37">
                  <a:moveTo>
                    <a:pt x="23" y="2"/>
                  </a:moveTo>
                  <a:cubicBezTo>
                    <a:pt x="21" y="0"/>
                    <a:pt x="20" y="1"/>
                    <a:pt x="20" y="2"/>
                  </a:cubicBezTo>
                  <a:cubicBezTo>
                    <a:pt x="10" y="12"/>
                    <a:pt x="0" y="37"/>
                    <a:pt x="5" y="35"/>
                  </a:cubicBezTo>
                  <a:cubicBezTo>
                    <a:pt x="23" y="26"/>
                    <a:pt x="26" y="29"/>
                    <a:pt x="36" y="18"/>
                  </a:cubicBezTo>
                  <a:cubicBezTo>
                    <a:pt x="37" y="18"/>
                    <a:pt x="38" y="17"/>
                    <a:pt x="36" y="15"/>
                  </a:cubicBezTo>
                  <a:lnTo>
                    <a:pt x="23" y="2"/>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8" name="Freeform 278"/>
            <p:cNvSpPr>
              <a:spLocks noEditPoints="1"/>
            </p:cNvSpPr>
            <p:nvPr/>
          </p:nvSpPr>
          <p:spPr bwMode="auto">
            <a:xfrm>
              <a:off x="7605713" y="2366962"/>
              <a:ext cx="290512" cy="288925"/>
            </a:xfrm>
            <a:custGeom>
              <a:avLst/>
              <a:gdLst/>
              <a:ahLst/>
              <a:cxnLst>
                <a:cxn ang="0">
                  <a:pos x="82" y="45"/>
                </a:cxn>
                <a:cxn ang="0">
                  <a:pos x="82" y="28"/>
                </a:cxn>
                <a:cxn ang="0">
                  <a:pos x="99" y="28"/>
                </a:cxn>
                <a:cxn ang="0">
                  <a:pos x="99" y="45"/>
                </a:cxn>
                <a:cxn ang="0">
                  <a:pos x="82" y="45"/>
                </a:cxn>
                <a:cxn ang="0">
                  <a:pos x="88" y="82"/>
                </a:cxn>
                <a:cxn ang="0">
                  <a:pos x="89" y="79"/>
                </a:cxn>
                <a:cxn ang="0">
                  <a:pos x="116" y="10"/>
                </a:cxn>
                <a:cxn ang="0">
                  <a:pos x="48" y="38"/>
                </a:cxn>
                <a:cxn ang="0">
                  <a:pos x="45" y="39"/>
                </a:cxn>
                <a:cxn ang="0">
                  <a:pos x="37" y="37"/>
                </a:cxn>
                <a:cxn ang="0">
                  <a:pos x="30" y="39"/>
                </a:cxn>
                <a:cxn ang="0">
                  <a:pos x="2" y="67"/>
                </a:cxn>
                <a:cxn ang="0">
                  <a:pos x="3" y="71"/>
                </a:cxn>
                <a:cxn ang="0">
                  <a:pos x="24" y="74"/>
                </a:cxn>
                <a:cxn ang="0">
                  <a:pos x="31" y="72"/>
                </a:cxn>
                <a:cxn ang="0">
                  <a:pos x="33" y="72"/>
                </a:cxn>
                <a:cxn ang="0">
                  <a:pos x="55" y="94"/>
                </a:cxn>
                <a:cxn ang="0">
                  <a:pos x="55" y="96"/>
                </a:cxn>
                <a:cxn ang="0">
                  <a:pos x="53" y="103"/>
                </a:cxn>
                <a:cxn ang="0">
                  <a:pos x="56" y="124"/>
                </a:cxn>
                <a:cxn ang="0">
                  <a:pos x="60" y="125"/>
                </a:cxn>
                <a:cxn ang="0">
                  <a:pos x="88" y="96"/>
                </a:cxn>
                <a:cxn ang="0">
                  <a:pos x="90" y="89"/>
                </a:cxn>
                <a:cxn ang="0">
                  <a:pos x="88" y="82"/>
                </a:cxn>
              </a:cxnLst>
              <a:rect l="0" t="0" r="r" b="b"/>
              <a:pathLst>
                <a:path w="127" h="126">
                  <a:moveTo>
                    <a:pt x="82" y="45"/>
                  </a:moveTo>
                  <a:cubicBezTo>
                    <a:pt x="77" y="40"/>
                    <a:pt x="77" y="33"/>
                    <a:pt x="82" y="28"/>
                  </a:cubicBezTo>
                  <a:cubicBezTo>
                    <a:pt x="87" y="23"/>
                    <a:pt x="95" y="23"/>
                    <a:pt x="99" y="28"/>
                  </a:cubicBezTo>
                  <a:cubicBezTo>
                    <a:pt x="104" y="33"/>
                    <a:pt x="104" y="40"/>
                    <a:pt x="99" y="45"/>
                  </a:cubicBezTo>
                  <a:cubicBezTo>
                    <a:pt x="95" y="50"/>
                    <a:pt x="87" y="50"/>
                    <a:pt x="82" y="45"/>
                  </a:cubicBezTo>
                  <a:moveTo>
                    <a:pt x="88" y="82"/>
                  </a:moveTo>
                  <a:cubicBezTo>
                    <a:pt x="88" y="81"/>
                    <a:pt x="89" y="80"/>
                    <a:pt x="89" y="79"/>
                  </a:cubicBezTo>
                  <a:cubicBezTo>
                    <a:pt x="112" y="54"/>
                    <a:pt x="127" y="21"/>
                    <a:pt x="116" y="10"/>
                  </a:cubicBezTo>
                  <a:cubicBezTo>
                    <a:pt x="105" y="0"/>
                    <a:pt x="73" y="15"/>
                    <a:pt x="48" y="38"/>
                  </a:cubicBezTo>
                  <a:cubicBezTo>
                    <a:pt x="48" y="38"/>
                    <a:pt x="47" y="39"/>
                    <a:pt x="45" y="39"/>
                  </a:cubicBezTo>
                  <a:cubicBezTo>
                    <a:pt x="37" y="37"/>
                    <a:pt x="37" y="37"/>
                    <a:pt x="37" y="37"/>
                  </a:cubicBezTo>
                  <a:cubicBezTo>
                    <a:pt x="35" y="36"/>
                    <a:pt x="32" y="37"/>
                    <a:pt x="30" y="39"/>
                  </a:cubicBezTo>
                  <a:cubicBezTo>
                    <a:pt x="2" y="67"/>
                    <a:pt x="2" y="67"/>
                    <a:pt x="2" y="67"/>
                  </a:cubicBezTo>
                  <a:cubicBezTo>
                    <a:pt x="0" y="69"/>
                    <a:pt x="1" y="70"/>
                    <a:pt x="3" y="71"/>
                  </a:cubicBezTo>
                  <a:cubicBezTo>
                    <a:pt x="24" y="74"/>
                    <a:pt x="24" y="74"/>
                    <a:pt x="24" y="74"/>
                  </a:cubicBezTo>
                  <a:cubicBezTo>
                    <a:pt x="26" y="74"/>
                    <a:pt x="29" y="73"/>
                    <a:pt x="31" y="72"/>
                  </a:cubicBezTo>
                  <a:cubicBezTo>
                    <a:pt x="31" y="72"/>
                    <a:pt x="32" y="70"/>
                    <a:pt x="33" y="72"/>
                  </a:cubicBezTo>
                  <a:cubicBezTo>
                    <a:pt x="39" y="77"/>
                    <a:pt x="50" y="88"/>
                    <a:pt x="55" y="94"/>
                  </a:cubicBezTo>
                  <a:cubicBezTo>
                    <a:pt x="56" y="95"/>
                    <a:pt x="55" y="96"/>
                    <a:pt x="55" y="96"/>
                  </a:cubicBezTo>
                  <a:cubicBezTo>
                    <a:pt x="54" y="98"/>
                    <a:pt x="53" y="101"/>
                    <a:pt x="53" y="103"/>
                  </a:cubicBezTo>
                  <a:cubicBezTo>
                    <a:pt x="56" y="124"/>
                    <a:pt x="56" y="124"/>
                    <a:pt x="56" y="124"/>
                  </a:cubicBezTo>
                  <a:cubicBezTo>
                    <a:pt x="57" y="126"/>
                    <a:pt x="58" y="126"/>
                    <a:pt x="60" y="125"/>
                  </a:cubicBezTo>
                  <a:cubicBezTo>
                    <a:pt x="88" y="96"/>
                    <a:pt x="88" y="96"/>
                    <a:pt x="88" y="96"/>
                  </a:cubicBezTo>
                  <a:cubicBezTo>
                    <a:pt x="90" y="95"/>
                    <a:pt x="91" y="92"/>
                    <a:pt x="90" y="89"/>
                  </a:cubicBezTo>
                  <a:lnTo>
                    <a:pt x="88" y="82"/>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49" name="Group 48"/>
          <p:cNvGrpSpPr/>
          <p:nvPr/>
        </p:nvGrpSpPr>
        <p:grpSpPr>
          <a:xfrm>
            <a:off x="3252395" y="6644800"/>
            <a:ext cx="723982" cy="584268"/>
            <a:chOff x="2700338" y="2965449"/>
            <a:chExt cx="271462" cy="219075"/>
          </a:xfrm>
          <a:solidFill>
            <a:schemeClr val="bg1"/>
          </a:solidFill>
        </p:grpSpPr>
        <p:sp>
          <p:nvSpPr>
            <p:cNvPr id="50" name="Freeform 299"/>
            <p:cNvSpPr>
              <a:spLocks/>
            </p:cNvSpPr>
            <p:nvPr/>
          </p:nvSpPr>
          <p:spPr bwMode="auto">
            <a:xfrm>
              <a:off x="2754313" y="2987674"/>
              <a:ext cx="82550" cy="174625"/>
            </a:xfrm>
            <a:custGeom>
              <a:avLst/>
              <a:gdLst/>
              <a:ahLst/>
              <a:cxnLst>
                <a:cxn ang="0">
                  <a:pos x="36" y="72"/>
                </a:cxn>
                <a:cxn ang="0">
                  <a:pos x="32" y="75"/>
                </a:cxn>
                <a:cxn ang="0">
                  <a:pos x="5" y="61"/>
                </a:cxn>
                <a:cxn ang="0">
                  <a:pos x="0" y="53"/>
                </a:cxn>
                <a:cxn ang="0">
                  <a:pos x="0" y="23"/>
                </a:cxn>
                <a:cxn ang="0">
                  <a:pos x="5" y="15"/>
                </a:cxn>
                <a:cxn ang="0">
                  <a:pos x="32" y="2"/>
                </a:cxn>
                <a:cxn ang="0">
                  <a:pos x="36" y="4"/>
                </a:cxn>
                <a:cxn ang="0">
                  <a:pos x="36" y="72"/>
                </a:cxn>
              </a:cxnLst>
              <a:rect l="0" t="0" r="r" b="b"/>
              <a:pathLst>
                <a:path w="36" h="76">
                  <a:moveTo>
                    <a:pt x="36" y="72"/>
                  </a:moveTo>
                  <a:cubicBezTo>
                    <a:pt x="36" y="75"/>
                    <a:pt x="35" y="76"/>
                    <a:pt x="32" y="75"/>
                  </a:cubicBezTo>
                  <a:cubicBezTo>
                    <a:pt x="5" y="61"/>
                    <a:pt x="5" y="61"/>
                    <a:pt x="5" y="61"/>
                  </a:cubicBezTo>
                  <a:cubicBezTo>
                    <a:pt x="2" y="60"/>
                    <a:pt x="0" y="56"/>
                    <a:pt x="0" y="53"/>
                  </a:cubicBezTo>
                  <a:cubicBezTo>
                    <a:pt x="0" y="23"/>
                    <a:pt x="0" y="23"/>
                    <a:pt x="0" y="23"/>
                  </a:cubicBezTo>
                  <a:cubicBezTo>
                    <a:pt x="0" y="20"/>
                    <a:pt x="2" y="17"/>
                    <a:pt x="5" y="15"/>
                  </a:cubicBezTo>
                  <a:cubicBezTo>
                    <a:pt x="32" y="2"/>
                    <a:pt x="32" y="2"/>
                    <a:pt x="32" y="2"/>
                  </a:cubicBezTo>
                  <a:cubicBezTo>
                    <a:pt x="35" y="0"/>
                    <a:pt x="36" y="1"/>
                    <a:pt x="36" y="4"/>
                  </a:cubicBezTo>
                  <a:lnTo>
                    <a:pt x="36" y="72"/>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1" name="Freeform 300"/>
            <p:cNvSpPr>
              <a:spLocks/>
            </p:cNvSpPr>
            <p:nvPr/>
          </p:nvSpPr>
          <p:spPr bwMode="auto">
            <a:xfrm>
              <a:off x="2700338" y="3028949"/>
              <a:ext cx="39687" cy="93663"/>
            </a:xfrm>
            <a:custGeom>
              <a:avLst/>
              <a:gdLst/>
              <a:ahLst/>
              <a:cxnLst>
                <a:cxn ang="0">
                  <a:pos x="17" y="35"/>
                </a:cxn>
                <a:cxn ang="0">
                  <a:pos x="12" y="41"/>
                </a:cxn>
                <a:cxn ang="0">
                  <a:pos x="5" y="41"/>
                </a:cxn>
                <a:cxn ang="0">
                  <a:pos x="0" y="35"/>
                </a:cxn>
                <a:cxn ang="0">
                  <a:pos x="0" y="5"/>
                </a:cxn>
                <a:cxn ang="0">
                  <a:pos x="5" y="0"/>
                </a:cxn>
                <a:cxn ang="0">
                  <a:pos x="12" y="0"/>
                </a:cxn>
                <a:cxn ang="0">
                  <a:pos x="17" y="5"/>
                </a:cxn>
                <a:cxn ang="0">
                  <a:pos x="17" y="35"/>
                </a:cxn>
              </a:cxnLst>
              <a:rect l="0" t="0" r="r" b="b"/>
              <a:pathLst>
                <a:path w="17" h="41">
                  <a:moveTo>
                    <a:pt x="17" y="35"/>
                  </a:moveTo>
                  <a:cubicBezTo>
                    <a:pt x="17" y="38"/>
                    <a:pt x="14" y="41"/>
                    <a:pt x="12" y="41"/>
                  </a:cubicBezTo>
                  <a:cubicBezTo>
                    <a:pt x="5" y="41"/>
                    <a:pt x="5" y="41"/>
                    <a:pt x="5" y="41"/>
                  </a:cubicBezTo>
                  <a:cubicBezTo>
                    <a:pt x="2" y="41"/>
                    <a:pt x="0" y="38"/>
                    <a:pt x="0" y="35"/>
                  </a:cubicBezTo>
                  <a:cubicBezTo>
                    <a:pt x="0" y="5"/>
                    <a:pt x="0" y="5"/>
                    <a:pt x="0" y="5"/>
                  </a:cubicBezTo>
                  <a:cubicBezTo>
                    <a:pt x="0" y="2"/>
                    <a:pt x="2" y="0"/>
                    <a:pt x="5" y="0"/>
                  </a:cubicBezTo>
                  <a:cubicBezTo>
                    <a:pt x="12" y="0"/>
                    <a:pt x="12" y="0"/>
                    <a:pt x="12" y="0"/>
                  </a:cubicBezTo>
                  <a:cubicBezTo>
                    <a:pt x="14" y="0"/>
                    <a:pt x="17" y="2"/>
                    <a:pt x="17" y="5"/>
                  </a:cubicBezTo>
                  <a:lnTo>
                    <a:pt x="17" y="35"/>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2" name="Freeform 301"/>
            <p:cNvSpPr>
              <a:spLocks/>
            </p:cNvSpPr>
            <p:nvPr/>
          </p:nvSpPr>
          <p:spPr bwMode="auto">
            <a:xfrm>
              <a:off x="2865438" y="3006724"/>
              <a:ext cx="46037" cy="136525"/>
            </a:xfrm>
            <a:custGeom>
              <a:avLst/>
              <a:gdLst/>
              <a:ahLst/>
              <a:cxnLst>
                <a:cxn ang="0">
                  <a:pos x="10" y="58"/>
                </a:cxn>
                <a:cxn ang="0">
                  <a:pos x="20" y="31"/>
                </a:cxn>
                <a:cxn ang="0">
                  <a:pos x="10" y="3"/>
                </a:cxn>
                <a:cxn ang="0">
                  <a:pos x="10" y="2"/>
                </a:cxn>
                <a:cxn ang="0">
                  <a:pos x="5" y="2"/>
                </a:cxn>
                <a:cxn ang="0">
                  <a:pos x="2" y="5"/>
                </a:cxn>
                <a:cxn ang="0">
                  <a:pos x="2" y="10"/>
                </a:cxn>
                <a:cxn ang="0">
                  <a:pos x="2" y="10"/>
                </a:cxn>
                <a:cxn ang="0">
                  <a:pos x="2" y="51"/>
                </a:cxn>
                <a:cxn ang="0">
                  <a:pos x="2" y="51"/>
                </a:cxn>
                <a:cxn ang="0">
                  <a:pos x="2" y="55"/>
                </a:cxn>
                <a:cxn ang="0">
                  <a:pos x="5" y="59"/>
                </a:cxn>
                <a:cxn ang="0">
                  <a:pos x="7" y="60"/>
                </a:cxn>
                <a:cxn ang="0">
                  <a:pos x="9" y="58"/>
                </a:cxn>
                <a:cxn ang="0">
                  <a:pos x="10" y="58"/>
                </a:cxn>
              </a:cxnLst>
              <a:rect l="0" t="0" r="r" b="b"/>
              <a:pathLst>
                <a:path w="20" h="60">
                  <a:moveTo>
                    <a:pt x="10" y="58"/>
                  </a:moveTo>
                  <a:cubicBezTo>
                    <a:pt x="16" y="50"/>
                    <a:pt x="20" y="41"/>
                    <a:pt x="20" y="31"/>
                  </a:cubicBezTo>
                  <a:cubicBezTo>
                    <a:pt x="20" y="20"/>
                    <a:pt x="17" y="11"/>
                    <a:pt x="10" y="3"/>
                  </a:cubicBezTo>
                  <a:cubicBezTo>
                    <a:pt x="10" y="3"/>
                    <a:pt x="10" y="2"/>
                    <a:pt x="10" y="2"/>
                  </a:cubicBezTo>
                  <a:cubicBezTo>
                    <a:pt x="8" y="1"/>
                    <a:pt x="7" y="0"/>
                    <a:pt x="5" y="2"/>
                  </a:cubicBezTo>
                  <a:cubicBezTo>
                    <a:pt x="2" y="5"/>
                    <a:pt x="2" y="5"/>
                    <a:pt x="2" y="5"/>
                  </a:cubicBezTo>
                  <a:cubicBezTo>
                    <a:pt x="0" y="7"/>
                    <a:pt x="1" y="9"/>
                    <a:pt x="2" y="10"/>
                  </a:cubicBezTo>
                  <a:cubicBezTo>
                    <a:pt x="2" y="10"/>
                    <a:pt x="2" y="10"/>
                    <a:pt x="2" y="10"/>
                  </a:cubicBezTo>
                  <a:cubicBezTo>
                    <a:pt x="12" y="22"/>
                    <a:pt x="12" y="39"/>
                    <a:pt x="2" y="51"/>
                  </a:cubicBezTo>
                  <a:cubicBezTo>
                    <a:pt x="2" y="51"/>
                    <a:pt x="2" y="51"/>
                    <a:pt x="2" y="51"/>
                  </a:cubicBezTo>
                  <a:cubicBezTo>
                    <a:pt x="1" y="51"/>
                    <a:pt x="0" y="53"/>
                    <a:pt x="2" y="55"/>
                  </a:cubicBezTo>
                  <a:cubicBezTo>
                    <a:pt x="5" y="59"/>
                    <a:pt x="5" y="59"/>
                    <a:pt x="5" y="59"/>
                  </a:cubicBezTo>
                  <a:cubicBezTo>
                    <a:pt x="6" y="59"/>
                    <a:pt x="7" y="60"/>
                    <a:pt x="7" y="60"/>
                  </a:cubicBezTo>
                  <a:cubicBezTo>
                    <a:pt x="8" y="59"/>
                    <a:pt x="9" y="59"/>
                    <a:pt x="9" y="58"/>
                  </a:cubicBezTo>
                  <a:cubicBezTo>
                    <a:pt x="10" y="58"/>
                    <a:pt x="10" y="58"/>
                    <a:pt x="10" y="58"/>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3" name="Freeform 302"/>
            <p:cNvSpPr>
              <a:spLocks/>
            </p:cNvSpPr>
            <p:nvPr/>
          </p:nvSpPr>
          <p:spPr bwMode="auto">
            <a:xfrm>
              <a:off x="2906713" y="2965449"/>
              <a:ext cx="65087" cy="219075"/>
            </a:xfrm>
            <a:custGeom>
              <a:avLst/>
              <a:gdLst/>
              <a:ahLst/>
              <a:cxnLst>
                <a:cxn ang="0">
                  <a:pos x="28" y="49"/>
                </a:cxn>
                <a:cxn ang="0">
                  <a:pos x="11" y="3"/>
                </a:cxn>
                <a:cxn ang="0">
                  <a:pos x="11" y="3"/>
                </a:cxn>
                <a:cxn ang="0">
                  <a:pos x="10" y="2"/>
                </a:cxn>
                <a:cxn ang="0">
                  <a:pos x="6" y="1"/>
                </a:cxn>
                <a:cxn ang="0">
                  <a:pos x="2" y="5"/>
                </a:cxn>
                <a:cxn ang="0">
                  <a:pos x="3" y="10"/>
                </a:cxn>
                <a:cxn ang="0">
                  <a:pos x="3" y="10"/>
                </a:cxn>
                <a:cxn ang="0">
                  <a:pos x="2" y="87"/>
                </a:cxn>
                <a:cxn ang="0">
                  <a:pos x="2" y="91"/>
                </a:cxn>
                <a:cxn ang="0">
                  <a:pos x="6" y="95"/>
                </a:cxn>
                <a:cxn ang="0">
                  <a:pos x="8" y="96"/>
                </a:cxn>
                <a:cxn ang="0">
                  <a:pos x="10" y="95"/>
                </a:cxn>
                <a:cxn ang="0">
                  <a:pos x="28" y="49"/>
                </a:cxn>
              </a:cxnLst>
              <a:rect l="0" t="0" r="r" b="b"/>
              <a:pathLst>
                <a:path w="28" h="96">
                  <a:moveTo>
                    <a:pt x="28" y="49"/>
                  </a:moveTo>
                  <a:cubicBezTo>
                    <a:pt x="28" y="32"/>
                    <a:pt x="22" y="15"/>
                    <a:pt x="11" y="3"/>
                  </a:cubicBezTo>
                  <a:cubicBezTo>
                    <a:pt x="11" y="3"/>
                    <a:pt x="11" y="3"/>
                    <a:pt x="11" y="3"/>
                  </a:cubicBezTo>
                  <a:cubicBezTo>
                    <a:pt x="11" y="2"/>
                    <a:pt x="10" y="2"/>
                    <a:pt x="10" y="2"/>
                  </a:cubicBezTo>
                  <a:cubicBezTo>
                    <a:pt x="8" y="0"/>
                    <a:pt x="7" y="0"/>
                    <a:pt x="6" y="1"/>
                  </a:cubicBezTo>
                  <a:cubicBezTo>
                    <a:pt x="2" y="5"/>
                    <a:pt x="2" y="5"/>
                    <a:pt x="2" y="5"/>
                  </a:cubicBezTo>
                  <a:cubicBezTo>
                    <a:pt x="0" y="7"/>
                    <a:pt x="2" y="9"/>
                    <a:pt x="3" y="10"/>
                  </a:cubicBezTo>
                  <a:cubicBezTo>
                    <a:pt x="3" y="10"/>
                    <a:pt x="3" y="10"/>
                    <a:pt x="3" y="10"/>
                  </a:cubicBezTo>
                  <a:cubicBezTo>
                    <a:pt x="22" y="33"/>
                    <a:pt x="22" y="65"/>
                    <a:pt x="2" y="87"/>
                  </a:cubicBezTo>
                  <a:cubicBezTo>
                    <a:pt x="2" y="88"/>
                    <a:pt x="0" y="89"/>
                    <a:pt x="2" y="91"/>
                  </a:cubicBezTo>
                  <a:cubicBezTo>
                    <a:pt x="6" y="95"/>
                    <a:pt x="6" y="95"/>
                    <a:pt x="6" y="95"/>
                  </a:cubicBezTo>
                  <a:cubicBezTo>
                    <a:pt x="7" y="96"/>
                    <a:pt x="7" y="96"/>
                    <a:pt x="8" y="96"/>
                  </a:cubicBezTo>
                  <a:cubicBezTo>
                    <a:pt x="9" y="96"/>
                    <a:pt x="9" y="95"/>
                    <a:pt x="10" y="95"/>
                  </a:cubicBezTo>
                  <a:cubicBezTo>
                    <a:pt x="22" y="82"/>
                    <a:pt x="28" y="66"/>
                    <a:pt x="28" y="49"/>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54" name="Group 53"/>
          <p:cNvGrpSpPr/>
          <p:nvPr/>
        </p:nvGrpSpPr>
        <p:grpSpPr>
          <a:xfrm>
            <a:off x="7361681" y="6570705"/>
            <a:ext cx="728218" cy="732453"/>
            <a:chOff x="2308226" y="1865311"/>
            <a:chExt cx="273050" cy="274638"/>
          </a:xfrm>
          <a:solidFill>
            <a:schemeClr val="bg1"/>
          </a:solidFill>
        </p:grpSpPr>
        <p:sp>
          <p:nvSpPr>
            <p:cNvPr id="55" name="Freeform 147"/>
            <p:cNvSpPr>
              <a:spLocks/>
            </p:cNvSpPr>
            <p:nvPr/>
          </p:nvSpPr>
          <p:spPr bwMode="auto">
            <a:xfrm>
              <a:off x="2354263" y="1914524"/>
              <a:ext cx="180975" cy="92075"/>
            </a:xfrm>
            <a:custGeom>
              <a:avLst/>
              <a:gdLst/>
              <a:ahLst/>
              <a:cxnLst>
                <a:cxn ang="0">
                  <a:pos x="79" y="2"/>
                </a:cxn>
                <a:cxn ang="0">
                  <a:pos x="77" y="0"/>
                </a:cxn>
                <a:cxn ang="0">
                  <a:pos x="75" y="0"/>
                </a:cxn>
                <a:cxn ang="0">
                  <a:pos x="73" y="1"/>
                </a:cxn>
                <a:cxn ang="0">
                  <a:pos x="56" y="22"/>
                </a:cxn>
                <a:cxn ang="0">
                  <a:pos x="56" y="22"/>
                </a:cxn>
                <a:cxn ang="0">
                  <a:pos x="37" y="12"/>
                </a:cxn>
                <a:cxn ang="0">
                  <a:pos x="34" y="12"/>
                </a:cxn>
                <a:cxn ang="0">
                  <a:pos x="30" y="14"/>
                </a:cxn>
                <a:cxn ang="0">
                  <a:pos x="17" y="33"/>
                </a:cxn>
                <a:cxn ang="0">
                  <a:pos x="17" y="33"/>
                </a:cxn>
                <a:cxn ang="0">
                  <a:pos x="3" y="33"/>
                </a:cxn>
                <a:cxn ang="0">
                  <a:pos x="0" y="36"/>
                </a:cxn>
                <a:cxn ang="0">
                  <a:pos x="3" y="40"/>
                </a:cxn>
                <a:cxn ang="0">
                  <a:pos x="17" y="40"/>
                </a:cxn>
                <a:cxn ang="0">
                  <a:pos x="22" y="37"/>
                </a:cxn>
                <a:cxn ang="0">
                  <a:pos x="35" y="18"/>
                </a:cxn>
                <a:cxn ang="0">
                  <a:pos x="35" y="18"/>
                </a:cxn>
                <a:cxn ang="0">
                  <a:pos x="54" y="29"/>
                </a:cxn>
                <a:cxn ang="0">
                  <a:pos x="57" y="29"/>
                </a:cxn>
                <a:cxn ang="0">
                  <a:pos x="61" y="27"/>
                </a:cxn>
                <a:cxn ang="0">
                  <a:pos x="78" y="5"/>
                </a:cxn>
                <a:cxn ang="0">
                  <a:pos x="79" y="2"/>
                </a:cxn>
              </a:cxnLst>
              <a:rect l="0" t="0" r="r" b="b"/>
              <a:pathLst>
                <a:path w="79" h="40">
                  <a:moveTo>
                    <a:pt x="79" y="2"/>
                  </a:moveTo>
                  <a:cubicBezTo>
                    <a:pt x="78" y="2"/>
                    <a:pt x="78" y="1"/>
                    <a:pt x="77" y="0"/>
                  </a:cubicBezTo>
                  <a:cubicBezTo>
                    <a:pt x="77" y="0"/>
                    <a:pt x="76" y="0"/>
                    <a:pt x="75" y="0"/>
                  </a:cubicBezTo>
                  <a:cubicBezTo>
                    <a:pt x="74" y="0"/>
                    <a:pt x="73" y="0"/>
                    <a:pt x="73" y="1"/>
                  </a:cubicBezTo>
                  <a:cubicBezTo>
                    <a:pt x="73" y="1"/>
                    <a:pt x="60" y="17"/>
                    <a:pt x="56" y="22"/>
                  </a:cubicBezTo>
                  <a:cubicBezTo>
                    <a:pt x="56" y="23"/>
                    <a:pt x="56" y="22"/>
                    <a:pt x="56" y="22"/>
                  </a:cubicBezTo>
                  <a:cubicBezTo>
                    <a:pt x="37" y="12"/>
                    <a:pt x="37" y="12"/>
                    <a:pt x="37" y="12"/>
                  </a:cubicBezTo>
                  <a:cubicBezTo>
                    <a:pt x="36" y="12"/>
                    <a:pt x="35" y="12"/>
                    <a:pt x="34" y="12"/>
                  </a:cubicBezTo>
                  <a:cubicBezTo>
                    <a:pt x="33" y="12"/>
                    <a:pt x="31" y="12"/>
                    <a:pt x="30" y="14"/>
                  </a:cubicBezTo>
                  <a:cubicBezTo>
                    <a:pt x="17" y="33"/>
                    <a:pt x="17" y="33"/>
                    <a:pt x="17" y="33"/>
                  </a:cubicBezTo>
                  <a:cubicBezTo>
                    <a:pt x="17" y="33"/>
                    <a:pt x="17" y="33"/>
                    <a:pt x="17" y="33"/>
                  </a:cubicBezTo>
                  <a:cubicBezTo>
                    <a:pt x="3" y="33"/>
                    <a:pt x="3" y="33"/>
                    <a:pt x="3" y="33"/>
                  </a:cubicBezTo>
                  <a:cubicBezTo>
                    <a:pt x="1" y="33"/>
                    <a:pt x="0" y="35"/>
                    <a:pt x="0" y="36"/>
                  </a:cubicBezTo>
                  <a:cubicBezTo>
                    <a:pt x="0" y="38"/>
                    <a:pt x="1" y="40"/>
                    <a:pt x="3" y="40"/>
                  </a:cubicBezTo>
                  <a:cubicBezTo>
                    <a:pt x="17" y="40"/>
                    <a:pt x="17" y="40"/>
                    <a:pt x="17" y="40"/>
                  </a:cubicBezTo>
                  <a:cubicBezTo>
                    <a:pt x="19" y="40"/>
                    <a:pt x="21" y="38"/>
                    <a:pt x="22" y="37"/>
                  </a:cubicBezTo>
                  <a:cubicBezTo>
                    <a:pt x="22" y="37"/>
                    <a:pt x="32" y="23"/>
                    <a:pt x="35" y="18"/>
                  </a:cubicBezTo>
                  <a:cubicBezTo>
                    <a:pt x="35" y="18"/>
                    <a:pt x="35" y="18"/>
                    <a:pt x="35" y="18"/>
                  </a:cubicBezTo>
                  <a:cubicBezTo>
                    <a:pt x="54" y="29"/>
                    <a:pt x="54" y="29"/>
                    <a:pt x="54" y="29"/>
                  </a:cubicBezTo>
                  <a:cubicBezTo>
                    <a:pt x="55" y="29"/>
                    <a:pt x="56" y="29"/>
                    <a:pt x="57" y="29"/>
                  </a:cubicBezTo>
                  <a:cubicBezTo>
                    <a:pt x="58" y="29"/>
                    <a:pt x="60" y="29"/>
                    <a:pt x="61" y="27"/>
                  </a:cubicBezTo>
                  <a:cubicBezTo>
                    <a:pt x="78" y="5"/>
                    <a:pt x="78" y="5"/>
                    <a:pt x="78" y="5"/>
                  </a:cubicBezTo>
                  <a:cubicBezTo>
                    <a:pt x="78" y="4"/>
                    <a:pt x="79" y="3"/>
                    <a:pt x="79" y="2"/>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6" name="Freeform 148"/>
            <p:cNvSpPr>
              <a:spLocks noEditPoints="1"/>
            </p:cNvSpPr>
            <p:nvPr/>
          </p:nvSpPr>
          <p:spPr bwMode="auto">
            <a:xfrm>
              <a:off x="2308226" y="1865311"/>
              <a:ext cx="273050" cy="193675"/>
            </a:xfrm>
            <a:custGeom>
              <a:avLst/>
              <a:gdLst/>
              <a:ahLst/>
              <a:cxnLst>
                <a:cxn ang="0">
                  <a:pos x="109" y="74"/>
                </a:cxn>
                <a:cxn ang="0">
                  <a:pos x="108" y="75"/>
                </a:cxn>
                <a:cxn ang="0">
                  <a:pos x="11" y="75"/>
                </a:cxn>
                <a:cxn ang="0">
                  <a:pos x="10" y="74"/>
                </a:cxn>
                <a:cxn ang="0">
                  <a:pos x="10" y="11"/>
                </a:cxn>
                <a:cxn ang="0">
                  <a:pos x="11" y="10"/>
                </a:cxn>
                <a:cxn ang="0">
                  <a:pos x="107" y="10"/>
                </a:cxn>
                <a:cxn ang="0">
                  <a:pos x="109" y="11"/>
                </a:cxn>
                <a:cxn ang="0">
                  <a:pos x="109" y="74"/>
                </a:cxn>
                <a:cxn ang="0">
                  <a:pos x="119" y="6"/>
                </a:cxn>
                <a:cxn ang="0">
                  <a:pos x="119" y="4"/>
                </a:cxn>
                <a:cxn ang="0">
                  <a:pos x="115" y="0"/>
                </a:cxn>
                <a:cxn ang="0">
                  <a:pos x="4" y="0"/>
                </a:cxn>
                <a:cxn ang="0">
                  <a:pos x="0" y="4"/>
                </a:cxn>
                <a:cxn ang="0">
                  <a:pos x="0" y="6"/>
                </a:cxn>
                <a:cxn ang="0">
                  <a:pos x="2" y="9"/>
                </a:cxn>
                <a:cxn ang="0">
                  <a:pos x="4" y="11"/>
                </a:cxn>
                <a:cxn ang="0">
                  <a:pos x="4" y="75"/>
                </a:cxn>
                <a:cxn ang="0">
                  <a:pos x="3" y="75"/>
                </a:cxn>
                <a:cxn ang="0">
                  <a:pos x="0" y="79"/>
                </a:cxn>
                <a:cxn ang="0">
                  <a:pos x="0" y="82"/>
                </a:cxn>
                <a:cxn ang="0">
                  <a:pos x="4" y="85"/>
                </a:cxn>
                <a:cxn ang="0">
                  <a:pos x="115" y="85"/>
                </a:cxn>
                <a:cxn ang="0">
                  <a:pos x="119" y="82"/>
                </a:cxn>
                <a:cxn ang="0">
                  <a:pos x="119" y="79"/>
                </a:cxn>
                <a:cxn ang="0">
                  <a:pos x="116" y="75"/>
                </a:cxn>
                <a:cxn ang="0">
                  <a:pos x="115" y="75"/>
                </a:cxn>
                <a:cxn ang="0">
                  <a:pos x="115" y="11"/>
                </a:cxn>
                <a:cxn ang="0">
                  <a:pos x="116" y="10"/>
                </a:cxn>
                <a:cxn ang="0">
                  <a:pos x="119" y="6"/>
                </a:cxn>
              </a:cxnLst>
              <a:rect l="0" t="0" r="r" b="b"/>
              <a:pathLst>
                <a:path w="119" h="85">
                  <a:moveTo>
                    <a:pt x="109" y="74"/>
                  </a:moveTo>
                  <a:cubicBezTo>
                    <a:pt x="109" y="75"/>
                    <a:pt x="108" y="75"/>
                    <a:pt x="108" y="75"/>
                  </a:cubicBezTo>
                  <a:cubicBezTo>
                    <a:pt x="11" y="75"/>
                    <a:pt x="11" y="75"/>
                    <a:pt x="11" y="75"/>
                  </a:cubicBezTo>
                  <a:cubicBezTo>
                    <a:pt x="11" y="75"/>
                    <a:pt x="10" y="75"/>
                    <a:pt x="10" y="74"/>
                  </a:cubicBezTo>
                  <a:cubicBezTo>
                    <a:pt x="10" y="11"/>
                    <a:pt x="10" y="11"/>
                    <a:pt x="10" y="11"/>
                  </a:cubicBezTo>
                  <a:cubicBezTo>
                    <a:pt x="10" y="10"/>
                    <a:pt x="11" y="10"/>
                    <a:pt x="11" y="10"/>
                  </a:cubicBezTo>
                  <a:cubicBezTo>
                    <a:pt x="107" y="10"/>
                    <a:pt x="107" y="10"/>
                    <a:pt x="107" y="10"/>
                  </a:cubicBezTo>
                  <a:cubicBezTo>
                    <a:pt x="107" y="10"/>
                    <a:pt x="109" y="10"/>
                    <a:pt x="109" y="11"/>
                  </a:cubicBezTo>
                  <a:lnTo>
                    <a:pt x="109" y="74"/>
                  </a:lnTo>
                  <a:close/>
                  <a:moveTo>
                    <a:pt x="119" y="6"/>
                  </a:moveTo>
                  <a:cubicBezTo>
                    <a:pt x="119" y="4"/>
                    <a:pt x="119" y="4"/>
                    <a:pt x="119" y="4"/>
                  </a:cubicBezTo>
                  <a:cubicBezTo>
                    <a:pt x="119" y="1"/>
                    <a:pt x="117" y="0"/>
                    <a:pt x="115" y="0"/>
                  </a:cubicBezTo>
                  <a:cubicBezTo>
                    <a:pt x="4" y="0"/>
                    <a:pt x="4" y="0"/>
                    <a:pt x="4" y="0"/>
                  </a:cubicBezTo>
                  <a:cubicBezTo>
                    <a:pt x="2" y="0"/>
                    <a:pt x="0" y="1"/>
                    <a:pt x="0" y="4"/>
                  </a:cubicBezTo>
                  <a:cubicBezTo>
                    <a:pt x="0" y="6"/>
                    <a:pt x="0" y="6"/>
                    <a:pt x="0" y="6"/>
                  </a:cubicBezTo>
                  <a:cubicBezTo>
                    <a:pt x="0" y="8"/>
                    <a:pt x="1" y="9"/>
                    <a:pt x="2" y="9"/>
                  </a:cubicBezTo>
                  <a:cubicBezTo>
                    <a:pt x="3" y="10"/>
                    <a:pt x="4" y="10"/>
                    <a:pt x="4" y="11"/>
                  </a:cubicBezTo>
                  <a:cubicBezTo>
                    <a:pt x="4" y="75"/>
                    <a:pt x="4" y="75"/>
                    <a:pt x="4" y="75"/>
                  </a:cubicBezTo>
                  <a:cubicBezTo>
                    <a:pt x="4" y="75"/>
                    <a:pt x="3" y="75"/>
                    <a:pt x="3" y="75"/>
                  </a:cubicBezTo>
                  <a:cubicBezTo>
                    <a:pt x="1" y="76"/>
                    <a:pt x="0" y="77"/>
                    <a:pt x="0" y="79"/>
                  </a:cubicBezTo>
                  <a:cubicBezTo>
                    <a:pt x="0" y="82"/>
                    <a:pt x="0" y="82"/>
                    <a:pt x="0" y="82"/>
                  </a:cubicBezTo>
                  <a:cubicBezTo>
                    <a:pt x="0" y="84"/>
                    <a:pt x="2" y="85"/>
                    <a:pt x="4" y="85"/>
                  </a:cubicBezTo>
                  <a:cubicBezTo>
                    <a:pt x="115" y="85"/>
                    <a:pt x="115" y="85"/>
                    <a:pt x="115" y="85"/>
                  </a:cubicBezTo>
                  <a:cubicBezTo>
                    <a:pt x="117" y="85"/>
                    <a:pt x="119" y="84"/>
                    <a:pt x="119" y="82"/>
                  </a:cubicBezTo>
                  <a:cubicBezTo>
                    <a:pt x="119" y="79"/>
                    <a:pt x="119" y="79"/>
                    <a:pt x="119" y="79"/>
                  </a:cubicBezTo>
                  <a:cubicBezTo>
                    <a:pt x="119" y="77"/>
                    <a:pt x="117" y="76"/>
                    <a:pt x="116" y="75"/>
                  </a:cubicBezTo>
                  <a:cubicBezTo>
                    <a:pt x="115" y="75"/>
                    <a:pt x="115" y="75"/>
                    <a:pt x="115" y="75"/>
                  </a:cubicBezTo>
                  <a:cubicBezTo>
                    <a:pt x="115" y="11"/>
                    <a:pt x="115" y="11"/>
                    <a:pt x="115" y="11"/>
                  </a:cubicBezTo>
                  <a:cubicBezTo>
                    <a:pt x="115" y="10"/>
                    <a:pt x="116" y="10"/>
                    <a:pt x="116" y="10"/>
                  </a:cubicBezTo>
                  <a:cubicBezTo>
                    <a:pt x="118" y="9"/>
                    <a:pt x="119" y="8"/>
                    <a:pt x="119" y="6"/>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7" name="Freeform 149"/>
            <p:cNvSpPr>
              <a:spLocks/>
            </p:cNvSpPr>
            <p:nvPr/>
          </p:nvSpPr>
          <p:spPr bwMode="auto">
            <a:xfrm>
              <a:off x="2382838" y="2073274"/>
              <a:ext cx="125413" cy="66675"/>
            </a:xfrm>
            <a:custGeom>
              <a:avLst/>
              <a:gdLst/>
              <a:ahLst/>
              <a:cxnLst>
                <a:cxn ang="0">
                  <a:pos x="53" y="23"/>
                </a:cxn>
                <a:cxn ang="0">
                  <a:pos x="31" y="8"/>
                </a:cxn>
                <a:cxn ang="0">
                  <a:pos x="31" y="7"/>
                </a:cxn>
                <a:cxn ang="0">
                  <a:pos x="31" y="2"/>
                </a:cxn>
                <a:cxn ang="0">
                  <a:pos x="27" y="0"/>
                </a:cxn>
                <a:cxn ang="0">
                  <a:pos x="24" y="2"/>
                </a:cxn>
                <a:cxn ang="0">
                  <a:pos x="24" y="7"/>
                </a:cxn>
                <a:cxn ang="0">
                  <a:pos x="23" y="8"/>
                </a:cxn>
                <a:cxn ang="0">
                  <a:pos x="2" y="23"/>
                </a:cxn>
                <a:cxn ang="0">
                  <a:pos x="1" y="28"/>
                </a:cxn>
                <a:cxn ang="0">
                  <a:pos x="4" y="29"/>
                </a:cxn>
                <a:cxn ang="0">
                  <a:pos x="5" y="29"/>
                </a:cxn>
                <a:cxn ang="0">
                  <a:pos x="24" y="16"/>
                </a:cxn>
                <a:cxn ang="0">
                  <a:pos x="24" y="16"/>
                </a:cxn>
                <a:cxn ang="0">
                  <a:pos x="24" y="26"/>
                </a:cxn>
                <a:cxn ang="0">
                  <a:pos x="27" y="29"/>
                </a:cxn>
                <a:cxn ang="0">
                  <a:pos x="31" y="26"/>
                </a:cxn>
                <a:cxn ang="0">
                  <a:pos x="31" y="16"/>
                </a:cxn>
                <a:cxn ang="0">
                  <a:pos x="31" y="16"/>
                </a:cxn>
                <a:cxn ang="0">
                  <a:pos x="49" y="29"/>
                </a:cxn>
                <a:cxn ang="0">
                  <a:pos x="51" y="29"/>
                </a:cxn>
                <a:cxn ang="0">
                  <a:pos x="54" y="28"/>
                </a:cxn>
                <a:cxn ang="0">
                  <a:pos x="53" y="23"/>
                </a:cxn>
              </a:cxnLst>
              <a:rect l="0" t="0" r="r" b="b"/>
              <a:pathLst>
                <a:path w="55" h="29">
                  <a:moveTo>
                    <a:pt x="53" y="23"/>
                  </a:moveTo>
                  <a:cubicBezTo>
                    <a:pt x="31" y="8"/>
                    <a:pt x="31" y="8"/>
                    <a:pt x="31" y="8"/>
                  </a:cubicBezTo>
                  <a:cubicBezTo>
                    <a:pt x="31" y="8"/>
                    <a:pt x="31" y="8"/>
                    <a:pt x="31" y="7"/>
                  </a:cubicBezTo>
                  <a:cubicBezTo>
                    <a:pt x="31" y="2"/>
                    <a:pt x="31" y="2"/>
                    <a:pt x="31" y="2"/>
                  </a:cubicBezTo>
                  <a:cubicBezTo>
                    <a:pt x="31" y="0"/>
                    <a:pt x="29" y="0"/>
                    <a:pt x="27" y="0"/>
                  </a:cubicBezTo>
                  <a:cubicBezTo>
                    <a:pt x="25" y="0"/>
                    <a:pt x="24" y="0"/>
                    <a:pt x="24" y="2"/>
                  </a:cubicBezTo>
                  <a:cubicBezTo>
                    <a:pt x="24" y="7"/>
                    <a:pt x="24" y="7"/>
                    <a:pt x="24" y="7"/>
                  </a:cubicBezTo>
                  <a:cubicBezTo>
                    <a:pt x="24" y="8"/>
                    <a:pt x="23" y="8"/>
                    <a:pt x="23" y="8"/>
                  </a:cubicBezTo>
                  <a:cubicBezTo>
                    <a:pt x="2" y="23"/>
                    <a:pt x="2" y="23"/>
                    <a:pt x="2" y="23"/>
                  </a:cubicBezTo>
                  <a:cubicBezTo>
                    <a:pt x="0" y="24"/>
                    <a:pt x="0" y="26"/>
                    <a:pt x="1" y="28"/>
                  </a:cubicBezTo>
                  <a:cubicBezTo>
                    <a:pt x="1" y="29"/>
                    <a:pt x="2" y="29"/>
                    <a:pt x="4" y="29"/>
                  </a:cubicBezTo>
                  <a:cubicBezTo>
                    <a:pt x="4" y="29"/>
                    <a:pt x="5" y="29"/>
                    <a:pt x="5" y="29"/>
                  </a:cubicBezTo>
                  <a:cubicBezTo>
                    <a:pt x="24" y="16"/>
                    <a:pt x="24" y="16"/>
                    <a:pt x="24" y="16"/>
                  </a:cubicBezTo>
                  <a:cubicBezTo>
                    <a:pt x="24" y="16"/>
                    <a:pt x="24" y="16"/>
                    <a:pt x="24" y="16"/>
                  </a:cubicBezTo>
                  <a:cubicBezTo>
                    <a:pt x="24" y="26"/>
                    <a:pt x="24" y="26"/>
                    <a:pt x="24" y="26"/>
                  </a:cubicBezTo>
                  <a:cubicBezTo>
                    <a:pt x="24" y="28"/>
                    <a:pt x="25" y="29"/>
                    <a:pt x="27" y="29"/>
                  </a:cubicBezTo>
                  <a:cubicBezTo>
                    <a:pt x="29" y="29"/>
                    <a:pt x="31" y="28"/>
                    <a:pt x="31" y="26"/>
                  </a:cubicBezTo>
                  <a:cubicBezTo>
                    <a:pt x="31" y="16"/>
                    <a:pt x="31" y="16"/>
                    <a:pt x="31" y="16"/>
                  </a:cubicBezTo>
                  <a:cubicBezTo>
                    <a:pt x="31" y="16"/>
                    <a:pt x="31" y="16"/>
                    <a:pt x="31" y="16"/>
                  </a:cubicBezTo>
                  <a:cubicBezTo>
                    <a:pt x="49" y="29"/>
                    <a:pt x="49" y="29"/>
                    <a:pt x="49" y="29"/>
                  </a:cubicBezTo>
                  <a:cubicBezTo>
                    <a:pt x="50" y="29"/>
                    <a:pt x="50" y="29"/>
                    <a:pt x="51" y="29"/>
                  </a:cubicBezTo>
                  <a:cubicBezTo>
                    <a:pt x="52" y="29"/>
                    <a:pt x="53" y="29"/>
                    <a:pt x="54" y="28"/>
                  </a:cubicBezTo>
                  <a:cubicBezTo>
                    <a:pt x="55" y="26"/>
                    <a:pt x="55" y="24"/>
                    <a:pt x="53" y="23"/>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Tree>
    <p:extLst>
      <p:ext uri="{BB962C8B-B14F-4D97-AF65-F5344CB8AC3E}">
        <p14:creationId xmlns:p14="http://schemas.microsoft.com/office/powerpoint/2010/main" val="2456530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2" presetClass="entr" presetSubtype="1"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49"/>
                                        </p:tgtEl>
                                        <p:attrNameLst>
                                          <p:attrName>style.visibility</p:attrName>
                                        </p:attrNameLst>
                                      </p:cBhvr>
                                      <p:to>
                                        <p:strVal val="visible"/>
                                      </p:to>
                                    </p:set>
                                    <p:anim calcmode="lin" valueType="num">
                                      <p:cBhvr>
                                        <p:cTn id="16" dur="500" fill="hold"/>
                                        <p:tgtEl>
                                          <p:spTgt spid="49"/>
                                        </p:tgtEl>
                                        <p:attrNameLst>
                                          <p:attrName>ppt_w</p:attrName>
                                        </p:attrNameLst>
                                      </p:cBhvr>
                                      <p:tavLst>
                                        <p:tav tm="0">
                                          <p:val>
                                            <p:fltVal val="0"/>
                                          </p:val>
                                        </p:tav>
                                        <p:tav tm="100000">
                                          <p:val>
                                            <p:strVal val="#ppt_w"/>
                                          </p:val>
                                        </p:tav>
                                      </p:tavLst>
                                    </p:anim>
                                    <p:anim calcmode="lin" valueType="num">
                                      <p:cBhvr>
                                        <p:cTn id="17" dur="500" fill="hold"/>
                                        <p:tgtEl>
                                          <p:spTgt spid="49"/>
                                        </p:tgtEl>
                                        <p:attrNameLst>
                                          <p:attrName>ppt_h</p:attrName>
                                        </p:attrNameLst>
                                      </p:cBhvr>
                                      <p:tavLst>
                                        <p:tav tm="0">
                                          <p:val>
                                            <p:fltVal val="0"/>
                                          </p:val>
                                        </p:tav>
                                        <p:tav tm="100000">
                                          <p:val>
                                            <p:strVal val="#ppt_h"/>
                                          </p:val>
                                        </p:tav>
                                      </p:tavLst>
                                    </p:anim>
                                    <p:animEffect transition="in" filter="fade">
                                      <p:cBhvr>
                                        <p:cTn id="18" dur="500"/>
                                        <p:tgtEl>
                                          <p:spTgt spid="4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wipe(left)">
                                      <p:cBhvr>
                                        <p:cTn id="25" dur="500"/>
                                        <p:tgtEl>
                                          <p:spTgt spid="13"/>
                                        </p:tgtEl>
                                      </p:cBhvr>
                                    </p:animEffect>
                                  </p:childTnLst>
                                </p:cTn>
                              </p:par>
                            </p:childTnLst>
                          </p:cTn>
                        </p:par>
                        <p:par>
                          <p:cTn id="26" fill="hold">
                            <p:stCondLst>
                              <p:cond delay="2000"/>
                            </p:stCondLst>
                            <p:childTnLst>
                              <p:par>
                                <p:cTn id="27" presetID="2" presetClass="entr" presetSubtype="1" fill="hold" nodeType="after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ppt_x"/>
                                          </p:val>
                                        </p:tav>
                                        <p:tav tm="100000">
                                          <p:val>
                                            <p:strVal val="#ppt_x"/>
                                          </p:val>
                                        </p:tav>
                                      </p:tavLst>
                                    </p:anim>
                                    <p:anim calcmode="lin" valueType="num">
                                      <p:cBhvr additive="base">
                                        <p:cTn id="30" dur="500" fill="hold"/>
                                        <p:tgtEl>
                                          <p:spTgt spid="16"/>
                                        </p:tgtEl>
                                        <p:attrNameLst>
                                          <p:attrName>ppt_y</p:attrName>
                                        </p:attrNameLst>
                                      </p:cBhvr>
                                      <p:tavLst>
                                        <p:tav tm="0">
                                          <p:val>
                                            <p:strVal val="0-#ppt_h/2"/>
                                          </p:val>
                                        </p:tav>
                                        <p:tav tm="100000">
                                          <p:val>
                                            <p:strVal val="#ppt_y"/>
                                          </p:val>
                                        </p:tav>
                                      </p:tavLst>
                                    </p:anim>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54"/>
                                        </p:tgtEl>
                                        <p:attrNameLst>
                                          <p:attrName>style.visibility</p:attrName>
                                        </p:attrNameLst>
                                      </p:cBhvr>
                                      <p:to>
                                        <p:strVal val="visible"/>
                                      </p:to>
                                    </p:set>
                                    <p:anim calcmode="lin" valueType="num">
                                      <p:cBhvr>
                                        <p:cTn id="34" dur="500" fill="hold"/>
                                        <p:tgtEl>
                                          <p:spTgt spid="54"/>
                                        </p:tgtEl>
                                        <p:attrNameLst>
                                          <p:attrName>ppt_w</p:attrName>
                                        </p:attrNameLst>
                                      </p:cBhvr>
                                      <p:tavLst>
                                        <p:tav tm="0">
                                          <p:val>
                                            <p:fltVal val="0"/>
                                          </p:val>
                                        </p:tav>
                                        <p:tav tm="100000">
                                          <p:val>
                                            <p:strVal val="#ppt_w"/>
                                          </p:val>
                                        </p:tav>
                                      </p:tavLst>
                                    </p:anim>
                                    <p:anim calcmode="lin" valueType="num">
                                      <p:cBhvr>
                                        <p:cTn id="35" dur="500" fill="hold"/>
                                        <p:tgtEl>
                                          <p:spTgt spid="54"/>
                                        </p:tgtEl>
                                        <p:attrNameLst>
                                          <p:attrName>ppt_h</p:attrName>
                                        </p:attrNameLst>
                                      </p:cBhvr>
                                      <p:tavLst>
                                        <p:tav tm="0">
                                          <p:val>
                                            <p:fltVal val="0"/>
                                          </p:val>
                                        </p:tav>
                                        <p:tav tm="100000">
                                          <p:val>
                                            <p:strVal val="#ppt_h"/>
                                          </p:val>
                                        </p:tav>
                                      </p:tavLst>
                                    </p:anim>
                                    <p:animEffect transition="in" filter="fade">
                                      <p:cBhvr>
                                        <p:cTn id="36" dur="500"/>
                                        <p:tgtEl>
                                          <p:spTgt spid="5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childTnLst>
                                </p:cTn>
                              </p:par>
                            </p:childTnLst>
                          </p:cTn>
                        </p:par>
                        <p:par>
                          <p:cTn id="40" fill="hold">
                            <p:stCondLst>
                              <p:cond delay="3000"/>
                            </p:stCondLst>
                            <p:childTnLst>
                              <p:par>
                                <p:cTn id="41" presetID="22" presetClass="entr" presetSubtype="8"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wipe(left)">
                                      <p:cBhvr>
                                        <p:cTn id="43" dur="500"/>
                                        <p:tgtEl>
                                          <p:spTgt spid="18"/>
                                        </p:tgtEl>
                                      </p:cBhvr>
                                    </p:animEffect>
                                  </p:childTnLst>
                                </p:cTn>
                              </p:par>
                            </p:childTnLst>
                          </p:cTn>
                        </p:par>
                        <p:par>
                          <p:cTn id="44" fill="hold">
                            <p:stCondLst>
                              <p:cond delay="3500"/>
                            </p:stCondLst>
                            <p:childTnLst>
                              <p:par>
                                <p:cTn id="45" presetID="2" presetClass="entr" presetSubtype="1" fill="hold" nodeType="afterEffect">
                                  <p:stCondLst>
                                    <p:cond delay="0"/>
                                  </p:stCondLst>
                                  <p:childTnLst>
                                    <p:set>
                                      <p:cBhvr>
                                        <p:cTn id="46" dur="1" fill="hold">
                                          <p:stCondLst>
                                            <p:cond delay="0"/>
                                          </p:stCondLst>
                                        </p:cTn>
                                        <p:tgtEl>
                                          <p:spTgt spid="22"/>
                                        </p:tgtEl>
                                        <p:attrNameLst>
                                          <p:attrName>style.visibility</p:attrName>
                                        </p:attrNameLst>
                                      </p:cBhvr>
                                      <p:to>
                                        <p:strVal val="visible"/>
                                      </p:to>
                                    </p:set>
                                    <p:anim calcmode="lin" valueType="num">
                                      <p:cBhvr additive="base">
                                        <p:cTn id="47" dur="500" fill="hold"/>
                                        <p:tgtEl>
                                          <p:spTgt spid="22"/>
                                        </p:tgtEl>
                                        <p:attrNameLst>
                                          <p:attrName>ppt_x</p:attrName>
                                        </p:attrNameLst>
                                      </p:cBhvr>
                                      <p:tavLst>
                                        <p:tav tm="0">
                                          <p:val>
                                            <p:strVal val="#ppt_x"/>
                                          </p:val>
                                        </p:tav>
                                        <p:tav tm="100000">
                                          <p:val>
                                            <p:strVal val="#ppt_x"/>
                                          </p:val>
                                        </p:tav>
                                      </p:tavLst>
                                    </p:anim>
                                    <p:anim calcmode="lin" valueType="num">
                                      <p:cBhvr additive="base">
                                        <p:cTn id="48" dur="500" fill="hold"/>
                                        <p:tgtEl>
                                          <p:spTgt spid="22"/>
                                        </p:tgtEl>
                                        <p:attrNameLst>
                                          <p:attrName>ppt_y</p:attrName>
                                        </p:attrNameLst>
                                      </p:cBhvr>
                                      <p:tavLst>
                                        <p:tav tm="0">
                                          <p:val>
                                            <p:strVal val="0-#ppt_h/2"/>
                                          </p:val>
                                        </p:tav>
                                        <p:tav tm="100000">
                                          <p:val>
                                            <p:strVal val="#ppt_y"/>
                                          </p:val>
                                        </p:tav>
                                      </p:tavLst>
                                    </p:anim>
                                  </p:childTnLst>
                                </p:cTn>
                              </p:par>
                            </p:childTnLst>
                          </p:cTn>
                        </p:par>
                        <p:par>
                          <p:cTn id="49" fill="hold">
                            <p:stCondLst>
                              <p:cond delay="4000"/>
                            </p:stCondLst>
                            <p:childTnLst>
                              <p:par>
                                <p:cTn id="50" presetID="53" presetClass="entr" presetSubtype="16" fill="hold" nodeType="afterEffect">
                                  <p:stCondLst>
                                    <p:cond delay="0"/>
                                  </p:stCondLst>
                                  <p:childTnLst>
                                    <p:set>
                                      <p:cBhvr>
                                        <p:cTn id="51" dur="1" fill="hold">
                                          <p:stCondLst>
                                            <p:cond delay="0"/>
                                          </p:stCondLst>
                                        </p:cTn>
                                        <p:tgtEl>
                                          <p:spTgt spid="39"/>
                                        </p:tgtEl>
                                        <p:attrNameLst>
                                          <p:attrName>style.visibility</p:attrName>
                                        </p:attrNameLst>
                                      </p:cBhvr>
                                      <p:to>
                                        <p:strVal val="visible"/>
                                      </p:to>
                                    </p:set>
                                    <p:anim calcmode="lin" valueType="num">
                                      <p:cBhvr>
                                        <p:cTn id="52" dur="500" fill="hold"/>
                                        <p:tgtEl>
                                          <p:spTgt spid="39"/>
                                        </p:tgtEl>
                                        <p:attrNameLst>
                                          <p:attrName>ppt_w</p:attrName>
                                        </p:attrNameLst>
                                      </p:cBhvr>
                                      <p:tavLst>
                                        <p:tav tm="0">
                                          <p:val>
                                            <p:fltVal val="0"/>
                                          </p:val>
                                        </p:tav>
                                        <p:tav tm="100000">
                                          <p:val>
                                            <p:strVal val="#ppt_w"/>
                                          </p:val>
                                        </p:tav>
                                      </p:tavLst>
                                    </p:anim>
                                    <p:anim calcmode="lin" valueType="num">
                                      <p:cBhvr>
                                        <p:cTn id="53" dur="500" fill="hold"/>
                                        <p:tgtEl>
                                          <p:spTgt spid="39"/>
                                        </p:tgtEl>
                                        <p:attrNameLst>
                                          <p:attrName>ppt_h</p:attrName>
                                        </p:attrNameLst>
                                      </p:cBhvr>
                                      <p:tavLst>
                                        <p:tav tm="0">
                                          <p:val>
                                            <p:fltVal val="0"/>
                                          </p:val>
                                        </p:tav>
                                        <p:tav tm="100000">
                                          <p:val>
                                            <p:strVal val="#ppt_h"/>
                                          </p:val>
                                        </p:tav>
                                      </p:tavLst>
                                    </p:anim>
                                    <p:animEffect transition="in" filter="fade">
                                      <p:cBhvr>
                                        <p:cTn id="54" dur="500"/>
                                        <p:tgtEl>
                                          <p:spTgt spid="3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500"/>
                                        <p:tgtEl>
                                          <p:spTgt spid="23"/>
                                        </p:tgtEl>
                                      </p:cBhvr>
                                    </p:animEffect>
                                  </p:childTnLst>
                                </p:cTn>
                              </p:par>
                            </p:childTnLst>
                          </p:cTn>
                        </p:par>
                        <p:par>
                          <p:cTn id="58" fill="hold">
                            <p:stCondLst>
                              <p:cond delay="4500"/>
                            </p:stCondLst>
                            <p:childTnLst>
                              <p:par>
                                <p:cTn id="59" presetID="22" presetClass="entr" presetSubtype="8" fill="hold" grpId="0" nodeType="afterEffect">
                                  <p:stCondLst>
                                    <p:cond delay="0"/>
                                  </p:stCondLst>
                                  <p:childTnLst>
                                    <p:set>
                                      <p:cBhvr>
                                        <p:cTn id="60" dur="1" fill="hold">
                                          <p:stCondLst>
                                            <p:cond delay="0"/>
                                          </p:stCondLst>
                                        </p:cTn>
                                        <p:tgtEl>
                                          <p:spTgt spid="24"/>
                                        </p:tgtEl>
                                        <p:attrNameLst>
                                          <p:attrName>style.visibility</p:attrName>
                                        </p:attrNameLst>
                                      </p:cBhvr>
                                      <p:to>
                                        <p:strVal val="visible"/>
                                      </p:to>
                                    </p:set>
                                    <p:animEffect transition="in" filter="wipe(left)">
                                      <p:cBhvr>
                                        <p:cTn id="61" dur="500"/>
                                        <p:tgtEl>
                                          <p:spTgt spid="24"/>
                                        </p:tgtEl>
                                      </p:cBhvr>
                                    </p:animEffect>
                                  </p:childTnLst>
                                </p:cTn>
                              </p:par>
                            </p:childTnLst>
                          </p:cTn>
                        </p:par>
                        <p:par>
                          <p:cTn id="62" fill="hold">
                            <p:stCondLst>
                              <p:cond delay="5000"/>
                            </p:stCondLst>
                            <p:childTnLst>
                              <p:par>
                                <p:cTn id="63" presetID="2" presetClass="entr" presetSubtype="1" fill="hold" nodeType="afterEffect">
                                  <p:stCondLst>
                                    <p:cond delay="0"/>
                                  </p:stCondLst>
                                  <p:childTnLst>
                                    <p:set>
                                      <p:cBhvr>
                                        <p:cTn id="64" dur="1" fill="hold">
                                          <p:stCondLst>
                                            <p:cond delay="0"/>
                                          </p:stCondLst>
                                        </p:cTn>
                                        <p:tgtEl>
                                          <p:spTgt spid="28"/>
                                        </p:tgtEl>
                                        <p:attrNameLst>
                                          <p:attrName>style.visibility</p:attrName>
                                        </p:attrNameLst>
                                      </p:cBhvr>
                                      <p:to>
                                        <p:strVal val="visible"/>
                                      </p:to>
                                    </p:set>
                                    <p:anim calcmode="lin" valueType="num">
                                      <p:cBhvr additive="base">
                                        <p:cTn id="65" dur="500" fill="hold"/>
                                        <p:tgtEl>
                                          <p:spTgt spid="28"/>
                                        </p:tgtEl>
                                        <p:attrNameLst>
                                          <p:attrName>ppt_x</p:attrName>
                                        </p:attrNameLst>
                                      </p:cBhvr>
                                      <p:tavLst>
                                        <p:tav tm="0">
                                          <p:val>
                                            <p:strVal val="#ppt_x"/>
                                          </p:val>
                                        </p:tav>
                                        <p:tav tm="100000">
                                          <p:val>
                                            <p:strVal val="#ppt_x"/>
                                          </p:val>
                                        </p:tav>
                                      </p:tavLst>
                                    </p:anim>
                                    <p:anim calcmode="lin" valueType="num">
                                      <p:cBhvr additive="base">
                                        <p:cTn id="66" dur="500" fill="hold"/>
                                        <p:tgtEl>
                                          <p:spTgt spid="28"/>
                                        </p:tgtEl>
                                        <p:attrNameLst>
                                          <p:attrName>ppt_y</p:attrName>
                                        </p:attrNameLst>
                                      </p:cBhvr>
                                      <p:tavLst>
                                        <p:tav tm="0">
                                          <p:val>
                                            <p:strVal val="0-#ppt_h/2"/>
                                          </p:val>
                                        </p:tav>
                                        <p:tav tm="100000">
                                          <p:val>
                                            <p:strVal val="#ppt_y"/>
                                          </p:val>
                                        </p:tav>
                                      </p:tavLst>
                                    </p:anim>
                                  </p:childTnLst>
                                </p:cTn>
                              </p:par>
                            </p:childTnLst>
                          </p:cTn>
                        </p:par>
                        <p:par>
                          <p:cTn id="67" fill="hold">
                            <p:stCondLst>
                              <p:cond delay="5500"/>
                            </p:stCondLst>
                            <p:childTnLst>
                              <p:par>
                                <p:cTn id="68" presetID="53" presetClass="entr" presetSubtype="16" fill="hold" nodeType="afterEffect">
                                  <p:stCondLst>
                                    <p:cond delay="0"/>
                                  </p:stCondLst>
                                  <p:childTnLst>
                                    <p:set>
                                      <p:cBhvr>
                                        <p:cTn id="69" dur="1" fill="hold">
                                          <p:stCondLst>
                                            <p:cond delay="0"/>
                                          </p:stCondLst>
                                        </p:cTn>
                                        <p:tgtEl>
                                          <p:spTgt spid="46"/>
                                        </p:tgtEl>
                                        <p:attrNameLst>
                                          <p:attrName>style.visibility</p:attrName>
                                        </p:attrNameLst>
                                      </p:cBhvr>
                                      <p:to>
                                        <p:strVal val="visible"/>
                                      </p:to>
                                    </p:set>
                                    <p:anim calcmode="lin" valueType="num">
                                      <p:cBhvr>
                                        <p:cTn id="70" dur="500" fill="hold"/>
                                        <p:tgtEl>
                                          <p:spTgt spid="46"/>
                                        </p:tgtEl>
                                        <p:attrNameLst>
                                          <p:attrName>ppt_w</p:attrName>
                                        </p:attrNameLst>
                                      </p:cBhvr>
                                      <p:tavLst>
                                        <p:tav tm="0">
                                          <p:val>
                                            <p:fltVal val="0"/>
                                          </p:val>
                                        </p:tav>
                                        <p:tav tm="100000">
                                          <p:val>
                                            <p:strVal val="#ppt_w"/>
                                          </p:val>
                                        </p:tav>
                                      </p:tavLst>
                                    </p:anim>
                                    <p:anim calcmode="lin" valueType="num">
                                      <p:cBhvr>
                                        <p:cTn id="71" dur="500" fill="hold"/>
                                        <p:tgtEl>
                                          <p:spTgt spid="46"/>
                                        </p:tgtEl>
                                        <p:attrNameLst>
                                          <p:attrName>ppt_h</p:attrName>
                                        </p:attrNameLst>
                                      </p:cBhvr>
                                      <p:tavLst>
                                        <p:tav tm="0">
                                          <p:val>
                                            <p:fltVal val="0"/>
                                          </p:val>
                                        </p:tav>
                                        <p:tav tm="100000">
                                          <p:val>
                                            <p:strVal val="#ppt_h"/>
                                          </p:val>
                                        </p:tav>
                                      </p:tavLst>
                                    </p:anim>
                                    <p:animEffect transition="in" filter="fade">
                                      <p:cBhvr>
                                        <p:cTn id="72" dur="500"/>
                                        <p:tgtEl>
                                          <p:spTgt spid="4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fade">
                                      <p:cBhvr>
                                        <p:cTn id="75" dur="500"/>
                                        <p:tgtEl>
                                          <p:spTgt spid="29"/>
                                        </p:tgtEl>
                                      </p:cBhvr>
                                    </p:animEffect>
                                  </p:childTnLst>
                                </p:cTn>
                              </p:par>
                            </p:childTnLst>
                          </p:cTn>
                        </p:par>
                        <p:par>
                          <p:cTn id="76" fill="hold">
                            <p:stCondLst>
                              <p:cond delay="6000"/>
                            </p:stCondLst>
                            <p:childTnLst>
                              <p:par>
                                <p:cTn id="77" presetID="22" presetClass="entr" presetSubtype="8" fill="hold" grpId="0" nodeType="after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wipe(left)">
                                      <p:cBhvr>
                                        <p:cTn id="79" dur="500"/>
                                        <p:tgtEl>
                                          <p:spTgt spid="30"/>
                                        </p:tgtEl>
                                      </p:cBhvr>
                                    </p:animEffect>
                                  </p:childTnLst>
                                </p:cTn>
                              </p:par>
                            </p:childTnLst>
                          </p:cTn>
                        </p:par>
                        <p:par>
                          <p:cTn id="80" fill="hold">
                            <p:stCondLst>
                              <p:cond delay="6500"/>
                            </p:stCondLst>
                            <p:childTnLst>
                              <p:par>
                                <p:cTn id="81" presetID="2" presetClass="entr" presetSubtype="1" fill="hold" nodeType="afterEffect">
                                  <p:stCondLst>
                                    <p:cond delay="0"/>
                                  </p:stCondLst>
                                  <p:childTnLst>
                                    <p:set>
                                      <p:cBhvr>
                                        <p:cTn id="82" dur="1" fill="hold">
                                          <p:stCondLst>
                                            <p:cond delay="0"/>
                                          </p:stCondLst>
                                        </p:cTn>
                                        <p:tgtEl>
                                          <p:spTgt spid="34"/>
                                        </p:tgtEl>
                                        <p:attrNameLst>
                                          <p:attrName>style.visibility</p:attrName>
                                        </p:attrNameLst>
                                      </p:cBhvr>
                                      <p:to>
                                        <p:strVal val="visible"/>
                                      </p:to>
                                    </p:set>
                                    <p:anim calcmode="lin" valueType="num">
                                      <p:cBhvr additive="base">
                                        <p:cTn id="83" dur="500" fill="hold"/>
                                        <p:tgtEl>
                                          <p:spTgt spid="34"/>
                                        </p:tgtEl>
                                        <p:attrNameLst>
                                          <p:attrName>ppt_x</p:attrName>
                                        </p:attrNameLst>
                                      </p:cBhvr>
                                      <p:tavLst>
                                        <p:tav tm="0">
                                          <p:val>
                                            <p:strVal val="#ppt_x"/>
                                          </p:val>
                                        </p:tav>
                                        <p:tav tm="100000">
                                          <p:val>
                                            <p:strVal val="#ppt_x"/>
                                          </p:val>
                                        </p:tav>
                                      </p:tavLst>
                                    </p:anim>
                                    <p:anim calcmode="lin" valueType="num">
                                      <p:cBhvr additive="base">
                                        <p:cTn id="84" dur="500" fill="hold"/>
                                        <p:tgtEl>
                                          <p:spTgt spid="34"/>
                                        </p:tgtEl>
                                        <p:attrNameLst>
                                          <p:attrName>ppt_y</p:attrName>
                                        </p:attrNameLst>
                                      </p:cBhvr>
                                      <p:tavLst>
                                        <p:tav tm="0">
                                          <p:val>
                                            <p:strVal val="0-#ppt_h/2"/>
                                          </p:val>
                                        </p:tav>
                                        <p:tav tm="100000">
                                          <p:val>
                                            <p:strVal val="#ppt_y"/>
                                          </p:val>
                                        </p:tav>
                                      </p:tavLst>
                                    </p:anim>
                                  </p:childTnLst>
                                </p:cTn>
                              </p:par>
                            </p:childTnLst>
                          </p:cTn>
                        </p:par>
                        <p:par>
                          <p:cTn id="85" fill="hold">
                            <p:stCondLst>
                              <p:cond delay="7000"/>
                            </p:stCondLst>
                            <p:childTnLst>
                              <p:par>
                                <p:cTn id="86" presetID="53" presetClass="entr" presetSubtype="16" fill="hold" nodeType="afterEffect">
                                  <p:stCondLst>
                                    <p:cond delay="0"/>
                                  </p:stCondLst>
                                  <p:childTnLst>
                                    <p:set>
                                      <p:cBhvr>
                                        <p:cTn id="87" dur="1" fill="hold">
                                          <p:stCondLst>
                                            <p:cond delay="0"/>
                                          </p:stCondLst>
                                        </p:cTn>
                                        <p:tgtEl>
                                          <p:spTgt spid="42"/>
                                        </p:tgtEl>
                                        <p:attrNameLst>
                                          <p:attrName>style.visibility</p:attrName>
                                        </p:attrNameLst>
                                      </p:cBhvr>
                                      <p:to>
                                        <p:strVal val="visible"/>
                                      </p:to>
                                    </p:set>
                                    <p:anim calcmode="lin" valueType="num">
                                      <p:cBhvr>
                                        <p:cTn id="88" dur="500" fill="hold"/>
                                        <p:tgtEl>
                                          <p:spTgt spid="42"/>
                                        </p:tgtEl>
                                        <p:attrNameLst>
                                          <p:attrName>ppt_w</p:attrName>
                                        </p:attrNameLst>
                                      </p:cBhvr>
                                      <p:tavLst>
                                        <p:tav tm="0">
                                          <p:val>
                                            <p:fltVal val="0"/>
                                          </p:val>
                                        </p:tav>
                                        <p:tav tm="100000">
                                          <p:val>
                                            <p:strVal val="#ppt_w"/>
                                          </p:val>
                                        </p:tav>
                                      </p:tavLst>
                                    </p:anim>
                                    <p:anim calcmode="lin" valueType="num">
                                      <p:cBhvr>
                                        <p:cTn id="89" dur="500" fill="hold"/>
                                        <p:tgtEl>
                                          <p:spTgt spid="42"/>
                                        </p:tgtEl>
                                        <p:attrNameLst>
                                          <p:attrName>ppt_h</p:attrName>
                                        </p:attrNameLst>
                                      </p:cBhvr>
                                      <p:tavLst>
                                        <p:tav tm="0">
                                          <p:val>
                                            <p:fltVal val="0"/>
                                          </p:val>
                                        </p:tav>
                                        <p:tav tm="100000">
                                          <p:val>
                                            <p:strVal val="#ppt_h"/>
                                          </p:val>
                                        </p:tav>
                                      </p:tavLst>
                                    </p:anim>
                                    <p:animEffect transition="in" filter="fade">
                                      <p:cBhvr>
                                        <p:cTn id="90" dur="500"/>
                                        <p:tgtEl>
                                          <p:spTgt spid="42"/>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35"/>
                                        </p:tgtEl>
                                        <p:attrNameLst>
                                          <p:attrName>style.visibility</p:attrName>
                                        </p:attrNameLst>
                                      </p:cBhvr>
                                      <p:to>
                                        <p:strVal val="visible"/>
                                      </p:to>
                                    </p:set>
                                    <p:animEffect transition="in" filter="fade">
                                      <p:cBhvr>
                                        <p:cTn id="93" dur="500"/>
                                        <p:tgtEl>
                                          <p:spTgt spid="35"/>
                                        </p:tgtEl>
                                      </p:cBhvr>
                                    </p:animEffect>
                                  </p:childTnLst>
                                </p:cTn>
                              </p:par>
                            </p:childTnLst>
                          </p:cTn>
                        </p:par>
                        <p:par>
                          <p:cTn id="94" fill="hold">
                            <p:stCondLst>
                              <p:cond delay="7500"/>
                            </p:stCondLst>
                            <p:childTnLst>
                              <p:par>
                                <p:cTn id="95" presetID="22" presetClass="entr" presetSubtype="8" fill="hold" grpId="0" nodeType="afterEffect">
                                  <p:stCondLst>
                                    <p:cond delay="0"/>
                                  </p:stCondLst>
                                  <p:childTnLst>
                                    <p:set>
                                      <p:cBhvr>
                                        <p:cTn id="96" dur="1" fill="hold">
                                          <p:stCondLst>
                                            <p:cond delay="0"/>
                                          </p:stCondLst>
                                        </p:cTn>
                                        <p:tgtEl>
                                          <p:spTgt spid="36"/>
                                        </p:tgtEl>
                                        <p:attrNameLst>
                                          <p:attrName>style.visibility</p:attrName>
                                        </p:attrNameLst>
                                      </p:cBhvr>
                                      <p:to>
                                        <p:strVal val="visible"/>
                                      </p:to>
                                    </p:set>
                                    <p:animEffect transition="in" filter="wipe(left)">
                                      <p:cBhvr>
                                        <p:cTn id="9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9" grpId="0" animBg="1"/>
      <p:bldP spid="13" grpId="0"/>
      <p:bldP spid="17" grpId="0" animBg="1"/>
      <p:bldP spid="18" grpId="0"/>
      <p:bldP spid="23" grpId="0" animBg="1"/>
      <p:bldP spid="24" grpId="0"/>
      <p:bldP spid="29" grpId="0" animBg="1"/>
      <p:bldP spid="30" grpId="0"/>
      <p:bldP spid="35" grpId="0" animBg="1"/>
      <p:bldP spid="36" grpId="0"/>
    </p:bld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reeform 13"/>
          <p:cNvSpPr>
            <a:spLocks/>
          </p:cNvSpPr>
          <p:nvPr/>
        </p:nvSpPr>
        <p:spPr bwMode="auto">
          <a:xfrm>
            <a:off x="4460417" y="3604431"/>
            <a:ext cx="15518223" cy="7732847"/>
          </a:xfrm>
          <a:custGeom>
            <a:avLst/>
            <a:gdLst>
              <a:gd name="T0" fmla="*/ 0 w 2659"/>
              <a:gd name="T1" fmla="*/ 1064 h 1325"/>
              <a:gd name="T2" fmla="*/ 995 w 2659"/>
              <a:gd name="T3" fmla="*/ 456 h 1325"/>
              <a:gd name="T4" fmla="*/ 1482 w 2659"/>
              <a:gd name="T5" fmla="*/ 651 h 1325"/>
              <a:gd name="T6" fmla="*/ 2287 w 2659"/>
              <a:gd name="T7" fmla="*/ 147 h 1325"/>
              <a:gd name="T8" fmla="*/ 2226 w 2659"/>
              <a:gd name="T9" fmla="*/ 23 h 1325"/>
              <a:gd name="T10" fmla="*/ 2659 w 2659"/>
              <a:gd name="T11" fmla="*/ 0 h 1325"/>
              <a:gd name="T12" fmla="*/ 2439 w 2659"/>
              <a:gd name="T13" fmla="*/ 366 h 1325"/>
              <a:gd name="T14" fmla="*/ 2373 w 2659"/>
              <a:gd name="T15" fmla="*/ 261 h 1325"/>
              <a:gd name="T16" fmla="*/ 1506 w 2659"/>
              <a:gd name="T17" fmla="*/ 826 h 1325"/>
              <a:gd name="T18" fmla="*/ 1073 w 2659"/>
              <a:gd name="T19" fmla="*/ 674 h 1325"/>
              <a:gd name="T20" fmla="*/ 199 w 2659"/>
              <a:gd name="T21" fmla="*/ 1325 h 1325"/>
              <a:gd name="T22" fmla="*/ 0 w 2659"/>
              <a:gd name="T23" fmla="*/ 1064 h 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59" h="1325">
                <a:moveTo>
                  <a:pt x="0" y="1064"/>
                </a:moveTo>
                <a:lnTo>
                  <a:pt x="995" y="456"/>
                </a:lnTo>
                <a:lnTo>
                  <a:pt x="1482" y="651"/>
                </a:lnTo>
                <a:lnTo>
                  <a:pt x="2287" y="147"/>
                </a:lnTo>
                <a:lnTo>
                  <a:pt x="2226" y="23"/>
                </a:lnTo>
                <a:lnTo>
                  <a:pt x="2659" y="0"/>
                </a:lnTo>
                <a:lnTo>
                  <a:pt x="2439" y="366"/>
                </a:lnTo>
                <a:lnTo>
                  <a:pt x="2373" y="261"/>
                </a:lnTo>
                <a:lnTo>
                  <a:pt x="1506" y="826"/>
                </a:lnTo>
                <a:lnTo>
                  <a:pt x="1073" y="674"/>
                </a:lnTo>
                <a:lnTo>
                  <a:pt x="199" y="1325"/>
                </a:lnTo>
                <a:lnTo>
                  <a:pt x="0" y="1064"/>
                </a:lnTo>
                <a:close/>
              </a:path>
            </a:pathLst>
          </a:custGeom>
          <a:solidFill>
            <a:schemeClr val="tx1">
              <a:lumMod val="25000"/>
              <a:lumOff val="75000"/>
            </a:schemeClr>
          </a:solidFill>
          <a:ln w="15875" cap="flat">
            <a:noFill/>
            <a:prstDash val="solid"/>
            <a:miter lim="800000"/>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2" name="Text Placeholder 1"/>
          <p:cNvSpPr>
            <a:spLocks noGrp="1"/>
          </p:cNvSpPr>
          <p:nvPr>
            <p:ph type="body" sz="half" idx="2"/>
          </p:nvPr>
        </p:nvSpPr>
        <p:spPr/>
        <p:txBody>
          <a:bodyPr/>
          <a:lstStyle/>
          <a:p>
            <a:r>
              <a:rPr lang="en-US"/>
              <a:t>Enter your subtitle here</a:t>
            </a:r>
            <a:endParaRPr lang="en-US" dirty="0"/>
          </a:p>
        </p:txBody>
      </p:sp>
      <p:sp>
        <p:nvSpPr>
          <p:cNvPr id="8" name="Oval 7"/>
          <p:cNvSpPr/>
          <p:nvPr/>
        </p:nvSpPr>
        <p:spPr>
          <a:xfrm>
            <a:off x="5283987" y="9703923"/>
            <a:ext cx="812894" cy="81289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t>1</a:t>
            </a:r>
          </a:p>
        </p:txBody>
      </p:sp>
      <p:sp>
        <p:nvSpPr>
          <p:cNvPr id="9" name="Oval 8"/>
          <p:cNvSpPr/>
          <p:nvPr/>
        </p:nvSpPr>
        <p:spPr>
          <a:xfrm>
            <a:off x="10055414" y="6559146"/>
            <a:ext cx="812894" cy="8128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t>2</a:t>
            </a:r>
          </a:p>
        </p:txBody>
      </p:sp>
      <p:sp>
        <p:nvSpPr>
          <p:cNvPr id="10" name="Oval 9"/>
          <p:cNvSpPr/>
          <p:nvPr/>
        </p:nvSpPr>
        <p:spPr>
          <a:xfrm>
            <a:off x="12738829" y="7472788"/>
            <a:ext cx="812894" cy="8128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t>3</a:t>
            </a:r>
          </a:p>
        </p:txBody>
      </p:sp>
      <p:sp>
        <p:nvSpPr>
          <p:cNvPr id="11" name="Oval 10"/>
          <p:cNvSpPr/>
          <p:nvPr/>
        </p:nvSpPr>
        <p:spPr>
          <a:xfrm>
            <a:off x="18269970" y="3995508"/>
            <a:ext cx="812894" cy="81289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t>4</a:t>
            </a:r>
          </a:p>
        </p:txBody>
      </p:sp>
      <p:sp>
        <p:nvSpPr>
          <p:cNvPr id="25" name="TextBox 24"/>
          <p:cNvSpPr txBox="1"/>
          <p:nvPr/>
        </p:nvSpPr>
        <p:spPr>
          <a:xfrm>
            <a:off x="2629627" y="6340399"/>
            <a:ext cx="3805960" cy="2351413"/>
          </a:xfrm>
          <a:prstGeom prst="rect">
            <a:avLst/>
          </a:prstGeom>
          <a:noFill/>
        </p:spPr>
        <p:txBody>
          <a:bodyPr wrap="square" lIns="0" tIns="0" rIns="0" bIns="0" rtlCol="0" anchor="t">
            <a:spAutoFit/>
          </a:bodyPr>
          <a:lstStyle/>
          <a:p>
            <a:pPr defTabSz="2438705">
              <a:spcBef>
                <a:spcPct val="20000"/>
              </a:spcBef>
              <a:defRPr/>
            </a:pPr>
            <a:r>
              <a:rPr lang="en-US" sz="2800" b="1" dirty="0">
                <a:solidFill>
                  <a:schemeClr val="tx1">
                    <a:lumMod val="75000"/>
                    <a:lumOff val="25000"/>
                  </a:schemeClr>
                </a:solidFill>
              </a:rPr>
              <a:t>Title Goes Here </a:t>
            </a:r>
          </a:p>
          <a:p>
            <a:pP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majority</a:t>
            </a:r>
          </a:p>
        </p:txBody>
      </p:sp>
      <p:sp>
        <p:nvSpPr>
          <p:cNvPr id="26" name="TextBox 25"/>
          <p:cNvSpPr txBox="1"/>
          <p:nvPr/>
        </p:nvSpPr>
        <p:spPr>
          <a:xfrm>
            <a:off x="10055414" y="3824284"/>
            <a:ext cx="3805960" cy="2351413"/>
          </a:xfrm>
          <a:prstGeom prst="rect">
            <a:avLst/>
          </a:prstGeom>
          <a:noFill/>
        </p:spPr>
        <p:txBody>
          <a:bodyPr wrap="square" lIns="0" tIns="0" rIns="0" bIns="0" rtlCol="0" anchor="t">
            <a:spAutoFit/>
          </a:bodyPr>
          <a:lstStyle/>
          <a:p>
            <a:pPr defTabSz="2438705">
              <a:spcBef>
                <a:spcPct val="20000"/>
              </a:spcBef>
              <a:defRPr/>
            </a:pPr>
            <a:r>
              <a:rPr lang="en-US" sz="2800" b="1" dirty="0">
                <a:solidFill>
                  <a:schemeClr val="tx1">
                    <a:lumMod val="75000"/>
                    <a:lumOff val="25000"/>
                  </a:schemeClr>
                </a:solidFill>
              </a:rPr>
              <a:t>Title Goes Here </a:t>
            </a:r>
          </a:p>
          <a:p>
            <a:pP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majority</a:t>
            </a:r>
          </a:p>
        </p:txBody>
      </p:sp>
      <p:sp>
        <p:nvSpPr>
          <p:cNvPr id="27" name="TextBox 26"/>
          <p:cNvSpPr txBox="1"/>
          <p:nvPr/>
        </p:nvSpPr>
        <p:spPr>
          <a:xfrm>
            <a:off x="12738829" y="8948520"/>
            <a:ext cx="3805960" cy="2351413"/>
          </a:xfrm>
          <a:prstGeom prst="rect">
            <a:avLst/>
          </a:prstGeom>
          <a:noFill/>
        </p:spPr>
        <p:txBody>
          <a:bodyPr wrap="square" lIns="0" tIns="0" rIns="0" bIns="0" rtlCol="0" anchor="t">
            <a:spAutoFit/>
          </a:bodyPr>
          <a:lstStyle/>
          <a:p>
            <a:pPr defTabSz="2438705">
              <a:spcBef>
                <a:spcPct val="20000"/>
              </a:spcBef>
              <a:defRPr/>
            </a:pPr>
            <a:r>
              <a:rPr lang="en-US" sz="2800" b="1" dirty="0">
                <a:solidFill>
                  <a:schemeClr val="tx1">
                    <a:lumMod val="75000"/>
                    <a:lumOff val="25000"/>
                  </a:schemeClr>
                </a:solidFill>
              </a:rPr>
              <a:t>Title Goes Here </a:t>
            </a:r>
          </a:p>
          <a:p>
            <a:pP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majority</a:t>
            </a:r>
          </a:p>
        </p:txBody>
      </p:sp>
      <p:sp>
        <p:nvSpPr>
          <p:cNvPr id="28" name="TextBox 27"/>
          <p:cNvSpPr txBox="1"/>
          <p:nvPr/>
        </p:nvSpPr>
        <p:spPr>
          <a:xfrm>
            <a:off x="18269970" y="6306529"/>
            <a:ext cx="3805960" cy="2351413"/>
          </a:xfrm>
          <a:prstGeom prst="rect">
            <a:avLst/>
          </a:prstGeom>
          <a:noFill/>
        </p:spPr>
        <p:txBody>
          <a:bodyPr wrap="square" lIns="0" tIns="0" rIns="0" bIns="0" rtlCol="0" anchor="t">
            <a:spAutoFit/>
          </a:bodyPr>
          <a:lstStyle/>
          <a:p>
            <a:pPr defTabSz="2438705">
              <a:spcBef>
                <a:spcPct val="20000"/>
              </a:spcBef>
              <a:defRPr/>
            </a:pPr>
            <a:r>
              <a:rPr lang="en-US" sz="2800" b="1" dirty="0">
                <a:solidFill>
                  <a:schemeClr val="tx1">
                    <a:lumMod val="75000"/>
                    <a:lumOff val="25000"/>
                  </a:schemeClr>
                </a:solidFill>
              </a:rPr>
              <a:t>Title Goes Here </a:t>
            </a:r>
          </a:p>
          <a:p>
            <a:pPr defTabSz="2438705">
              <a:spcBef>
                <a:spcPct val="20000"/>
              </a:spcBef>
              <a:defRPr/>
            </a:pPr>
            <a:r>
              <a:rPr lang="en-US" sz="2400" dirty="0">
                <a:solidFill>
                  <a:schemeClr val="tx1">
                    <a:lumMod val="75000"/>
                    <a:lumOff val="25000"/>
                  </a:schemeClr>
                </a:solidFill>
              </a:rPr>
              <a:t>There are many variations</a:t>
            </a:r>
            <a:br>
              <a:rPr lang="en-US" sz="2400" dirty="0">
                <a:solidFill>
                  <a:schemeClr val="tx1">
                    <a:lumMod val="75000"/>
                    <a:lumOff val="25000"/>
                  </a:schemeClr>
                </a:solidFill>
              </a:rPr>
            </a:br>
            <a:r>
              <a:rPr lang="en-US" sz="2400" dirty="0">
                <a:solidFill>
                  <a:schemeClr val="tx1">
                    <a:lumMod val="75000"/>
                    <a:lumOff val="25000"/>
                  </a:schemeClr>
                </a:solidFill>
              </a:rPr>
              <a:t>of passages lorem ipsum available, but the majority</a:t>
            </a:r>
          </a:p>
        </p:txBody>
      </p:sp>
      <p:sp>
        <p:nvSpPr>
          <p:cNvPr id="13" name="Title 4"/>
          <p:cNvSpPr>
            <a:spLocks noGrp="1"/>
          </p:cNvSpPr>
          <p:nvPr>
            <p:ph type="title"/>
          </p:nvPr>
        </p:nvSpPr>
        <p:spPr/>
        <p:txBody>
          <a:bodyPr>
            <a:normAutofit fontScale="90000"/>
          </a:bodyPr>
          <a:lstStyle/>
          <a:p>
            <a:r>
              <a:rPr lang="en-US" dirty="0"/>
              <a:t>Innovation PowerPoint Template</a:t>
            </a:r>
          </a:p>
        </p:txBody>
      </p:sp>
    </p:spTree>
    <p:extLst>
      <p:ext uri="{BB962C8B-B14F-4D97-AF65-F5344CB8AC3E}">
        <p14:creationId xmlns:p14="http://schemas.microsoft.com/office/powerpoint/2010/main" val="2822819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left)">
                                      <p:cBhvr>
                                        <p:cTn id="17" dur="500"/>
                                        <p:tgtEl>
                                          <p:spTgt spid="25"/>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p:cTn id="21" dur="500" fill="hold"/>
                                        <p:tgtEl>
                                          <p:spTgt spid="9"/>
                                        </p:tgtEl>
                                        <p:attrNameLst>
                                          <p:attrName>ppt_w</p:attrName>
                                        </p:attrNameLst>
                                      </p:cBhvr>
                                      <p:tavLst>
                                        <p:tav tm="0">
                                          <p:val>
                                            <p:fltVal val="0"/>
                                          </p:val>
                                        </p:tav>
                                        <p:tav tm="100000">
                                          <p:val>
                                            <p:strVal val="#ppt_w"/>
                                          </p:val>
                                        </p:tav>
                                      </p:tavLst>
                                    </p:anim>
                                    <p:anim calcmode="lin" valueType="num">
                                      <p:cBhvr>
                                        <p:cTn id="22" dur="500" fill="hold"/>
                                        <p:tgtEl>
                                          <p:spTgt spid="9"/>
                                        </p:tgtEl>
                                        <p:attrNameLst>
                                          <p:attrName>ppt_h</p:attrName>
                                        </p:attrNameLst>
                                      </p:cBhvr>
                                      <p:tavLst>
                                        <p:tav tm="0">
                                          <p:val>
                                            <p:fltVal val="0"/>
                                          </p:val>
                                        </p:tav>
                                        <p:tav tm="100000">
                                          <p:val>
                                            <p:strVal val="#ppt_h"/>
                                          </p:val>
                                        </p:tav>
                                      </p:tavLst>
                                    </p:anim>
                                    <p:animEffect transition="in" filter="fade">
                                      <p:cBhvr>
                                        <p:cTn id="23" dur="500"/>
                                        <p:tgtEl>
                                          <p:spTgt spid="9"/>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left)">
                                      <p:cBhvr>
                                        <p:cTn id="27" dur="500"/>
                                        <p:tgtEl>
                                          <p:spTgt spid="26"/>
                                        </p:tgtEl>
                                      </p:cBhvr>
                                    </p:animEffect>
                                  </p:childTnLst>
                                </p:cTn>
                              </p:par>
                            </p:childTnLst>
                          </p:cTn>
                        </p:par>
                        <p:par>
                          <p:cTn id="28" fill="hold">
                            <p:stCondLst>
                              <p:cond delay="2500"/>
                            </p:stCondLst>
                            <p:childTnLst>
                              <p:par>
                                <p:cTn id="29" presetID="53" presetClass="entr" presetSubtype="16"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childTnLst>
                          </p:cTn>
                        </p:par>
                        <p:par>
                          <p:cTn id="34" fill="hold">
                            <p:stCondLst>
                              <p:cond delay="3000"/>
                            </p:stCondLst>
                            <p:childTnLst>
                              <p:par>
                                <p:cTn id="35" presetID="22" presetClass="entr" presetSubtype="8" fill="hold" grpId="0"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wipe(left)">
                                      <p:cBhvr>
                                        <p:cTn id="37" dur="500"/>
                                        <p:tgtEl>
                                          <p:spTgt spid="27"/>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p:cTn id="41" dur="500" fill="hold"/>
                                        <p:tgtEl>
                                          <p:spTgt spid="11"/>
                                        </p:tgtEl>
                                        <p:attrNameLst>
                                          <p:attrName>ppt_w</p:attrName>
                                        </p:attrNameLst>
                                      </p:cBhvr>
                                      <p:tavLst>
                                        <p:tav tm="0">
                                          <p:val>
                                            <p:fltVal val="0"/>
                                          </p:val>
                                        </p:tav>
                                        <p:tav tm="100000">
                                          <p:val>
                                            <p:strVal val="#ppt_w"/>
                                          </p:val>
                                        </p:tav>
                                      </p:tavLst>
                                    </p:anim>
                                    <p:anim calcmode="lin" valueType="num">
                                      <p:cBhvr>
                                        <p:cTn id="42" dur="500" fill="hold"/>
                                        <p:tgtEl>
                                          <p:spTgt spid="11"/>
                                        </p:tgtEl>
                                        <p:attrNameLst>
                                          <p:attrName>ppt_h</p:attrName>
                                        </p:attrNameLst>
                                      </p:cBhvr>
                                      <p:tavLst>
                                        <p:tav tm="0">
                                          <p:val>
                                            <p:fltVal val="0"/>
                                          </p:val>
                                        </p:tav>
                                        <p:tav tm="100000">
                                          <p:val>
                                            <p:strVal val="#ppt_h"/>
                                          </p:val>
                                        </p:tav>
                                      </p:tavLst>
                                    </p:anim>
                                    <p:animEffect transition="in" filter="fade">
                                      <p:cBhvr>
                                        <p:cTn id="43" dur="500"/>
                                        <p:tgtEl>
                                          <p:spTgt spid="11"/>
                                        </p:tgtEl>
                                      </p:cBhvr>
                                    </p:animEffect>
                                  </p:childTnLst>
                                </p:cTn>
                              </p:par>
                            </p:childTnLst>
                          </p:cTn>
                        </p:par>
                        <p:par>
                          <p:cTn id="44" fill="hold">
                            <p:stCondLst>
                              <p:cond delay="4000"/>
                            </p:stCondLst>
                            <p:childTnLst>
                              <p:par>
                                <p:cTn id="45" presetID="22" presetClass="entr" presetSubtype="8" fill="hold" grpId="0" nodeType="after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wipe(left)">
                                      <p:cBhvr>
                                        <p:cTn id="4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8" grpId="0" animBg="1"/>
      <p:bldP spid="9" grpId="0" animBg="1"/>
      <p:bldP spid="10" grpId="0" animBg="1"/>
      <p:bldP spid="11" grpId="0" animBg="1"/>
      <p:bldP spid="25" grpId="0"/>
      <p:bldP spid="26" grpId="0"/>
      <p:bldP spid="27" grpId="0"/>
      <p:bldP spid="28" grpId="0"/>
    </p:bld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12" name="Freeform 10"/>
          <p:cNvSpPr>
            <a:spLocks/>
          </p:cNvSpPr>
          <p:nvPr/>
        </p:nvSpPr>
        <p:spPr bwMode="auto">
          <a:xfrm>
            <a:off x="13584581" y="5758900"/>
            <a:ext cx="2433068" cy="2464320"/>
          </a:xfrm>
          <a:custGeom>
            <a:avLst/>
            <a:gdLst>
              <a:gd name="T0" fmla="*/ 0 w 545"/>
              <a:gd name="T1" fmla="*/ 0 h 552"/>
              <a:gd name="T2" fmla="*/ 256 w 545"/>
              <a:gd name="T3" fmla="*/ 552 h 552"/>
              <a:gd name="T4" fmla="*/ 545 w 545"/>
              <a:gd name="T5" fmla="*/ 552 h 552"/>
              <a:gd name="T6" fmla="*/ 301 w 545"/>
              <a:gd name="T7" fmla="*/ 0 h 552"/>
              <a:gd name="T8" fmla="*/ 0 w 545"/>
              <a:gd name="T9" fmla="*/ 0 h 552"/>
            </a:gdLst>
            <a:ahLst/>
            <a:cxnLst>
              <a:cxn ang="0">
                <a:pos x="T0" y="T1"/>
              </a:cxn>
              <a:cxn ang="0">
                <a:pos x="T2" y="T3"/>
              </a:cxn>
              <a:cxn ang="0">
                <a:pos x="T4" y="T5"/>
              </a:cxn>
              <a:cxn ang="0">
                <a:pos x="T6" y="T7"/>
              </a:cxn>
              <a:cxn ang="0">
                <a:pos x="T8" y="T9"/>
              </a:cxn>
            </a:cxnLst>
            <a:rect l="0" t="0" r="r" b="b"/>
            <a:pathLst>
              <a:path w="545" h="552">
                <a:moveTo>
                  <a:pt x="0" y="0"/>
                </a:moveTo>
                <a:lnTo>
                  <a:pt x="256" y="552"/>
                </a:lnTo>
                <a:lnTo>
                  <a:pt x="545" y="552"/>
                </a:lnTo>
                <a:lnTo>
                  <a:pt x="301" y="0"/>
                </a:lnTo>
                <a:lnTo>
                  <a:pt x="0" y="0"/>
                </a:lnTo>
                <a:close/>
              </a:path>
            </a:pathLst>
          </a:custGeom>
          <a:solidFill>
            <a:schemeClr val="accent3">
              <a:lumMod val="75000"/>
            </a:schemeClr>
          </a:solidFill>
          <a:ln w="15875" cap="flat">
            <a:noFill/>
            <a:prstDash val="solid"/>
            <a:miter lim="800000"/>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10" name="Freeform 8"/>
          <p:cNvSpPr>
            <a:spLocks/>
          </p:cNvSpPr>
          <p:nvPr/>
        </p:nvSpPr>
        <p:spPr bwMode="auto">
          <a:xfrm>
            <a:off x="11142581" y="6522303"/>
            <a:ext cx="2388423" cy="2495571"/>
          </a:xfrm>
          <a:custGeom>
            <a:avLst/>
            <a:gdLst>
              <a:gd name="T0" fmla="*/ 0 w 535"/>
              <a:gd name="T1" fmla="*/ 0 h 559"/>
              <a:gd name="T2" fmla="*/ 246 w 535"/>
              <a:gd name="T3" fmla="*/ 559 h 559"/>
              <a:gd name="T4" fmla="*/ 535 w 535"/>
              <a:gd name="T5" fmla="*/ 559 h 559"/>
              <a:gd name="T6" fmla="*/ 296 w 535"/>
              <a:gd name="T7" fmla="*/ 0 h 559"/>
              <a:gd name="T8" fmla="*/ 0 w 535"/>
              <a:gd name="T9" fmla="*/ 0 h 559"/>
            </a:gdLst>
            <a:ahLst/>
            <a:cxnLst>
              <a:cxn ang="0">
                <a:pos x="T0" y="T1"/>
              </a:cxn>
              <a:cxn ang="0">
                <a:pos x="T2" y="T3"/>
              </a:cxn>
              <a:cxn ang="0">
                <a:pos x="T4" y="T5"/>
              </a:cxn>
              <a:cxn ang="0">
                <a:pos x="T6" y="T7"/>
              </a:cxn>
              <a:cxn ang="0">
                <a:pos x="T8" y="T9"/>
              </a:cxn>
            </a:cxnLst>
            <a:rect l="0" t="0" r="r" b="b"/>
            <a:pathLst>
              <a:path w="535" h="559">
                <a:moveTo>
                  <a:pt x="0" y="0"/>
                </a:moveTo>
                <a:lnTo>
                  <a:pt x="246" y="559"/>
                </a:lnTo>
                <a:lnTo>
                  <a:pt x="535" y="559"/>
                </a:lnTo>
                <a:lnTo>
                  <a:pt x="296" y="0"/>
                </a:lnTo>
                <a:lnTo>
                  <a:pt x="0" y="0"/>
                </a:lnTo>
                <a:close/>
              </a:path>
            </a:pathLst>
          </a:custGeom>
          <a:solidFill>
            <a:schemeClr val="accent2">
              <a:lumMod val="75000"/>
            </a:schemeClr>
          </a:solidFill>
          <a:ln w="15875" cap="flat">
            <a:noFill/>
            <a:prstDash val="solid"/>
            <a:miter lim="800000"/>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8" name="Freeform 6"/>
          <p:cNvSpPr>
            <a:spLocks/>
          </p:cNvSpPr>
          <p:nvPr/>
        </p:nvSpPr>
        <p:spPr bwMode="auto">
          <a:xfrm>
            <a:off x="8669334" y="7366065"/>
            <a:ext cx="2366103" cy="2455391"/>
          </a:xfrm>
          <a:custGeom>
            <a:avLst/>
            <a:gdLst>
              <a:gd name="T0" fmla="*/ 0 w 530"/>
              <a:gd name="T1" fmla="*/ 0 h 550"/>
              <a:gd name="T2" fmla="*/ 289 w 530"/>
              <a:gd name="T3" fmla="*/ 0 h 550"/>
              <a:gd name="T4" fmla="*/ 530 w 530"/>
              <a:gd name="T5" fmla="*/ 550 h 550"/>
              <a:gd name="T6" fmla="*/ 241 w 530"/>
              <a:gd name="T7" fmla="*/ 550 h 550"/>
              <a:gd name="T8" fmla="*/ 0 w 530"/>
              <a:gd name="T9" fmla="*/ 0 h 550"/>
            </a:gdLst>
            <a:ahLst/>
            <a:cxnLst>
              <a:cxn ang="0">
                <a:pos x="T0" y="T1"/>
              </a:cxn>
              <a:cxn ang="0">
                <a:pos x="T2" y="T3"/>
              </a:cxn>
              <a:cxn ang="0">
                <a:pos x="T4" y="T5"/>
              </a:cxn>
              <a:cxn ang="0">
                <a:pos x="T6" y="T7"/>
              </a:cxn>
              <a:cxn ang="0">
                <a:pos x="T8" y="T9"/>
              </a:cxn>
            </a:cxnLst>
            <a:rect l="0" t="0" r="r" b="b"/>
            <a:pathLst>
              <a:path w="530" h="550">
                <a:moveTo>
                  <a:pt x="0" y="0"/>
                </a:moveTo>
                <a:lnTo>
                  <a:pt x="289" y="0"/>
                </a:lnTo>
                <a:lnTo>
                  <a:pt x="530" y="550"/>
                </a:lnTo>
                <a:lnTo>
                  <a:pt x="241" y="550"/>
                </a:lnTo>
                <a:lnTo>
                  <a:pt x="0" y="0"/>
                </a:lnTo>
                <a:close/>
              </a:path>
            </a:pathLst>
          </a:custGeom>
          <a:solidFill>
            <a:schemeClr val="accent1">
              <a:lumMod val="75000"/>
            </a:schemeClr>
          </a:solidFill>
          <a:ln w="15875" cap="flat">
            <a:noFill/>
            <a:prstDash val="solid"/>
            <a:miter lim="800000"/>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7" name="Freeform 5"/>
          <p:cNvSpPr>
            <a:spLocks/>
          </p:cNvSpPr>
          <p:nvPr/>
        </p:nvSpPr>
        <p:spPr bwMode="auto">
          <a:xfrm>
            <a:off x="5803223" y="7366065"/>
            <a:ext cx="4156305" cy="4709886"/>
          </a:xfrm>
          <a:custGeom>
            <a:avLst/>
            <a:gdLst>
              <a:gd name="T0" fmla="*/ 0 w 931"/>
              <a:gd name="T1" fmla="*/ 1055 h 1055"/>
              <a:gd name="T2" fmla="*/ 642 w 931"/>
              <a:gd name="T3" fmla="*/ 0 h 1055"/>
              <a:gd name="T4" fmla="*/ 931 w 931"/>
              <a:gd name="T5" fmla="*/ 0 h 1055"/>
              <a:gd name="T6" fmla="*/ 294 w 931"/>
              <a:gd name="T7" fmla="*/ 1055 h 1055"/>
              <a:gd name="T8" fmla="*/ 0 w 931"/>
              <a:gd name="T9" fmla="*/ 1055 h 1055"/>
            </a:gdLst>
            <a:ahLst/>
            <a:cxnLst>
              <a:cxn ang="0">
                <a:pos x="T0" y="T1"/>
              </a:cxn>
              <a:cxn ang="0">
                <a:pos x="T2" y="T3"/>
              </a:cxn>
              <a:cxn ang="0">
                <a:pos x="T4" y="T5"/>
              </a:cxn>
              <a:cxn ang="0">
                <a:pos x="T6" y="T7"/>
              </a:cxn>
              <a:cxn ang="0">
                <a:pos x="T8" y="T9"/>
              </a:cxn>
            </a:cxnLst>
            <a:rect l="0" t="0" r="r" b="b"/>
            <a:pathLst>
              <a:path w="931" h="1055">
                <a:moveTo>
                  <a:pt x="0" y="1055"/>
                </a:moveTo>
                <a:lnTo>
                  <a:pt x="642" y="0"/>
                </a:lnTo>
                <a:lnTo>
                  <a:pt x="931" y="0"/>
                </a:lnTo>
                <a:lnTo>
                  <a:pt x="294" y="1055"/>
                </a:lnTo>
                <a:lnTo>
                  <a:pt x="0" y="1055"/>
                </a:lnTo>
                <a:close/>
              </a:path>
            </a:pathLst>
          </a:custGeom>
          <a:solidFill>
            <a:schemeClr val="accent1"/>
          </a:solidFill>
          <a:ln w="15875" cap="flat">
            <a:noFill/>
            <a:prstDash val="solid"/>
            <a:miter lim="800000"/>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9" name="Freeform 7"/>
          <p:cNvSpPr>
            <a:spLocks/>
          </p:cNvSpPr>
          <p:nvPr/>
        </p:nvSpPr>
        <p:spPr bwMode="auto">
          <a:xfrm>
            <a:off x="9745242" y="6522303"/>
            <a:ext cx="2718784" cy="3299152"/>
          </a:xfrm>
          <a:custGeom>
            <a:avLst/>
            <a:gdLst>
              <a:gd name="T0" fmla="*/ 0 w 609"/>
              <a:gd name="T1" fmla="*/ 739 h 739"/>
              <a:gd name="T2" fmla="*/ 313 w 609"/>
              <a:gd name="T3" fmla="*/ 0 h 739"/>
              <a:gd name="T4" fmla="*/ 609 w 609"/>
              <a:gd name="T5" fmla="*/ 0 h 739"/>
              <a:gd name="T6" fmla="*/ 289 w 609"/>
              <a:gd name="T7" fmla="*/ 739 h 739"/>
              <a:gd name="T8" fmla="*/ 0 w 609"/>
              <a:gd name="T9" fmla="*/ 739 h 739"/>
            </a:gdLst>
            <a:ahLst/>
            <a:cxnLst>
              <a:cxn ang="0">
                <a:pos x="T0" y="T1"/>
              </a:cxn>
              <a:cxn ang="0">
                <a:pos x="T2" y="T3"/>
              </a:cxn>
              <a:cxn ang="0">
                <a:pos x="T4" y="T5"/>
              </a:cxn>
              <a:cxn ang="0">
                <a:pos x="T6" y="T7"/>
              </a:cxn>
              <a:cxn ang="0">
                <a:pos x="T8" y="T9"/>
              </a:cxn>
            </a:cxnLst>
            <a:rect l="0" t="0" r="r" b="b"/>
            <a:pathLst>
              <a:path w="609" h="739">
                <a:moveTo>
                  <a:pt x="0" y="739"/>
                </a:moveTo>
                <a:lnTo>
                  <a:pt x="313" y="0"/>
                </a:lnTo>
                <a:lnTo>
                  <a:pt x="609" y="0"/>
                </a:lnTo>
                <a:lnTo>
                  <a:pt x="289" y="739"/>
                </a:lnTo>
                <a:lnTo>
                  <a:pt x="0" y="739"/>
                </a:lnTo>
                <a:close/>
              </a:path>
            </a:pathLst>
          </a:custGeom>
          <a:solidFill>
            <a:schemeClr val="accent2"/>
          </a:solidFill>
          <a:ln w="15875" cap="flat">
            <a:noFill/>
            <a:prstDash val="solid"/>
            <a:miter lim="800000"/>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11" name="Freeform 9"/>
          <p:cNvSpPr>
            <a:spLocks/>
          </p:cNvSpPr>
          <p:nvPr/>
        </p:nvSpPr>
        <p:spPr bwMode="auto">
          <a:xfrm>
            <a:off x="12240812" y="5758900"/>
            <a:ext cx="2687535" cy="3258972"/>
          </a:xfrm>
          <a:custGeom>
            <a:avLst/>
            <a:gdLst>
              <a:gd name="T0" fmla="*/ 0 w 602"/>
              <a:gd name="T1" fmla="*/ 730 h 730"/>
              <a:gd name="T2" fmla="*/ 289 w 602"/>
              <a:gd name="T3" fmla="*/ 730 h 730"/>
              <a:gd name="T4" fmla="*/ 602 w 602"/>
              <a:gd name="T5" fmla="*/ 0 h 730"/>
              <a:gd name="T6" fmla="*/ 301 w 602"/>
              <a:gd name="T7" fmla="*/ 0 h 730"/>
              <a:gd name="T8" fmla="*/ 0 w 602"/>
              <a:gd name="T9" fmla="*/ 730 h 730"/>
            </a:gdLst>
            <a:ahLst/>
            <a:cxnLst>
              <a:cxn ang="0">
                <a:pos x="T0" y="T1"/>
              </a:cxn>
              <a:cxn ang="0">
                <a:pos x="T2" y="T3"/>
              </a:cxn>
              <a:cxn ang="0">
                <a:pos x="T4" y="T5"/>
              </a:cxn>
              <a:cxn ang="0">
                <a:pos x="T6" y="T7"/>
              </a:cxn>
              <a:cxn ang="0">
                <a:pos x="T8" y="T9"/>
              </a:cxn>
            </a:cxnLst>
            <a:rect l="0" t="0" r="r" b="b"/>
            <a:pathLst>
              <a:path w="602" h="730">
                <a:moveTo>
                  <a:pt x="0" y="730"/>
                </a:moveTo>
                <a:lnTo>
                  <a:pt x="289" y="730"/>
                </a:lnTo>
                <a:lnTo>
                  <a:pt x="602" y="0"/>
                </a:lnTo>
                <a:lnTo>
                  <a:pt x="301" y="0"/>
                </a:lnTo>
                <a:lnTo>
                  <a:pt x="0" y="730"/>
                </a:lnTo>
                <a:close/>
              </a:path>
            </a:pathLst>
          </a:custGeom>
          <a:solidFill>
            <a:schemeClr val="accent3"/>
          </a:solidFill>
          <a:ln w="15875" cap="flat">
            <a:noFill/>
            <a:prstDash val="solid"/>
            <a:miter lim="800000"/>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13" name="Freeform 11"/>
          <p:cNvSpPr>
            <a:spLocks/>
          </p:cNvSpPr>
          <p:nvPr/>
        </p:nvSpPr>
        <p:spPr bwMode="auto">
          <a:xfrm>
            <a:off x="14727454" y="3093685"/>
            <a:ext cx="3732192" cy="5129535"/>
          </a:xfrm>
          <a:custGeom>
            <a:avLst/>
            <a:gdLst>
              <a:gd name="T0" fmla="*/ 403 w 836"/>
              <a:gd name="T1" fmla="*/ 317 h 1149"/>
              <a:gd name="T2" fmla="*/ 263 w 836"/>
              <a:gd name="T3" fmla="*/ 317 h 1149"/>
              <a:gd name="T4" fmla="*/ 673 w 836"/>
              <a:gd name="T5" fmla="*/ 0 h 1149"/>
              <a:gd name="T6" fmla="*/ 836 w 836"/>
              <a:gd name="T7" fmla="*/ 317 h 1149"/>
              <a:gd name="T8" fmla="*/ 699 w 836"/>
              <a:gd name="T9" fmla="*/ 317 h 1149"/>
              <a:gd name="T10" fmla="*/ 289 w 836"/>
              <a:gd name="T11" fmla="*/ 1149 h 1149"/>
              <a:gd name="T12" fmla="*/ 0 w 836"/>
              <a:gd name="T13" fmla="*/ 1149 h 1149"/>
              <a:gd name="T14" fmla="*/ 403 w 836"/>
              <a:gd name="T15" fmla="*/ 317 h 11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6" h="1149">
                <a:moveTo>
                  <a:pt x="403" y="317"/>
                </a:moveTo>
                <a:lnTo>
                  <a:pt x="263" y="317"/>
                </a:lnTo>
                <a:lnTo>
                  <a:pt x="673" y="0"/>
                </a:lnTo>
                <a:lnTo>
                  <a:pt x="836" y="317"/>
                </a:lnTo>
                <a:lnTo>
                  <a:pt x="699" y="317"/>
                </a:lnTo>
                <a:lnTo>
                  <a:pt x="289" y="1149"/>
                </a:lnTo>
                <a:lnTo>
                  <a:pt x="0" y="1149"/>
                </a:lnTo>
                <a:lnTo>
                  <a:pt x="403" y="317"/>
                </a:lnTo>
                <a:close/>
              </a:path>
            </a:pathLst>
          </a:custGeom>
          <a:solidFill>
            <a:schemeClr val="accent4"/>
          </a:solidFill>
          <a:ln w="15875" cap="flat">
            <a:noFill/>
            <a:prstDash val="solid"/>
            <a:miter lim="800000"/>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5" name="TextBox 14"/>
          <p:cNvSpPr txBox="1"/>
          <p:nvPr/>
        </p:nvSpPr>
        <p:spPr>
          <a:xfrm flipH="1">
            <a:off x="3166212" y="7375403"/>
            <a:ext cx="4719645" cy="984913"/>
          </a:xfrm>
          <a:prstGeom prst="rect">
            <a:avLst/>
          </a:prstGeom>
          <a:noFill/>
        </p:spPr>
        <p:txBody>
          <a:bodyPr wrap="square" lIns="243868" tIns="121934" rIns="243868" bIns="121934" rtlCol="0" anchor="t">
            <a:spAutoFit/>
          </a:bodyPr>
          <a:lstStyle/>
          <a:p>
            <a:pPr defTabSz="2438705">
              <a:spcBef>
                <a:spcPct val="20000"/>
              </a:spcBef>
              <a:defRPr/>
            </a:pPr>
            <a:r>
              <a:rPr lang="en-US" sz="2400" dirty="0">
                <a:solidFill>
                  <a:schemeClr val="tx1">
                    <a:lumMod val="75000"/>
                    <a:lumOff val="25000"/>
                  </a:schemeClr>
                </a:solidFill>
              </a:rPr>
              <a:t>There are many variations of passages of loran Epsom.</a:t>
            </a:r>
          </a:p>
        </p:txBody>
      </p:sp>
      <p:sp>
        <p:nvSpPr>
          <p:cNvPr id="16" name="Rectangle 15"/>
          <p:cNvSpPr/>
          <p:nvPr/>
        </p:nvSpPr>
        <p:spPr>
          <a:xfrm>
            <a:off x="3166213" y="6582894"/>
            <a:ext cx="3012363" cy="523220"/>
          </a:xfrm>
          <a:prstGeom prst="rect">
            <a:avLst/>
          </a:prstGeom>
        </p:spPr>
        <p:txBody>
          <a:bodyPr wrap="none">
            <a:spAutoFit/>
          </a:bodyPr>
          <a:lstStyle/>
          <a:p>
            <a:pPr lvl="0">
              <a:spcBef>
                <a:spcPct val="20000"/>
              </a:spcBef>
              <a:defRPr/>
            </a:pPr>
            <a:r>
              <a:rPr lang="en-US" sz="2800" b="1" dirty="0">
                <a:solidFill>
                  <a:schemeClr val="tx1">
                    <a:lumMod val="75000"/>
                    <a:lumOff val="25000"/>
                  </a:schemeClr>
                </a:solidFill>
              </a:rPr>
              <a:t>Title Goes Here</a:t>
            </a:r>
          </a:p>
        </p:txBody>
      </p:sp>
      <p:sp>
        <p:nvSpPr>
          <p:cNvPr id="17" name="Oval 16"/>
          <p:cNvSpPr/>
          <p:nvPr/>
        </p:nvSpPr>
        <p:spPr>
          <a:xfrm>
            <a:off x="8535564" y="7545756"/>
            <a:ext cx="812894" cy="8128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lumMod val="75000"/>
                    <a:lumOff val="25000"/>
                  </a:schemeClr>
                </a:solidFill>
              </a:rPr>
              <a:t>1</a:t>
            </a:r>
          </a:p>
        </p:txBody>
      </p:sp>
      <p:sp>
        <p:nvSpPr>
          <p:cNvPr id="18" name="Oval 17"/>
          <p:cNvSpPr/>
          <p:nvPr/>
        </p:nvSpPr>
        <p:spPr>
          <a:xfrm>
            <a:off x="10178287" y="8849774"/>
            <a:ext cx="812894" cy="8128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lumMod val="75000"/>
                    <a:lumOff val="25000"/>
                  </a:schemeClr>
                </a:solidFill>
              </a:rPr>
              <a:t>2</a:t>
            </a:r>
          </a:p>
        </p:txBody>
      </p:sp>
      <p:sp>
        <p:nvSpPr>
          <p:cNvPr id="19" name="Oval 18"/>
          <p:cNvSpPr/>
          <p:nvPr/>
        </p:nvSpPr>
        <p:spPr>
          <a:xfrm>
            <a:off x="13616152" y="5903033"/>
            <a:ext cx="812894" cy="8128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lumMod val="75000"/>
                    <a:lumOff val="25000"/>
                  </a:schemeClr>
                </a:solidFill>
              </a:rPr>
              <a:t>3</a:t>
            </a:r>
          </a:p>
        </p:txBody>
      </p:sp>
      <p:sp>
        <p:nvSpPr>
          <p:cNvPr id="20" name="Oval 19"/>
          <p:cNvSpPr/>
          <p:nvPr/>
        </p:nvSpPr>
        <p:spPr>
          <a:xfrm>
            <a:off x="15191134" y="7257856"/>
            <a:ext cx="812894" cy="8128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lumMod val="75000"/>
                    <a:lumOff val="25000"/>
                  </a:schemeClr>
                </a:solidFill>
              </a:rPr>
              <a:t>4</a:t>
            </a:r>
          </a:p>
        </p:txBody>
      </p:sp>
      <p:cxnSp>
        <p:nvCxnSpPr>
          <p:cNvPr id="22" name="Straight Connector 21"/>
          <p:cNvCxnSpPr/>
          <p:nvPr/>
        </p:nvCxnSpPr>
        <p:spPr>
          <a:xfrm flipH="1">
            <a:off x="3502538" y="7342533"/>
            <a:ext cx="6456993" cy="0"/>
          </a:xfrm>
          <a:prstGeom prst="line">
            <a:avLst/>
          </a:prstGeom>
          <a:ln w="19050">
            <a:solidFill>
              <a:schemeClr val="tx1">
                <a:lumMod val="75000"/>
                <a:lumOff val="25000"/>
              </a:schemeClr>
            </a:solidFill>
            <a:tailEnd type="ova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flipH="1">
            <a:off x="6479843" y="5789347"/>
            <a:ext cx="4719645" cy="984913"/>
          </a:xfrm>
          <a:prstGeom prst="rect">
            <a:avLst/>
          </a:prstGeom>
          <a:noFill/>
        </p:spPr>
        <p:txBody>
          <a:bodyPr wrap="square" lIns="243868" tIns="121934" rIns="243868" bIns="121934" rtlCol="0" anchor="t">
            <a:spAutoFit/>
          </a:bodyPr>
          <a:lstStyle/>
          <a:p>
            <a:pPr defTabSz="2438705">
              <a:spcBef>
                <a:spcPct val="20000"/>
              </a:spcBef>
              <a:defRPr/>
            </a:pPr>
            <a:r>
              <a:rPr lang="en-US" sz="2400" dirty="0">
                <a:solidFill>
                  <a:schemeClr val="tx1">
                    <a:lumMod val="75000"/>
                    <a:lumOff val="25000"/>
                  </a:schemeClr>
                </a:solidFill>
              </a:rPr>
              <a:t>There are many variations of passages of loran Epsom.</a:t>
            </a:r>
          </a:p>
        </p:txBody>
      </p:sp>
      <p:sp>
        <p:nvSpPr>
          <p:cNvPr id="25" name="Rectangle 24"/>
          <p:cNvSpPr/>
          <p:nvPr/>
        </p:nvSpPr>
        <p:spPr>
          <a:xfrm>
            <a:off x="6479845" y="4996839"/>
            <a:ext cx="3012363" cy="523220"/>
          </a:xfrm>
          <a:prstGeom prst="rect">
            <a:avLst/>
          </a:prstGeom>
        </p:spPr>
        <p:txBody>
          <a:bodyPr wrap="none">
            <a:spAutoFit/>
          </a:bodyPr>
          <a:lstStyle/>
          <a:p>
            <a:pPr lvl="0">
              <a:spcBef>
                <a:spcPct val="20000"/>
              </a:spcBef>
              <a:defRPr/>
            </a:pPr>
            <a:r>
              <a:rPr lang="en-US" sz="2800" b="1" dirty="0">
                <a:solidFill>
                  <a:schemeClr val="tx1">
                    <a:lumMod val="75000"/>
                    <a:lumOff val="25000"/>
                  </a:schemeClr>
                </a:solidFill>
              </a:rPr>
              <a:t>Title Goes Here</a:t>
            </a:r>
          </a:p>
        </p:txBody>
      </p:sp>
      <p:cxnSp>
        <p:nvCxnSpPr>
          <p:cNvPr id="26" name="Straight Connector 25"/>
          <p:cNvCxnSpPr/>
          <p:nvPr/>
        </p:nvCxnSpPr>
        <p:spPr>
          <a:xfrm flipH="1">
            <a:off x="6774294" y="5756477"/>
            <a:ext cx="8145196" cy="0"/>
          </a:xfrm>
          <a:prstGeom prst="line">
            <a:avLst/>
          </a:prstGeom>
          <a:ln w="19050">
            <a:solidFill>
              <a:schemeClr val="tx1">
                <a:lumMod val="75000"/>
                <a:lumOff val="25000"/>
              </a:schemeClr>
            </a:solidFill>
            <a:tailEnd type="ova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11576113" y="9852903"/>
            <a:ext cx="4719645" cy="984913"/>
          </a:xfrm>
          <a:prstGeom prst="rect">
            <a:avLst/>
          </a:prstGeom>
          <a:noFill/>
        </p:spPr>
        <p:txBody>
          <a:bodyPr wrap="square" lIns="243868" tIns="121934" rIns="243868" bIns="121934" rtlCol="0" anchor="t">
            <a:spAutoFit/>
          </a:bodyPr>
          <a:lstStyle/>
          <a:p>
            <a:pPr algn="r" defTabSz="2438705">
              <a:spcBef>
                <a:spcPct val="20000"/>
              </a:spcBef>
              <a:defRPr/>
            </a:pPr>
            <a:r>
              <a:rPr lang="en-US" sz="2400" dirty="0">
                <a:solidFill>
                  <a:schemeClr val="tx1">
                    <a:lumMod val="75000"/>
                    <a:lumOff val="25000"/>
                  </a:schemeClr>
                </a:solidFill>
              </a:rPr>
              <a:t>There are many variations of passages of loran Epsom.</a:t>
            </a:r>
          </a:p>
        </p:txBody>
      </p:sp>
      <p:sp>
        <p:nvSpPr>
          <p:cNvPr id="29" name="Rectangle 28"/>
          <p:cNvSpPr/>
          <p:nvPr/>
        </p:nvSpPr>
        <p:spPr>
          <a:xfrm flipH="1">
            <a:off x="13283396" y="9060394"/>
            <a:ext cx="3012363" cy="523220"/>
          </a:xfrm>
          <a:prstGeom prst="rect">
            <a:avLst/>
          </a:prstGeom>
        </p:spPr>
        <p:txBody>
          <a:bodyPr wrap="none">
            <a:spAutoFit/>
          </a:bodyPr>
          <a:lstStyle/>
          <a:p>
            <a:pPr lvl="0" algn="r">
              <a:spcBef>
                <a:spcPct val="20000"/>
              </a:spcBef>
              <a:defRPr/>
            </a:pPr>
            <a:r>
              <a:rPr lang="en-US" sz="2800" b="1" dirty="0">
                <a:solidFill>
                  <a:schemeClr val="tx1">
                    <a:lumMod val="75000"/>
                    <a:lumOff val="25000"/>
                  </a:schemeClr>
                </a:solidFill>
              </a:rPr>
              <a:t>Title Goes Here</a:t>
            </a:r>
          </a:p>
        </p:txBody>
      </p:sp>
      <p:cxnSp>
        <p:nvCxnSpPr>
          <p:cNvPr id="30" name="Straight Connector 29"/>
          <p:cNvCxnSpPr/>
          <p:nvPr/>
        </p:nvCxnSpPr>
        <p:spPr>
          <a:xfrm>
            <a:off x="9735929" y="9820033"/>
            <a:ext cx="6275926" cy="0"/>
          </a:xfrm>
          <a:prstGeom prst="line">
            <a:avLst/>
          </a:prstGeom>
          <a:ln w="19050">
            <a:solidFill>
              <a:schemeClr val="tx1">
                <a:lumMod val="75000"/>
                <a:lumOff val="25000"/>
              </a:schemeClr>
            </a:solidFill>
            <a:tailEnd type="oval"/>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6557281" y="8281985"/>
            <a:ext cx="4719645" cy="984913"/>
          </a:xfrm>
          <a:prstGeom prst="rect">
            <a:avLst/>
          </a:prstGeom>
          <a:noFill/>
        </p:spPr>
        <p:txBody>
          <a:bodyPr wrap="square" lIns="243868" tIns="121934" rIns="243868" bIns="121934" rtlCol="0" anchor="t">
            <a:spAutoFit/>
          </a:bodyPr>
          <a:lstStyle/>
          <a:p>
            <a:pPr algn="r" defTabSz="2438705">
              <a:spcBef>
                <a:spcPct val="20000"/>
              </a:spcBef>
              <a:defRPr/>
            </a:pPr>
            <a:r>
              <a:rPr lang="en-US" sz="2400" dirty="0">
                <a:solidFill>
                  <a:schemeClr val="tx1">
                    <a:lumMod val="75000"/>
                    <a:lumOff val="25000"/>
                  </a:schemeClr>
                </a:solidFill>
              </a:rPr>
              <a:t>There are many variations of passages of loran Epsom.</a:t>
            </a:r>
          </a:p>
        </p:txBody>
      </p:sp>
      <p:sp>
        <p:nvSpPr>
          <p:cNvPr id="34" name="Rectangle 33"/>
          <p:cNvSpPr/>
          <p:nvPr/>
        </p:nvSpPr>
        <p:spPr>
          <a:xfrm flipH="1">
            <a:off x="18264564" y="7489477"/>
            <a:ext cx="3012363" cy="523220"/>
          </a:xfrm>
          <a:prstGeom prst="rect">
            <a:avLst/>
          </a:prstGeom>
        </p:spPr>
        <p:txBody>
          <a:bodyPr wrap="none">
            <a:spAutoFit/>
          </a:bodyPr>
          <a:lstStyle/>
          <a:p>
            <a:pPr lvl="0" algn="r">
              <a:spcBef>
                <a:spcPct val="20000"/>
              </a:spcBef>
              <a:defRPr/>
            </a:pPr>
            <a:r>
              <a:rPr lang="en-US" sz="2800" b="1" dirty="0">
                <a:solidFill>
                  <a:schemeClr val="tx1">
                    <a:lumMod val="75000"/>
                    <a:lumOff val="25000"/>
                  </a:schemeClr>
                </a:solidFill>
              </a:rPr>
              <a:t>Title Goes Here</a:t>
            </a:r>
          </a:p>
        </p:txBody>
      </p:sp>
      <p:cxnSp>
        <p:nvCxnSpPr>
          <p:cNvPr id="35" name="Straight Connector 34"/>
          <p:cNvCxnSpPr/>
          <p:nvPr/>
        </p:nvCxnSpPr>
        <p:spPr>
          <a:xfrm>
            <a:off x="14717098" y="8249115"/>
            <a:ext cx="6275926" cy="0"/>
          </a:xfrm>
          <a:prstGeom prst="line">
            <a:avLst/>
          </a:prstGeom>
          <a:ln w="19050">
            <a:solidFill>
              <a:schemeClr val="tx1">
                <a:lumMod val="75000"/>
                <a:lumOff val="25000"/>
              </a:schemeClr>
            </a:solidFill>
            <a:tailEnd type="oval"/>
          </a:ln>
        </p:spPr>
        <p:style>
          <a:lnRef idx="1">
            <a:schemeClr val="accent1"/>
          </a:lnRef>
          <a:fillRef idx="0">
            <a:schemeClr val="accent1"/>
          </a:fillRef>
          <a:effectRef idx="0">
            <a:schemeClr val="accent1"/>
          </a:effectRef>
          <a:fontRef idx="minor">
            <a:schemeClr val="tx1"/>
          </a:fontRef>
        </p:style>
      </p:cxnSp>
      <p:sp>
        <p:nvSpPr>
          <p:cNvPr id="31" name="Title 4"/>
          <p:cNvSpPr>
            <a:spLocks noGrp="1"/>
          </p:cNvSpPr>
          <p:nvPr>
            <p:ph type="title"/>
          </p:nvPr>
        </p:nvSpPr>
        <p:spPr/>
        <p:txBody>
          <a:bodyPr>
            <a:normAutofit fontScale="90000"/>
          </a:bodyPr>
          <a:lstStyle/>
          <a:p>
            <a:r>
              <a:rPr lang="en-US" dirty="0">
                <a:solidFill>
                  <a:schemeClr val="tx1"/>
                </a:solidFill>
              </a:rPr>
              <a:t>Innovation PowerPoint Template</a:t>
            </a:r>
          </a:p>
        </p:txBody>
      </p:sp>
    </p:spTree>
    <p:extLst>
      <p:ext uri="{BB962C8B-B14F-4D97-AF65-F5344CB8AC3E}">
        <p14:creationId xmlns:p14="http://schemas.microsoft.com/office/powerpoint/2010/main" val="3979450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right)">
                                      <p:cBhvr>
                                        <p:cTn id="15" dur="500"/>
                                        <p:tgtEl>
                                          <p:spTgt spid="2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up)">
                                      <p:cBhvr>
                                        <p:cTn id="27" dur="500"/>
                                        <p:tgtEl>
                                          <p:spTgt spid="8"/>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wipe(down)">
                                      <p:cBhvr>
                                        <p:cTn id="31" dur="500"/>
                                        <p:tgtEl>
                                          <p:spTgt spid="9"/>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wipe(left)">
                                      <p:cBhvr>
                                        <p:cTn id="39" dur="500"/>
                                        <p:tgtEl>
                                          <p:spTgt spid="30"/>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childTnLst>
                          </p:cTn>
                        </p:par>
                        <p:par>
                          <p:cTn id="44" fill="hold">
                            <p:stCondLst>
                              <p:cond delay="5000"/>
                            </p:stCondLst>
                            <p:childTnLst>
                              <p:par>
                                <p:cTn id="45" presetID="22" presetClass="entr" presetSubtype="2" fill="hold" grpId="0" nodeType="after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wipe(right)">
                                      <p:cBhvr>
                                        <p:cTn id="47" dur="500"/>
                                        <p:tgtEl>
                                          <p:spTgt spid="28"/>
                                        </p:tgtEl>
                                      </p:cBhvr>
                                    </p:animEffect>
                                  </p:childTnLst>
                                </p:cTn>
                              </p:par>
                            </p:childTnLst>
                          </p:cTn>
                        </p:par>
                        <p:par>
                          <p:cTn id="48" fill="hold">
                            <p:stCondLst>
                              <p:cond delay="5500"/>
                            </p:stCondLst>
                            <p:childTnLst>
                              <p:par>
                                <p:cTn id="49" presetID="22" presetClass="entr" presetSubtype="1" fill="hold" grpId="0" nodeType="after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up)">
                                      <p:cBhvr>
                                        <p:cTn id="51" dur="500"/>
                                        <p:tgtEl>
                                          <p:spTgt spid="10"/>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wipe(down)">
                                      <p:cBhvr>
                                        <p:cTn id="55" dur="500"/>
                                        <p:tgtEl>
                                          <p:spTgt spid="11"/>
                                        </p:tgtEl>
                                      </p:cBhvr>
                                    </p:animEffect>
                                  </p:childTnLst>
                                </p:cTn>
                              </p:par>
                            </p:childTnLst>
                          </p:cTn>
                        </p:par>
                        <p:par>
                          <p:cTn id="56" fill="hold">
                            <p:stCondLst>
                              <p:cond delay="6500"/>
                            </p:stCondLst>
                            <p:childTnLst>
                              <p:par>
                                <p:cTn id="57" presetID="10" presetClass="entr" presetSubtype="0"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500"/>
                                        <p:tgtEl>
                                          <p:spTgt spid="19"/>
                                        </p:tgtEl>
                                      </p:cBhvr>
                                    </p:animEffect>
                                  </p:childTnLst>
                                </p:cTn>
                              </p:par>
                            </p:childTnLst>
                          </p:cTn>
                        </p:par>
                        <p:par>
                          <p:cTn id="60" fill="hold">
                            <p:stCondLst>
                              <p:cond delay="7000"/>
                            </p:stCondLst>
                            <p:childTnLst>
                              <p:par>
                                <p:cTn id="61" presetID="22" presetClass="entr" presetSubtype="2" fill="hold"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wipe(right)">
                                      <p:cBhvr>
                                        <p:cTn id="63" dur="500"/>
                                        <p:tgtEl>
                                          <p:spTgt spid="26"/>
                                        </p:tgtEl>
                                      </p:cBhvr>
                                    </p:animEffect>
                                  </p:childTnLst>
                                </p:cTn>
                              </p:par>
                            </p:childTnLst>
                          </p:cTn>
                        </p:par>
                        <p:par>
                          <p:cTn id="64" fill="hold">
                            <p:stCondLst>
                              <p:cond delay="7500"/>
                            </p:stCondLst>
                            <p:childTnLst>
                              <p:par>
                                <p:cTn id="65" presetID="10" presetClass="entr" presetSubtype="0" fill="hold" grpId="0" nodeType="after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500"/>
                                        <p:tgtEl>
                                          <p:spTgt spid="25"/>
                                        </p:tgtEl>
                                      </p:cBhvr>
                                    </p:animEffect>
                                  </p:childTnLst>
                                </p:cTn>
                              </p:par>
                            </p:childTnLst>
                          </p:cTn>
                        </p:par>
                        <p:par>
                          <p:cTn id="68" fill="hold">
                            <p:stCondLst>
                              <p:cond delay="8000"/>
                            </p:stCondLst>
                            <p:childTnLst>
                              <p:par>
                                <p:cTn id="69" presetID="22" presetClass="entr" presetSubtype="8" fill="hold" grpId="0" nodeType="afterEffect">
                                  <p:stCondLst>
                                    <p:cond delay="0"/>
                                  </p:stCondLst>
                                  <p:childTnLst>
                                    <p:set>
                                      <p:cBhvr>
                                        <p:cTn id="70" dur="1" fill="hold">
                                          <p:stCondLst>
                                            <p:cond delay="0"/>
                                          </p:stCondLst>
                                        </p:cTn>
                                        <p:tgtEl>
                                          <p:spTgt spid="24"/>
                                        </p:tgtEl>
                                        <p:attrNameLst>
                                          <p:attrName>style.visibility</p:attrName>
                                        </p:attrNameLst>
                                      </p:cBhvr>
                                      <p:to>
                                        <p:strVal val="visible"/>
                                      </p:to>
                                    </p:set>
                                    <p:animEffect transition="in" filter="wipe(left)">
                                      <p:cBhvr>
                                        <p:cTn id="71" dur="500"/>
                                        <p:tgtEl>
                                          <p:spTgt spid="24"/>
                                        </p:tgtEl>
                                      </p:cBhvr>
                                    </p:animEffect>
                                  </p:childTnLst>
                                </p:cTn>
                              </p:par>
                            </p:childTnLst>
                          </p:cTn>
                        </p:par>
                        <p:par>
                          <p:cTn id="72" fill="hold">
                            <p:stCondLst>
                              <p:cond delay="8500"/>
                            </p:stCondLst>
                            <p:childTnLst>
                              <p:par>
                                <p:cTn id="73" presetID="22" presetClass="entr" presetSubtype="1" fill="hold" grpId="0" nodeType="afterEffect">
                                  <p:stCondLst>
                                    <p:cond delay="0"/>
                                  </p:stCondLst>
                                  <p:childTnLst>
                                    <p:set>
                                      <p:cBhvr>
                                        <p:cTn id="74" dur="1" fill="hold">
                                          <p:stCondLst>
                                            <p:cond delay="0"/>
                                          </p:stCondLst>
                                        </p:cTn>
                                        <p:tgtEl>
                                          <p:spTgt spid="12"/>
                                        </p:tgtEl>
                                        <p:attrNameLst>
                                          <p:attrName>style.visibility</p:attrName>
                                        </p:attrNameLst>
                                      </p:cBhvr>
                                      <p:to>
                                        <p:strVal val="visible"/>
                                      </p:to>
                                    </p:set>
                                    <p:animEffect transition="in" filter="wipe(up)">
                                      <p:cBhvr>
                                        <p:cTn id="75" dur="500"/>
                                        <p:tgtEl>
                                          <p:spTgt spid="12"/>
                                        </p:tgtEl>
                                      </p:cBhvr>
                                    </p:animEffect>
                                  </p:childTnLst>
                                </p:cTn>
                              </p:par>
                            </p:childTnLst>
                          </p:cTn>
                        </p:par>
                        <p:par>
                          <p:cTn id="76" fill="hold">
                            <p:stCondLst>
                              <p:cond delay="9000"/>
                            </p:stCondLst>
                            <p:childTnLst>
                              <p:par>
                                <p:cTn id="77" presetID="22" presetClass="entr" presetSubtype="4" fill="hold" grpId="0" nodeType="afterEffect">
                                  <p:stCondLst>
                                    <p:cond delay="0"/>
                                  </p:stCondLst>
                                  <p:childTnLst>
                                    <p:set>
                                      <p:cBhvr>
                                        <p:cTn id="78" dur="1" fill="hold">
                                          <p:stCondLst>
                                            <p:cond delay="0"/>
                                          </p:stCondLst>
                                        </p:cTn>
                                        <p:tgtEl>
                                          <p:spTgt spid="13"/>
                                        </p:tgtEl>
                                        <p:attrNameLst>
                                          <p:attrName>style.visibility</p:attrName>
                                        </p:attrNameLst>
                                      </p:cBhvr>
                                      <p:to>
                                        <p:strVal val="visible"/>
                                      </p:to>
                                    </p:set>
                                    <p:animEffect transition="in" filter="wipe(down)">
                                      <p:cBhvr>
                                        <p:cTn id="79" dur="500"/>
                                        <p:tgtEl>
                                          <p:spTgt spid="13"/>
                                        </p:tgtEl>
                                      </p:cBhvr>
                                    </p:animEffect>
                                  </p:childTnLst>
                                </p:cTn>
                              </p:par>
                            </p:childTnLst>
                          </p:cTn>
                        </p:par>
                        <p:par>
                          <p:cTn id="80" fill="hold">
                            <p:stCondLst>
                              <p:cond delay="9500"/>
                            </p:stCondLst>
                            <p:childTnLst>
                              <p:par>
                                <p:cTn id="81" presetID="10" presetClass="entr" presetSubtype="0" fill="hold" grpId="0" nodeType="afterEffect">
                                  <p:stCondLst>
                                    <p:cond delay="0"/>
                                  </p:stCondLst>
                                  <p:childTnLst>
                                    <p:set>
                                      <p:cBhvr>
                                        <p:cTn id="82" dur="1" fill="hold">
                                          <p:stCondLst>
                                            <p:cond delay="0"/>
                                          </p:stCondLst>
                                        </p:cTn>
                                        <p:tgtEl>
                                          <p:spTgt spid="20"/>
                                        </p:tgtEl>
                                        <p:attrNameLst>
                                          <p:attrName>style.visibility</p:attrName>
                                        </p:attrNameLst>
                                      </p:cBhvr>
                                      <p:to>
                                        <p:strVal val="visible"/>
                                      </p:to>
                                    </p:set>
                                    <p:animEffect transition="in" filter="fade">
                                      <p:cBhvr>
                                        <p:cTn id="83" dur="500"/>
                                        <p:tgtEl>
                                          <p:spTgt spid="20"/>
                                        </p:tgtEl>
                                      </p:cBhvr>
                                    </p:animEffect>
                                  </p:childTnLst>
                                </p:cTn>
                              </p:par>
                            </p:childTnLst>
                          </p:cTn>
                        </p:par>
                        <p:par>
                          <p:cTn id="84" fill="hold">
                            <p:stCondLst>
                              <p:cond delay="10000"/>
                            </p:stCondLst>
                            <p:childTnLst>
                              <p:par>
                                <p:cTn id="85" presetID="22" presetClass="entr" presetSubtype="8" fill="hold" nodeType="afterEffect">
                                  <p:stCondLst>
                                    <p:cond delay="0"/>
                                  </p:stCondLst>
                                  <p:childTnLst>
                                    <p:set>
                                      <p:cBhvr>
                                        <p:cTn id="86" dur="1" fill="hold">
                                          <p:stCondLst>
                                            <p:cond delay="0"/>
                                          </p:stCondLst>
                                        </p:cTn>
                                        <p:tgtEl>
                                          <p:spTgt spid="35"/>
                                        </p:tgtEl>
                                        <p:attrNameLst>
                                          <p:attrName>style.visibility</p:attrName>
                                        </p:attrNameLst>
                                      </p:cBhvr>
                                      <p:to>
                                        <p:strVal val="visible"/>
                                      </p:to>
                                    </p:set>
                                    <p:animEffect transition="in" filter="wipe(left)">
                                      <p:cBhvr>
                                        <p:cTn id="87" dur="500"/>
                                        <p:tgtEl>
                                          <p:spTgt spid="35"/>
                                        </p:tgtEl>
                                      </p:cBhvr>
                                    </p:animEffect>
                                  </p:childTnLst>
                                </p:cTn>
                              </p:par>
                            </p:childTnLst>
                          </p:cTn>
                        </p:par>
                        <p:par>
                          <p:cTn id="88" fill="hold">
                            <p:stCondLst>
                              <p:cond delay="10500"/>
                            </p:stCondLst>
                            <p:childTnLst>
                              <p:par>
                                <p:cTn id="89" presetID="10" presetClass="entr" presetSubtype="0" fill="hold" grpId="0" nodeType="afterEffect">
                                  <p:stCondLst>
                                    <p:cond delay="0"/>
                                  </p:stCondLst>
                                  <p:childTnLst>
                                    <p:set>
                                      <p:cBhvr>
                                        <p:cTn id="90" dur="1" fill="hold">
                                          <p:stCondLst>
                                            <p:cond delay="0"/>
                                          </p:stCondLst>
                                        </p:cTn>
                                        <p:tgtEl>
                                          <p:spTgt spid="34"/>
                                        </p:tgtEl>
                                        <p:attrNameLst>
                                          <p:attrName>style.visibility</p:attrName>
                                        </p:attrNameLst>
                                      </p:cBhvr>
                                      <p:to>
                                        <p:strVal val="visible"/>
                                      </p:to>
                                    </p:set>
                                    <p:animEffect transition="in" filter="fade">
                                      <p:cBhvr>
                                        <p:cTn id="91" dur="500"/>
                                        <p:tgtEl>
                                          <p:spTgt spid="34"/>
                                        </p:tgtEl>
                                      </p:cBhvr>
                                    </p:animEffect>
                                  </p:childTnLst>
                                </p:cTn>
                              </p:par>
                            </p:childTnLst>
                          </p:cTn>
                        </p:par>
                        <p:par>
                          <p:cTn id="92" fill="hold">
                            <p:stCondLst>
                              <p:cond delay="11000"/>
                            </p:stCondLst>
                            <p:childTnLst>
                              <p:par>
                                <p:cTn id="93" presetID="22" presetClass="entr" presetSubtype="2" fill="hold" grpId="0" nodeType="afterEffect">
                                  <p:stCondLst>
                                    <p:cond delay="0"/>
                                  </p:stCondLst>
                                  <p:childTnLst>
                                    <p:set>
                                      <p:cBhvr>
                                        <p:cTn id="94" dur="1" fill="hold">
                                          <p:stCondLst>
                                            <p:cond delay="0"/>
                                          </p:stCondLst>
                                        </p:cTn>
                                        <p:tgtEl>
                                          <p:spTgt spid="33"/>
                                        </p:tgtEl>
                                        <p:attrNameLst>
                                          <p:attrName>style.visibility</p:attrName>
                                        </p:attrNameLst>
                                      </p:cBhvr>
                                      <p:to>
                                        <p:strVal val="visible"/>
                                      </p:to>
                                    </p:set>
                                    <p:animEffect transition="in" filter="wipe(right)">
                                      <p:cBhvr>
                                        <p:cTn id="9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8" grpId="0" animBg="1"/>
      <p:bldP spid="7" grpId="0" animBg="1"/>
      <p:bldP spid="9" grpId="0" animBg="1"/>
      <p:bldP spid="11" grpId="0" animBg="1"/>
      <p:bldP spid="13" grpId="0" animBg="1"/>
      <p:bldP spid="15" grpId="0"/>
      <p:bldP spid="16" grpId="0"/>
      <p:bldP spid="17" grpId="0" animBg="1"/>
      <p:bldP spid="18" grpId="0" animBg="1"/>
      <p:bldP spid="19" grpId="0" animBg="1"/>
      <p:bldP spid="20" grpId="0" animBg="1"/>
      <p:bldP spid="24" grpId="0"/>
      <p:bldP spid="25" grpId="0"/>
      <p:bldP spid="28" grpId="0"/>
      <p:bldP spid="29" grpId="0"/>
      <p:bldP spid="33" grpId="0"/>
      <p:bldP spid="34" grpId="0"/>
    </p:bld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grpSp>
        <p:nvGrpSpPr>
          <p:cNvPr id="36" name="Group 35"/>
          <p:cNvGrpSpPr/>
          <p:nvPr/>
        </p:nvGrpSpPr>
        <p:grpSpPr>
          <a:xfrm rot="2640000">
            <a:off x="7144716" y="7020830"/>
            <a:ext cx="1061384" cy="1346356"/>
            <a:chOff x="4082243" y="2257857"/>
            <a:chExt cx="397973" cy="504825"/>
          </a:xfrm>
        </p:grpSpPr>
        <p:sp>
          <p:nvSpPr>
            <p:cNvPr id="37" name="Freeform 61"/>
            <p:cNvSpPr>
              <a:spLocks/>
            </p:cNvSpPr>
            <p:nvPr/>
          </p:nvSpPr>
          <p:spPr bwMode="auto">
            <a:xfrm>
              <a:off x="4082243" y="2257857"/>
              <a:ext cx="397973" cy="504825"/>
            </a:xfrm>
            <a:custGeom>
              <a:avLst/>
              <a:gdLst/>
              <a:ahLst/>
              <a:cxnLst>
                <a:cxn ang="0">
                  <a:pos x="253" y="2"/>
                </a:cxn>
                <a:cxn ang="0">
                  <a:pos x="0" y="0"/>
                </a:cxn>
                <a:cxn ang="0">
                  <a:pos x="2" y="351"/>
                </a:cxn>
                <a:cxn ang="0">
                  <a:pos x="246" y="351"/>
                </a:cxn>
                <a:cxn ang="0">
                  <a:pos x="253" y="2"/>
                </a:cxn>
              </a:cxnLst>
              <a:rect l="0" t="0" r="r" b="b"/>
              <a:pathLst>
                <a:path w="253" h="356">
                  <a:moveTo>
                    <a:pt x="253" y="2"/>
                  </a:moveTo>
                  <a:cubicBezTo>
                    <a:pt x="0" y="0"/>
                    <a:pt x="0" y="0"/>
                    <a:pt x="0" y="0"/>
                  </a:cubicBezTo>
                  <a:cubicBezTo>
                    <a:pt x="87" y="106"/>
                    <a:pt x="87" y="248"/>
                    <a:pt x="2" y="351"/>
                  </a:cubicBezTo>
                  <a:cubicBezTo>
                    <a:pt x="246" y="356"/>
                    <a:pt x="246" y="351"/>
                    <a:pt x="246" y="351"/>
                  </a:cubicBezTo>
                  <a:cubicBezTo>
                    <a:pt x="161" y="244"/>
                    <a:pt x="164" y="106"/>
                    <a:pt x="253" y="2"/>
                  </a:cubicBezTo>
                  <a:close/>
                </a:path>
              </a:pathLst>
            </a:custGeom>
            <a:solidFill>
              <a:schemeClr val="bg1">
                <a:lumMod val="75000"/>
              </a:schemeClr>
            </a:solid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cxnSp>
          <p:nvCxnSpPr>
            <p:cNvPr id="38" name="Straight Connector 37"/>
            <p:cNvCxnSpPr/>
            <p:nvPr/>
          </p:nvCxnSpPr>
          <p:spPr>
            <a:xfrm rot="5400000" flipH="1" flipV="1">
              <a:off x="4128829" y="2509475"/>
              <a:ext cx="304800" cy="1588"/>
            </a:xfrm>
            <a:prstGeom prst="line">
              <a:avLst/>
            </a:prstGeom>
            <a:ln w="19050">
              <a:solidFill>
                <a:schemeClr val="tx1">
                  <a:lumMod val="75000"/>
                  <a:lumOff val="2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39" name="Oval 38"/>
          <p:cNvSpPr/>
          <p:nvPr/>
        </p:nvSpPr>
        <p:spPr bwMode="auto">
          <a:xfrm>
            <a:off x="5487392" y="7722673"/>
            <a:ext cx="2133484" cy="2133484"/>
          </a:xfrm>
          <a:prstGeom prst="ellipse">
            <a:avLst/>
          </a:prstGeom>
          <a:solidFill>
            <a:schemeClr val="accent1"/>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2800" b="1" dirty="0">
              <a:solidFill>
                <a:schemeClr val="tx1">
                  <a:lumMod val="75000"/>
                  <a:lumOff val="25000"/>
                </a:schemeClr>
              </a:solidFill>
            </a:endParaRPr>
          </a:p>
        </p:txBody>
      </p:sp>
      <p:grpSp>
        <p:nvGrpSpPr>
          <p:cNvPr id="40" name="Group 39"/>
          <p:cNvGrpSpPr/>
          <p:nvPr/>
        </p:nvGrpSpPr>
        <p:grpSpPr>
          <a:xfrm rot="8040000">
            <a:off x="9382852" y="7001996"/>
            <a:ext cx="1061384" cy="1402176"/>
            <a:chOff x="4082243" y="2257857"/>
            <a:chExt cx="397973" cy="504825"/>
          </a:xfrm>
        </p:grpSpPr>
        <p:sp>
          <p:nvSpPr>
            <p:cNvPr id="41" name="Freeform 61"/>
            <p:cNvSpPr>
              <a:spLocks/>
            </p:cNvSpPr>
            <p:nvPr/>
          </p:nvSpPr>
          <p:spPr bwMode="auto">
            <a:xfrm>
              <a:off x="4082243" y="2257857"/>
              <a:ext cx="397973" cy="504825"/>
            </a:xfrm>
            <a:custGeom>
              <a:avLst/>
              <a:gdLst/>
              <a:ahLst/>
              <a:cxnLst>
                <a:cxn ang="0">
                  <a:pos x="253" y="2"/>
                </a:cxn>
                <a:cxn ang="0">
                  <a:pos x="0" y="0"/>
                </a:cxn>
                <a:cxn ang="0">
                  <a:pos x="2" y="351"/>
                </a:cxn>
                <a:cxn ang="0">
                  <a:pos x="246" y="351"/>
                </a:cxn>
                <a:cxn ang="0">
                  <a:pos x="253" y="2"/>
                </a:cxn>
              </a:cxnLst>
              <a:rect l="0" t="0" r="r" b="b"/>
              <a:pathLst>
                <a:path w="253" h="356">
                  <a:moveTo>
                    <a:pt x="253" y="2"/>
                  </a:moveTo>
                  <a:cubicBezTo>
                    <a:pt x="0" y="0"/>
                    <a:pt x="0" y="0"/>
                    <a:pt x="0" y="0"/>
                  </a:cubicBezTo>
                  <a:cubicBezTo>
                    <a:pt x="87" y="106"/>
                    <a:pt x="87" y="248"/>
                    <a:pt x="2" y="351"/>
                  </a:cubicBezTo>
                  <a:cubicBezTo>
                    <a:pt x="246" y="356"/>
                    <a:pt x="246" y="351"/>
                    <a:pt x="246" y="351"/>
                  </a:cubicBezTo>
                  <a:cubicBezTo>
                    <a:pt x="161" y="244"/>
                    <a:pt x="164" y="106"/>
                    <a:pt x="253" y="2"/>
                  </a:cubicBezTo>
                  <a:close/>
                </a:path>
              </a:pathLst>
            </a:custGeom>
            <a:solidFill>
              <a:schemeClr val="bg1">
                <a:lumMod val="75000"/>
              </a:schemeClr>
            </a:solid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cxnSp>
          <p:nvCxnSpPr>
            <p:cNvPr id="42" name="Straight Connector 41"/>
            <p:cNvCxnSpPr/>
            <p:nvPr/>
          </p:nvCxnSpPr>
          <p:spPr>
            <a:xfrm rot="5400000" flipH="1" flipV="1">
              <a:off x="4128829" y="2509475"/>
              <a:ext cx="304800" cy="1588"/>
            </a:xfrm>
            <a:prstGeom prst="line">
              <a:avLst/>
            </a:prstGeom>
            <a:ln w="19050">
              <a:solidFill>
                <a:schemeClr val="tx1">
                  <a:lumMod val="75000"/>
                  <a:lumOff val="2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43" name="Oval 42"/>
          <p:cNvSpPr/>
          <p:nvPr/>
        </p:nvSpPr>
        <p:spPr bwMode="auto">
          <a:xfrm rot="5400000">
            <a:off x="7724969" y="5495682"/>
            <a:ext cx="2133484" cy="2133484"/>
          </a:xfrm>
          <a:prstGeom prst="ellipse">
            <a:avLst/>
          </a:prstGeom>
          <a:solidFill>
            <a:schemeClr val="accent2"/>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2800" b="1" dirty="0">
              <a:solidFill>
                <a:schemeClr val="tx1">
                  <a:lumMod val="75000"/>
                  <a:lumOff val="25000"/>
                </a:schemeClr>
              </a:solidFill>
            </a:endParaRPr>
          </a:p>
        </p:txBody>
      </p:sp>
      <p:grpSp>
        <p:nvGrpSpPr>
          <p:cNvPr id="44" name="Group 43"/>
          <p:cNvGrpSpPr/>
          <p:nvPr/>
        </p:nvGrpSpPr>
        <p:grpSpPr>
          <a:xfrm rot="2640000">
            <a:off x="11664295" y="7016920"/>
            <a:ext cx="1061384" cy="1374236"/>
            <a:chOff x="4082243" y="2257857"/>
            <a:chExt cx="397973" cy="504825"/>
          </a:xfrm>
        </p:grpSpPr>
        <p:sp>
          <p:nvSpPr>
            <p:cNvPr id="45" name="Freeform 61"/>
            <p:cNvSpPr>
              <a:spLocks/>
            </p:cNvSpPr>
            <p:nvPr/>
          </p:nvSpPr>
          <p:spPr bwMode="auto">
            <a:xfrm>
              <a:off x="4082243" y="2257857"/>
              <a:ext cx="397973" cy="504825"/>
            </a:xfrm>
            <a:custGeom>
              <a:avLst/>
              <a:gdLst/>
              <a:ahLst/>
              <a:cxnLst>
                <a:cxn ang="0">
                  <a:pos x="253" y="2"/>
                </a:cxn>
                <a:cxn ang="0">
                  <a:pos x="0" y="0"/>
                </a:cxn>
                <a:cxn ang="0">
                  <a:pos x="2" y="351"/>
                </a:cxn>
                <a:cxn ang="0">
                  <a:pos x="246" y="351"/>
                </a:cxn>
                <a:cxn ang="0">
                  <a:pos x="253" y="2"/>
                </a:cxn>
              </a:cxnLst>
              <a:rect l="0" t="0" r="r" b="b"/>
              <a:pathLst>
                <a:path w="253" h="356">
                  <a:moveTo>
                    <a:pt x="253" y="2"/>
                  </a:moveTo>
                  <a:cubicBezTo>
                    <a:pt x="0" y="0"/>
                    <a:pt x="0" y="0"/>
                    <a:pt x="0" y="0"/>
                  </a:cubicBezTo>
                  <a:cubicBezTo>
                    <a:pt x="87" y="106"/>
                    <a:pt x="87" y="248"/>
                    <a:pt x="2" y="351"/>
                  </a:cubicBezTo>
                  <a:cubicBezTo>
                    <a:pt x="246" y="356"/>
                    <a:pt x="246" y="351"/>
                    <a:pt x="246" y="351"/>
                  </a:cubicBezTo>
                  <a:cubicBezTo>
                    <a:pt x="161" y="244"/>
                    <a:pt x="164" y="106"/>
                    <a:pt x="253" y="2"/>
                  </a:cubicBezTo>
                  <a:close/>
                </a:path>
              </a:pathLst>
            </a:custGeom>
            <a:solidFill>
              <a:schemeClr val="bg1">
                <a:lumMod val="75000"/>
              </a:schemeClr>
            </a:solid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cxnSp>
          <p:nvCxnSpPr>
            <p:cNvPr id="46" name="Straight Connector 45"/>
            <p:cNvCxnSpPr/>
            <p:nvPr/>
          </p:nvCxnSpPr>
          <p:spPr>
            <a:xfrm rot="5400000" flipH="1" flipV="1">
              <a:off x="4128829" y="2509475"/>
              <a:ext cx="304800" cy="1588"/>
            </a:xfrm>
            <a:prstGeom prst="line">
              <a:avLst/>
            </a:prstGeom>
            <a:ln w="19050">
              <a:solidFill>
                <a:schemeClr val="tx1">
                  <a:lumMod val="75000"/>
                  <a:lumOff val="2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47" name="Oval 46"/>
          <p:cNvSpPr/>
          <p:nvPr/>
        </p:nvSpPr>
        <p:spPr bwMode="auto">
          <a:xfrm>
            <a:off x="9999720" y="7722675"/>
            <a:ext cx="2133484" cy="2133484"/>
          </a:xfrm>
          <a:prstGeom prst="ellipse">
            <a:avLst/>
          </a:prstGeom>
          <a:solidFill>
            <a:schemeClr val="accent3"/>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2800" b="1" dirty="0">
              <a:solidFill>
                <a:schemeClr val="tx1">
                  <a:lumMod val="75000"/>
                  <a:lumOff val="25000"/>
                </a:schemeClr>
              </a:solidFill>
            </a:endParaRPr>
          </a:p>
        </p:txBody>
      </p:sp>
      <p:grpSp>
        <p:nvGrpSpPr>
          <p:cNvPr id="48" name="Group 47"/>
          <p:cNvGrpSpPr/>
          <p:nvPr/>
        </p:nvGrpSpPr>
        <p:grpSpPr>
          <a:xfrm rot="8040000">
            <a:off x="13908635" y="7003477"/>
            <a:ext cx="1061384" cy="1392497"/>
            <a:chOff x="4082243" y="2257857"/>
            <a:chExt cx="397973" cy="504825"/>
          </a:xfrm>
        </p:grpSpPr>
        <p:sp>
          <p:nvSpPr>
            <p:cNvPr id="49" name="Freeform 61"/>
            <p:cNvSpPr>
              <a:spLocks/>
            </p:cNvSpPr>
            <p:nvPr/>
          </p:nvSpPr>
          <p:spPr bwMode="auto">
            <a:xfrm>
              <a:off x="4082243" y="2257857"/>
              <a:ext cx="397973" cy="504825"/>
            </a:xfrm>
            <a:custGeom>
              <a:avLst/>
              <a:gdLst/>
              <a:ahLst/>
              <a:cxnLst>
                <a:cxn ang="0">
                  <a:pos x="253" y="2"/>
                </a:cxn>
                <a:cxn ang="0">
                  <a:pos x="0" y="0"/>
                </a:cxn>
                <a:cxn ang="0">
                  <a:pos x="2" y="351"/>
                </a:cxn>
                <a:cxn ang="0">
                  <a:pos x="246" y="351"/>
                </a:cxn>
                <a:cxn ang="0">
                  <a:pos x="253" y="2"/>
                </a:cxn>
              </a:cxnLst>
              <a:rect l="0" t="0" r="r" b="b"/>
              <a:pathLst>
                <a:path w="253" h="356">
                  <a:moveTo>
                    <a:pt x="253" y="2"/>
                  </a:moveTo>
                  <a:cubicBezTo>
                    <a:pt x="0" y="0"/>
                    <a:pt x="0" y="0"/>
                    <a:pt x="0" y="0"/>
                  </a:cubicBezTo>
                  <a:cubicBezTo>
                    <a:pt x="87" y="106"/>
                    <a:pt x="87" y="248"/>
                    <a:pt x="2" y="351"/>
                  </a:cubicBezTo>
                  <a:cubicBezTo>
                    <a:pt x="246" y="356"/>
                    <a:pt x="246" y="351"/>
                    <a:pt x="246" y="351"/>
                  </a:cubicBezTo>
                  <a:cubicBezTo>
                    <a:pt x="161" y="244"/>
                    <a:pt x="164" y="106"/>
                    <a:pt x="253" y="2"/>
                  </a:cubicBezTo>
                  <a:close/>
                </a:path>
              </a:pathLst>
            </a:custGeom>
            <a:solidFill>
              <a:schemeClr val="bg1">
                <a:lumMod val="75000"/>
              </a:schemeClr>
            </a:solid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cxnSp>
          <p:nvCxnSpPr>
            <p:cNvPr id="50" name="Straight Connector 49"/>
            <p:cNvCxnSpPr/>
            <p:nvPr/>
          </p:nvCxnSpPr>
          <p:spPr>
            <a:xfrm rot="5400000" flipH="1" flipV="1">
              <a:off x="4128829" y="2509475"/>
              <a:ext cx="304800" cy="1588"/>
            </a:xfrm>
            <a:prstGeom prst="line">
              <a:avLst/>
            </a:prstGeom>
            <a:ln w="19050">
              <a:solidFill>
                <a:schemeClr val="tx1">
                  <a:lumMod val="75000"/>
                  <a:lumOff val="2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51" name="Oval 50"/>
          <p:cNvSpPr/>
          <p:nvPr/>
        </p:nvSpPr>
        <p:spPr bwMode="auto">
          <a:xfrm rot="5400000">
            <a:off x="12247881" y="5495684"/>
            <a:ext cx="2133484" cy="2133484"/>
          </a:xfrm>
          <a:prstGeom prst="ellipse">
            <a:avLst/>
          </a:prstGeom>
          <a:solidFill>
            <a:schemeClr val="accent4"/>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2800" b="1" dirty="0">
              <a:solidFill>
                <a:schemeClr val="tx1">
                  <a:lumMod val="75000"/>
                  <a:lumOff val="25000"/>
                </a:schemeClr>
              </a:solidFill>
            </a:endParaRPr>
          </a:p>
        </p:txBody>
      </p:sp>
      <p:grpSp>
        <p:nvGrpSpPr>
          <p:cNvPr id="52" name="Group 51"/>
          <p:cNvGrpSpPr/>
          <p:nvPr/>
        </p:nvGrpSpPr>
        <p:grpSpPr>
          <a:xfrm rot="2640000">
            <a:off x="16189624" y="7018002"/>
            <a:ext cx="1061384" cy="1366526"/>
            <a:chOff x="4082243" y="2257857"/>
            <a:chExt cx="397973" cy="504825"/>
          </a:xfrm>
        </p:grpSpPr>
        <p:sp>
          <p:nvSpPr>
            <p:cNvPr id="53" name="Freeform 61"/>
            <p:cNvSpPr>
              <a:spLocks/>
            </p:cNvSpPr>
            <p:nvPr/>
          </p:nvSpPr>
          <p:spPr bwMode="auto">
            <a:xfrm>
              <a:off x="4082243" y="2257857"/>
              <a:ext cx="397973" cy="504825"/>
            </a:xfrm>
            <a:custGeom>
              <a:avLst/>
              <a:gdLst/>
              <a:ahLst/>
              <a:cxnLst>
                <a:cxn ang="0">
                  <a:pos x="253" y="2"/>
                </a:cxn>
                <a:cxn ang="0">
                  <a:pos x="0" y="0"/>
                </a:cxn>
                <a:cxn ang="0">
                  <a:pos x="2" y="351"/>
                </a:cxn>
                <a:cxn ang="0">
                  <a:pos x="246" y="351"/>
                </a:cxn>
                <a:cxn ang="0">
                  <a:pos x="253" y="2"/>
                </a:cxn>
              </a:cxnLst>
              <a:rect l="0" t="0" r="r" b="b"/>
              <a:pathLst>
                <a:path w="253" h="356">
                  <a:moveTo>
                    <a:pt x="253" y="2"/>
                  </a:moveTo>
                  <a:cubicBezTo>
                    <a:pt x="0" y="0"/>
                    <a:pt x="0" y="0"/>
                    <a:pt x="0" y="0"/>
                  </a:cubicBezTo>
                  <a:cubicBezTo>
                    <a:pt x="87" y="106"/>
                    <a:pt x="87" y="248"/>
                    <a:pt x="2" y="351"/>
                  </a:cubicBezTo>
                  <a:cubicBezTo>
                    <a:pt x="246" y="356"/>
                    <a:pt x="246" y="351"/>
                    <a:pt x="246" y="351"/>
                  </a:cubicBezTo>
                  <a:cubicBezTo>
                    <a:pt x="161" y="244"/>
                    <a:pt x="164" y="106"/>
                    <a:pt x="253" y="2"/>
                  </a:cubicBezTo>
                  <a:close/>
                </a:path>
              </a:pathLst>
            </a:custGeom>
            <a:solidFill>
              <a:schemeClr val="bg1">
                <a:lumMod val="75000"/>
              </a:schemeClr>
            </a:solid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cxnSp>
          <p:nvCxnSpPr>
            <p:cNvPr id="54" name="Straight Connector 53"/>
            <p:cNvCxnSpPr/>
            <p:nvPr/>
          </p:nvCxnSpPr>
          <p:spPr>
            <a:xfrm rot="5400000" flipH="1" flipV="1">
              <a:off x="4128829" y="2509475"/>
              <a:ext cx="304800" cy="1588"/>
            </a:xfrm>
            <a:prstGeom prst="line">
              <a:avLst/>
            </a:prstGeom>
            <a:ln w="19050">
              <a:solidFill>
                <a:schemeClr val="tx1">
                  <a:lumMod val="75000"/>
                  <a:lumOff val="2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55" name="Oval 54"/>
          <p:cNvSpPr/>
          <p:nvPr/>
        </p:nvSpPr>
        <p:spPr bwMode="auto">
          <a:xfrm>
            <a:off x="14522371" y="7722675"/>
            <a:ext cx="2133484" cy="2133484"/>
          </a:xfrm>
          <a:prstGeom prst="ellipse">
            <a:avLst/>
          </a:prstGeom>
          <a:solidFill>
            <a:schemeClr val="accent5"/>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2800" b="1" dirty="0">
              <a:solidFill>
                <a:schemeClr val="tx1">
                  <a:lumMod val="75000"/>
                  <a:lumOff val="25000"/>
                </a:schemeClr>
              </a:solidFill>
            </a:endParaRPr>
          </a:p>
        </p:txBody>
      </p:sp>
      <p:sp>
        <p:nvSpPr>
          <p:cNvPr id="56" name="Oval 55"/>
          <p:cNvSpPr/>
          <p:nvPr/>
        </p:nvSpPr>
        <p:spPr bwMode="auto">
          <a:xfrm rot="5400000">
            <a:off x="16770533" y="5495684"/>
            <a:ext cx="2133484" cy="2133484"/>
          </a:xfrm>
          <a:prstGeom prst="ellipse">
            <a:avLst/>
          </a:prstGeom>
          <a:solidFill>
            <a:schemeClr val="accent6"/>
          </a:solidFill>
          <a:ln w="19050">
            <a:noFill/>
            <a:round/>
            <a:headEnd/>
            <a:tailEnd/>
          </a:ln>
        </p:spPr>
        <p:txBody>
          <a:bodyPr vert="horz" wrap="none" lIns="243868" tIns="121934" rIns="243868" bIns="121934" numCol="1" rtlCol="0" anchor="ctr" anchorCtr="1" compatLnSpc="1">
            <a:prstTxWarp prst="textNoShape">
              <a:avLst/>
            </a:prstTxWarp>
          </a:bodyPr>
          <a:lstStyle/>
          <a:p>
            <a:pPr algn="ctr"/>
            <a:endParaRPr lang="en-US" sz="2800" b="1" dirty="0">
              <a:solidFill>
                <a:schemeClr val="tx1">
                  <a:lumMod val="75000"/>
                  <a:lumOff val="25000"/>
                </a:schemeClr>
              </a:solidFill>
            </a:endParaRPr>
          </a:p>
        </p:txBody>
      </p:sp>
      <p:grpSp>
        <p:nvGrpSpPr>
          <p:cNvPr id="57" name="Group 39"/>
          <p:cNvGrpSpPr/>
          <p:nvPr/>
        </p:nvGrpSpPr>
        <p:grpSpPr>
          <a:xfrm>
            <a:off x="6077325" y="8218066"/>
            <a:ext cx="953625" cy="1142703"/>
            <a:chOff x="3735388" y="3473450"/>
            <a:chExt cx="184150" cy="220663"/>
          </a:xfrm>
          <a:solidFill>
            <a:schemeClr val="bg1"/>
          </a:solidFill>
        </p:grpSpPr>
        <p:sp>
          <p:nvSpPr>
            <p:cNvPr id="58" name="Freeform 96"/>
            <p:cNvSpPr>
              <a:spLocks noEditPoints="1"/>
            </p:cNvSpPr>
            <p:nvPr/>
          </p:nvSpPr>
          <p:spPr bwMode="auto">
            <a:xfrm>
              <a:off x="3773488" y="3473450"/>
              <a:ext cx="104775" cy="104775"/>
            </a:xfrm>
            <a:custGeom>
              <a:avLst/>
              <a:gdLst/>
              <a:ahLst/>
              <a:cxnLst>
                <a:cxn ang="0">
                  <a:pos x="21" y="41"/>
                </a:cxn>
                <a:cxn ang="0">
                  <a:pos x="41" y="21"/>
                </a:cxn>
                <a:cxn ang="0">
                  <a:pos x="21" y="0"/>
                </a:cxn>
                <a:cxn ang="0">
                  <a:pos x="0" y="21"/>
                </a:cxn>
                <a:cxn ang="0">
                  <a:pos x="21" y="41"/>
                </a:cxn>
                <a:cxn ang="0">
                  <a:pos x="21" y="6"/>
                </a:cxn>
                <a:cxn ang="0">
                  <a:pos x="36" y="21"/>
                </a:cxn>
                <a:cxn ang="0">
                  <a:pos x="21" y="36"/>
                </a:cxn>
                <a:cxn ang="0">
                  <a:pos x="6" y="21"/>
                </a:cxn>
                <a:cxn ang="0">
                  <a:pos x="21" y="6"/>
                </a:cxn>
              </a:cxnLst>
              <a:rect l="0" t="0" r="r" b="b"/>
              <a:pathLst>
                <a:path w="41" h="41">
                  <a:moveTo>
                    <a:pt x="21" y="41"/>
                  </a:moveTo>
                  <a:cubicBezTo>
                    <a:pt x="32" y="41"/>
                    <a:pt x="41" y="32"/>
                    <a:pt x="41" y="21"/>
                  </a:cubicBezTo>
                  <a:cubicBezTo>
                    <a:pt x="41" y="9"/>
                    <a:pt x="32" y="0"/>
                    <a:pt x="21" y="0"/>
                  </a:cubicBezTo>
                  <a:cubicBezTo>
                    <a:pt x="10" y="0"/>
                    <a:pt x="0" y="9"/>
                    <a:pt x="0" y="21"/>
                  </a:cubicBezTo>
                  <a:cubicBezTo>
                    <a:pt x="0" y="32"/>
                    <a:pt x="10" y="41"/>
                    <a:pt x="21" y="41"/>
                  </a:cubicBezTo>
                  <a:close/>
                  <a:moveTo>
                    <a:pt x="21" y="6"/>
                  </a:moveTo>
                  <a:cubicBezTo>
                    <a:pt x="29" y="6"/>
                    <a:pt x="36" y="12"/>
                    <a:pt x="36" y="21"/>
                  </a:cubicBezTo>
                  <a:cubicBezTo>
                    <a:pt x="36" y="29"/>
                    <a:pt x="29" y="36"/>
                    <a:pt x="21" y="36"/>
                  </a:cubicBezTo>
                  <a:cubicBezTo>
                    <a:pt x="12" y="36"/>
                    <a:pt x="6" y="29"/>
                    <a:pt x="6" y="21"/>
                  </a:cubicBezTo>
                  <a:cubicBezTo>
                    <a:pt x="6" y="12"/>
                    <a:pt x="12" y="6"/>
                    <a:pt x="21" y="6"/>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solidFill>
                  <a:schemeClr val="bg1"/>
                </a:solidFill>
              </a:endParaRPr>
            </a:p>
          </p:txBody>
        </p:sp>
        <p:sp>
          <p:nvSpPr>
            <p:cNvPr id="59" name="Freeform 97"/>
            <p:cNvSpPr>
              <a:spLocks noEditPoints="1"/>
            </p:cNvSpPr>
            <p:nvPr/>
          </p:nvSpPr>
          <p:spPr bwMode="auto">
            <a:xfrm>
              <a:off x="3735388" y="3586163"/>
              <a:ext cx="184150" cy="107950"/>
            </a:xfrm>
            <a:custGeom>
              <a:avLst/>
              <a:gdLst/>
              <a:ahLst/>
              <a:cxnLst>
                <a:cxn ang="0">
                  <a:pos x="71" y="19"/>
                </a:cxn>
                <a:cxn ang="0">
                  <a:pos x="48" y="0"/>
                </a:cxn>
                <a:cxn ang="0">
                  <a:pos x="45" y="1"/>
                </a:cxn>
                <a:cxn ang="0">
                  <a:pos x="36" y="12"/>
                </a:cxn>
                <a:cxn ang="0">
                  <a:pos x="27" y="1"/>
                </a:cxn>
                <a:cxn ang="0">
                  <a:pos x="24" y="0"/>
                </a:cxn>
                <a:cxn ang="0">
                  <a:pos x="0" y="19"/>
                </a:cxn>
                <a:cxn ang="0">
                  <a:pos x="0" y="21"/>
                </a:cxn>
                <a:cxn ang="0">
                  <a:pos x="36" y="42"/>
                </a:cxn>
                <a:cxn ang="0">
                  <a:pos x="71" y="21"/>
                </a:cxn>
                <a:cxn ang="0">
                  <a:pos x="71" y="19"/>
                </a:cxn>
                <a:cxn ang="0">
                  <a:pos x="49" y="6"/>
                </a:cxn>
                <a:cxn ang="0">
                  <a:pos x="53" y="8"/>
                </a:cxn>
                <a:cxn ang="0">
                  <a:pos x="44" y="20"/>
                </a:cxn>
                <a:cxn ang="0">
                  <a:pos x="42" y="18"/>
                </a:cxn>
                <a:cxn ang="0">
                  <a:pos x="39" y="16"/>
                </a:cxn>
                <a:cxn ang="0">
                  <a:pos x="49" y="6"/>
                </a:cxn>
                <a:cxn ang="0">
                  <a:pos x="32" y="16"/>
                </a:cxn>
                <a:cxn ang="0">
                  <a:pos x="29" y="18"/>
                </a:cxn>
                <a:cxn ang="0">
                  <a:pos x="28" y="20"/>
                </a:cxn>
                <a:cxn ang="0">
                  <a:pos x="19" y="8"/>
                </a:cxn>
                <a:cxn ang="0">
                  <a:pos x="23" y="6"/>
                </a:cxn>
                <a:cxn ang="0">
                  <a:pos x="32" y="16"/>
                </a:cxn>
                <a:cxn ang="0">
                  <a:pos x="38" y="36"/>
                </a:cxn>
                <a:cxn ang="0">
                  <a:pos x="38" y="24"/>
                </a:cxn>
                <a:cxn ang="0">
                  <a:pos x="36" y="23"/>
                </a:cxn>
                <a:cxn ang="0">
                  <a:pos x="34" y="24"/>
                </a:cxn>
                <a:cxn ang="0">
                  <a:pos x="34" y="36"/>
                </a:cxn>
                <a:cxn ang="0">
                  <a:pos x="6" y="20"/>
                </a:cxn>
                <a:cxn ang="0">
                  <a:pos x="16" y="10"/>
                </a:cxn>
                <a:cxn ang="0">
                  <a:pos x="27" y="23"/>
                </a:cxn>
                <a:cxn ang="0">
                  <a:pos x="29" y="23"/>
                </a:cxn>
                <a:cxn ang="0">
                  <a:pos x="32" y="21"/>
                </a:cxn>
                <a:cxn ang="0">
                  <a:pos x="36" y="18"/>
                </a:cxn>
                <a:cxn ang="0">
                  <a:pos x="40" y="21"/>
                </a:cxn>
                <a:cxn ang="0">
                  <a:pos x="43" y="23"/>
                </a:cxn>
                <a:cxn ang="0">
                  <a:pos x="44" y="24"/>
                </a:cxn>
                <a:cxn ang="0">
                  <a:pos x="45" y="23"/>
                </a:cxn>
                <a:cxn ang="0">
                  <a:pos x="56" y="10"/>
                </a:cxn>
                <a:cxn ang="0">
                  <a:pos x="66" y="20"/>
                </a:cxn>
                <a:cxn ang="0">
                  <a:pos x="38" y="36"/>
                </a:cxn>
              </a:cxnLst>
              <a:rect l="0" t="0" r="r" b="b"/>
              <a:pathLst>
                <a:path w="72" h="42">
                  <a:moveTo>
                    <a:pt x="71" y="19"/>
                  </a:moveTo>
                  <a:cubicBezTo>
                    <a:pt x="66" y="10"/>
                    <a:pt x="58" y="3"/>
                    <a:pt x="48" y="0"/>
                  </a:cubicBezTo>
                  <a:cubicBezTo>
                    <a:pt x="47" y="0"/>
                    <a:pt x="46" y="0"/>
                    <a:pt x="45" y="1"/>
                  </a:cubicBezTo>
                  <a:cubicBezTo>
                    <a:pt x="43" y="6"/>
                    <a:pt x="40" y="9"/>
                    <a:pt x="36" y="12"/>
                  </a:cubicBezTo>
                  <a:cubicBezTo>
                    <a:pt x="32" y="9"/>
                    <a:pt x="29" y="6"/>
                    <a:pt x="27" y="1"/>
                  </a:cubicBezTo>
                  <a:cubicBezTo>
                    <a:pt x="26" y="0"/>
                    <a:pt x="25" y="0"/>
                    <a:pt x="24" y="0"/>
                  </a:cubicBezTo>
                  <a:cubicBezTo>
                    <a:pt x="14" y="3"/>
                    <a:pt x="6" y="10"/>
                    <a:pt x="0" y="19"/>
                  </a:cubicBezTo>
                  <a:cubicBezTo>
                    <a:pt x="0" y="19"/>
                    <a:pt x="0" y="20"/>
                    <a:pt x="0" y="21"/>
                  </a:cubicBezTo>
                  <a:cubicBezTo>
                    <a:pt x="8" y="34"/>
                    <a:pt x="21" y="42"/>
                    <a:pt x="36" y="42"/>
                  </a:cubicBezTo>
                  <a:cubicBezTo>
                    <a:pt x="50" y="42"/>
                    <a:pt x="64" y="34"/>
                    <a:pt x="71" y="21"/>
                  </a:cubicBezTo>
                  <a:cubicBezTo>
                    <a:pt x="72" y="20"/>
                    <a:pt x="72" y="19"/>
                    <a:pt x="71" y="19"/>
                  </a:cubicBezTo>
                  <a:close/>
                  <a:moveTo>
                    <a:pt x="49" y="6"/>
                  </a:moveTo>
                  <a:cubicBezTo>
                    <a:pt x="50" y="6"/>
                    <a:pt x="52" y="7"/>
                    <a:pt x="53" y="8"/>
                  </a:cubicBezTo>
                  <a:cubicBezTo>
                    <a:pt x="51" y="12"/>
                    <a:pt x="48" y="16"/>
                    <a:pt x="44" y="20"/>
                  </a:cubicBezTo>
                  <a:cubicBezTo>
                    <a:pt x="43" y="19"/>
                    <a:pt x="43" y="19"/>
                    <a:pt x="42" y="18"/>
                  </a:cubicBezTo>
                  <a:cubicBezTo>
                    <a:pt x="41" y="18"/>
                    <a:pt x="40" y="17"/>
                    <a:pt x="39" y="16"/>
                  </a:cubicBezTo>
                  <a:cubicBezTo>
                    <a:pt x="43" y="13"/>
                    <a:pt x="46" y="10"/>
                    <a:pt x="49" y="6"/>
                  </a:cubicBezTo>
                  <a:close/>
                  <a:moveTo>
                    <a:pt x="32" y="16"/>
                  </a:moveTo>
                  <a:cubicBezTo>
                    <a:pt x="31" y="17"/>
                    <a:pt x="30" y="18"/>
                    <a:pt x="29" y="18"/>
                  </a:cubicBezTo>
                  <a:cubicBezTo>
                    <a:pt x="29" y="19"/>
                    <a:pt x="28" y="19"/>
                    <a:pt x="28" y="20"/>
                  </a:cubicBezTo>
                  <a:cubicBezTo>
                    <a:pt x="24" y="16"/>
                    <a:pt x="21" y="12"/>
                    <a:pt x="19" y="8"/>
                  </a:cubicBezTo>
                  <a:cubicBezTo>
                    <a:pt x="20" y="7"/>
                    <a:pt x="22" y="6"/>
                    <a:pt x="23" y="6"/>
                  </a:cubicBezTo>
                  <a:cubicBezTo>
                    <a:pt x="25" y="10"/>
                    <a:pt x="29" y="13"/>
                    <a:pt x="32" y="16"/>
                  </a:cubicBezTo>
                  <a:close/>
                  <a:moveTo>
                    <a:pt x="38" y="36"/>
                  </a:moveTo>
                  <a:cubicBezTo>
                    <a:pt x="38" y="24"/>
                    <a:pt x="38" y="24"/>
                    <a:pt x="38" y="24"/>
                  </a:cubicBezTo>
                  <a:cubicBezTo>
                    <a:pt x="38" y="23"/>
                    <a:pt x="37" y="23"/>
                    <a:pt x="36" y="23"/>
                  </a:cubicBezTo>
                  <a:cubicBezTo>
                    <a:pt x="35" y="23"/>
                    <a:pt x="34" y="23"/>
                    <a:pt x="34" y="24"/>
                  </a:cubicBezTo>
                  <a:cubicBezTo>
                    <a:pt x="34" y="36"/>
                    <a:pt x="34" y="36"/>
                    <a:pt x="34" y="36"/>
                  </a:cubicBezTo>
                  <a:cubicBezTo>
                    <a:pt x="23" y="36"/>
                    <a:pt x="12" y="30"/>
                    <a:pt x="6" y="20"/>
                  </a:cubicBezTo>
                  <a:cubicBezTo>
                    <a:pt x="8" y="16"/>
                    <a:pt x="12" y="12"/>
                    <a:pt x="16" y="10"/>
                  </a:cubicBezTo>
                  <a:cubicBezTo>
                    <a:pt x="18" y="14"/>
                    <a:pt x="22" y="19"/>
                    <a:pt x="27" y="23"/>
                  </a:cubicBezTo>
                  <a:cubicBezTo>
                    <a:pt x="27" y="24"/>
                    <a:pt x="28" y="24"/>
                    <a:pt x="29" y="23"/>
                  </a:cubicBezTo>
                  <a:cubicBezTo>
                    <a:pt x="30" y="23"/>
                    <a:pt x="31" y="22"/>
                    <a:pt x="32" y="21"/>
                  </a:cubicBezTo>
                  <a:cubicBezTo>
                    <a:pt x="33" y="20"/>
                    <a:pt x="34" y="19"/>
                    <a:pt x="36" y="18"/>
                  </a:cubicBezTo>
                  <a:cubicBezTo>
                    <a:pt x="37" y="19"/>
                    <a:pt x="39" y="20"/>
                    <a:pt x="40" y="21"/>
                  </a:cubicBezTo>
                  <a:cubicBezTo>
                    <a:pt x="41" y="22"/>
                    <a:pt x="42" y="23"/>
                    <a:pt x="43" y="23"/>
                  </a:cubicBezTo>
                  <a:cubicBezTo>
                    <a:pt x="43" y="24"/>
                    <a:pt x="43" y="24"/>
                    <a:pt x="44" y="24"/>
                  </a:cubicBezTo>
                  <a:cubicBezTo>
                    <a:pt x="44" y="24"/>
                    <a:pt x="45" y="24"/>
                    <a:pt x="45" y="23"/>
                  </a:cubicBezTo>
                  <a:cubicBezTo>
                    <a:pt x="50" y="19"/>
                    <a:pt x="53" y="14"/>
                    <a:pt x="56" y="10"/>
                  </a:cubicBezTo>
                  <a:cubicBezTo>
                    <a:pt x="60" y="12"/>
                    <a:pt x="63" y="16"/>
                    <a:pt x="66" y="20"/>
                  </a:cubicBezTo>
                  <a:cubicBezTo>
                    <a:pt x="60" y="30"/>
                    <a:pt x="49" y="36"/>
                    <a:pt x="38" y="36"/>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solidFill>
                  <a:schemeClr val="bg1"/>
                </a:solidFill>
              </a:endParaRPr>
            </a:p>
          </p:txBody>
        </p:sp>
      </p:grpSp>
      <p:grpSp>
        <p:nvGrpSpPr>
          <p:cNvPr id="60" name="Group 54"/>
          <p:cNvGrpSpPr/>
          <p:nvPr/>
        </p:nvGrpSpPr>
        <p:grpSpPr>
          <a:xfrm>
            <a:off x="8413128" y="6190005"/>
            <a:ext cx="757170" cy="744838"/>
            <a:chOff x="4797425" y="4017963"/>
            <a:chExt cx="195263" cy="192088"/>
          </a:xfrm>
          <a:solidFill>
            <a:schemeClr val="bg1"/>
          </a:solidFill>
        </p:grpSpPr>
        <p:sp>
          <p:nvSpPr>
            <p:cNvPr id="61" name="Freeform 204"/>
            <p:cNvSpPr>
              <a:spLocks/>
            </p:cNvSpPr>
            <p:nvPr/>
          </p:nvSpPr>
          <p:spPr bwMode="auto">
            <a:xfrm>
              <a:off x="4833938" y="4017963"/>
              <a:ext cx="7938" cy="95250"/>
            </a:xfrm>
            <a:custGeom>
              <a:avLst/>
              <a:gdLst/>
              <a:ahLst/>
              <a:cxnLst>
                <a:cxn ang="0">
                  <a:pos x="1" y="37"/>
                </a:cxn>
                <a:cxn ang="0">
                  <a:pos x="3" y="35"/>
                </a:cxn>
                <a:cxn ang="0">
                  <a:pos x="3" y="1"/>
                </a:cxn>
                <a:cxn ang="0">
                  <a:pos x="1" y="0"/>
                </a:cxn>
                <a:cxn ang="0">
                  <a:pos x="0" y="1"/>
                </a:cxn>
                <a:cxn ang="0">
                  <a:pos x="0" y="35"/>
                </a:cxn>
                <a:cxn ang="0">
                  <a:pos x="1" y="37"/>
                </a:cxn>
              </a:cxnLst>
              <a:rect l="0" t="0" r="r" b="b"/>
              <a:pathLst>
                <a:path w="3" h="37">
                  <a:moveTo>
                    <a:pt x="1" y="37"/>
                  </a:moveTo>
                  <a:cubicBezTo>
                    <a:pt x="2" y="37"/>
                    <a:pt x="3" y="36"/>
                    <a:pt x="3" y="35"/>
                  </a:cubicBezTo>
                  <a:cubicBezTo>
                    <a:pt x="3" y="1"/>
                    <a:pt x="3" y="1"/>
                    <a:pt x="3" y="1"/>
                  </a:cubicBezTo>
                  <a:cubicBezTo>
                    <a:pt x="3" y="0"/>
                    <a:pt x="2" y="0"/>
                    <a:pt x="1" y="0"/>
                  </a:cubicBezTo>
                  <a:cubicBezTo>
                    <a:pt x="0" y="0"/>
                    <a:pt x="0" y="0"/>
                    <a:pt x="0" y="1"/>
                  </a:cubicBezTo>
                  <a:cubicBezTo>
                    <a:pt x="0" y="35"/>
                    <a:pt x="0" y="35"/>
                    <a:pt x="0" y="35"/>
                  </a:cubicBezTo>
                  <a:cubicBezTo>
                    <a:pt x="0" y="36"/>
                    <a:pt x="0" y="37"/>
                    <a:pt x="1" y="37"/>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62" name="Freeform 206"/>
            <p:cNvSpPr>
              <a:spLocks/>
            </p:cNvSpPr>
            <p:nvPr/>
          </p:nvSpPr>
          <p:spPr bwMode="auto">
            <a:xfrm>
              <a:off x="4860925" y="4017963"/>
              <a:ext cx="11113" cy="58738"/>
            </a:xfrm>
            <a:custGeom>
              <a:avLst/>
              <a:gdLst/>
              <a:ahLst/>
              <a:cxnLst>
                <a:cxn ang="0">
                  <a:pos x="2" y="23"/>
                </a:cxn>
                <a:cxn ang="0">
                  <a:pos x="4" y="21"/>
                </a:cxn>
                <a:cxn ang="0">
                  <a:pos x="4" y="1"/>
                </a:cxn>
                <a:cxn ang="0">
                  <a:pos x="2" y="0"/>
                </a:cxn>
                <a:cxn ang="0">
                  <a:pos x="0" y="1"/>
                </a:cxn>
                <a:cxn ang="0">
                  <a:pos x="0" y="21"/>
                </a:cxn>
                <a:cxn ang="0">
                  <a:pos x="2" y="23"/>
                </a:cxn>
              </a:cxnLst>
              <a:rect l="0" t="0" r="r" b="b"/>
              <a:pathLst>
                <a:path w="4" h="23">
                  <a:moveTo>
                    <a:pt x="2" y="23"/>
                  </a:moveTo>
                  <a:cubicBezTo>
                    <a:pt x="3" y="23"/>
                    <a:pt x="4" y="22"/>
                    <a:pt x="4" y="21"/>
                  </a:cubicBezTo>
                  <a:cubicBezTo>
                    <a:pt x="4" y="1"/>
                    <a:pt x="4" y="1"/>
                    <a:pt x="4" y="1"/>
                  </a:cubicBezTo>
                  <a:cubicBezTo>
                    <a:pt x="4" y="0"/>
                    <a:pt x="3" y="0"/>
                    <a:pt x="2" y="0"/>
                  </a:cubicBezTo>
                  <a:cubicBezTo>
                    <a:pt x="1" y="0"/>
                    <a:pt x="0" y="0"/>
                    <a:pt x="0" y="1"/>
                  </a:cubicBezTo>
                  <a:cubicBezTo>
                    <a:pt x="0" y="21"/>
                    <a:pt x="0" y="21"/>
                    <a:pt x="0" y="21"/>
                  </a:cubicBezTo>
                  <a:cubicBezTo>
                    <a:pt x="0" y="22"/>
                    <a:pt x="1" y="23"/>
                    <a:pt x="2" y="2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63" name="Freeform 207"/>
            <p:cNvSpPr>
              <a:spLocks/>
            </p:cNvSpPr>
            <p:nvPr/>
          </p:nvSpPr>
          <p:spPr bwMode="auto">
            <a:xfrm>
              <a:off x="4892675" y="4017963"/>
              <a:ext cx="7938" cy="76200"/>
            </a:xfrm>
            <a:custGeom>
              <a:avLst/>
              <a:gdLst/>
              <a:ahLst/>
              <a:cxnLst>
                <a:cxn ang="0">
                  <a:pos x="2" y="30"/>
                </a:cxn>
                <a:cxn ang="0">
                  <a:pos x="3" y="28"/>
                </a:cxn>
                <a:cxn ang="0">
                  <a:pos x="3" y="1"/>
                </a:cxn>
                <a:cxn ang="0">
                  <a:pos x="2" y="0"/>
                </a:cxn>
                <a:cxn ang="0">
                  <a:pos x="0" y="1"/>
                </a:cxn>
                <a:cxn ang="0">
                  <a:pos x="0" y="28"/>
                </a:cxn>
                <a:cxn ang="0">
                  <a:pos x="2" y="30"/>
                </a:cxn>
              </a:cxnLst>
              <a:rect l="0" t="0" r="r" b="b"/>
              <a:pathLst>
                <a:path w="3" h="30">
                  <a:moveTo>
                    <a:pt x="2" y="30"/>
                  </a:moveTo>
                  <a:cubicBezTo>
                    <a:pt x="3" y="30"/>
                    <a:pt x="3" y="29"/>
                    <a:pt x="3" y="28"/>
                  </a:cubicBezTo>
                  <a:cubicBezTo>
                    <a:pt x="3" y="1"/>
                    <a:pt x="3" y="1"/>
                    <a:pt x="3" y="1"/>
                  </a:cubicBezTo>
                  <a:cubicBezTo>
                    <a:pt x="3" y="0"/>
                    <a:pt x="3" y="0"/>
                    <a:pt x="2" y="0"/>
                  </a:cubicBezTo>
                  <a:cubicBezTo>
                    <a:pt x="1" y="0"/>
                    <a:pt x="0" y="0"/>
                    <a:pt x="0" y="1"/>
                  </a:cubicBezTo>
                  <a:cubicBezTo>
                    <a:pt x="0" y="28"/>
                    <a:pt x="0" y="28"/>
                    <a:pt x="0" y="28"/>
                  </a:cubicBezTo>
                  <a:cubicBezTo>
                    <a:pt x="0" y="29"/>
                    <a:pt x="1" y="30"/>
                    <a:pt x="2" y="3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64" name="Freeform 208"/>
            <p:cNvSpPr>
              <a:spLocks/>
            </p:cNvSpPr>
            <p:nvPr/>
          </p:nvSpPr>
          <p:spPr bwMode="auto">
            <a:xfrm>
              <a:off x="4922838" y="4017963"/>
              <a:ext cx="7938" cy="38100"/>
            </a:xfrm>
            <a:custGeom>
              <a:avLst/>
              <a:gdLst/>
              <a:ahLst/>
              <a:cxnLst>
                <a:cxn ang="0">
                  <a:pos x="2" y="15"/>
                </a:cxn>
                <a:cxn ang="0">
                  <a:pos x="3" y="14"/>
                </a:cxn>
                <a:cxn ang="0">
                  <a:pos x="3" y="1"/>
                </a:cxn>
                <a:cxn ang="0">
                  <a:pos x="2" y="0"/>
                </a:cxn>
                <a:cxn ang="0">
                  <a:pos x="0" y="1"/>
                </a:cxn>
                <a:cxn ang="0">
                  <a:pos x="0" y="14"/>
                </a:cxn>
                <a:cxn ang="0">
                  <a:pos x="2" y="15"/>
                </a:cxn>
              </a:cxnLst>
              <a:rect l="0" t="0" r="r" b="b"/>
              <a:pathLst>
                <a:path w="3" h="15">
                  <a:moveTo>
                    <a:pt x="2" y="15"/>
                  </a:moveTo>
                  <a:cubicBezTo>
                    <a:pt x="2" y="15"/>
                    <a:pt x="3" y="15"/>
                    <a:pt x="3" y="14"/>
                  </a:cubicBezTo>
                  <a:cubicBezTo>
                    <a:pt x="3" y="1"/>
                    <a:pt x="3" y="1"/>
                    <a:pt x="3" y="1"/>
                  </a:cubicBezTo>
                  <a:cubicBezTo>
                    <a:pt x="3" y="0"/>
                    <a:pt x="2" y="0"/>
                    <a:pt x="2" y="0"/>
                  </a:cubicBezTo>
                  <a:cubicBezTo>
                    <a:pt x="1" y="0"/>
                    <a:pt x="0" y="0"/>
                    <a:pt x="0" y="1"/>
                  </a:cubicBezTo>
                  <a:cubicBezTo>
                    <a:pt x="0" y="14"/>
                    <a:pt x="0" y="14"/>
                    <a:pt x="0" y="14"/>
                  </a:cubicBezTo>
                  <a:cubicBezTo>
                    <a:pt x="0" y="15"/>
                    <a:pt x="1" y="15"/>
                    <a:pt x="2" y="15"/>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65" name="Freeform 209"/>
            <p:cNvSpPr>
              <a:spLocks/>
            </p:cNvSpPr>
            <p:nvPr/>
          </p:nvSpPr>
          <p:spPr bwMode="auto">
            <a:xfrm>
              <a:off x="4797425" y="4017963"/>
              <a:ext cx="195263" cy="192088"/>
            </a:xfrm>
            <a:custGeom>
              <a:avLst/>
              <a:gdLst/>
              <a:ahLst/>
              <a:cxnLst>
                <a:cxn ang="0">
                  <a:pos x="73" y="23"/>
                </a:cxn>
                <a:cxn ang="0">
                  <a:pos x="64" y="70"/>
                </a:cxn>
                <a:cxn ang="0">
                  <a:pos x="62" y="32"/>
                </a:cxn>
                <a:cxn ang="0">
                  <a:pos x="61" y="70"/>
                </a:cxn>
                <a:cxn ang="0">
                  <a:pos x="52" y="51"/>
                </a:cxn>
                <a:cxn ang="0">
                  <a:pos x="49" y="51"/>
                </a:cxn>
                <a:cxn ang="0">
                  <a:pos x="40" y="70"/>
                </a:cxn>
                <a:cxn ang="0">
                  <a:pos x="39" y="57"/>
                </a:cxn>
                <a:cxn ang="0">
                  <a:pos x="37" y="70"/>
                </a:cxn>
                <a:cxn ang="0">
                  <a:pos x="29" y="56"/>
                </a:cxn>
                <a:cxn ang="0">
                  <a:pos x="25" y="56"/>
                </a:cxn>
                <a:cxn ang="0">
                  <a:pos x="17" y="70"/>
                </a:cxn>
                <a:cxn ang="0">
                  <a:pos x="15" y="67"/>
                </a:cxn>
                <a:cxn ang="0">
                  <a:pos x="14" y="70"/>
                </a:cxn>
                <a:cxn ang="0">
                  <a:pos x="28" y="39"/>
                </a:cxn>
                <a:cxn ang="0">
                  <a:pos x="43" y="46"/>
                </a:cxn>
                <a:cxn ang="0">
                  <a:pos x="71" y="14"/>
                </a:cxn>
                <a:cxn ang="0">
                  <a:pos x="74" y="16"/>
                </a:cxn>
                <a:cxn ang="0">
                  <a:pos x="73" y="2"/>
                </a:cxn>
                <a:cxn ang="0">
                  <a:pos x="71" y="0"/>
                </a:cxn>
                <a:cxn ang="0">
                  <a:pos x="58" y="5"/>
                </a:cxn>
                <a:cxn ang="0">
                  <a:pos x="66" y="6"/>
                </a:cxn>
                <a:cxn ang="0">
                  <a:pos x="28" y="34"/>
                </a:cxn>
                <a:cxn ang="0">
                  <a:pos x="5" y="65"/>
                </a:cxn>
                <a:cxn ang="0">
                  <a:pos x="2" y="0"/>
                </a:cxn>
                <a:cxn ang="0">
                  <a:pos x="0" y="72"/>
                </a:cxn>
                <a:cxn ang="0">
                  <a:pos x="0" y="72"/>
                </a:cxn>
                <a:cxn ang="0">
                  <a:pos x="0" y="73"/>
                </a:cxn>
                <a:cxn ang="0">
                  <a:pos x="0" y="73"/>
                </a:cxn>
                <a:cxn ang="0">
                  <a:pos x="0" y="74"/>
                </a:cxn>
                <a:cxn ang="0">
                  <a:pos x="1" y="74"/>
                </a:cxn>
                <a:cxn ang="0">
                  <a:pos x="1" y="74"/>
                </a:cxn>
                <a:cxn ang="0">
                  <a:pos x="1" y="74"/>
                </a:cxn>
                <a:cxn ang="0">
                  <a:pos x="1" y="75"/>
                </a:cxn>
                <a:cxn ang="0">
                  <a:pos x="2" y="75"/>
                </a:cxn>
                <a:cxn ang="0">
                  <a:pos x="2" y="75"/>
                </a:cxn>
                <a:cxn ang="0">
                  <a:pos x="73" y="75"/>
                </a:cxn>
                <a:cxn ang="0">
                  <a:pos x="76" y="72"/>
                </a:cxn>
                <a:cxn ang="0">
                  <a:pos x="74" y="22"/>
                </a:cxn>
              </a:cxnLst>
              <a:rect l="0" t="0" r="r" b="b"/>
              <a:pathLst>
                <a:path w="76" h="75">
                  <a:moveTo>
                    <a:pt x="74" y="22"/>
                  </a:moveTo>
                  <a:cubicBezTo>
                    <a:pt x="73" y="22"/>
                    <a:pt x="73" y="22"/>
                    <a:pt x="73" y="23"/>
                  </a:cubicBezTo>
                  <a:cubicBezTo>
                    <a:pt x="73" y="70"/>
                    <a:pt x="73" y="70"/>
                    <a:pt x="73" y="70"/>
                  </a:cubicBezTo>
                  <a:cubicBezTo>
                    <a:pt x="64" y="70"/>
                    <a:pt x="64" y="70"/>
                    <a:pt x="64" y="70"/>
                  </a:cubicBezTo>
                  <a:cubicBezTo>
                    <a:pt x="64" y="34"/>
                    <a:pt x="64" y="34"/>
                    <a:pt x="64" y="34"/>
                  </a:cubicBezTo>
                  <a:cubicBezTo>
                    <a:pt x="64" y="33"/>
                    <a:pt x="63" y="32"/>
                    <a:pt x="62" y="32"/>
                  </a:cubicBezTo>
                  <a:cubicBezTo>
                    <a:pt x="62" y="32"/>
                    <a:pt x="61" y="33"/>
                    <a:pt x="61" y="34"/>
                  </a:cubicBezTo>
                  <a:cubicBezTo>
                    <a:pt x="61" y="70"/>
                    <a:pt x="61" y="70"/>
                    <a:pt x="61" y="70"/>
                  </a:cubicBezTo>
                  <a:cubicBezTo>
                    <a:pt x="52" y="70"/>
                    <a:pt x="52" y="70"/>
                    <a:pt x="52" y="70"/>
                  </a:cubicBezTo>
                  <a:cubicBezTo>
                    <a:pt x="52" y="51"/>
                    <a:pt x="52" y="51"/>
                    <a:pt x="52" y="51"/>
                  </a:cubicBezTo>
                  <a:cubicBezTo>
                    <a:pt x="52" y="50"/>
                    <a:pt x="51" y="49"/>
                    <a:pt x="51" y="49"/>
                  </a:cubicBezTo>
                  <a:cubicBezTo>
                    <a:pt x="50" y="49"/>
                    <a:pt x="49" y="50"/>
                    <a:pt x="49" y="51"/>
                  </a:cubicBezTo>
                  <a:cubicBezTo>
                    <a:pt x="49" y="70"/>
                    <a:pt x="49" y="70"/>
                    <a:pt x="49" y="70"/>
                  </a:cubicBezTo>
                  <a:cubicBezTo>
                    <a:pt x="40" y="70"/>
                    <a:pt x="40" y="70"/>
                    <a:pt x="40" y="70"/>
                  </a:cubicBezTo>
                  <a:cubicBezTo>
                    <a:pt x="40" y="58"/>
                    <a:pt x="40" y="58"/>
                    <a:pt x="40" y="58"/>
                  </a:cubicBezTo>
                  <a:cubicBezTo>
                    <a:pt x="40" y="57"/>
                    <a:pt x="40" y="57"/>
                    <a:pt x="39" y="57"/>
                  </a:cubicBezTo>
                  <a:cubicBezTo>
                    <a:pt x="38" y="57"/>
                    <a:pt x="37" y="57"/>
                    <a:pt x="37" y="58"/>
                  </a:cubicBezTo>
                  <a:cubicBezTo>
                    <a:pt x="37" y="70"/>
                    <a:pt x="37" y="70"/>
                    <a:pt x="37" y="70"/>
                  </a:cubicBezTo>
                  <a:cubicBezTo>
                    <a:pt x="29" y="70"/>
                    <a:pt x="29" y="70"/>
                    <a:pt x="29" y="70"/>
                  </a:cubicBezTo>
                  <a:cubicBezTo>
                    <a:pt x="29" y="56"/>
                    <a:pt x="29" y="56"/>
                    <a:pt x="29" y="56"/>
                  </a:cubicBezTo>
                  <a:cubicBezTo>
                    <a:pt x="29" y="55"/>
                    <a:pt x="28" y="54"/>
                    <a:pt x="27" y="54"/>
                  </a:cubicBezTo>
                  <a:cubicBezTo>
                    <a:pt x="26" y="54"/>
                    <a:pt x="25" y="55"/>
                    <a:pt x="25" y="56"/>
                  </a:cubicBezTo>
                  <a:cubicBezTo>
                    <a:pt x="25" y="70"/>
                    <a:pt x="25" y="70"/>
                    <a:pt x="25" y="70"/>
                  </a:cubicBezTo>
                  <a:cubicBezTo>
                    <a:pt x="17" y="70"/>
                    <a:pt x="17" y="70"/>
                    <a:pt x="17" y="70"/>
                  </a:cubicBezTo>
                  <a:cubicBezTo>
                    <a:pt x="17" y="68"/>
                    <a:pt x="17" y="68"/>
                    <a:pt x="17" y="68"/>
                  </a:cubicBezTo>
                  <a:cubicBezTo>
                    <a:pt x="17" y="68"/>
                    <a:pt x="16" y="67"/>
                    <a:pt x="15" y="67"/>
                  </a:cubicBezTo>
                  <a:cubicBezTo>
                    <a:pt x="14" y="67"/>
                    <a:pt x="14" y="68"/>
                    <a:pt x="14" y="68"/>
                  </a:cubicBezTo>
                  <a:cubicBezTo>
                    <a:pt x="14" y="70"/>
                    <a:pt x="14" y="70"/>
                    <a:pt x="14" y="70"/>
                  </a:cubicBezTo>
                  <a:cubicBezTo>
                    <a:pt x="7" y="70"/>
                    <a:pt x="7" y="70"/>
                    <a:pt x="7" y="70"/>
                  </a:cubicBezTo>
                  <a:cubicBezTo>
                    <a:pt x="28" y="39"/>
                    <a:pt x="28" y="39"/>
                    <a:pt x="28" y="39"/>
                  </a:cubicBezTo>
                  <a:cubicBezTo>
                    <a:pt x="40" y="47"/>
                    <a:pt x="40" y="47"/>
                    <a:pt x="40" y="47"/>
                  </a:cubicBezTo>
                  <a:cubicBezTo>
                    <a:pt x="41" y="47"/>
                    <a:pt x="43" y="47"/>
                    <a:pt x="43" y="46"/>
                  </a:cubicBezTo>
                  <a:cubicBezTo>
                    <a:pt x="70" y="8"/>
                    <a:pt x="70" y="8"/>
                    <a:pt x="70" y="8"/>
                  </a:cubicBezTo>
                  <a:cubicBezTo>
                    <a:pt x="71" y="14"/>
                    <a:pt x="71" y="14"/>
                    <a:pt x="71" y="14"/>
                  </a:cubicBezTo>
                  <a:cubicBezTo>
                    <a:pt x="71" y="15"/>
                    <a:pt x="72" y="16"/>
                    <a:pt x="73" y="16"/>
                  </a:cubicBezTo>
                  <a:cubicBezTo>
                    <a:pt x="73" y="16"/>
                    <a:pt x="73" y="16"/>
                    <a:pt x="74" y="16"/>
                  </a:cubicBezTo>
                  <a:cubicBezTo>
                    <a:pt x="75" y="15"/>
                    <a:pt x="76" y="14"/>
                    <a:pt x="76" y="13"/>
                  </a:cubicBezTo>
                  <a:cubicBezTo>
                    <a:pt x="73" y="2"/>
                    <a:pt x="73" y="2"/>
                    <a:pt x="73" y="2"/>
                  </a:cubicBezTo>
                  <a:cubicBezTo>
                    <a:pt x="73" y="1"/>
                    <a:pt x="73" y="1"/>
                    <a:pt x="72" y="1"/>
                  </a:cubicBezTo>
                  <a:cubicBezTo>
                    <a:pt x="72" y="0"/>
                    <a:pt x="71" y="0"/>
                    <a:pt x="71" y="0"/>
                  </a:cubicBezTo>
                  <a:cubicBezTo>
                    <a:pt x="60" y="2"/>
                    <a:pt x="60" y="2"/>
                    <a:pt x="60" y="2"/>
                  </a:cubicBezTo>
                  <a:cubicBezTo>
                    <a:pt x="58" y="2"/>
                    <a:pt x="58" y="4"/>
                    <a:pt x="58" y="5"/>
                  </a:cubicBezTo>
                  <a:cubicBezTo>
                    <a:pt x="58" y="6"/>
                    <a:pt x="59" y="7"/>
                    <a:pt x="61" y="7"/>
                  </a:cubicBezTo>
                  <a:cubicBezTo>
                    <a:pt x="66" y="6"/>
                    <a:pt x="66" y="6"/>
                    <a:pt x="66" y="6"/>
                  </a:cubicBezTo>
                  <a:cubicBezTo>
                    <a:pt x="41" y="42"/>
                    <a:pt x="41" y="42"/>
                    <a:pt x="41" y="42"/>
                  </a:cubicBezTo>
                  <a:cubicBezTo>
                    <a:pt x="28" y="34"/>
                    <a:pt x="28" y="34"/>
                    <a:pt x="28" y="34"/>
                  </a:cubicBezTo>
                  <a:cubicBezTo>
                    <a:pt x="27" y="33"/>
                    <a:pt x="26" y="34"/>
                    <a:pt x="25" y="35"/>
                  </a:cubicBezTo>
                  <a:cubicBezTo>
                    <a:pt x="5" y="65"/>
                    <a:pt x="5" y="65"/>
                    <a:pt x="5" y="65"/>
                  </a:cubicBezTo>
                  <a:cubicBezTo>
                    <a:pt x="5" y="2"/>
                    <a:pt x="5" y="2"/>
                    <a:pt x="5" y="2"/>
                  </a:cubicBezTo>
                  <a:cubicBezTo>
                    <a:pt x="5" y="1"/>
                    <a:pt x="4" y="0"/>
                    <a:pt x="2" y="0"/>
                  </a:cubicBezTo>
                  <a:cubicBezTo>
                    <a:pt x="1" y="0"/>
                    <a:pt x="0" y="1"/>
                    <a:pt x="0" y="2"/>
                  </a:cubicBezTo>
                  <a:cubicBezTo>
                    <a:pt x="0" y="72"/>
                    <a:pt x="0" y="72"/>
                    <a:pt x="0" y="72"/>
                  </a:cubicBezTo>
                  <a:cubicBezTo>
                    <a:pt x="0" y="72"/>
                    <a:pt x="0" y="72"/>
                    <a:pt x="0" y="72"/>
                  </a:cubicBezTo>
                  <a:cubicBezTo>
                    <a:pt x="0" y="72"/>
                    <a:pt x="0" y="72"/>
                    <a:pt x="0" y="72"/>
                  </a:cubicBezTo>
                  <a:cubicBezTo>
                    <a:pt x="0" y="72"/>
                    <a:pt x="0" y="72"/>
                    <a:pt x="0" y="72"/>
                  </a:cubicBezTo>
                  <a:cubicBezTo>
                    <a:pt x="0" y="73"/>
                    <a:pt x="0" y="73"/>
                    <a:pt x="0" y="73"/>
                  </a:cubicBezTo>
                  <a:cubicBezTo>
                    <a:pt x="0" y="73"/>
                    <a:pt x="0" y="73"/>
                    <a:pt x="0" y="73"/>
                  </a:cubicBezTo>
                  <a:cubicBezTo>
                    <a:pt x="0" y="73"/>
                    <a:pt x="0" y="73"/>
                    <a:pt x="0" y="73"/>
                  </a:cubicBezTo>
                  <a:cubicBezTo>
                    <a:pt x="0" y="73"/>
                    <a:pt x="0" y="73"/>
                    <a:pt x="0" y="73"/>
                  </a:cubicBezTo>
                  <a:cubicBezTo>
                    <a:pt x="0" y="74"/>
                    <a:pt x="0" y="74"/>
                    <a:pt x="0" y="74"/>
                  </a:cubicBezTo>
                  <a:cubicBezTo>
                    <a:pt x="0" y="74"/>
                    <a:pt x="0" y="74"/>
                    <a:pt x="0" y="74"/>
                  </a:cubicBezTo>
                  <a:cubicBezTo>
                    <a:pt x="1" y="74"/>
                    <a:pt x="1" y="74"/>
                    <a:pt x="1" y="74"/>
                  </a:cubicBezTo>
                  <a:cubicBezTo>
                    <a:pt x="1" y="74"/>
                    <a:pt x="1" y="74"/>
                    <a:pt x="1" y="74"/>
                  </a:cubicBezTo>
                  <a:cubicBezTo>
                    <a:pt x="1" y="74"/>
                    <a:pt x="1" y="74"/>
                    <a:pt x="1" y="74"/>
                  </a:cubicBezTo>
                  <a:cubicBezTo>
                    <a:pt x="1" y="74"/>
                    <a:pt x="1" y="74"/>
                    <a:pt x="1" y="74"/>
                  </a:cubicBezTo>
                  <a:cubicBezTo>
                    <a:pt x="1" y="74"/>
                    <a:pt x="1" y="74"/>
                    <a:pt x="1" y="74"/>
                  </a:cubicBezTo>
                  <a:cubicBezTo>
                    <a:pt x="1" y="74"/>
                    <a:pt x="1" y="74"/>
                    <a:pt x="1" y="75"/>
                  </a:cubicBezTo>
                  <a:cubicBezTo>
                    <a:pt x="1" y="75"/>
                    <a:pt x="1" y="75"/>
                    <a:pt x="1" y="75"/>
                  </a:cubicBezTo>
                  <a:cubicBezTo>
                    <a:pt x="2" y="75"/>
                    <a:pt x="2" y="75"/>
                    <a:pt x="2" y="75"/>
                  </a:cubicBezTo>
                  <a:cubicBezTo>
                    <a:pt x="2" y="75"/>
                    <a:pt x="2" y="75"/>
                    <a:pt x="2" y="75"/>
                  </a:cubicBezTo>
                  <a:cubicBezTo>
                    <a:pt x="2" y="75"/>
                    <a:pt x="2" y="75"/>
                    <a:pt x="2" y="75"/>
                  </a:cubicBezTo>
                  <a:cubicBezTo>
                    <a:pt x="2" y="75"/>
                    <a:pt x="2" y="75"/>
                    <a:pt x="2" y="75"/>
                  </a:cubicBezTo>
                  <a:cubicBezTo>
                    <a:pt x="2" y="75"/>
                    <a:pt x="2" y="75"/>
                    <a:pt x="2" y="75"/>
                  </a:cubicBezTo>
                  <a:cubicBezTo>
                    <a:pt x="73" y="75"/>
                    <a:pt x="73" y="75"/>
                    <a:pt x="73" y="75"/>
                  </a:cubicBezTo>
                  <a:cubicBezTo>
                    <a:pt x="74" y="75"/>
                    <a:pt x="75" y="74"/>
                    <a:pt x="75" y="74"/>
                  </a:cubicBezTo>
                  <a:cubicBezTo>
                    <a:pt x="76" y="73"/>
                    <a:pt x="76" y="73"/>
                    <a:pt x="76" y="72"/>
                  </a:cubicBezTo>
                  <a:cubicBezTo>
                    <a:pt x="76" y="23"/>
                    <a:pt x="76" y="23"/>
                    <a:pt x="76" y="23"/>
                  </a:cubicBezTo>
                  <a:cubicBezTo>
                    <a:pt x="76" y="22"/>
                    <a:pt x="75" y="22"/>
                    <a:pt x="74" y="22"/>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grpSp>
      <p:grpSp>
        <p:nvGrpSpPr>
          <p:cNvPr id="66" name="Group 51"/>
          <p:cNvGrpSpPr/>
          <p:nvPr/>
        </p:nvGrpSpPr>
        <p:grpSpPr>
          <a:xfrm>
            <a:off x="10752255" y="8303825"/>
            <a:ext cx="628414" cy="971184"/>
            <a:chOff x="5403850" y="3486150"/>
            <a:chExt cx="139700" cy="215900"/>
          </a:xfrm>
          <a:solidFill>
            <a:schemeClr val="bg1"/>
          </a:solidFill>
        </p:grpSpPr>
        <p:sp>
          <p:nvSpPr>
            <p:cNvPr id="67" name="Freeform 154"/>
            <p:cNvSpPr>
              <a:spLocks/>
            </p:cNvSpPr>
            <p:nvPr/>
          </p:nvSpPr>
          <p:spPr bwMode="auto">
            <a:xfrm>
              <a:off x="5438775" y="3522663"/>
              <a:ext cx="69850" cy="155575"/>
            </a:xfrm>
            <a:custGeom>
              <a:avLst/>
              <a:gdLst/>
              <a:ahLst/>
              <a:cxnLst>
                <a:cxn ang="0">
                  <a:pos x="17" y="44"/>
                </a:cxn>
                <a:cxn ang="0">
                  <a:pos x="16" y="47"/>
                </a:cxn>
                <a:cxn ang="0">
                  <a:pos x="22" y="57"/>
                </a:cxn>
                <a:cxn ang="0">
                  <a:pos x="5" y="57"/>
                </a:cxn>
                <a:cxn ang="0">
                  <a:pos x="15" y="40"/>
                </a:cxn>
                <a:cxn ang="0">
                  <a:pos x="15" y="39"/>
                </a:cxn>
                <a:cxn ang="0">
                  <a:pos x="15" y="39"/>
                </a:cxn>
                <a:cxn ang="0">
                  <a:pos x="15" y="16"/>
                </a:cxn>
                <a:cxn ang="0">
                  <a:pos x="24" y="2"/>
                </a:cxn>
                <a:cxn ang="0">
                  <a:pos x="24" y="1"/>
                </a:cxn>
                <a:cxn ang="0">
                  <a:pos x="22" y="0"/>
                </a:cxn>
                <a:cxn ang="0">
                  <a:pos x="5" y="0"/>
                </a:cxn>
                <a:cxn ang="0">
                  <a:pos x="4" y="1"/>
                </a:cxn>
                <a:cxn ang="0">
                  <a:pos x="4" y="2"/>
                </a:cxn>
                <a:cxn ang="0">
                  <a:pos x="8" y="10"/>
                </a:cxn>
                <a:cxn ang="0">
                  <a:pos x="11" y="11"/>
                </a:cxn>
                <a:cxn ang="0">
                  <a:pos x="11" y="9"/>
                </a:cxn>
                <a:cxn ang="0">
                  <a:pos x="8" y="3"/>
                </a:cxn>
                <a:cxn ang="0">
                  <a:pos x="19" y="3"/>
                </a:cxn>
                <a:cxn ang="0">
                  <a:pos x="12" y="15"/>
                </a:cxn>
                <a:cxn ang="0">
                  <a:pos x="12" y="15"/>
                </a:cxn>
                <a:cxn ang="0">
                  <a:pos x="12" y="15"/>
                </a:cxn>
                <a:cxn ang="0">
                  <a:pos x="12" y="15"/>
                </a:cxn>
                <a:cxn ang="0">
                  <a:pos x="12" y="16"/>
                </a:cxn>
                <a:cxn ang="0">
                  <a:pos x="12" y="16"/>
                </a:cxn>
                <a:cxn ang="0">
                  <a:pos x="12" y="16"/>
                </a:cxn>
                <a:cxn ang="0">
                  <a:pos x="12" y="39"/>
                </a:cxn>
                <a:cxn ang="0">
                  <a:pos x="12" y="39"/>
                </a:cxn>
                <a:cxn ang="0">
                  <a:pos x="1" y="58"/>
                </a:cxn>
                <a:cxn ang="0">
                  <a:pos x="1" y="60"/>
                </a:cxn>
                <a:cxn ang="0">
                  <a:pos x="2" y="61"/>
                </a:cxn>
                <a:cxn ang="0">
                  <a:pos x="25" y="61"/>
                </a:cxn>
                <a:cxn ang="0">
                  <a:pos x="27" y="60"/>
                </a:cxn>
                <a:cxn ang="0">
                  <a:pos x="27" y="58"/>
                </a:cxn>
                <a:cxn ang="0">
                  <a:pos x="19" y="45"/>
                </a:cxn>
                <a:cxn ang="0">
                  <a:pos x="17" y="44"/>
                </a:cxn>
              </a:cxnLst>
              <a:rect l="0" t="0" r="r" b="b"/>
              <a:pathLst>
                <a:path w="27" h="61">
                  <a:moveTo>
                    <a:pt x="17" y="44"/>
                  </a:moveTo>
                  <a:cubicBezTo>
                    <a:pt x="16" y="45"/>
                    <a:pt x="16" y="46"/>
                    <a:pt x="16" y="47"/>
                  </a:cubicBezTo>
                  <a:cubicBezTo>
                    <a:pt x="22" y="57"/>
                    <a:pt x="22" y="57"/>
                    <a:pt x="22" y="57"/>
                  </a:cubicBezTo>
                  <a:cubicBezTo>
                    <a:pt x="5" y="57"/>
                    <a:pt x="5" y="57"/>
                    <a:pt x="5" y="57"/>
                  </a:cubicBezTo>
                  <a:cubicBezTo>
                    <a:pt x="15" y="40"/>
                    <a:pt x="15" y="40"/>
                    <a:pt x="15" y="40"/>
                  </a:cubicBezTo>
                  <a:cubicBezTo>
                    <a:pt x="15" y="40"/>
                    <a:pt x="15" y="40"/>
                    <a:pt x="15" y="39"/>
                  </a:cubicBezTo>
                  <a:cubicBezTo>
                    <a:pt x="15" y="39"/>
                    <a:pt x="15" y="39"/>
                    <a:pt x="15" y="39"/>
                  </a:cubicBezTo>
                  <a:cubicBezTo>
                    <a:pt x="15" y="16"/>
                    <a:pt x="15" y="16"/>
                    <a:pt x="15" y="16"/>
                  </a:cubicBezTo>
                  <a:cubicBezTo>
                    <a:pt x="24" y="2"/>
                    <a:pt x="24" y="2"/>
                    <a:pt x="24" y="2"/>
                  </a:cubicBezTo>
                  <a:cubicBezTo>
                    <a:pt x="24" y="2"/>
                    <a:pt x="24" y="1"/>
                    <a:pt x="24" y="1"/>
                  </a:cubicBezTo>
                  <a:cubicBezTo>
                    <a:pt x="23" y="0"/>
                    <a:pt x="23" y="0"/>
                    <a:pt x="22" y="0"/>
                  </a:cubicBezTo>
                  <a:cubicBezTo>
                    <a:pt x="5" y="0"/>
                    <a:pt x="5" y="0"/>
                    <a:pt x="5" y="0"/>
                  </a:cubicBezTo>
                  <a:cubicBezTo>
                    <a:pt x="5" y="0"/>
                    <a:pt x="4" y="0"/>
                    <a:pt x="4" y="1"/>
                  </a:cubicBezTo>
                  <a:cubicBezTo>
                    <a:pt x="3" y="1"/>
                    <a:pt x="3" y="2"/>
                    <a:pt x="4" y="2"/>
                  </a:cubicBezTo>
                  <a:cubicBezTo>
                    <a:pt x="8" y="10"/>
                    <a:pt x="8" y="10"/>
                    <a:pt x="8" y="10"/>
                  </a:cubicBezTo>
                  <a:cubicBezTo>
                    <a:pt x="9" y="11"/>
                    <a:pt x="10" y="12"/>
                    <a:pt x="11" y="11"/>
                  </a:cubicBezTo>
                  <a:cubicBezTo>
                    <a:pt x="12" y="11"/>
                    <a:pt x="12" y="9"/>
                    <a:pt x="11" y="9"/>
                  </a:cubicBezTo>
                  <a:cubicBezTo>
                    <a:pt x="8" y="3"/>
                    <a:pt x="8" y="3"/>
                    <a:pt x="8" y="3"/>
                  </a:cubicBezTo>
                  <a:cubicBezTo>
                    <a:pt x="19" y="3"/>
                    <a:pt x="19" y="3"/>
                    <a:pt x="19" y="3"/>
                  </a:cubicBezTo>
                  <a:cubicBezTo>
                    <a:pt x="12" y="15"/>
                    <a:pt x="12" y="15"/>
                    <a:pt x="12" y="15"/>
                  </a:cubicBezTo>
                  <a:cubicBezTo>
                    <a:pt x="12" y="15"/>
                    <a:pt x="12" y="15"/>
                    <a:pt x="12" y="15"/>
                  </a:cubicBezTo>
                  <a:cubicBezTo>
                    <a:pt x="12" y="15"/>
                    <a:pt x="12" y="15"/>
                    <a:pt x="12" y="15"/>
                  </a:cubicBezTo>
                  <a:cubicBezTo>
                    <a:pt x="12" y="15"/>
                    <a:pt x="12" y="15"/>
                    <a:pt x="12" y="15"/>
                  </a:cubicBezTo>
                  <a:cubicBezTo>
                    <a:pt x="12" y="16"/>
                    <a:pt x="12" y="16"/>
                    <a:pt x="12" y="16"/>
                  </a:cubicBezTo>
                  <a:cubicBezTo>
                    <a:pt x="12" y="16"/>
                    <a:pt x="12" y="16"/>
                    <a:pt x="12" y="16"/>
                  </a:cubicBezTo>
                  <a:cubicBezTo>
                    <a:pt x="12" y="16"/>
                    <a:pt x="12" y="16"/>
                    <a:pt x="12" y="16"/>
                  </a:cubicBezTo>
                  <a:cubicBezTo>
                    <a:pt x="12" y="39"/>
                    <a:pt x="12" y="39"/>
                    <a:pt x="12" y="39"/>
                  </a:cubicBezTo>
                  <a:cubicBezTo>
                    <a:pt x="12" y="39"/>
                    <a:pt x="12" y="39"/>
                    <a:pt x="12" y="39"/>
                  </a:cubicBezTo>
                  <a:cubicBezTo>
                    <a:pt x="1" y="58"/>
                    <a:pt x="1" y="58"/>
                    <a:pt x="1" y="58"/>
                  </a:cubicBezTo>
                  <a:cubicBezTo>
                    <a:pt x="0" y="59"/>
                    <a:pt x="0" y="60"/>
                    <a:pt x="1" y="60"/>
                  </a:cubicBezTo>
                  <a:cubicBezTo>
                    <a:pt x="1" y="61"/>
                    <a:pt x="1" y="61"/>
                    <a:pt x="2" y="61"/>
                  </a:cubicBezTo>
                  <a:cubicBezTo>
                    <a:pt x="25" y="61"/>
                    <a:pt x="25" y="61"/>
                    <a:pt x="25" y="61"/>
                  </a:cubicBezTo>
                  <a:cubicBezTo>
                    <a:pt x="26" y="61"/>
                    <a:pt x="26" y="61"/>
                    <a:pt x="27" y="60"/>
                  </a:cubicBezTo>
                  <a:cubicBezTo>
                    <a:pt x="27" y="60"/>
                    <a:pt x="27" y="59"/>
                    <a:pt x="27" y="58"/>
                  </a:cubicBezTo>
                  <a:cubicBezTo>
                    <a:pt x="19" y="45"/>
                    <a:pt x="19" y="45"/>
                    <a:pt x="19" y="45"/>
                  </a:cubicBezTo>
                  <a:cubicBezTo>
                    <a:pt x="19" y="44"/>
                    <a:pt x="18" y="44"/>
                    <a:pt x="17" y="44"/>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68" name="Freeform 155"/>
            <p:cNvSpPr>
              <a:spLocks noEditPoints="1"/>
            </p:cNvSpPr>
            <p:nvPr/>
          </p:nvSpPr>
          <p:spPr bwMode="auto">
            <a:xfrm>
              <a:off x="5403850" y="3486150"/>
              <a:ext cx="139700" cy="215900"/>
            </a:xfrm>
            <a:custGeom>
              <a:avLst/>
              <a:gdLst/>
              <a:ahLst/>
              <a:cxnLst>
                <a:cxn ang="0">
                  <a:pos x="43" y="58"/>
                </a:cxn>
                <a:cxn ang="0">
                  <a:pos x="38" y="49"/>
                </a:cxn>
                <a:cxn ang="0">
                  <a:pos x="38" y="35"/>
                </a:cxn>
                <a:cxn ang="0">
                  <a:pos x="43" y="26"/>
                </a:cxn>
                <a:cxn ang="0">
                  <a:pos x="54" y="8"/>
                </a:cxn>
                <a:cxn ang="0">
                  <a:pos x="55" y="5"/>
                </a:cxn>
                <a:cxn ang="0">
                  <a:pos x="49" y="0"/>
                </a:cxn>
                <a:cxn ang="0">
                  <a:pos x="49" y="0"/>
                </a:cxn>
                <a:cxn ang="0">
                  <a:pos x="39" y="0"/>
                </a:cxn>
                <a:cxn ang="0">
                  <a:pos x="28" y="0"/>
                </a:cxn>
                <a:cxn ang="0">
                  <a:pos x="6" y="0"/>
                </a:cxn>
                <a:cxn ang="0">
                  <a:pos x="1" y="2"/>
                </a:cxn>
                <a:cxn ang="0">
                  <a:pos x="1" y="8"/>
                </a:cxn>
                <a:cxn ang="0">
                  <a:pos x="12" y="26"/>
                </a:cxn>
                <a:cxn ang="0">
                  <a:pos x="17" y="35"/>
                </a:cxn>
                <a:cxn ang="0">
                  <a:pos x="17" y="49"/>
                </a:cxn>
                <a:cxn ang="0">
                  <a:pos x="12" y="58"/>
                </a:cxn>
                <a:cxn ang="0">
                  <a:pos x="1" y="76"/>
                </a:cxn>
                <a:cxn ang="0">
                  <a:pos x="1" y="82"/>
                </a:cxn>
                <a:cxn ang="0">
                  <a:pos x="6" y="84"/>
                </a:cxn>
                <a:cxn ang="0">
                  <a:pos x="16" y="84"/>
                </a:cxn>
                <a:cxn ang="0">
                  <a:pos x="28" y="84"/>
                </a:cxn>
                <a:cxn ang="0">
                  <a:pos x="49" y="84"/>
                </a:cxn>
                <a:cxn ang="0">
                  <a:pos x="54" y="82"/>
                </a:cxn>
                <a:cxn ang="0">
                  <a:pos x="54" y="76"/>
                </a:cxn>
                <a:cxn ang="0">
                  <a:pos x="43" y="58"/>
                </a:cxn>
                <a:cxn ang="0">
                  <a:pos x="28" y="79"/>
                </a:cxn>
                <a:cxn ang="0">
                  <a:pos x="16" y="79"/>
                </a:cxn>
                <a:cxn ang="0">
                  <a:pos x="6" y="79"/>
                </a:cxn>
                <a:cxn ang="0">
                  <a:pos x="17" y="61"/>
                </a:cxn>
                <a:cxn ang="0">
                  <a:pos x="23" y="50"/>
                </a:cxn>
                <a:cxn ang="0">
                  <a:pos x="23" y="34"/>
                </a:cxn>
                <a:cxn ang="0">
                  <a:pos x="17" y="24"/>
                </a:cxn>
                <a:cxn ang="0">
                  <a:pos x="6" y="5"/>
                </a:cxn>
                <a:cxn ang="0">
                  <a:pos x="28" y="5"/>
                </a:cxn>
                <a:cxn ang="0">
                  <a:pos x="39" y="5"/>
                </a:cxn>
                <a:cxn ang="0">
                  <a:pos x="49" y="5"/>
                </a:cxn>
                <a:cxn ang="0">
                  <a:pos x="38" y="24"/>
                </a:cxn>
                <a:cxn ang="0">
                  <a:pos x="33" y="34"/>
                </a:cxn>
                <a:cxn ang="0">
                  <a:pos x="33" y="50"/>
                </a:cxn>
                <a:cxn ang="0">
                  <a:pos x="38" y="61"/>
                </a:cxn>
                <a:cxn ang="0">
                  <a:pos x="49" y="79"/>
                </a:cxn>
                <a:cxn ang="0">
                  <a:pos x="28" y="79"/>
                </a:cxn>
              </a:cxnLst>
              <a:rect l="0" t="0" r="r" b="b"/>
              <a:pathLst>
                <a:path w="55" h="84">
                  <a:moveTo>
                    <a:pt x="43" y="58"/>
                  </a:moveTo>
                  <a:cubicBezTo>
                    <a:pt x="38" y="49"/>
                    <a:pt x="38" y="49"/>
                    <a:pt x="38" y="49"/>
                  </a:cubicBezTo>
                  <a:cubicBezTo>
                    <a:pt x="38" y="35"/>
                    <a:pt x="38" y="35"/>
                    <a:pt x="38" y="35"/>
                  </a:cubicBezTo>
                  <a:cubicBezTo>
                    <a:pt x="43" y="26"/>
                    <a:pt x="43" y="26"/>
                    <a:pt x="43" y="26"/>
                  </a:cubicBezTo>
                  <a:cubicBezTo>
                    <a:pt x="54" y="8"/>
                    <a:pt x="54" y="8"/>
                    <a:pt x="54" y="8"/>
                  </a:cubicBezTo>
                  <a:cubicBezTo>
                    <a:pt x="54" y="7"/>
                    <a:pt x="55" y="6"/>
                    <a:pt x="55" y="5"/>
                  </a:cubicBezTo>
                  <a:cubicBezTo>
                    <a:pt x="55" y="2"/>
                    <a:pt x="52" y="0"/>
                    <a:pt x="49" y="0"/>
                  </a:cubicBezTo>
                  <a:cubicBezTo>
                    <a:pt x="49" y="0"/>
                    <a:pt x="49" y="0"/>
                    <a:pt x="49" y="0"/>
                  </a:cubicBezTo>
                  <a:cubicBezTo>
                    <a:pt x="39" y="0"/>
                    <a:pt x="39" y="0"/>
                    <a:pt x="39" y="0"/>
                  </a:cubicBezTo>
                  <a:cubicBezTo>
                    <a:pt x="28" y="0"/>
                    <a:pt x="28" y="0"/>
                    <a:pt x="28" y="0"/>
                  </a:cubicBezTo>
                  <a:cubicBezTo>
                    <a:pt x="6" y="0"/>
                    <a:pt x="6" y="0"/>
                    <a:pt x="6" y="0"/>
                  </a:cubicBezTo>
                  <a:cubicBezTo>
                    <a:pt x="4" y="0"/>
                    <a:pt x="2" y="1"/>
                    <a:pt x="1" y="2"/>
                  </a:cubicBezTo>
                  <a:cubicBezTo>
                    <a:pt x="0" y="4"/>
                    <a:pt x="0" y="6"/>
                    <a:pt x="1" y="8"/>
                  </a:cubicBezTo>
                  <a:cubicBezTo>
                    <a:pt x="12" y="26"/>
                    <a:pt x="12" y="26"/>
                    <a:pt x="12" y="26"/>
                  </a:cubicBezTo>
                  <a:cubicBezTo>
                    <a:pt x="17" y="35"/>
                    <a:pt x="17" y="35"/>
                    <a:pt x="17" y="35"/>
                  </a:cubicBezTo>
                  <a:cubicBezTo>
                    <a:pt x="17" y="49"/>
                    <a:pt x="17" y="49"/>
                    <a:pt x="17" y="49"/>
                  </a:cubicBezTo>
                  <a:cubicBezTo>
                    <a:pt x="12" y="58"/>
                    <a:pt x="12" y="58"/>
                    <a:pt x="12" y="58"/>
                  </a:cubicBezTo>
                  <a:cubicBezTo>
                    <a:pt x="1" y="76"/>
                    <a:pt x="1" y="76"/>
                    <a:pt x="1" y="76"/>
                  </a:cubicBezTo>
                  <a:cubicBezTo>
                    <a:pt x="0" y="78"/>
                    <a:pt x="0" y="80"/>
                    <a:pt x="1" y="82"/>
                  </a:cubicBezTo>
                  <a:cubicBezTo>
                    <a:pt x="2" y="83"/>
                    <a:pt x="4" y="84"/>
                    <a:pt x="6" y="84"/>
                  </a:cubicBezTo>
                  <a:cubicBezTo>
                    <a:pt x="16" y="84"/>
                    <a:pt x="16" y="84"/>
                    <a:pt x="16" y="84"/>
                  </a:cubicBezTo>
                  <a:cubicBezTo>
                    <a:pt x="28" y="84"/>
                    <a:pt x="28" y="84"/>
                    <a:pt x="28" y="84"/>
                  </a:cubicBezTo>
                  <a:cubicBezTo>
                    <a:pt x="49" y="84"/>
                    <a:pt x="49" y="84"/>
                    <a:pt x="49" y="84"/>
                  </a:cubicBezTo>
                  <a:cubicBezTo>
                    <a:pt x="51" y="84"/>
                    <a:pt x="53" y="83"/>
                    <a:pt x="54" y="82"/>
                  </a:cubicBezTo>
                  <a:cubicBezTo>
                    <a:pt x="55" y="80"/>
                    <a:pt x="55" y="78"/>
                    <a:pt x="54" y="76"/>
                  </a:cubicBezTo>
                  <a:lnTo>
                    <a:pt x="43" y="58"/>
                  </a:lnTo>
                  <a:close/>
                  <a:moveTo>
                    <a:pt x="28" y="79"/>
                  </a:moveTo>
                  <a:cubicBezTo>
                    <a:pt x="16" y="79"/>
                    <a:pt x="16" y="79"/>
                    <a:pt x="16" y="79"/>
                  </a:cubicBezTo>
                  <a:cubicBezTo>
                    <a:pt x="6" y="79"/>
                    <a:pt x="6" y="79"/>
                    <a:pt x="6" y="79"/>
                  </a:cubicBezTo>
                  <a:cubicBezTo>
                    <a:pt x="17" y="61"/>
                    <a:pt x="17" y="61"/>
                    <a:pt x="17" y="61"/>
                  </a:cubicBezTo>
                  <a:cubicBezTo>
                    <a:pt x="23" y="50"/>
                    <a:pt x="23" y="50"/>
                    <a:pt x="23" y="50"/>
                  </a:cubicBezTo>
                  <a:cubicBezTo>
                    <a:pt x="23" y="34"/>
                    <a:pt x="23" y="34"/>
                    <a:pt x="23" y="34"/>
                  </a:cubicBezTo>
                  <a:cubicBezTo>
                    <a:pt x="17" y="24"/>
                    <a:pt x="17" y="24"/>
                    <a:pt x="17" y="24"/>
                  </a:cubicBezTo>
                  <a:cubicBezTo>
                    <a:pt x="6" y="5"/>
                    <a:pt x="6" y="5"/>
                    <a:pt x="6" y="5"/>
                  </a:cubicBezTo>
                  <a:cubicBezTo>
                    <a:pt x="28" y="5"/>
                    <a:pt x="28" y="5"/>
                    <a:pt x="28" y="5"/>
                  </a:cubicBezTo>
                  <a:cubicBezTo>
                    <a:pt x="39" y="5"/>
                    <a:pt x="39" y="5"/>
                    <a:pt x="39" y="5"/>
                  </a:cubicBezTo>
                  <a:cubicBezTo>
                    <a:pt x="49" y="5"/>
                    <a:pt x="49" y="5"/>
                    <a:pt x="49" y="5"/>
                  </a:cubicBezTo>
                  <a:cubicBezTo>
                    <a:pt x="38" y="24"/>
                    <a:pt x="38" y="24"/>
                    <a:pt x="38" y="24"/>
                  </a:cubicBezTo>
                  <a:cubicBezTo>
                    <a:pt x="33" y="34"/>
                    <a:pt x="33" y="34"/>
                    <a:pt x="33" y="34"/>
                  </a:cubicBezTo>
                  <a:cubicBezTo>
                    <a:pt x="33" y="50"/>
                    <a:pt x="33" y="50"/>
                    <a:pt x="33" y="50"/>
                  </a:cubicBezTo>
                  <a:cubicBezTo>
                    <a:pt x="38" y="61"/>
                    <a:pt x="38" y="61"/>
                    <a:pt x="38" y="61"/>
                  </a:cubicBezTo>
                  <a:cubicBezTo>
                    <a:pt x="49" y="79"/>
                    <a:pt x="49" y="79"/>
                    <a:pt x="49" y="79"/>
                  </a:cubicBezTo>
                  <a:lnTo>
                    <a:pt x="28" y="79"/>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grpSp>
      <p:grpSp>
        <p:nvGrpSpPr>
          <p:cNvPr id="69" name="Group 33"/>
          <p:cNvGrpSpPr/>
          <p:nvPr/>
        </p:nvGrpSpPr>
        <p:grpSpPr>
          <a:xfrm>
            <a:off x="12862355" y="6106856"/>
            <a:ext cx="904542" cy="911140"/>
            <a:chOff x="1905000" y="3457575"/>
            <a:chExt cx="217488" cy="219075"/>
          </a:xfrm>
          <a:solidFill>
            <a:schemeClr val="bg1"/>
          </a:solidFill>
        </p:grpSpPr>
        <p:sp>
          <p:nvSpPr>
            <p:cNvPr id="70" name="Freeform 44"/>
            <p:cNvSpPr>
              <a:spLocks noEditPoints="1"/>
            </p:cNvSpPr>
            <p:nvPr/>
          </p:nvSpPr>
          <p:spPr bwMode="auto">
            <a:xfrm>
              <a:off x="1905000" y="3457575"/>
              <a:ext cx="217488" cy="219075"/>
            </a:xfrm>
            <a:custGeom>
              <a:avLst/>
              <a:gdLst/>
              <a:ahLst/>
              <a:cxnLst>
                <a:cxn ang="0">
                  <a:pos x="76" y="9"/>
                </a:cxn>
                <a:cxn ang="0">
                  <a:pos x="53" y="0"/>
                </a:cxn>
                <a:cxn ang="0">
                  <a:pos x="30" y="9"/>
                </a:cxn>
                <a:cxn ang="0">
                  <a:pos x="21" y="32"/>
                </a:cxn>
                <a:cxn ang="0">
                  <a:pos x="25" y="48"/>
                </a:cxn>
                <a:cxn ang="0">
                  <a:pos x="1" y="73"/>
                </a:cxn>
                <a:cxn ang="0">
                  <a:pos x="0" y="75"/>
                </a:cxn>
                <a:cxn ang="0">
                  <a:pos x="1" y="77"/>
                </a:cxn>
                <a:cxn ang="0">
                  <a:pos x="8" y="85"/>
                </a:cxn>
                <a:cxn ang="0">
                  <a:pos x="10" y="85"/>
                </a:cxn>
                <a:cxn ang="0">
                  <a:pos x="12" y="85"/>
                </a:cxn>
                <a:cxn ang="0">
                  <a:pos x="37" y="60"/>
                </a:cxn>
                <a:cxn ang="0">
                  <a:pos x="53" y="64"/>
                </a:cxn>
                <a:cxn ang="0">
                  <a:pos x="76" y="55"/>
                </a:cxn>
                <a:cxn ang="0">
                  <a:pos x="85" y="32"/>
                </a:cxn>
                <a:cxn ang="0">
                  <a:pos x="76" y="9"/>
                </a:cxn>
                <a:cxn ang="0">
                  <a:pos x="10" y="79"/>
                </a:cxn>
                <a:cxn ang="0">
                  <a:pos x="6" y="75"/>
                </a:cxn>
                <a:cxn ang="0">
                  <a:pos x="28" y="53"/>
                </a:cxn>
                <a:cxn ang="0">
                  <a:pos x="30" y="55"/>
                </a:cxn>
                <a:cxn ang="0">
                  <a:pos x="32" y="57"/>
                </a:cxn>
                <a:cxn ang="0">
                  <a:pos x="10" y="79"/>
                </a:cxn>
                <a:cxn ang="0">
                  <a:pos x="72" y="51"/>
                </a:cxn>
                <a:cxn ang="0">
                  <a:pos x="53" y="59"/>
                </a:cxn>
                <a:cxn ang="0">
                  <a:pos x="34" y="51"/>
                </a:cxn>
                <a:cxn ang="0">
                  <a:pos x="26" y="32"/>
                </a:cxn>
                <a:cxn ang="0">
                  <a:pos x="34" y="13"/>
                </a:cxn>
                <a:cxn ang="0">
                  <a:pos x="53" y="5"/>
                </a:cxn>
                <a:cxn ang="0">
                  <a:pos x="72" y="13"/>
                </a:cxn>
                <a:cxn ang="0">
                  <a:pos x="80" y="32"/>
                </a:cxn>
                <a:cxn ang="0">
                  <a:pos x="72" y="51"/>
                </a:cxn>
              </a:cxnLst>
              <a:rect l="0" t="0" r="r" b="b"/>
              <a:pathLst>
                <a:path w="85" h="85">
                  <a:moveTo>
                    <a:pt x="76" y="9"/>
                  </a:moveTo>
                  <a:cubicBezTo>
                    <a:pt x="70" y="3"/>
                    <a:pt x="62" y="0"/>
                    <a:pt x="53" y="0"/>
                  </a:cubicBezTo>
                  <a:cubicBezTo>
                    <a:pt x="44" y="0"/>
                    <a:pt x="36" y="3"/>
                    <a:pt x="30" y="9"/>
                  </a:cubicBezTo>
                  <a:cubicBezTo>
                    <a:pt x="24" y="15"/>
                    <a:pt x="21" y="23"/>
                    <a:pt x="21" y="32"/>
                  </a:cubicBezTo>
                  <a:cubicBezTo>
                    <a:pt x="21" y="38"/>
                    <a:pt x="22" y="43"/>
                    <a:pt x="25" y="48"/>
                  </a:cubicBezTo>
                  <a:cubicBezTo>
                    <a:pt x="1" y="73"/>
                    <a:pt x="1" y="73"/>
                    <a:pt x="1" y="73"/>
                  </a:cubicBezTo>
                  <a:cubicBezTo>
                    <a:pt x="0" y="74"/>
                    <a:pt x="0" y="74"/>
                    <a:pt x="0" y="75"/>
                  </a:cubicBezTo>
                  <a:cubicBezTo>
                    <a:pt x="0" y="76"/>
                    <a:pt x="0" y="76"/>
                    <a:pt x="1" y="77"/>
                  </a:cubicBezTo>
                  <a:cubicBezTo>
                    <a:pt x="8" y="85"/>
                    <a:pt x="8" y="85"/>
                    <a:pt x="8" y="85"/>
                  </a:cubicBezTo>
                  <a:cubicBezTo>
                    <a:pt x="9" y="85"/>
                    <a:pt x="9" y="85"/>
                    <a:pt x="10" y="85"/>
                  </a:cubicBezTo>
                  <a:cubicBezTo>
                    <a:pt x="11" y="85"/>
                    <a:pt x="12" y="85"/>
                    <a:pt x="12" y="85"/>
                  </a:cubicBezTo>
                  <a:cubicBezTo>
                    <a:pt x="37" y="60"/>
                    <a:pt x="37" y="60"/>
                    <a:pt x="37" y="60"/>
                  </a:cubicBezTo>
                  <a:cubicBezTo>
                    <a:pt x="42" y="63"/>
                    <a:pt x="47" y="64"/>
                    <a:pt x="53" y="64"/>
                  </a:cubicBezTo>
                  <a:cubicBezTo>
                    <a:pt x="62" y="64"/>
                    <a:pt x="70" y="61"/>
                    <a:pt x="76" y="55"/>
                  </a:cubicBezTo>
                  <a:cubicBezTo>
                    <a:pt x="82" y="49"/>
                    <a:pt x="85" y="41"/>
                    <a:pt x="85" y="32"/>
                  </a:cubicBezTo>
                  <a:cubicBezTo>
                    <a:pt x="85" y="23"/>
                    <a:pt x="82" y="15"/>
                    <a:pt x="76" y="9"/>
                  </a:cubicBezTo>
                  <a:close/>
                  <a:moveTo>
                    <a:pt x="10" y="79"/>
                  </a:moveTo>
                  <a:cubicBezTo>
                    <a:pt x="6" y="75"/>
                    <a:pt x="6" y="75"/>
                    <a:pt x="6" y="75"/>
                  </a:cubicBezTo>
                  <a:cubicBezTo>
                    <a:pt x="28" y="53"/>
                    <a:pt x="28" y="53"/>
                    <a:pt x="28" y="53"/>
                  </a:cubicBezTo>
                  <a:cubicBezTo>
                    <a:pt x="29" y="53"/>
                    <a:pt x="30" y="54"/>
                    <a:pt x="30" y="55"/>
                  </a:cubicBezTo>
                  <a:cubicBezTo>
                    <a:pt x="31" y="56"/>
                    <a:pt x="32" y="56"/>
                    <a:pt x="32" y="57"/>
                  </a:cubicBezTo>
                  <a:lnTo>
                    <a:pt x="10" y="79"/>
                  </a:lnTo>
                  <a:close/>
                  <a:moveTo>
                    <a:pt x="72" y="51"/>
                  </a:moveTo>
                  <a:cubicBezTo>
                    <a:pt x="67" y="56"/>
                    <a:pt x="60" y="59"/>
                    <a:pt x="53" y="59"/>
                  </a:cubicBezTo>
                  <a:cubicBezTo>
                    <a:pt x="46" y="59"/>
                    <a:pt x="39" y="56"/>
                    <a:pt x="34" y="51"/>
                  </a:cubicBezTo>
                  <a:cubicBezTo>
                    <a:pt x="29" y="46"/>
                    <a:pt x="26" y="39"/>
                    <a:pt x="26" y="32"/>
                  </a:cubicBezTo>
                  <a:cubicBezTo>
                    <a:pt x="26" y="25"/>
                    <a:pt x="29" y="18"/>
                    <a:pt x="34" y="13"/>
                  </a:cubicBezTo>
                  <a:cubicBezTo>
                    <a:pt x="39" y="8"/>
                    <a:pt x="46" y="5"/>
                    <a:pt x="53" y="5"/>
                  </a:cubicBezTo>
                  <a:cubicBezTo>
                    <a:pt x="60" y="5"/>
                    <a:pt x="67" y="8"/>
                    <a:pt x="72" y="13"/>
                  </a:cubicBezTo>
                  <a:cubicBezTo>
                    <a:pt x="77" y="18"/>
                    <a:pt x="80" y="25"/>
                    <a:pt x="80" y="32"/>
                  </a:cubicBezTo>
                  <a:cubicBezTo>
                    <a:pt x="80" y="39"/>
                    <a:pt x="77" y="46"/>
                    <a:pt x="72" y="5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71" name="Freeform 45"/>
            <p:cNvSpPr>
              <a:spLocks/>
            </p:cNvSpPr>
            <p:nvPr/>
          </p:nvSpPr>
          <p:spPr bwMode="auto">
            <a:xfrm>
              <a:off x="1992313" y="3548063"/>
              <a:ext cx="107950" cy="50800"/>
            </a:xfrm>
            <a:custGeom>
              <a:avLst/>
              <a:gdLst/>
              <a:ahLst/>
              <a:cxnLst>
                <a:cxn ang="0">
                  <a:pos x="40" y="0"/>
                </a:cxn>
                <a:cxn ang="0">
                  <a:pos x="38" y="2"/>
                </a:cxn>
                <a:cxn ang="0">
                  <a:pos x="33" y="11"/>
                </a:cxn>
                <a:cxn ang="0">
                  <a:pos x="19" y="17"/>
                </a:cxn>
                <a:cxn ang="0">
                  <a:pos x="5" y="11"/>
                </a:cxn>
                <a:cxn ang="0">
                  <a:pos x="3" y="9"/>
                </a:cxn>
                <a:cxn ang="0">
                  <a:pos x="1" y="8"/>
                </a:cxn>
                <a:cxn ang="0">
                  <a:pos x="1" y="11"/>
                </a:cxn>
                <a:cxn ang="0">
                  <a:pos x="3" y="13"/>
                </a:cxn>
                <a:cxn ang="0">
                  <a:pos x="19" y="20"/>
                </a:cxn>
                <a:cxn ang="0">
                  <a:pos x="35" y="13"/>
                </a:cxn>
                <a:cxn ang="0">
                  <a:pos x="42" y="2"/>
                </a:cxn>
                <a:cxn ang="0">
                  <a:pos x="40" y="0"/>
                </a:cxn>
              </a:cxnLst>
              <a:rect l="0" t="0" r="r" b="b"/>
              <a:pathLst>
                <a:path w="42" h="20">
                  <a:moveTo>
                    <a:pt x="40" y="0"/>
                  </a:moveTo>
                  <a:cubicBezTo>
                    <a:pt x="39" y="0"/>
                    <a:pt x="38" y="1"/>
                    <a:pt x="38" y="2"/>
                  </a:cubicBezTo>
                  <a:cubicBezTo>
                    <a:pt x="37" y="5"/>
                    <a:pt x="35" y="8"/>
                    <a:pt x="33" y="11"/>
                  </a:cubicBezTo>
                  <a:cubicBezTo>
                    <a:pt x="29" y="15"/>
                    <a:pt x="24" y="17"/>
                    <a:pt x="19" y="17"/>
                  </a:cubicBezTo>
                  <a:cubicBezTo>
                    <a:pt x="14" y="17"/>
                    <a:pt x="9" y="15"/>
                    <a:pt x="5" y="11"/>
                  </a:cubicBezTo>
                  <a:cubicBezTo>
                    <a:pt x="5" y="10"/>
                    <a:pt x="4" y="9"/>
                    <a:pt x="3" y="9"/>
                  </a:cubicBezTo>
                  <a:cubicBezTo>
                    <a:pt x="3" y="8"/>
                    <a:pt x="2" y="8"/>
                    <a:pt x="1" y="8"/>
                  </a:cubicBezTo>
                  <a:cubicBezTo>
                    <a:pt x="0" y="9"/>
                    <a:pt x="0" y="10"/>
                    <a:pt x="1" y="11"/>
                  </a:cubicBezTo>
                  <a:cubicBezTo>
                    <a:pt x="1" y="12"/>
                    <a:pt x="2" y="13"/>
                    <a:pt x="3" y="13"/>
                  </a:cubicBezTo>
                  <a:cubicBezTo>
                    <a:pt x="7" y="18"/>
                    <a:pt x="13" y="20"/>
                    <a:pt x="19" y="20"/>
                  </a:cubicBezTo>
                  <a:cubicBezTo>
                    <a:pt x="25" y="20"/>
                    <a:pt x="31" y="18"/>
                    <a:pt x="35" y="13"/>
                  </a:cubicBezTo>
                  <a:cubicBezTo>
                    <a:pt x="38" y="10"/>
                    <a:pt x="41" y="7"/>
                    <a:pt x="42" y="2"/>
                  </a:cubicBezTo>
                  <a:cubicBezTo>
                    <a:pt x="42" y="1"/>
                    <a:pt x="41" y="0"/>
                    <a:pt x="40"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72" name="Freeform 46"/>
            <p:cNvSpPr>
              <a:spLocks/>
            </p:cNvSpPr>
            <p:nvPr/>
          </p:nvSpPr>
          <p:spPr bwMode="auto">
            <a:xfrm>
              <a:off x="1976438" y="3481388"/>
              <a:ext cx="123825" cy="79375"/>
            </a:xfrm>
            <a:custGeom>
              <a:avLst/>
              <a:gdLst/>
              <a:ahLst/>
              <a:cxnLst>
                <a:cxn ang="0">
                  <a:pos x="6" y="29"/>
                </a:cxn>
                <a:cxn ang="0">
                  <a:pos x="11" y="9"/>
                </a:cxn>
                <a:cxn ang="0">
                  <a:pos x="25" y="3"/>
                </a:cxn>
                <a:cxn ang="0">
                  <a:pos x="39" y="9"/>
                </a:cxn>
                <a:cxn ang="0">
                  <a:pos x="44" y="18"/>
                </a:cxn>
                <a:cxn ang="0">
                  <a:pos x="46" y="19"/>
                </a:cxn>
                <a:cxn ang="0">
                  <a:pos x="47" y="17"/>
                </a:cxn>
                <a:cxn ang="0">
                  <a:pos x="41" y="7"/>
                </a:cxn>
                <a:cxn ang="0">
                  <a:pos x="25" y="0"/>
                </a:cxn>
                <a:cxn ang="0">
                  <a:pos x="9" y="7"/>
                </a:cxn>
                <a:cxn ang="0">
                  <a:pos x="3" y="30"/>
                </a:cxn>
                <a:cxn ang="0">
                  <a:pos x="5" y="31"/>
                </a:cxn>
                <a:cxn ang="0">
                  <a:pos x="5" y="31"/>
                </a:cxn>
                <a:cxn ang="0">
                  <a:pos x="6" y="29"/>
                </a:cxn>
              </a:cxnLst>
              <a:rect l="0" t="0" r="r" b="b"/>
              <a:pathLst>
                <a:path w="48" h="31">
                  <a:moveTo>
                    <a:pt x="6" y="29"/>
                  </a:moveTo>
                  <a:cubicBezTo>
                    <a:pt x="4" y="22"/>
                    <a:pt x="6" y="14"/>
                    <a:pt x="11" y="9"/>
                  </a:cubicBezTo>
                  <a:cubicBezTo>
                    <a:pt x="15" y="6"/>
                    <a:pt x="20" y="3"/>
                    <a:pt x="25" y="3"/>
                  </a:cubicBezTo>
                  <a:cubicBezTo>
                    <a:pt x="30" y="3"/>
                    <a:pt x="35" y="6"/>
                    <a:pt x="39" y="9"/>
                  </a:cubicBezTo>
                  <a:cubicBezTo>
                    <a:pt x="41" y="12"/>
                    <a:pt x="43" y="15"/>
                    <a:pt x="44" y="18"/>
                  </a:cubicBezTo>
                  <a:cubicBezTo>
                    <a:pt x="44" y="19"/>
                    <a:pt x="45" y="20"/>
                    <a:pt x="46" y="19"/>
                  </a:cubicBezTo>
                  <a:cubicBezTo>
                    <a:pt x="47" y="19"/>
                    <a:pt x="48" y="18"/>
                    <a:pt x="47" y="17"/>
                  </a:cubicBezTo>
                  <a:cubicBezTo>
                    <a:pt x="46" y="13"/>
                    <a:pt x="44" y="10"/>
                    <a:pt x="41" y="7"/>
                  </a:cubicBezTo>
                  <a:cubicBezTo>
                    <a:pt x="37" y="2"/>
                    <a:pt x="31" y="0"/>
                    <a:pt x="25" y="0"/>
                  </a:cubicBezTo>
                  <a:cubicBezTo>
                    <a:pt x="19" y="0"/>
                    <a:pt x="13" y="2"/>
                    <a:pt x="9" y="7"/>
                  </a:cubicBezTo>
                  <a:cubicBezTo>
                    <a:pt x="3" y="13"/>
                    <a:pt x="0" y="22"/>
                    <a:pt x="3" y="30"/>
                  </a:cubicBezTo>
                  <a:cubicBezTo>
                    <a:pt x="3" y="31"/>
                    <a:pt x="4" y="31"/>
                    <a:pt x="5" y="31"/>
                  </a:cubicBezTo>
                  <a:cubicBezTo>
                    <a:pt x="5" y="31"/>
                    <a:pt x="5" y="31"/>
                    <a:pt x="5" y="31"/>
                  </a:cubicBezTo>
                  <a:cubicBezTo>
                    <a:pt x="6" y="31"/>
                    <a:pt x="7" y="30"/>
                    <a:pt x="6" y="2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73" name="Freeform 47"/>
            <p:cNvSpPr>
              <a:spLocks/>
            </p:cNvSpPr>
            <p:nvPr/>
          </p:nvSpPr>
          <p:spPr bwMode="auto">
            <a:xfrm>
              <a:off x="2043113" y="3498850"/>
              <a:ext cx="28575" cy="20638"/>
            </a:xfrm>
            <a:custGeom>
              <a:avLst/>
              <a:gdLst/>
              <a:ahLst/>
              <a:cxnLst>
                <a:cxn ang="0">
                  <a:pos x="3" y="1"/>
                </a:cxn>
                <a:cxn ang="0">
                  <a:pos x="0" y="2"/>
                </a:cxn>
                <a:cxn ang="0">
                  <a:pos x="2" y="4"/>
                </a:cxn>
                <a:cxn ang="0">
                  <a:pos x="8" y="7"/>
                </a:cxn>
                <a:cxn ang="0">
                  <a:pos x="9" y="8"/>
                </a:cxn>
                <a:cxn ang="0">
                  <a:pos x="10" y="7"/>
                </a:cxn>
                <a:cxn ang="0">
                  <a:pos x="10" y="5"/>
                </a:cxn>
                <a:cxn ang="0">
                  <a:pos x="3" y="1"/>
                </a:cxn>
              </a:cxnLst>
              <a:rect l="0" t="0" r="r" b="b"/>
              <a:pathLst>
                <a:path w="11" h="8">
                  <a:moveTo>
                    <a:pt x="3" y="1"/>
                  </a:moveTo>
                  <a:cubicBezTo>
                    <a:pt x="2" y="0"/>
                    <a:pt x="1" y="1"/>
                    <a:pt x="0" y="2"/>
                  </a:cubicBezTo>
                  <a:cubicBezTo>
                    <a:pt x="0" y="3"/>
                    <a:pt x="1" y="4"/>
                    <a:pt x="2" y="4"/>
                  </a:cubicBezTo>
                  <a:cubicBezTo>
                    <a:pt x="4" y="5"/>
                    <a:pt x="6" y="6"/>
                    <a:pt x="8" y="7"/>
                  </a:cubicBezTo>
                  <a:cubicBezTo>
                    <a:pt x="8" y="8"/>
                    <a:pt x="8" y="8"/>
                    <a:pt x="9" y="8"/>
                  </a:cubicBezTo>
                  <a:cubicBezTo>
                    <a:pt x="9" y="8"/>
                    <a:pt x="10" y="8"/>
                    <a:pt x="10" y="7"/>
                  </a:cubicBezTo>
                  <a:cubicBezTo>
                    <a:pt x="11" y="7"/>
                    <a:pt x="11" y="6"/>
                    <a:pt x="10" y="5"/>
                  </a:cubicBezTo>
                  <a:cubicBezTo>
                    <a:pt x="8" y="3"/>
                    <a:pt x="5" y="1"/>
                    <a:pt x="3" y="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74" name="Freeform 48"/>
            <p:cNvSpPr>
              <a:spLocks/>
            </p:cNvSpPr>
            <p:nvPr/>
          </p:nvSpPr>
          <p:spPr bwMode="auto">
            <a:xfrm>
              <a:off x="2070100" y="3522663"/>
              <a:ext cx="12700" cy="17463"/>
            </a:xfrm>
            <a:custGeom>
              <a:avLst/>
              <a:gdLst/>
              <a:ahLst/>
              <a:cxnLst>
                <a:cxn ang="0">
                  <a:pos x="1" y="6"/>
                </a:cxn>
                <a:cxn ang="0">
                  <a:pos x="3" y="7"/>
                </a:cxn>
                <a:cxn ang="0">
                  <a:pos x="3" y="7"/>
                </a:cxn>
                <a:cxn ang="0">
                  <a:pos x="5" y="5"/>
                </a:cxn>
                <a:cxn ang="0">
                  <a:pos x="4" y="2"/>
                </a:cxn>
                <a:cxn ang="0">
                  <a:pos x="2" y="1"/>
                </a:cxn>
                <a:cxn ang="0">
                  <a:pos x="1" y="3"/>
                </a:cxn>
                <a:cxn ang="0">
                  <a:pos x="1" y="6"/>
                </a:cxn>
              </a:cxnLst>
              <a:rect l="0" t="0" r="r" b="b"/>
              <a:pathLst>
                <a:path w="5" h="7">
                  <a:moveTo>
                    <a:pt x="1" y="6"/>
                  </a:moveTo>
                  <a:cubicBezTo>
                    <a:pt x="1" y="7"/>
                    <a:pt x="2" y="7"/>
                    <a:pt x="3" y="7"/>
                  </a:cubicBezTo>
                  <a:cubicBezTo>
                    <a:pt x="3" y="7"/>
                    <a:pt x="3" y="7"/>
                    <a:pt x="3" y="7"/>
                  </a:cubicBezTo>
                  <a:cubicBezTo>
                    <a:pt x="4" y="7"/>
                    <a:pt x="5" y="6"/>
                    <a:pt x="5" y="5"/>
                  </a:cubicBezTo>
                  <a:cubicBezTo>
                    <a:pt x="5" y="4"/>
                    <a:pt x="4" y="3"/>
                    <a:pt x="4" y="2"/>
                  </a:cubicBezTo>
                  <a:cubicBezTo>
                    <a:pt x="4" y="1"/>
                    <a:pt x="3" y="0"/>
                    <a:pt x="2" y="1"/>
                  </a:cubicBezTo>
                  <a:cubicBezTo>
                    <a:pt x="1" y="1"/>
                    <a:pt x="0" y="2"/>
                    <a:pt x="1" y="3"/>
                  </a:cubicBezTo>
                  <a:cubicBezTo>
                    <a:pt x="1" y="4"/>
                    <a:pt x="1" y="5"/>
                    <a:pt x="1" y="6"/>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grpSp>
      <p:grpSp>
        <p:nvGrpSpPr>
          <p:cNvPr id="75" name="Group 71"/>
          <p:cNvGrpSpPr/>
          <p:nvPr/>
        </p:nvGrpSpPr>
        <p:grpSpPr>
          <a:xfrm>
            <a:off x="15070442" y="8282018"/>
            <a:ext cx="1037347" cy="1014805"/>
            <a:chOff x="4330307" y="3263047"/>
            <a:chExt cx="311937" cy="305157"/>
          </a:xfrm>
        </p:grpSpPr>
        <p:sp>
          <p:nvSpPr>
            <p:cNvPr id="76" name="Freeform 127"/>
            <p:cNvSpPr>
              <a:spLocks noEditPoints="1"/>
            </p:cNvSpPr>
            <p:nvPr/>
          </p:nvSpPr>
          <p:spPr bwMode="auto">
            <a:xfrm>
              <a:off x="4425244" y="3355723"/>
              <a:ext cx="124323" cy="124324"/>
            </a:xfrm>
            <a:custGeom>
              <a:avLst/>
              <a:gdLst/>
              <a:ahLst/>
              <a:cxnLst>
                <a:cxn ang="0">
                  <a:pos x="0" y="17"/>
                </a:cxn>
                <a:cxn ang="0">
                  <a:pos x="17" y="34"/>
                </a:cxn>
                <a:cxn ang="0">
                  <a:pos x="34" y="17"/>
                </a:cxn>
                <a:cxn ang="0">
                  <a:pos x="17" y="0"/>
                </a:cxn>
                <a:cxn ang="0">
                  <a:pos x="0" y="17"/>
                </a:cxn>
                <a:cxn ang="0">
                  <a:pos x="29" y="17"/>
                </a:cxn>
                <a:cxn ang="0">
                  <a:pos x="17" y="29"/>
                </a:cxn>
                <a:cxn ang="0">
                  <a:pos x="5" y="17"/>
                </a:cxn>
                <a:cxn ang="0">
                  <a:pos x="17" y="6"/>
                </a:cxn>
                <a:cxn ang="0">
                  <a:pos x="29" y="17"/>
                </a:cxn>
              </a:cxnLst>
              <a:rect l="0" t="0" r="r" b="b"/>
              <a:pathLst>
                <a:path w="34" h="34">
                  <a:moveTo>
                    <a:pt x="0" y="17"/>
                  </a:moveTo>
                  <a:cubicBezTo>
                    <a:pt x="0" y="27"/>
                    <a:pt x="7" y="34"/>
                    <a:pt x="17" y="34"/>
                  </a:cubicBezTo>
                  <a:cubicBezTo>
                    <a:pt x="26" y="34"/>
                    <a:pt x="34" y="27"/>
                    <a:pt x="34" y="17"/>
                  </a:cubicBezTo>
                  <a:cubicBezTo>
                    <a:pt x="34" y="8"/>
                    <a:pt x="26" y="0"/>
                    <a:pt x="17" y="0"/>
                  </a:cubicBezTo>
                  <a:cubicBezTo>
                    <a:pt x="7" y="0"/>
                    <a:pt x="0" y="8"/>
                    <a:pt x="0" y="17"/>
                  </a:cubicBezTo>
                  <a:close/>
                  <a:moveTo>
                    <a:pt x="29" y="17"/>
                  </a:moveTo>
                  <a:cubicBezTo>
                    <a:pt x="29" y="24"/>
                    <a:pt x="23" y="29"/>
                    <a:pt x="17" y="29"/>
                  </a:cubicBezTo>
                  <a:cubicBezTo>
                    <a:pt x="10" y="29"/>
                    <a:pt x="5" y="24"/>
                    <a:pt x="5" y="17"/>
                  </a:cubicBezTo>
                  <a:cubicBezTo>
                    <a:pt x="5" y="11"/>
                    <a:pt x="10" y="6"/>
                    <a:pt x="17" y="6"/>
                  </a:cubicBezTo>
                  <a:cubicBezTo>
                    <a:pt x="23" y="6"/>
                    <a:pt x="29" y="11"/>
                    <a:pt x="29" y="17"/>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77" name="Freeform 128"/>
            <p:cNvSpPr>
              <a:spLocks noEditPoints="1"/>
            </p:cNvSpPr>
            <p:nvPr/>
          </p:nvSpPr>
          <p:spPr bwMode="auto">
            <a:xfrm>
              <a:off x="4330307" y="3263047"/>
              <a:ext cx="311937" cy="305157"/>
            </a:xfrm>
            <a:custGeom>
              <a:avLst/>
              <a:gdLst/>
              <a:ahLst/>
              <a:cxnLst>
                <a:cxn ang="0">
                  <a:pos x="77" y="39"/>
                </a:cxn>
                <a:cxn ang="0">
                  <a:pos x="79" y="27"/>
                </a:cxn>
                <a:cxn ang="0">
                  <a:pos x="73" y="12"/>
                </a:cxn>
                <a:cxn ang="0">
                  <a:pos x="67" y="11"/>
                </a:cxn>
                <a:cxn ang="0">
                  <a:pos x="54" y="10"/>
                </a:cxn>
                <a:cxn ang="0">
                  <a:pos x="48" y="0"/>
                </a:cxn>
                <a:cxn ang="0">
                  <a:pos x="38" y="0"/>
                </a:cxn>
                <a:cxn ang="0">
                  <a:pos x="32" y="10"/>
                </a:cxn>
                <a:cxn ang="0">
                  <a:pos x="18" y="11"/>
                </a:cxn>
                <a:cxn ang="0">
                  <a:pos x="12" y="12"/>
                </a:cxn>
                <a:cxn ang="0">
                  <a:pos x="6" y="27"/>
                </a:cxn>
                <a:cxn ang="0">
                  <a:pos x="8" y="39"/>
                </a:cxn>
                <a:cxn ang="0">
                  <a:pos x="0" y="47"/>
                </a:cxn>
                <a:cxn ang="0">
                  <a:pos x="8" y="61"/>
                </a:cxn>
                <a:cxn ang="0">
                  <a:pos x="19" y="67"/>
                </a:cxn>
                <a:cxn ang="0">
                  <a:pos x="20" y="78"/>
                </a:cxn>
                <a:cxn ang="0">
                  <a:pos x="31" y="83"/>
                </a:cxn>
                <a:cxn ang="0">
                  <a:pos x="39" y="77"/>
                </a:cxn>
                <a:cxn ang="0">
                  <a:pos x="46" y="77"/>
                </a:cxn>
                <a:cxn ang="0">
                  <a:pos x="54" y="83"/>
                </a:cxn>
                <a:cxn ang="0">
                  <a:pos x="66" y="78"/>
                </a:cxn>
                <a:cxn ang="0">
                  <a:pos x="67" y="67"/>
                </a:cxn>
                <a:cxn ang="0">
                  <a:pos x="78" y="61"/>
                </a:cxn>
                <a:cxn ang="0">
                  <a:pos x="85" y="47"/>
                </a:cxn>
                <a:cxn ang="0">
                  <a:pos x="61" y="20"/>
                </a:cxn>
                <a:cxn ang="0">
                  <a:pos x="75" y="23"/>
                </a:cxn>
                <a:cxn ang="0">
                  <a:pos x="71" y="26"/>
                </a:cxn>
                <a:cxn ang="0">
                  <a:pos x="68" y="27"/>
                </a:cxn>
                <a:cxn ang="0">
                  <a:pos x="46" y="71"/>
                </a:cxn>
                <a:cxn ang="0">
                  <a:pos x="14" y="46"/>
                </a:cxn>
                <a:cxn ang="0">
                  <a:pos x="25" y="19"/>
                </a:cxn>
                <a:cxn ang="0">
                  <a:pos x="26" y="19"/>
                </a:cxn>
                <a:cxn ang="0">
                  <a:pos x="36" y="14"/>
                </a:cxn>
                <a:cxn ang="0">
                  <a:pos x="49" y="14"/>
                </a:cxn>
                <a:cxn ang="0">
                  <a:pos x="61" y="20"/>
                </a:cxn>
                <a:cxn ang="0">
                  <a:pos x="43" y="5"/>
                </a:cxn>
                <a:cxn ang="0">
                  <a:pos x="48" y="10"/>
                </a:cxn>
                <a:cxn ang="0">
                  <a:pos x="37" y="10"/>
                </a:cxn>
                <a:cxn ang="0">
                  <a:pos x="16" y="16"/>
                </a:cxn>
                <a:cxn ang="0">
                  <a:pos x="17" y="22"/>
                </a:cxn>
                <a:cxn ang="0">
                  <a:pos x="11" y="23"/>
                </a:cxn>
                <a:cxn ang="0">
                  <a:pos x="6" y="47"/>
                </a:cxn>
                <a:cxn ang="0">
                  <a:pos x="11" y="46"/>
                </a:cxn>
                <a:cxn ang="0">
                  <a:pos x="8" y="56"/>
                </a:cxn>
                <a:cxn ang="0">
                  <a:pos x="23" y="74"/>
                </a:cxn>
                <a:cxn ang="0">
                  <a:pos x="35" y="74"/>
                </a:cxn>
                <a:cxn ang="0">
                  <a:pos x="23" y="74"/>
                </a:cxn>
                <a:cxn ang="0">
                  <a:pos x="51" y="74"/>
                </a:cxn>
                <a:cxn ang="0">
                  <a:pos x="63" y="74"/>
                </a:cxn>
                <a:cxn ang="0">
                  <a:pos x="78" y="56"/>
                </a:cxn>
                <a:cxn ang="0">
                  <a:pos x="75" y="44"/>
                </a:cxn>
                <a:cxn ang="0">
                  <a:pos x="78" y="56"/>
                </a:cxn>
              </a:cxnLst>
              <a:rect l="0" t="0" r="r" b="b"/>
              <a:pathLst>
                <a:path w="85" h="83">
                  <a:moveTo>
                    <a:pt x="82" y="42"/>
                  </a:moveTo>
                  <a:cubicBezTo>
                    <a:pt x="77" y="39"/>
                    <a:pt x="77" y="39"/>
                    <a:pt x="77" y="39"/>
                  </a:cubicBezTo>
                  <a:cubicBezTo>
                    <a:pt x="77" y="37"/>
                    <a:pt x="76" y="34"/>
                    <a:pt x="75" y="31"/>
                  </a:cubicBezTo>
                  <a:cubicBezTo>
                    <a:pt x="79" y="27"/>
                    <a:pt x="79" y="27"/>
                    <a:pt x="79" y="27"/>
                  </a:cubicBezTo>
                  <a:cubicBezTo>
                    <a:pt x="81" y="25"/>
                    <a:pt x="81" y="23"/>
                    <a:pt x="80" y="21"/>
                  </a:cubicBezTo>
                  <a:cubicBezTo>
                    <a:pt x="78" y="18"/>
                    <a:pt x="76" y="15"/>
                    <a:pt x="73" y="12"/>
                  </a:cubicBezTo>
                  <a:cubicBezTo>
                    <a:pt x="72" y="11"/>
                    <a:pt x="71" y="11"/>
                    <a:pt x="70" y="11"/>
                  </a:cubicBezTo>
                  <a:cubicBezTo>
                    <a:pt x="69" y="11"/>
                    <a:pt x="68" y="11"/>
                    <a:pt x="67" y="11"/>
                  </a:cubicBezTo>
                  <a:cubicBezTo>
                    <a:pt x="62" y="14"/>
                    <a:pt x="62" y="14"/>
                    <a:pt x="62" y="14"/>
                  </a:cubicBezTo>
                  <a:cubicBezTo>
                    <a:pt x="59" y="12"/>
                    <a:pt x="57" y="11"/>
                    <a:pt x="54" y="10"/>
                  </a:cubicBezTo>
                  <a:cubicBezTo>
                    <a:pt x="52" y="4"/>
                    <a:pt x="52" y="4"/>
                    <a:pt x="52" y="4"/>
                  </a:cubicBezTo>
                  <a:cubicBezTo>
                    <a:pt x="52" y="2"/>
                    <a:pt x="50" y="0"/>
                    <a:pt x="48" y="0"/>
                  </a:cubicBezTo>
                  <a:cubicBezTo>
                    <a:pt x="46" y="0"/>
                    <a:pt x="44" y="0"/>
                    <a:pt x="43" y="0"/>
                  </a:cubicBezTo>
                  <a:cubicBezTo>
                    <a:pt x="41" y="0"/>
                    <a:pt x="40" y="0"/>
                    <a:pt x="38" y="0"/>
                  </a:cubicBezTo>
                  <a:cubicBezTo>
                    <a:pt x="36" y="0"/>
                    <a:pt x="34" y="2"/>
                    <a:pt x="33" y="4"/>
                  </a:cubicBezTo>
                  <a:cubicBezTo>
                    <a:pt x="32" y="10"/>
                    <a:pt x="32" y="10"/>
                    <a:pt x="32" y="10"/>
                  </a:cubicBezTo>
                  <a:cubicBezTo>
                    <a:pt x="29" y="11"/>
                    <a:pt x="26" y="12"/>
                    <a:pt x="24" y="14"/>
                  </a:cubicBezTo>
                  <a:cubicBezTo>
                    <a:pt x="18" y="11"/>
                    <a:pt x="18" y="11"/>
                    <a:pt x="18" y="11"/>
                  </a:cubicBezTo>
                  <a:cubicBezTo>
                    <a:pt x="18" y="11"/>
                    <a:pt x="17" y="11"/>
                    <a:pt x="16" y="11"/>
                  </a:cubicBezTo>
                  <a:cubicBezTo>
                    <a:pt x="15" y="11"/>
                    <a:pt x="13" y="11"/>
                    <a:pt x="12" y="12"/>
                  </a:cubicBezTo>
                  <a:cubicBezTo>
                    <a:pt x="10" y="15"/>
                    <a:pt x="8" y="18"/>
                    <a:pt x="6" y="21"/>
                  </a:cubicBezTo>
                  <a:cubicBezTo>
                    <a:pt x="5" y="23"/>
                    <a:pt x="5" y="25"/>
                    <a:pt x="6" y="27"/>
                  </a:cubicBezTo>
                  <a:cubicBezTo>
                    <a:pt x="10" y="31"/>
                    <a:pt x="10" y="31"/>
                    <a:pt x="10" y="31"/>
                  </a:cubicBezTo>
                  <a:cubicBezTo>
                    <a:pt x="9" y="34"/>
                    <a:pt x="9" y="37"/>
                    <a:pt x="8" y="39"/>
                  </a:cubicBezTo>
                  <a:cubicBezTo>
                    <a:pt x="3" y="42"/>
                    <a:pt x="3" y="42"/>
                    <a:pt x="3" y="42"/>
                  </a:cubicBezTo>
                  <a:cubicBezTo>
                    <a:pt x="1" y="43"/>
                    <a:pt x="0" y="45"/>
                    <a:pt x="0" y="47"/>
                  </a:cubicBezTo>
                  <a:cubicBezTo>
                    <a:pt x="1" y="51"/>
                    <a:pt x="2" y="54"/>
                    <a:pt x="3" y="58"/>
                  </a:cubicBezTo>
                  <a:cubicBezTo>
                    <a:pt x="4" y="60"/>
                    <a:pt x="6" y="61"/>
                    <a:pt x="8" y="61"/>
                  </a:cubicBezTo>
                  <a:cubicBezTo>
                    <a:pt x="14" y="61"/>
                    <a:pt x="14" y="61"/>
                    <a:pt x="14" y="61"/>
                  </a:cubicBezTo>
                  <a:cubicBezTo>
                    <a:pt x="15" y="63"/>
                    <a:pt x="17" y="65"/>
                    <a:pt x="19" y="67"/>
                  </a:cubicBezTo>
                  <a:cubicBezTo>
                    <a:pt x="17" y="73"/>
                    <a:pt x="17" y="73"/>
                    <a:pt x="17" y="73"/>
                  </a:cubicBezTo>
                  <a:cubicBezTo>
                    <a:pt x="17" y="75"/>
                    <a:pt x="18" y="77"/>
                    <a:pt x="20" y="78"/>
                  </a:cubicBezTo>
                  <a:cubicBezTo>
                    <a:pt x="23" y="80"/>
                    <a:pt x="26" y="82"/>
                    <a:pt x="30" y="83"/>
                  </a:cubicBezTo>
                  <a:cubicBezTo>
                    <a:pt x="30" y="83"/>
                    <a:pt x="31" y="83"/>
                    <a:pt x="31" y="83"/>
                  </a:cubicBezTo>
                  <a:cubicBezTo>
                    <a:pt x="33" y="83"/>
                    <a:pt x="34" y="82"/>
                    <a:pt x="35" y="81"/>
                  </a:cubicBezTo>
                  <a:cubicBezTo>
                    <a:pt x="39" y="77"/>
                    <a:pt x="39" y="77"/>
                    <a:pt x="39" y="77"/>
                  </a:cubicBezTo>
                  <a:cubicBezTo>
                    <a:pt x="41" y="77"/>
                    <a:pt x="42" y="77"/>
                    <a:pt x="43" y="77"/>
                  </a:cubicBezTo>
                  <a:cubicBezTo>
                    <a:pt x="44" y="77"/>
                    <a:pt x="45" y="77"/>
                    <a:pt x="46" y="77"/>
                  </a:cubicBezTo>
                  <a:cubicBezTo>
                    <a:pt x="50" y="81"/>
                    <a:pt x="50" y="81"/>
                    <a:pt x="50" y="81"/>
                  </a:cubicBezTo>
                  <a:cubicBezTo>
                    <a:pt x="51" y="82"/>
                    <a:pt x="53" y="83"/>
                    <a:pt x="54" y="83"/>
                  </a:cubicBezTo>
                  <a:cubicBezTo>
                    <a:pt x="55" y="83"/>
                    <a:pt x="55" y="83"/>
                    <a:pt x="56" y="83"/>
                  </a:cubicBezTo>
                  <a:cubicBezTo>
                    <a:pt x="59" y="82"/>
                    <a:pt x="63" y="80"/>
                    <a:pt x="66" y="78"/>
                  </a:cubicBezTo>
                  <a:cubicBezTo>
                    <a:pt x="68" y="77"/>
                    <a:pt x="69" y="75"/>
                    <a:pt x="68" y="73"/>
                  </a:cubicBezTo>
                  <a:cubicBezTo>
                    <a:pt x="67" y="67"/>
                    <a:pt x="67" y="67"/>
                    <a:pt x="67" y="67"/>
                  </a:cubicBezTo>
                  <a:cubicBezTo>
                    <a:pt x="69" y="65"/>
                    <a:pt x="70" y="63"/>
                    <a:pt x="72" y="61"/>
                  </a:cubicBezTo>
                  <a:cubicBezTo>
                    <a:pt x="78" y="61"/>
                    <a:pt x="78" y="61"/>
                    <a:pt x="78" y="61"/>
                  </a:cubicBezTo>
                  <a:cubicBezTo>
                    <a:pt x="80" y="61"/>
                    <a:pt x="82" y="60"/>
                    <a:pt x="83" y="58"/>
                  </a:cubicBezTo>
                  <a:cubicBezTo>
                    <a:pt x="84" y="54"/>
                    <a:pt x="85" y="51"/>
                    <a:pt x="85" y="47"/>
                  </a:cubicBezTo>
                  <a:cubicBezTo>
                    <a:pt x="85" y="45"/>
                    <a:pt x="84" y="43"/>
                    <a:pt x="82" y="42"/>
                  </a:cubicBezTo>
                  <a:close/>
                  <a:moveTo>
                    <a:pt x="61" y="20"/>
                  </a:moveTo>
                  <a:cubicBezTo>
                    <a:pt x="70" y="16"/>
                    <a:pt x="70" y="16"/>
                    <a:pt x="70" y="16"/>
                  </a:cubicBezTo>
                  <a:cubicBezTo>
                    <a:pt x="72" y="18"/>
                    <a:pt x="73" y="21"/>
                    <a:pt x="75" y="23"/>
                  </a:cubicBezTo>
                  <a:cubicBezTo>
                    <a:pt x="72" y="28"/>
                    <a:pt x="72" y="28"/>
                    <a:pt x="72" y="28"/>
                  </a:cubicBezTo>
                  <a:cubicBezTo>
                    <a:pt x="71" y="27"/>
                    <a:pt x="71" y="26"/>
                    <a:pt x="71" y="26"/>
                  </a:cubicBezTo>
                  <a:cubicBezTo>
                    <a:pt x="70" y="25"/>
                    <a:pt x="69" y="24"/>
                    <a:pt x="68" y="25"/>
                  </a:cubicBezTo>
                  <a:cubicBezTo>
                    <a:pt x="67" y="25"/>
                    <a:pt x="67" y="27"/>
                    <a:pt x="68" y="27"/>
                  </a:cubicBezTo>
                  <a:cubicBezTo>
                    <a:pt x="70" y="31"/>
                    <a:pt x="71" y="35"/>
                    <a:pt x="72" y="39"/>
                  </a:cubicBezTo>
                  <a:cubicBezTo>
                    <a:pt x="73" y="55"/>
                    <a:pt x="62" y="69"/>
                    <a:pt x="46" y="71"/>
                  </a:cubicBezTo>
                  <a:cubicBezTo>
                    <a:pt x="38" y="72"/>
                    <a:pt x="31" y="70"/>
                    <a:pt x="25" y="65"/>
                  </a:cubicBezTo>
                  <a:cubicBezTo>
                    <a:pt x="19" y="60"/>
                    <a:pt x="15" y="53"/>
                    <a:pt x="14" y="46"/>
                  </a:cubicBezTo>
                  <a:cubicBezTo>
                    <a:pt x="13" y="38"/>
                    <a:pt x="15" y="30"/>
                    <a:pt x="20" y="24"/>
                  </a:cubicBezTo>
                  <a:cubicBezTo>
                    <a:pt x="22" y="22"/>
                    <a:pt x="23" y="21"/>
                    <a:pt x="25" y="19"/>
                  </a:cubicBezTo>
                  <a:cubicBezTo>
                    <a:pt x="25" y="19"/>
                    <a:pt x="25" y="19"/>
                    <a:pt x="25" y="19"/>
                  </a:cubicBezTo>
                  <a:cubicBezTo>
                    <a:pt x="26" y="19"/>
                    <a:pt x="26" y="19"/>
                    <a:pt x="26" y="19"/>
                  </a:cubicBezTo>
                  <a:cubicBezTo>
                    <a:pt x="29" y="17"/>
                    <a:pt x="32" y="15"/>
                    <a:pt x="36" y="14"/>
                  </a:cubicBezTo>
                  <a:cubicBezTo>
                    <a:pt x="36" y="14"/>
                    <a:pt x="36" y="14"/>
                    <a:pt x="36" y="14"/>
                  </a:cubicBezTo>
                  <a:cubicBezTo>
                    <a:pt x="37" y="14"/>
                    <a:pt x="38" y="14"/>
                    <a:pt x="40" y="14"/>
                  </a:cubicBezTo>
                  <a:cubicBezTo>
                    <a:pt x="43" y="13"/>
                    <a:pt x="46" y="13"/>
                    <a:pt x="49" y="14"/>
                  </a:cubicBezTo>
                  <a:cubicBezTo>
                    <a:pt x="49" y="14"/>
                    <a:pt x="49" y="14"/>
                    <a:pt x="49" y="14"/>
                  </a:cubicBezTo>
                  <a:cubicBezTo>
                    <a:pt x="54" y="15"/>
                    <a:pt x="58" y="17"/>
                    <a:pt x="61" y="20"/>
                  </a:cubicBezTo>
                  <a:close/>
                  <a:moveTo>
                    <a:pt x="38" y="5"/>
                  </a:moveTo>
                  <a:cubicBezTo>
                    <a:pt x="40" y="5"/>
                    <a:pt x="41" y="5"/>
                    <a:pt x="43" y="5"/>
                  </a:cubicBezTo>
                  <a:cubicBezTo>
                    <a:pt x="44" y="5"/>
                    <a:pt x="46" y="5"/>
                    <a:pt x="47" y="5"/>
                  </a:cubicBezTo>
                  <a:cubicBezTo>
                    <a:pt x="48" y="10"/>
                    <a:pt x="48" y="10"/>
                    <a:pt x="48" y="10"/>
                  </a:cubicBezTo>
                  <a:cubicBezTo>
                    <a:pt x="45" y="10"/>
                    <a:pt x="42" y="10"/>
                    <a:pt x="39" y="10"/>
                  </a:cubicBezTo>
                  <a:cubicBezTo>
                    <a:pt x="39" y="10"/>
                    <a:pt x="38" y="10"/>
                    <a:pt x="37" y="10"/>
                  </a:cubicBezTo>
                  <a:lnTo>
                    <a:pt x="38" y="5"/>
                  </a:lnTo>
                  <a:close/>
                  <a:moveTo>
                    <a:pt x="16" y="16"/>
                  </a:moveTo>
                  <a:cubicBezTo>
                    <a:pt x="21" y="18"/>
                    <a:pt x="21" y="18"/>
                    <a:pt x="21" y="18"/>
                  </a:cubicBezTo>
                  <a:cubicBezTo>
                    <a:pt x="20" y="19"/>
                    <a:pt x="18" y="21"/>
                    <a:pt x="17" y="22"/>
                  </a:cubicBezTo>
                  <a:cubicBezTo>
                    <a:pt x="16" y="24"/>
                    <a:pt x="15" y="26"/>
                    <a:pt x="14" y="28"/>
                  </a:cubicBezTo>
                  <a:cubicBezTo>
                    <a:pt x="11" y="23"/>
                    <a:pt x="11" y="23"/>
                    <a:pt x="11" y="23"/>
                  </a:cubicBezTo>
                  <a:cubicBezTo>
                    <a:pt x="12" y="21"/>
                    <a:pt x="14" y="18"/>
                    <a:pt x="16" y="16"/>
                  </a:cubicBezTo>
                  <a:close/>
                  <a:moveTo>
                    <a:pt x="6" y="47"/>
                  </a:moveTo>
                  <a:cubicBezTo>
                    <a:pt x="10" y="44"/>
                    <a:pt x="10" y="44"/>
                    <a:pt x="10" y="44"/>
                  </a:cubicBezTo>
                  <a:cubicBezTo>
                    <a:pt x="10" y="45"/>
                    <a:pt x="11" y="45"/>
                    <a:pt x="11" y="46"/>
                  </a:cubicBezTo>
                  <a:cubicBezTo>
                    <a:pt x="11" y="49"/>
                    <a:pt x="12" y="53"/>
                    <a:pt x="13" y="56"/>
                  </a:cubicBezTo>
                  <a:cubicBezTo>
                    <a:pt x="8" y="56"/>
                    <a:pt x="8" y="56"/>
                    <a:pt x="8" y="56"/>
                  </a:cubicBezTo>
                  <a:cubicBezTo>
                    <a:pt x="7" y="53"/>
                    <a:pt x="6" y="50"/>
                    <a:pt x="6" y="47"/>
                  </a:cubicBezTo>
                  <a:close/>
                  <a:moveTo>
                    <a:pt x="23" y="74"/>
                  </a:moveTo>
                  <a:cubicBezTo>
                    <a:pt x="24" y="69"/>
                    <a:pt x="24" y="69"/>
                    <a:pt x="24" y="69"/>
                  </a:cubicBezTo>
                  <a:cubicBezTo>
                    <a:pt x="27" y="71"/>
                    <a:pt x="31" y="73"/>
                    <a:pt x="35" y="74"/>
                  </a:cubicBezTo>
                  <a:cubicBezTo>
                    <a:pt x="31" y="78"/>
                    <a:pt x="31" y="78"/>
                    <a:pt x="31" y="78"/>
                  </a:cubicBezTo>
                  <a:cubicBezTo>
                    <a:pt x="28" y="77"/>
                    <a:pt x="25" y="75"/>
                    <a:pt x="23" y="74"/>
                  </a:cubicBezTo>
                  <a:close/>
                  <a:moveTo>
                    <a:pt x="54" y="78"/>
                  </a:moveTo>
                  <a:cubicBezTo>
                    <a:pt x="51" y="74"/>
                    <a:pt x="51" y="74"/>
                    <a:pt x="51" y="74"/>
                  </a:cubicBezTo>
                  <a:cubicBezTo>
                    <a:pt x="55" y="73"/>
                    <a:pt x="59" y="71"/>
                    <a:pt x="62" y="69"/>
                  </a:cubicBezTo>
                  <a:cubicBezTo>
                    <a:pt x="63" y="74"/>
                    <a:pt x="63" y="74"/>
                    <a:pt x="63" y="74"/>
                  </a:cubicBezTo>
                  <a:cubicBezTo>
                    <a:pt x="60" y="75"/>
                    <a:pt x="57" y="77"/>
                    <a:pt x="54" y="78"/>
                  </a:cubicBezTo>
                  <a:close/>
                  <a:moveTo>
                    <a:pt x="78" y="56"/>
                  </a:moveTo>
                  <a:cubicBezTo>
                    <a:pt x="72" y="56"/>
                    <a:pt x="72" y="56"/>
                    <a:pt x="72" y="56"/>
                  </a:cubicBezTo>
                  <a:cubicBezTo>
                    <a:pt x="74" y="52"/>
                    <a:pt x="75" y="48"/>
                    <a:pt x="75" y="44"/>
                  </a:cubicBezTo>
                  <a:cubicBezTo>
                    <a:pt x="80" y="47"/>
                    <a:pt x="80" y="47"/>
                    <a:pt x="80" y="47"/>
                  </a:cubicBezTo>
                  <a:cubicBezTo>
                    <a:pt x="80" y="50"/>
                    <a:pt x="79" y="53"/>
                    <a:pt x="78" y="56"/>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78" name="Freeform 129"/>
            <p:cNvSpPr>
              <a:spLocks/>
            </p:cNvSpPr>
            <p:nvPr/>
          </p:nvSpPr>
          <p:spPr bwMode="auto">
            <a:xfrm>
              <a:off x="4395858" y="3330860"/>
              <a:ext cx="124323" cy="144667"/>
            </a:xfrm>
            <a:custGeom>
              <a:avLst/>
              <a:gdLst/>
              <a:ahLst/>
              <a:cxnLst>
                <a:cxn ang="0">
                  <a:pos x="0" y="24"/>
                </a:cxn>
                <a:cxn ang="0">
                  <a:pos x="5" y="40"/>
                </a:cxn>
                <a:cxn ang="0">
                  <a:pos x="7" y="40"/>
                </a:cxn>
                <a:cxn ang="0">
                  <a:pos x="8" y="40"/>
                </a:cxn>
                <a:cxn ang="0">
                  <a:pos x="8" y="37"/>
                </a:cxn>
                <a:cxn ang="0">
                  <a:pos x="4" y="24"/>
                </a:cxn>
                <a:cxn ang="0">
                  <a:pos x="25" y="3"/>
                </a:cxn>
                <a:cxn ang="0">
                  <a:pos x="31" y="4"/>
                </a:cxn>
                <a:cxn ang="0">
                  <a:pos x="34" y="3"/>
                </a:cxn>
                <a:cxn ang="0">
                  <a:pos x="33" y="1"/>
                </a:cxn>
                <a:cxn ang="0">
                  <a:pos x="25" y="0"/>
                </a:cxn>
                <a:cxn ang="0">
                  <a:pos x="0" y="24"/>
                </a:cxn>
              </a:cxnLst>
              <a:rect l="0" t="0" r="r" b="b"/>
              <a:pathLst>
                <a:path w="34" h="40">
                  <a:moveTo>
                    <a:pt x="0" y="24"/>
                  </a:moveTo>
                  <a:cubicBezTo>
                    <a:pt x="0" y="30"/>
                    <a:pt x="2" y="35"/>
                    <a:pt x="5" y="40"/>
                  </a:cubicBezTo>
                  <a:cubicBezTo>
                    <a:pt x="6" y="40"/>
                    <a:pt x="6" y="40"/>
                    <a:pt x="7" y="40"/>
                  </a:cubicBezTo>
                  <a:cubicBezTo>
                    <a:pt x="7" y="40"/>
                    <a:pt x="8" y="40"/>
                    <a:pt x="8" y="40"/>
                  </a:cubicBezTo>
                  <a:cubicBezTo>
                    <a:pt x="9" y="39"/>
                    <a:pt x="9" y="38"/>
                    <a:pt x="8" y="37"/>
                  </a:cubicBezTo>
                  <a:cubicBezTo>
                    <a:pt x="5" y="34"/>
                    <a:pt x="4" y="29"/>
                    <a:pt x="4" y="24"/>
                  </a:cubicBezTo>
                  <a:cubicBezTo>
                    <a:pt x="4" y="13"/>
                    <a:pt x="13" y="3"/>
                    <a:pt x="25" y="3"/>
                  </a:cubicBezTo>
                  <a:cubicBezTo>
                    <a:pt x="27" y="3"/>
                    <a:pt x="29" y="3"/>
                    <a:pt x="31" y="4"/>
                  </a:cubicBezTo>
                  <a:cubicBezTo>
                    <a:pt x="32" y="4"/>
                    <a:pt x="33" y="4"/>
                    <a:pt x="34" y="3"/>
                  </a:cubicBezTo>
                  <a:cubicBezTo>
                    <a:pt x="34" y="2"/>
                    <a:pt x="33" y="1"/>
                    <a:pt x="33" y="1"/>
                  </a:cubicBezTo>
                  <a:cubicBezTo>
                    <a:pt x="30" y="0"/>
                    <a:pt x="27" y="0"/>
                    <a:pt x="25" y="0"/>
                  </a:cubicBezTo>
                  <a:cubicBezTo>
                    <a:pt x="11" y="0"/>
                    <a:pt x="0" y="11"/>
                    <a:pt x="0" y="24"/>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79" name="Freeform 130"/>
            <p:cNvSpPr>
              <a:spLocks/>
            </p:cNvSpPr>
            <p:nvPr/>
          </p:nvSpPr>
          <p:spPr bwMode="auto">
            <a:xfrm>
              <a:off x="4441067" y="3355723"/>
              <a:ext cx="137886" cy="153708"/>
            </a:xfrm>
            <a:custGeom>
              <a:avLst/>
              <a:gdLst/>
              <a:ahLst/>
              <a:cxnLst>
                <a:cxn ang="0">
                  <a:pos x="34" y="17"/>
                </a:cxn>
                <a:cxn ang="0">
                  <a:pos x="13" y="38"/>
                </a:cxn>
                <a:cxn ang="0">
                  <a:pos x="3" y="36"/>
                </a:cxn>
                <a:cxn ang="0">
                  <a:pos x="1" y="37"/>
                </a:cxn>
                <a:cxn ang="0">
                  <a:pos x="2" y="39"/>
                </a:cxn>
                <a:cxn ang="0">
                  <a:pos x="13" y="42"/>
                </a:cxn>
                <a:cxn ang="0">
                  <a:pos x="38" y="17"/>
                </a:cxn>
                <a:cxn ang="0">
                  <a:pos x="31" y="1"/>
                </a:cxn>
                <a:cxn ang="0">
                  <a:pos x="29" y="1"/>
                </a:cxn>
                <a:cxn ang="0">
                  <a:pos x="29" y="3"/>
                </a:cxn>
                <a:cxn ang="0">
                  <a:pos x="34" y="17"/>
                </a:cxn>
              </a:cxnLst>
              <a:rect l="0" t="0" r="r" b="b"/>
              <a:pathLst>
                <a:path w="38" h="42">
                  <a:moveTo>
                    <a:pt x="34" y="17"/>
                  </a:moveTo>
                  <a:cubicBezTo>
                    <a:pt x="34" y="29"/>
                    <a:pt x="25" y="38"/>
                    <a:pt x="13" y="38"/>
                  </a:cubicBezTo>
                  <a:cubicBezTo>
                    <a:pt x="9" y="38"/>
                    <a:pt x="6" y="38"/>
                    <a:pt x="3" y="36"/>
                  </a:cubicBezTo>
                  <a:cubicBezTo>
                    <a:pt x="2" y="36"/>
                    <a:pt x="1" y="36"/>
                    <a:pt x="1" y="37"/>
                  </a:cubicBezTo>
                  <a:cubicBezTo>
                    <a:pt x="0" y="38"/>
                    <a:pt x="1" y="39"/>
                    <a:pt x="2" y="39"/>
                  </a:cubicBezTo>
                  <a:cubicBezTo>
                    <a:pt x="5" y="41"/>
                    <a:pt x="9" y="42"/>
                    <a:pt x="13" y="42"/>
                  </a:cubicBezTo>
                  <a:cubicBezTo>
                    <a:pt x="26" y="42"/>
                    <a:pt x="38" y="31"/>
                    <a:pt x="38" y="17"/>
                  </a:cubicBezTo>
                  <a:cubicBezTo>
                    <a:pt x="38" y="11"/>
                    <a:pt x="35" y="5"/>
                    <a:pt x="31" y="1"/>
                  </a:cubicBezTo>
                  <a:cubicBezTo>
                    <a:pt x="31" y="0"/>
                    <a:pt x="30" y="0"/>
                    <a:pt x="29" y="1"/>
                  </a:cubicBezTo>
                  <a:cubicBezTo>
                    <a:pt x="28" y="1"/>
                    <a:pt x="28" y="3"/>
                    <a:pt x="29" y="3"/>
                  </a:cubicBezTo>
                  <a:cubicBezTo>
                    <a:pt x="32" y="7"/>
                    <a:pt x="34" y="12"/>
                    <a:pt x="34" y="17"/>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grpSp>
      <p:grpSp>
        <p:nvGrpSpPr>
          <p:cNvPr id="80" name="Group 47"/>
          <p:cNvGrpSpPr/>
          <p:nvPr/>
        </p:nvGrpSpPr>
        <p:grpSpPr>
          <a:xfrm>
            <a:off x="17413892" y="6082595"/>
            <a:ext cx="846765" cy="959668"/>
            <a:chOff x="5380038" y="2333625"/>
            <a:chExt cx="190500" cy="215900"/>
          </a:xfrm>
          <a:solidFill>
            <a:schemeClr val="bg1"/>
          </a:solidFill>
        </p:grpSpPr>
        <p:sp>
          <p:nvSpPr>
            <p:cNvPr id="81" name="Freeform 131"/>
            <p:cNvSpPr>
              <a:spLocks noEditPoints="1"/>
            </p:cNvSpPr>
            <p:nvPr/>
          </p:nvSpPr>
          <p:spPr bwMode="auto">
            <a:xfrm>
              <a:off x="5405438" y="2333625"/>
              <a:ext cx="165100" cy="161925"/>
            </a:xfrm>
            <a:custGeom>
              <a:avLst/>
              <a:gdLst/>
              <a:ahLst/>
              <a:cxnLst>
                <a:cxn ang="0">
                  <a:pos x="51" y="27"/>
                </a:cxn>
                <a:cxn ang="0">
                  <a:pos x="63" y="9"/>
                </a:cxn>
                <a:cxn ang="0">
                  <a:pos x="64" y="6"/>
                </a:cxn>
                <a:cxn ang="0">
                  <a:pos x="58" y="0"/>
                </a:cxn>
                <a:cxn ang="0">
                  <a:pos x="58" y="0"/>
                </a:cxn>
                <a:cxn ang="0">
                  <a:pos x="28" y="0"/>
                </a:cxn>
                <a:cxn ang="0">
                  <a:pos x="22" y="6"/>
                </a:cxn>
                <a:cxn ang="0">
                  <a:pos x="22" y="9"/>
                </a:cxn>
                <a:cxn ang="0">
                  <a:pos x="5" y="9"/>
                </a:cxn>
                <a:cxn ang="0">
                  <a:pos x="0" y="15"/>
                </a:cxn>
                <a:cxn ang="0">
                  <a:pos x="0" y="57"/>
                </a:cxn>
                <a:cxn ang="0">
                  <a:pos x="5" y="63"/>
                </a:cxn>
                <a:cxn ang="0">
                  <a:pos x="36" y="63"/>
                </a:cxn>
                <a:cxn ang="0">
                  <a:pos x="41" y="57"/>
                </a:cxn>
                <a:cxn ang="0">
                  <a:pos x="41" y="54"/>
                </a:cxn>
                <a:cxn ang="0">
                  <a:pos x="58" y="54"/>
                </a:cxn>
                <a:cxn ang="0">
                  <a:pos x="63" y="51"/>
                </a:cxn>
                <a:cxn ang="0">
                  <a:pos x="63" y="46"/>
                </a:cxn>
                <a:cxn ang="0">
                  <a:pos x="51" y="27"/>
                </a:cxn>
                <a:cxn ang="0">
                  <a:pos x="5" y="15"/>
                </a:cxn>
                <a:cxn ang="0">
                  <a:pos x="24" y="15"/>
                </a:cxn>
                <a:cxn ang="0">
                  <a:pos x="24" y="17"/>
                </a:cxn>
                <a:cxn ang="0">
                  <a:pos x="26" y="19"/>
                </a:cxn>
                <a:cxn ang="0">
                  <a:pos x="28" y="17"/>
                </a:cxn>
                <a:cxn ang="0">
                  <a:pos x="28" y="15"/>
                </a:cxn>
                <a:cxn ang="0">
                  <a:pos x="28" y="15"/>
                </a:cxn>
                <a:cxn ang="0">
                  <a:pos x="28" y="6"/>
                </a:cxn>
                <a:cxn ang="0">
                  <a:pos x="58" y="6"/>
                </a:cxn>
                <a:cxn ang="0">
                  <a:pos x="45" y="27"/>
                </a:cxn>
                <a:cxn ang="0">
                  <a:pos x="58" y="48"/>
                </a:cxn>
                <a:cxn ang="0">
                  <a:pos x="36" y="48"/>
                </a:cxn>
                <a:cxn ang="0">
                  <a:pos x="36" y="48"/>
                </a:cxn>
                <a:cxn ang="0">
                  <a:pos x="28" y="48"/>
                </a:cxn>
                <a:cxn ang="0">
                  <a:pos x="28" y="25"/>
                </a:cxn>
                <a:cxn ang="0">
                  <a:pos x="26" y="23"/>
                </a:cxn>
                <a:cxn ang="0">
                  <a:pos x="24" y="25"/>
                </a:cxn>
                <a:cxn ang="0">
                  <a:pos x="24" y="50"/>
                </a:cxn>
                <a:cxn ang="0">
                  <a:pos x="24" y="50"/>
                </a:cxn>
                <a:cxn ang="0">
                  <a:pos x="24" y="50"/>
                </a:cxn>
                <a:cxn ang="0">
                  <a:pos x="24" y="50"/>
                </a:cxn>
                <a:cxn ang="0">
                  <a:pos x="24" y="51"/>
                </a:cxn>
                <a:cxn ang="0">
                  <a:pos x="24" y="51"/>
                </a:cxn>
                <a:cxn ang="0">
                  <a:pos x="24" y="51"/>
                </a:cxn>
                <a:cxn ang="0">
                  <a:pos x="24" y="51"/>
                </a:cxn>
                <a:cxn ang="0">
                  <a:pos x="24" y="51"/>
                </a:cxn>
                <a:cxn ang="0">
                  <a:pos x="24" y="51"/>
                </a:cxn>
                <a:cxn ang="0">
                  <a:pos x="25" y="51"/>
                </a:cxn>
                <a:cxn ang="0">
                  <a:pos x="25" y="52"/>
                </a:cxn>
                <a:cxn ang="0">
                  <a:pos x="25" y="52"/>
                </a:cxn>
                <a:cxn ang="0">
                  <a:pos x="25" y="52"/>
                </a:cxn>
                <a:cxn ang="0">
                  <a:pos x="25" y="52"/>
                </a:cxn>
                <a:cxn ang="0">
                  <a:pos x="33" y="57"/>
                </a:cxn>
                <a:cxn ang="0">
                  <a:pos x="5" y="57"/>
                </a:cxn>
                <a:cxn ang="0">
                  <a:pos x="5" y="15"/>
                </a:cxn>
                <a:cxn ang="0">
                  <a:pos x="36" y="55"/>
                </a:cxn>
                <a:cxn ang="0">
                  <a:pos x="32" y="52"/>
                </a:cxn>
                <a:cxn ang="0">
                  <a:pos x="36" y="52"/>
                </a:cxn>
                <a:cxn ang="0">
                  <a:pos x="36" y="55"/>
                </a:cxn>
              </a:cxnLst>
              <a:rect l="0" t="0" r="r" b="b"/>
              <a:pathLst>
                <a:path w="64" h="63">
                  <a:moveTo>
                    <a:pt x="51" y="27"/>
                  </a:moveTo>
                  <a:cubicBezTo>
                    <a:pt x="63" y="9"/>
                    <a:pt x="63" y="9"/>
                    <a:pt x="63" y="9"/>
                  </a:cubicBezTo>
                  <a:cubicBezTo>
                    <a:pt x="63" y="8"/>
                    <a:pt x="64" y="7"/>
                    <a:pt x="64" y="6"/>
                  </a:cubicBezTo>
                  <a:cubicBezTo>
                    <a:pt x="64" y="3"/>
                    <a:pt x="61" y="0"/>
                    <a:pt x="58" y="0"/>
                  </a:cubicBezTo>
                  <a:cubicBezTo>
                    <a:pt x="58" y="0"/>
                    <a:pt x="58" y="0"/>
                    <a:pt x="58" y="0"/>
                  </a:cubicBezTo>
                  <a:cubicBezTo>
                    <a:pt x="28" y="0"/>
                    <a:pt x="28" y="0"/>
                    <a:pt x="28" y="0"/>
                  </a:cubicBezTo>
                  <a:cubicBezTo>
                    <a:pt x="25" y="0"/>
                    <a:pt x="22" y="3"/>
                    <a:pt x="22" y="6"/>
                  </a:cubicBezTo>
                  <a:cubicBezTo>
                    <a:pt x="22" y="9"/>
                    <a:pt x="22" y="9"/>
                    <a:pt x="22" y="9"/>
                  </a:cubicBezTo>
                  <a:cubicBezTo>
                    <a:pt x="5" y="9"/>
                    <a:pt x="5" y="9"/>
                    <a:pt x="5" y="9"/>
                  </a:cubicBezTo>
                  <a:cubicBezTo>
                    <a:pt x="2" y="9"/>
                    <a:pt x="0" y="12"/>
                    <a:pt x="0" y="15"/>
                  </a:cubicBezTo>
                  <a:cubicBezTo>
                    <a:pt x="0" y="57"/>
                    <a:pt x="0" y="57"/>
                    <a:pt x="0" y="57"/>
                  </a:cubicBezTo>
                  <a:cubicBezTo>
                    <a:pt x="0" y="60"/>
                    <a:pt x="2" y="63"/>
                    <a:pt x="5" y="63"/>
                  </a:cubicBezTo>
                  <a:cubicBezTo>
                    <a:pt x="36" y="63"/>
                    <a:pt x="36" y="63"/>
                    <a:pt x="36" y="63"/>
                  </a:cubicBezTo>
                  <a:cubicBezTo>
                    <a:pt x="39" y="63"/>
                    <a:pt x="41" y="60"/>
                    <a:pt x="41" y="57"/>
                  </a:cubicBezTo>
                  <a:cubicBezTo>
                    <a:pt x="41" y="54"/>
                    <a:pt x="41" y="54"/>
                    <a:pt x="41" y="54"/>
                  </a:cubicBezTo>
                  <a:cubicBezTo>
                    <a:pt x="58" y="54"/>
                    <a:pt x="58" y="54"/>
                    <a:pt x="58" y="54"/>
                  </a:cubicBezTo>
                  <a:cubicBezTo>
                    <a:pt x="60" y="54"/>
                    <a:pt x="62" y="53"/>
                    <a:pt x="63" y="51"/>
                  </a:cubicBezTo>
                  <a:cubicBezTo>
                    <a:pt x="64" y="49"/>
                    <a:pt x="64" y="47"/>
                    <a:pt x="63" y="46"/>
                  </a:cubicBezTo>
                  <a:lnTo>
                    <a:pt x="51" y="27"/>
                  </a:lnTo>
                  <a:close/>
                  <a:moveTo>
                    <a:pt x="5" y="15"/>
                  </a:moveTo>
                  <a:cubicBezTo>
                    <a:pt x="24" y="15"/>
                    <a:pt x="24" y="15"/>
                    <a:pt x="24" y="15"/>
                  </a:cubicBezTo>
                  <a:cubicBezTo>
                    <a:pt x="24" y="17"/>
                    <a:pt x="24" y="17"/>
                    <a:pt x="24" y="17"/>
                  </a:cubicBezTo>
                  <a:cubicBezTo>
                    <a:pt x="24" y="18"/>
                    <a:pt x="25" y="19"/>
                    <a:pt x="26" y="19"/>
                  </a:cubicBezTo>
                  <a:cubicBezTo>
                    <a:pt x="27" y="19"/>
                    <a:pt x="28" y="18"/>
                    <a:pt x="28" y="17"/>
                  </a:cubicBezTo>
                  <a:cubicBezTo>
                    <a:pt x="28" y="15"/>
                    <a:pt x="28" y="15"/>
                    <a:pt x="28" y="15"/>
                  </a:cubicBezTo>
                  <a:cubicBezTo>
                    <a:pt x="28" y="15"/>
                    <a:pt x="28" y="15"/>
                    <a:pt x="28" y="15"/>
                  </a:cubicBezTo>
                  <a:cubicBezTo>
                    <a:pt x="28" y="6"/>
                    <a:pt x="28" y="6"/>
                    <a:pt x="28" y="6"/>
                  </a:cubicBezTo>
                  <a:cubicBezTo>
                    <a:pt x="58" y="6"/>
                    <a:pt x="58" y="6"/>
                    <a:pt x="58" y="6"/>
                  </a:cubicBezTo>
                  <a:cubicBezTo>
                    <a:pt x="45" y="27"/>
                    <a:pt x="45" y="27"/>
                    <a:pt x="45" y="27"/>
                  </a:cubicBezTo>
                  <a:cubicBezTo>
                    <a:pt x="58" y="48"/>
                    <a:pt x="58" y="48"/>
                    <a:pt x="58" y="48"/>
                  </a:cubicBezTo>
                  <a:cubicBezTo>
                    <a:pt x="36" y="48"/>
                    <a:pt x="36" y="48"/>
                    <a:pt x="36" y="48"/>
                  </a:cubicBezTo>
                  <a:cubicBezTo>
                    <a:pt x="36" y="48"/>
                    <a:pt x="36" y="48"/>
                    <a:pt x="36" y="48"/>
                  </a:cubicBezTo>
                  <a:cubicBezTo>
                    <a:pt x="28" y="48"/>
                    <a:pt x="28" y="48"/>
                    <a:pt x="28" y="48"/>
                  </a:cubicBezTo>
                  <a:cubicBezTo>
                    <a:pt x="28" y="25"/>
                    <a:pt x="28" y="25"/>
                    <a:pt x="28" y="25"/>
                  </a:cubicBezTo>
                  <a:cubicBezTo>
                    <a:pt x="28" y="24"/>
                    <a:pt x="27" y="23"/>
                    <a:pt x="26" y="23"/>
                  </a:cubicBezTo>
                  <a:cubicBezTo>
                    <a:pt x="25" y="23"/>
                    <a:pt x="24" y="24"/>
                    <a:pt x="24" y="25"/>
                  </a:cubicBezTo>
                  <a:cubicBezTo>
                    <a:pt x="24" y="50"/>
                    <a:pt x="24" y="50"/>
                    <a:pt x="24" y="50"/>
                  </a:cubicBezTo>
                  <a:cubicBezTo>
                    <a:pt x="24" y="50"/>
                    <a:pt x="24" y="50"/>
                    <a:pt x="24" y="50"/>
                  </a:cubicBezTo>
                  <a:cubicBezTo>
                    <a:pt x="24" y="50"/>
                    <a:pt x="24" y="50"/>
                    <a:pt x="24" y="50"/>
                  </a:cubicBezTo>
                  <a:cubicBezTo>
                    <a:pt x="24" y="50"/>
                    <a:pt x="24" y="50"/>
                    <a:pt x="24" y="50"/>
                  </a:cubicBezTo>
                  <a:cubicBezTo>
                    <a:pt x="24" y="50"/>
                    <a:pt x="24" y="50"/>
                    <a:pt x="24" y="51"/>
                  </a:cubicBezTo>
                  <a:cubicBezTo>
                    <a:pt x="24" y="51"/>
                    <a:pt x="24" y="51"/>
                    <a:pt x="24" y="51"/>
                  </a:cubicBezTo>
                  <a:cubicBezTo>
                    <a:pt x="24" y="51"/>
                    <a:pt x="24" y="51"/>
                    <a:pt x="24" y="51"/>
                  </a:cubicBezTo>
                  <a:cubicBezTo>
                    <a:pt x="24" y="51"/>
                    <a:pt x="24" y="51"/>
                    <a:pt x="24" y="51"/>
                  </a:cubicBezTo>
                  <a:cubicBezTo>
                    <a:pt x="24" y="51"/>
                    <a:pt x="24" y="51"/>
                    <a:pt x="24" y="51"/>
                  </a:cubicBezTo>
                  <a:cubicBezTo>
                    <a:pt x="24" y="51"/>
                    <a:pt x="24" y="51"/>
                    <a:pt x="24" y="51"/>
                  </a:cubicBezTo>
                  <a:cubicBezTo>
                    <a:pt x="24" y="51"/>
                    <a:pt x="25" y="51"/>
                    <a:pt x="25" y="51"/>
                  </a:cubicBezTo>
                  <a:cubicBezTo>
                    <a:pt x="25" y="51"/>
                    <a:pt x="25" y="52"/>
                    <a:pt x="25" y="52"/>
                  </a:cubicBezTo>
                  <a:cubicBezTo>
                    <a:pt x="25" y="52"/>
                    <a:pt x="25" y="52"/>
                    <a:pt x="25" y="52"/>
                  </a:cubicBezTo>
                  <a:cubicBezTo>
                    <a:pt x="25" y="52"/>
                    <a:pt x="25" y="52"/>
                    <a:pt x="25" y="52"/>
                  </a:cubicBezTo>
                  <a:cubicBezTo>
                    <a:pt x="25" y="52"/>
                    <a:pt x="25" y="52"/>
                    <a:pt x="25" y="52"/>
                  </a:cubicBezTo>
                  <a:cubicBezTo>
                    <a:pt x="33" y="57"/>
                    <a:pt x="33" y="57"/>
                    <a:pt x="33" y="57"/>
                  </a:cubicBezTo>
                  <a:cubicBezTo>
                    <a:pt x="5" y="57"/>
                    <a:pt x="5" y="57"/>
                    <a:pt x="5" y="57"/>
                  </a:cubicBezTo>
                  <a:lnTo>
                    <a:pt x="5" y="15"/>
                  </a:lnTo>
                  <a:close/>
                  <a:moveTo>
                    <a:pt x="36" y="55"/>
                  </a:moveTo>
                  <a:cubicBezTo>
                    <a:pt x="32" y="52"/>
                    <a:pt x="32" y="52"/>
                    <a:pt x="32" y="52"/>
                  </a:cubicBezTo>
                  <a:cubicBezTo>
                    <a:pt x="36" y="52"/>
                    <a:pt x="36" y="52"/>
                    <a:pt x="36" y="52"/>
                  </a:cubicBezTo>
                  <a:lnTo>
                    <a:pt x="36" y="55"/>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82" name="Freeform 132"/>
            <p:cNvSpPr>
              <a:spLocks/>
            </p:cNvSpPr>
            <p:nvPr/>
          </p:nvSpPr>
          <p:spPr bwMode="auto">
            <a:xfrm>
              <a:off x="5380038" y="2359025"/>
              <a:ext cx="15875" cy="190500"/>
            </a:xfrm>
            <a:custGeom>
              <a:avLst/>
              <a:gdLst/>
              <a:ahLst/>
              <a:cxnLst>
                <a:cxn ang="0">
                  <a:pos x="3" y="0"/>
                </a:cxn>
                <a:cxn ang="0">
                  <a:pos x="0" y="2"/>
                </a:cxn>
                <a:cxn ang="0">
                  <a:pos x="0" y="72"/>
                </a:cxn>
                <a:cxn ang="0">
                  <a:pos x="3" y="74"/>
                </a:cxn>
                <a:cxn ang="0">
                  <a:pos x="6" y="72"/>
                </a:cxn>
                <a:cxn ang="0">
                  <a:pos x="6" y="2"/>
                </a:cxn>
                <a:cxn ang="0">
                  <a:pos x="3" y="0"/>
                </a:cxn>
              </a:cxnLst>
              <a:rect l="0" t="0" r="r" b="b"/>
              <a:pathLst>
                <a:path w="6" h="74">
                  <a:moveTo>
                    <a:pt x="3" y="0"/>
                  </a:moveTo>
                  <a:cubicBezTo>
                    <a:pt x="1" y="0"/>
                    <a:pt x="0" y="1"/>
                    <a:pt x="0" y="2"/>
                  </a:cubicBezTo>
                  <a:cubicBezTo>
                    <a:pt x="0" y="72"/>
                    <a:pt x="0" y="72"/>
                    <a:pt x="0" y="72"/>
                  </a:cubicBezTo>
                  <a:cubicBezTo>
                    <a:pt x="0" y="73"/>
                    <a:pt x="1" y="74"/>
                    <a:pt x="3" y="74"/>
                  </a:cubicBezTo>
                  <a:cubicBezTo>
                    <a:pt x="4" y="74"/>
                    <a:pt x="6" y="73"/>
                    <a:pt x="6" y="72"/>
                  </a:cubicBezTo>
                  <a:cubicBezTo>
                    <a:pt x="6" y="2"/>
                    <a:pt x="6" y="2"/>
                    <a:pt x="6" y="2"/>
                  </a:cubicBezTo>
                  <a:cubicBezTo>
                    <a:pt x="6" y="1"/>
                    <a:pt x="4" y="0"/>
                    <a:pt x="3"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sp>
          <p:nvSpPr>
            <p:cNvPr id="83" name="Oval 133"/>
            <p:cNvSpPr>
              <a:spLocks noChangeArrowheads="1"/>
            </p:cNvSpPr>
            <p:nvPr/>
          </p:nvSpPr>
          <p:spPr bwMode="auto">
            <a:xfrm>
              <a:off x="5380038" y="2333625"/>
              <a:ext cx="15875" cy="14288"/>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0700"/>
            </a:p>
          </p:txBody>
        </p:sp>
      </p:grpSp>
      <p:sp>
        <p:nvSpPr>
          <p:cNvPr id="84" name="TextBox 83"/>
          <p:cNvSpPr txBox="1"/>
          <p:nvPr/>
        </p:nvSpPr>
        <p:spPr>
          <a:xfrm>
            <a:off x="1367710" y="8091707"/>
            <a:ext cx="3805960" cy="1612749"/>
          </a:xfrm>
          <a:prstGeom prst="rect">
            <a:avLst/>
          </a:prstGeom>
          <a:noFill/>
        </p:spPr>
        <p:txBody>
          <a:bodyPr wrap="square" lIns="0" tIns="0" rIns="0" bIns="0" rtlCol="0" anchor="t">
            <a:spAutoFit/>
          </a:bodyPr>
          <a:lstStyle/>
          <a:p>
            <a:pPr algn="r" defTabSz="2438705">
              <a:spcBef>
                <a:spcPct val="20000"/>
              </a:spcBef>
              <a:defRPr/>
            </a:pPr>
            <a:r>
              <a:rPr lang="en-US" sz="2800" b="1" dirty="0"/>
              <a:t>Title Goes Here </a:t>
            </a:r>
          </a:p>
          <a:p>
            <a:pPr algn="r" defTabSz="2438705">
              <a:spcBef>
                <a:spcPct val="20000"/>
              </a:spcBef>
              <a:defRPr/>
            </a:pPr>
            <a:r>
              <a:rPr lang="en-US" sz="2400" dirty="0"/>
              <a:t>There are many variations</a:t>
            </a:r>
            <a:br>
              <a:rPr lang="en-US" sz="2400" dirty="0"/>
            </a:br>
            <a:r>
              <a:rPr lang="en-US" sz="2400" dirty="0"/>
              <a:t>of passages lorem ipsum</a:t>
            </a:r>
          </a:p>
        </p:txBody>
      </p:sp>
      <p:sp>
        <p:nvSpPr>
          <p:cNvPr id="85" name="TextBox 84"/>
          <p:cNvSpPr txBox="1"/>
          <p:nvPr/>
        </p:nvSpPr>
        <p:spPr>
          <a:xfrm>
            <a:off x="6879498" y="3873622"/>
            <a:ext cx="3805960" cy="1612749"/>
          </a:xfrm>
          <a:prstGeom prst="rect">
            <a:avLst/>
          </a:prstGeom>
          <a:noFill/>
        </p:spPr>
        <p:txBody>
          <a:bodyPr wrap="square" lIns="0" tIns="0" rIns="0" bIns="0" rtlCol="0" anchor="t">
            <a:spAutoFit/>
          </a:bodyPr>
          <a:lstStyle/>
          <a:p>
            <a:pPr algn="ctr" defTabSz="2438705">
              <a:spcBef>
                <a:spcPct val="20000"/>
              </a:spcBef>
              <a:defRPr/>
            </a:pPr>
            <a:r>
              <a:rPr lang="en-US" sz="2800" b="1" dirty="0"/>
              <a:t>Title Goes Here </a:t>
            </a:r>
          </a:p>
          <a:p>
            <a:pPr algn="ctr" defTabSz="2438705">
              <a:spcBef>
                <a:spcPct val="20000"/>
              </a:spcBef>
              <a:defRPr/>
            </a:pPr>
            <a:r>
              <a:rPr lang="en-US" sz="2400" dirty="0"/>
              <a:t>There are many variations</a:t>
            </a:r>
            <a:br>
              <a:rPr lang="en-US" sz="2400" dirty="0"/>
            </a:br>
            <a:r>
              <a:rPr lang="en-US" sz="2400" dirty="0"/>
              <a:t>of passages lorem ipsum</a:t>
            </a:r>
          </a:p>
        </p:txBody>
      </p:sp>
      <p:sp>
        <p:nvSpPr>
          <p:cNvPr id="86" name="TextBox 85"/>
          <p:cNvSpPr txBox="1"/>
          <p:nvPr/>
        </p:nvSpPr>
        <p:spPr>
          <a:xfrm>
            <a:off x="9163482" y="10127700"/>
            <a:ext cx="3805960" cy="1612749"/>
          </a:xfrm>
          <a:prstGeom prst="rect">
            <a:avLst/>
          </a:prstGeom>
          <a:noFill/>
        </p:spPr>
        <p:txBody>
          <a:bodyPr wrap="square" lIns="0" tIns="0" rIns="0" bIns="0" rtlCol="0" anchor="t">
            <a:spAutoFit/>
          </a:bodyPr>
          <a:lstStyle/>
          <a:p>
            <a:pPr algn="ctr" defTabSz="2438705">
              <a:spcBef>
                <a:spcPct val="20000"/>
              </a:spcBef>
              <a:defRPr/>
            </a:pPr>
            <a:r>
              <a:rPr lang="en-US" sz="2800" b="1" dirty="0"/>
              <a:t>Title Goes Here </a:t>
            </a:r>
          </a:p>
          <a:p>
            <a:pPr algn="ctr" defTabSz="2438705">
              <a:spcBef>
                <a:spcPct val="20000"/>
              </a:spcBef>
              <a:defRPr/>
            </a:pPr>
            <a:r>
              <a:rPr lang="en-US" sz="2400" dirty="0"/>
              <a:t>There are many variations</a:t>
            </a:r>
            <a:br>
              <a:rPr lang="en-US" sz="2400" dirty="0"/>
            </a:br>
            <a:r>
              <a:rPr lang="en-US" sz="2400" dirty="0"/>
              <a:t>of passages lorem ipsum</a:t>
            </a:r>
          </a:p>
        </p:txBody>
      </p:sp>
      <p:sp>
        <p:nvSpPr>
          <p:cNvPr id="87" name="TextBox 86"/>
          <p:cNvSpPr txBox="1"/>
          <p:nvPr/>
        </p:nvSpPr>
        <p:spPr>
          <a:xfrm>
            <a:off x="11423815" y="3873622"/>
            <a:ext cx="3805960" cy="1612749"/>
          </a:xfrm>
          <a:prstGeom prst="rect">
            <a:avLst/>
          </a:prstGeom>
          <a:noFill/>
        </p:spPr>
        <p:txBody>
          <a:bodyPr wrap="square" lIns="0" tIns="0" rIns="0" bIns="0" rtlCol="0" anchor="t">
            <a:spAutoFit/>
          </a:bodyPr>
          <a:lstStyle/>
          <a:p>
            <a:pPr algn="ctr" defTabSz="2438705">
              <a:spcBef>
                <a:spcPct val="20000"/>
              </a:spcBef>
              <a:defRPr/>
            </a:pPr>
            <a:r>
              <a:rPr lang="en-US" sz="2800" b="1" dirty="0"/>
              <a:t>Title Goes Here </a:t>
            </a:r>
          </a:p>
          <a:p>
            <a:pPr algn="ctr" defTabSz="2438705">
              <a:spcBef>
                <a:spcPct val="20000"/>
              </a:spcBef>
              <a:defRPr/>
            </a:pPr>
            <a:r>
              <a:rPr lang="en-US" sz="2400" dirty="0"/>
              <a:t>There are many variations</a:t>
            </a:r>
            <a:br>
              <a:rPr lang="en-US" sz="2400" dirty="0"/>
            </a:br>
            <a:r>
              <a:rPr lang="en-US" sz="2400" dirty="0"/>
              <a:t>of passages lorem ipsum</a:t>
            </a:r>
          </a:p>
        </p:txBody>
      </p:sp>
      <p:sp>
        <p:nvSpPr>
          <p:cNvPr id="88" name="TextBox 87"/>
          <p:cNvSpPr txBox="1"/>
          <p:nvPr/>
        </p:nvSpPr>
        <p:spPr>
          <a:xfrm>
            <a:off x="13685952" y="10127700"/>
            <a:ext cx="3805960" cy="1612749"/>
          </a:xfrm>
          <a:prstGeom prst="rect">
            <a:avLst/>
          </a:prstGeom>
          <a:noFill/>
        </p:spPr>
        <p:txBody>
          <a:bodyPr wrap="square" lIns="0" tIns="0" rIns="0" bIns="0" rtlCol="0" anchor="t">
            <a:spAutoFit/>
          </a:bodyPr>
          <a:lstStyle/>
          <a:p>
            <a:pPr algn="ctr" defTabSz="2438705">
              <a:spcBef>
                <a:spcPct val="20000"/>
              </a:spcBef>
              <a:defRPr/>
            </a:pPr>
            <a:r>
              <a:rPr lang="en-US" sz="2800" b="1" dirty="0"/>
              <a:t>Title Goes Here </a:t>
            </a:r>
          </a:p>
          <a:p>
            <a:pPr algn="ctr" defTabSz="2438705">
              <a:spcBef>
                <a:spcPct val="20000"/>
              </a:spcBef>
              <a:defRPr/>
            </a:pPr>
            <a:r>
              <a:rPr lang="en-US" sz="2400" dirty="0"/>
              <a:t>There are many variations</a:t>
            </a:r>
            <a:br>
              <a:rPr lang="en-US" sz="2400" dirty="0"/>
            </a:br>
            <a:r>
              <a:rPr lang="en-US" sz="2400" dirty="0"/>
              <a:t>of passages lorem ipsum</a:t>
            </a:r>
          </a:p>
        </p:txBody>
      </p:sp>
      <p:sp>
        <p:nvSpPr>
          <p:cNvPr id="89" name="TextBox 88"/>
          <p:cNvSpPr txBox="1"/>
          <p:nvPr/>
        </p:nvSpPr>
        <p:spPr>
          <a:xfrm>
            <a:off x="19203025" y="5864719"/>
            <a:ext cx="3805960" cy="1612749"/>
          </a:xfrm>
          <a:prstGeom prst="rect">
            <a:avLst/>
          </a:prstGeom>
          <a:noFill/>
        </p:spPr>
        <p:txBody>
          <a:bodyPr wrap="square" lIns="0" tIns="0" rIns="0" bIns="0" rtlCol="0" anchor="t">
            <a:spAutoFit/>
          </a:bodyPr>
          <a:lstStyle/>
          <a:p>
            <a:pPr defTabSz="2438705">
              <a:spcBef>
                <a:spcPct val="20000"/>
              </a:spcBef>
              <a:defRPr/>
            </a:pPr>
            <a:r>
              <a:rPr lang="en-US" sz="2800" b="1" dirty="0"/>
              <a:t>Title Goes Here </a:t>
            </a:r>
          </a:p>
          <a:p>
            <a:pPr defTabSz="2438705">
              <a:spcBef>
                <a:spcPct val="20000"/>
              </a:spcBef>
              <a:defRPr/>
            </a:pPr>
            <a:r>
              <a:rPr lang="en-US" sz="2400" dirty="0"/>
              <a:t>There are many variations</a:t>
            </a:r>
            <a:br>
              <a:rPr lang="en-US" sz="2400" dirty="0"/>
            </a:br>
            <a:r>
              <a:rPr lang="en-US" sz="2400" dirty="0"/>
              <a:t>of passages lorem ipsum</a:t>
            </a:r>
          </a:p>
        </p:txBody>
      </p:sp>
      <p:sp>
        <p:nvSpPr>
          <p:cNvPr id="90" name="Title 4"/>
          <p:cNvSpPr>
            <a:spLocks noGrp="1"/>
          </p:cNvSpPr>
          <p:nvPr>
            <p:ph type="title"/>
          </p:nvPr>
        </p:nvSpPr>
        <p:spPr/>
        <p:txBody>
          <a:bodyPr>
            <a:normAutofit fontScale="90000"/>
          </a:bodyPr>
          <a:lstStyle/>
          <a:p>
            <a:r>
              <a:rPr lang="en-US" dirty="0">
                <a:solidFill>
                  <a:schemeClr val="tx1"/>
                </a:solidFill>
              </a:rPr>
              <a:t>Innovation PowerPoint Template</a:t>
            </a:r>
          </a:p>
        </p:txBody>
      </p:sp>
    </p:spTree>
    <p:extLst>
      <p:ext uri="{BB962C8B-B14F-4D97-AF65-F5344CB8AC3E}">
        <p14:creationId xmlns:p14="http://schemas.microsoft.com/office/powerpoint/2010/main" val="190487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ppt_w</p:attrName>
                                        </p:attrNameLst>
                                      </p:cBhvr>
                                      <p:tavLst>
                                        <p:tav tm="0">
                                          <p:val>
                                            <p:fltVal val="0"/>
                                          </p:val>
                                        </p:tav>
                                        <p:tav tm="100000">
                                          <p:val>
                                            <p:strVal val="#ppt_w"/>
                                          </p:val>
                                        </p:tav>
                                      </p:tavLst>
                                    </p:anim>
                                    <p:anim calcmode="lin" valueType="num">
                                      <p:cBhvr>
                                        <p:cTn id="8" dur="500" fill="hold"/>
                                        <p:tgtEl>
                                          <p:spTgt spid="39"/>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p:cTn id="11" dur="500" fill="hold"/>
                                        <p:tgtEl>
                                          <p:spTgt spid="57"/>
                                        </p:tgtEl>
                                        <p:attrNameLst>
                                          <p:attrName>ppt_w</p:attrName>
                                        </p:attrNameLst>
                                      </p:cBhvr>
                                      <p:tavLst>
                                        <p:tav tm="0">
                                          <p:val>
                                            <p:fltVal val="0"/>
                                          </p:val>
                                        </p:tav>
                                        <p:tav tm="100000">
                                          <p:val>
                                            <p:strVal val="#ppt_w"/>
                                          </p:val>
                                        </p:tav>
                                      </p:tavLst>
                                    </p:anim>
                                    <p:anim calcmode="lin" valueType="num">
                                      <p:cBhvr>
                                        <p:cTn id="12" dur="500" fill="hold"/>
                                        <p:tgtEl>
                                          <p:spTgt spid="57"/>
                                        </p:tgtEl>
                                        <p:attrNameLst>
                                          <p:attrName>ppt_h</p:attrName>
                                        </p:attrNameLst>
                                      </p:cBhvr>
                                      <p:tavLst>
                                        <p:tav tm="0">
                                          <p:val>
                                            <p:fltVal val="0"/>
                                          </p:val>
                                        </p:tav>
                                        <p:tav tm="100000">
                                          <p:val>
                                            <p:strVal val="#ppt_h"/>
                                          </p:val>
                                        </p:tav>
                                      </p:tavLst>
                                    </p:anim>
                                  </p:childTnLst>
                                </p:cTn>
                              </p:par>
                            </p:childTnLst>
                          </p:cTn>
                        </p:par>
                        <p:par>
                          <p:cTn id="13" fill="hold">
                            <p:stCondLst>
                              <p:cond delay="500"/>
                            </p:stCondLst>
                            <p:childTnLst>
                              <p:par>
                                <p:cTn id="14" presetID="2" presetClass="entr" presetSubtype="8" fill="hold" grpId="0" nodeType="afterEffect">
                                  <p:stCondLst>
                                    <p:cond delay="0"/>
                                  </p:stCondLst>
                                  <p:childTnLst>
                                    <p:set>
                                      <p:cBhvr>
                                        <p:cTn id="15" dur="1" fill="hold">
                                          <p:stCondLst>
                                            <p:cond delay="0"/>
                                          </p:stCondLst>
                                        </p:cTn>
                                        <p:tgtEl>
                                          <p:spTgt spid="84"/>
                                        </p:tgtEl>
                                        <p:attrNameLst>
                                          <p:attrName>style.visibility</p:attrName>
                                        </p:attrNameLst>
                                      </p:cBhvr>
                                      <p:to>
                                        <p:strVal val="visible"/>
                                      </p:to>
                                    </p:set>
                                    <p:anim calcmode="lin" valueType="num">
                                      <p:cBhvr additive="base">
                                        <p:cTn id="16" dur="500" fill="hold"/>
                                        <p:tgtEl>
                                          <p:spTgt spid="84"/>
                                        </p:tgtEl>
                                        <p:attrNameLst>
                                          <p:attrName>ppt_x</p:attrName>
                                        </p:attrNameLst>
                                      </p:cBhvr>
                                      <p:tavLst>
                                        <p:tav tm="0">
                                          <p:val>
                                            <p:strVal val="0-#ppt_w/2"/>
                                          </p:val>
                                        </p:tav>
                                        <p:tav tm="100000">
                                          <p:val>
                                            <p:strVal val="#ppt_x"/>
                                          </p:val>
                                        </p:tav>
                                      </p:tavLst>
                                    </p:anim>
                                    <p:anim calcmode="lin" valueType="num">
                                      <p:cBhvr additive="base">
                                        <p:cTn id="17" dur="500" fill="hold"/>
                                        <p:tgtEl>
                                          <p:spTgt spid="84"/>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18" presetClass="entr" presetSubtype="3" fill="hold" nodeType="after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strips(upRight)">
                                      <p:cBhvr>
                                        <p:cTn id="21" dur="500"/>
                                        <p:tgtEl>
                                          <p:spTgt spid="36"/>
                                        </p:tgtEl>
                                      </p:cBhvr>
                                    </p:animEffect>
                                  </p:childTnLst>
                                </p:cTn>
                              </p:par>
                            </p:childTnLst>
                          </p:cTn>
                        </p:par>
                        <p:par>
                          <p:cTn id="22" fill="hold">
                            <p:stCondLst>
                              <p:cond delay="1500"/>
                            </p:stCondLst>
                            <p:childTnLst>
                              <p:par>
                                <p:cTn id="23" presetID="23" presetClass="entr" presetSubtype="16" fill="hold" grpId="0" nodeType="afterEffect">
                                  <p:stCondLst>
                                    <p:cond delay="0"/>
                                  </p:stCondLst>
                                  <p:childTnLst>
                                    <p:set>
                                      <p:cBhvr>
                                        <p:cTn id="24" dur="1" fill="hold">
                                          <p:stCondLst>
                                            <p:cond delay="0"/>
                                          </p:stCondLst>
                                        </p:cTn>
                                        <p:tgtEl>
                                          <p:spTgt spid="43"/>
                                        </p:tgtEl>
                                        <p:attrNameLst>
                                          <p:attrName>style.visibility</p:attrName>
                                        </p:attrNameLst>
                                      </p:cBhvr>
                                      <p:to>
                                        <p:strVal val="visible"/>
                                      </p:to>
                                    </p:set>
                                    <p:anim calcmode="lin" valueType="num">
                                      <p:cBhvr>
                                        <p:cTn id="25" dur="500" fill="hold"/>
                                        <p:tgtEl>
                                          <p:spTgt spid="43"/>
                                        </p:tgtEl>
                                        <p:attrNameLst>
                                          <p:attrName>ppt_w</p:attrName>
                                        </p:attrNameLst>
                                      </p:cBhvr>
                                      <p:tavLst>
                                        <p:tav tm="0">
                                          <p:val>
                                            <p:fltVal val="0"/>
                                          </p:val>
                                        </p:tav>
                                        <p:tav tm="100000">
                                          <p:val>
                                            <p:strVal val="#ppt_w"/>
                                          </p:val>
                                        </p:tav>
                                      </p:tavLst>
                                    </p:anim>
                                    <p:anim calcmode="lin" valueType="num">
                                      <p:cBhvr>
                                        <p:cTn id="26" dur="500" fill="hold"/>
                                        <p:tgtEl>
                                          <p:spTgt spid="43"/>
                                        </p:tgtEl>
                                        <p:attrNameLst>
                                          <p:attrName>ppt_h</p:attrName>
                                        </p:attrNameLst>
                                      </p:cBhvr>
                                      <p:tavLst>
                                        <p:tav tm="0">
                                          <p:val>
                                            <p:fltVal val="0"/>
                                          </p:val>
                                        </p:tav>
                                        <p:tav tm="100000">
                                          <p:val>
                                            <p:strVal val="#ppt_h"/>
                                          </p:val>
                                        </p:tav>
                                      </p:tavLst>
                                    </p:anim>
                                  </p:childTnLst>
                                </p:cTn>
                              </p:par>
                              <p:par>
                                <p:cTn id="27" presetID="23" presetClass="entr" presetSubtype="16" fill="hold" nodeType="withEffect">
                                  <p:stCondLst>
                                    <p:cond delay="0"/>
                                  </p:stCondLst>
                                  <p:childTnLst>
                                    <p:set>
                                      <p:cBhvr>
                                        <p:cTn id="28" dur="1" fill="hold">
                                          <p:stCondLst>
                                            <p:cond delay="0"/>
                                          </p:stCondLst>
                                        </p:cTn>
                                        <p:tgtEl>
                                          <p:spTgt spid="60"/>
                                        </p:tgtEl>
                                        <p:attrNameLst>
                                          <p:attrName>style.visibility</p:attrName>
                                        </p:attrNameLst>
                                      </p:cBhvr>
                                      <p:to>
                                        <p:strVal val="visible"/>
                                      </p:to>
                                    </p:set>
                                    <p:anim calcmode="lin" valueType="num">
                                      <p:cBhvr>
                                        <p:cTn id="29" dur="500" fill="hold"/>
                                        <p:tgtEl>
                                          <p:spTgt spid="60"/>
                                        </p:tgtEl>
                                        <p:attrNameLst>
                                          <p:attrName>ppt_w</p:attrName>
                                        </p:attrNameLst>
                                      </p:cBhvr>
                                      <p:tavLst>
                                        <p:tav tm="0">
                                          <p:val>
                                            <p:fltVal val="0"/>
                                          </p:val>
                                        </p:tav>
                                        <p:tav tm="100000">
                                          <p:val>
                                            <p:strVal val="#ppt_w"/>
                                          </p:val>
                                        </p:tav>
                                      </p:tavLst>
                                    </p:anim>
                                    <p:anim calcmode="lin" valueType="num">
                                      <p:cBhvr>
                                        <p:cTn id="30" dur="500" fill="hold"/>
                                        <p:tgtEl>
                                          <p:spTgt spid="60"/>
                                        </p:tgtEl>
                                        <p:attrNameLst>
                                          <p:attrName>ppt_h</p:attrName>
                                        </p:attrNameLst>
                                      </p:cBhvr>
                                      <p:tavLst>
                                        <p:tav tm="0">
                                          <p:val>
                                            <p:fltVal val="0"/>
                                          </p:val>
                                        </p:tav>
                                        <p:tav tm="100000">
                                          <p:val>
                                            <p:strVal val="#ppt_h"/>
                                          </p:val>
                                        </p:tav>
                                      </p:tavLst>
                                    </p:anim>
                                  </p:childTnLst>
                                </p:cTn>
                              </p:par>
                            </p:childTnLst>
                          </p:cTn>
                        </p:par>
                        <p:par>
                          <p:cTn id="31" fill="hold">
                            <p:stCondLst>
                              <p:cond delay="2000"/>
                            </p:stCondLst>
                            <p:childTnLst>
                              <p:par>
                                <p:cTn id="32" presetID="2" presetClass="entr" presetSubtype="1" fill="hold" grpId="0" nodeType="afterEffect">
                                  <p:stCondLst>
                                    <p:cond delay="0"/>
                                  </p:stCondLst>
                                  <p:childTnLst>
                                    <p:set>
                                      <p:cBhvr>
                                        <p:cTn id="33" dur="1" fill="hold">
                                          <p:stCondLst>
                                            <p:cond delay="0"/>
                                          </p:stCondLst>
                                        </p:cTn>
                                        <p:tgtEl>
                                          <p:spTgt spid="85"/>
                                        </p:tgtEl>
                                        <p:attrNameLst>
                                          <p:attrName>style.visibility</p:attrName>
                                        </p:attrNameLst>
                                      </p:cBhvr>
                                      <p:to>
                                        <p:strVal val="visible"/>
                                      </p:to>
                                    </p:set>
                                    <p:anim calcmode="lin" valueType="num">
                                      <p:cBhvr additive="base">
                                        <p:cTn id="34" dur="500" fill="hold"/>
                                        <p:tgtEl>
                                          <p:spTgt spid="85"/>
                                        </p:tgtEl>
                                        <p:attrNameLst>
                                          <p:attrName>ppt_x</p:attrName>
                                        </p:attrNameLst>
                                      </p:cBhvr>
                                      <p:tavLst>
                                        <p:tav tm="0">
                                          <p:val>
                                            <p:strVal val="#ppt_x"/>
                                          </p:val>
                                        </p:tav>
                                        <p:tav tm="100000">
                                          <p:val>
                                            <p:strVal val="#ppt_x"/>
                                          </p:val>
                                        </p:tav>
                                      </p:tavLst>
                                    </p:anim>
                                    <p:anim calcmode="lin" valueType="num">
                                      <p:cBhvr additive="base">
                                        <p:cTn id="35" dur="500" fill="hold"/>
                                        <p:tgtEl>
                                          <p:spTgt spid="85"/>
                                        </p:tgtEl>
                                        <p:attrNameLst>
                                          <p:attrName>ppt_y</p:attrName>
                                        </p:attrNameLst>
                                      </p:cBhvr>
                                      <p:tavLst>
                                        <p:tav tm="0">
                                          <p:val>
                                            <p:strVal val="0-#ppt_h/2"/>
                                          </p:val>
                                        </p:tav>
                                        <p:tav tm="100000">
                                          <p:val>
                                            <p:strVal val="#ppt_y"/>
                                          </p:val>
                                        </p:tav>
                                      </p:tavLst>
                                    </p:anim>
                                  </p:childTnLst>
                                </p:cTn>
                              </p:par>
                            </p:childTnLst>
                          </p:cTn>
                        </p:par>
                        <p:par>
                          <p:cTn id="36" fill="hold">
                            <p:stCondLst>
                              <p:cond delay="2500"/>
                            </p:stCondLst>
                            <p:childTnLst>
                              <p:par>
                                <p:cTn id="37" presetID="18" presetClass="entr" presetSubtype="6" fill="hold" nodeType="afterEffect">
                                  <p:stCondLst>
                                    <p:cond delay="0"/>
                                  </p:stCondLst>
                                  <p:childTnLst>
                                    <p:set>
                                      <p:cBhvr>
                                        <p:cTn id="38" dur="1" fill="hold">
                                          <p:stCondLst>
                                            <p:cond delay="0"/>
                                          </p:stCondLst>
                                        </p:cTn>
                                        <p:tgtEl>
                                          <p:spTgt spid="40"/>
                                        </p:tgtEl>
                                        <p:attrNameLst>
                                          <p:attrName>style.visibility</p:attrName>
                                        </p:attrNameLst>
                                      </p:cBhvr>
                                      <p:to>
                                        <p:strVal val="visible"/>
                                      </p:to>
                                    </p:set>
                                    <p:animEffect transition="in" filter="strips(downRight)">
                                      <p:cBhvr>
                                        <p:cTn id="39" dur="500"/>
                                        <p:tgtEl>
                                          <p:spTgt spid="40"/>
                                        </p:tgtEl>
                                      </p:cBhvr>
                                    </p:animEffect>
                                  </p:childTnLst>
                                </p:cTn>
                              </p:par>
                            </p:childTnLst>
                          </p:cTn>
                        </p:par>
                        <p:par>
                          <p:cTn id="40" fill="hold">
                            <p:stCondLst>
                              <p:cond delay="3000"/>
                            </p:stCondLst>
                            <p:childTnLst>
                              <p:par>
                                <p:cTn id="41" presetID="23" presetClass="entr" presetSubtype="16" fill="hold" grpId="0" nodeType="afterEffect">
                                  <p:stCondLst>
                                    <p:cond delay="0"/>
                                  </p:stCondLst>
                                  <p:childTnLst>
                                    <p:set>
                                      <p:cBhvr>
                                        <p:cTn id="42" dur="1" fill="hold">
                                          <p:stCondLst>
                                            <p:cond delay="0"/>
                                          </p:stCondLst>
                                        </p:cTn>
                                        <p:tgtEl>
                                          <p:spTgt spid="47"/>
                                        </p:tgtEl>
                                        <p:attrNameLst>
                                          <p:attrName>style.visibility</p:attrName>
                                        </p:attrNameLst>
                                      </p:cBhvr>
                                      <p:to>
                                        <p:strVal val="visible"/>
                                      </p:to>
                                    </p:set>
                                    <p:anim calcmode="lin" valueType="num">
                                      <p:cBhvr>
                                        <p:cTn id="43" dur="500" fill="hold"/>
                                        <p:tgtEl>
                                          <p:spTgt spid="47"/>
                                        </p:tgtEl>
                                        <p:attrNameLst>
                                          <p:attrName>ppt_w</p:attrName>
                                        </p:attrNameLst>
                                      </p:cBhvr>
                                      <p:tavLst>
                                        <p:tav tm="0">
                                          <p:val>
                                            <p:fltVal val="0"/>
                                          </p:val>
                                        </p:tav>
                                        <p:tav tm="100000">
                                          <p:val>
                                            <p:strVal val="#ppt_w"/>
                                          </p:val>
                                        </p:tav>
                                      </p:tavLst>
                                    </p:anim>
                                    <p:anim calcmode="lin" valueType="num">
                                      <p:cBhvr>
                                        <p:cTn id="44" dur="500" fill="hold"/>
                                        <p:tgtEl>
                                          <p:spTgt spid="47"/>
                                        </p:tgtEl>
                                        <p:attrNameLst>
                                          <p:attrName>ppt_h</p:attrName>
                                        </p:attrNameLst>
                                      </p:cBhvr>
                                      <p:tavLst>
                                        <p:tav tm="0">
                                          <p:val>
                                            <p:fltVal val="0"/>
                                          </p:val>
                                        </p:tav>
                                        <p:tav tm="100000">
                                          <p:val>
                                            <p:strVal val="#ppt_h"/>
                                          </p:val>
                                        </p:tav>
                                      </p:tavLst>
                                    </p:anim>
                                  </p:childTnLst>
                                </p:cTn>
                              </p:par>
                              <p:par>
                                <p:cTn id="45" presetID="23" presetClass="entr" presetSubtype="16" fill="hold" nodeType="withEffect">
                                  <p:stCondLst>
                                    <p:cond delay="0"/>
                                  </p:stCondLst>
                                  <p:childTnLst>
                                    <p:set>
                                      <p:cBhvr>
                                        <p:cTn id="46" dur="1" fill="hold">
                                          <p:stCondLst>
                                            <p:cond delay="0"/>
                                          </p:stCondLst>
                                        </p:cTn>
                                        <p:tgtEl>
                                          <p:spTgt spid="66"/>
                                        </p:tgtEl>
                                        <p:attrNameLst>
                                          <p:attrName>style.visibility</p:attrName>
                                        </p:attrNameLst>
                                      </p:cBhvr>
                                      <p:to>
                                        <p:strVal val="visible"/>
                                      </p:to>
                                    </p:set>
                                    <p:anim calcmode="lin" valueType="num">
                                      <p:cBhvr>
                                        <p:cTn id="47" dur="500" fill="hold"/>
                                        <p:tgtEl>
                                          <p:spTgt spid="66"/>
                                        </p:tgtEl>
                                        <p:attrNameLst>
                                          <p:attrName>ppt_w</p:attrName>
                                        </p:attrNameLst>
                                      </p:cBhvr>
                                      <p:tavLst>
                                        <p:tav tm="0">
                                          <p:val>
                                            <p:fltVal val="0"/>
                                          </p:val>
                                        </p:tav>
                                        <p:tav tm="100000">
                                          <p:val>
                                            <p:strVal val="#ppt_w"/>
                                          </p:val>
                                        </p:tav>
                                      </p:tavLst>
                                    </p:anim>
                                    <p:anim calcmode="lin" valueType="num">
                                      <p:cBhvr>
                                        <p:cTn id="48" dur="500" fill="hold"/>
                                        <p:tgtEl>
                                          <p:spTgt spid="66"/>
                                        </p:tgtEl>
                                        <p:attrNameLst>
                                          <p:attrName>ppt_h</p:attrName>
                                        </p:attrNameLst>
                                      </p:cBhvr>
                                      <p:tavLst>
                                        <p:tav tm="0">
                                          <p:val>
                                            <p:fltVal val="0"/>
                                          </p:val>
                                        </p:tav>
                                        <p:tav tm="100000">
                                          <p:val>
                                            <p:strVal val="#ppt_h"/>
                                          </p:val>
                                        </p:tav>
                                      </p:tavLst>
                                    </p:anim>
                                  </p:childTnLst>
                                </p:cTn>
                              </p:par>
                            </p:childTnLst>
                          </p:cTn>
                        </p:par>
                        <p:par>
                          <p:cTn id="49" fill="hold">
                            <p:stCondLst>
                              <p:cond delay="3500"/>
                            </p:stCondLst>
                            <p:childTnLst>
                              <p:par>
                                <p:cTn id="50" presetID="2" presetClass="entr" presetSubtype="4" fill="hold" grpId="0" nodeType="afterEffect">
                                  <p:stCondLst>
                                    <p:cond delay="0"/>
                                  </p:stCondLst>
                                  <p:childTnLst>
                                    <p:set>
                                      <p:cBhvr>
                                        <p:cTn id="51" dur="1" fill="hold">
                                          <p:stCondLst>
                                            <p:cond delay="0"/>
                                          </p:stCondLst>
                                        </p:cTn>
                                        <p:tgtEl>
                                          <p:spTgt spid="86"/>
                                        </p:tgtEl>
                                        <p:attrNameLst>
                                          <p:attrName>style.visibility</p:attrName>
                                        </p:attrNameLst>
                                      </p:cBhvr>
                                      <p:to>
                                        <p:strVal val="visible"/>
                                      </p:to>
                                    </p:set>
                                    <p:anim calcmode="lin" valueType="num">
                                      <p:cBhvr additive="base">
                                        <p:cTn id="52" dur="500" fill="hold"/>
                                        <p:tgtEl>
                                          <p:spTgt spid="86"/>
                                        </p:tgtEl>
                                        <p:attrNameLst>
                                          <p:attrName>ppt_x</p:attrName>
                                        </p:attrNameLst>
                                      </p:cBhvr>
                                      <p:tavLst>
                                        <p:tav tm="0">
                                          <p:val>
                                            <p:strVal val="#ppt_x"/>
                                          </p:val>
                                        </p:tav>
                                        <p:tav tm="100000">
                                          <p:val>
                                            <p:strVal val="#ppt_x"/>
                                          </p:val>
                                        </p:tav>
                                      </p:tavLst>
                                    </p:anim>
                                    <p:anim calcmode="lin" valueType="num">
                                      <p:cBhvr additive="base">
                                        <p:cTn id="53" dur="500" fill="hold"/>
                                        <p:tgtEl>
                                          <p:spTgt spid="86"/>
                                        </p:tgtEl>
                                        <p:attrNameLst>
                                          <p:attrName>ppt_y</p:attrName>
                                        </p:attrNameLst>
                                      </p:cBhvr>
                                      <p:tavLst>
                                        <p:tav tm="0">
                                          <p:val>
                                            <p:strVal val="1+#ppt_h/2"/>
                                          </p:val>
                                        </p:tav>
                                        <p:tav tm="100000">
                                          <p:val>
                                            <p:strVal val="#ppt_y"/>
                                          </p:val>
                                        </p:tav>
                                      </p:tavLst>
                                    </p:anim>
                                  </p:childTnLst>
                                </p:cTn>
                              </p:par>
                            </p:childTnLst>
                          </p:cTn>
                        </p:par>
                        <p:par>
                          <p:cTn id="54" fill="hold">
                            <p:stCondLst>
                              <p:cond delay="4000"/>
                            </p:stCondLst>
                            <p:childTnLst>
                              <p:par>
                                <p:cTn id="55" presetID="18" presetClass="entr" presetSubtype="3" fill="hold" nodeType="afterEffect">
                                  <p:stCondLst>
                                    <p:cond delay="0"/>
                                  </p:stCondLst>
                                  <p:childTnLst>
                                    <p:set>
                                      <p:cBhvr>
                                        <p:cTn id="56" dur="1" fill="hold">
                                          <p:stCondLst>
                                            <p:cond delay="0"/>
                                          </p:stCondLst>
                                        </p:cTn>
                                        <p:tgtEl>
                                          <p:spTgt spid="44"/>
                                        </p:tgtEl>
                                        <p:attrNameLst>
                                          <p:attrName>style.visibility</p:attrName>
                                        </p:attrNameLst>
                                      </p:cBhvr>
                                      <p:to>
                                        <p:strVal val="visible"/>
                                      </p:to>
                                    </p:set>
                                    <p:animEffect transition="in" filter="strips(upRight)">
                                      <p:cBhvr>
                                        <p:cTn id="57" dur="500"/>
                                        <p:tgtEl>
                                          <p:spTgt spid="44"/>
                                        </p:tgtEl>
                                      </p:cBhvr>
                                    </p:animEffect>
                                  </p:childTnLst>
                                </p:cTn>
                              </p:par>
                            </p:childTnLst>
                          </p:cTn>
                        </p:par>
                        <p:par>
                          <p:cTn id="58" fill="hold">
                            <p:stCondLst>
                              <p:cond delay="4500"/>
                            </p:stCondLst>
                            <p:childTnLst>
                              <p:par>
                                <p:cTn id="59" presetID="23" presetClass="entr" presetSubtype="16" fill="hold" grpId="0" nodeType="afterEffect">
                                  <p:stCondLst>
                                    <p:cond delay="0"/>
                                  </p:stCondLst>
                                  <p:childTnLst>
                                    <p:set>
                                      <p:cBhvr>
                                        <p:cTn id="60" dur="1" fill="hold">
                                          <p:stCondLst>
                                            <p:cond delay="0"/>
                                          </p:stCondLst>
                                        </p:cTn>
                                        <p:tgtEl>
                                          <p:spTgt spid="51"/>
                                        </p:tgtEl>
                                        <p:attrNameLst>
                                          <p:attrName>style.visibility</p:attrName>
                                        </p:attrNameLst>
                                      </p:cBhvr>
                                      <p:to>
                                        <p:strVal val="visible"/>
                                      </p:to>
                                    </p:set>
                                    <p:anim calcmode="lin" valueType="num">
                                      <p:cBhvr>
                                        <p:cTn id="61" dur="500" fill="hold"/>
                                        <p:tgtEl>
                                          <p:spTgt spid="51"/>
                                        </p:tgtEl>
                                        <p:attrNameLst>
                                          <p:attrName>ppt_w</p:attrName>
                                        </p:attrNameLst>
                                      </p:cBhvr>
                                      <p:tavLst>
                                        <p:tav tm="0">
                                          <p:val>
                                            <p:fltVal val="0"/>
                                          </p:val>
                                        </p:tav>
                                        <p:tav tm="100000">
                                          <p:val>
                                            <p:strVal val="#ppt_w"/>
                                          </p:val>
                                        </p:tav>
                                      </p:tavLst>
                                    </p:anim>
                                    <p:anim calcmode="lin" valueType="num">
                                      <p:cBhvr>
                                        <p:cTn id="62" dur="500" fill="hold"/>
                                        <p:tgtEl>
                                          <p:spTgt spid="51"/>
                                        </p:tgtEl>
                                        <p:attrNameLst>
                                          <p:attrName>ppt_h</p:attrName>
                                        </p:attrNameLst>
                                      </p:cBhvr>
                                      <p:tavLst>
                                        <p:tav tm="0">
                                          <p:val>
                                            <p:fltVal val="0"/>
                                          </p:val>
                                        </p:tav>
                                        <p:tav tm="100000">
                                          <p:val>
                                            <p:strVal val="#ppt_h"/>
                                          </p:val>
                                        </p:tav>
                                      </p:tavLst>
                                    </p:anim>
                                  </p:childTnLst>
                                </p:cTn>
                              </p:par>
                              <p:par>
                                <p:cTn id="63" presetID="23" presetClass="entr" presetSubtype="16" fill="hold" nodeType="withEffect">
                                  <p:stCondLst>
                                    <p:cond delay="0"/>
                                  </p:stCondLst>
                                  <p:childTnLst>
                                    <p:set>
                                      <p:cBhvr>
                                        <p:cTn id="64" dur="1" fill="hold">
                                          <p:stCondLst>
                                            <p:cond delay="0"/>
                                          </p:stCondLst>
                                        </p:cTn>
                                        <p:tgtEl>
                                          <p:spTgt spid="69"/>
                                        </p:tgtEl>
                                        <p:attrNameLst>
                                          <p:attrName>style.visibility</p:attrName>
                                        </p:attrNameLst>
                                      </p:cBhvr>
                                      <p:to>
                                        <p:strVal val="visible"/>
                                      </p:to>
                                    </p:set>
                                    <p:anim calcmode="lin" valueType="num">
                                      <p:cBhvr>
                                        <p:cTn id="65" dur="500" fill="hold"/>
                                        <p:tgtEl>
                                          <p:spTgt spid="69"/>
                                        </p:tgtEl>
                                        <p:attrNameLst>
                                          <p:attrName>ppt_w</p:attrName>
                                        </p:attrNameLst>
                                      </p:cBhvr>
                                      <p:tavLst>
                                        <p:tav tm="0">
                                          <p:val>
                                            <p:fltVal val="0"/>
                                          </p:val>
                                        </p:tav>
                                        <p:tav tm="100000">
                                          <p:val>
                                            <p:strVal val="#ppt_w"/>
                                          </p:val>
                                        </p:tav>
                                      </p:tavLst>
                                    </p:anim>
                                    <p:anim calcmode="lin" valueType="num">
                                      <p:cBhvr>
                                        <p:cTn id="66" dur="500" fill="hold"/>
                                        <p:tgtEl>
                                          <p:spTgt spid="69"/>
                                        </p:tgtEl>
                                        <p:attrNameLst>
                                          <p:attrName>ppt_h</p:attrName>
                                        </p:attrNameLst>
                                      </p:cBhvr>
                                      <p:tavLst>
                                        <p:tav tm="0">
                                          <p:val>
                                            <p:fltVal val="0"/>
                                          </p:val>
                                        </p:tav>
                                        <p:tav tm="100000">
                                          <p:val>
                                            <p:strVal val="#ppt_h"/>
                                          </p:val>
                                        </p:tav>
                                      </p:tavLst>
                                    </p:anim>
                                  </p:childTnLst>
                                </p:cTn>
                              </p:par>
                            </p:childTnLst>
                          </p:cTn>
                        </p:par>
                        <p:par>
                          <p:cTn id="67" fill="hold">
                            <p:stCondLst>
                              <p:cond delay="5000"/>
                            </p:stCondLst>
                            <p:childTnLst>
                              <p:par>
                                <p:cTn id="68" presetID="2" presetClass="entr" presetSubtype="1" fill="hold" grpId="0" nodeType="afterEffect">
                                  <p:stCondLst>
                                    <p:cond delay="0"/>
                                  </p:stCondLst>
                                  <p:childTnLst>
                                    <p:set>
                                      <p:cBhvr>
                                        <p:cTn id="69" dur="1" fill="hold">
                                          <p:stCondLst>
                                            <p:cond delay="0"/>
                                          </p:stCondLst>
                                        </p:cTn>
                                        <p:tgtEl>
                                          <p:spTgt spid="87"/>
                                        </p:tgtEl>
                                        <p:attrNameLst>
                                          <p:attrName>style.visibility</p:attrName>
                                        </p:attrNameLst>
                                      </p:cBhvr>
                                      <p:to>
                                        <p:strVal val="visible"/>
                                      </p:to>
                                    </p:set>
                                    <p:anim calcmode="lin" valueType="num">
                                      <p:cBhvr additive="base">
                                        <p:cTn id="70" dur="500" fill="hold"/>
                                        <p:tgtEl>
                                          <p:spTgt spid="87"/>
                                        </p:tgtEl>
                                        <p:attrNameLst>
                                          <p:attrName>ppt_x</p:attrName>
                                        </p:attrNameLst>
                                      </p:cBhvr>
                                      <p:tavLst>
                                        <p:tav tm="0">
                                          <p:val>
                                            <p:strVal val="#ppt_x"/>
                                          </p:val>
                                        </p:tav>
                                        <p:tav tm="100000">
                                          <p:val>
                                            <p:strVal val="#ppt_x"/>
                                          </p:val>
                                        </p:tav>
                                      </p:tavLst>
                                    </p:anim>
                                    <p:anim calcmode="lin" valueType="num">
                                      <p:cBhvr additive="base">
                                        <p:cTn id="71" dur="500" fill="hold"/>
                                        <p:tgtEl>
                                          <p:spTgt spid="87"/>
                                        </p:tgtEl>
                                        <p:attrNameLst>
                                          <p:attrName>ppt_y</p:attrName>
                                        </p:attrNameLst>
                                      </p:cBhvr>
                                      <p:tavLst>
                                        <p:tav tm="0">
                                          <p:val>
                                            <p:strVal val="0-#ppt_h/2"/>
                                          </p:val>
                                        </p:tav>
                                        <p:tav tm="100000">
                                          <p:val>
                                            <p:strVal val="#ppt_y"/>
                                          </p:val>
                                        </p:tav>
                                      </p:tavLst>
                                    </p:anim>
                                  </p:childTnLst>
                                </p:cTn>
                              </p:par>
                            </p:childTnLst>
                          </p:cTn>
                        </p:par>
                        <p:par>
                          <p:cTn id="72" fill="hold">
                            <p:stCondLst>
                              <p:cond delay="5500"/>
                            </p:stCondLst>
                            <p:childTnLst>
                              <p:par>
                                <p:cTn id="73" presetID="18" presetClass="entr" presetSubtype="6" fill="hold" nodeType="afterEffect">
                                  <p:stCondLst>
                                    <p:cond delay="0"/>
                                  </p:stCondLst>
                                  <p:childTnLst>
                                    <p:set>
                                      <p:cBhvr>
                                        <p:cTn id="74" dur="1" fill="hold">
                                          <p:stCondLst>
                                            <p:cond delay="0"/>
                                          </p:stCondLst>
                                        </p:cTn>
                                        <p:tgtEl>
                                          <p:spTgt spid="48"/>
                                        </p:tgtEl>
                                        <p:attrNameLst>
                                          <p:attrName>style.visibility</p:attrName>
                                        </p:attrNameLst>
                                      </p:cBhvr>
                                      <p:to>
                                        <p:strVal val="visible"/>
                                      </p:to>
                                    </p:set>
                                    <p:animEffect transition="in" filter="strips(downRight)">
                                      <p:cBhvr>
                                        <p:cTn id="75" dur="500"/>
                                        <p:tgtEl>
                                          <p:spTgt spid="48"/>
                                        </p:tgtEl>
                                      </p:cBhvr>
                                    </p:animEffect>
                                  </p:childTnLst>
                                </p:cTn>
                              </p:par>
                            </p:childTnLst>
                          </p:cTn>
                        </p:par>
                        <p:par>
                          <p:cTn id="76" fill="hold">
                            <p:stCondLst>
                              <p:cond delay="6000"/>
                            </p:stCondLst>
                            <p:childTnLst>
                              <p:par>
                                <p:cTn id="77" presetID="23" presetClass="entr" presetSubtype="16" fill="hold" grpId="0" nodeType="afterEffect">
                                  <p:stCondLst>
                                    <p:cond delay="0"/>
                                  </p:stCondLst>
                                  <p:childTnLst>
                                    <p:set>
                                      <p:cBhvr>
                                        <p:cTn id="78" dur="1" fill="hold">
                                          <p:stCondLst>
                                            <p:cond delay="0"/>
                                          </p:stCondLst>
                                        </p:cTn>
                                        <p:tgtEl>
                                          <p:spTgt spid="55"/>
                                        </p:tgtEl>
                                        <p:attrNameLst>
                                          <p:attrName>style.visibility</p:attrName>
                                        </p:attrNameLst>
                                      </p:cBhvr>
                                      <p:to>
                                        <p:strVal val="visible"/>
                                      </p:to>
                                    </p:set>
                                    <p:anim calcmode="lin" valueType="num">
                                      <p:cBhvr>
                                        <p:cTn id="79" dur="500" fill="hold"/>
                                        <p:tgtEl>
                                          <p:spTgt spid="55"/>
                                        </p:tgtEl>
                                        <p:attrNameLst>
                                          <p:attrName>ppt_w</p:attrName>
                                        </p:attrNameLst>
                                      </p:cBhvr>
                                      <p:tavLst>
                                        <p:tav tm="0">
                                          <p:val>
                                            <p:fltVal val="0"/>
                                          </p:val>
                                        </p:tav>
                                        <p:tav tm="100000">
                                          <p:val>
                                            <p:strVal val="#ppt_w"/>
                                          </p:val>
                                        </p:tav>
                                      </p:tavLst>
                                    </p:anim>
                                    <p:anim calcmode="lin" valueType="num">
                                      <p:cBhvr>
                                        <p:cTn id="80" dur="500" fill="hold"/>
                                        <p:tgtEl>
                                          <p:spTgt spid="55"/>
                                        </p:tgtEl>
                                        <p:attrNameLst>
                                          <p:attrName>ppt_h</p:attrName>
                                        </p:attrNameLst>
                                      </p:cBhvr>
                                      <p:tavLst>
                                        <p:tav tm="0">
                                          <p:val>
                                            <p:fltVal val="0"/>
                                          </p:val>
                                        </p:tav>
                                        <p:tav tm="100000">
                                          <p:val>
                                            <p:strVal val="#ppt_h"/>
                                          </p:val>
                                        </p:tav>
                                      </p:tavLst>
                                    </p:anim>
                                  </p:childTnLst>
                                </p:cTn>
                              </p:par>
                              <p:par>
                                <p:cTn id="81" presetID="23" presetClass="entr" presetSubtype="16" fill="hold" nodeType="withEffect">
                                  <p:stCondLst>
                                    <p:cond delay="0"/>
                                  </p:stCondLst>
                                  <p:childTnLst>
                                    <p:set>
                                      <p:cBhvr>
                                        <p:cTn id="82" dur="1" fill="hold">
                                          <p:stCondLst>
                                            <p:cond delay="0"/>
                                          </p:stCondLst>
                                        </p:cTn>
                                        <p:tgtEl>
                                          <p:spTgt spid="75"/>
                                        </p:tgtEl>
                                        <p:attrNameLst>
                                          <p:attrName>style.visibility</p:attrName>
                                        </p:attrNameLst>
                                      </p:cBhvr>
                                      <p:to>
                                        <p:strVal val="visible"/>
                                      </p:to>
                                    </p:set>
                                    <p:anim calcmode="lin" valueType="num">
                                      <p:cBhvr>
                                        <p:cTn id="83" dur="500" fill="hold"/>
                                        <p:tgtEl>
                                          <p:spTgt spid="75"/>
                                        </p:tgtEl>
                                        <p:attrNameLst>
                                          <p:attrName>ppt_w</p:attrName>
                                        </p:attrNameLst>
                                      </p:cBhvr>
                                      <p:tavLst>
                                        <p:tav tm="0">
                                          <p:val>
                                            <p:fltVal val="0"/>
                                          </p:val>
                                        </p:tav>
                                        <p:tav tm="100000">
                                          <p:val>
                                            <p:strVal val="#ppt_w"/>
                                          </p:val>
                                        </p:tav>
                                      </p:tavLst>
                                    </p:anim>
                                    <p:anim calcmode="lin" valueType="num">
                                      <p:cBhvr>
                                        <p:cTn id="84" dur="500" fill="hold"/>
                                        <p:tgtEl>
                                          <p:spTgt spid="75"/>
                                        </p:tgtEl>
                                        <p:attrNameLst>
                                          <p:attrName>ppt_h</p:attrName>
                                        </p:attrNameLst>
                                      </p:cBhvr>
                                      <p:tavLst>
                                        <p:tav tm="0">
                                          <p:val>
                                            <p:fltVal val="0"/>
                                          </p:val>
                                        </p:tav>
                                        <p:tav tm="100000">
                                          <p:val>
                                            <p:strVal val="#ppt_h"/>
                                          </p:val>
                                        </p:tav>
                                      </p:tavLst>
                                    </p:anim>
                                  </p:childTnLst>
                                </p:cTn>
                              </p:par>
                            </p:childTnLst>
                          </p:cTn>
                        </p:par>
                        <p:par>
                          <p:cTn id="85" fill="hold">
                            <p:stCondLst>
                              <p:cond delay="6500"/>
                            </p:stCondLst>
                            <p:childTnLst>
                              <p:par>
                                <p:cTn id="86" presetID="2" presetClass="entr" presetSubtype="4" fill="hold" grpId="0" nodeType="afterEffect">
                                  <p:stCondLst>
                                    <p:cond delay="0"/>
                                  </p:stCondLst>
                                  <p:childTnLst>
                                    <p:set>
                                      <p:cBhvr>
                                        <p:cTn id="87" dur="1" fill="hold">
                                          <p:stCondLst>
                                            <p:cond delay="0"/>
                                          </p:stCondLst>
                                        </p:cTn>
                                        <p:tgtEl>
                                          <p:spTgt spid="88"/>
                                        </p:tgtEl>
                                        <p:attrNameLst>
                                          <p:attrName>style.visibility</p:attrName>
                                        </p:attrNameLst>
                                      </p:cBhvr>
                                      <p:to>
                                        <p:strVal val="visible"/>
                                      </p:to>
                                    </p:set>
                                    <p:anim calcmode="lin" valueType="num">
                                      <p:cBhvr additive="base">
                                        <p:cTn id="88" dur="500" fill="hold"/>
                                        <p:tgtEl>
                                          <p:spTgt spid="88"/>
                                        </p:tgtEl>
                                        <p:attrNameLst>
                                          <p:attrName>ppt_x</p:attrName>
                                        </p:attrNameLst>
                                      </p:cBhvr>
                                      <p:tavLst>
                                        <p:tav tm="0">
                                          <p:val>
                                            <p:strVal val="#ppt_x"/>
                                          </p:val>
                                        </p:tav>
                                        <p:tav tm="100000">
                                          <p:val>
                                            <p:strVal val="#ppt_x"/>
                                          </p:val>
                                        </p:tav>
                                      </p:tavLst>
                                    </p:anim>
                                    <p:anim calcmode="lin" valueType="num">
                                      <p:cBhvr additive="base">
                                        <p:cTn id="89" dur="500" fill="hold"/>
                                        <p:tgtEl>
                                          <p:spTgt spid="88"/>
                                        </p:tgtEl>
                                        <p:attrNameLst>
                                          <p:attrName>ppt_y</p:attrName>
                                        </p:attrNameLst>
                                      </p:cBhvr>
                                      <p:tavLst>
                                        <p:tav tm="0">
                                          <p:val>
                                            <p:strVal val="1+#ppt_h/2"/>
                                          </p:val>
                                        </p:tav>
                                        <p:tav tm="100000">
                                          <p:val>
                                            <p:strVal val="#ppt_y"/>
                                          </p:val>
                                        </p:tav>
                                      </p:tavLst>
                                    </p:anim>
                                  </p:childTnLst>
                                </p:cTn>
                              </p:par>
                            </p:childTnLst>
                          </p:cTn>
                        </p:par>
                        <p:par>
                          <p:cTn id="90" fill="hold">
                            <p:stCondLst>
                              <p:cond delay="7000"/>
                            </p:stCondLst>
                            <p:childTnLst>
                              <p:par>
                                <p:cTn id="91" presetID="18" presetClass="entr" presetSubtype="3" fill="hold" nodeType="afterEffect">
                                  <p:stCondLst>
                                    <p:cond delay="0"/>
                                  </p:stCondLst>
                                  <p:childTnLst>
                                    <p:set>
                                      <p:cBhvr>
                                        <p:cTn id="92" dur="1" fill="hold">
                                          <p:stCondLst>
                                            <p:cond delay="0"/>
                                          </p:stCondLst>
                                        </p:cTn>
                                        <p:tgtEl>
                                          <p:spTgt spid="52"/>
                                        </p:tgtEl>
                                        <p:attrNameLst>
                                          <p:attrName>style.visibility</p:attrName>
                                        </p:attrNameLst>
                                      </p:cBhvr>
                                      <p:to>
                                        <p:strVal val="visible"/>
                                      </p:to>
                                    </p:set>
                                    <p:animEffect transition="in" filter="strips(upRight)">
                                      <p:cBhvr>
                                        <p:cTn id="93" dur="500"/>
                                        <p:tgtEl>
                                          <p:spTgt spid="52"/>
                                        </p:tgtEl>
                                      </p:cBhvr>
                                    </p:animEffect>
                                  </p:childTnLst>
                                </p:cTn>
                              </p:par>
                            </p:childTnLst>
                          </p:cTn>
                        </p:par>
                        <p:par>
                          <p:cTn id="94" fill="hold">
                            <p:stCondLst>
                              <p:cond delay="7500"/>
                            </p:stCondLst>
                            <p:childTnLst>
                              <p:par>
                                <p:cTn id="95" presetID="23" presetClass="entr" presetSubtype="16" fill="hold" grpId="0" nodeType="afterEffect">
                                  <p:stCondLst>
                                    <p:cond delay="0"/>
                                  </p:stCondLst>
                                  <p:childTnLst>
                                    <p:set>
                                      <p:cBhvr>
                                        <p:cTn id="96" dur="1" fill="hold">
                                          <p:stCondLst>
                                            <p:cond delay="0"/>
                                          </p:stCondLst>
                                        </p:cTn>
                                        <p:tgtEl>
                                          <p:spTgt spid="56"/>
                                        </p:tgtEl>
                                        <p:attrNameLst>
                                          <p:attrName>style.visibility</p:attrName>
                                        </p:attrNameLst>
                                      </p:cBhvr>
                                      <p:to>
                                        <p:strVal val="visible"/>
                                      </p:to>
                                    </p:set>
                                    <p:anim calcmode="lin" valueType="num">
                                      <p:cBhvr>
                                        <p:cTn id="97" dur="500" fill="hold"/>
                                        <p:tgtEl>
                                          <p:spTgt spid="56"/>
                                        </p:tgtEl>
                                        <p:attrNameLst>
                                          <p:attrName>ppt_w</p:attrName>
                                        </p:attrNameLst>
                                      </p:cBhvr>
                                      <p:tavLst>
                                        <p:tav tm="0">
                                          <p:val>
                                            <p:fltVal val="0"/>
                                          </p:val>
                                        </p:tav>
                                        <p:tav tm="100000">
                                          <p:val>
                                            <p:strVal val="#ppt_w"/>
                                          </p:val>
                                        </p:tav>
                                      </p:tavLst>
                                    </p:anim>
                                    <p:anim calcmode="lin" valueType="num">
                                      <p:cBhvr>
                                        <p:cTn id="98" dur="500" fill="hold"/>
                                        <p:tgtEl>
                                          <p:spTgt spid="56"/>
                                        </p:tgtEl>
                                        <p:attrNameLst>
                                          <p:attrName>ppt_h</p:attrName>
                                        </p:attrNameLst>
                                      </p:cBhvr>
                                      <p:tavLst>
                                        <p:tav tm="0">
                                          <p:val>
                                            <p:fltVal val="0"/>
                                          </p:val>
                                        </p:tav>
                                        <p:tav tm="100000">
                                          <p:val>
                                            <p:strVal val="#ppt_h"/>
                                          </p:val>
                                        </p:tav>
                                      </p:tavLst>
                                    </p:anim>
                                  </p:childTnLst>
                                </p:cTn>
                              </p:par>
                              <p:par>
                                <p:cTn id="99" presetID="23" presetClass="entr" presetSubtype="16" fill="hold" nodeType="withEffect">
                                  <p:stCondLst>
                                    <p:cond delay="0"/>
                                  </p:stCondLst>
                                  <p:childTnLst>
                                    <p:set>
                                      <p:cBhvr>
                                        <p:cTn id="100" dur="1" fill="hold">
                                          <p:stCondLst>
                                            <p:cond delay="0"/>
                                          </p:stCondLst>
                                        </p:cTn>
                                        <p:tgtEl>
                                          <p:spTgt spid="80"/>
                                        </p:tgtEl>
                                        <p:attrNameLst>
                                          <p:attrName>style.visibility</p:attrName>
                                        </p:attrNameLst>
                                      </p:cBhvr>
                                      <p:to>
                                        <p:strVal val="visible"/>
                                      </p:to>
                                    </p:set>
                                    <p:anim calcmode="lin" valueType="num">
                                      <p:cBhvr>
                                        <p:cTn id="101" dur="500" fill="hold"/>
                                        <p:tgtEl>
                                          <p:spTgt spid="80"/>
                                        </p:tgtEl>
                                        <p:attrNameLst>
                                          <p:attrName>ppt_w</p:attrName>
                                        </p:attrNameLst>
                                      </p:cBhvr>
                                      <p:tavLst>
                                        <p:tav tm="0">
                                          <p:val>
                                            <p:fltVal val="0"/>
                                          </p:val>
                                        </p:tav>
                                        <p:tav tm="100000">
                                          <p:val>
                                            <p:strVal val="#ppt_w"/>
                                          </p:val>
                                        </p:tav>
                                      </p:tavLst>
                                    </p:anim>
                                    <p:anim calcmode="lin" valueType="num">
                                      <p:cBhvr>
                                        <p:cTn id="102" dur="500" fill="hold"/>
                                        <p:tgtEl>
                                          <p:spTgt spid="80"/>
                                        </p:tgtEl>
                                        <p:attrNameLst>
                                          <p:attrName>ppt_h</p:attrName>
                                        </p:attrNameLst>
                                      </p:cBhvr>
                                      <p:tavLst>
                                        <p:tav tm="0">
                                          <p:val>
                                            <p:fltVal val="0"/>
                                          </p:val>
                                        </p:tav>
                                        <p:tav tm="100000">
                                          <p:val>
                                            <p:strVal val="#ppt_h"/>
                                          </p:val>
                                        </p:tav>
                                      </p:tavLst>
                                    </p:anim>
                                  </p:childTnLst>
                                </p:cTn>
                              </p:par>
                            </p:childTnLst>
                          </p:cTn>
                        </p:par>
                        <p:par>
                          <p:cTn id="103" fill="hold">
                            <p:stCondLst>
                              <p:cond delay="8000"/>
                            </p:stCondLst>
                            <p:childTnLst>
                              <p:par>
                                <p:cTn id="104" presetID="2" presetClass="entr" presetSubtype="2" fill="hold" grpId="0" nodeType="afterEffect">
                                  <p:stCondLst>
                                    <p:cond delay="0"/>
                                  </p:stCondLst>
                                  <p:childTnLst>
                                    <p:set>
                                      <p:cBhvr>
                                        <p:cTn id="105" dur="1" fill="hold">
                                          <p:stCondLst>
                                            <p:cond delay="0"/>
                                          </p:stCondLst>
                                        </p:cTn>
                                        <p:tgtEl>
                                          <p:spTgt spid="89"/>
                                        </p:tgtEl>
                                        <p:attrNameLst>
                                          <p:attrName>style.visibility</p:attrName>
                                        </p:attrNameLst>
                                      </p:cBhvr>
                                      <p:to>
                                        <p:strVal val="visible"/>
                                      </p:to>
                                    </p:set>
                                    <p:anim calcmode="lin" valueType="num">
                                      <p:cBhvr additive="base">
                                        <p:cTn id="106" dur="500" fill="hold"/>
                                        <p:tgtEl>
                                          <p:spTgt spid="89"/>
                                        </p:tgtEl>
                                        <p:attrNameLst>
                                          <p:attrName>ppt_x</p:attrName>
                                        </p:attrNameLst>
                                      </p:cBhvr>
                                      <p:tavLst>
                                        <p:tav tm="0">
                                          <p:val>
                                            <p:strVal val="1+#ppt_w/2"/>
                                          </p:val>
                                        </p:tav>
                                        <p:tav tm="100000">
                                          <p:val>
                                            <p:strVal val="#ppt_x"/>
                                          </p:val>
                                        </p:tav>
                                      </p:tavLst>
                                    </p:anim>
                                    <p:anim calcmode="lin" valueType="num">
                                      <p:cBhvr additive="base">
                                        <p:cTn id="107" dur="500" fill="hold"/>
                                        <p:tgtEl>
                                          <p:spTgt spid="8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3" grpId="0" animBg="1"/>
      <p:bldP spid="47" grpId="0" animBg="1"/>
      <p:bldP spid="51" grpId="0" animBg="1"/>
      <p:bldP spid="55" grpId="0" animBg="1"/>
      <p:bldP spid="56" grpId="0" animBg="1"/>
      <p:bldP spid="84" grpId="0"/>
      <p:bldP spid="85" grpId="0"/>
      <p:bldP spid="86" grpId="0"/>
      <p:bldP spid="87" grpId="0"/>
      <p:bldP spid="88" grpId="0"/>
      <p:bldP spid="89" grpId="0"/>
    </p:bld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grpSp>
        <p:nvGrpSpPr>
          <p:cNvPr id="90" name="Group 89"/>
          <p:cNvGrpSpPr/>
          <p:nvPr/>
        </p:nvGrpSpPr>
        <p:grpSpPr>
          <a:xfrm>
            <a:off x="10881545" y="3876830"/>
            <a:ext cx="2388132" cy="6475171"/>
            <a:chOff x="4080041" y="1664925"/>
            <a:chExt cx="895446" cy="2427908"/>
          </a:xfrm>
          <a:effectLst>
            <a:outerShdw blurRad="63500" sx="102000" sy="102000" algn="ctr" rotWithShape="0">
              <a:prstClr val="black">
                <a:alpha val="40000"/>
              </a:prstClr>
            </a:outerShdw>
          </a:effectLst>
        </p:grpSpPr>
        <p:sp>
          <p:nvSpPr>
            <p:cNvPr id="91" name="Freeform 12"/>
            <p:cNvSpPr>
              <a:spLocks/>
            </p:cNvSpPr>
            <p:nvPr/>
          </p:nvSpPr>
          <p:spPr bwMode="auto">
            <a:xfrm rot="4172825" flipH="1">
              <a:off x="4088084" y="2634072"/>
              <a:ext cx="960297" cy="814509"/>
            </a:xfrm>
            <a:custGeom>
              <a:avLst/>
              <a:gdLst>
                <a:gd name="T0" fmla="*/ 0 w 384"/>
                <a:gd name="T1" fmla="*/ 138 h 324"/>
                <a:gd name="T2" fmla="*/ 308 w 384"/>
                <a:gd name="T3" fmla="*/ 0 h 324"/>
                <a:gd name="T4" fmla="*/ 384 w 384"/>
                <a:gd name="T5" fmla="*/ 219 h 324"/>
                <a:gd name="T6" fmla="*/ 73 w 384"/>
                <a:gd name="T7" fmla="*/ 324 h 324"/>
                <a:gd name="T8" fmla="*/ 0 w 384"/>
                <a:gd name="T9" fmla="*/ 138 h 324"/>
              </a:gdLst>
              <a:ahLst/>
              <a:cxnLst>
                <a:cxn ang="0">
                  <a:pos x="T0" y="T1"/>
                </a:cxn>
                <a:cxn ang="0">
                  <a:pos x="T2" y="T3"/>
                </a:cxn>
                <a:cxn ang="0">
                  <a:pos x="T4" y="T5"/>
                </a:cxn>
                <a:cxn ang="0">
                  <a:pos x="T6" y="T7"/>
                </a:cxn>
                <a:cxn ang="0">
                  <a:pos x="T8" y="T9"/>
                </a:cxn>
              </a:cxnLst>
              <a:rect l="0" t="0" r="r" b="b"/>
              <a:pathLst>
                <a:path w="384" h="324">
                  <a:moveTo>
                    <a:pt x="0" y="138"/>
                  </a:moveTo>
                  <a:cubicBezTo>
                    <a:pt x="0" y="138"/>
                    <a:pt x="219" y="235"/>
                    <a:pt x="308" y="0"/>
                  </a:cubicBezTo>
                  <a:cubicBezTo>
                    <a:pt x="384" y="219"/>
                    <a:pt x="384" y="219"/>
                    <a:pt x="384" y="219"/>
                  </a:cubicBezTo>
                  <a:cubicBezTo>
                    <a:pt x="384" y="219"/>
                    <a:pt x="176" y="114"/>
                    <a:pt x="73" y="324"/>
                  </a:cubicBezTo>
                  <a:lnTo>
                    <a:pt x="0" y="138"/>
                  </a:lnTo>
                  <a:close/>
                </a:path>
              </a:pathLst>
            </a:custGeom>
            <a:solidFill>
              <a:schemeClr val="accent3"/>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92" name="Freeform 13"/>
            <p:cNvSpPr>
              <a:spLocks noEditPoints="1"/>
            </p:cNvSpPr>
            <p:nvPr/>
          </p:nvSpPr>
          <p:spPr bwMode="auto">
            <a:xfrm rot="4172825" flipH="1">
              <a:off x="3965418" y="1779548"/>
              <a:ext cx="1089182" cy="859936"/>
            </a:xfrm>
            <a:custGeom>
              <a:avLst/>
              <a:gdLst>
                <a:gd name="T0" fmla="*/ 435 w 435"/>
                <a:gd name="T1" fmla="*/ 105 h 342"/>
                <a:gd name="T2" fmla="*/ 338 w 435"/>
                <a:gd name="T3" fmla="*/ 8 h 342"/>
                <a:gd name="T4" fmla="*/ 273 w 435"/>
                <a:gd name="T5" fmla="*/ 34 h 342"/>
                <a:gd name="T6" fmla="*/ 171 w 435"/>
                <a:gd name="T7" fmla="*/ 0 h 342"/>
                <a:gd name="T8" fmla="*/ 0 w 435"/>
                <a:gd name="T9" fmla="*/ 171 h 342"/>
                <a:gd name="T10" fmla="*/ 171 w 435"/>
                <a:gd name="T11" fmla="*/ 342 h 342"/>
                <a:gd name="T12" fmla="*/ 339 w 435"/>
                <a:gd name="T13" fmla="*/ 202 h 342"/>
                <a:gd name="T14" fmla="*/ 435 w 435"/>
                <a:gd name="T15" fmla="*/ 105 h 342"/>
                <a:gd name="T16" fmla="*/ 360 w 435"/>
                <a:gd name="T17" fmla="*/ 127 h 342"/>
                <a:gd name="T18" fmla="*/ 331 w 435"/>
                <a:gd name="T19" fmla="*/ 110 h 342"/>
                <a:gd name="T20" fmla="*/ 328 w 435"/>
                <a:gd name="T21" fmla="*/ 103 h 342"/>
                <a:gd name="T22" fmla="*/ 326 w 435"/>
                <a:gd name="T23" fmla="*/ 93 h 342"/>
                <a:gd name="T24" fmla="*/ 360 w 435"/>
                <a:gd name="T25" fmla="*/ 59 h 342"/>
                <a:gd name="T26" fmla="*/ 394 w 435"/>
                <a:gd name="T27" fmla="*/ 93 h 342"/>
                <a:gd name="T28" fmla="*/ 360 w 435"/>
                <a:gd name="T29" fmla="*/ 127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342">
                  <a:moveTo>
                    <a:pt x="435" y="105"/>
                  </a:moveTo>
                  <a:cubicBezTo>
                    <a:pt x="435" y="52"/>
                    <a:pt x="392" y="8"/>
                    <a:pt x="338" y="8"/>
                  </a:cubicBezTo>
                  <a:cubicBezTo>
                    <a:pt x="313" y="8"/>
                    <a:pt x="290" y="18"/>
                    <a:pt x="273" y="34"/>
                  </a:cubicBezTo>
                  <a:cubicBezTo>
                    <a:pt x="244" y="12"/>
                    <a:pt x="209" y="0"/>
                    <a:pt x="171" y="0"/>
                  </a:cubicBezTo>
                  <a:cubicBezTo>
                    <a:pt x="77" y="0"/>
                    <a:pt x="0" y="77"/>
                    <a:pt x="0" y="171"/>
                  </a:cubicBezTo>
                  <a:cubicBezTo>
                    <a:pt x="0" y="265"/>
                    <a:pt x="77" y="342"/>
                    <a:pt x="171" y="342"/>
                  </a:cubicBezTo>
                  <a:cubicBezTo>
                    <a:pt x="255" y="342"/>
                    <a:pt x="324" y="282"/>
                    <a:pt x="339" y="202"/>
                  </a:cubicBezTo>
                  <a:cubicBezTo>
                    <a:pt x="392" y="202"/>
                    <a:pt x="435" y="159"/>
                    <a:pt x="435" y="105"/>
                  </a:cubicBezTo>
                  <a:close/>
                  <a:moveTo>
                    <a:pt x="360" y="127"/>
                  </a:moveTo>
                  <a:cubicBezTo>
                    <a:pt x="348" y="127"/>
                    <a:pt x="336" y="120"/>
                    <a:pt x="331" y="110"/>
                  </a:cubicBezTo>
                  <a:cubicBezTo>
                    <a:pt x="330" y="107"/>
                    <a:pt x="329" y="105"/>
                    <a:pt x="328" y="103"/>
                  </a:cubicBezTo>
                  <a:cubicBezTo>
                    <a:pt x="327" y="100"/>
                    <a:pt x="326" y="97"/>
                    <a:pt x="326" y="93"/>
                  </a:cubicBezTo>
                  <a:cubicBezTo>
                    <a:pt x="326" y="75"/>
                    <a:pt x="342" y="59"/>
                    <a:pt x="360" y="59"/>
                  </a:cubicBezTo>
                  <a:cubicBezTo>
                    <a:pt x="379" y="59"/>
                    <a:pt x="394" y="75"/>
                    <a:pt x="394" y="93"/>
                  </a:cubicBezTo>
                  <a:cubicBezTo>
                    <a:pt x="394" y="112"/>
                    <a:pt x="379" y="127"/>
                    <a:pt x="360" y="127"/>
                  </a:cubicBezTo>
                  <a:close/>
                </a:path>
              </a:pathLst>
            </a:custGeom>
            <a:solidFill>
              <a:schemeClr val="accent3"/>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93" name="Oval 14"/>
            <p:cNvSpPr>
              <a:spLocks noChangeArrowheads="1"/>
            </p:cNvSpPr>
            <p:nvPr/>
          </p:nvSpPr>
          <p:spPr bwMode="auto">
            <a:xfrm rot="4172825" flipH="1">
              <a:off x="4172237" y="3364952"/>
              <a:ext cx="726825" cy="728938"/>
            </a:xfrm>
            <a:prstGeom prst="ellipse">
              <a:avLst/>
            </a:prstGeom>
            <a:solidFill>
              <a:schemeClr val="accent3"/>
            </a:solidFill>
            <a:ln>
              <a:noFill/>
            </a:ln>
          </p:spPr>
          <p:txBody>
            <a:bodyPr vert="horz" wrap="square" lIns="243868" tIns="121934" rIns="243868" bIns="121934" numCol="1" anchor="t" anchorCtr="0" compatLnSpc="1">
              <a:prstTxWarp prst="textNoShape">
                <a:avLst/>
              </a:prstTxWarp>
            </a:bodyPr>
            <a:lstStyle/>
            <a:p>
              <a:endParaRPr lang="en-US" sz="12802"/>
            </a:p>
          </p:txBody>
        </p:sp>
      </p:grpSp>
      <p:grpSp>
        <p:nvGrpSpPr>
          <p:cNvPr id="94" name="Group 93"/>
          <p:cNvGrpSpPr/>
          <p:nvPr/>
        </p:nvGrpSpPr>
        <p:grpSpPr>
          <a:xfrm>
            <a:off x="7838506" y="4050197"/>
            <a:ext cx="5209912" cy="5061770"/>
            <a:chOff x="2939033" y="1729930"/>
            <a:chExt cx="1953491" cy="1897944"/>
          </a:xfrm>
          <a:effectLst>
            <a:outerShdw blurRad="63500" sx="102000" sy="102000" algn="ctr" rotWithShape="0">
              <a:prstClr val="black">
                <a:alpha val="40000"/>
              </a:prstClr>
            </a:outerShdw>
          </a:effectLst>
        </p:grpSpPr>
        <p:sp>
          <p:nvSpPr>
            <p:cNvPr id="95" name="Freeform 12"/>
            <p:cNvSpPr>
              <a:spLocks/>
            </p:cNvSpPr>
            <p:nvPr/>
          </p:nvSpPr>
          <p:spPr bwMode="auto">
            <a:xfrm rot="19976391">
              <a:off x="3263025" y="2326721"/>
              <a:ext cx="960297" cy="814509"/>
            </a:xfrm>
            <a:custGeom>
              <a:avLst/>
              <a:gdLst>
                <a:gd name="T0" fmla="*/ 0 w 384"/>
                <a:gd name="T1" fmla="*/ 138 h 324"/>
                <a:gd name="T2" fmla="*/ 308 w 384"/>
                <a:gd name="T3" fmla="*/ 0 h 324"/>
                <a:gd name="T4" fmla="*/ 384 w 384"/>
                <a:gd name="T5" fmla="*/ 219 h 324"/>
                <a:gd name="T6" fmla="*/ 73 w 384"/>
                <a:gd name="T7" fmla="*/ 324 h 324"/>
                <a:gd name="T8" fmla="*/ 0 w 384"/>
                <a:gd name="T9" fmla="*/ 138 h 324"/>
              </a:gdLst>
              <a:ahLst/>
              <a:cxnLst>
                <a:cxn ang="0">
                  <a:pos x="T0" y="T1"/>
                </a:cxn>
                <a:cxn ang="0">
                  <a:pos x="T2" y="T3"/>
                </a:cxn>
                <a:cxn ang="0">
                  <a:pos x="T4" y="T5"/>
                </a:cxn>
                <a:cxn ang="0">
                  <a:pos x="T6" y="T7"/>
                </a:cxn>
                <a:cxn ang="0">
                  <a:pos x="T8" y="T9"/>
                </a:cxn>
              </a:cxnLst>
              <a:rect l="0" t="0" r="r" b="b"/>
              <a:pathLst>
                <a:path w="384" h="324">
                  <a:moveTo>
                    <a:pt x="0" y="138"/>
                  </a:moveTo>
                  <a:cubicBezTo>
                    <a:pt x="0" y="138"/>
                    <a:pt x="219" y="235"/>
                    <a:pt x="308" y="0"/>
                  </a:cubicBezTo>
                  <a:cubicBezTo>
                    <a:pt x="384" y="219"/>
                    <a:pt x="384" y="219"/>
                    <a:pt x="384" y="219"/>
                  </a:cubicBezTo>
                  <a:cubicBezTo>
                    <a:pt x="384" y="219"/>
                    <a:pt x="176" y="114"/>
                    <a:pt x="73" y="324"/>
                  </a:cubicBezTo>
                  <a:lnTo>
                    <a:pt x="0" y="138"/>
                  </a:lnTo>
                  <a:close/>
                </a:path>
              </a:pathLst>
            </a:custGeom>
            <a:solidFill>
              <a:schemeClr val="accent2"/>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96" name="Freeform 13"/>
            <p:cNvSpPr>
              <a:spLocks noEditPoints="1"/>
            </p:cNvSpPr>
            <p:nvPr/>
          </p:nvSpPr>
          <p:spPr bwMode="auto">
            <a:xfrm rot="19976391">
              <a:off x="3803342" y="1729930"/>
              <a:ext cx="1089182" cy="859936"/>
            </a:xfrm>
            <a:custGeom>
              <a:avLst/>
              <a:gdLst>
                <a:gd name="T0" fmla="*/ 435 w 435"/>
                <a:gd name="T1" fmla="*/ 105 h 342"/>
                <a:gd name="T2" fmla="*/ 338 w 435"/>
                <a:gd name="T3" fmla="*/ 8 h 342"/>
                <a:gd name="T4" fmla="*/ 273 w 435"/>
                <a:gd name="T5" fmla="*/ 34 h 342"/>
                <a:gd name="T6" fmla="*/ 171 w 435"/>
                <a:gd name="T7" fmla="*/ 0 h 342"/>
                <a:gd name="T8" fmla="*/ 0 w 435"/>
                <a:gd name="T9" fmla="*/ 171 h 342"/>
                <a:gd name="T10" fmla="*/ 171 w 435"/>
                <a:gd name="T11" fmla="*/ 342 h 342"/>
                <a:gd name="T12" fmla="*/ 339 w 435"/>
                <a:gd name="T13" fmla="*/ 202 h 342"/>
                <a:gd name="T14" fmla="*/ 435 w 435"/>
                <a:gd name="T15" fmla="*/ 105 h 342"/>
                <a:gd name="T16" fmla="*/ 360 w 435"/>
                <a:gd name="T17" fmla="*/ 127 h 342"/>
                <a:gd name="T18" fmla="*/ 331 w 435"/>
                <a:gd name="T19" fmla="*/ 110 h 342"/>
                <a:gd name="T20" fmla="*/ 328 w 435"/>
                <a:gd name="T21" fmla="*/ 103 h 342"/>
                <a:gd name="T22" fmla="*/ 326 w 435"/>
                <a:gd name="T23" fmla="*/ 93 h 342"/>
                <a:gd name="T24" fmla="*/ 360 w 435"/>
                <a:gd name="T25" fmla="*/ 59 h 342"/>
                <a:gd name="T26" fmla="*/ 394 w 435"/>
                <a:gd name="T27" fmla="*/ 93 h 342"/>
                <a:gd name="T28" fmla="*/ 360 w 435"/>
                <a:gd name="T29" fmla="*/ 127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342">
                  <a:moveTo>
                    <a:pt x="435" y="105"/>
                  </a:moveTo>
                  <a:cubicBezTo>
                    <a:pt x="435" y="52"/>
                    <a:pt x="392" y="8"/>
                    <a:pt x="338" y="8"/>
                  </a:cubicBezTo>
                  <a:cubicBezTo>
                    <a:pt x="313" y="8"/>
                    <a:pt x="290" y="18"/>
                    <a:pt x="273" y="34"/>
                  </a:cubicBezTo>
                  <a:cubicBezTo>
                    <a:pt x="244" y="12"/>
                    <a:pt x="209" y="0"/>
                    <a:pt x="171" y="0"/>
                  </a:cubicBezTo>
                  <a:cubicBezTo>
                    <a:pt x="77" y="0"/>
                    <a:pt x="0" y="77"/>
                    <a:pt x="0" y="171"/>
                  </a:cubicBezTo>
                  <a:cubicBezTo>
                    <a:pt x="0" y="265"/>
                    <a:pt x="77" y="342"/>
                    <a:pt x="171" y="342"/>
                  </a:cubicBezTo>
                  <a:cubicBezTo>
                    <a:pt x="255" y="342"/>
                    <a:pt x="324" y="282"/>
                    <a:pt x="339" y="202"/>
                  </a:cubicBezTo>
                  <a:cubicBezTo>
                    <a:pt x="392" y="202"/>
                    <a:pt x="435" y="159"/>
                    <a:pt x="435" y="105"/>
                  </a:cubicBezTo>
                  <a:close/>
                  <a:moveTo>
                    <a:pt x="360" y="127"/>
                  </a:moveTo>
                  <a:cubicBezTo>
                    <a:pt x="348" y="127"/>
                    <a:pt x="336" y="120"/>
                    <a:pt x="331" y="110"/>
                  </a:cubicBezTo>
                  <a:cubicBezTo>
                    <a:pt x="330" y="107"/>
                    <a:pt x="329" y="105"/>
                    <a:pt x="328" y="103"/>
                  </a:cubicBezTo>
                  <a:cubicBezTo>
                    <a:pt x="327" y="100"/>
                    <a:pt x="326" y="97"/>
                    <a:pt x="326" y="93"/>
                  </a:cubicBezTo>
                  <a:cubicBezTo>
                    <a:pt x="326" y="75"/>
                    <a:pt x="342" y="59"/>
                    <a:pt x="360" y="59"/>
                  </a:cubicBezTo>
                  <a:cubicBezTo>
                    <a:pt x="379" y="59"/>
                    <a:pt x="394" y="75"/>
                    <a:pt x="394" y="93"/>
                  </a:cubicBezTo>
                  <a:cubicBezTo>
                    <a:pt x="394" y="112"/>
                    <a:pt x="379" y="127"/>
                    <a:pt x="360" y="127"/>
                  </a:cubicBezTo>
                  <a:close/>
                </a:path>
              </a:pathLst>
            </a:custGeom>
            <a:solidFill>
              <a:schemeClr val="accent2"/>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97" name="Oval 14"/>
            <p:cNvSpPr>
              <a:spLocks noChangeArrowheads="1"/>
            </p:cNvSpPr>
            <p:nvPr/>
          </p:nvSpPr>
          <p:spPr bwMode="auto">
            <a:xfrm rot="19976391">
              <a:off x="2939033" y="2898936"/>
              <a:ext cx="726825" cy="728938"/>
            </a:xfrm>
            <a:prstGeom prst="ellipse">
              <a:avLst/>
            </a:prstGeom>
            <a:solidFill>
              <a:schemeClr val="accent2"/>
            </a:solidFill>
            <a:ln>
              <a:noFill/>
            </a:ln>
          </p:spPr>
          <p:txBody>
            <a:bodyPr vert="horz" wrap="square" lIns="243868" tIns="121934" rIns="243868" bIns="121934" numCol="1" anchor="t" anchorCtr="0" compatLnSpc="1">
              <a:prstTxWarp prst="textNoShape">
                <a:avLst/>
              </a:prstTxWarp>
            </a:bodyPr>
            <a:lstStyle/>
            <a:p>
              <a:endParaRPr lang="en-US" sz="12802"/>
            </a:p>
          </p:txBody>
        </p:sp>
      </p:grpSp>
      <p:grpSp>
        <p:nvGrpSpPr>
          <p:cNvPr id="98" name="Group 97"/>
          <p:cNvGrpSpPr/>
          <p:nvPr/>
        </p:nvGrpSpPr>
        <p:grpSpPr>
          <a:xfrm>
            <a:off x="11362017" y="4050197"/>
            <a:ext cx="5209907" cy="5061770"/>
            <a:chOff x="4260197" y="1729930"/>
            <a:chExt cx="1953489" cy="1897944"/>
          </a:xfrm>
          <a:effectLst>
            <a:outerShdw blurRad="63500" sx="102000" sy="102000" algn="ctr" rotWithShape="0">
              <a:prstClr val="black">
                <a:alpha val="40000"/>
              </a:prstClr>
            </a:outerShdw>
          </a:effectLst>
        </p:grpSpPr>
        <p:sp>
          <p:nvSpPr>
            <p:cNvPr id="99" name="Freeform 12"/>
            <p:cNvSpPr>
              <a:spLocks/>
            </p:cNvSpPr>
            <p:nvPr/>
          </p:nvSpPr>
          <p:spPr bwMode="auto">
            <a:xfrm rot="1623609" flipH="1">
              <a:off x="4929398" y="2326721"/>
              <a:ext cx="960297" cy="814509"/>
            </a:xfrm>
            <a:custGeom>
              <a:avLst/>
              <a:gdLst>
                <a:gd name="T0" fmla="*/ 0 w 384"/>
                <a:gd name="T1" fmla="*/ 138 h 324"/>
                <a:gd name="T2" fmla="*/ 308 w 384"/>
                <a:gd name="T3" fmla="*/ 0 h 324"/>
                <a:gd name="T4" fmla="*/ 384 w 384"/>
                <a:gd name="T5" fmla="*/ 219 h 324"/>
                <a:gd name="T6" fmla="*/ 73 w 384"/>
                <a:gd name="T7" fmla="*/ 324 h 324"/>
                <a:gd name="T8" fmla="*/ 0 w 384"/>
                <a:gd name="T9" fmla="*/ 138 h 324"/>
              </a:gdLst>
              <a:ahLst/>
              <a:cxnLst>
                <a:cxn ang="0">
                  <a:pos x="T0" y="T1"/>
                </a:cxn>
                <a:cxn ang="0">
                  <a:pos x="T2" y="T3"/>
                </a:cxn>
                <a:cxn ang="0">
                  <a:pos x="T4" y="T5"/>
                </a:cxn>
                <a:cxn ang="0">
                  <a:pos x="T6" y="T7"/>
                </a:cxn>
                <a:cxn ang="0">
                  <a:pos x="T8" y="T9"/>
                </a:cxn>
              </a:cxnLst>
              <a:rect l="0" t="0" r="r" b="b"/>
              <a:pathLst>
                <a:path w="384" h="324">
                  <a:moveTo>
                    <a:pt x="0" y="138"/>
                  </a:moveTo>
                  <a:cubicBezTo>
                    <a:pt x="0" y="138"/>
                    <a:pt x="219" y="235"/>
                    <a:pt x="308" y="0"/>
                  </a:cubicBezTo>
                  <a:cubicBezTo>
                    <a:pt x="384" y="219"/>
                    <a:pt x="384" y="219"/>
                    <a:pt x="384" y="219"/>
                  </a:cubicBezTo>
                  <a:cubicBezTo>
                    <a:pt x="384" y="219"/>
                    <a:pt x="176" y="114"/>
                    <a:pt x="73" y="324"/>
                  </a:cubicBezTo>
                  <a:lnTo>
                    <a:pt x="0" y="138"/>
                  </a:lnTo>
                  <a:close/>
                </a:path>
              </a:pathLst>
            </a:custGeom>
            <a:solidFill>
              <a:schemeClr val="accent4"/>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100" name="Freeform 13"/>
            <p:cNvSpPr>
              <a:spLocks noEditPoints="1"/>
            </p:cNvSpPr>
            <p:nvPr/>
          </p:nvSpPr>
          <p:spPr bwMode="auto">
            <a:xfrm rot="1623609" flipH="1">
              <a:off x="4260197" y="1729930"/>
              <a:ext cx="1089182" cy="859936"/>
            </a:xfrm>
            <a:custGeom>
              <a:avLst/>
              <a:gdLst>
                <a:gd name="T0" fmla="*/ 435 w 435"/>
                <a:gd name="T1" fmla="*/ 105 h 342"/>
                <a:gd name="T2" fmla="*/ 338 w 435"/>
                <a:gd name="T3" fmla="*/ 8 h 342"/>
                <a:gd name="T4" fmla="*/ 273 w 435"/>
                <a:gd name="T5" fmla="*/ 34 h 342"/>
                <a:gd name="T6" fmla="*/ 171 w 435"/>
                <a:gd name="T7" fmla="*/ 0 h 342"/>
                <a:gd name="T8" fmla="*/ 0 w 435"/>
                <a:gd name="T9" fmla="*/ 171 h 342"/>
                <a:gd name="T10" fmla="*/ 171 w 435"/>
                <a:gd name="T11" fmla="*/ 342 h 342"/>
                <a:gd name="T12" fmla="*/ 339 w 435"/>
                <a:gd name="T13" fmla="*/ 202 h 342"/>
                <a:gd name="T14" fmla="*/ 435 w 435"/>
                <a:gd name="T15" fmla="*/ 105 h 342"/>
                <a:gd name="T16" fmla="*/ 360 w 435"/>
                <a:gd name="T17" fmla="*/ 127 h 342"/>
                <a:gd name="T18" fmla="*/ 331 w 435"/>
                <a:gd name="T19" fmla="*/ 110 h 342"/>
                <a:gd name="T20" fmla="*/ 328 w 435"/>
                <a:gd name="T21" fmla="*/ 103 h 342"/>
                <a:gd name="T22" fmla="*/ 326 w 435"/>
                <a:gd name="T23" fmla="*/ 93 h 342"/>
                <a:gd name="T24" fmla="*/ 360 w 435"/>
                <a:gd name="T25" fmla="*/ 59 h 342"/>
                <a:gd name="T26" fmla="*/ 394 w 435"/>
                <a:gd name="T27" fmla="*/ 93 h 342"/>
                <a:gd name="T28" fmla="*/ 360 w 435"/>
                <a:gd name="T29" fmla="*/ 127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342">
                  <a:moveTo>
                    <a:pt x="435" y="105"/>
                  </a:moveTo>
                  <a:cubicBezTo>
                    <a:pt x="435" y="52"/>
                    <a:pt x="392" y="8"/>
                    <a:pt x="338" y="8"/>
                  </a:cubicBezTo>
                  <a:cubicBezTo>
                    <a:pt x="313" y="8"/>
                    <a:pt x="290" y="18"/>
                    <a:pt x="273" y="34"/>
                  </a:cubicBezTo>
                  <a:cubicBezTo>
                    <a:pt x="244" y="12"/>
                    <a:pt x="209" y="0"/>
                    <a:pt x="171" y="0"/>
                  </a:cubicBezTo>
                  <a:cubicBezTo>
                    <a:pt x="77" y="0"/>
                    <a:pt x="0" y="77"/>
                    <a:pt x="0" y="171"/>
                  </a:cubicBezTo>
                  <a:cubicBezTo>
                    <a:pt x="0" y="265"/>
                    <a:pt x="77" y="342"/>
                    <a:pt x="171" y="342"/>
                  </a:cubicBezTo>
                  <a:cubicBezTo>
                    <a:pt x="255" y="342"/>
                    <a:pt x="324" y="282"/>
                    <a:pt x="339" y="202"/>
                  </a:cubicBezTo>
                  <a:cubicBezTo>
                    <a:pt x="392" y="202"/>
                    <a:pt x="435" y="159"/>
                    <a:pt x="435" y="105"/>
                  </a:cubicBezTo>
                  <a:close/>
                  <a:moveTo>
                    <a:pt x="360" y="127"/>
                  </a:moveTo>
                  <a:cubicBezTo>
                    <a:pt x="348" y="127"/>
                    <a:pt x="336" y="120"/>
                    <a:pt x="331" y="110"/>
                  </a:cubicBezTo>
                  <a:cubicBezTo>
                    <a:pt x="330" y="107"/>
                    <a:pt x="329" y="105"/>
                    <a:pt x="328" y="103"/>
                  </a:cubicBezTo>
                  <a:cubicBezTo>
                    <a:pt x="327" y="100"/>
                    <a:pt x="326" y="97"/>
                    <a:pt x="326" y="93"/>
                  </a:cubicBezTo>
                  <a:cubicBezTo>
                    <a:pt x="326" y="75"/>
                    <a:pt x="342" y="59"/>
                    <a:pt x="360" y="59"/>
                  </a:cubicBezTo>
                  <a:cubicBezTo>
                    <a:pt x="379" y="59"/>
                    <a:pt x="394" y="75"/>
                    <a:pt x="394" y="93"/>
                  </a:cubicBezTo>
                  <a:cubicBezTo>
                    <a:pt x="394" y="112"/>
                    <a:pt x="379" y="127"/>
                    <a:pt x="360" y="127"/>
                  </a:cubicBezTo>
                  <a:close/>
                </a:path>
              </a:pathLst>
            </a:custGeom>
            <a:solidFill>
              <a:schemeClr val="accent4"/>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101" name="Oval 14"/>
            <p:cNvSpPr>
              <a:spLocks noChangeArrowheads="1"/>
            </p:cNvSpPr>
            <p:nvPr/>
          </p:nvSpPr>
          <p:spPr bwMode="auto">
            <a:xfrm rot="1623609" flipH="1">
              <a:off x="5486861" y="2898936"/>
              <a:ext cx="726825" cy="728938"/>
            </a:xfrm>
            <a:prstGeom prst="ellipse">
              <a:avLst/>
            </a:prstGeom>
            <a:solidFill>
              <a:schemeClr val="accent4"/>
            </a:solidFill>
            <a:ln>
              <a:noFill/>
            </a:ln>
          </p:spPr>
          <p:txBody>
            <a:bodyPr vert="horz" wrap="square" lIns="243868" tIns="121934" rIns="243868" bIns="121934" numCol="1" anchor="t" anchorCtr="0" compatLnSpc="1">
              <a:prstTxWarp prst="textNoShape">
                <a:avLst/>
              </a:prstTxWarp>
            </a:bodyPr>
            <a:lstStyle/>
            <a:p>
              <a:endParaRPr lang="en-US" sz="12802"/>
            </a:p>
          </p:txBody>
        </p:sp>
      </p:grpSp>
      <p:grpSp>
        <p:nvGrpSpPr>
          <p:cNvPr id="102" name="Group 101"/>
          <p:cNvGrpSpPr/>
          <p:nvPr/>
        </p:nvGrpSpPr>
        <p:grpSpPr>
          <a:xfrm>
            <a:off x="6442618" y="3653405"/>
            <a:ext cx="6243533" cy="3471132"/>
            <a:chOff x="2415636" y="1581150"/>
            <a:chExt cx="2341054" cy="1301524"/>
          </a:xfrm>
          <a:effectLst>
            <a:outerShdw blurRad="63500" sx="102000" sy="102000" algn="ctr" rotWithShape="0">
              <a:prstClr val="black">
                <a:alpha val="40000"/>
              </a:prstClr>
            </a:outerShdw>
          </a:effectLst>
        </p:grpSpPr>
        <p:sp>
          <p:nvSpPr>
            <p:cNvPr id="103" name="Freeform 12"/>
            <p:cNvSpPr>
              <a:spLocks/>
            </p:cNvSpPr>
            <p:nvPr/>
          </p:nvSpPr>
          <p:spPr bwMode="auto">
            <a:xfrm>
              <a:off x="2932232" y="1839976"/>
              <a:ext cx="960297" cy="814509"/>
            </a:xfrm>
            <a:custGeom>
              <a:avLst/>
              <a:gdLst>
                <a:gd name="T0" fmla="*/ 0 w 384"/>
                <a:gd name="T1" fmla="*/ 138 h 324"/>
                <a:gd name="T2" fmla="*/ 308 w 384"/>
                <a:gd name="T3" fmla="*/ 0 h 324"/>
                <a:gd name="T4" fmla="*/ 384 w 384"/>
                <a:gd name="T5" fmla="*/ 219 h 324"/>
                <a:gd name="T6" fmla="*/ 73 w 384"/>
                <a:gd name="T7" fmla="*/ 324 h 324"/>
                <a:gd name="T8" fmla="*/ 0 w 384"/>
                <a:gd name="T9" fmla="*/ 138 h 324"/>
              </a:gdLst>
              <a:ahLst/>
              <a:cxnLst>
                <a:cxn ang="0">
                  <a:pos x="T0" y="T1"/>
                </a:cxn>
                <a:cxn ang="0">
                  <a:pos x="T2" y="T3"/>
                </a:cxn>
                <a:cxn ang="0">
                  <a:pos x="T4" y="T5"/>
                </a:cxn>
                <a:cxn ang="0">
                  <a:pos x="T6" y="T7"/>
                </a:cxn>
                <a:cxn ang="0">
                  <a:pos x="T8" y="T9"/>
                </a:cxn>
              </a:cxnLst>
              <a:rect l="0" t="0" r="r" b="b"/>
              <a:pathLst>
                <a:path w="384" h="324">
                  <a:moveTo>
                    <a:pt x="0" y="138"/>
                  </a:moveTo>
                  <a:cubicBezTo>
                    <a:pt x="0" y="138"/>
                    <a:pt x="219" y="235"/>
                    <a:pt x="308" y="0"/>
                  </a:cubicBezTo>
                  <a:cubicBezTo>
                    <a:pt x="384" y="219"/>
                    <a:pt x="384" y="219"/>
                    <a:pt x="384" y="219"/>
                  </a:cubicBezTo>
                  <a:cubicBezTo>
                    <a:pt x="384" y="219"/>
                    <a:pt x="176" y="114"/>
                    <a:pt x="73" y="324"/>
                  </a:cubicBezTo>
                  <a:lnTo>
                    <a:pt x="0" y="138"/>
                  </a:lnTo>
                  <a:close/>
                </a:path>
              </a:pathLst>
            </a:custGeom>
            <a:solidFill>
              <a:schemeClr val="accent1"/>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104" name="Freeform 13"/>
            <p:cNvSpPr>
              <a:spLocks noEditPoints="1"/>
            </p:cNvSpPr>
            <p:nvPr/>
          </p:nvSpPr>
          <p:spPr bwMode="auto">
            <a:xfrm>
              <a:off x="3667508" y="1581150"/>
              <a:ext cx="1089182" cy="859936"/>
            </a:xfrm>
            <a:custGeom>
              <a:avLst/>
              <a:gdLst>
                <a:gd name="T0" fmla="*/ 435 w 435"/>
                <a:gd name="T1" fmla="*/ 105 h 342"/>
                <a:gd name="T2" fmla="*/ 338 w 435"/>
                <a:gd name="T3" fmla="*/ 8 h 342"/>
                <a:gd name="T4" fmla="*/ 273 w 435"/>
                <a:gd name="T5" fmla="*/ 34 h 342"/>
                <a:gd name="T6" fmla="*/ 171 w 435"/>
                <a:gd name="T7" fmla="*/ 0 h 342"/>
                <a:gd name="T8" fmla="*/ 0 w 435"/>
                <a:gd name="T9" fmla="*/ 171 h 342"/>
                <a:gd name="T10" fmla="*/ 171 w 435"/>
                <a:gd name="T11" fmla="*/ 342 h 342"/>
                <a:gd name="T12" fmla="*/ 339 w 435"/>
                <a:gd name="T13" fmla="*/ 202 h 342"/>
                <a:gd name="T14" fmla="*/ 435 w 435"/>
                <a:gd name="T15" fmla="*/ 105 h 342"/>
                <a:gd name="T16" fmla="*/ 360 w 435"/>
                <a:gd name="T17" fmla="*/ 127 h 342"/>
                <a:gd name="T18" fmla="*/ 331 w 435"/>
                <a:gd name="T19" fmla="*/ 110 h 342"/>
                <a:gd name="T20" fmla="*/ 328 w 435"/>
                <a:gd name="T21" fmla="*/ 103 h 342"/>
                <a:gd name="T22" fmla="*/ 326 w 435"/>
                <a:gd name="T23" fmla="*/ 93 h 342"/>
                <a:gd name="T24" fmla="*/ 360 w 435"/>
                <a:gd name="T25" fmla="*/ 59 h 342"/>
                <a:gd name="T26" fmla="*/ 394 w 435"/>
                <a:gd name="T27" fmla="*/ 93 h 342"/>
                <a:gd name="T28" fmla="*/ 360 w 435"/>
                <a:gd name="T29" fmla="*/ 127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342">
                  <a:moveTo>
                    <a:pt x="435" y="105"/>
                  </a:moveTo>
                  <a:cubicBezTo>
                    <a:pt x="435" y="52"/>
                    <a:pt x="392" y="8"/>
                    <a:pt x="338" y="8"/>
                  </a:cubicBezTo>
                  <a:cubicBezTo>
                    <a:pt x="313" y="8"/>
                    <a:pt x="290" y="18"/>
                    <a:pt x="273" y="34"/>
                  </a:cubicBezTo>
                  <a:cubicBezTo>
                    <a:pt x="244" y="12"/>
                    <a:pt x="209" y="0"/>
                    <a:pt x="171" y="0"/>
                  </a:cubicBezTo>
                  <a:cubicBezTo>
                    <a:pt x="77" y="0"/>
                    <a:pt x="0" y="77"/>
                    <a:pt x="0" y="171"/>
                  </a:cubicBezTo>
                  <a:cubicBezTo>
                    <a:pt x="0" y="265"/>
                    <a:pt x="77" y="342"/>
                    <a:pt x="171" y="342"/>
                  </a:cubicBezTo>
                  <a:cubicBezTo>
                    <a:pt x="255" y="342"/>
                    <a:pt x="324" y="282"/>
                    <a:pt x="339" y="202"/>
                  </a:cubicBezTo>
                  <a:cubicBezTo>
                    <a:pt x="392" y="202"/>
                    <a:pt x="435" y="159"/>
                    <a:pt x="435" y="105"/>
                  </a:cubicBezTo>
                  <a:close/>
                  <a:moveTo>
                    <a:pt x="360" y="127"/>
                  </a:moveTo>
                  <a:cubicBezTo>
                    <a:pt x="348" y="127"/>
                    <a:pt x="336" y="120"/>
                    <a:pt x="331" y="110"/>
                  </a:cubicBezTo>
                  <a:cubicBezTo>
                    <a:pt x="330" y="107"/>
                    <a:pt x="329" y="105"/>
                    <a:pt x="328" y="103"/>
                  </a:cubicBezTo>
                  <a:cubicBezTo>
                    <a:pt x="327" y="100"/>
                    <a:pt x="326" y="97"/>
                    <a:pt x="326" y="93"/>
                  </a:cubicBezTo>
                  <a:cubicBezTo>
                    <a:pt x="326" y="75"/>
                    <a:pt x="342" y="59"/>
                    <a:pt x="360" y="59"/>
                  </a:cubicBezTo>
                  <a:cubicBezTo>
                    <a:pt x="379" y="59"/>
                    <a:pt x="394" y="75"/>
                    <a:pt x="394" y="93"/>
                  </a:cubicBezTo>
                  <a:cubicBezTo>
                    <a:pt x="394" y="112"/>
                    <a:pt x="379" y="127"/>
                    <a:pt x="360" y="127"/>
                  </a:cubicBezTo>
                  <a:close/>
                </a:path>
              </a:pathLst>
            </a:custGeom>
            <a:solidFill>
              <a:schemeClr val="accent1"/>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105" name="Oval 14"/>
            <p:cNvSpPr>
              <a:spLocks noChangeArrowheads="1"/>
            </p:cNvSpPr>
            <p:nvPr/>
          </p:nvSpPr>
          <p:spPr bwMode="auto">
            <a:xfrm>
              <a:off x="2415636" y="2153736"/>
              <a:ext cx="726825" cy="728938"/>
            </a:xfrm>
            <a:prstGeom prst="ellipse">
              <a:avLst/>
            </a:prstGeom>
            <a:solidFill>
              <a:schemeClr val="accent1"/>
            </a:solidFill>
            <a:ln>
              <a:noFill/>
            </a:ln>
          </p:spPr>
          <p:txBody>
            <a:bodyPr vert="horz" wrap="square" lIns="243868" tIns="121934" rIns="243868" bIns="121934" numCol="1" anchor="t" anchorCtr="0" compatLnSpc="1">
              <a:prstTxWarp prst="textNoShape">
                <a:avLst/>
              </a:prstTxWarp>
            </a:bodyPr>
            <a:lstStyle/>
            <a:p>
              <a:endParaRPr lang="en-US" sz="12802"/>
            </a:p>
          </p:txBody>
        </p:sp>
      </p:grpSp>
      <p:grpSp>
        <p:nvGrpSpPr>
          <p:cNvPr id="106" name="Group 105"/>
          <p:cNvGrpSpPr/>
          <p:nvPr/>
        </p:nvGrpSpPr>
        <p:grpSpPr>
          <a:xfrm>
            <a:off x="11701026" y="3653405"/>
            <a:ext cx="6243533" cy="3471132"/>
            <a:chOff x="4387311" y="1581150"/>
            <a:chExt cx="2341054" cy="1301524"/>
          </a:xfrm>
          <a:effectLst>
            <a:outerShdw blurRad="63500" sx="102000" sy="102000" algn="ctr" rotWithShape="0">
              <a:prstClr val="black">
                <a:alpha val="40000"/>
              </a:prstClr>
            </a:outerShdw>
          </a:effectLst>
        </p:grpSpPr>
        <p:sp>
          <p:nvSpPr>
            <p:cNvPr id="107" name="Freeform 12"/>
            <p:cNvSpPr>
              <a:spLocks/>
            </p:cNvSpPr>
            <p:nvPr/>
          </p:nvSpPr>
          <p:spPr bwMode="auto">
            <a:xfrm flipH="1">
              <a:off x="5251472" y="1839976"/>
              <a:ext cx="960297" cy="814509"/>
            </a:xfrm>
            <a:custGeom>
              <a:avLst/>
              <a:gdLst>
                <a:gd name="T0" fmla="*/ 0 w 384"/>
                <a:gd name="T1" fmla="*/ 138 h 324"/>
                <a:gd name="T2" fmla="*/ 308 w 384"/>
                <a:gd name="T3" fmla="*/ 0 h 324"/>
                <a:gd name="T4" fmla="*/ 384 w 384"/>
                <a:gd name="T5" fmla="*/ 219 h 324"/>
                <a:gd name="T6" fmla="*/ 73 w 384"/>
                <a:gd name="T7" fmla="*/ 324 h 324"/>
                <a:gd name="T8" fmla="*/ 0 w 384"/>
                <a:gd name="T9" fmla="*/ 138 h 324"/>
              </a:gdLst>
              <a:ahLst/>
              <a:cxnLst>
                <a:cxn ang="0">
                  <a:pos x="T0" y="T1"/>
                </a:cxn>
                <a:cxn ang="0">
                  <a:pos x="T2" y="T3"/>
                </a:cxn>
                <a:cxn ang="0">
                  <a:pos x="T4" y="T5"/>
                </a:cxn>
                <a:cxn ang="0">
                  <a:pos x="T6" y="T7"/>
                </a:cxn>
                <a:cxn ang="0">
                  <a:pos x="T8" y="T9"/>
                </a:cxn>
              </a:cxnLst>
              <a:rect l="0" t="0" r="r" b="b"/>
              <a:pathLst>
                <a:path w="384" h="324">
                  <a:moveTo>
                    <a:pt x="0" y="138"/>
                  </a:moveTo>
                  <a:cubicBezTo>
                    <a:pt x="0" y="138"/>
                    <a:pt x="219" y="235"/>
                    <a:pt x="308" y="0"/>
                  </a:cubicBezTo>
                  <a:cubicBezTo>
                    <a:pt x="384" y="219"/>
                    <a:pt x="384" y="219"/>
                    <a:pt x="384" y="219"/>
                  </a:cubicBezTo>
                  <a:cubicBezTo>
                    <a:pt x="384" y="219"/>
                    <a:pt x="176" y="114"/>
                    <a:pt x="73" y="324"/>
                  </a:cubicBezTo>
                  <a:lnTo>
                    <a:pt x="0" y="138"/>
                  </a:lnTo>
                  <a:close/>
                </a:path>
              </a:pathLst>
            </a:custGeom>
            <a:solidFill>
              <a:schemeClr val="accent5"/>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108" name="Freeform 13"/>
            <p:cNvSpPr>
              <a:spLocks noEditPoints="1"/>
            </p:cNvSpPr>
            <p:nvPr/>
          </p:nvSpPr>
          <p:spPr bwMode="auto">
            <a:xfrm flipH="1">
              <a:off x="4387311" y="1581150"/>
              <a:ext cx="1089182" cy="859936"/>
            </a:xfrm>
            <a:custGeom>
              <a:avLst/>
              <a:gdLst>
                <a:gd name="T0" fmla="*/ 435 w 435"/>
                <a:gd name="T1" fmla="*/ 105 h 342"/>
                <a:gd name="T2" fmla="*/ 338 w 435"/>
                <a:gd name="T3" fmla="*/ 8 h 342"/>
                <a:gd name="T4" fmla="*/ 273 w 435"/>
                <a:gd name="T5" fmla="*/ 34 h 342"/>
                <a:gd name="T6" fmla="*/ 171 w 435"/>
                <a:gd name="T7" fmla="*/ 0 h 342"/>
                <a:gd name="T8" fmla="*/ 0 w 435"/>
                <a:gd name="T9" fmla="*/ 171 h 342"/>
                <a:gd name="T10" fmla="*/ 171 w 435"/>
                <a:gd name="T11" fmla="*/ 342 h 342"/>
                <a:gd name="T12" fmla="*/ 339 w 435"/>
                <a:gd name="T13" fmla="*/ 202 h 342"/>
                <a:gd name="T14" fmla="*/ 435 w 435"/>
                <a:gd name="T15" fmla="*/ 105 h 342"/>
                <a:gd name="T16" fmla="*/ 360 w 435"/>
                <a:gd name="T17" fmla="*/ 127 h 342"/>
                <a:gd name="T18" fmla="*/ 331 w 435"/>
                <a:gd name="T19" fmla="*/ 110 h 342"/>
                <a:gd name="T20" fmla="*/ 328 w 435"/>
                <a:gd name="T21" fmla="*/ 103 h 342"/>
                <a:gd name="T22" fmla="*/ 326 w 435"/>
                <a:gd name="T23" fmla="*/ 93 h 342"/>
                <a:gd name="T24" fmla="*/ 360 w 435"/>
                <a:gd name="T25" fmla="*/ 59 h 342"/>
                <a:gd name="T26" fmla="*/ 394 w 435"/>
                <a:gd name="T27" fmla="*/ 93 h 342"/>
                <a:gd name="T28" fmla="*/ 360 w 435"/>
                <a:gd name="T29" fmla="*/ 127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342">
                  <a:moveTo>
                    <a:pt x="435" y="105"/>
                  </a:moveTo>
                  <a:cubicBezTo>
                    <a:pt x="435" y="52"/>
                    <a:pt x="392" y="8"/>
                    <a:pt x="338" y="8"/>
                  </a:cubicBezTo>
                  <a:cubicBezTo>
                    <a:pt x="313" y="8"/>
                    <a:pt x="290" y="18"/>
                    <a:pt x="273" y="34"/>
                  </a:cubicBezTo>
                  <a:cubicBezTo>
                    <a:pt x="244" y="12"/>
                    <a:pt x="209" y="0"/>
                    <a:pt x="171" y="0"/>
                  </a:cubicBezTo>
                  <a:cubicBezTo>
                    <a:pt x="77" y="0"/>
                    <a:pt x="0" y="77"/>
                    <a:pt x="0" y="171"/>
                  </a:cubicBezTo>
                  <a:cubicBezTo>
                    <a:pt x="0" y="265"/>
                    <a:pt x="77" y="342"/>
                    <a:pt x="171" y="342"/>
                  </a:cubicBezTo>
                  <a:cubicBezTo>
                    <a:pt x="255" y="342"/>
                    <a:pt x="324" y="282"/>
                    <a:pt x="339" y="202"/>
                  </a:cubicBezTo>
                  <a:cubicBezTo>
                    <a:pt x="392" y="202"/>
                    <a:pt x="435" y="159"/>
                    <a:pt x="435" y="105"/>
                  </a:cubicBezTo>
                  <a:close/>
                  <a:moveTo>
                    <a:pt x="360" y="127"/>
                  </a:moveTo>
                  <a:cubicBezTo>
                    <a:pt x="348" y="127"/>
                    <a:pt x="336" y="120"/>
                    <a:pt x="331" y="110"/>
                  </a:cubicBezTo>
                  <a:cubicBezTo>
                    <a:pt x="330" y="107"/>
                    <a:pt x="329" y="105"/>
                    <a:pt x="328" y="103"/>
                  </a:cubicBezTo>
                  <a:cubicBezTo>
                    <a:pt x="327" y="100"/>
                    <a:pt x="326" y="97"/>
                    <a:pt x="326" y="93"/>
                  </a:cubicBezTo>
                  <a:cubicBezTo>
                    <a:pt x="326" y="75"/>
                    <a:pt x="342" y="59"/>
                    <a:pt x="360" y="59"/>
                  </a:cubicBezTo>
                  <a:cubicBezTo>
                    <a:pt x="379" y="59"/>
                    <a:pt x="394" y="75"/>
                    <a:pt x="394" y="93"/>
                  </a:cubicBezTo>
                  <a:cubicBezTo>
                    <a:pt x="394" y="112"/>
                    <a:pt x="379" y="127"/>
                    <a:pt x="360" y="127"/>
                  </a:cubicBezTo>
                  <a:close/>
                </a:path>
              </a:pathLst>
            </a:custGeom>
            <a:solidFill>
              <a:schemeClr val="accent5"/>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109" name="Oval 14"/>
            <p:cNvSpPr>
              <a:spLocks noChangeArrowheads="1"/>
            </p:cNvSpPr>
            <p:nvPr/>
          </p:nvSpPr>
          <p:spPr bwMode="auto">
            <a:xfrm flipH="1">
              <a:off x="6001540" y="2153736"/>
              <a:ext cx="726825" cy="728938"/>
            </a:xfrm>
            <a:prstGeom prst="ellipse">
              <a:avLst/>
            </a:prstGeom>
            <a:solidFill>
              <a:schemeClr val="accent5"/>
            </a:solidFill>
            <a:ln>
              <a:noFill/>
            </a:ln>
          </p:spPr>
          <p:txBody>
            <a:bodyPr vert="horz" wrap="square" lIns="243868" tIns="121934" rIns="243868" bIns="121934" numCol="1" anchor="t" anchorCtr="0" compatLnSpc="1">
              <a:prstTxWarp prst="textNoShape">
                <a:avLst/>
              </a:prstTxWarp>
            </a:bodyPr>
            <a:lstStyle/>
            <a:p>
              <a:endParaRPr lang="en-US" sz="12802"/>
            </a:p>
          </p:txBody>
        </p:sp>
      </p:grpSp>
      <p:sp>
        <p:nvSpPr>
          <p:cNvPr id="110" name="Oval 109"/>
          <p:cNvSpPr/>
          <p:nvPr/>
        </p:nvSpPr>
        <p:spPr bwMode="auto">
          <a:xfrm>
            <a:off x="6582740" y="5329241"/>
            <a:ext cx="1625788" cy="1625788"/>
          </a:xfrm>
          <a:prstGeom prst="ellipse">
            <a:avLst/>
          </a:prstGeom>
          <a:solidFill>
            <a:schemeClr val="bg1"/>
          </a:solidFill>
          <a:ln w="19050">
            <a:noFill/>
            <a:round/>
            <a:headEnd/>
            <a:tailEnd/>
          </a:ln>
        </p:spPr>
        <p:txBody>
          <a:bodyPr vert="horz" wrap="none" lIns="0" tIns="0" rIns="0" bIns="0" numCol="1" rtlCol="0" anchor="ctr" anchorCtr="1" compatLnSpc="1">
            <a:prstTxWarp prst="textNoShape">
              <a:avLst/>
            </a:prstTxWarp>
          </a:bodyPr>
          <a:lstStyle/>
          <a:p>
            <a:pPr algn="ctr"/>
            <a:endParaRPr lang="en-US" sz="3200" b="1">
              <a:solidFill>
                <a:schemeClr val="bg1"/>
              </a:solidFill>
            </a:endParaRPr>
          </a:p>
        </p:txBody>
      </p:sp>
      <p:sp>
        <p:nvSpPr>
          <p:cNvPr id="111" name="Oval 110"/>
          <p:cNvSpPr/>
          <p:nvPr/>
        </p:nvSpPr>
        <p:spPr bwMode="auto">
          <a:xfrm>
            <a:off x="7999139" y="7322117"/>
            <a:ext cx="1625788" cy="1625788"/>
          </a:xfrm>
          <a:prstGeom prst="ellipse">
            <a:avLst/>
          </a:prstGeom>
          <a:solidFill>
            <a:schemeClr val="bg1"/>
          </a:solidFill>
          <a:ln w="19050">
            <a:noFill/>
            <a:round/>
            <a:headEnd/>
            <a:tailEnd/>
          </a:ln>
        </p:spPr>
        <p:txBody>
          <a:bodyPr vert="horz" wrap="none" lIns="0" tIns="0" rIns="0" bIns="0" numCol="1" rtlCol="0" anchor="ctr" anchorCtr="1" compatLnSpc="1">
            <a:prstTxWarp prst="textNoShape">
              <a:avLst/>
            </a:prstTxWarp>
          </a:bodyPr>
          <a:lstStyle/>
          <a:p>
            <a:pPr algn="ctr"/>
            <a:endParaRPr lang="en-US" sz="3200" b="1">
              <a:solidFill>
                <a:schemeClr val="bg1"/>
              </a:solidFill>
            </a:endParaRPr>
          </a:p>
        </p:txBody>
      </p:sp>
      <p:sp>
        <p:nvSpPr>
          <p:cNvPr id="112" name="Oval 111"/>
          <p:cNvSpPr/>
          <p:nvPr/>
        </p:nvSpPr>
        <p:spPr bwMode="auto">
          <a:xfrm>
            <a:off x="11283746" y="8569896"/>
            <a:ext cx="1625788" cy="1625788"/>
          </a:xfrm>
          <a:prstGeom prst="ellipse">
            <a:avLst/>
          </a:prstGeom>
          <a:solidFill>
            <a:schemeClr val="bg1"/>
          </a:solidFill>
          <a:ln w="19050">
            <a:noFill/>
            <a:round/>
            <a:headEnd/>
            <a:tailEnd/>
          </a:ln>
        </p:spPr>
        <p:txBody>
          <a:bodyPr vert="horz" wrap="none" lIns="0" tIns="0" rIns="0" bIns="0" numCol="1" rtlCol="0" anchor="ctr" anchorCtr="1" compatLnSpc="1">
            <a:prstTxWarp prst="textNoShape">
              <a:avLst/>
            </a:prstTxWarp>
          </a:bodyPr>
          <a:lstStyle/>
          <a:p>
            <a:pPr algn="ctr"/>
            <a:endParaRPr lang="en-US" sz="3200" b="1">
              <a:solidFill>
                <a:schemeClr val="bg1"/>
              </a:solidFill>
            </a:endParaRPr>
          </a:p>
        </p:txBody>
      </p:sp>
      <p:sp>
        <p:nvSpPr>
          <p:cNvPr id="113" name="Oval 112"/>
          <p:cNvSpPr/>
          <p:nvPr/>
        </p:nvSpPr>
        <p:spPr bwMode="auto">
          <a:xfrm>
            <a:off x="14789816" y="7326619"/>
            <a:ext cx="1625788" cy="1625788"/>
          </a:xfrm>
          <a:prstGeom prst="ellipse">
            <a:avLst/>
          </a:prstGeom>
          <a:solidFill>
            <a:schemeClr val="bg1"/>
          </a:solidFill>
          <a:ln w="19050">
            <a:noFill/>
            <a:round/>
            <a:headEnd/>
            <a:tailEnd/>
          </a:ln>
        </p:spPr>
        <p:txBody>
          <a:bodyPr vert="horz" wrap="none" lIns="0" tIns="0" rIns="0" bIns="0" numCol="1" rtlCol="0" anchor="ctr" anchorCtr="1" compatLnSpc="1">
            <a:prstTxWarp prst="textNoShape">
              <a:avLst/>
            </a:prstTxWarp>
          </a:bodyPr>
          <a:lstStyle/>
          <a:p>
            <a:pPr algn="ctr"/>
            <a:endParaRPr lang="en-US" sz="3200" b="1">
              <a:solidFill>
                <a:schemeClr val="bg1"/>
              </a:solidFill>
            </a:endParaRPr>
          </a:p>
        </p:txBody>
      </p:sp>
      <p:sp>
        <p:nvSpPr>
          <p:cNvPr id="114" name="Oval 113"/>
          <p:cNvSpPr/>
          <p:nvPr/>
        </p:nvSpPr>
        <p:spPr bwMode="auto">
          <a:xfrm>
            <a:off x="16149426" y="5329241"/>
            <a:ext cx="1625788" cy="1625788"/>
          </a:xfrm>
          <a:prstGeom prst="ellipse">
            <a:avLst/>
          </a:prstGeom>
          <a:solidFill>
            <a:schemeClr val="bg1"/>
          </a:solidFill>
          <a:ln w="19050">
            <a:noFill/>
            <a:round/>
            <a:headEnd/>
            <a:tailEnd/>
          </a:ln>
        </p:spPr>
        <p:txBody>
          <a:bodyPr vert="horz" wrap="none" lIns="0" tIns="0" rIns="0" bIns="0" numCol="1" rtlCol="0" anchor="ctr" anchorCtr="1" compatLnSpc="1">
            <a:prstTxWarp prst="textNoShape">
              <a:avLst/>
            </a:prstTxWarp>
          </a:bodyPr>
          <a:lstStyle/>
          <a:p>
            <a:pPr algn="ctr"/>
            <a:endParaRPr lang="en-US" sz="3200" b="1">
              <a:solidFill>
                <a:schemeClr val="bg1"/>
              </a:solidFill>
            </a:endParaRPr>
          </a:p>
        </p:txBody>
      </p:sp>
      <p:grpSp>
        <p:nvGrpSpPr>
          <p:cNvPr id="115" name="Group 114"/>
          <p:cNvGrpSpPr/>
          <p:nvPr/>
        </p:nvGrpSpPr>
        <p:grpSpPr>
          <a:xfrm>
            <a:off x="7027619" y="5678850"/>
            <a:ext cx="724729" cy="951843"/>
            <a:chOff x="3219450" y="795338"/>
            <a:chExt cx="2705100" cy="3552826"/>
          </a:xfrm>
          <a:solidFill>
            <a:schemeClr val="accent1"/>
          </a:solidFill>
        </p:grpSpPr>
        <p:sp>
          <p:nvSpPr>
            <p:cNvPr id="116" name="Freeform 6"/>
            <p:cNvSpPr>
              <a:spLocks/>
            </p:cNvSpPr>
            <p:nvPr/>
          </p:nvSpPr>
          <p:spPr bwMode="auto">
            <a:xfrm>
              <a:off x="3856038" y="795338"/>
              <a:ext cx="1431925" cy="1738313"/>
            </a:xfrm>
            <a:custGeom>
              <a:avLst/>
              <a:gdLst>
                <a:gd name="T0" fmla="*/ 993 w 1805"/>
                <a:gd name="T1" fmla="*/ 3 h 2189"/>
                <a:gd name="T2" fmla="*/ 1153 w 1805"/>
                <a:gd name="T3" fmla="*/ 20 h 2189"/>
                <a:gd name="T4" fmla="*/ 1293 w 1805"/>
                <a:gd name="T5" fmla="*/ 56 h 2189"/>
                <a:gd name="T6" fmla="*/ 1411 w 1805"/>
                <a:gd name="T7" fmla="*/ 107 h 2189"/>
                <a:gd name="T8" fmla="*/ 1510 w 1805"/>
                <a:gd name="T9" fmla="*/ 174 h 2189"/>
                <a:gd name="T10" fmla="*/ 1591 w 1805"/>
                <a:gd name="T11" fmla="*/ 252 h 2189"/>
                <a:gd name="T12" fmla="*/ 1658 w 1805"/>
                <a:gd name="T13" fmla="*/ 345 h 2189"/>
                <a:gd name="T14" fmla="*/ 1710 w 1805"/>
                <a:gd name="T15" fmla="*/ 448 h 2189"/>
                <a:gd name="T16" fmla="*/ 1748 w 1805"/>
                <a:gd name="T17" fmla="*/ 562 h 2189"/>
                <a:gd name="T18" fmla="*/ 1775 w 1805"/>
                <a:gd name="T19" fmla="*/ 684 h 2189"/>
                <a:gd name="T20" fmla="*/ 1792 w 1805"/>
                <a:gd name="T21" fmla="*/ 815 h 2189"/>
                <a:gd name="T22" fmla="*/ 1802 w 1805"/>
                <a:gd name="T23" fmla="*/ 952 h 2189"/>
                <a:gd name="T24" fmla="*/ 1805 w 1805"/>
                <a:gd name="T25" fmla="*/ 1095 h 2189"/>
                <a:gd name="T26" fmla="*/ 1790 w 1805"/>
                <a:gd name="T27" fmla="*/ 1291 h 2189"/>
                <a:gd name="T28" fmla="*/ 1749 w 1805"/>
                <a:gd name="T29" fmla="*/ 1477 h 2189"/>
                <a:gd name="T30" fmla="*/ 1681 w 1805"/>
                <a:gd name="T31" fmla="*/ 1647 h 2189"/>
                <a:gd name="T32" fmla="*/ 1593 w 1805"/>
                <a:gd name="T33" fmla="*/ 1800 h 2189"/>
                <a:gd name="T34" fmla="*/ 1484 w 1805"/>
                <a:gd name="T35" fmla="*/ 1931 h 2189"/>
                <a:gd name="T36" fmla="*/ 1358 w 1805"/>
                <a:gd name="T37" fmla="*/ 2040 h 2189"/>
                <a:gd name="T38" fmla="*/ 1218 w 1805"/>
                <a:gd name="T39" fmla="*/ 2120 h 2189"/>
                <a:gd name="T40" fmla="*/ 1065 w 1805"/>
                <a:gd name="T41" fmla="*/ 2172 h 2189"/>
                <a:gd name="T42" fmla="*/ 902 w 1805"/>
                <a:gd name="T43" fmla="*/ 2189 h 2189"/>
                <a:gd name="T44" fmla="*/ 740 w 1805"/>
                <a:gd name="T45" fmla="*/ 2172 h 2189"/>
                <a:gd name="T46" fmla="*/ 588 w 1805"/>
                <a:gd name="T47" fmla="*/ 2120 h 2189"/>
                <a:gd name="T48" fmla="*/ 447 w 1805"/>
                <a:gd name="T49" fmla="*/ 2040 h 2189"/>
                <a:gd name="T50" fmla="*/ 322 w 1805"/>
                <a:gd name="T51" fmla="*/ 1931 h 2189"/>
                <a:gd name="T52" fmla="*/ 213 w 1805"/>
                <a:gd name="T53" fmla="*/ 1800 h 2189"/>
                <a:gd name="T54" fmla="*/ 124 w 1805"/>
                <a:gd name="T55" fmla="*/ 1647 h 2189"/>
                <a:gd name="T56" fmla="*/ 57 w 1805"/>
                <a:gd name="T57" fmla="*/ 1477 h 2189"/>
                <a:gd name="T58" fmla="*/ 15 w 1805"/>
                <a:gd name="T59" fmla="*/ 1291 h 2189"/>
                <a:gd name="T60" fmla="*/ 0 w 1805"/>
                <a:gd name="T61" fmla="*/ 1095 h 2189"/>
                <a:gd name="T62" fmla="*/ 4 w 1805"/>
                <a:gd name="T63" fmla="*/ 952 h 2189"/>
                <a:gd name="T64" fmla="*/ 12 w 1805"/>
                <a:gd name="T65" fmla="*/ 815 h 2189"/>
                <a:gd name="T66" fmla="*/ 30 w 1805"/>
                <a:gd name="T67" fmla="*/ 684 h 2189"/>
                <a:gd name="T68" fmla="*/ 58 w 1805"/>
                <a:gd name="T69" fmla="*/ 562 h 2189"/>
                <a:gd name="T70" fmla="*/ 96 w 1805"/>
                <a:gd name="T71" fmla="*/ 448 h 2189"/>
                <a:gd name="T72" fmla="*/ 148 w 1805"/>
                <a:gd name="T73" fmla="*/ 345 h 2189"/>
                <a:gd name="T74" fmla="*/ 215 w 1805"/>
                <a:gd name="T75" fmla="*/ 252 h 2189"/>
                <a:gd name="T76" fmla="*/ 296 w 1805"/>
                <a:gd name="T77" fmla="*/ 174 h 2189"/>
                <a:gd name="T78" fmla="*/ 395 w 1805"/>
                <a:gd name="T79" fmla="*/ 107 h 2189"/>
                <a:gd name="T80" fmla="*/ 513 w 1805"/>
                <a:gd name="T81" fmla="*/ 56 h 2189"/>
                <a:gd name="T82" fmla="*/ 652 w 1805"/>
                <a:gd name="T83" fmla="*/ 20 h 2189"/>
                <a:gd name="T84" fmla="*/ 813 w 1805"/>
                <a:gd name="T85" fmla="*/ 3 h 2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05" h="2189">
                  <a:moveTo>
                    <a:pt x="902" y="0"/>
                  </a:moveTo>
                  <a:lnTo>
                    <a:pt x="993" y="3"/>
                  </a:lnTo>
                  <a:lnTo>
                    <a:pt x="1075" y="9"/>
                  </a:lnTo>
                  <a:lnTo>
                    <a:pt x="1153" y="20"/>
                  </a:lnTo>
                  <a:lnTo>
                    <a:pt x="1225" y="37"/>
                  </a:lnTo>
                  <a:lnTo>
                    <a:pt x="1293" y="56"/>
                  </a:lnTo>
                  <a:lnTo>
                    <a:pt x="1354" y="80"/>
                  </a:lnTo>
                  <a:lnTo>
                    <a:pt x="1411" y="107"/>
                  </a:lnTo>
                  <a:lnTo>
                    <a:pt x="1462" y="138"/>
                  </a:lnTo>
                  <a:lnTo>
                    <a:pt x="1510" y="174"/>
                  </a:lnTo>
                  <a:lnTo>
                    <a:pt x="1552" y="212"/>
                  </a:lnTo>
                  <a:lnTo>
                    <a:pt x="1591" y="252"/>
                  </a:lnTo>
                  <a:lnTo>
                    <a:pt x="1627" y="297"/>
                  </a:lnTo>
                  <a:lnTo>
                    <a:pt x="1658" y="345"/>
                  </a:lnTo>
                  <a:lnTo>
                    <a:pt x="1685" y="395"/>
                  </a:lnTo>
                  <a:lnTo>
                    <a:pt x="1710" y="448"/>
                  </a:lnTo>
                  <a:lnTo>
                    <a:pt x="1730" y="503"/>
                  </a:lnTo>
                  <a:lnTo>
                    <a:pt x="1748" y="562"/>
                  </a:lnTo>
                  <a:lnTo>
                    <a:pt x="1762" y="623"/>
                  </a:lnTo>
                  <a:lnTo>
                    <a:pt x="1775" y="684"/>
                  </a:lnTo>
                  <a:lnTo>
                    <a:pt x="1784" y="749"/>
                  </a:lnTo>
                  <a:lnTo>
                    <a:pt x="1792" y="815"/>
                  </a:lnTo>
                  <a:lnTo>
                    <a:pt x="1798" y="883"/>
                  </a:lnTo>
                  <a:lnTo>
                    <a:pt x="1802" y="952"/>
                  </a:lnTo>
                  <a:lnTo>
                    <a:pt x="1805" y="1023"/>
                  </a:lnTo>
                  <a:lnTo>
                    <a:pt x="1805" y="1095"/>
                  </a:lnTo>
                  <a:lnTo>
                    <a:pt x="1800" y="1194"/>
                  </a:lnTo>
                  <a:lnTo>
                    <a:pt x="1790" y="1291"/>
                  </a:lnTo>
                  <a:lnTo>
                    <a:pt x="1772" y="1385"/>
                  </a:lnTo>
                  <a:lnTo>
                    <a:pt x="1749" y="1477"/>
                  </a:lnTo>
                  <a:lnTo>
                    <a:pt x="1718" y="1564"/>
                  </a:lnTo>
                  <a:lnTo>
                    <a:pt x="1681" y="1647"/>
                  </a:lnTo>
                  <a:lnTo>
                    <a:pt x="1640" y="1725"/>
                  </a:lnTo>
                  <a:lnTo>
                    <a:pt x="1593" y="1800"/>
                  </a:lnTo>
                  <a:lnTo>
                    <a:pt x="1541" y="1869"/>
                  </a:lnTo>
                  <a:lnTo>
                    <a:pt x="1484" y="1931"/>
                  </a:lnTo>
                  <a:lnTo>
                    <a:pt x="1423" y="1988"/>
                  </a:lnTo>
                  <a:lnTo>
                    <a:pt x="1358" y="2040"/>
                  </a:lnTo>
                  <a:lnTo>
                    <a:pt x="1290" y="2083"/>
                  </a:lnTo>
                  <a:lnTo>
                    <a:pt x="1218" y="2120"/>
                  </a:lnTo>
                  <a:lnTo>
                    <a:pt x="1142" y="2150"/>
                  </a:lnTo>
                  <a:lnTo>
                    <a:pt x="1065" y="2172"/>
                  </a:lnTo>
                  <a:lnTo>
                    <a:pt x="984" y="2185"/>
                  </a:lnTo>
                  <a:lnTo>
                    <a:pt x="902" y="2189"/>
                  </a:lnTo>
                  <a:lnTo>
                    <a:pt x="820" y="2185"/>
                  </a:lnTo>
                  <a:lnTo>
                    <a:pt x="740" y="2172"/>
                  </a:lnTo>
                  <a:lnTo>
                    <a:pt x="663" y="2150"/>
                  </a:lnTo>
                  <a:lnTo>
                    <a:pt x="588" y="2120"/>
                  </a:lnTo>
                  <a:lnTo>
                    <a:pt x="516" y="2083"/>
                  </a:lnTo>
                  <a:lnTo>
                    <a:pt x="447" y="2040"/>
                  </a:lnTo>
                  <a:lnTo>
                    <a:pt x="383" y="1988"/>
                  </a:lnTo>
                  <a:lnTo>
                    <a:pt x="322" y="1931"/>
                  </a:lnTo>
                  <a:lnTo>
                    <a:pt x="265" y="1869"/>
                  </a:lnTo>
                  <a:lnTo>
                    <a:pt x="213" y="1800"/>
                  </a:lnTo>
                  <a:lnTo>
                    <a:pt x="166" y="1725"/>
                  </a:lnTo>
                  <a:lnTo>
                    <a:pt x="124" y="1647"/>
                  </a:lnTo>
                  <a:lnTo>
                    <a:pt x="87" y="1564"/>
                  </a:lnTo>
                  <a:lnTo>
                    <a:pt x="57" y="1477"/>
                  </a:lnTo>
                  <a:lnTo>
                    <a:pt x="33" y="1385"/>
                  </a:lnTo>
                  <a:lnTo>
                    <a:pt x="15" y="1291"/>
                  </a:lnTo>
                  <a:lnTo>
                    <a:pt x="4" y="1194"/>
                  </a:lnTo>
                  <a:lnTo>
                    <a:pt x="0" y="1095"/>
                  </a:lnTo>
                  <a:lnTo>
                    <a:pt x="1" y="1023"/>
                  </a:lnTo>
                  <a:lnTo>
                    <a:pt x="4" y="952"/>
                  </a:lnTo>
                  <a:lnTo>
                    <a:pt x="7" y="883"/>
                  </a:lnTo>
                  <a:lnTo>
                    <a:pt x="12" y="815"/>
                  </a:lnTo>
                  <a:lnTo>
                    <a:pt x="20" y="749"/>
                  </a:lnTo>
                  <a:lnTo>
                    <a:pt x="30" y="684"/>
                  </a:lnTo>
                  <a:lnTo>
                    <a:pt x="44" y="623"/>
                  </a:lnTo>
                  <a:lnTo>
                    <a:pt x="58" y="562"/>
                  </a:lnTo>
                  <a:lnTo>
                    <a:pt x="76" y="503"/>
                  </a:lnTo>
                  <a:lnTo>
                    <a:pt x="96" y="448"/>
                  </a:lnTo>
                  <a:lnTo>
                    <a:pt x="121" y="395"/>
                  </a:lnTo>
                  <a:lnTo>
                    <a:pt x="148" y="345"/>
                  </a:lnTo>
                  <a:lnTo>
                    <a:pt x="179" y="297"/>
                  </a:lnTo>
                  <a:lnTo>
                    <a:pt x="215" y="252"/>
                  </a:lnTo>
                  <a:lnTo>
                    <a:pt x="253" y="212"/>
                  </a:lnTo>
                  <a:lnTo>
                    <a:pt x="296" y="174"/>
                  </a:lnTo>
                  <a:lnTo>
                    <a:pt x="344" y="138"/>
                  </a:lnTo>
                  <a:lnTo>
                    <a:pt x="395" y="107"/>
                  </a:lnTo>
                  <a:lnTo>
                    <a:pt x="452" y="80"/>
                  </a:lnTo>
                  <a:lnTo>
                    <a:pt x="513" y="56"/>
                  </a:lnTo>
                  <a:lnTo>
                    <a:pt x="580" y="37"/>
                  </a:lnTo>
                  <a:lnTo>
                    <a:pt x="652" y="20"/>
                  </a:lnTo>
                  <a:lnTo>
                    <a:pt x="731" y="9"/>
                  </a:lnTo>
                  <a:lnTo>
                    <a:pt x="813" y="3"/>
                  </a:lnTo>
                  <a:lnTo>
                    <a:pt x="902"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17" name="Freeform 7"/>
            <p:cNvSpPr>
              <a:spLocks/>
            </p:cNvSpPr>
            <p:nvPr/>
          </p:nvSpPr>
          <p:spPr bwMode="auto">
            <a:xfrm>
              <a:off x="3219450" y="2600326"/>
              <a:ext cx="2705100" cy="1747838"/>
            </a:xfrm>
            <a:custGeom>
              <a:avLst/>
              <a:gdLst>
                <a:gd name="T0" fmla="*/ 1218 w 3408"/>
                <a:gd name="T1" fmla="*/ 10 h 2203"/>
                <a:gd name="T2" fmla="*/ 1261 w 3408"/>
                <a:gd name="T3" fmla="*/ 49 h 2203"/>
                <a:gd name="T4" fmla="*/ 1344 w 3408"/>
                <a:gd name="T5" fmla="*/ 103 h 2203"/>
                <a:gd name="T6" fmla="*/ 1468 w 3408"/>
                <a:gd name="T7" fmla="*/ 156 h 2203"/>
                <a:gd name="T8" fmla="*/ 1637 w 3408"/>
                <a:gd name="T9" fmla="*/ 186 h 2203"/>
                <a:gd name="T10" fmla="*/ 1832 w 3408"/>
                <a:gd name="T11" fmla="*/ 179 h 2203"/>
                <a:gd name="T12" fmla="*/ 1985 w 3408"/>
                <a:gd name="T13" fmla="*/ 140 h 2203"/>
                <a:gd name="T14" fmla="*/ 2096 w 3408"/>
                <a:gd name="T15" fmla="*/ 84 h 2203"/>
                <a:gd name="T16" fmla="*/ 2166 w 3408"/>
                <a:gd name="T17" fmla="*/ 33 h 2203"/>
                <a:gd name="T18" fmla="*/ 2196 w 3408"/>
                <a:gd name="T19" fmla="*/ 3 h 2203"/>
                <a:gd name="T20" fmla="*/ 2443 w 3408"/>
                <a:gd name="T21" fmla="*/ 50 h 2203"/>
                <a:gd name="T22" fmla="*/ 2744 w 3408"/>
                <a:gd name="T23" fmla="*/ 139 h 2203"/>
                <a:gd name="T24" fmla="*/ 2975 w 3408"/>
                <a:gd name="T25" fmla="*/ 250 h 2203"/>
                <a:gd name="T26" fmla="*/ 3146 w 3408"/>
                <a:gd name="T27" fmla="*/ 392 h 2203"/>
                <a:gd name="T28" fmla="*/ 3264 w 3408"/>
                <a:gd name="T29" fmla="*/ 573 h 2203"/>
                <a:gd name="T30" fmla="*/ 3340 w 3408"/>
                <a:gd name="T31" fmla="*/ 798 h 2203"/>
                <a:gd name="T32" fmla="*/ 3384 w 3408"/>
                <a:gd name="T33" fmla="*/ 1076 h 2203"/>
                <a:gd name="T34" fmla="*/ 3403 w 3408"/>
                <a:gd name="T35" fmla="*/ 1415 h 2203"/>
                <a:gd name="T36" fmla="*/ 3407 w 3408"/>
                <a:gd name="T37" fmla="*/ 1593 h 2203"/>
                <a:gd name="T38" fmla="*/ 3407 w 3408"/>
                <a:gd name="T39" fmla="*/ 1617 h 2203"/>
                <a:gd name="T40" fmla="*/ 3408 w 3408"/>
                <a:gd name="T41" fmla="*/ 1665 h 2203"/>
                <a:gd name="T42" fmla="*/ 3404 w 3408"/>
                <a:gd name="T43" fmla="*/ 1704 h 2203"/>
                <a:gd name="T44" fmla="*/ 3384 w 3408"/>
                <a:gd name="T45" fmla="*/ 1734 h 2203"/>
                <a:gd name="T46" fmla="*/ 3341 w 3408"/>
                <a:gd name="T47" fmla="*/ 1781 h 2203"/>
                <a:gd name="T48" fmla="*/ 3270 w 3408"/>
                <a:gd name="T49" fmla="*/ 1844 h 2203"/>
                <a:gd name="T50" fmla="*/ 3166 w 3408"/>
                <a:gd name="T51" fmla="*/ 1914 h 2203"/>
                <a:gd name="T52" fmla="*/ 3024 w 3408"/>
                <a:gd name="T53" fmla="*/ 1987 h 2203"/>
                <a:gd name="T54" fmla="*/ 2839 w 3408"/>
                <a:gd name="T55" fmla="*/ 2058 h 2203"/>
                <a:gd name="T56" fmla="*/ 2604 w 3408"/>
                <a:gd name="T57" fmla="*/ 2119 h 2203"/>
                <a:gd name="T58" fmla="*/ 2316 w 3408"/>
                <a:gd name="T59" fmla="*/ 2168 h 2203"/>
                <a:gd name="T60" fmla="*/ 1970 w 3408"/>
                <a:gd name="T61" fmla="*/ 2198 h 2203"/>
                <a:gd name="T62" fmla="*/ 1567 w 3408"/>
                <a:gd name="T63" fmla="*/ 2202 h 2203"/>
                <a:gd name="T64" fmla="*/ 1199 w 3408"/>
                <a:gd name="T65" fmla="*/ 2180 h 2203"/>
                <a:gd name="T66" fmla="*/ 892 w 3408"/>
                <a:gd name="T67" fmla="*/ 2138 h 2203"/>
                <a:gd name="T68" fmla="*/ 641 w 3408"/>
                <a:gd name="T69" fmla="*/ 2080 h 2203"/>
                <a:gd name="T70" fmla="*/ 440 w 3408"/>
                <a:gd name="T71" fmla="*/ 2010 h 2203"/>
                <a:gd name="T72" fmla="*/ 284 w 3408"/>
                <a:gd name="T73" fmla="*/ 1939 h 2203"/>
                <a:gd name="T74" fmla="*/ 168 w 3408"/>
                <a:gd name="T75" fmla="*/ 1867 h 2203"/>
                <a:gd name="T76" fmla="*/ 87 w 3408"/>
                <a:gd name="T77" fmla="*/ 1802 h 2203"/>
                <a:gd name="T78" fmla="*/ 35 w 3408"/>
                <a:gd name="T79" fmla="*/ 1747 h 2203"/>
                <a:gd name="T80" fmla="*/ 8 w 3408"/>
                <a:gd name="T81" fmla="*/ 1711 h 2203"/>
                <a:gd name="T82" fmla="*/ 0 w 3408"/>
                <a:gd name="T83" fmla="*/ 1698 h 2203"/>
                <a:gd name="T84" fmla="*/ 0 w 3408"/>
                <a:gd name="T85" fmla="*/ 1603 h 2203"/>
                <a:gd name="T86" fmla="*/ 0 w 3408"/>
                <a:gd name="T87" fmla="*/ 1591 h 2203"/>
                <a:gd name="T88" fmla="*/ 1 w 3408"/>
                <a:gd name="T89" fmla="*/ 1563 h 2203"/>
                <a:gd name="T90" fmla="*/ 5 w 3408"/>
                <a:gd name="T91" fmla="*/ 1385 h 2203"/>
                <a:gd name="T92" fmla="*/ 26 w 3408"/>
                <a:gd name="T93" fmla="*/ 1054 h 2203"/>
                <a:gd name="T94" fmla="*/ 71 w 3408"/>
                <a:gd name="T95" fmla="*/ 783 h 2203"/>
                <a:gd name="T96" fmla="*/ 148 w 3408"/>
                <a:gd name="T97" fmla="*/ 562 h 2203"/>
                <a:gd name="T98" fmla="*/ 267 w 3408"/>
                <a:gd name="T99" fmla="*/ 387 h 2203"/>
                <a:gd name="T100" fmla="*/ 439 w 3408"/>
                <a:gd name="T101" fmla="*/ 247 h 2203"/>
                <a:gd name="T102" fmla="*/ 668 w 3408"/>
                <a:gd name="T103" fmla="*/ 137 h 2203"/>
                <a:gd name="T104" fmla="*/ 968 w 3408"/>
                <a:gd name="T105" fmla="*/ 49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408" h="2203">
                  <a:moveTo>
                    <a:pt x="1210" y="0"/>
                  </a:moveTo>
                  <a:lnTo>
                    <a:pt x="1211" y="3"/>
                  </a:lnTo>
                  <a:lnTo>
                    <a:pt x="1218" y="10"/>
                  </a:lnTo>
                  <a:lnTo>
                    <a:pt x="1227" y="19"/>
                  </a:lnTo>
                  <a:lnTo>
                    <a:pt x="1242" y="33"/>
                  </a:lnTo>
                  <a:lnTo>
                    <a:pt x="1261" y="49"/>
                  </a:lnTo>
                  <a:lnTo>
                    <a:pt x="1284" y="67"/>
                  </a:lnTo>
                  <a:lnTo>
                    <a:pt x="1312" y="84"/>
                  </a:lnTo>
                  <a:lnTo>
                    <a:pt x="1344" y="103"/>
                  </a:lnTo>
                  <a:lnTo>
                    <a:pt x="1381" y="122"/>
                  </a:lnTo>
                  <a:lnTo>
                    <a:pt x="1422" y="140"/>
                  </a:lnTo>
                  <a:lnTo>
                    <a:pt x="1468" y="156"/>
                  </a:lnTo>
                  <a:lnTo>
                    <a:pt x="1519" y="170"/>
                  </a:lnTo>
                  <a:lnTo>
                    <a:pt x="1576" y="179"/>
                  </a:lnTo>
                  <a:lnTo>
                    <a:pt x="1637" y="186"/>
                  </a:lnTo>
                  <a:lnTo>
                    <a:pt x="1703" y="189"/>
                  </a:lnTo>
                  <a:lnTo>
                    <a:pt x="1771" y="186"/>
                  </a:lnTo>
                  <a:lnTo>
                    <a:pt x="1832" y="179"/>
                  </a:lnTo>
                  <a:lnTo>
                    <a:pt x="1887" y="170"/>
                  </a:lnTo>
                  <a:lnTo>
                    <a:pt x="1939" y="156"/>
                  </a:lnTo>
                  <a:lnTo>
                    <a:pt x="1985" y="140"/>
                  </a:lnTo>
                  <a:lnTo>
                    <a:pt x="2027" y="122"/>
                  </a:lnTo>
                  <a:lnTo>
                    <a:pt x="2064" y="103"/>
                  </a:lnTo>
                  <a:lnTo>
                    <a:pt x="2096" y="84"/>
                  </a:lnTo>
                  <a:lnTo>
                    <a:pt x="2124" y="67"/>
                  </a:lnTo>
                  <a:lnTo>
                    <a:pt x="2147" y="49"/>
                  </a:lnTo>
                  <a:lnTo>
                    <a:pt x="2166" y="33"/>
                  </a:lnTo>
                  <a:lnTo>
                    <a:pt x="2179" y="19"/>
                  </a:lnTo>
                  <a:lnTo>
                    <a:pt x="2190" y="10"/>
                  </a:lnTo>
                  <a:lnTo>
                    <a:pt x="2196" y="3"/>
                  </a:lnTo>
                  <a:lnTo>
                    <a:pt x="2198" y="0"/>
                  </a:lnTo>
                  <a:lnTo>
                    <a:pt x="2325" y="25"/>
                  </a:lnTo>
                  <a:lnTo>
                    <a:pt x="2443" y="50"/>
                  </a:lnTo>
                  <a:lnTo>
                    <a:pt x="2551" y="78"/>
                  </a:lnTo>
                  <a:lnTo>
                    <a:pt x="2652" y="107"/>
                  </a:lnTo>
                  <a:lnTo>
                    <a:pt x="2744" y="139"/>
                  </a:lnTo>
                  <a:lnTo>
                    <a:pt x="2828" y="173"/>
                  </a:lnTo>
                  <a:lnTo>
                    <a:pt x="2906" y="211"/>
                  </a:lnTo>
                  <a:lnTo>
                    <a:pt x="2975" y="250"/>
                  </a:lnTo>
                  <a:lnTo>
                    <a:pt x="3039" y="295"/>
                  </a:lnTo>
                  <a:lnTo>
                    <a:pt x="3096" y="341"/>
                  </a:lnTo>
                  <a:lnTo>
                    <a:pt x="3146" y="392"/>
                  </a:lnTo>
                  <a:lnTo>
                    <a:pt x="3191" y="448"/>
                  </a:lnTo>
                  <a:lnTo>
                    <a:pt x="3230" y="508"/>
                  </a:lnTo>
                  <a:lnTo>
                    <a:pt x="3264" y="573"/>
                  </a:lnTo>
                  <a:lnTo>
                    <a:pt x="3294" y="642"/>
                  </a:lnTo>
                  <a:lnTo>
                    <a:pt x="3320" y="718"/>
                  </a:lnTo>
                  <a:lnTo>
                    <a:pt x="3340" y="798"/>
                  </a:lnTo>
                  <a:lnTo>
                    <a:pt x="3358" y="885"/>
                  </a:lnTo>
                  <a:lnTo>
                    <a:pt x="3373" y="977"/>
                  </a:lnTo>
                  <a:lnTo>
                    <a:pt x="3384" y="1076"/>
                  </a:lnTo>
                  <a:lnTo>
                    <a:pt x="3392" y="1182"/>
                  </a:lnTo>
                  <a:lnTo>
                    <a:pt x="3398" y="1296"/>
                  </a:lnTo>
                  <a:lnTo>
                    <a:pt x="3403" y="1415"/>
                  </a:lnTo>
                  <a:lnTo>
                    <a:pt x="3405" y="1542"/>
                  </a:lnTo>
                  <a:lnTo>
                    <a:pt x="3407" y="1572"/>
                  </a:lnTo>
                  <a:lnTo>
                    <a:pt x="3407" y="1593"/>
                  </a:lnTo>
                  <a:lnTo>
                    <a:pt x="3407" y="1608"/>
                  </a:lnTo>
                  <a:lnTo>
                    <a:pt x="3407" y="1614"/>
                  </a:lnTo>
                  <a:lnTo>
                    <a:pt x="3407" y="1617"/>
                  </a:lnTo>
                  <a:lnTo>
                    <a:pt x="3408" y="1616"/>
                  </a:lnTo>
                  <a:lnTo>
                    <a:pt x="3408" y="1637"/>
                  </a:lnTo>
                  <a:lnTo>
                    <a:pt x="3408" y="1665"/>
                  </a:lnTo>
                  <a:lnTo>
                    <a:pt x="3408" y="1698"/>
                  </a:lnTo>
                  <a:lnTo>
                    <a:pt x="3407" y="1700"/>
                  </a:lnTo>
                  <a:lnTo>
                    <a:pt x="3404" y="1704"/>
                  </a:lnTo>
                  <a:lnTo>
                    <a:pt x="3400" y="1711"/>
                  </a:lnTo>
                  <a:lnTo>
                    <a:pt x="3393" y="1721"/>
                  </a:lnTo>
                  <a:lnTo>
                    <a:pt x="3384" y="1734"/>
                  </a:lnTo>
                  <a:lnTo>
                    <a:pt x="3373" y="1747"/>
                  </a:lnTo>
                  <a:lnTo>
                    <a:pt x="3358" y="1764"/>
                  </a:lnTo>
                  <a:lnTo>
                    <a:pt x="3341" y="1781"/>
                  </a:lnTo>
                  <a:lnTo>
                    <a:pt x="3321" y="1802"/>
                  </a:lnTo>
                  <a:lnTo>
                    <a:pt x="3297" y="1822"/>
                  </a:lnTo>
                  <a:lnTo>
                    <a:pt x="3270" y="1844"/>
                  </a:lnTo>
                  <a:lnTo>
                    <a:pt x="3240" y="1867"/>
                  </a:lnTo>
                  <a:lnTo>
                    <a:pt x="3204" y="1890"/>
                  </a:lnTo>
                  <a:lnTo>
                    <a:pt x="3166" y="1914"/>
                  </a:lnTo>
                  <a:lnTo>
                    <a:pt x="3123" y="1939"/>
                  </a:lnTo>
                  <a:lnTo>
                    <a:pt x="3077" y="1963"/>
                  </a:lnTo>
                  <a:lnTo>
                    <a:pt x="3024" y="1987"/>
                  </a:lnTo>
                  <a:lnTo>
                    <a:pt x="2968" y="2010"/>
                  </a:lnTo>
                  <a:lnTo>
                    <a:pt x="2906" y="2035"/>
                  </a:lnTo>
                  <a:lnTo>
                    <a:pt x="2839" y="2058"/>
                  </a:lnTo>
                  <a:lnTo>
                    <a:pt x="2766" y="2080"/>
                  </a:lnTo>
                  <a:lnTo>
                    <a:pt x="2688" y="2100"/>
                  </a:lnTo>
                  <a:lnTo>
                    <a:pt x="2604" y="2119"/>
                  </a:lnTo>
                  <a:lnTo>
                    <a:pt x="2515" y="2138"/>
                  </a:lnTo>
                  <a:lnTo>
                    <a:pt x="2420" y="2154"/>
                  </a:lnTo>
                  <a:lnTo>
                    <a:pt x="2316" y="2168"/>
                  </a:lnTo>
                  <a:lnTo>
                    <a:pt x="2208" y="2180"/>
                  </a:lnTo>
                  <a:lnTo>
                    <a:pt x="2092" y="2189"/>
                  </a:lnTo>
                  <a:lnTo>
                    <a:pt x="1970" y="2198"/>
                  </a:lnTo>
                  <a:lnTo>
                    <a:pt x="1841" y="2202"/>
                  </a:lnTo>
                  <a:lnTo>
                    <a:pt x="1703" y="2203"/>
                  </a:lnTo>
                  <a:lnTo>
                    <a:pt x="1567" y="2202"/>
                  </a:lnTo>
                  <a:lnTo>
                    <a:pt x="1438" y="2198"/>
                  </a:lnTo>
                  <a:lnTo>
                    <a:pt x="1314" y="2189"/>
                  </a:lnTo>
                  <a:lnTo>
                    <a:pt x="1199" y="2180"/>
                  </a:lnTo>
                  <a:lnTo>
                    <a:pt x="1090" y="2168"/>
                  </a:lnTo>
                  <a:lnTo>
                    <a:pt x="988" y="2154"/>
                  </a:lnTo>
                  <a:lnTo>
                    <a:pt x="892" y="2138"/>
                  </a:lnTo>
                  <a:lnTo>
                    <a:pt x="802" y="2119"/>
                  </a:lnTo>
                  <a:lnTo>
                    <a:pt x="720" y="2100"/>
                  </a:lnTo>
                  <a:lnTo>
                    <a:pt x="641" y="2080"/>
                  </a:lnTo>
                  <a:lnTo>
                    <a:pt x="569" y="2058"/>
                  </a:lnTo>
                  <a:lnTo>
                    <a:pt x="502" y="2035"/>
                  </a:lnTo>
                  <a:lnTo>
                    <a:pt x="440" y="2010"/>
                  </a:lnTo>
                  <a:lnTo>
                    <a:pt x="383" y="1987"/>
                  </a:lnTo>
                  <a:lnTo>
                    <a:pt x="331" y="1963"/>
                  </a:lnTo>
                  <a:lnTo>
                    <a:pt x="284" y="1939"/>
                  </a:lnTo>
                  <a:lnTo>
                    <a:pt x="242" y="1914"/>
                  </a:lnTo>
                  <a:lnTo>
                    <a:pt x="202" y="1890"/>
                  </a:lnTo>
                  <a:lnTo>
                    <a:pt x="168" y="1867"/>
                  </a:lnTo>
                  <a:lnTo>
                    <a:pt x="137" y="1844"/>
                  </a:lnTo>
                  <a:lnTo>
                    <a:pt x="110" y="1822"/>
                  </a:lnTo>
                  <a:lnTo>
                    <a:pt x="87" y="1802"/>
                  </a:lnTo>
                  <a:lnTo>
                    <a:pt x="67" y="1781"/>
                  </a:lnTo>
                  <a:lnTo>
                    <a:pt x="49" y="1764"/>
                  </a:lnTo>
                  <a:lnTo>
                    <a:pt x="35" y="1747"/>
                  </a:lnTo>
                  <a:lnTo>
                    <a:pt x="23" y="1734"/>
                  </a:lnTo>
                  <a:lnTo>
                    <a:pt x="15" y="1721"/>
                  </a:lnTo>
                  <a:lnTo>
                    <a:pt x="8" y="1711"/>
                  </a:lnTo>
                  <a:lnTo>
                    <a:pt x="4" y="1704"/>
                  </a:lnTo>
                  <a:lnTo>
                    <a:pt x="1" y="1700"/>
                  </a:lnTo>
                  <a:lnTo>
                    <a:pt x="0" y="1698"/>
                  </a:lnTo>
                  <a:lnTo>
                    <a:pt x="0" y="1658"/>
                  </a:lnTo>
                  <a:lnTo>
                    <a:pt x="0" y="1628"/>
                  </a:lnTo>
                  <a:lnTo>
                    <a:pt x="0" y="1603"/>
                  </a:lnTo>
                  <a:lnTo>
                    <a:pt x="0" y="1587"/>
                  </a:lnTo>
                  <a:lnTo>
                    <a:pt x="0" y="1590"/>
                  </a:lnTo>
                  <a:lnTo>
                    <a:pt x="0" y="1591"/>
                  </a:lnTo>
                  <a:lnTo>
                    <a:pt x="0" y="1587"/>
                  </a:lnTo>
                  <a:lnTo>
                    <a:pt x="1" y="1578"/>
                  </a:lnTo>
                  <a:lnTo>
                    <a:pt x="1" y="1563"/>
                  </a:lnTo>
                  <a:lnTo>
                    <a:pt x="1" y="1540"/>
                  </a:lnTo>
                  <a:lnTo>
                    <a:pt x="3" y="1509"/>
                  </a:lnTo>
                  <a:lnTo>
                    <a:pt x="5" y="1385"/>
                  </a:lnTo>
                  <a:lnTo>
                    <a:pt x="11" y="1267"/>
                  </a:lnTo>
                  <a:lnTo>
                    <a:pt x="18" y="1157"/>
                  </a:lnTo>
                  <a:lnTo>
                    <a:pt x="26" y="1054"/>
                  </a:lnTo>
                  <a:lnTo>
                    <a:pt x="38" y="958"/>
                  </a:lnTo>
                  <a:lnTo>
                    <a:pt x="53" y="867"/>
                  </a:lnTo>
                  <a:lnTo>
                    <a:pt x="71" y="783"/>
                  </a:lnTo>
                  <a:lnTo>
                    <a:pt x="92" y="704"/>
                  </a:lnTo>
                  <a:lnTo>
                    <a:pt x="118" y="631"/>
                  </a:lnTo>
                  <a:lnTo>
                    <a:pt x="148" y="562"/>
                  </a:lnTo>
                  <a:lnTo>
                    <a:pt x="183" y="499"/>
                  </a:lnTo>
                  <a:lnTo>
                    <a:pt x="223" y="441"/>
                  </a:lnTo>
                  <a:lnTo>
                    <a:pt x="267" y="387"/>
                  </a:lnTo>
                  <a:lnTo>
                    <a:pt x="318" y="337"/>
                  </a:lnTo>
                  <a:lnTo>
                    <a:pt x="375" y="289"/>
                  </a:lnTo>
                  <a:lnTo>
                    <a:pt x="439" y="247"/>
                  </a:lnTo>
                  <a:lnTo>
                    <a:pt x="508" y="208"/>
                  </a:lnTo>
                  <a:lnTo>
                    <a:pt x="584" y="171"/>
                  </a:lnTo>
                  <a:lnTo>
                    <a:pt x="668" y="137"/>
                  </a:lnTo>
                  <a:lnTo>
                    <a:pt x="760" y="106"/>
                  </a:lnTo>
                  <a:lnTo>
                    <a:pt x="859" y="76"/>
                  </a:lnTo>
                  <a:lnTo>
                    <a:pt x="968" y="49"/>
                  </a:lnTo>
                  <a:lnTo>
                    <a:pt x="1083" y="25"/>
                  </a:lnTo>
                  <a:lnTo>
                    <a:pt x="121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118" name="Group 117"/>
          <p:cNvGrpSpPr/>
          <p:nvPr/>
        </p:nvGrpSpPr>
        <p:grpSpPr>
          <a:xfrm>
            <a:off x="8342109" y="7714163"/>
            <a:ext cx="939847" cy="841697"/>
            <a:chOff x="3962400" y="1560513"/>
            <a:chExt cx="3009900" cy="2695575"/>
          </a:xfrm>
          <a:solidFill>
            <a:schemeClr val="accent2"/>
          </a:solidFill>
        </p:grpSpPr>
        <p:sp>
          <p:nvSpPr>
            <p:cNvPr id="119" name="Freeform 12"/>
            <p:cNvSpPr>
              <a:spLocks/>
            </p:cNvSpPr>
            <p:nvPr/>
          </p:nvSpPr>
          <p:spPr bwMode="auto">
            <a:xfrm>
              <a:off x="4371975" y="2068513"/>
              <a:ext cx="2157413" cy="2187575"/>
            </a:xfrm>
            <a:custGeom>
              <a:avLst/>
              <a:gdLst>
                <a:gd name="T0" fmla="*/ 2718 w 2718"/>
                <a:gd name="T1" fmla="*/ 1186 h 2756"/>
                <a:gd name="T2" fmla="*/ 2718 w 2718"/>
                <a:gd name="T3" fmla="*/ 2648 h 2756"/>
                <a:gd name="T4" fmla="*/ 2717 w 2718"/>
                <a:gd name="T5" fmla="*/ 2662 h 2756"/>
                <a:gd name="T6" fmla="*/ 2712 w 2718"/>
                <a:gd name="T7" fmla="*/ 2686 h 2756"/>
                <a:gd name="T8" fmla="*/ 2699 w 2718"/>
                <a:gd name="T9" fmla="*/ 2712 h 2756"/>
                <a:gd name="T10" fmla="*/ 2677 w 2718"/>
                <a:gd name="T11" fmla="*/ 2736 h 2756"/>
                <a:gd name="T12" fmla="*/ 2641 w 2718"/>
                <a:gd name="T13" fmla="*/ 2750 h 2756"/>
                <a:gd name="T14" fmla="*/ 1682 w 2718"/>
                <a:gd name="T15" fmla="*/ 2752 h 2756"/>
                <a:gd name="T16" fmla="*/ 1683 w 2718"/>
                <a:gd name="T17" fmla="*/ 1961 h 2756"/>
                <a:gd name="T18" fmla="*/ 1683 w 2718"/>
                <a:gd name="T19" fmla="*/ 1947 h 2756"/>
                <a:gd name="T20" fmla="*/ 1678 w 2718"/>
                <a:gd name="T21" fmla="*/ 1925 h 2756"/>
                <a:gd name="T22" fmla="*/ 1669 w 2718"/>
                <a:gd name="T23" fmla="*/ 1897 h 2756"/>
                <a:gd name="T24" fmla="*/ 1650 w 2718"/>
                <a:gd name="T25" fmla="*/ 1870 h 2756"/>
                <a:gd name="T26" fmla="*/ 1619 w 2718"/>
                <a:gd name="T27" fmla="*/ 1848 h 2756"/>
                <a:gd name="T28" fmla="*/ 1573 w 2718"/>
                <a:gd name="T29" fmla="*/ 1835 h 2756"/>
                <a:gd name="T30" fmla="*/ 1148 w 2718"/>
                <a:gd name="T31" fmla="*/ 1832 h 2756"/>
                <a:gd name="T32" fmla="*/ 1102 w 2718"/>
                <a:gd name="T33" fmla="*/ 1839 h 2756"/>
                <a:gd name="T34" fmla="*/ 1070 w 2718"/>
                <a:gd name="T35" fmla="*/ 1858 h 2756"/>
                <a:gd name="T36" fmla="*/ 1051 w 2718"/>
                <a:gd name="T37" fmla="*/ 1883 h 2756"/>
                <a:gd name="T38" fmla="*/ 1040 w 2718"/>
                <a:gd name="T39" fmla="*/ 1912 h 2756"/>
                <a:gd name="T40" fmla="*/ 1035 w 2718"/>
                <a:gd name="T41" fmla="*/ 1936 h 2756"/>
                <a:gd name="T42" fmla="*/ 1035 w 2718"/>
                <a:gd name="T43" fmla="*/ 1955 h 2756"/>
                <a:gd name="T44" fmla="*/ 1035 w 2718"/>
                <a:gd name="T45" fmla="*/ 1962 h 2756"/>
                <a:gd name="T46" fmla="*/ 1030 w 2718"/>
                <a:gd name="T47" fmla="*/ 2754 h 2756"/>
                <a:gd name="T48" fmla="*/ 998 w 2718"/>
                <a:gd name="T49" fmla="*/ 2754 h 2756"/>
                <a:gd name="T50" fmla="*/ 937 w 2718"/>
                <a:gd name="T51" fmla="*/ 2754 h 2756"/>
                <a:gd name="T52" fmla="*/ 857 w 2718"/>
                <a:gd name="T53" fmla="*/ 2754 h 2756"/>
                <a:gd name="T54" fmla="*/ 759 w 2718"/>
                <a:gd name="T55" fmla="*/ 2754 h 2756"/>
                <a:gd name="T56" fmla="*/ 651 w 2718"/>
                <a:gd name="T57" fmla="*/ 2754 h 2756"/>
                <a:gd name="T58" fmla="*/ 539 w 2718"/>
                <a:gd name="T59" fmla="*/ 2756 h 2756"/>
                <a:gd name="T60" fmla="*/ 426 w 2718"/>
                <a:gd name="T61" fmla="*/ 2756 h 2756"/>
                <a:gd name="T62" fmla="*/ 320 w 2718"/>
                <a:gd name="T63" fmla="*/ 2756 h 2756"/>
                <a:gd name="T64" fmla="*/ 226 w 2718"/>
                <a:gd name="T65" fmla="*/ 2756 h 2756"/>
                <a:gd name="T66" fmla="*/ 149 w 2718"/>
                <a:gd name="T67" fmla="*/ 2756 h 2756"/>
                <a:gd name="T68" fmla="*/ 95 w 2718"/>
                <a:gd name="T69" fmla="*/ 2756 h 2756"/>
                <a:gd name="T70" fmla="*/ 58 w 2718"/>
                <a:gd name="T71" fmla="*/ 2753 h 2756"/>
                <a:gd name="T72" fmla="*/ 29 w 2718"/>
                <a:gd name="T73" fmla="*/ 2740 h 2756"/>
                <a:gd name="T74" fmla="*/ 11 w 2718"/>
                <a:gd name="T75" fmla="*/ 2719 h 2756"/>
                <a:gd name="T76" fmla="*/ 2 w 2718"/>
                <a:gd name="T77" fmla="*/ 2695 h 2756"/>
                <a:gd name="T78" fmla="*/ 0 w 2718"/>
                <a:gd name="T79" fmla="*/ 2678 h 2756"/>
                <a:gd name="T80" fmla="*/ 0 w 2718"/>
                <a:gd name="T81" fmla="*/ 2669 h 2756"/>
                <a:gd name="T82" fmla="*/ 1399 w 2718"/>
                <a:gd name="T83" fmla="*/ 0 h 2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18" h="2756">
                  <a:moveTo>
                    <a:pt x="1399" y="0"/>
                  </a:moveTo>
                  <a:lnTo>
                    <a:pt x="2718" y="1186"/>
                  </a:lnTo>
                  <a:lnTo>
                    <a:pt x="2718" y="2646"/>
                  </a:lnTo>
                  <a:lnTo>
                    <a:pt x="2718" y="2648"/>
                  </a:lnTo>
                  <a:lnTo>
                    <a:pt x="2718" y="2654"/>
                  </a:lnTo>
                  <a:lnTo>
                    <a:pt x="2717" y="2662"/>
                  </a:lnTo>
                  <a:lnTo>
                    <a:pt x="2714" y="2673"/>
                  </a:lnTo>
                  <a:lnTo>
                    <a:pt x="2712" y="2686"/>
                  </a:lnTo>
                  <a:lnTo>
                    <a:pt x="2706" y="2699"/>
                  </a:lnTo>
                  <a:lnTo>
                    <a:pt x="2699" y="2712"/>
                  </a:lnTo>
                  <a:lnTo>
                    <a:pt x="2690" y="2725"/>
                  </a:lnTo>
                  <a:lnTo>
                    <a:pt x="2677" y="2736"/>
                  </a:lnTo>
                  <a:lnTo>
                    <a:pt x="2660" y="2744"/>
                  </a:lnTo>
                  <a:lnTo>
                    <a:pt x="2641" y="2750"/>
                  </a:lnTo>
                  <a:lnTo>
                    <a:pt x="2616" y="2752"/>
                  </a:lnTo>
                  <a:lnTo>
                    <a:pt x="1682" y="2752"/>
                  </a:lnTo>
                  <a:lnTo>
                    <a:pt x="1683" y="1962"/>
                  </a:lnTo>
                  <a:lnTo>
                    <a:pt x="1683" y="1961"/>
                  </a:lnTo>
                  <a:lnTo>
                    <a:pt x="1683" y="1955"/>
                  </a:lnTo>
                  <a:lnTo>
                    <a:pt x="1683" y="1947"/>
                  </a:lnTo>
                  <a:lnTo>
                    <a:pt x="1682" y="1936"/>
                  </a:lnTo>
                  <a:lnTo>
                    <a:pt x="1678" y="1925"/>
                  </a:lnTo>
                  <a:lnTo>
                    <a:pt x="1675" y="1912"/>
                  </a:lnTo>
                  <a:lnTo>
                    <a:pt x="1669" y="1897"/>
                  </a:lnTo>
                  <a:lnTo>
                    <a:pt x="1661" y="1883"/>
                  </a:lnTo>
                  <a:lnTo>
                    <a:pt x="1650" y="1870"/>
                  </a:lnTo>
                  <a:lnTo>
                    <a:pt x="1636" y="1858"/>
                  </a:lnTo>
                  <a:lnTo>
                    <a:pt x="1619" y="1848"/>
                  </a:lnTo>
                  <a:lnTo>
                    <a:pt x="1599" y="1839"/>
                  </a:lnTo>
                  <a:lnTo>
                    <a:pt x="1573" y="1835"/>
                  </a:lnTo>
                  <a:lnTo>
                    <a:pt x="1544" y="1832"/>
                  </a:lnTo>
                  <a:lnTo>
                    <a:pt x="1148" y="1832"/>
                  </a:lnTo>
                  <a:lnTo>
                    <a:pt x="1123" y="1835"/>
                  </a:lnTo>
                  <a:lnTo>
                    <a:pt x="1102" y="1839"/>
                  </a:lnTo>
                  <a:lnTo>
                    <a:pt x="1084" y="1848"/>
                  </a:lnTo>
                  <a:lnTo>
                    <a:pt x="1070" y="1858"/>
                  </a:lnTo>
                  <a:lnTo>
                    <a:pt x="1060" y="1870"/>
                  </a:lnTo>
                  <a:lnTo>
                    <a:pt x="1051" y="1883"/>
                  </a:lnTo>
                  <a:lnTo>
                    <a:pt x="1045" y="1897"/>
                  </a:lnTo>
                  <a:lnTo>
                    <a:pt x="1040" y="1912"/>
                  </a:lnTo>
                  <a:lnTo>
                    <a:pt x="1038" y="1925"/>
                  </a:lnTo>
                  <a:lnTo>
                    <a:pt x="1035" y="1936"/>
                  </a:lnTo>
                  <a:lnTo>
                    <a:pt x="1035" y="1947"/>
                  </a:lnTo>
                  <a:lnTo>
                    <a:pt x="1035" y="1955"/>
                  </a:lnTo>
                  <a:lnTo>
                    <a:pt x="1035" y="1961"/>
                  </a:lnTo>
                  <a:lnTo>
                    <a:pt x="1035" y="1962"/>
                  </a:lnTo>
                  <a:lnTo>
                    <a:pt x="1034" y="2754"/>
                  </a:lnTo>
                  <a:lnTo>
                    <a:pt x="1030" y="2754"/>
                  </a:lnTo>
                  <a:lnTo>
                    <a:pt x="1018" y="2754"/>
                  </a:lnTo>
                  <a:lnTo>
                    <a:pt x="998" y="2754"/>
                  </a:lnTo>
                  <a:lnTo>
                    <a:pt x="971" y="2754"/>
                  </a:lnTo>
                  <a:lnTo>
                    <a:pt x="937" y="2754"/>
                  </a:lnTo>
                  <a:lnTo>
                    <a:pt x="900" y="2754"/>
                  </a:lnTo>
                  <a:lnTo>
                    <a:pt x="857" y="2754"/>
                  </a:lnTo>
                  <a:lnTo>
                    <a:pt x="810" y="2754"/>
                  </a:lnTo>
                  <a:lnTo>
                    <a:pt x="759" y="2754"/>
                  </a:lnTo>
                  <a:lnTo>
                    <a:pt x="706" y="2754"/>
                  </a:lnTo>
                  <a:lnTo>
                    <a:pt x="651" y="2754"/>
                  </a:lnTo>
                  <a:lnTo>
                    <a:pt x="595" y="2754"/>
                  </a:lnTo>
                  <a:lnTo>
                    <a:pt x="539" y="2756"/>
                  </a:lnTo>
                  <a:lnTo>
                    <a:pt x="482" y="2756"/>
                  </a:lnTo>
                  <a:lnTo>
                    <a:pt x="426" y="2756"/>
                  </a:lnTo>
                  <a:lnTo>
                    <a:pt x="373" y="2756"/>
                  </a:lnTo>
                  <a:lnTo>
                    <a:pt x="320" y="2756"/>
                  </a:lnTo>
                  <a:lnTo>
                    <a:pt x="272" y="2756"/>
                  </a:lnTo>
                  <a:lnTo>
                    <a:pt x="226" y="2756"/>
                  </a:lnTo>
                  <a:lnTo>
                    <a:pt x="185" y="2756"/>
                  </a:lnTo>
                  <a:lnTo>
                    <a:pt x="149" y="2756"/>
                  </a:lnTo>
                  <a:lnTo>
                    <a:pt x="119" y="2756"/>
                  </a:lnTo>
                  <a:lnTo>
                    <a:pt x="95" y="2756"/>
                  </a:lnTo>
                  <a:lnTo>
                    <a:pt x="79" y="2756"/>
                  </a:lnTo>
                  <a:lnTo>
                    <a:pt x="58" y="2753"/>
                  </a:lnTo>
                  <a:lnTo>
                    <a:pt x="42" y="2749"/>
                  </a:lnTo>
                  <a:lnTo>
                    <a:pt x="29" y="2740"/>
                  </a:lnTo>
                  <a:lnTo>
                    <a:pt x="18" y="2730"/>
                  </a:lnTo>
                  <a:lnTo>
                    <a:pt x="11" y="2719"/>
                  </a:lnTo>
                  <a:lnTo>
                    <a:pt x="5" y="2707"/>
                  </a:lnTo>
                  <a:lnTo>
                    <a:pt x="2" y="2695"/>
                  </a:lnTo>
                  <a:lnTo>
                    <a:pt x="1" y="2686"/>
                  </a:lnTo>
                  <a:lnTo>
                    <a:pt x="0" y="2678"/>
                  </a:lnTo>
                  <a:lnTo>
                    <a:pt x="0" y="2672"/>
                  </a:lnTo>
                  <a:lnTo>
                    <a:pt x="0" y="2669"/>
                  </a:lnTo>
                  <a:lnTo>
                    <a:pt x="0" y="1186"/>
                  </a:lnTo>
                  <a:lnTo>
                    <a:pt x="1399"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0" name="Freeform 13"/>
            <p:cNvSpPr>
              <a:spLocks/>
            </p:cNvSpPr>
            <p:nvPr/>
          </p:nvSpPr>
          <p:spPr bwMode="auto">
            <a:xfrm>
              <a:off x="3962400" y="1560513"/>
              <a:ext cx="3009900" cy="1439863"/>
            </a:xfrm>
            <a:custGeom>
              <a:avLst/>
              <a:gdLst>
                <a:gd name="T0" fmla="*/ 1927 w 3791"/>
                <a:gd name="T1" fmla="*/ 0 h 1815"/>
                <a:gd name="T2" fmla="*/ 3791 w 3791"/>
                <a:gd name="T3" fmla="*/ 1708 h 1815"/>
                <a:gd name="T4" fmla="*/ 3790 w 3791"/>
                <a:gd name="T5" fmla="*/ 1710 h 1815"/>
                <a:gd name="T6" fmla="*/ 3788 w 3791"/>
                <a:gd name="T7" fmla="*/ 1714 h 1815"/>
                <a:gd name="T8" fmla="*/ 3783 w 3791"/>
                <a:gd name="T9" fmla="*/ 1720 h 1815"/>
                <a:gd name="T10" fmla="*/ 3777 w 3791"/>
                <a:gd name="T11" fmla="*/ 1729 h 1815"/>
                <a:gd name="T12" fmla="*/ 3769 w 3791"/>
                <a:gd name="T13" fmla="*/ 1739 h 1815"/>
                <a:gd name="T14" fmla="*/ 3759 w 3791"/>
                <a:gd name="T15" fmla="*/ 1750 h 1815"/>
                <a:gd name="T16" fmla="*/ 3746 w 3791"/>
                <a:gd name="T17" fmla="*/ 1760 h 1815"/>
                <a:gd name="T18" fmla="*/ 3732 w 3791"/>
                <a:gd name="T19" fmla="*/ 1771 h 1815"/>
                <a:gd name="T20" fmla="*/ 3715 w 3791"/>
                <a:gd name="T21" fmla="*/ 1781 h 1815"/>
                <a:gd name="T22" fmla="*/ 3697 w 3791"/>
                <a:gd name="T23" fmla="*/ 1790 h 1815"/>
                <a:gd name="T24" fmla="*/ 3677 w 3791"/>
                <a:gd name="T25" fmla="*/ 1797 h 1815"/>
                <a:gd name="T26" fmla="*/ 3653 w 3791"/>
                <a:gd name="T27" fmla="*/ 1803 h 1815"/>
                <a:gd name="T28" fmla="*/ 3628 w 3791"/>
                <a:gd name="T29" fmla="*/ 1805 h 1815"/>
                <a:gd name="T30" fmla="*/ 3600 w 3791"/>
                <a:gd name="T31" fmla="*/ 1804 h 1815"/>
                <a:gd name="T32" fmla="*/ 3569 w 3791"/>
                <a:gd name="T33" fmla="*/ 1801 h 1815"/>
                <a:gd name="T34" fmla="*/ 3537 w 3791"/>
                <a:gd name="T35" fmla="*/ 1792 h 1815"/>
                <a:gd name="T36" fmla="*/ 3501 w 3791"/>
                <a:gd name="T37" fmla="*/ 1779 h 1815"/>
                <a:gd name="T38" fmla="*/ 3463 w 3791"/>
                <a:gd name="T39" fmla="*/ 1762 h 1815"/>
                <a:gd name="T40" fmla="*/ 3422 w 3791"/>
                <a:gd name="T41" fmla="*/ 1738 h 1815"/>
                <a:gd name="T42" fmla="*/ 3379 w 3791"/>
                <a:gd name="T43" fmla="*/ 1708 h 1815"/>
                <a:gd name="T44" fmla="*/ 1927 w 3791"/>
                <a:gd name="T45" fmla="*/ 391 h 1815"/>
                <a:gd name="T46" fmla="*/ 378 w 3791"/>
                <a:gd name="T47" fmla="*/ 1717 h 1815"/>
                <a:gd name="T48" fmla="*/ 340 w 3791"/>
                <a:gd name="T49" fmla="*/ 1746 h 1815"/>
                <a:gd name="T50" fmla="*/ 304 w 3791"/>
                <a:gd name="T51" fmla="*/ 1770 h 1815"/>
                <a:gd name="T52" fmla="*/ 271 w 3791"/>
                <a:gd name="T53" fmla="*/ 1789 h 1815"/>
                <a:gd name="T54" fmla="*/ 240 w 3791"/>
                <a:gd name="T55" fmla="*/ 1802 h 1815"/>
                <a:gd name="T56" fmla="*/ 209 w 3791"/>
                <a:gd name="T57" fmla="*/ 1810 h 1815"/>
                <a:gd name="T58" fmla="*/ 182 w 3791"/>
                <a:gd name="T59" fmla="*/ 1814 h 1815"/>
                <a:gd name="T60" fmla="*/ 157 w 3791"/>
                <a:gd name="T61" fmla="*/ 1815 h 1815"/>
                <a:gd name="T62" fmla="*/ 133 w 3791"/>
                <a:gd name="T63" fmla="*/ 1812 h 1815"/>
                <a:gd name="T64" fmla="*/ 111 w 3791"/>
                <a:gd name="T65" fmla="*/ 1807 h 1815"/>
                <a:gd name="T66" fmla="*/ 91 w 3791"/>
                <a:gd name="T67" fmla="*/ 1799 h 1815"/>
                <a:gd name="T68" fmla="*/ 74 w 3791"/>
                <a:gd name="T69" fmla="*/ 1790 h 1815"/>
                <a:gd name="T70" fmla="*/ 58 w 3791"/>
                <a:gd name="T71" fmla="*/ 1781 h 1815"/>
                <a:gd name="T72" fmla="*/ 44 w 3791"/>
                <a:gd name="T73" fmla="*/ 1769 h 1815"/>
                <a:gd name="T74" fmla="*/ 33 w 3791"/>
                <a:gd name="T75" fmla="*/ 1758 h 1815"/>
                <a:gd name="T76" fmla="*/ 22 w 3791"/>
                <a:gd name="T77" fmla="*/ 1747 h 1815"/>
                <a:gd name="T78" fmla="*/ 14 w 3791"/>
                <a:gd name="T79" fmla="*/ 1738 h 1815"/>
                <a:gd name="T80" fmla="*/ 8 w 3791"/>
                <a:gd name="T81" fmla="*/ 1729 h 1815"/>
                <a:gd name="T82" fmla="*/ 4 w 3791"/>
                <a:gd name="T83" fmla="*/ 1723 h 1815"/>
                <a:gd name="T84" fmla="*/ 1 w 3791"/>
                <a:gd name="T85" fmla="*/ 1718 h 1815"/>
                <a:gd name="T86" fmla="*/ 0 w 3791"/>
                <a:gd name="T87" fmla="*/ 1717 h 1815"/>
                <a:gd name="T88" fmla="*/ 1927 w 3791"/>
                <a:gd name="T89" fmla="*/ 0 h 1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91" h="1815">
                  <a:moveTo>
                    <a:pt x="1927" y="0"/>
                  </a:moveTo>
                  <a:lnTo>
                    <a:pt x="3791" y="1708"/>
                  </a:lnTo>
                  <a:lnTo>
                    <a:pt x="3790" y="1710"/>
                  </a:lnTo>
                  <a:lnTo>
                    <a:pt x="3788" y="1714"/>
                  </a:lnTo>
                  <a:lnTo>
                    <a:pt x="3783" y="1720"/>
                  </a:lnTo>
                  <a:lnTo>
                    <a:pt x="3777" y="1729"/>
                  </a:lnTo>
                  <a:lnTo>
                    <a:pt x="3769" y="1739"/>
                  </a:lnTo>
                  <a:lnTo>
                    <a:pt x="3759" y="1750"/>
                  </a:lnTo>
                  <a:lnTo>
                    <a:pt x="3746" y="1760"/>
                  </a:lnTo>
                  <a:lnTo>
                    <a:pt x="3732" y="1771"/>
                  </a:lnTo>
                  <a:lnTo>
                    <a:pt x="3715" y="1781"/>
                  </a:lnTo>
                  <a:lnTo>
                    <a:pt x="3697" y="1790"/>
                  </a:lnTo>
                  <a:lnTo>
                    <a:pt x="3677" y="1797"/>
                  </a:lnTo>
                  <a:lnTo>
                    <a:pt x="3653" y="1803"/>
                  </a:lnTo>
                  <a:lnTo>
                    <a:pt x="3628" y="1805"/>
                  </a:lnTo>
                  <a:lnTo>
                    <a:pt x="3600" y="1804"/>
                  </a:lnTo>
                  <a:lnTo>
                    <a:pt x="3569" y="1801"/>
                  </a:lnTo>
                  <a:lnTo>
                    <a:pt x="3537" y="1792"/>
                  </a:lnTo>
                  <a:lnTo>
                    <a:pt x="3501" y="1779"/>
                  </a:lnTo>
                  <a:lnTo>
                    <a:pt x="3463" y="1762"/>
                  </a:lnTo>
                  <a:lnTo>
                    <a:pt x="3422" y="1738"/>
                  </a:lnTo>
                  <a:lnTo>
                    <a:pt x="3379" y="1708"/>
                  </a:lnTo>
                  <a:lnTo>
                    <a:pt x="1927" y="391"/>
                  </a:lnTo>
                  <a:lnTo>
                    <a:pt x="378" y="1717"/>
                  </a:lnTo>
                  <a:lnTo>
                    <a:pt x="340" y="1746"/>
                  </a:lnTo>
                  <a:lnTo>
                    <a:pt x="304" y="1770"/>
                  </a:lnTo>
                  <a:lnTo>
                    <a:pt x="271" y="1789"/>
                  </a:lnTo>
                  <a:lnTo>
                    <a:pt x="240" y="1802"/>
                  </a:lnTo>
                  <a:lnTo>
                    <a:pt x="209" y="1810"/>
                  </a:lnTo>
                  <a:lnTo>
                    <a:pt x="182" y="1814"/>
                  </a:lnTo>
                  <a:lnTo>
                    <a:pt x="157" y="1815"/>
                  </a:lnTo>
                  <a:lnTo>
                    <a:pt x="133" y="1812"/>
                  </a:lnTo>
                  <a:lnTo>
                    <a:pt x="111" y="1807"/>
                  </a:lnTo>
                  <a:lnTo>
                    <a:pt x="91" y="1799"/>
                  </a:lnTo>
                  <a:lnTo>
                    <a:pt x="74" y="1790"/>
                  </a:lnTo>
                  <a:lnTo>
                    <a:pt x="58" y="1781"/>
                  </a:lnTo>
                  <a:lnTo>
                    <a:pt x="44" y="1769"/>
                  </a:lnTo>
                  <a:lnTo>
                    <a:pt x="33" y="1758"/>
                  </a:lnTo>
                  <a:lnTo>
                    <a:pt x="22" y="1747"/>
                  </a:lnTo>
                  <a:lnTo>
                    <a:pt x="14" y="1738"/>
                  </a:lnTo>
                  <a:lnTo>
                    <a:pt x="8" y="1729"/>
                  </a:lnTo>
                  <a:lnTo>
                    <a:pt x="4" y="1723"/>
                  </a:lnTo>
                  <a:lnTo>
                    <a:pt x="1" y="1718"/>
                  </a:lnTo>
                  <a:lnTo>
                    <a:pt x="0" y="1717"/>
                  </a:lnTo>
                  <a:lnTo>
                    <a:pt x="1927"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1" name="Freeform 14"/>
            <p:cNvSpPr>
              <a:spLocks/>
            </p:cNvSpPr>
            <p:nvPr/>
          </p:nvSpPr>
          <p:spPr bwMode="auto">
            <a:xfrm>
              <a:off x="6319838" y="1868488"/>
              <a:ext cx="295275" cy="617538"/>
            </a:xfrm>
            <a:custGeom>
              <a:avLst/>
              <a:gdLst>
                <a:gd name="T0" fmla="*/ 0 w 373"/>
                <a:gd name="T1" fmla="*/ 0 h 778"/>
                <a:gd name="T2" fmla="*/ 373 w 373"/>
                <a:gd name="T3" fmla="*/ 0 h 778"/>
                <a:gd name="T4" fmla="*/ 373 w 373"/>
                <a:gd name="T5" fmla="*/ 778 h 778"/>
                <a:gd name="T6" fmla="*/ 2 w 373"/>
                <a:gd name="T7" fmla="*/ 459 h 778"/>
                <a:gd name="T8" fmla="*/ 0 w 373"/>
                <a:gd name="T9" fmla="*/ 0 h 778"/>
              </a:gdLst>
              <a:ahLst/>
              <a:cxnLst>
                <a:cxn ang="0">
                  <a:pos x="T0" y="T1"/>
                </a:cxn>
                <a:cxn ang="0">
                  <a:pos x="T2" y="T3"/>
                </a:cxn>
                <a:cxn ang="0">
                  <a:pos x="T4" y="T5"/>
                </a:cxn>
                <a:cxn ang="0">
                  <a:pos x="T6" y="T7"/>
                </a:cxn>
                <a:cxn ang="0">
                  <a:pos x="T8" y="T9"/>
                </a:cxn>
              </a:cxnLst>
              <a:rect l="0" t="0" r="r" b="b"/>
              <a:pathLst>
                <a:path w="373" h="778">
                  <a:moveTo>
                    <a:pt x="0" y="0"/>
                  </a:moveTo>
                  <a:lnTo>
                    <a:pt x="373" y="0"/>
                  </a:lnTo>
                  <a:lnTo>
                    <a:pt x="373" y="778"/>
                  </a:lnTo>
                  <a:lnTo>
                    <a:pt x="2" y="459"/>
                  </a:lnTo>
                  <a:lnTo>
                    <a:pt x="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122" name="Freeform 20"/>
          <p:cNvSpPr>
            <a:spLocks noEditPoints="1"/>
          </p:cNvSpPr>
          <p:nvPr/>
        </p:nvSpPr>
        <p:spPr bwMode="auto">
          <a:xfrm>
            <a:off x="11608999" y="8894758"/>
            <a:ext cx="975281" cy="976065"/>
          </a:xfrm>
          <a:custGeom>
            <a:avLst/>
            <a:gdLst>
              <a:gd name="T0" fmla="*/ 1342 w 2467"/>
              <a:gd name="T1" fmla="*/ 1462 h 2469"/>
              <a:gd name="T2" fmla="*/ 1104 w 2467"/>
              <a:gd name="T3" fmla="*/ 2018 h 2469"/>
              <a:gd name="T4" fmla="*/ 1424 w 2467"/>
              <a:gd name="T5" fmla="*/ 2005 h 2469"/>
              <a:gd name="T6" fmla="*/ 1748 w 2467"/>
              <a:gd name="T7" fmla="*/ 1838 h 2469"/>
              <a:gd name="T8" fmla="*/ 1966 w 2467"/>
              <a:gd name="T9" fmla="*/ 1538 h 2469"/>
              <a:gd name="T10" fmla="*/ 1184 w 2467"/>
              <a:gd name="T11" fmla="*/ 1129 h 2469"/>
              <a:gd name="T12" fmla="*/ 1116 w 2467"/>
              <a:gd name="T13" fmla="*/ 1235 h 2469"/>
              <a:gd name="T14" fmla="*/ 1194 w 2467"/>
              <a:gd name="T15" fmla="*/ 1345 h 2469"/>
              <a:gd name="T16" fmla="*/ 1304 w 2467"/>
              <a:gd name="T17" fmla="*/ 1327 h 2469"/>
              <a:gd name="T18" fmla="*/ 1350 w 2467"/>
              <a:gd name="T19" fmla="*/ 1234 h 2469"/>
              <a:gd name="T20" fmla="*/ 1260 w 2467"/>
              <a:gd name="T21" fmla="*/ 1121 h 2469"/>
              <a:gd name="T22" fmla="*/ 572 w 2467"/>
              <a:gd name="T23" fmla="*/ 796 h 2469"/>
              <a:gd name="T24" fmla="*/ 475 w 2467"/>
              <a:gd name="T25" fmla="*/ 1001 h 2469"/>
              <a:gd name="T26" fmla="*/ 450 w 2467"/>
              <a:gd name="T27" fmla="*/ 1365 h 2469"/>
              <a:gd name="T28" fmla="*/ 586 w 2467"/>
              <a:gd name="T29" fmla="*/ 1693 h 2469"/>
              <a:gd name="T30" fmla="*/ 981 w 2467"/>
              <a:gd name="T31" fmla="*/ 1235 h 2469"/>
              <a:gd name="T32" fmla="*/ 718 w 2467"/>
              <a:gd name="T33" fmla="*/ 780 h 2469"/>
              <a:gd name="T34" fmla="*/ 1057 w 2467"/>
              <a:gd name="T35" fmla="*/ 460 h 2469"/>
              <a:gd name="T36" fmla="*/ 1274 w 2467"/>
              <a:gd name="T37" fmla="*/ 986 h 2469"/>
              <a:gd name="T38" fmla="*/ 1920 w 2467"/>
              <a:gd name="T39" fmla="*/ 1062 h 2469"/>
              <a:gd name="T40" fmla="*/ 1911 w 2467"/>
              <a:gd name="T41" fmla="*/ 824 h 2469"/>
              <a:gd name="T42" fmla="*/ 1643 w 2467"/>
              <a:gd name="T43" fmla="*/ 555 h 2469"/>
              <a:gd name="T44" fmla="*/ 1298 w 2467"/>
              <a:gd name="T45" fmla="*/ 443 h 2469"/>
              <a:gd name="T46" fmla="*/ 1423 w 2467"/>
              <a:gd name="T47" fmla="*/ 10 h 2469"/>
              <a:gd name="T48" fmla="*/ 1540 w 2467"/>
              <a:gd name="T49" fmla="*/ 198 h 2469"/>
              <a:gd name="T50" fmla="*/ 1908 w 2467"/>
              <a:gd name="T51" fmla="*/ 240 h 2469"/>
              <a:gd name="T52" fmla="*/ 2215 w 2467"/>
              <a:gd name="T53" fmla="*/ 471 h 2469"/>
              <a:gd name="T54" fmla="*/ 2215 w 2467"/>
              <a:gd name="T55" fmla="*/ 573 h 2469"/>
              <a:gd name="T56" fmla="*/ 2287 w 2467"/>
              <a:gd name="T57" fmla="*/ 999 h 2469"/>
              <a:gd name="T58" fmla="*/ 2457 w 2467"/>
              <a:gd name="T59" fmla="*/ 1042 h 2469"/>
              <a:gd name="T60" fmla="*/ 2446 w 2467"/>
              <a:gd name="T61" fmla="*/ 1440 h 2469"/>
              <a:gd name="T62" fmla="*/ 2245 w 2467"/>
              <a:gd name="T63" fmla="*/ 1614 h 2469"/>
              <a:gd name="T64" fmla="*/ 2234 w 2467"/>
              <a:gd name="T65" fmla="*/ 1927 h 2469"/>
              <a:gd name="T66" fmla="*/ 1981 w 2467"/>
              <a:gd name="T67" fmla="*/ 2228 h 2469"/>
              <a:gd name="T68" fmla="*/ 1814 w 2467"/>
              <a:gd name="T69" fmla="*/ 2145 h 2469"/>
              <a:gd name="T70" fmla="*/ 1461 w 2467"/>
              <a:gd name="T71" fmla="*/ 2397 h 2469"/>
              <a:gd name="T72" fmla="*/ 1390 w 2467"/>
              <a:gd name="T73" fmla="*/ 2469 h 2469"/>
              <a:gd name="T74" fmla="*/ 1016 w 2467"/>
              <a:gd name="T75" fmla="*/ 2433 h 2469"/>
              <a:gd name="T76" fmla="*/ 785 w 2467"/>
              <a:gd name="T77" fmla="*/ 2218 h 2469"/>
              <a:gd name="T78" fmla="*/ 523 w 2467"/>
              <a:gd name="T79" fmla="*/ 2239 h 2469"/>
              <a:gd name="T80" fmla="*/ 233 w 2467"/>
              <a:gd name="T81" fmla="*/ 1966 h 2469"/>
              <a:gd name="T82" fmla="*/ 285 w 2467"/>
              <a:gd name="T83" fmla="*/ 1752 h 2469"/>
              <a:gd name="T84" fmla="*/ 72 w 2467"/>
              <a:gd name="T85" fmla="*/ 1463 h 2469"/>
              <a:gd name="T86" fmla="*/ 0 w 2467"/>
              <a:gd name="T87" fmla="*/ 1391 h 2469"/>
              <a:gd name="T88" fmla="*/ 9 w 2467"/>
              <a:gd name="T89" fmla="*/ 1044 h 2469"/>
              <a:gd name="T90" fmla="*/ 190 w 2467"/>
              <a:gd name="T91" fmla="*/ 955 h 2469"/>
              <a:gd name="T92" fmla="*/ 322 w 2467"/>
              <a:gd name="T93" fmla="*/ 655 h 2469"/>
              <a:gd name="T94" fmla="*/ 231 w 2467"/>
              <a:gd name="T95" fmla="*/ 506 h 2469"/>
              <a:gd name="T96" fmla="*/ 470 w 2467"/>
              <a:gd name="T97" fmla="*/ 252 h 2469"/>
              <a:gd name="T98" fmla="*/ 539 w 2467"/>
              <a:gd name="T99" fmla="*/ 234 h 2469"/>
              <a:gd name="T100" fmla="*/ 724 w 2467"/>
              <a:gd name="T101" fmla="*/ 282 h 2469"/>
              <a:gd name="T102" fmla="*/ 1004 w 2467"/>
              <a:gd name="T103" fmla="*/ 73 h 2469"/>
              <a:gd name="T104" fmla="*/ 1077 w 2467"/>
              <a:gd name="T105" fmla="*/ 0 h 2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7" h="2469">
                <a:moveTo>
                  <a:pt x="2008" y="1407"/>
                </a:moveTo>
                <a:lnTo>
                  <a:pt x="1921" y="1407"/>
                </a:lnTo>
                <a:lnTo>
                  <a:pt x="1416" y="1408"/>
                </a:lnTo>
                <a:lnTo>
                  <a:pt x="1394" y="1428"/>
                </a:lnTo>
                <a:lnTo>
                  <a:pt x="1369" y="1446"/>
                </a:lnTo>
                <a:lnTo>
                  <a:pt x="1342" y="1462"/>
                </a:lnTo>
                <a:lnTo>
                  <a:pt x="1313" y="1474"/>
                </a:lnTo>
                <a:lnTo>
                  <a:pt x="1282" y="1482"/>
                </a:lnTo>
                <a:lnTo>
                  <a:pt x="959" y="1979"/>
                </a:lnTo>
                <a:lnTo>
                  <a:pt x="982" y="1987"/>
                </a:lnTo>
                <a:lnTo>
                  <a:pt x="1042" y="2005"/>
                </a:lnTo>
                <a:lnTo>
                  <a:pt x="1104" y="2018"/>
                </a:lnTo>
                <a:lnTo>
                  <a:pt x="1167" y="2026"/>
                </a:lnTo>
                <a:lnTo>
                  <a:pt x="1233" y="2028"/>
                </a:lnTo>
                <a:lnTo>
                  <a:pt x="1234" y="2028"/>
                </a:lnTo>
                <a:lnTo>
                  <a:pt x="1299" y="2025"/>
                </a:lnTo>
                <a:lnTo>
                  <a:pt x="1362" y="2018"/>
                </a:lnTo>
                <a:lnTo>
                  <a:pt x="1424" y="2005"/>
                </a:lnTo>
                <a:lnTo>
                  <a:pt x="1485" y="1987"/>
                </a:lnTo>
                <a:lnTo>
                  <a:pt x="1538" y="1968"/>
                </a:lnTo>
                <a:lnTo>
                  <a:pt x="1588" y="1944"/>
                </a:lnTo>
                <a:lnTo>
                  <a:pt x="1644" y="1914"/>
                </a:lnTo>
                <a:lnTo>
                  <a:pt x="1698" y="1878"/>
                </a:lnTo>
                <a:lnTo>
                  <a:pt x="1748" y="1838"/>
                </a:lnTo>
                <a:lnTo>
                  <a:pt x="1795" y="1795"/>
                </a:lnTo>
                <a:lnTo>
                  <a:pt x="1838" y="1748"/>
                </a:lnTo>
                <a:lnTo>
                  <a:pt x="1877" y="1698"/>
                </a:lnTo>
                <a:lnTo>
                  <a:pt x="1912" y="1644"/>
                </a:lnTo>
                <a:lnTo>
                  <a:pt x="1944" y="1588"/>
                </a:lnTo>
                <a:lnTo>
                  <a:pt x="1966" y="1538"/>
                </a:lnTo>
                <a:lnTo>
                  <a:pt x="1986" y="1485"/>
                </a:lnTo>
                <a:lnTo>
                  <a:pt x="1998" y="1446"/>
                </a:lnTo>
                <a:lnTo>
                  <a:pt x="2008" y="1407"/>
                </a:lnTo>
                <a:close/>
                <a:moveTo>
                  <a:pt x="1233" y="1118"/>
                </a:moveTo>
                <a:lnTo>
                  <a:pt x="1207" y="1121"/>
                </a:lnTo>
                <a:lnTo>
                  <a:pt x="1184" y="1129"/>
                </a:lnTo>
                <a:lnTo>
                  <a:pt x="1165" y="1140"/>
                </a:lnTo>
                <a:lnTo>
                  <a:pt x="1149" y="1153"/>
                </a:lnTo>
                <a:lnTo>
                  <a:pt x="1135" y="1171"/>
                </a:lnTo>
                <a:lnTo>
                  <a:pt x="1125" y="1190"/>
                </a:lnTo>
                <a:lnTo>
                  <a:pt x="1118" y="1212"/>
                </a:lnTo>
                <a:lnTo>
                  <a:pt x="1116" y="1235"/>
                </a:lnTo>
                <a:lnTo>
                  <a:pt x="1118" y="1260"/>
                </a:lnTo>
                <a:lnTo>
                  <a:pt x="1127" y="1282"/>
                </a:lnTo>
                <a:lnTo>
                  <a:pt x="1138" y="1302"/>
                </a:lnTo>
                <a:lnTo>
                  <a:pt x="1154" y="1321"/>
                </a:lnTo>
                <a:lnTo>
                  <a:pt x="1173" y="1335"/>
                </a:lnTo>
                <a:lnTo>
                  <a:pt x="1194" y="1345"/>
                </a:lnTo>
                <a:lnTo>
                  <a:pt x="1213" y="1349"/>
                </a:lnTo>
                <a:lnTo>
                  <a:pt x="1233" y="1351"/>
                </a:lnTo>
                <a:lnTo>
                  <a:pt x="1233" y="1351"/>
                </a:lnTo>
                <a:lnTo>
                  <a:pt x="1259" y="1348"/>
                </a:lnTo>
                <a:lnTo>
                  <a:pt x="1283" y="1340"/>
                </a:lnTo>
                <a:lnTo>
                  <a:pt x="1304" y="1327"/>
                </a:lnTo>
                <a:lnTo>
                  <a:pt x="1322" y="1311"/>
                </a:lnTo>
                <a:lnTo>
                  <a:pt x="1336" y="1289"/>
                </a:lnTo>
                <a:lnTo>
                  <a:pt x="1346" y="1267"/>
                </a:lnTo>
                <a:lnTo>
                  <a:pt x="1350" y="1241"/>
                </a:lnTo>
                <a:lnTo>
                  <a:pt x="1350" y="1239"/>
                </a:lnTo>
                <a:lnTo>
                  <a:pt x="1350" y="1234"/>
                </a:lnTo>
                <a:lnTo>
                  <a:pt x="1347" y="1208"/>
                </a:lnTo>
                <a:lnTo>
                  <a:pt x="1338" y="1183"/>
                </a:lnTo>
                <a:lnTo>
                  <a:pt x="1325" y="1162"/>
                </a:lnTo>
                <a:lnTo>
                  <a:pt x="1306" y="1143"/>
                </a:lnTo>
                <a:lnTo>
                  <a:pt x="1285" y="1130"/>
                </a:lnTo>
                <a:lnTo>
                  <a:pt x="1260" y="1121"/>
                </a:lnTo>
                <a:lnTo>
                  <a:pt x="1233" y="1118"/>
                </a:lnTo>
                <a:lnTo>
                  <a:pt x="1233" y="1118"/>
                </a:lnTo>
                <a:close/>
                <a:moveTo>
                  <a:pt x="657" y="689"/>
                </a:moveTo>
                <a:lnTo>
                  <a:pt x="628" y="722"/>
                </a:lnTo>
                <a:lnTo>
                  <a:pt x="600" y="756"/>
                </a:lnTo>
                <a:lnTo>
                  <a:pt x="572" y="796"/>
                </a:lnTo>
                <a:lnTo>
                  <a:pt x="546" y="838"/>
                </a:lnTo>
                <a:lnTo>
                  <a:pt x="523" y="881"/>
                </a:lnTo>
                <a:lnTo>
                  <a:pt x="509" y="913"/>
                </a:lnTo>
                <a:lnTo>
                  <a:pt x="494" y="944"/>
                </a:lnTo>
                <a:lnTo>
                  <a:pt x="480" y="984"/>
                </a:lnTo>
                <a:lnTo>
                  <a:pt x="475" y="1001"/>
                </a:lnTo>
                <a:lnTo>
                  <a:pt x="461" y="1054"/>
                </a:lnTo>
                <a:lnTo>
                  <a:pt x="449" y="1114"/>
                </a:lnTo>
                <a:lnTo>
                  <a:pt x="442" y="1174"/>
                </a:lnTo>
                <a:lnTo>
                  <a:pt x="440" y="1235"/>
                </a:lnTo>
                <a:lnTo>
                  <a:pt x="442" y="1300"/>
                </a:lnTo>
                <a:lnTo>
                  <a:pt x="450" y="1365"/>
                </a:lnTo>
                <a:lnTo>
                  <a:pt x="464" y="1427"/>
                </a:lnTo>
                <a:lnTo>
                  <a:pt x="481" y="1487"/>
                </a:lnTo>
                <a:lnTo>
                  <a:pt x="500" y="1539"/>
                </a:lnTo>
                <a:lnTo>
                  <a:pt x="524" y="1589"/>
                </a:lnTo>
                <a:lnTo>
                  <a:pt x="552" y="1642"/>
                </a:lnTo>
                <a:lnTo>
                  <a:pt x="586" y="1693"/>
                </a:lnTo>
                <a:lnTo>
                  <a:pt x="622" y="1741"/>
                </a:lnTo>
                <a:lnTo>
                  <a:pt x="663" y="1785"/>
                </a:lnTo>
                <a:lnTo>
                  <a:pt x="723" y="1694"/>
                </a:lnTo>
                <a:lnTo>
                  <a:pt x="989" y="1295"/>
                </a:lnTo>
                <a:lnTo>
                  <a:pt x="983" y="1266"/>
                </a:lnTo>
                <a:lnTo>
                  <a:pt x="981" y="1235"/>
                </a:lnTo>
                <a:lnTo>
                  <a:pt x="983" y="1208"/>
                </a:lnTo>
                <a:lnTo>
                  <a:pt x="987" y="1182"/>
                </a:lnTo>
                <a:lnTo>
                  <a:pt x="851" y="980"/>
                </a:lnTo>
                <a:lnTo>
                  <a:pt x="827" y="942"/>
                </a:lnTo>
                <a:lnTo>
                  <a:pt x="801" y="904"/>
                </a:lnTo>
                <a:lnTo>
                  <a:pt x="718" y="780"/>
                </a:lnTo>
                <a:lnTo>
                  <a:pt x="666" y="701"/>
                </a:lnTo>
                <a:lnTo>
                  <a:pt x="657" y="689"/>
                </a:lnTo>
                <a:close/>
                <a:moveTo>
                  <a:pt x="1233" y="441"/>
                </a:moveTo>
                <a:lnTo>
                  <a:pt x="1173" y="443"/>
                </a:lnTo>
                <a:lnTo>
                  <a:pt x="1114" y="450"/>
                </a:lnTo>
                <a:lnTo>
                  <a:pt x="1057" y="460"/>
                </a:lnTo>
                <a:lnTo>
                  <a:pt x="1004" y="475"/>
                </a:lnTo>
                <a:lnTo>
                  <a:pt x="981" y="482"/>
                </a:lnTo>
                <a:lnTo>
                  <a:pt x="952" y="492"/>
                </a:lnTo>
                <a:lnTo>
                  <a:pt x="979" y="533"/>
                </a:lnTo>
                <a:lnTo>
                  <a:pt x="1007" y="577"/>
                </a:lnTo>
                <a:lnTo>
                  <a:pt x="1274" y="986"/>
                </a:lnTo>
                <a:lnTo>
                  <a:pt x="1306" y="993"/>
                </a:lnTo>
                <a:lnTo>
                  <a:pt x="1337" y="1005"/>
                </a:lnTo>
                <a:lnTo>
                  <a:pt x="1366" y="1021"/>
                </a:lnTo>
                <a:lnTo>
                  <a:pt x="1393" y="1039"/>
                </a:lnTo>
                <a:lnTo>
                  <a:pt x="1416" y="1062"/>
                </a:lnTo>
                <a:lnTo>
                  <a:pt x="1920" y="1062"/>
                </a:lnTo>
                <a:lnTo>
                  <a:pt x="2007" y="1062"/>
                </a:lnTo>
                <a:lnTo>
                  <a:pt x="1998" y="1022"/>
                </a:lnTo>
                <a:lnTo>
                  <a:pt x="1986" y="982"/>
                </a:lnTo>
                <a:lnTo>
                  <a:pt x="1966" y="930"/>
                </a:lnTo>
                <a:lnTo>
                  <a:pt x="1943" y="880"/>
                </a:lnTo>
                <a:lnTo>
                  <a:pt x="1911" y="824"/>
                </a:lnTo>
                <a:lnTo>
                  <a:pt x="1876" y="770"/>
                </a:lnTo>
                <a:lnTo>
                  <a:pt x="1837" y="720"/>
                </a:lnTo>
                <a:lnTo>
                  <a:pt x="1794" y="673"/>
                </a:lnTo>
                <a:lnTo>
                  <a:pt x="1747" y="630"/>
                </a:lnTo>
                <a:lnTo>
                  <a:pt x="1696" y="590"/>
                </a:lnTo>
                <a:lnTo>
                  <a:pt x="1643" y="555"/>
                </a:lnTo>
                <a:lnTo>
                  <a:pt x="1587" y="524"/>
                </a:lnTo>
                <a:lnTo>
                  <a:pt x="1537" y="501"/>
                </a:lnTo>
                <a:lnTo>
                  <a:pt x="1484" y="482"/>
                </a:lnTo>
                <a:lnTo>
                  <a:pt x="1423" y="465"/>
                </a:lnTo>
                <a:lnTo>
                  <a:pt x="1362" y="451"/>
                </a:lnTo>
                <a:lnTo>
                  <a:pt x="1298" y="443"/>
                </a:lnTo>
                <a:lnTo>
                  <a:pt x="1233" y="441"/>
                </a:lnTo>
                <a:lnTo>
                  <a:pt x="1233" y="441"/>
                </a:lnTo>
                <a:close/>
                <a:moveTo>
                  <a:pt x="1388" y="0"/>
                </a:moveTo>
                <a:lnTo>
                  <a:pt x="1388" y="0"/>
                </a:lnTo>
                <a:lnTo>
                  <a:pt x="1406" y="3"/>
                </a:lnTo>
                <a:lnTo>
                  <a:pt x="1423" y="10"/>
                </a:lnTo>
                <a:lnTo>
                  <a:pt x="1439" y="22"/>
                </a:lnTo>
                <a:lnTo>
                  <a:pt x="1450" y="36"/>
                </a:lnTo>
                <a:lnTo>
                  <a:pt x="1457" y="53"/>
                </a:lnTo>
                <a:lnTo>
                  <a:pt x="1459" y="73"/>
                </a:lnTo>
                <a:lnTo>
                  <a:pt x="1466" y="180"/>
                </a:lnTo>
                <a:lnTo>
                  <a:pt x="1540" y="198"/>
                </a:lnTo>
                <a:lnTo>
                  <a:pt x="1612" y="223"/>
                </a:lnTo>
                <a:lnTo>
                  <a:pt x="1682" y="251"/>
                </a:lnTo>
                <a:lnTo>
                  <a:pt x="1748" y="285"/>
                </a:lnTo>
                <a:lnTo>
                  <a:pt x="1812" y="323"/>
                </a:lnTo>
                <a:lnTo>
                  <a:pt x="1893" y="251"/>
                </a:lnTo>
                <a:lnTo>
                  <a:pt x="1908" y="240"/>
                </a:lnTo>
                <a:lnTo>
                  <a:pt x="1925" y="233"/>
                </a:lnTo>
                <a:lnTo>
                  <a:pt x="1944" y="230"/>
                </a:lnTo>
                <a:lnTo>
                  <a:pt x="1962" y="233"/>
                </a:lnTo>
                <a:lnTo>
                  <a:pt x="1979" y="240"/>
                </a:lnTo>
                <a:lnTo>
                  <a:pt x="1995" y="251"/>
                </a:lnTo>
                <a:lnTo>
                  <a:pt x="2215" y="471"/>
                </a:lnTo>
                <a:lnTo>
                  <a:pt x="2226" y="486"/>
                </a:lnTo>
                <a:lnTo>
                  <a:pt x="2233" y="503"/>
                </a:lnTo>
                <a:lnTo>
                  <a:pt x="2235" y="522"/>
                </a:lnTo>
                <a:lnTo>
                  <a:pt x="2233" y="540"/>
                </a:lnTo>
                <a:lnTo>
                  <a:pt x="2226" y="557"/>
                </a:lnTo>
                <a:lnTo>
                  <a:pt x="2215" y="573"/>
                </a:lnTo>
                <a:lnTo>
                  <a:pt x="2144" y="653"/>
                </a:lnTo>
                <a:lnTo>
                  <a:pt x="2181" y="718"/>
                </a:lnTo>
                <a:lnTo>
                  <a:pt x="2215" y="784"/>
                </a:lnTo>
                <a:lnTo>
                  <a:pt x="2244" y="853"/>
                </a:lnTo>
                <a:lnTo>
                  <a:pt x="2268" y="926"/>
                </a:lnTo>
                <a:lnTo>
                  <a:pt x="2287" y="999"/>
                </a:lnTo>
                <a:lnTo>
                  <a:pt x="2395" y="1006"/>
                </a:lnTo>
                <a:lnTo>
                  <a:pt x="2395" y="1006"/>
                </a:lnTo>
                <a:lnTo>
                  <a:pt x="2414" y="1009"/>
                </a:lnTo>
                <a:lnTo>
                  <a:pt x="2431" y="1016"/>
                </a:lnTo>
                <a:lnTo>
                  <a:pt x="2446" y="1027"/>
                </a:lnTo>
                <a:lnTo>
                  <a:pt x="2457" y="1042"/>
                </a:lnTo>
                <a:lnTo>
                  <a:pt x="2464" y="1059"/>
                </a:lnTo>
                <a:lnTo>
                  <a:pt x="2467" y="1078"/>
                </a:lnTo>
                <a:lnTo>
                  <a:pt x="2467" y="1389"/>
                </a:lnTo>
                <a:lnTo>
                  <a:pt x="2464" y="1409"/>
                </a:lnTo>
                <a:lnTo>
                  <a:pt x="2457" y="1425"/>
                </a:lnTo>
                <a:lnTo>
                  <a:pt x="2446" y="1440"/>
                </a:lnTo>
                <a:lnTo>
                  <a:pt x="2431" y="1451"/>
                </a:lnTo>
                <a:lnTo>
                  <a:pt x="2414" y="1459"/>
                </a:lnTo>
                <a:lnTo>
                  <a:pt x="2395" y="1462"/>
                </a:lnTo>
                <a:lnTo>
                  <a:pt x="2287" y="1468"/>
                </a:lnTo>
                <a:lnTo>
                  <a:pt x="2268" y="1541"/>
                </a:lnTo>
                <a:lnTo>
                  <a:pt x="2245" y="1614"/>
                </a:lnTo>
                <a:lnTo>
                  <a:pt x="2216" y="1683"/>
                </a:lnTo>
                <a:lnTo>
                  <a:pt x="2182" y="1750"/>
                </a:lnTo>
                <a:lnTo>
                  <a:pt x="2145" y="1814"/>
                </a:lnTo>
                <a:lnTo>
                  <a:pt x="2216" y="1894"/>
                </a:lnTo>
                <a:lnTo>
                  <a:pt x="2227" y="1910"/>
                </a:lnTo>
                <a:lnTo>
                  <a:pt x="2234" y="1927"/>
                </a:lnTo>
                <a:lnTo>
                  <a:pt x="2236" y="1945"/>
                </a:lnTo>
                <a:lnTo>
                  <a:pt x="2234" y="1964"/>
                </a:lnTo>
                <a:lnTo>
                  <a:pt x="2227" y="1981"/>
                </a:lnTo>
                <a:lnTo>
                  <a:pt x="2216" y="1996"/>
                </a:lnTo>
                <a:lnTo>
                  <a:pt x="1997" y="2217"/>
                </a:lnTo>
                <a:lnTo>
                  <a:pt x="1981" y="2228"/>
                </a:lnTo>
                <a:lnTo>
                  <a:pt x="1964" y="2235"/>
                </a:lnTo>
                <a:lnTo>
                  <a:pt x="1946" y="2237"/>
                </a:lnTo>
                <a:lnTo>
                  <a:pt x="1927" y="2235"/>
                </a:lnTo>
                <a:lnTo>
                  <a:pt x="1910" y="2228"/>
                </a:lnTo>
                <a:lnTo>
                  <a:pt x="1895" y="2217"/>
                </a:lnTo>
                <a:lnTo>
                  <a:pt x="1814" y="2145"/>
                </a:lnTo>
                <a:lnTo>
                  <a:pt x="1750" y="2183"/>
                </a:lnTo>
                <a:lnTo>
                  <a:pt x="1683" y="2217"/>
                </a:lnTo>
                <a:lnTo>
                  <a:pt x="1613" y="2245"/>
                </a:lnTo>
                <a:lnTo>
                  <a:pt x="1542" y="2270"/>
                </a:lnTo>
                <a:lnTo>
                  <a:pt x="1468" y="2289"/>
                </a:lnTo>
                <a:lnTo>
                  <a:pt x="1461" y="2397"/>
                </a:lnTo>
                <a:lnTo>
                  <a:pt x="1459" y="2416"/>
                </a:lnTo>
                <a:lnTo>
                  <a:pt x="1452" y="2433"/>
                </a:lnTo>
                <a:lnTo>
                  <a:pt x="1441" y="2448"/>
                </a:lnTo>
                <a:lnTo>
                  <a:pt x="1426" y="2459"/>
                </a:lnTo>
                <a:lnTo>
                  <a:pt x="1408" y="2466"/>
                </a:lnTo>
                <a:lnTo>
                  <a:pt x="1390" y="2469"/>
                </a:lnTo>
                <a:lnTo>
                  <a:pt x="1079" y="2469"/>
                </a:lnTo>
                <a:lnTo>
                  <a:pt x="1079" y="2469"/>
                </a:lnTo>
                <a:lnTo>
                  <a:pt x="1059" y="2466"/>
                </a:lnTo>
                <a:lnTo>
                  <a:pt x="1042" y="2459"/>
                </a:lnTo>
                <a:lnTo>
                  <a:pt x="1028" y="2448"/>
                </a:lnTo>
                <a:lnTo>
                  <a:pt x="1016" y="2433"/>
                </a:lnTo>
                <a:lnTo>
                  <a:pt x="1009" y="2416"/>
                </a:lnTo>
                <a:lnTo>
                  <a:pt x="1006" y="2397"/>
                </a:lnTo>
                <a:lnTo>
                  <a:pt x="1000" y="2289"/>
                </a:lnTo>
                <a:lnTo>
                  <a:pt x="926" y="2271"/>
                </a:lnTo>
                <a:lnTo>
                  <a:pt x="854" y="2247"/>
                </a:lnTo>
                <a:lnTo>
                  <a:pt x="785" y="2218"/>
                </a:lnTo>
                <a:lnTo>
                  <a:pt x="718" y="2184"/>
                </a:lnTo>
                <a:lnTo>
                  <a:pt x="653" y="2146"/>
                </a:lnTo>
                <a:lnTo>
                  <a:pt x="574" y="2218"/>
                </a:lnTo>
                <a:lnTo>
                  <a:pt x="558" y="2229"/>
                </a:lnTo>
                <a:lnTo>
                  <a:pt x="541" y="2236"/>
                </a:lnTo>
                <a:lnTo>
                  <a:pt x="523" y="2239"/>
                </a:lnTo>
                <a:lnTo>
                  <a:pt x="504" y="2236"/>
                </a:lnTo>
                <a:lnTo>
                  <a:pt x="487" y="2229"/>
                </a:lnTo>
                <a:lnTo>
                  <a:pt x="472" y="2218"/>
                </a:lnTo>
                <a:lnTo>
                  <a:pt x="251" y="1999"/>
                </a:lnTo>
                <a:lnTo>
                  <a:pt x="240" y="1983"/>
                </a:lnTo>
                <a:lnTo>
                  <a:pt x="233" y="1966"/>
                </a:lnTo>
                <a:lnTo>
                  <a:pt x="230" y="1947"/>
                </a:lnTo>
                <a:lnTo>
                  <a:pt x="233" y="1929"/>
                </a:lnTo>
                <a:lnTo>
                  <a:pt x="240" y="1912"/>
                </a:lnTo>
                <a:lnTo>
                  <a:pt x="251" y="1896"/>
                </a:lnTo>
                <a:lnTo>
                  <a:pt x="323" y="1816"/>
                </a:lnTo>
                <a:lnTo>
                  <a:pt x="285" y="1752"/>
                </a:lnTo>
                <a:lnTo>
                  <a:pt x="251" y="1685"/>
                </a:lnTo>
                <a:lnTo>
                  <a:pt x="222" y="1616"/>
                </a:lnTo>
                <a:lnTo>
                  <a:pt x="198" y="1543"/>
                </a:lnTo>
                <a:lnTo>
                  <a:pt x="179" y="1470"/>
                </a:lnTo>
                <a:lnTo>
                  <a:pt x="72" y="1463"/>
                </a:lnTo>
                <a:lnTo>
                  <a:pt x="72" y="1463"/>
                </a:lnTo>
                <a:lnTo>
                  <a:pt x="53" y="1461"/>
                </a:lnTo>
                <a:lnTo>
                  <a:pt x="35" y="1453"/>
                </a:lnTo>
                <a:lnTo>
                  <a:pt x="21" y="1442"/>
                </a:lnTo>
                <a:lnTo>
                  <a:pt x="10" y="1427"/>
                </a:lnTo>
                <a:lnTo>
                  <a:pt x="3" y="1411"/>
                </a:lnTo>
                <a:lnTo>
                  <a:pt x="0" y="1391"/>
                </a:lnTo>
                <a:lnTo>
                  <a:pt x="0" y="1239"/>
                </a:lnTo>
                <a:lnTo>
                  <a:pt x="0" y="1194"/>
                </a:lnTo>
                <a:lnTo>
                  <a:pt x="0" y="1148"/>
                </a:lnTo>
                <a:lnTo>
                  <a:pt x="0" y="1080"/>
                </a:lnTo>
                <a:lnTo>
                  <a:pt x="2" y="1061"/>
                </a:lnTo>
                <a:lnTo>
                  <a:pt x="9" y="1044"/>
                </a:lnTo>
                <a:lnTo>
                  <a:pt x="20" y="1029"/>
                </a:lnTo>
                <a:lnTo>
                  <a:pt x="35" y="1018"/>
                </a:lnTo>
                <a:lnTo>
                  <a:pt x="53" y="1011"/>
                </a:lnTo>
                <a:lnTo>
                  <a:pt x="71" y="1007"/>
                </a:lnTo>
                <a:lnTo>
                  <a:pt x="178" y="1001"/>
                </a:lnTo>
                <a:lnTo>
                  <a:pt x="190" y="955"/>
                </a:lnTo>
                <a:lnTo>
                  <a:pt x="202" y="910"/>
                </a:lnTo>
                <a:lnTo>
                  <a:pt x="228" y="839"/>
                </a:lnTo>
                <a:lnTo>
                  <a:pt x="258" y="772"/>
                </a:lnTo>
                <a:lnTo>
                  <a:pt x="284" y="720"/>
                </a:lnTo>
                <a:lnTo>
                  <a:pt x="317" y="663"/>
                </a:lnTo>
                <a:lnTo>
                  <a:pt x="322" y="655"/>
                </a:lnTo>
                <a:lnTo>
                  <a:pt x="250" y="575"/>
                </a:lnTo>
                <a:lnTo>
                  <a:pt x="242" y="565"/>
                </a:lnTo>
                <a:lnTo>
                  <a:pt x="236" y="553"/>
                </a:lnTo>
                <a:lnTo>
                  <a:pt x="231" y="538"/>
                </a:lnTo>
                <a:lnTo>
                  <a:pt x="229" y="523"/>
                </a:lnTo>
                <a:lnTo>
                  <a:pt x="231" y="506"/>
                </a:lnTo>
                <a:lnTo>
                  <a:pt x="237" y="492"/>
                </a:lnTo>
                <a:lnTo>
                  <a:pt x="242" y="482"/>
                </a:lnTo>
                <a:lnTo>
                  <a:pt x="250" y="473"/>
                </a:lnTo>
                <a:lnTo>
                  <a:pt x="266" y="457"/>
                </a:lnTo>
                <a:lnTo>
                  <a:pt x="468" y="254"/>
                </a:lnTo>
                <a:lnTo>
                  <a:pt x="470" y="252"/>
                </a:lnTo>
                <a:lnTo>
                  <a:pt x="482" y="243"/>
                </a:lnTo>
                <a:lnTo>
                  <a:pt x="495" y="236"/>
                </a:lnTo>
                <a:lnTo>
                  <a:pt x="510" y="233"/>
                </a:lnTo>
                <a:lnTo>
                  <a:pt x="515" y="232"/>
                </a:lnTo>
                <a:lnTo>
                  <a:pt x="521" y="232"/>
                </a:lnTo>
                <a:lnTo>
                  <a:pt x="539" y="234"/>
                </a:lnTo>
                <a:lnTo>
                  <a:pt x="556" y="241"/>
                </a:lnTo>
                <a:lnTo>
                  <a:pt x="572" y="252"/>
                </a:lnTo>
                <a:lnTo>
                  <a:pt x="652" y="324"/>
                </a:lnTo>
                <a:lnTo>
                  <a:pt x="660" y="319"/>
                </a:lnTo>
                <a:lnTo>
                  <a:pt x="668" y="315"/>
                </a:lnTo>
                <a:lnTo>
                  <a:pt x="724" y="282"/>
                </a:lnTo>
                <a:lnTo>
                  <a:pt x="776" y="255"/>
                </a:lnTo>
                <a:lnTo>
                  <a:pt x="842" y="227"/>
                </a:lnTo>
                <a:lnTo>
                  <a:pt x="910" y="203"/>
                </a:lnTo>
                <a:lnTo>
                  <a:pt x="954" y="191"/>
                </a:lnTo>
                <a:lnTo>
                  <a:pt x="998" y="180"/>
                </a:lnTo>
                <a:lnTo>
                  <a:pt x="1004" y="73"/>
                </a:lnTo>
                <a:lnTo>
                  <a:pt x="1007" y="53"/>
                </a:lnTo>
                <a:lnTo>
                  <a:pt x="1014" y="36"/>
                </a:lnTo>
                <a:lnTo>
                  <a:pt x="1026" y="22"/>
                </a:lnTo>
                <a:lnTo>
                  <a:pt x="1040" y="10"/>
                </a:lnTo>
                <a:lnTo>
                  <a:pt x="1057" y="3"/>
                </a:lnTo>
                <a:lnTo>
                  <a:pt x="1077" y="0"/>
                </a:lnTo>
                <a:lnTo>
                  <a:pt x="1152" y="0"/>
                </a:lnTo>
                <a:lnTo>
                  <a:pt x="1197" y="0"/>
                </a:lnTo>
                <a:lnTo>
                  <a:pt x="1242" y="0"/>
                </a:lnTo>
                <a:lnTo>
                  <a:pt x="1388" y="0"/>
                </a:lnTo>
                <a:close/>
              </a:path>
            </a:pathLst>
          </a:custGeom>
          <a:solidFill>
            <a:schemeClr val="accent3"/>
          </a:solid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nvGrpSpPr>
          <p:cNvPr id="123" name="Group 122"/>
          <p:cNvGrpSpPr/>
          <p:nvPr/>
        </p:nvGrpSpPr>
        <p:grpSpPr>
          <a:xfrm>
            <a:off x="15185288" y="7775487"/>
            <a:ext cx="834843" cy="728058"/>
            <a:chOff x="1941513" y="1882774"/>
            <a:chExt cx="273051" cy="238125"/>
          </a:xfrm>
          <a:solidFill>
            <a:schemeClr val="accent4"/>
          </a:solidFill>
        </p:grpSpPr>
        <p:sp>
          <p:nvSpPr>
            <p:cNvPr id="124" name="Freeform 161"/>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5" name="Freeform 162"/>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6" name="Freeform 163"/>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7" name="Freeform 164"/>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128" name="Group 127"/>
          <p:cNvGrpSpPr/>
          <p:nvPr/>
        </p:nvGrpSpPr>
        <p:grpSpPr>
          <a:xfrm>
            <a:off x="16512153" y="5684127"/>
            <a:ext cx="900339" cy="916021"/>
            <a:chOff x="4087813" y="920750"/>
            <a:chExt cx="3463925" cy="3524250"/>
          </a:xfrm>
          <a:solidFill>
            <a:schemeClr val="accent5"/>
          </a:solidFill>
        </p:grpSpPr>
        <p:sp>
          <p:nvSpPr>
            <p:cNvPr id="129" name="Freeform 19"/>
            <p:cNvSpPr>
              <a:spLocks/>
            </p:cNvSpPr>
            <p:nvPr/>
          </p:nvSpPr>
          <p:spPr bwMode="auto">
            <a:xfrm>
              <a:off x="4087813" y="1287463"/>
              <a:ext cx="3097213" cy="3157537"/>
            </a:xfrm>
            <a:custGeom>
              <a:avLst/>
              <a:gdLst>
                <a:gd name="T0" fmla="*/ 1950 w 3900"/>
                <a:gd name="T1" fmla="*/ 0 h 3977"/>
                <a:gd name="T2" fmla="*/ 3900 w 3900"/>
                <a:gd name="T3" fmla="*/ 1988 h 3977"/>
                <a:gd name="T4" fmla="*/ 3882 w 3900"/>
                <a:gd name="T5" fmla="*/ 2258 h 3977"/>
                <a:gd name="T6" fmla="*/ 3831 w 3900"/>
                <a:gd name="T7" fmla="*/ 2518 h 3977"/>
                <a:gd name="T8" fmla="*/ 3747 w 3900"/>
                <a:gd name="T9" fmla="*/ 2762 h 3977"/>
                <a:gd name="T10" fmla="*/ 3633 w 3900"/>
                <a:gd name="T11" fmla="*/ 2993 h 3977"/>
                <a:gd name="T12" fmla="*/ 3494 w 3900"/>
                <a:gd name="T13" fmla="*/ 3204 h 3977"/>
                <a:gd name="T14" fmla="*/ 3328 w 3900"/>
                <a:gd name="T15" fmla="*/ 3395 h 3977"/>
                <a:gd name="T16" fmla="*/ 3142 w 3900"/>
                <a:gd name="T17" fmla="*/ 3563 h 3977"/>
                <a:gd name="T18" fmla="*/ 2935 w 3900"/>
                <a:gd name="T19" fmla="*/ 3706 h 3977"/>
                <a:gd name="T20" fmla="*/ 2709 w 3900"/>
                <a:gd name="T21" fmla="*/ 3821 h 3977"/>
                <a:gd name="T22" fmla="*/ 2468 w 3900"/>
                <a:gd name="T23" fmla="*/ 3906 h 3977"/>
                <a:gd name="T24" fmla="*/ 2215 w 3900"/>
                <a:gd name="T25" fmla="*/ 3960 h 3977"/>
                <a:gd name="T26" fmla="*/ 1950 w 3900"/>
                <a:gd name="T27" fmla="*/ 3977 h 3977"/>
                <a:gd name="T28" fmla="*/ 1686 w 3900"/>
                <a:gd name="T29" fmla="*/ 3960 h 3977"/>
                <a:gd name="T30" fmla="*/ 1432 w 3900"/>
                <a:gd name="T31" fmla="*/ 3906 h 3977"/>
                <a:gd name="T32" fmla="*/ 1192 w 3900"/>
                <a:gd name="T33" fmla="*/ 3821 h 3977"/>
                <a:gd name="T34" fmla="*/ 966 w 3900"/>
                <a:gd name="T35" fmla="*/ 3706 h 3977"/>
                <a:gd name="T36" fmla="*/ 759 w 3900"/>
                <a:gd name="T37" fmla="*/ 3563 h 3977"/>
                <a:gd name="T38" fmla="*/ 572 w 3900"/>
                <a:gd name="T39" fmla="*/ 3395 h 3977"/>
                <a:gd name="T40" fmla="*/ 407 w 3900"/>
                <a:gd name="T41" fmla="*/ 3204 h 3977"/>
                <a:gd name="T42" fmla="*/ 266 w 3900"/>
                <a:gd name="T43" fmla="*/ 2993 h 3977"/>
                <a:gd name="T44" fmla="*/ 153 w 3900"/>
                <a:gd name="T45" fmla="*/ 2762 h 3977"/>
                <a:gd name="T46" fmla="*/ 71 w 3900"/>
                <a:gd name="T47" fmla="*/ 2518 h 3977"/>
                <a:gd name="T48" fmla="*/ 18 w 3900"/>
                <a:gd name="T49" fmla="*/ 2258 h 3977"/>
                <a:gd name="T50" fmla="*/ 0 w 3900"/>
                <a:gd name="T51" fmla="*/ 1988 h 3977"/>
                <a:gd name="T52" fmla="*/ 18 w 3900"/>
                <a:gd name="T53" fmla="*/ 1720 h 3977"/>
                <a:gd name="T54" fmla="*/ 69 w 3900"/>
                <a:gd name="T55" fmla="*/ 1461 h 3977"/>
                <a:gd name="T56" fmla="*/ 153 w 3900"/>
                <a:gd name="T57" fmla="*/ 1216 h 3977"/>
                <a:gd name="T58" fmla="*/ 265 w 3900"/>
                <a:gd name="T59" fmla="*/ 987 h 3977"/>
                <a:gd name="T60" fmla="*/ 404 w 3900"/>
                <a:gd name="T61" fmla="*/ 776 h 3977"/>
                <a:gd name="T62" fmla="*/ 567 w 3900"/>
                <a:gd name="T63" fmla="*/ 586 h 3977"/>
                <a:gd name="T64" fmla="*/ 753 w 3900"/>
                <a:gd name="T65" fmla="*/ 418 h 3977"/>
                <a:gd name="T66" fmla="*/ 961 w 3900"/>
                <a:gd name="T67" fmla="*/ 275 h 3977"/>
                <a:gd name="T68" fmla="*/ 1183 w 3900"/>
                <a:gd name="T69" fmla="*/ 159 h 3977"/>
                <a:gd name="T70" fmla="*/ 1423 w 3900"/>
                <a:gd name="T71" fmla="*/ 72 h 3977"/>
                <a:gd name="T72" fmla="*/ 1676 w 3900"/>
                <a:gd name="T73" fmla="*/ 19 h 3977"/>
                <a:gd name="T74" fmla="*/ 1939 w 3900"/>
                <a:gd name="T75" fmla="*/ 0 h 3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00" h="3977">
                  <a:moveTo>
                    <a:pt x="1939" y="0"/>
                  </a:moveTo>
                  <a:lnTo>
                    <a:pt x="1950" y="0"/>
                  </a:lnTo>
                  <a:lnTo>
                    <a:pt x="1950" y="1988"/>
                  </a:lnTo>
                  <a:lnTo>
                    <a:pt x="3900" y="1988"/>
                  </a:lnTo>
                  <a:lnTo>
                    <a:pt x="3896" y="2124"/>
                  </a:lnTo>
                  <a:lnTo>
                    <a:pt x="3882" y="2258"/>
                  </a:lnTo>
                  <a:lnTo>
                    <a:pt x="3861" y="2389"/>
                  </a:lnTo>
                  <a:lnTo>
                    <a:pt x="3831" y="2518"/>
                  </a:lnTo>
                  <a:lnTo>
                    <a:pt x="3792" y="2642"/>
                  </a:lnTo>
                  <a:lnTo>
                    <a:pt x="3747" y="2762"/>
                  </a:lnTo>
                  <a:lnTo>
                    <a:pt x="3693" y="2880"/>
                  </a:lnTo>
                  <a:lnTo>
                    <a:pt x="3633" y="2993"/>
                  </a:lnTo>
                  <a:lnTo>
                    <a:pt x="3567" y="3101"/>
                  </a:lnTo>
                  <a:lnTo>
                    <a:pt x="3494" y="3204"/>
                  </a:lnTo>
                  <a:lnTo>
                    <a:pt x="3415" y="3302"/>
                  </a:lnTo>
                  <a:lnTo>
                    <a:pt x="3328" y="3395"/>
                  </a:lnTo>
                  <a:lnTo>
                    <a:pt x="3237" y="3482"/>
                  </a:lnTo>
                  <a:lnTo>
                    <a:pt x="3142" y="3563"/>
                  </a:lnTo>
                  <a:lnTo>
                    <a:pt x="3040" y="3638"/>
                  </a:lnTo>
                  <a:lnTo>
                    <a:pt x="2935" y="3706"/>
                  </a:lnTo>
                  <a:lnTo>
                    <a:pt x="2824" y="3767"/>
                  </a:lnTo>
                  <a:lnTo>
                    <a:pt x="2709" y="3821"/>
                  </a:lnTo>
                  <a:lnTo>
                    <a:pt x="2590" y="3869"/>
                  </a:lnTo>
                  <a:lnTo>
                    <a:pt x="2468" y="3906"/>
                  </a:lnTo>
                  <a:lnTo>
                    <a:pt x="2343" y="3937"/>
                  </a:lnTo>
                  <a:lnTo>
                    <a:pt x="2215" y="3960"/>
                  </a:lnTo>
                  <a:lnTo>
                    <a:pt x="2083" y="3973"/>
                  </a:lnTo>
                  <a:lnTo>
                    <a:pt x="1950" y="3977"/>
                  </a:lnTo>
                  <a:lnTo>
                    <a:pt x="1817" y="3973"/>
                  </a:lnTo>
                  <a:lnTo>
                    <a:pt x="1686" y="3960"/>
                  </a:lnTo>
                  <a:lnTo>
                    <a:pt x="1557" y="3937"/>
                  </a:lnTo>
                  <a:lnTo>
                    <a:pt x="1432" y="3906"/>
                  </a:lnTo>
                  <a:lnTo>
                    <a:pt x="1310" y="3869"/>
                  </a:lnTo>
                  <a:lnTo>
                    <a:pt x="1192" y="3821"/>
                  </a:lnTo>
                  <a:lnTo>
                    <a:pt x="1077" y="3767"/>
                  </a:lnTo>
                  <a:lnTo>
                    <a:pt x="966" y="3706"/>
                  </a:lnTo>
                  <a:lnTo>
                    <a:pt x="860" y="3638"/>
                  </a:lnTo>
                  <a:lnTo>
                    <a:pt x="759" y="3563"/>
                  </a:lnTo>
                  <a:lnTo>
                    <a:pt x="662" y="3482"/>
                  </a:lnTo>
                  <a:lnTo>
                    <a:pt x="572" y="3395"/>
                  </a:lnTo>
                  <a:lnTo>
                    <a:pt x="486" y="3302"/>
                  </a:lnTo>
                  <a:lnTo>
                    <a:pt x="407" y="3204"/>
                  </a:lnTo>
                  <a:lnTo>
                    <a:pt x="333" y="3101"/>
                  </a:lnTo>
                  <a:lnTo>
                    <a:pt x="266" y="2993"/>
                  </a:lnTo>
                  <a:lnTo>
                    <a:pt x="207" y="2880"/>
                  </a:lnTo>
                  <a:lnTo>
                    <a:pt x="153" y="2762"/>
                  </a:lnTo>
                  <a:lnTo>
                    <a:pt x="107" y="2642"/>
                  </a:lnTo>
                  <a:lnTo>
                    <a:pt x="71" y="2518"/>
                  </a:lnTo>
                  <a:lnTo>
                    <a:pt x="39" y="2389"/>
                  </a:lnTo>
                  <a:lnTo>
                    <a:pt x="18" y="2258"/>
                  </a:lnTo>
                  <a:lnTo>
                    <a:pt x="5" y="2124"/>
                  </a:lnTo>
                  <a:lnTo>
                    <a:pt x="0" y="1988"/>
                  </a:lnTo>
                  <a:lnTo>
                    <a:pt x="5" y="1853"/>
                  </a:lnTo>
                  <a:lnTo>
                    <a:pt x="18" y="1720"/>
                  </a:lnTo>
                  <a:lnTo>
                    <a:pt x="39" y="1588"/>
                  </a:lnTo>
                  <a:lnTo>
                    <a:pt x="69" y="1461"/>
                  </a:lnTo>
                  <a:lnTo>
                    <a:pt x="107" y="1338"/>
                  </a:lnTo>
                  <a:lnTo>
                    <a:pt x="153" y="1216"/>
                  </a:lnTo>
                  <a:lnTo>
                    <a:pt x="205" y="1100"/>
                  </a:lnTo>
                  <a:lnTo>
                    <a:pt x="265" y="987"/>
                  </a:lnTo>
                  <a:lnTo>
                    <a:pt x="332" y="880"/>
                  </a:lnTo>
                  <a:lnTo>
                    <a:pt x="404" y="776"/>
                  </a:lnTo>
                  <a:lnTo>
                    <a:pt x="482" y="679"/>
                  </a:lnTo>
                  <a:lnTo>
                    <a:pt x="567" y="586"/>
                  </a:lnTo>
                  <a:lnTo>
                    <a:pt x="658" y="499"/>
                  </a:lnTo>
                  <a:lnTo>
                    <a:pt x="753" y="418"/>
                  </a:lnTo>
                  <a:lnTo>
                    <a:pt x="854" y="343"/>
                  </a:lnTo>
                  <a:lnTo>
                    <a:pt x="961" y="275"/>
                  </a:lnTo>
                  <a:lnTo>
                    <a:pt x="1070" y="213"/>
                  </a:lnTo>
                  <a:lnTo>
                    <a:pt x="1183" y="159"/>
                  </a:lnTo>
                  <a:lnTo>
                    <a:pt x="1301" y="111"/>
                  </a:lnTo>
                  <a:lnTo>
                    <a:pt x="1423" y="72"/>
                  </a:lnTo>
                  <a:lnTo>
                    <a:pt x="1548" y="42"/>
                  </a:lnTo>
                  <a:lnTo>
                    <a:pt x="1676" y="19"/>
                  </a:lnTo>
                  <a:lnTo>
                    <a:pt x="1807" y="4"/>
                  </a:lnTo>
                  <a:lnTo>
                    <a:pt x="1939"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0" name="Freeform 20"/>
            <p:cNvSpPr>
              <a:spLocks/>
            </p:cNvSpPr>
            <p:nvPr/>
          </p:nvSpPr>
          <p:spPr bwMode="auto">
            <a:xfrm>
              <a:off x="5883275" y="920750"/>
              <a:ext cx="1668463" cy="1700212"/>
            </a:xfrm>
            <a:custGeom>
              <a:avLst/>
              <a:gdLst>
                <a:gd name="T0" fmla="*/ 3 w 2102"/>
                <a:gd name="T1" fmla="*/ 0 h 2143"/>
                <a:gd name="T2" fmla="*/ 142 w 2102"/>
                <a:gd name="T3" fmla="*/ 5 h 2143"/>
                <a:gd name="T4" fmla="*/ 277 w 2102"/>
                <a:gd name="T5" fmla="*/ 18 h 2143"/>
                <a:gd name="T6" fmla="*/ 410 w 2102"/>
                <a:gd name="T7" fmla="*/ 41 h 2143"/>
                <a:gd name="T8" fmla="*/ 541 w 2102"/>
                <a:gd name="T9" fmla="*/ 71 h 2143"/>
                <a:gd name="T10" fmla="*/ 667 w 2102"/>
                <a:gd name="T11" fmla="*/ 109 h 2143"/>
                <a:gd name="T12" fmla="*/ 790 w 2102"/>
                <a:gd name="T13" fmla="*/ 155 h 2143"/>
                <a:gd name="T14" fmla="*/ 910 w 2102"/>
                <a:gd name="T15" fmla="*/ 209 h 2143"/>
                <a:gd name="T16" fmla="*/ 1026 w 2102"/>
                <a:gd name="T17" fmla="*/ 271 h 2143"/>
                <a:gd name="T18" fmla="*/ 1137 w 2102"/>
                <a:gd name="T19" fmla="*/ 339 h 2143"/>
                <a:gd name="T20" fmla="*/ 1243 w 2102"/>
                <a:gd name="T21" fmla="*/ 413 h 2143"/>
                <a:gd name="T22" fmla="*/ 1345 w 2102"/>
                <a:gd name="T23" fmla="*/ 494 h 2143"/>
                <a:gd name="T24" fmla="*/ 1442 w 2102"/>
                <a:gd name="T25" fmla="*/ 581 h 2143"/>
                <a:gd name="T26" fmla="*/ 1533 w 2102"/>
                <a:gd name="T27" fmla="*/ 675 h 2143"/>
                <a:gd name="T28" fmla="*/ 1618 w 2102"/>
                <a:gd name="T29" fmla="*/ 774 h 2143"/>
                <a:gd name="T30" fmla="*/ 1698 w 2102"/>
                <a:gd name="T31" fmla="*/ 876 h 2143"/>
                <a:gd name="T32" fmla="*/ 1771 w 2102"/>
                <a:gd name="T33" fmla="*/ 986 h 2143"/>
                <a:gd name="T34" fmla="*/ 1838 w 2102"/>
                <a:gd name="T35" fmla="*/ 1099 h 2143"/>
                <a:gd name="T36" fmla="*/ 1898 w 2102"/>
                <a:gd name="T37" fmla="*/ 1217 h 2143"/>
                <a:gd name="T38" fmla="*/ 1950 w 2102"/>
                <a:gd name="T39" fmla="*/ 1338 h 2143"/>
                <a:gd name="T40" fmla="*/ 1996 w 2102"/>
                <a:gd name="T41" fmla="*/ 1464 h 2143"/>
                <a:gd name="T42" fmla="*/ 2034 w 2102"/>
                <a:gd name="T43" fmla="*/ 1595 h 2143"/>
                <a:gd name="T44" fmla="*/ 2064 w 2102"/>
                <a:gd name="T45" fmla="*/ 1726 h 2143"/>
                <a:gd name="T46" fmla="*/ 2085 w 2102"/>
                <a:gd name="T47" fmla="*/ 1862 h 2143"/>
                <a:gd name="T48" fmla="*/ 2098 w 2102"/>
                <a:gd name="T49" fmla="*/ 2001 h 2143"/>
                <a:gd name="T50" fmla="*/ 2102 w 2102"/>
                <a:gd name="T51" fmla="*/ 2142 h 2143"/>
                <a:gd name="T52" fmla="*/ 1 w 2102"/>
                <a:gd name="T53" fmla="*/ 2143 h 2143"/>
                <a:gd name="T54" fmla="*/ 1 w 2102"/>
                <a:gd name="T55" fmla="*/ 2139 h 2143"/>
                <a:gd name="T56" fmla="*/ 1 w 2102"/>
                <a:gd name="T57" fmla="*/ 2123 h 2143"/>
                <a:gd name="T58" fmla="*/ 1 w 2102"/>
                <a:gd name="T59" fmla="*/ 2097 h 2143"/>
                <a:gd name="T60" fmla="*/ 1 w 2102"/>
                <a:gd name="T61" fmla="*/ 2062 h 2143"/>
                <a:gd name="T62" fmla="*/ 1 w 2102"/>
                <a:gd name="T63" fmla="*/ 2019 h 2143"/>
                <a:gd name="T64" fmla="*/ 1 w 2102"/>
                <a:gd name="T65" fmla="*/ 1967 h 2143"/>
                <a:gd name="T66" fmla="*/ 1 w 2102"/>
                <a:gd name="T67" fmla="*/ 1909 h 2143"/>
                <a:gd name="T68" fmla="*/ 1 w 2102"/>
                <a:gd name="T69" fmla="*/ 1844 h 2143"/>
                <a:gd name="T70" fmla="*/ 1 w 2102"/>
                <a:gd name="T71" fmla="*/ 1773 h 2143"/>
                <a:gd name="T72" fmla="*/ 1 w 2102"/>
                <a:gd name="T73" fmla="*/ 1696 h 2143"/>
                <a:gd name="T74" fmla="*/ 1 w 2102"/>
                <a:gd name="T75" fmla="*/ 1616 h 2143"/>
                <a:gd name="T76" fmla="*/ 0 w 2102"/>
                <a:gd name="T77" fmla="*/ 1531 h 2143"/>
                <a:gd name="T78" fmla="*/ 0 w 2102"/>
                <a:gd name="T79" fmla="*/ 1444 h 2143"/>
                <a:gd name="T80" fmla="*/ 0 w 2102"/>
                <a:gd name="T81" fmla="*/ 1353 h 2143"/>
                <a:gd name="T82" fmla="*/ 0 w 2102"/>
                <a:gd name="T83" fmla="*/ 1260 h 2143"/>
                <a:gd name="T84" fmla="*/ 0 w 2102"/>
                <a:gd name="T85" fmla="*/ 1166 h 2143"/>
                <a:gd name="T86" fmla="*/ 0 w 2102"/>
                <a:gd name="T87" fmla="*/ 1072 h 2143"/>
                <a:gd name="T88" fmla="*/ 0 w 2102"/>
                <a:gd name="T89" fmla="*/ 978 h 2143"/>
                <a:gd name="T90" fmla="*/ 0 w 2102"/>
                <a:gd name="T91" fmla="*/ 884 h 2143"/>
                <a:gd name="T92" fmla="*/ 0 w 2102"/>
                <a:gd name="T93" fmla="*/ 791 h 2143"/>
                <a:gd name="T94" fmla="*/ 0 w 2102"/>
                <a:gd name="T95" fmla="*/ 701 h 2143"/>
                <a:gd name="T96" fmla="*/ 0 w 2102"/>
                <a:gd name="T97" fmla="*/ 613 h 2143"/>
                <a:gd name="T98" fmla="*/ 0 w 2102"/>
                <a:gd name="T99" fmla="*/ 528 h 2143"/>
                <a:gd name="T100" fmla="*/ 0 w 2102"/>
                <a:gd name="T101" fmla="*/ 448 h 2143"/>
                <a:gd name="T102" fmla="*/ 0 w 2102"/>
                <a:gd name="T103" fmla="*/ 371 h 2143"/>
                <a:gd name="T104" fmla="*/ 0 w 2102"/>
                <a:gd name="T105" fmla="*/ 300 h 2143"/>
                <a:gd name="T106" fmla="*/ 0 w 2102"/>
                <a:gd name="T107" fmla="*/ 235 h 2143"/>
                <a:gd name="T108" fmla="*/ 0 w 2102"/>
                <a:gd name="T109" fmla="*/ 177 h 2143"/>
                <a:gd name="T110" fmla="*/ 1 w 2102"/>
                <a:gd name="T111" fmla="*/ 125 h 2143"/>
                <a:gd name="T112" fmla="*/ 1 w 2102"/>
                <a:gd name="T113" fmla="*/ 83 h 2143"/>
                <a:gd name="T114" fmla="*/ 1 w 2102"/>
                <a:gd name="T115" fmla="*/ 47 h 2143"/>
                <a:gd name="T116" fmla="*/ 3 w 2102"/>
                <a:gd name="T117" fmla="*/ 22 h 2143"/>
                <a:gd name="T118" fmla="*/ 3 w 2102"/>
                <a:gd name="T119" fmla="*/ 6 h 2143"/>
                <a:gd name="T120" fmla="*/ 3 w 2102"/>
                <a:gd name="T121" fmla="*/ 0 h 2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02" h="2143">
                  <a:moveTo>
                    <a:pt x="3" y="0"/>
                  </a:moveTo>
                  <a:lnTo>
                    <a:pt x="142" y="5"/>
                  </a:lnTo>
                  <a:lnTo>
                    <a:pt x="277" y="18"/>
                  </a:lnTo>
                  <a:lnTo>
                    <a:pt x="410" y="41"/>
                  </a:lnTo>
                  <a:lnTo>
                    <a:pt x="541" y="71"/>
                  </a:lnTo>
                  <a:lnTo>
                    <a:pt x="667" y="109"/>
                  </a:lnTo>
                  <a:lnTo>
                    <a:pt x="790" y="155"/>
                  </a:lnTo>
                  <a:lnTo>
                    <a:pt x="910" y="209"/>
                  </a:lnTo>
                  <a:lnTo>
                    <a:pt x="1026" y="271"/>
                  </a:lnTo>
                  <a:lnTo>
                    <a:pt x="1137" y="339"/>
                  </a:lnTo>
                  <a:lnTo>
                    <a:pt x="1243" y="413"/>
                  </a:lnTo>
                  <a:lnTo>
                    <a:pt x="1345" y="494"/>
                  </a:lnTo>
                  <a:lnTo>
                    <a:pt x="1442" y="581"/>
                  </a:lnTo>
                  <a:lnTo>
                    <a:pt x="1533" y="675"/>
                  </a:lnTo>
                  <a:lnTo>
                    <a:pt x="1618" y="774"/>
                  </a:lnTo>
                  <a:lnTo>
                    <a:pt x="1698" y="876"/>
                  </a:lnTo>
                  <a:lnTo>
                    <a:pt x="1771" y="986"/>
                  </a:lnTo>
                  <a:lnTo>
                    <a:pt x="1838" y="1099"/>
                  </a:lnTo>
                  <a:lnTo>
                    <a:pt x="1898" y="1217"/>
                  </a:lnTo>
                  <a:lnTo>
                    <a:pt x="1950" y="1338"/>
                  </a:lnTo>
                  <a:lnTo>
                    <a:pt x="1996" y="1464"/>
                  </a:lnTo>
                  <a:lnTo>
                    <a:pt x="2034" y="1595"/>
                  </a:lnTo>
                  <a:lnTo>
                    <a:pt x="2064" y="1726"/>
                  </a:lnTo>
                  <a:lnTo>
                    <a:pt x="2085" y="1862"/>
                  </a:lnTo>
                  <a:lnTo>
                    <a:pt x="2098" y="2001"/>
                  </a:lnTo>
                  <a:lnTo>
                    <a:pt x="2102" y="2142"/>
                  </a:lnTo>
                  <a:lnTo>
                    <a:pt x="1" y="2143"/>
                  </a:lnTo>
                  <a:lnTo>
                    <a:pt x="1" y="2139"/>
                  </a:lnTo>
                  <a:lnTo>
                    <a:pt x="1" y="2123"/>
                  </a:lnTo>
                  <a:lnTo>
                    <a:pt x="1" y="2097"/>
                  </a:lnTo>
                  <a:lnTo>
                    <a:pt x="1" y="2062"/>
                  </a:lnTo>
                  <a:lnTo>
                    <a:pt x="1" y="2019"/>
                  </a:lnTo>
                  <a:lnTo>
                    <a:pt x="1" y="1967"/>
                  </a:lnTo>
                  <a:lnTo>
                    <a:pt x="1" y="1909"/>
                  </a:lnTo>
                  <a:lnTo>
                    <a:pt x="1" y="1844"/>
                  </a:lnTo>
                  <a:lnTo>
                    <a:pt x="1" y="1773"/>
                  </a:lnTo>
                  <a:lnTo>
                    <a:pt x="1" y="1696"/>
                  </a:lnTo>
                  <a:lnTo>
                    <a:pt x="1" y="1616"/>
                  </a:lnTo>
                  <a:lnTo>
                    <a:pt x="0" y="1531"/>
                  </a:lnTo>
                  <a:lnTo>
                    <a:pt x="0" y="1444"/>
                  </a:lnTo>
                  <a:lnTo>
                    <a:pt x="0" y="1353"/>
                  </a:lnTo>
                  <a:lnTo>
                    <a:pt x="0" y="1260"/>
                  </a:lnTo>
                  <a:lnTo>
                    <a:pt x="0" y="1166"/>
                  </a:lnTo>
                  <a:lnTo>
                    <a:pt x="0" y="1072"/>
                  </a:lnTo>
                  <a:lnTo>
                    <a:pt x="0" y="978"/>
                  </a:lnTo>
                  <a:lnTo>
                    <a:pt x="0" y="884"/>
                  </a:lnTo>
                  <a:lnTo>
                    <a:pt x="0" y="791"/>
                  </a:lnTo>
                  <a:lnTo>
                    <a:pt x="0" y="701"/>
                  </a:lnTo>
                  <a:lnTo>
                    <a:pt x="0" y="613"/>
                  </a:lnTo>
                  <a:lnTo>
                    <a:pt x="0" y="528"/>
                  </a:lnTo>
                  <a:lnTo>
                    <a:pt x="0" y="448"/>
                  </a:lnTo>
                  <a:lnTo>
                    <a:pt x="0" y="371"/>
                  </a:lnTo>
                  <a:lnTo>
                    <a:pt x="0" y="300"/>
                  </a:lnTo>
                  <a:lnTo>
                    <a:pt x="0" y="235"/>
                  </a:lnTo>
                  <a:lnTo>
                    <a:pt x="0" y="177"/>
                  </a:lnTo>
                  <a:lnTo>
                    <a:pt x="1" y="125"/>
                  </a:lnTo>
                  <a:lnTo>
                    <a:pt x="1" y="83"/>
                  </a:lnTo>
                  <a:lnTo>
                    <a:pt x="1" y="47"/>
                  </a:lnTo>
                  <a:lnTo>
                    <a:pt x="3" y="22"/>
                  </a:lnTo>
                  <a:lnTo>
                    <a:pt x="3" y="6"/>
                  </a:lnTo>
                  <a:lnTo>
                    <a:pt x="3"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131" name="TextBox 130"/>
          <p:cNvSpPr txBox="1"/>
          <p:nvPr/>
        </p:nvSpPr>
        <p:spPr>
          <a:xfrm flipH="1">
            <a:off x="18658370" y="5345014"/>
            <a:ext cx="4928834" cy="1395382"/>
          </a:xfrm>
          <a:prstGeom prst="rect">
            <a:avLst/>
          </a:prstGeom>
          <a:noFill/>
        </p:spPr>
        <p:txBody>
          <a:bodyPr wrap="square" lIns="0" tIns="0" rIns="0" bIns="0" rtlCol="0" anchor="t">
            <a:spAutoFit/>
          </a:bodyPr>
          <a:lstStyle/>
          <a:p>
            <a:pPr defTabSz="2438705">
              <a:spcBef>
                <a:spcPct val="20000"/>
              </a:spcBef>
              <a:defRPr/>
            </a:pPr>
            <a:r>
              <a:rPr lang="en-US" sz="3200" b="1" dirty="0"/>
              <a:t>Title Goes Here</a:t>
            </a:r>
          </a:p>
          <a:p>
            <a:pPr defTabSz="2438705">
              <a:spcBef>
                <a:spcPct val="20000"/>
              </a:spcBef>
              <a:defRPr/>
            </a:pPr>
            <a:r>
              <a:rPr lang="en-US" sz="2667" dirty="0"/>
              <a:t>There are many variations of passages of loran Epsom.</a:t>
            </a:r>
          </a:p>
        </p:txBody>
      </p:sp>
      <p:sp>
        <p:nvSpPr>
          <p:cNvPr id="132" name="TextBox 131"/>
          <p:cNvSpPr txBox="1"/>
          <p:nvPr/>
        </p:nvSpPr>
        <p:spPr>
          <a:xfrm flipH="1">
            <a:off x="799971" y="5454816"/>
            <a:ext cx="4928834" cy="1395382"/>
          </a:xfrm>
          <a:prstGeom prst="rect">
            <a:avLst/>
          </a:prstGeom>
          <a:noFill/>
        </p:spPr>
        <p:txBody>
          <a:bodyPr wrap="square" lIns="0" tIns="0" rIns="0" bIns="0" rtlCol="0" anchor="t">
            <a:spAutoFit/>
          </a:bodyPr>
          <a:lstStyle/>
          <a:p>
            <a:pPr algn="r" defTabSz="2438705">
              <a:spcBef>
                <a:spcPct val="20000"/>
              </a:spcBef>
              <a:defRPr/>
            </a:pPr>
            <a:r>
              <a:rPr lang="en-US" sz="3200" b="1" dirty="0"/>
              <a:t>Title Goes Here</a:t>
            </a:r>
          </a:p>
          <a:p>
            <a:pPr algn="r" defTabSz="2438705">
              <a:spcBef>
                <a:spcPct val="20000"/>
              </a:spcBef>
              <a:defRPr/>
            </a:pPr>
            <a:r>
              <a:rPr lang="en-US" sz="2667" dirty="0"/>
              <a:t>There are many variations of passages of loran Epsom.</a:t>
            </a:r>
          </a:p>
        </p:txBody>
      </p:sp>
      <p:sp>
        <p:nvSpPr>
          <p:cNvPr id="133" name="TextBox 132"/>
          <p:cNvSpPr txBox="1"/>
          <p:nvPr/>
        </p:nvSpPr>
        <p:spPr>
          <a:xfrm flipH="1">
            <a:off x="17012613" y="7906742"/>
            <a:ext cx="4928834" cy="1395382"/>
          </a:xfrm>
          <a:prstGeom prst="rect">
            <a:avLst/>
          </a:prstGeom>
          <a:noFill/>
        </p:spPr>
        <p:txBody>
          <a:bodyPr wrap="square" lIns="0" tIns="0" rIns="0" bIns="0" rtlCol="0" anchor="t">
            <a:spAutoFit/>
          </a:bodyPr>
          <a:lstStyle/>
          <a:p>
            <a:pPr defTabSz="2438705">
              <a:spcBef>
                <a:spcPct val="20000"/>
              </a:spcBef>
              <a:defRPr/>
            </a:pPr>
            <a:r>
              <a:rPr lang="en-US" sz="3200" b="1" dirty="0"/>
              <a:t>Title Goes Here</a:t>
            </a:r>
          </a:p>
          <a:p>
            <a:pPr defTabSz="2438705">
              <a:spcBef>
                <a:spcPct val="20000"/>
              </a:spcBef>
              <a:defRPr/>
            </a:pPr>
            <a:r>
              <a:rPr lang="en-US" sz="2667" dirty="0"/>
              <a:t>There are many variations of passages of loran Epsom.</a:t>
            </a:r>
          </a:p>
        </p:txBody>
      </p:sp>
      <p:sp>
        <p:nvSpPr>
          <p:cNvPr id="134" name="TextBox 133"/>
          <p:cNvSpPr txBox="1"/>
          <p:nvPr/>
        </p:nvSpPr>
        <p:spPr>
          <a:xfrm flipH="1">
            <a:off x="2421584" y="7906742"/>
            <a:ext cx="4928834" cy="1395382"/>
          </a:xfrm>
          <a:prstGeom prst="rect">
            <a:avLst/>
          </a:prstGeom>
          <a:noFill/>
        </p:spPr>
        <p:txBody>
          <a:bodyPr wrap="square" lIns="0" tIns="0" rIns="0" bIns="0" rtlCol="0" anchor="t">
            <a:spAutoFit/>
          </a:bodyPr>
          <a:lstStyle/>
          <a:p>
            <a:pPr algn="r" defTabSz="2438705">
              <a:spcBef>
                <a:spcPct val="20000"/>
              </a:spcBef>
              <a:defRPr/>
            </a:pPr>
            <a:r>
              <a:rPr lang="en-US" sz="3200" b="1" dirty="0"/>
              <a:t>Title Goes Here</a:t>
            </a:r>
          </a:p>
          <a:p>
            <a:pPr algn="r" defTabSz="2438705">
              <a:spcBef>
                <a:spcPct val="20000"/>
              </a:spcBef>
              <a:defRPr/>
            </a:pPr>
            <a:r>
              <a:rPr lang="en-US" sz="2667" dirty="0"/>
              <a:t>There are many variations of passages of loran Epsom.</a:t>
            </a:r>
          </a:p>
        </p:txBody>
      </p:sp>
      <p:sp>
        <p:nvSpPr>
          <p:cNvPr id="135" name="TextBox 134"/>
          <p:cNvSpPr txBox="1"/>
          <p:nvPr/>
        </p:nvSpPr>
        <p:spPr>
          <a:xfrm flipH="1">
            <a:off x="9719121" y="10430381"/>
            <a:ext cx="4928834" cy="1395382"/>
          </a:xfrm>
          <a:prstGeom prst="rect">
            <a:avLst/>
          </a:prstGeom>
          <a:noFill/>
        </p:spPr>
        <p:txBody>
          <a:bodyPr wrap="square" lIns="0" tIns="0" rIns="0" bIns="0" rtlCol="0" anchor="t">
            <a:spAutoFit/>
          </a:bodyPr>
          <a:lstStyle/>
          <a:p>
            <a:pPr algn="ctr" defTabSz="2438705">
              <a:spcBef>
                <a:spcPct val="20000"/>
              </a:spcBef>
              <a:defRPr/>
            </a:pPr>
            <a:r>
              <a:rPr lang="en-US" sz="3200" b="1" dirty="0"/>
              <a:t>Title Goes Here</a:t>
            </a:r>
          </a:p>
          <a:p>
            <a:pPr algn="ctr" defTabSz="2438705">
              <a:spcBef>
                <a:spcPct val="20000"/>
              </a:spcBef>
              <a:defRPr/>
            </a:pPr>
            <a:r>
              <a:rPr lang="en-US" sz="2667" dirty="0"/>
              <a:t>There are many variations of passages of loran Epsom.</a:t>
            </a:r>
          </a:p>
        </p:txBody>
      </p:sp>
      <p:sp>
        <p:nvSpPr>
          <p:cNvPr id="50" name="Title 4"/>
          <p:cNvSpPr>
            <a:spLocks noGrp="1"/>
          </p:cNvSpPr>
          <p:nvPr>
            <p:ph type="title"/>
          </p:nvPr>
        </p:nvSpPr>
        <p:spPr/>
        <p:txBody>
          <a:bodyPr>
            <a:normAutofit fontScale="90000"/>
          </a:bodyPr>
          <a:lstStyle/>
          <a:p>
            <a:r>
              <a:rPr lang="en-US" dirty="0">
                <a:solidFill>
                  <a:schemeClr val="tx1"/>
                </a:solidFill>
              </a:rPr>
              <a:t>Innovation PowerPoint Template</a:t>
            </a:r>
          </a:p>
        </p:txBody>
      </p:sp>
    </p:spTree>
    <p:extLst>
      <p:ext uri="{BB962C8B-B14F-4D97-AF65-F5344CB8AC3E}">
        <p14:creationId xmlns:p14="http://schemas.microsoft.com/office/powerpoint/2010/main" val="3850960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after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strips(downLeft)">
                                      <p:cBhvr>
                                        <p:cTn id="7" dur="500"/>
                                        <p:tgtEl>
                                          <p:spTgt spid="10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10"/>
                                        </p:tgtEl>
                                        <p:attrNameLst>
                                          <p:attrName>style.visibility</p:attrName>
                                        </p:attrNameLst>
                                      </p:cBhvr>
                                      <p:to>
                                        <p:strVal val="visible"/>
                                      </p:to>
                                    </p:set>
                                    <p:anim calcmode="lin" valueType="num">
                                      <p:cBhvr>
                                        <p:cTn id="11" dur="500" fill="hold"/>
                                        <p:tgtEl>
                                          <p:spTgt spid="110"/>
                                        </p:tgtEl>
                                        <p:attrNameLst>
                                          <p:attrName>ppt_w</p:attrName>
                                        </p:attrNameLst>
                                      </p:cBhvr>
                                      <p:tavLst>
                                        <p:tav tm="0">
                                          <p:val>
                                            <p:fltVal val="0"/>
                                          </p:val>
                                        </p:tav>
                                        <p:tav tm="100000">
                                          <p:val>
                                            <p:strVal val="#ppt_w"/>
                                          </p:val>
                                        </p:tav>
                                      </p:tavLst>
                                    </p:anim>
                                    <p:anim calcmode="lin" valueType="num">
                                      <p:cBhvr>
                                        <p:cTn id="12" dur="500" fill="hold"/>
                                        <p:tgtEl>
                                          <p:spTgt spid="110"/>
                                        </p:tgtEl>
                                        <p:attrNameLst>
                                          <p:attrName>ppt_h</p:attrName>
                                        </p:attrNameLst>
                                      </p:cBhvr>
                                      <p:tavLst>
                                        <p:tav tm="0">
                                          <p:val>
                                            <p:fltVal val="0"/>
                                          </p:val>
                                        </p:tav>
                                        <p:tav tm="100000">
                                          <p:val>
                                            <p:strVal val="#ppt_h"/>
                                          </p:val>
                                        </p:tav>
                                      </p:tavLst>
                                    </p:anim>
                                    <p:animEffect transition="in" filter="fade">
                                      <p:cBhvr>
                                        <p:cTn id="13" dur="500"/>
                                        <p:tgtEl>
                                          <p:spTgt spid="110"/>
                                        </p:tgtEl>
                                      </p:cBhvr>
                                    </p:animEffect>
                                  </p:childTnLst>
                                </p:cTn>
                              </p:par>
                              <p:par>
                                <p:cTn id="14" presetID="53" presetClass="entr" presetSubtype="16" fill="hold" nodeType="withEffect">
                                  <p:stCondLst>
                                    <p:cond delay="0"/>
                                  </p:stCondLst>
                                  <p:childTnLst>
                                    <p:set>
                                      <p:cBhvr>
                                        <p:cTn id="15" dur="1" fill="hold">
                                          <p:stCondLst>
                                            <p:cond delay="0"/>
                                          </p:stCondLst>
                                        </p:cTn>
                                        <p:tgtEl>
                                          <p:spTgt spid="115"/>
                                        </p:tgtEl>
                                        <p:attrNameLst>
                                          <p:attrName>style.visibility</p:attrName>
                                        </p:attrNameLst>
                                      </p:cBhvr>
                                      <p:to>
                                        <p:strVal val="visible"/>
                                      </p:to>
                                    </p:set>
                                    <p:anim calcmode="lin" valueType="num">
                                      <p:cBhvr>
                                        <p:cTn id="16" dur="500" fill="hold"/>
                                        <p:tgtEl>
                                          <p:spTgt spid="115"/>
                                        </p:tgtEl>
                                        <p:attrNameLst>
                                          <p:attrName>ppt_w</p:attrName>
                                        </p:attrNameLst>
                                      </p:cBhvr>
                                      <p:tavLst>
                                        <p:tav tm="0">
                                          <p:val>
                                            <p:fltVal val="0"/>
                                          </p:val>
                                        </p:tav>
                                        <p:tav tm="100000">
                                          <p:val>
                                            <p:strVal val="#ppt_w"/>
                                          </p:val>
                                        </p:tav>
                                      </p:tavLst>
                                    </p:anim>
                                    <p:anim calcmode="lin" valueType="num">
                                      <p:cBhvr>
                                        <p:cTn id="17" dur="500" fill="hold"/>
                                        <p:tgtEl>
                                          <p:spTgt spid="115"/>
                                        </p:tgtEl>
                                        <p:attrNameLst>
                                          <p:attrName>ppt_h</p:attrName>
                                        </p:attrNameLst>
                                      </p:cBhvr>
                                      <p:tavLst>
                                        <p:tav tm="0">
                                          <p:val>
                                            <p:fltVal val="0"/>
                                          </p:val>
                                        </p:tav>
                                        <p:tav tm="100000">
                                          <p:val>
                                            <p:strVal val="#ppt_h"/>
                                          </p:val>
                                        </p:tav>
                                      </p:tavLst>
                                    </p:anim>
                                    <p:animEffect transition="in" filter="fade">
                                      <p:cBhvr>
                                        <p:cTn id="18" dur="500"/>
                                        <p:tgtEl>
                                          <p:spTgt spid="115"/>
                                        </p:tgtEl>
                                      </p:cBhvr>
                                    </p:animEffect>
                                  </p:childTnLst>
                                </p:cTn>
                              </p:par>
                            </p:childTnLst>
                          </p:cTn>
                        </p:par>
                        <p:par>
                          <p:cTn id="19" fill="hold">
                            <p:stCondLst>
                              <p:cond delay="1000"/>
                            </p:stCondLst>
                            <p:childTnLst>
                              <p:par>
                                <p:cTn id="20" presetID="2" presetClass="entr" presetSubtype="8" fill="hold" grpId="0" nodeType="afterEffect">
                                  <p:stCondLst>
                                    <p:cond delay="0"/>
                                  </p:stCondLst>
                                  <p:childTnLst>
                                    <p:set>
                                      <p:cBhvr>
                                        <p:cTn id="21" dur="1" fill="hold">
                                          <p:stCondLst>
                                            <p:cond delay="0"/>
                                          </p:stCondLst>
                                        </p:cTn>
                                        <p:tgtEl>
                                          <p:spTgt spid="132"/>
                                        </p:tgtEl>
                                        <p:attrNameLst>
                                          <p:attrName>style.visibility</p:attrName>
                                        </p:attrNameLst>
                                      </p:cBhvr>
                                      <p:to>
                                        <p:strVal val="visible"/>
                                      </p:to>
                                    </p:set>
                                    <p:anim calcmode="lin" valueType="num">
                                      <p:cBhvr additive="base">
                                        <p:cTn id="22" dur="500" fill="hold"/>
                                        <p:tgtEl>
                                          <p:spTgt spid="132"/>
                                        </p:tgtEl>
                                        <p:attrNameLst>
                                          <p:attrName>ppt_x</p:attrName>
                                        </p:attrNameLst>
                                      </p:cBhvr>
                                      <p:tavLst>
                                        <p:tav tm="0">
                                          <p:val>
                                            <p:strVal val="0-#ppt_w/2"/>
                                          </p:val>
                                        </p:tav>
                                        <p:tav tm="100000">
                                          <p:val>
                                            <p:strVal val="#ppt_x"/>
                                          </p:val>
                                        </p:tav>
                                      </p:tavLst>
                                    </p:anim>
                                    <p:anim calcmode="lin" valueType="num">
                                      <p:cBhvr additive="base">
                                        <p:cTn id="23" dur="500" fill="hold"/>
                                        <p:tgtEl>
                                          <p:spTgt spid="132"/>
                                        </p:tgtEl>
                                        <p:attrNameLst>
                                          <p:attrName>ppt_y</p:attrName>
                                        </p:attrNameLst>
                                      </p:cBhvr>
                                      <p:tavLst>
                                        <p:tav tm="0">
                                          <p:val>
                                            <p:strVal val="#ppt_y"/>
                                          </p:val>
                                        </p:tav>
                                        <p:tav tm="100000">
                                          <p:val>
                                            <p:strVal val="#ppt_y"/>
                                          </p:val>
                                        </p:tav>
                                      </p:tavLst>
                                    </p:anim>
                                  </p:childTnLst>
                                </p:cTn>
                              </p:par>
                            </p:childTnLst>
                          </p:cTn>
                        </p:par>
                        <p:par>
                          <p:cTn id="24" fill="hold">
                            <p:stCondLst>
                              <p:cond delay="1500"/>
                            </p:stCondLst>
                            <p:childTnLst>
                              <p:par>
                                <p:cTn id="25" presetID="18" presetClass="entr" presetSubtype="12" fill="hold" nodeType="afterEffect">
                                  <p:stCondLst>
                                    <p:cond delay="0"/>
                                  </p:stCondLst>
                                  <p:childTnLst>
                                    <p:set>
                                      <p:cBhvr>
                                        <p:cTn id="26" dur="1" fill="hold">
                                          <p:stCondLst>
                                            <p:cond delay="0"/>
                                          </p:stCondLst>
                                        </p:cTn>
                                        <p:tgtEl>
                                          <p:spTgt spid="94"/>
                                        </p:tgtEl>
                                        <p:attrNameLst>
                                          <p:attrName>style.visibility</p:attrName>
                                        </p:attrNameLst>
                                      </p:cBhvr>
                                      <p:to>
                                        <p:strVal val="visible"/>
                                      </p:to>
                                    </p:set>
                                    <p:animEffect transition="in" filter="strips(downLeft)">
                                      <p:cBhvr>
                                        <p:cTn id="27" dur="500"/>
                                        <p:tgtEl>
                                          <p:spTgt spid="94"/>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111"/>
                                        </p:tgtEl>
                                        <p:attrNameLst>
                                          <p:attrName>style.visibility</p:attrName>
                                        </p:attrNameLst>
                                      </p:cBhvr>
                                      <p:to>
                                        <p:strVal val="visible"/>
                                      </p:to>
                                    </p:set>
                                    <p:anim calcmode="lin" valueType="num">
                                      <p:cBhvr>
                                        <p:cTn id="31" dur="500" fill="hold"/>
                                        <p:tgtEl>
                                          <p:spTgt spid="111"/>
                                        </p:tgtEl>
                                        <p:attrNameLst>
                                          <p:attrName>ppt_w</p:attrName>
                                        </p:attrNameLst>
                                      </p:cBhvr>
                                      <p:tavLst>
                                        <p:tav tm="0">
                                          <p:val>
                                            <p:fltVal val="0"/>
                                          </p:val>
                                        </p:tav>
                                        <p:tav tm="100000">
                                          <p:val>
                                            <p:strVal val="#ppt_w"/>
                                          </p:val>
                                        </p:tav>
                                      </p:tavLst>
                                    </p:anim>
                                    <p:anim calcmode="lin" valueType="num">
                                      <p:cBhvr>
                                        <p:cTn id="32" dur="500" fill="hold"/>
                                        <p:tgtEl>
                                          <p:spTgt spid="111"/>
                                        </p:tgtEl>
                                        <p:attrNameLst>
                                          <p:attrName>ppt_h</p:attrName>
                                        </p:attrNameLst>
                                      </p:cBhvr>
                                      <p:tavLst>
                                        <p:tav tm="0">
                                          <p:val>
                                            <p:fltVal val="0"/>
                                          </p:val>
                                        </p:tav>
                                        <p:tav tm="100000">
                                          <p:val>
                                            <p:strVal val="#ppt_h"/>
                                          </p:val>
                                        </p:tav>
                                      </p:tavLst>
                                    </p:anim>
                                    <p:animEffect transition="in" filter="fade">
                                      <p:cBhvr>
                                        <p:cTn id="33" dur="500"/>
                                        <p:tgtEl>
                                          <p:spTgt spid="111"/>
                                        </p:tgtEl>
                                      </p:cBhvr>
                                    </p:animEffect>
                                  </p:childTnLst>
                                </p:cTn>
                              </p:par>
                              <p:par>
                                <p:cTn id="34" presetID="53" presetClass="entr" presetSubtype="16" fill="hold" nodeType="withEffect">
                                  <p:stCondLst>
                                    <p:cond delay="0"/>
                                  </p:stCondLst>
                                  <p:childTnLst>
                                    <p:set>
                                      <p:cBhvr>
                                        <p:cTn id="35" dur="1" fill="hold">
                                          <p:stCondLst>
                                            <p:cond delay="0"/>
                                          </p:stCondLst>
                                        </p:cTn>
                                        <p:tgtEl>
                                          <p:spTgt spid="118"/>
                                        </p:tgtEl>
                                        <p:attrNameLst>
                                          <p:attrName>style.visibility</p:attrName>
                                        </p:attrNameLst>
                                      </p:cBhvr>
                                      <p:to>
                                        <p:strVal val="visible"/>
                                      </p:to>
                                    </p:set>
                                    <p:anim calcmode="lin" valueType="num">
                                      <p:cBhvr>
                                        <p:cTn id="36" dur="500" fill="hold"/>
                                        <p:tgtEl>
                                          <p:spTgt spid="118"/>
                                        </p:tgtEl>
                                        <p:attrNameLst>
                                          <p:attrName>ppt_w</p:attrName>
                                        </p:attrNameLst>
                                      </p:cBhvr>
                                      <p:tavLst>
                                        <p:tav tm="0">
                                          <p:val>
                                            <p:fltVal val="0"/>
                                          </p:val>
                                        </p:tav>
                                        <p:tav tm="100000">
                                          <p:val>
                                            <p:strVal val="#ppt_w"/>
                                          </p:val>
                                        </p:tav>
                                      </p:tavLst>
                                    </p:anim>
                                    <p:anim calcmode="lin" valueType="num">
                                      <p:cBhvr>
                                        <p:cTn id="37" dur="500" fill="hold"/>
                                        <p:tgtEl>
                                          <p:spTgt spid="118"/>
                                        </p:tgtEl>
                                        <p:attrNameLst>
                                          <p:attrName>ppt_h</p:attrName>
                                        </p:attrNameLst>
                                      </p:cBhvr>
                                      <p:tavLst>
                                        <p:tav tm="0">
                                          <p:val>
                                            <p:fltVal val="0"/>
                                          </p:val>
                                        </p:tav>
                                        <p:tav tm="100000">
                                          <p:val>
                                            <p:strVal val="#ppt_h"/>
                                          </p:val>
                                        </p:tav>
                                      </p:tavLst>
                                    </p:anim>
                                    <p:animEffect transition="in" filter="fade">
                                      <p:cBhvr>
                                        <p:cTn id="38" dur="500"/>
                                        <p:tgtEl>
                                          <p:spTgt spid="118"/>
                                        </p:tgtEl>
                                      </p:cBhvr>
                                    </p:animEffect>
                                  </p:childTnLst>
                                </p:cTn>
                              </p:par>
                            </p:childTnLst>
                          </p:cTn>
                        </p:par>
                        <p:par>
                          <p:cTn id="39" fill="hold">
                            <p:stCondLst>
                              <p:cond delay="2500"/>
                            </p:stCondLst>
                            <p:childTnLst>
                              <p:par>
                                <p:cTn id="40" presetID="2" presetClass="entr" presetSubtype="8" fill="hold" grpId="0" nodeType="afterEffect">
                                  <p:stCondLst>
                                    <p:cond delay="0"/>
                                  </p:stCondLst>
                                  <p:childTnLst>
                                    <p:set>
                                      <p:cBhvr>
                                        <p:cTn id="41" dur="1" fill="hold">
                                          <p:stCondLst>
                                            <p:cond delay="0"/>
                                          </p:stCondLst>
                                        </p:cTn>
                                        <p:tgtEl>
                                          <p:spTgt spid="134"/>
                                        </p:tgtEl>
                                        <p:attrNameLst>
                                          <p:attrName>style.visibility</p:attrName>
                                        </p:attrNameLst>
                                      </p:cBhvr>
                                      <p:to>
                                        <p:strVal val="visible"/>
                                      </p:to>
                                    </p:set>
                                    <p:anim calcmode="lin" valueType="num">
                                      <p:cBhvr additive="base">
                                        <p:cTn id="42" dur="500" fill="hold"/>
                                        <p:tgtEl>
                                          <p:spTgt spid="134"/>
                                        </p:tgtEl>
                                        <p:attrNameLst>
                                          <p:attrName>ppt_x</p:attrName>
                                        </p:attrNameLst>
                                      </p:cBhvr>
                                      <p:tavLst>
                                        <p:tav tm="0">
                                          <p:val>
                                            <p:strVal val="0-#ppt_w/2"/>
                                          </p:val>
                                        </p:tav>
                                        <p:tav tm="100000">
                                          <p:val>
                                            <p:strVal val="#ppt_x"/>
                                          </p:val>
                                        </p:tav>
                                      </p:tavLst>
                                    </p:anim>
                                    <p:anim calcmode="lin" valueType="num">
                                      <p:cBhvr additive="base">
                                        <p:cTn id="43" dur="500" fill="hold"/>
                                        <p:tgtEl>
                                          <p:spTgt spid="134"/>
                                        </p:tgtEl>
                                        <p:attrNameLst>
                                          <p:attrName>ppt_y</p:attrName>
                                        </p:attrNameLst>
                                      </p:cBhvr>
                                      <p:tavLst>
                                        <p:tav tm="0">
                                          <p:val>
                                            <p:strVal val="#ppt_y"/>
                                          </p:val>
                                        </p:tav>
                                        <p:tav tm="100000">
                                          <p:val>
                                            <p:strVal val="#ppt_y"/>
                                          </p:val>
                                        </p:tav>
                                      </p:tavLst>
                                    </p:anim>
                                  </p:childTnLst>
                                </p:cTn>
                              </p:par>
                            </p:childTnLst>
                          </p:cTn>
                        </p:par>
                        <p:par>
                          <p:cTn id="44" fill="hold">
                            <p:stCondLst>
                              <p:cond delay="3000"/>
                            </p:stCondLst>
                            <p:childTnLst>
                              <p:par>
                                <p:cTn id="45" presetID="22" presetClass="entr" presetSubtype="1" fill="hold" nodeType="afterEffect">
                                  <p:stCondLst>
                                    <p:cond delay="0"/>
                                  </p:stCondLst>
                                  <p:childTnLst>
                                    <p:set>
                                      <p:cBhvr>
                                        <p:cTn id="46" dur="1" fill="hold">
                                          <p:stCondLst>
                                            <p:cond delay="0"/>
                                          </p:stCondLst>
                                        </p:cTn>
                                        <p:tgtEl>
                                          <p:spTgt spid="90"/>
                                        </p:tgtEl>
                                        <p:attrNameLst>
                                          <p:attrName>style.visibility</p:attrName>
                                        </p:attrNameLst>
                                      </p:cBhvr>
                                      <p:to>
                                        <p:strVal val="visible"/>
                                      </p:to>
                                    </p:set>
                                    <p:animEffect transition="in" filter="wipe(up)">
                                      <p:cBhvr>
                                        <p:cTn id="47" dur="500"/>
                                        <p:tgtEl>
                                          <p:spTgt spid="90"/>
                                        </p:tgtEl>
                                      </p:cBhvr>
                                    </p:animEffect>
                                  </p:childTnLst>
                                </p:cTn>
                              </p:par>
                            </p:childTnLst>
                          </p:cTn>
                        </p:par>
                        <p:par>
                          <p:cTn id="48" fill="hold">
                            <p:stCondLst>
                              <p:cond delay="3500"/>
                            </p:stCondLst>
                            <p:childTnLst>
                              <p:par>
                                <p:cTn id="49" presetID="53" presetClass="entr" presetSubtype="16" fill="hold" grpId="0" nodeType="afterEffect">
                                  <p:stCondLst>
                                    <p:cond delay="0"/>
                                  </p:stCondLst>
                                  <p:childTnLst>
                                    <p:set>
                                      <p:cBhvr>
                                        <p:cTn id="50" dur="1" fill="hold">
                                          <p:stCondLst>
                                            <p:cond delay="0"/>
                                          </p:stCondLst>
                                        </p:cTn>
                                        <p:tgtEl>
                                          <p:spTgt spid="112"/>
                                        </p:tgtEl>
                                        <p:attrNameLst>
                                          <p:attrName>style.visibility</p:attrName>
                                        </p:attrNameLst>
                                      </p:cBhvr>
                                      <p:to>
                                        <p:strVal val="visible"/>
                                      </p:to>
                                    </p:set>
                                    <p:anim calcmode="lin" valueType="num">
                                      <p:cBhvr>
                                        <p:cTn id="51" dur="500" fill="hold"/>
                                        <p:tgtEl>
                                          <p:spTgt spid="112"/>
                                        </p:tgtEl>
                                        <p:attrNameLst>
                                          <p:attrName>ppt_w</p:attrName>
                                        </p:attrNameLst>
                                      </p:cBhvr>
                                      <p:tavLst>
                                        <p:tav tm="0">
                                          <p:val>
                                            <p:fltVal val="0"/>
                                          </p:val>
                                        </p:tav>
                                        <p:tav tm="100000">
                                          <p:val>
                                            <p:strVal val="#ppt_w"/>
                                          </p:val>
                                        </p:tav>
                                      </p:tavLst>
                                    </p:anim>
                                    <p:anim calcmode="lin" valueType="num">
                                      <p:cBhvr>
                                        <p:cTn id="52" dur="500" fill="hold"/>
                                        <p:tgtEl>
                                          <p:spTgt spid="112"/>
                                        </p:tgtEl>
                                        <p:attrNameLst>
                                          <p:attrName>ppt_h</p:attrName>
                                        </p:attrNameLst>
                                      </p:cBhvr>
                                      <p:tavLst>
                                        <p:tav tm="0">
                                          <p:val>
                                            <p:fltVal val="0"/>
                                          </p:val>
                                        </p:tav>
                                        <p:tav tm="100000">
                                          <p:val>
                                            <p:strVal val="#ppt_h"/>
                                          </p:val>
                                        </p:tav>
                                      </p:tavLst>
                                    </p:anim>
                                    <p:animEffect transition="in" filter="fade">
                                      <p:cBhvr>
                                        <p:cTn id="53" dur="500"/>
                                        <p:tgtEl>
                                          <p:spTgt spid="112"/>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122"/>
                                        </p:tgtEl>
                                        <p:attrNameLst>
                                          <p:attrName>style.visibility</p:attrName>
                                        </p:attrNameLst>
                                      </p:cBhvr>
                                      <p:to>
                                        <p:strVal val="visible"/>
                                      </p:to>
                                    </p:set>
                                    <p:anim calcmode="lin" valueType="num">
                                      <p:cBhvr>
                                        <p:cTn id="56" dur="500" fill="hold"/>
                                        <p:tgtEl>
                                          <p:spTgt spid="122"/>
                                        </p:tgtEl>
                                        <p:attrNameLst>
                                          <p:attrName>ppt_w</p:attrName>
                                        </p:attrNameLst>
                                      </p:cBhvr>
                                      <p:tavLst>
                                        <p:tav tm="0">
                                          <p:val>
                                            <p:fltVal val="0"/>
                                          </p:val>
                                        </p:tav>
                                        <p:tav tm="100000">
                                          <p:val>
                                            <p:strVal val="#ppt_w"/>
                                          </p:val>
                                        </p:tav>
                                      </p:tavLst>
                                    </p:anim>
                                    <p:anim calcmode="lin" valueType="num">
                                      <p:cBhvr>
                                        <p:cTn id="57" dur="500" fill="hold"/>
                                        <p:tgtEl>
                                          <p:spTgt spid="122"/>
                                        </p:tgtEl>
                                        <p:attrNameLst>
                                          <p:attrName>ppt_h</p:attrName>
                                        </p:attrNameLst>
                                      </p:cBhvr>
                                      <p:tavLst>
                                        <p:tav tm="0">
                                          <p:val>
                                            <p:fltVal val="0"/>
                                          </p:val>
                                        </p:tav>
                                        <p:tav tm="100000">
                                          <p:val>
                                            <p:strVal val="#ppt_h"/>
                                          </p:val>
                                        </p:tav>
                                      </p:tavLst>
                                    </p:anim>
                                    <p:animEffect transition="in" filter="fade">
                                      <p:cBhvr>
                                        <p:cTn id="58" dur="500"/>
                                        <p:tgtEl>
                                          <p:spTgt spid="122"/>
                                        </p:tgtEl>
                                      </p:cBhvr>
                                    </p:animEffect>
                                  </p:childTnLst>
                                </p:cTn>
                              </p:par>
                            </p:childTnLst>
                          </p:cTn>
                        </p:par>
                        <p:par>
                          <p:cTn id="59" fill="hold">
                            <p:stCondLst>
                              <p:cond delay="4000"/>
                            </p:stCondLst>
                            <p:childTnLst>
                              <p:par>
                                <p:cTn id="60" presetID="2" presetClass="entr" presetSubtype="4" fill="hold" grpId="0" nodeType="afterEffect">
                                  <p:stCondLst>
                                    <p:cond delay="0"/>
                                  </p:stCondLst>
                                  <p:childTnLst>
                                    <p:set>
                                      <p:cBhvr>
                                        <p:cTn id="61" dur="1" fill="hold">
                                          <p:stCondLst>
                                            <p:cond delay="0"/>
                                          </p:stCondLst>
                                        </p:cTn>
                                        <p:tgtEl>
                                          <p:spTgt spid="135"/>
                                        </p:tgtEl>
                                        <p:attrNameLst>
                                          <p:attrName>style.visibility</p:attrName>
                                        </p:attrNameLst>
                                      </p:cBhvr>
                                      <p:to>
                                        <p:strVal val="visible"/>
                                      </p:to>
                                    </p:set>
                                    <p:anim calcmode="lin" valueType="num">
                                      <p:cBhvr additive="base">
                                        <p:cTn id="62" dur="500" fill="hold"/>
                                        <p:tgtEl>
                                          <p:spTgt spid="135"/>
                                        </p:tgtEl>
                                        <p:attrNameLst>
                                          <p:attrName>ppt_x</p:attrName>
                                        </p:attrNameLst>
                                      </p:cBhvr>
                                      <p:tavLst>
                                        <p:tav tm="0">
                                          <p:val>
                                            <p:strVal val="#ppt_x"/>
                                          </p:val>
                                        </p:tav>
                                        <p:tav tm="100000">
                                          <p:val>
                                            <p:strVal val="#ppt_x"/>
                                          </p:val>
                                        </p:tav>
                                      </p:tavLst>
                                    </p:anim>
                                    <p:anim calcmode="lin" valueType="num">
                                      <p:cBhvr additive="base">
                                        <p:cTn id="63" dur="500" fill="hold"/>
                                        <p:tgtEl>
                                          <p:spTgt spid="135"/>
                                        </p:tgtEl>
                                        <p:attrNameLst>
                                          <p:attrName>ppt_y</p:attrName>
                                        </p:attrNameLst>
                                      </p:cBhvr>
                                      <p:tavLst>
                                        <p:tav tm="0">
                                          <p:val>
                                            <p:strVal val="1+#ppt_h/2"/>
                                          </p:val>
                                        </p:tav>
                                        <p:tav tm="100000">
                                          <p:val>
                                            <p:strVal val="#ppt_y"/>
                                          </p:val>
                                        </p:tav>
                                      </p:tavLst>
                                    </p:anim>
                                  </p:childTnLst>
                                </p:cTn>
                              </p:par>
                            </p:childTnLst>
                          </p:cTn>
                        </p:par>
                        <p:par>
                          <p:cTn id="64" fill="hold">
                            <p:stCondLst>
                              <p:cond delay="4500"/>
                            </p:stCondLst>
                            <p:childTnLst>
                              <p:par>
                                <p:cTn id="65" presetID="18" presetClass="entr" presetSubtype="6" fill="hold" nodeType="afterEffect">
                                  <p:stCondLst>
                                    <p:cond delay="0"/>
                                  </p:stCondLst>
                                  <p:childTnLst>
                                    <p:set>
                                      <p:cBhvr>
                                        <p:cTn id="66" dur="1" fill="hold">
                                          <p:stCondLst>
                                            <p:cond delay="0"/>
                                          </p:stCondLst>
                                        </p:cTn>
                                        <p:tgtEl>
                                          <p:spTgt spid="98"/>
                                        </p:tgtEl>
                                        <p:attrNameLst>
                                          <p:attrName>style.visibility</p:attrName>
                                        </p:attrNameLst>
                                      </p:cBhvr>
                                      <p:to>
                                        <p:strVal val="visible"/>
                                      </p:to>
                                    </p:set>
                                    <p:animEffect transition="in" filter="strips(downRight)">
                                      <p:cBhvr>
                                        <p:cTn id="67" dur="500"/>
                                        <p:tgtEl>
                                          <p:spTgt spid="98"/>
                                        </p:tgtEl>
                                      </p:cBhvr>
                                    </p:animEffect>
                                  </p:childTnLst>
                                </p:cTn>
                              </p:par>
                            </p:childTnLst>
                          </p:cTn>
                        </p:par>
                        <p:par>
                          <p:cTn id="68" fill="hold">
                            <p:stCondLst>
                              <p:cond delay="5000"/>
                            </p:stCondLst>
                            <p:childTnLst>
                              <p:par>
                                <p:cTn id="69" presetID="53" presetClass="entr" presetSubtype="16" fill="hold" grpId="0" nodeType="afterEffect">
                                  <p:stCondLst>
                                    <p:cond delay="0"/>
                                  </p:stCondLst>
                                  <p:childTnLst>
                                    <p:set>
                                      <p:cBhvr>
                                        <p:cTn id="70" dur="1" fill="hold">
                                          <p:stCondLst>
                                            <p:cond delay="0"/>
                                          </p:stCondLst>
                                        </p:cTn>
                                        <p:tgtEl>
                                          <p:spTgt spid="113"/>
                                        </p:tgtEl>
                                        <p:attrNameLst>
                                          <p:attrName>style.visibility</p:attrName>
                                        </p:attrNameLst>
                                      </p:cBhvr>
                                      <p:to>
                                        <p:strVal val="visible"/>
                                      </p:to>
                                    </p:set>
                                    <p:anim calcmode="lin" valueType="num">
                                      <p:cBhvr>
                                        <p:cTn id="71" dur="500" fill="hold"/>
                                        <p:tgtEl>
                                          <p:spTgt spid="113"/>
                                        </p:tgtEl>
                                        <p:attrNameLst>
                                          <p:attrName>ppt_w</p:attrName>
                                        </p:attrNameLst>
                                      </p:cBhvr>
                                      <p:tavLst>
                                        <p:tav tm="0">
                                          <p:val>
                                            <p:fltVal val="0"/>
                                          </p:val>
                                        </p:tav>
                                        <p:tav tm="100000">
                                          <p:val>
                                            <p:strVal val="#ppt_w"/>
                                          </p:val>
                                        </p:tav>
                                      </p:tavLst>
                                    </p:anim>
                                    <p:anim calcmode="lin" valueType="num">
                                      <p:cBhvr>
                                        <p:cTn id="72" dur="500" fill="hold"/>
                                        <p:tgtEl>
                                          <p:spTgt spid="113"/>
                                        </p:tgtEl>
                                        <p:attrNameLst>
                                          <p:attrName>ppt_h</p:attrName>
                                        </p:attrNameLst>
                                      </p:cBhvr>
                                      <p:tavLst>
                                        <p:tav tm="0">
                                          <p:val>
                                            <p:fltVal val="0"/>
                                          </p:val>
                                        </p:tav>
                                        <p:tav tm="100000">
                                          <p:val>
                                            <p:strVal val="#ppt_h"/>
                                          </p:val>
                                        </p:tav>
                                      </p:tavLst>
                                    </p:anim>
                                    <p:animEffect transition="in" filter="fade">
                                      <p:cBhvr>
                                        <p:cTn id="73" dur="500"/>
                                        <p:tgtEl>
                                          <p:spTgt spid="113"/>
                                        </p:tgtEl>
                                      </p:cBhvr>
                                    </p:animEffect>
                                  </p:childTnLst>
                                </p:cTn>
                              </p:par>
                              <p:par>
                                <p:cTn id="74" presetID="53" presetClass="entr" presetSubtype="16" fill="hold" nodeType="withEffect">
                                  <p:stCondLst>
                                    <p:cond delay="0"/>
                                  </p:stCondLst>
                                  <p:childTnLst>
                                    <p:set>
                                      <p:cBhvr>
                                        <p:cTn id="75" dur="1" fill="hold">
                                          <p:stCondLst>
                                            <p:cond delay="0"/>
                                          </p:stCondLst>
                                        </p:cTn>
                                        <p:tgtEl>
                                          <p:spTgt spid="123"/>
                                        </p:tgtEl>
                                        <p:attrNameLst>
                                          <p:attrName>style.visibility</p:attrName>
                                        </p:attrNameLst>
                                      </p:cBhvr>
                                      <p:to>
                                        <p:strVal val="visible"/>
                                      </p:to>
                                    </p:set>
                                    <p:anim calcmode="lin" valueType="num">
                                      <p:cBhvr>
                                        <p:cTn id="76" dur="500" fill="hold"/>
                                        <p:tgtEl>
                                          <p:spTgt spid="123"/>
                                        </p:tgtEl>
                                        <p:attrNameLst>
                                          <p:attrName>ppt_w</p:attrName>
                                        </p:attrNameLst>
                                      </p:cBhvr>
                                      <p:tavLst>
                                        <p:tav tm="0">
                                          <p:val>
                                            <p:fltVal val="0"/>
                                          </p:val>
                                        </p:tav>
                                        <p:tav tm="100000">
                                          <p:val>
                                            <p:strVal val="#ppt_w"/>
                                          </p:val>
                                        </p:tav>
                                      </p:tavLst>
                                    </p:anim>
                                    <p:anim calcmode="lin" valueType="num">
                                      <p:cBhvr>
                                        <p:cTn id="77" dur="500" fill="hold"/>
                                        <p:tgtEl>
                                          <p:spTgt spid="123"/>
                                        </p:tgtEl>
                                        <p:attrNameLst>
                                          <p:attrName>ppt_h</p:attrName>
                                        </p:attrNameLst>
                                      </p:cBhvr>
                                      <p:tavLst>
                                        <p:tav tm="0">
                                          <p:val>
                                            <p:fltVal val="0"/>
                                          </p:val>
                                        </p:tav>
                                        <p:tav tm="100000">
                                          <p:val>
                                            <p:strVal val="#ppt_h"/>
                                          </p:val>
                                        </p:tav>
                                      </p:tavLst>
                                    </p:anim>
                                    <p:animEffect transition="in" filter="fade">
                                      <p:cBhvr>
                                        <p:cTn id="78" dur="500"/>
                                        <p:tgtEl>
                                          <p:spTgt spid="123"/>
                                        </p:tgtEl>
                                      </p:cBhvr>
                                    </p:animEffect>
                                  </p:childTnLst>
                                </p:cTn>
                              </p:par>
                            </p:childTnLst>
                          </p:cTn>
                        </p:par>
                        <p:par>
                          <p:cTn id="79" fill="hold">
                            <p:stCondLst>
                              <p:cond delay="5500"/>
                            </p:stCondLst>
                            <p:childTnLst>
                              <p:par>
                                <p:cTn id="80" presetID="2" presetClass="entr" presetSubtype="2" fill="hold" grpId="0" nodeType="afterEffect">
                                  <p:stCondLst>
                                    <p:cond delay="0"/>
                                  </p:stCondLst>
                                  <p:childTnLst>
                                    <p:set>
                                      <p:cBhvr>
                                        <p:cTn id="81" dur="1" fill="hold">
                                          <p:stCondLst>
                                            <p:cond delay="0"/>
                                          </p:stCondLst>
                                        </p:cTn>
                                        <p:tgtEl>
                                          <p:spTgt spid="133"/>
                                        </p:tgtEl>
                                        <p:attrNameLst>
                                          <p:attrName>style.visibility</p:attrName>
                                        </p:attrNameLst>
                                      </p:cBhvr>
                                      <p:to>
                                        <p:strVal val="visible"/>
                                      </p:to>
                                    </p:set>
                                    <p:anim calcmode="lin" valueType="num">
                                      <p:cBhvr additive="base">
                                        <p:cTn id="82" dur="500" fill="hold"/>
                                        <p:tgtEl>
                                          <p:spTgt spid="133"/>
                                        </p:tgtEl>
                                        <p:attrNameLst>
                                          <p:attrName>ppt_x</p:attrName>
                                        </p:attrNameLst>
                                      </p:cBhvr>
                                      <p:tavLst>
                                        <p:tav tm="0">
                                          <p:val>
                                            <p:strVal val="1+#ppt_w/2"/>
                                          </p:val>
                                        </p:tav>
                                        <p:tav tm="100000">
                                          <p:val>
                                            <p:strVal val="#ppt_x"/>
                                          </p:val>
                                        </p:tav>
                                      </p:tavLst>
                                    </p:anim>
                                    <p:anim calcmode="lin" valueType="num">
                                      <p:cBhvr additive="base">
                                        <p:cTn id="83" dur="500" fill="hold"/>
                                        <p:tgtEl>
                                          <p:spTgt spid="133"/>
                                        </p:tgtEl>
                                        <p:attrNameLst>
                                          <p:attrName>ppt_y</p:attrName>
                                        </p:attrNameLst>
                                      </p:cBhvr>
                                      <p:tavLst>
                                        <p:tav tm="0">
                                          <p:val>
                                            <p:strVal val="#ppt_y"/>
                                          </p:val>
                                        </p:tav>
                                        <p:tav tm="100000">
                                          <p:val>
                                            <p:strVal val="#ppt_y"/>
                                          </p:val>
                                        </p:tav>
                                      </p:tavLst>
                                    </p:anim>
                                  </p:childTnLst>
                                </p:cTn>
                              </p:par>
                            </p:childTnLst>
                          </p:cTn>
                        </p:par>
                        <p:par>
                          <p:cTn id="84" fill="hold">
                            <p:stCondLst>
                              <p:cond delay="6000"/>
                            </p:stCondLst>
                            <p:childTnLst>
                              <p:par>
                                <p:cTn id="85" presetID="18" presetClass="entr" presetSubtype="6" fill="hold" nodeType="afterEffect">
                                  <p:stCondLst>
                                    <p:cond delay="0"/>
                                  </p:stCondLst>
                                  <p:childTnLst>
                                    <p:set>
                                      <p:cBhvr>
                                        <p:cTn id="86" dur="1" fill="hold">
                                          <p:stCondLst>
                                            <p:cond delay="0"/>
                                          </p:stCondLst>
                                        </p:cTn>
                                        <p:tgtEl>
                                          <p:spTgt spid="106"/>
                                        </p:tgtEl>
                                        <p:attrNameLst>
                                          <p:attrName>style.visibility</p:attrName>
                                        </p:attrNameLst>
                                      </p:cBhvr>
                                      <p:to>
                                        <p:strVal val="visible"/>
                                      </p:to>
                                    </p:set>
                                    <p:animEffect transition="in" filter="strips(downRight)">
                                      <p:cBhvr>
                                        <p:cTn id="87" dur="500"/>
                                        <p:tgtEl>
                                          <p:spTgt spid="106"/>
                                        </p:tgtEl>
                                      </p:cBhvr>
                                    </p:animEffect>
                                  </p:childTnLst>
                                </p:cTn>
                              </p:par>
                            </p:childTnLst>
                          </p:cTn>
                        </p:par>
                        <p:par>
                          <p:cTn id="88" fill="hold">
                            <p:stCondLst>
                              <p:cond delay="6500"/>
                            </p:stCondLst>
                            <p:childTnLst>
                              <p:par>
                                <p:cTn id="89" presetID="53" presetClass="entr" presetSubtype="16" fill="hold" grpId="0" nodeType="afterEffect">
                                  <p:stCondLst>
                                    <p:cond delay="0"/>
                                  </p:stCondLst>
                                  <p:childTnLst>
                                    <p:set>
                                      <p:cBhvr>
                                        <p:cTn id="90" dur="1" fill="hold">
                                          <p:stCondLst>
                                            <p:cond delay="0"/>
                                          </p:stCondLst>
                                        </p:cTn>
                                        <p:tgtEl>
                                          <p:spTgt spid="114"/>
                                        </p:tgtEl>
                                        <p:attrNameLst>
                                          <p:attrName>style.visibility</p:attrName>
                                        </p:attrNameLst>
                                      </p:cBhvr>
                                      <p:to>
                                        <p:strVal val="visible"/>
                                      </p:to>
                                    </p:set>
                                    <p:anim calcmode="lin" valueType="num">
                                      <p:cBhvr>
                                        <p:cTn id="91" dur="500" fill="hold"/>
                                        <p:tgtEl>
                                          <p:spTgt spid="114"/>
                                        </p:tgtEl>
                                        <p:attrNameLst>
                                          <p:attrName>ppt_w</p:attrName>
                                        </p:attrNameLst>
                                      </p:cBhvr>
                                      <p:tavLst>
                                        <p:tav tm="0">
                                          <p:val>
                                            <p:fltVal val="0"/>
                                          </p:val>
                                        </p:tav>
                                        <p:tav tm="100000">
                                          <p:val>
                                            <p:strVal val="#ppt_w"/>
                                          </p:val>
                                        </p:tav>
                                      </p:tavLst>
                                    </p:anim>
                                    <p:anim calcmode="lin" valueType="num">
                                      <p:cBhvr>
                                        <p:cTn id="92" dur="500" fill="hold"/>
                                        <p:tgtEl>
                                          <p:spTgt spid="114"/>
                                        </p:tgtEl>
                                        <p:attrNameLst>
                                          <p:attrName>ppt_h</p:attrName>
                                        </p:attrNameLst>
                                      </p:cBhvr>
                                      <p:tavLst>
                                        <p:tav tm="0">
                                          <p:val>
                                            <p:fltVal val="0"/>
                                          </p:val>
                                        </p:tav>
                                        <p:tav tm="100000">
                                          <p:val>
                                            <p:strVal val="#ppt_h"/>
                                          </p:val>
                                        </p:tav>
                                      </p:tavLst>
                                    </p:anim>
                                    <p:animEffect transition="in" filter="fade">
                                      <p:cBhvr>
                                        <p:cTn id="93" dur="500"/>
                                        <p:tgtEl>
                                          <p:spTgt spid="114"/>
                                        </p:tgtEl>
                                      </p:cBhvr>
                                    </p:animEffect>
                                  </p:childTnLst>
                                </p:cTn>
                              </p:par>
                              <p:par>
                                <p:cTn id="94" presetID="53" presetClass="entr" presetSubtype="16" fill="hold" nodeType="withEffect">
                                  <p:stCondLst>
                                    <p:cond delay="0"/>
                                  </p:stCondLst>
                                  <p:childTnLst>
                                    <p:set>
                                      <p:cBhvr>
                                        <p:cTn id="95" dur="1" fill="hold">
                                          <p:stCondLst>
                                            <p:cond delay="0"/>
                                          </p:stCondLst>
                                        </p:cTn>
                                        <p:tgtEl>
                                          <p:spTgt spid="128"/>
                                        </p:tgtEl>
                                        <p:attrNameLst>
                                          <p:attrName>style.visibility</p:attrName>
                                        </p:attrNameLst>
                                      </p:cBhvr>
                                      <p:to>
                                        <p:strVal val="visible"/>
                                      </p:to>
                                    </p:set>
                                    <p:anim calcmode="lin" valueType="num">
                                      <p:cBhvr>
                                        <p:cTn id="96" dur="500" fill="hold"/>
                                        <p:tgtEl>
                                          <p:spTgt spid="128"/>
                                        </p:tgtEl>
                                        <p:attrNameLst>
                                          <p:attrName>ppt_w</p:attrName>
                                        </p:attrNameLst>
                                      </p:cBhvr>
                                      <p:tavLst>
                                        <p:tav tm="0">
                                          <p:val>
                                            <p:fltVal val="0"/>
                                          </p:val>
                                        </p:tav>
                                        <p:tav tm="100000">
                                          <p:val>
                                            <p:strVal val="#ppt_w"/>
                                          </p:val>
                                        </p:tav>
                                      </p:tavLst>
                                    </p:anim>
                                    <p:anim calcmode="lin" valueType="num">
                                      <p:cBhvr>
                                        <p:cTn id="97" dur="500" fill="hold"/>
                                        <p:tgtEl>
                                          <p:spTgt spid="128"/>
                                        </p:tgtEl>
                                        <p:attrNameLst>
                                          <p:attrName>ppt_h</p:attrName>
                                        </p:attrNameLst>
                                      </p:cBhvr>
                                      <p:tavLst>
                                        <p:tav tm="0">
                                          <p:val>
                                            <p:fltVal val="0"/>
                                          </p:val>
                                        </p:tav>
                                        <p:tav tm="100000">
                                          <p:val>
                                            <p:strVal val="#ppt_h"/>
                                          </p:val>
                                        </p:tav>
                                      </p:tavLst>
                                    </p:anim>
                                    <p:animEffect transition="in" filter="fade">
                                      <p:cBhvr>
                                        <p:cTn id="98" dur="500"/>
                                        <p:tgtEl>
                                          <p:spTgt spid="128"/>
                                        </p:tgtEl>
                                      </p:cBhvr>
                                    </p:animEffect>
                                  </p:childTnLst>
                                </p:cTn>
                              </p:par>
                            </p:childTnLst>
                          </p:cTn>
                        </p:par>
                        <p:par>
                          <p:cTn id="99" fill="hold">
                            <p:stCondLst>
                              <p:cond delay="7000"/>
                            </p:stCondLst>
                            <p:childTnLst>
                              <p:par>
                                <p:cTn id="100" presetID="2" presetClass="entr" presetSubtype="2" fill="hold" grpId="0" nodeType="afterEffect">
                                  <p:stCondLst>
                                    <p:cond delay="0"/>
                                  </p:stCondLst>
                                  <p:childTnLst>
                                    <p:set>
                                      <p:cBhvr>
                                        <p:cTn id="101" dur="1" fill="hold">
                                          <p:stCondLst>
                                            <p:cond delay="0"/>
                                          </p:stCondLst>
                                        </p:cTn>
                                        <p:tgtEl>
                                          <p:spTgt spid="131"/>
                                        </p:tgtEl>
                                        <p:attrNameLst>
                                          <p:attrName>style.visibility</p:attrName>
                                        </p:attrNameLst>
                                      </p:cBhvr>
                                      <p:to>
                                        <p:strVal val="visible"/>
                                      </p:to>
                                    </p:set>
                                    <p:anim calcmode="lin" valueType="num">
                                      <p:cBhvr additive="base">
                                        <p:cTn id="102" dur="500" fill="hold"/>
                                        <p:tgtEl>
                                          <p:spTgt spid="131"/>
                                        </p:tgtEl>
                                        <p:attrNameLst>
                                          <p:attrName>ppt_x</p:attrName>
                                        </p:attrNameLst>
                                      </p:cBhvr>
                                      <p:tavLst>
                                        <p:tav tm="0">
                                          <p:val>
                                            <p:strVal val="1+#ppt_w/2"/>
                                          </p:val>
                                        </p:tav>
                                        <p:tav tm="100000">
                                          <p:val>
                                            <p:strVal val="#ppt_x"/>
                                          </p:val>
                                        </p:tav>
                                      </p:tavLst>
                                    </p:anim>
                                    <p:anim calcmode="lin" valueType="num">
                                      <p:cBhvr additive="base">
                                        <p:cTn id="103" dur="500" fill="hold"/>
                                        <p:tgtEl>
                                          <p:spTgt spid="1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P spid="111" grpId="0" animBg="1"/>
      <p:bldP spid="112" grpId="0" animBg="1"/>
      <p:bldP spid="113" grpId="0" animBg="1"/>
      <p:bldP spid="114" grpId="0" animBg="1"/>
      <p:bldP spid="122" grpId="0" animBg="1"/>
      <p:bldP spid="131" grpId="0"/>
      <p:bldP spid="132" grpId="0"/>
      <p:bldP spid="133" grpId="0"/>
      <p:bldP spid="134" grpId="0"/>
      <p:bldP spid="13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263E3-79B8-4394-B015-F0CE69FDC424}"/>
              </a:ext>
            </a:extLst>
          </p:cNvPr>
          <p:cNvSpPr>
            <a:spLocks noGrp="1"/>
          </p:cNvSpPr>
          <p:nvPr>
            <p:ph type="title"/>
          </p:nvPr>
        </p:nvSpPr>
        <p:spPr/>
        <p:txBody>
          <a:bodyPr/>
          <a:lstStyle/>
          <a:p>
            <a:r>
              <a:rPr lang="en-US" dirty="0"/>
              <a:t>TITLE HERE</a:t>
            </a:r>
          </a:p>
        </p:txBody>
      </p:sp>
      <p:grpSp>
        <p:nvGrpSpPr>
          <p:cNvPr id="3" name="Graphic 2598">
            <a:extLst>
              <a:ext uri="{FF2B5EF4-FFF2-40B4-BE49-F238E27FC236}">
                <a16:creationId xmlns:a16="http://schemas.microsoft.com/office/drawing/2014/main" id="{0CB489C0-E3EE-42D3-9E1F-30C4F91A6C50}"/>
              </a:ext>
            </a:extLst>
          </p:cNvPr>
          <p:cNvGrpSpPr/>
          <p:nvPr/>
        </p:nvGrpSpPr>
        <p:grpSpPr>
          <a:xfrm>
            <a:off x="2060222" y="5130602"/>
            <a:ext cx="19908167" cy="2481550"/>
            <a:chOff x="1933574" y="5214937"/>
            <a:chExt cx="19905863" cy="2481263"/>
          </a:xfrm>
        </p:grpSpPr>
        <p:grpSp>
          <p:nvGrpSpPr>
            <p:cNvPr id="4" name="Graphic 2598">
              <a:extLst>
                <a:ext uri="{FF2B5EF4-FFF2-40B4-BE49-F238E27FC236}">
                  <a16:creationId xmlns:a16="http://schemas.microsoft.com/office/drawing/2014/main" id="{7D2FFB3A-11E2-4512-96F3-3DB50F66506A}"/>
                </a:ext>
              </a:extLst>
            </p:cNvPr>
            <p:cNvGrpSpPr/>
            <p:nvPr/>
          </p:nvGrpSpPr>
          <p:grpSpPr>
            <a:xfrm>
              <a:off x="1934967" y="5214937"/>
              <a:ext cx="6332796" cy="2492414"/>
              <a:chOff x="1934967" y="5214937"/>
              <a:chExt cx="6332796" cy="2492414"/>
            </a:xfrm>
            <a:solidFill>
              <a:srgbClr val="05BCC1"/>
            </a:solidFill>
          </p:grpSpPr>
          <p:sp>
            <p:nvSpPr>
              <p:cNvPr id="37" name="Freeform: Shape 36">
                <a:extLst>
                  <a:ext uri="{FF2B5EF4-FFF2-40B4-BE49-F238E27FC236}">
                    <a16:creationId xmlns:a16="http://schemas.microsoft.com/office/drawing/2014/main" id="{3E561C43-6EFE-4310-83CB-2B4DAB693EB7}"/>
                  </a:ext>
                </a:extLst>
              </p:cNvPr>
              <p:cNvSpPr/>
              <p:nvPr/>
            </p:nvSpPr>
            <p:spPr>
              <a:xfrm>
                <a:off x="1934967" y="5214937"/>
                <a:ext cx="6332796" cy="2492414"/>
              </a:xfrm>
              <a:custGeom>
                <a:avLst/>
                <a:gdLst>
                  <a:gd name="connsiteX0" fmla="*/ 6332797 w 6332796"/>
                  <a:gd name="connsiteY0" fmla="*/ 1109599 h 2492414"/>
                  <a:gd name="connsiteX1" fmla="*/ 6257523 w 6332796"/>
                  <a:gd name="connsiteY1" fmla="*/ 828017 h 2492414"/>
                  <a:gd name="connsiteX2" fmla="*/ 6165521 w 6332796"/>
                  <a:gd name="connsiteY2" fmla="*/ 920019 h 2492414"/>
                  <a:gd name="connsiteX3" fmla="*/ 5610722 w 6332796"/>
                  <a:gd name="connsiteY3" fmla="*/ 365220 h 2492414"/>
                  <a:gd name="connsiteX4" fmla="*/ 4726946 w 6332796"/>
                  <a:gd name="connsiteY4" fmla="*/ 0 h 2492414"/>
                  <a:gd name="connsiteX5" fmla="*/ 3845958 w 6332796"/>
                  <a:gd name="connsiteY5" fmla="*/ 365220 h 2492414"/>
                  <a:gd name="connsiteX6" fmla="*/ 2103498 w 6332796"/>
                  <a:gd name="connsiteY6" fmla="*/ 2107680 h 2492414"/>
                  <a:gd name="connsiteX7" fmla="*/ 383341 w 6332796"/>
                  <a:gd name="connsiteY7" fmla="*/ 2107680 h 2492414"/>
                  <a:gd name="connsiteX8" fmla="*/ 383341 w 6332796"/>
                  <a:gd name="connsiteY8" fmla="*/ 387523 h 2492414"/>
                  <a:gd name="connsiteX9" fmla="*/ 1244814 w 6332796"/>
                  <a:gd name="connsiteY9" fmla="*/ 27879 h 2492414"/>
                  <a:gd name="connsiteX10" fmla="*/ 2106286 w 6332796"/>
                  <a:gd name="connsiteY10" fmla="*/ 384735 h 2492414"/>
                  <a:gd name="connsiteX11" fmla="*/ 2666661 w 6332796"/>
                  <a:gd name="connsiteY11" fmla="*/ 945110 h 2492414"/>
                  <a:gd name="connsiteX12" fmla="*/ 2675025 w 6332796"/>
                  <a:gd name="connsiteY12" fmla="*/ 1109599 h 2492414"/>
                  <a:gd name="connsiteX13" fmla="*/ 2850665 w 6332796"/>
                  <a:gd name="connsiteY13" fmla="*/ 1109599 h 2492414"/>
                  <a:gd name="connsiteX14" fmla="*/ 2850665 w 6332796"/>
                  <a:gd name="connsiteY14" fmla="*/ 933959 h 2492414"/>
                  <a:gd name="connsiteX15" fmla="*/ 2686176 w 6332796"/>
                  <a:gd name="connsiteY15" fmla="*/ 925595 h 2492414"/>
                  <a:gd name="connsiteX16" fmla="*/ 2125801 w 6332796"/>
                  <a:gd name="connsiteY16" fmla="*/ 365220 h 2492414"/>
                  <a:gd name="connsiteX17" fmla="*/ 1244814 w 6332796"/>
                  <a:gd name="connsiteY17" fmla="*/ 0 h 2492414"/>
                  <a:gd name="connsiteX18" fmla="*/ 363826 w 6332796"/>
                  <a:gd name="connsiteY18" fmla="*/ 365220 h 2492414"/>
                  <a:gd name="connsiteX19" fmla="*/ 363826 w 6332796"/>
                  <a:gd name="connsiteY19" fmla="*/ 2127195 h 2492414"/>
                  <a:gd name="connsiteX20" fmla="*/ 1244814 w 6332796"/>
                  <a:gd name="connsiteY20" fmla="*/ 2492415 h 2492414"/>
                  <a:gd name="connsiteX21" fmla="*/ 2125801 w 6332796"/>
                  <a:gd name="connsiteY21" fmla="*/ 2127195 h 2492414"/>
                  <a:gd name="connsiteX22" fmla="*/ 3868261 w 6332796"/>
                  <a:gd name="connsiteY22" fmla="*/ 384735 h 2492414"/>
                  <a:gd name="connsiteX23" fmla="*/ 4726946 w 6332796"/>
                  <a:gd name="connsiteY23" fmla="*/ 27879 h 2492414"/>
                  <a:gd name="connsiteX24" fmla="*/ 5588418 w 6332796"/>
                  <a:gd name="connsiteY24" fmla="*/ 384735 h 2492414"/>
                  <a:gd name="connsiteX25" fmla="*/ 6143217 w 6332796"/>
                  <a:gd name="connsiteY25" fmla="*/ 939534 h 2492414"/>
                  <a:gd name="connsiteX26" fmla="*/ 6051215 w 6332796"/>
                  <a:gd name="connsiteY26" fmla="*/ 1031536 h 2492414"/>
                  <a:gd name="connsiteX27" fmla="*/ 6332797 w 6332796"/>
                  <a:gd name="connsiteY27" fmla="*/ 1109599 h 2492414"/>
                  <a:gd name="connsiteX28" fmla="*/ 2828361 w 6332796"/>
                  <a:gd name="connsiteY28" fmla="*/ 953474 h 2492414"/>
                  <a:gd name="connsiteX29" fmla="*/ 2822785 w 6332796"/>
                  <a:gd name="connsiteY29" fmla="*/ 947898 h 2492414"/>
                  <a:gd name="connsiteX30" fmla="*/ 2828361 w 6332796"/>
                  <a:gd name="connsiteY30" fmla="*/ 953474 h 2492414"/>
                  <a:gd name="connsiteX31" fmla="*/ 2828361 w 6332796"/>
                  <a:gd name="connsiteY31" fmla="*/ 953474 h 2492414"/>
                  <a:gd name="connsiteX32" fmla="*/ 2828361 w 6332796"/>
                  <a:gd name="connsiteY32" fmla="*/ 1087295 h 2492414"/>
                  <a:gd name="connsiteX33" fmla="*/ 2694540 w 6332796"/>
                  <a:gd name="connsiteY33" fmla="*/ 1087295 h 2492414"/>
                  <a:gd name="connsiteX34" fmla="*/ 2694540 w 6332796"/>
                  <a:gd name="connsiteY34" fmla="*/ 953474 h 2492414"/>
                  <a:gd name="connsiteX35" fmla="*/ 2828361 w 6332796"/>
                  <a:gd name="connsiteY35" fmla="*/ 953474 h 2492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32796" h="2492414">
                    <a:moveTo>
                      <a:pt x="6332797" y="1109599"/>
                    </a:moveTo>
                    <a:lnTo>
                      <a:pt x="6257523" y="828017"/>
                    </a:lnTo>
                    <a:lnTo>
                      <a:pt x="6165521" y="920019"/>
                    </a:lnTo>
                    <a:lnTo>
                      <a:pt x="5610722" y="365220"/>
                    </a:lnTo>
                    <a:cubicBezTo>
                      <a:pt x="5373747" y="128245"/>
                      <a:pt x="5061498" y="0"/>
                      <a:pt x="4726946" y="0"/>
                    </a:cubicBezTo>
                    <a:cubicBezTo>
                      <a:pt x="4395181" y="0"/>
                      <a:pt x="4080144" y="128245"/>
                      <a:pt x="3845958" y="365220"/>
                    </a:cubicBezTo>
                    <a:lnTo>
                      <a:pt x="2103498" y="2107680"/>
                    </a:lnTo>
                    <a:cubicBezTo>
                      <a:pt x="1629549" y="2581629"/>
                      <a:pt x="857290" y="2581629"/>
                      <a:pt x="383341" y="2107680"/>
                    </a:cubicBezTo>
                    <a:cubicBezTo>
                      <a:pt x="-90608" y="1633730"/>
                      <a:pt x="-90608" y="861472"/>
                      <a:pt x="383341" y="387523"/>
                    </a:cubicBezTo>
                    <a:cubicBezTo>
                      <a:pt x="614740" y="156124"/>
                      <a:pt x="918625" y="27879"/>
                      <a:pt x="1244814" y="27879"/>
                    </a:cubicBezTo>
                    <a:cubicBezTo>
                      <a:pt x="1571002" y="27879"/>
                      <a:pt x="1874887" y="153336"/>
                      <a:pt x="2106286" y="384735"/>
                    </a:cubicBezTo>
                    <a:lnTo>
                      <a:pt x="2666661" y="945110"/>
                    </a:lnTo>
                    <a:cubicBezTo>
                      <a:pt x="2627630" y="995293"/>
                      <a:pt x="2630418" y="1064992"/>
                      <a:pt x="2675025" y="1109599"/>
                    </a:cubicBezTo>
                    <a:cubicBezTo>
                      <a:pt x="2722420" y="1156993"/>
                      <a:pt x="2803270" y="1156993"/>
                      <a:pt x="2850665" y="1109599"/>
                    </a:cubicBezTo>
                    <a:cubicBezTo>
                      <a:pt x="2898060" y="1062204"/>
                      <a:pt x="2898060" y="981354"/>
                      <a:pt x="2850665" y="933959"/>
                    </a:cubicBezTo>
                    <a:cubicBezTo>
                      <a:pt x="2806058" y="889352"/>
                      <a:pt x="2733571" y="886564"/>
                      <a:pt x="2686176" y="925595"/>
                    </a:cubicBezTo>
                    <a:lnTo>
                      <a:pt x="2125801" y="365220"/>
                    </a:lnTo>
                    <a:cubicBezTo>
                      <a:pt x="1888827" y="128245"/>
                      <a:pt x="1576578" y="0"/>
                      <a:pt x="1244814" y="0"/>
                    </a:cubicBezTo>
                    <a:cubicBezTo>
                      <a:pt x="913049" y="0"/>
                      <a:pt x="598012" y="128245"/>
                      <a:pt x="363826" y="365220"/>
                    </a:cubicBezTo>
                    <a:cubicBezTo>
                      <a:pt x="-121275" y="850320"/>
                      <a:pt x="-121275" y="1642094"/>
                      <a:pt x="363826" y="2127195"/>
                    </a:cubicBezTo>
                    <a:cubicBezTo>
                      <a:pt x="606376" y="2369746"/>
                      <a:pt x="926989" y="2492415"/>
                      <a:pt x="1244814" y="2492415"/>
                    </a:cubicBezTo>
                    <a:cubicBezTo>
                      <a:pt x="1562638" y="2492415"/>
                      <a:pt x="1883251" y="2369746"/>
                      <a:pt x="2125801" y="2127195"/>
                    </a:cubicBezTo>
                    <a:lnTo>
                      <a:pt x="3868261" y="384735"/>
                    </a:lnTo>
                    <a:cubicBezTo>
                      <a:pt x="4096872" y="156124"/>
                      <a:pt x="4403545" y="27879"/>
                      <a:pt x="4726946" y="27879"/>
                    </a:cubicBezTo>
                    <a:cubicBezTo>
                      <a:pt x="5053134" y="27879"/>
                      <a:pt x="5357019" y="153336"/>
                      <a:pt x="5588418" y="384735"/>
                    </a:cubicBezTo>
                    <a:lnTo>
                      <a:pt x="6143217" y="939534"/>
                    </a:lnTo>
                    <a:lnTo>
                      <a:pt x="6051215" y="1031536"/>
                    </a:lnTo>
                    <a:lnTo>
                      <a:pt x="6332797" y="1109599"/>
                    </a:lnTo>
                    <a:close/>
                    <a:moveTo>
                      <a:pt x="2828361" y="953474"/>
                    </a:moveTo>
                    <a:cubicBezTo>
                      <a:pt x="2825573" y="950686"/>
                      <a:pt x="2822785" y="947898"/>
                      <a:pt x="2822785" y="947898"/>
                    </a:cubicBezTo>
                    <a:cubicBezTo>
                      <a:pt x="2822785" y="947898"/>
                      <a:pt x="2825573" y="950686"/>
                      <a:pt x="2828361" y="953474"/>
                    </a:cubicBezTo>
                    <a:cubicBezTo>
                      <a:pt x="2847877" y="972990"/>
                      <a:pt x="2836725" y="964626"/>
                      <a:pt x="2828361" y="953474"/>
                    </a:cubicBezTo>
                    <a:cubicBezTo>
                      <a:pt x="2864604" y="989717"/>
                      <a:pt x="2864604" y="1051052"/>
                      <a:pt x="2828361" y="1087295"/>
                    </a:cubicBezTo>
                    <a:cubicBezTo>
                      <a:pt x="2792118" y="1123538"/>
                      <a:pt x="2730783" y="1123538"/>
                      <a:pt x="2694540" y="1087295"/>
                    </a:cubicBezTo>
                    <a:cubicBezTo>
                      <a:pt x="2658297" y="1051052"/>
                      <a:pt x="2658297" y="989717"/>
                      <a:pt x="2694540" y="953474"/>
                    </a:cubicBezTo>
                    <a:cubicBezTo>
                      <a:pt x="2730783" y="917231"/>
                      <a:pt x="2792118" y="917231"/>
                      <a:pt x="2828361" y="953474"/>
                    </a:cubicBezTo>
                    <a:close/>
                  </a:path>
                </a:pathLst>
              </a:custGeom>
              <a:solidFill>
                <a:srgbClr val="05BCC1"/>
              </a:solidFill>
              <a:ln w="27868"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81F9C0D-C537-44F4-B3F2-B02AD2E7398C}"/>
                  </a:ext>
                </a:extLst>
              </p:cNvPr>
              <p:cNvSpPr/>
              <p:nvPr/>
            </p:nvSpPr>
            <p:spPr>
              <a:xfrm>
                <a:off x="4763329" y="6168411"/>
                <a:ext cx="27879" cy="27879"/>
              </a:xfrm>
              <a:custGeom>
                <a:avLst/>
                <a:gdLst>
                  <a:gd name="connsiteX0" fmla="*/ 0 w 27879"/>
                  <a:gd name="connsiteY0" fmla="*/ 0 h 27879"/>
                  <a:gd name="connsiteX1" fmla="*/ 0 w 27879"/>
                  <a:gd name="connsiteY1" fmla="*/ 0 h 27879"/>
                  <a:gd name="connsiteX2" fmla="*/ 0 w 27879"/>
                  <a:gd name="connsiteY2" fmla="*/ 0 h 27879"/>
                </a:gdLst>
                <a:ahLst/>
                <a:cxnLst>
                  <a:cxn ang="0">
                    <a:pos x="connsiteX0" y="connsiteY0"/>
                  </a:cxn>
                  <a:cxn ang="0">
                    <a:pos x="connsiteX1" y="connsiteY1"/>
                  </a:cxn>
                  <a:cxn ang="0">
                    <a:pos x="connsiteX2" y="connsiteY2"/>
                  </a:cxn>
                </a:cxnLst>
                <a:rect l="l" t="t" r="r" b="b"/>
                <a:pathLst>
                  <a:path w="27879" h="27879">
                    <a:moveTo>
                      <a:pt x="0" y="0"/>
                    </a:moveTo>
                    <a:lnTo>
                      <a:pt x="0" y="0"/>
                    </a:lnTo>
                    <a:lnTo>
                      <a:pt x="0" y="0"/>
                    </a:lnTo>
                    <a:close/>
                  </a:path>
                </a:pathLst>
              </a:custGeom>
              <a:solidFill>
                <a:srgbClr val="05BCC1"/>
              </a:solidFill>
              <a:ln w="27868" cap="flat">
                <a:noFill/>
                <a:prstDash val="solid"/>
                <a:miter/>
              </a:ln>
            </p:spPr>
            <p:txBody>
              <a:bodyPr rtlCol="0" anchor="ctr"/>
              <a:lstStyle/>
              <a:p>
                <a:endParaRPr lang="en-US"/>
              </a:p>
            </p:txBody>
          </p:sp>
        </p:grpSp>
        <p:sp>
          <p:nvSpPr>
            <p:cNvPr id="5" name="Freeform: Shape 4">
              <a:extLst>
                <a:ext uri="{FF2B5EF4-FFF2-40B4-BE49-F238E27FC236}">
                  <a16:creationId xmlns:a16="http://schemas.microsoft.com/office/drawing/2014/main" id="{9EAFF9C6-8D78-40FC-989C-5FC02A58F104}"/>
                </a:ext>
              </a:extLst>
            </p:cNvPr>
            <p:cNvSpPr/>
            <p:nvPr/>
          </p:nvSpPr>
          <p:spPr>
            <a:xfrm>
              <a:off x="5023304" y="5214937"/>
              <a:ext cx="6726592" cy="2492414"/>
            </a:xfrm>
            <a:custGeom>
              <a:avLst/>
              <a:gdLst>
                <a:gd name="connsiteX0" fmla="*/ 6726593 w 6726592"/>
                <a:gd name="connsiteY0" fmla="*/ 1109599 h 2492414"/>
                <a:gd name="connsiteX1" fmla="*/ 6651318 w 6726592"/>
                <a:gd name="connsiteY1" fmla="*/ 828017 h 2492414"/>
                <a:gd name="connsiteX2" fmla="*/ 6559317 w 6726592"/>
                <a:gd name="connsiteY2" fmla="*/ 920019 h 2492414"/>
                <a:gd name="connsiteX3" fmla="*/ 6004518 w 6726592"/>
                <a:gd name="connsiteY3" fmla="*/ 365220 h 2492414"/>
                <a:gd name="connsiteX4" fmla="*/ 5123530 w 6726592"/>
                <a:gd name="connsiteY4" fmla="*/ 0 h 2492414"/>
                <a:gd name="connsiteX5" fmla="*/ 4242542 w 6726592"/>
                <a:gd name="connsiteY5" fmla="*/ 365220 h 2492414"/>
                <a:gd name="connsiteX6" fmla="*/ 2500082 w 6726592"/>
                <a:gd name="connsiteY6" fmla="*/ 2107680 h 2492414"/>
                <a:gd name="connsiteX7" fmla="*/ 779925 w 6726592"/>
                <a:gd name="connsiteY7" fmla="*/ 2107680 h 2492414"/>
                <a:gd name="connsiteX8" fmla="*/ 219550 w 6726592"/>
                <a:gd name="connsiteY8" fmla="*/ 1547305 h 2492414"/>
                <a:gd name="connsiteX9" fmla="*/ 211186 w 6726592"/>
                <a:gd name="connsiteY9" fmla="*/ 1382816 h 2492414"/>
                <a:gd name="connsiteX10" fmla="*/ 35546 w 6726592"/>
                <a:gd name="connsiteY10" fmla="*/ 1382816 h 2492414"/>
                <a:gd name="connsiteX11" fmla="*/ 35546 w 6726592"/>
                <a:gd name="connsiteY11" fmla="*/ 1558456 h 2492414"/>
                <a:gd name="connsiteX12" fmla="*/ 200034 w 6726592"/>
                <a:gd name="connsiteY12" fmla="*/ 1566820 h 2492414"/>
                <a:gd name="connsiteX13" fmla="*/ 757622 w 6726592"/>
                <a:gd name="connsiteY13" fmla="*/ 2127195 h 2492414"/>
                <a:gd name="connsiteX14" fmla="*/ 1638610 w 6726592"/>
                <a:gd name="connsiteY14" fmla="*/ 2492415 h 2492414"/>
                <a:gd name="connsiteX15" fmla="*/ 2519597 w 6726592"/>
                <a:gd name="connsiteY15" fmla="*/ 2127195 h 2492414"/>
                <a:gd name="connsiteX16" fmla="*/ 4262058 w 6726592"/>
                <a:gd name="connsiteY16" fmla="*/ 384735 h 2492414"/>
                <a:gd name="connsiteX17" fmla="*/ 5123530 w 6726592"/>
                <a:gd name="connsiteY17" fmla="*/ 27879 h 2492414"/>
                <a:gd name="connsiteX18" fmla="*/ 5985002 w 6726592"/>
                <a:gd name="connsiteY18" fmla="*/ 384735 h 2492414"/>
                <a:gd name="connsiteX19" fmla="*/ 6539801 w 6726592"/>
                <a:gd name="connsiteY19" fmla="*/ 939534 h 2492414"/>
                <a:gd name="connsiteX20" fmla="*/ 6447799 w 6726592"/>
                <a:gd name="connsiteY20" fmla="*/ 1031536 h 2492414"/>
                <a:gd name="connsiteX21" fmla="*/ 6726593 w 6726592"/>
                <a:gd name="connsiteY21" fmla="*/ 1109599 h 2492414"/>
                <a:gd name="connsiteX22" fmla="*/ 55062 w 6726592"/>
                <a:gd name="connsiteY22" fmla="*/ 1538941 h 2492414"/>
                <a:gd name="connsiteX23" fmla="*/ 55062 w 6726592"/>
                <a:gd name="connsiteY23" fmla="*/ 1405120 h 2492414"/>
                <a:gd name="connsiteX24" fmla="*/ 188883 w 6726592"/>
                <a:gd name="connsiteY24" fmla="*/ 1405120 h 2492414"/>
                <a:gd name="connsiteX25" fmla="*/ 188883 w 6726592"/>
                <a:gd name="connsiteY25" fmla="*/ 1538941 h 2492414"/>
                <a:gd name="connsiteX26" fmla="*/ 55062 w 6726592"/>
                <a:gd name="connsiteY26" fmla="*/ 1538941 h 2492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6592" h="2492414">
                  <a:moveTo>
                    <a:pt x="6726593" y="1109599"/>
                  </a:moveTo>
                  <a:lnTo>
                    <a:pt x="6651318" y="828017"/>
                  </a:lnTo>
                  <a:lnTo>
                    <a:pt x="6559317" y="920019"/>
                  </a:lnTo>
                  <a:lnTo>
                    <a:pt x="6004518" y="365220"/>
                  </a:lnTo>
                  <a:cubicBezTo>
                    <a:pt x="5767543" y="128245"/>
                    <a:pt x="5455294" y="0"/>
                    <a:pt x="5123530" y="0"/>
                  </a:cubicBezTo>
                  <a:cubicBezTo>
                    <a:pt x="4791766" y="0"/>
                    <a:pt x="4476728" y="128245"/>
                    <a:pt x="4242542" y="365220"/>
                  </a:cubicBezTo>
                  <a:lnTo>
                    <a:pt x="2500082" y="2107680"/>
                  </a:lnTo>
                  <a:cubicBezTo>
                    <a:pt x="2026133" y="2581629"/>
                    <a:pt x="1253874" y="2581629"/>
                    <a:pt x="779925" y="2107680"/>
                  </a:cubicBezTo>
                  <a:lnTo>
                    <a:pt x="219550" y="1547305"/>
                  </a:lnTo>
                  <a:cubicBezTo>
                    <a:pt x="258581" y="1497122"/>
                    <a:pt x="255793" y="1427423"/>
                    <a:pt x="211186" y="1382816"/>
                  </a:cubicBezTo>
                  <a:cubicBezTo>
                    <a:pt x="163791" y="1335421"/>
                    <a:pt x="82941" y="1335421"/>
                    <a:pt x="35546" y="1382816"/>
                  </a:cubicBezTo>
                  <a:cubicBezTo>
                    <a:pt x="-11849" y="1430211"/>
                    <a:pt x="-11849" y="1511061"/>
                    <a:pt x="35546" y="1558456"/>
                  </a:cubicBezTo>
                  <a:cubicBezTo>
                    <a:pt x="80153" y="1603063"/>
                    <a:pt x="152640" y="1605851"/>
                    <a:pt x="200034" y="1566820"/>
                  </a:cubicBezTo>
                  <a:lnTo>
                    <a:pt x="757622" y="2127195"/>
                  </a:lnTo>
                  <a:cubicBezTo>
                    <a:pt x="1000172" y="2369746"/>
                    <a:pt x="1320785" y="2492415"/>
                    <a:pt x="1638610" y="2492415"/>
                  </a:cubicBezTo>
                  <a:cubicBezTo>
                    <a:pt x="1956434" y="2492415"/>
                    <a:pt x="2277047" y="2369746"/>
                    <a:pt x="2519597" y="2127195"/>
                  </a:cubicBezTo>
                  <a:lnTo>
                    <a:pt x="4262058" y="384735"/>
                  </a:lnTo>
                  <a:cubicBezTo>
                    <a:pt x="4490668" y="156124"/>
                    <a:pt x="4797341" y="27879"/>
                    <a:pt x="5123530" y="27879"/>
                  </a:cubicBezTo>
                  <a:cubicBezTo>
                    <a:pt x="5449718" y="27879"/>
                    <a:pt x="5753603" y="153336"/>
                    <a:pt x="5985002" y="384735"/>
                  </a:cubicBezTo>
                  <a:lnTo>
                    <a:pt x="6539801" y="939534"/>
                  </a:lnTo>
                  <a:lnTo>
                    <a:pt x="6447799" y="1031536"/>
                  </a:lnTo>
                  <a:lnTo>
                    <a:pt x="6726593" y="1109599"/>
                  </a:lnTo>
                  <a:close/>
                  <a:moveTo>
                    <a:pt x="55062" y="1538941"/>
                  </a:moveTo>
                  <a:cubicBezTo>
                    <a:pt x="18819" y="1502698"/>
                    <a:pt x="18819" y="1441363"/>
                    <a:pt x="55062" y="1405120"/>
                  </a:cubicBezTo>
                  <a:cubicBezTo>
                    <a:pt x="91305" y="1368877"/>
                    <a:pt x="152640" y="1368877"/>
                    <a:pt x="188883" y="1405120"/>
                  </a:cubicBezTo>
                  <a:cubicBezTo>
                    <a:pt x="225126" y="1441363"/>
                    <a:pt x="225126" y="1502698"/>
                    <a:pt x="188883" y="1538941"/>
                  </a:cubicBezTo>
                  <a:cubicBezTo>
                    <a:pt x="152640" y="1575184"/>
                    <a:pt x="91305" y="1575184"/>
                    <a:pt x="55062" y="1538941"/>
                  </a:cubicBezTo>
                  <a:close/>
                </a:path>
              </a:pathLst>
            </a:custGeom>
            <a:solidFill>
              <a:srgbClr val="A3CE37"/>
            </a:solidFill>
            <a:ln w="27868" cap="flat">
              <a:noFill/>
              <a:prstDash val="solid"/>
              <a:miter/>
            </a:ln>
          </p:spPr>
          <p:txBody>
            <a:bodyPr rtlCol="0" anchor="ctr"/>
            <a:lstStyle/>
            <a:p>
              <a:endParaRPr lang="en-US"/>
            </a:p>
          </p:txBody>
        </p:sp>
        <p:grpSp>
          <p:nvGrpSpPr>
            <p:cNvPr id="6" name="Graphic 2598">
              <a:extLst>
                <a:ext uri="{FF2B5EF4-FFF2-40B4-BE49-F238E27FC236}">
                  <a16:creationId xmlns:a16="http://schemas.microsoft.com/office/drawing/2014/main" id="{4ACC26C4-DF02-499E-9277-D91A83966C91}"/>
                </a:ext>
              </a:extLst>
            </p:cNvPr>
            <p:cNvGrpSpPr/>
            <p:nvPr/>
          </p:nvGrpSpPr>
          <p:grpSpPr>
            <a:xfrm>
              <a:off x="8505436" y="5214937"/>
              <a:ext cx="6729380" cy="2492414"/>
              <a:chOff x="8505436" y="5214937"/>
              <a:chExt cx="6729380" cy="2492414"/>
            </a:xfrm>
            <a:solidFill>
              <a:srgbClr val="59696E"/>
            </a:solidFill>
          </p:grpSpPr>
          <p:sp>
            <p:nvSpPr>
              <p:cNvPr id="35" name="Freeform: Shape 34">
                <a:extLst>
                  <a:ext uri="{FF2B5EF4-FFF2-40B4-BE49-F238E27FC236}">
                    <a16:creationId xmlns:a16="http://schemas.microsoft.com/office/drawing/2014/main" id="{F86847C4-5E59-4E29-8FA6-52E54BB5779C}"/>
                  </a:ext>
                </a:extLst>
              </p:cNvPr>
              <p:cNvSpPr/>
              <p:nvPr/>
            </p:nvSpPr>
            <p:spPr>
              <a:xfrm>
                <a:off x="8505436" y="5214937"/>
                <a:ext cx="6729380" cy="2492414"/>
              </a:xfrm>
              <a:custGeom>
                <a:avLst/>
                <a:gdLst>
                  <a:gd name="connsiteX0" fmla="*/ 6729381 w 6729380"/>
                  <a:gd name="connsiteY0" fmla="*/ 1109599 h 2492414"/>
                  <a:gd name="connsiteX1" fmla="*/ 6654106 w 6729380"/>
                  <a:gd name="connsiteY1" fmla="*/ 828017 h 2492414"/>
                  <a:gd name="connsiteX2" fmla="*/ 6559317 w 6729380"/>
                  <a:gd name="connsiteY2" fmla="*/ 920019 h 2492414"/>
                  <a:gd name="connsiteX3" fmla="*/ 6004518 w 6729380"/>
                  <a:gd name="connsiteY3" fmla="*/ 365220 h 2492414"/>
                  <a:gd name="connsiteX4" fmla="*/ 5123530 w 6729380"/>
                  <a:gd name="connsiteY4" fmla="*/ 0 h 2492414"/>
                  <a:gd name="connsiteX5" fmla="*/ 4242542 w 6729380"/>
                  <a:gd name="connsiteY5" fmla="*/ 365220 h 2492414"/>
                  <a:gd name="connsiteX6" fmla="*/ 2500081 w 6729380"/>
                  <a:gd name="connsiteY6" fmla="*/ 2107680 h 2492414"/>
                  <a:gd name="connsiteX7" fmla="*/ 779925 w 6729380"/>
                  <a:gd name="connsiteY7" fmla="*/ 2107680 h 2492414"/>
                  <a:gd name="connsiteX8" fmla="*/ 219550 w 6729380"/>
                  <a:gd name="connsiteY8" fmla="*/ 1547305 h 2492414"/>
                  <a:gd name="connsiteX9" fmla="*/ 211186 w 6729380"/>
                  <a:gd name="connsiteY9" fmla="*/ 1382816 h 2492414"/>
                  <a:gd name="connsiteX10" fmla="*/ 35546 w 6729380"/>
                  <a:gd name="connsiteY10" fmla="*/ 1382816 h 2492414"/>
                  <a:gd name="connsiteX11" fmla="*/ 35546 w 6729380"/>
                  <a:gd name="connsiteY11" fmla="*/ 1558456 h 2492414"/>
                  <a:gd name="connsiteX12" fmla="*/ 200034 w 6729380"/>
                  <a:gd name="connsiteY12" fmla="*/ 1566820 h 2492414"/>
                  <a:gd name="connsiteX13" fmla="*/ 760410 w 6729380"/>
                  <a:gd name="connsiteY13" fmla="*/ 2127195 h 2492414"/>
                  <a:gd name="connsiteX14" fmla="*/ 1641397 w 6729380"/>
                  <a:gd name="connsiteY14" fmla="*/ 2492415 h 2492414"/>
                  <a:gd name="connsiteX15" fmla="*/ 2522385 w 6729380"/>
                  <a:gd name="connsiteY15" fmla="*/ 2127195 h 2492414"/>
                  <a:gd name="connsiteX16" fmla="*/ 4264846 w 6729380"/>
                  <a:gd name="connsiteY16" fmla="*/ 384735 h 2492414"/>
                  <a:gd name="connsiteX17" fmla="*/ 5985002 w 6729380"/>
                  <a:gd name="connsiteY17" fmla="*/ 384735 h 2492414"/>
                  <a:gd name="connsiteX18" fmla="*/ 6539801 w 6729380"/>
                  <a:gd name="connsiteY18" fmla="*/ 939534 h 2492414"/>
                  <a:gd name="connsiteX19" fmla="*/ 6447799 w 6729380"/>
                  <a:gd name="connsiteY19" fmla="*/ 1031536 h 2492414"/>
                  <a:gd name="connsiteX20" fmla="*/ 6729381 w 6729380"/>
                  <a:gd name="connsiteY20" fmla="*/ 1109599 h 2492414"/>
                  <a:gd name="connsiteX21" fmla="*/ 46698 w 6729380"/>
                  <a:gd name="connsiteY21" fmla="*/ 1530577 h 2492414"/>
                  <a:gd name="connsiteX22" fmla="*/ 46698 w 6729380"/>
                  <a:gd name="connsiteY22" fmla="*/ 1530577 h 2492414"/>
                  <a:gd name="connsiteX23" fmla="*/ 46698 w 6729380"/>
                  <a:gd name="connsiteY23" fmla="*/ 1530577 h 2492414"/>
                  <a:gd name="connsiteX24" fmla="*/ 55062 w 6729380"/>
                  <a:gd name="connsiteY24" fmla="*/ 1538941 h 2492414"/>
                  <a:gd name="connsiteX25" fmla="*/ 60637 w 6729380"/>
                  <a:gd name="connsiteY25" fmla="*/ 1544517 h 2492414"/>
                  <a:gd name="connsiteX26" fmla="*/ 55062 w 6729380"/>
                  <a:gd name="connsiteY26" fmla="*/ 1538941 h 2492414"/>
                  <a:gd name="connsiteX27" fmla="*/ 52274 w 6729380"/>
                  <a:gd name="connsiteY27" fmla="*/ 1536153 h 2492414"/>
                  <a:gd name="connsiteX28" fmla="*/ 55062 w 6729380"/>
                  <a:gd name="connsiteY28" fmla="*/ 1538941 h 2492414"/>
                  <a:gd name="connsiteX29" fmla="*/ 55062 w 6729380"/>
                  <a:gd name="connsiteY29" fmla="*/ 1405120 h 2492414"/>
                  <a:gd name="connsiteX30" fmla="*/ 188883 w 6729380"/>
                  <a:gd name="connsiteY30" fmla="*/ 1405120 h 2492414"/>
                  <a:gd name="connsiteX31" fmla="*/ 188883 w 6729380"/>
                  <a:gd name="connsiteY31" fmla="*/ 1538941 h 2492414"/>
                  <a:gd name="connsiteX32" fmla="*/ 55062 w 6729380"/>
                  <a:gd name="connsiteY32" fmla="*/ 1538941 h 2492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729380" h="2492414">
                    <a:moveTo>
                      <a:pt x="6729381" y="1109599"/>
                    </a:moveTo>
                    <a:lnTo>
                      <a:pt x="6654106" y="828017"/>
                    </a:lnTo>
                    <a:lnTo>
                      <a:pt x="6559317" y="920019"/>
                    </a:lnTo>
                    <a:lnTo>
                      <a:pt x="6004518" y="365220"/>
                    </a:lnTo>
                    <a:cubicBezTo>
                      <a:pt x="5770331" y="128245"/>
                      <a:pt x="5455294" y="0"/>
                      <a:pt x="5123530" y="0"/>
                    </a:cubicBezTo>
                    <a:cubicBezTo>
                      <a:pt x="4791765" y="0"/>
                      <a:pt x="4476728" y="128245"/>
                      <a:pt x="4242542" y="365220"/>
                    </a:cubicBezTo>
                    <a:lnTo>
                      <a:pt x="2500081" y="2107680"/>
                    </a:lnTo>
                    <a:cubicBezTo>
                      <a:pt x="2026132" y="2581629"/>
                      <a:pt x="1253875" y="2581629"/>
                      <a:pt x="779925" y="2107680"/>
                    </a:cubicBezTo>
                    <a:lnTo>
                      <a:pt x="219550" y="1547305"/>
                    </a:lnTo>
                    <a:cubicBezTo>
                      <a:pt x="258581" y="1497122"/>
                      <a:pt x="255793" y="1427423"/>
                      <a:pt x="211186" y="1382816"/>
                    </a:cubicBezTo>
                    <a:cubicBezTo>
                      <a:pt x="163791" y="1335421"/>
                      <a:pt x="82941" y="1335421"/>
                      <a:pt x="35546" y="1382816"/>
                    </a:cubicBezTo>
                    <a:cubicBezTo>
                      <a:pt x="-11849" y="1430211"/>
                      <a:pt x="-11849" y="1511061"/>
                      <a:pt x="35546" y="1558456"/>
                    </a:cubicBezTo>
                    <a:cubicBezTo>
                      <a:pt x="80153" y="1603063"/>
                      <a:pt x="152639" y="1605851"/>
                      <a:pt x="200034" y="1566820"/>
                    </a:cubicBezTo>
                    <a:lnTo>
                      <a:pt x="760410" y="2127195"/>
                    </a:lnTo>
                    <a:cubicBezTo>
                      <a:pt x="1002960" y="2369746"/>
                      <a:pt x="1323573" y="2492415"/>
                      <a:pt x="1641397" y="2492415"/>
                    </a:cubicBezTo>
                    <a:cubicBezTo>
                      <a:pt x="1959222" y="2492415"/>
                      <a:pt x="2279835" y="2369746"/>
                      <a:pt x="2522385" y="2127195"/>
                    </a:cubicBezTo>
                    <a:lnTo>
                      <a:pt x="4264846" y="384735"/>
                    </a:lnTo>
                    <a:cubicBezTo>
                      <a:pt x="4738795" y="-89214"/>
                      <a:pt x="5511052" y="-89214"/>
                      <a:pt x="5985002" y="384735"/>
                    </a:cubicBezTo>
                    <a:lnTo>
                      <a:pt x="6539801" y="939534"/>
                    </a:lnTo>
                    <a:lnTo>
                      <a:pt x="6447799" y="1031536"/>
                    </a:lnTo>
                    <a:lnTo>
                      <a:pt x="6729381" y="1109599"/>
                    </a:lnTo>
                    <a:close/>
                    <a:moveTo>
                      <a:pt x="46698" y="1530577"/>
                    </a:moveTo>
                    <a:cubicBezTo>
                      <a:pt x="43910" y="1527789"/>
                      <a:pt x="43910" y="1527789"/>
                      <a:pt x="46698" y="1530577"/>
                    </a:cubicBezTo>
                    <a:lnTo>
                      <a:pt x="46698" y="1530577"/>
                    </a:lnTo>
                    <a:close/>
                    <a:moveTo>
                      <a:pt x="55062" y="1538941"/>
                    </a:moveTo>
                    <a:cubicBezTo>
                      <a:pt x="57850" y="1541729"/>
                      <a:pt x="60637" y="1544517"/>
                      <a:pt x="60637" y="1544517"/>
                    </a:cubicBezTo>
                    <a:cubicBezTo>
                      <a:pt x="60637" y="1544517"/>
                      <a:pt x="57850" y="1541729"/>
                      <a:pt x="55062" y="1538941"/>
                    </a:cubicBezTo>
                    <a:cubicBezTo>
                      <a:pt x="52274" y="1536153"/>
                      <a:pt x="52274" y="1536153"/>
                      <a:pt x="52274" y="1536153"/>
                    </a:cubicBezTo>
                    <a:cubicBezTo>
                      <a:pt x="55062" y="1536153"/>
                      <a:pt x="55062" y="1536153"/>
                      <a:pt x="55062" y="1538941"/>
                    </a:cubicBezTo>
                    <a:cubicBezTo>
                      <a:pt x="18818" y="1502698"/>
                      <a:pt x="18818" y="1441363"/>
                      <a:pt x="55062" y="1405120"/>
                    </a:cubicBezTo>
                    <a:cubicBezTo>
                      <a:pt x="91305" y="1368877"/>
                      <a:pt x="152639" y="1368877"/>
                      <a:pt x="188883" y="1405120"/>
                    </a:cubicBezTo>
                    <a:cubicBezTo>
                      <a:pt x="225126" y="1441363"/>
                      <a:pt x="225126" y="1502698"/>
                      <a:pt x="188883" y="1538941"/>
                    </a:cubicBezTo>
                    <a:cubicBezTo>
                      <a:pt x="152639" y="1575184"/>
                      <a:pt x="94093" y="1575184"/>
                      <a:pt x="55062" y="1538941"/>
                    </a:cubicBezTo>
                    <a:close/>
                  </a:path>
                </a:pathLst>
              </a:custGeom>
              <a:solidFill>
                <a:srgbClr val="59696E"/>
              </a:solidFill>
              <a:ln w="27868"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E3079437-5FCD-4E84-B857-FBFDABC20DF1}"/>
                  </a:ext>
                </a:extLst>
              </p:cNvPr>
              <p:cNvSpPr/>
              <p:nvPr/>
            </p:nvSpPr>
            <p:spPr>
              <a:xfrm>
                <a:off x="8560497" y="6753877"/>
                <a:ext cx="27879" cy="27879"/>
              </a:xfrm>
              <a:custGeom>
                <a:avLst/>
                <a:gdLst>
                  <a:gd name="connsiteX0" fmla="*/ 0 w 27879"/>
                  <a:gd name="connsiteY0" fmla="*/ 0 h 27879"/>
                  <a:gd name="connsiteX1" fmla="*/ 0 w 27879"/>
                  <a:gd name="connsiteY1" fmla="*/ 0 h 27879"/>
                  <a:gd name="connsiteX2" fmla="*/ 0 w 27879"/>
                  <a:gd name="connsiteY2" fmla="*/ 0 h 27879"/>
                </a:gdLst>
                <a:ahLst/>
                <a:cxnLst>
                  <a:cxn ang="0">
                    <a:pos x="connsiteX0" y="connsiteY0"/>
                  </a:cxn>
                  <a:cxn ang="0">
                    <a:pos x="connsiteX1" y="connsiteY1"/>
                  </a:cxn>
                  <a:cxn ang="0">
                    <a:pos x="connsiteX2" y="connsiteY2"/>
                  </a:cxn>
                </a:cxnLst>
                <a:rect l="l" t="t" r="r" b="b"/>
                <a:pathLst>
                  <a:path w="27879" h="27879">
                    <a:moveTo>
                      <a:pt x="0" y="0"/>
                    </a:moveTo>
                    <a:lnTo>
                      <a:pt x="0" y="0"/>
                    </a:lnTo>
                    <a:lnTo>
                      <a:pt x="0" y="0"/>
                    </a:lnTo>
                    <a:close/>
                  </a:path>
                </a:pathLst>
              </a:custGeom>
              <a:solidFill>
                <a:srgbClr val="59696E"/>
              </a:solidFill>
              <a:ln w="27868" cap="flat">
                <a:noFill/>
                <a:prstDash val="solid"/>
                <a:miter/>
              </a:ln>
            </p:spPr>
            <p:txBody>
              <a:bodyPr rtlCol="0" anchor="ctr"/>
              <a:lstStyle/>
              <a:p>
                <a:endParaRPr lang="en-US"/>
              </a:p>
            </p:txBody>
          </p:sp>
        </p:grpSp>
        <p:sp>
          <p:nvSpPr>
            <p:cNvPr id="7" name="Freeform: Shape 6">
              <a:extLst>
                <a:ext uri="{FF2B5EF4-FFF2-40B4-BE49-F238E27FC236}">
                  <a16:creationId xmlns:a16="http://schemas.microsoft.com/office/drawing/2014/main" id="{7CA39535-A18B-4F73-845F-BDC85776D459}"/>
                </a:ext>
              </a:extLst>
            </p:cNvPr>
            <p:cNvSpPr/>
            <p:nvPr/>
          </p:nvSpPr>
          <p:spPr>
            <a:xfrm>
              <a:off x="11987568" y="5214937"/>
              <a:ext cx="6729380" cy="2492414"/>
            </a:xfrm>
            <a:custGeom>
              <a:avLst/>
              <a:gdLst>
                <a:gd name="connsiteX0" fmla="*/ 6729381 w 6729380"/>
                <a:gd name="connsiteY0" fmla="*/ 1109599 h 2492414"/>
                <a:gd name="connsiteX1" fmla="*/ 6654106 w 6729380"/>
                <a:gd name="connsiteY1" fmla="*/ 828017 h 2492414"/>
                <a:gd name="connsiteX2" fmla="*/ 6562104 w 6729380"/>
                <a:gd name="connsiteY2" fmla="*/ 920019 h 2492414"/>
                <a:gd name="connsiteX3" fmla="*/ 6004517 w 6729380"/>
                <a:gd name="connsiteY3" fmla="*/ 365220 h 2492414"/>
                <a:gd name="connsiteX4" fmla="*/ 5123530 w 6729380"/>
                <a:gd name="connsiteY4" fmla="*/ 0 h 2492414"/>
                <a:gd name="connsiteX5" fmla="*/ 4242541 w 6729380"/>
                <a:gd name="connsiteY5" fmla="*/ 365220 h 2492414"/>
                <a:gd name="connsiteX6" fmla="*/ 2500081 w 6729380"/>
                <a:gd name="connsiteY6" fmla="*/ 2107680 h 2492414"/>
                <a:gd name="connsiteX7" fmla="*/ 779925 w 6729380"/>
                <a:gd name="connsiteY7" fmla="*/ 2107680 h 2492414"/>
                <a:gd name="connsiteX8" fmla="*/ 219550 w 6729380"/>
                <a:gd name="connsiteY8" fmla="*/ 1547305 h 2492414"/>
                <a:gd name="connsiteX9" fmla="*/ 211186 w 6729380"/>
                <a:gd name="connsiteY9" fmla="*/ 1382816 h 2492414"/>
                <a:gd name="connsiteX10" fmla="*/ 35546 w 6729380"/>
                <a:gd name="connsiteY10" fmla="*/ 1382816 h 2492414"/>
                <a:gd name="connsiteX11" fmla="*/ 35546 w 6729380"/>
                <a:gd name="connsiteY11" fmla="*/ 1558456 h 2492414"/>
                <a:gd name="connsiteX12" fmla="*/ 200034 w 6729380"/>
                <a:gd name="connsiteY12" fmla="*/ 1566820 h 2492414"/>
                <a:gd name="connsiteX13" fmla="*/ 760409 w 6729380"/>
                <a:gd name="connsiteY13" fmla="*/ 2127195 h 2492414"/>
                <a:gd name="connsiteX14" fmla="*/ 1641397 w 6729380"/>
                <a:gd name="connsiteY14" fmla="*/ 2492415 h 2492414"/>
                <a:gd name="connsiteX15" fmla="*/ 2522385 w 6729380"/>
                <a:gd name="connsiteY15" fmla="*/ 2127195 h 2492414"/>
                <a:gd name="connsiteX16" fmla="*/ 4264844 w 6729380"/>
                <a:gd name="connsiteY16" fmla="*/ 384735 h 2492414"/>
                <a:gd name="connsiteX17" fmla="*/ 5123530 w 6729380"/>
                <a:gd name="connsiteY17" fmla="*/ 27879 h 2492414"/>
                <a:gd name="connsiteX18" fmla="*/ 5985001 w 6729380"/>
                <a:gd name="connsiteY18" fmla="*/ 384735 h 2492414"/>
                <a:gd name="connsiteX19" fmla="*/ 6539801 w 6729380"/>
                <a:gd name="connsiteY19" fmla="*/ 939534 h 2492414"/>
                <a:gd name="connsiteX20" fmla="*/ 6447800 w 6729380"/>
                <a:gd name="connsiteY20" fmla="*/ 1031536 h 2492414"/>
                <a:gd name="connsiteX21" fmla="*/ 6729381 w 6729380"/>
                <a:gd name="connsiteY21" fmla="*/ 1109599 h 2492414"/>
                <a:gd name="connsiteX22" fmla="*/ 57850 w 6729380"/>
                <a:gd name="connsiteY22" fmla="*/ 1538941 h 2492414"/>
                <a:gd name="connsiteX23" fmla="*/ 57850 w 6729380"/>
                <a:gd name="connsiteY23" fmla="*/ 1405120 h 2492414"/>
                <a:gd name="connsiteX24" fmla="*/ 191670 w 6729380"/>
                <a:gd name="connsiteY24" fmla="*/ 1405120 h 2492414"/>
                <a:gd name="connsiteX25" fmla="*/ 191670 w 6729380"/>
                <a:gd name="connsiteY25" fmla="*/ 1538941 h 2492414"/>
                <a:gd name="connsiteX26" fmla="*/ 57850 w 6729380"/>
                <a:gd name="connsiteY26" fmla="*/ 1538941 h 2492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9380" h="2492414">
                  <a:moveTo>
                    <a:pt x="6729381" y="1109599"/>
                  </a:moveTo>
                  <a:lnTo>
                    <a:pt x="6654106" y="828017"/>
                  </a:lnTo>
                  <a:lnTo>
                    <a:pt x="6562104" y="920019"/>
                  </a:lnTo>
                  <a:lnTo>
                    <a:pt x="6004517" y="365220"/>
                  </a:lnTo>
                  <a:cubicBezTo>
                    <a:pt x="5770330" y="128245"/>
                    <a:pt x="5458082" y="0"/>
                    <a:pt x="5123530" y="0"/>
                  </a:cubicBezTo>
                  <a:cubicBezTo>
                    <a:pt x="4791765" y="0"/>
                    <a:pt x="4476729" y="128245"/>
                    <a:pt x="4242541" y="365220"/>
                  </a:cubicBezTo>
                  <a:lnTo>
                    <a:pt x="2500081" y="2107680"/>
                  </a:lnTo>
                  <a:cubicBezTo>
                    <a:pt x="2026132" y="2581629"/>
                    <a:pt x="1253874" y="2581629"/>
                    <a:pt x="779925" y="2107680"/>
                  </a:cubicBezTo>
                  <a:lnTo>
                    <a:pt x="219550" y="1547305"/>
                  </a:lnTo>
                  <a:cubicBezTo>
                    <a:pt x="258581" y="1497122"/>
                    <a:pt x="255793" y="1427423"/>
                    <a:pt x="211186" y="1382816"/>
                  </a:cubicBezTo>
                  <a:cubicBezTo>
                    <a:pt x="163791" y="1335421"/>
                    <a:pt x="82941" y="1335421"/>
                    <a:pt x="35546" y="1382816"/>
                  </a:cubicBezTo>
                  <a:cubicBezTo>
                    <a:pt x="-11849" y="1430211"/>
                    <a:pt x="-11849" y="1511061"/>
                    <a:pt x="35546" y="1558456"/>
                  </a:cubicBezTo>
                  <a:cubicBezTo>
                    <a:pt x="80153" y="1603063"/>
                    <a:pt x="152639" y="1605851"/>
                    <a:pt x="200034" y="1566820"/>
                  </a:cubicBezTo>
                  <a:lnTo>
                    <a:pt x="760409" y="2127195"/>
                  </a:lnTo>
                  <a:cubicBezTo>
                    <a:pt x="1002960" y="2369746"/>
                    <a:pt x="1323573" y="2492415"/>
                    <a:pt x="1641397" y="2492415"/>
                  </a:cubicBezTo>
                  <a:cubicBezTo>
                    <a:pt x="1959222" y="2492415"/>
                    <a:pt x="2279834" y="2369746"/>
                    <a:pt x="2522385" y="2127195"/>
                  </a:cubicBezTo>
                  <a:lnTo>
                    <a:pt x="4264844" y="384735"/>
                  </a:lnTo>
                  <a:cubicBezTo>
                    <a:pt x="4493456" y="156124"/>
                    <a:pt x="4800128" y="27879"/>
                    <a:pt x="5123530" y="27879"/>
                  </a:cubicBezTo>
                  <a:cubicBezTo>
                    <a:pt x="5446930" y="27879"/>
                    <a:pt x="5753603" y="153336"/>
                    <a:pt x="5985001" y="384735"/>
                  </a:cubicBezTo>
                  <a:lnTo>
                    <a:pt x="6539801" y="939534"/>
                  </a:lnTo>
                  <a:lnTo>
                    <a:pt x="6447800" y="1031536"/>
                  </a:lnTo>
                  <a:lnTo>
                    <a:pt x="6729381" y="1109599"/>
                  </a:lnTo>
                  <a:close/>
                  <a:moveTo>
                    <a:pt x="57850" y="1538941"/>
                  </a:moveTo>
                  <a:cubicBezTo>
                    <a:pt x="21606" y="1502698"/>
                    <a:pt x="21606" y="1441363"/>
                    <a:pt x="57850" y="1405120"/>
                  </a:cubicBezTo>
                  <a:cubicBezTo>
                    <a:pt x="94093" y="1368877"/>
                    <a:pt x="155428" y="1368877"/>
                    <a:pt x="191670" y="1405120"/>
                  </a:cubicBezTo>
                  <a:cubicBezTo>
                    <a:pt x="227913" y="1441363"/>
                    <a:pt x="227913" y="1502698"/>
                    <a:pt x="191670" y="1538941"/>
                  </a:cubicBezTo>
                  <a:cubicBezTo>
                    <a:pt x="155428" y="1575184"/>
                    <a:pt x="94093" y="1575184"/>
                    <a:pt x="57850" y="1538941"/>
                  </a:cubicBezTo>
                  <a:close/>
                </a:path>
              </a:pathLst>
            </a:custGeom>
            <a:solidFill>
              <a:srgbClr val="F7615A">
                <a:alpha val="90000"/>
              </a:srgbClr>
            </a:solidFill>
            <a:ln w="27868" cap="flat">
              <a:noFill/>
              <a:prstDash val="solid"/>
              <a:miter/>
            </a:ln>
          </p:spPr>
          <p:txBody>
            <a:bodyPr rtlCol="0" anchor="ctr"/>
            <a:lstStyle/>
            <a:p>
              <a:endParaRPr lang="en-US"/>
            </a:p>
          </p:txBody>
        </p:sp>
        <p:grpSp>
          <p:nvGrpSpPr>
            <p:cNvPr id="8" name="Graphic 2598">
              <a:extLst>
                <a:ext uri="{FF2B5EF4-FFF2-40B4-BE49-F238E27FC236}">
                  <a16:creationId xmlns:a16="http://schemas.microsoft.com/office/drawing/2014/main" id="{A828E29C-95D1-40E9-A1D4-459215FB9C7C}"/>
                </a:ext>
              </a:extLst>
            </p:cNvPr>
            <p:cNvGrpSpPr/>
            <p:nvPr/>
          </p:nvGrpSpPr>
          <p:grpSpPr>
            <a:xfrm>
              <a:off x="2734408" y="5950952"/>
              <a:ext cx="791153" cy="1014808"/>
              <a:chOff x="2734408" y="5950952"/>
              <a:chExt cx="791153" cy="1014808"/>
            </a:xfrm>
            <a:solidFill>
              <a:srgbClr val="666666"/>
            </a:solidFill>
          </p:grpSpPr>
          <p:sp>
            <p:nvSpPr>
              <p:cNvPr id="26" name="Freeform: Shape 25">
                <a:extLst>
                  <a:ext uri="{FF2B5EF4-FFF2-40B4-BE49-F238E27FC236}">
                    <a16:creationId xmlns:a16="http://schemas.microsoft.com/office/drawing/2014/main" id="{4F3DB8E8-FCFA-4878-BBEF-BE1B1DF5AACC}"/>
                  </a:ext>
                </a:extLst>
              </p:cNvPr>
              <p:cNvSpPr/>
              <p:nvPr/>
            </p:nvSpPr>
            <p:spPr>
              <a:xfrm>
                <a:off x="2734408" y="5950952"/>
                <a:ext cx="791153" cy="1014808"/>
              </a:xfrm>
              <a:custGeom>
                <a:avLst/>
                <a:gdLst>
                  <a:gd name="connsiteX0" fmla="*/ 448161 w 791153"/>
                  <a:gd name="connsiteY0" fmla="*/ 0 h 1014808"/>
                  <a:gd name="connsiteX1" fmla="*/ 208398 w 791153"/>
                  <a:gd name="connsiteY1" fmla="*/ 86426 h 1014808"/>
                  <a:gd name="connsiteX2" fmla="*/ 113608 w 791153"/>
                  <a:gd name="connsiteY2" fmla="*/ 312249 h 1014808"/>
                  <a:gd name="connsiteX3" fmla="*/ 113608 w 791153"/>
                  <a:gd name="connsiteY3" fmla="*/ 359644 h 1014808"/>
                  <a:gd name="connsiteX4" fmla="*/ 2091 w 791153"/>
                  <a:gd name="connsiteY4" fmla="*/ 579891 h 1014808"/>
                  <a:gd name="connsiteX5" fmla="*/ 2091 w 791153"/>
                  <a:gd name="connsiteY5" fmla="*/ 593830 h 1014808"/>
                  <a:gd name="connsiteX6" fmla="*/ 13243 w 791153"/>
                  <a:gd name="connsiteY6" fmla="*/ 599406 h 1014808"/>
                  <a:gd name="connsiteX7" fmla="*/ 113608 w 791153"/>
                  <a:gd name="connsiteY7" fmla="*/ 599406 h 1014808"/>
                  <a:gd name="connsiteX8" fmla="*/ 113608 w 791153"/>
                  <a:gd name="connsiteY8" fmla="*/ 716500 h 1014808"/>
                  <a:gd name="connsiteX9" fmla="*/ 222338 w 791153"/>
                  <a:gd name="connsiteY9" fmla="*/ 825229 h 1014808"/>
                  <a:gd name="connsiteX10" fmla="*/ 297612 w 791153"/>
                  <a:gd name="connsiteY10" fmla="*/ 825229 h 1014808"/>
                  <a:gd name="connsiteX11" fmla="*/ 297612 w 791153"/>
                  <a:gd name="connsiteY11" fmla="*/ 1000869 h 1014808"/>
                  <a:gd name="connsiteX12" fmla="*/ 311552 w 791153"/>
                  <a:gd name="connsiteY12" fmla="*/ 1014809 h 1014808"/>
                  <a:gd name="connsiteX13" fmla="*/ 325492 w 791153"/>
                  <a:gd name="connsiteY13" fmla="*/ 1000869 h 1014808"/>
                  <a:gd name="connsiteX14" fmla="*/ 325492 w 791153"/>
                  <a:gd name="connsiteY14" fmla="*/ 825229 h 1014808"/>
                  <a:gd name="connsiteX15" fmla="*/ 370099 w 791153"/>
                  <a:gd name="connsiteY15" fmla="*/ 825229 h 1014808"/>
                  <a:gd name="connsiteX16" fmla="*/ 384038 w 791153"/>
                  <a:gd name="connsiteY16" fmla="*/ 811289 h 1014808"/>
                  <a:gd name="connsiteX17" fmla="*/ 370099 w 791153"/>
                  <a:gd name="connsiteY17" fmla="*/ 797350 h 1014808"/>
                  <a:gd name="connsiteX18" fmla="*/ 219550 w 791153"/>
                  <a:gd name="connsiteY18" fmla="*/ 797350 h 1014808"/>
                  <a:gd name="connsiteX19" fmla="*/ 135912 w 791153"/>
                  <a:gd name="connsiteY19" fmla="*/ 713712 h 1014808"/>
                  <a:gd name="connsiteX20" fmla="*/ 135912 w 791153"/>
                  <a:gd name="connsiteY20" fmla="*/ 585467 h 1014808"/>
                  <a:gd name="connsiteX21" fmla="*/ 121972 w 791153"/>
                  <a:gd name="connsiteY21" fmla="*/ 571527 h 1014808"/>
                  <a:gd name="connsiteX22" fmla="*/ 29970 w 791153"/>
                  <a:gd name="connsiteY22" fmla="*/ 571527 h 1014808"/>
                  <a:gd name="connsiteX23" fmla="*/ 133124 w 791153"/>
                  <a:gd name="connsiteY23" fmla="*/ 368008 h 1014808"/>
                  <a:gd name="connsiteX24" fmla="*/ 135912 w 791153"/>
                  <a:gd name="connsiteY24" fmla="*/ 362432 h 1014808"/>
                  <a:gd name="connsiteX25" fmla="*/ 135912 w 791153"/>
                  <a:gd name="connsiteY25" fmla="*/ 312249 h 1014808"/>
                  <a:gd name="connsiteX26" fmla="*/ 222338 w 791153"/>
                  <a:gd name="connsiteY26" fmla="*/ 105942 h 1014808"/>
                  <a:gd name="connsiteX27" fmla="*/ 445373 w 791153"/>
                  <a:gd name="connsiteY27" fmla="*/ 27879 h 1014808"/>
                  <a:gd name="connsiteX28" fmla="*/ 763197 w 791153"/>
                  <a:gd name="connsiteY28" fmla="*/ 340128 h 1014808"/>
                  <a:gd name="connsiteX29" fmla="*/ 648892 w 791153"/>
                  <a:gd name="connsiteY29" fmla="*/ 716500 h 1014808"/>
                  <a:gd name="connsiteX30" fmla="*/ 646104 w 791153"/>
                  <a:gd name="connsiteY30" fmla="*/ 722075 h 1014808"/>
                  <a:gd name="connsiteX31" fmla="*/ 646104 w 791153"/>
                  <a:gd name="connsiteY31" fmla="*/ 1000869 h 1014808"/>
                  <a:gd name="connsiteX32" fmla="*/ 660044 w 791153"/>
                  <a:gd name="connsiteY32" fmla="*/ 1014809 h 1014808"/>
                  <a:gd name="connsiteX33" fmla="*/ 673984 w 791153"/>
                  <a:gd name="connsiteY33" fmla="*/ 1000869 h 1014808"/>
                  <a:gd name="connsiteX34" fmla="*/ 673984 w 791153"/>
                  <a:gd name="connsiteY34" fmla="*/ 724863 h 1014808"/>
                  <a:gd name="connsiteX35" fmla="*/ 791077 w 791153"/>
                  <a:gd name="connsiteY35" fmla="*/ 337340 h 1014808"/>
                  <a:gd name="connsiteX36" fmla="*/ 448161 w 791153"/>
                  <a:gd name="connsiteY36" fmla="*/ 0 h 1014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791153" h="1014808">
                    <a:moveTo>
                      <a:pt x="448161" y="0"/>
                    </a:moveTo>
                    <a:cubicBezTo>
                      <a:pt x="350583" y="0"/>
                      <a:pt x="266945" y="27879"/>
                      <a:pt x="208398" y="86426"/>
                    </a:cubicBezTo>
                    <a:cubicBezTo>
                      <a:pt x="147064" y="142185"/>
                      <a:pt x="113608" y="225823"/>
                      <a:pt x="113608" y="312249"/>
                    </a:cubicBezTo>
                    <a:lnTo>
                      <a:pt x="113608" y="359644"/>
                    </a:lnTo>
                    <a:lnTo>
                      <a:pt x="2091" y="579891"/>
                    </a:lnTo>
                    <a:cubicBezTo>
                      <a:pt x="-697" y="582679"/>
                      <a:pt x="-697" y="588255"/>
                      <a:pt x="2091" y="593830"/>
                    </a:cubicBezTo>
                    <a:cubicBezTo>
                      <a:pt x="4879" y="596618"/>
                      <a:pt x="7667" y="599406"/>
                      <a:pt x="13243" y="599406"/>
                    </a:cubicBezTo>
                    <a:lnTo>
                      <a:pt x="113608" y="599406"/>
                    </a:lnTo>
                    <a:lnTo>
                      <a:pt x="113608" y="716500"/>
                    </a:lnTo>
                    <a:cubicBezTo>
                      <a:pt x="113608" y="777834"/>
                      <a:pt x="163791" y="825229"/>
                      <a:pt x="222338" y="825229"/>
                    </a:cubicBezTo>
                    <a:lnTo>
                      <a:pt x="297612" y="825229"/>
                    </a:lnTo>
                    <a:lnTo>
                      <a:pt x="297612" y="1000869"/>
                    </a:lnTo>
                    <a:cubicBezTo>
                      <a:pt x="297612" y="1009233"/>
                      <a:pt x="303188" y="1014809"/>
                      <a:pt x="311552" y="1014809"/>
                    </a:cubicBezTo>
                    <a:cubicBezTo>
                      <a:pt x="319916" y="1014809"/>
                      <a:pt x="325492" y="1009233"/>
                      <a:pt x="325492" y="1000869"/>
                    </a:cubicBezTo>
                    <a:lnTo>
                      <a:pt x="325492" y="825229"/>
                    </a:lnTo>
                    <a:lnTo>
                      <a:pt x="370099" y="825229"/>
                    </a:lnTo>
                    <a:cubicBezTo>
                      <a:pt x="378462" y="825229"/>
                      <a:pt x="384038" y="819653"/>
                      <a:pt x="384038" y="811289"/>
                    </a:cubicBezTo>
                    <a:cubicBezTo>
                      <a:pt x="384038" y="802926"/>
                      <a:pt x="378462" y="797350"/>
                      <a:pt x="370099" y="797350"/>
                    </a:cubicBezTo>
                    <a:lnTo>
                      <a:pt x="219550" y="797350"/>
                    </a:lnTo>
                    <a:cubicBezTo>
                      <a:pt x="174943" y="797350"/>
                      <a:pt x="135912" y="761107"/>
                      <a:pt x="135912" y="713712"/>
                    </a:cubicBezTo>
                    <a:lnTo>
                      <a:pt x="135912" y="585467"/>
                    </a:lnTo>
                    <a:cubicBezTo>
                      <a:pt x="135912" y="577103"/>
                      <a:pt x="130336" y="571527"/>
                      <a:pt x="121972" y="571527"/>
                    </a:cubicBezTo>
                    <a:lnTo>
                      <a:pt x="29970" y="571527"/>
                    </a:lnTo>
                    <a:lnTo>
                      <a:pt x="133124" y="368008"/>
                    </a:lnTo>
                    <a:cubicBezTo>
                      <a:pt x="133124" y="365220"/>
                      <a:pt x="135912" y="365220"/>
                      <a:pt x="135912" y="362432"/>
                    </a:cubicBezTo>
                    <a:lnTo>
                      <a:pt x="135912" y="312249"/>
                    </a:lnTo>
                    <a:cubicBezTo>
                      <a:pt x="135912" y="231399"/>
                      <a:pt x="166579" y="156124"/>
                      <a:pt x="222338" y="105942"/>
                    </a:cubicBezTo>
                    <a:cubicBezTo>
                      <a:pt x="278097" y="52971"/>
                      <a:pt x="353371" y="27879"/>
                      <a:pt x="445373" y="27879"/>
                    </a:cubicBezTo>
                    <a:cubicBezTo>
                      <a:pt x="760410" y="27879"/>
                      <a:pt x="763197" y="337340"/>
                      <a:pt x="763197" y="340128"/>
                    </a:cubicBezTo>
                    <a:cubicBezTo>
                      <a:pt x="763197" y="532496"/>
                      <a:pt x="648892" y="713712"/>
                      <a:pt x="648892" y="716500"/>
                    </a:cubicBezTo>
                    <a:cubicBezTo>
                      <a:pt x="648892" y="719288"/>
                      <a:pt x="646104" y="722075"/>
                      <a:pt x="646104" y="722075"/>
                    </a:cubicBezTo>
                    <a:lnTo>
                      <a:pt x="646104" y="1000869"/>
                    </a:lnTo>
                    <a:cubicBezTo>
                      <a:pt x="646104" y="1009233"/>
                      <a:pt x="651680" y="1014809"/>
                      <a:pt x="660044" y="1014809"/>
                    </a:cubicBezTo>
                    <a:cubicBezTo>
                      <a:pt x="668408" y="1014809"/>
                      <a:pt x="673984" y="1009233"/>
                      <a:pt x="673984" y="1000869"/>
                    </a:cubicBezTo>
                    <a:lnTo>
                      <a:pt x="673984" y="724863"/>
                    </a:lnTo>
                    <a:cubicBezTo>
                      <a:pt x="690711" y="699772"/>
                      <a:pt x="791077" y="526920"/>
                      <a:pt x="791077" y="337340"/>
                    </a:cubicBezTo>
                    <a:cubicBezTo>
                      <a:pt x="793865" y="220247"/>
                      <a:pt x="721378" y="0"/>
                      <a:pt x="448161" y="0"/>
                    </a:cubicBezTo>
                    <a:close/>
                  </a:path>
                </a:pathLst>
              </a:custGeom>
              <a:solidFill>
                <a:srgbClr val="666666"/>
              </a:solidFill>
              <a:ln w="27868"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D12D740-44C6-4001-9FCD-4B8CCC995E34}"/>
                  </a:ext>
                </a:extLst>
              </p:cNvPr>
              <p:cNvSpPr/>
              <p:nvPr/>
            </p:nvSpPr>
            <p:spPr>
              <a:xfrm>
                <a:off x="3163053" y="6307807"/>
                <a:ext cx="27879" cy="175639"/>
              </a:xfrm>
              <a:custGeom>
                <a:avLst/>
                <a:gdLst>
                  <a:gd name="connsiteX0" fmla="*/ 13940 w 27879"/>
                  <a:gd name="connsiteY0" fmla="*/ 0 h 175639"/>
                  <a:gd name="connsiteX1" fmla="*/ 0 w 27879"/>
                  <a:gd name="connsiteY1" fmla="*/ 13940 h 175639"/>
                  <a:gd name="connsiteX2" fmla="*/ 0 w 27879"/>
                  <a:gd name="connsiteY2" fmla="*/ 161700 h 175639"/>
                  <a:gd name="connsiteX3" fmla="*/ 13940 w 27879"/>
                  <a:gd name="connsiteY3" fmla="*/ 175640 h 175639"/>
                  <a:gd name="connsiteX4" fmla="*/ 27879 w 27879"/>
                  <a:gd name="connsiteY4" fmla="*/ 161700 h 175639"/>
                  <a:gd name="connsiteX5" fmla="*/ 27879 w 27879"/>
                  <a:gd name="connsiteY5" fmla="*/ 11152 h 175639"/>
                  <a:gd name="connsiteX6" fmla="*/ 13940 w 27879"/>
                  <a:gd name="connsiteY6" fmla="*/ 0 h 17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79" h="175639">
                    <a:moveTo>
                      <a:pt x="13940" y="0"/>
                    </a:moveTo>
                    <a:cubicBezTo>
                      <a:pt x="5576" y="0"/>
                      <a:pt x="0" y="5576"/>
                      <a:pt x="0" y="13940"/>
                    </a:cubicBezTo>
                    <a:lnTo>
                      <a:pt x="0" y="161700"/>
                    </a:lnTo>
                    <a:cubicBezTo>
                      <a:pt x="0" y="170064"/>
                      <a:pt x="5576" y="175640"/>
                      <a:pt x="13940" y="175640"/>
                    </a:cubicBezTo>
                    <a:cubicBezTo>
                      <a:pt x="22304" y="175640"/>
                      <a:pt x="27879" y="170064"/>
                      <a:pt x="27879" y="161700"/>
                    </a:cubicBezTo>
                    <a:lnTo>
                      <a:pt x="27879" y="11152"/>
                    </a:lnTo>
                    <a:cubicBezTo>
                      <a:pt x="27879" y="5576"/>
                      <a:pt x="22304" y="0"/>
                      <a:pt x="13940" y="0"/>
                    </a:cubicBezTo>
                    <a:close/>
                  </a:path>
                </a:pathLst>
              </a:custGeom>
              <a:solidFill>
                <a:srgbClr val="666666"/>
              </a:solidFill>
              <a:ln w="27868"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6CD5ADD7-5F15-40C5-8347-48464279585E}"/>
                  </a:ext>
                </a:extLst>
              </p:cNvPr>
              <p:cNvSpPr/>
              <p:nvPr/>
            </p:nvSpPr>
            <p:spPr>
              <a:xfrm>
                <a:off x="3163053" y="6073621"/>
                <a:ext cx="27879" cy="178427"/>
              </a:xfrm>
              <a:custGeom>
                <a:avLst/>
                <a:gdLst>
                  <a:gd name="connsiteX0" fmla="*/ 13940 w 27879"/>
                  <a:gd name="connsiteY0" fmla="*/ 0 h 178427"/>
                  <a:gd name="connsiteX1" fmla="*/ 0 w 27879"/>
                  <a:gd name="connsiteY1" fmla="*/ 13940 h 178427"/>
                  <a:gd name="connsiteX2" fmla="*/ 0 w 27879"/>
                  <a:gd name="connsiteY2" fmla="*/ 164488 h 178427"/>
                  <a:gd name="connsiteX3" fmla="*/ 13940 w 27879"/>
                  <a:gd name="connsiteY3" fmla="*/ 178428 h 178427"/>
                  <a:gd name="connsiteX4" fmla="*/ 27879 w 27879"/>
                  <a:gd name="connsiteY4" fmla="*/ 164488 h 178427"/>
                  <a:gd name="connsiteX5" fmla="*/ 27879 w 27879"/>
                  <a:gd name="connsiteY5" fmla="*/ 13940 h 178427"/>
                  <a:gd name="connsiteX6" fmla="*/ 13940 w 27879"/>
                  <a:gd name="connsiteY6" fmla="*/ 0 h 17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79" h="178427">
                    <a:moveTo>
                      <a:pt x="13940" y="0"/>
                    </a:moveTo>
                    <a:cubicBezTo>
                      <a:pt x="5576" y="0"/>
                      <a:pt x="0" y="5576"/>
                      <a:pt x="0" y="13940"/>
                    </a:cubicBezTo>
                    <a:lnTo>
                      <a:pt x="0" y="164488"/>
                    </a:lnTo>
                    <a:cubicBezTo>
                      <a:pt x="0" y="172852"/>
                      <a:pt x="5576" y="178428"/>
                      <a:pt x="13940" y="178428"/>
                    </a:cubicBezTo>
                    <a:cubicBezTo>
                      <a:pt x="22304" y="178428"/>
                      <a:pt x="27879" y="172852"/>
                      <a:pt x="27879" y="164488"/>
                    </a:cubicBezTo>
                    <a:lnTo>
                      <a:pt x="27879" y="13940"/>
                    </a:lnTo>
                    <a:cubicBezTo>
                      <a:pt x="27879" y="5576"/>
                      <a:pt x="22304" y="0"/>
                      <a:pt x="13940" y="0"/>
                    </a:cubicBezTo>
                    <a:close/>
                  </a:path>
                </a:pathLst>
              </a:custGeom>
              <a:solidFill>
                <a:srgbClr val="666666"/>
              </a:solidFill>
              <a:ln w="27868"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C2DB52C9-7DE7-4D11-8EBE-5054870825D8}"/>
                  </a:ext>
                </a:extLst>
              </p:cNvPr>
              <p:cNvSpPr/>
              <p:nvPr/>
            </p:nvSpPr>
            <p:spPr>
              <a:xfrm>
                <a:off x="3027838" y="6331505"/>
                <a:ext cx="94789" cy="96183"/>
              </a:xfrm>
              <a:custGeom>
                <a:avLst/>
                <a:gdLst>
                  <a:gd name="connsiteX0" fmla="*/ 73880 w 94789"/>
                  <a:gd name="connsiteY0" fmla="*/ 4182 h 96183"/>
                  <a:gd name="connsiteX1" fmla="*/ 4182 w 94789"/>
                  <a:gd name="connsiteY1" fmla="*/ 73880 h 96183"/>
                  <a:gd name="connsiteX2" fmla="*/ 4182 w 94789"/>
                  <a:gd name="connsiteY2" fmla="*/ 93396 h 96183"/>
                  <a:gd name="connsiteX3" fmla="*/ 12546 w 94789"/>
                  <a:gd name="connsiteY3" fmla="*/ 96184 h 96183"/>
                  <a:gd name="connsiteX4" fmla="*/ 20909 w 94789"/>
                  <a:gd name="connsiteY4" fmla="*/ 93396 h 96183"/>
                  <a:gd name="connsiteX5" fmla="*/ 90608 w 94789"/>
                  <a:gd name="connsiteY5" fmla="*/ 23697 h 96183"/>
                  <a:gd name="connsiteX6" fmla="*/ 90608 w 94789"/>
                  <a:gd name="connsiteY6" fmla="*/ 4182 h 96183"/>
                  <a:gd name="connsiteX7" fmla="*/ 73880 w 94789"/>
                  <a:gd name="connsiteY7" fmla="*/ 4182 h 96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789" h="96183">
                    <a:moveTo>
                      <a:pt x="73880" y="4182"/>
                    </a:moveTo>
                    <a:lnTo>
                      <a:pt x="4182" y="73880"/>
                    </a:lnTo>
                    <a:cubicBezTo>
                      <a:pt x="-1394" y="79456"/>
                      <a:pt x="-1394" y="87820"/>
                      <a:pt x="4182" y="93396"/>
                    </a:cubicBezTo>
                    <a:cubicBezTo>
                      <a:pt x="6970" y="96184"/>
                      <a:pt x="9758" y="96184"/>
                      <a:pt x="12546" y="96184"/>
                    </a:cubicBezTo>
                    <a:cubicBezTo>
                      <a:pt x="15334" y="96184"/>
                      <a:pt x="18122" y="96184"/>
                      <a:pt x="20909" y="93396"/>
                    </a:cubicBezTo>
                    <a:lnTo>
                      <a:pt x="90608" y="23697"/>
                    </a:lnTo>
                    <a:cubicBezTo>
                      <a:pt x="96184" y="18122"/>
                      <a:pt x="96184" y="9758"/>
                      <a:pt x="90608" y="4182"/>
                    </a:cubicBezTo>
                    <a:cubicBezTo>
                      <a:pt x="85032" y="-1394"/>
                      <a:pt x="79456" y="-1394"/>
                      <a:pt x="73880" y="4182"/>
                    </a:cubicBezTo>
                    <a:close/>
                  </a:path>
                </a:pathLst>
              </a:custGeom>
              <a:solidFill>
                <a:srgbClr val="666666"/>
              </a:solidFill>
              <a:ln w="27868"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B1BB7DF6-46FF-4892-8DFD-F0669CBCC570}"/>
                  </a:ext>
                </a:extLst>
              </p:cNvPr>
              <p:cNvSpPr/>
              <p:nvPr/>
            </p:nvSpPr>
            <p:spPr>
              <a:xfrm>
                <a:off x="3025050" y="6130773"/>
                <a:ext cx="97577" cy="96183"/>
              </a:xfrm>
              <a:custGeom>
                <a:avLst/>
                <a:gdLst>
                  <a:gd name="connsiteX0" fmla="*/ 85032 w 97577"/>
                  <a:gd name="connsiteY0" fmla="*/ 96184 h 96183"/>
                  <a:gd name="connsiteX1" fmla="*/ 93396 w 97577"/>
                  <a:gd name="connsiteY1" fmla="*/ 93396 h 96183"/>
                  <a:gd name="connsiteX2" fmla="*/ 93396 w 97577"/>
                  <a:gd name="connsiteY2" fmla="*/ 73880 h 96183"/>
                  <a:gd name="connsiteX3" fmla="*/ 23697 w 97577"/>
                  <a:gd name="connsiteY3" fmla="*/ 4182 h 96183"/>
                  <a:gd name="connsiteX4" fmla="*/ 4182 w 97577"/>
                  <a:gd name="connsiteY4" fmla="*/ 4182 h 96183"/>
                  <a:gd name="connsiteX5" fmla="*/ 4182 w 97577"/>
                  <a:gd name="connsiteY5" fmla="*/ 23697 h 96183"/>
                  <a:gd name="connsiteX6" fmla="*/ 73880 w 97577"/>
                  <a:gd name="connsiteY6" fmla="*/ 93396 h 96183"/>
                  <a:gd name="connsiteX7" fmla="*/ 85032 w 97577"/>
                  <a:gd name="connsiteY7" fmla="*/ 96184 h 96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577" h="96183">
                    <a:moveTo>
                      <a:pt x="85032" y="96184"/>
                    </a:moveTo>
                    <a:cubicBezTo>
                      <a:pt x="87820" y="96184"/>
                      <a:pt x="90608" y="96184"/>
                      <a:pt x="93396" y="93396"/>
                    </a:cubicBezTo>
                    <a:cubicBezTo>
                      <a:pt x="98972" y="87820"/>
                      <a:pt x="98972" y="79456"/>
                      <a:pt x="93396" y="73880"/>
                    </a:cubicBezTo>
                    <a:lnTo>
                      <a:pt x="23697" y="4182"/>
                    </a:lnTo>
                    <a:cubicBezTo>
                      <a:pt x="18122" y="-1394"/>
                      <a:pt x="9758" y="-1394"/>
                      <a:pt x="4182" y="4182"/>
                    </a:cubicBezTo>
                    <a:cubicBezTo>
                      <a:pt x="-1394" y="9758"/>
                      <a:pt x="-1394" y="18122"/>
                      <a:pt x="4182" y="23697"/>
                    </a:cubicBezTo>
                    <a:lnTo>
                      <a:pt x="73880" y="93396"/>
                    </a:lnTo>
                    <a:cubicBezTo>
                      <a:pt x="79456" y="93396"/>
                      <a:pt x="82244" y="96184"/>
                      <a:pt x="85032" y="96184"/>
                    </a:cubicBezTo>
                    <a:close/>
                  </a:path>
                </a:pathLst>
              </a:custGeom>
              <a:solidFill>
                <a:srgbClr val="666666"/>
              </a:solidFill>
              <a:ln w="27868"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70F9B3C-B92B-4044-A76E-A143D0D741D2}"/>
                  </a:ext>
                </a:extLst>
              </p:cNvPr>
              <p:cNvSpPr/>
              <p:nvPr/>
            </p:nvSpPr>
            <p:spPr>
              <a:xfrm>
                <a:off x="2967898" y="6265988"/>
                <a:ext cx="181215" cy="27879"/>
              </a:xfrm>
              <a:custGeom>
                <a:avLst/>
                <a:gdLst>
                  <a:gd name="connsiteX0" fmla="*/ 167276 w 181215"/>
                  <a:gd name="connsiteY0" fmla="*/ 0 h 27879"/>
                  <a:gd name="connsiteX1" fmla="*/ 13940 w 181215"/>
                  <a:gd name="connsiteY1" fmla="*/ 0 h 27879"/>
                  <a:gd name="connsiteX2" fmla="*/ 0 w 181215"/>
                  <a:gd name="connsiteY2" fmla="*/ 13940 h 27879"/>
                  <a:gd name="connsiteX3" fmla="*/ 13940 w 181215"/>
                  <a:gd name="connsiteY3" fmla="*/ 27879 h 27879"/>
                  <a:gd name="connsiteX4" fmla="*/ 167276 w 181215"/>
                  <a:gd name="connsiteY4" fmla="*/ 27879 h 27879"/>
                  <a:gd name="connsiteX5" fmla="*/ 181216 w 181215"/>
                  <a:gd name="connsiteY5" fmla="*/ 13940 h 27879"/>
                  <a:gd name="connsiteX6" fmla="*/ 167276 w 181215"/>
                  <a:gd name="connsiteY6" fmla="*/ 0 h 2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215" h="27879">
                    <a:moveTo>
                      <a:pt x="167276" y="0"/>
                    </a:moveTo>
                    <a:lnTo>
                      <a:pt x="13940" y="0"/>
                    </a:lnTo>
                    <a:cubicBezTo>
                      <a:pt x="5576" y="0"/>
                      <a:pt x="0" y="5576"/>
                      <a:pt x="0" y="13940"/>
                    </a:cubicBezTo>
                    <a:cubicBezTo>
                      <a:pt x="0" y="22303"/>
                      <a:pt x="5576" y="27879"/>
                      <a:pt x="13940" y="27879"/>
                    </a:cubicBezTo>
                    <a:lnTo>
                      <a:pt x="167276" y="27879"/>
                    </a:lnTo>
                    <a:cubicBezTo>
                      <a:pt x="175640" y="27879"/>
                      <a:pt x="181216" y="22303"/>
                      <a:pt x="181216" y="13940"/>
                    </a:cubicBezTo>
                    <a:cubicBezTo>
                      <a:pt x="181216" y="5576"/>
                      <a:pt x="172852" y="0"/>
                      <a:pt x="167276" y="0"/>
                    </a:cubicBezTo>
                    <a:close/>
                  </a:path>
                </a:pathLst>
              </a:custGeom>
              <a:solidFill>
                <a:srgbClr val="666666"/>
              </a:solidFill>
              <a:ln w="27868"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082D8FCC-D71D-4FF1-9EE0-E05E1A983095}"/>
                  </a:ext>
                </a:extLst>
              </p:cNvPr>
              <p:cNvSpPr/>
              <p:nvPr/>
            </p:nvSpPr>
            <p:spPr>
              <a:xfrm>
                <a:off x="3231358" y="6331505"/>
                <a:ext cx="94789" cy="96183"/>
              </a:xfrm>
              <a:custGeom>
                <a:avLst/>
                <a:gdLst>
                  <a:gd name="connsiteX0" fmla="*/ 23697 w 94789"/>
                  <a:gd name="connsiteY0" fmla="*/ 4182 h 96183"/>
                  <a:gd name="connsiteX1" fmla="*/ 4182 w 94789"/>
                  <a:gd name="connsiteY1" fmla="*/ 4182 h 96183"/>
                  <a:gd name="connsiteX2" fmla="*/ 4182 w 94789"/>
                  <a:gd name="connsiteY2" fmla="*/ 23697 h 96183"/>
                  <a:gd name="connsiteX3" fmla="*/ 73880 w 94789"/>
                  <a:gd name="connsiteY3" fmla="*/ 93396 h 96183"/>
                  <a:gd name="connsiteX4" fmla="*/ 82244 w 94789"/>
                  <a:gd name="connsiteY4" fmla="*/ 96184 h 96183"/>
                  <a:gd name="connsiteX5" fmla="*/ 90608 w 94789"/>
                  <a:gd name="connsiteY5" fmla="*/ 93396 h 96183"/>
                  <a:gd name="connsiteX6" fmla="*/ 90608 w 94789"/>
                  <a:gd name="connsiteY6" fmla="*/ 73880 h 96183"/>
                  <a:gd name="connsiteX7" fmla="*/ 23697 w 94789"/>
                  <a:gd name="connsiteY7" fmla="*/ 4182 h 96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789" h="96183">
                    <a:moveTo>
                      <a:pt x="23697" y="4182"/>
                    </a:moveTo>
                    <a:cubicBezTo>
                      <a:pt x="18122" y="-1394"/>
                      <a:pt x="9758" y="-1394"/>
                      <a:pt x="4182" y="4182"/>
                    </a:cubicBezTo>
                    <a:cubicBezTo>
                      <a:pt x="-1394" y="9758"/>
                      <a:pt x="-1394" y="18122"/>
                      <a:pt x="4182" y="23697"/>
                    </a:cubicBezTo>
                    <a:lnTo>
                      <a:pt x="73880" y="93396"/>
                    </a:lnTo>
                    <a:cubicBezTo>
                      <a:pt x="76668" y="96184"/>
                      <a:pt x="79456" y="96184"/>
                      <a:pt x="82244" y="96184"/>
                    </a:cubicBezTo>
                    <a:cubicBezTo>
                      <a:pt x="85032" y="96184"/>
                      <a:pt x="87820" y="96184"/>
                      <a:pt x="90608" y="93396"/>
                    </a:cubicBezTo>
                    <a:cubicBezTo>
                      <a:pt x="96184" y="87820"/>
                      <a:pt x="96184" y="79456"/>
                      <a:pt x="90608" y="73880"/>
                    </a:cubicBezTo>
                    <a:lnTo>
                      <a:pt x="23697" y="4182"/>
                    </a:lnTo>
                    <a:close/>
                  </a:path>
                </a:pathLst>
              </a:custGeom>
              <a:solidFill>
                <a:srgbClr val="666666"/>
              </a:solidFill>
              <a:ln w="27868"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12786D10-3227-4F35-845D-0A22F84AB850}"/>
                  </a:ext>
                </a:extLst>
              </p:cNvPr>
              <p:cNvSpPr/>
              <p:nvPr/>
            </p:nvSpPr>
            <p:spPr>
              <a:xfrm>
                <a:off x="3231358" y="6127986"/>
                <a:ext cx="97577" cy="97338"/>
              </a:xfrm>
              <a:custGeom>
                <a:avLst/>
                <a:gdLst>
                  <a:gd name="connsiteX0" fmla="*/ 23697 w 97577"/>
                  <a:gd name="connsiteY0" fmla="*/ 93396 h 97338"/>
                  <a:gd name="connsiteX1" fmla="*/ 93396 w 97577"/>
                  <a:gd name="connsiteY1" fmla="*/ 23697 h 97338"/>
                  <a:gd name="connsiteX2" fmla="*/ 93396 w 97577"/>
                  <a:gd name="connsiteY2" fmla="*/ 4182 h 97338"/>
                  <a:gd name="connsiteX3" fmla="*/ 73880 w 97577"/>
                  <a:gd name="connsiteY3" fmla="*/ 4182 h 97338"/>
                  <a:gd name="connsiteX4" fmla="*/ 4182 w 97577"/>
                  <a:gd name="connsiteY4" fmla="*/ 73880 h 97338"/>
                  <a:gd name="connsiteX5" fmla="*/ 4182 w 97577"/>
                  <a:gd name="connsiteY5" fmla="*/ 93396 h 97338"/>
                  <a:gd name="connsiteX6" fmla="*/ 12546 w 97577"/>
                  <a:gd name="connsiteY6" fmla="*/ 96184 h 97338"/>
                  <a:gd name="connsiteX7" fmla="*/ 23697 w 97577"/>
                  <a:gd name="connsiteY7" fmla="*/ 93396 h 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577" h="97338">
                    <a:moveTo>
                      <a:pt x="23697" y="93396"/>
                    </a:moveTo>
                    <a:lnTo>
                      <a:pt x="93396" y="23697"/>
                    </a:lnTo>
                    <a:cubicBezTo>
                      <a:pt x="98972" y="18122"/>
                      <a:pt x="98972" y="9758"/>
                      <a:pt x="93396" y="4182"/>
                    </a:cubicBezTo>
                    <a:cubicBezTo>
                      <a:pt x="87820" y="-1394"/>
                      <a:pt x="79456" y="-1394"/>
                      <a:pt x="73880" y="4182"/>
                    </a:cubicBezTo>
                    <a:lnTo>
                      <a:pt x="4182" y="73880"/>
                    </a:lnTo>
                    <a:cubicBezTo>
                      <a:pt x="-1394" y="79456"/>
                      <a:pt x="-1394" y="87820"/>
                      <a:pt x="4182" y="93396"/>
                    </a:cubicBezTo>
                    <a:cubicBezTo>
                      <a:pt x="6970" y="96184"/>
                      <a:pt x="9758" y="96184"/>
                      <a:pt x="12546" y="96184"/>
                    </a:cubicBezTo>
                    <a:cubicBezTo>
                      <a:pt x="18122" y="98972"/>
                      <a:pt x="20909" y="96184"/>
                      <a:pt x="23697" y="93396"/>
                    </a:cubicBezTo>
                    <a:close/>
                  </a:path>
                </a:pathLst>
              </a:custGeom>
              <a:solidFill>
                <a:srgbClr val="666666"/>
              </a:solidFill>
              <a:ln w="27868"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D08E57E6-0FD9-4169-B41C-214E51269881}"/>
                  </a:ext>
                </a:extLst>
              </p:cNvPr>
              <p:cNvSpPr/>
              <p:nvPr/>
            </p:nvSpPr>
            <p:spPr>
              <a:xfrm>
                <a:off x="3207660" y="6265988"/>
                <a:ext cx="181215" cy="27879"/>
              </a:xfrm>
              <a:custGeom>
                <a:avLst/>
                <a:gdLst>
                  <a:gd name="connsiteX0" fmla="*/ 167276 w 181215"/>
                  <a:gd name="connsiteY0" fmla="*/ 0 h 27879"/>
                  <a:gd name="connsiteX1" fmla="*/ 13940 w 181215"/>
                  <a:gd name="connsiteY1" fmla="*/ 0 h 27879"/>
                  <a:gd name="connsiteX2" fmla="*/ 0 w 181215"/>
                  <a:gd name="connsiteY2" fmla="*/ 13940 h 27879"/>
                  <a:gd name="connsiteX3" fmla="*/ 13940 w 181215"/>
                  <a:gd name="connsiteY3" fmla="*/ 27879 h 27879"/>
                  <a:gd name="connsiteX4" fmla="*/ 167276 w 181215"/>
                  <a:gd name="connsiteY4" fmla="*/ 27879 h 27879"/>
                  <a:gd name="connsiteX5" fmla="*/ 181216 w 181215"/>
                  <a:gd name="connsiteY5" fmla="*/ 13940 h 27879"/>
                  <a:gd name="connsiteX6" fmla="*/ 167276 w 181215"/>
                  <a:gd name="connsiteY6" fmla="*/ 0 h 2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215" h="27879">
                    <a:moveTo>
                      <a:pt x="167276" y="0"/>
                    </a:moveTo>
                    <a:lnTo>
                      <a:pt x="13940" y="0"/>
                    </a:lnTo>
                    <a:cubicBezTo>
                      <a:pt x="5576" y="0"/>
                      <a:pt x="0" y="5576"/>
                      <a:pt x="0" y="13940"/>
                    </a:cubicBezTo>
                    <a:cubicBezTo>
                      <a:pt x="0" y="22303"/>
                      <a:pt x="5576" y="27879"/>
                      <a:pt x="13940" y="27879"/>
                    </a:cubicBezTo>
                    <a:lnTo>
                      <a:pt x="167276" y="27879"/>
                    </a:lnTo>
                    <a:cubicBezTo>
                      <a:pt x="175640" y="27879"/>
                      <a:pt x="181216" y="22303"/>
                      <a:pt x="181216" y="13940"/>
                    </a:cubicBezTo>
                    <a:cubicBezTo>
                      <a:pt x="178428" y="5576"/>
                      <a:pt x="172852" y="0"/>
                      <a:pt x="167276" y="0"/>
                    </a:cubicBezTo>
                    <a:close/>
                  </a:path>
                </a:pathLst>
              </a:custGeom>
              <a:solidFill>
                <a:srgbClr val="666666"/>
              </a:solidFill>
              <a:ln w="27868" cap="flat">
                <a:noFill/>
                <a:prstDash val="solid"/>
                <a:miter/>
              </a:ln>
            </p:spPr>
            <p:txBody>
              <a:bodyPr rtlCol="0" anchor="ctr"/>
              <a:lstStyle/>
              <a:p>
                <a:endParaRPr lang="en-US"/>
              </a:p>
            </p:txBody>
          </p:sp>
        </p:grpSp>
        <p:grpSp>
          <p:nvGrpSpPr>
            <p:cNvPr id="9" name="Graphic 2598">
              <a:extLst>
                <a:ext uri="{FF2B5EF4-FFF2-40B4-BE49-F238E27FC236}">
                  <a16:creationId xmlns:a16="http://schemas.microsoft.com/office/drawing/2014/main" id="{EC782FB6-393D-422F-97AE-0A5ABBBB86AF}"/>
                </a:ext>
              </a:extLst>
            </p:cNvPr>
            <p:cNvGrpSpPr/>
            <p:nvPr/>
          </p:nvGrpSpPr>
          <p:grpSpPr>
            <a:xfrm>
              <a:off x="6151721" y="5896587"/>
              <a:ext cx="1020384" cy="1127720"/>
              <a:chOff x="6151721" y="5896587"/>
              <a:chExt cx="1020384" cy="1127720"/>
            </a:xfrm>
            <a:solidFill>
              <a:srgbClr val="666666"/>
            </a:solidFill>
          </p:grpSpPr>
          <p:sp>
            <p:nvSpPr>
              <p:cNvPr id="22" name="Freeform: Shape 21">
                <a:extLst>
                  <a:ext uri="{FF2B5EF4-FFF2-40B4-BE49-F238E27FC236}">
                    <a16:creationId xmlns:a16="http://schemas.microsoft.com/office/drawing/2014/main" id="{187D36C3-F86E-4A42-9D56-3354A61DBC3D}"/>
                  </a:ext>
                </a:extLst>
              </p:cNvPr>
              <p:cNvSpPr/>
              <p:nvPr/>
            </p:nvSpPr>
            <p:spPr>
              <a:xfrm>
                <a:off x="6327361" y="6126592"/>
                <a:ext cx="669104" cy="669104"/>
              </a:xfrm>
              <a:custGeom>
                <a:avLst/>
                <a:gdLst>
                  <a:gd name="connsiteX0" fmla="*/ 669105 w 669104"/>
                  <a:gd name="connsiteY0" fmla="*/ 334552 h 669104"/>
                  <a:gd name="connsiteX1" fmla="*/ 334552 w 669104"/>
                  <a:gd name="connsiteY1" fmla="*/ 0 h 669104"/>
                  <a:gd name="connsiteX2" fmla="*/ 0 w 669104"/>
                  <a:gd name="connsiteY2" fmla="*/ 334552 h 669104"/>
                  <a:gd name="connsiteX3" fmla="*/ 334552 w 669104"/>
                  <a:gd name="connsiteY3" fmla="*/ 669105 h 669104"/>
                  <a:gd name="connsiteX4" fmla="*/ 669105 w 669104"/>
                  <a:gd name="connsiteY4" fmla="*/ 334552 h 669104"/>
                  <a:gd name="connsiteX5" fmla="*/ 33455 w 669104"/>
                  <a:gd name="connsiteY5" fmla="*/ 334552 h 669104"/>
                  <a:gd name="connsiteX6" fmla="*/ 334552 w 669104"/>
                  <a:gd name="connsiteY6" fmla="*/ 33455 h 669104"/>
                  <a:gd name="connsiteX7" fmla="*/ 635649 w 669104"/>
                  <a:gd name="connsiteY7" fmla="*/ 334552 h 669104"/>
                  <a:gd name="connsiteX8" fmla="*/ 334552 w 669104"/>
                  <a:gd name="connsiteY8" fmla="*/ 635649 h 669104"/>
                  <a:gd name="connsiteX9" fmla="*/ 33455 w 669104"/>
                  <a:gd name="connsiteY9" fmla="*/ 334552 h 669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9104" h="669104">
                    <a:moveTo>
                      <a:pt x="669105" y="334552"/>
                    </a:moveTo>
                    <a:cubicBezTo>
                      <a:pt x="669105" y="150548"/>
                      <a:pt x="518556" y="0"/>
                      <a:pt x="334552" y="0"/>
                    </a:cubicBezTo>
                    <a:cubicBezTo>
                      <a:pt x="150548" y="0"/>
                      <a:pt x="0" y="150548"/>
                      <a:pt x="0" y="334552"/>
                    </a:cubicBezTo>
                    <a:cubicBezTo>
                      <a:pt x="0" y="518556"/>
                      <a:pt x="150548" y="669105"/>
                      <a:pt x="334552" y="669105"/>
                    </a:cubicBezTo>
                    <a:cubicBezTo>
                      <a:pt x="518556" y="669105"/>
                      <a:pt x="669105" y="518556"/>
                      <a:pt x="669105" y="334552"/>
                    </a:cubicBezTo>
                    <a:close/>
                    <a:moveTo>
                      <a:pt x="33455" y="334552"/>
                    </a:moveTo>
                    <a:cubicBezTo>
                      <a:pt x="33455" y="167276"/>
                      <a:pt x="170064" y="33455"/>
                      <a:pt x="334552" y="33455"/>
                    </a:cubicBezTo>
                    <a:cubicBezTo>
                      <a:pt x="501828" y="33455"/>
                      <a:pt x="635649" y="170064"/>
                      <a:pt x="635649" y="334552"/>
                    </a:cubicBezTo>
                    <a:cubicBezTo>
                      <a:pt x="635649" y="501828"/>
                      <a:pt x="499040" y="635649"/>
                      <a:pt x="334552" y="635649"/>
                    </a:cubicBezTo>
                    <a:cubicBezTo>
                      <a:pt x="167276" y="638437"/>
                      <a:pt x="33455" y="501828"/>
                      <a:pt x="33455" y="334552"/>
                    </a:cubicBezTo>
                    <a:close/>
                  </a:path>
                </a:pathLst>
              </a:custGeom>
              <a:solidFill>
                <a:srgbClr val="666666"/>
              </a:solidFill>
              <a:ln w="27868"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1EAC557D-327A-4BA9-8B14-1BE784EA7C6D}"/>
                  </a:ext>
                </a:extLst>
              </p:cNvPr>
              <p:cNvSpPr/>
              <p:nvPr/>
            </p:nvSpPr>
            <p:spPr>
              <a:xfrm>
                <a:off x="6647973" y="6444416"/>
                <a:ext cx="524131" cy="579890"/>
              </a:xfrm>
              <a:custGeom>
                <a:avLst/>
                <a:gdLst>
                  <a:gd name="connsiteX0" fmla="*/ 524132 w 524131"/>
                  <a:gd name="connsiteY0" fmla="*/ 16728 h 579890"/>
                  <a:gd name="connsiteX1" fmla="*/ 507404 w 524131"/>
                  <a:gd name="connsiteY1" fmla="*/ 0 h 579890"/>
                  <a:gd name="connsiteX2" fmla="*/ 490676 w 524131"/>
                  <a:gd name="connsiteY2" fmla="*/ 16728 h 579890"/>
                  <a:gd name="connsiteX3" fmla="*/ 50183 w 524131"/>
                  <a:gd name="connsiteY3" fmla="*/ 493465 h 579890"/>
                  <a:gd name="connsiteX4" fmla="*/ 78062 w 524131"/>
                  <a:gd name="connsiteY4" fmla="*/ 465585 h 579890"/>
                  <a:gd name="connsiteX5" fmla="*/ 78062 w 524131"/>
                  <a:gd name="connsiteY5" fmla="*/ 443282 h 579890"/>
                  <a:gd name="connsiteX6" fmla="*/ 55759 w 524131"/>
                  <a:gd name="connsiteY6" fmla="*/ 443282 h 579890"/>
                  <a:gd name="connsiteX7" fmla="*/ 2788 w 524131"/>
                  <a:gd name="connsiteY7" fmla="*/ 499041 h 579890"/>
                  <a:gd name="connsiteX8" fmla="*/ 2788 w 524131"/>
                  <a:gd name="connsiteY8" fmla="*/ 501828 h 579890"/>
                  <a:gd name="connsiteX9" fmla="*/ 0 w 524131"/>
                  <a:gd name="connsiteY9" fmla="*/ 504616 h 579890"/>
                  <a:gd name="connsiteX10" fmla="*/ 0 w 524131"/>
                  <a:gd name="connsiteY10" fmla="*/ 507404 h 579890"/>
                  <a:gd name="connsiteX11" fmla="*/ 0 w 524131"/>
                  <a:gd name="connsiteY11" fmla="*/ 510192 h 579890"/>
                  <a:gd name="connsiteX12" fmla="*/ 0 w 524131"/>
                  <a:gd name="connsiteY12" fmla="*/ 510192 h 579890"/>
                  <a:gd name="connsiteX13" fmla="*/ 0 w 524131"/>
                  <a:gd name="connsiteY13" fmla="*/ 510192 h 579890"/>
                  <a:gd name="connsiteX14" fmla="*/ 0 w 524131"/>
                  <a:gd name="connsiteY14" fmla="*/ 512980 h 579890"/>
                  <a:gd name="connsiteX15" fmla="*/ 0 w 524131"/>
                  <a:gd name="connsiteY15" fmla="*/ 515768 h 579890"/>
                  <a:gd name="connsiteX16" fmla="*/ 2788 w 524131"/>
                  <a:gd name="connsiteY16" fmla="*/ 518556 h 579890"/>
                  <a:gd name="connsiteX17" fmla="*/ 5576 w 524131"/>
                  <a:gd name="connsiteY17" fmla="*/ 521344 h 579890"/>
                  <a:gd name="connsiteX18" fmla="*/ 5576 w 524131"/>
                  <a:gd name="connsiteY18" fmla="*/ 521344 h 579890"/>
                  <a:gd name="connsiteX19" fmla="*/ 61335 w 524131"/>
                  <a:gd name="connsiteY19" fmla="*/ 574315 h 579890"/>
                  <a:gd name="connsiteX20" fmla="*/ 72486 w 524131"/>
                  <a:gd name="connsiteY20" fmla="*/ 579891 h 579890"/>
                  <a:gd name="connsiteX21" fmla="*/ 83638 w 524131"/>
                  <a:gd name="connsiteY21" fmla="*/ 574315 h 579890"/>
                  <a:gd name="connsiteX22" fmla="*/ 83638 w 524131"/>
                  <a:gd name="connsiteY22" fmla="*/ 552011 h 579890"/>
                  <a:gd name="connsiteX23" fmla="*/ 52971 w 524131"/>
                  <a:gd name="connsiteY23" fmla="*/ 524132 h 579890"/>
                  <a:gd name="connsiteX24" fmla="*/ 524132 w 524131"/>
                  <a:gd name="connsiteY24" fmla="*/ 16728 h 579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4131" h="579890">
                    <a:moveTo>
                      <a:pt x="524132" y="16728"/>
                    </a:moveTo>
                    <a:cubicBezTo>
                      <a:pt x="524132" y="8364"/>
                      <a:pt x="518556" y="0"/>
                      <a:pt x="507404" y="0"/>
                    </a:cubicBezTo>
                    <a:cubicBezTo>
                      <a:pt x="499040" y="0"/>
                      <a:pt x="490676" y="5576"/>
                      <a:pt x="490676" y="16728"/>
                    </a:cubicBezTo>
                    <a:cubicBezTo>
                      <a:pt x="490676" y="267642"/>
                      <a:pt x="295521" y="473949"/>
                      <a:pt x="50183" y="493465"/>
                    </a:cubicBezTo>
                    <a:lnTo>
                      <a:pt x="78062" y="465585"/>
                    </a:lnTo>
                    <a:cubicBezTo>
                      <a:pt x="83638" y="460009"/>
                      <a:pt x="83638" y="448858"/>
                      <a:pt x="78062" y="443282"/>
                    </a:cubicBezTo>
                    <a:cubicBezTo>
                      <a:pt x="72486" y="437706"/>
                      <a:pt x="61335" y="437706"/>
                      <a:pt x="55759" y="443282"/>
                    </a:cubicBezTo>
                    <a:lnTo>
                      <a:pt x="2788" y="499041"/>
                    </a:lnTo>
                    <a:cubicBezTo>
                      <a:pt x="2788" y="499041"/>
                      <a:pt x="2788" y="499041"/>
                      <a:pt x="2788" y="501828"/>
                    </a:cubicBezTo>
                    <a:cubicBezTo>
                      <a:pt x="2788" y="501828"/>
                      <a:pt x="0" y="504616"/>
                      <a:pt x="0" y="504616"/>
                    </a:cubicBezTo>
                    <a:cubicBezTo>
                      <a:pt x="0" y="504616"/>
                      <a:pt x="0" y="507404"/>
                      <a:pt x="0" y="507404"/>
                    </a:cubicBezTo>
                    <a:cubicBezTo>
                      <a:pt x="0" y="507404"/>
                      <a:pt x="0" y="510192"/>
                      <a:pt x="0" y="510192"/>
                    </a:cubicBezTo>
                    <a:cubicBezTo>
                      <a:pt x="0" y="510192"/>
                      <a:pt x="0" y="510192"/>
                      <a:pt x="0" y="510192"/>
                    </a:cubicBezTo>
                    <a:cubicBezTo>
                      <a:pt x="0" y="510192"/>
                      <a:pt x="0" y="510192"/>
                      <a:pt x="0" y="510192"/>
                    </a:cubicBezTo>
                    <a:cubicBezTo>
                      <a:pt x="0" y="510192"/>
                      <a:pt x="0" y="512980"/>
                      <a:pt x="0" y="512980"/>
                    </a:cubicBezTo>
                    <a:cubicBezTo>
                      <a:pt x="0" y="512980"/>
                      <a:pt x="0" y="515768"/>
                      <a:pt x="0" y="515768"/>
                    </a:cubicBezTo>
                    <a:cubicBezTo>
                      <a:pt x="0" y="515768"/>
                      <a:pt x="0" y="518556"/>
                      <a:pt x="2788" y="518556"/>
                    </a:cubicBezTo>
                    <a:cubicBezTo>
                      <a:pt x="2788" y="518556"/>
                      <a:pt x="2788" y="521344"/>
                      <a:pt x="5576" y="521344"/>
                    </a:cubicBezTo>
                    <a:cubicBezTo>
                      <a:pt x="5576" y="521344"/>
                      <a:pt x="5576" y="521344"/>
                      <a:pt x="5576" y="521344"/>
                    </a:cubicBezTo>
                    <a:lnTo>
                      <a:pt x="61335" y="574315"/>
                    </a:lnTo>
                    <a:cubicBezTo>
                      <a:pt x="64122" y="577103"/>
                      <a:pt x="66910" y="579891"/>
                      <a:pt x="72486" y="579891"/>
                    </a:cubicBezTo>
                    <a:cubicBezTo>
                      <a:pt x="75274" y="579891"/>
                      <a:pt x="80850" y="577103"/>
                      <a:pt x="83638" y="574315"/>
                    </a:cubicBezTo>
                    <a:cubicBezTo>
                      <a:pt x="89214" y="568739"/>
                      <a:pt x="89214" y="557587"/>
                      <a:pt x="83638" y="552011"/>
                    </a:cubicBezTo>
                    <a:lnTo>
                      <a:pt x="52971" y="524132"/>
                    </a:lnTo>
                    <a:cubicBezTo>
                      <a:pt x="315036" y="507404"/>
                      <a:pt x="524132" y="287158"/>
                      <a:pt x="524132" y="16728"/>
                    </a:cubicBezTo>
                    <a:close/>
                  </a:path>
                </a:pathLst>
              </a:custGeom>
              <a:solidFill>
                <a:srgbClr val="666666"/>
              </a:solidFill>
              <a:ln w="27868"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30C28209-9321-495A-9BE5-DA824157D5E6}"/>
                  </a:ext>
                </a:extLst>
              </p:cNvPr>
              <p:cNvSpPr/>
              <p:nvPr/>
            </p:nvSpPr>
            <p:spPr>
              <a:xfrm>
                <a:off x="6151721" y="5896587"/>
                <a:ext cx="549223" cy="584072"/>
              </a:xfrm>
              <a:custGeom>
                <a:avLst/>
                <a:gdLst>
                  <a:gd name="connsiteX0" fmla="*/ 465585 w 549223"/>
                  <a:gd name="connsiteY0" fmla="*/ 115699 h 584072"/>
                  <a:gd name="connsiteX1" fmla="*/ 465585 w 549223"/>
                  <a:gd name="connsiteY1" fmla="*/ 138003 h 584072"/>
                  <a:gd name="connsiteX2" fmla="*/ 476737 w 549223"/>
                  <a:gd name="connsiteY2" fmla="*/ 143579 h 584072"/>
                  <a:gd name="connsiteX3" fmla="*/ 487889 w 549223"/>
                  <a:gd name="connsiteY3" fmla="*/ 138003 h 584072"/>
                  <a:gd name="connsiteX4" fmla="*/ 543648 w 549223"/>
                  <a:gd name="connsiteY4" fmla="*/ 82244 h 584072"/>
                  <a:gd name="connsiteX5" fmla="*/ 549223 w 549223"/>
                  <a:gd name="connsiteY5" fmla="*/ 71092 h 584072"/>
                  <a:gd name="connsiteX6" fmla="*/ 543648 w 549223"/>
                  <a:gd name="connsiteY6" fmla="*/ 59941 h 584072"/>
                  <a:gd name="connsiteX7" fmla="*/ 487889 w 549223"/>
                  <a:gd name="connsiteY7" fmla="*/ 4182 h 584072"/>
                  <a:gd name="connsiteX8" fmla="*/ 465585 w 549223"/>
                  <a:gd name="connsiteY8" fmla="*/ 4182 h 584072"/>
                  <a:gd name="connsiteX9" fmla="*/ 465585 w 549223"/>
                  <a:gd name="connsiteY9" fmla="*/ 26485 h 584072"/>
                  <a:gd name="connsiteX10" fmla="*/ 493465 w 549223"/>
                  <a:gd name="connsiteY10" fmla="*/ 57153 h 584072"/>
                  <a:gd name="connsiteX11" fmla="*/ 0 w 549223"/>
                  <a:gd name="connsiteY11" fmla="*/ 567345 h 584072"/>
                  <a:gd name="connsiteX12" fmla="*/ 16727 w 549223"/>
                  <a:gd name="connsiteY12" fmla="*/ 584073 h 584072"/>
                  <a:gd name="connsiteX13" fmla="*/ 33455 w 549223"/>
                  <a:gd name="connsiteY13" fmla="*/ 567345 h 584072"/>
                  <a:gd name="connsiteX14" fmla="*/ 493465 w 549223"/>
                  <a:gd name="connsiteY14" fmla="*/ 90608 h 584072"/>
                  <a:gd name="connsiteX15" fmla="*/ 465585 w 549223"/>
                  <a:gd name="connsiteY15" fmla="*/ 115699 h 584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9223" h="584072">
                    <a:moveTo>
                      <a:pt x="465585" y="115699"/>
                    </a:moveTo>
                    <a:cubicBezTo>
                      <a:pt x="460009" y="121275"/>
                      <a:pt x="460009" y="132427"/>
                      <a:pt x="465585" y="138003"/>
                    </a:cubicBezTo>
                    <a:cubicBezTo>
                      <a:pt x="468373" y="140791"/>
                      <a:pt x="473949" y="143579"/>
                      <a:pt x="476737" y="143579"/>
                    </a:cubicBezTo>
                    <a:cubicBezTo>
                      <a:pt x="479525" y="143579"/>
                      <a:pt x="485101" y="140791"/>
                      <a:pt x="487889" y="138003"/>
                    </a:cubicBezTo>
                    <a:lnTo>
                      <a:pt x="543648" y="82244"/>
                    </a:lnTo>
                    <a:cubicBezTo>
                      <a:pt x="546435" y="79456"/>
                      <a:pt x="549223" y="76668"/>
                      <a:pt x="549223" y="71092"/>
                    </a:cubicBezTo>
                    <a:cubicBezTo>
                      <a:pt x="549223" y="68304"/>
                      <a:pt x="546435" y="62729"/>
                      <a:pt x="543648" y="59941"/>
                    </a:cubicBezTo>
                    <a:lnTo>
                      <a:pt x="487889" y="4182"/>
                    </a:lnTo>
                    <a:cubicBezTo>
                      <a:pt x="482313" y="-1394"/>
                      <a:pt x="471161" y="-1394"/>
                      <a:pt x="465585" y="4182"/>
                    </a:cubicBezTo>
                    <a:cubicBezTo>
                      <a:pt x="460009" y="9758"/>
                      <a:pt x="460009" y="20910"/>
                      <a:pt x="465585" y="26485"/>
                    </a:cubicBezTo>
                    <a:lnTo>
                      <a:pt x="493465" y="57153"/>
                    </a:lnTo>
                    <a:cubicBezTo>
                      <a:pt x="220247" y="65516"/>
                      <a:pt x="0" y="291339"/>
                      <a:pt x="0" y="567345"/>
                    </a:cubicBezTo>
                    <a:cubicBezTo>
                      <a:pt x="0" y="575709"/>
                      <a:pt x="5576" y="584073"/>
                      <a:pt x="16727" y="584073"/>
                    </a:cubicBezTo>
                    <a:cubicBezTo>
                      <a:pt x="25091" y="584073"/>
                      <a:pt x="33455" y="578497"/>
                      <a:pt x="33455" y="567345"/>
                    </a:cubicBezTo>
                    <a:cubicBezTo>
                      <a:pt x="33455" y="310855"/>
                      <a:pt x="236975" y="98972"/>
                      <a:pt x="493465" y="90608"/>
                    </a:cubicBezTo>
                    <a:lnTo>
                      <a:pt x="465585" y="115699"/>
                    </a:lnTo>
                    <a:close/>
                  </a:path>
                </a:pathLst>
              </a:custGeom>
              <a:solidFill>
                <a:srgbClr val="666666"/>
              </a:solidFill>
              <a:ln w="27868"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DE5F60E3-3CC0-4A8E-8320-A1486EE45A7D}"/>
                  </a:ext>
                </a:extLst>
              </p:cNvPr>
              <p:cNvSpPr/>
              <p:nvPr/>
            </p:nvSpPr>
            <p:spPr>
              <a:xfrm>
                <a:off x="6645185" y="6243685"/>
                <a:ext cx="284369" cy="234186"/>
              </a:xfrm>
              <a:custGeom>
                <a:avLst/>
                <a:gdLst>
                  <a:gd name="connsiteX0" fmla="*/ 267642 w 284369"/>
                  <a:gd name="connsiteY0" fmla="*/ 234187 h 234186"/>
                  <a:gd name="connsiteX1" fmla="*/ 284369 w 284369"/>
                  <a:gd name="connsiteY1" fmla="*/ 217459 h 234186"/>
                  <a:gd name="connsiteX2" fmla="*/ 267642 w 284369"/>
                  <a:gd name="connsiteY2" fmla="*/ 200731 h 234186"/>
                  <a:gd name="connsiteX3" fmla="*/ 33455 w 284369"/>
                  <a:gd name="connsiteY3" fmla="*/ 200731 h 234186"/>
                  <a:gd name="connsiteX4" fmla="*/ 33455 w 284369"/>
                  <a:gd name="connsiteY4" fmla="*/ 16728 h 234186"/>
                  <a:gd name="connsiteX5" fmla="*/ 16728 w 284369"/>
                  <a:gd name="connsiteY5" fmla="*/ 0 h 234186"/>
                  <a:gd name="connsiteX6" fmla="*/ 0 w 284369"/>
                  <a:gd name="connsiteY6" fmla="*/ 16728 h 234186"/>
                  <a:gd name="connsiteX7" fmla="*/ 0 w 284369"/>
                  <a:gd name="connsiteY7" fmla="*/ 214671 h 234186"/>
                  <a:gd name="connsiteX8" fmla="*/ 16728 w 284369"/>
                  <a:gd name="connsiteY8" fmla="*/ 231399 h 234186"/>
                  <a:gd name="connsiteX9" fmla="*/ 267642 w 284369"/>
                  <a:gd name="connsiteY9" fmla="*/ 231399 h 234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4369" h="234186">
                    <a:moveTo>
                      <a:pt x="267642" y="234187"/>
                    </a:moveTo>
                    <a:cubicBezTo>
                      <a:pt x="276006" y="234187"/>
                      <a:pt x="284369" y="228611"/>
                      <a:pt x="284369" y="217459"/>
                    </a:cubicBezTo>
                    <a:cubicBezTo>
                      <a:pt x="284369" y="209095"/>
                      <a:pt x="278794" y="200731"/>
                      <a:pt x="267642" y="200731"/>
                    </a:cubicBezTo>
                    <a:lnTo>
                      <a:pt x="33455" y="200731"/>
                    </a:lnTo>
                    <a:lnTo>
                      <a:pt x="33455" y="16728"/>
                    </a:lnTo>
                    <a:cubicBezTo>
                      <a:pt x="33455" y="8364"/>
                      <a:pt x="27879" y="0"/>
                      <a:pt x="16728" y="0"/>
                    </a:cubicBezTo>
                    <a:cubicBezTo>
                      <a:pt x="8364" y="0"/>
                      <a:pt x="0" y="5576"/>
                      <a:pt x="0" y="16728"/>
                    </a:cubicBezTo>
                    <a:lnTo>
                      <a:pt x="0" y="214671"/>
                    </a:lnTo>
                    <a:cubicBezTo>
                      <a:pt x="0" y="223035"/>
                      <a:pt x="5576" y="231399"/>
                      <a:pt x="16728" y="231399"/>
                    </a:cubicBezTo>
                    <a:lnTo>
                      <a:pt x="267642" y="231399"/>
                    </a:lnTo>
                    <a:close/>
                  </a:path>
                </a:pathLst>
              </a:custGeom>
              <a:solidFill>
                <a:srgbClr val="666666"/>
              </a:solidFill>
              <a:ln w="27868" cap="flat">
                <a:noFill/>
                <a:prstDash val="solid"/>
                <a:miter/>
              </a:ln>
            </p:spPr>
            <p:txBody>
              <a:bodyPr rtlCol="0" anchor="ctr"/>
              <a:lstStyle/>
              <a:p>
                <a:endParaRPr lang="en-US"/>
              </a:p>
            </p:txBody>
          </p:sp>
        </p:grpSp>
        <p:grpSp>
          <p:nvGrpSpPr>
            <p:cNvPr id="10" name="Graphic 2598">
              <a:extLst>
                <a:ext uri="{FF2B5EF4-FFF2-40B4-BE49-F238E27FC236}">
                  <a16:creationId xmlns:a16="http://schemas.microsoft.com/office/drawing/2014/main" id="{C6372969-A138-4E5D-AFE0-49A68EE379D8}"/>
                </a:ext>
              </a:extLst>
            </p:cNvPr>
            <p:cNvGrpSpPr/>
            <p:nvPr/>
          </p:nvGrpSpPr>
          <p:grpSpPr>
            <a:xfrm>
              <a:off x="9550215" y="6065257"/>
              <a:ext cx="1190448" cy="791773"/>
              <a:chOff x="9550215" y="6065257"/>
              <a:chExt cx="1190448" cy="791773"/>
            </a:xfrm>
            <a:solidFill>
              <a:srgbClr val="666666"/>
            </a:solidFill>
          </p:grpSpPr>
          <p:sp>
            <p:nvSpPr>
              <p:cNvPr id="20" name="Freeform: Shape 19">
                <a:extLst>
                  <a:ext uri="{FF2B5EF4-FFF2-40B4-BE49-F238E27FC236}">
                    <a16:creationId xmlns:a16="http://schemas.microsoft.com/office/drawing/2014/main" id="{6D8AF7B8-3973-4E7A-8E4C-BA097CD8E10B}"/>
                  </a:ext>
                </a:extLst>
              </p:cNvPr>
              <p:cNvSpPr/>
              <p:nvPr/>
            </p:nvSpPr>
            <p:spPr>
              <a:xfrm>
                <a:off x="9550215" y="6065257"/>
                <a:ext cx="791773" cy="791773"/>
              </a:xfrm>
              <a:custGeom>
                <a:avLst/>
                <a:gdLst>
                  <a:gd name="connsiteX0" fmla="*/ 429342 w 791773"/>
                  <a:gd name="connsiteY0" fmla="*/ 791774 h 791773"/>
                  <a:gd name="connsiteX1" fmla="*/ 359644 w 791773"/>
                  <a:gd name="connsiteY1" fmla="*/ 791774 h 791773"/>
                  <a:gd name="connsiteX2" fmla="*/ 317825 w 791773"/>
                  <a:gd name="connsiteY2" fmla="*/ 749955 h 791773"/>
                  <a:gd name="connsiteX3" fmla="*/ 317825 w 791773"/>
                  <a:gd name="connsiteY3" fmla="*/ 736015 h 791773"/>
                  <a:gd name="connsiteX4" fmla="*/ 303885 w 791773"/>
                  <a:gd name="connsiteY4" fmla="*/ 719287 h 791773"/>
                  <a:gd name="connsiteX5" fmla="*/ 228610 w 791773"/>
                  <a:gd name="connsiteY5" fmla="*/ 688620 h 791773"/>
                  <a:gd name="connsiteX6" fmla="*/ 206307 w 791773"/>
                  <a:gd name="connsiteY6" fmla="*/ 691408 h 791773"/>
                  <a:gd name="connsiteX7" fmla="*/ 197943 w 791773"/>
                  <a:gd name="connsiteY7" fmla="*/ 699772 h 791773"/>
                  <a:gd name="connsiteX8" fmla="*/ 139397 w 791773"/>
                  <a:gd name="connsiteY8" fmla="*/ 699772 h 791773"/>
                  <a:gd name="connsiteX9" fmla="*/ 92002 w 791773"/>
                  <a:gd name="connsiteY9" fmla="*/ 652377 h 791773"/>
                  <a:gd name="connsiteX10" fmla="*/ 92002 w 791773"/>
                  <a:gd name="connsiteY10" fmla="*/ 593830 h 791773"/>
                  <a:gd name="connsiteX11" fmla="*/ 100365 w 791773"/>
                  <a:gd name="connsiteY11" fmla="*/ 585467 h 791773"/>
                  <a:gd name="connsiteX12" fmla="*/ 103153 w 791773"/>
                  <a:gd name="connsiteY12" fmla="*/ 563163 h 791773"/>
                  <a:gd name="connsiteX13" fmla="*/ 72486 w 791773"/>
                  <a:gd name="connsiteY13" fmla="*/ 487889 h 791773"/>
                  <a:gd name="connsiteX14" fmla="*/ 55759 w 791773"/>
                  <a:gd name="connsiteY14" fmla="*/ 473949 h 791773"/>
                  <a:gd name="connsiteX15" fmla="*/ 41819 w 791773"/>
                  <a:gd name="connsiteY15" fmla="*/ 473949 h 791773"/>
                  <a:gd name="connsiteX16" fmla="*/ 0 w 791773"/>
                  <a:gd name="connsiteY16" fmla="*/ 432130 h 791773"/>
                  <a:gd name="connsiteX17" fmla="*/ 0 w 791773"/>
                  <a:gd name="connsiteY17" fmla="*/ 362432 h 791773"/>
                  <a:gd name="connsiteX18" fmla="*/ 41819 w 791773"/>
                  <a:gd name="connsiteY18" fmla="*/ 320613 h 791773"/>
                  <a:gd name="connsiteX19" fmla="*/ 55759 w 791773"/>
                  <a:gd name="connsiteY19" fmla="*/ 320613 h 791773"/>
                  <a:gd name="connsiteX20" fmla="*/ 72486 w 791773"/>
                  <a:gd name="connsiteY20" fmla="*/ 306673 h 791773"/>
                  <a:gd name="connsiteX21" fmla="*/ 103153 w 791773"/>
                  <a:gd name="connsiteY21" fmla="*/ 231399 h 791773"/>
                  <a:gd name="connsiteX22" fmla="*/ 100365 w 791773"/>
                  <a:gd name="connsiteY22" fmla="*/ 209095 h 791773"/>
                  <a:gd name="connsiteX23" fmla="*/ 92002 w 791773"/>
                  <a:gd name="connsiteY23" fmla="*/ 200731 h 791773"/>
                  <a:gd name="connsiteX24" fmla="*/ 92002 w 791773"/>
                  <a:gd name="connsiteY24" fmla="*/ 142185 h 791773"/>
                  <a:gd name="connsiteX25" fmla="*/ 139397 w 791773"/>
                  <a:gd name="connsiteY25" fmla="*/ 94790 h 791773"/>
                  <a:gd name="connsiteX26" fmla="*/ 197943 w 791773"/>
                  <a:gd name="connsiteY26" fmla="*/ 94790 h 791773"/>
                  <a:gd name="connsiteX27" fmla="*/ 206307 w 791773"/>
                  <a:gd name="connsiteY27" fmla="*/ 103154 h 791773"/>
                  <a:gd name="connsiteX28" fmla="*/ 228610 w 791773"/>
                  <a:gd name="connsiteY28" fmla="*/ 105942 h 791773"/>
                  <a:gd name="connsiteX29" fmla="*/ 303885 w 791773"/>
                  <a:gd name="connsiteY29" fmla="*/ 75274 h 791773"/>
                  <a:gd name="connsiteX30" fmla="*/ 317825 w 791773"/>
                  <a:gd name="connsiteY30" fmla="*/ 58547 h 791773"/>
                  <a:gd name="connsiteX31" fmla="*/ 317825 w 791773"/>
                  <a:gd name="connsiteY31" fmla="*/ 41819 h 791773"/>
                  <a:gd name="connsiteX32" fmla="*/ 359644 w 791773"/>
                  <a:gd name="connsiteY32" fmla="*/ 0 h 791773"/>
                  <a:gd name="connsiteX33" fmla="*/ 429342 w 791773"/>
                  <a:gd name="connsiteY33" fmla="*/ 0 h 791773"/>
                  <a:gd name="connsiteX34" fmla="*/ 471161 w 791773"/>
                  <a:gd name="connsiteY34" fmla="*/ 41819 h 791773"/>
                  <a:gd name="connsiteX35" fmla="*/ 471161 w 791773"/>
                  <a:gd name="connsiteY35" fmla="*/ 55759 h 791773"/>
                  <a:gd name="connsiteX36" fmla="*/ 485101 w 791773"/>
                  <a:gd name="connsiteY36" fmla="*/ 72486 h 791773"/>
                  <a:gd name="connsiteX37" fmla="*/ 560374 w 791773"/>
                  <a:gd name="connsiteY37" fmla="*/ 103154 h 791773"/>
                  <a:gd name="connsiteX38" fmla="*/ 582678 w 791773"/>
                  <a:gd name="connsiteY38" fmla="*/ 100366 h 791773"/>
                  <a:gd name="connsiteX39" fmla="*/ 591042 w 791773"/>
                  <a:gd name="connsiteY39" fmla="*/ 92002 h 791773"/>
                  <a:gd name="connsiteX40" fmla="*/ 649589 w 791773"/>
                  <a:gd name="connsiteY40" fmla="*/ 92002 h 791773"/>
                  <a:gd name="connsiteX41" fmla="*/ 696984 w 791773"/>
                  <a:gd name="connsiteY41" fmla="*/ 139397 h 791773"/>
                  <a:gd name="connsiteX42" fmla="*/ 696984 w 791773"/>
                  <a:gd name="connsiteY42" fmla="*/ 197943 h 791773"/>
                  <a:gd name="connsiteX43" fmla="*/ 691408 w 791773"/>
                  <a:gd name="connsiteY43" fmla="*/ 209095 h 791773"/>
                  <a:gd name="connsiteX44" fmla="*/ 688620 w 791773"/>
                  <a:gd name="connsiteY44" fmla="*/ 231399 h 791773"/>
                  <a:gd name="connsiteX45" fmla="*/ 719287 w 791773"/>
                  <a:gd name="connsiteY45" fmla="*/ 306673 h 791773"/>
                  <a:gd name="connsiteX46" fmla="*/ 736015 w 791773"/>
                  <a:gd name="connsiteY46" fmla="*/ 320613 h 791773"/>
                  <a:gd name="connsiteX47" fmla="*/ 749955 w 791773"/>
                  <a:gd name="connsiteY47" fmla="*/ 320613 h 791773"/>
                  <a:gd name="connsiteX48" fmla="*/ 791774 w 791773"/>
                  <a:gd name="connsiteY48" fmla="*/ 362432 h 791773"/>
                  <a:gd name="connsiteX49" fmla="*/ 791774 w 791773"/>
                  <a:gd name="connsiteY49" fmla="*/ 432130 h 791773"/>
                  <a:gd name="connsiteX50" fmla="*/ 749955 w 791773"/>
                  <a:gd name="connsiteY50" fmla="*/ 473949 h 791773"/>
                  <a:gd name="connsiteX51" fmla="*/ 736015 w 791773"/>
                  <a:gd name="connsiteY51" fmla="*/ 473949 h 791773"/>
                  <a:gd name="connsiteX52" fmla="*/ 719287 w 791773"/>
                  <a:gd name="connsiteY52" fmla="*/ 487889 h 791773"/>
                  <a:gd name="connsiteX53" fmla="*/ 688620 w 791773"/>
                  <a:gd name="connsiteY53" fmla="*/ 563163 h 791773"/>
                  <a:gd name="connsiteX54" fmla="*/ 691408 w 791773"/>
                  <a:gd name="connsiteY54" fmla="*/ 585467 h 791773"/>
                  <a:gd name="connsiteX55" fmla="*/ 699771 w 791773"/>
                  <a:gd name="connsiteY55" fmla="*/ 593830 h 791773"/>
                  <a:gd name="connsiteX56" fmla="*/ 699771 w 791773"/>
                  <a:gd name="connsiteY56" fmla="*/ 652377 h 791773"/>
                  <a:gd name="connsiteX57" fmla="*/ 652377 w 791773"/>
                  <a:gd name="connsiteY57" fmla="*/ 699772 h 791773"/>
                  <a:gd name="connsiteX58" fmla="*/ 593830 w 791773"/>
                  <a:gd name="connsiteY58" fmla="*/ 699772 h 791773"/>
                  <a:gd name="connsiteX59" fmla="*/ 585467 w 791773"/>
                  <a:gd name="connsiteY59" fmla="*/ 691408 h 791773"/>
                  <a:gd name="connsiteX60" fmla="*/ 563163 w 791773"/>
                  <a:gd name="connsiteY60" fmla="*/ 688620 h 791773"/>
                  <a:gd name="connsiteX61" fmla="*/ 487889 w 791773"/>
                  <a:gd name="connsiteY61" fmla="*/ 719287 h 791773"/>
                  <a:gd name="connsiteX62" fmla="*/ 473949 w 791773"/>
                  <a:gd name="connsiteY62" fmla="*/ 736015 h 791773"/>
                  <a:gd name="connsiteX63" fmla="*/ 473949 w 791773"/>
                  <a:gd name="connsiteY63" fmla="*/ 749955 h 791773"/>
                  <a:gd name="connsiteX64" fmla="*/ 429342 w 791773"/>
                  <a:gd name="connsiteY64" fmla="*/ 791774 h 791773"/>
                  <a:gd name="connsiteX65" fmla="*/ 220247 w 791773"/>
                  <a:gd name="connsiteY65" fmla="*/ 655165 h 791773"/>
                  <a:gd name="connsiteX66" fmla="*/ 245338 w 791773"/>
                  <a:gd name="connsiteY66" fmla="*/ 660741 h 791773"/>
                  <a:gd name="connsiteX67" fmla="*/ 312248 w 791773"/>
                  <a:gd name="connsiteY67" fmla="*/ 688620 h 791773"/>
                  <a:gd name="connsiteX68" fmla="*/ 348492 w 791773"/>
                  <a:gd name="connsiteY68" fmla="*/ 736015 h 791773"/>
                  <a:gd name="connsiteX69" fmla="*/ 348492 w 791773"/>
                  <a:gd name="connsiteY69" fmla="*/ 749955 h 791773"/>
                  <a:gd name="connsiteX70" fmla="*/ 359644 w 791773"/>
                  <a:gd name="connsiteY70" fmla="*/ 761107 h 791773"/>
                  <a:gd name="connsiteX71" fmla="*/ 429342 w 791773"/>
                  <a:gd name="connsiteY71" fmla="*/ 761107 h 791773"/>
                  <a:gd name="connsiteX72" fmla="*/ 440494 w 791773"/>
                  <a:gd name="connsiteY72" fmla="*/ 749955 h 791773"/>
                  <a:gd name="connsiteX73" fmla="*/ 440494 w 791773"/>
                  <a:gd name="connsiteY73" fmla="*/ 736015 h 791773"/>
                  <a:gd name="connsiteX74" fmla="*/ 476736 w 791773"/>
                  <a:gd name="connsiteY74" fmla="*/ 688620 h 791773"/>
                  <a:gd name="connsiteX75" fmla="*/ 543648 w 791773"/>
                  <a:gd name="connsiteY75" fmla="*/ 660741 h 791773"/>
                  <a:gd name="connsiteX76" fmla="*/ 602194 w 791773"/>
                  <a:gd name="connsiteY76" fmla="*/ 669105 h 791773"/>
                  <a:gd name="connsiteX77" fmla="*/ 610558 w 791773"/>
                  <a:gd name="connsiteY77" fmla="*/ 677468 h 791773"/>
                  <a:gd name="connsiteX78" fmla="*/ 627286 w 791773"/>
                  <a:gd name="connsiteY78" fmla="*/ 677468 h 791773"/>
                  <a:gd name="connsiteX79" fmla="*/ 674680 w 791773"/>
                  <a:gd name="connsiteY79" fmla="*/ 630074 h 791773"/>
                  <a:gd name="connsiteX80" fmla="*/ 674680 w 791773"/>
                  <a:gd name="connsiteY80" fmla="*/ 613346 h 791773"/>
                  <a:gd name="connsiteX81" fmla="*/ 666317 w 791773"/>
                  <a:gd name="connsiteY81" fmla="*/ 604982 h 791773"/>
                  <a:gd name="connsiteX82" fmla="*/ 657952 w 791773"/>
                  <a:gd name="connsiteY82" fmla="*/ 546435 h 791773"/>
                  <a:gd name="connsiteX83" fmla="*/ 685832 w 791773"/>
                  <a:gd name="connsiteY83" fmla="*/ 479525 h 791773"/>
                  <a:gd name="connsiteX84" fmla="*/ 733227 w 791773"/>
                  <a:gd name="connsiteY84" fmla="*/ 443282 h 791773"/>
                  <a:gd name="connsiteX85" fmla="*/ 747167 w 791773"/>
                  <a:gd name="connsiteY85" fmla="*/ 443282 h 791773"/>
                  <a:gd name="connsiteX86" fmla="*/ 758318 w 791773"/>
                  <a:gd name="connsiteY86" fmla="*/ 432130 h 791773"/>
                  <a:gd name="connsiteX87" fmla="*/ 758318 w 791773"/>
                  <a:gd name="connsiteY87" fmla="*/ 362432 h 791773"/>
                  <a:gd name="connsiteX88" fmla="*/ 747167 w 791773"/>
                  <a:gd name="connsiteY88" fmla="*/ 351280 h 791773"/>
                  <a:gd name="connsiteX89" fmla="*/ 733227 w 791773"/>
                  <a:gd name="connsiteY89" fmla="*/ 351280 h 791773"/>
                  <a:gd name="connsiteX90" fmla="*/ 685832 w 791773"/>
                  <a:gd name="connsiteY90" fmla="*/ 315037 h 791773"/>
                  <a:gd name="connsiteX91" fmla="*/ 657952 w 791773"/>
                  <a:gd name="connsiteY91" fmla="*/ 248126 h 791773"/>
                  <a:gd name="connsiteX92" fmla="*/ 666317 w 791773"/>
                  <a:gd name="connsiteY92" fmla="*/ 189580 h 791773"/>
                  <a:gd name="connsiteX93" fmla="*/ 674680 w 791773"/>
                  <a:gd name="connsiteY93" fmla="*/ 181216 h 791773"/>
                  <a:gd name="connsiteX94" fmla="*/ 674680 w 791773"/>
                  <a:gd name="connsiteY94" fmla="*/ 164488 h 791773"/>
                  <a:gd name="connsiteX95" fmla="*/ 627286 w 791773"/>
                  <a:gd name="connsiteY95" fmla="*/ 117093 h 791773"/>
                  <a:gd name="connsiteX96" fmla="*/ 610558 w 791773"/>
                  <a:gd name="connsiteY96" fmla="*/ 117093 h 791773"/>
                  <a:gd name="connsiteX97" fmla="*/ 602194 w 791773"/>
                  <a:gd name="connsiteY97" fmla="*/ 125457 h 791773"/>
                  <a:gd name="connsiteX98" fmla="*/ 543648 w 791773"/>
                  <a:gd name="connsiteY98" fmla="*/ 133821 h 791773"/>
                  <a:gd name="connsiteX99" fmla="*/ 476736 w 791773"/>
                  <a:gd name="connsiteY99" fmla="*/ 105942 h 791773"/>
                  <a:gd name="connsiteX100" fmla="*/ 440494 w 791773"/>
                  <a:gd name="connsiteY100" fmla="*/ 58547 h 791773"/>
                  <a:gd name="connsiteX101" fmla="*/ 440494 w 791773"/>
                  <a:gd name="connsiteY101" fmla="*/ 41819 h 791773"/>
                  <a:gd name="connsiteX102" fmla="*/ 429342 w 791773"/>
                  <a:gd name="connsiteY102" fmla="*/ 30667 h 791773"/>
                  <a:gd name="connsiteX103" fmla="*/ 359644 w 791773"/>
                  <a:gd name="connsiteY103" fmla="*/ 30667 h 791773"/>
                  <a:gd name="connsiteX104" fmla="*/ 348492 w 791773"/>
                  <a:gd name="connsiteY104" fmla="*/ 41819 h 791773"/>
                  <a:gd name="connsiteX105" fmla="*/ 348492 w 791773"/>
                  <a:gd name="connsiteY105" fmla="*/ 55759 h 791773"/>
                  <a:gd name="connsiteX106" fmla="*/ 312248 w 791773"/>
                  <a:gd name="connsiteY106" fmla="*/ 103154 h 791773"/>
                  <a:gd name="connsiteX107" fmla="*/ 245338 w 791773"/>
                  <a:gd name="connsiteY107" fmla="*/ 131033 h 791773"/>
                  <a:gd name="connsiteX108" fmla="*/ 186791 w 791773"/>
                  <a:gd name="connsiteY108" fmla="*/ 122669 h 791773"/>
                  <a:gd name="connsiteX109" fmla="*/ 178428 w 791773"/>
                  <a:gd name="connsiteY109" fmla="*/ 114305 h 791773"/>
                  <a:gd name="connsiteX110" fmla="*/ 161700 w 791773"/>
                  <a:gd name="connsiteY110" fmla="*/ 114305 h 791773"/>
                  <a:gd name="connsiteX111" fmla="*/ 114305 w 791773"/>
                  <a:gd name="connsiteY111" fmla="*/ 161700 h 791773"/>
                  <a:gd name="connsiteX112" fmla="*/ 114305 w 791773"/>
                  <a:gd name="connsiteY112" fmla="*/ 178428 h 791773"/>
                  <a:gd name="connsiteX113" fmla="*/ 122669 w 791773"/>
                  <a:gd name="connsiteY113" fmla="*/ 186792 h 791773"/>
                  <a:gd name="connsiteX114" fmla="*/ 131032 w 791773"/>
                  <a:gd name="connsiteY114" fmla="*/ 245338 h 791773"/>
                  <a:gd name="connsiteX115" fmla="*/ 103153 w 791773"/>
                  <a:gd name="connsiteY115" fmla="*/ 312249 h 791773"/>
                  <a:gd name="connsiteX116" fmla="*/ 55759 w 791773"/>
                  <a:gd name="connsiteY116" fmla="*/ 348492 h 791773"/>
                  <a:gd name="connsiteX117" fmla="*/ 41819 w 791773"/>
                  <a:gd name="connsiteY117" fmla="*/ 348492 h 791773"/>
                  <a:gd name="connsiteX118" fmla="*/ 30667 w 791773"/>
                  <a:gd name="connsiteY118" fmla="*/ 359644 h 791773"/>
                  <a:gd name="connsiteX119" fmla="*/ 30667 w 791773"/>
                  <a:gd name="connsiteY119" fmla="*/ 429342 h 791773"/>
                  <a:gd name="connsiteX120" fmla="*/ 41819 w 791773"/>
                  <a:gd name="connsiteY120" fmla="*/ 440494 h 791773"/>
                  <a:gd name="connsiteX121" fmla="*/ 55759 w 791773"/>
                  <a:gd name="connsiteY121" fmla="*/ 440494 h 791773"/>
                  <a:gd name="connsiteX122" fmla="*/ 103153 w 791773"/>
                  <a:gd name="connsiteY122" fmla="*/ 476737 h 791773"/>
                  <a:gd name="connsiteX123" fmla="*/ 131032 w 791773"/>
                  <a:gd name="connsiteY123" fmla="*/ 543648 h 791773"/>
                  <a:gd name="connsiteX124" fmla="*/ 122669 w 791773"/>
                  <a:gd name="connsiteY124" fmla="*/ 602194 h 791773"/>
                  <a:gd name="connsiteX125" fmla="*/ 114305 w 791773"/>
                  <a:gd name="connsiteY125" fmla="*/ 610558 h 791773"/>
                  <a:gd name="connsiteX126" fmla="*/ 114305 w 791773"/>
                  <a:gd name="connsiteY126" fmla="*/ 627286 h 791773"/>
                  <a:gd name="connsiteX127" fmla="*/ 161700 w 791773"/>
                  <a:gd name="connsiteY127" fmla="*/ 674681 h 791773"/>
                  <a:gd name="connsiteX128" fmla="*/ 178428 w 791773"/>
                  <a:gd name="connsiteY128" fmla="*/ 674681 h 791773"/>
                  <a:gd name="connsiteX129" fmla="*/ 186791 w 791773"/>
                  <a:gd name="connsiteY129" fmla="*/ 666317 h 791773"/>
                  <a:gd name="connsiteX130" fmla="*/ 220247 w 791773"/>
                  <a:gd name="connsiteY130" fmla="*/ 655165 h 791773"/>
                  <a:gd name="connsiteX131" fmla="*/ 395886 w 791773"/>
                  <a:gd name="connsiteY131" fmla="*/ 599406 h 791773"/>
                  <a:gd name="connsiteX132" fmla="*/ 192367 w 791773"/>
                  <a:gd name="connsiteY132" fmla="*/ 395887 h 791773"/>
                  <a:gd name="connsiteX133" fmla="*/ 395886 w 791773"/>
                  <a:gd name="connsiteY133" fmla="*/ 192368 h 791773"/>
                  <a:gd name="connsiteX134" fmla="*/ 599406 w 791773"/>
                  <a:gd name="connsiteY134" fmla="*/ 395887 h 791773"/>
                  <a:gd name="connsiteX135" fmla="*/ 395886 w 791773"/>
                  <a:gd name="connsiteY135" fmla="*/ 599406 h 791773"/>
                  <a:gd name="connsiteX136" fmla="*/ 395886 w 791773"/>
                  <a:gd name="connsiteY136" fmla="*/ 223035 h 791773"/>
                  <a:gd name="connsiteX137" fmla="*/ 223035 w 791773"/>
                  <a:gd name="connsiteY137" fmla="*/ 395887 h 791773"/>
                  <a:gd name="connsiteX138" fmla="*/ 395886 w 791773"/>
                  <a:gd name="connsiteY138" fmla="*/ 568739 h 791773"/>
                  <a:gd name="connsiteX139" fmla="*/ 568739 w 791773"/>
                  <a:gd name="connsiteY139" fmla="*/ 395887 h 791773"/>
                  <a:gd name="connsiteX140" fmla="*/ 395886 w 791773"/>
                  <a:gd name="connsiteY140" fmla="*/ 223035 h 791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791773" h="791773">
                    <a:moveTo>
                      <a:pt x="429342" y="791774"/>
                    </a:moveTo>
                    <a:lnTo>
                      <a:pt x="359644" y="791774"/>
                    </a:lnTo>
                    <a:cubicBezTo>
                      <a:pt x="337340" y="791774"/>
                      <a:pt x="317825" y="772258"/>
                      <a:pt x="317825" y="749955"/>
                    </a:cubicBezTo>
                    <a:lnTo>
                      <a:pt x="317825" y="736015"/>
                    </a:lnTo>
                    <a:cubicBezTo>
                      <a:pt x="317825" y="727651"/>
                      <a:pt x="312248" y="719287"/>
                      <a:pt x="303885" y="719287"/>
                    </a:cubicBezTo>
                    <a:cubicBezTo>
                      <a:pt x="278794" y="710924"/>
                      <a:pt x="253702" y="702560"/>
                      <a:pt x="228610" y="688620"/>
                    </a:cubicBezTo>
                    <a:cubicBezTo>
                      <a:pt x="220247" y="685832"/>
                      <a:pt x="211882" y="685832"/>
                      <a:pt x="206307" y="691408"/>
                    </a:cubicBezTo>
                    <a:lnTo>
                      <a:pt x="197943" y="699772"/>
                    </a:lnTo>
                    <a:cubicBezTo>
                      <a:pt x="181216" y="716500"/>
                      <a:pt x="153336" y="716500"/>
                      <a:pt x="139397" y="699772"/>
                    </a:cubicBezTo>
                    <a:lnTo>
                      <a:pt x="92002" y="652377"/>
                    </a:lnTo>
                    <a:cubicBezTo>
                      <a:pt x="75274" y="635649"/>
                      <a:pt x="75274" y="610558"/>
                      <a:pt x="92002" y="593830"/>
                    </a:cubicBezTo>
                    <a:lnTo>
                      <a:pt x="100365" y="585467"/>
                    </a:lnTo>
                    <a:cubicBezTo>
                      <a:pt x="105941" y="579891"/>
                      <a:pt x="108729" y="571527"/>
                      <a:pt x="103153" y="563163"/>
                    </a:cubicBezTo>
                    <a:cubicBezTo>
                      <a:pt x="89213" y="540860"/>
                      <a:pt x="78062" y="512980"/>
                      <a:pt x="72486" y="487889"/>
                    </a:cubicBezTo>
                    <a:cubicBezTo>
                      <a:pt x="69698" y="479525"/>
                      <a:pt x="64122" y="473949"/>
                      <a:pt x="55759" y="473949"/>
                    </a:cubicBezTo>
                    <a:lnTo>
                      <a:pt x="41819" y="473949"/>
                    </a:lnTo>
                    <a:cubicBezTo>
                      <a:pt x="19515" y="473949"/>
                      <a:pt x="0" y="454434"/>
                      <a:pt x="0" y="432130"/>
                    </a:cubicBezTo>
                    <a:lnTo>
                      <a:pt x="0" y="362432"/>
                    </a:lnTo>
                    <a:cubicBezTo>
                      <a:pt x="0" y="340128"/>
                      <a:pt x="19515" y="320613"/>
                      <a:pt x="41819" y="320613"/>
                    </a:cubicBezTo>
                    <a:lnTo>
                      <a:pt x="55759" y="320613"/>
                    </a:lnTo>
                    <a:cubicBezTo>
                      <a:pt x="64122" y="320613"/>
                      <a:pt x="72486" y="315037"/>
                      <a:pt x="72486" y="306673"/>
                    </a:cubicBezTo>
                    <a:cubicBezTo>
                      <a:pt x="80850" y="281582"/>
                      <a:pt x="89213" y="256490"/>
                      <a:pt x="103153" y="231399"/>
                    </a:cubicBezTo>
                    <a:cubicBezTo>
                      <a:pt x="105941" y="223035"/>
                      <a:pt x="105941" y="214671"/>
                      <a:pt x="100365" y="209095"/>
                    </a:cubicBezTo>
                    <a:lnTo>
                      <a:pt x="92002" y="200731"/>
                    </a:lnTo>
                    <a:cubicBezTo>
                      <a:pt x="75274" y="184004"/>
                      <a:pt x="75274" y="156124"/>
                      <a:pt x="92002" y="142185"/>
                    </a:cubicBezTo>
                    <a:lnTo>
                      <a:pt x="139397" y="94790"/>
                    </a:lnTo>
                    <a:cubicBezTo>
                      <a:pt x="156124" y="78062"/>
                      <a:pt x="184003" y="78062"/>
                      <a:pt x="197943" y="94790"/>
                    </a:cubicBezTo>
                    <a:lnTo>
                      <a:pt x="206307" y="103154"/>
                    </a:lnTo>
                    <a:cubicBezTo>
                      <a:pt x="211882" y="108730"/>
                      <a:pt x="220247" y="111517"/>
                      <a:pt x="228610" y="105942"/>
                    </a:cubicBezTo>
                    <a:cubicBezTo>
                      <a:pt x="250914" y="92002"/>
                      <a:pt x="278794" y="80850"/>
                      <a:pt x="303885" y="75274"/>
                    </a:cubicBezTo>
                    <a:cubicBezTo>
                      <a:pt x="312248" y="72486"/>
                      <a:pt x="317825" y="66911"/>
                      <a:pt x="317825" y="58547"/>
                    </a:cubicBezTo>
                    <a:lnTo>
                      <a:pt x="317825" y="41819"/>
                    </a:lnTo>
                    <a:cubicBezTo>
                      <a:pt x="317825" y="19516"/>
                      <a:pt x="337340" y="0"/>
                      <a:pt x="359644" y="0"/>
                    </a:cubicBezTo>
                    <a:lnTo>
                      <a:pt x="429342" y="0"/>
                    </a:lnTo>
                    <a:cubicBezTo>
                      <a:pt x="451645" y="0"/>
                      <a:pt x="471161" y="19516"/>
                      <a:pt x="471161" y="41819"/>
                    </a:cubicBezTo>
                    <a:lnTo>
                      <a:pt x="471161" y="55759"/>
                    </a:lnTo>
                    <a:cubicBezTo>
                      <a:pt x="471161" y="64123"/>
                      <a:pt x="476736" y="72486"/>
                      <a:pt x="485101" y="72486"/>
                    </a:cubicBezTo>
                    <a:cubicBezTo>
                      <a:pt x="510192" y="80850"/>
                      <a:pt x="535283" y="89214"/>
                      <a:pt x="560374" y="103154"/>
                    </a:cubicBezTo>
                    <a:cubicBezTo>
                      <a:pt x="568739" y="105942"/>
                      <a:pt x="577102" y="105942"/>
                      <a:pt x="582678" y="100366"/>
                    </a:cubicBezTo>
                    <a:lnTo>
                      <a:pt x="591042" y="92002"/>
                    </a:lnTo>
                    <a:cubicBezTo>
                      <a:pt x="607770" y="75274"/>
                      <a:pt x="635649" y="75274"/>
                      <a:pt x="649589" y="92002"/>
                    </a:cubicBezTo>
                    <a:lnTo>
                      <a:pt x="696984" y="139397"/>
                    </a:lnTo>
                    <a:cubicBezTo>
                      <a:pt x="713711" y="156124"/>
                      <a:pt x="713711" y="181216"/>
                      <a:pt x="696984" y="197943"/>
                    </a:cubicBezTo>
                    <a:lnTo>
                      <a:pt x="691408" y="209095"/>
                    </a:lnTo>
                    <a:cubicBezTo>
                      <a:pt x="685832" y="214671"/>
                      <a:pt x="683044" y="223035"/>
                      <a:pt x="688620" y="231399"/>
                    </a:cubicBezTo>
                    <a:cubicBezTo>
                      <a:pt x="702559" y="253702"/>
                      <a:pt x="713711" y="278794"/>
                      <a:pt x="719287" y="306673"/>
                    </a:cubicBezTo>
                    <a:cubicBezTo>
                      <a:pt x="722075" y="315037"/>
                      <a:pt x="727651" y="320613"/>
                      <a:pt x="736015" y="320613"/>
                    </a:cubicBezTo>
                    <a:lnTo>
                      <a:pt x="749955" y="320613"/>
                    </a:lnTo>
                    <a:cubicBezTo>
                      <a:pt x="772258" y="320613"/>
                      <a:pt x="791774" y="340128"/>
                      <a:pt x="791774" y="362432"/>
                    </a:cubicBezTo>
                    <a:lnTo>
                      <a:pt x="791774" y="432130"/>
                    </a:lnTo>
                    <a:cubicBezTo>
                      <a:pt x="791774" y="454434"/>
                      <a:pt x="772258" y="473949"/>
                      <a:pt x="749955" y="473949"/>
                    </a:cubicBezTo>
                    <a:lnTo>
                      <a:pt x="736015" y="473949"/>
                    </a:lnTo>
                    <a:cubicBezTo>
                      <a:pt x="727651" y="473949"/>
                      <a:pt x="719287" y="479525"/>
                      <a:pt x="719287" y="487889"/>
                    </a:cubicBezTo>
                    <a:cubicBezTo>
                      <a:pt x="710924" y="512980"/>
                      <a:pt x="702559" y="540860"/>
                      <a:pt x="688620" y="563163"/>
                    </a:cubicBezTo>
                    <a:cubicBezTo>
                      <a:pt x="685832" y="571527"/>
                      <a:pt x="685832" y="579891"/>
                      <a:pt x="691408" y="585467"/>
                    </a:cubicBezTo>
                    <a:lnTo>
                      <a:pt x="699771" y="593830"/>
                    </a:lnTo>
                    <a:cubicBezTo>
                      <a:pt x="716499" y="610558"/>
                      <a:pt x="716499" y="635649"/>
                      <a:pt x="699771" y="652377"/>
                    </a:cubicBezTo>
                    <a:lnTo>
                      <a:pt x="652377" y="699772"/>
                    </a:lnTo>
                    <a:cubicBezTo>
                      <a:pt x="635649" y="716500"/>
                      <a:pt x="607770" y="716500"/>
                      <a:pt x="593830" y="699772"/>
                    </a:cubicBezTo>
                    <a:lnTo>
                      <a:pt x="585467" y="691408"/>
                    </a:lnTo>
                    <a:cubicBezTo>
                      <a:pt x="579890" y="685832"/>
                      <a:pt x="571527" y="683044"/>
                      <a:pt x="563163" y="688620"/>
                    </a:cubicBezTo>
                    <a:cubicBezTo>
                      <a:pt x="540859" y="702560"/>
                      <a:pt x="512980" y="713712"/>
                      <a:pt x="487889" y="719287"/>
                    </a:cubicBezTo>
                    <a:cubicBezTo>
                      <a:pt x="479524" y="722075"/>
                      <a:pt x="473949" y="727651"/>
                      <a:pt x="473949" y="736015"/>
                    </a:cubicBezTo>
                    <a:lnTo>
                      <a:pt x="473949" y="749955"/>
                    </a:lnTo>
                    <a:cubicBezTo>
                      <a:pt x="471161" y="775046"/>
                      <a:pt x="451645" y="791774"/>
                      <a:pt x="429342" y="791774"/>
                    </a:cubicBezTo>
                    <a:close/>
                    <a:moveTo>
                      <a:pt x="220247" y="655165"/>
                    </a:moveTo>
                    <a:cubicBezTo>
                      <a:pt x="228610" y="655165"/>
                      <a:pt x="236975" y="657953"/>
                      <a:pt x="245338" y="660741"/>
                    </a:cubicBezTo>
                    <a:cubicBezTo>
                      <a:pt x="267641" y="671893"/>
                      <a:pt x="289945" y="683044"/>
                      <a:pt x="312248" y="688620"/>
                    </a:cubicBezTo>
                    <a:cubicBezTo>
                      <a:pt x="334552" y="694196"/>
                      <a:pt x="348492" y="713712"/>
                      <a:pt x="348492" y="736015"/>
                    </a:cubicBezTo>
                    <a:lnTo>
                      <a:pt x="348492" y="749955"/>
                    </a:lnTo>
                    <a:cubicBezTo>
                      <a:pt x="348492" y="755531"/>
                      <a:pt x="354067" y="761107"/>
                      <a:pt x="359644" y="761107"/>
                    </a:cubicBezTo>
                    <a:lnTo>
                      <a:pt x="429342" y="761107"/>
                    </a:lnTo>
                    <a:cubicBezTo>
                      <a:pt x="434917" y="761107"/>
                      <a:pt x="440494" y="755531"/>
                      <a:pt x="440494" y="749955"/>
                    </a:cubicBezTo>
                    <a:lnTo>
                      <a:pt x="440494" y="736015"/>
                    </a:lnTo>
                    <a:cubicBezTo>
                      <a:pt x="440494" y="713712"/>
                      <a:pt x="454433" y="694196"/>
                      <a:pt x="476736" y="688620"/>
                    </a:cubicBezTo>
                    <a:cubicBezTo>
                      <a:pt x="501828" y="683044"/>
                      <a:pt x="524132" y="671893"/>
                      <a:pt x="543648" y="660741"/>
                    </a:cubicBezTo>
                    <a:cubicBezTo>
                      <a:pt x="563163" y="649589"/>
                      <a:pt x="588254" y="652377"/>
                      <a:pt x="602194" y="669105"/>
                    </a:cubicBezTo>
                    <a:lnTo>
                      <a:pt x="610558" y="677468"/>
                    </a:lnTo>
                    <a:cubicBezTo>
                      <a:pt x="616133" y="683044"/>
                      <a:pt x="621709" y="683044"/>
                      <a:pt x="627286" y="677468"/>
                    </a:cubicBezTo>
                    <a:lnTo>
                      <a:pt x="674680" y="630074"/>
                    </a:lnTo>
                    <a:cubicBezTo>
                      <a:pt x="680256" y="624498"/>
                      <a:pt x="680256" y="618922"/>
                      <a:pt x="674680" y="613346"/>
                    </a:cubicBezTo>
                    <a:lnTo>
                      <a:pt x="666317" y="604982"/>
                    </a:lnTo>
                    <a:cubicBezTo>
                      <a:pt x="649589" y="588254"/>
                      <a:pt x="646801" y="565951"/>
                      <a:pt x="657952" y="546435"/>
                    </a:cubicBezTo>
                    <a:cubicBezTo>
                      <a:pt x="669105" y="524132"/>
                      <a:pt x="680256" y="501828"/>
                      <a:pt x="685832" y="479525"/>
                    </a:cubicBezTo>
                    <a:cubicBezTo>
                      <a:pt x="691408" y="457222"/>
                      <a:pt x="710924" y="443282"/>
                      <a:pt x="733227" y="443282"/>
                    </a:cubicBezTo>
                    <a:lnTo>
                      <a:pt x="747167" y="443282"/>
                    </a:lnTo>
                    <a:cubicBezTo>
                      <a:pt x="752743" y="443282"/>
                      <a:pt x="758318" y="437706"/>
                      <a:pt x="758318" y="432130"/>
                    </a:cubicBezTo>
                    <a:lnTo>
                      <a:pt x="758318" y="362432"/>
                    </a:lnTo>
                    <a:cubicBezTo>
                      <a:pt x="758318" y="356856"/>
                      <a:pt x="752743" y="351280"/>
                      <a:pt x="747167" y="351280"/>
                    </a:cubicBezTo>
                    <a:lnTo>
                      <a:pt x="733227" y="351280"/>
                    </a:lnTo>
                    <a:cubicBezTo>
                      <a:pt x="710924" y="351280"/>
                      <a:pt x="691408" y="337340"/>
                      <a:pt x="685832" y="315037"/>
                    </a:cubicBezTo>
                    <a:cubicBezTo>
                      <a:pt x="680256" y="289945"/>
                      <a:pt x="669105" y="267642"/>
                      <a:pt x="657952" y="248126"/>
                    </a:cubicBezTo>
                    <a:cubicBezTo>
                      <a:pt x="646801" y="228611"/>
                      <a:pt x="649589" y="203519"/>
                      <a:pt x="666317" y="189580"/>
                    </a:cubicBezTo>
                    <a:lnTo>
                      <a:pt x="674680" y="181216"/>
                    </a:lnTo>
                    <a:cubicBezTo>
                      <a:pt x="680256" y="175640"/>
                      <a:pt x="680256" y="170064"/>
                      <a:pt x="674680" y="164488"/>
                    </a:cubicBezTo>
                    <a:lnTo>
                      <a:pt x="627286" y="117093"/>
                    </a:lnTo>
                    <a:cubicBezTo>
                      <a:pt x="621709" y="111517"/>
                      <a:pt x="616133" y="111517"/>
                      <a:pt x="610558" y="117093"/>
                    </a:cubicBezTo>
                    <a:lnTo>
                      <a:pt x="602194" y="125457"/>
                    </a:lnTo>
                    <a:cubicBezTo>
                      <a:pt x="585467" y="142185"/>
                      <a:pt x="563163" y="144973"/>
                      <a:pt x="543648" y="133821"/>
                    </a:cubicBezTo>
                    <a:cubicBezTo>
                      <a:pt x="521344" y="122669"/>
                      <a:pt x="499040" y="111517"/>
                      <a:pt x="476736" y="105942"/>
                    </a:cubicBezTo>
                    <a:cubicBezTo>
                      <a:pt x="454433" y="100366"/>
                      <a:pt x="440494" y="80850"/>
                      <a:pt x="440494" y="58547"/>
                    </a:cubicBezTo>
                    <a:lnTo>
                      <a:pt x="440494" y="41819"/>
                    </a:lnTo>
                    <a:cubicBezTo>
                      <a:pt x="440494" y="36243"/>
                      <a:pt x="434917" y="30667"/>
                      <a:pt x="429342" y="30667"/>
                    </a:cubicBezTo>
                    <a:lnTo>
                      <a:pt x="359644" y="30667"/>
                    </a:lnTo>
                    <a:cubicBezTo>
                      <a:pt x="354067" y="30667"/>
                      <a:pt x="348492" y="36243"/>
                      <a:pt x="348492" y="41819"/>
                    </a:cubicBezTo>
                    <a:lnTo>
                      <a:pt x="348492" y="55759"/>
                    </a:lnTo>
                    <a:cubicBezTo>
                      <a:pt x="348492" y="78062"/>
                      <a:pt x="334552" y="97578"/>
                      <a:pt x="312248" y="103154"/>
                    </a:cubicBezTo>
                    <a:cubicBezTo>
                      <a:pt x="287157" y="108730"/>
                      <a:pt x="264854" y="119881"/>
                      <a:pt x="245338" y="131033"/>
                    </a:cubicBezTo>
                    <a:cubicBezTo>
                      <a:pt x="225822" y="142185"/>
                      <a:pt x="200731" y="139397"/>
                      <a:pt x="186791" y="122669"/>
                    </a:cubicBezTo>
                    <a:lnTo>
                      <a:pt x="178428" y="114305"/>
                    </a:lnTo>
                    <a:cubicBezTo>
                      <a:pt x="172852" y="108730"/>
                      <a:pt x="167276" y="108730"/>
                      <a:pt x="161700" y="114305"/>
                    </a:cubicBezTo>
                    <a:lnTo>
                      <a:pt x="114305" y="161700"/>
                    </a:lnTo>
                    <a:cubicBezTo>
                      <a:pt x="108729" y="167276"/>
                      <a:pt x="108729" y="172852"/>
                      <a:pt x="114305" y="178428"/>
                    </a:cubicBezTo>
                    <a:lnTo>
                      <a:pt x="122669" y="186792"/>
                    </a:lnTo>
                    <a:cubicBezTo>
                      <a:pt x="139397" y="203519"/>
                      <a:pt x="142184" y="225823"/>
                      <a:pt x="131032" y="245338"/>
                    </a:cubicBezTo>
                    <a:cubicBezTo>
                      <a:pt x="119881" y="267642"/>
                      <a:pt x="108729" y="289945"/>
                      <a:pt x="103153" y="312249"/>
                    </a:cubicBezTo>
                    <a:cubicBezTo>
                      <a:pt x="97578" y="334552"/>
                      <a:pt x="78062" y="348492"/>
                      <a:pt x="55759" y="348492"/>
                    </a:cubicBezTo>
                    <a:lnTo>
                      <a:pt x="41819" y="348492"/>
                    </a:lnTo>
                    <a:cubicBezTo>
                      <a:pt x="36243" y="348492"/>
                      <a:pt x="30667" y="354068"/>
                      <a:pt x="30667" y="359644"/>
                    </a:cubicBezTo>
                    <a:lnTo>
                      <a:pt x="30667" y="429342"/>
                    </a:lnTo>
                    <a:cubicBezTo>
                      <a:pt x="30667" y="434918"/>
                      <a:pt x="36243" y="440494"/>
                      <a:pt x="41819" y="440494"/>
                    </a:cubicBezTo>
                    <a:lnTo>
                      <a:pt x="55759" y="440494"/>
                    </a:lnTo>
                    <a:cubicBezTo>
                      <a:pt x="78062" y="440494"/>
                      <a:pt x="97578" y="454434"/>
                      <a:pt x="103153" y="476737"/>
                    </a:cubicBezTo>
                    <a:cubicBezTo>
                      <a:pt x="108729" y="501828"/>
                      <a:pt x="119881" y="524132"/>
                      <a:pt x="131032" y="543648"/>
                    </a:cubicBezTo>
                    <a:cubicBezTo>
                      <a:pt x="142184" y="563163"/>
                      <a:pt x="139397" y="588254"/>
                      <a:pt x="122669" y="602194"/>
                    </a:cubicBezTo>
                    <a:lnTo>
                      <a:pt x="114305" y="610558"/>
                    </a:lnTo>
                    <a:cubicBezTo>
                      <a:pt x="108729" y="616134"/>
                      <a:pt x="108729" y="621710"/>
                      <a:pt x="114305" y="627286"/>
                    </a:cubicBezTo>
                    <a:lnTo>
                      <a:pt x="161700" y="674681"/>
                    </a:lnTo>
                    <a:cubicBezTo>
                      <a:pt x="167276" y="680256"/>
                      <a:pt x="172852" y="680256"/>
                      <a:pt x="178428" y="674681"/>
                    </a:cubicBezTo>
                    <a:lnTo>
                      <a:pt x="186791" y="666317"/>
                    </a:lnTo>
                    <a:cubicBezTo>
                      <a:pt x="195156" y="660741"/>
                      <a:pt x="209095" y="655165"/>
                      <a:pt x="220247" y="655165"/>
                    </a:cubicBezTo>
                    <a:close/>
                    <a:moveTo>
                      <a:pt x="395886" y="599406"/>
                    </a:moveTo>
                    <a:cubicBezTo>
                      <a:pt x="284369" y="599406"/>
                      <a:pt x="192367" y="507404"/>
                      <a:pt x="192367" y="395887"/>
                    </a:cubicBezTo>
                    <a:cubicBezTo>
                      <a:pt x="192367" y="284370"/>
                      <a:pt x="284369" y="192368"/>
                      <a:pt x="395886" y="192368"/>
                    </a:cubicBezTo>
                    <a:cubicBezTo>
                      <a:pt x="507404" y="192368"/>
                      <a:pt x="599406" y="284370"/>
                      <a:pt x="599406" y="395887"/>
                    </a:cubicBezTo>
                    <a:cubicBezTo>
                      <a:pt x="599406" y="507404"/>
                      <a:pt x="507404" y="599406"/>
                      <a:pt x="395886" y="599406"/>
                    </a:cubicBezTo>
                    <a:close/>
                    <a:moveTo>
                      <a:pt x="395886" y="223035"/>
                    </a:moveTo>
                    <a:cubicBezTo>
                      <a:pt x="301097" y="223035"/>
                      <a:pt x="223035" y="301097"/>
                      <a:pt x="223035" y="395887"/>
                    </a:cubicBezTo>
                    <a:cubicBezTo>
                      <a:pt x="223035" y="490677"/>
                      <a:pt x="301097" y="568739"/>
                      <a:pt x="395886" y="568739"/>
                    </a:cubicBezTo>
                    <a:cubicBezTo>
                      <a:pt x="490676" y="568739"/>
                      <a:pt x="568739" y="490677"/>
                      <a:pt x="568739" y="395887"/>
                    </a:cubicBezTo>
                    <a:cubicBezTo>
                      <a:pt x="568739" y="301097"/>
                      <a:pt x="490676" y="223035"/>
                      <a:pt x="395886" y="223035"/>
                    </a:cubicBezTo>
                    <a:close/>
                  </a:path>
                </a:pathLst>
              </a:custGeom>
              <a:solidFill>
                <a:srgbClr val="666666"/>
              </a:solidFill>
              <a:ln w="27868"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944C4474-3592-4F35-83B0-2A0C3C20D89C}"/>
                  </a:ext>
                </a:extLst>
              </p:cNvPr>
              <p:cNvSpPr/>
              <p:nvPr/>
            </p:nvSpPr>
            <p:spPr>
              <a:xfrm>
                <a:off x="10350352" y="6081985"/>
                <a:ext cx="390311" cy="393098"/>
              </a:xfrm>
              <a:custGeom>
                <a:avLst/>
                <a:gdLst>
                  <a:gd name="connsiteX0" fmla="*/ 44607 w 390311"/>
                  <a:gd name="connsiteY0" fmla="*/ 78062 h 393098"/>
                  <a:gd name="connsiteX1" fmla="*/ 66910 w 390311"/>
                  <a:gd name="connsiteY1" fmla="*/ 52971 h 393098"/>
                  <a:gd name="connsiteX2" fmla="*/ 105942 w 390311"/>
                  <a:gd name="connsiteY2" fmla="*/ 50183 h 393098"/>
                  <a:gd name="connsiteX3" fmla="*/ 111517 w 390311"/>
                  <a:gd name="connsiteY3" fmla="*/ 55759 h 393098"/>
                  <a:gd name="connsiteX4" fmla="*/ 147761 w 390311"/>
                  <a:gd name="connsiteY4" fmla="*/ 39031 h 393098"/>
                  <a:gd name="connsiteX5" fmla="*/ 147761 w 390311"/>
                  <a:gd name="connsiteY5" fmla="*/ 33455 h 393098"/>
                  <a:gd name="connsiteX6" fmla="*/ 175640 w 390311"/>
                  <a:gd name="connsiteY6" fmla="*/ 2788 h 393098"/>
                  <a:gd name="connsiteX7" fmla="*/ 209095 w 390311"/>
                  <a:gd name="connsiteY7" fmla="*/ 0 h 393098"/>
                  <a:gd name="connsiteX8" fmla="*/ 236975 w 390311"/>
                  <a:gd name="connsiteY8" fmla="*/ 27879 h 393098"/>
                  <a:gd name="connsiteX9" fmla="*/ 236975 w 390311"/>
                  <a:gd name="connsiteY9" fmla="*/ 33455 h 393098"/>
                  <a:gd name="connsiteX10" fmla="*/ 276006 w 390311"/>
                  <a:gd name="connsiteY10" fmla="*/ 47395 h 393098"/>
                  <a:gd name="connsiteX11" fmla="*/ 281582 w 390311"/>
                  <a:gd name="connsiteY11" fmla="*/ 41819 h 393098"/>
                  <a:gd name="connsiteX12" fmla="*/ 320613 w 390311"/>
                  <a:gd name="connsiteY12" fmla="*/ 39031 h 393098"/>
                  <a:gd name="connsiteX13" fmla="*/ 345704 w 390311"/>
                  <a:gd name="connsiteY13" fmla="*/ 61335 h 393098"/>
                  <a:gd name="connsiteX14" fmla="*/ 348492 w 390311"/>
                  <a:gd name="connsiteY14" fmla="*/ 100366 h 393098"/>
                  <a:gd name="connsiteX15" fmla="*/ 337340 w 390311"/>
                  <a:gd name="connsiteY15" fmla="*/ 108729 h 393098"/>
                  <a:gd name="connsiteX16" fmla="*/ 354068 w 390311"/>
                  <a:gd name="connsiteY16" fmla="*/ 144973 h 393098"/>
                  <a:gd name="connsiteX17" fmla="*/ 359644 w 390311"/>
                  <a:gd name="connsiteY17" fmla="*/ 144973 h 393098"/>
                  <a:gd name="connsiteX18" fmla="*/ 379159 w 390311"/>
                  <a:gd name="connsiteY18" fmla="*/ 153336 h 393098"/>
                  <a:gd name="connsiteX19" fmla="*/ 387523 w 390311"/>
                  <a:gd name="connsiteY19" fmla="*/ 172852 h 393098"/>
                  <a:gd name="connsiteX20" fmla="*/ 390311 w 390311"/>
                  <a:gd name="connsiteY20" fmla="*/ 206307 h 393098"/>
                  <a:gd name="connsiteX21" fmla="*/ 362432 w 390311"/>
                  <a:gd name="connsiteY21" fmla="*/ 234187 h 393098"/>
                  <a:gd name="connsiteX22" fmla="*/ 356856 w 390311"/>
                  <a:gd name="connsiteY22" fmla="*/ 234187 h 393098"/>
                  <a:gd name="connsiteX23" fmla="*/ 342917 w 390311"/>
                  <a:gd name="connsiteY23" fmla="*/ 273218 h 393098"/>
                  <a:gd name="connsiteX24" fmla="*/ 348492 w 390311"/>
                  <a:gd name="connsiteY24" fmla="*/ 278794 h 393098"/>
                  <a:gd name="connsiteX25" fmla="*/ 351280 w 390311"/>
                  <a:gd name="connsiteY25" fmla="*/ 317825 h 393098"/>
                  <a:gd name="connsiteX26" fmla="*/ 328977 w 390311"/>
                  <a:gd name="connsiteY26" fmla="*/ 342916 h 393098"/>
                  <a:gd name="connsiteX27" fmla="*/ 289945 w 390311"/>
                  <a:gd name="connsiteY27" fmla="*/ 345704 h 393098"/>
                  <a:gd name="connsiteX28" fmla="*/ 284370 w 390311"/>
                  <a:gd name="connsiteY28" fmla="*/ 340128 h 393098"/>
                  <a:gd name="connsiteX29" fmla="*/ 248126 w 390311"/>
                  <a:gd name="connsiteY29" fmla="*/ 356856 h 393098"/>
                  <a:gd name="connsiteX30" fmla="*/ 248126 w 390311"/>
                  <a:gd name="connsiteY30" fmla="*/ 362432 h 393098"/>
                  <a:gd name="connsiteX31" fmla="*/ 239763 w 390311"/>
                  <a:gd name="connsiteY31" fmla="*/ 381947 h 393098"/>
                  <a:gd name="connsiteX32" fmla="*/ 239763 w 390311"/>
                  <a:gd name="connsiteY32" fmla="*/ 381947 h 393098"/>
                  <a:gd name="connsiteX33" fmla="*/ 220247 w 390311"/>
                  <a:gd name="connsiteY33" fmla="*/ 390311 h 393098"/>
                  <a:gd name="connsiteX34" fmla="*/ 186792 w 390311"/>
                  <a:gd name="connsiteY34" fmla="*/ 393099 h 393098"/>
                  <a:gd name="connsiteX35" fmla="*/ 167276 w 390311"/>
                  <a:gd name="connsiteY35" fmla="*/ 384735 h 393098"/>
                  <a:gd name="connsiteX36" fmla="*/ 158913 w 390311"/>
                  <a:gd name="connsiteY36" fmla="*/ 365220 h 393098"/>
                  <a:gd name="connsiteX37" fmla="*/ 158913 w 390311"/>
                  <a:gd name="connsiteY37" fmla="*/ 359644 h 393098"/>
                  <a:gd name="connsiteX38" fmla="*/ 119882 w 390311"/>
                  <a:gd name="connsiteY38" fmla="*/ 345704 h 393098"/>
                  <a:gd name="connsiteX39" fmla="*/ 114306 w 390311"/>
                  <a:gd name="connsiteY39" fmla="*/ 351280 h 393098"/>
                  <a:gd name="connsiteX40" fmla="*/ 75275 w 390311"/>
                  <a:gd name="connsiteY40" fmla="*/ 354068 h 393098"/>
                  <a:gd name="connsiteX41" fmla="*/ 50183 w 390311"/>
                  <a:gd name="connsiteY41" fmla="*/ 331764 h 393098"/>
                  <a:gd name="connsiteX42" fmla="*/ 47395 w 390311"/>
                  <a:gd name="connsiteY42" fmla="*/ 292733 h 393098"/>
                  <a:gd name="connsiteX43" fmla="*/ 52971 w 390311"/>
                  <a:gd name="connsiteY43" fmla="*/ 287157 h 393098"/>
                  <a:gd name="connsiteX44" fmla="*/ 36244 w 390311"/>
                  <a:gd name="connsiteY44" fmla="*/ 250914 h 393098"/>
                  <a:gd name="connsiteX45" fmla="*/ 30667 w 390311"/>
                  <a:gd name="connsiteY45" fmla="*/ 250914 h 393098"/>
                  <a:gd name="connsiteX46" fmla="*/ 2788 w 390311"/>
                  <a:gd name="connsiteY46" fmla="*/ 223035 h 393098"/>
                  <a:gd name="connsiteX47" fmla="*/ 0 w 390311"/>
                  <a:gd name="connsiteY47" fmla="*/ 189580 h 393098"/>
                  <a:gd name="connsiteX48" fmla="*/ 27879 w 390311"/>
                  <a:gd name="connsiteY48" fmla="*/ 161700 h 393098"/>
                  <a:gd name="connsiteX49" fmla="*/ 33456 w 390311"/>
                  <a:gd name="connsiteY49" fmla="*/ 161700 h 393098"/>
                  <a:gd name="connsiteX50" fmla="*/ 47395 w 390311"/>
                  <a:gd name="connsiteY50" fmla="*/ 122669 h 393098"/>
                  <a:gd name="connsiteX51" fmla="*/ 41819 w 390311"/>
                  <a:gd name="connsiteY51" fmla="*/ 117093 h 393098"/>
                  <a:gd name="connsiteX52" fmla="*/ 44607 w 390311"/>
                  <a:gd name="connsiteY52" fmla="*/ 78062 h 393098"/>
                  <a:gd name="connsiteX53" fmla="*/ 86426 w 390311"/>
                  <a:gd name="connsiteY53" fmla="*/ 78062 h 393098"/>
                  <a:gd name="connsiteX54" fmla="*/ 69698 w 390311"/>
                  <a:gd name="connsiteY54" fmla="*/ 97578 h 393098"/>
                  <a:gd name="connsiteX55" fmla="*/ 72487 w 390311"/>
                  <a:gd name="connsiteY55" fmla="*/ 100366 h 393098"/>
                  <a:gd name="connsiteX56" fmla="*/ 78063 w 390311"/>
                  <a:gd name="connsiteY56" fmla="*/ 136609 h 393098"/>
                  <a:gd name="connsiteX57" fmla="*/ 66910 w 390311"/>
                  <a:gd name="connsiteY57" fmla="*/ 167276 h 393098"/>
                  <a:gd name="connsiteX58" fmla="*/ 36244 w 390311"/>
                  <a:gd name="connsiteY58" fmla="*/ 192368 h 393098"/>
                  <a:gd name="connsiteX59" fmla="*/ 33456 w 390311"/>
                  <a:gd name="connsiteY59" fmla="*/ 192368 h 393098"/>
                  <a:gd name="connsiteX60" fmla="*/ 33456 w 390311"/>
                  <a:gd name="connsiteY60" fmla="*/ 217459 h 393098"/>
                  <a:gd name="connsiteX61" fmla="*/ 36244 w 390311"/>
                  <a:gd name="connsiteY61" fmla="*/ 217459 h 393098"/>
                  <a:gd name="connsiteX62" fmla="*/ 66910 w 390311"/>
                  <a:gd name="connsiteY62" fmla="*/ 239763 h 393098"/>
                  <a:gd name="connsiteX63" fmla="*/ 80850 w 390311"/>
                  <a:gd name="connsiteY63" fmla="*/ 270430 h 393098"/>
                  <a:gd name="connsiteX64" fmla="*/ 78063 w 390311"/>
                  <a:gd name="connsiteY64" fmla="*/ 309461 h 393098"/>
                  <a:gd name="connsiteX65" fmla="*/ 75275 w 390311"/>
                  <a:gd name="connsiteY65" fmla="*/ 312249 h 393098"/>
                  <a:gd name="connsiteX66" fmla="*/ 94790 w 390311"/>
                  <a:gd name="connsiteY66" fmla="*/ 328976 h 393098"/>
                  <a:gd name="connsiteX67" fmla="*/ 97578 w 390311"/>
                  <a:gd name="connsiteY67" fmla="*/ 326188 h 393098"/>
                  <a:gd name="connsiteX68" fmla="*/ 133821 w 390311"/>
                  <a:gd name="connsiteY68" fmla="*/ 320613 h 393098"/>
                  <a:gd name="connsiteX69" fmla="*/ 164488 w 390311"/>
                  <a:gd name="connsiteY69" fmla="*/ 331764 h 393098"/>
                  <a:gd name="connsiteX70" fmla="*/ 189580 w 390311"/>
                  <a:gd name="connsiteY70" fmla="*/ 362432 h 393098"/>
                  <a:gd name="connsiteX71" fmla="*/ 189580 w 390311"/>
                  <a:gd name="connsiteY71" fmla="*/ 365220 h 393098"/>
                  <a:gd name="connsiteX72" fmla="*/ 214671 w 390311"/>
                  <a:gd name="connsiteY72" fmla="*/ 365220 h 393098"/>
                  <a:gd name="connsiteX73" fmla="*/ 214671 w 390311"/>
                  <a:gd name="connsiteY73" fmla="*/ 362432 h 393098"/>
                  <a:gd name="connsiteX74" fmla="*/ 236975 w 390311"/>
                  <a:gd name="connsiteY74" fmla="*/ 331764 h 393098"/>
                  <a:gd name="connsiteX75" fmla="*/ 267642 w 390311"/>
                  <a:gd name="connsiteY75" fmla="*/ 317825 h 393098"/>
                  <a:gd name="connsiteX76" fmla="*/ 306673 w 390311"/>
                  <a:gd name="connsiteY76" fmla="*/ 320613 h 393098"/>
                  <a:gd name="connsiteX77" fmla="*/ 309461 w 390311"/>
                  <a:gd name="connsiteY77" fmla="*/ 323401 h 393098"/>
                  <a:gd name="connsiteX78" fmla="*/ 326189 w 390311"/>
                  <a:gd name="connsiteY78" fmla="*/ 303885 h 393098"/>
                  <a:gd name="connsiteX79" fmla="*/ 323401 w 390311"/>
                  <a:gd name="connsiteY79" fmla="*/ 301097 h 393098"/>
                  <a:gd name="connsiteX80" fmla="*/ 317825 w 390311"/>
                  <a:gd name="connsiteY80" fmla="*/ 264854 h 393098"/>
                  <a:gd name="connsiteX81" fmla="*/ 328977 w 390311"/>
                  <a:gd name="connsiteY81" fmla="*/ 234187 h 393098"/>
                  <a:gd name="connsiteX82" fmla="*/ 359644 w 390311"/>
                  <a:gd name="connsiteY82" fmla="*/ 209095 h 393098"/>
                  <a:gd name="connsiteX83" fmla="*/ 362432 w 390311"/>
                  <a:gd name="connsiteY83" fmla="*/ 209095 h 393098"/>
                  <a:gd name="connsiteX84" fmla="*/ 362432 w 390311"/>
                  <a:gd name="connsiteY84" fmla="*/ 184004 h 393098"/>
                  <a:gd name="connsiteX85" fmla="*/ 359644 w 390311"/>
                  <a:gd name="connsiteY85" fmla="*/ 184004 h 393098"/>
                  <a:gd name="connsiteX86" fmla="*/ 328977 w 390311"/>
                  <a:gd name="connsiteY86" fmla="*/ 161700 h 393098"/>
                  <a:gd name="connsiteX87" fmla="*/ 315037 w 390311"/>
                  <a:gd name="connsiteY87" fmla="*/ 131033 h 393098"/>
                  <a:gd name="connsiteX88" fmla="*/ 317825 w 390311"/>
                  <a:gd name="connsiteY88" fmla="*/ 92002 h 393098"/>
                  <a:gd name="connsiteX89" fmla="*/ 320613 w 390311"/>
                  <a:gd name="connsiteY89" fmla="*/ 89214 h 393098"/>
                  <a:gd name="connsiteX90" fmla="*/ 301098 w 390311"/>
                  <a:gd name="connsiteY90" fmla="*/ 72486 h 393098"/>
                  <a:gd name="connsiteX91" fmla="*/ 298310 w 390311"/>
                  <a:gd name="connsiteY91" fmla="*/ 75274 h 393098"/>
                  <a:gd name="connsiteX92" fmla="*/ 262066 w 390311"/>
                  <a:gd name="connsiteY92" fmla="*/ 80850 h 393098"/>
                  <a:gd name="connsiteX93" fmla="*/ 231399 w 390311"/>
                  <a:gd name="connsiteY93" fmla="*/ 69698 h 393098"/>
                  <a:gd name="connsiteX94" fmla="*/ 206307 w 390311"/>
                  <a:gd name="connsiteY94" fmla="*/ 41819 h 393098"/>
                  <a:gd name="connsiteX95" fmla="*/ 206307 w 390311"/>
                  <a:gd name="connsiteY95" fmla="*/ 39031 h 393098"/>
                  <a:gd name="connsiteX96" fmla="*/ 181216 w 390311"/>
                  <a:gd name="connsiteY96" fmla="*/ 39031 h 393098"/>
                  <a:gd name="connsiteX97" fmla="*/ 181216 w 390311"/>
                  <a:gd name="connsiteY97" fmla="*/ 41819 h 393098"/>
                  <a:gd name="connsiteX98" fmla="*/ 158913 w 390311"/>
                  <a:gd name="connsiteY98" fmla="*/ 72486 h 393098"/>
                  <a:gd name="connsiteX99" fmla="*/ 128245 w 390311"/>
                  <a:gd name="connsiteY99" fmla="*/ 86426 h 393098"/>
                  <a:gd name="connsiteX100" fmla="*/ 86426 w 390311"/>
                  <a:gd name="connsiteY100" fmla="*/ 78062 h 393098"/>
                  <a:gd name="connsiteX101" fmla="*/ 86426 w 390311"/>
                  <a:gd name="connsiteY101" fmla="*/ 78062 h 393098"/>
                  <a:gd name="connsiteX102" fmla="*/ 94790 w 390311"/>
                  <a:gd name="connsiteY102" fmla="*/ 328976 h 393098"/>
                  <a:gd name="connsiteX103" fmla="*/ 94790 w 390311"/>
                  <a:gd name="connsiteY103" fmla="*/ 328976 h 393098"/>
                  <a:gd name="connsiteX104" fmla="*/ 94790 w 390311"/>
                  <a:gd name="connsiteY104" fmla="*/ 328976 h 393098"/>
                  <a:gd name="connsiteX105" fmla="*/ 220247 w 390311"/>
                  <a:gd name="connsiteY105" fmla="*/ 359644 h 393098"/>
                  <a:gd name="connsiteX106" fmla="*/ 220247 w 390311"/>
                  <a:gd name="connsiteY106" fmla="*/ 359644 h 393098"/>
                  <a:gd name="connsiteX107" fmla="*/ 220247 w 390311"/>
                  <a:gd name="connsiteY107" fmla="*/ 359644 h 393098"/>
                  <a:gd name="connsiteX108" fmla="*/ 156125 w 390311"/>
                  <a:gd name="connsiteY108" fmla="*/ 158912 h 393098"/>
                  <a:gd name="connsiteX109" fmla="*/ 236975 w 390311"/>
                  <a:gd name="connsiteY109" fmla="*/ 156124 h 393098"/>
                  <a:gd name="connsiteX110" fmla="*/ 239763 w 390311"/>
                  <a:gd name="connsiteY110" fmla="*/ 236975 h 393098"/>
                  <a:gd name="connsiteX111" fmla="*/ 158913 w 390311"/>
                  <a:gd name="connsiteY111" fmla="*/ 239763 h 393098"/>
                  <a:gd name="connsiteX112" fmla="*/ 156125 w 390311"/>
                  <a:gd name="connsiteY112" fmla="*/ 158912 h 393098"/>
                  <a:gd name="connsiteX113" fmla="*/ 217460 w 390311"/>
                  <a:gd name="connsiteY113" fmla="*/ 214671 h 393098"/>
                  <a:gd name="connsiteX114" fmla="*/ 214671 w 390311"/>
                  <a:gd name="connsiteY114" fmla="*/ 178428 h 393098"/>
                  <a:gd name="connsiteX115" fmla="*/ 178428 w 390311"/>
                  <a:gd name="connsiteY115" fmla="*/ 181216 h 393098"/>
                  <a:gd name="connsiteX116" fmla="*/ 181216 w 390311"/>
                  <a:gd name="connsiteY116" fmla="*/ 217459 h 393098"/>
                  <a:gd name="connsiteX117" fmla="*/ 217460 w 390311"/>
                  <a:gd name="connsiteY117" fmla="*/ 214671 h 393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390311" h="393098">
                    <a:moveTo>
                      <a:pt x="44607" y="78062"/>
                    </a:moveTo>
                    <a:lnTo>
                      <a:pt x="66910" y="52971"/>
                    </a:lnTo>
                    <a:cubicBezTo>
                      <a:pt x="78063" y="41819"/>
                      <a:pt x="94790" y="41819"/>
                      <a:pt x="105942" y="50183"/>
                    </a:cubicBezTo>
                    <a:lnTo>
                      <a:pt x="111517" y="55759"/>
                    </a:lnTo>
                    <a:cubicBezTo>
                      <a:pt x="122669" y="47395"/>
                      <a:pt x="136609" y="41819"/>
                      <a:pt x="147761" y="39031"/>
                    </a:cubicBezTo>
                    <a:lnTo>
                      <a:pt x="147761" y="33455"/>
                    </a:lnTo>
                    <a:cubicBezTo>
                      <a:pt x="147761" y="16728"/>
                      <a:pt x="158913" y="5576"/>
                      <a:pt x="175640" y="2788"/>
                    </a:cubicBezTo>
                    <a:lnTo>
                      <a:pt x="209095" y="0"/>
                    </a:lnTo>
                    <a:cubicBezTo>
                      <a:pt x="225823" y="0"/>
                      <a:pt x="236975" y="11152"/>
                      <a:pt x="236975" y="27879"/>
                    </a:cubicBezTo>
                    <a:lnTo>
                      <a:pt x="236975" y="33455"/>
                    </a:lnTo>
                    <a:cubicBezTo>
                      <a:pt x="250914" y="36243"/>
                      <a:pt x="262066" y="41819"/>
                      <a:pt x="276006" y="47395"/>
                    </a:cubicBezTo>
                    <a:lnTo>
                      <a:pt x="281582" y="41819"/>
                    </a:lnTo>
                    <a:cubicBezTo>
                      <a:pt x="292733" y="30667"/>
                      <a:pt x="309461" y="30667"/>
                      <a:pt x="320613" y="39031"/>
                    </a:cubicBezTo>
                    <a:lnTo>
                      <a:pt x="345704" y="61335"/>
                    </a:lnTo>
                    <a:cubicBezTo>
                      <a:pt x="356856" y="72486"/>
                      <a:pt x="356856" y="89214"/>
                      <a:pt x="348492" y="100366"/>
                    </a:cubicBezTo>
                    <a:lnTo>
                      <a:pt x="337340" y="108729"/>
                    </a:lnTo>
                    <a:cubicBezTo>
                      <a:pt x="345704" y="119881"/>
                      <a:pt x="351280" y="133821"/>
                      <a:pt x="354068" y="144973"/>
                    </a:cubicBezTo>
                    <a:lnTo>
                      <a:pt x="359644" y="144973"/>
                    </a:lnTo>
                    <a:cubicBezTo>
                      <a:pt x="368008" y="144973"/>
                      <a:pt x="373583" y="147761"/>
                      <a:pt x="379159" y="153336"/>
                    </a:cubicBezTo>
                    <a:cubicBezTo>
                      <a:pt x="384736" y="158912"/>
                      <a:pt x="387523" y="164488"/>
                      <a:pt x="387523" y="172852"/>
                    </a:cubicBezTo>
                    <a:lnTo>
                      <a:pt x="390311" y="206307"/>
                    </a:lnTo>
                    <a:cubicBezTo>
                      <a:pt x="390311" y="223035"/>
                      <a:pt x="379159" y="234187"/>
                      <a:pt x="362432" y="234187"/>
                    </a:cubicBezTo>
                    <a:lnTo>
                      <a:pt x="356856" y="234187"/>
                    </a:lnTo>
                    <a:cubicBezTo>
                      <a:pt x="354068" y="248126"/>
                      <a:pt x="348492" y="259278"/>
                      <a:pt x="342917" y="273218"/>
                    </a:cubicBezTo>
                    <a:lnTo>
                      <a:pt x="348492" y="278794"/>
                    </a:lnTo>
                    <a:cubicBezTo>
                      <a:pt x="359644" y="289945"/>
                      <a:pt x="359644" y="306673"/>
                      <a:pt x="351280" y="317825"/>
                    </a:cubicBezTo>
                    <a:lnTo>
                      <a:pt x="328977" y="342916"/>
                    </a:lnTo>
                    <a:cubicBezTo>
                      <a:pt x="317825" y="354068"/>
                      <a:pt x="301098" y="354068"/>
                      <a:pt x="289945" y="345704"/>
                    </a:cubicBezTo>
                    <a:lnTo>
                      <a:pt x="284370" y="340128"/>
                    </a:lnTo>
                    <a:cubicBezTo>
                      <a:pt x="273218" y="348492"/>
                      <a:pt x="259279" y="354068"/>
                      <a:pt x="248126" y="356856"/>
                    </a:cubicBezTo>
                    <a:lnTo>
                      <a:pt x="248126" y="362432"/>
                    </a:lnTo>
                    <a:cubicBezTo>
                      <a:pt x="248126" y="370796"/>
                      <a:pt x="245339" y="376371"/>
                      <a:pt x="239763" y="381947"/>
                    </a:cubicBezTo>
                    <a:cubicBezTo>
                      <a:pt x="239763" y="381947"/>
                      <a:pt x="239763" y="381947"/>
                      <a:pt x="239763" y="381947"/>
                    </a:cubicBezTo>
                    <a:cubicBezTo>
                      <a:pt x="234186" y="387523"/>
                      <a:pt x="228611" y="390311"/>
                      <a:pt x="220247" y="390311"/>
                    </a:cubicBezTo>
                    <a:lnTo>
                      <a:pt x="186792" y="393099"/>
                    </a:lnTo>
                    <a:cubicBezTo>
                      <a:pt x="178428" y="393099"/>
                      <a:pt x="172852" y="390311"/>
                      <a:pt x="167276" y="384735"/>
                    </a:cubicBezTo>
                    <a:cubicBezTo>
                      <a:pt x="161701" y="379159"/>
                      <a:pt x="158913" y="373583"/>
                      <a:pt x="158913" y="365220"/>
                    </a:cubicBezTo>
                    <a:lnTo>
                      <a:pt x="158913" y="359644"/>
                    </a:lnTo>
                    <a:cubicBezTo>
                      <a:pt x="144973" y="356856"/>
                      <a:pt x="133821" y="351280"/>
                      <a:pt x="119882" y="345704"/>
                    </a:cubicBezTo>
                    <a:lnTo>
                      <a:pt x="114306" y="351280"/>
                    </a:lnTo>
                    <a:cubicBezTo>
                      <a:pt x="103154" y="362432"/>
                      <a:pt x="86426" y="362432"/>
                      <a:pt x="75275" y="354068"/>
                    </a:cubicBezTo>
                    <a:lnTo>
                      <a:pt x="50183" y="331764"/>
                    </a:lnTo>
                    <a:cubicBezTo>
                      <a:pt x="39031" y="320613"/>
                      <a:pt x="39031" y="303885"/>
                      <a:pt x="47395" y="292733"/>
                    </a:cubicBezTo>
                    <a:lnTo>
                      <a:pt x="52971" y="287157"/>
                    </a:lnTo>
                    <a:cubicBezTo>
                      <a:pt x="44607" y="276006"/>
                      <a:pt x="39031" y="262066"/>
                      <a:pt x="36244" y="250914"/>
                    </a:cubicBezTo>
                    <a:lnTo>
                      <a:pt x="30667" y="250914"/>
                    </a:lnTo>
                    <a:cubicBezTo>
                      <a:pt x="13940" y="250914"/>
                      <a:pt x="2788" y="239763"/>
                      <a:pt x="2788" y="223035"/>
                    </a:cubicBezTo>
                    <a:lnTo>
                      <a:pt x="0" y="189580"/>
                    </a:lnTo>
                    <a:cubicBezTo>
                      <a:pt x="0" y="175640"/>
                      <a:pt x="11152" y="161700"/>
                      <a:pt x="27879" y="161700"/>
                    </a:cubicBezTo>
                    <a:lnTo>
                      <a:pt x="33456" y="161700"/>
                    </a:lnTo>
                    <a:cubicBezTo>
                      <a:pt x="36244" y="147761"/>
                      <a:pt x="41819" y="136609"/>
                      <a:pt x="47395" y="122669"/>
                    </a:cubicBezTo>
                    <a:lnTo>
                      <a:pt x="41819" y="117093"/>
                    </a:lnTo>
                    <a:cubicBezTo>
                      <a:pt x="33456" y="105942"/>
                      <a:pt x="33456" y="89214"/>
                      <a:pt x="44607" y="78062"/>
                    </a:cubicBezTo>
                    <a:close/>
                    <a:moveTo>
                      <a:pt x="86426" y="78062"/>
                    </a:moveTo>
                    <a:lnTo>
                      <a:pt x="69698" y="97578"/>
                    </a:lnTo>
                    <a:lnTo>
                      <a:pt x="72487" y="100366"/>
                    </a:lnTo>
                    <a:cubicBezTo>
                      <a:pt x="83638" y="108729"/>
                      <a:pt x="86426" y="125457"/>
                      <a:pt x="78063" y="136609"/>
                    </a:cubicBezTo>
                    <a:cubicBezTo>
                      <a:pt x="72487" y="147761"/>
                      <a:pt x="69698" y="156124"/>
                      <a:pt x="66910" y="167276"/>
                    </a:cubicBezTo>
                    <a:cubicBezTo>
                      <a:pt x="64123" y="181216"/>
                      <a:pt x="52971" y="192368"/>
                      <a:pt x="36244" y="192368"/>
                    </a:cubicBezTo>
                    <a:lnTo>
                      <a:pt x="33456" y="192368"/>
                    </a:lnTo>
                    <a:lnTo>
                      <a:pt x="33456" y="217459"/>
                    </a:lnTo>
                    <a:lnTo>
                      <a:pt x="36244" y="217459"/>
                    </a:lnTo>
                    <a:cubicBezTo>
                      <a:pt x="50183" y="217459"/>
                      <a:pt x="64123" y="225823"/>
                      <a:pt x="66910" y="239763"/>
                    </a:cubicBezTo>
                    <a:cubicBezTo>
                      <a:pt x="69698" y="250914"/>
                      <a:pt x="75275" y="259278"/>
                      <a:pt x="80850" y="270430"/>
                    </a:cubicBezTo>
                    <a:cubicBezTo>
                      <a:pt x="89214" y="281582"/>
                      <a:pt x="86426" y="298309"/>
                      <a:pt x="78063" y="309461"/>
                    </a:cubicBezTo>
                    <a:lnTo>
                      <a:pt x="75275" y="312249"/>
                    </a:lnTo>
                    <a:lnTo>
                      <a:pt x="94790" y="328976"/>
                    </a:lnTo>
                    <a:lnTo>
                      <a:pt x="97578" y="326188"/>
                    </a:lnTo>
                    <a:cubicBezTo>
                      <a:pt x="105942" y="315037"/>
                      <a:pt x="122669" y="312249"/>
                      <a:pt x="133821" y="320613"/>
                    </a:cubicBezTo>
                    <a:cubicBezTo>
                      <a:pt x="144973" y="326188"/>
                      <a:pt x="153336" y="328976"/>
                      <a:pt x="164488" y="331764"/>
                    </a:cubicBezTo>
                    <a:cubicBezTo>
                      <a:pt x="178428" y="334552"/>
                      <a:pt x="189580" y="345704"/>
                      <a:pt x="189580" y="362432"/>
                    </a:cubicBezTo>
                    <a:lnTo>
                      <a:pt x="189580" y="365220"/>
                    </a:lnTo>
                    <a:lnTo>
                      <a:pt x="214671" y="365220"/>
                    </a:lnTo>
                    <a:lnTo>
                      <a:pt x="214671" y="362432"/>
                    </a:lnTo>
                    <a:cubicBezTo>
                      <a:pt x="214671" y="348492"/>
                      <a:pt x="223035" y="334552"/>
                      <a:pt x="236975" y="331764"/>
                    </a:cubicBezTo>
                    <a:cubicBezTo>
                      <a:pt x="248126" y="328976"/>
                      <a:pt x="256490" y="323401"/>
                      <a:pt x="267642" y="317825"/>
                    </a:cubicBezTo>
                    <a:cubicBezTo>
                      <a:pt x="278794" y="309461"/>
                      <a:pt x="295521" y="312249"/>
                      <a:pt x="306673" y="320613"/>
                    </a:cubicBezTo>
                    <a:lnTo>
                      <a:pt x="309461" y="323401"/>
                    </a:lnTo>
                    <a:lnTo>
                      <a:pt x="326189" y="303885"/>
                    </a:lnTo>
                    <a:lnTo>
                      <a:pt x="323401" y="301097"/>
                    </a:lnTo>
                    <a:cubicBezTo>
                      <a:pt x="312249" y="292733"/>
                      <a:pt x="309461" y="276006"/>
                      <a:pt x="317825" y="264854"/>
                    </a:cubicBezTo>
                    <a:cubicBezTo>
                      <a:pt x="323401" y="256490"/>
                      <a:pt x="326189" y="245338"/>
                      <a:pt x="328977" y="234187"/>
                    </a:cubicBezTo>
                    <a:cubicBezTo>
                      <a:pt x="331764" y="220247"/>
                      <a:pt x="342917" y="209095"/>
                      <a:pt x="359644" y="209095"/>
                    </a:cubicBezTo>
                    <a:lnTo>
                      <a:pt x="362432" y="209095"/>
                    </a:lnTo>
                    <a:lnTo>
                      <a:pt x="362432" y="184004"/>
                    </a:lnTo>
                    <a:lnTo>
                      <a:pt x="359644" y="184004"/>
                    </a:lnTo>
                    <a:cubicBezTo>
                      <a:pt x="345704" y="184004"/>
                      <a:pt x="331764" y="175640"/>
                      <a:pt x="328977" y="161700"/>
                    </a:cubicBezTo>
                    <a:cubicBezTo>
                      <a:pt x="326189" y="150549"/>
                      <a:pt x="320613" y="142185"/>
                      <a:pt x="315037" y="131033"/>
                    </a:cubicBezTo>
                    <a:cubicBezTo>
                      <a:pt x="306673" y="119881"/>
                      <a:pt x="309461" y="103154"/>
                      <a:pt x="317825" y="92002"/>
                    </a:cubicBezTo>
                    <a:lnTo>
                      <a:pt x="320613" y="89214"/>
                    </a:lnTo>
                    <a:lnTo>
                      <a:pt x="301098" y="72486"/>
                    </a:lnTo>
                    <a:lnTo>
                      <a:pt x="298310" y="75274"/>
                    </a:lnTo>
                    <a:cubicBezTo>
                      <a:pt x="289945" y="86426"/>
                      <a:pt x="273218" y="89214"/>
                      <a:pt x="262066" y="80850"/>
                    </a:cubicBezTo>
                    <a:cubicBezTo>
                      <a:pt x="253702" y="75274"/>
                      <a:pt x="242551" y="72486"/>
                      <a:pt x="231399" y="69698"/>
                    </a:cubicBezTo>
                    <a:cubicBezTo>
                      <a:pt x="217460" y="66910"/>
                      <a:pt x="209095" y="55759"/>
                      <a:pt x="206307" y="41819"/>
                    </a:cubicBezTo>
                    <a:lnTo>
                      <a:pt x="206307" y="39031"/>
                    </a:lnTo>
                    <a:lnTo>
                      <a:pt x="181216" y="39031"/>
                    </a:lnTo>
                    <a:lnTo>
                      <a:pt x="181216" y="41819"/>
                    </a:lnTo>
                    <a:cubicBezTo>
                      <a:pt x="181216" y="55759"/>
                      <a:pt x="172852" y="69698"/>
                      <a:pt x="158913" y="72486"/>
                    </a:cubicBezTo>
                    <a:cubicBezTo>
                      <a:pt x="147761" y="75274"/>
                      <a:pt x="139397" y="80850"/>
                      <a:pt x="128245" y="86426"/>
                    </a:cubicBezTo>
                    <a:cubicBezTo>
                      <a:pt x="114306" y="89214"/>
                      <a:pt x="97578" y="89214"/>
                      <a:pt x="86426" y="78062"/>
                    </a:cubicBezTo>
                    <a:lnTo>
                      <a:pt x="86426" y="78062"/>
                    </a:lnTo>
                    <a:close/>
                    <a:moveTo>
                      <a:pt x="94790" y="328976"/>
                    </a:moveTo>
                    <a:lnTo>
                      <a:pt x="94790" y="328976"/>
                    </a:lnTo>
                    <a:lnTo>
                      <a:pt x="94790" y="328976"/>
                    </a:lnTo>
                    <a:close/>
                    <a:moveTo>
                      <a:pt x="220247" y="359644"/>
                    </a:moveTo>
                    <a:lnTo>
                      <a:pt x="220247" y="359644"/>
                    </a:lnTo>
                    <a:lnTo>
                      <a:pt x="220247" y="359644"/>
                    </a:lnTo>
                    <a:close/>
                    <a:moveTo>
                      <a:pt x="156125" y="158912"/>
                    </a:moveTo>
                    <a:cubicBezTo>
                      <a:pt x="178428" y="136609"/>
                      <a:pt x="214671" y="133821"/>
                      <a:pt x="236975" y="156124"/>
                    </a:cubicBezTo>
                    <a:cubicBezTo>
                      <a:pt x="259279" y="178428"/>
                      <a:pt x="262066" y="214671"/>
                      <a:pt x="239763" y="236975"/>
                    </a:cubicBezTo>
                    <a:cubicBezTo>
                      <a:pt x="217460" y="259278"/>
                      <a:pt x="181216" y="262066"/>
                      <a:pt x="158913" y="239763"/>
                    </a:cubicBezTo>
                    <a:cubicBezTo>
                      <a:pt x="136609" y="217459"/>
                      <a:pt x="133821" y="181216"/>
                      <a:pt x="156125" y="158912"/>
                    </a:cubicBezTo>
                    <a:close/>
                    <a:moveTo>
                      <a:pt x="217460" y="214671"/>
                    </a:moveTo>
                    <a:cubicBezTo>
                      <a:pt x="228611" y="203519"/>
                      <a:pt x="225823" y="186792"/>
                      <a:pt x="214671" y="178428"/>
                    </a:cubicBezTo>
                    <a:cubicBezTo>
                      <a:pt x="203520" y="167276"/>
                      <a:pt x="186792" y="170064"/>
                      <a:pt x="178428" y="181216"/>
                    </a:cubicBezTo>
                    <a:cubicBezTo>
                      <a:pt x="167276" y="192368"/>
                      <a:pt x="170064" y="209095"/>
                      <a:pt x="181216" y="217459"/>
                    </a:cubicBezTo>
                    <a:cubicBezTo>
                      <a:pt x="189580" y="225823"/>
                      <a:pt x="206307" y="225823"/>
                      <a:pt x="217460" y="214671"/>
                    </a:cubicBezTo>
                    <a:close/>
                  </a:path>
                </a:pathLst>
              </a:custGeom>
              <a:solidFill>
                <a:srgbClr val="666666"/>
              </a:solidFill>
              <a:ln w="27868" cap="flat">
                <a:noFill/>
                <a:prstDash val="solid"/>
                <a:miter/>
              </a:ln>
            </p:spPr>
            <p:txBody>
              <a:bodyPr rtlCol="0" anchor="ctr"/>
              <a:lstStyle/>
              <a:p>
                <a:endParaRPr lang="en-US"/>
              </a:p>
            </p:txBody>
          </p:sp>
        </p:grpSp>
        <p:sp>
          <p:nvSpPr>
            <p:cNvPr id="11" name="Freeform: Shape 10">
              <a:extLst>
                <a:ext uri="{FF2B5EF4-FFF2-40B4-BE49-F238E27FC236}">
                  <a16:creationId xmlns:a16="http://schemas.microsoft.com/office/drawing/2014/main" id="{89A0A959-DAE2-4852-AAC7-8B19E39FD7DE}"/>
                </a:ext>
              </a:extLst>
            </p:cNvPr>
            <p:cNvSpPr/>
            <p:nvPr/>
          </p:nvSpPr>
          <p:spPr>
            <a:xfrm>
              <a:off x="13143504" y="5987806"/>
              <a:ext cx="966844" cy="936135"/>
            </a:xfrm>
            <a:custGeom>
              <a:avLst/>
              <a:gdLst>
                <a:gd name="connsiteX0" fmla="*/ 934319 w 966844"/>
                <a:gd name="connsiteY0" fmla="*/ 459398 h 936135"/>
                <a:gd name="connsiteX1" fmla="*/ 886924 w 966844"/>
                <a:gd name="connsiteY1" fmla="*/ 99754 h 936135"/>
                <a:gd name="connsiteX2" fmla="*/ 532856 w 966844"/>
                <a:gd name="connsiteY2" fmla="*/ 10540 h 936135"/>
                <a:gd name="connsiteX3" fmla="*/ 527280 w 966844"/>
                <a:gd name="connsiteY3" fmla="*/ 13328 h 936135"/>
                <a:gd name="connsiteX4" fmla="*/ 485461 w 966844"/>
                <a:gd name="connsiteY4" fmla="*/ 52359 h 936135"/>
                <a:gd name="connsiteX5" fmla="*/ 103513 w 966844"/>
                <a:gd name="connsiteY5" fmla="*/ 96966 h 936135"/>
                <a:gd name="connsiteX6" fmla="*/ 53331 w 966844"/>
                <a:gd name="connsiteY6" fmla="*/ 451034 h 936135"/>
                <a:gd name="connsiteX7" fmla="*/ 25452 w 966844"/>
                <a:gd name="connsiteY7" fmla="*/ 478914 h 936135"/>
                <a:gd name="connsiteX8" fmla="*/ 22663 w 966844"/>
                <a:gd name="connsiteY8" fmla="*/ 598795 h 936135"/>
                <a:gd name="connsiteX9" fmla="*/ 83998 w 966844"/>
                <a:gd name="connsiteY9" fmla="*/ 626674 h 936135"/>
                <a:gd name="connsiteX10" fmla="*/ 86786 w 966844"/>
                <a:gd name="connsiteY10" fmla="*/ 626674 h 936135"/>
                <a:gd name="connsiteX11" fmla="*/ 123029 w 966844"/>
                <a:gd name="connsiteY11" fmla="*/ 618311 h 936135"/>
                <a:gd name="connsiteX12" fmla="*/ 139757 w 966844"/>
                <a:gd name="connsiteY12" fmla="*/ 701949 h 936135"/>
                <a:gd name="connsiteX13" fmla="*/ 201091 w 966844"/>
                <a:gd name="connsiteY13" fmla="*/ 729828 h 936135"/>
                <a:gd name="connsiteX14" fmla="*/ 203879 w 966844"/>
                <a:gd name="connsiteY14" fmla="*/ 729828 h 936135"/>
                <a:gd name="connsiteX15" fmla="*/ 240123 w 966844"/>
                <a:gd name="connsiteY15" fmla="*/ 721464 h 936135"/>
                <a:gd name="connsiteX16" fmla="*/ 256850 w 966844"/>
                <a:gd name="connsiteY16" fmla="*/ 805102 h 936135"/>
                <a:gd name="connsiteX17" fmla="*/ 318185 w 966844"/>
                <a:gd name="connsiteY17" fmla="*/ 832981 h 936135"/>
                <a:gd name="connsiteX18" fmla="*/ 320973 w 966844"/>
                <a:gd name="connsiteY18" fmla="*/ 832981 h 936135"/>
                <a:gd name="connsiteX19" fmla="*/ 357216 w 966844"/>
                <a:gd name="connsiteY19" fmla="*/ 824618 h 936135"/>
                <a:gd name="connsiteX20" fmla="*/ 373944 w 966844"/>
                <a:gd name="connsiteY20" fmla="*/ 908256 h 936135"/>
                <a:gd name="connsiteX21" fmla="*/ 435279 w 966844"/>
                <a:gd name="connsiteY21" fmla="*/ 936135 h 936135"/>
                <a:gd name="connsiteX22" fmla="*/ 438066 w 966844"/>
                <a:gd name="connsiteY22" fmla="*/ 936135 h 936135"/>
                <a:gd name="connsiteX23" fmla="*/ 491037 w 966844"/>
                <a:gd name="connsiteY23" fmla="*/ 916620 h 936135"/>
                <a:gd name="connsiteX24" fmla="*/ 552371 w 966844"/>
                <a:gd name="connsiteY24" fmla="*/ 936135 h 936135"/>
                <a:gd name="connsiteX25" fmla="*/ 608130 w 966844"/>
                <a:gd name="connsiteY25" fmla="*/ 913832 h 936135"/>
                <a:gd name="connsiteX26" fmla="*/ 619282 w 966844"/>
                <a:gd name="connsiteY26" fmla="*/ 830194 h 936135"/>
                <a:gd name="connsiteX27" fmla="*/ 714072 w 966844"/>
                <a:gd name="connsiteY27" fmla="*/ 810678 h 936135"/>
                <a:gd name="connsiteX28" fmla="*/ 733587 w 966844"/>
                <a:gd name="connsiteY28" fmla="*/ 718676 h 936135"/>
                <a:gd name="connsiteX29" fmla="*/ 831165 w 966844"/>
                <a:gd name="connsiteY29" fmla="*/ 701949 h 936135"/>
                <a:gd name="connsiteX30" fmla="*/ 845105 w 966844"/>
                <a:gd name="connsiteY30" fmla="*/ 612735 h 936135"/>
                <a:gd name="connsiteX31" fmla="*/ 884136 w 966844"/>
                <a:gd name="connsiteY31" fmla="*/ 618311 h 936135"/>
                <a:gd name="connsiteX32" fmla="*/ 939894 w 966844"/>
                <a:gd name="connsiteY32" fmla="*/ 587643 h 936135"/>
                <a:gd name="connsiteX33" fmla="*/ 934319 w 966844"/>
                <a:gd name="connsiteY33" fmla="*/ 459398 h 936135"/>
                <a:gd name="connsiteX34" fmla="*/ 546796 w 966844"/>
                <a:gd name="connsiteY34" fmla="*/ 35632 h 936135"/>
                <a:gd name="connsiteX35" fmla="*/ 870196 w 966844"/>
                <a:gd name="connsiteY35" fmla="*/ 116482 h 936135"/>
                <a:gd name="connsiteX36" fmla="*/ 914803 w 966844"/>
                <a:gd name="connsiteY36" fmla="*/ 437095 h 936135"/>
                <a:gd name="connsiteX37" fmla="*/ 619282 w 966844"/>
                <a:gd name="connsiteY37" fmla="*/ 141573 h 936135"/>
                <a:gd name="connsiteX38" fmla="*/ 610918 w 966844"/>
                <a:gd name="connsiteY38" fmla="*/ 138785 h 936135"/>
                <a:gd name="connsiteX39" fmla="*/ 602555 w 966844"/>
                <a:gd name="connsiteY39" fmla="*/ 141573 h 936135"/>
                <a:gd name="connsiteX40" fmla="*/ 429702 w 966844"/>
                <a:gd name="connsiteY40" fmla="*/ 314425 h 936135"/>
                <a:gd name="connsiteX41" fmla="*/ 387883 w 966844"/>
                <a:gd name="connsiteY41" fmla="*/ 331153 h 936135"/>
                <a:gd name="connsiteX42" fmla="*/ 346064 w 966844"/>
                <a:gd name="connsiteY42" fmla="*/ 314425 h 936135"/>
                <a:gd name="connsiteX43" fmla="*/ 346064 w 966844"/>
                <a:gd name="connsiteY43" fmla="*/ 233575 h 936135"/>
                <a:gd name="connsiteX44" fmla="*/ 546796 w 966844"/>
                <a:gd name="connsiteY44" fmla="*/ 35632 h 936135"/>
                <a:gd name="connsiteX45" fmla="*/ 86786 w 966844"/>
                <a:gd name="connsiteY45" fmla="*/ 601583 h 936135"/>
                <a:gd name="connsiteX46" fmla="*/ 42179 w 966844"/>
                <a:gd name="connsiteY46" fmla="*/ 582067 h 936135"/>
                <a:gd name="connsiteX47" fmla="*/ 44967 w 966844"/>
                <a:gd name="connsiteY47" fmla="*/ 498429 h 936135"/>
                <a:gd name="connsiteX48" fmla="*/ 109090 w 966844"/>
                <a:gd name="connsiteY48" fmla="*/ 434307 h 936135"/>
                <a:gd name="connsiteX49" fmla="*/ 150909 w 966844"/>
                <a:gd name="connsiteY49" fmla="*/ 417579 h 936135"/>
                <a:gd name="connsiteX50" fmla="*/ 192728 w 966844"/>
                <a:gd name="connsiteY50" fmla="*/ 434307 h 936135"/>
                <a:gd name="connsiteX51" fmla="*/ 209456 w 966844"/>
                <a:gd name="connsiteY51" fmla="*/ 476126 h 936135"/>
                <a:gd name="connsiteX52" fmla="*/ 192728 w 966844"/>
                <a:gd name="connsiteY52" fmla="*/ 517945 h 936135"/>
                <a:gd name="connsiteX53" fmla="*/ 128606 w 966844"/>
                <a:gd name="connsiteY53" fmla="*/ 582067 h 936135"/>
                <a:gd name="connsiteX54" fmla="*/ 86786 w 966844"/>
                <a:gd name="connsiteY54" fmla="*/ 601583 h 936135"/>
                <a:gd name="connsiteX55" fmla="*/ 206667 w 966844"/>
                <a:gd name="connsiteY55" fmla="*/ 707524 h 936135"/>
                <a:gd name="connsiteX56" fmla="*/ 162060 w 966844"/>
                <a:gd name="connsiteY56" fmla="*/ 688009 h 936135"/>
                <a:gd name="connsiteX57" fmla="*/ 164848 w 966844"/>
                <a:gd name="connsiteY57" fmla="*/ 604371 h 936135"/>
                <a:gd name="connsiteX58" fmla="*/ 228971 w 966844"/>
                <a:gd name="connsiteY58" fmla="*/ 540248 h 936135"/>
                <a:gd name="connsiteX59" fmla="*/ 315397 w 966844"/>
                <a:gd name="connsiteY59" fmla="*/ 540248 h 936135"/>
                <a:gd name="connsiteX60" fmla="*/ 315397 w 966844"/>
                <a:gd name="connsiteY60" fmla="*/ 626674 h 936135"/>
                <a:gd name="connsiteX61" fmla="*/ 251275 w 966844"/>
                <a:gd name="connsiteY61" fmla="*/ 690797 h 936135"/>
                <a:gd name="connsiteX62" fmla="*/ 206667 w 966844"/>
                <a:gd name="connsiteY62" fmla="*/ 707524 h 936135"/>
                <a:gd name="connsiteX63" fmla="*/ 326548 w 966844"/>
                <a:gd name="connsiteY63" fmla="*/ 813466 h 936135"/>
                <a:gd name="connsiteX64" fmla="*/ 281942 w 966844"/>
                <a:gd name="connsiteY64" fmla="*/ 793950 h 936135"/>
                <a:gd name="connsiteX65" fmla="*/ 284729 w 966844"/>
                <a:gd name="connsiteY65" fmla="*/ 710312 h 936135"/>
                <a:gd name="connsiteX66" fmla="*/ 348852 w 966844"/>
                <a:gd name="connsiteY66" fmla="*/ 646190 h 936135"/>
                <a:gd name="connsiteX67" fmla="*/ 435279 w 966844"/>
                <a:gd name="connsiteY67" fmla="*/ 646190 h 936135"/>
                <a:gd name="connsiteX68" fmla="*/ 435279 w 966844"/>
                <a:gd name="connsiteY68" fmla="*/ 732616 h 936135"/>
                <a:gd name="connsiteX69" fmla="*/ 371155 w 966844"/>
                <a:gd name="connsiteY69" fmla="*/ 796738 h 936135"/>
                <a:gd name="connsiteX70" fmla="*/ 326548 w 966844"/>
                <a:gd name="connsiteY70" fmla="*/ 813466 h 936135"/>
                <a:gd name="connsiteX71" fmla="*/ 443642 w 966844"/>
                <a:gd name="connsiteY71" fmla="*/ 919408 h 936135"/>
                <a:gd name="connsiteX72" fmla="*/ 399035 w 966844"/>
                <a:gd name="connsiteY72" fmla="*/ 899892 h 936135"/>
                <a:gd name="connsiteX73" fmla="*/ 401823 w 966844"/>
                <a:gd name="connsiteY73" fmla="*/ 816254 h 936135"/>
                <a:gd name="connsiteX74" fmla="*/ 465945 w 966844"/>
                <a:gd name="connsiteY74" fmla="*/ 752131 h 936135"/>
                <a:gd name="connsiteX75" fmla="*/ 552371 w 966844"/>
                <a:gd name="connsiteY75" fmla="*/ 752131 h 936135"/>
                <a:gd name="connsiteX76" fmla="*/ 552371 w 966844"/>
                <a:gd name="connsiteY76" fmla="*/ 838557 h 936135"/>
                <a:gd name="connsiteX77" fmla="*/ 488249 w 966844"/>
                <a:gd name="connsiteY77" fmla="*/ 902680 h 936135"/>
                <a:gd name="connsiteX78" fmla="*/ 443642 w 966844"/>
                <a:gd name="connsiteY78" fmla="*/ 919408 h 936135"/>
                <a:gd name="connsiteX79" fmla="*/ 596978 w 966844"/>
                <a:gd name="connsiteY79" fmla="*/ 905468 h 936135"/>
                <a:gd name="connsiteX80" fmla="*/ 518917 w 966844"/>
                <a:gd name="connsiteY80" fmla="*/ 908256 h 936135"/>
                <a:gd name="connsiteX81" fmla="*/ 571887 w 966844"/>
                <a:gd name="connsiteY81" fmla="*/ 855285 h 936135"/>
                <a:gd name="connsiteX82" fmla="*/ 591402 w 966844"/>
                <a:gd name="connsiteY82" fmla="*/ 824618 h 936135"/>
                <a:gd name="connsiteX83" fmla="*/ 596978 w 966844"/>
                <a:gd name="connsiteY83" fmla="*/ 905468 h 936135"/>
                <a:gd name="connsiteX84" fmla="*/ 925955 w 966844"/>
                <a:gd name="connsiteY84" fmla="*/ 582067 h 936135"/>
                <a:gd name="connsiteX85" fmla="*/ 889712 w 966844"/>
                <a:gd name="connsiteY85" fmla="*/ 604371 h 936135"/>
                <a:gd name="connsiteX86" fmla="*/ 828377 w 966844"/>
                <a:gd name="connsiteY86" fmla="*/ 582067 h 936135"/>
                <a:gd name="connsiteX87" fmla="*/ 811650 w 966844"/>
                <a:gd name="connsiteY87" fmla="*/ 582067 h 936135"/>
                <a:gd name="connsiteX88" fmla="*/ 811650 w 966844"/>
                <a:gd name="connsiteY88" fmla="*/ 598795 h 936135"/>
                <a:gd name="connsiteX89" fmla="*/ 822801 w 966844"/>
                <a:gd name="connsiteY89" fmla="*/ 693585 h 936135"/>
                <a:gd name="connsiteX90" fmla="*/ 722436 w 966844"/>
                <a:gd name="connsiteY90" fmla="*/ 690797 h 936135"/>
                <a:gd name="connsiteX91" fmla="*/ 705708 w 966844"/>
                <a:gd name="connsiteY91" fmla="*/ 693585 h 936135"/>
                <a:gd name="connsiteX92" fmla="*/ 705708 w 966844"/>
                <a:gd name="connsiteY92" fmla="*/ 710312 h 936135"/>
                <a:gd name="connsiteX93" fmla="*/ 708496 w 966844"/>
                <a:gd name="connsiteY93" fmla="*/ 802314 h 936135"/>
                <a:gd name="connsiteX94" fmla="*/ 608130 w 966844"/>
                <a:gd name="connsiteY94" fmla="*/ 799526 h 936135"/>
                <a:gd name="connsiteX95" fmla="*/ 602555 w 966844"/>
                <a:gd name="connsiteY95" fmla="*/ 796738 h 936135"/>
                <a:gd name="connsiteX96" fmla="*/ 577463 w 966844"/>
                <a:gd name="connsiteY96" fmla="*/ 732616 h 936135"/>
                <a:gd name="connsiteX97" fmla="*/ 479885 w 966844"/>
                <a:gd name="connsiteY97" fmla="*/ 715888 h 936135"/>
                <a:gd name="connsiteX98" fmla="*/ 460370 w 966844"/>
                <a:gd name="connsiteY98" fmla="*/ 626674 h 936135"/>
                <a:gd name="connsiteX99" fmla="*/ 362792 w 966844"/>
                <a:gd name="connsiteY99" fmla="*/ 609947 h 936135"/>
                <a:gd name="connsiteX100" fmla="*/ 343276 w 966844"/>
                <a:gd name="connsiteY100" fmla="*/ 520733 h 936135"/>
                <a:gd name="connsiteX101" fmla="*/ 245698 w 966844"/>
                <a:gd name="connsiteY101" fmla="*/ 504005 h 936135"/>
                <a:gd name="connsiteX102" fmla="*/ 251275 w 966844"/>
                <a:gd name="connsiteY102" fmla="*/ 476126 h 936135"/>
                <a:gd name="connsiteX103" fmla="*/ 226183 w 966844"/>
                <a:gd name="connsiteY103" fmla="*/ 414791 h 936135"/>
                <a:gd name="connsiteX104" fmla="*/ 103513 w 966844"/>
                <a:gd name="connsiteY104" fmla="*/ 414791 h 936135"/>
                <a:gd name="connsiteX105" fmla="*/ 86786 w 966844"/>
                <a:gd name="connsiteY105" fmla="*/ 431519 h 936135"/>
                <a:gd name="connsiteX106" fmla="*/ 134181 w 966844"/>
                <a:gd name="connsiteY106" fmla="*/ 116482 h 936135"/>
                <a:gd name="connsiteX107" fmla="*/ 477098 w 966844"/>
                <a:gd name="connsiteY107" fmla="*/ 71875 h 936135"/>
                <a:gd name="connsiteX108" fmla="*/ 334913 w 966844"/>
                <a:gd name="connsiteY108" fmla="*/ 211272 h 936135"/>
                <a:gd name="connsiteX109" fmla="*/ 334913 w 966844"/>
                <a:gd name="connsiteY109" fmla="*/ 211272 h 936135"/>
                <a:gd name="connsiteX110" fmla="*/ 332125 w 966844"/>
                <a:gd name="connsiteY110" fmla="*/ 331153 h 936135"/>
                <a:gd name="connsiteX111" fmla="*/ 393459 w 966844"/>
                <a:gd name="connsiteY111" fmla="*/ 356244 h 936135"/>
                <a:gd name="connsiteX112" fmla="*/ 393459 w 966844"/>
                <a:gd name="connsiteY112" fmla="*/ 356244 h 936135"/>
                <a:gd name="connsiteX113" fmla="*/ 454794 w 966844"/>
                <a:gd name="connsiteY113" fmla="*/ 331153 h 936135"/>
                <a:gd name="connsiteX114" fmla="*/ 616494 w 966844"/>
                <a:gd name="connsiteY114" fmla="*/ 169453 h 936135"/>
                <a:gd name="connsiteX115" fmla="*/ 917591 w 966844"/>
                <a:gd name="connsiteY115" fmla="*/ 470550 h 936135"/>
                <a:gd name="connsiteX116" fmla="*/ 917591 w 966844"/>
                <a:gd name="connsiteY116" fmla="*/ 470550 h 936135"/>
                <a:gd name="connsiteX117" fmla="*/ 917591 w 966844"/>
                <a:gd name="connsiteY117" fmla="*/ 470550 h 936135"/>
                <a:gd name="connsiteX118" fmla="*/ 925955 w 966844"/>
                <a:gd name="connsiteY118" fmla="*/ 582067 h 936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966844" h="936135">
                  <a:moveTo>
                    <a:pt x="934319" y="459398"/>
                  </a:moveTo>
                  <a:cubicBezTo>
                    <a:pt x="951047" y="417579"/>
                    <a:pt x="1017957" y="230787"/>
                    <a:pt x="886924" y="99754"/>
                  </a:cubicBezTo>
                  <a:cubicBezTo>
                    <a:pt x="741951" y="-45218"/>
                    <a:pt x="541220" y="10540"/>
                    <a:pt x="532856" y="10540"/>
                  </a:cubicBezTo>
                  <a:cubicBezTo>
                    <a:pt x="530068" y="10540"/>
                    <a:pt x="530068" y="13328"/>
                    <a:pt x="527280" y="13328"/>
                  </a:cubicBezTo>
                  <a:lnTo>
                    <a:pt x="485461" y="52359"/>
                  </a:lnTo>
                  <a:cubicBezTo>
                    <a:pt x="443642" y="30056"/>
                    <a:pt x="254063" y="-53582"/>
                    <a:pt x="103513" y="96966"/>
                  </a:cubicBezTo>
                  <a:cubicBezTo>
                    <a:pt x="-27519" y="227999"/>
                    <a:pt x="31028" y="400851"/>
                    <a:pt x="53331" y="451034"/>
                  </a:cubicBezTo>
                  <a:lnTo>
                    <a:pt x="25452" y="478914"/>
                  </a:lnTo>
                  <a:cubicBezTo>
                    <a:pt x="-8004" y="512369"/>
                    <a:pt x="-8004" y="565340"/>
                    <a:pt x="22663" y="598795"/>
                  </a:cubicBezTo>
                  <a:cubicBezTo>
                    <a:pt x="39391" y="615523"/>
                    <a:pt x="61694" y="626674"/>
                    <a:pt x="83998" y="626674"/>
                  </a:cubicBezTo>
                  <a:cubicBezTo>
                    <a:pt x="83998" y="626674"/>
                    <a:pt x="86786" y="626674"/>
                    <a:pt x="86786" y="626674"/>
                  </a:cubicBezTo>
                  <a:cubicBezTo>
                    <a:pt x="100726" y="626674"/>
                    <a:pt x="111878" y="623886"/>
                    <a:pt x="123029" y="618311"/>
                  </a:cubicBezTo>
                  <a:cubicBezTo>
                    <a:pt x="114666" y="646190"/>
                    <a:pt x="120241" y="679645"/>
                    <a:pt x="139757" y="701949"/>
                  </a:cubicBezTo>
                  <a:cubicBezTo>
                    <a:pt x="156485" y="718676"/>
                    <a:pt x="178788" y="729828"/>
                    <a:pt x="201091" y="729828"/>
                  </a:cubicBezTo>
                  <a:cubicBezTo>
                    <a:pt x="201091" y="729828"/>
                    <a:pt x="203879" y="729828"/>
                    <a:pt x="203879" y="729828"/>
                  </a:cubicBezTo>
                  <a:cubicBezTo>
                    <a:pt x="217819" y="729828"/>
                    <a:pt x="228971" y="727040"/>
                    <a:pt x="240123" y="721464"/>
                  </a:cubicBezTo>
                  <a:cubicBezTo>
                    <a:pt x="231759" y="749343"/>
                    <a:pt x="237335" y="782799"/>
                    <a:pt x="256850" y="805102"/>
                  </a:cubicBezTo>
                  <a:cubicBezTo>
                    <a:pt x="273578" y="821830"/>
                    <a:pt x="295882" y="832981"/>
                    <a:pt x="318185" y="832981"/>
                  </a:cubicBezTo>
                  <a:cubicBezTo>
                    <a:pt x="318185" y="832981"/>
                    <a:pt x="320973" y="832981"/>
                    <a:pt x="320973" y="832981"/>
                  </a:cubicBezTo>
                  <a:cubicBezTo>
                    <a:pt x="334913" y="832981"/>
                    <a:pt x="346064" y="830194"/>
                    <a:pt x="357216" y="824618"/>
                  </a:cubicBezTo>
                  <a:cubicBezTo>
                    <a:pt x="348852" y="852497"/>
                    <a:pt x="354428" y="885952"/>
                    <a:pt x="373944" y="908256"/>
                  </a:cubicBezTo>
                  <a:cubicBezTo>
                    <a:pt x="390671" y="924983"/>
                    <a:pt x="412975" y="936135"/>
                    <a:pt x="435279" y="936135"/>
                  </a:cubicBezTo>
                  <a:cubicBezTo>
                    <a:pt x="435279" y="936135"/>
                    <a:pt x="438066" y="936135"/>
                    <a:pt x="438066" y="936135"/>
                  </a:cubicBezTo>
                  <a:cubicBezTo>
                    <a:pt x="457582" y="936135"/>
                    <a:pt x="477098" y="927771"/>
                    <a:pt x="491037" y="916620"/>
                  </a:cubicBezTo>
                  <a:cubicBezTo>
                    <a:pt x="504977" y="924983"/>
                    <a:pt x="527280" y="936135"/>
                    <a:pt x="552371" y="936135"/>
                  </a:cubicBezTo>
                  <a:cubicBezTo>
                    <a:pt x="571887" y="936135"/>
                    <a:pt x="591402" y="930559"/>
                    <a:pt x="608130" y="913832"/>
                  </a:cubicBezTo>
                  <a:cubicBezTo>
                    <a:pt x="633221" y="888740"/>
                    <a:pt x="630434" y="855285"/>
                    <a:pt x="619282" y="830194"/>
                  </a:cubicBezTo>
                  <a:cubicBezTo>
                    <a:pt x="649949" y="838557"/>
                    <a:pt x="686193" y="838557"/>
                    <a:pt x="714072" y="810678"/>
                  </a:cubicBezTo>
                  <a:cubicBezTo>
                    <a:pt x="741951" y="782799"/>
                    <a:pt x="741951" y="746556"/>
                    <a:pt x="733587" y="718676"/>
                  </a:cubicBezTo>
                  <a:cubicBezTo>
                    <a:pt x="761467" y="727040"/>
                    <a:pt x="800497" y="732616"/>
                    <a:pt x="831165" y="701949"/>
                  </a:cubicBezTo>
                  <a:cubicBezTo>
                    <a:pt x="859044" y="674069"/>
                    <a:pt x="853469" y="640614"/>
                    <a:pt x="845105" y="612735"/>
                  </a:cubicBezTo>
                  <a:cubicBezTo>
                    <a:pt x="856256" y="618311"/>
                    <a:pt x="870196" y="618311"/>
                    <a:pt x="884136" y="618311"/>
                  </a:cubicBezTo>
                  <a:cubicBezTo>
                    <a:pt x="906440" y="615523"/>
                    <a:pt x="923167" y="607159"/>
                    <a:pt x="939894" y="587643"/>
                  </a:cubicBezTo>
                  <a:cubicBezTo>
                    <a:pt x="990078" y="545824"/>
                    <a:pt x="959410" y="487277"/>
                    <a:pt x="934319" y="459398"/>
                  </a:cubicBezTo>
                  <a:close/>
                  <a:moveTo>
                    <a:pt x="546796" y="35632"/>
                  </a:moveTo>
                  <a:cubicBezTo>
                    <a:pt x="571887" y="30056"/>
                    <a:pt x="744739" y="-6187"/>
                    <a:pt x="870196" y="116482"/>
                  </a:cubicBezTo>
                  <a:cubicBezTo>
                    <a:pt x="978926" y="225211"/>
                    <a:pt x="934319" y="384124"/>
                    <a:pt x="914803" y="437095"/>
                  </a:cubicBezTo>
                  <a:lnTo>
                    <a:pt x="619282" y="141573"/>
                  </a:lnTo>
                  <a:cubicBezTo>
                    <a:pt x="616494" y="138785"/>
                    <a:pt x="613706" y="138785"/>
                    <a:pt x="610918" y="138785"/>
                  </a:cubicBezTo>
                  <a:cubicBezTo>
                    <a:pt x="608130" y="138785"/>
                    <a:pt x="605342" y="138785"/>
                    <a:pt x="602555" y="141573"/>
                  </a:cubicBezTo>
                  <a:lnTo>
                    <a:pt x="429702" y="314425"/>
                  </a:lnTo>
                  <a:cubicBezTo>
                    <a:pt x="418551" y="325577"/>
                    <a:pt x="404611" y="331153"/>
                    <a:pt x="387883" y="331153"/>
                  </a:cubicBezTo>
                  <a:cubicBezTo>
                    <a:pt x="371155" y="331153"/>
                    <a:pt x="357216" y="325577"/>
                    <a:pt x="346064" y="314425"/>
                  </a:cubicBezTo>
                  <a:cubicBezTo>
                    <a:pt x="323761" y="292122"/>
                    <a:pt x="323761" y="255879"/>
                    <a:pt x="346064" y="233575"/>
                  </a:cubicBezTo>
                  <a:lnTo>
                    <a:pt x="546796" y="35632"/>
                  </a:lnTo>
                  <a:close/>
                  <a:moveTo>
                    <a:pt x="86786" y="601583"/>
                  </a:moveTo>
                  <a:cubicBezTo>
                    <a:pt x="70059" y="601583"/>
                    <a:pt x="53331" y="593219"/>
                    <a:pt x="42179" y="582067"/>
                  </a:cubicBezTo>
                  <a:cubicBezTo>
                    <a:pt x="19875" y="556976"/>
                    <a:pt x="22663" y="520733"/>
                    <a:pt x="44967" y="498429"/>
                  </a:cubicBezTo>
                  <a:lnTo>
                    <a:pt x="109090" y="434307"/>
                  </a:lnTo>
                  <a:cubicBezTo>
                    <a:pt x="120241" y="423155"/>
                    <a:pt x="136969" y="417579"/>
                    <a:pt x="150909" y="417579"/>
                  </a:cubicBezTo>
                  <a:cubicBezTo>
                    <a:pt x="164848" y="417579"/>
                    <a:pt x="181576" y="423155"/>
                    <a:pt x="192728" y="434307"/>
                  </a:cubicBezTo>
                  <a:cubicBezTo>
                    <a:pt x="203879" y="445458"/>
                    <a:pt x="209456" y="462186"/>
                    <a:pt x="209456" y="476126"/>
                  </a:cubicBezTo>
                  <a:cubicBezTo>
                    <a:pt x="209456" y="492853"/>
                    <a:pt x="203879" y="506793"/>
                    <a:pt x="192728" y="517945"/>
                  </a:cubicBezTo>
                  <a:lnTo>
                    <a:pt x="128606" y="582067"/>
                  </a:lnTo>
                  <a:cubicBezTo>
                    <a:pt x="120241" y="596007"/>
                    <a:pt x="103513" y="601583"/>
                    <a:pt x="86786" y="601583"/>
                  </a:cubicBezTo>
                  <a:close/>
                  <a:moveTo>
                    <a:pt x="206667" y="707524"/>
                  </a:moveTo>
                  <a:cubicBezTo>
                    <a:pt x="189940" y="707524"/>
                    <a:pt x="173212" y="699161"/>
                    <a:pt x="162060" y="688009"/>
                  </a:cubicBezTo>
                  <a:cubicBezTo>
                    <a:pt x="139757" y="662917"/>
                    <a:pt x="142545" y="626674"/>
                    <a:pt x="164848" y="604371"/>
                  </a:cubicBezTo>
                  <a:lnTo>
                    <a:pt x="228971" y="540248"/>
                  </a:lnTo>
                  <a:cubicBezTo>
                    <a:pt x="251275" y="517945"/>
                    <a:pt x="290305" y="517945"/>
                    <a:pt x="315397" y="540248"/>
                  </a:cubicBezTo>
                  <a:cubicBezTo>
                    <a:pt x="337701" y="562552"/>
                    <a:pt x="337701" y="601583"/>
                    <a:pt x="315397" y="626674"/>
                  </a:cubicBezTo>
                  <a:lnTo>
                    <a:pt x="251275" y="690797"/>
                  </a:lnTo>
                  <a:cubicBezTo>
                    <a:pt x="240123" y="701949"/>
                    <a:pt x="223395" y="707524"/>
                    <a:pt x="206667" y="707524"/>
                  </a:cubicBezTo>
                  <a:close/>
                  <a:moveTo>
                    <a:pt x="326548" y="813466"/>
                  </a:moveTo>
                  <a:cubicBezTo>
                    <a:pt x="309821" y="813466"/>
                    <a:pt x="293094" y="805102"/>
                    <a:pt x="281942" y="793950"/>
                  </a:cubicBezTo>
                  <a:cubicBezTo>
                    <a:pt x="259638" y="768859"/>
                    <a:pt x="262426" y="732616"/>
                    <a:pt x="284729" y="710312"/>
                  </a:cubicBezTo>
                  <a:lnTo>
                    <a:pt x="348852" y="646190"/>
                  </a:lnTo>
                  <a:cubicBezTo>
                    <a:pt x="371155" y="623886"/>
                    <a:pt x="410186" y="623886"/>
                    <a:pt x="435279" y="646190"/>
                  </a:cubicBezTo>
                  <a:cubicBezTo>
                    <a:pt x="457582" y="668493"/>
                    <a:pt x="457582" y="707524"/>
                    <a:pt x="435279" y="732616"/>
                  </a:cubicBezTo>
                  <a:lnTo>
                    <a:pt x="371155" y="796738"/>
                  </a:lnTo>
                  <a:cubicBezTo>
                    <a:pt x="357216" y="807890"/>
                    <a:pt x="343276" y="816254"/>
                    <a:pt x="326548" y="813466"/>
                  </a:cubicBezTo>
                  <a:close/>
                  <a:moveTo>
                    <a:pt x="443642" y="919408"/>
                  </a:moveTo>
                  <a:cubicBezTo>
                    <a:pt x="426914" y="919408"/>
                    <a:pt x="410186" y="911044"/>
                    <a:pt x="399035" y="899892"/>
                  </a:cubicBezTo>
                  <a:cubicBezTo>
                    <a:pt x="376732" y="874801"/>
                    <a:pt x="379520" y="838557"/>
                    <a:pt x="401823" y="816254"/>
                  </a:cubicBezTo>
                  <a:lnTo>
                    <a:pt x="465945" y="752131"/>
                  </a:lnTo>
                  <a:cubicBezTo>
                    <a:pt x="488249" y="729828"/>
                    <a:pt x="527280" y="729828"/>
                    <a:pt x="552371" y="752131"/>
                  </a:cubicBezTo>
                  <a:cubicBezTo>
                    <a:pt x="574675" y="774435"/>
                    <a:pt x="574675" y="813466"/>
                    <a:pt x="552371" y="838557"/>
                  </a:cubicBezTo>
                  <a:lnTo>
                    <a:pt x="488249" y="902680"/>
                  </a:lnTo>
                  <a:cubicBezTo>
                    <a:pt x="477098" y="913832"/>
                    <a:pt x="460370" y="922195"/>
                    <a:pt x="443642" y="919408"/>
                  </a:cubicBezTo>
                  <a:close/>
                  <a:moveTo>
                    <a:pt x="596978" y="905468"/>
                  </a:moveTo>
                  <a:cubicBezTo>
                    <a:pt x="569099" y="933347"/>
                    <a:pt x="532856" y="916620"/>
                    <a:pt x="518917" y="908256"/>
                  </a:cubicBezTo>
                  <a:lnTo>
                    <a:pt x="571887" y="855285"/>
                  </a:lnTo>
                  <a:cubicBezTo>
                    <a:pt x="580251" y="846921"/>
                    <a:pt x="585827" y="835769"/>
                    <a:pt x="591402" y="824618"/>
                  </a:cubicBezTo>
                  <a:cubicBezTo>
                    <a:pt x="602555" y="844133"/>
                    <a:pt x="624858" y="880376"/>
                    <a:pt x="596978" y="905468"/>
                  </a:cubicBezTo>
                  <a:close/>
                  <a:moveTo>
                    <a:pt x="925955" y="582067"/>
                  </a:moveTo>
                  <a:cubicBezTo>
                    <a:pt x="914803" y="596007"/>
                    <a:pt x="903651" y="601583"/>
                    <a:pt x="889712" y="604371"/>
                  </a:cubicBezTo>
                  <a:cubicBezTo>
                    <a:pt x="859044" y="607159"/>
                    <a:pt x="828377" y="582067"/>
                    <a:pt x="828377" y="582067"/>
                  </a:cubicBezTo>
                  <a:cubicBezTo>
                    <a:pt x="822801" y="576491"/>
                    <a:pt x="814437" y="579279"/>
                    <a:pt x="811650" y="582067"/>
                  </a:cubicBezTo>
                  <a:cubicBezTo>
                    <a:pt x="806074" y="587643"/>
                    <a:pt x="806074" y="593219"/>
                    <a:pt x="811650" y="598795"/>
                  </a:cubicBezTo>
                  <a:cubicBezTo>
                    <a:pt x="811650" y="598795"/>
                    <a:pt x="859044" y="660130"/>
                    <a:pt x="822801" y="693585"/>
                  </a:cubicBezTo>
                  <a:cubicBezTo>
                    <a:pt x="786558" y="729828"/>
                    <a:pt x="725224" y="690797"/>
                    <a:pt x="722436" y="690797"/>
                  </a:cubicBezTo>
                  <a:cubicBezTo>
                    <a:pt x="716859" y="688009"/>
                    <a:pt x="711284" y="688009"/>
                    <a:pt x="705708" y="693585"/>
                  </a:cubicBezTo>
                  <a:cubicBezTo>
                    <a:pt x="700132" y="699161"/>
                    <a:pt x="700132" y="704736"/>
                    <a:pt x="705708" y="710312"/>
                  </a:cubicBezTo>
                  <a:cubicBezTo>
                    <a:pt x="708496" y="713100"/>
                    <a:pt x="744739" y="766071"/>
                    <a:pt x="708496" y="802314"/>
                  </a:cubicBezTo>
                  <a:cubicBezTo>
                    <a:pt x="669465" y="841345"/>
                    <a:pt x="610918" y="802314"/>
                    <a:pt x="608130" y="799526"/>
                  </a:cubicBezTo>
                  <a:cubicBezTo>
                    <a:pt x="605342" y="799526"/>
                    <a:pt x="605342" y="796738"/>
                    <a:pt x="602555" y="796738"/>
                  </a:cubicBezTo>
                  <a:cubicBezTo>
                    <a:pt x="602555" y="774435"/>
                    <a:pt x="594190" y="749343"/>
                    <a:pt x="577463" y="732616"/>
                  </a:cubicBezTo>
                  <a:cubicBezTo>
                    <a:pt x="552371" y="707524"/>
                    <a:pt x="510552" y="701949"/>
                    <a:pt x="479885" y="715888"/>
                  </a:cubicBezTo>
                  <a:cubicBezTo>
                    <a:pt x="491037" y="685221"/>
                    <a:pt x="482673" y="651766"/>
                    <a:pt x="460370" y="626674"/>
                  </a:cubicBezTo>
                  <a:cubicBezTo>
                    <a:pt x="435279" y="601583"/>
                    <a:pt x="393459" y="596007"/>
                    <a:pt x="362792" y="609947"/>
                  </a:cubicBezTo>
                  <a:cubicBezTo>
                    <a:pt x="373944" y="579279"/>
                    <a:pt x="365580" y="545824"/>
                    <a:pt x="343276" y="520733"/>
                  </a:cubicBezTo>
                  <a:cubicBezTo>
                    <a:pt x="318185" y="495641"/>
                    <a:pt x="276366" y="490065"/>
                    <a:pt x="245698" y="504005"/>
                  </a:cubicBezTo>
                  <a:cubicBezTo>
                    <a:pt x="248486" y="495641"/>
                    <a:pt x="251275" y="487277"/>
                    <a:pt x="251275" y="476126"/>
                  </a:cubicBezTo>
                  <a:cubicBezTo>
                    <a:pt x="251275" y="453822"/>
                    <a:pt x="242910" y="431519"/>
                    <a:pt x="226183" y="414791"/>
                  </a:cubicBezTo>
                  <a:cubicBezTo>
                    <a:pt x="192728" y="381336"/>
                    <a:pt x="136969" y="381336"/>
                    <a:pt x="103513" y="414791"/>
                  </a:cubicBezTo>
                  <a:lnTo>
                    <a:pt x="86786" y="431519"/>
                  </a:lnTo>
                  <a:cubicBezTo>
                    <a:pt x="64482" y="375760"/>
                    <a:pt x="22663" y="230787"/>
                    <a:pt x="134181" y="116482"/>
                  </a:cubicBezTo>
                  <a:cubicBezTo>
                    <a:pt x="265214" y="-14551"/>
                    <a:pt x="426914" y="46784"/>
                    <a:pt x="477098" y="71875"/>
                  </a:cubicBezTo>
                  <a:lnTo>
                    <a:pt x="334913" y="211272"/>
                  </a:lnTo>
                  <a:cubicBezTo>
                    <a:pt x="334913" y="211272"/>
                    <a:pt x="334913" y="211272"/>
                    <a:pt x="334913" y="211272"/>
                  </a:cubicBezTo>
                  <a:cubicBezTo>
                    <a:pt x="301457" y="244727"/>
                    <a:pt x="301457" y="297698"/>
                    <a:pt x="332125" y="331153"/>
                  </a:cubicBezTo>
                  <a:cubicBezTo>
                    <a:pt x="348852" y="347881"/>
                    <a:pt x="368367" y="356244"/>
                    <a:pt x="393459" y="356244"/>
                  </a:cubicBezTo>
                  <a:cubicBezTo>
                    <a:pt x="393459" y="356244"/>
                    <a:pt x="393459" y="356244"/>
                    <a:pt x="393459" y="356244"/>
                  </a:cubicBezTo>
                  <a:cubicBezTo>
                    <a:pt x="415763" y="356244"/>
                    <a:pt x="438066" y="347881"/>
                    <a:pt x="454794" y="331153"/>
                  </a:cubicBezTo>
                  <a:lnTo>
                    <a:pt x="616494" y="169453"/>
                  </a:lnTo>
                  <a:lnTo>
                    <a:pt x="917591" y="470550"/>
                  </a:lnTo>
                  <a:cubicBezTo>
                    <a:pt x="917591" y="470550"/>
                    <a:pt x="917591" y="470550"/>
                    <a:pt x="917591" y="470550"/>
                  </a:cubicBezTo>
                  <a:cubicBezTo>
                    <a:pt x="917591" y="470550"/>
                    <a:pt x="917591" y="470550"/>
                    <a:pt x="917591" y="470550"/>
                  </a:cubicBezTo>
                  <a:cubicBezTo>
                    <a:pt x="912015" y="473338"/>
                    <a:pt x="967774" y="529097"/>
                    <a:pt x="925955" y="582067"/>
                  </a:cubicBezTo>
                  <a:close/>
                </a:path>
              </a:pathLst>
            </a:custGeom>
            <a:solidFill>
              <a:srgbClr val="666666"/>
            </a:solidFill>
            <a:ln w="27868"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DBBF0C8A-471A-49CC-ABE8-6E49D3CB8530}"/>
                </a:ext>
              </a:extLst>
            </p:cNvPr>
            <p:cNvSpPr/>
            <p:nvPr/>
          </p:nvSpPr>
          <p:spPr>
            <a:xfrm>
              <a:off x="20083037" y="5967679"/>
              <a:ext cx="981353" cy="986929"/>
            </a:xfrm>
            <a:custGeom>
              <a:avLst/>
              <a:gdLst>
                <a:gd name="connsiteX0" fmla="*/ 847533 w 981353"/>
                <a:gd name="connsiteY0" fmla="*/ 830805 h 986929"/>
                <a:gd name="connsiteX1" fmla="*/ 981354 w 981353"/>
                <a:gd name="connsiteY1" fmla="*/ 493465 h 986929"/>
                <a:gd name="connsiteX2" fmla="*/ 847533 w 981353"/>
                <a:gd name="connsiteY2" fmla="*/ 156124 h 986929"/>
                <a:gd name="connsiteX3" fmla="*/ 844744 w 981353"/>
                <a:gd name="connsiteY3" fmla="*/ 150549 h 986929"/>
                <a:gd name="connsiteX4" fmla="*/ 844744 w 981353"/>
                <a:gd name="connsiteY4" fmla="*/ 150549 h 986929"/>
                <a:gd name="connsiteX5" fmla="*/ 490676 w 981353"/>
                <a:gd name="connsiteY5" fmla="*/ 0 h 986929"/>
                <a:gd name="connsiteX6" fmla="*/ 136610 w 981353"/>
                <a:gd name="connsiteY6" fmla="*/ 150549 h 986929"/>
                <a:gd name="connsiteX7" fmla="*/ 136610 w 981353"/>
                <a:gd name="connsiteY7" fmla="*/ 150549 h 986929"/>
                <a:gd name="connsiteX8" fmla="*/ 133821 w 981353"/>
                <a:gd name="connsiteY8" fmla="*/ 156124 h 986929"/>
                <a:gd name="connsiteX9" fmla="*/ 0 w 981353"/>
                <a:gd name="connsiteY9" fmla="*/ 493465 h 986929"/>
                <a:gd name="connsiteX10" fmla="*/ 133821 w 981353"/>
                <a:gd name="connsiteY10" fmla="*/ 830805 h 986929"/>
                <a:gd name="connsiteX11" fmla="*/ 136610 w 981353"/>
                <a:gd name="connsiteY11" fmla="*/ 836381 h 986929"/>
                <a:gd name="connsiteX12" fmla="*/ 136610 w 981353"/>
                <a:gd name="connsiteY12" fmla="*/ 836381 h 986929"/>
                <a:gd name="connsiteX13" fmla="*/ 490676 w 981353"/>
                <a:gd name="connsiteY13" fmla="*/ 986929 h 986929"/>
                <a:gd name="connsiteX14" fmla="*/ 844744 w 981353"/>
                <a:gd name="connsiteY14" fmla="*/ 836381 h 986929"/>
                <a:gd name="connsiteX15" fmla="*/ 844744 w 981353"/>
                <a:gd name="connsiteY15" fmla="*/ 836381 h 986929"/>
                <a:gd name="connsiteX16" fmla="*/ 847533 w 981353"/>
                <a:gd name="connsiteY16" fmla="*/ 830805 h 986929"/>
                <a:gd name="connsiteX17" fmla="*/ 22303 w 981353"/>
                <a:gd name="connsiteY17" fmla="*/ 507404 h 986929"/>
                <a:gd name="connsiteX18" fmla="*/ 236975 w 981353"/>
                <a:gd name="connsiteY18" fmla="*/ 507404 h 986929"/>
                <a:gd name="connsiteX19" fmla="*/ 278794 w 981353"/>
                <a:gd name="connsiteY19" fmla="*/ 708136 h 986929"/>
                <a:gd name="connsiteX20" fmla="*/ 142184 w 981353"/>
                <a:gd name="connsiteY20" fmla="*/ 805714 h 986929"/>
                <a:gd name="connsiteX21" fmla="*/ 22303 w 981353"/>
                <a:gd name="connsiteY21" fmla="*/ 507404 h 986929"/>
                <a:gd name="connsiteX22" fmla="*/ 142184 w 981353"/>
                <a:gd name="connsiteY22" fmla="*/ 181216 h 986929"/>
                <a:gd name="connsiteX23" fmla="*/ 278794 w 981353"/>
                <a:gd name="connsiteY23" fmla="*/ 278794 h 986929"/>
                <a:gd name="connsiteX24" fmla="*/ 236975 w 981353"/>
                <a:gd name="connsiteY24" fmla="*/ 479525 h 986929"/>
                <a:gd name="connsiteX25" fmla="*/ 22303 w 981353"/>
                <a:gd name="connsiteY25" fmla="*/ 479525 h 986929"/>
                <a:gd name="connsiteX26" fmla="*/ 142184 w 981353"/>
                <a:gd name="connsiteY26" fmla="*/ 181216 h 986929"/>
                <a:gd name="connsiteX27" fmla="*/ 956262 w 981353"/>
                <a:gd name="connsiteY27" fmla="*/ 479525 h 986929"/>
                <a:gd name="connsiteX28" fmla="*/ 741590 w 981353"/>
                <a:gd name="connsiteY28" fmla="*/ 479525 h 986929"/>
                <a:gd name="connsiteX29" fmla="*/ 699771 w 981353"/>
                <a:gd name="connsiteY29" fmla="*/ 278794 h 986929"/>
                <a:gd name="connsiteX30" fmla="*/ 836381 w 981353"/>
                <a:gd name="connsiteY30" fmla="*/ 181216 h 986929"/>
                <a:gd name="connsiteX31" fmla="*/ 956262 w 981353"/>
                <a:gd name="connsiteY31" fmla="*/ 479525 h 986929"/>
                <a:gd name="connsiteX32" fmla="*/ 501828 w 981353"/>
                <a:gd name="connsiteY32" fmla="*/ 945110 h 986929"/>
                <a:gd name="connsiteX33" fmla="*/ 501828 w 981353"/>
                <a:gd name="connsiteY33" fmla="*/ 685832 h 986929"/>
                <a:gd name="connsiteX34" fmla="*/ 666317 w 981353"/>
                <a:gd name="connsiteY34" fmla="*/ 719287 h 986929"/>
                <a:gd name="connsiteX35" fmla="*/ 501828 w 981353"/>
                <a:gd name="connsiteY35" fmla="*/ 945110 h 986929"/>
                <a:gd name="connsiteX36" fmla="*/ 312249 w 981353"/>
                <a:gd name="connsiteY36" fmla="*/ 722075 h 986929"/>
                <a:gd name="connsiteX37" fmla="*/ 476736 w 981353"/>
                <a:gd name="connsiteY37" fmla="*/ 688620 h 986929"/>
                <a:gd name="connsiteX38" fmla="*/ 476736 w 981353"/>
                <a:gd name="connsiteY38" fmla="*/ 947898 h 986929"/>
                <a:gd name="connsiteX39" fmla="*/ 312249 w 981353"/>
                <a:gd name="connsiteY39" fmla="*/ 722075 h 986929"/>
                <a:gd name="connsiteX40" fmla="*/ 501828 w 981353"/>
                <a:gd name="connsiteY40" fmla="*/ 41819 h 986929"/>
                <a:gd name="connsiteX41" fmla="*/ 666317 w 981353"/>
                <a:gd name="connsiteY41" fmla="*/ 267642 h 986929"/>
                <a:gd name="connsiteX42" fmla="*/ 501828 w 981353"/>
                <a:gd name="connsiteY42" fmla="*/ 301097 h 986929"/>
                <a:gd name="connsiteX43" fmla="*/ 501828 w 981353"/>
                <a:gd name="connsiteY43" fmla="*/ 41819 h 986929"/>
                <a:gd name="connsiteX44" fmla="*/ 476736 w 981353"/>
                <a:gd name="connsiteY44" fmla="*/ 41819 h 986929"/>
                <a:gd name="connsiteX45" fmla="*/ 476736 w 981353"/>
                <a:gd name="connsiteY45" fmla="*/ 301097 h 986929"/>
                <a:gd name="connsiteX46" fmla="*/ 312249 w 981353"/>
                <a:gd name="connsiteY46" fmla="*/ 267642 h 986929"/>
                <a:gd name="connsiteX47" fmla="*/ 476736 w 981353"/>
                <a:gd name="connsiteY47" fmla="*/ 41819 h 986929"/>
                <a:gd name="connsiteX48" fmla="*/ 476736 w 981353"/>
                <a:gd name="connsiteY48" fmla="*/ 323401 h 986929"/>
                <a:gd name="connsiteX49" fmla="*/ 476736 w 981353"/>
                <a:gd name="connsiteY49" fmla="*/ 479525 h 986929"/>
                <a:gd name="connsiteX50" fmla="*/ 262067 w 981353"/>
                <a:gd name="connsiteY50" fmla="*/ 479525 h 986929"/>
                <a:gd name="connsiteX51" fmla="*/ 301097 w 981353"/>
                <a:gd name="connsiteY51" fmla="*/ 289945 h 986929"/>
                <a:gd name="connsiteX52" fmla="*/ 476736 w 981353"/>
                <a:gd name="connsiteY52" fmla="*/ 323401 h 986929"/>
                <a:gd name="connsiteX53" fmla="*/ 476736 w 981353"/>
                <a:gd name="connsiteY53" fmla="*/ 507404 h 986929"/>
                <a:gd name="connsiteX54" fmla="*/ 476736 w 981353"/>
                <a:gd name="connsiteY54" fmla="*/ 663529 h 986929"/>
                <a:gd name="connsiteX55" fmla="*/ 303886 w 981353"/>
                <a:gd name="connsiteY55" fmla="*/ 696984 h 986929"/>
                <a:gd name="connsiteX56" fmla="*/ 264854 w 981353"/>
                <a:gd name="connsiteY56" fmla="*/ 507404 h 986929"/>
                <a:gd name="connsiteX57" fmla="*/ 476736 w 981353"/>
                <a:gd name="connsiteY57" fmla="*/ 507404 h 986929"/>
                <a:gd name="connsiteX58" fmla="*/ 501828 w 981353"/>
                <a:gd name="connsiteY58" fmla="*/ 660741 h 986929"/>
                <a:gd name="connsiteX59" fmla="*/ 501828 w 981353"/>
                <a:gd name="connsiteY59" fmla="*/ 504616 h 986929"/>
                <a:gd name="connsiteX60" fmla="*/ 716500 w 981353"/>
                <a:gd name="connsiteY60" fmla="*/ 504616 h 986929"/>
                <a:gd name="connsiteX61" fmla="*/ 677468 w 981353"/>
                <a:gd name="connsiteY61" fmla="*/ 694196 h 986929"/>
                <a:gd name="connsiteX62" fmla="*/ 501828 w 981353"/>
                <a:gd name="connsiteY62" fmla="*/ 660741 h 986929"/>
                <a:gd name="connsiteX63" fmla="*/ 501828 w 981353"/>
                <a:gd name="connsiteY63" fmla="*/ 479525 h 986929"/>
                <a:gd name="connsiteX64" fmla="*/ 501828 w 981353"/>
                <a:gd name="connsiteY64" fmla="*/ 323401 h 986929"/>
                <a:gd name="connsiteX65" fmla="*/ 674681 w 981353"/>
                <a:gd name="connsiteY65" fmla="*/ 289945 h 986929"/>
                <a:gd name="connsiteX66" fmla="*/ 713711 w 981353"/>
                <a:gd name="connsiteY66" fmla="*/ 479525 h 986929"/>
                <a:gd name="connsiteX67" fmla="*/ 501828 w 981353"/>
                <a:gd name="connsiteY67" fmla="*/ 479525 h 986929"/>
                <a:gd name="connsiteX68" fmla="*/ 688621 w 981353"/>
                <a:gd name="connsiteY68" fmla="*/ 256490 h 986929"/>
                <a:gd name="connsiteX69" fmla="*/ 524132 w 981353"/>
                <a:gd name="connsiteY69" fmla="*/ 27879 h 986929"/>
                <a:gd name="connsiteX70" fmla="*/ 816865 w 981353"/>
                <a:gd name="connsiteY70" fmla="*/ 161700 h 986929"/>
                <a:gd name="connsiteX71" fmla="*/ 688621 w 981353"/>
                <a:gd name="connsiteY71" fmla="*/ 256490 h 986929"/>
                <a:gd name="connsiteX72" fmla="*/ 289946 w 981353"/>
                <a:gd name="connsiteY72" fmla="*/ 256490 h 986929"/>
                <a:gd name="connsiteX73" fmla="*/ 161700 w 981353"/>
                <a:gd name="connsiteY73" fmla="*/ 161700 h 986929"/>
                <a:gd name="connsiteX74" fmla="*/ 454433 w 981353"/>
                <a:gd name="connsiteY74" fmla="*/ 27879 h 986929"/>
                <a:gd name="connsiteX75" fmla="*/ 289946 w 981353"/>
                <a:gd name="connsiteY75" fmla="*/ 256490 h 986929"/>
                <a:gd name="connsiteX76" fmla="*/ 289946 w 981353"/>
                <a:gd name="connsiteY76" fmla="*/ 730439 h 986929"/>
                <a:gd name="connsiteX77" fmla="*/ 454433 w 981353"/>
                <a:gd name="connsiteY77" fmla="*/ 959050 h 986929"/>
                <a:gd name="connsiteX78" fmla="*/ 161700 w 981353"/>
                <a:gd name="connsiteY78" fmla="*/ 825229 h 986929"/>
                <a:gd name="connsiteX79" fmla="*/ 289946 w 981353"/>
                <a:gd name="connsiteY79" fmla="*/ 730439 h 986929"/>
                <a:gd name="connsiteX80" fmla="*/ 688621 w 981353"/>
                <a:gd name="connsiteY80" fmla="*/ 730439 h 986929"/>
                <a:gd name="connsiteX81" fmla="*/ 816865 w 981353"/>
                <a:gd name="connsiteY81" fmla="*/ 825229 h 986929"/>
                <a:gd name="connsiteX82" fmla="*/ 524132 w 981353"/>
                <a:gd name="connsiteY82" fmla="*/ 959050 h 986929"/>
                <a:gd name="connsiteX83" fmla="*/ 688621 w 981353"/>
                <a:gd name="connsiteY83" fmla="*/ 730439 h 986929"/>
                <a:gd name="connsiteX84" fmla="*/ 699771 w 981353"/>
                <a:gd name="connsiteY84" fmla="*/ 708136 h 986929"/>
                <a:gd name="connsiteX85" fmla="*/ 741590 w 981353"/>
                <a:gd name="connsiteY85" fmla="*/ 507404 h 986929"/>
                <a:gd name="connsiteX86" fmla="*/ 956262 w 981353"/>
                <a:gd name="connsiteY86" fmla="*/ 507404 h 986929"/>
                <a:gd name="connsiteX87" fmla="*/ 836381 w 981353"/>
                <a:gd name="connsiteY87" fmla="*/ 805714 h 986929"/>
                <a:gd name="connsiteX88" fmla="*/ 699771 w 981353"/>
                <a:gd name="connsiteY88" fmla="*/ 708136 h 986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81353" h="986929">
                  <a:moveTo>
                    <a:pt x="847533" y="830805"/>
                  </a:moveTo>
                  <a:cubicBezTo>
                    <a:pt x="931171" y="741591"/>
                    <a:pt x="981354" y="624498"/>
                    <a:pt x="981354" y="493465"/>
                  </a:cubicBezTo>
                  <a:cubicBezTo>
                    <a:pt x="981354" y="362432"/>
                    <a:pt x="931171" y="242550"/>
                    <a:pt x="847533" y="156124"/>
                  </a:cubicBezTo>
                  <a:cubicBezTo>
                    <a:pt x="847533" y="153336"/>
                    <a:pt x="844744" y="153336"/>
                    <a:pt x="844744" y="150549"/>
                  </a:cubicBezTo>
                  <a:cubicBezTo>
                    <a:pt x="844744" y="150549"/>
                    <a:pt x="844744" y="150549"/>
                    <a:pt x="844744" y="150549"/>
                  </a:cubicBezTo>
                  <a:cubicBezTo>
                    <a:pt x="755530" y="58547"/>
                    <a:pt x="630073" y="0"/>
                    <a:pt x="490676" y="0"/>
                  </a:cubicBezTo>
                  <a:cubicBezTo>
                    <a:pt x="351279" y="0"/>
                    <a:pt x="225822" y="58547"/>
                    <a:pt x="136610" y="150549"/>
                  </a:cubicBezTo>
                  <a:cubicBezTo>
                    <a:pt x="136610" y="150549"/>
                    <a:pt x="136610" y="150549"/>
                    <a:pt x="136610" y="150549"/>
                  </a:cubicBezTo>
                  <a:cubicBezTo>
                    <a:pt x="133821" y="150549"/>
                    <a:pt x="133821" y="153336"/>
                    <a:pt x="133821" y="156124"/>
                  </a:cubicBezTo>
                  <a:cubicBezTo>
                    <a:pt x="50183" y="245338"/>
                    <a:pt x="0" y="362432"/>
                    <a:pt x="0" y="493465"/>
                  </a:cubicBezTo>
                  <a:cubicBezTo>
                    <a:pt x="0" y="624498"/>
                    <a:pt x="50183" y="744379"/>
                    <a:pt x="133821" y="830805"/>
                  </a:cubicBezTo>
                  <a:cubicBezTo>
                    <a:pt x="133821" y="833593"/>
                    <a:pt x="136610" y="833593"/>
                    <a:pt x="136610" y="836381"/>
                  </a:cubicBezTo>
                  <a:cubicBezTo>
                    <a:pt x="136610" y="836381"/>
                    <a:pt x="136610" y="836381"/>
                    <a:pt x="136610" y="836381"/>
                  </a:cubicBezTo>
                  <a:cubicBezTo>
                    <a:pt x="225822" y="928383"/>
                    <a:pt x="351279" y="986929"/>
                    <a:pt x="490676" y="986929"/>
                  </a:cubicBezTo>
                  <a:cubicBezTo>
                    <a:pt x="630073" y="986929"/>
                    <a:pt x="755530" y="928383"/>
                    <a:pt x="844744" y="836381"/>
                  </a:cubicBezTo>
                  <a:cubicBezTo>
                    <a:pt x="844744" y="836381"/>
                    <a:pt x="844744" y="836381"/>
                    <a:pt x="844744" y="836381"/>
                  </a:cubicBezTo>
                  <a:cubicBezTo>
                    <a:pt x="844744" y="833593"/>
                    <a:pt x="847533" y="833593"/>
                    <a:pt x="847533" y="830805"/>
                  </a:cubicBezTo>
                  <a:close/>
                  <a:moveTo>
                    <a:pt x="22303" y="507404"/>
                  </a:moveTo>
                  <a:lnTo>
                    <a:pt x="236975" y="507404"/>
                  </a:lnTo>
                  <a:cubicBezTo>
                    <a:pt x="239762" y="582679"/>
                    <a:pt x="256490" y="649589"/>
                    <a:pt x="278794" y="708136"/>
                  </a:cubicBezTo>
                  <a:cubicBezTo>
                    <a:pt x="206308" y="741591"/>
                    <a:pt x="161700" y="786198"/>
                    <a:pt x="142184" y="805714"/>
                  </a:cubicBezTo>
                  <a:cubicBezTo>
                    <a:pt x="69698" y="724863"/>
                    <a:pt x="25092" y="621710"/>
                    <a:pt x="22303" y="507404"/>
                  </a:cubicBezTo>
                  <a:close/>
                  <a:moveTo>
                    <a:pt x="142184" y="181216"/>
                  </a:moveTo>
                  <a:cubicBezTo>
                    <a:pt x="161700" y="200731"/>
                    <a:pt x="206308" y="245338"/>
                    <a:pt x="278794" y="278794"/>
                  </a:cubicBezTo>
                  <a:cubicBezTo>
                    <a:pt x="253702" y="337340"/>
                    <a:pt x="239762" y="404251"/>
                    <a:pt x="236975" y="479525"/>
                  </a:cubicBezTo>
                  <a:lnTo>
                    <a:pt x="22303" y="479525"/>
                  </a:lnTo>
                  <a:cubicBezTo>
                    <a:pt x="25092" y="365220"/>
                    <a:pt x="69698" y="262066"/>
                    <a:pt x="142184" y="181216"/>
                  </a:cubicBezTo>
                  <a:close/>
                  <a:moveTo>
                    <a:pt x="956262" y="479525"/>
                  </a:moveTo>
                  <a:lnTo>
                    <a:pt x="741590" y="479525"/>
                  </a:lnTo>
                  <a:cubicBezTo>
                    <a:pt x="738803" y="404251"/>
                    <a:pt x="722076" y="337340"/>
                    <a:pt x="699771" y="278794"/>
                  </a:cubicBezTo>
                  <a:cubicBezTo>
                    <a:pt x="772259" y="245338"/>
                    <a:pt x="816865" y="200731"/>
                    <a:pt x="836381" y="181216"/>
                  </a:cubicBezTo>
                  <a:cubicBezTo>
                    <a:pt x="908866" y="262066"/>
                    <a:pt x="953474" y="365220"/>
                    <a:pt x="956262" y="479525"/>
                  </a:cubicBezTo>
                  <a:close/>
                  <a:moveTo>
                    <a:pt x="501828" y="945110"/>
                  </a:moveTo>
                  <a:lnTo>
                    <a:pt x="501828" y="685832"/>
                  </a:lnTo>
                  <a:cubicBezTo>
                    <a:pt x="565951" y="688620"/>
                    <a:pt x="621709" y="699772"/>
                    <a:pt x="666317" y="719287"/>
                  </a:cubicBezTo>
                  <a:cubicBezTo>
                    <a:pt x="613346" y="833593"/>
                    <a:pt x="538071" y="911655"/>
                    <a:pt x="501828" y="945110"/>
                  </a:cubicBezTo>
                  <a:close/>
                  <a:moveTo>
                    <a:pt x="312249" y="722075"/>
                  </a:moveTo>
                  <a:cubicBezTo>
                    <a:pt x="356855" y="702560"/>
                    <a:pt x="412614" y="691408"/>
                    <a:pt x="476736" y="688620"/>
                  </a:cubicBezTo>
                  <a:lnTo>
                    <a:pt x="476736" y="947898"/>
                  </a:lnTo>
                  <a:cubicBezTo>
                    <a:pt x="440494" y="911655"/>
                    <a:pt x="362432" y="833593"/>
                    <a:pt x="312249" y="722075"/>
                  </a:cubicBezTo>
                  <a:close/>
                  <a:moveTo>
                    <a:pt x="501828" y="41819"/>
                  </a:moveTo>
                  <a:cubicBezTo>
                    <a:pt x="538071" y="75274"/>
                    <a:pt x="613346" y="153336"/>
                    <a:pt x="666317" y="267642"/>
                  </a:cubicBezTo>
                  <a:cubicBezTo>
                    <a:pt x="621709" y="287157"/>
                    <a:pt x="565951" y="298309"/>
                    <a:pt x="501828" y="301097"/>
                  </a:cubicBezTo>
                  <a:lnTo>
                    <a:pt x="501828" y="41819"/>
                  </a:lnTo>
                  <a:close/>
                  <a:moveTo>
                    <a:pt x="476736" y="41819"/>
                  </a:moveTo>
                  <a:lnTo>
                    <a:pt x="476736" y="301097"/>
                  </a:lnTo>
                  <a:cubicBezTo>
                    <a:pt x="412614" y="298309"/>
                    <a:pt x="356855" y="287157"/>
                    <a:pt x="312249" y="267642"/>
                  </a:cubicBezTo>
                  <a:cubicBezTo>
                    <a:pt x="362432" y="153336"/>
                    <a:pt x="440494" y="75274"/>
                    <a:pt x="476736" y="41819"/>
                  </a:cubicBezTo>
                  <a:close/>
                  <a:moveTo>
                    <a:pt x="476736" y="323401"/>
                  </a:moveTo>
                  <a:lnTo>
                    <a:pt x="476736" y="479525"/>
                  </a:lnTo>
                  <a:lnTo>
                    <a:pt x="262067" y="479525"/>
                  </a:lnTo>
                  <a:cubicBezTo>
                    <a:pt x="264854" y="409827"/>
                    <a:pt x="278794" y="345704"/>
                    <a:pt x="301097" y="289945"/>
                  </a:cubicBezTo>
                  <a:cubicBezTo>
                    <a:pt x="351279" y="309461"/>
                    <a:pt x="407038" y="323401"/>
                    <a:pt x="476736" y="323401"/>
                  </a:cubicBezTo>
                  <a:close/>
                  <a:moveTo>
                    <a:pt x="476736" y="507404"/>
                  </a:moveTo>
                  <a:lnTo>
                    <a:pt x="476736" y="663529"/>
                  </a:lnTo>
                  <a:cubicBezTo>
                    <a:pt x="409827" y="666317"/>
                    <a:pt x="351279" y="680256"/>
                    <a:pt x="303886" y="696984"/>
                  </a:cubicBezTo>
                  <a:cubicBezTo>
                    <a:pt x="281581" y="641225"/>
                    <a:pt x="264854" y="577103"/>
                    <a:pt x="264854" y="507404"/>
                  </a:cubicBezTo>
                  <a:lnTo>
                    <a:pt x="476736" y="507404"/>
                  </a:lnTo>
                  <a:close/>
                  <a:moveTo>
                    <a:pt x="501828" y="660741"/>
                  </a:moveTo>
                  <a:lnTo>
                    <a:pt x="501828" y="504616"/>
                  </a:lnTo>
                  <a:lnTo>
                    <a:pt x="716500" y="504616"/>
                  </a:lnTo>
                  <a:cubicBezTo>
                    <a:pt x="713711" y="574315"/>
                    <a:pt x="699771" y="638437"/>
                    <a:pt x="677468" y="694196"/>
                  </a:cubicBezTo>
                  <a:cubicBezTo>
                    <a:pt x="627286" y="677468"/>
                    <a:pt x="571527" y="663529"/>
                    <a:pt x="501828" y="660741"/>
                  </a:cubicBezTo>
                  <a:close/>
                  <a:moveTo>
                    <a:pt x="501828" y="479525"/>
                  </a:moveTo>
                  <a:lnTo>
                    <a:pt x="501828" y="323401"/>
                  </a:lnTo>
                  <a:cubicBezTo>
                    <a:pt x="568740" y="320613"/>
                    <a:pt x="627286" y="306673"/>
                    <a:pt x="674681" y="289945"/>
                  </a:cubicBezTo>
                  <a:cubicBezTo>
                    <a:pt x="696984" y="345704"/>
                    <a:pt x="713711" y="409827"/>
                    <a:pt x="713711" y="479525"/>
                  </a:cubicBezTo>
                  <a:lnTo>
                    <a:pt x="501828" y="479525"/>
                  </a:lnTo>
                  <a:close/>
                  <a:moveTo>
                    <a:pt x="688621" y="256490"/>
                  </a:moveTo>
                  <a:cubicBezTo>
                    <a:pt x="638438" y="144973"/>
                    <a:pt x="565951" y="66910"/>
                    <a:pt x="524132" y="27879"/>
                  </a:cubicBezTo>
                  <a:cubicBezTo>
                    <a:pt x="638438" y="36243"/>
                    <a:pt x="741590" y="86426"/>
                    <a:pt x="816865" y="161700"/>
                  </a:cubicBezTo>
                  <a:cubicBezTo>
                    <a:pt x="802925" y="178428"/>
                    <a:pt x="758319" y="223035"/>
                    <a:pt x="688621" y="256490"/>
                  </a:cubicBezTo>
                  <a:close/>
                  <a:moveTo>
                    <a:pt x="289946" y="256490"/>
                  </a:moveTo>
                  <a:cubicBezTo>
                    <a:pt x="220248" y="223035"/>
                    <a:pt x="175640" y="181216"/>
                    <a:pt x="161700" y="161700"/>
                  </a:cubicBezTo>
                  <a:cubicBezTo>
                    <a:pt x="236975" y="86426"/>
                    <a:pt x="340129" y="36243"/>
                    <a:pt x="454433" y="27879"/>
                  </a:cubicBezTo>
                  <a:cubicBezTo>
                    <a:pt x="412614" y="64123"/>
                    <a:pt x="340129" y="144973"/>
                    <a:pt x="289946" y="256490"/>
                  </a:cubicBezTo>
                  <a:close/>
                  <a:moveTo>
                    <a:pt x="289946" y="730439"/>
                  </a:moveTo>
                  <a:cubicBezTo>
                    <a:pt x="340129" y="841957"/>
                    <a:pt x="412614" y="920019"/>
                    <a:pt x="454433" y="959050"/>
                  </a:cubicBezTo>
                  <a:cubicBezTo>
                    <a:pt x="340129" y="950686"/>
                    <a:pt x="236975" y="900503"/>
                    <a:pt x="161700" y="825229"/>
                  </a:cubicBezTo>
                  <a:cubicBezTo>
                    <a:pt x="175640" y="808501"/>
                    <a:pt x="220248" y="763895"/>
                    <a:pt x="289946" y="730439"/>
                  </a:cubicBezTo>
                  <a:close/>
                  <a:moveTo>
                    <a:pt x="688621" y="730439"/>
                  </a:moveTo>
                  <a:cubicBezTo>
                    <a:pt x="758319" y="763895"/>
                    <a:pt x="802925" y="805714"/>
                    <a:pt x="816865" y="825229"/>
                  </a:cubicBezTo>
                  <a:cubicBezTo>
                    <a:pt x="741590" y="900503"/>
                    <a:pt x="638438" y="950686"/>
                    <a:pt x="524132" y="959050"/>
                  </a:cubicBezTo>
                  <a:cubicBezTo>
                    <a:pt x="565951" y="922807"/>
                    <a:pt x="638438" y="841957"/>
                    <a:pt x="688621" y="730439"/>
                  </a:cubicBezTo>
                  <a:close/>
                  <a:moveTo>
                    <a:pt x="699771" y="708136"/>
                  </a:moveTo>
                  <a:cubicBezTo>
                    <a:pt x="724863" y="649589"/>
                    <a:pt x="738803" y="582679"/>
                    <a:pt x="741590" y="507404"/>
                  </a:cubicBezTo>
                  <a:lnTo>
                    <a:pt x="956262" y="507404"/>
                  </a:lnTo>
                  <a:cubicBezTo>
                    <a:pt x="953474" y="621710"/>
                    <a:pt x="908866" y="727651"/>
                    <a:pt x="836381" y="805714"/>
                  </a:cubicBezTo>
                  <a:cubicBezTo>
                    <a:pt x="816865" y="786198"/>
                    <a:pt x="772259" y="741591"/>
                    <a:pt x="699771" y="708136"/>
                  </a:cubicBezTo>
                  <a:close/>
                </a:path>
              </a:pathLst>
            </a:custGeom>
            <a:solidFill>
              <a:srgbClr val="666666"/>
            </a:solidFill>
            <a:ln w="27868" cap="flat">
              <a:noFill/>
              <a:prstDash val="solid"/>
              <a:miter/>
            </a:ln>
          </p:spPr>
          <p:txBody>
            <a:bodyPr rtlCol="0" anchor="ctr"/>
            <a:lstStyle/>
            <a:p>
              <a:endParaRPr lang="en-US"/>
            </a:p>
          </p:txBody>
        </p:sp>
        <p:grpSp>
          <p:nvGrpSpPr>
            <p:cNvPr id="13" name="Graphic 2598">
              <a:extLst>
                <a:ext uri="{FF2B5EF4-FFF2-40B4-BE49-F238E27FC236}">
                  <a16:creationId xmlns:a16="http://schemas.microsoft.com/office/drawing/2014/main" id="{F81CD5F2-1327-49FD-A1DA-0B47D9C51783}"/>
                </a:ext>
              </a:extLst>
            </p:cNvPr>
            <p:cNvGrpSpPr/>
            <p:nvPr/>
          </p:nvGrpSpPr>
          <p:grpSpPr>
            <a:xfrm>
              <a:off x="16559085" y="6068045"/>
              <a:ext cx="1095660" cy="783410"/>
              <a:chOff x="16559085" y="6068045"/>
              <a:chExt cx="1095660" cy="783410"/>
            </a:xfrm>
            <a:solidFill>
              <a:srgbClr val="666666"/>
            </a:solidFill>
          </p:grpSpPr>
          <p:sp>
            <p:nvSpPr>
              <p:cNvPr id="18" name="Freeform: Shape 17">
                <a:extLst>
                  <a:ext uri="{FF2B5EF4-FFF2-40B4-BE49-F238E27FC236}">
                    <a16:creationId xmlns:a16="http://schemas.microsoft.com/office/drawing/2014/main" id="{E6C58AC8-9B59-4664-BDB9-1B5E08160055}"/>
                  </a:ext>
                </a:extLst>
              </p:cNvPr>
              <p:cNvSpPr/>
              <p:nvPr/>
            </p:nvSpPr>
            <p:spPr>
              <a:xfrm>
                <a:off x="16559085" y="6293868"/>
                <a:ext cx="1095660" cy="557587"/>
              </a:xfrm>
              <a:custGeom>
                <a:avLst/>
                <a:gdLst>
                  <a:gd name="connsiteX0" fmla="*/ 1084508 w 1095660"/>
                  <a:gd name="connsiteY0" fmla="*/ 535284 h 557587"/>
                  <a:gd name="connsiteX1" fmla="*/ 989717 w 1095660"/>
                  <a:gd name="connsiteY1" fmla="*/ 535284 h 557587"/>
                  <a:gd name="connsiteX2" fmla="*/ 989717 w 1095660"/>
                  <a:gd name="connsiteY2" fmla="*/ 11152 h 557587"/>
                  <a:gd name="connsiteX3" fmla="*/ 978567 w 1095660"/>
                  <a:gd name="connsiteY3" fmla="*/ 0 h 557587"/>
                  <a:gd name="connsiteX4" fmla="*/ 836381 w 1095660"/>
                  <a:gd name="connsiteY4" fmla="*/ 0 h 557587"/>
                  <a:gd name="connsiteX5" fmla="*/ 825230 w 1095660"/>
                  <a:gd name="connsiteY5" fmla="*/ 11152 h 557587"/>
                  <a:gd name="connsiteX6" fmla="*/ 825230 w 1095660"/>
                  <a:gd name="connsiteY6" fmla="*/ 535284 h 557587"/>
                  <a:gd name="connsiteX7" fmla="*/ 749955 w 1095660"/>
                  <a:gd name="connsiteY7" fmla="*/ 535284 h 557587"/>
                  <a:gd name="connsiteX8" fmla="*/ 749955 w 1095660"/>
                  <a:gd name="connsiteY8" fmla="*/ 161700 h 557587"/>
                  <a:gd name="connsiteX9" fmla="*/ 738803 w 1095660"/>
                  <a:gd name="connsiteY9" fmla="*/ 150548 h 557587"/>
                  <a:gd name="connsiteX10" fmla="*/ 596619 w 1095660"/>
                  <a:gd name="connsiteY10" fmla="*/ 150548 h 557587"/>
                  <a:gd name="connsiteX11" fmla="*/ 585467 w 1095660"/>
                  <a:gd name="connsiteY11" fmla="*/ 161700 h 557587"/>
                  <a:gd name="connsiteX12" fmla="*/ 585467 w 1095660"/>
                  <a:gd name="connsiteY12" fmla="*/ 532496 h 557587"/>
                  <a:gd name="connsiteX13" fmla="*/ 512981 w 1095660"/>
                  <a:gd name="connsiteY13" fmla="*/ 532496 h 557587"/>
                  <a:gd name="connsiteX14" fmla="*/ 512981 w 1095660"/>
                  <a:gd name="connsiteY14" fmla="*/ 83638 h 557587"/>
                  <a:gd name="connsiteX15" fmla="*/ 501828 w 1095660"/>
                  <a:gd name="connsiteY15" fmla="*/ 72486 h 557587"/>
                  <a:gd name="connsiteX16" fmla="*/ 359644 w 1095660"/>
                  <a:gd name="connsiteY16" fmla="*/ 72486 h 557587"/>
                  <a:gd name="connsiteX17" fmla="*/ 348492 w 1095660"/>
                  <a:gd name="connsiteY17" fmla="*/ 83638 h 557587"/>
                  <a:gd name="connsiteX18" fmla="*/ 348492 w 1095660"/>
                  <a:gd name="connsiteY18" fmla="*/ 535284 h 557587"/>
                  <a:gd name="connsiteX19" fmla="*/ 278794 w 1095660"/>
                  <a:gd name="connsiteY19" fmla="*/ 535284 h 557587"/>
                  <a:gd name="connsiteX20" fmla="*/ 278794 w 1095660"/>
                  <a:gd name="connsiteY20" fmla="*/ 245338 h 557587"/>
                  <a:gd name="connsiteX21" fmla="*/ 267643 w 1095660"/>
                  <a:gd name="connsiteY21" fmla="*/ 234187 h 557587"/>
                  <a:gd name="connsiteX22" fmla="*/ 122670 w 1095660"/>
                  <a:gd name="connsiteY22" fmla="*/ 234187 h 557587"/>
                  <a:gd name="connsiteX23" fmla="*/ 111517 w 1095660"/>
                  <a:gd name="connsiteY23" fmla="*/ 245338 h 557587"/>
                  <a:gd name="connsiteX24" fmla="*/ 111517 w 1095660"/>
                  <a:gd name="connsiteY24" fmla="*/ 535284 h 557587"/>
                  <a:gd name="connsiteX25" fmla="*/ 11152 w 1095660"/>
                  <a:gd name="connsiteY25" fmla="*/ 535284 h 557587"/>
                  <a:gd name="connsiteX26" fmla="*/ 0 w 1095660"/>
                  <a:gd name="connsiteY26" fmla="*/ 546435 h 557587"/>
                  <a:gd name="connsiteX27" fmla="*/ 11152 w 1095660"/>
                  <a:gd name="connsiteY27" fmla="*/ 557587 h 557587"/>
                  <a:gd name="connsiteX28" fmla="*/ 1084508 w 1095660"/>
                  <a:gd name="connsiteY28" fmla="*/ 557587 h 557587"/>
                  <a:gd name="connsiteX29" fmla="*/ 1095660 w 1095660"/>
                  <a:gd name="connsiteY29" fmla="*/ 546435 h 557587"/>
                  <a:gd name="connsiteX30" fmla="*/ 1084508 w 1095660"/>
                  <a:gd name="connsiteY30" fmla="*/ 535284 h 557587"/>
                  <a:gd name="connsiteX31" fmla="*/ 847533 w 1095660"/>
                  <a:gd name="connsiteY31" fmla="*/ 22303 h 557587"/>
                  <a:gd name="connsiteX32" fmla="*/ 964627 w 1095660"/>
                  <a:gd name="connsiteY32" fmla="*/ 22303 h 557587"/>
                  <a:gd name="connsiteX33" fmla="*/ 964627 w 1095660"/>
                  <a:gd name="connsiteY33" fmla="*/ 535284 h 557587"/>
                  <a:gd name="connsiteX34" fmla="*/ 847533 w 1095660"/>
                  <a:gd name="connsiteY34" fmla="*/ 535284 h 557587"/>
                  <a:gd name="connsiteX35" fmla="*/ 847533 w 1095660"/>
                  <a:gd name="connsiteY35" fmla="*/ 22303 h 557587"/>
                  <a:gd name="connsiteX36" fmla="*/ 607771 w 1095660"/>
                  <a:gd name="connsiteY36" fmla="*/ 175640 h 557587"/>
                  <a:gd name="connsiteX37" fmla="*/ 724863 w 1095660"/>
                  <a:gd name="connsiteY37" fmla="*/ 175640 h 557587"/>
                  <a:gd name="connsiteX38" fmla="*/ 724863 w 1095660"/>
                  <a:gd name="connsiteY38" fmla="*/ 535284 h 557587"/>
                  <a:gd name="connsiteX39" fmla="*/ 607771 w 1095660"/>
                  <a:gd name="connsiteY39" fmla="*/ 535284 h 557587"/>
                  <a:gd name="connsiteX40" fmla="*/ 607771 w 1095660"/>
                  <a:gd name="connsiteY40" fmla="*/ 175640 h 557587"/>
                  <a:gd name="connsiteX41" fmla="*/ 370797 w 1095660"/>
                  <a:gd name="connsiteY41" fmla="*/ 94790 h 557587"/>
                  <a:gd name="connsiteX42" fmla="*/ 487889 w 1095660"/>
                  <a:gd name="connsiteY42" fmla="*/ 94790 h 557587"/>
                  <a:gd name="connsiteX43" fmla="*/ 487889 w 1095660"/>
                  <a:gd name="connsiteY43" fmla="*/ 535284 h 557587"/>
                  <a:gd name="connsiteX44" fmla="*/ 370797 w 1095660"/>
                  <a:gd name="connsiteY44" fmla="*/ 535284 h 557587"/>
                  <a:gd name="connsiteX45" fmla="*/ 370797 w 1095660"/>
                  <a:gd name="connsiteY45" fmla="*/ 94790 h 557587"/>
                  <a:gd name="connsiteX46" fmla="*/ 136610 w 1095660"/>
                  <a:gd name="connsiteY46" fmla="*/ 256490 h 557587"/>
                  <a:gd name="connsiteX47" fmla="*/ 253703 w 1095660"/>
                  <a:gd name="connsiteY47" fmla="*/ 256490 h 557587"/>
                  <a:gd name="connsiteX48" fmla="*/ 253703 w 1095660"/>
                  <a:gd name="connsiteY48" fmla="*/ 535284 h 557587"/>
                  <a:gd name="connsiteX49" fmla="*/ 136610 w 1095660"/>
                  <a:gd name="connsiteY49" fmla="*/ 535284 h 557587"/>
                  <a:gd name="connsiteX50" fmla="*/ 136610 w 1095660"/>
                  <a:gd name="connsiteY50" fmla="*/ 256490 h 55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95660" h="557587">
                    <a:moveTo>
                      <a:pt x="1084508" y="535284"/>
                    </a:moveTo>
                    <a:lnTo>
                      <a:pt x="989717" y="535284"/>
                    </a:lnTo>
                    <a:lnTo>
                      <a:pt x="989717" y="11152"/>
                    </a:lnTo>
                    <a:cubicBezTo>
                      <a:pt x="989717" y="5576"/>
                      <a:pt x="984143" y="0"/>
                      <a:pt x="978567" y="0"/>
                    </a:cubicBezTo>
                    <a:lnTo>
                      <a:pt x="836381" y="0"/>
                    </a:lnTo>
                    <a:cubicBezTo>
                      <a:pt x="830806" y="0"/>
                      <a:pt x="825230" y="5576"/>
                      <a:pt x="825230" y="11152"/>
                    </a:cubicBezTo>
                    <a:lnTo>
                      <a:pt x="825230" y="535284"/>
                    </a:lnTo>
                    <a:lnTo>
                      <a:pt x="749955" y="535284"/>
                    </a:lnTo>
                    <a:lnTo>
                      <a:pt x="749955" y="161700"/>
                    </a:lnTo>
                    <a:cubicBezTo>
                      <a:pt x="749955" y="156124"/>
                      <a:pt x="744379" y="150548"/>
                      <a:pt x="738803" y="150548"/>
                    </a:cubicBezTo>
                    <a:lnTo>
                      <a:pt x="596619" y="150548"/>
                    </a:lnTo>
                    <a:cubicBezTo>
                      <a:pt x="591043" y="150548"/>
                      <a:pt x="585467" y="156124"/>
                      <a:pt x="585467" y="161700"/>
                    </a:cubicBezTo>
                    <a:lnTo>
                      <a:pt x="585467" y="532496"/>
                    </a:lnTo>
                    <a:lnTo>
                      <a:pt x="512981" y="532496"/>
                    </a:lnTo>
                    <a:lnTo>
                      <a:pt x="512981" y="83638"/>
                    </a:lnTo>
                    <a:cubicBezTo>
                      <a:pt x="512981" y="78062"/>
                      <a:pt x="507405" y="72486"/>
                      <a:pt x="501828" y="72486"/>
                    </a:cubicBezTo>
                    <a:lnTo>
                      <a:pt x="359644" y="72486"/>
                    </a:lnTo>
                    <a:cubicBezTo>
                      <a:pt x="354068" y="72486"/>
                      <a:pt x="348492" y="78062"/>
                      <a:pt x="348492" y="83638"/>
                    </a:cubicBezTo>
                    <a:lnTo>
                      <a:pt x="348492" y="535284"/>
                    </a:lnTo>
                    <a:lnTo>
                      <a:pt x="278794" y="535284"/>
                    </a:lnTo>
                    <a:lnTo>
                      <a:pt x="278794" y="245338"/>
                    </a:lnTo>
                    <a:cubicBezTo>
                      <a:pt x="278794" y="239762"/>
                      <a:pt x="273219" y="234187"/>
                      <a:pt x="267643" y="234187"/>
                    </a:cubicBezTo>
                    <a:lnTo>
                      <a:pt x="122670" y="234187"/>
                    </a:lnTo>
                    <a:cubicBezTo>
                      <a:pt x="117094" y="234187"/>
                      <a:pt x="111517" y="239762"/>
                      <a:pt x="111517" y="245338"/>
                    </a:cubicBezTo>
                    <a:lnTo>
                      <a:pt x="111517" y="535284"/>
                    </a:lnTo>
                    <a:lnTo>
                      <a:pt x="11152" y="535284"/>
                    </a:lnTo>
                    <a:cubicBezTo>
                      <a:pt x="5576" y="535284"/>
                      <a:pt x="0" y="540860"/>
                      <a:pt x="0" y="546435"/>
                    </a:cubicBezTo>
                    <a:cubicBezTo>
                      <a:pt x="0" y="552011"/>
                      <a:pt x="5576" y="557587"/>
                      <a:pt x="11152" y="557587"/>
                    </a:cubicBezTo>
                    <a:lnTo>
                      <a:pt x="1084508" y="557587"/>
                    </a:lnTo>
                    <a:cubicBezTo>
                      <a:pt x="1090084" y="557587"/>
                      <a:pt x="1095660" y="552011"/>
                      <a:pt x="1095660" y="546435"/>
                    </a:cubicBezTo>
                    <a:cubicBezTo>
                      <a:pt x="1095660" y="540860"/>
                      <a:pt x="1090084" y="535284"/>
                      <a:pt x="1084508" y="535284"/>
                    </a:cubicBezTo>
                    <a:close/>
                    <a:moveTo>
                      <a:pt x="847533" y="22303"/>
                    </a:moveTo>
                    <a:lnTo>
                      <a:pt x="964627" y="22303"/>
                    </a:lnTo>
                    <a:lnTo>
                      <a:pt x="964627" y="535284"/>
                    </a:lnTo>
                    <a:lnTo>
                      <a:pt x="847533" y="535284"/>
                    </a:lnTo>
                    <a:lnTo>
                      <a:pt x="847533" y="22303"/>
                    </a:lnTo>
                    <a:close/>
                    <a:moveTo>
                      <a:pt x="607771" y="175640"/>
                    </a:moveTo>
                    <a:lnTo>
                      <a:pt x="724863" y="175640"/>
                    </a:lnTo>
                    <a:lnTo>
                      <a:pt x="724863" y="535284"/>
                    </a:lnTo>
                    <a:lnTo>
                      <a:pt x="607771" y="535284"/>
                    </a:lnTo>
                    <a:lnTo>
                      <a:pt x="607771" y="175640"/>
                    </a:lnTo>
                    <a:close/>
                    <a:moveTo>
                      <a:pt x="370797" y="94790"/>
                    </a:moveTo>
                    <a:lnTo>
                      <a:pt x="487889" y="94790"/>
                    </a:lnTo>
                    <a:lnTo>
                      <a:pt x="487889" y="535284"/>
                    </a:lnTo>
                    <a:lnTo>
                      <a:pt x="370797" y="535284"/>
                    </a:lnTo>
                    <a:lnTo>
                      <a:pt x="370797" y="94790"/>
                    </a:lnTo>
                    <a:close/>
                    <a:moveTo>
                      <a:pt x="136610" y="256490"/>
                    </a:moveTo>
                    <a:lnTo>
                      <a:pt x="253703" y="256490"/>
                    </a:lnTo>
                    <a:lnTo>
                      <a:pt x="253703" y="535284"/>
                    </a:lnTo>
                    <a:lnTo>
                      <a:pt x="136610" y="535284"/>
                    </a:lnTo>
                    <a:lnTo>
                      <a:pt x="136610" y="256490"/>
                    </a:lnTo>
                    <a:close/>
                  </a:path>
                </a:pathLst>
              </a:custGeom>
              <a:solidFill>
                <a:srgbClr val="666666"/>
              </a:solidFill>
              <a:ln w="27868"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C5FC0BE1-5BDA-406A-94D0-AC8B83938072}"/>
                  </a:ext>
                </a:extLst>
              </p:cNvPr>
              <p:cNvSpPr/>
              <p:nvPr/>
            </p:nvSpPr>
            <p:spPr>
              <a:xfrm>
                <a:off x="16678968" y="6068045"/>
                <a:ext cx="858683" cy="395886"/>
              </a:xfrm>
              <a:custGeom>
                <a:avLst/>
                <a:gdLst>
                  <a:gd name="connsiteX0" fmla="*/ 75273 w 858683"/>
                  <a:gd name="connsiteY0" fmla="*/ 395887 h 395886"/>
                  <a:gd name="connsiteX1" fmla="*/ 150548 w 858683"/>
                  <a:gd name="connsiteY1" fmla="*/ 320613 h 395886"/>
                  <a:gd name="connsiteX2" fmla="*/ 142184 w 858683"/>
                  <a:gd name="connsiteY2" fmla="*/ 287157 h 395886"/>
                  <a:gd name="connsiteX3" fmla="*/ 259278 w 858683"/>
                  <a:gd name="connsiteY3" fmla="*/ 197943 h 395886"/>
                  <a:gd name="connsiteX4" fmla="*/ 309460 w 858683"/>
                  <a:gd name="connsiteY4" fmla="*/ 217459 h 395886"/>
                  <a:gd name="connsiteX5" fmla="*/ 373582 w 858683"/>
                  <a:gd name="connsiteY5" fmla="*/ 181216 h 395886"/>
                  <a:gd name="connsiteX6" fmla="*/ 473949 w 858683"/>
                  <a:gd name="connsiteY6" fmla="*/ 223035 h 395886"/>
                  <a:gd name="connsiteX7" fmla="*/ 471160 w 858683"/>
                  <a:gd name="connsiteY7" fmla="*/ 239763 h 395886"/>
                  <a:gd name="connsiteX8" fmla="*/ 546435 w 858683"/>
                  <a:gd name="connsiteY8" fmla="*/ 315037 h 395886"/>
                  <a:gd name="connsiteX9" fmla="*/ 621709 w 858683"/>
                  <a:gd name="connsiteY9" fmla="*/ 239763 h 395886"/>
                  <a:gd name="connsiteX10" fmla="*/ 613346 w 858683"/>
                  <a:gd name="connsiteY10" fmla="*/ 209095 h 395886"/>
                  <a:gd name="connsiteX11" fmla="*/ 730438 w 858683"/>
                  <a:gd name="connsiteY11" fmla="*/ 128245 h 395886"/>
                  <a:gd name="connsiteX12" fmla="*/ 783409 w 858683"/>
                  <a:gd name="connsiteY12" fmla="*/ 150549 h 395886"/>
                  <a:gd name="connsiteX13" fmla="*/ 858684 w 858683"/>
                  <a:gd name="connsiteY13" fmla="*/ 75274 h 395886"/>
                  <a:gd name="connsiteX14" fmla="*/ 783409 w 858683"/>
                  <a:gd name="connsiteY14" fmla="*/ 0 h 395886"/>
                  <a:gd name="connsiteX15" fmla="*/ 708135 w 858683"/>
                  <a:gd name="connsiteY15" fmla="*/ 75274 h 395886"/>
                  <a:gd name="connsiteX16" fmla="*/ 716498 w 858683"/>
                  <a:gd name="connsiteY16" fmla="*/ 105942 h 395886"/>
                  <a:gd name="connsiteX17" fmla="*/ 599406 w 858683"/>
                  <a:gd name="connsiteY17" fmla="*/ 186792 h 395886"/>
                  <a:gd name="connsiteX18" fmla="*/ 546435 w 858683"/>
                  <a:gd name="connsiteY18" fmla="*/ 164488 h 395886"/>
                  <a:gd name="connsiteX19" fmla="*/ 482313 w 858683"/>
                  <a:gd name="connsiteY19" fmla="*/ 200731 h 395886"/>
                  <a:gd name="connsiteX20" fmla="*/ 381946 w 858683"/>
                  <a:gd name="connsiteY20" fmla="*/ 158912 h 395886"/>
                  <a:gd name="connsiteX21" fmla="*/ 384735 w 858683"/>
                  <a:gd name="connsiteY21" fmla="*/ 142185 h 395886"/>
                  <a:gd name="connsiteX22" fmla="*/ 309460 w 858683"/>
                  <a:gd name="connsiteY22" fmla="*/ 66910 h 395886"/>
                  <a:gd name="connsiteX23" fmla="*/ 234186 w 858683"/>
                  <a:gd name="connsiteY23" fmla="*/ 142185 h 395886"/>
                  <a:gd name="connsiteX24" fmla="*/ 242549 w 858683"/>
                  <a:gd name="connsiteY24" fmla="*/ 175640 h 395886"/>
                  <a:gd name="connsiteX25" fmla="*/ 125457 w 858683"/>
                  <a:gd name="connsiteY25" fmla="*/ 264854 h 395886"/>
                  <a:gd name="connsiteX26" fmla="*/ 75273 w 858683"/>
                  <a:gd name="connsiteY26" fmla="*/ 245338 h 395886"/>
                  <a:gd name="connsiteX27" fmla="*/ 0 w 858683"/>
                  <a:gd name="connsiteY27" fmla="*/ 320613 h 395886"/>
                  <a:gd name="connsiteX28" fmla="*/ 75273 w 858683"/>
                  <a:gd name="connsiteY28" fmla="*/ 395887 h 395886"/>
                  <a:gd name="connsiteX29" fmla="*/ 786197 w 858683"/>
                  <a:gd name="connsiteY29" fmla="*/ 25091 h 395886"/>
                  <a:gd name="connsiteX30" fmla="*/ 836381 w 858683"/>
                  <a:gd name="connsiteY30" fmla="*/ 75274 h 395886"/>
                  <a:gd name="connsiteX31" fmla="*/ 786197 w 858683"/>
                  <a:gd name="connsiteY31" fmla="*/ 125457 h 395886"/>
                  <a:gd name="connsiteX32" fmla="*/ 736014 w 858683"/>
                  <a:gd name="connsiteY32" fmla="*/ 75274 h 395886"/>
                  <a:gd name="connsiteX33" fmla="*/ 786197 w 858683"/>
                  <a:gd name="connsiteY33" fmla="*/ 25091 h 395886"/>
                  <a:gd name="connsiteX34" fmla="*/ 546435 w 858683"/>
                  <a:gd name="connsiteY34" fmla="*/ 189580 h 395886"/>
                  <a:gd name="connsiteX35" fmla="*/ 596617 w 858683"/>
                  <a:gd name="connsiteY35" fmla="*/ 239763 h 395886"/>
                  <a:gd name="connsiteX36" fmla="*/ 546435 w 858683"/>
                  <a:gd name="connsiteY36" fmla="*/ 289945 h 395886"/>
                  <a:gd name="connsiteX37" fmla="*/ 496252 w 858683"/>
                  <a:gd name="connsiteY37" fmla="*/ 239763 h 395886"/>
                  <a:gd name="connsiteX38" fmla="*/ 546435 w 858683"/>
                  <a:gd name="connsiteY38" fmla="*/ 189580 h 395886"/>
                  <a:gd name="connsiteX39" fmla="*/ 309460 w 858683"/>
                  <a:gd name="connsiteY39" fmla="*/ 94790 h 395886"/>
                  <a:gd name="connsiteX40" fmla="*/ 359643 w 858683"/>
                  <a:gd name="connsiteY40" fmla="*/ 144973 h 395886"/>
                  <a:gd name="connsiteX41" fmla="*/ 309460 w 858683"/>
                  <a:gd name="connsiteY41" fmla="*/ 195155 h 395886"/>
                  <a:gd name="connsiteX42" fmla="*/ 259278 w 858683"/>
                  <a:gd name="connsiteY42" fmla="*/ 144973 h 395886"/>
                  <a:gd name="connsiteX43" fmla="*/ 309460 w 858683"/>
                  <a:gd name="connsiteY43" fmla="*/ 94790 h 395886"/>
                  <a:gd name="connsiteX44" fmla="*/ 75273 w 858683"/>
                  <a:gd name="connsiteY44" fmla="*/ 270430 h 395886"/>
                  <a:gd name="connsiteX45" fmla="*/ 125457 w 858683"/>
                  <a:gd name="connsiteY45" fmla="*/ 320613 h 395886"/>
                  <a:gd name="connsiteX46" fmla="*/ 75273 w 858683"/>
                  <a:gd name="connsiteY46" fmla="*/ 370796 h 395886"/>
                  <a:gd name="connsiteX47" fmla="*/ 25090 w 858683"/>
                  <a:gd name="connsiteY47" fmla="*/ 320613 h 395886"/>
                  <a:gd name="connsiteX48" fmla="*/ 75273 w 858683"/>
                  <a:gd name="connsiteY48" fmla="*/ 270430 h 39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858683" h="395886">
                    <a:moveTo>
                      <a:pt x="75273" y="395887"/>
                    </a:moveTo>
                    <a:cubicBezTo>
                      <a:pt x="117092" y="395887"/>
                      <a:pt x="150548" y="362432"/>
                      <a:pt x="150548" y="320613"/>
                    </a:cubicBezTo>
                    <a:cubicBezTo>
                      <a:pt x="150548" y="309461"/>
                      <a:pt x="147760" y="295521"/>
                      <a:pt x="142184" y="287157"/>
                    </a:cubicBezTo>
                    <a:lnTo>
                      <a:pt x="259278" y="197943"/>
                    </a:lnTo>
                    <a:cubicBezTo>
                      <a:pt x="273217" y="211883"/>
                      <a:pt x="289944" y="217459"/>
                      <a:pt x="309460" y="217459"/>
                    </a:cubicBezTo>
                    <a:cubicBezTo>
                      <a:pt x="337340" y="217459"/>
                      <a:pt x="359643" y="203519"/>
                      <a:pt x="373582" y="181216"/>
                    </a:cubicBezTo>
                    <a:lnTo>
                      <a:pt x="473949" y="223035"/>
                    </a:lnTo>
                    <a:cubicBezTo>
                      <a:pt x="473949" y="228611"/>
                      <a:pt x="471160" y="234187"/>
                      <a:pt x="471160" y="239763"/>
                    </a:cubicBezTo>
                    <a:cubicBezTo>
                      <a:pt x="471160" y="281582"/>
                      <a:pt x="504616" y="315037"/>
                      <a:pt x="546435" y="315037"/>
                    </a:cubicBezTo>
                    <a:cubicBezTo>
                      <a:pt x="588254" y="315037"/>
                      <a:pt x="621709" y="281582"/>
                      <a:pt x="621709" y="239763"/>
                    </a:cubicBezTo>
                    <a:cubicBezTo>
                      <a:pt x="621709" y="228611"/>
                      <a:pt x="618920" y="217459"/>
                      <a:pt x="613346" y="209095"/>
                    </a:cubicBezTo>
                    <a:lnTo>
                      <a:pt x="730438" y="128245"/>
                    </a:lnTo>
                    <a:cubicBezTo>
                      <a:pt x="744378" y="142185"/>
                      <a:pt x="763893" y="150549"/>
                      <a:pt x="783409" y="150549"/>
                    </a:cubicBezTo>
                    <a:cubicBezTo>
                      <a:pt x="825228" y="150549"/>
                      <a:pt x="858684" y="117093"/>
                      <a:pt x="858684" y="75274"/>
                    </a:cubicBezTo>
                    <a:cubicBezTo>
                      <a:pt x="858684" y="33455"/>
                      <a:pt x="825228" y="0"/>
                      <a:pt x="783409" y="0"/>
                    </a:cubicBezTo>
                    <a:cubicBezTo>
                      <a:pt x="741590" y="0"/>
                      <a:pt x="708135" y="33455"/>
                      <a:pt x="708135" y="75274"/>
                    </a:cubicBezTo>
                    <a:cubicBezTo>
                      <a:pt x="708135" y="86426"/>
                      <a:pt x="710924" y="97578"/>
                      <a:pt x="716498" y="105942"/>
                    </a:cubicBezTo>
                    <a:lnTo>
                      <a:pt x="599406" y="186792"/>
                    </a:lnTo>
                    <a:cubicBezTo>
                      <a:pt x="585467" y="172852"/>
                      <a:pt x="565951" y="164488"/>
                      <a:pt x="546435" y="164488"/>
                    </a:cubicBezTo>
                    <a:cubicBezTo>
                      <a:pt x="518555" y="164488"/>
                      <a:pt x="496252" y="178428"/>
                      <a:pt x="482313" y="200731"/>
                    </a:cubicBezTo>
                    <a:lnTo>
                      <a:pt x="381946" y="158912"/>
                    </a:lnTo>
                    <a:cubicBezTo>
                      <a:pt x="381946" y="153336"/>
                      <a:pt x="384735" y="147761"/>
                      <a:pt x="384735" y="142185"/>
                    </a:cubicBezTo>
                    <a:cubicBezTo>
                      <a:pt x="384735" y="100366"/>
                      <a:pt x="351279" y="66910"/>
                      <a:pt x="309460" y="66910"/>
                    </a:cubicBezTo>
                    <a:cubicBezTo>
                      <a:pt x="267641" y="66910"/>
                      <a:pt x="234186" y="100366"/>
                      <a:pt x="234186" y="142185"/>
                    </a:cubicBezTo>
                    <a:cubicBezTo>
                      <a:pt x="234186" y="153336"/>
                      <a:pt x="236975" y="167276"/>
                      <a:pt x="242549" y="175640"/>
                    </a:cubicBezTo>
                    <a:lnTo>
                      <a:pt x="125457" y="264854"/>
                    </a:lnTo>
                    <a:cubicBezTo>
                      <a:pt x="111517" y="250914"/>
                      <a:pt x="94789" y="245338"/>
                      <a:pt x="75273" y="245338"/>
                    </a:cubicBezTo>
                    <a:cubicBezTo>
                      <a:pt x="33454" y="245338"/>
                      <a:pt x="0" y="278794"/>
                      <a:pt x="0" y="320613"/>
                    </a:cubicBezTo>
                    <a:cubicBezTo>
                      <a:pt x="0" y="362432"/>
                      <a:pt x="33454" y="395887"/>
                      <a:pt x="75273" y="395887"/>
                    </a:cubicBezTo>
                    <a:close/>
                    <a:moveTo>
                      <a:pt x="786197" y="25091"/>
                    </a:moveTo>
                    <a:cubicBezTo>
                      <a:pt x="814076" y="25091"/>
                      <a:pt x="836381" y="47395"/>
                      <a:pt x="836381" y="75274"/>
                    </a:cubicBezTo>
                    <a:cubicBezTo>
                      <a:pt x="836381" y="103154"/>
                      <a:pt x="814076" y="125457"/>
                      <a:pt x="786197" y="125457"/>
                    </a:cubicBezTo>
                    <a:cubicBezTo>
                      <a:pt x="758317" y="125457"/>
                      <a:pt x="736014" y="103154"/>
                      <a:pt x="736014" y="75274"/>
                    </a:cubicBezTo>
                    <a:cubicBezTo>
                      <a:pt x="736014" y="47395"/>
                      <a:pt x="758317" y="25091"/>
                      <a:pt x="786197" y="25091"/>
                    </a:cubicBezTo>
                    <a:close/>
                    <a:moveTo>
                      <a:pt x="546435" y="189580"/>
                    </a:moveTo>
                    <a:cubicBezTo>
                      <a:pt x="574314" y="189580"/>
                      <a:pt x="596617" y="211883"/>
                      <a:pt x="596617" y="239763"/>
                    </a:cubicBezTo>
                    <a:cubicBezTo>
                      <a:pt x="596617" y="267642"/>
                      <a:pt x="574314" y="289945"/>
                      <a:pt x="546435" y="289945"/>
                    </a:cubicBezTo>
                    <a:cubicBezTo>
                      <a:pt x="518555" y="289945"/>
                      <a:pt x="496252" y="267642"/>
                      <a:pt x="496252" y="239763"/>
                    </a:cubicBezTo>
                    <a:cubicBezTo>
                      <a:pt x="496252" y="211883"/>
                      <a:pt x="518555" y="189580"/>
                      <a:pt x="546435" y="189580"/>
                    </a:cubicBezTo>
                    <a:close/>
                    <a:moveTo>
                      <a:pt x="309460" y="94790"/>
                    </a:moveTo>
                    <a:cubicBezTo>
                      <a:pt x="337340" y="94790"/>
                      <a:pt x="359643" y="117093"/>
                      <a:pt x="359643" y="144973"/>
                    </a:cubicBezTo>
                    <a:cubicBezTo>
                      <a:pt x="359643" y="172852"/>
                      <a:pt x="337340" y="195155"/>
                      <a:pt x="309460" y="195155"/>
                    </a:cubicBezTo>
                    <a:cubicBezTo>
                      <a:pt x="281581" y="195155"/>
                      <a:pt x="259278" y="172852"/>
                      <a:pt x="259278" y="144973"/>
                    </a:cubicBezTo>
                    <a:cubicBezTo>
                      <a:pt x="259278" y="117093"/>
                      <a:pt x="281581" y="94790"/>
                      <a:pt x="309460" y="94790"/>
                    </a:cubicBezTo>
                    <a:close/>
                    <a:moveTo>
                      <a:pt x="75273" y="270430"/>
                    </a:moveTo>
                    <a:cubicBezTo>
                      <a:pt x="103152" y="270430"/>
                      <a:pt x="125457" y="292733"/>
                      <a:pt x="125457" y="320613"/>
                    </a:cubicBezTo>
                    <a:cubicBezTo>
                      <a:pt x="125457" y="348492"/>
                      <a:pt x="103152" y="370796"/>
                      <a:pt x="75273" y="370796"/>
                    </a:cubicBezTo>
                    <a:cubicBezTo>
                      <a:pt x="47394" y="370796"/>
                      <a:pt x="25090" y="348492"/>
                      <a:pt x="25090" y="320613"/>
                    </a:cubicBezTo>
                    <a:cubicBezTo>
                      <a:pt x="25090" y="292733"/>
                      <a:pt x="47394" y="270430"/>
                      <a:pt x="75273" y="270430"/>
                    </a:cubicBezTo>
                    <a:close/>
                  </a:path>
                </a:pathLst>
              </a:custGeom>
              <a:solidFill>
                <a:srgbClr val="666666"/>
              </a:solidFill>
              <a:ln w="27868" cap="flat">
                <a:noFill/>
                <a:prstDash val="solid"/>
                <a:miter/>
              </a:ln>
            </p:spPr>
            <p:txBody>
              <a:bodyPr rtlCol="0" anchor="ctr"/>
              <a:lstStyle/>
              <a:p>
                <a:endParaRPr lang="en-US"/>
              </a:p>
            </p:txBody>
          </p:sp>
        </p:grpSp>
        <p:grpSp>
          <p:nvGrpSpPr>
            <p:cNvPr id="14" name="Graphic 2598">
              <a:extLst>
                <a:ext uri="{FF2B5EF4-FFF2-40B4-BE49-F238E27FC236}">
                  <a16:creationId xmlns:a16="http://schemas.microsoft.com/office/drawing/2014/main" id="{22B956F2-5870-4C44-8BE5-4A49E30C32BE}"/>
                </a:ext>
              </a:extLst>
            </p:cNvPr>
            <p:cNvGrpSpPr/>
            <p:nvPr/>
          </p:nvGrpSpPr>
          <p:grpSpPr>
            <a:xfrm>
              <a:off x="15469700" y="5214937"/>
              <a:ext cx="6372523" cy="2492414"/>
              <a:chOff x="15469700" y="5214937"/>
              <a:chExt cx="6372523" cy="2492414"/>
            </a:xfrm>
            <a:solidFill>
              <a:srgbClr val="F1A229"/>
            </a:solidFill>
          </p:grpSpPr>
          <p:sp>
            <p:nvSpPr>
              <p:cNvPr id="15" name="Freeform: Shape 14">
                <a:extLst>
                  <a:ext uri="{FF2B5EF4-FFF2-40B4-BE49-F238E27FC236}">
                    <a16:creationId xmlns:a16="http://schemas.microsoft.com/office/drawing/2014/main" id="{D3B79033-22D7-4C5F-982C-3DB814E2B011}"/>
                  </a:ext>
                </a:extLst>
              </p:cNvPr>
              <p:cNvSpPr/>
              <p:nvPr/>
            </p:nvSpPr>
            <p:spPr>
              <a:xfrm>
                <a:off x="15672522" y="6586601"/>
                <a:ext cx="24402" cy="24990"/>
              </a:xfrm>
              <a:custGeom>
                <a:avLst/>
                <a:gdLst>
                  <a:gd name="connsiteX0" fmla="*/ 0 w 24402"/>
                  <a:gd name="connsiteY0" fmla="*/ 0 h 24990"/>
                  <a:gd name="connsiteX1" fmla="*/ 11152 w 24402"/>
                  <a:gd name="connsiteY1" fmla="*/ 11152 h 24990"/>
                  <a:gd name="connsiteX2" fmla="*/ 0 w 24402"/>
                  <a:gd name="connsiteY2" fmla="*/ 0 h 24990"/>
                </a:gdLst>
                <a:ahLst/>
                <a:cxnLst>
                  <a:cxn ang="0">
                    <a:pos x="connsiteX0" y="connsiteY0"/>
                  </a:cxn>
                  <a:cxn ang="0">
                    <a:pos x="connsiteX1" y="connsiteY1"/>
                  </a:cxn>
                  <a:cxn ang="0">
                    <a:pos x="connsiteX2" y="connsiteY2"/>
                  </a:cxn>
                </a:cxnLst>
                <a:rect l="l" t="t" r="r" b="b"/>
                <a:pathLst>
                  <a:path w="24402" h="24990">
                    <a:moveTo>
                      <a:pt x="0" y="0"/>
                    </a:moveTo>
                    <a:cubicBezTo>
                      <a:pt x="2788" y="2788"/>
                      <a:pt x="5576" y="5576"/>
                      <a:pt x="11152" y="11152"/>
                    </a:cubicBezTo>
                    <a:cubicBezTo>
                      <a:pt x="41819" y="41819"/>
                      <a:pt x="11152" y="13940"/>
                      <a:pt x="0" y="0"/>
                    </a:cubicBezTo>
                    <a:close/>
                  </a:path>
                </a:pathLst>
              </a:custGeom>
              <a:solidFill>
                <a:srgbClr val="F1A229"/>
              </a:solidFill>
              <a:ln w="27868"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B3971E1-479B-45D9-B6AB-7ABF3765C066}"/>
                  </a:ext>
                </a:extLst>
              </p:cNvPr>
              <p:cNvSpPr/>
              <p:nvPr/>
            </p:nvSpPr>
            <p:spPr>
              <a:xfrm>
                <a:off x="15669303" y="6583382"/>
                <a:ext cx="3218" cy="3219"/>
              </a:xfrm>
              <a:custGeom>
                <a:avLst/>
                <a:gdLst>
                  <a:gd name="connsiteX0" fmla="*/ 3219 w 3218"/>
                  <a:gd name="connsiteY0" fmla="*/ 3219 h 3219"/>
                  <a:gd name="connsiteX1" fmla="*/ 3219 w 3218"/>
                  <a:gd name="connsiteY1" fmla="*/ 3219 h 3219"/>
                  <a:gd name="connsiteX2" fmla="*/ 3219 w 3218"/>
                  <a:gd name="connsiteY2" fmla="*/ 3219 h 3219"/>
                </a:gdLst>
                <a:ahLst/>
                <a:cxnLst>
                  <a:cxn ang="0">
                    <a:pos x="connsiteX0" y="connsiteY0"/>
                  </a:cxn>
                  <a:cxn ang="0">
                    <a:pos x="connsiteX1" y="connsiteY1"/>
                  </a:cxn>
                  <a:cxn ang="0">
                    <a:pos x="connsiteX2" y="connsiteY2"/>
                  </a:cxn>
                </a:cxnLst>
                <a:rect l="l" t="t" r="r" b="b"/>
                <a:pathLst>
                  <a:path w="3218" h="3219">
                    <a:moveTo>
                      <a:pt x="3219" y="3219"/>
                    </a:moveTo>
                    <a:cubicBezTo>
                      <a:pt x="-2357" y="-2357"/>
                      <a:pt x="432" y="431"/>
                      <a:pt x="3219" y="3219"/>
                    </a:cubicBezTo>
                    <a:lnTo>
                      <a:pt x="3219" y="3219"/>
                    </a:lnTo>
                    <a:close/>
                  </a:path>
                </a:pathLst>
              </a:custGeom>
              <a:solidFill>
                <a:srgbClr val="F1A229"/>
              </a:solidFill>
              <a:ln w="27868"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E4752304-61E3-47B1-9F24-B6D7FC65AC25}"/>
                  </a:ext>
                </a:extLst>
              </p:cNvPr>
              <p:cNvSpPr/>
              <p:nvPr/>
            </p:nvSpPr>
            <p:spPr>
              <a:xfrm>
                <a:off x="15469700" y="5214937"/>
                <a:ext cx="6372523" cy="2492414"/>
              </a:xfrm>
              <a:custGeom>
                <a:avLst/>
                <a:gdLst>
                  <a:gd name="connsiteX0" fmla="*/ 6007305 w 6372523"/>
                  <a:gd name="connsiteY0" fmla="*/ 365220 h 2492414"/>
                  <a:gd name="connsiteX1" fmla="*/ 5126318 w 6372523"/>
                  <a:gd name="connsiteY1" fmla="*/ 0 h 2492414"/>
                  <a:gd name="connsiteX2" fmla="*/ 4245329 w 6372523"/>
                  <a:gd name="connsiteY2" fmla="*/ 365220 h 2492414"/>
                  <a:gd name="connsiteX3" fmla="*/ 2502869 w 6372523"/>
                  <a:gd name="connsiteY3" fmla="*/ 2107680 h 2492414"/>
                  <a:gd name="connsiteX4" fmla="*/ 1641398 w 6372523"/>
                  <a:gd name="connsiteY4" fmla="*/ 2464536 h 2492414"/>
                  <a:gd name="connsiteX5" fmla="*/ 779925 w 6372523"/>
                  <a:gd name="connsiteY5" fmla="*/ 2107680 h 2492414"/>
                  <a:gd name="connsiteX6" fmla="*/ 219550 w 6372523"/>
                  <a:gd name="connsiteY6" fmla="*/ 1547305 h 2492414"/>
                  <a:gd name="connsiteX7" fmla="*/ 211186 w 6372523"/>
                  <a:gd name="connsiteY7" fmla="*/ 1382816 h 2492414"/>
                  <a:gd name="connsiteX8" fmla="*/ 35546 w 6372523"/>
                  <a:gd name="connsiteY8" fmla="*/ 1382816 h 2492414"/>
                  <a:gd name="connsiteX9" fmla="*/ 35546 w 6372523"/>
                  <a:gd name="connsiteY9" fmla="*/ 1558456 h 2492414"/>
                  <a:gd name="connsiteX10" fmla="*/ 200035 w 6372523"/>
                  <a:gd name="connsiteY10" fmla="*/ 1566820 h 2492414"/>
                  <a:gd name="connsiteX11" fmla="*/ 760409 w 6372523"/>
                  <a:gd name="connsiteY11" fmla="*/ 2127195 h 2492414"/>
                  <a:gd name="connsiteX12" fmla="*/ 1641398 w 6372523"/>
                  <a:gd name="connsiteY12" fmla="*/ 2492415 h 2492414"/>
                  <a:gd name="connsiteX13" fmla="*/ 2522385 w 6372523"/>
                  <a:gd name="connsiteY13" fmla="*/ 2127195 h 2492414"/>
                  <a:gd name="connsiteX14" fmla="*/ 4264845 w 6372523"/>
                  <a:gd name="connsiteY14" fmla="*/ 384735 h 2492414"/>
                  <a:gd name="connsiteX15" fmla="*/ 5985002 w 6372523"/>
                  <a:gd name="connsiteY15" fmla="*/ 384735 h 2492414"/>
                  <a:gd name="connsiteX16" fmla="*/ 6341858 w 6372523"/>
                  <a:gd name="connsiteY16" fmla="*/ 1246207 h 2492414"/>
                  <a:gd name="connsiteX17" fmla="*/ 5985002 w 6372523"/>
                  <a:gd name="connsiteY17" fmla="*/ 2107680 h 2492414"/>
                  <a:gd name="connsiteX18" fmla="*/ 4264845 w 6372523"/>
                  <a:gd name="connsiteY18" fmla="*/ 2107680 h 2492414"/>
                  <a:gd name="connsiteX19" fmla="*/ 3704471 w 6372523"/>
                  <a:gd name="connsiteY19" fmla="*/ 1547305 h 2492414"/>
                  <a:gd name="connsiteX20" fmla="*/ 3696106 w 6372523"/>
                  <a:gd name="connsiteY20" fmla="*/ 1382816 h 2492414"/>
                  <a:gd name="connsiteX21" fmla="*/ 3520466 w 6372523"/>
                  <a:gd name="connsiteY21" fmla="*/ 1382816 h 2492414"/>
                  <a:gd name="connsiteX22" fmla="*/ 3520466 w 6372523"/>
                  <a:gd name="connsiteY22" fmla="*/ 1558456 h 2492414"/>
                  <a:gd name="connsiteX23" fmla="*/ 3684955 w 6372523"/>
                  <a:gd name="connsiteY23" fmla="*/ 1566820 h 2492414"/>
                  <a:gd name="connsiteX24" fmla="*/ 4245329 w 6372523"/>
                  <a:gd name="connsiteY24" fmla="*/ 2127195 h 2492414"/>
                  <a:gd name="connsiteX25" fmla="*/ 6007305 w 6372523"/>
                  <a:gd name="connsiteY25" fmla="*/ 2127195 h 2492414"/>
                  <a:gd name="connsiteX26" fmla="*/ 6372524 w 6372523"/>
                  <a:gd name="connsiteY26" fmla="*/ 1246207 h 2492414"/>
                  <a:gd name="connsiteX27" fmla="*/ 6007305 w 6372523"/>
                  <a:gd name="connsiteY27" fmla="*/ 365220 h 2492414"/>
                  <a:gd name="connsiteX28" fmla="*/ 57850 w 6372523"/>
                  <a:gd name="connsiteY28" fmla="*/ 1538941 h 2492414"/>
                  <a:gd name="connsiteX29" fmla="*/ 57850 w 6372523"/>
                  <a:gd name="connsiteY29" fmla="*/ 1405120 h 2492414"/>
                  <a:gd name="connsiteX30" fmla="*/ 191670 w 6372523"/>
                  <a:gd name="connsiteY30" fmla="*/ 1405120 h 2492414"/>
                  <a:gd name="connsiteX31" fmla="*/ 191670 w 6372523"/>
                  <a:gd name="connsiteY31" fmla="*/ 1538941 h 2492414"/>
                  <a:gd name="connsiteX32" fmla="*/ 57850 w 6372523"/>
                  <a:gd name="connsiteY32" fmla="*/ 1538941 h 2492414"/>
                  <a:gd name="connsiteX33" fmla="*/ 3542769 w 6372523"/>
                  <a:gd name="connsiteY33" fmla="*/ 1538941 h 2492414"/>
                  <a:gd name="connsiteX34" fmla="*/ 3542769 w 6372523"/>
                  <a:gd name="connsiteY34" fmla="*/ 1405120 h 2492414"/>
                  <a:gd name="connsiteX35" fmla="*/ 3676591 w 6372523"/>
                  <a:gd name="connsiteY35" fmla="*/ 1405120 h 2492414"/>
                  <a:gd name="connsiteX36" fmla="*/ 3665439 w 6372523"/>
                  <a:gd name="connsiteY36" fmla="*/ 1393968 h 2492414"/>
                  <a:gd name="connsiteX37" fmla="*/ 3676591 w 6372523"/>
                  <a:gd name="connsiteY37" fmla="*/ 1405120 h 2492414"/>
                  <a:gd name="connsiteX38" fmla="*/ 3676591 w 6372523"/>
                  <a:gd name="connsiteY38" fmla="*/ 1538941 h 2492414"/>
                  <a:gd name="connsiteX39" fmla="*/ 3542769 w 6372523"/>
                  <a:gd name="connsiteY39" fmla="*/ 1538941 h 2492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372523" h="2492414">
                    <a:moveTo>
                      <a:pt x="6007305" y="365220"/>
                    </a:moveTo>
                    <a:cubicBezTo>
                      <a:pt x="5770331" y="128245"/>
                      <a:pt x="5458082" y="0"/>
                      <a:pt x="5126318" y="0"/>
                    </a:cubicBezTo>
                    <a:cubicBezTo>
                      <a:pt x="4794553" y="0"/>
                      <a:pt x="4479517" y="128245"/>
                      <a:pt x="4245329" y="365220"/>
                    </a:cubicBezTo>
                    <a:lnTo>
                      <a:pt x="2502869" y="2107680"/>
                    </a:lnTo>
                    <a:cubicBezTo>
                      <a:pt x="2274258" y="2336291"/>
                      <a:pt x="1967585" y="2464536"/>
                      <a:pt x="1641398" y="2464536"/>
                    </a:cubicBezTo>
                    <a:cubicBezTo>
                      <a:pt x="1315209" y="2464536"/>
                      <a:pt x="1011323" y="2339078"/>
                      <a:pt x="779925" y="2107680"/>
                    </a:cubicBezTo>
                    <a:lnTo>
                      <a:pt x="219550" y="1547305"/>
                    </a:lnTo>
                    <a:cubicBezTo>
                      <a:pt x="258581" y="1499910"/>
                      <a:pt x="255793" y="1427423"/>
                      <a:pt x="211186" y="1382816"/>
                    </a:cubicBezTo>
                    <a:cubicBezTo>
                      <a:pt x="163791" y="1335421"/>
                      <a:pt x="82941" y="1335421"/>
                      <a:pt x="35546" y="1382816"/>
                    </a:cubicBezTo>
                    <a:cubicBezTo>
                      <a:pt x="-11849" y="1430211"/>
                      <a:pt x="-11849" y="1511061"/>
                      <a:pt x="35546" y="1558456"/>
                    </a:cubicBezTo>
                    <a:cubicBezTo>
                      <a:pt x="80153" y="1603063"/>
                      <a:pt x="152639" y="1605851"/>
                      <a:pt x="200035" y="1566820"/>
                    </a:cubicBezTo>
                    <a:lnTo>
                      <a:pt x="760409" y="2127195"/>
                    </a:lnTo>
                    <a:cubicBezTo>
                      <a:pt x="994596" y="2361382"/>
                      <a:pt x="1309633" y="2492415"/>
                      <a:pt x="1641398" y="2492415"/>
                    </a:cubicBezTo>
                    <a:cubicBezTo>
                      <a:pt x="1973161" y="2492415"/>
                      <a:pt x="2288198" y="2364170"/>
                      <a:pt x="2522385" y="2127195"/>
                    </a:cubicBezTo>
                    <a:lnTo>
                      <a:pt x="4264845" y="384735"/>
                    </a:lnTo>
                    <a:cubicBezTo>
                      <a:pt x="4738794" y="-89214"/>
                      <a:pt x="5511053" y="-89214"/>
                      <a:pt x="5985002" y="384735"/>
                    </a:cubicBezTo>
                    <a:cubicBezTo>
                      <a:pt x="6216400" y="616134"/>
                      <a:pt x="6341858" y="920019"/>
                      <a:pt x="6341858" y="1246207"/>
                    </a:cubicBezTo>
                    <a:cubicBezTo>
                      <a:pt x="6341858" y="1572396"/>
                      <a:pt x="6216400" y="1876281"/>
                      <a:pt x="5985002" y="2107680"/>
                    </a:cubicBezTo>
                    <a:cubicBezTo>
                      <a:pt x="5511053" y="2581629"/>
                      <a:pt x="4738794" y="2581629"/>
                      <a:pt x="4264845" y="2107680"/>
                    </a:cubicBezTo>
                    <a:lnTo>
                      <a:pt x="3704471" y="1547305"/>
                    </a:lnTo>
                    <a:cubicBezTo>
                      <a:pt x="3743501" y="1497122"/>
                      <a:pt x="3740714" y="1427423"/>
                      <a:pt x="3696106" y="1382816"/>
                    </a:cubicBezTo>
                    <a:cubicBezTo>
                      <a:pt x="3648712" y="1335421"/>
                      <a:pt x="3567861" y="1335421"/>
                      <a:pt x="3520466" y="1382816"/>
                    </a:cubicBezTo>
                    <a:cubicBezTo>
                      <a:pt x="3473071" y="1430211"/>
                      <a:pt x="3473071" y="1511061"/>
                      <a:pt x="3520466" y="1558456"/>
                    </a:cubicBezTo>
                    <a:cubicBezTo>
                      <a:pt x="3565074" y="1603063"/>
                      <a:pt x="3637560" y="1605851"/>
                      <a:pt x="3684955" y="1566820"/>
                    </a:cubicBezTo>
                    <a:lnTo>
                      <a:pt x="4245329" y="2127195"/>
                    </a:lnTo>
                    <a:cubicBezTo>
                      <a:pt x="4730431" y="2612296"/>
                      <a:pt x="5522204" y="2612296"/>
                      <a:pt x="6007305" y="2127195"/>
                    </a:cubicBezTo>
                    <a:cubicBezTo>
                      <a:pt x="6241493" y="1893009"/>
                      <a:pt x="6372524" y="1577972"/>
                      <a:pt x="6372524" y="1246207"/>
                    </a:cubicBezTo>
                    <a:cubicBezTo>
                      <a:pt x="6372524" y="914443"/>
                      <a:pt x="6241493" y="599406"/>
                      <a:pt x="6007305" y="365220"/>
                    </a:cubicBezTo>
                    <a:close/>
                    <a:moveTo>
                      <a:pt x="57850" y="1538941"/>
                    </a:moveTo>
                    <a:cubicBezTo>
                      <a:pt x="21606" y="1502698"/>
                      <a:pt x="21606" y="1441363"/>
                      <a:pt x="57850" y="1405120"/>
                    </a:cubicBezTo>
                    <a:cubicBezTo>
                      <a:pt x="94093" y="1368877"/>
                      <a:pt x="155428" y="1368877"/>
                      <a:pt x="191670" y="1405120"/>
                    </a:cubicBezTo>
                    <a:cubicBezTo>
                      <a:pt x="227914" y="1441363"/>
                      <a:pt x="227914" y="1502698"/>
                      <a:pt x="191670" y="1538941"/>
                    </a:cubicBezTo>
                    <a:cubicBezTo>
                      <a:pt x="155428" y="1575184"/>
                      <a:pt x="96881" y="1575184"/>
                      <a:pt x="57850" y="1538941"/>
                    </a:cubicBezTo>
                    <a:close/>
                    <a:moveTo>
                      <a:pt x="3542769" y="1538941"/>
                    </a:moveTo>
                    <a:cubicBezTo>
                      <a:pt x="3506526" y="1502698"/>
                      <a:pt x="3506526" y="1441363"/>
                      <a:pt x="3542769" y="1405120"/>
                    </a:cubicBezTo>
                    <a:cubicBezTo>
                      <a:pt x="3579014" y="1368877"/>
                      <a:pt x="3640347" y="1368877"/>
                      <a:pt x="3676591" y="1405120"/>
                    </a:cubicBezTo>
                    <a:cubicBezTo>
                      <a:pt x="3671015" y="1399544"/>
                      <a:pt x="3668226" y="1396756"/>
                      <a:pt x="3665439" y="1393968"/>
                    </a:cubicBezTo>
                    <a:cubicBezTo>
                      <a:pt x="3665439" y="1393968"/>
                      <a:pt x="3668226" y="1396756"/>
                      <a:pt x="3676591" y="1405120"/>
                    </a:cubicBezTo>
                    <a:cubicBezTo>
                      <a:pt x="3712834" y="1441363"/>
                      <a:pt x="3712834" y="1502698"/>
                      <a:pt x="3676591" y="1538941"/>
                    </a:cubicBezTo>
                    <a:cubicBezTo>
                      <a:pt x="3640347" y="1575184"/>
                      <a:pt x="3579014" y="1575184"/>
                      <a:pt x="3542769" y="1538941"/>
                    </a:cubicBezTo>
                    <a:close/>
                  </a:path>
                </a:pathLst>
              </a:custGeom>
              <a:solidFill>
                <a:srgbClr val="F1A229"/>
              </a:solidFill>
              <a:ln w="27868" cap="flat">
                <a:noFill/>
                <a:prstDash val="solid"/>
                <a:miter/>
              </a:ln>
            </p:spPr>
            <p:txBody>
              <a:bodyPr rtlCol="0" anchor="ctr"/>
              <a:lstStyle/>
              <a:p>
                <a:endParaRPr lang="en-US"/>
              </a:p>
            </p:txBody>
          </p:sp>
        </p:grpSp>
      </p:grpSp>
      <p:sp>
        <p:nvSpPr>
          <p:cNvPr id="222" name="TextBox 221">
            <a:extLst>
              <a:ext uri="{FF2B5EF4-FFF2-40B4-BE49-F238E27FC236}">
                <a16:creationId xmlns:a16="http://schemas.microsoft.com/office/drawing/2014/main" id="{8BCC566C-B445-4894-8237-39CD929A83E5}"/>
              </a:ext>
            </a:extLst>
          </p:cNvPr>
          <p:cNvSpPr txBox="1"/>
          <p:nvPr/>
        </p:nvSpPr>
        <p:spPr>
          <a:xfrm>
            <a:off x="1802615" y="9091042"/>
            <a:ext cx="3205883" cy="1817411"/>
          </a:xfrm>
          <a:prstGeom prst="rect">
            <a:avLst/>
          </a:prstGeom>
          <a:noFill/>
        </p:spPr>
        <p:txBody>
          <a:bodyPr wrap="square" lIns="219444" tIns="109723" rIns="219444" bIns="109723" rtlCol="0">
            <a:spAutoFit/>
          </a:bodyPr>
          <a:lstStyle/>
          <a:p>
            <a:pPr algn="ctr">
              <a:lnSpc>
                <a:spcPct val="110000"/>
              </a:lnSpc>
            </a:pPr>
            <a:r>
              <a:rPr lang="en-US" sz="2400" b="1" dirty="0">
                <a:cs typeface="Lato Light"/>
              </a:rPr>
              <a:t>Creativity is the key </a:t>
            </a:r>
            <a:r>
              <a:rPr lang="en-US" sz="2400" dirty="0">
                <a:cs typeface="Lato Light"/>
              </a:rPr>
              <a:t>to success in the future and primary</a:t>
            </a:r>
          </a:p>
        </p:txBody>
      </p:sp>
      <p:sp>
        <p:nvSpPr>
          <p:cNvPr id="223" name="TextBox 222">
            <a:extLst>
              <a:ext uri="{FF2B5EF4-FFF2-40B4-BE49-F238E27FC236}">
                <a16:creationId xmlns:a16="http://schemas.microsoft.com/office/drawing/2014/main" id="{F53A84E8-AFB8-4018-8C22-5F84929E3FDD}"/>
              </a:ext>
            </a:extLst>
          </p:cNvPr>
          <p:cNvSpPr txBox="1"/>
          <p:nvPr/>
        </p:nvSpPr>
        <p:spPr>
          <a:xfrm>
            <a:off x="1608411" y="8215925"/>
            <a:ext cx="3600400" cy="461665"/>
          </a:xfrm>
          <a:prstGeom prst="rect">
            <a:avLst/>
          </a:prstGeom>
          <a:noFill/>
        </p:spPr>
        <p:txBody>
          <a:bodyPr wrap="square" rtlCol="0">
            <a:spAutoFit/>
          </a:bodyPr>
          <a:lstStyle/>
          <a:p>
            <a:pPr algn="ctr"/>
            <a:r>
              <a:rPr lang="en-US" sz="2400" dirty="0">
                <a:latin typeface="+mj-lt"/>
              </a:rPr>
              <a:t>TITLE HERE</a:t>
            </a:r>
          </a:p>
        </p:txBody>
      </p:sp>
      <p:sp>
        <p:nvSpPr>
          <p:cNvPr id="226" name="TextBox 225">
            <a:extLst>
              <a:ext uri="{FF2B5EF4-FFF2-40B4-BE49-F238E27FC236}">
                <a16:creationId xmlns:a16="http://schemas.microsoft.com/office/drawing/2014/main" id="{8A877B09-9A2F-477E-9943-23751924B4C4}"/>
              </a:ext>
            </a:extLst>
          </p:cNvPr>
          <p:cNvSpPr txBox="1"/>
          <p:nvPr/>
        </p:nvSpPr>
        <p:spPr>
          <a:xfrm>
            <a:off x="5202702" y="9091042"/>
            <a:ext cx="3205883" cy="1817411"/>
          </a:xfrm>
          <a:prstGeom prst="rect">
            <a:avLst/>
          </a:prstGeom>
          <a:noFill/>
        </p:spPr>
        <p:txBody>
          <a:bodyPr wrap="square" lIns="219444" tIns="109723" rIns="219444" bIns="109723" rtlCol="0">
            <a:spAutoFit/>
          </a:bodyPr>
          <a:lstStyle/>
          <a:p>
            <a:pPr algn="ctr">
              <a:lnSpc>
                <a:spcPct val="110000"/>
              </a:lnSpc>
            </a:pPr>
            <a:r>
              <a:rPr lang="en-US" sz="2400" b="1" dirty="0">
                <a:cs typeface="Lato Light"/>
              </a:rPr>
              <a:t>Creativity is the key </a:t>
            </a:r>
            <a:r>
              <a:rPr lang="en-US" sz="2400" dirty="0">
                <a:cs typeface="Lato Light"/>
              </a:rPr>
              <a:t>to success in the future and primary</a:t>
            </a:r>
          </a:p>
        </p:txBody>
      </p:sp>
      <p:sp>
        <p:nvSpPr>
          <p:cNvPr id="227" name="TextBox 226">
            <a:extLst>
              <a:ext uri="{FF2B5EF4-FFF2-40B4-BE49-F238E27FC236}">
                <a16:creationId xmlns:a16="http://schemas.microsoft.com/office/drawing/2014/main" id="{ECE521B4-6CB9-4F61-ACCD-F91A09A9D0DC}"/>
              </a:ext>
            </a:extLst>
          </p:cNvPr>
          <p:cNvSpPr txBox="1"/>
          <p:nvPr/>
        </p:nvSpPr>
        <p:spPr>
          <a:xfrm>
            <a:off x="5008498" y="8215925"/>
            <a:ext cx="3600400" cy="461665"/>
          </a:xfrm>
          <a:prstGeom prst="rect">
            <a:avLst/>
          </a:prstGeom>
          <a:noFill/>
        </p:spPr>
        <p:txBody>
          <a:bodyPr wrap="square" rtlCol="0">
            <a:spAutoFit/>
          </a:bodyPr>
          <a:lstStyle/>
          <a:p>
            <a:pPr algn="ctr"/>
            <a:r>
              <a:rPr lang="en-US" sz="2400" dirty="0">
                <a:latin typeface="+mj-lt"/>
              </a:rPr>
              <a:t>TITLE HERE</a:t>
            </a:r>
          </a:p>
        </p:txBody>
      </p:sp>
      <p:sp>
        <p:nvSpPr>
          <p:cNvPr id="228" name="TextBox 227">
            <a:extLst>
              <a:ext uri="{FF2B5EF4-FFF2-40B4-BE49-F238E27FC236}">
                <a16:creationId xmlns:a16="http://schemas.microsoft.com/office/drawing/2014/main" id="{EFE84CE8-F3F0-4706-AC40-0B549C00F9D3}"/>
              </a:ext>
            </a:extLst>
          </p:cNvPr>
          <p:cNvSpPr txBox="1"/>
          <p:nvPr/>
        </p:nvSpPr>
        <p:spPr>
          <a:xfrm>
            <a:off x="8737776" y="9091042"/>
            <a:ext cx="3205883" cy="1817411"/>
          </a:xfrm>
          <a:prstGeom prst="rect">
            <a:avLst/>
          </a:prstGeom>
          <a:noFill/>
        </p:spPr>
        <p:txBody>
          <a:bodyPr wrap="square" lIns="219444" tIns="109723" rIns="219444" bIns="109723" rtlCol="0">
            <a:spAutoFit/>
          </a:bodyPr>
          <a:lstStyle/>
          <a:p>
            <a:pPr algn="ctr">
              <a:lnSpc>
                <a:spcPct val="110000"/>
              </a:lnSpc>
            </a:pPr>
            <a:r>
              <a:rPr lang="en-US" sz="2400" b="1" dirty="0">
                <a:cs typeface="Lato Light"/>
              </a:rPr>
              <a:t>Creativity is the key </a:t>
            </a:r>
            <a:r>
              <a:rPr lang="en-US" sz="2400" dirty="0">
                <a:cs typeface="Lato Light"/>
              </a:rPr>
              <a:t>to success in the future and primary</a:t>
            </a:r>
          </a:p>
        </p:txBody>
      </p:sp>
      <p:sp>
        <p:nvSpPr>
          <p:cNvPr id="229" name="TextBox 228">
            <a:extLst>
              <a:ext uri="{FF2B5EF4-FFF2-40B4-BE49-F238E27FC236}">
                <a16:creationId xmlns:a16="http://schemas.microsoft.com/office/drawing/2014/main" id="{5412B8A5-AFBB-4A96-99D8-AA5FB20D9461}"/>
              </a:ext>
            </a:extLst>
          </p:cNvPr>
          <p:cNvSpPr txBox="1"/>
          <p:nvPr/>
        </p:nvSpPr>
        <p:spPr>
          <a:xfrm>
            <a:off x="8543572" y="8215925"/>
            <a:ext cx="3600400" cy="461665"/>
          </a:xfrm>
          <a:prstGeom prst="rect">
            <a:avLst/>
          </a:prstGeom>
          <a:noFill/>
        </p:spPr>
        <p:txBody>
          <a:bodyPr wrap="square" rtlCol="0">
            <a:spAutoFit/>
          </a:bodyPr>
          <a:lstStyle/>
          <a:p>
            <a:pPr algn="ctr"/>
            <a:r>
              <a:rPr lang="en-US" sz="2400" dirty="0">
                <a:latin typeface="+mj-lt"/>
              </a:rPr>
              <a:t>TITLE HERE</a:t>
            </a:r>
          </a:p>
        </p:txBody>
      </p:sp>
      <p:sp>
        <p:nvSpPr>
          <p:cNvPr id="230" name="TextBox 229">
            <a:extLst>
              <a:ext uri="{FF2B5EF4-FFF2-40B4-BE49-F238E27FC236}">
                <a16:creationId xmlns:a16="http://schemas.microsoft.com/office/drawing/2014/main" id="{8892D627-21F0-4667-AE4D-BC9FABF027FB}"/>
              </a:ext>
            </a:extLst>
          </p:cNvPr>
          <p:cNvSpPr txBox="1"/>
          <p:nvPr/>
        </p:nvSpPr>
        <p:spPr>
          <a:xfrm>
            <a:off x="12151317" y="9091042"/>
            <a:ext cx="3205883" cy="1817411"/>
          </a:xfrm>
          <a:prstGeom prst="rect">
            <a:avLst/>
          </a:prstGeom>
          <a:noFill/>
        </p:spPr>
        <p:txBody>
          <a:bodyPr wrap="square" lIns="219444" tIns="109723" rIns="219444" bIns="109723" rtlCol="0">
            <a:spAutoFit/>
          </a:bodyPr>
          <a:lstStyle/>
          <a:p>
            <a:pPr algn="ctr">
              <a:lnSpc>
                <a:spcPct val="110000"/>
              </a:lnSpc>
            </a:pPr>
            <a:r>
              <a:rPr lang="en-US" sz="2400" b="1" dirty="0">
                <a:cs typeface="Lato Light"/>
              </a:rPr>
              <a:t>Creativity is the key </a:t>
            </a:r>
            <a:r>
              <a:rPr lang="en-US" sz="2400" dirty="0">
                <a:cs typeface="Lato Light"/>
              </a:rPr>
              <a:t>to success in the future and primary</a:t>
            </a:r>
          </a:p>
        </p:txBody>
      </p:sp>
      <p:sp>
        <p:nvSpPr>
          <p:cNvPr id="231" name="TextBox 230">
            <a:extLst>
              <a:ext uri="{FF2B5EF4-FFF2-40B4-BE49-F238E27FC236}">
                <a16:creationId xmlns:a16="http://schemas.microsoft.com/office/drawing/2014/main" id="{B089DEB4-0E90-4742-9FD2-292C4032D7E8}"/>
              </a:ext>
            </a:extLst>
          </p:cNvPr>
          <p:cNvSpPr txBox="1"/>
          <p:nvPr/>
        </p:nvSpPr>
        <p:spPr>
          <a:xfrm>
            <a:off x="11957113" y="8215925"/>
            <a:ext cx="3600400" cy="461665"/>
          </a:xfrm>
          <a:prstGeom prst="rect">
            <a:avLst/>
          </a:prstGeom>
          <a:noFill/>
        </p:spPr>
        <p:txBody>
          <a:bodyPr wrap="square" rtlCol="0">
            <a:spAutoFit/>
          </a:bodyPr>
          <a:lstStyle/>
          <a:p>
            <a:pPr algn="ctr"/>
            <a:r>
              <a:rPr lang="en-US" sz="2400" dirty="0">
                <a:latin typeface="+mj-lt"/>
              </a:rPr>
              <a:t>TITLE HERE</a:t>
            </a:r>
          </a:p>
        </p:txBody>
      </p:sp>
      <p:sp>
        <p:nvSpPr>
          <p:cNvPr id="232" name="TextBox 231">
            <a:extLst>
              <a:ext uri="{FF2B5EF4-FFF2-40B4-BE49-F238E27FC236}">
                <a16:creationId xmlns:a16="http://schemas.microsoft.com/office/drawing/2014/main" id="{AB48A49D-69D9-447D-A2C7-E5D59D7DEAD3}"/>
              </a:ext>
            </a:extLst>
          </p:cNvPr>
          <p:cNvSpPr txBox="1"/>
          <p:nvPr/>
        </p:nvSpPr>
        <p:spPr>
          <a:xfrm>
            <a:off x="15597915" y="9091042"/>
            <a:ext cx="3205883" cy="1817411"/>
          </a:xfrm>
          <a:prstGeom prst="rect">
            <a:avLst/>
          </a:prstGeom>
          <a:noFill/>
        </p:spPr>
        <p:txBody>
          <a:bodyPr wrap="square" lIns="219444" tIns="109723" rIns="219444" bIns="109723" rtlCol="0">
            <a:spAutoFit/>
          </a:bodyPr>
          <a:lstStyle/>
          <a:p>
            <a:pPr algn="ctr">
              <a:lnSpc>
                <a:spcPct val="110000"/>
              </a:lnSpc>
            </a:pPr>
            <a:r>
              <a:rPr lang="en-US" sz="2400" b="1" dirty="0">
                <a:cs typeface="Lato Light"/>
              </a:rPr>
              <a:t>Creativity is the key </a:t>
            </a:r>
            <a:r>
              <a:rPr lang="en-US" sz="2400" dirty="0">
                <a:cs typeface="Lato Light"/>
              </a:rPr>
              <a:t>to success in the future and primary</a:t>
            </a:r>
          </a:p>
        </p:txBody>
      </p:sp>
      <p:sp>
        <p:nvSpPr>
          <p:cNvPr id="233" name="TextBox 232">
            <a:extLst>
              <a:ext uri="{FF2B5EF4-FFF2-40B4-BE49-F238E27FC236}">
                <a16:creationId xmlns:a16="http://schemas.microsoft.com/office/drawing/2014/main" id="{6D6AB5D3-D50B-49A6-BA1E-F9447FD81C8C}"/>
              </a:ext>
            </a:extLst>
          </p:cNvPr>
          <p:cNvSpPr txBox="1"/>
          <p:nvPr/>
        </p:nvSpPr>
        <p:spPr>
          <a:xfrm>
            <a:off x="15403711" y="8215925"/>
            <a:ext cx="3600400" cy="461665"/>
          </a:xfrm>
          <a:prstGeom prst="rect">
            <a:avLst/>
          </a:prstGeom>
          <a:noFill/>
        </p:spPr>
        <p:txBody>
          <a:bodyPr wrap="square" rtlCol="0">
            <a:spAutoFit/>
          </a:bodyPr>
          <a:lstStyle/>
          <a:p>
            <a:pPr algn="ctr"/>
            <a:r>
              <a:rPr lang="en-US" sz="2400" dirty="0">
                <a:latin typeface="+mj-lt"/>
              </a:rPr>
              <a:t>TITLE HERE</a:t>
            </a:r>
          </a:p>
        </p:txBody>
      </p:sp>
      <p:sp>
        <p:nvSpPr>
          <p:cNvPr id="234" name="TextBox 233">
            <a:extLst>
              <a:ext uri="{FF2B5EF4-FFF2-40B4-BE49-F238E27FC236}">
                <a16:creationId xmlns:a16="http://schemas.microsoft.com/office/drawing/2014/main" id="{A8A7E037-0704-45A0-9A4D-C6EC3E4AA5E6}"/>
              </a:ext>
            </a:extLst>
          </p:cNvPr>
          <p:cNvSpPr txBox="1"/>
          <p:nvPr/>
        </p:nvSpPr>
        <p:spPr>
          <a:xfrm>
            <a:off x="19115525" y="9091042"/>
            <a:ext cx="3205883" cy="1817411"/>
          </a:xfrm>
          <a:prstGeom prst="rect">
            <a:avLst/>
          </a:prstGeom>
          <a:noFill/>
        </p:spPr>
        <p:txBody>
          <a:bodyPr wrap="square" lIns="219444" tIns="109723" rIns="219444" bIns="109723" rtlCol="0">
            <a:spAutoFit/>
          </a:bodyPr>
          <a:lstStyle/>
          <a:p>
            <a:pPr algn="ctr">
              <a:lnSpc>
                <a:spcPct val="110000"/>
              </a:lnSpc>
            </a:pPr>
            <a:r>
              <a:rPr lang="en-US" sz="2400" b="1" dirty="0">
                <a:cs typeface="Lato Light"/>
              </a:rPr>
              <a:t>Creativity is the key </a:t>
            </a:r>
            <a:r>
              <a:rPr lang="en-US" sz="2400" dirty="0">
                <a:cs typeface="Lato Light"/>
              </a:rPr>
              <a:t>to success in the future and primary</a:t>
            </a:r>
          </a:p>
        </p:txBody>
      </p:sp>
      <p:sp>
        <p:nvSpPr>
          <p:cNvPr id="235" name="TextBox 234">
            <a:extLst>
              <a:ext uri="{FF2B5EF4-FFF2-40B4-BE49-F238E27FC236}">
                <a16:creationId xmlns:a16="http://schemas.microsoft.com/office/drawing/2014/main" id="{EE952CEF-FDDC-421B-9CA1-BBE7B4EBDF85}"/>
              </a:ext>
            </a:extLst>
          </p:cNvPr>
          <p:cNvSpPr txBox="1"/>
          <p:nvPr/>
        </p:nvSpPr>
        <p:spPr>
          <a:xfrm>
            <a:off x="18921321" y="8215925"/>
            <a:ext cx="3600400" cy="461665"/>
          </a:xfrm>
          <a:prstGeom prst="rect">
            <a:avLst/>
          </a:prstGeom>
          <a:noFill/>
        </p:spPr>
        <p:txBody>
          <a:bodyPr wrap="square" rtlCol="0">
            <a:spAutoFit/>
          </a:bodyPr>
          <a:lstStyle/>
          <a:p>
            <a:pPr algn="ctr"/>
            <a:r>
              <a:rPr lang="en-US" sz="2400" dirty="0">
                <a:latin typeface="+mj-lt"/>
              </a:rPr>
              <a:t>TITLE HERE</a:t>
            </a:r>
          </a:p>
        </p:txBody>
      </p:sp>
    </p:spTree>
    <p:extLst>
      <p:ext uri="{BB962C8B-B14F-4D97-AF65-F5344CB8AC3E}">
        <p14:creationId xmlns:p14="http://schemas.microsoft.com/office/powerpoint/2010/main" val="33336989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BE7E923F-48D0-4DCB-B09E-57927F983468}"/>
              </a:ext>
            </a:extLst>
          </p:cNvPr>
          <p:cNvSpPr/>
          <p:nvPr/>
        </p:nvSpPr>
        <p:spPr>
          <a:xfrm>
            <a:off x="12548435" y="716839"/>
            <a:ext cx="9611837" cy="5868079"/>
          </a:xfrm>
          <a:custGeom>
            <a:avLst/>
            <a:gdLst>
              <a:gd name="connsiteX0" fmla="*/ 2001488 w 9610725"/>
              <a:gd name="connsiteY0" fmla="*/ 5868543 h 5867400"/>
              <a:gd name="connsiteX1" fmla="*/ 23431 w 9610725"/>
              <a:gd name="connsiteY1" fmla="*/ 3800761 h 5867400"/>
              <a:gd name="connsiteX2" fmla="*/ 7144 w 9610725"/>
              <a:gd name="connsiteY2" fmla="*/ 3798189 h 5867400"/>
              <a:gd name="connsiteX3" fmla="*/ 7144 w 9610725"/>
              <a:gd name="connsiteY3" fmla="*/ 181451 h 5867400"/>
              <a:gd name="connsiteX4" fmla="*/ 181452 w 9610725"/>
              <a:gd name="connsiteY4" fmla="*/ 7144 h 5867400"/>
              <a:gd name="connsiteX5" fmla="*/ 9438038 w 9610725"/>
              <a:gd name="connsiteY5" fmla="*/ 7144 h 5867400"/>
              <a:gd name="connsiteX6" fmla="*/ 9612344 w 9610725"/>
              <a:gd name="connsiteY6" fmla="*/ 181451 h 5867400"/>
              <a:gd name="connsiteX7" fmla="*/ 9612344 w 9610725"/>
              <a:gd name="connsiteY7" fmla="*/ 5606415 h 5867400"/>
              <a:gd name="connsiteX8" fmla="*/ 9438038 w 9610725"/>
              <a:gd name="connsiteY8" fmla="*/ 5780723 h 5867400"/>
              <a:gd name="connsiteX9" fmla="*/ 2424113 w 9610725"/>
              <a:gd name="connsiteY9" fmla="*/ 5780723 h 5867400"/>
              <a:gd name="connsiteX10" fmla="*/ 2424113 w 9610725"/>
              <a:gd name="connsiteY10" fmla="*/ 5742146 h 5867400"/>
              <a:gd name="connsiteX11" fmla="*/ 9438038 w 9610725"/>
              <a:gd name="connsiteY11" fmla="*/ 5742146 h 5867400"/>
              <a:gd name="connsiteX12" fmla="*/ 9573769 w 9610725"/>
              <a:gd name="connsiteY12" fmla="*/ 5606415 h 5867400"/>
              <a:gd name="connsiteX13" fmla="*/ 9573769 w 9610725"/>
              <a:gd name="connsiteY13" fmla="*/ 181451 h 5867400"/>
              <a:gd name="connsiteX14" fmla="*/ 9438038 w 9610725"/>
              <a:gd name="connsiteY14" fmla="*/ 45720 h 5867400"/>
              <a:gd name="connsiteX15" fmla="*/ 181452 w 9610725"/>
              <a:gd name="connsiteY15" fmla="*/ 45720 h 5867400"/>
              <a:gd name="connsiteX16" fmla="*/ 45720 w 9610725"/>
              <a:gd name="connsiteY16" fmla="*/ 181451 h 5867400"/>
              <a:gd name="connsiteX17" fmla="*/ 45720 w 9610725"/>
              <a:gd name="connsiteY17" fmla="*/ 3765233 h 5867400"/>
              <a:gd name="connsiteX18" fmla="*/ 2039779 w 9610725"/>
              <a:gd name="connsiteY18" fmla="*/ 5864067 h 5867400"/>
              <a:gd name="connsiteX19" fmla="*/ 2001488 w 9610725"/>
              <a:gd name="connsiteY19" fmla="*/ 5868543 h 586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610725" h="5867400">
                <a:moveTo>
                  <a:pt x="2001488" y="5868543"/>
                </a:moveTo>
                <a:cubicBezTo>
                  <a:pt x="1880426" y="4818412"/>
                  <a:pt x="1067086" y="3968115"/>
                  <a:pt x="23431" y="3800761"/>
                </a:cubicBezTo>
                <a:lnTo>
                  <a:pt x="7144" y="3798189"/>
                </a:lnTo>
                <a:lnTo>
                  <a:pt x="7144" y="181451"/>
                </a:lnTo>
                <a:cubicBezTo>
                  <a:pt x="7144" y="85344"/>
                  <a:pt x="85344" y="7144"/>
                  <a:pt x="181452" y="7144"/>
                </a:cubicBezTo>
                <a:lnTo>
                  <a:pt x="9438038" y="7144"/>
                </a:lnTo>
                <a:cubicBezTo>
                  <a:pt x="9534144" y="7144"/>
                  <a:pt x="9612344" y="85344"/>
                  <a:pt x="9612344" y="181451"/>
                </a:cubicBezTo>
                <a:lnTo>
                  <a:pt x="9612344" y="5606415"/>
                </a:lnTo>
                <a:cubicBezTo>
                  <a:pt x="9612344" y="5702523"/>
                  <a:pt x="9534144" y="5780723"/>
                  <a:pt x="9438038" y="5780723"/>
                </a:cubicBezTo>
                <a:lnTo>
                  <a:pt x="2424113" y="5780723"/>
                </a:lnTo>
                <a:lnTo>
                  <a:pt x="2424113" y="5742146"/>
                </a:lnTo>
                <a:lnTo>
                  <a:pt x="9438038" y="5742146"/>
                </a:lnTo>
                <a:cubicBezTo>
                  <a:pt x="9512903" y="5742146"/>
                  <a:pt x="9573769" y="5681282"/>
                  <a:pt x="9573769" y="5606415"/>
                </a:cubicBezTo>
                <a:lnTo>
                  <a:pt x="9573769" y="181451"/>
                </a:lnTo>
                <a:cubicBezTo>
                  <a:pt x="9573769" y="106585"/>
                  <a:pt x="9512903" y="45720"/>
                  <a:pt x="9438038" y="45720"/>
                </a:cubicBezTo>
                <a:lnTo>
                  <a:pt x="181452" y="45720"/>
                </a:lnTo>
                <a:cubicBezTo>
                  <a:pt x="106584" y="45720"/>
                  <a:pt x="45720" y="106585"/>
                  <a:pt x="45720" y="181451"/>
                </a:cubicBezTo>
                <a:lnTo>
                  <a:pt x="45720" y="3765233"/>
                </a:lnTo>
                <a:cubicBezTo>
                  <a:pt x="1098613" y="3941540"/>
                  <a:pt x="1917478" y="4802315"/>
                  <a:pt x="2039779" y="5864067"/>
                </a:cubicBezTo>
                <a:lnTo>
                  <a:pt x="2001488" y="5868543"/>
                </a:lnTo>
                <a:close/>
              </a:path>
            </a:pathLst>
          </a:custGeom>
          <a:solidFill>
            <a:srgbClr val="FF8301"/>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0DC8D8CA-C883-4BF7-B200-A3E6DEF1272C}"/>
              </a:ext>
            </a:extLst>
          </p:cNvPr>
          <p:cNvSpPr/>
          <p:nvPr/>
        </p:nvSpPr>
        <p:spPr>
          <a:xfrm>
            <a:off x="14361632" y="6506899"/>
            <a:ext cx="390570" cy="352466"/>
          </a:xfrm>
          <a:custGeom>
            <a:avLst/>
            <a:gdLst>
              <a:gd name="connsiteX0" fmla="*/ 7144 w 390525"/>
              <a:gd name="connsiteY0" fmla="*/ 35338 h 352425"/>
              <a:gd name="connsiteX1" fmla="*/ 223553 w 390525"/>
              <a:gd name="connsiteY1" fmla="*/ 353663 h 352425"/>
              <a:gd name="connsiteX2" fmla="*/ 391097 w 390525"/>
              <a:gd name="connsiteY2" fmla="*/ 7144 h 352425"/>
            </a:gdLst>
            <a:ahLst/>
            <a:cxnLst>
              <a:cxn ang="0">
                <a:pos x="connsiteX0" y="connsiteY0"/>
              </a:cxn>
              <a:cxn ang="0">
                <a:pos x="connsiteX1" y="connsiteY1"/>
              </a:cxn>
              <a:cxn ang="0">
                <a:pos x="connsiteX2" y="connsiteY2"/>
              </a:cxn>
            </a:cxnLst>
            <a:rect l="l" t="t" r="r" b="b"/>
            <a:pathLst>
              <a:path w="390525" h="352425">
                <a:moveTo>
                  <a:pt x="7144" y="35338"/>
                </a:moveTo>
                <a:lnTo>
                  <a:pt x="223553" y="353663"/>
                </a:lnTo>
                <a:lnTo>
                  <a:pt x="391097" y="7144"/>
                </a:lnTo>
                <a:close/>
              </a:path>
            </a:pathLst>
          </a:custGeom>
          <a:solidFill>
            <a:srgbClr val="FF8301"/>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74AFC46D-E3A1-4D66-9CDC-F017FEC4EA25}"/>
              </a:ext>
            </a:extLst>
          </p:cNvPr>
          <p:cNvSpPr/>
          <p:nvPr/>
        </p:nvSpPr>
        <p:spPr>
          <a:xfrm>
            <a:off x="2217376" y="716839"/>
            <a:ext cx="9707098" cy="5782344"/>
          </a:xfrm>
          <a:custGeom>
            <a:avLst/>
            <a:gdLst>
              <a:gd name="connsiteX0" fmla="*/ 7629811 w 9705975"/>
              <a:gd name="connsiteY0" fmla="*/ 5780818 h 5781675"/>
              <a:gd name="connsiteX1" fmla="*/ 181451 w 9705975"/>
              <a:gd name="connsiteY1" fmla="*/ 5780818 h 5781675"/>
              <a:gd name="connsiteX2" fmla="*/ 7144 w 9705975"/>
              <a:gd name="connsiteY2" fmla="*/ 5606510 h 5781675"/>
              <a:gd name="connsiteX3" fmla="*/ 7144 w 9705975"/>
              <a:gd name="connsiteY3" fmla="*/ 181451 h 5781675"/>
              <a:gd name="connsiteX4" fmla="*/ 181451 w 9705975"/>
              <a:gd name="connsiteY4" fmla="*/ 7144 h 5781675"/>
              <a:gd name="connsiteX5" fmla="*/ 9438037 w 9705975"/>
              <a:gd name="connsiteY5" fmla="*/ 7144 h 5781675"/>
              <a:gd name="connsiteX6" fmla="*/ 9612344 w 9705975"/>
              <a:gd name="connsiteY6" fmla="*/ 181451 h 5781675"/>
              <a:gd name="connsiteX7" fmla="*/ 9612344 w 9705975"/>
              <a:gd name="connsiteY7" fmla="*/ 3363754 h 5781675"/>
              <a:gd name="connsiteX8" fmla="*/ 9573768 w 9705975"/>
              <a:gd name="connsiteY8" fmla="*/ 3363754 h 5781675"/>
              <a:gd name="connsiteX9" fmla="*/ 9573768 w 9705975"/>
              <a:gd name="connsiteY9" fmla="*/ 181451 h 5781675"/>
              <a:gd name="connsiteX10" fmla="*/ 9438037 w 9705975"/>
              <a:gd name="connsiteY10" fmla="*/ 45720 h 5781675"/>
              <a:gd name="connsiteX11" fmla="*/ 181451 w 9705975"/>
              <a:gd name="connsiteY11" fmla="*/ 45720 h 5781675"/>
              <a:gd name="connsiteX12" fmla="*/ 45720 w 9705975"/>
              <a:gd name="connsiteY12" fmla="*/ 181451 h 5781675"/>
              <a:gd name="connsiteX13" fmla="*/ 45720 w 9705975"/>
              <a:gd name="connsiteY13" fmla="*/ 5606415 h 5781675"/>
              <a:gd name="connsiteX14" fmla="*/ 181451 w 9705975"/>
              <a:gd name="connsiteY14" fmla="*/ 5742146 h 5781675"/>
              <a:gd name="connsiteX15" fmla="*/ 7596950 w 9705975"/>
              <a:gd name="connsiteY15" fmla="*/ 5742146 h 5781675"/>
              <a:gd name="connsiteX16" fmla="*/ 9695783 w 9705975"/>
              <a:gd name="connsiteY16" fmla="*/ 3748088 h 5781675"/>
              <a:gd name="connsiteX17" fmla="*/ 9700165 w 9705975"/>
              <a:gd name="connsiteY17" fmla="*/ 3786473 h 5781675"/>
              <a:gd name="connsiteX18" fmla="*/ 7632383 w 9705975"/>
              <a:gd name="connsiteY18" fmla="*/ 5764626 h 5781675"/>
              <a:gd name="connsiteX19" fmla="*/ 7629811 w 9705975"/>
              <a:gd name="connsiteY19" fmla="*/ 5780818 h 578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05975" h="5781675">
                <a:moveTo>
                  <a:pt x="7629811" y="5780818"/>
                </a:moveTo>
                <a:lnTo>
                  <a:pt x="181451" y="5780818"/>
                </a:lnTo>
                <a:cubicBezTo>
                  <a:pt x="85344" y="5780818"/>
                  <a:pt x="7144" y="5702618"/>
                  <a:pt x="7144" y="5606510"/>
                </a:cubicBezTo>
                <a:lnTo>
                  <a:pt x="7144" y="181451"/>
                </a:lnTo>
                <a:cubicBezTo>
                  <a:pt x="7144" y="85344"/>
                  <a:pt x="85344" y="7144"/>
                  <a:pt x="181451" y="7144"/>
                </a:cubicBezTo>
                <a:lnTo>
                  <a:pt x="9438037" y="7144"/>
                </a:lnTo>
                <a:cubicBezTo>
                  <a:pt x="9534144" y="7144"/>
                  <a:pt x="9612344" y="85344"/>
                  <a:pt x="9612344" y="181451"/>
                </a:cubicBezTo>
                <a:lnTo>
                  <a:pt x="9612344" y="3363754"/>
                </a:lnTo>
                <a:lnTo>
                  <a:pt x="9573768" y="3363754"/>
                </a:lnTo>
                <a:lnTo>
                  <a:pt x="9573768" y="181451"/>
                </a:lnTo>
                <a:cubicBezTo>
                  <a:pt x="9573768" y="106585"/>
                  <a:pt x="9512903" y="45720"/>
                  <a:pt x="9438037" y="45720"/>
                </a:cubicBezTo>
                <a:lnTo>
                  <a:pt x="181451" y="45720"/>
                </a:lnTo>
                <a:cubicBezTo>
                  <a:pt x="106585" y="45720"/>
                  <a:pt x="45720" y="106585"/>
                  <a:pt x="45720" y="181451"/>
                </a:cubicBezTo>
                <a:lnTo>
                  <a:pt x="45720" y="5606415"/>
                </a:lnTo>
                <a:cubicBezTo>
                  <a:pt x="45720" y="5681282"/>
                  <a:pt x="106585" y="5742146"/>
                  <a:pt x="181451" y="5742146"/>
                </a:cubicBezTo>
                <a:lnTo>
                  <a:pt x="7596950" y="5742146"/>
                </a:lnTo>
                <a:cubicBezTo>
                  <a:pt x="7773258" y="4689253"/>
                  <a:pt x="8634032" y="3870389"/>
                  <a:pt x="9695783" y="3748088"/>
                </a:cubicBezTo>
                <a:lnTo>
                  <a:pt x="9700165" y="3786473"/>
                </a:lnTo>
                <a:cubicBezTo>
                  <a:pt x="8650034" y="3907536"/>
                  <a:pt x="7799737" y="4720971"/>
                  <a:pt x="7632383" y="5764626"/>
                </a:cubicBezTo>
                <a:lnTo>
                  <a:pt x="7629811" y="5780818"/>
                </a:lnTo>
                <a:close/>
              </a:path>
            </a:pathLst>
          </a:custGeom>
          <a:solidFill>
            <a:srgbClr val="F64801"/>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F969CF13-5B41-4170-AD8C-E86C306BAA29}"/>
              </a:ext>
            </a:extLst>
          </p:cNvPr>
          <p:cNvSpPr/>
          <p:nvPr/>
        </p:nvSpPr>
        <p:spPr>
          <a:xfrm>
            <a:off x="11839502" y="4293986"/>
            <a:ext cx="352466" cy="390570"/>
          </a:xfrm>
          <a:custGeom>
            <a:avLst/>
            <a:gdLst>
              <a:gd name="connsiteX0" fmla="*/ 35433 w 352425"/>
              <a:gd name="connsiteY0" fmla="*/ 391096 h 390525"/>
              <a:gd name="connsiteX1" fmla="*/ 353758 w 352425"/>
              <a:gd name="connsiteY1" fmla="*/ 174688 h 390525"/>
              <a:gd name="connsiteX2" fmla="*/ 7144 w 352425"/>
              <a:gd name="connsiteY2" fmla="*/ 7144 h 390525"/>
            </a:gdLst>
            <a:ahLst/>
            <a:cxnLst>
              <a:cxn ang="0">
                <a:pos x="connsiteX0" y="connsiteY0"/>
              </a:cxn>
              <a:cxn ang="0">
                <a:pos x="connsiteX1" y="connsiteY1"/>
              </a:cxn>
              <a:cxn ang="0">
                <a:pos x="connsiteX2" y="connsiteY2"/>
              </a:cxn>
            </a:cxnLst>
            <a:rect l="l" t="t" r="r" b="b"/>
            <a:pathLst>
              <a:path w="352425" h="390525">
                <a:moveTo>
                  <a:pt x="35433" y="391096"/>
                </a:moveTo>
                <a:lnTo>
                  <a:pt x="353758" y="174688"/>
                </a:lnTo>
                <a:lnTo>
                  <a:pt x="7144" y="7144"/>
                </a:lnTo>
                <a:close/>
              </a:path>
            </a:pathLst>
          </a:custGeom>
          <a:solidFill>
            <a:srgbClr val="F6480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116F39FF-F242-4A97-A592-7530F1A69378}"/>
              </a:ext>
            </a:extLst>
          </p:cNvPr>
          <p:cNvSpPr/>
          <p:nvPr/>
        </p:nvSpPr>
        <p:spPr>
          <a:xfrm>
            <a:off x="12460604" y="7215736"/>
            <a:ext cx="9707098" cy="5782344"/>
          </a:xfrm>
          <a:custGeom>
            <a:avLst/>
            <a:gdLst>
              <a:gd name="connsiteX0" fmla="*/ 9525951 w 9705975"/>
              <a:gd name="connsiteY0" fmla="*/ 5780914 h 5781675"/>
              <a:gd name="connsiteX1" fmla="*/ 269367 w 9705975"/>
              <a:gd name="connsiteY1" fmla="*/ 5780914 h 5781675"/>
              <a:gd name="connsiteX2" fmla="*/ 95059 w 9705975"/>
              <a:gd name="connsiteY2" fmla="*/ 5606606 h 5781675"/>
              <a:gd name="connsiteX3" fmla="*/ 95059 w 9705975"/>
              <a:gd name="connsiteY3" fmla="*/ 2424303 h 5781675"/>
              <a:gd name="connsiteX4" fmla="*/ 133636 w 9705975"/>
              <a:gd name="connsiteY4" fmla="*/ 2424303 h 5781675"/>
              <a:gd name="connsiteX5" fmla="*/ 133636 w 9705975"/>
              <a:gd name="connsiteY5" fmla="*/ 5606606 h 5781675"/>
              <a:gd name="connsiteX6" fmla="*/ 269367 w 9705975"/>
              <a:gd name="connsiteY6" fmla="*/ 5742337 h 5781675"/>
              <a:gd name="connsiteX7" fmla="*/ 9525951 w 9705975"/>
              <a:gd name="connsiteY7" fmla="*/ 5742337 h 5781675"/>
              <a:gd name="connsiteX8" fmla="*/ 9661682 w 9705975"/>
              <a:gd name="connsiteY8" fmla="*/ 5606606 h 5781675"/>
              <a:gd name="connsiteX9" fmla="*/ 9661682 w 9705975"/>
              <a:gd name="connsiteY9" fmla="*/ 181547 h 5781675"/>
              <a:gd name="connsiteX10" fmla="*/ 9525951 w 9705975"/>
              <a:gd name="connsiteY10" fmla="*/ 45816 h 5781675"/>
              <a:gd name="connsiteX11" fmla="*/ 2110454 w 9705975"/>
              <a:gd name="connsiteY11" fmla="*/ 45816 h 5781675"/>
              <a:gd name="connsiteX12" fmla="*/ 11620 w 9705975"/>
              <a:gd name="connsiteY12" fmla="*/ 2039874 h 5781675"/>
              <a:gd name="connsiteX13" fmla="*/ 7144 w 9705975"/>
              <a:gd name="connsiteY13" fmla="*/ 2001488 h 5781675"/>
              <a:gd name="connsiteX14" fmla="*/ 2074926 w 9705975"/>
              <a:gd name="connsiteY14" fmla="*/ 23432 h 5781675"/>
              <a:gd name="connsiteX15" fmla="*/ 2077593 w 9705975"/>
              <a:gd name="connsiteY15" fmla="*/ 7144 h 5781675"/>
              <a:gd name="connsiteX16" fmla="*/ 9525858 w 9705975"/>
              <a:gd name="connsiteY16" fmla="*/ 7144 h 5781675"/>
              <a:gd name="connsiteX17" fmla="*/ 9700164 w 9705975"/>
              <a:gd name="connsiteY17" fmla="*/ 181452 h 5781675"/>
              <a:gd name="connsiteX18" fmla="*/ 9700164 w 9705975"/>
              <a:gd name="connsiteY18" fmla="*/ 5606415 h 5781675"/>
              <a:gd name="connsiteX19" fmla="*/ 9525951 w 9705975"/>
              <a:gd name="connsiteY19" fmla="*/ 5780914 h 578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05975" h="5781675">
                <a:moveTo>
                  <a:pt x="9525951" y="5780914"/>
                </a:moveTo>
                <a:lnTo>
                  <a:pt x="269367" y="5780914"/>
                </a:lnTo>
                <a:cubicBezTo>
                  <a:pt x="173259" y="5780914"/>
                  <a:pt x="95059" y="5702714"/>
                  <a:pt x="95059" y="5606606"/>
                </a:cubicBezTo>
                <a:lnTo>
                  <a:pt x="95059" y="2424303"/>
                </a:lnTo>
                <a:lnTo>
                  <a:pt x="133636" y="2424303"/>
                </a:lnTo>
                <a:lnTo>
                  <a:pt x="133636" y="5606606"/>
                </a:lnTo>
                <a:cubicBezTo>
                  <a:pt x="133636" y="5681472"/>
                  <a:pt x="194500" y="5742337"/>
                  <a:pt x="269367" y="5742337"/>
                </a:cubicBezTo>
                <a:lnTo>
                  <a:pt x="9525951" y="5742337"/>
                </a:lnTo>
                <a:cubicBezTo>
                  <a:pt x="9600819" y="5742337"/>
                  <a:pt x="9661682" y="5681472"/>
                  <a:pt x="9661682" y="5606606"/>
                </a:cubicBezTo>
                <a:lnTo>
                  <a:pt x="9661682" y="181547"/>
                </a:lnTo>
                <a:cubicBezTo>
                  <a:pt x="9661682" y="106680"/>
                  <a:pt x="9600819" y="45816"/>
                  <a:pt x="9525951" y="45816"/>
                </a:cubicBezTo>
                <a:lnTo>
                  <a:pt x="2110454" y="45816"/>
                </a:lnTo>
                <a:cubicBezTo>
                  <a:pt x="1934146" y="1098709"/>
                  <a:pt x="1073372" y="1917573"/>
                  <a:pt x="11620" y="2039874"/>
                </a:cubicBezTo>
                <a:lnTo>
                  <a:pt x="7144" y="2001488"/>
                </a:lnTo>
                <a:cubicBezTo>
                  <a:pt x="1057275" y="1880426"/>
                  <a:pt x="1907572" y="1067086"/>
                  <a:pt x="2074926" y="23432"/>
                </a:cubicBezTo>
                <a:lnTo>
                  <a:pt x="2077593" y="7144"/>
                </a:lnTo>
                <a:lnTo>
                  <a:pt x="9525858" y="7144"/>
                </a:lnTo>
                <a:cubicBezTo>
                  <a:pt x="9621964" y="7144"/>
                  <a:pt x="9700164" y="85344"/>
                  <a:pt x="9700164" y="181452"/>
                </a:cubicBezTo>
                <a:lnTo>
                  <a:pt x="9700164" y="5606415"/>
                </a:lnTo>
                <a:cubicBezTo>
                  <a:pt x="9700259" y="5702714"/>
                  <a:pt x="9622155" y="5780914"/>
                  <a:pt x="9525951" y="5780914"/>
                </a:cubicBezTo>
                <a:close/>
              </a:path>
            </a:pathLst>
          </a:custGeom>
          <a:solidFill>
            <a:srgbClr val="FED0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498D2E4-B483-4585-A3EF-15C694D1B240}"/>
              </a:ext>
            </a:extLst>
          </p:cNvPr>
          <p:cNvSpPr/>
          <p:nvPr/>
        </p:nvSpPr>
        <p:spPr>
          <a:xfrm>
            <a:off x="12186157" y="9028935"/>
            <a:ext cx="352466" cy="390570"/>
          </a:xfrm>
          <a:custGeom>
            <a:avLst/>
            <a:gdLst>
              <a:gd name="connsiteX0" fmla="*/ 325470 w 352425"/>
              <a:gd name="connsiteY0" fmla="*/ 7144 h 390525"/>
              <a:gd name="connsiteX1" fmla="*/ 7144 w 352425"/>
              <a:gd name="connsiteY1" fmla="*/ 223647 h 390525"/>
              <a:gd name="connsiteX2" fmla="*/ 353663 w 352425"/>
              <a:gd name="connsiteY2" fmla="*/ 391096 h 390525"/>
            </a:gdLst>
            <a:ahLst/>
            <a:cxnLst>
              <a:cxn ang="0">
                <a:pos x="connsiteX0" y="connsiteY0"/>
              </a:cxn>
              <a:cxn ang="0">
                <a:pos x="connsiteX1" y="connsiteY1"/>
              </a:cxn>
              <a:cxn ang="0">
                <a:pos x="connsiteX2" y="connsiteY2"/>
              </a:cxn>
            </a:cxnLst>
            <a:rect l="l" t="t" r="r" b="b"/>
            <a:pathLst>
              <a:path w="352425" h="390525">
                <a:moveTo>
                  <a:pt x="325470" y="7144"/>
                </a:moveTo>
                <a:lnTo>
                  <a:pt x="7144" y="223647"/>
                </a:lnTo>
                <a:lnTo>
                  <a:pt x="353663" y="391096"/>
                </a:lnTo>
                <a:close/>
              </a:path>
            </a:pathLst>
          </a:custGeom>
          <a:solidFill>
            <a:srgbClr val="FED000"/>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7BF4AC4-C0CD-4CD5-937A-739CD2643239}"/>
              </a:ext>
            </a:extLst>
          </p:cNvPr>
          <p:cNvSpPr/>
          <p:nvPr/>
        </p:nvSpPr>
        <p:spPr>
          <a:xfrm>
            <a:off x="2217376" y="7128097"/>
            <a:ext cx="9611837" cy="5868079"/>
          </a:xfrm>
          <a:custGeom>
            <a:avLst/>
            <a:gdLst>
              <a:gd name="connsiteX0" fmla="*/ 9438132 w 9610725"/>
              <a:gd name="connsiteY0" fmla="*/ 5868543 h 5867400"/>
              <a:gd name="connsiteX1" fmla="*/ 181451 w 9610725"/>
              <a:gd name="connsiteY1" fmla="*/ 5868543 h 5867400"/>
              <a:gd name="connsiteX2" fmla="*/ 7144 w 9610725"/>
              <a:gd name="connsiteY2" fmla="*/ 5694235 h 5867400"/>
              <a:gd name="connsiteX3" fmla="*/ 7144 w 9610725"/>
              <a:gd name="connsiteY3" fmla="*/ 269177 h 5867400"/>
              <a:gd name="connsiteX4" fmla="*/ 181451 w 9610725"/>
              <a:gd name="connsiteY4" fmla="*/ 94869 h 5867400"/>
              <a:gd name="connsiteX5" fmla="*/ 7195376 w 9610725"/>
              <a:gd name="connsiteY5" fmla="*/ 94869 h 5867400"/>
              <a:gd name="connsiteX6" fmla="*/ 7195376 w 9610725"/>
              <a:gd name="connsiteY6" fmla="*/ 133445 h 5867400"/>
              <a:gd name="connsiteX7" fmla="*/ 181451 w 9610725"/>
              <a:gd name="connsiteY7" fmla="*/ 133445 h 5867400"/>
              <a:gd name="connsiteX8" fmla="*/ 45720 w 9610725"/>
              <a:gd name="connsiteY8" fmla="*/ 269177 h 5867400"/>
              <a:gd name="connsiteX9" fmla="*/ 45720 w 9610725"/>
              <a:gd name="connsiteY9" fmla="*/ 5694140 h 5867400"/>
              <a:gd name="connsiteX10" fmla="*/ 181451 w 9610725"/>
              <a:gd name="connsiteY10" fmla="*/ 5829871 h 5867400"/>
              <a:gd name="connsiteX11" fmla="*/ 9438037 w 9610725"/>
              <a:gd name="connsiteY11" fmla="*/ 5829871 h 5867400"/>
              <a:gd name="connsiteX12" fmla="*/ 9573768 w 9610725"/>
              <a:gd name="connsiteY12" fmla="*/ 5694140 h 5867400"/>
              <a:gd name="connsiteX13" fmla="*/ 9573768 w 9610725"/>
              <a:gd name="connsiteY13" fmla="*/ 2110359 h 5867400"/>
              <a:gd name="connsiteX14" fmla="*/ 7579710 w 9610725"/>
              <a:gd name="connsiteY14" fmla="*/ 11525 h 5867400"/>
              <a:gd name="connsiteX15" fmla="*/ 7618095 w 9610725"/>
              <a:gd name="connsiteY15" fmla="*/ 7144 h 5867400"/>
              <a:gd name="connsiteX16" fmla="*/ 9596247 w 9610725"/>
              <a:gd name="connsiteY16" fmla="*/ 2074830 h 5867400"/>
              <a:gd name="connsiteX17" fmla="*/ 9612535 w 9610725"/>
              <a:gd name="connsiteY17" fmla="*/ 2077498 h 5867400"/>
              <a:gd name="connsiteX18" fmla="*/ 9612535 w 9610725"/>
              <a:gd name="connsiteY18" fmla="*/ 5694140 h 5867400"/>
              <a:gd name="connsiteX19" fmla="*/ 9438132 w 9610725"/>
              <a:gd name="connsiteY19" fmla="*/ 5868543 h 586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610725" h="5867400">
                <a:moveTo>
                  <a:pt x="9438132" y="5868543"/>
                </a:moveTo>
                <a:lnTo>
                  <a:pt x="181451" y="5868543"/>
                </a:lnTo>
                <a:cubicBezTo>
                  <a:pt x="85344" y="5868543"/>
                  <a:pt x="7144" y="5790343"/>
                  <a:pt x="7144" y="5694235"/>
                </a:cubicBezTo>
                <a:lnTo>
                  <a:pt x="7144" y="269177"/>
                </a:lnTo>
                <a:cubicBezTo>
                  <a:pt x="7144" y="173069"/>
                  <a:pt x="85344" y="94869"/>
                  <a:pt x="181451" y="94869"/>
                </a:cubicBezTo>
                <a:lnTo>
                  <a:pt x="7195376" y="94869"/>
                </a:lnTo>
                <a:lnTo>
                  <a:pt x="7195376" y="133445"/>
                </a:lnTo>
                <a:lnTo>
                  <a:pt x="181451" y="133445"/>
                </a:lnTo>
                <a:cubicBezTo>
                  <a:pt x="106585" y="133445"/>
                  <a:pt x="45720" y="194310"/>
                  <a:pt x="45720" y="269177"/>
                </a:cubicBezTo>
                <a:lnTo>
                  <a:pt x="45720" y="5694140"/>
                </a:lnTo>
                <a:cubicBezTo>
                  <a:pt x="45720" y="5769006"/>
                  <a:pt x="106585" y="5829871"/>
                  <a:pt x="181451" y="5829871"/>
                </a:cubicBezTo>
                <a:lnTo>
                  <a:pt x="9438037" y="5829871"/>
                </a:lnTo>
                <a:cubicBezTo>
                  <a:pt x="9512903" y="5829871"/>
                  <a:pt x="9573768" y="5769006"/>
                  <a:pt x="9573768" y="5694140"/>
                </a:cubicBezTo>
                <a:lnTo>
                  <a:pt x="9573768" y="2110359"/>
                </a:lnTo>
                <a:cubicBezTo>
                  <a:pt x="8520875" y="1934147"/>
                  <a:pt x="7702010" y="1073372"/>
                  <a:pt x="7579710" y="11525"/>
                </a:cubicBezTo>
                <a:lnTo>
                  <a:pt x="7618095" y="7144"/>
                </a:lnTo>
                <a:cubicBezTo>
                  <a:pt x="7739158" y="1057275"/>
                  <a:pt x="8552498" y="1907571"/>
                  <a:pt x="9596247" y="2074830"/>
                </a:cubicBezTo>
                <a:lnTo>
                  <a:pt x="9612535" y="2077498"/>
                </a:lnTo>
                <a:lnTo>
                  <a:pt x="9612535" y="5694140"/>
                </a:lnTo>
                <a:cubicBezTo>
                  <a:pt x="9612439" y="5790343"/>
                  <a:pt x="9534239" y="5868543"/>
                  <a:pt x="9438132" y="5868543"/>
                </a:cubicBezTo>
                <a:close/>
              </a:path>
            </a:pathLst>
          </a:custGeom>
          <a:solidFill>
            <a:srgbClr val="36E4F1"/>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1443695-7315-4DB3-9C6C-847B1C09A1D9}"/>
              </a:ext>
            </a:extLst>
          </p:cNvPr>
          <p:cNvSpPr/>
          <p:nvPr/>
        </p:nvSpPr>
        <p:spPr>
          <a:xfrm>
            <a:off x="9626683" y="6853459"/>
            <a:ext cx="390570" cy="352466"/>
          </a:xfrm>
          <a:custGeom>
            <a:avLst/>
            <a:gdLst>
              <a:gd name="connsiteX0" fmla="*/ 391096 w 390525"/>
              <a:gd name="connsiteY0" fmla="*/ 325469 h 352425"/>
              <a:gd name="connsiteX1" fmla="*/ 174689 w 390525"/>
              <a:gd name="connsiteY1" fmla="*/ 7144 h 352425"/>
              <a:gd name="connsiteX2" fmla="*/ 7144 w 390525"/>
              <a:gd name="connsiteY2" fmla="*/ 353759 h 352425"/>
            </a:gdLst>
            <a:ahLst/>
            <a:cxnLst>
              <a:cxn ang="0">
                <a:pos x="connsiteX0" y="connsiteY0"/>
              </a:cxn>
              <a:cxn ang="0">
                <a:pos x="connsiteX1" y="connsiteY1"/>
              </a:cxn>
              <a:cxn ang="0">
                <a:pos x="connsiteX2" y="connsiteY2"/>
              </a:cxn>
            </a:cxnLst>
            <a:rect l="l" t="t" r="r" b="b"/>
            <a:pathLst>
              <a:path w="390525" h="352425">
                <a:moveTo>
                  <a:pt x="391096" y="325469"/>
                </a:moveTo>
                <a:lnTo>
                  <a:pt x="174689" y="7144"/>
                </a:lnTo>
                <a:lnTo>
                  <a:pt x="7144" y="353759"/>
                </a:lnTo>
                <a:close/>
              </a:path>
            </a:pathLst>
          </a:custGeom>
          <a:solidFill>
            <a:srgbClr val="36E4F1"/>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5A0FBA4-883F-4166-B68B-92107912BCC8}"/>
              </a:ext>
            </a:extLst>
          </p:cNvPr>
          <p:cNvSpPr/>
          <p:nvPr/>
        </p:nvSpPr>
        <p:spPr>
          <a:xfrm>
            <a:off x="20370984" y="3280028"/>
            <a:ext cx="619197" cy="619197"/>
          </a:xfrm>
          <a:custGeom>
            <a:avLst/>
            <a:gdLst>
              <a:gd name="connsiteX0" fmla="*/ 613886 w 619125"/>
              <a:gd name="connsiteY0" fmla="*/ 310515 h 619125"/>
              <a:gd name="connsiteX1" fmla="*/ 310515 w 619125"/>
              <a:gd name="connsiteY1" fmla="*/ 7144 h 619125"/>
              <a:gd name="connsiteX2" fmla="*/ 7144 w 619125"/>
              <a:gd name="connsiteY2" fmla="*/ 310515 h 619125"/>
              <a:gd name="connsiteX3" fmla="*/ 310515 w 619125"/>
              <a:gd name="connsiteY3" fmla="*/ 613886 h 619125"/>
              <a:gd name="connsiteX4" fmla="*/ 613886 w 619125"/>
              <a:gd name="connsiteY4" fmla="*/ 310515 h 619125"/>
              <a:gd name="connsiteX5" fmla="*/ 35433 w 619125"/>
              <a:gd name="connsiteY5" fmla="*/ 310515 h 619125"/>
              <a:gd name="connsiteX6" fmla="*/ 310515 w 619125"/>
              <a:gd name="connsiteY6" fmla="*/ 35433 h 619125"/>
              <a:gd name="connsiteX7" fmla="*/ 585597 w 619125"/>
              <a:gd name="connsiteY7" fmla="*/ 310515 h 619125"/>
              <a:gd name="connsiteX8" fmla="*/ 310515 w 619125"/>
              <a:gd name="connsiteY8" fmla="*/ 585597 h 619125"/>
              <a:gd name="connsiteX9" fmla="*/ 35433 w 619125"/>
              <a:gd name="connsiteY9" fmla="*/ 310515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125" h="619125">
                <a:moveTo>
                  <a:pt x="613886" y="310515"/>
                </a:moveTo>
                <a:cubicBezTo>
                  <a:pt x="613886" y="143256"/>
                  <a:pt x="477773" y="7144"/>
                  <a:pt x="310515" y="7144"/>
                </a:cubicBezTo>
                <a:cubicBezTo>
                  <a:pt x="143255" y="7144"/>
                  <a:pt x="7144" y="143256"/>
                  <a:pt x="7144" y="310515"/>
                </a:cubicBezTo>
                <a:cubicBezTo>
                  <a:pt x="7144" y="477774"/>
                  <a:pt x="143255" y="613886"/>
                  <a:pt x="310515" y="613886"/>
                </a:cubicBezTo>
                <a:cubicBezTo>
                  <a:pt x="477773" y="613886"/>
                  <a:pt x="613886" y="477869"/>
                  <a:pt x="613886" y="310515"/>
                </a:cubicBezTo>
                <a:close/>
                <a:moveTo>
                  <a:pt x="35433" y="310515"/>
                </a:moveTo>
                <a:cubicBezTo>
                  <a:pt x="35433" y="158877"/>
                  <a:pt x="158781" y="35433"/>
                  <a:pt x="310515" y="35433"/>
                </a:cubicBezTo>
                <a:cubicBezTo>
                  <a:pt x="462247" y="35433"/>
                  <a:pt x="585597" y="158877"/>
                  <a:pt x="585597" y="310515"/>
                </a:cubicBezTo>
                <a:cubicBezTo>
                  <a:pt x="585597" y="462248"/>
                  <a:pt x="462247" y="585597"/>
                  <a:pt x="310515" y="585597"/>
                </a:cubicBezTo>
                <a:cubicBezTo>
                  <a:pt x="158781" y="585597"/>
                  <a:pt x="35433" y="462248"/>
                  <a:pt x="35433" y="310515"/>
                </a:cubicBezTo>
                <a:close/>
              </a:path>
            </a:pathLst>
          </a:custGeom>
          <a:solidFill>
            <a:srgbClr val="FF8301"/>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2B6D3E4-2538-4CF6-998D-27FABFFEF18A}"/>
              </a:ext>
            </a:extLst>
          </p:cNvPr>
          <p:cNvSpPr/>
          <p:nvPr/>
        </p:nvSpPr>
        <p:spPr>
          <a:xfrm>
            <a:off x="20660196" y="3569335"/>
            <a:ext cx="485831" cy="533462"/>
          </a:xfrm>
          <a:custGeom>
            <a:avLst/>
            <a:gdLst>
              <a:gd name="connsiteX0" fmla="*/ 485680 w 485775"/>
              <a:gd name="connsiteY0" fmla="*/ 21241 h 533400"/>
              <a:gd name="connsiteX1" fmla="*/ 471488 w 485775"/>
              <a:gd name="connsiteY1" fmla="*/ 7144 h 533400"/>
              <a:gd name="connsiteX2" fmla="*/ 457295 w 485775"/>
              <a:gd name="connsiteY2" fmla="*/ 21241 h 533400"/>
              <a:gd name="connsiteX3" fmla="*/ 55530 w 485775"/>
              <a:gd name="connsiteY3" fmla="*/ 455486 h 533400"/>
              <a:gd name="connsiteX4" fmla="*/ 79915 w 485775"/>
              <a:gd name="connsiteY4" fmla="*/ 429387 h 533400"/>
              <a:gd name="connsiteX5" fmla="*/ 79247 w 485775"/>
              <a:gd name="connsiteY5" fmla="*/ 409385 h 533400"/>
              <a:gd name="connsiteX6" fmla="*/ 59245 w 485775"/>
              <a:gd name="connsiteY6" fmla="*/ 410051 h 533400"/>
              <a:gd name="connsiteX7" fmla="*/ 10954 w 485775"/>
              <a:gd name="connsiteY7" fmla="*/ 461677 h 533400"/>
              <a:gd name="connsiteX8" fmla="*/ 9905 w 485775"/>
              <a:gd name="connsiteY8" fmla="*/ 463391 h 533400"/>
              <a:gd name="connsiteX9" fmla="*/ 8191 w 485775"/>
              <a:gd name="connsiteY9" fmla="*/ 466058 h 533400"/>
              <a:gd name="connsiteX10" fmla="*/ 7619 w 485775"/>
              <a:gd name="connsiteY10" fmla="*/ 469106 h 533400"/>
              <a:gd name="connsiteX11" fmla="*/ 7144 w 485775"/>
              <a:gd name="connsiteY11" fmla="*/ 471297 h 533400"/>
              <a:gd name="connsiteX12" fmla="*/ 7144 w 485775"/>
              <a:gd name="connsiteY12" fmla="*/ 471488 h 533400"/>
              <a:gd name="connsiteX13" fmla="*/ 7144 w 485775"/>
              <a:gd name="connsiteY13" fmla="*/ 471773 h 533400"/>
              <a:gd name="connsiteX14" fmla="*/ 7810 w 485775"/>
              <a:gd name="connsiteY14" fmla="*/ 474631 h 533400"/>
              <a:gd name="connsiteX15" fmla="*/ 8382 w 485775"/>
              <a:gd name="connsiteY15" fmla="*/ 477012 h 533400"/>
              <a:gd name="connsiteX16" fmla="*/ 9716 w 485775"/>
              <a:gd name="connsiteY16" fmla="*/ 479012 h 533400"/>
              <a:gd name="connsiteX17" fmla="*/ 11525 w 485775"/>
              <a:gd name="connsiteY17" fmla="*/ 481489 h 533400"/>
              <a:gd name="connsiteX18" fmla="*/ 11620 w 485775"/>
              <a:gd name="connsiteY18" fmla="*/ 481679 h 533400"/>
              <a:gd name="connsiteX19" fmla="*/ 63246 w 485775"/>
              <a:gd name="connsiteY19" fmla="*/ 529971 h 533400"/>
              <a:gd name="connsiteX20" fmla="*/ 72961 w 485775"/>
              <a:gd name="connsiteY20" fmla="*/ 533781 h 533400"/>
              <a:gd name="connsiteX21" fmla="*/ 83248 w 485775"/>
              <a:gd name="connsiteY21" fmla="*/ 529304 h 533400"/>
              <a:gd name="connsiteX22" fmla="*/ 82581 w 485775"/>
              <a:gd name="connsiteY22" fmla="*/ 509302 h 533400"/>
              <a:gd name="connsiteX23" fmla="*/ 55244 w 485775"/>
              <a:gd name="connsiteY23" fmla="*/ 483775 h 533400"/>
              <a:gd name="connsiteX24" fmla="*/ 485680 w 485775"/>
              <a:gd name="connsiteY24" fmla="*/ 2124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5775" h="533400">
                <a:moveTo>
                  <a:pt x="485680" y="21241"/>
                </a:moveTo>
                <a:cubicBezTo>
                  <a:pt x="485680" y="13430"/>
                  <a:pt x="479393" y="7144"/>
                  <a:pt x="471488" y="7144"/>
                </a:cubicBezTo>
                <a:cubicBezTo>
                  <a:pt x="463676" y="7144"/>
                  <a:pt x="457295" y="13430"/>
                  <a:pt x="457295" y="21241"/>
                </a:cubicBezTo>
                <a:cubicBezTo>
                  <a:pt x="457295" y="250127"/>
                  <a:pt x="279940" y="437960"/>
                  <a:pt x="55530" y="455486"/>
                </a:cubicBezTo>
                <a:lnTo>
                  <a:pt x="79915" y="429387"/>
                </a:lnTo>
                <a:cubicBezTo>
                  <a:pt x="85248" y="423672"/>
                  <a:pt x="84962" y="414719"/>
                  <a:pt x="79247" y="409385"/>
                </a:cubicBezTo>
                <a:cubicBezTo>
                  <a:pt x="73533" y="404050"/>
                  <a:pt x="64580" y="404336"/>
                  <a:pt x="59245" y="410051"/>
                </a:cubicBezTo>
                <a:lnTo>
                  <a:pt x="10954" y="461677"/>
                </a:lnTo>
                <a:cubicBezTo>
                  <a:pt x="10477" y="462153"/>
                  <a:pt x="10287" y="462820"/>
                  <a:pt x="9905" y="463391"/>
                </a:cubicBezTo>
                <a:cubicBezTo>
                  <a:pt x="9334" y="464248"/>
                  <a:pt x="8667" y="465106"/>
                  <a:pt x="8191" y="466058"/>
                </a:cubicBezTo>
                <a:cubicBezTo>
                  <a:pt x="7810" y="467011"/>
                  <a:pt x="7715" y="468058"/>
                  <a:pt x="7619" y="469106"/>
                </a:cubicBezTo>
                <a:cubicBezTo>
                  <a:pt x="7524" y="469868"/>
                  <a:pt x="7144" y="470535"/>
                  <a:pt x="7144" y="471297"/>
                </a:cubicBezTo>
                <a:cubicBezTo>
                  <a:pt x="7144" y="471392"/>
                  <a:pt x="7144" y="471392"/>
                  <a:pt x="7144" y="471488"/>
                </a:cubicBezTo>
                <a:cubicBezTo>
                  <a:pt x="7144" y="471583"/>
                  <a:pt x="7144" y="471678"/>
                  <a:pt x="7144" y="471773"/>
                </a:cubicBezTo>
                <a:cubicBezTo>
                  <a:pt x="7144" y="472726"/>
                  <a:pt x="7619" y="473678"/>
                  <a:pt x="7810" y="474631"/>
                </a:cubicBezTo>
                <a:cubicBezTo>
                  <a:pt x="8001" y="475393"/>
                  <a:pt x="8096" y="476250"/>
                  <a:pt x="8382" y="477012"/>
                </a:cubicBezTo>
                <a:cubicBezTo>
                  <a:pt x="8667" y="477774"/>
                  <a:pt x="9239" y="478346"/>
                  <a:pt x="9716" y="479012"/>
                </a:cubicBezTo>
                <a:cubicBezTo>
                  <a:pt x="10287" y="479870"/>
                  <a:pt x="10763" y="480727"/>
                  <a:pt x="11525" y="481489"/>
                </a:cubicBezTo>
                <a:cubicBezTo>
                  <a:pt x="11620" y="481584"/>
                  <a:pt x="11620" y="481679"/>
                  <a:pt x="11620" y="481679"/>
                </a:cubicBezTo>
                <a:lnTo>
                  <a:pt x="63246" y="529971"/>
                </a:lnTo>
                <a:cubicBezTo>
                  <a:pt x="66008" y="532543"/>
                  <a:pt x="69436" y="533781"/>
                  <a:pt x="72961" y="533781"/>
                </a:cubicBezTo>
                <a:cubicBezTo>
                  <a:pt x="76771" y="533781"/>
                  <a:pt x="80486" y="532257"/>
                  <a:pt x="83248" y="529304"/>
                </a:cubicBezTo>
                <a:cubicBezTo>
                  <a:pt x="88582" y="523589"/>
                  <a:pt x="88297" y="514636"/>
                  <a:pt x="82581" y="509302"/>
                </a:cubicBezTo>
                <a:lnTo>
                  <a:pt x="55244" y="483775"/>
                </a:lnTo>
                <a:cubicBezTo>
                  <a:pt x="295466" y="466344"/>
                  <a:pt x="485680" y="265843"/>
                  <a:pt x="485680" y="21241"/>
                </a:cubicBezTo>
                <a:close/>
              </a:path>
            </a:pathLst>
          </a:custGeom>
          <a:solidFill>
            <a:srgbClr val="FF8301"/>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19195E10-FB19-45E5-B52B-A0A9D44530C0}"/>
              </a:ext>
            </a:extLst>
          </p:cNvPr>
          <p:cNvSpPr/>
          <p:nvPr/>
        </p:nvSpPr>
        <p:spPr>
          <a:xfrm>
            <a:off x="20210088" y="3069119"/>
            <a:ext cx="504883" cy="533462"/>
          </a:xfrm>
          <a:custGeom>
            <a:avLst/>
            <a:gdLst>
              <a:gd name="connsiteX0" fmla="*/ 429196 w 504825"/>
              <a:gd name="connsiteY0" fmla="*/ 111252 h 533400"/>
              <a:gd name="connsiteX1" fmla="*/ 429101 w 504825"/>
              <a:gd name="connsiteY1" fmla="*/ 131255 h 533400"/>
              <a:gd name="connsiteX2" fmla="*/ 439198 w 504825"/>
              <a:gd name="connsiteY2" fmla="*/ 135446 h 533400"/>
              <a:gd name="connsiteX3" fmla="*/ 449104 w 504825"/>
              <a:gd name="connsiteY3" fmla="*/ 131350 h 533400"/>
              <a:gd name="connsiteX4" fmla="*/ 499490 w 504825"/>
              <a:gd name="connsiteY4" fmla="*/ 81630 h 533400"/>
              <a:gd name="connsiteX5" fmla="*/ 503682 w 504825"/>
              <a:gd name="connsiteY5" fmla="*/ 71628 h 533400"/>
              <a:gd name="connsiteX6" fmla="*/ 499586 w 504825"/>
              <a:gd name="connsiteY6" fmla="*/ 61627 h 533400"/>
              <a:gd name="connsiteX7" fmla="*/ 449866 w 504825"/>
              <a:gd name="connsiteY7" fmla="*/ 11335 h 533400"/>
              <a:gd name="connsiteX8" fmla="*/ 429863 w 504825"/>
              <a:gd name="connsiteY8" fmla="*/ 11240 h 533400"/>
              <a:gd name="connsiteX9" fmla="*/ 429768 w 504825"/>
              <a:gd name="connsiteY9" fmla="*/ 31242 h 533400"/>
              <a:gd name="connsiteX10" fmla="*/ 456057 w 504825"/>
              <a:gd name="connsiteY10" fmla="*/ 57912 h 533400"/>
              <a:gd name="connsiteX11" fmla="*/ 7144 w 504825"/>
              <a:gd name="connsiteY11" fmla="*/ 521399 h 533400"/>
              <a:gd name="connsiteX12" fmla="*/ 21336 w 504825"/>
              <a:gd name="connsiteY12" fmla="*/ 535591 h 533400"/>
              <a:gd name="connsiteX13" fmla="*/ 35528 w 504825"/>
              <a:gd name="connsiteY13" fmla="*/ 521399 h 533400"/>
              <a:gd name="connsiteX14" fmla="*/ 454533 w 504825"/>
              <a:gd name="connsiteY14" fmla="*/ 86297 h 533400"/>
              <a:gd name="connsiteX15" fmla="*/ 429196 w 504825"/>
              <a:gd name="connsiteY15" fmla="*/ 11125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4825" h="533400">
                <a:moveTo>
                  <a:pt x="429196" y="111252"/>
                </a:moveTo>
                <a:cubicBezTo>
                  <a:pt x="423672" y="116777"/>
                  <a:pt x="423576" y="125730"/>
                  <a:pt x="429101" y="131255"/>
                </a:cubicBezTo>
                <a:cubicBezTo>
                  <a:pt x="431863" y="134017"/>
                  <a:pt x="435483" y="135446"/>
                  <a:pt x="439198" y="135446"/>
                </a:cubicBezTo>
                <a:cubicBezTo>
                  <a:pt x="442817" y="135446"/>
                  <a:pt x="446341" y="134112"/>
                  <a:pt x="449104" y="131350"/>
                </a:cubicBezTo>
                <a:lnTo>
                  <a:pt x="499490" y="81630"/>
                </a:lnTo>
                <a:cubicBezTo>
                  <a:pt x="502158" y="78963"/>
                  <a:pt x="503682" y="75438"/>
                  <a:pt x="503682" y="71628"/>
                </a:cubicBezTo>
                <a:cubicBezTo>
                  <a:pt x="503682" y="67914"/>
                  <a:pt x="502253" y="64294"/>
                  <a:pt x="499586" y="61627"/>
                </a:cubicBezTo>
                <a:lnTo>
                  <a:pt x="449866" y="11335"/>
                </a:lnTo>
                <a:cubicBezTo>
                  <a:pt x="444436" y="5811"/>
                  <a:pt x="435483" y="5715"/>
                  <a:pt x="429863" y="11240"/>
                </a:cubicBezTo>
                <a:cubicBezTo>
                  <a:pt x="424338" y="16764"/>
                  <a:pt x="424243" y="25718"/>
                  <a:pt x="429768" y="31242"/>
                </a:cubicBezTo>
                <a:lnTo>
                  <a:pt x="456057" y="57912"/>
                </a:lnTo>
                <a:cubicBezTo>
                  <a:pt x="207169" y="66104"/>
                  <a:pt x="7144" y="270606"/>
                  <a:pt x="7144" y="521399"/>
                </a:cubicBezTo>
                <a:cubicBezTo>
                  <a:pt x="7144" y="529209"/>
                  <a:pt x="13429" y="535591"/>
                  <a:pt x="21336" y="535591"/>
                </a:cubicBezTo>
                <a:cubicBezTo>
                  <a:pt x="29146" y="535591"/>
                  <a:pt x="35528" y="529305"/>
                  <a:pt x="35528" y="521399"/>
                </a:cubicBezTo>
                <a:cubicBezTo>
                  <a:pt x="35528" y="286703"/>
                  <a:pt x="222027" y="95250"/>
                  <a:pt x="454533" y="86297"/>
                </a:cubicBezTo>
                <a:lnTo>
                  <a:pt x="429196" y="111252"/>
                </a:lnTo>
                <a:close/>
              </a:path>
            </a:pathLst>
          </a:custGeom>
          <a:solidFill>
            <a:srgbClr val="FF830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2238880F-0406-432F-B0C7-DD019CDEEF6D}"/>
              </a:ext>
            </a:extLst>
          </p:cNvPr>
          <p:cNvSpPr/>
          <p:nvPr/>
        </p:nvSpPr>
        <p:spPr>
          <a:xfrm>
            <a:off x="20660101" y="3388911"/>
            <a:ext cx="266731" cy="219100"/>
          </a:xfrm>
          <a:custGeom>
            <a:avLst/>
            <a:gdLst>
              <a:gd name="connsiteX0" fmla="*/ 248698 w 266700"/>
              <a:gd name="connsiteY0" fmla="*/ 215837 h 219075"/>
              <a:gd name="connsiteX1" fmla="*/ 262890 w 266700"/>
              <a:gd name="connsiteY1" fmla="*/ 201644 h 219075"/>
              <a:gd name="connsiteX2" fmla="*/ 248698 w 266700"/>
              <a:gd name="connsiteY2" fmla="*/ 187547 h 219075"/>
              <a:gd name="connsiteX3" fmla="*/ 35528 w 266700"/>
              <a:gd name="connsiteY3" fmla="*/ 187547 h 219075"/>
              <a:gd name="connsiteX4" fmla="*/ 35528 w 266700"/>
              <a:gd name="connsiteY4" fmla="*/ 21241 h 219075"/>
              <a:gd name="connsiteX5" fmla="*/ 21336 w 266700"/>
              <a:gd name="connsiteY5" fmla="*/ 7144 h 219075"/>
              <a:gd name="connsiteX6" fmla="*/ 7144 w 266700"/>
              <a:gd name="connsiteY6" fmla="*/ 21241 h 219075"/>
              <a:gd name="connsiteX7" fmla="*/ 7144 w 266700"/>
              <a:gd name="connsiteY7" fmla="*/ 201739 h 219075"/>
              <a:gd name="connsiteX8" fmla="*/ 21336 w 266700"/>
              <a:gd name="connsiteY8" fmla="*/ 215932 h 219075"/>
              <a:gd name="connsiteX9" fmla="*/ 248698 w 266700"/>
              <a:gd name="connsiteY9" fmla="*/ 215932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6700" h="219075">
                <a:moveTo>
                  <a:pt x="248698" y="215837"/>
                </a:moveTo>
                <a:cubicBezTo>
                  <a:pt x="256508" y="215837"/>
                  <a:pt x="262890" y="209550"/>
                  <a:pt x="262890" y="201644"/>
                </a:cubicBezTo>
                <a:cubicBezTo>
                  <a:pt x="262890" y="193834"/>
                  <a:pt x="256603" y="187547"/>
                  <a:pt x="248698" y="187547"/>
                </a:cubicBezTo>
                <a:lnTo>
                  <a:pt x="35528" y="187547"/>
                </a:lnTo>
                <a:lnTo>
                  <a:pt x="35528" y="21241"/>
                </a:lnTo>
                <a:cubicBezTo>
                  <a:pt x="35528" y="13430"/>
                  <a:pt x="29241" y="7144"/>
                  <a:pt x="21336" y="7144"/>
                </a:cubicBezTo>
                <a:cubicBezTo>
                  <a:pt x="13525" y="7144"/>
                  <a:pt x="7144" y="13430"/>
                  <a:pt x="7144" y="21241"/>
                </a:cubicBezTo>
                <a:lnTo>
                  <a:pt x="7144" y="201739"/>
                </a:lnTo>
                <a:cubicBezTo>
                  <a:pt x="7144" y="209550"/>
                  <a:pt x="13431" y="215932"/>
                  <a:pt x="21336" y="215932"/>
                </a:cubicBezTo>
                <a:lnTo>
                  <a:pt x="248698" y="215932"/>
                </a:lnTo>
                <a:close/>
              </a:path>
            </a:pathLst>
          </a:custGeom>
          <a:solidFill>
            <a:srgbClr val="FF830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100067BF-4FF3-4DE0-A870-F8D4A7DB897C}"/>
              </a:ext>
            </a:extLst>
          </p:cNvPr>
          <p:cNvSpPr/>
          <p:nvPr/>
        </p:nvSpPr>
        <p:spPr>
          <a:xfrm>
            <a:off x="3251820" y="9764449"/>
            <a:ext cx="838297" cy="828771"/>
          </a:xfrm>
          <a:custGeom>
            <a:avLst/>
            <a:gdLst>
              <a:gd name="connsiteX0" fmla="*/ 807240 w 838200"/>
              <a:gd name="connsiteY0" fmla="*/ 402237 h 828675"/>
              <a:gd name="connsiteX1" fmla="*/ 767520 w 838200"/>
              <a:gd name="connsiteY1" fmla="*/ 93246 h 828675"/>
              <a:gd name="connsiteX2" fmla="*/ 464435 w 838200"/>
              <a:gd name="connsiteY2" fmla="*/ 17617 h 828675"/>
              <a:gd name="connsiteX3" fmla="*/ 459577 w 838200"/>
              <a:gd name="connsiteY3" fmla="*/ 20475 h 828675"/>
              <a:gd name="connsiteX4" fmla="*/ 424335 w 838200"/>
              <a:gd name="connsiteY4" fmla="*/ 54955 h 828675"/>
              <a:gd name="connsiteX5" fmla="*/ 96103 w 838200"/>
              <a:gd name="connsiteY5" fmla="*/ 93246 h 828675"/>
              <a:gd name="connsiteX6" fmla="*/ 53336 w 838200"/>
              <a:gd name="connsiteY6" fmla="*/ 396427 h 828675"/>
              <a:gd name="connsiteX7" fmla="*/ 29047 w 838200"/>
              <a:gd name="connsiteY7" fmla="*/ 420715 h 828675"/>
              <a:gd name="connsiteX8" fmla="*/ 26094 w 838200"/>
              <a:gd name="connsiteY8" fmla="*/ 523490 h 828675"/>
              <a:gd name="connsiteX9" fmla="*/ 79815 w 838200"/>
              <a:gd name="connsiteY9" fmla="*/ 548445 h 828675"/>
              <a:gd name="connsiteX10" fmla="*/ 82006 w 838200"/>
              <a:gd name="connsiteY10" fmla="*/ 548445 h 828675"/>
              <a:gd name="connsiteX11" fmla="*/ 112962 w 838200"/>
              <a:gd name="connsiteY11" fmla="*/ 541492 h 828675"/>
              <a:gd name="connsiteX12" fmla="*/ 127917 w 838200"/>
              <a:gd name="connsiteY12" fmla="*/ 614454 h 828675"/>
              <a:gd name="connsiteX13" fmla="*/ 181638 w 838200"/>
              <a:gd name="connsiteY13" fmla="*/ 639410 h 828675"/>
              <a:gd name="connsiteX14" fmla="*/ 183828 w 838200"/>
              <a:gd name="connsiteY14" fmla="*/ 639410 h 828675"/>
              <a:gd name="connsiteX15" fmla="*/ 214785 w 838200"/>
              <a:gd name="connsiteY15" fmla="*/ 632456 h 828675"/>
              <a:gd name="connsiteX16" fmla="*/ 229739 w 838200"/>
              <a:gd name="connsiteY16" fmla="*/ 705418 h 828675"/>
              <a:gd name="connsiteX17" fmla="*/ 283460 w 838200"/>
              <a:gd name="connsiteY17" fmla="*/ 730373 h 828675"/>
              <a:gd name="connsiteX18" fmla="*/ 285651 w 838200"/>
              <a:gd name="connsiteY18" fmla="*/ 730373 h 828675"/>
              <a:gd name="connsiteX19" fmla="*/ 316607 w 838200"/>
              <a:gd name="connsiteY19" fmla="*/ 723420 h 828675"/>
              <a:gd name="connsiteX20" fmla="*/ 331561 w 838200"/>
              <a:gd name="connsiteY20" fmla="*/ 796381 h 828675"/>
              <a:gd name="connsiteX21" fmla="*/ 385282 w 838200"/>
              <a:gd name="connsiteY21" fmla="*/ 821337 h 828675"/>
              <a:gd name="connsiteX22" fmla="*/ 387473 w 838200"/>
              <a:gd name="connsiteY22" fmla="*/ 821337 h 828675"/>
              <a:gd name="connsiteX23" fmla="*/ 434050 w 838200"/>
              <a:gd name="connsiteY23" fmla="*/ 804573 h 828675"/>
              <a:gd name="connsiteX24" fmla="*/ 487104 w 838200"/>
              <a:gd name="connsiteY24" fmla="*/ 822003 h 828675"/>
              <a:gd name="connsiteX25" fmla="*/ 534158 w 838200"/>
              <a:gd name="connsiteY25" fmla="*/ 802382 h 828675"/>
              <a:gd name="connsiteX26" fmla="*/ 544921 w 838200"/>
              <a:gd name="connsiteY26" fmla="*/ 730183 h 828675"/>
              <a:gd name="connsiteX27" fmla="*/ 625312 w 838200"/>
              <a:gd name="connsiteY27" fmla="*/ 713133 h 828675"/>
              <a:gd name="connsiteX28" fmla="*/ 640933 w 838200"/>
              <a:gd name="connsiteY28" fmla="*/ 633218 h 828675"/>
              <a:gd name="connsiteX29" fmla="*/ 724182 w 838200"/>
              <a:gd name="connsiteY29" fmla="*/ 618835 h 828675"/>
              <a:gd name="connsiteX30" fmla="*/ 735421 w 838200"/>
              <a:gd name="connsiteY30" fmla="*/ 542826 h 828675"/>
              <a:gd name="connsiteX31" fmla="*/ 769902 w 838200"/>
              <a:gd name="connsiteY31" fmla="*/ 547588 h 828675"/>
              <a:gd name="connsiteX32" fmla="*/ 816955 w 838200"/>
              <a:gd name="connsiteY32" fmla="*/ 521395 h 828675"/>
              <a:gd name="connsiteX33" fmla="*/ 807240 w 838200"/>
              <a:gd name="connsiteY33" fmla="*/ 402237 h 828675"/>
              <a:gd name="connsiteX34" fmla="*/ 473388 w 838200"/>
              <a:gd name="connsiteY34" fmla="*/ 38858 h 828675"/>
              <a:gd name="connsiteX35" fmla="*/ 751328 w 838200"/>
              <a:gd name="connsiteY35" fmla="*/ 109438 h 828675"/>
              <a:gd name="connsiteX36" fmla="*/ 789714 w 838200"/>
              <a:gd name="connsiteY36" fmla="*/ 384425 h 828675"/>
              <a:gd name="connsiteX37" fmla="*/ 535777 w 838200"/>
              <a:gd name="connsiteY37" fmla="*/ 130488 h 828675"/>
              <a:gd name="connsiteX38" fmla="*/ 527681 w 838200"/>
              <a:gd name="connsiteY38" fmla="*/ 127155 h 828675"/>
              <a:gd name="connsiteX39" fmla="*/ 519585 w 838200"/>
              <a:gd name="connsiteY39" fmla="*/ 130488 h 828675"/>
              <a:gd name="connsiteX40" fmla="*/ 371947 w 838200"/>
              <a:gd name="connsiteY40" fmla="*/ 278031 h 828675"/>
              <a:gd name="connsiteX41" fmla="*/ 336228 w 838200"/>
              <a:gd name="connsiteY41" fmla="*/ 292604 h 828675"/>
              <a:gd name="connsiteX42" fmla="*/ 300700 w 838200"/>
              <a:gd name="connsiteY42" fmla="*/ 277364 h 828675"/>
              <a:gd name="connsiteX43" fmla="*/ 301653 w 838200"/>
              <a:gd name="connsiteY43" fmla="*/ 206974 h 828675"/>
              <a:gd name="connsiteX44" fmla="*/ 473388 w 838200"/>
              <a:gd name="connsiteY44" fmla="*/ 38858 h 828675"/>
              <a:gd name="connsiteX45" fmla="*/ 80482 w 838200"/>
              <a:gd name="connsiteY45" fmla="*/ 525490 h 828675"/>
              <a:gd name="connsiteX46" fmla="*/ 43239 w 838200"/>
              <a:gd name="connsiteY46" fmla="*/ 508155 h 828675"/>
              <a:gd name="connsiteX47" fmla="*/ 45240 w 838200"/>
              <a:gd name="connsiteY47" fmla="*/ 436908 h 828675"/>
              <a:gd name="connsiteX48" fmla="*/ 100580 w 838200"/>
              <a:gd name="connsiteY48" fmla="*/ 381568 h 828675"/>
              <a:gd name="connsiteX49" fmla="*/ 137251 w 838200"/>
              <a:gd name="connsiteY49" fmla="*/ 366423 h 828675"/>
              <a:gd name="connsiteX50" fmla="*/ 173922 w 838200"/>
              <a:gd name="connsiteY50" fmla="*/ 381568 h 828675"/>
              <a:gd name="connsiteX51" fmla="*/ 189162 w 838200"/>
              <a:gd name="connsiteY51" fmla="*/ 418239 h 828675"/>
              <a:gd name="connsiteX52" fmla="*/ 173922 w 838200"/>
              <a:gd name="connsiteY52" fmla="*/ 454910 h 828675"/>
              <a:gd name="connsiteX53" fmla="*/ 118582 w 838200"/>
              <a:gd name="connsiteY53" fmla="*/ 510251 h 828675"/>
              <a:gd name="connsiteX54" fmla="*/ 80482 w 838200"/>
              <a:gd name="connsiteY54" fmla="*/ 525490 h 828675"/>
              <a:gd name="connsiteX55" fmla="*/ 182304 w 838200"/>
              <a:gd name="connsiteY55" fmla="*/ 616549 h 828675"/>
              <a:gd name="connsiteX56" fmla="*/ 145062 w 838200"/>
              <a:gd name="connsiteY56" fmla="*/ 599214 h 828675"/>
              <a:gd name="connsiteX57" fmla="*/ 147062 w 838200"/>
              <a:gd name="connsiteY57" fmla="*/ 527967 h 828675"/>
              <a:gd name="connsiteX58" fmla="*/ 202402 w 838200"/>
              <a:gd name="connsiteY58" fmla="*/ 472627 h 828675"/>
              <a:gd name="connsiteX59" fmla="*/ 275840 w 838200"/>
              <a:gd name="connsiteY59" fmla="*/ 472627 h 828675"/>
              <a:gd name="connsiteX60" fmla="*/ 275840 w 838200"/>
              <a:gd name="connsiteY60" fmla="*/ 546064 h 828675"/>
              <a:gd name="connsiteX61" fmla="*/ 220500 w 838200"/>
              <a:gd name="connsiteY61" fmla="*/ 601404 h 828675"/>
              <a:gd name="connsiteX62" fmla="*/ 182304 w 838200"/>
              <a:gd name="connsiteY62" fmla="*/ 616549 h 828675"/>
              <a:gd name="connsiteX63" fmla="*/ 284127 w 838200"/>
              <a:gd name="connsiteY63" fmla="*/ 707513 h 828675"/>
              <a:gd name="connsiteX64" fmla="*/ 246884 w 838200"/>
              <a:gd name="connsiteY64" fmla="*/ 690177 h 828675"/>
              <a:gd name="connsiteX65" fmla="*/ 248884 w 838200"/>
              <a:gd name="connsiteY65" fmla="*/ 618931 h 828675"/>
              <a:gd name="connsiteX66" fmla="*/ 304224 w 838200"/>
              <a:gd name="connsiteY66" fmla="*/ 563590 h 828675"/>
              <a:gd name="connsiteX67" fmla="*/ 377662 w 838200"/>
              <a:gd name="connsiteY67" fmla="*/ 563590 h 828675"/>
              <a:gd name="connsiteX68" fmla="*/ 377662 w 838200"/>
              <a:gd name="connsiteY68" fmla="*/ 637028 h 828675"/>
              <a:gd name="connsiteX69" fmla="*/ 322322 w 838200"/>
              <a:gd name="connsiteY69" fmla="*/ 692369 h 828675"/>
              <a:gd name="connsiteX70" fmla="*/ 284127 w 838200"/>
              <a:gd name="connsiteY70" fmla="*/ 707513 h 828675"/>
              <a:gd name="connsiteX71" fmla="*/ 386044 w 838200"/>
              <a:gd name="connsiteY71" fmla="*/ 798572 h 828675"/>
              <a:gd name="connsiteX72" fmla="*/ 348802 w 838200"/>
              <a:gd name="connsiteY72" fmla="*/ 781237 h 828675"/>
              <a:gd name="connsiteX73" fmla="*/ 350802 w 838200"/>
              <a:gd name="connsiteY73" fmla="*/ 709990 h 828675"/>
              <a:gd name="connsiteX74" fmla="*/ 406142 w 838200"/>
              <a:gd name="connsiteY74" fmla="*/ 654649 h 828675"/>
              <a:gd name="connsiteX75" fmla="*/ 479580 w 838200"/>
              <a:gd name="connsiteY75" fmla="*/ 654649 h 828675"/>
              <a:gd name="connsiteX76" fmla="*/ 479580 w 838200"/>
              <a:gd name="connsiteY76" fmla="*/ 728087 h 828675"/>
              <a:gd name="connsiteX77" fmla="*/ 424240 w 838200"/>
              <a:gd name="connsiteY77" fmla="*/ 783428 h 828675"/>
              <a:gd name="connsiteX78" fmla="*/ 386044 w 838200"/>
              <a:gd name="connsiteY78" fmla="*/ 798572 h 828675"/>
              <a:gd name="connsiteX79" fmla="*/ 518061 w 838200"/>
              <a:gd name="connsiteY79" fmla="*/ 786380 h 828675"/>
              <a:gd name="connsiteX80" fmla="*/ 451386 w 838200"/>
              <a:gd name="connsiteY80" fmla="*/ 788571 h 828675"/>
              <a:gd name="connsiteX81" fmla="*/ 495677 w 838200"/>
              <a:gd name="connsiteY81" fmla="*/ 744280 h 828675"/>
              <a:gd name="connsiteX82" fmla="*/ 512250 w 838200"/>
              <a:gd name="connsiteY82" fmla="*/ 718943 h 828675"/>
              <a:gd name="connsiteX83" fmla="*/ 518061 w 838200"/>
              <a:gd name="connsiteY83" fmla="*/ 786380 h 828675"/>
              <a:gd name="connsiteX84" fmla="*/ 799334 w 838200"/>
              <a:gd name="connsiteY84" fmla="*/ 507012 h 828675"/>
              <a:gd name="connsiteX85" fmla="*/ 767997 w 838200"/>
              <a:gd name="connsiteY85" fmla="*/ 524919 h 828675"/>
              <a:gd name="connsiteX86" fmla="*/ 714276 w 838200"/>
              <a:gd name="connsiteY86" fmla="*/ 505488 h 828675"/>
              <a:gd name="connsiteX87" fmla="*/ 699036 w 838200"/>
              <a:gd name="connsiteY87" fmla="*/ 506060 h 828675"/>
              <a:gd name="connsiteX88" fmla="*/ 697893 w 838200"/>
              <a:gd name="connsiteY88" fmla="*/ 521299 h 828675"/>
              <a:gd name="connsiteX89" fmla="*/ 708084 w 838200"/>
              <a:gd name="connsiteY89" fmla="*/ 602833 h 828675"/>
              <a:gd name="connsiteX90" fmla="*/ 623121 w 838200"/>
              <a:gd name="connsiteY90" fmla="*/ 601024 h 828675"/>
              <a:gd name="connsiteX91" fmla="*/ 608929 w 838200"/>
              <a:gd name="connsiteY91" fmla="*/ 603119 h 828675"/>
              <a:gd name="connsiteX92" fmla="*/ 607977 w 838200"/>
              <a:gd name="connsiteY92" fmla="*/ 617502 h 828675"/>
              <a:gd name="connsiteX93" fmla="*/ 609215 w 838200"/>
              <a:gd name="connsiteY93" fmla="*/ 697131 h 828675"/>
              <a:gd name="connsiteX94" fmla="*/ 522442 w 838200"/>
              <a:gd name="connsiteY94" fmla="*/ 695607 h 828675"/>
              <a:gd name="connsiteX95" fmla="*/ 517394 w 838200"/>
              <a:gd name="connsiteY95" fmla="*/ 693988 h 828675"/>
              <a:gd name="connsiteX96" fmla="*/ 495772 w 838200"/>
              <a:gd name="connsiteY96" fmla="*/ 638457 h 828675"/>
              <a:gd name="connsiteX97" fmla="*/ 411666 w 838200"/>
              <a:gd name="connsiteY97" fmla="*/ 623979 h 828675"/>
              <a:gd name="connsiteX98" fmla="*/ 393950 w 838200"/>
              <a:gd name="connsiteY98" fmla="*/ 547398 h 828675"/>
              <a:gd name="connsiteX99" fmla="*/ 309844 w 838200"/>
              <a:gd name="connsiteY99" fmla="*/ 532920 h 828675"/>
              <a:gd name="connsiteX100" fmla="*/ 292128 w 838200"/>
              <a:gd name="connsiteY100" fmla="*/ 456339 h 828675"/>
              <a:gd name="connsiteX101" fmla="*/ 208022 w 838200"/>
              <a:gd name="connsiteY101" fmla="*/ 441861 h 828675"/>
              <a:gd name="connsiteX102" fmla="*/ 212213 w 838200"/>
              <a:gd name="connsiteY102" fmla="*/ 418239 h 828675"/>
              <a:gd name="connsiteX103" fmla="*/ 190305 w 838200"/>
              <a:gd name="connsiteY103" fmla="*/ 365375 h 828675"/>
              <a:gd name="connsiteX104" fmla="*/ 84483 w 838200"/>
              <a:gd name="connsiteY104" fmla="*/ 365375 h 828675"/>
              <a:gd name="connsiteX105" fmla="*/ 70957 w 838200"/>
              <a:gd name="connsiteY105" fmla="*/ 378900 h 828675"/>
              <a:gd name="connsiteX106" fmla="*/ 112486 w 838200"/>
              <a:gd name="connsiteY106" fmla="*/ 109438 h 828675"/>
              <a:gd name="connsiteX107" fmla="*/ 407285 w 838200"/>
              <a:gd name="connsiteY107" fmla="*/ 71815 h 828675"/>
              <a:gd name="connsiteX108" fmla="*/ 285936 w 838200"/>
              <a:gd name="connsiteY108" fmla="*/ 190686 h 828675"/>
              <a:gd name="connsiteX109" fmla="*/ 285936 w 838200"/>
              <a:gd name="connsiteY109" fmla="*/ 190686 h 828675"/>
              <a:gd name="connsiteX110" fmla="*/ 284508 w 838200"/>
              <a:gd name="connsiteY110" fmla="*/ 293366 h 828675"/>
              <a:gd name="connsiteX111" fmla="*/ 336324 w 838200"/>
              <a:gd name="connsiteY111" fmla="*/ 315560 h 828675"/>
              <a:gd name="connsiteX112" fmla="*/ 336895 w 838200"/>
              <a:gd name="connsiteY112" fmla="*/ 315560 h 828675"/>
              <a:gd name="connsiteX113" fmla="*/ 388425 w 838200"/>
              <a:gd name="connsiteY113" fmla="*/ 294223 h 828675"/>
              <a:gd name="connsiteX114" fmla="*/ 527871 w 838200"/>
              <a:gd name="connsiteY114" fmla="*/ 154777 h 828675"/>
              <a:gd name="connsiteX115" fmla="*/ 785904 w 838200"/>
              <a:gd name="connsiteY115" fmla="*/ 412809 h 828675"/>
              <a:gd name="connsiteX116" fmla="*/ 785999 w 838200"/>
              <a:gd name="connsiteY116" fmla="*/ 412905 h 828675"/>
              <a:gd name="connsiteX117" fmla="*/ 786094 w 838200"/>
              <a:gd name="connsiteY117" fmla="*/ 413000 h 828675"/>
              <a:gd name="connsiteX118" fmla="*/ 799334 w 838200"/>
              <a:gd name="connsiteY118" fmla="*/ 507012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838200" h="828675">
                <a:moveTo>
                  <a:pt x="807240" y="402237"/>
                </a:moveTo>
                <a:cubicBezTo>
                  <a:pt x="821908" y="366899"/>
                  <a:pt x="879630" y="205355"/>
                  <a:pt x="767520" y="93246"/>
                </a:cubicBezTo>
                <a:cubicBezTo>
                  <a:pt x="642553" y="-31722"/>
                  <a:pt x="471674" y="15522"/>
                  <a:pt x="464435" y="17617"/>
                </a:cubicBezTo>
                <a:cubicBezTo>
                  <a:pt x="462625" y="18189"/>
                  <a:pt x="460911" y="19142"/>
                  <a:pt x="459577" y="20475"/>
                </a:cubicBezTo>
                <a:lnTo>
                  <a:pt x="424335" y="54955"/>
                </a:lnTo>
                <a:cubicBezTo>
                  <a:pt x="387282" y="35524"/>
                  <a:pt x="226310" y="-36865"/>
                  <a:pt x="96103" y="93246"/>
                </a:cubicBezTo>
                <a:cubicBezTo>
                  <a:pt x="-16959" y="206307"/>
                  <a:pt x="34381" y="352993"/>
                  <a:pt x="53336" y="396427"/>
                </a:cubicBezTo>
                <a:lnTo>
                  <a:pt x="29047" y="420715"/>
                </a:lnTo>
                <a:cubicBezTo>
                  <a:pt x="1044" y="448719"/>
                  <a:pt x="-290" y="493867"/>
                  <a:pt x="26094" y="523490"/>
                </a:cubicBezTo>
                <a:cubicBezTo>
                  <a:pt x="39906" y="539016"/>
                  <a:pt x="59051" y="547874"/>
                  <a:pt x="79815" y="548445"/>
                </a:cubicBezTo>
                <a:cubicBezTo>
                  <a:pt x="80577" y="548445"/>
                  <a:pt x="81244" y="548445"/>
                  <a:pt x="82006" y="548445"/>
                </a:cubicBezTo>
                <a:cubicBezTo>
                  <a:pt x="92865" y="548445"/>
                  <a:pt x="103342" y="545969"/>
                  <a:pt x="112962" y="541492"/>
                </a:cubicBezTo>
                <a:cubicBezTo>
                  <a:pt x="104961" y="566067"/>
                  <a:pt x="109629" y="593975"/>
                  <a:pt x="127917" y="614454"/>
                </a:cubicBezTo>
                <a:cubicBezTo>
                  <a:pt x="141728" y="629979"/>
                  <a:pt x="160873" y="638838"/>
                  <a:pt x="181638" y="639410"/>
                </a:cubicBezTo>
                <a:cubicBezTo>
                  <a:pt x="182304" y="639410"/>
                  <a:pt x="183066" y="639410"/>
                  <a:pt x="183828" y="639410"/>
                </a:cubicBezTo>
                <a:cubicBezTo>
                  <a:pt x="194782" y="639410"/>
                  <a:pt x="205165" y="636933"/>
                  <a:pt x="214785" y="632456"/>
                </a:cubicBezTo>
                <a:cubicBezTo>
                  <a:pt x="206784" y="657031"/>
                  <a:pt x="211451" y="684939"/>
                  <a:pt x="229739" y="705418"/>
                </a:cubicBezTo>
                <a:cubicBezTo>
                  <a:pt x="243550" y="720943"/>
                  <a:pt x="262695" y="729802"/>
                  <a:pt x="283460" y="730373"/>
                </a:cubicBezTo>
                <a:cubicBezTo>
                  <a:pt x="284222" y="730373"/>
                  <a:pt x="284889" y="730373"/>
                  <a:pt x="285651" y="730373"/>
                </a:cubicBezTo>
                <a:cubicBezTo>
                  <a:pt x="296604" y="730373"/>
                  <a:pt x="306987" y="727896"/>
                  <a:pt x="316607" y="723420"/>
                </a:cubicBezTo>
                <a:cubicBezTo>
                  <a:pt x="308606" y="747995"/>
                  <a:pt x="313273" y="775902"/>
                  <a:pt x="331561" y="796381"/>
                </a:cubicBezTo>
                <a:cubicBezTo>
                  <a:pt x="345373" y="811907"/>
                  <a:pt x="364518" y="820765"/>
                  <a:pt x="385282" y="821337"/>
                </a:cubicBezTo>
                <a:cubicBezTo>
                  <a:pt x="386044" y="821337"/>
                  <a:pt x="386711" y="821337"/>
                  <a:pt x="387473" y="821337"/>
                </a:cubicBezTo>
                <a:cubicBezTo>
                  <a:pt x="404713" y="821337"/>
                  <a:pt x="420811" y="815241"/>
                  <a:pt x="434050" y="804573"/>
                </a:cubicBezTo>
                <a:cubicBezTo>
                  <a:pt x="445957" y="812859"/>
                  <a:pt x="465769" y="822003"/>
                  <a:pt x="487104" y="822003"/>
                </a:cubicBezTo>
                <a:cubicBezTo>
                  <a:pt x="503107" y="822003"/>
                  <a:pt x="519775" y="816860"/>
                  <a:pt x="534158" y="802382"/>
                </a:cubicBezTo>
                <a:cubicBezTo>
                  <a:pt x="556256" y="780379"/>
                  <a:pt x="554161" y="752853"/>
                  <a:pt x="544921" y="730183"/>
                </a:cubicBezTo>
                <a:cubicBezTo>
                  <a:pt x="570448" y="737136"/>
                  <a:pt x="601595" y="736850"/>
                  <a:pt x="625312" y="713133"/>
                </a:cubicBezTo>
                <a:cubicBezTo>
                  <a:pt x="649791" y="688654"/>
                  <a:pt x="648934" y="657602"/>
                  <a:pt x="640933" y="633218"/>
                </a:cubicBezTo>
                <a:cubicBezTo>
                  <a:pt x="665032" y="640553"/>
                  <a:pt x="698941" y="644077"/>
                  <a:pt x="724182" y="618835"/>
                </a:cubicBezTo>
                <a:cubicBezTo>
                  <a:pt x="747518" y="595499"/>
                  <a:pt x="743994" y="565781"/>
                  <a:pt x="735421" y="542826"/>
                </a:cubicBezTo>
                <a:cubicBezTo>
                  <a:pt x="745803" y="546445"/>
                  <a:pt x="757710" y="548731"/>
                  <a:pt x="769902" y="547588"/>
                </a:cubicBezTo>
                <a:cubicBezTo>
                  <a:pt x="788190" y="545874"/>
                  <a:pt x="804001" y="537111"/>
                  <a:pt x="816955" y="521395"/>
                </a:cubicBezTo>
                <a:cubicBezTo>
                  <a:pt x="854007" y="476627"/>
                  <a:pt x="829242" y="427002"/>
                  <a:pt x="807240" y="402237"/>
                </a:cubicBezTo>
                <a:close/>
                <a:moveTo>
                  <a:pt x="473388" y="38858"/>
                </a:moveTo>
                <a:cubicBezTo>
                  <a:pt x="495201" y="33524"/>
                  <a:pt x="643886" y="1996"/>
                  <a:pt x="751328" y="109438"/>
                </a:cubicBezTo>
                <a:cubicBezTo>
                  <a:pt x="845816" y="203926"/>
                  <a:pt x="806668" y="339277"/>
                  <a:pt x="789714" y="384425"/>
                </a:cubicBezTo>
                <a:lnTo>
                  <a:pt x="535777" y="130488"/>
                </a:lnTo>
                <a:cubicBezTo>
                  <a:pt x="533586" y="128298"/>
                  <a:pt x="530634" y="127155"/>
                  <a:pt x="527681" y="127155"/>
                </a:cubicBezTo>
                <a:cubicBezTo>
                  <a:pt x="524728" y="127155"/>
                  <a:pt x="521775" y="128298"/>
                  <a:pt x="519585" y="130488"/>
                </a:cubicBezTo>
                <a:lnTo>
                  <a:pt x="371947" y="278031"/>
                </a:lnTo>
                <a:cubicBezTo>
                  <a:pt x="362422" y="287556"/>
                  <a:pt x="350325" y="292604"/>
                  <a:pt x="336228" y="292604"/>
                </a:cubicBezTo>
                <a:cubicBezTo>
                  <a:pt x="322703" y="292509"/>
                  <a:pt x="310130" y="287079"/>
                  <a:pt x="300700" y="277364"/>
                </a:cubicBezTo>
                <a:cubicBezTo>
                  <a:pt x="281650" y="257647"/>
                  <a:pt x="282127" y="226120"/>
                  <a:pt x="301653" y="206974"/>
                </a:cubicBezTo>
                <a:lnTo>
                  <a:pt x="473388" y="38858"/>
                </a:lnTo>
                <a:close/>
                <a:moveTo>
                  <a:pt x="80482" y="525490"/>
                </a:moveTo>
                <a:cubicBezTo>
                  <a:pt x="66099" y="525110"/>
                  <a:pt x="52860" y="518918"/>
                  <a:pt x="43239" y="508155"/>
                </a:cubicBezTo>
                <a:cubicBezTo>
                  <a:pt x="24951" y="487581"/>
                  <a:pt x="25809" y="456339"/>
                  <a:pt x="45240" y="436908"/>
                </a:cubicBezTo>
                <a:lnTo>
                  <a:pt x="100580" y="381568"/>
                </a:lnTo>
                <a:cubicBezTo>
                  <a:pt x="110676" y="371471"/>
                  <a:pt x="124011" y="366423"/>
                  <a:pt x="137251" y="366423"/>
                </a:cubicBezTo>
                <a:cubicBezTo>
                  <a:pt x="150491" y="366423"/>
                  <a:pt x="163826" y="371471"/>
                  <a:pt x="173922" y="381568"/>
                </a:cubicBezTo>
                <a:cubicBezTo>
                  <a:pt x="183733" y="391378"/>
                  <a:pt x="189162" y="404427"/>
                  <a:pt x="189162" y="418239"/>
                </a:cubicBezTo>
                <a:cubicBezTo>
                  <a:pt x="189162" y="432145"/>
                  <a:pt x="183733" y="445099"/>
                  <a:pt x="173922" y="454910"/>
                </a:cubicBezTo>
                <a:lnTo>
                  <a:pt x="118582" y="510251"/>
                </a:lnTo>
                <a:cubicBezTo>
                  <a:pt x="108486" y="520537"/>
                  <a:pt x="94674" y="525681"/>
                  <a:pt x="80482" y="525490"/>
                </a:cubicBezTo>
                <a:close/>
                <a:moveTo>
                  <a:pt x="182304" y="616549"/>
                </a:moveTo>
                <a:cubicBezTo>
                  <a:pt x="167922" y="616169"/>
                  <a:pt x="154682" y="609977"/>
                  <a:pt x="145062" y="599214"/>
                </a:cubicBezTo>
                <a:cubicBezTo>
                  <a:pt x="126774" y="578735"/>
                  <a:pt x="127631" y="547398"/>
                  <a:pt x="147062" y="527967"/>
                </a:cubicBezTo>
                <a:lnTo>
                  <a:pt x="202402" y="472627"/>
                </a:lnTo>
                <a:cubicBezTo>
                  <a:pt x="222024" y="453005"/>
                  <a:pt x="256219" y="453005"/>
                  <a:pt x="275840" y="472627"/>
                </a:cubicBezTo>
                <a:cubicBezTo>
                  <a:pt x="296128" y="492820"/>
                  <a:pt x="296128" y="525776"/>
                  <a:pt x="275840" y="546064"/>
                </a:cubicBezTo>
                <a:lnTo>
                  <a:pt x="220500" y="601404"/>
                </a:lnTo>
                <a:cubicBezTo>
                  <a:pt x="210308" y="611501"/>
                  <a:pt x="196020" y="616930"/>
                  <a:pt x="182304" y="616549"/>
                </a:cubicBezTo>
                <a:close/>
                <a:moveTo>
                  <a:pt x="284127" y="707513"/>
                </a:moveTo>
                <a:cubicBezTo>
                  <a:pt x="269744" y="707132"/>
                  <a:pt x="256504" y="700941"/>
                  <a:pt x="246884" y="690177"/>
                </a:cubicBezTo>
                <a:cubicBezTo>
                  <a:pt x="228596" y="669699"/>
                  <a:pt x="229453" y="638361"/>
                  <a:pt x="248884" y="618931"/>
                </a:cubicBezTo>
                <a:lnTo>
                  <a:pt x="304224" y="563590"/>
                </a:lnTo>
                <a:cubicBezTo>
                  <a:pt x="323846" y="543969"/>
                  <a:pt x="358041" y="543969"/>
                  <a:pt x="377662" y="563590"/>
                </a:cubicBezTo>
                <a:cubicBezTo>
                  <a:pt x="397950" y="583783"/>
                  <a:pt x="397950" y="616740"/>
                  <a:pt x="377662" y="637028"/>
                </a:cubicBezTo>
                <a:lnTo>
                  <a:pt x="322322" y="692369"/>
                </a:lnTo>
                <a:cubicBezTo>
                  <a:pt x="312130" y="702560"/>
                  <a:pt x="298509" y="707989"/>
                  <a:pt x="284127" y="707513"/>
                </a:cubicBezTo>
                <a:close/>
                <a:moveTo>
                  <a:pt x="386044" y="798572"/>
                </a:moveTo>
                <a:cubicBezTo>
                  <a:pt x="371661" y="798191"/>
                  <a:pt x="358422" y="792000"/>
                  <a:pt x="348802" y="781237"/>
                </a:cubicBezTo>
                <a:cubicBezTo>
                  <a:pt x="330513" y="760758"/>
                  <a:pt x="331371" y="729420"/>
                  <a:pt x="350802" y="709990"/>
                </a:cubicBezTo>
                <a:lnTo>
                  <a:pt x="406142" y="654649"/>
                </a:lnTo>
                <a:cubicBezTo>
                  <a:pt x="425763" y="635028"/>
                  <a:pt x="459958" y="635028"/>
                  <a:pt x="479580" y="654649"/>
                </a:cubicBezTo>
                <a:cubicBezTo>
                  <a:pt x="499868" y="674842"/>
                  <a:pt x="499868" y="707799"/>
                  <a:pt x="479580" y="728087"/>
                </a:cubicBezTo>
                <a:lnTo>
                  <a:pt x="424240" y="783428"/>
                </a:lnTo>
                <a:cubicBezTo>
                  <a:pt x="413953" y="793619"/>
                  <a:pt x="400332" y="798858"/>
                  <a:pt x="386044" y="798572"/>
                </a:cubicBezTo>
                <a:close/>
                <a:moveTo>
                  <a:pt x="518061" y="786380"/>
                </a:moveTo>
                <a:cubicBezTo>
                  <a:pt x="494439" y="810003"/>
                  <a:pt x="463578" y="795715"/>
                  <a:pt x="451386" y="788571"/>
                </a:cubicBezTo>
                <a:lnTo>
                  <a:pt x="495677" y="744280"/>
                </a:lnTo>
                <a:cubicBezTo>
                  <a:pt x="503107" y="736850"/>
                  <a:pt x="508631" y="728182"/>
                  <a:pt x="512250" y="718943"/>
                </a:cubicBezTo>
                <a:cubicBezTo>
                  <a:pt x="521775" y="732088"/>
                  <a:pt x="540540" y="763901"/>
                  <a:pt x="518061" y="786380"/>
                </a:cubicBezTo>
                <a:close/>
                <a:moveTo>
                  <a:pt x="799334" y="507012"/>
                </a:moveTo>
                <a:cubicBezTo>
                  <a:pt x="790381" y="517966"/>
                  <a:pt x="780094" y="523776"/>
                  <a:pt x="767997" y="524919"/>
                </a:cubicBezTo>
                <a:cubicBezTo>
                  <a:pt x="741327" y="527586"/>
                  <a:pt x="714561" y="505678"/>
                  <a:pt x="714276" y="505488"/>
                </a:cubicBezTo>
                <a:cubicBezTo>
                  <a:pt x="709799" y="501773"/>
                  <a:pt x="703227" y="501963"/>
                  <a:pt x="699036" y="506060"/>
                </a:cubicBezTo>
                <a:cubicBezTo>
                  <a:pt x="694845" y="510060"/>
                  <a:pt x="694369" y="516632"/>
                  <a:pt x="697893" y="521299"/>
                </a:cubicBezTo>
                <a:cubicBezTo>
                  <a:pt x="698274" y="521775"/>
                  <a:pt x="737421" y="573496"/>
                  <a:pt x="708084" y="602833"/>
                </a:cubicBezTo>
                <a:cubicBezTo>
                  <a:pt x="678081" y="632837"/>
                  <a:pt x="623693" y="601404"/>
                  <a:pt x="623121" y="601024"/>
                </a:cubicBezTo>
                <a:cubicBezTo>
                  <a:pt x="618454" y="598357"/>
                  <a:pt x="612549" y="599214"/>
                  <a:pt x="608929" y="603119"/>
                </a:cubicBezTo>
                <a:cubicBezTo>
                  <a:pt x="605310" y="607120"/>
                  <a:pt x="604833" y="613025"/>
                  <a:pt x="607977" y="617502"/>
                </a:cubicBezTo>
                <a:cubicBezTo>
                  <a:pt x="609310" y="619407"/>
                  <a:pt x="640933" y="665317"/>
                  <a:pt x="609215" y="697131"/>
                </a:cubicBezTo>
                <a:cubicBezTo>
                  <a:pt x="576163" y="730183"/>
                  <a:pt x="524633" y="697036"/>
                  <a:pt x="522442" y="695607"/>
                </a:cubicBezTo>
                <a:cubicBezTo>
                  <a:pt x="520918" y="694559"/>
                  <a:pt x="519108" y="694178"/>
                  <a:pt x="517394" y="693988"/>
                </a:cubicBezTo>
                <a:cubicBezTo>
                  <a:pt x="518061" y="673985"/>
                  <a:pt x="511012" y="653697"/>
                  <a:pt x="495772" y="638457"/>
                </a:cubicBezTo>
                <a:cubicBezTo>
                  <a:pt x="473769" y="616454"/>
                  <a:pt x="439289" y="611787"/>
                  <a:pt x="411666" y="623979"/>
                </a:cubicBezTo>
                <a:cubicBezTo>
                  <a:pt x="420334" y="597975"/>
                  <a:pt x="414619" y="568162"/>
                  <a:pt x="393950" y="547398"/>
                </a:cubicBezTo>
                <a:cubicBezTo>
                  <a:pt x="371947" y="525395"/>
                  <a:pt x="337467" y="520728"/>
                  <a:pt x="309844" y="532920"/>
                </a:cubicBezTo>
                <a:cubicBezTo>
                  <a:pt x="318512" y="506916"/>
                  <a:pt x="312797" y="477008"/>
                  <a:pt x="292128" y="456339"/>
                </a:cubicBezTo>
                <a:cubicBezTo>
                  <a:pt x="270125" y="434336"/>
                  <a:pt x="235644" y="429669"/>
                  <a:pt x="208022" y="441861"/>
                </a:cubicBezTo>
                <a:cubicBezTo>
                  <a:pt x="210498" y="434336"/>
                  <a:pt x="212213" y="426430"/>
                  <a:pt x="212213" y="418239"/>
                </a:cubicBezTo>
                <a:cubicBezTo>
                  <a:pt x="212213" y="398236"/>
                  <a:pt x="204402" y="379472"/>
                  <a:pt x="190305" y="365375"/>
                </a:cubicBezTo>
                <a:cubicBezTo>
                  <a:pt x="161159" y="336229"/>
                  <a:pt x="113724" y="336229"/>
                  <a:pt x="84483" y="365375"/>
                </a:cubicBezTo>
                <a:lnTo>
                  <a:pt x="70957" y="378900"/>
                </a:lnTo>
                <a:cubicBezTo>
                  <a:pt x="51812" y="331085"/>
                  <a:pt x="15807" y="206117"/>
                  <a:pt x="112486" y="109438"/>
                </a:cubicBezTo>
                <a:cubicBezTo>
                  <a:pt x="225548" y="-3623"/>
                  <a:pt x="364518" y="50764"/>
                  <a:pt x="407285" y="71815"/>
                </a:cubicBezTo>
                <a:lnTo>
                  <a:pt x="285936" y="190686"/>
                </a:lnTo>
                <a:cubicBezTo>
                  <a:pt x="285936" y="190686"/>
                  <a:pt x="285936" y="190686"/>
                  <a:pt x="285936" y="190686"/>
                </a:cubicBezTo>
                <a:cubicBezTo>
                  <a:pt x="257457" y="218595"/>
                  <a:pt x="256790" y="264696"/>
                  <a:pt x="284508" y="293366"/>
                </a:cubicBezTo>
                <a:cubicBezTo>
                  <a:pt x="298224" y="307558"/>
                  <a:pt x="316607" y="315369"/>
                  <a:pt x="336324" y="315560"/>
                </a:cubicBezTo>
                <a:cubicBezTo>
                  <a:pt x="336514" y="315560"/>
                  <a:pt x="336705" y="315560"/>
                  <a:pt x="336895" y="315560"/>
                </a:cubicBezTo>
                <a:cubicBezTo>
                  <a:pt x="356326" y="315560"/>
                  <a:pt x="374614" y="308034"/>
                  <a:pt x="388425" y="294223"/>
                </a:cubicBezTo>
                <a:lnTo>
                  <a:pt x="527871" y="154777"/>
                </a:lnTo>
                <a:lnTo>
                  <a:pt x="785904" y="412809"/>
                </a:lnTo>
                <a:cubicBezTo>
                  <a:pt x="785904" y="412809"/>
                  <a:pt x="785999" y="412809"/>
                  <a:pt x="785999" y="412905"/>
                </a:cubicBezTo>
                <a:cubicBezTo>
                  <a:pt x="785999" y="412905"/>
                  <a:pt x="785999" y="413000"/>
                  <a:pt x="786094" y="413000"/>
                </a:cubicBezTo>
                <a:cubicBezTo>
                  <a:pt x="787904" y="414810"/>
                  <a:pt x="836005" y="462435"/>
                  <a:pt x="799334" y="507012"/>
                </a:cubicBezTo>
                <a:close/>
              </a:path>
            </a:pathLst>
          </a:custGeom>
          <a:solidFill>
            <a:srgbClr val="36E4F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5E543477-0ED9-42F4-A477-C4B3AD0B6A31}"/>
              </a:ext>
            </a:extLst>
          </p:cNvPr>
          <p:cNvSpPr/>
          <p:nvPr/>
        </p:nvSpPr>
        <p:spPr>
          <a:xfrm>
            <a:off x="20196656" y="10024508"/>
            <a:ext cx="962136" cy="495357"/>
          </a:xfrm>
          <a:custGeom>
            <a:avLst/>
            <a:gdLst>
              <a:gd name="connsiteX0" fmla="*/ 951643 w 962025"/>
              <a:gd name="connsiteY0" fmla="*/ 474726 h 495300"/>
              <a:gd name="connsiteX1" fmla="*/ 868775 w 962025"/>
              <a:gd name="connsiteY1" fmla="*/ 474726 h 495300"/>
              <a:gd name="connsiteX2" fmla="*/ 868775 w 962025"/>
              <a:gd name="connsiteY2" fmla="*/ 17716 h 495300"/>
              <a:gd name="connsiteX3" fmla="*/ 858202 w 962025"/>
              <a:gd name="connsiteY3" fmla="*/ 7144 h 495300"/>
              <a:gd name="connsiteX4" fmla="*/ 735140 w 962025"/>
              <a:gd name="connsiteY4" fmla="*/ 7144 h 495300"/>
              <a:gd name="connsiteX5" fmla="*/ 724566 w 962025"/>
              <a:gd name="connsiteY5" fmla="*/ 17716 h 495300"/>
              <a:gd name="connsiteX6" fmla="*/ 724566 w 962025"/>
              <a:gd name="connsiteY6" fmla="*/ 474726 h 495300"/>
              <a:gd name="connsiteX7" fmla="*/ 659988 w 962025"/>
              <a:gd name="connsiteY7" fmla="*/ 474726 h 495300"/>
              <a:gd name="connsiteX8" fmla="*/ 659988 w 962025"/>
              <a:gd name="connsiteY8" fmla="*/ 150971 h 495300"/>
              <a:gd name="connsiteX9" fmla="*/ 649415 w 962025"/>
              <a:gd name="connsiteY9" fmla="*/ 140398 h 495300"/>
              <a:gd name="connsiteX10" fmla="*/ 526352 w 962025"/>
              <a:gd name="connsiteY10" fmla="*/ 140398 h 495300"/>
              <a:gd name="connsiteX11" fmla="*/ 515779 w 962025"/>
              <a:gd name="connsiteY11" fmla="*/ 150971 h 495300"/>
              <a:gd name="connsiteX12" fmla="*/ 515779 w 962025"/>
              <a:gd name="connsiteY12" fmla="*/ 474726 h 495300"/>
              <a:gd name="connsiteX13" fmla="*/ 453199 w 962025"/>
              <a:gd name="connsiteY13" fmla="*/ 474726 h 495300"/>
              <a:gd name="connsiteX14" fmla="*/ 453199 w 962025"/>
              <a:gd name="connsiteY14" fmla="*/ 81629 h 495300"/>
              <a:gd name="connsiteX15" fmla="*/ 442626 w 962025"/>
              <a:gd name="connsiteY15" fmla="*/ 71057 h 495300"/>
              <a:gd name="connsiteX16" fmla="*/ 319564 w 962025"/>
              <a:gd name="connsiteY16" fmla="*/ 71057 h 495300"/>
              <a:gd name="connsiteX17" fmla="*/ 308992 w 962025"/>
              <a:gd name="connsiteY17" fmla="*/ 81629 h 495300"/>
              <a:gd name="connsiteX18" fmla="*/ 308992 w 962025"/>
              <a:gd name="connsiteY18" fmla="*/ 474726 h 495300"/>
              <a:gd name="connsiteX19" fmla="*/ 248507 w 962025"/>
              <a:gd name="connsiteY19" fmla="*/ 474726 h 495300"/>
              <a:gd name="connsiteX20" fmla="*/ 248507 w 962025"/>
              <a:gd name="connsiteY20" fmla="*/ 221552 h 495300"/>
              <a:gd name="connsiteX21" fmla="*/ 237934 w 962025"/>
              <a:gd name="connsiteY21" fmla="*/ 210978 h 495300"/>
              <a:gd name="connsiteX22" fmla="*/ 114872 w 962025"/>
              <a:gd name="connsiteY22" fmla="*/ 210978 h 495300"/>
              <a:gd name="connsiteX23" fmla="*/ 104298 w 962025"/>
              <a:gd name="connsiteY23" fmla="*/ 221552 h 495300"/>
              <a:gd name="connsiteX24" fmla="*/ 104298 w 962025"/>
              <a:gd name="connsiteY24" fmla="*/ 474726 h 495300"/>
              <a:gd name="connsiteX25" fmla="*/ 17716 w 962025"/>
              <a:gd name="connsiteY25" fmla="*/ 474726 h 495300"/>
              <a:gd name="connsiteX26" fmla="*/ 7144 w 962025"/>
              <a:gd name="connsiteY26" fmla="*/ 485299 h 495300"/>
              <a:gd name="connsiteX27" fmla="*/ 17716 w 962025"/>
              <a:gd name="connsiteY27" fmla="*/ 495871 h 495300"/>
              <a:gd name="connsiteX28" fmla="*/ 951357 w 962025"/>
              <a:gd name="connsiteY28" fmla="*/ 495871 h 495300"/>
              <a:gd name="connsiteX29" fmla="*/ 961930 w 962025"/>
              <a:gd name="connsiteY29" fmla="*/ 485299 h 495300"/>
              <a:gd name="connsiteX30" fmla="*/ 951643 w 962025"/>
              <a:gd name="connsiteY30" fmla="*/ 474726 h 495300"/>
              <a:gd name="connsiteX31" fmla="*/ 745713 w 962025"/>
              <a:gd name="connsiteY31" fmla="*/ 28289 h 495300"/>
              <a:gd name="connsiteX32" fmla="*/ 847630 w 962025"/>
              <a:gd name="connsiteY32" fmla="*/ 28289 h 495300"/>
              <a:gd name="connsiteX33" fmla="*/ 847630 w 962025"/>
              <a:gd name="connsiteY33" fmla="*/ 474726 h 495300"/>
              <a:gd name="connsiteX34" fmla="*/ 745713 w 962025"/>
              <a:gd name="connsiteY34" fmla="*/ 474726 h 495300"/>
              <a:gd name="connsiteX35" fmla="*/ 745713 w 962025"/>
              <a:gd name="connsiteY35" fmla="*/ 28289 h 495300"/>
              <a:gd name="connsiteX36" fmla="*/ 537020 w 962025"/>
              <a:gd name="connsiteY36" fmla="*/ 161544 h 495300"/>
              <a:gd name="connsiteX37" fmla="*/ 638937 w 962025"/>
              <a:gd name="connsiteY37" fmla="*/ 161544 h 495300"/>
              <a:gd name="connsiteX38" fmla="*/ 638937 w 962025"/>
              <a:gd name="connsiteY38" fmla="*/ 474726 h 495300"/>
              <a:gd name="connsiteX39" fmla="*/ 537020 w 962025"/>
              <a:gd name="connsiteY39" fmla="*/ 474726 h 495300"/>
              <a:gd name="connsiteX40" fmla="*/ 537020 w 962025"/>
              <a:gd name="connsiteY40" fmla="*/ 161544 h 495300"/>
              <a:gd name="connsiteX41" fmla="*/ 330328 w 962025"/>
              <a:gd name="connsiteY41" fmla="*/ 92202 h 495300"/>
              <a:gd name="connsiteX42" fmla="*/ 432245 w 962025"/>
              <a:gd name="connsiteY42" fmla="*/ 92202 h 495300"/>
              <a:gd name="connsiteX43" fmla="*/ 432245 w 962025"/>
              <a:gd name="connsiteY43" fmla="*/ 474726 h 495300"/>
              <a:gd name="connsiteX44" fmla="*/ 330328 w 962025"/>
              <a:gd name="connsiteY44" fmla="*/ 474726 h 495300"/>
              <a:gd name="connsiteX45" fmla="*/ 330328 w 962025"/>
              <a:gd name="connsiteY45" fmla="*/ 92202 h 495300"/>
              <a:gd name="connsiteX46" fmla="*/ 125730 w 962025"/>
              <a:gd name="connsiteY46" fmla="*/ 232124 h 495300"/>
              <a:gd name="connsiteX47" fmla="*/ 227648 w 962025"/>
              <a:gd name="connsiteY47" fmla="*/ 232124 h 495300"/>
              <a:gd name="connsiteX48" fmla="*/ 227648 w 962025"/>
              <a:gd name="connsiteY48" fmla="*/ 474726 h 495300"/>
              <a:gd name="connsiteX49" fmla="*/ 125730 w 962025"/>
              <a:gd name="connsiteY49" fmla="*/ 474726 h 495300"/>
              <a:gd name="connsiteX50" fmla="*/ 125730 w 962025"/>
              <a:gd name="connsiteY50" fmla="*/ 23212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962025" h="495300">
                <a:moveTo>
                  <a:pt x="951643" y="474726"/>
                </a:moveTo>
                <a:lnTo>
                  <a:pt x="868775" y="474726"/>
                </a:lnTo>
                <a:lnTo>
                  <a:pt x="868775" y="17716"/>
                </a:lnTo>
                <a:cubicBezTo>
                  <a:pt x="868775" y="11906"/>
                  <a:pt x="864012" y="7144"/>
                  <a:pt x="858202" y="7144"/>
                </a:cubicBezTo>
                <a:lnTo>
                  <a:pt x="735140" y="7144"/>
                </a:lnTo>
                <a:cubicBezTo>
                  <a:pt x="729329" y="7144"/>
                  <a:pt x="724566" y="11906"/>
                  <a:pt x="724566" y="17716"/>
                </a:cubicBezTo>
                <a:lnTo>
                  <a:pt x="724566" y="474726"/>
                </a:lnTo>
                <a:lnTo>
                  <a:pt x="659988" y="474726"/>
                </a:lnTo>
                <a:lnTo>
                  <a:pt x="659988" y="150971"/>
                </a:lnTo>
                <a:cubicBezTo>
                  <a:pt x="659988" y="145161"/>
                  <a:pt x="655225" y="140398"/>
                  <a:pt x="649415" y="140398"/>
                </a:cubicBezTo>
                <a:lnTo>
                  <a:pt x="526352" y="140398"/>
                </a:lnTo>
                <a:cubicBezTo>
                  <a:pt x="520541" y="140398"/>
                  <a:pt x="515779" y="145161"/>
                  <a:pt x="515779" y="150971"/>
                </a:cubicBezTo>
                <a:lnTo>
                  <a:pt x="515779" y="474726"/>
                </a:lnTo>
                <a:lnTo>
                  <a:pt x="453199" y="474726"/>
                </a:lnTo>
                <a:lnTo>
                  <a:pt x="453199" y="81629"/>
                </a:lnTo>
                <a:cubicBezTo>
                  <a:pt x="453199" y="75819"/>
                  <a:pt x="448532" y="71057"/>
                  <a:pt x="442626" y="71057"/>
                </a:cubicBezTo>
                <a:lnTo>
                  <a:pt x="319564" y="71057"/>
                </a:lnTo>
                <a:cubicBezTo>
                  <a:pt x="313754" y="71057"/>
                  <a:pt x="308992" y="75819"/>
                  <a:pt x="308992" y="81629"/>
                </a:cubicBezTo>
                <a:lnTo>
                  <a:pt x="308992" y="474726"/>
                </a:lnTo>
                <a:lnTo>
                  <a:pt x="248507" y="474726"/>
                </a:lnTo>
                <a:lnTo>
                  <a:pt x="248507" y="221552"/>
                </a:lnTo>
                <a:cubicBezTo>
                  <a:pt x="248507" y="215741"/>
                  <a:pt x="243744" y="210978"/>
                  <a:pt x="237934" y="210978"/>
                </a:cubicBezTo>
                <a:lnTo>
                  <a:pt x="114872" y="210978"/>
                </a:lnTo>
                <a:cubicBezTo>
                  <a:pt x="109061" y="210978"/>
                  <a:pt x="104298" y="215741"/>
                  <a:pt x="104298" y="221552"/>
                </a:cubicBezTo>
                <a:lnTo>
                  <a:pt x="104298" y="474726"/>
                </a:lnTo>
                <a:lnTo>
                  <a:pt x="17716" y="474726"/>
                </a:lnTo>
                <a:cubicBezTo>
                  <a:pt x="11906" y="474726"/>
                  <a:pt x="7144" y="479489"/>
                  <a:pt x="7144" y="485299"/>
                </a:cubicBezTo>
                <a:cubicBezTo>
                  <a:pt x="7144" y="491109"/>
                  <a:pt x="11906" y="495871"/>
                  <a:pt x="17716" y="495871"/>
                </a:cubicBezTo>
                <a:lnTo>
                  <a:pt x="951357" y="495871"/>
                </a:lnTo>
                <a:cubicBezTo>
                  <a:pt x="957167" y="495871"/>
                  <a:pt x="961930" y="491109"/>
                  <a:pt x="961930" y="485299"/>
                </a:cubicBezTo>
                <a:cubicBezTo>
                  <a:pt x="962216" y="479489"/>
                  <a:pt x="957453" y="474726"/>
                  <a:pt x="951643" y="474726"/>
                </a:cubicBezTo>
                <a:close/>
                <a:moveTo>
                  <a:pt x="745713" y="28289"/>
                </a:moveTo>
                <a:lnTo>
                  <a:pt x="847630" y="28289"/>
                </a:lnTo>
                <a:lnTo>
                  <a:pt x="847630" y="474726"/>
                </a:lnTo>
                <a:lnTo>
                  <a:pt x="745713" y="474726"/>
                </a:lnTo>
                <a:lnTo>
                  <a:pt x="745713" y="28289"/>
                </a:lnTo>
                <a:close/>
                <a:moveTo>
                  <a:pt x="537020" y="161544"/>
                </a:moveTo>
                <a:lnTo>
                  <a:pt x="638937" y="161544"/>
                </a:lnTo>
                <a:lnTo>
                  <a:pt x="638937" y="474726"/>
                </a:lnTo>
                <a:lnTo>
                  <a:pt x="537020" y="474726"/>
                </a:lnTo>
                <a:lnTo>
                  <a:pt x="537020" y="161544"/>
                </a:lnTo>
                <a:close/>
                <a:moveTo>
                  <a:pt x="330328" y="92202"/>
                </a:moveTo>
                <a:lnTo>
                  <a:pt x="432245" y="92202"/>
                </a:lnTo>
                <a:lnTo>
                  <a:pt x="432245" y="474726"/>
                </a:lnTo>
                <a:lnTo>
                  <a:pt x="330328" y="474726"/>
                </a:lnTo>
                <a:lnTo>
                  <a:pt x="330328" y="92202"/>
                </a:lnTo>
                <a:close/>
                <a:moveTo>
                  <a:pt x="125730" y="232124"/>
                </a:moveTo>
                <a:lnTo>
                  <a:pt x="227648" y="232124"/>
                </a:lnTo>
                <a:lnTo>
                  <a:pt x="227648" y="474726"/>
                </a:lnTo>
                <a:lnTo>
                  <a:pt x="125730" y="474726"/>
                </a:lnTo>
                <a:lnTo>
                  <a:pt x="125730" y="232124"/>
                </a:lnTo>
                <a:close/>
              </a:path>
            </a:pathLst>
          </a:custGeom>
          <a:solidFill>
            <a:srgbClr val="FED000"/>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B388551A-BCB6-47B7-961B-8161021C756B}"/>
              </a:ext>
            </a:extLst>
          </p:cNvPr>
          <p:cNvSpPr/>
          <p:nvPr/>
        </p:nvSpPr>
        <p:spPr>
          <a:xfrm>
            <a:off x="20301062" y="9830557"/>
            <a:ext cx="762088" cy="352466"/>
          </a:xfrm>
          <a:custGeom>
            <a:avLst/>
            <a:gdLst>
              <a:gd name="connsiteX0" fmla="*/ 72296 w 762000"/>
              <a:gd name="connsiteY0" fmla="*/ 351091 h 352425"/>
              <a:gd name="connsiteX1" fmla="*/ 137446 w 762000"/>
              <a:gd name="connsiteY1" fmla="*/ 285940 h 352425"/>
              <a:gd name="connsiteX2" fmla="*/ 129730 w 762000"/>
              <a:gd name="connsiteY2" fmla="*/ 255841 h 352425"/>
              <a:gd name="connsiteX3" fmla="*/ 232124 w 762000"/>
              <a:gd name="connsiteY3" fmla="*/ 178594 h 352425"/>
              <a:gd name="connsiteX4" fmla="*/ 276988 w 762000"/>
              <a:gd name="connsiteY4" fmla="*/ 196691 h 352425"/>
              <a:gd name="connsiteX5" fmla="*/ 332327 w 762000"/>
              <a:gd name="connsiteY5" fmla="*/ 165545 h 352425"/>
              <a:gd name="connsiteX6" fmla="*/ 420338 w 762000"/>
              <a:gd name="connsiteY6" fmla="*/ 201453 h 352425"/>
              <a:gd name="connsiteX7" fmla="*/ 418624 w 762000"/>
              <a:gd name="connsiteY7" fmla="*/ 215932 h 352425"/>
              <a:gd name="connsiteX8" fmla="*/ 483775 w 762000"/>
              <a:gd name="connsiteY8" fmla="*/ 281082 h 352425"/>
              <a:gd name="connsiteX9" fmla="*/ 548926 w 762000"/>
              <a:gd name="connsiteY9" fmla="*/ 215932 h 352425"/>
              <a:gd name="connsiteX10" fmla="*/ 542545 w 762000"/>
              <a:gd name="connsiteY10" fmla="*/ 188309 h 352425"/>
              <a:gd name="connsiteX11" fmla="*/ 645700 w 762000"/>
              <a:gd name="connsiteY11" fmla="*/ 117348 h 352425"/>
              <a:gd name="connsiteX12" fmla="*/ 692564 w 762000"/>
              <a:gd name="connsiteY12" fmla="*/ 137446 h 352425"/>
              <a:gd name="connsiteX13" fmla="*/ 757714 w 762000"/>
              <a:gd name="connsiteY13" fmla="*/ 72294 h 352425"/>
              <a:gd name="connsiteX14" fmla="*/ 692564 w 762000"/>
              <a:gd name="connsiteY14" fmla="*/ 7144 h 352425"/>
              <a:gd name="connsiteX15" fmla="*/ 627412 w 762000"/>
              <a:gd name="connsiteY15" fmla="*/ 72294 h 352425"/>
              <a:gd name="connsiteX16" fmla="*/ 633794 w 762000"/>
              <a:gd name="connsiteY16" fmla="*/ 99917 h 352425"/>
              <a:gd name="connsiteX17" fmla="*/ 530639 w 762000"/>
              <a:gd name="connsiteY17" fmla="*/ 170879 h 352425"/>
              <a:gd name="connsiteX18" fmla="*/ 483775 w 762000"/>
              <a:gd name="connsiteY18" fmla="*/ 150780 h 352425"/>
              <a:gd name="connsiteX19" fmla="*/ 428435 w 762000"/>
              <a:gd name="connsiteY19" fmla="*/ 181927 h 352425"/>
              <a:gd name="connsiteX20" fmla="*/ 340423 w 762000"/>
              <a:gd name="connsiteY20" fmla="*/ 146018 h 352425"/>
              <a:gd name="connsiteX21" fmla="*/ 342138 w 762000"/>
              <a:gd name="connsiteY21" fmla="*/ 131540 h 352425"/>
              <a:gd name="connsiteX22" fmla="*/ 276988 w 762000"/>
              <a:gd name="connsiteY22" fmla="*/ 66389 h 352425"/>
              <a:gd name="connsiteX23" fmla="*/ 211836 w 762000"/>
              <a:gd name="connsiteY23" fmla="*/ 131540 h 352425"/>
              <a:gd name="connsiteX24" fmla="*/ 219552 w 762000"/>
              <a:gd name="connsiteY24" fmla="*/ 161639 h 352425"/>
              <a:gd name="connsiteX25" fmla="*/ 117158 w 762000"/>
              <a:gd name="connsiteY25" fmla="*/ 238887 h 352425"/>
              <a:gd name="connsiteX26" fmla="*/ 72296 w 762000"/>
              <a:gd name="connsiteY26" fmla="*/ 220789 h 352425"/>
              <a:gd name="connsiteX27" fmla="*/ 7144 w 762000"/>
              <a:gd name="connsiteY27" fmla="*/ 285940 h 352425"/>
              <a:gd name="connsiteX28" fmla="*/ 72296 w 762000"/>
              <a:gd name="connsiteY28" fmla="*/ 351091 h 352425"/>
              <a:gd name="connsiteX29" fmla="*/ 692373 w 762000"/>
              <a:gd name="connsiteY29" fmla="*/ 28384 h 352425"/>
              <a:gd name="connsiteX30" fmla="*/ 736378 w 762000"/>
              <a:gd name="connsiteY30" fmla="*/ 72390 h 352425"/>
              <a:gd name="connsiteX31" fmla="*/ 692373 w 762000"/>
              <a:gd name="connsiteY31" fmla="*/ 116395 h 352425"/>
              <a:gd name="connsiteX32" fmla="*/ 648367 w 762000"/>
              <a:gd name="connsiteY32" fmla="*/ 72390 h 352425"/>
              <a:gd name="connsiteX33" fmla="*/ 692373 w 762000"/>
              <a:gd name="connsiteY33" fmla="*/ 28384 h 352425"/>
              <a:gd name="connsiteX34" fmla="*/ 483584 w 762000"/>
              <a:gd name="connsiteY34" fmla="*/ 172021 h 352425"/>
              <a:gd name="connsiteX35" fmla="*/ 527590 w 762000"/>
              <a:gd name="connsiteY35" fmla="*/ 216027 h 352425"/>
              <a:gd name="connsiteX36" fmla="*/ 483584 w 762000"/>
              <a:gd name="connsiteY36" fmla="*/ 260032 h 352425"/>
              <a:gd name="connsiteX37" fmla="*/ 439579 w 762000"/>
              <a:gd name="connsiteY37" fmla="*/ 216027 h 352425"/>
              <a:gd name="connsiteX38" fmla="*/ 483584 w 762000"/>
              <a:gd name="connsiteY38" fmla="*/ 172021 h 352425"/>
              <a:gd name="connsiteX39" fmla="*/ 276988 w 762000"/>
              <a:gd name="connsiteY39" fmla="*/ 87630 h 352425"/>
              <a:gd name="connsiteX40" fmla="*/ 320993 w 762000"/>
              <a:gd name="connsiteY40" fmla="*/ 131636 h 352425"/>
              <a:gd name="connsiteX41" fmla="*/ 276988 w 762000"/>
              <a:gd name="connsiteY41" fmla="*/ 175641 h 352425"/>
              <a:gd name="connsiteX42" fmla="*/ 232982 w 762000"/>
              <a:gd name="connsiteY42" fmla="*/ 131636 h 352425"/>
              <a:gd name="connsiteX43" fmla="*/ 276988 w 762000"/>
              <a:gd name="connsiteY43" fmla="*/ 87630 h 352425"/>
              <a:gd name="connsiteX44" fmla="*/ 72296 w 762000"/>
              <a:gd name="connsiteY44" fmla="*/ 241935 h 352425"/>
              <a:gd name="connsiteX45" fmla="*/ 116301 w 762000"/>
              <a:gd name="connsiteY45" fmla="*/ 285940 h 352425"/>
              <a:gd name="connsiteX46" fmla="*/ 72296 w 762000"/>
              <a:gd name="connsiteY46" fmla="*/ 329946 h 352425"/>
              <a:gd name="connsiteX47" fmla="*/ 28290 w 762000"/>
              <a:gd name="connsiteY47" fmla="*/ 285940 h 352425"/>
              <a:gd name="connsiteX48" fmla="*/ 72296 w 762000"/>
              <a:gd name="connsiteY48" fmla="*/ 241935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62000" h="352425">
                <a:moveTo>
                  <a:pt x="72296" y="351091"/>
                </a:moveTo>
                <a:cubicBezTo>
                  <a:pt x="108204" y="351091"/>
                  <a:pt x="137446" y="321850"/>
                  <a:pt x="137446" y="285940"/>
                </a:cubicBezTo>
                <a:cubicBezTo>
                  <a:pt x="137446" y="274987"/>
                  <a:pt x="134493" y="264890"/>
                  <a:pt x="129730" y="255841"/>
                </a:cubicBezTo>
                <a:lnTo>
                  <a:pt x="232124" y="178594"/>
                </a:lnTo>
                <a:cubicBezTo>
                  <a:pt x="243841" y="189738"/>
                  <a:pt x="259556" y="196691"/>
                  <a:pt x="276988" y="196691"/>
                </a:cubicBezTo>
                <a:cubicBezTo>
                  <a:pt x="300419" y="196691"/>
                  <a:pt x="320803" y="184118"/>
                  <a:pt x="332327" y="165545"/>
                </a:cubicBezTo>
                <a:lnTo>
                  <a:pt x="420338" y="201453"/>
                </a:lnTo>
                <a:cubicBezTo>
                  <a:pt x="419291" y="206121"/>
                  <a:pt x="418624" y="210883"/>
                  <a:pt x="418624" y="215932"/>
                </a:cubicBezTo>
                <a:cubicBezTo>
                  <a:pt x="418624" y="251841"/>
                  <a:pt x="447866" y="281082"/>
                  <a:pt x="483775" y="281082"/>
                </a:cubicBezTo>
                <a:cubicBezTo>
                  <a:pt x="519685" y="281082"/>
                  <a:pt x="548926" y="251841"/>
                  <a:pt x="548926" y="215932"/>
                </a:cubicBezTo>
                <a:cubicBezTo>
                  <a:pt x="548926" y="206026"/>
                  <a:pt x="546545" y="196691"/>
                  <a:pt x="542545" y="188309"/>
                </a:cubicBezTo>
                <a:lnTo>
                  <a:pt x="645700" y="117348"/>
                </a:lnTo>
                <a:cubicBezTo>
                  <a:pt x="657511" y="129635"/>
                  <a:pt x="674180" y="137446"/>
                  <a:pt x="692564" y="137446"/>
                </a:cubicBezTo>
                <a:cubicBezTo>
                  <a:pt x="728473" y="137446"/>
                  <a:pt x="757714" y="108204"/>
                  <a:pt x="757714" y="72294"/>
                </a:cubicBezTo>
                <a:cubicBezTo>
                  <a:pt x="757714" y="36386"/>
                  <a:pt x="728473" y="7144"/>
                  <a:pt x="692564" y="7144"/>
                </a:cubicBezTo>
                <a:cubicBezTo>
                  <a:pt x="656654" y="7144"/>
                  <a:pt x="627412" y="36386"/>
                  <a:pt x="627412" y="72294"/>
                </a:cubicBezTo>
                <a:cubicBezTo>
                  <a:pt x="627412" y="82201"/>
                  <a:pt x="629793" y="91535"/>
                  <a:pt x="633794" y="99917"/>
                </a:cubicBezTo>
                <a:lnTo>
                  <a:pt x="530639" y="170879"/>
                </a:lnTo>
                <a:cubicBezTo>
                  <a:pt x="518828" y="158591"/>
                  <a:pt x="502254" y="150780"/>
                  <a:pt x="483775" y="150780"/>
                </a:cubicBezTo>
                <a:cubicBezTo>
                  <a:pt x="460344" y="150780"/>
                  <a:pt x="439960" y="163353"/>
                  <a:pt x="428435" y="181927"/>
                </a:cubicBezTo>
                <a:lnTo>
                  <a:pt x="340423" y="146018"/>
                </a:lnTo>
                <a:cubicBezTo>
                  <a:pt x="341472" y="141351"/>
                  <a:pt x="342138" y="136588"/>
                  <a:pt x="342138" y="131540"/>
                </a:cubicBezTo>
                <a:cubicBezTo>
                  <a:pt x="342138" y="95631"/>
                  <a:pt x="312897" y="66389"/>
                  <a:pt x="276988" y="66389"/>
                </a:cubicBezTo>
                <a:cubicBezTo>
                  <a:pt x="241078" y="66389"/>
                  <a:pt x="211836" y="95631"/>
                  <a:pt x="211836" y="131540"/>
                </a:cubicBezTo>
                <a:cubicBezTo>
                  <a:pt x="211836" y="142494"/>
                  <a:pt x="214789" y="152590"/>
                  <a:pt x="219552" y="161639"/>
                </a:cubicBezTo>
                <a:lnTo>
                  <a:pt x="117158" y="238887"/>
                </a:lnTo>
                <a:cubicBezTo>
                  <a:pt x="105442" y="227743"/>
                  <a:pt x="89726" y="220789"/>
                  <a:pt x="72296" y="220789"/>
                </a:cubicBezTo>
                <a:cubicBezTo>
                  <a:pt x="36386" y="220789"/>
                  <a:pt x="7144" y="250031"/>
                  <a:pt x="7144" y="285940"/>
                </a:cubicBezTo>
                <a:cubicBezTo>
                  <a:pt x="7239" y="321850"/>
                  <a:pt x="36386" y="351091"/>
                  <a:pt x="72296" y="351091"/>
                </a:cubicBezTo>
                <a:close/>
                <a:moveTo>
                  <a:pt x="692373" y="28384"/>
                </a:moveTo>
                <a:cubicBezTo>
                  <a:pt x="716661" y="28384"/>
                  <a:pt x="736378" y="48101"/>
                  <a:pt x="736378" y="72390"/>
                </a:cubicBezTo>
                <a:cubicBezTo>
                  <a:pt x="736378" y="96678"/>
                  <a:pt x="716661" y="116395"/>
                  <a:pt x="692373" y="116395"/>
                </a:cubicBezTo>
                <a:cubicBezTo>
                  <a:pt x="668084" y="116395"/>
                  <a:pt x="648367" y="96678"/>
                  <a:pt x="648367" y="72390"/>
                </a:cubicBezTo>
                <a:cubicBezTo>
                  <a:pt x="648272" y="48101"/>
                  <a:pt x="668084" y="28384"/>
                  <a:pt x="692373" y="28384"/>
                </a:cubicBezTo>
                <a:close/>
                <a:moveTo>
                  <a:pt x="483584" y="172021"/>
                </a:moveTo>
                <a:cubicBezTo>
                  <a:pt x="507874" y="172021"/>
                  <a:pt x="527590" y="191738"/>
                  <a:pt x="527590" y="216027"/>
                </a:cubicBezTo>
                <a:cubicBezTo>
                  <a:pt x="527590" y="240316"/>
                  <a:pt x="507874" y="260032"/>
                  <a:pt x="483584" y="260032"/>
                </a:cubicBezTo>
                <a:cubicBezTo>
                  <a:pt x="459296" y="260032"/>
                  <a:pt x="439579" y="240316"/>
                  <a:pt x="439579" y="216027"/>
                </a:cubicBezTo>
                <a:cubicBezTo>
                  <a:pt x="439579" y="191738"/>
                  <a:pt x="459392" y="172021"/>
                  <a:pt x="483584" y="172021"/>
                </a:cubicBezTo>
                <a:close/>
                <a:moveTo>
                  <a:pt x="276988" y="87630"/>
                </a:moveTo>
                <a:cubicBezTo>
                  <a:pt x="301276" y="87630"/>
                  <a:pt x="320993" y="107346"/>
                  <a:pt x="320993" y="131636"/>
                </a:cubicBezTo>
                <a:cubicBezTo>
                  <a:pt x="320993" y="155924"/>
                  <a:pt x="301276" y="175641"/>
                  <a:pt x="276988" y="175641"/>
                </a:cubicBezTo>
                <a:cubicBezTo>
                  <a:pt x="252699" y="175641"/>
                  <a:pt x="232982" y="155924"/>
                  <a:pt x="232982" y="131636"/>
                </a:cubicBezTo>
                <a:cubicBezTo>
                  <a:pt x="232982" y="107442"/>
                  <a:pt x="252699" y="87630"/>
                  <a:pt x="276988" y="87630"/>
                </a:cubicBezTo>
                <a:close/>
                <a:moveTo>
                  <a:pt x="72296" y="241935"/>
                </a:moveTo>
                <a:cubicBezTo>
                  <a:pt x="96584" y="241935"/>
                  <a:pt x="116301" y="261651"/>
                  <a:pt x="116301" y="285940"/>
                </a:cubicBezTo>
                <a:cubicBezTo>
                  <a:pt x="116301" y="310229"/>
                  <a:pt x="96584" y="329946"/>
                  <a:pt x="72296" y="329946"/>
                </a:cubicBezTo>
                <a:cubicBezTo>
                  <a:pt x="48006" y="329946"/>
                  <a:pt x="28290" y="310229"/>
                  <a:pt x="28290" y="285940"/>
                </a:cubicBezTo>
                <a:cubicBezTo>
                  <a:pt x="28290" y="261747"/>
                  <a:pt x="48102" y="241935"/>
                  <a:pt x="72296" y="241935"/>
                </a:cubicBezTo>
                <a:close/>
              </a:path>
            </a:pathLst>
          </a:custGeom>
          <a:solidFill>
            <a:srgbClr val="FED000"/>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EA890BF3-080A-4148-875B-E6BEB1CAA457}"/>
              </a:ext>
            </a:extLst>
          </p:cNvPr>
          <p:cNvSpPr/>
          <p:nvPr/>
        </p:nvSpPr>
        <p:spPr>
          <a:xfrm>
            <a:off x="3250768" y="3167239"/>
            <a:ext cx="838297" cy="838297"/>
          </a:xfrm>
          <a:custGeom>
            <a:avLst/>
            <a:gdLst>
              <a:gd name="connsiteX0" fmla="*/ 834390 w 838200"/>
              <a:gd name="connsiteY0" fmla="*/ 723995 h 838200"/>
              <a:gd name="connsiteX1" fmla="*/ 600551 w 838200"/>
              <a:gd name="connsiteY1" fmla="*/ 490156 h 838200"/>
              <a:gd name="connsiteX2" fmla="*/ 583597 w 838200"/>
              <a:gd name="connsiteY2" fmla="*/ 490156 h 838200"/>
              <a:gd name="connsiteX3" fmla="*/ 545402 w 838200"/>
              <a:gd name="connsiteY3" fmla="*/ 528352 h 838200"/>
              <a:gd name="connsiteX4" fmla="*/ 484823 w 838200"/>
              <a:gd name="connsiteY4" fmla="*/ 467773 h 838200"/>
              <a:gd name="connsiteX5" fmla="*/ 557308 w 838200"/>
              <a:gd name="connsiteY5" fmla="*/ 282226 h 838200"/>
              <a:gd name="connsiteX6" fmla="*/ 476726 w 838200"/>
              <a:gd name="connsiteY6" fmla="*/ 87725 h 838200"/>
              <a:gd name="connsiteX7" fmla="*/ 282226 w 838200"/>
              <a:gd name="connsiteY7" fmla="*/ 7144 h 838200"/>
              <a:gd name="connsiteX8" fmla="*/ 87725 w 838200"/>
              <a:gd name="connsiteY8" fmla="*/ 87725 h 838200"/>
              <a:gd name="connsiteX9" fmla="*/ 7144 w 838200"/>
              <a:gd name="connsiteY9" fmla="*/ 282226 h 838200"/>
              <a:gd name="connsiteX10" fmla="*/ 87725 w 838200"/>
              <a:gd name="connsiteY10" fmla="*/ 476726 h 838200"/>
              <a:gd name="connsiteX11" fmla="*/ 282226 w 838200"/>
              <a:gd name="connsiteY11" fmla="*/ 557308 h 838200"/>
              <a:gd name="connsiteX12" fmla="*/ 467868 w 838200"/>
              <a:gd name="connsiteY12" fmla="*/ 484822 h 838200"/>
              <a:gd name="connsiteX13" fmla="*/ 528447 w 838200"/>
              <a:gd name="connsiteY13" fmla="*/ 545401 h 838200"/>
              <a:gd name="connsiteX14" fmla="*/ 490252 w 838200"/>
              <a:gd name="connsiteY14" fmla="*/ 583597 h 838200"/>
              <a:gd name="connsiteX15" fmla="*/ 490252 w 838200"/>
              <a:gd name="connsiteY15" fmla="*/ 600551 h 838200"/>
              <a:gd name="connsiteX16" fmla="*/ 724090 w 838200"/>
              <a:gd name="connsiteY16" fmla="*/ 834390 h 838200"/>
              <a:gd name="connsiteX17" fmla="*/ 732568 w 838200"/>
              <a:gd name="connsiteY17" fmla="*/ 837914 h 838200"/>
              <a:gd name="connsiteX18" fmla="*/ 741045 w 838200"/>
              <a:gd name="connsiteY18" fmla="*/ 834390 h 838200"/>
              <a:gd name="connsiteX19" fmla="*/ 834390 w 838200"/>
              <a:gd name="connsiteY19" fmla="*/ 741140 h 838200"/>
              <a:gd name="connsiteX20" fmla="*/ 837914 w 838200"/>
              <a:gd name="connsiteY20" fmla="*/ 732663 h 838200"/>
              <a:gd name="connsiteX21" fmla="*/ 834390 w 838200"/>
              <a:gd name="connsiteY21" fmla="*/ 723995 h 838200"/>
              <a:gd name="connsiteX22" fmla="*/ 104870 w 838200"/>
              <a:gd name="connsiteY22" fmla="*/ 459867 h 838200"/>
              <a:gd name="connsiteX23" fmla="*/ 104870 w 838200"/>
              <a:gd name="connsiteY23" fmla="*/ 104775 h 838200"/>
              <a:gd name="connsiteX24" fmla="*/ 282416 w 838200"/>
              <a:gd name="connsiteY24" fmla="*/ 31337 h 838200"/>
              <a:gd name="connsiteX25" fmla="*/ 459962 w 838200"/>
              <a:gd name="connsiteY25" fmla="*/ 104775 h 838200"/>
              <a:gd name="connsiteX26" fmla="*/ 459962 w 838200"/>
              <a:gd name="connsiteY26" fmla="*/ 459867 h 838200"/>
              <a:gd name="connsiteX27" fmla="*/ 104870 w 838200"/>
              <a:gd name="connsiteY27" fmla="*/ 459867 h 838200"/>
              <a:gd name="connsiteX28" fmla="*/ 732568 w 838200"/>
              <a:gd name="connsiteY28" fmla="*/ 808863 h 838200"/>
              <a:gd name="connsiteX29" fmla="*/ 515683 w 838200"/>
              <a:gd name="connsiteY29" fmla="*/ 591979 h 838200"/>
              <a:gd name="connsiteX30" fmla="*/ 592074 w 838200"/>
              <a:gd name="connsiteY30" fmla="*/ 515588 h 838200"/>
              <a:gd name="connsiteX31" fmla="*/ 808958 w 838200"/>
              <a:gd name="connsiteY31" fmla="*/ 732472 h 838200"/>
              <a:gd name="connsiteX32" fmla="*/ 732568 w 838200"/>
              <a:gd name="connsiteY32" fmla="*/ 808863 h 83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38200" h="838200">
                <a:moveTo>
                  <a:pt x="834390" y="723995"/>
                </a:moveTo>
                <a:lnTo>
                  <a:pt x="600551" y="490156"/>
                </a:lnTo>
                <a:cubicBezTo>
                  <a:pt x="596074" y="485680"/>
                  <a:pt x="588169" y="485680"/>
                  <a:pt x="583597" y="490156"/>
                </a:cubicBezTo>
                <a:lnTo>
                  <a:pt x="545402" y="528352"/>
                </a:lnTo>
                <a:lnTo>
                  <a:pt x="484823" y="467773"/>
                </a:lnTo>
                <a:cubicBezTo>
                  <a:pt x="531495" y="416909"/>
                  <a:pt x="557308" y="351663"/>
                  <a:pt x="557308" y="282226"/>
                </a:cubicBezTo>
                <a:cubicBezTo>
                  <a:pt x="557308" y="208788"/>
                  <a:pt x="528733" y="139732"/>
                  <a:pt x="476726" y="87725"/>
                </a:cubicBezTo>
                <a:cubicBezTo>
                  <a:pt x="424815" y="35814"/>
                  <a:pt x="355759" y="7144"/>
                  <a:pt x="282226" y="7144"/>
                </a:cubicBezTo>
                <a:cubicBezTo>
                  <a:pt x="208788" y="7144"/>
                  <a:pt x="139732" y="35719"/>
                  <a:pt x="87725" y="87725"/>
                </a:cubicBezTo>
                <a:cubicBezTo>
                  <a:pt x="35814" y="139637"/>
                  <a:pt x="7144" y="208693"/>
                  <a:pt x="7144" y="282226"/>
                </a:cubicBezTo>
                <a:cubicBezTo>
                  <a:pt x="7144" y="355663"/>
                  <a:pt x="35719" y="424720"/>
                  <a:pt x="87725" y="476726"/>
                </a:cubicBezTo>
                <a:cubicBezTo>
                  <a:pt x="139636" y="528638"/>
                  <a:pt x="208693" y="557308"/>
                  <a:pt x="282226" y="557308"/>
                </a:cubicBezTo>
                <a:cubicBezTo>
                  <a:pt x="351663" y="557308"/>
                  <a:pt x="417004" y="531495"/>
                  <a:pt x="467868" y="484822"/>
                </a:cubicBezTo>
                <a:lnTo>
                  <a:pt x="528447" y="545401"/>
                </a:lnTo>
                <a:lnTo>
                  <a:pt x="490252" y="583597"/>
                </a:lnTo>
                <a:cubicBezTo>
                  <a:pt x="485585" y="588264"/>
                  <a:pt x="485585" y="595884"/>
                  <a:pt x="490252" y="600551"/>
                </a:cubicBezTo>
                <a:lnTo>
                  <a:pt x="724090" y="834390"/>
                </a:lnTo>
                <a:cubicBezTo>
                  <a:pt x="726472" y="836676"/>
                  <a:pt x="729520" y="837914"/>
                  <a:pt x="732568" y="837914"/>
                </a:cubicBezTo>
                <a:cubicBezTo>
                  <a:pt x="735616" y="837914"/>
                  <a:pt x="738664" y="836771"/>
                  <a:pt x="741045" y="834390"/>
                </a:cubicBezTo>
                <a:lnTo>
                  <a:pt x="834390" y="741140"/>
                </a:lnTo>
                <a:cubicBezTo>
                  <a:pt x="836676" y="738854"/>
                  <a:pt x="837914" y="735901"/>
                  <a:pt x="837914" y="732663"/>
                </a:cubicBezTo>
                <a:cubicBezTo>
                  <a:pt x="837819" y="729329"/>
                  <a:pt x="836581" y="726281"/>
                  <a:pt x="834390" y="723995"/>
                </a:cubicBezTo>
                <a:close/>
                <a:moveTo>
                  <a:pt x="104870" y="459867"/>
                </a:moveTo>
                <a:cubicBezTo>
                  <a:pt x="6953" y="361950"/>
                  <a:pt x="6953" y="202692"/>
                  <a:pt x="104870" y="104775"/>
                </a:cubicBezTo>
                <a:cubicBezTo>
                  <a:pt x="153829" y="55816"/>
                  <a:pt x="218123" y="31337"/>
                  <a:pt x="282416" y="31337"/>
                </a:cubicBezTo>
                <a:cubicBezTo>
                  <a:pt x="346710" y="31337"/>
                  <a:pt x="411004" y="55816"/>
                  <a:pt x="459962" y="104775"/>
                </a:cubicBezTo>
                <a:cubicBezTo>
                  <a:pt x="557879" y="202692"/>
                  <a:pt x="557879" y="361950"/>
                  <a:pt x="459962" y="459867"/>
                </a:cubicBezTo>
                <a:cubicBezTo>
                  <a:pt x="362045" y="557784"/>
                  <a:pt x="202787" y="557784"/>
                  <a:pt x="104870" y="459867"/>
                </a:cubicBezTo>
                <a:close/>
                <a:moveTo>
                  <a:pt x="732568" y="808863"/>
                </a:moveTo>
                <a:lnTo>
                  <a:pt x="515683" y="591979"/>
                </a:lnTo>
                <a:lnTo>
                  <a:pt x="592074" y="515588"/>
                </a:lnTo>
                <a:lnTo>
                  <a:pt x="808958" y="732472"/>
                </a:lnTo>
                <a:lnTo>
                  <a:pt x="732568" y="808863"/>
                </a:lnTo>
                <a:close/>
              </a:path>
            </a:pathLst>
          </a:custGeom>
          <a:solidFill>
            <a:srgbClr val="F64801"/>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FEFF928A-135C-4AC1-8CEE-BCCEA4DCE2CC}"/>
              </a:ext>
            </a:extLst>
          </p:cNvPr>
          <p:cNvSpPr/>
          <p:nvPr/>
        </p:nvSpPr>
        <p:spPr>
          <a:xfrm>
            <a:off x="3391302" y="3256879"/>
            <a:ext cx="276257" cy="85735"/>
          </a:xfrm>
          <a:custGeom>
            <a:avLst/>
            <a:gdLst>
              <a:gd name="connsiteX0" fmla="*/ 10644 w 276225"/>
              <a:gd name="connsiteY0" fmla="*/ 61436 h 85725"/>
              <a:gd name="connsiteX1" fmla="*/ 10644 w 276225"/>
              <a:gd name="connsiteY1" fmla="*/ 78391 h 85725"/>
              <a:gd name="connsiteX2" fmla="*/ 19121 w 276225"/>
              <a:gd name="connsiteY2" fmla="*/ 81915 h 85725"/>
              <a:gd name="connsiteX3" fmla="*/ 27599 w 276225"/>
              <a:gd name="connsiteY3" fmla="*/ 78391 h 85725"/>
              <a:gd name="connsiteX4" fmla="*/ 256294 w 276225"/>
              <a:gd name="connsiteY4" fmla="*/ 78391 h 85725"/>
              <a:gd name="connsiteX5" fmla="*/ 273248 w 276225"/>
              <a:gd name="connsiteY5" fmla="*/ 78391 h 85725"/>
              <a:gd name="connsiteX6" fmla="*/ 273248 w 276225"/>
              <a:gd name="connsiteY6" fmla="*/ 61436 h 85725"/>
              <a:gd name="connsiteX7" fmla="*/ 10644 w 276225"/>
              <a:gd name="connsiteY7" fmla="*/ 6143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6225" h="85725">
                <a:moveTo>
                  <a:pt x="10644" y="61436"/>
                </a:moveTo>
                <a:cubicBezTo>
                  <a:pt x="5977" y="66103"/>
                  <a:pt x="5977" y="73724"/>
                  <a:pt x="10644" y="78391"/>
                </a:cubicBezTo>
                <a:cubicBezTo>
                  <a:pt x="13025" y="80772"/>
                  <a:pt x="16073" y="81915"/>
                  <a:pt x="19121" y="81915"/>
                </a:cubicBezTo>
                <a:cubicBezTo>
                  <a:pt x="22169" y="81915"/>
                  <a:pt x="25217" y="80772"/>
                  <a:pt x="27599" y="78391"/>
                </a:cubicBezTo>
                <a:cubicBezTo>
                  <a:pt x="90654" y="15335"/>
                  <a:pt x="193238" y="15335"/>
                  <a:pt x="256294" y="78391"/>
                </a:cubicBezTo>
                <a:cubicBezTo>
                  <a:pt x="260961" y="83058"/>
                  <a:pt x="268581" y="83058"/>
                  <a:pt x="273248" y="78391"/>
                </a:cubicBezTo>
                <a:cubicBezTo>
                  <a:pt x="277916" y="73724"/>
                  <a:pt x="277916" y="66103"/>
                  <a:pt x="273248" y="61436"/>
                </a:cubicBezTo>
                <a:cubicBezTo>
                  <a:pt x="200763" y="-10954"/>
                  <a:pt x="83034" y="-10954"/>
                  <a:pt x="10644" y="61436"/>
                </a:cubicBezTo>
                <a:close/>
              </a:path>
            </a:pathLst>
          </a:custGeom>
          <a:solidFill>
            <a:srgbClr val="F64801"/>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F1A59B20-7FBA-4B57-ADEE-FF657971D858}"/>
              </a:ext>
            </a:extLst>
          </p:cNvPr>
          <p:cNvSpPr/>
          <p:nvPr/>
        </p:nvSpPr>
        <p:spPr>
          <a:xfrm>
            <a:off x="10437164" y="1154564"/>
            <a:ext cx="552514" cy="762088"/>
          </a:xfrm>
          <a:custGeom>
            <a:avLst/>
            <a:gdLst>
              <a:gd name="connsiteX0" fmla="*/ 482060 w 552450"/>
              <a:gd name="connsiteY0" fmla="*/ 658558 h 762000"/>
              <a:gd name="connsiteX1" fmla="*/ 280607 w 552450"/>
              <a:gd name="connsiteY1" fmla="*/ 760857 h 762000"/>
              <a:gd name="connsiteX2" fmla="*/ 79153 w 552450"/>
              <a:gd name="connsiteY2" fmla="*/ 658558 h 762000"/>
              <a:gd name="connsiteX3" fmla="*/ 7144 w 552450"/>
              <a:gd name="connsiteY3" fmla="*/ 383953 h 762000"/>
              <a:gd name="connsiteX4" fmla="*/ 79153 w 552450"/>
              <a:gd name="connsiteY4" fmla="*/ 109442 h 762000"/>
              <a:gd name="connsiteX5" fmla="*/ 280607 w 552450"/>
              <a:gd name="connsiteY5" fmla="*/ 7144 h 762000"/>
              <a:gd name="connsiteX6" fmla="*/ 482060 w 552450"/>
              <a:gd name="connsiteY6" fmla="*/ 109442 h 762000"/>
              <a:gd name="connsiteX7" fmla="*/ 554069 w 552450"/>
              <a:gd name="connsiteY7" fmla="*/ 383953 h 762000"/>
              <a:gd name="connsiteX8" fmla="*/ 482060 w 552450"/>
              <a:gd name="connsiteY8" fmla="*/ 658558 h 762000"/>
              <a:gd name="connsiteX9" fmla="*/ 120777 w 552450"/>
              <a:gd name="connsiteY9" fmla="*/ 622554 h 762000"/>
              <a:gd name="connsiteX10" fmla="*/ 280511 w 552450"/>
              <a:gd name="connsiteY10" fmla="*/ 707612 h 762000"/>
              <a:gd name="connsiteX11" fmla="*/ 440246 w 552450"/>
              <a:gd name="connsiteY11" fmla="*/ 622554 h 762000"/>
              <a:gd name="connsiteX12" fmla="*/ 497681 w 552450"/>
              <a:gd name="connsiteY12" fmla="*/ 383953 h 762000"/>
              <a:gd name="connsiteX13" fmla="*/ 440246 w 552450"/>
              <a:gd name="connsiteY13" fmla="*/ 145447 h 762000"/>
              <a:gd name="connsiteX14" fmla="*/ 280511 w 552450"/>
              <a:gd name="connsiteY14" fmla="*/ 60389 h 762000"/>
              <a:gd name="connsiteX15" fmla="*/ 120777 w 552450"/>
              <a:gd name="connsiteY15" fmla="*/ 145447 h 762000"/>
              <a:gd name="connsiteX16" fmla="*/ 63341 w 552450"/>
              <a:gd name="connsiteY16" fmla="*/ 383953 h 762000"/>
              <a:gd name="connsiteX17" fmla="*/ 120777 w 552450"/>
              <a:gd name="connsiteY17" fmla="*/ 622554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2450" h="762000">
                <a:moveTo>
                  <a:pt x="482060" y="658558"/>
                </a:moveTo>
                <a:cubicBezTo>
                  <a:pt x="434054" y="726758"/>
                  <a:pt x="366903" y="760857"/>
                  <a:pt x="280607" y="760857"/>
                </a:cubicBezTo>
                <a:cubicBezTo>
                  <a:pt x="194310" y="760857"/>
                  <a:pt x="127159" y="726758"/>
                  <a:pt x="79153" y="658558"/>
                </a:cubicBezTo>
                <a:cubicBezTo>
                  <a:pt x="31147" y="590360"/>
                  <a:pt x="7144" y="498824"/>
                  <a:pt x="7144" y="383953"/>
                </a:cubicBezTo>
                <a:cubicBezTo>
                  <a:pt x="7144" y="269081"/>
                  <a:pt x="31147" y="177641"/>
                  <a:pt x="79153" y="109442"/>
                </a:cubicBezTo>
                <a:cubicBezTo>
                  <a:pt x="127159" y="41243"/>
                  <a:pt x="194310" y="7144"/>
                  <a:pt x="280607" y="7144"/>
                </a:cubicBezTo>
                <a:cubicBezTo>
                  <a:pt x="366903" y="7144"/>
                  <a:pt x="434054" y="41243"/>
                  <a:pt x="482060" y="109442"/>
                </a:cubicBezTo>
                <a:cubicBezTo>
                  <a:pt x="530067" y="177641"/>
                  <a:pt x="554069" y="269176"/>
                  <a:pt x="554069" y="383953"/>
                </a:cubicBezTo>
                <a:cubicBezTo>
                  <a:pt x="554069" y="498824"/>
                  <a:pt x="530067" y="590360"/>
                  <a:pt x="482060" y="658558"/>
                </a:cubicBezTo>
                <a:close/>
                <a:moveTo>
                  <a:pt x="120777" y="622554"/>
                </a:moveTo>
                <a:cubicBezTo>
                  <a:pt x="159068" y="679228"/>
                  <a:pt x="212312" y="707612"/>
                  <a:pt x="280511" y="707612"/>
                </a:cubicBezTo>
                <a:cubicBezTo>
                  <a:pt x="348710" y="707612"/>
                  <a:pt x="401955" y="679228"/>
                  <a:pt x="440246" y="622554"/>
                </a:cubicBezTo>
                <a:cubicBezTo>
                  <a:pt x="478536" y="565880"/>
                  <a:pt x="497681" y="486347"/>
                  <a:pt x="497681" y="383953"/>
                </a:cubicBezTo>
                <a:cubicBezTo>
                  <a:pt x="497681" y="281654"/>
                  <a:pt x="478536" y="202120"/>
                  <a:pt x="440246" y="145447"/>
                </a:cubicBezTo>
                <a:cubicBezTo>
                  <a:pt x="401955" y="88773"/>
                  <a:pt x="348710" y="60389"/>
                  <a:pt x="280511" y="60389"/>
                </a:cubicBezTo>
                <a:cubicBezTo>
                  <a:pt x="212312" y="60389"/>
                  <a:pt x="159068" y="88773"/>
                  <a:pt x="120777" y="145447"/>
                </a:cubicBezTo>
                <a:cubicBezTo>
                  <a:pt x="82487" y="202216"/>
                  <a:pt x="63341" y="281654"/>
                  <a:pt x="63341" y="383953"/>
                </a:cubicBezTo>
                <a:cubicBezTo>
                  <a:pt x="63437" y="486347"/>
                  <a:pt x="82487" y="565880"/>
                  <a:pt x="120777" y="622554"/>
                </a:cubicBezTo>
                <a:close/>
              </a:path>
            </a:pathLst>
          </a:custGeom>
          <a:solidFill>
            <a:srgbClr val="F64801"/>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42A8EFD4-6F31-40B3-8A27-89269F6474DA}"/>
              </a:ext>
            </a:extLst>
          </p:cNvPr>
          <p:cNvSpPr/>
          <p:nvPr/>
        </p:nvSpPr>
        <p:spPr>
          <a:xfrm>
            <a:off x="11039309" y="1166090"/>
            <a:ext cx="247679" cy="743036"/>
          </a:xfrm>
          <a:custGeom>
            <a:avLst/>
            <a:gdLst>
              <a:gd name="connsiteX0" fmla="*/ 198311 w 247650"/>
              <a:gd name="connsiteY0" fmla="*/ 7144 h 742950"/>
              <a:gd name="connsiteX1" fmla="*/ 245269 w 247650"/>
              <a:gd name="connsiteY1" fmla="*/ 7144 h 742950"/>
              <a:gd name="connsiteX2" fmla="*/ 245269 w 247650"/>
              <a:gd name="connsiteY2" fmla="*/ 737902 h 742950"/>
              <a:gd name="connsiteX3" fmla="*/ 189929 w 247650"/>
              <a:gd name="connsiteY3" fmla="*/ 737902 h 742950"/>
              <a:gd name="connsiteX4" fmla="*/ 189929 w 247650"/>
              <a:gd name="connsiteY4" fmla="*/ 67627 h 742950"/>
              <a:gd name="connsiteX5" fmla="*/ 20764 w 247650"/>
              <a:gd name="connsiteY5" fmla="*/ 120872 h 742950"/>
              <a:gd name="connsiteX6" fmla="*/ 7144 w 247650"/>
              <a:gd name="connsiteY6" fmla="*/ 72866 h 742950"/>
              <a:gd name="connsiteX7" fmla="*/ 198311 w 247650"/>
              <a:gd name="connsiteY7" fmla="*/ 7144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742950">
                <a:moveTo>
                  <a:pt x="198311" y="7144"/>
                </a:moveTo>
                <a:lnTo>
                  <a:pt x="245269" y="7144"/>
                </a:lnTo>
                <a:lnTo>
                  <a:pt x="245269" y="737902"/>
                </a:lnTo>
                <a:lnTo>
                  <a:pt x="189929" y="737902"/>
                </a:lnTo>
                <a:lnTo>
                  <a:pt x="189929" y="67627"/>
                </a:lnTo>
                <a:lnTo>
                  <a:pt x="20764" y="120872"/>
                </a:lnTo>
                <a:lnTo>
                  <a:pt x="7144" y="72866"/>
                </a:lnTo>
                <a:lnTo>
                  <a:pt x="198311" y="7144"/>
                </a:lnTo>
                <a:close/>
              </a:path>
            </a:pathLst>
          </a:custGeom>
          <a:solidFill>
            <a:srgbClr val="F64801"/>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91E2DF2E-3EC0-44AB-A6C9-1BB87B829359}"/>
              </a:ext>
            </a:extLst>
          </p:cNvPr>
          <p:cNvSpPr/>
          <p:nvPr/>
        </p:nvSpPr>
        <p:spPr>
          <a:xfrm>
            <a:off x="12890517" y="1154564"/>
            <a:ext cx="552514" cy="762088"/>
          </a:xfrm>
          <a:custGeom>
            <a:avLst/>
            <a:gdLst>
              <a:gd name="connsiteX0" fmla="*/ 482060 w 552450"/>
              <a:gd name="connsiteY0" fmla="*/ 658558 h 762000"/>
              <a:gd name="connsiteX1" fmla="*/ 280606 w 552450"/>
              <a:gd name="connsiteY1" fmla="*/ 760857 h 762000"/>
              <a:gd name="connsiteX2" fmla="*/ 79152 w 552450"/>
              <a:gd name="connsiteY2" fmla="*/ 658558 h 762000"/>
              <a:gd name="connsiteX3" fmla="*/ 7144 w 552450"/>
              <a:gd name="connsiteY3" fmla="*/ 383953 h 762000"/>
              <a:gd name="connsiteX4" fmla="*/ 79152 w 552450"/>
              <a:gd name="connsiteY4" fmla="*/ 109442 h 762000"/>
              <a:gd name="connsiteX5" fmla="*/ 280606 w 552450"/>
              <a:gd name="connsiteY5" fmla="*/ 7144 h 762000"/>
              <a:gd name="connsiteX6" fmla="*/ 482060 w 552450"/>
              <a:gd name="connsiteY6" fmla="*/ 109442 h 762000"/>
              <a:gd name="connsiteX7" fmla="*/ 554069 w 552450"/>
              <a:gd name="connsiteY7" fmla="*/ 383953 h 762000"/>
              <a:gd name="connsiteX8" fmla="*/ 482060 w 552450"/>
              <a:gd name="connsiteY8" fmla="*/ 658558 h 762000"/>
              <a:gd name="connsiteX9" fmla="*/ 120872 w 552450"/>
              <a:gd name="connsiteY9" fmla="*/ 622554 h 762000"/>
              <a:gd name="connsiteX10" fmla="*/ 280606 w 552450"/>
              <a:gd name="connsiteY10" fmla="*/ 707612 h 762000"/>
              <a:gd name="connsiteX11" fmla="*/ 440341 w 552450"/>
              <a:gd name="connsiteY11" fmla="*/ 622554 h 762000"/>
              <a:gd name="connsiteX12" fmla="*/ 497777 w 552450"/>
              <a:gd name="connsiteY12" fmla="*/ 383953 h 762000"/>
              <a:gd name="connsiteX13" fmla="*/ 440341 w 552450"/>
              <a:gd name="connsiteY13" fmla="*/ 145447 h 762000"/>
              <a:gd name="connsiteX14" fmla="*/ 280606 w 552450"/>
              <a:gd name="connsiteY14" fmla="*/ 60389 h 762000"/>
              <a:gd name="connsiteX15" fmla="*/ 120872 w 552450"/>
              <a:gd name="connsiteY15" fmla="*/ 145447 h 762000"/>
              <a:gd name="connsiteX16" fmla="*/ 63436 w 552450"/>
              <a:gd name="connsiteY16" fmla="*/ 383953 h 762000"/>
              <a:gd name="connsiteX17" fmla="*/ 120872 w 552450"/>
              <a:gd name="connsiteY17" fmla="*/ 622554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2450" h="762000">
                <a:moveTo>
                  <a:pt x="482060" y="658558"/>
                </a:moveTo>
                <a:cubicBezTo>
                  <a:pt x="434054" y="726758"/>
                  <a:pt x="366903" y="760857"/>
                  <a:pt x="280606" y="760857"/>
                </a:cubicBezTo>
                <a:cubicBezTo>
                  <a:pt x="194310" y="760857"/>
                  <a:pt x="127159" y="726758"/>
                  <a:pt x="79152" y="658558"/>
                </a:cubicBezTo>
                <a:cubicBezTo>
                  <a:pt x="31147" y="590360"/>
                  <a:pt x="7144" y="498824"/>
                  <a:pt x="7144" y="383953"/>
                </a:cubicBezTo>
                <a:cubicBezTo>
                  <a:pt x="7144" y="269081"/>
                  <a:pt x="31147" y="177641"/>
                  <a:pt x="79152" y="109442"/>
                </a:cubicBezTo>
                <a:cubicBezTo>
                  <a:pt x="127159" y="41243"/>
                  <a:pt x="194310" y="7144"/>
                  <a:pt x="280606" y="7144"/>
                </a:cubicBezTo>
                <a:cubicBezTo>
                  <a:pt x="366903" y="7144"/>
                  <a:pt x="434054" y="41243"/>
                  <a:pt x="482060" y="109442"/>
                </a:cubicBezTo>
                <a:cubicBezTo>
                  <a:pt x="530067" y="177641"/>
                  <a:pt x="554069" y="269176"/>
                  <a:pt x="554069" y="383953"/>
                </a:cubicBezTo>
                <a:cubicBezTo>
                  <a:pt x="554069" y="498824"/>
                  <a:pt x="530067" y="590360"/>
                  <a:pt x="482060" y="658558"/>
                </a:cubicBezTo>
                <a:close/>
                <a:moveTo>
                  <a:pt x="120872" y="622554"/>
                </a:moveTo>
                <a:cubicBezTo>
                  <a:pt x="159162" y="679228"/>
                  <a:pt x="212407" y="707612"/>
                  <a:pt x="280606" y="707612"/>
                </a:cubicBezTo>
                <a:cubicBezTo>
                  <a:pt x="348805" y="707612"/>
                  <a:pt x="402050" y="679228"/>
                  <a:pt x="440341" y="622554"/>
                </a:cubicBezTo>
                <a:cubicBezTo>
                  <a:pt x="478631" y="565880"/>
                  <a:pt x="497777" y="486347"/>
                  <a:pt x="497777" y="383953"/>
                </a:cubicBezTo>
                <a:cubicBezTo>
                  <a:pt x="497777" y="281654"/>
                  <a:pt x="478631" y="202120"/>
                  <a:pt x="440341" y="145447"/>
                </a:cubicBezTo>
                <a:cubicBezTo>
                  <a:pt x="402050" y="88773"/>
                  <a:pt x="348805" y="60389"/>
                  <a:pt x="280606" y="60389"/>
                </a:cubicBezTo>
                <a:cubicBezTo>
                  <a:pt x="212407" y="60389"/>
                  <a:pt x="159162" y="88773"/>
                  <a:pt x="120872" y="145447"/>
                </a:cubicBezTo>
                <a:cubicBezTo>
                  <a:pt x="82581" y="202216"/>
                  <a:pt x="63436" y="281654"/>
                  <a:pt x="63436" y="383953"/>
                </a:cubicBezTo>
                <a:cubicBezTo>
                  <a:pt x="63436" y="486347"/>
                  <a:pt x="82581" y="565880"/>
                  <a:pt x="120872" y="622554"/>
                </a:cubicBezTo>
                <a:close/>
              </a:path>
            </a:pathLst>
          </a:custGeom>
          <a:solidFill>
            <a:srgbClr val="FF8301"/>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D9042B9A-DFCC-484C-B5BC-5B00EFBA1594}"/>
              </a:ext>
            </a:extLst>
          </p:cNvPr>
          <p:cNvSpPr/>
          <p:nvPr/>
        </p:nvSpPr>
        <p:spPr>
          <a:xfrm>
            <a:off x="13527337" y="1154659"/>
            <a:ext cx="466779" cy="752562"/>
          </a:xfrm>
          <a:custGeom>
            <a:avLst/>
            <a:gdLst>
              <a:gd name="connsiteX0" fmla="*/ 7144 w 466725"/>
              <a:gd name="connsiteY0" fmla="*/ 749332 h 752475"/>
              <a:gd name="connsiteX1" fmla="*/ 7144 w 466725"/>
              <a:gd name="connsiteY1" fmla="*/ 699230 h 752475"/>
              <a:gd name="connsiteX2" fmla="*/ 275463 w 466725"/>
              <a:gd name="connsiteY2" fmla="*/ 423672 h 752475"/>
              <a:gd name="connsiteX3" fmla="*/ 393477 w 466725"/>
              <a:gd name="connsiteY3" fmla="*/ 216979 h 752475"/>
              <a:gd name="connsiteX4" fmla="*/ 347567 w 466725"/>
              <a:gd name="connsiteY4" fmla="*/ 102108 h 752475"/>
              <a:gd name="connsiteX5" fmla="*/ 232695 w 466725"/>
              <a:gd name="connsiteY5" fmla="*/ 60389 h 752475"/>
              <a:gd name="connsiteX6" fmla="*/ 58388 w 466725"/>
              <a:gd name="connsiteY6" fmla="*/ 171069 h 752475"/>
              <a:gd name="connsiteX7" fmla="*/ 11430 w 466725"/>
              <a:gd name="connsiteY7" fmla="*/ 142875 h 752475"/>
              <a:gd name="connsiteX8" fmla="*/ 101726 w 466725"/>
              <a:gd name="connsiteY8" fmla="*/ 42101 h 752475"/>
              <a:gd name="connsiteX9" fmla="*/ 232695 w 466725"/>
              <a:gd name="connsiteY9" fmla="*/ 7144 h 752475"/>
              <a:gd name="connsiteX10" fmla="*/ 385667 w 466725"/>
              <a:gd name="connsiteY10" fmla="*/ 63532 h 752475"/>
              <a:gd name="connsiteX11" fmla="*/ 449866 w 466725"/>
              <a:gd name="connsiteY11" fmla="*/ 216979 h 752475"/>
              <a:gd name="connsiteX12" fmla="*/ 413861 w 466725"/>
              <a:gd name="connsiteY12" fmla="*/ 338614 h 752475"/>
              <a:gd name="connsiteX13" fmla="*/ 313087 w 466725"/>
              <a:gd name="connsiteY13" fmla="*/ 463391 h 752475"/>
              <a:gd name="connsiteX14" fmla="*/ 86582 w 466725"/>
              <a:gd name="connsiteY14" fmla="*/ 696182 h 752475"/>
              <a:gd name="connsiteX15" fmla="*/ 466534 w 466725"/>
              <a:gd name="connsiteY15" fmla="*/ 696182 h 752475"/>
              <a:gd name="connsiteX16" fmla="*/ 466534 w 466725"/>
              <a:gd name="connsiteY16" fmla="*/ 749427 h 752475"/>
              <a:gd name="connsiteX17" fmla="*/ 7144 w 466725"/>
              <a:gd name="connsiteY17" fmla="*/ 749427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66725" h="752475">
                <a:moveTo>
                  <a:pt x="7144" y="749332"/>
                </a:moveTo>
                <a:lnTo>
                  <a:pt x="7144" y="699230"/>
                </a:lnTo>
                <a:lnTo>
                  <a:pt x="275463" y="423672"/>
                </a:lnTo>
                <a:cubicBezTo>
                  <a:pt x="354139" y="342233"/>
                  <a:pt x="393477" y="273368"/>
                  <a:pt x="393477" y="216979"/>
                </a:cubicBezTo>
                <a:cubicBezTo>
                  <a:pt x="393477" y="168307"/>
                  <a:pt x="378142" y="130016"/>
                  <a:pt x="347567" y="102108"/>
                </a:cubicBezTo>
                <a:cubicBezTo>
                  <a:pt x="316897" y="74295"/>
                  <a:pt x="278702" y="60389"/>
                  <a:pt x="232695" y="60389"/>
                </a:cubicBezTo>
                <a:cubicBezTo>
                  <a:pt x="151257" y="60389"/>
                  <a:pt x="93155" y="97250"/>
                  <a:pt x="58388" y="171069"/>
                </a:cubicBezTo>
                <a:lnTo>
                  <a:pt x="11430" y="142875"/>
                </a:lnTo>
                <a:cubicBezTo>
                  <a:pt x="32956" y="99060"/>
                  <a:pt x="63151" y="65437"/>
                  <a:pt x="101726" y="42101"/>
                </a:cubicBezTo>
                <a:cubicBezTo>
                  <a:pt x="140303" y="18764"/>
                  <a:pt x="184022" y="7144"/>
                  <a:pt x="232695" y="7144"/>
                </a:cubicBezTo>
                <a:cubicBezTo>
                  <a:pt x="291846" y="7144"/>
                  <a:pt x="342805" y="25908"/>
                  <a:pt x="385667" y="63532"/>
                </a:cubicBezTo>
                <a:cubicBezTo>
                  <a:pt x="428434" y="101156"/>
                  <a:pt x="449866" y="152305"/>
                  <a:pt x="449866" y="216979"/>
                </a:cubicBezTo>
                <a:cubicBezTo>
                  <a:pt x="449866" y="258699"/>
                  <a:pt x="437864" y="299275"/>
                  <a:pt x="413861" y="338614"/>
                </a:cubicBezTo>
                <a:cubicBezTo>
                  <a:pt x="389858" y="377952"/>
                  <a:pt x="356235" y="419481"/>
                  <a:pt x="313087" y="463391"/>
                </a:cubicBezTo>
                <a:lnTo>
                  <a:pt x="86582" y="696182"/>
                </a:lnTo>
                <a:lnTo>
                  <a:pt x="466534" y="696182"/>
                </a:lnTo>
                <a:lnTo>
                  <a:pt x="466534" y="749427"/>
                </a:lnTo>
                <a:lnTo>
                  <a:pt x="7144" y="749427"/>
                </a:lnTo>
                <a:close/>
              </a:path>
            </a:pathLst>
          </a:custGeom>
          <a:solidFill>
            <a:srgbClr val="FF8301"/>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7DA923FF-CD9D-47FC-BF43-876031F0D882}"/>
              </a:ext>
            </a:extLst>
          </p:cNvPr>
          <p:cNvSpPr/>
          <p:nvPr/>
        </p:nvSpPr>
        <p:spPr>
          <a:xfrm>
            <a:off x="12890992" y="11798555"/>
            <a:ext cx="552514" cy="762088"/>
          </a:xfrm>
          <a:custGeom>
            <a:avLst/>
            <a:gdLst>
              <a:gd name="connsiteX0" fmla="*/ 482060 w 552450"/>
              <a:gd name="connsiteY0" fmla="*/ 658558 h 762000"/>
              <a:gd name="connsiteX1" fmla="*/ 280607 w 552450"/>
              <a:gd name="connsiteY1" fmla="*/ 760857 h 762000"/>
              <a:gd name="connsiteX2" fmla="*/ 79153 w 552450"/>
              <a:gd name="connsiteY2" fmla="*/ 658558 h 762000"/>
              <a:gd name="connsiteX3" fmla="*/ 7144 w 552450"/>
              <a:gd name="connsiteY3" fmla="*/ 383952 h 762000"/>
              <a:gd name="connsiteX4" fmla="*/ 79153 w 552450"/>
              <a:gd name="connsiteY4" fmla="*/ 109442 h 762000"/>
              <a:gd name="connsiteX5" fmla="*/ 280607 w 552450"/>
              <a:gd name="connsiteY5" fmla="*/ 7144 h 762000"/>
              <a:gd name="connsiteX6" fmla="*/ 482060 w 552450"/>
              <a:gd name="connsiteY6" fmla="*/ 109442 h 762000"/>
              <a:gd name="connsiteX7" fmla="*/ 554070 w 552450"/>
              <a:gd name="connsiteY7" fmla="*/ 383952 h 762000"/>
              <a:gd name="connsiteX8" fmla="*/ 482060 w 552450"/>
              <a:gd name="connsiteY8" fmla="*/ 658558 h 762000"/>
              <a:gd name="connsiteX9" fmla="*/ 120873 w 552450"/>
              <a:gd name="connsiteY9" fmla="*/ 622554 h 762000"/>
              <a:gd name="connsiteX10" fmla="*/ 280607 w 552450"/>
              <a:gd name="connsiteY10" fmla="*/ 707611 h 762000"/>
              <a:gd name="connsiteX11" fmla="*/ 440341 w 552450"/>
              <a:gd name="connsiteY11" fmla="*/ 622554 h 762000"/>
              <a:gd name="connsiteX12" fmla="*/ 497777 w 552450"/>
              <a:gd name="connsiteY12" fmla="*/ 383952 h 762000"/>
              <a:gd name="connsiteX13" fmla="*/ 440341 w 552450"/>
              <a:gd name="connsiteY13" fmla="*/ 145446 h 762000"/>
              <a:gd name="connsiteX14" fmla="*/ 280607 w 552450"/>
              <a:gd name="connsiteY14" fmla="*/ 60388 h 762000"/>
              <a:gd name="connsiteX15" fmla="*/ 120873 w 552450"/>
              <a:gd name="connsiteY15" fmla="*/ 145446 h 762000"/>
              <a:gd name="connsiteX16" fmla="*/ 63437 w 552450"/>
              <a:gd name="connsiteY16" fmla="*/ 383952 h 762000"/>
              <a:gd name="connsiteX17" fmla="*/ 120873 w 552450"/>
              <a:gd name="connsiteY17" fmla="*/ 622554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2450" h="762000">
                <a:moveTo>
                  <a:pt x="482060" y="658558"/>
                </a:moveTo>
                <a:cubicBezTo>
                  <a:pt x="434055" y="726757"/>
                  <a:pt x="366903" y="760857"/>
                  <a:pt x="280607" y="760857"/>
                </a:cubicBezTo>
                <a:cubicBezTo>
                  <a:pt x="194310" y="760857"/>
                  <a:pt x="127160" y="726757"/>
                  <a:pt x="79153" y="658558"/>
                </a:cubicBezTo>
                <a:cubicBezTo>
                  <a:pt x="31147" y="590359"/>
                  <a:pt x="7144" y="498824"/>
                  <a:pt x="7144" y="383952"/>
                </a:cubicBezTo>
                <a:cubicBezTo>
                  <a:pt x="7144" y="269081"/>
                  <a:pt x="31147" y="177640"/>
                  <a:pt x="79153" y="109442"/>
                </a:cubicBezTo>
                <a:cubicBezTo>
                  <a:pt x="127160" y="41243"/>
                  <a:pt x="194310" y="7144"/>
                  <a:pt x="280607" y="7144"/>
                </a:cubicBezTo>
                <a:cubicBezTo>
                  <a:pt x="366903" y="7144"/>
                  <a:pt x="434055" y="41243"/>
                  <a:pt x="482060" y="109442"/>
                </a:cubicBezTo>
                <a:cubicBezTo>
                  <a:pt x="530067" y="177640"/>
                  <a:pt x="554070" y="269177"/>
                  <a:pt x="554070" y="383952"/>
                </a:cubicBezTo>
                <a:cubicBezTo>
                  <a:pt x="554165" y="498824"/>
                  <a:pt x="530162" y="590359"/>
                  <a:pt x="482060" y="658558"/>
                </a:cubicBezTo>
                <a:close/>
                <a:moveTo>
                  <a:pt x="120873" y="622554"/>
                </a:moveTo>
                <a:cubicBezTo>
                  <a:pt x="159164" y="679227"/>
                  <a:pt x="212408" y="707611"/>
                  <a:pt x="280607" y="707611"/>
                </a:cubicBezTo>
                <a:cubicBezTo>
                  <a:pt x="348805" y="707611"/>
                  <a:pt x="402051" y="679227"/>
                  <a:pt x="440341" y="622554"/>
                </a:cubicBezTo>
                <a:cubicBezTo>
                  <a:pt x="478631" y="565879"/>
                  <a:pt x="497777" y="486346"/>
                  <a:pt x="497777" y="383952"/>
                </a:cubicBezTo>
                <a:cubicBezTo>
                  <a:pt x="497777" y="281654"/>
                  <a:pt x="478631" y="202120"/>
                  <a:pt x="440341" y="145446"/>
                </a:cubicBezTo>
                <a:cubicBezTo>
                  <a:pt x="402051" y="88772"/>
                  <a:pt x="348805" y="60388"/>
                  <a:pt x="280607" y="60388"/>
                </a:cubicBezTo>
                <a:cubicBezTo>
                  <a:pt x="212408" y="60388"/>
                  <a:pt x="159164" y="88772"/>
                  <a:pt x="120873" y="145446"/>
                </a:cubicBezTo>
                <a:cubicBezTo>
                  <a:pt x="82582" y="202216"/>
                  <a:pt x="63437" y="281654"/>
                  <a:pt x="63437" y="383952"/>
                </a:cubicBezTo>
                <a:cubicBezTo>
                  <a:pt x="63437" y="486346"/>
                  <a:pt x="82582" y="565879"/>
                  <a:pt x="120873" y="622554"/>
                </a:cubicBezTo>
                <a:close/>
              </a:path>
            </a:pathLst>
          </a:custGeom>
          <a:solidFill>
            <a:srgbClr val="FED000"/>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99F3CB38-0813-4E04-B062-D32B98FAC5D1}"/>
              </a:ext>
            </a:extLst>
          </p:cNvPr>
          <p:cNvSpPr/>
          <p:nvPr/>
        </p:nvSpPr>
        <p:spPr>
          <a:xfrm>
            <a:off x="13512190" y="11810081"/>
            <a:ext cx="485831" cy="752562"/>
          </a:xfrm>
          <a:custGeom>
            <a:avLst/>
            <a:gdLst>
              <a:gd name="connsiteX0" fmla="*/ 270224 w 485775"/>
              <a:gd name="connsiteY0" fmla="*/ 310896 h 752475"/>
              <a:gd name="connsiteX1" fmla="*/ 421577 w 485775"/>
              <a:gd name="connsiteY1" fmla="*/ 376714 h 752475"/>
              <a:gd name="connsiteX2" fmla="*/ 481108 w 485775"/>
              <a:gd name="connsiteY2" fmla="*/ 527018 h 752475"/>
              <a:gd name="connsiteX3" fmla="*/ 411194 w 485775"/>
              <a:gd name="connsiteY3" fmla="*/ 689324 h 752475"/>
              <a:gd name="connsiteX4" fmla="*/ 240030 w 485775"/>
              <a:gd name="connsiteY4" fmla="*/ 749332 h 752475"/>
              <a:gd name="connsiteX5" fmla="*/ 95916 w 485775"/>
              <a:gd name="connsiteY5" fmla="*/ 712755 h 752475"/>
              <a:gd name="connsiteX6" fmla="*/ 7144 w 485775"/>
              <a:gd name="connsiteY6" fmla="*/ 610457 h 752475"/>
              <a:gd name="connsiteX7" fmla="*/ 53054 w 485775"/>
              <a:gd name="connsiteY7" fmla="*/ 583311 h 752475"/>
              <a:gd name="connsiteX8" fmla="*/ 121919 w 485775"/>
              <a:gd name="connsiteY8" fmla="*/ 666845 h 752475"/>
              <a:gd name="connsiteX9" fmla="*/ 239934 w 485775"/>
              <a:gd name="connsiteY9" fmla="*/ 696087 h 752475"/>
              <a:gd name="connsiteX10" fmla="*/ 373570 w 485775"/>
              <a:gd name="connsiteY10" fmla="*/ 650177 h 752475"/>
              <a:gd name="connsiteX11" fmla="*/ 425767 w 485775"/>
              <a:gd name="connsiteY11" fmla="*/ 527018 h 752475"/>
              <a:gd name="connsiteX12" fmla="*/ 373094 w 485775"/>
              <a:gd name="connsiteY12" fmla="*/ 403860 h 752475"/>
              <a:gd name="connsiteX13" fmla="*/ 237934 w 485775"/>
              <a:gd name="connsiteY13" fmla="*/ 357949 h 752475"/>
              <a:gd name="connsiteX14" fmla="*/ 237934 w 485775"/>
              <a:gd name="connsiteY14" fmla="*/ 356901 h 752475"/>
              <a:gd name="connsiteX15" fmla="*/ 236887 w 485775"/>
              <a:gd name="connsiteY15" fmla="*/ 357949 h 752475"/>
              <a:gd name="connsiteX16" fmla="*/ 222313 w 485775"/>
              <a:gd name="connsiteY16" fmla="*/ 357949 h 752475"/>
              <a:gd name="connsiteX17" fmla="*/ 198310 w 485775"/>
              <a:gd name="connsiteY17" fmla="*/ 321373 h 752475"/>
              <a:gd name="connsiteX18" fmla="*/ 383095 w 485775"/>
              <a:gd name="connsiteY18" fmla="*/ 59341 h 752475"/>
              <a:gd name="connsiteX19" fmla="*/ 26098 w 485775"/>
              <a:gd name="connsiteY19" fmla="*/ 59341 h 752475"/>
              <a:gd name="connsiteX20" fmla="*/ 26098 w 485775"/>
              <a:gd name="connsiteY20" fmla="*/ 7144 h 752475"/>
              <a:gd name="connsiteX21" fmla="*/ 446817 w 485775"/>
              <a:gd name="connsiteY21" fmla="*/ 7144 h 752475"/>
              <a:gd name="connsiteX22" fmla="*/ 446817 w 485775"/>
              <a:gd name="connsiteY22" fmla="*/ 59341 h 752475"/>
              <a:gd name="connsiteX23" fmla="*/ 270224 w 485775"/>
              <a:gd name="connsiteY23" fmla="*/ 310896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85775" h="752475">
                <a:moveTo>
                  <a:pt x="270224" y="310896"/>
                </a:moveTo>
                <a:cubicBezTo>
                  <a:pt x="331469" y="317183"/>
                  <a:pt x="381952" y="339090"/>
                  <a:pt x="421577" y="376714"/>
                </a:cubicBezTo>
                <a:cubicBezTo>
                  <a:pt x="461200" y="414242"/>
                  <a:pt x="481108" y="464439"/>
                  <a:pt x="481108" y="527018"/>
                </a:cubicBezTo>
                <a:cubicBezTo>
                  <a:pt x="481108" y="595217"/>
                  <a:pt x="457771" y="649320"/>
                  <a:pt x="411194" y="689324"/>
                </a:cubicBezTo>
                <a:cubicBezTo>
                  <a:pt x="364521" y="729329"/>
                  <a:pt x="307466" y="749332"/>
                  <a:pt x="240030" y="749332"/>
                </a:cubicBezTo>
                <a:cubicBezTo>
                  <a:pt x="185738" y="749332"/>
                  <a:pt x="137731" y="737140"/>
                  <a:pt x="95916" y="712755"/>
                </a:cubicBezTo>
                <a:cubicBezTo>
                  <a:pt x="54101" y="688372"/>
                  <a:pt x="24574" y="654272"/>
                  <a:pt x="7144" y="610457"/>
                </a:cubicBezTo>
                <a:lnTo>
                  <a:pt x="53054" y="583311"/>
                </a:lnTo>
                <a:cubicBezTo>
                  <a:pt x="66294" y="619506"/>
                  <a:pt x="89249" y="647319"/>
                  <a:pt x="121919" y="666845"/>
                </a:cubicBezTo>
                <a:cubicBezTo>
                  <a:pt x="154591" y="686371"/>
                  <a:pt x="193929" y="696087"/>
                  <a:pt x="239934" y="696087"/>
                </a:cubicBezTo>
                <a:cubicBezTo>
                  <a:pt x="294227" y="696087"/>
                  <a:pt x="338708" y="680752"/>
                  <a:pt x="373570" y="650177"/>
                </a:cubicBezTo>
                <a:cubicBezTo>
                  <a:pt x="408337" y="619602"/>
                  <a:pt x="425767" y="578453"/>
                  <a:pt x="425767" y="527018"/>
                </a:cubicBezTo>
                <a:cubicBezTo>
                  <a:pt x="425767" y="475488"/>
                  <a:pt x="408146" y="434435"/>
                  <a:pt x="373094" y="403860"/>
                </a:cubicBezTo>
                <a:cubicBezTo>
                  <a:pt x="337947" y="373284"/>
                  <a:pt x="292894" y="357949"/>
                  <a:pt x="237934" y="357949"/>
                </a:cubicBezTo>
                <a:lnTo>
                  <a:pt x="237934" y="356901"/>
                </a:lnTo>
                <a:lnTo>
                  <a:pt x="236887" y="357949"/>
                </a:lnTo>
                <a:lnTo>
                  <a:pt x="222313" y="357949"/>
                </a:lnTo>
                <a:lnTo>
                  <a:pt x="198310" y="321373"/>
                </a:lnTo>
                <a:lnTo>
                  <a:pt x="383095" y="59341"/>
                </a:lnTo>
                <a:lnTo>
                  <a:pt x="26098" y="59341"/>
                </a:lnTo>
                <a:lnTo>
                  <a:pt x="26098" y="7144"/>
                </a:lnTo>
                <a:lnTo>
                  <a:pt x="446817" y="7144"/>
                </a:lnTo>
                <a:lnTo>
                  <a:pt x="446817" y="59341"/>
                </a:lnTo>
                <a:lnTo>
                  <a:pt x="270224" y="310896"/>
                </a:lnTo>
                <a:close/>
              </a:path>
            </a:pathLst>
          </a:custGeom>
          <a:solidFill>
            <a:srgbClr val="FED000"/>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04E32A4-7F76-452C-A40C-43C592F125D7}"/>
              </a:ext>
            </a:extLst>
          </p:cNvPr>
          <p:cNvSpPr/>
          <p:nvPr/>
        </p:nvSpPr>
        <p:spPr>
          <a:xfrm>
            <a:off x="10270077" y="11793315"/>
            <a:ext cx="552514" cy="762088"/>
          </a:xfrm>
          <a:custGeom>
            <a:avLst/>
            <a:gdLst>
              <a:gd name="connsiteX0" fmla="*/ 482060 w 552450"/>
              <a:gd name="connsiteY0" fmla="*/ 658559 h 762000"/>
              <a:gd name="connsiteX1" fmla="*/ 280606 w 552450"/>
              <a:gd name="connsiteY1" fmla="*/ 760857 h 762000"/>
              <a:gd name="connsiteX2" fmla="*/ 79153 w 552450"/>
              <a:gd name="connsiteY2" fmla="*/ 658559 h 762000"/>
              <a:gd name="connsiteX3" fmla="*/ 7144 w 552450"/>
              <a:gd name="connsiteY3" fmla="*/ 383953 h 762000"/>
              <a:gd name="connsiteX4" fmla="*/ 79153 w 552450"/>
              <a:gd name="connsiteY4" fmla="*/ 109442 h 762000"/>
              <a:gd name="connsiteX5" fmla="*/ 280606 w 552450"/>
              <a:gd name="connsiteY5" fmla="*/ 7144 h 762000"/>
              <a:gd name="connsiteX6" fmla="*/ 482060 w 552450"/>
              <a:gd name="connsiteY6" fmla="*/ 109442 h 762000"/>
              <a:gd name="connsiteX7" fmla="*/ 554069 w 552450"/>
              <a:gd name="connsiteY7" fmla="*/ 383953 h 762000"/>
              <a:gd name="connsiteX8" fmla="*/ 482060 w 552450"/>
              <a:gd name="connsiteY8" fmla="*/ 658559 h 762000"/>
              <a:gd name="connsiteX9" fmla="*/ 120872 w 552450"/>
              <a:gd name="connsiteY9" fmla="*/ 622554 h 762000"/>
              <a:gd name="connsiteX10" fmla="*/ 280606 w 552450"/>
              <a:gd name="connsiteY10" fmla="*/ 707613 h 762000"/>
              <a:gd name="connsiteX11" fmla="*/ 440341 w 552450"/>
              <a:gd name="connsiteY11" fmla="*/ 622554 h 762000"/>
              <a:gd name="connsiteX12" fmla="*/ 497777 w 552450"/>
              <a:gd name="connsiteY12" fmla="*/ 383953 h 762000"/>
              <a:gd name="connsiteX13" fmla="*/ 440341 w 552450"/>
              <a:gd name="connsiteY13" fmla="*/ 145447 h 762000"/>
              <a:gd name="connsiteX14" fmla="*/ 280606 w 552450"/>
              <a:gd name="connsiteY14" fmla="*/ 60388 h 762000"/>
              <a:gd name="connsiteX15" fmla="*/ 120872 w 552450"/>
              <a:gd name="connsiteY15" fmla="*/ 145447 h 762000"/>
              <a:gd name="connsiteX16" fmla="*/ 63436 w 552450"/>
              <a:gd name="connsiteY16" fmla="*/ 383953 h 762000"/>
              <a:gd name="connsiteX17" fmla="*/ 120872 w 552450"/>
              <a:gd name="connsiteY17" fmla="*/ 622554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2450" h="762000">
                <a:moveTo>
                  <a:pt x="482060" y="658559"/>
                </a:moveTo>
                <a:cubicBezTo>
                  <a:pt x="434054" y="726758"/>
                  <a:pt x="366808" y="760857"/>
                  <a:pt x="280606" y="760857"/>
                </a:cubicBezTo>
                <a:cubicBezTo>
                  <a:pt x="194310" y="760857"/>
                  <a:pt x="127159" y="726758"/>
                  <a:pt x="79153" y="658559"/>
                </a:cubicBezTo>
                <a:cubicBezTo>
                  <a:pt x="31146" y="590359"/>
                  <a:pt x="7144" y="498824"/>
                  <a:pt x="7144" y="383953"/>
                </a:cubicBezTo>
                <a:cubicBezTo>
                  <a:pt x="7144" y="269081"/>
                  <a:pt x="31146" y="177641"/>
                  <a:pt x="79153" y="109442"/>
                </a:cubicBezTo>
                <a:cubicBezTo>
                  <a:pt x="127159" y="41243"/>
                  <a:pt x="194310" y="7144"/>
                  <a:pt x="280606" y="7144"/>
                </a:cubicBezTo>
                <a:cubicBezTo>
                  <a:pt x="366903" y="7144"/>
                  <a:pt x="434054" y="41243"/>
                  <a:pt x="482060" y="109442"/>
                </a:cubicBezTo>
                <a:cubicBezTo>
                  <a:pt x="530066" y="177641"/>
                  <a:pt x="554069" y="269177"/>
                  <a:pt x="554069" y="383953"/>
                </a:cubicBezTo>
                <a:cubicBezTo>
                  <a:pt x="554069" y="498729"/>
                  <a:pt x="530066" y="590359"/>
                  <a:pt x="482060" y="658559"/>
                </a:cubicBezTo>
                <a:close/>
                <a:moveTo>
                  <a:pt x="120872" y="622554"/>
                </a:moveTo>
                <a:cubicBezTo>
                  <a:pt x="159162" y="679228"/>
                  <a:pt x="212407" y="707613"/>
                  <a:pt x="280606" y="707613"/>
                </a:cubicBezTo>
                <a:cubicBezTo>
                  <a:pt x="348805" y="707613"/>
                  <a:pt x="402050" y="679228"/>
                  <a:pt x="440341" y="622554"/>
                </a:cubicBezTo>
                <a:cubicBezTo>
                  <a:pt x="478631" y="565881"/>
                  <a:pt x="497777" y="486347"/>
                  <a:pt x="497777" y="383953"/>
                </a:cubicBezTo>
                <a:cubicBezTo>
                  <a:pt x="497777" y="281654"/>
                  <a:pt x="478631" y="202120"/>
                  <a:pt x="440341" y="145447"/>
                </a:cubicBezTo>
                <a:cubicBezTo>
                  <a:pt x="402050" y="88772"/>
                  <a:pt x="348805" y="60388"/>
                  <a:pt x="280606" y="60388"/>
                </a:cubicBezTo>
                <a:cubicBezTo>
                  <a:pt x="212407" y="60388"/>
                  <a:pt x="159162" y="88772"/>
                  <a:pt x="120872" y="145447"/>
                </a:cubicBezTo>
                <a:cubicBezTo>
                  <a:pt x="82582" y="202216"/>
                  <a:pt x="63436" y="281654"/>
                  <a:pt x="63436" y="383953"/>
                </a:cubicBezTo>
                <a:cubicBezTo>
                  <a:pt x="63436" y="486347"/>
                  <a:pt x="82582" y="565881"/>
                  <a:pt x="120872" y="622554"/>
                </a:cubicBezTo>
                <a:close/>
              </a:path>
            </a:pathLst>
          </a:custGeom>
          <a:solidFill>
            <a:srgbClr val="36E4F1"/>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45B5132F-F17F-4E4F-A54B-443E6410D5ED}"/>
              </a:ext>
            </a:extLst>
          </p:cNvPr>
          <p:cNvSpPr/>
          <p:nvPr/>
        </p:nvSpPr>
        <p:spPr>
          <a:xfrm>
            <a:off x="10901657" y="11804841"/>
            <a:ext cx="552514" cy="743036"/>
          </a:xfrm>
          <a:custGeom>
            <a:avLst/>
            <a:gdLst>
              <a:gd name="connsiteX0" fmla="*/ 549973 w 552450"/>
              <a:gd name="connsiteY0" fmla="*/ 532257 h 742950"/>
              <a:gd name="connsiteX1" fmla="*/ 549973 w 552450"/>
              <a:gd name="connsiteY1" fmla="*/ 584454 h 742950"/>
              <a:gd name="connsiteX2" fmla="*/ 456057 w 552450"/>
              <a:gd name="connsiteY2" fmla="*/ 584454 h 742950"/>
              <a:gd name="connsiteX3" fmla="*/ 456057 w 552450"/>
              <a:gd name="connsiteY3" fmla="*/ 737903 h 742950"/>
              <a:gd name="connsiteX4" fmla="*/ 400717 w 552450"/>
              <a:gd name="connsiteY4" fmla="*/ 737903 h 742950"/>
              <a:gd name="connsiteX5" fmla="*/ 400717 w 552450"/>
              <a:gd name="connsiteY5" fmla="*/ 584454 h 742950"/>
              <a:gd name="connsiteX6" fmla="*/ 7144 w 552450"/>
              <a:gd name="connsiteY6" fmla="*/ 584454 h 742950"/>
              <a:gd name="connsiteX7" fmla="*/ 7144 w 552450"/>
              <a:gd name="connsiteY7" fmla="*/ 532257 h 742950"/>
              <a:gd name="connsiteX8" fmla="*/ 284798 w 552450"/>
              <a:gd name="connsiteY8" fmla="*/ 7144 h 742950"/>
              <a:gd name="connsiteX9" fmla="*/ 345377 w 552450"/>
              <a:gd name="connsiteY9" fmla="*/ 7144 h 742950"/>
              <a:gd name="connsiteX10" fmla="*/ 68770 w 552450"/>
              <a:gd name="connsiteY10" fmla="*/ 532257 h 742950"/>
              <a:gd name="connsiteX11" fmla="*/ 400717 w 552450"/>
              <a:gd name="connsiteY11" fmla="*/ 532257 h 742950"/>
              <a:gd name="connsiteX12" fmla="*/ 400717 w 552450"/>
              <a:gd name="connsiteY12" fmla="*/ 302609 h 742950"/>
              <a:gd name="connsiteX13" fmla="*/ 456057 w 552450"/>
              <a:gd name="connsiteY13" fmla="*/ 302609 h 742950"/>
              <a:gd name="connsiteX14" fmla="*/ 456057 w 552450"/>
              <a:gd name="connsiteY14" fmla="*/ 532257 h 742950"/>
              <a:gd name="connsiteX15" fmla="*/ 549973 w 552450"/>
              <a:gd name="connsiteY15" fmla="*/ 532257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2450" h="742950">
                <a:moveTo>
                  <a:pt x="549973" y="532257"/>
                </a:moveTo>
                <a:lnTo>
                  <a:pt x="549973" y="584454"/>
                </a:lnTo>
                <a:lnTo>
                  <a:pt x="456057" y="584454"/>
                </a:lnTo>
                <a:lnTo>
                  <a:pt x="456057" y="737903"/>
                </a:lnTo>
                <a:lnTo>
                  <a:pt x="400717" y="737903"/>
                </a:lnTo>
                <a:lnTo>
                  <a:pt x="400717" y="584454"/>
                </a:lnTo>
                <a:lnTo>
                  <a:pt x="7144" y="584454"/>
                </a:lnTo>
                <a:lnTo>
                  <a:pt x="7144" y="532257"/>
                </a:lnTo>
                <a:lnTo>
                  <a:pt x="284798" y="7144"/>
                </a:lnTo>
                <a:lnTo>
                  <a:pt x="345377" y="7144"/>
                </a:lnTo>
                <a:lnTo>
                  <a:pt x="68770" y="532257"/>
                </a:lnTo>
                <a:lnTo>
                  <a:pt x="400717" y="532257"/>
                </a:lnTo>
                <a:lnTo>
                  <a:pt x="400717" y="302609"/>
                </a:lnTo>
                <a:lnTo>
                  <a:pt x="456057" y="302609"/>
                </a:lnTo>
                <a:lnTo>
                  <a:pt x="456057" y="532257"/>
                </a:lnTo>
                <a:lnTo>
                  <a:pt x="549973" y="532257"/>
                </a:lnTo>
                <a:close/>
              </a:path>
            </a:pathLst>
          </a:custGeom>
          <a:solidFill>
            <a:srgbClr val="36E4F1"/>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EB1E3D3F-0712-4BCC-97D3-78B93A260D00}"/>
              </a:ext>
            </a:extLst>
          </p:cNvPr>
          <p:cNvSpPr/>
          <p:nvPr/>
        </p:nvSpPr>
        <p:spPr>
          <a:xfrm>
            <a:off x="9306025" y="3973483"/>
            <a:ext cx="5772818" cy="5772818"/>
          </a:xfrm>
          <a:custGeom>
            <a:avLst/>
            <a:gdLst>
              <a:gd name="connsiteX0" fmla="*/ 4325165 w 5772150"/>
              <a:gd name="connsiteY0" fmla="*/ 1448456 h 5772150"/>
              <a:gd name="connsiteX1" fmla="*/ 4325164 w 5772150"/>
              <a:gd name="connsiteY1" fmla="*/ 4325165 h 5772150"/>
              <a:gd name="connsiteX2" fmla="*/ 1448456 w 5772150"/>
              <a:gd name="connsiteY2" fmla="*/ 4325165 h 5772150"/>
              <a:gd name="connsiteX3" fmla="*/ 1448456 w 5772150"/>
              <a:gd name="connsiteY3" fmla="*/ 1448457 h 5772150"/>
              <a:gd name="connsiteX4" fmla="*/ 4325165 w 5772150"/>
              <a:gd name="connsiteY4" fmla="*/ 1448456 h 5772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2150" h="5772150">
                <a:moveTo>
                  <a:pt x="4325165" y="1448456"/>
                </a:moveTo>
                <a:cubicBezTo>
                  <a:pt x="5119545" y="2242837"/>
                  <a:pt x="5119546" y="3530783"/>
                  <a:pt x="4325164" y="4325165"/>
                </a:cubicBezTo>
                <a:cubicBezTo>
                  <a:pt x="3530783" y="5119545"/>
                  <a:pt x="2242837" y="5119545"/>
                  <a:pt x="1448456" y="4325165"/>
                </a:cubicBezTo>
                <a:cubicBezTo>
                  <a:pt x="654076" y="3530784"/>
                  <a:pt x="654076" y="2242838"/>
                  <a:pt x="1448456" y="1448457"/>
                </a:cubicBezTo>
                <a:cubicBezTo>
                  <a:pt x="2242837" y="654076"/>
                  <a:pt x="3530784" y="654076"/>
                  <a:pt x="4325165" y="1448456"/>
                </a:cubicBezTo>
                <a:close/>
              </a:path>
            </a:pathLst>
          </a:custGeom>
          <a:solidFill>
            <a:srgbClr val="908D8E"/>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CADF681A-182A-4C37-A617-AC14CFF5356A}"/>
              </a:ext>
            </a:extLst>
          </p:cNvPr>
          <p:cNvSpPr/>
          <p:nvPr/>
        </p:nvSpPr>
        <p:spPr>
          <a:xfrm>
            <a:off x="9402349" y="4069808"/>
            <a:ext cx="5572770" cy="5572770"/>
          </a:xfrm>
          <a:custGeom>
            <a:avLst/>
            <a:gdLst>
              <a:gd name="connsiteX0" fmla="*/ 4180696 w 5572125"/>
              <a:gd name="connsiteY0" fmla="*/ 1400300 h 5572125"/>
              <a:gd name="connsiteX1" fmla="*/ 4180695 w 5572125"/>
              <a:gd name="connsiteY1" fmla="*/ 4180696 h 5572125"/>
              <a:gd name="connsiteX2" fmla="*/ 1400300 w 5572125"/>
              <a:gd name="connsiteY2" fmla="*/ 4180696 h 5572125"/>
              <a:gd name="connsiteX3" fmla="*/ 1400300 w 5572125"/>
              <a:gd name="connsiteY3" fmla="*/ 1400301 h 5572125"/>
              <a:gd name="connsiteX4" fmla="*/ 4180696 w 5572125"/>
              <a:gd name="connsiteY4" fmla="*/ 1400300 h 5572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2125" h="5572125">
                <a:moveTo>
                  <a:pt x="4180696" y="1400300"/>
                </a:moveTo>
                <a:cubicBezTo>
                  <a:pt x="4948481" y="2168085"/>
                  <a:pt x="4948480" y="3412911"/>
                  <a:pt x="4180695" y="4180696"/>
                </a:cubicBezTo>
                <a:cubicBezTo>
                  <a:pt x="3412911" y="4948481"/>
                  <a:pt x="2168085" y="4948481"/>
                  <a:pt x="1400300" y="4180696"/>
                </a:cubicBezTo>
                <a:cubicBezTo>
                  <a:pt x="632516" y="3412911"/>
                  <a:pt x="632515" y="2168085"/>
                  <a:pt x="1400300" y="1400301"/>
                </a:cubicBezTo>
                <a:cubicBezTo>
                  <a:pt x="2168085" y="632516"/>
                  <a:pt x="3412911" y="632516"/>
                  <a:pt x="4180696" y="1400300"/>
                </a:cubicBezTo>
                <a:close/>
              </a:path>
            </a:pathLst>
          </a:custGeom>
          <a:solidFill>
            <a:srgbClr val="CBCBCB"/>
          </a:solidFill>
          <a:ln w="9525" cap="flat">
            <a:noFill/>
            <a:prstDash val="solid"/>
            <a:miter/>
          </a:ln>
        </p:spPr>
        <p:txBody>
          <a:bodyPr rtlCol="0" anchor="ctr"/>
          <a:lstStyle/>
          <a:p>
            <a:endParaRPr lang="en-US"/>
          </a:p>
        </p:txBody>
      </p:sp>
      <p:sp>
        <p:nvSpPr>
          <p:cNvPr id="35" name="Rectangle 34">
            <a:extLst>
              <a:ext uri="{FF2B5EF4-FFF2-40B4-BE49-F238E27FC236}">
                <a16:creationId xmlns:a16="http://schemas.microsoft.com/office/drawing/2014/main" id="{EB099CF6-C2DE-4AFC-98EE-60945CC9A6F0}"/>
              </a:ext>
            </a:extLst>
          </p:cNvPr>
          <p:cNvSpPr/>
          <p:nvPr/>
        </p:nvSpPr>
        <p:spPr>
          <a:xfrm>
            <a:off x="4920779" y="3317967"/>
            <a:ext cx="4269709" cy="1569660"/>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2" name="Rectangle 1">
            <a:extLst>
              <a:ext uri="{FF2B5EF4-FFF2-40B4-BE49-F238E27FC236}">
                <a16:creationId xmlns:a16="http://schemas.microsoft.com/office/drawing/2014/main" id="{DA7C3A2E-29A9-4680-92BC-C1B190B3F42D}"/>
              </a:ext>
            </a:extLst>
          </p:cNvPr>
          <p:cNvSpPr/>
          <p:nvPr/>
        </p:nvSpPr>
        <p:spPr>
          <a:xfrm>
            <a:off x="4920779" y="2302473"/>
            <a:ext cx="3834708" cy="707886"/>
          </a:xfrm>
          <a:prstGeom prst="rect">
            <a:avLst/>
          </a:prstGeom>
        </p:spPr>
        <p:txBody>
          <a:bodyPr wrap="square">
            <a:spAutoFit/>
          </a:bodyPr>
          <a:lstStyle/>
          <a:p>
            <a:r>
              <a:rPr lang="en-US" sz="4000" b="1" dirty="0">
                <a:solidFill>
                  <a:srgbClr val="000000"/>
                </a:solidFill>
                <a:latin typeface="+mj-lt"/>
              </a:rPr>
              <a:t>TITLE HERE</a:t>
            </a:r>
            <a:endParaRPr lang="en-US" sz="4000" dirty="0">
              <a:latin typeface="+mj-lt"/>
            </a:endParaRPr>
          </a:p>
        </p:txBody>
      </p:sp>
      <p:sp>
        <p:nvSpPr>
          <p:cNvPr id="37" name="Rectangle 36">
            <a:extLst>
              <a:ext uri="{FF2B5EF4-FFF2-40B4-BE49-F238E27FC236}">
                <a16:creationId xmlns:a16="http://schemas.microsoft.com/office/drawing/2014/main" id="{C8E0205F-35B3-450E-A212-EBCD72176739}"/>
              </a:ext>
            </a:extLst>
          </p:cNvPr>
          <p:cNvSpPr/>
          <p:nvPr/>
        </p:nvSpPr>
        <p:spPr>
          <a:xfrm>
            <a:off x="4920779" y="10033046"/>
            <a:ext cx="4269709" cy="1569660"/>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38" name="Rectangle 37">
            <a:extLst>
              <a:ext uri="{FF2B5EF4-FFF2-40B4-BE49-F238E27FC236}">
                <a16:creationId xmlns:a16="http://schemas.microsoft.com/office/drawing/2014/main" id="{866B75F5-68AD-4DE6-807A-11840C62992C}"/>
              </a:ext>
            </a:extLst>
          </p:cNvPr>
          <p:cNvSpPr/>
          <p:nvPr/>
        </p:nvSpPr>
        <p:spPr>
          <a:xfrm>
            <a:off x="4920779" y="9017552"/>
            <a:ext cx="3834708" cy="707886"/>
          </a:xfrm>
          <a:prstGeom prst="rect">
            <a:avLst/>
          </a:prstGeom>
        </p:spPr>
        <p:txBody>
          <a:bodyPr wrap="square">
            <a:spAutoFit/>
          </a:bodyPr>
          <a:lstStyle/>
          <a:p>
            <a:r>
              <a:rPr lang="en-US" sz="4000" b="1" dirty="0">
                <a:solidFill>
                  <a:srgbClr val="000000"/>
                </a:solidFill>
                <a:latin typeface="+mj-lt"/>
              </a:rPr>
              <a:t>TITLE HERE</a:t>
            </a:r>
            <a:endParaRPr lang="en-US" sz="4000" dirty="0">
              <a:latin typeface="+mj-lt"/>
            </a:endParaRPr>
          </a:p>
        </p:txBody>
      </p:sp>
      <p:sp>
        <p:nvSpPr>
          <p:cNvPr id="39" name="Rectangle 38">
            <a:extLst>
              <a:ext uri="{FF2B5EF4-FFF2-40B4-BE49-F238E27FC236}">
                <a16:creationId xmlns:a16="http://schemas.microsoft.com/office/drawing/2014/main" id="{F69C5170-538D-4F86-A1CC-6492AFBC4B14}"/>
              </a:ext>
            </a:extLst>
          </p:cNvPr>
          <p:cNvSpPr/>
          <p:nvPr/>
        </p:nvSpPr>
        <p:spPr>
          <a:xfrm>
            <a:off x="15078843" y="10033046"/>
            <a:ext cx="4269709" cy="1569660"/>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40" name="Rectangle 39">
            <a:extLst>
              <a:ext uri="{FF2B5EF4-FFF2-40B4-BE49-F238E27FC236}">
                <a16:creationId xmlns:a16="http://schemas.microsoft.com/office/drawing/2014/main" id="{27E63EDB-9502-4CF2-83C3-C2E6BCACB239}"/>
              </a:ext>
            </a:extLst>
          </p:cNvPr>
          <p:cNvSpPr/>
          <p:nvPr/>
        </p:nvSpPr>
        <p:spPr>
          <a:xfrm>
            <a:off x="15078843" y="9017552"/>
            <a:ext cx="3834708" cy="707886"/>
          </a:xfrm>
          <a:prstGeom prst="rect">
            <a:avLst/>
          </a:prstGeom>
        </p:spPr>
        <p:txBody>
          <a:bodyPr wrap="square">
            <a:spAutoFit/>
          </a:bodyPr>
          <a:lstStyle/>
          <a:p>
            <a:r>
              <a:rPr lang="en-US" sz="4000" b="1" dirty="0">
                <a:solidFill>
                  <a:srgbClr val="000000"/>
                </a:solidFill>
                <a:latin typeface="+mj-lt"/>
              </a:rPr>
              <a:t>TITLE HERE</a:t>
            </a:r>
            <a:endParaRPr lang="en-US" sz="4000" dirty="0">
              <a:latin typeface="+mj-lt"/>
            </a:endParaRPr>
          </a:p>
        </p:txBody>
      </p:sp>
      <p:sp>
        <p:nvSpPr>
          <p:cNvPr id="41" name="Rectangle 40">
            <a:extLst>
              <a:ext uri="{FF2B5EF4-FFF2-40B4-BE49-F238E27FC236}">
                <a16:creationId xmlns:a16="http://schemas.microsoft.com/office/drawing/2014/main" id="{A07F5529-98B8-4448-A7A5-032CA35691B0}"/>
              </a:ext>
            </a:extLst>
          </p:cNvPr>
          <p:cNvSpPr/>
          <p:nvPr/>
        </p:nvSpPr>
        <p:spPr>
          <a:xfrm>
            <a:off x="15078843" y="3686738"/>
            <a:ext cx="4269709" cy="1569660"/>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42" name="Rectangle 41">
            <a:extLst>
              <a:ext uri="{FF2B5EF4-FFF2-40B4-BE49-F238E27FC236}">
                <a16:creationId xmlns:a16="http://schemas.microsoft.com/office/drawing/2014/main" id="{72D41FE6-C3D2-49E7-9B95-90E1FC263520}"/>
              </a:ext>
            </a:extLst>
          </p:cNvPr>
          <p:cNvSpPr/>
          <p:nvPr/>
        </p:nvSpPr>
        <p:spPr>
          <a:xfrm>
            <a:off x="15078843" y="2671244"/>
            <a:ext cx="3834708" cy="707886"/>
          </a:xfrm>
          <a:prstGeom prst="rect">
            <a:avLst/>
          </a:prstGeom>
        </p:spPr>
        <p:txBody>
          <a:bodyPr wrap="square">
            <a:spAutoFit/>
          </a:bodyPr>
          <a:lstStyle/>
          <a:p>
            <a:r>
              <a:rPr lang="en-US" sz="4000" b="1" dirty="0">
                <a:solidFill>
                  <a:srgbClr val="000000"/>
                </a:solidFill>
                <a:latin typeface="+mj-lt"/>
              </a:rPr>
              <a:t>TITLE HERE</a:t>
            </a:r>
            <a:endParaRPr lang="en-US" sz="4000" dirty="0">
              <a:latin typeface="+mj-lt"/>
            </a:endParaRPr>
          </a:p>
        </p:txBody>
      </p:sp>
      <p:sp>
        <p:nvSpPr>
          <p:cNvPr id="43" name="Rectangle 42">
            <a:extLst>
              <a:ext uri="{FF2B5EF4-FFF2-40B4-BE49-F238E27FC236}">
                <a16:creationId xmlns:a16="http://schemas.microsoft.com/office/drawing/2014/main" id="{3188809F-45C6-4150-A89F-EAEC3AA6A9A6}"/>
              </a:ext>
            </a:extLst>
          </p:cNvPr>
          <p:cNvSpPr/>
          <p:nvPr/>
        </p:nvSpPr>
        <p:spPr>
          <a:xfrm>
            <a:off x="10270077" y="6594491"/>
            <a:ext cx="3834708" cy="707886"/>
          </a:xfrm>
          <a:prstGeom prst="rect">
            <a:avLst/>
          </a:prstGeom>
        </p:spPr>
        <p:txBody>
          <a:bodyPr wrap="square">
            <a:spAutoFit/>
          </a:bodyPr>
          <a:lstStyle/>
          <a:p>
            <a:pPr algn="ctr"/>
            <a:r>
              <a:rPr lang="en-US" sz="4000" b="1" dirty="0">
                <a:solidFill>
                  <a:srgbClr val="000000"/>
                </a:solidFill>
                <a:latin typeface="+mj-lt"/>
              </a:rPr>
              <a:t>TITLE HERE</a:t>
            </a:r>
            <a:endParaRPr lang="en-US" sz="4000" dirty="0">
              <a:latin typeface="+mj-lt"/>
            </a:endParaRPr>
          </a:p>
        </p:txBody>
      </p:sp>
    </p:spTree>
    <p:extLst>
      <p:ext uri="{BB962C8B-B14F-4D97-AF65-F5344CB8AC3E}">
        <p14:creationId xmlns:p14="http://schemas.microsoft.com/office/powerpoint/2010/main" val="1157882762"/>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22" name="Title 21"/>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43" name="Oval 42"/>
          <p:cNvSpPr>
            <a:spLocks noChangeAspect="1"/>
          </p:cNvSpPr>
          <p:nvPr/>
        </p:nvSpPr>
        <p:spPr>
          <a:xfrm>
            <a:off x="14805407" y="5635434"/>
            <a:ext cx="3871637" cy="3871637"/>
          </a:xfrm>
          <a:prstGeom prst="ellipse">
            <a:avLst/>
          </a:prstGeom>
          <a:solidFill>
            <a:schemeClr val="accent4">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34" b="1" dirty="0">
              <a:solidFill>
                <a:schemeClr val="bg1"/>
              </a:solidFill>
              <a:latin typeface="+mj-lt"/>
            </a:endParaRPr>
          </a:p>
        </p:txBody>
      </p:sp>
      <p:sp>
        <p:nvSpPr>
          <p:cNvPr id="46" name="Oval 45"/>
          <p:cNvSpPr>
            <a:spLocks noChangeAspect="1"/>
          </p:cNvSpPr>
          <p:nvPr/>
        </p:nvSpPr>
        <p:spPr>
          <a:xfrm>
            <a:off x="5710130" y="5635434"/>
            <a:ext cx="3871637" cy="3871637"/>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1"/>
              </a:solidFill>
              <a:latin typeface="+mj-lt"/>
            </a:endParaRPr>
          </a:p>
        </p:txBody>
      </p:sp>
      <p:sp>
        <p:nvSpPr>
          <p:cNvPr id="51" name="Oval 50"/>
          <p:cNvSpPr>
            <a:spLocks noChangeAspect="1"/>
          </p:cNvSpPr>
          <p:nvPr/>
        </p:nvSpPr>
        <p:spPr>
          <a:xfrm>
            <a:off x="8741889" y="5635434"/>
            <a:ext cx="3871637" cy="3871637"/>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34" b="1" dirty="0">
              <a:solidFill>
                <a:schemeClr val="bg1"/>
              </a:solidFill>
              <a:latin typeface="+mj-lt"/>
            </a:endParaRPr>
          </a:p>
        </p:txBody>
      </p:sp>
      <p:sp>
        <p:nvSpPr>
          <p:cNvPr id="53" name="Oval 52"/>
          <p:cNvSpPr>
            <a:spLocks noChangeAspect="1"/>
          </p:cNvSpPr>
          <p:nvPr/>
        </p:nvSpPr>
        <p:spPr>
          <a:xfrm>
            <a:off x="11773648" y="5635434"/>
            <a:ext cx="3871637" cy="3871637"/>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34" b="1" dirty="0">
              <a:solidFill>
                <a:schemeClr val="bg1"/>
              </a:solidFill>
              <a:latin typeface="+mj-lt"/>
            </a:endParaRPr>
          </a:p>
        </p:txBody>
      </p:sp>
      <p:cxnSp>
        <p:nvCxnSpPr>
          <p:cNvPr id="54" name="Elbow Connector 53"/>
          <p:cNvCxnSpPr/>
          <p:nvPr/>
        </p:nvCxnSpPr>
        <p:spPr>
          <a:xfrm flipV="1">
            <a:off x="16660128" y="4093718"/>
            <a:ext cx="2177900" cy="1500096"/>
          </a:xfrm>
          <a:prstGeom prst="bentConnector3">
            <a:avLst>
              <a:gd name="adj1" fmla="val -1089"/>
            </a:avLst>
          </a:prstGeom>
          <a:ln w="19050">
            <a:solidFill>
              <a:schemeClr val="tx1">
                <a:lumMod val="75000"/>
                <a:lumOff val="25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cxnSp>
        <p:nvCxnSpPr>
          <p:cNvPr id="55" name="Elbow Connector 54"/>
          <p:cNvCxnSpPr/>
          <p:nvPr/>
        </p:nvCxnSpPr>
        <p:spPr>
          <a:xfrm flipH="1" flipV="1">
            <a:off x="5433583" y="4138969"/>
            <a:ext cx="2177900" cy="1500096"/>
          </a:xfrm>
          <a:prstGeom prst="bentConnector3">
            <a:avLst>
              <a:gd name="adj1" fmla="val -505"/>
            </a:avLst>
          </a:prstGeom>
          <a:ln w="19050">
            <a:solidFill>
              <a:schemeClr val="tx1">
                <a:lumMod val="75000"/>
                <a:lumOff val="25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grpSp>
        <p:nvGrpSpPr>
          <p:cNvPr id="56" name="Group 55"/>
          <p:cNvGrpSpPr/>
          <p:nvPr/>
        </p:nvGrpSpPr>
        <p:grpSpPr>
          <a:xfrm>
            <a:off x="9962321" y="6801475"/>
            <a:ext cx="1430774" cy="1539554"/>
            <a:chOff x="1066800" y="2373312"/>
            <a:chExt cx="271462" cy="292100"/>
          </a:xfrm>
          <a:solidFill>
            <a:schemeClr val="bg1"/>
          </a:solidFill>
        </p:grpSpPr>
        <p:sp>
          <p:nvSpPr>
            <p:cNvPr id="57" name="Oval 213"/>
            <p:cNvSpPr>
              <a:spLocks noChangeArrowheads="1"/>
            </p:cNvSpPr>
            <p:nvPr/>
          </p:nvSpPr>
          <p:spPr bwMode="auto">
            <a:xfrm>
              <a:off x="1152525" y="2373312"/>
              <a:ext cx="95250" cy="93663"/>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8" name="Freeform 214"/>
            <p:cNvSpPr>
              <a:spLocks noEditPoints="1"/>
            </p:cNvSpPr>
            <p:nvPr/>
          </p:nvSpPr>
          <p:spPr bwMode="auto">
            <a:xfrm>
              <a:off x="1116013" y="2481262"/>
              <a:ext cx="165100" cy="109538"/>
            </a:xfrm>
            <a:custGeom>
              <a:avLst/>
              <a:gdLst/>
              <a:ahLst/>
              <a:cxnLst>
                <a:cxn ang="0">
                  <a:pos x="44" y="33"/>
                </a:cxn>
                <a:cxn ang="0">
                  <a:pos x="37" y="40"/>
                </a:cxn>
                <a:cxn ang="0">
                  <a:pos x="36" y="40"/>
                </a:cxn>
                <a:cxn ang="0">
                  <a:pos x="35" y="40"/>
                </a:cxn>
                <a:cxn ang="0">
                  <a:pos x="28" y="33"/>
                </a:cxn>
                <a:cxn ang="0">
                  <a:pos x="27" y="31"/>
                </a:cxn>
                <a:cxn ang="0">
                  <a:pos x="31" y="14"/>
                </a:cxn>
                <a:cxn ang="0">
                  <a:pos x="31" y="12"/>
                </a:cxn>
                <a:cxn ang="0">
                  <a:pos x="31" y="9"/>
                </a:cxn>
                <a:cxn ang="0">
                  <a:pos x="32" y="7"/>
                </a:cxn>
                <a:cxn ang="0">
                  <a:pos x="40" y="7"/>
                </a:cxn>
                <a:cxn ang="0">
                  <a:pos x="42" y="9"/>
                </a:cxn>
                <a:cxn ang="0">
                  <a:pos x="41" y="12"/>
                </a:cxn>
                <a:cxn ang="0">
                  <a:pos x="42" y="14"/>
                </a:cxn>
                <a:cxn ang="0">
                  <a:pos x="45" y="31"/>
                </a:cxn>
                <a:cxn ang="0">
                  <a:pos x="44" y="33"/>
                </a:cxn>
                <a:cxn ang="0">
                  <a:pos x="72" y="33"/>
                </a:cxn>
                <a:cxn ang="0">
                  <a:pos x="62" y="7"/>
                </a:cxn>
                <a:cxn ang="0">
                  <a:pos x="53" y="0"/>
                </a:cxn>
                <a:cxn ang="0">
                  <a:pos x="52" y="0"/>
                </a:cxn>
                <a:cxn ang="0">
                  <a:pos x="36" y="0"/>
                </a:cxn>
                <a:cxn ang="0">
                  <a:pos x="20" y="0"/>
                </a:cxn>
                <a:cxn ang="0">
                  <a:pos x="19" y="0"/>
                </a:cxn>
                <a:cxn ang="0">
                  <a:pos x="10" y="7"/>
                </a:cxn>
                <a:cxn ang="0">
                  <a:pos x="1" y="33"/>
                </a:cxn>
                <a:cxn ang="0">
                  <a:pos x="2" y="37"/>
                </a:cxn>
                <a:cxn ang="0">
                  <a:pos x="10" y="41"/>
                </a:cxn>
                <a:cxn ang="0">
                  <a:pos x="13" y="40"/>
                </a:cxn>
                <a:cxn ang="0">
                  <a:pos x="18" y="27"/>
                </a:cxn>
                <a:cxn ang="0">
                  <a:pos x="18" y="27"/>
                </a:cxn>
                <a:cxn ang="0">
                  <a:pos x="18" y="40"/>
                </a:cxn>
                <a:cxn ang="0">
                  <a:pos x="20" y="44"/>
                </a:cxn>
                <a:cxn ang="0">
                  <a:pos x="36" y="48"/>
                </a:cxn>
                <a:cxn ang="0">
                  <a:pos x="52" y="44"/>
                </a:cxn>
                <a:cxn ang="0">
                  <a:pos x="54" y="40"/>
                </a:cxn>
                <a:cxn ang="0">
                  <a:pos x="54" y="27"/>
                </a:cxn>
                <a:cxn ang="0">
                  <a:pos x="55" y="27"/>
                </a:cxn>
                <a:cxn ang="0">
                  <a:pos x="60" y="40"/>
                </a:cxn>
                <a:cxn ang="0">
                  <a:pos x="62" y="41"/>
                </a:cxn>
                <a:cxn ang="0">
                  <a:pos x="70" y="37"/>
                </a:cxn>
                <a:cxn ang="0">
                  <a:pos x="72" y="33"/>
                </a:cxn>
              </a:cxnLst>
              <a:rect l="0" t="0" r="r" b="b"/>
              <a:pathLst>
                <a:path w="72" h="48">
                  <a:moveTo>
                    <a:pt x="44" y="33"/>
                  </a:moveTo>
                  <a:cubicBezTo>
                    <a:pt x="37" y="40"/>
                    <a:pt x="37" y="40"/>
                    <a:pt x="37" y="40"/>
                  </a:cubicBezTo>
                  <a:cubicBezTo>
                    <a:pt x="37" y="40"/>
                    <a:pt x="37" y="40"/>
                    <a:pt x="36" y="40"/>
                  </a:cubicBezTo>
                  <a:cubicBezTo>
                    <a:pt x="36" y="40"/>
                    <a:pt x="35" y="40"/>
                    <a:pt x="35" y="40"/>
                  </a:cubicBezTo>
                  <a:cubicBezTo>
                    <a:pt x="28" y="33"/>
                    <a:pt x="28" y="33"/>
                    <a:pt x="28" y="33"/>
                  </a:cubicBezTo>
                  <a:cubicBezTo>
                    <a:pt x="27" y="33"/>
                    <a:pt x="27" y="32"/>
                    <a:pt x="27" y="31"/>
                  </a:cubicBezTo>
                  <a:cubicBezTo>
                    <a:pt x="31" y="14"/>
                    <a:pt x="31" y="14"/>
                    <a:pt x="31" y="14"/>
                  </a:cubicBezTo>
                  <a:cubicBezTo>
                    <a:pt x="31" y="13"/>
                    <a:pt x="31" y="12"/>
                    <a:pt x="31" y="12"/>
                  </a:cubicBezTo>
                  <a:cubicBezTo>
                    <a:pt x="31" y="11"/>
                    <a:pt x="31" y="9"/>
                    <a:pt x="31" y="9"/>
                  </a:cubicBezTo>
                  <a:cubicBezTo>
                    <a:pt x="31" y="8"/>
                    <a:pt x="31" y="7"/>
                    <a:pt x="32" y="7"/>
                  </a:cubicBezTo>
                  <a:cubicBezTo>
                    <a:pt x="40" y="7"/>
                    <a:pt x="40" y="7"/>
                    <a:pt x="40" y="7"/>
                  </a:cubicBezTo>
                  <a:cubicBezTo>
                    <a:pt x="41" y="7"/>
                    <a:pt x="42" y="8"/>
                    <a:pt x="42" y="9"/>
                  </a:cubicBezTo>
                  <a:cubicBezTo>
                    <a:pt x="42" y="9"/>
                    <a:pt x="42" y="11"/>
                    <a:pt x="41" y="12"/>
                  </a:cubicBezTo>
                  <a:cubicBezTo>
                    <a:pt x="41" y="12"/>
                    <a:pt x="42" y="13"/>
                    <a:pt x="42" y="14"/>
                  </a:cubicBezTo>
                  <a:cubicBezTo>
                    <a:pt x="45" y="31"/>
                    <a:pt x="45" y="31"/>
                    <a:pt x="45" y="31"/>
                  </a:cubicBezTo>
                  <a:cubicBezTo>
                    <a:pt x="45" y="32"/>
                    <a:pt x="45" y="33"/>
                    <a:pt x="44" y="33"/>
                  </a:cubicBezTo>
                  <a:moveTo>
                    <a:pt x="72" y="33"/>
                  </a:moveTo>
                  <a:cubicBezTo>
                    <a:pt x="62" y="7"/>
                    <a:pt x="62" y="7"/>
                    <a:pt x="62" y="7"/>
                  </a:cubicBezTo>
                  <a:cubicBezTo>
                    <a:pt x="62" y="7"/>
                    <a:pt x="60" y="0"/>
                    <a:pt x="53" y="0"/>
                  </a:cubicBezTo>
                  <a:cubicBezTo>
                    <a:pt x="52" y="0"/>
                    <a:pt x="52" y="0"/>
                    <a:pt x="52" y="0"/>
                  </a:cubicBezTo>
                  <a:cubicBezTo>
                    <a:pt x="52" y="0"/>
                    <a:pt x="44" y="0"/>
                    <a:pt x="36" y="0"/>
                  </a:cubicBezTo>
                  <a:cubicBezTo>
                    <a:pt x="28" y="0"/>
                    <a:pt x="21" y="0"/>
                    <a:pt x="20" y="0"/>
                  </a:cubicBezTo>
                  <a:cubicBezTo>
                    <a:pt x="19" y="0"/>
                    <a:pt x="19" y="0"/>
                    <a:pt x="19" y="0"/>
                  </a:cubicBezTo>
                  <a:cubicBezTo>
                    <a:pt x="13" y="0"/>
                    <a:pt x="11" y="7"/>
                    <a:pt x="10" y="7"/>
                  </a:cubicBezTo>
                  <a:cubicBezTo>
                    <a:pt x="1" y="33"/>
                    <a:pt x="1" y="33"/>
                    <a:pt x="1" y="33"/>
                  </a:cubicBezTo>
                  <a:cubicBezTo>
                    <a:pt x="0" y="34"/>
                    <a:pt x="1" y="36"/>
                    <a:pt x="2" y="37"/>
                  </a:cubicBezTo>
                  <a:cubicBezTo>
                    <a:pt x="4" y="39"/>
                    <a:pt x="7" y="41"/>
                    <a:pt x="10" y="41"/>
                  </a:cubicBezTo>
                  <a:cubicBezTo>
                    <a:pt x="12" y="41"/>
                    <a:pt x="13" y="40"/>
                    <a:pt x="13" y="40"/>
                  </a:cubicBezTo>
                  <a:cubicBezTo>
                    <a:pt x="18" y="27"/>
                    <a:pt x="18" y="27"/>
                    <a:pt x="18" y="27"/>
                  </a:cubicBezTo>
                  <a:cubicBezTo>
                    <a:pt x="18" y="27"/>
                    <a:pt x="18" y="24"/>
                    <a:pt x="18" y="27"/>
                  </a:cubicBezTo>
                  <a:cubicBezTo>
                    <a:pt x="18" y="30"/>
                    <a:pt x="18" y="36"/>
                    <a:pt x="18" y="40"/>
                  </a:cubicBezTo>
                  <a:cubicBezTo>
                    <a:pt x="18" y="42"/>
                    <a:pt x="19" y="43"/>
                    <a:pt x="20" y="44"/>
                  </a:cubicBezTo>
                  <a:cubicBezTo>
                    <a:pt x="26" y="48"/>
                    <a:pt x="30" y="48"/>
                    <a:pt x="36" y="48"/>
                  </a:cubicBezTo>
                  <a:cubicBezTo>
                    <a:pt x="42" y="48"/>
                    <a:pt x="47" y="48"/>
                    <a:pt x="52" y="44"/>
                  </a:cubicBezTo>
                  <a:cubicBezTo>
                    <a:pt x="54" y="43"/>
                    <a:pt x="54" y="42"/>
                    <a:pt x="54" y="40"/>
                  </a:cubicBezTo>
                  <a:cubicBezTo>
                    <a:pt x="54" y="36"/>
                    <a:pt x="54" y="30"/>
                    <a:pt x="54" y="27"/>
                  </a:cubicBezTo>
                  <a:cubicBezTo>
                    <a:pt x="54" y="24"/>
                    <a:pt x="55" y="27"/>
                    <a:pt x="55" y="27"/>
                  </a:cubicBezTo>
                  <a:cubicBezTo>
                    <a:pt x="60" y="40"/>
                    <a:pt x="60" y="40"/>
                    <a:pt x="60" y="40"/>
                  </a:cubicBezTo>
                  <a:cubicBezTo>
                    <a:pt x="60" y="40"/>
                    <a:pt x="60" y="41"/>
                    <a:pt x="62" y="41"/>
                  </a:cubicBezTo>
                  <a:cubicBezTo>
                    <a:pt x="65" y="41"/>
                    <a:pt x="68" y="39"/>
                    <a:pt x="70" y="37"/>
                  </a:cubicBezTo>
                  <a:cubicBezTo>
                    <a:pt x="72" y="36"/>
                    <a:pt x="72" y="34"/>
                    <a:pt x="72" y="33"/>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9" name="Freeform 215"/>
            <p:cNvSpPr>
              <a:spLocks/>
            </p:cNvSpPr>
            <p:nvPr/>
          </p:nvSpPr>
          <p:spPr bwMode="auto">
            <a:xfrm>
              <a:off x="1066800" y="2562224"/>
              <a:ext cx="271462" cy="103188"/>
            </a:xfrm>
            <a:custGeom>
              <a:avLst/>
              <a:gdLst/>
              <a:ahLst/>
              <a:cxnLst>
                <a:cxn ang="0">
                  <a:pos x="113" y="9"/>
                </a:cxn>
                <a:cxn ang="0">
                  <a:pos x="112" y="9"/>
                </a:cxn>
                <a:cxn ang="0">
                  <a:pos x="111" y="9"/>
                </a:cxn>
                <a:cxn ang="0">
                  <a:pos x="105" y="2"/>
                </a:cxn>
                <a:cxn ang="0">
                  <a:pos x="100" y="0"/>
                </a:cxn>
                <a:cxn ang="0">
                  <a:pos x="98" y="3"/>
                </a:cxn>
                <a:cxn ang="0">
                  <a:pos x="58" y="20"/>
                </a:cxn>
                <a:cxn ang="0">
                  <a:pos x="19" y="4"/>
                </a:cxn>
                <a:cxn ang="0">
                  <a:pos x="18" y="2"/>
                </a:cxn>
                <a:cxn ang="0">
                  <a:pos x="14" y="2"/>
                </a:cxn>
                <a:cxn ang="0">
                  <a:pos x="7" y="9"/>
                </a:cxn>
                <a:cxn ang="0">
                  <a:pos x="6" y="9"/>
                </a:cxn>
                <a:cxn ang="0">
                  <a:pos x="5" y="9"/>
                </a:cxn>
                <a:cxn ang="0">
                  <a:pos x="0" y="15"/>
                </a:cxn>
                <a:cxn ang="0">
                  <a:pos x="5" y="20"/>
                </a:cxn>
                <a:cxn ang="0">
                  <a:pos x="11" y="15"/>
                </a:cxn>
                <a:cxn ang="0">
                  <a:pos x="11" y="15"/>
                </a:cxn>
                <a:cxn ang="0">
                  <a:pos x="11" y="13"/>
                </a:cxn>
                <a:cxn ang="0">
                  <a:pos x="14" y="10"/>
                </a:cxn>
                <a:cxn ang="0">
                  <a:pos x="16" y="10"/>
                </a:cxn>
                <a:cxn ang="0">
                  <a:pos x="54" y="26"/>
                </a:cxn>
                <a:cxn ang="0">
                  <a:pos x="56" y="27"/>
                </a:cxn>
                <a:cxn ang="0">
                  <a:pos x="56" y="34"/>
                </a:cxn>
                <a:cxn ang="0">
                  <a:pos x="55" y="35"/>
                </a:cxn>
                <a:cxn ang="0">
                  <a:pos x="53" y="39"/>
                </a:cxn>
                <a:cxn ang="0">
                  <a:pos x="59" y="45"/>
                </a:cxn>
                <a:cxn ang="0">
                  <a:pos x="64" y="39"/>
                </a:cxn>
                <a:cxn ang="0">
                  <a:pos x="62" y="35"/>
                </a:cxn>
                <a:cxn ang="0">
                  <a:pos x="62" y="34"/>
                </a:cxn>
                <a:cxn ang="0">
                  <a:pos x="62" y="27"/>
                </a:cxn>
                <a:cxn ang="0">
                  <a:pos x="63" y="26"/>
                </a:cxn>
                <a:cxn ang="0">
                  <a:pos x="101" y="9"/>
                </a:cxn>
                <a:cxn ang="0">
                  <a:pos x="103" y="9"/>
                </a:cxn>
                <a:cxn ang="0">
                  <a:pos x="107" y="13"/>
                </a:cxn>
                <a:cxn ang="0">
                  <a:pos x="108" y="15"/>
                </a:cxn>
                <a:cxn ang="0">
                  <a:pos x="108" y="15"/>
                </a:cxn>
                <a:cxn ang="0">
                  <a:pos x="113" y="20"/>
                </a:cxn>
                <a:cxn ang="0">
                  <a:pos x="119" y="15"/>
                </a:cxn>
                <a:cxn ang="0">
                  <a:pos x="113" y="9"/>
                </a:cxn>
              </a:cxnLst>
              <a:rect l="0" t="0" r="r" b="b"/>
              <a:pathLst>
                <a:path w="119" h="45">
                  <a:moveTo>
                    <a:pt x="113" y="9"/>
                  </a:moveTo>
                  <a:cubicBezTo>
                    <a:pt x="113" y="9"/>
                    <a:pt x="113" y="9"/>
                    <a:pt x="112" y="9"/>
                  </a:cubicBezTo>
                  <a:cubicBezTo>
                    <a:pt x="112" y="9"/>
                    <a:pt x="112" y="9"/>
                    <a:pt x="111" y="9"/>
                  </a:cubicBezTo>
                  <a:cubicBezTo>
                    <a:pt x="105" y="2"/>
                    <a:pt x="105" y="2"/>
                    <a:pt x="105" y="2"/>
                  </a:cubicBezTo>
                  <a:cubicBezTo>
                    <a:pt x="104" y="1"/>
                    <a:pt x="103" y="0"/>
                    <a:pt x="100" y="0"/>
                  </a:cubicBezTo>
                  <a:cubicBezTo>
                    <a:pt x="99" y="1"/>
                    <a:pt x="99" y="3"/>
                    <a:pt x="98" y="3"/>
                  </a:cubicBezTo>
                  <a:cubicBezTo>
                    <a:pt x="95" y="12"/>
                    <a:pt x="76" y="20"/>
                    <a:pt x="58" y="20"/>
                  </a:cubicBezTo>
                  <a:cubicBezTo>
                    <a:pt x="40" y="20"/>
                    <a:pt x="23" y="13"/>
                    <a:pt x="19" y="4"/>
                  </a:cubicBezTo>
                  <a:cubicBezTo>
                    <a:pt x="19" y="3"/>
                    <a:pt x="18" y="3"/>
                    <a:pt x="18" y="2"/>
                  </a:cubicBezTo>
                  <a:cubicBezTo>
                    <a:pt x="17" y="1"/>
                    <a:pt x="15" y="1"/>
                    <a:pt x="14" y="2"/>
                  </a:cubicBezTo>
                  <a:cubicBezTo>
                    <a:pt x="7" y="9"/>
                    <a:pt x="7" y="9"/>
                    <a:pt x="7" y="9"/>
                  </a:cubicBezTo>
                  <a:cubicBezTo>
                    <a:pt x="7" y="9"/>
                    <a:pt x="6" y="9"/>
                    <a:pt x="6" y="9"/>
                  </a:cubicBezTo>
                  <a:cubicBezTo>
                    <a:pt x="6" y="9"/>
                    <a:pt x="6" y="9"/>
                    <a:pt x="5" y="9"/>
                  </a:cubicBezTo>
                  <a:cubicBezTo>
                    <a:pt x="2" y="9"/>
                    <a:pt x="0" y="12"/>
                    <a:pt x="0" y="15"/>
                  </a:cubicBezTo>
                  <a:cubicBezTo>
                    <a:pt x="0" y="18"/>
                    <a:pt x="2" y="20"/>
                    <a:pt x="5" y="20"/>
                  </a:cubicBezTo>
                  <a:cubicBezTo>
                    <a:pt x="8" y="20"/>
                    <a:pt x="11" y="18"/>
                    <a:pt x="11" y="15"/>
                  </a:cubicBezTo>
                  <a:cubicBezTo>
                    <a:pt x="11" y="15"/>
                    <a:pt x="11" y="15"/>
                    <a:pt x="11" y="15"/>
                  </a:cubicBezTo>
                  <a:cubicBezTo>
                    <a:pt x="11" y="14"/>
                    <a:pt x="11" y="14"/>
                    <a:pt x="11" y="13"/>
                  </a:cubicBezTo>
                  <a:cubicBezTo>
                    <a:pt x="14" y="10"/>
                    <a:pt x="14" y="10"/>
                    <a:pt x="14" y="10"/>
                  </a:cubicBezTo>
                  <a:cubicBezTo>
                    <a:pt x="15" y="9"/>
                    <a:pt x="16" y="10"/>
                    <a:pt x="16" y="10"/>
                  </a:cubicBezTo>
                  <a:cubicBezTo>
                    <a:pt x="24" y="19"/>
                    <a:pt x="38" y="25"/>
                    <a:pt x="54" y="26"/>
                  </a:cubicBezTo>
                  <a:cubicBezTo>
                    <a:pt x="55" y="26"/>
                    <a:pt x="56" y="26"/>
                    <a:pt x="56" y="27"/>
                  </a:cubicBezTo>
                  <a:cubicBezTo>
                    <a:pt x="56" y="34"/>
                    <a:pt x="56" y="34"/>
                    <a:pt x="56" y="34"/>
                  </a:cubicBezTo>
                  <a:cubicBezTo>
                    <a:pt x="56" y="35"/>
                    <a:pt x="55" y="35"/>
                    <a:pt x="55" y="35"/>
                  </a:cubicBezTo>
                  <a:cubicBezTo>
                    <a:pt x="54" y="36"/>
                    <a:pt x="53" y="38"/>
                    <a:pt x="53" y="39"/>
                  </a:cubicBezTo>
                  <a:cubicBezTo>
                    <a:pt x="53" y="42"/>
                    <a:pt x="56" y="45"/>
                    <a:pt x="59" y="45"/>
                  </a:cubicBezTo>
                  <a:cubicBezTo>
                    <a:pt x="62" y="45"/>
                    <a:pt x="64" y="42"/>
                    <a:pt x="64" y="39"/>
                  </a:cubicBezTo>
                  <a:cubicBezTo>
                    <a:pt x="64" y="38"/>
                    <a:pt x="63" y="36"/>
                    <a:pt x="62" y="35"/>
                  </a:cubicBezTo>
                  <a:cubicBezTo>
                    <a:pt x="62" y="35"/>
                    <a:pt x="62" y="35"/>
                    <a:pt x="62" y="34"/>
                  </a:cubicBezTo>
                  <a:cubicBezTo>
                    <a:pt x="62" y="27"/>
                    <a:pt x="62" y="27"/>
                    <a:pt x="62" y="27"/>
                  </a:cubicBezTo>
                  <a:cubicBezTo>
                    <a:pt x="62" y="26"/>
                    <a:pt x="63" y="26"/>
                    <a:pt x="63" y="26"/>
                  </a:cubicBezTo>
                  <a:cubicBezTo>
                    <a:pt x="80" y="24"/>
                    <a:pt x="94" y="18"/>
                    <a:pt x="101" y="9"/>
                  </a:cubicBezTo>
                  <a:cubicBezTo>
                    <a:pt x="102" y="9"/>
                    <a:pt x="102" y="8"/>
                    <a:pt x="103" y="9"/>
                  </a:cubicBezTo>
                  <a:cubicBezTo>
                    <a:pt x="107" y="13"/>
                    <a:pt x="107" y="13"/>
                    <a:pt x="107" y="13"/>
                  </a:cubicBezTo>
                  <a:cubicBezTo>
                    <a:pt x="108" y="14"/>
                    <a:pt x="108" y="14"/>
                    <a:pt x="108" y="15"/>
                  </a:cubicBezTo>
                  <a:cubicBezTo>
                    <a:pt x="108" y="15"/>
                    <a:pt x="108" y="15"/>
                    <a:pt x="108" y="15"/>
                  </a:cubicBezTo>
                  <a:cubicBezTo>
                    <a:pt x="108" y="18"/>
                    <a:pt x="110" y="20"/>
                    <a:pt x="113" y="20"/>
                  </a:cubicBezTo>
                  <a:cubicBezTo>
                    <a:pt x="116" y="20"/>
                    <a:pt x="119" y="18"/>
                    <a:pt x="119" y="15"/>
                  </a:cubicBezTo>
                  <a:cubicBezTo>
                    <a:pt x="119" y="12"/>
                    <a:pt x="116" y="9"/>
                    <a:pt x="113" y="9"/>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60" name="Freeform 144"/>
          <p:cNvSpPr>
            <a:spLocks noChangeAspect="1" noEditPoints="1"/>
          </p:cNvSpPr>
          <p:nvPr/>
        </p:nvSpPr>
        <p:spPr bwMode="auto">
          <a:xfrm>
            <a:off x="16073041" y="6991815"/>
            <a:ext cx="1336368" cy="1158875"/>
          </a:xfrm>
          <a:custGeom>
            <a:avLst/>
            <a:gdLst/>
            <a:ahLst/>
            <a:cxnLst>
              <a:cxn ang="0">
                <a:pos x="59" y="26"/>
              </a:cxn>
              <a:cxn ang="0">
                <a:pos x="57" y="28"/>
              </a:cxn>
              <a:cxn ang="0">
                <a:pos x="20" y="32"/>
              </a:cxn>
              <a:cxn ang="0">
                <a:pos x="20" y="35"/>
              </a:cxn>
              <a:cxn ang="0">
                <a:pos x="19" y="37"/>
              </a:cxn>
              <a:cxn ang="0">
                <a:pos x="52" y="37"/>
              </a:cxn>
              <a:cxn ang="0">
                <a:pos x="55" y="39"/>
              </a:cxn>
              <a:cxn ang="0">
                <a:pos x="52" y="42"/>
              </a:cxn>
              <a:cxn ang="0">
                <a:pos x="16" y="42"/>
              </a:cxn>
              <a:cxn ang="0">
                <a:pos x="13" y="39"/>
              </a:cxn>
              <a:cxn ang="0">
                <a:pos x="16" y="34"/>
              </a:cxn>
              <a:cxn ang="0">
                <a:pos x="9" y="5"/>
              </a:cxn>
              <a:cxn ang="0">
                <a:pos x="2" y="5"/>
              </a:cxn>
              <a:cxn ang="0">
                <a:pos x="0" y="3"/>
              </a:cxn>
              <a:cxn ang="0">
                <a:pos x="2" y="0"/>
              </a:cxn>
              <a:cxn ang="0">
                <a:pos x="11" y="0"/>
              </a:cxn>
              <a:cxn ang="0">
                <a:pos x="14" y="5"/>
              </a:cxn>
              <a:cxn ang="0">
                <a:pos x="57" y="5"/>
              </a:cxn>
              <a:cxn ang="0">
                <a:pos x="59" y="7"/>
              </a:cxn>
              <a:cxn ang="0">
                <a:pos x="59" y="26"/>
              </a:cxn>
              <a:cxn ang="0">
                <a:pos x="18" y="51"/>
              </a:cxn>
              <a:cxn ang="0">
                <a:pos x="13" y="46"/>
              </a:cxn>
              <a:cxn ang="0">
                <a:pos x="18" y="42"/>
              </a:cxn>
              <a:cxn ang="0">
                <a:pos x="23" y="46"/>
              </a:cxn>
              <a:cxn ang="0">
                <a:pos x="18" y="51"/>
              </a:cxn>
              <a:cxn ang="0">
                <a:pos x="50" y="51"/>
              </a:cxn>
              <a:cxn ang="0">
                <a:pos x="45" y="46"/>
              </a:cxn>
              <a:cxn ang="0">
                <a:pos x="50" y="42"/>
              </a:cxn>
              <a:cxn ang="0">
                <a:pos x="55" y="46"/>
              </a:cxn>
              <a:cxn ang="0">
                <a:pos x="50" y="51"/>
              </a:cxn>
            </a:cxnLst>
            <a:rect l="0" t="0" r="r" b="b"/>
            <a:pathLst>
              <a:path w="59" h="51">
                <a:moveTo>
                  <a:pt x="59" y="26"/>
                </a:moveTo>
                <a:cubicBezTo>
                  <a:pt x="59" y="27"/>
                  <a:pt x="58" y="28"/>
                  <a:pt x="57" y="28"/>
                </a:cubicBezTo>
                <a:cubicBezTo>
                  <a:pt x="20" y="32"/>
                  <a:pt x="20" y="32"/>
                  <a:pt x="20" y="32"/>
                </a:cubicBezTo>
                <a:cubicBezTo>
                  <a:pt x="20" y="33"/>
                  <a:pt x="20" y="34"/>
                  <a:pt x="20" y="35"/>
                </a:cubicBezTo>
                <a:cubicBezTo>
                  <a:pt x="20" y="36"/>
                  <a:pt x="20" y="36"/>
                  <a:pt x="19" y="37"/>
                </a:cubicBezTo>
                <a:cubicBezTo>
                  <a:pt x="52" y="37"/>
                  <a:pt x="52" y="37"/>
                  <a:pt x="52" y="37"/>
                </a:cubicBezTo>
                <a:cubicBezTo>
                  <a:pt x="54" y="37"/>
                  <a:pt x="55" y="38"/>
                  <a:pt x="55" y="39"/>
                </a:cubicBezTo>
                <a:cubicBezTo>
                  <a:pt x="55" y="41"/>
                  <a:pt x="54" y="42"/>
                  <a:pt x="52" y="42"/>
                </a:cubicBezTo>
                <a:cubicBezTo>
                  <a:pt x="16" y="42"/>
                  <a:pt x="16" y="42"/>
                  <a:pt x="16" y="42"/>
                </a:cubicBezTo>
                <a:cubicBezTo>
                  <a:pt x="15" y="42"/>
                  <a:pt x="13" y="41"/>
                  <a:pt x="13" y="39"/>
                </a:cubicBezTo>
                <a:cubicBezTo>
                  <a:pt x="13" y="38"/>
                  <a:pt x="15" y="35"/>
                  <a:pt x="16" y="34"/>
                </a:cubicBezTo>
                <a:cubicBezTo>
                  <a:pt x="9" y="5"/>
                  <a:pt x="9" y="5"/>
                  <a:pt x="9" y="5"/>
                </a:cubicBezTo>
                <a:cubicBezTo>
                  <a:pt x="2" y="5"/>
                  <a:pt x="2" y="5"/>
                  <a:pt x="2" y="5"/>
                </a:cubicBezTo>
                <a:cubicBezTo>
                  <a:pt x="1" y="5"/>
                  <a:pt x="0" y="4"/>
                  <a:pt x="0" y="3"/>
                </a:cubicBezTo>
                <a:cubicBezTo>
                  <a:pt x="0" y="2"/>
                  <a:pt x="1" y="0"/>
                  <a:pt x="2" y="0"/>
                </a:cubicBezTo>
                <a:cubicBezTo>
                  <a:pt x="11" y="0"/>
                  <a:pt x="11" y="0"/>
                  <a:pt x="11" y="0"/>
                </a:cubicBezTo>
                <a:cubicBezTo>
                  <a:pt x="14" y="0"/>
                  <a:pt x="14" y="3"/>
                  <a:pt x="14" y="5"/>
                </a:cubicBezTo>
                <a:cubicBezTo>
                  <a:pt x="57" y="5"/>
                  <a:pt x="57" y="5"/>
                  <a:pt x="57" y="5"/>
                </a:cubicBezTo>
                <a:cubicBezTo>
                  <a:pt x="58" y="5"/>
                  <a:pt x="59" y="6"/>
                  <a:pt x="59" y="7"/>
                </a:cubicBezTo>
                <a:lnTo>
                  <a:pt x="59" y="26"/>
                </a:lnTo>
                <a:close/>
                <a:moveTo>
                  <a:pt x="18" y="51"/>
                </a:moveTo>
                <a:cubicBezTo>
                  <a:pt x="16" y="51"/>
                  <a:pt x="13" y="49"/>
                  <a:pt x="13" y="46"/>
                </a:cubicBezTo>
                <a:cubicBezTo>
                  <a:pt x="13" y="44"/>
                  <a:pt x="16" y="42"/>
                  <a:pt x="18" y="42"/>
                </a:cubicBezTo>
                <a:cubicBezTo>
                  <a:pt x="21" y="42"/>
                  <a:pt x="23" y="44"/>
                  <a:pt x="23" y="46"/>
                </a:cubicBezTo>
                <a:cubicBezTo>
                  <a:pt x="23" y="49"/>
                  <a:pt x="21" y="51"/>
                  <a:pt x="18" y="51"/>
                </a:cubicBezTo>
                <a:close/>
                <a:moveTo>
                  <a:pt x="50" y="51"/>
                </a:moveTo>
                <a:cubicBezTo>
                  <a:pt x="47" y="51"/>
                  <a:pt x="45" y="49"/>
                  <a:pt x="45" y="46"/>
                </a:cubicBezTo>
                <a:cubicBezTo>
                  <a:pt x="45" y="44"/>
                  <a:pt x="47" y="42"/>
                  <a:pt x="50" y="42"/>
                </a:cubicBezTo>
                <a:cubicBezTo>
                  <a:pt x="53" y="42"/>
                  <a:pt x="55" y="44"/>
                  <a:pt x="55" y="46"/>
                </a:cubicBezTo>
                <a:cubicBezTo>
                  <a:pt x="55" y="49"/>
                  <a:pt x="53" y="51"/>
                  <a:pt x="50" y="51"/>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nvGrpSpPr>
          <p:cNvPr id="61" name="Group 60"/>
          <p:cNvGrpSpPr/>
          <p:nvPr/>
        </p:nvGrpSpPr>
        <p:grpSpPr>
          <a:xfrm>
            <a:off x="13077356" y="6991815"/>
            <a:ext cx="1264221" cy="1158875"/>
            <a:chOff x="5147549" y="4340630"/>
            <a:chExt cx="232545" cy="213168"/>
          </a:xfrm>
          <a:solidFill>
            <a:schemeClr val="bg1"/>
          </a:solidFill>
        </p:grpSpPr>
        <p:sp>
          <p:nvSpPr>
            <p:cNvPr id="62" name="Freeform 221"/>
            <p:cNvSpPr>
              <a:spLocks/>
            </p:cNvSpPr>
            <p:nvPr/>
          </p:nvSpPr>
          <p:spPr bwMode="auto">
            <a:xfrm>
              <a:off x="5201810" y="4476280"/>
              <a:ext cx="23255" cy="77515"/>
            </a:xfrm>
            <a:custGeom>
              <a:avLst/>
              <a:gdLst/>
              <a:ahLst/>
              <a:cxnLst>
                <a:cxn ang="0">
                  <a:pos x="0" y="4"/>
                </a:cxn>
                <a:cxn ang="0">
                  <a:pos x="0" y="20"/>
                </a:cxn>
                <a:cxn ang="0">
                  <a:pos x="6" y="20"/>
                </a:cxn>
                <a:cxn ang="0">
                  <a:pos x="6" y="2"/>
                </a:cxn>
                <a:cxn ang="0">
                  <a:pos x="4" y="0"/>
                </a:cxn>
                <a:cxn ang="0">
                  <a:pos x="0" y="4"/>
                </a:cxn>
              </a:cxnLst>
              <a:rect l="0" t="0" r="r" b="b"/>
              <a:pathLst>
                <a:path w="6" h="20">
                  <a:moveTo>
                    <a:pt x="0" y="4"/>
                  </a:moveTo>
                  <a:lnTo>
                    <a:pt x="0" y="20"/>
                  </a:lnTo>
                  <a:lnTo>
                    <a:pt x="6" y="20"/>
                  </a:lnTo>
                  <a:lnTo>
                    <a:pt x="6" y="2"/>
                  </a:lnTo>
                  <a:lnTo>
                    <a:pt x="4" y="0"/>
                  </a:lnTo>
                  <a:lnTo>
                    <a:pt x="0" y="4"/>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3" name="Freeform 222"/>
            <p:cNvSpPr>
              <a:spLocks/>
            </p:cNvSpPr>
            <p:nvPr/>
          </p:nvSpPr>
          <p:spPr bwMode="auto">
            <a:xfrm>
              <a:off x="5178555" y="4499535"/>
              <a:ext cx="11628" cy="54261"/>
            </a:xfrm>
            <a:custGeom>
              <a:avLst/>
              <a:gdLst/>
              <a:ahLst/>
              <a:cxnLst>
                <a:cxn ang="0">
                  <a:pos x="0" y="14"/>
                </a:cxn>
                <a:cxn ang="0">
                  <a:pos x="3" y="14"/>
                </a:cxn>
                <a:cxn ang="0">
                  <a:pos x="3" y="0"/>
                </a:cxn>
                <a:cxn ang="0">
                  <a:pos x="0" y="4"/>
                </a:cxn>
                <a:cxn ang="0">
                  <a:pos x="0" y="14"/>
                </a:cxn>
              </a:cxnLst>
              <a:rect l="0" t="0" r="r" b="b"/>
              <a:pathLst>
                <a:path w="3" h="14">
                  <a:moveTo>
                    <a:pt x="0" y="14"/>
                  </a:moveTo>
                  <a:lnTo>
                    <a:pt x="3" y="14"/>
                  </a:lnTo>
                  <a:lnTo>
                    <a:pt x="3" y="0"/>
                  </a:lnTo>
                  <a:lnTo>
                    <a:pt x="0" y="4"/>
                  </a:lnTo>
                  <a:lnTo>
                    <a:pt x="0" y="14"/>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4" name="Freeform 223"/>
            <p:cNvSpPr>
              <a:spLocks/>
            </p:cNvSpPr>
            <p:nvPr/>
          </p:nvSpPr>
          <p:spPr bwMode="auto">
            <a:xfrm>
              <a:off x="5302579" y="4394891"/>
              <a:ext cx="50386" cy="158907"/>
            </a:xfrm>
            <a:custGeom>
              <a:avLst/>
              <a:gdLst/>
              <a:ahLst/>
              <a:cxnLst>
                <a:cxn ang="0">
                  <a:pos x="0" y="13"/>
                </a:cxn>
                <a:cxn ang="0">
                  <a:pos x="0" y="41"/>
                </a:cxn>
                <a:cxn ang="0">
                  <a:pos x="13" y="41"/>
                </a:cxn>
                <a:cxn ang="0">
                  <a:pos x="13" y="0"/>
                </a:cxn>
                <a:cxn ang="0">
                  <a:pos x="0" y="13"/>
                </a:cxn>
              </a:cxnLst>
              <a:rect l="0" t="0" r="r" b="b"/>
              <a:pathLst>
                <a:path w="13" h="41">
                  <a:moveTo>
                    <a:pt x="0" y="13"/>
                  </a:moveTo>
                  <a:lnTo>
                    <a:pt x="0" y="41"/>
                  </a:lnTo>
                  <a:lnTo>
                    <a:pt x="13" y="41"/>
                  </a:lnTo>
                  <a:lnTo>
                    <a:pt x="13" y="0"/>
                  </a:lnTo>
                  <a:lnTo>
                    <a:pt x="0" y="13"/>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5" name="Freeform 224"/>
            <p:cNvSpPr>
              <a:spLocks/>
            </p:cNvSpPr>
            <p:nvPr/>
          </p:nvSpPr>
          <p:spPr bwMode="auto">
            <a:xfrm>
              <a:off x="5263822" y="4456903"/>
              <a:ext cx="27132" cy="96895"/>
            </a:xfrm>
            <a:custGeom>
              <a:avLst/>
              <a:gdLst/>
              <a:ahLst/>
              <a:cxnLst>
                <a:cxn ang="0">
                  <a:pos x="0" y="7"/>
                </a:cxn>
                <a:cxn ang="0">
                  <a:pos x="0" y="25"/>
                </a:cxn>
                <a:cxn ang="0">
                  <a:pos x="7" y="25"/>
                </a:cxn>
                <a:cxn ang="0">
                  <a:pos x="7" y="0"/>
                </a:cxn>
                <a:cxn ang="0">
                  <a:pos x="7" y="0"/>
                </a:cxn>
                <a:cxn ang="0">
                  <a:pos x="0" y="7"/>
                </a:cxn>
              </a:cxnLst>
              <a:rect l="0" t="0" r="r" b="b"/>
              <a:pathLst>
                <a:path w="7" h="25">
                  <a:moveTo>
                    <a:pt x="0" y="7"/>
                  </a:moveTo>
                  <a:lnTo>
                    <a:pt x="0" y="25"/>
                  </a:lnTo>
                  <a:lnTo>
                    <a:pt x="7" y="25"/>
                  </a:lnTo>
                  <a:lnTo>
                    <a:pt x="7" y="0"/>
                  </a:lnTo>
                  <a:lnTo>
                    <a:pt x="7" y="0"/>
                  </a:lnTo>
                  <a:lnTo>
                    <a:pt x="0" y="7"/>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6" name="Freeform 225"/>
            <p:cNvSpPr>
              <a:spLocks/>
            </p:cNvSpPr>
            <p:nvPr/>
          </p:nvSpPr>
          <p:spPr bwMode="auto">
            <a:xfrm>
              <a:off x="5236693" y="4495660"/>
              <a:ext cx="15503" cy="58137"/>
            </a:xfrm>
            <a:custGeom>
              <a:avLst/>
              <a:gdLst/>
              <a:ahLst/>
              <a:cxnLst>
                <a:cxn ang="0">
                  <a:pos x="2" y="2"/>
                </a:cxn>
                <a:cxn ang="0">
                  <a:pos x="1" y="1"/>
                </a:cxn>
                <a:cxn ang="0">
                  <a:pos x="0" y="0"/>
                </a:cxn>
                <a:cxn ang="0">
                  <a:pos x="0" y="15"/>
                </a:cxn>
                <a:cxn ang="0">
                  <a:pos x="4" y="15"/>
                </a:cxn>
                <a:cxn ang="0">
                  <a:pos x="4" y="0"/>
                </a:cxn>
                <a:cxn ang="0">
                  <a:pos x="3" y="1"/>
                </a:cxn>
                <a:cxn ang="0">
                  <a:pos x="2" y="2"/>
                </a:cxn>
              </a:cxnLst>
              <a:rect l="0" t="0" r="r" b="b"/>
              <a:pathLst>
                <a:path w="4" h="15">
                  <a:moveTo>
                    <a:pt x="2" y="2"/>
                  </a:moveTo>
                  <a:lnTo>
                    <a:pt x="1" y="1"/>
                  </a:lnTo>
                  <a:lnTo>
                    <a:pt x="0" y="0"/>
                  </a:lnTo>
                  <a:lnTo>
                    <a:pt x="0" y="15"/>
                  </a:lnTo>
                  <a:lnTo>
                    <a:pt x="4" y="15"/>
                  </a:lnTo>
                  <a:lnTo>
                    <a:pt x="4" y="0"/>
                  </a:lnTo>
                  <a:lnTo>
                    <a:pt x="3" y="1"/>
                  </a:lnTo>
                  <a:lnTo>
                    <a:pt x="2" y="2"/>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7" name="Freeform 226"/>
            <p:cNvSpPr>
              <a:spLocks/>
            </p:cNvSpPr>
            <p:nvPr/>
          </p:nvSpPr>
          <p:spPr bwMode="auto">
            <a:xfrm>
              <a:off x="5147549" y="4340630"/>
              <a:ext cx="232545" cy="178285"/>
            </a:xfrm>
            <a:custGeom>
              <a:avLst/>
              <a:gdLst/>
              <a:ahLst/>
              <a:cxnLst>
                <a:cxn ang="0">
                  <a:pos x="54" y="10"/>
                </a:cxn>
                <a:cxn ang="0">
                  <a:pos x="60" y="16"/>
                </a:cxn>
                <a:cxn ang="0">
                  <a:pos x="58" y="3"/>
                </a:cxn>
                <a:cxn ang="0">
                  <a:pos x="44" y="0"/>
                </a:cxn>
                <a:cxn ang="0">
                  <a:pos x="51" y="7"/>
                </a:cxn>
                <a:cxn ang="0">
                  <a:pos x="25" y="33"/>
                </a:cxn>
                <a:cxn ang="0">
                  <a:pos x="18" y="25"/>
                </a:cxn>
                <a:cxn ang="0">
                  <a:pos x="0" y="42"/>
                </a:cxn>
                <a:cxn ang="0">
                  <a:pos x="4" y="46"/>
                </a:cxn>
                <a:cxn ang="0">
                  <a:pos x="18" y="32"/>
                </a:cxn>
                <a:cxn ang="0">
                  <a:pos x="22" y="36"/>
                </a:cxn>
                <a:cxn ang="0">
                  <a:pos x="22" y="36"/>
                </a:cxn>
                <a:cxn ang="0">
                  <a:pos x="25" y="39"/>
                </a:cxn>
                <a:cxn ang="0">
                  <a:pos x="25" y="39"/>
                </a:cxn>
                <a:cxn ang="0">
                  <a:pos x="25" y="39"/>
                </a:cxn>
                <a:cxn ang="0">
                  <a:pos x="29" y="36"/>
                </a:cxn>
                <a:cxn ang="0">
                  <a:pos x="29" y="36"/>
                </a:cxn>
                <a:cxn ang="0">
                  <a:pos x="54" y="10"/>
                </a:cxn>
              </a:cxnLst>
              <a:rect l="0" t="0" r="r" b="b"/>
              <a:pathLst>
                <a:path w="60" h="46">
                  <a:moveTo>
                    <a:pt x="54" y="10"/>
                  </a:moveTo>
                  <a:lnTo>
                    <a:pt x="60" y="16"/>
                  </a:lnTo>
                  <a:lnTo>
                    <a:pt x="58" y="3"/>
                  </a:lnTo>
                  <a:lnTo>
                    <a:pt x="44" y="0"/>
                  </a:lnTo>
                  <a:lnTo>
                    <a:pt x="51" y="7"/>
                  </a:lnTo>
                  <a:lnTo>
                    <a:pt x="25" y="33"/>
                  </a:lnTo>
                  <a:lnTo>
                    <a:pt x="18" y="25"/>
                  </a:lnTo>
                  <a:lnTo>
                    <a:pt x="0" y="42"/>
                  </a:lnTo>
                  <a:lnTo>
                    <a:pt x="4" y="46"/>
                  </a:lnTo>
                  <a:lnTo>
                    <a:pt x="18" y="32"/>
                  </a:lnTo>
                  <a:lnTo>
                    <a:pt x="22" y="36"/>
                  </a:lnTo>
                  <a:lnTo>
                    <a:pt x="22" y="36"/>
                  </a:lnTo>
                  <a:lnTo>
                    <a:pt x="25" y="39"/>
                  </a:lnTo>
                  <a:lnTo>
                    <a:pt x="25" y="39"/>
                  </a:lnTo>
                  <a:lnTo>
                    <a:pt x="25" y="39"/>
                  </a:lnTo>
                  <a:lnTo>
                    <a:pt x="29" y="36"/>
                  </a:lnTo>
                  <a:lnTo>
                    <a:pt x="29" y="36"/>
                  </a:lnTo>
                  <a:lnTo>
                    <a:pt x="54" y="1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68" name="Group 67"/>
          <p:cNvGrpSpPr/>
          <p:nvPr/>
        </p:nvGrpSpPr>
        <p:grpSpPr>
          <a:xfrm>
            <a:off x="6954912" y="6889683"/>
            <a:ext cx="1412403" cy="1333936"/>
            <a:chOff x="5530851" y="1866899"/>
            <a:chExt cx="285750" cy="269875"/>
          </a:xfrm>
          <a:solidFill>
            <a:schemeClr val="bg1"/>
          </a:solidFill>
        </p:grpSpPr>
        <p:sp>
          <p:nvSpPr>
            <p:cNvPr id="69" name="Oval 190"/>
            <p:cNvSpPr>
              <a:spLocks noChangeArrowheads="1"/>
            </p:cNvSpPr>
            <p:nvPr/>
          </p:nvSpPr>
          <p:spPr bwMode="auto">
            <a:xfrm>
              <a:off x="5661026" y="1912936"/>
              <a:ext cx="68263" cy="68263"/>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0" name="Freeform 191"/>
            <p:cNvSpPr>
              <a:spLocks noEditPoints="1"/>
            </p:cNvSpPr>
            <p:nvPr/>
          </p:nvSpPr>
          <p:spPr bwMode="auto">
            <a:xfrm>
              <a:off x="5530851" y="1866899"/>
              <a:ext cx="285750" cy="269875"/>
            </a:xfrm>
            <a:custGeom>
              <a:avLst/>
              <a:gdLst/>
              <a:ahLst/>
              <a:cxnLst>
                <a:cxn ang="0">
                  <a:pos x="100" y="75"/>
                </a:cxn>
                <a:cxn ang="0">
                  <a:pos x="97" y="77"/>
                </a:cxn>
                <a:cxn ang="0">
                  <a:pos x="96" y="77"/>
                </a:cxn>
                <a:cxn ang="0">
                  <a:pos x="90" y="57"/>
                </a:cxn>
                <a:cxn ang="0">
                  <a:pos x="84" y="53"/>
                </a:cxn>
                <a:cxn ang="0">
                  <a:pos x="82" y="53"/>
                </a:cxn>
                <a:cxn ang="0">
                  <a:pos x="60" y="53"/>
                </a:cxn>
                <a:cxn ang="0">
                  <a:pos x="55" y="57"/>
                </a:cxn>
                <a:cxn ang="0">
                  <a:pos x="48" y="76"/>
                </a:cxn>
                <a:cxn ang="0">
                  <a:pos x="47" y="76"/>
                </a:cxn>
                <a:cxn ang="0">
                  <a:pos x="46" y="75"/>
                </a:cxn>
                <a:cxn ang="0">
                  <a:pos x="46" y="20"/>
                </a:cxn>
                <a:cxn ang="0">
                  <a:pos x="73" y="9"/>
                </a:cxn>
                <a:cxn ang="0">
                  <a:pos x="100" y="20"/>
                </a:cxn>
                <a:cxn ang="0">
                  <a:pos x="111" y="48"/>
                </a:cxn>
                <a:cxn ang="0">
                  <a:pos x="100" y="75"/>
                </a:cxn>
                <a:cxn ang="0">
                  <a:pos x="78" y="78"/>
                </a:cxn>
                <a:cxn ang="0">
                  <a:pos x="73" y="83"/>
                </a:cxn>
                <a:cxn ang="0">
                  <a:pos x="71" y="83"/>
                </a:cxn>
                <a:cxn ang="0">
                  <a:pos x="66" y="78"/>
                </a:cxn>
                <a:cxn ang="0">
                  <a:pos x="66" y="76"/>
                </a:cxn>
                <a:cxn ang="0">
                  <a:pos x="68" y="63"/>
                </a:cxn>
                <a:cxn ang="0">
                  <a:pos x="68" y="60"/>
                </a:cxn>
                <a:cxn ang="0">
                  <a:pos x="69" y="59"/>
                </a:cxn>
                <a:cxn ang="0">
                  <a:pos x="75" y="59"/>
                </a:cxn>
                <a:cxn ang="0">
                  <a:pos x="76" y="60"/>
                </a:cxn>
                <a:cxn ang="0">
                  <a:pos x="76" y="63"/>
                </a:cxn>
                <a:cxn ang="0">
                  <a:pos x="79" y="76"/>
                </a:cxn>
                <a:cxn ang="0">
                  <a:pos x="78" y="78"/>
                </a:cxn>
                <a:cxn ang="0">
                  <a:pos x="106" y="14"/>
                </a:cxn>
                <a:cxn ang="0">
                  <a:pos x="73" y="0"/>
                </a:cxn>
                <a:cxn ang="0">
                  <a:pos x="39" y="14"/>
                </a:cxn>
                <a:cxn ang="0">
                  <a:pos x="25" y="42"/>
                </a:cxn>
                <a:cxn ang="0">
                  <a:pos x="32" y="71"/>
                </a:cxn>
                <a:cxn ang="0">
                  <a:pos x="31" y="76"/>
                </a:cxn>
                <a:cxn ang="0">
                  <a:pos x="6" y="101"/>
                </a:cxn>
                <a:cxn ang="0">
                  <a:pos x="4" y="115"/>
                </a:cxn>
                <a:cxn ang="0">
                  <a:pos x="5" y="116"/>
                </a:cxn>
                <a:cxn ang="0">
                  <a:pos x="10" y="118"/>
                </a:cxn>
                <a:cxn ang="0">
                  <a:pos x="19" y="114"/>
                </a:cxn>
                <a:cxn ang="0">
                  <a:pos x="44" y="89"/>
                </a:cxn>
                <a:cxn ang="0">
                  <a:pos x="44" y="89"/>
                </a:cxn>
                <a:cxn ang="0">
                  <a:pos x="47" y="88"/>
                </a:cxn>
                <a:cxn ang="0">
                  <a:pos x="49" y="88"/>
                </a:cxn>
                <a:cxn ang="0">
                  <a:pos x="54" y="91"/>
                </a:cxn>
                <a:cxn ang="0">
                  <a:pos x="57" y="92"/>
                </a:cxn>
                <a:cxn ang="0">
                  <a:pos x="61" y="94"/>
                </a:cxn>
                <a:cxn ang="0">
                  <a:pos x="73" y="95"/>
                </a:cxn>
                <a:cxn ang="0">
                  <a:pos x="88" y="93"/>
                </a:cxn>
                <a:cxn ang="0">
                  <a:pos x="90" y="92"/>
                </a:cxn>
                <a:cxn ang="0">
                  <a:pos x="100" y="87"/>
                </a:cxn>
                <a:cxn ang="0">
                  <a:pos x="106" y="81"/>
                </a:cxn>
                <a:cxn ang="0">
                  <a:pos x="106" y="14"/>
                </a:cxn>
              </a:cxnLst>
              <a:rect l="0" t="0" r="r" b="b"/>
              <a:pathLst>
                <a:path w="125" h="118">
                  <a:moveTo>
                    <a:pt x="100" y="75"/>
                  </a:moveTo>
                  <a:cubicBezTo>
                    <a:pt x="99" y="75"/>
                    <a:pt x="98" y="76"/>
                    <a:pt x="97" y="77"/>
                  </a:cubicBezTo>
                  <a:cubicBezTo>
                    <a:pt x="97" y="77"/>
                    <a:pt x="97" y="77"/>
                    <a:pt x="96" y="77"/>
                  </a:cubicBezTo>
                  <a:cubicBezTo>
                    <a:pt x="90" y="57"/>
                    <a:pt x="90" y="57"/>
                    <a:pt x="90" y="57"/>
                  </a:cubicBezTo>
                  <a:cubicBezTo>
                    <a:pt x="89" y="55"/>
                    <a:pt x="86" y="53"/>
                    <a:pt x="84" y="53"/>
                  </a:cubicBezTo>
                  <a:cubicBezTo>
                    <a:pt x="83" y="53"/>
                    <a:pt x="83" y="53"/>
                    <a:pt x="82" y="53"/>
                  </a:cubicBezTo>
                  <a:cubicBezTo>
                    <a:pt x="60" y="53"/>
                    <a:pt x="60" y="53"/>
                    <a:pt x="60" y="53"/>
                  </a:cubicBezTo>
                  <a:cubicBezTo>
                    <a:pt x="58" y="53"/>
                    <a:pt x="55" y="55"/>
                    <a:pt x="55" y="57"/>
                  </a:cubicBezTo>
                  <a:cubicBezTo>
                    <a:pt x="48" y="76"/>
                    <a:pt x="48" y="76"/>
                    <a:pt x="48" y="76"/>
                  </a:cubicBezTo>
                  <a:cubicBezTo>
                    <a:pt x="48" y="77"/>
                    <a:pt x="48" y="77"/>
                    <a:pt x="47" y="76"/>
                  </a:cubicBezTo>
                  <a:cubicBezTo>
                    <a:pt x="47" y="76"/>
                    <a:pt x="46" y="75"/>
                    <a:pt x="46" y="75"/>
                  </a:cubicBezTo>
                  <a:cubicBezTo>
                    <a:pt x="31" y="60"/>
                    <a:pt x="31" y="35"/>
                    <a:pt x="46" y="20"/>
                  </a:cubicBezTo>
                  <a:cubicBezTo>
                    <a:pt x="53" y="13"/>
                    <a:pt x="62" y="9"/>
                    <a:pt x="73" y="9"/>
                  </a:cubicBezTo>
                  <a:cubicBezTo>
                    <a:pt x="83" y="9"/>
                    <a:pt x="93" y="13"/>
                    <a:pt x="100" y="20"/>
                  </a:cubicBezTo>
                  <a:cubicBezTo>
                    <a:pt x="107" y="28"/>
                    <a:pt x="111" y="37"/>
                    <a:pt x="111" y="48"/>
                  </a:cubicBezTo>
                  <a:cubicBezTo>
                    <a:pt x="111" y="58"/>
                    <a:pt x="107" y="67"/>
                    <a:pt x="100" y="75"/>
                  </a:cubicBezTo>
                  <a:moveTo>
                    <a:pt x="78" y="78"/>
                  </a:moveTo>
                  <a:cubicBezTo>
                    <a:pt x="73" y="83"/>
                    <a:pt x="73" y="83"/>
                    <a:pt x="73" y="83"/>
                  </a:cubicBezTo>
                  <a:cubicBezTo>
                    <a:pt x="73" y="83"/>
                    <a:pt x="72" y="83"/>
                    <a:pt x="71" y="83"/>
                  </a:cubicBezTo>
                  <a:cubicBezTo>
                    <a:pt x="66" y="78"/>
                    <a:pt x="66" y="78"/>
                    <a:pt x="66" y="78"/>
                  </a:cubicBezTo>
                  <a:cubicBezTo>
                    <a:pt x="66" y="78"/>
                    <a:pt x="65" y="77"/>
                    <a:pt x="66" y="76"/>
                  </a:cubicBezTo>
                  <a:cubicBezTo>
                    <a:pt x="66" y="76"/>
                    <a:pt x="68" y="66"/>
                    <a:pt x="68" y="63"/>
                  </a:cubicBezTo>
                  <a:cubicBezTo>
                    <a:pt x="68" y="63"/>
                    <a:pt x="68" y="60"/>
                    <a:pt x="68" y="60"/>
                  </a:cubicBezTo>
                  <a:cubicBezTo>
                    <a:pt x="68" y="60"/>
                    <a:pt x="69" y="59"/>
                    <a:pt x="69" y="59"/>
                  </a:cubicBezTo>
                  <a:cubicBezTo>
                    <a:pt x="75" y="59"/>
                    <a:pt x="75" y="59"/>
                    <a:pt x="75" y="59"/>
                  </a:cubicBezTo>
                  <a:cubicBezTo>
                    <a:pt x="76" y="59"/>
                    <a:pt x="76" y="60"/>
                    <a:pt x="76" y="60"/>
                  </a:cubicBezTo>
                  <a:cubicBezTo>
                    <a:pt x="76" y="60"/>
                    <a:pt x="76" y="63"/>
                    <a:pt x="76" y="63"/>
                  </a:cubicBezTo>
                  <a:cubicBezTo>
                    <a:pt x="77" y="66"/>
                    <a:pt x="79" y="76"/>
                    <a:pt x="79" y="76"/>
                  </a:cubicBezTo>
                  <a:cubicBezTo>
                    <a:pt x="79" y="77"/>
                    <a:pt x="79" y="78"/>
                    <a:pt x="78" y="78"/>
                  </a:cubicBezTo>
                  <a:moveTo>
                    <a:pt x="106" y="14"/>
                  </a:moveTo>
                  <a:cubicBezTo>
                    <a:pt x="97" y="5"/>
                    <a:pt x="85" y="0"/>
                    <a:pt x="73" y="0"/>
                  </a:cubicBezTo>
                  <a:cubicBezTo>
                    <a:pt x="60" y="0"/>
                    <a:pt x="48" y="5"/>
                    <a:pt x="39" y="14"/>
                  </a:cubicBezTo>
                  <a:cubicBezTo>
                    <a:pt x="31" y="21"/>
                    <a:pt x="26" y="31"/>
                    <a:pt x="25" y="42"/>
                  </a:cubicBezTo>
                  <a:cubicBezTo>
                    <a:pt x="24" y="52"/>
                    <a:pt x="26" y="62"/>
                    <a:pt x="32" y="71"/>
                  </a:cubicBezTo>
                  <a:cubicBezTo>
                    <a:pt x="32" y="73"/>
                    <a:pt x="33" y="75"/>
                    <a:pt x="31" y="76"/>
                  </a:cubicBezTo>
                  <a:cubicBezTo>
                    <a:pt x="6" y="101"/>
                    <a:pt x="6" y="101"/>
                    <a:pt x="6" y="101"/>
                  </a:cubicBezTo>
                  <a:cubicBezTo>
                    <a:pt x="2" y="105"/>
                    <a:pt x="0" y="111"/>
                    <a:pt x="4" y="115"/>
                  </a:cubicBezTo>
                  <a:cubicBezTo>
                    <a:pt x="5" y="116"/>
                    <a:pt x="5" y="116"/>
                    <a:pt x="5" y="116"/>
                  </a:cubicBezTo>
                  <a:cubicBezTo>
                    <a:pt x="6" y="117"/>
                    <a:pt x="8" y="118"/>
                    <a:pt x="10" y="118"/>
                  </a:cubicBezTo>
                  <a:cubicBezTo>
                    <a:pt x="13" y="118"/>
                    <a:pt x="16" y="117"/>
                    <a:pt x="19" y="114"/>
                  </a:cubicBezTo>
                  <a:cubicBezTo>
                    <a:pt x="44" y="89"/>
                    <a:pt x="44" y="89"/>
                    <a:pt x="44" y="89"/>
                  </a:cubicBezTo>
                  <a:cubicBezTo>
                    <a:pt x="44" y="89"/>
                    <a:pt x="44" y="89"/>
                    <a:pt x="44" y="89"/>
                  </a:cubicBezTo>
                  <a:cubicBezTo>
                    <a:pt x="45" y="88"/>
                    <a:pt x="46" y="88"/>
                    <a:pt x="47" y="88"/>
                  </a:cubicBezTo>
                  <a:cubicBezTo>
                    <a:pt x="48" y="88"/>
                    <a:pt x="49" y="88"/>
                    <a:pt x="49" y="88"/>
                  </a:cubicBezTo>
                  <a:cubicBezTo>
                    <a:pt x="51" y="90"/>
                    <a:pt x="52" y="90"/>
                    <a:pt x="54" y="91"/>
                  </a:cubicBezTo>
                  <a:cubicBezTo>
                    <a:pt x="55" y="92"/>
                    <a:pt x="56" y="92"/>
                    <a:pt x="57" y="92"/>
                  </a:cubicBezTo>
                  <a:cubicBezTo>
                    <a:pt x="58" y="93"/>
                    <a:pt x="59" y="93"/>
                    <a:pt x="61" y="94"/>
                  </a:cubicBezTo>
                  <a:cubicBezTo>
                    <a:pt x="65" y="95"/>
                    <a:pt x="69" y="95"/>
                    <a:pt x="73" y="95"/>
                  </a:cubicBezTo>
                  <a:cubicBezTo>
                    <a:pt x="78" y="95"/>
                    <a:pt x="83" y="94"/>
                    <a:pt x="88" y="93"/>
                  </a:cubicBezTo>
                  <a:cubicBezTo>
                    <a:pt x="89" y="93"/>
                    <a:pt x="89" y="92"/>
                    <a:pt x="90" y="92"/>
                  </a:cubicBezTo>
                  <a:cubicBezTo>
                    <a:pt x="94" y="91"/>
                    <a:pt x="97" y="89"/>
                    <a:pt x="100" y="87"/>
                  </a:cubicBezTo>
                  <a:cubicBezTo>
                    <a:pt x="102" y="85"/>
                    <a:pt x="104" y="83"/>
                    <a:pt x="106" y="81"/>
                  </a:cubicBezTo>
                  <a:cubicBezTo>
                    <a:pt x="125" y="63"/>
                    <a:pt x="125" y="32"/>
                    <a:pt x="106" y="14"/>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cxnSp>
        <p:nvCxnSpPr>
          <p:cNvPr id="71" name="Elbow Connector 70"/>
          <p:cNvCxnSpPr/>
          <p:nvPr/>
        </p:nvCxnSpPr>
        <p:spPr>
          <a:xfrm>
            <a:off x="13593904" y="9511708"/>
            <a:ext cx="2177900" cy="1500096"/>
          </a:xfrm>
          <a:prstGeom prst="bentConnector3">
            <a:avLst>
              <a:gd name="adj1" fmla="val 78"/>
            </a:avLst>
          </a:prstGeom>
          <a:ln w="19050">
            <a:solidFill>
              <a:schemeClr val="tx1">
                <a:lumMod val="75000"/>
                <a:lumOff val="25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cxnSp>
        <p:nvCxnSpPr>
          <p:cNvPr id="72" name="Elbow Connector 71"/>
          <p:cNvCxnSpPr/>
          <p:nvPr/>
        </p:nvCxnSpPr>
        <p:spPr>
          <a:xfrm flipH="1">
            <a:off x="8492817" y="9511708"/>
            <a:ext cx="2177900" cy="1500096"/>
          </a:xfrm>
          <a:prstGeom prst="bentConnector3">
            <a:avLst>
              <a:gd name="adj1" fmla="val 467"/>
            </a:avLst>
          </a:prstGeom>
          <a:ln w="19050">
            <a:solidFill>
              <a:schemeClr val="tx1">
                <a:lumMod val="75000"/>
                <a:lumOff val="25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sp>
        <p:nvSpPr>
          <p:cNvPr id="73" name="TextBox 72"/>
          <p:cNvSpPr txBox="1"/>
          <p:nvPr/>
        </p:nvSpPr>
        <p:spPr>
          <a:xfrm flipH="1">
            <a:off x="19054699" y="3453557"/>
            <a:ext cx="3805960" cy="2216248"/>
          </a:xfrm>
          <a:prstGeom prst="rect">
            <a:avLst/>
          </a:prstGeom>
          <a:noFill/>
        </p:spPr>
        <p:txBody>
          <a:bodyPr wrap="square" lIns="0" tIns="0" rIns="0" bIns="0" rtlCol="0" anchor="t">
            <a:spAutoFit/>
          </a:bodyPr>
          <a:lstStyle/>
          <a:p>
            <a:pPr defTabSz="2438705">
              <a:spcBef>
                <a:spcPct val="20000"/>
              </a:spcBef>
              <a:defRPr/>
            </a:pPr>
            <a:r>
              <a:rPr lang="en-US" sz="3200" b="1" dirty="0"/>
              <a:t>Title Goes Here </a:t>
            </a:r>
          </a:p>
          <a:p>
            <a:pPr defTabSz="2438705">
              <a:spcBef>
                <a:spcPct val="20000"/>
              </a:spcBef>
              <a:defRPr/>
            </a:pPr>
            <a:r>
              <a:rPr lang="en-US" sz="2667" dirty="0"/>
              <a:t>There are many variations</a:t>
            </a:r>
            <a:br>
              <a:rPr lang="en-US" sz="2667" dirty="0"/>
            </a:br>
            <a:r>
              <a:rPr lang="en-US" sz="2667" dirty="0"/>
              <a:t>of passages lorem ipsum</a:t>
            </a:r>
          </a:p>
        </p:txBody>
      </p:sp>
      <p:sp>
        <p:nvSpPr>
          <p:cNvPr id="74" name="TextBox 73"/>
          <p:cNvSpPr txBox="1"/>
          <p:nvPr/>
        </p:nvSpPr>
        <p:spPr>
          <a:xfrm flipH="1">
            <a:off x="1482489" y="3453557"/>
            <a:ext cx="3805960" cy="2216248"/>
          </a:xfrm>
          <a:prstGeom prst="rect">
            <a:avLst/>
          </a:prstGeom>
          <a:noFill/>
        </p:spPr>
        <p:txBody>
          <a:bodyPr wrap="square" lIns="0" tIns="0" rIns="0" bIns="0" rtlCol="0" anchor="t">
            <a:spAutoFit/>
          </a:bodyPr>
          <a:lstStyle/>
          <a:p>
            <a:pPr algn="r" defTabSz="2438705">
              <a:spcBef>
                <a:spcPct val="20000"/>
              </a:spcBef>
              <a:defRPr/>
            </a:pPr>
            <a:r>
              <a:rPr lang="en-US" sz="3200" b="1" dirty="0"/>
              <a:t>Title Goes Here </a:t>
            </a:r>
          </a:p>
          <a:p>
            <a:pPr algn="r" defTabSz="2438705">
              <a:spcBef>
                <a:spcPct val="20000"/>
              </a:spcBef>
              <a:defRPr/>
            </a:pPr>
            <a:r>
              <a:rPr lang="en-US" sz="2667" dirty="0"/>
              <a:t>There are many variations</a:t>
            </a:r>
            <a:br>
              <a:rPr lang="en-US" sz="2667" dirty="0"/>
            </a:br>
            <a:r>
              <a:rPr lang="en-US" sz="2667" dirty="0"/>
              <a:t>of passages lorem ipsum</a:t>
            </a:r>
          </a:p>
        </p:txBody>
      </p:sp>
      <p:sp>
        <p:nvSpPr>
          <p:cNvPr id="75" name="TextBox 74"/>
          <p:cNvSpPr txBox="1"/>
          <p:nvPr/>
        </p:nvSpPr>
        <p:spPr>
          <a:xfrm flipH="1">
            <a:off x="16042838" y="10295466"/>
            <a:ext cx="3805960" cy="2216248"/>
          </a:xfrm>
          <a:prstGeom prst="rect">
            <a:avLst/>
          </a:prstGeom>
          <a:noFill/>
        </p:spPr>
        <p:txBody>
          <a:bodyPr wrap="square" lIns="0" tIns="0" rIns="0" bIns="0" rtlCol="0" anchor="t">
            <a:spAutoFit/>
          </a:bodyPr>
          <a:lstStyle/>
          <a:p>
            <a:pPr defTabSz="2438705">
              <a:spcBef>
                <a:spcPct val="20000"/>
              </a:spcBef>
              <a:defRPr/>
            </a:pPr>
            <a:r>
              <a:rPr lang="en-US" sz="3200" b="1" dirty="0"/>
              <a:t>Title Goes Here </a:t>
            </a:r>
          </a:p>
          <a:p>
            <a:pPr defTabSz="2438705">
              <a:spcBef>
                <a:spcPct val="20000"/>
              </a:spcBef>
              <a:defRPr/>
            </a:pPr>
            <a:r>
              <a:rPr lang="en-US" sz="2667" dirty="0"/>
              <a:t>There are many variations</a:t>
            </a:r>
            <a:br>
              <a:rPr lang="en-US" sz="2667" dirty="0"/>
            </a:br>
            <a:r>
              <a:rPr lang="en-US" sz="2667" dirty="0"/>
              <a:t>of passages lorem ipsum</a:t>
            </a:r>
          </a:p>
        </p:txBody>
      </p:sp>
      <p:sp>
        <p:nvSpPr>
          <p:cNvPr id="76" name="TextBox 75"/>
          <p:cNvSpPr txBox="1"/>
          <p:nvPr/>
        </p:nvSpPr>
        <p:spPr>
          <a:xfrm flipH="1">
            <a:off x="4415823" y="10295466"/>
            <a:ext cx="3805960" cy="2216248"/>
          </a:xfrm>
          <a:prstGeom prst="rect">
            <a:avLst/>
          </a:prstGeom>
          <a:noFill/>
        </p:spPr>
        <p:txBody>
          <a:bodyPr wrap="square" lIns="0" tIns="0" rIns="0" bIns="0" rtlCol="0" anchor="t">
            <a:spAutoFit/>
          </a:bodyPr>
          <a:lstStyle/>
          <a:p>
            <a:pPr algn="r" defTabSz="2438705">
              <a:spcBef>
                <a:spcPct val="20000"/>
              </a:spcBef>
              <a:defRPr/>
            </a:pPr>
            <a:r>
              <a:rPr lang="en-US" sz="3200" b="1" dirty="0"/>
              <a:t>Title Goes Here </a:t>
            </a:r>
          </a:p>
          <a:p>
            <a:pPr algn="r" defTabSz="2438705">
              <a:spcBef>
                <a:spcPct val="20000"/>
              </a:spcBef>
              <a:defRPr/>
            </a:pPr>
            <a:r>
              <a:rPr lang="en-US" sz="2667" dirty="0"/>
              <a:t>There are many variations</a:t>
            </a:r>
            <a:br>
              <a:rPr lang="en-US" sz="2667" dirty="0"/>
            </a:br>
            <a:r>
              <a:rPr lang="en-US" sz="2667" dirty="0"/>
              <a:t>of passages lorem ipsum</a:t>
            </a:r>
          </a:p>
        </p:txBody>
      </p:sp>
    </p:spTree>
    <p:extLst>
      <p:ext uri="{BB962C8B-B14F-4D97-AF65-F5344CB8AC3E}">
        <p14:creationId xmlns:p14="http://schemas.microsoft.com/office/powerpoint/2010/main" val="3744768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animEffect transition="in" filter="fade">
                                      <p:cBhvr>
                                        <p:cTn id="9" dur="500"/>
                                        <p:tgtEl>
                                          <p:spTgt spid="46"/>
                                        </p:tgtEl>
                                      </p:cBhvr>
                                    </p:animEffect>
                                  </p:childTnLst>
                                </p:cTn>
                              </p:par>
                              <p:par>
                                <p:cTn id="10" presetID="23" presetClass="entr" presetSubtype="16" fill="hold" nodeType="withEffect">
                                  <p:stCondLst>
                                    <p:cond delay="0"/>
                                  </p:stCondLst>
                                  <p:childTnLst>
                                    <p:set>
                                      <p:cBhvr>
                                        <p:cTn id="11" dur="1" fill="hold">
                                          <p:stCondLst>
                                            <p:cond delay="0"/>
                                          </p:stCondLst>
                                        </p:cTn>
                                        <p:tgtEl>
                                          <p:spTgt spid="68"/>
                                        </p:tgtEl>
                                        <p:attrNameLst>
                                          <p:attrName>style.visibility</p:attrName>
                                        </p:attrNameLst>
                                      </p:cBhvr>
                                      <p:to>
                                        <p:strVal val="visible"/>
                                      </p:to>
                                    </p:set>
                                    <p:anim calcmode="lin" valueType="num">
                                      <p:cBhvr>
                                        <p:cTn id="12" dur="500" fill="hold"/>
                                        <p:tgtEl>
                                          <p:spTgt spid="68"/>
                                        </p:tgtEl>
                                        <p:attrNameLst>
                                          <p:attrName>ppt_w</p:attrName>
                                        </p:attrNameLst>
                                      </p:cBhvr>
                                      <p:tavLst>
                                        <p:tav tm="0">
                                          <p:val>
                                            <p:fltVal val="0"/>
                                          </p:val>
                                        </p:tav>
                                        <p:tav tm="100000">
                                          <p:val>
                                            <p:strVal val="#ppt_w"/>
                                          </p:val>
                                        </p:tav>
                                      </p:tavLst>
                                    </p:anim>
                                    <p:anim calcmode="lin" valueType="num">
                                      <p:cBhvr>
                                        <p:cTn id="13" dur="500" fill="hold"/>
                                        <p:tgtEl>
                                          <p:spTgt spid="68"/>
                                        </p:tgtEl>
                                        <p:attrNameLst>
                                          <p:attrName>ppt_h</p:attrName>
                                        </p:attrNameLst>
                                      </p:cBhvr>
                                      <p:tavLst>
                                        <p:tav tm="0">
                                          <p:val>
                                            <p:fltVal val="0"/>
                                          </p:val>
                                        </p:tav>
                                        <p:tav tm="100000">
                                          <p:val>
                                            <p:strVal val="#ppt_h"/>
                                          </p:val>
                                        </p:tav>
                                      </p:tavLst>
                                    </p:anim>
                                  </p:childTnLst>
                                </p:cTn>
                              </p:par>
                            </p:childTnLst>
                          </p:cTn>
                        </p:par>
                        <p:par>
                          <p:cTn id="14" fill="hold">
                            <p:stCondLst>
                              <p:cond delay="500"/>
                            </p:stCondLst>
                            <p:childTnLst>
                              <p:par>
                                <p:cTn id="15" presetID="18" presetClass="entr" presetSubtype="9" fill="hold" nodeType="after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strips(upLeft)">
                                      <p:cBhvr>
                                        <p:cTn id="17" dur="500"/>
                                        <p:tgtEl>
                                          <p:spTgt spid="55"/>
                                        </p:tgtEl>
                                      </p:cBhvr>
                                    </p:animEffect>
                                  </p:childTnLst>
                                </p:cTn>
                              </p:par>
                            </p:childTnLst>
                          </p:cTn>
                        </p:par>
                        <p:par>
                          <p:cTn id="18" fill="hold">
                            <p:stCondLst>
                              <p:cond delay="1000"/>
                            </p:stCondLst>
                            <p:childTnLst>
                              <p:par>
                                <p:cTn id="19" presetID="22" presetClass="entr" presetSubtype="2" fill="hold" grpId="0" nodeType="afterEffect">
                                  <p:stCondLst>
                                    <p:cond delay="0"/>
                                  </p:stCondLst>
                                  <p:childTnLst>
                                    <p:set>
                                      <p:cBhvr>
                                        <p:cTn id="20" dur="1" fill="hold">
                                          <p:stCondLst>
                                            <p:cond delay="0"/>
                                          </p:stCondLst>
                                        </p:cTn>
                                        <p:tgtEl>
                                          <p:spTgt spid="74"/>
                                        </p:tgtEl>
                                        <p:attrNameLst>
                                          <p:attrName>style.visibility</p:attrName>
                                        </p:attrNameLst>
                                      </p:cBhvr>
                                      <p:to>
                                        <p:strVal val="visible"/>
                                      </p:to>
                                    </p:set>
                                    <p:animEffect transition="in" filter="wipe(right)">
                                      <p:cBhvr>
                                        <p:cTn id="21" dur="500"/>
                                        <p:tgtEl>
                                          <p:spTgt spid="74"/>
                                        </p:tgtEl>
                                      </p:cBhvr>
                                    </p:animEffect>
                                  </p:childTnLst>
                                </p:cTn>
                              </p:par>
                            </p:childTnLst>
                          </p:cTn>
                        </p:par>
                        <p:par>
                          <p:cTn id="22" fill="hold">
                            <p:stCondLst>
                              <p:cond delay="1500"/>
                            </p:stCondLst>
                            <p:childTnLst>
                              <p:par>
                                <p:cTn id="23" presetID="53" presetClass="entr" presetSubtype="0" fill="hold" grpId="0" nodeType="after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p:cTn id="25" dur="500" fill="hold"/>
                                        <p:tgtEl>
                                          <p:spTgt spid="51"/>
                                        </p:tgtEl>
                                        <p:attrNameLst>
                                          <p:attrName>ppt_w</p:attrName>
                                        </p:attrNameLst>
                                      </p:cBhvr>
                                      <p:tavLst>
                                        <p:tav tm="0">
                                          <p:val>
                                            <p:fltVal val="0"/>
                                          </p:val>
                                        </p:tav>
                                        <p:tav tm="100000">
                                          <p:val>
                                            <p:strVal val="#ppt_w"/>
                                          </p:val>
                                        </p:tav>
                                      </p:tavLst>
                                    </p:anim>
                                    <p:anim calcmode="lin" valueType="num">
                                      <p:cBhvr>
                                        <p:cTn id="26" dur="500" fill="hold"/>
                                        <p:tgtEl>
                                          <p:spTgt spid="51"/>
                                        </p:tgtEl>
                                        <p:attrNameLst>
                                          <p:attrName>ppt_h</p:attrName>
                                        </p:attrNameLst>
                                      </p:cBhvr>
                                      <p:tavLst>
                                        <p:tav tm="0">
                                          <p:val>
                                            <p:fltVal val="0"/>
                                          </p:val>
                                        </p:tav>
                                        <p:tav tm="100000">
                                          <p:val>
                                            <p:strVal val="#ppt_h"/>
                                          </p:val>
                                        </p:tav>
                                      </p:tavLst>
                                    </p:anim>
                                    <p:animEffect transition="in" filter="fade">
                                      <p:cBhvr>
                                        <p:cTn id="27" dur="500"/>
                                        <p:tgtEl>
                                          <p:spTgt spid="51"/>
                                        </p:tgtEl>
                                      </p:cBhvr>
                                    </p:animEffect>
                                  </p:childTnLst>
                                </p:cTn>
                              </p:par>
                              <p:par>
                                <p:cTn id="28" presetID="23" presetClass="entr" presetSubtype="16" fill="hold" nodeType="withEffect">
                                  <p:stCondLst>
                                    <p:cond delay="0"/>
                                  </p:stCondLst>
                                  <p:childTnLst>
                                    <p:set>
                                      <p:cBhvr>
                                        <p:cTn id="29" dur="1" fill="hold">
                                          <p:stCondLst>
                                            <p:cond delay="0"/>
                                          </p:stCondLst>
                                        </p:cTn>
                                        <p:tgtEl>
                                          <p:spTgt spid="56"/>
                                        </p:tgtEl>
                                        <p:attrNameLst>
                                          <p:attrName>style.visibility</p:attrName>
                                        </p:attrNameLst>
                                      </p:cBhvr>
                                      <p:to>
                                        <p:strVal val="visible"/>
                                      </p:to>
                                    </p:set>
                                    <p:anim calcmode="lin" valueType="num">
                                      <p:cBhvr>
                                        <p:cTn id="30" dur="500" fill="hold"/>
                                        <p:tgtEl>
                                          <p:spTgt spid="56"/>
                                        </p:tgtEl>
                                        <p:attrNameLst>
                                          <p:attrName>ppt_w</p:attrName>
                                        </p:attrNameLst>
                                      </p:cBhvr>
                                      <p:tavLst>
                                        <p:tav tm="0">
                                          <p:val>
                                            <p:fltVal val="0"/>
                                          </p:val>
                                        </p:tav>
                                        <p:tav tm="100000">
                                          <p:val>
                                            <p:strVal val="#ppt_w"/>
                                          </p:val>
                                        </p:tav>
                                      </p:tavLst>
                                    </p:anim>
                                    <p:anim calcmode="lin" valueType="num">
                                      <p:cBhvr>
                                        <p:cTn id="31" dur="500" fill="hold"/>
                                        <p:tgtEl>
                                          <p:spTgt spid="56"/>
                                        </p:tgtEl>
                                        <p:attrNameLst>
                                          <p:attrName>ppt_h</p:attrName>
                                        </p:attrNameLst>
                                      </p:cBhvr>
                                      <p:tavLst>
                                        <p:tav tm="0">
                                          <p:val>
                                            <p:fltVal val="0"/>
                                          </p:val>
                                        </p:tav>
                                        <p:tav tm="100000">
                                          <p:val>
                                            <p:strVal val="#ppt_h"/>
                                          </p:val>
                                        </p:tav>
                                      </p:tavLst>
                                    </p:anim>
                                  </p:childTnLst>
                                </p:cTn>
                              </p:par>
                            </p:childTnLst>
                          </p:cTn>
                        </p:par>
                        <p:par>
                          <p:cTn id="32" fill="hold">
                            <p:stCondLst>
                              <p:cond delay="2000"/>
                            </p:stCondLst>
                            <p:childTnLst>
                              <p:par>
                                <p:cTn id="33" presetID="18" presetClass="entr" presetSubtype="12" fill="hold" nodeType="afterEffect">
                                  <p:stCondLst>
                                    <p:cond delay="0"/>
                                  </p:stCondLst>
                                  <p:childTnLst>
                                    <p:set>
                                      <p:cBhvr>
                                        <p:cTn id="34" dur="1" fill="hold">
                                          <p:stCondLst>
                                            <p:cond delay="0"/>
                                          </p:stCondLst>
                                        </p:cTn>
                                        <p:tgtEl>
                                          <p:spTgt spid="72"/>
                                        </p:tgtEl>
                                        <p:attrNameLst>
                                          <p:attrName>style.visibility</p:attrName>
                                        </p:attrNameLst>
                                      </p:cBhvr>
                                      <p:to>
                                        <p:strVal val="visible"/>
                                      </p:to>
                                    </p:set>
                                    <p:animEffect transition="in" filter="strips(downLeft)">
                                      <p:cBhvr>
                                        <p:cTn id="35" dur="500"/>
                                        <p:tgtEl>
                                          <p:spTgt spid="72"/>
                                        </p:tgtEl>
                                      </p:cBhvr>
                                    </p:animEffect>
                                  </p:childTnLst>
                                </p:cTn>
                              </p:par>
                            </p:childTnLst>
                          </p:cTn>
                        </p:par>
                        <p:par>
                          <p:cTn id="36" fill="hold">
                            <p:stCondLst>
                              <p:cond delay="2500"/>
                            </p:stCondLst>
                            <p:childTnLst>
                              <p:par>
                                <p:cTn id="37" presetID="22" presetClass="entr" presetSubtype="2" fill="hold" grpId="0" nodeType="afterEffect">
                                  <p:stCondLst>
                                    <p:cond delay="0"/>
                                  </p:stCondLst>
                                  <p:childTnLst>
                                    <p:set>
                                      <p:cBhvr>
                                        <p:cTn id="38" dur="1" fill="hold">
                                          <p:stCondLst>
                                            <p:cond delay="0"/>
                                          </p:stCondLst>
                                        </p:cTn>
                                        <p:tgtEl>
                                          <p:spTgt spid="76"/>
                                        </p:tgtEl>
                                        <p:attrNameLst>
                                          <p:attrName>style.visibility</p:attrName>
                                        </p:attrNameLst>
                                      </p:cBhvr>
                                      <p:to>
                                        <p:strVal val="visible"/>
                                      </p:to>
                                    </p:set>
                                    <p:animEffect transition="in" filter="wipe(right)">
                                      <p:cBhvr>
                                        <p:cTn id="39" dur="500"/>
                                        <p:tgtEl>
                                          <p:spTgt spid="76"/>
                                        </p:tgtEl>
                                      </p:cBhvr>
                                    </p:animEffect>
                                  </p:childTnLst>
                                </p:cTn>
                              </p:par>
                            </p:childTnLst>
                          </p:cTn>
                        </p:par>
                        <p:par>
                          <p:cTn id="40" fill="hold">
                            <p:stCondLst>
                              <p:cond delay="3000"/>
                            </p:stCondLst>
                            <p:childTnLst>
                              <p:par>
                                <p:cTn id="41" presetID="53" presetClass="entr" presetSubtype="0" fill="hold" grpId="0" nodeType="afterEffect">
                                  <p:stCondLst>
                                    <p:cond delay="0"/>
                                  </p:stCondLst>
                                  <p:childTnLst>
                                    <p:set>
                                      <p:cBhvr>
                                        <p:cTn id="42" dur="1" fill="hold">
                                          <p:stCondLst>
                                            <p:cond delay="0"/>
                                          </p:stCondLst>
                                        </p:cTn>
                                        <p:tgtEl>
                                          <p:spTgt spid="53"/>
                                        </p:tgtEl>
                                        <p:attrNameLst>
                                          <p:attrName>style.visibility</p:attrName>
                                        </p:attrNameLst>
                                      </p:cBhvr>
                                      <p:to>
                                        <p:strVal val="visible"/>
                                      </p:to>
                                    </p:set>
                                    <p:anim calcmode="lin" valueType="num">
                                      <p:cBhvr>
                                        <p:cTn id="43" dur="500" fill="hold"/>
                                        <p:tgtEl>
                                          <p:spTgt spid="53"/>
                                        </p:tgtEl>
                                        <p:attrNameLst>
                                          <p:attrName>ppt_w</p:attrName>
                                        </p:attrNameLst>
                                      </p:cBhvr>
                                      <p:tavLst>
                                        <p:tav tm="0">
                                          <p:val>
                                            <p:fltVal val="0"/>
                                          </p:val>
                                        </p:tav>
                                        <p:tav tm="100000">
                                          <p:val>
                                            <p:strVal val="#ppt_w"/>
                                          </p:val>
                                        </p:tav>
                                      </p:tavLst>
                                    </p:anim>
                                    <p:anim calcmode="lin" valueType="num">
                                      <p:cBhvr>
                                        <p:cTn id="44" dur="500" fill="hold"/>
                                        <p:tgtEl>
                                          <p:spTgt spid="53"/>
                                        </p:tgtEl>
                                        <p:attrNameLst>
                                          <p:attrName>ppt_h</p:attrName>
                                        </p:attrNameLst>
                                      </p:cBhvr>
                                      <p:tavLst>
                                        <p:tav tm="0">
                                          <p:val>
                                            <p:fltVal val="0"/>
                                          </p:val>
                                        </p:tav>
                                        <p:tav tm="100000">
                                          <p:val>
                                            <p:strVal val="#ppt_h"/>
                                          </p:val>
                                        </p:tav>
                                      </p:tavLst>
                                    </p:anim>
                                    <p:animEffect transition="in" filter="fade">
                                      <p:cBhvr>
                                        <p:cTn id="45" dur="500"/>
                                        <p:tgtEl>
                                          <p:spTgt spid="53"/>
                                        </p:tgtEl>
                                      </p:cBhvr>
                                    </p:animEffect>
                                  </p:childTnLst>
                                </p:cTn>
                              </p:par>
                              <p:par>
                                <p:cTn id="46" presetID="23" presetClass="entr" presetSubtype="16" fill="hold" nodeType="withEffect">
                                  <p:stCondLst>
                                    <p:cond delay="0"/>
                                  </p:stCondLst>
                                  <p:childTnLst>
                                    <p:set>
                                      <p:cBhvr>
                                        <p:cTn id="47" dur="1" fill="hold">
                                          <p:stCondLst>
                                            <p:cond delay="0"/>
                                          </p:stCondLst>
                                        </p:cTn>
                                        <p:tgtEl>
                                          <p:spTgt spid="61"/>
                                        </p:tgtEl>
                                        <p:attrNameLst>
                                          <p:attrName>style.visibility</p:attrName>
                                        </p:attrNameLst>
                                      </p:cBhvr>
                                      <p:to>
                                        <p:strVal val="visible"/>
                                      </p:to>
                                    </p:set>
                                    <p:anim calcmode="lin" valueType="num">
                                      <p:cBhvr>
                                        <p:cTn id="48" dur="500" fill="hold"/>
                                        <p:tgtEl>
                                          <p:spTgt spid="61"/>
                                        </p:tgtEl>
                                        <p:attrNameLst>
                                          <p:attrName>ppt_w</p:attrName>
                                        </p:attrNameLst>
                                      </p:cBhvr>
                                      <p:tavLst>
                                        <p:tav tm="0">
                                          <p:val>
                                            <p:fltVal val="0"/>
                                          </p:val>
                                        </p:tav>
                                        <p:tav tm="100000">
                                          <p:val>
                                            <p:strVal val="#ppt_w"/>
                                          </p:val>
                                        </p:tav>
                                      </p:tavLst>
                                    </p:anim>
                                    <p:anim calcmode="lin" valueType="num">
                                      <p:cBhvr>
                                        <p:cTn id="49" dur="500" fill="hold"/>
                                        <p:tgtEl>
                                          <p:spTgt spid="61"/>
                                        </p:tgtEl>
                                        <p:attrNameLst>
                                          <p:attrName>ppt_h</p:attrName>
                                        </p:attrNameLst>
                                      </p:cBhvr>
                                      <p:tavLst>
                                        <p:tav tm="0">
                                          <p:val>
                                            <p:fltVal val="0"/>
                                          </p:val>
                                        </p:tav>
                                        <p:tav tm="100000">
                                          <p:val>
                                            <p:strVal val="#ppt_h"/>
                                          </p:val>
                                        </p:tav>
                                      </p:tavLst>
                                    </p:anim>
                                  </p:childTnLst>
                                </p:cTn>
                              </p:par>
                            </p:childTnLst>
                          </p:cTn>
                        </p:par>
                        <p:par>
                          <p:cTn id="50" fill="hold">
                            <p:stCondLst>
                              <p:cond delay="3500"/>
                            </p:stCondLst>
                            <p:childTnLst>
                              <p:par>
                                <p:cTn id="51" presetID="18" presetClass="entr" presetSubtype="6" fill="hold" nodeType="afterEffect">
                                  <p:stCondLst>
                                    <p:cond delay="0"/>
                                  </p:stCondLst>
                                  <p:childTnLst>
                                    <p:set>
                                      <p:cBhvr>
                                        <p:cTn id="52" dur="1" fill="hold">
                                          <p:stCondLst>
                                            <p:cond delay="0"/>
                                          </p:stCondLst>
                                        </p:cTn>
                                        <p:tgtEl>
                                          <p:spTgt spid="71"/>
                                        </p:tgtEl>
                                        <p:attrNameLst>
                                          <p:attrName>style.visibility</p:attrName>
                                        </p:attrNameLst>
                                      </p:cBhvr>
                                      <p:to>
                                        <p:strVal val="visible"/>
                                      </p:to>
                                    </p:set>
                                    <p:animEffect transition="in" filter="strips(downRight)">
                                      <p:cBhvr>
                                        <p:cTn id="53" dur="500"/>
                                        <p:tgtEl>
                                          <p:spTgt spid="71"/>
                                        </p:tgtEl>
                                      </p:cBhvr>
                                    </p:animEffect>
                                  </p:childTnLst>
                                </p:cTn>
                              </p:par>
                            </p:childTnLst>
                          </p:cTn>
                        </p:par>
                        <p:par>
                          <p:cTn id="54" fill="hold">
                            <p:stCondLst>
                              <p:cond delay="4000"/>
                            </p:stCondLst>
                            <p:childTnLst>
                              <p:par>
                                <p:cTn id="55" presetID="22" presetClass="entr" presetSubtype="8" fill="hold" grpId="0" nodeType="afterEffect">
                                  <p:stCondLst>
                                    <p:cond delay="0"/>
                                  </p:stCondLst>
                                  <p:childTnLst>
                                    <p:set>
                                      <p:cBhvr>
                                        <p:cTn id="56" dur="1" fill="hold">
                                          <p:stCondLst>
                                            <p:cond delay="0"/>
                                          </p:stCondLst>
                                        </p:cTn>
                                        <p:tgtEl>
                                          <p:spTgt spid="75"/>
                                        </p:tgtEl>
                                        <p:attrNameLst>
                                          <p:attrName>style.visibility</p:attrName>
                                        </p:attrNameLst>
                                      </p:cBhvr>
                                      <p:to>
                                        <p:strVal val="visible"/>
                                      </p:to>
                                    </p:set>
                                    <p:animEffect transition="in" filter="wipe(left)">
                                      <p:cBhvr>
                                        <p:cTn id="57" dur="500"/>
                                        <p:tgtEl>
                                          <p:spTgt spid="75"/>
                                        </p:tgtEl>
                                      </p:cBhvr>
                                    </p:animEffect>
                                  </p:childTnLst>
                                </p:cTn>
                              </p:par>
                            </p:childTnLst>
                          </p:cTn>
                        </p:par>
                        <p:par>
                          <p:cTn id="58" fill="hold">
                            <p:stCondLst>
                              <p:cond delay="4500"/>
                            </p:stCondLst>
                            <p:childTnLst>
                              <p:par>
                                <p:cTn id="59" presetID="23" presetClass="entr" presetSubtype="32" fill="hold" grpId="0" nodeType="afterEffect">
                                  <p:stCondLst>
                                    <p:cond delay="0"/>
                                  </p:stCondLst>
                                  <p:childTnLst>
                                    <p:set>
                                      <p:cBhvr>
                                        <p:cTn id="60" dur="1" fill="hold">
                                          <p:stCondLst>
                                            <p:cond delay="0"/>
                                          </p:stCondLst>
                                        </p:cTn>
                                        <p:tgtEl>
                                          <p:spTgt spid="43">
                                            <p:bg/>
                                          </p:spTgt>
                                        </p:tgtEl>
                                        <p:attrNameLst>
                                          <p:attrName>style.visibility</p:attrName>
                                        </p:attrNameLst>
                                      </p:cBhvr>
                                      <p:to>
                                        <p:strVal val="visible"/>
                                      </p:to>
                                    </p:set>
                                    <p:anim calcmode="lin" valueType="num">
                                      <p:cBhvr>
                                        <p:cTn id="61" dur="500" fill="hold"/>
                                        <p:tgtEl>
                                          <p:spTgt spid="43">
                                            <p:bg/>
                                          </p:spTgt>
                                        </p:tgtEl>
                                        <p:attrNameLst>
                                          <p:attrName>ppt_w</p:attrName>
                                        </p:attrNameLst>
                                      </p:cBhvr>
                                      <p:tavLst>
                                        <p:tav tm="0">
                                          <p:val>
                                            <p:strVal val="4*#ppt_w"/>
                                          </p:val>
                                        </p:tav>
                                        <p:tav tm="100000">
                                          <p:val>
                                            <p:strVal val="#ppt_w"/>
                                          </p:val>
                                        </p:tav>
                                      </p:tavLst>
                                    </p:anim>
                                    <p:anim calcmode="lin" valueType="num">
                                      <p:cBhvr>
                                        <p:cTn id="62" dur="500" fill="hold"/>
                                        <p:tgtEl>
                                          <p:spTgt spid="43">
                                            <p:bg/>
                                          </p:spTgt>
                                        </p:tgtEl>
                                        <p:attrNameLst>
                                          <p:attrName>ppt_h</p:attrName>
                                        </p:attrNameLst>
                                      </p:cBhvr>
                                      <p:tavLst>
                                        <p:tav tm="0">
                                          <p:val>
                                            <p:strVal val="4*#ppt_h"/>
                                          </p:val>
                                        </p:tav>
                                        <p:tav tm="100000">
                                          <p:val>
                                            <p:strVal val="#ppt_h"/>
                                          </p:val>
                                        </p:tav>
                                      </p:tavLst>
                                    </p:anim>
                                  </p:childTnLst>
                                </p:cTn>
                              </p:par>
                            </p:childTnLst>
                          </p:cTn>
                        </p:par>
                        <p:par>
                          <p:cTn id="63" fill="hold">
                            <p:stCondLst>
                              <p:cond delay="5000"/>
                            </p:stCondLst>
                            <p:childTnLst>
                              <p:par>
                                <p:cTn id="64" presetID="18" presetClass="entr" presetSubtype="3" fill="hold" nodeType="afterEffect">
                                  <p:stCondLst>
                                    <p:cond delay="0"/>
                                  </p:stCondLst>
                                  <p:childTnLst>
                                    <p:set>
                                      <p:cBhvr>
                                        <p:cTn id="65" dur="1" fill="hold">
                                          <p:stCondLst>
                                            <p:cond delay="0"/>
                                          </p:stCondLst>
                                        </p:cTn>
                                        <p:tgtEl>
                                          <p:spTgt spid="54"/>
                                        </p:tgtEl>
                                        <p:attrNameLst>
                                          <p:attrName>style.visibility</p:attrName>
                                        </p:attrNameLst>
                                      </p:cBhvr>
                                      <p:to>
                                        <p:strVal val="visible"/>
                                      </p:to>
                                    </p:set>
                                    <p:animEffect transition="in" filter="strips(upRight)">
                                      <p:cBhvr>
                                        <p:cTn id="66" dur="500"/>
                                        <p:tgtEl>
                                          <p:spTgt spid="54"/>
                                        </p:tgtEl>
                                      </p:cBhvr>
                                    </p:animEffect>
                                  </p:childTnLst>
                                </p:cTn>
                              </p:par>
                            </p:childTnLst>
                          </p:cTn>
                        </p:par>
                        <p:par>
                          <p:cTn id="67" fill="hold">
                            <p:stCondLst>
                              <p:cond delay="5500"/>
                            </p:stCondLst>
                            <p:childTnLst>
                              <p:par>
                                <p:cTn id="68" presetID="22" presetClass="entr" presetSubtype="8" fill="hold" grpId="0" nodeType="afterEffect">
                                  <p:stCondLst>
                                    <p:cond delay="0"/>
                                  </p:stCondLst>
                                  <p:childTnLst>
                                    <p:set>
                                      <p:cBhvr>
                                        <p:cTn id="69" dur="1" fill="hold">
                                          <p:stCondLst>
                                            <p:cond delay="0"/>
                                          </p:stCondLst>
                                        </p:cTn>
                                        <p:tgtEl>
                                          <p:spTgt spid="73"/>
                                        </p:tgtEl>
                                        <p:attrNameLst>
                                          <p:attrName>style.visibility</p:attrName>
                                        </p:attrNameLst>
                                      </p:cBhvr>
                                      <p:to>
                                        <p:strVal val="visible"/>
                                      </p:to>
                                    </p:set>
                                    <p:animEffect transition="in" filter="wipe(left)">
                                      <p:cBhvr>
                                        <p:cTn id="70" dur="500"/>
                                        <p:tgtEl>
                                          <p:spTgt spid="73"/>
                                        </p:tgtEl>
                                      </p:cBhvr>
                                    </p:animEffect>
                                  </p:childTnLst>
                                </p:cTn>
                              </p:par>
                              <p:par>
                                <p:cTn id="71" presetID="23" presetClass="entr" presetSubtype="16" fill="hold" grpId="0" nodeType="withEffect">
                                  <p:stCondLst>
                                    <p:cond delay="0"/>
                                  </p:stCondLst>
                                  <p:childTnLst>
                                    <p:set>
                                      <p:cBhvr>
                                        <p:cTn id="72" dur="1" fill="hold">
                                          <p:stCondLst>
                                            <p:cond delay="0"/>
                                          </p:stCondLst>
                                        </p:cTn>
                                        <p:tgtEl>
                                          <p:spTgt spid="60"/>
                                        </p:tgtEl>
                                        <p:attrNameLst>
                                          <p:attrName>style.visibility</p:attrName>
                                        </p:attrNameLst>
                                      </p:cBhvr>
                                      <p:to>
                                        <p:strVal val="visible"/>
                                      </p:to>
                                    </p:set>
                                    <p:anim calcmode="lin" valueType="num">
                                      <p:cBhvr>
                                        <p:cTn id="73" dur="500" fill="hold"/>
                                        <p:tgtEl>
                                          <p:spTgt spid="60"/>
                                        </p:tgtEl>
                                        <p:attrNameLst>
                                          <p:attrName>ppt_w</p:attrName>
                                        </p:attrNameLst>
                                      </p:cBhvr>
                                      <p:tavLst>
                                        <p:tav tm="0">
                                          <p:val>
                                            <p:fltVal val="0"/>
                                          </p:val>
                                        </p:tav>
                                        <p:tav tm="100000">
                                          <p:val>
                                            <p:strVal val="#ppt_w"/>
                                          </p:val>
                                        </p:tav>
                                      </p:tavLst>
                                    </p:anim>
                                    <p:anim calcmode="lin" valueType="num">
                                      <p:cBhvr>
                                        <p:cTn id="74" dur="500" fill="hold"/>
                                        <p:tgtEl>
                                          <p:spTgt spid="6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build="allAtOnce" animBg="1"/>
      <p:bldP spid="46" grpId="0" animBg="1"/>
      <p:bldP spid="51" grpId="0" animBg="1"/>
      <p:bldP spid="53" grpId="0" animBg="1"/>
      <p:bldP spid="60" grpId="0" animBg="1"/>
      <p:bldP spid="73" grpId="0"/>
      <p:bldP spid="74" grpId="0"/>
      <p:bldP spid="75" grpId="0"/>
      <p:bldP spid="76" grpId="0"/>
    </p:bld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solidFill>
                  <a:schemeClr val="tx1"/>
                </a:solidFill>
              </a:rPr>
              <a:t>Enter your subtitle here</a:t>
            </a:r>
          </a:p>
        </p:txBody>
      </p:sp>
      <p:sp>
        <p:nvSpPr>
          <p:cNvPr id="4" name="Title 3"/>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50" name="Block Arc 49"/>
          <p:cNvSpPr/>
          <p:nvPr/>
        </p:nvSpPr>
        <p:spPr>
          <a:xfrm>
            <a:off x="13538775" y="4649338"/>
            <a:ext cx="3552182" cy="3552182"/>
          </a:xfrm>
          <a:prstGeom prst="blockArc">
            <a:avLst>
              <a:gd name="adj1" fmla="val 10770870"/>
              <a:gd name="adj2" fmla="val 28982"/>
              <a:gd name="adj3" fmla="val 1199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solidFill>
                <a:schemeClr val="tx1"/>
              </a:solidFill>
            </a:endParaRPr>
          </a:p>
        </p:txBody>
      </p:sp>
      <p:sp>
        <p:nvSpPr>
          <p:cNvPr id="51" name="Oval 50"/>
          <p:cNvSpPr/>
          <p:nvPr/>
        </p:nvSpPr>
        <p:spPr>
          <a:xfrm>
            <a:off x="14338143" y="5448707"/>
            <a:ext cx="1953450" cy="19534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47" name="Block Arc 46"/>
          <p:cNvSpPr/>
          <p:nvPr/>
        </p:nvSpPr>
        <p:spPr>
          <a:xfrm>
            <a:off x="10417499" y="4649338"/>
            <a:ext cx="3552182" cy="3552182"/>
          </a:xfrm>
          <a:prstGeom prst="blockArc">
            <a:avLst>
              <a:gd name="adj1" fmla="val 10770870"/>
              <a:gd name="adj2" fmla="val 28982"/>
              <a:gd name="adj3" fmla="val 119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solidFill>
                <a:schemeClr val="tx1"/>
              </a:solidFill>
            </a:endParaRPr>
          </a:p>
        </p:txBody>
      </p:sp>
      <p:sp>
        <p:nvSpPr>
          <p:cNvPr id="48" name="Oval 47"/>
          <p:cNvSpPr/>
          <p:nvPr/>
        </p:nvSpPr>
        <p:spPr>
          <a:xfrm>
            <a:off x="11216867" y="5448707"/>
            <a:ext cx="1953450" cy="19534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44" name="Block Arc 43"/>
          <p:cNvSpPr/>
          <p:nvPr/>
        </p:nvSpPr>
        <p:spPr>
          <a:xfrm>
            <a:off x="7296220" y="4649338"/>
            <a:ext cx="3552182" cy="3552182"/>
          </a:xfrm>
          <a:prstGeom prst="blockArc">
            <a:avLst>
              <a:gd name="adj1" fmla="val 10770870"/>
              <a:gd name="adj2" fmla="val 28982"/>
              <a:gd name="adj3" fmla="val 1199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solidFill>
                <a:schemeClr val="tx1"/>
              </a:solidFill>
            </a:endParaRPr>
          </a:p>
        </p:txBody>
      </p:sp>
      <p:sp>
        <p:nvSpPr>
          <p:cNvPr id="45" name="Oval 44"/>
          <p:cNvSpPr/>
          <p:nvPr/>
        </p:nvSpPr>
        <p:spPr>
          <a:xfrm>
            <a:off x="8095589" y="5448707"/>
            <a:ext cx="1953450" cy="1953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8" name="Block Arc 7"/>
          <p:cNvSpPr/>
          <p:nvPr/>
        </p:nvSpPr>
        <p:spPr>
          <a:xfrm>
            <a:off x="4174944" y="4649338"/>
            <a:ext cx="3552182" cy="3552182"/>
          </a:xfrm>
          <a:prstGeom prst="blockArc">
            <a:avLst>
              <a:gd name="adj1" fmla="val 10770870"/>
              <a:gd name="adj2" fmla="val 28982"/>
              <a:gd name="adj3" fmla="val 119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solidFill>
                <a:schemeClr val="tx1"/>
              </a:solidFill>
            </a:endParaRPr>
          </a:p>
        </p:txBody>
      </p:sp>
      <p:sp>
        <p:nvSpPr>
          <p:cNvPr id="9" name="Oval 8"/>
          <p:cNvSpPr/>
          <p:nvPr/>
        </p:nvSpPr>
        <p:spPr>
          <a:xfrm>
            <a:off x="4974313" y="5448707"/>
            <a:ext cx="1953450" cy="19534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53" name="Block Arc 52"/>
          <p:cNvSpPr/>
          <p:nvPr/>
        </p:nvSpPr>
        <p:spPr>
          <a:xfrm>
            <a:off x="16660048" y="4649338"/>
            <a:ext cx="3552182" cy="3552182"/>
          </a:xfrm>
          <a:prstGeom prst="blockArc">
            <a:avLst>
              <a:gd name="adj1" fmla="val 10770870"/>
              <a:gd name="adj2" fmla="val 28982"/>
              <a:gd name="adj3" fmla="val 11999"/>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solidFill>
                <a:schemeClr val="tx1"/>
              </a:solidFill>
            </a:endParaRPr>
          </a:p>
        </p:txBody>
      </p:sp>
      <p:sp>
        <p:nvSpPr>
          <p:cNvPr id="54" name="Oval 53"/>
          <p:cNvSpPr/>
          <p:nvPr/>
        </p:nvSpPr>
        <p:spPr>
          <a:xfrm>
            <a:off x="17459416" y="5448707"/>
            <a:ext cx="1953450" cy="19534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nvGrpSpPr>
          <p:cNvPr id="106" name="Group 105"/>
          <p:cNvGrpSpPr/>
          <p:nvPr/>
        </p:nvGrpSpPr>
        <p:grpSpPr>
          <a:xfrm>
            <a:off x="5407127" y="5846410"/>
            <a:ext cx="1055557" cy="1158038"/>
            <a:chOff x="-7369176" y="-4148138"/>
            <a:chExt cx="3597276" cy="3946525"/>
          </a:xfrm>
          <a:solidFill>
            <a:schemeClr val="bg1"/>
          </a:solidFill>
        </p:grpSpPr>
        <p:sp>
          <p:nvSpPr>
            <p:cNvPr id="64" name="Freeform 6"/>
            <p:cNvSpPr>
              <a:spLocks noEditPoints="1"/>
            </p:cNvSpPr>
            <p:nvPr/>
          </p:nvSpPr>
          <p:spPr bwMode="auto">
            <a:xfrm>
              <a:off x="-6780213" y="-3541713"/>
              <a:ext cx="2419350" cy="3340100"/>
            </a:xfrm>
            <a:custGeom>
              <a:avLst/>
              <a:gdLst>
                <a:gd name="T0" fmla="*/ 1127 w 3048"/>
                <a:gd name="T1" fmla="*/ 451 h 4208"/>
                <a:gd name="T2" fmla="*/ 720 w 3048"/>
                <a:gd name="T3" fmla="*/ 701 h 4208"/>
                <a:gd name="T4" fmla="*/ 457 w 3048"/>
                <a:gd name="T5" fmla="*/ 1087 h 4208"/>
                <a:gd name="T6" fmla="*/ 389 w 3048"/>
                <a:gd name="T7" fmla="*/ 1554 h 4208"/>
                <a:gd name="T8" fmla="*/ 471 w 3048"/>
                <a:gd name="T9" fmla="*/ 1929 h 4208"/>
                <a:gd name="T10" fmla="*/ 622 w 3048"/>
                <a:gd name="T11" fmla="*/ 2212 h 4208"/>
                <a:gd name="T12" fmla="*/ 797 w 3048"/>
                <a:gd name="T13" fmla="*/ 2475 h 4208"/>
                <a:gd name="T14" fmla="*/ 905 w 3048"/>
                <a:gd name="T15" fmla="*/ 2770 h 4208"/>
                <a:gd name="T16" fmla="*/ 971 w 3048"/>
                <a:gd name="T17" fmla="*/ 2973 h 4208"/>
                <a:gd name="T18" fmla="*/ 2022 w 3048"/>
                <a:gd name="T19" fmla="*/ 3023 h 4208"/>
                <a:gd name="T20" fmla="*/ 2135 w 3048"/>
                <a:gd name="T21" fmla="*/ 2875 h 4208"/>
                <a:gd name="T22" fmla="*/ 2193 w 3048"/>
                <a:gd name="T23" fmla="*/ 2587 h 4208"/>
                <a:gd name="T24" fmla="*/ 2359 w 3048"/>
                <a:gd name="T25" fmla="*/ 2312 h 4208"/>
                <a:gd name="T26" fmla="*/ 2521 w 3048"/>
                <a:gd name="T27" fmla="*/ 2051 h 4208"/>
                <a:gd name="T28" fmla="*/ 2639 w 3048"/>
                <a:gd name="T29" fmla="*/ 1718 h 4208"/>
                <a:gd name="T30" fmla="*/ 2645 w 3048"/>
                <a:gd name="T31" fmla="*/ 1270 h 4208"/>
                <a:gd name="T32" fmla="*/ 2455 w 3048"/>
                <a:gd name="T33" fmla="*/ 841 h 4208"/>
                <a:gd name="T34" fmla="*/ 2099 w 3048"/>
                <a:gd name="T35" fmla="*/ 530 h 4208"/>
                <a:gd name="T36" fmla="*/ 1628 w 3048"/>
                <a:gd name="T37" fmla="*/ 388 h 4208"/>
                <a:gd name="T38" fmla="*/ 1889 w 3048"/>
                <a:gd name="T39" fmla="*/ 44 h 4208"/>
                <a:gd name="T40" fmla="*/ 2423 w 3048"/>
                <a:gd name="T41" fmla="*/ 283 h 4208"/>
                <a:gd name="T42" fmla="*/ 2820 w 3048"/>
                <a:gd name="T43" fmla="*/ 693 h 4208"/>
                <a:gd name="T44" fmla="*/ 3028 w 3048"/>
                <a:gd name="T45" fmla="*/ 1226 h 4208"/>
                <a:gd name="T46" fmla="*/ 3025 w 3048"/>
                <a:gd name="T47" fmla="*/ 1753 h 4208"/>
                <a:gd name="T48" fmla="*/ 2906 w 3048"/>
                <a:gd name="T49" fmla="*/ 2140 h 4208"/>
                <a:gd name="T50" fmla="*/ 2743 w 3048"/>
                <a:gd name="T51" fmla="*/ 2431 h 4208"/>
                <a:gd name="T52" fmla="*/ 2576 w 3048"/>
                <a:gd name="T53" fmla="*/ 2683 h 4208"/>
                <a:gd name="T54" fmla="*/ 2519 w 3048"/>
                <a:gd name="T55" fmla="*/ 2908 h 4208"/>
                <a:gd name="T56" fmla="*/ 2362 w 3048"/>
                <a:gd name="T57" fmla="*/ 3231 h 4208"/>
                <a:gd name="T58" fmla="*/ 2234 w 3048"/>
                <a:gd name="T59" fmla="*/ 3449 h 4208"/>
                <a:gd name="T60" fmla="*/ 2223 w 3048"/>
                <a:gd name="T61" fmla="*/ 3652 h 4208"/>
                <a:gd name="T62" fmla="*/ 2218 w 3048"/>
                <a:gd name="T63" fmla="*/ 3745 h 4208"/>
                <a:gd name="T64" fmla="*/ 2173 w 3048"/>
                <a:gd name="T65" fmla="*/ 3871 h 4208"/>
                <a:gd name="T66" fmla="*/ 2014 w 3048"/>
                <a:gd name="T67" fmla="*/ 4008 h 4208"/>
                <a:gd name="T68" fmla="*/ 1779 w 3048"/>
                <a:gd name="T69" fmla="*/ 4177 h 4208"/>
                <a:gd name="T70" fmla="*/ 1338 w 3048"/>
                <a:gd name="T71" fmla="*/ 4205 h 4208"/>
                <a:gd name="T72" fmla="*/ 1145 w 3048"/>
                <a:gd name="T73" fmla="*/ 4055 h 4208"/>
                <a:gd name="T74" fmla="*/ 912 w 3048"/>
                <a:gd name="T75" fmla="*/ 3917 h 4208"/>
                <a:gd name="T76" fmla="*/ 834 w 3048"/>
                <a:gd name="T77" fmla="*/ 3772 h 4208"/>
                <a:gd name="T78" fmla="*/ 828 w 3048"/>
                <a:gd name="T79" fmla="*/ 3706 h 4208"/>
                <a:gd name="T80" fmla="*/ 819 w 3048"/>
                <a:gd name="T81" fmla="*/ 3533 h 4208"/>
                <a:gd name="T82" fmla="*/ 808 w 3048"/>
                <a:gd name="T83" fmla="*/ 3339 h 4208"/>
                <a:gd name="T84" fmla="*/ 565 w 3048"/>
                <a:gd name="T85" fmla="*/ 3044 h 4208"/>
                <a:gd name="T86" fmla="*/ 510 w 3048"/>
                <a:gd name="T87" fmla="*/ 2764 h 4208"/>
                <a:gd name="T88" fmla="*/ 372 w 3048"/>
                <a:gd name="T89" fmla="*/ 2528 h 4208"/>
                <a:gd name="T90" fmla="*/ 206 w 3048"/>
                <a:gd name="T91" fmla="*/ 2267 h 4208"/>
                <a:gd name="T92" fmla="*/ 61 w 3048"/>
                <a:gd name="T93" fmla="*/ 1921 h 4208"/>
                <a:gd name="T94" fmla="*/ 0 w 3048"/>
                <a:gd name="T95" fmla="*/ 1463 h 4208"/>
                <a:gd name="T96" fmla="*/ 120 w 3048"/>
                <a:gd name="T97" fmla="*/ 895 h 4208"/>
                <a:gd name="T98" fmla="*/ 447 w 3048"/>
                <a:gd name="T99" fmla="*/ 430 h 4208"/>
                <a:gd name="T100" fmla="*/ 932 w 3048"/>
                <a:gd name="T101" fmla="*/ 116 h 4208"/>
                <a:gd name="T102" fmla="*/ 1524 w 3048"/>
                <a:gd name="T103" fmla="*/ 0 h 4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48" h="4208">
                  <a:moveTo>
                    <a:pt x="1524" y="383"/>
                  </a:moveTo>
                  <a:lnTo>
                    <a:pt x="1420" y="388"/>
                  </a:lnTo>
                  <a:lnTo>
                    <a:pt x="1319" y="401"/>
                  </a:lnTo>
                  <a:lnTo>
                    <a:pt x="1222" y="422"/>
                  </a:lnTo>
                  <a:lnTo>
                    <a:pt x="1127" y="451"/>
                  </a:lnTo>
                  <a:lnTo>
                    <a:pt x="1036" y="488"/>
                  </a:lnTo>
                  <a:lnTo>
                    <a:pt x="949" y="532"/>
                  </a:lnTo>
                  <a:lnTo>
                    <a:pt x="868" y="582"/>
                  </a:lnTo>
                  <a:lnTo>
                    <a:pt x="792" y="638"/>
                  </a:lnTo>
                  <a:lnTo>
                    <a:pt x="720" y="701"/>
                  </a:lnTo>
                  <a:lnTo>
                    <a:pt x="653" y="768"/>
                  </a:lnTo>
                  <a:lnTo>
                    <a:pt x="595" y="841"/>
                  </a:lnTo>
                  <a:lnTo>
                    <a:pt x="542" y="920"/>
                  </a:lnTo>
                  <a:lnTo>
                    <a:pt x="496" y="1001"/>
                  </a:lnTo>
                  <a:lnTo>
                    <a:pt x="457" y="1087"/>
                  </a:lnTo>
                  <a:lnTo>
                    <a:pt x="427" y="1177"/>
                  </a:lnTo>
                  <a:lnTo>
                    <a:pt x="405" y="1270"/>
                  </a:lnTo>
                  <a:lnTo>
                    <a:pt x="390" y="1365"/>
                  </a:lnTo>
                  <a:lnTo>
                    <a:pt x="386" y="1463"/>
                  </a:lnTo>
                  <a:lnTo>
                    <a:pt x="389" y="1554"/>
                  </a:lnTo>
                  <a:lnTo>
                    <a:pt x="397" y="1639"/>
                  </a:lnTo>
                  <a:lnTo>
                    <a:pt x="409" y="1718"/>
                  </a:lnTo>
                  <a:lnTo>
                    <a:pt x="427" y="1793"/>
                  </a:lnTo>
                  <a:lnTo>
                    <a:pt x="447" y="1864"/>
                  </a:lnTo>
                  <a:lnTo>
                    <a:pt x="471" y="1929"/>
                  </a:lnTo>
                  <a:lnTo>
                    <a:pt x="498" y="1992"/>
                  </a:lnTo>
                  <a:lnTo>
                    <a:pt x="527" y="2051"/>
                  </a:lnTo>
                  <a:lnTo>
                    <a:pt x="557" y="2107"/>
                  </a:lnTo>
                  <a:lnTo>
                    <a:pt x="590" y="2161"/>
                  </a:lnTo>
                  <a:lnTo>
                    <a:pt x="622" y="2212"/>
                  </a:lnTo>
                  <a:lnTo>
                    <a:pt x="657" y="2262"/>
                  </a:lnTo>
                  <a:lnTo>
                    <a:pt x="688" y="2311"/>
                  </a:lnTo>
                  <a:lnTo>
                    <a:pt x="726" y="2365"/>
                  </a:lnTo>
                  <a:lnTo>
                    <a:pt x="762" y="2420"/>
                  </a:lnTo>
                  <a:lnTo>
                    <a:pt x="797" y="2475"/>
                  </a:lnTo>
                  <a:lnTo>
                    <a:pt x="828" y="2529"/>
                  </a:lnTo>
                  <a:lnTo>
                    <a:pt x="855" y="2587"/>
                  </a:lnTo>
                  <a:lnTo>
                    <a:pt x="877" y="2645"/>
                  </a:lnTo>
                  <a:lnTo>
                    <a:pt x="894" y="2706"/>
                  </a:lnTo>
                  <a:lnTo>
                    <a:pt x="905" y="2770"/>
                  </a:lnTo>
                  <a:lnTo>
                    <a:pt x="908" y="2837"/>
                  </a:lnTo>
                  <a:lnTo>
                    <a:pt x="913" y="2875"/>
                  </a:lnTo>
                  <a:lnTo>
                    <a:pt x="927" y="2911"/>
                  </a:lnTo>
                  <a:lnTo>
                    <a:pt x="946" y="2944"/>
                  </a:lnTo>
                  <a:lnTo>
                    <a:pt x="971" y="2973"/>
                  </a:lnTo>
                  <a:lnTo>
                    <a:pt x="998" y="3000"/>
                  </a:lnTo>
                  <a:lnTo>
                    <a:pt x="1027" y="3023"/>
                  </a:lnTo>
                  <a:lnTo>
                    <a:pt x="1053" y="3044"/>
                  </a:lnTo>
                  <a:lnTo>
                    <a:pt x="1995" y="3044"/>
                  </a:lnTo>
                  <a:lnTo>
                    <a:pt x="2022" y="3023"/>
                  </a:lnTo>
                  <a:lnTo>
                    <a:pt x="2050" y="3000"/>
                  </a:lnTo>
                  <a:lnTo>
                    <a:pt x="2078" y="2973"/>
                  </a:lnTo>
                  <a:lnTo>
                    <a:pt x="2102" y="2944"/>
                  </a:lnTo>
                  <a:lnTo>
                    <a:pt x="2121" y="2911"/>
                  </a:lnTo>
                  <a:lnTo>
                    <a:pt x="2135" y="2875"/>
                  </a:lnTo>
                  <a:lnTo>
                    <a:pt x="2140" y="2837"/>
                  </a:lnTo>
                  <a:lnTo>
                    <a:pt x="2143" y="2770"/>
                  </a:lnTo>
                  <a:lnTo>
                    <a:pt x="2154" y="2706"/>
                  </a:lnTo>
                  <a:lnTo>
                    <a:pt x="2171" y="2645"/>
                  </a:lnTo>
                  <a:lnTo>
                    <a:pt x="2193" y="2587"/>
                  </a:lnTo>
                  <a:lnTo>
                    <a:pt x="2220" y="2531"/>
                  </a:lnTo>
                  <a:lnTo>
                    <a:pt x="2251" y="2475"/>
                  </a:lnTo>
                  <a:lnTo>
                    <a:pt x="2285" y="2420"/>
                  </a:lnTo>
                  <a:lnTo>
                    <a:pt x="2321" y="2367"/>
                  </a:lnTo>
                  <a:lnTo>
                    <a:pt x="2359" y="2312"/>
                  </a:lnTo>
                  <a:lnTo>
                    <a:pt x="2392" y="2264"/>
                  </a:lnTo>
                  <a:lnTo>
                    <a:pt x="2425" y="2214"/>
                  </a:lnTo>
                  <a:lnTo>
                    <a:pt x="2458" y="2162"/>
                  </a:lnTo>
                  <a:lnTo>
                    <a:pt x="2491" y="2107"/>
                  </a:lnTo>
                  <a:lnTo>
                    <a:pt x="2521" y="2051"/>
                  </a:lnTo>
                  <a:lnTo>
                    <a:pt x="2551" y="1992"/>
                  </a:lnTo>
                  <a:lnTo>
                    <a:pt x="2577" y="1929"/>
                  </a:lnTo>
                  <a:lnTo>
                    <a:pt x="2601" y="1864"/>
                  </a:lnTo>
                  <a:lnTo>
                    <a:pt x="2621" y="1793"/>
                  </a:lnTo>
                  <a:lnTo>
                    <a:pt x="2639" y="1718"/>
                  </a:lnTo>
                  <a:lnTo>
                    <a:pt x="2651" y="1639"/>
                  </a:lnTo>
                  <a:lnTo>
                    <a:pt x="2659" y="1554"/>
                  </a:lnTo>
                  <a:lnTo>
                    <a:pt x="2662" y="1463"/>
                  </a:lnTo>
                  <a:lnTo>
                    <a:pt x="2658" y="1365"/>
                  </a:lnTo>
                  <a:lnTo>
                    <a:pt x="2645" y="1270"/>
                  </a:lnTo>
                  <a:lnTo>
                    <a:pt x="2621" y="1176"/>
                  </a:lnTo>
                  <a:lnTo>
                    <a:pt x="2592" y="1087"/>
                  </a:lnTo>
                  <a:lnTo>
                    <a:pt x="2554" y="1001"/>
                  </a:lnTo>
                  <a:lnTo>
                    <a:pt x="2507" y="918"/>
                  </a:lnTo>
                  <a:lnTo>
                    <a:pt x="2455" y="841"/>
                  </a:lnTo>
                  <a:lnTo>
                    <a:pt x="2395" y="768"/>
                  </a:lnTo>
                  <a:lnTo>
                    <a:pt x="2329" y="701"/>
                  </a:lnTo>
                  <a:lnTo>
                    <a:pt x="2258" y="638"/>
                  </a:lnTo>
                  <a:lnTo>
                    <a:pt x="2181" y="580"/>
                  </a:lnTo>
                  <a:lnTo>
                    <a:pt x="2099" y="530"/>
                  </a:lnTo>
                  <a:lnTo>
                    <a:pt x="2012" y="488"/>
                  </a:lnTo>
                  <a:lnTo>
                    <a:pt x="1921" y="451"/>
                  </a:lnTo>
                  <a:lnTo>
                    <a:pt x="1826" y="422"/>
                  </a:lnTo>
                  <a:lnTo>
                    <a:pt x="1729" y="401"/>
                  </a:lnTo>
                  <a:lnTo>
                    <a:pt x="1628" y="388"/>
                  </a:lnTo>
                  <a:lnTo>
                    <a:pt x="1524" y="383"/>
                  </a:lnTo>
                  <a:close/>
                  <a:moveTo>
                    <a:pt x="1524" y="0"/>
                  </a:moveTo>
                  <a:lnTo>
                    <a:pt x="1648" y="5"/>
                  </a:lnTo>
                  <a:lnTo>
                    <a:pt x="1771" y="21"/>
                  </a:lnTo>
                  <a:lnTo>
                    <a:pt x="1889" y="44"/>
                  </a:lnTo>
                  <a:lnTo>
                    <a:pt x="2006" y="75"/>
                  </a:lnTo>
                  <a:lnTo>
                    <a:pt x="2116" y="116"/>
                  </a:lnTo>
                  <a:lnTo>
                    <a:pt x="2223" y="165"/>
                  </a:lnTo>
                  <a:lnTo>
                    <a:pt x="2325" y="221"/>
                  </a:lnTo>
                  <a:lnTo>
                    <a:pt x="2423" y="283"/>
                  </a:lnTo>
                  <a:lnTo>
                    <a:pt x="2514" y="354"/>
                  </a:lnTo>
                  <a:lnTo>
                    <a:pt x="2601" y="430"/>
                  </a:lnTo>
                  <a:lnTo>
                    <a:pt x="2680" y="512"/>
                  </a:lnTo>
                  <a:lnTo>
                    <a:pt x="2754" y="601"/>
                  </a:lnTo>
                  <a:lnTo>
                    <a:pt x="2820" y="693"/>
                  </a:lnTo>
                  <a:lnTo>
                    <a:pt x="2878" y="791"/>
                  </a:lnTo>
                  <a:lnTo>
                    <a:pt x="2929" y="895"/>
                  </a:lnTo>
                  <a:lnTo>
                    <a:pt x="2969" y="1002"/>
                  </a:lnTo>
                  <a:lnTo>
                    <a:pt x="3004" y="1112"/>
                  </a:lnTo>
                  <a:lnTo>
                    <a:pt x="3028" y="1226"/>
                  </a:lnTo>
                  <a:lnTo>
                    <a:pt x="3043" y="1343"/>
                  </a:lnTo>
                  <a:lnTo>
                    <a:pt x="3048" y="1463"/>
                  </a:lnTo>
                  <a:lnTo>
                    <a:pt x="3045" y="1565"/>
                  </a:lnTo>
                  <a:lnTo>
                    <a:pt x="3037" y="1662"/>
                  </a:lnTo>
                  <a:lnTo>
                    <a:pt x="3025" y="1753"/>
                  </a:lnTo>
                  <a:lnTo>
                    <a:pt x="3007" y="1840"/>
                  </a:lnTo>
                  <a:lnTo>
                    <a:pt x="2987" y="1921"/>
                  </a:lnTo>
                  <a:lnTo>
                    <a:pt x="2963" y="1998"/>
                  </a:lnTo>
                  <a:lnTo>
                    <a:pt x="2935" y="2071"/>
                  </a:lnTo>
                  <a:lnTo>
                    <a:pt x="2906" y="2140"/>
                  </a:lnTo>
                  <a:lnTo>
                    <a:pt x="2875" y="2204"/>
                  </a:lnTo>
                  <a:lnTo>
                    <a:pt x="2843" y="2265"/>
                  </a:lnTo>
                  <a:lnTo>
                    <a:pt x="2809" y="2325"/>
                  </a:lnTo>
                  <a:lnTo>
                    <a:pt x="2776" y="2379"/>
                  </a:lnTo>
                  <a:lnTo>
                    <a:pt x="2743" y="2431"/>
                  </a:lnTo>
                  <a:lnTo>
                    <a:pt x="2710" y="2479"/>
                  </a:lnTo>
                  <a:lnTo>
                    <a:pt x="2677" y="2526"/>
                  </a:lnTo>
                  <a:lnTo>
                    <a:pt x="2639" y="2584"/>
                  </a:lnTo>
                  <a:lnTo>
                    <a:pt x="2604" y="2636"/>
                  </a:lnTo>
                  <a:lnTo>
                    <a:pt x="2576" y="2683"/>
                  </a:lnTo>
                  <a:lnTo>
                    <a:pt x="2554" y="2725"/>
                  </a:lnTo>
                  <a:lnTo>
                    <a:pt x="2538" y="2764"/>
                  </a:lnTo>
                  <a:lnTo>
                    <a:pt x="2527" y="2801"/>
                  </a:lnTo>
                  <a:lnTo>
                    <a:pt x="2524" y="2837"/>
                  </a:lnTo>
                  <a:lnTo>
                    <a:pt x="2519" y="2908"/>
                  </a:lnTo>
                  <a:lnTo>
                    <a:pt x="2505" y="2976"/>
                  </a:lnTo>
                  <a:lnTo>
                    <a:pt x="2483" y="3044"/>
                  </a:lnTo>
                  <a:lnTo>
                    <a:pt x="2450" y="3109"/>
                  </a:lnTo>
                  <a:lnTo>
                    <a:pt x="2411" y="3172"/>
                  </a:lnTo>
                  <a:lnTo>
                    <a:pt x="2362" y="3231"/>
                  </a:lnTo>
                  <a:lnTo>
                    <a:pt x="2305" y="3288"/>
                  </a:lnTo>
                  <a:lnTo>
                    <a:pt x="2240" y="3339"/>
                  </a:lnTo>
                  <a:lnTo>
                    <a:pt x="2239" y="3370"/>
                  </a:lnTo>
                  <a:lnTo>
                    <a:pt x="2237" y="3408"/>
                  </a:lnTo>
                  <a:lnTo>
                    <a:pt x="2234" y="3449"/>
                  </a:lnTo>
                  <a:lnTo>
                    <a:pt x="2233" y="3491"/>
                  </a:lnTo>
                  <a:lnTo>
                    <a:pt x="2229" y="3533"/>
                  </a:lnTo>
                  <a:lnTo>
                    <a:pt x="2228" y="3575"/>
                  </a:lnTo>
                  <a:lnTo>
                    <a:pt x="2225" y="3616"/>
                  </a:lnTo>
                  <a:lnTo>
                    <a:pt x="2223" y="3652"/>
                  </a:lnTo>
                  <a:lnTo>
                    <a:pt x="2222" y="3681"/>
                  </a:lnTo>
                  <a:lnTo>
                    <a:pt x="2220" y="3706"/>
                  </a:lnTo>
                  <a:lnTo>
                    <a:pt x="2220" y="3722"/>
                  </a:lnTo>
                  <a:lnTo>
                    <a:pt x="2218" y="3727"/>
                  </a:lnTo>
                  <a:lnTo>
                    <a:pt x="2218" y="3745"/>
                  </a:lnTo>
                  <a:lnTo>
                    <a:pt x="2215" y="3767"/>
                  </a:lnTo>
                  <a:lnTo>
                    <a:pt x="2209" y="3791"/>
                  </a:lnTo>
                  <a:lnTo>
                    <a:pt x="2201" y="3816"/>
                  </a:lnTo>
                  <a:lnTo>
                    <a:pt x="2189" y="3844"/>
                  </a:lnTo>
                  <a:lnTo>
                    <a:pt x="2173" y="3871"/>
                  </a:lnTo>
                  <a:lnTo>
                    <a:pt x="2152" y="3899"/>
                  </a:lnTo>
                  <a:lnTo>
                    <a:pt x="2127" y="3928"/>
                  </a:lnTo>
                  <a:lnTo>
                    <a:pt x="2096" y="3955"/>
                  </a:lnTo>
                  <a:lnTo>
                    <a:pt x="2058" y="3983"/>
                  </a:lnTo>
                  <a:lnTo>
                    <a:pt x="2014" y="4008"/>
                  </a:lnTo>
                  <a:lnTo>
                    <a:pt x="1963" y="4033"/>
                  </a:lnTo>
                  <a:lnTo>
                    <a:pt x="1904" y="4055"/>
                  </a:lnTo>
                  <a:lnTo>
                    <a:pt x="1869" y="4099"/>
                  </a:lnTo>
                  <a:lnTo>
                    <a:pt x="1826" y="4139"/>
                  </a:lnTo>
                  <a:lnTo>
                    <a:pt x="1779" y="4177"/>
                  </a:lnTo>
                  <a:lnTo>
                    <a:pt x="1746" y="4194"/>
                  </a:lnTo>
                  <a:lnTo>
                    <a:pt x="1710" y="4205"/>
                  </a:lnTo>
                  <a:lnTo>
                    <a:pt x="1672" y="4208"/>
                  </a:lnTo>
                  <a:lnTo>
                    <a:pt x="1376" y="4208"/>
                  </a:lnTo>
                  <a:lnTo>
                    <a:pt x="1338" y="4205"/>
                  </a:lnTo>
                  <a:lnTo>
                    <a:pt x="1302" y="4194"/>
                  </a:lnTo>
                  <a:lnTo>
                    <a:pt x="1269" y="4177"/>
                  </a:lnTo>
                  <a:lnTo>
                    <a:pt x="1222" y="4139"/>
                  </a:lnTo>
                  <a:lnTo>
                    <a:pt x="1179" y="4099"/>
                  </a:lnTo>
                  <a:lnTo>
                    <a:pt x="1145" y="4055"/>
                  </a:lnTo>
                  <a:lnTo>
                    <a:pt x="1082" y="4030"/>
                  </a:lnTo>
                  <a:lnTo>
                    <a:pt x="1028" y="4005"/>
                  </a:lnTo>
                  <a:lnTo>
                    <a:pt x="981" y="3977"/>
                  </a:lnTo>
                  <a:lnTo>
                    <a:pt x="943" y="3947"/>
                  </a:lnTo>
                  <a:lnTo>
                    <a:pt x="912" y="3917"/>
                  </a:lnTo>
                  <a:lnTo>
                    <a:pt x="886" y="3886"/>
                  </a:lnTo>
                  <a:lnTo>
                    <a:pt x="868" y="3856"/>
                  </a:lnTo>
                  <a:lnTo>
                    <a:pt x="852" y="3827"/>
                  </a:lnTo>
                  <a:lnTo>
                    <a:pt x="842" y="3799"/>
                  </a:lnTo>
                  <a:lnTo>
                    <a:pt x="834" y="3772"/>
                  </a:lnTo>
                  <a:lnTo>
                    <a:pt x="831" y="3749"/>
                  </a:lnTo>
                  <a:lnTo>
                    <a:pt x="830" y="3727"/>
                  </a:lnTo>
                  <a:lnTo>
                    <a:pt x="830" y="3727"/>
                  </a:lnTo>
                  <a:lnTo>
                    <a:pt x="830" y="3722"/>
                  </a:lnTo>
                  <a:lnTo>
                    <a:pt x="828" y="3706"/>
                  </a:lnTo>
                  <a:lnTo>
                    <a:pt x="827" y="3681"/>
                  </a:lnTo>
                  <a:lnTo>
                    <a:pt x="825" y="3652"/>
                  </a:lnTo>
                  <a:lnTo>
                    <a:pt x="823" y="3616"/>
                  </a:lnTo>
                  <a:lnTo>
                    <a:pt x="820" y="3575"/>
                  </a:lnTo>
                  <a:lnTo>
                    <a:pt x="819" y="3533"/>
                  </a:lnTo>
                  <a:lnTo>
                    <a:pt x="816" y="3491"/>
                  </a:lnTo>
                  <a:lnTo>
                    <a:pt x="814" y="3449"/>
                  </a:lnTo>
                  <a:lnTo>
                    <a:pt x="811" y="3408"/>
                  </a:lnTo>
                  <a:lnTo>
                    <a:pt x="809" y="3370"/>
                  </a:lnTo>
                  <a:lnTo>
                    <a:pt x="808" y="3339"/>
                  </a:lnTo>
                  <a:lnTo>
                    <a:pt x="743" y="3288"/>
                  </a:lnTo>
                  <a:lnTo>
                    <a:pt x="686" y="3231"/>
                  </a:lnTo>
                  <a:lnTo>
                    <a:pt x="638" y="3172"/>
                  </a:lnTo>
                  <a:lnTo>
                    <a:pt x="598" y="3109"/>
                  </a:lnTo>
                  <a:lnTo>
                    <a:pt x="565" y="3044"/>
                  </a:lnTo>
                  <a:lnTo>
                    <a:pt x="543" y="2976"/>
                  </a:lnTo>
                  <a:lnTo>
                    <a:pt x="529" y="2908"/>
                  </a:lnTo>
                  <a:lnTo>
                    <a:pt x="524" y="2837"/>
                  </a:lnTo>
                  <a:lnTo>
                    <a:pt x="521" y="2801"/>
                  </a:lnTo>
                  <a:lnTo>
                    <a:pt x="510" y="2764"/>
                  </a:lnTo>
                  <a:lnTo>
                    <a:pt x="494" y="2725"/>
                  </a:lnTo>
                  <a:lnTo>
                    <a:pt x="472" y="2683"/>
                  </a:lnTo>
                  <a:lnTo>
                    <a:pt x="444" y="2636"/>
                  </a:lnTo>
                  <a:lnTo>
                    <a:pt x="411" y="2584"/>
                  </a:lnTo>
                  <a:lnTo>
                    <a:pt x="372" y="2528"/>
                  </a:lnTo>
                  <a:lnTo>
                    <a:pt x="340" y="2481"/>
                  </a:lnTo>
                  <a:lnTo>
                    <a:pt x="307" y="2431"/>
                  </a:lnTo>
                  <a:lnTo>
                    <a:pt x="272" y="2379"/>
                  </a:lnTo>
                  <a:lnTo>
                    <a:pt x="239" y="2325"/>
                  </a:lnTo>
                  <a:lnTo>
                    <a:pt x="206" y="2267"/>
                  </a:lnTo>
                  <a:lnTo>
                    <a:pt x="173" y="2204"/>
                  </a:lnTo>
                  <a:lnTo>
                    <a:pt x="142" y="2140"/>
                  </a:lnTo>
                  <a:lnTo>
                    <a:pt x="113" y="2071"/>
                  </a:lnTo>
                  <a:lnTo>
                    <a:pt x="85" y="1998"/>
                  </a:lnTo>
                  <a:lnTo>
                    <a:pt x="61" y="1921"/>
                  </a:lnTo>
                  <a:lnTo>
                    <a:pt x="41" y="1840"/>
                  </a:lnTo>
                  <a:lnTo>
                    <a:pt x="24" y="1753"/>
                  </a:lnTo>
                  <a:lnTo>
                    <a:pt x="11" y="1662"/>
                  </a:lnTo>
                  <a:lnTo>
                    <a:pt x="3" y="1565"/>
                  </a:lnTo>
                  <a:lnTo>
                    <a:pt x="0" y="1463"/>
                  </a:lnTo>
                  <a:lnTo>
                    <a:pt x="5" y="1343"/>
                  </a:lnTo>
                  <a:lnTo>
                    <a:pt x="20" y="1226"/>
                  </a:lnTo>
                  <a:lnTo>
                    <a:pt x="44" y="1112"/>
                  </a:lnTo>
                  <a:lnTo>
                    <a:pt x="79" y="1002"/>
                  </a:lnTo>
                  <a:lnTo>
                    <a:pt x="120" y="895"/>
                  </a:lnTo>
                  <a:lnTo>
                    <a:pt x="170" y="791"/>
                  </a:lnTo>
                  <a:lnTo>
                    <a:pt x="228" y="693"/>
                  </a:lnTo>
                  <a:lnTo>
                    <a:pt x="294" y="601"/>
                  </a:lnTo>
                  <a:lnTo>
                    <a:pt x="368" y="512"/>
                  </a:lnTo>
                  <a:lnTo>
                    <a:pt x="447" y="430"/>
                  </a:lnTo>
                  <a:lnTo>
                    <a:pt x="534" y="354"/>
                  </a:lnTo>
                  <a:lnTo>
                    <a:pt x="625" y="283"/>
                  </a:lnTo>
                  <a:lnTo>
                    <a:pt x="723" y="221"/>
                  </a:lnTo>
                  <a:lnTo>
                    <a:pt x="825" y="165"/>
                  </a:lnTo>
                  <a:lnTo>
                    <a:pt x="932" y="116"/>
                  </a:lnTo>
                  <a:lnTo>
                    <a:pt x="1044" y="75"/>
                  </a:lnTo>
                  <a:lnTo>
                    <a:pt x="1159" y="44"/>
                  </a:lnTo>
                  <a:lnTo>
                    <a:pt x="1277" y="21"/>
                  </a:lnTo>
                  <a:lnTo>
                    <a:pt x="1400" y="5"/>
                  </a:lnTo>
                  <a:lnTo>
                    <a:pt x="1524"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5" name="Freeform 7"/>
            <p:cNvSpPr>
              <a:spLocks/>
            </p:cNvSpPr>
            <p:nvPr/>
          </p:nvSpPr>
          <p:spPr bwMode="auto">
            <a:xfrm>
              <a:off x="-5646738" y="-4148138"/>
              <a:ext cx="152400" cy="377825"/>
            </a:xfrm>
            <a:custGeom>
              <a:avLst/>
              <a:gdLst>
                <a:gd name="T0" fmla="*/ 96 w 192"/>
                <a:gd name="T1" fmla="*/ 0 h 477"/>
                <a:gd name="T2" fmla="*/ 96 w 192"/>
                <a:gd name="T3" fmla="*/ 0 h 477"/>
                <a:gd name="T4" fmla="*/ 121 w 192"/>
                <a:gd name="T5" fmla="*/ 3 h 477"/>
                <a:gd name="T6" fmla="*/ 145 w 192"/>
                <a:gd name="T7" fmla="*/ 13 h 477"/>
                <a:gd name="T8" fmla="*/ 164 w 192"/>
                <a:gd name="T9" fmla="*/ 28 h 477"/>
                <a:gd name="T10" fmla="*/ 180 w 192"/>
                <a:gd name="T11" fmla="*/ 47 h 477"/>
                <a:gd name="T12" fmla="*/ 189 w 192"/>
                <a:gd name="T13" fmla="*/ 70 h 477"/>
                <a:gd name="T14" fmla="*/ 192 w 192"/>
                <a:gd name="T15" fmla="*/ 95 h 477"/>
                <a:gd name="T16" fmla="*/ 192 w 192"/>
                <a:gd name="T17" fmla="*/ 382 h 477"/>
                <a:gd name="T18" fmla="*/ 189 w 192"/>
                <a:gd name="T19" fmla="*/ 408 h 477"/>
                <a:gd name="T20" fmla="*/ 180 w 192"/>
                <a:gd name="T21" fmla="*/ 430 h 477"/>
                <a:gd name="T22" fmla="*/ 164 w 192"/>
                <a:gd name="T23" fmla="*/ 450 h 477"/>
                <a:gd name="T24" fmla="*/ 145 w 192"/>
                <a:gd name="T25" fmla="*/ 464 h 477"/>
                <a:gd name="T26" fmla="*/ 121 w 192"/>
                <a:gd name="T27" fmla="*/ 474 h 477"/>
                <a:gd name="T28" fmla="*/ 96 w 192"/>
                <a:gd name="T29" fmla="*/ 477 h 477"/>
                <a:gd name="T30" fmla="*/ 71 w 192"/>
                <a:gd name="T31" fmla="*/ 474 h 477"/>
                <a:gd name="T32" fmla="*/ 47 w 192"/>
                <a:gd name="T33" fmla="*/ 464 h 477"/>
                <a:gd name="T34" fmla="*/ 28 w 192"/>
                <a:gd name="T35" fmla="*/ 450 h 477"/>
                <a:gd name="T36" fmla="*/ 13 w 192"/>
                <a:gd name="T37" fmla="*/ 430 h 477"/>
                <a:gd name="T38" fmla="*/ 3 w 192"/>
                <a:gd name="T39" fmla="*/ 408 h 477"/>
                <a:gd name="T40" fmla="*/ 0 w 192"/>
                <a:gd name="T41" fmla="*/ 382 h 477"/>
                <a:gd name="T42" fmla="*/ 0 w 192"/>
                <a:gd name="T43" fmla="*/ 95 h 477"/>
                <a:gd name="T44" fmla="*/ 3 w 192"/>
                <a:gd name="T45" fmla="*/ 70 h 477"/>
                <a:gd name="T46" fmla="*/ 13 w 192"/>
                <a:gd name="T47" fmla="*/ 47 h 477"/>
                <a:gd name="T48" fmla="*/ 28 w 192"/>
                <a:gd name="T49" fmla="*/ 28 h 477"/>
                <a:gd name="T50" fmla="*/ 47 w 192"/>
                <a:gd name="T51" fmla="*/ 13 h 477"/>
                <a:gd name="T52" fmla="*/ 71 w 192"/>
                <a:gd name="T53" fmla="*/ 3 h 477"/>
                <a:gd name="T54" fmla="*/ 96 w 192"/>
                <a:gd name="T55"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2" h="477">
                  <a:moveTo>
                    <a:pt x="96" y="0"/>
                  </a:moveTo>
                  <a:lnTo>
                    <a:pt x="96" y="0"/>
                  </a:lnTo>
                  <a:lnTo>
                    <a:pt x="121" y="3"/>
                  </a:lnTo>
                  <a:lnTo>
                    <a:pt x="145" y="13"/>
                  </a:lnTo>
                  <a:lnTo>
                    <a:pt x="164" y="28"/>
                  </a:lnTo>
                  <a:lnTo>
                    <a:pt x="180" y="47"/>
                  </a:lnTo>
                  <a:lnTo>
                    <a:pt x="189" y="70"/>
                  </a:lnTo>
                  <a:lnTo>
                    <a:pt x="192" y="95"/>
                  </a:lnTo>
                  <a:lnTo>
                    <a:pt x="192" y="382"/>
                  </a:lnTo>
                  <a:lnTo>
                    <a:pt x="189" y="408"/>
                  </a:lnTo>
                  <a:lnTo>
                    <a:pt x="180" y="430"/>
                  </a:lnTo>
                  <a:lnTo>
                    <a:pt x="164" y="450"/>
                  </a:lnTo>
                  <a:lnTo>
                    <a:pt x="145" y="464"/>
                  </a:lnTo>
                  <a:lnTo>
                    <a:pt x="121" y="474"/>
                  </a:lnTo>
                  <a:lnTo>
                    <a:pt x="96" y="477"/>
                  </a:lnTo>
                  <a:lnTo>
                    <a:pt x="71" y="474"/>
                  </a:lnTo>
                  <a:lnTo>
                    <a:pt x="47" y="464"/>
                  </a:lnTo>
                  <a:lnTo>
                    <a:pt x="28" y="450"/>
                  </a:lnTo>
                  <a:lnTo>
                    <a:pt x="13" y="430"/>
                  </a:lnTo>
                  <a:lnTo>
                    <a:pt x="3" y="408"/>
                  </a:lnTo>
                  <a:lnTo>
                    <a:pt x="0" y="382"/>
                  </a:lnTo>
                  <a:lnTo>
                    <a:pt x="0" y="95"/>
                  </a:lnTo>
                  <a:lnTo>
                    <a:pt x="3" y="70"/>
                  </a:lnTo>
                  <a:lnTo>
                    <a:pt x="13" y="47"/>
                  </a:lnTo>
                  <a:lnTo>
                    <a:pt x="28" y="28"/>
                  </a:lnTo>
                  <a:lnTo>
                    <a:pt x="47" y="13"/>
                  </a:lnTo>
                  <a:lnTo>
                    <a:pt x="71" y="3"/>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6" name="Freeform 8"/>
            <p:cNvSpPr>
              <a:spLocks/>
            </p:cNvSpPr>
            <p:nvPr/>
          </p:nvSpPr>
          <p:spPr bwMode="auto">
            <a:xfrm>
              <a:off x="-6507163" y="-3921125"/>
              <a:ext cx="266700" cy="350837"/>
            </a:xfrm>
            <a:custGeom>
              <a:avLst/>
              <a:gdLst>
                <a:gd name="T0" fmla="*/ 96 w 337"/>
                <a:gd name="T1" fmla="*/ 0 h 441"/>
                <a:gd name="T2" fmla="*/ 121 w 337"/>
                <a:gd name="T3" fmla="*/ 3 h 441"/>
                <a:gd name="T4" fmla="*/ 144 w 337"/>
                <a:gd name="T5" fmla="*/ 12 h 441"/>
                <a:gd name="T6" fmla="*/ 164 w 337"/>
                <a:gd name="T7" fmla="*/ 28 h 441"/>
                <a:gd name="T8" fmla="*/ 180 w 337"/>
                <a:gd name="T9" fmla="*/ 48 h 441"/>
                <a:gd name="T10" fmla="*/ 325 w 337"/>
                <a:gd name="T11" fmla="*/ 297 h 441"/>
                <a:gd name="T12" fmla="*/ 334 w 337"/>
                <a:gd name="T13" fmla="*/ 320 h 441"/>
                <a:gd name="T14" fmla="*/ 337 w 337"/>
                <a:gd name="T15" fmla="*/ 345 h 441"/>
                <a:gd name="T16" fmla="*/ 334 w 337"/>
                <a:gd name="T17" fmla="*/ 369 h 441"/>
                <a:gd name="T18" fmla="*/ 325 w 337"/>
                <a:gd name="T19" fmla="*/ 392 h 441"/>
                <a:gd name="T20" fmla="*/ 310 w 337"/>
                <a:gd name="T21" fmla="*/ 412 h 441"/>
                <a:gd name="T22" fmla="*/ 290 w 337"/>
                <a:gd name="T23" fmla="*/ 428 h 441"/>
                <a:gd name="T24" fmla="*/ 266 w 337"/>
                <a:gd name="T25" fmla="*/ 437 h 441"/>
                <a:gd name="T26" fmla="*/ 241 w 337"/>
                <a:gd name="T27" fmla="*/ 441 h 441"/>
                <a:gd name="T28" fmla="*/ 216 w 337"/>
                <a:gd name="T29" fmla="*/ 437 h 441"/>
                <a:gd name="T30" fmla="*/ 194 w 337"/>
                <a:gd name="T31" fmla="*/ 428 h 441"/>
                <a:gd name="T32" fmla="*/ 173 w 337"/>
                <a:gd name="T33" fmla="*/ 412 h 441"/>
                <a:gd name="T34" fmla="*/ 158 w 337"/>
                <a:gd name="T35" fmla="*/ 392 h 441"/>
                <a:gd name="T36" fmla="*/ 13 w 337"/>
                <a:gd name="T37" fmla="*/ 144 h 441"/>
                <a:gd name="T38" fmla="*/ 3 w 337"/>
                <a:gd name="T39" fmla="*/ 120 h 441"/>
                <a:gd name="T40" fmla="*/ 0 w 337"/>
                <a:gd name="T41" fmla="*/ 95 h 441"/>
                <a:gd name="T42" fmla="*/ 3 w 337"/>
                <a:gd name="T43" fmla="*/ 72 h 441"/>
                <a:gd name="T44" fmla="*/ 13 w 337"/>
                <a:gd name="T45" fmla="*/ 48 h 441"/>
                <a:gd name="T46" fmla="*/ 29 w 337"/>
                <a:gd name="T47" fmla="*/ 29 h 441"/>
                <a:gd name="T48" fmla="*/ 47 w 337"/>
                <a:gd name="T49" fmla="*/ 14 h 441"/>
                <a:gd name="T50" fmla="*/ 73 w 337"/>
                <a:gd name="T51" fmla="*/ 3 h 441"/>
                <a:gd name="T52" fmla="*/ 96 w 337"/>
                <a:gd name="T53" fmla="*/ 0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7" h="441">
                  <a:moveTo>
                    <a:pt x="96" y="0"/>
                  </a:moveTo>
                  <a:lnTo>
                    <a:pt x="121" y="3"/>
                  </a:lnTo>
                  <a:lnTo>
                    <a:pt x="144" y="12"/>
                  </a:lnTo>
                  <a:lnTo>
                    <a:pt x="164" y="28"/>
                  </a:lnTo>
                  <a:lnTo>
                    <a:pt x="180" y="48"/>
                  </a:lnTo>
                  <a:lnTo>
                    <a:pt x="325" y="297"/>
                  </a:lnTo>
                  <a:lnTo>
                    <a:pt x="334" y="320"/>
                  </a:lnTo>
                  <a:lnTo>
                    <a:pt x="337" y="345"/>
                  </a:lnTo>
                  <a:lnTo>
                    <a:pt x="334" y="369"/>
                  </a:lnTo>
                  <a:lnTo>
                    <a:pt x="325" y="392"/>
                  </a:lnTo>
                  <a:lnTo>
                    <a:pt x="310" y="412"/>
                  </a:lnTo>
                  <a:lnTo>
                    <a:pt x="290" y="428"/>
                  </a:lnTo>
                  <a:lnTo>
                    <a:pt x="266" y="437"/>
                  </a:lnTo>
                  <a:lnTo>
                    <a:pt x="241" y="441"/>
                  </a:lnTo>
                  <a:lnTo>
                    <a:pt x="216" y="437"/>
                  </a:lnTo>
                  <a:lnTo>
                    <a:pt x="194" y="428"/>
                  </a:lnTo>
                  <a:lnTo>
                    <a:pt x="173" y="412"/>
                  </a:lnTo>
                  <a:lnTo>
                    <a:pt x="158" y="392"/>
                  </a:lnTo>
                  <a:lnTo>
                    <a:pt x="13" y="144"/>
                  </a:lnTo>
                  <a:lnTo>
                    <a:pt x="3" y="120"/>
                  </a:lnTo>
                  <a:lnTo>
                    <a:pt x="0" y="95"/>
                  </a:lnTo>
                  <a:lnTo>
                    <a:pt x="3" y="72"/>
                  </a:lnTo>
                  <a:lnTo>
                    <a:pt x="13" y="48"/>
                  </a:lnTo>
                  <a:lnTo>
                    <a:pt x="29" y="29"/>
                  </a:lnTo>
                  <a:lnTo>
                    <a:pt x="47" y="14"/>
                  </a:lnTo>
                  <a:lnTo>
                    <a:pt x="73" y="3"/>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7" name="Freeform 9"/>
            <p:cNvSpPr>
              <a:spLocks/>
            </p:cNvSpPr>
            <p:nvPr/>
          </p:nvSpPr>
          <p:spPr bwMode="auto">
            <a:xfrm>
              <a:off x="-7137400" y="-3294063"/>
              <a:ext cx="350838" cy="265112"/>
            </a:xfrm>
            <a:custGeom>
              <a:avLst/>
              <a:gdLst>
                <a:gd name="T0" fmla="*/ 96 w 442"/>
                <a:gd name="T1" fmla="*/ 0 h 335"/>
                <a:gd name="T2" fmla="*/ 119 w 442"/>
                <a:gd name="T3" fmla="*/ 3 h 335"/>
                <a:gd name="T4" fmla="*/ 145 w 442"/>
                <a:gd name="T5" fmla="*/ 13 h 335"/>
                <a:gd name="T6" fmla="*/ 395 w 442"/>
                <a:gd name="T7" fmla="*/ 155 h 335"/>
                <a:gd name="T8" fmla="*/ 415 w 442"/>
                <a:gd name="T9" fmla="*/ 172 h 335"/>
                <a:gd name="T10" fmla="*/ 430 w 442"/>
                <a:gd name="T11" fmla="*/ 191 h 335"/>
                <a:gd name="T12" fmla="*/ 439 w 442"/>
                <a:gd name="T13" fmla="*/ 214 h 335"/>
                <a:gd name="T14" fmla="*/ 442 w 442"/>
                <a:gd name="T15" fmla="*/ 238 h 335"/>
                <a:gd name="T16" fmla="*/ 439 w 442"/>
                <a:gd name="T17" fmla="*/ 263 h 335"/>
                <a:gd name="T18" fmla="*/ 430 w 442"/>
                <a:gd name="T19" fmla="*/ 286 h 335"/>
                <a:gd name="T20" fmla="*/ 414 w 442"/>
                <a:gd name="T21" fmla="*/ 306 h 335"/>
                <a:gd name="T22" fmla="*/ 393 w 442"/>
                <a:gd name="T23" fmla="*/ 322 h 335"/>
                <a:gd name="T24" fmla="*/ 370 w 442"/>
                <a:gd name="T25" fmla="*/ 331 h 335"/>
                <a:gd name="T26" fmla="*/ 346 w 442"/>
                <a:gd name="T27" fmla="*/ 335 h 335"/>
                <a:gd name="T28" fmla="*/ 321 w 442"/>
                <a:gd name="T29" fmla="*/ 331 h 335"/>
                <a:gd name="T30" fmla="*/ 297 w 442"/>
                <a:gd name="T31" fmla="*/ 320 h 335"/>
                <a:gd name="T32" fmla="*/ 47 w 442"/>
                <a:gd name="T33" fmla="*/ 178 h 335"/>
                <a:gd name="T34" fmla="*/ 26 w 442"/>
                <a:gd name="T35" fmla="*/ 163 h 335"/>
                <a:gd name="T36" fmla="*/ 12 w 442"/>
                <a:gd name="T37" fmla="*/ 142 h 335"/>
                <a:gd name="T38" fmla="*/ 3 w 442"/>
                <a:gd name="T39" fmla="*/ 120 h 335"/>
                <a:gd name="T40" fmla="*/ 0 w 442"/>
                <a:gd name="T41" fmla="*/ 95 h 335"/>
                <a:gd name="T42" fmla="*/ 3 w 442"/>
                <a:gd name="T43" fmla="*/ 70 h 335"/>
                <a:gd name="T44" fmla="*/ 12 w 442"/>
                <a:gd name="T45" fmla="*/ 47 h 335"/>
                <a:gd name="T46" fmla="*/ 28 w 442"/>
                <a:gd name="T47" fmla="*/ 27 h 335"/>
                <a:gd name="T48" fmla="*/ 49 w 442"/>
                <a:gd name="T49" fmla="*/ 13 h 335"/>
                <a:gd name="T50" fmla="*/ 71 w 442"/>
                <a:gd name="T51" fmla="*/ 3 h 335"/>
                <a:gd name="T52" fmla="*/ 96 w 442"/>
                <a:gd name="T53" fmla="*/ 0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2" h="335">
                  <a:moveTo>
                    <a:pt x="96" y="0"/>
                  </a:moveTo>
                  <a:lnTo>
                    <a:pt x="119" y="3"/>
                  </a:lnTo>
                  <a:lnTo>
                    <a:pt x="145" y="13"/>
                  </a:lnTo>
                  <a:lnTo>
                    <a:pt x="395" y="155"/>
                  </a:lnTo>
                  <a:lnTo>
                    <a:pt x="415" y="172"/>
                  </a:lnTo>
                  <a:lnTo>
                    <a:pt x="430" y="191"/>
                  </a:lnTo>
                  <a:lnTo>
                    <a:pt x="439" y="214"/>
                  </a:lnTo>
                  <a:lnTo>
                    <a:pt x="442" y="238"/>
                  </a:lnTo>
                  <a:lnTo>
                    <a:pt x="439" y="263"/>
                  </a:lnTo>
                  <a:lnTo>
                    <a:pt x="430" y="286"/>
                  </a:lnTo>
                  <a:lnTo>
                    <a:pt x="414" y="306"/>
                  </a:lnTo>
                  <a:lnTo>
                    <a:pt x="393" y="322"/>
                  </a:lnTo>
                  <a:lnTo>
                    <a:pt x="370" y="331"/>
                  </a:lnTo>
                  <a:lnTo>
                    <a:pt x="346" y="335"/>
                  </a:lnTo>
                  <a:lnTo>
                    <a:pt x="321" y="331"/>
                  </a:lnTo>
                  <a:lnTo>
                    <a:pt x="297" y="320"/>
                  </a:lnTo>
                  <a:lnTo>
                    <a:pt x="47" y="178"/>
                  </a:lnTo>
                  <a:lnTo>
                    <a:pt x="26" y="163"/>
                  </a:lnTo>
                  <a:lnTo>
                    <a:pt x="12" y="142"/>
                  </a:lnTo>
                  <a:lnTo>
                    <a:pt x="3" y="120"/>
                  </a:lnTo>
                  <a:lnTo>
                    <a:pt x="0" y="95"/>
                  </a:lnTo>
                  <a:lnTo>
                    <a:pt x="3" y="70"/>
                  </a:lnTo>
                  <a:lnTo>
                    <a:pt x="12" y="47"/>
                  </a:lnTo>
                  <a:lnTo>
                    <a:pt x="28" y="27"/>
                  </a:lnTo>
                  <a:lnTo>
                    <a:pt x="49" y="13"/>
                  </a:lnTo>
                  <a:lnTo>
                    <a:pt x="71" y="3"/>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8" name="Freeform 10"/>
            <p:cNvSpPr>
              <a:spLocks/>
            </p:cNvSpPr>
            <p:nvPr/>
          </p:nvSpPr>
          <p:spPr bwMode="auto">
            <a:xfrm>
              <a:off x="-7369176" y="-2439988"/>
              <a:ext cx="382588" cy="152400"/>
            </a:xfrm>
            <a:custGeom>
              <a:avLst/>
              <a:gdLst>
                <a:gd name="T0" fmla="*/ 96 w 482"/>
                <a:gd name="T1" fmla="*/ 0 h 193"/>
                <a:gd name="T2" fmla="*/ 386 w 482"/>
                <a:gd name="T3" fmla="*/ 0 h 193"/>
                <a:gd name="T4" fmla="*/ 411 w 482"/>
                <a:gd name="T5" fmla="*/ 5 h 193"/>
                <a:gd name="T6" fmla="*/ 435 w 482"/>
                <a:gd name="T7" fmla="*/ 15 h 193"/>
                <a:gd name="T8" fmla="*/ 454 w 482"/>
                <a:gd name="T9" fmla="*/ 29 h 193"/>
                <a:gd name="T10" fmla="*/ 470 w 482"/>
                <a:gd name="T11" fmla="*/ 49 h 193"/>
                <a:gd name="T12" fmla="*/ 479 w 482"/>
                <a:gd name="T13" fmla="*/ 71 h 193"/>
                <a:gd name="T14" fmla="*/ 482 w 482"/>
                <a:gd name="T15" fmla="*/ 97 h 193"/>
                <a:gd name="T16" fmla="*/ 479 w 482"/>
                <a:gd name="T17" fmla="*/ 122 h 193"/>
                <a:gd name="T18" fmla="*/ 470 w 482"/>
                <a:gd name="T19" fmla="*/ 144 h 193"/>
                <a:gd name="T20" fmla="*/ 454 w 482"/>
                <a:gd name="T21" fmla="*/ 165 h 193"/>
                <a:gd name="T22" fmla="*/ 435 w 482"/>
                <a:gd name="T23" fmla="*/ 179 h 193"/>
                <a:gd name="T24" fmla="*/ 411 w 482"/>
                <a:gd name="T25" fmla="*/ 190 h 193"/>
                <a:gd name="T26" fmla="*/ 386 w 482"/>
                <a:gd name="T27" fmla="*/ 193 h 193"/>
                <a:gd name="T28" fmla="*/ 96 w 482"/>
                <a:gd name="T29" fmla="*/ 193 h 193"/>
                <a:gd name="T30" fmla="*/ 71 w 482"/>
                <a:gd name="T31" fmla="*/ 190 h 193"/>
                <a:gd name="T32" fmla="*/ 49 w 482"/>
                <a:gd name="T33" fmla="*/ 179 h 193"/>
                <a:gd name="T34" fmla="*/ 29 w 482"/>
                <a:gd name="T35" fmla="*/ 165 h 193"/>
                <a:gd name="T36" fmla="*/ 15 w 482"/>
                <a:gd name="T37" fmla="*/ 144 h 193"/>
                <a:gd name="T38" fmla="*/ 4 w 482"/>
                <a:gd name="T39" fmla="*/ 122 h 193"/>
                <a:gd name="T40" fmla="*/ 0 w 482"/>
                <a:gd name="T41" fmla="*/ 97 h 193"/>
                <a:gd name="T42" fmla="*/ 4 w 482"/>
                <a:gd name="T43" fmla="*/ 71 h 193"/>
                <a:gd name="T44" fmla="*/ 15 w 482"/>
                <a:gd name="T45" fmla="*/ 49 h 193"/>
                <a:gd name="T46" fmla="*/ 29 w 482"/>
                <a:gd name="T47" fmla="*/ 29 h 193"/>
                <a:gd name="T48" fmla="*/ 49 w 482"/>
                <a:gd name="T49" fmla="*/ 15 h 193"/>
                <a:gd name="T50" fmla="*/ 71 w 482"/>
                <a:gd name="T51" fmla="*/ 5 h 193"/>
                <a:gd name="T52" fmla="*/ 96 w 482"/>
                <a:gd name="T5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2" h="193">
                  <a:moveTo>
                    <a:pt x="96" y="0"/>
                  </a:moveTo>
                  <a:lnTo>
                    <a:pt x="386" y="0"/>
                  </a:lnTo>
                  <a:lnTo>
                    <a:pt x="411" y="5"/>
                  </a:lnTo>
                  <a:lnTo>
                    <a:pt x="435" y="15"/>
                  </a:lnTo>
                  <a:lnTo>
                    <a:pt x="454" y="29"/>
                  </a:lnTo>
                  <a:lnTo>
                    <a:pt x="470" y="49"/>
                  </a:lnTo>
                  <a:lnTo>
                    <a:pt x="479" y="71"/>
                  </a:lnTo>
                  <a:lnTo>
                    <a:pt x="482" y="97"/>
                  </a:lnTo>
                  <a:lnTo>
                    <a:pt x="479" y="122"/>
                  </a:lnTo>
                  <a:lnTo>
                    <a:pt x="470" y="144"/>
                  </a:lnTo>
                  <a:lnTo>
                    <a:pt x="454" y="165"/>
                  </a:lnTo>
                  <a:lnTo>
                    <a:pt x="435" y="179"/>
                  </a:lnTo>
                  <a:lnTo>
                    <a:pt x="411" y="190"/>
                  </a:lnTo>
                  <a:lnTo>
                    <a:pt x="386" y="193"/>
                  </a:lnTo>
                  <a:lnTo>
                    <a:pt x="96" y="193"/>
                  </a:lnTo>
                  <a:lnTo>
                    <a:pt x="71" y="190"/>
                  </a:lnTo>
                  <a:lnTo>
                    <a:pt x="49" y="179"/>
                  </a:lnTo>
                  <a:lnTo>
                    <a:pt x="29" y="165"/>
                  </a:lnTo>
                  <a:lnTo>
                    <a:pt x="15" y="144"/>
                  </a:lnTo>
                  <a:lnTo>
                    <a:pt x="4" y="122"/>
                  </a:lnTo>
                  <a:lnTo>
                    <a:pt x="0" y="97"/>
                  </a:lnTo>
                  <a:lnTo>
                    <a:pt x="4" y="71"/>
                  </a:lnTo>
                  <a:lnTo>
                    <a:pt x="15" y="49"/>
                  </a:lnTo>
                  <a:lnTo>
                    <a:pt x="29" y="29"/>
                  </a:lnTo>
                  <a:lnTo>
                    <a:pt x="49" y="15"/>
                  </a:lnTo>
                  <a:lnTo>
                    <a:pt x="71" y="5"/>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9" name="Freeform 11"/>
            <p:cNvSpPr>
              <a:spLocks/>
            </p:cNvSpPr>
            <p:nvPr/>
          </p:nvSpPr>
          <p:spPr bwMode="auto">
            <a:xfrm>
              <a:off x="-7137400" y="-1700213"/>
              <a:ext cx="350838" cy="266700"/>
            </a:xfrm>
            <a:custGeom>
              <a:avLst/>
              <a:gdLst>
                <a:gd name="T0" fmla="*/ 346 w 442"/>
                <a:gd name="T1" fmla="*/ 0 h 336"/>
                <a:gd name="T2" fmla="*/ 371 w 442"/>
                <a:gd name="T3" fmla="*/ 4 h 336"/>
                <a:gd name="T4" fmla="*/ 393 w 442"/>
                <a:gd name="T5" fmla="*/ 12 h 336"/>
                <a:gd name="T6" fmla="*/ 414 w 442"/>
                <a:gd name="T7" fmla="*/ 28 h 336"/>
                <a:gd name="T8" fmla="*/ 430 w 442"/>
                <a:gd name="T9" fmla="*/ 48 h 336"/>
                <a:gd name="T10" fmla="*/ 439 w 442"/>
                <a:gd name="T11" fmla="*/ 71 h 336"/>
                <a:gd name="T12" fmla="*/ 442 w 442"/>
                <a:gd name="T13" fmla="*/ 96 h 336"/>
                <a:gd name="T14" fmla="*/ 439 w 442"/>
                <a:gd name="T15" fmla="*/ 120 h 336"/>
                <a:gd name="T16" fmla="*/ 430 w 442"/>
                <a:gd name="T17" fmla="*/ 143 h 336"/>
                <a:gd name="T18" fmla="*/ 414 w 442"/>
                <a:gd name="T19" fmla="*/ 164 h 336"/>
                <a:gd name="T20" fmla="*/ 395 w 442"/>
                <a:gd name="T21" fmla="*/ 179 h 336"/>
                <a:gd name="T22" fmla="*/ 145 w 442"/>
                <a:gd name="T23" fmla="*/ 322 h 336"/>
                <a:gd name="T24" fmla="*/ 121 w 442"/>
                <a:gd name="T25" fmla="*/ 331 h 336"/>
                <a:gd name="T26" fmla="*/ 96 w 442"/>
                <a:gd name="T27" fmla="*/ 336 h 336"/>
                <a:gd name="T28" fmla="*/ 71 w 442"/>
                <a:gd name="T29" fmla="*/ 331 h 336"/>
                <a:gd name="T30" fmla="*/ 49 w 442"/>
                <a:gd name="T31" fmla="*/ 323 h 336"/>
                <a:gd name="T32" fmla="*/ 28 w 442"/>
                <a:gd name="T33" fmla="*/ 307 h 336"/>
                <a:gd name="T34" fmla="*/ 12 w 442"/>
                <a:gd name="T35" fmla="*/ 287 h 336"/>
                <a:gd name="T36" fmla="*/ 3 w 442"/>
                <a:gd name="T37" fmla="*/ 264 h 336"/>
                <a:gd name="T38" fmla="*/ 0 w 442"/>
                <a:gd name="T39" fmla="*/ 239 h 336"/>
                <a:gd name="T40" fmla="*/ 3 w 442"/>
                <a:gd name="T41" fmla="*/ 215 h 336"/>
                <a:gd name="T42" fmla="*/ 12 w 442"/>
                <a:gd name="T43" fmla="*/ 192 h 336"/>
                <a:gd name="T44" fmla="*/ 26 w 442"/>
                <a:gd name="T45" fmla="*/ 173 h 336"/>
                <a:gd name="T46" fmla="*/ 47 w 442"/>
                <a:gd name="T47" fmla="*/ 157 h 336"/>
                <a:gd name="T48" fmla="*/ 297 w 442"/>
                <a:gd name="T49" fmla="*/ 14 h 336"/>
                <a:gd name="T50" fmla="*/ 322 w 442"/>
                <a:gd name="T51" fmla="*/ 3 h 336"/>
                <a:gd name="T52" fmla="*/ 346 w 442"/>
                <a:gd name="T53"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2" h="336">
                  <a:moveTo>
                    <a:pt x="346" y="0"/>
                  </a:moveTo>
                  <a:lnTo>
                    <a:pt x="371" y="4"/>
                  </a:lnTo>
                  <a:lnTo>
                    <a:pt x="393" y="12"/>
                  </a:lnTo>
                  <a:lnTo>
                    <a:pt x="414" y="28"/>
                  </a:lnTo>
                  <a:lnTo>
                    <a:pt x="430" y="48"/>
                  </a:lnTo>
                  <a:lnTo>
                    <a:pt x="439" y="71"/>
                  </a:lnTo>
                  <a:lnTo>
                    <a:pt x="442" y="96"/>
                  </a:lnTo>
                  <a:lnTo>
                    <a:pt x="439" y="120"/>
                  </a:lnTo>
                  <a:lnTo>
                    <a:pt x="430" y="143"/>
                  </a:lnTo>
                  <a:lnTo>
                    <a:pt x="414" y="164"/>
                  </a:lnTo>
                  <a:lnTo>
                    <a:pt x="395" y="179"/>
                  </a:lnTo>
                  <a:lnTo>
                    <a:pt x="145" y="322"/>
                  </a:lnTo>
                  <a:lnTo>
                    <a:pt x="121" y="331"/>
                  </a:lnTo>
                  <a:lnTo>
                    <a:pt x="96" y="336"/>
                  </a:lnTo>
                  <a:lnTo>
                    <a:pt x="71" y="331"/>
                  </a:lnTo>
                  <a:lnTo>
                    <a:pt x="49" y="323"/>
                  </a:lnTo>
                  <a:lnTo>
                    <a:pt x="28" y="307"/>
                  </a:lnTo>
                  <a:lnTo>
                    <a:pt x="12" y="287"/>
                  </a:lnTo>
                  <a:lnTo>
                    <a:pt x="3" y="264"/>
                  </a:lnTo>
                  <a:lnTo>
                    <a:pt x="0" y="239"/>
                  </a:lnTo>
                  <a:lnTo>
                    <a:pt x="3" y="215"/>
                  </a:lnTo>
                  <a:lnTo>
                    <a:pt x="12" y="192"/>
                  </a:lnTo>
                  <a:lnTo>
                    <a:pt x="26" y="173"/>
                  </a:lnTo>
                  <a:lnTo>
                    <a:pt x="47" y="157"/>
                  </a:lnTo>
                  <a:lnTo>
                    <a:pt x="297" y="14"/>
                  </a:lnTo>
                  <a:lnTo>
                    <a:pt x="322" y="3"/>
                  </a:lnTo>
                  <a:lnTo>
                    <a:pt x="34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0" name="Freeform 12"/>
            <p:cNvSpPr>
              <a:spLocks/>
            </p:cNvSpPr>
            <p:nvPr/>
          </p:nvSpPr>
          <p:spPr bwMode="auto">
            <a:xfrm>
              <a:off x="-4354513" y="-1700213"/>
              <a:ext cx="350838" cy="266700"/>
            </a:xfrm>
            <a:custGeom>
              <a:avLst/>
              <a:gdLst>
                <a:gd name="T0" fmla="*/ 96 w 442"/>
                <a:gd name="T1" fmla="*/ 0 h 336"/>
                <a:gd name="T2" fmla="*/ 121 w 442"/>
                <a:gd name="T3" fmla="*/ 3 h 336"/>
                <a:gd name="T4" fmla="*/ 145 w 442"/>
                <a:gd name="T5" fmla="*/ 14 h 336"/>
                <a:gd name="T6" fmla="*/ 395 w 442"/>
                <a:gd name="T7" fmla="*/ 157 h 336"/>
                <a:gd name="T8" fmla="*/ 416 w 442"/>
                <a:gd name="T9" fmla="*/ 173 h 336"/>
                <a:gd name="T10" fmla="*/ 430 w 442"/>
                <a:gd name="T11" fmla="*/ 192 h 336"/>
                <a:gd name="T12" fmla="*/ 439 w 442"/>
                <a:gd name="T13" fmla="*/ 215 h 336"/>
                <a:gd name="T14" fmla="*/ 442 w 442"/>
                <a:gd name="T15" fmla="*/ 239 h 336"/>
                <a:gd name="T16" fmla="*/ 439 w 442"/>
                <a:gd name="T17" fmla="*/ 264 h 336"/>
                <a:gd name="T18" fmla="*/ 430 w 442"/>
                <a:gd name="T19" fmla="*/ 287 h 336"/>
                <a:gd name="T20" fmla="*/ 414 w 442"/>
                <a:gd name="T21" fmla="*/ 307 h 336"/>
                <a:gd name="T22" fmla="*/ 394 w 442"/>
                <a:gd name="T23" fmla="*/ 323 h 336"/>
                <a:gd name="T24" fmla="*/ 372 w 442"/>
                <a:gd name="T25" fmla="*/ 331 h 336"/>
                <a:gd name="T26" fmla="*/ 346 w 442"/>
                <a:gd name="T27" fmla="*/ 336 h 336"/>
                <a:gd name="T28" fmla="*/ 321 w 442"/>
                <a:gd name="T29" fmla="*/ 331 h 336"/>
                <a:gd name="T30" fmla="*/ 298 w 442"/>
                <a:gd name="T31" fmla="*/ 322 h 336"/>
                <a:gd name="T32" fmla="*/ 47 w 442"/>
                <a:gd name="T33" fmla="*/ 179 h 336"/>
                <a:gd name="T34" fmla="*/ 28 w 442"/>
                <a:gd name="T35" fmla="*/ 164 h 336"/>
                <a:gd name="T36" fmla="*/ 13 w 442"/>
                <a:gd name="T37" fmla="*/ 143 h 336"/>
                <a:gd name="T38" fmla="*/ 3 w 442"/>
                <a:gd name="T39" fmla="*/ 120 h 336"/>
                <a:gd name="T40" fmla="*/ 0 w 442"/>
                <a:gd name="T41" fmla="*/ 96 h 336"/>
                <a:gd name="T42" fmla="*/ 3 w 442"/>
                <a:gd name="T43" fmla="*/ 71 h 336"/>
                <a:gd name="T44" fmla="*/ 13 w 442"/>
                <a:gd name="T45" fmla="*/ 48 h 336"/>
                <a:gd name="T46" fmla="*/ 28 w 442"/>
                <a:gd name="T47" fmla="*/ 28 h 336"/>
                <a:gd name="T48" fmla="*/ 49 w 442"/>
                <a:gd name="T49" fmla="*/ 12 h 336"/>
                <a:gd name="T50" fmla="*/ 71 w 442"/>
                <a:gd name="T51" fmla="*/ 4 h 336"/>
                <a:gd name="T52" fmla="*/ 96 w 442"/>
                <a:gd name="T53"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2" h="336">
                  <a:moveTo>
                    <a:pt x="96" y="0"/>
                  </a:moveTo>
                  <a:lnTo>
                    <a:pt x="121" y="3"/>
                  </a:lnTo>
                  <a:lnTo>
                    <a:pt x="145" y="14"/>
                  </a:lnTo>
                  <a:lnTo>
                    <a:pt x="395" y="157"/>
                  </a:lnTo>
                  <a:lnTo>
                    <a:pt x="416" y="173"/>
                  </a:lnTo>
                  <a:lnTo>
                    <a:pt x="430" y="192"/>
                  </a:lnTo>
                  <a:lnTo>
                    <a:pt x="439" y="215"/>
                  </a:lnTo>
                  <a:lnTo>
                    <a:pt x="442" y="239"/>
                  </a:lnTo>
                  <a:lnTo>
                    <a:pt x="439" y="264"/>
                  </a:lnTo>
                  <a:lnTo>
                    <a:pt x="430" y="287"/>
                  </a:lnTo>
                  <a:lnTo>
                    <a:pt x="414" y="307"/>
                  </a:lnTo>
                  <a:lnTo>
                    <a:pt x="394" y="323"/>
                  </a:lnTo>
                  <a:lnTo>
                    <a:pt x="372" y="331"/>
                  </a:lnTo>
                  <a:lnTo>
                    <a:pt x="346" y="336"/>
                  </a:lnTo>
                  <a:lnTo>
                    <a:pt x="321" y="331"/>
                  </a:lnTo>
                  <a:lnTo>
                    <a:pt x="298" y="322"/>
                  </a:lnTo>
                  <a:lnTo>
                    <a:pt x="47" y="179"/>
                  </a:lnTo>
                  <a:lnTo>
                    <a:pt x="28" y="164"/>
                  </a:lnTo>
                  <a:lnTo>
                    <a:pt x="13" y="143"/>
                  </a:lnTo>
                  <a:lnTo>
                    <a:pt x="3" y="120"/>
                  </a:lnTo>
                  <a:lnTo>
                    <a:pt x="0" y="96"/>
                  </a:lnTo>
                  <a:lnTo>
                    <a:pt x="3" y="71"/>
                  </a:lnTo>
                  <a:lnTo>
                    <a:pt x="13" y="48"/>
                  </a:lnTo>
                  <a:lnTo>
                    <a:pt x="28" y="28"/>
                  </a:lnTo>
                  <a:lnTo>
                    <a:pt x="49" y="12"/>
                  </a:lnTo>
                  <a:lnTo>
                    <a:pt x="71" y="4"/>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1" name="Freeform 13"/>
            <p:cNvSpPr>
              <a:spLocks/>
            </p:cNvSpPr>
            <p:nvPr/>
          </p:nvSpPr>
          <p:spPr bwMode="auto">
            <a:xfrm>
              <a:off x="-4154488" y="-2439988"/>
              <a:ext cx="382588" cy="152400"/>
            </a:xfrm>
            <a:custGeom>
              <a:avLst/>
              <a:gdLst>
                <a:gd name="T0" fmla="*/ 96 w 482"/>
                <a:gd name="T1" fmla="*/ 0 h 193"/>
                <a:gd name="T2" fmla="*/ 386 w 482"/>
                <a:gd name="T3" fmla="*/ 0 h 193"/>
                <a:gd name="T4" fmla="*/ 411 w 482"/>
                <a:gd name="T5" fmla="*/ 5 h 193"/>
                <a:gd name="T6" fmla="*/ 435 w 482"/>
                <a:gd name="T7" fmla="*/ 15 h 193"/>
                <a:gd name="T8" fmla="*/ 453 w 482"/>
                <a:gd name="T9" fmla="*/ 29 h 193"/>
                <a:gd name="T10" fmla="*/ 468 w 482"/>
                <a:gd name="T11" fmla="*/ 49 h 193"/>
                <a:gd name="T12" fmla="*/ 479 w 482"/>
                <a:gd name="T13" fmla="*/ 71 h 193"/>
                <a:gd name="T14" fmla="*/ 482 w 482"/>
                <a:gd name="T15" fmla="*/ 97 h 193"/>
                <a:gd name="T16" fmla="*/ 479 w 482"/>
                <a:gd name="T17" fmla="*/ 122 h 193"/>
                <a:gd name="T18" fmla="*/ 468 w 482"/>
                <a:gd name="T19" fmla="*/ 144 h 193"/>
                <a:gd name="T20" fmla="*/ 453 w 482"/>
                <a:gd name="T21" fmla="*/ 165 h 193"/>
                <a:gd name="T22" fmla="*/ 435 w 482"/>
                <a:gd name="T23" fmla="*/ 179 h 193"/>
                <a:gd name="T24" fmla="*/ 411 w 482"/>
                <a:gd name="T25" fmla="*/ 190 h 193"/>
                <a:gd name="T26" fmla="*/ 386 w 482"/>
                <a:gd name="T27" fmla="*/ 193 h 193"/>
                <a:gd name="T28" fmla="*/ 96 w 482"/>
                <a:gd name="T29" fmla="*/ 193 h 193"/>
                <a:gd name="T30" fmla="*/ 71 w 482"/>
                <a:gd name="T31" fmla="*/ 190 h 193"/>
                <a:gd name="T32" fmla="*/ 47 w 482"/>
                <a:gd name="T33" fmla="*/ 179 h 193"/>
                <a:gd name="T34" fmla="*/ 28 w 482"/>
                <a:gd name="T35" fmla="*/ 165 h 193"/>
                <a:gd name="T36" fmla="*/ 13 w 482"/>
                <a:gd name="T37" fmla="*/ 144 h 193"/>
                <a:gd name="T38" fmla="*/ 3 w 482"/>
                <a:gd name="T39" fmla="*/ 122 h 193"/>
                <a:gd name="T40" fmla="*/ 0 w 482"/>
                <a:gd name="T41" fmla="*/ 97 h 193"/>
                <a:gd name="T42" fmla="*/ 3 w 482"/>
                <a:gd name="T43" fmla="*/ 71 h 193"/>
                <a:gd name="T44" fmla="*/ 13 w 482"/>
                <a:gd name="T45" fmla="*/ 49 h 193"/>
                <a:gd name="T46" fmla="*/ 28 w 482"/>
                <a:gd name="T47" fmla="*/ 29 h 193"/>
                <a:gd name="T48" fmla="*/ 47 w 482"/>
                <a:gd name="T49" fmla="*/ 15 h 193"/>
                <a:gd name="T50" fmla="*/ 71 w 482"/>
                <a:gd name="T51" fmla="*/ 5 h 193"/>
                <a:gd name="T52" fmla="*/ 96 w 482"/>
                <a:gd name="T5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2" h="193">
                  <a:moveTo>
                    <a:pt x="96" y="0"/>
                  </a:moveTo>
                  <a:lnTo>
                    <a:pt x="386" y="0"/>
                  </a:lnTo>
                  <a:lnTo>
                    <a:pt x="411" y="5"/>
                  </a:lnTo>
                  <a:lnTo>
                    <a:pt x="435" y="15"/>
                  </a:lnTo>
                  <a:lnTo>
                    <a:pt x="453" y="29"/>
                  </a:lnTo>
                  <a:lnTo>
                    <a:pt x="468" y="49"/>
                  </a:lnTo>
                  <a:lnTo>
                    <a:pt x="479" y="71"/>
                  </a:lnTo>
                  <a:lnTo>
                    <a:pt x="482" y="97"/>
                  </a:lnTo>
                  <a:lnTo>
                    <a:pt x="479" y="122"/>
                  </a:lnTo>
                  <a:lnTo>
                    <a:pt x="468" y="144"/>
                  </a:lnTo>
                  <a:lnTo>
                    <a:pt x="453" y="165"/>
                  </a:lnTo>
                  <a:lnTo>
                    <a:pt x="435" y="179"/>
                  </a:lnTo>
                  <a:lnTo>
                    <a:pt x="411" y="190"/>
                  </a:lnTo>
                  <a:lnTo>
                    <a:pt x="386" y="193"/>
                  </a:lnTo>
                  <a:lnTo>
                    <a:pt x="96" y="193"/>
                  </a:lnTo>
                  <a:lnTo>
                    <a:pt x="71" y="190"/>
                  </a:lnTo>
                  <a:lnTo>
                    <a:pt x="47" y="179"/>
                  </a:lnTo>
                  <a:lnTo>
                    <a:pt x="28" y="165"/>
                  </a:lnTo>
                  <a:lnTo>
                    <a:pt x="13" y="144"/>
                  </a:lnTo>
                  <a:lnTo>
                    <a:pt x="3" y="122"/>
                  </a:lnTo>
                  <a:lnTo>
                    <a:pt x="0" y="97"/>
                  </a:lnTo>
                  <a:lnTo>
                    <a:pt x="3" y="71"/>
                  </a:lnTo>
                  <a:lnTo>
                    <a:pt x="13" y="49"/>
                  </a:lnTo>
                  <a:lnTo>
                    <a:pt x="28" y="29"/>
                  </a:lnTo>
                  <a:lnTo>
                    <a:pt x="47" y="15"/>
                  </a:lnTo>
                  <a:lnTo>
                    <a:pt x="71" y="5"/>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2" name="Freeform 14"/>
            <p:cNvSpPr>
              <a:spLocks/>
            </p:cNvSpPr>
            <p:nvPr/>
          </p:nvSpPr>
          <p:spPr bwMode="auto">
            <a:xfrm>
              <a:off x="-4354513" y="-3294063"/>
              <a:ext cx="350838" cy="265112"/>
            </a:xfrm>
            <a:custGeom>
              <a:avLst/>
              <a:gdLst>
                <a:gd name="T0" fmla="*/ 346 w 442"/>
                <a:gd name="T1" fmla="*/ 0 h 335"/>
                <a:gd name="T2" fmla="*/ 372 w 442"/>
                <a:gd name="T3" fmla="*/ 3 h 335"/>
                <a:gd name="T4" fmla="*/ 394 w 442"/>
                <a:gd name="T5" fmla="*/ 13 h 335"/>
                <a:gd name="T6" fmla="*/ 414 w 442"/>
                <a:gd name="T7" fmla="*/ 27 h 335"/>
                <a:gd name="T8" fmla="*/ 430 w 442"/>
                <a:gd name="T9" fmla="*/ 47 h 335"/>
                <a:gd name="T10" fmla="*/ 439 w 442"/>
                <a:gd name="T11" fmla="*/ 70 h 335"/>
                <a:gd name="T12" fmla="*/ 442 w 442"/>
                <a:gd name="T13" fmla="*/ 95 h 335"/>
                <a:gd name="T14" fmla="*/ 439 w 442"/>
                <a:gd name="T15" fmla="*/ 120 h 335"/>
                <a:gd name="T16" fmla="*/ 430 w 442"/>
                <a:gd name="T17" fmla="*/ 142 h 335"/>
                <a:gd name="T18" fmla="*/ 416 w 442"/>
                <a:gd name="T19" fmla="*/ 163 h 335"/>
                <a:gd name="T20" fmla="*/ 395 w 442"/>
                <a:gd name="T21" fmla="*/ 178 h 335"/>
                <a:gd name="T22" fmla="*/ 145 w 442"/>
                <a:gd name="T23" fmla="*/ 320 h 335"/>
                <a:gd name="T24" fmla="*/ 121 w 442"/>
                <a:gd name="T25" fmla="*/ 331 h 335"/>
                <a:gd name="T26" fmla="*/ 96 w 442"/>
                <a:gd name="T27" fmla="*/ 335 h 335"/>
                <a:gd name="T28" fmla="*/ 72 w 442"/>
                <a:gd name="T29" fmla="*/ 331 h 335"/>
                <a:gd name="T30" fmla="*/ 49 w 442"/>
                <a:gd name="T31" fmla="*/ 322 h 335"/>
                <a:gd name="T32" fmla="*/ 28 w 442"/>
                <a:gd name="T33" fmla="*/ 306 h 335"/>
                <a:gd name="T34" fmla="*/ 13 w 442"/>
                <a:gd name="T35" fmla="*/ 286 h 335"/>
                <a:gd name="T36" fmla="*/ 3 w 442"/>
                <a:gd name="T37" fmla="*/ 263 h 335"/>
                <a:gd name="T38" fmla="*/ 0 w 442"/>
                <a:gd name="T39" fmla="*/ 238 h 335"/>
                <a:gd name="T40" fmla="*/ 3 w 442"/>
                <a:gd name="T41" fmla="*/ 214 h 335"/>
                <a:gd name="T42" fmla="*/ 13 w 442"/>
                <a:gd name="T43" fmla="*/ 191 h 335"/>
                <a:gd name="T44" fmla="*/ 28 w 442"/>
                <a:gd name="T45" fmla="*/ 172 h 335"/>
                <a:gd name="T46" fmla="*/ 47 w 442"/>
                <a:gd name="T47" fmla="*/ 155 h 335"/>
                <a:gd name="T48" fmla="*/ 298 w 442"/>
                <a:gd name="T49" fmla="*/ 13 h 335"/>
                <a:gd name="T50" fmla="*/ 323 w 442"/>
                <a:gd name="T51" fmla="*/ 3 h 335"/>
                <a:gd name="T52" fmla="*/ 346 w 442"/>
                <a:gd name="T53" fmla="*/ 0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2" h="335">
                  <a:moveTo>
                    <a:pt x="346" y="0"/>
                  </a:moveTo>
                  <a:lnTo>
                    <a:pt x="372" y="3"/>
                  </a:lnTo>
                  <a:lnTo>
                    <a:pt x="394" y="13"/>
                  </a:lnTo>
                  <a:lnTo>
                    <a:pt x="414" y="27"/>
                  </a:lnTo>
                  <a:lnTo>
                    <a:pt x="430" y="47"/>
                  </a:lnTo>
                  <a:lnTo>
                    <a:pt x="439" y="70"/>
                  </a:lnTo>
                  <a:lnTo>
                    <a:pt x="442" y="95"/>
                  </a:lnTo>
                  <a:lnTo>
                    <a:pt x="439" y="120"/>
                  </a:lnTo>
                  <a:lnTo>
                    <a:pt x="430" y="142"/>
                  </a:lnTo>
                  <a:lnTo>
                    <a:pt x="416" y="163"/>
                  </a:lnTo>
                  <a:lnTo>
                    <a:pt x="395" y="178"/>
                  </a:lnTo>
                  <a:lnTo>
                    <a:pt x="145" y="320"/>
                  </a:lnTo>
                  <a:lnTo>
                    <a:pt x="121" y="331"/>
                  </a:lnTo>
                  <a:lnTo>
                    <a:pt x="96" y="335"/>
                  </a:lnTo>
                  <a:lnTo>
                    <a:pt x="72" y="331"/>
                  </a:lnTo>
                  <a:lnTo>
                    <a:pt x="49" y="322"/>
                  </a:lnTo>
                  <a:lnTo>
                    <a:pt x="28" y="306"/>
                  </a:lnTo>
                  <a:lnTo>
                    <a:pt x="13" y="286"/>
                  </a:lnTo>
                  <a:lnTo>
                    <a:pt x="3" y="263"/>
                  </a:lnTo>
                  <a:lnTo>
                    <a:pt x="0" y="238"/>
                  </a:lnTo>
                  <a:lnTo>
                    <a:pt x="3" y="214"/>
                  </a:lnTo>
                  <a:lnTo>
                    <a:pt x="13" y="191"/>
                  </a:lnTo>
                  <a:lnTo>
                    <a:pt x="28" y="172"/>
                  </a:lnTo>
                  <a:lnTo>
                    <a:pt x="47" y="155"/>
                  </a:lnTo>
                  <a:lnTo>
                    <a:pt x="298" y="13"/>
                  </a:lnTo>
                  <a:lnTo>
                    <a:pt x="323" y="3"/>
                  </a:lnTo>
                  <a:lnTo>
                    <a:pt x="34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3" name="Freeform 15"/>
            <p:cNvSpPr>
              <a:spLocks/>
            </p:cNvSpPr>
            <p:nvPr/>
          </p:nvSpPr>
          <p:spPr bwMode="auto">
            <a:xfrm>
              <a:off x="-4900613" y="-3921125"/>
              <a:ext cx="266700" cy="349250"/>
            </a:xfrm>
            <a:custGeom>
              <a:avLst/>
              <a:gdLst>
                <a:gd name="T0" fmla="*/ 239 w 337"/>
                <a:gd name="T1" fmla="*/ 0 h 439"/>
                <a:gd name="T2" fmla="*/ 265 w 337"/>
                <a:gd name="T3" fmla="*/ 3 h 439"/>
                <a:gd name="T4" fmla="*/ 288 w 337"/>
                <a:gd name="T5" fmla="*/ 14 h 439"/>
                <a:gd name="T6" fmla="*/ 309 w 337"/>
                <a:gd name="T7" fmla="*/ 29 h 439"/>
                <a:gd name="T8" fmla="*/ 324 w 337"/>
                <a:gd name="T9" fmla="*/ 48 h 439"/>
                <a:gd name="T10" fmla="*/ 334 w 337"/>
                <a:gd name="T11" fmla="*/ 72 h 439"/>
                <a:gd name="T12" fmla="*/ 337 w 337"/>
                <a:gd name="T13" fmla="*/ 95 h 439"/>
                <a:gd name="T14" fmla="*/ 334 w 337"/>
                <a:gd name="T15" fmla="*/ 120 h 439"/>
                <a:gd name="T16" fmla="*/ 324 w 337"/>
                <a:gd name="T17" fmla="*/ 144 h 439"/>
                <a:gd name="T18" fmla="*/ 179 w 337"/>
                <a:gd name="T19" fmla="*/ 392 h 439"/>
                <a:gd name="T20" fmla="*/ 164 w 337"/>
                <a:gd name="T21" fmla="*/ 412 h 439"/>
                <a:gd name="T22" fmla="*/ 143 w 337"/>
                <a:gd name="T23" fmla="*/ 428 h 439"/>
                <a:gd name="T24" fmla="*/ 121 w 337"/>
                <a:gd name="T25" fmla="*/ 436 h 439"/>
                <a:gd name="T26" fmla="*/ 96 w 337"/>
                <a:gd name="T27" fmla="*/ 439 h 439"/>
                <a:gd name="T28" fmla="*/ 72 w 337"/>
                <a:gd name="T29" fmla="*/ 436 h 439"/>
                <a:gd name="T30" fmla="*/ 49 w 337"/>
                <a:gd name="T31" fmla="*/ 426 h 439"/>
                <a:gd name="T32" fmla="*/ 27 w 337"/>
                <a:gd name="T33" fmla="*/ 411 h 439"/>
                <a:gd name="T34" fmla="*/ 13 w 337"/>
                <a:gd name="T35" fmla="*/ 392 h 439"/>
                <a:gd name="T36" fmla="*/ 3 w 337"/>
                <a:gd name="T37" fmla="*/ 369 h 439"/>
                <a:gd name="T38" fmla="*/ 0 w 337"/>
                <a:gd name="T39" fmla="*/ 345 h 439"/>
                <a:gd name="T40" fmla="*/ 3 w 337"/>
                <a:gd name="T41" fmla="*/ 320 h 439"/>
                <a:gd name="T42" fmla="*/ 13 w 337"/>
                <a:gd name="T43" fmla="*/ 297 h 439"/>
                <a:gd name="T44" fmla="*/ 157 w 337"/>
                <a:gd name="T45" fmla="*/ 48 h 439"/>
                <a:gd name="T46" fmla="*/ 173 w 337"/>
                <a:gd name="T47" fmla="*/ 28 h 439"/>
                <a:gd name="T48" fmla="*/ 194 w 337"/>
                <a:gd name="T49" fmla="*/ 12 h 439"/>
                <a:gd name="T50" fmla="*/ 216 w 337"/>
                <a:gd name="T51" fmla="*/ 3 h 439"/>
                <a:gd name="T52" fmla="*/ 239 w 337"/>
                <a:gd name="T53" fmla="*/ 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7" h="439">
                  <a:moveTo>
                    <a:pt x="239" y="0"/>
                  </a:moveTo>
                  <a:lnTo>
                    <a:pt x="265" y="3"/>
                  </a:lnTo>
                  <a:lnTo>
                    <a:pt x="288" y="14"/>
                  </a:lnTo>
                  <a:lnTo>
                    <a:pt x="309" y="29"/>
                  </a:lnTo>
                  <a:lnTo>
                    <a:pt x="324" y="48"/>
                  </a:lnTo>
                  <a:lnTo>
                    <a:pt x="334" y="72"/>
                  </a:lnTo>
                  <a:lnTo>
                    <a:pt x="337" y="95"/>
                  </a:lnTo>
                  <a:lnTo>
                    <a:pt x="334" y="120"/>
                  </a:lnTo>
                  <a:lnTo>
                    <a:pt x="324" y="144"/>
                  </a:lnTo>
                  <a:lnTo>
                    <a:pt x="179" y="392"/>
                  </a:lnTo>
                  <a:lnTo>
                    <a:pt x="164" y="412"/>
                  </a:lnTo>
                  <a:lnTo>
                    <a:pt x="143" y="428"/>
                  </a:lnTo>
                  <a:lnTo>
                    <a:pt x="121" y="436"/>
                  </a:lnTo>
                  <a:lnTo>
                    <a:pt x="96" y="439"/>
                  </a:lnTo>
                  <a:lnTo>
                    <a:pt x="72" y="436"/>
                  </a:lnTo>
                  <a:lnTo>
                    <a:pt x="49" y="426"/>
                  </a:lnTo>
                  <a:lnTo>
                    <a:pt x="27" y="411"/>
                  </a:lnTo>
                  <a:lnTo>
                    <a:pt x="13" y="392"/>
                  </a:lnTo>
                  <a:lnTo>
                    <a:pt x="3" y="369"/>
                  </a:lnTo>
                  <a:lnTo>
                    <a:pt x="0" y="345"/>
                  </a:lnTo>
                  <a:lnTo>
                    <a:pt x="3" y="320"/>
                  </a:lnTo>
                  <a:lnTo>
                    <a:pt x="13" y="297"/>
                  </a:lnTo>
                  <a:lnTo>
                    <a:pt x="157" y="48"/>
                  </a:lnTo>
                  <a:lnTo>
                    <a:pt x="173" y="28"/>
                  </a:lnTo>
                  <a:lnTo>
                    <a:pt x="194" y="12"/>
                  </a:lnTo>
                  <a:lnTo>
                    <a:pt x="216" y="3"/>
                  </a:lnTo>
                  <a:lnTo>
                    <a:pt x="239"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4" name="Freeform 16"/>
            <p:cNvSpPr>
              <a:spLocks/>
            </p:cNvSpPr>
            <p:nvPr/>
          </p:nvSpPr>
          <p:spPr bwMode="auto">
            <a:xfrm>
              <a:off x="-5754688" y="-3001963"/>
              <a:ext cx="368300" cy="1181100"/>
            </a:xfrm>
            <a:custGeom>
              <a:avLst/>
              <a:gdLst>
                <a:gd name="T0" fmla="*/ 231 w 463"/>
                <a:gd name="T1" fmla="*/ 0 h 1490"/>
                <a:gd name="T2" fmla="*/ 278 w 463"/>
                <a:gd name="T3" fmla="*/ 4 h 1490"/>
                <a:gd name="T4" fmla="*/ 319 w 463"/>
                <a:gd name="T5" fmla="*/ 11 h 1490"/>
                <a:gd name="T6" fmla="*/ 357 w 463"/>
                <a:gd name="T7" fmla="*/ 25 h 1490"/>
                <a:gd name="T8" fmla="*/ 389 w 463"/>
                <a:gd name="T9" fmla="*/ 46 h 1490"/>
                <a:gd name="T10" fmla="*/ 415 w 463"/>
                <a:gd name="T11" fmla="*/ 71 h 1490"/>
                <a:gd name="T12" fmla="*/ 436 w 463"/>
                <a:gd name="T13" fmla="*/ 100 h 1490"/>
                <a:gd name="T14" fmla="*/ 452 w 463"/>
                <a:gd name="T15" fmla="*/ 136 h 1490"/>
                <a:gd name="T16" fmla="*/ 459 w 463"/>
                <a:gd name="T17" fmla="*/ 179 h 1490"/>
                <a:gd name="T18" fmla="*/ 463 w 463"/>
                <a:gd name="T19" fmla="*/ 225 h 1490"/>
                <a:gd name="T20" fmla="*/ 463 w 463"/>
                <a:gd name="T21" fmla="*/ 563 h 1490"/>
                <a:gd name="T22" fmla="*/ 461 w 463"/>
                <a:gd name="T23" fmla="*/ 608 h 1490"/>
                <a:gd name="T24" fmla="*/ 456 w 463"/>
                <a:gd name="T25" fmla="*/ 654 h 1490"/>
                <a:gd name="T26" fmla="*/ 452 w 463"/>
                <a:gd name="T27" fmla="*/ 701 h 1490"/>
                <a:gd name="T28" fmla="*/ 360 w 463"/>
                <a:gd name="T29" fmla="*/ 1382 h 1490"/>
                <a:gd name="T30" fmla="*/ 354 w 463"/>
                <a:gd name="T31" fmla="*/ 1415 h 1490"/>
                <a:gd name="T32" fmla="*/ 343 w 463"/>
                <a:gd name="T33" fmla="*/ 1441 h 1490"/>
                <a:gd name="T34" fmla="*/ 329 w 463"/>
                <a:gd name="T35" fmla="*/ 1460 h 1490"/>
                <a:gd name="T36" fmla="*/ 310 w 463"/>
                <a:gd name="T37" fmla="*/ 1474 h 1490"/>
                <a:gd name="T38" fmla="*/ 288 w 463"/>
                <a:gd name="T39" fmla="*/ 1484 h 1490"/>
                <a:gd name="T40" fmla="*/ 261 w 463"/>
                <a:gd name="T41" fmla="*/ 1488 h 1490"/>
                <a:gd name="T42" fmla="*/ 231 w 463"/>
                <a:gd name="T43" fmla="*/ 1490 h 1490"/>
                <a:gd name="T44" fmla="*/ 201 w 463"/>
                <a:gd name="T45" fmla="*/ 1488 h 1490"/>
                <a:gd name="T46" fmla="*/ 174 w 463"/>
                <a:gd name="T47" fmla="*/ 1484 h 1490"/>
                <a:gd name="T48" fmla="*/ 152 w 463"/>
                <a:gd name="T49" fmla="*/ 1474 h 1490"/>
                <a:gd name="T50" fmla="*/ 133 w 463"/>
                <a:gd name="T51" fmla="*/ 1460 h 1490"/>
                <a:gd name="T52" fmla="*/ 119 w 463"/>
                <a:gd name="T53" fmla="*/ 1441 h 1490"/>
                <a:gd name="T54" fmla="*/ 108 w 463"/>
                <a:gd name="T55" fmla="*/ 1415 h 1490"/>
                <a:gd name="T56" fmla="*/ 102 w 463"/>
                <a:gd name="T57" fmla="*/ 1382 h 1490"/>
                <a:gd name="T58" fmla="*/ 11 w 463"/>
                <a:gd name="T59" fmla="*/ 701 h 1490"/>
                <a:gd name="T60" fmla="*/ 6 w 463"/>
                <a:gd name="T61" fmla="*/ 654 h 1490"/>
                <a:gd name="T62" fmla="*/ 1 w 463"/>
                <a:gd name="T63" fmla="*/ 608 h 1490"/>
                <a:gd name="T64" fmla="*/ 0 w 463"/>
                <a:gd name="T65" fmla="*/ 563 h 1490"/>
                <a:gd name="T66" fmla="*/ 0 w 463"/>
                <a:gd name="T67" fmla="*/ 225 h 1490"/>
                <a:gd name="T68" fmla="*/ 3 w 463"/>
                <a:gd name="T69" fmla="*/ 179 h 1490"/>
                <a:gd name="T70" fmla="*/ 11 w 463"/>
                <a:gd name="T71" fmla="*/ 136 h 1490"/>
                <a:gd name="T72" fmla="*/ 26 w 463"/>
                <a:gd name="T73" fmla="*/ 100 h 1490"/>
                <a:gd name="T74" fmla="*/ 47 w 463"/>
                <a:gd name="T75" fmla="*/ 71 h 1490"/>
                <a:gd name="T76" fmla="*/ 74 w 463"/>
                <a:gd name="T77" fmla="*/ 46 h 1490"/>
                <a:gd name="T78" fmla="*/ 105 w 463"/>
                <a:gd name="T79" fmla="*/ 25 h 1490"/>
                <a:gd name="T80" fmla="*/ 143 w 463"/>
                <a:gd name="T81" fmla="*/ 11 h 1490"/>
                <a:gd name="T82" fmla="*/ 184 w 463"/>
                <a:gd name="T83" fmla="*/ 4 h 1490"/>
                <a:gd name="T84" fmla="*/ 231 w 463"/>
                <a:gd name="T85" fmla="*/ 0 h 1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63" h="1490">
                  <a:moveTo>
                    <a:pt x="231" y="0"/>
                  </a:moveTo>
                  <a:lnTo>
                    <a:pt x="278" y="4"/>
                  </a:lnTo>
                  <a:lnTo>
                    <a:pt x="319" y="11"/>
                  </a:lnTo>
                  <a:lnTo>
                    <a:pt x="357" y="25"/>
                  </a:lnTo>
                  <a:lnTo>
                    <a:pt x="389" y="46"/>
                  </a:lnTo>
                  <a:lnTo>
                    <a:pt x="415" y="71"/>
                  </a:lnTo>
                  <a:lnTo>
                    <a:pt x="436" y="100"/>
                  </a:lnTo>
                  <a:lnTo>
                    <a:pt x="452" y="136"/>
                  </a:lnTo>
                  <a:lnTo>
                    <a:pt x="459" y="179"/>
                  </a:lnTo>
                  <a:lnTo>
                    <a:pt x="463" y="225"/>
                  </a:lnTo>
                  <a:lnTo>
                    <a:pt x="463" y="563"/>
                  </a:lnTo>
                  <a:lnTo>
                    <a:pt x="461" y="608"/>
                  </a:lnTo>
                  <a:lnTo>
                    <a:pt x="456" y="654"/>
                  </a:lnTo>
                  <a:lnTo>
                    <a:pt x="452" y="701"/>
                  </a:lnTo>
                  <a:lnTo>
                    <a:pt x="360" y="1382"/>
                  </a:lnTo>
                  <a:lnTo>
                    <a:pt x="354" y="1415"/>
                  </a:lnTo>
                  <a:lnTo>
                    <a:pt x="343" y="1441"/>
                  </a:lnTo>
                  <a:lnTo>
                    <a:pt x="329" y="1460"/>
                  </a:lnTo>
                  <a:lnTo>
                    <a:pt x="310" y="1474"/>
                  </a:lnTo>
                  <a:lnTo>
                    <a:pt x="288" y="1484"/>
                  </a:lnTo>
                  <a:lnTo>
                    <a:pt x="261" y="1488"/>
                  </a:lnTo>
                  <a:lnTo>
                    <a:pt x="231" y="1490"/>
                  </a:lnTo>
                  <a:lnTo>
                    <a:pt x="201" y="1488"/>
                  </a:lnTo>
                  <a:lnTo>
                    <a:pt x="174" y="1484"/>
                  </a:lnTo>
                  <a:lnTo>
                    <a:pt x="152" y="1474"/>
                  </a:lnTo>
                  <a:lnTo>
                    <a:pt x="133" y="1460"/>
                  </a:lnTo>
                  <a:lnTo>
                    <a:pt x="119" y="1441"/>
                  </a:lnTo>
                  <a:lnTo>
                    <a:pt x="108" y="1415"/>
                  </a:lnTo>
                  <a:lnTo>
                    <a:pt x="102" y="1382"/>
                  </a:lnTo>
                  <a:lnTo>
                    <a:pt x="11" y="701"/>
                  </a:lnTo>
                  <a:lnTo>
                    <a:pt x="6" y="654"/>
                  </a:lnTo>
                  <a:lnTo>
                    <a:pt x="1" y="608"/>
                  </a:lnTo>
                  <a:lnTo>
                    <a:pt x="0" y="563"/>
                  </a:lnTo>
                  <a:lnTo>
                    <a:pt x="0" y="225"/>
                  </a:lnTo>
                  <a:lnTo>
                    <a:pt x="3" y="179"/>
                  </a:lnTo>
                  <a:lnTo>
                    <a:pt x="11" y="136"/>
                  </a:lnTo>
                  <a:lnTo>
                    <a:pt x="26" y="100"/>
                  </a:lnTo>
                  <a:lnTo>
                    <a:pt x="47" y="71"/>
                  </a:lnTo>
                  <a:lnTo>
                    <a:pt x="74" y="46"/>
                  </a:lnTo>
                  <a:lnTo>
                    <a:pt x="105" y="25"/>
                  </a:lnTo>
                  <a:lnTo>
                    <a:pt x="143" y="11"/>
                  </a:lnTo>
                  <a:lnTo>
                    <a:pt x="184" y="4"/>
                  </a:lnTo>
                  <a:lnTo>
                    <a:pt x="231"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5" name="Freeform 17"/>
            <p:cNvSpPr>
              <a:spLocks/>
            </p:cNvSpPr>
            <p:nvPr/>
          </p:nvSpPr>
          <p:spPr bwMode="auto">
            <a:xfrm>
              <a:off x="-5761038" y="-1670050"/>
              <a:ext cx="381000" cy="379412"/>
            </a:xfrm>
            <a:custGeom>
              <a:avLst/>
              <a:gdLst>
                <a:gd name="T0" fmla="*/ 241 w 482"/>
                <a:gd name="T1" fmla="*/ 0 h 478"/>
                <a:gd name="T2" fmla="*/ 290 w 482"/>
                <a:gd name="T3" fmla="*/ 6 h 478"/>
                <a:gd name="T4" fmla="*/ 334 w 482"/>
                <a:gd name="T5" fmla="*/ 20 h 478"/>
                <a:gd name="T6" fmla="*/ 375 w 482"/>
                <a:gd name="T7" fmla="*/ 42 h 478"/>
                <a:gd name="T8" fmla="*/ 411 w 482"/>
                <a:gd name="T9" fmla="*/ 70 h 478"/>
                <a:gd name="T10" fmla="*/ 441 w 482"/>
                <a:gd name="T11" fmla="*/ 106 h 478"/>
                <a:gd name="T12" fmla="*/ 463 w 482"/>
                <a:gd name="T13" fmla="*/ 147 h 478"/>
                <a:gd name="T14" fmla="*/ 477 w 482"/>
                <a:gd name="T15" fmla="*/ 192 h 478"/>
                <a:gd name="T16" fmla="*/ 482 w 482"/>
                <a:gd name="T17" fmla="*/ 239 h 478"/>
                <a:gd name="T18" fmla="*/ 477 w 482"/>
                <a:gd name="T19" fmla="*/ 288 h 478"/>
                <a:gd name="T20" fmla="*/ 463 w 482"/>
                <a:gd name="T21" fmla="*/ 333 h 478"/>
                <a:gd name="T22" fmla="*/ 441 w 482"/>
                <a:gd name="T23" fmla="*/ 374 h 478"/>
                <a:gd name="T24" fmla="*/ 411 w 482"/>
                <a:gd name="T25" fmla="*/ 408 h 478"/>
                <a:gd name="T26" fmla="*/ 375 w 482"/>
                <a:gd name="T27" fmla="*/ 438 h 478"/>
                <a:gd name="T28" fmla="*/ 334 w 482"/>
                <a:gd name="T29" fmla="*/ 460 h 478"/>
                <a:gd name="T30" fmla="*/ 290 w 482"/>
                <a:gd name="T31" fmla="*/ 474 h 478"/>
                <a:gd name="T32" fmla="*/ 241 w 482"/>
                <a:gd name="T33" fmla="*/ 478 h 478"/>
                <a:gd name="T34" fmla="*/ 192 w 482"/>
                <a:gd name="T35" fmla="*/ 474 h 478"/>
                <a:gd name="T36" fmla="*/ 148 w 482"/>
                <a:gd name="T37" fmla="*/ 460 h 478"/>
                <a:gd name="T38" fmla="*/ 107 w 482"/>
                <a:gd name="T39" fmla="*/ 438 h 478"/>
                <a:gd name="T40" fmla="*/ 71 w 482"/>
                <a:gd name="T41" fmla="*/ 408 h 478"/>
                <a:gd name="T42" fmla="*/ 41 w 482"/>
                <a:gd name="T43" fmla="*/ 374 h 478"/>
                <a:gd name="T44" fmla="*/ 19 w 482"/>
                <a:gd name="T45" fmla="*/ 333 h 478"/>
                <a:gd name="T46" fmla="*/ 5 w 482"/>
                <a:gd name="T47" fmla="*/ 288 h 478"/>
                <a:gd name="T48" fmla="*/ 0 w 482"/>
                <a:gd name="T49" fmla="*/ 239 h 478"/>
                <a:gd name="T50" fmla="*/ 5 w 482"/>
                <a:gd name="T51" fmla="*/ 192 h 478"/>
                <a:gd name="T52" fmla="*/ 19 w 482"/>
                <a:gd name="T53" fmla="*/ 147 h 478"/>
                <a:gd name="T54" fmla="*/ 41 w 482"/>
                <a:gd name="T55" fmla="*/ 106 h 478"/>
                <a:gd name="T56" fmla="*/ 71 w 482"/>
                <a:gd name="T57" fmla="*/ 70 h 478"/>
                <a:gd name="T58" fmla="*/ 107 w 482"/>
                <a:gd name="T59" fmla="*/ 42 h 478"/>
                <a:gd name="T60" fmla="*/ 148 w 482"/>
                <a:gd name="T61" fmla="*/ 20 h 478"/>
                <a:gd name="T62" fmla="*/ 192 w 482"/>
                <a:gd name="T63" fmla="*/ 6 h 478"/>
                <a:gd name="T64" fmla="*/ 241 w 482"/>
                <a:gd name="T65" fmla="*/ 0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2" h="478">
                  <a:moveTo>
                    <a:pt x="241" y="0"/>
                  </a:moveTo>
                  <a:lnTo>
                    <a:pt x="290" y="6"/>
                  </a:lnTo>
                  <a:lnTo>
                    <a:pt x="334" y="20"/>
                  </a:lnTo>
                  <a:lnTo>
                    <a:pt x="375" y="42"/>
                  </a:lnTo>
                  <a:lnTo>
                    <a:pt x="411" y="70"/>
                  </a:lnTo>
                  <a:lnTo>
                    <a:pt x="441" y="106"/>
                  </a:lnTo>
                  <a:lnTo>
                    <a:pt x="463" y="147"/>
                  </a:lnTo>
                  <a:lnTo>
                    <a:pt x="477" y="192"/>
                  </a:lnTo>
                  <a:lnTo>
                    <a:pt x="482" y="239"/>
                  </a:lnTo>
                  <a:lnTo>
                    <a:pt x="477" y="288"/>
                  </a:lnTo>
                  <a:lnTo>
                    <a:pt x="463" y="333"/>
                  </a:lnTo>
                  <a:lnTo>
                    <a:pt x="441" y="374"/>
                  </a:lnTo>
                  <a:lnTo>
                    <a:pt x="411" y="408"/>
                  </a:lnTo>
                  <a:lnTo>
                    <a:pt x="375" y="438"/>
                  </a:lnTo>
                  <a:lnTo>
                    <a:pt x="334" y="460"/>
                  </a:lnTo>
                  <a:lnTo>
                    <a:pt x="290" y="474"/>
                  </a:lnTo>
                  <a:lnTo>
                    <a:pt x="241" y="478"/>
                  </a:lnTo>
                  <a:lnTo>
                    <a:pt x="192" y="474"/>
                  </a:lnTo>
                  <a:lnTo>
                    <a:pt x="148" y="460"/>
                  </a:lnTo>
                  <a:lnTo>
                    <a:pt x="107" y="438"/>
                  </a:lnTo>
                  <a:lnTo>
                    <a:pt x="71" y="408"/>
                  </a:lnTo>
                  <a:lnTo>
                    <a:pt x="41" y="374"/>
                  </a:lnTo>
                  <a:lnTo>
                    <a:pt x="19" y="333"/>
                  </a:lnTo>
                  <a:lnTo>
                    <a:pt x="5" y="288"/>
                  </a:lnTo>
                  <a:lnTo>
                    <a:pt x="0" y="239"/>
                  </a:lnTo>
                  <a:lnTo>
                    <a:pt x="5" y="192"/>
                  </a:lnTo>
                  <a:lnTo>
                    <a:pt x="19" y="147"/>
                  </a:lnTo>
                  <a:lnTo>
                    <a:pt x="41" y="106"/>
                  </a:lnTo>
                  <a:lnTo>
                    <a:pt x="71" y="70"/>
                  </a:lnTo>
                  <a:lnTo>
                    <a:pt x="107" y="42"/>
                  </a:lnTo>
                  <a:lnTo>
                    <a:pt x="148" y="20"/>
                  </a:lnTo>
                  <a:lnTo>
                    <a:pt x="192" y="6"/>
                  </a:lnTo>
                  <a:lnTo>
                    <a:pt x="241"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105" name="Group 104"/>
          <p:cNvGrpSpPr/>
          <p:nvPr/>
        </p:nvGrpSpPr>
        <p:grpSpPr>
          <a:xfrm>
            <a:off x="14848265" y="5956746"/>
            <a:ext cx="933201" cy="937372"/>
            <a:chOff x="-11736388" y="320676"/>
            <a:chExt cx="4979987" cy="5002213"/>
          </a:xfrm>
          <a:solidFill>
            <a:schemeClr val="bg1"/>
          </a:solidFill>
        </p:grpSpPr>
        <p:sp>
          <p:nvSpPr>
            <p:cNvPr id="79" name="Freeform 22"/>
            <p:cNvSpPr>
              <a:spLocks/>
            </p:cNvSpPr>
            <p:nvPr/>
          </p:nvSpPr>
          <p:spPr bwMode="auto">
            <a:xfrm>
              <a:off x="-9896476" y="2047876"/>
              <a:ext cx="3140075" cy="3275013"/>
            </a:xfrm>
            <a:custGeom>
              <a:avLst/>
              <a:gdLst>
                <a:gd name="T0" fmla="*/ 2449 w 3956"/>
                <a:gd name="T1" fmla="*/ 13 h 4126"/>
                <a:gd name="T2" fmla="*/ 2451 w 3956"/>
                <a:gd name="T3" fmla="*/ 343 h 4126"/>
                <a:gd name="T4" fmla="*/ 2787 w 3956"/>
                <a:gd name="T5" fmla="*/ 506 h 4126"/>
                <a:gd name="T6" fmla="*/ 3258 w 3956"/>
                <a:gd name="T7" fmla="*/ 494 h 4126"/>
                <a:gd name="T8" fmla="*/ 3387 w 3956"/>
                <a:gd name="T9" fmla="*/ 460 h 4126"/>
                <a:gd name="T10" fmla="*/ 3509 w 3956"/>
                <a:gd name="T11" fmla="*/ 492 h 4126"/>
                <a:gd name="T12" fmla="*/ 3603 w 3956"/>
                <a:gd name="T13" fmla="*/ 586 h 4126"/>
                <a:gd name="T14" fmla="*/ 3954 w 3956"/>
                <a:gd name="T15" fmla="*/ 1224 h 4126"/>
                <a:gd name="T16" fmla="*/ 3943 w 3956"/>
                <a:gd name="T17" fmla="*/ 1353 h 4126"/>
                <a:gd name="T18" fmla="*/ 3868 w 3956"/>
                <a:gd name="T19" fmla="*/ 1458 h 4126"/>
                <a:gd name="T20" fmla="*/ 3575 w 3956"/>
                <a:gd name="T21" fmla="*/ 1744 h 4126"/>
                <a:gd name="T22" fmla="*/ 3584 w 3956"/>
                <a:gd name="T23" fmla="*/ 2054 h 4126"/>
                <a:gd name="T24" fmla="*/ 3831 w 3956"/>
                <a:gd name="T25" fmla="*/ 2416 h 4126"/>
                <a:gd name="T26" fmla="*/ 3923 w 3956"/>
                <a:gd name="T27" fmla="*/ 2510 h 4126"/>
                <a:gd name="T28" fmla="*/ 3956 w 3956"/>
                <a:gd name="T29" fmla="*/ 2633 h 4126"/>
                <a:gd name="T30" fmla="*/ 3923 w 3956"/>
                <a:gd name="T31" fmla="*/ 2761 h 4126"/>
                <a:gd name="T32" fmla="*/ 3546 w 3956"/>
                <a:gd name="T33" fmla="*/ 3382 h 4126"/>
                <a:gd name="T34" fmla="*/ 3429 w 3956"/>
                <a:gd name="T35" fmla="*/ 3438 h 4126"/>
                <a:gd name="T36" fmla="*/ 3299 w 3956"/>
                <a:gd name="T37" fmla="*/ 3426 h 4126"/>
                <a:gd name="T38" fmla="*/ 2888 w 3956"/>
                <a:gd name="T39" fmla="*/ 3327 h 4126"/>
                <a:gd name="T40" fmla="*/ 2568 w 3956"/>
                <a:gd name="T41" fmla="*/ 3511 h 4126"/>
                <a:gd name="T42" fmla="*/ 2447 w 3956"/>
                <a:gd name="T43" fmla="*/ 3923 h 4126"/>
                <a:gd name="T44" fmla="*/ 2378 w 3956"/>
                <a:gd name="T45" fmla="*/ 4051 h 4126"/>
                <a:gd name="T46" fmla="*/ 2250 w 3956"/>
                <a:gd name="T47" fmla="*/ 4120 h 4126"/>
                <a:gd name="T48" fmla="*/ 1508 w 3956"/>
                <a:gd name="T49" fmla="*/ 4120 h 4126"/>
                <a:gd name="T50" fmla="*/ 1380 w 3956"/>
                <a:gd name="T51" fmla="*/ 4051 h 4126"/>
                <a:gd name="T52" fmla="*/ 1313 w 3956"/>
                <a:gd name="T53" fmla="*/ 3923 h 4126"/>
                <a:gd name="T54" fmla="*/ 1190 w 3956"/>
                <a:gd name="T55" fmla="*/ 3511 h 4126"/>
                <a:gd name="T56" fmla="*/ 870 w 3956"/>
                <a:gd name="T57" fmla="*/ 3327 h 4126"/>
                <a:gd name="T58" fmla="*/ 458 w 3956"/>
                <a:gd name="T59" fmla="*/ 3426 h 4126"/>
                <a:gd name="T60" fmla="*/ 329 w 3956"/>
                <a:gd name="T61" fmla="*/ 3438 h 4126"/>
                <a:gd name="T62" fmla="*/ 212 w 3956"/>
                <a:gd name="T63" fmla="*/ 3384 h 4126"/>
                <a:gd name="T64" fmla="*/ 0 w 3956"/>
                <a:gd name="T65" fmla="*/ 3047 h 4126"/>
                <a:gd name="T66" fmla="*/ 500 w 3956"/>
                <a:gd name="T67" fmla="*/ 3026 h 4126"/>
                <a:gd name="T68" fmla="*/ 728 w 3956"/>
                <a:gd name="T69" fmla="*/ 2920 h 4126"/>
                <a:gd name="T70" fmla="*/ 902 w 3956"/>
                <a:gd name="T71" fmla="*/ 2746 h 4126"/>
                <a:gd name="T72" fmla="*/ 1006 w 3956"/>
                <a:gd name="T73" fmla="*/ 2520 h 4126"/>
                <a:gd name="T74" fmla="*/ 1029 w 3956"/>
                <a:gd name="T75" fmla="*/ 2274 h 4126"/>
                <a:gd name="T76" fmla="*/ 1288 w 3956"/>
                <a:gd name="T77" fmla="*/ 2198 h 4126"/>
                <a:gd name="T78" fmla="*/ 1493 w 3956"/>
                <a:gd name="T79" fmla="*/ 2274 h 4126"/>
                <a:gd name="T80" fmla="*/ 1719 w 3956"/>
                <a:gd name="T81" fmla="*/ 2286 h 4126"/>
                <a:gd name="T82" fmla="*/ 1951 w 3956"/>
                <a:gd name="T83" fmla="*/ 2215 h 4126"/>
                <a:gd name="T84" fmla="*/ 2145 w 3956"/>
                <a:gd name="T85" fmla="*/ 2071 h 4126"/>
                <a:gd name="T86" fmla="*/ 2597 w 3956"/>
                <a:gd name="T87" fmla="*/ 1330 h 4126"/>
                <a:gd name="T88" fmla="*/ 2679 w 3956"/>
                <a:gd name="T89" fmla="*/ 1109 h 4126"/>
                <a:gd name="T90" fmla="*/ 2683 w 3956"/>
                <a:gd name="T91" fmla="*/ 877 h 4126"/>
                <a:gd name="T92" fmla="*/ 2608 w 3956"/>
                <a:gd name="T93" fmla="*/ 653 h 4126"/>
                <a:gd name="T94" fmla="*/ 2467 w 3956"/>
                <a:gd name="T95" fmla="*/ 467 h 4126"/>
                <a:gd name="T96" fmla="*/ 2279 w 3956"/>
                <a:gd name="T97" fmla="*/ 339 h 4126"/>
                <a:gd name="T98" fmla="*/ 2340 w 3956"/>
                <a:gd name="T99" fmla="*/ 74 h 4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56" h="4126">
                  <a:moveTo>
                    <a:pt x="2446" y="0"/>
                  </a:moveTo>
                  <a:lnTo>
                    <a:pt x="2447" y="7"/>
                  </a:lnTo>
                  <a:lnTo>
                    <a:pt x="2449" y="13"/>
                  </a:lnTo>
                  <a:lnTo>
                    <a:pt x="2451" y="21"/>
                  </a:lnTo>
                  <a:lnTo>
                    <a:pt x="2451" y="28"/>
                  </a:lnTo>
                  <a:lnTo>
                    <a:pt x="2451" y="343"/>
                  </a:lnTo>
                  <a:lnTo>
                    <a:pt x="2568" y="389"/>
                  </a:lnTo>
                  <a:lnTo>
                    <a:pt x="2679" y="442"/>
                  </a:lnTo>
                  <a:lnTo>
                    <a:pt x="2787" y="506"/>
                  </a:lnTo>
                  <a:lnTo>
                    <a:pt x="2888" y="575"/>
                  </a:lnTo>
                  <a:lnTo>
                    <a:pt x="2986" y="651"/>
                  </a:lnTo>
                  <a:lnTo>
                    <a:pt x="3258" y="494"/>
                  </a:lnTo>
                  <a:lnTo>
                    <a:pt x="3300" y="475"/>
                  </a:lnTo>
                  <a:lnTo>
                    <a:pt x="3343" y="463"/>
                  </a:lnTo>
                  <a:lnTo>
                    <a:pt x="3387" y="460"/>
                  </a:lnTo>
                  <a:lnTo>
                    <a:pt x="3429" y="463"/>
                  </a:lnTo>
                  <a:lnTo>
                    <a:pt x="3471" y="475"/>
                  </a:lnTo>
                  <a:lnTo>
                    <a:pt x="3509" y="492"/>
                  </a:lnTo>
                  <a:lnTo>
                    <a:pt x="3546" y="517"/>
                  </a:lnTo>
                  <a:lnTo>
                    <a:pt x="3577" y="548"/>
                  </a:lnTo>
                  <a:lnTo>
                    <a:pt x="3603" y="586"/>
                  </a:lnTo>
                  <a:lnTo>
                    <a:pt x="3923" y="1140"/>
                  </a:lnTo>
                  <a:lnTo>
                    <a:pt x="3943" y="1182"/>
                  </a:lnTo>
                  <a:lnTo>
                    <a:pt x="3954" y="1224"/>
                  </a:lnTo>
                  <a:lnTo>
                    <a:pt x="3956" y="1268"/>
                  </a:lnTo>
                  <a:lnTo>
                    <a:pt x="3952" y="1311"/>
                  </a:lnTo>
                  <a:lnTo>
                    <a:pt x="3943" y="1353"/>
                  </a:lnTo>
                  <a:lnTo>
                    <a:pt x="3923" y="1391"/>
                  </a:lnTo>
                  <a:lnTo>
                    <a:pt x="3899" y="1427"/>
                  </a:lnTo>
                  <a:lnTo>
                    <a:pt x="3868" y="1458"/>
                  </a:lnTo>
                  <a:lnTo>
                    <a:pt x="3831" y="1485"/>
                  </a:lnTo>
                  <a:lnTo>
                    <a:pt x="3557" y="1642"/>
                  </a:lnTo>
                  <a:lnTo>
                    <a:pt x="3575" y="1744"/>
                  </a:lnTo>
                  <a:lnTo>
                    <a:pt x="3584" y="1845"/>
                  </a:lnTo>
                  <a:lnTo>
                    <a:pt x="3588" y="1951"/>
                  </a:lnTo>
                  <a:lnTo>
                    <a:pt x="3584" y="2054"/>
                  </a:lnTo>
                  <a:lnTo>
                    <a:pt x="3575" y="2158"/>
                  </a:lnTo>
                  <a:lnTo>
                    <a:pt x="3557" y="2259"/>
                  </a:lnTo>
                  <a:lnTo>
                    <a:pt x="3831" y="2416"/>
                  </a:lnTo>
                  <a:lnTo>
                    <a:pt x="3868" y="2441"/>
                  </a:lnTo>
                  <a:lnTo>
                    <a:pt x="3899" y="2474"/>
                  </a:lnTo>
                  <a:lnTo>
                    <a:pt x="3923" y="2510"/>
                  </a:lnTo>
                  <a:lnTo>
                    <a:pt x="3943" y="2549"/>
                  </a:lnTo>
                  <a:lnTo>
                    <a:pt x="3952" y="2591"/>
                  </a:lnTo>
                  <a:lnTo>
                    <a:pt x="3956" y="2633"/>
                  </a:lnTo>
                  <a:lnTo>
                    <a:pt x="3954" y="2677"/>
                  </a:lnTo>
                  <a:lnTo>
                    <a:pt x="3943" y="2719"/>
                  </a:lnTo>
                  <a:lnTo>
                    <a:pt x="3923" y="2761"/>
                  </a:lnTo>
                  <a:lnTo>
                    <a:pt x="3603" y="3315"/>
                  </a:lnTo>
                  <a:lnTo>
                    <a:pt x="3577" y="3351"/>
                  </a:lnTo>
                  <a:lnTo>
                    <a:pt x="3546" y="3382"/>
                  </a:lnTo>
                  <a:lnTo>
                    <a:pt x="3509" y="3407"/>
                  </a:lnTo>
                  <a:lnTo>
                    <a:pt x="3471" y="3426"/>
                  </a:lnTo>
                  <a:lnTo>
                    <a:pt x="3429" y="3438"/>
                  </a:lnTo>
                  <a:lnTo>
                    <a:pt x="3387" y="3442"/>
                  </a:lnTo>
                  <a:lnTo>
                    <a:pt x="3343" y="3438"/>
                  </a:lnTo>
                  <a:lnTo>
                    <a:pt x="3299" y="3426"/>
                  </a:lnTo>
                  <a:lnTo>
                    <a:pt x="3258" y="3407"/>
                  </a:lnTo>
                  <a:lnTo>
                    <a:pt x="2986" y="3250"/>
                  </a:lnTo>
                  <a:lnTo>
                    <a:pt x="2888" y="3327"/>
                  </a:lnTo>
                  <a:lnTo>
                    <a:pt x="2787" y="3396"/>
                  </a:lnTo>
                  <a:lnTo>
                    <a:pt x="2679" y="3457"/>
                  </a:lnTo>
                  <a:lnTo>
                    <a:pt x="2568" y="3511"/>
                  </a:lnTo>
                  <a:lnTo>
                    <a:pt x="2451" y="3557"/>
                  </a:lnTo>
                  <a:lnTo>
                    <a:pt x="2451" y="3873"/>
                  </a:lnTo>
                  <a:lnTo>
                    <a:pt x="2447" y="3923"/>
                  </a:lnTo>
                  <a:lnTo>
                    <a:pt x="2432" y="3970"/>
                  </a:lnTo>
                  <a:lnTo>
                    <a:pt x="2409" y="4015"/>
                  </a:lnTo>
                  <a:lnTo>
                    <a:pt x="2378" y="4051"/>
                  </a:lnTo>
                  <a:lnTo>
                    <a:pt x="2340" y="4082"/>
                  </a:lnTo>
                  <a:lnTo>
                    <a:pt x="2298" y="4105"/>
                  </a:lnTo>
                  <a:lnTo>
                    <a:pt x="2250" y="4120"/>
                  </a:lnTo>
                  <a:lnTo>
                    <a:pt x="2198" y="4126"/>
                  </a:lnTo>
                  <a:lnTo>
                    <a:pt x="1560" y="4126"/>
                  </a:lnTo>
                  <a:lnTo>
                    <a:pt x="1508" y="4120"/>
                  </a:lnTo>
                  <a:lnTo>
                    <a:pt x="1460" y="4105"/>
                  </a:lnTo>
                  <a:lnTo>
                    <a:pt x="1418" y="4082"/>
                  </a:lnTo>
                  <a:lnTo>
                    <a:pt x="1380" y="4051"/>
                  </a:lnTo>
                  <a:lnTo>
                    <a:pt x="1349" y="4015"/>
                  </a:lnTo>
                  <a:lnTo>
                    <a:pt x="1326" y="3970"/>
                  </a:lnTo>
                  <a:lnTo>
                    <a:pt x="1313" y="3923"/>
                  </a:lnTo>
                  <a:lnTo>
                    <a:pt x="1307" y="3873"/>
                  </a:lnTo>
                  <a:lnTo>
                    <a:pt x="1307" y="3557"/>
                  </a:lnTo>
                  <a:lnTo>
                    <a:pt x="1190" y="3511"/>
                  </a:lnTo>
                  <a:lnTo>
                    <a:pt x="1079" y="3457"/>
                  </a:lnTo>
                  <a:lnTo>
                    <a:pt x="971" y="3396"/>
                  </a:lnTo>
                  <a:lnTo>
                    <a:pt x="870" y="3327"/>
                  </a:lnTo>
                  <a:lnTo>
                    <a:pt x="772" y="3250"/>
                  </a:lnTo>
                  <a:lnTo>
                    <a:pt x="500" y="3407"/>
                  </a:lnTo>
                  <a:lnTo>
                    <a:pt x="458" y="3426"/>
                  </a:lnTo>
                  <a:lnTo>
                    <a:pt x="416" y="3438"/>
                  </a:lnTo>
                  <a:lnTo>
                    <a:pt x="371" y="3442"/>
                  </a:lnTo>
                  <a:lnTo>
                    <a:pt x="329" y="3438"/>
                  </a:lnTo>
                  <a:lnTo>
                    <a:pt x="287" y="3426"/>
                  </a:lnTo>
                  <a:lnTo>
                    <a:pt x="249" y="3407"/>
                  </a:lnTo>
                  <a:lnTo>
                    <a:pt x="212" y="3384"/>
                  </a:lnTo>
                  <a:lnTo>
                    <a:pt x="182" y="3351"/>
                  </a:lnTo>
                  <a:lnTo>
                    <a:pt x="155" y="3315"/>
                  </a:lnTo>
                  <a:lnTo>
                    <a:pt x="0" y="3047"/>
                  </a:lnTo>
                  <a:lnTo>
                    <a:pt x="329" y="3047"/>
                  </a:lnTo>
                  <a:lnTo>
                    <a:pt x="416" y="3041"/>
                  </a:lnTo>
                  <a:lnTo>
                    <a:pt x="500" y="3026"/>
                  </a:lnTo>
                  <a:lnTo>
                    <a:pt x="580" y="2999"/>
                  </a:lnTo>
                  <a:lnTo>
                    <a:pt x="657" y="2964"/>
                  </a:lnTo>
                  <a:lnTo>
                    <a:pt x="728" y="2920"/>
                  </a:lnTo>
                  <a:lnTo>
                    <a:pt x="793" y="2870"/>
                  </a:lnTo>
                  <a:lnTo>
                    <a:pt x="851" y="2811"/>
                  </a:lnTo>
                  <a:lnTo>
                    <a:pt x="902" y="2746"/>
                  </a:lnTo>
                  <a:lnTo>
                    <a:pt x="947" y="2675"/>
                  </a:lnTo>
                  <a:lnTo>
                    <a:pt x="981" y="2600"/>
                  </a:lnTo>
                  <a:lnTo>
                    <a:pt x="1006" y="2520"/>
                  </a:lnTo>
                  <a:lnTo>
                    <a:pt x="1023" y="2435"/>
                  </a:lnTo>
                  <a:lnTo>
                    <a:pt x="1029" y="2347"/>
                  </a:lnTo>
                  <a:lnTo>
                    <a:pt x="1029" y="2274"/>
                  </a:lnTo>
                  <a:lnTo>
                    <a:pt x="1129" y="2221"/>
                  </a:lnTo>
                  <a:lnTo>
                    <a:pt x="1224" y="2161"/>
                  </a:lnTo>
                  <a:lnTo>
                    <a:pt x="1288" y="2198"/>
                  </a:lnTo>
                  <a:lnTo>
                    <a:pt x="1353" y="2230"/>
                  </a:lnTo>
                  <a:lnTo>
                    <a:pt x="1422" y="2257"/>
                  </a:lnTo>
                  <a:lnTo>
                    <a:pt x="1493" y="2274"/>
                  </a:lnTo>
                  <a:lnTo>
                    <a:pt x="1564" y="2286"/>
                  </a:lnTo>
                  <a:lnTo>
                    <a:pt x="1637" y="2290"/>
                  </a:lnTo>
                  <a:lnTo>
                    <a:pt x="1719" y="2286"/>
                  </a:lnTo>
                  <a:lnTo>
                    <a:pt x="1800" y="2271"/>
                  </a:lnTo>
                  <a:lnTo>
                    <a:pt x="1878" y="2248"/>
                  </a:lnTo>
                  <a:lnTo>
                    <a:pt x="1951" y="2215"/>
                  </a:lnTo>
                  <a:lnTo>
                    <a:pt x="2022" y="2175"/>
                  </a:lnTo>
                  <a:lnTo>
                    <a:pt x="2087" y="2127"/>
                  </a:lnTo>
                  <a:lnTo>
                    <a:pt x="2145" y="2071"/>
                  </a:lnTo>
                  <a:lnTo>
                    <a:pt x="2198" y="2010"/>
                  </a:lnTo>
                  <a:lnTo>
                    <a:pt x="2242" y="1941"/>
                  </a:lnTo>
                  <a:lnTo>
                    <a:pt x="2597" y="1330"/>
                  </a:lnTo>
                  <a:lnTo>
                    <a:pt x="2631" y="1259"/>
                  </a:lnTo>
                  <a:lnTo>
                    <a:pt x="2660" y="1186"/>
                  </a:lnTo>
                  <a:lnTo>
                    <a:pt x="2679" y="1109"/>
                  </a:lnTo>
                  <a:lnTo>
                    <a:pt x="2689" y="1033"/>
                  </a:lnTo>
                  <a:lnTo>
                    <a:pt x="2691" y="954"/>
                  </a:lnTo>
                  <a:lnTo>
                    <a:pt x="2683" y="877"/>
                  </a:lnTo>
                  <a:lnTo>
                    <a:pt x="2666" y="799"/>
                  </a:lnTo>
                  <a:lnTo>
                    <a:pt x="2641" y="724"/>
                  </a:lnTo>
                  <a:lnTo>
                    <a:pt x="2608" y="653"/>
                  </a:lnTo>
                  <a:lnTo>
                    <a:pt x="2568" y="586"/>
                  </a:lnTo>
                  <a:lnTo>
                    <a:pt x="2520" y="525"/>
                  </a:lnTo>
                  <a:lnTo>
                    <a:pt x="2467" y="467"/>
                  </a:lnTo>
                  <a:lnTo>
                    <a:pt x="2407" y="418"/>
                  </a:lnTo>
                  <a:lnTo>
                    <a:pt x="2340" y="375"/>
                  </a:lnTo>
                  <a:lnTo>
                    <a:pt x="2279" y="339"/>
                  </a:lnTo>
                  <a:lnTo>
                    <a:pt x="2283" y="224"/>
                  </a:lnTo>
                  <a:lnTo>
                    <a:pt x="2279" y="111"/>
                  </a:lnTo>
                  <a:lnTo>
                    <a:pt x="2340" y="74"/>
                  </a:lnTo>
                  <a:lnTo>
                    <a:pt x="2396" y="40"/>
                  </a:lnTo>
                  <a:lnTo>
                    <a:pt x="244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0" name="Freeform 23"/>
            <p:cNvSpPr>
              <a:spLocks/>
            </p:cNvSpPr>
            <p:nvPr/>
          </p:nvSpPr>
          <p:spPr bwMode="auto">
            <a:xfrm>
              <a:off x="-10517188" y="1625601"/>
              <a:ext cx="1203325" cy="1203325"/>
            </a:xfrm>
            <a:custGeom>
              <a:avLst/>
              <a:gdLst>
                <a:gd name="T0" fmla="*/ 760 w 1517"/>
                <a:gd name="T1" fmla="*/ 0 h 1516"/>
                <a:gd name="T2" fmla="*/ 853 w 1517"/>
                <a:gd name="T3" fmla="*/ 6 h 1516"/>
                <a:gd name="T4" fmla="*/ 945 w 1517"/>
                <a:gd name="T5" fmla="*/ 23 h 1516"/>
                <a:gd name="T6" fmla="*/ 1032 w 1517"/>
                <a:gd name="T7" fmla="*/ 50 h 1516"/>
                <a:gd name="T8" fmla="*/ 1114 w 1517"/>
                <a:gd name="T9" fmla="*/ 88 h 1516"/>
                <a:gd name="T10" fmla="*/ 1191 w 1517"/>
                <a:gd name="T11" fmla="*/ 136 h 1516"/>
                <a:gd name="T12" fmla="*/ 1262 w 1517"/>
                <a:gd name="T13" fmla="*/ 192 h 1516"/>
                <a:gd name="T14" fmla="*/ 1325 w 1517"/>
                <a:gd name="T15" fmla="*/ 255 h 1516"/>
                <a:gd name="T16" fmla="*/ 1381 w 1517"/>
                <a:gd name="T17" fmla="*/ 324 h 1516"/>
                <a:gd name="T18" fmla="*/ 1429 w 1517"/>
                <a:gd name="T19" fmla="*/ 401 h 1516"/>
                <a:gd name="T20" fmla="*/ 1467 w 1517"/>
                <a:gd name="T21" fmla="*/ 483 h 1516"/>
                <a:gd name="T22" fmla="*/ 1494 w 1517"/>
                <a:gd name="T23" fmla="*/ 571 h 1516"/>
                <a:gd name="T24" fmla="*/ 1511 w 1517"/>
                <a:gd name="T25" fmla="*/ 663 h 1516"/>
                <a:gd name="T26" fmla="*/ 1517 w 1517"/>
                <a:gd name="T27" fmla="*/ 757 h 1516"/>
                <a:gd name="T28" fmla="*/ 1511 w 1517"/>
                <a:gd name="T29" fmla="*/ 853 h 1516"/>
                <a:gd name="T30" fmla="*/ 1494 w 1517"/>
                <a:gd name="T31" fmla="*/ 945 h 1516"/>
                <a:gd name="T32" fmla="*/ 1467 w 1517"/>
                <a:gd name="T33" fmla="*/ 1031 h 1516"/>
                <a:gd name="T34" fmla="*/ 1429 w 1517"/>
                <a:gd name="T35" fmla="*/ 1113 h 1516"/>
                <a:gd name="T36" fmla="*/ 1381 w 1517"/>
                <a:gd name="T37" fmla="*/ 1190 h 1516"/>
                <a:gd name="T38" fmla="*/ 1325 w 1517"/>
                <a:gd name="T39" fmla="*/ 1261 h 1516"/>
                <a:gd name="T40" fmla="*/ 1262 w 1517"/>
                <a:gd name="T41" fmla="*/ 1324 h 1516"/>
                <a:gd name="T42" fmla="*/ 1191 w 1517"/>
                <a:gd name="T43" fmla="*/ 1380 h 1516"/>
                <a:gd name="T44" fmla="*/ 1114 w 1517"/>
                <a:gd name="T45" fmla="*/ 1426 h 1516"/>
                <a:gd name="T46" fmla="*/ 1032 w 1517"/>
                <a:gd name="T47" fmla="*/ 1464 h 1516"/>
                <a:gd name="T48" fmla="*/ 945 w 1517"/>
                <a:gd name="T49" fmla="*/ 1493 h 1516"/>
                <a:gd name="T50" fmla="*/ 853 w 1517"/>
                <a:gd name="T51" fmla="*/ 1510 h 1516"/>
                <a:gd name="T52" fmla="*/ 760 w 1517"/>
                <a:gd name="T53" fmla="*/ 1516 h 1516"/>
                <a:gd name="T54" fmla="*/ 664 w 1517"/>
                <a:gd name="T55" fmla="*/ 1510 h 1516"/>
                <a:gd name="T56" fmla="*/ 572 w 1517"/>
                <a:gd name="T57" fmla="*/ 1493 h 1516"/>
                <a:gd name="T58" fmla="*/ 485 w 1517"/>
                <a:gd name="T59" fmla="*/ 1464 h 1516"/>
                <a:gd name="T60" fmla="*/ 403 w 1517"/>
                <a:gd name="T61" fmla="*/ 1426 h 1516"/>
                <a:gd name="T62" fmla="*/ 326 w 1517"/>
                <a:gd name="T63" fmla="*/ 1380 h 1516"/>
                <a:gd name="T64" fmla="*/ 255 w 1517"/>
                <a:gd name="T65" fmla="*/ 1324 h 1516"/>
                <a:gd name="T66" fmla="*/ 192 w 1517"/>
                <a:gd name="T67" fmla="*/ 1261 h 1516"/>
                <a:gd name="T68" fmla="*/ 137 w 1517"/>
                <a:gd name="T69" fmla="*/ 1190 h 1516"/>
                <a:gd name="T70" fmla="*/ 89 w 1517"/>
                <a:gd name="T71" fmla="*/ 1113 h 1516"/>
                <a:gd name="T72" fmla="*/ 52 w 1517"/>
                <a:gd name="T73" fmla="*/ 1031 h 1516"/>
                <a:gd name="T74" fmla="*/ 23 w 1517"/>
                <a:gd name="T75" fmla="*/ 945 h 1516"/>
                <a:gd name="T76" fmla="*/ 6 w 1517"/>
                <a:gd name="T77" fmla="*/ 853 h 1516"/>
                <a:gd name="T78" fmla="*/ 0 w 1517"/>
                <a:gd name="T79" fmla="*/ 757 h 1516"/>
                <a:gd name="T80" fmla="*/ 6 w 1517"/>
                <a:gd name="T81" fmla="*/ 663 h 1516"/>
                <a:gd name="T82" fmla="*/ 23 w 1517"/>
                <a:gd name="T83" fmla="*/ 571 h 1516"/>
                <a:gd name="T84" fmla="*/ 52 w 1517"/>
                <a:gd name="T85" fmla="*/ 483 h 1516"/>
                <a:gd name="T86" fmla="*/ 89 w 1517"/>
                <a:gd name="T87" fmla="*/ 401 h 1516"/>
                <a:gd name="T88" fmla="*/ 137 w 1517"/>
                <a:gd name="T89" fmla="*/ 324 h 1516"/>
                <a:gd name="T90" fmla="*/ 192 w 1517"/>
                <a:gd name="T91" fmla="*/ 255 h 1516"/>
                <a:gd name="T92" fmla="*/ 255 w 1517"/>
                <a:gd name="T93" fmla="*/ 192 h 1516"/>
                <a:gd name="T94" fmla="*/ 326 w 1517"/>
                <a:gd name="T95" fmla="*/ 136 h 1516"/>
                <a:gd name="T96" fmla="*/ 403 w 1517"/>
                <a:gd name="T97" fmla="*/ 88 h 1516"/>
                <a:gd name="T98" fmla="*/ 485 w 1517"/>
                <a:gd name="T99" fmla="*/ 50 h 1516"/>
                <a:gd name="T100" fmla="*/ 572 w 1517"/>
                <a:gd name="T101" fmla="*/ 23 h 1516"/>
                <a:gd name="T102" fmla="*/ 664 w 1517"/>
                <a:gd name="T103" fmla="*/ 6 h 1516"/>
                <a:gd name="T104" fmla="*/ 760 w 1517"/>
                <a:gd name="T105" fmla="*/ 0 h 1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516">
                  <a:moveTo>
                    <a:pt x="760" y="0"/>
                  </a:moveTo>
                  <a:lnTo>
                    <a:pt x="853" y="6"/>
                  </a:lnTo>
                  <a:lnTo>
                    <a:pt x="945" y="23"/>
                  </a:lnTo>
                  <a:lnTo>
                    <a:pt x="1032" y="50"/>
                  </a:lnTo>
                  <a:lnTo>
                    <a:pt x="1114" y="88"/>
                  </a:lnTo>
                  <a:lnTo>
                    <a:pt x="1191" y="136"/>
                  </a:lnTo>
                  <a:lnTo>
                    <a:pt x="1262" y="192"/>
                  </a:lnTo>
                  <a:lnTo>
                    <a:pt x="1325" y="255"/>
                  </a:lnTo>
                  <a:lnTo>
                    <a:pt x="1381" y="324"/>
                  </a:lnTo>
                  <a:lnTo>
                    <a:pt x="1429" y="401"/>
                  </a:lnTo>
                  <a:lnTo>
                    <a:pt x="1467" y="483"/>
                  </a:lnTo>
                  <a:lnTo>
                    <a:pt x="1494" y="571"/>
                  </a:lnTo>
                  <a:lnTo>
                    <a:pt x="1511" y="663"/>
                  </a:lnTo>
                  <a:lnTo>
                    <a:pt x="1517" y="757"/>
                  </a:lnTo>
                  <a:lnTo>
                    <a:pt x="1511" y="853"/>
                  </a:lnTo>
                  <a:lnTo>
                    <a:pt x="1494" y="945"/>
                  </a:lnTo>
                  <a:lnTo>
                    <a:pt x="1467" y="1031"/>
                  </a:lnTo>
                  <a:lnTo>
                    <a:pt x="1429" y="1113"/>
                  </a:lnTo>
                  <a:lnTo>
                    <a:pt x="1381" y="1190"/>
                  </a:lnTo>
                  <a:lnTo>
                    <a:pt x="1325" y="1261"/>
                  </a:lnTo>
                  <a:lnTo>
                    <a:pt x="1262" y="1324"/>
                  </a:lnTo>
                  <a:lnTo>
                    <a:pt x="1191" y="1380"/>
                  </a:lnTo>
                  <a:lnTo>
                    <a:pt x="1114" y="1426"/>
                  </a:lnTo>
                  <a:lnTo>
                    <a:pt x="1032" y="1464"/>
                  </a:lnTo>
                  <a:lnTo>
                    <a:pt x="945" y="1493"/>
                  </a:lnTo>
                  <a:lnTo>
                    <a:pt x="853" y="1510"/>
                  </a:lnTo>
                  <a:lnTo>
                    <a:pt x="760" y="1516"/>
                  </a:lnTo>
                  <a:lnTo>
                    <a:pt x="664" y="1510"/>
                  </a:lnTo>
                  <a:lnTo>
                    <a:pt x="572" y="1493"/>
                  </a:lnTo>
                  <a:lnTo>
                    <a:pt x="485" y="1464"/>
                  </a:lnTo>
                  <a:lnTo>
                    <a:pt x="403" y="1426"/>
                  </a:lnTo>
                  <a:lnTo>
                    <a:pt x="326" y="1380"/>
                  </a:lnTo>
                  <a:lnTo>
                    <a:pt x="255" y="1324"/>
                  </a:lnTo>
                  <a:lnTo>
                    <a:pt x="192" y="1261"/>
                  </a:lnTo>
                  <a:lnTo>
                    <a:pt x="137" y="1190"/>
                  </a:lnTo>
                  <a:lnTo>
                    <a:pt x="89" y="1113"/>
                  </a:lnTo>
                  <a:lnTo>
                    <a:pt x="52" y="1031"/>
                  </a:lnTo>
                  <a:lnTo>
                    <a:pt x="23" y="945"/>
                  </a:lnTo>
                  <a:lnTo>
                    <a:pt x="6" y="853"/>
                  </a:lnTo>
                  <a:lnTo>
                    <a:pt x="0" y="757"/>
                  </a:lnTo>
                  <a:lnTo>
                    <a:pt x="6" y="663"/>
                  </a:lnTo>
                  <a:lnTo>
                    <a:pt x="23" y="571"/>
                  </a:lnTo>
                  <a:lnTo>
                    <a:pt x="52" y="483"/>
                  </a:lnTo>
                  <a:lnTo>
                    <a:pt x="89" y="401"/>
                  </a:lnTo>
                  <a:lnTo>
                    <a:pt x="137" y="324"/>
                  </a:lnTo>
                  <a:lnTo>
                    <a:pt x="192" y="255"/>
                  </a:lnTo>
                  <a:lnTo>
                    <a:pt x="255" y="192"/>
                  </a:lnTo>
                  <a:lnTo>
                    <a:pt x="326" y="136"/>
                  </a:lnTo>
                  <a:lnTo>
                    <a:pt x="403" y="88"/>
                  </a:lnTo>
                  <a:lnTo>
                    <a:pt x="485" y="50"/>
                  </a:lnTo>
                  <a:lnTo>
                    <a:pt x="572" y="23"/>
                  </a:lnTo>
                  <a:lnTo>
                    <a:pt x="664" y="6"/>
                  </a:lnTo>
                  <a:lnTo>
                    <a:pt x="76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1" name="Freeform 24"/>
            <p:cNvSpPr>
              <a:spLocks noEditPoints="1"/>
            </p:cNvSpPr>
            <p:nvPr/>
          </p:nvSpPr>
          <p:spPr bwMode="auto">
            <a:xfrm>
              <a:off x="-11736388" y="320676"/>
              <a:ext cx="3641725" cy="3811588"/>
            </a:xfrm>
            <a:custGeom>
              <a:avLst/>
              <a:gdLst>
                <a:gd name="T0" fmla="*/ 1944 w 4587"/>
                <a:gd name="T1" fmla="*/ 1276 h 4802"/>
                <a:gd name="T2" fmla="*/ 1545 w 4587"/>
                <a:gd name="T3" fmla="*/ 1493 h 4802"/>
                <a:gd name="T4" fmla="*/ 1258 w 4587"/>
                <a:gd name="T5" fmla="*/ 1839 h 4802"/>
                <a:gd name="T6" fmla="*/ 1121 w 4587"/>
                <a:gd name="T7" fmla="*/ 2280 h 4802"/>
                <a:gd name="T8" fmla="*/ 1167 w 4587"/>
                <a:gd name="T9" fmla="*/ 2752 h 4802"/>
                <a:gd name="T10" fmla="*/ 1384 w 4587"/>
                <a:gd name="T11" fmla="*/ 3150 h 4802"/>
                <a:gd name="T12" fmla="*/ 1733 w 4587"/>
                <a:gd name="T13" fmla="*/ 3438 h 4802"/>
                <a:gd name="T14" fmla="*/ 2174 w 4587"/>
                <a:gd name="T15" fmla="*/ 3574 h 4802"/>
                <a:gd name="T16" fmla="*/ 2643 w 4587"/>
                <a:gd name="T17" fmla="*/ 3526 h 4802"/>
                <a:gd name="T18" fmla="*/ 3044 w 4587"/>
                <a:gd name="T19" fmla="*/ 3311 h 4802"/>
                <a:gd name="T20" fmla="*/ 3330 w 4587"/>
                <a:gd name="T21" fmla="*/ 2962 h 4802"/>
                <a:gd name="T22" fmla="*/ 3466 w 4587"/>
                <a:gd name="T23" fmla="*/ 2522 h 4802"/>
                <a:gd name="T24" fmla="*/ 3420 w 4587"/>
                <a:gd name="T25" fmla="*/ 2052 h 4802"/>
                <a:gd name="T26" fmla="*/ 3203 w 4587"/>
                <a:gd name="T27" fmla="*/ 1652 h 4802"/>
                <a:gd name="T28" fmla="*/ 2854 w 4587"/>
                <a:gd name="T29" fmla="*/ 1366 h 4802"/>
                <a:gd name="T30" fmla="*/ 2413 w 4587"/>
                <a:gd name="T31" fmla="*/ 1228 h 4802"/>
                <a:gd name="T32" fmla="*/ 2703 w 4587"/>
                <a:gd name="T33" fmla="*/ 5 h 4802"/>
                <a:gd name="T34" fmla="*/ 2877 w 4587"/>
                <a:gd name="T35" fmla="*/ 122 h 4802"/>
                <a:gd name="T36" fmla="*/ 2925 w 4587"/>
                <a:gd name="T37" fmla="*/ 626 h 4802"/>
                <a:gd name="T38" fmla="*/ 3408 w 4587"/>
                <a:gd name="T39" fmla="*/ 883 h 4802"/>
                <a:gd name="T40" fmla="*/ 3907 w 4587"/>
                <a:gd name="T41" fmla="*/ 761 h 4802"/>
                <a:gd name="T42" fmla="*/ 4070 w 4587"/>
                <a:gd name="T43" fmla="*/ 780 h 4802"/>
                <a:gd name="T44" fmla="*/ 4198 w 4587"/>
                <a:gd name="T45" fmla="*/ 895 h 4802"/>
                <a:gd name="T46" fmla="*/ 4587 w 4587"/>
                <a:gd name="T47" fmla="*/ 1663 h 4802"/>
                <a:gd name="T48" fmla="*/ 4516 w 4587"/>
                <a:gd name="T49" fmla="*/ 1832 h 4802"/>
                <a:gd name="T50" fmla="*/ 4165 w 4587"/>
                <a:gd name="T51" fmla="*/ 2173 h 4802"/>
                <a:gd name="T52" fmla="*/ 4165 w 4587"/>
                <a:gd name="T53" fmla="*/ 2631 h 4802"/>
                <a:gd name="T54" fmla="*/ 4516 w 4587"/>
                <a:gd name="T55" fmla="*/ 2970 h 4802"/>
                <a:gd name="T56" fmla="*/ 4587 w 4587"/>
                <a:gd name="T57" fmla="*/ 3139 h 4802"/>
                <a:gd name="T58" fmla="*/ 4198 w 4587"/>
                <a:gd name="T59" fmla="*/ 3907 h 4802"/>
                <a:gd name="T60" fmla="*/ 4050 w 4587"/>
                <a:gd name="T61" fmla="*/ 4032 h 4802"/>
                <a:gd name="T62" fmla="*/ 3861 w 4587"/>
                <a:gd name="T63" fmla="*/ 4032 h 4802"/>
                <a:gd name="T64" fmla="*/ 3295 w 4587"/>
                <a:gd name="T65" fmla="*/ 3997 h 4802"/>
                <a:gd name="T66" fmla="*/ 2925 w 4587"/>
                <a:gd name="T67" fmla="*/ 4524 h 4802"/>
                <a:gd name="T68" fmla="*/ 2845 w 4587"/>
                <a:gd name="T69" fmla="*/ 4722 h 4802"/>
                <a:gd name="T70" fmla="*/ 2647 w 4587"/>
                <a:gd name="T71" fmla="*/ 4802 h 4802"/>
                <a:gd name="T72" fmla="*/ 1785 w 4587"/>
                <a:gd name="T73" fmla="*/ 4756 h 4802"/>
                <a:gd name="T74" fmla="*/ 1668 w 4587"/>
                <a:gd name="T75" fmla="*/ 4580 h 4802"/>
                <a:gd name="T76" fmla="*/ 1409 w 4587"/>
                <a:gd name="T77" fmla="*/ 4064 h 4802"/>
                <a:gd name="T78" fmla="*/ 771 w 4587"/>
                <a:gd name="T79" fmla="*/ 4011 h 4802"/>
                <a:gd name="T80" fmla="*/ 583 w 4587"/>
                <a:gd name="T81" fmla="*/ 4043 h 4802"/>
                <a:gd name="T82" fmla="*/ 418 w 4587"/>
                <a:gd name="T83" fmla="*/ 3949 h 4802"/>
                <a:gd name="T84" fmla="*/ 4 w 4587"/>
                <a:gd name="T85" fmla="*/ 3204 h 4802"/>
                <a:gd name="T86" fmla="*/ 36 w 4587"/>
                <a:gd name="T87" fmla="*/ 3020 h 4802"/>
                <a:gd name="T88" fmla="*/ 439 w 4587"/>
                <a:gd name="T89" fmla="*/ 2742 h 4802"/>
                <a:gd name="T90" fmla="*/ 412 w 4587"/>
                <a:gd name="T91" fmla="*/ 2286 h 4802"/>
                <a:gd name="T92" fmla="*/ 98 w 4587"/>
                <a:gd name="T93" fmla="*/ 1859 h 4802"/>
                <a:gd name="T94" fmla="*/ 4 w 4587"/>
                <a:gd name="T95" fmla="*/ 1696 h 4802"/>
                <a:gd name="T96" fmla="*/ 36 w 4587"/>
                <a:gd name="T97" fmla="*/ 1506 h 4802"/>
                <a:gd name="T98" fmla="*/ 479 w 4587"/>
                <a:gd name="T99" fmla="*/ 801 h 4802"/>
                <a:gd name="T100" fmla="*/ 631 w 4587"/>
                <a:gd name="T101" fmla="*/ 755 h 4802"/>
                <a:gd name="T102" fmla="*/ 1072 w 4587"/>
                <a:gd name="T103" fmla="*/ 968 h 4802"/>
                <a:gd name="T104" fmla="*/ 1534 w 4587"/>
                <a:gd name="T105" fmla="*/ 678 h 4802"/>
                <a:gd name="T106" fmla="*/ 1683 w 4587"/>
                <a:gd name="T107" fmla="*/ 170 h 4802"/>
                <a:gd name="T108" fmla="*/ 1833 w 4587"/>
                <a:gd name="T109" fmla="*/ 21 h 4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87" h="4802">
                  <a:moveTo>
                    <a:pt x="2295" y="1222"/>
                  </a:moveTo>
                  <a:lnTo>
                    <a:pt x="2174" y="1228"/>
                  </a:lnTo>
                  <a:lnTo>
                    <a:pt x="2057" y="1247"/>
                  </a:lnTo>
                  <a:lnTo>
                    <a:pt x="1944" y="1276"/>
                  </a:lnTo>
                  <a:lnTo>
                    <a:pt x="1834" y="1316"/>
                  </a:lnTo>
                  <a:lnTo>
                    <a:pt x="1733" y="1366"/>
                  </a:lnTo>
                  <a:lnTo>
                    <a:pt x="1635" y="1424"/>
                  </a:lnTo>
                  <a:lnTo>
                    <a:pt x="1545" y="1493"/>
                  </a:lnTo>
                  <a:lnTo>
                    <a:pt x="1461" y="1569"/>
                  </a:lnTo>
                  <a:lnTo>
                    <a:pt x="1384" y="1652"/>
                  </a:lnTo>
                  <a:lnTo>
                    <a:pt x="1317" y="1744"/>
                  </a:lnTo>
                  <a:lnTo>
                    <a:pt x="1258" y="1839"/>
                  </a:lnTo>
                  <a:lnTo>
                    <a:pt x="1208" y="1943"/>
                  </a:lnTo>
                  <a:lnTo>
                    <a:pt x="1167" y="2052"/>
                  </a:lnTo>
                  <a:lnTo>
                    <a:pt x="1139" y="2163"/>
                  </a:lnTo>
                  <a:lnTo>
                    <a:pt x="1121" y="2280"/>
                  </a:lnTo>
                  <a:lnTo>
                    <a:pt x="1116" y="2401"/>
                  </a:lnTo>
                  <a:lnTo>
                    <a:pt x="1121" y="2522"/>
                  </a:lnTo>
                  <a:lnTo>
                    <a:pt x="1139" y="2639"/>
                  </a:lnTo>
                  <a:lnTo>
                    <a:pt x="1167" y="2752"/>
                  </a:lnTo>
                  <a:lnTo>
                    <a:pt x="1208" y="2859"/>
                  </a:lnTo>
                  <a:lnTo>
                    <a:pt x="1258" y="2962"/>
                  </a:lnTo>
                  <a:lnTo>
                    <a:pt x="1317" y="3060"/>
                  </a:lnTo>
                  <a:lnTo>
                    <a:pt x="1384" y="3150"/>
                  </a:lnTo>
                  <a:lnTo>
                    <a:pt x="1461" y="3235"/>
                  </a:lnTo>
                  <a:lnTo>
                    <a:pt x="1545" y="3311"/>
                  </a:lnTo>
                  <a:lnTo>
                    <a:pt x="1635" y="3378"/>
                  </a:lnTo>
                  <a:lnTo>
                    <a:pt x="1733" y="3438"/>
                  </a:lnTo>
                  <a:lnTo>
                    <a:pt x="1834" y="3488"/>
                  </a:lnTo>
                  <a:lnTo>
                    <a:pt x="1944" y="3526"/>
                  </a:lnTo>
                  <a:lnTo>
                    <a:pt x="2057" y="3557"/>
                  </a:lnTo>
                  <a:lnTo>
                    <a:pt x="2174" y="3574"/>
                  </a:lnTo>
                  <a:lnTo>
                    <a:pt x="2295" y="3580"/>
                  </a:lnTo>
                  <a:lnTo>
                    <a:pt x="2413" y="3574"/>
                  </a:lnTo>
                  <a:lnTo>
                    <a:pt x="2530" y="3557"/>
                  </a:lnTo>
                  <a:lnTo>
                    <a:pt x="2643" y="3526"/>
                  </a:lnTo>
                  <a:lnTo>
                    <a:pt x="2753" y="3488"/>
                  </a:lnTo>
                  <a:lnTo>
                    <a:pt x="2854" y="3438"/>
                  </a:lnTo>
                  <a:lnTo>
                    <a:pt x="2952" y="3378"/>
                  </a:lnTo>
                  <a:lnTo>
                    <a:pt x="3044" y="3311"/>
                  </a:lnTo>
                  <a:lnTo>
                    <a:pt x="3126" y="3235"/>
                  </a:lnTo>
                  <a:lnTo>
                    <a:pt x="3203" y="3150"/>
                  </a:lnTo>
                  <a:lnTo>
                    <a:pt x="3270" y="3060"/>
                  </a:lnTo>
                  <a:lnTo>
                    <a:pt x="3330" y="2962"/>
                  </a:lnTo>
                  <a:lnTo>
                    <a:pt x="3380" y="2859"/>
                  </a:lnTo>
                  <a:lnTo>
                    <a:pt x="3420" y="2752"/>
                  </a:lnTo>
                  <a:lnTo>
                    <a:pt x="3449" y="2639"/>
                  </a:lnTo>
                  <a:lnTo>
                    <a:pt x="3466" y="2522"/>
                  </a:lnTo>
                  <a:lnTo>
                    <a:pt x="3473" y="2401"/>
                  </a:lnTo>
                  <a:lnTo>
                    <a:pt x="3466" y="2280"/>
                  </a:lnTo>
                  <a:lnTo>
                    <a:pt x="3449" y="2163"/>
                  </a:lnTo>
                  <a:lnTo>
                    <a:pt x="3420" y="2052"/>
                  </a:lnTo>
                  <a:lnTo>
                    <a:pt x="3380" y="1943"/>
                  </a:lnTo>
                  <a:lnTo>
                    <a:pt x="3330" y="1839"/>
                  </a:lnTo>
                  <a:lnTo>
                    <a:pt x="3270" y="1744"/>
                  </a:lnTo>
                  <a:lnTo>
                    <a:pt x="3203" y="1652"/>
                  </a:lnTo>
                  <a:lnTo>
                    <a:pt x="3126" y="1569"/>
                  </a:lnTo>
                  <a:lnTo>
                    <a:pt x="3044" y="1493"/>
                  </a:lnTo>
                  <a:lnTo>
                    <a:pt x="2952" y="1424"/>
                  </a:lnTo>
                  <a:lnTo>
                    <a:pt x="2854" y="1366"/>
                  </a:lnTo>
                  <a:lnTo>
                    <a:pt x="2753" y="1316"/>
                  </a:lnTo>
                  <a:lnTo>
                    <a:pt x="2643" y="1276"/>
                  </a:lnTo>
                  <a:lnTo>
                    <a:pt x="2530" y="1247"/>
                  </a:lnTo>
                  <a:lnTo>
                    <a:pt x="2413" y="1228"/>
                  </a:lnTo>
                  <a:lnTo>
                    <a:pt x="2295" y="1222"/>
                  </a:lnTo>
                  <a:close/>
                  <a:moveTo>
                    <a:pt x="1940" y="0"/>
                  </a:moveTo>
                  <a:lnTo>
                    <a:pt x="2647" y="0"/>
                  </a:lnTo>
                  <a:lnTo>
                    <a:pt x="2703" y="5"/>
                  </a:lnTo>
                  <a:lnTo>
                    <a:pt x="2755" y="21"/>
                  </a:lnTo>
                  <a:lnTo>
                    <a:pt x="2803" y="48"/>
                  </a:lnTo>
                  <a:lnTo>
                    <a:pt x="2845" y="82"/>
                  </a:lnTo>
                  <a:lnTo>
                    <a:pt x="2877" y="122"/>
                  </a:lnTo>
                  <a:lnTo>
                    <a:pt x="2904" y="170"/>
                  </a:lnTo>
                  <a:lnTo>
                    <a:pt x="2919" y="222"/>
                  </a:lnTo>
                  <a:lnTo>
                    <a:pt x="2925" y="280"/>
                  </a:lnTo>
                  <a:lnTo>
                    <a:pt x="2925" y="626"/>
                  </a:lnTo>
                  <a:lnTo>
                    <a:pt x="3054" y="678"/>
                  </a:lnTo>
                  <a:lnTo>
                    <a:pt x="3178" y="738"/>
                  </a:lnTo>
                  <a:lnTo>
                    <a:pt x="3295" y="807"/>
                  </a:lnTo>
                  <a:lnTo>
                    <a:pt x="3408" y="883"/>
                  </a:lnTo>
                  <a:lnTo>
                    <a:pt x="3516" y="968"/>
                  </a:lnTo>
                  <a:lnTo>
                    <a:pt x="3817" y="793"/>
                  </a:lnTo>
                  <a:lnTo>
                    <a:pt x="3861" y="772"/>
                  </a:lnTo>
                  <a:lnTo>
                    <a:pt x="3907" y="761"/>
                  </a:lnTo>
                  <a:lnTo>
                    <a:pt x="3957" y="755"/>
                  </a:lnTo>
                  <a:lnTo>
                    <a:pt x="3991" y="759"/>
                  </a:lnTo>
                  <a:lnTo>
                    <a:pt x="4027" y="764"/>
                  </a:lnTo>
                  <a:lnTo>
                    <a:pt x="4070" y="780"/>
                  </a:lnTo>
                  <a:lnTo>
                    <a:pt x="4108" y="801"/>
                  </a:lnTo>
                  <a:lnTo>
                    <a:pt x="4142" y="828"/>
                  </a:lnTo>
                  <a:lnTo>
                    <a:pt x="4173" y="858"/>
                  </a:lnTo>
                  <a:lnTo>
                    <a:pt x="4198" y="895"/>
                  </a:lnTo>
                  <a:lnTo>
                    <a:pt x="4551" y="1506"/>
                  </a:lnTo>
                  <a:lnTo>
                    <a:pt x="4574" y="1556"/>
                  </a:lnTo>
                  <a:lnTo>
                    <a:pt x="4585" y="1609"/>
                  </a:lnTo>
                  <a:lnTo>
                    <a:pt x="4587" y="1663"/>
                  </a:lnTo>
                  <a:lnTo>
                    <a:pt x="4578" y="1719"/>
                  </a:lnTo>
                  <a:lnTo>
                    <a:pt x="4564" y="1759"/>
                  </a:lnTo>
                  <a:lnTo>
                    <a:pt x="4543" y="1797"/>
                  </a:lnTo>
                  <a:lnTo>
                    <a:pt x="4516" y="1832"/>
                  </a:lnTo>
                  <a:lnTo>
                    <a:pt x="4486" y="1862"/>
                  </a:lnTo>
                  <a:lnTo>
                    <a:pt x="4449" y="1887"/>
                  </a:lnTo>
                  <a:lnTo>
                    <a:pt x="4148" y="2062"/>
                  </a:lnTo>
                  <a:lnTo>
                    <a:pt x="4165" y="2173"/>
                  </a:lnTo>
                  <a:lnTo>
                    <a:pt x="4175" y="2286"/>
                  </a:lnTo>
                  <a:lnTo>
                    <a:pt x="4179" y="2401"/>
                  </a:lnTo>
                  <a:lnTo>
                    <a:pt x="4175" y="2516"/>
                  </a:lnTo>
                  <a:lnTo>
                    <a:pt x="4165" y="2631"/>
                  </a:lnTo>
                  <a:lnTo>
                    <a:pt x="4148" y="2742"/>
                  </a:lnTo>
                  <a:lnTo>
                    <a:pt x="4449" y="2916"/>
                  </a:lnTo>
                  <a:lnTo>
                    <a:pt x="4486" y="2941"/>
                  </a:lnTo>
                  <a:lnTo>
                    <a:pt x="4516" y="2970"/>
                  </a:lnTo>
                  <a:lnTo>
                    <a:pt x="4543" y="3005"/>
                  </a:lnTo>
                  <a:lnTo>
                    <a:pt x="4564" y="3043"/>
                  </a:lnTo>
                  <a:lnTo>
                    <a:pt x="4578" y="3085"/>
                  </a:lnTo>
                  <a:lnTo>
                    <a:pt x="4587" y="3139"/>
                  </a:lnTo>
                  <a:lnTo>
                    <a:pt x="4585" y="3194"/>
                  </a:lnTo>
                  <a:lnTo>
                    <a:pt x="4574" y="3246"/>
                  </a:lnTo>
                  <a:lnTo>
                    <a:pt x="4551" y="3296"/>
                  </a:lnTo>
                  <a:lnTo>
                    <a:pt x="4198" y="3907"/>
                  </a:lnTo>
                  <a:lnTo>
                    <a:pt x="4167" y="3949"/>
                  </a:lnTo>
                  <a:lnTo>
                    <a:pt x="4133" y="3984"/>
                  </a:lnTo>
                  <a:lnTo>
                    <a:pt x="4093" y="4011"/>
                  </a:lnTo>
                  <a:lnTo>
                    <a:pt x="4050" y="4032"/>
                  </a:lnTo>
                  <a:lnTo>
                    <a:pt x="4003" y="4043"/>
                  </a:lnTo>
                  <a:lnTo>
                    <a:pt x="3955" y="4047"/>
                  </a:lnTo>
                  <a:lnTo>
                    <a:pt x="3909" y="4043"/>
                  </a:lnTo>
                  <a:lnTo>
                    <a:pt x="3861" y="4032"/>
                  </a:lnTo>
                  <a:lnTo>
                    <a:pt x="3817" y="4011"/>
                  </a:lnTo>
                  <a:lnTo>
                    <a:pt x="3516" y="3836"/>
                  </a:lnTo>
                  <a:lnTo>
                    <a:pt x="3408" y="3921"/>
                  </a:lnTo>
                  <a:lnTo>
                    <a:pt x="3295" y="3997"/>
                  </a:lnTo>
                  <a:lnTo>
                    <a:pt x="3178" y="4064"/>
                  </a:lnTo>
                  <a:lnTo>
                    <a:pt x="3054" y="4126"/>
                  </a:lnTo>
                  <a:lnTo>
                    <a:pt x="2925" y="4176"/>
                  </a:lnTo>
                  <a:lnTo>
                    <a:pt x="2925" y="4524"/>
                  </a:lnTo>
                  <a:lnTo>
                    <a:pt x="2919" y="4580"/>
                  </a:lnTo>
                  <a:lnTo>
                    <a:pt x="2904" y="4634"/>
                  </a:lnTo>
                  <a:lnTo>
                    <a:pt x="2877" y="4680"/>
                  </a:lnTo>
                  <a:lnTo>
                    <a:pt x="2845" y="4722"/>
                  </a:lnTo>
                  <a:lnTo>
                    <a:pt x="2803" y="4756"/>
                  </a:lnTo>
                  <a:lnTo>
                    <a:pt x="2755" y="4781"/>
                  </a:lnTo>
                  <a:lnTo>
                    <a:pt x="2703" y="4796"/>
                  </a:lnTo>
                  <a:lnTo>
                    <a:pt x="2647" y="4802"/>
                  </a:lnTo>
                  <a:lnTo>
                    <a:pt x="1940" y="4802"/>
                  </a:lnTo>
                  <a:lnTo>
                    <a:pt x="1884" y="4796"/>
                  </a:lnTo>
                  <a:lnTo>
                    <a:pt x="1833" y="4781"/>
                  </a:lnTo>
                  <a:lnTo>
                    <a:pt x="1785" y="4756"/>
                  </a:lnTo>
                  <a:lnTo>
                    <a:pt x="1742" y="4722"/>
                  </a:lnTo>
                  <a:lnTo>
                    <a:pt x="1710" y="4680"/>
                  </a:lnTo>
                  <a:lnTo>
                    <a:pt x="1683" y="4634"/>
                  </a:lnTo>
                  <a:lnTo>
                    <a:pt x="1668" y="4580"/>
                  </a:lnTo>
                  <a:lnTo>
                    <a:pt x="1662" y="4524"/>
                  </a:lnTo>
                  <a:lnTo>
                    <a:pt x="1662" y="4176"/>
                  </a:lnTo>
                  <a:lnTo>
                    <a:pt x="1534" y="4126"/>
                  </a:lnTo>
                  <a:lnTo>
                    <a:pt x="1409" y="4064"/>
                  </a:lnTo>
                  <a:lnTo>
                    <a:pt x="1292" y="3997"/>
                  </a:lnTo>
                  <a:lnTo>
                    <a:pt x="1179" y="3921"/>
                  </a:lnTo>
                  <a:lnTo>
                    <a:pt x="1072" y="3836"/>
                  </a:lnTo>
                  <a:lnTo>
                    <a:pt x="771" y="4011"/>
                  </a:lnTo>
                  <a:lnTo>
                    <a:pt x="725" y="4032"/>
                  </a:lnTo>
                  <a:lnTo>
                    <a:pt x="679" y="4043"/>
                  </a:lnTo>
                  <a:lnTo>
                    <a:pt x="631" y="4047"/>
                  </a:lnTo>
                  <a:lnTo>
                    <a:pt x="583" y="4043"/>
                  </a:lnTo>
                  <a:lnTo>
                    <a:pt x="537" y="4032"/>
                  </a:lnTo>
                  <a:lnTo>
                    <a:pt x="495" y="4011"/>
                  </a:lnTo>
                  <a:lnTo>
                    <a:pt x="454" y="3984"/>
                  </a:lnTo>
                  <a:lnTo>
                    <a:pt x="418" y="3949"/>
                  </a:lnTo>
                  <a:lnTo>
                    <a:pt x="389" y="3907"/>
                  </a:lnTo>
                  <a:lnTo>
                    <a:pt x="36" y="3296"/>
                  </a:lnTo>
                  <a:lnTo>
                    <a:pt x="15" y="3250"/>
                  </a:lnTo>
                  <a:lnTo>
                    <a:pt x="4" y="3204"/>
                  </a:lnTo>
                  <a:lnTo>
                    <a:pt x="0" y="3154"/>
                  </a:lnTo>
                  <a:lnTo>
                    <a:pt x="4" y="3108"/>
                  </a:lnTo>
                  <a:lnTo>
                    <a:pt x="15" y="3062"/>
                  </a:lnTo>
                  <a:lnTo>
                    <a:pt x="36" y="3020"/>
                  </a:lnTo>
                  <a:lnTo>
                    <a:pt x="63" y="2980"/>
                  </a:lnTo>
                  <a:lnTo>
                    <a:pt x="98" y="2945"/>
                  </a:lnTo>
                  <a:lnTo>
                    <a:pt x="138" y="2916"/>
                  </a:lnTo>
                  <a:lnTo>
                    <a:pt x="439" y="2742"/>
                  </a:lnTo>
                  <a:lnTo>
                    <a:pt x="422" y="2631"/>
                  </a:lnTo>
                  <a:lnTo>
                    <a:pt x="412" y="2516"/>
                  </a:lnTo>
                  <a:lnTo>
                    <a:pt x="408" y="2401"/>
                  </a:lnTo>
                  <a:lnTo>
                    <a:pt x="412" y="2286"/>
                  </a:lnTo>
                  <a:lnTo>
                    <a:pt x="422" y="2173"/>
                  </a:lnTo>
                  <a:lnTo>
                    <a:pt x="439" y="2062"/>
                  </a:lnTo>
                  <a:lnTo>
                    <a:pt x="138" y="1887"/>
                  </a:lnTo>
                  <a:lnTo>
                    <a:pt x="98" y="1859"/>
                  </a:lnTo>
                  <a:lnTo>
                    <a:pt x="63" y="1824"/>
                  </a:lnTo>
                  <a:lnTo>
                    <a:pt x="36" y="1784"/>
                  </a:lnTo>
                  <a:lnTo>
                    <a:pt x="15" y="1742"/>
                  </a:lnTo>
                  <a:lnTo>
                    <a:pt x="4" y="1696"/>
                  </a:lnTo>
                  <a:lnTo>
                    <a:pt x="0" y="1648"/>
                  </a:lnTo>
                  <a:lnTo>
                    <a:pt x="4" y="1600"/>
                  </a:lnTo>
                  <a:lnTo>
                    <a:pt x="15" y="1552"/>
                  </a:lnTo>
                  <a:lnTo>
                    <a:pt x="36" y="1506"/>
                  </a:lnTo>
                  <a:lnTo>
                    <a:pt x="389" y="895"/>
                  </a:lnTo>
                  <a:lnTo>
                    <a:pt x="414" y="858"/>
                  </a:lnTo>
                  <a:lnTo>
                    <a:pt x="445" y="828"/>
                  </a:lnTo>
                  <a:lnTo>
                    <a:pt x="479" y="801"/>
                  </a:lnTo>
                  <a:lnTo>
                    <a:pt x="518" y="780"/>
                  </a:lnTo>
                  <a:lnTo>
                    <a:pt x="560" y="764"/>
                  </a:lnTo>
                  <a:lnTo>
                    <a:pt x="594" y="759"/>
                  </a:lnTo>
                  <a:lnTo>
                    <a:pt x="631" y="755"/>
                  </a:lnTo>
                  <a:lnTo>
                    <a:pt x="679" y="761"/>
                  </a:lnTo>
                  <a:lnTo>
                    <a:pt x="727" y="772"/>
                  </a:lnTo>
                  <a:lnTo>
                    <a:pt x="771" y="793"/>
                  </a:lnTo>
                  <a:lnTo>
                    <a:pt x="1072" y="968"/>
                  </a:lnTo>
                  <a:lnTo>
                    <a:pt x="1179" y="883"/>
                  </a:lnTo>
                  <a:lnTo>
                    <a:pt x="1292" y="807"/>
                  </a:lnTo>
                  <a:lnTo>
                    <a:pt x="1409" y="738"/>
                  </a:lnTo>
                  <a:lnTo>
                    <a:pt x="1534" y="678"/>
                  </a:lnTo>
                  <a:lnTo>
                    <a:pt x="1662" y="626"/>
                  </a:lnTo>
                  <a:lnTo>
                    <a:pt x="1662" y="280"/>
                  </a:lnTo>
                  <a:lnTo>
                    <a:pt x="1668" y="222"/>
                  </a:lnTo>
                  <a:lnTo>
                    <a:pt x="1683" y="170"/>
                  </a:lnTo>
                  <a:lnTo>
                    <a:pt x="1710" y="122"/>
                  </a:lnTo>
                  <a:lnTo>
                    <a:pt x="1742" y="82"/>
                  </a:lnTo>
                  <a:lnTo>
                    <a:pt x="1785" y="48"/>
                  </a:lnTo>
                  <a:lnTo>
                    <a:pt x="1833" y="21"/>
                  </a:lnTo>
                  <a:lnTo>
                    <a:pt x="1884" y="5"/>
                  </a:lnTo>
                  <a:lnTo>
                    <a:pt x="194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107" name="Group 106"/>
          <p:cNvGrpSpPr/>
          <p:nvPr/>
        </p:nvGrpSpPr>
        <p:grpSpPr>
          <a:xfrm>
            <a:off x="11726173" y="6003700"/>
            <a:ext cx="934834" cy="843458"/>
            <a:chOff x="-4724400" y="4130675"/>
            <a:chExt cx="4433887" cy="4000500"/>
          </a:xfrm>
          <a:solidFill>
            <a:schemeClr val="bg1"/>
          </a:solidFill>
        </p:grpSpPr>
        <p:sp>
          <p:nvSpPr>
            <p:cNvPr id="85" name="Rectangle 29"/>
            <p:cNvSpPr>
              <a:spLocks noChangeArrowheads="1"/>
            </p:cNvSpPr>
            <p:nvPr/>
          </p:nvSpPr>
          <p:spPr bwMode="auto">
            <a:xfrm>
              <a:off x="-3278188" y="7727950"/>
              <a:ext cx="1539875" cy="403225"/>
            </a:xfrm>
            <a:prstGeom prst="rect">
              <a:avLst/>
            </a:prstGeom>
            <a:grpFill/>
            <a:ln w="0">
              <a:noFill/>
              <a:prstDash val="solid"/>
              <a:miter lim="800000"/>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6" name="Freeform 30"/>
            <p:cNvSpPr>
              <a:spLocks noEditPoints="1"/>
            </p:cNvSpPr>
            <p:nvPr/>
          </p:nvSpPr>
          <p:spPr bwMode="auto">
            <a:xfrm>
              <a:off x="-4724400" y="4130675"/>
              <a:ext cx="4433887" cy="3440113"/>
            </a:xfrm>
            <a:custGeom>
              <a:avLst/>
              <a:gdLst>
                <a:gd name="T0" fmla="*/ 4829 w 5585"/>
                <a:gd name="T1" fmla="*/ 3717 h 4333"/>
                <a:gd name="T2" fmla="*/ 4788 w 5585"/>
                <a:gd name="T3" fmla="*/ 3722 h 4333"/>
                <a:gd name="T4" fmla="*/ 4749 w 5585"/>
                <a:gd name="T5" fmla="*/ 3735 h 4333"/>
                <a:gd name="T6" fmla="*/ 4717 w 5585"/>
                <a:gd name="T7" fmla="*/ 3757 h 4333"/>
                <a:gd name="T8" fmla="*/ 4689 w 5585"/>
                <a:gd name="T9" fmla="*/ 3786 h 4333"/>
                <a:gd name="T10" fmla="*/ 4668 w 5585"/>
                <a:gd name="T11" fmla="*/ 3821 h 4333"/>
                <a:gd name="T12" fmla="*/ 4653 w 5585"/>
                <a:gd name="T13" fmla="*/ 3861 h 4333"/>
                <a:gd name="T14" fmla="*/ 4648 w 5585"/>
                <a:gd name="T15" fmla="*/ 3904 h 4333"/>
                <a:gd name="T16" fmla="*/ 4653 w 5585"/>
                <a:gd name="T17" fmla="*/ 3946 h 4333"/>
                <a:gd name="T18" fmla="*/ 4668 w 5585"/>
                <a:gd name="T19" fmla="*/ 3986 h 4333"/>
                <a:gd name="T20" fmla="*/ 4689 w 5585"/>
                <a:gd name="T21" fmla="*/ 4021 h 4333"/>
                <a:gd name="T22" fmla="*/ 4717 w 5585"/>
                <a:gd name="T23" fmla="*/ 4048 h 4333"/>
                <a:gd name="T24" fmla="*/ 4749 w 5585"/>
                <a:gd name="T25" fmla="*/ 4070 h 4333"/>
                <a:gd name="T26" fmla="*/ 4788 w 5585"/>
                <a:gd name="T27" fmla="*/ 4085 h 4333"/>
                <a:gd name="T28" fmla="*/ 4829 w 5585"/>
                <a:gd name="T29" fmla="*/ 4090 h 4333"/>
                <a:gd name="T30" fmla="*/ 4872 w 5585"/>
                <a:gd name="T31" fmla="*/ 4085 h 4333"/>
                <a:gd name="T32" fmla="*/ 4909 w 5585"/>
                <a:gd name="T33" fmla="*/ 4070 h 4333"/>
                <a:gd name="T34" fmla="*/ 4943 w 5585"/>
                <a:gd name="T35" fmla="*/ 4048 h 4333"/>
                <a:gd name="T36" fmla="*/ 4972 w 5585"/>
                <a:gd name="T37" fmla="*/ 4021 h 4333"/>
                <a:gd name="T38" fmla="*/ 4993 w 5585"/>
                <a:gd name="T39" fmla="*/ 3986 h 4333"/>
                <a:gd name="T40" fmla="*/ 5006 w 5585"/>
                <a:gd name="T41" fmla="*/ 3946 h 4333"/>
                <a:gd name="T42" fmla="*/ 5011 w 5585"/>
                <a:gd name="T43" fmla="*/ 3904 h 4333"/>
                <a:gd name="T44" fmla="*/ 5006 w 5585"/>
                <a:gd name="T45" fmla="*/ 3861 h 4333"/>
                <a:gd name="T46" fmla="*/ 4993 w 5585"/>
                <a:gd name="T47" fmla="*/ 3821 h 4333"/>
                <a:gd name="T48" fmla="*/ 4972 w 5585"/>
                <a:gd name="T49" fmla="*/ 3786 h 4333"/>
                <a:gd name="T50" fmla="*/ 4943 w 5585"/>
                <a:gd name="T51" fmla="*/ 3757 h 4333"/>
                <a:gd name="T52" fmla="*/ 4909 w 5585"/>
                <a:gd name="T53" fmla="*/ 3735 h 4333"/>
                <a:gd name="T54" fmla="*/ 4872 w 5585"/>
                <a:gd name="T55" fmla="*/ 3722 h 4333"/>
                <a:gd name="T56" fmla="*/ 4829 w 5585"/>
                <a:gd name="T57" fmla="*/ 3717 h 4333"/>
                <a:gd name="T58" fmla="*/ 455 w 5585"/>
                <a:gd name="T59" fmla="*/ 366 h 4333"/>
                <a:gd name="T60" fmla="*/ 455 w 5585"/>
                <a:gd name="T61" fmla="*/ 3441 h 4333"/>
                <a:gd name="T62" fmla="*/ 5130 w 5585"/>
                <a:gd name="T63" fmla="*/ 3441 h 4333"/>
                <a:gd name="T64" fmla="*/ 5130 w 5585"/>
                <a:gd name="T65" fmla="*/ 366 h 4333"/>
                <a:gd name="T66" fmla="*/ 455 w 5585"/>
                <a:gd name="T67" fmla="*/ 366 h 4333"/>
                <a:gd name="T68" fmla="*/ 0 w 5585"/>
                <a:gd name="T69" fmla="*/ 0 h 4333"/>
                <a:gd name="T70" fmla="*/ 5585 w 5585"/>
                <a:gd name="T71" fmla="*/ 0 h 4333"/>
                <a:gd name="T72" fmla="*/ 5585 w 5585"/>
                <a:gd name="T73" fmla="*/ 4333 h 4333"/>
                <a:gd name="T74" fmla="*/ 0 w 5585"/>
                <a:gd name="T75" fmla="*/ 4333 h 4333"/>
                <a:gd name="T76" fmla="*/ 0 w 5585"/>
                <a:gd name="T77" fmla="*/ 0 h 4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585" h="4333">
                  <a:moveTo>
                    <a:pt x="4829" y="3717"/>
                  </a:moveTo>
                  <a:lnTo>
                    <a:pt x="4788" y="3722"/>
                  </a:lnTo>
                  <a:lnTo>
                    <a:pt x="4749" y="3735"/>
                  </a:lnTo>
                  <a:lnTo>
                    <a:pt x="4717" y="3757"/>
                  </a:lnTo>
                  <a:lnTo>
                    <a:pt x="4689" y="3786"/>
                  </a:lnTo>
                  <a:lnTo>
                    <a:pt x="4668" y="3821"/>
                  </a:lnTo>
                  <a:lnTo>
                    <a:pt x="4653" y="3861"/>
                  </a:lnTo>
                  <a:lnTo>
                    <a:pt x="4648" y="3904"/>
                  </a:lnTo>
                  <a:lnTo>
                    <a:pt x="4653" y="3946"/>
                  </a:lnTo>
                  <a:lnTo>
                    <a:pt x="4668" y="3986"/>
                  </a:lnTo>
                  <a:lnTo>
                    <a:pt x="4689" y="4021"/>
                  </a:lnTo>
                  <a:lnTo>
                    <a:pt x="4717" y="4048"/>
                  </a:lnTo>
                  <a:lnTo>
                    <a:pt x="4749" y="4070"/>
                  </a:lnTo>
                  <a:lnTo>
                    <a:pt x="4788" y="4085"/>
                  </a:lnTo>
                  <a:lnTo>
                    <a:pt x="4829" y="4090"/>
                  </a:lnTo>
                  <a:lnTo>
                    <a:pt x="4872" y="4085"/>
                  </a:lnTo>
                  <a:lnTo>
                    <a:pt x="4909" y="4070"/>
                  </a:lnTo>
                  <a:lnTo>
                    <a:pt x="4943" y="4048"/>
                  </a:lnTo>
                  <a:lnTo>
                    <a:pt x="4972" y="4021"/>
                  </a:lnTo>
                  <a:lnTo>
                    <a:pt x="4993" y="3986"/>
                  </a:lnTo>
                  <a:lnTo>
                    <a:pt x="5006" y="3946"/>
                  </a:lnTo>
                  <a:lnTo>
                    <a:pt x="5011" y="3904"/>
                  </a:lnTo>
                  <a:lnTo>
                    <a:pt x="5006" y="3861"/>
                  </a:lnTo>
                  <a:lnTo>
                    <a:pt x="4993" y="3821"/>
                  </a:lnTo>
                  <a:lnTo>
                    <a:pt x="4972" y="3786"/>
                  </a:lnTo>
                  <a:lnTo>
                    <a:pt x="4943" y="3757"/>
                  </a:lnTo>
                  <a:lnTo>
                    <a:pt x="4909" y="3735"/>
                  </a:lnTo>
                  <a:lnTo>
                    <a:pt x="4872" y="3722"/>
                  </a:lnTo>
                  <a:lnTo>
                    <a:pt x="4829" y="3717"/>
                  </a:lnTo>
                  <a:close/>
                  <a:moveTo>
                    <a:pt x="455" y="366"/>
                  </a:moveTo>
                  <a:lnTo>
                    <a:pt x="455" y="3441"/>
                  </a:lnTo>
                  <a:lnTo>
                    <a:pt x="5130" y="3441"/>
                  </a:lnTo>
                  <a:lnTo>
                    <a:pt x="5130" y="366"/>
                  </a:lnTo>
                  <a:lnTo>
                    <a:pt x="455" y="366"/>
                  </a:lnTo>
                  <a:close/>
                  <a:moveTo>
                    <a:pt x="0" y="0"/>
                  </a:moveTo>
                  <a:lnTo>
                    <a:pt x="5585" y="0"/>
                  </a:lnTo>
                  <a:lnTo>
                    <a:pt x="5585" y="4333"/>
                  </a:lnTo>
                  <a:lnTo>
                    <a:pt x="0" y="4333"/>
                  </a:lnTo>
                  <a:lnTo>
                    <a:pt x="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7" name="Freeform 31"/>
            <p:cNvSpPr>
              <a:spLocks/>
            </p:cNvSpPr>
            <p:nvPr/>
          </p:nvSpPr>
          <p:spPr bwMode="auto">
            <a:xfrm>
              <a:off x="-4216400" y="4830763"/>
              <a:ext cx="3425825" cy="1317625"/>
            </a:xfrm>
            <a:custGeom>
              <a:avLst/>
              <a:gdLst>
                <a:gd name="T0" fmla="*/ 3222 w 4316"/>
                <a:gd name="T1" fmla="*/ 20 h 1661"/>
                <a:gd name="T2" fmla="*/ 3352 w 4316"/>
                <a:gd name="T3" fmla="*/ 115 h 1661"/>
                <a:gd name="T4" fmla="*/ 3421 w 4316"/>
                <a:gd name="T5" fmla="*/ 265 h 1661"/>
                <a:gd name="T6" fmla="*/ 3419 w 4316"/>
                <a:gd name="T7" fmla="*/ 358 h 1661"/>
                <a:gd name="T8" fmla="*/ 3862 w 4316"/>
                <a:gd name="T9" fmla="*/ 541 h 1661"/>
                <a:gd name="T10" fmla="*/ 4003 w 4316"/>
                <a:gd name="T11" fmla="*/ 501 h 1661"/>
                <a:gd name="T12" fmla="*/ 4161 w 4316"/>
                <a:gd name="T13" fmla="*/ 545 h 1661"/>
                <a:gd name="T14" fmla="*/ 4273 w 4316"/>
                <a:gd name="T15" fmla="*/ 660 h 1661"/>
                <a:gd name="T16" fmla="*/ 4316 w 4316"/>
                <a:gd name="T17" fmla="*/ 823 h 1661"/>
                <a:gd name="T18" fmla="*/ 4273 w 4316"/>
                <a:gd name="T19" fmla="*/ 986 h 1661"/>
                <a:gd name="T20" fmla="*/ 4161 w 4316"/>
                <a:gd name="T21" fmla="*/ 1101 h 1661"/>
                <a:gd name="T22" fmla="*/ 4003 w 4316"/>
                <a:gd name="T23" fmla="*/ 1143 h 1661"/>
                <a:gd name="T24" fmla="*/ 3855 w 4316"/>
                <a:gd name="T25" fmla="*/ 1104 h 1661"/>
                <a:gd name="T26" fmla="*/ 3746 w 4316"/>
                <a:gd name="T27" fmla="*/ 1000 h 1661"/>
                <a:gd name="T28" fmla="*/ 3697 w 4316"/>
                <a:gd name="T29" fmla="*/ 854 h 1661"/>
                <a:gd name="T30" fmla="*/ 3473 w 4316"/>
                <a:gd name="T31" fmla="*/ 748 h 1661"/>
                <a:gd name="T32" fmla="*/ 3266 w 4316"/>
                <a:gd name="T33" fmla="*/ 651 h 1661"/>
                <a:gd name="T34" fmla="*/ 3147 w 4316"/>
                <a:gd name="T35" fmla="*/ 642 h 1661"/>
                <a:gd name="T36" fmla="*/ 3021 w 4316"/>
                <a:gd name="T37" fmla="*/ 629 h 1661"/>
                <a:gd name="T38" fmla="*/ 2878 w 4316"/>
                <a:gd name="T39" fmla="*/ 669 h 1661"/>
                <a:gd name="T40" fmla="*/ 2677 w 4316"/>
                <a:gd name="T41" fmla="*/ 786 h 1661"/>
                <a:gd name="T42" fmla="*/ 2436 w 4316"/>
                <a:gd name="T43" fmla="*/ 927 h 1661"/>
                <a:gd name="T44" fmla="*/ 2176 w 4316"/>
                <a:gd name="T45" fmla="*/ 1081 h 1661"/>
                <a:gd name="T46" fmla="*/ 1916 w 4316"/>
                <a:gd name="T47" fmla="*/ 1231 h 1661"/>
                <a:gd name="T48" fmla="*/ 1681 w 4316"/>
                <a:gd name="T49" fmla="*/ 1368 h 1661"/>
                <a:gd name="T50" fmla="*/ 1630 w 4316"/>
                <a:gd name="T51" fmla="*/ 1516 h 1661"/>
                <a:gd name="T52" fmla="*/ 1521 w 4316"/>
                <a:gd name="T53" fmla="*/ 1620 h 1661"/>
                <a:gd name="T54" fmla="*/ 1374 w 4316"/>
                <a:gd name="T55" fmla="*/ 1661 h 1661"/>
                <a:gd name="T56" fmla="*/ 1226 w 4316"/>
                <a:gd name="T57" fmla="*/ 1620 h 1661"/>
                <a:gd name="T58" fmla="*/ 1117 w 4316"/>
                <a:gd name="T59" fmla="*/ 1514 h 1661"/>
                <a:gd name="T60" fmla="*/ 333 w 4316"/>
                <a:gd name="T61" fmla="*/ 958 h 1661"/>
                <a:gd name="T62" fmla="*/ 313 w 4316"/>
                <a:gd name="T63" fmla="*/ 962 h 1661"/>
                <a:gd name="T64" fmla="*/ 155 w 4316"/>
                <a:gd name="T65" fmla="*/ 918 h 1661"/>
                <a:gd name="T66" fmla="*/ 43 w 4316"/>
                <a:gd name="T67" fmla="*/ 803 h 1661"/>
                <a:gd name="T68" fmla="*/ 0 w 4316"/>
                <a:gd name="T69" fmla="*/ 640 h 1661"/>
                <a:gd name="T70" fmla="*/ 43 w 4316"/>
                <a:gd name="T71" fmla="*/ 477 h 1661"/>
                <a:gd name="T72" fmla="*/ 155 w 4316"/>
                <a:gd name="T73" fmla="*/ 362 h 1661"/>
                <a:gd name="T74" fmla="*/ 313 w 4316"/>
                <a:gd name="T75" fmla="*/ 318 h 1661"/>
                <a:gd name="T76" fmla="*/ 472 w 4316"/>
                <a:gd name="T77" fmla="*/ 362 h 1661"/>
                <a:gd name="T78" fmla="*/ 584 w 4316"/>
                <a:gd name="T79" fmla="*/ 477 h 1661"/>
                <a:gd name="T80" fmla="*/ 626 w 4316"/>
                <a:gd name="T81" fmla="*/ 640 h 1661"/>
                <a:gd name="T82" fmla="*/ 603 w 4316"/>
                <a:gd name="T83" fmla="*/ 759 h 1661"/>
                <a:gd name="T84" fmla="*/ 852 w 4316"/>
                <a:gd name="T85" fmla="*/ 912 h 1661"/>
                <a:gd name="T86" fmla="*/ 1093 w 4316"/>
                <a:gd name="T87" fmla="*/ 1062 h 1661"/>
                <a:gd name="T88" fmla="*/ 1237 w 4316"/>
                <a:gd name="T89" fmla="*/ 1051 h 1661"/>
                <a:gd name="T90" fmla="*/ 1374 w 4316"/>
                <a:gd name="T91" fmla="*/ 1017 h 1661"/>
                <a:gd name="T92" fmla="*/ 1514 w 4316"/>
                <a:gd name="T93" fmla="*/ 1057 h 1661"/>
                <a:gd name="T94" fmla="*/ 1708 w 4316"/>
                <a:gd name="T95" fmla="*/ 993 h 1661"/>
                <a:gd name="T96" fmla="*/ 1980 w 4316"/>
                <a:gd name="T97" fmla="*/ 834 h 1661"/>
                <a:gd name="T98" fmla="*/ 2275 w 4316"/>
                <a:gd name="T99" fmla="*/ 662 h 1661"/>
                <a:gd name="T100" fmla="*/ 2560 w 4316"/>
                <a:gd name="T101" fmla="*/ 494 h 1661"/>
                <a:gd name="T102" fmla="*/ 2806 w 4316"/>
                <a:gd name="T103" fmla="*/ 351 h 1661"/>
                <a:gd name="T104" fmla="*/ 2802 w 4316"/>
                <a:gd name="T105" fmla="*/ 329 h 1661"/>
                <a:gd name="T106" fmla="*/ 2820 w 4316"/>
                <a:gd name="T107" fmla="*/ 210 h 1661"/>
                <a:gd name="T108" fmla="*/ 2912 w 4316"/>
                <a:gd name="T109" fmla="*/ 76 h 1661"/>
                <a:gd name="T110" fmla="*/ 3056 w 4316"/>
                <a:gd name="T111" fmla="*/ 5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316" h="1661">
                  <a:moveTo>
                    <a:pt x="3113" y="0"/>
                  </a:moveTo>
                  <a:lnTo>
                    <a:pt x="3170" y="5"/>
                  </a:lnTo>
                  <a:lnTo>
                    <a:pt x="3222" y="20"/>
                  </a:lnTo>
                  <a:lnTo>
                    <a:pt x="3272" y="44"/>
                  </a:lnTo>
                  <a:lnTo>
                    <a:pt x="3314" y="76"/>
                  </a:lnTo>
                  <a:lnTo>
                    <a:pt x="3352" y="115"/>
                  </a:lnTo>
                  <a:lnTo>
                    <a:pt x="3384" y="161"/>
                  </a:lnTo>
                  <a:lnTo>
                    <a:pt x="3407" y="210"/>
                  </a:lnTo>
                  <a:lnTo>
                    <a:pt x="3421" y="265"/>
                  </a:lnTo>
                  <a:lnTo>
                    <a:pt x="3426" y="322"/>
                  </a:lnTo>
                  <a:lnTo>
                    <a:pt x="3425" y="342"/>
                  </a:lnTo>
                  <a:lnTo>
                    <a:pt x="3419" y="358"/>
                  </a:lnTo>
                  <a:lnTo>
                    <a:pt x="3416" y="376"/>
                  </a:lnTo>
                  <a:lnTo>
                    <a:pt x="3821" y="569"/>
                  </a:lnTo>
                  <a:lnTo>
                    <a:pt x="3862" y="541"/>
                  </a:lnTo>
                  <a:lnTo>
                    <a:pt x="3907" y="519"/>
                  </a:lnTo>
                  <a:lnTo>
                    <a:pt x="3953" y="506"/>
                  </a:lnTo>
                  <a:lnTo>
                    <a:pt x="4003" y="501"/>
                  </a:lnTo>
                  <a:lnTo>
                    <a:pt x="4060" y="506"/>
                  </a:lnTo>
                  <a:lnTo>
                    <a:pt x="4111" y="521"/>
                  </a:lnTo>
                  <a:lnTo>
                    <a:pt x="4161" y="545"/>
                  </a:lnTo>
                  <a:lnTo>
                    <a:pt x="4204" y="576"/>
                  </a:lnTo>
                  <a:lnTo>
                    <a:pt x="4241" y="614"/>
                  </a:lnTo>
                  <a:lnTo>
                    <a:pt x="4273" y="660"/>
                  </a:lnTo>
                  <a:lnTo>
                    <a:pt x="4296" y="709"/>
                  </a:lnTo>
                  <a:lnTo>
                    <a:pt x="4310" y="764"/>
                  </a:lnTo>
                  <a:lnTo>
                    <a:pt x="4316" y="823"/>
                  </a:lnTo>
                  <a:lnTo>
                    <a:pt x="4310" y="879"/>
                  </a:lnTo>
                  <a:lnTo>
                    <a:pt x="4296" y="934"/>
                  </a:lnTo>
                  <a:lnTo>
                    <a:pt x="4273" y="986"/>
                  </a:lnTo>
                  <a:lnTo>
                    <a:pt x="4241" y="1029"/>
                  </a:lnTo>
                  <a:lnTo>
                    <a:pt x="4204" y="1068"/>
                  </a:lnTo>
                  <a:lnTo>
                    <a:pt x="4161" y="1101"/>
                  </a:lnTo>
                  <a:lnTo>
                    <a:pt x="4111" y="1123"/>
                  </a:lnTo>
                  <a:lnTo>
                    <a:pt x="4060" y="1139"/>
                  </a:lnTo>
                  <a:lnTo>
                    <a:pt x="4003" y="1143"/>
                  </a:lnTo>
                  <a:lnTo>
                    <a:pt x="3949" y="1139"/>
                  </a:lnTo>
                  <a:lnTo>
                    <a:pt x="3899" y="1126"/>
                  </a:lnTo>
                  <a:lnTo>
                    <a:pt x="3855" y="1104"/>
                  </a:lnTo>
                  <a:lnTo>
                    <a:pt x="3812" y="1075"/>
                  </a:lnTo>
                  <a:lnTo>
                    <a:pt x="3777" y="1040"/>
                  </a:lnTo>
                  <a:lnTo>
                    <a:pt x="3746" y="1000"/>
                  </a:lnTo>
                  <a:lnTo>
                    <a:pt x="3722" y="954"/>
                  </a:lnTo>
                  <a:lnTo>
                    <a:pt x="3706" y="905"/>
                  </a:lnTo>
                  <a:lnTo>
                    <a:pt x="3697" y="854"/>
                  </a:lnTo>
                  <a:lnTo>
                    <a:pt x="3622" y="819"/>
                  </a:lnTo>
                  <a:lnTo>
                    <a:pt x="3547" y="783"/>
                  </a:lnTo>
                  <a:lnTo>
                    <a:pt x="3473" y="748"/>
                  </a:lnTo>
                  <a:lnTo>
                    <a:pt x="3400" y="715"/>
                  </a:lnTo>
                  <a:lnTo>
                    <a:pt x="3330" y="682"/>
                  </a:lnTo>
                  <a:lnTo>
                    <a:pt x="3266" y="651"/>
                  </a:lnTo>
                  <a:lnTo>
                    <a:pt x="3209" y="623"/>
                  </a:lnTo>
                  <a:lnTo>
                    <a:pt x="3177" y="634"/>
                  </a:lnTo>
                  <a:lnTo>
                    <a:pt x="3147" y="642"/>
                  </a:lnTo>
                  <a:lnTo>
                    <a:pt x="3113" y="644"/>
                  </a:lnTo>
                  <a:lnTo>
                    <a:pt x="3067" y="640"/>
                  </a:lnTo>
                  <a:lnTo>
                    <a:pt x="3021" y="629"/>
                  </a:lnTo>
                  <a:lnTo>
                    <a:pt x="2980" y="611"/>
                  </a:lnTo>
                  <a:lnTo>
                    <a:pt x="2932" y="636"/>
                  </a:lnTo>
                  <a:lnTo>
                    <a:pt x="2878" y="669"/>
                  </a:lnTo>
                  <a:lnTo>
                    <a:pt x="2818" y="704"/>
                  </a:lnTo>
                  <a:lnTo>
                    <a:pt x="2750" y="744"/>
                  </a:lnTo>
                  <a:lnTo>
                    <a:pt x="2677" y="786"/>
                  </a:lnTo>
                  <a:lnTo>
                    <a:pt x="2601" y="832"/>
                  </a:lnTo>
                  <a:lnTo>
                    <a:pt x="2519" y="878"/>
                  </a:lnTo>
                  <a:lnTo>
                    <a:pt x="2436" y="927"/>
                  </a:lnTo>
                  <a:lnTo>
                    <a:pt x="2350" y="978"/>
                  </a:lnTo>
                  <a:lnTo>
                    <a:pt x="2263" y="1029"/>
                  </a:lnTo>
                  <a:lnTo>
                    <a:pt x="2176" y="1081"/>
                  </a:lnTo>
                  <a:lnTo>
                    <a:pt x="2089" y="1132"/>
                  </a:lnTo>
                  <a:lnTo>
                    <a:pt x="2002" y="1181"/>
                  </a:lnTo>
                  <a:lnTo>
                    <a:pt x="1916" y="1231"/>
                  </a:lnTo>
                  <a:lnTo>
                    <a:pt x="1834" y="1278"/>
                  </a:lnTo>
                  <a:lnTo>
                    <a:pt x="1756" y="1324"/>
                  </a:lnTo>
                  <a:lnTo>
                    <a:pt x="1681" y="1368"/>
                  </a:lnTo>
                  <a:lnTo>
                    <a:pt x="1671" y="1421"/>
                  </a:lnTo>
                  <a:lnTo>
                    <a:pt x="1655" y="1470"/>
                  </a:lnTo>
                  <a:lnTo>
                    <a:pt x="1630" y="1516"/>
                  </a:lnTo>
                  <a:lnTo>
                    <a:pt x="1599" y="1558"/>
                  </a:lnTo>
                  <a:lnTo>
                    <a:pt x="1564" y="1593"/>
                  </a:lnTo>
                  <a:lnTo>
                    <a:pt x="1521" y="1620"/>
                  </a:lnTo>
                  <a:lnTo>
                    <a:pt x="1477" y="1642"/>
                  </a:lnTo>
                  <a:lnTo>
                    <a:pt x="1427" y="1655"/>
                  </a:lnTo>
                  <a:lnTo>
                    <a:pt x="1374" y="1661"/>
                  </a:lnTo>
                  <a:lnTo>
                    <a:pt x="1322" y="1655"/>
                  </a:lnTo>
                  <a:lnTo>
                    <a:pt x="1272" y="1642"/>
                  </a:lnTo>
                  <a:lnTo>
                    <a:pt x="1226" y="1620"/>
                  </a:lnTo>
                  <a:lnTo>
                    <a:pt x="1185" y="1591"/>
                  </a:lnTo>
                  <a:lnTo>
                    <a:pt x="1148" y="1554"/>
                  </a:lnTo>
                  <a:lnTo>
                    <a:pt x="1117" y="1514"/>
                  </a:lnTo>
                  <a:lnTo>
                    <a:pt x="1094" y="1469"/>
                  </a:lnTo>
                  <a:lnTo>
                    <a:pt x="1078" y="1417"/>
                  </a:lnTo>
                  <a:lnTo>
                    <a:pt x="333" y="958"/>
                  </a:lnTo>
                  <a:lnTo>
                    <a:pt x="328" y="958"/>
                  </a:lnTo>
                  <a:lnTo>
                    <a:pt x="321" y="960"/>
                  </a:lnTo>
                  <a:lnTo>
                    <a:pt x="313" y="962"/>
                  </a:lnTo>
                  <a:lnTo>
                    <a:pt x="257" y="956"/>
                  </a:lnTo>
                  <a:lnTo>
                    <a:pt x="205" y="942"/>
                  </a:lnTo>
                  <a:lnTo>
                    <a:pt x="155" y="918"/>
                  </a:lnTo>
                  <a:lnTo>
                    <a:pt x="112" y="885"/>
                  </a:lnTo>
                  <a:lnTo>
                    <a:pt x="75" y="847"/>
                  </a:lnTo>
                  <a:lnTo>
                    <a:pt x="43" y="803"/>
                  </a:lnTo>
                  <a:lnTo>
                    <a:pt x="20" y="751"/>
                  </a:lnTo>
                  <a:lnTo>
                    <a:pt x="6" y="698"/>
                  </a:lnTo>
                  <a:lnTo>
                    <a:pt x="0" y="640"/>
                  </a:lnTo>
                  <a:lnTo>
                    <a:pt x="6" y="581"/>
                  </a:lnTo>
                  <a:lnTo>
                    <a:pt x="20" y="528"/>
                  </a:lnTo>
                  <a:lnTo>
                    <a:pt x="43" y="477"/>
                  </a:lnTo>
                  <a:lnTo>
                    <a:pt x="75" y="433"/>
                  </a:lnTo>
                  <a:lnTo>
                    <a:pt x="112" y="395"/>
                  </a:lnTo>
                  <a:lnTo>
                    <a:pt x="155" y="362"/>
                  </a:lnTo>
                  <a:lnTo>
                    <a:pt x="205" y="338"/>
                  </a:lnTo>
                  <a:lnTo>
                    <a:pt x="257" y="323"/>
                  </a:lnTo>
                  <a:lnTo>
                    <a:pt x="313" y="318"/>
                  </a:lnTo>
                  <a:lnTo>
                    <a:pt x="370" y="323"/>
                  </a:lnTo>
                  <a:lnTo>
                    <a:pt x="422" y="338"/>
                  </a:lnTo>
                  <a:lnTo>
                    <a:pt x="472" y="362"/>
                  </a:lnTo>
                  <a:lnTo>
                    <a:pt x="514" y="395"/>
                  </a:lnTo>
                  <a:lnTo>
                    <a:pt x="552" y="433"/>
                  </a:lnTo>
                  <a:lnTo>
                    <a:pt x="584" y="477"/>
                  </a:lnTo>
                  <a:lnTo>
                    <a:pt x="607" y="528"/>
                  </a:lnTo>
                  <a:lnTo>
                    <a:pt x="621" y="581"/>
                  </a:lnTo>
                  <a:lnTo>
                    <a:pt x="626" y="640"/>
                  </a:lnTo>
                  <a:lnTo>
                    <a:pt x="623" y="682"/>
                  </a:lnTo>
                  <a:lnTo>
                    <a:pt x="616" y="720"/>
                  </a:lnTo>
                  <a:lnTo>
                    <a:pt x="603" y="759"/>
                  </a:lnTo>
                  <a:lnTo>
                    <a:pt x="683" y="808"/>
                  </a:lnTo>
                  <a:lnTo>
                    <a:pt x="767" y="861"/>
                  </a:lnTo>
                  <a:lnTo>
                    <a:pt x="852" y="912"/>
                  </a:lnTo>
                  <a:lnTo>
                    <a:pt x="936" y="965"/>
                  </a:lnTo>
                  <a:lnTo>
                    <a:pt x="1016" y="1015"/>
                  </a:lnTo>
                  <a:lnTo>
                    <a:pt x="1093" y="1062"/>
                  </a:lnTo>
                  <a:lnTo>
                    <a:pt x="1162" y="1104"/>
                  </a:lnTo>
                  <a:lnTo>
                    <a:pt x="1197" y="1075"/>
                  </a:lnTo>
                  <a:lnTo>
                    <a:pt x="1237" y="1051"/>
                  </a:lnTo>
                  <a:lnTo>
                    <a:pt x="1279" y="1033"/>
                  </a:lnTo>
                  <a:lnTo>
                    <a:pt x="1326" y="1020"/>
                  </a:lnTo>
                  <a:lnTo>
                    <a:pt x="1374" y="1017"/>
                  </a:lnTo>
                  <a:lnTo>
                    <a:pt x="1423" y="1022"/>
                  </a:lnTo>
                  <a:lnTo>
                    <a:pt x="1470" y="1035"/>
                  </a:lnTo>
                  <a:lnTo>
                    <a:pt x="1514" y="1057"/>
                  </a:lnTo>
                  <a:lnTo>
                    <a:pt x="1555" y="1083"/>
                  </a:lnTo>
                  <a:lnTo>
                    <a:pt x="1628" y="1040"/>
                  </a:lnTo>
                  <a:lnTo>
                    <a:pt x="1708" y="993"/>
                  </a:lnTo>
                  <a:lnTo>
                    <a:pt x="1795" y="942"/>
                  </a:lnTo>
                  <a:lnTo>
                    <a:pt x="1886" y="889"/>
                  </a:lnTo>
                  <a:lnTo>
                    <a:pt x="1980" y="834"/>
                  </a:lnTo>
                  <a:lnTo>
                    <a:pt x="2078" y="777"/>
                  </a:lnTo>
                  <a:lnTo>
                    <a:pt x="2176" y="719"/>
                  </a:lnTo>
                  <a:lnTo>
                    <a:pt x="2275" y="662"/>
                  </a:lnTo>
                  <a:lnTo>
                    <a:pt x="2373" y="605"/>
                  </a:lnTo>
                  <a:lnTo>
                    <a:pt x="2468" y="548"/>
                  </a:lnTo>
                  <a:lnTo>
                    <a:pt x="2560" y="494"/>
                  </a:lnTo>
                  <a:lnTo>
                    <a:pt x="2647" y="442"/>
                  </a:lnTo>
                  <a:lnTo>
                    <a:pt x="2731" y="395"/>
                  </a:lnTo>
                  <a:lnTo>
                    <a:pt x="2806" y="351"/>
                  </a:lnTo>
                  <a:lnTo>
                    <a:pt x="2806" y="344"/>
                  </a:lnTo>
                  <a:lnTo>
                    <a:pt x="2804" y="336"/>
                  </a:lnTo>
                  <a:lnTo>
                    <a:pt x="2802" y="329"/>
                  </a:lnTo>
                  <a:lnTo>
                    <a:pt x="2800" y="322"/>
                  </a:lnTo>
                  <a:lnTo>
                    <a:pt x="2806" y="265"/>
                  </a:lnTo>
                  <a:lnTo>
                    <a:pt x="2820" y="210"/>
                  </a:lnTo>
                  <a:lnTo>
                    <a:pt x="2843" y="161"/>
                  </a:lnTo>
                  <a:lnTo>
                    <a:pt x="2875" y="115"/>
                  </a:lnTo>
                  <a:lnTo>
                    <a:pt x="2912" y="76"/>
                  </a:lnTo>
                  <a:lnTo>
                    <a:pt x="2955" y="44"/>
                  </a:lnTo>
                  <a:lnTo>
                    <a:pt x="3005" y="20"/>
                  </a:lnTo>
                  <a:lnTo>
                    <a:pt x="3056" y="5"/>
                  </a:lnTo>
                  <a:lnTo>
                    <a:pt x="3113"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108" name="Group 107"/>
          <p:cNvGrpSpPr/>
          <p:nvPr/>
        </p:nvGrpSpPr>
        <p:grpSpPr>
          <a:xfrm>
            <a:off x="8534830" y="5891842"/>
            <a:ext cx="1074962" cy="1067174"/>
            <a:chOff x="1077913" y="6218238"/>
            <a:chExt cx="6134100" cy="6089650"/>
          </a:xfrm>
          <a:solidFill>
            <a:schemeClr val="bg1"/>
          </a:solidFill>
        </p:grpSpPr>
        <p:sp>
          <p:nvSpPr>
            <p:cNvPr id="91" name="Freeform 36"/>
            <p:cNvSpPr>
              <a:spLocks noEditPoints="1"/>
            </p:cNvSpPr>
            <p:nvPr/>
          </p:nvSpPr>
          <p:spPr bwMode="auto">
            <a:xfrm>
              <a:off x="1077913" y="6218238"/>
              <a:ext cx="6134100" cy="6089650"/>
            </a:xfrm>
            <a:custGeom>
              <a:avLst/>
              <a:gdLst>
                <a:gd name="T0" fmla="*/ 936 w 3864"/>
                <a:gd name="T1" fmla="*/ 2803 h 3836"/>
                <a:gd name="T2" fmla="*/ 1493 w 3864"/>
                <a:gd name="T3" fmla="*/ 3172 h 3836"/>
                <a:gd name="T4" fmla="*/ 1809 w 3864"/>
                <a:gd name="T5" fmla="*/ 3016 h 3836"/>
                <a:gd name="T6" fmla="*/ 1990 w 3864"/>
                <a:gd name="T7" fmla="*/ 2963 h 3836"/>
                <a:gd name="T8" fmla="*/ 2080 w 3864"/>
                <a:gd name="T9" fmla="*/ 3238 h 3836"/>
                <a:gd name="T10" fmla="*/ 2714 w 3864"/>
                <a:gd name="T11" fmla="*/ 2995 h 3836"/>
                <a:gd name="T12" fmla="*/ 3141 w 3864"/>
                <a:gd name="T13" fmla="*/ 2484 h 3836"/>
                <a:gd name="T14" fmla="*/ 2869 w 3864"/>
                <a:gd name="T15" fmla="*/ 2534 h 3836"/>
                <a:gd name="T16" fmla="*/ 2240 w 3864"/>
                <a:gd name="T17" fmla="*/ 2774 h 3836"/>
                <a:gd name="T18" fmla="*/ 1525 w 3864"/>
                <a:gd name="T19" fmla="*/ 2751 h 3836"/>
                <a:gd name="T20" fmla="*/ 918 w 3864"/>
                <a:gd name="T21" fmla="*/ 2488 h 3836"/>
                <a:gd name="T22" fmla="*/ 2799 w 3864"/>
                <a:gd name="T23" fmla="*/ 1710 h 3836"/>
                <a:gd name="T24" fmla="*/ 2779 w 3864"/>
                <a:gd name="T25" fmla="*/ 2193 h 3836"/>
                <a:gd name="T26" fmla="*/ 3093 w 3864"/>
                <a:gd name="T27" fmla="*/ 2019 h 3836"/>
                <a:gd name="T28" fmla="*/ 3045 w 3864"/>
                <a:gd name="T29" fmla="*/ 1780 h 3836"/>
                <a:gd name="T30" fmla="*/ 1044 w 3864"/>
                <a:gd name="T31" fmla="*/ 1620 h 3836"/>
                <a:gd name="T32" fmla="*/ 691 w 3864"/>
                <a:gd name="T33" fmla="*/ 1887 h 3836"/>
                <a:gd name="T34" fmla="*/ 924 w 3864"/>
                <a:gd name="T35" fmla="*/ 2135 h 3836"/>
                <a:gd name="T36" fmla="*/ 1043 w 3864"/>
                <a:gd name="T37" fmla="*/ 1989 h 3836"/>
                <a:gd name="T38" fmla="*/ 1932 w 3864"/>
                <a:gd name="T39" fmla="*/ 1328 h 3836"/>
                <a:gd name="T40" fmla="*/ 1533 w 3864"/>
                <a:gd name="T41" fmla="*/ 1480 h 3836"/>
                <a:gd name="T42" fmla="*/ 1342 w 3864"/>
                <a:gd name="T43" fmla="*/ 1854 h 3836"/>
                <a:gd name="T44" fmla="*/ 1452 w 3864"/>
                <a:gd name="T45" fmla="*/ 2266 h 3836"/>
                <a:gd name="T46" fmla="*/ 1804 w 3864"/>
                <a:gd name="T47" fmla="*/ 2495 h 3836"/>
                <a:gd name="T48" fmla="*/ 2232 w 3864"/>
                <a:gd name="T49" fmla="*/ 2428 h 3836"/>
                <a:gd name="T50" fmla="*/ 2496 w 3864"/>
                <a:gd name="T51" fmla="*/ 2105 h 3836"/>
                <a:gd name="T52" fmla="*/ 2473 w 3864"/>
                <a:gd name="T53" fmla="*/ 1675 h 3836"/>
                <a:gd name="T54" fmla="*/ 2177 w 3864"/>
                <a:gd name="T55" fmla="*/ 1381 h 3836"/>
                <a:gd name="T56" fmla="*/ 1587 w 3864"/>
                <a:gd name="T57" fmla="*/ 636 h 3836"/>
                <a:gd name="T58" fmla="*/ 1003 w 3864"/>
                <a:gd name="T59" fmla="*/ 965 h 3836"/>
                <a:gd name="T60" fmla="*/ 652 w 3864"/>
                <a:gd name="T61" fmla="*/ 1533 h 3836"/>
                <a:gd name="T62" fmla="*/ 1159 w 3864"/>
                <a:gd name="T63" fmla="*/ 1218 h 3836"/>
                <a:gd name="T64" fmla="*/ 1827 w 3864"/>
                <a:gd name="T65" fmla="*/ 1036 h 3836"/>
                <a:gd name="T66" fmla="*/ 2528 w 3864"/>
                <a:gd name="T67" fmla="*/ 1145 h 3836"/>
                <a:gd name="T68" fmla="*/ 3087 w 3864"/>
                <a:gd name="T69" fmla="*/ 1441 h 3836"/>
                <a:gd name="T70" fmla="*/ 2989 w 3864"/>
                <a:gd name="T71" fmla="*/ 1107 h 3836"/>
                <a:gd name="T72" fmla="*/ 2462 w 3864"/>
                <a:gd name="T73" fmla="*/ 700 h 3836"/>
                <a:gd name="T74" fmla="*/ 2069 w 3864"/>
                <a:gd name="T75" fmla="*/ 795 h 3836"/>
                <a:gd name="T76" fmla="*/ 1901 w 3864"/>
                <a:gd name="T77" fmla="*/ 882 h 3836"/>
                <a:gd name="T78" fmla="*/ 1784 w 3864"/>
                <a:gd name="T79" fmla="*/ 738 h 3836"/>
                <a:gd name="T80" fmla="*/ 2037 w 3864"/>
                <a:gd name="T81" fmla="*/ 43 h 3836"/>
                <a:gd name="T82" fmla="*/ 2300 w 3864"/>
                <a:gd name="T83" fmla="*/ 336 h 3836"/>
                <a:gd name="T84" fmla="*/ 2969 w 3864"/>
                <a:gd name="T85" fmla="*/ 665 h 3836"/>
                <a:gd name="T86" fmla="*/ 3419 w 3864"/>
                <a:gd name="T87" fmla="*/ 1247 h 3836"/>
                <a:gd name="T88" fmla="*/ 3745 w 3864"/>
                <a:gd name="T89" fmla="*/ 1774 h 3836"/>
                <a:gd name="T90" fmla="*/ 3864 w 3864"/>
                <a:gd name="T91" fmla="*/ 1919 h 3836"/>
                <a:gd name="T92" fmla="*/ 3745 w 3864"/>
                <a:gd name="T93" fmla="*/ 2062 h 3836"/>
                <a:gd name="T94" fmla="*/ 3419 w 3864"/>
                <a:gd name="T95" fmla="*/ 2589 h 3836"/>
                <a:gd name="T96" fmla="*/ 2969 w 3864"/>
                <a:gd name="T97" fmla="*/ 3172 h 3836"/>
                <a:gd name="T98" fmla="*/ 2300 w 3864"/>
                <a:gd name="T99" fmla="*/ 3500 h 3836"/>
                <a:gd name="T100" fmla="*/ 2037 w 3864"/>
                <a:gd name="T101" fmla="*/ 3794 h 3836"/>
                <a:gd name="T102" fmla="*/ 1849 w 3864"/>
                <a:gd name="T103" fmla="*/ 3812 h 3836"/>
                <a:gd name="T104" fmla="*/ 1673 w 3864"/>
                <a:gd name="T105" fmla="*/ 3520 h 3836"/>
                <a:gd name="T106" fmla="*/ 980 w 3864"/>
                <a:gd name="T107" fmla="*/ 3236 h 3836"/>
                <a:gd name="T108" fmla="*/ 492 w 3864"/>
                <a:gd name="T109" fmla="*/ 2685 h 3836"/>
                <a:gd name="T110" fmla="*/ 149 w 3864"/>
                <a:gd name="T111" fmla="*/ 2066 h 3836"/>
                <a:gd name="T112" fmla="*/ 3 w 3864"/>
                <a:gd name="T113" fmla="*/ 1948 h 3836"/>
                <a:gd name="T114" fmla="*/ 91 w 3864"/>
                <a:gd name="T115" fmla="*/ 1783 h 3836"/>
                <a:gd name="T116" fmla="*/ 403 w 3864"/>
                <a:gd name="T117" fmla="*/ 1346 h 3836"/>
                <a:gd name="T118" fmla="*/ 815 w 3864"/>
                <a:gd name="T119" fmla="*/ 734 h 3836"/>
                <a:gd name="T120" fmla="*/ 1458 w 3864"/>
                <a:gd name="T121" fmla="*/ 364 h 3836"/>
                <a:gd name="T122" fmla="*/ 1809 w 3864"/>
                <a:gd name="T123" fmla="*/ 65 h 3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64" h="3836">
                  <a:moveTo>
                    <a:pt x="652" y="2304"/>
                  </a:moveTo>
                  <a:lnTo>
                    <a:pt x="685" y="2396"/>
                  </a:lnTo>
                  <a:lnTo>
                    <a:pt x="722" y="2484"/>
                  </a:lnTo>
                  <a:lnTo>
                    <a:pt x="767" y="2570"/>
                  </a:lnTo>
                  <a:lnTo>
                    <a:pt x="818" y="2652"/>
                  </a:lnTo>
                  <a:lnTo>
                    <a:pt x="874" y="2729"/>
                  </a:lnTo>
                  <a:lnTo>
                    <a:pt x="936" y="2803"/>
                  </a:lnTo>
                  <a:lnTo>
                    <a:pt x="1003" y="2872"/>
                  </a:lnTo>
                  <a:lnTo>
                    <a:pt x="1074" y="2936"/>
                  </a:lnTo>
                  <a:lnTo>
                    <a:pt x="1150" y="2995"/>
                  </a:lnTo>
                  <a:lnTo>
                    <a:pt x="1230" y="3048"/>
                  </a:lnTo>
                  <a:lnTo>
                    <a:pt x="1314" y="3096"/>
                  </a:lnTo>
                  <a:lnTo>
                    <a:pt x="1402" y="3137"/>
                  </a:lnTo>
                  <a:lnTo>
                    <a:pt x="1493" y="3172"/>
                  </a:lnTo>
                  <a:lnTo>
                    <a:pt x="1587" y="3201"/>
                  </a:lnTo>
                  <a:lnTo>
                    <a:pt x="1684" y="3223"/>
                  </a:lnTo>
                  <a:lnTo>
                    <a:pt x="1784" y="3238"/>
                  </a:lnTo>
                  <a:lnTo>
                    <a:pt x="1784" y="3100"/>
                  </a:lnTo>
                  <a:lnTo>
                    <a:pt x="1786" y="3069"/>
                  </a:lnTo>
                  <a:lnTo>
                    <a:pt x="1795" y="3042"/>
                  </a:lnTo>
                  <a:lnTo>
                    <a:pt x="1809" y="3016"/>
                  </a:lnTo>
                  <a:lnTo>
                    <a:pt x="1827" y="2995"/>
                  </a:lnTo>
                  <a:lnTo>
                    <a:pt x="1849" y="2977"/>
                  </a:lnTo>
                  <a:lnTo>
                    <a:pt x="1873" y="2963"/>
                  </a:lnTo>
                  <a:lnTo>
                    <a:pt x="1901" y="2954"/>
                  </a:lnTo>
                  <a:lnTo>
                    <a:pt x="1932" y="2951"/>
                  </a:lnTo>
                  <a:lnTo>
                    <a:pt x="1962" y="2954"/>
                  </a:lnTo>
                  <a:lnTo>
                    <a:pt x="1990" y="2963"/>
                  </a:lnTo>
                  <a:lnTo>
                    <a:pt x="2014" y="2977"/>
                  </a:lnTo>
                  <a:lnTo>
                    <a:pt x="2037" y="2995"/>
                  </a:lnTo>
                  <a:lnTo>
                    <a:pt x="2056" y="3016"/>
                  </a:lnTo>
                  <a:lnTo>
                    <a:pt x="2069" y="3042"/>
                  </a:lnTo>
                  <a:lnTo>
                    <a:pt x="2077" y="3069"/>
                  </a:lnTo>
                  <a:lnTo>
                    <a:pt x="2080" y="3100"/>
                  </a:lnTo>
                  <a:lnTo>
                    <a:pt x="2080" y="3238"/>
                  </a:lnTo>
                  <a:lnTo>
                    <a:pt x="2179" y="3223"/>
                  </a:lnTo>
                  <a:lnTo>
                    <a:pt x="2277" y="3201"/>
                  </a:lnTo>
                  <a:lnTo>
                    <a:pt x="2371" y="3172"/>
                  </a:lnTo>
                  <a:lnTo>
                    <a:pt x="2462" y="3137"/>
                  </a:lnTo>
                  <a:lnTo>
                    <a:pt x="2550" y="3096"/>
                  </a:lnTo>
                  <a:lnTo>
                    <a:pt x="2634" y="3048"/>
                  </a:lnTo>
                  <a:lnTo>
                    <a:pt x="2714" y="2995"/>
                  </a:lnTo>
                  <a:lnTo>
                    <a:pt x="2790" y="2936"/>
                  </a:lnTo>
                  <a:lnTo>
                    <a:pt x="2861" y="2872"/>
                  </a:lnTo>
                  <a:lnTo>
                    <a:pt x="2927" y="2803"/>
                  </a:lnTo>
                  <a:lnTo>
                    <a:pt x="2989" y="2729"/>
                  </a:lnTo>
                  <a:lnTo>
                    <a:pt x="3045" y="2652"/>
                  </a:lnTo>
                  <a:lnTo>
                    <a:pt x="3096" y="2570"/>
                  </a:lnTo>
                  <a:lnTo>
                    <a:pt x="3141" y="2484"/>
                  </a:lnTo>
                  <a:lnTo>
                    <a:pt x="3180" y="2396"/>
                  </a:lnTo>
                  <a:lnTo>
                    <a:pt x="3212" y="2304"/>
                  </a:lnTo>
                  <a:lnTo>
                    <a:pt x="3151" y="2349"/>
                  </a:lnTo>
                  <a:lnTo>
                    <a:pt x="3087" y="2395"/>
                  </a:lnTo>
                  <a:lnTo>
                    <a:pt x="3019" y="2442"/>
                  </a:lnTo>
                  <a:lnTo>
                    <a:pt x="2946" y="2488"/>
                  </a:lnTo>
                  <a:lnTo>
                    <a:pt x="2869" y="2534"/>
                  </a:lnTo>
                  <a:lnTo>
                    <a:pt x="2789" y="2577"/>
                  </a:lnTo>
                  <a:lnTo>
                    <a:pt x="2705" y="2618"/>
                  </a:lnTo>
                  <a:lnTo>
                    <a:pt x="2618" y="2657"/>
                  </a:lnTo>
                  <a:lnTo>
                    <a:pt x="2528" y="2693"/>
                  </a:lnTo>
                  <a:lnTo>
                    <a:pt x="2434" y="2724"/>
                  </a:lnTo>
                  <a:lnTo>
                    <a:pt x="2339" y="2751"/>
                  </a:lnTo>
                  <a:lnTo>
                    <a:pt x="2240" y="2774"/>
                  </a:lnTo>
                  <a:lnTo>
                    <a:pt x="2139" y="2790"/>
                  </a:lnTo>
                  <a:lnTo>
                    <a:pt x="2037" y="2800"/>
                  </a:lnTo>
                  <a:lnTo>
                    <a:pt x="1932" y="2804"/>
                  </a:lnTo>
                  <a:lnTo>
                    <a:pt x="1827" y="2800"/>
                  </a:lnTo>
                  <a:lnTo>
                    <a:pt x="1724" y="2790"/>
                  </a:lnTo>
                  <a:lnTo>
                    <a:pt x="1623" y="2774"/>
                  </a:lnTo>
                  <a:lnTo>
                    <a:pt x="1525" y="2751"/>
                  </a:lnTo>
                  <a:lnTo>
                    <a:pt x="1429" y="2724"/>
                  </a:lnTo>
                  <a:lnTo>
                    <a:pt x="1336" y="2693"/>
                  </a:lnTo>
                  <a:lnTo>
                    <a:pt x="1246" y="2657"/>
                  </a:lnTo>
                  <a:lnTo>
                    <a:pt x="1159" y="2618"/>
                  </a:lnTo>
                  <a:lnTo>
                    <a:pt x="1076" y="2577"/>
                  </a:lnTo>
                  <a:lnTo>
                    <a:pt x="994" y="2534"/>
                  </a:lnTo>
                  <a:lnTo>
                    <a:pt x="918" y="2488"/>
                  </a:lnTo>
                  <a:lnTo>
                    <a:pt x="846" y="2442"/>
                  </a:lnTo>
                  <a:lnTo>
                    <a:pt x="777" y="2395"/>
                  </a:lnTo>
                  <a:lnTo>
                    <a:pt x="713" y="2349"/>
                  </a:lnTo>
                  <a:lnTo>
                    <a:pt x="652" y="2304"/>
                  </a:lnTo>
                  <a:close/>
                  <a:moveTo>
                    <a:pt x="2756" y="1581"/>
                  </a:moveTo>
                  <a:lnTo>
                    <a:pt x="2779" y="1645"/>
                  </a:lnTo>
                  <a:lnTo>
                    <a:pt x="2799" y="1710"/>
                  </a:lnTo>
                  <a:lnTo>
                    <a:pt x="2812" y="1778"/>
                  </a:lnTo>
                  <a:lnTo>
                    <a:pt x="2821" y="1848"/>
                  </a:lnTo>
                  <a:lnTo>
                    <a:pt x="2823" y="1919"/>
                  </a:lnTo>
                  <a:lnTo>
                    <a:pt x="2821" y="1990"/>
                  </a:lnTo>
                  <a:lnTo>
                    <a:pt x="2812" y="2059"/>
                  </a:lnTo>
                  <a:lnTo>
                    <a:pt x="2798" y="2127"/>
                  </a:lnTo>
                  <a:lnTo>
                    <a:pt x="2779" y="2193"/>
                  </a:lnTo>
                  <a:lnTo>
                    <a:pt x="2755" y="2257"/>
                  </a:lnTo>
                  <a:lnTo>
                    <a:pt x="2821" y="2217"/>
                  </a:lnTo>
                  <a:lnTo>
                    <a:pt x="2881" y="2177"/>
                  </a:lnTo>
                  <a:lnTo>
                    <a:pt x="2940" y="2136"/>
                  </a:lnTo>
                  <a:lnTo>
                    <a:pt x="2994" y="2096"/>
                  </a:lnTo>
                  <a:lnTo>
                    <a:pt x="3045" y="2058"/>
                  </a:lnTo>
                  <a:lnTo>
                    <a:pt x="3093" y="2019"/>
                  </a:lnTo>
                  <a:lnTo>
                    <a:pt x="3135" y="1983"/>
                  </a:lnTo>
                  <a:lnTo>
                    <a:pt x="3174" y="1949"/>
                  </a:lnTo>
                  <a:lnTo>
                    <a:pt x="3208" y="1919"/>
                  </a:lnTo>
                  <a:lnTo>
                    <a:pt x="3174" y="1887"/>
                  </a:lnTo>
                  <a:lnTo>
                    <a:pt x="3135" y="1854"/>
                  </a:lnTo>
                  <a:lnTo>
                    <a:pt x="3093" y="1818"/>
                  </a:lnTo>
                  <a:lnTo>
                    <a:pt x="3045" y="1780"/>
                  </a:lnTo>
                  <a:lnTo>
                    <a:pt x="2994" y="1742"/>
                  </a:lnTo>
                  <a:lnTo>
                    <a:pt x="2940" y="1702"/>
                  </a:lnTo>
                  <a:lnTo>
                    <a:pt x="2881" y="1661"/>
                  </a:lnTo>
                  <a:lnTo>
                    <a:pt x="2821" y="1621"/>
                  </a:lnTo>
                  <a:lnTo>
                    <a:pt x="2756" y="1581"/>
                  </a:lnTo>
                  <a:close/>
                  <a:moveTo>
                    <a:pt x="1108" y="1580"/>
                  </a:moveTo>
                  <a:lnTo>
                    <a:pt x="1044" y="1620"/>
                  </a:lnTo>
                  <a:lnTo>
                    <a:pt x="982" y="1660"/>
                  </a:lnTo>
                  <a:lnTo>
                    <a:pt x="924" y="1701"/>
                  </a:lnTo>
                  <a:lnTo>
                    <a:pt x="869" y="1740"/>
                  </a:lnTo>
                  <a:lnTo>
                    <a:pt x="818" y="1780"/>
                  </a:lnTo>
                  <a:lnTo>
                    <a:pt x="772" y="1818"/>
                  </a:lnTo>
                  <a:lnTo>
                    <a:pt x="728" y="1854"/>
                  </a:lnTo>
                  <a:lnTo>
                    <a:pt x="691" y="1887"/>
                  </a:lnTo>
                  <a:lnTo>
                    <a:pt x="657" y="1918"/>
                  </a:lnTo>
                  <a:lnTo>
                    <a:pt x="691" y="1948"/>
                  </a:lnTo>
                  <a:lnTo>
                    <a:pt x="728" y="1983"/>
                  </a:lnTo>
                  <a:lnTo>
                    <a:pt x="772" y="2018"/>
                  </a:lnTo>
                  <a:lnTo>
                    <a:pt x="818" y="2056"/>
                  </a:lnTo>
                  <a:lnTo>
                    <a:pt x="869" y="2095"/>
                  </a:lnTo>
                  <a:lnTo>
                    <a:pt x="924" y="2135"/>
                  </a:lnTo>
                  <a:lnTo>
                    <a:pt x="982" y="2176"/>
                  </a:lnTo>
                  <a:lnTo>
                    <a:pt x="1043" y="2216"/>
                  </a:lnTo>
                  <a:lnTo>
                    <a:pt x="1108" y="2255"/>
                  </a:lnTo>
                  <a:lnTo>
                    <a:pt x="1084" y="2191"/>
                  </a:lnTo>
                  <a:lnTo>
                    <a:pt x="1066" y="2126"/>
                  </a:lnTo>
                  <a:lnTo>
                    <a:pt x="1051" y="2059"/>
                  </a:lnTo>
                  <a:lnTo>
                    <a:pt x="1043" y="1989"/>
                  </a:lnTo>
                  <a:lnTo>
                    <a:pt x="1040" y="1919"/>
                  </a:lnTo>
                  <a:lnTo>
                    <a:pt x="1043" y="1848"/>
                  </a:lnTo>
                  <a:lnTo>
                    <a:pt x="1051" y="1778"/>
                  </a:lnTo>
                  <a:lnTo>
                    <a:pt x="1066" y="1710"/>
                  </a:lnTo>
                  <a:lnTo>
                    <a:pt x="1084" y="1644"/>
                  </a:lnTo>
                  <a:lnTo>
                    <a:pt x="1108" y="1580"/>
                  </a:lnTo>
                  <a:close/>
                  <a:moveTo>
                    <a:pt x="1932" y="1328"/>
                  </a:moveTo>
                  <a:lnTo>
                    <a:pt x="1867" y="1331"/>
                  </a:lnTo>
                  <a:lnTo>
                    <a:pt x="1804" y="1341"/>
                  </a:lnTo>
                  <a:lnTo>
                    <a:pt x="1745" y="1358"/>
                  </a:lnTo>
                  <a:lnTo>
                    <a:pt x="1686" y="1381"/>
                  </a:lnTo>
                  <a:lnTo>
                    <a:pt x="1632" y="1409"/>
                  </a:lnTo>
                  <a:lnTo>
                    <a:pt x="1581" y="1442"/>
                  </a:lnTo>
                  <a:lnTo>
                    <a:pt x="1533" y="1480"/>
                  </a:lnTo>
                  <a:lnTo>
                    <a:pt x="1491" y="1523"/>
                  </a:lnTo>
                  <a:lnTo>
                    <a:pt x="1452" y="1570"/>
                  </a:lnTo>
                  <a:lnTo>
                    <a:pt x="1419" y="1621"/>
                  </a:lnTo>
                  <a:lnTo>
                    <a:pt x="1390" y="1675"/>
                  </a:lnTo>
                  <a:lnTo>
                    <a:pt x="1368" y="1732"/>
                  </a:lnTo>
                  <a:lnTo>
                    <a:pt x="1351" y="1792"/>
                  </a:lnTo>
                  <a:lnTo>
                    <a:pt x="1342" y="1854"/>
                  </a:lnTo>
                  <a:lnTo>
                    <a:pt x="1338" y="1919"/>
                  </a:lnTo>
                  <a:lnTo>
                    <a:pt x="1342" y="1983"/>
                  </a:lnTo>
                  <a:lnTo>
                    <a:pt x="1351" y="2044"/>
                  </a:lnTo>
                  <a:lnTo>
                    <a:pt x="1368" y="2105"/>
                  </a:lnTo>
                  <a:lnTo>
                    <a:pt x="1390" y="2161"/>
                  </a:lnTo>
                  <a:lnTo>
                    <a:pt x="1419" y="2216"/>
                  </a:lnTo>
                  <a:lnTo>
                    <a:pt x="1452" y="2266"/>
                  </a:lnTo>
                  <a:lnTo>
                    <a:pt x="1491" y="2313"/>
                  </a:lnTo>
                  <a:lnTo>
                    <a:pt x="1533" y="2357"/>
                  </a:lnTo>
                  <a:lnTo>
                    <a:pt x="1581" y="2394"/>
                  </a:lnTo>
                  <a:lnTo>
                    <a:pt x="1632" y="2428"/>
                  </a:lnTo>
                  <a:lnTo>
                    <a:pt x="1686" y="2456"/>
                  </a:lnTo>
                  <a:lnTo>
                    <a:pt x="1745" y="2478"/>
                  </a:lnTo>
                  <a:lnTo>
                    <a:pt x="1804" y="2495"/>
                  </a:lnTo>
                  <a:lnTo>
                    <a:pt x="1867" y="2505"/>
                  </a:lnTo>
                  <a:lnTo>
                    <a:pt x="1932" y="2509"/>
                  </a:lnTo>
                  <a:lnTo>
                    <a:pt x="1996" y="2505"/>
                  </a:lnTo>
                  <a:lnTo>
                    <a:pt x="2059" y="2495"/>
                  </a:lnTo>
                  <a:lnTo>
                    <a:pt x="2120" y="2478"/>
                  </a:lnTo>
                  <a:lnTo>
                    <a:pt x="2177" y="2456"/>
                  </a:lnTo>
                  <a:lnTo>
                    <a:pt x="2232" y="2428"/>
                  </a:lnTo>
                  <a:lnTo>
                    <a:pt x="2283" y="2394"/>
                  </a:lnTo>
                  <a:lnTo>
                    <a:pt x="2330" y="2357"/>
                  </a:lnTo>
                  <a:lnTo>
                    <a:pt x="2373" y="2313"/>
                  </a:lnTo>
                  <a:lnTo>
                    <a:pt x="2411" y="2266"/>
                  </a:lnTo>
                  <a:lnTo>
                    <a:pt x="2445" y="2216"/>
                  </a:lnTo>
                  <a:lnTo>
                    <a:pt x="2473" y="2161"/>
                  </a:lnTo>
                  <a:lnTo>
                    <a:pt x="2496" y="2105"/>
                  </a:lnTo>
                  <a:lnTo>
                    <a:pt x="2512" y="2044"/>
                  </a:lnTo>
                  <a:lnTo>
                    <a:pt x="2523" y="1983"/>
                  </a:lnTo>
                  <a:lnTo>
                    <a:pt x="2527" y="1919"/>
                  </a:lnTo>
                  <a:lnTo>
                    <a:pt x="2523" y="1854"/>
                  </a:lnTo>
                  <a:lnTo>
                    <a:pt x="2512" y="1792"/>
                  </a:lnTo>
                  <a:lnTo>
                    <a:pt x="2496" y="1732"/>
                  </a:lnTo>
                  <a:lnTo>
                    <a:pt x="2473" y="1675"/>
                  </a:lnTo>
                  <a:lnTo>
                    <a:pt x="2445" y="1621"/>
                  </a:lnTo>
                  <a:lnTo>
                    <a:pt x="2411" y="1570"/>
                  </a:lnTo>
                  <a:lnTo>
                    <a:pt x="2373" y="1523"/>
                  </a:lnTo>
                  <a:lnTo>
                    <a:pt x="2330" y="1480"/>
                  </a:lnTo>
                  <a:lnTo>
                    <a:pt x="2283" y="1442"/>
                  </a:lnTo>
                  <a:lnTo>
                    <a:pt x="2232" y="1409"/>
                  </a:lnTo>
                  <a:lnTo>
                    <a:pt x="2177" y="1381"/>
                  </a:lnTo>
                  <a:lnTo>
                    <a:pt x="2120" y="1358"/>
                  </a:lnTo>
                  <a:lnTo>
                    <a:pt x="2059" y="1341"/>
                  </a:lnTo>
                  <a:lnTo>
                    <a:pt x="1996" y="1331"/>
                  </a:lnTo>
                  <a:lnTo>
                    <a:pt x="1932" y="1328"/>
                  </a:lnTo>
                  <a:close/>
                  <a:moveTo>
                    <a:pt x="1784" y="599"/>
                  </a:moveTo>
                  <a:lnTo>
                    <a:pt x="1684" y="614"/>
                  </a:lnTo>
                  <a:lnTo>
                    <a:pt x="1587" y="636"/>
                  </a:lnTo>
                  <a:lnTo>
                    <a:pt x="1493" y="665"/>
                  </a:lnTo>
                  <a:lnTo>
                    <a:pt x="1402" y="700"/>
                  </a:lnTo>
                  <a:lnTo>
                    <a:pt x="1314" y="741"/>
                  </a:lnTo>
                  <a:lnTo>
                    <a:pt x="1230" y="789"/>
                  </a:lnTo>
                  <a:lnTo>
                    <a:pt x="1150" y="842"/>
                  </a:lnTo>
                  <a:lnTo>
                    <a:pt x="1074" y="901"/>
                  </a:lnTo>
                  <a:lnTo>
                    <a:pt x="1003" y="965"/>
                  </a:lnTo>
                  <a:lnTo>
                    <a:pt x="936" y="1034"/>
                  </a:lnTo>
                  <a:lnTo>
                    <a:pt x="874" y="1107"/>
                  </a:lnTo>
                  <a:lnTo>
                    <a:pt x="818" y="1184"/>
                  </a:lnTo>
                  <a:lnTo>
                    <a:pt x="767" y="1266"/>
                  </a:lnTo>
                  <a:lnTo>
                    <a:pt x="722" y="1352"/>
                  </a:lnTo>
                  <a:lnTo>
                    <a:pt x="685" y="1441"/>
                  </a:lnTo>
                  <a:lnTo>
                    <a:pt x="652" y="1533"/>
                  </a:lnTo>
                  <a:lnTo>
                    <a:pt x="713" y="1487"/>
                  </a:lnTo>
                  <a:lnTo>
                    <a:pt x="777" y="1441"/>
                  </a:lnTo>
                  <a:lnTo>
                    <a:pt x="846" y="1394"/>
                  </a:lnTo>
                  <a:lnTo>
                    <a:pt x="918" y="1348"/>
                  </a:lnTo>
                  <a:lnTo>
                    <a:pt x="994" y="1304"/>
                  </a:lnTo>
                  <a:lnTo>
                    <a:pt x="1076" y="1259"/>
                  </a:lnTo>
                  <a:lnTo>
                    <a:pt x="1159" y="1218"/>
                  </a:lnTo>
                  <a:lnTo>
                    <a:pt x="1246" y="1180"/>
                  </a:lnTo>
                  <a:lnTo>
                    <a:pt x="1336" y="1145"/>
                  </a:lnTo>
                  <a:lnTo>
                    <a:pt x="1429" y="1112"/>
                  </a:lnTo>
                  <a:lnTo>
                    <a:pt x="1525" y="1085"/>
                  </a:lnTo>
                  <a:lnTo>
                    <a:pt x="1623" y="1064"/>
                  </a:lnTo>
                  <a:lnTo>
                    <a:pt x="1724" y="1047"/>
                  </a:lnTo>
                  <a:lnTo>
                    <a:pt x="1827" y="1036"/>
                  </a:lnTo>
                  <a:lnTo>
                    <a:pt x="1932" y="1032"/>
                  </a:lnTo>
                  <a:lnTo>
                    <a:pt x="2037" y="1036"/>
                  </a:lnTo>
                  <a:lnTo>
                    <a:pt x="2139" y="1047"/>
                  </a:lnTo>
                  <a:lnTo>
                    <a:pt x="2240" y="1064"/>
                  </a:lnTo>
                  <a:lnTo>
                    <a:pt x="2339" y="1085"/>
                  </a:lnTo>
                  <a:lnTo>
                    <a:pt x="2434" y="1112"/>
                  </a:lnTo>
                  <a:lnTo>
                    <a:pt x="2528" y="1145"/>
                  </a:lnTo>
                  <a:lnTo>
                    <a:pt x="2618" y="1180"/>
                  </a:lnTo>
                  <a:lnTo>
                    <a:pt x="2705" y="1218"/>
                  </a:lnTo>
                  <a:lnTo>
                    <a:pt x="2789" y="1259"/>
                  </a:lnTo>
                  <a:lnTo>
                    <a:pt x="2869" y="1304"/>
                  </a:lnTo>
                  <a:lnTo>
                    <a:pt x="2946" y="1348"/>
                  </a:lnTo>
                  <a:lnTo>
                    <a:pt x="3019" y="1394"/>
                  </a:lnTo>
                  <a:lnTo>
                    <a:pt x="3087" y="1441"/>
                  </a:lnTo>
                  <a:lnTo>
                    <a:pt x="3151" y="1487"/>
                  </a:lnTo>
                  <a:lnTo>
                    <a:pt x="3212" y="1533"/>
                  </a:lnTo>
                  <a:lnTo>
                    <a:pt x="3180" y="1441"/>
                  </a:lnTo>
                  <a:lnTo>
                    <a:pt x="3141" y="1352"/>
                  </a:lnTo>
                  <a:lnTo>
                    <a:pt x="3096" y="1266"/>
                  </a:lnTo>
                  <a:lnTo>
                    <a:pt x="3045" y="1184"/>
                  </a:lnTo>
                  <a:lnTo>
                    <a:pt x="2989" y="1107"/>
                  </a:lnTo>
                  <a:lnTo>
                    <a:pt x="2927" y="1034"/>
                  </a:lnTo>
                  <a:lnTo>
                    <a:pt x="2861" y="965"/>
                  </a:lnTo>
                  <a:lnTo>
                    <a:pt x="2790" y="901"/>
                  </a:lnTo>
                  <a:lnTo>
                    <a:pt x="2714" y="842"/>
                  </a:lnTo>
                  <a:lnTo>
                    <a:pt x="2634" y="789"/>
                  </a:lnTo>
                  <a:lnTo>
                    <a:pt x="2550" y="742"/>
                  </a:lnTo>
                  <a:lnTo>
                    <a:pt x="2462" y="700"/>
                  </a:lnTo>
                  <a:lnTo>
                    <a:pt x="2371" y="665"/>
                  </a:lnTo>
                  <a:lnTo>
                    <a:pt x="2277" y="636"/>
                  </a:lnTo>
                  <a:lnTo>
                    <a:pt x="2179" y="614"/>
                  </a:lnTo>
                  <a:lnTo>
                    <a:pt x="2080" y="599"/>
                  </a:lnTo>
                  <a:lnTo>
                    <a:pt x="2080" y="738"/>
                  </a:lnTo>
                  <a:lnTo>
                    <a:pt x="2077" y="767"/>
                  </a:lnTo>
                  <a:lnTo>
                    <a:pt x="2069" y="795"/>
                  </a:lnTo>
                  <a:lnTo>
                    <a:pt x="2056" y="820"/>
                  </a:lnTo>
                  <a:lnTo>
                    <a:pt x="2037" y="842"/>
                  </a:lnTo>
                  <a:lnTo>
                    <a:pt x="2014" y="860"/>
                  </a:lnTo>
                  <a:lnTo>
                    <a:pt x="1990" y="873"/>
                  </a:lnTo>
                  <a:lnTo>
                    <a:pt x="1962" y="882"/>
                  </a:lnTo>
                  <a:lnTo>
                    <a:pt x="1932" y="885"/>
                  </a:lnTo>
                  <a:lnTo>
                    <a:pt x="1901" y="882"/>
                  </a:lnTo>
                  <a:lnTo>
                    <a:pt x="1873" y="873"/>
                  </a:lnTo>
                  <a:lnTo>
                    <a:pt x="1849" y="860"/>
                  </a:lnTo>
                  <a:lnTo>
                    <a:pt x="1827" y="842"/>
                  </a:lnTo>
                  <a:lnTo>
                    <a:pt x="1809" y="820"/>
                  </a:lnTo>
                  <a:lnTo>
                    <a:pt x="1795" y="795"/>
                  </a:lnTo>
                  <a:lnTo>
                    <a:pt x="1786" y="767"/>
                  </a:lnTo>
                  <a:lnTo>
                    <a:pt x="1784" y="738"/>
                  </a:lnTo>
                  <a:lnTo>
                    <a:pt x="1784" y="599"/>
                  </a:lnTo>
                  <a:close/>
                  <a:moveTo>
                    <a:pt x="1932" y="0"/>
                  </a:moveTo>
                  <a:lnTo>
                    <a:pt x="1932" y="0"/>
                  </a:lnTo>
                  <a:lnTo>
                    <a:pt x="1962" y="2"/>
                  </a:lnTo>
                  <a:lnTo>
                    <a:pt x="1990" y="11"/>
                  </a:lnTo>
                  <a:lnTo>
                    <a:pt x="2014" y="25"/>
                  </a:lnTo>
                  <a:lnTo>
                    <a:pt x="2037" y="43"/>
                  </a:lnTo>
                  <a:lnTo>
                    <a:pt x="2056" y="65"/>
                  </a:lnTo>
                  <a:lnTo>
                    <a:pt x="2069" y="90"/>
                  </a:lnTo>
                  <a:lnTo>
                    <a:pt x="2077" y="117"/>
                  </a:lnTo>
                  <a:lnTo>
                    <a:pt x="2080" y="147"/>
                  </a:lnTo>
                  <a:lnTo>
                    <a:pt x="2080" y="302"/>
                  </a:lnTo>
                  <a:lnTo>
                    <a:pt x="2192" y="316"/>
                  </a:lnTo>
                  <a:lnTo>
                    <a:pt x="2300" y="336"/>
                  </a:lnTo>
                  <a:lnTo>
                    <a:pt x="2405" y="364"/>
                  </a:lnTo>
                  <a:lnTo>
                    <a:pt x="2507" y="399"/>
                  </a:lnTo>
                  <a:lnTo>
                    <a:pt x="2607" y="440"/>
                  </a:lnTo>
                  <a:lnTo>
                    <a:pt x="2704" y="488"/>
                  </a:lnTo>
                  <a:lnTo>
                    <a:pt x="2796" y="542"/>
                  </a:lnTo>
                  <a:lnTo>
                    <a:pt x="2885" y="601"/>
                  </a:lnTo>
                  <a:lnTo>
                    <a:pt x="2969" y="665"/>
                  </a:lnTo>
                  <a:lnTo>
                    <a:pt x="3049" y="734"/>
                  </a:lnTo>
                  <a:lnTo>
                    <a:pt x="3124" y="809"/>
                  </a:lnTo>
                  <a:lnTo>
                    <a:pt x="3193" y="889"/>
                  </a:lnTo>
                  <a:lnTo>
                    <a:pt x="3259" y="972"/>
                  </a:lnTo>
                  <a:lnTo>
                    <a:pt x="3318" y="1060"/>
                  </a:lnTo>
                  <a:lnTo>
                    <a:pt x="3372" y="1152"/>
                  </a:lnTo>
                  <a:lnTo>
                    <a:pt x="3419" y="1247"/>
                  </a:lnTo>
                  <a:lnTo>
                    <a:pt x="3461" y="1346"/>
                  </a:lnTo>
                  <a:lnTo>
                    <a:pt x="3496" y="1448"/>
                  </a:lnTo>
                  <a:lnTo>
                    <a:pt x="3524" y="1553"/>
                  </a:lnTo>
                  <a:lnTo>
                    <a:pt x="3546" y="1661"/>
                  </a:lnTo>
                  <a:lnTo>
                    <a:pt x="3559" y="1771"/>
                  </a:lnTo>
                  <a:lnTo>
                    <a:pt x="3714" y="1771"/>
                  </a:lnTo>
                  <a:lnTo>
                    <a:pt x="3745" y="1774"/>
                  </a:lnTo>
                  <a:lnTo>
                    <a:pt x="3773" y="1783"/>
                  </a:lnTo>
                  <a:lnTo>
                    <a:pt x="3798" y="1796"/>
                  </a:lnTo>
                  <a:lnTo>
                    <a:pt x="3820" y="1814"/>
                  </a:lnTo>
                  <a:lnTo>
                    <a:pt x="3838" y="1836"/>
                  </a:lnTo>
                  <a:lnTo>
                    <a:pt x="3852" y="1861"/>
                  </a:lnTo>
                  <a:lnTo>
                    <a:pt x="3861" y="1889"/>
                  </a:lnTo>
                  <a:lnTo>
                    <a:pt x="3864" y="1919"/>
                  </a:lnTo>
                  <a:lnTo>
                    <a:pt x="3861" y="1948"/>
                  </a:lnTo>
                  <a:lnTo>
                    <a:pt x="3852" y="1976"/>
                  </a:lnTo>
                  <a:lnTo>
                    <a:pt x="3838" y="2001"/>
                  </a:lnTo>
                  <a:lnTo>
                    <a:pt x="3820" y="2023"/>
                  </a:lnTo>
                  <a:lnTo>
                    <a:pt x="3798" y="2041"/>
                  </a:lnTo>
                  <a:lnTo>
                    <a:pt x="3773" y="2054"/>
                  </a:lnTo>
                  <a:lnTo>
                    <a:pt x="3745" y="2062"/>
                  </a:lnTo>
                  <a:lnTo>
                    <a:pt x="3716" y="2066"/>
                  </a:lnTo>
                  <a:lnTo>
                    <a:pt x="3559" y="2066"/>
                  </a:lnTo>
                  <a:lnTo>
                    <a:pt x="3546" y="2176"/>
                  </a:lnTo>
                  <a:lnTo>
                    <a:pt x="3525" y="2283"/>
                  </a:lnTo>
                  <a:lnTo>
                    <a:pt x="3496" y="2388"/>
                  </a:lnTo>
                  <a:lnTo>
                    <a:pt x="3462" y="2491"/>
                  </a:lnTo>
                  <a:lnTo>
                    <a:pt x="3419" y="2589"/>
                  </a:lnTo>
                  <a:lnTo>
                    <a:pt x="3372" y="2685"/>
                  </a:lnTo>
                  <a:lnTo>
                    <a:pt x="3318" y="2776"/>
                  </a:lnTo>
                  <a:lnTo>
                    <a:pt x="3259" y="2864"/>
                  </a:lnTo>
                  <a:lnTo>
                    <a:pt x="3195" y="2949"/>
                  </a:lnTo>
                  <a:lnTo>
                    <a:pt x="3124" y="3027"/>
                  </a:lnTo>
                  <a:lnTo>
                    <a:pt x="3049" y="3102"/>
                  </a:lnTo>
                  <a:lnTo>
                    <a:pt x="2969" y="3172"/>
                  </a:lnTo>
                  <a:lnTo>
                    <a:pt x="2885" y="3236"/>
                  </a:lnTo>
                  <a:lnTo>
                    <a:pt x="2796" y="3295"/>
                  </a:lnTo>
                  <a:lnTo>
                    <a:pt x="2704" y="3349"/>
                  </a:lnTo>
                  <a:lnTo>
                    <a:pt x="2607" y="3396"/>
                  </a:lnTo>
                  <a:lnTo>
                    <a:pt x="2507" y="3437"/>
                  </a:lnTo>
                  <a:lnTo>
                    <a:pt x="2405" y="3472"/>
                  </a:lnTo>
                  <a:lnTo>
                    <a:pt x="2300" y="3500"/>
                  </a:lnTo>
                  <a:lnTo>
                    <a:pt x="2192" y="3520"/>
                  </a:lnTo>
                  <a:lnTo>
                    <a:pt x="2080" y="3535"/>
                  </a:lnTo>
                  <a:lnTo>
                    <a:pt x="2080" y="3689"/>
                  </a:lnTo>
                  <a:lnTo>
                    <a:pt x="2077" y="3719"/>
                  </a:lnTo>
                  <a:lnTo>
                    <a:pt x="2069" y="3747"/>
                  </a:lnTo>
                  <a:lnTo>
                    <a:pt x="2056" y="3771"/>
                  </a:lnTo>
                  <a:lnTo>
                    <a:pt x="2037" y="3794"/>
                  </a:lnTo>
                  <a:lnTo>
                    <a:pt x="2014" y="3812"/>
                  </a:lnTo>
                  <a:lnTo>
                    <a:pt x="1990" y="3826"/>
                  </a:lnTo>
                  <a:lnTo>
                    <a:pt x="1962" y="3834"/>
                  </a:lnTo>
                  <a:lnTo>
                    <a:pt x="1932" y="3836"/>
                  </a:lnTo>
                  <a:lnTo>
                    <a:pt x="1903" y="3834"/>
                  </a:lnTo>
                  <a:lnTo>
                    <a:pt x="1875" y="3826"/>
                  </a:lnTo>
                  <a:lnTo>
                    <a:pt x="1849" y="3812"/>
                  </a:lnTo>
                  <a:lnTo>
                    <a:pt x="1827" y="3794"/>
                  </a:lnTo>
                  <a:lnTo>
                    <a:pt x="1809" y="3771"/>
                  </a:lnTo>
                  <a:lnTo>
                    <a:pt x="1795" y="3747"/>
                  </a:lnTo>
                  <a:lnTo>
                    <a:pt x="1786" y="3719"/>
                  </a:lnTo>
                  <a:lnTo>
                    <a:pt x="1784" y="3689"/>
                  </a:lnTo>
                  <a:lnTo>
                    <a:pt x="1784" y="3535"/>
                  </a:lnTo>
                  <a:lnTo>
                    <a:pt x="1673" y="3520"/>
                  </a:lnTo>
                  <a:lnTo>
                    <a:pt x="1564" y="3500"/>
                  </a:lnTo>
                  <a:lnTo>
                    <a:pt x="1458" y="3472"/>
                  </a:lnTo>
                  <a:lnTo>
                    <a:pt x="1356" y="3437"/>
                  </a:lnTo>
                  <a:lnTo>
                    <a:pt x="1257" y="3396"/>
                  </a:lnTo>
                  <a:lnTo>
                    <a:pt x="1161" y="3349"/>
                  </a:lnTo>
                  <a:lnTo>
                    <a:pt x="1067" y="3295"/>
                  </a:lnTo>
                  <a:lnTo>
                    <a:pt x="980" y="3236"/>
                  </a:lnTo>
                  <a:lnTo>
                    <a:pt x="895" y="3172"/>
                  </a:lnTo>
                  <a:lnTo>
                    <a:pt x="815" y="3102"/>
                  </a:lnTo>
                  <a:lnTo>
                    <a:pt x="741" y="3027"/>
                  </a:lnTo>
                  <a:lnTo>
                    <a:pt x="670" y="2949"/>
                  </a:lnTo>
                  <a:lnTo>
                    <a:pt x="605" y="2864"/>
                  </a:lnTo>
                  <a:lnTo>
                    <a:pt x="545" y="2776"/>
                  </a:lnTo>
                  <a:lnTo>
                    <a:pt x="492" y="2685"/>
                  </a:lnTo>
                  <a:lnTo>
                    <a:pt x="444" y="2589"/>
                  </a:lnTo>
                  <a:lnTo>
                    <a:pt x="403" y="2491"/>
                  </a:lnTo>
                  <a:lnTo>
                    <a:pt x="368" y="2388"/>
                  </a:lnTo>
                  <a:lnTo>
                    <a:pt x="340" y="2283"/>
                  </a:lnTo>
                  <a:lnTo>
                    <a:pt x="318" y="2176"/>
                  </a:lnTo>
                  <a:lnTo>
                    <a:pt x="305" y="2066"/>
                  </a:lnTo>
                  <a:lnTo>
                    <a:pt x="149" y="2066"/>
                  </a:lnTo>
                  <a:lnTo>
                    <a:pt x="119" y="2062"/>
                  </a:lnTo>
                  <a:lnTo>
                    <a:pt x="91" y="2054"/>
                  </a:lnTo>
                  <a:lnTo>
                    <a:pt x="65" y="2041"/>
                  </a:lnTo>
                  <a:lnTo>
                    <a:pt x="44" y="2023"/>
                  </a:lnTo>
                  <a:lnTo>
                    <a:pt x="25" y="2001"/>
                  </a:lnTo>
                  <a:lnTo>
                    <a:pt x="12" y="1976"/>
                  </a:lnTo>
                  <a:lnTo>
                    <a:pt x="3" y="1948"/>
                  </a:lnTo>
                  <a:lnTo>
                    <a:pt x="0" y="1919"/>
                  </a:lnTo>
                  <a:lnTo>
                    <a:pt x="3" y="1889"/>
                  </a:lnTo>
                  <a:lnTo>
                    <a:pt x="12" y="1861"/>
                  </a:lnTo>
                  <a:lnTo>
                    <a:pt x="25" y="1836"/>
                  </a:lnTo>
                  <a:lnTo>
                    <a:pt x="44" y="1814"/>
                  </a:lnTo>
                  <a:lnTo>
                    <a:pt x="65" y="1796"/>
                  </a:lnTo>
                  <a:lnTo>
                    <a:pt x="91" y="1783"/>
                  </a:lnTo>
                  <a:lnTo>
                    <a:pt x="119" y="1774"/>
                  </a:lnTo>
                  <a:lnTo>
                    <a:pt x="149" y="1771"/>
                  </a:lnTo>
                  <a:lnTo>
                    <a:pt x="305" y="1771"/>
                  </a:lnTo>
                  <a:lnTo>
                    <a:pt x="318" y="1661"/>
                  </a:lnTo>
                  <a:lnTo>
                    <a:pt x="340" y="1553"/>
                  </a:lnTo>
                  <a:lnTo>
                    <a:pt x="368" y="1448"/>
                  </a:lnTo>
                  <a:lnTo>
                    <a:pt x="403" y="1346"/>
                  </a:lnTo>
                  <a:lnTo>
                    <a:pt x="444" y="1247"/>
                  </a:lnTo>
                  <a:lnTo>
                    <a:pt x="492" y="1152"/>
                  </a:lnTo>
                  <a:lnTo>
                    <a:pt x="545" y="1060"/>
                  </a:lnTo>
                  <a:lnTo>
                    <a:pt x="605" y="972"/>
                  </a:lnTo>
                  <a:lnTo>
                    <a:pt x="670" y="889"/>
                  </a:lnTo>
                  <a:lnTo>
                    <a:pt x="741" y="809"/>
                  </a:lnTo>
                  <a:lnTo>
                    <a:pt x="815" y="734"/>
                  </a:lnTo>
                  <a:lnTo>
                    <a:pt x="895" y="665"/>
                  </a:lnTo>
                  <a:lnTo>
                    <a:pt x="980" y="601"/>
                  </a:lnTo>
                  <a:lnTo>
                    <a:pt x="1067" y="542"/>
                  </a:lnTo>
                  <a:lnTo>
                    <a:pt x="1161" y="488"/>
                  </a:lnTo>
                  <a:lnTo>
                    <a:pt x="1257" y="440"/>
                  </a:lnTo>
                  <a:lnTo>
                    <a:pt x="1356" y="399"/>
                  </a:lnTo>
                  <a:lnTo>
                    <a:pt x="1458" y="364"/>
                  </a:lnTo>
                  <a:lnTo>
                    <a:pt x="1564" y="336"/>
                  </a:lnTo>
                  <a:lnTo>
                    <a:pt x="1673" y="316"/>
                  </a:lnTo>
                  <a:lnTo>
                    <a:pt x="1784" y="302"/>
                  </a:lnTo>
                  <a:lnTo>
                    <a:pt x="1784" y="147"/>
                  </a:lnTo>
                  <a:lnTo>
                    <a:pt x="1786" y="117"/>
                  </a:lnTo>
                  <a:lnTo>
                    <a:pt x="1795" y="90"/>
                  </a:lnTo>
                  <a:lnTo>
                    <a:pt x="1809" y="65"/>
                  </a:lnTo>
                  <a:lnTo>
                    <a:pt x="1827" y="43"/>
                  </a:lnTo>
                  <a:lnTo>
                    <a:pt x="1849" y="25"/>
                  </a:lnTo>
                  <a:lnTo>
                    <a:pt x="1873" y="11"/>
                  </a:lnTo>
                  <a:lnTo>
                    <a:pt x="1901" y="2"/>
                  </a:lnTo>
                  <a:lnTo>
                    <a:pt x="1932"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2" name="Freeform 37"/>
            <p:cNvSpPr>
              <a:spLocks/>
            </p:cNvSpPr>
            <p:nvPr/>
          </p:nvSpPr>
          <p:spPr bwMode="auto">
            <a:xfrm>
              <a:off x="3554413" y="8678863"/>
              <a:ext cx="1179513" cy="1169988"/>
            </a:xfrm>
            <a:custGeom>
              <a:avLst/>
              <a:gdLst>
                <a:gd name="T0" fmla="*/ 372 w 743"/>
                <a:gd name="T1" fmla="*/ 0 h 737"/>
                <a:gd name="T2" fmla="*/ 423 w 743"/>
                <a:gd name="T3" fmla="*/ 2 h 737"/>
                <a:gd name="T4" fmla="*/ 470 w 743"/>
                <a:gd name="T5" fmla="*/ 13 h 737"/>
                <a:gd name="T6" fmla="*/ 516 w 743"/>
                <a:gd name="T7" fmla="*/ 29 h 737"/>
                <a:gd name="T8" fmla="*/ 559 w 743"/>
                <a:gd name="T9" fmla="*/ 49 h 737"/>
                <a:gd name="T10" fmla="*/ 599 w 743"/>
                <a:gd name="T11" fmla="*/ 76 h 737"/>
                <a:gd name="T12" fmla="*/ 634 w 743"/>
                <a:gd name="T13" fmla="*/ 107 h 737"/>
                <a:gd name="T14" fmla="*/ 666 w 743"/>
                <a:gd name="T15" fmla="*/ 143 h 737"/>
                <a:gd name="T16" fmla="*/ 692 w 743"/>
                <a:gd name="T17" fmla="*/ 182 h 737"/>
                <a:gd name="T18" fmla="*/ 714 w 743"/>
                <a:gd name="T19" fmla="*/ 225 h 737"/>
                <a:gd name="T20" fmla="*/ 730 w 743"/>
                <a:gd name="T21" fmla="*/ 270 h 737"/>
                <a:gd name="T22" fmla="*/ 740 w 743"/>
                <a:gd name="T23" fmla="*/ 318 h 737"/>
                <a:gd name="T24" fmla="*/ 743 w 743"/>
                <a:gd name="T25" fmla="*/ 369 h 737"/>
                <a:gd name="T26" fmla="*/ 740 w 743"/>
                <a:gd name="T27" fmla="*/ 418 h 737"/>
                <a:gd name="T28" fmla="*/ 730 w 743"/>
                <a:gd name="T29" fmla="*/ 467 h 737"/>
                <a:gd name="T30" fmla="*/ 714 w 743"/>
                <a:gd name="T31" fmla="*/ 512 h 737"/>
                <a:gd name="T32" fmla="*/ 692 w 743"/>
                <a:gd name="T33" fmla="*/ 555 h 737"/>
                <a:gd name="T34" fmla="*/ 666 w 743"/>
                <a:gd name="T35" fmla="*/ 593 h 737"/>
                <a:gd name="T36" fmla="*/ 634 w 743"/>
                <a:gd name="T37" fmla="*/ 629 h 737"/>
                <a:gd name="T38" fmla="*/ 599 w 743"/>
                <a:gd name="T39" fmla="*/ 661 h 737"/>
                <a:gd name="T40" fmla="*/ 559 w 743"/>
                <a:gd name="T41" fmla="*/ 687 h 737"/>
                <a:gd name="T42" fmla="*/ 516 w 743"/>
                <a:gd name="T43" fmla="*/ 708 h 737"/>
                <a:gd name="T44" fmla="*/ 470 w 743"/>
                <a:gd name="T45" fmla="*/ 723 h 737"/>
                <a:gd name="T46" fmla="*/ 423 w 743"/>
                <a:gd name="T47" fmla="*/ 734 h 737"/>
                <a:gd name="T48" fmla="*/ 372 w 743"/>
                <a:gd name="T49" fmla="*/ 737 h 737"/>
                <a:gd name="T50" fmla="*/ 322 w 743"/>
                <a:gd name="T51" fmla="*/ 734 h 737"/>
                <a:gd name="T52" fmla="*/ 273 w 743"/>
                <a:gd name="T53" fmla="*/ 723 h 737"/>
                <a:gd name="T54" fmla="*/ 227 w 743"/>
                <a:gd name="T55" fmla="*/ 708 h 737"/>
                <a:gd name="T56" fmla="*/ 185 w 743"/>
                <a:gd name="T57" fmla="*/ 687 h 737"/>
                <a:gd name="T58" fmla="*/ 145 w 743"/>
                <a:gd name="T59" fmla="*/ 661 h 737"/>
                <a:gd name="T60" fmla="*/ 109 w 743"/>
                <a:gd name="T61" fmla="*/ 629 h 737"/>
                <a:gd name="T62" fmla="*/ 78 w 743"/>
                <a:gd name="T63" fmla="*/ 593 h 737"/>
                <a:gd name="T64" fmla="*/ 51 w 743"/>
                <a:gd name="T65" fmla="*/ 555 h 737"/>
                <a:gd name="T66" fmla="*/ 29 w 743"/>
                <a:gd name="T67" fmla="*/ 512 h 737"/>
                <a:gd name="T68" fmla="*/ 14 w 743"/>
                <a:gd name="T69" fmla="*/ 467 h 737"/>
                <a:gd name="T70" fmla="*/ 4 w 743"/>
                <a:gd name="T71" fmla="*/ 418 h 737"/>
                <a:gd name="T72" fmla="*/ 0 w 743"/>
                <a:gd name="T73" fmla="*/ 369 h 737"/>
                <a:gd name="T74" fmla="*/ 4 w 743"/>
                <a:gd name="T75" fmla="*/ 318 h 737"/>
                <a:gd name="T76" fmla="*/ 14 w 743"/>
                <a:gd name="T77" fmla="*/ 270 h 737"/>
                <a:gd name="T78" fmla="*/ 29 w 743"/>
                <a:gd name="T79" fmla="*/ 225 h 737"/>
                <a:gd name="T80" fmla="*/ 51 w 743"/>
                <a:gd name="T81" fmla="*/ 182 h 737"/>
                <a:gd name="T82" fmla="*/ 78 w 743"/>
                <a:gd name="T83" fmla="*/ 143 h 737"/>
                <a:gd name="T84" fmla="*/ 109 w 743"/>
                <a:gd name="T85" fmla="*/ 107 h 737"/>
                <a:gd name="T86" fmla="*/ 145 w 743"/>
                <a:gd name="T87" fmla="*/ 76 h 737"/>
                <a:gd name="T88" fmla="*/ 185 w 743"/>
                <a:gd name="T89" fmla="*/ 49 h 737"/>
                <a:gd name="T90" fmla="*/ 227 w 743"/>
                <a:gd name="T91" fmla="*/ 29 h 737"/>
                <a:gd name="T92" fmla="*/ 273 w 743"/>
                <a:gd name="T93" fmla="*/ 13 h 737"/>
                <a:gd name="T94" fmla="*/ 322 w 743"/>
                <a:gd name="T95" fmla="*/ 2 h 737"/>
                <a:gd name="T96" fmla="*/ 372 w 743"/>
                <a:gd name="T97"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3" h="737">
                  <a:moveTo>
                    <a:pt x="372" y="0"/>
                  </a:moveTo>
                  <a:lnTo>
                    <a:pt x="423" y="2"/>
                  </a:lnTo>
                  <a:lnTo>
                    <a:pt x="470" y="13"/>
                  </a:lnTo>
                  <a:lnTo>
                    <a:pt x="516" y="29"/>
                  </a:lnTo>
                  <a:lnTo>
                    <a:pt x="559" y="49"/>
                  </a:lnTo>
                  <a:lnTo>
                    <a:pt x="599" y="76"/>
                  </a:lnTo>
                  <a:lnTo>
                    <a:pt x="634" y="107"/>
                  </a:lnTo>
                  <a:lnTo>
                    <a:pt x="666" y="143"/>
                  </a:lnTo>
                  <a:lnTo>
                    <a:pt x="692" y="182"/>
                  </a:lnTo>
                  <a:lnTo>
                    <a:pt x="714" y="225"/>
                  </a:lnTo>
                  <a:lnTo>
                    <a:pt x="730" y="270"/>
                  </a:lnTo>
                  <a:lnTo>
                    <a:pt x="740" y="318"/>
                  </a:lnTo>
                  <a:lnTo>
                    <a:pt x="743" y="369"/>
                  </a:lnTo>
                  <a:lnTo>
                    <a:pt x="740" y="418"/>
                  </a:lnTo>
                  <a:lnTo>
                    <a:pt x="730" y="467"/>
                  </a:lnTo>
                  <a:lnTo>
                    <a:pt x="714" y="512"/>
                  </a:lnTo>
                  <a:lnTo>
                    <a:pt x="692" y="555"/>
                  </a:lnTo>
                  <a:lnTo>
                    <a:pt x="666" y="593"/>
                  </a:lnTo>
                  <a:lnTo>
                    <a:pt x="634" y="629"/>
                  </a:lnTo>
                  <a:lnTo>
                    <a:pt x="599" y="661"/>
                  </a:lnTo>
                  <a:lnTo>
                    <a:pt x="559" y="687"/>
                  </a:lnTo>
                  <a:lnTo>
                    <a:pt x="516" y="708"/>
                  </a:lnTo>
                  <a:lnTo>
                    <a:pt x="470" y="723"/>
                  </a:lnTo>
                  <a:lnTo>
                    <a:pt x="423" y="734"/>
                  </a:lnTo>
                  <a:lnTo>
                    <a:pt x="372" y="737"/>
                  </a:lnTo>
                  <a:lnTo>
                    <a:pt x="322" y="734"/>
                  </a:lnTo>
                  <a:lnTo>
                    <a:pt x="273" y="723"/>
                  </a:lnTo>
                  <a:lnTo>
                    <a:pt x="227" y="708"/>
                  </a:lnTo>
                  <a:lnTo>
                    <a:pt x="185" y="687"/>
                  </a:lnTo>
                  <a:lnTo>
                    <a:pt x="145" y="661"/>
                  </a:lnTo>
                  <a:lnTo>
                    <a:pt x="109" y="629"/>
                  </a:lnTo>
                  <a:lnTo>
                    <a:pt x="78" y="593"/>
                  </a:lnTo>
                  <a:lnTo>
                    <a:pt x="51" y="555"/>
                  </a:lnTo>
                  <a:lnTo>
                    <a:pt x="29" y="512"/>
                  </a:lnTo>
                  <a:lnTo>
                    <a:pt x="14" y="467"/>
                  </a:lnTo>
                  <a:lnTo>
                    <a:pt x="4" y="418"/>
                  </a:lnTo>
                  <a:lnTo>
                    <a:pt x="0" y="369"/>
                  </a:lnTo>
                  <a:lnTo>
                    <a:pt x="4" y="318"/>
                  </a:lnTo>
                  <a:lnTo>
                    <a:pt x="14" y="270"/>
                  </a:lnTo>
                  <a:lnTo>
                    <a:pt x="29" y="225"/>
                  </a:lnTo>
                  <a:lnTo>
                    <a:pt x="51" y="182"/>
                  </a:lnTo>
                  <a:lnTo>
                    <a:pt x="78" y="143"/>
                  </a:lnTo>
                  <a:lnTo>
                    <a:pt x="109" y="107"/>
                  </a:lnTo>
                  <a:lnTo>
                    <a:pt x="145" y="76"/>
                  </a:lnTo>
                  <a:lnTo>
                    <a:pt x="185" y="49"/>
                  </a:lnTo>
                  <a:lnTo>
                    <a:pt x="227" y="29"/>
                  </a:lnTo>
                  <a:lnTo>
                    <a:pt x="273" y="13"/>
                  </a:lnTo>
                  <a:lnTo>
                    <a:pt x="322" y="2"/>
                  </a:lnTo>
                  <a:lnTo>
                    <a:pt x="372"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109" name="Group 108"/>
          <p:cNvGrpSpPr/>
          <p:nvPr/>
        </p:nvGrpSpPr>
        <p:grpSpPr>
          <a:xfrm>
            <a:off x="17975529" y="5964820"/>
            <a:ext cx="921224" cy="921224"/>
            <a:chOff x="15697200" y="3492500"/>
            <a:chExt cx="3962401" cy="3962401"/>
          </a:xfrm>
          <a:solidFill>
            <a:schemeClr val="bg1"/>
          </a:solidFill>
        </p:grpSpPr>
        <p:sp>
          <p:nvSpPr>
            <p:cNvPr id="96" name="Freeform 42"/>
            <p:cNvSpPr>
              <a:spLocks/>
            </p:cNvSpPr>
            <p:nvPr/>
          </p:nvSpPr>
          <p:spPr bwMode="auto">
            <a:xfrm>
              <a:off x="17918113" y="3492500"/>
              <a:ext cx="1741488" cy="1741488"/>
            </a:xfrm>
            <a:custGeom>
              <a:avLst/>
              <a:gdLst>
                <a:gd name="T0" fmla="*/ 0 w 2195"/>
                <a:gd name="T1" fmla="*/ 0 h 2195"/>
                <a:gd name="T2" fmla="*/ 138 w 2195"/>
                <a:gd name="T3" fmla="*/ 20 h 2195"/>
                <a:gd name="T4" fmla="*/ 275 w 2195"/>
                <a:gd name="T5" fmla="*/ 48 h 2195"/>
                <a:gd name="T6" fmla="*/ 408 w 2195"/>
                <a:gd name="T7" fmla="*/ 83 h 2195"/>
                <a:gd name="T8" fmla="*/ 540 w 2195"/>
                <a:gd name="T9" fmla="*/ 126 h 2195"/>
                <a:gd name="T10" fmla="*/ 670 w 2195"/>
                <a:gd name="T11" fmla="*/ 175 h 2195"/>
                <a:gd name="T12" fmla="*/ 796 w 2195"/>
                <a:gd name="T13" fmla="*/ 233 h 2195"/>
                <a:gd name="T14" fmla="*/ 918 w 2195"/>
                <a:gd name="T15" fmla="*/ 296 h 2195"/>
                <a:gd name="T16" fmla="*/ 1038 w 2195"/>
                <a:gd name="T17" fmla="*/ 368 h 2195"/>
                <a:gd name="T18" fmla="*/ 1154 w 2195"/>
                <a:gd name="T19" fmla="*/ 445 h 2195"/>
                <a:gd name="T20" fmla="*/ 1266 w 2195"/>
                <a:gd name="T21" fmla="*/ 529 h 2195"/>
                <a:gd name="T22" fmla="*/ 1374 w 2195"/>
                <a:gd name="T23" fmla="*/ 620 h 2195"/>
                <a:gd name="T24" fmla="*/ 1476 w 2195"/>
                <a:gd name="T25" fmla="*/ 719 h 2195"/>
                <a:gd name="T26" fmla="*/ 1575 w 2195"/>
                <a:gd name="T27" fmla="*/ 821 h 2195"/>
                <a:gd name="T28" fmla="*/ 1666 w 2195"/>
                <a:gd name="T29" fmla="*/ 929 h 2195"/>
                <a:gd name="T30" fmla="*/ 1750 w 2195"/>
                <a:gd name="T31" fmla="*/ 1041 h 2195"/>
                <a:gd name="T32" fmla="*/ 1827 w 2195"/>
                <a:gd name="T33" fmla="*/ 1157 h 2195"/>
                <a:gd name="T34" fmla="*/ 1899 w 2195"/>
                <a:gd name="T35" fmla="*/ 1277 h 2195"/>
                <a:gd name="T36" fmla="*/ 1962 w 2195"/>
                <a:gd name="T37" fmla="*/ 1399 h 2195"/>
                <a:gd name="T38" fmla="*/ 2020 w 2195"/>
                <a:gd name="T39" fmla="*/ 1525 h 2195"/>
                <a:gd name="T40" fmla="*/ 2069 w 2195"/>
                <a:gd name="T41" fmla="*/ 1655 h 2195"/>
                <a:gd name="T42" fmla="*/ 2112 w 2195"/>
                <a:gd name="T43" fmla="*/ 1787 h 2195"/>
                <a:gd name="T44" fmla="*/ 2147 w 2195"/>
                <a:gd name="T45" fmla="*/ 1920 h 2195"/>
                <a:gd name="T46" fmla="*/ 2175 w 2195"/>
                <a:gd name="T47" fmla="*/ 2057 h 2195"/>
                <a:gd name="T48" fmla="*/ 2195 w 2195"/>
                <a:gd name="T49" fmla="*/ 2195 h 2195"/>
                <a:gd name="T50" fmla="*/ 1753 w 2195"/>
                <a:gd name="T51" fmla="*/ 2195 h 2195"/>
                <a:gd name="T52" fmla="*/ 1729 w 2195"/>
                <a:gd name="T53" fmla="*/ 2062 h 2195"/>
                <a:gd name="T54" fmla="*/ 1697 w 2195"/>
                <a:gd name="T55" fmla="*/ 1930 h 2195"/>
                <a:gd name="T56" fmla="*/ 1656 w 2195"/>
                <a:gd name="T57" fmla="*/ 1802 h 2195"/>
                <a:gd name="T58" fmla="*/ 1608 w 2195"/>
                <a:gd name="T59" fmla="*/ 1678 h 2195"/>
                <a:gd name="T60" fmla="*/ 1552 w 2195"/>
                <a:gd name="T61" fmla="*/ 1558 h 2195"/>
                <a:gd name="T62" fmla="*/ 1487 w 2195"/>
                <a:gd name="T63" fmla="*/ 1442 h 2195"/>
                <a:gd name="T64" fmla="*/ 1417 w 2195"/>
                <a:gd name="T65" fmla="*/ 1331 h 2195"/>
                <a:gd name="T66" fmla="*/ 1340 w 2195"/>
                <a:gd name="T67" fmla="*/ 1225 h 2195"/>
                <a:gd name="T68" fmla="*/ 1256 w 2195"/>
                <a:gd name="T69" fmla="*/ 1124 h 2195"/>
                <a:gd name="T70" fmla="*/ 1166 w 2195"/>
                <a:gd name="T71" fmla="*/ 1029 h 2195"/>
                <a:gd name="T72" fmla="*/ 1071 w 2195"/>
                <a:gd name="T73" fmla="*/ 939 h 2195"/>
                <a:gd name="T74" fmla="*/ 970 w 2195"/>
                <a:gd name="T75" fmla="*/ 855 h 2195"/>
                <a:gd name="T76" fmla="*/ 864 w 2195"/>
                <a:gd name="T77" fmla="*/ 778 h 2195"/>
                <a:gd name="T78" fmla="*/ 753 w 2195"/>
                <a:gd name="T79" fmla="*/ 708 h 2195"/>
                <a:gd name="T80" fmla="*/ 637 w 2195"/>
                <a:gd name="T81" fmla="*/ 643 h 2195"/>
                <a:gd name="T82" fmla="*/ 517 w 2195"/>
                <a:gd name="T83" fmla="*/ 587 h 2195"/>
                <a:gd name="T84" fmla="*/ 393 w 2195"/>
                <a:gd name="T85" fmla="*/ 539 h 2195"/>
                <a:gd name="T86" fmla="*/ 265 w 2195"/>
                <a:gd name="T87" fmla="*/ 498 h 2195"/>
                <a:gd name="T88" fmla="*/ 133 w 2195"/>
                <a:gd name="T89" fmla="*/ 466 h 2195"/>
                <a:gd name="T90" fmla="*/ 0 w 2195"/>
                <a:gd name="T91" fmla="*/ 442 h 2195"/>
                <a:gd name="T92" fmla="*/ 0 w 2195"/>
                <a:gd name="T93" fmla="*/ 0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5" h="2195">
                  <a:moveTo>
                    <a:pt x="0" y="0"/>
                  </a:moveTo>
                  <a:lnTo>
                    <a:pt x="138" y="20"/>
                  </a:lnTo>
                  <a:lnTo>
                    <a:pt x="275" y="48"/>
                  </a:lnTo>
                  <a:lnTo>
                    <a:pt x="408" y="83"/>
                  </a:lnTo>
                  <a:lnTo>
                    <a:pt x="540" y="126"/>
                  </a:lnTo>
                  <a:lnTo>
                    <a:pt x="670" y="175"/>
                  </a:lnTo>
                  <a:lnTo>
                    <a:pt x="796" y="233"/>
                  </a:lnTo>
                  <a:lnTo>
                    <a:pt x="918" y="296"/>
                  </a:lnTo>
                  <a:lnTo>
                    <a:pt x="1038" y="368"/>
                  </a:lnTo>
                  <a:lnTo>
                    <a:pt x="1154" y="445"/>
                  </a:lnTo>
                  <a:lnTo>
                    <a:pt x="1266" y="529"/>
                  </a:lnTo>
                  <a:lnTo>
                    <a:pt x="1374" y="620"/>
                  </a:lnTo>
                  <a:lnTo>
                    <a:pt x="1476" y="719"/>
                  </a:lnTo>
                  <a:lnTo>
                    <a:pt x="1575" y="821"/>
                  </a:lnTo>
                  <a:lnTo>
                    <a:pt x="1666" y="929"/>
                  </a:lnTo>
                  <a:lnTo>
                    <a:pt x="1750" y="1041"/>
                  </a:lnTo>
                  <a:lnTo>
                    <a:pt x="1827" y="1157"/>
                  </a:lnTo>
                  <a:lnTo>
                    <a:pt x="1899" y="1277"/>
                  </a:lnTo>
                  <a:lnTo>
                    <a:pt x="1962" y="1399"/>
                  </a:lnTo>
                  <a:lnTo>
                    <a:pt x="2020" y="1525"/>
                  </a:lnTo>
                  <a:lnTo>
                    <a:pt x="2069" y="1655"/>
                  </a:lnTo>
                  <a:lnTo>
                    <a:pt x="2112" y="1787"/>
                  </a:lnTo>
                  <a:lnTo>
                    <a:pt x="2147" y="1920"/>
                  </a:lnTo>
                  <a:lnTo>
                    <a:pt x="2175" y="2057"/>
                  </a:lnTo>
                  <a:lnTo>
                    <a:pt x="2195" y="2195"/>
                  </a:lnTo>
                  <a:lnTo>
                    <a:pt x="1753" y="2195"/>
                  </a:lnTo>
                  <a:lnTo>
                    <a:pt x="1729" y="2062"/>
                  </a:lnTo>
                  <a:lnTo>
                    <a:pt x="1697" y="1930"/>
                  </a:lnTo>
                  <a:lnTo>
                    <a:pt x="1656" y="1802"/>
                  </a:lnTo>
                  <a:lnTo>
                    <a:pt x="1608" y="1678"/>
                  </a:lnTo>
                  <a:lnTo>
                    <a:pt x="1552" y="1558"/>
                  </a:lnTo>
                  <a:lnTo>
                    <a:pt x="1487" y="1442"/>
                  </a:lnTo>
                  <a:lnTo>
                    <a:pt x="1417" y="1331"/>
                  </a:lnTo>
                  <a:lnTo>
                    <a:pt x="1340" y="1225"/>
                  </a:lnTo>
                  <a:lnTo>
                    <a:pt x="1256" y="1124"/>
                  </a:lnTo>
                  <a:lnTo>
                    <a:pt x="1166" y="1029"/>
                  </a:lnTo>
                  <a:lnTo>
                    <a:pt x="1071" y="939"/>
                  </a:lnTo>
                  <a:lnTo>
                    <a:pt x="970" y="855"/>
                  </a:lnTo>
                  <a:lnTo>
                    <a:pt x="864" y="778"/>
                  </a:lnTo>
                  <a:lnTo>
                    <a:pt x="753" y="708"/>
                  </a:lnTo>
                  <a:lnTo>
                    <a:pt x="637" y="643"/>
                  </a:lnTo>
                  <a:lnTo>
                    <a:pt x="517" y="587"/>
                  </a:lnTo>
                  <a:lnTo>
                    <a:pt x="393" y="539"/>
                  </a:lnTo>
                  <a:lnTo>
                    <a:pt x="265" y="498"/>
                  </a:lnTo>
                  <a:lnTo>
                    <a:pt x="133" y="466"/>
                  </a:lnTo>
                  <a:lnTo>
                    <a:pt x="0" y="442"/>
                  </a:lnTo>
                  <a:lnTo>
                    <a:pt x="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7" name="Freeform 43"/>
            <p:cNvSpPr>
              <a:spLocks/>
            </p:cNvSpPr>
            <p:nvPr/>
          </p:nvSpPr>
          <p:spPr bwMode="auto">
            <a:xfrm>
              <a:off x="15697200" y="3492500"/>
              <a:ext cx="1741488" cy="1741488"/>
            </a:xfrm>
            <a:custGeom>
              <a:avLst/>
              <a:gdLst>
                <a:gd name="T0" fmla="*/ 2195 w 2195"/>
                <a:gd name="T1" fmla="*/ 0 h 2195"/>
                <a:gd name="T2" fmla="*/ 2195 w 2195"/>
                <a:gd name="T3" fmla="*/ 442 h 2195"/>
                <a:gd name="T4" fmla="*/ 2062 w 2195"/>
                <a:gd name="T5" fmla="*/ 466 h 2195"/>
                <a:gd name="T6" fmla="*/ 1930 w 2195"/>
                <a:gd name="T7" fmla="*/ 498 h 2195"/>
                <a:gd name="T8" fmla="*/ 1802 w 2195"/>
                <a:gd name="T9" fmla="*/ 539 h 2195"/>
                <a:gd name="T10" fmla="*/ 1678 w 2195"/>
                <a:gd name="T11" fmla="*/ 587 h 2195"/>
                <a:gd name="T12" fmla="*/ 1558 w 2195"/>
                <a:gd name="T13" fmla="*/ 643 h 2195"/>
                <a:gd name="T14" fmla="*/ 1442 w 2195"/>
                <a:gd name="T15" fmla="*/ 708 h 2195"/>
                <a:gd name="T16" fmla="*/ 1331 w 2195"/>
                <a:gd name="T17" fmla="*/ 778 h 2195"/>
                <a:gd name="T18" fmla="*/ 1225 w 2195"/>
                <a:gd name="T19" fmla="*/ 855 h 2195"/>
                <a:gd name="T20" fmla="*/ 1124 w 2195"/>
                <a:gd name="T21" fmla="*/ 939 h 2195"/>
                <a:gd name="T22" fmla="*/ 1029 w 2195"/>
                <a:gd name="T23" fmla="*/ 1029 h 2195"/>
                <a:gd name="T24" fmla="*/ 939 w 2195"/>
                <a:gd name="T25" fmla="*/ 1124 h 2195"/>
                <a:gd name="T26" fmla="*/ 855 w 2195"/>
                <a:gd name="T27" fmla="*/ 1225 h 2195"/>
                <a:gd name="T28" fmla="*/ 778 w 2195"/>
                <a:gd name="T29" fmla="*/ 1331 h 2195"/>
                <a:gd name="T30" fmla="*/ 708 w 2195"/>
                <a:gd name="T31" fmla="*/ 1442 h 2195"/>
                <a:gd name="T32" fmla="*/ 643 w 2195"/>
                <a:gd name="T33" fmla="*/ 1558 h 2195"/>
                <a:gd name="T34" fmla="*/ 587 w 2195"/>
                <a:gd name="T35" fmla="*/ 1678 h 2195"/>
                <a:gd name="T36" fmla="*/ 539 w 2195"/>
                <a:gd name="T37" fmla="*/ 1802 h 2195"/>
                <a:gd name="T38" fmla="*/ 498 w 2195"/>
                <a:gd name="T39" fmla="*/ 1930 h 2195"/>
                <a:gd name="T40" fmla="*/ 466 w 2195"/>
                <a:gd name="T41" fmla="*/ 2062 h 2195"/>
                <a:gd name="T42" fmla="*/ 442 w 2195"/>
                <a:gd name="T43" fmla="*/ 2195 h 2195"/>
                <a:gd name="T44" fmla="*/ 0 w 2195"/>
                <a:gd name="T45" fmla="*/ 2195 h 2195"/>
                <a:gd name="T46" fmla="*/ 20 w 2195"/>
                <a:gd name="T47" fmla="*/ 2057 h 2195"/>
                <a:gd name="T48" fmla="*/ 48 w 2195"/>
                <a:gd name="T49" fmla="*/ 1920 h 2195"/>
                <a:gd name="T50" fmla="*/ 83 w 2195"/>
                <a:gd name="T51" fmla="*/ 1787 h 2195"/>
                <a:gd name="T52" fmla="*/ 126 w 2195"/>
                <a:gd name="T53" fmla="*/ 1655 h 2195"/>
                <a:gd name="T54" fmla="*/ 175 w 2195"/>
                <a:gd name="T55" fmla="*/ 1525 h 2195"/>
                <a:gd name="T56" fmla="*/ 233 w 2195"/>
                <a:gd name="T57" fmla="*/ 1399 h 2195"/>
                <a:gd name="T58" fmla="*/ 296 w 2195"/>
                <a:gd name="T59" fmla="*/ 1277 h 2195"/>
                <a:gd name="T60" fmla="*/ 368 w 2195"/>
                <a:gd name="T61" fmla="*/ 1157 h 2195"/>
                <a:gd name="T62" fmla="*/ 445 w 2195"/>
                <a:gd name="T63" fmla="*/ 1041 h 2195"/>
                <a:gd name="T64" fmla="*/ 529 w 2195"/>
                <a:gd name="T65" fmla="*/ 929 h 2195"/>
                <a:gd name="T66" fmla="*/ 620 w 2195"/>
                <a:gd name="T67" fmla="*/ 821 h 2195"/>
                <a:gd name="T68" fmla="*/ 719 w 2195"/>
                <a:gd name="T69" fmla="*/ 719 h 2195"/>
                <a:gd name="T70" fmla="*/ 821 w 2195"/>
                <a:gd name="T71" fmla="*/ 620 h 2195"/>
                <a:gd name="T72" fmla="*/ 929 w 2195"/>
                <a:gd name="T73" fmla="*/ 529 h 2195"/>
                <a:gd name="T74" fmla="*/ 1041 w 2195"/>
                <a:gd name="T75" fmla="*/ 445 h 2195"/>
                <a:gd name="T76" fmla="*/ 1157 w 2195"/>
                <a:gd name="T77" fmla="*/ 368 h 2195"/>
                <a:gd name="T78" fmla="*/ 1277 w 2195"/>
                <a:gd name="T79" fmla="*/ 296 h 2195"/>
                <a:gd name="T80" fmla="*/ 1399 w 2195"/>
                <a:gd name="T81" fmla="*/ 233 h 2195"/>
                <a:gd name="T82" fmla="*/ 1525 w 2195"/>
                <a:gd name="T83" fmla="*/ 175 h 2195"/>
                <a:gd name="T84" fmla="*/ 1655 w 2195"/>
                <a:gd name="T85" fmla="*/ 126 h 2195"/>
                <a:gd name="T86" fmla="*/ 1787 w 2195"/>
                <a:gd name="T87" fmla="*/ 83 h 2195"/>
                <a:gd name="T88" fmla="*/ 1920 w 2195"/>
                <a:gd name="T89" fmla="*/ 48 h 2195"/>
                <a:gd name="T90" fmla="*/ 2057 w 2195"/>
                <a:gd name="T91" fmla="*/ 20 h 2195"/>
                <a:gd name="T92" fmla="*/ 2195 w 2195"/>
                <a:gd name="T93" fmla="*/ 0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5" h="2195">
                  <a:moveTo>
                    <a:pt x="2195" y="0"/>
                  </a:moveTo>
                  <a:lnTo>
                    <a:pt x="2195" y="442"/>
                  </a:lnTo>
                  <a:lnTo>
                    <a:pt x="2062" y="466"/>
                  </a:lnTo>
                  <a:lnTo>
                    <a:pt x="1930" y="498"/>
                  </a:lnTo>
                  <a:lnTo>
                    <a:pt x="1802" y="539"/>
                  </a:lnTo>
                  <a:lnTo>
                    <a:pt x="1678" y="587"/>
                  </a:lnTo>
                  <a:lnTo>
                    <a:pt x="1558" y="643"/>
                  </a:lnTo>
                  <a:lnTo>
                    <a:pt x="1442" y="708"/>
                  </a:lnTo>
                  <a:lnTo>
                    <a:pt x="1331" y="778"/>
                  </a:lnTo>
                  <a:lnTo>
                    <a:pt x="1225" y="855"/>
                  </a:lnTo>
                  <a:lnTo>
                    <a:pt x="1124" y="939"/>
                  </a:lnTo>
                  <a:lnTo>
                    <a:pt x="1029" y="1029"/>
                  </a:lnTo>
                  <a:lnTo>
                    <a:pt x="939" y="1124"/>
                  </a:lnTo>
                  <a:lnTo>
                    <a:pt x="855" y="1225"/>
                  </a:lnTo>
                  <a:lnTo>
                    <a:pt x="778" y="1331"/>
                  </a:lnTo>
                  <a:lnTo>
                    <a:pt x="708" y="1442"/>
                  </a:lnTo>
                  <a:lnTo>
                    <a:pt x="643" y="1558"/>
                  </a:lnTo>
                  <a:lnTo>
                    <a:pt x="587" y="1678"/>
                  </a:lnTo>
                  <a:lnTo>
                    <a:pt x="539" y="1802"/>
                  </a:lnTo>
                  <a:lnTo>
                    <a:pt x="498" y="1930"/>
                  </a:lnTo>
                  <a:lnTo>
                    <a:pt x="466" y="2062"/>
                  </a:lnTo>
                  <a:lnTo>
                    <a:pt x="442" y="2195"/>
                  </a:lnTo>
                  <a:lnTo>
                    <a:pt x="0" y="2195"/>
                  </a:lnTo>
                  <a:lnTo>
                    <a:pt x="20" y="2057"/>
                  </a:lnTo>
                  <a:lnTo>
                    <a:pt x="48" y="1920"/>
                  </a:lnTo>
                  <a:lnTo>
                    <a:pt x="83" y="1787"/>
                  </a:lnTo>
                  <a:lnTo>
                    <a:pt x="126" y="1655"/>
                  </a:lnTo>
                  <a:lnTo>
                    <a:pt x="175" y="1525"/>
                  </a:lnTo>
                  <a:lnTo>
                    <a:pt x="233" y="1399"/>
                  </a:lnTo>
                  <a:lnTo>
                    <a:pt x="296" y="1277"/>
                  </a:lnTo>
                  <a:lnTo>
                    <a:pt x="368" y="1157"/>
                  </a:lnTo>
                  <a:lnTo>
                    <a:pt x="445" y="1041"/>
                  </a:lnTo>
                  <a:lnTo>
                    <a:pt x="529" y="929"/>
                  </a:lnTo>
                  <a:lnTo>
                    <a:pt x="620" y="821"/>
                  </a:lnTo>
                  <a:lnTo>
                    <a:pt x="719" y="719"/>
                  </a:lnTo>
                  <a:lnTo>
                    <a:pt x="821" y="620"/>
                  </a:lnTo>
                  <a:lnTo>
                    <a:pt x="929" y="529"/>
                  </a:lnTo>
                  <a:lnTo>
                    <a:pt x="1041" y="445"/>
                  </a:lnTo>
                  <a:lnTo>
                    <a:pt x="1157" y="368"/>
                  </a:lnTo>
                  <a:lnTo>
                    <a:pt x="1277" y="296"/>
                  </a:lnTo>
                  <a:lnTo>
                    <a:pt x="1399" y="233"/>
                  </a:lnTo>
                  <a:lnTo>
                    <a:pt x="1525" y="175"/>
                  </a:lnTo>
                  <a:lnTo>
                    <a:pt x="1655" y="126"/>
                  </a:lnTo>
                  <a:lnTo>
                    <a:pt x="1787" y="83"/>
                  </a:lnTo>
                  <a:lnTo>
                    <a:pt x="1920" y="48"/>
                  </a:lnTo>
                  <a:lnTo>
                    <a:pt x="2057" y="20"/>
                  </a:lnTo>
                  <a:lnTo>
                    <a:pt x="2195"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8" name="Freeform 44"/>
            <p:cNvSpPr>
              <a:spLocks/>
            </p:cNvSpPr>
            <p:nvPr/>
          </p:nvSpPr>
          <p:spPr bwMode="auto">
            <a:xfrm>
              <a:off x="17918113" y="5713413"/>
              <a:ext cx="1741488" cy="1741488"/>
            </a:xfrm>
            <a:custGeom>
              <a:avLst/>
              <a:gdLst>
                <a:gd name="T0" fmla="*/ 1753 w 2195"/>
                <a:gd name="T1" fmla="*/ 0 h 2195"/>
                <a:gd name="T2" fmla="*/ 2195 w 2195"/>
                <a:gd name="T3" fmla="*/ 0 h 2195"/>
                <a:gd name="T4" fmla="*/ 2175 w 2195"/>
                <a:gd name="T5" fmla="*/ 138 h 2195"/>
                <a:gd name="T6" fmla="*/ 2147 w 2195"/>
                <a:gd name="T7" fmla="*/ 275 h 2195"/>
                <a:gd name="T8" fmla="*/ 2112 w 2195"/>
                <a:gd name="T9" fmla="*/ 408 h 2195"/>
                <a:gd name="T10" fmla="*/ 2069 w 2195"/>
                <a:gd name="T11" fmla="*/ 540 h 2195"/>
                <a:gd name="T12" fmla="*/ 2020 w 2195"/>
                <a:gd name="T13" fmla="*/ 670 h 2195"/>
                <a:gd name="T14" fmla="*/ 1962 w 2195"/>
                <a:gd name="T15" fmla="*/ 796 h 2195"/>
                <a:gd name="T16" fmla="*/ 1899 w 2195"/>
                <a:gd name="T17" fmla="*/ 918 h 2195"/>
                <a:gd name="T18" fmla="*/ 1827 w 2195"/>
                <a:gd name="T19" fmla="*/ 1038 h 2195"/>
                <a:gd name="T20" fmla="*/ 1750 w 2195"/>
                <a:gd name="T21" fmla="*/ 1154 h 2195"/>
                <a:gd name="T22" fmla="*/ 1666 w 2195"/>
                <a:gd name="T23" fmla="*/ 1266 h 2195"/>
                <a:gd name="T24" fmla="*/ 1575 w 2195"/>
                <a:gd name="T25" fmla="*/ 1374 h 2195"/>
                <a:gd name="T26" fmla="*/ 1476 w 2195"/>
                <a:gd name="T27" fmla="*/ 1476 h 2195"/>
                <a:gd name="T28" fmla="*/ 1374 w 2195"/>
                <a:gd name="T29" fmla="*/ 1575 h 2195"/>
                <a:gd name="T30" fmla="*/ 1266 w 2195"/>
                <a:gd name="T31" fmla="*/ 1666 h 2195"/>
                <a:gd name="T32" fmla="*/ 1154 w 2195"/>
                <a:gd name="T33" fmla="*/ 1750 h 2195"/>
                <a:gd name="T34" fmla="*/ 1038 w 2195"/>
                <a:gd name="T35" fmla="*/ 1827 h 2195"/>
                <a:gd name="T36" fmla="*/ 918 w 2195"/>
                <a:gd name="T37" fmla="*/ 1899 h 2195"/>
                <a:gd name="T38" fmla="*/ 796 w 2195"/>
                <a:gd name="T39" fmla="*/ 1962 h 2195"/>
                <a:gd name="T40" fmla="*/ 670 w 2195"/>
                <a:gd name="T41" fmla="*/ 2020 h 2195"/>
                <a:gd name="T42" fmla="*/ 540 w 2195"/>
                <a:gd name="T43" fmla="*/ 2069 h 2195"/>
                <a:gd name="T44" fmla="*/ 408 w 2195"/>
                <a:gd name="T45" fmla="*/ 2112 h 2195"/>
                <a:gd name="T46" fmla="*/ 275 w 2195"/>
                <a:gd name="T47" fmla="*/ 2147 h 2195"/>
                <a:gd name="T48" fmla="*/ 138 w 2195"/>
                <a:gd name="T49" fmla="*/ 2175 h 2195"/>
                <a:gd name="T50" fmla="*/ 0 w 2195"/>
                <a:gd name="T51" fmla="*/ 2195 h 2195"/>
                <a:gd name="T52" fmla="*/ 0 w 2195"/>
                <a:gd name="T53" fmla="*/ 1753 h 2195"/>
                <a:gd name="T54" fmla="*/ 133 w 2195"/>
                <a:gd name="T55" fmla="*/ 1729 h 2195"/>
                <a:gd name="T56" fmla="*/ 265 w 2195"/>
                <a:gd name="T57" fmla="*/ 1697 h 2195"/>
                <a:gd name="T58" fmla="*/ 393 w 2195"/>
                <a:gd name="T59" fmla="*/ 1656 h 2195"/>
                <a:gd name="T60" fmla="*/ 517 w 2195"/>
                <a:gd name="T61" fmla="*/ 1608 h 2195"/>
                <a:gd name="T62" fmla="*/ 637 w 2195"/>
                <a:gd name="T63" fmla="*/ 1552 h 2195"/>
                <a:gd name="T64" fmla="*/ 753 w 2195"/>
                <a:gd name="T65" fmla="*/ 1487 h 2195"/>
                <a:gd name="T66" fmla="*/ 864 w 2195"/>
                <a:gd name="T67" fmla="*/ 1417 h 2195"/>
                <a:gd name="T68" fmla="*/ 970 w 2195"/>
                <a:gd name="T69" fmla="*/ 1340 h 2195"/>
                <a:gd name="T70" fmla="*/ 1071 w 2195"/>
                <a:gd name="T71" fmla="*/ 1256 h 2195"/>
                <a:gd name="T72" fmla="*/ 1166 w 2195"/>
                <a:gd name="T73" fmla="*/ 1166 h 2195"/>
                <a:gd name="T74" fmla="*/ 1256 w 2195"/>
                <a:gd name="T75" fmla="*/ 1071 h 2195"/>
                <a:gd name="T76" fmla="*/ 1340 w 2195"/>
                <a:gd name="T77" fmla="*/ 970 h 2195"/>
                <a:gd name="T78" fmla="*/ 1417 w 2195"/>
                <a:gd name="T79" fmla="*/ 864 h 2195"/>
                <a:gd name="T80" fmla="*/ 1487 w 2195"/>
                <a:gd name="T81" fmla="*/ 753 h 2195"/>
                <a:gd name="T82" fmla="*/ 1552 w 2195"/>
                <a:gd name="T83" fmla="*/ 637 h 2195"/>
                <a:gd name="T84" fmla="*/ 1608 w 2195"/>
                <a:gd name="T85" fmla="*/ 517 h 2195"/>
                <a:gd name="T86" fmla="*/ 1656 w 2195"/>
                <a:gd name="T87" fmla="*/ 393 h 2195"/>
                <a:gd name="T88" fmla="*/ 1697 w 2195"/>
                <a:gd name="T89" fmla="*/ 265 h 2195"/>
                <a:gd name="T90" fmla="*/ 1729 w 2195"/>
                <a:gd name="T91" fmla="*/ 133 h 2195"/>
                <a:gd name="T92" fmla="*/ 1753 w 2195"/>
                <a:gd name="T93" fmla="*/ 0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5" h="2195">
                  <a:moveTo>
                    <a:pt x="1753" y="0"/>
                  </a:moveTo>
                  <a:lnTo>
                    <a:pt x="2195" y="0"/>
                  </a:lnTo>
                  <a:lnTo>
                    <a:pt x="2175" y="138"/>
                  </a:lnTo>
                  <a:lnTo>
                    <a:pt x="2147" y="275"/>
                  </a:lnTo>
                  <a:lnTo>
                    <a:pt x="2112" y="408"/>
                  </a:lnTo>
                  <a:lnTo>
                    <a:pt x="2069" y="540"/>
                  </a:lnTo>
                  <a:lnTo>
                    <a:pt x="2020" y="670"/>
                  </a:lnTo>
                  <a:lnTo>
                    <a:pt x="1962" y="796"/>
                  </a:lnTo>
                  <a:lnTo>
                    <a:pt x="1899" y="918"/>
                  </a:lnTo>
                  <a:lnTo>
                    <a:pt x="1827" y="1038"/>
                  </a:lnTo>
                  <a:lnTo>
                    <a:pt x="1750" y="1154"/>
                  </a:lnTo>
                  <a:lnTo>
                    <a:pt x="1666" y="1266"/>
                  </a:lnTo>
                  <a:lnTo>
                    <a:pt x="1575" y="1374"/>
                  </a:lnTo>
                  <a:lnTo>
                    <a:pt x="1476" y="1476"/>
                  </a:lnTo>
                  <a:lnTo>
                    <a:pt x="1374" y="1575"/>
                  </a:lnTo>
                  <a:lnTo>
                    <a:pt x="1266" y="1666"/>
                  </a:lnTo>
                  <a:lnTo>
                    <a:pt x="1154" y="1750"/>
                  </a:lnTo>
                  <a:lnTo>
                    <a:pt x="1038" y="1827"/>
                  </a:lnTo>
                  <a:lnTo>
                    <a:pt x="918" y="1899"/>
                  </a:lnTo>
                  <a:lnTo>
                    <a:pt x="796" y="1962"/>
                  </a:lnTo>
                  <a:lnTo>
                    <a:pt x="670" y="2020"/>
                  </a:lnTo>
                  <a:lnTo>
                    <a:pt x="540" y="2069"/>
                  </a:lnTo>
                  <a:lnTo>
                    <a:pt x="408" y="2112"/>
                  </a:lnTo>
                  <a:lnTo>
                    <a:pt x="275" y="2147"/>
                  </a:lnTo>
                  <a:lnTo>
                    <a:pt x="138" y="2175"/>
                  </a:lnTo>
                  <a:lnTo>
                    <a:pt x="0" y="2195"/>
                  </a:lnTo>
                  <a:lnTo>
                    <a:pt x="0" y="1753"/>
                  </a:lnTo>
                  <a:lnTo>
                    <a:pt x="133" y="1729"/>
                  </a:lnTo>
                  <a:lnTo>
                    <a:pt x="265" y="1697"/>
                  </a:lnTo>
                  <a:lnTo>
                    <a:pt x="393" y="1656"/>
                  </a:lnTo>
                  <a:lnTo>
                    <a:pt x="517" y="1608"/>
                  </a:lnTo>
                  <a:lnTo>
                    <a:pt x="637" y="1552"/>
                  </a:lnTo>
                  <a:lnTo>
                    <a:pt x="753" y="1487"/>
                  </a:lnTo>
                  <a:lnTo>
                    <a:pt x="864" y="1417"/>
                  </a:lnTo>
                  <a:lnTo>
                    <a:pt x="970" y="1340"/>
                  </a:lnTo>
                  <a:lnTo>
                    <a:pt x="1071" y="1256"/>
                  </a:lnTo>
                  <a:lnTo>
                    <a:pt x="1166" y="1166"/>
                  </a:lnTo>
                  <a:lnTo>
                    <a:pt x="1256" y="1071"/>
                  </a:lnTo>
                  <a:lnTo>
                    <a:pt x="1340" y="970"/>
                  </a:lnTo>
                  <a:lnTo>
                    <a:pt x="1417" y="864"/>
                  </a:lnTo>
                  <a:lnTo>
                    <a:pt x="1487" y="753"/>
                  </a:lnTo>
                  <a:lnTo>
                    <a:pt x="1552" y="637"/>
                  </a:lnTo>
                  <a:lnTo>
                    <a:pt x="1608" y="517"/>
                  </a:lnTo>
                  <a:lnTo>
                    <a:pt x="1656" y="393"/>
                  </a:lnTo>
                  <a:lnTo>
                    <a:pt x="1697" y="265"/>
                  </a:lnTo>
                  <a:lnTo>
                    <a:pt x="1729" y="133"/>
                  </a:lnTo>
                  <a:lnTo>
                    <a:pt x="1753"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9" name="Freeform 45"/>
            <p:cNvSpPr>
              <a:spLocks/>
            </p:cNvSpPr>
            <p:nvPr/>
          </p:nvSpPr>
          <p:spPr bwMode="auto">
            <a:xfrm>
              <a:off x="15697200" y="5713413"/>
              <a:ext cx="1741488" cy="1741488"/>
            </a:xfrm>
            <a:custGeom>
              <a:avLst/>
              <a:gdLst>
                <a:gd name="T0" fmla="*/ 0 w 2195"/>
                <a:gd name="T1" fmla="*/ 0 h 2195"/>
                <a:gd name="T2" fmla="*/ 442 w 2195"/>
                <a:gd name="T3" fmla="*/ 0 h 2195"/>
                <a:gd name="T4" fmla="*/ 466 w 2195"/>
                <a:gd name="T5" fmla="*/ 133 h 2195"/>
                <a:gd name="T6" fmla="*/ 498 w 2195"/>
                <a:gd name="T7" fmla="*/ 265 h 2195"/>
                <a:gd name="T8" fmla="*/ 539 w 2195"/>
                <a:gd name="T9" fmla="*/ 393 h 2195"/>
                <a:gd name="T10" fmla="*/ 587 w 2195"/>
                <a:gd name="T11" fmla="*/ 517 h 2195"/>
                <a:gd name="T12" fmla="*/ 643 w 2195"/>
                <a:gd name="T13" fmla="*/ 637 h 2195"/>
                <a:gd name="T14" fmla="*/ 708 w 2195"/>
                <a:gd name="T15" fmla="*/ 753 h 2195"/>
                <a:gd name="T16" fmla="*/ 778 w 2195"/>
                <a:gd name="T17" fmla="*/ 864 h 2195"/>
                <a:gd name="T18" fmla="*/ 855 w 2195"/>
                <a:gd name="T19" fmla="*/ 970 h 2195"/>
                <a:gd name="T20" fmla="*/ 939 w 2195"/>
                <a:gd name="T21" fmla="*/ 1071 h 2195"/>
                <a:gd name="T22" fmla="*/ 1029 w 2195"/>
                <a:gd name="T23" fmla="*/ 1166 h 2195"/>
                <a:gd name="T24" fmla="*/ 1124 w 2195"/>
                <a:gd name="T25" fmla="*/ 1256 h 2195"/>
                <a:gd name="T26" fmla="*/ 1225 w 2195"/>
                <a:gd name="T27" fmla="*/ 1340 h 2195"/>
                <a:gd name="T28" fmla="*/ 1331 w 2195"/>
                <a:gd name="T29" fmla="*/ 1417 h 2195"/>
                <a:gd name="T30" fmla="*/ 1442 w 2195"/>
                <a:gd name="T31" fmla="*/ 1487 h 2195"/>
                <a:gd name="T32" fmla="*/ 1558 w 2195"/>
                <a:gd name="T33" fmla="*/ 1552 h 2195"/>
                <a:gd name="T34" fmla="*/ 1678 w 2195"/>
                <a:gd name="T35" fmla="*/ 1608 h 2195"/>
                <a:gd name="T36" fmla="*/ 1802 w 2195"/>
                <a:gd name="T37" fmla="*/ 1656 h 2195"/>
                <a:gd name="T38" fmla="*/ 1930 w 2195"/>
                <a:gd name="T39" fmla="*/ 1697 h 2195"/>
                <a:gd name="T40" fmla="*/ 2062 w 2195"/>
                <a:gd name="T41" fmla="*/ 1729 h 2195"/>
                <a:gd name="T42" fmla="*/ 2195 w 2195"/>
                <a:gd name="T43" fmla="*/ 1753 h 2195"/>
                <a:gd name="T44" fmla="*/ 2195 w 2195"/>
                <a:gd name="T45" fmla="*/ 2195 h 2195"/>
                <a:gd name="T46" fmla="*/ 2057 w 2195"/>
                <a:gd name="T47" fmla="*/ 2175 h 2195"/>
                <a:gd name="T48" fmla="*/ 1920 w 2195"/>
                <a:gd name="T49" fmla="*/ 2147 h 2195"/>
                <a:gd name="T50" fmla="*/ 1787 w 2195"/>
                <a:gd name="T51" fmla="*/ 2112 h 2195"/>
                <a:gd name="T52" fmla="*/ 1655 w 2195"/>
                <a:gd name="T53" fmla="*/ 2069 h 2195"/>
                <a:gd name="T54" fmla="*/ 1525 w 2195"/>
                <a:gd name="T55" fmla="*/ 2020 h 2195"/>
                <a:gd name="T56" fmla="*/ 1399 w 2195"/>
                <a:gd name="T57" fmla="*/ 1962 h 2195"/>
                <a:gd name="T58" fmla="*/ 1277 w 2195"/>
                <a:gd name="T59" fmla="*/ 1899 h 2195"/>
                <a:gd name="T60" fmla="*/ 1157 w 2195"/>
                <a:gd name="T61" fmla="*/ 1827 h 2195"/>
                <a:gd name="T62" fmla="*/ 1041 w 2195"/>
                <a:gd name="T63" fmla="*/ 1750 h 2195"/>
                <a:gd name="T64" fmla="*/ 929 w 2195"/>
                <a:gd name="T65" fmla="*/ 1666 h 2195"/>
                <a:gd name="T66" fmla="*/ 821 w 2195"/>
                <a:gd name="T67" fmla="*/ 1575 h 2195"/>
                <a:gd name="T68" fmla="*/ 719 w 2195"/>
                <a:gd name="T69" fmla="*/ 1476 h 2195"/>
                <a:gd name="T70" fmla="*/ 620 w 2195"/>
                <a:gd name="T71" fmla="*/ 1374 h 2195"/>
                <a:gd name="T72" fmla="*/ 529 w 2195"/>
                <a:gd name="T73" fmla="*/ 1266 h 2195"/>
                <a:gd name="T74" fmla="*/ 445 w 2195"/>
                <a:gd name="T75" fmla="*/ 1154 h 2195"/>
                <a:gd name="T76" fmla="*/ 368 w 2195"/>
                <a:gd name="T77" fmla="*/ 1038 h 2195"/>
                <a:gd name="T78" fmla="*/ 296 w 2195"/>
                <a:gd name="T79" fmla="*/ 918 h 2195"/>
                <a:gd name="T80" fmla="*/ 233 w 2195"/>
                <a:gd name="T81" fmla="*/ 796 h 2195"/>
                <a:gd name="T82" fmla="*/ 175 w 2195"/>
                <a:gd name="T83" fmla="*/ 670 h 2195"/>
                <a:gd name="T84" fmla="*/ 126 w 2195"/>
                <a:gd name="T85" fmla="*/ 540 h 2195"/>
                <a:gd name="T86" fmla="*/ 83 w 2195"/>
                <a:gd name="T87" fmla="*/ 408 h 2195"/>
                <a:gd name="T88" fmla="*/ 48 w 2195"/>
                <a:gd name="T89" fmla="*/ 275 h 2195"/>
                <a:gd name="T90" fmla="*/ 20 w 2195"/>
                <a:gd name="T91" fmla="*/ 138 h 2195"/>
                <a:gd name="T92" fmla="*/ 0 w 2195"/>
                <a:gd name="T93" fmla="*/ 0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5" h="2195">
                  <a:moveTo>
                    <a:pt x="0" y="0"/>
                  </a:moveTo>
                  <a:lnTo>
                    <a:pt x="442" y="0"/>
                  </a:lnTo>
                  <a:lnTo>
                    <a:pt x="466" y="133"/>
                  </a:lnTo>
                  <a:lnTo>
                    <a:pt x="498" y="265"/>
                  </a:lnTo>
                  <a:lnTo>
                    <a:pt x="539" y="393"/>
                  </a:lnTo>
                  <a:lnTo>
                    <a:pt x="587" y="517"/>
                  </a:lnTo>
                  <a:lnTo>
                    <a:pt x="643" y="637"/>
                  </a:lnTo>
                  <a:lnTo>
                    <a:pt x="708" y="753"/>
                  </a:lnTo>
                  <a:lnTo>
                    <a:pt x="778" y="864"/>
                  </a:lnTo>
                  <a:lnTo>
                    <a:pt x="855" y="970"/>
                  </a:lnTo>
                  <a:lnTo>
                    <a:pt x="939" y="1071"/>
                  </a:lnTo>
                  <a:lnTo>
                    <a:pt x="1029" y="1166"/>
                  </a:lnTo>
                  <a:lnTo>
                    <a:pt x="1124" y="1256"/>
                  </a:lnTo>
                  <a:lnTo>
                    <a:pt x="1225" y="1340"/>
                  </a:lnTo>
                  <a:lnTo>
                    <a:pt x="1331" y="1417"/>
                  </a:lnTo>
                  <a:lnTo>
                    <a:pt x="1442" y="1487"/>
                  </a:lnTo>
                  <a:lnTo>
                    <a:pt x="1558" y="1552"/>
                  </a:lnTo>
                  <a:lnTo>
                    <a:pt x="1678" y="1608"/>
                  </a:lnTo>
                  <a:lnTo>
                    <a:pt x="1802" y="1656"/>
                  </a:lnTo>
                  <a:lnTo>
                    <a:pt x="1930" y="1697"/>
                  </a:lnTo>
                  <a:lnTo>
                    <a:pt x="2062" y="1729"/>
                  </a:lnTo>
                  <a:lnTo>
                    <a:pt x="2195" y="1753"/>
                  </a:lnTo>
                  <a:lnTo>
                    <a:pt x="2195" y="2195"/>
                  </a:lnTo>
                  <a:lnTo>
                    <a:pt x="2057" y="2175"/>
                  </a:lnTo>
                  <a:lnTo>
                    <a:pt x="1920" y="2147"/>
                  </a:lnTo>
                  <a:lnTo>
                    <a:pt x="1787" y="2112"/>
                  </a:lnTo>
                  <a:lnTo>
                    <a:pt x="1655" y="2069"/>
                  </a:lnTo>
                  <a:lnTo>
                    <a:pt x="1525" y="2020"/>
                  </a:lnTo>
                  <a:lnTo>
                    <a:pt x="1399" y="1962"/>
                  </a:lnTo>
                  <a:lnTo>
                    <a:pt x="1277" y="1899"/>
                  </a:lnTo>
                  <a:lnTo>
                    <a:pt x="1157" y="1827"/>
                  </a:lnTo>
                  <a:lnTo>
                    <a:pt x="1041" y="1750"/>
                  </a:lnTo>
                  <a:lnTo>
                    <a:pt x="929" y="1666"/>
                  </a:lnTo>
                  <a:lnTo>
                    <a:pt x="821" y="1575"/>
                  </a:lnTo>
                  <a:lnTo>
                    <a:pt x="719" y="1476"/>
                  </a:lnTo>
                  <a:lnTo>
                    <a:pt x="620" y="1374"/>
                  </a:lnTo>
                  <a:lnTo>
                    <a:pt x="529" y="1266"/>
                  </a:lnTo>
                  <a:lnTo>
                    <a:pt x="445" y="1154"/>
                  </a:lnTo>
                  <a:lnTo>
                    <a:pt x="368" y="1038"/>
                  </a:lnTo>
                  <a:lnTo>
                    <a:pt x="296" y="918"/>
                  </a:lnTo>
                  <a:lnTo>
                    <a:pt x="233" y="796"/>
                  </a:lnTo>
                  <a:lnTo>
                    <a:pt x="175" y="670"/>
                  </a:lnTo>
                  <a:lnTo>
                    <a:pt x="126" y="540"/>
                  </a:lnTo>
                  <a:lnTo>
                    <a:pt x="83" y="408"/>
                  </a:lnTo>
                  <a:lnTo>
                    <a:pt x="48" y="275"/>
                  </a:lnTo>
                  <a:lnTo>
                    <a:pt x="20" y="138"/>
                  </a:lnTo>
                  <a:lnTo>
                    <a:pt x="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00" name="Freeform 46"/>
            <p:cNvSpPr>
              <a:spLocks/>
            </p:cNvSpPr>
            <p:nvPr/>
          </p:nvSpPr>
          <p:spPr bwMode="auto">
            <a:xfrm>
              <a:off x="16443325" y="4238625"/>
              <a:ext cx="995363" cy="995363"/>
            </a:xfrm>
            <a:custGeom>
              <a:avLst/>
              <a:gdLst>
                <a:gd name="T0" fmla="*/ 1256 w 1256"/>
                <a:gd name="T1" fmla="*/ 0 h 1256"/>
                <a:gd name="T2" fmla="*/ 1256 w 1256"/>
                <a:gd name="T3" fmla="*/ 450 h 1256"/>
                <a:gd name="T4" fmla="*/ 1161 w 1256"/>
                <a:gd name="T5" fmla="*/ 480 h 1256"/>
                <a:gd name="T6" fmla="*/ 1068 w 1256"/>
                <a:gd name="T7" fmla="*/ 519 h 1256"/>
                <a:gd name="T8" fmla="*/ 981 w 1256"/>
                <a:gd name="T9" fmla="*/ 565 h 1256"/>
                <a:gd name="T10" fmla="*/ 897 w 1256"/>
                <a:gd name="T11" fmla="*/ 619 h 1256"/>
                <a:gd name="T12" fmla="*/ 819 w 1256"/>
                <a:gd name="T13" fmla="*/ 680 h 1256"/>
                <a:gd name="T14" fmla="*/ 746 w 1256"/>
                <a:gd name="T15" fmla="*/ 746 h 1256"/>
                <a:gd name="T16" fmla="*/ 680 w 1256"/>
                <a:gd name="T17" fmla="*/ 819 h 1256"/>
                <a:gd name="T18" fmla="*/ 619 w 1256"/>
                <a:gd name="T19" fmla="*/ 897 h 1256"/>
                <a:gd name="T20" fmla="*/ 565 w 1256"/>
                <a:gd name="T21" fmla="*/ 981 h 1256"/>
                <a:gd name="T22" fmla="*/ 519 w 1256"/>
                <a:gd name="T23" fmla="*/ 1068 h 1256"/>
                <a:gd name="T24" fmla="*/ 480 w 1256"/>
                <a:gd name="T25" fmla="*/ 1161 h 1256"/>
                <a:gd name="T26" fmla="*/ 450 w 1256"/>
                <a:gd name="T27" fmla="*/ 1256 h 1256"/>
                <a:gd name="T28" fmla="*/ 0 w 1256"/>
                <a:gd name="T29" fmla="*/ 1256 h 1256"/>
                <a:gd name="T30" fmla="*/ 28 w 1256"/>
                <a:gd name="T31" fmla="*/ 1139 h 1256"/>
                <a:gd name="T32" fmla="*/ 64 w 1256"/>
                <a:gd name="T33" fmla="*/ 1026 h 1256"/>
                <a:gd name="T34" fmla="*/ 108 w 1256"/>
                <a:gd name="T35" fmla="*/ 916 h 1256"/>
                <a:gd name="T36" fmla="*/ 159 w 1256"/>
                <a:gd name="T37" fmla="*/ 810 h 1256"/>
                <a:gd name="T38" fmla="*/ 218 w 1256"/>
                <a:gd name="T39" fmla="*/ 710 h 1256"/>
                <a:gd name="T40" fmla="*/ 285 w 1256"/>
                <a:gd name="T41" fmla="*/ 613 h 1256"/>
                <a:gd name="T42" fmla="*/ 357 w 1256"/>
                <a:gd name="T43" fmla="*/ 522 h 1256"/>
                <a:gd name="T44" fmla="*/ 438 w 1256"/>
                <a:gd name="T45" fmla="*/ 438 h 1256"/>
                <a:gd name="T46" fmla="*/ 522 w 1256"/>
                <a:gd name="T47" fmla="*/ 357 h 1256"/>
                <a:gd name="T48" fmla="*/ 613 w 1256"/>
                <a:gd name="T49" fmla="*/ 285 h 1256"/>
                <a:gd name="T50" fmla="*/ 710 w 1256"/>
                <a:gd name="T51" fmla="*/ 218 h 1256"/>
                <a:gd name="T52" fmla="*/ 810 w 1256"/>
                <a:gd name="T53" fmla="*/ 159 h 1256"/>
                <a:gd name="T54" fmla="*/ 916 w 1256"/>
                <a:gd name="T55" fmla="*/ 108 h 1256"/>
                <a:gd name="T56" fmla="*/ 1026 w 1256"/>
                <a:gd name="T57" fmla="*/ 64 h 1256"/>
                <a:gd name="T58" fmla="*/ 1139 w 1256"/>
                <a:gd name="T59" fmla="*/ 28 h 1256"/>
                <a:gd name="T60" fmla="*/ 1256 w 1256"/>
                <a:gd name="T61" fmla="*/ 0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6" h="1256">
                  <a:moveTo>
                    <a:pt x="1256" y="0"/>
                  </a:moveTo>
                  <a:lnTo>
                    <a:pt x="1256" y="450"/>
                  </a:lnTo>
                  <a:lnTo>
                    <a:pt x="1161" y="480"/>
                  </a:lnTo>
                  <a:lnTo>
                    <a:pt x="1068" y="519"/>
                  </a:lnTo>
                  <a:lnTo>
                    <a:pt x="981" y="565"/>
                  </a:lnTo>
                  <a:lnTo>
                    <a:pt x="897" y="619"/>
                  </a:lnTo>
                  <a:lnTo>
                    <a:pt x="819" y="680"/>
                  </a:lnTo>
                  <a:lnTo>
                    <a:pt x="746" y="746"/>
                  </a:lnTo>
                  <a:lnTo>
                    <a:pt x="680" y="819"/>
                  </a:lnTo>
                  <a:lnTo>
                    <a:pt x="619" y="897"/>
                  </a:lnTo>
                  <a:lnTo>
                    <a:pt x="565" y="981"/>
                  </a:lnTo>
                  <a:lnTo>
                    <a:pt x="519" y="1068"/>
                  </a:lnTo>
                  <a:lnTo>
                    <a:pt x="480" y="1161"/>
                  </a:lnTo>
                  <a:lnTo>
                    <a:pt x="450" y="1256"/>
                  </a:lnTo>
                  <a:lnTo>
                    <a:pt x="0" y="1256"/>
                  </a:lnTo>
                  <a:lnTo>
                    <a:pt x="28" y="1139"/>
                  </a:lnTo>
                  <a:lnTo>
                    <a:pt x="64" y="1026"/>
                  </a:lnTo>
                  <a:lnTo>
                    <a:pt x="108" y="916"/>
                  </a:lnTo>
                  <a:lnTo>
                    <a:pt x="159" y="810"/>
                  </a:lnTo>
                  <a:lnTo>
                    <a:pt x="218" y="710"/>
                  </a:lnTo>
                  <a:lnTo>
                    <a:pt x="285" y="613"/>
                  </a:lnTo>
                  <a:lnTo>
                    <a:pt x="357" y="522"/>
                  </a:lnTo>
                  <a:lnTo>
                    <a:pt x="438" y="438"/>
                  </a:lnTo>
                  <a:lnTo>
                    <a:pt x="522" y="357"/>
                  </a:lnTo>
                  <a:lnTo>
                    <a:pt x="613" y="285"/>
                  </a:lnTo>
                  <a:lnTo>
                    <a:pt x="710" y="218"/>
                  </a:lnTo>
                  <a:lnTo>
                    <a:pt x="810" y="159"/>
                  </a:lnTo>
                  <a:lnTo>
                    <a:pt x="916" y="108"/>
                  </a:lnTo>
                  <a:lnTo>
                    <a:pt x="1026" y="64"/>
                  </a:lnTo>
                  <a:lnTo>
                    <a:pt x="1139" y="28"/>
                  </a:lnTo>
                  <a:lnTo>
                    <a:pt x="125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01" name="Freeform 47"/>
            <p:cNvSpPr>
              <a:spLocks/>
            </p:cNvSpPr>
            <p:nvPr/>
          </p:nvSpPr>
          <p:spPr bwMode="auto">
            <a:xfrm>
              <a:off x="16443325" y="5713413"/>
              <a:ext cx="995363" cy="995363"/>
            </a:xfrm>
            <a:custGeom>
              <a:avLst/>
              <a:gdLst>
                <a:gd name="T0" fmla="*/ 0 w 1256"/>
                <a:gd name="T1" fmla="*/ 0 h 1256"/>
                <a:gd name="T2" fmla="*/ 450 w 1256"/>
                <a:gd name="T3" fmla="*/ 0 h 1256"/>
                <a:gd name="T4" fmla="*/ 480 w 1256"/>
                <a:gd name="T5" fmla="*/ 95 h 1256"/>
                <a:gd name="T6" fmla="*/ 519 w 1256"/>
                <a:gd name="T7" fmla="*/ 188 h 1256"/>
                <a:gd name="T8" fmla="*/ 565 w 1256"/>
                <a:gd name="T9" fmla="*/ 275 h 1256"/>
                <a:gd name="T10" fmla="*/ 619 w 1256"/>
                <a:gd name="T11" fmla="*/ 359 h 1256"/>
                <a:gd name="T12" fmla="*/ 680 w 1256"/>
                <a:gd name="T13" fmla="*/ 437 h 1256"/>
                <a:gd name="T14" fmla="*/ 746 w 1256"/>
                <a:gd name="T15" fmla="*/ 510 h 1256"/>
                <a:gd name="T16" fmla="*/ 819 w 1256"/>
                <a:gd name="T17" fmla="*/ 576 h 1256"/>
                <a:gd name="T18" fmla="*/ 897 w 1256"/>
                <a:gd name="T19" fmla="*/ 637 h 1256"/>
                <a:gd name="T20" fmla="*/ 981 w 1256"/>
                <a:gd name="T21" fmla="*/ 691 h 1256"/>
                <a:gd name="T22" fmla="*/ 1068 w 1256"/>
                <a:gd name="T23" fmla="*/ 737 h 1256"/>
                <a:gd name="T24" fmla="*/ 1161 w 1256"/>
                <a:gd name="T25" fmla="*/ 776 h 1256"/>
                <a:gd name="T26" fmla="*/ 1256 w 1256"/>
                <a:gd name="T27" fmla="*/ 806 h 1256"/>
                <a:gd name="T28" fmla="*/ 1256 w 1256"/>
                <a:gd name="T29" fmla="*/ 1256 h 1256"/>
                <a:gd name="T30" fmla="*/ 1139 w 1256"/>
                <a:gd name="T31" fmla="*/ 1228 h 1256"/>
                <a:gd name="T32" fmla="*/ 1026 w 1256"/>
                <a:gd name="T33" fmla="*/ 1192 h 1256"/>
                <a:gd name="T34" fmla="*/ 916 w 1256"/>
                <a:gd name="T35" fmla="*/ 1148 h 1256"/>
                <a:gd name="T36" fmla="*/ 810 w 1256"/>
                <a:gd name="T37" fmla="*/ 1097 h 1256"/>
                <a:gd name="T38" fmla="*/ 710 w 1256"/>
                <a:gd name="T39" fmla="*/ 1038 h 1256"/>
                <a:gd name="T40" fmla="*/ 613 w 1256"/>
                <a:gd name="T41" fmla="*/ 971 h 1256"/>
                <a:gd name="T42" fmla="*/ 522 w 1256"/>
                <a:gd name="T43" fmla="*/ 899 h 1256"/>
                <a:gd name="T44" fmla="*/ 438 w 1256"/>
                <a:gd name="T45" fmla="*/ 818 h 1256"/>
                <a:gd name="T46" fmla="*/ 357 w 1256"/>
                <a:gd name="T47" fmla="*/ 734 h 1256"/>
                <a:gd name="T48" fmla="*/ 285 w 1256"/>
                <a:gd name="T49" fmla="*/ 643 h 1256"/>
                <a:gd name="T50" fmla="*/ 218 w 1256"/>
                <a:gd name="T51" fmla="*/ 546 h 1256"/>
                <a:gd name="T52" fmla="*/ 159 w 1256"/>
                <a:gd name="T53" fmla="*/ 446 h 1256"/>
                <a:gd name="T54" fmla="*/ 108 w 1256"/>
                <a:gd name="T55" fmla="*/ 340 h 1256"/>
                <a:gd name="T56" fmla="*/ 64 w 1256"/>
                <a:gd name="T57" fmla="*/ 230 h 1256"/>
                <a:gd name="T58" fmla="*/ 28 w 1256"/>
                <a:gd name="T59" fmla="*/ 117 h 1256"/>
                <a:gd name="T60" fmla="*/ 0 w 1256"/>
                <a:gd name="T61" fmla="*/ 0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6" h="1256">
                  <a:moveTo>
                    <a:pt x="0" y="0"/>
                  </a:moveTo>
                  <a:lnTo>
                    <a:pt x="450" y="0"/>
                  </a:lnTo>
                  <a:lnTo>
                    <a:pt x="480" y="95"/>
                  </a:lnTo>
                  <a:lnTo>
                    <a:pt x="519" y="188"/>
                  </a:lnTo>
                  <a:lnTo>
                    <a:pt x="565" y="275"/>
                  </a:lnTo>
                  <a:lnTo>
                    <a:pt x="619" y="359"/>
                  </a:lnTo>
                  <a:lnTo>
                    <a:pt x="680" y="437"/>
                  </a:lnTo>
                  <a:lnTo>
                    <a:pt x="746" y="510"/>
                  </a:lnTo>
                  <a:lnTo>
                    <a:pt x="819" y="576"/>
                  </a:lnTo>
                  <a:lnTo>
                    <a:pt x="897" y="637"/>
                  </a:lnTo>
                  <a:lnTo>
                    <a:pt x="981" y="691"/>
                  </a:lnTo>
                  <a:lnTo>
                    <a:pt x="1068" y="737"/>
                  </a:lnTo>
                  <a:lnTo>
                    <a:pt x="1161" y="776"/>
                  </a:lnTo>
                  <a:lnTo>
                    <a:pt x="1256" y="806"/>
                  </a:lnTo>
                  <a:lnTo>
                    <a:pt x="1256" y="1256"/>
                  </a:lnTo>
                  <a:lnTo>
                    <a:pt x="1139" y="1228"/>
                  </a:lnTo>
                  <a:lnTo>
                    <a:pt x="1026" y="1192"/>
                  </a:lnTo>
                  <a:lnTo>
                    <a:pt x="916" y="1148"/>
                  </a:lnTo>
                  <a:lnTo>
                    <a:pt x="810" y="1097"/>
                  </a:lnTo>
                  <a:lnTo>
                    <a:pt x="710" y="1038"/>
                  </a:lnTo>
                  <a:lnTo>
                    <a:pt x="613" y="971"/>
                  </a:lnTo>
                  <a:lnTo>
                    <a:pt x="522" y="899"/>
                  </a:lnTo>
                  <a:lnTo>
                    <a:pt x="438" y="818"/>
                  </a:lnTo>
                  <a:lnTo>
                    <a:pt x="357" y="734"/>
                  </a:lnTo>
                  <a:lnTo>
                    <a:pt x="285" y="643"/>
                  </a:lnTo>
                  <a:lnTo>
                    <a:pt x="218" y="546"/>
                  </a:lnTo>
                  <a:lnTo>
                    <a:pt x="159" y="446"/>
                  </a:lnTo>
                  <a:lnTo>
                    <a:pt x="108" y="340"/>
                  </a:lnTo>
                  <a:lnTo>
                    <a:pt x="64" y="230"/>
                  </a:lnTo>
                  <a:lnTo>
                    <a:pt x="28" y="117"/>
                  </a:lnTo>
                  <a:lnTo>
                    <a:pt x="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02" name="Freeform 48"/>
            <p:cNvSpPr>
              <a:spLocks/>
            </p:cNvSpPr>
            <p:nvPr/>
          </p:nvSpPr>
          <p:spPr bwMode="auto">
            <a:xfrm>
              <a:off x="17918113" y="5713413"/>
              <a:ext cx="995363" cy="995363"/>
            </a:xfrm>
            <a:custGeom>
              <a:avLst/>
              <a:gdLst>
                <a:gd name="T0" fmla="*/ 806 w 1256"/>
                <a:gd name="T1" fmla="*/ 0 h 1256"/>
                <a:gd name="T2" fmla="*/ 1256 w 1256"/>
                <a:gd name="T3" fmla="*/ 0 h 1256"/>
                <a:gd name="T4" fmla="*/ 1228 w 1256"/>
                <a:gd name="T5" fmla="*/ 117 h 1256"/>
                <a:gd name="T6" fmla="*/ 1192 w 1256"/>
                <a:gd name="T7" fmla="*/ 230 h 1256"/>
                <a:gd name="T8" fmla="*/ 1148 w 1256"/>
                <a:gd name="T9" fmla="*/ 340 h 1256"/>
                <a:gd name="T10" fmla="*/ 1097 w 1256"/>
                <a:gd name="T11" fmla="*/ 446 h 1256"/>
                <a:gd name="T12" fmla="*/ 1038 w 1256"/>
                <a:gd name="T13" fmla="*/ 546 h 1256"/>
                <a:gd name="T14" fmla="*/ 971 w 1256"/>
                <a:gd name="T15" fmla="*/ 643 h 1256"/>
                <a:gd name="T16" fmla="*/ 899 w 1256"/>
                <a:gd name="T17" fmla="*/ 734 h 1256"/>
                <a:gd name="T18" fmla="*/ 818 w 1256"/>
                <a:gd name="T19" fmla="*/ 818 h 1256"/>
                <a:gd name="T20" fmla="*/ 734 w 1256"/>
                <a:gd name="T21" fmla="*/ 899 h 1256"/>
                <a:gd name="T22" fmla="*/ 643 w 1256"/>
                <a:gd name="T23" fmla="*/ 971 h 1256"/>
                <a:gd name="T24" fmla="*/ 546 w 1256"/>
                <a:gd name="T25" fmla="*/ 1038 h 1256"/>
                <a:gd name="T26" fmla="*/ 446 w 1256"/>
                <a:gd name="T27" fmla="*/ 1097 h 1256"/>
                <a:gd name="T28" fmla="*/ 340 w 1256"/>
                <a:gd name="T29" fmla="*/ 1148 h 1256"/>
                <a:gd name="T30" fmla="*/ 230 w 1256"/>
                <a:gd name="T31" fmla="*/ 1192 h 1256"/>
                <a:gd name="T32" fmla="*/ 117 w 1256"/>
                <a:gd name="T33" fmla="*/ 1228 h 1256"/>
                <a:gd name="T34" fmla="*/ 0 w 1256"/>
                <a:gd name="T35" fmla="*/ 1256 h 1256"/>
                <a:gd name="T36" fmla="*/ 0 w 1256"/>
                <a:gd name="T37" fmla="*/ 806 h 1256"/>
                <a:gd name="T38" fmla="*/ 95 w 1256"/>
                <a:gd name="T39" fmla="*/ 776 h 1256"/>
                <a:gd name="T40" fmla="*/ 188 w 1256"/>
                <a:gd name="T41" fmla="*/ 737 h 1256"/>
                <a:gd name="T42" fmla="*/ 275 w 1256"/>
                <a:gd name="T43" fmla="*/ 691 h 1256"/>
                <a:gd name="T44" fmla="*/ 359 w 1256"/>
                <a:gd name="T45" fmla="*/ 637 h 1256"/>
                <a:gd name="T46" fmla="*/ 437 w 1256"/>
                <a:gd name="T47" fmla="*/ 576 h 1256"/>
                <a:gd name="T48" fmla="*/ 510 w 1256"/>
                <a:gd name="T49" fmla="*/ 510 h 1256"/>
                <a:gd name="T50" fmla="*/ 576 w 1256"/>
                <a:gd name="T51" fmla="*/ 437 h 1256"/>
                <a:gd name="T52" fmla="*/ 637 w 1256"/>
                <a:gd name="T53" fmla="*/ 359 h 1256"/>
                <a:gd name="T54" fmla="*/ 691 w 1256"/>
                <a:gd name="T55" fmla="*/ 275 h 1256"/>
                <a:gd name="T56" fmla="*/ 737 w 1256"/>
                <a:gd name="T57" fmla="*/ 188 h 1256"/>
                <a:gd name="T58" fmla="*/ 776 w 1256"/>
                <a:gd name="T59" fmla="*/ 95 h 1256"/>
                <a:gd name="T60" fmla="*/ 806 w 1256"/>
                <a:gd name="T61" fmla="*/ 0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6" h="1256">
                  <a:moveTo>
                    <a:pt x="806" y="0"/>
                  </a:moveTo>
                  <a:lnTo>
                    <a:pt x="1256" y="0"/>
                  </a:lnTo>
                  <a:lnTo>
                    <a:pt x="1228" y="117"/>
                  </a:lnTo>
                  <a:lnTo>
                    <a:pt x="1192" y="230"/>
                  </a:lnTo>
                  <a:lnTo>
                    <a:pt x="1148" y="340"/>
                  </a:lnTo>
                  <a:lnTo>
                    <a:pt x="1097" y="446"/>
                  </a:lnTo>
                  <a:lnTo>
                    <a:pt x="1038" y="546"/>
                  </a:lnTo>
                  <a:lnTo>
                    <a:pt x="971" y="643"/>
                  </a:lnTo>
                  <a:lnTo>
                    <a:pt x="899" y="734"/>
                  </a:lnTo>
                  <a:lnTo>
                    <a:pt x="818" y="818"/>
                  </a:lnTo>
                  <a:lnTo>
                    <a:pt x="734" y="899"/>
                  </a:lnTo>
                  <a:lnTo>
                    <a:pt x="643" y="971"/>
                  </a:lnTo>
                  <a:lnTo>
                    <a:pt x="546" y="1038"/>
                  </a:lnTo>
                  <a:lnTo>
                    <a:pt x="446" y="1097"/>
                  </a:lnTo>
                  <a:lnTo>
                    <a:pt x="340" y="1148"/>
                  </a:lnTo>
                  <a:lnTo>
                    <a:pt x="230" y="1192"/>
                  </a:lnTo>
                  <a:lnTo>
                    <a:pt x="117" y="1228"/>
                  </a:lnTo>
                  <a:lnTo>
                    <a:pt x="0" y="1256"/>
                  </a:lnTo>
                  <a:lnTo>
                    <a:pt x="0" y="806"/>
                  </a:lnTo>
                  <a:lnTo>
                    <a:pt x="95" y="776"/>
                  </a:lnTo>
                  <a:lnTo>
                    <a:pt x="188" y="737"/>
                  </a:lnTo>
                  <a:lnTo>
                    <a:pt x="275" y="691"/>
                  </a:lnTo>
                  <a:lnTo>
                    <a:pt x="359" y="637"/>
                  </a:lnTo>
                  <a:lnTo>
                    <a:pt x="437" y="576"/>
                  </a:lnTo>
                  <a:lnTo>
                    <a:pt x="510" y="510"/>
                  </a:lnTo>
                  <a:lnTo>
                    <a:pt x="576" y="437"/>
                  </a:lnTo>
                  <a:lnTo>
                    <a:pt x="637" y="359"/>
                  </a:lnTo>
                  <a:lnTo>
                    <a:pt x="691" y="275"/>
                  </a:lnTo>
                  <a:lnTo>
                    <a:pt x="737" y="188"/>
                  </a:lnTo>
                  <a:lnTo>
                    <a:pt x="776" y="95"/>
                  </a:lnTo>
                  <a:lnTo>
                    <a:pt x="80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03" name="Freeform 49"/>
            <p:cNvSpPr>
              <a:spLocks/>
            </p:cNvSpPr>
            <p:nvPr/>
          </p:nvSpPr>
          <p:spPr bwMode="auto">
            <a:xfrm>
              <a:off x="17918113" y="4238625"/>
              <a:ext cx="995363" cy="995363"/>
            </a:xfrm>
            <a:custGeom>
              <a:avLst/>
              <a:gdLst>
                <a:gd name="T0" fmla="*/ 0 w 1256"/>
                <a:gd name="T1" fmla="*/ 0 h 1256"/>
                <a:gd name="T2" fmla="*/ 117 w 1256"/>
                <a:gd name="T3" fmla="*/ 28 h 1256"/>
                <a:gd name="T4" fmla="*/ 230 w 1256"/>
                <a:gd name="T5" fmla="*/ 64 h 1256"/>
                <a:gd name="T6" fmla="*/ 340 w 1256"/>
                <a:gd name="T7" fmla="*/ 108 h 1256"/>
                <a:gd name="T8" fmla="*/ 446 w 1256"/>
                <a:gd name="T9" fmla="*/ 159 h 1256"/>
                <a:gd name="T10" fmla="*/ 546 w 1256"/>
                <a:gd name="T11" fmla="*/ 218 h 1256"/>
                <a:gd name="T12" fmla="*/ 643 w 1256"/>
                <a:gd name="T13" fmla="*/ 285 h 1256"/>
                <a:gd name="T14" fmla="*/ 734 w 1256"/>
                <a:gd name="T15" fmla="*/ 357 h 1256"/>
                <a:gd name="T16" fmla="*/ 818 w 1256"/>
                <a:gd name="T17" fmla="*/ 438 h 1256"/>
                <a:gd name="T18" fmla="*/ 899 w 1256"/>
                <a:gd name="T19" fmla="*/ 522 h 1256"/>
                <a:gd name="T20" fmla="*/ 971 w 1256"/>
                <a:gd name="T21" fmla="*/ 613 h 1256"/>
                <a:gd name="T22" fmla="*/ 1038 w 1256"/>
                <a:gd name="T23" fmla="*/ 710 h 1256"/>
                <a:gd name="T24" fmla="*/ 1097 w 1256"/>
                <a:gd name="T25" fmla="*/ 810 h 1256"/>
                <a:gd name="T26" fmla="*/ 1148 w 1256"/>
                <a:gd name="T27" fmla="*/ 916 h 1256"/>
                <a:gd name="T28" fmla="*/ 1192 w 1256"/>
                <a:gd name="T29" fmla="*/ 1026 h 1256"/>
                <a:gd name="T30" fmla="*/ 1228 w 1256"/>
                <a:gd name="T31" fmla="*/ 1139 h 1256"/>
                <a:gd name="T32" fmla="*/ 1256 w 1256"/>
                <a:gd name="T33" fmla="*/ 1256 h 1256"/>
                <a:gd name="T34" fmla="*/ 806 w 1256"/>
                <a:gd name="T35" fmla="*/ 1256 h 1256"/>
                <a:gd name="T36" fmla="*/ 776 w 1256"/>
                <a:gd name="T37" fmla="*/ 1161 h 1256"/>
                <a:gd name="T38" fmla="*/ 737 w 1256"/>
                <a:gd name="T39" fmla="*/ 1068 h 1256"/>
                <a:gd name="T40" fmla="*/ 691 w 1256"/>
                <a:gd name="T41" fmla="*/ 981 h 1256"/>
                <a:gd name="T42" fmla="*/ 637 w 1256"/>
                <a:gd name="T43" fmla="*/ 897 h 1256"/>
                <a:gd name="T44" fmla="*/ 576 w 1256"/>
                <a:gd name="T45" fmla="*/ 819 h 1256"/>
                <a:gd name="T46" fmla="*/ 510 w 1256"/>
                <a:gd name="T47" fmla="*/ 746 h 1256"/>
                <a:gd name="T48" fmla="*/ 437 w 1256"/>
                <a:gd name="T49" fmla="*/ 680 h 1256"/>
                <a:gd name="T50" fmla="*/ 359 w 1256"/>
                <a:gd name="T51" fmla="*/ 619 h 1256"/>
                <a:gd name="T52" fmla="*/ 275 w 1256"/>
                <a:gd name="T53" fmla="*/ 565 h 1256"/>
                <a:gd name="T54" fmla="*/ 188 w 1256"/>
                <a:gd name="T55" fmla="*/ 519 h 1256"/>
                <a:gd name="T56" fmla="*/ 95 w 1256"/>
                <a:gd name="T57" fmla="*/ 480 h 1256"/>
                <a:gd name="T58" fmla="*/ 0 w 1256"/>
                <a:gd name="T59" fmla="*/ 450 h 1256"/>
                <a:gd name="T60" fmla="*/ 0 w 1256"/>
                <a:gd name="T61" fmla="*/ 0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6" h="1256">
                  <a:moveTo>
                    <a:pt x="0" y="0"/>
                  </a:moveTo>
                  <a:lnTo>
                    <a:pt x="117" y="28"/>
                  </a:lnTo>
                  <a:lnTo>
                    <a:pt x="230" y="64"/>
                  </a:lnTo>
                  <a:lnTo>
                    <a:pt x="340" y="108"/>
                  </a:lnTo>
                  <a:lnTo>
                    <a:pt x="446" y="159"/>
                  </a:lnTo>
                  <a:lnTo>
                    <a:pt x="546" y="218"/>
                  </a:lnTo>
                  <a:lnTo>
                    <a:pt x="643" y="285"/>
                  </a:lnTo>
                  <a:lnTo>
                    <a:pt x="734" y="357"/>
                  </a:lnTo>
                  <a:lnTo>
                    <a:pt x="818" y="438"/>
                  </a:lnTo>
                  <a:lnTo>
                    <a:pt x="899" y="522"/>
                  </a:lnTo>
                  <a:lnTo>
                    <a:pt x="971" y="613"/>
                  </a:lnTo>
                  <a:lnTo>
                    <a:pt x="1038" y="710"/>
                  </a:lnTo>
                  <a:lnTo>
                    <a:pt x="1097" y="810"/>
                  </a:lnTo>
                  <a:lnTo>
                    <a:pt x="1148" y="916"/>
                  </a:lnTo>
                  <a:lnTo>
                    <a:pt x="1192" y="1026"/>
                  </a:lnTo>
                  <a:lnTo>
                    <a:pt x="1228" y="1139"/>
                  </a:lnTo>
                  <a:lnTo>
                    <a:pt x="1256" y="1256"/>
                  </a:lnTo>
                  <a:lnTo>
                    <a:pt x="806" y="1256"/>
                  </a:lnTo>
                  <a:lnTo>
                    <a:pt x="776" y="1161"/>
                  </a:lnTo>
                  <a:lnTo>
                    <a:pt x="737" y="1068"/>
                  </a:lnTo>
                  <a:lnTo>
                    <a:pt x="691" y="981"/>
                  </a:lnTo>
                  <a:lnTo>
                    <a:pt x="637" y="897"/>
                  </a:lnTo>
                  <a:lnTo>
                    <a:pt x="576" y="819"/>
                  </a:lnTo>
                  <a:lnTo>
                    <a:pt x="510" y="746"/>
                  </a:lnTo>
                  <a:lnTo>
                    <a:pt x="437" y="680"/>
                  </a:lnTo>
                  <a:lnTo>
                    <a:pt x="359" y="619"/>
                  </a:lnTo>
                  <a:lnTo>
                    <a:pt x="275" y="565"/>
                  </a:lnTo>
                  <a:lnTo>
                    <a:pt x="188" y="519"/>
                  </a:lnTo>
                  <a:lnTo>
                    <a:pt x="95" y="480"/>
                  </a:lnTo>
                  <a:lnTo>
                    <a:pt x="0" y="450"/>
                  </a:lnTo>
                  <a:lnTo>
                    <a:pt x="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04" name="Freeform 50"/>
            <p:cNvSpPr>
              <a:spLocks/>
            </p:cNvSpPr>
            <p:nvPr/>
          </p:nvSpPr>
          <p:spPr bwMode="auto">
            <a:xfrm>
              <a:off x="15697200" y="3492500"/>
              <a:ext cx="3962400" cy="3962400"/>
            </a:xfrm>
            <a:custGeom>
              <a:avLst/>
              <a:gdLst>
                <a:gd name="T0" fmla="*/ 2373 w 4992"/>
                <a:gd name="T1" fmla="*/ 0 h 4992"/>
                <a:gd name="T2" fmla="*/ 2619 w 4992"/>
                <a:gd name="T3" fmla="*/ 0 h 4992"/>
                <a:gd name="T4" fmla="*/ 2619 w 4992"/>
                <a:gd name="T5" fmla="*/ 1908 h 4992"/>
                <a:gd name="T6" fmla="*/ 2687 w 4992"/>
                <a:gd name="T7" fmla="*/ 1926 h 4992"/>
                <a:gd name="T8" fmla="*/ 2752 w 4992"/>
                <a:gd name="T9" fmla="*/ 1953 h 4992"/>
                <a:gd name="T10" fmla="*/ 2812 w 4992"/>
                <a:gd name="T11" fmla="*/ 1986 h 4992"/>
                <a:gd name="T12" fmla="*/ 2870 w 4992"/>
                <a:gd name="T13" fmla="*/ 2026 h 4992"/>
                <a:gd name="T14" fmla="*/ 2921 w 4992"/>
                <a:gd name="T15" fmla="*/ 2071 h 4992"/>
                <a:gd name="T16" fmla="*/ 2966 w 4992"/>
                <a:gd name="T17" fmla="*/ 2122 h 4992"/>
                <a:gd name="T18" fmla="*/ 3006 w 4992"/>
                <a:gd name="T19" fmla="*/ 2180 h 4992"/>
                <a:gd name="T20" fmla="*/ 3039 w 4992"/>
                <a:gd name="T21" fmla="*/ 2240 h 4992"/>
                <a:gd name="T22" fmla="*/ 3066 w 4992"/>
                <a:gd name="T23" fmla="*/ 2305 h 4992"/>
                <a:gd name="T24" fmla="*/ 3084 w 4992"/>
                <a:gd name="T25" fmla="*/ 2373 h 4992"/>
                <a:gd name="T26" fmla="*/ 4992 w 4992"/>
                <a:gd name="T27" fmla="*/ 2373 h 4992"/>
                <a:gd name="T28" fmla="*/ 4992 w 4992"/>
                <a:gd name="T29" fmla="*/ 2619 h 4992"/>
                <a:gd name="T30" fmla="*/ 3084 w 4992"/>
                <a:gd name="T31" fmla="*/ 2619 h 4992"/>
                <a:gd name="T32" fmla="*/ 3066 w 4992"/>
                <a:gd name="T33" fmla="*/ 2687 h 4992"/>
                <a:gd name="T34" fmla="*/ 3039 w 4992"/>
                <a:gd name="T35" fmla="*/ 2752 h 4992"/>
                <a:gd name="T36" fmla="*/ 3006 w 4992"/>
                <a:gd name="T37" fmla="*/ 2812 h 4992"/>
                <a:gd name="T38" fmla="*/ 2966 w 4992"/>
                <a:gd name="T39" fmla="*/ 2870 h 4992"/>
                <a:gd name="T40" fmla="*/ 2921 w 4992"/>
                <a:gd name="T41" fmla="*/ 2921 h 4992"/>
                <a:gd name="T42" fmla="*/ 2870 w 4992"/>
                <a:gd name="T43" fmla="*/ 2966 h 4992"/>
                <a:gd name="T44" fmla="*/ 2812 w 4992"/>
                <a:gd name="T45" fmla="*/ 3006 h 4992"/>
                <a:gd name="T46" fmla="*/ 2752 w 4992"/>
                <a:gd name="T47" fmla="*/ 3039 h 4992"/>
                <a:gd name="T48" fmla="*/ 2687 w 4992"/>
                <a:gd name="T49" fmla="*/ 3066 h 4992"/>
                <a:gd name="T50" fmla="*/ 2619 w 4992"/>
                <a:gd name="T51" fmla="*/ 3084 h 4992"/>
                <a:gd name="T52" fmla="*/ 2619 w 4992"/>
                <a:gd name="T53" fmla="*/ 4992 h 4992"/>
                <a:gd name="T54" fmla="*/ 2373 w 4992"/>
                <a:gd name="T55" fmla="*/ 4992 h 4992"/>
                <a:gd name="T56" fmla="*/ 2373 w 4992"/>
                <a:gd name="T57" fmla="*/ 3084 h 4992"/>
                <a:gd name="T58" fmla="*/ 2305 w 4992"/>
                <a:gd name="T59" fmla="*/ 3066 h 4992"/>
                <a:gd name="T60" fmla="*/ 2240 w 4992"/>
                <a:gd name="T61" fmla="*/ 3039 h 4992"/>
                <a:gd name="T62" fmla="*/ 2180 w 4992"/>
                <a:gd name="T63" fmla="*/ 3006 h 4992"/>
                <a:gd name="T64" fmla="*/ 2122 w 4992"/>
                <a:gd name="T65" fmla="*/ 2966 h 4992"/>
                <a:gd name="T66" fmla="*/ 2071 w 4992"/>
                <a:gd name="T67" fmla="*/ 2921 h 4992"/>
                <a:gd name="T68" fmla="*/ 2026 w 4992"/>
                <a:gd name="T69" fmla="*/ 2870 h 4992"/>
                <a:gd name="T70" fmla="*/ 1986 w 4992"/>
                <a:gd name="T71" fmla="*/ 2812 h 4992"/>
                <a:gd name="T72" fmla="*/ 1953 w 4992"/>
                <a:gd name="T73" fmla="*/ 2752 h 4992"/>
                <a:gd name="T74" fmla="*/ 1926 w 4992"/>
                <a:gd name="T75" fmla="*/ 2687 h 4992"/>
                <a:gd name="T76" fmla="*/ 1908 w 4992"/>
                <a:gd name="T77" fmla="*/ 2619 h 4992"/>
                <a:gd name="T78" fmla="*/ 0 w 4992"/>
                <a:gd name="T79" fmla="*/ 2619 h 4992"/>
                <a:gd name="T80" fmla="*/ 0 w 4992"/>
                <a:gd name="T81" fmla="*/ 2373 h 4992"/>
                <a:gd name="T82" fmla="*/ 1908 w 4992"/>
                <a:gd name="T83" fmla="*/ 2373 h 4992"/>
                <a:gd name="T84" fmla="*/ 1926 w 4992"/>
                <a:gd name="T85" fmla="*/ 2305 h 4992"/>
                <a:gd name="T86" fmla="*/ 1953 w 4992"/>
                <a:gd name="T87" fmla="*/ 2240 h 4992"/>
                <a:gd name="T88" fmla="*/ 1986 w 4992"/>
                <a:gd name="T89" fmla="*/ 2180 h 4992"/>
                <a:gd name="T90" fmla="*/ 2026 w 4992"/>
                <a:gd name="T91" fmla="*/ 2122 h 4992"/>
                <a:gd name="T92" fmla="*/ 2071 w 4992"/>
                <a:gd name="T93" fmla="*/ 2071 h 4992"/>
                <a:gd name="T94" fmla="*/ 2122 w 4992"/>
                <a:gd name="T95" fmla="*/ 2026 h 4992"/>
                <a:gd name="T96" fmla="*/ 2180 w 4992"/>
                <a:gd name="T97" fmla="*/ 1986 h 4992"/>
                <a:gd name="T98" fmla="*/ 2240 w 4992"/>
                <a:gd name="T99" fmla="*/ 1953 h 4992"/>
                <a:gd name="T100" fmla="*/ 2305 w 4992"/>
                <a:gd name="T101" fmla="*/ 1926 h 4992"/>
                <a:gd name="T102" fmla="*/ 2373 w 4992"/>
                <a:gd name="T103" fmla="*/ 1908 h 4992"/>
                <a:gd name="T104" fmla="*/ 2373 w 4992"/>
                <a:gd name="T105" fmla="*/ 0 h 4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92" h="4992">
                  <a:moveTo>
                    <a:pt x="2373" y="0"/>
                  </a:moveTo>
                  <a:lnTo>
                    <a:pt x="2619" y="0"/>
                  </a:lnTo>
                  <a:lnTo>
                    <a:pt x="2619" y="1908"/>
                  </a:lnTo>
                  <a:lnTo>
                    <a:pt x="2687" y="1926"/>
                  </a:lnTo>
                  <a:lnTo>
                    <a:pt x="2752" y="1953"/>
                  </a:lnTo>
                  <a:lnTo>
                    <a:pt x="2812" y="1986"/>
                  </a:lnTo>
                  <a:lnTo>
                    <a:pt x="2870" y="2026"/>
                  </a:lnTo>
                  <a:lnTo>
                    <a:pt x="2921" y="2071"/>
                  </a:lnTo>
                  <a:lnTo>
                    <a:pt x="2966" y="2122"/>
                  </a:lnTo>
                  <a:lnTo>
                    <a:pt x="3006" y="2180"/>
                  </a:lnTo>
                  <a:lnTo>
                    <a:pt x="3039" y="2240"/>
                  </a:lnTo>
                  <a:lnTo>
                    <a:pt x="3066" y="2305"/>
                  </a:lnTo>
                  <a:lnTo>
                    <a:pt x="3084" y="2373"/>
                  </a:lnTo>
                  <a:lnTo>
                    <a:pt x="4992" y="2373"/>
                  </a:lnTo>
                  <a:lnTo>
                    <a:pt x="4992" y="2619"/>
                  </a:lnTo>
                  <a:lnTo>
                    <a:pt x="3084" y="2619"/>
                  </a:lnTo>
                  <a:lnTo>
                    <a:pt x="3066" y="2687"/>
                  </a:lnTo>
                  <a:lnTo>
                    <a:pt x="3039" y="2752"/>
                  </a:lnTo>
                  <a:lnTo>
                    <a:pt x="3006" y="2812"/>
                  </a:lnTo>
                  <a:lnTo>
                    <a:pt x="2966" y="2870"/>
                  </a:lnTo>
                  <a:lnTo>
                    <a:pt x="2921" y="2921"/>
                  </a:lnTo>
                  <a:lnTo>
                    <a:pt x="2870" y="2966"/>
                  </a:lnTo>
                  <a:lnTo>
                    <a:pt x="2812" y="3006"/>
                  </a:lnTo>
                  <a:lnTo>
                    <a:pt x="2752" y="3039"/>
                  </a:lnTo>
                  <a:lnTo>
                    <a:pt x="2687" y="3066"/>
                  </a:lnTo>
                  <a:lnTo>
                    <a:pt x="2619" y="3084"/>
                  </a:lnTo>
                  <a:lnTo>
                    <a:pt x="2619" y="4992"/>
                  </a:lnTo>
                  <a:lnTo>
                    <a:pt x="2373" y="4992"/>
                  </a:lnTo>
                  <a:lnTo>
                    <a:pt x="2373" y="3084"/>
                  </a:lnTo>
                  <a:lnTo>
                    <a:pt x="2305" y="3066"/>
                  </a:lnTo>
                  <a:lnTo>
                    <a:pt x="2240" y="3039"/>
                  </a:lnTo>
                  <a:lnTo>
                    <a:pt x="2180" y="3006"/>
                  </a:lnTo>
                  <a:lnTo>
                    <a:pt x="2122" y="2966"/>
                  </a:lnTo>
                  <a:lnTo>
                    <a:pt x="2071" y="2921"/>
                  </a:lnTo>
                  <a:lnTo>
                    <a:pt x="2026" y="2870"/>
                  </a:lnTo>
                  <a:lnTo>
                    <a:pt x="1986" y="2812"/>
                  </a:lnTo>
                  <a:lnTo>
                    <a:pt x="1953" y="2752"/>
                  </a:lnTo>
                  <a:lnTo>
                    <a:pt x="1926" y="2687"/>
                  </a:lnTo>
                  <a:lnTo>
                    <a:pt x="1908" y="2619"/>
                  </a:lnTo>
                  <a:lnTo>
                    <a:pt x="0" y="2619"/>
                  </a:lnTo>
                  <a:lnTo>
                    <a:pt x="0" y="2373"/>
                  </a:lnTo>
                  <a:lnTo>
                    <a:pt x="1908" y="2373"/>
                  </a:lnTo>
                  <a:lnTo>
                    <a:pt x="1926" y="2305"/>
                  </a:lnTo>
                  <a:lnTo>
                    <a:pt x="1953" y="2240"/>
                  </a:lnTo>
                  <a:lnTo>
                    <a:pt x="1986" y="2180"/>
                  </a:lnTo>
                  <a:lnTo>
                    <a:pt x="2026" y="2122"/>
                  </a:lnTo>
                  <a:lnTo>
                    <a:pt x="2071" y="2071"/>
                  </a:lnTo>
                  <a:lnTo>
                    <a:pt x="2122" y="2026"/>
                  </a:lnTo>
                  <a:lnTo>
                    <a:pt x="2180" y="1986"/>
                  </a:lnTo>
                  <a:lnTo>
                    <a:pt x="2240" y="1953"/>
                  </a:lnTo>
                  <a:lnTo>
                    <a:pt x="2305" y="1926"/>
                  </a:lnTo>
                  <a:lnTo>
                    <a:pt x="2373" y="1908"/>
                  </a:lnTo>
                  <a:lnTo>
                    <a:pt x="2373"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cxnSp>
        <p:nvCxnSpPr>
          <p:cNvPr id="110" name="Straight Connector 109"/>
          <p:cNvCxnSpPr/>
          <p:nvPr/>
        </p:nvCxnSpPr>
        <p:spPr>
          <a:xfrm flipV="1">
            <a:off x="9072314" y="7531884"/>
            <a:ext cx="0" cy="1624708"/>
          </a:xfrm>
          <a:prstGeom prst="line">
            <a:avLst/>
          </a:prstGeom>
          <a:ln w="19050">
            <a:solidFill>
              <a:schemeClr val="tx1">
                <a:lumMod val="75000"/>
                <a:lumOff val="2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flipV="1">
            <a:off x="15314866" y="7531884"/>
            <a:ext cx="0" cy="1624708"/>
          </a:xfrm>
          <a:prstGeom prst="line">
            <a:avLst/>
          </a:prstGeom>
          <a:ln w="19050">
            <a:solidFill>
              <a:schemeClr val="tx1">
                <a:lumMod val="75000"/>
                <a:lumOff val="2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flipH="1">
            <a:off x="3910093" y="7602644"/>
            <a:ext cx="4072599" cy="2462497"/>
          </a:xfrm>
          <a:prstGeom prst="rect">
            <a:avLst/>
          </a:prstGeom>
          <a:noFill/>
        </p:spPr>
        <p:txBody>
          <a:bodyPr wrap="square" lIns="243868" tIns="121934" rIns="243868" bIns="121934" rtlCol="0" anchor="t">
            <a:spAutoFit/>
          </a:bodyPr>
          <a:lstStyle/>
          <a:p>
            <a:pPr algn="ctr" defTabSz="2438705">
              <a:spcBef>
                <a:spcPct val="20000"/>
              </a:spcBef>
              <a:defRPr/>
            </a:pPr>
            <a:r>
              <a:rPr lang="en-US" sz="3200" b="1" dirty="0"/>
              <a:t>Title Goes Here </a:t>
            </a:r>
          </a:p>
          <a:p>
            <a:pPr algn="ctr" defTabSz="2438705">
              <a:spcBef>
                <a:spcPct val="20000"/>
              </a:spcBef>
              <a:defRPr/>
            </a:pPr>
            <a:r>
              <a:rPr lang="en-US" sz="2667" dirty="0"/>
              <a:t>There are many variations</a:t>
            </a:r>
            <a:br>
              <a:rPr lang="en-US" sz="2667" dirty="0"/>
            </a:br>
            <a:r>
              <a:rPr lang="en-US" sz="2667" dirty="0"/>
              <a:t>of passages lorem ipsum</a:t>
            </a:r>
          </a:p>
        </p:txBody>
      </p:sp>
      <p:sp>
        <p:nvSpPr>
          <p:cNvPr id="115" name="TextBox 114"/>
          <p:cNvSpPr txBox="1"/>
          <p:nvPr/>
        </p:nvSpPr>
        <p:spPr>
          <a:xfrm flipH="1">
            <a:off x="7032529" y="9491121"/>
            <a:ext cx="4072599" cy="2462497"/>
          </a:xfrm>
          <a:prstGeom prst="rect">
            <a:avLst/>
          </a:prstGeom>
          <a:noFill/>
        </p:spPr>
        <p:txBody>
          <a:bodyPr wrap="square" lIns="243868" tIns="121934" rIns="243868" bIns="121934" rtlCol="0" anchor="t">
            <a:spAutoFit/>
          </a:bodyPr>
          <a:lstStyle/>
          <a:p>
            <a:pPr algn="ctr" defTabSz="2438705">
              <a:spcBef>
                <a:spcPct val="20000"/>
              </a:spcBef>
              <a:defRPr/>
            </a:pPr>
            <a:r>
              <a:rPr lang="en-US" sz="3200" b="1" dirty="0"/>
              <a:t>Title Goes Here </a:t>
            </a:r>
          </a:p>
          <a:p>
            <a:pPr algn="ctr" defTabSz="2438705">
              <a:spcBef>
                <a:spcPct val="20000"/>
              </a:spcBef>
              <a:defRPr/>
            </a:pPr>
            <a:r>
              <a:rPr lang="en-US" sz="2667" dirty="0"/>
              <a:t>There are many variations</a:t>
            </a:r>
            <a:br>
              <a:rPr lang="en-US" sz="2667" dirty="0"/>
            </a:br>
            <a:r>
              <a:rPr lang="en-US" sz="2667" dirty="0"/>
              <a:t>of passages lorem ipsum</a:t>
            </a:r>
          </a:p>
        </p:txBody>
      </p:sp>
      <p:sp>
        <p:nvSpPr>
          <p:cNvPr id="116" name="TextBox 115"/>
          <p:cNvSpPr txBox="1"/>
          <p:nvPr/>
        </p:nvSpPr>
        <p:spPr>
          <a:xfrm flipH="1">
            <a:off x="13277401" y="9491121"/>
            <a:ext cx="4072599" cy="2462497"/>
          </a:xfrm>
          <a:prstGeom prst="rect">
            <a:avLst/>
          </a:prstGeom>
          <a:noFill/>
        </p:spPr>
        <p:txBody>
          <a:bodyPr wrap="square" lIns="243868" tIns="121934" rIns="243868" bIns="121934" rtlCol="0" anchor="t">
            <a:spAutoFit/>
          </a:bodyPr>
          <a:lstStyle/>
          <a:p>
            <a:pPr algn="ctr" defTabSz="2438705">
              <a:spcBef>
                <a:spcPct val="20000"/>
              </a:spcBef>
              <a:defRPr/>
            </a:pPr>
            <a:r>
              <a:rPr lang="en-US" sz="3200" b="1" dirty="0"/>
              <a:t>Title Goes Here </a:t>
            </a:r>
          </a:p>
          <a:p>
            <a:pPr algn="ctr" defTabSz="2438705">
              <a:spcBef>
                <a:spcPct val="20000"/>
              </a:spcBef>
              <a:defRPr/>
            </a:pPr>
            <a:r>
              <a:rPr lang="en-US" sz="2667" dirty="0"/>
              <a:t>There are many variations</a:t>
            </a:r>
            <a:br>
              <a:rPr lang="en-US" sz="2667" dirty="0"/>
            </a:br>
            <a:r>
              <a:rPr lang="en-US" sz="2667" dirty="0"/>
              <a:t>of passages lorem ipsum</a:t>
            </a:r>
          </a:p>
        </p:txBody>
      </p:sp>
      <p:sp>
        <p:nvSpPr>
          <p:cNvPr id="117" name="TextBox 116"/>
          <p:cNvSpPr txBox="1"/>
          <p:nvPr/>
        </p:nvSpPr>
        <p:spPr>
          <a:xfrm flipH="1">
            <a:off x="10154965" y="7597953"/>
            <a:ext cx="4072599" cy="2462497"/>
          </a:xfrm>
          <a:prstGeom prst="rect">
            <a:avLst/>
          </a:prstGeom>
          <a:noFill/>
        </p:spPr>
        <p:txBody>
          <a:bodyPr wrap="square" lIns="243868" tIns="121934" rIns="243868" bIns="121934" rtlCol="0" anchor="t">
            <a:spAutoFit/>
          </a:bodyPr>
          <a:lstStyle/>
          <a:p>
            <a:pPr algn="ctr" defTabSz="2438705">
              <a:spcBef>
                <a:spcPct val="20000"/>
              </a:spcBef>
              <a:defRPr/>
            </a:pPr>
            <a:r>
              <a:rPr lang="en-US" sz="3200" b="1" dirty="0"/>
              <a:t>Title Goes Here </a:t>
            </a:r>
          </a:p>
          <a:p>
            <a:pPr algn="ctr" defTabSz="2438705">
              <a:spcBef>
                <a:spcPct val="20000"/>
              </a:spcBef>
              <a:defRPr/>
            </a:pPr>
            <a:r>
              <a:rPr lang="en-US" sz="2667" dirty="0"/>
              <a:t>There are many variations</a:t>
            </a:r>
            <a:br>
              <a:rPr lang="en-US" sz="2667" dirty="0"/>
            </a:br>
            <a:r>
              <a:rPr lang="en-US" sz="2667" dirty="0"/>
              <a:t>of passages lorem ipsum</a:t>
            </a:r>
          </a:p>
        </p:txBody>
      </p:sp>
      <p:sp>
        <p:nvSpPr>
          <p:cNvPr id="118" name="TextBox 117"/>
          <p:cNvSpPr txBox="1"/>
          <p:nvPr/>
        </p:nvSpPr>
        <p:spPr>
          <a:xfrm flipH="1">
            <a:off x="16399839" y="7602644"/>
            <a:ext cx="4072599" cy="2462497"/>
          </a:xfrm>
          <a:prstGeom prst="rect">
            <a:avLst/>
          </a:prstGeom>
          <a:noFill/>
        </p:spPr>
        <p:txBody>
          <a:bodyPr wrap="square" lIns="243868" tIns="121934" rIns="243868" bIns="121934" rtlCol="0" anchor="t">
            <a:spAutoFit/>
          </a:bodyPr>
          <a:lstStyle/>
          <a:p>
            <a:pPr algn="ctr" defTabSz="2438705">
              <a:spcBef>
                <a:spcPct val="20000"/>
              </a:spcBef>
              <a:defRPr/>
            </a:pPr>
            <a:r>
              <a:rPr lang="en-US" sz="3200" b="1" dirty="0"/>
              <a:t>Title Goes Here </a:t>
            </a:r>
          </a:p>
          <a:p>
            <a:pPr algn="ctr" defTabSz="2438705">
              <a:spcBef>
                <a:spcPct val="20000"/>
              </a:spcBef>
              <a:defRPr/>
            </a:pPr>
            <a:r>
              <a:rPr lang="en-US" sz="2667" dirty="0"/>
              <a:t>There are many variations</a:t>
            </a:r>
            <a:br>
              <a:rPr lang="en-US" sz="2667" dirty="0"/>
            </a:br>
            <a:r>
              <a:rPr lang="en-US" sz="2667" dirty="0"/>
              <a:t>of passages lorem ipsum</a:t>
            </a:r>
          </a:p>
        </p:txBody>
      </p:sp>
    </p:spTree>
    <p:extLst>
      <p:ext uri="{BB962C8B-B14F-4D97-AF65-F5344CB8AC3E}">
        <p14:creationId xmlns:p14="http://schemas.microsoft.com/office/powerpoint/2010/main" val="3112581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par>
                                <p:cTn id="14" presetID="53" presetClass="entr" presetSubtype="16" fill="hold" nodeType="withEffect">
                                  <p:stCondLst>
                                    <p:cond delay="0"/>
                                  </p:stCondLst>
                                  <p:childTnLst>
                                    <p:set>
                                      <p:cBhvr>
                                        <p:cTn id="15" dur="1" fill="hold">
                                          <p:stCondLst>
                                            <p:cond delay="0"/>
                                          </p:stCondLst>
                                        </p:cTn>
                                        <p:tgtEl>
                                          <p:spTgt spid="106"/>
                                        </p:tgtEl>
                                        <p:attrNameLst>
                                          <p:attrName>style.visibility</p:attrName>
                                        </p:attrNameLst>
                                      </p:cBhvr>
                                      <p:to>
                                        <p:strVal val="visible"/>
                                      </p:to>
                                    </p:set>
                                    <p:anim calcmode="lin" valueType="num">
                                      <p:cBhvr>
                                        <p:cTn id="16" dur="500" fill="hold"/>
                                        <p:tgtEl>
                                          <p:spTgt spid="106"/>
                                        </p:tgtEl>
                                        <p:attrNameLst>
                                          <p:attrName>ppt_w</p:attrName>
                                        </p:attrNameLst>
                                      </p:cBhvr>
                                      <p:tavLst>
                                        <p:tav tm="0">
                                          <p:val>
                                            <p:fltVal val="0"/>
                                          </p:val>
                                        </p:tav>
                                        <p:tav tm="100000">
                                          <p:val>
                                            <p:strVal val="#ppt_w"/>
                                          </p:val>
                                        </p:tav>
                                      </p:tavLst>
                                    </p:anim>
                                    <p:anim calcmode="lin" valueType="num">
                                      <p:cBhvr>
                                        <p:cTn id="17" dur="500" fill="hold"/>
                                        <p:tgtEl>
                                          <p:spTgt spid="106"/>
                                        </p:tgtEl>
                                        <p:attrNameLst>
                                          <p:attrName>ppt_h</p:attrName>
                                        </p:attrNameLst>
                                      </p:cBhvr>
                                      <p:tavLst>
                                        <p:tav tm="0">
                                          <p:val>
                                            <p:fltVal val="0"/>
                                          </p:val>
                                        </p:tav>
                                        <p:tav tm="100000">
                                          <p:val>
                                            <p:strVal val="#ppt_h"/>
                                          </p:val>
                                        </p:tav>
                                      </p:tavLst>
                                    </p:anim>
                                    <p:animEffect transition="in" filter="fade">
                                      <p:cBhvr>
                                        <p:cTn id="18" dur="500"/>
                                        <p:tgtEl>
                                          <p:spTgt spid="106"/>
                                        </p:tgtEl>
                                      </p:cBhvr>
                                    </p:animEffect>
                                  </p:childTnLst>
                                </p:cTn>
                              </p:par>
                            </p:childTnLst>
                          </p:cTn>
                        </p:par>
                        <p:par>
                          <p:cTn id="19" fill="hold">
                            <p:stCondLst>
                              <p:cond delay="1000"/>
                            </p:stCondLst>
                            <p:childTnLst>
                              <p:par>
                                <p:cTn id="20" presetID="2" presetClass="entr" presetSubtype="4" fill="hold" grpId="0" nodeType="afterEffect">
                                  <p:stCondLst>
                                    <p:cond delay="0"/>
                                  </p:stCondLst>
                                  <p:childTnLst>
                                    <p:set>
                                      <p:cBhvr>
                                        <p:cTn id="21" dur="1" fill="hold">
                                          <p:stCondLst>
                                            <p:cond delay="0"/>
                                          </p:stCondLst>
                                        </p:cTn>
                                        <p:tgtEl>
                                          <p:spTgt spid="114"/>
                                        </p:tgtEl>
                                        <p:attrNameLst>
                                          <p:attrName>style.visibility</p:attrName>
                                        </p:attrNameLst>
                                      </p:cBhvr>
                                      <p:to>
                                        <p:strVal val="visible"/>
                                      </p:to>
                                    </p:set>
                                    <p:anim calcmode="lin" valueType="num">
                                      <p:cBhvr additive="base">
                                        <p:cTn id="22" dur="500" fill="hold"/>
                                        <p:tgtEl>
                                          <p:spTgt spid="114"/>
                                        </p:tgtEl>
                                        <p:attrNameLst>
                                          <p:attrName>ppt_x</p:attrName>
                                        </p:attrNameLst>
                                      </p:cBhvr>
                                      <p:tavLst>
                                        <p:tav tm="0">
                                          <p:val>
                                            <p:strVal val="#ppt_x"/>
                                          </p:val>
                                        </p:tav>
                                        <p:tav tm="100000">
                                          <p:val>
                                            <p:strVal val="#ppt_x"/>
                                          </p:val>
                                        </p:tav>
                                      </p:tavLst>
                                    </p:anim>
                                    <p:anim calcmode="lin" valueType="num">
                                      <p:cBhvr additive="base">
                                        <p:cTn id="23" dur="500" fill="hold"/>
                                        <p:tgtEl>
                                          <p:spTgt spid="114"/>
                                        </p:tgtEl>
                                        <p:attrNameLst>
                                          <p:attrName>ppt_y</p:attrName>
                                        </p:attrNameLst>
                                      </p:cBhvr>
                                      <p:tavLst>
                                        <p:tav tm="0">
                                          <p:val>
                                            <p:strVal val="1+#ppt_h/2"/>
                                          </p:val>
                                        </p:tav>
                                        <p:tav tm="100000">
                                          <p:val>
                                            <p:strVal val="#ppt_y"/>
                                          </p:val>
                                        </p:tav>
                                      </p:tavLst>
                                    </p:anim>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wipe(left)">
                                      <p:cBhvr>
                                        <p:cTn id="27" dur="500"/>
                                        <p:tgtEl>
                                          <p:spTgt spid="44"/>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45"/>
                                        </p:tgtEl>
                                        <p:attrNameLst>
                                          <p:attrName>style.visibility</p:attrName>
                                        </p:attrNameLst>
                                      </p:cBhvr>
                                      <p:to>
                                        <p:strVal val="visible"/>
                                      </p:to>
                                    </p:set>
                                    <p:anim calcmode="lin" valueType="num">
                                      <p:cBhvr>
                                        <p:cTn id="31" dur="500" fill="hold"/>
                                        <p:tgtEl>
                                          <p:spTgt spid="45"/>
                                        </p:tgtEl>
                                        <p:attrNameLst>
                                          <p:attrName>ppt_w</p:attrName>
                                        </p:attrNameLst>
                                      </p:cBhvr>
                                      <p:tavLst>
                                        <p:tav tm="0">
                                          <p:val>
                                            <p:fltVal val="0"/>
                                          </p:val>
                                        </p:tav>
                                        <p:tav tm="100000">
                                          <p:val>
                                            <p:strVal val="#ppt_w"/>
                                          </p:val>
                                        </p:tav>
                                      </p:tavLst>
                                    </p:anim>
                                    <p:anim calcmode="lin" valueType="num">
                                      <p:cBhvr>
                                        <p:cTn id="32" dur="500" fill="hold"/>
                                        <p:tgtEl>
                                          <p:spTgt spid="45"/>
                                        </p:tgtEl>
                                        <p:attrNameLst>
                                          <p:attrName>ppt_h</p:attrName>
                                        </p:attrNameLst>
                                      </p:cBhvr>
                                      <p:tavLst>
                                        <p:tav tm="0">
                                          <p:val>
                                            <p:fltVal val="0"/>
                                          </p:val>
                                        </p:tav>
                                        <p:tav tm="100000">
                                          <p:val>
                                            <p:strVal val="#ppt_h"/>
                                          </p:val>
                                        </p:tav>
                                      </p:tavLst>
                                    </p:anim>
                                    <p:animEffect transition="in" filter="fade">
                                      <p:cBhvr>
                                        <p:cTn id="33" dur="500"/>
                                        <p:tgtEl>
                                          <p:spTgt spid="45"/>
                                        </p:tgtEl>
                                      </p:cBhvr>
                                    </p:animEffect>
                                  </p:childTnLst>
                                </p:cTn>
                              </p:par>
                              <p:par>
                                <p:cTn id="34" presetID="53" presetClass="entr" presetSubtype="16" fill="hold" nodeType="withEffect">
                                  <p:stCondLst>
                                    <p:cond delay="0"/>
                                  </p:stCondLst>
                                  <p:childTnLst>
                                    <p:set>
                                      <p:cBhvr>
                                        <p:cTn id="35" dur="1" fill="hold">
                                          <p:stCondLst>
                                            <p:cond delay="0"/>
                                          </p:stCondLst>
                                        </p:cTn>
                                        <p:tgtEl>
                                          <p:spTgt spid="108"/>
                                        </p:tgtEl>
                                        <p:attrNameLst>
                                          <p:attrName>style.visibility</p:attrName>
                                        </p:attrNameLst>
                                      </p:cBhvr>
                                      <p:to>
                                        <p:strVal val="visible"/>
                                      </p:to>
                                    </p:set>
                                    <p:anim calcmode="lin" valueType="num">
                                      <p:cBhvr>
                                        <p:cTn id="36" dur="500" fill="hold"/>
                                        <p:tgtEl>
                                          <p:spTgt spid="108"/>
                                        </p:tgtEl>
                                        <p:attrNameLst>
                                          <p:attrName>ppt_w</p:attrName>
                                        </p:attrNameLst>
                                      </p:cBhvr>
                                      <p:tavLst>
                                        <p:tav tm="0">
                                          <p:val>
                                            <p:fltVal val="0"/>
                                          </p:val>
                                        </p:tav>
                                        <p:tav tm="100000">
                                          <p:val>
                                            <p:strVal val="#ppt_w"/>
                                          </p:val>
                                        </p:tav>
                                      </p:tavLst>
                                    </p:anim>
                                    <p:anim calcmode="lin" valueType="num">
                                      <p:cBhvr>
                                        <p:cTn id="37" dur="500" fill="hold"/>
                                        <p:tgtEl>
                                          <p:spTgt spid="108"/>
                                        </p:tgtEl>
                                        <p:attrNameLst>
                                          <p:attrName>ppt_h</p:attrName>
                                        </p:attrNameLst>
                                      </p:cBhvr>
                                      <p:tavLst>
                                        <p:tav tm="0">
                                          <p:val>
                                            <p:fltVal val="0"/>
                                          </p:val>
                                        </p:tav>
                                        <p:tav tm="100000">
                                          <p:val>
                                            <p:strVal val="#ppt_h"/>
                                          </p:val>
                                        </p:tav>
                                      </p:tavLst>
                                    </p:anim>
                                    <p:animEffect transition="in" filter="fade">
                                      <p:cBhvr>
                                        <p:cTn id="38" dur="500"/>
                                        <p:tgtEl>
                                          <p:spTgt spid="108"/>
                                        </p:tgtEl>
                                      </p:cBhvr>
                                    </p:animEffect>
                                  </p:childTnLst>
                                </p:cTn>
                              </p:par>
                            </p:childTnLst>
                          </p:cTn>
                        </p:par>
                        <p:par>
                          <p:cTn id="39" fill="hold">
                            <p:stCondLst>
                              <p:cond delay="2500"/>
                            </p:stCondLst>
                            <p:childTnLst>
                              <p:par>
                                <p:cTn id="40" presetID="22" presetClass="entr" presetSubtype="1" fill="hold" nodeType="afterEffect">
                                  <p:stCondLst>
                                    <p:cond delay="0"/>
                                  </p:stCondLst>
                                  <p:childTnLst>
                                    <p:set>
                                      <p:cBhvr>
                                        <p:cTn id="41" dur="1" fill="hold">
                                          <p:stCondLst>
                                            <p:cond delay="0"/>
                                          </p:stCondLst>
                                        </p:cTn>
                                        <p:tgtEl>
                                          <p:spTgt spid="110"/>
                                        </p:tgtEl>
                                        <p:attrNameLst>
                                          <p:attrName>style.visibility</p:attrName>
                                        </p:attrNameLst>
                                      </p:cBhvr>
                                      <p:to>
                                        <p:strVal val="visible"/>
                                      </p:to>
                                    </p:set>
                                    <p:animEffect transition="in" filter="wipe(up)">
                                      <p:cBhvr>
                                        <p:cTn id="42" dur="500"/>
                                        <p:tgtEl>
                                          <p:spTgt spid="110"/>
                                        </p:tgtEl>
                                      </p:cBhvr>
                                    </p:animEffect>
                                  </p:childTnLst>
                                </p:cTn>
                              </p:par>
                            </p:childTnLst>
                          </p:cTn>
                        </p:par>
                        <p:par>
                          <p:cTn id="43" fill="hold">
                            <p:stCondLst>
                              <p:cond delay="3000"/>
                            </p:stCondLst>
                            <p:childTnLst>
                              <p:par>
                                <p:cTn id="44" presetID="2" presetClass="entr" presetSubtype="4" fill="hold" grpId="0" nodeType="afterEffect">
                                  <p:stCondLst>
                                    <p:cond delay="0"/>
                                  </p:stCondLst>
                                  <p:childTnLst>
                                    <p:set>
                                      <p:cBhvr>
                                        <p:cTn id="45" dur="1" fill="hold">
                                          <p:stCondLst>
                                            <p:cond delay="0"/>
                                          </p:stCondLst>
                                        </p:cTn>
                                        <p:tgtEl>
                                          <p:spTgt spid="115"/>
                                        </p:tgtEl>
                                        <p:attrNameLst>
                                          <p:attrName>style.visibility</p:attrName>
                                        </p:attrNameLst>
                                      </p:cBhvr>
                                      <p:to>
                                        <p:strVal val="visible"/>
                                      </p:to>
                                    </p:set>
                                    <p:anim calcmode="lin" valueType="num">
                                      <p:cBhvr additive="base">
                                        <p:cTn id="46" dur="500" fill="hold"/>
                                        <p:tgtEl>
                                          <p:spTgt spid="115"/>
                                        </p:tgtEl>
                                        <p:attrNameLst>
                                          <p:attrName>ppt_x</p:attrName>
                                        </p:attrNameLst>
                                      </p:cBhvr>
                                      <p:tavLst>
                                        <p:tav tm="0">
                                          <p:val>
                                            <p:strVal val="#ppt_x"/>
                                          </p:val>
                                        </p:tav>
                                        <p:tav tm="100000">
                                          <p:val>
                                            <p:strVal val="#ppt_x"/>
                                          </p:val>
                                        </p:tav>
                                      </p:tavLst>
                                    </p:anim>
                                    <p:anim calcmode="lin" valueType="num">
                                      <p:cBhvr additive="base">
                                        <p:cTn id="47" dur="500" fill="hold"/>
                                        <p:tgtEl>
                                          <p:spTgt spid="115"/>
                                        </p:tgtEl>
                                        <p:attrNameLst>
                                          <p:attrName>ppt_y</p:attrName>
                                        </p:attrNameLst>
                                      </p:cBhvr>
                                      <p:tavLst>
                                        <p:tav tm="0">
                                          <p:val>
                                            <p:strVal val="1+#ppt_h/2"/>
                                          </p:val>
                                        </p:tav>
                                        <p:tav tm="100000">
                                          <p:val>
                                            <p:strVal val="#ppt_y"/>
                                          </p:val>
                                        </p:tav>
                                      </p:tavLst>
                                    </p:anim>
                                  </p:childTnLst>
                                </p:cTn>
                              </p:par>
                            </p:childTnLst>
                          </p:cTn>
                        </p:par>
                        <p:par>
                          <p:cTn id="48" fill="hold">
                            <p:stCondLst>
                              <p:cond delay="3500"/>
                            </p:stCondLst>
                            <p:childTnLst>
                              <p:par>
                                <p:cTn id="49" presetID="22" presetClass="entr" presetSubtype="8" fill="hold" grpId="0" nodeType="afterEffect">
                                  <p:stCondLst>
                                    <p:cond delay="0"/>
                                  </p:stCondLst>
                                  <p:childTnLst>
                                    <p:set>
                                      <p:cBhvr>
                                        <p:cTn id="50" dur="1" fill="hold">
                                          <p:stCondLst>
                                            <p:cond delay="0"/>
                                          </p:stCondLst>
                                        </p:cTn>
                                        <p:tgtEl>
                                          <p:spTgt spid="47"/>
                                        </p:tgtEl>
                                        <p:attrNameLst>
                                          <p:attrName>style.visibility</p:attrName>
                                        </p:attrNameLst>
                                      </p:cBhvr>
                                      <p:to>
                                        <p:strVal val="visible"/>
                                      </p:to>
                                    </p:set>
                                    <p:animEffect transition="in" filter="wipe(left)">
                                      <p:cBhvr>
                                        <p:cTn id="51" dur="500"/>
                                        <p:tgtEl>
                                          <p:spTgt spid="47"/>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48"/>
                                        </p:tgtEl>
                                        <p:attrNameLst>
                                          <p:attrName>style.visibility</p:attrName>
                                        </p:attrNameLst>
                                      </p:cBhvr>
                                      <p:to>
                                        <p:strVal val="visible"/>
                                      </p:to>
                                    </p:set>
                                    <p:anim calcmode="lin" valueType="num">
                                      <p:cBhvr>
                                        <p:cTn id="55" dur="500" fill="hold"/>
                                        <p:tgtEl>
                                          <p:spTgt spid="48"/>
                                        </p:tgtEl>
                                        <p:attrNameLst>
                                          <p:attrName>ppt_w</p:attrName>
                                        </p:attrNameLst>
                                      </p:cBhvr>
                                      <p:tavLst>
                                        <p:tav tm="0">
                                          <p:val>
                                            <p:fltVal val="0"/>
                                          </p:val>
                                        </p:tav>
                                        <p:tav tm="100000">
                                          <p:val>
                                            <p:strVal val="#ppt_w"/>
                                          </p:val>
                                        </p:tav>
                                      </p:tavLst>
                                    </p:anim>
                                    <p:anim calcmode="lin" valueType="num">
                                      <p:cBhvr>
                                        <p:cTn id="56" dur="500" fill="hold"/>
                                        <p:tgtEl>
                                          <p:spTgt spid="48"/>
                                        </p:tgtEl>
                                        <p:attrNameLst>
                                          <p:attrName>ppt_h</p:attrName>
                                        </p:attrNameLst>
                                      </p:cBhvr>
                                      <p:tavLst>
                                        <p:tav tm="0">
                                          <p:val>
                                            <p:fltVal val="0"/>
                                          </p:val>
                                        </p:tav>
                                        <p:tav tm="100000">
                                          <p:val>
                                            <p:strVal val="#ppt_h"/>
                                          </p:val>
                                        </p:tav>
                                      </p:tavLst>
                                    </p:anim>
                                    <p:animEffect transition="in" filter="fade">
                                      <p:cBhvr>
                                        <p:cTn id="57" dur="500"/>
                                        <p:tgtEl>
                                          <p:spTgt spid="48"/>
                                        </p:tgtEl>
                                      </p:cBhvr>
                                    </p:animEffect>
                                  </p:childTnLst>
                                </p:cTn>
                              </p:par>
                              <p:par>
                                <p:cTn id="58" presetID="53" presetClass="entr" presetSubtype="16" fill="hold" nodeType="withEffect">
                                  <p:stCondLst>
                                    <p:cond delay="0"/>
                                  </p:stCondLst>
                                  <p:childTnLst>
                                    <p:set>
                                      <p:cBhvr>
                                        <p:cTn id="59" dur="1" fill="hold">
                                          <p:stCondLst>
                                            <p:cond delay="0"/>
                                          </p:stCondLst>
                                        </p:cTn>
                                        <p:tgtEl>
                                          <p:spTgt spid="107"/>
                                        </p:tgtEl>
                                        <p:attrNameLst>
                                          <p:attrName>style.visibility</p:attrName>
                                        </p:attrNameLst>
                                      </p:cBhvr>
                                      <p:to>
                                        <p:strVal val="visible"/>
                                      </p:to>
                                    </p:set>
                                    <p:anim calcmode="lin" valueType="num">
                                      <p:cBhvr>
                                        <p:cTn id="60" dur="500" fill="hold"/>
                                        <p:tgtEl>
                                          <p:spTgt spid="107"/>
                                        </p:tgtEl>
                                        <p:attrNameLst>
                                          <p:attrName>ppt_w</p:attrName>
                                        </p:attrNameLst>
                                      </p:cBhvr>
                                      <p:tavLst>
                                        <p:tav tm="0">
                                          <p:val>
                                            <p:fltVal val="0"/>
                                          </p:val>
                                        </p:tav>
                                        <p:tav tm="100000">
                                          <p:val>
                                            <p:strVal val="#ppt_w"/>
                                          </p:val>
                                        </p:tav>
                                      </p:tavLst>
                                    </p:anim>
                                    <p:anim calcmode="lin" valueType="num">
                                      <p:cBhvr>
                                        <p:cTn id="61" dur="500" fill="hold"/>
                                        <p:tgtEl>
                                          <p:spTgt spid="107"/>
                                        </p:tgtEl>
                                        <p:attrNameLst>
                                          <p:attrName>ppt_h</p:attrName>
                                        </p:attrNameLst>
                                      </p:cBhvr>
                                      <p:tavLst>
                                        <p:tav tm="0">
                                          <p:val>
                                            <p:fltVal val="0"/>
                                          </p:val>
                                        </p:tav>
                                        <p:tav tm="100000">
                                          <p:val>
                                            <p:strVal val="#ppt_h"/>
                                          </p:val>
                                        </p:tav>
                                      </p:tavLst>
                                    </p:anim>
                                    <p:animEffect transition="in" filter="fade">
                                      <p:cBhvr>
                                        <p:cTn id="62" dur="500"/>
                                        <p:tgtEl>
                                          <p:spTgt spid="107"/>
                                        </p:tgtEl>
                                      </p:cBhvr>
                                    </p:animEffect>
                                  </p:childTnLst>
                                </p:cTn>
                              </p:par>
                            </p:childTnLst>
                          </p:cTn>
                        </p:par>
                        <p:par>
                          <p:cTn id="63" fill="hold">
                            <p:stCondLst>
                              <p:cond delay="4500"/>
                            </p:stCondLst>
                            <p:childTnLst>
                              <p:par>
                                <p:cTn id="64" presetID="2" presetClass="entr" presetSubtype="4" fill="hold" grpId="0" nodeType="afterEffect">
                                  <p:stCondLst>
                                    <p:cond delay="0"/>
                                  </p:stCondLst>
                                  <p:childTnLst>
                                    <p:set>
                                      <p:cBhvr>
                                        <p:cTn id="65" dur="1" fill="hold">
                                          <p:stCondLst>
                                            <p:cond delay="0"/>
                                          </p:stCondLst>
                                        </p:cTn>
                                        <p:tgtEl>
                                          <p:spTgt spid="117"/>
                                        </p:tgtEl>
                                        <p:attrNameLst>
                                          <p:attrName>style.visibility</p:attrName>
                                        </p:attrNameLst>
                                      </p:cBhvr>
                                      <p:to>
                                        <p:strVal val="visible"/>
                                      </p:to>
                                    </p:set>
                                    <p:anim calcmode="lin" valueType="num">
                                      <p:cBhvr additive="base">
                                        <p:cTn id="66" dur="500" fill="hold"/>
                                        <p:tgtEl>
                                          <p:spTgt spid="117"/>
                                        </p:tgtEl>
                                        <p:attrNameLst>
                                          <p:attrName>ppt_x</p:attrName>
                                        </p:attrNameLst>
                                      </p:cBhvr>
                                      <p:tavLst>
                                        <p:tav tm="0">
                                          <p:val>
                                            <p:strVal val="#ppt_x"/>
                                          </p:val>
                                        </p:tav>
                                        <p:tav tm="100000">
                                          <p:val>
                                            <p:strVal val="#ppt_x"/>
                                          </p:val>
                                        </p:tav>
                                      </p:tavLst>
                                    </p:anim>
                                    <p:anim calcmode="lin" valueType="num">
                                      <p:cBhvr additive="base">
                                        <p:cTn id="67" dur="500" fill="hold"/>
                                        <p:tgtEl>
                                          <p:spTgt spid="117"/>
                                        </p:tgtEl>
                                        <p:attrNameLst>
                                          <p:attrName>ppt_y</p:attrName>
                                        </p:attrNameLst>
                                      </p:cBhvr>
                                      <p:tavLst>
                                        <p:tav tm="0">
                                          <p:val>
                                            <p:strVal val="1+#ppt_h/2"/>
                                          </p:val>
                                        </p:tav>
                                        <p:tav tm="100000">
                                          <p:val>
                                            <p:strVal val="#ppt_y"/>
                                          </p:val>
                                        </p:tav>
                                      </p:tavLst>
                                    </p:anim>
                                  </p:childTnLst>
                                </p:cTn>
                              </p:par>
                            </p:childTnLst>
                          </p:cTn>
                        </p:par>
                        <p:par>
                          <p:cTn id="68" fill="hold">
                            <p:stCondLst>
                              <p:cond delay="5000"/>
                            </p:stCondLst>
                            <p:childTnLst>
                              <p:par>
                                <p:cTn id="69" presetID="22" presetClass="entr" presetSubtype="8" fill="hold" grpId="0" nodeType="afterEffect">
                                  <p:stCondLst>
                                    <p:cond delay="0"/>
                                  </p:stCondLst>
                                  <p:childTnLst>
                                    <p:set>
                                      <p:cBhvr>
                                        <p:cTn id="70" dur="1" fill="hold">
                                          <p:stCondLst>
                                            <p:cond delay="0"/>
                                          </p:stCondLst>
                                        </p:cTn>
                                        <p:tgtEl>
                                          <p:spTgt spid="50"/>
                                        </p:tgtEl>
                                        <p:attrNameLst>
                                          <p:attrName>style.visibility</p:attrName>
                                        </p:attrNameLst>
                                      </p:cBhvr>
                                      <p:to>
                                        <p:strVal val="visible"/>
                                      </p:to>
                                    </p:set>
                                    <p:animEffect transition="in" filter="wipe(left)">
                                      <p:cBhvr>
                                        <p:cTn id="71" dur="500"/>
                                        <p:tgtEl>
                                          <p:spTgt spid="50"/>
                                        </p:tgtEl>
                                      </p:cBhvr>
                                    </p:animEffect>
                                  </p:childTnLst>
                                </p:cTn>
                              </p:par>
                            </p:childTnLst>
                          </p:cTn>
                        </p:par>
                        <p:par>
                          <p:cTn id="72" fill="hold">
                            <p:stCondLst>
                              <p:cond delay="5500"/>
                            </p:stCondLst>
                            <p:childTnLst>
                              <p:par>
                                <p:cTn id="73" presetID="53" presetClass="entr" presetSubtype="16" fill="hold" grpId="0" nodeType="afterEffect">
                                  <p:stCondLst>
                                    <p:cond delay="0"/>
                                  </p:stCondLst>
                                  <p:childTnLst>
                                    <p:set>
                                      <p:cBhvr>
                                        <p:cTn id="74" dur="1" fill="hold">
                                          <p:stCondLst>
                                            <p:cond delay="0"/>
                                          </p:stCondLst>
                                        </p:cTn>
                                        <p:tgtEl>
                                          <p:spTgt spid="51"/>
                                        </p:tgtEl>
                                        <p:attrNameLst>
                                          <p:attrName>style.visibility</p:attrName>
                                        </p:attrNameLst>
                                      </p:cBhvr>
                                      <p:to>
                                        <p:strVal val="visible"/>
                                      </p:to>
                                    </p:set>
                                    <p:anim calcmode="lin" valueType="num">
                                      <p:cBhvr>
                                        <p:cTn id="75" dur="500" fill="hold"/>
                                        <p:tgtEl>
                                          <p:spTgt spid="51"/>
                                        </p:tgtEl>
                                        <p:attrNameLst>
                                          <p:attrName>ppt_w</p:attrName>
                                        </p:attrNameLst>
                                      </p:cBhvr>
                                      <p:tavLst>
                                        <p:tav tm="0">
                                          <p:val>
                                            <p:fltVal val="0"/>
                                          </p:val>
                                        </p:tav>
                                        <p:tav tm="100000">
                                          <p:val>
                                            <p:strVal val="#ppt_w"/>
                                          </p:val>
                                        </p:tav>
                                      </p:tavLst>
                                    </p:anim>
                                    <p:anim calcmode="lin" valueType="num">
                                      <p:cBhvr>
                                        <p:cTn id="76" dur="500" fill="hold"/>
                                        <p:tgtEl>
                                          <p:spTgt spid="51"/>
                                        </p:tgtEl>
                                        <p:attrNameLst>
                                          <p:attrName>ppt_h</p:attrName>
                                        </p:attrNameLst>
                                      </p:cBhvr>
                                      <p:tavLst>
                                        <p:tav tm="0">
                                          <p:val>
                                            <p:fltVal val="0"/>
                                          </p:val>
                                        </p:tav>
                                        <p:tav tm="100000">
                                          <p:val>
                                            <p:strVal val="#ppt_h"/>
                                          </p:val>
                                        </p:tav>
                                      </p:tavLst>
                                    </p:anim>
                                    <p:animEffect transition="in" filter="fade">
                                      <p:cBhvr>
                                        <p:cTn id="77" dur="500"/>
                                        <p:tgtEl>
                                          <p:spTgt spid="51"/>
                                        </p:tgtEl>
                                      </p:cBhvr>
                                    </p:animEffect>
                                  </p:childTnLst>
                                </p:cTn>
                              </p:par>
                              <p:par>
                                <p:cTn id="78" presetID="53" presetClass="entr" presetSubtype="16" fill="hold" nodeType="withEffect">
                                  <p:stCondLst>
                                    <p:cond delay="0"/>
                                  </p:stCondLst>
                                  <p:childTnLst>
                                    <p:set>
                                      <p:cBhvr>
                                        <p:cTn id="79" dur="1" fill="hold">
                                          <p:stCondLst>
                                            <p:cond delay="0"/>
                                          </p:stCondLst>
                                        </p:cTn>
                                        <p:tgtEl>
                                          <p:spTgt spid="105"/>
                                        </p:tgtEl>
                                        <p:attrNameLst>
                                          <p:attrName>style.visibility</p:attrName>
                                        </p:attrNameLst>
                                      </p:cBhvr>
                                      <p:to>
                                        <p:strVal val="visible"/>
                                      </p:to>
                                    </p:set>
                                    <p:anim calcmode="lin" valueType="num">
                                      <p:cBhvr>
                                        <p:cTn id="80" dur="500" fill="hold"/>
                                        <p:tgtEl>
                                          <p:spTgt spid="105"/>
                                        </p:tgtEl>
                                        <p:attrNameLst>
                                          <p:attrName>ppt_w</p:attrName>
                                        </p:attrNameLst>
                                      </p:cBhvr>
                                      <p:tavLst>
                                        <p:tav tm="0">
                                          <p:val>
                                            <p:fltVal val="0"/>
                                          </p:val>
                                        </p:tav>
                                        <p:tav tm="100000">
                                          <p:val>
                                            <p:strVal val="#ppt_w"/>
                                          </p:val>
                                        </p:tav>
                                      </p:tavLst>
                                    </p:anim>
                                    <p:anim calcmode="lin" valueType="num">
                                      <p:cBhvr>
                                        <p:cTn id="81" dur="500" fill="hold"/>
                                        <p:tgtEl>
                                          <p:spTgt spid="105"/>
                                        </p:tgtEl>
                                        <p:attrNameLst>
                                          <p:attrName>ppt_h</p:attrName>
                                        </p:attrNameLst>
                                      </p:cBhvr>
                                      <p:tavLst>
                                        <p:tav tm="0">
                                          <p:val>
                                            <p:fltVal val="0"/>
                                          </p:val>
                                        </p:tav>
                                        <p:tav tm="100000">
                                          <p:val>
                                            <p:strVal val="#ppt_h"/>
                                          </p:val>
                                        </p:tav>
                                      </p:tavLst>
                                    </p:anim>
                                    <p:animEffect transition="in" filter="fade">
                                      <p:cBhvr>
                                        <p:cTn id="82" dur="500"/>
                                        <p:tgtEl>
                                          <p:spTgt spid="105"/>
                                        </p:tgtEl>
                                      </p:cBhvr>
                                    </p:animEffect>
                                  </p:childTnLst>
                                </p:cTn>
                              </p:par>
                            </p:childTnLst>
                          </p:cTn>
                        </p:par>
                        <p:par>
                          <p:cTn id="83" fill="hold">
                            <p:stCondLst>
                              <p:cond delay="6000"/>
                            </p:stCondLst>
                            <p:childTnLst>
                              <p:par>
                                <p:cTn id="84" presetID="22" presetClass="entr" presetSubtype="1" fill="hold" nodeType="afterEffect">
                                  <p:stCondLst>
                                    <p:cond delay="0"/>
                                  </p:stCondLst>
                                  <p:childTnLst>
                                    <p:set>
                                      <p:cBhvr>
                                        <p:cTn id="85" dur="1" fill="hold">
                                          <p:stCondLst>
                                            <p:cond delay="0"/>
                                          </p:stCondLst>
                                        </p:cTn>
                                        <p:tgtEl>
                                          <p:spTgt spid="113"/>
                                        </p:tgtEl>
                                        <p:attrNameLst>
                                          <p:attrName>style.visibility</p:attrName>
                                        </p:attrNameLst>
                                      </p:cBhvr>
                                      <p:to>
                                        <p:strVal val="visible"/>
                                      </p:to>
                                    </p:set>
                                    <p:animEffect transition="in" filter="wipe(up)">
                                      <p:cBhvr>
                                        <p:cTn id="86" dur="500"/>
                                        <p:tgtEl>
                                          <p:spTgt spid="113"/>
                                        </p:tgtEl>
                                      </p:cBhvr>
                                    </p:animEffect>
                                  </p:childTnLst>
                                </p:cTn>
                              </p:par>
                            </p:childTnLst>
                          </p:cTn>
                        </p:par>
                        <p:par>
                          <p:cTn id="87" fill="hold">
                            <p:stCondLst>
                              <p:cond delay="6500"/>
                            </p:stCondLst>
                            <p:childTnLst>
                              <p:par>
                                <p:cTn id="88" presetID="2" presetClass="entr" presetSubtype="4" fill="hold" grpId="0" nodeType="afterEffect">
                                  <p:stCondLst>
                                    <p:cond delay="0"/>
                                  </p:stCondLst>
                                  <p:childTnLst>
                                    <p:set>
                                      <p:cBhvr>
                                        <p:cTn id="89" dur="1" fill="hold">
                                          <p:stCondLst>
                                            <p:cond delay="0"/>
                                          </p:stCondLst>
                                        </p:cTn>
                                        <p:tgtEl>
                                          <p:spTgt spid="116"/>
                                        </p:tgtEl>
                                        <p:attrNameLst>
                                          <p:attrName>style.visibility</p:attrName>
                                        </p:attrNameLst>
                                      </p:cBhvr>
                                      <p:to>
                                        <p:strVal val="visible"/>
                                      </p:to>
                                    </p:set>
                                    <p:anim calcmode="lin" valueType="num">
                                      <p:cBhvr additive="base">
                                        <p:cTn id="90" dur="500" fill="hold"/>
                                        <p:tgtEl>
                                          <p:spTgt spid="116"/>
                                        </p:tgtEl>
                                        <p:attrNameLst>
                                          <p:attrName>ppt_x</p:attrName>
                                        </p:attrNameLst>
                                      </p:cBhvr>
                                      <p:tavLst>
                                        <p:tav tm="0">
                                          <p:val>
                                            <p:strVal val="#ppt_x"/>
                                          </p:val>
                                        </p:tav>
                                        <p:tav tm="100000">
                                          <p:val>
                                            <p:strVal val="#ppt_x"/>
                                          </p:val>
                                        </p:tav>
                                      </p:tavLst>
                                    </p:anim>
                                    <p:anim calcmode="lin" valueType="num">
                                      <p:cBhvr additive="base">
                                        <p:cTn id="91" dur="500" fill="hold"/>
                                        <p:tgtEl>
                                          <p:spTgt spid="116"/>
                                        </p:tgtEl>
                                        <p:attrNameLst>
                                          <p:attrName>ppt_y</p:attrName>
                                        </p:attrNameLst>
                                      </p:cBhvr>
                                      <p:tavLst>
                                        <p:tav tm="0">
                                          <p:val>
                                            <p:strVal val="1+#ppt_h/2"/>
                                          </p:val>
                                        </p:tav>
                                        <p:tav tm="100000">
                                          <p:val>
                                            <p:strVal val="#ppt_y"/>
                                          </p:val>
                                        </p:tav>
                                      </p:tavLst>
                                    </p:anim>
                                  </p:childTnLst>
                                </p:cTn>
                              </p:par>
                            </p:childTnLst>
                          </p:cTn>
                        </p:par>
                        <p:par>
                          <p:cTn id="92" fill="hold">
                            <p:stCondLst>
                              <p:cond delay="7000"/>
                            </p:stCondLst>
                            <p:childTnLst>
                              <p:par>
                                <p:cTn id="93" presetID="22" presetClass="entr" presetSubtype="8" fill="hold" grpId="0" nodeType="afterEffect">
                                  <p:stCondLst>
                                    <p:cond delay="0"/>
                                  </p:stCondLst>
                                  <p:childTnLst>
                                    <p:set>
                                      <p:cBhvr>
                                        <p:cTn id="94" dur="1" fill="hold">
                                          <p:stCondLst>
                                            <p:cond delay="0"/>
                                          </p:stCondLst>
                                        </p:cTn>
                                        <p:tgtEl>
                                          <p:spTgt spid="53"/>
                                        </p:tgtEl>
                                        <p:attrNameLst>
                                          <p:attrName>style.visibility</p:attrName>
                                        </p:attrNameLst>
                                      </p:cBhvr>
                                      <p:to>
                                        <p:strVal val="visible"/>
                                      </p:to>
                                    </p:set>
                                    <p:animEffect transition="in" filter="wipe(left)">
                                      <p:cBhvr>
                                        <p:cTn id="95" dur="500"/>
                                        <p:tgtEl>
                                          <p:spTgt spid="53"/>
                                        </p:tgtEl>
                                      </p:cBhvr>
                                    </p:animEffect>
                                  </p:childTnLst>
                                </p:cTn>
                              </p:par>
                            </p:childTnLst>
                          </p:cTn>
                        </p:par>
                        <p:par>
                          <p:cTn id="96" fill="hold">
                            <p:stCondLst>
                              <p:cond delay="7500"/>
                            </p:stCondLst>
                            <p:childTnLst>
                              <p:par>
                                <p:cTn id="97" presetID="53" presetClass="entr" presetSubtype="16" fill="hold" grpId="0" nodeType="afterEffect">
                                  <p:stCondLst>
                                    <p:cond delay="0"/>
                                  </p:stCondLst>
                                  <p:childTnLst>
                                    <p:set>
                                      <p:cBhvr>
                                        <p:cTn id="98" dur="1" fill="hold">
                                          <p:stCondLst>
                                            <p:cond delay="0"/>
                                          </p:stCondLst>
                                        </p:cTn>
                                        <p:tgtEl>
                                          <p:spTgt spid="54"/>
                                        </p:tgtEl>
                                        <p:attrNameLst>
                                          <p:attrName>style.visibility</p:attrName>
                                        </p:attrNameLst>
                                      </p:cBhvr>
                                      <p:to>
                                        <p:strVal val="visible"/>
                                      </p:to>
                                    </p:set>
                                    <p:anim calcmode="lin" valueType="num">
                                      <p:cBhvr>
                                        <p:cTn id="99" dur="500" fill="hold"/>
                                        <p:tgtEl>
                                          <p:spTgt spid="54"/>
                                        </p:tgtEl>
                                        <p:attrNameLst>
                                          <p:attrName>ppt_w</p:attrName>
                                        </p:attrNameLst>
                                      </p:cBhvr>
                                      <p:tavLst>
                                        <p:tav tm="0">
                                          <p:val>
                                            <p:fltVal val="0"/>
                                          </p:val>
                                        </p:tav>
                                        <p:tav tm="100000">
                                          <p:val>
                                            <p:strVal val="#ppt_w"/>
                                          </p:val>
                                        </p:tav>
                                      </p:tavLst>
                                    </p:anim>
                                    <p:anim calcmode="lin" valueType="num">
                                      <p:cBhvr>
                                        <p:cTn id="100" dur="500" fill="hold"/>
                                        <p:tgtEl>
                                          <p:spTgt spid="54"/>
                                        </p:tgtEl>
                                        <p:attrNameLst>
                                          <p:attrName>ppt_h</p:attrName>
                                        </p:attrNameLst>
                                      </p:cBhvr>
                                      <p:tavLst>
                                        <p:tav tm="0">
                                          <p:val>
                                            <p:fltVal val="0"/>
                                          </p:val>
                                        </p:tav>
                                        <p:tav tm="100000">
                                          <p:val>
                                            <p:strVal val="#ppt_h"/>
                                          </p:val>
                                        </p:tav>
                                      </p:tavLst>
                                    </p:anim>
                                    <p:animEffect transition="in" filter="fade">
                                      <p:cBhvr>
                                        <p:cTn id="101" dur="500"/>
                                        <p:tgtEl>
                                          <p:spTgt spid="54"/>
                                        </p:tgtEl>
                                      </p:cBhvr>
                                    </p:animEffect>
                                  </p:childTnLst>
                                </p:cTn>
                              </p:par>
                              <p:par>
                                <p:cTn id="102" presetID="53" presetClass="entr" presetSubtype="16" fill="hold" nodeType="withEffect">
                                  <p:stCondLst>
                                    <p:cond delay="0"/>
                                  </p:stCondLst>
                                  <p:childTnLst>
                                    <p:set>
                                      <p:cBhvr>
                                        <p:cTn id="103" dur="1" fill="hold">
                                          <p:stCondLst>
                                            <p:cond delay="0"/>
                                          </p:stCondLst>
                                        </p:cTn>
                                        <p:tgtEl>
                                          <p:spTgt spid="109"/>
                                        </p:tgtEl>
                                        <p:attrNameLst>
                                          <p:attrName>style.visibility</p:attrName>
                                        </p:attrNameLst>
                                      </p:cBhvr>
                                      <p:to>
                                        <p:strVal val="visible"/>
                                      </p:to>
                                    </p:set>
                                    <p:anim calcmode="lin" valueType="num">
                                      <p:cBhvr>
                                        <p:cTn id="104" dur="500" fill="hold"/>
                                        <p:tgtEl>
                                          <p:spTgt spid="109"/>
                                        </p:tgtEl>
                                        <p:attrNameLst>
                                          <p:attrName>ppt_w</p:attrName>
                                        </p:attrNameLst>
                                      </p:cBhvr>
                                      <p:tavLst>
                                        <p:tav tm="0">
                                          <p:val>
                                            <p:fltVal val="0"/>
                                          </p:val>
                                        </p:tav>
                                        <p:tav tm="100000">
                                          <p:val>
                                            <p:strVal val="#ppt_w"/>
                                          </p:val>
                                        </p:tav>
                                      </p:tavLst>
                                    </p:anim>
                                    <p:anim calcmode="lin" valueType="num">
                                      <p:cBhvr>
                                        <p:cTn id="105" dur="500" fill="hold"/>
                                        <p:tgtEl>
                                          <p:spTgt spid="109"/>
                                        </p:tgtEl>
                                        <p:attrNameLst>
                                          <p:attrName>ppt_h</p:attrName>
                                        </p:attrNameLst>
                                      </p:cBhvr>
                                      <p:tavLst>
                                        <p:tav tm="0">
                                          <p:val>
                                            <p:fltVal val="0"/>
                                          </p:val>
                                        </p:tav>
                                        <p:tav tm="100000">
                                          <p:val>
                                            <p:strVal val="#ppt_h"/>
                                          </p:val>
                                        </p:tav>
                                      </p:tavLst>
                                    </p:anim>
                                    <p:animEffect transition="in" filter="fade">
                                      <p:cBhvr>
                                        <p:cTn id="106" dur="500"/>
                                        <p:tgtEl>
                                          <p:spTgt spid="109"/>
                                        </p:tgtEl>
                                      </p:cBhvr>
                                    </p:animEffect>
                                  </p:childTnLst>
                                </p:cTn>
                              </p:par>
                            </p:childTnLst>
                          </p:cTn>
                        </p:par>
                        <p:par>
                          <p:cTn id="107" fill="hold">
                            <p:stCondLst>
                              <p:cond delay="8000"/>
                            </p:stCondLst>
                            <p:childTnLst>
                              <p:par>
                                <p:cTn id="108" presetID="2" presetClass="entr" presetSubtype="4" fill="hold" grpId="0" nodeType="afterEffect">
                                  <p:stCondLst>
                                    <p:cond delay="0"/>
                                  </p:stCondLst>
                                  <p:childTnLst>
                                    <p:set>
                                      <p:cBhvr>
                                        <p:cTn id="109" dur="1" fill="hold">
                                          <p:stCondLst>
                                            <p:cond delay="0"/>
                                          </p:stCondLst>
                                        </p:cTn>
                                        <p:tgtEl>
                                          <p:spTgt spid="118"/>
                                        </p:tgtEl>
                                        <p:attrNameLst>
                                          <p:attrName>style.visibility</p:attrName>
                                        </p:attrNameLst>
                                      </p:cBhvr>
                                      <p:to>
                                        <p:strVal val="visible"/>
                                      </p:to>
                                    </p:set>
                                    <p:anim calcmode="lin" valueType="num">
                                      <p:cBhvr additive="base">
                                        <p:cTn id="110" dur="500" fill="hold"/>
                                        <p:tgtEl>
                                          <p:spTgt spid="118"/>
                                        </p:tgtEl>
                                        <p:attrNameLst>
                                          <p:attrName>ppt_x</p:attrName>
                                        </p:attrNameLst>
                                      </p:cBhvr>
                                      <p:tavLst>
                                        <p:tav tm="0">
                                          <p:val>
                                            <p:strVal val="#ppt_x"/>
                                          </p:val>
                                        </p:tav>
                                        <p:tav tm="100000">
                                          <p:val>
                                            <p:strVal val="#ppt_x"/>
                                          </p:val>
                                        </p:tav>
                                      </p:tavLst>
                                    </p:anim>
                                    <p:anim calcmode="lin" valueType="num">
                                      <p:cBhvr additive="base">
                                        <p:cTn id="111" dur="500" fill="hold"/>
                                        <p:tgtEl>
                                          <p:spTgt spid="1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47" grpId="0" animBg="1"/>
      <p:bldP spid="48" grpId="0" animBg="1"/>
      <p:bldP spid="44" grpId="0" animBg="1"/>
      <p:bldP spid="45" grpId="0" animBg="1"/>
      <p:bldP spid="8" grpId="0" animBg="1"/>
      <p:bldP spid="9" grpId="0" animBg="1"/>
      <p:bldP spid="53" grpId="0" animBg="1"/>
      <p:bldP spid="54" grpId="0" animBg="1"/>
      <p:bldP spid="114" grpId="0"/>
      <p:bldP spid="115" grpId="0"/>
      <p:bldP spid="116" grpId="0"/>
      <p:bldP spid="117" grpId="0"/>
      <p:bldP spid="118" grpId="0"/>
    </p:bld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6" name="Title 5"/>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55" name="Block Arc 54"/>
          <p:cNvSpPr/>
          <p:nvPr/>
        </p:nvSpPr>
        <p:spPr>
          <a:xfrm flipH="1" flipV="1">
            <a:off x="6223897" y="7041698"/>
            <a:ext cx="3180179" cy="3180176"/>
          </a:xfrm>
          <a:prstGeom prst="blockArc">
            <a:avLst>
              <a:gd name="adj1" fmla="val 8250344"/>
              <a:gd name="adj2" fmla="val 2554396"/>
              <a:gd name="adj3" fmla="val 649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dirty="0">
              <a:solidFill>
                <a:schemeClr val="tx1"/>
              </a:solidFill>
            </a:endParaRPr>
          </a:p>
        </p:txBody>
      </p:sp>
      <p:sp>
        <p:nvSpPr>
          <p:cNvPr id="56" name="Block Arc 55"/>
          <p:cNvSpPr/>
          <p:nvPr/>
        </p:nvSpPr>
        <p:spPr>
          <a:xfrm flipH="1">
            <a:off x="8416191" y="5032095"/>
            <a:ext cx="3180179" cy="3180176"/>
          </a:xfrm>
          <a:prstGeom prst="blockArc">
            <a:avLst>
              <a:gd name="adj1" fmla="val 8250344"/>
              <a:gd name="adj2" fmla="val 2554396"/>
              <a:gd name="adj3" fmla="val 649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dirty="0">
              <a:solidFill>
                <a:schemeClr val="tx1"/>
              </a:solidFill>
            </a:endParaRPr>
          </a:p>
        </p:txBody>
      </p:sp>
      <p:sp>
        <p:nvSpPr>
          <p:cNvPr id="57" name="Block Arc 56"/>
          <p:cNvSpPr/>
          <p:nvPr/>
        </p:nvSpPr>
        <p:spPr>
          <a:xfrm flipH="1" flipV="1">
            <a:off x="10600809" y="7041698"/>
            <a:ext cx="3180179" cy="3180176"/>
          </a:xfrm>
          <a:prstGeom prst="blockArc">
            <a:avLst>
              <a:gd name="adj1" fmla="val 8250344"/>
              <a:gd name="adj2" fmla="val 2554396"/>
              <a:gd name="adj3" fmla="val 649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dirty="0">
              <a:solidFill>
                <a:schemeClr val="tx1"/>
              </a:solidFill>
            </a:endParaRPr>
          </a:p>
        </p:txBody>
      </p:sp>
      <p:sp>
        <p:nvSpPr>
          <p:cNvPr id="58" name="Block Arc 57"/>
          <p:cNvSpPr/>
          <p:nvPr/>
        </p:nvSpPr>
        <p:spPr>
          <a:xfrm flipH="1">
            <a:off x="12793103" y="5032095"/>
            <a:ext cx="3180179" cy="3180176"/>
          </a:xfrm>
          <a:prstGeom prst="blockArc">
            <a:avLst>
              <a:gd name="adj1" fmla="val 8250344"/>
              <a:gd name="adj2" fmla="val 2554396"/>
              <a:gd name="adj3" fmla="val 6498"/>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dirty="0">
              <a:solidFill>
                <a:schemeClr val="tx1"/>
              </a:solidFill>
            </a:endParaRPr>
          </a:p>
        </p:txBody>
      </p:sp>
      <p:sp>
        <p:nvSpPr>
          <p:cNvPr id="59" name="Block Arc 58"/>
          <p:cNvSpPr/>
          <p:nvPr/>
        </p:nvSpPr>
        <p:spPr>
          <a:xfrm flipH="1" flipV="1">
            <a:off x="14983106" y="7041698"/>
            <a:ext cx="3180179" cy="3180176"/>
          </a:xfrm>
          <a:prstGeom prst="blockArc">
            <a:avLst>
              <a:gd name="adj1" fmla="val 8250344"/>
              <a:gd name="adj2" fmla="val 2554396"/>
              <a:gd name="adj3" fmla="val 6498"/>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dirty="0">
              <a:solidFill>
                <a:schemeClr val="tx1"/>
              </a:solidFill>
            </a:endParaRPr>
          </a:p>
        </p:txBody>
      </p:sp>
      <p:grpSp>
        <p:nvGrpSpPr>
          <p:cNvPr id="60" name="Group 59"/>
          <p:cNvGrpSpPr/>
          <p:nvPr/>
        </p:nvGrpSpPr>
        <p:grpSpPr>
          <a:xfrm>
            <a:off x="6804629" y="7622431"/>
            <a:ext cx="2018716" cy="2018716"/>
            <a:chOff x="2172203" y="3010159"/>
            <a:chExt cx="898969" cy="898969"/>
          </a:xfrm>
        </p:grpSpPr>
        <p:grpSp>
          <p:nvGrpSpPr>
            <p:cNvPr id="61" name="Group 60"/>
            <p:cNvGrpSpPr/>
            <p:nvPr/>
          </p:nvGrpSpPr>
          <p:grpSpPr>
            <a:xfrm>
              <a:off x="2472126" y="3229550"/>
              <a:ext cx="299126" cy="460189"/>
              <a:chOff x="4235451" y="4579938"/>
              <a:chExt cx="123825" cy="190499"/>
            </a:xfrm>
            <a:solidFill>
              <a:schemeClr val="accent1"/>
            </a:solidFill>
          </p:grpSpPr>
          <p:sp>
            <p:nvSpPr>
              <p:cNvPr id="63" name="Freeform 63"/>
              <p:cNvSpPr>
                <a:spLocks/>
              </p:cNvSpPr>
              <p:nvPr/>
            </p:nvSpPr>
            <p:spPr bwMode="auto">
              <a:xfrm>
                <a:off x="4235451" y="4721225"/>
                <a:ext cx="123825" cy="49212"/>
              </a:xfrm>
              <a:custGeom>
                <a:avLst/>
                <a:gdLst/>
                <a:ahLst/>
                <a:cxnLst>
                  <a:cxn ang="0">
                    <a:pos x="0" y="8"/>
                  </a:cxn>
                  <a:cxn ang="0">
                    <a:pos x="8" y="17"/>
                  </a:cxn>
                  <a:cxn ang="0">
                    <a:pos x="12" y="16"/>
                  </a:cxn>
                  <a:cxn ang="0">
                    <a:pos x="30" y="15"/>
                  </a:cxn>
                  <a:cxn ang="0">
                    <a:pos x="43" y="3"/>
                  </a:cxn>
                  <a:cxn ang="0">
                    <a:pos x="40" y="2"/>
                  </a:cxn>
                  <a:cxn ang="0">
                    <a:pos x="33" y="8"/>
                  </a:cxn>
                  <a:cxn ang="0">
                    <a:pos x="17" y="7"/>
                  </a:cxn>
                  <a:cxn ang="0">
                    <a:pos x="30" y="5"/>
                  </a:cxn>
                  <a:cxn ang="0">
                    <a:pos x="28" y="2"/>
                  </a:cxn>
                  <a:cxn ang="0">
                    <a:pos x="15" y="2"/>
                  </a:cxn>
                  <a:cxn ang="0">
                    <a:pos x="7" y="1"/>
                  </a:cxn>
                  <a:cxn ang="0">
                    <a:pos x="0" y="8"/>
                  </a:cxn>
                </a:cxnLst>
                <a:rect l="0" t="0" r="r" b="b"/>
                <a:pathLst>
                  <a:path w="43" h="17">
                    <a:moveTo>
                      <a:pt x="0" y="8"/>
                    </a:moveTo>
                    <a:cubicBezTo>
                      <a:pt x="0" y="11"/>
                      <a:pt x="5" y="16"/>
                      <a:pt x="8" y="17"/>
                    </a:cubicBezTo>
                    <a:cubicBezTo>
                      <a:pt x="9" y="17"/>
                      <a:pt x="10" y="16"/>
                      <a:pt x="12" y="16"/>
                    </a:cubicBezTo>
                    <a:cubicBezTo>
                      <a:pt x="12" y="16"/>
                      <a:pt x="26" y="17"/>
                      <a:pt x="30" y="15"/>
                    </a:cubicBezTo>
                    <a:cubicBezTo>
                      <a:pt x="33" y="14"/>
                      <a:pt x="43" y="5"/>
                      <a:pt x="43" y="3"/>
                    </a:cubicBezTo>
                    <a:cubicBezTo>
                      <a:pt x="43" y="1"/>
                      <a:pt x="42" y="0"/>
                      <a:pt x="40" y="2"/>
                    </a:cubicBezTo>
                    <a:cubicBezTo>
                      <a:pt x="37" y="3"/>
                      <a:pt x="35" y="6"/>
                      <a:pt x="33" y="8"/>
                    </a:cubicBezTo>
                    <a:cubicBezTo>
                      <a:pt x="29" y="11"/>
                      <a:pt x="21" y="12"/>
                      <a:pt x="17" y="7"/>
                    </a:cubicBezTo>
                    <a:cubicBezTo>
                      <a:pt x="17" y="7"/>
                      <a:pt x="28" y="8"/>
                      <a:pt x="30" y="5"/>
                    </a:cubicBezTo>
                    <a:cubicBezTo>
                      <a:pt x="31" y="3"/>
                      <a:pt x="30" y="1"/>
                      <a:pt x="28" y="2"/>
                    </a:cubicBezTo>
                    <a:cubicBezTo>
                      <a:pt x="26" y="2"/>
                      <a:pt x="17" y="2"/>
                      <a:pt x="15" y="2"/>
                    </a:cubicBezTo>
                    <a:cubicBezTo>
                      <a:pt x="12" y="1"/>
                      <a:pt x="8" y="0"/>
                      <a:pt x="7" y="1"/>
                    </a:cubicBezTo>
                    <a:cubicBezTo>
                      <a:pt x="5" y="2"/>
                      <a:pt x="1" y="5"/>
                      <a:pt x="0" y="8"/>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6" name="Freeform 64"/>
              <p:cNvSpPr>
                <a:spLocks/>
              </p:cNvSpPr>
              <p:nvPr/>
            </p:nvSpPr>
            <p:spPr bwMode="auto">
              <a:xfrm>
                <a:off x="4281488" y="4695825"/>
                <a:ext cx="49213" cy="19050"/>
              </a:xfrm>
              <a:custGeom>
                <a:avLst/>
                <a:gdLst/>
                <a:ahLst/>
                <a:cxnLst>
                  <a:cxn ang="0">
                    <a:pos x="15" y="0"/>
                  </a:cxn>
                  <a:cxn ang="0">
                    <a:pos x="2" y="0"/>
                  </a:cxn>
                  <a:cxn ang="0">
                    <a:pos x="0" y="2"/>
                  </a:cxn>
                  <a:cxn ang="0">
                    <a:pos x="2" y="4"/>
                  </a:cxn>
                  <a:cxn ang="0">
                    <a:pos x="5" y="4"/>
                  </a:cxn>
                  <a:cxn ang="0">
                    <a:pos x="5" y="4"/>
                  </a:cxn>
                  <a:cxn ang="0">
                    <a:pos x="9" y="7"/>
                  </a:cxn>
                  <a:cxn ang="0">
                    <a:pos x="13" y="4"/>
                  </a:cxn>
                  <a:cxn ang="0">
                    <a:pos x="12" y="4"/>
                  </a:cxn>
                  <a:cxn ang="0">
                    <a:pos x="15" y="4"/>
                  </a:cxn>
                  <a:cxn ang="0">
                    <a:pos x="17" y="2"/>
                  </a:cxn>
                  <a:cxn ang="0">
                    <a:pos x="15" y="0"/>
                  </a:cxn>
                </a:cxnLst>
                <a:rect l="0" t="0" r="r" b="b"/>
                <a:pathLst>
                  <a:path w="17" h="7">
                    <a:moveTo>
                      <a:pt x="15" y="0"/>
                    </a:moveTo>
                    <a:cubicBezTo>
                      <a:pt x="2" y="0"/>
                      <a:pt x="2" y="0"/>
                      <a:pt x="2" y="0"/>
                    </a:cubicBezTo>
                    <a:cubicBezTo>
                      <a:pt x="1" y="0"/>
                      <a:pt x="0" y="1"/>
                      <a:pt x="0" y="2"/>
                    </a:cubicBezTo>
                    <a:cubicBezTo>
                      <a:pt x="0" y="3"/>
                      <a:pt x="1" y="4"/>
                      <a:pt x="2" y="4"/>
                    </a:cubicBezTo>
                    <a:cubicBezTo>
                      <a:pt x="5" y="4"/>
                      <a:pt x="5" y="4"/>
                      <a:pt x="5" y="4"/>
                    </a:cubicBezTo>
                    <a:cubicBezTo>
                      <a:pt x="5" y="4"/>
                      <a:pt x="5" y="4"/>
                      <a:pt x="5" y="4"/>
                    </a:cubicBezTo>
                    <a:cubicBezTo>
                      <a:pt x="5" y="6"/>
                      <a:pt x="6" y="7"/>
                      <a:pt x="9" y="7"/>
                    </a:cubicBezTo>
                    <a:cubicBezTo>
                      <a:pt x="11" y="7"/>
                      <a:pt x="13" y="6"/>
                      <a:pt x="13" y="4"/>
                    </a:cubicBezTo>
                    <a:cubicBezTo>
                      <a:pt x="13" y="4"/>
                      <a:pt x="12" y="4"/>
                      <a:pt x="12" y="4"/>
                    </a:cubicBezTo>
                    <a:cubicBezTo>
                      <a:pt x="15" y="4"/>
                      <a:pt x="15" y="4"/>
                      <a:pt x="15" y="4"/>
                    </a:cubicBezTo>
                    <a:cubicBezTo>
                      <a:pt x="16" y="4"/>
                      <a:pt x="17" y="3"/>
                      <a:pt x="17" y="2"/>
                    </a:cubicBezTo>
                    <a:cubicBezTo>
                      <a:pt x="17" y="1"/>
                      <a:pt x="16" y="0"/>
                      <a:pt x="15"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7" name="Freeform 65"/>
              <p:cNvSpPr>
                <a:spLocks noEditPoints="1"/>
              </p:cNvSpPr>
              <p:nvPr/>
            </p:nvSpPr>
            <p:spPr bwMode="auto">
              <a:xfrm>
                <a:off x="4260851" y="4579938"/>
                <a:ext cx="88900" cy="100012"/>
              </a:xfrm>
              <a:custGeom>
                <a:avLst/>
                <a:gdLst/>
                <a:ahLst/>
                <a:cxnLst>
                  <a:cxn ang="0">
                    <a:pos x="16" y="0"/>
                  </a:cxn>
                  <a:cxn ang="0">
                    <a:pos x="0" y="16"/>
                  </a:cxn>
                  <a:cxn ang="0">
                    <a:pos x="7" y="35"/>
                  </a:cxn>
                  <a:cxn ang="0">
                    <a:pos x="25" y="35"/>
                  </a:cxn>
                  <a:cxn ang="0">
                    <a:pos x="31" y="16"/>
                  </a:cxn>
                  <a:cxn ang="0">
                    <a:pos x="16" y="0"/>
                  </a:cxn>
                  <a:cxn ang="0">
                    <a:pos x="19" y="21"/>
                  </a:cxn>
                  <a:cxn ang="0">
                    <a:pos x="16" y="19"/>
                  </a:cxn>
                  <a:cxn ang="0">
                    <a:pos x="12" y="21"/>
                  </a:cxn>
                  <a:cxn ang="0">
                    <a:pos x="12" y="17"/>
                  </a:cxn>
                  <a:cxn ang="0">
                    <a:pos x="9" y="14"/>
                  </a:cxn>
                  <a:cxn ang="0">
                    <a:pos x="14" y="13"/>
                  </a:cxn>
                  <a:cxn ang="0">
                    <a:pos x="16" y="9"/>
                  </a:cxn>
                  <a:cxn ang="0">
                    <a:pos x="17" y="13"/>
                  </a:cxn>
                  <a:cxn ang="0">
                    <a:pos x="22" y="14"/>
                  </a:cxn>
                  <a:cxn ang="0">
                    <a:pos x="19" y="17"/>
                  </a:cxn>
                  <a:cxn ang="0">
                    <a:pos x="19" y="21"/>
                  </a:cxn>
                </a:cxnLst>
                <a:rect l="0" t="0" r="r" b="b"/>
                <a:pathLst>
                  <a:path w="31" h="35">
                    <a:moveTo>
                      <a:pt x="16" y="0"/>
                    </a:moveTo>
                    <a:cubicBezTo>
                      <a:pt x="7" y="0"/>
                      <a:pt x="0" y="7"/>
                      <a:pt x="0" y="16"/>
                    </a:cubicBezTo>
                    <a:cubicBezTo>
                      <a:pt x="0" y="23"/>
                      <a:pt x="7" y="27"/>
                      <a:pt x="7" y="35"/>
                    </a:cubicBezTo>
                    <a:cubicBezTo>
                      <a:pt x="25" y="35"/>
                      <a:pt x="25" y="35"/>
                      <a:pt x="25" y="35"/>
                    </a:cubicBezTo>
                    <a:cubicBezTo>
                      <a:pt x="25" y="27"/>
                      <a:pt x="31" y="23"/>
                      <a:pt x="31" y="16"/>
                    </a:cubicBezTo>
                    <a:cubicBezTo>
                      <a:pt x="31" y="7"/>
                      <a:pt x="24" y="0"/>
                      <a:pt x="16" y="0"/>
                    </a:cubicBezTo>
                    <a:close/>
                    <a:moveTo>
                      <a:pt x="19" y="21"/>
                    </a:moveTo>
                    <a:cubicBezTo>
                      <a:pt x="16" y="19"/>
                      <a:pt x="16" y="19"/>
                      <a:pt x="16" y="19"/>
                    </a:cubicBezTo>
                    <a:cubicBezTo>
                      <a:pt x="12" y="21"/>
                      <a:pt x="12" y="21"/>
                      <a:pt x="12" y="21"/>
                    </a:cubicBezTo>
                    <a:cubicBezTo>
                      <a:pt x="12" y="17"/>
                      <a:pt x="12" y="17"/>
                      <a:pt x="12" y="17"/>
                    </a:cubicBezTo>
                    <a:cubicBezTo>
                      <a:pt x="9" y="14"/>
                      <a:pt x="9" y="14"/>
                      <a:pt x="9" y="14"/>
                    </a:cubicBezTo>
                    <a:cubicBezTo>
                      <a:pt x="14" y="13"/>
                      <a:pt x="14" y="13"/>
                      <a:pt x="14" y="13"/>
                    </a:cubicBezTo>
                    <a:cubicBezTo>
                      <a:pt x="16" y="9"/>
                      <a:pt x="16" y="9"/>
                      <a:pt x="16" y="9"/>
                    </a:cubicBezTo>
                    <a:cubicBezTo>
                      <a:pt x="17" y="13"/>
                      <a:pt x="17" y="13"/>
                      <a:pt x="17" y="13"/>
                    </a:cubicBezTo>
                    <a:cubicBezTo>
                      <a:pt x="22" y="14"/>
                      <a:pt x="22" y="14"/>
                      <a:pt x="22" y="14"/>
                    </a:cubicBezTo>
                    <a:cubicBezTo>
                      <a:pt x="19" y="17"/>
                      <a:pt x="19" y="17"/>
                      <a:pt x="19" y="17"/>
                    </a:cubicBezTo>
                    <a:lnTo>
                      <a:pt x="19" y="21"/>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8" name="Freeform 66"/>
              <p:cNvSpPr>
                <a:spLocks/>
              </p:cNvSpPr>
              <p:nvPr/>
            </p:nvSpPr>
            <p:spPr bwMode="auto">
              <a:xfrm>
                <a:off x="4281488" y="4683125"/>
                <a:ext cx="49213" cy="9525"/>
              </a:xfrm>
              <a:custGeom>
                <a:avLst/>
                <a:gdLst/>
                <a:ahLst/>
                <a:cxnLst>
                  <a:cxn ang="0">
                    <a:pos x="1" y="3"/>
                  </a:cxn>
                  <a:cxn ang="0">
                    <a:pos x="16" y="3"/>
                  </a:cxn>
                  <a:cxn ang="0">
                    <a:pos x="17" y="2"/>
                  </a:cxn>
                  <a:cxn ang="0">
                    <a:pos x="16" y="0"/>
                  </a:cxn>
                  <a:cxn ang="0">
                    <a:pos x="1" y="0"/>
                  </a:cxn>
                  <a:cxn ang="0">
                    <a:pos x="0" y="2"/>
                  </a:cxn>
                  <a:cxn ang="0">
                    <a:pos x="1" y="3"/>
                  </a:cxn>
                </a:cxnLst>
                <a:rect l="0" t="0" r="r" b="b"/>
                <a:pathLst>
                  <a:path w="17" h="3">
                    <a:moveTo>
                      <a:pt x="1" y="3"/>
                    </a:moveTo>
                    <a:cubicBezTo>
                      <a:pt x="16" y="3"/>
                      <a:pt x="16" y="3"/>
                      <a:pt x="16" y="3"/>
                    </a:cubicBezTo>
                    <a:cubicBezTo>
                      <a:pt x="17" y="3"/>
                      <a:pt x="17" y="2"/>
                      <a:pt x="17" y="2"/>
                    </a:cubicBezTo>
                    <a:cubicBezTo>
                      <a:pt x="17" y="1"/>
                      <a:pt x="17" y="0"/>
                      <a:pt x="16" y="0"/>
                    </a:cubicBezTo>
                    <a:cubicBezTo>
                      <a:pt x="1" y="0"/>
                      <a:pt x="1" y="0"/>
                      <a:pt x="1" y="0"/>
                    </a:cubicBezTo>
                    <a:cubicBezTo>
                      <a:pt x="0" y="0"/>
                      <a:pt x="0" y="1"/>
                      <a:pt x="0" y="2"/>
                    </a:cubicBezTo>
                    <a:cubicBezTo>
                      <a:pt x="0" y="2"/>
                      <a:pt x="0" y="3"/>
                      <a:pt x="1" y="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62" name="Oval 61"/>
            <p:cNvSpPr/>
            <p:nvPr/>
          </p:nvSpPr>
          <p:spPr bwMode="auto">
            <a:xfrm>
              <a:off x="2172203" y="3010159"/>
              <a:ext cx="898969" cy="898969"/>
            </a:xfrm>
            <a:prstGeom prst="ellipse">
              <a:avLst/>
            </a:prstGeom>
            <a:noFill/>
            <a:ln w="19050">
              <a:solidFill>
                <a:schemeClr val="accent1"/>
              </a:solid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grpSp>
      <p:grpSp>
        <p:nvGrpSpPr>
          <p:cNvPr id="82" name="Group 81"/>
          <p:cNvGrpSpPr/>
          <p:nvPr/>
        </p:nvGrpSpPr>
        <p:grpSpPr>
          <a:xfrm>
            <a:off x="8996923" y="5612825"/>
            <a:ext cx="2018716" cy="2018716"/>
            <a:chOff x="3148470" y="2115248"/>
            <a:chExt cx="898969" cy="898969"/>
          </a:xfrm>
        </p:grpSpPr>
        <p:grpSp>
          <p:nvGrpSpPr>
            <p:cNvPr id="83" name="Group 82"/>
            <p:cNvGrpSpPr/>
            <p:nvPr/>
          </p:nvGrpSpPr>
          <p:grpSpPr>
            <a:xfrm>
              <a:off x="3358261" y="2368020"/>
              <a:ext cx="479387" cy="393425"/>
              <a:chOff x="2551113" y="4586288"/>
              <a:chExt cx="230188" cy="188912"/>
            </a:xfrm>
            <a:solidFill>
              <a:schemeClr val="accent2"/>
            </a:solidFill>
          </p:grpSpPr>
          <p:sp>
            <p:nvSpPr>
              <p:cNvPr id="88" name="Oval 88"/>
              <p:cNvSpPr>
                <a:spLocks noChangeArrowheads="1"/>
              </p:cNvSpPr>
              <p:nvPr/>
            </p:nvSpPr>
            <p:spPr bwMode="auto">
              <a:xfrm>
                <a:off x="2732088" y="4678363"/>
                <a:ext cx="20638" cy="19050"/>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89" name="Freeform 89"/>
              <p:cNvSpPr>
                <a:spLocks/>
              </p:cNvSpPr>
              <p:nvPr/>
            </p:nvSpPr>
            <p:spPr bwMode="auto">
              <a:xfrm>
                <a:off x="2697163" y="4679950"/>
                <a:ext cx="49213" cy="95250"/>
              </a:xfrm>
              <a:custGeom>
                <a:avLst/>
                <a:gdLst/>
                <a:ahLst/>
                <a:cxnLst>
                  <a:cxn ang="0">
                    <a:pos x="17" y="29"/>
                  </a:cxn>
                  <a:cxn ang="0">
                    <a:pos x="12" y="20"/>
                  </a:cxn>
                  <a:cxn ang="0">
                    <a:pos x="13" y="18"/>
                  </a:cxn>
                  <a:cxn ang="0">
                    <a:pos x="15" y="11"/>
                  </a:cxn>
                  <a:cxn ang="0">
                    <a:pos x="14" y="8"/>
                  </a:cxn>
                  <a:cxn ang="0">
                    <a:pos x="7" y="1"/>
                  </a:cxn>
                  <a:cxn ang="0">
                    <a:pos x="4" y="1"/>
                  </a:cxn>
                  <a:cxn ang="0">
                    <a:pos x="4" y="4"/>
                  </a:cxn>
                  <a:cxn ang="0">
                    <a:pos x="8" y="9"/>
                  </a:cxn>
                  <a:cxn ang="0">
                    <a:pos x="4" y="6"/>
                  </a:cxn>
                  <a:cxn ang="0">
                    <a:pos x="1" y="7"/>
                  </a:cxn>
                  <a:cxn ang="0">
                    <a:pos x="2" y="10"/>
                  </a:cxn>
                  <a:cxn ang="0">
                    <a:pos x="6" y="13"/>
                  </a:cxn>
                  <a:cxn ang="0">
                    <a:pos x="7" y="13"/>
                  </a:cxn>
                  <a:cxn ang="0">
                    <a:pos x="5" y="22"/>
                  </a:cxn>
                  <a:cxn ang="0">
                    <a:pos x="4" y="29"/>
                  </a:cxn>
                  <a:cxn ang="0">
                    <a:pos x="3" y="30"/>
                  </a:cxn>
                  <a:cxn ang="0">
                    <a:pos x="5" y="33"/>
                  </a:cxn>
                  <a:cxn ang="0">
                    <a:pos x="5" y="33"/>
                  </a:cxn>
                  <a:cxn ang="0">
                    <a:pos x="8" y="31"/>
                  </a:cxn>
                  <a:cxn ang="0">
                    <a:pos x="9" y="25"/>
                  </a:cxn>
                  <a:cxn ang="0">
                    <a:pos x="13" y="31"/>
                  </a:cxn>
                  <a:cxn ang="0">
                    <a:pos x="16" y="32"/>
                  </a:cxn>
                  <a:cxn ang="0">
                    <a:pos x="17" y="29"/>
                  </a:cxn>
                </a:cxnLst>
                <a:rect l="0" t="0" r="r" b="b"/>
                <a:pathLst>
                  <a:path w="17" h="33">
                    <a:moveTo>
                      <a:pt x="17" y="29"/>
                    </a:moveTo>
                    <a:cubicBezTo>
                      <a:pt x="12" y="20"/>
                      <a:pt x="12" y="20"/>
                      <a:pt x="12" y="20"/>
                    </a:cubicBezTo>
                    <a:cubicBezTo>
                      <a:pt x="13" y="20"/>
                      <a:pt x="13" y="19"/>
                      <a:pt x="13" y="18"/>
                    </a:cubicBezTo>
                    <a:cubicBezTo>
                      <a:pt x="15" y="11"/>
                      <a:pt x="15" y="11"/>
                      <a:pt x="15" y="11"/>
                    </a:cubicBezTo>
                    <a:cubicBezTo>
                      <a:pt x="15" y="10"/>
                      <a:pt x="15" y="9"/>
                      <a:pt x="14" y="8"/>
                    </a:cubicBezTo>
                    <a:cubicBezTo>
                      <a:pt x="7" y="1"/>
                      <a:pt x="7" y="1"/>
                      <a:pt x="7" y="1"/>
                    </a:cubicBezTo>
                    <a:cubicBezTo>
                      <a:pt x="6" y="0"/>
                      <a:pt x="5" y="0"/>
                      <a:pt x="4" y="1"/>
                    </a:cubicBezTo>
                    <a:cubicBezTo>
                      <a:pt x="3" y="2"/>
                      <a:pt x="3" y="3"/>
                      <a:pt x="4" y="4"/>
                    </a:cubicBezTo>
                    <a:cubicBezTo>
                      <a:pt x="8" y="9"/>
                      <a:pt x="8" y="9"/>
                      <a:pt x="8" y="9"/>
                    </a:cubicBezTo>
                    <a:cubicBezTo>
                      <a:pt x="4" y="6"/>
                      <a:pt x="4" y="6"/>
                      <a:pt x="4" y="6"/>
                    </a:cubicBezTo>
                    <a:cubicBezTo>
                      <a:pt x="3" y="6"/>
                      <a:pt x="1" y="6"/>
                      <a:pt x="1" y="7"/>
                    </a:cubicBezTo>
                    <a:cubicBezTo>
                      <a:pt x="0" y="9"/>
                      <a:pt x="1" y="10"/>
                      <a:pt x="2" y="10"/>
                    </a:cubicBezTo>
                    <a:cubicBezTo>
                      <a:pt x="6" y="13"/>
                      <a:pt x="6" y="13"/>
                      <a:pt x="6" y="13"/>
                    </a:cubicBezTo>
                    <a:cubicBezTo>
                      <a:pt x="7" y="13"/>
                      <a:pt x="7" y="13"/>
                      <a:pt x="7" y="13"/>
                    </a:cubicBezTo>
                    <a:cubicBezTo>
                      <a:pt x="7" y="16"/>
                      <a:pt x="6" y="19"/>
                      <a:pt x="5" y="22"/>
                    </a:cubicBezTo>
                    <a:cubicBezTo>
                      <a:pt x="5" y="24"/>
                      <a:pt x="4" y="26"/>
                      <a:pt x="4" y="29"/>
                    </a:cubicBezTo>
                    <a:cubicBezTo>
                      <a:pt x="4" y="29"/>
                      <a:pt x="3" y="30"/>
                      <a:pt x="3" y="30"/>
                    </a:cubicBezTo>
                    <a:cubicBezTo>
                      <a:pt x="3" y="31"/>
                      <a:pt x="4" y="33"/>
                      <a:pt x="5" y="33"/>
                    </a:cubicBezTo>
                    <a:cubicBezTo>
                      <a:pt x="5" y="33"/>
                      <a:pt x="5" y="33"/>
                      <a:pt x="5" y="33"/>
                    </a:cubicBezTo>
                    <a:cubicBezTo>
                      <a:pt x="6" y="33"/>
                      <a:pt x="7" y="32"/>
                      <a:pt x="8" y="31"/>
                    </a:cubicBezTo>
                    <a:cubicBezTo>
                      <a:pt x="9" y="25"/>
                      <a:pt x="9" y="25"/>
                      <a:pt x="9" y="25"/>
                    </a:cubicBezTo>
                    <a:cubicBezTo>
                      <a:pt x="13" y="31"/>
                      <a:pt x="13" y="31"/>
                      <a:pt x="13" y="31"/>
                    </a:cubicBezTo>
                    <a:cubicBezTo>
                      <a:pt x="13" y="32"/>
                      <a:pt x="14" y="33"/>
                      <a:pt x="16" y="32"/>
                    </a:cubicBezTo>
                    <a:cubicBezTo>
                      <a:pt x="17" y="32"/>
                      <a:pt x="17" y="31"/>
                      <a:pt x="17" y="2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0" name="Oval 90"/>
              <p:cNvSpPr>
                <a:spLocks noChangeArrowheads="1"/>
              </p:cNvSpPr>
              <p:nvPr/>
            </p:nvSpPr>
            <p:spPr bwMode="auto">
              <a:xfrm>
                <a:off x="2565401" y="4678363"/>
                <a:ext cx="20638" cy="19050"/>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3" name="Freeform 91"/>
              <p:cNvSpPr>
                <a:spLocks/>
              </p:cNvSpPr>
              <p:nvPr/>
            </p:nvSpPr>
            <p:spPr bwMode="auto">
              <a:xfrm>
                <a:off x="2571751" y="4679950"/>
                <a:ext cx="49213" cy="95250"/>
              </a:xfrm>
              <a:custGeom>
                <a:avLst/>
                <a:gdLst/>
                <a:ahLst/>
                <a:cxnLst>
                  <a:cxn ang="0">
                    <a:pos x="0" y="29"/>
                  </a:cxn>
                  <a:cxn ang="0">
                    <a:pos x="5" y="20"/>
                  </a:cxn>
                  <a:cxn ang="0">
                    <a:pos x="3" y="18"/>
                  </a:cxn>
                  <a:cxn ang="0">
                    <a:pos x="2" y="11"/>
                  </a:cxn>
                  <a:cxn ang="0">
                    <a:pos x="3" y="8"/>
                  </a:cxn>
                  <a:cxn ang="0">
                    <a:pos x="10" y="1"/>
                  </a:cxn>
                  <a:cxn ang="0">
                    <a:pos x="13" y="1"/>
                  </a:cxn>
                  <a:cxn ang="0">
                    <a:pos x="13" y="4"/>
                  </a:cxn>
                  <a:cxn ang="0">
                    <a:pos x="9" y="9"/>
                  </a:cxn>
                  <a:cxn ang="0">
                    <a:pos x="13" y="6"/>
                  </a:cxn>
                  <a:cxn ang="0">
                    <a:pos x="16" y="7"/>
                  </a:cxn>
                  <a:cxn ang="0">
                    <a:pos x="15" y="10"/>
                  </a:cxn>
                  <a:cxn ang="0">
                    <a:pos x="10" y="13"/>
                  </a:cxn>
                  <a:cxn ang="0">
                    <a:pos x="10" y="13"/>
                  </a:cxn>
                  <a:cxn ang="0">
                    <a:pos x="11" y="22"/>
                  </a:cxn>
                  <a:cxn ang="0">
                    <a:pos x="13" y="29"/>
                  </a:cxn>
                  <a:cxn ang="0">
                    <a:pos x="14" y="30"/>
                  </a:cxn>
                  <a:cxn ang="0">
                    <a:pos x="12" y="33"/>
                  </a:cxn>
                  <a:cxn ang="0">
                    <a:pos x="11" y="33"/>
                  </a:cxn>
                  <a:cxn ang="0">
                    <a:pos x="9" y="31"/>
                  </a:cxn>
                  <a:cxn ang="0">
                    <a:pos x="8" y="25"/>
                  </a:cxn>
                  <a:cxn ang="0">
                    <a:pos x="4" y="31"/>
                  </a:cxn>
                  <a:cxn ang="0">
                    <a:pos x="1" y="32"/>
                  </a:cxn>
                  <a:cxn ang="0">
                    <a:pos x="0" y="29"/>
                  </a:cxn>
                </a:cxnLst>
                <a:rect l="0" t="0" r="r" b="b"/>
                <a:pathLst>
                  <a:path w="17" h="33">
                    <a:moveTo>
                      <a:pt x="0" y="29"/>
                    </a:moveTo>
                    <a:cubicBezTo>
                      <a:pt x="5" y="20"/>
                      <a:pt x="5" y="20"/>
                      <a:pt x="5" y="20"/>
                    </a:cubicBezTo>
                    <a:cubicBezTo>
                      <a:pt x="4" y="20"/>
                      <a:pt x="4" y="19"/>
                      <a:pt x="3" y="18"/>
                    </a:cubicBezTo>
                    <a:cubicBezTo>
                      <a:pt x="2" y="11"/>
                      <a:pt x="2" y="11"/>
                      <a:pt x="2" y="11"/>
                    </a:cubicBezTo>
                    <a:cubicBezTo>
                      <a:pt x="2" y="10"/>
                      <a:pt x="2" y="9"/>
                      <a:pt x="3" y="8"/>
                    </a:cubicBezTo>
                    <a:cubicBezTo>
                      <a:pt x="10" y="1"/>
                      <a:pt x="10" y="1"/>
                      <a:pt x="10" y="1"/>
                    </a:cubicBezTo>
                    <a:cubicBezTo>
                      <a:pt x="11" y="0"/>
                      <a:pt x="12" y="0"/>
                      <a:pt x="13" y="1"/>
                    </a:cubicBezTo>
                    <a:cubicBezTo>
                      <a:pt x="14" y="2"/>
                      <a:pt x="14" y="3"/>
                      <a:pt x="13" y="4"/>
                    </a:cubicBezTo>
                    <a:cubicBezTo>
                      <a:pt x="9" y="9"/>
                      <a:pt x="9" y="9"/>
                      <a:pt x="9" y="9"/>
                    </a:cubicBezTo>
                    <a:cubicBezTo>
                      <a:pt x="13" y="6"/>
                      <a:pt x="13" y="6"/>
                      <a:pt x="13" y="6"/>
                    </a:cubicBezTo>
                    <a:cubicBezTo>
                      <a:pt x="14" y="6"/>
                      <a:pt x="16" y="6"/>
                      <a:pt x="16" y="7"/>
                    </a:cubicBezTo>
                    <a:cubicBezTo>
                      <a:pt x="17" y="9"/>
                      <a:pt x="16" y="10"/>
                      <a:pt x="15" y="10"/>
                    </a:cubicBezTo>
                    <a:cubicBezTo>
                      <a:pt x="10" y="13"/>
                      <a:pt x="10" y="13"/>
                      <a:pt x="10" y="13"/>
                    </a:cubicBezTo>
                    <a:cubicBezTo>
                      <a:pt x="10" y="13"/>
                      <a:pt x="10" y="13"/>
                      <a:pt x="10" y="13"/>
                    </a:cubicBezTo>
                    <a:cubicBezTo>
                      <a:pt x="10" y="16"/>
                      <a:pt x="11" y="19"/>
                      <a:pt x="11" y="22"/>
                    </a:cubicBezTo>
                    <a:cubicBezTo>
                      <a:pt x="12" y="24"/>
                      <a:pt x="13" y="26"/>
                      <a:pt x="13" y="29"/>
                    </a:cubicBezTo>
                    <a:cubicBezTo>
                      <a:pt x="13" y="29"/>
                      <a:pt x="13" y="30"/>
                      <a:pt x="14" y="30"/>
                    </a:cubicBezTo>
                    <a:cubicBezTo>
                      <a:pt x="14" y="31"/>
                      <a:pt x="13" y="33"/>
                      <a:pt x="12" y="33"/>
                    </a:cubicBezTo>
                    <a:cubicBezTo>
                      <a:pt x="12" y="33"/>
                      <a:pt x="12" y="33"/>
                      <a:pt x="11" y="33"/>
                    </a:cubicBezTo>
                    <a:cubicBezTo>
                      <a:pt x="10" y="33"/>
                      <a:pt x="10" y="32"/>
                      <a:pt x="9" y="31"/>
                    </a:cubicBezTo>
                    <a:cubicBezTo>
                      <a:pt x="8" y="25"/>
                      <a:pt x="8" y="25"/>
                      <a:pt x="8" y="25"/>
                    </a:cubicBezTo>
                    <a:cubicBezTo>
                      <a:pt x="4" y="31"/>
                      <a:pt x="4" y="31"/>
                      <a:pt x="4" y="31"/>
                    </a:cubicBezTo>
                    <a:cubicBezTo>
                      <a:pt x="4" y="32"/>
                      <a:pt x="2" y="33"/>
                      <a:pt x="1" y="32"/>
                    </a:cubicBezTo>
                    <a:cubicBezTo>
                      <a:pt x="0" y="32"/>
                      <a:pt x="0" y="31"/>
                      <a:pt x="0" y="2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4" name="Oval 92"/>
              <p:cNvSpPr>
                <a:spLocks noChangeArrowheads="1"/>
              </p:cNvSpPr>
              <p:nvPr/>
            </p:nvSpPr>
            <p:spPr bwMode="auto">
              <a:xfrm>
                <a:off x="2649538" y="4692650"/>
                <a:ext cx="19050" cy="22225"/>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95" name="Freeform 93"/>
              <p:cNvSpPr>
                <a:spLocks/>
              </p:cNvSpPr>
              <p:nvPr/>
            </p:nvSpPr>
            <p:spPr bwMode="auto">
              <a:xfrm>
                <a:off x="2625726" y="4689475"/>
                <a:ext cx="63500" cy="85725"/>
              </a:xfrm>
              <a:custGeom>
                <a:avLst/>
                <a:gdLst/>
                <a:ahLst/>
                <a:cxnLst>
                  <a:cxn ang="0">
                    <a:pos x="19" y="18"/>
                  </a:cxn>
                  <a:cxn ang="0">
                    <a:pos x="17" y="18"/>
                  </a:cxn>
                  <a:cxn ang="0">
                    <a:pos x="17" y="14"/>
                  </a:cxn>
                  <a:cxn ang="0">
                    <a:pos x="21" y="11"/>
                  </a:cxn>
                  <a:cxn ang="0">
                    <a:pos x="22" y="9"/>
                  </a:cxn>
                  <a:cxn ang="0">
                    <a:pos x="22" y="3"/>
                  </a:cxn>
                  <a:cxn ang="0">
                    <a:pos x="20" y="0"/>
                  </a:cxn>
                  <a:cxn ang="0">
                    <a:pos x="17" y="3"/>
                  </a:cxn>
                  <a:cxn ang="0">
                    <a:pos x="17" y="8"/>
                  </a:cxn>
                  <a:cxn ang="0">
                    <a:pos x="12" y="12"/>
                  </a:cxn>
                  <a:cxn ang="0">
                    <a:pos x="7" y="9"/>
                  </a:cxn>
                  <a:cxn ang="0">
                    <a:pos x="5" y="5"/>
                  </a:cxn>
                  <a:cxn ang="0">
                    <a:pos x="2" y="4"/>
                  </a:cxn>
                  <a:cxn ang="0">
                    <a:pos x="1" y="7"/>
                  </a:cxn>
                  <a:cxn ang="0">
                    <a:pos x="3" y="12"/>
                  </a:cxn>
                  <a:cxn ang="0">
                    <a:pos x="4" y="13"/>
                  </a:cxn>
                  <a:cxn ang="0">
                    <a:pos x="8" y="15"/>
                  </a:cxn>
                  <a:cxn ang="0">
                    <a:pos x="8" y="23"/>
                  </a:cxn>
                  <a:cxn ang="0">
                    <a:pos x="8" y="23"/>
                  </a:cxn>
                  <a:cxn ang="0">
                    <a:pos x="8" y="26"/>
                  </a:cxn>
                  <a:cxn ang="0">
                    <a:pos x="2" y="26"/>
                  </a:cxn>
                  <a:cxn ang="0">
                    <a:pos x="0" y="28"/>
                  </a:cxn>
                  <a:cxn ang="0">
                    <a:pos x="2" y="30"/>
                  </a:cxn>
                  <a:cxn ang="0">
                    <a:pos x="11" y="30"/>
                  </a:cxn>
                  <a:cxn ang="0">
                    <a:pos x="13" y="28"/>
                  </a:cxn>
                  <a:cxn ang="0">
                    <a:pos x="13" y="23"/>
                  </a:cxn>
                  <a:cxn ang="0">
                    <a:pos x="17" y="23"/>
                  </a:cxn>
                  <a:cxn ang="0">
                    <a:pos x="17" y="28"/>
                  </a:cxn>
                  <a:cxn ang="0">
                    <a:pos x="19" y="30"/>
                  </a:cxn>
                  <a:cxn ang="0">
                    <a:pos x="22" y="28"/>
                  </a:cxn>
                  <a:cxn ang="0">
                    <a:pos x="22" y="20"/>
                  </a:cxn>
                  <a:cxn ang="0">
                    <a:pos x="19" y="18"/>
                  </a:cxn>
                </a:cxnLst>
                <a:rect l="0" t="0" r="r" b="b"/>
                <a:pathLst>
                  <a:path w="22" h="30">
                    <a:moveTo>
                      <a:pt x="19" y="18"/>
                    </a:moveTo>
                    <a:cubicBezTo>
                      <a:pt x="17" y="18"/>
                      <a:pt x="17" y="18"/>
                      <a:pt x="17" y="18"/>
                    </a:cubicBezTo>
                    <a:cubicBezTo>
                      <a:pt x="17" y="14"/>
                      <a:pt x="17" y="14"/>
                      <a:pt x="17" y="14"/>
                    </a:cubicBezTo>
                    <a:cubicBezTo>
                      <a:pt x="21" y="11"/>
                      <a:pt x="21" y="11"/>
                      <a:pt x="21" y="11"/>
                    </a:cubicBezTo>
                    <a:cubicBezTo>
                      <a:pt x="22" y="10"/>
                      <a:pt x="22" y="10"/>
                      <a:pt x="22" y="9"/>
                    </a:cubicBezTo>
                    <a:cubicBezTo>
                      <a:pt x="22" y="3"/>
                      <a:pt x="22" y="3"/>
                      <a:pt x="22" y="3"/>
                    </a:cubicBezTo>
                    <a:cubicBezTo>
                      <a:pt x="22" y="1"/>
                      <a:pt x="21" y="0"/>
                      <a:pt x="20" y="0"/>
                    </a:cubicBezTo>
                    <a:cubicBezTo>
                      <a:pt x="18" y="0"/>
                      <a:pt x="17" y="1"/>
                      <a:pt x="17" y="3"/>
                    </a:cubicBezTo>
                    <a:cubicBezTo>
                      <a:pt x="17" y="8"/>
                      <a:pt x="17" y="8"/>
                      <a:pt x="17" y="8"/>
                    </a:cubicBezTo>
                    <a:cubicBezTo>
                      <a:pt x="12" y="12"/>
                      <a:pt x="12" y="12"/>
                      <a:pt x="12" y="12"/>
                    </a:cubicBezTo>
                    <a:cubicBezTo>
                      <a:pt x="7" y="9"/>
                      <a:pt x="7" y="9"/>
                      <a:pt x="7" y="9"/>
                    </a:cubicBezTo>
                    <a:cubicBezTo>
                      <a:pt x="5" y="5"/>
                      <a:pt x="5" y="5"/>
                      <a:pt x="5" y="5"/>
                    </a:cubicBezTo>
                    <a:cubicBezTo>
                      <a:pt x="5" y="4"/>
                      <a:pt x="3" y="3"/>
                      <a:pt x="2" y="4"/>
                    </a:cubicBezTo>
                    <a:cubicBezTo>
                      <a:pt x="1" y="4"/>
                      <a:pt x="1" y="5"/>
                      <a:pt x="1" y="7"/>
                    </a:cubicBezTo>
                    <a:cubicBezTo>
                      <a:pt x="3" y="12"/>
                      <a:pt x="3" y="12"/>
                      <a:pt x="3" y="12"/>
                    </a:cubicBezTo>
                    <a:cubicBezTo>
                      <a:pt x="3" y="13"/>
                      <a:pt x="4" y="13"/>
                      <a:pt x="4" y="13"/>
                    </a:cubicBezTo>
                    <a:cubicBezTo>
                      <a:pt x="8" y="15"/>
                      <a:pt x="8" y="15"/>
                      <a:pt x="8" y="15"/>
                    </a:cubicBezTo>
                    <a:cubicBezTo>
                      <a:pt x="8" y="23"/>
                      <a:pt x="8" y="23"/>
                      <a:pt x="8" y="23"/>
                    </a:cubicBezTo>
                    <a:cubicBezTo>
                      <a:pt x="8" y="23"/>
                      <a:pt x="8" y="23"/>
                      <a:pt x="8" y="23"/>
                    </a:cubicBezTo>
                    <a:cubicBezTo>
                      <a:pt x="8" y="26"/>
                      <a:pt x="8" y="26"/>
                      <a:pt x="8" y="26"/>
                    </a:cubicBezTo>
                    <a:cubicBezTo>
                      <a:pt x="2" y="26"/>
                      <a:pt x="2" y="26"/>
                      <a:pt x="2" y="26"/>
                    </a:cubicBezTo>
                    <a:cubicBezTo>
                      <a:pt x="1" y="26"/>
                      <a:pt x="0" y="27"/>
                      <a:pt x="0" y="28"/>
                    </a:cubicBezTo>
                    <a:cubicBezTo>
                      <a:pt x="0" y="29"/>
                      <a:pt x="1" y="30"/>
                      <a:pt x="2" y="30"/>
                    </a:cubicBezTo>
                    <a:cubicBezTo>
                      <a:pt x="11" y="30"/>
                      <a:pt x="11" y="30"/>
                      <a:pt x="11" y="30"/>
                    </a:cubicBezTo>
                    <a:cubicBezTo>
                      <a:pt x="12" y="30"/>
                      <a:pt x="13" y="29"/>
                      <a:pt x="13" y="28"/>
                    </a:cubicBezTo>
                    <a:cubicBezTo>
                      <a:pt x="13" y="23"/>
                      <a:pt x="13" y="23"/>
                      <a:pt x="13" y="23"/>
                    </a:cubicBezTo>
                    <a:cubicBezTo>
                      <a:pt x="17" y="23"/>
                      <a:pt x="17" y="23"/>
                      <a:pt x="17" y="23"/>
                    </a:cubicBezTo>
                    <a:cubicBezTo>
                      <a:pt x="17" y="28"/>
                      <a:pt x="17" y="28"/>
                      <a:pt x="17" y="28"/>
                    </a:cubicBezTo>
                    <a:cubicBezTo>
                      <a:pt x="17" y="29"/>
                      <a:pt x="18" y="30"/>
                      <a:pt x="19" y="30"/>
                    </a:cubicBezTo>
                    <a:cubicBezTo>
                      <a:pt x="21" y="30"/>
                      <a:pt x="22" y="29"/>
                      <a:pt x="22" y="28"/>
                    </a:cubicBezTo>
                    <a:cubicBezTo>
                      <a:pt x="22" y="20"/>
                      <a:pt x="22" y="20"/>
                      <a:pt x="22" y="20"/>
                    </a:cubicBezTo>
                    <a:cubicBezTo>
                      <a:pt x="22" y="19"/>
                      <a:pt x="21" y="18"/>
                      <a:pt x="19" y="18"/>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11" name="Freeform 94"/>
              <p:cNvSpPr>
                <a:spLocks/>
              </p:cNvSpPr>
              <p:nvPr/>
            </p:nvSpPr>
            <p:spPr bwMode="auto">
              <a:xfrm>
                <a:off x="2660651" y="4586288"/>
                <a:ext cx="120650" cy="77787"/>
              </a:xfrm>
              <a:custGeom>
                <a:avLst/>
                <a:gdLst/>
                <a:ahLst/>
                <a:cxnLst>
                  <a:cxn ang="0">
                    <a:pos x="0" y="49"/>
                  </a:cxn>
                  <a:cxn ang="0">
                    <a:pos x="31" y="49"/>
                  </a:cxn>
                  <a:cxn ang="0">
                    <a:pos x="62" y="25"/>
                  </a:cxn>
                  <a:cxn ang="0">
                    <a:pos x="60" y="39"/>
                  </a:cxn>
                  <a:cxn ang="0">
                    <a:pos x="72" y="29"/>
                  </a:cxn>
                  <a:cxn ang="0">
                    <a:pos x="76" y="3"/>
                  </a:cxn>
                  <a:cxn ang="0">
                    <a:pos x="49" y="0"/>
                  </a:cxn>
                  <a:cxn ang="0">
                    <a:pos x="36" y="9"/>
                  </a:cxn>
                  <a:cxn ang="0">
                    <a:pos x="51" y="10"/>
                  </a:cxn>
                  <a:cxn ang="0">
                    <a:pos x="0" y="49"/>
                  </a:cxn>
                </a:cxnLst>
                <a:rect l="0" t="0" r="r" b="b"/>
                <a:pathLst>
                  <a:path w="76" h="49">
                    <a:moveTo>
                      <a:pt x="0" y="49"/>
                    </a:moveTo>
                    <a:lnTo>
                      <a:pt x="31" y="49"/>
                    </a:lnTo>
                    <a:lnTo>
                      <a:pt x="62" y="25"/>
                    </a:lnTo>
                    <a:lnTo>
                      <a:pt x="60" y="39"/>
                    </a:lnTo>
                    <a:lnTo>
                      <a:pt x="72" y="29"/>
                    </a:lnTo>
                    <a:lnTo>
                      <a:pt x="76" y="3"/>
                    </a:lnTo>
                    <a:lnTo>
                      <a:pt x="49" y="0"/>
                    </a:lnTo>
                    <a:lnTo>
                      <a:pt x="36" y="9"/>
                    </a:lnTo>
                    <a:lnTo>
                      <a:pt x="51" y="10"/>
                    </a:lnTo>
                    <a:lnTo>
                      <a:pt x="0" y="49"/>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12" name="Freeform 95"/>
              <p:cNvSpPr>
                <a:spLocks/>
              </p:cNvSpPr>
              <p:nvPr/>
            </p:nvSpPr>
            <p:spPr bwMode="auto">
              <a:xfrm>
                <a:off x="2551113" y="4625975"/>
                <a:ext cx="130175" cy="42862"/>
              </a:xfrm>
              <a:custGeom>
                <a:avLst/>
                <a:gdLst/>
                <a:ahLst/>
                <a:cxnLst>
                  <a:cxn ang="0">
                    <a:pos x="58" y="20"/>
                  </a:cxn>
                  <a:cxn ang="0">
                    <a:pos x="63" y="22"/>
                  </a:cxn>
                  <a:cxn ang="0">
                    <a:pos x="82" y="7"/>
                  </a:cxn>
                  <a:cxn ang="0">
                    <a:pos x="56" y="0"/>
                  </a:cxn>
                  <a:cxn ang="0">
                    <a:pos x="0" y="27"/>
                  </a:cxn>
                  <a:cxn ang="0">
                    <a:pos x="42" y="27"/>
                  </a:cxn>
                  <a:cxn ang="0">
                    <a:pos x="58" y="20"/>
                  </a:cxn>
                </a:cxnLst>
                <a:rect l="0" t="0" r="r" b="b"/>
                <a:pathLst>
                  <a:path w="82" h="27">
                    <a:moveTo>
                      <a:pt x="58" y="20"/>
                    </a:moveTo>
                    <a:lnTo>
                      <a:pt x="63" y="22"/>
                    </a:lnTo>
                    <a:lnTo>
                      <a:pt x="82" y="7"/>
                    </a:lnTo>
                    <a:lnTo>
                      <a:pt x="56" y="0"/>
                    </a:lnTo>
                    <a:lnTo>
                      <a:pt x="0" y="27"/>
                    </a:lnTo>
                    <a:lnTo>
                      <a:pt x="42" y="27"/>
                    </a:lnTo>
                    <a:lnTo>
                      <a:pt x="58" y="20"/>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84" name="Oval 83"/>
            <p:cNvSpPr/>
            <p:nvPr/>
          </p:nvSpPr>
          <p:spPr bwMode="auto">
            <a:xfrm>
              <a:off x="3148470" y="2115248"/>
              <a:ext cx="898969" cy="898969"/>
            </a:xfrm>
            <a:prstGeom prst="ellipse">
              <a:avLst/>
            </a:prstGeom>
            <a:noFill/>
            <a:ln w="19050">
              <a:solidFill>
                <a:schemeClr val="accent2"/>
              </a:solid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grpSp>
      <p:grpSp>
        <p:nvGrpSpPr>
          <p:cNvPr id="119" name="Group 118"/>
          <p:cNvGrpSpPr/>
          <p:nvPr/>
        </p:nvGrpSpPr>
        <p:grpSpPr>
          <a:xfrm>
            <a:off x="11181541" y="7622431"/>
            <a:ext cx="2018716" cy="2018716"/>
            <a:chOff x="4121317" y="3010159"/>
            <a:chExt cx="898969" cy="898969"/>
          </a:xfrm>
        </p:grpSpPr>
        <p:grpSp>
          <p:nvGrpSpPr>
            <p:cNvPr id="120" name="Group 119"/>
            <p:cNvGrpSpPr/>
            <p:nvPr/>
          </p:nvGrpSpPr>
          <p:grpSpPr>
            <a:xfrm>
              <a:off x="4346459" y="3206540"/>
              <a:ext cx="448685" cy="506207"/>
              <a:chOff x="5010151" y="4568825"/>
              <a:chExt cx="185737" cy="209550"/>
            </a:xfrm>
            <a:solidFill>
              <a:schemeClr val="accent3"/>
            </a:solidFill>
          </p:grpSpPr>
          <p:sp>
            <p:nvSpPr>
              <p:cNvPr id="122" name="Oval 45"/>
              <p:cNvSpPr>
                <a:spLocks noChangeArrowheads="1"/>
              </p:cNvSpPr>
              <p:nvPr/>
            </p:nvSpPr>
            <p:spPr bwMode="auto">
              <a:xfrm>
                <a:off x="5073651" y="4654550"/>
                <a:ext cx="28575" cy="25400"/>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3" name="Freeform 46"/>
              <p:cNvSpPr>
                <a:spLocks/>
              </p:cNvSpPr>
              <p:nvPr/>
            </p:nvSpPr>
            <p:spPr bwMode="auto">
              <a:xfrm>
                <a:off x="5010151" y="4679950"/>
                <a:ext cx="114300" cy="98425"/>
              </a:xfrm>
              <a:custGeom>
                <a:avLst/>
                <a:gdLst/>
                <a:ahLst/>
                <a:cxnLst>
                  <a:cxn ang="0">
                    <a:pos x="38" y="10"/>
                  </a:cxn>
                  <a:cxn ang="0">
                    <a:pos x="29" y="9"/>
                  </a:cxn>
                  <a:cxn ang="0">
                    <a:pos x="29" y="8"/>
                  </a:cxn>
                  <a:cxn ang="0">
                    <a:pos x="32" y="8"/>
                  </a:cxn>
                  <a:cxn ang="0">
                    <a:pos x="34" y="3"/>
                  </a:cxn>
                  <a:cxn ang="0">
                    <a:pos x="27" y="4"/>
                  </a:cxn>
                  <a:cxn ang="0">
                    <a:pos x="25" y="2"/>
                  </a:cxn>
                  <a:cxn ang="0">
                    <a:pos x="22" y="1"/>
                  </a:cxn>
                  <a:cxn ang="0">
                    <a:pos x="17" y="3"/>
                  </a:cxn>
                  <a:cxn ang="0">
                    <a:pos x="13" y="15"/>
                  </a:cxn>
                  <a:cxn ang="0">
                    <a:pos x="13" y="15"/>
                  </a:cxn>
                  <a:cxn ang="0">
                    <a:pos x="11" y="22"/>
                  </a:cxn>
                  <a:cxn ang="0">
                    <a:pos x="3" y="22"/>
                  </a:cxn>
                  <a:cxn ang="0">
                    <a:pos x="0" y="25"/>
                  </a:cxn>
                  <a:cxn ang="0">
                    <a:pos x="3" y="28"/>
                  </a:cxn>
                  <a:cxn ang="0">
                    <a:pos x="13" y="28"/>
                  </a:cxn>
                  <a:cxn ang="0">
                    <a:pos x="15" y="26"/>
                  </a:cxn>
                  <a:cxn ang="0">
                    <a:pos x="18" y="20"/>
                  </a:cxn>
                  <a:cxn ang="0">
                    <a:pos x="19" y="21"/>
                  </a:cxn>
                  <a:cxn ang="0">
                    <a:pos x="20" y="21"/>
                  </a:cxn>
                  <a:cxn ang="0">
                    <a:pos x="24" y="33"/>
                  </a:cxn>
                  <a:cxn ang="0">
                    <a:pos x="27" y="34"/>
                  </a:cxn>
                  <a:cxn ang="0">
                    <a:pos x="28" y="34"/>
                  </a:cxn>
                  <a:cxn ang="0">
                    <a:pos x="30" y="31"/>
                  </a:cxn>
                  <a:cxn ang="0">
                    <a:pos x="24" y="17"/>
                  </a:cxn>
                  <a:cxn ang="0">
                    <a:pos x="26" y="12"/>
                  </a:cxn>
                  <a:cxn ang="0">
                    <a:pos x="27" y="13"/>
                  </a:cxn>
                  <a:cxn ang="0">
                    <a:pos x="38" y="15"/>
                  </a:cxn>
                  <a:cxn ang="0">
                    <a:pos x="38" y="15"/>
                  </a:cxn>
                  <a:cxn ang="0">
                    <a:pos x="40" y="13"/>
                  </a:cxn>
                  <a:cxn ang="0">
                    <a:pos x="38" y="10"/>
                  </a:cxn>
                </a:cxnLst>
                <a:rect l="0" t="0" r="r" b="b"/>
                <a:pathLst>
                  <a:path w="40" h="34">
                    <a:moveTo>
                      <a:pt x="38" y="10"/>
                    </a:moveTo>
                    <a:cubicBezTo>
                      <a:pt x="29" y="9"/>
                      <a:pt x="29" y="9"/>
                      <a:pt x="29" y="9"/>
                    </a:cubicBezTo>
                    <a:cubicBezTo>
                      <a:pt x="29" y="8"/>
                      <a:pt x="29" y="8"/>
                      <a:pt x="29" y="8"/>
                    </a:cubicBezTo>
                    <a:cubicBezTo>
                      <a:pt x="32" y="8"/>
                      <a:pt x="32" y="8"/>
                      <a:pt x="32" y="8"/>
                    </a:cubicBezTo>
                    <a:cubicBezTo>
                      <a:pt x="34" y="3"/>
                      <a:pt x="34" y="3"/>
                      <a:pt x="34" y="3"/>
                    </a:cubicBezTo>
                    <a:cubicBezTo>
                      <a:pt x="27" y="4"/>
                      <a:pt x="27" y="4"/>
                      <a:pt x="27" y="4"/>
                    </a:cubicBezTo>
                    <a:cubicBezTo>
                      <a:pt x="27" y="3"/>
                      <a:pt x="26" y="2"/>
                      <a:pt x="25" y="2"/>
                    </a:cubicBezTo>
                    <a:cubicBezTo>
                      <a:pt x="22" y="1"/>
                      <a:pt x="22" y="1"/>
                      <a:pt x="22" y="1"/>
                    </a:cubicBezTo>
                    <a:cubicBezTo>
                      <a:pt x="20" y="0"/>
                      <a:pt x="18" y="1"/>
                      <a:pt x="17" y="3"/>
                    </a:cubicBezTo>
                    <a:cubicBezTo>
                      <a:pt x="13" y="15"/>
                      <a:pt x="13" y="15"/>
                      <a:pt x="13" y="15"/>
                    </a:cubicBezTo>
                    <a:cubicBezTo>
                      <a:pt x="13" y="15"/>
                      <a:pt x="13" y="15"/>
                      <a:pt x="13" y="15"/>
                    </a:cubicBezTo>
                    <a:cubicBezTo>
                      <a:pt x="11" y="22"/>
                      <a:pt x="11" y="22"/>
                      <a:pt x="11" y="22"/>
                    </a:cubicBezTo>
                    <a:cubicBezTo>
                      <a:pt x="3" y="22"/>
                      <a:pt x="3" y="22"/>
                      <a:pt x="3" y="22"/>
                    </a:cubicBezTo>
                    <a:cubicBezTo>
                      <a:pt x="1" y="22"/>
                      <a:pt x="0" y="23"/>
                      <a:pt x="0" y="25"/>
                    </a:cubicBezTo>
                    <a:cubicBezTo>
                      <a:pt x="0" y="27"/>
                      <a:pt x="1" y="28"/>
                      <a:pt x="3" y="28"/>
                    </a:cubicBezTo>
                    <a:cubicBezTo>
                      <a:pt x="13" y="28"/>
                      <a:pt x="13" y="28"/>
                      <a:pt x="13" y="28"/>
                    </a:cubicBezTo>
                    <a:cubicBezTo>
                      <a:pt x="14" y="28"/>
                      <a:pt x="15" y="27"/>
                      <a:pt x="15" y="26"/>
                    </a:cubicBezTo>
                    <a:cubicBezTo>
                      <a:pt x="18" y="20"/>
                      <a:pt x="18" y="20"/>
                      <a:pt x="18" y="20"/>
                    </a:cubicBezTo>
                    <a:cubicBezTo>
                      <a:pt x="19" y="21"/>
                      <a:pt x="19" y="21"/>
                      <a:pt x="19" y="21"/>
                    </a:cubicBezTo>
                    <a:cubicBezTo>
                      <a:pt x="19" y="21"/>
                      <a:pt x="20" y="21"/>
                      <a:pt x="20" y="21"/>
                    </a:cubicBezTo>
                    <a:cubicBezTo>
                      <a:pt x="24" y="33"/>
                      <a:pt x="24" y="33"/>
                      <a:pt x="24" y="33"/>
                    </a:cubicBezTo>
                    <a:cubicBezTo>
                      <a:pt x="25" y="34"/>
                      <a:pt x="26" y="34"/>
                      <a:pt x="27" y="34"/>
                    </a:cubicBezTo>
                    <a:cubicBezTo>
                      <a:pt x="27" y="34"/>
                      <a:pt x="28" y="34"/>
                      <a:pt x="28" y="34"/>
                    </a:cubicBezTo>
                    <a:cubicBezTo>
                      <a:pt x="29" y="34"/>
                      <a:pt x="30" y="32"/>
                      <a:pt x="30" y="31"/>
                    </a:cubicBezTo>
                    <a:cubicBezTo>
                      <a:pt x="24" y="17"/>
                      <a:pt x="24" y="17"/>
                      <a:pt x="24" y="17"/>
                    </a:cubicBezTo>
                    <a:cubicBezTo>
                      <a:pt x="26" y="12"/>
                      <a:pt x="26" y="12"/>
                      <a:pt x="26" y="12"/>
                    </a:cubicBezTo>
                    <a:cubicBezTo>
                      <a:pt x="26" y="13"/>
                      <a:pt x="27" y="13"/>
                      <a:pt x="27" y="13"/>
                    </a:cubicBezTo>
                    <a:cubicBezTo>
                      <a:pt x="38" y="15"/>
                      <a:pt x="38" y="15"/>
                      <a:pt x="38" y="15"/>
                    </a:cubicBezTo>
                    <a:cubicBezTo>
                      <a:pt x="38" y="15"/>
                      <a:pt x="38" y="15"/>
                      <a:pt x="38" y="15"/>
                    </a:cubicBezTo>
                    <a:cubicBezTo>
                      <a:pt x="39" y="15"/>
                      <a:pt x="40" y="14"/>
                      <a:pt x="40" y="13"/>
                    </a:cubicBezTo>
                    <a:cubicBezTo>
                      <a:pt x="40" y="11"/>
                      <a:pt x="39" y="10"/>
                      <a:pt x="38" y="1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4" name="Freeform 47"/>
              <p:cNvSpPr>
                <a:spLocks/>
              </p:cNvSpPr>
              <p:nvPr/>
            </p:nvSpPr>
            <p:spPr bwMode="auto">
              <a:xfrm>
                <a:off x="5119688" y="4689475"/>
                <a:ext cx="11113" cy="14287"/>
              </a:xfrm>
              <a:custGeom>
                <a:avLst/>
                <a:gdLst/>
                <a:ahLst/>
                <a:cxnLst>
                  <a:cxn ang="0">
                    <a:pos x="2" y="0"/>
                  </a:cxn>
                  <a:cxn ang="0">
                    <a:pos x="0" y="5"/>
                  </a:cxn>
                  <a:cxn ang="0">
                    <a:pos x="2" y="5"/>
                  </a:cxn>
                  <a:cxn ang="0">
                    <a:pos x="4" y="2"/>
                  </a:cxn>
                  <a:cxn ang="0">
                    <a:pos x="2" y="0"/>
                  </a:cxn>
                </a:cxnLst>
                <a:rect l="0" t="0" r="r" b="b"/>
                <a:pathLst>
                  <a:path w="4" h="5">
                    <a:moveTo>
                      <a:pt x="2" y="0"/>
                    </a:moveTo>
                    <a:cubicBezTo>
                      <a:pt x="0" y="5"/>
                      <a:pt x="0" y="5"/>
                      <a:pt x="0" y="5"/>
                    </a:cubicBezTo>
                    <a:cubicBezTo>
                      <a:pt x="2" y="5"/>
                      <a:pt x="2" y="5"/>
                      <a:pt x="2" y="5"/>
                    </a:cubicBezTo>
                    <a:cubicBezTo>
                      <a:pt x="3" y="5"/>
                      <a:pt x="4" y="4"/>
                      <a:pt x="4" y="2"/>
                    </a:cubicBezTo>
                    <a:cubicBezTo>
                      <a:pt x="4" y="1"/>
                      <a:pt x="3" y="0"/>
                      <a:pt x="2"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5" name="Freeform 48"/>
              <p:cNvSpPr>
                <a:spLocks/>
              </p:cNvSpPr>
              <p:nvPr/>
            </p:nvSpPr>
            <p:spPr bwMode="auto">
              <a:xfrm>
                <a:off x="5089526" y="4724400"/>
                <a:ext cx="17463" cy="17462"/>
              </a:xfrm>
              <a:custGeom>
                <a:avLst/>
                <a:gdLst/>
                <a:ahLst/>
                <a:cxnLst>
                  <a:cxn ang="0">
                    <a:pos x="2" y="0"/>
                  </a:cxn>
                  <a:cxn ang="0">
                    <a:pos x="2" y="0"/>
                  </a:cxn>
                  <a:cxn ang="0">
                    <a:pos x="1" y="2"/>
                  </a:cxn>
                  <a:cxn ang="0">
                    <a:pos x="2" y="5"/>
                  </a:cxn>
                  <a:cxn ang="0">
                    <a:pos x="5" y="4"/>
                  </a:cxn>
                  <a:cxn ang="0">
                    <a:pos x="6" y="1"/>
                  </a:cxn>
                  <a:cxn ang="0">
                    <a:pos x="2" y="0"/>
                  </a:cxn>
                </a:cxnLst>
                <a:rect l="0" t="0" r="r" b="b"/>
                <a:pathLst>
                  <a:path w="6" h="6">
                    <a:moveTo>
                      <a:pt x="2" y="0"/>
                    </a:moveTo>
                    <a:cubicBezTo>
                      <a:pt x="2" y="0"/>
                      <a:pt x="2" y="0"/>
                      <a:pt x="2" y="0"/>
                    </a:cubicBezTo>
                    <a:cubicBezTo>
                      <a:pt x="1" y="2"/>
                      <a:pt x="1" y="2"/>
                      <a:pt x="1" y="2"/>
                    </a:cubicBezTo>
                    <a:cubicBezTo>
                      <a:pt x="0" y="3"/>
                      <a:pt x="1" y="5"/>
                      <a:pt x="2" y="5"/>
                    </a:cubicBezTo>
                    <a:cubicBezTo>
                      <a:pt x="3" y="6"/>
                      <a:pt x="4" y="5"/>
                      <a:pt x="5" y="4"/>
                    </a:cubicBezTo>
                    <a:cubicBezTo>
                      <a:pt x="6" y="1"/>
                      <a:pt x="6" y="1"/>
                      <a:pt x="6" y="1"/>
                    </a:cubicBezTo>
                    <a:cubicBezTo>
                      <a:pt x="5" y="0"/>
                      <a:pt x="4" y="0"/>
                      <a:pt x="2"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6" name="Freeform 49"/>
              <p:cNvSpPr>
                <a:spLocks/>
              </p:cNvSpPr>
              <p:nvPr/>
            </p:nvSpPr>
            <p:spPr bwMode="auto">
              <a:xfrm>
                <a:off x="5110163" y="4678363"/>
                <a:ext cx="17463" cy="7937"/>
              </a:xfrm>
              <a:custGeom>
                <a:avLst/>
                <a:gdLst/>
                <a:ahLst/>
                <a:cxnLst>
                  <a:cxn ang="0">
                    <a:pos x="5" y="3"/>
                  </a:cxn>
                  <a:cxn ang="0">
                    <a:pos x="5" y="1"/>
                  </a:cxn>
                  <a:cxn ang="0">
                    <a:pos x="2" y="0"/>
                  </a:cxn>
                  <a:cxn ang="0">
                    <a:pos x="1" y="1"/>
                  </a:cxn>
                  <a:cxn ang="0">
                    <a:pos x="1" y="1"/>
                  </a:cxn>
                  <a:cxn ang="0">
                    <a:pos x="1" y="2"/>
                  </a:cxn>
                  <a:cxn ang="0">
                    <a:pos x="4" y="3"/>
                  </a:cxn>
                  <a:cxn ang="0">
                    <a:pos x="5" y="3"/>
                  </a:cxn>
                </a:cxnLst>
                <a:rect l="0" t="0" r="r" b="b"/>
                <a:pathLst>
                  <a:path w="6" h="3">
                    <a:moveTo>
                      <a:pt x="5" y="3"/>
                    </a:moveTo>
                    <a:cubicBezTo>
                      <a:pt x="6" y="2"/>
                      <a:pt x="5" y="2"/>
                      <a:pt x="5" y="1"/>
                    </a:cubicBezTo>
                    <a:cubicBezTo>
                      <a:pt x="2" y="0"/>
                      <a:pt x="2" y="0"/>
                      <a:pt x="2" y="0"/>
                    </a:cubicBezTo>
                    <a:cubicBezTo>
                      <a:pt x="1" y="0"/>
                      <a:pt x="1" y="0"/>
                      <a:pt x="1" y="1"/>
                    </a:cubicBezTo>
                    <a:cubicBezTo>
                      <a:pt x="1" y="1"/>
                      <a:pt x="1" y="1"/>
                      <a:pt x="1" y="1"/>
                    </a:cubicBezTo>
                    <a:cubicBezTo>
                      <a:pt x="0" y="1"/>
                      <a:pt x="1" y="2"/>
                      <a:pt x="1" y="2"/>
                    </a:cubicBezTo>
                    <a:cubicBezTo>
                      <a:pt x="4" y="3"/>
                      <a:pt x="4" y="3"/>
                      <a:pt x="4" y="3"/>
                    </a:cubicBezTo>
                    <a:cubicBezTo>
                      <a:pt x="5" y="3"/>
                      <a:pt x="5" y="3"/>
                      <a:pt x="5" y="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7" name="Freeform 50"/>
              <p:cNvSpPr>
                <a:spLocks/>
              </p:cNvSpPr>
              <p:nvPr/>
            </p:nvSpPr>
            <p:spPr bwMode="auto">
              <a:xfrm>
                <a:off x="5116513" y="4672013"/>
                <a:ext cx="11113" cy="7937"/>
              </a:xfrm>
              <a:custGeom>
                <a:avLst/>
                <a:gdLst/>
                <a:ahLst/>
                <a:cxnLst>
                  <a:cxn ang="0">
                    <a:pos x="7" y="5"/>
                  </a:cxn>
                  <a:cxn ang="0">
                    <a:pos x="7" y="4"/>
                  </a:cxn>
                  <a:cxn ang="0">
                    <a:pos x="0" y="0"/>
                  </a:cxn>
                  <a:cxn ang="0">
                    <a:pos x="0" y="2"/>
                  </a:cxn>
                  <a:cxn ang="0">
                    <a:pos x="7" y="5"/>
                  </a:cxn>
                </a:cxnLst>
                <a:rect l="0" t="0" r="r" b="b"/>
                <a:pathLst>
                  <a:path w="7" h="5">
                    <a:moveTo>
                      <a:pt x="7" y="5"/>
                    </a:moveTo>
                    <a:lnTo>
                      <a:pt x="7" y="4"/>
                    </a:lnTo>
                    <a:lnTo>
                      <a:pt x="0" y="0"/>
                    </a:lnTo>
                    <a:lnTo>
                      <a:pt x="0" y="2"/>
                    </a:lnTo>
                    <a:lnTo>
                      <a:pt x="7" y="5"/>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8" name="Freeform 51"/>
              <p:cNvSpPr>
                <a:spLocks noEditPoints="1"/>
              </p:cNvSpPr>
              <p:nvPr/>
            </p:nvSpPr>
            <p:spPr bwMode="auto">
              <a:xfrm>
                <a:off x="5084763" y="4568825"/>
                <a:ext cx="111125" cy="109537"/>
              </a:xfrm>
              <a:custGeom>
                <a:avLst/>
                <a:gdLst/>
                <a:ahLst/>
                <a:cxnLst>
                  <a:cxn ang="0">
                    <a:pos x="20" y="38"/>
                  </a:cxn>
                  <a:cxn ang="0">
                    <a:pos x="13" y="37"/>
                  </a:cxn>
                  <a:cxn ang="0">
                    <a:pos x="4" y="12"/>
                  </a:cxn>
                  <a:cxn ang="0">
                    <a:pos x="21" y="0"/>
                  </a:cxn>
                  <a:cxn ang="0">
                    <a:pos x="28" y="2"/>
                  </a:cxn>
                  <a:cxn ang="0">
                    <a:pos x="37" y="12"/>
                  </a:cxn>
                  <a:cxn ang="0">
                    <a:pos x="37" y="26"/>
                  </a:cxn>
                  <a:cxn ang="0">
                    <a:pos x="20" y="38"/>
                  </a:cxn>
                  <a:cxn ang="0">
                    <a:pos x="21" y="4"/>
                  </a:cxn>
                  <a:cxn ang="0">
                    <a:pos x="8" y="14"/>
                  </a:cxn>
                  <a:cxn ang="0">
                    <a:pos x="15" y="33"/>
                  </a:cxn>
                  <a:cxn ang="0">
                    <a:pos x="20" y="34"/>
                  </a:cxn>
                  <a:cxn ang="0">
                    <a:pos x="33" y="24"/>
                  </a:cxn>
                  <a:cxn ang="0">
                    <a:pos x="34" y="13"/>
                  </a:cxn>
                  <a:cxn ang="0">
                    <a:pos x="26" y="5"/>
                  </a:cxn>
                  <a:cxn ang="0">
                    <a:pos x="21" y="4"/>
                  </a:cxn>
                </a:cxnLst>
                <a:rect l="0" t="0" r="r" b="b"/>
                <a:pathLst>
                  <a:path w="39" h="38">
                    <a:moveTo>
                      <a:pt x="20" y="38"/>
                    </a:moveTo>
                    <a:cubicBezTo>
                      <a:pt x="18" y="38"/>
                      <a:pt x="15" y="37"/>
                      <a:pt x="13" y="37"/>
                    </a:cubicBezTo>
                    <a:cubicBezTo>
                      <a:pt x="4" y="33"/>
                      <a:pt x="0" y="22"/>
                      <a:pt x="4" y="12"/>
                    </a:cubicBezTo>
                    <a:cubicBezTo>
                      <a:pt x="7" y="5"/>
                      <a:pt x="14" y="0"/>
                      <a:pt x="21" y="0"/>
                    </a:cubicBezTo>
                    <a:cubicBezTo>
                      <a:pt x="24" y="0"/>
                      <a:pt x="26" y="1"/>
                      <a:pt x="28" y="2"/>
                    </a:cubicBezTo>
                    <a:cubicBezTo>
                      <a:pt x="32" y="3"/>
                      <a:pt x="36" y="7"/>
                      <a:pt x="37" y="12"/>
                    </a:cubicBezTo>
                    <a:cubicBezTo>
                      <a:pt x="39" y="16"/>
                      <a:pt x="39" y="21"/>
                      <a:pt x="37" y="26"/>
                    </a:cubicBezTo>
                    <a:cubicBezTo>
                      <a:pt x="34" y="33"/>
                      <a:pt x="27" y="38"/>
                      <a:pt x="20" y="38"/>
                    </a:cubicBezTo>
                    <a:close/>
                    <a:moveTo>
                      <a:pt x="21" y="4"/>
                    </a:moveTo>
                    <a:cubicBezTo>
                      <a:pt x="16" y="4"/>
                      <a:pt x="10" y="8"/>
                      <a:pt x="8" y="14"/>
                    </a:cubicBezTo>
                    <a:cubicBezTo>
                      <a:pt x="4" y="21"/>
                      <a:pt x="8" y="30"/>
                      <a:pt x="15" y="33"/>
                    </a:cubicBezTo>
                    <a:cubicBezTo>
                      <a:pt x="16" y="34"/>
                      <a:pt x="18" y="34"/>
                      <a:pt x="20" y="34"/>
                    </a:cubicBezTo>
                    <a:cubicBezTo>
                      <a:pt x="26" y="34"/>
                      <a:pt x="31" y="30"/>
                      <a:pt x="33" y="24"/>
                    </a:cubicBezTo>
                    <a:cubicBezTo>
                      <a:pt x="35" y="21"/>
                      <a:pt x="35" y="17"/>
                      <a:pt x="34" y="13"/>
                    </a:cubicBezTo>
                    <a:cubicBezTo>
                      <a:pt x="32" y="9"/>
                      <a:pt x="30" y="7"/>
                      <a:pt x="26" y="5"/>
                    </a:cubicBezTo>
                    <a:cubicBezTo>
                      <a:pt x="25" y="4"/>
                      <a:pt x="23" y="4"/>
                      <a:pt x="21" y="4"/>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29" name="Freeform 52"/>
              <p:cNvSpPr>
                <a:spLocks/>
              </p:cNvSpPr>
              <p:nvPr/>
            </p:nvSpPr>
            <p:spPr bwMode="auto">
              <a:xfrm>
                <a:off x="5103813" y="4605338"/>
                <a:ext cx="52388" cy="58737"/>
              </a:xfrm>
              <a:custGeom>
                <a:avLst/>
                <a:gdLst/>
                <a:ahLst/>
                <a:cxnLst>
                  <a:cxn ang="0">
                    <a:pos x="13" y="20"/>
                  </a:cxn>
                  <a:cxn ang="0">
                    <a:pos x="8" y="19"/>
                  </a:cxn>
                  <a:cxn ang="0">
                    <a:pos x="2" y="11"/>
                  </a:cxn>
                  <a:cxn ang="0">
                    <a:pos x="2" y="1"/>
                  </a:cxn>
                  <a:cxn ang="0">
                    <a:pos x="4" y="1"/>
                  </a:cxn>
                  <a:cxn ang="0">
                    <a:pos x="4" y="2"/>
                  </a:cxn>
                  <a:cxn ang="0">
                    <a:pos x="4" y="11"/>
                  </a:cxn>
                  <a:cxn ang="0">
                    <a:pos x="9" y="16"/>
                  </a:cxn>
                  <a:cxn ang="0">
                    <a:pos x="16" y="16"/>
                  </a:cxn>
                  <a:cxn ang="0">
                    <a:pos x="17" y="17"/>
                  </a:cxn>
                  <a:cxn ang="0">
                    <a:pos x="16" y="19"/>
                  </a:cxn>
                  <a:cxn ang="0">
                    <a:pos x="13" y="20"/>
                  </a:cxn>
                </a:cxnLst>
                <a:rect l="0" t="0" r="r" b="b"/>
                <a:pathLst>
                  <a:path w="18" h="20">
                    <a:moveTo>
                      <a:pt x="13" y="20"/>
                    </a:moveTo>
                    <a:cubicBezTo>
                      <a:pt x="11" y="20"/>
                      <a:pt x="10" y="19"/>
                      <a:pt x="8" y="19"/>
                    </a:cubicBezTo>
                    <a:cubicBezTo>
                      <a:pt x="5" y="17"/>
                      <a:pt x="3" y="15"/>
                      <a:pt x="2" y="11"/>
                    </a:cubicBezTo>
                    <a:cubicBezTo>
                      <a:pt x="0" y="8"/>
                      <a:pt x="0" y="5"/>
                      <a:pt x="2" y="1"/>
                    </a:cubicBezTo>
                    <a:cubicBezTo>
                      <a:pt x="2" y="1"/>
                      <a:pt x="3" y="0"/>
                      <a:pt x="4" y="1"/>
                    </a:cubicBezTo>
                    <a:cubicBezTo>
                      <a:pt x="4" y="1"/>
                      <a:pt x="5" y="2"/>
                      <a:pt x="4" y="2"/>
                    </a:cubicBezTo>
                    <a:cubicBezTo>
                      <a:pt x="3" y="5"/>
                      <a:pt x="3" y="8"/>
                      <a:pt x="4" y="11"/>
                    </a:cubicBezTo>
                    <a:cubicBezTo>
                      <a:pt x="5" y="13"/>
                      <a:pt x="7" y="15"/>
                      <a:pt x="9" y="16"/>
                    </a:cubicBezTo>
                    <a:cubicBezTo>
                      <a:pt x="11" y="17"/>
                      <a:pt x="14" y="17"/>
                      <a:pt x="16" y="16"/>
                    </a:cubicBezTo>
                    <a:cubicBezTo>
                      <a:pt x="16" y="16"/>
                      <a:pt x="17" y="17"/>
                      <a:pt x="17" y="17"/>
                    </a:cubicBezTo>
                    <a:cubicBezTo>
                      <a:pt x="18" y="18"/>
                      <a:pt x="17" y="19"/>
                      <a:pt x="16" y="19"/>
                    </a:cubicBezTo>
                    <a:cubicBezTo>
                      <a:pt x="15" y="19"/>
                      <a:pt x="14" y="20"/>
                      <a:pt x="13" y="2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0" name="Freeform 53"/>
              <p:cNvSpPr>
                <a:spLocks/>
              </p:cNvSpPr>
              <p:nvPr/>
            </p:nvSpPr>
            <p:spPr bwMode="auto">
              <a:xfrm>
                <a:off x="5102226" y="4683125"/>
                <a:ext cx="19050" cy="23812"/>
              </a:xfrm>
              <a:custGeom>
                <a:avLst/>
                <a:gdLst/>
                <a:ahLst/>
                <a:cxnLst>
                  <a:cxn ang="0">
                    <a:pos x="0" y="8"/>
                  </a:cxn>
                  <a:cxn ang="0">
                    <a:pos x="4" y="8"/>
                  </a:cxn>
                  <a:cxn ang="0">
                    <a:pos x="5" y="8"/>
                  </a:cxn>
                  <a:cxn ang="0">
                    <a:pos x="7" y="2"/>
                  </a:cxn>
                  <a:cxn ang="0">
                    <a:pos x="3" y="0"/>
                  </a:cxn>
                  <a:cxn ang="0">
                    <a:pos x="0" y="8"/>
                  </a:cxn>
                  <a:cxn ang="0">
                    <a:pos x="0" y="8"/>
                  </a:cxn>
                </a:cxnLst>
                <a:rect l="0" t="0" r="r" b="b"/>
                <a:pathLst>
                  <a:path w="7" h="8">
                    <a:moveTo>
                      <a:pt x="0" y="8"/>
                    </a:moveTo>
                    <a:cubicBezTo>
                      <a:pt x="2" y="8"/>
                      <a:pt x="3" y="8"/>
                      <a:pt x="4" y="8"/>
                    </a:cubicBezTo>
                    <a:cubicBezTo>
                      <a:pt x="4" y="8"/>
                      <a:pt x="4" y="8"/>
                      <a:pt x="5" y="8"/>
                    </a:cubicBezTo>
                    <a:cubicBezTo>
                      <a:pt x="7" y="2"/>
                      <a:pt x="7" y="2"/>
                      <a:pt x="7" y="2"/>
                    </a:cubicBezTo>
                    <a:cubicBezTo>
                      <a:pt x="3" y="0"/>
                      <a:pt x="3" y="0"/>
                      <a:pt x="3" y="0"/>
                    </a:cubicBezTo>
                    <a:cubicBezTo>
                      <a:pt x="0" y="8"/>
                      <a:pt x="0" y="8"/>
                      <a:pt x="0" y="8"/>
                    </a:cubicBezTo>
                    <a:cubicBezTo>
                      <a:pt x="0" y="8"/>
                      <a:pt x="0" y="8"/>
                      <a:pt x="0" y="8"/>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121" name="Oval 120"/>
            <p:cNvSpPr/>
            <p:nvPr/>
          </p:nvSpPr>
          <p:spPr bwMode="auto">
            <a:xfrm>
              <a:off x="4121317" y="3010159"/>
              <a:ext cx="898969" cy="898969"/>
            </a:xfrm>
            <a:prstGeom prst="ellipse">
              <a:avLst/>
            </a:prstGeom>
            <a:noFill/>
            <a:ln w="19050">
              <a:solidFill>
                <a:schemeClr val="accent3"/>
              </a:solid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grpSp>
      <p:grpSp>
        <p:nvGrpSpPr>
          <p:cNvPr id="131" name="Group 130"/>
          <p:cNvGrpSpPr/>
          <p:nvPr/>
        </p:nvGrpSpPr>
        <p:grpSpPr>
          <a:xfrm>
            <a:off x="13373834" y="5612825"/>
            <a:ext cx="2018716" cy="2018716"/>
            <a:chOff x="5097584" y="2115248"/>
            <a:chExt cx="898969" cy="898969"/>
          </a:xfrm>
        </p:grpSpPr>
        <p:grpSp>
          <p:nvGrpSpPr>
            <p:cNvPr id="132" name="Group 131"/>
            <p:cNvGrpSpPr/>
            <p:nvPr/>
          </p:nvGrpSpPr>
          <p:grpSpPr>
            <a:xfrm>
              <a:off x="5362992" y="2330801"/>
              <a:ext cx="368153" cy="467863"/>
              <a:chOff x="3949701" y="4570413"/>
              <a:chExt cx="152400" cy="193675"/>
            </a:xfrm>
            <a:solidFill>
              <a:schemeClr val="accent4"/>
            </a:solidFill>
          </p:grpSpPr>
          <p:sp>
            <p:nvSpPr>
              <p:cNvPr id="134" name="Oval 67"/>
              <p:cNvSpPr>
                <a:spLocks noChangeArrowheads="1"/>
              </p:cNvSpPr>
              <p:nvPr/>
            </p:nvSpPr>
            <p:spPr bwMode="auto">
              <a:xfrm>
                <a:off x="4079876" y="4657725"/>
                <a:ext cx="22225" cy="22225"/>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5" name="Freeform 68"/>
              <p:cNvSpPr>
                <a:spLocks/>
              </p:cNvSpPr>
              <p:nvPr/>
            </p:nvSpPr>
            <p:spPr bwMode="auto">
              <a:xfrm>
                <a:off x="4041776" y="4660900"/>
                <a:ext cx="55563" cy="103187"/>
              </a:xfrm>
              <a:custGeom>
                <a:avLst/>
                <a:gdLst/>
                <a:ahLst/>
                <a:cxnLst>
                  <a:cxn ang="0">
                    <a:pos x="18" y="32"/>
                  </a:cxn>
                  <a:cxn ang="0">
                    <a:pos x="13" y="22"/>
                  </a:cxn>
                  <a:cxn ang="0">
                    <a:pos x="15" y="20"/>
                  </a:cxn>
                  <a:cxn ang="0">
                    <a:pos x="16" y="12"/>
                  </a:cxn>
                  <a:cxn ang="0">
                    <a:pos x="15" y="9"/>
                  </a:cxn>
                  <a:cxn ang="0">
                    <a:pos x="8" y="1"/>
                  </a:cxn>
                  <a:cxn ang="0">
                    <a:pos x="4" y="1"/>
                  </a:cxn>
                  <a:cxn ang="0">
                    <a:pos x="4" y="4"/>
                  </a:cxn>
                  <a:cxn ang="0">
                    <a:pos x="9" y="9"/>
                  </a:cxn>
                  <a:cxn ang="0">
                    <a:pos x="4" y="7"/>
                  </a:cxn>
                  <a:cxn ang="0">
                    <a:pos x="1" y="8"/>
                  </a:cxn>
                  <a:cxn ang="0">
                    <a:pos x="2" y="11"/>
                  </a:cxn>
                  <a:cxn ang="0">
                    <a:pos x="7" y="14"/>
                  </a:cxn>
                  <a:cxn ang="0">
                    <a:pos x="8" y="14"/>
                  </a:cxn>
                  <a:cxn ang="0">
                    <a:pos x="6" y="23"/>
                  </a:cxn>
                  <a:cxn ang="0">
                    <a:pos x="4" y="31"/>
                  </a:cxn>
                  <a:cxn ang="0">
                    <a:pos x="4" y="33"/>
                  </a:cxn>
                  <a:cxn ang="0">
                    <a:pos x="5" y="36"/>
                  </a:cxn>
                  <a:cxn ang="0">
                    <a:pos x="6" y="36"/>
                  </a:cxn>
                  <a:cxn ang="0">
                    <a:pos x="8" y="34"/>
                  </a:cxn>
                  <a:cxn ang="0">
                    <a:pos x="10" y="27"/>
                  </a:cxn>
                  <a:cxn ang="0">
                    <a:pos x="14" y="34"/>
                  </a:cxn>
                  <a:cxn ang="0">
                    <a:pos x="17" y="35"/>
                  </a:cxn>
                  <a:cxn ang="0">
                    <a:pos x="18" y="32"/>
                  </a:cxn>
                </a:cxnLst>
                <a:rect l="0" t="0" r="r" b="b"/>
                <a:pathLst>
                  <a:path w="19" h="36">
                    <a:moveTo>
                      <a:pt x="18" y="32"/>
                    </a:moveTo>
                    <a:cubicBezTo>
                      <a:pt x="13" y="22"/>
                      <a:pt x="13" y="22"/>
                      <a:pt x="13" y="22"/>
                    </a:cubicBezTo>
                    <a:cubicBezTo>
                      <a:pt x="14" y="21"/>
                      <a:pt x="14" y="21"/>
                      <a:pt x="15" y="20"/>
                    </a:cubicBezTo>
                    <a:cubicBezTo>
                      <a:pt x="16" y="12"/>
                      <a:pt x="16" y="12"/>
                      <a:pt x="16" y="12"/>
                    </a:cubicBezTo>
                    <a:cubicBezTo>
                      <a:pt x="16" y="11"/>
                      <a:pt x="16" y="10"/>
                      <a:pt x="15" y="9"/>
                    </a:cubicBezTo>
                    <a:cubicBezTo>
                      <a:pt x="8" y="1"/>
                      <a:pt x="8" y="1"/>
                      <a:pt x="8" y="1"/>
                    </a:cubicBezTo>
                    <a:cubicBezTo>
                      <a:pt x="7" y="0"/>
                      <a:pt x="5" y="0"/>
                      <a:pt x="4" y="1"/>
                    </a:cubicBezTo>
                    <a:cubicBezTo>
                      <a:pt x="3" y="2"/>
                      <a:pt x="3" y="3"/>
                      <a:pt x="4" y="4"/>
                    </a:cubicBezTo>
                    <a:cubicBezTo>
                      <a:pt x="9" y="9"/>
                      <a:pt x="9" y="9"/>
                      <a:pt x="9" y="9"/>
                    </a:cubicBezTo>
                    <a:cubicBezTo>
                      <a:pt x="4" y="7"/>
                      <a:pt x="4" y="7"/>
                      <a:pt x="4" y="7"/>
                    </a:cubicBezTo>
                    <a:cubicBezTo>
                      <a:pt x="3" y="6"/>
                      <a:pt x="1" y="7"/>
                      <a:pt x="1" y="8"/>
                    </a:cubicBezTo>
                    <a:cubicBezTo>
                      <a:pt x="0" y="9"/>
                      <a:pt x="1" y="11"/>
                      <a:pt x="2" y="11"/>
                    </a:cubicBezTo>
                    <a:cubicBezTo>
                      <a:pt x="7" y="14"/>
                      <a:pt x="7" y="14"/>
                      <a:pt x="7" y="14"/>
                    </a:cubicBezTo>
                    <a:cubicBezTo>
                      <a:pt x="7" y="14"/>
                      <a:pt x="8" y="14"/>
                      <a:pt x="8" y="14"/>
                    </a:cubicBezTo>
                    <a:cubicBezTo>
                      <a:pt x="7" y="17"/>
                      <a:pt x="7" y="21"/>
                      <a:pt x="6" y="23"/>
                    </a:cubicBezTo>
                    <a:cubicBezTo>
                      <a:pt x="5" y="26"/>
                      <a:pt x="5" y="28"/>
                      <a:pt x="4" y="31"/>
                    </a:cubicBezTo>
                    <a:cubicBezTo>
                      <a:pt x="4" y="31"/>
                      <a:pt x="4" y="32"/>
                      <a:pt x="4" y="33"/>
                    </a:cubicBezTo>
                    <a:cubicBezTo>
                      <a:pt x="3" y="34"/>
                      <a:pt x="4" y="35"/>
                      <a:pt x="5" y="36"/>
                    </a:cubicBezTo>
                    <a:cubicBezTo>
                      <a:pt x="6" y="36"/>
                      <a:pt x="6" y="36"/>
                      <a:pt x="6" y="36"/>
                    </a:cubicBezTo>
                    <a:cubicBezTo>
                      <a:pt x="7" y="36"/>
                      <a:pt x="8" y="35"/>
                      <a:pt x="8" y="34"/>
                    </a:cubicBezTo>
                    <a:cubicBezTo>
                      <a:pt x="10" y="27"/>
                      <a:pt x="10" y="27"/>
                      <a:pt x="10" y="27"/>
                    </a:cubicBezTo>
                    <a:cubicBezTo>
                      <a:pt x="14" y="34"/>
                      <a:pt x="14" y="34"/>
                      <a:pt x="14" y="34"/>
                    </a:cubicBezTo>
                    <a:cubicBezTo>
                      <a:pt x="14" y="35"/>
                      <a:pt x="16" y="36"/>
                      <a:pt x="17" y="35"/>
                    </a:cubicBezTo>
                    <a:cubicBezTo>
                      <a:pt x="18" y="34"/>
                      <a:pt x="19" y="33"/>
                      <a:pt x="18" y="32"/>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6" name="Oval 69"/>
              <p:cNvSpPr>
                <a:spLocks noChangeArrowheads="1"/>
              </p:cNvSpPr>
              <p:nvPr/>
            </p:nvSpPr>
            <p:spPr bwMode="auto">
              <a:xfrm>
                <a:off x="3987801" y="4675188"/>
                <a:ext cx="25400" cy="22225"/>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7" name="Freeform 70"/>
              <p:cNvSpPr>
                <a:spLocks/>
              </p:cNvSpPr>
              <p:nvPr/>
            </p:nvSpPr>
            <p:spPr bwMode="auto">
              <a:xfrm>
                <a:off x="3963988" y="4672013"/>
                <a:ext cx="69850" cy="92075"/>
              </a:xfrm>
              <a:custGeom>
                <a:avLst/>
                <a:gdLst/>
                <a:ahLst/>
                <a:cxnLst>
                  <a:cxn ang="0">
                    <a:pos x="21" y="19"/>
                  </a:cxn>
                  <a:cxn ang="0">
                    <a:pos x="18" y="19"/>
                  </a:cxn>
                  <a:cxn ang="0">
                    <a:pos x="18" y="15"/>
                  </a:cxn>
                  <a:cxn ang="0">
                    <a:pos x="23" y="11"/>
                  </a:cxn>
                  <a:cxn ang="0">
                    <a:pos x="24" y="9"/>
                  </a:cxn>
                  <a:cxn ang="0">
                    <a:pos x="24" y="2"/>
                  </a:cxn>
                  <a:cxn ang="0">
                    <a:pos x="21" y="0"/>
                  </a:cxn>
                  <a:cxn ang="0">
                    <a:pos x="19" y="2"/>
                  </a:cxn>
                  <a:cxn ang="0">
                    <a:pos x="19" y="8"/>
                  </a:cxn>
                  <a:cxn ang="0">
                    <a:pos x="14" y="12"/>
                  </a:cxn>
                  <a:cxn ang="0">
                    <a:pos x="7" y="10"/>
                  </a:cxn>
                  <a:cxn ang="0">
                    <a:pos x="6" y="5"/>
                  </a:cxn>
                  <a:cxn ang="0">
                    <a:pos x="3" y="3"/>
                  </a:cxn>
                  <a:cxn ang="0">
                    <a:pos x="1" y="6"/>
                  </a:cxn>
                  <a:cxn ang="0">
                    <a:pos x="3" y="12"/>
                  </a:cxn>
                  <a:cxn ang="0">
                    <a:pos x="5" y="14"/>
                  </a:cxn>
                  <a:cxn ang="0">
                    <a:pos x="9" y="16"/>
                  </a:cxn>
                  <a:cxn ang="0">
                    <a:pos x="9" y="24"/>
                  </a:cxn>
                  <a:cxn ang="0">
                    <a:pos x="9" y="24"/>
                  </a:cxn>
                  <a:cxn ang="0">
                    <a:pos x="9" y="27"/>
                  </a:cxn>
                  <a:cxn ang="0">
                    <a:pos x="2" y="27"/>
                  </a:cxn>
                  <a:cxn ang="0">
                    <a:pos x="0" y="29"/>
                  </a:cxn>
                  <a:cxn ang="0">
                    <a:pos x="2" y="32"/>
                  </a:cxn>
                  <a:cxn ang="0">
                    <a:pos x="12" y="32"/>
                  </a:cxn>
                  <a:cxn ang="0">
                    <a:pos x="14" y="29"/>
                  </a:cxn>
                  <a:cxn ang="0">
                    <a:pos x="14" y="24"/>
                  </a:cxn>
                  <a:cxn ang="0">
                    <a:pos x="19" y="24"/>
                  </a:cxn>
                  <a:cxn ang="0">
                    <a:pos x="19" y="29"/>
                  </a:cxn>
                  <a:cxn ang="0">
                    <a:pos x="21" y="32"/>
                  </a:cxn>
                  <a:cxn ang="0">
                    <a:pos x="23" y="29"/>
                  </a:cxn>
                  <a:cxn ang="0">
                    <a:pos x="23" y="21"/>
                  </a:cxn>
                  <a:cxn ang="0">
                    <a:pos x="21" y="19"/>
                  </a:cxn>
                </a:cxnLst>
                <a:rect l="0" t="0" r="r" b="b"/>
                <a:pathLst>
                  <a:path w="24" h="32">
                    <a:moveTo>
                      <a:pt x="21" y="19"/>
                    </a:moveTo>
                    <a:cubicBezTo>
                      <a:pt x="18" y="19"/>
                      <a:pt x="18" y="19"/>
                      <a:pt x="18" y="19"/>
                    </a:cubicBezTo>
                    <a:cubicBezTo>
                      <a:pt x="18" y="15"/>
                      <a:pt x="18" y="15"/>
                      <a:pt x="18" y="15"/>
                    </a:cubicBezTo>
                    <a:cubicBezTo>
                      <a:pt x="23" y="11"/>
                      <a:pt x="23" y="11"/>
                      <a:pt x="23" y="11"/>
                    </a:cubicBezTo>
                    <a:cubicBezTo>
                      <a:pt x="23" y="11"/>
                      <a:pt x="24" y="10"/>
                      <a:pt x="24" y="9"/>
                    </a:cubicBezTo>
                    <a:cubicBezTo>
                      <a:pt x="24" y="2"/>
                      <a:pt x="24" y="2"/>
                      <a:pt x="24" y="2"/>
                    </a:cubicBezTo>
                    <a:cubicBezTo>
                      <a:pt x="24" y="1"/>
                      <a:pt x="23" y="0"/>
                      <a:pt x="21" y="0"/>
                    </a:cubicBezTo>
                    <a:cubicBezTo>
                      <a:pt x="20" y="0"/>
                      <a:pt x="19" y="1"/>
                      <a:pt x="19" y="2"/>
                    </a:cubicBezTo>
                    <a:cubicBezTo>
                      <a:pt x="19" y="8"/>
                      <a:pt x="19" y="8"/>
                      <a:pt x="19" y="8"/>
                    </a:cubicBezTo>
                    <a:cubicBezTo>
                      <a:pt x="14" y="12"/>
                      <a:pt x="14" y="12"/>
                      <a:pt x="14" y="12"/>
                    </a:cubicBezTo>
                    <a:cubicBezTo>
                      <a:pt x="7" y="10"/>
                      <a:pt x="7" y="10"/>
                      <a:pt x="7" y="10"/>
                    </a:cubicBezTo>
                    <a:cubicBezTo>
                      <a:pt x="6" y="5"/>
                      <a:pt x="6" y="5"/>
                      <a:pt x="6" y="5"/>
                    </a:cubicBezTo>
                    <a:cubicBezTo>
                      <a:pt x="5" y="4"/>
                      <a:pt x="4" y="3"/>
                      <a:pt x="3" y="3"/>
                    </a:cubicBezTo>
                    <a:cubicBezTo>
                      <a:pt x="1" y="4"/>
                      <a:pt x="1" y="5"/>
                      <a:pt x="1" y="6"/>
                    </a:cubicBezTo>
                    <a:cubicBezTo>
                      <a:pt x="3" y="12"/>
                      <a:pt x="3" y="12"/>
                      <a:pt x="3" y="12"/>
                    </a:cubicBezTo>
                    <a:cubicBezTo>
                      <a:pt x="3" y="13"/>
                      <a:pt x="4" y="13"/>
                      <a:pt x="5" y="14"/>
                    </a:cubicBezTo>
                    <a:cubicBezTo>
                      <a:pt x="9" y="16"/>
                      <a:pt x="9" y="16"/>
                      <a:pt x="9" y="16"/>
                    </a:cubicBezTo>
                    <a:cubicBezTo>
                      <a:pt x="9" y="24"/>
                      <a:pt x="9" y="24"/>
                      <a:pt x="9" y="24"/>
                    </a:cubicBezTo>
                    <a:cubicBezTo>
                      <a:pt x="9" y="24"/>
                      <a:pt x="9" y="24"/>
                      <a:pt x="9" y="24"/>
                    </a:cubicBezTo>
                    <a:cubicBezTo>
                      <a:pt x="9" y="27"/>
                      <a:pt x="9" y="27"/>
                      <a:pt x="9" y="27"/>
                    </a:cubicBezTo>
                    <a:cubicBezTo>
                      <a:pt x="2" y="27"/>
                      <a:pt x="2" y="27"/>
                      <a:pt x="2" y="27"/>
                    </a:cubicBezTo>
                    <a:cubicBezTo>
                      <a:pt x="1" y="27"/>
                      <a:pt x="0" y="28"/>
                      <a:pt x="0" y="29"/>
                    </a:cubicBezTo>
                    <a:cubicBezTo>
                      <a:pt x="0" y="31"/>
                      <a:pt x="1" y="32"/>
                      <a:pt x="2" y="32"/>
                    </a:cubicBezTo>
                    <a:cubicBezTo>
                      <a:pt x="12" y="32"/>
                      <a:pt x="12" y="32"/>
                      <a:pt x="12" y="32"/>
                    </a:cubicBezTo>
                    <a:cubicBezTo>
                      <a:pt x="13" y="32"/>
                      <a:pt x="14" y="31"/>
                      <a:pt x="14" y="29"/>
                    </a:cubicBezTo>
                    <a:cubicBezTo>
                      <a:pt x="14" y="24"/>
                      <a:pt x="14" y="24"/>
                      <a:pt x="14" y="24"/>
                    </a:cubicBezTo>
                    <a:cubicBezTo>
                      <a:pt x="19" y="24"/>
                      <a:pt x="19" y="24"/>
                      <a:pt x="19" y="24"/>
                    </a:cubicBezTo>
                    <a:cubicBezTo>
                      <a:pt x="19" y="29"/>
                      <a:pt x="19" y="29"/>
                      <a:pt x="19" y="29"/>
                    </a:cubicBezTo>
                    <a:cubicBezTo>
                      <a:pt x="19" y="31"/>
                      <a:pt x="20" y="32"/>
                      <a:pt x="21" y="32"/>
                    </a:cubicBezTo>
                    <a:cubicBezTo>
                      <a:pt x="22" y="32"/>
                      <a:pt x="23" y="31"/>
                      <a:pt x="23" y="29"/>
                    </a:cubicBezTo>
                    <a:cubicBezTo>
                      <a:pt x="23" y="21"/>
                      <a:pt x="23" y="21"/>
                      <a:pt x="23" y="21"/>
                    </a:cubicBezTo>
                    <a:cubicBezTo>
                      <a:pt x="23" y="20"/>
                      <a:pt x="22" y="19"/>
                      <a:pt x="21" y="1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8" name="Freeform 71"/>
              <p:cNvSpPr>
                <a:spLocks noEditPoints="1"/>
              </p:cNvSpPr>
              <p:nvPr/>
            </p:nvSpPr>
            <p:spPr bwMode="auto">
              <a:xfrm>
                <a:off x="3949701" y="4570413"/>
                <a:ext cx="87313" cy="95250"/>
              </a:xfrm>
              <a:custGeom>
                <a:avLst/>
                <a:gdLst/>
                <a:ahLst/>
                <a:cxnLst>
                  <a:cxn ang="0">
                    <a:pos x="29" y="25"/>
                  </a:cxn>
                  <a:cxn ang="0">
                    <a:pos x="29" y="24"/>
                  </a:cxn>
                  <a:cxn ang="0">
                    <a:pos x="29" y="24"/>
                  </a:cxn>
                  <a:cxn ang="0">
                    <a:pos x="29" y="24"/>
                  </a:cxn>
                  <a:cxn ang="0">
                    <a:pos x="28" y="24"/>
                  </a:cxn>
                  <a:cxn ang="0">
                    <a:pos x="27" y="19"/>
                  </a:cxn>
                  <a:cxn ang="0">
                    <a:pos x="28" y="18"/>
                  </a:cxn>
                  <a:cxn ang="0">
                    <a:pos x="27" y="18"/>
                  </a:cxn>
                  <a:cxn ang="0">
                    <a:pos x="28" y="13"/>
                  </a:cxn>
                  <a:cxn ang="0">
                    <a:pos x="29" y="13"/>
                  </a:cxn>
                  <a:cxn ang="0">
                    <a:pos x="29" y="12"/>
                  </a:cxn>
                  <a:cxn ang="0">
                    <a:pos x="30" y="11"/>
                  </a:cxn>
                  <a:cxn ang="0">
                    <a:pos x="29" y="9"/>
                  </a:cxn>
                  <a:cxn ang="0">
                    <a:pos x="30" y="6"/>
                  </a:cxn>
                  <a:cxn ang="0">
                    <a:pos x="29" y="5"/>
                  </a:cxn>
                  <a:cxn ang="0">
                    <a:pos x="28" y="3"/>
                  </a:cxn>
                  <a:cxn ang="0">
                    <a:pos x="25" y="5"/>
                  </a:cxn>
                  <a:cxn ang="0">
                    <a:pos x="24" y="4"/>
                  </a:cxn>
                  <a:cxn ang="0">
                    <a:pos x="23" y="1"/>
                  </a:cxn>
                  <a:cxn ang="0">
                    <a:pos x="19" y="0"/>
                  </a:cxn>
                  <a:cxn ang="0">
                    <a:pos x="18" y="2"/>
                  </a:cxn>
                  <a:cxn ang="0">
                    <a:pos x="16" y="2"/>
                  </a:cxn>
                  <a:cxn ang="0">
                    <a:pos x="15" y="0"/>
                  </a:cxn>
                  <a:cxn ang="0">
                    <a:pos x="11" y="1"/>
                  </a:cxn>
                  <a:cxn ang="0">
                    <a:pos x="11" y="4"/>
                  </a:cxn>
                  <a:cxn ang="0">
                    <a:pos x="9" y="5"/>
                  </a:cxn>
                  <a:cxn ang="0">
                    <a:pos x="7" y="3"/>
                  </a:cxn>
                  <a:cxn ang="0">
                    <a:pos x="5" y="5"/>
                  </a:cxn>
                  <a:cxn ang="0">
                    <a:pos x="4" y="6"/>
                  </a:cxn>
                  <a:cxn ang="0">
                    <a:pos x="5" y="9"/>
                  </a:cxn>
                  <a:cxn ang="0">
                    <a:pos x="4" y="10"/>
                  </a:cxn>
                  <a:cxn ang="0">
                    <a:pos x="1" y="10"/>
                  </a:cxn>
                  <a:cxn ang="0">
                    <a:pos x="0" y="14"/>
                  </a:cxn>
                  <a:cxn ang="0">
                    <a:pos x="3" y="16"/>
                  </a:cxn>
                  <a:cxn ang="0">
                    <a:pos x="3" y="17"/>
                  </a:cxn>
                  <a:cxn ang="0">
                    <a:pos x="0" y="19"/>
                  </a:cxn>
                  <a:cxn ang="0">
                    <a:pos x="1" y="23"/>
                  </a:cxn>
                  <a:cxn ang="0">
                    <a:pos x="4" y="23"/>
                  </a:cxn>
                  <a:cxn ang="0">
                    <a:pos x="5" y="24"/>
                  </a:cxn>
                  <a:cxn ang="0">
                    <a:pos x="4" y="27"/>
                  </a:cxn>
                  <a:cxn ang="0">
                    <a:pos x="5" y="28"/>
                  </a:cxn>
                  <a:cxn ang="0">
                    <a:pos x="7" y="30"/>
                  </a:cxn>
                  <a:cxn ang="0">
                    <a:pos x="9" y="29"/>
                  </a:cxn>
                  <a:cxn ang="0">
                    <a:pos x="11" y="29"/>
                  </a:cxn>
                  <a:cxn ang="0">
                    <a:pos x="11" y="32"/>
                  </a:cxn>
                  <a:cxn ang="0">
                    <a:pos x="15" y="33"/>
                  </a:cxn>
                  <a:cxn ang="0">
                    <a:pos x="16" y="31"/>
                  </a:cxn>
                  <a:cxn ang="0">
                    <a:pos x="18" y="31"/>
                  </a:cxn>
                  <a:cxn ang="0">
                    <a:pos x="19" y="33"/>
                  </a:cxn>
                  <a:cxn ang="0">
                    <a:pos x="23" y="32"/>
                  </a:cxn>
                  <a:cxn ang="0">
                    <a:pos x="23" y="29"/>
                  </a:cxn>
                  <a:cxn ang="0">
                    <a:pos x="25" y="29"/>
                  </a:cxn>
                  <a:cxn ang="0">
                    <a:pos x="27" y="30"/>
                  </a:cxn>
                  <a:cxn ang="0">
                    <a:pos x="29" y="29"/>
                  </a:cxn>
                  <a:cxn ang="0">
                    <a:pos x="30" y="27"/>
                  </a:cxn>
                  <a:cxn ang="0">
                    <a:pos x="30" y="26"/>
                  </a:cxn>
                  <a:cxn ang="0">
                    <a:pos x="29" y="25"/>
                  </a:cxn>
                  <a:cxn ang="0">
                    <a:pos x="14" y="19"/>
                  </a:cxn>
                  <a:cxn ang="0">
                    <a:pos x="14" y="14"/>
                  </a:cxn>
                  <a:cxn ang="0">
                    <a:pos x="20" y="14"/>
                  </a:cxn>
                  <a:cxn ang="0">
                    <a:pos x="20" y="19"/>
                  </a:cxn>
                  <a:cxn ang="0">
                    <a:pos x="14" y="19"/>
                  </a:cxn>
                </a:cxnLst>
                <a:rect l="0" t="0" r="r" b="b"/>
                <a:pathLst>
                  <a:path w="30" h="33">
                    <a:moveTo>
                      <a:pt x="29" y="25"/>
                    </a:moveTo>
                    <a:cubicBezTo>
                      <a:pt x="29" y="24"/>
                      <a:pt x="29" y="24"/>
                      <a:pt x="29" y="24"/>
                    </a:cubicBezTo>
                    <a:cubicBezTo>
                      <a:pt x="29" y="24"/>
                      <a:pt x="29" y="24"/>
                      <a:pt x="29" y="24"/>
                    </a:cubicBezTo>
                    <a:cubicBezTo>
                      <a:pt x="29" y="24"/>
                      <a:pt x="29" y="24"/>
                      <a:pt x="29" y="24"/>
                    </a:cubicBezTo>
                    <a:cubicBezTo>
                      <a:pt x="28" y="24"/>
                      <a:pt x="28" y="24"/>
                      <a:pt x="28" y="24"/>
                    </a:cubicBezTo>
                    <a:cubicBezTo>
                      <a:pt x="27" y="19"/>
                      <a:pt x="27" y="19"/>
                      <a:pt x="27" y="19"/>
                    </a:cubicBezTo>
                    <a:cubicBezTo>
                      <a:pt x="28" y="18"/>
                      <a:pt x="28" y="18"/>
                      <a:pt x="28" y="18"/>
                    </a:cubicBezTo>
                    <a:cubicBezTo>
                      <a:pt x="27" y="18"/>
                      <a:pt x="27" y="18"/>
                      <a:pt x="27" y="18"/>
                    </a:cubicBezTo>
                    <a:cubicBezTo>
                      <a:pt x="28" y="13"/>
                      <a:pt x="28" y="13"/>
                      <a:pt x="28" y="13"/>
                    </a:cubicBezTo>
                    <a:cubicBezTo>
                      <a:pt x="29" y="13"/>
                      <a:pt x="29" y="13"/>
                      <a:pt x="29" y="13"/>
                    </a:cubicBezTo>
                    <a:cubicBezTo>
                      <a:pt x="29" y="12"/>
                      <a:pt x="29" y="12"/>
                      <a:pt x="29" y="12"/>
                    </a:cubicBezTo>
                    <a:cubicBezTo>
                      <a:pt x="30" y="11"/>
                      <a:pt x="30" y="11"/>
                      <a:pt x="30" y="11"/>
                    </a:cubicBezTo>
                    <a:cubicBezTo>
                      <a:pt x="30" y="11"/>
                      <a:pt x="29" y="9"/>
                      <a:pt x="29" y="9"/>
                    </a:cubicBezTo>
                    <a:cubicBezTo>
                      <a:pt x="30" y="6"/>
                      <a:pt x="30" y="6"/>
                      <a:pt x="30" y="6"/>
                    </a:cubicBezTo>
                    <a:cubicBezTo>
                      <a:pt x="29" y="5"/>
                      <a:pt x="29" y="5"/>
                      <a:pt x="29" y="5"/>
                    </a:cubicBezTo>
                    <a:cubicBezTo>
                      <a:pt x="28" y="3"/>
                      <a:pt x="28" y="3"/>
                      <a:pt x="28" y="3"/>
                    </a:cubicBezTo>
                    <a:cubicBezTo>
                      <a:pt x="25" y="5"/>
                      <a:pt x="25" y="5"/>
                      <a:pt x="25" y="5"/>
                    </a:cubicBezTo>
                    <a:cubicBezTo>
                      <a:pt x="24" y="4"/>
                      <a:pt x="24" y="4"/>
                      <a:pt x="24" y="4"/>
                    </a:cubicBezTo>
                    <a:cubicBezTo>
                      <a:pt x="23" y="1"/>
                      <a:pt x="23" y="1"/>
                      <a:pt x="23" y="1"/>
                    </a:cubicBezTo>
                    <a:cubicBezTo>
                      <a:pt x="19" y="0"/>
                      <a:pt x="19" y="0"/>
                      <a:pt x="19" y="0"/>
                    </a:cubicBezTo>
                    <a:cubicBezTo>
                      <a:pt x="18" y="2"/>
                      <a:pt x="18" y="2"/>
                      <a:pt x="18" y="2"/>
                    </a:cubicBezTo>
                    <a:cubicBezTo>
                      <a:pt x="17" y="2"/>
                      <a:pt x="17" y="2"/>
                      <a:pt x="16" y="2"/>
                    </a:cubicBezTo>
                    <a:cubicBezTo>
                      <a:pt x="15" y="0"/>
                      <a:pt x="15" y="0"/>
                      <a:pt x="15" y="0"/>
                    </a:cubicBezTo>
                    <a:cubicBezTo>
                      <a:pt x="11" y="1"/>
                      <a:pt x="11" y="1"/>
                      <a:pt x="11" y="1"/>
                    </a:cubicBezTo>
                    <a:cubicBezTo>
                      <a:pt x="11" y="4"/>
                      <a:pt x="11" y="4"/>
                      <a:pt x="11" y="4"/>
                    </a:cubicBezTo>
                    <a:cubicBezTo>
                      <a:pt x="10" y="4"/>
                      <a:pt x="10" y="4"/>
                      <a:pt x="9" y="5"/>
                    </a:cubicBezTo>
                    <a:cubicBezTo>
                      <a:pt x="7" y="3"/>
                      <a:pt x="7" y="3"/>
                      <a:pt x="7" y="3"/>
                    </a:cubicBezTo>
                    <a:cubicBezTo>
                      <a:pt x="5" y="5"/>
                      <a:pt x="5" y="5"/>
                      <a:pt x="5" y="5"/>
                    </a:cubicBezTo>
                    <a:cubicBezTo>
                      <a:pt x="4" y="6"/>
                      <a:pt x="4" y="6"/>
                      <a:pt x="4" y="6"/>
                    </a:cubicBezTo>
                    <a:cubicBezTo>
                      <a:pt x="5" y="9"/>
                      <a:pt x="5" y="9"/>
                      <a:pt x="5" y="9"/>
                    </a:cubicBezTo>
                    <a:cubicBezTo>
                      <a:pt x="5" y="9"/>
                      <a:pt x="5" y="10"/>
                      <a:pt x="4" y="10"/>
                    </a:cubicBezTo>
                    <a:cubicBezTo>
                      <a:pt x="1" y="10"/>
                      <a:pt x="1" y="10"/>
                      <a:pt x="1" y="10"/>
                    </a:cubicBezTo>
                    <a:cubicBezTo>
                      <a:pt x="0" y="14"/>
                      <a:pt x="0" y="14"/>
                      <a:pt x="0" y="14"/>
                    </a:cubicBezTo>
                    <a:cubicBezTo>
                      <a:pt x="3" y="16"/>
                      <a:pt x="3" y="16"/>
                      <a:pt x="3" y="16"/>
                    </a:cubicBezTo>
                    <a:cubicBezTo>
                      <a:pt x="3" y="16"/>
                      <a:pt x="3" y="17"/>
                      <a:pt x="3" y="17"/>
                    </a:cubicBezTo>
                    <a:cubicBezTo>
                      <a:pt x="0" y="19"/>
                      <a:pt x="0" y="19"/>
                      <a:pt x="0" y="19"/>
                    </a:cubicBezTo>
                    <a:cubicBezTo>
                      <a:pt x="1" y="23"/>
                      <a:pt x="1" y="23"/>
                      <a:pt x="1" y="23"/>
                    </a:cubicBezTo>
                    <a:cubicBezTo>
                      <a:pt x="4" y="23"/>
                      <a:pt x="4" y="23"/>
                      <a:pt x="4" y="23"/>
                    </a:cubicBezTo>
                    <a:cubicBezTo>
                      <a:pt x="5" y="24"/>
                      <a:pt x="5" y="24"/>
                      <a:pt x="5" y="24"/>
                    </a:cubicBezTo>
                    <a:cubicBezTo>
                      <a:pt x="4" y="27"/>
                      <a:pt x="4" y="27"/>
                      <a:pt x="4" y="27"/>
                    </a:cubicBezTo>
                    <a:cubicBezTo>
                      <a:pt x="5" y="28"/>
                      <a:pt x="5" y="28"/>
                      <a:pt x="5" y="28"/>
                    </a:cubicBezTo>
                    <a:cubicBezTo>
                      <a:pt x="7" y="30"/>
                      <a:pt x="7" y="30"/>
                      <a:pt x="7" y="30"/>
                    </a:cubicBezTo>
                    <a:cubicBezTo>
                      <a:pt x="9" y="29"/>
                      <a:pt x="9" y="29"/>
                      <a:pt x="9" y="29"/>
                    </a:cubicBezTo>
                    <a:cubicBezTo>
                      <a:pt x="10" y="29"/>
                      <a:pt x="10" y="29"/>
                      <a:pt x="11" y="29"/>
                    </a:cubicBezTo>
                    <a:cubicBezTo>
                      <a:pt x="11" y="32"/>
                      <a:pt x="11" y="32"/>
                      <a:pt x="11" y="32"/>
                    </a:cubicBezTo>
                    <a:cubicBezTo>
                      <a:pt x="15" y="33"/>
                      <a:pt x="15" y="33"/>
                      <a:pt x="15" y="33"/>
                    </a:cubicBezTo>
                    <a:cubicBezTo>
                      <a:pt x="16" y="31"/>
                      <a:pt x="16" y="31"/>
                      <a:pt x="16" y="31"/>
                    </a:cubicBezTo>
                    <a:cubicBezTo>
                      <a:pt x="17" y="31"/>
                      <a:pt x="17" y="31"/>
                      <a:pt x="18" y="31"/>
                    </a:cubicBezTo>
                    <a:cubicBezTo>
                      <a:pt x="19" y="33"/>
                      <a:pt x="19" y="33"/>
                      <a:pt x="19" y="33"/>
                    </a:cubicBezTo>
                    <a:cubicBezTo>
                      <a:pt x="23" y="32"/>
                      <a:pt x="23" y="32"/>
                      <a:pt x="23" y="32"/>
                    </a:cubicBezTo>
                    <a:cubicBezTo>
                      <a:pt x="23" y="29"/>
                      <a:pt x="23" y="29"/>
                      <a:pt x="23" y="29"/>
                    </a:cubicBezTo>
                    <a:cubicBezTo>
                      <a:pt x="24" y="29"/>
                      <a:pt x="24" y="29"/>
                      <a:pt x="25" y="29"/>
                    </a:cubicBezTo>
                    <a:cubicBezTo>
                      <a:pt x="27" y="30"/>
                      <a:pt x="27" y="30"/>
                      <a:pt x="27" y="30"/>
                    </a:cubicBezTo>
                    <a:cubicBezTo>
                      <a:pt x="29" y="29"/>
                      <a:pt x="29" y="29"/>
                      <a:pt x="29" y="29"/>
                    </a:cubicBezTo>
                    <a:cubicBezTo>
                      <a:pt x="30" y="27"/>
                      <a:pt x="30" y="27"/>
                      <a:pt x="30" y="27"/>
                    </a:cubicBezTo>
                    <a:cubicBezTo>
                      <a:pt x="30" y="26"/>
                      <a:pt x="30" y="26"/>
                      <a:pt x="30" y="26"/>
                    </a:cubicBezTo>
                    <a:cubicBezTo>
                      <a:pt x="29" y="25"/>
                      <a:pt x="29" y="25"/>
                      <a:pt x="29" y="25"/>
                    </a:cubicBezTo>
                    <a:close/>
                    <a:moveTo>
                      <a:pt x="14" y="19"/>
                    </a:moveTo>
                    <a:cubicBezTo>
                      <a:pt x="13" y="18"/>
                      <a:pt x="13" y="15"/>
                      <a:pt x="14" y="14"/>
                    </a:cubicBezTo>
                    <a:cubicBezTo>
                      <a:pt x="16" y="13"/>
                      <a:pt x="18" y="13"/>
                      <a:pt x="20" y="14"/>
                    </a:cubicBezTo>
                    <a:cubicBezTo>
                      <a:pt x="21" y="15"/>
                      <a:pt x="21" y="18"/>
                      <a:pt x="20" y="19"/>
                    </a:cubicBezTo>
                    <a:cubicBezTo>
                      <a:pt x="18" y="21"/>
                      <a:pt x="16" y="21"/>
                      <a:pt x="14" y="1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9" name="Freeform 72"/>
              <p:cNvSpPr>
                <a:spLocks noEditPoints="1"/>
              </p:cNvSpPr>
              <p:nvPr/>
            </p:nvSpPr>
            <p:spPr bwMode="auto">
              <a:xfrm>
                <a:off x="4033838" y="4594225"/>
                <a:ext cx="57150" cy="60325"/>
              </a:xfrm>
              <a:custGeom>
                <a:avLst/>
                <a:gdLst/>
                <a:ahLst/>
                <a:cxnLst>
                  <a:cxn ang="0">
                    <a:pos x="17" y="15"/>
                  </a:cxn>
                  <a:cxn ang="0">
                    <a:pos x="17" y="14"/>
                  </a:cxn>
                  <a:cxn ang="0">
                    <a:pos x="19" y="14"/>
                  </a:cxn>
                  <a:cxn ang="0">
                    <a:pos x="20" y="12"/>
                  </a:cxn>
                  <a:cxn ang="0">
                    <a:pos x="18" y="11"/>
                  </a:cxn>
                  <a:cxn ang="0">
                    <a:pos x="18" y="10"/>
                  </a:cxn>
                  <a:cxn ang="0">
                    <a:pos x="20" y="9"/>
                  </a:cxn>
                  <a:cxn ang="0">
                    <a:pos x="19" y="7"/>
                  </a:cxn>
                  <a:cxn ang="0">
                    <a:pos x="17" y="6"/>
                  </a:cxn>
                  <a:cxn ang="0">
                    <a:pos x="17" y="6"/>
                  </a:cxn>
                  <a:cxn ang="0">
                    <a:pos x="18" y="4"/>
                  </a:cxn>
                  <a:cxn ang="0">
                    <a:pos x="17" y="3"/>
                  </a:cxn>
                  <a:cxn ang="0">
                    <a:pos x="16" y="2"/>
                  </a:cxn>
                  <a:cxn ang="0">
                    <a:pos x="14" y="3"/>
                  </a:cxn>
                  <a:cxn ang="0">
                    <a:pos x="14" y="3"/>
                  </a:cxn>
                  <a:cxn ang="0">
                    <a:pos x="14" y="1"/>
                  </a:cxn>
                  <a:cxn ang="0">
                    <a:pos x="11" y="0"/>
                  </a:cxn>
                  <a:cxn ang="0">
                    <a:pos x="10" y="2"/>
                  </a:cxn>
                  <a:cxn ang="0">
                    <a:pos x="9" y="2"/>
                  </a:cxn>
                  <a:cxn ang="0">
                    <a:pos x="8" y="0"/>
                  </a:cxn>
                  <a:cxn ang="0">
                    <a:pos x="6" y="1"/>
                  </a:cxn>
                  <a:cxn ang="0">
                    <a:pos x="6" y="3"/>
                  </a:cxn>
                  <a:cxn ang="0">
                    <a:pos x="5" y="3"/>
                  </a:cxn>
                  <a:cxn ang="0">
                    <a:pos x="3" y="2"/>
                  </a:cxn>
                  <a:cxn ang="0">
                    <a:pos x="2" y="4"/>
                  </a:cxn>
                  <a:cxn ang="0">
                    <a:pos x="2" y="6"/>
                  </a:cxn>
                  <a:cxn ang="0">
                    <a:pos x="2" y="6"/>
                  </a:cxn>
                  <a:cxn ang="0">
                    <a:pos x="0" y="7"/>
                  </a:cxn>
                  <a:cxn ang="0">
                    <a:pos x="0" y="9"/>
                  </a:cxn>
                  <a:cxn ang="0">
                    <a:pos x="1" y="10"/>
                  </a:cxn>
                  <a:cxn ang="0">
                    <a:pos x="1" y="11"/>
                  </a:cxn>
                  <a:cxn ang="0">
                    <a:pos x="0" y="12"/>
                  </a:cxn>
                  <a:cxn ang="0">
                    <a:pos x="0" y="14"/>
                  </a:cxn>
                  <a:cxn ang="0">
                    <a:pos x="2" y="14"/>
                  </a:cxn>
                  <a:cxn ang="0">
                    <a:pos x="2" y="15"/>
                  </a:cxn>
                  <a:cxn ang="0">
                    <a:pos x="2" y="17"/>
                  </a:cxn>
                  <a:cxn ang="0">
                    <a:pos x="3" y="18"/>
                  </a:cxn>
                  <a:cxn ang="0">
                    <a:pos x="5" y="18"/>
                  </a:cxn>
                  <a:cxn ang="0">
                    <a:pos x="6" y="18"/>
                  </a:cxn>
                  <a:cxn ang="0">
                    <a:pos x="6" y="20"/>
                  </a:cxn>
                  <a:cxn ang="0">
                    <a:pos x="8" y="21"/>
                  </a:cxn>
                  <a:cxn ang="0">
                    <a:pos x="9" y="19"/>
                  </a:cxn>
                  <a:cxn ang="0">
                    <a:pos x="10" y="19"/>
                  </a:cxn>
                  <a:cxn ang="0">
                    <a:pos x="11" y="21"/>
                  </a:cxn>
                  <a:cxn ang="0">
                    <a:pos x="14" y="20"/>
                  </a:cxn>
                  <a:cxn ang="0">
                    <a:pos x="14" y="18"/>
                  </a:cxn>
                  <a:cxn ang="0">
                    <a:pos x="14" y="18"/>
                  </a:cxn>
                  <a:cxn ang="0">
                    <a:pos x="16" y="18"/>
                  </a:cxn>
                  <a:cxn ang="0">
                    <a:pos x="17" y="18"/>
                  </a:cxn>
                  <a:cxn ang="0">
                    <a:pos x="18" y="17"/>
                  </a:cxn>
                  <a:cxn ang="0">
                    <a:pos x="17" y="15"/>
                  </a:cxn>
                  <a:cxn ang="0">
                    <a:pos x="8" y="12"/>
                  </a:cxn>
                  <a:cxn ang="0">
                    <a:pos x="8" y="9"/>
                  </a:cxn>
                  <a:cxn ang="0">
                    <a:pos x="11" y="9"/>
                  </a:cxn>
                  <a:cxn ang="0">
                    <a:pos x="11" y="12"/>
                  </a:cxn>
                  <a:cxn ang="0">
                    <a:pos x="8" y="12"/>
                  </a:cxn>
                </a:cxnLst>
                <a:rect l="0" t="0" r="r" b="b"/>
                <a:pathLst>
                  <a:path w="20" h="21">
                    <a:moveTo>
                      <a:pt x="17" y="15"/>
                    </a:moveTo>
                    <a:cubicBezTo>
                      <a:pt x="17" y="15"/>
                      <a:pt x="17" y="15"/>
                      <a:pt x="17" y="14"/>
                    </a:cubicBezTo>
                    <a:cubicBezTo>
                      <a:pt x="19" y="14"/>
                      <a:pt x="19" y="14"/>
                      <a:pt x="19" y="14"/>
                    </a:cubicBezTo>
                    <a:cubicBezTo>
                      <a:pt x="20" y="12"/>
                      <a:pt x="20" y="12"/>
                      <a:pt x="20" y="12"/>
                    </a:cubicBezTo>
                    <a:cubicBezTo>
                      <a:pt x="18" y="11"/>
                      <a:pt x="18" y="11"/>
                      <a:pt x="18" y="11"/>
                    </a:cubicBezTo>
                    <a:cubicBezTo>
                      <a:pt x="18" y="11"/>
                      <a:pt x="18" y="10"/>
                      <a:pt x="18" y="10"/>
                    </a:cubicBezTo>
                    <a:cubicBezTo>
                      <a:pt x="20" y="9"/>
                      <a:pt x="20" y="9"/>
                      <a:pt x="20" y="9"/>
                    </a:cubicBezTo>
                    <a:cubicBezTo>
                      <a:pt x="19" y="7"/>
                      <a:pt x="19" y="7"/>
                      <a:pt x="19" y="7"/>
                    </a:cubicBezTo>
                    <a:cubicBezTo>
                      <a:pt x="17" y="6"/>
                      <a:pt x="17" y="6"/>
                      <a:pt x="17" y="6"/>
                    </a:cubicBezTo>
                    <a:cubicBezTo>
                      <a:pt x="17" y="6"/>
                      <a:pt x="17" y="6"/>
                      <a:pt x="17" y="6"/>
                    </a:cubicBezTo>
                    <a:cubicBezTo>
                      <a:pt x="18" y="4"/>
                      <a:pt x="18" y="4"/>
                      <a:pt x="18" y="4"/>
                    </a:cubicBezTo>
                    <a:cubicBezTo>
                      <a:pt x="17" y="3"/>
                      <a:pt x="17" y="3"/>
                      <a:pt x="17" y="3"/>
                    </a:cubicBezTo>
                    <a:cubicBezTo>
                      <a:pt x="16" y="2"/>
                      <a:pt x="16" y="2"/>
                      <a:pt x="16" y="2"/>
                    </a:cubicBezTo>
                    <a:cubicBezTo>
                      <a:pt x="14" y="3"/>
                      <a:pt x="14" y="3"/>
                      <a:pt x="14" y="3"/>
                    </a:cubicBezTo>
                    <a:cubicBezTo>
                      <a:pt x="14" y="3"/>
                      <a:pt x="14" y="3"/>
                      <a:pt x="14" y="3"/>
                    </a:cubicBezTo>
                    <a:cubicBezTo>
                      <a:pt x="14" y="1"/>
                      <a:pt x="14" y="1"/>
                      <a:pt x="14" y="1"/>
                    </a:cubicBezTo>
                    <a:cubicBezTo>
                      <a:pt x="11" y="0"/>
                      <a:pt x="11" y="0"/>
                      <a:pt x="11" y="0"/>
                    </a:cubicBezTo>
                    <a:cubicBezTo>
                      <a:pt x="10" y="2"/>
                      <a:pt x="10" y="2"/>
                      <a:pt x="10" y="2"/>
                    </a:cubicBezTo>
                    <a:cubicBezTo>
                      <a:pt x="10" y="2"/>
                      <a:pt x="10" y="2"/>
                      <a:pt x="9" y="2"/>
                    </a:cubicBezTo>
                    <a:cubicBezTo>
                      <a:pt x="8" y="0"/>
                      <a:pt x="8" y="0"/>
                      <a:pt x="8" y="0"/>
                    </a:cubicBezTo>
                    <a:cubicBezTo>
                      <a:pt x="6" y="1"/>
                      <a:pt x="6" y="1"/>
                      <a:pt x="6" y="1"/>
                    </a:cubicBezTo>
                    <a:cubicBezTo>
                      <a:pt x="6" y="3"/>
                      <a:pt x="6" y="3"/>
                      <a:pt x="6" y="3"/>
                    </a:cubicBezTo>
                    <a:cubicBezTo>
                      <a:pt x="6" y="3"/>
                      <a:pt x="5" y="3"/>
                      <a:pt x="5" y="3"/>
                    </a:cubicBezTo>
                    <a:cubicBezTo>
                      <a:pt x="3" y="2"/>
                      <a:pt x="3" y="2"/>
                      <a:pt x="3" y="2"/>
                    </a:cubicBezTo>
                    <a:cubicBezTo>
                      <a:pt x="2" y="4"/>
                      <a:pt x="2" y="4"/>
                      <a:pt x="2" y="4"/>
                    </a:cubicBezTo>
                    <a:cubicBezTo>
                      <a:pt x="2" y="6"/>
                      <a:pt x="2" y="6"/>
                      <a:pt x="2" y="6"/>
                    </a:cubicBezTo>
                    <a:cubicBezTo>
                      <a:pt x="2" y="6"/>
                      <a:pt x="2" y="6"/>
                      <a:pt x="2" y="6"/>
                    </a:cubicBezTo>
                    <a:cubicBezTo>
                      <a:pt x="0" y="7"/>
                      <a:pt x="0" y="7"/>
                      <a:pt x="0" y="7"/>
                    </a:cubicBezTo>
                    <a:cubicBezTo>
                      <a:pt x="0" y="9"/>
                      <a:pt x="0" y="9"/>
                      <a:pt x="0" y="9"/>
                    </a:cubicBezTo>
                    <a:cubicBezTo>
                      <a:pt x="1" y="10"/>
                      <a:pt x="1" y="10"/>
                      <a:pt x="1" y="10"/>
                    </a:cubicBezTo>
                    <a:cubicBezTo>
                      <a:pt x="1" y="10"/>
                      <a:pt x="1" y="11"/>
                      <a:pt x="1" y="11"/>
                    </a:cubicBezTo>
                    <a:cubicBezTo>
                      <a:pt x="0" y="12"/>
                      <a:pt x="0" y="12"/>
                      <a:pt x="0" y="12"/>
                    </a:cubicBezTo>
                    <a:cubicBezTo>
                      <a:pt x="0" y="14"/>
                      <a:pt x="0" y="14"/>
                      <a:pt x="0" y="14"/>
                    </a:cubicBezTo>
                    <a:cubicBezTo>
                      <a:pt x="2" y="14"/>
                      <a:pt x="2" y="14"/>
                      <a:pt x="2" y="14"/>
                    </a:cubicBezTo>
                    <a:cubicBezTo>
                      <a:pt x="2" y="15"/>
                      <a:pt x="2" y="15"/>
                      <a:pt x="2" y="15"/>
                    </a:cubicBezTo>
                    <a:cubicBezTo>
                      <a:pt x="2" y="17"/>
                      <a:pt x="2" y="17"/>
                      <a:pt x="2" y="17"/>
                    </a:cubicBezTo>
                    <a:cubicBezTo>
                      <a:pt x="3" y="18"/>
                      <a:pt x="3" y="18"/>
                      <a:pt x="3" y="18"/>
                    </a:cubicBezTo>
                    <a:cubicBezTo>
                      <a:pt x="5" y="18"/>
                      <a:pt x="5" y="18"/>
                      <a:pt x="5" y="18"/>
                    </a:cubicBezTo>
                    <a:cubicBezTo>
                      <a:pt x="5" y="18"/>
                      <a:pt x="5" y="18"/>
                      <a:pt x="6" y="18"/>
                    </a:cubicBezTo>
                    <a:cubicBezTo>
                      <a:pt x="6" y="20"/>
                      <a:pt x="6" y="20"/>
                      <a:pt x="6" y="20"/>
                    </a:cubicBezTo>
                    <a:cubicBezTo>
                      <a:pt x="8" y="21"/>
                      <a:pt x="8" y="21"/>
                      <a:pt x="8" y="21"/>
                    </a:cubicBezTo>
                    <a:cubicBezTo>
                      <a:pt x="9" y="19"/>
                      <a:pt x="9" y="19"/>
                      <a:pt x="9" y="19"/>
                    </a:cubicBezTo>
                    <a:cubicBezTo>
                      <a:pt x="10" y="19"/>
                      <a:pt x="10" y="19"/>
                      <a:pt x="10" y="19"/>
                    </a:cubicBezTo>
                    <a:cubicBezTo>
                      <a:pt x="11" y="21"/>
                      <a:pt x="11" y="21"/>
                      <a:pt x="11" y="21"/>
                    </a:cubicBezTo>
                    <a:cubicBezTo>
                      <a:pt x="14" y="20"/>
                      <a:pt x="14" y="20"/>
                      <a:pt x="14" y="20"/>
                    </a:cubicBezTo>
                    <a:cubicBezTo>
                      <a:pt x="14" y="18"/>
                      <a:pt x="14" y="18"/>
                      <a:pt x="14" y="18"/>
                    </a:cubicBezTo>
                    <a:cubicBezTo>
                      <a:pt x="14" y="18"/>
                      <a:pt x="14" y="18"/>
                      <a:pt x="14" y="18"/>
                    </a:cubicBezTo>
                    <a:cubicBezTo>
                      <a:pt x="16" y="18"/>
                      <a:pt x="16" y="18"/>
                      <a:pt x="16" y="18"/>
                    </a:cubicBezTo>
                    <a:cubicBezTo>
                      <a:pt x="17" y="18"/>
                      <a:pt x="17" y="18"/>
                      <a:pt x="17" y="18"/>
                    </a:cubicBezTo>
                    <a:cubicBezTo>
                      <a:pt x="18" y="17"/>
                      <a:pt x="18" y="17"/>
                      <a:pt x="18" y="17"/>
                    </a:cubicBezTo>
                    <a:lnTo>
                      <a:pt x="17" y="15"/>
                    </a:lnTo>
                    <a:close/>
                    <a:moveTo>
                      <a:pt x="8" y="12"/>
                    </a:moveTo>
                    <a:cubicBezTo>
                      <a:pt x="7" y="11"/>
                      <a:pt x="7" y="10"/>
                      <a:pt x="8" y="9"/>
                    </a:cubicBezTo>
                    <a:cubicBezTo>
                      <a:pt x="9" y="8"/>
                      <a:pt x="10" y="8"/>
                      <a:pt x="11" y="9"/>
                    </a:cubicBezTo>
                    <a:cubicBezTo>
                      <a:pt x="12" y="10"/>
                      <a:pt x="12" y="11"/>
                      <a:pt x="11" y="12"/>
                    </a:cubicBezTo>
                    <a:cubicBezTo>
                      <a:pt x="10" y="13"/>
                      <a:pt x="9" y="13"/>
                      <a:pt x="8" y="12"/>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133" name="Oval 132"/>
            <p:cNvSpPr/>
            <p:nvPr/>
          </p:nvSpPr>
          <p:spPr bwMode="auto">
            <a:xfrm>
              <a:off x="5097584" y="2115248"/>
              <a:ext cx="898969" cy="898969"/>
            </a:xfrm>
            <a:prstGeom prst="ellipse">
              <a:avLst/>
            </a:prstGeom>
            <a:noFill/>
            <a:ln w="19050">
              <a:solidFill>
                <a:schemeClr val="accent4"/>
              </a:solid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grpSp>
      <p:grpSp>
        <p:nvGrpSpPr>
          <p:cNvPr id="140" name="Group 139"/>
          <p:cNvGrpSpPr/>
          <p:nvPr/>
        </p:nvGrpSpPr>
        <p:grpSpPr>
          <a:xfrm>
            <a:off x="15563837" y="7622431"/>
            <a:ext cx="2018716" cy="2018716"/>
            <a:chOff x="6072829" y="3010159"/>
            <a:chExt cx="898969" cy="898969"/>
          </a:xfrm>
        </p:grpSpPr>
        <p:grpSp>
          <p:nvGrpSpPr>
            <p:cNvPr id="141" name="Group 140"/>
            <p:cNvGrpSpPr/>
            <p:nvPr/>
          </p:nvGrpSpPr>
          <p:grpSpPr>
            <a:xfrm>
              <a:off x="6401515" y="3227630"/>
              <a:ext cx="241599" cy="464026"/>
              <a:chOff x="4486276" y="4586288"/>
              <a:chExt cx="100012" cy="192087"/>
            </a:xfrm>
            <a:solidFill>
              <a:schemeClr val="accent5"/>
            </a:solidFill>
          </p:grpSpPr>
          <p:sp>
            <p:nvSpPr>
              <p:cNvPr id="143" name="Freeform 60"/>
              <p:cNvSpPr>
                <a:spLocks/>
              </p:cNvSpPr>
              <p:nvPr/>
            </p:nvSpPr>
            <p:spPr bwMode="auto">
              <a:xfrm>
                <a:off x="4494213" y="4586288"/>
                <a:ext cx="92075" cy="77787"/>
              </a:xfrm>
              <a:custGeom>
                <a:avLst/>
                <a:gdLst/>
                <a:ahLst/>
                <a:cxnLst>
                  <a:cxn ang="0">
                    <a:pos x="24" y="2"/>
                  </a:cxn>
                  <a:cxn ang="0">
                    <a:pos x="11" y="3"/>
                  </a:cxn>
                  <a:cxn ang="0">
                    <a:pos x="1" y="12"/>
                  </a:cxn>
                  <a:cxn ang="0">
                    <a:pos x="0" y="14"/>
                  </a:cxn>
                  <a:cxn ang="0">
                    <a:pos x="1" y="24"/>
                  </a:cxn>
                  <a:cxn ang="0">
                    <a:pos x="2" y="25"/>
                  </a:cxn>
                  <a:cxn ang="0">
                    <a:pos x="2" y="25"/>
                  </a:cxn>
                  <a:cxn ang="0">
                    <a:pos x="2" y="25"/>
                  </a:cxn>
                  <a:cxn ang="0">
                    <a:pos x="4" y="27"/>
                  </a:cxn>
                  <a:cxn ang="0">
                    <a:pos x="5" y="26"/>
                  </a:cxn>
                  <a:cxn ang="0">
                    <a:pos x="6" y="24"/>
                  </a:cxn>
                  <a:cxn ang="0">
                    <a:pos x="7" y="16"/>
                  </a:cxn>
                  <a:cxn ang="0">
                    <a:pos x="13" y="11"/>
                  </a:cxn>
                  <a:cxn ang="0">
                    <a:pos x="14" y="11"/>
                  </a:cxn>
                  <a:cxn ang="0">
                    <a:pos x="16" y="14"/>
                  </a:cxn>
                  <a:cxn ang="0">
                    <a:pos x="16" y="17"/>
                  </a:cxn>
                  <a:cxn ang="0">
                    <a:pos x="12" y="22"/>
                  </a:cxn>
                  <a:cxn ang="0">
                    <a:pos x="13" y="25"/>
                  </a:cxn>
                  <a:cxn ang="0">
                    <a:pos x="14" y="25"/>
                  </a:cxn>
                  <a:cxn ang="0">
                    <a:pos x="16" y="25"/>
                  </a:cxn>
                  <a:cxn ang="0">
                    <a:pos x="22" y="17"/>
                  </a:cxn>
                  <a:cxn ang="0">
                    <a:pos x="29" y="11"/>
                  </a:cxn>
                  <a:cxn ang="0">
                    <a:pos x="30" y="11"/>
                  </a:cxn>
                  <a:cxn ang="0">
                    <a:pos x="32" y="9"/>
                  </a:cxn>
                  <a:cxn ang="0">
                    <a:pos x="32" y="2"/>
                  </a:cxn>
                  <a:cxn ang="0">
                    <a:pos x="30" y="0"/>
                  </a:cxn>
                  <a:cxn ang="0">
                    <a:pos x="24" y="2"/>
                  </a:cxn>
                </a:cxnLst>
                <a:rect l="0" t="0" r="r" b="b"/>
                <a:pathLst>
                  <a:path w="32" h="27">
                    <a:moveTo>
                      <a:pt x="24" y="2"/>
                    </a:moveTo>
                    <a:cubicBezTo>
                      <a:pt x="24" y="2"/>
                      <a:pt x="13" y="2"/>
                      <a:pt x="11" y="3"/>
                    </a:cubicBezTo>
                    <a:cubicBezTo>
                      <a:pt x="9" y="3"/>
                      <a:pt x="1" y="12"/>
                      <a:pt x="1" y="12"/>
                    </a:cubicBezTo>
                    <a:cubicBezTo>
                      <a:pt x="0" y="13"/>
                      <a:pt x="0" y="13"/>
                      <a:pt x="0" y="14"/>
                    </a:cubicBezTo>
                    <a:cubicBezTo>
                      <a:pt x="1" y="24"/>
                      <a:pt x="1" y="24"/>
                      <a:pt x="1" y="24"/>
                    </a:cubicBezTo>
                    <a:cubicBezTo>
                      <a:pt x="1" y="25"/>
                      <a:pt x="2" y="25"/>
                      <a:pt x="2" y="25"/>
                    </a:cubicBezTo>
                    <a:cubicBezTo>
                      <a:pt x="2" y="25"/>
                      <a:pt x="2" y="25"/>
                      <a:pt x="2" y="25"/>
                    </a:cubicBezTo>
                    <a:cubicBezTo>
                      <a:pt x="2" y="25"/>
                      <a:pt x="2" y="25"/>
                      <a:pt x="2" y="25"/>
                    </a:cubicBezTo>
                    <a:cubicBezTo>
                      <a:pt x="2" y="26"/>
                      <a:pt x="3" y="27"/>
                      <a:pt x="4" y="27"/>
                    </a:cubicBezTo>
                    <a:cubicBezTo>
                      <a:pt x="4" y="27"/>
                      <a:pt x="5" y="26"/>
                      <a:pt x="5" y="26"/>
                    </a:cubicBezTo>
                    <a:cubicBezTo>
                      <a:pt x="6" y="25"/>
                      <a:pt x="6" y="25"/>
                      <a:pt x="6" y="24"/>
                    </a:cubicBezTo>
                    <a:cubicBezTo>
                      <a:pt x="7" y="16"/>
                      <a:pt x="7" y="16"/>
                      <a:pt x="7" y="16"/>
                    </a:cubicBezTo>
                    <a:cubicBezTo>
                      <a:pt x="13" y="11"/>
                      <a:pt x="13" y="11"/>
                      <a:pt x="13" y="11"/>
                    </a:cubicBezTo>
                    <a:cubicBezTo>
                      <a:pt x="13" y="11"/>
                      <a:pt x="14" y="10"/>
                      <a:pt x="14" y="11"/>
                    </a:cubicBezTo>
                    <a:cubicBezTo>
                      <a:pt x="15" y="12"/>
                      <a:pt x="16" y="13"/>
                      <a:pt x="16" y="14"/>
                    </a:cubicBezTo>
                    <a:cubicBezTo>
                      <a:pt x="17" y="16"/>
                      <a:pt x="16" y="17"/>
                      <a:pt x="16" y="17"/>
                    </a:cubicBezTo>
                    <a:cubicBezTo>
                      <a:pt x="12" y="22"/>
                      <a:pt x="12" y="22"/>
                      <a:pt x="12" y="22"/>
                    </a:cubicBezTo>
                    <a:cubicBezTo>
                      <a:pt x="12" y="23"/>
                      <a:pt x="12" y="24"/>
                      <a:pt x="13" y="25"/>
                    </a:cubicBezTo>
                    <a:cubicBezTo>
                      <a:pt x="13" y="25"/>
                      <a:pt x="14" y="25"/>
                      <a:pt x="14" y="25"/>
                    </a:cubicBezTo>
                    <a:cubicBezTo>
                      <a:pt x="15" y="25"/>
                      <a:pt x="15" y="25"/>
                      <a:pt x="16" y="25"/>
                    </a:cubicBezTo>
                    <a:cubicBezTo>
                      <a:pt x="22" y="17"/>
                      <a:pt x="22" y="17"/>
                      <a:pt x="22" y="17"/>
                    </a:cubicBezTo>
                    <a:cubicBezTo>
                      <a:pt x="29" y="11"/>
                      <a:pt x="29" y="11"/>
                      <a:pt x="29" y="11"/>
                    </a:cubicBezTo>
                    <a:cubicBezTo>
                      <a:pt x="30" y="11"/>
                      <a:pt x="30" y="11"/>
                      <a:pt x="30" y="11"/>
                    </a:cubicBezTo>
                    <a:cubicBezTo>
                      <a:pt x="30" y="11"/>
                      <a:pt x="32" y="11"/>
                      <a:pt x="32" y="9"/>
                    </a:cubicBezTo>
                    <a:cubicBezTo>
                      <a:pt x="32" y="6"/>
                      <a:pt x="32" y="3"/>
                      <a:pt x="32" y="2"/>
                    </a:cubicBezTo>
                    <a:cubicBezTo>
                      <a:pt x="32" y="0"/>
                      <a:pt x="30" y="0"/>
                      <a:pt x="30" y="0"/>
                    </a:cubicBezTo>
                    <a:lnTo>
                      <a:pt x="24" y="2"/>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44" name="Freeform 61"/>
              <p:cNvSpPr>
                <a:spLocks noEditPoints="1"/>
              </p:cNvSpPr>
              <p:nvPr/>
            </p:nvSpPr>
            <p:spPr bwMode="auto">
              <a:xfrm>
                <a:off x="4486276" y="4689475"/>
                <a:ext cx="88900" cy="88900"/>
              </a:xfrm>
              <a:custGeom>
                <a:avLst/>
                <a:gdLst/>
                <a:ahLst/>
                <a:cxnLst>
                  <a:cxn ang="0">
                    <a:pos x="6" y="3"/>
                  </a:cxn>
                  <a:cxn ang="0">
                    <a:pos x="18" y="29"/>
                  </a:cxn>
                  <a:cxn ang="0">
                    <a:pos x="16" y="0"/>
                  </a:cxn>
                  <a:cxn ang="0">
                    <a:pos x="22" y="22"/>
                  </a:cxn>
                  <a:cxn ang="0">
                    <a:pos x="18" y="24"/>
                  </a:cxn>
                  <a:cxn ang="0">
                    <a:pos x="17" y="26"/>
                  </a:cxn>
                  <a:cxn ang="0">
                    <a:pos x="16" y="24"/>
                  </a:cxn>
                  <a:cxn ang="0">
                    <a:pos x="12" y="25"/>
                  </a:cxn>
                  <a:cxn ang="0">
                    <a:pos x="10" y="23"/>
                  </a:cxn>
                  <a:cxn ang="0">
                    <a:pos x="11" y="22"/>
                  </a:cxn>
                  <a:cxn ang="0">
                    <a:pos x="13" y="22"/>
                  </a:cxn>
                  <a:cxn ang="0">
                    <a:pos x="17" y="22"/>
                  </a:cxn>
                  <a:cxn ang="0">
                    <a:pos x="19" y="21"/>
                  </a:cxn>
                  <a:cxn ang="0">
                    <a:pos x="19" y="18"/>
                  </a:cxn>
                  <a:cxn ang="0">
                    <a:pos x="17" y="17"/>
                  </a:cxn>
                  <a:cxn ang="0">
                    <a:pos x="13" y="17"/>
                  </a:cxn>
                  <a:cxn ang="0">
                    <a:pos x="9" y="17"/>
                  </a:cxn>
                  <a:cxn ang="0">
                    <a:pos x="7" y="14"/>
                  </a:cxn>
                  <a:cxn ang="0">
                    <a:pos x="8" y="10"/>
                  </a:cxn>
                  <a:cxn ang="0">
                    <a:pos x="12" y="8"/>
                  </a:cxn>
                  <a:cxn ang="0">
                    <a:pos x="12" y="6"/>
                  </a:cxn>
                  <a:cxn ang="0">
                    <a:pos x="14" y="8"/>
                  </a:cxn>
                  <a:cxn ang="0">
                    <a:pos x="17" y="8"/>
                  </a:cxn>
                  <a:cxn ang="0">
                    <a:pos x="19" y="9"/>
                  </a:cxn>
                  <a:cxn ang="0">
                    <a:pos x="18" y="10"/>
                  </a:cxn>
                  <a:cxn ang="0">
                    <a:pos x="18" y="10"/>
                  </a:cxn>
                  <a:cxn ang="0">
                    <a:pos x="14" y="10"/>
                  </a:cxn>
                  <a:cxn ang="0">
                    <a:pos x="11" y="11"/>
                  </a:cxn>
                  <a:cxn ang="0">
                    <a:pos x="11" y="13"/>
                  </a:cxn>
                  <a:cxn ang="0">
                    <a:pos x="12" y="14"/>
                  </a:cxn>
                  <a:cxn ang="0">
                    <a:pos x="15" y="14"/>
                  </a:cxn>
                  <a:cxn ang="0">
                    <a:pos x="18" y="14"/>
                  </a:cxn>
                  <a:cxn ang="0">
                    <a:pos x="23" y="17"/>
                  </a:cxn>
                </a:cxnLst>
                <a:rect l="0" t="0" r="r" b="b"/>
                <a:pathLst>
                  <a:path w="31" h="31">
                    <a:moveTo>
                      <a:pt x="16" y="0"/>
                    </a:moveTo>
                    <a:cubicBezTo>
                      <a:pt x="6" y="3"/>
                      <a:pt x="6" y="3"/>
                      <a:pt x="6" y="3"/>
                    </a:cubicBezTo>
                    <a:cubicBezTo>
                      <a:pt x="3" y="7"/>
                      <a:pt x="0" y="14"/>
                      <a:pt x="2" y="20"/>
                    </a:cubicBezTo>
                    <a:cubicBezTo>
                      <a:pt x="4" y="28"/>
                      <a:pt x="11" y="31"/>
                      <a:pt x="18" y="29"/>
                    </a:cubicBezTo>
                    <a:cubicBezTo>
                      <a:pt x="26" y="27"/>
                      <a:pt x="31" y="21"/>
                      <a:pt x="29" y="13"/>
                    </a:cubicBezTo>
                    <a:cubicBezTo>
                      <a:pt x="27" y="8"/>
                      <a:pt x="21" y="2"/>
                      <a:pt x="16" y="0"/>
                    </a:cubicBezTo>
                    <a:close/>
                    <a:moveTo>
                      <a:pt x="23" y="20"/>
                    </a:moveTo>
                    <a:cubicBezTo>
                      <a:pt x="23" y="20"/>
                      <a:pt x="22" y="21"/>
                      <a:pt x="22" y="22"/>
                    </a:cubicBezTo>
                    <a:cubicBezTo>
                      <a:pt x="21" y="22"/>
                      <a:pt x="20" y="23"/>
                      <a:pt x="20" y="23"/>
                    </a:cubicBezTo>
                    <a:cubicBezTo>
                      <a:pt x="19" y="23"/>
                      <a:pt x="18" y="24"/>
                      <a:pt x="18" y="24"/>
                    </a:cubicBezTo>
                    <a:cubicBezTo>
                      <a:pt x="18" y="25"/>
                      <a:pt x="18" y="25"/>
                      <a:pt x="18" y="25"/>
                    </a:cubicBezTo>
                    <a:cubicBezTo>
                      <a:pt x="18" y="26"/>
                      <a:pt x="18" y="26"/>
                      <a:pt x="17" y="26"/>
                    </a:cubicBezTo>
                    <a:cubicBezTo>
                      <a:pt x="17" y="26"/>
                      <a:pt x="16" y="26"/>
                      <a:pt x="16" y="26"/>
                    </a:cubicBezTo>
                    <a:cubicBezTo>
                      <a:pt x="16" y="24"/>
                      <a:pt x="16" y="24"/>
                      <a:pt x="16" y="24"/>
                    </a:cubicBezTo>
                    <a:cubicBezTo>
                      <a:pt x="15" y="25"/>
                      <a:pt x="15" y="25"/>
                      <a:pt x="14" y="25"/>
                    </a:cubicBezTo>
                    <a:cubicBezTo>
                      <a:pt x="14" y="25"/>
                      <a:pt x="13" y="25"/>
                      <a:pt x="12" y="25"/>
                    </a:cubicBezTo>
                    <a:cubicBezTo>
                      <a:pt x="11" y="25"/>
                      <a:pt x="11" y="24"/>
                      <a:pt x="10" y="24"/>
                    </a:cubicBezTo>
                    <a:cubicBezTo>
                      <a:pt x="10" y="24"/>
                      <a:pt x="10" y="24"/>
                      <a:pt x="10" y="23"/>
                    </a:cubicBezTo>
                    <a:cubicBezTo>
                      <a:pt x="10" y="23"/>
                      <a:pt x="10" y="23"/>
                      <a:pt x="10" y="22"/>
                    </a:cubicBezTo>
                    <a:cubicBezTo>
                      <a:pt x="10" y="22"/>
                      <a:pt x="10" y="22"/>
                      <a:pt x="11" y="22"/>
                    </a:cubicBezTo>
                    <a:cubicBezTo>
                      <a:pt x="11" y="22"/>
                      <a:pt x="11" y="22"/>
                      <a:pt x="12" y="22"/>
                    </a:cubicBezTo>
                    <a:cubicBezTo>
                      <a:pt x="12" y="22"/>
                      <a:pt x="12" y="22"/>
                      <a:pt x="13" y="22"/>
                    </a:cubicBezTo>
                    <a:cubicBezTo>
                      <a:pt x="13" y="22"/>
                      <a:pt x="14" y="22"/>
                      <a:pt x="15" y="22"/>
                    </a:cubicBezTo>
                    <a:cubicBezTo>
                      <a:pt x="15" y="22"/>
                      <a:pt x="16" y="22"/>
                      <a:pt x="17" y="22"/>
                    </a:cubicBezTo>
                    <a:cubicBezTo>
                      <a:pt x="17" y="22"/>
                      <a:pt x="17" y="21"/>
                      <a:pt x="18" y="21"/>
                    </a:cubicBezTo>
                    <a:cubicBezTo>
                      <a:pt x="18" y="21"/>
                      <a:pt x="18" y="21"/>
                      <a:pt x="19" y="21"/>
                    </a:cubicBezTo>
                    <a:cubicBezTo>
                      <a:pt x="19" y="20"/>
                      <a:pt x="19" y="20"/>
                      <a:pt x="19" y="20"/>
                    </a:cubicBezTo>
                    <a:cubicBezTo>
                      <a:pt x="19" y="19"/>
                      <a:pt x="19" y="19"/>
                      <a:pt x="19" y="18"/>
                    </a:cubicBezTo>
                    <a:cubicBezTo>
                      <a:pt x="19" y="18"/>
                      <a:pt x="19" y="18"/>
                      <a:pt x="19" y="18"/>
                    </a:cubicBezTo>
                    <a:cubicBezTo>
                      <a:pt x="18" y="17"/>
                      <a:pt x="18" y="17"/>
                      <a:pt x="17" y="17"/>
                    </a:cubicBezTo>
                    <a:cubicBezTo>
                      <a:pt x="16" y="17"/>
                      <a:pt x="15" y="17"/>
                      <a:pt x="15" y="17"/>
                    </a:cubicBezTo>
                    <a:cubicBezTo>
                      <a:pt x="14" y="17"/>
                      <a:pt x="13" y="17"/>
                      <a:pt x="13" y="17"/>
                    </a:cubicBezTo>
                    <a:cubicBezTo>
                      <a:pt x="12" y="17"/>
                      <a:pt x="11" y="17"/>
                      <a:pt x="11" y="17"/>
                    </a:cubicBezTo>
                    <a:cubicBezTo>
                      <a:pt x="10" y="17"/>
                      <a:pt x="10" y="17"/>
                      <a:pt x="9" y="17"/>
                    </a:cubicBezTo>
                    <a:cubicBezTo>
                      <a:pt x="9" y="16"/>
                      <a:pt x="8" y="16"/>
                      <a:pt x="8" y="16"/>
                    </a:cubicBezTo>
                    <a:cubicBezTo>
                      <a:pt x="8" y="15"/>
                      <a:pt x="7" y="15"/>
                      <a:pt x="7" y="14"/>
                    </a:cubicBezTo>
                    <a:cubicBezTo>
                      <a:pt x="7" y="13"/>
                      <a:pt x="7" y="13"/>
                      <a:pt x="7" y="12"/>
                    </a:cubicBezTo>
                    <a:cubicBezTo>
                      <a:pt x="8" y="11"/>
                      <a:pt x="8" y="11"/>
                      <a:pt x="8" y="10"/>
                    </a:cubicBezTo>
                    <a:cubicBezTo>
                      <a:pt x="9" y="10"/>
                      <a:pt x="9" y="9"/>
                      <a:pt x="10" y="9"/>
                    </a:cubicBezTo>
                    <a:cubicBezTo>
                      <a:pt x="11" y="9"/>
                      <a:pt x="11" y="9"/>
                      <a:pt x="12" y="8"/>
                    </a:cubicBezTo>
                    <a:cubicBezTo>
                      <a:pt x="11" y="7"/>
                      <a:pt x="11" y="7"/>
                      <a:pt x="11" y="7"/>
                    </a:cubicBezTo>
                    <a:cubicBezTo>
                      <a:pt x="11" y="6"/>
                      <a:pt x="11" y="6"/>
                      <a:pt x="12" y="6"/>
                    </a:cubicBezTo>
                    <a:cubicBezTo>
                      <a:pt x="13" y="5"/>
                      <a:pt x="13" y="6"/>
                      <a:pt x="13" y="6"/>
                    </a:cubicBezTo>
                    <a:cubicBezTo>
                      <a:pt x="14" y="8"/>
                      <a:pt x="14" y="8"/>
                      <a:pt x="14" y="8"/>
                    </a:cubicBezTo>
                    <a:cubicBezTo>
                      <a:pt x="14" y="8"/>
                      <a:pt x="15" y="8"/>
                      <a:pt x="15" y="8"/>
                    </a:cubicBezTo>
                    <a:cubicBezTo>
                      <a:pt x="16" y="7"/>
                      <a:pt x="17" y="8"/>
                      <a:pt x="17" y="8"/>
                    </a:cubicBezTo>
                    <a:cubicBezTo>
                      <a:pt x="18" y="8"/>
                      <a:pt x="18" y="8"/>
                      <a:pt x="19" y="8"/>
                    </a:cubicBezTo>
                    <a:cubicBezTo>
                      <a:pt x="19" y="8"/>
                      <a:pt x="19" y="9"/>
                      <a:pt x="19" y="9"/>
                    </a:cubicBezTo>
                    <a:cubicBezTo>
                      <a:pt x="19" y="9"/>
                      <a:pt x="19" y="10"/>
                      <a:pt x="19" y="10"/>
                    </a:cubicBezTo>
                    <a:cubicBezTo>
                      <a:pt x="19" y="10"/>
                      <a:pt x="19" y="10"/>
                      <a:pt x="18" y="10"/>
                    </a:cubicBezTo>
                    <a:cubicBezTo>
                      <a:pt x="18" y="10"/>
                      <a:pt x="18" y="10"/>
                      <a:pt x="18" y="10"/>
                    </a:cubicBezTo>
                    <a:cubicBezTo>
                      <a:pt x="18" y="10"/>
                      <a:pt x="18" y="10"/>
                      <a:pt x="18" y="10"/>
                    </a:cubicBezTo>
                    <a:cubicBezTo>
                      <a:pt x="17" y="10"/>
                      <a:pt x="17" y="10"/>
                      <a:pt x="16" y="10"/>
                    </a:cubicBezTo>
                    <a:cubicBezTo>
                      <a:pt x="15" y="10"/>
                      <a:pt x="15" y="10"/>
                      <a:pt x="14" y="10"/>
                    </a:cubicBezTo>
                    <a:cubicBezTo>
                      <a:pt x="13" y="11"/>
                      <a:pt x="13" y="11"/>
                      <a:pt x="12" y="11"/>
                    </a:cubicBezTo>
                    <a:cubicBezTo>
                      <a:pt x="12" y="11"/>
                      <a:pt x="12" y="11"/>
                      <a:pt x="11" y="11"/>
                    </a:cubicBezTo>
                    <a:cubicBezTo>
                      <a:pt x="11" y="12"/>
                      <a:pt x="11" y="12"/>
                      <a:pt x="11" y="12"/>
                    </a:cubicBezTo>
                    <a:cubicBezTo>
                      <a:pt x="11" y="13"/>
                      <a:pt x="11" y="13"/>
                      <a:pt x="11" y="13"/>
                    </a:cubicBezTo>
                    <a:cubicBezTo>
                      <a:pt x="11" y="13"/>
                      <a:pt x="11" y="14"/>
                      <a:pt x="11" y="14"/>
                    </a:cubicBezTo>
                    <a:cubicBezTo>
                      <a:pt x="11" y="14"/>
                      <a:pt x="12" y="14"/>
                      <a:pt x="12" y="14"/>
                    </a:cubicBezTo>
                    <a:cubicBezTo>
                      <a:pt x="13" y="14"/>
                      <a:pt x="13" y="14"/>
                      <a:pt x="13" y="14"/>
                    </a:cubicBezTo>
                    <a:cubicBezTo>
                      <a:pt x="14" y="14"/>
                      <a:pt x="14" y="14"/>
                      <a:pt x="15" y="14"/>
                    </a:cubicBezTo>
                    <a:cubicBezTo>
                      <a:pt x="15" y="14"/>
                      <a:pt x="16" y="14"/>
                      <a:pt x="17" y="14"/>
                    </a:cubicBezTo>
                    <a:cubicBezTo>
                      <a:pt x="17" y="14"/>
                      <a:pt x="18" y="14"/>
                      <a:pt x="18" y="14"/>
                    </a:cubicBezTo>
                    <a:cubicBezTo>
                      <a:pt x="20" y="14"/>
                      <a:pt x="20" y="15"/>
                      <a:pt x="21" y="15"/>
                    </a:cubicBezTo>
                    <a:cubicBezTo>
                      <a:pt x="22" y="16"/>
                      <a:pt x="22" y="16"/>
                      <a:pt x="23" y="17"/>
                    </a:cubicBezTo>
                    <a:cubicBezTo>
                      <a:pt x="23" y="18"/>
                      <a:pt x="23" y="19"/>
                      <a:pt x="23" y="2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45" name="Freeform 62"/>
              <p:cNvSpPr>
                <a:spLocks/>
              </p:cNvSpPr>
              <p:nvPr/>
            </p:nvSpPr>
            <p:spPr bwMode="auto">
              <a:xfrm>
                <a:off x="4491038" y="4660900"/>
                <a:ext cx="38100" cy="31750"/>
              </a:xfrm>
              <a:custGeom>
                <a:avLst/>
                <a:gdLst/>
                <a:ahLst/>
                <a:cxnLst>
                  <a:cxn ang="0">
                    <a:pos x="5" y="11"/>
                  </a:cxn>
                  <a:cxn ang="0">
                    <a:pos x="9" y="10"/>
                  </a:cxn>
                  <a:cxn ang="0">
                    <a:pos x="13" y="9"/>
                  </a:cxn>
                  <a:cxn ang="0">
                    <a:pos x="13" y="2"/>
                  </a:cxn>
                  <a:cxn ang="0">
                    <a:pos x="10" y="4"/>
                  </a:cxn>
                  <a:cxn ang="0">
                    <a:pos x="10" y="4"/>
                  </a:cxn>
                  <a:cxn ang="0">
                    <a:pos x="10" y="3"/>
                  </a:cxn>
                  <a:cxn ang="0">
                    <a:pos x="8" y="2"/>
                  </a:cxn>
                  <a:cxn ang="0">
                    <a:pos x="6" y="3"/>
                  </a:cxn>
                  <a:cxn ang="0">
                    <a:pos x="5" y="5"/>
                  </a:cxn>
                  <a:cxn ang="0">
                    <a:pos x="5" y="6"/>
                  </a:cxn>
                  <a:cxn ang="0">
                    <a:pos x="1" y="5"/>
                  </a:cxn>
                  <a:cxn ang="0">
                    <a:pos x="5" y="11"/>
                  </a:cxn>
                </a:cxnLst>
                <a:rect l="0" t="0" r="r" b="b"/>
                <a:pathLst>
                  <a:path w="13" h="11">
                    <a:moveTo>
                      <a:pt x="5" y="11"/>
                    </a:moveTo>
                    <a:cubicBezTo>
                      <a:pt x="5" y="11"/>
                      <a:pt x="9" y="10"/>
                      <a:pt x="9" y="10"/>
                    </a:cubicBezTo>
                    <a:cubicBezTo>
                      <a:pt x="13" y="9"/>
                      <a:pt x="13" y="9"/>
                      <a:pt x="13" y="9"/>
                    </a:cubicBezTo>
                    <a:cubicBezTo>
                      <a:pt x="13" y="9"/>
                      <a:pt x="13" y="4"/>
                      <a:pt x="13" y="2"/>
                    </a:cubicBezTo>
                    <a:cubicBezTo>
                      <a:pt x="13" y="0"/>
                      <a:pt x="11" y="1"/>
                      <a:pt x="10" y="4"/>
                    </a:cubicBezTo>
                    <a:cubicBezTo>
                      <a:pt x="10" y="4"/>
                      <a:pt x="10" y="4"/>
                      <a:pt x="10" y="4"/>
                    </a:cubicBezTo>
                    <a:cubicBezTo>
                      <a:pt x="10" y="4"/>
                      <a:pt x="10" y="4"/>
                      <a:pt x="10" y="3"/>
                    </a:cubicBezTo>
                    <a:cubicBezTo>
                      <a:pt x="9" y="3"/>
                      <a:pt x="9" y="2"/>
                      <a:pt x="8" y="2"/>
                    </a:cubicBezTo>
                    <a:cubicBezTo>
                      <a:pt x="7" y="1"/>
                      <a:pt x="6" y="2"/>
                      <a:pt x="6" y="3"/>
                    </a:cubicBezTo>
                    <a:cubicBezTo>
                      <a:pt x="5" y="4"/>
                      <a:pt x="5" y="4"/>
                      <a:pt x="5" y="5"/>
                    </a:cubicBezTo>
                    <a:cubicBezTo>
                      <a:pt x="5" y="5"/>
                      <a:pt x="5" y="6"/>
                      <a:pt x="5" y="6"/>
                    </a:cubicBezTo>
                    <a:cubicBezTo>
                      <a:pt x="3" y="3"/>
                      <a:pt x="0" y="3"/>
                      <a:pt x="1" y="5"/>
                    </a:cubicBezTo>
                    <a:cubicBezTo>
                      <a:pt x="3" y="7"/>
                      <a:pt x="5" y="11"/>
                      <a:pt x="5" y="1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142" name="Oval 141"/>
            <p:cNvSpPr/>
            <p:nvPr/>
          </p:nvSpPr>
          <p:spPr bwMode="auto">
            <a:xfrm>
              <a:off x="6072829" y="3010159"/>
              <a:ext cx="898969" cy="898969"/>
            </a:xfrm>
            <a:prstGeom prst="ellipse">
              <a:avLst/>
            </a:prstGeom>
            <a:noFill/>
            <a:ln w="19050">
              <a:solidFill>
                <a:schemeClr val="accent5"/>
              </a:solidFill>
              <a:round/>
              <a:headEnd/>
              <a:tailEnd/>
            </a:ln>
          </p:spPr>
          <p:txBody>
            <a:bodyPr vert="horz" wrap="none" lIns="243868" tIns="121934" rIns="243868" bIns="121934" numCol="1" rtlCol="0" anchor="ctr" anchorCtr="1" compatLnSpc="1">
              <a:prstTxWarp prst="textNoShape">
                <a:avLst/>
              </a:prstTxWarp>
            </a:bodyPr>
            <a:lstStyle/>
            <a:p>
              <a:pPr algn="ctr"/>
              <a:endParaRPr lang="en-US" sz="3200" b="1" dirty="0">
                <a:solidFill>
                  <a:schemeClr val="tx1">
                    <a:lumMod val="75000"/>
                    <a:lumOff val="25000"/>
                  </a:schemeClr>
                </a:solidFill>
              </a:endParaRPr>
            </a:p>
          </p:txBody>
        </p:sp>
      </p:grpSp>
      <p:sp>
        <p:nvSpPr>
          <p:cNvPr id="146" name="TextBox 145"/>
          <p:cNvSpPr txBox="1"/>
          <p:nvPr/>
        </p:nvSpPr>
        <p:spPr>
          <a:xfrm flipH="1">
            <a:off x="1659531" y="7814829"/>
            <a:ext cx="4072599" cy="1858999"/>
          </a:xfrm>
          <a:prstGeom prst="rect">
            <a:avLst/>
          </a:prstGeom>
          <a:noFill/>
        </p:spPr>
        <p:txBody>
          <a:bodyPr wrap="square" lIns="243868" tIns="121934" rIns="243868" bIns="121934" rtlCol="0" anchor="t">
            <a:spAutoFit/>
          </a:bodyPr>
          <a:lstStyle/>
          <a:p>
            <a:pPr algn="r" defTabSz="2438705">
              <a:spcBef>
                <a:spcPct val="20000"/>
              </a:spcBef>
              <a:defRPr/>
            </a:pPr>
            <a:r>
              <a:rPr lang="en-US" sz="2800" b="1" dirty="0"/>
              <a:t>Title Goes Here </a:t>
            </a:r>
          </a:p>
          <a:p>
            <a:pPr algn="r" defTabSz="2438705">
              <a:spcBef>
                <a:spcPct val="20000"/>
              </a:spcBef>
              <a:defRPr/>
            </a:pPr>
            <a:r>
              <a:rPr lang="en-US" sz="2400" dirty="0"/>
              <a:t>There are many variations</a:t>
            </a:r>
            <a:br>
              <a:rPr lang="en-US" sz="2400" dirty="0"/>
            </a:br>
            <a:r>
              <a:rPr lang="en-US" sz="2400" dirty="0"/>
              <a:t>of passages </a:t>
            </a:r>
            <a:r>
              <a:rPr lang="en-US" sz="2400" dirty="0" err="1"/>
              <a:t>lorem</a:t>
            </a:r>
            <a:endParaRPr lang="en-US" sz="2400" dirty="0"/>
          </a:p>
        </p:txBody>
      </p:sp>
      <p:sp>
        <p:nvSpPr>
          <p:cNvPr id="147" name="TextBox 146"/>
          <p:cNvSpPr txBox="1"/>
          <p:nvPr/>
        </p:nvSpPr>
        <p:spPr>
          <a:xfrm flipH="1">
            <a:off x="10134053" y="10376885"/>
            <a:ext cx="4072599" cy="1858999"/>
          </a:xfrm>
          <a:prstGeom prst="rect">
            <a:avLst/>
          </a:prstGeom>
          <a:noFill/>
        </p:spPr>
        <p:txBody>
          <a:bodyPr wrap="square" lIns="243868" tIns="121934" rIns="243868" bIns="121934" rtlCol="0" anchor="t">
            <a:spAutoFit/>
          </a:bodyPr>
          <a:lstStyle/>
          <a:p>
            <a:pPr algn="ctr" defTabSz="2438705">
              <a:spcBef>
                <a:spcPct val="20000"/>
              </a:spcBef>
              <a:defRPr/>
            </a:pPr>
            <a:r>
              <a:rPr lang="en-US" sz="2800" b="1" dirty="0"/>
              <a:t>Title Goes Here </a:t>
            </a:r>
          </a:p>
          <a:p>
            <a:pPr algn="ctr" defTabSz="2438705">
              <a:spcBef>
                <a:spcPct val="20000"/>
              </a:spcBef>
              <a:defRPr/>
            </a:pPr>
            <a:r>
              <a:rPr lang="en-US" sz="2400" dirty="0"/>
              <a:t>There are many variations</a:t>
            </a:r>
            <a:br>
              <a:rPr lang="en-US" sz="2400" dirty="0"/>
            </a:br>
            <a:r>
              <a:rPr lang="en-US" sz="2400" dirty="0"/>
              <a:t>of passages </a:t>
            </a:r>
            <a:r>
              <a:rPr lang="en-US" sz="2400" dirty="0" err="1"/>
              <a:t>lorem</a:t>
            </a:r>
            <a:endParaRPr lang="en-US" sz="2400" dirty="0"/>
          </a:p>
        </p:txBody>
      </p:sp>
      <p:sp>
        <p:nvSpPr>
          <p:cNvPr id="148" name="TextBox 147"/>
          <p:cNvSpPr txBox="1"/>
          <p:nvPr/>
        </p:nvSpPr>
        <p:spPr>
          <a:xfrm flipH="1">
            <a:off x="18647777" y="7814829"/>
            <a:ext cx="4072599" cy="1858999"/>
          </a:xfrm>
          <a:prstGeom prst="rect">
            <a:avLst/>
          </a:prstGeom>
          <a:noFill/>
        </p:spPr>
        <p:txBody>
          <a:bodyPr wrap="square" lIns="243868" tIns="121934" rIns="243868" bIns="121934" rtlCol="0" anchor="t">
            <a:spAutoFit/>
          </a:bodyPr>
          <a:lstStyle/>
          <a:p>
            <a:pPr defTabSz="2438705">
              <a:spcBef>
                <a:spcPct val="20000"/>
              </a:spcBef>
              <a:defRPr/>
            </a:pPr>
            <a:r>
              <a:rPr lang="en-US" sz="2800" b="1" dirty="0"/>
              <a:t>Title Goes Here </a:t>
            </a:r>
          </a:p>
          <a:p>
            <a:pPr defTabSz="2438705">
              <a:spcBef>
                <a:spcPct val="20000"/>
              </a:spcBef>
              <a:defRPr/>
            </a:pPr>
            <a:r>
              <a:rPr lang="en-US" sz="2400" dirty="0"/>
              <a:t>There are many variations</a:t>
            </a:r>
            <a:br>
              <a:rPr lang="en-US" sz="2400" dirty="0"/>
            </a:br>
            <a:r>
              <a:rPr lang="en-US" sz="2400" dirty="0"/>
              <a:t>of passages </a:t>
            </a:r>
            <a:r>
              <a:rPr lang="en-US" sz="2400" dirty="0" err="1"/>
              <a:t>lorem</a:t>
            </a:r>
            <a:endParaRPr lang="en-US" sz="2400" dirty="0"/>
          </a:p>
        </p:txBody>
      </p:sp>
      <p:sp>
        <p:nvSpPr>
          <p:cNvPr id="149" name="TextBox 148"/>
          <p:cNvSpPr txBox="1"/>
          <p:nvPr/>
        </p:nvSpPr>
        <p:spPr>
          <a:xfrm flipH="1">
            <a:off x="7983289" y="3200772"/>
            <a:ext cx="4072599" cy="1858999"/>
          </a:xfrm>
          <a:prstGeom prst="rect">
            <a:avLst/>
          </a:prstGeom>
          <a:noFill/>
        </p:spPr>
        <p:txBody>
          <a:bodyPr wrap="square" lIns="243868" tIns="121934" rIns="243868" bIns="121934" rtlCol="0" anchor="t">
            <a:spAutoFit/>
          </a:bodyPr>
          <a:lstStyle/>
          <a:p>
            <a:pPr algn="ctr" defTabSz="2438705">
              <a:spcBef>
                <a:spcPct val="20000"/>
              </a:spcBef>
              <a:defRPr/>
            </a:pPr>
            <a:r>
              <a:rPr lang="en-US" sz="2800" b="1" dirty="0"/>
              <a:t>Title Goes Here </a:t>
            </a:r>
          </a:p>
          <a:p>
            <a:pPr algn="ctr" defTabSz="2438705">
              <a:spcBef>
                <a:spcPct val="20000"/>
              </a:spcBef>
              <a:defRPr/>
            </a:pPr>
            <a:r>
              <a:rPr lang="en-US" sz="2400" dirty="0"/>
              <a:t>There are many variations</a:t>
            </a:r>
            <a:br>
              <a:rPr lang="en-US" sz="2400" dirty="0"/>
            </a:br>
            <a:r>
              <a:rPr lang="en-US" sz="2400" dirty="0"/>
              <a:t>of passages </a:t>
            </a:r>
            <a:r>
              <a:rPr lang="en-US" sz="2400" dirty="0" err="1"/>
              <a:t>lorem</a:t>
            </a:r>
            <a:endParaRPr lang="en-US" sz="2400" dirty="0"/>
          </a:p>
        </p:txBody>
      </p:sp>
      <p:sp>
        <p:nvSpPr>
          <p:cNvPr id="150" name="TextBox 149"/>
          <p:cNvSpPr txBox="1"/>
          <p:nvPr/>
        </p:nvSpPr>
        <p:spPr>
          <a:xfrm flipH="1">
            <a:off x="12349784" y="3200772"/>
            <a:ext cx="4072599" cy="1858999"/>
          </a:xfrm>
          <a:prstGeom prst="rect">
            <a:avLst/>
          </a:prstGeom>
          <a:noFill/>
        </p:spPr>
        <p:txBody>
          <a:bodyPr wrap="square" lIns="243868" tIns="121934" rIns="243868" bIns="121934" rtlCol="0" anchor="t">
            <a:spAutoFit/>
          </a:bodyPr>
          <a:lstStyle/>
          <a:p>
            <a:pPr algn="ctr" defTabSz="2438705">
              <a:spcBef>
                <a:spcPct val="20000"/>
              </a:spcBef>
              <a:defRPr/>
            </a:pPr>
            <a:r>
              <a:rPr lang="en-US" sz="2800" b="1" dirty="0"/>
              <a:t>Title Goes Here </a:t>
            </a:r>
          </a:p>
          <a:p>
            <a:pPr algn="ctr" defTabSz="2438705">
              <a:spcBef>
                <a:spcPct val="20000"/>
              </a:spcBef>
              <a:defRPr/>
            </a:pPr>
            <a:r>
              <a:rPr lang="en-US" sz="2400" dirty="0"/>
              <a:t>There are many variations</a:t>
            </a:r>
            <a:br>
              <a:rPr lang="en-US" sz="2400" dirty="0"/>
            </a:br>
            <a:r>
              <a:rPr lang="en-US" sz="2400" dirty="0"/>
              <a:t>of passages </a:t>
            </a:r>
            <a:r>
              <a:rPr lang="en-US" sz="2400" dirty="0" err="1"/>
              <a:t>lorem</a:t>
            </a:r>
            <a:endParaRPr lang="en-US" sz="2400" dirty="0"/>
          </a:p>
        </p:txBody>
      </p:sp>
    </p:spTree>
    <p:extLst>
      <p:ext uri="{BB962C8B-B14F-4D97-AF65-F5344CB8AC3E}">
        <p14:creationId xmlns:p14="http://schemas.microsoft.com/office/powerpoint/2010/main" val="4023916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grpId="0"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strips(upRight)">
                                      <p:cBhvr>
                                        <p:cTn id="7" dur="500"/>
                                        <p:tgtEl>
                                          <p:spTgt spid="5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p:cTn id="11" dur="500" fill="hold"/>
                                        <p:tgtEl>
                                          <p:spTgt spid="60"/>
                                        </p:tgtEl>
                                        <p:attrNameLst>
                                          <p:attrName>ppt_w</p:attrName>
                                        </p:attrNameLst>
                                      </p:cBhvr>
                                      <p:tavLst>
                                        <p:tav tm="0">
                                          <p:val>
                                            <p:fltVal val="0"/>
                                          </p:val>
                                        </p:tav>
                                        <p:tav tm="100000">
                                          <p:val>
                                            <p:strVal val="#ppt_w"/>
                                          </p:val>
                                        </p:tav>
                                      </p:tavLst>
                                    </p:anim>
                                    <p:anim calcmode="lin" valueType="num">
                                      <p:cBhvr>
                                        <p:cTn id="12" dur="500" fill="hold"/>
                                        <p:tgtEl>
                                          <p:spTgt spid="60"/>
                                        </p:tgtEl>
                                        <p:attrNameLst>
                                          <p:attrName>ppt_h</p:attrName>
                                        </p:attrNameLst>
                                      </p:cBhvr>
                                      <p:tavLst>
                                        <p:tav tm="0">
                                          <p:val>
                                            <p:fltVal val="0"/>
                                          </p:val>
                                        </p:tav>
                                        <p:tav tm="100000">
                                          <p:val>
                                            <p:strVal val="#ppt_h"/>
                                          </p:val>
                                        </p:tav>
                                      </p:tavLst>
                                    </p:anim>
                                    <p:animEffect transition="in" filter="fade">
                                      <p:cBhvr>
                                        <p:cTn id="13" dur="500"/>
                                        <p:tgtEl>
                                          <p:spTgt spid="60"/>
                                        </p:tgtEl>
                                      </p:cBhvr>
                                    </p:animEffect>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146"/>
                                        </p:tgtEl>
                                        <p:attrNameLst>
                                          <p:attrName>style.visibility</p:attrName>
                                        </p:attrNameLst>
                                      </p:cBhvr>
                                      <p:to>
                                        <p:strVal val="visible"/>
                                      </p:to>
                                    </p:set>
                                    <p:anim calcmode="lin" valueType="num">
                                      <p:cBhvr additive="base">
                                        <p:cTn id="17" dur="500" fill="hold"/>
                                        <p:tgtEl>
                                          <p:spTgt spid="146"/>
                                        </p:tgtEl>
                                        <p:attrNameLst>
                                          <p:attrName>ppt_x</p:attrName>
                                        </p:attrNameLst>
                                      </p:cBhvr>
                                      <p:tavLst>
                                        <p:tav tm="0">
                                          <p:val>
                                            <p:strVal val="0-#ppt_w/2"/>
                                          </p:val>
                                        </p:tav>
                                        <p:tav tm="100000">
                                          <p:val>
                                            <p:strVal val="#ppt_x"/>
                                          </p:val>
                                        </p:tav>
                                      </p:tavLst>
                                    </p:anim>
                                    <p:anim calcmode="lin" valueType="num">
                                      <p:cBhvr additive="base">
                                        <p:cTn id="18" dur="500" fill="hold"/>
                                        <p:tgtEl>
                                          <p:spTgt spid="146"/>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18" presetClass="entr" presetSubtype="6" fill="hold" grpId="0" nodeType="after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strips(downRight)">
                                      <p:cBhvr>
                                        <p:cTn id="22" dur="500"/>
                                        <p:tgtEl>
                                          <p:spTgt spid="56"/>
                                        </p:tgtEl>
                                      </p:cBhvr>
                                    </p:animEffect>
                                  </p:childTnLst>
                                </p:cTn>
                              </p:par>
                            </p:childTnLst>
                          </p:cTn>
                        </p:par>
                        <p:par>
                          <p:cTn id="23" fill="hold">
                            <p:stCondLst>
                              <p:cond delay="2000"/>
                            </p:stCondLst>
                            <p:childTnLst>
                              <p:par>
                                <p:cTn id="24" presetID="53" presetClass="entr" presetSubtype="16" fill="hold" nodeType="afterEffect">
                                  <p:stCondLst>
                                    <p:cond delay="0"/>
                                  </p:stCondLst>
                                  <p:childTnLst>
                                    <p:set>
                                      <p:cBhvr>
                                        <p:cTn id="25" dur="1" fill="hold">
                                          <p:stCondLst>
                                            <p:cond delay="0"/>
                                          </p:stCondLst>
                                        </p:cTn>
                                        <p:tgtEl>
                                          <p:spTgt spid="82"/>
                                        </p:tgtEl>
                                        <p:attrNameLst>
                                          <p:attrName>style.visibility</p:attrName>
                                        </p:attrNameLst>
                                      </p:cBhvr>
                                      <p:to>
                                        <p:strVal val="visible"/>
                                      </p:to>
                                    </p:set>
                                    <p:anim calcmode="lin" valueType="num">
                                      <p:cBhvr>
                                        <p:cTn id="26" dur="500" fill="hold"/>
                                        <p:tgtEl>
                                          <p:spTgt spid="82"/>
                                        </p:tgtEl>
                                        <p:attrNameLst>
                                          <p:attrName>ppt_w</p:attrName>
                                        </p:attrNameLst>
                                      </p:cBhvr>
                                      <p:tavLst>
                                        <p:tav tm="0">
                                          <p:val>
                                            <p:fltVal val="0"/>
                                          </p:val>
                                        </p:tav>
                                        <p:tav tm="100000">
                                          <p:val>
                                            <p:strVal val="#ppt_w"/>
                                          </p:val>
                                        </p:tav>
                                      </p:tavLst>
                                    </p:anim>
                                    <p:anim calcmode="lin" valueType="num">
                                      <p:cBhvr>
                                        <p:cTn id="27" dur="500" fill="hold"/>
                                        <p:tgtEl>
                                          <p:spTgt spid="82"/>
                                        </p:tgtEl>
                                        <p:attrNameLst>
                                          <p:attrName>ppt_h</p:attrName>
                                        </p:attrNameLst>
                                      </p:cBhvr>
                                      <p:tavLst>
                                        <p:tav tm="0">
                                          <p:val>
                                            <p:fltVal val="0"/>
                                          </p:val>
                                        </p:tav>
                                        <p:tav tm="100000">
                                          <p:val>
                                            <p:strVal val="#ppt_h"/>
                                          </p:val>
                                        </p:tav>
                                      </p:tavLst>
                                    </p:anim>
                                    <p:animEffect transition="in" filter="fade">
                                      <p:cBhvr>
                                        <p:cTn id="28" dur="500"/>
                                        <p:tgtEl>
                                          <p:spTgt spid="82"/>
                                        </p:tgtEl>
                                      </p:cBhvr>
                                    </p:animEffect>
                                  </p:childTnLst>
                                </p:cTn>
                              </p:par>
                            </p:childTnLst>
                          </p:cTn>
                        </p:par>
                        <p:par>
                          <p:cTn id="29" fill="hold">
                            <p:stCondLst>
                              <p:cond delay="2500"/>
                            </p:stCondLst>
                            <p:childTnLst>
                              <p:par>
                                <p:cTn id="30" presetID="2" presetClass="entr" presetSubtype="1" fill="hold" grpId="0" nodeType="afterEffect">
                                  <p:stCondLst>
                                    <p:cond delay="0"/>
                                  </p:stCondLst>
                                  <p:childTnLst>
                                    <p:set>
                                      <p:cBhvr>
                                        <p:cTn id="31" dur="1" fill="hold">
                                          <p:stCondLst>
                                            <p:cond delay="0"/>
                                          </p:stCondLst>
                                        </p:cTn>
                                        <p:tgtEl>
                                          <p:spTgt spid="149"/>
                                        </p:tgtEl>
                                        <p:attrNameLst>
                                          <p:attrName>style.visibility</p:attrName>
                                        </p:attrNameLst>
                                      </p:cBhvr>
                                      <p:to>
                                        <p:strVal val="visible"/>
                                      </p:to>
                                    </p:set>
                                    <p:anim calcmode="lin" valueType="num">
                                      <p:cBhvr additive="base">
                                        <p:cTn id="32" dur="500" fill="hold"/>
                                        <p:tgtEl>
                                          <p:spTgt spid="149"/>
                                        </p:tgtEl>
                                        <p:attrNameLst>
                                          <p:attrName>ppt_x</p:attrName>
                                        </p:attrNameLst>
                                      </p:cBhvr>
                                      <p:tavLst>
                                        <p:tav tm="0">
                                          <p:val>
                                            <p:strVal val="#ppt_x"/>
                                          </p:val>
                                        </p:tav>
                                        <p:tav tm="100000">
                                          <p:val>
                                            <p:strVal val="#ppt_x"/>
                                          </p:val>
                                        </p:tav>
                                      </p:tavLst>
                                    </p:anim>
                                    <p:anim calcmode="lin" valueType="num">
                                      <p:cBhvr additive="base">
                                        <p:cTn id="33" dur="500" fill="hold"/>
                                        <p:tgtEl>
                                          <p:spTgt spid="149"/>
                                        </p:tgtEl>
                                        <p:attrNameLst>
                                          <p:attrName>ppt_y</p:attrName>
                                        </p:attrNameLst>
                                      </p:cBhvr>
                                      <p:tavLst>
                                        <p:tav tm="0">
                                          <p:val>
                                            <p:strVal val="0-#ppt_h/2"/>
                                          </p:val>
                                        </p:tav>
                                        <p:tav tm="100000">
                                          <p:val>
                                            <p:strVal val="#ppt_y"/>
                                          </p:val>
                                        </p:tav>
                                      </p:tavLst>
                                    </p:anim>
                                  </p:childTnLst>
                                </p:cTn>
                              </p:par>
                            </p:childTnLst>
                          </p:cTn>
                        </p:par>
                        <p:par>
                          <p:cTn id="34" fill="hold">
                            <p:stCondLst>
                              <p:cond delay="3000"/>
                            </p:stCondLst>
                            <p:childTnLst>
                              <p:par>
                                <p:cTn id="35" presetID="18" presetClass="entr" presetSubtype="3" fill="hold" grpId="0" nodeType="afterEffect">
                                  <p:stCondLst>
                                    <p:cond delay="0"/>
                                  </p:stCondLst>
                                  <p:childTnLst>
                                    <p:set>
                                      <p:cBhvr>
                                        <p:cTn id="36" dur="1" fill="hold">
                                          <p:stCondLst>
                                            <p:cond delay="0"/>
                                          </p:stCondLst>
                                        </p:cTn>
                                        <p:tgtEl>
                                          <p:spTgt spid="57"/>
                                        </p:tgtEl>
                                        <p:attrNameLst>
                                          <p:attrName>style.visibility</p:attrName>
                                        </p:attrNameLst>
                                      </p:cBhvr>
                                      <p:to>
                                        <p:strVal val="visible"/>
                                      </p:to>
                                    </p:set>
                                    <p:animEffect transition="in" filter="strips(upRight)">
                                      <p:cBhvr>
                                        <p:cTn id="37" dur="500"/>
                                        <p:tgtEl>
                                          <p:spTgt spid="57"/>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119"/>
                                        </p:tgtEl>
                                        <p:attrNameLst>
                                          <p:attrName>style.visibility</p:attrName>
                                        </p:attrNameLst>
                                      </p:cBhvr>
                                      <p:to>
                                        <p:strVal val="visible"/>
                                      </p:to>
                                    </p:set>
                                    <p:anim calcmode="lin" valueType="num">
                                      <p:cBhvr>
                                        <p:cTn id="41" dur="500" fill="hold"/>
                                        <p:tgtEl>
                                          <p:spTgt spid="119"/>
                                        </p:tgtEl>
                                        <p:attrNameLst>
                                          <p:attrName>ppt_w</p:attrName>
                                        </p:attrNameLst>
                                      </p:cBhvr>
                                      <p:tavLst>
                                        <p:tav tm="0">
                                          <p:val>
                                            <p:fltVal val="0"/>
                                          </p:val>
                                        </p:tav>
                                        <p:tav tm="100000">
                                          <p:val>
                                            <p:strVal val="#ppt_w"/>
                                          </p:val>
                                        </p:tav>
                                      </p:tavLst>
                                    </p:anim>
                                    <p:anim calcmode="lin" valueType="num">
                                      <p:cBhvr>
                                        <p:cTn id="42" dur="500" fill="hold"/>
                                        <p:tgtEl>
                                          <p:spTgt spid="119"/>
                                        </p:tgtEl>
                                        <p:attrNameLst>
                                          <p:attrName>ppt_h</p:attrName>
                                        </p:attrNameLst>
                                      </p:cBhvr>
                                      <p:tavLst>
                                        <p:tav tm="0">
                                          <p:val>
                                            <p:fltVal val="0"/>
                                          </p:val>
                                        </p:tav>
                                        <p:tav tm="100000">
                                          <p:val>
                                            <p:strVal val="#ppt_h"/>
                                          </p:val>
                                        </p:tav>
                                      </p:tavLst>
                                    </p:anim>
                                    <p:animEffect transition="in" filter="fade">
                                      <p:cBhvr>
                                        <p:cTn id="43" dur="500"/>
                                        <p:tgtEl>
                                          <p:spTgt spid="119"/>
                                        </p:tgtEl>
                                      </p:cBhvr>
                                    </p:animEffect>
                                  </p:childTnLst>
                                </p:cTn>
                              </p:par>
                            </p:childTnLst>
                          </p:cTn>
                        </p:par>
                        <p:par>
                          <p:cTn id="44" fill="hold">
                            <p:stCondLst>
                              <p:cond delay="4000"/>
                            </p:stCondLst>
                            <p:childTnLst>
                              <p:par>
                                <p:cTn id="45" presetID="2" presetClass="entr" presetSubtype="4" fill="hold" grpId="0" nodeType="afterEffect">
                                  <p:stCondLst>
                                    <p:cond delay="0"/>
                                  </p:stCondLst>
                                  <p:childTnLst>
                                    <p:set>
                                      <p:cBhvr>
                                        <p:cTn id="46" dur="1" fill="hold">
                                          <p:stCondLst>
                                            <p:cond delay="0"/>
                                          </p:stCondLst>
                                        </p:cTn>
                                        <p:tgtEl>
                                          <p:spTgt spid="147"/>
                                        </p:tgtEl>
                                        <p:attrNameLst>
                                          <p:attrName>style.visibility</p:attrName>
                                        </p:attrNameLst>
                                      </p:cBhvr>
                                      <p:to>
                                        <p:strVal val="visible"/>
                                      </p:to>
                                    </p:set>
                                    <p:anim calcmode="lin" valueType="num">
                                      <p:cBhvr additive="base">
                                        <p:cTn id="47" dur="500" fill="hold"/>
                                        <p:tgtEl>
                                          <p:spTgt spid="147"/>
                                        </p:tgtEl>
                                        <p:attrNameLst>
                                          <p:attrName>ppt_x</p:attrName>
                                        </p:attrNameLst>
                                      </p:cBhvr>
                                      <p:tavLst>
                                        <p:tav tm="0">
                                          <p:val>
                                            <p:strVal val="#ppt_x"/>
                                          </p:val>
                                        </p:tav>
                                        <p:tav tm="100000">
                                          <p:val>
                                            <p:strVal val="#ppt_x"/>
                                          </p:val>
                                        </p:tav>
                                      </p:tavLst>
                                    </p:anim>
                                    <p:anim calcmode="lin" valueType="num">
                                      <p:cBhvr additive="base">
                                        <p:cTn id="48" dur="500" fill="hold"/>
                                        <p:tgtEl>
                                          <p:spTgt spid="147"/>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18" presetClass="entr" presetSubtype="6" fill="hold" grpId="0" nodeType="afterEffect">
                                  <p:stCondLst>
                                    <p:cond delay="0"/>
                                  </p:stCondLst>
                                  <p:childTnLst>
                                    <p:set>
                                      <p:cBhvr>
                                        <p:cTn id="51" dur="1" fill="hold">
                                          <p:stCondLst>
                                            <p:cond delay="0"/>
                                          </p:stCondLst>
                                        </p:cTn>
                                        <p:tgtEl>
                                          <p:spTgt spid="58"/>
                                        </p:tgtEl>
                                        <p:attrNameLst>
                                          <p:attrName>style.visibility</p:attrName>
                                        </p:attrNameLst>
                                      </p:cBhvr>
                                      <p:to>
                                        <p:strVal val="visible"/>
                                      </p:to>
                                    </p:set>
                                    <p:animEffect transition="in" filter="strips(downRight)">
                                      <p:cBhvr>
                                        <p:cTn id="52" dur="500"/>
                                        <p:tgtEl>
                                          <p:spTgt spid="58"/>
                                        </p:tgtEl>
                                      </p:cBhvr>
                                    </p:animEffect>
                                  </p:childTnLst>
                                </p:cTn>
                              </p:par>
                            </p:childTnLst>
                          </p:cTn>
                        </p:par>
                        <p:par>
                          <p:cTn id="53" fill="hold">
                            <p:stCondLst>
                              <p:cond delay="5000"/>
                            </p:stCondLst>
                            <p:childTnLst>
                              <p:par>
                                <p:cTn id="54" presetID="53" presetClass="entr" presetSubtype="16" fill="hold" nodeType="afterEffect">
                                  <p:stCondLst>
                                    <p:cond delay="0"/>
                                  </p:stCondLst>
                                  <p:childTnLst>
                                    <p:set>
                                      <p:cBhvr>
                                        <p:cTn id="55" dur="1" fill="hold">
                                          <p:stCondLst>
                                            <p:cond delay="0"/>
                                          </p:stCondLst>
                                        </p:cTn>
                                        <p:tgtEl>
                                          <p:spTgt spid="131"/>
                                        </p:tgtEl>
                                        <p:attrNameLst>
                                          <p:attrName>style.visibility</p:attrName>
                                        </p:attrNameLst>
                                      </p:cBhvr>
                                      <p:to>
                                        <p:strVal val="visible"/>
                                      </p:to>
                                    </p:set>
                                    <p:anim calcmode="lin" valueType="num">
                                      <p:cBhvr>
                                        <p:cTn id="56" dur="500" fill="hold"/>
                                        <p:tgtEl>
                                          <p:spTgt spid="131"/>
                                        </p:tgtEl>
                                        <p:attrNameLst>
                                          <p:attrName>ppt_w</p:attrName>
                                        </p:attrNameLst>
                                      </p:cBhvr>
                                      <p:tavLst>
                                        <p:tav tm="0">
                                          <p:val>
                                            <p:fltVal val="0"/>
                                          </p:val>
                                        </p:tav>
                                        <p:tav tm="100000">
                                          <p:val>
                                            <p:strVal val="#ppt_w"/>
                                          </p:val>
                                        </p:tav>
                                      </p:tavLst>
                                    </p:anim>
                                    <p:anim calcmode="lin" valueType="num">
                                      <p:cBhvr>
                                        <p:cTn id="57" dur="500" fill="hold"/>
                                        <p:tgtEl>
                                          <p:spTgt spid="131"/>
                                        </p:tgtEl>
                                        <p:attrNameLst>
                                          <p:attrName>ppt_h</p:attrName>
                                        </p:attrNameLst>
                                      </p:cBhvr>
                                      <p:tavLst>
                                        <p:tav tm="0">
                                          <p:val>
                                            <p:fltVal val="0"/>
                                          </p:val>
                                        </p:tav>
                                        <p:tav tm="100000">
                                          <p:val>
                                            <p:strVal val="#ppt_h"/>
                                          </p:val>
                                        </p:tav>
                                      </p:tavLst>
                                    </p:anim>
                                    <p:animEffect transition="in" filter="fade">
                                      <p:cBhvr>
                                        <p:cTn id="58" dur="500"/>
                                        <p:tgtEl>
                                          <p:spTgt spid="131"/>
                                        </p:tgtEl>
                                      </p:cBhvr>
                                    </p:animEffect>
                                  </p:childTnLst>
                                </p:cTn>
                              </p:par>
                            </p:childTnLst>
                          </p:cTn>
                        </p:par>
                        <p:par>
                          <p:cTn id="59" fill="hold">
                            <p:stCondLst>
                              <p:cond delay="5500"/>
                            </p:stCondLst>
                            <p:childTnLst>
                              <p:par>
                                <p:cTn id="60" presetID="2" presetClass="entr" presetSubtype="1" fill="hold" grpId="0" nodeType="afterEffect">
                                  <p:stCondLst>
                                    <p:cond delay="0"/>
                                  </p:stCondLst>
                                  <p:childTnLst>
                                    <p:set>
                                      <p:cBhvr>
                                        <p:cTn id="61" dur="1" fill="hold">
                                          <p:stCondLst>
                                            <p:cond delay="0"/>
                                          </p:stCondLst>
                                        </p:cTn>
                                        <p:tgtEl>
                                          <p:spTgt spid="150"/>
                                        </p:tgtEl>
                                        <p:attrNameLst>
                                          <p:attrName>style.visibility</p:attrName>
                                        </p:attrNameLst>
                                      </p:cBhvr>
                                      <p:to>
                                        <p:strVal val="visible"/>
                                      </p:to>
                                    </p:set>
                                    <p:anim calcmode="lin" valueType="num">
                                      <p:cBhvr additive="base">
                                        <p:cTn id="62" dur="500" fill="hold"/>
                                        <p:tgtEl>
                                          <p:spTgt spid="150"/>
                                        </p:tgtEl>
                                        <p:attrNameLst>
                                          <p:attrName>ppt_x</p:attrName>
                                        </p:attrNameLst>
                                      </p:cBhvr>
                                      <p:tavLst>
                                        <p:tav tm="0">
                                          <p:val>
                                            <p:strVal val="#ppt_x"/>
                                          </p:val>
                                        </p:tav>
                                        <p:tav tm="100000">
                                          <p:val>
                                            <p:strVal val="#ppt_x"/>
                                          </p:val>
                                        </p:tav>
                                      </p:tavLst>
                                    </p:anim>
                                    <p:anim calcmode="lin" valueType="num">
                                      <p:cBhvr additive="base">
                                        <p:cTn id="63" dur="500" fill="hold"/>
                                        <p:tgtEl>
                                          <p:spTgt spid="150"/>
                                        </p:tgtEl>
                                        <p:attrNameLst>
                                          <p:attrName>ppt_y</p:attrName>
                                        </p:attrNameLst>
                                      </p:cBhvr>
                                      <p:tavLst>
                                        <p:tav tm="0">
                                          <p:val>
                                            <p:strVal val="0-#ppt_h/2"/>
                                          </p:val>
                                        </p:tav>
                                        <p:tav tm="100000">
                                          <p:val>
                                            <p:strVal val="#ppt_y"/>
                                          </p:val>
                                        </p:tav>
                                      </p:tavLst>
                                    </p:anim>
                                  </p:childTnLst>
                                </p:cTn>
                              </p:par>
                            </p:childTnLst>
                          </p:cTn>
                        </p:par>
                        <p:par>
                          <p:cTn id="64" fill="hold">
                            <p:stCondLst>
                              <p:cond delay="6000"/>
                            </p:stCondLst>
                            <p:childTnLst>
                              <p:par>
                                <p:cTn id="65" presetID="18" presetClass="entr" presetSubtype="3" fill="hold" grpId="0" nodeType="afterEffect">
                                  <p:stCondLst>
                                    <p:cond delay="0"/>
                                  </p:stCondLst>
                                  <p:childTnLst>
                                    <p:set>
                                      <p:cBhvr>
                                        <p:cTn id="66" dur="1" fill="hold">
                                          <p:stCondLst>
                                            <p:cond delay="0"/>
                                          </p:stCondLst>
                                        </p:cTn>
                                        <p:tgtEl>
                                          <p:spTgt spid="59"/>
                                        </p:tgtEl>
                                        <p:attrNameLst>
                                          <p:attrName>style.visibility</p:attrName>
                                        </p:attrNameLst>
                                      </p:cBhvr>
                                      <p:to>
                                        <p:strVal val="visible"/>
                                      </p:to>
                                    </p:set>
                                    <p:animEffect transition="in" filter="strips(upRight)">
                                      <p:cBhvr>
                                        <p:cTn id="67" dur="500"/>
                                        <p:tgtEl>
                                          <p:spTgt spid="59"/>
                                        </p:tgtEl>
                                      </p:cBhvr>
                                    </p:animEffect>
                                  </p:childTnLst>
                                </p:cTn>
                              </p:par>
                            </p:childTnLst>
                          </p:cTn>
                        </p:par>
                        <p:par>
                          <p:cTn id="68" fill="hold">
                            <p:stCondLst>
                              <p:cond delay="6500"/>
                            </p:stCondLst>
                            <p:childTnLst>
                              <p:par>
                                <p:cTn id="69" presetID="53" presetClass="entr" presetSubtype="16" fill="hold" nodeType="afterEffect">
                                  <p:stCondLst>
                                    <p:cond delay="0"/>
                                  </p:stCondLst>
                                  <p:childTnLst>
                                    <p:set>
                                      <p:cBhvr>
                                        <p:cTn id="70" dur="1" fill="hold">
                                          <p:stCondLst>
                                            <p:cond delay="0"/>
                                          </p:stCondLst>
                                        </p:cTn>
                                        <p:tgtEl>
                                          <p:spTgt spid="140"/>
                                        </p:tgtEl>
                                        <p:attrNameLst>
                                          <p:attrName>style.visibility</p:attrName>
                                        </p:attrNameLst>
                                      </p:cBhvr>
                                      <p:to>
                                        <p:strVal val="visible"/>
                                      </p:to>
                                    </p:set>
                                    <p:anim calcmode="lin" valueType="num">
                                      <p:cBhvr>
                                        <p:cTn id="71" dur="500" fill="hold"/>
                                        <p:tgtEl>
                                          <p:spTgt spid="140"/>
                                        </p:tgtEl>
                                        <p:attrNameLst>
                                          <p:attrName>ppt_w</p:attrName>
                                        </p:attrNameLst>
                                      </p:cBhvr>
                                      <p:tavLst>
                                        <p:tav tm="0">
                                          <p:val>
                                            <p:fltVal val="0"/>
                                          </p:val>
                                        </p:tav>
                                        <p:tav tm="100000">
                                          <p:val>
                                            <p:strVal val="#ppt_w"/>
                                          </p:val>
                                        </p:tav>
                                      </p:tavLst>
                                    </p:anim>
                                    <p:anim calcmode="lin" valueType="num">
                                      <p:cBhvr>
                                        <p:cTn id="72" dur="500" fill="hold"/>
                                        <p:tgtEl>
                                          <p:spTgt spid="140"/>
                                        </p:tgtEl>
                                        <p:attrNameLst>
                                          <p:attrName>ppt_h</p:attrName>
                                        </p:attrNameLst>
                                      </p:cBhvr>
                                      <p:tavLst>
                                        <p:tav tm="0">
                                          <p:val>
                                            <p:fltVal val="0"/>
                                          </p:val>
                                        </p:tav>
                                        <p:tav tm="100000">
                                          <p:val>
                                            <p:strVal val="#ppt_h"/>
                                          </p:val>
                                        </p:tav>
                                      </p:tavLst>
                                    </p:anim>
                                    <p:animEffect transition="in" filter="fade">
                                      <p:cBhvr>
                                        <p:cTn id="73" dur="500"/>
                                        <p:tgtEl>
                                          <p:spTgt spid="140"/>
                                        </p:tgtEl>
                                      </p:cBhvr>
                                    </p:animEffect>
                                  </p:childTnLst>
                                </p:cTn>
                              </p:par>
                            </p:childTnLst>
                          </p:cTn>
                        </p:par>
                        <p:par>
                          <p:cTn id="74" fill="hold">
                            <p:stCondLst>
                              <p:cond delay="7000"/>
                            </p:stCondLst>
                            <p:childTnLst>
                              <p:par>
                                <p:cTn id="75" presetID="2" presetClass="entr" presetSubtype="2" fill="hold" grpId="0" nodeType="afterEffect">
                                  <p:stCondLst>
                                    <p:cond delay="0"/>
                                  </p:stCondLst>
                                  <p:childTnLst>
                                    <p:set>
                                      <p:cBhvr>
                                        <p:cTn id="76" dur="1" fill="hold">
                                          <p:stCondLst>
                                            <p:cond delay="0"/>
                                          </p:stCondLst>
                                        </p:cTn>
                                        <p:tgtEl>
                                          <p:spTgt spid="148"/>
                                        </p:tgtEl>
                                        <p:attrNameLst>
                                          <p:attrName>style.visibility</p:attrName>
                                        </p:attrNameLst>
                                      </p:cBhvr>
                                      <p:to>
                                        <p:strVal val="visible"/>
                                      </p:to>
                                    </p:set>
                                    <p:anim calcmode="lin" valueType="num">
                                      <p:cBhvr additive="base">
                                        <p:cTn id="77" dur="500" fill="hold"/>
                                        <p:tgtEl>
                                          <p:spTgt spid="148"/>
                                        </p:tgtEl>
                                        <p:attrNameLst>
                                          <p:attrName>ppt_x</p:attrName>
                                        </p:attrNameLst>
                                      </p:cBhvr>
                                      <p:tavLst>
                                        <p:tav tm="0">
                                          <p:val>
                                            <p:strVal val="1+#ppt_w/2"/>
                                          </p:val>
                                        </p:tav>
                                        <p:tav tm="100000">
                                          <p:val>
                                            <p:strVal val="#ppt_x"/>
                                          </p:val>
                                        </p:tav>
                                      </p:tavLst>
                                    </p:anim>
                                    <p:anim calcmode="lin" valueType="num">
                                      <p:cBhvr additive="base">
                                        <p:cTn id="78" dur="500" fill="hold"/>
                                        <p:tgtEl>
                                          <p:spTgt spid="1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P spid="57" grpId="0" animBg="1"/>
      <p:bldP spid="58" grpId="0" animBg="1"/>
      <p:bldP spid="59" grpId="0" animBg="1"/>
      <p:bldP spid="146" grpId="0"/>
      <p:bldP spid="147" grpId="0"/>
      <p:bldP spid="148" grpId="0"/>
      <p:bldP spid="149" grpId="0"/>
      <p:bldP spid="150" grpId="0"/>
    </p:bld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8" name="Title 7"/>
          <p:cNvSpPr>
            <a:spLocks noGrp="1"/>
          </p:cNvSpPr>
          <p:nvPr>
            <p:ph type="title"/>
          </p:nvPr>
        </p:nvSpPr>
        <p:spPr/>
        <p:txBody>
          <a:bodyPr>
            <a:normAutofit fontScale="90000"/>
          </a:bodyPr>
          <a:lstStyle/>
          <a:p>
            <a:r>
              <a:rPr lang="en-US" dirty="0">
                <a:solidFill>
                  <a:schemeClr val="tx1"/>
                </a:solidFill>
              </a:rPr>
              <a:t>Innovation PowerPoint Template</a:t>
            </a:r>
          </a:p>
        </p:txBody>
      </p:sp>
      <p:grpSp>
        <p:nvGrpSpPr>
          <p:cNvPr id="6" name="Group 5"/>
          <p:cNvGrpSpPr/>
          <p:nvPr/>
        </p:nvGrpSpPr>
        <p:grpSpPr>
          <a:xfrm>
            <a:off x="2068755" y="5910419"/>
            <a:ext cx="5062253" cy="1621806"/>
            <a:chOff x="775627" y="2038350"/>
            <a:chExt cx="1898125" cy="608107"/>
          </a:xfrm>
        </p:grpSpPr>
        <p:sp>
          <p:nvSpPr>
            <p:cNvPr id="39" name="Freeform 38"/>
            <p:cNvSpPr/>
            <p:nvPr/>
          </p:nvSpPr>
          <p:spPr>
            <a:xfrm rot="10800000" flipH="1">
              <a:off x="1724903" y="2038350"/>
              <a:ext cx="948849" cy="608107"/>
            </a:xfrm>
            <a:custGeom>
              <a:avLst/>
              <a:gdLst>
                <a:gd name="connsiteX0" fmla="*/ 353590 w 948849"/>
                <a:gd name="connsiteY0" fmla="*/ 608107 h 608107"/>
                <a:gd name="connsiteX1" fmla="*/ 450361 w 948849"/>
                <a:gd name="connsiteY1" fmla="*/ 608107 h 608107"/>
                <a:gd name="connsiteX2" fmla="*/ 609165 w 948849"/>
                <a:gd name="connsiteY2" fmla="*/ 608107 h 608107"/>
                <a:gd name="connsiteX3" fmla="*/ 948849 w 948849"/>
                <a:gd name="connsiteY3" fmla="*/ 608107 h 608107"/>
                <a:gd name="connsiteX4" fmla="*/ 948849 w 948849"/>
                <a:gd name="connsiteY4" fmla="*/ 351468 h 608107"/>
                <a:gd name="connsiteX5" fmla="*/ 550556 w 948849"/>
                <a:gd name="connsiteY5" fmla="*/ 351468 h 608107"/>
                <a:gd name="connsiteX6" fmla="*/ 505310 w 948849"/>
                <a:gd name="connsiteY6" fmla="*/ 268109 h 608107"/>
                <a:gd name="connsiteX7" fmla="*/ 1058 w 948849"/>
                <a:gd name="connsiteY7" fmla="*/ 0 h 608107"/>
                <a:gd name="connsiteX8" fmla="*/ 0 w 948849"/>
                <a:gd name="connsiteY8" fmla="*/ 54 h 608107"/>
                <a:gd name="connsiteX9" fmla="*/ 0 w 948849"/>
                <a:gd name="connsiteY9" fmla="*/ 255682 h 608107"/>
                <a:gd name="connsiteX10" fmla="*/ 1058 w 948849"/>
                <a:gd name="connsiteY10" fmla="*/ 255575 h 608107"/>
                <a:gd name="connsiteX11" fmla="*/ 353590 w 948849"/>
                <a:gd name="connsiteY11" fmla="*/ 608107 h 60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8849" h="608107">
                  <a:moveTo>
                    <a:pt x="353590" y="608107"/>
                  </a:moveTo>
                  <a:lnTo>
                    <a:pt x="450361" y="608107"/>
                  </a:lnTo>
                  <a:lnTo>
                    <a:pt x="609165" y="608107"/>
                  </a:lnTo>
                  <a:lnTo>
                    <a:pt x="948849" y="608107"/>
                  </a:lnTo>
                  <a:lnTo>
                    <a:pt x="948849" y="351468"/>
                  </a:lnTo>
                  <a:lnTo>
                    <a:pt x="550556" y="351468"/>
                  </a:lnTo>
                  <a:lnTo>
                    <a:pt x="505310" y="268109"/>
                  </a:lnTo>
                  <a:cubicBezTo>
                    <a:pt x="396029" y="106351"/>
                    <a:pt x="210963" y="0"/>
                    <a:pt x="1058" y="0"/>
                  </a:cubicBezTo>
                  <a:lnTo>
                    <a:pt x="0" y="54"/>
                  </a:lnTo>
                  <a:lnTo>
                    <a:pt x="0" y="255682"/>
                  </a:lnTo>
                  <a:lnTo>
                    <a:pt x="1058" y="255575"/>
                  </a:lnTo>
                  <a:cubicBezTo>
                    <a:pt x="195756" y="255575"/>
                    <a:pt x="353590" y="413409"/>
                    <a:pt x="353590" y="60810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solidFill>
                  <a:schemeClr val="tx1"/>
                </a:solidFill>
              </a:endParaRPr>
            </a:p>
          </p:txBody>
        </p:sp>
        <p:sp>
          <p:nvSpPr>
            <p:cNvPr id="38" name="Freeform 37"/>
            <p:cNvSpPr/>
            <p:nvPr/>
          </p:nvSpPr>
          <p:spPr>
            <a:xfrm rot="10800000">
              <a:off x="775627" y="2038350"/>
              <a:ext cx="948849" cy="608107"/>
            </a:xfrm>
            <a:custGeom>
              <a:avLst/>
              <a:gdLst>
                <a:gd name="connsiteX0" fmla="*/ 948849 w 948849"/>
                <a:gd name="connsiteY0" fmla="*/ 608107 h 608107"/>
                <a:gd name="connsiteX1" fmla="*/ 609165 w 948849"/>
                <a:gd name="connsiteY1" fmla="*/ 608107 h 608107"/>
                <a:gd name="connsiteX2" fmla="*/ 450361 w 948849"/>
                <a:gd name="connsiteY2" fmla="*/ 608107 h 608107"/>
                <a:gd name="connsiteX3" fmla="*/ 353590 w 948849"/>
                <a:gd name="connsiteY3" fmla="*/ 608107 h 608107"/>
                <a:gd name="connsiteX4" fmla="*/ 1058 w 948849"/>
                <a:gd name="connsiteY4" fmla="*/ 255575 h 608107"/>
                <a:gd name="connsiteX5" fmla="*/ 0 w 948849"/>
                <a:gd name="connsiteY5" fmla="*/ 255682 h 608107"/>
                <a:gd name="connsiteX6" fmla="*/ 0 w 948849"/>
                <a:gd name="connsiteY6" fmla="*/ 53 h 608107"/>
                <a:gd name="connsiteX7" fmla="*/ 1058 w 948849"/>
                <a:gd name="connsiteY7" fmla="*/ 0 h 608107"/>
                <a:gd name="connsiteX8" fmla="*/ 505310 w 948849"/>
                <a:gd name="connsiteY8" fmla="*/ 268109 h 608107"/>
                <a:gd name="connsiteX9" fmla="*/ 550556 w 948849"/>
                <a:gd name="connsiteY9" fmla="*/ 351468 h 608107"/>
                <a:gd name="connsiteX10" fmla="*/ 948849 w 948849"/>
                <a:gd name="connsiteY10" fmla="*/ 351468 h 60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849" h="608107">
                  <a:moveTo>
                    <a:pt x="948849" y="608107"/>
                  </a:moveTo>
                  <a:lnTo>
                    <a:pt x="609165" y="608107"/>
                  </a:lnTo>
                  <a:lnTo>
                    <a:pt x="450361" y="608107"/>
                  </a:lnTo>
                  <a:lnTo>
                    <a:pt x="353590" y="608107"/>
                  </a:lnTo>
                  <a:cubicBezTo>
                    <a:pt x="353590" y="413409"/>
                    <a:pt x="195756" y="255575"/>
                    <a:pt x="1058" y="255575"/>
                  </a:cubicBezTo>
                  <a:lnTo>
                    <a:pt x="0" y="255682"/>
                  </a:lnTo>
                  <a:lnTo>
                    <a:pt x="0" y="53"/>
                  </a:lnTo>
                  <a:lnTo>
                    <a:pt x="1058" y="0"/>
                  </a:lnTo>
                  <a:cubicBezTo>
                    <a:pt x="210963" y="0"/>
                    <a:pt x="396028" y="106351"/>
                    <a:pt x="505310" y="268109"/>
                  </a:cubicBezTo>
                  <a:lnTo>
                    <a:pt x="550556" y="351468"/>
                  </a:lnTo>
                  <a:lnTo>
                    <a:pt x="948849" y="35146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grpSp>
        <p:nvGrpSpPr>
          <p:cNvPr id="5" name="Group 4"/>
          <p:cNvGrpSpPr/>
          <p:nvPr/>
        </p:nvGrpSpPr>
        <p:grpSpPr>
          <a:xfrm>
            <a:off x="7133883" y="5910419"/>
            <a:ext cx="5062253" cy="1621806"/>
            <a:chOff x="2674830" y="2038350"/>
            <a:chExt cx="1898125" cy="608107"/>
          </a:xfrm>
        </p:grpSpPr>
        <p:sp>
          <p:nvSpPr>
            <p:cNvPr id="41" name="Freeform 40"/>
            <p:cNvSpPr/>
            <p:nvPr/>
          </p:nvSpPr>
          <p:spPr>
            <a:xfrm rot="10800000" flipH="1">
              <a:off x="3624106" y="2038350"/>
              <a:ext cx="948849" cy="608107"/>
            </a:xfrm>
            <a:custGeom>
              <a:avLst/>
              <a:gdLst>
                <a:gd name="connsiteX0" fmla="*/ 353590 w 948849"/>
                <a:gd name="connsiteY0" fmla="*/ 608107 h 608107"/>
                <a:gd name="connsiteX1" fmla="*/ 450361 w 948849"/>
                <a:gd name="connsiteY1" fmla="*/ 608107 h 608107"/>
                <a:gd name="connsiteX2" fmla="*/ 609165 w 948849"/>
                <a:gd name="connsiteY2" fmla="*/ 608107 h 608107"/>
                <a:gd name="connsiteX3" fmla="*/ 948849 w 948849"/>
                <a:gd name="connsiteY3" fmla="*/ 608107 h 608107"/>
                <a:gd name="connsiteX4" fmla="*/ 948849 w 948849"/>
                <a:gd name="connsiteY4" fmla="*/ 351468 h 608107"/>
                <a:gd name="connsiteX5" fmla="*/ 550556 w 948849"/>
                <a:gd name="connsiteY5" fmla="*/ 351468 h 608107"/>
                <a:gd name="connsiteX6" fmla="*/ 505310 w 948849"/>
                <a:gd name="connsiteY6" fmla="*/ 268109 h 608107"/>
                <a:gd name="connsiteX7" fmla="*/ 1058 w 948849"/>
                <a:gd name="connsiteY7" fmla="*/ 0 h 608107"/>
                <a:gd name="connsiteX8" fmla="*/ 0 w 948849"/>
                <a:gd name="connsiteY8" fmla="*/ 54 h 608107"/>
                <a:gd name="connsiteX9" fmla="*/ 0 w 948849"/>
                <a:gd name="connsiteY9" fmla="*/ 255682 h 608107"/>
                <a:gd name="connsiteX10" fmla="*/ 1058 w 948849"/>
                <a:gd name="connsiteY10" fmla="*/ 255575 h 608107"/>
                <a:gd name="connsiteX11" fmla="*/ 353590 w 948849"/>
                <a:gd name="connsiteY11" fmla="*/ 608107 h 60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8849" h="608107">
                  <a:moveTo>
                    <a:pt x="353590" y="608107"/>
                  </a:moveTo>
                  <a:lnTo>
                    <a:pt x="450361" y="608107"/>
                  </a:lnTo>
                  <a:lnTo>
                    <a:pt x="609165" y="608107"/>
                  </a:lnTo>
                  <a:lnTo>
                    <a:pt x="948849" y="608107"/>
                  </a:lnTo>
                  <a:lnTo>
                    <a:pt x="948849" y="351468"/>
                  </a:lnTo>
                  <a:lnTo>
                    <a:pt x="550556" y="351468"/>
                  </a:lnTo>
                  <a:lnTo>
                    <a:pt x="505310" y="268109"/>
                  </a:lnTo>
                  <a:cubicBezTo>
                    <a:pt x="396029" y="106351"/>
                    <a:pt x="210963" y="0"/>
                    <a:pt x="1058" y="0"/>
                  </a:cubicBezTo>
                  <a:lnTo>
                    <a:pt x="0" y="54"/>
                  </a:lnTo>
                  <a:lnTo>
                    <a:pt x="0" y="255682"/>
                  </a:lnTo>
                  <a:lnTo>
                    <a:pt x="1058" y="255575"/>
                  </a:lnTo>
                  <a:cubicBezTo>
                    <a:pt x="195756" y="255575"/>
                    <a:pt x="353590" y="413409"/>
                    <a:pt x="353590" y="60810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solidFill>
                  <a:schemeClr val="tx1"/>
                </a:solidFill>
              </a:endParaRPr>
            </a:p>
          </p:txBody>
        </p:sp>
        <p:sp>
          <p:nvSpPr>
            <p:cNvPr id="40" name="Freeform 39"/>
            <p:cNvSpPr/>
            <p:nvPr/>
          </p:nvSpPr>
          <p:spPr>
            <a:xfrm rot="10800000">
              <a:off x="2674830" y="2038350"/>
              <a:ext cx="948849" cy="608107"/>
            </a:xfrm>
            <a:custGeom>
              <a:avLst/>
              <a:gdLst>
                <a:gd name="connsiteX0" fmla="*/ 948849 w 948849"/>
                <a:gd name="connsiteY0" fmla="*/ 608107 h 608107"/>
                <a:gd name="connsiteX1" fmla="*/ 609165 w 948849"/>
                <a:gd name="connsiteY1" fmla="*/ 608107 h 608107"/>
                <a:gd name="connsiteX2" fmla="*/ 450361 w 948849"/>
                <a:gd name="connsiteY2" fmla="*/ 608107 h 608107"/>
                <a:gd name="connsiteX3" fmla="*/ 353590 w 948849"/>
                <a:gd name="connsiteY3" fmla="*/ 608107 h 608107"/>
                <a:gd name="connsiteX4" fmla="*/ 1057 w 948849"/>
                <a:gd name="connsiteY4" fmla="*/ 255575 h 608107"/>
                <a:gd name="connsiteX5" fmla="*/ 0 w 948849"/>
                <a:gd name="connsiteY5" fmla="*/ 255682 h 608107"/>
                <a:gd name="connsiteX6" fmla="*/ 0 w 948849"/>
                <a:gd name="connsiteY6" fmla="*/ 53 h 608107"/>
                <a:gd name="connsiteX7" fmla="*/ 1057 w 948849"/>
                <a:gd name="connsiteY7" fmla="*/ 0 h 608107"/>
                <a:gd name="connsiteX8" fmla="*/ 505310 w 948849"/>
                <a:gd name="connsiteY8" fmla="*/ 268109 h 608107"/>
                <a:gd name="connsiteX9" fmla="*/ 550556 w 948849"/>
                <a:gd name="connsiteY9" fmla="*/ 351468 h 608107"/>
                <a:gd name="connsiteX10" fmla="*/ 948849 w 948849"/>
                <a:gd name="connsiteY10" fmla="*/ 351468 h 60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849" h="608107">
                  <a:moveTo>
                    <a:pt x="948849" y="608107"/>
                  </a:moveTo>
                  <a:lnTo>
                    <a:pt x="609165" y="608107"/>
                  </a:lnTo>
                  <a:lnTo>
                    <a:pt x="450361" y="608107"/>
                  </a:lnTo>
                  <a:lnTo>
                    <a:pt x="353590" y="608107"/>
                  </a:lnTo>
                  <a:cubicBezTo>
                    <a:pt x="353590" y="413409"/>
                    <a:pt x="195756" y="255575"/>
                    <a:pt x="1057" y="255575"/>
                  </a:cubicBezTo>
                  <a:lnTo>
                    <a:pt x="0" y="255682"/>
                  </a:lnTo>
                  <a:lnTo>
                    <a:pt x="0" y="53"/>
                  </a:lnTo>
                  <a:lnTo>
                    <a:pt x="1057" y="0"/>
                  </a:lnTo>
                  <a:cubicBezTo>
                    <a:pt x="210963" y="0"/>
                    <a:pt x="396028" y="106351"/>
                    <a:pt x="505310" y="268109"/>
                  </a:cubicBezTo>
                  <a:lnTo>
                    <a:pt x="550556" y="351468"/>
                  </a:lnTo>
                  <a:lnTo>
                    <a:pt x="948849" y="3514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grpSp>
        <p:nvGrpSpPr>
          <p:cNvPr id="4" name="Group 3"/>
          <p:cNvGrpSpPr/>
          <p:nvPr/>
        </p:nvGrpSpPr>
        <p:grpSpPr>
          <a:xfrm>
            <a:off x="12193908" y="5910419"/>
            <a:ext cx="5062253" cy="1621806"/>
            <a:chOff x="4572120" y="2038350"/>
            <a:chExt cx="1898125" cy="608107"/>
          </a:xfrm>
        </p:grpSpPr>
        <p:sp>
          <p:nvSpPr>
            <p:cNvPr id="43" name="Freeform 42"/>
            <p:cNvSpPr/>
            <p:nvPr/>
          </p:nvSpPr>
          <p:spPr>
            <a:xfrm rot="10800000" flipH="1">
              <a:off x="5521396" y="2038350"/>
              <a:ext cx="948849" cy="608107"/>
            </a:xfrm>
            <a:custGeom>
              <a:avLst/>
              <a:gdLst>
                <a:gd name="connsiteX0" fmla="*/ 353590 w 948849"/>
                <a:gd name="connsiteY0" fmla="*/ 608107 h 608107"/>
                <a:gd name="connsiteX1" fmla="*/ 450361 w 948849"/>
                <a:gd name="connsiteY1" fmla="*/ 608107 h 608107"/>
                <a:gd name="connsiteX2" fmla="*/ 609165 w 948849"/>
                <a:gd name="connsiteY2" fmla="*/ 608107 h 608107"/>
                <a:gd name="connsiteX3" fmla="*/ 948849 w 948849"/>
                <a:gd name="connsiteY3" fmla="*/ 608107 h 608107"/>
                <a:gd name="connsiteX4" fmla="*/ 948849 w 948849"/>
                <a:gd name="connsiteY4" fmla="*/ 351468 h 608107"/>
                <a:gd name="connsiteX5" fmla="*/ 550556 w 948849"/>
                <a:gd name="connsiteY5" fmla="*/ 351468 h 608107"/>
                <a:gd name="connsiteX6" fmla="*/ 505310 w 948849"/>
                <a:gd name="connsiteY6" fmla="*/ 268109 h 608107"/>
                <a:gd name="connsiteX7" fmla="*/ 1058 w 948849"/>
                <a:gd name="connsiteY7" fmla="*/ 0 h 608107"/>
                <a:gd name="connsiteX8" fmla="*/ 0 w 948849"/>
                <a:gd name="connsiteY8" fmla="*/ 54 h 608107"/>
                <a:gd name="connsiteX9" fmla="*/ 0 w 948849"/>
                <a:gd name="connsiteY9" fmla="*/ 255682 h 608107"/>
                <a:gd name="connsiteX10" fmla="*/ 1058 w 948849"/>
                <a:gd name="connsiteY10" fmla="*/ 255575 h 608107"/>
                <a:gd name="connsiteX11" fmla="*/ 353590 w 948849"/>
                <a:gd name="connsiteY11" fmla="*/ 608107 h 60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8849" h="608107">
                  <a:moveTo>
                    <a:pt x="353590" y="608107"/>
                  </a:moveTo>
                  <a:lnTo>
                    <a:pt x="450361" y="608107"/>
                  </a:lnTo>
                  <a:lnTo>
                    <a:pt x="609165" y="608107"/>
                  </a:lnTo>
                  <a:lnTo>
                    <a:pt x="948849" y="608107"/>
                  </a:lnTo>
                  <a:lnTo>
                    <a:pt x="948849" y="351468"/>
                  </a:lnTo>
                  <a:lnTo>
                    <a:pt x="550556" y="351468"/>
                  </a:lnTo>
                  <a:lnTo>
                    <a:pt x="505310" y="268109"/>
                  </a:lnTo>
                  <a:cubicBezTo>
                    <a:pt x="396029" y="106351"/>
                    <a:pt x="210963" y="0"/>
                    <a:pt x="1058" y="0"/>
                  </a:cubicBezTo>
                  <a:lnTo>
                    <a:pt x="0" y="54"/>
                  </a:lnTo>
                  <a:lnTo>
                    <a:pt x="0" y="255682"/>
                  </a:lnTo>
                  <a:lnTo>
                    <a:pt x="1058" y="255575"/>
                  </a:lnTo>
                  <a:cubicBezTo>
                    <a:pt x="195756" y="255575"/>
                    <a:pt x="353590" y="413409"/>
                    <a:pt x="353590" y="60810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solidFill>
                  <a:schemeClr val="tx1"/>
                </a:solidFill>
              </a:endParaRPr>
            </a:p>
          </p:txBody>
        </p:sp>
        <p:sp>
          <p:nvSpPr>
            <p:cNvPr id="42" name="Freeform 41"/>
            <p:cNvSpPr/>
            <p:nvPr/>
          </p:nvSpPr>
          <p:spPr>
            <a:xfrm rot="10800000">
              <a:off x="4572120" y="2038350"/>
              <a:ext cx="948849" cy="608107"/>
            </a:xfrm>
            <a:custGeom>
              <a:avLst/>
              <a:gdLst>
                <a:gd name="connsiteX0" fmla="*/ 948849 w 948849"/>
                <a:gd name="connsiteY0" fmla="*/ 608107 h 608107"/>
                <a:gd name="connsiteX1" fmla="*/ 609165 w 948849"/>
                <a:gd name="connsiteY1" fmla="*/ 608107 h 608107"/>
                <a:gd name="connsiteX2" fmla="*/ 450361 w 948849"/>
                <a:gd name="connsiteY2" fmla="*/ 608107 h 608107"/>
                <a:gd name="connsiteX3" fmla="*/ 353590 w 948849"/>
                <a:gd name="connsiteY3" fmla="*/ 608107 h 608107"/>
                <a:gd name="connsiteX4" fmla="*/ 1057 w 948849"/>
                <a:gd name="connsiteY4" fmla="*/ 255575 h 608107"/>
                <a:gd name="connsiteX5" fmla="*/ 0 w 948849"/>
                <a:gd name="connsiteY5" fmla="*/ 255682 h 608107"/>
                <a:gd name="connsiteX6" fmla="*/ 0 w 948849"/>
                <a:gd name="connsiteY6" fmla="*/ 53 h 608107"/>
                <a:gd name="connsiteX7" fmla="*/ 1057 w 948849"/>
                <a:gd name="connsiteY7" fmla="*/ 0 h 608107"/>
                <a:gd name="connsiteX8" fmla="*/ 505310 w 948849"/>
                <a:gd name="connsiteY8" fmla="*/ 268109 h 608107"/>
                <a:gd name="connsiteX9" fmla="*/ 550556 w 948849"/>
                <a:gd name="connsiteY9" fmla="*/ 351468 h 608107"/>
                <a:gd name="connsiteX10" fmla="*/ 948849 w 948849"/>
                <a:gd name="connsiteY10" fmla="*/ 351468 h 60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849" h="608107">
                  <a:moveTo>
                    <a:pt x="948849" y="608107"/>
                  </a:moveTo>
                  <a:lnTo>
                    <a:pt x="609165" y="608107"/>
                  </a:lnTo>
                  <a:lnTo>
                    <a:pt x="450361" y="608107"/>
                  </a:lnTo>
                  <a:lnTo>
                    <a:pt x="353590" y="608107"/>
                  </a:lnTo>
                  <a:cubicBezTo>
                    <a:pt x="353590" y="413409"/>
                    <a:pt x="195756" y="255575"/>
                    <a:pt x="1057" y="255575"/>
                  </a:cubicBezTo>
                  <a:lnTo>
                    <a:pt x="0" y="255682"/>
                  </a:lnTo>
                  <a:lnTo>
                    <a:pt x="0" y="53"/>
                  </a:lnTo>
                  <a:lnTo>
                    <a:pt x="1057" y="0"/>
                  </a:lnTo>
                  <a:cubicBezTo>
                    <a:pt x="210963" y="0"/>
                    <a:pt x="396028" y="106351"/>
                    <a:pt x="505310" y="268109"/>
                  </a:cubicBezTo>
                  <a:lnTo>
                    <a:pt x="550556" y="351468"/>
                  </a:lnTo>
                  <a:lnTo>
                    <a:pt x="948849" y="35146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grpSp>
        <p:nvGrpSpPr>
          <p:cNvPr id="7" name="Group 6"/>
          <p:cNvGrpSpPr/>
          <p:nvPr/>
        </p:nvGrpSpPr>
        <p:grpSpPr>
          <a:xfrm>
            <a:off x="17256165" y="5910419"/>
            <a:ext cx="5062255" cy="1621806"/>
            <a:chOff x="6470247" y="2038350"/>
            <a:chExt cx="1898126" cy="608107"/>
          </a:xfrm>
        </p:grpSpPr>
        <p:sp>
          <p:nvSpPr>
            <p:cNvPr id="45" name="Freeform 44"/>
            <p:cNvSpPr/>
            <p:nvPr/>
          </p:nvSpPr>
          <p:spPr>
            <a:xfrm rot="10800000" flipH="1">
              <a:off x="7419524" y="2038350"/>
              <a:ext cx="948849" cy="608107"/>
            </a:xfrm>
            <a:custGeom>
              <a:avLst/>
              <a:gdLst>
                <a:gd name="connsiteX0" fmla="*/ 353590 w 948849"/>
                <a:gd name="connsiteY0" fmla="*/ 608107 h 608107"/>
                <a:gd name="connsiteX1" fmla="*/ 450361 w 948849"/>
                <a:gd name="connsiteY1" fmla="*/ 608107 h 608107"/>
                <a:gd name="connsiteX2" fmla="*/ 609165 w 948849"/>
                <a:gd name="connsiteY2" fmla="*/ 608107 h 608107"/>
                <a:gd name="connsiteX3" fmla="*/ 948849 w 948849"/>
                <a:gd name="connsiteY3" fmla="*/ 608107 h 608107"/>
                <a:gd name="connsiteX4" fmla="*/ 948849 w 948849"/>
                <a:gd name="connsiteY4" fmla="*/ 351468 h 608107"/>
                <a:gd name="connsiteX5" fmla="*/ 550556 w 948849"/>
                <a:gd name="connsiteY5" fmla="*/ 351468 h 608107"/>
                <a:gd name="connsiteX6" fmla="*/ 505310 w 948849"/>
                <a:gd name="connsiteY6" fmla="*/ 268109 h 608107"/>
                <a:gd name="connsiteX7" fmla="*/ 1058 w 948849"/>
                <a:gd name="connsiteY7" fmla="*/ 0 h 608107"/>
                <a:gd name="connsiteX8" fmla="*/ 0 w 948849"/>
                <a:gd name="connsiteY8" fmla="*/ 54 h 608107"/>
                <a:gd name="connsiteX9" fmla="*/ 0 w 948849"/>
                <a:gd name="connsiteY9" fmla="*/ 255682 h 608107"/>
                <a:gd name="connsiteX10" fmla="*/ 1058 w 948849"/>
                <a:gd name="connsiteY10" fmla="*/ 255575 h 608107"/>
                <a:gd name="connsiteX11" fmla="*/ 353590 w 948849"/>
                <a:gd name="connsiteY11" fmla="*/ 608107 h 60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8849" h="608107">
                  <a:moveTo>
                    <a:pt x="353590" y="608107"/>
                  </a:moveTo>
                  <a:lnTo>
                    <a:pt x="450361" y="608107"/>
                  </a:lnTo>
                  <a:lnTo>
                    <a:pt x="609165" y="608107"/>
                  </a:lnTo>
                  <a:lnTo>
                    <a:pt x="948849" y="608107"/>
                  </a:lnTo>
                  <a:lnTo>
                    <a:pt x="948849" y="351468"/>
                  </a:lnTo>
                  <a:lnTo>
                    <a:pt x="550556" y="351468"/>
                  </a:lnTo>
                  <a:lnTo>
                    <a:pt x="505310" y="268109"/>
                  </a:lnTo>
                  <a:cubicBezTo>
                    <a:pt x="396029" y="106351"/>
                    <a:pt x="210963" y="0"/>
                    <a:pt x="1058" y="0"/>
                  </a:cubicBezTo>
                  <a:lnTo>
                    <a:pt x="0" y="54"/>
                  </a:lnTo>
                  <a:lnTo>
                    <a:pt x="0" y="255682"/>
                  </a:lnTo>
                  <a:lnTo>
                    <a:pt x="1058" y="255575"/>
                  </a:lnTo>
                  <a:cubicBezTo>
                    <a:pt x="195756" y="255575"/>
                    <a:pt x="353590" y="413409"/>
                    <a:pt x="353590" y="60810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solidFill>
                  <a:schemeClr val="tx1"/>
                </a:solidFill>
              </a:endParaRPr>
            </a:p>
          </p:txBody>
        </p:sp>
        <p:sp>
          <p:nvSpPr>
            <p:cNvPr id="44" name="Freeform 43"/>
            <p:cNvSpPr/>
            <p:nvPr/>
          </p:nvSpPr>
          <p:spPr>
            <a:xfrm rot="10800000">
              <a:off x="6470247" y="2038350"/>
              <a:ext cx="948849" cy="608107"/>
            </a:xfrm>
            <a:custGeom>
              <a:avLst/>
              <a:gdLst>
                <a:gd name="connsiteX0" fmla="*/ 948849 w 948849"/>
                <a:gd name="connsiteY0" fmla="*/ 608107 h 608107"/>
                <a:gd name="connsiteX1" fmla="*/ 609165 w 948849"/>
                <a:gd name="connsiteY1" fmla="*/ 608107 h 608107"/>
                <a:gd name="connsiteX2" fmla="*/ 450361 w 948849"/>
                <a:gd name="connsiteY2" fmla="*/ 608107 h 608107"/>
                <a:gd name="connsiteX3" fmla="*/ 353590 w 948849"/>
                <a:gd name="connsiteY3" fmla="*/ 608107 h 608107"/>
                <a:gd name="connsiteX4" fmla="*/ 1057 w 948849"/>
                <a:gd name="connsiteY4" fmla="*/ 255575 h 608107"/>
                <a:gd name="connsiteX5" fmla="*/ 0 w 948849"/>
                <a:gd name="connsiteY5" fmla="*/ 255682 h 608107"/>
                <a:gd name="connsiteX6" fmla="*/ 0 w 948849"/>
                <a:gd name="connsiteY6" fmla="*/ 53 h 608107"/>
                <a:gd name="connsiteX7" fmla="*/ 1057 w 948849"/>
                <a:gd name="connsiteY7" fmla="*/ 0 h 608107"/>
                <a:gd name="connsiteX8" fmla="*/ 505310 w 948849"/>
                <a:gd name="connsiteY8" fmla="*/ 268109 h 608107"/>
                <a:gd name="connsiteX9" fmla="*/ 550556 w 948849"/>
                <a:gd name="connsiteY9" fmla="*/ 351468 h 608107"/>
                <a:gd name="connsiteX10" fmla="*/ 948849 w 948849"/>
                <a:gd name="connsiteY10" fmla="*/ 351468 h 60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849" h="608107">
                  <a:moveTo>
                    <a:pt x="948849" y="608107"/>
                  </a:moveTo>
                  <a:lnTo>
                    <a:pt x="609165" y="608107"/>
                  </a:lnTo>
                  <a:lnTo>
                    <a:pt x="450361" y="608107"/>
                  </a:lnTo>
                  <a:lnTo>
                    <a:pt x="353590" y="608107"/>
                  </a:lnTo>
                  <a:cubicBezTo>
                    <a:pt x="353590" y="413409"/>
                    <a:pt x="195756" y="255575"/>
                    <a:pt x="1057" y="255575"/>
                  </a:cubicBezTo>
                  <a:lnTo>
                    <a:pt x="0" y="255682"/>
                  </a:lnTo>
                  <a:lnTo>
                    <a:pt x="0" y="53"/>
                  </a:lnTo>
                  <a:lnTo>
                    <a:pt x="1057" y="0"/>
                  </a:lnTo>
                  <a:cubicBezTo>
                    <a:pt x="210963" y="0"/>
                    <a:pt x="396028" y="106351"/>
                    <a:pt x="505310" y="268109"/>
                  </a:cubicBezTo>
                  <a:lnTo>
                    <a:pt x="550556" y="351468"/>
                  </a:lnTo>
                  <a:lnTo>
                    <a:pt x="948849" y="351468"/>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56" name="Oval 55"/>
          <p:cNvSpPr/>
          <p:nvPr/>
        </p:nvSpPr>
        <p:spPr>
          <a:xfrm>
            <a:off x="18971451" y="5094577"/>
            <a:ext cx="1631682" cy="16316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57" name="Oval 56"/>
          <p:cNvSpPr/>
          <p:nvPr/>
        </p:nvSpPr>
        <p:spPr>
          <a:xfrm>
            <a:off x="3784038" y="5094577"/>
            <a:ext cx="1631682" cy="163168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58" name="Oval 57"/>
          <p:cNvSpPr/>
          <p:nvPr/>
        </p:nvSpPr>
        <p:spPr>
          <a:xfrm>
            <a:off x="8849165" y="5094577"/>
            <a:ext cx="1631682" cy="16316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59" name="Oval 58"/>
          <p:cNvSpPr/>
          <p:nvPr/>
        </p:nvSpPr>
        <p:spPr>
          <a:xfrm>
            <a:off x="13909191" y="5094577"/>
            <a:ext cx="1631682" cy="16316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nvGrpSpPr>
          <p:cNvPr id="17" name="Group 16"/>
          <p:cNvGrpSpPr/>
          <p:nvPr/>
        </p:nvGrpSpPr>
        <p:grpSpPr>
          <a:xfrm>
            <a:off x="4157791" y="5427932"/>
            <a:ext cx="879568" cy="964965"/>
            <a:chOff x="-7369176" y="-4148138"/>
            <a:chExt cx="3597276" cy="3946525"/>
          </a:xfrm>
          <a:solidFill>
            <a:schemeClr val="bg1"/>
          </a:solidFill>
        </p:grpSpPr>
        <p:sp>
          <p:nvSpPr>
            <p:cNvPr id="18" name="Freeform 6"/>
            <p:cNvSpPr>
              <a:spLocks noEditPoints="1"/>
            </p:cNvSpPr>
            <p:nvPr/>
          </p:nvSpPr>
          <p:spPr bwMode="auto">
            <a:xfrm>
              <a:off x="-6780213" y="-3541713"/>
              <a:ext cx="2419350" cy="3340100"/>
            </a:xfrm>
            <a:custGeom>
              <a:avLst/>
              <a:gdLst>
                <a:gd name="T0" fmla="*/ 1127 w 3048"/>
                <a:gd name="T1" fmla="*/ 451 h 4208"/>
                <a:gd name="T2" fmla="*/ 720 w 3048"/>
                <a:gd name="T3" fmla="*/ 701 h 4208"/>
                <a:gd name="T4" fmla="*/ 457 w 3048"/>
                <a:gd name="T5" fmla="*/ 1087 h 4208"/>
                <a:gd name="T6" fmla="*/ 389 w 3048"/>
                <a:gd name="T7" fmla="*/ 1554 h 4208"/>
                <a:gd name="T8" fmla="*/ 471 w 3048"/>
                <a:gd name="T9" fmla="*/ 1929 h 4208"/>
                <a:gd name="T10" fmla="*/ 622 w 3048"/>
                <a:gd name="T11" fmla="*/ 2212 h 4208"/>
                <a:gd name="T12" fmla="*/ 797 w 3048"/>
                <a:gd name="T13" fmla="*/ 2475 h 4208"/>
                <a:gd name="T14" fmla="*/ 905 w 3048"/>
                <a:gd name="T15" fmla="*/ 2770 h 4208"/>
                <a:gd name="T16" fmla="*/ 971 w 3048"/>
                <a:gd name="T17" fmla="*/ 2973 h 4208"/>
                <a:gd name="T18" fmla="*/ 2022 w 3048"/>
                <a:gd name="T19" fmla="*/ 3023 h 4208"/>
                <a:gd name="T20" fmla="*/ 2135 w 3048"/>
                <a:gd name="T21" fmla="*/ 2875 h 4208"/>
                <a:gd name="T22" fmla="*/ 2193 w 3048"/>
                <a:gd name="T23" fmla="*/ 2587 h 4208"/>
                <a:gd name="T24" fmla="*/ 2359 w 3048"/>
                <a:gd name="T25" fmla="*/ 2312 h 4208"/>
                <a:gd name="T26" fmla="*/ 2521 w 3048"/>
                <a:gd name="T27" fmla="*/ 2051 h 4208"/>
                <a:gd name="T28" fmla="*/ 2639 w 3048"/>
                <a:gd name="T29" fmla="*/ 1718 h 4208"/>
                <a:gd name="T30" fmla="*/ 2645 w 3048"/>
                <a:gd name="T31" fmla="*/ 1270 h 4208"/>
                <a:gd name="T32" fmla="*/ 2455 w 3048"/>
                <a:gd name="T33" fmla="*/ 841 h 4208"/>
                <a:gd name="T34" fmla="*/ 2099 w 3048"/>
                <a:gd name="T35" fmla="*/ 530 h 4208"/>
                <a:gd name="T36" fmla="*/ 1628 w 3048"/>
                <a:gd name="T37" fmla="*/ 388 h 4208"/>
                <a:gd name="T38" fmla="*/ 1889 w 3048"/>
                <a:gd name="T39" fmla="*/ 44 h 4208"/>
                <a:gd name="T40" fmla="*/ 2423 w 3048"/>
                <a:gd name="T41" fmla="*/ 283 h 4208"/>
                <a:gd name="T42" fmla="*/ 2820 w 3048"/>
                <a:gd name="T43" fmla="*/ 693 h 4208"/>
                <a:gd name="T44" fmla="*/ 3028 w 3048"/>
                <a:gd name="T45" fmla="*/ 1226 h 4208"/>
                <a:gd name="T46" fmla="*/ 3025 w 3048"/>
                <a:gd name="T47" fmla="*/ 1753 h 4208"/>
                <a:gd name="T48" fmla="*/ 2906 w 3048"/>
                <a:gd name="T49" fmla="*/ 2140 h 4208"/>
                <a:gd name="T50" fmla="*/ 2743 w 3048"/>
                <a:gd name="T51" fmla="*/ 2431 h 4208"/>
                <a:gd name="T52" fmla="*/ 2576 w 3048"/>
                <a:gd name="T53" fmla="*/ 2683 h 4208"/>
                <a:gd name="T54" fmla="*/ 2519 w 3048"/>
                <a:gd name="T55" fmla="*/ 2908 h 4208"/>
                <a:gd name="T56" fmla="*/ 2362 w 3048"/>
                <a:gd name="T57" fmla="*/ 3231 h 4208"/>
                <a:gd name="T58" fmla="*/ 2234 w 3048"/>
                <a:gd name="T59" fmla="*/ 3449 h 4208"/>
                <a:gd name="T60" fmla="*/ 2223 w 3048"/>
                <a:gd name="T61" fmla="*/ 3652 h 4208"/>
                <a:gd name="T62" fmla="*/ 2218 w 3048"/>
                <a:gd name="T63" fmla="*/ 3745 h 4208"/>
                <a:gd name="T64" fmla="*/ 2173 w 3048"/>
                <a:gd name="T65" fmla="*/ 3871 h 4208"/>
                <a:gd name="T66" fmla="*/ 2014 w 3048"/>
                <a:gd name="T67" fmla="*/ 4008 h 4208"/>
                <a:gd name="T68" fmla="*/ 1779 w 3048"/>
                <a:gd name="T69" fmla="*/ 4177 h 4208"/>
                <a:gd name="T70" fmla="*/ 1338 w 3048"/>
                <a:gd name="T71" fmla="*/ 4205 h 4208"/>
                <a:gd name="T72" fmla="*/ 1145 w 3048"/>
                <a:gd name="T73" fmla="*/ 4055 h 4208"/>
                <a:gd name="T74" fmla="*/ 912 w 3048"/>
                <a:gd name="T75" fmla="*/ 3917 h 4208"/>
                <a:gd name="T76" fmla="*/ 834 w 3048"/>
                <a:gd name="T77" fmla="*/ 3772 h 4208"/>
                <a:gd name="T78" fmla="*/ 828 w 3048"/>
                <a:gd name="T79" fmla="*/ 3706 h 4208"/>
                <a:gd name="T80" fmla="*/ 819 w 3048"/>
                <a:gd name="T81" fmla="*/ 3533 h 4208"/>
                <a:gd name="T82" fmla="*/ 808 w 3048"/>
                <a:gd name="T83" fmla="*/ 3339 h 4208"/>
                <a:gd name="T84" fmla="*/ 565 w 3048"/>
                <a:gd name="T85" fmla="*/ 3044 h 4208"/>
                <a:gd name="T86" fmla="*/ 510 w 3048"/>
                <a:gd name="T87" fmla="*/ 2764 h 4208"/>
                <a:gd name="T88" fmla="*/ 372 w 3048"/>
                <a:gd name="T89" fmla="*/ 2528 h 4208"/>
                <a:gd name="T90" fmla="*/ 206 w 3048"/>
                <a:gd name="T91" fmla="*/ 2267 h 4208"/>
                <a:gd name="T92" fmla="*/ 61 w 3048"/>
                <a:gd name="T93" fmla="*/ 1921 h 4208"/>
                <a:gd name="T94" fmla="*/ 0 w 3048"/>
                <a:gd name="T95" fmla="*/ 1463 h 4208"/>
                <a:gd name="T96" fmla="*/ 120 w 3048"/>
                <a:gd name="T97" fmla="*/ 895 h 4208"/>
                <a:gd name="T98" fmla="*/ 447 w 3048"/>
                <a:gd name="T99" fmla="*/ 430 h 4208"/>
                <a:gd name="T100" fmla="*/ 932 w 3048"/>
                <a:gd name="T101" fmla="*/ 116 h 4208"/>
                <a:gd name="T102" fmla="*/ 1524 w 3048"/>
                <a:gd name="T103" fmla="*/ 0 h 4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48" h="4208">
                  <a:moveTo>
                    <a:pt x="1524" y="383"/>
                  </a:moveTo>
                  <a:lnTo>
                    <a:pt x="1420" y="388"/>
                  </a:lnTo>
                  <a:lnTo>
                    <a:pt x="1319" y="401"/>
                  </a:lnTo>
                  <a:lnTo>
                    <a:pt x="1222" y="422"/>
                  </a:lnTo>
                  <a:lnTo>
                    <a:pt x="1127" y="451"/>
                  </a:lnTo>
                  <a:lnTo>
                    <a:pt x="1036" y="488"/>
                  </a:lnTo>
                  <a:lnTo>
                    <a:pt x="949" y="532"/>
                  </a:lnTo>
                  <a:lnTo>
                    <a:pt x="868" y="582"/>
                  </a:lnTo>
                  <a:lnTo>
                    <a:pt x="792" y="638"/>
                  </a:lnTo>
                  <a:lnTo>
                    <a:pt x="720" y="701"/>
                  </a:lnTo>
                  <a:lnTo>
                    <a:pt x="653" y="768"/>
                  </a:lnTo>
                  <a:lnTo>
                    <a:pt x="595" y="841"/>
                  </a:lnTo>
                  <a:lnTo>
                    <a:pt x="542" y="920"/>
                  </a:lnTo>
                  <a:lnTo>
                    <a:pt x="496" y="1001"/>
                  </a:lnTo>
                  <a:lnTo>
                    <a:pt x="457" y="1087"/>
                  </a:lnTo>
                  <a:lnTo>
                    <a:pt x="427" y="1177"/>
                  </a:lnTo>
                  <a:lnTo>
                    <a:pt x="405" y="1270"/>
                  </a:lnTo>
                  <a:lnTo>
                    <a:pt x="390" y="1365"/>
                  </a:lnTo>
                  <a:lnTo>
                    <a:pt x="386" y="1463"/>
                  </a:lnTo>
                  <a:lnTo>
                    <a:pt x="389" y="1554"/>
                  </a:lnTo>
                  <a:lnTo>
                    <a:pt x="397" y="1639"/>
                  </a:lnTo>
                  <a:lnTo>
                    <a:pt x="409" y="1718"/>
                  </a:lnTo>
                  <a:lnTo>
                    <a:pt x="427" y="1793"/>
                  </a:lnTo>
                  <a:lnTo>
                    <a:pt x="447" y="1864"/>
                  </a:lnTo>
                  <a:lnTo>
                    <a:pt x="471" y="1929"/>
                  </a:lnTo>
                  <a:lnTo>
                    <a:pt x="498" y="1992"/>
                  </a:lnTo>
                  <a:lnTo>
                    <a:pt x="527" y="2051"/>
                  </a:lnTo>
                  <a:lnTo>
                    <a:pt x="557" y="2107"/>
                  </a:lnTo>
                  <a:lnTo>
                    <a:pt x="590" y="2161"/>
                  </a:lnTo>
                  <a:lnTo>
                    <a:pt x="622" y="2212"/>
                  </a:lnTo>
                  <a:lnTo>
                    <a:pt x="657" y="2262"/>
                  </a:lnTo>
                  <a:lnTo>
                    <a:pt x="688" y="2311"/>
                  </a:lnTo>
                  <a:lnTo>
                    <a:pt x="726" y="2365"/>
                  </a:lnTo>
                  <a:lnTo>
                    <a:pt x="762" y="2420"/>
                  </a:lnTo>
                  <a:lnTo>
                    <a:pt x="797" y="2475"/>
                  </a:lnTo>
                  <a:lnTo>
                    <a:pt x="828" y="2529"/>
                  </a:lnTo>
                  <a:lnTo>
                    <a:pt x="855" y="2587"/>
                  </a:lnTo>
                  <a:lnTo>
                    <a:pt x="877" y="2645"/>
                  </a:lnTo>
                  <a:lnTo>
                    <a:pt x="894" y="2706"/>
                  </a:lnTo>
                  <a:lnTo>
                    <a:pt x="905" y="2770"/>
                  </a:lnTo>
                  <a:lnTo>
                    <a:pt x="908" y="2837"/>
                  </a:lnTo>
                  <a:lnTo>
                    <a:pt x="913" y="2875"/>
                  </a:lnTo>
                  <a:lnTo>
                    <a:pt x="927" y="2911"/>
                  </a:lnTo>
                  <a:lnTo>
                    <a:pt x="946" y="2944"/>
                  </a:lnTo>
                  <a:lnTo>
                    <a:pt x="971" y="2973"/>
                  </a:lnTo>
                  <a:lnTo>
                    <a:pt x="998" y="3000"/>
                  </a:lnTo>
                  <a:lnTo>
                    <a:pt x="1027" y="3023"/>
                  </a:lnTo>
                  <a:lnTo>
                    <a:pt x="1053" y="3044"/>
                  </a:lnTo>
                  <a:lnTo>
                    <a:pt x="1995" y="3044"/>
                  </a:lnTo>
                  <a:lnTo>
                    <a:pt x="2022" y="3023"/>
                  </a:lnTo>
                  <a:lnTo>
                    <a:pt x="2050" y="3000"/>
                  </a:lnTo>
                  <a:lnTo>
                    <a:pt x="2078" y="2973"/>
                  </a:lnTo>
                  <a:lnTo>
                    <a:pt x="2102" y="2944"/>
                  </a:lnTo>
                  <a:lnTo>
                    <a:pt x="2121" y="2911"/>
                  </a:lnTo>
                  <a:lnTo>
                    <a:pt x="2135" y="2875"/>
                  </a:lnTo>
                  <a:lnTo>
                    <a:pt x="2140" y="2837"/>
                  </a:lnTo>
                  <a:lnTo>
                    <a:pt x="2143" y="2770"/>
                  </a:lnTo>
                  <a:lnTo>
                    <a:pt x="2154" y="2706"/>
                  </a:lnTo>
                  <a:lnTo>
                    <a:pt x="2171" y="2645"/>
                  </a:lnTo>
                  <a:lnTo>
                    <a:pt x="2193" y="2587"/>
                  </a:lnTo>
                  <a:lnTo>
                    <a:pt x="2220" y="2531"/>
                  </a:lnTo>
                  <a:lnTo>
                    <a:pt x="2251" y="2475"/>
                  </a:lnTo>
                  <a:lnTo>
                    <a:pt x="2285" y="2420"/>
                  </a:lnTo>
                  <a:lnTo>
                    <a:pt x="2321" y="2367"/>
                  </a:lnTo>
                  <a:lnTo>
                    <a:pt x="2359" y="2312"/>
                  </a:lnTo>
                  <a:lnTo>
                    <a:pt x="2392" y="2264"/>
                  </a:lnTo>
                  <a:lnTo>
                    <a:pt x="2425" y="2214"/>
                  </a:lnTo>
                  <a:lnTo>
                    <a:pt x="2458" y="2162"/>
                  </a:lnTo>
                  <a:lnTo>
                    <a:pt x="2491" y="2107"/>
                  </a:lnTo>
                  <a:lnTo>
                    <a:pt x="2521" y="2051"/>
                  </a:lnTo>
                  <a:lnTo>
                    <a:pt x="2551" y="1992"/>
                  </a:lnTo>
                  <a:lnTo>
                    <a:pt x="2577" y="1929"/>
                  </a:lnTo>
                  <a:lnTo>
                    <a:pt x="2601" y="1864"/>
                  </a:lnTo>
                  <a:lnTo>
                    <a:pt x="2621" y="1793"/>
                  </a:lnTo>
                  <a:lnTo>
                    <a:pt x="2639" y="1718"/>
                  </a:lnTo>
                  <a:lnTo>
                    <a:pt x="2651" y="1639"/>
                  </a:lnTo>
                  <a:lnTo>
                    <a:pt x="2659" y="1554"/>
                  </a:lnTo>
                  <a:lnTo>
                    <a:pt x="2662" y="1463"/>
                  </a:lnTo>
                  <a:lnTo>
                    <a:pt x="2658" y="1365"/>
                  </a:lnTo>
                  <a:lnTo>
                    <a:pt x="2645" y="1270"/>
                  </a:lnTo>
                  <a:lnTo>
                    <a:pt x="2621" y="1176"/>
                  </a:lnTo>
                  <a:lnTo>
                    <a:pt x="2592" y="1087"/>
                  </a:lnTo>
                  <a:lnTo>
                    <a:pt x="2554" y="1001"/>
                  </a:lnTo>
                  <a:lnTo>
                    <a:pt x="2507" y="918"/>
                  </a:lnTo>
                  <a:lnTo>
                    <a:pt x="2455" y="841"/>
                  </a:lnTo>
                  <a:lnTo>
                    <a:pt x="2395" y="768"/>
                  </a:lnTo>
                  <a:lnTo>
                    <a:pt x="2329" y="701"/>
                  </a:lnTo>
                  <a:lnTo>
                    <a:pt x="2258" y="638"/>
                  </a:lnTo>
                  <a:lnTo>
                    <a:pt x="2181" y="580"/>
                  </a:lnTo>
                  <a:lnTo>
                    <a:pt x="2099" y="530"/>
                  </a:lnTo>
                  <a:lnTo>
                    <a:pt x="2012" y="488"/>
                  </a:lnTo>
                  <a:lnTo>
                    <a:pt x="1921" y="451"/>
                  </a:lnTo>
                  <a:lnTo>
                    <a:pt x="1826" y="422"/>
                  </a:lnTo>
                  <a:lnTo>
                    <a:pt x="1729" y="401"/>
                  </a:lnTo>
                  <a:lnTo>
                    <a:pt x="1628" y="388"/>
                  </a:lnTo>
                  <a:lnTo>
                    <a:pt x="1524" y="383"/>
                  </a:lnTo>
                  <a:close/>
                  <a:moveTo>
                    <a:pt x="1524" y="0"/>
                  </a:moveTo>
                  <a:lnTo>
                    <a:pt x="1648" y="5"/>
                  </a:lnTo>
                  <a:lnTo>
                    <a:pt x="1771" y="21"/>
                  </a:lnTo>
                  <a:lnTo>
                    <a:pt x="1889" y="44"/>
                  </a:lnTo>
                  <a:lnTo>
                    <a:pt x="2006" y="75"/>
                  </a:lnTo>
                  <a:lnTo>
                    <a:pt x="2116" y="116"/>
                  </a:lnTo>
                  <a:lnTo>
                    <a:pt x="2223" y="165"/>
                  </a:lnTo>
                  <a:lnTo>
                    <a:pt x="2325" y="221"/>
                  </a:lnTo>
                  <a:lnTo>
                    <a:pt x="2423" y="283"/>
                  </a:lnTo>
                  <a:lnTo>
                    <a:pt x="2514" y="354"/>
                  </a:lnTo>
                  <a:lnTo>
                    <a:pt x="2601" y="430"/>
                  </a:lnTo>
                  <a:lnTo>
                    <a:pt x="2680" y="512"/>
                  </a:lnTo>
                  <a:lnTo>
                    <a:pt x="2754" y="601"/>
                  </a:lnTo>
                  <a:lnTo>
                    <a:pt x="2820" y="693"/>
                  </a:lnTo>
                  <a:lnTo>
                    <a:pt x="2878" y="791"/>
                  </a:lnTo>
                  <a:lnTo>
                    <a:pt x="2929" y="895"/>
                  </a:lnTo>
                  <a:lnTo>
                    <a:pt x="2969" y="1002"/>
                  </a:lnTo>
                  <a:lnTo>
                    <a:pt x="3004" y="1112"/>
                  </a:lnTo>
                  <a:lnTo>
                    <a:pt x="3028" y="1226"/>
                  </a:lnTo>
                  <a:lnTo>
                    <a:pt x="3043" y="1343"/>
                  </a:lnTo>
                  <a:lnTo>
                    <a:pt x="3048" y="1463"/>
                  </a:lnTo>
                  <a:lnTo>
                    <a:pt x="3045" y="1565"/>
                  </a:lnTo>
                  <a:lnTo>
                    <a:pt x="3037" y="1662"/>
                  </a:lnTo>
                  <a:lnTo>
                    <a:pt x="3025" y="1753"/>
                  </a:lnTo>
                  <a:lnTo>
                    <a:pt x="3007" y="1840"/>
                  </a:lnTo>
                  <a:lnTo>
                    <a:pt x="2987" y="1921"/>
                  </a:lnTo>
                  <a:lnTo>
                    <a:pt x="2963" y="1998"/>
                  </a:lnTo>
                  <a:lnTo>
                    <a:pt x="2935" y="2071"/>
                  </a:lnTo>
                  <a:lnTo>
                    <a:pt x="2906" y="2140"/>
                  </a:lnTo>
                  <a:lnTo>
                    <a:pt x="2875" y="2204"/>
                  </a:lnTo>
                  <a:lnTo>
                    <a:pt x="2843" y="2265"/>
                  </a:lnTo>
                  <a:lnTo>
                    <a:pt x="2809" y="2325"/>
                  </a:lnTo>
                  <a:lnTo>
                    <a:pt x="2776" y="2379"/>
                  </a:lnTo>
                  <a:lnTo>
                    <a:pt x="2743" y="2431"/>
                  </a:lnTo>
                  <a:lnTo>
                    <a:pt x="2710" y="2479"/>
                  </a:lnTo>
                  <a:lnTo>
                    <a:pt x="2677" y="2526"/>
                  </a:lnTo>
                  <a:lnTo>
                    <a:pt x="2639" y="2584"/>
                  </a:lnTo>
                  <a:lnTo>
                    <a:pt x="2604" y="2636"/>
                  </a:lnTo>
                  <a:lnTo>
                    <a:pt x="2576" y="2683"/>
                  </a:lnTo>
                  <a:lnTo>
                    <a:pt x="2554" y="2725"/>
                  </a:lnTo>
                  <a:lnTo>
                    <a:pt x="2538" y="2764"/>
                  </a:lnTo>
                  <a:lnTo>
                    <a:pt x="2527" y="2801"/>
                  </a:lnTo>
                  <a:lnTo>
                    <a:pt x="2524" y="2837"/>
                  </a:lnTo>
                  <a:lnTo>
                    <a:pt x="2519" y="2908"/>
                  </a:lnTo>
                  <a:lnTo>
                    <a:pt x="2505" y="2976"/>
                  </a:lnTo>
                  <a:lnTo>
                    <a:pt x="2483" y="3044"/>
                  </a:lnTo>
                  <a:lnTo>
                    <a:pt x="2450" y="3109"/>
                  </a:lnTo>
                  <a:lnTo>
                    <a:pt x="2411" y="3172"/>
                  </a:lnTo>
                  <a:lnTo>
                    <a:pt x="2362" y="3231"/>
                  </a:lnTo>
                  <a:lnTo>
                    <a:pt x="2305" y="3288"/>
                  </a:lnTo>
                  <a:lnTo>
                    <a:pt x="2240" y="3339"/>
                  </a:lnTo>
                  <a:lnTo>
                    <a:pt x="2239" y="3370"/>
                  </a:lnTo>
                  <a:lnTo>
                    <a:pt x="2237" y="3408"/>
                  </a:lnTo>
                  <a:lnTo>
                    <a:pt x="2234" y="3449"/>
                  </a:lnTo>
                  <a:lnTo>
                    <a:pt x="2233" y="3491"/>
                  </a:lnTo>
                  <a:lnTo>
                    <a:pt x="2229" y="3533"/>
                  </a:lnTo>
                  <a:lnTo>
                    <a:pt x="2228" y="3575"/>
                  </a:lnTo>
                  <a:lnTo>
                    <a:pt x="2225" y="3616"/>
                  </a:lnTo>
                  <a:lnTo>
                    <a:pt x="2223" y="3652"/>
                  </a:lnTo>
                  <a:lnTo>
                    <a:pt x="2222" y="3681"/>
                  </a:lnTo>
                  <a:lnTo>
                    <a:pt x="2220" y="3706"/>
                  </a:lnTo>
                  <a:lnTo>
                    <a:pt x="2220" y="3722"/>
                  </a:lnTo>
                  <a:lnTo>
                    <a:pt x="2218" y="3727"/>
                  </a:lnTo>
                  <a:lnTo>
                    <a:pt x="2218" y="3745"/>
                  </a:lnTo>
                  <a:lnTo>
                    <a:pt x="2215" y="3767"/>
                  </a:lnTo>
                  <a:lnTo>
                    <a:pt x="2209" y="3791"/>
                  </a:lnTo>
                  <a:lnTo>
                    <a:pt x="2201" y="3816"/>
                  </a:lnTo>
                  <a:lnTo>
                    <a:pt x="2189" y="3844"/>
                  </a:lnTo>
                  <a:lnTo>
                    <a:pt x="2173" y="3871"/>
                  </a:lnTo>
                  <a:lnTo>
                    <a:pt x="2152" y="3899"/>
                  </a:lnTo>
                  <a:lnTo>
                    <a:pt x="2127" y="3928"/>
                  </a:lnTo>
                  <a:lnTo>
                    <a:pt x="2096" y="3955"/>
                  </a:lnTo>
                  <a:lnTo>
                    <a:pt x="2058" y="3983"/>
                  </a:lnTo>
                  <a:lnTo>
                    <a:pt x="2014" y="4008"/>
                  </a:lnTo>
                  <a:lnTo>
                    <a:pt x="1963" y="4033"/>
                  </a:lnTo>
                  <a:lnTo>
                    <a:pt x="1904" y="4055"/>
                  </a:lnTo>
                  <a:lnTo>
                    <a:pt x="1869" y="4099"/>
                  </a:lnTo>
                  <a:lnTo>
                    <a:pt x="1826" y="4139"/>
                  </a:lnTo>
                  <a:lnTo>
                    <a:pt x="1779" y="4177"/>
                  </a:lnTo>
                  <a:lnTo>
                    <a:pt x="1746" y="4194"/>
                  </a:lnTo>
                  <a:lnTo>
                    <a:pt x="1710" y="4205"/>
                  </a:lnTo>
                  <a:lnTo>
                    <a:pt x="1672" y="4208"/>
                  </a:lnTo>
                  <a:lnTo>
                    <a:pt x="1376" y="4208"/>
                  </a:lnTo>
                  <a:lnTo>
                    <a:pt x="1338" y="4205"/>
                  </a:lnTo>
                  <a:lnTo>
                    <a:pt x="1302" y="4194"/>
                  </a:lnTo>
                  <a:lnTo>
                    <a:pt x="1269" y="4177"/>
                  </a:lnTo>
                  <a:lnTo>
                    <a:pt x="1222" y="4139"/>
                  </a:lnTo>
                  <a:lnTo>
                    <a:pt x="1179" y="4099"/>
                  </a:lnTo>
                  <a:lnTo>
                    <a:pt x="1145" y="4055"/>
                  </a:lnTo>
                  <a:lnTo>
                    <a:pt x="1082" y="4030"/>
                  </a:lnTo>
                  <a:lnTo>
                    <a:pt x="1028" y="4005"/>
                  </a:lnTo>
                  <a:lnTo>
                    <a:pt x="981" y="3977"/>
                  </a:lnTo>
                  <a:lnTo>
                    <a:pt x="943" y="3947"/>
                  </a:lnTo>
                  <a:lnTo>
                    <a:pt x="912" y="3917"/>
                  </a:lnTo>
                  <a:lnTo>
                    <a:pt x="886" y="3886"/>
                  </a:lnTo>
                  <a:lnTo>
                    <a:pt x="868" y="3856"/>
                  </a:lnTo>
                  <a:lnTo>
                    <a:pt x="852" y="3827"/>
                  </a:lnTo>
                  <a:lnTo>
                    <a:pt x="842" y="3799"/>
                  </a:lnTo>
                  <a:lnTo>
                    <a:pt x="834" y="3772"/>
                  </a:lnTo>
                  <a:lnTo>
                    <a:pt x="831" y="3749"/>
                  </a:lnTo>
                  <a:lnTo>
                    <a:pt x="830" y="3727"/>
                  </a:lnTo>
                  <a:lnTo>
                    <a:pt x="830" y="3727"/>
                  </a:lnTo>
                  <a:lnTo>
                    <a:pt x="830" y="3722"/>
                  </a:lnTo>
                  <a:lnTo>
                    <a:pt x="828" y="3706"/>
                  </a:lnTo>
                  <a:lnTo>
                    <a:pt x="827" y="3681"/>
                  </a:lnTo>
                  <a:lnTo>
                    <a:pt x="825" y="3652"/>
                  </a:lnTo>
                  <a:lnTo>
                    <a:pt x="823" y="3616"/>
                  </a:lnTo>
                  <a:lnTo>
                    <a:pt x="820" y="3575"/>
                  </a:lnTo>
                  <a:lnTo>
                    <a:pt x="819" y="3533"/>
                  </a:lnTo>
                  <a:lnTo>
                    <a:pt x="816" y="3491"/>
                  </a:lnTo>
                  <a:lnTo>
                    <a:pt x="814" y="3449"/>
                  </a:lnTo>
                  <a:lnTo>
                    <a:pt x="811" y="3408"/>
                  </a:lnTo>
                  <a:lnTo>
                    <a:pt x="809" y="3370"/>
                  </a:lnTo>
                  <a:lnTo>
                    <a:pt x="808" y="3339"/>
                  </a:lnTo>
                  <a:lnTo>
                    <a:pt x="743" y="3288"/>
                  </a:lnTo>
                  <a:lnTo>
                    <a:pt x="686" y="3231"/>
                  </a:lnTo>
                  <a:lnTo>
                    <a:pt x="638" y="3172"/>
                  </a:lnTo>
                  <a:lnTo>
                    <a:pt x="598" y="3109"/>
                  </a:lnTo>
                  <a:lnTo>
                    <a:pt x="565" y="3044"/>
                  </a:lnTo>
                  <a:lnTo>
                    <a:pt x="543" y="2976"/>
                  </a:lnTo>
                  <a:lnTo>
                    <a:pt x="529" y="2908"/>
                  </a:lnTo>
                  <a:lnTo>
                    <a:pt x="524" y="2837"/>
                  </a:lnTo>
                  <a:lnTo>
                    <a:pt x="521" y="2801"/>
                  </a:lnTo>
                  <a:lnTo>
                    <a:pt x="510" y="2764"/>
                  </a:lnTo>
                  <a:lnTo>
                    <a:pt x="494" y="2725"/>
                  </a:lnTo>
                  <a:lnTo>
                    <a:pt x="472" y="2683"/>
                  </a:lnTo>
                  <a:lnTo>
                    <a:pt x="444" y="2636"/>
                  </a:lnTo>
                  <a:lnTo>
                    <a:pt x="411" y="2584"/>
                  </a:lnTo>
                  <a:lnTo>
                    <a:pt x="372" y="2528"/>
                  </a:lnTo>
                  <a:lnTo>
                    <a:pt x="340" y="2481"/>
                  </a:lnTo>
                  <a:lnTo>
                    <a:pt x="307" y="2431"/>
                  </a:lnTo>
                  <a:lnTo>
                    <a:pt x="272" y="2379"/>
                  </a:lnTo>
                  <a:lnTo>
                    <a:pt x="239" y="2325"/>
                  </a:lnTo>
                  <a:lnTo>
                    <a:pt x="206" y="2267"/>
                  </a:lnTo>
                  <a:lnTo>
                    <a:pt x="173" y="2204"/>
                  </a:lnTo>
                  <a:lnTo>
                    <a:pt x="142" y="2140"/>
                  </a:lnTo>
                  <a:lnTo>
                    <a:pt x="113" y="2071"/>
                  </a:lnTo>
                  <a:lnTo>
                    <a:pt x="85" y="1998"/>
                  </a:lnTo>
                  <a:lnTo>
                    <a:pt x="61" y="1921"/>
                  </a:lnTo>
                  <a:lnTo>
                    <a:pt x="41" y="1840"/>
                  </a:lnTo>
                  <a:lnTo>
                    <a:pt x="24" y="1753"/>
                  </a:lnTo>
                  <a:lnTo>
                    <a:pt x="11" y="1662"/>
                  </a:lnTo>
                  <a:lnTo>
                    <a:pt x="3" y="1565"/>
                  </a:lnTo>
                  <a:lnTo>
                    <a:pt x="0" y="1463"/>
                  </a:lnTo>
                  <a:lnTo>
                    <a:pt x="5" y="1343"/>
                  </a:lnTo>
                  <a:lnTo>
                    <a:pt x="20" y="1226"/>
                  </a:lnTo>
                  <a:lnTo>
                    <a:pt x="44" y="1112"/>
                  </a:lnTo>
                  <a:lnTo>
                    <a:pt x="79" y="1002"/>
                  </a:lnTo>
                  <a:lnTo>
                    <a:pt x="120" y="895"/>
                  </a:lnTo>
                  <a:lnTo>
                    <a:pt x="170" y="791"/>
                  </a:lnTo>
                  <a:lnTo>
                    <a:pt x="228" y="693"/>
                  </a:lnTo>
                  <a:lnTo>
                    <a:pt x="294" y="601"/>
                  </a:lnTo>
                  <a:lnTo>
                    <a:pt x="368" y="512"/>
                  </a:lnTo>
                  <a:lnTo>
                    <a:pt x="447" y="430"/>
                  </a:lnTo>
                  <a:lnTo>
                    <a:pt x="534" y="354"/>
                  </a:lnTo>
                  <a:lnTo>
                    <a:pt x="625" y="283"/>
                  </a:lnTo>
                  <a:lnTo>
                    <a:pt x="723" y="221"/>
                  </a:lnTo>
                  <a:lnTo>
                    <a:pt x="825" y="165"/>
                  </a:lnTo>
                  <a:lnTo>
                    <a:pt x="932" y="116"/>
                  </a:lnTo>
                  <a:lnTo>
                    <a:pt x="1044" y="75"/>
                  </a:lnTo>
                  <a:lnTo>
                    <a:pt x="1159" y="44"/>
                  </a:lnTo>
                  <a:lnTo>
                    <a:pt x="1277" y="21"/>
                  </a:lnTo>
                  <a:lnTo>
                    <a:pt x="1400" y="5"/>
                  </a:lnTo>
                  <a:lnTo>
                    <a:pt x="1524"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9" name="Freeform 7"/>
            <p:cNvSpPr>
              <a:spLocks/>
            </p:cNvSpPr>
            <p:nvPr/>
          </p:nvSpPr>
          <p:spPr bwMode="auto">
            <a:xfrm>
              <a:off x="-5646738" y="-4148138"/>
              <a:ext cx="152400" cy="377825"/>
            </a:xfrm>
            <a:custGeom>
              <a:avLst/>
              <a:gdLst>
                <a:gd name="T0" fmla="*/ 96 w 192"/>
                <a:gd name="T1" fmla="*/ 0 h 477"/>
                <a:gd name="T2" fmla="*/ 96 w 192"/>
                <a:gd name="T3" fmla="*/ 0 h 477"/>
                <a:gd name="T4" fmla="*/ 121 w 192"/>
                <a:gd name="T5" fmla="*/ 3 h 477"/>
                <a:gd name="T6" fmla="*/ 145 w 192"/>
                <a:gd name="T7" fmla="*/ 13 h 477"/>
                <a:gd name="T8" fmla="*/ 164 w 192"/>
                <a:gd name="T9" fmla="*/ 28 h 477"/>
                <a:gd name="T10" fmla="*/ 180 w 192"/>
                <a:gd name="T11" fmla="*/ 47 h 477"/>
                <a:gd name="T12" fmla="*/ 189 w 192"/>
                <a:gd name="T13" fmla="*/ 70 h 477"/>
                <a:gd name="T14" fmla="*/ 192 w 192"/>
                <a:gd name="T15" fmla="*/ 95 h 477"/>
                <a:gd name="T16" fmla="*/ 192 w 192"/>
                <a:gd name="T17" fmla="*/ 382 h 477"/>
                <a:gd name="T18" fmla="*/ 189 w 192"/>
                <a:gd name="T19" fmla="*/ 408 h 477"/>
                <a:gd name="T20" fmla="*/ 180 w 192"/>
                <a:gd name="T21" fmla="*/ 430 h 477"/>
                <a:gd name="T22" fmla="*/ 164 w 192"/>
                <a:gd name="T23" fmla="*/ 450 h 477"/>
                <a:gd name="T24" fmla="*/ 145 w 192"/>
                <a:gd name="T25" fmla="*/ 464 h 477"/>
                <a:gd name="T26" fmla="*/ 121 w 192"/>
                <a:gd name="T27" fmla="*/ 474 h 477"/>
                <a:gd name="T28" fmla="*/ 96 w 192"/>
                <a:gd name="T29" fmla="*/ 477 h 477"/>
                <a:gd name="T30" fmla="*/ 71 w 192"/>
                <a:gd name="T31" fmla="*/ 474 h 477"/>
                <a:gd name="T32" fmla="*/ 47 w 192"/>
                <a:gd name="T33" fmla="*/ 464 h 477"/>
                <a:gd name="T34" fmla="*/ 28 w 192"/>
                <a:gd name="T35" fmla="*/ 450 h 477"/>
                <a:gd name="T36" fmla="*/ 13 w 192"/>
                <a:gd name="T37" fmla="*/ 430 h 477"/>
                <a:gd name="T38" fmla="*/ 3 w 192"/>
                <a:gd name="T39" fmla="*/ 408 h 477"/>
                <a:gd name="T40" fmla="*/ 0 w 192"/>
                <a:gd name="T41" fmla="*/ 382 h 477"/>
                <a:gd name="T42" fmla="*/ 0 w 192"/>
                <a:gd name="T43" fmla="*/ 95 h 477"/>
                <a:gd name="T44" fmla="*/ 3 w 192"/>
                <a:gd name="T45" fmla="*/ 70 h 477"/>
                <a:gd name="T46" fmla="*/ 13 w 192"/>
                <a:gd name="T47" fmla="*/ 47 h 477"/>
                <a:gd name="T48" fmla="*/ 28 w 192"/>
                <a:gd name="T49" fmla="*/ 28 h 477"/>
                <a:gd name="T50" fmla="*/ 47 w 192"/>
                <a:gd name="T51" fmla="*/ 13 h 477"/>
                <a:gd name="T52" fmla="*/ 71 w 192"/>
                <a:gd name="T53" fmla="*/ 3 h 477"/>
                <a:gd name="T54" fmla="*/ 96 w 192"/>
                <a:gd name="T55"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2" h="477">
                  <a:moveTo>
                    <a:pt x="96" y="0"/>
                  </a:moveTo>
                  <a:lnTo>
                    <a:pt x="96" y="0"/>
                  </a:lnTo>
                  <a:lnTo>
                    <a:pt x="121" y="3"/>
                  </a:lnTo>
                  <a:lnTo>
                    <a:pt x="145" y="13"/>
                  </a:lnTo>
                  <a:lnTo>
                    <a:pt x="164" y="28"/>
                  </a:lnTo>
                  <a:lnTo>
                    <a:pt x="180" y="47"/>
                  </a:lnTo>
                  <a:lnTo>
                    <a:pt x="189" y="70"/>
                  </a:lnTo>
                  <a:lnTo>
                    <a:pt x="192" y="95"/>
                  </a:lnTo>
                  <a:lnTo>
                    <a:pt x="192" y="382"/>
                  </a:lnTo>
                  <a:lnTo>
                    <a:pt x="189" y="408"/>
                  </a:lnTo>
                  <a:lnTo>
                    <a:pt x="180" y="430"/>
                  </a:lnTo>
                  <a:lnTo>
                    <a:pt x="164" y="450"/>
                  </a:lnTo>
                  <a:lnTo>
                    <a:pt x="145" y="464"/>
                  </a:lnTo>
                  <a:lnTo>
                    <a:pt x="121" y="474"/>
                  </a:lnTo>
                  <a:lnTo>
                    <a:pt x="96" y="477"/>
                  </a:lnTo>
                  <a:lnTo>
                    <a:pt x="71" y="474"/>
                  </a:lnTo>
                  <a:lnTo>
                    <a:pt x="47" y="464"/>
                  </a:lnTo>
                  <a:lnTo>
                    <a:pt x="28" y="450"/>
                  </a:lnTo>
                  <a:lnTo>
                    <a:pt x="13" y="430"/>
                  </a:lnTo>
                  <a:lnTo>
                    <a:pt x="3" y="408"/>
                  </a:lnTo>
                  <a:lnTo>
                    <a:pt x="0" y="382"/>
                  </a:lnTo>
                  <a:lnTo>
                    <a:pt x="0" y="95"/>
                  </a:lnTo>
                  <a:lnTo>
                    <a:pt x="3" y="70"/>
                  </a:lnTo>
                  <a:lnTo>
                    <a:pt x="13" y="47"/>
                  </a:lnTo>
                  <a:lnTo>
                    <a:pt x="28" y="28"/>
                  </a:lnTo>
                  <a:lnTo>
                    <a:pt x="47" y="13"/>
                  </a:lnTo>
                  <a:lnTo>
                    <a:pt x="71" y="3"/>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0" name="Freeform 8"/>
            <p:cNvSpPr>
              <a:spLocks/>
            </p:cNvSpPr>
            <p:nvPr/>
          </p:nvSpPr>
          <p:spPr bwMode="auto">
            <a:xfrm>
              <a:off x="-6507163" y="-3921125"/>
              <a:ext cx="266700" cy="350837"/>
            </a:xfrm>
            <a:custGeom>
              <a:avLst/>
              <a:gdLst>
                <a:gd name="T0" fmla="*/ 96 w 337"/>
                <a:gd name="T1" fmla="*/ 0 h 441"/>
                <a:gd name="T2" fmla="*/ 121 w 337"/>
                <a:gd name="T3" fmla="*/ 3 h 441"/>
                <a:gd name="T4" fmla="*/ 144 w 337"/>
                <a:gd name="T5" fmla="*/ 12 h 441"/>
                <a:gd name="T6" fmla="*/ 164 w 337"/>
                <a:gd name="T7" fmla="*/ 28 h 441"/>
                <a:gd name="T8" fmla="*/ 180 w 337"/>
                <a:gd name="T9" fmla="*/ 48 h 441"/>
                <a:gd name="T10" fmla="*/ 325 w 337"/>
                <a:gd name="T11" fmla="*/ 297 h 441"/>
                <a:gd name="T12" fmla="*/ 334 w 337"/>
                <a:gd name="T13" fmla="*/ 320 h 441"/>
                <a:gd name="T14" fmla="*/ 337 w 337"/>
                <a:gd name="T15" fmla="*/ 345 h 441"/>
                <a:gd name="T16" fmla="*/ 334 w 337"/>
                <a:gd name="T17" fmla="*/ 369 h 441"/>
                <a:gd name="T18" fmla="*/ 325 w 337"/>
                <a:gd name="T19" fmla="*/ 392 h 441"/>
                <a:gd name="T20" fmla="*/ 310 w 337"/>
                <a:gd name="T21" fmla="*/ 412 h 441"/>
                <a:gd name="T22" fmla="*/ 290 w 337"/>
                <a:gd name="T23" fmla="*/ 428 h 441"/>
                <a:gd name="T24" fmla="*/ 266 w 337"/>
                <a:gd name="T25" fmla="*/ 437 h 441"/>
                <a:gd name="T26" fmla="*/ 241 w 337"/>
                <a:gd name="T27" fmla="*/ 441 h 441"/>
                <a:gd name="T28" fmla="*/ 216 w 337"/>
                <a:gd name="T29" fmla="*/ 437 h 441"/>
                <a:gd name="T30" fmla="*/ 194 w 337"/>
                <a:gd name="T31" fmla="*/ 428 h 441"/>
                <a:gd name="T32" fmla="*/ 173 w 337"/>
                <a:gd name="T33" fmla="*/ 412 h 441"/>
                <a:gd name="T34" fmla="*/ 158 w 337"/>
                <a:gd name="T35" fmla="*/ 392 h 441"/>
                <a:gd name="T36" fmla="*/ 13 w 337"/>
                <a:gd name="T37" fmla="*/ 144 h 441"/>
                <a:gd name="T38" fmla="*/ 3 w 337"/>
                <a:gd name="T39" fmla="*/ 120 h 441"/>
                <a:gd name="T40" fmla="*/ 0 w 337"/>
                <a:gd name="T41" fmla="*/ 95 h 441"/>
                <a:gd name="T42" fmla="*/ 3 w 337"/>
                <a:gd name="T43" fmla="*/ 72 h 441"/>
                <a:gd name="T44" fmla="*/ 13 w 337"/>
                <a:gd name="T45" fmla="*/ 48 h 441"/>
                <a:gd name="T46" fmla="*/ 29 w 337"/>
                <a:gd name="T47" fmla="*/ 29 h 441"/>
                <a:gd name="T48" fmla="*/ 47 w 337"/>
                <a:gd name="T49" fmla="*/ 14 h 441"/>
                <a:gd name="T50" fmla="*/ 73 w 337"/>
                <a:gd name="T51" fmla="*/ 3 h 441"/>
                <a:gd name="T52" fmla="*/ 96 w 337"/>
                <a:gd name="T53" fmla="*/ 0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7" h="441">
                  <a:moveTo>
                    <a:pt x="96" y="0"/>
                  </a:moveTo>
                  <a:lnTo>
                    <a:pt x="121" y="3"/>
                  </a:lnTo>
                  <a:lnTo>
                    <a:pt x="144" y="12"/>
                  </a:lnTo>
                  <a:lnTo>
                    <a:pt x="164" y="28"/>
                  </a:lnTo>
                  <a:lnTo>
                    <a:pt x="180" y="48"/>
                  </a:lnTo>
                  <a:lnTo>
                    <a:pt x="325" y="297"/>
                  </a:lnTo>
                  <a:lnTo>
                    <a:pt x="334" y="320"/>
                  </a:lnTo>
                  <a:lnTo>
                    <a:pt x="337" y="345"/>
                  </a:lnTo>
                  <a:lnTo>
                    <a:pt x="334" y="369"/>
                  </a:lnTo>
                  <a:lnTo>
                    <a:pt x="325" y="392"/>
                  </a:lnTo>
                  <a:lnTo>
                    <a:pt x="310" y="412"/>
                  </a:lnTo>
                  <a:lnTo>
                    <a:pt x="290" y="428"/>
                  </a:lnTo>
                  <a:lnTo>
                    <a:pt x="266" y="437"/>
                  </a:lnTo>
                  <a:lnTo>
                    <a:pt x="241" y="441"/>
                  </a:lnTo>
                  <a:lnTo>
                    <a:pt x="216" y="437"/>
                  </a:lnTo>
                  <a:lnTo>
                    <a:pt x="194" y="428"/>
                  </a:lnTo>
                  <a:lnTo>
                    <a:pt x="173" y="412"/>
                  </a:lnTo>
                  <a:lnTo>
                    <a:pt x="158" y="392"/>
                  </a:lnTo>
                  <a:lnTo>
                    <a:pt x="13" y="144"/>
                  </a:lnTo>
                  <a:lnTo>
                    <a:pt x="3" y="120"/>
                  </a:lnTo>
                  <a:lnTo>
                    <a:pt x="0" y="95"/>
                  </a:lnTo>
                  <a:lnTo>
                    <a:pt x="3" y="72"/>
                  </a:lnTo>
                  <a:lnTo>
                    <a:pt x="13" y="48"/>
                  </a:lnTo>
                  <a:lnTo>
                    <a:pt x="29" y="29"/>
                  </a:lnTo>
                  <a:lnTo>
                    <a:pt x="47" y="14"/>
                  </a:lnTo>
                  <a:lnTo>
                    <a:pt x="73" y="3"/>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1" name="Freeform 9"/>
            <p:cNvSpPr>
              <a:spLocks/>
            </p:cNvSpPr>
            <p:nvPr/>
          </p:nvSpPr>
          <p:spPr bwMode="auto">
            <a:xfrm>
              <a:off x="-7137400" y="-3294063"/>
              <a:ext cx="350838" cy="265112"/>
            </a:xfrm>
            <a:custGeom>
              <a:avLst/>
              <a:gdLst>
                <a:gd name="T0" fmla="*/ 96 w 442"/>
                <a:gd name="T1" fmla="*/ 0 h 335"/>
                <a:gd name="T2" fmla="*/ 119 w 442"/>
                <a:gd name="T3" fmla="*/ 3 h 335"/>
                <a:gd name="T4" fmla="*/ 145 w 442"/>
                <a:gd name="T5" fmla="*/ 13 h 335"/>
                <a:gd name="T6" fmla="*/ 395 w 442"/>
                <a:gd name="T7" fmla="*/ 155 h 335"/>
                <a:gd name="T8" fmla="*/ 415 w 442"/>
                <a:gd name="T9" fmla="*/ 172 h 335"/>
                <a:gd name="T10" fmla="*/ 430 w 442"/>
                <a:gd name="T11" fmla="*/ 191 h 335"/>
                <a:gd name="T12" fmla="*/ 439 w 442"/>
                <a:gd name="T13" fmla="*/ 214 h 335"/>
                <a:gd name="T14" fmla="*/ 442 w 442"/>
                <a:gd name="T15" fmla="*/ 238 h 335"/>
                <a:gd name="T16" fmla="*/ 439 w 442"/>
                <a:gd name="T17" fmla="*/ 263 h 335"/>
                <a:gd name="T18" fmla="*/ 430 w 442"/>
                <a:gd name="T19" fmla="*/ 286 h 335"/>
                <a:gd name="T20" fmla="*/ 414 w 442"/>
                <a:gd name="T21" fmla="*/ 306 h 335"/>
                <a:gd name="T22" fmla="*/ 393 w 442"/>
                <a:gd name="T23" fmla="*/ 322 h 335"/>
                <a:gd name="T24" fmla="*/ 370 w 442"/>
                <a:gd name="T25" fmla="*/ 331 h 335"/>
                <a:gd name="T26" fmla="*/ 346 w 442"/>
                <a:gd name="T27" fmla="*/ 335 h 335"/>
                <a:gd name="T28" fmla="*/ 321 w 442"/>
                <a:gd name="T29" fmla="*/ 331 h 335"/>
                <a:gd name="T30" fmla="*/ 297 w 442"/>
                <a:gd name="T31" fmla="*/ 320 h 335"/>
                <a:gd name="T32" fmla="*/ 47 w 442"/>
                <a:gd name="T33" fmla="*/ 178 h 335"/>
                <a:gd name="T34" fmla="*/ 26 w 442"/>
                <a:gd name="T35" fmla="*/ 163 h 335"/>
                <a:gd name="T36" fmla="*/ 12 w 442"/>
                <a:gd name="T37" fmla="*/ 142 h 335"/>
                <a:gd name="T38" fmla="*/ 3 w 442"/>
                <a:gd name="T39" fmla="*/ 120 h 335"/>
                <a:gd name="T40" fmla="*/ 0 w 442"/>
                <a:gd name="T41" fmla="*/ 95 h 335"/>
                <a:gd name="T42" fmla="*/ 3 w 442"/>
                <a:gd name="T43" fmla="*/ 70 h 335"/>
                <a:gd name="T44" fmla="*/ 12 w 442"/>
                <a:gd name="T45" fmla="*/ 47 h 335"/>
                <a:gd name="T46" fmla="*/ 28 w 442"/>
                <a:gd name="T47" fmla="*/ 27 h 335"/>
                <a:gd name="T48" fmla="*/ 49 w 442"/>
                <a:gd name="T49" fmla="*/ 13 h 335"/>
                <a:gd name="T50" fmla="*/ 71 w 442"/>
                <a:gd name="T51" fmla="*/ 3 h 335"/>
                <a:gd name="T52" fmla="*/ 96 w 442"/>
                <a:gd name="T53" fmla="*/ 0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2" h="335">
                  <a:moveTo>
                    <a:pt x="96" y="0"/>
                  </a:moveTo>
                  <a:lnTo>
                    <a:pt x="119" y="3"/>
                  </a:lnTo>
                  <a:lnTo>
                    <a:pt x="145" y="13"/>
                  </a:lnTo>
                  <a:lnTo>
                    <a:pt x="395" y="155"/>
                  </a:lnTo>
                  <a:lnTo>
                    <a:pt x="415" y="172"/>
                  </a:lnTo>
                  <a:lnTo>
                    <a:pt x="430" y="191"/>
                  </a:lnTo>
                  <a:lnTo>
                    <a:pt x="439" y="214"/>
                  </a:lnTo>
                  <a:lnTo>
                    <a:pt x="442" y="238"/>
                  </a:lnTo>
                  <a:lnTo>
                    <a:pt x="439" y="263"/>
                  </a:lnTo>
                  <a:lnTo>
                    <a:pt x="430" y="286"/>
                  </a:lnTo>
                  <a:lnTo>
                    <a:pt x="414" y="306"/>
                  </a:lnTo>
                  <a:lnTo>
                    <a:pt x="393" y="322"/>
                  </a:lnTo>
                  <a:lnTo>
                    <a:pt x="370" y="331"/>
                  </a:lnTo>
                  <a:lnTo>
                    <a:pt x="346" y="335"/>
                  </a:lnTo>
                  <a:lnTo>
                    <a:pt x="321" y="331"/>
                  </a:lnTo>
                  <a:lnTo>
                    <a:pt x="297" y="320"/>
                  </a:lnTo>
                  <a:lnTo>
                    <a:pt x="47" y="178"/>
                  </a:lnTo>
                  <a:lnTo>
                    <a:pt x="26" y="163"/>
                  </a:lnTo>
                  <a:lnTo>
                    <a:pt x="12" y="142"/>
                  </a:lnTo>
                  <a:lnTo>
                    <a:pt x="3" y="120"/>
                  </a:lnTo>
                  <a:lnTo>
                    <a:pt x="0" y="95"/>
                  </a:lnTo>
                  <a:lnTo>
                    <a:pt x="3" y="70"/>
                  </a:lnTo>
                  <a:lnTo>
                    <a:pt x="12" y="47"/>
                  </a:lnTo>
                  <a:lnTo>
                    <a:pt x="28" y="27"/>
                  </a:lnTo>
                  <a:lnTo>
                    <a:pt x="49" y="13"/>
                  </a:lnTo>
                  <a:lnTo>
                    <a:pt x="71" y="3"/>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2" name="Freeform 10"/>
            <p:cNvSpPr>
              <a:spLocks/>
            </p:cNvSpPr>
            <p:nvPr/>
          </p:nvSpPr>
          <p:spPr bwMode="auto">
            <a:xfrm>
              <a:off x="-7369176" y="-2439988"/>
              <a:ext cx="382588" cy="152400"/>
            </a:xfrm>
            <a:custGeom>
              <a:avLst/>
              <a:gdLst>
                <a:gd name="T0" fmla="*/ 96 w 482"/>
                <a:gd name="T1" fmla="*/ 0 h 193"/>
                <a:gd name="T2" fmla="*/ 386 w 482"/>
                <a:gd name="T3" fmla="*/ 0 h 193"/>
                <a:gd name="T4" fmla="*/ 411 w 482"/>
                <a:gd name="T5" fmla="*/ 5 h 193"/>
                <a:gd name="T6" fmla="*/ 435 w 482"/>
                <a:gd name="T7" fmla="*/ 15 h 193"/>
                <a:gd name="T8" fmla="*/ 454 w 482"/>
                <a:gd name="T9" fmla="*/ 29 h 193"/>
                <a:gd name="T10" fmla="*/ 470 w 482"/>
                <a:gd name="T11" fmla="*/ 49 h 193"/>
                <a:gd name="T12" fmla="*/ 479 w 482"/>
                <a:gd name="T13" fmla="*/ 71 h 193"/>
                <a:gd name="T14" fmla="*/ 482 w 482"/>
                <a:gd name="T15" fmla="*/ 97 h 193"/>
                <a:gd name="T16" fmla="*/ 479 w 482"/>
                <a:gd name="T17" fmla="*/ 122 h 193"/>
                <a:gd name="T18" fmla="*/ 470 w 482"/>
                <a:gd name="T19" fmla="*/ 144 h 193"/>
                <a:gd name="T20" fmla="*/ 454 w 482"/>
                <a:gd name="T21" fmla="*/ 165 h 193"/>
                <a:gd name="T22" fmla="*/ 435 w 482"/>
                <a:gd name="T23" fmla="*/ 179 h 193"/>
                <a:gd name="T24" fmla="*/ 411 w 482"/>
                <a:gd name="T25" fmla="*/ 190 h 193"/>
                <a:gd name="T26" fmla="*/ 386 w 482"/>
                <a:gd name="T27" fmla="*/ 193 h 193"/>
                <a:gd name="T28" fmla="*/ 96 w 482"/>
                <a:gd name="T29" fmla="*/ 193 h 193"/>
                <a:gd name="T30" fmla="*/ 71 w 482"/>
                <a:gd name="T31" fmla="*/ 190 h 193"/>
                <a:gd name="T32" fmla="*/ 49 w 482"/>
                <a:gd name="T33" fmla="*/ 179 h 193"/>
                <a:gd name="T34" fmla="*/ 29 w 482"/>
                <a:gd name="T35" fmla="*/ 165 h 193"/>
                <a:gd name="T36" fmla="*/ 15 w 482"/>
                <a:gd name="T37" fmla="*/ 144 h 193"/>
                <a:gd name="T38" fmla="*/ 4 w 482"/>
                <a:gd name="T39" fmla="*/ 122 h 193"/>
                <a:gd name="T40" fmla="*/ 0 w 482"/>
                <a:gd name="T41" fmla="*/ 97 h 193"/>
                <a:gd name="T42" fmla="*/ 4 w 482"/>
                <a:gd name="T43" fmla="*/ 71 h 193"/>
                <a:gd name="T44" fmla="*/ 15 w 482"/>
                <a:gd name="T45" fmla="*/ 49 h 193"/>
                <a:gd name="T46" fmla="*/ 29 w 482"/>
                <a:gd name="T47" fmla="*/ 29 h 193"/>
                <a:gd name="T48" fmla="*/ 49 w 482"/>
                <a:gd name="T49" fmla="*/ 15 h 193"/>
                <a:gd name="T50" fmla="*/ 71 w 482"/>
                <a:gd name="T51" fmla="*/ 5 h 193"/>
                <a:gd name="T52" fmla="*/ 96 w 482"/>
                <a:gd name="T5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2" h="193">
                  <a:moveTo>
                    <a:pt x="96" y="0"/>
                  </a:moveTo>
                  <a:lnTo>
                    <a:pt x="386" y="0"/>
                  </a:lnTo>
                  <a:lnTo>
                    <a:pt x="411" y="5"/>
                  </a:lnTo>
                  <a:lnTo>
                    <a:pt x="435" y="15"/>
                  </a:lnTo>
                  <a:lnTo>
                    <a:pt x="454" y="29"/>
                  </a:lnTo>
                  <a:lnTo>
                    <a:pt x="470" y="49"/>
                  </a:lnTo>
                  <a:lnTo>
                    <a:pt x="479" y="71"/>
                  </a:lnTo>
                  <a:lnTo>
                    <a:pt x="482" y="97"/>
                  </a:lnTo>
                  <a:lnTo>
                    <a:pt x="479" y="122"/>
                  </a:lnTo>
                  <a:lnTo>
                    <a:pt x="470" y="144"/>
                  </a:lnTo>
                  <a:lnTo>
                    <a:pt x="454" y="165"/>
                  </a:lnTo>
                  <a:lnTo>
                    <a:pt x="435" y="179"/>
                  </a:lnTo>
                  <a:lnTo>
                    <a:pt x="411" y="190"/>
                  </a:lnTo>
                  <a:lnTo>
                    <a:pt x="386" y="193"/>
                  </a:lnTo>
                  <a:lnTo>
                    <a:pt x="96" y="193"/>
                  </a:lnTo>
                  <a:lnTo>
                    <a:pt x="71" y="190"/>
                  </a:lnTo>
                  <a:lnTo>
                    <a:pt x="49" y="179"/>
                  </a:lnTo>
                  <a:lnTo>
                    <a:pt x="29" y="165"/>
                  </a:lnTo>
                  <a:lnTo>
                    <a:pt x="15" y="144"/>
                  </a:lnTo>
                  <a:lnTo>
                    <a:pt x="4" y="122"/>
                  </a:lnTo>
                  <a:lnTo>
                    <a:pt x="0" y="97"/>
                  </a:lnTo>
                  <a:lnTo>
                    <a:pt x="4" y="71"/>
                  </a:lnTo>
                  <a:lnTo>
                    <a:pt x="15" y="49"/>
                  </a:lnTo>
                  <a:lnTo>
                    <a:pt x="29" y="29"/>
                  </a:lnTo>
                  <a:lnTo>
                    <a:pt x="49" y="15"/>
                  </a:lnTo>
                  <a:lnTo>
                    <a:pt x="71" y="5"/>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3" name="Freeform 11"/>
            <p:cNvSpPr>
              <a:spLocks/>
            </p:cNvSpPr>
            <p:nvPr/>
          </p:nvSpPr>
          <p:spPr bwMode="auto">
            <a:xfrm>
              <a:off x="-7137400" y="-1700213"/>
              <a:ext cx="350838" cy="266700"/>
            </a:xfrm>
            <a:custGeom>
              <a:avLst/>
              <a:gdLst>
                <a:gd name="T0" fmla="*/ 346 w 442"/>
                <a:gd name="T1" fmla="*/ 0 h 336"/>
                <a:gd name="T2" fmla="*/ 371 w 442"/>
                <a:gd name="T3" fmla="*/ 4 h 336"/>
                <a:gd name="T4" fmla="*/ 393 w 442"/>
                <a:gd name="T5" fmla="*/ 12 h 336"/>
                <a:gd name="T6" fmla="*/ 414 w 442"/>
                <a:gd name="T7" fmla="*/ 28 h 336"/>
                <a:gd name="T8" fmla="*/ 430 w 442"/>
                <a:gd name="T9" fmla="*/ 48 h 336"/>
                <a:gd name="T10" fmla="*/ 439 w 442"/>
                <a:gd name="T11" fmla="*/ 71 h 336"/>
                <a:gd name="T12" fmla="*/ 442 w 442"/>
                <a:gd name="T13" fmla="*/ 96 h 336"/>
                <a:gd name="T14" fmla="*/ 439 w 442"/>
                <a:gd name="T15" fmla="*/ 120 h 336"/>
                <a:gd name="T16" fmla="*/ 430 w 442"/>
                <a:gd name="T17" fmla="*/ 143 h 336"/>
                <a:gd name="T18" fmla="*/ 414 w 442"/>
                <a:gd name="T19" fmla="*/ 164 h 336"/>
                <a:gd name="T20" fmla="*/ 395 w 442"/>
                <a:gd name="T21" fmla="*/ 179 h 336"/>
                <a:gd name="T22" fmla="*/ 145 w 442"/>
                <a:gd name="T23" fmla="*/ 322 h 336"/>
                <a:gd name="T24" fmla="*/ 121 w 442"/>
                <a:gd name="T25" fmla="*/ 331 h 336"/>
                <a:gd name="T26" fmla="*/ 96 w 442"/>
                <a:gd name="T27" fmla="*/ 336 h 336"/>
                <a:gd name="T28" fmla="*/ 71 w 442"/>
                <a:gd name="T29" fmla="*/ 331 h 336"/>
                <a:gd name="T30" fmla="*/ 49 w 442"/>
                <a:gd name="T31" fmla="*/ 323 h 336"/>
                <a:gd name="T32" fmla="*/ 28 w 442"/>
                <a:gd name="T33" fmla="*/ 307 h 336"/>
                <a:gd name="T34" fmla="*/ 12 w 442"/>
                <a:gd name="T35" fmla="*/ 287 h 336"/>
                <a:gd name="T36" fmla="*/ 3 w 442"/>
                <a:gd name="T37" fmla="*/ 264 h 336"/>
                <a:gd name="T38" fmla="*/ 0 w 442"/>
                <a:gd name="T39" fmla="*/ 239 h 336"/>
                <a:gd name="T40" fmla="*/ 3 w 442"/>
                <a:gd name="T41" fmla="*/ 215 h 336"/>
                <a:gd name="T42" fmla="*/ 12 w 442"/>
                <a:gd name="T43" fmla="*/ 192 h 336"/>
                <a:gd name="T44" fmla="*/ 26 w 442"/>
                <a:gd name="T45" fmla="*/ 173 h 336"/>
                <a:gd name="T46" fmla="*/ 47 w 442"/>
                <a:gd name="T47" fmla="*/ 157 h 336"/>
                <a:gd name="T48" fmla="*/ 297 w 442"/>
                <a:gd name="T49" fmla="*/ 14 h 336"/>
                <a:gd name="T50" fmla="*/ 322 w 442"/>
                <a:gd name="T51" fmla="*/ 3 h 336"/>
                <a:gd name="T52" fmla="*/ 346 w 442"/>
                <a:gd name="T53"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2" h="336">
                  <a:moveTo>
                    <a:pt x="346" y="0"/>
                  </a:moveTo>
                  <a:lnTo>
                    <a:pt x="371" y="4"/>
                  </a:lnTo>
                  <a:lnTo>
                    <a:pt x="393" y="12"/>
                  </a:lnTo>
                  <a:lnTo>
                    <a:pt x="414" y="28"/>
                  </a:lnTo>
                  <a:lnTo>
                    <a:pt x="430" y="48"/>
                  </a:lnTo>
                  <a:lnTo>
                    <a:pt x="439" y="71"/>
                  </a:lnTo>
                  <a:lnTo>
                    <a:pt x="442" y="96"/>
                  </a:lnTo>
                  <a:lnTo>
                    <a:pt x="439" y="120"/>
                  </a:lnTo>
                  <a:lnTo>
                    <a:pt x="430" y="143"/>
                  </a:lnTo>
                  <a:lnTo>
                    <a:pt x="414" y="164"/>
                  </a:lnTo>
                  <a:lnTo>
                    <a:pt x="395" y="179"/>
                  </a:lnTo>
                  <a:lnTo>
                    <a:pt x="145" y="322"/>
                  </a:lnTo>
                  <a:lnTo>
                    <a:pt x="121" y="331"/>
                  </a:lnTo>
                  <a:lnTo>
                    <a:pt x="96" y="336"/>
                  </a:lnTo>
                  <a:lnTo>
                    <a:pt x="71" y="331"/>
                  </a:lnTo>
                  <a:lnTo>
                    <a:pt x="49" y="323"/>
                  </a:lnTo>
                  <a:lnTo>
                    <a:pt x="28" y="307"/>
                  </a:lnTo>
                  <a:lnTo>
                    <a:pt x="12" y="287"/>
                  </a:lnTo>
                  <a:lnTo>
                    <a:pt x="3" y="264"/>
                  </a:lnTo>
                  <a:lnTo>
                    <a:pt x="0" y="239"/>
                  </a:lnTo>
                  <a:lnTo>
                    <a:pt x="3" y="215"/>
                  </a:lnTo>
                  <a:lnTo>
                    <a:pt x="12" y="192"/>
                  </a:lnTo>
                  <a:lnTo>
                    <a:pt x="26" y="173"/>
                  </a:lnTo>
                  <a:lnTo>
                    <a:pt x="47" y="157"/>
                  </a:lnTo>
                  <a:lnTo>
                    <a:pt x="297" y="14"/>
                  </a:lnTo>
                  <a:lnTo>
                    <a:pt x="322" y="3"/>
                  </a:lnTo>
                  <a:lnTo>
                    <a:pt x="34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4" name="Freeform 12"/>
            <p:cNvSpPr>
              <a:spLocks/>
            </p:cNvSpPr>
            <p:nvPr/>
          </p:nvSpPr>
          <p:spPr bwMode="auto">
            <a:xfrm>
              <a:off x="-4354513" y="-1700213"/>
              <a:ext cx="350838" cy="266700"/>
            </a:xfrm>
            <a:custGeom>
              <a:avLst/>
              <a:gdLst>
                <a:gd name="T0" fmla="*/ 96 w 442"/>
                <a:gd name="T1" fmla="*/ 0 h 336"/>
                <a:gd name="T2" fmla="*/ 121 w 442"/>
                <a:gd name="T3" fmla="*/ 3 h 336"/>
                <a:gd name="T4" fmla="*/ 145 w 442"/>
                <a:gd name="T5" fmla="*/ 14 h 336"/>
                <a:gd name="T6" fmla="*/ 395 w 442"/>
                <a:gd name="T7" fmla="*/ 157 h 336"/>
                <a:gd name="T8" fmla="*/ 416 w 442"/>
                <a:gd name="T9" fmla="*/ 173 h 336"/>
                <a:gd name="T10" fmla="*/ 430 w 442"/>
                <a:gd name="T11" fmla="*/ 192 h 336"/>
                <a:gd name="T12" fmla="*/ 439 w 442"/>
                <a:gd name="T13" fmla="*/ 215 h 336"/>
                <a:gd name="T14" fmla="*/ 442 w 442"/>
                <a:gd name="T15" fmla="*/ 239 h 336"/>
                <a:gd name="T16" fmla="*/ 439 w 442"/>
                <a:gd name="T17" fmla="*/ 264 h 336"/>
                <a:gd name="T18" fmla="*/ 430 w 442"/>
                <a:gd name="T19" fmla="*/ 287 h 336"/>
                <a:gd name="T20" fmla="*/ 414 w 442"/>
                <a:gd name="T21" fmla="*/ 307 h 336"/>
                <a:gd name="T22" fmla="*/ 394 w 442"/>
                <a:gd name="T23" fmla="*/ 323 h 336"/>
                <a:gd name="T24" fmla="*/ 372 w 442"/>
                <a:gd name="T25" fmla="*/ 331 h 336"/>
                <a:gd name="T26" fmla="*/ 346 w 442"/>
                <a:gd name="T27" fmla="*/ 336 h 336"/>
                <a:gd name="T28" fmla="*/ 321 w 442"/>
                <a:gd name="T29" fmla="*/ 331 h 336"/>
                <a:gd name="T30" fmla="*/ 298 w 442"/>
                <a:gd name="T31" fmla="*/ 322 h 336"/>
                <a:gd name="T32" fmla="*/ 47 w 442"/>
                <a:gd name="T33" fmla="*/ 179 h 336"/>
                <a:gd name="T34" fmla="*/ 28 w 442"/>
                <a:gd name="T35" fmla="*/ 164 h 336"/>
                <a:gd name="T36" fmla="*/ 13 w 442"/>
                <a:gd name="T37" fmla="*/ 143 h 336"/>
                <a:gd name="T38" fmla="*/ 3 w 442"/>
                <a:gd name="T39" fmla="*/ 120 h 336"/>
                <a:gd name="T40" fmla="*/ 0 w 442"/>
                <a:gd name="T41" fmla="*/ 96 h 336"/>
                <a:gd name="T42" fmla="*/ 3 w 442"/>
                <a:gd name="T43" fmla="*/ 71 h 336"/>
                <a:gd name="T44" fmla="*/ 13 w 442"/>
                <a:gd name="T45" fmla="*/ 48 h 336"/>
                <a:gd name="T46" fmla="*/ 28 w 442"/>
                <a:gd name="T47" fmla="*/ 28 h 336"/>
                <a:gd name="T48" fmla="*/ 49 w 442"/>
                <a:gd name="T49" fmla="*/ 12 h 336"/>
                <a:gd name="T50" fmla="*/ 71 w 442"/>
                <a:gd name="T51" fmla="*/ 4 h 336"/>
                <a:gd name="T52" fmla="*/ 96 w 442"/>
                <a:gd name="T53"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2" h="336">
                  <a:moveTo>
                    <a:pt x="96" y="0"/>
                  </a:moveTo>
                  <a:lnTo>
                    <a:pt x="121" y="3"/>
                  </a:lnTo>
                  <a:lnTo>
                    <a:pt x="145" y="14"/>
                  </a:lnTo>
                  <a:lnTo>
                    <a:pt x="395" y="157"/>
                  </a:lnTo>
                  <a:lnTo>
                    <a:pt x="416" y="173"/>
                  </a:lnTo>
                  <a:lnTo>
                    <a:pt x="430" y="192"/>
                  </a:lnTo>
                  <a:lnTo>
                    <a:pt x="439" y="215"/>
                  </a:lnTo>
                  <a:lnTo>
                    <a:pt x="442" y="239"/>
                  </a:lnTo>
                  <a:lnTo>
                    <a:pt x="439" y="264"/>
                  </a:lnTo>
                  <a:lnTo>
                    <a:pt x="430" y="287"/>
                  </a:lnTo>
                  <a:lnTo>
                    <a:pt x="414" y="307"/>
                  </a:lnTo>
                  <a:lnTo>
                    <a:pt x="394" y="323"/>
                  </a:lnTo>
                  <a:lnTo>
                    <a:pt x="372" y="331"/>
                  </a:lnTo>
                  <a:lnTo>
                    <a:pt x="346" y="336"/>
                  </a:lnTo>
                  <a:lnTo>
                    <a:pt x="321" y="331"/>
                  </a:lnTo>
                  <a:lnTo>
                    <a:pt x="298" y="322"/>
                  </a:lnTo>
                  <a:lnTo>
                    <a:pt x="47" y="179"/>
                  </a:lnTo>
                  <a:lnTo>
                    <a:pt x="28" y="164"/>
                  </a:lnTo>
                  <a:lnTo>
                    <a:pt x="13" y="143"/>
                  </a:lnTo>
                  <a:lnTo>
                    <a:pt x="3" y="120"/>
                  </a:lnTo>
                  <a:lnTo>
                    <a:pt x="0" y="96"/>
                  </a:lnTo>
                  <a:lnTo>
                    <a:pt x="3" y="71"/>
                  </a:lnTo>
                  <a:lnTo>
                    <a:pt x="13" y="48"/>
                  </a:lnTo>
                  <a:lnTo>
                    <a:pt x="28" y="28"/>
                  </a:lnTo>
                  <a:lnTo>
                    <a:pt x="49" y="12"/>
                  </a:lnTo>
                  <a:lnTo>
                    <a:pt x="71" y="4"/>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5" name="Freeform 13"/>
            <p:cNvSpPr>
              <a:spLocks/>
            </p:cNvSpPr>
            <p:nvPr/>
          </p:nvSpPr>
          <p:spPr bwMode="auto">
            <a:xfrm>
              <a:off x="-4154488" y="-2439988"/>
              <a:ext cx="382588" cy="152400"/>
            </a:xfrm>
            <a:custGeom>
              <a:avLst/>
              <a:gdLst>
                <a:gd name="T0" fmla="*/ 96 w 482"/>
                <a:gd name="T1" fmla="*/ 0 h 193"/>
                <a:gd name="T2" fmla="*/ 386 w 482"/>
                <a:gd name="T3" fmla="*/ 0 h 193"/>
                <a:gd name="T4" fmla="*/ 411 w 482"/>
                <a:gd name="T5" fmla="*/ 5 h 193"/>
                <a:gd name="T6" fmla="*/ 435 w 482"/>
                <a:gd name="T7" fmla="*/ 15 h 193"/>
                <a:gd name="T8" fmla="*/ 453 w 482"/>
                <a:gd name="T9" fmla="*/ 29 h 193"/>
                <a:gd name="T10" fmla="*/ 468 w 482"/>
                <a:gd name="T11" fmla="*/ 49 h 193"/>
                <a:gd name="T12" fmla="*/ 479 w 482"/>
                <a:gd name="T13" fmla="*/ 71 h 193"/>
                <a:gd name="T14" fmla="*/ 482 w 482"/>
                <a:gd name="T15" fmla="*/ 97 h 193"/>
                <a:gd name="T16" fmla="*/ 479 w 482"/>
                <a:gd name="T17" fmla="*/ 122 h 193"/>
                <a:gd name="T18" fmla="*/ 468 w 482"/>
                <a:gd name="T19" fmla="*/ 144 h 193"/>
                <a:gd name="T20" fmla="*/ 453 w 482"/>
                <a:gd name="T21" fmla="*/ 165 h 193"/>
                <a:gd name="T22" fmla="*/ 435 w 482"/>
                <a:gd name="T23" fmla="*/ 179 h 193"/>
                <a:gd name="T24" fmla="*/ 411 w 482"/>
                <a:gd name="T25" fmla="*/ 190 h 193"/>
                <a:gd name="T26" fmla="*/ 386 w 482"/>
                <a:gd name="T27" fmla="*/ 193 h 193"/>
                <a:gd name="T28" fmla="*/ 96 w 482"/>
                <a:gd name="T29" fmla="*/ 193 h 193"/>
                <a:gd name="T30" fmla="*/ 71 w 482"/>
                <a:gd name="T31" fmla="*/ 190 h 193"/>
                <a:gd name="T32" fmla="*/ 47 w 482"/>
                <a:gd name="T33" fmla="*/ 179 h 193"/>
                <a:gd name="T34" fmla="*/ 28 w 482"/>
                <a:gd name="T35" fmla="*/ 165 h 193"/>
                <a:gd name="T36" fmla="*/ 13 w 482"/>
                <a:gd name="T37" fmla="*/ 144 h 193"/>
                <a:gd name="T38" fmla="*/ 3 w 482"/>
                <a:gd name="T39" fmla="*/ 122 h 193"/>
                <a:gd name="T40" fmla="*/ 0 w 482"/>
                <a:gd name="T41" fmla="*/ 97 h 193"/>
                <a:gd name="T42" fmla="*/ 3 w 482"/>
                <a:gd name="T43" fmla="*/ 71 h 193"/>
                <a:gd name="T44" fmla="*/ 13 w 482"/>
                <a:gd name="T45" fmla="*/ 49 h 193"/>
                <a:gd name="T46" fmla="*/ 28 w 482"/>
                <a:gd name="T47" fmla="*/ 29 h 193"/>
                <a:gd name="T48" fmla="*/ 47 w 482"/>
                <a:gd name="T49" fmla="*/ 15 h 193"/>
                <a:gd name="T50" fmla="*/ 71 w 482"/>
                <a:gd name="T51" fmla="*/ 5 h 193"/>
                <a:gd name="T52" fmla="*/ 96 w 482"/>
                <a:gd name="T5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2" h="193">
                  <a:moveTo>
                    <a:pt x="96" y="0"/>
                  </a:moveTo>
                  <a:lnTo>
                    <a:pt x="386" y="0"/>
                  </a:lnTo>
                  <a:lnTo>
                    <a:pt x="411" y="5"/>
                  </a:lnTo>
                  <a:lnTo>
                    <a:pt x="435" y="15"/>
                  </a:lnTo>
                  <a:lnTo>
                    <a:pt x="453" y="29"/>
                  </a:lnTo>
                  <a:lnTo>
                    <a:pt x="468" y="49"/>
                  </a:lnTo>
                  <a:lnTo>
                    <a:pt x="479" y="71"/>
                  </a:lnTo>
                  <a:lnTo>
                    <a:pt x="482" y="97"/>
                  </a:lnTo>
                  <a:lnTo>
                    <a:pt x="479" y="122"/>
                  </a:lnTo>
                  <a:lnTo>
                    <a:pt x="468" y="144"/>
                  </a:lnTo>
                  <a:lnTo>
                    <a:pt x="453" y="165"/>
                  </a:lnTo>
                  <a:lnTo>
                    <a:pt x="435" y="179"/>
                  </a:lnTo>
                  <a:lnTo>
                    <a:pt x="411" y="190"/>
                  </a:lnTo>
                  <a:lnTo>
                    <a:pt x="386" y="193"/>
                  </a:lnTo>
                  <a:lnTo>
                    <a:pt x="96" y="193"/>
                  </a:lnTo>
                  <a:lnTo>
                    <a:pt x="71" y="190"/>
                  </a:lnTo>
                  <a:lnTo>
                    <a:pt x="47" y="179"/>
                  </a:lnTo>
                  <a:lnTo>
                    <a:pt x="28" y="165"/>
                  </a:lnTo>
                  <a:lnTo>
                    <a:pt x="13" y="144"/>
                  </a:lnTo>
                  <a:lnTo>
                    <a:pt x="3" y="122"/>
                  </a:lnTo>
                  <a:lnTo>
                    <a:pt x="0" y="97"/>
                  </a:lnTo>
                  <a:lnTo>
                    <a:pt x="3" y="71"/>
                  </a:lnTo>
                  <a:lnTo>
                    <a:pt x="13" y="49"/>
                  </a:lnTo>
                  <a:lnTo>
                    <a:pt x="28" y="29"/>
                  </a:lnTo>
                  <a:lnTo>
                    <a:pt x="47" y="15"/>
                  </a:lnTo>
                  <a:lnTo>
                    <a:pt x="71" y="5"/>
                  </a:lnTo>
                  <a:lnTo>
                    <a:pt x="9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6" name="Freeform 14"/>
            <p:cNvSpPr>
              <a:spLocks/>
            </p:cNvSpPr>
            <p:nvPr/>
          </p:nvSpPr>
          <p:spPr bwMode="auto">
            <a:xfrm>
              <a:off x="-4354513" y="-3294063"/>
              <a:ext cx="350838" cy="265112"/>
            </a:xfrm>
            <a:custGeom>
              <a:avLst/>
              <a:gdLst>
                <a:gd name="T0" fmla="*/ 346 w 442"/>
                <a:gd name="T1" fmla="*/ 0 h 335"/>
                <a:gd name="T2" fmla="*/ 372 w 442"/>
                <a:gd name="T3" fmla="*/ 3 h 335"/>
                <a:gd name="T4" fmla="*/ 394 w 442"/>
                <a:gd name="T5" fmla="*/ 13 h 335"/>
                <a:gd name="T6" fmla="*/ 414 w 442"/>
                <a:gd name="T7" fmla="*/ 27 h 335"/>
                <a:gd name="T8" fmla="*/ 430 w 442"/>
                <a:gd name="T9" fmla="*/ 47 h 335"/>
                <a:gd name="T10" fmla="*/ 439 w 442"/>
                <a:gd name="T11" fmla="*/ 70 h 335"/>
                <a:gd name="T12" fmla="*/ 442 w 442"/>
                <a:gd name="T13" fmla="*/ 95 h 335"/>
                <a:gd name="T14" fmla="*/ 439 w 442"/>
                <a:gd name="T15" fmla="*/ 120 h 335"/>
                <a:gd name="T16" fmla="*/ 430 w 442"/>
                <a:gd name="T17" fmla="*/ 142 h 335"/>
                <a:gd name="T18" fmla="*/ 416 w 442"/>
                <a:gd name="T19" fmla="*/ 163 h 335"/>
                <a:gd name="T20" fmla="*/ 395 w 442"/>
                <a:gd name="T21" fmla="*/ 178 h 335"/>
                <a:gd name="T22" fmla="*/ 145 w 442"/>
                <a:gd name="T23" fmla="*/ 320 h 335"/>
                <a:gd name="T24" fmla="*/ 121 w 442"/>
                <a:gd name="T25" fmla="*/ 331 h 335"/>
                <a:gd name="T26" fmla="*/ 96 w 442"/>
                <a:gd name="T27" fmla="*/ 335 h 335"/>
                <a:gd name="T28" fmla="*/ 72 w 442"/>
                <a:gd name="T29" fmla="*/ 331 h 335"/>
                <a:gd name="T30" fmla="*/ 49 w 442"/>
                <a:gd name="T31" fmla="*/ 322 h 335"/>
                <a:gd name="T32" fmla="*/ 28 w 442"/>
                <a:gd name="T33" fmla="*/ 306 h 335"/>
                <a:gd name="T34" fmla="*/ 13 w 442"/>
                <a:gd name="T35" fmla="*/ 286 h 335"/>
                <a:gd name="T36" fmla="*/ 3 w 442"/>
                <a:gd name="T37" fmla="*/ 263 h 335"/>
                <a:gd name="T38" fmla="*/ 0 w 442"/>
                <a:gd name="T39" fmla="*/ 238 h 335"/>
                <a:gd name="T40" fmla="*/ 3 w 442"/>
                <a:gd name="T41" fmla="*/ 214 h 335"/>
                <a:gd name="T42" fmla="*/ 13 w 442"/>
                <a:gd name="T43" fmla="*/ 191 h 335"/>
                <a:gd name="T44" fmla="*/ 28 w 442"/>
                <a:gd name="T45" fmla="*/ 172 h 335"/>
                <a:gd name="T46" fmla="*/ 47 w 442"/>
                <a:gd name="T47" fmla="*/ 155 h 335"/>
                <a:gd name="T48" fmla="*/ 298 w 442"/>
                <a:gd name="T49" fmla="*/ 13 h 335"/>
                <a:gd name="T50" fmla="*/ 323 w 442"/>
                <a:gd name="T51" fmla="*/ 3 h 335"/>
                <a:gd name="T52" fmla="*/ 346 w 442"/>
                <a:gd name="T53" fmla="*/ 0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2" h="335">
                  <a:moveTo>
                    <a:pt x="346" y="0"/>
                  </a:moveTo>
                  <a:lnTo>
                    <a:pt x="372" y="3"/>
                  </a:lnTo>
                  <a:lnTo>
                    <a:pt x="394" y="13"/>
                  </a:lnTo>
                  <a:lnTo>
                    <a:pt x="414" y="27"/>
                  </a:lnTo>
                  <a:lnTo>
                    <a:pt x="430" y="47"/>
                  </a:lnTo>
                  <a:lnTo>
                    <a:pt x="439" y="70"/>
                  </a:lnTo>
                  <a:lnTo>
                    <a:pt x="442" y="95"/>
                  </a:lnTo>
                  <a:lnTo>
                    <a:pt x="439" y="120"/>
                  </a:lnTo>
                  <a:lnTo>
                    <a:pt x="430" y="142"/>
                  </a:lnTo>
                  <a:lnTo>
                    <a:pt x="416" y="163"/>
                  </a:lnTo>
                  <a:lnTo>
                    <a:pt x="395" y="178"/>
                  </a:lnTo>
                  <a:lnTo>
                    <a:pt x="145" y="320"/>
                  </a:lnTo>
                  <a:lnTo>
                    <a:pt x="121" y="331"/>
                  </a:lnTo>
                  <a:lnTo>
                    <a:pt x="96" y="335"/>
                  </a:lnTo>
                  <a:lnTo>
                    <a:pt x="72" y="331"/>
                  </a:lnTo>
                  <a:lnTo>
                    <a:pt x="49" y="322"/>
                  </a:lnTo>
                  <a:lnTo>
                    <a:pt x="28" y="306"/>
                  </a:lnTo>
                  <a:lnTo>
                    <a:pt x="13" y="286"/>
                  </a:lnTo>
                  <a:lnTo>
                    <a:pt x="3" y="263"/>
                  </a:lnTo>
                  <a:lnTo>
                    <a:pt x="0" y="238"/>
                  </a:lnTo>
                  <a:lnTo>
                    <a:pt x="3" y="214"/>
                  </a:lnTo>
                  <a:lnTo>
                    <a:pt x="13" y="191"/>
                  </a:lnTo>
                  <a:lnTo>
                    <a:pt x="28" y="172"/>
                  </a:lnTo>
                  <a:lnTo>
                    <a:pt x="47" y="155"/>
                  </a:lnTo>
                  <a:lnTo>
                    <a:pt x="298" y="13"/>
                  </a:lnTo>
                  <a:lnTo>
                    <a:pt x="323" y="3"/>
                  </a:lnTo>
                  <a:lnTo>
                    <a:pt x="34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7" name="Freeform 15"/>
            <p:cNvSpPr>
              <a:spLocks/>
            </p:cNvSpPr>
            <p:nvPr/>
          </p:nvSpPr>
          <p:spPr bwMode="auto">
            <a:xfrm>
              <a:off x="-4900613" y="-3921125"/>
              <a:ext cx="266700" cy="349250"/>
            </a:xfrm>
            <a:custGeom>
              <a:avLst/>
              <a:gdLst>
                <a:gd name="T0" fmla="*/ 239 w 337"/>
                <a:gd name="T1" fmla="*/ 0 h 439"/>
                <a:gd name="T2" fmla="*/ 265 w 337"/>
                <a:gd name="T3" fmla="*/ 3 h 439"/>
                <a:gd name="T4" fmla="*/ 288 w 337"/>
                <a:gd name="T5" fmla="*/ 14 h 439"/>
                <a:gd name="T6" fmla="*/ 309 w 337"/>
                <a:gd name="T7" fmla="*/ 29 h 439"/>
                <a:gd name="T8" fmla="*/ 324 w 337"/>
                <a:gd name="T9" fmla="*/ 48 h 439"/>
                <a:gd name="T10" fmla="*/ 334 w 337"/>
                <a:gd name="T11" fmla="*/ 72 h 439"/>
                <a:gd name="T12" fmla="*/ 337 w 337"/>
                <a:gd name="T13" fmla="*/ 95 h 439"/>
                <a:gd name="T14" fmla="*/ 334 w 337"/>
                <a:gd name="T15" fmla="*/ 120 h 439"/>
                <a:gd name="T16" fmla="*/ 324 w 337"/>
                <a:gd name="T17" fmla="*/ 144 h 439"/>
                <a:gd name="T18" fmla="*/ 179 w 337"/>
                <a:gd name="T19" fmla="*/ 392 h 439"/>
                <a:gd name="T20" fmla="*/ 164 w 337"/>
                <a:gd name="T21" fmla="*/ 412 h 439"/>
                <a:gd name="T22" fmla="*/ 143 w 337"/>
                <a:gd name="T23" fmla="*/ 428 h 439"/>
                <a:gd name="T24" fmla="*/ 121 w 337"/>
                <a:gd name="T25" fmla="*/ 436 h 439"/>
                <a:gd name="T26" fmla="*/ 96 w 337"/>
                <a:gd name="T27" fmla="*/ 439 h 439"/>
                <a:gd name="T28" fmla="*/ 72 w 337"/>
                <a:gd name="T29" fmla="*/ 436 h 439"/>
                <a:gd name="T30" fmla="*/ 49 w 337"/>
                <a:gd name="T31" fmla="*/ 426 h 439"/>
                <a:gd name="T32" fmla="*/ 27 w 337"/>
                <a:gd name="T33" fmla="*/ 411 h 439"/>
                <a:gd name="T34" fmla="*/ 13 w 337"/>
                <a:gd name="T35" fmla="*/ 392 h 439"/>
                <a:gd name="T36" fmla="*/ 3 w 337"/>
                <a:gd name="T37" fmla="*/ 369 h 439"/>
                <a:gd name="T38" fmla="*/ 0 w 337"/>
                <a:gd name="T39" fmla="*/ 345 h 439"/>
                <a:gd name="T40" fmla="*/ 3 w 337"/>
                <a:gd name="T41" fmla="*/ 320 h 439"/>
                <a:gd name="T42" fmla="*/ 13 w 337"/>
                <a:gd name="T43" fmla="*/ 297 h 439"/>
                <a:gd name="T44" fmla="*/ 157 w 337"/>
                <a:gd name="T45" fmla="*/ 48 h 439"/>
                <a:gd name="T46" fmla="*/ 173 w 337"/>
                <a:gd name="T47" fmla="*/ 28 h 439"/>
                <a:gd name="T48" fmla="*/ 194 w 337"/>
                <a:gd name="T49" fmla="*/ 12 h 439"/>
                <a:gd name="T50" fmla="*/ 216 w 337"/>
                <a:gd name="T51" fmla="*/ 3 h 439"/>
                <a:gd name="T52" fmla="*/ 239 w 337"/>
                <a:gd name="T53" fmla="*/ 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7" h="439">
                  <a:moveTo>
                    <a:pt x="239" y="0"/>
                  </a:moveTo>
                  <a:lnTo>
                    <a:pt x="265" y="3"/>
                  </a:lnTo>
                  <a:lnTo>
                    <a:pt x="288" y="14"/>
                  </a:lnTo>
                  <a:lnTo>
                    <a:pt x="309" y="29"/>
                  </a:lnTo>
                  <a:lnTo>
                    <a:pt x="324" y="48"/>
                  </a:lnTo>
                  <a:lnTo>
                    <a:pt x="334" y="72"/>
                  </a:lnTo>
                  <a:lnTo>
                    <a:pt x="337" y="95"/>
                  </a:lnTo>
                  <a:lnTo>
                    <a:pt x="334" y="120"/>
                  </a:lnTo>
                  <a:lnTo>
                    <a:pt x="324" y="144"/>
                  </a:lnTo>
                  <a:lnTo>
                    <a:pt x="179" y="392"/>
                  </a:lnTo>
                  <a:lnTo>
                    <a:pt x="164" y="412"/>
                  </a:lnTo>
                  <a:lnTo>
                    <a:pt x="143" y="428"/>
                  </a:lnTo>
                  <a:lnTo>
                    <a:pt x="121" y="436"/>
                  </a:lnTo>
                  <a:lnTo>
                    <a:pt x="96" y="439"/>
                  </a:lnTo>
                  <a:lnTo>
                    <a:pt x="72" y="436"/>
                  </a:lnTo>
                  <a:lnTo>
                    <a:pt x="49" y="426"/>
                  </a:lnTo>
                  <a:lnTo>
                    <a:pt x="27" y="411"/>
                  </a:lnTo>
                  <a:lnTo>
                    <a:pt x="13" y="392"/>
                  </a:lnTo>
                  <a:lnTo>
                    <a:pt x="3" y="369"/>
                  </a:lnTo>
                  <a:lnTo>
                    <a:pt x="0" y="345"/>
                  </a:lnTo>
                  <a:lnTo>
                    <a:pt x="3" y="320"/>
                  </a:lnTo>
                  <a:lnTo>
                    <a:pt x="13" y="297"/>
                  </a:lnTo>
                  <a:lnTo>
                    <a:pt x="157" y="48"/>
                  </a:lnTo>
                  <a:lnTo>
                    <a:pt x="173" y="28"/>
                  </a:lnTo>
                  <a:lnTo>
                    <a:pt x="194" y="12"/>
                  </a:lnTo>
                  <a:lnTo>
                    <a:pt x="216" y="3"/>
                  </a:lnTo>
                  <a:lnTo>
                    <a:pt x="239"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8" name="Freeform 16"/>
            <p:cNvSpPr>
              <a:spLocks/>
            </p:cNvSpPr>
            <p:nvPr/>
          </p:nvSpPr>
          <p:spPr bwMode="auto">
            <a:xfrm>
              <a:off x="-5754688" y="-3001963"/>
              <a:ext cx="368300" cy="1181100"/>
            </a:xfrm>
            <a:custGeom>
              <a:avLst/>
              <a:gdLst>
                <a:gd name="T0" fmla="*/ 231 w 463"/>
                <a:gd name="T1" fmla="*/ 0 h 1490"/>
                <a:gd name="T2" fmla="*/ 278 w 463"/>
                <a:gd name="T3" fmla="*/ 4 h 1490"/>
                <a:gd name="T4" fmla="*/ 319 w 463"/>
                <a:gd name="T5" fmla="*/ 11 h 1490"/>
                <a:gd name="T6" fmla="*/ 357 w 463"/>
                <a:gd name="T7" fmla="*/ 25 h 1490"/>
                <a:gd name="T8" fmla="*/ 389 w 463"/>
                <a:gd name="T9" fmla="*/ 46 h 1490"/>
                <a:gd name="T10" fmla="*/ 415 w 463"/>
                <a:gd name="T11" fmla="*/ 71 h 1490"/>
                <a:gd name="T12" fmla="*/ 436 w 463"/>
                <a:gd name="T13" fmla="*/ 100 h 1490"/>
                <a:gd name="T14" fmla="*/ 452 w 463"/>
                <a:gd name="T15" fmla="*/ 136 h 1490"/>
                <a:gd name="T16" fmla="*/ 459 w 463"/>
                <a:gd name="T17" fmla="*/ 179 h 1490"/>
                <a:gd name="T18" fmla="*/ 463 w 463"/>
                <a:gd name="T19" fmla="*/ 225 h 1490"/>
                <a:gd name="T20" fmla="*/ 463 w 463"/>
                <a:gd name="T21" fmla="*/ 563 h 1490"/>
                <a:gd name="T22" fmla="*/ 461 w 463"/>
                <a:gd name="T23" fmla="*/ 608 h 1490"/>
                <a:gd name="T24" fmla="*/ 456 w 463"/>
                <a:gd name="T25" fmla="*/ 654 h 1490"/>
                <a:gd name="T26" fmla="*/ 452 w 463"/>
                <a:gd name="T27" fmla="*/ 701 h 1490"/>
                <a:gd name="T28" fmla="*/ 360 w 463"/>
                <a:gd name="T29" fmla="*/ 1382 h 1490"/>
                <a:gd name="T30" fmla="*/ 354 w 463"/>
                <a:gd name="T31" fmla="*/ 1415 h 1490"/>
                <a:gd name="T32" fmla="*/ 343 w 463"/>
                <a:gd name="T33" fmla="*/ 1441 h 1490"/>
                <a:gd name="T34" fmla="*/ 329 w 463"/>
                <a:gd name="T35" fmla="*/ 1460 h 1490"/>
                <a:gd name="T36" fmla="*/ 310 w 463"/>
                <a:gd name="T37" fmla="*/ 1474 h 1490"/>
                <a:gd name="T38" fmla="*/ 288 w 463"/>
                <a:gd name="T39" fmla="*/ 1484 h 1490"/>
                <a:gd name="T40" fmla="*/ 261 w 463"/>
                <a:gd name="T41" fmla="*/ 1488 h 1490"/>
                <a:gd name="T42" fmla="*/ 231 w 463"/>
                <a:gd name="T43" fmla="*/ 1490 h 1490"/>
                <a:gd name="T44" fmla="*/ 201 w 463"/>
                <a:gd name="T45" fmla="*/ 1488 h 1490"/>
                <a:gd name="T46" fmla="*/ 174 w 463"/>
                <a:gd name="T47" fmla="*/ 1484 h 1490"/>
                <a:gd name="T48" fmla="*/ 152 w 463"/>
                <a:gd name="T49" fmla="*/ 1474 h 1490"/>
                <a:gd name="T50" fmla="*/ 133 w 463"/>
                <a:gd name="T51" fmla="*/ 1460 h 1490"/>
                <a:gd name="T52" fmla="*/ 119 w 463"/>
                <a:gd name="T53" fmla="*/ 1441 h 1490"/>
                <a:gd name="T54" fmla="*/ 108 w 463"/>
                <a:gd name="T55" fmla="*/ 1415 h 1490"/>
                <a:gd name="T56" fmla="*/ 102 w 463"/>
                <a:gd name="T57" fmla="*/ 1382 h 1490"/>
                <a:gd name="T58" fmla="*/ 11 w 463"/>
                <a:gd name="T59" fmla="*/ 701 h 1490"/>
                <a:gd name="T60" fmla="*/ 6 w 463"/>
                <a:gd name="T61" fmla="*/ 654 h 1490"/>
                <a:gd name="T62" fmla="*/ 1 w 463"/>
                <a:gd name="T63" fmla="*/ 608 h 1490"/>
                <a:gd name="T64" fmla="*/ 0 w 463"/>
                <a:gd name="T65" fmla="*/ 563 h 1490"/>
                <a:gd name="T66" fmla="*/ 0 w 463"/>
                <a:gd name="T67" fmla="*/ 225 h 1490"/>
                <a:gd name="T68" fmla="*/ 3 w 463"/>
                <a:gd name="T69" fmla="*/ 179 h 1490"/>
                <a:gd name="T70" fmla="*/ 11 w 463"/>
                <a:gd name="T71" fmla="*/ 136 h 1490"/>
                <a:gd name="T72" fmla="*/ 26 w 463"/>
                <a:gd name="T73" fmla="*/ 100 h 1490"/>
                <a:gd name="T74" fmla="*/ 47 w 463"/>
                <a:gd name="T75" fmla="*/ 71 h 1490"/>
                <a:gd name="T76" fmla="*/ 74 w 463"/>
                <a:gd name="T77" fmla="*/ 46 h 1490"/>
                <a:gd name="T78" fmla="*/ 105 w 463"/>
                <a:gd name="T79" fmla="*/ 25 h 1490"/>
                <a:gd name="T80" fmla="*/ 143 w 463"/>
                <a:gd name="T81" fmla="*/ 11 h 1490"/>
                <a:gd name="T82" fmla="*/ 184 w 463"/>
                <a:gd name="T83" fmla="*/ 4 h 1490"/>
                <a:gd name="T84" fmla="*/ 231 w 463"/>
                <a:gd name="T85" fmla="*/ 0 h 1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63" h="1490">
                  <a:moveTo>
                    <a:pt x="231" y="0"/>
                  </a:moveTo>
                  <a:lnTo>
                    <a:pt x="278" y="4"/>
                  </a:lnTo>
                  <a:lnTo>
                    <a:pt x="319" y="11"/>
                  </a:lnTo>
                  <a:lnTo>
                    <a:pt x="357" y="25"/>
                  </a:lnTo>
                  <a:lnTo>
                    <a:pt x="389" y="46"/>
                  </a:lnTo>
                  <a:lnTo>
                    <a:pt x="415" y="71"/>
                  </a:lnTo>
                  <a:lnTo>
                    <a:pt x="436" y="100"/>
                  </a:lnTo>
                  <a:lnTo>
                    <a:pt x="452" y="136"/>
                  </a:lnTo>
                  <a:lnTo>
                    <a:pt x="459" y="179"/>
                  </a:lnTo>
                  <a:lnTo>
                    <a:pt x="463" y="225"/>
                  </a:lnTo>
                  <a:lnTo>
                    <a:pt x="463" y="563"/>
                  </a:lnTo>
                  <a:lnTo>
                    <a:pt x="461" y="608"/>
                  </a:lnTo>
                  <a:lnTo>
                    <a:pt x="456" y="654"/>
                  </a:lnTo>
                  <a:lnTo>
                    <a:pt x="452" y="701"/>
                  </a:lnTo>
                  <a:lnTo>
                    <a:pt x="360" y="1382"/>
                  </a:lnTo>
                  <a:lnTo>
                    <a:pt x="354" y="1415"/>
                  </a:lnTo>
                  <a:lnTo>
                    <a:pt x="343" y="1441"/>
                  </a:lnTo>
                  <a:lnTo>
                    <a:pt x="329" y="1460"/>
                  </a:lnTo>
                  <a:lnTo>
                    <a:pt x="310" y="1474"/>
                  </a:lnTo>
                  <a:lnTo>
                    <a:pt x="288" y="1484"/>
                  </a:lnTo>
                  <a:lnTo>
                    <a:pt x="261" y="1488"/>
                  </a:lnTo>
                  <a:lnTo>
                    <a:pt x="231" y="1490"/>
                  </a:lnTo>
                  <a:lnTo>
                    <a:pt x="201" y="1488"/>
                  </a:lnTo>
                  <a:lnTo>
                    <a:pt x="174" y="1484"/>
                  </a:lnTo>
                  <a:lnTo>
                    <a:pt x="152" y="1474"/>
                  </a:lnTo>
                  <a:lnTo>
                    <a:pt x="133" y="1460"/>
                  </a:lnTo>
                  <a:lnTo>
                    <a:pt x="119" y="1441"/>
                  </a:lnTo>
                  <a:lnTo>
                    <a:pt x="108" y="1415"/>
                  </a:lnTo>
                  <a:lnTo>
                    <a:pt x="102" y="1382"/>
                  </a:lnTo>
                  <a:lnTo>
                    <a:pt x="11" y="701"/>
                  </a:lnTo>
                  <a:lnTo>
                    <a:pt x="6" y="654"/>
                  </a:lnTo>
                  <a:lnTo>
                    <a:pt x="1" y="608"/>
                  </a:lnTo>
                  <a:lnTo>
                    <a:pt x="0" y="563"/>
                  </a:lnTo>
                  <a:lnTo>
                    <a:pt x="0" y="225"/>
                  </a:lnTo>
                  <a:lnTo>
                    <a:pt x="3" y="179"/>
                  </a:lnTo>
                  <a:lnTo>
                    <a:pt x="11" y="136"/>
                  </a:lnTo>
                  <a:lnTo>
                    <a:pt x="26" y="100"/>
                  </a:lnTo>
                  <a:lnTo>
                    <a:pt x="47" y="71"/>
                  </a:lnTo>
                  <a:lnTo>
                    <a:pt x="74" y="46"/>
                  </a:lnTo>
                  <a:lnTo>
                    <a:pt x="105" y="25"/>
                  </a:lnTo>
                  <a:lnTo>
                    <a:pt x="143" y="11"/>
                  </a:lnTo>
                  <a:lnTo>
                    <a:pt x="184" y="4"/>
                  </a:lnTo>
                  <a:lnTo>
                    <a:pt x="231"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9" name="Freeform 17"/>
            <p:cNvSpPr>
              <a:spLocks/>
            </p:cNvSpPr>
            <p:nvPr/>
          </p:nvSpPr>
          <p:spPr bwMode="auto">
            <a:xfrm>
              <a:off x="-5761038" y="-1670050"/>
              <a:ext cx="381000" cy="379412"/>
            </a:xfrm>
            <a:custGeom>
              <a:avLst/>
              <a:gdLst>
                <a:gd name="T0" fmla="*/ 241 w 482"/>
                <a:gd name="T1" fmla="*/ 0 h 478"/>
                <a:gd name="T2" fmla="*/ 290 w 482"/>
                <a:gd name="T3" fmla="*/ 6 h 478"/>
                <a:gd name="T4" fmla="*/ 334 w 482"/>
                <a:gd name="T5" fmla="*/ 20 h 478"/>
                <a:gd name="T6" fmla="*/ 375 w 482"/>
                <a:gd name="T7" fmla="*/ 42 h 478"/>
                <a:gd name="T8" fmla="*/ 411 w 482"/>
                <a:gd name="T9" fmla="*/ 70 h 478"/>
                <a:gd name="T10" fmla="*/ 441 w 482"/>
                <a:gd name="T11" fmla="*/ 106 h 478"/>
                <a:gd name="T12" fmla="*/ 463 w 482"/>
                <a:gd name="T13" fmla="*/ 147 h 478"/>
                <a:gd name="T14" fmla="*/ 477 w 482"/>
                <a:gd name="T15" fmla="*/ 192 h 478"/>
                <a:gd name="T16" fmla="*/ 482 w 482"/>
                <a:gd name="T17" fmla="*/ 239 h 478"/>
                <a:gd name="T18" fmla="*/ 477 w 482"/>
                <a:gd name="T19" fmla="*/ 288 h 478"/>
                <a:gd name="T20" fmla="*/ 463 w 482"/>
                <a:gd name="T21" fmla="*/ 333 h 478"/>
                <a:gd name="T22" fmla="*/ 441 w 482"/>
                <a:gd name="T23" fmla="*/ 374 h 478"/>
                <a:gd name="T24" fmla="*/ 411 w 482"/>
                <a:gd name="T25" fmla="*/ 408 h 478"/>
                <a:gd name="T26" fmla="*/ 375 w 482"/>
                <a:gd name="T27" fmla="*/ 438 h 478"/>
                <a:gd name="T28" fmla="*/ 334 w 482"/>
                <a:gd name="T29" fmla="*/ 460 h 478"/>
                <a:gd name="T30" fmla="*/ 290 w 482"/>
                <a:gd name="T31" fmla="*/ 474 h 478"/>
                <a:gd name="T32" fmla="*/ 241 w 482"/>
                <a:gd name="T33" fmla="*/ 478 h 478"/>
                <a:gd name="T34" fmla="*/ 192 w 482"/>
                <a:gd name="T35" fmla="*/ 474 h 478"/>
                <a:gd name="T36" fmla="*/ 148 w 482"/>
                <a:gd name="T37" fmla="*/ 460 h 478"/>
                <a:gd name="T38" fmla="*/ 107 w 482"/>
                <a:gd name="T39" fmla="*/ 438 h 478"/>
                <a:gd name="T40" fmla="*/ 71 w 482"/>
                <a:gd name="T41" fmla="*/ 408 h 478"/>
                <a:gd name="T42" fmla="*/ 41 w 482"/>
                <a:gd name="T43" fmla="*/ 374 h 478"/>
                <a:gd name="T44" fmla="*/ 19 w 482"/>
                <a:gd name="T45" fmla="*/ 333 h 478"/>
                <a:gd name="T46" fmla="*/ 5 w 482"/>
                <a:gd name="T47" fmla="*/ 288 h 478"/>
                <a:gd name="T48" fmla="*/ 0 w 482"/>
                <a:gd name="T49" fmla="*/ 239 h 478"/>
                <a:gd name="T50" fmla="*/ 5 w 482"/>
                <a:gd name="T51" fmla="*/ 192 h 478"/>
                <a:gd name="T52" fmla="*/ 19 w 482"/>
                <a:gd name="T53" fmla="*/ 147 h 478"/>
                <a:gd name="T54" fmla="*/ 41 w 482"/>
                <a:gd name="T55" fmla="*/ 106 h 478"/>
                <a:gd name="T56" fmla="*/ 71 w 482"/>
                <a:gd name="T57" fmla="*/ 70 h 478"/>
                <a:gd name="T58" fmla="*/ 107 w 482"/>
                <a:gd name="T59" fmla="*/ 42 h 478"/>
                <a:gd name="T60" fmla="*/ 148 w 482"/>
                <a:gd name="T61" fmla="*/ 20 h 478"/>
                <a:gd name="T62" fmla="*/ 192 w 482"/>
                <a:gd name="T63" fmla="*/ 6 h 478"/>
                <a:gd name="T64" fmla="*/ 241 w 482"/>
                <a:gd name="T65" fmla="*/ 0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2" h="478">
                  <a:moveTo>
                    <a:pt x="241" y="0"/>
                  </a:moveTo>
                  <a:lnTo>
                    <a:pt x="290" y="6"/>
                  </a:lnTo>
                  <a:lnTo>
                    <a:pt x="334" y="20"/>
                  </a:lnTo>
                  <a:lnTo>
                    <a:pt x="375" y="42"/>
                  </a:lnTo>
                  <a:lnTo>
                    <a:pt x="411" y="70"/>
                  </a:lnTo>
                  <a:lnTo>
                    <a:pt x="441" y="106"/>
                  </a:lnTo>
                  <a:lnTo>
                    <a:pt x="463" y="147"/>
                  </a:lnTo>
                  <a:lnTo>
                    <a:pt x="477" y="192"/>
                  </a:lnTo>
                  <a:lnTo>
                    <a:pt x="482" y="239"/>
                  </a:lnTo>
                  <a:lnTo>
                    <a:pt x="477" y="288"/>
                  </a:lnTo>
                  <a:lnTo>
                    <a:pt x="463" y="333"/>
                  </a:lnTo>
                  <a:lnTo>
                    <a:pt x="441" y="374"/>
                  </a:lnTo>
                  <a:lnTo>
                    <a:pt x="411" y="408"/>
                  </a:lnTo>
                  <a:lnTo>
                    <a:pt x="375" y="438"/>
                  </a:lnTo>
                  <a:lnTo>
                    <a:pt x="334" y="460"/>
                  </a:lnTo>
                  <a:lnTo>
                    <a:pt x="290" y="474"/>
                  </a:lnTo>
                  <a:lnTo>
                    <a:pt x="241" y="478"/>
                  </a:lnTo>
                  <a:lnTo>
                    <a:pt x="192" y="474"/>
                  </a:lnTo>
                  <a:lnTo>
                    <a:pt x="148" y="460"/>
                  </a:lnTo>
                  <a:lnTo>
                    <a:pt x="107" y="438"/>
                  </a:lnTo>
                  <a:lnTo>
                    <a:pt x="71" y="408"/>
                  </a:lnTo>
                  <a:lnTo>
                    <a:pt x="41" y="374"/>
                  </a:lnTo>
                  <a:lnTo>
                    <a:pt x="19" y="333"/>
                  </a:lnTo>
                  <a:lnTo>
                    <a:pt x="5" y="288"/>
                  </a:lnTo>
                  <a:lnTo>
                    <a:pt x="0" y="239"/>
                  </a:lnTo>
                  <a:lnTo>
                    <a:pt x="5" y="192"/>
                  </a:lnTo>
                  <a:lnTo>
                    <a:pt x="19" y="147"/>
                  </a:lnTo>
                  <a:lnTo>
                    <a:pt x="41" y="106"/>
                  </a:lnTo>
                  <a:lnTo>
                    <a:pt x="71" y="70"/>
                  </a:lnTo>
                  <a:lnTo>
                    <a:pt x="107" y="42"/>
                  </a:lnTo>
                  <a:lnTo>
                    <a:pt x="148" y="20"/>
                  </a:lnTo>
                  <a:lnTo>
                    <a:pt x="192" y="6"/>
                  </a:lnTo>
                  <a:lnTo>
                    <a:pt x="241"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30" name="Group 29"/>
          <p:cNvGrpSpPr/>
          <p:nvPr/>
        </p:nvGrpSpPr>
        <p:grpSpPr>
          <a:xfrm>
            <a:off x="14336224" y="5519871"/>
            <a:ext cx="777615" cy="781093"/>
            <a:chOff x="-11736388" y="320676"/>
            <a:chExt cx="4979987" cy="5002213"/>
          </a:xfrm>
          <a:solidFill>
            <a:schemeClr val="bg1"/>
          </a:solidFill>
        </p:grpSpPr>
        <p:sp>
          <p:nvSpPr>
            <p:cNvPr id="31" name="Freeform 22"/>
            <p:cNvSpPr>
              <a:spLocks/>
            </p:cNvSpPr>
            <p:nvPr/>
          </p:nvSpPr>
          <p:spPr bwMode="auto">
            <a:xfrm>
              <a:off x="-9896476" y="2047876"/>
              <a:ext cx="3140075" cy="3275013"/>
            </a:xfrm>
            <a:custGeom>
              <a:avLst/>
              <a:gdLst>
                <a:gd name="T0" fmla="*/ 2449 w 3956"/>
                <a:gd name="T1" fmla="*/ 13 h 4126"/>
                <a:gd name="T2" fmla="*/ 2451 w 3956"/>
                <a:gd name="T3" fmla="*/ 343 h 4126"/>
                <a:gd name="T4" fmla="*/ 2787 w 3956"/>
                <a:gd name="T5" fmla="*/ 506 h 4126"/>
                <a:gd name="T6" fmla="*/ 3258 w 3956"/>
                <a:gd name="T7" fmla="*/ 494 h 4126"/>
                <a:gd name="T8" fmla="*/ 3387 w 3956"/>
                <a:gd name="T9" fmla="*/ 460 h 4126"/>
                <a:gd name="T10" fmla="*/ 3509 w 3956"/>
                <a:gd name="T11" fmla="*/ 492 h 4126"/>
                <a:gd name="T12" fmla="*/ 3603 w 3956"/>
                <a:gd name="T13" fmla="*/ 586 h 4126"/>
                <a:gd name="T14" fmla="*/ 3954 w 3956"/>
                <a:gd name="T15" fmla="*/ 1224 h 4126"/>
                <a:gd name="T16" fmla="*/ 3943 w 3956"/>
                <a:gd name="T17" fmla="*/ 1353 h 4126"/>
                <a:gd name="T18" fmla="*/ 3868 w 3956"/>
                <a:gd name="T19" fmla="*/ 1458 h 4126"/>
                <a:gd name="T20" fmla="*/ 3575 w 3956"/>
                <a:gd name="T21" fmla="*/ 1744 h 4126"/>
                <a:gd name="T22" fmla="*/ 3584 w 3956"/>
                <a:gd name="T23" fmla="*/ 2054 h 4126"/>
                <a:gd name="T24" fmla="*/ 3831 w 3956"/>
                <a:gd name="T25" fmla="*/ 2416 h 4126"/>
                <a:gd name="T26" fmla="*/ 3923 w 3956"/>
                <a:gd name="T27" fmla="*/ 2510 h 4126"/>
                <a:gd name="T28" fmla="*/ 3956 w 3956"/>
                <a:gd name="T29" fmla="*/ 2633 h 4126"/>
                <a:gd name="T30" fmla="*/ 3923 w 3956"/>
                <a:gd name="T31" fmla="*/ 2761 h 4126"/>
                <a:gd name="T32" fmla="*/ 3546 w 3956"/>
                <a:gd name="T33" fmla="*/ 3382 h 4126"/>
                <a:gd name="T34" fmla="*/ 3429 w 3956"/>
                <a:gd name="T35" fmla="*/ 3438 h 4126"/>
                <a:gd name="T36" fmla="*/ 3299 w 3956"/>
                <a:gd name="T37" fmla="*/ 3426 h 4126"/>
                <a:gd name="T38" fmla="*/ 2888 w 3956"/>
                <a:gd name="T39" fmla="*/ 3327 h 4126"/>
                <a:gd name="T40" fmla="*/ 2568 w 3956"/>
                <a:gd name="T41" fmla="*/ 3511 h 4126"/>
                <a:gd name="T42" fmla="*/ 2447 w 3956"/>
                <a:gd name="T43" fmla="*/ 3923 h 4126"/>
                <a:gd name="T44" fmla="*/ 2378 w 3956"/>
                <a:gd name="T45" fmla="*/ 4051 h 4126"/>
                <a:gd name="T46" fmla="*/ 2250 w 3956"/>
                <a:gd name="T47" fmla="*/ 4120 h 4126"/>
                <a:gd name="T48" fmla="*/ 1508 w 3956"/>
                <a:gd name="T49" fmla="*/ 4120 h 4126"/>
                <a:gd name="T50" fmla="*/ 1380 w 3956"/>
                <a:gd name="T51" fmla="*/ 4051 h 4126"/>
                <a:gd name="T52" fmla="*/ 1313 w 3956"/>
                <a:gd name="T53" fmla="*/ 3923 h 4126"/>
                <a:gd name="T54" fmla="*/ 1190 w 3956"/>
                <a:gd name="T55" fmla="*/ 3511 h 4126"/>
                <a:gd name="T56" fmla="*/ 870 w 3956"/>
                <a:gd name="T57" fmla="*/ 3327 h 4126"/>
                <a:gd name="T58" fmla="*/ 458 w 3956"/>
                <a:gd name="T59" fmla="*/ 3426 h 4126"/>
                <a:gd name="T60" fmla="*/ 329 w 3956"/>
                <a:gd name="T61" fmla="*/ 3438 h 4126"/>
                <a:gd name="T62" fmla="*/ 212 w 3956"/>
                <a:gd name="T63" fmla="*/ 3384 h 4126"/>
                <a:gd name="T64" fmla="*/ 0 w 3956"/>
                <a:gd name="T65" fmla="*/ 3047 h 4126"/>
                <a:gd name="T66" fmla="*/ 500 w 3956"/>
                <a:gd name="T67" fmla="*/ 3026 h 4126"/>
                <a:gd name="T68" fmla="*/ 728 w 3956"/>
                <a:gd name="T69" fmla="*/ 2920 h 4126"/>
                <a:gd name="T70" fmla="*/ 902 w 3956"/>
                <a:gd name="T71" fmla="*/ 2746 h 4126"/>
                <a:gd name="T72" fmla="*/ 1006 w 3956"/>
                <a:gd name="T73" fmla="*/ 2520 h 4126"/>
                <a:gd name="T74" fmla="*/ 1029 w 3956"/>
                <a:gd name="T75" fmla="*/ 2274 h 4126"/>
                <a:gd name="T76" fmla="*/ 1288 w 3956"/>
                <a:gd name="T77" fmla="*/ 2198 h 4126"/>
                <a:gd name="T78" fmla="*/ 1493 w 3956"/>
                <a:gd name="T79" fmla="*/ 2274 h 4126"/>
                <a:gd name="T80" fmla="*/ 1719 w 3956"/>
                <a:gd name="T81" fmla="*/ 2286 h 4126"/>
                <a:gd name="T82" fmla="*/ 1951 w 3956"/>
                <a:gd name="T83" fmla="*/ 2215 h 4126"/>
                <a:gd name="T84" fmla="*/ 2145 w 3956"/>
                <a:gd name="T85" fmla="*/ 2071 h 4126"/>
                <a:gd name="T86" fmla="*/ 2597 w 3956"/>
                <a:gd name="T87" fmla="*/ 1330 h 4126"/>
                <a:gd name="T88" fmla="*/ 2679 w 3956"/>
                <a:gd name="T89" fmla="*/ 1109 h 4126"/>
                <a:gd name="T90" fmla="*/ 2683 w 3956"/>
                <a:gd name="T91" fmla="*/ 877 h 4126"/>
                <a:gd name="T92" fmla="*/ 2608 w 3956"/>
                <a:gd name="T93" fmla="*/ 653 h 4126"/>
                <a:gd name="T94" fmla="*/ 2467 w 3956"/>
                <a:gd name="T95" fmla="*/ 467 h 4126"/>
                <a:gd name="T96" fmla="*/ 2279 w 3956"/>
                <a:gd name="T97" fmla="*/ 339 h 4126"/>
                <a:gd name="T98" fmla="*/ 2340 w 3956"/>
                <a:gd name="T99" fmla="*/ 74 h 4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56" h="4126">
                  <a:moveTo>
                    <a:pt x="2446" y="0"/>
                  </a:moveTo>
                  <a:lnTo>
                    <a:pt x="2447" y="7"/>
                  </a:lnTo>
                  <a:lnTo>
                    <a:pt x="2449" y="13"/>
                  </a:lnTo>
                  <a:lnTo>
                    <a:pt x="2451" y="21"/>
                  </a:lnTo>
                  <a:lnTo>
                    <a:pt x="2451" y="28"/>
                  </a:lnTo>
                  <a:lnTo>
                    <a:pt x="2451" y="343"/>
                  </a:lnTo>
                  <a:lnTo>
                    <a:pt x="2568" y="389"/>
                  </a:lnTo>
                  <a:lnTo>
                    <a:pt x="2679" y="442"/>
                  </a:lnTo>
                  <a:lnTo>
                    <a:pt x="2787" y="506"/>
                  </a:lnTo>
                  <a:lnTo>
                    <a:pt x="2888" y="575"/>
                  </a:lnTo>
                  <a:lnTo>
                    <a:pt x="2986" y="651"/>
                  </a:lnTo>
                  <a:lnTo>
                    <a:pt x="3258" y="494"/>
                  </a:lnTo>
                  <a:lnTo>
                    <a:pt x="3300" y="475"/>
                  </a:lnTo>
                  <a:lnTo>
                    <a:pt x="3343" y="463"/>
                  </a:lnTo>
                  <a:lnTo>
                    <a:pt x="3387" y="460"/>
                  </a:lnTo>
                  <a:lnTo>
                    <a:pt x="3429" y="463"/>
                  </a:lnTo>
                  <a:lnTo>
                    <a:pt x="3471" y="475"/>
                  </a:lnTo>
                  <a:lnTo>
                    <a:pt x="3509" y="492"/>
                  </a:lnTo>
                  <a:lnTo>
                    <a:pt x="3546" y="517"/>
                  </a:lnTo>
                  <a:lnTo>
                    <a:pt x="3577" y="548"/>
                  </a:lnTo>
                  <a:lnTo>
                    <a:pt x="3603" y="586"/>
                  </a:lnTo>
                  <a:lnTo>
                    <a:pt x="3923" y="1140"/>
                  </a:lnTo>
                  <a:lnTo>
                    <a:pt x="3943" y="1182"/>
                  </a:lnTo>
                  <a:lnTo>
                    <a:pt x="3954" y="1224"/>
                  </a:lnTo>
                  <a:lnTo>
                    <a:pt x="3956" y="1268"/>
                  </a:lnTo>
                  <a:lnTo>
                    <a:pt x="3952" y="1311"/>
                  </a:lnTo>
                  <a:lnTo>
                    <a:pt x="3943" y="1353"/>
                  </a:lnTo>
                  <a:lnTo>
                    <a:pt x="3923" y="1391"/>
                  </a:lnTo>
                  <a:lnTo>
                    <a:pt x="3899" y="1427"/>
                  </a:lnTo>
                  <a:lnTo>
                    <a:pt x="3868" y="1458"/>
                  </a:lnTo>
                  <a:lnTo>
                    <a:pt x="3831" y="1485"/>
                  </a:lnTo>
                  <a:lnTo>
                    <a:pt x="3557" y="1642"/>
                  </a:lnTo>
                  <a:lnTo>
                    <a:pt x="3575" y="1744"/>
                  </a:lnTo>
                  <a:lnTo>
                    <a:pt x="3584" y="1845"/>
                  </a:lnTo>
                  <a:lnTo>
                    <a:pt x="3588" y="1951"/>
                  </a:lnTo>
                  <a:lnTo>
                    <a:pt x="3584" y="2054"/>
                  </a:lnTo>
                  <a:lnTo>
                    <a:pt x="3575" y="2158"/>
                  </a:lnTo>
                  <a:lnTo>
                    <a:pt x="3557" y="2259"/>
                  </a:lnTo>
                  <a:lnTo>
                    <a:pt x="3831" y="2416"/>
                  </a:lnTo>
                  <a:lnTo>
                    <a:pt x="3868" y="2441"/>
                  </a:lnTo>
                  <a:lnTo>
                    <a:pt x="3899" y="2474"/>
                  </a:lnTo>
                  <a:lnTo>
                    <a:pt x="3923" y="2510"/>
                  </a:lnTo>
                  <a:lnTo>
                    <a:pt x="3943" y="2549"/>
                  </a:lnTo>
                  <a:lnTo>
                    <a:pt x="3952" y="2591"/>
                  </a:lnTo>
                  <a:lnTo>
                    <a:pt x="3956" y="2633"/>
                  </a:lnTo>
                  <a:lnTo>
                    <a:pt x="3954" y="2677"/>
                  </a:lnTo>
                  <a:lnTo>
                    <a:pt x="3943" y="2719"/>
                  </a:lnTo>
                  <a:lnTo>
                    <a:pt x="3923" y="2761"/>
                  </a:lnTo>
                  <a:lnTo>
                    <a:pt x="3603" y="3315"/>
                  </a:lnTo>
                  <a:lnTo>
                    <a:pt x="3577" y="3351"/>
                  </a:lnTo>
                  <a:lnTo>
                    <a:pt x="3546" y="3382"/>
                  </a:lnTo>
                  <a:lnTo>
                    <a:pt x="3509" y="3407"/>
                  </a:lnTo>
                  <a:lnTo>
                    <a:pt x="3471" y="3426"/>
                  </a:lnTo>
                  <a:lnTo>
                    <a:pt x="3429" y="3438"/>
                  </a:lnTo>
                  <a:lnTo>
                    <a:pt x="3387" y="3442"/>
                  </a:lnTo>
                  <a:lnTo>
                    <a:pt x="3343" y="3438"/>
                  </a:lnTo>
                  <a:lnTo>
                    <a:pt x="3299" y="3426"/>
                  </a:lnTo>
                  <a:lnTo>
                    <a:pt x="3258" y="3407"/>
                  </a:lnTo>
                  <a:lnTo>
                    <a:pt x="2986" y="3250"/>
                  </a:lnTo>
                  <a:lnTo>
                    <a:pt x="2888" y="3327"/>
                  </a:lnTo>
                  <a:lnTo>
                    <a:pt x="2787" y="3396"/>
                  </a:lnTo>
                  <a:lnTo>
                    <a:pt x="2679" y="3457"/>
                  </a:lnTo>
                  <a:lnTo>
                    <a:pt x="2568" y="3511"/>
                  </a:lnTo>
                  <a:lnTo>
                    <a:pt x="2451" y="3557"/>
                  </a:lnTo>
                  <a:lnTo>
                    <a:pt x="2451" y="3873"/>
                  </a:lnTo>
                  <a:lnTo>
                    <a:pt x="2447" y="3923"/>
                  </a:lnTo>
                  <a:lnTo>
                    <a:pt x="2432" y="3970"/>
                  </a:lnTo>
                  <a:lnTo>
                    <a:pt x="2409" y="4015"/>
                  </a:lnTo>
                  <a:lnTo>
                    <a:pt x="2378" y="4051"/>
                  </a:lnTo>
                  <a:lnTo>
                    <a:pt x="2340" y="4082"/>
                  </a:lnTo>
                  <a:lnTo>
                    <a:pt x="2298" y="4105"/>
                  </a:lnTo>
                  <a:lnTo>
                    <a:pt x="2250" y="4120"/>
                  </a:lnTo>
                  <a:lnTo>
                    <a:pt x="2198" y="4126"/>
                  </a:lnTo>
                  <a:lnTo>
                    <a:pt x="1560" y="4126"/>
                  </a:lnTo>
                  <a:lnTo>
                    <a:pt x="1508" y="4120"/>
                  </a:lnTo>
                  <a:lnTo>
                    <a:pt x="1460" y="4105"/>
                  </a:lnTo>
                  <a:lnTo>
                    <a:pt x="1418" y="4082"/>
                  </a:lnTo>
                  <a:lnTo>
                    <a:pt x="1380" y="4051"/>
                  </a:lnTo>
                  <a:lnTo>
                    <a:pt x="1349" y="4015"/>
                  </a:lnTo>
                  <a:lnTo>
                    <a:pt x="1326" y="3970"/>
                  </a:lnTo>
                  <a:lnTo>
                    <a:pt x="1313" y="3923"/>
                  </a:lnTo>
                  <a:lnTo>
                    <a:pt x="1307" y="3873"/>
                  </a:lnTo>
                  <a:lnTo>
                    <a:pt x="1307" y="3557"/>
                  </a:lnTo>
                  <a:lnTo>
                    <a:pt x="1190" y="3511"/>
                  </a:lnTo>
                  <a:lnTo>
                    <a:pt x="1079" y="3457"/>
                  </a:lnTo>
                  <a:lnTo>
                    <a:pt x="971" y="3396"/>
                  </a:lnTo>
                  <a:lnTo>
                    <a:pt x="870" y="3327"/>
                  </a:lnTo>
                  <a:lnTo>
                    <a:pt x="772" y="3250"/>
                  </a:lnTo>
                  <a:lnTo>
                    <a:pt x="500" y="3407"/>
                  </a:lnTo>
                  <a:lnTo>
                    <a:pt x="458" y="3426"/>
                  </a:lnTo>
                  <a:lnTo>
                    <a:pt x="416" y="3438"/>
                  </a:lnTo>
                  <a:lnTo>
                    <a:pt x="371" y="3442"/>
                  </a:lnTo>
                  <a:lnTo>
                    <a:pt x="329" y="3438"/>
                  </a:lnTo>
                  <a:lnTo>
                    <a:pt x="287" y="3426"/>
                  </a:lnTo>
                  <a:lnTo>
                    <a:pt x="249" y="3407"/>
                  </a:lnTo>
                  <a:lnTo>
                    <a:pt x="212" y="3384"/>
                  </a:lnTo>
                  <a:lnTo>
                    <a:pt x="182" y="3351"/>
                  </a:lnTo>
                  <a:lnTo>
                    <a:pt x="155" y="3315"/>
                  </a:lnTo>
                  <a:lnTo>
                    <a:pt x="0" y="3047"/>
                  </a:lnTo>
                  <a:lnTo>
                    <a:pt x="329" y="3047"/>
                  </a:lnTo>
                  <a:lnTo>
                    <a:pt x="416" y="3041"/>
                  </a:lnTo>
                  <a:lnTo>
                    <a:pt x="500" y="3026"/>
                  </a:lnTo>
                  <a:lnTo>
                    <a:pt x="580" y="2999"/>
                  </a:lnTo>
                  <a:lnTo>
                    <a:pt x="657" y="2964"/>
                  </a:lnTo>
                  <a:lnTo>
                    <a:pt x="728" y="2920"/>
                  </a:lnTo>
                  <a:lnTo>
                    <a:pt x="793" y="2870"/>
                  </a:lnTo>
                  <a:lnTo>
                    <a:pt x="851" y="2811"/>
                  </a:lnTo>
                  <a:lnTo>
                    <a:pt x="902" y="2746"/>
                  </a:lnTo>
                  <a:lnTo>
                    <a:pt x="947" y="2675"/>
                  </a:lnTo>
                  <a:lnTo>
                    <a:pt x="981" y="2600"/>
                  </a:lnTo>
                  <a:lnTo>
                    <a:pt x="1006" y="2520"/>
                  </a:lnTo>
                  <a:lnTo>
                    <a:pt x="1023" y="2435"/>
                  </a:lnTo>
                  <a:lnTo>
                    <a:pt x="1029" y="2347"/>
                  </a:lnTo>
                  <a:lnTo>
                    <a:pt x="1029" y="2274"/>
                  </a:lnTo>
                  <a:lnTo>
                    <a:pt x="1129" y="2221"/>
                  </a:lnTo>
                  <a:lnTo>
                    <a:pt x="1224" y="2161"/>
                  </a:lnTo>
                  <a:lnTo>
                    <a:pt x="1288" y="2198"/>
                  </a:lnTo>
                  <a:lnTo>
                    <a:pt x="1353" y="2230"/>
                  </a:lnTo>
                  <a:lnTo>
                    <a:pt x="1422" y="2257"/>
                  </a:lnTo>
                  <a:lnTo>
                    <a:pt x="1493" y="2274"/>
                  </a:lnTo>
                  <a:lnTo>
                    <a:pt x="1564" y="2286"/>
                  </a:lnTo>
                  <a:lnTo>
                    <a:pt x="1637" y="2290"/>
                  </a:lnTo>
                  <a:lnTo>
                    <a:pt x="1719" y="2286"/>
                  </a:lnTo>
                  <a:lnTo>
                    <a:pt x="1800" y="2271"/>
                  </a:lnTo>
                  <a:lnTo>
                    <a:pt x="1878" y="2248"/>
                  </a:lnTo>
                  <a:lnTo>
                    <a:pt x="1951" y="2215"/>
                  </a:lnTo>
                  <a:lnTo>
                    <a:pt x="2022" y="2175"/>
                  </a:lnTo>
                  <a:lnTo>
                    <a:pt x="2087" y="2127"/>
                  </a:lnTo>
                  <a:lnTo>
                    <a:pt x="2145" y="2071"/>
                  </a:lnTo>
                  <a:lnTo>
                    <a:pt x="2198" y="2010"/>
                  </a:lnTo>
                  <a:lnTo>
                    <a:pt x="2242" y="1941"/>
                  </a:lnTo>
                  <a:lnTo>
                    <a:pt x="2597" y="1330"/>
                  </a:lnTo>
                  <a:lnTo>
                    <a:pt x="2631" y="1259"/>
                  </a:lnTo>
                  <a:lnTo>
                    <a:pt x="2660" y="1186"/>
                  </a:lnTo>
                  <a:lnTo>
                    <a:pt x="2679" y="1109"/>
                  </a:lnTo>
                  <a:lnTo>
                    <a:pt x="2689" y="1033"/>
                  </a:lnTo>
                  <a:lnTo>
                    <a:pt x="2691" y="954"/>
                  </a:lnTo>
                  <a:lnTo>
                    <a:pt x="2683" y="877"/>
                  </a:lnTo>
                  <a:lnTo>
                    <a:pt x="2666" y="799"/>
                  </a:lnTo>
                  <a:lnTo>
                    <a:pt x="2641" y="724"/>
                  </a:lnTo>
                  <a:lnTo>
                    <a:pt x="2608" y="653"/>
                  </a:lnTo>
                  <a:lnTo>
                    <a:pt x="2568" y="586"/>
                  </a:lnTo>
                  <a:lnTo>
                    <a:pt x="2520" y="525"/>
                  </a:lnTo>
                  <a:lnTo>
                    <a:pt x="2467" y="467"/>
                  </a:lnTo>
                  <a:lnTo>
                    <a:pt x="2407" y="418"/>
                  </a:lnTo>
                  <a:lnTo>
                    <a:pt x="2340" y="375"/>
                  </a:lnTo>
                  <a:lnTo>
                    <a:pt x="2279" y="339"/>
                  </a:lnTo>
                  <a:lnTo>
                    <a:pt x="2283" y="224"/>
                  </a:lnTo>
                  <a:lnTo>
                    <a:pt x="2279" y="111"/>
                  </a:lnTo>
                  <a:lnTo>
                    <a:pt x="2340" y="74"/>
                  </a:lnTo>
                  <a:lnTo>
                    <a:pt x="2396" y="40"/>
                  </a:lnTo>
                  <a:lnTo>
                    <a:pt x="244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2" name="Freeform 23"/>
            <p:cNvSpPr>
              <a:spLocks/>
            </p:cNvSpPr>
            <p:nvPr/>
          </p:nvSpPr>
          <p:spPr bwMode="auto">
            <a:xfrm>
              <a:off x="-10517188" y="1625601"/>
              <a:ext cx="1203325" cy="1203325"/>
            </a:xfrm>
            <a:custGeom>
              <a:avLst/>
              <a:gdLst>
                <a:gd name="T0" fmla="*/ 760 w 1517"/>
                <a:gd name="T1" fmla="*/ 0 h 1516"/>
                <a:gd name="T2" fmla="*/ 853 w 1517"/>
                <a:gd name="T3" fmla="*/ 6 h 1516"/>
                <a:gd name="T4" fmla="*/ 945 w 1517"/>
                <a:gd name="T5" fmla="*/ 23 h 1516"/>
                <a:gd name="T6" fmla="*/ 1032 w 1517"/>
                <a:gd name="T7" fmla="*/ 50 h 1516"/>
                <a:gd name="T8" fmla="*/ 1114 w 1517"/>
                <a:gd name="T9" fmla="*/ 88 h 1516"/>
                <a:gd name="T10" fmla="*/ 1191 w 1517"/>
                <a:gd name="T11" fmla="*/ 136 h 1516"/>
                <a:gd name="T12" fmla="*/ 1262 w 1517"/>
                <a:gd name="T13" fmla="*/ 192 h 1516"/>
                <a:gd name="T14" fmla="*/ 1325 w 1517"/>
                <a:gd name="T15" fmla="*/ 255 h 1516"/>
                <a:gd name="T16" fmla="*/ 1381 w 1517"/>
                <a:gd name="T17" fmla="*/ 324 h 1516"/>
                <a:gd name="T18" fmla="*/ 1429 w 1517"/>
                <a:gd name="T19" fmla="*/ 401 h 1516"/>
                <a:gd name="T20" fmla="*/ 1467 w 1517"/>
                <a:gd name="T21" fmla="*/ 483 h 1516"/>
                <a:gd name="T22" fmla="*/ 1494 w 1517"/>
                <a:gd name="T23" fmla="*/ 571 h 1516"/>
                <a:gd name="T24" fmla="*/ 1511 w 1517"/>
                <a:gd name="T25" fmla="*/ 663 h 1516"/>
                <a:gd name="T26" fmla="*/ 1517 w 1517"/>
                <a:gd name="T27" fmla="*/ 757 h 1516"/>
                <a:gd name="T28" fmla="*/ 1511 w 1517"/>
                <a:gd name="T29" fmla="*/ 853 h 1516"/>
                <a:gd name="T30" fmla="*/ 1494 w 1517"/>
                <a:gd name="T31" fmla="*/ 945 h 1516"/>
                <a:gd name="T32" fmla="*/ 1467 w 1517"/>
                <a:gd name="T33" fmla="*/ 1031 h 1516"/>
                <a:gd name="T34" fmla="*/ 1429 w 1517"/>
                <a:gd name="T35" fmla="*/ 1113 h 1516"/>
                <a:gd name="T36" fmla="*/ 1381 w 1517"/>
                <a:gd name="T37" fmla="*/ 1190 h 1516"/>
                <a:gd name="T38" fmla="*/ 1325 w 1517"/>
                <a:gd name="T39" fmla="*/ 1261 h 1516"/>
                <a:gd name="T40" fmla="*/ 1262 w 1517"/>
                <a:gd name="T41" fmla="*/ 1324 h 1516"/>
                <a:gd name="T42" fmla="*/ 1191 w 1517"/>
                <a:gd name="T43" fmla="*/ 1380 h 1516"/>
                <a:gd name="T44" fmla="*/ 1114 w 1517"/>
                <a:gd name="T45" fmla="*/ 1426 h 1516"/>
                <a:gd name="T46" fmla="*/ 1032 w 1517"/>
                <a:gd name="T47" fmla="*/ 1464 h 1516"/>
                <a:gd name="T48" fmla="*/ 945 w 1517"/>
                <a:gd name="T49" fmla="*/ 1493 h 1516"/>
                <a:gd name="T50" fmla="*/ 853 w 1517"/>
                <a:gd name="T51" fmla="*/ 1510 h 1516"/>
                <a:gd name="T52" fmla="*/ 760 w 1517"/>
                <a:gd name="T53" fmla="*/ 1516 h 1516"/>
                <a:gd name="T54" fmla="*/ 664 w 1517"/>
                <a:gd name="T55" fmla="*/ 1510 h 1516"/>
                <a:gd name="T56" fmla="*/ 572 w 1517"/>
                <a:gd name="T57" fmla="*/ 1493 h 1516"/>
                <a:gd name="T58" fmla="*/ 485 w 1517"/>
                <a:gd name="T59" fmla="*/ 1464 h 1516"/>
                <a:gd name="T60" fmla="*/ 403 w 1517"/>
                <a:gd name="T61" fmla="*/ 1426 h 1516"/>
                <a:gd name="T62" fmla="*/ 326 w 1517"/>
                <a:gd name="T63" fmla="*/ 1380 h 1516"/>
                <a:gd name="T64" fmla="*/ 255 w 1517"/>
                <a:gd name="T65" fmla="*/ 1324 h 1516"/>
                <a:gd name="T66" fmla="*/ 192 w 1517"/>
                <a:gd name="T67" fmla="*/ 1261 h 1516"/>
                <a:gd name="T68" fmla="*/ 137 w 1517"/>
                <a:gd name="T69" fmla="*/ 1190 h 1516"/>
                <a:gd name="T70" fmla="*/ 89 w 1517"/>
                <a:gd name="T71" fmla="*/ 1113 h 1516"/>
                <a:gd name="T72" fmla="*/ 52 w 1517"/>
                <a:gd name="T73" fmla="*/ 1031 h 1516"/>
                <a:gd name="T74" fmla="*/ 23 w 1517"/>
                <a:gd name="T75" fmla="*/ 945 h 1516"/>
                <a:gd name="T76" fmla="*/ 6 w 1517"/>
                <a:gd name="T77" fmla="*/ 853 h 1516"/>
                <a:gd name="T78" fmla="*/ 0 w 1517"/>
                <a:gd name="T79" fmla="*/ 757 h 1516"/>
                <a:gd name="T80" fmla="*/ 6 w 1517"/>
                <a:gd name="T81" fmla="*/ 663 h 1516"/>
                <a:gd name="T82" fmla="*/ 23 w 1517"/>
                <a:gd name="T83" fmla="*/ 571 h 1516"/>
                <a:gd name="T84" fmla="*/ 52 w 1517"/>
                <a:gd name="T85" fmla="*/ 483 h 1516"/>
                <a:gd name="T86" fmla="*/ 89 w 1517"/>
                <a:gd name="T87" fmla="*/ 401 h 1516"/>
                <a:gd name="T88" fmla="*/ 137 w 1517"/>
                <a:gd name="T89" fmla="*/ 324 h 1516"/>
                <a:gd name="T90" fmla="*/ 192 w 1517"/>
                <a:gd name="T91" fmla="*/ 255 h 1516"/>
                <a:gd name="T92" fmla="*/ 255 w 1517"/>
                <a:gd name="T93" fmla="*/ 192 h 1516"/>
                <a:gd name="T94" fmla="*/ 326 w 1517"/>
                <a:gd name="T95" fmla="*/ 136 h 1516"/>
                <a:gd name="T96" fmla="*/ 403 w 1517"/>
                <a:gd name="T97" fmla="*/ 88 h 1516"/>
                <a:gd name="T98" fmla="*/ 485 w 1517"/>
                <a:gd name="T99" fmla="*/ 50 h 1516"/>
                <a:gd name="T100" fmla="*/ 572 w 1517"/>
                <a:gd name="T101" fmla="*/ 23 h 1516"/>
                <a:gd name="T102" fmla="*/ 664 w 1517"/>
                <a:gd name="T103" fmla="*/ 6 h 1516"/>
                <a:gd name="T104" fmla="*/ 760 w 1517"/>
                <a:gd name="T105" fmla="*/ 0 h 1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516">
                  <a:moveTo>
                    <a:pt x="760" y="0"/>
                  </a:moveTo>
                  <a:lnTo>
                    <a:pt x="853" y="6"/>
                  </a:lnTo>
                  <a:lnTo>
                    <a:pt x="945" y="23"/>
                  </a:lnTo>
                  <a:lnTo>
                    <a:pt x="1032" y="50"/>
                  </a:lnTo>
                  <a:lnTo>
                    <a:pt x="1114" y="88"/>
                  </a:lnTo>
                  <a:lnTo>
                    <a:pt x="1191" y="136"/>
                  </a:lnTo>
                  <a:lnTo>
                    <a:pt x="1262" y="192"/>
                  </a:lnTo>
                  <a:lnTo>
                    <a:pt x="1325" y="255"/>
                  </a:lnTo>
                  <a:lnTo>
                    <a:pt x="1381" y="324"/>
                  </a:lnTo>
                  <a:lnTo>
                    <a:pt x="1429" y="401"/>
                  </a:lnTo>
                  <a:lnTo>
                    <a:pt x="1467" y="483"/>
                  </a:lnTo>
                  <a:lnTo>
                    <a:pt x="1494" y="571"/>
                  </a:lnTo>
                  <a:lnTo>
                    <a:pt x="1511" y="663"/>
                  </a:lnTo>
                  <a:lnTo>
                    <a:pt x="1517" y="757"/>
                  </a:lnTo>
                  <a:lnTo>
                    <a:pt x="1511" y="853"/>
                  </a:lnTo>
                  <a:lnTo>
                    <a:pt x="1494" y="945"/>
                  </a:lnTo>
                  <a:lnTo>
                    <a:pt x="1467" y="1031"/>
                  </a:lnTo>
                  <a:lnTo>
                    <a:pt x="1429" y="1113"/>
                  </a:lnTo>
                  <a:lnTo>
                    <a:pt x="1381" y="1190"/>
                  </a:lnTo>
                  <a:lnTo>
                    <a:pt x="1325" y="1261"/>
                  </a:lnTo>
                  <a:lnTo>
                    <a:pt x="1262" y="1324"/>
                  </a:lnTo>
                  <a:lnTo>
                    <a:pt x="1191" y="1380"/>
                  </a:lnTo>
                  <a:lnTo>
                    <a:pt x="1114" y="1426"/>
                  </a:lnTo>
                  <a:lnTo>
                    <a:pt x="1032" y="1464"/>
                  </a:lnTo>
                  <a:lnTo>
                    <a:pt x="945" y="1493"/>
                  </a:lnTo>
                  <a:lnTo>
                    <a:pt x="853" y="1510"/>
                  </a:lnTo>
                  <a:lnTo>
                    <a:pt x="760" y="1516"/>
                  </a:lnTo>
                  <a:lnTo>
                    <a:pt x="664" y="1510"/>
                  </a:lnTo>
                  <a:lnTo>
                    <a:pt x="572" y="1493"/>
                  </a:lnTo>
                  <a:lnTo>
                    <a:pt x="485" y="1464"/>
                  </a:lnTo>
                  <a:lnTo>
                    <a:pt x="403" y="1426"/>
                  </a:lnTo>
                  <a:lnTo>
                    <a:pt x="326" y="1380"/>
                  </a:lnTo>
                  <a:lnTo>
                    <a:pt x="255" y="1324"/>
                  </a:lnTo>
                  <a:lnTo>
                    <a:pt x="192" y="1261"/>
                  </a:lnTo>
                  <a:lnTo>
                    <a:pt x="137" y="1190"/>
                  </a:lnTo>
                  <a:lnTo>
                    <a:pt x="89" y="1113"/>
                  </a:lnTo>
                  <a:lnTo>
                    <a:pt x="52" y="1031"/>
                  </a:lnTo>
                  <a:lnTo>
                    <a:pt x="23" y="945"/>
                  </a:lnTo>
                  <a:lnTo>
                    <a:pt x="6" y="853"/>
                  </a:lnTo>
                  <a:lnTo>
                    <a:pt x="0" y="757"/>
                  </a:lnTo>
                  <a:lnTo>
                    <a:pt x="6" y="663"/>
                  </a:lnTo>
                  <a:lnTo>
                    <a:pt x="23" y="571"/>
                  </a:lnTo>
                  <a:lnTo>
                    <a:pt x="52" y="483"/>
                  </a:lnTo>
                  <a:lnTo>
                    <a:pt x="89" y="401"/>
                  </a:lnTo>
                  <a:lnTo>
                    <a:pt x="137" y="324"/>
                  </a:lnTo>
                  <a:lnTo>
                    <a:pt x="192" y="255"/>
                  </a:lnTo>
                  <a:lnTo>
                    <a:pt x="255" y="192"/>
                  </a:lnTo>
                  <a:lnTo>
                    <a:pt x="326" y="136"/>
                  </a:lnTo>
                  <a:lnTo>
                    <a:pt x="403" y="88"/>
                  </a:lnTo>
                  <a:lnTo>
                    <a:pt x="485" y="50"/>
                  </a:lnTo>
                  <a:lnTo>
                    <a:pt x="572" y="23"/>
                  </a:lnTo>
                  <a:lnTo>
                    <a:pt x="664" y="6"/>
                  </a:lnTo>
                  <a:lnTo>
                    <a:pt x="76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3" name="Freeform 24"/>
            <p:cNvSpPr>
              <a:spLocks noEditPoints="1"/>
            </p:cNvSpPr>
            <p:nvPr/>
          </p:nvSpPr>
          <p:spPr bwMode="auto">
            <a:xfrm>
              <a:off x="-11736388" y="320676"/>
              <a:ext cx="3641725" cy="3811588"/>
            </a:xfrm>
            <a:custGeom>
              <a:avLst/>
              <a:gdLst>
                <a:gd name="T0" fmla="*/ 1944 w 4587"/>
                <a:gd name="T1" fmla="*/ 1276 h 4802"/>
                <a:gd name="T2" fmla="*/ 1545 w 4587"/>
                <a:gd name="T3" fmla="*/ 1493 h 4802"/>
                <a:gd name="T4" fmla="*/ 1258 w 4587"/>
                <a:gd name="T5" fmla="*/ 1839 h 4802"/>
                <a:gd name="T6" fmla="*/ 1121 w 4587"/>
                <a:gd name="T7" fmla="*/ 2280 h 4802"/>
                <a:gd name="T8" fmla="*/ 1167 w 4587"/>
                <a:gd name="T9" fmla="*/ 2752 h 4802"/>
                <a:gd name="T10" fmla="*/ 1384 w 4587"/>
                <a:gd name="T11" fmla="*/ 3150 h 4802"/>
                <a:gd name="T12" fmla="*/ 1733 w 4587"/>
                <a:gd name="T13" fmla="*/ 3438 h 4802"/>
                <a:gd name="T14" fmla="*/ 2174 w 4587"/>
                <a:gd name="T15" fmla="*/ 3574 h 4802"/>
                <a:gd name="T16" fmla="*/ 2643 w 4587"/>
                <a:gd name="T17" fmla="*/ 3526 h 4802"/>
                <a:gd name="T18" fmla="*/ 3044 w 4587"/>
                <a:gd name="T19" fmla="*/ 3311 h 4802"/>
                <a:gd name="T20" fmla="*/ 3330 w 4587"/>
                <a:gd name="T21" fmla="*/ 2962 h 4802"/>
                <a:gd name="T22" fmla="*/ 3466 w 4587"/>
                <a:gd name="T23" fmla="*/ 2522 h 4802"/>
                <a:gd name="T24" fmla="*/ 3420 w 4587"/>
                <a:gd name="T25" fmla="*/ 2052 h 4802"/>
                <a:gd name="T26" fmla="*/ 3203 w 4587"/>
                <a:gd name="T27" fmla="*/ 1652 h 4802"/>
                <a:gd name="T28" fmla="*/ 2854 w 4587"/>
                <a:gd name="T29" fmla="*/ 1366 h 4802"/>
                <a:gd name="T30" fmla="*/ 2413 w 4587"/>
                <a:gd name="T31" fmla="*/ 1228 h 4802"/>
                <a:gd name="T32" fmla="*/ 2703 w 4587"/>
                <a:gd name="T33" fmla="*/ 5 h 4802"/>
                <a:gd name="T34" fmla="*/ 2877 w 4587"/>
                <a:gd name="T35" fmla="*/ 122 h 4802"/>
                <a:gd name="T36" fmla="*/ 2925 w 4587"/>
                <a:gd name="T37" fmla="*/ 626 h 4802"/>
                <a:gd name="T38" fmla="*/ 3408 w 4587"/>
                <a:gd name="T39" fmla="*/ 883 h 4802"/>
                <a:gd name="T40" fmla="*/ 3907 w 4587"/>
                <a:gd name="T41" fmla="*/ 761 h 4802"/>
                <a:gd name="T42" fmla="*/ 4070 w 4587"/>
                <a:gd name="T43" fmla="*/ 780 h 4802"/>
                <a:gd name="T44" fmla="*/ 4198 w 4587"/>
                <a:gd name="T45" fmla="*/ 895 h 4802"/>
                <a:gd name="T46" fmla="*/ 4587 w 4587"/>
                <a:gd name="T47" fmla="*/ 1663 h 4802"/>
                <a:gd name="T48" fmla="*/ 4516 w 4587"/>
                <a:gd name="T49" fmla="*/ 1832 h 4802"/>
                <a:gd name="T50" fmla="*/ 4165 w 4587"/>
                <a:gd name="T51" fmla="*/ 2173 h 4802"/>
                <a:gd name="T52" fmla="*/ 4165 w 4587"/>
                <a:gd name="T53" fmla="*/ 2631 h 4802"/>
                <a:gd name="T54" fmla="*/ 4516 w 4587"/>
                <a:gd name="T55" fmla="*/ 2970 h 4802"/>
                <a:gd name="T56" fmla="*/ 4587 w 4587"/>
                <a:gd name="T57" fmla="*/ 3139 h 4802"/>
                <a:gd name="T58" fmla="*/ 4198 w 4587"/>
                <a:gd name="T59" fmla="*/ 3907 h 4802"/>
                <a:gd name="T60" fmla="*/ 4050 w 4587"/>
                <a:gd name="T61" fmla="*/ 4032 h 4802"/>
                <a:gd name="T62" fmla="*/ 3861 w 4587"/>
                <a:gd name="T63" fmla="*/ 4032 h 4802"/>
                <a:gd name="T64" fmla="*/ 3295 w 4587"/>
                <a:gd name="T65" fmla="*/ 3997 h 4802"/>
                <a:gd name="T66" fmla="*/ 2925 w 4587"/>
                <a:gd name="T67" fmla="*/ 4524 h 4802"/>
                <a:gd name="T68" fmla="*/ 2845 w 4587"/>
                <a:gd name="T69" fmla="*/ 4722 h 4802"/>
                <a:gd name="T70" fmla="*/ 2647 w 4587"/>
                <a:gd name="T71" fmla="*/ 4802 h 4802"/>
                <a:gd name="T72" fmla="*/ 1785 w 4587"/>
                <a:gd name="T73" fmla="*/ 4756 h 4802"/>
                <a:gd name="T74" fmla="*/ 1668 w 4587"/>
                <a:gd name="T75" fmla="*/ 4580 h 4802"/>
                <a:gd name="T76" fmla="*/ 1409 w 4587"/>
                <a:gd name="T77" fmla="*/ 4064 h 4802"/>
                <a:gd name="T78" fmla="*/ 771 w 4587"/>
                <a:gd name="T79" fmla="*/ 4011 h 4802"/>
                <a:gd name="T80" fmla="*/ 583 w 4587"/>
                <a:gd name="T81" fmla="*/ 4043 h 4802"/>
                <a:gd name="T82" fmla="*/ 418 w 4587"/>
                <a:gd name="T83" fmla="*/ 3949 h 4802"/>
                <a:gd name="T84" fmla="*/ 4 w 4587"/>
                <a:gd name="T85" fmla="*/ 3204 h 4802"/>
                <a:gd name="T86" fmla="*/ 36 w 4587"/>
                <a:gd name="T87" fmla="*/ 3020 h 4802"/>
                <a:gd name="T88" fmla="*/ 439 w 4587"/>
                <a:gd name="T89" fmla="*/ 2742 h 4802"/>
                <a:gd name="T90" fmla="*/ 412 w 4587"/>
                <a:gd name="T91" fmla="*/ 2286 h 4802"/>
                <a:gd name="T92" fmla="*/ 98 w 4587"/>
                <a:gd name="T93" fmla="*/ 1859 h 4802"/>
                <a:gd name="T94" fmla="*/ 4 w 4587"/>
                <a:gd name="T95" fmla="*/ 1696 h 4802"/>
                <a:gd name="T96" fmla="*/ 36 w 4587"/>
                <a:gd name="T97" fmla="*/ 1506 h 4802"/>
                <a:gd name="T98" fmla="*/ 479 w 4587"/>
                <a:gd name="T99" fmla="*/ 801 h 4802"/>
                <a:gd name="T100" fmla="*/ 631 w 4587"/>
                <a:gd name="T101" fmla="*/ 755 h 4802"/>
                <a:gd name="T102" fmla="*/ 1072 w 4587"/>
                <a:gd name="T103" fmla="*/ 968 h 4802"/>
                <a:gd name="T104" fmla="*/ 1534 w 4587"/>
                <a:gd name="T105" fmla="*/ 678 h 4802"/>
                <a:gd name="T106" fmla="*/ 1683 w 4587"/>
                <a:gd name="T107" fmla="*/ 170 h 4802"/>
                <a:gd name="T108" fmla="*/ 1833 w 4587"/>
                <a:gd name="T109" fmla="*/ 21 h 4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87" h="4802">
                  <a:moveTo>
                    <a:pt x="2295" y="1222"/>
                  </a:moveTo>
                  <a:lnTo>
                    <a:pt x="2174" y="1228"/>
                  </a:lnTo>
                  <a:lnTo>
                    <a:pt x="2057" y="1247"/>
                  </a:lnTo>
                  <a:lnTo>
                    <a:pt x="1944" y="1276"/>
                  </a:lnTo>
                  <a:lnTo>
                    <a:pt x="1834" y="1316"/>
                  </a:lnTo>
                  <a:lnTo>
                    <a:pt x="1733" y="1366"/>
                  </a:lnTo>
                  <a:lnTo>
                    <a:pt x="1635" y="1424"/>
                  </a:lnTo>
                  <a:lnTo>
                    <a:pt x="1545" y="1493"/>
                  </a:lnTo>
                  <a:lnTo>
                    <a:pt x="1461" y="1569"/>
                  </a:lnTo>
                  <a:lnTo>
                    <a:pt x="1384" y="1652"/>
                  </a:lnTo>
                  <a:lnTo>
                    <a:pt x="1317" y="1744"/>
                  </a:lnTo>
                  <a:lnTo>
                    <a:pt x="1258" y="1839"/>
                  </a:lnTo>
                  <a:lnTo>
                    <a:pt x="1208" y="1943"/>
                  </a:lnTo>
                  <a:lnTo>
                    <a:pt x="1167" y="2052"/>
                  </a:lnTo>
                  <a:lnTo>
                    <a:pt x="1139" y="2163"/>
                  </a:lnTo>
                  <a:lnTo>
                    <a:pt x="1121" y="2280"/>
                  </a:lnTo>
                  <a:lnTo>
                    <a:pt x="1116" y="2401"/>
                  </a:lnTo>
                  <a:lnTo>
                    <a:pt x="1121" y="2522"/>
                  </a:lnTo>
                  <a:lnTo>
                    <a:pt x="1139" y="2639"/>
                  </a:lnTo>
                  <a:lnTo>
                    <a:pt x="1167" y="2752"/>
                  </a:lnTo>
                  <a:lnTo>
                    <a:pt x="1208" y="2859"/>
                  </a:lnTo>
                  <a:lnTo>
                    <a:pt x="1258" y="2962"/>
                  </a:lnTo>
                  <a:lnTo>
                    <a:pt x="1317" y="3060"/>
                  </a:lnTo>
                  <a:lnTo>
                    <a:pt x="1384" y="3150"/>
                  </a:lnTo>
                  <a:lnTo>
                    <a:pt x="1461" y="3235"/>
                  </a:lnTo>
                  <a:lnTo>
                    <a:pt x="1545" y="3311"/>
                  </a:lnTo>
                  <a:lnTo>
                    <a:pt x="1635" y="3378"/>
                  </a:lnTo>
                  <a:lnTo>
                    <a:pt x="1733" y="3438"/>
                  </a:lnTo>
                  <a:lnTo>
                    <a:pt x="1834" y="3488"/>
                  </a:lnTo>
                  <a:lnTo>
                    <a:pt x="1944" y="3526"/>
                  </a:lnTo>
                  <a:lnTo>
                    <a:pt x="2057" y="3557"/>
                  </a:lnTo>
                  <a:lnTo>
                    <a:pt x="2174" y="3574"/>
                  </a:lnTo>
                  <a:lnTo>
                    <a:pt x="2295" y="3580"/>
                  </a:lnTo>
                  <a:lnTo>
                    <a:pt x="2413" y="3574"/>
                  </a:lnTo>
                  <a:lnTo>
                    <a:pt x="2530" y="3557"/>
                  </a:lnTo>
                  <a:lnTo>
                    <a:pt x="2643" y="3526"/>
                  </a:lnTo>
                  <a:lnTo>
                    <a:pt x="2753" y="3488"/>
                  </a:lnTo>
                  <a:lnTo>
                    <a:pt x="2854" y="3438"/>
                  </a:lnTo>
                  <a:lnTo>
                    <a:pt x="2952" y="3378"/>
                  </a:lnTo>
                  <a:lnTo>
                    <a:pt x="3044" y="3311"/>
                  </a:lnTo>
                  <a:lnTo>
                    <a:pt x="3126" y="3235"/>
                  </a:lnTo>
                  <a:lnTo>
                    <a:pt x="3203" y="3150"/>
                  </a:lnTo>
                  <a:lnTo>
                    <a:pt x="3270" y="3060"/>
                  </a:lnTo>
                  <a:lnTo>
                    <a:pt x="3330" y="2962"/>
                  </a:lnTo>
                  <a:lnTo>
                    <a:pt x="3380" y="2859"/>
                  </a:lnTo>
                  <a:lnTo>
                    <a:pt x="3420" y="2752"/>
                  </a:lnTo>
                  <a:lnTo>
                    <a:pt x="3449" y="2639"/>
                  </a:lnTo>
                  <a:lnTo>
                    <a:pt x="3466" y="2522"/>
                  </a:lnTo>
                  <a:lnTo>
                    <a:pt x="3473" y="2401"/>
                  </a:lnTo>
                  <a:lnTo>
                    <a:pt x="3466" y="2280"/>
                  </a:lnTo>
                  <a:lnTo>
                    <a:pt x="3449" y="2163"/>
                  </a:lnTo>
                  <a:lnTo>
                    <a:pt x="3420" y="2052"/>
                  </a:lnTo>
                  <a:lnTo>
                    <a:pt x="3380" y="1943"/>
                  </a:lnTo>
                  <a:lnTo>
                    <a:pt x="3330" y="1839"/>
                  </a:lnTo>
                  <a:lnTo>
                    <a:pt x="3270" y="1744"/>
                  </a:lnTo>
                  <a:lnTo>
                    <a:pt x="3203" y="1652"/>
                  </a:lnTo>
                  <a:lnTo>
                    <a:pt x="3126" y="1569"/>
                  </a:lnTo>
                  <a:lnTo>
                    <a:pt x="3044" y="1493"/>
                  </a:lnTo>
                  <a:lnTo>
                    <a:pt x="2952" y="1424"/>
                  </a:lnTo>
                  <a:lnTo>
                    <a:pt x="2854" y="1366"/>
                  </a:lnTo>
                  <a:lnTo>
                    <a:pt x="2753" y="1316"/>
                  </a:lnTo>
                  <a:lnTo>
                    <a:pt x="2643" y="1276"/>
                  </a:lnTo>
                  <a:lnTo>
                    <a:pt x="2530" y="1247"/>
                  </a:lnTo>
                  <a:lnTo>
                    <a:pt x="2413" y="1228"/>
                  </a:lnTo>
                  <a:lnTo>
                    <a:pt x="2295" y="1222"/>
                  </a:lnTo>
                  <a:close/>
                  <a:moveTo>
                    <a:pt x="1940" y="0"/>
                  </a:moveTo>
                  <a:lnTo>
                    <a:pt x="2647" y="0"/>
                  </a:lnTo>
                  <a:lnTo>
                    <a:pt x="2703" y="5"/>
                  </a:lnTo>
                  <a:lnTo>
                    <a:pt x="2755" y="21"/>
                  </a:lnTo>
                  <a:lnTo>
                    <a:pt x="2803" y="48"/>
                  </a:lnTo>
                  <a:lnTo>
                    <a:pt x="2845" y="82"/>
                  </a:lnTo>
                  <a:lnTo>
                    <a:pt x="2877" y="122"/>
                  </a:lnTo>
                  <a:lnTo>
                    <a:pt x="2904" y="170"/>
                  </a:lnTo>
                  <a:lnTo>
                    <a:pt x="2919" y="222"/>
                  </a:lnTo>
                  <a:lnTo>
                    <a:pt x="2925" y="280"/>
                  </a:lnTo>
                  <a:lnTo>
                    <a:pt x="2925" y="626"/>
                  </a:lnTo>
                  <a:lnTo>
                    <a:pt x="3054" y="678"/>
                  </a:lnTo>
                  <a:lnTo>
                    <a:pt x="3178" y="738"/>
                  </a:lnTo>
                  <a:lnTo>
                    <a:pt x="3295" y="807"/>
                  </a:lnTo>
                  <a:lnTo>
                    <a:pt x="3408" y="883"/>
                  </a:lnTo>
                  <a:lnTo>
                    <a:pt x="3516" y="968"/>
                  </a:lnTo>
                  <a:lnTo>
                    <a:pt x="3817" y="793"/>
                  </a:lnTo>
                  <a:lnTo>
                    <a:pt x="3861" y="772"/>
                  </a:lnTo>
                  <a:lnTo>
                    <a:pt x="3907" y="761"/>
                  </a:lnTo>
                  <a:lnTo>
                    <a:pt x="3957" y="755"/>
                  </a:lnTo>
                  <a:lnTo>
                    <a:pt x="3991" y="759"/>
                  </a:lnTo>
                  <a:lnTo>
                    <a:pt x="4027" y="764"/>
                  </a:lnTo>
                  <a:lnTo>
                    <a:pt x="4070" y="780"/>
                  </a:lnTo>
                  <a:lnTo>
                    <a:pt x="4108" y="801"/>
                  </a:lnTo>
                  <a:lnTo>
                    <a:pt x="4142" y="828"/>
                  </a:lnTo>
                  <a:lnTo>
                    <a:pt x="4173" y="858"/>
                  </a:lnTo>
                  <a:lnTo>
                    <a:pt x="4198" y="895"/>
                  </a:lnTo>
                  <a:lnTo>
                    <a:pt x="4551" y="1506"/>
                  </a:lnTo>
                  <a:lnTo>
                    <a:pt x="4574" y="1556"/>
                  </a:lnTo>
                  <a:lnTo>
                    <a:pt x="4585" y="1609"/>
                  </a:lnTo>
                  <a:lnTo>
                    <a:pt x="4587" y="1663"/>
                  </a:lnTo>
                  <a:lnTo>
                    <a:pt x="4578" y="1719"/>
                  </a:lnTo>
                  <a:lnTo>
                    <a:pt x="4564" y="1759"/>
                  </a:lnTo>
                  <a:lnTo>
                    <a:pt x="4543" y="1797"/>
                  </a:lnTo>
                  <a:lnTo>
                    <a:pt x="4516" y="1832"/>
                  </a:lnTo>
                  <a:lnTo>
                    <a:pt x="4486" y="1862"/>
                  </a:lnTo>
                  <a:lnTo>
                    <a:pt x="4449" y="1887"/>
                  </a:lnTo>
                  <a:lnTo>
                    <a:pt x="4148" y="2062"/>
                  </a:lnTo>
                  <a:lnTo>
                    <a:pt x="4165" y="2173"/>
                  </a:lnTo>
                  <a:lnTo>
                    <a:pt x="4175" y="2286"/>
                  </a:lnTo>
                  <a:lnTo>
                    <a:pt x="4179" y="2401"/>
                  </a:lnTo>
                  <a:lnTo>
                    <a:pt x="4175" y="2516"/>
                  </a:lnTo>
                  <a:lnTo>
                    <a:pt x="4165" y="2631"/>
                  </a:lnTo>
                  <a:lnTo>
                    <a:pt x="4148" y="2742"/>
                  </a:lnTo>
                  <a:lnTo>
                    <a:pt x="4449" y="2916"/>
                  </a:lnTo>
                  <a:lnTo>
                    <a:pt x="4486" y="2941"/>
                  </a:lnTo>
                  <a:lnTo>
                    <a:pt x="4516" y="2970"/>
                  </a:lnTo>
                  <a:lnTo>
                    <a:pt x="4543" y="3005"/>
                  </a:lnTo>
                  <a:lnTo>
                    <a:pt x="4564" y="3043"/>
                  </a:lnTo>
                  <a:lnTo>
                    <a:pt x="4578" y="3085"/>
                  </a:lnTo>
                  <a:lnTo>
                    <a:pt x="4587" y="3139"/>
                  </a:lnTo>
                  <a:lnTo>
                    <a:pt x="4585" y="3194"/>
                  </a:lnTo>
                  <a:lnTo>
                    <a:pt x="4574" y="3246"/>
                  </a:lnTo>
                  <a:lnTo>
                    <a:pt x="4551" y="3296"/>
                  </a:lnTo>
                  <a:lnTo>
                    <a:pt x="4198" y="3907"/>
                  </a:lnTo>
                  <a:lnTo>
                    <a:pt x="4167" y="3949"/>
                  </a:lnTo>
                  <a:lnTo>
                    <a:pt x="4133" y="3984"/>
                  </a:lnTo>
                  <a:lnTo>
                    <a:pt x="4093" y="4011"/>
                  </a:lnTo>
                  <a:lnTo>
                    <a:pt x="4050" y="4032"/>
                  </a:lnTo>
                  <a:lnTo>
                    <a:pt x="4003" y="4043"/>
                  </a:lnTo>
                  <a:lnTo>
                    <a:pt x="3955" y="4047"/>
                  </a:lnTo>
                  <a:lnTo>
                    <a:pt x="3909" y="4043"/>
                  </a:lnTo>
                  <a:lnTo>
                    <a:pt x="3861" y="4032"/>
                  </a:lnTo>
                  <a:lnTo>
                    <a:pt x="3817" y="4011"/>
                  </a:lnTo>
                  <a:lnTo>
                    <a:pt x="3516" y="3836"/>
                  </a:lnTo>
                  <a:lnTo>
                    <a:pt x="3408" y="3921"/>
                  </a:lnTo>
                  <a:lnTo>
                    <a:pt x="3295" y="3997"/>
                  </a:lnTo>
                  <a:lnTo>
                    <a:pt x="3178" y="4064"/>
                  </a:lnTo>
                  <a:lnTo>
                    <a:pt x="3054" y="4126"/>
                  </a:lnTo>
                  <a:lnTo>
                    <a:pt x="2925" y="4176"/>
                  </a:lnTo>
                  <a:lnTo>
                    <a:pt x="2925" y="4524"/>
                  </a:lnTo>
                  <a:lnTo>
                    <a:pt x="2919" y="4580"/>
                  </a:lnTo>
                  <a:lnTo>
                    <a:pt x="2904" y="4634"/>
                  </a:lnTo>
                  <a:lnTo>
                    <a:pt x="2877" y="4680"/>
                  </a:lnTo>
                  <a:lnTo>
                    <a:pt x="2845" y="4722"/>
                  </a:lnTo>
                  <a:lnTo>
                    <a:pt x="2803" y="4756"/>
                  </a:lnTo>
                  <a:lnTo>
                    <a:pt x="2755" y="4781"/>
                  </a:lnTo>
                  <a:lnTo>
                    <a:pt x="2703" y="4796"/>
                  </a:lnTo>
                  <a:lnTo>
                    <a:pt x="2647" y="4802"/>
                  </a:lnTo>
                  <a:lnTo>
                    <a:pt x="1940" y="4802"/>
                  </a:lnTo>
                  <a:lnTo>
                    <a:pt x="1884" y="4796"/>
                  </a:lnTo>
                  <a:lnTo>
                    <a:pt x="1833" y="4781"/>
                  </a:lnTo>
                  <a:lnTo>
                    <a:pt x="1785" y="4756"/>
                  </a:lnTo>
                  <a:lnTo>
                    <a:pt x="1742" y="4722"/>
                  </a:lnTo>
                  <a:lnTo>
                    <a:pt x="1710" y="4680"/>
                  </a:lnTo>
                  <a:lnTo>
                    <a:pt x="1683" y="4634"/>
                  </a:lnTo>
                  <a:lnTo>
                    <a:pt x="1668" y="4580"/>
                  </a:lnTo>
                  <a:lnTo>
                    <a:pt x="1662" y="4524"/>
                  </a:lnTo>
                  <a:lnTo>
                    <a:pt x="1662" y="4176"/>
                  </a:lnTo>
                  <a:lnTo>
                    <a:pt x="1534" y="4126"/>
                  </a:lnTo>
                  <a:lnTo>
                    <a:pt x="1409" y="4064"/>
                  </a:lnTo>
                  <a:lnTo>
                    <a:pt x="1292" y="3997"/>
                  </a:lnTo>
                  <a:lnTo>
                    <a:pt x="1179" y="3921"/>
                  </a:lnTo>
                  <a:lnTo>
                    <a:pt x="1072" y="3836"/>
                  </a:lnTo>
                  <a:lnTo>
                    <a:pt x="771" y="4011"/>
                  </a:lnTo>
                  <a:lnTo>
                    <a:pt x="725" y="4032"/>
                  </a:lnTo>
                  <a:lnTo>
                    <a:pt x="679" y="4043"/>
                  </a:lnTo>
                  <a:lnTo>
                    <a:pt x="631" y="4047"/>
                  </a:lnTo>
                  <a:lnTo>
                    <a:pt x="583" y="4043"/>
                  </a:lnTo>
                  <a:lnTo>
                    <a:pt x="537" y="4032"/>
                  </a:lnTo>
                  <a:lnTo>
                    <a:pt x="495" y="4011"/>
                  </a:lnTo>
                  <a:lnTo>
                    <a:pt x="454" y="3984"/>
                  </a:lnTo>
                  <a:lnTo>
                    <a:pt x="418" y="3949"/>
                  </a:lnTo>
                  <a:lnTo>
                    <a:pt x="389" y="3907"/>
                  </a:lnTo>
                  <a:lnTo>
                    <a:pt x="36" y="3296"/>
                  </a:lnTo>
                  <a:lnTo>
                    <a:pt x="15" y="3250"/>
                  </a:lnTo>
                  <a:lnTo>
                    <a:pt x="4" y="3204"/>
                  </a:lnTo>
                  <a:lnTo>
                    <a:pt x="0" y="3154"/>
                  </a:lnTo>
                  <a:lnTo>
                    <a:pt x="4" y="3108"/>
                  </a:lnTo>
                  <a:lnTo>
                    <a:pt x="15" y="3062"/>
                  </a:lnTo>
                  <a:lnTo>
                    <a:pt x="36" y="3020"/>
                  </a:lnTo>
                  <a:lnTo>
                    <a:pt x="63" y="2980"/>
                  </a:lnTo>
                  <a:lnTo>
                    <a:pt x="98" y="2945"/>
                  </a:lnTo>
                  <a:lnTo>
                    <a:pt x="138" y="2916"/>
                  </a:lnTo>
                  <a:lnTo>
                    <a:pt x="439" y="2742"/>
                  </a:lnTo>
                  <a:lnTo>
                    <a:pt x="422" y="2631"/>
                  </a:lnTo>
                  <a:lnTo>
                    <a:pt x="412" y="2516"/>
                  </a:lnTo>
                  <a:lnTo>
                    <a:pt x="408" y="2401"/>
                  </a:lnTo>
                  <a:lnTo>
                    <a:pt x="412" y="2286"/>
                  </a:lnTo>
                  <a:lnTo>
                    <a:pt x="422" y="2173"/>
                  </a:lnTo>
                  <a:lnTo>
                    <a:pt x="439" y="2062"/>
                  </a:lnTo>
                  <a:lnTo>
                    <a:pt x="138" y="1887"/>
                  </a:lnTo>
                  <a:lnTo>
                    <a:pt x="98" y="1859"/>
                  </a:lnTo>
                  <a:lnTo>
                    <a:pt x="63" y="1824"/>
                  </a:lnTo>
                  <a:lnTo>
                    <a:pt x="36" y="1784"/>
                  </a:lnTo>
                  <a:lnTo>
                    <a:pt x="15" y="1742"/>
                  </a:lnTo>
                  <a:lnTo>
                    <a:pt x="4" y="1696"/>
                  </a:lnTo>
                  <a:lnTo>
                    <a:pt x="0" y="1648"/>
                  </a:lnTo>
                  <a:lnTo>
                    <a:pt x="4" y="1600"/>
                  </a:lnTo>
                  <a:lnTo>
                    <a:pt x="15" y="1552"/>
                  </a:lnTo>
                  <a:lnTo>
                    <a:pt x="36" y="1506"/>
                  </a:lnTo>
                  <a:lnTo>
                    <a:pt x="389" y="895"/>
                  </a:lnTo>
                  <a:lnTo>
                    <a:pt x="414" y="858"/>
                  </a:lnTo>
                  <a:lnTo>
                    <a:pt x="445" y="828"/>
                  </a:lnTo>
                  <a:lnTo>
                    <a:pt x="479" y="801"/>
                  </a:lnTo>
                  <a:lnTo>
                    <a:pt x="518" y="780"/>
                  </a:lnTo>
                  <a:lnTo>
                    <a:pt x="560" y="764"/>
                  </a:lnTo>
                  <a:lnTo>
                    <a:pt x="594" y="759"/>
                  </a:lnTo>
                  <a:lnTo>
                    <a:pt x="631" y="755"/>
                  </a:lnTo>
                  <a:lnTo>
                    <a:pt x="679" y="761"/>
                  </a:lnTo>
                  <a:lnTo>
                    <a:pt x="727" y="772"/>
                  </a:lnTo>
                  <a:lnTo>
                    <a:pt x="771" y="793"/>
                  </a:lnTo>
                  <a:lnTo>
                    <a:pt x="1072" y="968"/>
                  </a:lnTo>
                  <a:lnTo>
                    <a:pt x="1179" y="883"/>
                  </a:lnTo>
                  <a:lnTo>
                    <a:pt x="1292" y="807"/>
                  </a:lnTo>
                  <a:lnTo>
                    <a:pt x="1409" y="738"/>
                  </a:lnTo>
                  <a:lnTo>
                    <a:pt x="1534" y="678"/>
                  </a:lnTo>
                  <a:lnTo>
                    <a:pt x="1662" y="626"/>
                  </a:lnTo>
                  <a:lnTo>
                    <a:pt x="1662" y="280"/>
                  </a:lnTo>
                  <a:lnTo>
                    <a:pt x="1668" y="222"/>
                  </a:lnTo>
                  <a:lnTo>
                    <a:pt x="1683" y="170"/>
                  </a:lnTo>
                  <a:lnTo>
                    <a:pt x="1710" y="122"/>
                  </a:lnTo>
                  <a:lnTo>
                    <a:pt x="1742" y="82"/>
                  </a:lnTo>
                  <a:lnTo>
                    <a:pt x="1785" y="48"/>
                  </a:lnTo>
                  <a:lnTo>
                    <a:pt x="1833" y="21"/>
                  </a:lnTo>
                  <a:lnTo>
                    <a:pt x="1884" y="5"/>
                  </a:lnTo>
                  <a:lnTo>
                    <a:pt x="194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34" name="Group 33"/>
          <p:cNvGrpSpPr/>
          <p:nvPr/>
        </p:nvGrpSpPr>
        <p:grpSpPr>
          <a:xfrm>
            <a:off x="9217138" y="5465796"/>
            <a:ext cx="895736" cy="889244"/>
            <a:chOff x="1077913" y="6218238"/>
            <a:chExt cx="6134100" cy="6089650"/>
          </a:xfrm>
          <a:solidFill>
            <a:schemeClr val="bg1"/>
          </a:solidFill>
        </p:grpSpPr>
        <p:sp>
          <p:nvSpPr>
            <p:cNvPr id="35" name="Freeform 36"/>
            <p:cNvSpPr>
              <a:spLocks noEditPoints="1"/>
            </p:cNvSpPr>
            <p:nvPr/>
          </p:nvSpPr>
          <p:spPr bwMode="auto">
            <a:xfrm>
              <a:off x="1077913" y="6218238"/>
              <a:ext cx="6134100" cy="6089650"/>
            </a:xfrm>
            <a:custGeom>
              <a:avLst/>
              <a:gdLst>
                <a:gd name="T0" fmla="*/ 936 w 3864"/>
                <a:gd name="T1" fmla="*/ 2803 h 3836"/>
                <a:gd name="T2" fmla="*/ 1493 w 3864"/>
                <a:gd name="T3" fmla="*/ 3172 h 3836"/>
                <a:gd name="T4" fmla="*/ 1809 w 3864"/>
                <a:gd name="T5" fmla="*/ 3016 h 3836"/>
                <a:gd name="T6" fmla="*/ 1990 w 3864"/>
                <a:gd name="T7" fmla="*/ 2963 h 3836"/>
                <a:gd name="T8" fmla="*/ 2080 w 3864"/>
                <a:gd name="T9" fmla="*/ 3238 h 3836"/>
                <a:gd name="T10" fmla="*/ 2714 w 3864"/>
                <a:gd name="T11" fmla="*/ 2995 h 3836"/>
                <a:gd name="T12" fmla="*/ 3141 w 3864"/>
                <a:gd name="T13" fmla="*/ 2484 h 3836"/>
                <a:gd name="T14" fmla="*/ 2869 w 3864"/>
                <a:gd name="T15" fmla="*/ 2534 h 3836"/>
                <a:gd name="T16" fmla="*/ 2240 w 3864"/>
                <a:gd name="T17" fmla="*/ 2774 h 3836"/>
                <a:gd name="T18" fmla="*/ 1525 w 3864"/>
                <a:gd name="T19" fmla="*/ 2751 h 3836"/>
                <a:gd name="T20" fmla="*/ 918 w 3864"/>
                <a:gd name="T21" fmla="*/ 2488 h 3836"/>
                <a:gd name="T22" fmla="*/ 2799 w 3864"/>
                <a:gd name="T23" fmla="*/ 1710 h 3836"/>
                <a:gd name="T24" fmla="*/ 2779 w 3864"/>
                <a:gd name="T25" fmla="*/ 2193 h 3836"/>
                <a:gd name="T26" fmla="*/ 3093 w 3864"/>
                <a:gd name="T27" fmla="*/ 2019 h 3836"/>
                <a:gd name="T28" fmla="*/ 3045 w 3864"/>
                <a:gd name="T29" fmla="*/ 1780 h 3836"/>
                <a:gd name="T30" fmla="*/ 1044 w 3864"/>
                <a:gd name="T31" fmla="*/ 1620 h 3836"/>
                <a:gd name="T32" fmla="*/ 691 w 3864"/>
                <a:gd name="T33" fmla="*/ 1887 h 3836"/>
                <a:gd name="T34" fmla="*/ 924 w 3864"/>
                <a:gd name="T35" fmla="*/ 2135 h 3836"/>
                <a:gd name="T36" fmla="*/ 1043 w 3864"/>
                <a:gd name="T37" fmla="*/ 1989 h 3836"/>
                <a:gd name="T38" fmla="*/ 1932 w 3864"/>
                <a:gd name="T39" fmla="*/ 1328 h 3836"/>
                <a:gd name="T40" fmla="*/ 1533 w 3864"/>
                <a:gd name="T41" fmla="*/ 1480 h 3836"/>
                <a:gd name="T42" fmla="*/ 1342 w 3864"/>
                <a:gd name="T43" fmla="*/ 1854 h 3836"/>
                <a:gd name="T44" fmla="*/ 1452 w 3864"/>
                <a:gd name="T45" fmla="*/ 2266 h 3836"/>
                <a:gd name="T46" fmla="*/ 1804 w 3864"/>
                <a:gd name="T47" fmla="*/ 2495 h 3836"/>
                <a:gd name="T48" fmla="*/ 2232 w 3864"/>
                <a:gd name="T49" fmla="*/ 2428 h 3836"/>
                <a:gd name="T50" fmla="*/ 2496 w 3864"/>
                <a:gd name="T51" fmla="*/ 2105 h 3836"/>
                <a:gd name="T52" fmla="*/ 2473 w 3864"/>
                <a:gd name="T53" fmla="*/ 1675 h 3836"/>
                <a:gd name="T54" fmla="*/ 2177 w 3864"/>
                <a:gd name="T55" fmla="*/ 1381 h 3836"/>
                <a:gd name="T56" fmla="*/ 1587 w 3864"/>
                <a:gd name="T57" fmla="*/ 636 h 3836"/>
                <a:gd name="T58" fmla="*/ 1003 w 3864"/>
                <a:gd name="T59" fmla="*/ 965 h 3836"/>
                <a:gd name="T60" fmla="*/ 652 w 3864"/>
                <a:gd name="T61" fmla="*/ 1533 h 3836"/>
                <a:gd name="T62" fmla="*/ 1159 w 3864"/>
                <a:gd name="T63" fmla="*/ 1218 h 3836"/>
                <a:gd name="T64" fmla="*/ 1827 w 3864"/>
                <a:gd name="T65" fmla="*/ 1036 h 3836"/>
                <a:gd name="T66" fmla="*/ 2528 w 3864"/>
                <a:gd name="T67" fmla="*/ 1145 h 3836"/>
                <a:gd name="T68" fmla="*/ 3087 w 3864"/>
                <a:gd name="T69" fmla="*/ 1441 h 3836"/>
                <a:gd name="T70" fmla="*/ 2989 w 3864"/>
                <a:gd name="T71" fmla="*/ 1107 h 3836"/>
                <a:gd name="T72" fmla="*/ 2462 w 3864"/>
                <a:gd name="T73" fmla="*/ 700 h 3836"/>
                <a:gd name="T74" fmla="*/ 2069 w 3864"/>
                <a:gd name="T75" fmla="*/ 795 h 3836"/>
                <a:gd name="T76" fmla="*/ 1901 w 3864"/>
                <a:gd name="T77" fmla="*/ 882 h 3836"/>
                <a:gd name="T78" fmla="*/ 1784 w 3864"/>
                <a:gd name="T79" fmla="*/ 738 h 3836"/>
                <a:gd name="T80" fmla="*/ 2037 w 3864"/>
                <a:gd name="T81" fmla="*/ 43 h 3836"/>
                <a:gd name="T82" fmla="*/ 2300 w 3864"/>
                <a:gd name="T83" fmla="*/ 336 h 3836"/>
                <a:gd name="T84" fmla="*/ 2969 w 3864"/>
                <a:gd name="T85" fmla="*/ 665 h 3836"/>
                <a:gd name="T86" fmla="*/ 3419 w 3864"/>
                <a:gd name="T87" fmla="*/ 1247 h 3836"/>
                <a:gd name="T88" fmla="*/ 3745 w 3864"/>
                <a:gd name="T89" fmla="*/ 1774 h 3836"/>
                <a:gd name="T90" fmla="*/ 3864 w 3864"/>
                <a:gd name="T91" fmla="*/ 1919 h 3836"/>
                <a:gd name="T92" fmla="*/ 3745 w 3864"/>
                <a:gd name="T93" fmla="*/ 2062 h 3836"/>
                <a:gd name="T94" fmla="*/ 3419 w 3864"/>
                <a:gd name="T95" fmla="*/ 2589 h 3836"/>
                <a:gd name="T96" fmla="*/ 2969 w 3864"/>
                <a:gd name="T97" fmla="*/ 3172 h 3836"/>
                <a:gd name="T98" fmla="*/ 2300 w 3864"/>
                <a:gd name="T99" fmla="*/ 3500 h 3836"/>
                <a:gd name="T100" fmla="*/ 2037 w 3864"/>
                <a:gd name="T101" fmla="*/ 3794 h 3836"/>
                <a:gd name="T102" fmla="*/ 1849 w 3864"/>
                <a:gd name="T103" fmla="*/ 3812 h 3836"/>
                <a:gd name="T104" fmla="*/ 1673 w 3864"/>
                <a:gd name="T105" fmla="*/ 3520 h 3836"/>
                <a:gd name="T106" fmla="*/ 980 w 3864"/>
                <a:gd name="T107" fmla="*/ 3236 h 3836"/>
                <a:gd name="T108" fmla="*/ 492 w 3864"/>
                <a:gd name="T109" fmla="*/ 2685 h 3836"/>
                <a:gd name="T110" fmla="*/ 149 w 3864"/>
                <a:gd name="T111" fmla="*/ 2066 h 3836"/>
                <a:gd name="T112" fmla="*/ 3 w 3864"/>
                <a:gd name="T113" fmla="*/ 1948 h 3836"/>
                <a:gd name="T114" fmla="*/ 91 w 3864"/>
                <a:gd name="T115" fmla="*/ 1783 h 3836"/>
                <a:gd name="T116" fmla="*/ 403 w 3864"/>
                <a:gd name="T117" fmla="*/ 1346 h 3836"/>
                <a:gd name="T118" fmla="*/ 815 w 3864"/>
                <a:gd name="T119" fmla="*/ 734 h 3836"/>
                <a:gd name="T120" fmla="*/ 1458 w 3864"/>
                <a:gd name="T121" fmla="*/ 364 h 3836"/>
                <a:gd name="T122" fmla="*/ 1809 w 3864"/>
                <a:gd name="T123" fmla="*/ 65 h 3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64" h="3836">
                  <a:moveTo>
                    <a:pt x="652" y="2304"/>
                  </a:moveTo>
                  <a:lnTo>
                    <a:pt x="685" y="2396"/>
                  </a:lnTo>
                  <a:lnTo>
                    <a:pt x="722" y="2484"/>
                  </a:lnTo>
                  <a:lnTo>
                    <a:pt x="767" y="2570"/>
                  </a:lnTo>
                  <a:lnTo>
                    <a:pt x="818" y="2652"/>
                  </a:lnTo>
                  <a:lnTo>
                    <a:pt x="874" y="2729"/>
                  </a:lnTo>
                  <a:lnTo>
                    <a:pt x="936" y="2803"/>
                  </a:lnTo>
                  <a:lnTo>
                    <a:pt x="1003" y="2872"/>
                  </a:lnTo>
                  <a:lnTo>
                    <a:pt x="1074" y="2936"/>
                  </a:lnTo>
                  <a:lnTo>
                    <a:pt x="1150" y="2995"/>
                  </a:lnTo>
                  <a:lnTo>
                    <a:pt x="1230" y="3048"/>
                  </a:lnTo>
                  <a:lnTo>
                    <a:pt x="1314" y="3096"/>
                  </a:lnTo>
                  <a:lnTo>
                    <a:pt x="1402" y="3137"/>
                  </a:lnTo>
                  <a:lnTo>
                    <a:pt x="1493" y="3172"/>
                  </a:lnTo>
                  <a:lnTo>
                    <a:pt x="1587" y="3201"/>
                  </a:lnTo>
                  <a:lnTo>
                    <a:pt x="1684" y="3223"/>
                  </a:lnTo>
                  <a:lnTo>
                    <a:pt x="1784" y="3238"/>
                  </a:lnTo>
                  <a:lnTo>
                    <a:pt x="1784" y="3100"/>
                  </a:lnTo>
                  <a:lnTo>
                    <a:pt x="1786" y="3069"/>
                  </a:lnTo>
                  <a:lnTo>
                    <a:pt x="1795" y="3042"/>
                  </a:lnTo>
                  <a:lnTo>
                    <a:pt x="1809" y="3016"/>
                  </a:lnTo>
                  <a:lnTo>
                    <a:pt x="1827" y="2995"/>
                  </a:lnTo>
                  <a:lnTo>
                    <a:pt x="1849" y="2977"/>
                  </a:lnTo>
                  <a:lnTo>
                    <a:pt x="1873" y="2963"/>
                  </a:lnTo>
                  <a:lnTo>
                    <a:pt x="1901" y="2954"/>
                  </a:lnTo>
                  <a:lnTo>
                    <a:pt x="1932" y="2951"/>
                  </a:lnTo>
                  <a:lnTo>
                    <a:pt x="1962" y="2954"/>
                  </a:lnTo>
                  <a:lnTo>
                    <a:pt x="1990" y="2963"/>
                  </a:lnTo>
                  <a:lnTo>
                    <a:pt x="2014" y="2977"/>
                  </a:lnTo>
                  <a:lnTo>
                    <a:pt x="2037" y="2995"/>
                  </a:lnTo>
                  <a:lnTo>
                    <a:pt x="2056" y="3016"/>
                  </a:lnTo>
                  <a:lnTo>
                    <a:pt x="2069" y="3042"/>
                  </a:lnTo>
                  <a:lnTo>
                    <a:pt x="2077" y="3069"/>
                  </a:lnTo>
                  <a:lnTo>
                    <a:pt x="2080" y="3100"/>
                  </a:lnTo>
                  <a:lnTo>
                    <a:pt x="2080" y="3238"/>
                  </a:lnTo>
                  <a:lnTo>
                    <a:pt x="2179" y="3223"/>
                  </a:lnTo>
                  <a:lnTo>
                    <a:pt x="2277" y="3201"/>
                  </a:lnTo>
                  <a:lnTo>
                    <a:pt x="2371" y="3172"/>
                  </a:lnTo>
                  <a:lnTo>
                    <a:pt x="2462" y="3137"/>
                  </a:lnTo>
                  <a:lnTo>
                    <a:pt x="2550" y="3096"/>
                  </a:lnTo>
                  <a:lnTo>
                    <a:pt x="2634" y="3048"/>
                  </a:lnTo>
                  <a:lnTo>
                    <a:pt x="2714" y="2995"/>
                  </a:lnTo>
                  <a:lnTo>
                    <a:pt x="2790" y="2936"/>
                  </a:lnTo>
                  <a:lnTo>
                    <a:pt x="2861" y="2872"/>
                  </a:lnTo>
                  <a:lnTo>
                    <a:pt x="2927" y="2803"/>
                  </a:lnTo>
                  <a:lnTo>
                    <a:pt x="2989" y="2729"/>
                  </a:lnTo>
                  <a:lnTo>
                    <a:pt x="3045" y="2652"/>
                  </a:lnTo>
                  <a:lnTo>
                    <a:pt x="3096" y="2570"/>
                  </a:lnTo>
                  <a:lnTo>
                    <a:pt x="3141" y="2484"/>
                  </a:lnTo>
                  <a:lnTo>
                    <a:pt x="3180" y="2396"/>
                  </a:lnTo>
                  <a:lnTo>
                    <a:pt x="3212" y="2304"/>
                  </a:lnTo>
                  <a:lnTo>
                    <a:pt x="3151" y="2349"/>
                  </a:lnTo>
                  <a:lnTo>
                    <a:pt x="3087" y="2395"/>
                  </a:lnTo>
                  <a:lnTo>
                    <a:pt x="3019" y="2442"/>
                  </a:lnTo>
                  <a:lnTo>
                    <a:pt x="2946" y="2488"/>
                  </a:lnTo>
                  <a:lnTo>
                    <a:pt x="2869" y="2534"/>
                  </a:lnTo>
                  <a:lnTo>
                    <a:pt x="2789" y="2577"/>
                  </a:lnTo>
                  <a:lnTo>
                    <a:pt x="2705" y="2618"/>
                  </a:lnTo>
                  <a:lnTo>
                    <a:pt x="2618" y="2657"/>
                  </a:lnTo>
                  <a:lnTo>
                    <a:pt x="2528" y="2693"/>
                  </a:lnTo>
                  <a:lnTo>
                    <a:pt x="2434" y="2724"/>
                  </a:lnTo>
                  <a:lnTo>
                    <a:pt x="2339" y="2751"/>
                  </a:lnTo>
                  <a:lnTo>
                    <a:pt x="2240" y="2774"/>
                  </a:lnTo>
                  <a:lnTo>
                    <a:pt x="2139" y="2790"/>
                  </a:lnTo>
                  <a:lnTo>
                    <a:pt x="2037" y="2800"/>
                  </a:lnTo>
                  <a:lnTo>
                    <a:pt x="1932" y="2804"/>
                  </a:lnTo>
                  <a:lnTo>
                    <a:pt x="1827" y="2800"/>
                  </a:lnTo>
                  <a:lnTo>
                    <a:pt x="1724" y="2790"/>
                  </a:lnTo>
                  <a:lnTo>
                    <a:pt x="1623" y="2774"/>
                  </a:lnTo>
                  <a:lnTo>
                    <a:pt x="1525" y="2751"/>
                  </a:lnTo>
                  <a:lnTo>
                    <a:pt x="1429" y="2724"/>
                  </a:lnTo>
                  <a:lnTo>
                    <a:pt x="1336" y="2693"/>
                  </a:lnTo>
                  <a:lnTo>
                    <a:pt x="1246" y="2657"/>
                  </a:lnTo>
                  <a:lnTo>
                    <a:pt x="1159" y="2618"/>
                  </a:lnTo>
                  <a:lnTo>
                    <a:pt x="1076" y="2577"/>
                  </a:lnTo>
                  <a:lnTo>
                    <a:pt x="994" y="2534"/>
                  </a:lnTo>
                  <a:lnTo>
                    <a:pt x="918" y="2488"/>
                  </a:lnTo>
                  <a:lnTo>
                    <a:pt x="846" y="2442"/>
                  </a:lnTo>
                  <a:lnTo>
                    <a:pt x="777" y="2395"/>
                  </a:lnTo>
                  <a:lnTo>
                    <a:pt x="713" y="2349"/>
                  </a:lnTo>
                  <a:lnTo>
                    <a:pt x="652" y="2304"/>
                  </a:lnTo>
                  <a:close/>
                  <a:moveTo>
                    <a:pt x="2756" y="1581"/>
                  </a:moveTo>
                  <a:lnTo>
                    <a:pt x="2779" y="1645"/>
                  </a:lnTo>
                  <a:lnTo>
                    <a:pt x="2799" y="1710"/>
                  </a:lnTo>
                  <a:lnTo>
                    <a:pt x="2812" y="1778"/>
                  </a:lnTo>
                  <a:lnTo>
                    <a:pt x="2821" y="1848"/>
                  </a:lnTo>
                  <a:lnTo>
                    <a:pt x="2823" y="1919"/>
                  </a:lnTo>
                  <a:lnTo>
                    <a:pt x="2821" y="1990"/>
                  </a:lnTo>
                  <a:lnTo>
                    <a:pt x="2812" y="2059"/>
                  </a:lnTo>
                  <a:lnTo>
                    <a:pt x="2798" y="2127"/>
                  </a:lnTo>
                  <a:lnTo>
                    <a:pt x="2779" y="2193"/>
                  </a:lnTo>
                  <a:lnTo>
                    <a:pt x="2755" y="2257"/>
                  </a:lnTo>
                  <a:lnTo>
                    <a:pt x="2821" y="2217"/>
                  </a:lnTo>
                  <a:lnTo>
                    <a:pt x="2881" y="2177"/>
                  </a:lnTo>
                  <a:lnTo>
                    <a:pt x="2940" y="2136"/>
                  </a:lnTo>
                  <a:lnTo>
                    <a:pt x="2994" y="2096"/>
                  </a:lnTo>
                  <a:lnTo>
                    <a:pt x="3045" y="2058"/>
                  </a:lnTo>
                  <a:lnTo>
                    <a:pt x="3093" y="2019"/>
                  </a:lnTo>
                  <a:lnTo>
                    <a:pt x="3135" y="1983"/>
                  </a:lnTo>
                  <a:lnTo>
                    <a:pt x="3174" y="1949"/>
                  </a:lnTo>
                  <a:lnTo>
                    <a:pt x="3208" y="1919"/>
                  </a:lnTo>
                  <a:lnTo>
                    <a:pt x="3174" y="1887"/>
                  </a:lnTo>
                  <a:lnTo>
                    <a:pt x="3135" y="1854"/>
                  </a:lnTo>
                  <a:lnTo>
                    <a:pt x="3093" y="1818"/>
                  </a:lnTo>
                  <a:lnTo>
                    <a:pt x="3045" y="1780"/>
                  </a:lnTo>
                  <a:lnTo>
                    <a:pt x="2994" y="1742"/>
                  </a:lnTo>
                  <a:lnTo>
                    <a:pt x="2940" y="1702"/>
                  </a:lnTo>
                  <a:lnTo>
                    <a:pt x="2881" y="1661"/>
                  </a:lnTo>
                  <a:lnTo>
                    <a:pt x="2821" y="1621"/>
                  </a:lnTo>
                  <a:lnTo>
                    <a:pt x="2756" y="1581"/>
                  </a:lnTo>
                  <a:close/>
                  <a:moveTo>
                    <a:pt x="1108" y="1580"/>
                  </a:moveTo>
                  <a:lnTo>
                    <a:pt x="1044" y="1620"/>
                  </a:lnTo>
                  <a:lnTo>
                    <a:pt x="982" y="1660"/>
                  </a:lnTo>
                  <a:lnTo>
                    <a:pt x="924" y="1701"/>
                  </a:lnTo>
                  <a:lnTo>
                    <a:pt x="869" y="1740"/>
                  </a:lnTo>
                  <a:lnTo>
                    <a:pt x="818" y="1780"/>
                  </a:lnTo>
                  <a:lnTo>
                    <a:pt x="772" y="1818"/>
                  </a:lnTo>
                  <a:lnTo>
                    <a:pt x="728" y="1854"/>
                  </a:lnTo>
                  <a:lnTo>
                    <a:pt x="691" y="1887"/>
                  </a:lnTo>
                  <a:lnTo>
                    <a:pt x="657" y="1918"/>
                  </a:lnTo>
                  <a:lnTo>
                    <a:pt x="691" y="1948"/>
                  </a:lnTo>
                  <a:lnTo>
                    <a:pt x="728" y="1983"/>
                  </a:lnTo>
                  <a:lnTo>
                    <a:pt x="772" y="2018"/>
                  </a:lnTo>
                  <a:lnTo>
                    <a:pt x="818" y="2056"/>
                  </a:lnTo>
                  <a:lnTo>
                    <a:pt x="869" y="2095"/>
                  </a:lnTo>
                  <a:lnTo>
                    <a:pt x="924" y="2135"/>
                  </a:lnTo>
                  <a:lnTo>
                    <a:pt x="982" y="2176"/>
                  </a:lnTo>
                  <a:lnTo>
                    <a:pt x="1043" y="2216"/>
                  </a:lnTo>
                  <a:lnTo>
                    <a:pt x="1108" y="2255"/>
                  </a:lnTo>
                  <a:lnTo>
                    <a:pt x="1084" y="2191"/>
                  </a:lnTo>
                  <a:lnTo>
                    <a:pt x="1066" y="2126"/>
                  </a:lnTo>
                  <a:lnTo>
                    <a:pt x="1051" y="2059"/>
                  </a:lnTo>
                  <a:lnTo>
                    <a:pt x="1043" y="1989"/>
                  </a:lnTo>
                  <a:lnTo>
                    <a:pt x="1040" y="1919"/>
                  </a:lnTo>
                  <a:lnTo>
                    <a:pt x="1043" y="1848"/>
                  </a:lnTo>
                  <a:lnTo>
                    <a:pt x="1051" y="1778"/>
                  </a:lnTo>
                  <a:lnTo>
                    <a:pt x="1066" y="1710"/>
                  </a:lnTo>
                  <a:lnTo>
                    <a:pt x="1084" y="1644"/>
                  </a:lnTo>
                  <a:lnTo>
                    <a:pt x="1108" y="1580"/>
                  </a:lnTo>
                  <a:close/>
                  <a:moveTo>
                    <a:pt x="1932" y="1328"/>
                  </a:moveTo>
                  <a:lnTo>
                    <a:pt x="1867" y="1331"/>
                  </a:lnTo>
                  <a:lnTo>
                    <a:pt x="1804" y="1341"/>
                  </a:lnTo>
                  <a:lnTo>
                    <a:pt x="1745" y="1358"/>
                  </a:lnTo>
                  <a:lnTo>
                    <a:pt x="1686" y="1381"/>
                  </a:lnTo>
                  <a:lnTo>
                    <a:pt x="1632" y="1409"/>
                  </a:lnTo>
                  <a:lnTo>
                    <a:pt x="1581" y="1442"/>
                  </a:lnTo>
                  <a:lnTo>
                    <a:pt x="1533" y="1480"/>
                  </a:lnTo>
                  <a:lnTo>
                    <a:pt x="1491" y="1523"/>
                  </a:lnTo>
                  <a:lnTo>
                    <a:pt x="1452" y="1570"/>
                  </a:lnTo>
                  <a:lnTo>
                    <a:pt x="1419" y="1621"/>
                  </a:lnTo>
                  <a:lnTo>
                    <a:pt x="1390" y="1675"/>
                  </a:lnTo>
                  <a:lnTo>
                    <a:pt x="1368" y="1732"/>
                  </a:lnTo>
                  <a:lnTo>
                    <a:pt x="1351" y="1792"/>
                  </a:lnTo>
                  <a:lnTo>
                    <a:pt x="1342" y="1854"/>
                  </a:lnTo>
                  <a:lnTo>
                    <a:pt x="1338" y="1919"/>
                  </a:lnTo>
                  <a:lnTo>
                    <a:pt x="1342" y="1983"/>
                  </a:lnTo>
                  <a:lnTo>
                    <a:pt x="1351" y="2044"/>
                  </a:lnTo>
                  <a:lnTo>
                    <a:pt x="1368" y="2105"/>
                  </a:lnTo>
                  <a:lnTo>
                    <a:pt x="1390" y="2161"/>
                  </a:lnTo>
                  <a:lnTo>
                    <a:pt x="1419" y="2216"/>
                  </a:lnTo>
                  <a:lnTo>
                    <a:pt x="1452" y="2266"/>
                  </a:lnTo>
                  <a:lnTo>
                    <a:pt x="1491" y="2313"/>
                  </a:lnTo>
                  <a:lnTo>
                    <a:pt x="1533" y="2357"/>
                  </a:lnTo>
                  <a:lnTo>
                    <a:pt x="1581" y="2394"/>
                  </a:lnTo>
                  <a:lnTo>
                    <a:pt x="1632" y="2428"/>
                  </a:lnTo>
                  <a:lnTo>
                    <a:pt x="1686" y="2456"/>
                  </a:lnTo>
                  <a:lnTo>
                    <a:pt x="1745" y="2478"/>
                  </a:lnTo>
                  <a:lnTo>
                    <a:pt x="1804" y="2495"/>
                  </a:lnTo>
                  <a:lnTo>
                    <a:pt x="1867" y="2505"/>
                  </a:lnTo>
                  <a:lnTo>
                    <a:pt x="1932" y="2509"/>
                  </a:lnTo>
                  <a:lnTo>
                    <a:pt x="1996" y="2505"/>
                  </a:lnTo>
                  <a:lnTo>
                    <a:pt x="2059" y="2495"/>
                  </a:lnTo>
                  <a:lnTo>
                    <a:pt x="2120" y="2478"/>
                  </a:lnTo>
                  <a:lnTo>
                    <a:pt x="2177" y="2456"/>
                  </a:lnTo>
                  <a:lnTo>
                    <a:pt x="2232" y="2428"/>
                  </a:lnTo>
                  <a:lnTo>
                    <a:pt x="2283" y="2394"/>
                  </a:lnTo>
                  <a:lnTo>
                    <a:pt x="2330" y="2357"/>
                  </a:lnTo>
                  <a:lnTo>
                    <a:pt x="2373" y="2313"/>
                  </a:lnTo>
                  <a:lnTo>
                    <a:pt x="2411" y="2266"/>
                  </a:lnTo>
                  <a:lnTo>
                    <a:pt x="2445" y="2216"/>
                  </a:lnTo>
                  <a:lnTo>
                    <a:pt x="2473" y="2161"/>
                  </a:lnTo>
                  <a:lnTo>
                    <a:pt x="2496" y="2105"/>
                  </a:lnTo>
                  <a:lnTo>
                    <a:pt x="2512" y="2044"/>
                  </a:lnTo>
                  <a:lnTo>
                    <a:pt x="2523" y="1983"/>
                  </a:lnTo>
                  <a:lnTo>
                    <a:pt x="2527" y="1919"/>
                  </a:lnTo>
                  <a:lnTo>
                    <a:pt x="2523" y="1854"/>
                  </a:lnTo>
                  <a:lnTo>
                    <a:pt x="2512" y="1792"/>
                  </a:lnTo>
                  <a:lnTo>
                    <a:pt x="2496" y="1732"/>
                  </a:lnTo>
                  <a:lnTo>
                    <a:pt x="2473" y="1675"/>
                  </a:lnTo>
                  <a:lnTo>
                    <a:pt x="2445" y="1621"/>
                  </a:lnTo>
                  <a:lnTo>
                    <a:pt x="2411" y="1570"/>
                  </a:lnTo>
                  <a:lnTo>
                    <a:pt x="2373" y="1523"/>
                  </a:lnTo>
                  <a:lnTo>
                    <a:pt x="2330" y="1480"/>
                  </a:lnTo>
                  <a:lnTo>
                    <a:pt x="2283" y="1442"/>
                  </a:lnTo>
                  <a:lnTo>
                    <a:pt x="2232" y="1409"/>
                  </a:lnTo>
                  <a:lnTo>
                    <a:pt x="2177" y="1381"/>
                  </a:lnTo>
                  <a:lnTo>
                    <a:pt x="2120" y="1358"/>
                  </a:lnTo>
                  <a:lnTo>
                    <a:pt x="2059" y="1341"/>
                  </a:lnTo>
                  <a:lnTo>
                    <a:pt x="1996" y="1331"/>
                  </a:lnTo>
                  <a:lnTo>
                    <a:pt x="1932" y="1328"/>
                  </a:lnTo>
                  <a:close/>
                  <a:moveTo>
                    <a:pt x="1784" y="599"/>
                  </a:moveTo>
                  <a:lnTo>
                    <a:pt x="1684" y="614"/>
                  </a:lnTo>
                  <a:lnTo>
                    <a:pt x="1587" y="636"/>
                  </a:lnTo>
                  <a:lnTo>
                    <a:pt x="1493" y="665"/>
                  </a:lnTo>
                  <a:lnTo>
                    <a:pt x="1402" y="700"/>
                  </a:lnTo>
                  <a:lnTo>
                    <a:pt x="1314" y="741"/>
                  </a:lnTo>
                  <a:lnTo>
                    <a:pt x="1230" y="789"/>
                  </a:lnTo>
                  <a:lnTo>
                    <a:pt x="1150" y="842"/>
                  </a:lnTo>
                  <a:lnTo>
                    <a:pt x="1074" y="901"/>
                  </a:lnTo>
                  <a:lnTo>
                    <a:pt x="1003" y="965"/>
                  </a:lnTo>
                  <a:lnTo>
                    <a:pt x="936" y="1034"/>
                  </a:lnTo>
                  <a:lnTo>
                    <a:pt x="874" y="1107"/>
                  </a:lnTo>
                  <a:lnTo>
                    <a:pt x="818" y="1184"/>
                  </a:lnTo>
                  <a:lnTo>
                    <a:pt x="767" y="1266"/>
                  </a:lnTo>
                  <a:lnTo>
                    <a:pt x="722" y="1352"/>
                  </a:lnTo>
                  <a:lnTo>
                    <a:pt x="685" y="1441"/>
                  </a:lnTo>
                  <a:lnTo>
                    <a:pt x="652" y="1533"/>
                  </a:lnTo>
                  <a:lnTo>
                    <a:pt x="713" y="1487"/>
                  </a:lnTo>
                  <a:lnTo>
                    <a:pt x="777" y="1441"/>
                  </a:lnTo>
                  <a:lnTo>
                    <a:pt x="846" y="1394"/>
                  </a:lnTo>
                  <a:lnTo>
                    <a:pt x="918" y="1348"/>
                  </a:lnTo>
                  <a:lnTo>
                    <a:pt x="994" y="1304"/>
                  </a:lnTo>
                  <a:lnTo>
                    <a:pt x="1076" y="1259"/>
                  </a:lnTo>
                  <a:lnTo>
                    <a:pt x="1159" y="1218"/>
                  </a:lnTo>
                  <a:lnTo>
                    <a:pt x="1246" y="1180"/>
                  </a:lnTo>
                  <a:lnTo>
                    <a:pt x="1336" y="1145"/>
                  </a:lnTo>
                  <a:lnTo>
                    <a:pt x="1429" y="1112"/>
                  </a:lnTo>
                  <a:lnTo>
                    <a:pt x="1525" y="1085"/>
                  </a:lnTo>
                  <a:lnTo>
                    <a:pt x="1623" y="1064"/>
                  </a:lnTo>
                  <a:lnTo>
                    <a:pt x="1724" y="1047"/>
                  </a:lnTo>
                  <a:lnTo>
                    <a:pt x="1827" y="1036"/>
                  </a:lnTo>
                  <a:lnTo>
                    <a:pt x="1932" y="1032"/>
                  </a:lnTo>
                  <a:lnTo>
                    <a:pt x="2037" y="1036"/>
                  </a:lnTo>
                  <a:lnTo>
                    <a:pt x="2139" y="1047"/>
                  </a:lnTo>
                  <a:lnTo>
                    <a:pt x="2240" y="1064"/>
                  </a:lnTo>
                  <a:lnTo>
                    <a:pt x="2339" y="1085"/>
                  </a:lnTo>
                  <a:lnTo>
                    <a:pt x="2434" y="1112"/>
                  </a:lnTo>
                  <a:lnTo>
                    <a:pt x="2528" y="1145"/>
                  </a:lnTo>
                  <a:lnTo>
                    <a:pt x="2618" y="1180"/>
                  </a:lnTo>
                  <a:lnTo>
                    <a:pt x="2705" y="1218"/>
                  </a:lnTo>
                  <a:lnTo>
                    <a:pt x="2789" y="1259"/>
                  </a:lnTo>
                  <a:lnTo>
                    <a:pt x="2869" y="1304"/>
                  </a:lnTo>
                  <a:lnTo>
                    <a:pt x="2946" y="1348"/>
                  </a:lnTo>
                  <a:lnTo>
                    <a:pt x="3019" y="1394"/>
                  </a:lnTo>
                  <a:lnTo>
                    <a:pt x="3087" y="1441"/>
                  </a:lnTo>
                  <a:lnTo>
                    <a:pt x="3151" y="1487"/>
                  </a:lnTo>
                  <a:lnTo>
                    <a:pt x="3212" y="1533"/>
                  </a:lnTo>
                  <a:lnTo>
                    <a:pt x="3180" y="1441"/>
                  </a:lnTo>
                  <a:lnTo>
                    <a:pt x="3141" y="1352"/>
                  </a:lnTo>
                  <a:lnTo>
                    <a:pt x="3096" y="1266"/>
                  </a:lnTo>
                  <a:lnTo>
                    <a:pt x="3045" y="1184"/>
                  </a:lnTo>
                  <a:lnTo>
                    <a:pt x="2989" y="1107"/>
                  </a:lnTo>
                  <a:lnTo>
                    <a:pt x="2927" y="1034"/>
                  </a:lnTo>
                  <a:lnTo>
                    <a:pt x="2861" y="965"/>
                  </a:lnTo>
                  <a:lnTo>
                    <a:pt x="2790" y="901"/>
                  </a:lnTo>
                  <a:lnTo>
                    <a:pt x="2714" y="842"/>
                  </a:lnTo>
                  <a:lnTo>
                    <a:pt x="2634" y="789"/>
                  </a:lnTo>
                  <a:lnTo>
                    <a:pt x="2550" y="742"/>
                  </a:lnTo>
                  <a:lnTo>
                    <a:pt x="2462" y="700"/>
                  </a:lnTo>
                  <a:lnTo>
                    <a:pt x="2371" y="665"/>
                  </a:lnTo>
                  <a:lnTo>
                    <a:pt x="2277" y="636"/>
                  </a:lnTo>
                  <a:lnTo>
                    <a:pt x="2179" y="614"/>
                  </a:lnTo>
                  <a:lnTo>
                    <a:pt x="2080" y="599"/>
                  </a:lnTo>
                  <a:lnTo>
                    <a:pt x="2080" y="738"/>
                  </a:lnTo>
                  <a:lnTo>
                    <a:pt x="2077" y="767"/>
                  </a:lnTo>
                  <a:lnTo>
                    <a:pt x="2069" y="795"/>
                  </a:lnTo>
                  <a:lnTo>
                    <a:pt x="2056" y="820"/>
                  </a:lnTo>
                  <a:lnTo>
                    <a:pt x="2037" y="842"/>
                  </a:lnTo>
                  <a:lnTo>
                    <a:pt x="2014" y="860"/>
                  </a:lnTo>
                  <a:lnTo>
                    <a:pt x="1990" y="873"/>
                  </a:lnTo>
                  <a:lnTo>
                    <a:pt x="1962" y="882"/>
                  </a:lnTo>
                  <a:lnTo>
                    <a:pt x="1932" y="885"/>
                  </a:lnTo>
                  <a:lnTo>
                    <a:pt x="1901" y="882"/>
                  </a:lnTo>
                  <a:lnTo>
                    <a:pt x="1873" y="873"/>
                  </a:lnTo>
                  <a:lnTo>
                    <a:pt x="1849" y="860"/>
                  </a:lnTo>
                  <a:lnTo>
                    <a:pt x="1827" y="842"/>
                  </a:lnTo>
                  <a:lnTo>
                    <a:pt x="1809" y="820"/>
                  </a:lnTo>
                  <a:lnTo>
                    <a:pt x="1795" y="795"/>
                  </a:lnTo>
                  <a:lnTo>
                    <a:pt x="1786" y="767"/>
                  </a:lnTo>
                  <a:lnTo>
                    <a:pt x="1784" y="738"/>
                  </a:lnTo>
                  <a:lnTo>
                    <a:pt x="1784" y="599"/>
                  </a:lnTo>
                  <a:close/>
                  <a:moveTo>
                    <a:pt x="1932" y="0"/>
                  </a:moveTo>
                  <a:lnTo>
                    <a:pt x="1932" y="0"/>
                  </a:lnTo>
                  <a:lnTo>
                    <a:pt x="1962" y="2"/>
                  </a:lnTo>
                  <a:lnTo>
                    <a:pt x="1990" y="11"/>
                  </a:lnTo>
                  <a:lnTo>
                    <a:pt x="2014" y="25"/>
                  </a:lnTo>
                  <a:lnTo>
                    <a:pt x="2037" y="43"/>
                  </a:lnTo>
                  <a:lnTo>
                    <a:pt x="2056" y="65"/>
                  </a:lnTo>
                  <a:lnTo>
                    <a:pt x="2069" y="90"/>
                  </a:lnTo>
                  <a:lnTo>
                    <a:pt x="2077" y="117"/>
                  </a:lnTo>
                  <a:lnTo>
                    <a:pt x="2080" y="147"/>
                  </a:lnTo>
                  <a:lnTo>
                    <a:pt x="2080" y="302"/>
                  </a:lnTo>
                  <a:lnTo>
                    <a:pt x="2192" y="316"/>
                  </a:lnTo>
                  <a:lnTo>
                    <a:pt x="2300" y="336"/>
                  </a:lnTo>
                  <a:lnTo>
                    <a:pt x="2405" y="364"/>
                  </a:lnTo>
                  <a:lnTo>
                    <a:pt x="2507" y="399"/>
                  </a:lnTo>
                  <a:lnTo>
                    <a:pt x="2607" y="440"/>
                  </a:lnTo>
                  <a:lnTo>
                    <a:pt x="2704" y="488"/>
                  </a:lnTo>
                  <a:lnTo>
                    <a:pt x="2796" y="542"/>
                  </a:lnTo>
                  <a:lnTo>
                    <a:pt x="2885" y="601"/>
                  </a:lnTo>
                  <a:lnTo>
                    <a:pt x="2969" y="665"/>
                  </a:lnTo>
                  <a:lnTo>
                    <a:pt x="3049" y="734"/>
                  </a:lnTo>
                  <a:lnTo>
                    <a:pt x="3124" y="809"/>
                  </a:lnTo>
                  <a:lnTo>
                    <a:pt x="3193" y="889"/>
                  </a:lnTo>
                  <a:lnTo>
                    <a:pt x="3259" y="972"/>
                  </a:lnTo>
                  <a:lnTo>
                    <a:pt x="3318" y="1060"/>
                  </a:lnTo>
                  <a:lnTo>
                    <a:pt x="3372" y="1152"/>
                  </a:lnTo>
                  <a:lnTo>
                    <a:pt x="3419" y="1247"/>
                  </a:lnTo>
                  <a:lnTo>
                    <a:pt x="3461" y="1346"/>
                  </a:lnTo>
                  <a:lnTo>
                    <a:pt x="3496" y="1448"/>
                  </a:lnTo>
                  <a:lnTo>
                    <a:pt x="3524" y="1553"/>
                  </a:lnTo>
                  <a:lnTo>
                    <a:pt x="3546" y="1661"/>
                  </a:lnTo>
                  <a:lnTo>
                    <a:pt x="3559" y="1771"/>
                  </a:lnTo>
                  <a:lnTo>
                    <a:pt x="3714" y="1771"/>
                  </a:lnTo>
                  <a:lnTo>
                    <a:pt x="3745" y="1774"/>
                  </a:lnTo>
                  <a:lnTo>
                    <a:pt x="3773" y="1783"/>
                  </a:lnTo>
                  <a:lnTo>
                    <a:pt x="3798" y="1796"/>
                  </a:lnTo>
                  <a:lnTo>
                    <a:pt x="3820" y="1814"/>
                  </a:lnTo>
                  <a:lnTo>
                    <a:pt x="3838" y="1836"/>
                  </a:lnTo>
                  <a:lnTo>
                    <a:pt x="3852" y="1861"/>
                  </a:lnTo>
                  <a:lnTo>
                    <a:pt x="3861" y="1889"/>
                  </a:lnTo>
                  <a:lnTo>
                    <a:pt x="3864" y="1919"/>
                  </a:lnTo>
                  <a:lnTo>
                    <a:pt x="3861" y="1948"/>
                  </a:lnTo>
                  <a:lnTo>
                    <a:pt x="3852" y="1976"/>
                  </a:lnTo>
                  <a:lnTo>
                    <a:pt x="3838" y="2001"/>
                  </a:lnTo>
                  <a:lnTo>
                    <a:pt x="3820" y="2023"/>
                  </a:lnTo>
                  <a:lnTo>
                    <a:pt x="3798" y="2041"/>
                  </a:lnTo>
                  <a:lnTo>
                    <a:pt x="3773" y="2054"/>
                  </a:lnTo>
                  <a:lnTo>
                    <a:pt x="3745" y="2062"/>
                  </a:lnTo>
                  <a:lnTo>
                    <a:pt x="3716" y="2066"/>
                  </a:lnTo>
                  <a:lnTo>
                    <a:pt x="3559" y="2066"/>
                  </a:lnTo>
                  <a:lnTo>
                    <a:pt x="3546" y="2176"/>
                  </a:lnTo>
                  <a:lnTo>
                    <a:pt x="3525" y="2283"/>
                  </a:lnTo>
                  <a:lnTo>
                    <a:pt x="3496" y="2388"/>
                  </a:lnTo>
                  <a:lnTo>
                    <a:pt x="3462" y="2491"/>
                  </a:lnTo>
                  <a:lnTo>
                    <a:pt x="3419" y="2589"/>
                  </a:lnTo>
                  <a:lnTo>
                    <a:pt x="3372" y="2685"/>
                  </a:lnTo>
                  <a:lnTo>
                    <a:pt x="3318" y="2776"/>
                  </a:lnTo>
                  <a:lnTo>
                    <a:pt x="3259" y="2864"/>
                  </a:lnTo>
                  <a:lnTo>
                    <a:pt x="3195" y="2949"/>
                  </a:lnTo>
                  <a:lnTo>
                    <a:pt x="3124" y="3027"/>
                  </a:lnTo>
                  <a:lnTo>
                    <a:pt x="3049" y="3102"/>
                  </a:lnTo>
                  <a:lnTo>
                    <a:pt x="2969" y="3172"/>
                  </a:lnTo>
                  <a:lnTo>
                    <a:pt x="2885" y="3236"/>
                  </a:lnTo>
                  <a:lnTo>
                    <a:pt x="2796" y="3295"/>
                  </a:lnTo>
                  <a:lnTo>
                    <a:pt x="2704" y="3349"/>
                  </a:lnTo>
                  <a:lnTo>
                    <a:pt x="2607" y="3396"/>
                  </a:lnTo>
                  <a:lnTo>
                    <a:pt x="2507" y="3437"/>
                  </a:lnTo>
                  <a:lnTo>
                    <a:pt x="2405" y="3472"/>
                  </a:lnTo>
                  <a:lnTo>
                    <a:pt x="2300" y="3500"/>
                  </a:lnTo>
                  <a:lnTo>
                    <a:pt x="2192" y="3520"/>
                  </a:lnTo>
                  <a:lnTo>
                    <a:pt x="2080" y="3535"/>
                  </a:lnTo>
                  <a:lnTo>
                    <a:pt x="2080" y="3689"/>
                  </a:lnTo>
                  <a:lnTo>
                    <a:pt x="2077" y="3719"/>
                  </a:lnTo>
                  <a:lnTo>
                    <a:pt x="2069" y="3747"/>
                  </a:lnTo>
                  <a:lnTo>
                    <a:pt x="2056" y="3771"/>
                  </a:lnTo>
                  <a:lnTo>
                    <a:pt x="2037" y="3794"/>
                  </a:lnTo>
                  <a:lnTo>
                    <a:pt x="2014" y="3812"/>
                  </a:lnTo>
                  <a:lnTo>
                    <a:pt x="1990" y="3826"/>
                  </a:lnTo>
                  <a:lnTo>
                    <a:pt x="1962" y="3834"/>
                  </a:lnTo>
                  <a:lnTo>
                    <a:pt x="1932" y="3836"/>
                  </a:lnTo>
                  <a:lnTo>
                    <a:pt x="1903" y="3834"/>
                  </a:lnTo>
                  <a:lnTo>
                    <a:pt x="1875" y="3826"/>
                  </a:lnTo>
                  <a:lnTo>
                    <a:pt x="1849" y="3812"/>
                  </a:lnTo>
                  <a:lnTo>
                    <a:pt x="1827" y="3794"/>
                  </a:lnTo>
                  <a:lnTo>
                    <a:pt x="1809" y="3771"/>
                  </a:lnTo>
                  <a:lnTo>
                    <a:pt x="1795" y="3747"/>
                  </a:lnTo>
                  <a:lnTo>
                    <a:pt x="1786" y="3719"/>
                  </a:lnTo>
                  <a:lnTo>
                    <a:pt x="1784" y="3689"/>
                  </a:lnTo>
                  <a:lnTo>
                    <a:pt x="1784" y="3535"/>
                  </a:lnTo>
                  <a:lnTo>
                    <a:pt x="1673" y="3520"/>
                  </a:lnTo>
                  <a:lnTo>
                    <a:pt x="1564" y="3500"/>
                  </a:lnTo>
                  <a:lnTo>
                    <a:pt x="1458" y="3472"/>
                  </a:lnTo>
                  <a:lnTo>
                    <a:pt x="1356" y="3437"/>
                  </a:lnTo>
                  <a:lnTo>
                    <a:pt x="1257" y="3396"/>
                  </a:lnTo>
                  <a:lnTo>
                    <a:pt x="1161" y="3349"/>
                  </a:lnTo>
                  <a:lnTo>
                    <a:pt x="1067" y="3295"/>
                  </a:lnTo>
                  <a:lnTo>
                    <a:pt x="980" y="3236"/>
                  </a:lnTo>
                  <a:lnTo>
                    <a:pt x="895" y="3172"/>
                  </a:lnTo>
                  <a:lnTo>
                    <a:pt x="815" y="3102"/>
                  </a:lnTo>
                  <a:lnTo>
                    <a:pt x="741" y="3027"/>
                  </a:lnTo>
                  <a:lnTo>
                    <a:pt x="670" y="2949"/>
                  </a:lnTo>
                  <a:lnTo>
                    <a:pt x="605" y="2864"/>
                  </a:lnTo>
                  <a:lnTo>
                    <a:pt x="545" y="2776"/>
                  </a:lnTo>
                  <a:lnTo>
                    <a:pt x="492" y="2685"/>
                  </a:lnTo>
                  <a:lnTo>
                    <a:pt x="444" y="2589"/>
                  </a:lnTo>
                  <a:lnTo>
                    <a:pt x="403" y="2491"/>
                  </a:lnTo>
                  <a:lnTo>
                    <a:pt x="368" y="2388"/>
                  </a:lnTo>
                  <a:lnTo>
                    <a:pt x="340" y="2283"/>
                  </a:lnTo>
                  <a:lnTo>
                    <a:pt x="318" y="2176"/>
                  </a:lnTo>
                  <a:lnTo>
                    <a:pt x="305" y="2066"/>
                  </a:lnTo>
                  <a:lnTo>
                    <a:pt x="149" y="2066"/>
                  </a:lnTo>
                  <a:lnTo>
                    <a:pt x="119" y="2062"/>
                  </a:lnTo>
                  <a:lnTo>
                    <a:pt x="91" y="2054"/>
                  </a:lnTo>
                  <a:lnTo>
                    <a:pt x="65" y="2041"/>
                  </a:lnTo>
                  <a:lnTo>
                    <a:pt x="44" y="2023"/>
                  </a:lnTo>
                  <a:lnTo>
                    <a:pt x="25" y="2001"/>
                  </a:lnTo>
                  <a:lnTo>
                    <a:pt x="12" y="1976"/>
                  </a:lnTo>
                  <a:lnTo>
                    <a:pt x="3" y="1948"/>
                  </a:lnTo>
                  <a:lnTo>
                    <a:pt x="0" y="1919"/>
                  </a:lnTo>
                  <a:lnTo>
                    <a:pt x="3" y="1889"/>
                  </a:lnTo>
                  <a:lnTo>
                    <a:pt x="12" y="1861"/>
                  </a:lnTo>
                  <a:lnTo>
                    <a:pt x="25" y="1836"/>
                  </a:lnTo>
                  <a:lnTo>
                    <a:pt x="44" y="1814"/>
                  </a:lnTo>
                  <a:lnTo>
                    <a:pt x="65" y="1796"/>
                  </a:lnTo>
                  <a:lnTo>
                    <a:pt x="91" y="1783"/>
                  </a:lnTo>
                  <a:lnTo>
                    <a:pt x="119" y="1774"/>
                  </a:lnTo>
                  <a:lnTo>
                    <a:pt x="149" y="1771"/>
                  </a:lnTo>
                  <a:lnTo>
                    <a:pt x="305" y="1771"/>
                  </a:lnTo>
                  <a:lnTo>
                    <a:pt x="318" y="1661"/>
                  </a:lnTo>
                  <a:lnTo>
                    <a:pt x="340" y="1553"/>
                  </a:lnTo>
                  <a:lnTo>
                    <a:pt x="368" y="1448"/>
                  </a:lnTo>
                  <a:lnTo>
                    <a:pt x="403" y="1346"/>
                  </a:lnTo>
                  <a:lnTo>
                    <a:pt x="444" y="1247"/>
                  </a:lnTo>
                  <a:lnTo>
                    <a:pt x="492" y="1152"/>
                  </a:lnTo>
                  <a:lnTo>
                    <a:pt x="545" y="1060"/>
                  </a:lnTo>
                  <a:lnTo>
                    <a:pt x="605" y="972"/>
                  </a:lnTo>
                  <a:lnTo>
                    <a:pt x="670" y="889"/>
                  </a:lnTo>
                  <a:lnTo>
                    <a:pt x="741" y="809"/>
                  </a:lnTo>
                  <a:lnTo>
                    <a:pt x="815" y="734"/>
                  </a:lnTo>
                  <a:lnTo>
                    <a:pt x="895" y="665"/>
                  </a:lnTo>
                  <a:lnTo>
                    <a:pt x="980" y="601"/>
                  </a:lnTo>
                  <a:lnTo>
                    <a:pt x="1067" y="542"/>
                  </a:lnTo>
                  <a:lnTo>
                    <a:pt x="1161" y="488"/>
                  </a:lnTo>
                  <a:lnTo>
                    <a:pt x="1257" y="440"/>
                  </a:lnTo>
                  <a:lnTo>
                    <a:pt x="1356" y="399"/>
                  </a:lnTo>
                  <a:lnTo>
                    <a:pt x="1458" y="364"/>
                  </a:lnTo>
                  <a:lnTo>
                    <a:pt x="1564" y="336"/>
                  </a:lnTo>
                  <a:lnTo>
                    <a:pt x="1673" y="316"/>
                  </a:lnTo>
                  <a:lnTo>
                    <a:pt x="1784" y="302"/>
                  </a:lnTo>
                  <a:lnTo>
                    <a:pt x="1784" y="147"/>
                  </a:lnTo>
                  <a:lnTo>
                    <a:pt x="1786" y="117"/>
                  </a:lnTo>
                  <a:lnTo>
                    <a:pt x="1795" y="90"/>
                  </a:lnTo>
                  <a:lnTo>
                    <a:pt x="1809" y="65"/>
                  </a:lnTo>
                  <a:lnTo>
                    <a:pt x="1827" y="43"/>
                  </a:lnTo>
                  <a:lnTo>
                    <a:pt x="1849" y="25"/>
                  </a:lnTo>
                  <a:lnTo>
                    <a:pt x="1873" y="11"/>
                  </a:lnTo>
                  <a:lnTo>
                    <a:pt x="1901" y="2"/>
                  </a:lnTo>
                  <a:lnTo>
                    <a:pt x="1932"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6" name="Freeform 37"/>
            <p:cNvSpPr>
              <a:spLocks/>
            </p:cNvSpPr>
            <p:nvPr/>
          </p:nvSpPr>
          <p:spPr bwMode="auto">
            <a:xfrm>
              <a:off x="3554413" y="8678863"/>
              <a:ext cx="1179513" cy="1169988"/>
            </a:xfrm>
            <a:custGeom>
              <a:avLst/>
              <a:gdLst>
                <a:gd name="T0" fmla="*/ 372 w 743"/>
                <a:gd name="T1" fmla="*/ 0 h 737"/>
                <a:gd name="T2" fmla="*/ 423 w 743"/>
                <a:gd name="T3" fmla="*/ 2 h 737"/>
                <a:gd name="T4" fmla="*/ 470 w 743"/>
                <a:gd name="T5" fmla="*/ 13 h 737"/>
                <a:gd name="T6" fmla="*/ 516 w 743"/>
                <a:gd name="T7" fmla="*/ 29 h 737"/>
                <a:gd name="T8" fmla="*/ 559 w 743"/>
                <a:gd name="T9" fmla="*/ 49 h 737"/>
                <a:gd name="T10" fmla="*/ 599 w 743"/>
                <a:gd name="T11" fmla="*/ 76 h 737"/>
                <a:gd name="T12" fmla="*/ 634 w 743"/>
                <a:gd name="T13" fmla="*/ 107 h 737"/>
                <a:gd name="T14" fmla="*/ 666 w 743"/>
                <a:gd name="T15" fmla="*/ 143 h 737"/>
                <a:gd name="T16" fmla="*/ 692 w 743"/>
                <a:gd name="T17" fmla="*/ 182 h 737"/>
                <a:gd name="T18" fmla="*/ 714 w 743"/>
                <a:gd name="T19" fmla="*/ 225 h 737"/>
                <a:gd name="T20" fmla="*/ 730 w 743"/>
                <a:gd name="T21" fmla="*/ 270 h 737"/>
                <a:gd name="T22" fmla="*/ 740 w 743"/>
                <a:gd name="T23" fmla="*/ 318 h 737"/>
                <a:gd name="T24" fmla="*/ 743 w 743"/>
                <a:gd name="T25" fmla="*/ 369 h 737"/>
                <a:gd name="T26" fmla="*/ 740 w 743"/>
                <a:gd name="T27" fmla="*/ 418 h 737"/>
                <a:gd name="T28" fmla="*/ 730 w 743"/>
                <a:gd name="T29" fmla="*/ 467 h 737"/>
                <a:gd name="T30" fmla="*/ 714 w 743"/>
                <a:gd name="T31" fmla="*/ 512 h 737"/>
                <a:gd name="T32" fmla="*/ 692 w 743"/>
                <a:gd name="T33" fmla="*/ 555 h 737"/>
                <a:gd name="T34" fmla="*/ 666 w 743"/>
                <a:gd name="T35" fmla="*/ 593 h 737"/>
                <a:gd name="T36" fmla="*/ 634 w 743"/>
                <a:gd name="T37" fmla="*/ 629 h 737"/>
                <a:gd name="T38" fmla="*/ 599 w 743"/>
                <a:gd name="T39" fmla="*/ 661 h 737"/>
                <a:gd name="T40" fmla="*/ 559 w 743"/>
                <a:gd name="T41" fmla="*/ 687 h 737"/>
                <a:gd name="T42" fmla="*/ 516 w 743"/>
                <a:gd name="T43" fmla="*/ 708 h 737"/>
                <a:gd name="T44" fmla="*/ 470 w 743"/>
                <a:gd name="T45" fmla="*/ 723 h 737"/>
                <a:gd name="T46" fmla="*/ 423 w 743"/>
                <a:gd name="T47" fmla="*/ 734 h 737"/>
                <a:gd name="T48" fmla="*/ 372 w 743"/>
                <a:gd name="T49" fmla="*/ 737 h 737"/>
                <a:gd name="T50" fmla="*/ 322 w 743"/>
                <a:gd name="T51" fmla="*/ 734 h 737"/>
                <a:gd name="T52" fmla="*/ 273 w 743"/>
                <a:gd name="T53" fmla="*/ 723 h 737"/>
                <a:gd name="T54" fmla="*/ 227 w 743"/>
                <a:gd name="T55" fmla="*/ 708 h 737"/>
                <a:gd name="T56" fmla="*/ 185 w 743"/>
                <a:gd name="T57" fmla="*/ 687 h 737"/>
                <a:gd name="T58" fmla="*/ 145 w 743"/>
                <a:gd name="T59" fmla="*/ 661 h 737"/>
                <a:gd name="T60" fmla="*/ 109 w 743"/>
                <a:gd name="T61" fmla="*/ 629 h 737"/>
                <a:gd name="T62" fmla="*/ 78 w 743"/>
                <a:gd name="T63" fmla="*/ 593 h 737"/>
                <a:gd name="T64" fmla="*/ 51 w 743"/>
                <a:gd name="T65" fmla="*/ 555 h 737"/>
                <a:gd name="T66" fmla="*/ 29 w 743"/>
                <a:gd name="T67" fmla="*/ 512 h 737"/>
                <a:gd name="T68" fmla="*/ 14 w 743"/>
                <a:gd name="T69" fmla="*/ 467 h 737"/>
                <a:gd name="T70" fmla="*/ 4 w 743"/>
                <a:gd name="T71" fmla="*/ 418 h 737"/>
                <a:gd name="T72" fmla="*/ 0 w 743"/>
                <a:gd name="T73" fmla="*/ 369 h 737"/>
                <a:gd name="T74" fmla="*/ 4 w 743"/>
                <a:gd name="T75" fmla="*/ 318 h 737"/>
                <a:gd name="T76" fmla="*/ 14 w 743"/>
                <a:gd name="T77" fmla="*/ 270 h 737"/>
                <a:gd name="T78" fmla="*/ 29 w 743"/>
                <a:gd name="T79" fmla="*/ 225 h 737"/>
                <a:gd name="T80" fmla="*/ 51 w 743"/>
                <a:gd name="T81" fmla="*/ 182 h 737"/>
                <a:gd name="T82" fmla="*/ 78 w 743"/>
                <a:gd name="T83" fmla="*/ 143 h 737"/>
                <a:gd name="T84" fmla="*/ 109 w 743"/>
                <a:gd name="T85" fmla="*/ 107 h 737"/>
                <a:gd name="T86" fmla="*/ 145 w 743"/>
                <a:gd name="T87" fmla="*/ 76 h 737"/>
                <a:gd name="T88" fmla="*/ 185 w 743"/>
                <a:gd name="T89" fmla="*/ 49 h 737"/>
                <a:gd name="T90" fmla="*/ 227 w 743"/>
                <a:gd name="T91" fmla="*/ 29 h 737"/>
                <a:gd name="T92" fmla="*/ 273 w 743"/>
                <a:gd name="T93" fmla="*/ 13 h 737"/>
                <a:gd name="T94" fmla="*/ 322 w 743"/>
                <a:gd name="T95" fmla="*/ 2 h 737"/>
                <a:gd name="T96" fmla="*/ 372 w 743"/>
                <a:gd name="T97"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3" h="737">
                  <a:moveTo>
                    <a:pt x="372" y="0"/>
                  </a:moveTo>
                  <a:lnTo>
                    <a:pt x="423" y="2"/>
                  </a:lnTo>
                  <a:lnTo>
                    <a:pt x="470" y="13"/>
                  </a:lnTo>
                  <a:lnTo>
                    <a:pt x="516" y="29"/>
                  </a:lnTo>
                  <a:lnTo>
                    <a:pt x="559" y="49"/>
                  </a:lnTo>
                  <a:lnTo>
                    <a:pt x="599" y="76"/>
                  </a:lnTo>
                  <a:lnTo>
                    <a:pt x="634" y="107"/>
                  </a:lnTo>
                  <a:lnTo>
                    <a:pt x="666" y="143"/>
                  </a:lnTo>
                  <a:lnTo>
                    <a:pt x="692" y="182"/>
                  </a:lnTo>
                  <a:lnTo>
                    <a:pt x="714" y="225"/>
                  </a:lnTo>
                  <a:lnTo>
                    <a:pt x="730" y="270"/>
                  </a:lnTo>
                  <a:lnTo>
                    <a:pt x="740" y="318"/>
                  </a:lnTo>
                  <a:lnTo>
                    <a:pt x="743" y="369"/>
                  </a:lnTo>
                  <a:lnTo>
                    <a:pt x="740" y="418"/>
                  </a:lnTo>
                  <a:lnTo>
                    <a:pt x="730" y="467"/>
                  </a:lnTo>
                  <a:lnTo>
                    <a:pt x="714" y="512"/>
                  </a:lnTo>
                  <a:lnTo>
                    <a:pt x="692" y="555"/>
                  </a:lnTo>
                  <a:lnTo>
                    <a:pt x="666" y="593"/>
                  </a:lnTo>
                  <a:lnTo>
                    <a:pt x="634" y="629"/>
                  </a:lnTo>
                  <a:lnTo>
                    <a:pt x="599" y="661"/>
                  </a:lnTo>
                  <a:lnTo>
                    <a:pt x="559" y="687"/>
                  </a:lnTo>
                  <a:lnTo>
                    <a:pt x="516" y="708"/>
                  </a:lnTo>
                  <a:lnTo>
                    <a:pt x="470" y="723"/>
                  </a:lnTo>
                  <a:lnTo>
                    <a:pt x="423" y="734"/>
                  </a:lnTo>
                  <a:lnTo>
                    <a:pt x="372" y="737"/>
                  </a:lnTo>
                  <a:lnTo>
                    <a:pt x="322" y="734"/>
                  </a:lnTo>
                  <a:lnTo>
                    <a:pt x="273" y="723"/>
                  </a:lnTo>
                  <a:lnTo>
                    <a:pt x="227" y="708"/>
                  </a:lnTo>
                  <a:lnTo>
                    <a:pt x="185" y="687"/>
                  </a:lnTo>
                  <a:lnTo>
                    <a:pt x="145" y="661"/>
                  </a:lnTo>
                  <a:lnTo>
                    <a:pt x="109" y="629"/>
                  </a:lnTo>
                  <a:lnTo>
                    <a:pt x="78" y="593"/>
                  </a:lnTo>
                  <a:lnTo>
                    <a:pt x="51" y="555"/>
                  </a:lnTo>
                  <a:lnTo>
                    <a:pt x="29" y="512"/>
                  </a:lnTo>
                  <a:lnTo>
                    <a:pt x="14" y="467"/>
                  </a:lnTo>
                  <a:lnTo>
                    <a:pt x="4" y="418"/>
                  </a:lnTo>
                  <a:lnTo>
                    <a:pt x="0" y="369"/>
                  </a:lnTo>
                  <a:lnTo>
                    <a:pt x="4" y="318"/>
                  </a:lnTo>
                  <a:lnTo>
                    <a:pt x="14" y="270"/>
                  </a:lnTo>
                  <a:lnTo>
                    <a:pt x="29" y="225"/>
                  </a:lnTo>
                  <a:lnTo>
                    <a:pt x="51" y="182"/>
                  </a:lnTo>
                  <a:lnTo>
                    <a:pt x="78" y="143"/>
                  </a:lnTo>
                  <a:lnTo>
                    <a:pt x="109" y="107"/>
                  </a:lnTo>
                  <a:lnTo>
                    <a:pt x="145" y="76"/>
                  </a:lnTo>
                  <a:lnTo>
                    <a:pt x="185" y="49"/>
                  </a:lnTo>
                  <a:lnTo>
                    <a:pt x="227" y="29"/>
                  </a:lnTo>
                  <a:lnTo>
                    <a:pt x="273" y="13"/>
                  </a:lnTo>
                  <a:lnTo>
                    <a:pt x="322" y="2"/>
                  </a:lnTo>
                  <a:lnTo>
                    <a:pt x="372"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37" name="Group 36"/>
          <p:cNvGrpSpPr/>
          <p:nvPr/>
        </p:nvGrpSpPr>
        <p:grpSpPr>
          <a:xfrm>
            <a:off x="19403480" y="5526605"/>
            <a:ext cx="767630" cy="767630"/>
            <a:chOff x="15697200" y="3492500"/>
            <a:chExt cx="3962401" cy="3962401"/>
          </a:xfrm>
          <a:solidFill>
            <a:schemeClr val="bg1"/>
          </a:solidFill>
        </p:grpSpPr>
        <p:sp>
          <p:nvSpPr>
            <p:cNvPr id="46" name="Freeform 42"/>
            <p:cNvSpPr>
              <a:spLocks/>
            </p:cNvSpPr>
            <p:nvPr/>
          </p:nvSpPr>
          <p:spPr bwMode="auto">
            <a:xfrm>
              <a:off x="17918113" y="3492500"/>
              <a:ext cx="1741488" cy="1741488"/>
            </a:xfrm>
            <a:custGeom>
              <a:avLst/>
              <a:gdLst>
                <a:gd name="T0" fmla="*/ 0 w 2195"/>
                <a:gd name="T1" fmla="*/ 0 h 2195"/>
                <a:gd name="T2" fmla="*/ 138 w 2195"/>
                <a:gd name="T3" fmla="*/ 20 h 2195"/>
                <a:gd name="T4" fmla="*/ 275 w 2195"/>
                <a:gd name="T5" fmla="*/ 48 h 2195"/>
                <a:gd name="T6" fmla="*/ 408 w 2195"/>
                <a:gd name="T7" fmla="*/ 83 h 2195"/>
                <a:gd name="T8" fmla="*/ 540 w 2195"/>
                <a:gd name="T9" fmla="*/ 126 h 2195"/>
                <a:gd name="T10" fmla="*/ 670 w 2195"/>
                <a:gd name="T11" fmla="*/ 175 h 2195"/>
                <a:gd name="T12" fmla="*/ 796 w 2195"/>
                <a:gd name="T13" fmla="*/ 233 h 2195"/>
                <a:gd name="T14" fmla="*/ 918 w 2195"/>
                <a:gd name="T15" fmla="*/ 296 h 2195"/>
                <a:gd name="T16" fmla="*/ 1038 w 2195"/>
                <a:gd name="T17" fmla="*/ 368 h 2195"/>
                <a:gd name="T18" fmla="*/ 1154 w 2195"/>
                <a:gd name="T19" fmla="*/ 445 h 2195"/>
                <a:gd name="T20" fmla="*/ 1266 w 2195"/>
                <a:gd name="T21" fmla="*/ 529 h 2195"/>
                <a:gd name="T22" fmla="*/ 1374 w 2195"/>
                <a:gd name="T23" fmla="*/ 620 h 2195"/>
                <a:gd name="T24" fmla="*/ 1476 w 2195"/>
                <a:gd name="T25" fmla="*/ 719 h 2195"/>
                <a:gd name="T26" fmla="*/ 1575 w 2195"/>
                <a:gd name="T27" fmla="*/ 821 h 2195"/>
                <a:gd name="T28" fmla="*/ 1666 w 2195"/>
                <a:gd name="T29" fmla="*/ 929 h 2195"/>
                <a:gd name="T30" fmla="*/ 1750 w 2195"/>
                <a:gd name="T31" fmla="*/ 1041 h 2195"/>
                <a:gd name="T32" fmla="*/ 1827 w 2195"/>
                <a:gd name="T33" fmla="*/ 1157 h 2195"/>
                <a:gd name="T34" fmla="*/ 1899 w 2195"/>
                <a:gd name="T35" fmla="*/ 1277 h 2195"/>
                <a:gd name="T36" fmla="*/ 1962 w 2195"/>
                <a:gd name="T37" fmla="*/ 1399 h 2195"/>
                <a:gd name="T38" fmla="*/ 2020 w 2195"/>
                <a:gd name="T39" fmla="*/ 1525 h 2195"/>
                <a:gd name="T40" fmla="*/ 2069 w 2195"/>
                <a:gd name="T41" fmla="*/ 1655 h 2195"/>
                <a:gd name="T42" fmla="*/ 2112 w 2195"/>
                <a:gd name="T43" fmla="*/ 1787 h 2195"/>
                <a:gd name="T44" fmla="*/ 2147 w 2195"/>
                <a:gd name="T45" fmla="*/ 1920 h 2195"/>
                <a:gd name="T46" fmla="*/ 2175 w 2195"/>
                <a:gd name="T47" fmla="*/ 2057 h 2195"/>
                <a:gd name="T48" fmla="*/ 2195 w 2195"/>
                <a:gd name="T49" fmla="*/ 2195 h 2195"/>
                <a:gd name="T50" fmla="*/ 1753 w 2195"/>
                <a:gd name="T51" fmla="*/ 2195 h 2195"/>
                <a:gd name="T52" fmla="*/ 1729 w 2195"/>
                <a:gd name="T53" fmla="*/ 2062 h 2195"/>
                <a:gd name="T54" fmla="*/ 1697 w 2195"/>
                <a:gd name="T55" fmla="*/ 1930 h 2195"/>
                <a:gd name="T56" fmla="*/ 1656 w 2195"/>
                <a:gd name="T57" fmla="*/ 1802 h 2195"/>
                <a:gd name="T58" fmla="*/ 1608 w 2195"/>
                <a:gd name="T59" fmla="*/ 1678 h 2195"/>
                <a:gd name="T60" fmla="*/ 1552 w 2195"/>
                <a:gd name="T61" fmla="*/ 1558 h 2195"/>
                <a:gd name="T62" fmla="*/ 1487 w 2195"/>
                <a:gd name="T63" fmla="*/ 1442 h 2195"/>
                <a:gd name="T64" fmla="*/ 1417 w 2195"/>
                <a:gd name="T65" fmla="*/ 1331 h 2195"/>
                <a:gd name="T66" fmla="*/ 1340 w 2195"/>
                <a:gd name="T67" fmla="*/ 1225 h 2195"/>
                <a:gd name="T68" fmla="*/ 1256 w 2195"/>
                <a:gd name="T69" fmla="*/ 1124 h 2195"/>
                <a:gd name="T70" fmla="*/ 1166 w 2195"/>
                <a:gd name="T71" fmla="*/ 1029 h 2195"/>
                <a:gd name="T72" fmla="*/ 1071 w 2195"/>
                <a:gd name="T73" fmla="*/ 939 h 2195"/>
                <a:gd name="T74" fmla="*/ 970 w 2195"/>
                <a:gd name="T75" fmla="*/ 855 h 2195"/>
                <a:gd name="T76" fmla="*/ 864 w 2195"/>
                <a:gd name="T77" fmla="*/ 778 h 2195"/>
                <a:gd name="T78" fmla="*/ 753 w 2195"/>
                <a:gd name="T79" fmla="*/ 708 h 2195"/>
                <a:gd name="T80" fmla="*/ 637 w 2195"/>
                <a:gd name="T81" fmla="*/ 643 h 2195"/>
                <a:gd name="T82" fmla="*/ 517 w 2195"/>
                <a:gd name="T83" fmla="*/ 587 h 2195"/>
                <a:gd name="T84" fmla="*/ 393 w 2195"/>
                <a:gd name="T85" fmla="*/ 539 h 2195"/>
                <a:gd name="T86" fmla="*/ 265 w 2195"/>
                <a:gd name="T87" fmla="*/ 498 h 2195"/>
                <a:gd name="T88" fmla="*/ 133 w 2195"/>
                <a:gd name="T89" fmla="*/ 466 h 2195"/>
                <a:gd name="T90" fmla="*/ 0 w 2195"/>
                <a:gd name="T91" fmla="*/ 442 h 2195"/>
                <a:gd name="T92" fmla="*/ 0 w 2195"/>
                <a:gd name="T93" fmla="*/ 0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5" h="2195">
                  <a:moveTo>
                    <a:pt x="0" y="0"/>
                  </a:moveTo>
                  <a:lnTo>
                    <a:pt x="138" y="20"/>
                  </a:lnTo>
                  <a:lnTo>
                    <a:pt x="275" y="48"/>
                  </a:lnTo>
                  <a:lnTo>
                    <a:pt x="408" y="83"/>
                  </a:lnTo>
                  <a:lnTo>
                    <a:pt x="540" y="126"/>
                  </a:lnTo>
                  <a:lnTo>
                    <a:pt x="670" y="175"/>
                  </a:lnTo>
                  <a:lnTo>
                    <a:pt x="796" y="233"/>
                  </a:lnTo>
                  <a:lnTo>
                    <a:pt x="918" y="296"/>
                  </a:lnTo>
                  <a:lnTo>
                    <a:pt x="1038" y="368"/>
                  </a:lnTo>
                  <a:lnTo>
                    <a:pt x="1154" y="445"/>
                  </a:lnTo>
                  <a:lnTo>
                    <a:pt x="1266" y="529"/>
                  </a:lnTo>
                  <a:lnTo>
                    <a:pt x="1374" y="620"/>
                  </a:lnTo>
                  <a:lnTo>
                    <a:pt x="1476" y="719"/>
                  </a:lnTo>
                  <a:lnTo>
                    <a:pt x="1575" y="821"/>
                  </a:lnTo>
                  <a:lnTo>
                    <a:pt x="1666" y="929"/>
                  </a:lnTo>
                  <a:lnTo>
                    <a:pt x="1750" y="1041"/>
                  </a:lnTo>
                  <a:lnTo>
                    <a:pt x="1827" y="1157"/>
                  </a:lnTo>
                  <a:lnTo>
                    <a:pt x="1899" y="1277"/>
                  </a:lnTo>
                  <a:lnTo>
                    <a:pt x="1962" y="1399"/>
                  </a:lnTo>
                  <a:lnTo>
                    <a:pt x="2020" y="1525"/>
                  </a:lnTo>
                  <a:lnTo>
                    <a:pt x="2069" y="1655"/>
                  </a:lnTo>
                  <a:lnTo>
                    <a:pt x="2112" y="1787"/>
                  </a:lnTo>
                  <a:lnTo>
                    <a:pt x="2147" y="1920"/>
                  </a:lnTo>
                  <a:lnTo>
                    <a:pt x="2175" y="2057"/>
                  </a:lnTo>
                  <a:lnTo>
                    <a:pt x="2195" y="2195"/>
                  </a:lnTo>
                  <a:lnTo>
                    <a:pt x="1753" y="2195"/>
                  </a:lnTo>
                  <a:lnTo>
                    <a:pt x="1729" y="2062"/>
                  </a:lnTo>
                  <a:lnTo>
                    <a:pt x="1697" y="1930"/>
                  </a:lnTo>
                  <a:lnTo>
                    <a:pt x="1656" y="1802"/>
                  </a:lnTo>
                  <a:lnTo>
                    <a:pt x="1608" y="1678"/>
                  </a:lnTo>
                  <a:lnTo>
                    <a:pt x="1552" y="1558"/>
                  </a:lnTo>
                  <a:lnTo>
                    <a:pt x="1487" y="1442"/>
                  </a:lnTo>
                  <a:lnTo>
                    <a:pt x="1417" y="1331"/>
                  </a:lnTo>
                  <a:lnTo>
                    <a:pt x="1340" y="1225"/>
                  </a:lnTo>
                  <a:lnTo>
                    <a:pt x="1256" y="1124"/>
                  </a:lnTo>
                  <a:lnTo>
                    <a:pt x="1166" y="1029"/>
                  </a:lnTo>
                  <a:lnTo>
                    <a:pt x="1071" y="939"/>
                  </a:lnTo>
                  <a:lnTo>
                    <a:pt x="970" y="855"/>
                  </a:lnTo>
                  <a:lnTo>
                    <a:pt x="864" y="778"/>
                  </a:lnTo>
                  <a:lnTo>
                    <a:pt x="753" y="708"/>
                  </a:lnTo>
                  <a:lnTo>
                    <a:pt x="637" y="643"/>
                  </a:lnTo>
                  <a:lnTo>
                    <a:pt x="517" y="587"/>
                  </a:lnTo>
                  <a:lnTo>
                    <a:pt x="393" y="539"/>
                  </a:lnTo>
                  <a:lnTo>
                    <a:pt x="265" y="498"/>
                  </a:lnTo>
                  <a:lnTo>
                    <a:pt x="133" y="466"/>
                  </a:lnTo>
                  <a:lnTo>
                    <a:pt x="0" y="442"/>
                  </a:lnTo>
                  <a:lnTo>
                    <a:pt x="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8" name="Freeform 43"/>
            <p:cNvSpPr>
              <a:spLocks/>
            </p:cNvSpPr>
            <p:nvPr/>
          </p:nvSpPr>
          <p:spPr bwMode="auto">
            <a:xfrm>
              <a:off x="15697200" y="3492500"/>
              <a:ext cx="1741488" cy="1741488"/>
            </a:xfrm>
            <a:custGeom>
              <a:avLst/>
              <a:gdLst>
                <a:gd name="T0" fmla="*/ 2195 w 2195"/>
                <a:gd name="T1" fmla="*/ 0 h 2195"/>
                <a:gd name="T2" fmla="*/ 2195 w 2195"/>
                <a:gd name="T3" fmla="*/ 442 h 2195"/>
                <a:gd name="T4" fmla="*/ 2062 w 2195"/>
                <a:gd name="T5" fmla="*/ 466 h 2195"/>
                <a:gd name="T6" fmla="*/ 1930 w 2195"/>
                <a:gd name="T7" fmla="*/ 498 h 2195"/>
                <a:gd name="T8" fmla="*/ 1802 w 2195"/>
                <a:gd name="T9" fmla="*/ 539 h 2195"/>
                <a:gd name="T10" fmla="*/ 1678 w 2195"/>
                <a:gd name="T11" fmla="*/ 587 h 2195"/>
                <a:gd name="T12" fmla="*/ 1558 w 2195"/>
                <a:gd name="T13" fmla="*/ 643 h 2195"/>
                <a:gd name="T14" fmla="*/ 1442 w 2195"/>
                <a:gd name="T15" fmla="*/ 708 h 2195"/>
                <a:gd name="T16" fmla="*/ 1331 w 2195"/>
                <a:gd name="T17" fmla="*/ 778 h 2195"/>
                <a:gd name="T18" fmla="*/ 1225 w 2195"/>
                <a:gd name="T19" fmla="*/ 855 h 2195"/>
                <a:gd name="T20" fmla="*/ 1124 w 2195"/>
                <a:gd name="T21" fmla="*/ 939 h 2195"/>
                <a:gd name="T22" fmla="*/ 1029 w 2195"/>
                <a:gd name="T23" fmla="*/ 1029 h 2195"/>
                <a:gd name="T24" fmla="*/ 939 w 2195"/>
                <a:gd name="T25" fmla="*/ 1124 h 2195"/>
                <a:gd name="T26" fmla="*/ 855 w 2195"/>
                <a:gd name="T27" fmla="*/ 1225 h 2195"/>
                <a:gd name="T28" fmla="*/ 778 w 2195"/>
                <a:gd name="T29" fmla="*/ 1331 h 2195"/>
                <a:gd name="T30" fmla="*/ 708 w 2195"/>
                <a:gd name="T31" fmla="*/ 1442 h 2195"/>
                <a:gd name="T32" fmla="*/ 643 w 2195"/>
                <a:gd name="T33" fmla="*/ 1558 h 2195"/>
                <a:gd name="T34" fmla="*/ 587 w 2195"/>
                <a:gd name="T35" fmla="*/ 1678 h 2195"/>
                <a:gd name="T36" fmla="*/ 539 w 2195"/>
                <a:gd name="T37" fmla="*/ 1802 h 2195"/>
                <a:gd name="T38" fmla="*/ 498 w 2195"/>
                <a:gd name="T39" fmla="*/ 1930 h 2195"/>
                <a:gd name="T40" fmla="*/ 466 w 2195"/>
                <a:gd name="T41" fmla="*/ 2062 h 2195"/>
                <a:gd name="T42" fmla="*/ 442 w 2195"/>
                <a:gd name="T43" fmla="*/ 2195 h 2195"/>
                <a:gd name="T44" fmla="*/ 0 w 2195"/>
                <a:gd name="T45" fmla="*/ 2195 h 2195"/>
                <a:gd name="T46" fmla="*/ 20 w 2195"/>
                <a:gd name="T47" fmla="*/ 2057 h 2195"/>
                <a:gd name="T48" fmla="*/ 48 w 2195"/>
                <a:gd name="T49" fmla="*/ 1920 h 2195"/>
                <a:gd name="T50" fmla="*/ 83 w 2195"/>
                <a:gd name="T51" fmla="*/ 1787 h 2195"/>
                <a:gd name="T52" fmla="*/ 126 w 2195"/>
                <a:gd name="T53" fmla="*/ 1655 h 2195"/>
                <a:gd name="T54" fmla="*/ 175 w 2195"/>
                <a:gd name="T55" fmla="*/ 1525 h 2195"/>
                <a:gd name="T56" fmla="*/ 233 w 2195"/>
                <a:gd name="T57" fmla="*/ 1399 h 2195"/>
                <a:gd name="T58" fmla="*/ 296 w 2195"/>
                <a:gd name="T59" fmla="*/ 1277 h 2195"/>
                <a:gd name="T60" fmla="*/ 368 w 2195"/>
                <a:gd name="T61" fmla="*/ 1157 h 2195"/>
                <a:gd name="T62" fmla="*/ 445 w 2195"/>
                <a:gd name="T63" fmla="*/ 1041 h 2195"/>
                <a:gd name="T64" fmla="*/ 529 w 2195"/>
                <a:gd name="T65" fmla="*/ 929 h 2195"/>
                <a:gd name="T66" fmla="*/ 620 w 2195"/>
                <a:gd name="T67" fmla="*/ 821 h 2195"/>
                <a:gd name="T68" fmla="*/ 719 w 2195"/>
                <a:gd name="T69" fmla="*/ 719 h 2195"/>
                <a:gd name="T70" fmla="*/ 821 w 2195"/>
                <a:gd name="T71" fmla="*/ 620 h 2195"/>
                <a:gd name="T72" fmla="*/ 929 w 2195"/>
                <a:gd name="T73" fmla="*/ 529 h 2195"/>
                <a:gd name="T74" fmla="*/ 1041 w 2195"/>
                <a:gd name="T75" fmla="*/ 445 h 2195"/>
                <a:gd name="T76" fmla="*/ 1157 w 2195"/>
                <a:gd name="T77" fmla="*/ 368 h 2195"/>
                <a:gd name="T78" fmla="*/ 1277 w 2195"/>
                <a:gd name="T79" fmla="*/ 296 h 2195"/>
                <a:gd name="T80" fmla="*/ 1399 w 2195"/>
                <a:gd name="T81" fmla="*/ 233 h 2195"/>
                <a:gd name="T82" fmla="*/ 1525 w 2195"/>
                <a:gd name="T83" fmla="*/ 175 h 2195"/>
                <a:gd name="T84" fmla="*/ 1655 w 2195"/>
                <a:gd name="T85" fmla="*/ 126 h 2195"/>
                <a:gd name="T86" fmla="*/ 1787 w 2195"/>
                <a:gd name="T87" fmla="*/ 83 h 2195"/>
                <a:gd name="T88" fmla="*/ 1920 w 2195"/>
                <a:gd name="T89" fmla="*/ 48 h 2195"/>
                <a:gd name="T90" fmla="*/ 2057 w 2195"/>
                <a:gd name="T91" fmla="*/ 20 h 2195"/>
                <a:gd name="T92" fmla="*/ 2195 w 2195"/>
                <a:gd name="T93" fmla="*/ 0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5" h="2195">
                  <a:moveTo>
                    <a:pt x="2195" y="0"/>
                  </a:moveTo>
                  <a:lnTo>
                    <a:pt x="2195" y="442"/>
                  </a:lnTo>
                  <a:lnTo>
                    <a:pt x="2062" y="466"/>
                  </a:lnTo>
                  <a:lnTo>
                    <a:pt x="1930" y="498"/>
                  </a:lnTo>
                  <a:lnTo>
                    <a:pt x="1802" y="539"/>
                  </a:lnTo>
                  <a:lnTo>
                    <a:pt x="1678" y="587"/>
                  </a:lnTo>
                  <a:lnTo>
                    <a:pt x="1558" y="643"/>
                  </a:lnTo>
                  <a:lnTo>
                    <a:pt x="1442" y="708"/>
                  </a:lnTo>
                  <a:lnTo>
                    <a:pt x="1331" y="778"/>
                  </a:lnTo>
                  <a:lnTo>
                    <a:pt x="1225" y="855"/>
                  </a:lnTo>
                  <a:lnTo>
                    <a:pt x="1124" y="939"/>
                  </a:lnTo>
                  <a:lnTo>
                    <a:pt x="1029" y="1029"/>
                  </a:lnTo>
                  <a:lnTo>
                    <a:pt x="939" y="1124"/>
                  </a:lnTo>
                  <a:lnTo>
                    <a:pt x="855" y="1225"/>
                  </a:lnTo>
                  <a:lnTo>
                    <a:pt x="778" y="1331"/>
                  </a:lnTo>
                  <a:lnTo>
                    <a:pt x="708" y="1442"/>
                  </a:lnTo>
                  <a:lnTo>
                    <a:pt x="643" y="1558"/>
                  </a:lnTo>
                  <a:lnTo>
                    <a:pt x="587" y="1678"/>
                  </a:lnTo>
                  <a:lnTo>
                    <a:pt x="539" y="1802"/>
                  </a:lnTo>
                  <a:lnTo>
                    <a:pt x="498" y="1930"/>
                  </a:lnTo>
                  <a:lnTo>
                    <a:pt x="466" y="2062"/>
                  </a:lnTo>
                  <a:lnTo>
                    <a:pt x="442" y="2195"/>
                  </a:lnTo>
                  <a:lnTo>
                    <a:pt x="0" y="2195"/>
                  </a:lnTo>
                  <a:lnTo>
                    <a:pt x="20" y="2057"/>
                  </a:lnTo>
                  <a:lnTo>
                    <a:pt x="48" y="1920"/>
                  </a:lnTo>
                  <a:lnTo>
                    <a:pt x="83" y="1787"/>
                  </a:lnTo>
                  <a:lnTo>
                    <a:pt x="126" y="1655"/>
                  </a:lnTo>
                  <a:lnTo>
                    <a:pt x="175" y="1525"/>
                  </a:lnTo>
                  <a:lnTo>
                    <a:pt x="233" y="1399"/>
                  </a:lnTo>
                  <a:lnTo>
                    <a:pt x="296" y="1277"/>
                  </a:lnTo>
                  <a:lnTo>
                    <a:pt x="368" y="1157"/>
                  </a:lnTo>
                  <a:lnTo>
                    <a:pt x="445" y="1041"/>
                  </a:lnTo>
                  <a:lnTo>
                    <a:pt x="529" y="929"/>
                  </a:lnTo>
                  <a:lnTo>
                    <a:pt x="620" y="821"/>
                  </a:lnTo>
                  <a:lnTo>
                    <a:pt x="719" y="719"/>
                  </a:lnTo>
                  <a:lnTo>
                    <a:pt x="821" y="620"/>
                  </a:lnTo>
                  <a:lnTo>
                    <a:pt x="929" y="529"/>
                  </a:lnTo>
                  <a:lnTo>
                    <a:pt x="1041" y="445"/>
                  </a:lnTo>
                  <a:lnTo>
                    <a:pt x="1157" y="368"/>
                  </a:lnTo>
                  <a:lnTo>
                    <a:pt x="1277" y="296"/>
                  </a:lnTo>
                  <a:lnTo>
                    <a:pt x="1399" y="233"/>
                  </a:lnTo>
                  <a:lnTo>
                    <a:pt x="1525" y="175"/>
                  </a:lnTo>
                  <a:lnTo>
                    <a:pt x="1655" y="126"/>
                  </a:lnTo>
                  <a:lnTo>
                    <a:pt x="1787" y="83"/>
                  </a:lnTo>
                  <a:lnTo>
                    <a:pt x="1920" y="48"/>
                  </a:lnTo>
                  <a:lnTo>
                    <a:pt x="2057" y="20"/>
                  </a:lnTo>
                  <a:lnTo>
                    <a:pt x="2195"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9" name="Freeform 44"/>
            <p:cNvSpPr>
              <a:spLocks/>
            </p:cNvSpPr>
            <p:nvPr/>
          </p:nvSpPr>
          <p:spPr bwMode="auto">
            <a:xfrm>
              <a:off x="17918113" y="5713413"/>
              <a:ext cx="1741488" cy="1741488"/>
            </a:xfrm>
            <a:custGeom>
              <a:avLst/>
              <a:gdLst>
                <a:gd name="T0" fmla="*/ 1753 w 2195"/>
                <a:gd name="T1" fmla="*/ 0 h 2195"/>
                <a:gd name="T2" fmla="*/ 2195 w 2195"/>
                <a:gd name="T3" fmla="*/ 0 h 2195"/>
                <a:gd name="T4" fmla="*/ 2175 w 2195"/>
                <a:gd name="T5" fmla="*/ 138 h 2195"/>
                <a:gd name="T6" fmla="*/ 2147 w 2195"/>
                <a:gd name="T7" fmla="*/ 275 h 2195"/>
                <a:gd name="T8" fmla="*/ 2112 w 2195"/>
                <a:gd name="T9" fmla="*/ 408 h 2195"/>
                <a:gd name="T10" fmla="*/ 2069 w 2195"/>
                <a:gd name="T11" fmla="*/ 540 h 2195"/>
                <a:gd name="T12" fmla="*/ 2020 w 2195"/>
                <a:gd name="T13" fmla="*/ 670 h 2195"/>
                <a:gd name="T14" fmla="*/ 1962 w 2195"/>
                <a:gd name="T15" fmla="*/ 796 h 2195"/>
                <a:gd name="T16" fmla="*/ 1899 w 2195"/>
                <a:gd name="T17" fmla="*/ 918 h 2195"/>
                <a:gd name="T18" fmla="*/ 1827 w 2195"/>
                <a:gd name="T19" fmla="*/ 1038 h 2195"/>
                <a:gd name="T20" fmla="*/ 1750 w 2195"/>
                <a:gd name="T21" fmla="*/ 1154 h 2195"/>
                <a:gd name="T22" fmla="*/ 1666 w 2195"/>
                <a:gd name="T23" fmla="*/ 1266 h 2195"/>
                <a:gd name="T24" fmla="*/ 1575 w 2195"/>
                <a:gd name="T25" fmla="*/ 1374 h 2195"/>
                <a:gd name="T26" fmla="*/ 1476 w 2195"/>
                <a:gd name="T27" fmla="*/ 1476 h 2195"/>
                <a:gd name="T28" fmla="*/ 1374 w 2195"/>
                <a:gd name="T29" fmla="*/ 1575 h 2195"/>
                <a:gd name="T30" fmla="*/ 1266 w 2195"/>
                <a:gd name="T31" fmla="*/ 1666 h 2195"/>
                <a:gd name="T32" fmla="*/ 1154 w 2195"/>
                <a:gd name="T33" fmla="*/ 1750 h 2195"/>
                <a:gd name="T34" fmla="*/ 1038 w 2195"/>
                <a:gd name="T35" fmla="*/ 1827 h 2195"/>
                <a:gd name="T36" fmla="*/ 918 w 2195"/>
                <a:gd name="T37" fmla="*/ 1899 h 2195"/>
                <a:gd name="T38" fmla="*/ 796 w 2195"/>
                <a:gd name="T39" fmla="*/ 1962 h 2195"/>
                <a:gd name="T40" fmla="*/ 670 w 2195"/>
                <a:gd name="T41" fmla="*/ 2020 h 2195"/>
                <a:gd name="T42" fmla="*/ 540 w 2195"/>
                <a:gd name="T43" fmla="*/ 2069 h 2195"/>
                <a:gd name="T44" fmla="*/ 408 w 2195"/>
                <a:gd name="T45" fmla="*/ 2112 h 2195"/>
                <a:gd name="T46" fmla="*/ 275 w 2195"/>
                <a:gd name="T47" fmla="*/ 2147 h 2195"/>
                <a:gd name="T48" fmla="*/ 138 w 2195"/>
                <a:gd name="T49" fmla="*/ 2175 h 2195"/>
                <a:gd name="T50" fmla="*/ 0 w 2195"/>
                <a:gd name="T51" fmla="*/ 2195 h 2195"/>
                <a:gd name="T52" fmla="*/ 0 w 2195"/>
                <a:gd name="T53" fmla="*/ 1753 h 2195"/>
                <a:gd name="T54" fmla="*/ 133 w 2195"/>
                <a:gd name="T55" fmla="*/ 1729 h 2195"/>
                <a:gd name="T56" fmla="*/ 265 w 2195"/>
                <a:gd name="T57" fmla="*/ 1697 h 2195"/>
                <a:gd name="T58" fmla="*/ 393 w 2195"/>
                <a:gd name="T59" fmla="*/ 1656 h 2195"/>
                <a:gd name="T60" fmla="*/ 517 w 2195"/>
                <a:gd name="T61" fmla="*/ 1608 h 2195"/>
                <a:gd name="T62" fmla="*/ 637 w 2195"/>
                <a:gd name="T63" fmla="*/ 1552 h 2195"/>
                <a:gd name="T64" fmla="*/ 753 w 2195"/>
                <a:gd name="T65" fmla="*/ 1487 h 2195"/>
                <a:gd name="T66" fmla="*/ 864 w 2195"/>
                <a:gd name="T67" fmla="*/ 1417 h 2195"/>
                <a:gd name="T68" fmla="*/ 970 w 2195"/>
                <a:gd name="T69" fmla="*/ 1340 h 2195"/>
                <a:gd name="T70" fmla="*/ 1071 w 2195"/>
                <a:gd name="T71" fmla="*/ 1256 h 2195"/>
                <a:gd name="T72" fmla="*/ 1166 w 2195"/>
                <a:gd name="T73" fmla="*/ 1166 h 2195"/>
                <a:gd name="T74" fmla="*/ 1256 w 2195"/>
                <a:gd name="T75" fmla="*/ 1071 h 2195"/>
                <a:gd name="T76" fmla="*/ 1340 w 2195"/>
                <a:gd name="T77" fmla="*/ 970 h 2195"/>
                <a:gd name="T78" fmla="*/ 1417 w 2195"/>
                <a:gd name="T79" fmla="*/ 864 h 2195"/>
                <a:gd name="T80" fmla="*/ 1487 w 2195"/>
                <a:gd name="T81" fmla="*/ 753 h 2195"/>
                <a:gd name="T82" fmla="*/ 1552 w 2195"/>
                <a:gd name="T83" fmla="*/ 637 h 2195"/>
                <a:gd name="T84" fmla="*/ 1608 w 2195"/>
                <a:gd name="T85" fmla="*/ 517 h 2195"/>
                <a:gd name="T86" fmla="*/ 1656 w 2195"/>
                <a:gd name="T87" fmla="*/ 393 h 2195"/>
                <a:gd name="T88" fmla="*/ 1697 w 2195"/>
                <a:gd name="T89" fmla="*/ 265 h 2195"/>
                <a:gd name="T90" fmla="*/ 1729 w 2195"/>
                <a:gd name="T91" fmla="*/ 133 h 2195"/>
                <a:gd name="T92" fmla="*/ 1753 w 2195"/>
                <a:gd name="T93" fmla="*/ 0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5" h="2195">
                  <a:moveTo>
                    <a:pt x="1753" y="0"/>
                  </a:moveTo>
                  <a:lnTo>
                    <a:pt x="2195" y="0"/>
                  </a:lnTo>
                  <a:lnTo>
                    <a:pt x="2175" y="138"/>
                  </a:lnTo>
                  <a:lnTo>
                    <a:pt x="2147" y="275"/>
                  </a:lnTo>
                  <a:lnTo>
                    <a:pt x="2112" y="408"/>
                  </a:lnTo>
                  <a:lnTo>
                    <a:pt x="2069" y="540"/>
                  </a:lnTo>
                  <a:lnTo>
                    <a:pt x="2020" y="670"/>
                  </a:lnTo>
                  <a:lnTo>
                    <a:pt x="1962" y="796"/>
                  </a:lnTo>
                  <a:lnTo>
                    <a:pt x="1899" y="918"/>
                  </a:lnTo>
                  <a:lnTo>
                    <a:pt x="1827" y="1038"/>
                  </a:lnTo>
                  <a:lnTo>
                    <a:pt x="1750" y="1154"/>
                  </a:lnTo>
                  <a:lnTo>
                    <a:pt x="1666" y="1266"/>
                  </a:lnTo>
                  <a:lnTo>
                    <a:pt x="1575" y="1374"/>
                  </a:lnTo>
                  <a:lnTo>
                    <a:pt x="1476" y="1476"/>
                  </a:lnTo>
                  <a:lnTo>
                    <a:pt x="1374" y="1575"/>
                  </a:lnTo>
                  <a:lnTo>
                    <a:pt x="1266" y="1666"/>
                  </a:lnTo>
                  <a:lnTo>
                    <a:pt x="1154" y="1750"/>
                  </a:lnTo>
                  <a:lnTo>
                    <a:pt x="1038" y="1827"/>
                  </a:lnTo>
                  <a:lnTo>
                    <a:pt x="918" y="1899"/>
                  </a:lnTo>
                  <a:lnTo>
                    <a:pt x="796" y="1962"/>
                  </a:lnTo>
                  <a:lnTo>
                    <a:pt x="670" y="2020"/>
                  </a:lnTo>
                  <a:lnTo>
                    <a:pt x="540" y="2069"/>
                  </a:lnTo>
                  <a:lnTo>
                    <a:pt x="408" y="2112"/>
                  </a:lnTo>
                  <a:lnTo>
                    <a:pt x="275" y="2147"/>
                  </a:lnTo>
                  <a:lnTo>
                    <a:pt x="138" y="2175"/>
                  </a:lnTo>
                  <a:lnTo>
                    <a:pt x="0" y="2195"/>
                  </a:lnTo>
                  <a:lnTo>
                    <a:pt x="0" y="1753"/>
                  </a:lnTo>
                  <a:lnTo>
                    <a:pt x="133" y="1729"/>
                  </a:lnTo>
                  <a:lnTo>
                    <a:pt x="265" y="1697"/>
                  </a:lnTo>
                  <a:lnTo>
                    <a:pt x="393" y="1656"/>
                  </a:lnTo>
                  <a:lnTo>
                    <a:pt x="517" y="1608"/>
                  </a:lnTo>
                  <a:lnTo>
                    <a:pt x="637" y="1552"/>
                  </a:lnTo>
                  <a:lnTo>
                    <a:pt x="753" y="1487"/>
                  </a:lnTo>
                  <a:lnTo>
                    <a:pt x="864" y="1417"/>
                  </a:lnTo>
                  <a:lnTo>
                    <a:pt x="970" y="1340"/>
                  </a:lnTo>
                  <a:lnTo>
                    <a:pt x="1071" y="1256"/>
                  </a:lnTo>
                  <a:lnTo>
                    <a:pt x="1166" y="1166"/>
                  </a:lnTo>
                  <a:lnTo>
                    <a:pt x="1256" y="1071"/>
                  </a:lnTo>
                  <a:lnTo>
                    <a:pt x="1340" y="970"/>
                  </a:lnTo>
                  <a:lnTo>
                    <a:pt x="1417" y="864"/>
                  </a:lnTo>
                  <a:lnTo>
                    <a:pt x="1487" y="753"/>
                  </a:lnTo>
                  <a:lnTo>
                    <a:pt x="1552" y="637"/>
                  </a:lnTo>
                  <a:lnTo>
                    <a:pt x="1608" y="517"/>
                  </a:lnTo>
                  <a:lnTo>
                    <a:pt x="1656" y="393"/>
                  </a:lnTo>
                  <a:lnTo>
                    <a:pt x="1697" y="265"/>
                  </a:lnTo>
                  <a:lnTo>
                    <a:pt x="1729" y="133"/>
                  </a:lnTo>
                  <a:lnTo>
                    <a:pt x="1753"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0" name="Freeform 45"/>
            <p:cNvSpPr>
              <a:spLocks/>
            </p:cNvSpPr>
            <p:nvPr/>
          </p:nvSpPr>
          <p:spPr bwMode="auto">
            <a:xfrm>
              <a:off x="15697200" y="5713413"/>
              <a:ext cx="1741488" cy="1741488"/>
            </a:xfrm>
            <a:custGeom>
              <a:avLst/>
              <a:gdLst>
                <a:gd name="T0" fmla="*/ 0 w 2195"/>
                <a:gd name="T1" fmla="*/ 0 h 2195"/>
                <a:gd name="T2" fmla="*/ 442 w 2195"/>
                <a:gd name="T3" fmla="*/ 0 h 2195"/>
                <a:gd name="T4" fmla="*/ 466 w 2195"/>
                <a:gd name="T5" fmla="*/ 133 h 2195"/>
                <a:gd name="T6" fmla="*/ 498 w 2195"/>
                <a:gd name="T7" fmla="*/ 265 h 2195"/>
                <a:gd name="T8" fmla="*/ 539 w 2195"/>
                <a:gd name="T9" fmla="*/ 393 h 2195"/>
                <a:gd name="T10" fmla="*/ 587 w 2195"/>
                <a:gd name="T11" fmla="*/ 517 h 2195"/>
                <a:gd name="T12" fmla="*/ 643 w 2195"/>
                <a:gd name="T13" fmla="*/ 637 h 2195"/>
                <a:gd name="T14" fmla="*/ 708 w 2195"/>
                <a:gd name="T15" fmla="*/ 753 h 2195"/>
                <a:gd name="T16" fmla="*/ 778 w 2195"/>
                <a:gd name="T17" fmla="*/ 864 h 2195"/>
                <a:gd name="T18" fmla="*/ 855 w 2195"/>
                <a:gd name="T19" fmla="*/ 970 h 2195"/>
                <a:gd name="T20" fmla="*/ 939 w 2195"/>
                <a:gd name="T21" fmla="*/ 1071 h 2195"/>
                <a:gd name="T22" fmla="*/ 1029 w 2195"/>
                <a:gd name="T23" fmla="*/ 1166 h 2195"/>
                <a:gd name="T24" fmla="*/ 1124 w 2195"/>
                <a:gd name="T25" fmla="*/ 1256 h 2195"/>
                <a:gd name="T26" fmla="*/ 1225 w 2195"/>
                <a:gd name="T27" fmla="*/ 1340 h 2195"/>
                <a:gd name="T28" fmla="*/ 1331 w 2195"/>
                <a:gd name="T29" fmla="*/ 1417 h 2195"/>
                <a:gd name="T30" fmla="*/ 1442 w 2195"/>
                <a:gd name="T31" fmla="*/ 1487 h 2195"/>
                <a:gd name="T32" fmla="*/ 1558 w 2195"/>
                <a:gd name="T33" fmla="*/ 1552 h 2195"/>
                <a:gd name="T34" fmla="*/ 1678 w 2195"/>
                <a:gd name="T35" fmla="*/ 1608 h 2195"/>
                <a:gd name="T36" fmla="*/ 1802 w 2195"/>
                <a:gd name="T37" fmla="*/ 1656 h 2195"/>
                <a:gd name="T38" fmla="*/ 1930 w 2195"/>
                <a:gd name="T39" fmla="*/ 1697 h 2195"/>
                <a:gd name="T40" fmla="*/ 2062 w 2195"/>
                <a:gd name="T41" fmla="*/ 1729 h 2195"/>
                <a:gd name="T42" fmla="*/ 2195 w 2195"/>
                <a:gd name="T43" fmla="*/ 1753 h 2195"/>
                <a:gd name="T44" fmla="*/ 2195 w 2195"/>
                <a:gd name="T45" fmla="*/ 2195 h 2195"/>
                <a:gd name="T46" fmla="*/ 2057 w 2195"/>
                <a:gd name="T47" fmla="*/ 2175 h 2195"/>
                <a:gd name="T48" fmla="*/ 1920 w 2195"/>
                <a:gd name="T49" fmla="*/ 2147 h 2195"/>
                <a:gd name="T50" fmla="*/ 1787 w 2195"/>
                <a:gd name="T51" fmla="*/ 2112 h 2195"/>
                <a:gd name="T52" fmla="*/ 1655 w 2195"/>
                <a:gd name="T53" fmla="*/ 2069 h 2195"/>
                <a:gd name="T54" fmla="*/ 1525 w 2195"/>
                <a:gd name="T55" fmla="*/ 2020 h 2195"/>
                <a:gd name="T56" fmla="*/ 1399 w 2195"/>
                <a:gd name="T57" fmla="*/ 1962 h 2195"/>
                <a:gd name="T58" fmla="*/ 1277 w 2195"/>
                <a:gd name="T59" fmla="*/ 1899 h 2195"/>
                <a:gd name="T60" fmla="*/ 1157 w 2195"/>
                <a:gd name="T61" fmla="*/ 1827 h 2195"/>
                <a:gd name="T62" fmla="*/ 1041 w 2195"/>
                <a:gd name="T63" fmla="*/ 1750 h 2195"/>
                <a:gd name="T64" fmla="*/ 929 w 2195"/>
                <a:gd name="T65" fmla="*/ 1666 h 2195"/>
                <a:gd name="T66" fmla="*/ 821 w 2195"/>
                <a:gd name="T67" fmla="*/ 1575 h 2195"/>
                <a:gd name="T68" fmla="*/ 719 w 2195"/>
                <a:gd name="T69" fmla="*/ 1476 h 2195"/>
                <a:gd name="T70" fmla="*/ 620 w 2195"/>
                <a:gd name="T71" fmla="*/ 1374 h 2195"/>
                <a:gd name="T72" fmla="*/ 529 w 2195"/>
                <a:gd name="T73" fmla="*/ 1266 h 2195"/>
                <a:gd name="T74" fmla="*/ 445 w 2195"/>
                <a:gd name="T75" fmla="*/ 1154 h 2195"/>
                <a:gd name="T76" fmla="*/ 368 w 2195"/>
                <a:gd name="T77" fmla="*/ 1038 h 2195"/>
                <a:gd name="T78" fmla="*/ 296 w 2195"/>
                <a:gd name="T79" fmla="*/ 918 h 2195"/>
                <a:gd name="T80" fmla="*/ 233 w 2195"/>
                <a:gd name="T81" fmla="*/ 796 h 2195"/>
                <a:gd name="T82" fmla="*/ 175 w 2195"/>
                <a:gd name="T83" fmla="*/ 670 h 2195"/>
                <a:gd name="T84" fmla="*/ 126 w 2195"/>
                <a:gd name="T85" fmla="*/ 540 h 2195"/>
                <a:gd name="T86" fmla="*/ 83 w 2195"/>
                <a:gd name="T87" fmla="*/ 408 h 2195"/>
                <a:gd name="T88" fmla="*/ 48 w 2195"/>
                <a:gd name="T89" fmla="*/ 275 h 2195"/>
                <a:gd name="T90" fmla="*/ 20 w 2195"/>
                <a:gd name="T91" fmla="*/ 138 h 2195"/>
                <a:gd name="T92" fmla="*/ 0 w 2195"/>
                <a:gd name="T93" fmla="*/ 0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5" h="2195">
                  <a:moveTo>
                    <a:pt x="0" y="0"/>
                  </a:moveTo>
                  <a:lnTo>
                    <a:pt x="442" y="0"/>
                  </a:lnTo>
                  <a:lnTo>
                    <a:pt x="466" y="133"/>
                  </a:lnTo>
                  <a:lnTo>
                    <a:pt x="498" y="265"/>
                  </a:lnTo>
                  <a:lnTo>
                    <a:pt x="539" y="393"/>
                  </a:lnTo>
                  <a:lnTo>
                    <a:pt x="587" y="517"/>
                  </a:lnTo>
                  <a:lnTo>
                    <a:pt x="643" y="637"/>
                  </a:lnTo>
                  <a:lnTo>
                    <a:pt x="708" y="753"/>
                  </a:lnTo>
                  <a:lnTo>
                    <a:pt x="778" y="864"/>
                  </a:lnTo>
                  <a:lnTo>
                    <a:pt x="855" y="970"/>
                  </a:lnTo>
                  <a:lnTo>
                    <a:pt x="939" y="1071"/>
                  </a:lnTo>
                  <a:lnTo>
                    <a:pt x="1029" y="1166"/>
                  </a:lnTo>
                  <a:lnTo>
                    <a:pt x="1124" y="1256"/>
                  </a:lnTo>
                  <a:lnTo>
                    <a:pt x="1225" y="1340"/>
                  </a:lnTo>
                  <a:lnTo>
                    <a:pt x="1331" y="1417"/>
                  </a:lnTo>
                  <a:lnTo>
                    <a:pt x="1442" y="1487"/>
                  </a:lnTo>
                  <a:lnTo>
                    <a:pt x="1558" y="1552"/>
                  </a:lnTo>
                  <a:lnTo>
                    <a:pt x="1678" y="1608"/>
                  </a:lnTo>
                  <a:lnTo>
                    <a:pt x="1802" y="1656"/>
                  </a:lnTo>
                  <a:lnTo>
                    <a:pt x="1930" y="1697"/>
                  </a:lnTo>
                  <a:lnTo>
                    <a:pt x="2062" y="1729"/>
                  </a:lnTo>
                  <a:lnTo>
                    <a:pt x="2195" y="1753"/>
                  </a:lnTo>
                  <a:lnTo>
                    <a:pt x="2195" y="2195"/>
                  </a:lnTo>
                  <a:lnTo>
                    <a:pt x="2057" y="2175"/>
                  </a:lnTo>
                  <a:lnTo>
                    <a:pt x="1920" y="2147"/>
                  </a:lnTo>
                  <a:lnTo>
                    <a:pt x="1787" y="2112"/>
                  </a:lnTo>
                  <a:lnTo>
                    <a:pt x="1655" y="2069"/>
                  </a:lnTo>
                  <a:lnTo>
                    <a:pt x="1525" y="2020"/>
                  </a:lnTo>
                  <a:lnTo>
                    <a:pt x="1399" y="1962"/>
                  </a:lnTo>
                  <a:lnTo>
                    <a:pt x="1277" y="1899"/>
                  </a:lnTo>
                  <a:lnTo>
                    <a:pt x="1157" y="1827"/>
                  </a:lnTo>
                  <a:lnTo>
                    <a:pt x="1041" y="1750"/>
                  </a:lnTo>
                  <a:lnTo>
                    <a:pt x="929" y="1666"/>
                  </a:lnTo>
                  <a:lnTo>
                    <a:pt x="821" y="1575"/>
                  </a:lnTo>
                  <a:lnTo>
                    <a:pt x="719" y="1476"/>
                  </a:lnTo>
                  <a:lnTo>
                    <a:pt x="620" y="1374"/>
                  </a:lnTo>
                  <a:lnTo>
                    <a:pt x="529" y="1266"/>
                  </a:lnTo>
                  <a:lnTo>
                    <a:pt x="445" y="1154"/>
                  </a:lnTo>
                  <a:lnTo>
                    <a:pt x="368" y="1038"/>
                  </a:lnTo>
                  <a:lnTo>
                    <a:pt x="296" y="918"/>
                  </a:lnTo>
                  <a:lnTo>
                    <a:pt x="233" y="796"/>
                  </a:lnTo>
                  <a:lnTo>
                    <a:pt x="175" y="670"/>
                  </a:lnTo>
                  <a:lnTo>
                    <a:pt x="126" y="540"/>
                  </a:lnTo>
                  <a:lnTo>
                    <a:pt x="83" y="408"/>
                  </a:lnTo>
                  <a:lnTo>
                    <a:pt x="48" y="275"/>
                  </a:lnTo>
                  <a:lnTo>
                    <a:pt x="20" y="138"/>
                  </a:lnTo>
                  <a:lnTo>
                    <a:pt x="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1" name="Freeform 46"/>
            <p:cNvSpPr>
              <a:spLocks/>
            </p:cNvSpPr>
            <p:nvPr/>
          </p:nvSpPr>
          <p:spPr bwMode="auto">
            <a:xfrm>
              <a:off x="16443325" y="4238625"/>
              <a:ext cx="995363" cy="995363"/>
            </a:xfrm>
            <a:custGeom>
              <a:avLst/>
              <a:gdLst>
                <a:gd name="T0" fmla="*/ 1256 w 1256"/>
                <a:gd name="T1" fmla="*/ 0 h 1256"/>
                <a:gd name="T2" fmla="*/ 1256 w 1256"/>
                <a:gd name="T3" fmla="*/ 450 h 1256"/>
                <a:gd name="T4" fmla="*/ 1161 w 1256"/>
                <a:gd name="T5" fmla="*/ 480 h 1256"/>
                <a:gd name="T6" fmla="*/ 1068 w 1256"/>
                <a:gd name="T7" fmla="*/ 519 h 1256"/>
                <a:gd name="T8" fmla="*/ 981 w 1256"/>
                <a:gd name="T9" fmla="*/ 565 h 1256"/>
                <a:gd name="T10" fmla="*/ 897 w 1256"/>
                <a:gd name="T11" fmla="*/ 619 h 1256"/>
                <a:gd name="T12" fmla="*/ 819 w 1256"/>
                <a:gd name="T13" fmla="*/ 680 h 1256"/>
                <a:gd name="T14" fmla="*/ 746 w 1256"/>
                <a:gd name="T15" fmla="*/ 746 h 1256"/>
                <a:gd name="T16" fmla="*/ 680 w 1256"/>
                <a:gd name="T17" fmla="*/ 819 h 1256"/>
                <a:gd name="T18" fmla="*/ 619 w 1256"/>
                <a:gd name="T19" fmla="*/ 897 h 1256"/>
                <a:gd name="T20" fmla="*/ 565 w 1256"/>
                <a:gd name="T21" fmla="*/ 981 h 1256"/>
                <a:gd name="T22" fmla="*/ 519 w 1256"/>
                <a:gd name="T23" fmla="*/ 1068 h 1256"/>
                <a:gd name="T24" fmla="*/ 480 w 1256"/>
                <a:gd name="T25" fmla="*/ 1161 h 1256"/>
                <a:gd name="T26" fmla="*/ 450 w 1256"/>
                <a:gd name="T27" fmla="*/ 1256 h 1256"/>
                <a:gd name="T28" fmla="*/ 0 w 1256"/>
                <a:gd name="T29" fmla="*/ 1256 h 1256"/>
                <a:gd name="T30" fmla="*/ 28 w 1256"/>
                <a:gd name="T31" fmla="*/ 1139 h 1256"/>
                <a:gd name="T32" fmla="*/ 64 w 1256"/>
                <a:gd name="T33" fmla="*/ 1026 h 1256"/>
                <a:gd name="T34" fmla="*/ 108 w 1256"/>
                <a:gd name="T35" fmla="*/ 916 h 1256"/>
                <a:gd name="T36" fmla="*/ 159 w 1256"/>
                <a:gd name="T37" fmla="*/ 810 h 1256"/>
                <a:gd name="T38" fmla="*/ 218 w 1256"/>
                <a:gd name="T39" fmla="*/ 710 h 1256"/>
                <a:gd name="T40" fmla="*/ 285 w 1256"/>
                <a:gd name="T41" fmla="*/ 613 h 1256"/>
                <a:gd name="T42" fmla="*/ 357 w 1256"/>
                <a:gd name="T43" fmla="*/ 522 h 1256"/>
                <a:gd name="T44" fmla="*/ 438 w 1256"/>
                <a:gd name="T45" fmla="*/ 438 h 1256"/>
                <a:gd name="T46" fmla="*/ 522 w 1256"/>
                <a:gd name="T47" fmla="*/ 357 h 1256"/>
                <a:gd name="T48" fmla="*/ 613 w 1256"/>
                <a:gd name="T49" fmla="*/ 285 h 1256"/>
                <a:gd name="T50" fmla="*/ 710 w 1256"/>
                <a:gd name="T51" fmla="*/ 218 h 1256"/>
                <a:gd name="T52" fmla="*/ 810 w 1256"/>
                <a:gd name="T53" fmla="*/ 159 h 1256"/>
                <a:gd name="T54" fmla="*/ 916 w 1256"/>
                <a:gd name="T55" fmla="*/ 108 h 1256"/>
                <a:gd name="T56" fmla="*/ 1026 w 1256"/>
                <a:gd name="T57" fmla="*/ 64 h 1256"/>
                <a:gd name="T58" fmla="*/ 1139 w 1256"/>
                <a:gd name="T59" fmla="*/ 28 h 1256"/>
                <a:gd name="T60" fmla="*/ 1256 w 1256"/>
                <a:gd name="T61" fmla="*/ 0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6" h="1256">
                  <a:moveTo>
                    <a:pt x="1256" y="0"/>
                  </a:moveTo>
                  <a:lnTo>
                    <a:pt x="1256" y="450"/>
                  </a:lnTo>
                  <a:lnTo>
                    <a:pt x="1161" y="480"/>
                  </a:lnTo>
                  <a:lnTo>
                    <a:pt x="1068" y="519"/>
                  </a:lnTo>
                  <a:lnTo>
                    <a:pt x="981" y="565"/>
                  </a:lnTo>
                  <a:lnTo>
                    <a:pt x="897" y="619"/>
                  </a:lnTo>
                  <a:lnTo>
                    <a:pt x="819" y="680"/>
                  </a:lnTo>
                  <a:lnTo>
                    <a:pt x="746" y="746"/>
                  </a:lnTo>
                  <a:lnTo>
                    <a:pt x="680" y="819"/>
                  </a:lnTo>
                  <a:lnTo>
                    <a:pt x="619" y="897"/>
                  </a:lnTo>
                  <a:lnTo>
                    <a:pt x="565" y="981"/>
                  </a:lnTo>
                  <a:lnTo>
                    <a:pt x="519" y="1068"/>
                  </a:lnTo>
                  <a:lnTo>
                    <a:pt x="480" y="1161"/>
                  </a:lnTo>
                  <a:lnTo>
                    <a:pt x="450" y="1256"/>
                  </a:lnTo>
                  <a:lnTo>
                    <a:pt x="0" y="1256"/>
                  </a:lnTo>
                  <a:lnTo>
                    <a:pt x="28" y="1139"/>
                  </a:lnTo>
                  <a:lnTo>
                    <a:pt x="64" y="1026"/>
                  </a:lnTo>
                  <a:lnTo>
                    <a:pt x="108" y="916"/>
                  </a:lnTo>
                  <a:lnTo>
                    <a:pt x="159" y="810"/>
                  </a:lnTo>
                  <a:lnTo>
                    <a:pt x="218" y="710"/>
                  </a:lnTo>
                  <a:lnTo>
                    <a:pt x="285" y="613"/>
                  </a:lnTo>
                  <a:lnTo>
                    <a:pt x="357" y="522"/>
                  </a:lnTo>
                  <a:lnTo>
                    <a:pt x="438" y="438"/>
                  </a:lnTo>
                  <a:lnTo>
                    <a:pt x="522" y="357"/>
                  </a:lnTo>
                  <a:lnTo>
                    <a:pt x="613" y="285"/>
                  </a:lnTo>
                  <a:lnTo>
                    <a:pt x="710" y="218"/>
                  </a:lnTo>
                  <a:lnTo>
                    <a:pt x="810" y="159"/>
                  </a:lnTo>
                  <a:lnTo>
                    <a:pt x="916" y="108"/>
                  </a:lnTo>
                  <a:lnTo>
                    <a:pt x="1026" y="64"/>
                  </a:lnTo>
                  <a:lnTo>
                    <a:pt x="1139" y="28"/>
                  </a:lnTo>
                  <a:lnTo>
                    <a:pt x="125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2" name="Freeform 47"/>
            <p:cNvSpPr>
              <a:spLocks/>
            </p:cNvSpPr>
            <p:nvPr/>
          </p:nvSpPr>
          <p:spPr bwMode="auto">
            <a:xfrm>
              <a:off x="16443325" y="5713413"/>
              <a:ext cx="995363" cy="995363"/>
            </a:xfrm>
            <a:custGeom>
              <a:avLst/>
              <a:gdLst>
                <a:gd name="T0" fmla="*/ 0 w 1256"/>
                <a:gd name="T1" fmla="*/ 0 h 1256"/>
                <a:gd name="T2" fmla="*/ 450 w 1256"/>
                <a:gd name="T3" fmla="*/ 0 h 1256"/>
                <a:gd name="T4" fmla="*/ 480 w 1256"/>
                <a:gd name="T5" fmla="*/ 95 h 1256"/>
                <a:gd name="T6" fmla="*/ 519 w 1256"/>
                <a:gd name="T7" fmla="*/ 188 h 1256"/>
                <a:gd name="T8" fmla="*/ 565 w 1256"/>
                <a:gd name="T9" fmla="*/ 275 h 1256"/>
                <a:gd name="T10" fmla="*/ 619 w 1256"/>
                <a:gd name="T11" fmla="*/ 359 h 1256"/>
                <a:gd name="T12" fmla="*/ 680 w 1256"/>
                <a:gd name="T13" fmla="*/ 437 h 1256"/>
                <a:gd name="T14" fmla="*/ 746 w 1256"/>
                <a:gd name="T15" fmla="*/ 510 h 1256"/>
                <a:gd name="T16" fmla="*/ 819 w 1256"/>
                <a:gd name="T17" fmla="*/ 576 h 1256"/>
                <a:gd name="T18" fmla="*/ 897 w 1256"/>
                <a:gd name="T19" fmla="*/ 637 h 1256"/>
                <a:gd name="T20" fmla="*/ 981 w 1256"/>
                <a:gd name="T21" fmla="*/ 691 h 1256"/>
                <a:gd name="T22" fmla="*/ 1068 w 1256"/>
                <a:gd name="T23" fmla="*/ 737 h 1256"/>
                <a:gd name="T24" fmla="*/ 1161 w 1256"/>
                <a:gd name="T25" fmla="*/ 776 h 1256"/>
                <a:gd name="T26" fmla="*/ 1256 w 1256"/>
                <a:gd name="T27" fmla="*/ 806 h 1256"/>
                <a:gd name="T28" fmla="*/ 1256 w 1256"/>
                <a:gd name="T29" fmla="*/ 1256 h 1256"/>
                <a:gd name="T30" fmla="*/ 1139 w 1256"/>
                <a:gd name="T31" fmla="*/ 1228 h 1256"/>
                <a:gd name="T32" fmla="*/ 1026 w 1256"/>
                <a:gd name="T33" fmla="*/ 1192 h 1256"/>
                <a:gd name="T34" fmla="*/ 916 w 1256"/>
                <a:gd name="T35" fmla="*/ 1148 h 1256"/>
                <a:gd name="T36" fmla="*/ 810 w 1256"/>
                <a:gd name="T37" fmla="*/ 1097 h 1256"/>
                <a:gd name="T38" fmla="*/ 710 w 1256"/>
                <a:gd name="T39" fmla="*/ 1038 h 1256"/>
                <a:gd name="T40" fmla="*/ 613 w 1256"/>
                <a:gd name="T41" fmla="*/ 971 h 1256"/>
                <a:gd name="T42" fmla="*/ 522 w 1256"/>
                <a:gd name="T43" fmla="*/ 899 h 1256"/>
                <a:gd name="T44" fmla="*/ 438 w 1256"/>
                <a:gd name="T45" fmla="*/ 818 h 1256"/>
                <a:gd name="T46" fmla="*/ 357 w 1256"/>
                <a:gd name="T47" fmla="*/ 734 h 1256"/>
                <a:gd name="T48" fmla="*/ 285 w 1256"/>
                <a:gd name="T49" fmla="*/ 643 h 1256"/>
                <a:gd name="T50" fmla="*/ 218 w 1256"/>
                <a:gd name="T51" fmla="*/ 546 h 1256"/>
                <a:gd name="T52" fmla="*/ 159 w 1256"/>
                <a:gd name="T53" fmla="*/ 446 h 1256"/>
                <a:gd name="T54" fmla="*/ 108 w 1256"/>
                <a:gd name="T55" fmla="*/ 340 h 1256"/>
                <a:gd name="T56" fmla="*/ 64 w 1256"/>
                <a:gd name="T57" fmla="*/ 230 h 1256"/>
                <a:gd name="T58" fmla="*/ 28 w 1256"/>
                <a:gd name="T59" fmla="*/ 117 h 1256"/>
                <a:gd name="T60" fmla="*/ 0 w 1256"/>
                <a:gd name="T61" fmla="*/ 0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6" h="1256">
                  <a:moveTo>
                    <a:pt x="0" y="0"/>
                  </a:moveTo>
                  <a:lnTo>
                    <a:pt x="450" y="0"/>
                  </a:lnTo>
                  <a:lnTo>
                    <a:pt x="480" y="95"/>
                  </a:lnTo>
                  <a:lnTo>
                    <a:pt x="519" y="188"/>
                  </a:lnTo>
                  <a:lnTo>
                    <a:pt x="565" y="275"/>
                  </a:lnTo>
                  <a:lnTo>
                    <a:pt x="619" y="359"/>
                  </a:lnTo>
                  <a:lnTo>
                    <a:pt x="680" y="437"/>
                  </a:lnTo>
                  <a:lnTo>
                    <a:pt x="746" y="510"/>
                  </a:lnTo>
                  <a:lnTo>
                    <a:pt x="819" y="576"/>
                  </a:lnTo>
                  <a:lnTo>
                    <a:pt x="897" y="637"/>
                  </a:lnTo>
                  <a:lnTo>
                    <a:pt x="981" y="691"/>
                  </a:lnTo>
                  <a:lnTo>
                    <a:pt x="1068" y="737"/>
                  </a:lnTo>
                  <a:lnTo>
                    <a:pt x="1161" y="776"/>
                  </a:lnTo>
                  <a:lnTo>
                    <a:pt x="1256" y="806"/>
                  </a:lnTo>
                  <a:lnTo>
                    <a:pt x="1256" y="1256"/>
                  </a:lnTo>
                  <a:lnTo>
                    <a:pt x="1139" y="1228"/>
                  </a:lnTo>
                  <a:lnTo>
                    <a:pt x="1026" y="1192"/>
                  </a:lnTo>
                  <a:lnTo>
                    <a:pt x="916" y="1148"/>
                  </a:lnTo>
                  <a:lnTo>
                    <a:pt x="810" y="1097"/>
                  </a:lnTo>
                  <a:lnTo>
                    <a:pt x="710" y="1038"/>
                  </a:lnTo>
                  <a:lnTo>
                    <a:pt x="613" y="971"/>
                  </a:lnTo>
                  <a:lnTo>
                    <a:pt x="522" y="899"/>
                  </a:lnTo>
                  <a:lnTo>
                    <a:pt x="438" y="818"/>
                  </a:lnTo>
                  <a:lnTo>
                    <a:pt x="357" y="734"/>
                  </a:lnTo>
                  <a:lnTo>
                    <a:pt x="285" y="643"/>
                  </a:lnTo>
                  <a:lnTo>
                    <a:pt x="218" y="546"/>
                  </a:lnTo>
                  <a:lnTo>
                    <a:pt x="159" y="446"/>
                  </a:lnTo>
                  <a:lnTo>
                    <a:pt x="108" y="340"/>
                  </a:lnTo>
                  <a:lnTo>
                    <a:pt x="64" y="230"/>
                  </a:lnTo>
                  <a:lnTo>
                    <a:pt x="28" y="117"/>
                  </a:lnTo>
                  <a:lnTo>
                    <a:pt x="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3" name="Freeform 48"/>
            <p:cNvSpPr>
              <a:spLocks/>
            </p:cNvSpPr>
            <p:nvPr/>
          </p:nvSpPr>
          <p:spPr bwMode="auto">
            <a:xfrm>
              <a:off x="17918113" y="5713413"/>
              <a:ext cx="995363" cy="995363"/>
            </a:xfrm>
            <a:custGeom>
              <a:avLst/>
              <a:gdLst>
                <a:gd name="T0" fmla="*/ 806 w 1256"/>
                <a:gd name="T1" fmla="*/ 0 h 1256"/>
                <a:gd name="T2" fmla="*/ 1256 w 1256"/>
                <a:gd name="T3" fmla="*/ 0 h 1256"/>
                <a:gd name="T4" fmla="*/ 1228 w 1256"/>
                <a:gd name="T5" fmla="*/ 117 h 1256"/>
                <a:gd name="T6" fmla="*/ 1192 w 1256"/>
                <a:gd name="T7" fmla="*/ 230 h 1256"/>
                <a:gd name="T8" fmla="*/ 1148 w 1256"/>
                <a:gd name="T9" fmla="*/ 340 h 1256"/>
                <a:gd name="T10" fmla="*/ 1097 w 1256"/>
                <a:gd name="T11" fmla="*/ 446 h 1256"/>
                <a:gd name="T12" fmla="*/ 1038 w 1256"/>
                <a:gd name="T13" fmla="*/ 546 h 1256"/>
                <a:gd name="T14" fmla="*/ 971 w 1256"/>
                <a:gd name="T15" fmla="*/ 643 h 1256"/>
                <a:gd name="T16" fmla="*/ 899 w 1256"/>
                <a:gd name="T17" fmla="*/ 734 h 1256"/>
                <a:gd name="T18" fmla="*/ 818 w 1256"/>
                <a:gd name="T19" fmla="*/ 818 h 1256"/>
                <a:gd name="T20" fmla="*/ 734 w 1256"/>
                <a:gd name="T21" fmla="*/ 899 h 1256"/>
                <a:gd name="T22" fmla="*/ 643 w 1256"/>
                <a:gd name="T23" fmla="*/ 971 h 1256"/>
                <a:gd name="T24" fmla="*/ 546 w 1256"/>
                <a:gd name="T25" fmla="*/ 1038 h 1256"/>
                <a:gd name="T26" fmla="*/ 446 w 1256"/>
                <a:gd name="T27" fmla="*/ 1097 h 1256"/>
                <a:gd name="T28" fmla="*/ 340 w 1256"/>
                <a:gd name="T29" fmla="*/ 1148 h 1256"/>
                <a:gd name="T30" fmla="*/ 230 w 1256"/>
                <a:gd name="T31" fmla="*/ 1192 h 1256"/>
                <a:gd name="T32" fmla="*/ 117 w 1256"/>
                <a:gd name="T33" fmla="*/ 1228 h 1256"/>
                <a:gd name="T34" fmla="*/ 0 w 1256"/>
                <a:gd name="T35" fmla="*/ 1256 h 1256"/>
                <a:gd name="T36" fmla="*/ 0 w 1256"/>
                <a:gd name="T37" fmla="*/ 806 h 1256"/>
                <a:gd name="T38" fmla="*/ 95 w 1256"/>
                <a:gd name="T39" fmla="*/ 776 h 1256"/>
                <a:gd name="T40" fmla="*/ 188 w 1256"/>
                <a:gd name="T41" fmla="*/ 737 h 1256"/>
                <a:gd name="T42" fmla="*/ 275 w 1256"/>
                <a:gd name="T43" fmla="*/ 691 h 1256"/>
                <a:gd name="T44" fmla="*/ 359 w 1256"/>
                <a:gd name="T45" fmla="*/ 637 h 1256"/>
                <a:gd name="T46" fmla="*/ 437 w 1256"/>
                <a:gd name="T47" fmla="*/ 576 h 1256"/>
                <a:gd name="T48" fmla="*/ 510 w 1256"/>
                <a:gd name="T49" fmla="*/ 510 h 1256"/>
                <a:gd name="T50" fmla="*/ 576 w 1256"/>
                <a:gd name="T51" fmla="*/ 437 h 1256"/>
                <a:gd name="T52" fmla="*/ 637 w 1256"/>
                <a:gd name="T53" fmla="*/ 359 h 1256"/>
                <a:gd name="T54" fmla="*/ 691 w 1256"/>
                <a:gd name="T55" fmla="*/ 275 h 1256"/>
                <a:gd name="T56" fmla="*/ 737 w 1256"/>
                <a:gd name="T57" fmla="*/ 188 h 1256"/>
                <a:gd name="T58" fmla="*/ 776 w 1256"/>
                <a:gd name="T59" fmla="*/ 95 h 1256"/>
                <a:gd name="T60" fmla="*/ 806 w 1256"/>
                <a:gd name="T61" fmla="*/ 0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6" h="1256">
                  <a:moveTo>
                    <a:pt x="806" y="0"/>
                  </a:moveTo>
                  <a:lnTo>
                    <a:pt x="1256" y="0"/>
                  </a:lnTo>
                  <a:lnTo>
                    <a:pt x="1228" y="117"/>
                  </a:lnTo>
                  <a:lnTo>
                    <a:pt x="1192" y="230"/>
                  </a:lnTo>
                  <a:lnTo>
                    <a:pt x="1148" y="340"/>
                  </a:lnTo>
                  <a:lnTo>
                    <a:pt x="1097" y="446"/>
                  </a:lnTo>
                  <a:lnTo>
                    <a:pt x="1038" y="546"/>
                  </a:lnTo>
                  <a:lnTo>
                    <a:pt x="971" y="643"/>
                  </a:lnTo>
                  <a:lnTo>
                    <a:pt x="899" y="734"/>
                  </a:lnTo>
                  <a:lnTo>
                    <a:pt x="818" y="818"/>
                  </a:lnTo>
                  <a:lnTo>
                    <a:pt x="734" y="899"/>
                  </a:lnTo>
                  <a:lnTo>
                    <a:pt x="643" y="971"/>
                  </a:lnTo>
                  <a:lnTo>
                    <a:pt x="546" y="1038"/>
                  </a:lnTo>
                  <a:lnTo>
                    <a:pt x="446" y="1097"/>
                  </a:lnTo>
                  <a:lnTo>
                    <a:pt x="340" y="1148"/>
                  </a:lnTo>
                  <a:lnTo>
                    <a:pt x="230" y="1192"/>
                  </a:lnTo>
                  <a:lnTo>
                    <a:pt x="117" y="1228"/>
                  </a:lnTo>
                  <a:lnTo>
                    <a:pt x="0" y="1256"/>
                  </a:lnTo>
                  <a:lnTo>
                    <a:pt x="0" y="806"/>
                  </a:lnTo>
                  <a:lnTo>
                    <a:pt x="95" y="776"/>
                  </a:lnTo>
                  <a:lnTo>
                    <a:pt x="188" y="737"/>
                  </a:lnTo>
                  <a:lnTo>
                    <a:pt x="275" y="691"/>
                  </a:lnTo>
                  <a:lnTo>
                    <a:pt x="359" y="637"/>
                  </a:lnTo>
                  <a:lnTo>
                    <a:pt x="437" y="576"/>
                  </a:lnTo>
                  <a:lnTo>
                    <a:pt x="510" y="510"/>
                  </a:lnTo>
                  <a:lnTo>
                    <a:pt x="576" y="437"/>
                  </a:lnTo>
                  <a:lnTo>
                    <a:pt x="637" y="359"/>
                  </a:lnTo>
                  <a:lnTo>
                    <a:pt x="691" y="275"/>
                  </a:lnTo>
                  <a:lnTo>
                    <a:pt x="737" y="188"/>
                  </a:lnTo>
                  <a:lnTo>
                    <a:pt x="776" y="95"/>
                  </a:lnTo>
                  <a:lnTo>
                    <a:pt x="806"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4" name="Freeform 49"/>
            <p:cNvSpPr>
              <a:spLocks/>
            </p:cNvSpPr>
            <p:nvPr/>
          </p:nvSpPr>
          <p:spPr bwMode="auto">
            <a:xfrm>
              <a:off x="17918113" y="4238625"/>
              <a:ext cx="995363" cy="995363"/>
            </a:xfrm>
            <a:custGeom>
              <a:avLst/>
              <a:gdLst>
                <a:gd name="T0" fmla="*/ 0 w 1256"/>
                <a:gd name="T1" fmla="*/ 0 h 1256"/>
                <a:gd name="T2" fmla="*/ 117 w 1256"/>
                <a:gd name="T3" fmla="*/ 28 h 1256"/>
                <a:gd name="T4" fmla="*/ 230 w 1256"/>
                <a:gd name="T5" fmla="*/ 64 h 1256"/>
                <a:gd name="T6" fmla="*/ 340 w 1256"/>
                <a:gd name="T7" fmla="*/ 108 h 1256"/>
                <a:gd name="T8" fmla="*/ 446 w 1256"/>
                <a:gd name="T9" fmla="*/ 159 h 1256"/>
                <a:gd name="T10" fmla="*/ 546 w 1256"/>
                <a:gd name="T11" fmla="*/ 218 h 1256"/>
                <a:gd name="T12" fmla="*/ 643 w 1256"/>
                <a:gd name="T13" fmla="*/ 285 h 1256"/>
                <a:gd name="T14" fmla="*/ 734 w 1256"/>
                <a:gd name="T15" fmla="*/ 357 h 1256"/>
                <a:gd name="T16" fmla="*/ 818 w 1256"/>
                <a:gd name="T17" fmla="*/ 438 h 1256"/>
                <a:gd name="T18" fmla="*/ 899 w 1256"/>
                <a:gd name="T19" fmla="*/ 522 h 1256"/>
                <a:gd name="T20" fmla="*/ 971 w 1256"/>
                <a:gd name="T21" fmla="*/ 613 h 1256"/>
                <a:gd name="T22" fmla="*/ 1038 w 1256"/>
                <a:gd name="T23" fmla="*/ 710 h 1256"/>
                <a:gd name="T24" fmla="*/ 1097 w 1256"/>
                <a:gd name="T25" fmla="*/ 810 h 1256"/>
                <a:gd name="T26" fmla="*/ 1148 w 1256"/>
                <a:gd name="T27" fmla="*/ 916 h 1256"/>
                <a:gd name="T28" fmla="*/ 1192 w 1256"/>
                <a:gd name="T29" fmla="*/ 1026 h 1256"/>
                <a:gd name="T30" fmla="*/ 1228 w 1256"/>
                <a:gd name="T31" fmla="*/ 1139 h 1256"/>
                <a:gd name="T32" fmla="*/ 1256 w 1256"/>
                <a:gd name="T33" fmla="*/ 1256 h 1256"/>
                <a:gd name="T34" fmla="*/ 806 w 1256"/>
                <a:gd name="T35" fmla="*/ 1256 h 1256"/>
                <a:gd name="T36" fmla="*/ 776 w 1256"/>
                <a:gd name="T37" fmla="*/ 1161 h 1256"/>
                <a:gd name="T38" fmla="*/ 737 w 1256"/>
                <a:gd name="T39" fmla="*/ 1068 h 1256"/>
                <a:gd name="T40" fmla="*/ 691 w 1256"/>
                <a:gd name="T41" fmla="*/ 981 h 1256"/>
                <a:gd name="T42" fmla="*/ 637 w 1256"/>
                <a:gd name="T43" fmla="*/ 897 h 1256"/>
                <a:gd name="T44" fmla="*/ 576 w 1256"/>
                <a:gd name="T45" fmla="*/ 819 h 1256"/>
                <a:gd name="T46" fmla="*/ 510 w 1256"/>
                <a:gd name="T47" fmla="*/ 746 h 1256"/>
                <a:gd name="T48" fmla="*/ 437 w 1256"/>
                <a:gd name="T49" fmla="*/ 680 h 1256"/>
                <a:gd name="T50" fmla="*/ 359 w 1256"/>
                <a:gd name="T51" fmla="*/ 619 h 1256"/>
                <a:gd name="T52" fmla="*/ 275 w 1256"/>
                <a:gd name="T53" fmla="*/ 565 h 1256"/>
                <a:gd name="T54" fmla="*/ 188 w 1256"/>
                <a:gd name="T55" fmla="*/ 519 h 1256"/>
                <a:gd name="T56" fmla="*/ 95 w 1256"/>
                <a:gd name="T57" fmla="*/ 480 h 1256"/>
                <a:gd name="T58" fmla="*/ 0 w 1256"/>
                <a:gd name="T59" fmla="*/ 450 h 1256"/>
                <a:gd name="T60" fmla="*/ 0 w 1256"/>
                <a:gd name="T61" fmla="*/ 0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6" h="1256">
                  <a:moveTo>
                    <a:pt x="0" y="0"/>
                  </a:moveTo>
                  <a:lnTo>
                    <a:pt x="117" y="28"/>
                  </a:lnTo>
                  <a:lnTo>
                    <a:pt x="230" y="64"/>
                  </a:lnTo>
                  <a:lnTo>
                    <a:pt x="340" y="108"/>
                  </a:lnTo>
                  <a:lnTo>
                    <a:pt x="446" y="159"/>
                  </a:lnTo>
                  <a:lnTo>
                    <a:pt x="546" y="218"/>
                  </a:lnTo>
                  <a:lnTo>
                    <a:pt x="643" y="285"/>
                  </a:lnTo>
                  <a:lnTo>
                    <a:pt x="734" y="357"/>
                  </a:lnTo>
                  <a:lnTo>
                    <a:pt x="818" y="438"/>
                  </a:lnTo>
                  <a:lnTo>
                    <a:pt x="899" y="522"/>
                  </a:lnTo>
                  <a:lnTo>
                    <a:pt x="971" y="613"/>
                  </a:lnTo>
                  <a:lnTo>
                    <a:pt x="1038" y="710"/>
                  </a:lnTo>
                  <a:lnTo>
                    <a:pt x="1097" y="810"/>
                  </a:lnTo>
                  <a:lnTo>
                    <a:pt x="1148" y="916"/>
                  </a:lnTo>
                  <a:lnTo>
                    <a:pt x="1192" y="1026"/>
                  </a:lnTo>
                  <a:lnTo>
                    <a:pt x="1228" y="1139"/>
                  </a:lnTo>
                  <a:lnTo>
                    <a:pt x="1256" y="1256"/>
                  </a:lnTo>
                  <a:lnTo>
                    <a:pt x="806" y="1256"/>
                  </a:lnTo>
                  <a:lnTo>
                    <a:pt x="776" y="1161"/>
                  </a:lnTo>
                  <a:lnTo>
                    <a:pt x="737" y="1068"/>
                  </a:lnTo>
                  <a:lnTo>
                    <a:pt x="691" y="981"/>
                  </a:lnTo>
                  <a:lnTo>
                    <a:pt x="637" y="897"/>
                  </a:lnTo>
                  <a:lnTo>
                    <a:pt x="576" y="819"/>
                  </a:lnTo>
                  <a:lnTo>
                    <a:pt x="510" y="746"/>
                  </a:lnTo>
                  <a:lnTo>
                    <a:pt x="437" y="680"/>
                  </a:lnTo>
                  <a:lnTo>
                    <a:pt x="359" y="619"/>
                  </a:lnTo>
                  <a:lnTo>
                    <a:pt x="275" y="565"/>
                  </a:lnTo>
                  <a:lnTo>
                    <a:pt x="188" y="519"/>
                  </a:lnTo>
                  <a:lnTo>
                    <a:pt x="95" y="480"/>
                  </a:lnTo>
                  <a:lnTo>
                    <a:pt x="0" y="450"/>
                  </a:lnTo>
                  <a:lnTo>
                    <a:pt x="0"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5" name="Freeform 50"/>
            <p:cNvSpPr>
              <a:spLocks/>
            </p:cNvSpPr>
            <p:nvPr/>
          </p:nvSpPr>
          <p:spPr bwMode="auto">
            <a:xfrm>
              <a:off x="15697200" y="3492500"/>
              <a:ext cx="3962400" cy="3962400"/>
            </a:xfrm>
            <a:custGeom>
              <a:avLst/>
              <a:gdLst>
                <a:gd name="T0" fmla="*/ 2373 w 4992"/>
                <a:gd name="T1" fmla="*/ 0 h 4992"/>
                <a:gd name="T2" fmla="*/ 2619 w 4992"/>
                <a:gd name="T3" fmla="*/ 0 h 4992"/>
                <a:gd name="T4" fmla="*/ 2619 w 4992"/>
                <a:gd name="T5" fmla="*/ 1908 h 4992"/>
                <a:gd name="T6" fmla="*/ 2687 w 4992"/>
                <a:gd name="T7" fmla="*/ 1926 h 4992"/>
                <a:gd name="T8" fmla="*/ 2752 w 4992"/>
                <a:gd name="T9" fmla="*/ 1953 h 4992"/>
                <a:gd name="T10" fmla="*/ 2812 w 4992"/>
                <a:gd name="T11" fmla="*/ 1986 h 4992"/>
                <a:gd name="T12" fmla="*/ 2870 w 4992"/>
                <a:gd name="T13" fmla="*/ 2026 h 4992"/>
                <a:gd name="T14" fmla="*/ 2921 w 4992"/>
                <a:gd name="T15" fmla="*/ 2071 h 4992"/>
                <a:gd name="T16" fmla="*/ 2966 w 4992"/>
                <a:gd name="T17" fmla="*/ 2122 h 4992"/>
                <a:gd name="T18" fmla="*/ 3006 w 4992"/>
                <a:gd name="T19" fmla="*/ 2180 h 4992"/>
                <a:gd name="T20" fmla="*/ 3039 w 4992"/>
                <a:gd name="T21" fmla="*/ 2240 h 4992"/>
                <a:gd name="T22" fmla="*/ 3066 w 4992"/>
                <a:gd name="T23" fmla="*/ 2305 h 4992"/>
                <a:gd name="T24" fmla="*/ 3084 w 4992"/>
                <a:gd name="T25" fmla="*/ 2373 h 4992"/>
                <a:gd name="T26" fmla="*/ 4992 w 4992"/>
                <a:gd name="T27" fmla="*/ 2373 h 4992"/>
                <a:gd name="T28" fmla="*/ 4992 w 4992"/>
                <a:gd name="T29" fmla="*/ 2619 h 4992"/>
                <a:gd name="T30" fmla="*/ 3084 w 4992"/>
                <a:gd name="T31" fmla="*/ 2619 h 4992"/>
                <a:gd name="T32" fmla="*/ 3066 w 4992"/>
                <a:gd name="T33" fmla="*/ 2687 h 4992"/>
                <a:gd name="T34" fmla="*/ 3039 w 4992"/>
                <a:gd name="T35" fmla="*/ 2752 h 4992"/>
                <a:gd name="T36" fmla="*/ 3006 w 4992"/>
                <a:gd name="T37" fmla="*/ 2812 h 4992"/>
                <a:gd name="T38" fmla="*/ 2966 w 4992"/>
                <a:gd name="T39" fmla="*/ 2870 h 4992"/>
                <a:gd name="T40" fmla="*/ 2921 w 4992"/>
                <a:gd name="T41" fmla="*/ 2921 h 4992"/>
                <a:gd name="T42" fmla="*/ 2870 w 4992"/>
                <a:gd name="T43" fmla="*/ 2966 h 4992"/>
                <a:gd name="T44" fmla="*/ 2812 w 4992"/>
                <a:gd name="T45" fmla="*/ 3006 h 4992"/>
                <a:gd name="T46" fmla="*/ 2752 w 4992"/>
                <a:gd name="T47" fmla="*/ 3039 h 4992"/>
                <a:gd name="T48" fmla="*/ 2687 w 4992"/>
                <a:gd name="T49" fmla="*/ 3066 h 4992"/>
                <a:gd name="T50" fmla="*/ 2619 w 4992"/>
                <a:gd name="T51" fmla="*/ 3084 h 4992"/>
                <a:gd name="T52" fmla="*/ 2619 w 4992"/>
                <a:gd name="T53" fmla="*/ 4992 h 4992"/>
                <a:gd name="T54" fmla="*/ 2373 w 4992"/>
                <a:gd name="T55" fmla="*/ 4992 h 4992"/>
                <a:gd name="T56" fmla="*/ 2373 w 4992"/>
                <a:gd name="T57" fmla="*/ 3084 h 4992"/>
                <a:gd name="T58" fmla="*/ 2305 w 4992"/>
                <a:gd name="T59" fmla="*/ 3066 h 4992"/>
                <a:gd name="T60" fmla="*/ 2240 w 4992"/>
                <a:gd name="T61" fmla="*/ 3039 h 4992"/>
                <a:gd name="T62" fmla="*/ 2180 w 4992"/>
                <a:gd name="T63" fmla="*/ 3006 h 4992"/>
                <a:gd name="T64" fmla="*/ 2122 w 4992"/>
                <a:gd name="T65" fmla="*/ 2966 h 4992"/>
                <a:gd name="T66" fmla="*/ 2071 w 4992"/>
                <a:gd name="T67" fmla="*/ 2921 h 4992"/>
                <a:gd name="T68" fmla="*/ 2026 w 4992"/>
                <a:gd name="T69" fmla="*/ 2870 h 4992"/>
                <a:gd name="T70" fmla="*/ 1986 w 4992"/>
                <a:gd name="T71" fmla="*/ 2812 h 4992"/>
                <a:gd name="T72" fmla="*/ 1953 w 4992"/>
                <a:gd name="T73" fmla="*/ 2752 h 4992"/>
                <a:gd name="T74" fmla="*/ 1926 w 4992"/>
                <a:gd name="T75" fmla="*/ 2687 h 4992"/>
                <a:gd name="T76" fmla="*/ 1908 w 4992"/>
                <a:gd name="T77" fmla="*/ 2619 h 4992"/>
                <a:gd name="T78" fmla="*/ 0 w 4992"/>
                <a:gd name="T79" fmla="*/ 2619 h 4992"/>
                <a:gd name="T80" fmla="*/ 0 w 4992"/>
                <a:gd name="T81" fmla="*/ 2373 h 4992"/>
                <a:gd name="T82" fmla="*/ 1908 w 4992"/>
                <a:gd name="T83" fmla="*/ 2373 h 4992"/>
                <a:gd name="T84" fmla="*/ 1926 w 4992"/>
                <a:gd name="T85" fmla="*/ 2305 h 4992"/>
                <a:gd name="T86" fmla="*/ 1953 w 4992"/>
                <a:gd name="T87" fmla="*/ 2240 h 4992"/>
                <a:gd name="T88" fmla="*/ 1986 w 4992"/>
                <a:gd name="T89" fmla="*/ 2180 h 4992"/>
                <a:gd name="T90" fmla="*/ 2026 w 4992"/>
                <a:gd name="T91" fmla="*/ 2122 h 4992"/>
                <a:gd name="T92" fmla="*/ 2071 w 4992"/>
                <a:gd name="T93" fmla="*/ 2071 h 4992"/>
                <a:gd name="T94" fmla="*/ 2122 w 4992"/>
                <a:gd name="T95" fmla="*/ 2026 h 4992"/>
                <a:gd name="T96" fmla="*/ 2180 w 4992"/>
                <a:gd name="T97" fmla="*/ 1986 h 4992"/>
                <a:gd name="T98" fmla="*/ 2240 w 4992"/>
                <a:gd name="T99" fmla="*/ 1953 h 4992"/>
                <a:gd name="T100" fmla="*/ 2305 w 4992"/>
                <a:gd name="T101" fmla="*/ 1926 h 4992"/>
                <a:gd name="T102" fmla="*/ 2373 w 4992"/>
                <a:gd name="T103" fmla="*/ 1908 h 4992"/>
                <a:gd name="T104" fmla="*/ 2373 w 4992"/>
                <a:gd name="T105" fmla="*/ 0 h 4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92" h="4992">
                  <a:moveTo>
                    <a:pt x="2373" y="0"/>
                  </a:moveTo>
                  <a:lnTo>
                    <a:pt x="2619" y="0"/>
                  </a:lnTo>
                  <a:lnTo>
                    <a:pt x="2619" y="1908"/>
                  </a:lnTo>
                  <a:lnTo>
                    <a:pt x="2687" y="1926"/>
                  </a:lnTo>
                  <a:lnTo>
                    <a:pt x="2752" y="1953"/>
                  </a:lnTo>
                  <a:lnTo>
                    <a:pt x="2812" y="1986"/>
                  </a:lnTo>
                  <a:lnTo>
                    <a:pt x="2870" y="2026"/>
                  </a:lnTo>
                  <a:lnTo>
                    <a:pt x="2921" y="2071"/>
                  </a:lnTo>
                  <a:lnTo>
                    <a:pt x="2966" y="2122"/>
                  </a:lnTo>
                  <a:lnTo>
                    <a:pt x="3006" y="2180"/>
                  </a:lnTo>
                  <a:lnTo>
                    <a:pt x="3039" y="2240"/>
                  </a:lnTo>
                  <a:lnTo>
                    <a:pt x="3066" y="2305"/>
                  </a:lnTo>
                  <a:lnTo>
                    <a:pt x="3084" y="2373"/>
                  </a:lnTo>
                  <a:lnTo>
                    <a:pt x="4992" y="2373"/>
                  </a:lnTo>
                  <a:lnTo>
                    <a:pt x="4992" y="2619"/>
                  </a:lnTo>
                  <a:lnTo>
                    <a:pt x="3084" y="2619"/>
                  </a:lnTo>
                  <a:lnTo>
                    <a:pt x="3066" y="2687"/>
                  </a:lnTo>
                  <a:lnTo>
                    <a:pt x="3039" y="2752"/>
                  </a:lnTo>
                  <a:lnTo>
                    <a:pt x="3006" y="2812"/>
                  </a:lnTo>
                  <a:lnTo>
                    <a:pt x="2966" y="2870"/>
                  </a:lnTo>
                  <a:lnTo>
                    <a:pt x="2921" y="2921"/>
                  </a:lnTo>
                  <a:lnTo>
                    <a:pt x="2870" y="2966"/>
                  </a:lnTo>
                  <a:lnTo>
                    <a:pt x="2812" y="3006"/>
                  </a:lnTo>
                  <a:lnTo>
                    <a:pt x="2752" y="3039"/>
                  </a:lnTo>
                  <a:lnTo>
                    <a:pt x="2687" y="3066"/>
                  </a:lnTo>
                  <a:lnTo>
                    <a:pt x="2619" y="3084"/>
                  </a:lnTo>
                  <a:lnTo>
                    <a:pt x="2619" y="4992"/>
                  </a:lnTo>
                  <a:lnTo>
                    <a:pt x="2373" y="4992"/>
                  </a:lnTo>
                  <a:lnTo>
                    <a:pt x="2373" y="3084"/>
                  </a:lnTo>
                  <a:lnTo>
                    <a:pt x="2305" y="3066"/>
                  </a:lnTo>
                  <a:lnTo>
                    <a:pt x="2240" y="3039"/>
                  </a:lnTo>
                  <a:lnTo>
                    <a:pt x="2180" y="3006"/>
                  </a:lnTo>
                  <a:lnTo>
                    <a:pt x="2122" y="2966"/>
                  </a:lnTo>
                  <a:lnTo>
                    <a:pt x="2071" y="2921"/>
                  </a:lnTo>
                  <a:lnTo>
                    <a:pt x="2026" y="2870"/>
                  </a:lnTo>
                  <a:lnTo>
                    <a:pt x="1986" y="2812"/>
                  </a:lnTo>
                  <a:lnTo>
                    <a:pt x="1953" y="2752"/>
                  </a:lnTo>
                  <a:lnTo>
                    <a:pt x="1926" y="2687"/>
                  </a:lnTo>
                  <a:lnTo>
                    <a:pt x="1908" y="2619"/>
                  </a:lnTo>
                  <a:lnTo>
                    <a:pt x="0" y="2619"/>
                  </a:lnTo>
                  <a:lnTo>
                    <a:pt x="0" y="2373"/>
                  </a:lnTo>
                  <a:lnTo>
                    <a:pt x="1908" y="2373"/>
                  </a:lnTo>
                  <a:lnTo>
                    <a:pt x="1926" y="2305"/>
                  </a:lnTo>
                  <a:lnTo>
                    <a:pt x="1953" y="2240"/>
                  </a:lnTo>
                  <a:lnTo>
                    <a:pt x="1986" y="2180"/>
                  </a:lnTo>
                  <a:lnTo>
                    <a:pt x="2026" y="2122"/>
                  </a:lnTo>
                  <a:lnTo>
                    <a:pt x="2071" y="2071"/>
                  </a:lnTo>
                  <a:lnTo>
                    <a:pt x="2122" y="2026"/>
                  </a:lnTo>
                  <a:lnTo>
                    <a:pt x="2180" y="1986"/>
                  </a:lnTo>
                  <a:lnTo>
                    <a:pt x="2240" y="1953"/>
                  </a:lnTo>
                  <a:lnTo>
                    <a:pt x="2305" y="1926"/>
                  </a:lnTo>
                  <a:lnTo>
                    <a:pt x="2373" y="1908"/>
                  </a:lnTo>
                  <a:lnTo>
                    <a:pt x="2373" y="0"/>
                  </a:lnTo>
                  <a:close/>
                </a:path>
              </a:pathLst>
            </a:custGeom>
            <a:grpFill/>
            <a:ln w="0">
              <a:noFill/>
              <a:prstDash val="solid"/>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60" name="TextBox 59"/>
          <p:cNvSpPr txBox="1"/>
          <p:nvPr/>
        </p:nvSpPr>
        <p:spPr>
          <a:xfrm flipH="1">
            <a:off x="2579907" y="8496475"/>
            <a:ext cx="4072599" cy="2462497"/>
          </a:xfrm>
          <a:prstGeom prst="rect">
            <a:avLst/>
          </a:prstGeom>
          <a:noFill/>
        </p:spPr>
        <p:txBody>
          <a:bodyPr wrap="square" lIns="243868" tIns="121934" rIns="243868" bIns="121934" rtlCol="0" anchor="t">
            <a:spAutoFit/>
          </a:bodyPr>
          <a:lstStyle/>
          <a:p>
            <a:pPr algn="ctr" defTabSz="2438705">
              <a:spcBef>
                <a:spcPct val="20000"/>
              </a:spcBef>
              <a:defRPr/>
            </a:pPr>
            <a:r>
              <a:rPr lang="en-US" sz="3200" b="1" dirty="0"/>
              <a:t>Title Goes Here </a:t>
            </a:r>
          </a:p>
          <a:p>
            <a:pPr algn="ctr" defTabSz="2438705">
              <a:spcBef>
                <a:spcPct val="20000"/>
              </a:spcBef>
              <a:defRPr/>
            </a:pPr>
            <a:r>
              <a:rPr lang="en-US" sz="2667" dirty="0"/>
              <a:t>There are many variations</a:t>
            </a:r>
            <a:br>
              <a:rPr lang="en-US" sz="2667" dirty="0"/>
            </a:br>
            <a:r>
              <a:rPr lang="en-US" sz="2667" dirty="0"/>
              <a:t>of passages lorem ipsum</a:t>
            </a:r>
          </a:p>
        </p:txBody>
      </p:sp>
      <p:sp>
        <p:nvSpPr>
          <p:cNvPr id="61" name="TextBox 60"/>
          <p:cNvSpPr txBox="1"/>
          <p:nvPr/>
        </p:nvSpPr>
        <p:spPr>
          <a:xfrm flipH="1">
            <a:off x="7628139" y="8496475"/>
            <a:ext cx="4072599" cy="2462497"/>
          </a:xfrm>
          <a:prstGeom prst="rect">
            <a:avLst/>
          </a:prstGeom>
          <a:noFill/>
        </p:spPr>
        <p:txBody>
          <a:bodyPr wrap="square" lIns="243868" tIns="121934" rIns="243868" bIns="121934" rtlCol="0" anchor="t">
            <a:spAutoFit/>
          </a:bodyPr>
          <a:lstStyle/>
          <a:p>
            <a:pPr algn="ctr" defTabSz="2438705">
              <a:spcBef>
                <a:spcPct val="20000"/>
              </a:spcBef>
              <a:defRPr/>
            </a:pPr>
            <a:r>
              <a:rPr lang="en-US" sz="3200" b="1" dirty="0"/>
              <a:t>Title Goes Here </a:t>
            </a:r>
          </a:p>
          <a:p>
            <a:pPr algn="ctr" defTabSz="2438705">
              <a:spcBef>
                <a:spcPct val="20000"/>
              </a:spcBef>
              <a:defRPr/>
            </a:pPr>
            <a:r>
              <a:rPr lang="en-US" sz="2667" dirty="0"/>
              <a:t>There are many variations</a:t>
            </a:r>
            <a:br>
              <a:rPr lang="en-US" sz="2667" dirty="0"/>
            </a:br>
            <a:r>
              <a:rPr lang="en-US" sz="2667" dirty="0"/>
              <a:t>of passages lorem ipsum</a:t>
            </a:r>
          </a:p>
        </p:txBody>
      </p:sp>
      <p:sp>
        <p:nvSpPr>
          <p:cNvPr id="62" name="TextBox 61"/>
          <p:cNvSpPr txBox="1"/>
          <p:nvPr/>
        </p:nvSpPr>
        <p:spPr>
          <a:xfrm flipH="1">
            <a:off x="12678198" y="8496475"/>
            <a:ext cx="4072599" cy="2462497"/>
          </a:xfrm>
          <a:prstGeom prst="rect">
            <a:avLst/>
          </a:prstGeom>
          <a:noFill/>
        </p:spPr>
        <p:txBody>
          <a:bodyPr wrap="square" lIns="243868" tIns="121934" rIns="243868" bIns="121934" rtlCol="0" anchor="t">
            <a:spAutoFit/>
          </a:bodyPr>
          <a:lstStyle/>
          <a:p>
            <a:pPr algn="ctr" defTabSz="2438705">
              <a:spcBef>
                <a:spcPct val="20000"/>
              </a:spcBef>
              <a:defRPr/>
            </a:pPr>
            <a:r>
              <a:rPr lang="en-US" sz="3200" b="1" dirty="0"/>
              <a:t>Title Goes Here </a:t>
            </a:r>
          </a:p>
          <a:p>
            <a:pPr algn="ctr" defTabSz="2438705">
              <a:spcBef>
                <a:spcPct val="20000"/>
              </a:spcBef>
              <a:defRPr/>
            </a:pPr>
            <a:r>
              <a:rPr lang="en-US" sz="2667" dirty="0"/>
              <a:t>There are many variations</a:t>
            </a:r>
            <a:br>
              <a:rPr lang="en-US" sz="2667" dirty="0"/>
            </a:br>
            <a:r>
              <a:rPr lang="en-US" sz="2667" dirty="0"/>
              <a:t>of passages lorem ipsum</a:t>
            </a:r>
          </a:p>
        </p:txBody>
      </p:sp>
      <p:sp>
        <p:nvSpPr>
          <p:cNvPr id="63" name="TextBox 62"/>
          <p:cNvSpPr txBox="1"/>
          <p:nvPr/>
        </p:nvSpPr>
        <p:spPr>
          <a:xfrm flipH="1">
            <a:off x="17750422" y="8496475"/>
            <a:ext cx="4072599" cy="2462497"/>
          </a:xfrm>
          <a:prstGeom prst="rect">
            <a:avLst/>
          </a:prstGeom>
          <a:noFill/>
        </p:spPr>
        <p:txBody>
          <a:bodyPr wrap="square" lIns="243868" tIns="121934" rIns="243868" bIns="121934" rtlCol="0" anchor="t">
            <a:spAutoFit/>
          </a:bodyPr>
          <a:lstStyle/>
          <a:p>
            <a:pPr algn="ctr" defTabSz="2438705">
              <a:spcBef>
                <a:spcPct val="20000"/>
              </a:spcBef>
              <a:defRPr/>
            </a:pPr>
            <a:r>
              <a:rPr lang="en-US" sz="3200" b="1" dirty="0"/>
              <a:t>Title Goes Here </a:t>
            </a:r>
          </a:p>
          <a:p>
            <a:pPr algn="ctr" defTabSz="2438705">
              <a:spcBef>
                <a:spcPct val="20000"/>
              </a:spcBef>
              <a:defRPr/>
            </a:pPr>
            <a:r>
              <a:rPr lang="en-US" sz="2667" dirty="0"/>
              <a:t>There are many variations</a:t>
            </a:r>
            <a:br>
              <a:rPr lang="en-US" sz="2667" dirty="0"/>
            </a:br>
            <a:r>
              <a:rPr lang="en-US" sz="2667" dirty="0"/>
              <a:t>of passages lorem ipsum</a:t>
            </a:r>
          </a:p>
        </p:txBody>
      </p:sp>
    </p:spTree>
    <p:extLst>
      <p:ext uri="{BB962C8B-B14F-4D97-AF65-F5344CB8AC3E}">
        <p14:creationId xmlns:p14="http://schemas.microsoft.com/office/powerpoint/2010/main" val="321804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57"/>
                                        </p:tgtEl>
                                        <p:attrNameLst>
                                          <p:attrName>style.visibility</p:attrName>
                                        </p:attrNameLst>
                                      </p:cBhvr>
                                      <p:to>
                                        <p:strVal val="visible"/>
                                      </p:to>
                                    </p:set>
                                    <p:anim calcmode="lin" valueType="num">
                                      <p:cBhvr>
                                        <p:cTn id="12" dur="500" fill="hold"/>
                                        <p:tgtEl>
                                          <p:spTgt spid="57"/>
                                        </p:tgtEl>
                                        <p:attrNameLst>
                                          <p:attrName>ppt_w</p:attrName>
                                        </p:attrNameLst>
                                      </p:cBhvr>
                                      <p:tavLst>
                                        <p:tav tm="0">
                                          <p:val>
                                            <p:fltVal val="0"/>
                                          </p:val>
                                        </p:tav>
                                        <p:tav tm="100000">
                                          <p:val>
                                            <p:strVal val="#ppt_w"/>
                                          </p:val>
                                        </p:tav>
                                      </p:tavLst>
                                    </p:anim>
                                    <p:anim calcmode="lin" valueType="num">
                                      <p:cBhvr>
                                        <p:cTn id="13" dur="500" fill="hold"/>
                                        <p:tgtEl>
                                          <p:spTgt spid="57"/>
                                        </p:tgtEl>
                                        <p:attrNameLst>
                                          <p:attrName>ppt_h</p:attrName>
                                        </p:attrNameLst>
                                      </p:cBhvr>
                                      <p:tavLst>
                                        <p:tav tm="0">
                                          <p:val>
                                            <p:fltVal val="0"/>
                                          </p:val>
                                        </p:tav>
                                        <p:tav tm="100000">
                                          <p:val>
                                            <p:strVal val="#ppt_h"/>
                                          </p:val>
                                        </p:tav>
                                      </p:tavLst>
                                    </p:anim>
                                    <p:animEffect transition="in" filter="fade">
                                      <p:cBhvr>
                                        <p:cTn id="14" dur="500"/>
                                        <p:tgtEl>
                                          <p:spTgt spid="57"/>
                                        </p:tgtEl>
                                      </p:cBhvr>
                                    </p:animEffect>
                                  </p:childTnLst>
                                </p:cTn>
                              </p:par>
                              <p:par>
                                <p:cTn id="15" presetID="53" presetClass="entr" presetSubtype="16"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p:cTn id="17" dur="500" fill="hold"/>
                                        <p:tgtEl>
                                          <p:spTgt spid="17"/>
                                        </p:tgtEl>
                                        <p:attrNameLst>
                                          <p:attrName>ppt_w</p:attrName>
                                        </p:attrNameLst>
                                      </p:cBhvr>
                                      <p:tavLst>
                                        <p:tav tm="0">
                                          <p:val>
                                            <p:fltVal val="0"/>
                                          </p:val>
                                        </p:tav>
                                        <p:tav tm="100000">
                                          <p:val>
                                            <p:strVal val="#ppt_w"/>
                                          </p:val>
                                        </p:tav>
                                      </p:tavLst>
                                    </p:anim>
                                    <p:anim calcmode="lin" valueType="num">
                                      <p:cBhvr>
                                        <p:cTn id="18" dur="500" fill="hold"/>
                                        <p:tgtEl>
                                          <p:spTgt spid="17"/>
                                        </p:tgtEl>
                                        <p:attrNameLst>
                                          <p:attrName>ppt_h</p:attrName>
                                        </p:attrNameLst>
                                      </p:cBhvr>
                                      <p:tavLst>
                                        <p:tav tm="0">
                                          <p:val>
                                            <p:fltVal val="0"/>
                                          </p:val>
                                        </p:tav>
                                        <p:tav tm="100000">
                                          <p:val>
                                            <p:strVal val="#ppt_h"/>
                                          </p:val>
                                        </p:tav>
                                      </p:tavLst>
                                    </p:anim>
                                    <p:animEffect transition="in" filter="fade">
                                      <p:cBhvr>
                                        <p:cTn id="19" dur="500"/>
                                        <p:tgtEl>
                                          <p:spTgt spid="17"/>
                                        </p:tgtEl>
                                      </p:cBhvr>
                                    </p:animEffect>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60"/>
                                        </p:tgtEl>
                                        <p:attrNameLst>
                                          <p:attrName>style.visibility</p:attrName>
                                        </p:attrNameLst>
                                      </p:cBhvr>
                                      <p:to>
                                        <p:strVal val="visible"/>
                                      </p:to>
                                    </p:set>
                                    <p:anim calcmode="lin" valueType="num">
                                      <p:cBhvr additive="base">
                                        <p:cTn id="23" dur="500" fill="hold"/>
                                        <p:tgtEl>
                                          <p:spTgt spid="60"/>
                                        </p:tgtEl>
                                        <p:attrNameLst>
                                          <p:attrName>ppt_x</p:attrName>
                                        </p:attrNameLst>
                                      </p:cBhvr>
                                      <p:tavLst>
                                        <p:tav tm="0">
                                          <p:val>
                                            <p:strVal val="#ppt_x"/>
                                          </p:val>
                                        </p:tav>
                                        <p:tav tm="100000">
                                          <p:val>
                                            <p:strVal val="#ppt_x"/>
                                          </p:val>
                                        </p:tav>
                                      </p:tavLst>
                                    </p:anim>
                                    <p:anim calcmode="lin" valueType="num">
                                      <p:cBhvr additive="base">
                                        <p:cTn id="24" dur="500" fill="hold"/>
                                        <p:tgtEl>
                                          <p:spTgt spid="60"/>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1" fill="hold" nodeType="after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additive="base">
                                        <p:cTn id="28" dur="500" fill="hold"/>
                                        <p:tgtEl>
                                          <p:spTgt spid="5"/>
                                        </p:tgtEl>
                                        <p:attrNameLst>
                                          <p:attrName>ppt_x</p:attrName>
                                        </p:attrNameLst>
                                      </p:cBhvr>
                                      <p:tavLst>
                                        <p:tav tm="0">
                                          <p:val>
                                            <p:strVal val="#ppt_x"/>
                                          </p:val>
                                        </p:tav>
                                        <p:tav tm="100000">
                                          <p:val>
                                            <p:strVal val="#ppt_x"/>
                                          </p:val>
                                        </p:tav>
                                      </p:tavLst>
                                    </p:anim>
                                    <p:anim calcmode="lin" valueType="num">
                                      <p:cBhvr additive="base">
                                        <p:cTn id="29" dur="500" fill="hold"/>
                                        <p:tgtEl>
                                          <p:spTgt spid="5"/>
                                        </p:tgtEl>
                                        <p:attrNameLst>
                                          <p:attrName>ppt_y</p:attrName>
                                        </p:attrNameLst>
                                      </p:cBhvr>
                                      <p:tavLst>
                                        <p:tav tm="0">
                                          <p:val>
                                            <p:strVal val="0-#ppt_h/2"/>
                                          </p:val>
                                        </p:tav>
                                        <p:tav tm="100000">
                                          <p:val>
                                            <p:strVal val="#ppt_y"/>
                                          </p:val>
                                        </p:tav>
                                      </p:tavLst>
                                    </p:anim>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58"/>
                                        </p:tgtEl>
                                        <p:attrNameLst>
                                          <p:attrName>style.visibility</p:attrName>
                                        </p:attrNameLst>
                                      </p:cBhvr>
                                      <p:to>
                                        <p:strVal val="visible"/>
                                      </p:to>
                                    </p:set>
                                    <p:anim calcmode="lin" valueType="num">
                                      <p:cBhvr>
                                        <p:cTn id="33" dur="500" fill="hold"/>
                                        <p:tgtEl>
                                          <p:spTgt spid="58"/>
                                        </p:tgtEl>
                                        <p:attrNameLst>
                                          <p:attrName>ppt_w</p:attrName>
                                        </p:attrNameLst>
                                      </p:cBhvr>
                                      <p:tavLst>
                                        <p:tav tm="0">
                                          <p:val>
                                            <p:fltVal val="0"/>
                                          </p:val>
                                        </p:tav>
                                        <p:tav tm="100000">
                                          <p:val>
                                            <p:strVal val="#ppt_w"/>
                                          </p:val>
                                        </p:tav>
                                      </p:tavLst>
                                    </p:anim>
                                    <p:anim calcmode="lin" valueType="num">
                                      <p:cBhvr>
                                        <p:cTn id="34" dur="500" fill="hold"/>
                                        <p:tgtEl>
                                          <p:spTgt spid="58"/>
                                        </p:tgtEl>
                                        <p:attrNameLst>
                                          <p:attrName>ppt_h</p:attrName>
                                        </p:attrNameLst>
                                      </p:cBhvr>
                                      <p:tavLst>
                                        <p:tav tm="0">
                                          <p:val>
                                            <p:fltVal val="0"/>
                                          </p:val>
                                        </p:tav>
                                        <p:tav tm="100000">
                                          <p:val>
                                            <p:strVal val="#ppt_h"/>
                                          </p:val>
                                        </p:tav>
                                      </p:tavLst>
                                    </p:anim>
                                    <p:animEffect transition="in" filter="fade">
                                      <p:cBhvr>
                                        <p:cTn id="35" dur="500"/>
                                        <p:tgtEl>
                                          <p:spTgt spid="58"/>
                                        </p:tgtEl>
                                      </p:cBhvr>
                                    </p:animEffect>
                                  </p:childTnLst>
                                </p:cTn>
                              </p:par>
                              <p:par>
                                <p:cTn id="36" presetID="53" presetClass="entr" presetSubtype="16" fill="hold" nodeType="withEffect">
                                  <p:stCondLst>
                                    <p:cond delay="0"/>
                                  </p:stCondLst>
                                  <p:childTnLst>
                                    <p:set>
                                      <p:cBhvr>
                                        <p:cTn id="37" dur="1" fill="hold">
                                          <p:stCondLst>
                                            <p:cond delay="0"/>
                                          </p:stCondLst>
                                        </p:cTn>
                                        <p:tgtEl>
                                          <p:spTgt spid="34"/>
                                        </p:tgtEl>
                                        <p:attrNameLst>
                                          <p:attrName>style.visibility</p:attrName>
                                        </p:attrNameLst>
                                      </p:cBhvr>
                                      <p:to>
                                        <p:strVal val="visible"/>
                                      </p:to>
                                    </p:set>
                                    <p:anim calcmode="lin" valueType="num">
                                      <p:cBhvr>
                                        <p:cTn id="38" dur="500" fill="hold"/>
                                        <p:tgtEl>
                                          <p:spTgt spid="34"/>
                                        </p:tgtEl>
                                        <p:attrNameLst>
                                          <p:attrName>ppt_w</p:attrName>
                                        </p:attrNameLst>
                                      </p:cBhvr>
                                      <p:tavLst>
                                        <p:tav tm="0">
                                          <p:val>
                                            <p:fltVal val="0"/>
                                          </p:val>
                                        </p:tav>
                                        <p:tav tm="100000">
                                          <p:val>
                                            <p:strVal val="#ppt_w"/>
                                          </p:val>
                                        </p:tav>
                                      </p:tavLst>
                                    </p:anim>
                                    <p:anim calcmode="lin" valueType="num">
                                      <p:cBhvr>
                                        <p:cTn id="39" dur="500" fill="hold"/>
                                        <p:tgtEl>
                                          <p:spTgt spid="34"/>
                                        </p:tgtEl>
                                        <p:attrNameLst>
                                          <p:attrName>ppt_h</p:attrName>
                                        </p:attrNameLst>
                                      </p:cBhvr>
                                      <p:tavLst>
                                        <p:tav tm="0">
                                          <p:val>
                                            <p:fltVal val="0"/>
                                          </p:val>
                                        </p:tav>
                                        <p:tav tm="100000">
                                          <p:val>
                                            <p:strVal val="#ppt_h"/>
                                          </p:val>
                                        </p:tav>
                                      </p:tavLst>
                                    </p:anim>
                                    <p:animEffect transition="in" filter="fade">
                                      <p:cBhvr>
                                        <p:cTn id="40" dur="500"/>
                                        <p:tgtEl>
                                          <p:spTgt spid="34"/>
                                        </p:tgtEl>
                                      </p:cBhvr>
                                    </p:animEffect>
                                  </p:childTnLst>
                                </p:cTn>
                              </p:par>
                            </p:childTnLst>
                          </p:cTn>
                        </p:par>
                        <p:par>
                          <p:cTn id="41" fill="hold">
                            <p:stCondLst>
                              <p:cond delay="2500"/>
                            </p:stCondLst>
                            <p:childTnLst>
                              <p:par>
                                <p:cTn id="42" presetID="2" presetClass="entr" presetSubtype="4" fill="hold" grpId="0" nodeType="afterEffect">
                                  <p:stCondLst>
                                    <p:cond delay="0"/>
                                  </p:stCondLst>
                                  <p:childTnLst>
                                    <p:set>
                                      <p:cBhvr>
                                        <p:cTn id="43" dur="1" fill="hold">
                                          <p:stCondLst>
                                            <p:cond delay="0"/>
                                          </p:stCondLst>
                                        </p:cTn>
                                        <p:tgtEl>
                                          <p:spTgt spid="61"/>
                                        </p:tgtEl>
                                        <p:attrNameLst>
                                          <p:attrName>style.visibility</p:attrName>
                                        </p:attrNameLst>
                                      </p:cBhvr>
                                      <p:to>
                                        <p:strVal val="visible"/>
                                      </p:to>
                                    </p:set>
                                    <p:anim calcmode="lin" valueType="num">
                                      <p:cBhvr additive="base">
                                        <p:cTn id="44" dur="500" fill="hold"/>
                                        <p:tgtEl>
                                          <p:spTgt spid="61"/>
                                        </p:tgtEl>
                                        <p:attrNameLst>
                                          <p:attrName>ppt_x</p:attrName>
                                        </p:attrNameLst>
                                      </p:cBhvr>
                                      <p:tavLst>
                                        <p:tav tm="0">
                                          <p:val>
                                            <p:strVal val="#ppt_x"/>
                                          </p:val>
                                        </p:tav>
                                        <p:tav tm="100000">
                                          <p:val>
                                            <p:strVal val="#ppt_x"/>
                                          </p:val>
                                        </p:tav>
                                      </p:tavLst>
                                    </p:anim>
                                    <p:anim calcmode="lin" valueType="num">
                                      <p:cBhvr additive="base">
                                        <p:cTn id="45" dur="500" fill="hold"/>
                                        <p:tgtEl>
                                          <p:spTgt spid="61"/>
                                        </p:tgtEl>
                                        <p:attrNameLst>
                                          <p:attrName>ppt_y</p:attrName>
                                        </p:attrNameLst>
                                      </p:cBhvr>
                                      <p:tavLst>
                                        <p:tav tm="0">
                                          <p:val>
                                            <p:strVal val="1+#ppt_h/2"/>
                                          </p:val>
                                        </p:tav>
                                        <p:tav tm="100000">
                                          <p:val>
                                            <p:strVal val="#ppt_y"/>
                                          </p:val>
                                        </p:tav>
                                      </p:tavLst>
                                    </p:anim>
                                  </p:childTnLst>
                                </p:cTn>
                              </p:par>
                            </p:childTnLst>
                          </p:cTn>
                        </p:par>
                        <p:par>
                          <p:cTn id="46" fill="hold">
                            <p:stCondLst>
                              <p:cond delay="3000"/>
                            </p:stCondLst>
                            <p:childTnLst>
                              <p:par>
                                <p:cTn id="47" presetID="2" presetClass="entr" presetSubtype="1" fill="hold" nodeType="afterEffect">
                                  <p:stCondLst>
                                    <p:cond delay="0"/>
                                  </p:stCondLst>
                                  <p:childTnLst>
                                    <p:set>
                                      <p:cBhvr>
                                        <p:cTn id="48" dur="1" fill="hold">
                                          <p:stCondLst>
                                            <p:cond delay="0"/>
                                          </p:stCondLst>
                                        </p:cTn>
                                        <p:tgtEl>
                                          <p:spTgt spid="4"/>
                                        </p:tgtEl>
                                        <p:attrNameLst>
                                          <p:attrName>style.visibility</p:attrName>
                                        </p:attrNameLst>
                                      </p:cBhvr>
                                      <p:to>
                                        <p:strVal val="visible"/>
                                      </p:to>
                                    </p:set>
                                    <p:anim calcmode="lin" valueType="num">
                                      <p:cBhvr additive="base">
                                        <p:cTn id="49" dur="500" fill="hold"/>
                                        <p:tgtEl>
                                          <p:spTgt spid="4"/>
                                        </p:tgtEl>
                                        <p:attrNameLst>
                                          <p:attrName>ppt_x</p:attrName>
                                        </p:attrNameLst>
                                      </p:cBhvr>
                                      <p:tavLst>
                                        <p:tav tm="0">
                                          <p:val>
                                            <p:strVal val="#ppt_x"/>
                                          </p:val>
                                        </p:tav>
                                        <p:tav tm="100000">
                                          <p:val>
                                            <p:strVal val="#ppt_x"/>
                                          </p:val>
                                        </p:tav>
                                      </p:tavLst>
                                    </p:anim>
                                    <p:anim calcmode="lin" valueType="num">
                                      <p:cBhvr additive="base">
                                        <p:cTn id="50" dur="500" fill="hold"/>
                                        <p:tgtEl>
                                          <p:spTgt spid="4"/>
                                        </p:tgtEl>
                                        <p:attrNameLst>
                                          <p:attrName>ppt_y</p:attrName>
                                        </p:attrNameLst>
                                      </p:cBhvr>
                                      <p:tavLst>
                                        <p:tav tm="0">
                                          <p:val>
                                            <p:strVal val="0-#ppt_h/2"/>
                                          </p:val>
                                        </p:tav>
                                        <p:tav tm="100000">
                                          <p:val>
                                            <p:strVal val="#ppt_y"/>
                                          </p:val>
                                        </p:tav>
                                      </p:tavLst>
                                    </p:anim>
                                  </p:childTnLst>
                                </p:cTn>
                              </p:par>
                            </p:childTnLst>
                          </p:cTn>
                        </p:par>
                        <p:par>
                          <p:cTn id="51" fill="hold">
                            <p:stCondLst>
                              <p:cond delay="3500"/>
                            </p:stCondLst>
                            <p:childTnLst>
                              <p:par>
                                <p:cTn id="52" presetID="53" presetClass="entr" presetSubtype="16" fill="hold" grpId="0" nodeType="afterEffect">
                                  <p:stCondLst>
                                    <p:cond delay="0"/>
                                  </p:stCondLst>
                                  <p:childTnLst>
                                    <p:set>
                                      <p:cBhvr>
                                        <p:cTn id="53" dur="1" fill="hold">
                                          <p:stCondLst>
                                            <p:cond delay="0"/>
                                          </p:stCondLst>
                                        </p:cTn>
                                        <p:tgtEl>
                                          <p:spTgt spid="59"/>
                                        </p:tgtEl>
                                        <p:attrNameLst>
                                          <p:attrName>style.visibility</p:attrName>
                                        </p:attrNameLst>
                                      </p:cBhvr>
                                      <p:to>
                                        <p:strVal val="visible"/>
                                      </p:to>
                                    </p:set>
                                    <p:anim calcmode="lin" valueType="num">
                                      <p:cBhvr>
                                        <p:cTn id="54" dur="500" fill="hold"/>
                                        <p:tgtEl>
                                          <p:spTgt spid="59"/>
                                        </p:tgtEl>
                                        <p:attrNameLst>
                                          <p:attrName>ppt_w</p:attrName>
                                        </p:attrNameLst>
                                      </p:cBhvr>
                                      <p:tavLst>
                                        <p:tav tm="0">
                                          <p:val>
                                            <p:fltVal val="0"/>
                                          </p:val>
                                        </p:tav>
                                        <p:tav tm="100000">
                                          <p:val>
                                            <p:strVal val="#ppt_w"/>
                                          </p:val>
                                        </p:tav>
                                      </p:tavLst>
                                    </p:anim>
                                    <p:anim calcmode="lin" valueType="num">
                                      <p:cBhvr>
                                        <p:cTn id="55" dur="500" fill="hold"/>
                                        <p:tgtEl>
                                          <p:spTgt spid="59"/>
                                        </p:tgtEl>
                                        <p:attrNameLst>
                                          <p:attrName>ppt_h</p:attrName>
                                        </p:attrNameLst>
                                      </p:cBhvr>
                                      <p:tavLst>
                                        <p:tav tm="0">
                                          <p:val>
                                            <p:fltVal val="0"/>
                                          </p:val>
                                        </p:tav>
                                        <p:tav tm="100000">
                                          <p:val>
                                            <p:strVal val="#ppt_h"/>
                                          </p:val>
                                        </p:tav>
                                      </p:tavLst>
                                    </p:anim>
                                    <p:animEffect transition="in" filter="fade">
                                      <p:cBhvr>
                                        <p:cTn id="56" dur="500"/>
                                        <p:tgtEl>
                                          <p:spTgt spid="59"/>
                                        </p:tgtEl>
                                      </p:cBhvr>
                                    </p:animEffect>
                                  </p:childTnLst>
                                </p:cTn>
                              </p:par>
                              <p:par>
                                <p:cTn id="57" presetID="53" presetClass="entr" presetSubtype="16" fill="hold" nodeType="withEffect">
                                  <p:stCondLst>
                                    <p:cond delay="0"/>
                                  </p:stCondLst>
                                  <p:childTnLst>
                                    <p:set>
                                      <p:cBhvr>
                                        <p:cTn id="58" dur="1" fill="hold">
                                          <p:stCondLst>
                                            <p:cond delay="0"/>
                                          </p:stCondLst>
                                        </p:cTn>
                                        <p:tgtEl>
                                          <p:spTgt spid="30"/>
                                        </p:tgtEl>
                                        <p:attrNameLst>
                                          <p:attrName>style.visibility</p:attrName>
                                        </p:attrNameLst>
                                      </p:cBhvr>
                                      <p:to>
                                        <p:strVal val="visible"/>
                                      </p:to>
                                    </p:set>
                                    <p:anim calcmode="lin" valueType="num">
                                      <p:cBhvr>
                                        <p:cTn id="59" dur="500" fill="hold"/>
                                        <p:tgtEl>
                                          <p:spTgt spid="30"/>
                                        </p:tgtEl>
                                        <p:attrNameLst>
                                          <p:attrName>ppt_w</p:attrName>
                                        </p:attrNameLst>
                                      </p:cBhvr>
                                      <p:tavLst>
                                        <p:tav tm="0">
                                          <p:val>
                                            <p:fltVal val="0"/>
                                          </p:val>
                                        </p:tav>
                                        <p:tav tm="100000">
                                          <p:val>
                                            <p:strVal val="#ppt_w"/>
                                          </p:val>
                                        </p:tav>
                                      </p:tavLst>
                                    </p:anim>
                                    <p:anim calcmode="lin" valueType="num">
                                      <p:cBhvr>
                                        <p:cTn id="60" dur="500" fill="hold"/>
                                        <p:tgtEl>
                                          <p:spTgt spid="30"/>
                                        </p:tgtEl>
                                        <p:attrNameLst>
                                          <p:attrName>ppt_h</p:attrName>
                                        </p:attrNameLst>
                                      </p:cBhvr>
                                      <p:tavLst>
                                        <p:tav tm="0">
                                          <p:val>
                                            <p:fltVal val="0"/>
                                          </p:val>
                                        </p:tav>
                                        <p:tav tm="100000">
                                          <p:val>
                                            <p:strVal val="#ppt_h"/>
                                          </p:val>
                                        </p:tav>
                                      </p:tavLst>
                                    </p:anim>
                                    <p:animEffect transition="in" filter="fade">
                                      <p:cBhvr>
                                        <p:cTn id="61" dur="500"/>
                                        <p:tgtEl>
                                          <p:spTgt spid="30"/>
                                        </p:tgtEl>
                                      </p:cBhvr>
                                    </p:animEffect>
                                  </p:childTnLst>
                                </p:cTn>
                              </p:par>
                            </p:childTnLst>
                          </p:cTn>
                        </p:par>
                        <p:par>
                          <p:cTn id="62" fill="hold">
                            <p:stCondLst>
                              <p:cond delay="4000"/>
                            </p:stCondLst>
                            <p:childTnLst>
                              <p:par>
                                <p:cTn id="63" presetID="2" presetClass="entr" presetSubtype="4" fill="hold" grpId="0" nodeType="afterEffect">
                                  <p:stCondLst>
                                    <p:cond delay="0"/>
                                  </p:stCondLst>
                                  <p:childTnLst>
                                    <p:set>
                                      <p:cBhvr>
                                        <p:cTn id="64" dur="1" fill="hold">
                                          <p:stCondLst>
                                            <p:cond delay="0"/>
                                          </p:stCondLst>
                                        </p:cTn>
                                        <p:tgtEl>
                                          <p:spTgt spid="62"/>
                                        </p:tgtEl>
                                        <p:attrNameLst>
                                          <p:attrName>style.visibility</p:attrName>
                                        </p:attrNameLst>
                                      </p:cBhvr>
                                      <p:to>
                                        <p:strVal val="visible"/>
                                      </p:to>
                                    </p:set>
                                    <p:anim calcmode="lin" valueType="num">
                                      <p:cBhvr additive="base">
                                        <p:cTn id="65" dur="500" fill="hold"/>
                                        <p:tgtEl>
                                          <p:spTgt spid="62"/>
                                        </p:tgtEl>
                                        <p:attrNameLst>
                                          <p:attrName>ppt_x</p:attrName>
                                        </p:attrNameLst>
                                      </p:cBhvr>
                                      <p:tavLst>
                                        <p:tav tm="0">
                                          <p:val>
                                            <p:strVal val="#ppt_x"/>
                                          </p:val>
                                        </p:tav>
                                        <p:tav tm="100000">
                                          <p:val>
                                            <p:strVal val="#ppt_x"/>
                                          </p:val>
                                        </p:tav>
                                      </p:tavLst>
                                    </p:anim>
                                    <p:anim calcmode="lin" valueType="num">
                                      <p:cBhvr additive="base">
                                        <p:cTn id="66" dur="500" fill="hold"/>
                                        <p:tgtEl>
                                          <p:spTgt spid="62"/>
                                        </p:tgtEl>
                                        <p:attrNameLst>
                                          <p:attrName>ppt_y</p:attrName>
                                        </p:attrNameLst>
                                      </p:cBhvr>
                                      <p:tavLst>
                                        <p:tav tm="0">
                                          <p:val>
                                            <p:strVal val="1+#ppt_h/2"/>
                                          </p:val>
                                        </p:tav>
                                        <p:tav tm="100000">
                                          <p:val>
                                            <p:strVal val="#ppt_y"/>
                                          </p:val>
                                        </p:tav>
                                      </p:tavLst>
                                    </p:anim>
                                  </p:childTnLst>
                                </p:cTn>
                              </p:par>
                            </p:childTnLst>
                          </p:cTn>
                        </p:par>
                        <p:par>
                          <p:cTn id="67" fill="hold">
                            <p:stCondLst>
                              <p:cond delay="4500"/>
                            </p:stCondLst>
                            <p:childTnLst>
                              <p:par>
                                <p:cTn id="68" presetID="2" presetClass="entr" presetSubtype="1" fill="hold" nodeType="afterEffect">
                                  <p:stCondLst>
                                    <p:cond delay="0"/>
                                  </p:stCondLst>
                                  <p:childTnLst>
                                    <p:set>
                                      <p:cBhvr>
                                        <p:cTn id="69" dur="1" fill="hold">
                                          <p:stCondLst>
                                            <p:cond delay="0"/>
                                          </p:stCondLst>
                                        </p:cTn>
                                        <p:tgtEl>
                                          <p:spTgt spid="7"/>
                                        </p:tgtEl>
                                        <p:attrNameLst>
                                          <p:attrName>style.visibility</p:attrName>
                                        </p:attrNameLst>
                                      </p:cBhvr>
                                      <p:to>
                                        <p:strVal val="visible"/>
                                      </p:to>
                                    </p:set>
                                    <p:anim calcmode="lin" valueType="num">
                                      <p:cBhvr additive="base">
                                        <p:cTn id="70" dur="500" fill="hold"/>
                                        <p:tgtEl>
                                          <p:spTgt spid="7"/>
                                        </p:tgtEl>
                                        <p:attrNameLst>
                                          <p:attrName>ppt_x</p:attrName>
                                        </p:attrNameLst>
                                      </p:cBhvr>
                                      <p:tavLst>
                                        <p:tav tm="0">
                                          <p:val>
                                            <p:strVal val="#ppt_x"/>
                                          </p:val>
                                        </p:tav>
                                        <p:tav tm="100000">
                                          <p:val>
                                            <p:strVal val="#ppt_x"/>
                                          </p:val>
                                        </p:tav>
                                      </p:tavLst>
                                    </p:anim>
                                    <p:anim calcmode="lin" valueType="num">
                                      <p:cBhvr additive="base">
                                        <p:cTn id="71" dur="500" fill="hold"/>
                                        <p:tgtEl>
                                          <p:spTgt spid="7"/>
                                        </p:tgtEl>
                                        <p:attrNameLst>
                                          <p:attrName>ppt_y</p:attrName>
                                        </p:attrNameLst>
                                      </p:cBhvr>
                                      <p:tavLst>
                                        <p:tav tm="0">
                                          <p:val>
                                            <p:strVal val="0-#ppt_h/2"/>
                                          </p:val>
                                        </p:tav>
                                        <p:tav tm="100000">
                                          <p:val>
                                            <p:strVal val="#ppt_y"/>
                                          </p:val>
                                        </p:tav>
                                      </p:tavLst>
                                    </p:anim>
                                  </p:childTnLst>
                                </p:cTn>
                              </p:par>
                            </p:childTnLst>
                          </p:cTn>
                        </p:par>
                        <p:par>
                          <p:cTn id="72" fill="hold">
                            <p:stCondLst>
                              <p:cond delay="5000"/>
                            </p:stCondLst>
                            <p:childTnLst>
                              <p:par>
                                <p:cTn id="73" presetID="53" presetClass="entr" presetSubtype="16" fill="hold" grpId="0" nodeType="afterEffect">
                                  <p:stCondLst>
                                    <p:cond delay="0"/>
                                  </p:stCondLst>
                                  <p:childTnLst>
                                    <p:set>
                                      <p:cBhvr>
                                        <p:cTn id="74" dur="1" fill="hold">
                                          <p:stCondLst>
                                            <p:cond delay="0"/>
                                          </p:stCondLst>
                                        </p:cTn>
                                        <p:tgtEl>
                                          <p:spTgt spid="56"/>
                                        </p:tgtEl>
                                        <p:attrNameLst>
                                          <p:attrName>style.visibility</p:attrName>
                                        </p:attrNameLst>
                                      </p:cBhvr>
                                      <p:to>
                                        <p:strVal val="visible"/>
                                      </p:to>
                                    </p:set>
                                    <p:anim calcmode="lin" valueType="num">
                                      <p:cBhvr>
                                        <p:cTn id="75" dur="500" fill="hold"/>
                                        <p:tgtEl>
                                          <p:spTgt spid="56"/>
                                        </p:tgtEl>
                                        <p:attrNameLst>
                                          <p:attrName>ppt_w</p:attrName>
                                        </p:attrNameLst>
                                      </p:cBhvr>
                                      <p:tavLst>
                                        <p:tav tm="0">
                                          <p:val>
                                            <p:fltVal val="0"/>
                                          </p:val>
                                        </p:tav>
                                        <p:tav tm="100000">
                                          <p:val>
                                            <p:strVal val="#ppt_w"/>
                                          </p:val>
                                        </p:tav>
                                      </p:tavLst>
                                    </p:anim>
                                    <p:anim calcmode="lin" valueType="num">
                                      <p:cBhvr>
                                        <p:cTn id="76" dur="500" fill="hold"/>
                                        <p:tgtEl>
                                          <p:spTgt spid="56"/>
                                        </p:tgtEl>
                                        <p:attrNameLst>
                                          <p:attrName>ppt_h</p:attrName>
                                        </p:attrNameLst>
                                      </p:cBhvr>
                                      <p:tavLst>
                                        <p:tav tm="0">
                                          <p:val>
                                            <p:fltVal val="0"/>
                                          </p:val>
                                        </p:tav>
                                        <p:tav tm="100000">
                                          <p:val>
                                            <p:strVal val="#ppt_h"/>
                                          </p:val>
                                        </p:tav>
                                      </p:tavLst>
                                    </p:anim>
                                    <p:animEffect transition="in" filter="fade">
                                      <p:cBhvr>
                                        <p:cTn id="77" dur="500"/>
                                        <p:tgtEl>
                                          <p:spTgt spid="56"/>
                                        </p:tgtEl>
                                      </p:cBhvr>
                                    </p:animEffect>
                                  </p:childTnLst>
                                </p:cTn>
                              </p:par>
                              <p:par>
                                <p:cTn id="78" presetID="53" presetClass="entr" presetSubtype="16" fill="hold" nodeType="withEffect">
                                  <p:stCondLst>
                                    <p:cond delay="0"/>
                                  </p:stCondLst>
                                  <p:childTnLst>
                                    <p:set>
                                      <p:cBhvr>
                                        <p:cTn id="79" dur="1" fill="hold">
                                          <p:stCondLst>
                                            <p:cond delay="0"/>
                                          </p:stCondLst>
                                        </p:cTn>
                                        <p:tgtEl>
                                          <p:spTgt spid="37"/>
                                        </p:tgtEl>
                                        <p:attrNameLst>
                                          <p:attrName>style.visibility</p:attrName>
                                        </p:attrNameLst>
                                      </p:cBhvr>
                                      <p:to>
                                        <p:strVal val="visible"/>
                                      </p:to>
                                    </p:set>
                                    <p:anim calcmode="lin" valueType="num">
                                      <p:cBhvr>
                                        <p:cTn id="80" dur="500" fill="hold"/>
                                        <p:tgtEl>
                                          <p:spTgt spid="37"/>
                                        </p:tgtEl>
                                        <p:attrNameLst>
                                          <p:attrName>ppt_w</p:attrName>
                                        </p:attrNameLst>
                                      </p:cBhvr>
                                      <p:tavLst>
                                        <p:tav tm="0">
                                          <p:val>
                                            <p:fltVal val="0"/>
                                          </p:val>
                                        </p:tav>
                                        <p:tav tm="100000">
                                          <p:val>
                                            <p:strVal val="#ppt_w"/>
                                          </p:val>
                                        </p:tav>
                                      </p:tavLst>
                                    </p:anim>
                                    <p:anim calcmode="lin" valueType="num">
                                      <p:cBhvr>
                                        <p:cTn id="81" dur="500" fill="hold"/>
                                        <p:tgtEl>
                                          <p:spTgt spid="37"/>
                                        </p:tgtEl>
                                        <p:attrNameLst>
                                          <p:attrName>ppt_h</p:attrName>
                                        </p:attrNameLst>
                                      </p:cBhvr>
                                      <p:tavLst>
                                        <p:tav tm="0">
                                          <p:val>
                                            <p:fltVal val="0"/>
                                          </p:val>
                                        </p:tav>
                                        <p:tav tm="100000">
                                          <p:val>
                                            <p:strVal val="#ppt_h"/>
                                          </p:val>
                                        </p:tav>
                                      </p:tavLst>
                                    </p:anim>
                                    <p:animEffect transition="in" filter="fade">
                                      <p:cBhvr>
                                        <p:cTn id="82" dur="500"/>
                                        <p:tgtEl>
                                          <p:spTgt spid="37"/>
                                        </p:tgtEl>
                                      </p:cBhvr>
                                    </p:animEffect>
                                  </p:childTnLst>
                                </p:cTn>
                              </p:par>
                            </p:childTnLst>
                          </p:cTn>
                        </p:par>
                        <p:par>
                          <p:cTn id="83" fill="hold">
                            <p:stCondLst>
                              <p:cond delay="5500"/>
                            </p:stCondLst>
                            <p:childTnLst>
                              <p:par>
                                <p:cTn id="84" presetID="2" presetClass="entr" presetSubtype="4" fill="hold" grpId="0" nodeType="afterEffect">
                                  <p:stCondLst>
                                    <p:cond delay="0"/>
                                  </p:stCondLst>
                                  <p:childTnLst>
                                    <p:set>
                                      <p:cBhvr>
                                        <p:cTn id="85" dur="1" fill="hold">
                                          <p:stCondLst>
                                            <p:cond delay="0"/>
                                          </p:stCondLst>
                                        </p:cTn>
                                        <p:tgtEl>
                                          <p:spTgt spid="63"/>
                                        </p:tgtEl>
                                        <p:attrNameLst>
                                          <p:attrName>style.visibility</p:attrName>
                                        </p:attrNameLst>
                                      </p:cBhvr>
                                      <p:to>
                                        <p:strVal val="visible"/>
                                      </p:to>
                                    </p:set>
                                    <p:anim calcmode="lin" valueType="num">
                                      <p:cBhvr additive="base">
                                        <p:cTn id="86" dur="500" fill="hold"/>
                                        <p:tgtEl>
                                          <p:spTgt spid="63"/>
                                        </p:tgtEl>
                                        <p:attrNameLst>
                                          <p:attrName>ppt_x</p:attrName>
                                        </p:attrNameLst>
                                      </p:cBhvr>
                                      <p:tavLst>
                                        <p:tav tm="0">
                                          <p:val>
                                            <p:strVal val="#ppt_x"/>
                                          </p:val>
                                        </p:tav>
                                        <p:tav tm="100000">
                                          <p:val>
                                            <p:strVal val="#ppt_x"/>
                                          </p:val>
                                        </p:tav>
                                      </p:tavLst>
                                    </p:anim>
                                    <p:anim calcmode="lin" valueType="num">
                                      <p:cBhvr additive="base">
                                        <p:cTn id="87" dur="500" fill="hold"/>
                                        <p:tgtEl>
                                          <p:spTgt spid="6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animBg="1"/>
      <p:bldP spid="59" grpId="0" animBg="1"/>
      <p:bldP spid="60" grpId="0"/>
      <p:bldP spid="61" grpId="0"/>
      <p:bldP spid="62" grpId="0"/>
      <p:bldP spid="63" grpId="0"/>
    </p:bld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solidFill>
                  <a:schemeClr val="tx1"/>
                </a:solidFill>
              </a:rPr>
              <a:t>Enter your subtitle here</a:t>
            </a:r>
          </a:p>
        </p:txBody>
      </p:sp>
      <p:sp>
        <p:nvSpPr>
          <p:cNvPr id="4" name="Title 3"/>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36" name="Freeform 34"/>
          <p:cNvSpPr>
            <a:spLocks/>
          </p:cNvSpPr>
          <p:nvPr/>
        </p:nvSpPr>
        <p:spPr bwMode="auto">
          <a:xfrm>
            <a:off x="15046195" y="3533579"/>
            <a:ext cx="1935493" cy="4594641"/>
          </a:xfrm>
          <a:custGeom>
            <a:avLst/>
            <a:gdLst>
              <a:gd name="T0" fmla="*/ 0 w 255"/>
              <a:gd name="T1" fmla="*/ 656 h 656"/>
              <a:gd name="T2" fmla="*/ 114 w 255"/>
              <a:gd name="T3" fmla="*/ 97 h 656"/>
              <a:gd name="T4" fmla="*/ 67 w 255"/>
              <a:gd name="T5" fmla="*/ 97 h 656"/>
              <a:gd name="T6" fmla="*/ 181 w 255"/>
              <a:gd name="T7" fmla="*/ 0 h 656"/>
              <a:gd name="T8" fmla="*/ 255 w 255"/>
              <a:gd name="T9" fmla="*/ 93 h 656"/>
              <a:gd name="T10" fmla="*/ 210 w 255"/>
              <a:gd name="T11" fmla="*/ 97 h 656"/>
              <a:gd name="T12" fmla="*/ 93 w 255"/>
              <a:gd name="T13" fmla="*/ 656 h 656"/>
              <a:gd name="T14" fmla="*/ 0 w 255"/>
              <a:gd name="T15" fmla="*/ 656 h 6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5" h="656">
                <a:moveTo>
                  <a:pt x="0" y="656"/>
                </a:moveTo>
                <a:lnTo>
                  <a:pt x="114" y="97"/>
                </a:lnTo>
                <a:lnTo>
                  <a:pt x="67" y="97"/>
                </a:lnTo>
                <a:lnTo>
                  <a:pt x="181" y="0"/>
                </a:lnTo>
                <a:lnTo>
                  <a:pt x="255" y="93"/>
                </a:lnTo>
                <a:lnTo>
                  <a:pt x="210" y="97"/>
                </a:lnTo>
                <a:lnTo>
                  <a:pt x="93" y="656"/>
                </a:lnTo>
                <a:lnTo>
                  <a:pt x="0" y="656"/>
                </a:lnTo>
                <a:close/>
              </a:path>
            </a:pathLst>
          </a:custGeom>
          <a:solidFill>
            <a:schemeClr val="accent4"/>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5" name="Freeform 33"/>
          <p:cNvSpPr>
            <a:spLocks/>
          </p:cNvSpPr>
          <p:nvPr/>
        </p:nvSpPr>
        <p:spPr bwMode="auto">
          <a:xfrm>
            <a:off x="14438981" y="8128218"/>
            <a:ext cx="1313099" cy="280160"/>
          </a:xfrm>
          <a:custGeom>
            <a:avLst/>
            <a:gdLst>
              <a:gd name="T0" fmla="*/ 173 w 173"/>
              <a:gd name="T1" fmla="*/ 0 h 40"/>
              <a:gd name="T2" fmla="*/ 80 w 173"/>
              <a:gd name="T3" fmla="*/ 0 h 40"/>
              <a:gd name="T4" fmla="*/ 0 w 173"/>
              <a:gd name="T5" fmla="*/ 40 h 40"/>
              <a:gd name="T6" fmla="*/ 95 w 173"/>
              <a:gd name="T7" fmla="*/ 40 h 40"/>
              <a:gd name="T8" fmla="*/ 173 w 173"/>
              <a:gd name="T9" fmla="*/ 0 h 40"/>
            </a:gdLst>
            <a:ahLst/>
            <a:cxnLst>
              <a:cxn ang="0">
                <a:pos x="T0" y="T1"/>
              </a:cxn>
              <a:cxn ang="0">
                <a:pos x="T2" y="T3"/>
              </a:cxn>
              <a:cxn ang="0">
                <a:pos x="T4" y="T5"/>
              </a:cxn>
              <a:cxn ang="0">
                <a:pos x="T6" y="T7"/>
              </a:cxn>
              <a:cxn ang="0">
                <a:pos x="T8" y="T9"/>
              </a:cxn>
            </a:cxnLst>
            <a:rect l="0" t="0" r="r" b="b"/>
            <a:pathLst>
              <a:path w="173" h="40">
                <a:moveTo>
                  <a:pt x="173" y="0"/>
                </a:moveTo>
                <a:lnTo>
                  <a:pt x="80" y="0"/>
                </a:lnTo>
                <a:lnTo>
                  <a:pt x="0" y="40"/>
                </a:lnTo>
                <a:lnTo>
                  <a:pt x="95" y="40"/>
                </a:lnTo>
                <a:lnTo>
                  <a:pt x="173" y="0"/>
                </a:lnTo>
                <a:close/>
              </a:path>
            </a:pathLst>
          </a:custGeom>
          <a:solidFill>
            <a:schemeClr val="accent4">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4" name="Freeform 32"/>
          <p:cNvSpPr>
            <a:spLocks/>
          </p:cNvSpPr>
          <p:nvPr/>
        </p:nvSpPr>
        <p:spPr bwMode="auto">
          <a:xfrm>
            <a:off x="14036698" y="5746849"/>
            <a:ext cx="1123343" cy="2661529"/>
          </a:xfrm>
          <a:custGeom>
            <a:avLst/>
            <a:gdLst>
              <a:gd name="T0" fmla="*/ 0 w 148"/>
              <a:gd name="T1" fmla="*/ 0 h 380"/>
              <a:gd name="T2" fmla="*/ 98 w 148"/>
              <a:gd name="T3" fmla="*/ 0 h 380"/>
              <a:gd name="T4" fmla="*/ 148 w 148"/>
              <a:gd name="T5" fmla="*/ 380 h 380"/>
              <a:gd name="T6" fmla="*/ 53 w 148"/>
              <a:gd name="T7" fmla="*/ 380 h 380"/>
              <a:gd name="T8" fmla="*/ 0 w 148"/>
              <a:gd name="T9" fmla="*/ 0 h 380"/>
            </a:gdLst>
            <a:ahLst/>
            <a:cxnLst>
              <a:cxn ang="0">
                <a:pos x="T0" y="T1"/>
              </a:cxn>
              <a:cxn ang="0">
                <a:pos x="T2" y="T3"/>
              </a:cxn>
              <a:cxn ang="0">
                <a:pos x="T4" y="T5"/>
              </a:cxn>
              <a:cxn ang="0">
                <a:pos x="T6" y="T7"/>
              </a:cxn>
              <a:cxn ang="0">
                <a:pos x="T8" y="T9"/>
              </a:cxn>
            </a:cxnLst>
            <a:rect l="0" t="0" r="r" b="b"/>
            <a:pathLst>
              <a:path w="148" h="380">
                <a:moveTo>
                  <a:pt x="0" y="0"/>
                </a:moveTo>
                <a:lnTo>
                  <a:pt x="98" y="0"/>
                </a:lnTo>
                <a:lnTo>
                  <a:pt x="148" y="380"/>
                </a:lnTo>
                <a:lnTo>
                  <a:pt x="53" y="380"/>
                </a:lnTo>
                <a:lnTo>
                  <a:pt x="0" y="0"/>
                </a:lnTo>
                <a:close/>
              </a:path>
            </a:pathLst>
          </a:custGeom>
          <a:solidFill>
            <a:schemeClr val="tx1">
              <a:lumMod val="50000"/>
              <a:lumOff val="50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2" name="Freeform 30"/>
          <p:cNvSpPr>
            <a:spLocks/>
          </p:cNvSpPr>
          <p:nvPr/>
        </p:nvSpPr>
        <p:spPr bwMode="auto">
          <a:xfrm>
            <a:off x="12761553" y="5998997"/>
            <a:ext cx="1442132" cy="3221853"/>
          </a:xfrm>
          <a:custGeom>
            <a:avLst/>
            <a:gdLst>
              <a:gd name="T0" fmla="*/ 0 w 190"/>
              <a:gd name="T1" fmla="*/ 460 h 460"/>
              <a:gd name="T2" fmla="*/ 95 w 190"/>
              <a:gd name="T3" fmla="*/ 0 h 460"/>
              <a:gd name="T4" fmla="*/ 190 w 190"/>
              <a:gd name="T5" fmla="*/ 0 h 460"/>
              <a:gd name="T6" fmla="*/ 95 w 190"/>
              <a:gd name="T7" fmla="*/ 460 h 460"/>
              <a:gd name="T8" fmla="*/ 0 w 190"/>
              <a:gd name="T9" fmla="*/ 460 h 460"/>
            </a:gdLst>
            <a:ahLst/>
            <a:cxnLst>
              <a:cxn ang="0">
                <a:pos x="T0" y="T1"/>
              </a:cxn>
              <a:cxn ang="0">
                <a:pos x="T2" y="T3"/>
              </a:cxn>
              <a:cxn ang="0">
                <a:pos x="T4" y="T5"/>
              </a:cxn>
              <a:cxn ang="0">
                <a:pos x="T6" y="T7"/>
              </a:cxn>
              <a:cxn ang="0">
                <a:pos x="T8" y="T9"/>
              </a:cxn>
            </a:cxnLst>
            <a:rect l="0" t="0" r="r" b="b"/>
            <a:pathLst>
              <a:path w="190" h="460">
                <a:moveTo>
                  <a:pt x="0" y="460"/>
                </a:moveTo>
                <a:lnTo>
                  <a:pt x="95" y="0"/>
                </a:lnTo>
                <a:lnTo>
                  <a:pt x="190" y="0"/>
                </a:lnTo>
                <a:lnTo>
                  <a:pt x="95" y="460"/>
                </a:lnTo>
                <a:lnTo>
                  <a:pt x="0" y="460"/>
                </a:lnTo>
                <a:close/>
              </a:path>
            </a:pathLst>
          </a:custGeom>
          <a:solidFill>
            <a:schemeClr val="accent3"/>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1" name="Freeform 29"/>
          <p:cNvSpPr>
            <a:spLocks/>
          </p:cNvSpPr>
          <p:nvPr/>
        </p:nvSpPr>
        <p:spPr bwMode="auto">
          <a:xfrm>
            <a:off x="12161929" y="9220850"/>
            <a:ext cx="1320689" cy="287167"/>
          </a:xfrm>
          <a:custGeom>
            <a:avLst/>
            <a:gdLst>
              <a:gd name="T0" fmla="*/ 174 w 174"/>
              <a:gd name="T1" fmla="*/ 0 h 41"/>
              <a:gd name="T2" fmla="*/ 79 w 174"/>
              <a:gd name="T3" fmla="*/ 0 h 41"/>
              <a:gd name="T4" fmla="*/ 0 w 174"/>
              <a:gd name="T5" fmla="*/ 41 h 41"/>
              <a:gd name="T6" fmla="*/ 95 w 174"/>
              <a:gd name="T7" fmla="*/ 41 h 41"/>
              <a:gd name="T8" fmla="*/ 174 w 174"/>
              <a:gd name="T9" fmla="*/ 0 h 41"/>
            </a:gdLst>
            <a:ahLst/>
            <a:cxnLst>
              <a:cxn ang="0">
                <a:pos x="T0" y="T1"/>
              </a:cxn>
              <a:cxn ang="0">
                <a:pos x="T2" y="T3"/>
              </a:cxn>
              <a:cxn ang="0">
                <a:pos x="T4" y="T5"/>
              </a:cxn>
              <a:cxn ang="0">
                <a:pos x="T6" y="T7"/>
              </a:cxn>
              <a:cxn ang="0">
                <a:pos x="T8" y="T9"/>
              </a:cxn>
            </a:cxnLst>
            <a:rect l="0" t="0" r="r" b="b"/>
            <a:pathLst>
              <a:path w="174" h="41">
                <a:moveTo>
                  <a:pt x="174" y="0"/>
                </a:moveTo>
                <a:lnTo>
                  <a:pt x="79" y="0"/>
                </a:lnTo>
                <a:lnTo>
                  <a:pt x="0" y="41"/>
                </a:lnTo>
                <a:lnTo>
                  <a:pt x="95" y="41"/>
                </a:lnTo>
                <a:lnTo>
                  <a:pt x="174" y="0"/>
                </a:lnTo>
                <a:close/>
              </a:path>
            </a:pathLst>
          </a:custGeom>
          <a:solidFill>
            <a:schemeClr val="accent3">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28" name="Freeform 26"/>
          <p:cNvSpPr>
            <a:spLocks/>
          </p:cNvSpPr>
          <p:nvPr/>
        </p:nvSpPr>
        <p:spPr bwMode="auto">
          <a:xfrm>
            <a:off x="11767242" y="6825470"/>
            <a:ext cx="1115756" cy="2682545"/>
          </a:xfrm>
          <a:custGeom>
            <a:avLst/>
            <a:gdLst>
              <a:gd name="T0" fmla="*/ 52 w 147"/>
              <a:gd name="T1" fmla="*/ 383 h 383"/>
              <a:gd name="T2" fmla="*/ 147 w 147"/>
              <a:gd name="T3" fmla="*/ 383 h 383"/>
              <a:gd name="T4" fmla="*/ 97 w 147"/>
              <a:gd name="T5" fmla="*/ 0 h 383"/>
              <a:gd name="T6" fmla="*/ 0 w 147"/>
              <a:gd name="T7" fmla="*/ 0 h 383"/>
              <a:gd name="T8" fmla="*/ 52 w 147"/>
              <a:gd name="T9" fmla="*/ 383 h 383"/>
            </a:gdLst>
            <a:ahLst/>
            <a:cxnLst>
              <a:cxn ang="0">
                <a:pos x="T0" y="T1"/>
              </a:cxn>
              <a:cxn ang="0">
                <a:pos x="T2" y="T3"/>
              </a:cxn>
              <a:cxn ang="0">
                <a:pos x="T4" y="T5"/>
              </a:cxn>
              <a:cxn ang="0">
                <a:pos x="T6" y="T7"/>
              </a:cxn>
              <a:cxn ang="0">
                <a:pos x="T8" y="T9"/>
              </a:cxn>
            </a:cxnLst>
            <a:rect l="0" t="0" r="r" b="b"/>
            <a:pathLst>
              <a:path w="147" h="383">
                <a:moveTo>
                  <a:pt x="52" y="383"/>
                </a:moveTo>
                <a:lnTo>
                  <a:pt x="147" y="383"/>
                </a:lnTo>
                <a:lnTo>
                  <a:pt x="97" y="0"/>
                </a:lnTo>
                <a:lnTo>
                  <a:pt x="0" y="0"/>
                </a:lnTo>
                <a:lnTo>
                  <a:pt x="52" y="383"/>
                </a:lnTo>
                <a:close/>
              </a:path>
            </a:pathLst>
          </a:custGeom>
          <a:solidFill>
            <a:schemeClr val="tx1">
              <a:lumMod val="50000"/>
              <a:lumOff val="50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0" name="Freeform 28"/>
          <p:cNvSpPr>
            <a:spLocks/>
          </p:cNvSpPr>
          <p:nvPr/>
        </p:nvSpPr>
        <p:spPr bwMode="auto">
          <a:xfrm>
            <a:off x="10416193" y="7091624"/>
            <a:ext cx="1495264" cy="3228859"/>
          </a:xfrm>
          <a:custGeom>
            <a:avLst/>
            <a:gdLst>
              <a:gd name="T0" fmla="*/ 102 w 197"/>
              <a:gd name="T1" fmla="*/ 461 h 461"/>
              <a:gd name="T2" fmla="*/ 0 w 197"/>
              <a:gd name="T3" fmla="*/ 461 h 461"/>
              <a:gd name="T4" fmla="*/ 104 w 197"/>
              <a:gd name="T5" fmla="*/ 0 h 461"/>
              <a:gd name="T6" fmla="*/ 197 w 197"/>
              <a:gd name="T7" fmla="*/ 0 h 461"/>
              <a:gd name="T8" fmla="*/ 102 w 197"/>
              <a:gd name="T9" fmla="*/ 461 h 461"/>
            </a:gdLst>
            <a:ahLst/>
            <a:cxnLst>
              <a:cxn ang="0">
                <a:pos x="T0" y="T1"/>
              </a:cxn>
              <a:cxn ang="0">
                <a:pos x="T2" y="T3"/>
              </a:cxn>
              <a:cxn ang="0">
                <a:pos x="T4" y="T5"/>
              </a:cxn>
              <a:cxn ang="0">
                <a:pos x="T6" y="T7"/>
              </a:cxn>
              <a:cxn ang="0">
                <a:pos x="T8" y="T9"/>
              </a:cxn>
            </a:cxnLst>
            <a:rect l="0" t="0" r="r" b="b"/>
            <a:pathLst>
              <a:path w="197" h="461">
                <a:moveTo>
                  <a:pt x="102" y="461"/>
                </a:moveTo>
                <a:lnTo>
                  <a:pt x="0" y="461"/>
                </a:lnTo>
                <a:lnTo>
                  <a:pt x="104" y="0"/>
                </a:lnTo>
                <a:lnTo>
                  <a:pt x="197" y="0"/>
                </a:lnTo>
                <a:lnTo>
                  <a:pt x="102" y="461"/>
                </a:lnTo>
                <a:close/>
              </a:path>
            </a:pathLst>
          </a:custGeom>
          <a:solidFill>
            <a:schemeClr val="accent2"/>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27" name="Freeform 25"/>
          <p:cNvSpPr>
            <a:spLocks/>
          </p:cNvSpPr>
          <p:nvPr/>
        </p:nvSpPr>
        <p:spPr bwMode="auto">
          <a:xfrm>
            <a:off x="9869701" y="10320484"/>
            <a:ext cx="1320689" cy="287167"/>
          </a:xfrm>
          <a:custGeom>
            <a:avLst/>
            <a:gdLst>
              <a:gd name="T0" fmla="*/ 0 w 174"/>
              <a:gd name="T1" fmla="*/ 41 h 41"/>
              <a:gd name="T2" fmla="*/ 72 w 174"/>
              <a:gd name="T3" fmla="*/ 0 h 41"/>
              <a:gd name="T4" fmla="*/ 174 w 174"/>
              <a:gd name="T5" fmla="*/ 0 h 41"/>
              <a:gd name="T6" fmla="*/ 98 w 174"/>
              <a:gd name="T7" fmla="*/ 41 h 41"/>
              <a:gd name="T8" fmla="*/ 0 w 174"/>
              <a:gd name="T9" fmla="*/ 41 h 41"/>
            </a:gdLst>
            <a:ahLst/>
            <a:cxnLst>
              <a:cxn ang="0">
                <a:pos x="T0" y="T1"/>
              </a:cxn>
              <a:cxn ang="0">
                <a:pos x="T2" y="T3"/>
              </a:cxn>
              <a:cxn ang="0">
                <a:pos x="T4" y="T5"/>
              </a:cxn>
              <a:cxn ang="0">
                <a:pos x="T6" y="T7"/>
              </a:cxn>
              <a:cxn ang="0">
                <a:pos x="T8" y="T9"/>
              </a:cxn>
            </a:cxnLst>
            <a:rect l="0" t="0" r="r" b="b"/>
            <a:pathLst>
              <a:path w="174" h="41">
                <a:moveTo>
                  <a:pt x="0" y="41"/>
                </a:moveTo>
                <a:lnTo>
                  <a:pt x="72" y="0"/>
                </a:lnTo>
                <a:lnTo>
                  <a:pt x="174" y="0"/>
                </a:lnTo>
                <a:lnTo>
                  <a:pt x="98" y="41"/>
                </a:lnTo>
                <a:lnTo>
                  <a:pt x="0" y="41"/>
                </a:lnTo>
                <a:close/>
              </a:path>
            </a:pathLst>
          </a:custGeom>
          <a:solidFill>
            <a:schemeClr val="accent2">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23" name="Freeform 21"/>
          <p:cNvSpPr>
            <a:spLocks/>
          </p:cNvSpPr>
          <p:nvPr/>
        </p:nvSpPr>
        <p:spPr bwMode="auto">
          <a:xfrm>
            <a:off x="9475011" y="7925104"/>
            <a:ext cx="1138526" cy="2682545"/>
          </a:xfrm>
          <a:custGeom>
            <a:avLst/>
            <a:gdLst>
              <a:gd name="T0" fmla="*/ 0 w 150"/>
              <a:gd name="T1" fmla="*/ 0 h 383"/>
              <a:gd name="T2" fmla="*/ 52 w 150"/>
              <a:gd name="T3" fmla="*/ 383 h 383"/>
              <a:gd name="T4" fmla="*/ 150 w 150"/>
              <a:gd name="T5" fmla="*/ 383 h 383"/>
              <a:gd name="T6" fmla="*/ 100 w 150"/>
              <a:gd name="T7" fmla="*/ 0 h 383"/>
              <a:gd name="T8" fmla="*/ 0 w 150"/>
              <a:gd name="T9" fmla="*/ 0 h 383"/>
            </a:gdLst>
            <a:ahLst/>
            <a:cxnLst>
              <a:cxn ang="0">
                <a:pos x="T0" y="T1"/>
              </a:cxn>
              <a:cxn ang="0">
                <a:pos x="T2" y="T3"/>
              </a:cxn>
              <a:cxn ang="0">
                <a:pos x="T4" y="T5"/>
              </a:cxn>
              <a:cxn ang="0">
                <a:pos x="T6" y="T7"/>
              </a:cxn>
              <a:cxn ang="0">
                <a:pos x="T8" y="T9"/>
              </a:cxn>
            </a:cxnLst>
            <a:rect l="0" t="0" r="r" b="b"/>
            <a:pathLst>
              <a:path w="150" h="383">
                <a:moveTo>
                  <a:pt x="0" y="0"/>
                </a:moveTo>
                <a:lnTo>
                  <a:pt x="52" y="383"/>
                </a:lnTo>
                <a:lnTo>
                  <a:pt x="150" y="383"/>
                </a:lnTo>
                <a:lnTo>
                  <a:pt x="100" y="0"/>
                </a:lnTo>
                <a:lnTo>
                  <a:pt x="0" y="0"/>
                </a:lnTo>
                <a:close/>
              </a:path>
            </a:pathLst>
          </a:custGeom>
          <a:solidFill>
            <a:schemeClr val="tx1">
              <a:lumMod val="50000"/>
              <a:lumOff val="50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24" name="Freeform 22"/>
          <p:cNvSpPr>
            <a:spLocks/>
          </p:cNvSpPr>
          <p:nvPr/>
        </p:nvSpPr>
        <p:spPr bwMode="auto">
          <a:xfrm>
            <a:off x="9475011" y="7925104"/>
            <a:ext cx="1138526" cy="2682545"/>
          </a:xfrm>
          <a:custGeom>
            <a:avLst/>
            <a:gdLst>
              <a:gd name="T0" fmla="*/ 0 w 150"/>
              <a:gd name="T1" fmla="*/ 0 h 383"/>
              <a:gd name="T2" fmla="*/ 52 w 150"/>
              <a:gd name="T3" fmla="*/ 383 h 383"/>
              <a:gd name="T4" fmla="*/ 150 w 150"/>
              <a:gd name="T5" fmla="*/ 383 h 383"/>
              <a:gd name="T6" fmla="*/ 100 w 150"/>
              <a:gd name="T7" fmla="*/ 0 h 383"/>
            </a:gdLst>
            <a:ahLst/>
            <a:cxnLst>
              <a:cxn ang="0">
                <a:pos x="T0" y="T1"/>
              </a:cxn>
              <a:cxn ang="0">
                <a:pos x="T2" y="T3"/>
              </a:cxn>
              <a:cxn ang="0">
                <a:pos x="T4" y="T5"/>
              </a:cxn>
              <a:cxn ang="0">
                <a:pos x="T6" y="T7"/>
              </a:cxn>
            </a:cxnLst>
            <a:rect l="0" t="0" r="r" b="b"/>
            <a:pathLst>
              <a:path w="150" h="383">
                <a:moveTo>
                  <a:pt x="0" y="0"/>
                </a:moveTo>
                <a:lnTo>
                  <a:pt x="52" y="383"/>
                </a:lnTo>
                <a:lnTo>
                  <a:pt x="150" y="383"/>
                </a:lnTo>
                <a:lnTo>
                  <a:pt x="10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endParaRPr lang="en-US" sz="12802"/>
          </a:p>
        </p:txBody>
      </p:sp>
      <p:sp>
        <p:nvSpPr>
          <p:cNvPr id="25" name="Freeform 23"/>
          <p:cNvSpPr>
            <a:spLocks/>
          </p:cNvSpPr>
          <p:nvPr/>
        </p:nvSpPr>
        <p:spPr bwMode="auto">
          <a:xfrm>
            <a:off x="8913339" y="7925104"/>
            <a:ext cx="1320689" cy="266153"/>
          </a:xfrm>
          <a:custGeom>
            <a:avLst/>
            <a:gdLst>
              <a:gd name="T0" fmla="*/ 95 w 174"/>
              <a:gd name="T1" fmla="*/ 38 h 38"/>
              <a:gd name="T2" fmla="*/ 0 w 174"/>
              <a:gd name="T3" fmla="*/ 38 h 38"/>
              <a:gd name="T4" fmla="*/ 74 w 174"/>
              <a:gd name="T5" fmla="*/ 0 h 38"/>
              <a:gd name="T6" fmla="*/ 174 w 174"/>
              <a:gd name="T7" fmla="*/ 0 h 38"/>
              <a:gd name="T8" fmla="*/ 95 w 174"/>
              <a:gd name="T9" fmla="*/ 38 h 38"/>
            </a:gdLst>
            <a:ahLst/>
            <a:cxnLst>
              <a:cxn ang="0">
                <a:pos x="T0" y="T1"/>
              </a:cxn>
              <a:cxn ang="0">
                <a:pos x="T2" y="T3"/>
              </a:cxn>
              <a:cxn ang="0">
                <a:pos x="T4" y="T5"/>
              </a:cxn>
              <a:cxn ang="0">
                <a:pos x="T6" y="T7"/>
              </a:cxn>
              <a:cxn ang="0">
                <a:pos x="T8" y="T9"/>
              </a:cxn>
            </a:cxnLst>
            <a:rect l="0" t="0" r="r" b="b"/>
            <a:pathLst>
              <a:path w="174" h="38">
                <a:moveTo>
                  <a:pt x="95" y="38"/>
                </a:moveTo>
                <a:lnTo>
                  <a:pt x="0" y="38"/>
                </a:lnTo>
                <a:lnTo>
                  <a:pt x="74" y="0"/>
                </a:lnTo>
                <a:lnTo>
                  <a:pt x="174" y="0"/>
                </a:lnTo>
                <a:lnTo>
                  <a:pt x="95" y="38"/>
                </a:lnTo>
                <a:close/>
              </a:path>
            </a:pathLst>
          </a:custGeom>
          <a:solidFill>
            <a:schemeClr val="accent1">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26" name="Freeform 24"/>
          <p:cNvSpPr>
            <a:spLocks/>
          </p:cNvSpPr>
          <p:nvPr/>
        </p:nvSpPr>
        <p:spPr bwMode="auto">
          <a:xfrm>
            <a:off x="8192272" y="8191258"/>
            <a:ext cx="1442132" cy="3228859"/>
          </a:xfrm>
          <a:custGeom>
            <a:avLst/>
            <a:gdLst>
              <a:gd name="T0" fmla="*/ 0 w 190"/>
              <a:gd name="T1" fmla="*/ 461 h 461"/>
              <a:gd name="T2" fmla="*/ 95 w 190"/>
              <a:gd name="T3" fmla="*/ 461 h 461"/>
              <a:gd name="T4" fmla="*/ 190 w 190"/>
              <a:gd name="T5" fmla="*/ 0 h 461"/>
              <a:gd name="T6" fmla="*/ 95 w 190"/>
              <a:gd name="T7" fmla="*/ 0 h 461"/>
              <a:gd name="T8" fmla="*/ 0 w 190"/>
              <a:gd name="T9" fmla="*/ 461 h 461"/>
            </a:gdLst>
            <a:ahLst/>
            <a:cxnLst>
              <a:cxn ang="0">
                <a:pos x="T0" y="T1"/>
              </a:cxn>
              <a:cxn ang="0">
                <a:pos x="T2" y="T3"/>
              </a:cxn>
              <a:cxn ang="0">
                <a:pos x="T4" y="T5"/>
              </a:cxn>
              <a:cxn ang="0">
                <a:pos x="T6" y="T7"/>
              </a:cxn>
              <a:cxn ang="0">
                <a:pos x="T8" y="T9"/>
              </a:cxn>
            </a:cxnLst>
            <a:rect l="0" t="0" r="r" b="b"/>
            <a:pathLst>
              <a:path w="190" h="461">
                <a:moveTo>
                  <a:pt x="0" y="461"/>
                </a:moveTo>
                <a:lnTo>
                  <a:pt x="95" y="461"/>
                </a:lnTo>
                <a:lnTo>
                  <a:pt x="190" y="0"/>
                </a:lnTo>
                <a:lnTo>
                  <a:pt x="95" y="0"/>
                </a:lnTo>
                <a:lnTo>
                  <a:pt x="0" y="461"/>
                </a:lnTo>
                <a:close/>
              </a:path>
            </a:pathLst>
          </a:custGeom>
          <a:solidFill>
            <a:schemeClr val="accent1"/>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29" name="Freeform 27"/>
          <p:cNvSpPr>
            <a:spLocks/>
          </p:cNvSpPr>
          <p:nvPr/>
        </p:nvSpPr>
        <p:spPr bwMode="auto">
          <a:xfrm>
            <a:off x="11205571" y="6825470"/>
            <a:ext cx="1297921" cy="266153"/>
          </a:xfrm>
          <a:custGeom>
            <a:avLst/>
            <a:gdLst>
              <a:gd name="T0" fmla="*/ 0 w 171"/>
              <a:gd name="T1" fmla="*/ 38 h 38"/>
              <a:gd name="T2" fmla="*/ 93 w 171"/>
              <a:gd name="T3" fmla="*/ 38 h 38"/>
              <a:gd name="T4" fmla="*/ 171 w 171"/>
              <a:gd name="T5" fmla="*/ 0 h 38"/>
              <a:gd name="T6" fmla="*/ 74 w 171"/>
              <a:gd name="T7" fmla="*/ 0 h 38"/>
              <a:gd name="T8" fmla="*/ 0 w 171"/>
              <a:gd name="T9" fmla="*/ 38 h 38"/>
            </a:gdLst>
            <a:ahLst/>
            <a:cxnLst>
              <a:cxn ang="0">
                <a:pos x="T0" y="T1"/>
              </a:cxn>
              <a:cxn ang="0">
                <a:pos x="T2" y="T3"/>
              </a:cxn>
              <a:cxn ang="0">
                <a:pos x="T4" y="T5"/>
              </a:cxn>
              <a:cxn ang="0">
                <a:pos x="T6" y="T7"/>
              </a:cxn>
              <a:cxn ang="0">
                <a:pos x="T8" y="T9"/>
              </a:cxn>
            </a:cxnLst>
            <a:rect l="0" t="0" r="r" b="b"/>
            <a:pathLst>
              <a:path w="171" h="38">
                <a:moveTo>
                  <a:pt x="0" y="38"/>
                </a:moveTo>
                <a:lnTo>
                  <a:pt x="93" y="38"/>
                </a:lnTo>
                <a:lnTo>
                  <a:pt x="171" y="0"/>
                </a:lnTo>
                <a:lnTo>
                  <a:pt x="74" y="0"/>
                </a:lnTo>
                <a:lnTo>
                  <a:pt x="0" y="38"/>
                </a:lnTo>
                <a:close/>
              </a:path>
            </a:pathLst>
          </a:custGeom>
          <a:solidFill>
            <a:schemeClr val="accent2">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3" name="Freeform 31"/>
          <p:cNvSpPr>
            <a:spLocks/>
          </p:cNvSpPr>
          <p:nvPr/>
        </p:nvSpPr>
        <p:spPr bwMode="auto">
          <a:xfrm>
            <a:off x="13482619" y="5746851"/>
            <a:ext cx="1297921" cy="252144"/>
          </a:xfrm>
          <a:custGeom>
            <a:avLst/>
            <a:gdLst>
              <a:gd name="T0" fmla="*/ 0 w 171"/>
              <a:gd name="T1" fmla="*/ 36 h 36"/>
              <a:gd name="T2" fmla="*/ 95 w 171"/>
              <a:gd name="T3" fmla="*/ 36 h 36"/>
              <a:gd name="T4" fmla="*/ 171 w 171"/>
              <a:gd name="T5" fmla="*/ 0 h 36"/>
              <a:gd name="T6" fmla="*/ 73 w 171"/>
              <a:gd name="T7" fmla="*/ 0 h 36"/>
              <a:gd name="T8" fmla="*/ 0 w 171"/>
              <a:gd name="T9" fmla="*/ 36 h 36"/>
            </a:gdLst>
            <a:ahLst/>
            <a:cxnLst>
              <a:cxn ang="0">
                <a:pos x="T0" y="T1"/>
              </a:cxn>
              <a:cxn ang="0">
                <a:pos x="T2" y="T3"/>
              </a:cxn>
              <a:cxn ang="0">
                <a:pos x="T4" y="T5"/>
              </a:cxn>
              <a:cxn ang="0">
                <a:pos x="T6" y="T7"/>
              </a:cxn>
              <a:cxn ang="0">
                <a:pos x="T8" y="T9"/>
              </a:cxn>
            </a:cxnLst>
            <a:rect l="0" t="0" r="r" b="b"/>
            <a:pathLst>
              <a:path w="171" h="36">
                <a:moveTo>
                  <a:pt x="0" y="36"/>
                </a:moveTo>
                <a:lnTo>
                  <a:pt x="95" y="36"/>
                </a:lnTo>
                <a:lnTo>
                  <a:pt x="171" y="0"/>
                </a:lnTo>
                <a:lnTo>
                  <a:pt x="73" y="0"/>
                </a:lnTo>
                <a:lnTo>
                  <a:pt x="0" y="36"/>
                </a:lnTo>
                <a:close/>
              </a:path>
            </a:pathLst>
          </a:custGeom>
          <a:solidFill>
            <a:schemeClr val="accent3">
              <a:lumMod val="75000"/>
            </a:schemeClr>
          </a:solidFill>
          <a:ln>
            <a:noFill/>
          </a:ln>
        </p:spPr>
        <p:txBody>
          <a:bodyPr vert="horz" wrap="square" lIns="243868" tIns="121934" rIns="243868" bIns="121934" numCol="1" anchor="t" anchorCtr="0" compatLnSpc="1">
            <a:prstTxWarp prst="textNoShape">
              <a:avLst/>
            </a:prstTxWarp>
          </a:bodyPr>
          <a:lstStyle/>
          <a:p>
            <a:endParaRPr lang="en-US" sz="12802"/>
          </a:p>
        </p:txBody>
      </p:sp>
      <p:sp>
        <p:nvSpPr>
          <p:cNvPr id="39" name="Rectangle 38"/>
          <p:cNvSpPr/>
          <p:nvPr/>
        </p:nvSpPr>
        <p:spPr>
          <a:xfrm rot="16951040">
            <a:off x="12496905" y="7295141"/>
            <a:ext cx="1907894" cy="461665"/>
          </a:xfrm>
          <a:prstGeom prst="rect">
            <a:avLst/>
          </a:prstGeom>
        </p:spPr>
        <p:txBody>
          <a:bodyPr wrap="none">
            <a:spAutoFit/>
          </a:bodyPr>
          <a:lstStyle/>
          <a:p>
            <a:pPr lvl="0" algn="ctr">
              <a:spcBef>
                <a:spcPct val="20000"/>
              </a:spcBef>
              <a:defRPr/>
            </a:pPr>
            <a:r>
              <a:rPr lang="en-US" sz="2400" dirty="0">
                <a:solidFill>
                  <a:schemeClr val="bg1"/>
                </a:solidFill>
              </a:rPr>
              <a:t>Keyword03</a:t>
            </a:r>
          </a:p>
        </p:txBody>
      </p:sp>
      <p:sp>
        <p:nvSpPr>
          <p:cNvPr id="40" name="Rectangle 39"/>
          <p:cNvSpPr/>
          <p:nvPr/>
        </p:nvSpPr>
        <p:spPr>
          <a:xfrm rot="16951040">
            <a:off x="10041762" y="8480615"/>
            <a:ext cx="2279522" cy="461665"/>
          </a:xfrm>
          <a:prstGeom prst="rect">
            <a:avLst/>
          </a:prstGeom>
        </p:spPr>
        <p:txBody>
          <a:bodyPr wrap="square">
            <a:spAutoFit/>
          </a:bodyPr>
          <a:lstStyle/>
          <a:p>
            <a:pPr lvl="0" algn="ctr">
              <a:spcBef>
                <a:spcPct val="20000"/>
              </a:spcBef>
              <a:defRPr/>
            </a:pPr>
            <a:r>
              <a:rPr lang="en-US" sz="2400" dirty="0">
                <a:solidFill>
                  <a:schemeClr val="bg1"/>
                </a:solidFill>
              </a:rPr>
              <a:t>Keyword02</a:t>
            </a:r>
          </a:p>
        </p:txBody>
      </p:sp>
      <p:sp>
        <p:nvSpPr>
          <p:cNvPr id="41" name="Rectangle 40"/>
          <p:cNvSpPr/>
          <p:nvPr/>
        </p:nvSpPr>
        <p:spPr>
          <a:xfrm rot="16951040">
            <a:off x="7755495" y="9572942"/>
            <a:ext cx="2279522" cy="461665"/>
          </a:xfrm>
          <a:prstGeom prst="rect">
            <a:avLst/>
          </a:prstGeom>
        </p:spPr>
        <p:txBody>
          <a:bodyPr wrap="square">
            <a:spAutoFit/>
          </a:bodyPr>
          <a:lstStyle/>
          <a:p>
            <a:pPr lvl="0" algn="ctr">
              <a:spcBef>
                <a:spcPct val="20000"/>
              </a:spcBef>
              <a:defRPr/>
            </a:pPr>
            <a:r>
              <a:rPr lang="en-US" sz="2400" dirty="0">
                <a:solidFill>
                  <a:schemeClr val="bg1"/>
                </a:solidFill>
              </a:rPr>
              <a:t>Keyword01</a:t>
            </a:r>
          </a:p>
        </p:txBody>
      </p:sp>
      <p:sp>
        <p:nvSpPr>
          <p:cNvPr id="42" name="Rectangle 41"/>
          <p:cNvSpPr/>
          <p:nvPr/>
        </p:nvSpPr>
        <p:spPr>
          <a:xfrm rot="16951040">
            <a:off x="14818744" y="6075800"/>
            <a:ext cx="1938351" cy="461665"/>
          </a:xfrm>
          <a:prstGeom prst="rect">
            <a:avLst/>
          </a:prstGeom>
        </p:spPr>
        <p:txBody>
          <a:bodyPr wrap="none">
            <a:spAutoFit/>
          </a:bodyPr>
          <a:lstStyle/>
          <a:p>
            <a:pPr lvl="0" algn="ctr">
              <a:spcBef>
                <a:spcPct val="20000"/>
              </a:spcBef>
              <a:defRPr/>
            </a:pPr>
            <a:r>
              <a:rPr lang="en-US" sz="2400" dirty="0">
                <a:solidFill>
                  <a:schemeClr val="bg1"/>
                </a:solidFill>
              </a:rPr>
              <a:t>Keyword04</a:t>
            </a:r>
          </a:p>
        </p:txBody>
      </p:sp>
      <p:grpSp>
        <p:nvGrpSpPr>
          <p:cNvPr id="43" name="Group 42"/>
          <p:cNvGrpSpPr/>
          <p:nvPr/>
        </p:nvGrpSpPr>
        <p:grpSpPr>
          <a:xfrm>
            <a:off x="11398567" y="5544450"/>
            <a:ext cx="1069804" cy="1206956"/>
            <a:chOff x="5010151" y="4568825"/>
            <a:chExt cx="185737" cy="209550"/>
          </a:xfrm>
          <a:solidFill>
            <a:schemeClr val="accent2"/>
          </a:solidFill>
        </p:grpSpPr>
        <p:sp>
          <p:nvSpPr>
            <p:cNvPr id="44" name="Oval 45"/>
            <p:cNvSpPr>
              <a:spLocks noChangeArrowheads="1"/>
            </p:cNvSpPr>
            <p:nvPr/>
          </p:nvSpPr>
          <p:spPr bwMode="auto">
            <a:xfrm>
              <a:off x="5073651" y="4654550"/>
              <a:ext cx="28575" cy="25400"/>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5" name="Freeform 46"/>
            <p:cNvSpPr>
              <a:spLocks/>
            </p:cNvSpPr>
            <p:nvPr/>
          </p:nvSpPr>
          <p:spPr bwMode="auto">
            <a:xfrm>
              <a:off x="5010151" y="4679950"/>
              <a:ext cx="114300" cy="98425"/>
            </a:xfrm>
            <a:custGeom>
              <a:avLst/>
              <a:gdLst/>
              <a:ahLst/>
              <a:cxnLst>
                <a:cxn ang="0">
                  <a:pos x="38" y="10"/>
                </a:cxn>
                <a:cxn ang="0">
                  <a:pos x="29" y="9"/>
                </a:cxn>
                <a:cxn ang="0">
                  <a:pos x="29" y="8"/>
                </a:cxn>
                <a:cxn ang="0">
                  <a:pos x="32" y="8"/>
                </a:cxn>
                <a:cxn ang="0">
                  <a:pos x="34" y="3"/>
                </a:cxn>
                <a:cxn ang="0">
                  <a:pos x="27" y="4"/>
                </a:cxn>
                <a:cxn ang="0">
                  <a:pos x="25" y="2"/>
                </a:cxn>
                <a:cxn ang="0">
                  <a:pos x="22" y="1"/>
                </a:cxn>
                <a:cxn ang="0">
                  <a:pos x="17" y="3"/>
                </a:cxn>
                <a:cxn ang="0">
                  <a:pos x="13" y="15"/>
                </a:cxn>
                <a:cxn ang="0">
                  <a:pos x="13" y="15"/>
                </a:cxn>
                <a:cxn ang="0">
                  <a:pos x="11" y="22"/>
                </a:cxn>
                <a:cxn ang="0">
                  <a:pos x="3" y="22"/>
                </a:cxn>
                <a:cxn ang="0">
                  <a:pos x="0" y="25"/>
                </a:cxn>
                <a:cxn ang="0">
                  <a:pos x="3" y="28"/>
                </a:cxn>
                <a:cxn ang="0">
                  <a:pos x="13" y="28"/>
                </a:cxn>
                <a:cxn ang="0">
                  <a:pos x="15" y="26"/>
                </a:cxn>
                <a:cxn ang="0">
                  <a:pos x="18" y="20"/>
                </a:cxn>
                <a:cxn ang="0">
                  <a:pos x="19" y="21"/>
                </a:cxn>
                <a:cxn ang="0">
                  <a:pos x="20" y="21"/>
                </a:cxn>
                <a:cxn ang="0">
                  <a:pos x="24" y="33"/>
                </a:cxn>
                <a:cxn ang="0">
                  <a:pos x="27" y="34"/>
                </a:cxn>
                <a:cxn ang="0">
                  <a:pos x="28" y="34"/>
                </a:cxn>
                <a:cxn ang="0">
                  <a:pos x="30" y="31"/>
                </a:cxn>
                <a:cxn ang="0">
                  <a:pos x="24" y="17"/>
                </a:cxn>
                <a:cxn ang="0">
                  <a:pos x="26" y="12"/>
                </a:cxn>
                <a:cxn ang="0">
                  <a:pos x="27" y="13"/>
                </a:cxn>
                <a:cxn ang="0">
                  <a:pos x="38" y="15"/>
                </a:cxn>
                <a:cxn ang="0">
                  <a:pos x="38" y="15"/>
                </a:cxn>
                <a:cxn ang="0">
                  <a:pos x="40" y="13"/>
                </a:cxn>
                <a:cxn ang="0">
                  <a:pos x="38" y="10"/>
                </a:cxn>
              </a:cxnLst>
              <a:rect l="0" t="0" r="r" b="b"/>
              <a:pathLst>
                <a:path w="40" h="34">
                  <a:moveTo>
                    <a:pt x="38" y="10"/>
                  </a:moveTo>
                  <a:cubicBezTo>
                    <a:pt x="29" y="9"/>
                    <a:pt x="29" y="9"/>
                    <a:pt x="29" y="9"/>
                  </a:cubicBezTo>
                  <a:cubicBezTo>
                    <a:pt x="29" y="8"/>
                    <a:pt x="29" y="8"/>
                    <a:pt x="29" y="8"/>
                  </a:cubicBezTo>
                  <a:cubicBezTo>
                    <a:pt x="32" y="8"/>
                    <a:pt x="32" y="8"/>
                    <a:pt x="32" y="8"/>
                  </a:cubicBezTo>
                  <a:cubicBezTo>
                    <a:pt x="34" y="3"/>
                    <a:pt x="34" y="3"/>
                    <a:pt x="34" y="3"/>
                  </a:cubicBezTo>
                  <a:cubicBezTo>
                    <a:pt x="27" y="4"/>
                    <a:pt x="27" y="4"/>
                    <a:pt x="27" y="4"/>
                  </a:cubicBezTo>
                  <a:cubicBezTo>
                    <a:pt x="27" y="3"/>
                    <a:pt x="26" y="2"/>
                    <a:pt x="25" y="2"/>
                  </a:cubicBezTo>
                  <a:cubicBezTo>
                    <a:pt x="22" y="1"/>
                    <a:pt x="22" y="1"/>
                    <a:pt x="22" y="1"/>
                  </a:cubicBezTo>
                  <a:cubicBezTo>
                    <a:pt x="20" y="0"/>
                    <a:pt x="18" y="1"/>
                    <a:pt x="17" y="3"/>
                  </a:cubicBezTo>
                  <a:cubicBezTo>
                    <a:pt x="13" y="15"/>
                    <a:pt x="13" y="15"/>
                    <a:pt x="13" y="15"/>
                  </a:cubicBezTo>
                  <a:cubicBezTo>
                    <a:pt x="13" y="15"/>
                    <a:pt x="13" y="15"/>
                    <a:pt x="13" y="15"/>
                  </a:cubicBezTo>
                  <a:cubicBezTo>
                    <a:pt x="11" y="22"/>
                    <a:pt x="11" y="22"/>
                    <a:pt x="11" y="22"/>
                  </a:cubicBezTo>
                  <a:cubicBezTo>
                    <a:pt x="3" y="22"/>
                    <a:pt x="3" y="22"/>
                    <a:pt x="3" y="22"/>
                  </a:cubicBezTo>
                  <a:cubicBezTo>
                    <a:pt x="1" y="22"/>
                    <a:pt x="0" y="23"/>
                    <a:pt x="0" y="25"/>
                  </a:cubicBezTo>
                  <a:cubicBezTo>
                    <a:pt x="0" y="27"/>
                    <a:pt x="1" y="28"/>
                    <a:pt x="3" y="28"/>
                  </a:cubicBezTo>
                  <a:cubicBezTo>
                    <a:pt x="13" y="28"/>
                    <a:pt x="13" y="28"/>
                    <a:pt x="13" y="28"/>
                  </a:cubicBezTo>
                  <a:cubicBezTo>
                    <a:pt x="14" y="28"/>
                    <a:pt x="15" y="27"/>
                    <a:pt x="15" y="26"/>
                  </a:cubicBezTo>
                  <a:cubicBezTo>
                    <a:pt x="18" y="20"/>
                    <a:pt x="18" y="20"/>
                    <a:pt x="18" y="20"/>
                  </a:cubicBezTo>
                  <a:cubicBezTo>
                    <a:pt x="19" y="21"/>
                    <a:pt x="19" y="21"/>
                    <a:pt x="19" y="21"/>
                  </a:cubicBezTo>
                  <a:cubicBezTo>
                    <a:pt x="19" y="21"/>
                    <a:pt x="20" y="21"/>
                    <a:pt x="20" y="21"/>
                  </a:cubicBezTo>
                  <a:cubicBezTo>
                    <a:pt x="24" y="33"/>
                    <a:pt x="24" y="33"/>
                    <a:pt x="24" y="33"/>
                  </a:cubicBezTo>
                  <a:cubicBezTo>
                    <a:pt x="25" y="34"/>
                    <a:pt x="26" y="34"/>
                    <a:pt x="27" y="34"/>
                  </a:cubicBezTo>
                  <a:cubicBezTo>
                    <a:pt x="27" y="34"/>
                    <a:pt x="28" y="34"/>
                    <a:pt x="28" y="34"/>
                  </a:cubicBezTo>
                  <a:cubicBezTo>
                    <a:pt x="29" y="34"/>
                    <a:pt x="30" y="32"/>
                    <a:pt x="30" y="31"/>
                  </a:cubicBezTo>
                  <a:cubicBezTo>
                    <a:pt x="24" y="17"/>
                    <a:pt x="24" y="17"/>
                    <a:pt x="24" y="17"/>
                  </a:cubicBezTo>
                  <a:cubicBezTo>
                    <a:pt x="26" y="12"/>
                    <a:pt x="26" y="12"/>
                    <a:pt x="26" y="12"/>
                  </a:cubicBezTo>
                  <a:cubicBezTo>
                    <a:pt x="26" y="13"/>
                    <a:pt x="27" y="13"/>
                    <a:pt x="27" y="13"/>
                  </a:cubicBezTo>
                  <a:cubicBezTo>
                    <a:pt x="38" y="15"/>
                    <a:pt x="38" y="15"/>
                    <a:pt x="38" y="15"/>
                  </a:cubicBezTo>
                  <a:cubicBezTo>
                    <a:pt x="38" y="15"/>
                    <a:pt x="38" y="15"/>
                    <a:pt x="38" y="15"/>
                  </a:cubicBezTo>
                  <a:cubicBezTo>
                    <a:pt x="39" y="15"/>
                    <a:pt x="40" y="14"/>
                    <a:pt x="40" y="13"/>
                  </a:cubicBezTo>
                  <a:cubicBezTo>
                    <a:pt x="40" y="11"/>
                    <a:pt x="39" y="10"/>
                    <a:pt x="38" y="1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6" name="Freeform 47"/>
            <p:cNvSpPr>
              <a:spLocks/>
            </p:cNvSpPr>
            <p:nvPr/>
          </p:nvSpPr>
          <p:spPr bwMode="auto">
            <a:xfrm>
              <a:off x="5119688" y="4689475"/>
              <a:ext cx="11113" cy="14287"/>
            </a:xfrm>
            <a:custGeom>
              <a:avLst/>
              <a:gdLst/>
              <a:ahLst/>
              <a:cxnLst>
                <a:cxn ang="0">
                  <a:pos x="2" y="0"/>
                </a:cxn>
                <a:cxn ang="0">
                  <a:pos x="0" y="5"/>
                </a:cxn>
                <a:cxn ang="0">
                  <a:pos x="2" y="5"/>
                </a:cxn>
                <a:cxn ang="0">
                  <a:pos x="4" y="2"/>
                </a:cxn>
                <a:cxn ang="0">
                  <a:pos x="2" y="0"/>
                </a:cxn>
              </a:cxnLst>
              <a:rect l="0" t="0" r="r" b="b"/>
              <a:pathLst>
                <a:path w="4" h="5">
                  <a:moveTo>
                    <a:pt x="2" y="0"/>
                  </a:moveTo>
                  <a:cubicBezTo>
                    <a:pt x="0" y="5"/>
                    <a:pt x="0" y="5"/>
                    <a:pt x="0" y="5"/>
                  </a:cubicBezTo>
                  <a:cubicBezTo>
                    <a:pt x="2" y="5"/>
                    <a:pt x="2" y="5"/>
                    <a:pt x="2" y="5"/>
                  </a:cubicBezTo>
                  <a:cubicBezTo>
                    <a:pt x="3" y="5"/>
                    <a:pt x="4" y="4"/>
                    <a:pt x="4" y="2"/>
                  </a:cubicBezTo>
                  <a:cubicBezTo>
                    <a:pt x="4" y="1"/>
                    <a:pt x="3" y="0"/>
                    <a:pt x="2"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7" name="Freeform 48"/>
            <p:cNvSpPr>
              <a:spLocks/>
            </p:cNvSpPr>
            <p:nvPr/>
          </p:nvSpPr>
          <p:spPr bwMode="auto">
            <a:xfrm>
              <a:off x="5089526" y="4724400"/>
              <a:ext cx="17463" cy="17462"/>
            </a:xfrm>
            <a:custGeom>
              <a:avLst/>
              <a:gdLst/>
              <a:ahLst/>
              <a:cxnLst>
                <a:cxn ang="0">
                  <a:pos x="2" y="0"/>
                </a:cxn>
                <a:cxn ang="0">
                  <a:pos x="2" y="0"/>
                </a:cxn>
                <a:cxn ang="0">
                  <a:pos x="1" y="2"/>
                </a:cxn>
                <a:cxn ang="0">
                  <a:pos x="2" y="5"/>
                </a:cxn>
                <a:cxn ang="0">
                  <a:pos x="5" y="4"/>
                </a:cxn>
                <a:cxn ang="0">
                  <a:pos x="6" y="1"/>
                </a:cxn>
                <a:cxn ang="0">
                  <a:pos x="2" y="0"/>
                </a:cxn>
              </a:cxnLst>
              <a:rect l="0" t="0" r="r" b="b"/>
              <a:pathLst>
                <a:path w="6" h="6">
                  <a:moveTo>
                    <a:pt x="2" y="0"/>
                  </a:moveTo>
                  <a:cubicBezTo>
                    <a:pt x="2" y="0"/>
                    <a:pt x="2" y="0"/>
                    <a:pt x="2" y="0"/>
                  </a:cubicBezTo>
                  <a:cubicBezTo>
                    <a:pt x="1" y="2"/>
                    <a:pt x="1" y="2"/>
                    <a:pt x="1" y="2"/>
                  </a:cubicBezTo>
                  <a:cubicBezTo>
                    <a:pt x="0" y="3"/>
                    <a:pt x="1" y="5"/>
                    <a:pt x="2" y="5"/>
                  </a:cubicBezTo>
                  <a:cubicBezTo>
                    <a:pt x="3" y="6"/>
                    <a:pt x="4" y="5"/>
                    <a:pt x="5" y="4"/>
                  </a:cubicBezTo>
                  <a:cubicBezTo>
                    <a:pt x="6" y="1"/>
                    <a:pt x="6" y="1"/>
                    <a:pt x="6" y="1"/>
                  </a:cubicBezTo>
                  <a:cubicBezTo>
                    <a:pt x="5" y="0"/>
                    <a:pt x="4" y="0"/>
                    <a:pt x="2"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8" name="Freeform 49"/>
            <p:cNvSpPr>
              <a:spLocks/>
            </p:cNvSpPr>
            <p:nvPr/>
          </p:nvSpPr>
          <p:spPr bwMode="auto">
            <a:xfrm>
              <a:off x="5110163" y="4678363"/>
              <a:ext cx="17463" cy="7937"/>
            </a:xfrm>
            <a:custGeom>
              <a:avLst/>
              <a:gdLst/>
              <a:ahLst/>
              <a:cxnLst>
                <a:cxn ang="0">
                  <a:pos x="5" y="3"/>
                </a:cxn>
                <a:cxn ang="0">
                  <a:pos x="5" y="1"/>
                </a:cxn>
                <a:cxn ang="0">
                  <a:pos x="2" y="0"/>
                </a:cxn>
                <a:cxn ang="0">
                  <a:pos x="1" y="1"/>
                </a:cxn>
                <a:cxn ang="0">
                  <a:pos x="1" y="1"/>
                </a:cxn>
                <a:cxn ang="0">
                  <a:pos x="1" y="2"/>
                </a:cxn>
                <a:cxn ang="0">
                  <a:pos x="4" y="3"/>
                </a:cxn>
                <a:cxn ang="0">
                  <a:pos x="5" y="3"/>
                </a:cxn>
              </a:cxnLst>
              <a:rect l="0" t="0" r="r" b="b"/>
              <a:pathLst>
                <a:path w="6" h="3">
                  <a:moveTo>
                    <a:pt x="5" y="3"/>
                  </a:moveTo>
                  <a:cubicBezTo>
                    <a:pt x="6" y="2"/>
                    <a:pt x="5" y="2"/>
                    <a:pt x="5" y="1"/>
                  </a:cubicBezTo>
                  <a:cubicBezTo>
                    <a:pt x="2" y="0"/>
                    <a:pt x="2" y="0"/>
                    <a:pt x="2" y="0"/>
                  </a:cubicBezTo>
                  <a:cubicBezTo>
                    <a:pt x="1" y="0"/>
                    <a:pt x="1" y="0"/>
                    <a:pt x="1" y="1"/>
                  </a:cubicBezTo>
                  <a:cubicBezTo>
                    <a:pt x="1" y="1"/>
                    <a:pt x="1" y="1"/>
                    <a:pt x="1" y="1"/>
                  </a:cubicBezTo>
                  <a:cubicBezTo>
                    <a:pt x="0" y="1"/>
                    <a:pt x="1" y="2"/>
                    <a:pt x="1" y="2"/>
                  </a:cubicBezTo>
                  <a:cubicBezTo>
                    <a:pt x="4" y="3"/>
                    <a:pt x="4" y="3"/>
                    <a:pt x="4" y="3"/>
                  </a:cubicBezTo>
                  <a:cubicBezTo>
                    <a:pt x="5" y="3"/>
                    <a:pt x="5" y="3"/>
                    <a:pt x="5" y="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9" name="Freeform 50"/>
            <p:cNvSpPr>
              <a:spLocks/>
            </p:cNvSpPr>
            <p:nvPr/>
          </p:nvSpPr>
          <p:spPr bwMode="auto">
            <a:xfrm>
              <a:off x="5116513" y="4672013"/>
              <a:ext cx="11113" cy="7937"/>
            </a:xfrm>
            <a:custGeom>
              <a:avLst/>
              <a:gdLst/>
              <a:ahLst/>
              <a:cxnLst>
                <a:cxn ang="0">
                  <a:pos x="7" y="5"/>
                </a:cxn>
                <a:cxn ang="0">
                  <a:pos x="7" y="4"/>
                </a:cxn>
                <a:cxn ang="0">
                  <a:pos x="0" y="0"/>
                </a:cxn>
                <a:cxn ang="0">
                  <a:pos x="0" y="2"/>
                </a:cxn>
                <a:cxn ang="0">
                  <a:pos x="7" y="5"/>
                </a:cxn>
              </a:cxnLst>
              <a:rect l="0" t="0" r="r" b="b"/>
              <a:pathLst>
                <a:path w="7" h="5">
                  <a:moveTo>
                    <a:pt x="7" y="5"/>
                  </a:moveTo>
                  <a:lnTo>
                    <a:pt x="7" y="4"/>
                  </a:lnTo>
                  <a:lnTo>
                    <a:pt x="0" y="0"/>
                  </a:lnTo>
                  <a:lnTo>
                    <a:pt x="0" y="2"/>
                  </a:lnTo>
                  <a:lnTo>
                    <a:pt x="7" y="5"/>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0" name="Freeform 51"/>
            <p:cNvSpPr>
              <a:spLocks noEditPoints="1"/>
            </p:cNvSpPr>
            <p:nvPr/>
          </p:nvSpPr>
          <p:spPr bwMode="auto">
            <a:xfrm>
              <a:off x="5084763" y="4568825"/>
              <a:ext cx="111125" cy="109537"/>
            </a:xfrm>
            <a:custGeom>
              <a:avLst/>
              <a:gdLst/>
              <a:ahLst/>
              <a:cxnLst>
                <a:cxn ang="0">
                  <a:pos x="20" y="38"/>
                </a:cxn>
                <a:cxn ang="0">
                  <a:pos x="13" y="37"/>
                </a:cxn>
                <a:cxn ang="0">
                  <a:pos x="4" y="12"/>
                </a:cxn>
                <a:cxn ang="0">
                  <a:pos x="21" y="0"/>
                </a:cxn>
                <a:cxn ang="0">
                  <a:pos x="28" y="2"/>
                </a:cxn>
                <a:cxn ang="0">
                  <a:pos x="37" y="12"/>
                </a:cxn>
                <a:cxn ang="0">
                  <a:pos x="37" y="26"/>
                </a:cxn>
                <a:cxn ang="0">
                  <a:pos x="20" y="38"/>
                </a:cxn>
                <a:cxn ang="0">
                  <a:pos x="21" y="4"/>
                </a:cxn>
                <a:cxn ang="0">
                  <a:pos x="8" y="14"/>
                </a:cxn>
                <a:cxn ang="0">
                  <a:pos x="15" y="33"/>
                </a:cxn>
                <a:cxn ang="0">
                  <a:pos x="20" y="34"/>
                </a:cxn>
                <a:cxn ang="0">
                  <a:pos x="33" y="24"/>
                </a:cxn>
                <a:cxn ang="0">
                  <a:pos x="34" y="13"/>
                </a:cxn>
                <a:cxn ang="0">
                  <a:pos x="26" y="5"/>
                </a:cxn>
                <a:cxn ang="0">
                  <a:pos x="21" y="4"/>
                </a:cxn>
              </a:cxnLst>
              <a:rect l="0" t="0" r="r" b="b"/>
              <a:pathLst>
                <a:path w="39" h="38">
                  <a:moveTo>
                    <a:pt x="20" y="38"/>
                  </a:moveTo>
                  <a:cubicBezTo>
                    <a:pt x="18" y="38"/>
                    <a:pt x="15" y="37"/>
                    <a:pt x="13" y="37"/>
                  </a:cubicBezTo>
                  <a:cubicBezTo>
                    <a:pt x="4" y="33"/>
                    <a:pt x="0" y="22"/>
                    <a:pt x="4" y="12"/>
                  </a:cubicBezTo>
                  <a:cubicBezTo>
                    <a:pt x="7" y="5"/>
                    <a:pt x="14" y="0"/>
                    <a:pt x="21" y="0"/>
                  </a:cubicBezTo>
                  <a:cubicBezTo>
                    <a:pt x="24" y="0"/>
                    <a:pt x="26" y="1"/>
                    <a:pt x="28" y="2"/>
                  </a:cubicBezTo>
                  <a:cubicBezTo>
                    <a:pt x="32" y="3"/>
                    <a:pt x="36" y="7"/>
                    <a:pt x="37" y="12"/>
                  </a:cubicBezTo>
                  <a:cubicBezTo>
                    <a:pt x="39" y="16"/>
                    <a:pt x="39" y="21"/>
                    <a:pt x="37" y="26"/>
                  </a:cubicBezTo>
                  <a:cubicBezTo>
                    <a:pt x="34" y="33"/>
                    <a:pt x="27" y="38"/>
                    <a:pt x="20" y="38"/>
                  </a:cubicBezTo>
                  <a:close/>
                  <a:moveTo>
                    <a:pt x="21" y="4"/>
                  </a:moveTo>
                  <a:cubicBezTo>
                    <a:pt x="16" y="4"/>
                    <a:pt x="10" y="8"/>
                    <a:pt x="8" y="14"/>
                  </a:cubicBezTo>
                  <a:cubicBezTo>
                    <a:pt x="4" y="21"/>
                    <a:pt x="8" y="30"/>
                    <a:pt x="15" y="33"/>
                  </a:cubicBezTo>
                  <a:cubicBezTo>
                    <a:pt x="16" y="34"/>
                    <a:pt x="18" y="34"/>
                    <a:pt x="20" y="34"/>
                  </a:cubicBezTo>
                  <a:cubicBezTo>
                    <a:pt x="26" y="34"/>
                    <a:pt x="31" y="30"/>
                    <a:pt x="33" y="24"/>
                  </a:cubicBezTo>
                  <a:cubicBezTo>
                    <a:pt x="35" y="21"/>
                    <a:pt x="35" y="17"/>
                    <a:pt x="34" y="13"/>
                  </a:cubicBezTo>
                  <a:cubicBezTo>
                    <a:pt x="32" y="9"/>
                    <a:pt x="30" y="7"/>
                    <a:pt x="26" y="5"/>
                  </a:cubicBezTo>
                  <a:cubicBezTo>
                    <a:pt x="25" y="4"/>
                    <a:pt x="23" y="4"/>
                    <a:pt x="21" y="4"/>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1" name="Freeform 52"/>
            <p:cNvSpPr>
              <a:spLocks/>
            </p:cNvSpPr>
            <p:nvPr/>
          </p:nvSpPr>
          <p:spPr bwMode="auto">
            <a:xfrm>
              <a:off x="5103813" y="4605338"/>
              <a:ext cx="52388" cy="58737"/>
            </a:xfrm>
            <a:custGeom>
              <a:avLst/>
              <a:gdLst/>
              <a:ahLst/>
              <a:cxnLst>
                <a:cxn ang="0">
                  <a:pos x="13" y="20"/>
                </a:cxn>
                <a:cxn ang="0">
                  <a:pos x="8" y="19"/>
                </a:cxn>
                <a:cxn ang="0">
                  <a:pos x="2" y="11"/>
                </a:cxn>
                <a:cxn ang="0">
                  <a:pos x="2" y="1"/>
                </a:cxn>
                <a:cxn ang="0">
                  <a:pos x="4" y="1"/>
                </a:cxn>
                <a:cxn ang="0">
                  <a:pos x="4" y="2"/>
                </a:cxn>
                <a:cxn ang="0">
                  <a:pos x="4" y="11"/>
                </a:cxn>
                <a:cxn ang="0">
                  <a:pos x="9" y="16"/>
                </a:cxn>
                <a:cxn ang="0">
                  <a:pos x="16" y="16"/>
                </a:cxn>
                <a:cxn ang="0">
                  <a:pos x="17" y="17"/>
                </a:cxn>
                <a:cxn ang="0">
                  <a:pos x="16" y="19"/>
                </a:cxn>
                <a:cxn ang="0">
                  <a:pos x="13" y="20"/>
                </a:cxn>
              </a:cxnLst>
              <a:rect l="0" t="0" r="r" b="b"/>
              <a:pathLst>
                <a:path w="18" h="20">
                  <a:moveTo>
                    <a:pt x="13" y="20"/>
                  </a:moveTo>
                  <a:cubicBezTo>
                    <a:pt x="11" y="20"/>
                    <a:pt x="10" y="19"/>
                    <a:pt x="8" y="19"/>
                  </a:cubicBezTo>
                  <a:cubicBezTo>
                    <a:pt x="5" y="17"/>
                    <a:pt x="3" y="15"/>
                    <a:pt x="2" y="11"/>
                  </a:cubicBezTo>
                  <a:cubicBezTo>
                    <a:pt x="0" y="8"/>
                    <a:pt x="0" y="5"/>
                    <a:pt x="2" y="1"/>
                  </a:cubicBezTo>
                  <a:cubicBezTo>
                    <a:pt x="2" y="1"/>
                    <a:pt x="3" y="0"/>
                    <a:pt x="4" y="1"/>
                  </a:cubicBezTo>
                  <a:cubicBezTo>
                    <a:pt x="4" y="1"/>
                    <a:pt x="5" y="2"/>
                    <a:pt x="4" y="2"/>
                  </a:cubicBezTo>
                  <a:cubicBezTo>
                    <a:pt x="3" y="5"/>
                    <a:pt x="3" y="8"/>
                    <a:pt x="4" y="11"/>
                  </a:cubicBezTo>
                  <a:cubicBezTo>
                    <a:pt x="5" y="13"/>
                    <a:pt x="7" y="15"/>
                    <a:pt x="9" y="16"/>
                  </a:cubicBezTo>
                  <a:cubicBezTo>
                    <a:pt x="11" y="17"/>
                    <a:pt x="14" y="17"/>
                    <a:pt x="16" y="16"/>
                  </a:cubicBezTo>
                  <a:cubicBezTo>
                    <a:pt x="16" y="16"/>
                    <a:pt x="17" y="17"/>
                    <a:pt x="17" y="17"/>
                  </a:cubicBezTo>
                  <a:cubicBezTo>
                    <a:pt x="18" y="18"/>
                    <a:pt x="17" y="19"/>
                    <a:pt x="16" y="19"/>
                  </a:cubicBezTo>
                  <a:cubicBezTo>
                    <a:pt x="15" y="19"/>
                    <a:pt x="14" y="20"/>
                    <a:pt x="13" y="2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2" name="Freeform 53"/>
            <p:cNvSpPr>
              <a:spLocks/>
            </p:cNvSpPr>
            <p:nvPr/>
          </p:nvSpPr>
          <p:spPr bwMode="auto">
            <a:xfrm>
              <a:off x="5102226" y="4683125"/>
              <a:ext cx="19050" cy="23812"/>
            </a:xfrm>
            <a:custGeom>
              <a:avLst/>
              <a:gdLst/>
              <a:ahLst/>
              <a:cxnLst>
                <a:cxn ang="0">
                  <a:pos x="0" y="8"/>
                </a:cxn>
                <a:cxn ang="0">
                  <a:pos x="4" y="8"/>
                </a:cxn>
                <a:cxn ang="0">
                  <a:pos x="5" y="8"/>
                </a:cxn>
                <a:cxn ang="0">
                  <a:pos x="7" y="2"/>
                </a:cxn>
                <a:cxn ang="0">
                  <a:pos x="3" y="0"/>
                </a:cxn>
                <a:cxn ang="0">
                  <a:pos x="0" y="8"/>
                </a:cxn>
                <a:cxn ang="0">
                  <a:pos x="0" y="8"/>
                </a:cxn>
              </a:cxnLst>
              <a:rect l="0" t="0" r="r" b="b"/>
              <a:pathLst>
                <a:path w="7" h="8">
                  <a:moveTo>
                    <a:pt x="0" y="8"/>
                  </a:moveTo>
                  <a:cubicBezTo>
                    <a:pt x="2" y="8"/>
                    <a:pt x="3" y="8"/>
                    <a:pt x="4" y="8"/>
                  </a:cubicBezTo>
                  <a:cubicBezTo>
                    <a:pt x="4" y="8"/>
                    <a:pt x="4" y="8"/>
                    <a:pt x="5" y="8"/>
                  </a:cubicBezTo>
                  <a:cubicBezTo>
                    <a:pt x="7" y="2"/>
                    <a:pt x="7" y="2"/>
                    <a:pt x="7" y="2"/>
                  </a:cubicBezTo>
                  <a:cubicBezTo>
                    <a:pt x="3" y="0"/>
                    <a:pt x="3" y="0"/>
                    <a:pt x="3" y="0"/>
                  </a:cubicBezTo>
                  <a:cubicBezTo>
                    <a:pt x="0" y="8"/>
                    <a:pt x="0" y="8"/>
                    <a:pt x="0" y="8"/>
                  </a:cubicBezTo>
                  <a:cubicBezTo>
                    <a:pt x="0" y="8"/>
                    <a:pt x="0" y="8"/>
                    <a:pt x="0" y="8"/>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57" name="Group 56"/>
          <p:cNvGrpSpPr/>
          <p:nvPr/>
        </p:nvGrpSpPr>
        <p:grpSpPr>
          <a:xfrm>
            <a:off x="9170672" y="6614830"/>
            <a:ext cx="713208" cy="1097226"/>
            <a:chOff x="4235451" y="4579938"/>
            <a:chExt cx="123825" cy="190499"/>
          </a:xfrm>
          <a:solidFill>
            <a:schemeClr val="accent1"/>
          </a:solidFill>
        </p:grpSpPr>
        <p:sp>
          <p:nvSpPr>
            <p:cNvPr id="58" name="Freeform 63"/>
            <p:cNvSpPr>
              <a:spLocks/>
            </p:cNvSpPr>
            <p:nvPr/>
          </p:nvSpPr>
          <p:spPr bwMode="auto">
            <a:xfrm>
              <a:off x="4235451" y="4721225"/>
              <a:ext cx="123825" cy="49212"/>
            </a:xfrm>
            <a:custGeom>
              <a:avLst/>
              <a:gdLst/>
              <a:ahLst/>
              <a:cxnLst>
                <a:cxn ang="0">
                  <a:pos x="0" y="8"/>
                </a:cxn>
                <a:cxn ang="0">
                  <a:pos x="8" y="17"/>
                </a:cxn>
                <a:cxn ang="0">
                  <a:pos x="12" y="16"/>
                </a:cxn>
                <a:cxn ang="0">
                  <a:pos x="30" y="15"/>
                </a:cxn>
                <a:cxn ang="0">
                  <a:pos x="43" y="3"/>
                </a:cxn>
                <a:cxn ang="0">
                  <a:pos x="40" y="2"/>
                </a:cxn>
                <a:cxn ang="0">
                  <a:pos x="33" y="8"/>
                </a:cxn>
                <a:cxn ang="0">
                  <a:pos x="17" y="7"/>
                </a:cxn>
                <a:cxn ang="0">
                  <a:pos x="30" y="5"/>
                </a:cxn>
                <a:cxn ang="0">
                  <a:pos x="28" y="2"/>
                </a:cxn>
                <a:cxn ang="0">
                  <a:pos x="15" y="2"/>
                </a:cxn>
                <a:cxn ang="0">
                  <a:pos x="7" y="1"/>
                </a:cxn>
                <a:cxn ang="0">
                  <a:pos x="0" y="8"/>
                </a:cxn>
              </a:cxnLst>
              <a:rect l="0" t="0" r="r" b="b"/>
              <a:pathLst>
                <a:path w="43" h="17">
                  <a:moveTo>
                    <a:pt x="0" y="8"/>
                  </a:moveTo>
                  <a:cubicBezTo>
                    <a:pt x="0" y="11"/>
                    <a:pt x="5" y="16"/>
                    <a:pt x="8" y="17"/>
                  </a:cubicBezTo>
                  <a:cubicBezTo>
                    <a:pt x="9" y="17"/>
                    <a:pt x="10" y="16"/>
                    <a:pt x="12" y="16"/>
                  </a:cubicBezTo>
                  <a:cubicBezTo>
                    <a:pt x="12" y="16"/>
                    <a:pt x="26" y="17"/>
                    <a:pt x="30" y="15"/>
                  </a:cubicBezTo>
                  <a:cubicBezTo>
                    <a:pt x="33" y="14"/>
                    <a:pt x="43" y="5"/>
                    <a:pt x="43" y="3"/>
                  </a:cubicBezTo>
                  <a:cubicBezTo>
                    <a:pt x="43" y="1"/>
                    <a:pt x="42" y="0"/>
                    <a:pt x="40" y="2"/>
                  </a:cubicBezTo>
                  <a:cubicBezTo>
                    <a:pt x="37" y="3"/>
                    <a:pt x="35" y="6"/>
                    <a:pt x="33" y="8"/>
                  </a:cubicBezTo>
                  <a:cubicBezTo>
                    <a:pt x="29" y="11"/>
                    <a:pt x="21" y="12"/>
                    <a:pt x="17" y="7"/>
                  </a:cubicBezTo>
                  <a:cubicBezTo>
                    <a:pt x="17" y="7"/>
                    <a:pt x="28" y="8"/>
                    <a:pt x="30" y="5"/>
                  </a:cubicBezTo>
                  <a:cubicBezTo>
                    <a:pt x="31" y="3"/>
                    <a:pt x="30" y="1"/>
                    <a:pt x="28" y="2"/>
                  </a:cubicBezTo>
                  <a:cubicBezTo>
                    <a:pt x="26" y="2"/>
                    <a:pt x="17" y="2"/>
                    <a:pt x="15" y="2"/>
                  </a:cubicBezTo>
                  <a:cubicBezTo>
                    <a:pt x="12" y="1"/>
                    <a:pt x="8" y="0"/>
                    <a:pt x="7" y="1"/>
                  </a:cubicBezTo>
                  <a:cubicBezTo>
                    <a:pt x="5" y="2"/>
                    <a:pt x="1" y="5"/>
                    <a:pt x="0" y="8"/>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9" name="Freeform 64"/>
            <p:cNvSpPr>
              <a:spLocks/>
            </p:cNvSpPr>
            <p:nvPr/>
          </p:nvSpPr>
          <p:spPr bwMode="auto">
            <a:xfrm>
              <a:off x="4281488" y="4695825"/>
              <a:ext cx="49213" cy="19050"/>
            </a:xfrm>
            <a:custGeom>
              <a:avLst/>
              <a:gdLst/>
              <a:ahLst/>
              <a:cxnLst>
                <a:cxn ang="0">
                  <a:pos x="15" y="0"/>
                </a:cxn>
                <a:cxn ang="0">
                  <a:pos x="2" y="0"/>
                </a:cxn>
                <a:cxn ang="0">
                  <a:pos x="0" y="2"/>
                </a:cxn>
                <a:cxn ang="0">
                  <a:pos x="2" y="4"/>
                </a:cxn>
                <a:cxn ang="0">
                  <a:pos x="5" y="4"/>
                </a:cxn>
                <a:cxn ang="0">
                  <a:pos x="5" y="4"/>
                </a:cxn>
                <a:cxn ang="0">
                  <a:pos x="9" y="7"/>
                </a:cxn>
                <a:cxn ang="0">
                  <a:pos x="13" y="4"/>
                </a:cxn>
                <a:cxn ang="0">
                  <a:pos x="12" y="4"/>
                </a:cxn>
                <a:cxn ang="0">
                  <a:pos x="15" y="4"/>
                </a:cxn>
                <a:cxn ang="0">
                  <a:pos x="17" y="2"/>
                </a:cxn>
                <a:cxn ang="0">
                  <a:pos x="15" y="0"/>
                </a:cxn>
              </a:cxnLst>
              <a:rect l="0" t="0" r="r" b="b"/>
              <a:pathLst>
                <a:path w="17" h="7">
                  <a:moveTo>
                    <a:pt x="15" y="0"/>
                  </a:moveTo>
                  <a:cubicBezTo>
                    <a:pt x="2" y="0"/>
                    <a:pt x="2" y="0"/>
                    <a:pt x="2" y="0"/>
                  </a:cubicBezTo>
                  <a:cubicBezTo>
                    <a:pt x="1" y="0"/>
                    <a:pt x="0" y="1"/>
                    <a:pt x="0" y="2"/>
                  </a:cubicBezTo>
                  <a:cubicBezTo>
                    <a:pt x="0" y="3"/>
                    <a:pt x="1" y="4"/>
                    <a:pt x="2" y="4"/>
                  </a:cubicBezTo>
                  <a:cubicBezTo>
                    <a:pt x="5" y="4"/>
                    <a:pt x="5" y="4"/>
                    <a:pt x="5" y="4"/>
                  </a:cubicBezTo>
                  <a:cubicBezTo>
                    <a:pt x="5" y="4"/>
                    <a:pt x="5" y="4"/>
                    <a:pt x="5" y="4"/>
                  </a:cubicBezTo>
                  <a:cubicBezTo>
                    <a:pt x="5" y="6"/>
                    <a:pt x="6" y="7"/>
                    <a:pt x="9" y="7"/>
                  </a:cubicBezTo>
                  <a:cubicBezTo>
                    <a:pt x="11" y="7"/>
                    <a:pt x="13" y="6"/>
                    <a:pt x="13" y="4"/>
                  </a:cubicBezTo>
                  <a:cubicBezTo>
                    <a:pt x="13" y="4"/>
                    <a:pt x="12" y="4"/>
                    <a:pt x="12" y="4"/>
                  </a:cubicBezTo>
                  <a:cubicBezTo>
                    <a:pt x="15" y="4"/>
                    <a:pt x="15" y="4"/>
                    <a:pt x="15" y="4"/>
                  </a:cubicBezTo>
                  <a:cubicBezTo>
                    <a:pt x="16" y="4"/>
                    <a:pt x="17" y="3"/>
                    <a:pt x="17" y="2"/>
                  </a:cubicBezTo>
                  <a:cubicBezTo>
                    <a:pt x="17" y="1"/>
                    <a:pt x="16" y="0"/>
                    <a:pt x="15"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0" name="Freeform 65"/>
            <p:cNvSpPr>
              <a:spLocks noEditPoints="1"/>
            </p:cNvSpPr>
            <p:nvPr/>
          </p:nvSpPr>
          <p:spPr bwMode="auto">
            <a:xfrm>
              <a:off x="4260851" y="4579938"/>
              <a:ext cx="88900" cy="100012"/>
            </a:xfrm>
            <a:custGeom>
              <a:avLst/>
              <a:gdLst/>
              <a:ahLst/>
              <a:cxnLst>
                <a:cxn ang="0">
                  <a:pos x="16" y="0"/>
                </a:cxn>
                <a:cxn ang="0">
                  <a:pos x="0" y="16"/>
                </a:cxn>
                <a:cxn ang="0">
                  <a:pos x="7" y="35"/>
                </a:cxn>
                <a:cxn ang="0">
                  <a:pos x="25" y="35"/>
                </a:cxn>
                <a:cxn ang="0">
                  <a:pos x="31" y="16"/>
                </a:cxn>
                <a:cxn ang="0">
                  <a:pos x="16" y="0"/>
                </a:cxn>
                <a:cxn ang="0">
                  <a:pos x="19" y="21"/>
                </a:cxn>
                <a:cxn ang="0">
                  <a:pos x="16" y="19"/>
                </a:cxn>
                <a:cxn ang="0">
                  <a:pos x="12" y="21"/>
                </a:cxn>
                <a:cxn ang="0">
                  <a:pos x="12" y="17"/>
                </a:cxn>
                <a:cxn ang="0">
                  <a:pos x="9" y="14"/>
                </a:cxn>
                <a:cxn ang="0">
                  <a:pos x="14" y="13"/>
                </a:cxn>
                <a:cxn ang="0">
                  <a:pos x="16" y="9"/>
                </a:cxn>
                <a:cxn ang="0">
                  <a:pos x="17" y="13"/>
                </a:cxn>
                <a:cxn ang="0">
                  <a:pos x="22" y="14"/>
                </a:cxn>
                <a:cxn ang="0">
                  <a:pos x="19" y="17"/>
                </a:cxn>
                <a:cxn ang="0">
                  <a:pos x="19" y="21"/>
                </a:cxn>
              </a:cxnLst>
              <a:rect l="0" t="0" r="r" b="b"/>
              <a:pathLst>
                <a:path w="31" h="35">
                  <a:moveTo>
                    <a:pt x="16" y="0"/>
                  </a:moveTo>
                  <a:cubicBezTo>
                    <a:pt x="7" y="0"/>
                    <a:pt x="0" y="7"/>
                    <a:pt x="0" y="16"/>
                  </a:cubicBezTo>
                  <a:cubicBezTo>
                    <a:pt x="0" y="23"/>
                    <a:pt x="7" y="27"/>
                    <a:pt x="7" y="35"/>
                  </a:cubicBezTo>
                  <a:cubicBezTo>
                    <a:pt x="25" y="35"/>
                    <a:pt x="25" y="35"/>
                    <a:pt x="25" y="35"/>
                  </a:cubicBezTo>
                  <a:cubicBezTo>
                    <a:pt x="25" y="27"/>
                    <a:pt x="31" y="23"/>
                    <a:pt x="31" y="16"/>
                  </a:cubicBezTo>
                  <a:cubicBezTo>
                    <a:pt x="31" y="7"/>
                    <a:pt x="24" y="0"/>
                    <a:pt x="16" y="0"/>
                  </a:cubicBezTo>
                  <a:close/>
                  <a:moveTo>
                    <a:pt x="19" y="21"/>
                  </a:moveTo>
                  <a:cubicBezTo>
                    <a:pt x="16" y="19"/>
                    <a:pt x="16" y="19"/>
                    <a:pt x="16" y="19"/>
                  </a:cubicBezTo>
                  <a:cubicBezTo>
                    <a:pt x="12" y="21"/>
                    <a:pt x="12" y="21"/>
                    <a:pt x="12" y="21"/>
                  </a:cubicBezTo>
                  <a:cubicBezTo>
                    <a:pt x="12" y="17"/>
                    <a:pt x="12" y="17"/>
                    <a:pt x="12" y="17"/>
                  </a:cubicBezTo>
                  <a:cubicBezTo>
                    <a:pt x="9" y="14"/>
                    <a:pt x="9" y="14"/>
                    <a:pt x="9" y="14"/>
                  </a:cubicBezTo>
                  <a:cubicBezTo>
                    <a:pt x="14" y="13"/>
                    <a:pt x="14" y="13"/>
                    <a:pt x="14" y="13"/>
                  </a:cubicBezTo>
                  <a:cubicBezTo>
                    <a:pt x="16" y="9"/>
                    <a:pt x="16" y="9"/>
                    <a:pt x="16" y="9"/>
                  </a:cubicBezTo>
                  <a:cubicBezTo>
                    <a:pt x="17" y="13"/>
                    <a:pt x="17" y="13"/>
                    <a:pt x="17" y="13"/>
                  </a:cubicBezTo>
                  <a:cubicBezTo>
                    <a:pt x="22" y="14"/>
                    <a:pt x="22" y="14"/>
                    <a:pt x="22" y="14"/>
                  </a:cubicBezTo>
                  <a:cubicBezTo>
                    <a:pt x="19" y="17"/>
                    <a:pt x="19" y="17"/>
                    <a:pt x="19" y="17"/>
                  </a:cubicBezTo>
                  <a:lnTo>
                    <a:pt x="19" y="21"/>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1" name="Freeform 66"/>
            <p:cNvSpPr>
              <a:spLocks/>
            </p:cNvSpPr>
            <p:nvPr/>
          </p:nvSpPr>
          <p:spPr bwMode="auto">
            <a:xfrm>
              <a:off x="4281488" y="4683125"/>
              <a:ext cx="49213" cy="9525"/>
            </a:xfrm>
            <a:custGeom>
              <a:avLst/>
              <a:gdLst/>
              <a:ahLst/>
              <a:cxnLst>
                <a:cxn ang="0">
                  <a:pos x="1" y="3"/>
                </a:cxn>
                <a:cxn ang="0">
                  <a:pos x="16" y="3"/>
                </a:cxn>
                <a:cxn ang="0">
                  <a:pos x="17" y="2"/>
                </a:cxn>
                <a:cxn ang="0">
                  <a:pos x="16" y="0"/>
                </a:cxn>
                <a:cxn ang="0">
                  <a:pos x="1" y="0"/>
                </a:cxn>
                <a:cxn ang="0">
                  <a:pos x="0" y="2"/>
                </a:cxn>
                <a:cxn ang="0">
                  <a:pos x="1" y="3"/>
                </a:cxn>
              </a:cxnLst>
              <a:rect l="0" t="0" r="r" b="b"/>
              <a:pathLst>
                <a:path w="17" h="3">
                  <a:moveTo>
                    <a:pt x="1" y="3"/>
                  </a:moveTo>
                  <a:cubicBezTo>
                    <a:pt x="16" y="3"/>
                    <a:pt x="16" y="3"/>
                    <a:pt x="16" y="3"/>
                  </a:cubicBezTo>
                  <a:cubicBezTo>
                    <a:pt x="17" y="3"/>
                    <a:pt x="17" y="2"/>
                    <a:pt x="17" y="2"/>
                  </a:cubicBezTo>
                  <a:cubicBezTo>
                    <a:pt x="17" y="1"/>
                    <a:pt x="17" y="0"/>
                    <a:pt x="16" y="0"/>
                  </a:cubicBezTo>
                  <a:cubicBezTo>
                    <a:pt x="1" y="0"/>
                    <a:pt x="1" y="0"/>
                    <a:pt x="1" y="0"/>
                  </a:cubicBezTo>
                  <a:cubicBezTo>
                    <a:pt x="0" y="0"/>
                    <a:pt x="0" y="1"/>
                    <a:pt x="0" y="2"/>
                  </a:cubicBezTo>
                  <a:cubicBezTo>
                    <a:pt x="0" y="2"/>
                    <a:pt x="0" y="3"/>
                    <a:pt x="1" y="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62" name="Group 61"/>
          <p:cNvGrpSpPr/>
          <p:nvPr/>
        </p:nvGrpSpPr>
        <p:grpSpPr>
          <a:xfrm>
            <a:off x="13716360" y="4462246"/>
            <a:ext cx="877451" cy="1115086"/>
            <a:chOff x="3949701" y="4570413"/>
            <a:chExt cx="152400" cy="193675"/>
          </a:xfrm>
          <a:solidFill>
            <a:schemeClr val="accent3"/>
          </a:solidFill>
        </p:grpSpPr>
        <p:sp>
          <p:nvSpPr>
            <p:cNvPr id="63" name="Oval 67"/>
            <p:cNvSpPr>
              <a:spLocks noChangeArrowheads="1"/>
            </p:cNvSpPr>
            <p:nvPr/>
          </p:nvSpPr>
          <p:spPr bwMode="auto">
            <a:xfrm>
              <a:off x="4079876" y="4657725"/>
              <a:ext cx="22225" cy="22225"/>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4" name="Freeform 68"/>
            <p:cNvSpPr>
              <a:spLocks/>
            </p:cNvSpPr>
            <p:nvPr/>
          </p:nvSpPr>
          <p:spPr bwMode="auto">
            <a:xfrm>
              <a:off x="4041776" y="4660900"/>
              <a:ext cx="55563" cy="103187"/>
            </a:xfrm>
            <a:custGeom>
              <a:avLst/>
              <a:gdLst/>
              <a:ahLst/>
              <a:cxnLst>
                <a:cxn ang="0">
                  <a:pos x="18" y="32"/>
                </a:cxn>
                <a:cxn ang="0">
                  <a:pos x="13" y="22"/>
                </a:cxn>
                <a:cxn ang="0">
                  <a:pos x="15" y="20"/>
                </a:cxn>
                <a:cxn ang="0">
                  <a:pos x="16" y="12"/>
                </a:cxn>
                <a:cxn ang="0">
                  <a:pos x="15" y="9"/>
                </a:cxn>
                <a:cxn ang="0">
                  <a:pos x="8" y="1"/>
                </a:cxn>
                <a:cxn ang="0">
                  <a:pos x="4" y="1"/>
                </a:cxn>
                <a:cxn ang="0">
                  <a:pos x="4" y="4"/>
                </a:cxn>
                <a:cxn ang="0">
                  <a:pos x="9" y="9"/>
                </a:cxn>
                <a:cxn ang="0">
                  <a:pos x="4" y="7"/>
                </a:cxn>
                <a:cxn ang="0">
                  <a:pos x="1" y="8"/>
                </a:cxn>
                <a:cxn ang="0">
                  <a:pos x="2" y="11"/>
                </a:cxn>
                <a:cxn ang="0">
                  <a:pos x="7" y="14"/>
                </a:cxn>
                <a:cxn ang="0">
                  <a:pos x="8" y="14"/>
                </a:cxn>
                <a:cxn ang="0">
                  <a:pos x="6" y="23"/>
                </a:cxn>
                <a:cxn ang="0">
                  <a:pos x="4" y="31"/>
                </a:cxn>
                <a:cxn ang="0">
                  <a:pos x="4" y="33"/>
                </a:cxn>
                <a:cxn ang="0">
                  <a:pos x="5" y="36"/>
                </a:cxn>
                <a:cxn ang="0">
                  <a:pos x="6" y="36"/>
                </a:cxn>
                <a:cxn ang="0">
                  <a:pos x="8" y="34"/>
                </a:cxn>
                <a:cxn ang="0">
                  <a:pos x="10" y="27"/>
                </a:cxn>
                <a:cxn ang="0">
                  <a:pos x="14" y="34"/>
                </a:cxn>
                <a:cxn ang="0">
                  <a:pos x="17" y="35"/>
                </a:cxn>
                <a:cxn ang="0">
                  <a:pos x="18" y="32"/>
                </a:cxn>
              </a:cxnLst>
              <a:rect l="0" t="0" r="r" b="b"/>
              <a:pathLst>
                <a:path w="19" h="36">
                  <a:moveTo>
                    <a:pt x="18" y="32"/>
                  </a:moveTo>
                  <a:cubicBezTo>
                    <a:pt x="13" y="22"/>
                    <a:pt x="13" y="22"/>
                    <a:pt x="13" y="22"/>
                  </a:cubicBezTo>
                  <a:cubicBezTo>
                    <a:pt x="14" y="21"/>
                    <a:pt x="14" y="21"/>
                    <a:pt x="15" y="20"/>
                  </a:cubicBezTo>
                  <a:cubicBezTo>
                    <a:pt x="16" y="12"/>
                    <a:pt x="16" y="12"/>
                    <a:pt x="16" y="12"/>
                  </a:cubicBezTo>
                  <a:cubicBezTo>
                    <a:pt x="16" y="11"/>
                    <a:pt x="16" y="10"/>
                    <a:pt x="15" y="9"/>
                  </a:cubicBezTo>
                  <a:cubicBezTo>
                    <a:pt x="8" y="1"/>
                    <a:pt x="8" y="1"/>
                    <a:pt x="8" y="1"/>
                  </a:cubicBezTo>
                  <a:cubicBezTo>
                    <a:pt x="7" y="0"/>
                    <a:pt x="5" y="0"/>
                    <a:pt x="4" y="1"/>
                  </a:cubicBezTo>
                  <a:cubicBezTo>
                    <a:pt x="3" y="2"/>
                    <a:pt x="3" y="3"/>
                    <a:pt x="4" y="4"/>
                  </a:cubicBezTo>
                  <a:cubicBezTo>
                    <a:pt x="9" y="9"/>
                    <a:pt x="9" y="9"/>
                    <a:pt x="9" y="9"/>
                  </a:cubicBezTo>
                  <a:cubicBezTo>
                    <a:pt x="4" y="7"/>
                    <a:pt x="4" y="7"/>
                    <a:pt x="4" y="7"/>
                  </a:cubicBezTo>
                  <a:cubicBezTo>
                    <a:pt x="3" y="6"/>
                    <a:pt x="1" y="7"/>
                    <a:pt x="1" y="8"/>
                  </a:cubicBezTo>
                  <a:cubicBezTo>
                    <a:pt x="0" y="9"/>
                    <a:pt x="1" y="11"/>
                    <a:pt x="2" y="11"/>
                  </a:cubicBezTo>
                  <a:cubicBezTo>
                    <a:pt x="7" y="14"/>
                    <a:pt x="7" y="14"/>
                    <a:pt x="7" y="14"/>
                  </a:cubicBezTo>
                  <a:cubicBezTo>
                    <a:pt x="7" y="14"/>
                    <a:pt x="8" y="14"/>
                    <a:pt x="8" y="14"/>
                  </a:cubicBezTo>
                  <a:cubicBezTo>
                    <a:pt x="7" y="17"/>
                    <a:pt x="7" y="21"/>
                    <a:pt x="6" y="23"/>
                  </a:cubicBezTo>
                  <a:cubicBezTo>
                    <a:pt x="5" y="26"/>
                    <a:pt x="5" y="28"/>
                    <a:pt x="4" y="31"/>
                  </a:cubicBezTo>
                  <a:cubicBezTo>
                    <a:pt x="4" y="31"/>
                    <a:pt x="4" y="32"/>
                    <a:pt x="4" y="33"/>
                  </a:cubicBezTo>
                  <a:cubicBezTo>
                    <a:pt x="3" y="34"/>
                    <a:pt x="4" y="35"/>
                    <a:pt x="5" y="36"/>
                  </a:cubicBezTo>
                  <a:cubicBezTo>
                    <a:pt x="6" y="36"/>
                    <a:pt x="6" y="36"/>
                    <a:pt x="6" y="36"/>
                  </a:cubicBezTo>
                  <a:cubicBezTo>
                    <a:pt x="7" y="36"/>
                    <a:pt x="8" y="35"/>
                    <a:pt x="8" y="34"/>
                  </a:cubicBezTo>
                  <a:cubicBezTo>
                    <a:pt x="10" y="27"/>
                    <a:pt x="10" y="27"/>
                    <a:pt x="10" y="27"/>
                  </a:cubicBezTo>
                  <a:cubicBezTo>
                    <a:pt x="14" y="34"/>
                    <a:pt x="14" y="34"/>
                    <a:pt x="14" y="34"/>
                  </a:cubicBezTo>
                  <a:cubicBezTo>
                    <a:pt x="14" y="35"/>
                    <a:pt x="16" y="36"/>
                    <a:pt x="17" y="35"/>
                  </a:cubicBezTo>
                  <a:cubicBezTo>
                    <a:pt x="18" y="34"/>
                    <a:pt x="19" y="33"/>
                    <a:pt x="18" y="32"/>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5" name="Oval 69"/>
            <p:cNvSpPr>
              <a:spLocks noChangeArrowheads="1"/>
            </p:cNvSpPr>
            <p:nvPr/>
          </p:nvSpPr>
          <p:spPr bwMode="auto">
            <a:xfrm>
              <a:off x="3987801" y="4675188"/>
              <a:ext cx="25400" cy="22225"/>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6" name="Freeform 70"/>
            <p:cNvSpPr>
              <a:spLocks/>
            </p:cNvSpPr>
            <p:nvPr/>
          </p:nvSpPr>
          <p:spPr bwMode="auto">
            <a:xfrm>
              <a:off x="3963988" y="4672013"/>
              <a:ext cx="69850" cy="92075"/>
            </a:xfrm>
            <a:custGeom>
              <a:avLst/>
              <a:gdLst/>
              <a:ahLst/>
              <a:cxnLst>
                <a:cxn ang="0">
                  <a:pos x="21" y="19"/>
                </a:cxn>
                <a:cxn ang="0">
                  <a:pos x="18" y="19"/>
                </a:cxn>
                <a:cxn ang="0">
                  <a:pos x="18" y="15"/>
                </a:cxn>
                <a:cxn ang="0">
                  <a:pos x="23" y="11"/>
                </a:cxn>
                <a:cxn ang="0">
                  <a:pos x="24" y="9"/>
                </a:cxn>
                <a:cxn ang="0">
                  <a:pos x="24" y="2"/>
                </a:cxn>
                <a:cxn ang="0">
                  <a:pos x="21" y="0"/>
                </a:cxn>
                <a:cxn ang="0">
                  <a:pos x="19" y="2"/>
                </a:cxn>
                <a:cxn ang="0">
                  <a:pos x="19" y="8"/>
                </a:cxn>
                <a:cxn ang="0">
                  <a:pos x="14" y="12"/>
                </a:cxn>
                <a:cxn ang="0">
                  <a:pos x="7" y="10"/>
                </a:cxn>
                <a:cxn ang="0">
                  <a:pos x="6" y="5"/>
                </a:cxn>
                <a:cxn ang="0">
                  <a:pos x="3" y="3"/>
                </a:cxn>
                <a:cxn ang="0">
                  <a:pos x="1" y="6"/>
                </a:cxn>
                <a:cxn ang="0">
                  <a:pos x="3" y="12"/>
                </a:cxn>
                <a:cxn ang="0">
                  <a:pos x="5" y="14"/>
                </a:cxn>
                <a:cxn ang="0">
                  <a:pos x="9" y="16"/>
                </a:cxn>
                <a:cxn ang="0">
                  <a:pos x="9" y="24"/>
                </a:cxn>
                <a:cxn ang="0">
                  <a:pos x="9" y="24"/>
                </a:cxn>
                <a:cxn ang="0">
                  <a:pos x="9" y="27"/>
                </a:cxn>
                <a:cxn ang="0">
                  <a:pos x="2" y="27"/>
                </a:cxn>
                <a:cxn ang="0">
                  <a:pos x="0" y="29"/>
                </a:cxn>
                <a:cxn ang="0">
                  <a:pos x="2" y="32"/>
                </a:cxn>
                <a:cxn ang="0">
                  <a:pos x="12" y="32"/>
                </a:cxn>
                <a:cxn ang="0">
                  <a:pos x="14" y="29"/>
                </a:cxn>
                <a:cxn ang="0">
                  <a:pos x="14" y="24"/>
                </a:cxn>
                <a:cxn ang="0">
                  <a:pos x="19" y="24"/>
                </a:cxn>
                <a:cxn ang="0">
                  <a:pos x="19" y="29"/>
                </a:cxn>
                <a:cxn ang="0">
                  <a:pos x="21" y="32"/>
                </a:cxn>
                <a:cxn ang="0">
                  <a:pos x="23" y="29"/>
                </a:cxn>
                <a:cxn ang="0">
                  <a:pos x="23" y="21"/>
                </a:cxn>
                <a:cxn ang="0">
                  <a:pos x="21" y="19"/>
                </a:cxn>
              </a:cxnLst>
              <a:rect l="0" t="0" r="r" b="b"/>
              <a:pathLst>
                <a:path w="24" h="32">
                  <a:moveTo>
                    <a:pt x="21" y="19"/>
                  </a:moveTo>
                  <a:cubicBezTo>
                    <a:pt x="18" y="19"/>
                    <a:pt x="18" y="19"/>
                    <a:pt x="18" y="19"/>
                  </a:cubicBezTo>
                  <a:cubicBezTo>
                    <a:pt x="18" y="15"/>
                    <a:pt x="18" y="15"/>
                    <a:pt x="18" y="15"/>
                  </a:cubicBezTo>
                  <a:cubicBezTo>
                    <a:pt x="23" y="11"/>
                    <a:pt x="23" y="11"/>
                    <a:pt x="23" y="11"/>
                  </a:cubicBezTo>
                  <a:cubicBezTo>
                    <a:pt x="23" y="11"/>
                    <a:pt x="24" y="10"/>
                    <a:pt x="24" y="9"/>
                  </a:cubicBezTo>
                  <a:cubicBezTo>
                    <a:pt x="24" y="2"/>
                    <a:pt x="24" y="2"/>
                    <a:pt x="24" y="2"/>
                  </a:cubicBezTo>
                  <a:cubicBezTo>
                    <a:pt x="24" y="1"/>
                    <a:pt x="23" y="0"/>
                    <a:pt x="21" y="0"/>
                  </a:cubicBezTo>
                  <a:cubicBezTo>
                    <a:pt x="20" y="0"/>
                    <a:pt x="19" y="1"/>
                    <a:pt x="19" y="2"/>
                  </a:cubicBezTo>
                  <a:cubicBezTo>
                    <a:pt x="19" y="8"/>
                    <a:pt x="19" y="8"/>
                    <a:pt x="19" y="8"/>
                  </a:cubicBezTo>
                  <a:cubicBezTo>
                    <a:pt x="14" y="12"/>
                    <a:pt x="14" y="12"/>
                    <a:pt x="14" y="12"/>
                  </a:cubicBezTo>
                  <a:cubicBezTo>
                    <a:pt x="7" y="10"/>
                    <a:pt x="7" y="10"/>
                    <a:pt x="7" y="10"/>
                  </a:cubicBezTo>
                  <a:cubicBezTo>
                    <a:pt x="6" y="5"/>
                    <a:pt x="6" y="5"/>
                    <a:pt x="6" y="5"/>
                  </a:cubicBezTo>
                  <a:cubicBezTo>
                    <a:pt x="5" y="4"/>
                    <a:pt x="4" y="3"/>
                    <a:pt x="3" y="3"/>
                  </a:cubicBezTo>
                  <a:cubicBezTo>
                    <a:pt x="1" y="4"/>
                    <a:pt x="1" y="5"/>
                    <a:pt x="1" y="6"/>
                  </a:cubicBezTo>
                  <a:cubicBezTo>
                    <a:pt x="3" y="12"/>
                    <a:pt x="3" y="12"/>
                    <a:pt x="3" y="12"/>
                  </a:cubicBezTo>
                  <a:cubicBezTo>
                    <a:pt x="3" y="13"/>
                    <a:pt x="4" y="13"/>
                    <a:pt x="5" y="14"/>
                  </a:cubicBezTo>
                  <a:cubicBezTo>
                    <a:pt x="9" y="16"/>
                    <a:pt x="9" y="16"/>
                    <a:pt x="9" y="16"/>
                  </a:cubicBezTo>
                  <a:cubicBezTo>
                    <a:pt x="9" y="24"/>
                    <a:pt x="9" y="24"/>
                    <a:pt x="9" y="24"/>
                  </a:cubicBezTo>
                  <a:cubicBezTo>
                    <a:pt x="9" y="24"/>
                    <a:pt x="9" y="24"/>
                    <a:pt x="9" y="24"/>
                  </a:cubicBezTo>
                  <a:cubicBezTo>
                    <a:pt x="9" y="27"/>
                    <a:pt x="9" y="27"/>
                    <a:pt x="9" y="27"/>
                  </a:cubicBezTo>
                  <a:cubicBezTo>
                    <a:pt x="2" y="27"/>
                    <a:pt x="2" y="27"/>
                    <a:pt x="2" y="27"/>
                  </a:cubicBezTo>
                  <a:cubicBezTo>
                    <a:pt x="1" y="27"/>
                    <a:pt x="0" y="28"/>
                    <a:pt x="0" y="29"/>
                  </a:cubicBezTo>
                  <a:cubicBezTo>
                    <a:pt x="0" y="31"/>
                    <a:pt x="1" y="32"/>
                    <a:pt x="2" y="32"/>
                  </a:cubicBezTo>
                  <a:cubicBezTo>
                    <a:pt x="12" y="32"/>
                    <a:pt x="12" y="32"/>
                    <a:pt x="12" y="32"/>
                  </a:cubicBezTo>
                  <a:cubicBezTo>
                    <a:pt x="13" y="32"/>
                    <a:pt x="14" y="31"/>
                    <a:pt x="14" y="29"/>
                  </a:cubicBezTo>
                  <a:cubicBezTo>
                    <a:pt x="14" y="24"/>
                    <a:pt x="14" y="24"/>
                    <a:pt x="14" y="24"/>
                  </a:cubicBezTo>
                  <a:cubicBezTo>
                    <a:pt x="19" y="24"/>
                    <a:pt x="19" y="24"/>
                    <a:pt x="19" y="24"/>
                  </a:cubicBezTo>
                  <a:cubicBezTo>
                    <a:pt x="19" y="29"/>
                    <a:pt x="19" y="29"/>
                    <a:pt x="19" y="29"/>
                  </a:cubicBezTo>
                  <a:cubicBezTo>
                    <a:pt x="19" y="31"/>
                    <a:pt x="20" y="32"/>
                    <a:pt x="21" y="32"/>
                  </a:cubicBezTo>
                  <a:cubicBezTo>
                    <a:pt x="22" y="32"/>
                    <a:pt x="23" y="31"/>
                    <a:pt x="23" y="29"/>
                  </a:cubicBezTo>
                  <a:cubicBezTo>
                    <a:pt x="23" y="21"/>
                    <a:pt x="23" y="21"/>
                    <a:pt x="23" y="21"/>
                  </a:cubicBezTo>
                  <a:cubicBezTo>
                    <a:pt x="23" y="20"/>
                    <a:pt x="22" y="19"/>
                    <a:pt x="21" y="1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7" name="Freeform 71"/>
            <p:cNvSpPr>
              <a:spLocks noEditPoints="1"/>
            </p:cNvSpPr>
            <p:nvPr/>
          </p:nvSpPr>
          <p:spPr bwMode="auto">
            <a:xfrm>
              <a:off x="3949701" y="4570413"/>
              <a:ext cx="87313" cy="95250"/>
            </a:xfrm>
            <a:custGeom>
              <a:avLst/>
              <a:gdLst/>
              <a:ahLst/>
              <a:cxnLst>
                <a:cxn ang="0">
                  <a:pos x="29" y="25"/>
                </a:cxn>
                <a:cxn ang="0">
                  <a:pos x="29" y="24"/>
                </a:cxn>
                <a:cxn ang="0">
                  <a:pos x="29" y="24"/>
                </a:cxn>
                <a:cxn ang="0">
                  <a:pos x="29" y="24"/>
                </a:cxn>
                <a:cxn ang="0">
                  <a:pos x="28" y="24"/>
                </a:cxn>
                <a:cxn ang="0">
                  <a:pos x="27" y="19"/>
                </a:cxn>
                <a:cxn ang="0">
                  <a:pos x="28" y="18"/>
                </a:cxn>
                <a:cxn ang="0">
                  <a:pos x="27" y="18"/>
                </a:cxn>
                <a:cxn ang="0">
                  <a:pos x="28" y="13"/>
                </a:cxn>
                <a:cxn ang="0">
                  <a:pos x="29" y="13"/>
                </a:cxn>
                <a:cxn ang="0">
                  <a:pos x="29" y="12"/>
                </a:cxn>
                <a:cxn ang="0">
                  <a:pos x="30" y="11"/>
                </a:cxn>
                <a:cxn ang="0">
                  <a:pos x="29" y="9"/>
                </a:cxn>
                <a:cxn ang="0">
                  <a:pos x="30" y="6"/>
                </a:cxn>
                <a:cxn ang="0">
                  <a:pos x="29" y="5"/>
                </a:cxn>
                <a:cxn ang="0">
                  <a:pos x="28" y="3"/>
                </a:cxn>
                <a:cxn ang="0">
                  <a:pos x="25" y="5"/>
                </a:cxn>
                <a:cxn ang="0">
                  <a:pos x="24" y="4"/>
                </a:cxn>
                <a:cxn ang="0">
                  <a:pos x="23" y="1"/>
                </a:cxn>
                <a:cxn ang="0">
                  <a:pos x="19" y="0"/>
                </a:cxn>
                <a:cxn ang="0">
                  <a:pos x="18" y="2"/>
                </a:cxn>
                <a:cxn ang="0">
                  <a:pos x="16" y="2"/>
                </a:cxn>
                <a:cxn ang="0">
                  <a:pos x="15" y="0"/>
                </a:cxn>
                <a:cxn ang="0">
                  <a:pos x="11" y="1"/>
                </a:cxn>
                <a:cxn ang="0">
                  <a:pos x="11" y="4"/>
                </a:cxn>
                <a:cxn ang="0">
                  <a:pos x="9" y="5"/>
                </a:cxn>
                <a:cxn ang="0">
                  <a:pos x="7" y="3"/>
                </a:cxn>
                <a:cxn ang="0">
                  <a:pos x="5" y="5"/>
                </a:cxn>
                <a:cxn ang="0">
                  <a:pos x="4" y="6"/>
                </a:cxn>
                <a:cxn ang="0">
                  <a:pos x="5" y="9"/>
                </a:cxn>
                <a:cxn ang="0">
                  <a:pos x="4" y="10"/>
                </a:cxn>
                <a:cxn ang="0">
                  <a:pos x="1" y="10"/>
                </a:cxn>
                <a:cxn ang="0">
                  <a:pos x="0" y="14"/>
                </a:cxn>
                <a:cxn ang="0">
                  <a:pos x="3" y="16"/>
                </a:cxn>
                <a:cxn ang="0">
                  <a:pos x="3" y="17"/>
                </a:cxn>
                <a:cxn ang="0">
                  <a:pos x="0" y="19"/>
                </a:cxn>
                <a:cxn ang="0">
                  <a:pos x="1" y="23"/>
                </a:cxn>
                <a:cxn ang="0">
                  <a:pos x="4" y="23"/>
                </a:cxn>
                <a:cxn ang="0">
                  <a:pos x="5" y="24"/>
                </a:cxn>
                <a:cxn ang="0">
                  <a:pos x="4" y="27"/>
                </a:cxn>
                <a:cxn ang="0">
                  <a:pos x="5" y="28"/>
                </a:cxn>
                <a:cxn ang="0">
                  <a:pos x="7" y="30"/>
                </a:cxn>
                <a:cxn ang="0">
                  <a:pos x="9" y="29"/>
                </a:cxn>
                <a:cxn ang="0">
                  <a:pos x="11" y="29"/>
                </a:cxn>
                <a:cxn ang="0">
                  <a:pos x="11" y="32"/>
                </a:cxn>
                <a:cxn ang="0">
                  <a:pos x="15" y="33"/>
                </a:cxn>
                <a:cxn ang="0">
                  <a:pos x="16" y="31"/>
                </a:cxn>
                <a:cxn ang="0">
                  <a:pos x="18" y="31"/>
                </a:cxn>
                <a:cxn ang="0">
                  <a:pos x="19" y="33"/>
                </a:cxn>
                <a:cxn ang="0">
                  <a:pos x="23" y="32"/>
                </a:cxn>
                <a:cxn ang="0">
                  <a:pos x="23" y="29"/>
                </a:cxn>
                <a:cxn ang="0">
                  <a:pos x="25" y="29"/>
                </a:cxn>
                <a:cxn ang="0">
                  <a:pos x="27" y="30"/>
                </a:cxn>
                <a:cxn ang="0">
                  <a:pos x="29" y="29"/>
                </a:cxn>
                <a:cxn ang="0">
                  <a:pos x="30" y="27"/>
                </a:cxn>
                <a:cxn ang="0">
                  <a:pos x="30" y="26"/>
                </a:cxn>
                <a:cxn ang="0">
                  <a:pos x="29" y="25"/>
                </a:cxn>
                <a:cxn ang="0">
                  <a:pos x="14" y="19"/>
                </a:cxn>
                <a:cxn ang="0">
                  <a:pos x="14" y="14"/>
                </a:cxn>
                <a:cxn ang="0">
                  <a:pos x="20" y="14"/>
                </a:cxn>
                <a:cxn ang="0">
                  <a:pos x="20" y="19"/>
                </a:cxn>
                <a:cxn ang="0">
                  <a:pos x="14" y="19"/>
                </a:cxn>
              </a:cxnLst>
              <a:rect l="0" t="0" r="r" b="b"/>
              <a:pathLst>
                <a:path w="30" h="33">
                  <a:moveTo>
                    <a:pt x="29" y="25"/>
                  </a:moveTo>
                  <a:cubicBezTo>
                    <a:pt x="29" y="24"/>
                    <a:pt x="29" y="24"/>
                    <a:pt x="29" y="24"/>
                  </a:cubicBezTo>
                  <a:cubicBezTo>
                    <a:pt x="29" y="24"/>
                    <a:pt x="29" y="24"/>
                    <a:pt x="29" y="24"/>
                  </a:cubicBezTo>
                  <a:cubicBezTo>
                    <a:pt x="29" y="24"/>
                    <a:pt x="29" y="24"/>
                    <a:pt x="29" y="24"/>
                  </a:cubicBezTo>
                  <a:cubicBezTo>
                    <a:pt x="28" y="24"/>
                    <a:pt x="28" y="24"/>
                    <a:pt x="28" y="24"/>
                  </a:cubicBezTo>
                  <a:cubicBezTo>
                    <a:pt x="27" y="19"/>
                    <a:pt x="27" y="19"/>
                    <a:pt x="27" y="19"/>
                  </a:cubicBezTo>
                  <a:cubicBezTo>
                    <a:pt x="28" y="18"/>
                    <a:pt x="28" y="18"/>
                    <a:pt x="28" y="18"/>
                  </a:cubicBezTo>
                  <a:cubicBezTo>
                    <a:pt x="27" y="18"/>
                    <a:pt x="27" y="18"/>
                    <a:pt x="27" y="18"/>
                  </a:cubicBezTo>
                  <a:cubicBezTo>
                    <a:pt x="28" y="13"/>
                    <a:pt x="28" y="13"/>
                    <a:pt x="28" y="13"/>
                  </a:cubicBezTo>
                  <a:cubicBezTo>
                    <a:pt x="29" y="13"/>
                    <a:pt x="29" y="13"/>
                    <a:pt x="29" y="13"/>
                  </a:cubicBezTo>
                  <a:cubicBezTo>
                    <a:pt x="29" y="12"/>
                    <a:pt x="29" y="12"/>
                    <a:pt x="29" y="12"/>
                  </a:cubicBezTo>
                  <a:cubicBezTo>
                    <a:pt x="30" y="11"/>
                    <a:pt x="30" y="11"/>
                    <a:pt x="30" y="11"/>
                  </a:cubicBezTo>
                  <a:cubicBezTo>
                    <a:pt x="30" y="11"/>
                    <a:pt x="29" y="9"/>
                    <a:pt x="29" y="9"/>
                  </a:cubicBezTo>
                  <a:cubicBezTo>
                    <a:pt x="30" y="6"/>
                    <a:pt x="30" y="6"/>
                    <a:pt x="30" y="6"/>
                  </a:cubicBezTo>
                  <a:cubicBezTo>
                    <a:pt x="29" y="5"/>
                    <a:pt x="29" y="5"/>
                    <a:pt x="29" y="5"/>
                  </a:cubicBezTo>
                  <a:cubicBezTo>
                    <a:pt x="28" y="3"/>
                    <a:pt x="28" y="3"/>
                    <a:pt x="28" y="3"/>
                  </a:cubicBezTo>
                  <a:cubicBezTo>
                    <a:pt x="25" y="5"/>
                    <a:pt x="25" y="5"/>
                    <a:pt x="25" y="5"/>
                  </a:cubicBezTo>
                  <a:cubicBezTo>
                    <a:pt x="24" y="4"/>
                    <a:pt x="24" y="4"/>
                    <a:pt x="24" y="4"/>
                  </a:cubicBezTo>
                  <a:cubicBezTo>
                    <a:pt x="23" y="1"/>
                    <a:pt x="23" y="1"/>
                    <a:pt x="23" y="1"/>
                  </a:cubicBezTo>
                  <a:cubicBezTo>
                    <a:pt x="19" y="0"/>
                    <a:pt x="19" y="0"/>
                    <a:pt x="19" y="0"/>
                  </a:cubicBezTo>
                  <a:cubicBezTo>
                    <a:pt x="18" y="2"/>
                    <a:pt x="18" y="2"/>
                    <a:pt x="18" y="2"/>
                  </a:cubicBezTo>
                  <a:cubicBezTo>
                    <a:pt x="17" y="2"/>
                    <a:pt x="17" y="2"/>
                    <a:pt x="16" y="2"/>
                  </a:cubicBezTo>
                  <a:cubicBezTo>
                    <a:pt x="15" y="0"/>
                    <a:pt x="15" y="0"/>
                    <a:pt x="15" y="0"/>
                  </a:cubicBezTo>
                  <a:cubicBezTo>
                    <a:pt x="11" y="1"/>
                    <a:pt x="11" y="1"/>
                    <a:pt x="11" y="1"/>
                  </a:cubicBezTo>
                  <a:cubicBezTo>
                    <a:pt x="11" y="4"/>
                    <a:pt x="11" y="4"/>
                    <a:pt x="11" y="4"/>
                  </a:cubicBezTo>
                  <a:cubicBezTo>
                    <a:pt x="10" y="4"/>
                    <a:pt x="10" y="4"/>
                    <a:pt x="9" y="5"/>
                  </a:cubicBezTo>
                  <a:cubicBezTo>
                    <a:pt x="7" y="3"/>
                    <a:pt x="7" y="3"/>
                    <a:pt x="7" y="3"/>
                  </a:cubicBezTo>
                  <a:cubicBezTo>
                    <a:pt x="5" y="5"/>
                    <a:pt x="5" y="5"/>
                    <a:pt x="5" y="5"/>
                  </a:cubicBezTo>
                  <a:cubicBezTo>
                    <a:pt x="4" y="6"/>
                    <a:pt x="4" y="6"/>
                    <a:pt x="4" y="6"/>
                  </a:cubicBezTo>
                  <a:cubicBezTo>
                    <a:pt x="5" y="9"/>
                    <a:pt x="5" y="9"/>
                    <a:pt x="5" y="9"/>
                  </a:cubicBezTo>
                  <a:cubicBezTo>
                    <a:pt x="5" y="9"/>
                    <a:pt x="5" y="10"/>
                    <a:pt x="4" y="10"/>
                  </a:cubicBezTo>
                  <a:cubicBezTo>
                    <a:pt x="1" y="10"/>
                    <a:pt x="1" y="10"/>
                    <a:pt x="1" y="10"/>
                  </a:cubicBezTo>
                  <a:cubicBezTo>
                    <a:pt x="0" y="14"/>
                    <a:pt x="0" y="14"/>
                    <a:pt x="0" y="14"/>
                  </a:cubicBezTo>
                  <a:cubicBezTo>
                    <a:pt x="3" y="16"/>
                    <a:pt x="3" y="16"/>
                    <a:pt x="3" y="16"/>
                  </a:cubicBezTo>
                  <a:cubicBezTo>
                    <a:pt x="3" y="16"/>
                    <a:pt x="3" y="17"/>
                    <a:pt x="3" y="17"/>
                  </a:cubicBezTo>
                  <a:cubicBezTo>
                    <a:pt x="0" y="19"/>
                    <a:pt x="0" y="19"/>
                    <a:pt x="0" y="19"/>
                  </a:cubicBezTo>
                  <a:cubicBezTo>
                    <a:pt x="1" y="23"/>
                    <a:pt x="1" y="23"/>
                    <a:pt x="1" y="23"/>
                  </a:cubicBezTo>
                  <a:cubicBezTo>
                    <a:pt x="4" y="23"/>
                    <a:pt x="4" y="23"/>
                    <a:pt x="4" y="23"/>
                  </a:cubicBezTo>
                  <a:cubicBezTo>
                    <a:pt x="5" y="24"/>
                    <a:pt x="5" y="24"/>
                    <a:pt x="5" y="24"/>
                  </a:cubicBezTo>
                  <a:cubicBezTo>
                    <a:pt x="4" y="27"/>
                    <a:pt x="4" y="27"/>
                    <a:pt x="4" y="27"/>
                  </a:cubicBezTo>
                  <a:cubicBezTo>
                    <a:pt x="5" y="28"/>
                    <a:pt x="5" y="28"/>
                    <a:pt x="5" y="28"/>
                  </a:cubicBezTo>
                  <a:cubicBezTo>
                    <a:pt x="7" y="30"/>
                    <a:pt x="7" y="30"/>
                    <a:pt x="7" y="30"/>
                  </a:cubicBezTo>
                  <a:cubicBezTo>
                    <a:pt x="9" y="29"/>
                    <a:pt x="9" y="29"/>
                    <a:pt x="9" y="29"/>
                  </a:cubicBezTo>
                  <a:cubicBezTo>
                    <a:pt x="10" y="29"/>
                    <a:pt x="10" y="29"/>
                    <a:pt x="11" y="29"/>
                  </a:cubicBezTo>
                  <a:cubicBezTo>
                    <a:pt x="11" y="32"/>
                    <a:pt x="11" y="32"/>
                    <a:pt x="11" y="32"/>
                  </a:cubicBezTo>
                  <a:cubicBezTo>
                    <a:pt x="15" y="33"/>
                    <a:pt x="15" y="33"/>
                    <a:pt x="15" y="33"/>
                  </a:cubicBezTo>
                  <a:cubicBezTo>
                    <a:pt x="16" y="31"/>
                    <a:pt x="16" y="31"/>
                    <a:pt x="16" y="31"/>
                  </a:cubicBezTo>
                  <a:cubicBezTo>
                    <a:pt x="17" y="31"/>
                    <a:pt x="17" y="31"/>
                    <a:pt x="18" y="31"/>
                  </a:cubicBezTo>
                  <a:cubicBezTo>
                    <a:pt x="19" y="33"/>
                    <a:pt x="19" y="33"/>
                    <a:pt x="19" y="33"/>
                  </a:cubicBezTo>
                  <a:cubicBezTo>
                    <a:pt x="23" y="32"/>
                    <a:pt x="23" y="32"/>
                    <a:pt x="23" y="32"/>
                  </a:cubicBezTo>
                  <a:cubicBezTo>
                    <a:pt x="23" y="29"/>
                    <a:pt x="23" y="29"/>
                    <a:pt x="23" y="29"/>
                  </a:cubicBezTo>
                  <a:cubicBezTo>
                    <a:pt x="24" y="29"/>
                    <a:pt x="24" y="29"/>
                    <a:pt x="25" y="29"/>
                  </a:cubicBezTo>
                  <a:cubicBezTo>
                    <a:pt x="27" y="30"/>
                    <a:pt x="27" y="30"/>
                    <a:pt x="27" y="30"/>
                  </a:cubicBezTo>
                  <a:cubicBezTo>
                    <a:pt x="29" y="29"/>
                    <a:pt x="29" y="29"/>
                    <a:pt x="29" y="29"/>
                  </a:cubicBezTo>
                  <a:cubicBezTo>
                    <a:pt x="30" y="27"/>
                    <a:pt x="30" y="27"/>
                    <a:pt x="30" y="27"/>
                  </a:cubicBezTo>
                  <a:cubicBezTo>
                    <a:pt x="30" y="26"/>
                    <a:pt x="30" y="26"/>
                    <a:pt x="30" y="26"/>
                  </a:cubicBezTo>
                  <a:cubicBezTo>
                    <a:pt x="29" y="25"/>
                    <a:pt x="29" y="25"/>
                    <a:pt x="29" y="25"/>
                  </a:cubicBezTo>
                  <a:close/>
                  <a:moveTo>
                    <a:pt x="14" y="19"/>
                  </a:moveTo>
                  <a:cubicBezTo>
                    <a:pt x="13" y="18"/>
                    <a:pt x="13" y="15"/>
                    <a:pt x="14" y="14"/>
                  </a:cubicBezTo>
                  <a:cubicBezTo>
                    <a:pt x="16" y="13"/>
                    <a:pt x="18" y="13"/>
                    <a:pt x="20" y="14"/>
                  </a:cubicBezTo>
                  <a:cubicBezTo>
                    <a:pt x="21" y="15"/>
                    <a:pt x="21" y="18"/>
                    <a:pt x="20" y="19"/>
                  </a:cubicBezTo>
                  <a:cubicBezTo>
                    <a:pt x="18" y="21"/>
                    <a:pt x="16" y="21"/>
                    <a:pt x="14" y="1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68" name="Freeform 72"/>
            <p:cNvSpPr>
              <a:spLocks noEditPoints="1"/>
            </p:cNvSpPr>
            <p:nvPr/>
          </p:nvSpPr>
          <p:spPr bwMode="auto">
            <a:xfrm>
              <a:off x="4033838" y="4594225"/>
              <a:ext cx="57150" cy="60325"/>
            </a:xfrm>
            <a:custGeom>
              <a:avLst/>
              <a:gdLst/>
              <a:ahLst/>
              <a:cxnLst>
                <a:cxn ang="0">
                  <a:pos x="17" y="15"/>
                </a:cxn>
                <a:cxn ang="0">
                  <a:pos x="17" y="14"/>
                </a:cxn>
                <a:cxn ang="0">
                  <a:pos x="19" y="14"/>
                </a:cxn>
                <a:cxn ang="0">
                  <a:pos x="20" y="12"/>
                </a:cxn>
                <a:cxn ang="0">
                  <a:pos x="18" y="11"/>
                </a:cxn>
                <a:cxn ang="0">
                  <a:pos x="18" y="10"/>
                </a:cxn>
                <a:cxn ang="0">
                  <a:pos x="20" y="9"/>
                </a:cxn>
                <a:cxn ang="0">
                  <a:pos x="19" y="7"/>
                </a:cxn>
                <a:cxn ang="0">
                  <a:pos x="17" y="6"/>
                </a:cxn>
                <a:cxn ang="0">
                  <a:pos x="17" y="6"/>
                </a:cxn>
                <a:cxn ang="0">
                  <a:pos x="18" y="4"/>
                </a:cxn>
                <a:cxn ang="0">
                  <a:pos x="17" y="3"/>
                </a:cxn>
                <a:cxn ang="0">
                  <a:pos x="16" y="2"/>
                </a:cxn>
                <a:cxn ang="0">
                  <a:pos x="14" y="3"/>
                </a:cxn>
                <a:cxn ang="0">
                  <a:pos x="14" y="3"/>
                </a:cxn>
                <a:cxn ang="0">
                  <a:pos x="14" y="1"/>
                </a:cxn>
                <a:cxn ang="0">
                  <a:pos x="11" y="0"/>
                </a:cxn>
                <a:cxn ang="0">
                  <a:pos x="10" y="2"/>
                </a:cxn>
                <a:cxn ang="0">
                  <a:pos x="9" y="2"/>
                </a:cxn>
                <a:cxn ang="0">
                  <a:pos x="8" y="0"/>
                </a:cxn>
                <a:cxn ang="0">
                  <a:pos x="6" y="1"/>
                </a:cxn>
                <a:cxn ang="0">
                  <a:pos x="6" y="3"/>
                </a:cxn>
                <a:cxn ang="0">
                  <a:pos x="5" y="3"/>
                </a:cxn>
                <a:cxn ang="0">
                  <a:pos x="3" y="2"/>
                </a:cxn>
                <a:cxn ang="0">
                  <a:pos x="2" y="4"/>
                </a:cxn>
                <a:cxn ang="0">
                  <a:pos x="2" y="6"/>
                </a:cxn>
                <a:cxn ang="0">
                  <a:pos x="2" y="6"/>
                </a:cxn>
                <a:cxn ang="0">
                  <a:pos x="0" y="7"/>
                </a:cxn>
                <a:cxn ang="0">
                  <a:pos x="0" y="9"/>
                </a:cxn>
                <a:cxn ang="0">
                  <a:pos x="1" y="10"/>
                </a:cxn>
                <a:cxn ang="0">
                  <a:pos x="1" y="11"/>
                </a:cxn>
                <a:cxn ang="0">
                  <a:pos x="0" y="12"/>
                </a:cxn>
                <a:cxn ang="0">
                  <a:pos x="0" y="14"/>
                </a:cxn>
                <a:cxn ang="0">
                  <a:pos x="2" y="14"/>
                </a:cxn>
                <a:cxn ang="0">
                  <a:pos x="2" y="15"/>
                </a:cxn>
                <a:cxn ang="0">
                  <a:pos x="2" y="17"/>
                </a:cxn>
                <a:cxn ang="0">
                  <a:pos x="3" y="18"/>
                </a:cxn>
                <a:cxn ang="0">
                  <a:pos x="5" y="18"/>
                </a:cxn>
                <a:cxn ang="0">
                  <a:pos x="6" y="18"/>
                </a:cxn>
                <a:cxn ang="0">
                  <a:pos x="6" y="20"/>
                </a:cxn>
                <a:cxn ang="0">
                  <a:pos x="8" y="21"/>
                </a:cxn>
                <a:cxn ang="0">
                  <a:pos x="9" y="19"/>
                </a:cxn>
                <a:cxn ang="0">
                  <a:pos x="10" y="19"/>
                </a:cxn>
                <a:cxn ang="0">
                  <a:pos x="11" y="21"/>
                </a:cxn>
                <a:cxn ang="0">
                  <a:pos x="14" y="20"/>
                </a:cxn>
                <a:cxn ang="0">
                  <a:pos x="14" y="18"/>
                </a:cxn>
                <a:cxn ang="0">
                  <a:pos x="14" y="18"/>
                </a:cxn>
                <a:cxn ang="0">
                  <a:pos x="16" y="18"/>
                </a:cxn>
                <a:cxn ang="0">
                  <a:pos x="17" y="18"/>
                </a:cxn>
                <a:cxn ang="0">
                  <a:pos x="18" y="17"/>
                </a:cxn>
                <a:cxn ang="0">
                  <a:pos x="17" y="15"/>
                </a:cxn>
                <a:cxn ang="0">
                  <a:pos x="8" y="12"/>
                </a:cxn>
                <a:cxn ang="0">
                  <a:pos x="8" y="9"/>
                </a:cxn>
                <a:cxn ang="0">
                  <a:pos x="11" y="9"/>
                </a:cxn>
                <a:cxn ang="0">
                  <a:pos x="11" y="12"/>
                </a:cxn>
                <a:cxn ang="0">
                  <a:pos x="8" y="12"/>
                </a:cxn>
              </a:cxnLst>
              <a:rect l="0" t="0" r="r" b="b"/>
              <a:pathLst>
                <a:path w="20" h="21">
                  <a:moveTo>
                    <a:pt x="17" y="15"/>
                  </a:moveTo>
                  <a:cubicBezTo>
                    <a:pt x="17" y="15"/>
                    <a:pt x="17" y="15"/>
                    <a:pt x="17" y="14"/>
                  </a:cubicBezTo>
                  <a:cubicBezTo>
                    <a:pt x="19" y="14"/>
                    <a:pt x="19" y="14"/>
                    <a:pt x="19" y="14"/>
                  </a:cubicBezTo>
                  <a:cubicBezTo>
                    <a:pt x="20" y="12"/>
                    <a:pt x="20" y="12"/>
                    <a:pt x="20" y="12"/>
                  </a:cubicBezTo>
                  <a:cubicBezTo>
                    <a:pt x="18" y="11"/>
                    <a:pt x="18" y="11"/>
                    <a:pt x="18" y="11"/>
                  </a:cubicBezTo>
                  <a:cubicBezTo>
                    <a:pt x="18" y="11"/>
                    <a:pt x="18" y="10"/>
                    <a:pt x="18" y="10"/>
                  </a:cubicBezTo>
                  <a:cubicBezTo>
                    <a:pt x="20" y="9"/>
                    <a:pt x="20" y="9"/>
                    <a:pt x="20" y="9"/>
                  </a:cubicBezTo>
                  <a:cubicBezTo>
                    <a:pt x="19" y="7"/>
                    <a:pt x="19" y="7"/>
                    <a:pt x="19" y="7"/>
                  </a:cubicBezTo>
                  <a:cubicBezTo>
                    <a:pt x="17" y="6"/>
                    <a:pt x="17" y="6"/>
                    <a:pt x="17" y="6"/>
                  </a:cubicBezTo>
                  <a:cubicBezTo>
                    <a:pt x="17" y="6"/>
                    <a:pt x="17" y="6"/>
                    <a:pt x="17" y="6"/>
                  </a:cubicBezTo>
                  <a:cubicBezTo>
                    <a:pt x="18" y="4"/>
                    <a:pt x="18" y="4"/>
                    <a:pt x="18" y="4"/>
                  </a:cubicBezTo>
                  <a:cubicBezTo>
                    <a:pt x="17" y="3"/>
                    <a:pt x="17" y="3"/>
                    <a:pt x="17" y="3"/>
                  </a:cubicBezTo>
                  <a:cubicBezTo>
                    <a:pt x="16" y="2"/>
                    <a:pt x="16" y="2"/>
                    <a:pt x="16" y="2"/>
                  </a:cubicBezTo>
                  <a:cubicBezTo>
                    <a:pt x="14" y="3"/>
                    <a:pt x="14" y="3"/>
                    <a:pt x="14" y="3"/>
                  </a:cubicBezTo>
                  <a:cubicBezTo>
                    <a:pt x="14" y="3"/>
                    <a:pt x="14" y="3"/>
                    <a:pt x="14" y="3"/>
                  </a:cubicBezTo>
                  <a:cubicBezTo>
                    <a:pt x="14" y="1"/>
                    <a:pt x="14" y="1"/>
                    <a:pt x="14" y="1"/>
                  </a:cubicBezTo>
                  <a:cubicBezTo>
                    <a:pt x="11" y="0"/>
                    <a:pt x="11" y="0"/>
                    <a:pt x="11" y="0"/>
                  </a:cubicBezTo>
                  <a:cubicBezTo>
                    <a:pt x="10" y="2"/>
                    <a:pt x="10" y="2"/>
                    <a:pt x="10" y="2"/>
                  </a:cubicBezTo>
                  <a:cubicBezTo>
                    <a:pt x="10" y="2"/>
                    <a:pt x="10" y="2"/>
                    <a:pt x="9" y="2"/>
                  </a:cubicBezTo>
                  <a:cubicBezTo>
                    <a:pt x="8" y="0"/>
                    <a:pt x="8" y="0"/>
                    <a:pt x="8" y="0"/>
                  </a:cubicBezTo>
                  <a:cubicBezTo>
                    <a:pt x="6" y="1"/>
                    <a:pt x="6" y="1"/>
                    <a:pt x="6" y="1"/>
                  </a:cubicBezTo>
                  <a:cubicBezTo>
                    <a:pt x="6" y="3"/>
                    <a:pt x="6" y="3"/>
                    <a:pt x="6" y="3"/>
                  </a:cubicBezTo>
                  <a:cubicBezTo>
                    <a:pt x="6" y="3"/>
                    <a:pt x="5" y="3"/>
                    <a:pt x="5" y="3"/>
                  </a:cubicBezTo>
                  <a:cubicBezTo>
                    <a:pt x="3" y="2"/>
                    <a:pt x="3" y="2"/>
                    <a:pt x="3" y="2"/>
                  </a:cubicBezTo>
                  <a:cubicBezTo>
                    <a:pt x="2" y="4"/>
                    <a:pt x="2" y="4"/>
                    <a:pt x="2" y="4"/>
                  </a:cubicBezTo>
                  <a:cubicBezTo>
                    <a:pt x="2" y="6"/>
                    <a:pt x="2" y="6"/>
                    <a:pt x="2" y="6"/>
                  </a:cubicBezTo>
                  <a:cubicBezTo>
                    <a:pt x="2" y="6"/>
                    <a:pt x="2" y="6"/>
                    <a:pt x="2" y="6"/>
                  </a:cubicBezTo>
                  <a:cubicBezTo>
                    <a:pt x="0" y="7"/>
                    <a:pt x="0" y="7"/>
                    <a:pt x="0" y="7"/>
                  </a:cubicBezTo>
                  <a:cubicBezTo>
                    <a:pt x="0" y="9"/>
                    <a:pt x="0" y="9"/>
                    <a:pt x="0" y="9"/>
                  </a:cubicBezTo>
                  <a:cubicBezTo>
                    <a:pt x="1" y="10"/>
                    <a:pt x="1" y="10"/>
                    <a:pt x="1" y="10"/>
                  </a:cubicBezTo>
                  <a:cubicBezTo>
                    <a:pt x="1" y="10"/>
                    <a:pt x="1" y="11"/>
                    <a:pt x="1" y="11"/>
                  </a:cubicBezTo>
                  <a:cubicBezTo>
                    <a:pt x="0" y="12"/>
                    <a:pt x="0" y="12"/>
                    <a:pt x="0" y="12"/>
                  </a:cubicBezTo>
                  <a:cubicBezTo>
                    <a:pt x="0" y="14"/>
                    <a:pt x="0" y="14"/>
                    <a:pt x="0" y="14"/>
                  </a:cubicBezTo>
                  <a:cubicBezTo>
                    <a:pt x="2" y="14"/>
                    <a:pt x="2" y="14"/>
                    <a:pt x="2" y="14"/>
                  </a:cubicBezTo>
                  <a:cubicBezTo>
                    <a:pt x="2" y="15"/>
                    <a:pt x="2" y="15"/>
                    <a:pt x="2" y="15"/>
                  </a:cubicBezTo>
                  <a:cubicBezTo>
                    <a:pt x="2" y="17"/>
                    <a:pt x="2" y="17"/>
                    <a:pt x="2" y="17"/>
                  </a:cubicBezTo>
                  <a:cubicBezTo>
                    <a:pt x="3" y="18"/>
                    <a:pt x="3" y="18"/>
                    <a:pt x="3" y="18"/>
                  </a:cubicBezTo>
                  <a:cubicBezTo>
                    <a:pt x="5" y="18"/>
                    <a:pt x="5" y="18"/>
                    <a:pt x="5" y="18"/>
                  </a:cubicBezTo>
                  <a:cubicBezTo>
                    <a:pt x="5" y="18"/>
                    <a:pt x="5" y="18"/>
                    <a:pt x="6" y="18"/>
                  </a:cubicBezTo>
                  <a:cubicBezTo>
                    <a:pt x="6" y="20"/>
                    <a:pt x="6" y="20"/>
                    <a:pt x="6" y="20"/>
                  </a:cubicBezTo>
                  <a:cubicBezTo>
                    <a:pt x="8" y="21"/>
                    <a:pt x="8" y="21"/>
                    <a:pt x="8" y="21"/>
                  </a:cubicBezTo>
                  <a:cubicBezTo>
                    <a:pt x="9" y="19"/>
                    <a:pt x="9" y="19"/>
                    <a:pt x="9" y="19"/>
                  </a:cubicBezTo>
                  <a:cubicBezTo>
                    <a:pt x="10" y="19"/>
                    <a:pt x="10" y="19"/>
                    <a:pt x="10" y="19"/>
                  </a:cubicBezTo>
                  <a:cubicBezTo>
                    <a:pt x="11" y="21"/>
                    <a:pt x="11" y="21"/>
                    <a:pt x="11" y="21"/>
                  </a:cubicBezTo>
                  <a:cubicBezTo>
                    <a:pt x="14" y="20"/>
                    <a:pt x="14" y="20"/>
                    <a:pt x="14" y="20"/>
                  </a:cubicBezTo>
                  <a:cubicBezTo>
                    <a:pt x="14" y="18"/>
                    <a:pt x="14" y="18"/>
                    <a:pt x="14" y="18"/>
                  </a:cubicBezTo>
                  <a:cubicBezTo>
                    <a:pt x="14" y="18"/>
                    <a:pt x="14" y="18"/>
                    <a:pt x="14" y="18"/>
                  </a:cubicBezTo>
                  <a:cubicBezTo>
                    <a:pt x="16" y="18"/>
                    <a:pt x="16" y="18"/>
                    <a:pt x="16" y="18"/>
                  </a:cubicBezTo>
                  <a:cubicBezTo>
                    <a:pt x="17" y="18"/>
                    <a:pt x="17" y="18"/>
                    <a:pt x="17" y="18"/>
                  </a:cubicBezTo>
                  <a:cubicBezTo>
                    <a:pt x="18" y="17"/>
                    <a:pt x="18" y="17"/>
                    <a:pt x="18" y="17"/>
                  </a:cubicBezTo>
                  <a:lnTo>
                    <a:pt x="17" y="15"/>
                  </a:lnTo>
                  <a:close/>
                  <a:moveTo>
                    <a:pt x="8" y="12"/>
                  </a:moveTo>
                  <a:cubicBezTo>
                    <a:pt x="7" y="11"/>
                    <a:pt x="7" y="10"/>
                    <a:pt x="8" y="9"/>
                  </a:cubicBezTo>
                  <a:cubicBezTo>
                    <a:pt x="9" y="8"/>
                    <a:pt x="10" y="8"/>
                    <a:pt x="11" y="9"/>
                  </a:cubicBezTo>
                  <a:cubicBezTo>
                    <a:pt x="12" y="10"/>
                    <a:pt x="12" y="11"/>
                    <a:pt x="11" y="12"/>
                  </a:cubicBezTo>
                  <a:cubicBezTo>
                    <a:pt x="10" y="13"/>
                    <a:pt x="9" y="13"/>
                    <a:pt x="8" y="12"/>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69" name="TextBox 68"/>
          <p:cNvSpPr txBox="1"/>
          <p:nvPr/>
        </p:nvSpPr>
        <p:spPr>
          <a:xfrm>
            <a:off x="4119671" y="10406281"/>
            <a:ext cx="4072599" cy="1641632"/>
          </a:xfrm>
          <a:prstGeom prst="rect">
            <a:avLst/>
          </a:prstGeom>
          <a:noFill/>
        </p:spPr>
        <p:txBody>
          <a:bodyPr wrap="square" lIns="243868" tIns="121934" rIns="243868" bIns="121934" rtlCol="0" anchor="t">
            <a:spAutoFit/>
          </a:bodyPr>
          <a:lstStyle/>
          <a:p>
            <a:pPr algn="r" defTabSz="2438705">
              <a:spcBef>
                <a:spcPct val="20000"/>
              </a:spcBef>
              <a:defRPr/>
            </a:pPr>
            <a:r>
              <a:rPr lang="en-US" sz="3200" b="1" dirty="0"/>
              <a:t>Title Goes Here </a:t>
            </a:r>
          </a:p>
          <a:p>
            <a:pPr algn="r" defTabSz="2438705">
              <a:spcBef>
                <a:spcPct val="20000"/>
              </a:spcBef>
              <a:defRPr/>
            </a:pPr>
            <a:r>
              <a:rPr lang="en-US" sz="2667" dirty="0"/>
              <a:t>There are many variations</a:t>
            </a:r>
          </a:p>
        </p:txBody>
      </p:sp>
      <p:sp>
        <p:nvSpPr>
          <p:cNvPr id="70" name="TextBox 69"/>
          <p:cNvSpPr txBox="1"/>
          <p:nvPr/>
        </p:nvSpPr>
        <p:spPr>
          <a:xfrm>
            <a:off x="10333841" y="10793063"/>
            <a:ext cx="4072599" cy="1641632"/>
          </a:xfrm>
          <a:prstGeom prst="rect">
            <a:avLst/>
          </a:prstGeom>
          <a:noFill/>
        </p:spPr>
        <p:txBody>
          <a:bodyPr wrap="square" lIns="243868" tIns="121934" rIns="243868" bIns="121934" rtlCol="0" anchor="t">
            <a:spAutoFit/>
          </a:bodyPr>
          <a:lstStyle/>
          <a:p>
            <a:pPr defTabSz="2438705">
              <a:spcBef>
                <a:spcPct val="20000"/>
              </a:spcBef>
              <a:defRPr/>
            </a:pPr>
            <a:r>
              <a:rPr lang="en-US" sz="3200" b="1" dirty="0"/>
              <a:t>Title Goes Here </a:t>
            </a:r>
          </a:p>
          <a:p>
            <a:pPr defTabSz="2438705">
              <a:spcBef>
                <a:spcPct val="20000"/>
              </a:spcBef>
              <a:defRPr/>
            </a:pPr>
            <a:r>
              <a:rPr lang="en-US" sz="2667" dirty="0"/>
              <a:t>There are many variations</a:t>
            </a:r>
          </a:p>
        </p:txBody>
      </p:sp>
      <p:sp>
        <p:nvSpPr>
          <p:cNvPr id="71" name="TextBox 70"/>
          <p:cNvSpPr txBox="1"/>
          <p:nvPr/>
        </p:nvSpPr>
        <p:spPr>
          <a:xfrm>
            <a:off x="13798618" y="8936423"/>
            <a:ext cx="4072599" cy="1641632"/>
          </a:xfrm>
          <a:prstGeom prst="rect">
            <a:avLst/>
          </a:prstGeom>
          <a:noFill/>
        </p:spPr>
        <p:txBody>
          <a:bodyPr wrap="square" lIns="243868" tIns="121934" rIns="243868" bIns="121934" rtlCol="0" anchor="t">
            <a:spAutoFit/>
          </a:bodyPr>
          <a:lstStyle/>
          <a:p>
            <a:pPr defTabSz="2438705">
              <a:spcBef>
                <a:spcPct val="20000"/>
              </a:spcBef>
              <a:defRPr/>
            </a:pPr>
            <a:r>
              <a:rPr lang="en-US" sz="3200" b="1" dirty="0"/>
              <a:t>Title Goes Here </a:t>
            </a:r>
          </a:p>
          <a:p>
            <a:pPr defTabSz="2438705">
              <a:spcBef>
                <a:spcPct val="20000"/>
              </a:spcBef>
              <a:defRPr/>
            </a:pPr>
            <a:r>
              <a:rPr lang="en-US" sz="2667" dirty="0"/>
              <a:t>There are many variations</a:t>
            </a:r>
          </a:p>
        </p:txBody>
      </p:sp>
      <p:sp>
        <p:nvSpPr>
          <p:cNvPr id="72" name="TextBox 71"/>
          <p:cNvSpPr txBox="1"/>
          <p:nvPr/>
        </p:nvSpPr>
        <p:spPr>
          <a:xfrm>
            <a:off x="16361250" y="7030769"/>
            <a:ext cx="4072599" cy="1641632"/>
          </a:xfrm>
          <a:prstGeom prst="rect">
            <a:avLst/>
          </a:prstGeom>
          <a:noFill/>
        </p:spPr>
        <p:txBody>
          <a:bodyPr wrap="square" lIns="243868" tIns="121934" rIns="243868" bIns="121934" rtlCol="0" anchor="t">
            <a:spAutoFit/>
          </a:bodyPr>
          <a:lstStyle/>
          <a:p>
            <a:pPr defTabSz="2438705">
              <a:spcBef>
                <a:spcPct val="20000"/>
              </a:spcBef>
              <a:defRPr/>
            </a:pPr>
            <a:r>
              <a:rPr lang="en-US" sz="3200" b="1" dirty="0"/>
              <a:t>Title Goes Here </a:t>
            </a:r>
          </a:p>
          <a:p>
            <a:pPr defTabSz="2438705">
              <a:spcBef>
                <a:spcPct val="20000"/>
              </a:spcBef>
              <a:defRPr/>
            </a:pPr>
            <a:r>
              <a:rPr lang="en-US" sz="2667" dirty="0"/>
              <a:t>There are many variations</a:t>
            </a:r>
          </a:p>
        </p:txBody>
      </p:sp>
      <p:grpSp>
        <p:nvGrpSpPr>
          <p:cNvPr id="73" name="Group 72"/>
          <p:cNvGrpSpPr/>
          <p:nvPr/>
        </p:nvGrpSpPr>
        <p:grpSpPr>
          <a:xfrm>
            <a:off x="17228212" y="3533577"/>
            <a:ext cx="576045" cy="1106373"/>
            <a:chOff x="4486276" y="4586288"/>
            <a:chExt cx="100012" cy="192087"/>
          </a:xfrm>
          <a:solidFill>
            <a:schemeClr val="accent4"/>
          </a:solidFill>
        </p:grpSpPr>
        <p:sp>
          <p:nvSpPr>
            <p:cNvPr id="74" name="Freeform 60"/>
            <p:cNvSpPr>
              <a:spLocks/>
            </p:cNvSpPr>
            <p:nvPr/>
          </p:nvSpPr>
          <p:spPr bwMode="auto">
            <a:xfrm>
              <a:off x="4494213" y="4586288"/>
              <a:ext cx="92075" cy="77787"/>
            </a:xfrm>
            <a:custGeom>
              <a:avLst/>
              <a:gdLst/>
              <a:ahLst/>
              <a:cxnLst>
                <a:cxn ang="0">
                  <a:pos x="24" y="2"/>
                </a:cxn>
                <a:cxn ang="0">
                  <a:pos x="11" y="3"/>
                </a:cxn>
                <a:cxn ang="0">
                  <a:pos x="1" y="12"/>
                </a:cxn>
                <a:cxn ang="0">
                  <a:pos x="0" y="14"/>
                </a:cxn>
                <a:cxn ang="0">
                  <a:pos x="1" y="24"/>
                </a:cxn>
                <a:cxn ang="0">
                  <a:pos x="2" y="25"/>
                </a:cxn>
                <a:cxn ang="0">
                  <a:pos x="2" y="25"/>
                </a:cxn>
                <a:cxn ang="0">
                  <a:pos x="2" y="25"/>
                </a:cxn>
                <a:cxn ang="0">
                  <a:pos x="4" y="27"/>
                </a:cxn>
                <a:cxn ang="0">
                  <a:pos x="5" y="26"/>
                </a:cxn>
                <a:cxn ang="0">
                  <a:pos x="6" y="24"/>
                </a:cxn>
                <a:cxn ang="0">
                  <a:pos x="7" y="16"/>
                </a:cxn>
                <a:cxn ang="0">
                  <a:pos x="13" y="11"/>
                </a:cxn>
                <a:cxn ang="0">
                  <a:pos x="14" y="11"/>
                </a:cxn>
                <a:cxn ang="0">
                  <a:pos x="16" y="14"/>
                </a:cxn>
                <a:cxn ang="0">
                  <a:pos x="16" y="17"/>
                </a:cxn>
                <a:cxn ang="0">
                  <a:pos x="12" y="22"/>
                </a:cxn>
                <a:cxn ang="0">
                  <a:pos x="13" y="25"/>
                </a:cxn>
                <a:cxn ang="0">
                  <a:pos x="14" y="25"/>
                </a:cxn>
                <a:cxn ang="0">
                  <a:pos x="16" y="25"/>
                </a:cxn>
                <a:cxn ang="0">
                  <a:pos x="22" y="17"/>
                </a:cxn>
                <a:cxn ang="0">
                  <a:pos x="29" y="11"/>
                </a:cxn>
                <a:cxn ang="0">
                  <a:pos x="30" y="11"/>
                </a:cxn>
                <a:cxn ang="0">
                  <a:pos x="32" y="9"/>
                </a:cxn>
                <a:cxn ang="0">
                  <a:pos x="32" y="2"/>
                </a:cxn>
                <a:cxn ang="0">
                  <a:pos x="30" y="0"/>
                </a:cxn>
                <a:cxn ang="0">
                  <a:pos x="24" y="2"/>
                </a:cxn>
              </a:cxnLst>
              <a:rect l="0" t="0" r="r" b="b"/>
              <a:pathLst>
                <a:path w="32" h="27">
                  <a:moveTo>
                    <a:pt x="24" y="2"/>
                  </a:moveTo>
                  <a:cubicBezTo>
                    <a:pt x="24" y="2"/>
                    <a:pt x="13" y="2"/>
                    <a:pt x="11" y="3"/>
                  </a:cubicBezTo>
                  <a:cubicBezTo>
                    <a:pt x="9" y="3"/>
                    <a:pt x="1" y="12"/>
                    <a:pt x="1" y="12"/>
                  </a:cubicBezTo>
                  <a:cubicBezTo>
                    <a:pt x="0" y="13"/>
                    <a:pt x="0" y="13"/>
                    <a:pt x="0" y="14"/>
                  </a:cubicBezTo>
                  <a:cubicBezTo>
                    <a:pt x="1" y="24"/>
                    <a:pt x="1" y="24"/>
                    <a:pt x="1" y="24"/>
                  </a:cubicBezTo>
                  <a:cubicBezTo>
                    <a:pt x="1" y="25"/>
                    <a:pt x="2" y="25"/>
                    <a:pt x="2" y="25"/>
                  </a:cubicBezTo>
                  <a:cubicBezTo>
                    <a:pt x="2" y="25"/>
                    <a:pt x="2" y="25"/>
                    <a:pt x="2" y="25"/>
                  </a:cubicBezTo>
                  <a:cubicBezTo>
                    <a:pt x="2" y="25"/>
                    <a:pt x="2" y="25"/>
                    <a:pt x="2" y="25"/>
                  </a:cubicBezTo>
                  <a:cubicBezTo>
                    <a:pt x="2" y="26"/>
                    <a:pt x="3" y="27"/>
                    <a:pt x="4" y="27"/>
                  </a:cubicBezTo>
                  <a:cubicBezTo>
                    <a:pt x="4" y="27"/>
                    <a:pt x="5" y="26"/>
                    <a:pt x="5" y="26"/>
                  </a:cubicBezTo>
                  <a:cubicBezTo>
                    <a:pt x="6" y="25"/>
                    <a:pt x="6" y="25"/>
                    <a:pt x="6" y="24"/>
                  </a:cubicBezTo>
                  <a:cubicBezTo>
                    <a:pt x="7" y="16"/>
                    <a:pt x="7" y="16"/>
                    <a:pt x="7" y="16"/>
                  </a:cubicBezTo>
                  <a:cubicBezTo>
                    <a:pt x="13" y="11"/>
                    <a:pt x="13" y="11"/>
                    <a:pt x="13" y="11"/>
                  </a:cubicBezTo>
                  <a:cubicBezTo>
                    <a:pt x="13" y="11"/>
                    <a:pt x="14" y="10"/>
                    <a:pt x="14" y="11"/>
                  </a:cubicBezTo>
                  <a:cubicBezTo>
                    <a:pt x="15" y="12"/>
                    <a:pt x="16" y="13"/>
                    <a:pt x="16" y="14"/>
                  </a:cubicBezTo>
                  <a:cubicBezTo>
                    <a:pt x="17" y="16"/>
                    <a:pt x="16" y="17"/>
                    <a:pt x="16" y="17"/>
                  </a:cubicBezTo>
                  <a:cubicBezTo>
                    <a:pt x="12" y="22"/>
                    <a:pt x="12" y="22"/>
                    <a:pt x="12" y="22"/>
                  </a:cubicBezTo>
                  <a:cubicBezTo>
                    <a:pt x="12" y="23"/>
                    <a:pt x="12" y="24"/>
                    <a:pt x="13" y="25"/>
                  </a:cubicBezTo>
                  <a:cubicBezTo>
                    <a:pt x="13" y="25"/>
                    <a:pt x="14" y="25"/>
                    <a:pt x="14" y="25"/>
                  </a:cubicBezTo>
                  <a:cubicBezTo>
                    <a:pt x="15" y="25"/>
                    <a:pt x="15" y="25"/>
                    <a:pt x="16" y="25"/>
                  </a:cubicBezTo>
                  <a:cubicBezTo>
                    <a:pt x="22" y="17"/>
                    <a:pt x="22" y="17"/>
                    <a:pt x="22" y="17"/>
                  </a:cubicBezTo>
                  <a:cubicBezTo>
                    <a:pt x="29" y="11"/>
                    <a:pt x="29" y="11"/>
                    <a:pt x="29" y="11"/>
                  </a:cubicBezTo>
                  <a:cubicBezTo>
                    <a:pt x="30" y="11"/>
                    <a:pt x="30" y="11"/>
                    <a:pt x="30" y="11"/>
                  </a:cubicBezTo>
                  <a:cubicBezTo>
                    <a:pt x="30" y="11"/>
                    <a:pt x="32" y="11"/>
                    <a:pt x="32" y="9"/>
                  </a:cubicBezTo>
                  <a:cubicBezTo>
                    <a:pt x="32" y="6"/>
                    <a:pt x="32" y="3"/>
                    <a:pt x="32" y="2"/>
                  </a:cubicBezTo>
                  <a:cubicBezTo>
                    <a:pt x="32" y="0"/>
                    <a:pt x="30" y="0"/>
                    <a:pt x="30" y="0"/>
                  </a:cubicBezTo>
                  <a:lnTo>
                    <a:pt x="24" y="2"/>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5" name="Freeform 61"/>
            <p:cNvSpPr>
              <a:spLocks noEditPoints="1"/>
            </p:cNvSpPr>
            <p:nvPr/>
          </p:nvSpPr>
          <p:spPr bwMode="auto">
            <a:xfrm>
              <a:off x="4486276" y="4689475"/>
              <a:ext cx="88900" cy="88900"/>
            </a:xfrm>
            <a:custGeom>
              <a:avLst/>
              <a:gdLst/>
              <a:ahLst/>
              <a:cxnLst>
                <a:cxn ang="0">
                  <a:pos x="6" y="3"/>
                </a:cxn>
                <a:cxn ang="0">
                  <a:pos x="18" y="29"/>
                </a:cxn>
                <a:cxn ang="0">
                  <a:pos x="16" y="0"/>
                </a:cxn>
                <a:cxn ang="0">
                  <a:pos x="22" y="22"/>
                </a:cxn>
                <a:cxn ang="0">
                  <a:pos x="18" y="24"/>
                </a:cxn>
                <a:cxn ang="0">
                  <a:pos x="17" y="26"/>
                </a:cxn>
                <a:cxn ang="0">
                  <a:pos x="16" y="24"/>
                </a:cxn>
                <a:cxn ang="0">
                  <a:pos x="12" y="25"/>
                </a:cxn>
                <a:cxn ang="0">
                  <a:pos x="10" y="23"/>
                </a:cxn>
                <a:cxn ang="0">
                  <a:pos x="11" y="22"/>
                </a:cxn>
                <a:cxn ang="0">
                  <a:pos x="13" y="22"/>
                </a:cxn>
                <a:cxn ang="0">
                  <a:pos x="17" y="22"/>
                </a:cxn>
                <a:cxn ang="0">
                  <a:pos x="19" y="21"/>
                </a:cxn>
                <a:cxn ang="0">
                  <a:pos x="19" y="18"/>
                </a:cxn>
                <a:cxn ang="0">
                  <a:pos x="17" y="17"/>
                </a:cxn>
                <a:cxn ang="0">
                  <a:pos x="13" y="17"/>
                </a:cxn>
                <a:cxn ang="0">
                  <a:pos x="9" y="17"/>
                </a:cxn>
                <a:cxn ang="0">
                  <a:pos x="7" y="14"/>
                </a:cxn>
                <a:cxn ang="0">
                  <a:pos x="8" y="10"/>
                </a:cxn>
                <a:cxn ang="0">
                  <a:pos x="12" y="8"/>
                </a:cxn>
                <a:cxn ang="0">
                  <a:pos x="12" y="6"/>
                </a:cxn>
                <a:cxn ang="0">
                  <a:pos x="14" y="8"/>
                </a:cxn>
                <a:cxn ang="0">
                  <a:pos x="17" y="8"/>
                </a:cxn>
                <a:cxn ang="0">
                  <a:pos x="19" y="9"/>
                </a:cxn>
                <a:cxn ang="0">
                  <a:pos x="18" y="10"/>
                </a:cxn>
                <a:cxn ang="0">
                  <a:pos x="18" y="10"/>
                </a:cxn>
                <a:cxn ang="0">
                  <a:pos x="14" y="10"/>
                </a:cxn>
                <a:cxn ang="0">
                  <a:pos x="11" y="11"/>
                </a:cxn>
                <a:cxn ang="0">
                  <a:pos x="11" y="13"/>
                </a:cxn>
                <a:cxn ang="0">
                  <a:pos x="12" y="14"/>
                </a:cxn>
                <a:cxn ang="0">
                  <a:pos x="15" y="14"/>
                </a:cxn>
                <a:cxn ang="0">
                  <a:pos x="18" y="14"/>
                </a:cxn>
                <a:cxn ang="0">
                  <a:pos x="23" y="17"/>
                </a:cxn>
              </a:cxnLst>
              <a:rect l="0" t="0" r="r" b="b"/>
              <a:pathLst>
                <a:path w="31" h="31">
                  <a:moveTo>
                    <a:pt x="16" y="0"/>
                  </a:moveTo>
                  <a:cubicBezTo>
                    <a:pt x="6" y="3"/>
                    <a:pt x="6" y="3"/>
                    <a:pt x="6" y="3"/>
                  </a:cubicBezTo>
                  <a:cubicBezTo>
                    <a:pt x="3" y="7"/>
                    <a:pt x="0" y="14"/>
                    <a:pt x="2" y="20"/>
                  </a:cubicBezTo>
                  <a:cubicBezTo>
                    <a:pt x="4" y="28"/>
                    <a:pt x="11" y="31"/>
                    <a:pt x="18" y="29"/>
                  </a:cubicBezTo>
                  <a:cubicBezTo>
                    <a:pt x="26" y="27"/>
                    <a:pt x="31" y="21"/>
                    <a:pt x="29" y="13"/>
                  </a:cubicBezTo>
                  <a:cubicBezTo>
                    <a:pt x="27" y="8"/>
                    <a:pt x="21" y="2"/>
                    <a:pt x="16" y="0"/>
                  </a:cubicBezTo>
                  <a:close/>
                  <a:moveTo>
                    <a:pt x="23" y="20"/>
                  </a:moveTo>
                  <a:cubicBezTo>
                    <a:pt x="23" y="20"/>
                    <a:pt x="22" y="21"/>
                    <a:pt x="22" y="22"/>
                  </a:cubicBezTo>
                  <a:cubicBezTo>
                    <a:pt x="21" y="22"/>
                    <a:pt x="20" y="23"/>
                    <a:pt x="20" y="23"/>
                  </a:cubicBezTo>
                  <a:cubicBezTo>
                    <a:pt x="19" y="23"/>
                    <a:pt x="18" y="24"/>
                    <a:pt x="18" y="24"/>
                  </a:cubicBezTo>
                  <a:cubicBezTo>
                    <a:pt x="18" y="25"/>
                    <a:pt x="18" y="25"/>
                    <a:pt x="18" y="25"/>
                  </a:cubicBezTo>
                  <a:cubicBezTo>
                    <a:pt x="18" y="26"/>
                    <a:pt x="18" y="26"/>
                    <a:pt x="17" y="26"/>
                  </a:cubicBezTo>
                  <a:cubicBezTo>
                    <a:pt x="17" y="26"/>
                    <a:pt x="16" y="26"/>
                    <a:pt x="16" y="26"/>
                  </a:cubicBezTo>
                  <a:cubicBezTo>
                    <a:pt x="16" y="24"/>
                    <a:pt x="16" y="24"/>
                    <a:pt x="16" y="24"/>
                  </a:cubicBezTo>
                  <a:cubicBezTo>
                    <a:pt x="15" y="25"/>
                    <a:pt x="15" y="25"/>
                    <a:pt x="14" y="25"/>
                  </a:cubicBezTo>
                  <a:cubicBezTo>
                    <a:pt x="14" y="25"/>
                    <a:pt x="13" y="25"/>
                    <a:pt x="12" y="25"/>
                  </a:cubicBezTo>
                  <a:cubicBezTo>
                    <a:pt x="11" y="25"/>
                    <a:pt x="11" y="24"/>
                    <a:pt x="10" y="24"/>
                  </a:cubicBezTo>
                  <a:cubicBezTo>
                    <a:pt x="10" y="24"/>
                    <a:pt x="10" y="24"/>
                    <a:pt x="10" y="23"/>
                  </a:cubicBezTo>
                  <a:cubicBezTo>
                    <a:pt x="10" y="23"/>
                    <a:pt x="10" y="23"/>
                    <a:pt x="10" y="22"/>
                  </a:cubicBezTo>
                  <a:cubicBezTo>
                    <a:pt x="10" y="22"/>
                    <a:pt x="10" y="22"/>
                    <a:pt x="11" y="22"/>
                  </a:cubicBezTo>
                  <a:cubicBezTo>
                    <a:pt x="11" y="22"/>
                    <a:pt x="11" y="22"/>
                    <a:pt x="12" y="22"/>
                  </a:cubicBezTo>
                  <a:cubicBezTo>
                    <a:pt x="12" y="22"/>
                    <a:pt x="12" y="22"/>
                    <a:pt x="13" y="22"/>
                  </a:cubicBezTo>
                  <a:cubicBezTo>
                    <a:pt x="13" y="22"/>
                    <a:pt x="14" y="22"/>
                    <a:pt x="15" y="22"/>
                  </a:cubicBezTo>
                  <a:cubicBezTo>
                    <a:pt x="15" y="22"/>
                    <a:pt x="16" y="22"/>
                    <a:pt x="17" y="22"/>
                  </a:cubicBezTo>
                  <a:cubicBezTo>
                    <a:pt x="17" y="22"/>
                    <a:pt x="17" y="21"/>
                    <a:pt x="18" y="21"/>
                  </a:cubicBezTo>
                  <a:cubicBezTo>
                    <a:pt x="18" y="21"/>
                    <a:pt x="18" y="21"/>
                    <a:pt x="19" y="21"/>
                  </a:cubicBezTo>
                  <a:cubicBezTo>
                    <a:pt x="19" y="20"/>
                    <a:pt x="19" y="20"/>
                    <a:pt x="19" y="20"/>
                  </a:cubicBezTo>
                  <a:cubicBezTo>
                    <a:pt x="19" y="19"/>
                    <a:pt x="19" y="19"/>
                    <a:pt x="19" y="18"/>
                  </a:cubicBezTo>
                  <a:cubicBezTo>
                    <a:pt x="19" y="18"/>
                    <a:pt x="19" y="18"/>
                    <a:pt x="19" y="18"/>
                  </a:cubicBezTo>
                  <a:cubicBezTo>
                    <a:pt x="18" y="17"/>
                    <a:pt x="18" y="17"/>
                    <a:pt x="17" y="17"/>
                  </a:cubicBezTo>
                  <a:cubicBezTo>
                    <a:pt x="16" y="17"/>
                    <a:pt x="15" y="17"/>
                    <a:pt x="15" y="17"/>
                  </a:cubicBezTo>
                  <a:cubicBezTo>
                    <a:pt x="14" y="17"/>
                    <a:pt x="13" y="17"/>
                    <a:pt x="13" y="17"/>
                  </a:cubicBezTo>
                  <a:cubicBezTo>
                    <a:pt x="12" y="17"/>
                    <a:pt x="11" y="17"/>
                    <a:pt x="11" y="17"/>
                  </a:cubicBezTo>
                  <a:cubicBezTo>
                    <a:pt x="10" y="17"/>
                    <a:pt x="10" y="17"/>
                    <a:pt x="9" y="17"/>
                  </a:cubicBezTo>
                  <a:cubicBezTo>
                    <a:pt x="9" y="16"/>
                    <a:pt x="8" y="16"/>
                    <a:pt x="8" y="16"/>
                  </a:cubicBezTo>
                  <a:cubicBezTo>
                    <a:pt x="8" y="15"/>
                    <a:pt x="7" y="15"/>
                    <a:pt x="7" y="14"/>
                  </a:cubicBezTo>
                  <a:cubicBezTo>
                    <a:pt x="7" y="13"/>
                    <a:pt x="7" y="13"/>
                    <a:pt x="7" y="12"/>
                  </a:cubicBezTo>
                  <a:cubicBezTo>
                    <a:pt x="8" y="11"/>
                    <a:pt x="8" y="11"/>
                    <a:pt x="8" y="10"/>
                  </a:cubicBezTo>
                  <a:cubicBezTo>
                    <a:pt x="9" y="10"/>
                    <a:pt x="9" y="9"/>
                    <a:pt x="10" y="9"/>
                  </a:cubicBezTo>
                  <a:cubicBezTo>
                    <a:pt x="11" y="9"/>
                    <a:pt x="11" y="9"/>
                    <a:pt x="12" y="8"/>
                  </a:cubicBezTo>
                  <a:cubicBezTo>
                    <a:pt x="11" y="7"/>
                    <a:pt x="11" y="7"/>
                    <a:pt x="11" y="7"/>
                  </a:cubicBezTo>
                  <a:cubicBezTo>
                    <a:pt x="11" y="6"/>
                    <a:pt x="11" y="6"/>
                    <a:pt x="12" y="6"/>
                  </a:cubicBezTo>
                  <a:cubicBezTo>
                    <a:pt x="13" y="5"/>
                    <a:pt x="13" y="6"/>
                    <a:pt x="13" y="6"/>
                  </a:cubicBezTo>
                  <a:cubicBezTo>
                    <a:pt x="14" y="8"/>
                    <a:pt x="14" y="8"/>
                    <a:pt x="14" y="8"/>
                  </a:cubicBezTo>
                  <a:cubicBezTo>
                    <a:pt x="14" y="8"/>
                    <a:pt x="15" y="8"/>
                    <a:pt x="15" y="8"/>
                  </a:cubicBezTo>
                  <a:cubicBezTo>
                    <a:pt x="16" y="7"/>
                    <a:pt x="17" y="8"/>
                    <a:pt x="17" y="8"/>
                  </a:cubicBezTo>
                  <a:cubicBezTo>
                    <a:pt x="18" y="8"/>
                    <a:pt x="18" y="8"/>
                    <a:pt x="19" y="8"/>
                  </a:cubicBezTo>
                  <a:cubicBezTo>
                    <a:pt x="19" y="8"/>
                    <a:pt x="19" y="9"/>
                    <a:pt x="19" y="9"/>
                  </a:cubicBezTo>
                  <a:cubicBezTo>
                    <a:pt x="19" y="9"/>
                    <a:pt x="19" y="10"/>
                    <a:pt x="19" y="10"/>
                  </a:cubicBezTo>
                  <a:cubicBezTo>
                    <a:pt x="19" y="10"/>
                    <a:pt x="19" y="10"/>
                    <a:pt x="18" y="10"/>
                  </a:cubicBezTo>
                  <a:cubicBezTo>
                    <a:pt x="18" y="10"/>
                    <a:pt x="18" y="10"/>
                    <a:pt x="18" y="10"/>
                  </a:cubicBezTo>
                  <a:cubicBezTo>
                    <a:pt x="18" y="10"/>
                    <a:pt x="18" y="10"/>
                    <a:pt x="18" y="10"/>
                  </a:cubicBezTo>
                  <a:cubicBezTo>
                    <a:pt x="17" y="10"/>
                    <a:pt x="17" y="10"/>
                    <a:pt x="16" y="10"/>
                  </a:cubicBezTo>
                  <a:cubicBezTo>
                    <a:pt x="15" y="10"/>
                    <a:pt x="15" y="10"/>
                    <a:pt x="14" y="10"/>
                  </a:cubicBezTo>
                  <a:cubicBezTo>
                    <a:pt x="13" y="11"/>
                    <a:pt x="13" y="11"/>
                    <a:pt x="12" y="11"/>
                  </a:cubicBezTo>
                  <a:cubicBezTo>
                    <a:pt x="12" y="11"/>
                    <a:pt x="12" y="11"/>
                    <a:pt x="11" y="11"/>
                  </a:cubicBezTo>
                  <a:cubicBezTo>
                    <a:pt x="11" y="12"/>
                    <a:pt x="11" y="12"/>
                    <a:pt x="11" y="12"/>
                  </a:cubicBezTo>
                  <a:cubicBezTo>
                    <a:pt x="11" y="13"/>
                    <a:pt x="11" y="13"/>
                    <a:pt x="11" y="13"/>
                  </a:cubicBezTo>
                  <a:cubicBezTo>
                    <a:pt x="11" y="13"/>
                    <a:pt x="11" y="14"/>
                    <a:pt x="11" y="14"/>
                  </a:cubicBezTo>
                  <a:cubicBezTo>
                    <a:pt x="11" y="14"/>
                    <a:pt x="12" y="14"/>
                    <a:pt x="12" y="14"/>
                  </a:cubicBezTo>
                  <a:cubicBezTo>
                    <a:pt x="13" y="14"/>
                    <a:pt x="13" y="14"/>
                    <a:pt x="13" y="14"/>
                  </a:cubicBezTo>
                  <a:cubicBezTo>
                    <a:pt x="14" y="14"/>
                    <a:pt x="14" y="14"/>
                    <a:pt x="15" y="14"/>
                  </a:cubicBezTo>
                  <a:cubicBezTo>
                    <a:pt x="15" y="14"/>
                    <a:pt x="16" y="14"/>
                    <a:pt x="17" y="14"/>
                  </a:cubicBezTo>
                  <a:cubicBezTo>
                    <a:pt x="17" y="14"/>
                    <a:pt x="18" y="14"/>
                    <a:pt x="18" y="14"/>
                  </a:cubicBezTo>
                  <a:cubicBezTo>
                    <a:pt x="20" y="14"/>
                    <a:pt x="20" y="15"/>
                    <a:pt x="21" y="15"/>
                  </a:cubicBezTo>
                  <a:cubicBezTo>
                    <a:pt x="22" y="16"/>
                    <a:pt x="22" y="16"/>
                    <a:pt x="23" y="17"/>
                  </a:cubicBezTo>
                  <a:cubicBezTo>
                    <a:pt x="23" y="18"/>
                    <a:pt x="23" y="19"/>
                    <a:pt x="23" y="2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76" name="Freeform 62"/>
            <p:cNvSpPr>
              <a:spLocks/>
            </p:cNvSpPr>
            <p:nvPr/>
          </p:nvSpPr>
          <p:spPr bwMode="auto">
            <a:xfrm>
              <a:off x="4491038" y="4660900"/>
              <a:ext cx="38100" cy="31750"/>
            </a:xfrm>
            <a:custGeom>
              <a:avLst/>
              <a:gdLst/>
              <a:ahLst/>
              <a:cxnLst>
                <a:cxn ang="0">
                  <a:pos x="5" y="11"/>
                </a:cxn>
                <a:cxn ang="0">
                  <a:pos x="9" y="10"/>
                </a:cxn>
                <a:cxn ang="0">
                  <a:pos x="13" y="9"/>
                </a:cxn>
                <a:cxn ang="0">
                  <a:pos x="13" y="2"/>
                </a:cxn>
                <a:cxn ang="0">
                  <a:pos x="10" y="4"/>
                </a:cxn>
                <a:cxn ang="0">
                  <a:pos x="10" y="4"/>
                </a:cxn>
                <a:cxn ang="0">
                  <a:pos x="10" y="3"/>
                </a:cxn>
                <a:cxn ang="0">
                  <a:pos x="8" y="2"/>
                </a:cxn>
                <a:cxn ang="0">
                  <a:pos x="6" y="3"/>
                </a:cxn>
                <a:cxn ang="0">
                  <a:pos x="5" y="5"/>
                </a:cxn>
                <a:cxn ang="0">
                  <a:pos x="5" y="6"/>
                </a:cxn>
                <a:cxn ang="0">
                  <a:pos x="1" y="5"/>
                </a:cxn>
                <a:cxn ang="0">
                  <a:pos x="5" y="11"/>
                </a:cxn>
              </a:cxnLst>
              <a:rect l="0" t="0" r="r" b="b"/>
              <a:pathLst>
                <a:path w="13" h="11">
                  <a:moveTo>
                    <a:pt x="5" y="11"/>
                  </a:moveTo>
                  <a:cubicBezTo>
                    <a:pt x="5" y="11"/>
                    <a:pt x="9" y="10"/>
                    <a:pt x="9" y="10"/>
                  </a:cubicBezTo>
                  <a:cubicBezTo>
                    <a:pt x="13" y="9"/>
                    <a:pt x="13" y="9"/>
                    <a:pt x="13" y="9"/>
                  </a:cubicBezTo>
                  <a:cubicBezTo>
                    <a:pt x="13" y="9"/>
                    <a:pt x="13" y="4"/>
                    <a:pt x="13" y="2"/>
                  </a:cubicBezTo>
                  <a:cubicBezTo>
                    <a:pt x="13" y="0"/>
                    <a:pt x="11" y="1"/>
                    <a:pt x="10" y="4"/>
                  </a:cubicBezTo>
                  <a:cubicBezTo>
                    <a:pt x="10" y="4"/>
                    <a:pt x="10" y="4"/>
                    <a:pt x="10" y="4"/>
                  </a:cubicBezTo>
                  <a:cubicBezTo>
                    <a:pt x="10" y="4"/>
                    <a:pt x="10" y="4"/>
                    <a:pt x="10" y="3"/>
                  </a:cubicBezTo>
                  <a:cubicBezTo>
                    <a:pt x="9" y="3"/>
                    <a:pt x="9" y="2"/>
                    <a:pt x="8" y="2"/>
                  </a:cubicBezTo>
                  <a:cubicBezTo>
                    <a:pt x="7" y="1"/>
                    <a:pt x="6" y="2"/>
                    <a:pt x="6" y="3"/>
                  </a:cubicBezTo>
                  <a:cubicBezTo>
                    <a:pt x="5" y="4"/>
                    <a:pt x="5" y="4"/>
                    <a:pt x="5" y="5"/>
                  </a:cubicBezTo>
                  <a:cubicBezTo>
                    <a:pt x="5" y="5"/>
                    <a:pt x="5" y="6"/>
                    <a:pt x="5" y="6"/>
                  </a:cubicBezTo>
                  <a:cubicBezTo>
                    <a:pt x="3" y="3"/>
                    <a:pt x="0" y="3"/>
                    <a:pt x="1" y="5"/>
                  </a:cubicBezTo>
                  <a:cubicBezTo>
                    <a:pt x="3" y="7"/>
                    <a:pt x="5" y="11"/>
                    <a:pt x="5" y="1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Tree>
    <p:extLst>
      <p:ext uri="{BB962C8B-B14F-4D97-AF65-F5344CB8AC3E}">
        <p14:creationId xmlns:p14="http://schemas.microsoft.com/office/powerpoint/2010/main" val="2038113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down)">
                                      <p:cBhvr>
                                        <p:cTn id="7" dur="500"/>
                                        <p:tgtEl>
                                          <p:spTgt spid="2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wipe(down)">
                                      <p:cBhvr>
                                        <p:cTn id="10" dur="500"/>
                                        <p:tgtEl>
                                          <p:spTgt spid="41"/>
                                        </p:tgtEl>
                                      </p:cBhvr>
                                    </p:animEffect>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wipe(down)">
                                      <p:cBhvr>
                                        <p:cTn id="14" dur="500"/>
                                        <p:tgtEl>
                                          <p:spTgt spid="25"/>
                                        </p:tgtEl>
                                      </p:cBhvr>
                                    </p:animEffect>
                                  </p:childTnLst>
                                </p:cTn>
                              </p:par>
                              <p:par>
                                <p:cTn id="15" presetID="53" presetClass="entr" presetSubtype="16" fill="hold" nodeType="withEffect">
                                  <p:stCondLst>
                                    <p:cond delay="0"/>
                                  </p:stCondLst>
                                  <p:childTnLst>
                                    <p:set>
                                      <p:cBhvr>
                                        <p:cTn id="16" dur="1" fill="hold">
                                          <p:stCondLst>
                                            <p:cond delay="0"/>
                                          </p:stCondLst>
                                        </p:cTn>
                                        <p:tgtEl>
                                          <p:spTgt spid="57"/>
                                        </p:tgtEl>
                                        <p:attrNameLst>
                                          <p:attrName>style.visibility</p:attrName>
                                        </p:attrNameLst>
                                      </p:cBhvr>
                                      <p:to>
                                        <p:strVal val="visible"/>
                                      </p:to>
                                    </p:set>
                                    <p:anim calcmode="lin" valueType="num">
                                      <p:cBhvr>
                                        <p:cTn id="17" dur="500" fill="hold"/>
                                        <p:tgtEl>
                                          <p:spTgt spid="57"/>
                                        </p:tgtEl>
                                        <p:attrNameLst>
                                          <p:attrName>ppt_w</p:attrName>
                                        </p:attrNameLst>
                                      </p:cBhvr>
                                      <p:tavLst>
                                        <p:tav tm="0">
                                          <p:val>
                                            <p:fltVal val="0"/>
                                          </p:val>
                                        </p:tav>
                                        <p:tav tm="100000">
                                          <p:val>
                                            <p:strVal val="#ppt_w"/>
                                          </p:val>
                                        </p:tav>
                                      </p:tavLst>
                                    </p:anim>
                                    <p:anim calcmode="lin" valueType="num">
                                      <p:cBhvr>
                                        <p:cTn id="18" dur="500" fill="hold"/>
                                        <p:tgtEl>
                                          <p:spTgt spid="57"/>
                                        </p:tgtEl>
                                        <p:attrNameLst>
                                          <p:attrName>ppt_h</p:attrName>
                                        </p:attrNameLst>
                                      </p:cBhvr>
                                      <p:tavLst>
                                        <p:tav tm="0">
                                          <p:val>
                                            <p:fltVal val="0"/>
                                          </p:val>
                                        </p:tav>
                                        <p:tav tm="100000">
                                          <p:val>
                                            <p:strVal val="#ppt_h"/>
                                          </p:val>
                                        </p:tav>
                                      </p:tavLst>
                                    </p:anim>
                                    <p:animEffect transition="in" filter="fade">
                                      <p:cBhvr>
                                        <p:cTn id="19" dur="500"/>
                                        <p:tgtEl>
                                          <p:spTgt spid="57"/>
                                        </p:tgtEl>
                                      </p:cBhvr>
                                    </p:animEffect>
                                  </p:childTnLst>
                                </p:cTn>
                              </p:par>
                            </p:childTnLst>
                          </p:cTn>
                        </p:par>
                        <p:par>
                          <p:cTn id="20" fill="hold">
                            <p:stCondLst>
                              <p:cond delay="1000"/>
                            </p:stCondLst>
                            <p:childTnLst>
                              <p:par>
                                <p:cTn id="21" presetID="22" presetClass="entr" presetSubtype="1" fill="hold" grpId="0"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up)">
                                      <p:cBhvr>
                                        <p:cTn id="23" dur="500"/>
                                        <p:tgtEl>
                                          <p:spTgt spid="23"/>
                                        </p:tgtEl>
                                      </p:cBhvr>
                                    </p:animEffect>
                                  </p:childTnLst>
                                </p:cTn>
                              </p:par>
                            </p:childTnLst>
                          </p:cTn>
                        </p:par>
                        <p:par>
                          <p:cTn id="24" fill="hold">
                            <p:stCondLst>
                              <p:cond delay="1500"/>
                            </p:stCondLst>
                            <p:childTnLst>
                              <p:par>
                                <p:cTn id="25" presetID="22" presetClass="entr" presetSubtype="4" fill="hold" grpId="0" nodeType="after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wipe(down)">
                                      <p:cBhvr>
                                        <p:cTn id="27" dur="500"/>
                                        <p:tgtEl>
                                          <p:spTgt spid="27"/>
                                        </p:tgtEl>
                                      </p:cBhvr>
                                    </p:animEffect>
                                  </p:childTnLst>
                                </p:cTn>
                              </p:par>
                            </p:childTnLst>
                          </p:cTn>
                        </p:par>
                        <p:par>
                          <p:cTn id="28" fill="hold">
                            <p:stCondLst>
                              <p:cond delay="2000"/>
                            </p:stCondLst>
                            <p:childTnLst>
                              <p:par>
                                <p:cTn id="29" presetID="22" presetClass="entr" presetSubtype="4" fill="hold" grpId="0"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wipe(down)">
                                      <p:cBhvr>
                                        <p:cTn id="34" dur="500"/>
                                        <p:tgtEl>
                                          <p:spTgt spid="40"/>
                                        </p:tgtEl>
                                      </p:cBhvr>
                                    </p:animEffect>
                                  </p:childTnLst>
                                </p:cTn>
                              </p:par>
                            </p:childTnLst>
                          </p:cTn>
                        </p:par>
                        <p:par>
                          <p:cTn id="35" fill="hold">
                            <p:stCondLst>
                              <p:cond delay="2500"/>
                            </p:stCondLst>
                            <p:childTnLst>
                              <p:par>
                                <p:cTn id="36" presetID="22" presetClass="entr" presetSubtype="4" fill="hold" grpId="0" nodeType="after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wipe(down)">
                                      <p:cBhvr>
                                        <p:cTn id="38" dur="500"/>
                                        <p:tgtEl>
                                          <p:spTgt spid="29"/>
                                        </p:tgtEl>
                                      </p:cBhvr>
                                    </p:animEffect>
                                  </p:childTnLst>
                                </p:cTn>
                              </p:par>
                              <p:par>
                                <p:cTn id="39" presetID="53" presetClass="entr" presetSubtype="16" fill="hold" nodeType="withEffect">
                                  <p:stCondLst>
                                    <p:cond delay="0"/>
                                  </p:stCondLst>
                                  <p:childTnLst>
                                    <p:set>
                                      <p:cBhvr>
                                        <p:cTn id="40" dur="1" fill="hold">
                                          <p:stCondLst>
                                            <p:cond delay="0"/>
                                          </p:stCondLst>
                                        </p:cTn>
                                        <p:tgtEl>
                                          <p:spTgt spid="43"/>
                                        </p:tgtEl>
                                        <p:attrNameLst>
                                          <p:attrName>style.visibility</p:attrName>
                                        </p:attrNameLst>
                                      </p:cBhvr>
                                      <p:to>
                                        <p:strVal val="visible"/>
                                      </p:to>
                                    </p:set>
                                    <p:anim calcmode="lin" valueType="num">
                                      <p:cBhvr>
                                        <p:cTn id="41" dur="500" fill="hold"/>
                                        <p:tgtEl>
                                          <p:spTgt spid="43"/>
                                        </p:tgtEl>
                                        <p:attrNameLst>
                                          <p:attrName>ppt_w</p:attrName>
                                        </p:attrNameLst>
                                      </p:cBhvr>
                                      <p:tavLst>
                                        <p:tav tm="0">
                                          <p:val>
                                            <p:fltVal val="0"/>
                                          </p:val>
                                        </p:tav>
                                        <p:tav tm="100000">
                                          <p:val>
                                            <p:strVal val="#ppt_w"/>
                                          </p:val>
                                        </p:tav>
                                      </p:tavLst>
                                    </p:anim>
                                    <p:anim calcmode="lin" valueType="num">
                                      <p:cBhvr>
                                        <p:cTn id="42" dur="500" fill="hold"/>
                                        <p:tgtEl>
                                          <p:spTgt spid="43"/>
                                        </p:tgtEl>
                                        <p:attrNameLst>
                                          <p:attrName>ppt_h</p:attrName>
                                        </p:attrNameLst>
                                      </p:cBhvr>
                                      <p:tavLst>
                                        <p:tav tm="0">
                                          <p:val>
                                            <p:fltVal val="0"/>
                                          </p:val>
                                        </p:tav>
                                        <p:tav tm="100000">
                                          <p:val>
                                            <p:strVal val="#ppt_h"/>
                                          </p:val>
                                        </p:tav>
                                      </p:tavLst>
                                    </p:anim>
                                    <p:animEffect transition="in" filter="fade">
                                      <p:cBhvr>
                                        <p:cTn id="43" dur="500"/>
                                        <p:tgtEl>
                                          <p:spTgt spid="43"/>
                                        </p:tgtEl>
                                      </p:cBhvr>
                                    </p:animEffect>
                                  </p:childTnLst>
                                </p:cTn>
                              </p:par>
                            </p:childTnLst>
                          </p:cTn>
                        </p:par>
                        <p:par>
                          <p:cTn id="44" fill="hold">
                            <p:stCondLst>
                              <p:cond delay="3000"/>
                            </p:stCondLst>
                            <p:childTnLst>
                              <p:par>
                                <p:cTn id="45" presetID="22" presetClass="entr" presetSubtype="1" fill="hold" grpId="0" nodeType="after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wipe(up)">
                                      <p:cBhvr>
                                        <p:cTn id="47" dur="500"/>
                                        <p:tgtEl>
                                          <p:spTgt spid="28"/>
                                        </p:tgtEl>
                                      </p:cBhvr>
                                    </p:animEffect>
                                  </p:childTnLst>
                                </p:cTn>
                              </p:par>
                            </p:childTnLst>
                          </p:cTn>
                        </p:par>
                        <p:par>
                          <p:cTn id="48" fill="hold">
                            <p:stCondLst>
                              <p:cond delay="3500"/>
                            </p:stCondLst>
                            <p:childTnLst>
                              <p:par>
                                <p:cTn id="49" presetID="22" presetClass="entr" presetSubtype="4"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down)">
                                      <p:cBhvr>
                                        <p:cTn id="51" dur="500"/>
                                        <p:tgtEl>
                                          <p:spTgt spid="31"/>
                                        </p:tgtEl>
                                      </p:cBhvr>
                                    </p:animEffect>
                                  </p:childTnLst>
                                </p:cTn>
                              </p:par>
                            </p:childTnLst>
                          </p:cTn>
                        </p:par>
                        <p:par>
                          <p:cTn id="52" fill="hold">
                            <p:stCondLst>
                              <p:cond delay="4000"/>
                            </p:stCondLst>
                            <p:childTnLst>
                              <p:par>
                                <p:cTn id="53" presetID="22" presetClass="entr" presetSubtype="4"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down)">
                                      <p:cBhvr>
                                        <p:cTn id="55" dur="500"/>
                                        <p:tgtEl>
                                          <p:spTgt spid="32"/>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39"/>
                                        </p:tgtEl>
                                        <p:attrNameLst>
                                          <p:attrName>style.visibility</p:attrName>
                                        </p:attrNameLst>
                                      </p:cBhvr>
                                      <p:to>
                                        <p:strVal val="visible"/>
                                      </p:to>
                                    </p:set>
                                    <p:animEffect transition="in" filter="wipe(down)">
                                      <p:cBhvr>
                                        <p:cTn id="58" dur="500"/>
                                        <p:tgtEl>
                                          <p:spTgt spid="39"/>
                                        </p:tgtEl>
                                      </p:cBhvr>
                                    </p:animEffect>
                                  </p:childTnLst>
                                </p:cTn>
                              </p:par>
                            </p:childTnLst>
                          </p:cTn>
                        </p:par>
                        <p:par>
                          <p:cTn id="59" fill="hold">
                            <p:stCondLst>
                              <p:cond delay="4500"/>
                            </p:stCondLst>
                            <p:childTnLst>
                              <p:par>
                                <p:cTn id="60" presetID="22" presetClass="entr" presetSubtype="4" fill="hold" grpId="0" nodeType="afterEffect">
                                  <p:stCondLst>
                                    <p:cond delay="0"/>
                                  </p:stCondLst>
                                  <p:childTnLst>
                                    <p:set>
                                      <p:cBhvr>
                                        <p:cTn id="61" dur="1" fill="hold">
                                          <p:stCondLst>
                                            <p:cond delay="0"/>
                                          </p:stCondLst>
                                        </p:cTn>
                                        <p:tgtEl>
                                          <p:spTgt spid="33"/>
                                        </p:tgtEl>
                                        <p:attrNameLst>
                                          <p:attrName>style.visibility</p:attrName>
                                        </p:attrNameLst>
                                      </p:cBhvr>
                                      <p:to>
                                        <p:strVal val="visible"/>
                                      </p:to>
                                    </p:set>
                                    <p:animEffect transition="in" filter="wipe(down)">
                                      <p:cBhvr>
                                        <p:cTn id="62" dur="500"/>
                                        <p:tgtEl>
                                          <p:spTgt spid="33"/>
                                        </p:tgtEl>
                                      </p:cBhvr>
                                    </p:animEffect>
                                  </p:childTnLst>
                                </p:cTn>
                              </p:par>
                              <p:par>
                                <p:cTn id="63" presetID="53" presetClass="entr" presetSubtype="16" fill="hold" nodeType="withEffect">
                                  <p:stCondLst>
                                    <p:cond delay="0"/>
                                  </p:stCondLst>
                                  <p:childTnLst>
                                    <p:set>
                                      <p:cBhvr>
                                        <p:cTn id="64" dur="1" fill="hold">
                                          <p:stCondLst>
                                            <p:cond delay="0"/>
                                          </p:stCondLst>
                                        </p:cTn>
                                        <p:tgtEl>
                                          <p:spTgt spid="62"/>
                                        </p:tgtEl>
                                        <p:attrNameLst>
                                          <p:attrName>style.visibility</p:attrName>
                                        </p:attrNameLst>
                                      </p:cBhvr>
                                      <p:to>
                                        <p:strVal val="visible"/>
                                      </p:to>
                                    </p:set>
                                    <p:anim calcmode="lin" valueType="num">
                                      <p:cBhvr>
                                        <p:cTn id="65" dur="500" fill="hold"/>
                                        <p:tgtEl>
                                          <p:spTgt spid="62"/>
                                        </p:tgtEl>
                                        <p:attrNameLst>
                                          <p:attrName>ppt_w</p:attrName>
                                        </p:attrNameLst>
                                      </p:cBhvr>
                                      <p:tavLst>
                                        <p:tav tm="0">
                                          <p:val>
                                            <p:fltVal val="0"/>
                                          </p:val>
                                        </p:tav>
                                        <p:tav tm="100000">
                                          <p:val>
                                            <p:strVal val="#ppt_w"/>
                                          </p:val>
                                        </p:tav>
                                      </p:tavLst>
                                    </p:anim>
                                    <p:anim calcmode="lin" valueType="num">
                                      <p:cBhvr>
                                        <p:cTn id="66" dur="500" fill="hold"/>
                                        <p:tgtEl>
                                          <p:spTgt spid="62"/>
                                        </p:tgtEl>
                                        <p:attrNameLst>
                                          <p:attrName>ppt_h</p:attrName>
                                        </p:attrNameLst>
                                      </p:cBhvr>
                                      <p:tavLst>
                                        <p:tav tm="0">
                                          <p:val>
                                            <p:fltVal val="0"/>
                                          </p:val>
                                        </p:tav>
                                        <p:tav tm="100000">
                                          <p:val>
                                            <p:strVal val="#ppt_h"/>
                                          </p:val>
                                        </p:tav>
                                      </p:tavLst>
                                    </p:anim>
                                    <p:animEffect transition="in" filter="fade">
                                      <p:cBhvr>
                                        <p:cTn id="67" dur="500"/>
                                        <p:tgtEl>
                                          <p:spTgt spid="62"/>
                                        </p:tgtEl>
                                      </p:cBhvr>
                                    </p:animEffect>
                                  </p:childTnLst>
                                </p:cTn>
                              </p:par>
                            </p:childTnLst>
                          </p:cTn>
                        </p:par>
                        <p:par>
                          <p:cTn id="68" fill="hold">
                            <p:stCondLst>
                              <p:cond delay="5000"/>
                            </p:stCondLst>
                            <p:childTnLst>
                              <p:par>
                                <p:cTn id="69" presetID="22" presetClass="entr" presetSubtype="1" fill="hold" grpId="0" nodeType="afterEffect">
                                  <p:stCondLst>
                                    <p:cond delay="0"/>
                                  </p:stCondLst>
                                  <p:childTnLst>
                                    <p:set>
                                      <p:cBhvr>
                                        <p:cTn id="70" dur="1" fill="hold">
                                          <p:stCondLst>
                                            <p:cond delay="0"/>
                                          </p:stCondLst>
                                        </p:cTn>
                                        <p:tgtEl>
                                          <p:spTgt spid="34"/>
                                        </p:tgtEl>
                                        <p:attrNameLst>
                                          <p:attrName>style.visibility</p:attrName>
                                        </p:attrNameLst>
                                      </p:cBhvr>
                                      <p:to>
                                        <p:strVal val="visible"/>
                                      </p:to>
                                    </p:set>
                                    <p:animEffect transition="in" filter="wipe(up)">
                                      <p:cBhvr>
                                        <p:cTn id="71" dur="500"/>
                                        <p:tgtEl>
                                          <p:spTgt spid="34"/>
                                        </p:tgtEl>
                                      </p:cBhvr>
                                    </p:animEffect>
                                  </p:childTnLst>
                                </p:cTn>
                              </p:par>
                            </p:childTnLst>
                          </p:cTn>
                        </p:par>
                        <p:par>
                          <p:cTn id="72" fill="hold">
                            <p:stCondLst>
                              <p:cond delay="5500"/>
                            </p:stCondLst>
                            <p:childTnLst>
                              <p:par>
                                <p:cTn id="73" presetID="22" presetClass="entr" presetSubtype="4" fill="hold" grpId="0" nodeType="afterEffect">
                                  <p:stCondLst>
                                    <p:cond delay="0"/>
                                  </p:stCondLst>
                                  <p:childTnLst>
                                    <p:set>
                                      <p:cBhvr>
                                        <p:cTn id="74" dur="1" fill="hold">
                                          <p:stCondLst>
                                            <p:cond delay="0"/>
                                          </p:stCondLst>
                                        </p:cTn>
                                        <p:tgtEl>
                                          <p:spTgt spid="35"/>
                                        </p:tgtEl>
                                        <p:attrNameLst>
                                          <p:attrName>style.visibility</p:attrName>
                                        </p:attrNameLst>
                                      </p:cBhvr>
                                      <p:to>
                                        <p:strVal val="visible"/>
                                      </p:to>
                                    </p:set>
                                    <p:animEffect transition="in" filter="wipe(down)">
                                      <p:cBhvr>
                                        <p:cTn id="75" dur="500"/>
                                        <p:tgtEl>
                                          <p:spTgt spid="35"/>
                                        </p:tgtEl>
                                      </p:cBhvr>
                                    </p:animEffect>
                                  </p:childTnLst>
                                </p:cTn>
                              </p:par>
                            </p:childTnLst>
                          </p:cTn>
                        </p:par>
                        <p:par>
                          <p:cTn id="76" fill="hold">
                            <p:stCondLst>
                              <p:cond delay="6000"/>
                            </p:stCondLst>
                            <p:childTnLst>
                              <p:par>
                                <p:cTn id="77" presetID="22" presetClass="entr" presetSubtype="4" fill="hold" grpId="0" nodeType="after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wipe(down)">
                                      <p:cBhvr>
                                        <p:cTn id="79" dur="500"/>
                                        <p:tgtEl>
                                          <p:spTgt spid="36"/>
                                        </p:tgtEl>
                                      </p:cBhvr>
                                    </p:animEffect>
                                  </p:childTnLst>
                                </p:cTn>
                              </p:par>
                              <p:par>
                                <p:cTn id="80" presetID="22" presetClass="entr" presetSubtype="4" fill="hold" grpId="0" nodeType="withEffect">
                                  <p:stCondLst>
                                    <p:cond delay="0"/>
                                  </p:stCondLst>
                                  <p:childTnLst>
                                    <p:set>
                                      <p:cBhvr>
                                        <p:cTn id="81" dur="1" fill="hold">
                                          <p:stCondLst>
                                            <p:cond delay="0"/>
                                          </p:stCondLst>
                                        </p:cTn>
                                        <p:tgtEl>
                                          <p:spTgt spid="42"/>
                                        </p:tgtEl>
                                        <p:attrNameLst>
                                          <p:attrName>style.visibility</p:attrName>
                                        </p:attrNameLst>
                                      </p:cBhvr>
                                      <p:to>
                                        <p:strVal val="visible"/>
                                      </p:to>
                                    </p:set>
                                    <p:animEffect transition="in" filter="wipe(down)">
                                      <p:cBhvr>
                                        <p:cTn id="82" dur="500"/>
                                        <p:tgtEl>
                                          <p:spTgt spid="42"/>
                                        </p:tgtEl>
                                      </p:cBhvr>
                                    </p:animEffect>
                                  </p:childTnLst>
                                </p:cTn>
                              </p:par>
                              <p:par>
                                <p:cTn id="83" presetID="53" presetClass="entr" presetSubtype="16" fill="hold" nodeType="withEffect">
                                  <p:stCondLst>
                                    <p:cond delay="0"/>
                                  </p:stCondLst>
                                  <p:childTnLst>
                                    <p:set>
                                      <p:cBhvr>
                                        <p:cTn id="84" dur="1" fill="hold">
                                          <p:stCondLst>
                                            <p:cond delay="0"/>
                                          </p:stCondLst>
                                        </p:cTn>
                                        <p:tgtEl>
                                          <p:spTgt spid="73"/>
                                        </p:tgtEl>
                                        <p:attrNameLst>
                                          <p:attrName>style.visibility</p:attrName>
                                        </p:attrNameLst>
                                      </p:cBhvr>
                                      <p:to>
                                        <p:strVal val="visible"/>
                                      </p:to>
                                    </p:set>
                                    <p:anim calcmode="lin" valueType="num">
                                      <p:cBhvr>
                                        <p:cTn id="85" dur="500" fill="hold"/>
                                        <p:tgtEl>
                                          <p:spTgt spid="73"/>
                                        </p:tgtEl>
                                        <p:attrNameLst>
                                          <p:attrName>ppt_w</p:attrName>
                                        </p:attrNameLst>
                                      </p:cBhvr>
                                      <p:tavLst>
                                        <p:tav tm="0">
                                          <p:val>
                                            <p:fltVal val="0"/>
                                          </p:val>
                                        </p:tav>
                                        <p:tav tm="100000">
                                          <p:val>
                                            <p:strVal val="#ppt_w"/>
                                          </p:val>
                                        </p:tav>
                                      </p:tavLst>
                                    </p:anim>
                                    <p:anim calcmode="lin" valueType="num">
                                      <p:cBhvr>
                                        <p:cTn id="86" dur="500" fill="hold"/>
                                        <p:tgtEl>
                                          <p:spTgt spid="73"/>
                                        </p:tgtEl>
                                        <p:attrNameLst>
                                          <p:attrName>ppt_h</p:attrName>
                                        </p:attrNameLst>
                                      </p:cBhvr>
                                      <p:tavLst>
                                        <p:tav tm="0">
                                          <p:val>
                                            <p:fltVal val="0"/>
                                          </p:val>
                                        </p:tav>
                                        <p:tav tm="100000">
                                          <p:val>
                                            <p:strVal val="#ppt_h"/>
                                          </p:val>
                                        </p:tav>
                                      </p:tavLst>
                                    </p:anim>
                                    <p:animEffect transition="in" filter="fade">
                                      <p:cBhvr>
                                        <p:cTn id="87" dur="500"/>
                                        <p:tgtEl>
                                          <p:spTgt spid="73"/>
                                        </p:tgtEl>
                                      </p:cBhvr>
                                    </p:animEffect>
                                  </p:childTnLst>
                                </p:cTn>
                              </p:par>
                            </p:childTnLst>
                          </p:cTn>
                        </p:par>
                        <p:par>
                          <p:cTn id="88" fill="hold">
                            <p:stCondLst>
                              <p:cond delay="6500"/>
                            </p:stCondLst>
                            <p:childTnLst>
                              <p:par>
                                <p:cTn id="89" presetID="22" presetClass="entr" presetSubtype="2" fill="hold" grpId="0" nodeType="afterEffect">
                                  <p:stCondLst>
                                    <p:cond delay="0"/>
                                  </p:stCondLst>
                                  <p:childTnLst>
                                    <p:set>
                                      <p:cBhvr>
                                        <p:cTn id="90" dur="1" fill="hold">
                                          <p:stCondLst>
                                            <p:cond delay="0"/>
                                          </p:stCondLst>
                                        </p:cTn>
                                        <p:tgtEl>
                                          <p:spTgt spid="69"/>
                                        </p:tgtEl>
                                        <p:attrNameLst>
                                          <p:attrName>style.visibility</p:attrName>
                                        </p:attrNameLst>
                                      </p:cBhvr>
                                      <p:to>
                                        <p:strVal val="visible"/>
                                      </p:to>
                                    </p:set>
                                    <p:animEffect transition="in" filter="wipe(right)">
                                      <p:cBhvr>
                                        <p:cTn id="91" dur="500"/>
                                        <p:tgtEl>
                                          <p:spTgt spid="69"/>
                                        </p:tgtEl>
                                      </p:cBhvr>
                                    </p:animEffect>
                                  </p:childTnLst>
                                </p:cTn>
                              </p:par>
                            </p:childTnLst>
                          </p:cTn>
                        </p:par>
                        <p:par>
                          <p:cTn id="92" fill="hold">
                            <p:stCondLst>
                              <p:cond delay="7000"/>
                            </p:stCondLst>
                            <p:childTnLst>
                              <p:par>
                                <p:cTn id="93" presetID="22" presetClass="entr" presetSubtype="8" fill="hold" grpId="0" nodeType="afterEffect">
                                  <p:stCondLst>
                                    <p:cond delay="0"/>
                                  </p:stCondLst>
                                  <p:childTnLst>
                                    <p:set>
                                      <p:cBhvr>
                                        <p:cTn id="94" dur="1" fill="hold">
                                          <p:stCondLst>
                                            <p:cond delay="0"/>
                                          </p:stCondLst>
                                        </p:cTn>
                                        <p:tgtEl>
                                          <p:spTgt spid="70"/>
                                        </p:tgtEl>
                                        <p:attrNameLst>
                                          <p:attrName>style.visibility</p:attrName>
                                        </p:attrNameLst>
                                      </p:cBhvr>
                                      <p:to>
                                        <p:strVal val="visible"/>
                                      </p:to>
                                    </p:set>
                                    <p:animEffect transition="in" filter="wipe(left)">
                                      <p:cBhvr>
                                        <p:cTn id="95" dur="500"/>
                                        <p:tgtEl>
                                          <p:spTgt spid="70"/>
                                        </p:tgtEl>
                                      </p:cBhvr>
                                    </p:animEffect>
                                  </p:childTnLst>
                                </p:cTn>
                              </p:par>
                            </p:childTnLst>
                          </p:cTn>
                        </p:par>
                        <p:par>
                          <p:cTn id="96" fill="hold">
                            <p:stCondLst>
                              <p:cond delay="7500"/>
                            </p:stCondLst>
                            <p:childTnLst>
                              <p:par>
                                <p:cTn id="97" presetID="22" presetClass="entr" presetSubtype="8" fill="hold" grpId="0" nodeType="afterEffect">
                                  <p:stCondLst>
                                    <p:cond delay="0"/>
                                  </p:stCondLst>
                                  <p:childTnLst>
                                    <p:set>
                                      <p:cBhvr>
                                        <p:cTn id="98" dur="1" fill="hold">
                                          <p:stCondLst>
                                            <p:cond delay="0"/>
                                          </p:stCondLst>
                                        </p:cTn>
                                        <p:tgtEl>
                                          <p:spTgt spid="71"/>
                                        </p:tgtEl>
                                        <p:attrNameLst>
                                          <p:attrName>style.visibility</p:attrName>
                                        </p:attrNameLst>
                                      </p:cBhvr>
                                      <p:to>
                                        <p:strVal val="visible"/>
                                      </p:to>
                                    </p:set>
                                    <p:animEffect transition="in" filter="wipe(left)">
                                      <p:cBhvr>
                                        <p:cTn id="99" dur="500"/>
                                        <p:tgtEl>
                                          <p:spTgt spid="71"/>
                                        </p:tgtEl>
                                      </p:cBhvr>
                                    </p:animEffect>
                                  </p:childTnLst>
                                </p:cTn>
                              </p:par>
                            </p:childTnLst>
                          </p:cTn>
                        </p:par>
                        <p:par>
                          <p:cTn id="100" fill="hold">
                            <p:stCondLst>
                              <p:cond delay="8000"/>
                            </p:stCondLst>
                            <p:childTnLst>
                              <p:par>
                                <p:cTn id="101" presetID="22" presetClass="entr" presetSubtype="8" fill="hold" grpId="0" nodeType="afterEffect">
                                  <p:stCondLst>
                                    <p:cond delay="0"/>
                                  </p:stCondLst>
                                  <p:childTnLst>
                                    <p:set>
                                      <p:cBhvr>
                                        <p:cTn id="102" dur="1" fill="hold">
                                          <p:stCondLst>
                                            <p:cond delay="0"/>
                                          </p:stCondLst>
                                        </p:cTn>
                                        <p:tgtEl>
                                          <p:spTgt spid="72"/>
                                        </p:tgtEl>
                                        <p:attrNameLst>
                                          <p:attrName>style.visibility</p:attrName>
                                        </p:attrNameLst>
                                      </p:cBhvr>
                                      <p:to>
                                        <p:strVal val="visible"/>
                                      </p:to>
                                    </p:set>
                                    <p:animEffect transition="in" filter="wipe(left)">
                                      <p:cBhvr>
                                        <p:cTn id="103"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5" grpId="0" animBg="1"/>
      <p:bldP spid="34" grpId="0" animBg="1"/>
      <p:bldP spid="32" grpId="0" animBg="1"/>
      <p:bldP spid="31" grpId="0" animBg="1"/>
      <p:bldP spid="28" grpId="0" animBg="1"/>
      <p:bldP spid="30" grpId="0" animBg="1"/>
      <p:bldP spid="27" grpId="0" animBg="1"/>
      <p:bldP spid="23" grpId="0" animBg="1"/>
      <p:bldP spid="25" grpId="0" animBg="1"/>
      <p:bldP spid="26" grpId="0" animBg="1"/>
      <p:bldP spid="29" grpId="0" animBg="1"/>
      <p:bldP spid="33" grpId="0" animBg="1"/>
      <p:bldP spid="39" grpId="0"/>
      <p:bldP spid="40" grpId="0"/>
      <p:bldP spid="41" grpId="0"/>
      <p:bldP spid="42" grpId="0"/>
      <p:bldP spid="69" grpId="0"/>
      <p:bldP spid="70" grpId="0"/>
      <p:bldP spid="71" grpId="0"/>
      <p:bldP spid="72" grpId="0"/>
    </p:bld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sp>
        <p:nvSpPr>
          <p:cNvPr id="4" name="Title 3"/>
          <p:cNvSpPr>
            <a:spLocks noGrp="1"/>
          </p:cNvSpPr>
          <p:nvPr>
            <p:ph type="title"/>
          </p:nvPr>
        </p:nvSpPr>
        <p:spPr/>
        <p:txBody>
          <a:bodyPr>
            <a:normAutofit fontScale="90000"/>
          </a:bodyPr>
          <a:lstStyle/>
          <a:p>
            <a:r>
              <a:rPr lang="en-US" dirty="0">
                <a:solidFill>
                  <a:schemeClr val="tx1"/>
                </a:solidFill>
              </a:rPr>
              <a:t>Innovation PowerPoint Template</a:t>
            </a:r>
          </a:p>
        </p:txBody>
      </p:sp>
      <p:sp>
        <p:nvSpPr>
          <p:cNvPr id="92" name="Arc 91"/>
          <p:cNvSpPr/>
          <p:nvPr/>
        </p:nvSpPr>
        <p:spPr>
          <a:xfrm rot="8100000">
            <a:off x="3095374" y="4204034"/>
            <a:ext cx="4885285" cy="4885285"/>
          </a:xfrm>
          <a:prstGeom prst="arc">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802" dirty="0"/>
          </a:p>
        </p:txBody>
      </p:sp>
      <p:sp>
        <p:nvSpPr>
          <p:cNvPr id="93" name="Arc 92"/>
          <p:cNvSpPr/>
          <p:nvPr/>
        </p:nvSpPr>
        <p:spPr>
          <a:xfrm rot="8100000">
            <a:off x="7532421" y="4204034"/>
            <a:ext cx="4885285" cy="4885285"/>
          </a:xfrm>
          <a:prstGeom prst="arc">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802" dirty="0"/>
          </a:p>
        </p:txBody>
      </p:sp>
      <p:sp>
        <p:nvSpPr>
          <p:cNvPr id="94" name="Arc 93"/>
          <p:cNvSpPr/>
          <p:nvPr/>
        </p:nvSpPr>
        <p:spPr>
          <a:xfrm rot="8100000">
            <a:off x="11969468" y="4204034"/>
            <a:ext cx="4885285" cy="4885285"/>
          </a:xfrm>
          <a:prstGeom prst="arc">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802" dirty="0"/>
          </a:p>
        </p:txBody>
      </p:sp>
      <p:sp>
        <p:nvSpPr>
          <p:cNvPr id="95" name="Arc 94"/>
          <p:cNvSpPr/>
          <p:nvPr/>
        </p:nvSpPr>
        <p:spPr>
          <a:xfrm rot="8100000">
            <a:off x="16406515" y="4204034"/>
            <a:ext cx="4885285" cy="4885285"/>
          </a:xfrm>
          <a:prstGeom prst="arc">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802" dirty="0"/>
          </a:p>
        </p:txBody>
      </p:sp>
      <p:grpSp>
        <p:nvGrpSpPr>
          <p:cNvPr id="96" name="Group 95"/>
          <p:cNvGrpSpPr/>
          <p:nvPr/>
        </p:nvGrpSpPr>
        <p:grpSpPr>
          <a:xfrm>
            <a:off x="1558223" y="4145344"/>
            <a:ext cx="3522541" cy="3511702"/>
            <a:chOff x="2006600" y="1293622"/>
            <a:chExt cx="1320800" cy="1316736"/>
          </a:xfrm>
        </p:grpSpPr>
        <p:sp>
          <p:nvSpPr>
            <p:cNvPr id="97" name="Diamond 96"/>
            <p:cNvSpPr/>
            <p:nvPr/>
          </p:nvSpPr>
          <p:spPr>
            <a:xfrm rot="16200000">
              <a:off x="2008632" y="1291590"/>
              <a:ext cx="1316736" cy="13208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98" name="Oval 97"/>
            <p:cNvSpPr/>
            <p:nvPr/>
          </p:nvSpPr>
          <p:spPr>
            <a:xfrm>
              <a:off x="2312290" y="1597281"/>
              <a:ext cx="709418" cy="709418"/>
            </a:xfrm>
            <a:prstGeom prst="ellipse">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99" name="Oval 98"/>
          <p:cNvSpPr/>
          <p:nvPr/>
        </p:nvSpPr>
        <p:spPr>
          <a:xfrm>
            <a:off x="2786032" y="7757304"/>
            <a:ext cx="1066923" cy="106692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4267" b="1" dirty="0"/>
              <a:t>1</a:t>
            </a:r>
          </a:p>
        </p:txBody>
      </p:sp>
      <p:grpSp>
        <p:nvGrpSpPr>
          <p:cNvPr id="100" name="Group 99"/>
          <p:cNvGrpSpPr/>
          <p:nvPr/>
        </p:nvGrpSpPr>
        <p:grpSpPr>
          <a:xfrm>
            <a:off x="6011213" y="4145344"/>
            <a:ext cx="3511702" cy="3511702"/>
            <a:chOff x="1993900" y="1293622"/>
            <a:chExt cx="1316736" cy="1316736"/>
          </a:xfrm>
        </p:grpSpPr>
        <p:sp>
          <p:nvSpPr>
            <p:cNvPr id="101" name="Diamond 100"/>
            <p:cNvSpPr/>
            <p:nvPr/>
          </p:nvSpPr>
          <p:spPr>
            <a:xfrm rot="16200000">
              <a:off x="1993900" y="1293622"/>
              <a:ext cx="1316736" cy="1316736"/>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102" name="Oval 101"/>
            <p:cNvSpPr/>
            <p:nvPr/>
          </p:nvSpPr>
          <p:spPr>
            <a:xfrm>
              <a:off x="2295652" y="1595373"/>
              <a:ext cx="713232" cy="713232"/>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103" name="Oval 102"/>
          <p:cNvSpPr/>
          <p:nvPr/>
        </p:nvSpPr>
        <p:spPr>
          <a:xfrm>
            <a:off x="7223079" y="7757304"/>
            <a:ext cx="1066923" cy="106692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4267" b="1" dirty="0"/>
              <a:t>2</a:t>
            </a:r>
          </a:p>
        </p:txBody>
      </p:sp>
      <p:grpSp>
        <p:nvGrpSpPr>
          <p:cNvPr id="104" name="Group 103"/>
          <p:cNvGrpSpPr/>
          <p:nvPr/>
        </p:nvGrpSpPr>
        <p:grpSpPr>
          <a:xfrm>
            <a:off x="10405092" y="4145344"/>
            <a:ext cx="3511702" cy="3511702"/>
            <a:chOff x="2057400" y="1293622"/>
            <a:chExt cx="1316736" cy="1316736"/>
          </a:xfrm>
        </p:grpSpPr>
        <p:sp>
          <p:nvSpPr>
            <p:cNvPr id="107" name="Diamond 106"/>
            <p:cNvSpPr/>
            <p:nvPr/>
          </p:nvSpPr>
          <p:spPr>
            <a:xfrm rot="16200000">
              <a:off x="2057400" y="1293622"/>
              <a:ext cx="1316736" cy="1316736"/>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108" name="Oval 107"/>
            <p:cNvSpPr/>
            <p:nvPr/>
          </p:nvSpPr>
          <p:spPr>
            <a:xfrm>
              <a:off x="2359152" y="1595373"/>
              <a:ext cx="713232" cy="713232"/>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109" name="Oval 108"/>
          <p:cNvSpPr/>
          <p:nvPr/>
        </p:nvSpPr>
        <p:spPr>
          <a:xfrm>
            <a:off x="11660126" y="7757304"/>
            <a:ext cx="1066923" cy="106692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4267" b="1" dirty="0"/>
              <a:t>3</a:t>
            </a:r>
          </a:p>
        </p:txBody>
      </p:sp>
      <p:grpSp>
        <p:nvGrpSpPr>
          <p:cNvPr id="110" name="Group 109"/>
          <p:cNvGrpSpPr/>
          <p:nvPr/>
        </p:nvGrpSpPr>
        <p:grpSpPr>
          <a:xfrm>
            <a:off x="14864259" y="4145344"/>
            <a:ext cx="3511702" cy="3511702"/>
            <a:chOff x="2044700" y="1293622"/>
            <a:chExt cx="1316736" cy="1316736"/>
          </a:xfrm>
        </p:grpSpPr>
        <p:sp>
          <p:nvSpPr>
            <p:cNvPr id="111" name="Diamond 110"/>
            <p:cNvSpPr/>
            <p:nvPr/>
          </p:nvSpPr>
          <p:spPr>
            <a:xfrm rot="16200000">
              <a:off x="2044700" y="1293622"/>
              <a:ext cx="1316736" cy="1316736"/>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167" name="Oval 166"/>
            <p:cNvSpPr/>
            <p:nvPr/>
          </p:nvSpPr>
          <p:spPr>
            <a:xfrm>
              <a:off x="2346452" y="1595373"/>
              <a:ext cx="713232" cy="713232"/>
            </a:xfrm>
            <a:prstGeom prst="ellipse">
              <a:avLst/>
            </a:prstGeom>
            <a:solidFill>
              <a:schemeClr val="accent4"/>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168" name="Oval 167"/>
          <p:cNvSpPr/>
          <p:nvPr/>
        </p:nvSpPr>
        <p:spPr>
          <a:xfrm>
            <a:off x="16097172" y="7757304"/>
            <a:ext cx="1066923" cy="106692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4267" b="1" dirty="0"/>
              <a:t>4</a:t>
            </a:r>
          </a:p>
        </p:txBody>
      </p:sp>
      <p:grpSp>
        <p:nvGrpSpPr>
          <p:cNvPr id="169" name="Group 168"/>
          <p:cNvGrpSpPr/>
          <p:nvPr/>
        </p:nvGrpSpPr>
        <p:grpSpPr>
          <a:xfrm>
            <a:off x="19301306" y="4145344"/>
            <a:ext cx="3511702" cy="3511702"/>
            <a:chOff x="2032000" y="1293622"/>
            <a:chExt cx="1316736" cy="1316736"/>
          </a:xfrm>
        </p:grpSpPr>
        <p:sp>
          <p:nvSpPr>
            <p:cNvPr id="170" name="Diamond 169"/>
            <p:cNvSpPr/>
            <p:nvPr/>
          </p:nvSpPr>
          <p:spPr>
            <a:xfrm rot="16200000">
              <a:off x="2032000" y="1293622"/>
              <a:ext cx="1316736" cy="1316736"/>
            </a:xfrm>
            <a:prstGeom prst="diamond">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171" name="Oval 170"/>
            <p:cNvSpPr/>
            <p:nvPr/>
          </p:nvSpPr>
          <p:spPr>
            <a:xfrm>
              <a:off x="2333752" y="1595374"/>
              <a:ext cx="713232" cy="713232"/>
            </a:xfrm>
            <a:prstGeom prst="ellipse">
              <a:avLst/>
            </a:prstGeom>
            <a:solidFill>
              <a:schemeClr val="accent5"/>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172" name="Oval 171"/>
          <p:cNvSpPr/>
          <p:nvPr/>
        </p:nvSpPr>
        <p:spPr>
          <a:xfrm>
            <a:off x="20534219" y="7757304"/>
            <a:ext cx="1066923" cy="10669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4267" b="1" dirty="0"/>
              <a:t>5</a:t>
            </a:r>
          </a:p>
        </p:txBody>
      </p:sp>
      <p:sp>
        <p:nvSpPr>
          <p:cNvPr id="173" name="TextBox 172"/>
          <p:cNvSpPr txBox="1"/>
          <p:nvPr/>
        </p:nvSpPr>
        <p:spPr>
          <a:xfrm>
            <a:off x="1265666" y="9489136"/>
            <a:ext cx="4301821" cy="1612749"/>
          </a:xfrm>
          <a:prstGeom prst="rect">
            <a:avLst/>
          </a:prstGeom>
          <a:noFill/>
        </p:spPr>
        <p:txBody>
          <a:bodyPr wrap="square" lIns="0" tIns="0" rIns="0" bIns="0" rtlCol="0" anchor="t">
            <a:spAutoFit/>
          </a:bodyPr>
          <a:lstStyle/>
          <a:p>
            <a:pPr algn="ctr" defTabSz="2438705">
              <a:spcBef>
                <a:spcPct val="20000"/>
              </a:spcBef>
              <a:defRPr/>
            </a:pPr>
            <a:r>
              <a:rPr lang="en-US" sz="2800" b="1" dirty="0"/>
              <a:t>Title Goes Here </a:t>
            </a:r>
          </a:p>
          <a:p>
            <a:pPr algn="ctr">
              <a:spcBef>
                <a:spcPct val="20000"/>
              </a:spcBef>
              <a:defRPr/>
            </a:pPr>
            <a:r>
              <a:rPr lang="en-US" sz="2400" dirty="0"/>
              <a:t>There are many variations</a:t>
            </a:r>
            <a:br>
              <a:rPr lang="en-US" sz="2400" dirty="0"/>
            </a:br>
            <a:r>
              <a:rPr lang="en-US" sz="2400" dirty="0"/>
              <a:t>of passages lorem </a:t>
            </a:r>
            <a:r>
              <a:rPr lang="en-US" sz="2400" dirty="0" err="1"/>
              <a:t>ipsum</a:t>
            </a:r>
            <a:r>
              <a:rPr lang="en-US" sz="2400" dirty="0"/>
              <a:t> available</a:t>
            </a:r>
          </a:p>
        </p:txBody>
      </p:sp>
      <p:sp>
        <p:nvSpPr>
          <p:cNvPr id="174" name="TextBox 173"/>
          <p:cNvSpPr txBox="1"/>
          <p:nvPr/>
        </p:nvSpPr>
        <p:spPr>
          <a:xfrm>
            <a:off x="5705564" y="9489136"/>
            <a:ext cx="4301821" cy="1612749"/>
          </a:xfrm>
          <a:prstGeom prst="rect">
            <a:avLst/>
          </a:prstGeom>
          <a:noFill/>
        </p:spPr>
        <p:txBody>
          <a:bodyPr wrap="square" lIns="0" tIns="0" rIns="0" bIns="0" rtlCol="0" anchor="t">
            <a:spAutoFit/>
          </a:bodyPr>
          <a:lstStyle/>
          <a:p>
            <a:pPr algn="ctr" defTabSz="2438705">
              <a:spcBef>
                <a:spcPct val="20000"/>
              </a:spcBef>
              <a:defRPr/>
            </a:pPr>
            <a:r>
              <a:rPr lang="en-US" sz="2800" b="1" dirty="0"/>
              <a:t>Title Goes Here </a:t>
            </a:r>
          </a:p>
          <a:p>
            <a:pPr algn="ctr">
              <a:spcBef>
                <a:spcPct val="20000"/>
              </a:spcBef>
              <a:defRPr/>
            </a:pPr>
            <a:r>
              <a:rPr lang="en-US" sz="2400" dirty="0"/>
              <a:t>There are many variations</a:t>
            </a:r>
            <a:br>
              <a:rPr lang="en-US" sz="2400" dirty="0"/>
            </a:br>
            <a:r>
              <a:rPr lang="en-US" sz="2400" dirty="0"/>
              <a:t>of passages lorem </a:t>
            </a:r>
            <a:r>
              <a:rPr lang="en-US" sz="2400" dirty="0" err="1"/>
              <a:t>ipsum</a:t>
            </a:r>
            <a:r>
              <a:rPr lang="en-US" sz="2400" dirty="0"/>
              <a:t> available</a:t>
            </a:r>
          </a:p>
        </p:txBody>
      </p:sp>
      <p:sp>
        <p:nvSpPr>
          <p:cNvPr id="175" name="TextBox 174"/>
          <p:cNvSpPr txBox="1"/>
          <p:nvPr/>
        </p:nvSpPr>
        <p:spPr>
          <a:xfrm>
            <a:off x="10145462" y="9489136"/>
            <a:ext cx="4301821" cy="1612749"/>
          </a:xfrm>
          <a:prstGeom prst="rect">
            <a:avLst/>
          </a:prstGeom>
          <a:noFill/>
        </p:spPr>
        <p:txBody>
          <a:bodyPr wrap="square" lIns="0" tIns="0" rIns="0" bIns="0" rtlCol="0" anchor="t">
            <a:spAutoFit/>
          </a:bodyPr>
          <a:lstStyle/>
          <a:p>
            <a:pPr algn="ctr" defTabSz="2438705">
              <a:spcBef>
                <a:spcPct val="20000"/>
              </a:spcBef>
              <a:defRPr/>
            </a:pPr>
            <a:r>
              <a:rPr lang="en-US" sz="2800" b="1" dirty="0"/>
              <a:t>Title Goes Here </a:t>
            </a:r>
          </a:p>
          <a:p>
            <a:pPr algn="ctr">
              <a:spcBef>
                <a:spcPct val="20000"/>
              </a:spcBef>
              <a:defRPr/>
            </a:pPr>
            <a:r>
              <a:rPr lang="en-US" sz="2400" dirty="0"/>
              <a:t>There are many variations</a:t>
            </a:r>
            <a:br>
              <a:rPr lang="en-US" sz="2400" dirty="0"/>
            </a:br>
            <a:r>
              <a:rPr lang="en-US" sz="2400" dirty="0"/>
              <a:t>of passages lorem </a:t>
            </a:r>
            <a:r>
              <a:rPr lang="en-US" sz="2400" dirty="0" err="1"/>
              <a:t>ipsum</a:t>
            </a:r>
            <a:r>
              <a:rPr lang="en-US" sz="2400" dirty="0"/>
              <a:t> available</a:t>
            </a:r>
          </a:p>
        </p:txBody>
      </p:sp>
      <p:sp>
        <p:nvSpPr>
          <p:cNvPr id="176" name="TextBox 175"/>
          <p:cNvSpPr txBox="1"/>
          <p:nvPr/>
        </p:nvSpPr>
        <p:spPr>
          <a:xfrm>
            <a:off x="14585360" y="9489136"/>
            <a:ext cx="4301821" cy="1612749"/>
          </a:xfrm>
          <a:prstGeom prst="rect">
            <a:avLst/>
          </a:prstGeom>
          <a:noFill/>
        </p:spPr>
        <p:txBody>
          <a:bodyPr wrap="square" lIns="0" tIns="0" rIns="0" bIns="0" rtlCol="0" anchor="t">
            <a:spAutoFit/>
          </a:bodyPr>
          <a:lstStyle/>
          <a:p>
            <a:pPr algn="ctr" defTabSz="2438705">
              <a:spcBef>
                <a:spcPct val="20000"/>
              </a:spcBef>
              <a:defRPr/>
            </a:pPr>
            <a:r>
              <a:rPr lang="en-US" sz="2800" b="1" dirty="0"/>
              <a:t>Title Goes Here </a:t>
            </a:r>
          </a:p>
          <a:p>
            <a:pPr algn="ctr">
              <a:spcBef>
                <a:spcPct val="20000"/>
              </a:spcBef>
              <a:defRPr/>
            </a:pPr>
            <a:r>
              <a:rPr lang="en-US" sz="2400" dirty="0"/>
              <a:t>There are many variations</a:t>
            </a:r>
            <a:br>
              <a:rPr lang="en-US" sz="2400" dirty="0"/>
            </a:br>
            <a:r>
              <a:rPr lang="en-US" sz="2400" dirty="0"/>
              <a:t>of passages lorem </a:t>
            </a:r>
            <a:r>
              <a:rPr lang="en-US" sz="2400" dirty="0" err="1"/>
              <a:t>ipsum</a:t>
            </a:r>
            <a:r>
              <a:rPr lang="en-US" sz="2400" dirty="0"/>
              <a:t> available</a:t>
            </a:r>
          </a:p>
        </p:txBody>
      </p:sp>
      <p:sp>
        <p:nvSpPr>
          <p:cNvPr id="177" name="TextBox 176"/>
          <p:cNvSpPr txBox="1"/>
          <p:nvPr/>
        </p:nvSpPr>
        <p:spPr>
          <a:xfrm>
            <a:off x="19025255" y="9489136"/>
            <a:ext cx="4301821" cy="1612749"/>
          </a:xfrm>
          <a:prstGeom prst="rect">
            <a:avLst/>
          </a:prstGeom>
          <a:noFill/>
        </p:spPr>
        <p:txBody>
          <a:bodyPr wrap="square" lIns="0" tIns="0" rIns="0" bIns="0" rtlCol="0" anchor="t">
            <a:spAutoFit/>
          </a:bodyPr>
          <a:lstStyle/>
          <a:p>
            <a:pPr algn="ctr" defTabSz="2438705">
              <a:spcBef>
                <a:spcPct val="20000"/>
              </a:spcBef>
              <a:defRPr/>
            </a:pPr>
            <a:r>
              <a:rPr lang="en-US" sz="2800" b="1" dirty="0"/>
              <a:t>Title Goes Here </a:t>
            </a:r>
          </a:p>
          <a:p>
            <a:pPr algn="ctr">
              <a:spcBef>
                <a:spcPct val="20000"/>
              </a:spcBef>
              <a:defRPr/>
            </a:pPr>
            <a:r>
              <a:rPr lang="en-US" sz="2400" dirty="0"/>
              <a:t>There are many variations</a:t>
            </a:r>
            <a:br>
              <a:rPr lang="en-US" sz="2400" dirty="0"/>
            </a:br>
            <a:r>
              <a:rPr lang="en-US" sz="2400" dirty="0"/>
              <a:t>of passages lorem </a:t>
            </a:r>
            <a:r>
              <a:rPr lang="en-US" sz="2400" dirty="0" err="1"/>
              <a:t>ipsum</a:t>
            </a:r>
            <a:r>
              <a:rPr lang="en-US" sz="2400" dirty="0"/>
              <a:t> available</a:t>
            </a:r>
          </a:p>
        </p:txBody>
      </p:sp>
      <p:sp>
        <p:nvSpPr>
          <p:cNvPr id="178" name="Freeform 116"/>
          <p:cNvSpPr>
            <a:spLocks noEditPoints="1"/>
          </p:cNvSpPr>
          <p:nvPr/>
        </p:nvSpPr>
        <p:spPr bwMode="auto">
          <a:xfrm>
            <a:off x="2807842" y="5488577"/>
            <a:ext cx="1023302" cy="825237"/>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dirty="0"/>
          </a:p>
        </p:txBody>
      </p:sp>
      <p:sp>
        <p:nvSpPr>
          <p:cNvPr id="179" name="Freeform 66"/>
          <p:cNvSpPr>
            <a:spLocks noEditPoints="1"/>
          </p:cNvSpPr>
          <p:nvPr/>
        </p:nvSpPr>
        <p:spPr bwMode="auto">
          <a:xfrm>
            <a:off x="7300072" y="5466713"/>
            <a:ext cx="933985" cy="868965"/>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dirty="0"/>
          </a:p>
        </p:txBody>
      </p:sp>
      <p:sp>
        <p:nvSpPr>
          <p:cNvPr id="180" name="Freeform 105"/>
          <p:cNvSpPr>
            <a:spLocks noEditPoints="1"/>
          </p:cNvSpPr>
          <p:nvPr/>
        </p:nvSpPr>
        <p:spPr bwMode="auto">
          <a:xfrm>
            <a:off x="11693951" y="5440969"/>
            <a:ext cx="933985" cy="920453"/>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dirty="0">
              <a:solidFill>
                <a:schemeClr val="accent3">
                  <a:lumMod val="50000"/>
                </a:schemeClr>
              </a:solidFill>
            </a:endParaRPr>
          </a:p>
        </p:txBody>
      </p:sp>
      <p:sp>
        <p:nvSpPr>
          <p:cNvPr id="181" name="Freeform 57"/>
          <p:cNvSpPr>
            <a:spLocks noEditPoints="1"/>
          </p:cNvSpPr>
          <p:nvPr/>
        </p:nvSpPr>
        <p:spPr bwMode="auto">
          <a:xfrm>
            <a:off x="16126810" y="5407895"/>
            <a:ext cx="986600" cy="986600"/>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dirty="0"/>
          </a:p>
        </p:txBody>
      </p:sp>
      <p:sp>
        <p:nvSpPr>
          <p:cNvPr id="182" name="Freeform 152"/>
          <p:cNvSpPr>
            <a:spLocks noEditPoints="1"/>
          </p:cNvSpPr>
          <p:nvPr/>
        </p:nvSpPr>
        <p:spPr bwMode="auto">
          <a:xfrm>
            <a:off x="20582681" y="5462715"/>
            <a:ext cx="948952" cy="876960"/>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dirty="0"/>
          </a:p>
        </p:txBody>
      </p:sp>
    </p:spTree>
    <p:extLst>
      <p:ext uri="{BB962C8B-B14F-4D97-AF65-F5344CB8AC3E}">
        <p14:creationId xmlns:p14="http://schemas.microsoft.com/office/powerpoint/2010/main" val="2742540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 presetClass="entr" presetSubtype="1" accel="50000" decel="50000" fill="hold" nodeType="afterEffect">
                                  <p:stCondLst>
                                    <p:cond delay="0"/>
                                  </p:stCondLst>
                                  <p:childTnLst>
                                    <p:set>
                                      <p:cBhvr>
                                        <p:cTn id="11" dur="1" fill="hold">
                                          <p:stCondLst>
                                            <p:cond delay="0"/>
                                          </p:stCondLst>
                                        </p:cTn>
                                        <p:tgtEl>
                                          <p:spTgt spid="96"/>
                                        </p:tgtEl>
                                        <p:attrNameLst>
                                          <p:attrName>style.visibility</p:attrName>
                                        </p:attrNameLst>
                                      </p:cBhvr>
                                      <p:to>
                                        <p:strVal val="visible"/>
                                      </p:to>
                                    </p:set>
                                    <p:anim calcmode="lin" valueType="num">
                                      <p:cBhvr additive="base">
                                        <p:cTn id="12" dur="500" fill="hold"/>
                                        <p:tgtEl>
                                          <p:spTgt spid="96"/>
                                        </p:tgtEl>
                                        <p:attrNameLst>
                                          <p:attrName>ppt_x</p:attrName>
                                        </p:attrNameLst>
                                      </p:cBhvr>
                                      <p:tavLst>
                                        <p:tav tm="0">
                                          <p:val>
                                            <p:strVal val="#ppt_x"/>
                                          </p:val>
                                        </p:tav>
                                        <p:tav tm="100000">
                                          <p:val>
                                            <p:strVal val="#ppt_x"/>
                                          </p:val>
                                        </p:tav>
                                      </p:tavLst>
                                    </p:anim>
                                    <p:anim calcmode="lin" valueType="num">
                                      <p:cBhvr additive="base">
                                        <p:cTn id="13" dur="500" fill="hold"/>
                                        <p:tgtEl>
                                          <p:spTgt spid="96"/>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3" presetClass="entr" presetSubtype="16" fill="hold" grpId="0" nodeType="afterEffect">
                                  <p:stCondLst>
                                    <p:cond delay="0"/>
                                  </p:stCondLst>
                                  <p:childTnLst>
                                    <p:set>
                                      <p:cBhvr>
                                        <p:cTn id="16" dur="1" fill="hold">
                                          <p:stCondLst>
                                            <p:cond delay="0"/>
                                          </p:stCondLst>
                                        </p:cTn>
                                        <p:tgtEl>
                                          <p:spTgt spid="178"/>
                                        </p:tgtEl>
                                        <p:attrNameLst>
                                          <p:attrName>style.visibility</p:attrName>
                                        </p:attrNameLst>
                                      </p:cBhvr>
                                      <p:to>
                                        <p:strVal val="visible"/>
                                      </p:to>
                                    </p:set>
                                    <p:anim calcmode="lin" valueType="num">
                                      <p:cBhvr>
                                        <p:cTn id="17" dur="500" fill="hold"/>
                                        <p:tgtEl>
                                          <p:spTgt spid="178"/>
                                        </p:tgtEl>
                                        <p:attrNameLst>
                                          <p:attrName>ppt_w</p:attrName>
                                        </p:attrNameLst>
                                      </p:cBhvr>
                                      <p:tavLst>
                                        <p:tav tm="0">
                                          <p:val>
                                            <p:fltVal val="0"/>
                                          </p:val>
                                        </p:tav>
                                        <p:tav tm="100000">
                                          <p:val>
                                            <p:strVal val="#ppt_w"/>
                                          </p:val>
                                        </p:tav>
                                      </p:tavLst>
                                    </p:anim>
                                    <p:anim calcmode="lin" valueType="num">
                                      <p:cBhvr>
                                        <p:cTn id="18" dur="500" fill="hold"/>
                                        <p:tgtEl>
                                          <p:spTgt spid="178"/>
                                        </p:tgtEl>
                                        <p:attrNameLst>
                                          <p:attrName>ppt_h</p:attrName>
                                        </p:attrNameLst>
                                      </p:cBhvr>
                                      <p:tavLst>
                                        <p:tav tm="0">
                                          <p:val>
                                            <p:fltVal val="0"/>
                                          </p:val>
                                        </p:tav>
                                        <p:tav tm="100000">
                                          <p:val>
                                            <p:strVal val="#ppt_h"/>
                                          </p:val>
                                        </p:tav>
                                      </p:tavLst>
                                    </p:anim>
                                  </p:childTnLst>
                                </p:cTn>
                              </p:par>
                              <p:par>
                                <p:cTn id="19" presetID="2" presetClass="entr" presetSubtype="4" accel="50000" decel="50000" fill="hold" grpId="0" nodeType="withEffect">
                                  <p:stCondLst>
                                    <p:cond delay="0"/>
                                  </p:stCondLst>
                                  <p:childTnLst>
                                    <p:set>
                                      <p:cBhvr>
                                        <p:cTn id="20" dur="1" fill="hold">
                                          <p:stCondLst>
                                            <p:cond delay="0"/>
                                          </p:stCondLst>
                                        </p:cTn>
                                        <p:tgtEl>
                                          <p:spTgt spid="173"/>
                                        </p:tgtEl>
                                        <p:attrNameLst>
                                          <p:attrName>style.visibility</p:attrName>
                                        </p:attrNameLst>
                                      </p:cBhvr>
                                      <p:to>
                                        <p:strVal val="visible"/>
                                      </p:to>
                                    </p:set>
                                    <p:anim calcmode="lin" valueType="num">
                                      <p:cBhvr additive="base">
                                        <p:cTn id="21" dur="500" fill="hold"/>
                                        <p:tgtEl>
                                          <p:spTgt spid="173"/>
                                        </p:tgtEl>
                                        <p:attrNameLst>
                                          <p:attrName>ppt_x</p:attrName>
                                        </p:attrNameLst>
                                      </p:cBhvr>
                                      <p:tavLst>
                                        <p:tav tm="0">
                                          <p:val>
                                            <p:strVal val="#ppt_x"/>
                                          </p:val>
                                        </p:tav>
                                        <p:tav tm="100000">
                                          <p:val>
                                            <p:strVal val="#ppt_x"/>
                                          </p:val>
                                        </p:tav>
                                      </p:tavLst>
                                    </p:anim>
                                    <p:anim calcmode="lin" valueType="num">
                                      <p:cBhvr additive="base">
                                        <p:cTn id="22" dur="500" fill="hold"/>
                                        <p:tgtEl>
                                          <p:spTgt spid="173"/>
                                        </p:tgtEl>
                                        <p:attrNameLst>
                                          <p:attrName>ppt_y</p:attrName>
                                        </p:attrNameLst>
                                      </p:cBhvr>
                                      <p:tavLst>
                                        <p:tav tm="0">
                                          <p:val>
                                            <p:strVal val="1+#ppt_h/2"/>
                                          </p:val>
                                        </p:tav>
                                        <p:tav tm="100000">
                                          <p:val>
                                            <p:strVal val="#ppt_y"/>
                                          </p:val>
                                        </p:tav>
                                      </p:tavLst>
                                    </p:anim>
                                  </p:childTnLst>
                                </p:cTn>
                              </p:par>
                            </p:childTnLst>
                          </p:cTn>
                        </p:par>
                        <p:par>
                          <p:cTn id="23" fill="hold">
                            <p:stCondLst>
                              <p:cond delay="1500"/>
                            </p:stCondLst>
                            <p:childTnLst>
                              <p:par>
                                <p:cTn id="24" presetID="18" presetClass="entr" presetSubtype="3" fill="hold" grpId="0" nodeType="afterEffect">
                                  <p:stCondLst>
                                    <p:cond delay="0"/>
                                  </p:stCondLst>
                                  <p:childTnLst>
                                    <p:set>
                                      <p:cBhvr>
                                        <p:cTn id="25" dur="1" fill="hold">
                                          <p:stCondLst>
                                            <p:cond delay="0"/>
                                          </p:stCondLst>
                                        </p:cTn>
                                        <p:tgtEl>
                                          <p:spTgt spid="92"/>
                                        </p:tgtEl>
                                        <p:attrNameLst>
                                          <p:attrName>style.visibility</p:attrName>
                                        </p:attrNameLst>
                                      </p:cBhvr>
                                      <p:to>
                                        <p:strVal val="visible"/>
                                      </p:to>
                                    </p:set>
                                    <p:animEffect transition="in" filter="strips(upRight)">
                                      <p:cBhvr>
                                        <p:cTn id="26" dur="500"/>
                                        <p:tgtEl>
                                          <p:spTgt spid="92"/>
                                        </p:tgtEl>
                                      </p:cBhvr>
                                    </p:animEffect>
                                  </p:childTnLst>
                                </p:cTn>
                              </p:par>
                            </p:childTnLst>
                          </p:cTn>
                        </p:par>
                        <p:par>
                          <p:cTn id="27" fill="hold">
                            <p:stCondLst>
                              <p:cond delay="2000"/>
                            </p:stCondLst>
                            <p:childTnLst>
                              <p:par>
                                <p:cTn id="28" presetID="23" presetClass="entr" presetSubtype="16" fill="hold" grpId="0" nodeType="afterEffect">
                                  <p:stCondLst>
                                    <p:cond delay="0"/>
                                  </p:stCondLst>
                                  <p:childTnLst>
                                    <p:set>
                                      <p:cBhvr>
                                        <p:cTn id="29" dur="1" fill="hold">
                                          <p:stCondLst>
                                            <p:cond delay="0"/>
                                          </p:stCondLst>
                                        </p:cTn>
                                        <p:tgtEl>
                                          <p:spTgt spid="103"/>
                                        </p:tgtEl>
                                        <p:attrNameLst>
                                          <p:attrName>style.visibility</p:attrName>
                                        </p:attrNameLst>
                                      </p:cBhvr>
                                      <p:to>
                                        <p:strVal val="visible"/>
                                      </p:to>
                                    </p:set>
                                    <p:anim calcmode="lin" valueType="num">
                                      <p:cBhvr>
                                        <p:cTn id="30" dur="500" fill="hold"/>
                                        <p:tgtEl>
                                          <p:spTgt spid="103"/>
                                        </p:tgtEl>
                                        <p:attrNameLst>
                                          <p:attrName>ppt_w</p:attrName>
                                        </p:attrNameLst>
                                      </p:cBhvr>
                                      <p:tavLst>
                                        <p:tav tm="0">
                                          <p:val>
                                            <p:fltVal val="0"/>
                                          </p:val>
                                        </p:tav>
                                        <p:tav tm="100000">
                                          <p:val>
                                            <p:strVal val="#ppt_w"/>
                                          </p:val>
                                        </p:tav>
                                      </p:tavLst>
                                    </p:anim>
                                    <p:anim calcmode="lin" valueType="num">
                                      <p:cBhvr>
                                        <p:cTn id="31" dur="500" fill="hold"/>
                                        <p:tgtEl>
                                          <p:spTgt spid="103"/>
                                        </p:tgtEl>
                                        <p:attrNameLst>
                                          <p:attrName>ppt_h</p:attrName>
                                        </p:attrNameLst>
                                      </p:cBhvr>
                                      <p:tavLst>
                                        <p:tav tm="0">
                                          <p:val>
                                            <p:fltVal val="0"/>
                                          </p:val>
                                        </p:tav>
                                        <p:tav tm="100000">
                                          <p:val>
                                            <p:strVal val="#ppt_h"/>
                                          </p:val>
                                        </p:tav>
                                      </p:tavLst>
                                    </p:anim>
                                  </p:childTnLst>
                                </p:cTn>
                              </p:par>
                            </p:childTnLst>
                          </p:cTn>
                        </p:par>
                        <p:par>
                          <p:cTn id="32" fill="hold">
                            <p:stCondLst>
                              <p:cond delay="2500"/>
                            </p:stCondLst>
                            <p:childTnLst>
                              <p:par>
                                <p:cTn id="33" presetID="2" presetClass="entr" presetSubtype="1" accel="50000" decel="50000" fill="hold" nodeType="afterEffect">
                                  <p:stCondLst>
                                    <p:cond delay="0"/>
                                  </p:stCondLst>
                                  <p:childTnLst>
                                    <p:set>
                                      <p:cBhvr>
                                        <p:cTn id="34" dur="1" fill="hold">
                                          <p:stCondLst>
                                            <p:cond delay="0"/>
                                          </p:stCondLst>
                                        </p:cTn>
                                        <p:tgtEl>
                                          <p:spTgt spid="100"/>
                                        </p:tgtEl>
                                        <p:attrNameLst>
                                          <p:attrName>style.visibility</p:attrName>
                                        </p:attrNameLst>
                                      </p:cBhvr>
                                      <p:to>
                                        <p:strVal val="visible"/>
                                      </p:to>
                                    </p:set>
                                    <p:anim calcmode="lin" valueType="num">
                                      <p:cBhvr additive="base">
                                        <p:cTn id="35" dur="500" fill="hold"/>
                                        <p:tgtEl>
                                          <p:spTgt spid="100"/>
                                        </p:tgtEl>
                                        <p:attrNameLst>
                                          <p:attrName>ppt_x</p:attrName>
                                        </p:attrNameLst>
                                      </p:cBhvr>
                                      <p:tavLst>
                                        <p:tav tm="0">
                                          <p:val>
                                            <p:strVal val="#ppt_x"/>
                                          </p:val>
                                        </p:tav>
                                        <p:tav tm="100000">
                                          <p:val>
                                            <p:strVal val="#ppt_x"/>
                                          </p:val>
                                        </p:tav>
                                      </p:tavLst>
                                    </p:anim>
                                    <p:anim calcmode="lin" valueType="num">
                                      <p:cBhvr additive="base">
                                        <p:cTn id="36" dur="500" fill="hold"/>
                                        <p:tgtEl>
                                          <p:spTgt spid="100"/>
                                        </p:tgtEl>
                                        <p:attrNameLst>
                                          <p:attrName>ppt_y</p:attrName>
                                        </p:attrNameLst>
                                      </p:cBhvr>
                                      <p:tavLst>
                                        <p:tav tm="0">
                                          <p:val>
                                            <p:strVal val="0-#ppt_h/2"/>
                                          </p:val>
                                        </p:tav>
                                        <p:tav tm="100000">
                                          <p:val>
                                            <p:strVal val="#ppt_y"/>
                                          </p:val>
                                        </p:tav>
                                      </p:tavLst>
                                    </p:anim>
                                  </p:childTnLst>
                                </p:cTn>
                              </p:par>
                            </p:childTnLst>
                          </p:cTn>
                        </p:par>
                        <p:par>
                          <p:cTn id="37" fill="hold">
                            <p:stCondLst>
                              <p:cond delay="3000"/>
                            </p:stCondLst>
                            <p:childTnLst>
                              <p:par>
                                <p:cTn id="38" presetID="23" presetClass="entr" presetSubtype="16" fill="hold" grpId="0" nodeType="afterEffect">
                                  <p:stCondLst>
                                    <p:cond delay="0"/>
                                  </p:stCondLst>
                                  <p:childTnLst>
                                    <p:set>
                                      <p:cBhvr>
                                        <p:cTn id="39" dur="1" fill="hold">
                                          <p:stCondLst>
                                            <p:cond delay="0"/>
                                          </p:stCondLst>
                                        </p:cTn>
                                        <p:tgtEl>
                                          <p:spTgt spid="179"/>
                                        </p:tgtEl>
                                        <p:attrNameLst>
                                          <p:attrName>style.visibility</p:attrName>
                                        </p:attrNameLst>
                                      </p:cBhvr>
                                      <p:to>
                                        <p:strVal val="visible"/>
                                      </p:to>
                                    </p:set>
                                    <p:anim calcmode="lin" valueType="num">
                                      <p:cBhvr>
                                        <p:cTn id="40" dur="500" fill="hold"/>
                                        <p:tgtEl>
                                          <p:spTgt spid="179"/>
                                        </p:tgtEl>
                                        <p:attrNameLst>
                                          <p:attrName>ppt_w</p:attrName>
                                        </p:attrNameLst>
                                      </p:cBhvr>
                                      <p:tavLst>
                                        <p:tav tm="0">
                                          <p:val>
                                            <p:fltVal val="0"/>
                                          </p:val>
                                        </p:tav>
                                        <p:tav tm="100000">
                                          <p:val>
                                            <p:strVal val="#ppt_w"/>
                                          </p:val>
                                        </p:tav>
                                      </p:tavLst>
                                    </p:anim>
                                    <p:anim calcmode="lin" valueType="num">
                                      <p:cBhvr>
                                        <p:cTn id="41" dur="500" fill="hold"/>
                                        <p:tgtEl>
                                          <p:spTgt spid="179"/>
                                        </p:tgtEl>
                                        <p:attrNameLst>
                                          <p:attrName>ppt_h</p:attrName>
                                        </p:attrNameLst>
                                      </p:cBhvr>
                                      <p:tavLst>
                                        <p:tav tm="0">
                                          <p:val>
                                            <p:fltVal val="0"/>
                                          </p:val>
                                        </p:tav>
                                        <p:tav tm="100000">
                                          <p:val>
                                            <p:strVal val="#ppt_h"/>
                                          </p:val>
                                        </p:tav>
                                      </p:tavLst>
                                    </p:anim>
                                  </p:childTnLst>
                                </p:cTn>
                              </p:par>
                              <p:par>
                                <p:cTn id="42" presetID="2" presetClass="entr" presetSubtype="4" accel="50000" decel="50000" fill="hold" grpId="0" nodeType="withEffect">
                                  <p:stCondLst>
                                    <p:cond delay="0"/>
                                  </p:stCondLst>
                                  <p:childTnLst>
                                    <p:set>
                                      <p:cBhvr>
                                        <p:cTn id="43" dur="1" fill="hold">
                                          <p:stCondLst>
                                            <p:cond delay="0"/>
                                          </p:stCondLst>
                                        </p:cTn>
                                        <p:tgtEl>
                                          <p:spTgt spid="174"/>
                                        </p:tgtEl>
                                        <p:attrNameLst>
                                          <p:attrName>style.visibility</p:attrName>
                                        </p:attrNameLst>
                                      </p:cBhvr>
                                      <p:to>
                                        <p:strVal val="visible"/>
                                      </p:to>
                                    </p:set>
                                    <p:anim calcmode="lin" valueType="num">
                                      <p:cBhvr additive="base">
                                        <p:cTn id="44" dur="500" fill="hold"/>
                                        <p:tgtEl>
                                          <p:spTgt spid="174"/>
                                        </p:tgtEl>
                                        <p:attrNameLst>
                                          <p:attrName>ppt_x</p:attrName>
                                        </p:attrNameLst>
                                      </p:cBhvr>
                                      <p:tavLst>
                                        <p:tav tm="0">
                                          <p:val>
                                            <p:strVal val="#ppt_x"/>
                                          </p:val>
                                        </p:tav>
                                        <p:tav tm="100000">
                                          <p:val>
                                            <p:strVal val="#ppt_x"/>
                                          </p:val>
                                        </p:tav>
                                      </p:tavLst>
                                    </p:anim>
                                    <p:anim calcmode="lin" valueType="num">
                                      <p:cBhvr additive="base">
                                        <p:cTn id="45" dur="500" fill="hold"/>
                                        <p:tgtEl>
                                          <p:spTgt spid="174"/>
                                        </p:tgtEl>
                                        <p:attrNameLst>
                                          <p:attrName>ppt_y</p:attrName>
                                        </p:attrNameLst>
                                      </p:cBhvr>
                                      <p:tavLst>
                                        <p:tav tm="0">
                                          <p:val>
                                            <p:strVal val="1+#ppt_h/2"/>
                                          </p:val>
                                        </p:tav>
                                        <p:tav tm="100000">
                                          <p:val>
                                            <p:strVal val="#ppt_y"/>
                                          </p:val>
                                        </p:tav>
                                      </p:tavLst>
                                    </p:anim>
                                  </p:childTnLst>
                                </p:cTn>
                              </p:par>
                            </p:childTnLst>
                          </p:cTn>
                        </p:par>
                        <p:par>
                          <p:cTn id="46" fill="hold">
                            <p:stCondLst>
                              <p:cond delay="3500"/>
                            </p:stCondLst>
                            <p:childTnLst>
                              <p:par>
                                <p:cTn id="47" presetID="18" presetClass="entr" presetSubtype="3" fill="hold" grpId="0" nodeType="afterEffect">
                                  <p:stCondLst>
                                    <p:cond delay="0"/>
                                  </p:stCondLst>
                                  <p:childTnLst>
                                    <p:set>
                                      <p:cBhvr>
                                        <p:cTn id="48" dur="1" fill="hold">
                                          <p:stCondLst>
                                            <p:cond delay="0"/>
                                          </p:stCondLst>
                                        </p:cTn>
                                        <p:tgtEl>
                                          <p:spTgt spid="93"/>
                                        </p:tgtEl>
                                        <p:attrNameLst>
                                          <p:attrName>style.visibility</p:attrName>
                                        </p:attrNameLst>
                                      </p:cBhvr>
                                      <p:to>
                                        <p:strVal val="visible"/>
                                      </p:to>
                                    </p:set>
                                    <p:animEffect transition="in" filter="strips(upRight)">
                                      <p:cBhvr>
                                        <p:cTn id="49" dur="500"/>
                                        <p:tgtEl>
                                          <p:spTgt spid="93"/>
                                        </p:tgtEl>
                                      </p:cBhvr>
                                    </p:animEffect>
                                  </p:childTnLst>
                                </p:cTn>
                              </p:par>
                            </p:childTnLst>
                          </p:cTn>
                        </p:par>
                        <p:par>
                          <p:cTn id="50" fill="hold">
                            <p:stCondLst>
                              <p:cond delay="4000"/>
                            </p:stCondLst>
                            <p:childTnLst>
                              <p:par>
                                <p:cTn id="51" presetID="23" presetClass="entr" presetSubtype="16" fill="hold" grpId="0" nodeType="afterEffect">
                                  <p:stCondLst>
                                    <p:cond delay="0"/>
                                  </p:stCondLst>
                                  <p:childTnLst>
                                    <p:set>
                                      <p:cBhvr>
                                        <p:cTn id="52" dur="1" fill="hold">
                                          <p:stCondLst>
                                            <p:cond delay="0"/>
                                          </p:stCondLst>
                                        </p:cTn>
                                        <p:tgtEl>
                                          <p:spTgt spid="109"/>
                                        </p:tgtEl>
                                        <p:attrNameLst>
                                          <p:attrName>style.visibility</p:attrName>
                                        </p:attrNameLst>
                                      </p:cBhvr>
                                      <p:to>
                                        <p:strVal val="visible"/>
                                      </p:to>
                                    </p:set>
                                    <p:anim calcmode="lin" valueType="num">
                                      <p:cBhvr>
                                        <p:cTn id="53" dur="500" fill="hold"/>
                                        <p:tgtEl>
                                          <p:spTgt spid="109"/>
                                        </p:tgtEl>
                                        <p:attrNameLst>
                                          <p:attrName>ppt_w</p:attrName>
                                        </p:attrNameLst>
                                      </p:cBhvr>
                                      <p:tavLst>
                                        <p:tav tm="0">
                                          <p:val>
                                            <p:fltVal val="0"/>
                                          </p:val>
                                        </p:tav>
                                        <p:tav tm="100000">
                                          <p:val>
                                            <p:strVal val="#ppt_w"/>
                                          </p:val>
                                        </p:tav>
                                      </p:tavLst>
                                    </p:anim>
                                    <p:anim calcmode="lin" valueType="num">
                                      <p:cBhvr>
                                        <p:cTn id="54" dur="500" fill="hold"/>
                                        <p:tgtEl>
                                          <p:spTgt spid="109"/>
                                        </p:tgtEl>
                                        <p:attrNameLst>
                                          <p:attrName>ppt_h</p:attrName>
                                        </p:attrNameLst>
                                      </p:cBhvr>
                                      <p:tavLst>
                                        <p:tav tm="0">
                                          <p:val>
                                            <p:fltVal val="0"/>
                                          </p:val>
                                        </p:tav>
                                        <p:tav tm="100000">
                                          <p:val>
                                            <p:strVal val="#ppt_h"/>
                                          </p:val>
                                        </p:tav>
                                      </p:tavLst>
                                    </p:anim>
                                  </p:childTnLst>
                                </p:cTn>
                              </p:par>
                            </p:childTnLst>
                          </p:cTn>
                        </p:par>
                        <p:par>
                          <p:cTn id="55" fill="hold">
                            <p:stCondLst>
                              <p:cond delay="4500"/>
                            </p:stCondLst>
                            <p:childTnLst>
                              <p:par>
                                <p:cTn id="56" presetID="2" presetClass="entr" presetSubtype="1" accel="50000" decel="50000" fill="hold" nodeType="afterEffect">
                                  <p:stCondLst>
                                    <p:cond delay="0"/>
                                  </p:stCondLst>
                                  <p:childTnLst>
                                    <p:set>
                                      <p:cBhvr>
                                        <p:cTn id="57" dur="1" fill="hold">
                                          <p:stCondLst>
                                            <p:cond delay="0"/>
                                          </p:stCondLst>
                                        </p:cTn>
                                        <p:tgtEl>
                                          <p:spTgt spid="104"/>
                                        </p:tgtEl>
                                        <p:attrNameLst>
                                          <p:attrName>style.visibility</p:attrName>
                                        </p:attrNameLst>
                                      </p:cBhvr>
                                      <p:to>
                                        <p:strVal val="visible"/>
                                      </p:to>
                                    </p:set>
                                    <p:anim calcmode="lin" valueType="num">
                                      <p:cBhvr additive="base">
                                        <p:cTn id="58" dur="500" fill="hold"/>
                                        <p:tgtEl>
                                          <p:spTgt spid="104"/>
                                        </p:tgtEl>
                                        <p:attrNameLst>
                                          <p:attrName>ppt_x</p:attrName>
                                        </p:attrNameLst>
                                      </p:cBhvr>
                                      <p:tavLst>
                                        <p:tav tm="0">
                                          <p:val>
                                            <p:strVal val="#ppt_x"/>
                                          </p:val>
                                        </p:tav>
                                        <p:tav tm="100000">
                                          <p:val>
                                            <p:strVal val="#ppt_x"/>
                                          </p:val>
                                        </p:tav>
                                      </p:tavLst>
                                    </p:anim>
                                    <p:anim calcmode="lin" valueType="num">
                                      <p:cBhvr additive="base">
                                        <p:cTn id="59" dur="500" fill="hold"/>
                                        <p:tgtEl>
                                          <p:spTgt spid="104"/>
                                        </p:tgtEl>
                                        <p:attrNameLst>
                                          <p:attrName>ppt_y</p:attrName>
                                        </p:attrNameLst>
                                      </p:cBhvr>
                                      <p:tavLst>
                                        <p:tav tm="0">
                                          <p:val>
                                            <p:strVal val="0-#ppt_h/2"/>
                                          </p:val>
                                        </p:tav>
                                        <p:tav tm="100000">
                                          <p:val>
                                            <p:strVal val="#ppt_y"/>
                                          </p:val>
                                        </p:tav>
                                      </p:tavLst>
                                    </p:anim>
                                  </p:childTnLst>
                                </p:cTn>
                              </p:par>
                            </p:childTnLst>
                          </p:cTn>
                        </p:par>
                        <p:par>
                          <p:cTn id="60" fill="hold">
                            <p:stCondLst>
                              <p:cond delay="5000"/>
                            </p:stCondLst>
                            <p:childTnLst>
                              <p:par>
                                <p:cTn id="61" presetID="23" presetClass="entr" presetSubtype="16" fill="hold" grpId="0" nodeType="afterEffect">
                                  <p:stCondLst>
                                    <p:cond delay="0"/>
                                  </p:stCondLst>
                                  <p:childTnLst>
                                    <p:set>
                                      <p:cBhvr>
                                        <p:cTn id="62" dur="1" fill="hold">
                                          <p:stCondLst>
                                            <p:cond delay="0"/>
                                          </p:stCondLst>
                                        </p:cTn>
                                        <p:tgtEl>
                                          <p:spTgt spid="180"/>
                                        </p:tgtEl>
                                        <p:attrNameLst>
                                          <p:attrName>style.visibility</p:attrName>
                                        </p:attrNameLst>
                                      </p:cBhvr>
                                      <p:to>
                                        <p:strVal val="visible"/>
                                      </p:to>
                                    </p:set>
                                    <p:anim calcmode="lin" valueType="num">
                                      <p:cBhvr>
                                        <p:cTn id="63" dur="500" fill="hold"/>
                                        <p:tgtEl>
                                          <p:spTgt spid="180"/>
                                        </p:tgtEl>
                                        <p:attrNameLst>
                                          <p:attrName>ppt_w</p:attrName>
                                        </p:attrNameLst>
                                      </p:cBhvr>
                                      <p:tavLst>
                                        <p:tav tm="0">
                                          <p:val>
                                            <p:fltVal val="0"/>
                                          </p:val>
                                        </p:tav>
                                        <p:tav tm="100000">
                                          <p:val>
                                            <p:strVal val="#ppt_w"/>
                                          </p:val>
                                        </p:tav>
                                      </p:tavLst>
                                    </p:anim>
                                    <p:anim calcmode="lin" valueType="num">
                                      <p:cBhvr>
                                        <p:cTn id="64" dur="500" fill="hold"/>
                                        <p:tgtEl>
                                          <p:spTgt spid="180"/>
                                        </p:tgtEl>
                                        <p:attrNameLst>
                                          <p:attrName>ppt_h</p:attrName>
                                        </p:attrNameLst>
                                      </p:cBhvr>
                                      <p:tavLst>
                                        <p:tav tm="0">
                                          <p:val>
                                            <p:fltVal val="0"/>
                                          </p:val>
                                        </p:tav>
                                        <p:tav tm="100000">
                                          <p:val>
                                            <p:strVal val="#ppt_h"/>
                                          </p:val>
                                        </p:tav>
                                      </p:tavLst>
                                    </p:anim>
                                  </p:childTnLst>
                                </p:cTn>
                              </p:par>
                              <p:par>
                                <p:cTn id="65" presetID="2" presetClass="entr" presetSubtype="4" accel="50000" decel="50000" fill="hold" grpId="0" nodeType="withEffect">
                                  <p:stCondLst>
                                    <p:cond delay="0"/>
                                  </p:stCondLst>
                                  <p:childTnLst>
                                    <p:set>
                                      <p:cBhvr>
                                        <p:cTn id="66" dur="1" fill="hold">
                                          <p:stCondLst>
                                            <p:cond delay="0"/>
                                          </p:stCondLst>
                                        </p:cTn>
                                        <p:tgtEl>
                                          <p:spTgt spid="175"/>
                                        </p:tgtEl>
                                        <p:attrNameLst>
                                          <p:attrName>style.visibility</p:attrName>
                                        </p:attrNameLst>
                                      </p:cBhvr>
                                      <p:to>
                                        <p:strVal val="visible"/>
                                      </p:to>
                                    </p:set>
                                    <p:anim calcmode="lin" valueType="num">
                                      <p:cBhvr additive="base">
                                        <p:cTn id="67" dur="500" fill="hold"/>
                                        <p:tgtEl>
                                          <p:spTgt spid="175"/>
                                        </p:tgtEl>
                                        <p:attrNameLst>
                                          <p:attrName>ppt_x</p:attrName>
                                        </p:attrNameLst>
                                      </p:cBhvr>
                                      <p:tavLst>
                                        <p:tav tm="0">
                                          <p:val>
                                            <p:strVal val="#ppt_x"/>
                                          </p:val>
                                        </p:tav>
                                        <p:tav tm="100000">
                                          <p:val>
                                            <p:strVal val="#ppt_x"/>
                                          </p:val>
                                        </p:tav>
                                      </p:tavLst>
                                    </p:anim>
                                    <p:anim calcmode="lin" valueType="num">
                                      <p:cBhvr additive="base">
                                        <p:cTn id="68" dur="500" fill="hold"/>
                                        <p:tgtEl>
                                          <p:spTgt spid="175"/>
                                        </p:tgtEl>
                                        <p:attrNameLst>
                                          <p:attrName>ppt_y</p:attrName>
                                        </p:attrNameLst>
                                      </p:cBhvr>
                                      <p:tavLst>
                                        <p:tav tm="0">
                                          <p:val>
                                            <p:strVal val="1+#ppt_h/2"/>
                                          </p:val>
                                        </p:tav>
                                        <p:tav tm="100000">
                                          <p:val>
                                            <p:strVal val="#ppt_y"/>
                                          </p:val>
                                        </p:tav>
                                      </p:tavLst>
                                    </p:anim>
                                  </p:childTnLst>
                                </p:cTn>
                              </p:par>
                            </p:childTnLst>
                          </p:cTn>
                        </p:par>
                        <p:par>
                          <p:cTn id="69" fill="hold">
                            <p:stCondLst>
                              <p:cond delay="5500"/>
                            </p:stCondLst>
                            <p:childTnLst>
                              <p:par>
                                <p:cTn id="70" presetID="18" presetClass="entr" presetSubtype="3" fill="hold" grpId="0" nodeType="afterEffect">
                                  <p:stCondLst>
                                    <p:cond delay="0"/>
                                  </p:stCondLst>
                                  <p:childTnLst>
                                    <p:set>
                                      <p:cBhvr>
                                        <p:cTn id="71" dur="1" fill="hold">
                                          <p:stCondLst>
                                            <p:cond delay="0"/>
                                          </p:stCondLst>
                                        </p:cTn>
                                        <p:tgtEl>
                                          <p:spTgt spid="94"/>
                                        </p:tgtEl>
                                        <p:attrNameLst>
                                          <p:attrName>style.visibility</p:attrName>
                                        </p:attrNameLst>
                                      </p:cBhvr>
                                      <p:to>
                                        <p:strVal val="visible"/>
                                      </p:to>
                                    </p:set>
                                    <p:animEffect transition="in" filter="strips(upRight)">
                                      <p:cBhvr>
                                        <p:cTn id="72" dur="500"/>
                                        <p:tgtEl>
                                          <p:spTgt spid="94"/>
                                        </p:tgtEl>
                                      </p:cBhvr>
                                    </p:animEffect>
                                  </p:childTnLst>
                                </p:cTn>
                              </p:par>
                            </p:childTnLst>
                          </p:cTn>
                        </p:par>
                        <p:par>
                          <p:cTn id="73" fill="hold">
                            <p:stCondLst>
                              <p:cond delay="6000"/>
                            </p:stCondLst>
                            <p:childTnLst>
                              <p:par>
                                <p:cTn id="74" presetID="23" presetClass="entr" presetSubtype="16" fill="hold" grpId="0" nodeType="afterEffect">
                                  <p:stCondLst>
                                    <p:cond delay="0"/>
                                  </p:stCondLst>
                                  <p:childTnLst>
                                    <p:set>
                                      <p:cBhvr>
                                        <p:cTn id="75" dur="1" fill="hold">
                                          <p:stCondLst>
                                            <p:cond delay="0"/>
                                          </p:stCondLst>
                                        </p:cTn>
                                        <p:tgtEl>
                                          <p:spTgt spid="168"/>
                                        </p:tgtEl>
                                        <p:attrNameLst>
                                          <p:attrName>style.visibility</p:attrName>
                                        </p:attrNameLst>
                                      </p:cBhvr>
                                      <p:to>
                                        <p:strVal val="visible"/>
                                      </p:to>
                                    </p:set>
                                    <p:anim calcmode="lin" valueType="num">
                                      <p:cBhvr>
                                        <p:cTn id="76" dur="500" fill="hold"/>
                                        <p:tgtEl>
                                          <p:spTgt spid="168"/>
                                        </p:tgtEl>
                                        <p:attrNameLst>
                                          <p:attrName>ppt_w</p:attrName>
                                        </p:attrNameLst>
                                      </p:cBhvr>
                                      <p:tavLst>
                                        <p:tav tm="0">
                                          <p:val>
                                            <p:fltVal val="0"/>
                                          </p:val>
                                        </p:tav>
                                        <p:tav tm="100000">
                                          <p:val>
                                            <p:strVal val="#ppt_w"/>
                                          </p:val>
                                        </p:tav>
                                      </p:tavLst>
                                    </p:anim>
                                    <p:anim calcmode="lin" valueType="num">
                                      <p:cBhvr>
                                        <p:cTn id="77" dur="500" fill="hold"/>
                                        <p:tgtEl>
                                          <p:spTgt spid="168"/>
                                        </p:tgtEl>
                                        <p:attrNameLst>
                                          <p:attrName>ppt_h</p:attrName>
                                        </p:attrNameLst>
                                      </p:cBhvr>
                                      <p:tavLst>
                                        <p:tav tm="0">
                                          <p:val>
                                            <p:fltVal val="0"/>
                                          </p:val>
                                        </p:tav>
                                        <p:tav tm="100000">
                                          <p:val>
                                            <p:strVal val="#ppt_h"/>
                                          </p:val>
                                        </p:tav>
                                      </p:tavLst>
                                    </p:anim>
                                  </p:childTnLst>
                                </p:cTn>
                              </p:par>
                            </p:childTnLst>
                          </p:cTn>
                        </p:par>
                        <p:par>
                          <p:cTn id="78" fill="hold">
                            <p:stCondLst>
                              <p:cond delay="6500"/>
                            </p:stCondLst>
                            <p:childTnLst>
                              <p:par>
                                <p:cTn id="79" presetID="2" presetClass="entr" presetSubtype="1" accel="50000" decel="50000" fill="hold" nodeType="afterEffect">
                                  <p:stCondLst>
                                    <p:cond delay="0"/>
                                  </p:stCondLst>
                                  <p:childTnLst>
                                    <p:set>
                                      <p:cBhvr>
                                        <p:cTn id="80" dur="1" fill="hold">
                                          <p:stCondLst>
                                            <p:cond delay="0"/>
                                          </p:stCondLst>
                                        </p:cTn>
                                        <p:tgtEl>
                                          <p:spTgt spid="110"/>
                                        </p:tgtEl>
                                        <p:attrNameLst>
                                          <p:attrName>style.visibility</p:attrName>
                                        </p:attrNameLst>
                                      </p:cBhvr>
                                      <p:to>
                                        <p:strVal val="visible"/>
                                      </p:to>
                                    </p:set>
                                    <p:anim calcmode="lin" valueType="num">
                                      <p:cBhvr additive="base">
                                        <p:cTn id="81" dur="500" fill="hold"/>
                                        <p:tgtEl>
                                          <p:spTgt spid="110"/>
                                        </p:tgtEl>
                                        <p:attrNameLst>
                                          <p:attrName>ppt_x</p:attrName>
                                        </p:attrNameLst>
                                      </p:cBhvr>
                                      <p:tavLst>
                                        <p:tav tm="0">
                                          <p:val>
                                            <p:strVal val="#ppt_x"/>
                                          </p:val>
                                        </p:tav>
                                        <p:tav tm="100000">
                                          <p:val>
                                            <p:strVal val="#ppt_x"/>
                                          </p:val>
                                        </p:tav>
                                      </p:tavLst>
                                    </p:anim>
                                    <p:anim calcmode="lin" valueType="num">
                                      <p:cBhvr additive="base">
                                        <p:cTn id="82" dur="500" fill="hold"/>
                                        <p:tgtEl>
                                          <p:spTgt spid="110"/>
                                        </p:tgtEl>
                                        <p:attrNameLst>
                                          <p:attrName>ppt_y</p:attrName>
                                        </p:attrNameLst>
                                      </p:cBhvr>
                                      <p:tavLst>
                                        <p:tav tm="0">
                                          <p:val>
                                            <p:strVal val="0-#ppt_h/2"/>
                                          </p:val>
                                        </p:tav>
                                        <p:tav tm="100000">
                                          <p:val>
                                            <p:strVal val="#ppt_y"/>
                                          </p:val>
                                        </p:tav>
                                      </p:tavLst>
                                    </p:anim>
                                  </p:childTnLst>
                                </p:cTn>
                              </p:par>
                            </p:childTnLst>
                          </p:cTn>
                        </p:par>
                        <p:par>
                          <p:cTn id="83" fill="hold">
                            <p:stCondLst>
                              <p:cond delay="7000"/>
                            </p:stCondLst>
                            <p:childTnLst>
                              <p:par>
                                <p:cTn id="84" presetID="23" presetClass="entr" presetSubtype="16" fill="hold" grpId="0" nodeType="afterEffect">
                                  <p:stCondLst>
                                    <p:cond delay="0"/>
                                  </p:stCondLst>
                                  <p:childTnLst>
                                    <p:set>
                                      <p:cBhvr>
                                        <p:cTn id="85" dur="1" fill="hold">
                                          <p:stCondLst>
                                            <p:cond delay="0"/>
                                          </p:stCondLst>
                                        </p:cTn>
                                        <p:tgtEl>
                                          <p:spTgt spid="181"/>
                                        </p:tgtEl>
                                        <p:attrNameLst>
                                          <p:attrName>style.visibility</p:attrName>
                                        </p:attrNameLst>
                                      </p:cBhvr>
                                      <p:to>
                                        <p:strVal val="visible"/>
                                      </p:to>
                                    </p:set>
                                    <p:anim calcmode="lin" valueType="num">
                                      <p:cBhvr>
                                        <p:cTn id="86" dur="500" fill="hold"/>
                                        <p:tgtEl>
                                          <p:spTgt spid="181"/>
                                        </p:tgtEl>
                                        <p:attrNameLst>
                                          <p:attrName>ppt_w</p:attrName>
                                        </p:attrNameLst>
                                      </p:cBhvr>
                                      <p:tavLst>
                                        <p:tav tm="0">
                                          <p:val>
                                            <p:fltVal val="0"/>
                                          </p:val>
                                        </p:tav>
                                        <p:tav tm="100000">
                                          <p:val>
                                            <p:strVal val="#ppt_w"/>
                                          </p:val>
                                        </p:tav>
                                      </p:tavLst>
                                    </p:anim>
                                    <p:anim calcmode="lin" valueType="num">
                                      <p:cBhvr>
                                        <p:cTn id="87" dur="500" fill="hold"/>
                                        <p:tgtEl>
                                          <p:spTgt spid="181"/>
                                        </p:tgtEl>
                                        <p:attrNameLst>
                                          <p:attrName>ppt_h</p:attrName>
                                        </p:attrNameLst>
                                      </p:cBhvr>
                                      <p:tavLst>
                                        <p:tav tm="0">
                                          <p:val>
                                            <p:fltVal val="0"/>
                                          </p:val>
                                        </p:tav>
                                        <p:tav tm="100000">
                                          <p:val>
                                            <p:strVal val="#ppt_h"/>
                                          </p:val>
                                        </p:tav>
                                      </p:tavLst>
                                    </p:anim>
                                  </p:childTnLst>
                                </p:cTn>
                              </p:par>
                              <p:par>
                                <p:cTn id="88" presetID="2" presetClass="entr" presetSubtype="4" accel="50000" decel="50000" fill="hold" grpId="0" nodeType="withEffect">
                                  <p:stCondLst>
                                    <p:cond delay="0"/>
                                  </p:stCondLst>
                                  <p:childTnLst>
                                    <p:set>
                                      <p:cBhvr>
                                        <p:cTn id="89" dur="1" fill="hold">
                                          <p:stCondLst>
                                            <p:cond delay="0"/>
                                          </p:stCondLst>
                                        </p:cTn>
                                        <p:tgtEl>
                                          <p:spTgt spid="176"/>
                                        </p:tgtEl>
                                        <p:attrNameLst>
                                          <p:attrName>style.visibility</p:attrName>
                                        </p:attrNameLst>
                                      </p:cBhvr>
                                      <p:to>
                                        <p:strVal val="visible"/>
                                      </p:to>
                                    </p:set>
                                    <p:anim calcmode="lin" valueType="num">
                                      <p:cBhvr additive="base">
                                        <p:cTn id="90" dur="500" fill="hold"/>
                                        <p:tgtEl>
                                          <p:spTgt spid="176"/>
                                        </p:tgtEl>
                                        <p:attrNameLst>
                                          <p:attrName>ppt_x</p:attrName>
                                        </p:attrNameLst>
                                      </p:cBhvr>
                                      <p:tavLst>
                                        <p:tav tm="0">
                                          <p:val>
                                            <p:strVal val="#ppt_x"/>
                                          </p:val>
                                        </p:tav>
                                        <p:tav tm="100000">
                                          <p:val>
                                            <p:strVal val="#ppt_x"/>
                                          </p:val>
                                        </p:tav>
                                      </p:tavLst>
                                    </p:anim>
                                    <p:anim calcmode="lin" valueType="num">
                                      <p:cBhvr additive="base">
                                        <p:cTn id="91" dur="500" fill="hold"/>
                                        <p:tgtEl>
                                          <p:spTgt spid="176"/>
                                        </p:tgtEl>
                                        <p:attrNameLst>
                                          <p:attrName>ppt_y</p:attrName>
                                        </p:attrNameLst>
                                      </p:cBhvr>
                                      <p:tavLst>
                                        <p:tav tm="0">
                                          <p:val>
                                            <p:strVal val="1+#ppt_h/2"/>
                                          </p:val>
                                        </p:tav>
                                        <p:tav tm="100000">
                                          <p:val>
                                            <p:strVal val="#ppt_y"/>
                                          </p:val>
                                        </p:tav>
                                      </p:tavLst>
                                    </p:anim>
                                  </p:childTnLst>
                                </p:cTn>
                              </p:par>
                            </p:childTnLst>
                          </p:cTn>
                        </p:par>
                        <p:par>
                          <p:cTn id="92" fill="hold">
                            <p:stCondLst>
                              <p:cond delay="7500"/>
                            </p:stCondLst>
                            <p:childTnLst>
                              <p:par>
                                <p:cTn id="93" presetID="18" presetClass="entr" presetSubtype="3" fill="hold" grpId="0" nodeType="afterEffect">
                                  <p:stCondLst>
                                    <p:cond delay="0"/>
                                  </p:stCondLst>
                                  <p:childTnLst>
                                    <p:set>
                                      <p:cBhvr>
                                        <p:cTn id="94" dur="1" fill="hold">
                                          <p:stCondLst>
                                            <p:cond delay="0"/>
                                          </p:stCondLst>
                                        </p:cTn>
                                        <p:tgtEl>
                                          <p:spTgt spid="95"/>
                                        </p:tgtEl>
                                        <p:attrNameLst>
                                          <p:attrName>style.visibility</p:attrName>
                                        </p:attrNameLst>
                                      </p:cBhvr>
                                      <p:to>
                                        <p:strVal val="visible"/>
                                      </p:to>
                                    </p:set>
                                    <p:animEffect transition="in" filter="strips(upRight)">
                                      <p:cBhvr>
                                        <p:cTn id="95" dur="500"/>
                                        <p:tgtEl>
                                          <p:spTgt spid="95"/>
                                        </p:tgtEl>
                                      </p:cBhvr>
                                    </p:animEffect>
                                  </p:childTnLst>
                                </p:cTn>
                              </p:par>
                            </p:childTnLst>
                          </p:cTn>
                        </p:par>
                        <p:par>
                          <p:cTn id="96" fill="hold">
                            <p:stCondLst>
                              <p:cond delay="8000"/>
                            </p:stCondLst>
                            <p:childTnLst>
                              <p:par>
                                <p:cTn id="97" presetID="23" presetClass="entr" presetSubtype="16" fill="hold" grpId="0" nodeType="afterEffect">
                                  <p:stCondLst>
                                    <p:cond delay="0"/>
                                  </p:stCondLst>
                                  <p:childTnLst>
                                    <p:set>
                                      <p:cBhvr>
                                        <p:cTn id="98" dur="1" fill="hold">
                                          <p:stCondLst>
                                            <p:cond delay="0"/>
                                          </p:stCondLst>
                                        </p:cTn>
                                        <p:tgtEl>
                                          <p:spTgt spid="172"/>
                                        </p:tgtEl>
                                        <p:attrNameLst>
                                          <p:attrName>style.visibility</p:attrName>
                                        </p:attrNameLst>
                                      </p:cBhvr>
                                      <p:to>
                                        <p:strVal val="visible"/>
                                      </p:to>
                                    </p:set>
                                    <p:anim calcmode="lin" valueType="num">
                                      <p:cBhvr>
                                        <p:cTn id="99" dur="500" fill="hold"/>
                                        <p:tgtEl>
                                          <p:spTgt spid="172"/>
                                        </p:tgtEl>
                                        <p:attrNameLst>
                                          <p:attrName>ppt_w</p:attrName>
                                        </p:attrNameLst>
                                      </p:cBhvr>
                                      <p:tavLst>
                                        <p:tav tm="0">
                                          <p:val>
                                            <p:fltVal val="0"/>
                                          </p:val>
                                        </p:tav>
                                        <p:tav tm="100000">
                                          <p:val>
                                            <p:strVal val="#ppt_w"/>
                                          </p:val>
                                        </p:tav>
                                      </p:tavLst>
                                    </p:anim>
                                    <p:anim calcmode="lin" valueType="num">
                                      <p:cBhvr>
                                        <p:cTn id="100" dur="500" fill="hold"/>
                                        <p:tgtEl>
                                          <p:spTgt spid="172"/>
                                        </p:tgtEl>
                                        <p:attrNameLst>
                                          <p:attrName>ppt_h</p:attrName>
                                        </p:attrNameLst>
                                      </p:cBhvr>
                                      <p:tavLst>
                                        <p:tav tm="0">
                                          <p:val>
                                            <p:fltVal val="0"/>
                                          </p:val>
                                        </p:tav>
                                        <p:tav tm="100000">
                                          <p:val>
                                            <p:strVal val="#ppt_h"/>
                                          </p:val>
                                        </p:tav>
                                      </p:tavLst>
                                    </p:anim>
                                  </p:childTnLst>
                                </p:cTn>
                              </p:par>
                            </p:childTnLst>
                          </p:cTn>
                        </p:par>
                        <p:par>
                          <p:cTn id="101" fill="hold">
                            <p:stCondLst>
                              <p:cond delay="8500"/>
                            </p:stCondLst>
                            <p:childTnLst>
                              <p:par>
                                <p:cTn id="102" presetID="2" presetClass="entr" presetSubtype="1" accel="50000" decel="50000" fill="hold" nodeType="afterEffect">
                                  <p:stCondLst>
                                    <p:cond delay="0"/>
                                  </p:stCondLst>
                                  <p:childTnLst>
                                    <p:set>
                                      <p:cBhvr>
                                        <p:cTn id="103" dur="1" fill="hold">
                                          <p:stCondLst>
                                            <p:cond delay="0"/>
                                          </p:stCondLst>
                                        </p:cTn>
                                        <p:tgtEl>
                                          <p:spTgt spid="169"/>
                                        </p:tgtEl>
                                        <p:attrNameLst>
                                          <p:attrName>style.visibility</p:attrName>
                                        </p:attrNameLst>
                                      </p:cBhvr>
                                      <p:to>
                                        <p:strVal val="visible"/>
                                      </p:to>
                                    </p:set>
                                    <p:anim calcmode="lin" valueType="num">
                                      <p:cBhvr additive="base">
                                        <p:cTn id="104" dur="500" fill="hold"/>
                                        <p:tgtEl>
                                          <p:spTgt spid="169"/>
                                        </p:tgtEl>
                                        <p:attrNameLst>
                                          <p:attrName>ppt_x</p:attrName>
                                        </p:attrNameLst>
                                      </p:cBhvr>
                                      <p:tavLst>
                                        <p:tav tm="0">
                                          <p:val>
                                            <p:strVal val="#ppt_x"/>
                                          </p:val>
                                        </p:tav>
                                        <p:tav tm="100000">
                                          <p:val>
                                            <p:strVal val="#ppt_x"/>
                                          </p:val>
                                        </p:tav>
                                      </p:tavLst>
                                    </p:anim>
                                    <p:anim calcmode="lin" valueType="num">
                                      <p:cBhvr additive="base">
                                        <p:cTn id="105" dur="500" fill="hold"/>
                                        <p:tgtEl>
                                          <p:spTgt spid="169"/>
                                        </p:tgtEl>
                                        <p:attrNameLst>
                                          <p:attrName>ppt_y</p:attrName>
                                        </p:attrNameLst>
                                      </p:cBhvr>
                                      <p:tavLst>
                                        <p:tav tm="0">
                                          <p:val>
                                            <p:strVal val="0-#ppt_h/2"/>
                                          </p:val>
                                        </p:tav>
                                        <p:tav tm="100000">
                                          <p:val>
                                            <p:strVal val="#ppt_y"/>
                                          </p:val>
                                        </p:tav>
                                      </p:tavLst>
                                    </p:anim>
                                  </p:childTnLst>
                                </p:cTn>
                              </p:par>
                            </p:childTnLst>
                          </p:cTn>
                        </p:par>
                        <p:par>
                          <p:cTn id="106" fill="hold">
                            <p:stCondLst>
                              <p:cond delay="9000"/>
                            </p:stCondLst>
                            <p:childTnLst>
                              <p:par>
                                <p:cTn id="107" presetID="23" presetClass="entr" presetSubtype="16" fill="hold" grpId="0" nodeType="afterEffect">
                                  <p:stCondLst>
                                    <p:cond delay="0"/>
                                  </p:stCondLst>
                                  <p:childTnLst>
                                    <p:set>
                                      <p:cBhvr>
                                        <p:cTn id="108" dur="1" fill="hold">
                                          <p:stCondLst>
                                            <p:cond delay="0"/>
                                          </p:stCondLst>
                                        </p:cTn>
                                        <p:tgtEl>
                                          <p:spTgt spid="182"/>
                                        </p:tgtEl>
                                        <p:attrNameLst>
                                          <p:attrName>style.visibility</p:attrName>
                                        </p:attrNameLst>
                                      </p:cBhvr>
                                      <p:to>
                                        <p:strVal val="visible"/>
                                      </p:to>
                                    </p:set>
                                    <p:anim calcmode="lin" valueType="num">
                                      <p:cBhvr>
                                        <p:cTn id="109" dur="500" fill="hold"/>
                                        <p:tgtEl>
                                          <p:spTgt spid="182"/>
                                        </p:tgtEl>
                                        <p:attrNameLst>
                                          <p:attrName>ppt_w</p:attrName>
                                        </p:attrNameLst>
                                      </p:cBhvr>
                                      <p:tavLst>
                                        <p:tav tm="0">
                                          <p:val>
                                            <p:fltVal val="0"/>
                                          </p:val>
                                        </p:tav>
                                        <p:tav tm="100000">
                                          <p:val>
                                            <p:strVal val="#ppt_w"/>
                                          </p:val>
                                        </p:tav>
                                      </p:tavLst>
                                    </p:anim>
                                    <p:anim calcmode="lin" valueType="num">
                                      <p:cBhvr>
                                        <p:cTn id="110" dur="500" fill="hold"/>
                                        <p:tgtEl>
                                          <p:spTgt spid="182"/>
                                        </p:tgtEl>
                                        <p:attrNameLst>
                                          <p:attrName>ppt_h</p:attrName>
                                        </p:attrNameLst>
                                      </p:cBhvr>
                                      <p:tavLst>
                                        <p:tav tm="0">
                                          <p:val>
                                            <p:fltVal val="0"/>
                                          </p:val>
                                        </p:tav>
                                        <p:tav tm="100000">
                                          <p:val>
                                            <p:strVal val="#ppt_h"/>
                                          </p:val>
                                        </p:tav>
                                      </p:tavLst>
                                    </p:anim>
                                  </p:childTnLst>
                                </p:cTn>
                              </p:par>
                              <p:par>
                                <p:cTn id="111" presetID="2" presetClass="entr" presetSubtype="4" accel="50000" decel="50000" fill="hold" grpId="0" nodeType="withEffect">
                                  <p:stCondLst>
                                    <p:cond delay="0"/>
                                  </p:stCondLst>
                                  <p:childTnLst>
                                    <p:set>
                                      <p:cBhvr>
                                        <p:cTn id="112" dur="1" fill="hold">
                                          <p:stCondLst>
                                            <p:cond delay="0"/>
                                          </p:stCondLst>
                                        </p:cTn>
                                        <p:tgtEl>
                                          <p:spTgt spid="177"/>
                                        </p:tgtEl>
                                        <p:attrNameLst>
                                          <p:attrName>style.visibility</p:attrName>
                                        </p:attrNameLst>
                                      </p:cBhvr>
                                      <p:to>
                                        <p:strVal val="visible"/>
                                      </p:to>
                                    </p:set>
                                    <p:anim calcmode="lin" valueType="num">
                                      <p:cBhvr additive="base">
                                        <p:cTn id="113" dur="500" fill="hold"/>
                                        <p:tgtEl>
                                          <p:spTgt spid="177"/>
                                        </p:tgtEl>
                                        <p:attrNameLst>
                                          <p:attrName>ppt_x</p:attrName>
                                        </p:attrNameLst>
                                      </p:cBhvr>
                                      <p:tavLst>
                                        <p:tav tm="0">
                                          <p:val>
                                            <p:strVal val="#ppt_x"/>
                                          </p:val>
                                        </p:tav>
                                        <p:tav tm="100000">
                                          <p:val>
                                            <p:strVal val="#ppt_x"/>
                                          </p:val>
                                        </p:tav>
                                      </p:tavLst>
                                    </p:anim>
                                    <p:anim calcmode="lin" valueType="num">
                                      <p:cBhvr additive="base">
                                        <p:cTn id="114" dur="500" fill="hold"/>
                                        <p:tgtEl>
                                          <p:spTgt spid="17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animBg="1"/>
      <p:bldP spid="93" grpId="0" animBg="1"/>
      <p:bldP spid="94" grpId="0" animBg="1"/>
      <p:bldP spid="95" grpId="0" animBg="1"/>
      <p:bldP spid="99" grpId="0" animBg="1"/>
      <p:bldP spid="103" grpId="0" animBg="1"/>
      <p:bldP spid="109" grpId="0" animBg="1"/>
      <p:bldP spid="168" grpId="0" animBg="1"/>
      <p:bldP spid="172" grpId="0" animBg="1"/>
      <p:bldP spid="173" grpId="0"/>
      <p:bldP spid="174" grpId="0"/>
      <p:bldP spid="175" grpId="0"/>
      <p:bldP spid="176" grpId="0"/>
      <p:bldP spid="177" grpId="0"/>
      <p:bldP spid="178" grpId="0" animBg="1"/>
      <p:bldP spid="179" grpId="0" animBg="1"/>
      <p:bldP spid="180" grpId="0" animBg="1"/>
      <p:bldP spid="181" grpId="0" animBg="1"/>
      <p:bldP spid="182" grpId="0" animBg="1"/>
    </p:bld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838476" y="9901034"/>
            <a:ext cx="22710223" cy="266730"/>
            <a:chOff x="314326" y="3828573"/>
            <a:chExt cx="8515348" cy="100012"/>
          </a:xfrm>
        </p:grpSpPr>
        <p:sp>
          <p:nvSpPr>
            <p:cNvPr id="11" name="Rectangle 10"/>
            <p:cNvSpPr/>
            <p:nvPr/>
          </p:nvSpPr>
          <p:spPr>
            <a:xfrm>
              <a:off x="409575" y="3864863"/>
              <a:ext cx="8324850" cy="274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36" name="Oval 35"/>
            <p:cNvSpPr/>
            <p:nvPr/>
          </p:nvSpPr>
          <p:spPr>
            <a:xfrm>
              <a:off x="314326" y="3828573"/>
              <a:ext cx="100012" cy="100012"/>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37" name="Oval 36"/>
            <p:cNvSpPr/>
            <p:nvPr/>
          </p:nvSpPr>
          <p:spPr>
            <a:xfrm>
              <a:off x="8729662" y="3828573"/>
              <a:ext cx="100012" cy="100012"/>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grpSp>
      <p:sp>
        <p:nvSpPr>
          <p:cNvPr id="2" name="Text Placeholder 1"/>
          <p:cNvSpPr>
            <a:spLocks noGrp="1"/>
          </p:cNvSpPr>
          <p:nvPr>
            <p:ph type="body" sz="half" idx="2"/>
          </p:nvPr>
        </p:nvSpPr>
        <p:spPr/>
        <p:txBody>
          <a:bodyPr/>
          <a:lstStyle/>
          <a:p>
            <a:r>
              <a:rPr lang="en-US">
                <a:solidFill>
                  <a:schemeClr val="tx1"/>
                </a:solidFill>
              </a:rPr>
              <a:t>Enter your subtitle here</a:t>
            </a:r>
            <a:endParaRPr lang="en-US" dirty="0">
              <a:solidFill>
                <a:schemeClr val="tx1"/>
              </a:solidFill>
            </a:endParaRPr>
          </a:p>
        </p:txBody>
      </p:sp>
      <p:cxnSp>
        <p:nvCxnSpPr>
          <p:cNvPr id="8" name="Straight Connector 7"/>
          <p:cNvCxnSpPr/>
          <p:nvPr/>
        </p:nvCxnSpPr>
        <p:spPr>
          <a:xfrm>
            <a:off x="2333392" y="6646735"/>
            <a:ext cx="2479498" cy="3091968"/>
          </a:xfrm>
          <a:prstGeom prst="line">
            <a:avLst/>
          </a:prstGeom>
          <a:ln w="19050">
            <a:solidFill>
              <a:schemeClr val="tx1">
                <a:lumMod val="50000"/>
                <a:lumOff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4635071" y="9716865"/>
            <a:ext cx="635073" cy="63507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cxnSp>
        <p:nvCxnSpPr>
          <p:cNvPr id="19" name="Straight Connector 18"/>
          <p:cNvCxnSpPr/>
          <p:nvPr/>
        </p:nvCxnSpPr>
        <p:spPr>
          <a:xfrm>
            <a:off x="7046541" y="5506335"/>
            <a:ext cx="3394003" cy="4232370"/>
          </a:xfrm>
          <a:prstGeom prst="line">
            <a:avLst/>
          </a:prstGeom>
          <a:ln w="19050">
            <a:solidFill>
              <a:schemeClr val="tx1">
                <a:lumMod val="50000"/>
                <a:lumOff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7" name="Oval 16"/>
          <p:cNvSpPr/>
          <p:nvPr/>
        </p:nvSpPr>
        <p:spPr>
          <a:xfrm>
            <a:off x="10262725" y="9716865"/>
            <a:ext cx="635073" cy="6350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cxnSp>
        <p:nvCxnSpPr>
          <p:cNvPr id="25" name="Straight Connector 24"/>
          <p:cNvCxnSpPr/>
          <p:nvPr/>
        </p:nvCxnSpPr>
        <p:spPr>
          <a:xfrm>
            <a:off x="11912106" y="4492644"/>
            <a:ext cx="4206898" cy="5246060"/>
          </a:xfrm>
          <a:prstGeom prst="line">
            <a:avLst/>
          </a:prstGeom>
          <a:ln w="19050">
            <a:solidFill>
              <a:schemeClr val="tx1">
                <a:lumMod val="50000"/>
                <a:lumOff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23" name="Oval 22"/>
          <p:cNvSpPr/>
          <p:nvPr/>
        </p:nvSpPr>
        <p:spPr>
          <a:xfrm>
            <a:off x="15941185" y="9716865"/>
            <a:ext cx="635073" cy="6350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cxnSp>
        <p:nvCxnSpPr>
          <p:cNvPr id="31" name="Straight Connector 30"/>
          <p:cNvCxnSpPr/>
          <p:nvPr/>
        </p:nvCxnSpPr>
        <p:spPr>
          <a:xfrm>
            <a:off x="16675714" y="3602377"/>
            <a:ext cx="4920815" cy="6136326"/>
          </a:xfrm>
          <a:prstGeom prst="line">
            <a:avLst/>
          </a:prstGeom>
          <a:ln w="19050">
            <a:solidFill>
              <a:schemeClr val="tx1">
                <a:lumMod val="50000"/>
                <a:lumOff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29" name="Oval 28"/>
          <p:cNvSpPr/>
          <p:nvPr/>
        </p:nvSpPr>
        <p:spPr>
          <a:xfrm>
            <a:off x="21418710" y="9716865"/>
            <a:ext cx="635073" cy="6350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p>
        </p:txBody>
      </p:sp>
      <p:sp>
        <p:nvSpPr>
          <p:cNvPr id="46" name="Freeform 45"/>
          <p:cNvSpPr/>
          <p:nvPr/>
        </p:nvSpPr>
        <p:spPr>
          <a:xfrm>
            <a:off x="2628235" y="6964036"/>
            <a:ext cx="4674141" cy="931441"/>
          </a:xfrm>
          <a:custGeom>
            <a:avLst/>
            <a:gdLst>
              <a:gd name="connsiteX0" fmla="*/ 0 w 1752600"/>
              <a:gd name="connsiteY0" fmla="*/ 0 h 329415"/>
              <a:gd name="connsiteX1" fmla="*/ 1752600 w 1752600"/>
              <a:gd name="connsiteY1" fmla="*/ 0 h 329415"/>
              <a:gd name="connsiteX2" fmla="*/ 1486456 w 1752600"/>
              <a:gd name="connsiteY2" fmla="*/ 329415 h 329415"/>
              <a:gd name="connsiteX3" fmla="*/ 266144 w 1752600"/>
              <a:gd name="connsiteY3" fmla="*/ 329415 h 329415"/>
            </a:gdLst>
            <a:ahLst/>
            <a:cxnLst>
              <a:cxn ang="0">
                <a:pos x="connsiteX0" y="connsiteY0"/>
              </a:cxn>
              <a:cxn ang="0">
                <a:pos x="connsiteX1" y="connsiteY1"/>
              </a:cxn>
              <a:cxn ang="0">
                <a:pos x="connsiteX2" y="connsiteY2"/>
              </a:cxn>
              <a:cxn ang="0">
                <a:pos x="connsiteX3" y="connsiteY3"/>
              </a:cxn>
            </a:cxnLst>
            <a:rect l="l" t="t" r="r" b="b"/>
            <a:pathLst>
              <a:path w="1752600" h="329415">
                <a:moveTo>
                  <a:pt x="0" y="0"/>
                </a:moveTo>
                <a:lnTo>
                  <a:pt x="1752600" y="0"/>
                </a:lnTo>
                <a:lnTo>
                  <a:pt x="1486456" y="329415"/>
                </a:lnTo>
                <a:lnTo>
                  <a:pt x="266144" y="32941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34" b="1" dirty="0"/>
              <a:t>Keyword</a:t>
            </a:r>
          </a:p>
        </p:txBody>
      </p:sp>
      <p:sp>
        <p:nvSpPr>
          <p:cNvPr id="44" name="Freeform 43"/>
          <p:cNvSpPr/>
          <p:nvPr/>
        </p:nvSpPr>
        <p:spPr>
          <a:xfrm>
            <a:off x="12359366" y="5024945"/>
            <a:ext cx="4674141" cy="931441"/>
          </a:xfrm>
          <a:custGeom>
            <a:avLst/>
            <a:gdLst>
              <a:gd name="connsiteX0" fmla="*/ 0 w 1752600"/>
              <a:gd name="connsiteY0" fmla="*/ 0 h 329415"/>
              <a:gd name="connsiteX1" fmla="*/ 1752600 w 1752600"/>
              <a:gd name="connsiteY1" fmla="*/ 0 h 329415"/>
              <a:gd name="connsiteX2" fmla="*/ 1486456 w 1752600"/>
              <a:gd name="connsiteY2" fmla="*/ 329415 h 329415"/>
              <a:gd name="connsiteX3" fmla="*/ 266144 w 1752600"/>
              <a:gd name="connsiteY3" fmla="*/ 329415 h 329415"/>
            </a:gdLst>
            <a:ahLst/>
            <a:cxnLst>
              <a:cxn ang="0">
                <a:pos x="connsiteX0" y="connsiteY0"/>
              </a:cxn>
              <a:cxn ang="0">
                <a:pos x="connsiteX1" y="connsiteY1"/>
              </a:cxn>
              <a:cxn ang="0">
                <a:pos x="connsiteX2" y="connsiteY2"/>
              </a:cxn>
              <a:cxn ang="0">
                <a:pos x="connsiteX3" y="connsiteY3"/>
              </a:cxn>
            </a:cxnLst>
            <a:rect l="l" t="t" r="r" b="b"/>
            <a:pathLst>
              <a:path w="1752600" h="329415">
                <a:moveTo>
                  <a:pt x="0" y="0"/>
                </a:moveTo>
                <a:lnTo>
                  <a:pt x="1752600" y="0"/>
                </a:lnTo>
                <a:lnTo>
                  <a:pt x="1486456" y="329415"/>
                </a:lnTo>
                <a:lnTo>
                  <a:pt x="266144" y="32941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34" b="1"/>
              <a:t>Keyword</a:t>
            </a:r>
            <a:endParaRPr lang="en-US" sz="3734" b="1" dirty="0"/>
          </a:p>
        </p:txBody>
      </p:sp>
      <p:sp>
        <p:nvSpPr>
          <p:cNvPr id="43" name="Freeform 42"/>
          <p:cNvSpPr/>
          <p:nvPr/>
        </p:nvSpPr>
        <p:spPr>
          <a:xfrm>
            <a:off x="17066335" y="4059633"/>
            <a:ext cx="4674141" cy="931441"/>
          </a:xfrm>
          <a:custGeom>
            <a:avLst/>
            <a:gdLst>
              <a:gd name="connsiteX0" fmla="*/ 0 w 1752600"/>
              <a:gd name="connsiteY0" fmla="*/ 0 h 329415"/>
              <a:gd name="connsiteX1" fmla="*/ 1752600 w 1752600"/>
              <a:gd name="connsiteY1" fmla="*/ 0 h 329415"/>
              <a:gd name="connsiteX2" fmla="*/ 1486456 w 1752600"/>
              <a:gd name="connsiteY2" fmla="*/ 329415 h 329415"/>
              <a:gd name="connsiteX3" fmla="*/ 266144 w 1752600"/>
              <a:gd name="connsiteY3" fmla="*/ 329415 h 329415"/>
            </a:gdLst>
            <a:ahLst/>
            <a:cxnLst>
              <a:cxn ang="0">
                <a:pos x="connsiteX0" y="connsiteY0"/>
              </a:cxn>
              <a:cxn ang="0">
                <a:pos x="connsiteX1" y="connsiteY1"/>
              </a:cxn>
              <a:cxn ang="0">
                <a:pos x="connsiteX2" y="connsiteY2"/>
              </a:cxn>
              <a:cxn ang="0">
                <a:pos x="connsiteX3" y="connsiteY3"/>
              </a:cxn>
            </a:cxnLst>
            <a:rect l="l" t="t" r="r" b="b"/>
            <a:pathLst>
              <a:path w="1752600" h="329415">
                <a:moveTo>
                  <a:pt x="0" y="0"/>
                </a:moveTo>
                <a:lnTo>
                  <a:pt x="1752600" y="0"/>
                </a:lnTo>
                <a:lnTo>
                  <a:pt x="1486456" y="329415"/>
                </a:lnTo>
                <a:lnTo>
                  <a:pt x="266144" y="329415"/>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34" b="1"/>
              <a:t>Keyword</a:t>
            </a:r>
            <a:endParaRPr lang="en-US" sz="3734" b="1" dirty="0"/>
          </a:p>
        </p:txBody>
      </p:sp>
      <p:sp>
        <p:nvSpPr>
          <p:cNvPr id="48" name="Freeform 47"/>
          <p:cNvSpPr/>
          <p:nvPr/>
        </p:nvSpPr>
        <p:spPr>
          <a:xfrm>
            <a:off x="7527674" y="6049527"/>
            <a:ext cx="4674141" cy="931441"/>
          </a:xfrm>
          <a:custGeom>
            <a:avLst/>
            <a:gdLst>
              <a:gd name="connsiteX0" fmla="*/ 0 w 1752600"/>
              <a:gd name="connsiteY0" fmla="*/ 0 h 349250"/>
              <a:gd name="connsiteX1" fmla="*/ 1752600 w 1752600"/>
              <a:gd name="connsiteY1" fmla="*/ 0 h 349250"/>
              <a:gd name="connsiteX2" fmla="*/ 1486456 w 1752600"/>
              <a:gd name="connsiteY2" fmla="*/ 349250 h 349250"/>
              <a:gd name="connsiteX3" fmla="*/ 266144 w 1752600"/>
              <a:gd name="connsiteY3" fmla="*/ 349250 h 349250"/>
            </a:gdLst>
            <a:ahLst/>
            <a:cxnLst>
              <a:cxn ang="0">
                <a:pos x="connsiteX0" y="connsiteY0"/>
              </a:cxn>
              <a:cxn ang="0">
                <a:pos x="connsiteX1" y="connsiteY1"/>
              </a:cxn>
              <a:cxn ang="0">
                <a:pos x="connsiteX2" y="connsiteY2"/>
              </a:cxn>
              <a:cxn ang="0">
                <a:pos x="connsiteX3" y="connsiteY3"/>
              </a:cxn>
            </a:cxnLst>
            <a:rect l="l" t="t" r="r" b="b"/>
            <a:pathLst>
              <a:path w="1752600" h="349250">
                <a:moveTo>
                  <a:pt x="0" y="0"/>
                </a:moveTo>
                <a:lnTo>
                  <a:pt x="1752600" y="0"/>
                </a:lnTo>
                <a:lnTo>
                  <a:pt x="1486456" y="349250"/>
                </a:lnTo>
                <a:lnTo>
                  <a:pt x="266144" y="34925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34" b="1"/>
              <a:t>Keyword</a:t>
            </a:r>
            <a:endParaRPr lang="en-US" sz="3734" b="1" dirty="0"/>
          </a:p>
        </p:txBody>
      </p:sp>
      <p:grpSp>
        <p:nvGrpSpPr>
          <p:cNvPr id="49" name="Group 48"/>
          <p:cNvGrpSpPr/>
          <p:nvPr/>
        </p:nvGrpSpPr>
        <p:grpSpPr>
          <a:xfrm>
            <a:off x="10040192" y="10716630"/>
            <a:ext cx="1080133" cy="1070700"/>
            <a:chOff x="704850" y="2703513"/>
            <a:chExt cx="363538" cy="360363"/>
          </a:xfrm>
          <a:solidFill>
            <a:schemeClr val="accent2"/>
          </a:solidFill>
        </p:grpSpPr>
        <p:sp>
          <p:nvSpPr>
            <p:cNvPr id="50" name="Freeform 117"/>
            <p:cNvSpPr>
              <a:spLocks noEditPoints="1"/>
            </p:cNvSpPr>
            <p:nvPr/>
          </p:nvSpPr>
          <p:spPr bwMode="auto">
            <a:xfrm>
              <a:off x="903288" y="2751138"/>
              <a:ext cx="117475" cy="117475"/>
            </a:xfrm>
            <a:custGeom>
              <a:avLst/>
              <a:gdLst/>
              <a:ahLst/>
              <a:cxnLst>
                <a:cxn ang="0">
                  <a:pos x="36" y="38"/>
                </a:cxn>
                <a:cxn ang="0">
                  <a:pos x="36" y="38"/>
                </a:cxn>
                <a:cxn ang="0">
                  <a:pos x="38" y="40"/>
                </a:cxn>
                <a:cxn ang="0">
                  <a:pos x="40" y="38"/>
                </a:cxn>
                <a:cxn ang="0">
                  <a:pos x="40" y="38"/>
                </a:cxn>
                <a:cxn ang="0">
                  <a:pos x="2" y="0"/>
                </a:cxn>
                <a:cxn ang="0">
                  <a:pos x="2" y="0"/>
                </a:cxn>
                <a:cxn ang="0">
                  <a:pos x="0" y="1"/>
                </a:cxn>
                <a:cxn ang="0">
                  <a:pos x="2" y="3"/>
                </a:cxn>
                <a:cxn ang="0">
                  <a:pos x="2" y="3"/>
                </a:cxn>
                <a:cxn ang="0">
                  <a:pos x="36" y="38"/>
                </a:cxn>
                <a:cxn ang="0">
                  <a:pos x="36" y="38"/>
                </a:cxn>
                <a:cxn ang="0">
                  <a:pos x="36" y="38"/>
                </a:cxn>
              </a:cxnLst>
              <a:rect l="0" t="0" r="r" b="b"/>
              <a:pathLst>
                <a:path w="40" h="40">
                  <a:moveTo>
                    <a:pt x="36" y="38"/>
                  </a:moveTo>
                  <a:cubicBezTo>
                    <a:pt x="36" y="38"/>
                    <a:pt x="36" y="38"/>
                    <a:pt x="36" y="38"/>
                  </a:cubicBezTo>
                  <a:cubicBezTo>
                    <a:pt x="36" y="39"/>
                    <a:pt x="37" y="40"/>
                    <a:pt x="38" y="40"/>
                  </a:cubicBezTo>
                  <a:cubicBezTo>
                    <a:pt x="39" y="40"/>
                    <a:pt x="40" y="39"/>
                    <a:pt x="40" y="38"/>
                  </a:cubicBezTo>
                  <a:cubicBezTo>
                    <a:pt x="40" y="38"/>
                    <a:pt x="40" y="38"/>
                    <a:pt x="40" y="38"/>
                  </a:cubicBezTo>
                  <a:cubicBezTo>
                    <a:pt x="40" y="17"/>
                    <a:pt x="23" y="0"/>
                    <a:pt x="2" y="0"/>
                  </a:cubicBezTo>
                  <a:cubicBezTo>
                    <a:pt x="2" y="0"/>
                    <a:pt x="2" y="0"/>
                    <a:pt x="2" y="0"/>
                  </a:cubicBezTo>
                  <a:cubicBezTo>
                    <a:pt x="1" y="0"/>
                    <a:pt x="0" y="0"/>
                    <a:pt x="0" y="1"/>
                  </a:cubicBezTo>
                  <a:cubicBezTo>
                    <a:pt x="0" y="3"/>
                    <a:pt x="1" y="3"/>
                    <a:pt x="2" y="3"/>
                  </a:cubicBezTo>
                  <a:cubicBezTo>
                    <a:pt x="2" y="3"/>
                    <a:pt x="2" y="3"/>
                    <a:pt x="2" y="3"/>
                  </a:cubicBezTo>
                  <a:cubicBezTo>
                    <a:pt x="21" y="3"/>
                    <a:pt x="36" y="19"/>
                    <a:pt x="36" y="38"/>
                  </a:cubicBezTo>
                  <a:close/>
                  <a:moveTo>
                    <a:pt x="36" y="38"/>
                  </a:moveTo>
                  <a:cubicBezTo>
                    <a:pt x="36" y="38"/>
                    <a:pt x="36" y="38"/>
                    <a:pt x="36" y="38"/>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1" name="Freeform 118"/>
            <p:cNvSpPr>
              <a:spLocks noEditPoints="1"/>
            </p:cNvSpPr>
            <p:nvPr/>
          </p:nvSpPr>
          <p:spPr bwMode="auto">
            <a:xfrm>
              <a:off x="704850" y="2703513"/>
              <a:ext cx="363538" cy="360363"/>
            </a:xfrm>
            <a:custGeom>
              <a:avLst/>
              <a:gdLst/>
              <a:ahLst/>
              <a:cxnLst>
                <a:cxn ang="0">
                  <a:pos x="36" y="4"/>
                </a:cxn>
                <a:cxn ang="0">
                  <a:pos x="28" y="0"/>
                </a:cxn>
                <a:cxn ang="0">
                  <a:pos x="23" y="1"/>
                </a:cxn>
                <a:cxn ang="0">
                  <a:pos x="16" y="12"/>
                </a:cxn>
                <a:cxn ang="0">
                  <a:pos x="16" y="64"/>
                </a:cxn>
                <a:cxn ang="0">
                  <a:pos x="4" y="76"/>
                </a:cxn>
                <a:cxn ang="0">
                  <a:pos x="4" y="93"/>
                </a:cxn>
                <a:cxn ang="0">
                  <a:pos x="31" y="120"/>
                </a:cxn>
                <a:cxn ang="0">
                  <a:pos x="39" y="123"/>
                </a:cxn>
                <a:cxn ang="0">
                  <a:pos x="47" y="120"/>
                </a:cxn>
                <a:cxn ang="0">
                  <a:pos x="59" y="108"/>
                </a:cxn>
                <a:cxn ang="0">
                  <a:pos x="112" y="108"/>
                </a:cxn>
                <a:cxn ang="0">
                  <a:pos x="123" y="100"/>
                </a:cxn>
                <a:cxn ang="0">
                  <a:pos x="120" y="88"/>
                </a:cxn>
                <a:cxn ang="0">
                  <a:pos x="36" y="4"/>
                </a:cxn>
                <a:cxn ang="0">
                  <a:pos x="54" y="102"/>
                </a:cxn>
                <a:cxn ang="0">
                  <a:pos x="42" y="114"/>
                </a:cxn>
                <a:cxn ang="0">
                  <a:pos x="39" y="115"/>
                </a:cxn>
                <a:cxn ang="0">
                  <a:pos x="36" y="114"/>
                </a:cxn>
                <a:cxn ang="0">
                  <a:pos x="10" y="87"/>
                </a:cxn>
                <a:cxn ang="0">
                  <a:pos x="8" y="85"/>
                </a:cxn>
                <a:cxn ang="0">
                  <a:pos x="10" y="82"/>
                </a:cxn>
                <a:cxn ang="0">
                  <a:pos x="22" y="70"/>
                </a:cxn>
                <a:cxn ang="0">
                  <a:pos x="22" y="70"/>
                </a:cxn>
                <a:cxn ang="0">
                  <a:pos x="54" y="102"/>
                </a:cxn>
                <a:cxn ang="0">
                  <a:pos x="54" y="102"/>
                </a:cxn>
                <a:cxn ang="0">
                  <a:pos x="59" y="100"/>
                </a:cxn>
                <a:cxn ang="0">
                  <a:pos x="57" y="100"/>
                </a:cxn>
                <a:cxn ang="0">
                  <a:pos x="23" y="66"/>
                </a:cxn>
                <a:cxn ang="0">
                  <a:pos x="24" y="64"/>
                </a:cxn>
                <a:cxn ang="0">
                  <a:pos x="24" y="18"/>
                </a:cxn>
                <a:cxn ang="0">
                  <a:pos x="105" y="100"/>
                </a:cxn>
                <a:cxn ang="0">
                  <a:pos x="59" y="100"/>
                </a:cxn>
                <a:cxn ang="0">
                  <a:pos x="116" y="98"/>
                </a:cxn>
                <a:cxn ang="0">
                  <a:pos x="112" y="100"/>
                </a:cxn>
                <a:cxn ang="0">
                  <a:pos x="111" y="100"/>
                </a:cxn>
                <a:cxn ang="0">
                  <a:pos x="24" y="13"/>
                </a:cxn>
                <a:cxn ang="0">
                  <a:pos x="24" y="12"/>
                </a:cxn>
                <a:cxn ang="0">
                  <a:pos x="26" y="8"/>
                </a:cxn>
                <a:cxn ang="0">
                  <a:pos x="28" y="8"/>
                </a:cxn>
                <a:cxn ang="0">
                  <a:pos x="30" y="9"/>
                </a:cxn>
                <a:cxn ang="0">
                  <a:pos x="115" y="93"/>
                </a:cxn>
                <a:cxn ang="0">
                  <a:pos x="116" y="98"/>
                </a:cxn>
                <a:cxn ang="0">
                  <a:pos x="116" y="98"/>
                </a:cxn>
                <a:cxn ang="0">
                  <a:pos x="116" y="98"/>
                </a:cxn>
              </a:cxnLst>
              <a:rect l="0" t="0" r="r" b="b"/>
              <a:pathLst>
                <a:path w="124" h="123">
                  <a:moveTo>
                    <a:pt x="36" y="4"/>
                  </a:moveTo>
                  <a:cubicBezTo>
                    <a:pt x="34" y="1"/>
                    <a:pt x="31" y="0"/>
                    <a:pt x="28" y="0"/>
                  </a:cubicBezTo>
                  <a:cubicBezTo>
                    <a:pt x="26" y="0"/>
                    <a:pt x="25" y="0"/>
                    <a:pt x="23" y="1"/>
                  </a:cubicBezTo>
                  <a:cubicBezTo>
                    <a:pt x="19" y="3"/>
                    <a:pt x="16" y="7"/>
                    <a:pt x="16" y="12"/>
                  </a:cubicBezTo>
                  <a:cubicBezTo>
                    <a:pt x="16" y="64"/>
                    <a:pt x="16" y="64"/>
                    <a:pt x="16" y="64"/>
                  </a:cubicBezTo>
                  <a:cubicBezTo>
                    <a:pt x="4" y="76"/>
                    <a:pt x="4" y="76"/>
                    <a:pt x="4" y="76"/>
                  </a:cubicBezTo>
                  <a:cubicBezTo>
                    <a:pt x="0" y="81"/>
                    <a:pt x="0" y="88"/>
                    <a:pt x="4" y="93"/>
                  </a:cubicBezTo>
                  <a:cubicBezTo>
                    <a:pt x="31" y="120"/>
                    <a:pt x="31" y="120"/>
                    <a:pt x="31" y="120"/>
                  </a:cubicBezTo>
                  <a:cubicBezTo>
                    <a:pt x="33" y="122"/>
                    <a:pt x="36" y="123"/>
                    <a:pt x="39" y="123"/>
                  </a:cubicBezTo>
                  <a:cubicBezTo>
                    <a:pt x="42" y="123"/>
                    <a:pt x="45" y="122"/>
                    <a:pt x="47" y="120"/>
                  </a:cubicBezTo>
                  <a:cubicBezTo>
                    <a:pt x="59" y="108"/>
                    <a:pt x="59" y="108"/>
                    <a:pt x="59" y="108"/>
                  </a:cubicBezTo>
                  <a:cubicBezTo>
                    <a:pt x="112" y="108"/>
                    <a:pt x="112" y="108"/>
                    <a:pt x="112" y="108"/>
                  </a:cubicBezTo>
                  <a:cubicBezTo>
                    <a:pt x="117" y="108"/>
                    <a:pt x="121" y="105"/>
                    <a:pt x="123" y="100"/>
                  </a:cubicBezTo>
                  <a:cubicBezTo>
                    <a:pt x="124" y="96"/>
                    <a:pt x="123" y="91"/>
                    <a:pt x="120" y="88"/>
                  </a:cubicBezTo>
                  <a:lnTo>
                    <a:pt x="36" y="4"/>
                  </a:lnTo>
                  <a:close/>
                  <a:moveTo>
                    <a:pt x="54" y="102"/>
                  </a:moveTo>
                  <a:cubicBezTo>
                    <a:pt x="42" y="114"/>
                    <a:pt x="42" y="114"/>
                    <a:pt x="42" y="114"/>
                  </a:cubicBezTo>
                  <a:cubicBezTo>
                    <a:pt x="41" y="115"/>
                    <a:pt x="40" y="115"/>
                    <a:pt x="39" y="115"/>
                  </a:cubicBezTo>
                  <a:cubicBezTo>
                    <a:pt x="39" y="115"/>
                    <a:pt x="37" y="115"/>
                    <a:pt x="36" y="114"/>
                  </a:cubicBezTo>
                  <a:cubicBezTo>
                    <a:pt x="10" y="87"/>
                    <a:pt x="10" y="87"/>
                    <a:pt x="10" y="87"/>
                  </a:cubicBezTo>
                  <a:cubicBezTo>
                    <a:pt x="9" y="86"/>
                    <a:pt x="8" y="85"/>
                    <a:pt x="8" y="85"/>
                  </a:cubicBezTo>
                  <a:cubicBezTo>
                    <a:pt x="8" y="84"/>
                    <a:pt x="9" y="83"/>
                    <a:pt x="10" y="82"/>
                  </a:cubicBezTo>
                  <a:cubicBezTo>
                    <a:pt x="22" y="70"/>
                    <a:pt x="22" y="70"/>
                    <a:pt x="22" y="70"/>
                  </a:cubicBezTo>
                  <a:cubicBezTo>
                    <a:pt x="22" y="70"/>
                    <a:pt x="22" y="70"/>
                    <a:pt x="22" y="70"/>
                  </a:cubicBezTo>
                  <a:cubicBezTo>
                    <a:pt x="54" y="102"/>
                    <a:pt x="54" y="102"/>
                    <a:pt x="54" y="102"/>
                  </a:cubicBezTo>
                  <a:cubicBezTo>
                    <a:pt x="54" y="102"/>
                    <a:pt x="54" y="102"/>
                    <a:pt x="54" y="102"/>
                  </a:cubicBezTo>
                  <a:close/>
                  <a:moveTo>
                    <a:pt x="59" y="100"/>
                  </a:moveTo>
                  <a:cubicBezTo>
                    <a:pt x="59" y="100"/>
                    <a:pt x="58" y="100"/>
                    <a:pt x="57" y="100"/>
                  </a:cubicBezTo>
                  <a:cubicBezTo>
                    <a:pt x="23" y="66"/>
                    <a:pt x="23" y="66"/>
                    <a:pt x="23" y="66"/>
                  </a:cubicBezTo>
                  <a:cubicBezTo>
                    <a:pt x="24" y="66"/>
                    <a:pt x="24" y="65"/>
                    <a:pt x="24" y="64"/>
                  </a:cubicBezTo>
                  <a:cubicBezTo>
                    <a:pt x="24" y="18"/>
                    <a:pt x="24" y="18"/>
                    <a:pt x="24" y="18"/>
                  </a:cubicBezTo>
                  <a:cubicBezTo>
                    <a:pt x="105" y="100"/>
                    <a:pt x="105" y="100"/>
                    <a:pt x="105" y="100"/>
                  </a:cubicBezTo>
                  <a:lnTo>
                    <a:pt x="59" y="100"/>
                  </a:lnTo>
                  <a:close/>
                  <a:moveTo>
                    <a:pt x="116" y="98"/>
                  </a:moveTo>
                  <a:cubicBezTo>
                    <a:pt x="115" y="99"/>
                    <a:pt x="114" y="100"/>
                    <a:pt x="112" y="100"/>
                  </a:cubicBezTo>
                  <a:cubicBezTo>
                    <a:pt x="111" y="100"/>
                    <a:pt x="111" y="100"/>
                    <a:pt x="111" y="100"/>
                  </a:cubicBezTo>
                  <a:cubicBezTo>
                    <a:pt x="24" y="13"/>
                    <a:pt x="24" y="13"/>
                    <a:pt x="24" y="13"/>
                  </a:cubicBezTo>
                  <a:cubicBezTo>
                    <a:pt x="24" y="12"/>
                    <a:pt x="24" y="12"/>
                    <a:pt x="24" y="12"/>
                  </a:cubicBezTo>
                  <a:cubicBezTo>
                    <a:pt x="24" y="10"/>
                    <a:pt x="25" y="9"/>
                    <a:pt x="26" y="8"/>
                  </a:cubicBezTo>
                  <a:cubicBezTo>
                    <a:pt x="27" y="8"/>
                    <a:pt x="27" y="8"/>
                    <a:pt x="28" y="8"/>
                  </a:cubicBezTo>
                  <a:cubicBezTo>
                    <a:pt x="29" y="8"/>
                    <a:pt x="30" y="8"/>
                    <a:pt x="30" y="9"/>
                  </a:cubicBezTo>
                  <a:cubicBezTo>
                    <a:pt x="115" y="93"/>
                    <a:pt x="115" y="93"/>
                    <a:pt x="115" y="93"/>
                  </a:cubicBezTo>
                  <a:cubicBezTo>
                    <a:pt x="116" y="94"/>
                    <a:pt x="116" y="96"/>
                    <a:pt x="116" y="98"/>
                  </a:cubicBezTo>
                  <a:close/>
                  <a:moveTo>
                    <a:pt x="116" y="98"/>
                  </a:moveTo>
                  <a:cubicBezTo>
                    <a:pt x="116" y="98"/>
                    <a:pt x="116" y="98"/>
                    <a:pt x="116" y="98"/>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2" name="Freeform 119"/>
            <p:cNvSpPr>
              <a:spLocks noEditPoints="1"/>
            </p:cNvSpPr>
            <p:nvPr/>
          </p:nvSpPr>
          <p:spPr bwMode="auto">
            <a:xfrm>
              <a:off x="898525" y="2703513"/>
              <a:ext cx="166688" cy="169863"/>
            </a:xfrm>
            <a:custGeom>
              <a:avLst/>
              <a:gdLst/>
              <a:ahLst/>
              <a:cxnLst>
                <a:cxn ang="0">
                  <a:pos x="4" y="8"/>
                </a:cxn>
                <a:cxn ang="0">
                  <a:pos x="4" y="8"/>
                </a:cxn>
                <a:cxn ang="0">
                  <a:pos x="50" y="54"/>
                </a:cxn>
                <a:cxn ang="0">
                  <a:pos x="54" y="58"/>
                </a:cxn>
                <a:cxn ang="0">
                  <a:pos x="57" y="54"/>
                </a:cxn>
                <a:cxn ang="0">
                  <a:pos x="57" y="54"/>
                </a:cxn>
                <a:cxn ang="0">
                  <a:pos x="4" y="0"/>
                </a:cxn>
                <a:cxn ang="0">
                  <a:pos x="4" y="0"/>
                </a:cxn>
                <a:cxn ang="0">
                  <a:pos x="0" y="4"/>
                </a:cxn>
                <a:cxn ang="0">
                  <a:pos x="4" y="8"/>
                </a:cxn>
                <a:cxn ang="0">
                  <a:pos x="4" y="8"/>
                </a:cxn>
                <a:cxn ang="0">
                  <a:pos x="4" y="8"/>
                </a:cxn>
              </a:cxnLst>
              <a:rect l="0" t="0" r="r" b="b"/>
              <a:pathLst>
                <a:path w="57" h="58">
                  <a:moveTo>
                    <a:pt x="4" y="8"/>
                  </a:moveTo>
                  <a:cubicBezTo>
                    <a:pt x="4" y="8"/>
                    <a:pt x="4" y="8"/>
                    <a:pt x="4" y="8"/>
                  </a:cubicBezTo>
                  <a:cubicBezTo>
                    <a:pt x="29" y="8"/>
                    <a:pt x="50" y="29"/>
                    <a:pt x="50" y="54"/>
                  </a:cubicBezTo>
                  <a:cubicBezTo>
                    <a:pt x="50" y="56"/>
                    <a:pt x="52" y="58"/>
                    <a:pt x="54" y="58"/>
                  </a:cubicBezTo>
                  <a:cubicBezTo>
                    <a:pt x="56" y="58"/>
                    <a:pt x="57" y="56"/>
                    <a:pt x="57" y="54"/>
                  </a:cubicBezTo>
                  <a:cubicBezTo>
                    <a:pt x="57" y="54"/>
                    <a:pt x="57" y="54"/>
                    <a:pt x="57" y="54"/>
                  </a:cubicBezTo>
                  <a:cubicBezTo>
                    <a:pt x="57" y="24"/>
                    <a:pt x="33" y="0"/>
                    <a:pt x="4" y="0"/>
                  </a:cubicBezTo>
                  <a:cubicBezTo>
                    <a:pt x="4" y="0"/>
                    <a:pt x="4" y="0"/>
                    <a:pt x="4" y="0"/>
                  </a:cubicBezTo>
                  <a:cubicBezTo>
                    <a:pt x="2" y="0"/>
                    <a:pt x="0" y="2"/>
                    <a:pt x="0" y="4"/>
                  </a:cubicBezTo>
                  <a:cubicBezTo>
                    <a:pt x="0" y="6"/>
                    <a:pt x="2" y="8"/>
                    <a:pt x="4" y="8"/>
                  </a:cubicBezTo>
                  <a:close/>
                  <a:moveTo>
                    <a:pt x="4" y="8"/>
                  </a:moveTo>
                  <a:cubicBezTo>
                    <a:pt x="4" y="8"/>
                    <a:pt x="4" y="8"/>
                    <a:pt x="4" y="8"/>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53" name="Group 52"/>
          <p:cNvGrpSpPr/>
          <p:nvPr/>
        </p:nvGrpSpPr>
        <p:grpSpPr>
          <a:xfrm>
            <a:off x="21203252" y="10803891"/>
            <a:ext cx="1065982" cy="896178"/>
            <a:chOff x="4856163" y="2736851"/>
            <a:chExt cx="358775" cy="301625"/>
          </a:xfrm>
          <a:solidFill>
            <a:schemeClr val="accent4"/>
          </a:solidFill>
        </p:grpSpPr>
        <p:sp>
          <p:nvSpPr>
            <p:cNvPr id="54" name="Freeform 128"/>
            <p:cNvSpPr>
              <a:spLocks noEditPoints="1"/>
            </p:cNvSpPr>
            <p:nvPr/>
          </p:nvSpPr>
          <p:spPr bwMode="auto">
            <a:xfrm>
              <a:off x="4946650" y="2814638"/>
              <a:ext cx="177800" cy="179388"/>
            </a:xfrm>
            <a:custGeom>
              <a:avLst/>
              <a:gdLst/>
              <a:ahLst/>
              <a:cxnLst>
                <a:cxn ang="0">
                  <a:pos x="31" y="0"/>
                </a:cxn>
                <a:cxn ang="0">
                  <a:pos x="0" y="30"/>
                </a:cxn>
                <a:cxn ang="0">
                  <a:pos x="31" y="61"/>
                </a:cxn>
                <a:cxn ang="0">
                  <a:pos x="61" y="30"/>
                </a:cxn>
                <a:cxn ang="0">
                  <a:pos x="31" y="0"/>
                </a:cxn>
                <a:cxn ang="0">
                  <a:pos x="48" y="45"/>
                </a:cxn>
                <a:cxn ang="0">
                  <a:pos x="16" y="48"/>
                </a:cxn>
                <a:cxn ang="0">
                  <a:pos x="13" y="15"/>
                </a:cxn>
                <a:cxn ang="0">
                  <a:pos x="46" y="13"/>
                </a:cxn>
                <a:cxn ang="0">
                  <a:pos x="48" y="45"/>
                </a:cxn>
                <a:cxn ang="0">
                  <a:pos x="48" y="45"/>
                </a:cxn>
                <a:cxn ang="0">
                  <a:pos x="48" y="45"/>
                </a:cxn>
              </a:cxnLst>
              <a:rect l="0" t="0" r="r" b="b"/>
              <a:pathLst>
                <a:path w="61" h="61">
                  <a:moveTo>
                    <a:pt x="31" y="0"/>
                  </a:moveTo>
                  <a:cubicBezTo>
                    <a:pt x="14" y="0"/>
                    <a:pt x="0" y="13"/>
                    <a:pt x="0" y="30"/>
                  </a:cubicBezTo>
                  <a:cubicBezTo>
                    <a:pt x="0" y="47"/>
                    <a:pt x="14" y="61"/>
                    <a:pt x="31" y="61"/>
                  </a:cubicBezTo>
                  <a:cubicBezTo>
                    <a:pt x="48" y="61"/>
                    <a:pt x="61" y="47"/>
                    <a:pt x="61" y="30"/>
                  </a:cubicBezTo>
                  <a:cubicBezTo>
                    <a:pt x="61" y="13"/>
                    <a:pt x="48" y="0"/>
                    <a:pt x="31" y="0"/>
                  </a:cubicBezTo>
                  <a:close/>
                  <a:moveTo>
                    <a:pt x="48" y="45"/>
                  </a:moveTo>
                  <a:cubicBezTo>
                    <a:pt x="40" y="55"/>
                    <a:pt x="25" y="56"/>
                    <a:pt x="16" y="48"/>
                  </a:cubicBezTo>
                  <a:cubicBezTo>
                    <a:pt x="6" y="39"/>
                    <a:pt x="5" y="25"/>
                    <a:pt x="13" y="15"/>
                  </a:cubicBezTo>
                  <a:cubicBezTo>
                    <a:pt x="22" y="6"/>
                    <a:pt x="36" y="5"/>
                    <a:pt x="46" y="13"/>
                  </a:cubicBezTo>
                  <a:cubicBezTo>
                    <a:pt x="55" y="21"/>
                    <a:pt x="57" y="36"/>
                    <a:pt x="48" y="45"/>
                  </a:cubicBezTo>
                  <a:close/>
                  <a:moveTo>
                    <a:pt x="48" y="45"/>
                  </a:moveTo>
                  <a:cubicBezTo>
                    <a:pt x="48" y="45"/>
                    <a:pt x="48" y="45"/>
                    <a:pt x="48" y="45"/>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5" name="Freeform 129"/>
            <p:cNvSpPr>
              <a:spLocks noEditPoints="1"/>
            </p:cNvSpPr>
            <p:nvPr/>
          </p:nvSpPr>
          <p:spPr bwMode="auto">
            <a:xfrm>
              <a:off x="4989513" y="2859088"/>
              <a:ext cx="53975" cy="50800"/>
            </a:xfrm>
            <a:custGeom>
              <a:avLst/>
              <a:gdLst/>
              <a:ahLst/>
              <a:cxnLst>
                <a:cxn ang="0">
                  <a:pos x="16" y="0"/>
                </a:cxn>
                <a:cxn ang="0">
                  <a:pos x="0" y="15"/>
                </a:cxn>
                <a:cxn ang="0">
                  <a:pos x="2" y="17"/>
                </a:cxn>
                <a:cxn ang="0">
                  <a:pos x="4" y="15"/>
                </a:cxn>
                <a:cxn ang="0">
                  <a:pos x="16" y="4"/>
                </a:cxn>
                <a:cxn ang="0">
                  <a:pos x="18" y="2"/>
                </a:cxn>
                <a:cxn ang="0">
                  <a:pos x="16" y="0"/>
                </a:cxn>
                <a:cxn ang="0">
                  <a:pos x="16" y="0"/>
                </a:cxn>
                <a:cxn ang="0">
                  <a:pos x="16" y="0"/>
                </a:cxn>
              </a:cxnLst>
              <a:rect l="0" t="0" r="r" b="b"/>
              <a:pathLst>
                <a:path w="18" h="17">
                  <a:moveTo>
                    <a:pt x="16" y="0"/>
                  </a:moveTo>
                  <a:cubicBezTo>
                    <a:pt x="7" y="0"/>
                    <a:pt x="0" y="7"/>
                    <a:pt x="0" y="15"/>
                  </a:cubicBezTo>
                  <a:cubicBezTo>
                    <a:pt x="0" y="16"/>
                    <a:pt x="1" y="17"/>
                    <a:pt x="2" y="17"/>
                  </a:cubicBezTo>
                  <a:cubicBezTo>
                    <a:pt x="3" y="17"/>
                    <a:pt x="4" y="16"/>
                    <a:pt x="4" y="15"/>
                  </a:cubicBezTo>
                  <a:cubicBezTo>
                    <a:pt x="4" y="9"/>
                    <a:pt x="9" y="4"/>
                    <a:pt x="16" y="4"/>
                  </a:cubicBezTo>
                  <a:cubicBezTo>
                    <a:pt x="17" y="4"/>
                    <a:pt x="18" y="3"/>
                    <a:pt x="18" y="2"/>
                  </a:cubicBezTo>
                  <a:cubicBezTo>
                    <a:pt x="18" y="1"/>
                    <a:pt x="17" y="0"/>
                    <a:pt x="16" y="0"/>
                  </a:cubicBezTo>
                  <a:close/>
                  <a:moveTo>
                    <a:pt x="16" y="0"/>
                  </a:moveTo>
                  <a:cubicBezTo>
                    <a:pt x="16" y="0"/>
                    <a:pt x="16" y="0"/>
                    <a:pt x="16" y="0"/>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6" name="Freeform 130"/>
            <p:cNvSpPr>
              <a:spLocks noEditPoints="1"/>
            </p:cNvSpPr>
            <p:nvPr/>
          </p:nvSpPr>
          <p:spPr bwMode="auto">
            <a:xfrm>
              <a:off x="4856163" y="2736851"/>
              <a:ext cx="358775" cy="301625"/>
            </a:xfrm>
            <a:custGeom>
              <a:avLst/>
              <a:gdLst/>
              <a:ahLst/>
              <a:cxnLst>
                <a:cxn ang="0">
                  <a:pos x="114" y="23"/>
                </a:cxn>
                <a:cxn ang="0">
                  <a:pos x="97" y="20"/>
                </a:cxn>
                <a:cxn ang="0">
                  <a:pos x="92" y="7"/>
                </a:cxn>
                <a:cxn ang="0">
                  <a:pos x="81" y="0"/>
                </a:cxn>
                <a:cxn ang="0">
                  <a:pos x="43" y="0"/>
                </a:cxn>
                <a:cxn ang="0">
                  <a:pos x="32" y="7"/>
                </a:cxn>
                <a:cxn ang="0">
                  <a:pos x="27" y="20"/>
                </a:cxn>
                <a:cxn ang="0">
                  <a:pos x="10" y="23"/>
                </a:cxn>
                <a:cxn ang="0">
                  <a:pos x="0" y="34"/>
                </a:cxn>
                <a:cxn ang="0">
                  <a:pos x="0" y="92"/>
                </a:cxn>
                <a:cxn ang="0">
                  <a:pos x="12" y="103"/>
                </a:cxn>
                <a:cxn ang="0">
                  <a:pos x="112" y="103"/>
                </a:cxn>
                <a:cxn ang="0">
                  <a:pos x="123" y="92"/>
                </a:cxn>
                <a:cxn ang="0">
                  <a:pos x="123" y="34"/>
                </a:cxn>
                <a:cxn ang="0">
                  <a:pos x="114" y="23"/>
                </a:cxn>
                <a:cxn ang="0">
                  <a:pos x="115" y="92"/>
                </a:cxn>
                <a:cxn ang="0">
                  <a:pos x="112" y="96"/>
                </a:cxn>
                <a:cxn ang="0">
                  <a:pos x="12" y="96"/>
                </a:cxn>
                <a:cxn ang="0">
                  <a:pos x="8" y="92"/>
                </a:cxn>
                <a:cxn ang="0">
                  <a:pos x="8" y="34"/>
                </a:cxn>
                <a:cxn ang="0">
                  <a:pos x="11" y="30"/>
                </a:cxn>
                <a:cxn ang="0">
                  <a:pos x="32" y="27"/>
                </a:cxn>
                <a:cxn ang="0">
                  <a:pos x="39" y="10"/>
                </a:cxn>
                <a:cxn ang="0">
                  <a:pos x="43" y="7"/>
                </a:cxn>
                <a:cxn ang="0">
                  <a:pos x="81" y="7"/>
                </a:cxn>
                <a:cxn ang="0">
                  <a:pos x="85" y="10"/>
                </a:cxn>
                <a:cxn ang="0">
                  <a:pos x="91" y="27"/>
                </a:cxn>
                <a:cxn ang="0">
                  <a:pos x="112" y="30"/>
                </a:cxn>
                <a:cxn ang="0">
                  <a:pos x="115" y="34"/>
                </a:cxn>
                <a:cxn ang="0">
                  <a:pos x="115" y="92"/>
                </a:cxn>
                <a:cxn ang="0">
                  <a:pos x="115" y="92"/>
                </a:cxn>
                <a:cxn ang="0">
                  <a:pos x="115" y="92"/>
                </a:cxn>
              </a:cxnLst>
              <a:rect l="0" t="0" r="r" b="b"/>
              <a:pathLst>
                <a:path w="123" h="103">
                  <a:moveTo>
                    <a:pt x="114" y="23"/>
                  </a:moveTo>
                  <a:cubicBezTo>
                    <a:pt x="97" y="20"/>
                    <a:pt x="97" y="20"/>
                    <a:pt x="97" y="20"/>
                  </a:cubicBezTo>
                  <a:cubicBezTo>
                    <a:pt x="92" y="7"/>
                    <a:pt x="92" y="7"/>
                    <a:pt x="92" y="7"/>
                  </a:cubicBezTo>
                  <a:cubicBezTo>
                    <a:pt x="90" y="3"/>
                    <a:pt x="86" y="0"/>
                    <a:pt x="81" y="0"/>
                  </a:cubicBezTo>
                  <a:cubicBezTo>
                    <a:pt x="43" y="0"/>
                    <a:pt x="43" y="0"/>
                    <a:pt x="43" y="0"/>
                  </a:cubicBezTo>
                  <a:cubicBezTo>
                    <a:pt x="38" y="0"/>
                    <a:pt x="34" y="3"/>
                    <a:pt x="32" y="7"/>
                  </a:cubicBezTo>
                  <a:cubicBezTo>
                    <a:pt x="27" y="20"/>
                    <a:pt x="27" y="20"/>
                    <a:pt x="27" y="20"/>
                  </a:cubicBezTo>
                  <a:cubicBezTo>
                    <a:pt x="10" y="23"/>
                    <a:pt x="10" y="23"/>
                    <a:pt x="10" y="23"/>
                  </a:cubicBezTo>
                  <a:cubicBezTo>
                    <a:pt x="4" y="24"/>
                    <a:pt x="0" y="29"/>
                    <a:pt x="0" y="34"/>
                  </a:cubicBezTo>
                  <a:cubicBezTo>
                    <a:pt x="0" y="92"/>
                    <a:pt x="0" y="92"/>
                    <a:pt x="0" y="92"/>
                  </a:cubicBezTo>
                  <a:cubicBezTo>
                    <a:pt x="0" y="98"/>
                    <a:pt x="6" y="103"/>
                    <a:pt x="12" y="103"/>
                  </a:cubicBezTo>
                  <a:cubicBezTo>
                    <a:pt x="112" y="103"/>
                    <a:pt x="112" y="103"/>
                    <a:pt x="112" y="103"/>
                  </a:cubicBezTo>
                  <a:cubicBezTo>
                    <a:pt x="118" y="103"/>
                    <a:pt x="123" y="98"/>
                    <a:pt x="123" y="92"/>
                  </a:cubicBezTo>
                  <a:cubicBezTo>
                    <a:pt x="123" y="34"/>
                    <a:pt x="123" y="34"/>
                    <a:pt x="123" y="34"/>
                  </a:cubicBezTo>
                  <a:cubicBezTo>
                    <a:pt x="123" y="29"/>
                    <a:pt x="119" y="24"/>
                    <a:pt x="114" y="23"/>
                  </a:cubicBezTo>
                  <a:close/>
                  <a:moveTo>
                    <a:pt x="115" y="92"/>
                  </a:moveTo>
                  <a:cubicBezTo>
                    <a:pt x="115" y="94"/>
                    <a:pt x="114" y="96"/>
                    <a:pt x="112" y="96"/>
                  </a:cubicBezTo>
                  <a:cubicBezTo>
                    <a:pt x="12" y="96"/>
                    <a:pt x="12" y="96"/>
                    <a:pt x="12" y="96"/>
                  </a:cubicBezTo>
                  <a:cubicBezTo>
                    <a:pt x="10" y="96"/>
                    <a:pt x="8" y="94"/>
                    <a:pt x="8" y="92"/>
                  </a:cubicBezTo>
                  <a:cubicBezTo>
                    <a:pt x="8" y="34"/>
                    <a:pt x="8" y="34"/>
                    <a:pt x="8" y="34"/>
                  </a:cubicBezTo>
                  <a:cubicBezTo>
                    <a:pt x="8" y="32"/>
                    <a:pt x="9" y="31"/>
                    <a:pt x="11" y="30"/>
                  </a:cubicBezTo>
                  <a:cubicBezTo>
                    <a:pt x="32" y="27"/>
                    <a:pt x="32" y="27"/>
                    <a:pt x="32" y="27"/>
                  </a:cubicBezTo>
                  <a:cubicBezTo>
                    <a:pt x="39" y="10"/>
                    <a:pt x="39" y="10"/>
                    <a:pt x="39" y="10"/>
                  </a:cubicBezTo>
                  <a:cubicBezTo>
                    <a:pt x="40" y="8"/>
                    <a:pt x="41" y="7"/>
                    <a:pt x="43" y="7"/>
                  </a:cubicBezTo>
                  <a:cubicBezTo>
                    <a:pt x="81" y="7"/>
                    <a:pt x="81" y="7"/>
                    <a:pt x="81" y="7"/>
                  </a:cubicBezTo>
                  <a:cubicBezTo>
                    <a:pt x="83" y="7"/>
                    <a:pt x="84" y="8"/>
                    <a:pt x="85" y="10"/>
                  </a:cubicBezTo>
                  <a:cubicBezTo>
                    <a:pt x="91" y="27"/>
                    <a:pt x="91" y="27"/>
                    <a:pt x="91" y="27"/>
                  </a:cubicBezTo>
                  <a:cubicBezTo>
                    <a:pt x="112" y="30"/>
                    <a:pt x="112" y="30"/>
                    <a:pt x="112" y="30"/>
                  </a:cubicBezTo>
                  <a:cubicBezTo>
                    <a:pt x="114" y="31"/>
                    <a:pt x="115" y="32"/>
                    <a:pt x="115" y="34"/>
                  </a:cubicBezTo>
                  <a:lnTo>
                    <a:pt x="115" y="92"/>
                  </a:lnTo>
                  <a:close/>
                  <a:moveTo>
                    <a:pt x="115" y="92"/>
                  </a:moveTo>
                  <a:cubicBezTo>
                    <a:pt x="115" y="92"/>
                    <a:pt x="115" y="92"/>
                    <a:pt x="115" y="92"/>
                  </a:cubicBezTo>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57" name="Freeform 131"/>
          <p:cNvSpPr>
            <a:spLocks noEditPoints="1"/>
          </p:cNvSpPr>
          <p:nvPr/>
        </p:nvSpPr>
        <p:spPr bwMode="auto">
          <a:xfrm>
            <a:off x="15723369" y="10749647"/>
            <a:ext cx="1070700" cy="1004666"/>
          </a:xfrm>
          <a:custGeom>
            <a:avLst/>
            <a:gdLst/>
            <a:ahLst/>
            <a:cxnLst>
              <a:cxn ang="0">
                <a:pos x="111" y="0"/>
              </a:cxn>
              <a:cxn ang="0">
                <a:pos x="12" y="0"/>
              </a:cxn>
              <a:cxn ang="0">
                <a:pos x="0" y="12"/>
              </a:cxn>
              <a:cxn ang="0">
                <a:pos x="0" y="88"/>
              </a:cxn>
              <a:cxn ang="0">
                <a:pos x="12" y="100"/>
              </a:cxn>
              <a:cxn ang="0">
                <a:pos x="50" y="100"/>
              </a:cxn>
              <a:cxn ang="0">
                <a:pos x="50" y="104"/>
              </a:cxn>
              <a:cxn ang="0">
                <a:pos x="26" y="108"/>
              </a:cxn>
              <a:cxn ang="0">
                <a:pos x="23" y="111"/>
              </a:cxn>
              <a:cxn ang="0">
                <a:pos x="27" y="115"/>
              </a:cxn>
              <a:cxn ang="0">
                <a:pos x="96" y="115"/>
              </a:cxn>
              <a:cxn ang="0">
                <a:pos x="100" y="111"/>
              </a:cxn>
              <a:cxn ang="0">
                <a:pos x="97" y="108"/>
              </a:cxn>
              <a:cxn ang="0">
                <a:pos x="73" y="104"/>
              </a:cxn>
              <a:cxn ang="0">
                <a:pos x="73" y="100"/>
              </a:cxn>
              <a:cxn ang="0">
                <a:pos x="111" y="100"/>
              </a:cxn>
              <a:cxn ang="0">
                <a:pos x="123" y="88"/>
              </a:cxn>
              <a:cxn ang="0">
                <a:pos x="123" y="12"/>
              </a:cxn>
              <a:cxn ang="0">
                <a:pos x="111" y="0"/>
              </a:cxn>
              <a:cxn ang="0">
                <a:pos x="115" y="88"/>
              </a:cxn>
              <a:cxn ang="0">
                <a:pos x="111" y="92"/>
              </a:cxn>
              <a:cxn ang="0">
                <a:pos x="12" y="92"/>
              </a:cxn>
              <a:cxn ang="0">
                <a:pos x="8" y="88"/>
              </a:cxn>
              <a:cxn ang="0">
                <a:pos x="8" y="12"/>
              </a:cxn>
              <a:cxn ang="0">
                <a:pos x="12" y="8"/>
              </a:cxn>
              <a:cxn ang="0">
                <a:pos x="111" y="8"/>
              </a:cxn>
              <a:cxn ang="0">
                <a:pos x="115" y="12"/>
              </a:cxn>
              <a:cxn ang="0">
                <a:pos x="115" y="88"/>
              </a:cxn>
              <a:cxn ang="0">
                <a:pos x="104" y="15"/>
              </a:cxn>
              <a:cxn ang="0">
                <a:pos x="19" y="15"/>
              </a:cxn>
              <a:cxn ang="0">
                <a:pos x="16" y="19"/>
              </a:cxn>
              <a:cxn ang="0">
                <a:pos x="16" y="73"/>
              </a:cxn>
              <a:cxn ang="0">
                <a:pos x="19" y="77"/>
              </a:cxn>
              <a:cxn ang="0">
                <a:pos x="104" y="77"/>
              </a:cxn>
              <a:cxn ang="0">
                <a:pos x="108" y="73"/>
              </a:cxn>
              <a:cxn ang="0">
                <a:pos x="108" y="19"/>
              </a:cxn>
              <a:cxn ang="0">
                <a:pos x="104" y="15"/>
              </a:cxn>
              <a:cxn ang="0">
                <a:pos x="104" y="73"/>
              </a:cxn>
              <a:cxn ang="0">
                <a:pos x="19" y="73"/>
              </a:cxn>
              <a:cxn ang="0">
                <a:pos x="19" y="19"/>
              </a:cxn>
              <a:cxn ang="0">
                <a:pos x="104" y="19"/>
              </a:cxn>
              <a:cxn ang="0">
                <a:pos x="104" y="73"/>
              </a:cxn>
              <a:cxn ang="0">
                <a:pos x="104" y="73"/>
              </a:cxn>
              <a:cxn ang="0">
                <a:pos x="104" y="73"/>
              </a:cxn>
            </a:cxnLst>
            <a:rect l="0" t="0" r="r" b="b"/>
            <a:pathLst>
              <a:path w="123" h="115">
                <a:moveTo>
                  <a:pt x="111" y="0"/>
                </a:moveTo>
                <a:cubicBezTo>
                  <a:pt x="12" y="0"/>
                  <a:pt x="12" y="0"/>
                  <a:pt x="12" y="0"/>
                </a:cubicBezTo>
                <a:cubicBezTo>
                  <a:pt x="5" y="0"/>
                  <a:pt x="0" y="5"/>
                  <a:pt x="0" y="12"/>
                </a:cubicBezTo>
                <a:cubicBezTo>
                  <a:pt x="0" y="88"/>
                  <a:pt x="0" y="88"/>
                  <a:pt x="0" y="88"/>
                </a:cubicBezTo>
                <a:cubicBezTo>
                  <a:pt x="0" y="95"/>
                  <a:pt x="5" y="100"/>
                  <a:pt x="12" y="100"/>
                </a:cubicBezTo>
                <a:cubicBezTo>
                  <a:pt x="50" y="100"/>
                  <a:pt x="50" y="100"/>
                  <a:pt x="50" y="100"/>
                </a:cubicBezTo>
                <a:cubicBezTo>
                  <a:pt x="50" y="104"/>
                  <a:pt x="50" y="104"/>
                  <a:pt x="50" y="104"/>
                </a:cubicBezTo>
                <a:cubicBezTo>
                  <a:pt x="26" y="108"/>
                  <a:pt x="26" y="108"/>
                  <a:pt x="26" y="108"/>
                </a:cubicBezTo>
                <a:cubicBezTo>
                  <a:pt x="24" y="108"/>
                  <a:pt x="23" y="109"/>
                  <a:pt x="23" y="111"/>
                </a:cubicBezTo>
                <a:cubicBezTo>
                  <a:pt x="23" y="113"/>
                  <a:pt x="25" y="115"/>
                  <a:pt x="27" y="115"/>
                </a:cubicBezTo>
                <a:cubicBezTo>
                  <a:pt x="96" y="115"/>
                  <a:pt x="96" y="115"/>
                  <a:pt x="96" y="115"/>
                </a:cubicBezTo>
                <a:cubicBezTo>
                  <a:pt x="98" y="115"/>
                  <a:pt x="100" y="113"/>
                  <a:pt x="100" y="111"/>
                </a:cubicBezTo>
                <a:cubicBezTo>
                  <a:pt x="100" y="109"/>
                  <a:pt x="99" y="108"/>
                  <a:pt x="97" y="108"/>
                </a:cubicBezTo>
                <a:cubicBezTo>
                  <a:pt x="73" y="104"/>
                  <a:pt x="73" y="104"/>
                  <a:pt x="73" y="104"/>
                </a:cubicBezTo>
                <a:cubicBezTo>
                  <a:pt x="73" y="100"/>
                  <a:pt x="73" y="100"/>
                  <a:pt x="73" y="100"/>
                </a:cubicBezTo>
                <a:cubicBezTo>
                  <a:pt x="111" y="100"/>
                  <a:pt x="111" y="100"/>
                  <a:pt x="111" y="100"/>
                </a:cubicBezTo>
                <a:cubicBezTo>
                  <a:pt x="118" y="100"/>
                  <a:pt x="123" y="95"/>
                  <a:pt x="123" y="88"/>
                </a:cubicBezTo>
                <a:cubicBezTo>
                  <a:pt x="123" y="12"/>
                  <a:pt x="123" y="12"/>
                  <a:pt x="123" y="12"/>
                </a:cubicBezTo>
                <a:cubicBezTo>
                  <a:pt x="123" y="5"/>
                  <a:pt x="118" y="0"/>
                  <a:pt x="111" y="0"/>
                </a:cubicBezTo>
                <a:close/>
                <a:moveTo>
                  <a:pt x="115" y="88"/>
                </a:moveTo>
                <a:cubicBezTo>
                  <a:pt x="115" y="90"/>
                  <a:pt x="114" y="92"/>
                  <a:pt x="111" y="92"/>
                </a:cubicBezTo>
                <a:cubicBezTo>
                  <a:pt x="12" y="92"/>
                  <a:pt x="12" y="92"/>
                  <a:pt x="12" y="92"/>
                </a:cubicBezTo>
                <a:cubicBezTo>
                  <a:pt x="10" y="92"/>
                  <a:pt x="8" y="90"/>
                  <a:pt x="8" y="88"/>
                </a:cubicBezTo>
                <a:cubicBezTo>
                  <a:pt x="8" y="12"/>
                  <a:pt x="8" y="12"/>
                  <a:pt x="8" y="12"/>
                </a:cubicBezTo>
                <a:cubicBezTo>
                  <a:pt x="8" y="9"/>
                  <a:pt x="10" y="8"/>
                  <a:pt x="12" y="8"/>
                </a:cubicBezTo>
                <a:cubicBezTo>
                  <a:pt x="111" y="8"/>
                  <a:pt x="111" y="8"/>
                  <a:pt x="111" y="8"/>
                </a:cubicBezTo>
                <a:cubicBezTo>
                  <a:pt x="114" y="8"/>
                  <a:pt x="115" y="9"/>
                  <a:pt x="115" y="12"/>
                </a:cubicBezTo>
                <a:lnTo>
                  <a:pt x="115" y="88"/>
                </a:lnTo>
                <a:close/>
                <a:moveTo>
                  <a:pt x="104" y="15"/>
                </a:moveTo>
                <a:cubicBezTo>
                  <a:pt x="19" y="15"/>
                  <a:pt x="19" y="15"/>
                  <a:pt x="19" y="15"/>
                </a:cubicBezTo>
                <a:cubicBezTo>
                  <a:pt x="17" y="15"/>
                  <a:pt x="16" y="17"/>
                  <a:pt x="16" y="19"/>
                </a:cubicBezTo>
                <a:cubicBezTo>
                  <a:pt x="16" y="73"/>
                  <a:pt x="16" y="73"/>
                  <a:pt x="16" y="73"/>
                </a:cubicBezTo>
                <a:cubicBezTo>
                  <a:pt x="16" y="75"/>
                  <a:pt x="17" y="77"/>
                  <a:pt x="19" y="77"/>
                </a:cubicBezTo>
                <a:cubicBezTo>
                  <a:pt x="104" y="77"/>
                  <a:pt x="104" y="77"/>
                  <a:pt x="104" y="77"/>
                </a:cubicBezTo>
                <a:cubicBezTo>
                  <a:pt x="106" y="77"/>
                  <a:pt x="108" y="75"/>
                  <a:pt x="108" y="73"/>
                </a:cubicBezTo>
                <a:cubicBezTo>
                  <a:pt x="108" y="19"/>
                  <a:pt x="108" y="19"/>
                  <a:pt x="108" y="19"/>
                </a:cubicBezTo>
                <a:cubicBezTo>
                  <a:pt x="108" y="17"/>
                  <a:pt x="106" y="15"/>
                  <a:pt x="104" y="15"/>
                </a:cubicBezTo>
                <a:close/>
                <a:moveTo>
                  <a:pt x="104" y="73"/>
                </a:moveTo>
                <a:cubicBezTo>
                  <a:pt x="19" y="73"/>
                  <a:pt x="19" y="73"/>
                  <a:pt x="19" y="73"/>
                </a:cubicBezTo>
                <a:cubicBezTo>
                  <a:pt x="19" y="19"/>
                  <a:pt x="19" y="19"/>
                  <a:pt x="19" y="19"/>
                </a:cubicBezTo>
                <a:cubicBezTo>
                  <a:pt x="104" y="19"/>
                  <a:pt x="104" y="19"/>
                  <a:pt x="104" y="19"/>
                </a:cubicBezTo>
                <a:lnTo>
                  <a:pt x="104" y="73"/>
                </a:lnTo>
                <a:close/>
                <a:moveTo>
                  <a:pt x="104" y="73"/>
                </a:moveTo>
                <a:cubicBezTo>
                  <a:pt x="104" y="73"/>
                  <a:pt x="104" y="73"/>
                  <a:pt x="104" y="73"/>
                </a:cubicBezTo>
              </a:path>
            </a:pathLst>
          </a:custGeom>
          <a:solidFill>
            <a:schemeClr val="accent3"/>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58" name="Freeform 144"/>
          <p:cNvSpPr>
            <a:spLocks noEditPoints="1"/>
          </p:cNvSpPr>
          <p:nvPr/>
        </p:nvSpPr>
        <p:spPr bwMode="auto">
          <a:xfrm>
            <a:off x="4409886" y="10716630"/>
            <a:ext cx="1094281" cy="1070700"/>
          </a:xfrm>
          <a:custGeom>
            <a:avLst/>
            <a:gdLst/>
            <a:ahLst/>
            <a:cxnLst>
              <a:cxn ang="0">
                <a:pos x="90" y="0"/>
              </a:cxn>
              <a:cxn ang="0">
                <a:pos x="53" y="26"/>
              </a:cxn>
              <a:cxn ang="0">
                <a:pos x="53" y="26"/>
              </a:cxn>
              <a:cxn ang="0">
                <a:pos x="13" y="66"/>
              </a:cxn>
              <a:cxn ang="0">
                <a:pos x="0" y="106"/>
              </a:cxn>
              <a:cxn ang="0">
                <a:pos x="13" y="123"/>
              </a:cxn>
              <a:cxn ang="0">
                <a:pos x="50" y="114"/>
              </a:cxn>
              <a:cxn ang="0">
                <a:pos x="115" y="51"/>
              </a:cxn>
              <a:cxn ang="0">
                <a:pos x="61" y="91"/>
              </a:cxn>
              <a:cxn ang="0">
                <a:pos x="95" y="45"/>
              </a:cxn>
              <a:cxn ang="0">
                <a:pos x="91" y="64"/>
              </a:cxn>
              <a:cxn ang="0">
                <a:pos x="61" y="94"/>
              </a:cxn>
              <a:cxn ang="0">
                <a:pos x="56" y="78"/>
              </a:cxn>
              <a:cxn ang="0">
                <a:pos x="43" y="66"/>
              </a:cxn>
              <a:cxn ang="0">
                <a:pos x="88" y="34"/>
              </a:cxn>
              <a:cxn ang="0">
                <a:pos x="56" y="78"/>
              </a:cxn>
              <a:cxn ang="0">
                <a:pos x="29" y="61"/>
              </a:cxn>
              <a:cxn ang="0">
                <a:pos x="76" y="28"/>
              </a:cxn>
              <a:cxn ang="0">
                <a:pos x="16" y="115"/>
              </a:cxn>
              <a:cxn ang="0">
                <a:pos x="7" y="110"/>
              </a:cxn>
              <a:cxn ang="0">
                <a:pos x="12" y="93"/>
              </a:cxn>
              <a:cxn ang="0">
                <a:pos x="30" y="111"/>
              </a:cxn>
              <a:cxn ang="0">
                <a:pos x="34" y="110"/>
              </a:cxn>
              <a:cxn ang="0">
                <a:pos x="13" y="89"/>
              </a:cxn>
              <a:cxn ang="0">
                <a:pos x="18" y="72"/>
              </a:cxn>
              <a:cxn ang="0">
                <a:pos x="49" y="106"/>
              </a:cxn>
              <a:cxn ang="0">
                <a:pos x="34" y="110"/>
              </a:cxn>
              <a:cxn ang="0">
                <a:pos x="103" y="52"/>
              </a:cxn>
              <a:cxn ang="0">
                <a:pos x="93" y="29"/>
              </a:cxn>
              <a:cxn ang="0">
                <a:pos x="77" y="13"/>
              </a:cxn>
              <a:cxn ang="0">
                <a:pos x="107" y="16"/>
              </a:cxn>
              <a:cxn ang="0">
                <a:pos x="110" y="45"/>
              </a:cxn>
              <a:cxn ang="0">
                <a:pos x="110" y="45"/>
              </a:cxn>
            </a:cxnLst>
            <a:rect l="0" t="0" r="r" b="b"/>
            <a:pathLst>
              <a:path w="126" h="123">
                <a:moveTo>
                  <a:pt x="112" y="10"/>
                </a:moveTo>
                <a:cubicBezTo>
                  <a:pt x="106" y="4"/>
                  <a:pt x="98" y="0"/>
                  <a:pt x="90" y="0"/>
                </a:cubicBezTo>
                <a:cubicBezTo>
                  <a:pt x="83" y="0"/>
                  <a:pt x="76" y="3"/>
                  <a:pt x="72" y="7"/>
                </a:cubicBezTo>
                <a:cubicBezTo>
                  <a:pt x="53" y="26"/>
                  <a:pt x="53" y="26"/>
                  <a:pt x="53" y="26"/>
                </a:cubicBezTo>
                <a:cubicBezTo>
                  <a:pt x="53" y="26"/>
                  <a:pt x="53" y="26"/>
                  <a:pt x="53" y="26"/>
                </a:cubicBezTo>
                <a:cubicBezTo>
                  <a:pt x="53" y="26"/>
                  <a:pt x="53" y="26"/>
                  <a:pt x="53" y="26"/>
                </a:cubicBezTo>
                <a:cubicBezTo>
                  <a:pt x="53" y="26"/>
                  <a:pt x="53" y="26"/>
                  <a:pt x="53" y="26"/>
                </a:cubicBezTo>
                <a:cubicBezTo>
                  <a:pt x="13" y="66"/>
                  <a:pt x="13" y="66"/>
                  <a:pt x="13" y="66"/>
                </a:cubicBezTo>
                <a:cubicBezTo>
                  <a:pt x="11" y="68"/>
                  <a:pt x="10" y="70"/>
                  <a:pt x="9" y="73"/>
                </a:cubicBezTo>
                <a:cubicBezTo>
                  <a:pt x="0" y="106"/>
                  <a:pt x="0" y="106"/>
                  <a:pt x="0" y="106"/>
                </a:cubicBezTo>
                <a:cubicBezTo>
                  <a:pt x="0" y="106"/>
                  <a:pt x="0" y="108"/>
                  <a:pt x="0" y="110"/>
                </a:cubicBezTo>
                <a:cubicBezTo>
                  <a:pt x="0" y="117"/>
                  <a:pt x="6" y="123"/>
                  <a:pt x="13" y="123"/>
                </a:cubicBezTo>
                <a:cubicBezTo>
                  <a:pt x="15" y="123"/>
                  <a:pt x="17" y="122"/>
                  <a:pt x="18" y="122"/>
                </a:cubicBezTo>
                <a:cubicBezTo>
                  <a:pt x="50" y="114"/>
                  <a:pt x="50" y="114"/>
                  <a:pt x="50" y="114"/>
                </a:cubicBezTo>
                <a:cubicBezTo>
                  <a:pt x="52" y="113"/>
                  <a:pt x="55" y="112"/>
                  <a:pt x="57" y="110"/>
                </a:cubicBezTo>
                <a:cubicBezTo>
                  <a:pt x="115" y="51"/>
                  <a:pt x="115" y="51"/>
                  <a:pt x="115" y="51"/>
                </a:cubicBezTo>
                <a:cubicBezTo>
                  <a:pt x="126" y="40"/>
                  <a:pt x="125" y="22"/>
                  <a:pt x="112" y="10"/>
                </a:cubicBezTo>
                <a:close/>
                <a:moveTo>
                  <a:pt x="61" y="91"/>
                </a:moveTo>
                <a:cubicBezTo>
                  <a:pt x="61" y="88"/>
                  <a:pt x="60" y="85"/>
                  <a:pt x="58" y="81"/>
                </a:cubicBezTo>
                <a:cubicBezTo>
                  <a:pt x="95" y="45"/>
                  <a:pt x="95" y="45"/>
                  <a:pt x="95" y="45"/>
                </a:cubicBezTo>
                <a:cubicBezTo>
                  <a:pt x="97" y="52"/>
                  <a:pt x="96" y="59"/>
                  <a:pt x="91" y="64"/>
                </a:cubicBezTo>
                <a:cubicBezTo>
                  <a:pt x="91" y="64"/>
                  <a:pt x="91" y="64"/>
                  <a:pt x="91" y="64"/>
                </a:cubicBezTo>
                <a:cubicBezTo>
                  <a:pt x="91" y="64"/>
                  <a:pt x="91" y="64"/>
                  <a:pt x="91" y="64"/>
                </a:cubicBezTo>
                <a:cubicBezTo>
                  <a:pt x="61" y="94"/>
                  <a:pt x="61" y="94"/>
                  <a:pt x="61" y="94"/>
                </a:cubicBezTo>
                <a:cubicBezTo>
                  <a:pt x="61" y="93"/>
                  <a:pt x="61" y="92"/>
                  <a:pt x="61" y="91"/>
                </a:cubicBezTo>
                <a:close/>
                <a:moveTo>
                  <a:pt x="56" y="78"/>
                </a:moveTo>
                <a:cubicBezTo>
                  <a:pt x="55" y="76"/>
                  <a:pt x="53" y="73"/>
                  <a:pt x="51" y="71"/>
                </a:cubicBezTo>
                <a:cubicBezTo>
                  <a:pt x="49" y="69"/>
                  <a:pt x="46" y="67"/>
                  <a:pt x="43" y="66"/>
                </a:cubicBezTo>
                <a:cubicBezTo>
                  <a:pt x="80" y="29"/>
                  <a:pt x="80" y="29"/>
                  <a:pt x="80" y="29"/>
                </a:cubicBezTo>
                <a:cubicBezTo>
                  <a:pt x="83" y="30"/>
                  <a:pt x="86" y="32"/>
                  <a:pt x="88" y="34"/>
                </a:cubicBezTo>
                <a:cubicBezTo>
                  <a:pt x="90" y="37"/>
                  <a:pt x="92" y="39"/>
                  <a:pt x="93" y="41"/>
                </a:cubicBezTo>
                <a:lnTo>
                  <a:pt x="56" y="78"/>
                </a:lnTo>
                <a:close/>
                <a:moveTo>
                  <a:pt x="40" y="64"/>
                </a:moveTo>
                <a:cubicBezTo>
                  <a:pt x="36" y="62"/>
                  <a:pt x="33" y="61"/>
                  <a:pt x="29" y="61"/>
                </a:cubicBezTo>
                <a:cubicBezTo>
                  <a:pt x="58" y="32"/>
                  <a:pt x="58" y="32"/>
                  <a:pt x="58" y="32"/>
                </a:cubicBezTo>
                <a:cubicBezTo>
                  <a:pt x="63" y="27"/>
                  <a:pt x="69" y="26"/>
                  <a:pt x="76" y="28"/>
                </a:cubicBezTo>
                <a:lnTo>
                  <a:pt x="40" y="64"/>
                </a:lnTo>
                <a:close/>
                <a:moveTo>
                  <a:pt x="16" y="115"/>
                </a:moveTo>
                <a:cubicBezTo>
                  <a:pt x="15" y="115"/>
                  <a:pt x="14" y="115"/>
                  <a:pt x="13" y="115"/>
                </a:cubicBezTo>
                <a:cubicBezTo>
                  <a:pt x="10" y="115"/>
                  <a:pt x="7" y="113"/>
                  <a:pt x="7" y="110"/>
                </a:cubicBezTo>
                <a:cubicBezTo>
                  <a:pt x="7" y="109"/>
                  <a:pt x="8" y="108"/>
                  <a:pt x="8" y="107"/>
                </a:cubicBezTo>
                <a:cubicBezTo>
                  <a:pt x="12" y="93"/>
                  <a:pt x="12" y="93"/>
                  <a:pt x="12" y="93"/>
                </a:cubicBezTo>
                <a:cubicBezTo>
                  <a:pt x="16" y="93"/>
                  <a:pt x="21" y="94"/>
                  <a:pt x="25" y="98"/>
                </a:cubicBezTo>
                <a:cubicBezTo>
                  <a:pt x="28" y="102"/>
                  <a:pt x="30" y="107"/>
                  <a:pt x="30" y="111"/>
                </a:cubicBezTo>
                <a:lnTo>
                  <a:pt x="16" y="115"/>
                </a:lnTo>
                <a:close/>
                <a:moveTo>
                  <a:pt x="34" y="110"/>
                </a:moveTo>
                <a:cubicBezTo>
                  <a:pt x="34" y="105"/>
                  <a:pt x="31" y="100"/>
                  <a:pt x="27" y="95"/>
                </a:cubicBezTo>
                <a:cubicBezTo>
                  <a:pt x="23" y="91"/>
                  <a:pt x="18" y="89"/>
                  <a:pt x="13" y="89"/>
                </a:cubicBezTo>
                <a:cubicBezTo>
                  <a:pt x="17" y="75"/>
                  <a:pt x="17" y="75"/>
                  <a:pt x="17" y="75"/>
                </a:cubicBezTo>
                <a:cubicBezTo>
                  <a:pt x="17" y="74"/>
                  <a:pt x="17" y="73"/>
                  <a:pt x="18" y="72"/>
                </a:cubicBezTo>
                <a:cubicBezTo>
                  <a:pt x="26" y="67"/>
                  <a:pt x="38" y="68"/>
                  <a:pt x="46" y="77"/>
                </a:cubicBezTo>
                <a:cubicBezTo>
                  <a:pt x="55" y="85"/>
                  <a:pt x="56" y="98"/>
                  <a:pt x="49" y="106"/>
                </a:cubicBezTo>
                <a:cubicBezTo>
                  <a:pt x="49" y="106"/>
                  <a:pt x="48" y="106"/>
                  <a:pt x="48" y="106"/>
                </a:cubicBezTo>
                <a:lnTo>
                  <a:pt x="34" y="110"/>
                </a:lnTo>
                <a:close/>
                <a:moveTo>
                  <a:pt x="110" y="45"/>
                </a:moveTo>
                <a:cubicBezTo>
                  <a:pt x="103" y="52"/>
                  <a:pt x="103" y="52"/>
                  <a:pt x="103" y="52"/>
                </a:cubicBezTo>
                <a:cubicBezTo>
                  <a:pt x="103" y="51"/>
                  <a:pt x="103" y="50"/>
                  <a:pt x="103" y="49"/>
                </a:cubicBezTo>
                <a:cubicBezTo>
                  <a:pt x="103" y="42"/>
                  <a:pt x="99" y="35"/>
                  <a:pt x="93" y="29"/>
                </a:cubicBezTo>
                <a:cubicBezTo>
                  <a:pt x="87" y="23"/>
                  <a:pt x="79" y="19"/>
                  <a:pt x="71" y="19"/>
                </a:cubicBezTo>
                <a:cubicBezTo>
                  <a:pt x="77" y="13"/>
                  <a:pt x="77" y="13"/>
                  <a:pt x="77" y="13"/>
                </a:cubicBezTo>
                <a:cubicBezTo>
                  <a:pt x="80" y="10"/>
                  <a:pt x="85" y="8"/>
                  <a:pt x="90" y="8"/>
                </a:cubicBezTo>
                <a:cubicBezTo>
                  <a:pt x="96" y="8"/>
                  <a:pt x="102" y="11"/>
                  <a:pt x="107" y="16"/>
                </a:cubicBezTo>
                <a:cubicBezTo>
                  <a:pt x="112" y="20"/>
                  <a:pt x="114" y="26"/>
                  <a:pt x="115" y="32"/>
                </a:cubicBezTo>
                <a:cubicBezTo>
                  <a:pt x="115" y="37"/>
                  <a:pt x="113" y="42"/>
                  <a:pt x="110" y="45"/>
                </a:cubicBezTo>
                <a:close/>
                <a:moveTo>
                  <a:pt x="110" y="45"/>
                </a:moveTo>
                <a:cubicBezTo>
                  <a:pt x="110" y="45"/>
                  <a:pt x="110" y="45"/>
                  <a:pt x="110" y="45"/>
                </a:cubicBezTo>
              </a:path>
            </a:pathLst>
          </a:custGeom>
          <a:solidFill>
            <a:schemeClr val="accent1"/>
          </a:solid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0" name="Title 6"/>
          <p:cNvSpPr>
            <a:spLocks noGrp="1"/>
          </p:cNvSpPr>
          <p:nvPr>
            <p:ph type="title"/>
          </p:nvPr>
        </p:nvSpPr>
        <p:spPr/>
        <p:txBody>
          <a:bodyPr>
            <a:normAutofit fontScale="90000"/>
          </a:bodyPr>
          <a:lstStyle/>
          <a:p>
            <a:r>
              <a:rPr lang="en-US" dirty="0">
                <a:solidFill>
                  <a:schemeClr val="tx1"/>
                </a:solidFill>
              </a:rPr>
              <a:t>Innovation PowerPoint Template</a:t>
            </a:r>
          </a:p>
        </p:txBody>
      </p:sp>
    </p:spTree>
    <p:extLst>
      <p:ext uri="{BB962C8B-B14F-4D97-AF65-F5344CB8AC3E}">
        <p14:creationId xmlns:p14="http://schemas.microsoft.com/office/powerpoint/2010/main" val="909830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58"/>
                                        </p:tgtEl>
                                        <p:attrNameLst>
                                          <p:attrName>style.visibility</p:attrName>
                                        </p:attrNameLst>
                                      </p:cBhvr>
                                      <p:to>
                                        <p:strVal val="visible"/>
                                      </p:to>
                                    </p:set>
                                    <p:anim calcmode="lin" valueType="num">
                                      <p:cBhvr>
                                        <p:cTn id="17" dur="500" fill="hold"/>
                                        <p:tgtEl>
                                          <p:spTgt spid="58"/>
                                        </p:tgtEl>
                                        <p:attrNameLst>
                                          <p:attrName>ppt_w</p:attrName>
                                        </p:attrNameLst>
                                      </p:cBhvr>
                                      <p:tavLst>
                                        <p:tav tm="0">
                                          <p:val>
                                            <p:fltVal val="0"/>
                                          </p:val>
                                        </p:tav>
                                        <p:tav tm="100000">
                                          <p:val>
                                            <p:strVal val="#ppt_w"/>
                                          </p:val>
                                        </p:tav>
                                      </p:tavLst>
                                    </p:anim>
                                    <p:anim calcmode="lin" valueType="num">
                                      <p:cBhvr>
                                        <p:cTn id="18" dur="500" fill="hold"/>
                                        <p:tgtEl>
                                          <p:spTgt spid="58"/>
                                        </p:tgtEl>
                                        <p:attrNameLst>
                                          <p:attrName>ppt_h</p:attrName>
                                        </p:attrNameLst>
                                      </p:cBhvr>
                                      <p:tavLst>
                                        <p:tav tm="0">
                                          <p:val>
                                            <p:fltVal val="0"/>
                                          </p:val>
                                        </p:tav>
                                        <p:tav tm="100000">
                                          <p:val>
                                            <p:strVal val="#ppt_h"/>
                                          </p:val>
                                        </p:tav>
                                      </p:tavLst>
                                    </p:anim>
                                    <p:animEffect transition="in" filter="fade">
                                      <p:cBhvr>
                                        <p:cTn id="19" dur="500"/>
                                        <p:tgtEl>
                                          <p:spTgt spid="58"/>
                                        </p:tgtEl>
                                      </p:cBhvr>
                                    </p:animEffect>
                                  </p:childTnLst>
                                </p:cTn>
                              </p:par>
                            </p:childTnLst>
                          </p:cTn>
                        </p:par>
                        <p:par>
                          <p:cTn id="20" fill="hold">
                            <p:stCondLst>
                              <p:cond delay="1500"/>
                            </p:stCondLst>
                            <p:childTnLst>
                              <p:par>
                                <p:cTn id="21" presetID="22" presetClass="entr" presetSubtype="4"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down)">
                                      <p:cBhvr>
                                        <p:cTn id="23" dur="500"/>
                                        <p:tgtEl>
                                          <p:spTgt spid="8"/>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wipe(left)">
                                      <p:cBhvr>
                                        <p:cTn id="27" dur="500"/>
                                        <p:tgtEl>
                                          <p:spTgt spid="46"/>
                                        </p:tgtEl>
                                      </p:cBhvr>
                                    </p:animEffect>
                                  </p:childTnLst>
                                </p:cTn>
                              </p:par>
                            </p:childTnLst>
                          </p:cTn>
                        </p:par>
                        <p:par>
                          <p:cTn id="28" fill="hold">
                            <p:stCondLst>
                              <p:cond delay="2500"/>
                            </p:stCondLst>
                            <p:childTnLst>
                              <p:par>
                                <p:cTn id="29" presetID="53" presetClass="entr" presetSubtype="16"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p:cTn id="31" dur="500" fill="hold"/>
                                        <p:tgtEl>
                                          <p:spTgt spid="17"/>
                                        </p:tgtEl>
                                        <p:attrNameLst>
                                          <p:attrName>ppt_w</p:attrName>
                                        </p:attrNameLst>
                                      </p:cBhvr>
                                      <p:tavLst>
                                        <p:tav tm="0">
                                          <p:val>
                                            <p:fltVal val="0"/>
                                          </p:val>
                                        </p:tav>
                                        <p:tav tm="100000">
                                          <p:val>
                                            <p:strVal val="#ppt_w"/>
                                          </p:val>
                                        </p:tav>
                                      </p:tavLst>
                                    </p:anim>
                                    <p:anim calcmode="lin" valueType="num">
                                      <p:cBhvr>
                                        <p:cTn id="32" dur="500" fill="hold"/>
                                        <p:tgtEl>
                                          <p:spTgt spid="17"/>
                                        </p:tgtEl>
                                        <p:attrNameLst>
                                          <p:attrName>ppt_h</p:attrName>
                                        </p:attrNameLst>
                                      </p:cBhvr>
                                      <p:tavLst>
                                        <p:tav tm="0">
                                          <p:val>
                                            <p:fltVal val="0"/>
                                          </p:val>
                                        </p:tav>
                                        <p:tav tm="100000">
                                          <p:val>
                                            <p:strVal val="#ppt_h"/>
                                          </p:val>
                                        </p:tav>
                                      </p:tavLst>
                                    </p:anim>
                                    <p:animEffect transition="in" filter="fade">
                                      <p:cBhvr>
                                        <p:cTn id="33" dur="500"/>
                                        <p:tgtEl>
                                          <p:spTgt spid="17"/>
                                        </p:tgtEl>
                                      </p:cBhvr>
                                    </p:animEffect>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49"/>
                                        </p:tgtEl>
                                        <p:attrNameLst>
                                          <p:attrName>style.visibility</p:attrName>
                                        </p:attrNameLst>
                                      </p:cBhvr>
                                      <p:to>
                                        <p:strVal val="visible"/>
                                      </p:to>
                                    </p:set>
                                    <p:anim calcmode="lin" valueType="num">
                                      <p:cBhvr>
                                        <p:cTn id="37" dur="500" fill="hold"/>
                                        <p:tgtEl>
                                          <p:spTgt spid="49"/>
                                        </p:tgtEl>
                                        <p:attrNameLst>
                                          <p:attrName>ppt_w</p:attrName>
                                        </p:attrNameLst>
                                      </p:cBhvr>
                                      <p:tavLst>
                                        <p:tav tm="0">
                                          <p:val>
                                            <p:fltVal val="0"/>
                                          </p:val>
                                        </p:tav>
                                        <p:tav tm="100000">
                                          <p:val>
                                            <p:strVal val="#ppt_w"/>
                                          </p:val>
                                        </p:tav>
                                      </p:tavLst>
                                    </p:anim>
                                    <p:anim calcmode="lin" valueType="num">
                                      <p:cBhvr>
                                        <p:cTn id="38" dur="500" fill="hold"/>
                                        <p:tgtEl>
                                          <p:spTgt spid="49"/>
                                        </p:tgtEl>
                                        <p:attrNameLst>
                                          <p:attrName>ppt_h</p:attrName>
                                        </p:attrNameLst>
                                      </p:cBhvr>
                                      <p:tavLst>
                                        <p:tav tm="0">
                                          <p:val>
                                            <p:fltVal val="0"/>
                                          </p:val>
                                        </p:tav>
                                        <p:tav tm="100000">
                                          <p:val>
                                            <p:strVal val="#ppt_h"/>
                                          </p:val>
                                        </p:tav>
                                      </p:tavLst>
                                    </p:anim>
                                    <p:animEffect transition="in" filter="fade">
                                      <p:cBhvr>
                                        <p:cTn id="39" dur="500"/>
                                        <p:tgtEl>
                                          <p:spTgt spid="49"/>
                                        </p:tgtEl>
                                      </p:cBhvr>
                                    </p:animEffect>
                                  </p:childTnLst>
                                </p:cTn>
                              </p:par>
                            </p:childTnLst>
                          </p:cTn>
                        </p:par>
                        <p:par>
                          <p:cTn id="40" fill="hold">
                            <p:stCondLst>
                              <p:cond delay="3500"/>
                            </p:stCondLst>
                            <p:childTnLst>
                              <p:par>
                                <p:cTn id="41" presetID="22" presetClass="entr" presetSubtype="4" fill="hold"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wipe(down)">
                                      <p:cBhvr>
                                        <p:cTn id="43" dur="500"/>
                                        <p:tgtEl>
                                          <p:spTgt spid="19"/>
                                        </p:tgtEl>
                                      </p:cBhvr>
                                    </p:animEffect>
                                  </p:childTnLst>
                                </p:cTn>
                              </p:par>
                            </p:childTnLst>
                          </p:cTn>
                        </p:par>
                        <p:par>
                          <p:cTn id="44" fill="hold">
                            <p:stCondLst>
                              <p:cond delay="4000"/>
                            </p:stCondLst>
                            <p:childTnLst>
                              <p:par>
                                <p:cTn id="45" presetID="22" presetClass="entr" presetSubtype="8" fill="hold" grpId="0" nodeType="after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wipe(left)">
                                      <p:cBhvr>
                                        <p:cTn id="47" dur="500"/>
                                        <p:tgtEl>
                                          <p:spTgt spid="48"/>
                                        </p:tgtEl>
                                      </p:cBhvr>
                                    </p:animEffect>
                                  </p:childTnLst>
                                </p:cTn>
                              </p:par>
                            </p:childTnLst>
                          </p:cTn>
                        </p:par>
                        <p:par>
                          <p:cTn id="48" fill="hold">
                            <p:stCondLst>
                              <p:cond delay="4500"/>
                            </p:stCondLst>
                            <p:childTnLst>
                              <p:par>
                                <p:cTn id="49" presetID="53" presetClass="entr" presetSubtype="16" fill="hold" grpId="0" nodeType="afterEffect">
                                  <p:stCondLst>
                                    <p:cond delay="0"/>
                                  </p:stCondLst>
                                  <p:childTnLst>
                                    <p:set>
                                      <p:cBhvr>
                                        <p:cTn id="50" dur="1" fill="hold">
                                          <p:stCondLst>
                                            <p:cond delay="0"/>
                                          </p:stCondLst>
                                        </p:cTn>
                                        <p:tgtEl>
                                          <p:spTgt spid="23"/>
                                        </p:tgtEl>
                                        <p:attrNameLst>
                                          <p:attrName>style.visibility</p:attrName>
                                        </p:attrNameLst>
                                      </p:cBhvr>
                                      <p:to>
                                        <p:strVal val="visible"/>
                                      </p:to>
                                    </p:set>
                                    <p:anim calcmode="lin" valueType="num">
                                      <p:cBhvr>
                                        <p:cTn id="51" dur="500" fill="hold"/>
                                        <p:tgtEl>
                                          <p:spTgt spid="23"/>
                                        </p:tgtEl>
                                        <p:attrNameLst>
                                          <p:attrName>ppt_w</p:attrName>
                                        </p:attrNameLst>
                                      </p:cBhvr>
                                      <p:tavLst>
                                        <p:tav tm="0">
                                          <p:val>
                                            <p:fltVal val="0"/>
                                          </p:val>
                                        </p:tav>
                                        <p:tav tm="100000">
                                          <p:val>
                                            <p:strVal val="#ppt_w"/>
                                          </p:val>
                                        </p:tav>
                                      </p:tavLst>
                                    </p:anim>
                                    <p:anim calcmode="lin" valueType="num">
                                      <p:cBhvr>
                                        <p:cTn id="52" dur="500" fill="hold"/>
                                        <p:tgtEl>
                                          <p:spTgt spid="23"/>
                                        </p:tgtEl>
                                        <p:attrNameLst>
                                          <p:attrName>ppt_h</p:attrName>
                                        </p:attrNameLst>
                                      </p:cBhvr>
                                      <p:tavLst>
                                        <p:tav tm="0">
                                          <p:val>
                                            <p:fltVal val="0"/>
                                          </p:val>
                                        </p:tav>
                                        <p:tav tm="100000">
                                          <p:val>
                                            <p:strVal val="#ppt_h"/>
                                          </p:val>
                                        </p:tav>
                                      </p:tavLst>
                                    </p:anim>
                                    <p:animEffect transition="in" filter="fade">
                                      <p:cBhvr>
                                        <p:cTn id="53" dur="500"/>
                                        <p:tgtEl>
                                          <p:spTgt spid="23"/>
                                        </p:tgtEl>
                                      </p:cBhvr>
                                    </p:animEffect>
                                  </p:childTnLst>
                                </p:cTn>
                              </p:par>
                            </p:childTnLst>
                          </p:cTn>
                        </p:par>
                        <p:par>
                          <p:cTn id="54" fill="hold">
                            <p:stCondLst>
                              <p:cond delay="5000"/>
                            </p:stCondLst>
                            <p:childTnLst>
                              <p:par>
                                <p:cTn id="55" presetID="53" presetClass="entr" presetSubtype="16" fill="hold" grpId="0" nodeType="afterEffect">
                                  <p:stCondLst>
                                    <p:cond delay="0"/>
                                  </p:stCondLst>
                                  <p:childTnLst>
                                    <p:set>
                                      <p:cBhvr>
                                        <p:cTn id="56" dur="1" fill="hold">
                                          <p:stCondLst>
                                            <p:cond delay="0"/>
                                          </p:stCondLst>
                                        </p:cTn>
                                        <p:tgtEl>
                                          <p:spTgt spid="57"/>
                                        </p:tgtEl>
                                        <p:attrNameLst>
                                          <p:attrName>style.visibility</p:attrName>
                                        </p:attrNameLst>
                                      </p:cBhvr>
                                      <p:to>
                                        <p:strVal val="visible"/>
                                      </p:to>
                                    </p:set>
                                    <p:anim calcmode="lin" valueType="num">
                                      <p:cBhvr>
                                        <p:cTn id="57" dur="500" fill="hold"/>
                                        <p:tgtEl>
                                          <p:spTgt spid="57"/>
                                        </p:tgtEl>
                                        <p:attrNameLst>
                                          <p:attrName>ppt_w</p:attrName>
                                        </p:attrNameLst>
                                      </p:cBhvr>
                                      <p:tavLst>
                                        <p:tav tm="0">
                                          <p:val>
                                            <p:fltVal val="0"/>
                                          </p:val>
                                        </p:tav>
                                        <p:tav tm="100000">
                                          <p:val>
                                            <p:strVal val="#ppt_w"/>
                                          </p:val>
                                        </p:tav>
                                      </p:tavLst>
                                    </p:anim>
                                    <p:anim calcmode="lin" valueType="num">
                                      <p:cBhvr>
                                        <p:cTn id="58" dur="500" fill="hold"/>
                                        <p:tgtEl>
                                          <p:spTgt spid="57"/>
                                        </p:tgtEl>
                                        <p:attrNameLst>
                                          <p:attrName>ppt_h</p:attrName>
                                        </p:attrNameLst>
                                      </p:cBhvr>
                                      <p:tavLst>
                                        <p:tav tm="0">
                                          <p:val>
                                            <p:fltVal val="0"/>
                                          </p:val>
                                        </p:tav>
                                        <p:tav tm="100000">
                                          <p:val>
                                            <p:strVal val="#ppt_h"/>
                                          </p:val>
                                        </p:tav>
                                      </p:tavLst>
                                    </p:anim>
                                    <p:animEffect transition="in" filter="fade">
                                      <p:cBhvr>
                                        <p:cTn id="59" dur="500"/>
                                        <p:tgtEl>
                                          <p:spTgt spid="57"/>
                                        </p:tgtEl>
                                      </p:cBhvr>
                                    </p:animEffect>
                                  </p:childTnLst>
                                </p:cTn>
                              </p:par>
                            </p:childTnLst>
                          </p:cTn>
                        </p:par>
                        <p:par>
                          <p:cTn id="60" fill="hold">
                            <p:stCondLst>
                              <p:cond delay="5500"/>
                            </p:stCondLst>
                            <p:childTnLst>
                              <p:par>
                                <p:cTn id="61" presetID="22" presetClass="entr" presetSubtype="4" fill="hold" nodeType="after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wipe(down)">
                                      <p:cBhvr>
                                        <p:cTn id="63" dur="500"/>
                                        <p:tgtEl>
                                          <p:spTgt spid="25"/>
                                        </p:tgtEl>
                                      </p:cBhvr>
                                    </p:animEffect>
                                  </p:childTnLst>
                                </p:cTn>
                              </p:par>
                            </p:childTnLst>
                          </p:cTn>
                        </p:par>
                        <p:par>
                          <p:cTn id="64" fill="hold">
                            <p:stCondLst>
                              <p:cond delay="6000"/>
                            </p:stCondLst>
                            <p:childTnLst>
                              <p:par>
                                <p:cTn id="65" presetID="22" presetClass="entr" presetSubtype="8" fill="hold" grpId="0" nodeType="afterEffect">
                                  <p:stCondLst>
                                    <p:cond delay="0"/>
                                  </p:stCondLst>
                                  <p:childTnLst>
                                    <p:set>
                                      <p:cBhvr>
                                        <p:cTn id="66" dur="1" fill="hold">
                                          <p:stCondLst>
                                            <p:cond delay="0"/>
                                          </p:stCondLst>
                                        </p:cTn>
                                        <p:tgtEl>
                                          <p:spTgt spid="44"/>
                                        </p:tgtEl>
                                        <p:attrNameLst>
                                          <p:attrName>style.visibility</p:attrName>
                                        </p:attrNameLst>
                                      </p:cBhvr>
                                      <p:to>
                                        <p:strVal val="visible"/>
                                      </p:to>
                                    </p:set>
                                    <p:animEffect transition="in" filter="wipe(left)">
                                      <p:cBhvr>
                                        <p:cTn id="67" dur="500"/>
                                        <p:tgtEl>
                                          <p:spTgt spid="44"/>
                                        </p:tgtEl>
                                      </p:cBhvr>
                                    </p:animEffect>
                                  </p:childTnLst>
                                </p:cTn>
                              </p:par>
                            </p:childTnLst>
                          </p:cTn>
                        </p:par>
                        <p:par>
                          <p:cTn id="68" fill="hold">
                            <p:stCondLst>
                              <p:cond delay="6500"/>
                            </p:stCondLst>
                            <p:childTnLst>
                              <p:par>
                                <p:cTn id="69" presetID="53" presetClass="entr" presetSubtype="16" fill="hold" grpId="0" nodeType="afterEffect">
                                  <p:stCondLst>
                                    <p:cond delay="0"/>
                                  </p:stCondLst>
                                  <p:childTnLst>
                                    <p:set>
                                      <p:cBhvr>
                                        <p:cTn id="70" dur="1" fill="hold">
                                          <p:stCondLst>
                                            <p:cond delay="0"/>
                                          </p:stCondLst>
                                        </p:cTn>
                                        <p:tgtEl>
                                          <p:spTgt spid="29"/>
                                        </p:tgtEl>
                                        <p:attrNameLst>
                                          <p:attrName>style.visibility</p:attrName>
                                        </p:attrNameLst>
                                      </p:cBhvr>
                                      <p:to>
                                        <p:strVal val="visible"/>
                                      </p:to>
                                    </p:set>
                                    <p:anim calcmode="lin" valueType="num">
                                      <p:cBhvr>
                                        <p:cTn id="71" dur="500" fill="hold"/>
                                        <p:tgtEl>
                                          <p:spTgt spid="29"/>
                                        </p:tgtEl>
                                        <p:attrNameLst>
                                          <p:attrName>ppt_w</p:attrName>
                                        </p:attrNameLst>
                                      </p:cBhvr>
                                      <p:tavLst>
                                        <p:tav tm="0">
                                          <p:val>
                                            <p:fltVal val="0"/>
                                          </p:val>
                                        </p:tav>
                                        <p:tav tm="100000">
                                          <p:val>
                                            <p:strVal val="#ppt_w"/>
                                          </p:val>
                                        </p:tav>
                                      </p:tavLst>
                                    </p:anim>
                                    <p:anim calcmode="lin" valueType="num">
                                      <p:cBhvr>
                                        <p:cTn id="72" dur="500" fill="hold"/>
                                        <p:tgtEl>
                                          <p:spTgt spid="29"/>
                                        </p:tgtEl>
                                        <p:attrNameLst>
                                          <p:attrName>ppt_h</p:attrName>
                                        </p:attrNameLst>
                                      </p:cBhvr>
                                      <p:tavLst>
                                        <p:tav tm="0">
                                          <p:val>
                                            <p:fltVal val="0"/>
                                          </p:val>
                                        </p:tav>
                                        <p:tav tm="100000">
                                          <p:val>
                                            <p:strVal val="#ppt_h"/>
                                          </p:val>
                                        </p:tav>
                                      </p:tavLst>
                                    </p:anim>
                                    <p:animEffect transition="in" filter="fade">
                                      <p:cBhvr>
                                        <p:cTn id="73" dur="500"/>
                                        <p:tgtEl>
                                          <p:spTgt spid="29"/>
                                        </p:tgtEl>
                                      </p:cBhvr>
                                    </p:animEffect>
                                  </p:childTnLst>
                                </p:cTn>
                              </p:par>
                            </p:childTnLst>
                          </p:cTn>
                        </p:par>
                        <p:par>
                          <p:cTn id="74" fill="hold">
                            <p:stCondLst>
                              <p:cond delay="7000"/>
                            </p:stCondLst>
                            <p:childTnLst>
                              <p:par>
                                <p:cTn id="75" presetID="53" presetClass="entr" presetSubtype="16" fill="hold" nodeType="afterEffect">
                                  <p:stCondLst>
                                    <p:cond delay="0"/>
                                  </p:stCondLst>
                                  <p:childTnLst>
                                    <p:set>
                                      <p:cBhvr>
                                        <p:cTn id="76" dur="1" fill="hold">
                                          <p:stCondLst>
                                            <p:cond delay="0"/>
                                          </p:stCondLst>
                                        </p:cTn>
                                        <p:tgtEl>
                                          <p:spTgt spid="53"/>
                                        </p:tgtEl>
                                        <p:attrNameLst>
                                          <p:attrName>style.visibility</p:attrName>
                                        </p:attrNameLst>
                                      </p:cBhvr>
                                      <p:to>
                                        <p:strVal val="visible"/>
                                      </p:to>
                                    </p:set>
                                    <p:anim calcmode="lin" valueType="num">
                                      <p:cBhvr>
                                        <p:cTn id="77" dur="500" fill="hold"/>
                                        <p:tgtEl>
                                          <p:spTgt spid="53"/>
                                        </p:tgtEl>
                                        <p:attrNameLst>
                                          <p:attrName>ppt_w</p:attrName>
                                        </p:attrNameLst>
                                      </p:cBhvr>
                                      <p:tavLst>
                                        <p:tav tm="0">
                                          <p:val>
                                            <p:fltVal val="0"/>
                                          </p:val>
                                        </p:tav>
                                        <p:tav tm="100000">
                                          <p:val>
                                            <p:strVal val="#ppt_w"/>
                                          </p:val>
                                        </p:tav>
                                      </p:tavLst>
                                    </p:anim>
                                    <p:anim calcmode="lin" valueType="num">
                                      <p:cBhvr>
                                        <p:cTn id="78" dur="500" fill="hold"/>
                                        <p:tgtEl>
                                          <p:spTgt spid="53"/>
                                        </p:tgtEl>
                                        <p:attrNameLst>
                                          <p:attrName>ppt_h</p:attrName>
                                        </p:attrNameLst>
                                      </p:cBhvr>
                                      <p:tavLst>
                                        <p:tav tm="0">
                                          <p:val>
                                            <p:fltVal val="0"/>
                                          </p:val>
                                        </p:tav>
                                        <p:tav tm="100000">
                                          <p:val>
                                            <p:strVal val="#ppt_h"/>
                                          </p:val>
                                        </p:tav>
                                      </p:tavLst>
                                    </p:anim>
                                    <p:animEffect transition="in" filter="fade">
                                      <p:cBhvr>
                                        <p:cTn id="79" dur="500"/>
                                        <p:tgtEl>
                                          <p:spTgt spid="53"/>
                                        </p:tgtEl>
                                      </p:cBhvr>
                                    </p:animEffect>
                                  </p:childTnLst>
                                </p:cTn>
                              </p:par>
                            </p:childTnLst>
                          </p:cTn>
                        </p:par>
                        <p:par>
                          <p:cTn id="80" fill="hold">
                            <p:stCondLst>
                              <p:cond delay="7500"/>
                            </p:stCondLst>
                            <p:childTnLst>
                              <p:par>
                                <p:cTn id="81" presetID="22" presetClass="entr" presetSubtype="4" fill="hold" nodeType="afterEffect">
                                  <p:stCondLst>
                                    <p:cond delay="0"/>
                                  </p:stCondLst>
                                  <p:childTnLst>
                                    <p:set>
                                      <p:cBhvr>
                                        <p:cTn id="82" dur="1" fill="hold">
                                          <p:stCondLst>
                                            <p:cond delay="0"/>
                                          </p:stCondLst>
                                        </p:cTn>
                                        <p:tgtEl>
                                          <p:spTgt spid="31"/>
                                        </p:tgtEl>
                                        <p:attrNameLst>
                                          <p:attrName>style.visibility</p:attrName>
                                        </p:attrNameLst>
                                      </p:cBhvr>
                                      <p:to>
                                        <p:strVal val="visible"/>
                                      </p:to>
                                    </p:set>
                                    <p:animEffect transition="in" filter="wipe(down)">
                                      <p:cBhvr>
                                        <p:cTn id="83" dur="500"/>
                                        <p:tgtEl>
                                          <p:spTgt spid="31"/>
                                        </p:tgtEl>
                                      </p:cBhvr>
                                    </p:animEffect>
                                  </p:childTnLst>
                                </p:cTn>
                              </p:par>
                            </p:childTnLst>
                          </p:cTn>
                        </p:par>
                        <p:par>
                          <p:cTn id="84" fill="hold">
                            <p:stCondLst>
                              <p:cond delay="8000"/>
                            </p:stCondLst>
                            <p:childTnLst>
                              <p:par>
                                <p:cTn id="85" presetID="22" presetClass="entr" presetSubtype="8" fill="hold" grpId="0" nodeType="afterEffect">
                                  <p:stCondLst>
                                    <p:cond delay="0"/>
                                  </p:stCondLst>
                                  <p:childTnLst>
                                    <p:set>
                                      <p:cBhvr>
                                        <p:cTn id="86" dur="1" fill="hold">
                                          <p:stCondLst>
                                            <p:cond delay="0"/>
                                          </p:stCondLst>
                                        </p:cTn>
                                        <p:tgtEl>
                                          <p:spTgt spid="43"/>
                                        </p:tgtEl>
                                        <p:attrNameLst>
                                          <p:attrName>style.visibility</p:attrName>
                                        </p:attrNameLst>
                                      </p:cBhvr>
                                      <p:to>
                                        <p:strVal val="visible"/>
                                      </p:to>
                                    </p:set>
                                    <p:animEffect transition="in" filter="wipe(left)">
                                      <p:cBhvr>
                                        <p:cTn id="8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7" grpId="0" animBg="1"/>
      <p:bldP spid="23" grpId="0" animBg="1"/>
      <p:bldP spid="29" grpId="0" animBg="1"/>
      <p:bldP spid="46" grpId="0" animBg="1"/>
      <p:bldP spid="44" grpId="0" animBg="1"/>
      <p:bldP spid="43" grpId="0" animBg="1"/>
      <p:bldP spid="48" grpId="0" animBg="1"/>
      <p:bldP spid="57" grpId="0" animBg="1"/>
      <p:bldP spid="58" grpId="0" animBg="1"/>
    </p:bld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 Placeholder 49"/>
          <p:cNvSpPr>
            <a:spLocks noGrp="1"/>
          </p:cNvSpPr>
          <p:nvPr>
            <p:ph type="body" sz="half" idx="2"/>
          </p:nvPr>
        </p:nvSpPr>
        <p:spPr/>
        <p:txBody>
          <a:bodyPr/>
          <a:lstStyle/>
          <a:p>
            <a:r>
              <a:rPr lang="en-US" dirty="0">
                <a:solidFill>
                  <a:schemeClr val="tx1"/>
                </a:solidFill>
              </a:rPr>
              <a:t>Enter your subtitle here</a:t>
            </a:r>
          </a:p>
        </p:txBody>
      </p:sp>
      <p:sp>
        <p:nvSpPr>
          <p:cNvPr id="25" name="Line 40"/>
          <p:cNvSpPr>
            <a:spLocks noChangeShapeType="1"/>
          </p:cNvSpPr>
          <p:nvPr/>
        </p:nvSpPr>
        <p:spPr bwMode="auto">
          <a:xfrm>
            <a:off x="7237315" y="7346666"/>
            <a:ext cx="1406253" cy="1968756"/>
          </a:xfrm>
          <a:prstGeom prst="line">
            <a:avLst/>
          </a:prstGeom>
          <a:noFill/>
          <a:ln w="57150" cap="rnd">
            <a:solidFill>
              <a:schemeClr val="tx1">
                <a:lumMod val="75000"/>
                <a:lumOff val="25000"/>
              </a:schemeClr>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802"/>
          </a:p>
        </p:txBody>
      </p:sp>
      <p:sp>
        <p:nvSpPr>
          <p:cNvPr id="21" name="Rectangle 9"/>
          <p:cNvSpPr>
            <a:spLocks noChangeArrowheads="1"/>
          </p:cNvSpPr>
          <p:nvPr/>
        </p:nvSpPr>
        <p:spPr bwMode="gray">
          <a:xfrm rot="3419336">
            <a:off x="5763679" y="5585916"/>
            <a:ext cx="1705085" cy="1851569"/>
          </a:xfrm>
          <a:prstGeom prst="rect">
            <a:avLst/>
          </a:prstGeom>
          <a:solidFill>
            <a:schemeClr val="accent1"/>
          </a:solidFill>
          <a:ln w="19050">
            <a:solidFill>
              <a:srgbClr val="FFFFFF"/>
            </a:solidFill>
            <a:miter lim="800000"/>
            <a:headEnd/>
            <a:tailEnd/>
          </a:ln>
          <a:effectLst>
            <a:outerShdw dist="88900" dir="487806" algn="ctr" rotWithShape="0">
              <a:srgbClr val="000000">
                <a:alpha val="50000"/>
              </a:srgbClr>
            </a:outerShdw>
          </a:effectLst>
        </p:spPr>
        <p:txBody>
          <a:bodyPr wrap="none" anchor="ctr"/>
          <a:lstStyle/>
          <a:p>
            <a:endParaRPr lang="en-US" sz="12802"/>
          </a:p>
        </p:txBody>
      </p:sp>
      <p:sp>
        <p:nvSpPr>
          <p:cNvPr id="22" name="Rectangle 34"/>
          <p:cNvSpPr>
            <a:spLocks noChangeArrowheads="1"/>
          </p:cNvSpPr>
          <p:nvPr/>
        </p:nvSpPr>
        <p:spPr bwMode="gray">
          <a:xfrm rot="3419336">
            <a:off x="8412124" y="9101558"/>
            <a:ext cx="1705085" cy="1851569"/>
          </a:xfrm>
          <a:prstGeom prst="rect">
            <a:avLst/>
          </a:prstGeom>
          <a:solidFill>
            <a:schemeClr val="accent2"/>
          </a:solidFill>
          <a:ln w="19050">
            <a:solidFill>
              <a:srgbClr val="FFFFFF"/>
            </a:solidFill>
            <a:miter lim="800000"/>
            <a:headEnd/>
            <a:tailEnd/>
          </a:ln>
          <a:effectLst>
            <a:outerShdw dist="88900" dir="487806" algn="ctr" rotWithShape="0">
              <a:srgbClr val="000000">
                <a:alpha val="50000"/>
              </a:srgbClr>
            </a:outerShdw>
          </a:effectLst>
        </p:spPr>
        <p:txBody>
          <a:bodyPr wrap="none" anchor="ctr"/>
          <a:lstStyle/>
          <a:p>
            <a:endParaRPr lang="en-US" sz="12802"/>
          </a:p>
        </p:txBody>
      </p:sp>
      <p:sp>
        <p:nvSpPr>
          <p:cNvPr id="23" name="Rectangle 36"/>
          <p:cNvSpPr>
            <a:spLocks noChangeArrowheads="1"/>
          </p:cNvSpPr>
          <p:nvPr/>
        </p:nvSpPr>
        <p:spPr bwMode="gray">
          <a:xfrm rot="3419336">
            <a:off x="12235380" y="6974594"/>
            <a:ext cx="1705085" cy="1851569"/>
          </a:xfrm>
          <a:prstGeom prst="rect">
            <a:avLst/>
          </a:prstGeom>
          <a:solidFill>
            <a:schemeClr val="accent3"/>
          </a:solidFill>
          <a:ln w="19050">
            <a:solidFill>
              <a:srgbClr val="FFFFFF"/>
            </a:solidFill>
            <a:miter lim="800000"/>
            <a:headEnd/>
            <a:tailEnd/>
          </a:ln>
          <a:effectLst>
            <a:outerShdw dist="88900" dir="487806" algn="ctr" rotWithShape="0">
              <a:srgbClr val="000000">
                <a:alpha val="50000"/>
              </a:srgbClr>
            </a:outerShdw>
          </a:effectLst>
        </p:spPr>
        <p:txBody>
          <a:bodyPr wrap="none" anchor="ctr"/>
          <a:lstStyle/>
          <a:p>
            <a:endParaRPr lang="en-US" sz="12802"/>
          </a:p>
        </p:txBody>
      </p:sp>
      <p:sp>
        <p:nvSpPr>
          <p:cNvPr id="24" name="Rectangle 38"/>
          <p:cNvSpPr>
            <a:spLocks noChangeArrowheads="1"/>
          </p:cNvSpPr>
          <p:nvPr/>
        </p:nvSpPr>
        <p:spPr bwMode="gray">
          <a:xfrm rot="3419336">
            <a:off x="16571335" y="4279271"/>
            <a:ext cx="1705085" cy="1851569"/>
          </a:xfrm>
          <a:prstGeom prst="rect">
            <a:avLst/>
          </a:prstGeom>
          <a:solidFill>
            <a:schemeClr val="accent4"/>
          </a:solidFill>
          <a:ln w="19050">
            <a:solidFill>
              <a:srgbClr val="FFFFFF"/>
            </a:solidFill>
            <a:miter lim="800000"/>
            <a:headEnd/>
            <a:tailEnd/>
          </a:ln>
          <a:effectLst>
            <a:outerShdw dist="88900" dir="487806" algn="ctr" rotWithShape="0">
              <a:srgbClr val="000000">
                <a:alpha val="50000"/>
              </a:srgbClr>
            </a:outerShdw>
          </a:effectLst>
        </p:spPr>
        <p:txBody>
          <a:bodyPr wrap="none" anchor="ctr"/>
          <a:lstStyle/>
          <a:p>
            <a:endParaRPr lang="en-US" sz="12802"/>
          </a:p>
        </p:txBody>
      </p:sp>
      <p:sp>
        <p:nvSpPr>
          <p:cNvPr id="26" name="Line 41"/>
          <p:cNvSpPr>
            <a:spLocks noChangeShapeType="1"/>
          </p:cNvSpPr>
          <p:nvPr/>
        </p:nvSpPr>
        <p:spPr bwMode="auto">
          <a:xfrm flipV="1">
            <a:off x="10190450" y="8331047"/>
            <a:ext cx="1971687" cy="1125005"/>
          </a:xfrm>
          <a:prstGeom prst="line">
            <a:avLst/>
          </a:prstGeom>
          <a:noFill/>
          <a:ln w="57150" cap="rnd">
            <a:solidFill>
              <a:schemeClr val="tx1">
                <a:lumMod val="75000"/>
                <a:lumOff val="25000"/>
              </a:schemeClr>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802"/>
          </a:p>
        </p:txBody>
      </p:sp>
      <p:sp>
        <p:nvSpPr>
          <p:cNvPr id="27" name="Line 42"/>
          <p:cNvSpPr>
            <a:spLocks noChangeShapeType="1"/>
          </p:cNvSpPr>
          <p:nvPr/>
        </p:nvSpPr>
        <p:spPr bwMode="auto">
          <a:xfrm flipV="1">
            <a:off x="14130894" y="5776351"/>
            <a:ext cx="2390634" cy="1429691"/>
          </a:xfrm>
          <a:prstGeom prst="line">
            <a:avLst/>
          </a:prstGeom>
          <a:noFill/>
          <a:ln w="57150" cap="rnd">
            <a:solidFill>
              <a:schemeClr val="tx1">
                <a:lumMod val="75000"/>
                <a:lumOff val="25000"/>
              </a:schemeClr>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802"/>
          </a:p>
        </p:txBody>
      </p:sp>
      <p:grpSp>
        <p:nvGrpSpPr>
          <p:cNvPr id="11" name="Group 10"/>
          <p:cNvGrpSpPr/>
          <p:nvPr/>
        </p:nvGrpSpPr>
        <p:grpSpPr>
          <a:xfrm>
            <a:off x="8718281" y="9418738"/>
            <a:ext cx="1078893" cy="1217208"/>
            <a:chOff x="5010151" y="4568825"/>
            <a:chExt cx="185737" cy="209550"/>
          </a:xfrm>
          <a:solidFill>
            <a:schemeClr val="bg1"/>
          </a:solidFill>
        </p:grpSpPr>
        <p:sp>
          <p:nvSpPr>
            <p:cNvPr id="12" name="Oval 45"/>
            <p:cNvSpPr>
              <a:spLocks noChangeArrowheads="1"/>
            </p:cNvSpPr>
            <p:nvPr/>
          </p:nvSpPr>
          <p:spPr bwMode="auto">
            <a:xfrm>
              <a:off x="5073651" y="4654550"/>
              <a:ext cx="28575" cy="25400"/>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3" name="Freeform 46"/>
            <p:cNvSpPr>
              <a:spLocks/>
            </p:cNvSpPr>
            <p:nvPr/>
          </p:nvSpPr>
          <p:spPr bwMode="auto">
            <a:xfrm>
              <a:off x="5010151" y="4679950"/>
              <a:ext cx="114300" cy="98425"/>
            </a:xfrm>
            <a:custGeom>
              <a:avLst/>
              <a:gdLst/>
              <a:ahLst/>
              <a:cxnLst>
                <a:cxn ang="0">
                  <a:pos x="38" y="10"/>
                </a:cxn>
                <a:cxn ang="0">
                  <a:pos x="29" y="9"/>
                </a:cxn>
                <a:cxn ang="0">
                  <a:pos x="29" y="8"/>
                </a:cxn>
                <a:cxn ang="0">
                  <a:pos x="32" y="8"/>
                </a:cxn>
                <a:cxn ang="0">
                  <a:pos x="34" y="3"/>
                </a:cxn>
                <a:cxn ang="0">
                  <a:pos x="27" y="4"/>
                </a:cxn>
                <a:cxn ang="0">
                  <a:pos x="25" y="2"/>
                </a:cxn>
                <a:cxn ang="0">
                  <a:pos x="22" y="1"/>
                </a:cxn>
                <a:cxn ang="0">
                  <a:pos x="17" y="3"/>
                </a:cxn>
                <a:cxn ang="0">
                  <a:pos x="13" y="15"/>
                </a:cxn>
                <a:cxn ang="0">
                  <a:pos x="13" y="15"/>
                </a:cxn>
                <a:cxn ang="0">
                  <a:pos x="11" y="22"/>
                </a:cxn>
                <a:cxn ang="0">
                  <a:pos x="3" y="22"/>
                </a:cxn>
                <a:cxn ang="0">
                  <a:pos x="0" y="25"/>
                </a:cxn>
                <a:cxn ang="0">
                  <a:pos x="3" y="28"/>
                </a:cxn>
                <a:cxn ang="0">
                  <a:pos x="13" y="28"/>
                </a:cxn>
                <a:cxn ang="0">
                  <a:pos x="15" y="26"/>
                </a:cxn>
                <a:cxn ang="0">
                  <a:pos x="18" y="20"/>
                </a:cxn>
                <a:cxn ang="0">
                  <a:pos x="19" y="21"/>
                </a:cxn>
                <a:cxn ang="0">
                  <a:pos x="20" y="21"/>
                </a:cxn>
                <a:cxn ang="0">
                  <a:pos x="24" y="33"/>
                </a:cxn>
                <a:cxn ang="0">
                  <a:pos x="27" y="34"/>
                </a:cxn>
                <a:cxn ang="0">
                  <a:pos x="28" y="34"/>
                </a:cxn>
                <a:cxn ang="0">
                  <a:pos x="30" y="31"/>
                </a:cxn>
                <a:cxn ang="0">
                  <a:pos x="24" y="17"/>
                </a:cxn>
                <a:cxn ang="0">
                  <a:pos x="26" y="12"/>
                </a:cxn>
                <a:cxn ang="0">
                  <a:pos x="27" y="13"/>
                </a:cxn>
                <a:cxn ang="0">
                  <a:pos x="38" y="15"/>
                </a:cxn>
                <a:cxn ang="0">
                  <a:pos x="38" y="15"/>
                </a:cxn>
                <a:cxn ang="0">
                  <a:pos x="40" y="13"/>
                </a:cxn>
                <a:cxn ang="0">
                  <a:pos x="38" y="10"/>
                </a:cxn>
              </a:cxnLst>
              <a:rect l="0" t="0" r="r" b="b"/>
              <a:pathLst>
                <a:path w="40" h="34">
                  <a:moveTo>
                    <a:pt x="38" y="10"/>
                  </a:moveTo>
                  <a:cubicBezTo>
                    <a:pt x="29" y="9"/>
                    <a:pt x="29" y="9"/>
                    <a:pt x="29" y="9"/>
                  </a:cubicBezTo>
                  <a:cubicBezTo>
                    <a:pt x="29" y="8"/>
                    <a:pt x="29" y="8"/>
                    <a:pt x="29" y="8"/>
                  </a:cubicBezTo>
                  <a:cubicBezTo>
                    <a:pt x="32" y="8"/>
                    <a:pt x="32" y="8"/>
                    <a:pt x="32" y="8"/>
                  </a:cubicBezTo>
                  <a:cubicBezTo>
                    <a:pt x="34" y="3"/>
                    <a:pt x="34" y="3"/>
                    <a:pt x="34" y="3"/>
                  </a:cubicBezTo>
                  <a:cubicBezTo>
                    <a:pt x="27" y="4"/>
                    <a:pt x="27" y="4"/>
                    <a:pt x="27" y="4"/>
                  </a:cubicBezTo>
                  <a:cubicBezTo>
                    <a:pt x="27" y="3"/>
                    <a:pt x="26" y="2"/>
                    <a:pt x="25" y="2"/>
                  </a:cubicBezTo>
                  <a:cubicBezTo>
                    <a:pt x="22" y="1"/>
                    <a:pt x="22" y="1"/>
                    <a:pt x="22" y="1"/>
                  </a:cubicBezTo>
                  <a:cubicBezTo>
                    <a:pt x="20" y="0"/>
                    <a:pt x="18" y="1"/>
                    <a:pt x="17" y="3"/>
                  </a:cubicBezTo>
                  <a:cubicBezTo>
                    <a:pt x="13" y="15"/>
                    <a:pt x="13" y="15"/>
                    <a:pt x="13" y="15"/>
                  </a:cubicBezTo>
                  <a:cubicBezTo>
                    <a:pt x="13" y="15"/>
                    <a:pt x="13" y="15"/>
                    <a:pt x="13" y="15"/>
                  </a:cubicBezTo>
                  <a:cubicBezTo>
                    <a:pt x="11" y="22"/>
                    <a:pt x="11" y="22"/>
                    <a:pt x="11" y="22"/>
                  </a:cubicBezTo>
                  <a:cubicBezTo>
                    <a:pt x="3" y="22"/>
                    <a:pt x="3" y="22"/>
                    <a:pt x="3" y="22"/>
                  </a:cubicBezTo>
                  <a:cubicBezTo>
                    <a:pt x="1" y="22"/>
                    <a:pt x="0" y="23"/>
                    <a:pt x="0" y="25"/>
                  </a:cubicBezTo>
                  <a:cubicBezTo>
                    <a:pt x="0" y="27"/>
                    <a:pt x="1" y="28"/>
                    <a:pt x="3" y="28"/>
                  </a:cubicBezTo>
                  <a:cubicBezTo>
                    <a:pt x="13" y="28"/>
                    <a:pt x="13" y="28"/>
                    <a:pt x="13" y="28"/>
                  </a:cubicBezTo>
                  <a:cubicBezTo>
                    <a:pt x="14" y="28"/>
                    <a:pt x="15" y="27"/>
                    <a:pt x="15" y="26"/>
                  </a:cubicBezTo>
                  <a:cubicBezTo>
                    <a:pt x="18" y="20"/>
                    <a:pt x="18" y="20"/>
                    <a:pt x="18" y="20"/>
                  </a:cubicBezTo>
                  <a:cubicBezTo>
                    <a:pt x="19" y="21"/>
                    <a:pt x="19" y="21"/>
                    <a:pt x="19" y="21"/>
                  </a:cubicBezTo>
                  <a:cubicBezTo>
                    <a:pt x="19" y="21"/>
                    <a:pt x="20" y="21"/>
                    <a:pt x="20" y="21"/>
                  </a:cubicBezTo>
                  <a:cubicBezTo>
                    <a:pt x="24" y="33"/>
                    <a:pt x="24" y="33"/>
                    <a:pt x="24" y="33"/>
                  </a:cubicBezTo>
                  <a:cubicBezTo>
                    <a:pt x="25" y="34"/>
                    <a:pt x="26" y="34"/>
                    <a:pt x="27" y="34"/>
                  </a:cubicBezTo>
                  <a:cubicBezTo>
                    <a:pt x="27" y="34"/>
                    <a:pt x="28" y="34"/>
                    <a:pt x="28" y="34"/>
                  </a:cubicBezTo>
                  <a:cubicBezTo>
                    <a:pt x="29" y="34"/>
                    <a:pt x="30" y="32"/>
                    <a:pt x="30" y="31"/>
                  </a:cubicBezTo>
                  <a:cubicBezTo>
                    <a:pt x="24" y="17"/>
                    <a:pt x="24" y="17"/>
                    <a:pt x="24" y="17"/>
                  </a:cubicBezTo>
                  <a:cubicBezTo>
                    <a:pt x="26" y="12"/>
                    <a:pt x="26" y="12"/>
                    <a:pt x="26" y="12"/>
                  </a:cubicBezTo>
                  <a:cubicBezTo>
                    <a:pt x="26" y="13"/>
                    <a:pt x="27" y="13"/>
                    <a:pt x="27" y="13"/>
                  </a:cubicBezTo>
                  <a:cubicBezTo>
                    <a:pt x="38" y="15"/>
                    <a:pt x="38" y="15"/>
                    <a:pt x="38" y="15"/>
                  </a:cubicBezTo>
                  <a:cubicBezTo>
                    <a:pt x="38" y="15"/>
                    <a:pt x="38" y="15"/>
                    <a:pt x="38" y="15"/>
                  </a:cubicBezTo>
                  <a:cubicBezTo>
                    <a:pt x="39" y="15"/>
                    <a:pt x="40" y="14"/>
                    <a:pt x="40" y="13"/>
                  </a:cubicBezTo>
                  <a:cubicBezTo>
                    <a:pt x="40" y="11"/>
                    <a:pt x="39" y="10"/>
                    <a:pt x="38" y="1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4" name="Freeform 47"/>
            <p:cNvSpPr>
              <a:spLocks/>
            </p:cNvSpPr>
            <p:nvPr/>
          </p:nvSpPr>
          <p:spPr bwMode="auto">
            <a:xfrm>
              <a:off x="5119688" y="4689475"/>
              <a:ext cx="11113" cy="14287"/>
            </a:xfrm>
            <a:custGeom>
              <a:avLst/>
              <a:gdLst/>
              <a:ahLst/>
              <a:cxnLst>
                <a:cxn ang="0">
                  <a:pos x="2" y="0"/>
                </a:cxn>
                <a:cxn ang="0">
                  <a:pos x="0" y="5"/>
                </a:cxn>
                <a:cxn ang="0">
                  <a:pos x="2" y="5"/>
                </a:cxn>
                <a:cxn ang="0">
                  <a:pos x="4" y="2"/>
                </a:cxn>
                <a:cxn ang="0">
                  <a:pos x="2" y="0"/>
                </a:cxn>
              </a:cxnLst>
              <a:rect l="0" t="0" r="r" b="b"/>
              <a:pathLst>
                <a:path w="4" h="5">
                  <a:moveTo>
                    <a:pt x="2" y="0"/>
                  </a:moveTo>
                  <a:cubicBezTo>
                    <a:pt x="0" y="5"/>
                    <a:pt x="0" y="5"/>
                    <a:pt x="0" y="5"/>
                  </a:cubicBezTo>
                  <a:cubicBezTo>
                    <a:pt x="2" y="5"/>
                    <a:pt x="2" y="5"/>
                    <a:pt x="2" y="5"/>
                  </a:cubicBezTo>
                  <a:cubicBezTo>
                    <a:pt x="3" y="5"/>
                    <a:pt x="4" y="4"/>
                    <a:pt x="4" y="2"/>
                  </a:cubicBezTo>
                  <a:cubicBezTo>
                    <a:pt x="4" y="1"/>
                    <a:pt x="3" y="0"/>
                    <a:pt x="2"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5" name="Freeform 48"/>
            <p:cNvSpPr>
              <a:spLocks/>
            </p:cNvSpPr>
            <p:nvPr/>
          </p:nvSpPr>
          <p:spPr bwMode="auto">
            <a:xfrm>
              <a:off x="5089526" y="4724400"/>
              <a:ext cx="17463" cy="17462"/>
            </a:xfrm>
            <a:custGeom>
              <a:avLst/>
              <a:gdLst/>
              <a:ahLst/>
              <a:cxnLst>
                <a:cxn ang="0">
                  <a:pos x="2" y="0"/>
                </a:cxn>
                <a:cxn ang="0">
                  <a:pos x="2" y="0"/>
                </a:cxn>
                <a:cxn ang="0">
                  <a:pos x="1" y="2"/>
                </a:cxn>
                <a:cxn ang="0">
                  <a:pos x="2" y="5"/>
                </a:cxn>
                <a:cxn ang="0">
                  <a:pos x="5" y="4"/>
                </a:cxn>
                <a:cxn ang="0">
                  <a:pos x="6" y="1"/>
                </a:cxn>
                <a:cxn ang="0">
                  <a:pos x="2" y="0"/>
                </a:cxn>
              </a:cxnLst>
              <a:rect l="0" t="0" r="r" b="b"/>
              <a:pathLst>
                <a:path w="6" h="6">
                  <a:moveTo>
                    <a:pt x="2" y="0"/>
                  </a:moveTo>
                  <a:cubicBezTo>
                    <a:pt x="2" y="0"/>
                    <a:pt x="2" y="0"/>
                    <a:pt x="2" y="0"/>
                  </a:cubicBezTo>
                  <a:cubicBezTo>
                    <a:pt x="1" y="2"/>
                    <a:pt x="1" y="2"/>
                    <a:pt x="1" y="2"/>
                  </a:cubicBezTo>
                  <a:cubicBezTo>
                    <a:pt x="0" y="3"/>
                    <a:pt x="1" y="5"/>
                    <a:pt x="2" y="5"/>
                  </a:cubicBezTo>
                  <a:cubicBezTo>
                    <a:pt x="3" y="6"/>
                    <a:pt x="4" y="5"/>
                    <a:pt x="5" y="4"/>
                  </a:cubicBezTo>
                  <a:cubicBezTo>
                    <a:pt x="6" y="1"/>
                    <a:pt x="6" y="1"/>
                    <a:pt x="6" y="1"/>
                  </a:cubicBezTo>
                  <a:cubicBezTo>
                    <a:pt x="5" y="0"/>
                    <a:pt x="4" y="0"/>
                    <a:pt x="2"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6" name="Freeform 49"/>
            <p:cNvSpPr>
              <a:spLocks/>
            </p:cNvSpPr>
            <p:nvPr/>
          </p:nvSpPr>
          <p:spPr bwMode="auto">
            <a:xfrm>
              <a:off x="5110163" y="4678363"/>
              <a:ext cx="17463" cy="7937"/>
            </a:xfrm>
            <a:custGeom>
              <a:avLst/>
              <a:gdLst/>
              <a:ahLst/>
              <a:cxnLst>
                <a:cxn ang="0">
                  <a:pos x="5" y="3"/>
                </a:cxn>
                <a:cxn ang="0">
                  <a:pos x="5" y="1"/>
                </a:cxn>
                <a:cxn ang="0">
                  <a:pos x="2" y="0"/>
                </a:cxn>
                <a:cxn ang="0">
                  <a:pos x="1" y="1"/>
                </a:cxn>
                <a:cxn ang="0">
                  <a:pos x="1" y="1"/>
                </a:cxn>
                <a:cxn ang="0">
                  <a:pos x="1" y="2"/>
                </a:cxn>
                <a:cxn ang="0">
                  <a:pos x="4" y="3"/>
                </a:cxn>
                <a:cxn ang="0">
                  <a:pos x="5" y="3"/>
                </a:cxn>
              </a:cxnLst>
              <a:rect l="0" t="0" r="r" b="b"/>
              <a:pathLst>
                <a:path w="6" h="3">
                  <a:moveTo>
                    <a:pt x="5" y="3"/>
                  </a:moveTo>
                  <a:cubicBezTo>
                    <a:pt x="6" y="2"/>
                    <a:pt x="5" y="2"/>
                    <a:pt x="5" y="1"/>
                  </a:cubicBezTo>
                  <a:cubicBezTo>
                    <a:pt x="2" y="0"/>
                    <a:pt x="2" y="0"/>
                    <a:pt x="2" y="0"/>
                  </a:cubicBezTo>
                  <a:cubicBezTo>
                    <a:pt x="1" y="0"/>
                    <a:pt x="1" y="0"/>
                    <a:pt x="1" y="1"/>
                  </a:cubicBezTo>
                  <a:cubicBezTo>
                    <a:pt x="1" y="1"/>
                    <a:pt x="1" y="1"/>
                    <a:pt x="1" y="1"/>
                  </a:cubicBezTo>
                  <a:cubicBezTo>
                    <a:pt x="0" y="1"/>
                    <a:pt x="1" y="2"/>
                    <a:pt x="1" y="2"/>
                  </a:cubicBezTo>
                  <a:cubicBezTo>
                    <a:pt x="4" y="3"/>
                    <a:pt x="4" y="3"/>
                    <a:pt x="4" y="3"/>
                  </a:cubicBezTo>
                  <a:cubicBezTo>
                    <a:pt x="5" y="3"/>
                    <a:pt x="5" y="3"/>
                    <a:pt x="5" y="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7" name="Freeform 50"/>
            <p:cNvSpPr>
              <a:spLocks/>
            </p:cNvSpPr>
            <p:nvPr/>
          </p:nvSpPr>
          <p:spPr bwMode="auto">
            <a:xfrm>
              <a:off x="5116513" y="4672013"/>
              <a:ext cx="11113" cy="7937"/>
            </a:xfrm>
            <a:custGeom>
              <a:avLst/>
              <a:gdLst/>
              <a:ahLst/>
              <a:cxnLst>
                <a:cxn ang="0">
                  <a:pos x="7" y="5"/>
                </a:cxn>
                <a:cxn ang="0">
                  <a:pos x="7" y="4"/>
                </a:cxn>
                <a:cxn ang="0">
                  <a:pos x="0" y="0"/>
                </a:cxn>
                <a:cxn ang="0">
                  <a:pos x="0" y="2"/>
                </a:cxn>
                <a:cxn ang="0">
                  <a:pos x="7" y="5"/>
                </a:cxn>
              </a:cxnLst>
              <a:rect l="0" t="0" r="r" b="b"/>
              <a:pathLst>
                <a:path w="7" h="5">
                  <a:moveTo>
                    <a:pt x="7" y="5"/>
                  </a:moveTo>
                  <a:lnTo>
                    <a:pt x="7" y="4"/>
                  </a:lnTo>
                  <a:lnTo>
                    <a:pt x="0" y="0"/>
                  </a:lnTo>
                  <a:lnTo>
                    <a:pt x="0" y="2"/>
                  </a:lnTo>
                  <a:lnTo>
                    <a:pt x="7" y="5"/>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8" name="Freeform 51"/>
            <p:cNvSpPr>
              <a:spLocks noEditPoints="1"/>
            </p:cNvSpPr>
            <p:nvPr/>
          </p:nvSpPr>
          <p:spPr bwMode="auto">
            <a:xfrm>
              <a:off x="5084763" y="4568825"/>
              <a:ext cx="111125" cy="109537"/>
            </a:xfrm>
            <a:custGeom>
              <a:avLst/>
              <a:gdLst/>
              <a:ahLst/>
              <a:cxnLst>
                <a:cxn ang="0">
                  <a:pos x="20" y="38"/>
                </a:cxn>
                <a:cxn ang="0">
                  <a:pos x="13" y="37"/>
                </a:cxn>
                <a:cxn ang="0">
                  <a:pos x="4" y="12"/>
                </a:cxn>
                <a:cxn ang="0">
                  <a:pos x="21" y="0"/>
                </a:cxn>
                <a:cxn ang="0">
                  <a:pos x="28" y="2"/>
                </a:cxn>
                <a:cxn ang="0">
                  <a:pos x="37" y="12"/>
                </a:cxn>
                <a:cxn ang="0">
                  <a:pos x="37" y="26"/>
                </a:cxn>
                <a:cxn ang="0">
                  <a:pos x="20" y="38"/>
                </a:cxn>
                <a:cxn ang="0">
                  <a:pos x="21" y="4"/>
                </a:cxn>
                <a:cxn ang="0">
                  <a:pos x="8" y="14"/>
                </a:cxn>
                <a:cxn ang="0">
                  <a:pos x="15" y="33"/>
                </a:cxn>
                <a:cxn ang="0">
                  <a:pos x="20" y="34"/>
                </a:cxn>
                <a:cxn ang="0">
                  <a:pos x="33" y="24"/>
                </a:cxn>
                <a:cxn ang="0">
                  <a:pos x="34" y="13"/>
                </a:cxn>
                <a:cxn ang="0">
                  <a:pos x="26" y="5"/>
                </a:cxn>
                <a:cxn ang="0">
                  <a:pos x="21" y="4"/>
                </a:cxn>
              </a:cxnLst>
              <a:rect l="0" t="0" r="r" b="b"/>
              <a:pathLst>
                <a:path w="39" h="38">
                  <a:moveTo>
                    <a:pt x="20" y="38"/>
                  </a:moveTo>
                  <a:cubicBezTo>
                    <a:pt x="18" y="38"/>
                    <a:pt x="15" y="37"/>
                    <a:pt x="13" y="37"/>
                  </a:cubicBezTo>
                  <a:cubicBezTo>
                    <a:pt x="4" y="33"/>
                    <a:pt x="0" y="22"/>
                    <a:pt x="4" y="12"/>
                  </a:cubicBezTo>
                  <a:cubicBezTo>
                    <a:pt x="7" y="5"/>
                    <a:pt x="14" y="0"/>
                    <a:pt x="21" y="0"/>
                  </a:cubicBezTo>
                  <a:cubicBezTo>
                    <a:pt x="24" y="0"/>
                    <a:pt x="26" y="1"/>
                    <a:pt x="28" y="2"/>
                  </a:cubicBezTo>
                  <a:cubicBezTo>
                    <a:pt x="32" y="3"/>
                    <a:pt x="36" y="7"/>
                    <a:pt x="37" y="12"/>
                  </a:cubicBezTo>
                  <a:cubicBezTo>
                    <a:pt x="39" y="16"/>
                    <a:pt x="39" y="21"/>
                    <a:pt x="37" y="26"/>
                  </a:cubicBezTo>
                  <a:cubicBezTo>
                    <a:pt x="34" y="33"/>
                    <a:pt x="27" y="38"/>
                    <a:pt x="20" y="38"/>
                  </a:cubicBezTo>
                  <a:close/>
                  <a:moveTo>
                    <a:pt x="21" y="4"/>
                  </a:moveTo>
                  <a:cubicBezTo>
                    <a:pt x="16" y="4"/>
                    <a:pt x="10" y="8"/>
                    <a:pt x="8" y="14"/>
                  </a:cubicBezTo>
                  <a:cubicBezTo>
                    <a:pt x="4" y="21"/>
                    <a:pt x="8" y="30"/>
                    <a:pt x="15" y="33"/>
                  </a:cubicBezTo>
                  <a:cubicBezTo>
                    <a:pt x="16" y="34"/>
                    <a:pt x="18" y="34"/>
                    <a:pt x="20" y="34"/>
                  </a:cubicBezTo>
                  <a:cubicBezTo>
                    <a:pt x="26" y="34"/>
                    <a:pt x="31" y="30"/>
                    <a:pt x="33" y="24"/>
                  </a:cubicBezTo>
                  <a:cubicBezTo>
                    <a:pt x="35" y="21"/>
                    <a:pt x="35" y="17"/>
                    <a:pt x="34" y="13"/>
                  </a:cubicBezTo>
                  <a:cubicBezTo>
                    <a:pt x="32" y="9"/>
                    <a:pt x="30" y="7"/>
                    <a:pt x="26" y="5"/>
                  </a:cubicBezTo>
                  <a:cubicBezTo>
                    <a:pt x="25" y="4"/>
                    <a:pt x="23" y="4"/>
                    <a:pt x="21" y="4"/>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19" name="Freeform 52"/>
            <p:cNvSpPr>
              <a:spLocks/>
            </p:cNvSpPr>
            <p:nvPr/>
          </p:nvSpPr>
          <p:spPr bwMode="auto">
            <a:xfrm>
              <a:off x="5103813" y="4605338"/>
              <a:ext cx="52388" cy="58737"/>
            </a:xfrm>
            <a:custGeom>
              <a:avLst/>
              <a:gdLst/>
              <a:ahLst/>
              <a:cxnLst>
                <a:cxn ang="0">
                  <a:pos x="13" y="20"/>
                </a:cxn>
                <a:cxn ang="0">
                  <a:pos x="8" y="19"/>
                </a:cxn>
                <a:cxn ang="0">
                  <a:pos x="2" y="11"/>
                </a:cxn>
                <a:cxn ang="0">
                  <a:pos x="2" y="1"/>
                </a:cxn>
                <a:cxn ang="0">
                  <a:pos x="4" y="1"/>
                </a:cxn>
                <a:cxn ang="0">
                  <a:pos x="4" y="2"/>
                </a:cxn>
                <a:cxn ang="0">
                  <a:pos x="4" y="11"/>
                </a:cxn>
                <a:cxn ang="0">
                  <a:pos x="9" y="16"/>
                </a:cxn>
                <a:cxn ang="0">
                  <a:pos x="16" y="16"/>
                </a:cxn>
                <a:cxn ang="0">
                  <a:pos x="17" y="17"/>
                </a:cxn>
                <a:cxn ang="0">
                  <a:pos x="16" y="19"/>
                </a:cxn>
                <a:cxn ang="0">
                  <a:pos x="13" y="20"/>
                </a:cxn>
              </a:cxnLst>
              <a:rect l="0" t="0" r="r" b="b"/>
              <a:pathLst>
                <a:path w="18" h="20">
                  <a:moveTo>
                    <a:pt x="13" y="20"/>
                  </a:moveTo>
                  <a:cubicBezTo>
                    <a:pt x="11" y="20"/>
                    <a:pt x="10" y="19"/>
                    <a:pt x="8" y="19"/>
                  </a:cubicBezTo>
                  <a:cubicBezTo>
                    <a:pt x="5" y="17"/>
                    <a:pt x="3" y="15"/>
                    <a:pt x="2" y="11"/>
                  </a:cubicBezTo>
                  <a:cubicBezTo>
                    <a:pt x="0" y="8"/>
                    <a:pt x="0" y="5"/>
                    <a:pt x="2" y="1"/>
                  </a:cubicBezTo>
                  <a:cubicBezTo>
                    <a:pt x="2" y="1"/>
                    <a:pt x="3" y="0"/>
                    <a:pt x="4" y="1"/>
                  </a:cubicBezTo>
                  <a:cubicBezTo>
                    <a:pt x="4" y="1"/>
                    <a:pt x="5" y="2"/>
                    <a:pt x="4" y="2"/>
                  </a:cubicBezTo>
                  <a:cubicBezTo>
                    <a:pt x="3" y="5"/>
                    <a:pt x="3" y="8"/>
                    <a:pt x="4" y="11"/>
                  </a:cubicBezTo>
                  <a:cubicBezTo>
                    <a:pt x="5" y="13"/>
                    <a:pt x="7" y="15"/>
                    <a:pt x="9" y="16"/>
                  </a:cubicBezTo>
                  <a:cubicBezTo>
                    <a:pt x="11" y="17"/>
                    <a:pt x="14" y="17"/>
                    <a:pt x="16" y="16"/>
                  </a:cubicBezTo>
                  <a:cubicBezTo>
                    <a:pt x="16" y="16"/>
                    <a:pt x="17" y="17"/>
                    <a:pt x="17" y="17"/>
                  </a:cubicBezTo>
                  <a:cubicBezTo>
                    <a:pt x="18" y="18"/>
                    <a:pt x="17" y="19"/>
                    <a:pt x="16" y="19"/>
                  </a:cubicBezTo>
                  <a:cubicBezTo>
                    <a:pt x="15" y="19"/>
                    <a:pt x="14" y="20"/>
                    <a:pt x="13" y="2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20" name="Freeform 53"/>
            <p:cNvSpPr>
              <a:spLocks/>
            </p:cNvSpPr>
            <p:nvPr/>
          </p:nvSpPr>
          <p:spPr bwMode="auto">
            <a:xfrm>
              <a:off x="5102226" y="4683125"/>
              <a:ext cx="19050" cy="23812"/>
            </a:xfrm>
            <a:custGeom>
              <a:avLst/>
              <a:gdLst/>
              <a:ahLst/>
              <a:cxnLst>
                <a:cxn ang="0">
                  <a:pos x="0" y="8"/>
                </a:cxn>
                <a:cxn ang="0">
                  <a:pos x="4" y="8"/>
                </a:cxn>
                <a:cxn ang="0">
                  <a:pos x="5" y="8"/>
                </a:cxn>
                <a:cxn ang="0">
                  <a:pos x="7" y="2"/>
                </a:cxn>
                <a:cxn ang="0">
                  <a:pos x="3" y="0"/>
                </a:cxn>
                <a:cxn ang="0">
                  <a:pos x="0" y="8"/>
                </a:cxn>
                <a:cxn ang="0">
                  <a:pos x="0" y="8"/>
                </a:cxn>
              </a:cxnLst>
              <a:rect l="0" t="0" r="r" b="b"/>
              <a:pathLst>
                <a:path w="7" h="8">
                  <a:moveTo>
                    <a:pt x="0" y="8"/>
                  </a:moveTo>
                  <a:cubicBezTo>
                    <a:pt x="2" y="8"/>
                    <a:pt x="3" y="8"/>
                    <a:pt x="4" y="8"/>
                  </a:cubicBezTo>
                  <a:cubicBezTo>
                    <a:pt x="4" y="8"/>
                    <a:pt x="4" y="8"/>
                    <a:pt x="5" y="8"/>
                  </a:cubicBezTo>
                  <a:cubicBezTo>
                    <a:pt x="7" y="2"/>
                    <a:pt x="7" y="2"/>
                    <a:pt x="7" y="2"/>
                  </a:cubicBezTo>
                  <a:cubicBezTo>
                    <a:pt x="3" y="0"/>
                    <a:pt x="3" y="0"/>
                    <a:pt x="3" y="0"/>
                  </a:cubicBezTo>
                  <a:cubicBezTo>
                    <a:pt x="0" y="8"/>
                    <a:pt x="0" y="8"/>
                    <a:pt x="0" y="8"/>
                  </a:cubicBezTo>
                  <a:cubicBezTo>
                    <a:pt x="0" y="8"/>
                    <a:pt x="0" y="8"/>
                    <a:pt x="0" y="8"/>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28" name="Group 27"/>
          <p:cNvGrpSpPr/>
          <p:nvPr/>
        </p:nvGrpSpPr>
        <p:grpSpPr>
          <a:xfrm>
            <a:off x="17133404" y="4647167"/>
            <a:ext cx="580942" cy="1115777"/>
            <a:chOff x="4486276" y="4586288"/>
            <a:chExt cx="100012" cy="192087"/>
          </a:xfrm>
          <a:solidFill>
            <a:schemeClr val="bg1"/>
          </a:solidFill>
        </p:grpSpPr>
        <p:sp>
          <p:nvSpPr>
            <p:cNvPr id="29" name="Freeform 60"/>
            <p:cNvSpPr>
              <a:spLocks/>
            </p:cNvSpPr>
            <p:nvPr/>
          </p:nvSpPr>
          <p:spPr bwMode="auto">
            <a:xfrm>
              <a:off x="4494213" y="4586288"/>
              <a:ext cx="92075" cy="77787"/>
            </a:xfrm>
            <a:custGeom>
              <a:avLst/>
              <a:gdLst/>
              <a:ahLst/>
              <a:cxnLst>
                <a:cxn ang="0">
                  <a:pos x="24" y="2"/>
                </a:cxn>
                <a:cxn ang="0">
                  <a:pos x="11" y="3"/>
                </a:cxn>
                <a:cxn ang="0">
                  <a:pos x="1" y="12"/>
                </a:cxn>
                <a:cxn ang="0">
                  <a:pos x="0" y="14"/>
                </a:cxn>
                <a:cxn ang="0">
                  <a:pos x="1" y="24"/>
                </a:cxn>
                <a:cxn ang="0">
                  <a:pos x="2" y="25"/>
                </a:cxn>
                <a:cxn ang="0">
                  <a:pos x="2" y="25"/>
                </a:cxn>
                <a:cxn ang="0">
                  <a:pos x="2" y="25"/>
                </a:cxn>
                <a:cxn ang="0">
                  <a:pos x="4" y="27"/>
                </a:cxn>
                <a:cxn ang="0">
                  <a:pos x="5" y="26"/>
                </a:cxn>
                <a:cxn ang="0">
                  <a:pos x="6" y="24"/>
                </a:cxn>
                <a:cxn ang="0">
                  <a:pos x="7" y="16"/>
                </a:cxn>
                <a:cxn ang="0">
                  <a:pos x="13" y="11"/>
                </a:cxn>
                <a:cxn ang="0">
                  <a:pos x="14" y="11"/>
                </a:cxn>
                <a:cxn ang="0">
                  <a:pos x="16" y="14"/>
                </a:cxn>
                <a:cxn ang="0">
                  <a:pos x="16" y="17"/>
                </a:cxn>
                <a:cxn ang="0">
                  <a:pos x="12" y="22"/>
                </a:cxn>
                <a:cxn ang="0">
                  <a:pos x="13" y="25"/>
                </a:cxn>
                <a:cxn ang="0">
                  <a:pos x="14" y="25"/>
                </a:cxn>
                <a:cxn ang="0">
                  <a:pos x="16" y="25"/>
                </a:cxn>
                <a:cxn ang="0">
                  <a:pos x="22" y="17"/>
                </a:cxn>
                <a:cxn ang="0">
                  <a:pos x="29" y="11"/>
                </a:cxn>
                <a:cxn ang="0">
                  <a:pos x="30" y="11"/>
                </a:cxn>
                <a:cxn ang="0">
                  <a:pos x="32" y="9"/>
                </a:cxn>
                <a:cxn ang="0">
                  <a:pos x="32" y="2"/>
                </a:cxn>
                <a:cxn ang="0">
                  <a:pos x="30" y="0"/>
                </a:cxn>
                <a:cxn ang="0">
                  <a:pos x="24" y="2"/>
                </a:cxn>
              </a:cxnLst>
              <a:rect l="0" t="0" r="r" b="b"/>
              <a:pathLst>
                <a:path w="32" h="27">
                  <a:moveTo>
                    <a:pt x="24" y="2"/>
                  </a:moveTo>
                  <a:cubicBezTo>
                    <a:pt x="24" y="2"/>
                    <a:pt x="13" y="2"/>
                    <a:pt x="11" y="3"/>
                  </a:cubicBezTo>
                  <a:cubicBezTo>
                    <a:pt x="9" y="3"/>
                    <a:pt x="1" y="12"/>
                    <a:pt x="1" y="12"/>
                  </a:cubicBezTo>
                  <a:cubicBezTo>
                    <a:pt x="0" y="13"/>
                    <a:pt x="0" y="13"/>
                    <a:pt x="0" y="14"/>
                  </a:cubicBezTo>
                  <a:cubicBezTo>
                    <a:pt x="1" y="24"/>
                    <a:pt x="1" y="24"/>
                    <a:pt x="1" y="24"/>
                  </a:cubicBezTo>
                  <a:cubicBezTo>
                    <a:pt x="1" y="25"/>
                    <a:pt x="2" y="25"/>
                    <a:pt x="2" y="25"/>
                  </a:cubicBezTo>
                  <a:cubicBezTo>
                    <a:pt x="2" y="25"/>
                    <a:pt x="2" y="25"/>
                    <a:pt x="2" y="25"/>
                  </a:cubicBezTo>
                  <a:cubicBezTo>
                    <a:pt x="2" y="25"/>
                    <a:pt x="2" y="25"/>
                    <a:pt x="2" y="25"/>
                  </a:cubicBezTo>
                  <a:cubicBezTo>
                    <a:pt x="2" y="26"/>
                    <a:pt x="3" y="27"/>
                    <a:pt x="4" y="27"/>
                  </a:cubicBezTo>
                  <a:cubicBezTo>
                    <a:pt x="4" y="27"/>
                    <a:pt x="5" y="26"/>
                    <a:pt x="5" y="26"/>
                  </a:cubicBezTo>
                  <a:cubicBezTo>
                    <a:pt x="6" y="25"/>
                    <a:pt x="6" y="25"/>
                    <a:pt x="6" y="24"/>
                  </a:cubicBezTo>
                  <a:cubicBezTo>
                    <a:pt x="7" y="16"/>
                    <a:pt x="7" y="16"/>
                    <a:pt x="7" y="16"/>
                  </a:cubicBezTo>
                  <a:cubicBezTo>
                    <a:pt x="13" y="11"/>
                    <a:pt x="13" y="11"/>
                    <a:pt x="13" y="11"/>
                  </a:cubicBezTo>
                  <a:cubicBezTo>
                    <a:pt x="13" y="11"/>
                    <a:pt x="14" y="10"/>
                    <a:pt x="14" y="11"/>
                  </a:cubicBezTo>
                  <a:cubicBezTo>
                    <a:pt x="15" y="12"/>
                    <a:pt x="16" y="13"/>
                    <a:pt x="16" y="14"/>
                  </a:cubicBezTo>
                  <a:cubicBezTo>
                    <a:pt x="17" y="16"/>
                    <a:pt x="16" y="17"/>
                    <a:pt x="16" y="17"/>
                  </a:cubicBezTo>
                  <a:cubicBezTo>
                    <a:pt x="12" y="22"/>
                    <a:pt x="12" y="22"/>
                    <a:pt x="12" y="22"/>
                  </a:cubicBezTo>
                  <a:cubicBezTo>
                    <a:pt x="12" y="23"/>
                    <a:pt x="12" y="24"/>
                    <a:pt x="13" y="25"/>
                  </a:cubicBezTo>
                  <a:cubicBezTo>
                    <a:pt x="13" y="25"/>
                    <a:pt x="14" y="25"/>
                    <a:pt x="14" y="25"/>
                  </a:cubicBezTo>
                  <a:cubicBezTo>
                    <a:pt x="15" y="25"/>
                    <a:pt x="15" y="25"/>
                    <a:pt x="16" y="25"/>
                  </a:cubicBezTo>
                  <a:cubicBezTo>
                    <a:pt x="22" y="17"/>
                    <a:pt x="22" y="17"/>
                    <a:pt x="22" y="17"/>
                  </a:cubicBezTo>
                  <a:cubicBezTo>
                    <a:pt x="29" y="11"/>
                    <a:pt x="29" y="11"/>
                    <a:pt x="29" y="11"/>
                  </a:cubicBezTo>
                  <a:cubicBezTo>
                    <a:pt x="30" y="11"/>
                    <a:pt x="30" y="11"/>
                    <a:pt x="30" y="11"/>
                  </a:cubicBezTo>
                  <a:cubicBezTo>
                    <a:pt x="30" y="11"/>
                    <a:pt x="32" y="11"/>
                    <a:pt x="32" y="9"/>
                  </a:cubicBezTo>
                  <a:cubicBezTo>
                    <a:pt x="32" y="6"/>
                    <a:pt x="32" y="3"/>
                    <a:pt x="32" y="2"/>
                  </a:cubicBezTo>
                  <a:cubicBezTo>
                    <a:pt x="32" y="0"/>
                    <a:pt x="30" y="0"/>
                    <a:pt x="30" y="0"/>
                  </a:cubicBezTo>
                  <a:lnTo>
                    <a:pt x="24" y="2"/>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0" name="Freeform 61"/>
            <p:cNvSpPr>
              <a:spLocks noEditPoints="1"/>
            </p:cNvSpPr>
            <p:nvPr/>
          </p:nvSpPr>
          <p:spPr bwMode="auto">
            <a:xfrm>
              <a:off x="4486276" y="4689475"/>
              <a:ext cx="88900" cy="88900"/>
            </a:xfrm>
            <a:custGeom>
              <a:avLst/>
              <a:gdLst/>
              <a:ahLst/>
              <a:cxnLst>
                <a:cxn ang="0">
                  <a:pos x="6" y="3"/>
                </a:cxn>
                <a:cxn ang="0">
                  <a:pos x="18" y="29"/>
                </a:cxn>
                <a:cxn ang="0">
                  <a:pos x="16" y="0"/>
                </a:cxn>
                <a:cxn ang="0">
                  <a:pos x="22" y="22"/>
                </a:cxn>
                <a:cxn ang="0">
                  <a:pos x="18" y="24"/>
                </a:cxn>
                <a:cxn ang="0">
                  <a:pos x="17" y="26"/>
                </a:cxn>
                <a:cxn ang="0">
                  <a:pos x="16" y="24"/>
                </a:cxn>
                <a:cxn ang="0">
                  <a:pos x="12" y="25"/>
                </a:cxn>
                <a:cxn ang="0">
                  <a:pos x="10" y="23"/>
                </a:cxn>
                <a:cxn ang="0">
                  <a:pos x="11" y="22"/>
                </a:cxn>
                <a:cxn ang="0">
                  <a:pos x="13" y="22"/>
                </a:cxn>
                <a:cxn ang="0">
                  <a:pos x="17" y="22"/>
                </a:cxn>
                <a:cxn ang="0">
                  <a:pos x="19" y="21"/>
                </a:cxn>
                <a:cxn ang="0">
                  <a:pos x="19" y="18"/>
                </a:cxn>
                <a:cxn ang="0">
                  <a:pos x="17" y="17"/>
                </a:cxn>
                <a:cxn ang="0">
                  <a:pos x="13" y="17"/>
                </a:cxn>
                <a:cxn ang="0">
                  <a:pos x="9" y="17"/>
                </a:cxn>
                <a:cxn ang="0">
                  <a:pos x="7" y="14"/>
                </a:cxn>
                <a:cxn ang="0">
                  <a:pos x="8" y="10"/>
                </a:cxn>
                <a:cxn ang="0">
                  <a:pos x="12" y="8"/>
                </a:cxn>
                <a:cxn ang="0">
                  <a:pos x="12" y="6"/>
                </a:cxn>
                <a:cxn ang="0">
                  <a:pos x="14" y="8"/>
                </a:cxn>
                <a:cxn ang="0">
                  <a:pos x="17" y="8"/>
                </a:cxn>
                <a:cxn ang="0">
                  <a:pos x="19" y="9"/>
                </a:cxn>
                <a:cxn ang="0">
                  <a:pos x="18" y="10"/>
                </a:cxn>
                <a:cxn ang="0">
                  <a:pos x="18" y="10"/>
                </a:cxn>
                <a:cxn ang="0">
                  <a:pos x="14" y="10"/>
                </a:cxn>
                <a:cxn ang="0">
                  <a:pos x="11" y="11"/>
                </a:cxn>
                <a:cxn ang="0">
                  <a:pos x="11" y="13"/>
                </a:cxn>
                <a:cxn ang="0">
                  <a:pos x="12" y="14"/>
                </a:cxn>
                <a:cxn ang="0">
                  <a:pos x="15" y="14"/>
                </a:cxn>
                <a:cxn ang="0">
                  <a:pos x="18" y="14"/>
                </a:cxn>
                <a:cxn ang="0">
                  <a:pos x="23" y="17"/>
                </a:cxn>
              </a:cxnLst>
              <a:rect l="0" t="0" r="r" b="b"/>
              <a:pathLst>
                <a:path w="31" h="31">
                  <a:moveTo>
                    <a:pt x="16" y="0"/>
                  </a:moveTo>
                  <a:cubicBezTo>
                    <a:pt x="6" y="3"/>
                    <a:pt x="6" y="3"/>
                    <a:pt x="6" y="3"/>
                  </a:cubicBezTo>
                  <a:cubicBezTo>
                    <a:pt x="3" y="7"/>
                    <a:pt x="0" y="14"/>
                    <a:pt x="2" y="20"/>
                  </a:cubicBezTo>
                  <a:cubicBezTo>
                    <a:pt x="4" y="28"/>
                    <a:pt x="11" y="31"/>
                    <a:pt x="18" y="29"/>
                  </a:cubicBezTo>
                  <a:cubicBezTo>
                    <a:pt x="26" y="27"/>
                    <a:pt x="31" y="21"/>
                    <a:pt x="29" y="13"/>
                  </a:cubicBezTo>
                  <a:cubicBezTo>
                    <a:pt x="27" y="8"/>
                    <a:pt x="21" y="2"/>
                    <a:pt x="16" y="0"/>
                  </a:cubicBezTo>
                  <a:close/>
                  <a:moveTo>
                    <a:pt x="23" y="20"/>
                  </a:moveTo>
                  <a:cubicBezTo>
                    <a:pt x="23" y="20"/>
                    <a:pt x="22" y="21"/>
                    <a:pt x="22" y="22"/>
                  </a:cubicBezTo>
                  <a:cubicBezTo>
                    <a:pt x="21" y="22"/>
                    <a:pt x="20" y="23"/>
                    <a:pt x="20" y="23"/>
                  </a:cubicBezTo>
                  <a:cubicBezTo>
                    <a:pt x="19" y="23"/>
                    <a:pt x="18" y="24"/>
                    <a:pt x="18" y="24"/>
                  </a:cubicBezTo>
                  <a:cubicBezTo>
                    <a:pt x="18" y="25"/>
                    <a:pt x="18" y="25"/>
                    <a:pt x="18" y="25"/>
                  </a:cubicBezTo>
                  <a:cubicBezTo>
                    <a:pt x="18" y="26"/>
                    <a:pt x="18" y="26"/>
                    <a:pt x="17" y="26"/>
                  </a:cubicBezTo>
                  <a:cubicBezTo>
                    <a:pt x="17" y="26"/>
                    <a:pt x="16" y="26"/>
                    <a:pt x="16" y="26"/>
                  </a:cubicBezTo>
                  <a:cubicBezTo>
                    <a:pt x="16" y="24"/>
                    <a:pt x="16" y="24"/>
                    <a:pt x="16" y="24"/>
                  </a:cubicBezTo>
                  <a:cubicBezTo>
                    <a:pt x="15" y="25"/>
                    <a:pt x="15" y="25"/>
                    <a:pt x="14" y="25"/>
                  </a:cubicBezTo>
                  <a:cubicBezTo>
                    <a:pt x="14" y="25"/>
                    <a:pt x="13" y="25"/>
                    <a:pt x="12" y="25"/>
                  </a:cubicBezTo>
                  <a:cubicBezTo>
                    <a:pt x="11" y="25"/>
                    <a:pt x="11" y="24"/>
                    <a:pt x="10" y="24"/>
                  </a:cubicBezTo>
                  <a:cubicBezTo>
                    <a:pt x="10" y="24"/>
                    <a:pt x="10" y="24"/>
                    <a:pt x="10" y="23"/>
                  </a:cubicBezTo>
                  <a:cubicBezTo>
                    <a:pt x="10" y="23"/>
                    <a:pt x="10" y="23"/>
                    <a:pt x="10" y="22"/>
                  </a:cubicBezTo>
                  <a:cubicBezTo>
                    <a:pt x="10" y="22"/>
                    <a:pt x="10" y="22"/>
                    <a:pt x="11" y="22"/>
                  </a:cubicBezTo>
                  <a:cubicBezTo>
                    <a:pt x="11" y="22"/>
                    <a:pt x="11" y="22"/>
                    <a:pt x="12" y="22"/>
                  </a:cubicBezTo>
                  <a:cubicBezTo>
                    <a:pt x="12" y="22"/>
                    <a:pt x="12" y="22"/>
                    <a:pt x="13" y="22"/>
                  </a:cubicBezTo>
                  <a:cubicBezTo>
                    <a:pt x="13" y="22"/>
                    <a:pt x="14" y="22"/>
                    <a:pt x="15" y="22"/>
                  </a:cubicBezTo>
                  <a:cubicBezTo>
                    <a:pt x="15" y="22"/>
                    <a:pt x="16" y="22"/>
                    <a:pt x="17" y="22"/>
                  </a:cubicBezTo>
                  <a:cubicBezTo>
                    <a:pt x="17" y="22"/>
                    <a:pt x="17" y="21"/>
                    <a:pt x="18" y="21"/>
                  </a:cubicBezTo>
                  <a:cubicBezTo>
                    <a:pt x="18" y="21"/>
                    <a:pt x="18" y="21"/>
                    <a:pt x="19" y="21"/>
                  </a:cubicBezTo>
                  <a:cubicBezTo>
                    <a:pt x="19" y="20"/>
                    <a:pt x="19" y="20"/>
                    <a:pt x="19" y="20"/>
                  </a:cubicBezTo>
                  <a:cubicBezTo>
                    <a:pt x="19" y="19"/>
                    <a:pt x="19" y="19"/>
                    <a:pt x="19" y="18"/>
                  </a:cubicBezTo>
                  <a:cubicBezTo>
                    <a:pt x="19" y="18"/>
                    <a:pt x="19" y="18"/>
                    <a:pt x="19" y="18"/>
                  </a:cubicBezTo>
                  <a:cubicBezTo>
                    <a:pt x="18" y="17"/>
                    <a:pt x="18" y="17"/>
                    <a:pt x="17" y="17"/>
                  </a:cubicBezTo>
                  <a:cubicBezTo>
                    <a:pt x="16" y="17"/>
                    <a:pt x="15" y="17"/>
                    <a:pt x="15" y="17"/>
                  </a:cubicBezTo>
                  <a:cubicBezTo>
                    <a:pt x="14" y="17"/>
                    <a:pt x="13" y="17"/>
                    <a:pt x="13" y="17"/>
                  </a:cubicBezTo>
                  <a:cubicBezTo>
                    <a:pt x="12" y="17"/>
                    <a:pt x="11" y="17"/>
                    <a:pt x="11" y="17"/>
                  </a:cubicBezTo>
                  <a:cubicBezTo>
                    <a:pt x="10" y="17"/>
                    <a:pt x="10" y="17"/>
                    <a:pt x="9" y="17"/>
                  </a:cubicBezTo>
                  <a:cubicBezTo>
                    <a:pt x="9" y="16"/>
                    <a:pt x="8" y="16"/>
                    <a:pt x="8" y="16"/>
                  </a:cubicBezTo>
                  <a:cubicBezTo>
                    <a:pt x="8" y="15"/>
                    <a:pt x="7" y="15"/>
                    <a:pt x="7" y="14"/>
                  </a:cubicBezTo>
                  <a:cubicBezTo>
                    <a:pt x="7" y="13"/>
                    <a:pt x="7" y="13"/>
                    <a:pt x="7" y="12"/>
                  </a:cubicBezTo>
                  <a:cubicBezTo>
                    <a:pt x="8" y="11"/>
                    <a:pt x="8" y="11"/>
                    <a:pt x="8" y="10"/>
                  </a:cubicBezTo>
                  <a:cubicBezTo>
                    <a:pt x="9" y="10"/>
                    <a:pt x="9" y="9"/>
                    <a:pt x="10" y="9"/>
                  </a:cubicBezTo>
                  <a:cubicBezTo>
                    <a:pt x="11" y="9"/>
                    <a:pt x="11" y="9"/>
                    <a:pt x="12" y="8"/>
                  </a:cubicBezTo>
                  <a:cubicBezTo>
                    <a:pt x="11" y="7"/>
                    <a:pt x="11" y="7"/>
                    <a:pt x="11" y="7"/>
                  </a:cubicBezTo>
                  <a:cubicBezTo>
                    <a:pt x="11" y="6"/>
                    <a:pt x="11" y="6"/>
                    <a:pt x="12" y="6"/>
                  </a:cubicBezTo>
                  <a:cubicBezTo>
                    <a:pt x="13" y="5"/>
                    <a:pt x="13" y="6"/>
                    <a:pt x="13" y="6"/>
                  </a:cubicBezTo>
                  <a:cubicBezTo>
                    <a:pt x="14" y="8"/>
                    <a:pt x="14" y="8"/>
                    <a:pt x="14" y="8"/>
                  </a:cubicBezTo>
                  <a:cubicBezTo>
                    <a:pt x="14" y="8"/>
                    <a:pt x="15" y="8"/>
                    <a:pt x="15" y="8"/>
                  </a:cubicBezTo>
                  <a:cubicBezTo>
                    <a:pt x="16" y="7"/>
                    <a:pt x="17" y="8"/>
                    <a:pt x="17" y="8"/>
                  </a:cubicBezTo>
                  <a:cubicBezTo>
                    <a:pt x="18" y="8"/>
                    <a:pt x="18" y="8"/>
                    <a:pt x="19" y="8"/>
                  </a:cubicBezTo>
                  <a:cubicBezTo>
                    <a:pt x="19" y="8"/>
                    <a:pt x="19" y="9"/>
                    <a:pt x="19" y="9"/>
                  </a:cubicBezTo>
                  <a:cubicBezTo>
                    <a:pt x="19" y="9"/>
                    <a:pt x="19" y="10"/>
                    <a:pt x="19" y="10"/>
                  </a:cubicBezTo>
                  <a:cubicBezTo>
                    <a:pt x="19" y="10"/>
                    <a:pt x="19" y="10"/>
                    <a:pt x="18" y="10"/>
                  </a:cubicBezTo>
                  <a:cubicBezTo>
                    <a:pt x="18" y="10"/>
                    <a:pt x="18" y="10"/>
                    <a:pt x="18" y="10"/>
                  </a:cubicBezTo>
                  <a:cubicBezTo>
                    <a:pt x="18" y="10"/>
                    <a:pt x="18" y="10"/>
                    <a:pt x="18" y="10"/>
                  </a:cubicBezTo>
                  <a:cubicBezTo>
                    <a:pt x="17" y="10"/>
                    <a:pt x="17" y="10"/>
                    <a:pt x="16" y="10"/>
                  </a:cubicBezTo>
                  <a:cubicBezTo>
                    <a:pt x="15" y="10"/>
                    <a:pt x="15" y="10"/>
                    <a:pt x="14" y="10"/>
                  </a:cubicBezTo>
                  <a:cubicBezTo>
                    <a:pt x="13" y="11"/>
                    <a:pt x="13" y="11"/>
                    <a:pt x="12" y="11"/>
                  </a:cubicBezTo>
                  <a:cubicBezTo>
                    <a:pt x="12" y="11"/>
                    <a:pt x="12" y="11"/>
                    <a:pt x="11" y="11"/>
                  </a:cubicBezTo>
                  <a:cubicBezTo>
                    <a:pt x="11" y="12"/>
                    <a:pt x="11" y="12"/>
                    <a:pt x="11" y="12"/>
                  </a:cubicBezTo>
                  <a:cubicBezTo>
                    <a:pt x="11" y="13"/>
                    <a:pt x="11" y="13"/>
                    <a:pt x="11" y="13"/>
                  </a:cubicBezTo>
                  <a:cubicBezTo>
                    <a:pt x="11" y="13"/>
                    <a:pt x="11" y="14"/>
                    <a:pt x="11" y="14"/>
                  </a:cubicBezTo>
                  <a:cubicBezTo>
                    <a:pt x="11" y="14"/>
                    <a:pt x="12" y="14"/>
                    <a:pt x="12" y="14"/>
                  </a:cubicBezTo>
                  <a:cubicBezTo>
                    <a:pt x="13" y="14"/>
                    <a:pt x="13" y="14"/>
                    <a:pt x="13" y="14"/>
                  </a:cubicBezTo>
                  <a:cubicBezTo>
                    <a:pt x="14" y="14"/>
                    <a:pt x="14" y="14"/>
                    <a:pt x="15" y="14"/>
                  </a:cubicBezTo>
                  <a:cubicBezTo>
                    <a:pt x="15" y="14"/>
                    <a:pt x="16" y="14"/>
                    <a:pt x="17" y="14"/>
                  </a:cubicBezTo>
                  <a:cubicBezTo>
                    <a:pt x="17" y="14"/>
                    <a:pt x="18" y="14"/>
                    <a:pt x="18" y="14"/>
                  </a:cubicBezTo>
                  <a:cubicBezTo>
                    <a:pt x="20" y="14"/>
                    <a:pt x="20" y="15"/>
                    <a:pt x="21" y="15"/>
                  </a:cubicBezTo>
                  <a:cubicBezTo>
                    <a:pt x="22" y="16"/>
                    <a:pt x="22" y="16"/>
                    <a:pt x="23" y="17"/>
                  </a:cubicBezTo>
                  <a:cubicBezTo>
                    <a:pt x="23" y="18"/>
                    <a:pt x="23" y="19"/>
                    <a:pt x="23" y="2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1" name="Freeform 62"/>
            <p:cNvSpPr>
              <a:spLocks/>
            </p:cNvSpPr>
            <p:nvPr/>
          </p:nvSpPr>
          <p:spPr bwMode="auto">
            <a:xfrm>
              <a:off x="4491038" y="4660900"/>
              <a:ext cx="38100" cy="31750"/>
            </a:xfrm>
            <a:custGeom>
              <a:avLst/>
              <a:gdLst/>
              <a:ahLst/>
              <a:cxnLst>
                <a:cxn ang="0">
                  <a:pos x="5" y="11"/>
                </a:cxn>
                <a:cxn ang="0">
                  <a:pos x="9" y="10"/>
                </a:cxn>
                <a:cxn ang="0">
                  <a:pos x="13" y="9"/>
                </a:cxn>
                <a:cxn ang="0">
                  <a:pos x="13" y="2"/>
                </a:cxn>
                <a:cxn ang="0">
                  <a:pos x="10" y="4"/>
                </a:cxn>
                <a:cxn ang="0">
                  <a:pos x="10" y="4"/>
                </a:cxn>
                <a:cxn ang="0">
                  <a:pos x="10" y="3"/>
                </a:cxn>
                <a:cxn ang="0">
                  <a:pos x="8" y="2"/>
                </a:cxn>
                <a:cxn ang="0">
                  <a:pos x="6" y="3"/>
                </a:cxn>
                <a:cxn ang="0">
                  <a:pos x="5" y="5"/>
                </a:cxn>
                <a:cxn ang="0">
                  <a:pos x="5" y="6"/>
                </a:cxn>
                <a:cxn ang="0">
                  <a:pos x="1" y="5"/>
                </a:cxn>
                <a:cxn ang="0">
                  <a:pos x="5" y="11"/>
                </a:cxn>
              </a:cxnLst>
              <a:rect l="0" t="0" r="r" b="b"/>
              <a:pathLst>
                <a:path w="13" h="11">
                  <a:moveTo>
                    <a:pt x="5" y="11"/>
                  </a:moveTo>
                  <a:cubicBezTo>
                    <a:pt x="5" y="11"/>
                    <a:pt x="9" y="10"/>
                    <a:pt x="9" y="10"/>
                  </a:cubicBezTo>
                  <a:cubicBezTo>
                    <a:pt x="13" y="9"/>
                    <a:pt x="13" y="9"/>
                    <a:pt x="13" y="9"/>
                  </a:cubicBezTo>
                  <a:cubicBezTo>
                    <a:pt x="13" y="9"/>
                    <a:pt x="13" y="4"/>
                    <a:pt x="13" y="2"/>
                  </a:cubicBezTo>
                  <a:cubicBezTo>
                    <a:pt x="13" y="0"/>
                    <a:pt x="11" y="1"/>
                    <a:pt x="10" y="4"/>
                  </a:cubicBezTo>
                  <a:cubicBezTo>
                    <a:pt x="10" y="4"/>
                    <a:pt x="10" y="4"/>
                    <a:pt x="10" y="4"/>
                  </a:cubicBezTo>
                  <a:cubicBezTo>
                    <a:pt x="10" y="4"/>
                    <a:pt x="10" y="4"/>
                    <a:pt x="10" y="3"/>
                  </a:cubicBezTo>
                  <a:cubicBezTo>
                    <a:pt x="9" y="3"/>
                    <a:pt x="9" y="2"/>
                    <a:pt x="8" y="2"/>
                  </a:cubicBezTo>
                  <a:cubicBezTo>
                    <a:pt x="7" y="1"/>
                    <a:pt x="6" y="2"/>
                    <a:pt x="6" y="3"/>
                  </a:cubicBezTo>
                  <a:cubicBezTo>
                    <a:pt x="5" y="4"/>
                    <a:pt x="5" y="4"/>
                    <a:pt x="5" y="5"/>
                  </a:cubicBezTo>
                  <a:cubicBezTo>
                    <a:pt x="5" y="5"/>
                    <a:pt x="5" y="6"/>
                    <a:pt x="5" y="6"/>
                  </a:cubicBezTo>
                  <a:cubicBezTo>
                    <a:pt x="3" y="3"/>
                    <a:pt x="0" y="3"/>
                    <a:pt x="1" y="5"/>
                  </a:cubicBezTo>
                  <a:cubicBezTo>
                    <a:pt x="3" y="7"/>
                    <a:pt x="5" y="11"/>
                    <a:pt x="5" y="11"/>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32" name="Group 31"/>
          <p:cNvGrpSpPr/>
          <p:nvPr/>
        </p:nvGrpSpPr>
        <p:grpSpPr>
          <a:xfrm>
            <a:off x="6256585" y="5958428"/>
            <a:ext cx="719267" cy="1106544"/>
            <a:chOff x="4235451" y="4579938"/>
            <a:chExt cx="123825" cy="190499"/>
          </a:xfrm>
          <a:solidFill>
            <a:schemeClr val="bg1"/>
          </a:solidFill>
        </p:grpSpPr>
        <p:sp>
          <p:nvSpPr>
            <p:cNvPr id="33" name="Freeform 63"/>
            <p:cNvSpPr>
              <a:spLocks/>
            </p:cNvSpPr>
            <p:nvPr/>
          </p:nvSpPr>
          <p:spPr bwMode="auto">
            <a:xfrm>
              <a:off x="4235451" y="4721225"/>
              <a:ext cx="123825" cy="49212"/>
            </a:xfrm>
            <a:custGeom>
              <a:avLst/>
              <a:gdLst/>
              <a:ahLst/>
              <a:cxnLst>
                <a:cxn ang="0">
                  <a:pos x="0" y="8"/>
                </a:cxn>
                <a:cxn ang="0">
                  <a:pos x="8" y="17"/>
                </a:cxn>
                <a:cxn ang="0">
                  <a:pos x="12" y="16"/>
                </a:cxn>
                <a:cxn ang="0">
                  <a:pos x="30" y="15"/>
                </a:cxn>
                <a:cxn ang="0">
                  <a:pos x="43" y="3"/>
                </a:cxn>
                <a:cxn ang="0">
                  <a:pos x="40" y="2"/>
                </a:cxn>
                <a:cxn ang="0">
                  <a:pos x="33" y="8"/>
                </a:cxn>
                <a:cxn ang="0">
                  <a:pos x="17" y="7"/>
                </a:cxn>
                <a:cxn ang="0">
                  <a:pos x="30" y="5"/>
                </a:cxn>
                <a:cxn ang="0">
                  <a:pos x="28" y="2"/>
                </a:cxn>
                <a:cxn ang="0">
                  <a:pos x="15" y="2"/>
                </a:cxn>
                <a:cxn ang="0">
                  <a:pos x="7" y="1"/>
                </a:cxn>
                <a:cxn ang="0">
                  <a:pos x="0" y="8"/>
                </a:cxn>
              </a:cxnLst>
              <a:rect l="0" t="0" r="r" b="b"/>
              <a:pathLst>
                <a:path w="43" h="17">
                  <a:moveTo>
                    <a:pt x="0" y="8"/>
                  </a:moveTo>
                  <a:cubicBezTo>
                    <a:pt x="0" y="11"/>
                    <a:pt x="5" y="16"/>
                    <a:pt x="8" y="17"/>
                  </a:cubicBezTo>
                  <a:cubicBezTo>
                    <a:pt x="9" y="17"/>
                    <a:pt x="10" y="16"/>
                    <a:pt x="12" y="16"/>
                  </a:cubicBezTo>
                  <a:cubicBezTo>
                    <a:pt x="12" y="16"/>
                    <a:pt x="26" y="17"/>
                    <a:pt x="30" y="15"/>
                  </a:cubicBezTo>
                  <a:cubicBezTo>
                    <a:pt x="33" y="14"/>
                    <a:pt x="43" y="5"/>
                    <a:pt x="43" y="3"/>
                  </a:cubicBezTo>
                  <a:cubicBezTo>
                    <a:pt x="43" y="1"/>
                    <a:pt x="42" y="0"/>
                    <a:pt x="40" y="2"/>
                  </a:cubicBezTo>
                  <a:cubicBezTo>
                    <a:pt x="37" y="3"/>
                    <a:pt x="35" y="6"/>
                    <a:pt x="33" y="8"/>
                  </a:cubicBezTo>
                  <a:cubicBezTo>
                    <a:pt x="29" y="11"/>
                    <a:pt x="21" y="12"/>
                    <a:pt x="17" y="7"/>
                  </a:cubicBezTo>
                  <a:cubicBezTo>
                    <a:pt x="17" y="7"/>
                    <a:pt x="28" y="8"/>
                    <a:pt x="30" y="5"/>
                  </a:cubicBezTo>
                  <a:cubicBezTo>
                    <a:pt x="31" y="3"/>
                    <a:pt x="30" y="1"/>
                    <a:pt x="28" y="2"/>
                  </a:cubicBezTo>
                  <a:cubicBezTo>
                    <a:pt x="26" y="2"/>
                    <a:pt x="17" y="2"/>
                    <a:pt x="15" y="2"/>
                  </a:cubicBezTo>
                  <a:cubicBezTo>
                    <a:pt x="12" y="1"/>
                    <a:pt x="8" y="0"/>
                    <a:pt x="7" y="1"/>
                  </a:cubicBezTo>
                  <a:cubicBezTo>
                    <a:pt x="5" y="2"/>
                    <a:pt x="1" y="5"/>
                    <a:pt x="0" y="8"/>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4" name="Freeform 64"/>
            <p:cNvSpPr>
              <a:spLocks/>
            </p:cNvSpPr>
            <p:nvPr/>
          </p:nvSpPr>
          <p:spPr bwMode="auto">
            <a:xfrm>
              <a:off x="4281488" y="4695825"/>
              <a:ext cx="49213" cy="19050"/>
            </a:xfrm>
            <a:custGeom>
              <a:avLst/>
              <a:gdLst/>
              <a:ahLst/>
              <a:cxnLst>
                <a:cxn ang="0">
                  <a:pos x="15" y="0"/>
                </a:cxn>
                <a:cxn ang="0">
                  <a:pos x="2" y="0"/>
                </a:cxn>
                <a:cxn ang="0">
                  <a:pos x="0" y="2"/>
                </a:cxn>
                <a:cxn ang="0">
                  <a:pos x="2" y="4"/>
                </a:cxn>
                <a:cxn ang="0">
                  <a:pos x="5" y="4"/>
                </a:cxn>
                <a:cxn ang="0">
                  <a:pos x="5" y="4"/>
                </a:cxn>
                <a:cxn ang="0">
                  <a:pos x="9" y="7"/>
                </a:cxn>
                <a:cxn ang="0">
                  <a:pos x="13" y="4"/>
                </a:cxn>
                <a:cxn ang="0">
                  <a:pos x="12" y="4"/>
                </a:cxn>
                <a:cxn ang="0">
                  <a:pos x="15" y="4"/>
                </a:cxn>
                <a:cxn ang="0">
                  <a:pos x="17" y="2"/>
                </a:cxn>
                <a:cxn ang="0">
                  <a:pos x="15" y="0"/>
                </a:cxn>
              </a:cxnLst>
              <a:rect l="0" t="0" r="r" b="b"/>
              <a:pathLst>
                <a:path w="17" h="7">
                  <a:moveTo>
                    <a:pt x="15" y="0"/>
                  </a:moveTo>
                  <a:cubicBezTo>
                    <a:pt x="2" y="0"/>
                    <a:pt x="2" y="0"/>
                    <a:pt x="2" y="0"/>
                  </a:cubicBezTo>
                  <a:cubicBezTo>
                    <a:pt x="1" y="0"/>
                    <a:pt x="0" y="1"/>
                    <a:pt x="0" y="2"/>
                  </a:cubicBezTo>
                  <a:cubicBezTo>
                    <a:pt x="0" y="3"/>
                    <a:pt x="1" y="4"/>
                    <a:pt x="2" y="4"/>
                  </a:cubicBezTo>
                  <a:cubicBezTo>
                    <a:pt x="5" y="4"/>
                    <a:pt x="5" y="4"/>
                    <a:pt x="5" y="4"/>
                  </a:cubicBezTo>
                  <a:cubicBezTo>
                    <a:pt x="5" y="4"/>
                    <a:pt x="5" y="4"/>
                    <a:pt x="5" y="4"/>
                  </a:cubicBezTo>
                  <a:cubicBezTo>
                    <a:pt x="5" y="6"/>
                    <a:pt x="6" y="7"/>
                    <a:pt x="9" y="7"/>
                  </a:cubicBezTo>
                  <a:cubicBezTo>
                    <a:pt x="11" y="7"/>
                    <a:pt x="13" y="6"/>
                    <a:pt x="13" y="4"/>
                  </a:cubicBezTo>
                  <a:cubicBezTo>
                    <a:pt x="13" y="4"/>
                    <a:pt x="12" y="4"/>
                    <a:pt x="12" y="4"/>
                  </a:cubicBezTo>
                  <a:cubicBezTo>
                    <a:pt x="15" y="4"/>
                    <a:pt x="15" y="4"/>
                    <a:pt x="15" y="4"/>
                  </a:cubicBezTo>
                  <a:cubicBezTo>
                    <a:pt x="16" y="4"/>
                    <a:pt x="17" y="3"/>
                    <a:pt x="17" y="2"/>
                  </a:cubicBezTo>
                  <a:cubicBezTo>
                    <a:pt x="17" y="1"/>
                    <a:pt x="16" y="0"/>
                    <a:pt x="15" y="0"/>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5" name="Freeform 65"/>
            <p:cNvSpPr>
              <a:spLocks noEditPoints="1"/>
            </p:cNvSpPr>
            <p:nvPr/>
          </p:nvSpPr>
          <p:spPr bwMode="auto">
            <a:xfrm>
              <a:off x="4260851" y="4579938"/>
              <a:ext cx="88900" cy="100012"/>
            </a:xfrm>
            <a:custGeom>
              <a:avLst/>
              <a:gdLst/>
              <a:ahLst/>
              <a:cxnLst>
                <a:cxn ang="0">
                  <a:pos x="16" y="0"/>
                </a:cxn>
                <a:cxn ang="0">
                  <a:pos x="0" y="16"/>
                </a:cxn>
                <a:cxn ang="0">
                  <a:pos x="7" y="35"/>
                </a:cxn>
                <a:cxn ang="0">
                  <a:pos x="25" y="35"/>
                </a:cxn>
                <a:cxn ang="0">
                  <a:pos x="31" y="16"/>
                </a:cxn>
                <a:cxn ang="0">
                  <a:pos x="16" y="0"/>
                </a:cxn>
                <a:cxn ang="0">
                  <a:pos x="19" y="21"/>
                </a:cxn>
                <a:cxn ang="0">
                  <a:pos x="16" y="19"/>
                </a:cxn>
                <a:cxn ang="0">
                  <a:pos x="12" y="21"/>
                </a:cxn>
                <a:cxn ang="0">
                  <a:pos x="12" y="17"/>
                </a:cxn>
                <a:cxn ang="0">
                  <a:pos x="9" y="14"/>
                </a:cxn>
                <a:cxn ang="0">
                  <a:pos x="14" y="13"/>
                </a:cxn>
                <a:cxn ang="0">
                  <a:pos x="16" y="9"/>
                </a:cxn>
                <a:cxn ang="0">
                  <a:pos x="17" y="13"/>
                </a:cxn>
                <a:cxn ang="0">
                  <a:pos x="22" y="14"/>
                </a:cxn>
                <a:cxn ang="0">
                  <a:pos x="19" y="17"/>
                </a:cxn>
                <a:cxn ang="0">
                  <a:pos x="19" y="21"/>
                </a:cxn>
              </a:cxnLst>
              <a:rect l="0" t="0" r="r" b="b"/>
              <a:pathLst>
                <a:path w="31" h="35">
                  <a:moveTo>
                    <a:pt x="16" y="0"/>
                  </a:moveTo>
                  <a:cubicBezTo>
                    <a:pt x="7" y="0"/>
                    <a:pt x="0" y="7"/>
                    <a:pt x="0" y="16"/>
                  </a:cubicBezTo>
                  <a:cubicBezTo>
                    <a:pt x="0" y="23"/>
                    <a:pt x="7" y="27"/>
                    <a:pt x="7" y="35"/>
                  </a:cubicBezTo>
                  <a:cubicBezTo>
                    <a:pt x="25" y="35"/>
                    <a:pt x="25" y="35"/>
                    <a:pt x="25" y="35"/>
                  </a:cubicBezTo>
                  <a:cubicBezTo>
                    <a:pt x="25" y="27"/>
                    <a:pt x="31" y="23"/>
                    <a:pt x="31" y="16"/>
                  </a:cubicBezTo>
                  <a:cubicBezTo>
                    <a:pt x="31" y="7"/>
                    <a:pt x="24" y="0"/>
                    <a:pt x="16" y="0"/>
                  </a:cubicBezTo>
                  <a:close/>
                  <a:moveTo>
                    <a:pt x="19" y="21"/>
                  </a:moveTo>
                  <a:cubicBezTo>
                    <a:pt x="16" y="19"/>
                    <a:pt x="16" y="19"/>
                    <a:pt x="16" y="19"/>
                  </a:cubicBezTo>
                  <a:cubicBezTo>
                    <a:pt x="12" y="21"/>
                    <a:pt x="12" y="21"/>
                    <a:pt x="12" y="21"/>
                  </a:cubicBezTo>
                  <a:cubicBezTo>
                    <a:pt x="12" y="17"/>
                    <a:pt x="12" y="17"/>
                    <a:pt x="12" y="17"/>
                  </a:cubicBezTo>
                  <a:cubicBezTo>
                    <a:pt x="9" y="14"/>
                    <a:pt x="9" y="14"/>
                    <a:pt x="9" y="14"/>
                  </a:cubicBezTo>
                  <a:cubicBezTo>
                    <a:pt x="14" y="13"/>
                    <a:pt x="14" y="13"/>
                    <a:pt x="14" y="13"/>
                  </a:cubicBezTo>
                  <a:cubicBezTo>
                    <a:pt x="16" y="9"/>
                    <a:pt x="16" y="9"/>
                    <a:pt x="16" y="9"/>
                  </a:cubicBezTo>
                  <a:cubicBezTo>
                    <a:pt x="17" y="13"/>
                    <a:pt x="17" y="13"/>
                    <a:pt x="17" y="13"/>
                  </a:cubicBezTo>
                  <a:cubicBezTo>
                    <a:pt x="22" y="14"/>
                    <a:pt x="22" y="14"/>
                    <a:pt x="22" y="14"/>
                  </a:cubicBezTo>
                  <a:cubicBezTo>
                    <a:pt x="19" y="17"/>
                    <a:pt x="19" y="17"/>
                    <a:pt x="19" y="17"/>
                  </a:cubicBezTo>
                  <a:lnTo>
                    <a:pt x="19" y="21"/>
                  </a:ln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6" name="Freeform 66"/>
            <p:cNvSpPr>
              <a:spLocks/>
            </p:cNvSpPr>
            <p:nvPr/>
          </p:nvSpPr>
          <p:spPr bwMode="auto">
            <a:xfrm>
              <a:off x="4281488" y="4683125"/>
              <a:ext cx="49213" cy="9525"/>
            </a:xfrm>
            <a:custGeom>
              <a:avLst/>
              <a:gdLst/>
              <a:ahLst/>
              <a:cxnLst>
                <a:cxn ang="0">
                  <a:pos x="1" y="3"/>
                </a:cxn>
                <a:cxn ang="0">
                  <a:pos x="16" y="3"/>
                </a:cxn>
                <a:cxn ang="0">
                  <a:pos x="17" y="2"/>
                </a:cxn>
                <a:cxn ang="0">
                  <a:pos x="16" y="0"/>
                </a:cxn>
                <a:cxn ang="0">
                  <a:pos x="1" y="0"/>
                </a:cxn>
                <a:cxn ang="0">
                  <a:pos x="0" y="2"/>
                </a:cxn>
                <a:cxn ang="0">
                  <a:pos x="1" y="3"/>
                </a:cxn>
              </a:cxnLst>
              <a:rect l="0" t="0" r="r" b="b"/>
              <a:pathLst>
                <a:path w="17" h="3">
                  <a:moveTo>
                    <a:pt x="1" y="3"/>
                  </a:moveTo>
                  <a:cubicBezTo>
                    <a:pt x="16" y="3"/>
                    <a:pt x="16" y="3"/>
                    <a:pt x="16" y="3"/>
                  </a:cubicBezTo>
                  <a:cubicBezTo>
                    <a:pt x="17" y="3"/>
                    <a:pt x="17" y="2"/>
                    <a:pt x="17" y="2"/>
                  </a:cubicBezTo>
                  <a:cubicBezTo>
                    <a:pt x="17" y="1"/>
                    <a:pt x="17" y="0"/>
                    <a:pt x="16" y="0"/>
                  </a:cubicBezTo>
                  <a:cubicBezTo>
                    <a:pt x="1" y="0"/>
                    <a:pt x="1" y="0"/>
                    <a:pt x="1" y="0"/>
                  </a:cubicBezTo>
                  <a:cubicBezTo>
                    <a:pt x="0" y="0"/>
                    <a:pt x="0" y="1"/>
                    <a:pt x="0" y="2"/>
                  </a:cubicBezTo>
                  <a:cubicBezTo>
                    <a:pt x="0" y="2"/>
                    <a:pt x="0" y="3"/>
                    <a:pt x="1" y="3"/>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grpSp>
        <p:nvGrpSpPr>
          <p:cNvPr id="37" name="Group 36"/>
          <p:cNvGrpSpPr/>
          <p:nvPr/>
        </p:nvGrpSpPr>
        <p:grpSpPr>
          <a:xfrm>
            <a:off x="12645293" y="7337876"/>
            <a:ext cx="885254" cy="1125005"/>
            <a:chOff x="3949701" y="4570413"/>
            <a:chExt cx="152400" cy="193675"/>
          </a:xfrm>
          <a:solidFill>
            <a:schemeClr val="bg1"/>
          </a:solidFill>
        </p:grpSpPr>
        <p:sp>
          <p:nvSpPr>
            <p:cNvPr id="38" name="Oval 67"/>
            <p:cNvSpPr>
              <a:spLocks noChangeArrowheads="1"/>
            </p:cNvSpPr>
            <p:nvPr/>
          </p:nvSpPr>
          <p:spPr bwMode="auto">
            <a:xfrm>
              <a:off x="4079876" y="4657725"/>
              <a:ext cx="22225" cy="22225"/>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39" name="Freeform 68"/>
            <p:cNvSpPr>
              <a:spLocks/>
            </p:cNvSpPr>
            <p:nvPr/>
          </p:nvSpPr>
          <p:spPr bwMode="auto">
            <a:xfrm>
              <a:off x="4041776" y="4660900"/>
              <a:ext cx="55563" cy="103187"/>
            </a:xfrm>
            <a:custGeom>
              <a:avLst/>
              <a:gdLst/>
              <a:ahLst/>
              <a:cxnLst>
                <a:cxn ang="0">
                  <a:pos x="18" y="32"/>
                </a:cxn>
                <a:cxn ang="0">
                  <a:pos x="13" y="22"/>
                </a:cxn>
                <a:cxn ang="0">
                  <a:pos x="15" y="20"/>
                </a:cxn>
                <a:cxn ang="0">
                  <a:pos x="16" y="12"/>
                </a:cxn>
                <a:cxn ang="0">
                  <a:pos x="15" y="9"/>
                </a:cxn>
                <a:cxn ang="0">
                  <a:pos x="8" y="1"/>
                </a:cxn>
                <a:cxn ang="0">
                  <a:pos x="4" y="1"/>
                </a:cxn>
                <a:cxn ang="0">
                  <a:pos x="4" y="4"/>
                </a:cxn>
                <a:cxn ang="0">
                  <a:pos x="9" y="9"/>
                </a:cxn>
                <a:cxn ang="0">
                  <a:pos x="4" y="7"/>
                </a:cxn>
                <a:cxn ang="0">
                  <a:pos x="1" y="8"/>
                </a:cxn>
                <a:cxn ang="0">
                  <a:pos x="2" y="11"/>
                </a:cxn>
                <a:cxn ang="0">
                  <a:pos x="7" y="14"/>
                </a:cxn>
                <a:cxn ang="0">
                  <a:pos x="8" y="14"/>
                </a:cxn>
                <a:cxn ang="0">
                  <a:pos x="6" y="23"/>
                </a:cxn>
                <a:cxn ang="0">
                  <a:pos x="4" y="31"/>
                </a:cxn>
                <a:cxn ang="0">
                  <a:pos x="4" y="33"/>
                </a:cxn>
                <a:cxn ang="0">
                  <a:pos x="5" y="36"/>
                </a:cxn>
                <a:cxn ang="0">
                  <a:pos x="6" y="36"/>
                </a:cxn>
                <a:cxn ang="0">
                  <a:pos x="8" y="34"/>
                </a:cxn>
                <a:cxn ang="0">
                  <a:pos x="10" y="27"/>
                </a:cxn>
                <a:cxn ang="0">
                  <a:pos x="14" y="34"/>
                </a:cxn>
                <a:cxn ang="0">
                  <a:pos x="17" y="35"/>
                </a:cxn>
                <a:cxn ang="0">
                  <a:pos x="18" y="32"/>
                </a:cxn>
              </a:cxnLst>
              <a:rect l="0" t="0" r="r" b="b"/>
              <a:pathLst>
                <a:path w="19" h="36">
                  <a:moveTo>
                    <a:pt x="18" y="32"/>
                  </a:moveTo>
                  <a:cubicBezTo>
                    <a:pt x="13" y="22"/>
                    <a:pt x="13" y="22"/>
                    <a:pt x="13" y="22"/>
                  </a:cubicBezTo>
                  <a:cubicBezTo>
                    <a:pt x="14" y="21"/>
                    <a:pt x="14" y="21"/>
                    <a:pt x="15" y="20"/>
                  </a:cubicBezTo>
                  <a:cubicBezTo>
                    <a:pt x="16" y="12"/>
                    <a:pt x="16" y="12"/>
                    <a:pt x="16" y="12"/>
                  </a:cubicBezTo>
                  <a:cubicBezTo>
                    <a:pt x="16" y="11"/>
                    <a:pt x="16" y="10"/>
                    <a:pt x="15" y="9"/>
                  </a:cubicBezTo>
                  <a:cubicBezTo>
                    <a:pt x="8" y="1"/>
                    <a:pt x="8" y="1"/>
                    <a:pt x="8" y="1"/>
                  </a:cubicBezTo>
                  <a:cubicBezTo>
                    <a:pt x="7" y="0"/>
                    <a:pt x="5" y="0"/>
                    <a:pt x="4" y="1"/>
                  </a:cubicBezTo>
                  <a:cubicBezTo>
                    <a:pt x="3" y="2"/>
                    <a:pt x="3" y="3"/>
                    <a:pt x="4" y="4"/>
                  </a:cubicBezTo>
                  <a:cubicBezTo>
                    <a:pt x="9" y="9"/>
                    <a:pt x="9" y="9"/>
                    <a:pt x="9" y="9"/>
                  </a:cubicBezTo>
                  <a:cubicBezTo>
                    <a:pt x="4" y="7"/>
                    <a:pt x="4" y="7"/>
                    <a:pt x="4" y="7"/>
                  </a:cubicBezTo>
                  <a:cubicBezTo>
                    <a:pt x="3" y="6"/>
                    <a:pt x="1" y="7"/>
                    <a:pt x="1" y="8"/>
                  </a:cubicBezTo>
                  <a:cubicBezTo>
                    <a:pt x="0" y="9"/>
                    <a:pt x="1" y="11"/>
                    <a:pt x="2" y="11"/>
                  </a:cubicBezTo>
                  <a:cubicBezTo>
                    <a:pt x="7" y="14"/>
                    <a:pt x="7" y="14"/>
                    <a:pt x="7" y="14"/>
                  </a:cubicBezTo>
                  <a:cubicBezTo>
                    <a:pt x="7" y="14"/>
                    <a:pt x="8" y="14"/>
                    <a:pt x="8" y="14"/>
                  </a:cubicBezTo>
                  <a:cubicBezTo>
                    <a:pt x="7" y="17"/>
                    <a:pt x="7" y="21"/>
                    <a:pt x="6" y="23"/>
                  </a:cubicBezTo>
                  <a:cubicBezTo>
                    <a:pt x="5" y="26"/>
                    <a:pt x="5" y="28"/>
                    <a:pt x="4" y="31"/>
                  </a:cubicBezTo>
                  <a:cubicBezTo>
                    <a:pt x="4" y="31"/>
                    <a:pt x="4" y="32"/>
                    <a:pt x="4" y="33"/>
                  </a:cubicBezTo>
                  <a:cubicBezTo>
                    <a:pt x="3" y="34"/>
                    <a:pt x="4" y="35"/>
                    <a:pt x="5" y="36"/>
                  </a:cubicBezTo>
                  <a:cubicBezTo>
                    <a:pt x="6" y="36"/>
                    <a:pt x="6" y="36"/>
                    <a:pt x="6" y="36"/>
                  </a:cubicBezTo>
                  <a:cubicBezTo>
                    <a:pt x="7" y="36"/>
                    <a:pt x="8" y="35"/>
                    <a:pt x="8" y="34"/>
                  </a:cubicBezTo>
                  <a:cubicBezTo>
                    <a:pt x="10" y="27"/>
                    <a:pt x="10" y="27"/>
                    <a:pt x="10" y="27"/>
                  </a:cubicBezTo>
                  <a:cubicBezTo>
                    <a:pt x="14" y="34"/>
                    <a:pt x="14" y="34"/>
                    <a:pt x="14" y="34"/>
                  </a:cubicBezTo>
                  <a:cubicBezTo>
                    <a:pt x="14" y="35"/>
                    <a:pt x="16" y="36"/>
                    <a:pt x="17" y="35"/>
                  </a:cubicBezTo>
                  <a:cubicBezTo>
                    <a:pt x="18" y="34"/>
                    <a:pt x="19" y="33"/>
                    <a:pt x="18" y="32"/>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0" name="Oval 69"/>
            <p:cNvSpPr>
              <a:spLocks noChangeArrowheads="1"/>
            </p:cNvSpPr>
            <p:nvPr/>
          </p:nvSpPr>
          <p:spPr bwMode="auto">
            <a:xfrm>
              <a:off x="3987801" y="4675188"/>
              <a:ext cx="25400" cy="22225"/>
            </a:xfrm>
            <a:prstGeom prst="ellipse">
              <a:avLst/>
            </a:pr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1" name="Freeform 70"/>
            <p:cNvSpPr>
              <a:spLocks/>
            </p:cNvSpPr>
            <p:nvPr/>
          </p:nvSpPr>
          <p:spPr bwMode="auto">
            <a:xfrm>
              <a:off x="3963988" y="4672013"/>
              <a:ext cx="69850" cy="92075"/>
            </a:xfrm>
            <a:custGeom>
              <a:avLst/>
              <a:gdLst/>
              <a:ahLst/>
              <a:cxnLst>
                <a:cxn ang="0">
                  <a:pos x="21" y="19"/>
                </a:cxn>
                <a:cxn ang="0">
                  <a:pos x="18" y="19"/>
                </a:cxn>
                <a:cxn ang="0">
                  <a:pos x="18" y="15"/>
                </a:cxn>
                <a:cxn ang="0">
                  <a:pos x="23" y="11"/>
                </a:cxn>
                <a:cxn ang="0">
                  <a:pos x="24" y="9"/>
                </a:cxn>
                <a:cxn ang="0">
                  <a:pos x="24" y="2"/>
                </a:cxn>
                <a:cxn ang="0">
                  <a:pos x="21" y="0"/>
                </a:cxn>
                <a:cxn ang="0">
                  <a:pos x="19" y="2"/>
                </a:cxn>
                <a:cxn ang="0">
                  <a:pos x="19" y="8"/>
                </a:cxn>
                <a:cxn ang="0">
                  <a:pos x="14" y="12"/>
                </a:cxn>
                <a:cxn ang="0">
                  <a:pos x="7" y="10"/>
                </a:cxn>
                <a:cxn ang="0">
                  <a:pos x="6" y="5"/>
                </a:cxn>
                <a:cxn ang="0">
                  <a:pos x="3" y="3"/>
                </a:cxn>
                <a:cxn ang="0">
                  <a:pos x="1" y="6"/>
                </a:cxn>
                <a:cxn ang="0">
                  <a:pos x="3" y="12"/>
                </a:cxn>
                <a:cxn ang="0">
                  <a:pos x="5" y="14"/>
                </a:cxn>
                <a:cxn ang="0">
                  <a:pos x="9" y="16"/>
                </a:cxn>
                <a:cxn ang="0">
                  <a:pos x="9" y="24"/>
                </a:cxn>
                <a:cxn ang="0">
                  <a:pos x="9" y="24"/>
                </a:cxn>
                <a:cxn ang="0">
                  <a:pos x="9" y="27"/>
                </a:cxn>
                <a:cxn ang="0">
                  <a:pos x="2" y="27"/>
                </a:cxn>
                <a:cxn ang="0">
                  <a:pos x="0" y="29"/>
                </a:cxn>
                <a:cxn ang="0">
                  <a:pos x="2" y="32"/>
                </a:cxn>
                <a:cxn ang="0">
                  <a:pos x="12" y="32"/>
                </a:cxn>
                <a:cxn ang="0">
                  <a:pos x="14" y="29"/>
                </a:cxn>
                <a:cxn ang="0">
                  <a:pos x="14" y="24"/>
                </a:cxn>
                <a:cxn ang="0">
                  <a:pos x="19" y="24"/>
                </a:cxn>
                <a:cxn ang="0">
                  <a:pos x="19" y="29"/>
                </a:cxn>
                <a:cxn ang="0">
                  <a:pos x="21" y="32"/>
                </a:cxn>
                <a:cxn ang="0">
                  <a:pos x="23" y="29"/>
                </a:cxn>
                <a:cxn ang="0">
                  <a:pos x="23" y="21"/>
                </a:cxn>
                <a:cxn ang="0">
                  <a:pos x="21" y="19"/>
                </a:cxn>
              </a:cxnLst>
              <a:rect l="0" t="0" r="r" b="b"/>
              <a:pathLst>
                <a:path w="24" h="32">
                  <a:moveTo>
                    <a:pt x="21" y="19"/>
                  </a:moveTo>
                  <a:cubicBezTo>
                    <a:pt x="18" y="19"/>
                    <a:pt x="18" y="19"/>
                    <a:pt x="18" y="19"/>
                  </a:cubicBezTo>
                  <a:cubicBezTo>
                    <a:pt x="18" y="15"/>
                    <a:pt x="18" y="15"/>
                    <a:pt x="18" y="15"/>
                  </a:cubicBezTo>
                  <a:cubicBezTo>
                    <a:pt x="23" y="11"/>
                    <a:pt x="23" y="11"/>
                    <a:pt x="23" y="11"/>
                  </a:cubicBezTo>
                  <a:cubicBezTo>
                    <a:pt x="23" y="11"/>
                    <a:pt x="24" y="10"/>
                    <a:pt x="24" y="9"/>
                  </a:cubicBezTo>
                  <a:cubicBezTo>
                    <a:pt x="24" y="2"/>
                    <a:pt x="24" y="2"/>
                    <a:pt x="24" y="2"/>
                  </a:cubicBezTo>
                  <a:cubicBezTo>
                    <a:pt x="24" y="1"/>
                    <a:pt x="23" y="0"/>
                    <a:pt x="21" y="0"/>
                  </a:cubicBezTo>
                  <a:cubicBezTo>
                    <a:pt x="20" y="0"/>
                    <a:pt x="19" y="1"/>
                    <a:pt x="19" y="2"/>
                  </a:cubicBezTo>
                  <a:cubicBezTo>
                    <a:pt x="19" y="8"/>
                    <a:pt x="19" y="8"/>
                    <a:pt x="19" y="8"/>
                  </a:cubicBezTo>
                  <a:cubicBezTo>
                    <a:pt x="14" y="12"/>
                    <a:pt x="14" y="12"/>
                    <a:pt x="14" y="12"/>
                  </a:cubicBezTo>
                  <a:cubicBezTo>
                    <a:pt x="7" y="10"/>
                    <a:pt x="7" y="10"/>
                    <a:pt x="7" y="10"/>
                  </a:cubicBezTo>
                  <a:cubicBezTo>
                    <a:pt x="6" y="5"/>
                    <a:pt x="6" y="5"/>
                    <a:pt x="6" y="5"/>
                  </a:cubicBezTo>
                  <a:cubicBezTo>
                    <a:pt x="5" y="4"/>
                    <a:pt x="4" y="3"/>
                    <a:pt x="3" y="3"/>
                  </a:cubicBezTo>
                  <a:cubicBezTo>
                    <a:pt x="1" y="4"/>
                    <a:pt x="1" y="5"/>
                    <a:pt x="1" y="6"/>
                  </a:cubicBezTo>
                  <a:cubicBezTo>
                    <a:pt x="3" y="12"/>
                    <a:pt x="3" y="12"/>
                    <a:pt x="3" y="12"/>
                  </a:cubicBezTo>
                  <a:cubicBezTo>
                    <a:pt x="3" y="13"/>
                    <a:pt x="4" y="13"/>
                    <a:pt x="5" y="14"/>
                  </a:cubicBezTo>
                  <a:cubicBezTo>
                    <a:pt x="9" y="16"/>
                    <a:pt x="9" y="16"/>
                    <a:pt x="9" y="16"/>
                  </a:cubicBezTo>
                  <a:cubicBezTo>
                    <a:pt x="9" y="24"/>
                    <a:pt x="9" y="24"/>
                    <a:pt x="9" y="24"/>
                  </a:cubicBezTo>
                  <a:cubicBezTo>
                    <a:pt x="9" y="24"/>
                    <a:pt x="9" y="24"/>
                    <a:pt x="9" y="24"/>
                  </a:cubicBezTo>
                  <a:cubicBezTo>
                    <a:pt x="9" y="27"/>
                    <a:pt x="9" y="27"/>
                    <a:pt x="9" y="27"/>
                  </a:cubicBezTo>
                  <a:cubicBezTo>
                    <a:pt x="2" y="27"/>
                    <a:pt x="2" y="27"/>
                    <a:pt x="2" y="27"/>
                  </a:cubicBezTo>
                  <a:cubicBezTo>
                    <a:pt x="1" y="27"/>
                    <a:pt x="0" y="28"/>
                    <a:pt x="0" y="29"/>
                  </a:cubicBezTo>
                  <a:cubicBezTo>
                    <a:pt x="0" y="31"/>
                    <a:pt x="1" y="32"/>
                    <a:pt x="2" y="32"/>
                  </a:cubicBezTo>
                  <a:cubicBezTo>
                    <a:pt x="12" y="32"/>
                    <a:pt x="12" y="32"/>
                    <a:pt x="12" y="32"/>
                  </a:cubicBezTo>
                  <a:cubicBezTo>
                    <a:pt x="13" y="32"/>
                    <a:pt x="14" y="31"/>
                    <a:pt x="14" y="29"/>
                  </a:cubicBezTo>
                  <a:cubicBezTo>
                    <a:pt x="14" y="24"/>
                    <a:pt x="14" y="24"/>
                    <a:pt x="14" y="24"/>
                  </a:cubicBezTo>
                  <a:cubicBezTo>
                    <a:pt x="19" y="24"/>
                    <a:pt x="19" y="24"/>
                    <a:pt x="19" y="24"/>
                  </a:cubicBezTo>
                  <a:cubicBezTo>
                    <a:pt x="19" y="29"/>
                    <a:pt x="19" y="29"/>
                    <a:pt x="19" y="29"/>
                  </a:cubicBezTo>
                  <a:cubicBezTo>
                    <a:pt x="19" y="31"/>
                    <a:pt x="20" y="32"/>
                    <a:pt x="21" y="32"/>
                  </a:cubicBezTo>
                  <a:cubicBezTo>
                    <a:pt x="22" y="32"/>
                    <a:pt x="23" y="31"/>
                    <a:pt x="23" y="29"/>
                  </a:cubicBezTo>
                  <a:cubicBezTo>
                    <a:pt x="23" y="21"/>
                    <a:pt x="23" y="21"/>
                    <a:pt x="23" y="21"/>
                  </a:cubicBezTo>
                  <a:cubicBezTo>
                    <a:pt x="23" y="20"/>
                    <a:pt x="22" y="19"/>
                    <a:pt x="21" y="1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2" name="Freeform 71"/>
            <p:cNvSpPr>
              <a:spLocks noEditPoints="1"/>
            </p:cNvSpPr>
            <p:nvPr/>
          </p:nvSpPr>
          <p:spPr bwMode="auto">
            <a:xfrm>
              <a:off x="3949701" y="4570413"/>
              <a:ext cx="87313" cy="95250"/>
            </a:xfrm>
            <a:custGeom>
              <a:avLst/>
              <a:gdLst/>
              <a:ahLst/>
              <a:cxnLst>
                <a:cxn ang="0">
                  <a:pos x="29" y="25"/>
                </a:cxn>
                <a:cxn ang="0">
                  <a:pos x="29" y="24"/>
                </a:cxn>
                <a:cxn ang="0">
                  <a:pos x="29" y="24"/>
                </a:cxn>
                <a:cxn ang="0">
                  <a:pos x="29" y="24"/>
                </a:cxn>
                <a:cxn ang="0">
                  <a:pos x="28" y="24"/>
                </a:cxn>
                <a:cxn ang="0">
                  <a:pos x="27" y="19"/>
                </a:cxn>
                <a:cxn ang="0">
                  <a:pos x="28" y="18"/>
                </a:cxn>
                <a:cxn ang="0">
                  <a:pos x="27" y="18"/>
                </a:cxn>
                <a:cxn ang="0">
                  <a:pos x="28" y="13"/>
                </a:cxn>
                <a:cxn ang="0">
                  <a:pos x="29" y="13"/>
                </a:cxn>
                <a:cxn ang="0">
                  <a:pos x="29" y="12"/>
                </a:cxn>
                <a:cxn ang="0">
                  <a:pos x="30" y="11"/>
                </a:cxn>
                <a:cxn ang="0">
                  <a:pos x="29" y="9"/>
                </a:cxn>
                <a:cxn ang="0">
                  <a:pos x="30" y="6"/>
                </a:cxn>
                <a:cxn ang="0">
                  <a:pos x="29" y="5"/>
                </a:cxn>
                <a:cxn ang="0">
                  <a:pos x="28" y="3"/>
                </a:cxn>
                <a:cxn ang="0">
                  <a:pos x="25" y="5"/>
                </a:cxn>
                <a:cxn ang="0">
                  <a:pos x="24" y="4"/>
                </a:cxn>
                <a:cxn ang="0">
                  <a:pos x="23" y="1"/>
                </a:cxn>
                <a:cxn ang="0">
                  <a:pos x="19" y="0"/>
                </a:cxn>
                <a:cxn ang="0">
                  <a:pos x="18" y="2"/>
                </a:cxn>
                <a:cxn ang="0">
                  <a:pos x="16" y="2"/>
                </a:cxn>
                <a:cxn ang="0">
                  <a:pos x="15" y="0"/>
                </a:cxn>
                <a:cxn ang="0">
                  <a:pos x="11" y="1"/>
                </a:cxn>
                <a:cxn ang="0">
                  <a:pos x="11" y="4"/>
                </a:cxn>
                <a:cxn ang="0">
                  <a:pos x="9" y="5"/>
                </a:cxn>
                <a:cxn ang="0">
                  <a:pos x="7" y="3"/>
                </a:cxn>
                <a:cxn ang="0">
                  <a:pos x="5" y="5"/>
                </a:cxn>
                <a:cxn ang="0">
                  <a:pos x="4" y="6"/>
                </a:cxn>
                <a:cxn ang="0">
                  <a:pos x="5" y="9"/>
                </a:cxn>
                <a:cxn ang="0">
                  <a:pos x="4" y="10"/>
                </a:cxn>
                <a:cxn ang="0">
                  <a:pos x="1" y="10"/>
                </a:cxn>
                <a:cxn ang="0">
                  <a:pos x="0" y="14"/>
                </a:cxn>
                <a:cxn ang="0">
                  <a:pos x="3" y="16"/>
                </a:cxn>
                <a:cxn ang="0">
                  <a:pos x="3" y="17"/>
                </a:cxn>
                <a:cxn ang="0">
                  <a:pos x="0" y="19"/>
                </a:cxn>
                <a:cxn ang="0">
                  <a:pos x="1" y="23"/>
                </a:cxn>
                <a:cxn ang="0">
                  <a:pos x="4" y="23"/>
                </a:cxn>
                <a:cxn ang="0">
                  <a:pos x="5" y="24"/>
                </a:cxn>
                <a:cxn ang="0">
                  <a:pos x="4" y="27"/>
                </a:cxn>
                <a:cxn ang="0">
                  <a:pos x="5" y="28"/>
                </a:cxn>
                <a:cxn ang="0">
                  <a:pos x="7" y="30"/>
                </a:cxn>
                <a:cxn ang="0">
                  <a:pos x="9" y="29"/>
                </a:cxn>
                <a:cxn ang="0">
                  <a:pos x="11" y="29"/>
                </a:cxn>
                <a:cxn ang="0">
                  <a:pos x="11" y="32"/>
                </a:cxn>
                <a:cxn ang="0">
                  <a:pos x="15" y="33"/>
                </a:cxn>
                <a:cxn ang="0">
                  <a:pos x="16" y="31"/>
                </a:cxn>
                <a:cxn ang="0">
                  <a:pos x="18" y="31"/>
                </a:cxn>
                <a:cxn ang="0">
                  <a:pos x="19" y="33"/>
                </a:cxn>
                <a:cxn ang="0">
                  <a:pos x="23" y="32"/>
                </a:cxn>
                <a:cxn ang="0">
                  <a:pos x="23" y="29"/>
                </a:cxn>
                <a:cxn ang="0">
                  <a:pos x="25" y="29"/>
                </a:cxn>
                <a:cxn ang="0">
                  <a:pos x="27" y="30"/>
                </a:cxn>
                <a:cxn ang="0">
                  <a:pos x="29" y="29"/>
                </a:cxn>
                <a:cxn ang="0">
                  <a:pos x="30" y="27"/>
                </a:cxn>
                <a:cxn ang="0">
                  <a:pos x="30" y="26"/>
                </a:cxn>
                <a:cxn ang="0">
                  <a:pos x="29" y="25"/>
                </a:cxn>
                <a:cxn ang="0">
                  <a:pos x="14" y="19"/>
                </a:cxn>
                <a:cxn ang="0">
                  <a:pos x="14" y="14"/>
                </a:cxn>
                <a:cxn ang="0">
                  <a:pos x="20" y="14"/>
                </a:cxn>
                <a:cxn ang="0">
                  <a:pos x="20" y="19"/>
                </a:cxn>
                <a:cxn ang="0">
                  <a:pos x="14" y="19"/>
                </a:cxn>
              </a:cxnLst>
              <a:rect l="0" t="0" r="r" b="b"/>
              <a:pathLst>
                <a:path w="30" h="33">
                  <a:moveTo>
                    <a:pt x="29" y="25"/>
                  </a:moveTo>
                  <a:cubicBezTo>
                    <a:pt x="29" y="24"/>
                    <a:pt x="29" y="24"/>
                    <a:pt x="29" y="24"/>
                  </a:cubicBezTo>
                  <a:cubicBezTo>
                    <a:pt x="29" y="24"/>
                    <a:pt x="29" y="24"/>
                    <a:pt x="29" y="24"/>
                  </a:cubicBezTo>
                  <a:cubicBezTo>
                    <a:pt x="29" y="24"/>
                    <a:pt x="29" y="24"/>
                    <a:pt x="29" y="24"/>
                  </a:cubicBezTo>
                  <a:cubicBezTo>
                    <a:pt x="28" y="24"/>
                    <a:pt x="28" y="24"/>
                    <a:pt x="28" y="24"/>
                  </a:cubicBezTo>
                  <a:cubicBezTo>
                    <a:pt x="27" y="19"/>
                    <a:pt x="27" y="19"/>
                    <a:pt x="27" y="19"/>
                  </a:cubicBezTo>
                  <a:cubicBezTo>
                    <a:pt x="28" y="18"/>
                    <a:pt x="28" y="18"/>
                    <a:pt x="28" y="18"/>
                  </a:cubicBezTo>
                  <a:cubicBezTo>
                    <a:pt x="27" y="18"/>
                    <a:pt x="27" y="18"/>
                    <a:pt x="27" y="18"/>
                  </a:cubicBezTo>
                  <a:cubicBezTo>
                    <a:pt x="28" y="13"/>
                    <a:pt x="28" y="13"/>
                    <a:pt x="28" y="13"/>
                  </a:cubicBezTo>
                  <a:cubicBezTo>
                    <a:pt x="29" y="13"/>
                    <a:pt x="29" y="13"/>
                    <a:pt x="29" y="13"/>
                  </a:cubicBezTo>
                  <a:cubicBezTo>
                    <a:pt x="29" y="12"/>
                    <a:pt x="29" y="12"/>
                    <a:pt x="29" y="12"/>
                  </a:cubicBezTo>
                  <a:cubicBezTo>
                    <a:pt x="30" y="11"/>
                    <a:pt x="30" y="11"/>
                    <a:pt x="30" y="11"/>
                  </a:cubicBezTo>
                  <a:cubicBezTo>
                    <a:pt x="30" y="11"/>
                    <a:pt x="29" y="9"/>
                    <a:pt x="29" y="9"/>
                  </a:cubicBezTo>
                  <a:cubicBezTo>
                    <a:pt x="30" y="6"/>
                    <a:pt x="30" y="6"/>
                    <a:pt x="30" y="6"/>
                  </a:cubicBezTo>
                  <a:cubicBezTo>
                    <a:pt x="29" y="5"/>
                    <a:pt x="29" y="5"/>
                    <a:pt x="29" y="5"/>
                  </a:cubicBezTo>
                  <a:cubicBezTo>
                    <a:pt x="28" y="3"/>
                    <a:pt x="28" y="3"/>
                    <a:pt x="28" y="3"/>
                  </a:cubicBezTo>
                  <a:cubicBezTo>
                    <a:pt x="25" y="5"/>
                    <a:pt x="25" y="5"/>
                    <a:pt x="25" y="5"/>
                  </a:cubicBezTo>
                  <a:cubicBezTo>
                    <a:pt x="24" y="4"/>
                    <a:pt x="24" y="4"/>
                    <a:pt x="24" y="4"/>
                  </a:cubicBezTo>
                  <a:cubicBezTo>
                    <a:pt x="23" y="1"/>
                    <a:pt x="23" y="1"/>
                    <a:pt x="23" y="1"/>
                  </a:cubicBezTo>
                  <a:cubicBezTo>
                    <a:pt x="19" y="0"/>
                    <a:pt x="19" y="0"/>
                    <a:pt x="19" y="0"/>
                  </a:cubicBezTo>
                  <a:cubicBezTo>
                    <a:pt x="18" y="2"/>
                    <a:pt x="18" y="2"/>
                    <a:pt x="18" y="2"/>
                  </a:cubicBezTo>
                  <a:cubicBezTo>
                    <a:pt x="17" y="2"/>
                    <a:pt x="17" y="2"/>
                    <a:pt x="16" y="2"/>
                  </a:cubicBezTo>
                  <a:cubicBezTo>
                    <a:pt x="15" y="0"/>
                    <a:pt x="15" y="0"/>
                    <a:pt x="15" y="0"/>
                  </a:cubicBezTo>
                  <a:cubicBezTo>
                    <a:pt x="11" y="1"/>
                    <a:pt x="11" y="1"/>
                    <a:pt x="11" y="1"/>
                  </a:cubicBezTo>
                  <a:cubicBezTo>
                    <a:pt x="11" y="4"/>
                    <a:pt x="11" y="4"/>
                    <a:pt x="11" y="4"/>
                  </a:cubicBezTo>
                  <a:cubicBezTo>
                    <a:pt x="10" y="4"/>
                    <a:pt x="10" y="4"/>
                    <a:pt x="9" y="5"/>
                  </a:cubicBezTo>
                  <a:cubicBezTo>
                    <a:pt x="7" y="3"/>
                    <a:pt x="7" y="3"/>
                    <a:pt x="7" y="3"/>
                  </a:cubicBezTo>
                  <a:cubicBezTo>
                    <a:pt x="5" y="5"/>
                    <a:pt x="5" y="5"/>
                    <a:pt x="5" y="5"/>
                  </a:cubicBezTo>
                  <a:cubicBezTo>
                    <a:pt x="4" y="6"/>
                    <a:pt x="4" y="6"/>
                    <a:pt x="4" y="6"/>
                  </a:cubicBezTo>
                  <a:cubicBezTo>
                    <a:pt x="5" y="9"/>
                    <a:pt x="5" y="9"/>
                    <a:pt x="5" y="9"/>
                  </a:cubicBezTo>
                  <a:cubicBezTo>
                    <a:pt x="5" y="9"/>
                    <a:pt x="5" y="10"/>
                    <a:pt x="4" y="10"/>
                  </a:cubicBezTo>
                  <a:cubicBezTo>
                    <a:pt x="1" y="10"/>
                    <a:pt x="1" y="10"/>
                    <a:pt x="1" y="10"/>
                  </a:cubicBezTo>
                  <a:cubicBezTo>
                    <a:pt x="0" y="14"/>
                    <a:pt x="0" y="14"/>
                    <a:pt x="0" y="14"/>
                  </a:cubicBezTo>
                  <a:cubicBezTo>
                    <a:pt x="3" y="16"/>
                    <a:pt x="3" y="16"/>
                    <a:pt x="3" y="16"/>
                  </a:cubicBezTo>
                  <a:cubicBezTo>
                    <a:pt x="3" y="16"/>
                    <a:pt x="3" y="17"/>
                    <a:pt x="3" y="17"/>
                  </a:cubicBezTo>
                  <a:cubicBezTo>
                    <a:pt x="0" y="19"/>
                    <a:pt x="0" y="19"/>
                    <a:pt x="0" y="19"/>
                  </a:cubicBezTo>
                  <a:cubicBezTo>
                    <a:pt x="1" y="23"/>
                    <a:pt x="1" y="23"/>
                    <a:pt x="1" y="23"/>
                  </a:cubicBezTo>
                  <a:cubicBezTo>
                    <a:pt x="4" y="23"/>
                    <a:pt x="4" y="23"/>
                    <a:pt x="4" y="23"/>
                  </a:cubicBezTo>
                  <a:cubicBezTo>
                    <a:pt x="5" y="24"/>
                    <a:pt x="5" y="24"/>
                    <a:pt x="5" y="24"/>
                  </a:cubicBezTo>
                  <a:cubicBezTo>
                    <a:pt x="4" y="27"/>
                    <a:pt x="4" y="27"/>
                    <a:pt x="4" y="27"/>
                  </a:cubicBezTo>
                  <a:cubicBezTo>
                    <a:pt x="5" y="28"/>
                    <a:pt x="5" y="28"/>
                    <a:pt x="5" y="28"/>
                  </a:cubicBezTo>
                  <a:cubicBezTo>
                    <a:pt x="7" y="30"/>
                    <a:pt x="7" y="30"/>
                    <a:pt x="7" y="30"/>
                  </a:cubicBezTo>
                  <a:cubicBezTo>
                    <a:pt x="9" y="29"/>
                    <a:pt x="9" y="29"/>
                    <a:pt x="9" y="29"/>
                  </a:cubicBezTo>
                  <a:cubicBezTo>
                    <a:pt x="10" y="29"/>
                    <a:pt x="10" y="29"/>
                    <a:pt x="11" y="29"/>
                  </a:cubicBezTo>
                  <a:cubicBezTo>
                    <a:pt x="11" y="32"/>
                    <a:pt x="11" y="32"/>
                    <a:pt x="11" y="32"/>
                  </a:cubicBezTo>
                  <a:cubicBezTo>
                    <a:pt x="15" y="33"/>
                    <a:pt x="15" y="33"/>
                    <a:pt x="15" y="33"/>
                  </a:cubicBezTo>
                  <a:cubicBezTo>
                    <a:pt x="16" y="31"/>
                    <a:pt x="16" y="31"/>
                    <a:pt x="16" y="31"/>
                  </a:cubicBezTo>
                  <a:cubicBezTo>
                    <a:pt x="17" y="31"/>
                    <a:pt x="17" y="31"/>
                    <a:pt x="18" y="31"/>
                  </a:cubicBezTo>
                  <a:cubicBezTo>
                    <a:pt x="19" y="33"/>
                    <a:pt x="19" y="33"/>
                    <a:pt x="19" y="33"/>
                  </a:cubicBezTo>
                  <a:cubicBezTo>
                    <a:pt x="23" y="32"/>
                    <a:pt x="23" y="32"/>
                    <a:pt x="23" y="32"/>
                  </a:cubicBezTo>
                  <a:cubicBezTo>
                    <a:pt x="23" y="29"/>
                    <a:pt x="23" y="29"/>
                    <a:pt x="23" y="29"/>
                  </a:cubicBezTo>
                  <a:cubicBezTo>
                    <a:pt x="24" y="29"/>
                    <a:pt x="24" y="29"/>
                    <a:pt x="25" y="29"/>
                  </a:cubicBezTo>
                  <a:cubicBezTo>
                    <a:pt x="27" y="30"/>
                    <a:pt x="27" y="30"/>
                    <a:pt x="27" y="30"/>
                  </a:cubicBezTo>
                  <a:cubicBezTo>
                    <a:pt x="29" y="29"/>
                    <a:pt x="29" y="29"/>
                    <a:pt x="29" y="29"/>
                  </a:cubicBezTo>
                  <a:cubicBezTo>
                    <a:pt x="30" y="27"/>
                    <a:pt x="30" y="27"/>
                    <a:pt x="30" y="27"/>
                  </a:cubicBezTo>
                  <a:cubicBezTo>
                    <a:pt x="30" y="26"/>
                    <a:pt x="30" y="26"/>
                    <a:pt x="30" y="26"/>
                  </a:cubicBezTo>
                  <a:cubicBezTo>
                    <a:pt x="29" y="25"/>
                    <a:pt x="29" y="25"/>
                    <a:pt x="29" y="25"/>
                  </a:cubicBezTo>
                  <a:close/>
                  <a:moveTo>
                    <a:pt x="14" y="19"/>
                  </a:moveTo>
                  <a:cubicBezTo>
                    <a:pt x="13" y="18"/>
                    <a:pt x="13" y="15"/>
                    <a:pt x="14" y="14"/>
                  </a:cubicBezTo>
                  <a:cubicBezTo>
                    <a:pt x="16" y="13"/>
                    <a:pt x="18" y="13"/>
                    <a:pt x="20" y="14"/>
                  </a:cubicBezTo>
                  <a:cubicBezTo>
                    <a:pt x="21" y="15"/>
                    <a:pt x="21" y="18"/>
                    <a:pt x="20" y="19"/>
                  </a:cubicBezTo>
                  <a:cubicBezTo>
                    <a:pt x="18" y="21"/>
                    <a:pt x="16" y="21"/>
                    <a:pt x="14" y="19"/>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sp>
          <p:nvSpPr>
            <p:cNvPr id="43" name="Freeform 72"/>
            <p:cNvSpPr>
              <a:spLocks noEditPoints="1"/>
            </p:cNvSpPr>
            <p:nvPr/>
          </p:nvSpPr>
          <p:spPr bwMode="auto">
            <a:xfrm>
              <a:off x="4033838" y="4594225"/>
              <a:ext cx="57150" cy="60325"/>
            </a:xfrm>
            <a:custGeom>
              <a:avLst/>
              <a:gdLst/>
              <a:ahLst/>
              <a:cxnLst>
                <a:cxn ang="0">
                  <a:pos x="17" y="15"/>
                </a:cxn>
                <a:cxn ang="0">
                  <a:pos x="17" y="14"/>
                </a:cxn>
                <a:cxn ang="0">
                  <a:pos x="19" y="14"/>
                </a:cxn>
                <a:cxn ang="0">
                  <a:pos x="20" y="12"/>
                </a:cxn>
                <a:cxn ang="0">
                  <a:pos x="18" y="11"/>
                </a:cxn>
                <a:cxn ang="0">
                  <a:pos x="18" y="10"/>
                </a:cxn>
                <a:cxn ang="0">
                  <a:pos x="20" y="9"/>
                </a:cxn>
                <a:cxn ang="0">
                  <a:pos x="19" y="7"/>
                </a:cxn>
                <a:cxn ang="0">
                  <a:pos x="17" y="6"/>
                </a:cxn>
                <a:cxn ang="0">
                  <a:pos x="17" y="6"/>
                </a:cxn>
                <a:cxn ang="0">
                  <a:pos x="18" y="4"/>
                </a:cxn>
                <a:cxn ang="0">
                  <a:pos x="17" y="3"/>
                </a:cxn>
                <a:cxn ang="0">
                  <a:pos x="16" y="2"/>
                </a:cxn>
                <a:cxn ang="0">
                  <a:pos x="14" y="3"/>
                </a:cxn>
                <a:cxn ang="0">
                  <a:pos x="14" y="3"/>
                </a:cxn>
                <a:cxn ang="0">
                  <a:pos x="14" y="1"/>
                </a:cxn>
                <a:cxn ang="0">
                  <a:pos x="11" y="0"/>
                </a:cxn>
                <a:cxn ang="0">
                  <a:pos x="10" y="2"/>
                </a:cxn>
                <a:cxn ang="0">
                  <a:pos x="9" y="2"/>
                </a:cxn>
                <a:cxn ang="0">
                  <a:pos x="8" y="0"/>
                </a:cxn>
                <a:cxn ang="0">
                  <a:pos x="6" y="1"/>
                </a:cxn>
                <a:cxn ang="0">
                  <a:pos x="6" y="3"/>
                </a:cxn>
                <a:cxn ang="0">
                  <a:pos x="5" y="3"/>
                </a:cxn>
                <a:cxn ang="0">
                  <a:pos x="3" y="2"/>
                </a:cxn>
                <a:cxn ang="0">
                  <a:pos x="2" y="4"/>
                </a:cxn>
                <a:cxn ang="0">
                  <a:pos x="2" y="6"/>
                </a:cxn>
                <a:cxn ang="0">
                  <a:pos x="2" y="6"/>
                </a:cxn>
                <a:cxn ang="0">
                  <a:pos x="0" y="7"/>
                </a:cxn>
                <a:cxn ang="0">
                  <a:pos x="0" y="9"/>
                </a:cxn>
                <a:cxn ang="0">
                  <a:pos x="1" y="10"/>
                </a:cxn>
                <a:cxn ang="0">
                  <a:pos x="1" y="11"/>
                </a:cxn>
                <a:cxn ang="0">
                  <a:pos x="0" y="12"/>
                </a:cxn>
                <a:cxn ang="0">
                  <a:pos x="0" y="14"/>
                </a:cxn>
                <a:cxn ang="0">
                  <a:pos x="2" y="14"/>
                </a:cxn>
                <a:cxn ang="0">
                  <a:pos x="2" y="15"/>
                </a:cxn>
                <a:cxn ang="0">
                  <a:pos x="2" y="17"/>
                </a:cxn>
                <a:cxn ang="0">
                  <a:pos x="3" y="18"/>
                </a:cxn>
                <a:cxn ang="0">
                  <a:pos x="5" y="18"/>
                </a:cxn>
                <a:cxn ang="0">
                  <a:pos x="6" y="18"/>
                </a:cxn>
                <a:cxn ang="0">
                  <a:pos x="6" y="20"/>
                </a:cxn>
                <a:cxn ang="0">
                  <a:pos x="8" y="21"/>
                </a:cxn>
                <a:cxn ang="0">
                  <a:pos x="9" y="19"/>
                </a:cxn>
                <a:cxn ang="0">
                  <a:pos x="10" y="19"/>
                </a:cxn>
                <a:cxn ang="0">
                  <a:pos x="11" y="21"/>
                </a:cxn>
                <a:cxn ang="0">
                  <a:pos x="14" y="20"/>
                </a:cxn>
                <a:cxn ang="0">
                  <a:pos x="14" y="18"/>
                </a:cxn>
                <a:cxn ang="0">
                  <a:pos x="14" y="18"/>
                </a:cxn>
                <a:cxn ang="0">
                  <a:pos x="16" y="18"/>
                </a:cxn>
                <a:cxn ang="0">
                  <a:pos x="17" y="18"/>
                </a:cxn>
                <a:cxn ang="0">
                  <a:pos x="18" y="17"/>
                </a:cxn>
                <a:cxn ang="0">
                  <a:pos x="17" y="15"/>
                </a:cxn>
                <a:cxn ang="0">
                  <a:pos x="8" y="12"/>
                </a:cxn>
                <a:cxn ang="0">
                  <a:pos x="8" y="9"/>
                </a:cxn>
                <a:cxn ang="0">
                  <a:pos x="11" y="9"/>
                </a:cxn>
                <a:cxn ang="0">
                  <a:pos x="11" y="12"/>
                </a:cxn>
                <a:cxn ang="0">
                  <a:pos x="8" y="12"/>
                </a:cxn>
              </a:cxnLst>
              <a:rect l="0" t="0" r="r" b="b"/>
              <a:pathLst>
                <a:path w="20" h="21">
                  <a:moveTo>
                    <a:pt x="17" y="15"/>
                  </a:moveTo>
                  <a:cubicBezTo>
                    <a:pt x="17" y="15"/>
                    <a:pt x="17" y="15"/>
                    <a:pt x="17" y="14"/>
                  </a:cubicBezTo>
                  <a:cubicBezTo>
                    <a:pt x="19" y="14"/>
                    <a:pt x="19" y="14"/>
                    <a:pt x="19" y="14"/>
                  </a:cubicBezTo>
                  <a:cubicBezTo>
                    <a:pt x="20" y="12"/>
                    <a:pt x="20" y="12"/>
                    <a:pt x="20" y="12"/>
                  </a:cubicBezTo>
                  <a:cubicBezTo>
                    <a:pt x="18" y="11"/>
                    <a:pt x="18" y="11"/>
                    <a:pt x="18" y="11"/>
                  </a:cubicBezTo>
                  <a:cubicBezTo>
                    <a:pt x="18" y="11"/>
                    <a:pt x="18" y="10"/>
                    <a:pt x="18" y="10"/>
                  </a:cubicBezTo>
                  <a:cubicBezTo>
                    <a:pt x="20" y="9"/>
                    <a:pt x="20" y="9"/>
                    <a:pt x="20" y="9"/>
                  </a:cubicBezTo>
                  <a:cubicBezTo>
                    <a:pt x="19" y="7"/>
                    <a:pt x="19" y="7"/>
                    <a:pt x="19" y="7"/>
                  </a:cubicBezTo>
                  <a:cubicBezTo>
                    <a:pt x="17" y="6"/>
                    <a:pt x="17" y="6"/>
                    <a:pt x="17" y="6"/>
                  </a:cubicBezTo>
                  <a:cubicBezTo>
                    <a:pt x="17" y="6"/>
                    <a:pt x="17" y="6"/>
                    <a:pt x="17" y="6"/>
                  </a:cubicBezTo>
                  <a:cubicBezTo>
                    <a:pt x="18" y="4"/>
                    <a:pt x="18" y="4"/>
                    <a:pt x="18" y="4"/>
                  </a:cubicBezTo>
                  <a:cubicBezTo>
                    <a:pt x="17" y="3"/>
                    <a:pt x="17" y="3"/>
                    <a:pt x="17" y="3"/>
                  </a:cubicBezTo>
                  <a:cubicBezTo>
                    <a:pt x="16" y="2"/>
                    <a:pt x="16" y="2"/>
                    <a:pt x="16" y="2"/>
                  </a:cubicBezTo>
                  <a:cubicBezTo>
                    <a:pt x="14" y="3"/>
                    <a:pt x="14" y="3"/>
                    <a:pt x="14" y="3"/>
                  </a:cubicBezTo>
                  <a:cubicBezTo>
                    <a:pt x="14" y="3"/>
                    <a:pt x="14" y="3"/>
                    <a:pt x="14" y="3"/>
                  </a:cubicBezTo>
                  <a:cubicBezTo>
                    <a:pt x="14" y="1"/>
                    <a:pt x="14" y="1"/>
                    <a:pt x="14" y="1"/>
                  </a:cubicBezTo>
                  <a:cubicBezTo>
                    <a:pt x="11" y="0"/>
                    <a:pt x="11" y="0"/>
                    <a:pt x="11" y="0"/>
                  </a:cubicBezTo>
                  <a:cubicBezTo>
                    <a:pt x="10" y="2"/>
                    <a:pt x="10" y="2"/>
                    <a:pt x="10" y="2"/>
                  </a:cubicBezTo>
                  <a:cubicBezTo>
                    <a:pt x="10" y="2"/>
                    <a:pt x="10" y="2"/>
                    <a:pt x="9" y="2"/>
                  </a:cubicBezTo>
                  <a:cubicBezTo>
                    <a:pt x="8" y="0"/>
                    <a:pt x="8" y="0"/>
                    <a:pt x="8" y="0"/>
                  </a:cubicBezTo>
                  <a:cubicBezTo>
                    <a:pt x="6" y="1"/>
                    <a:pt x="6" y="1"/>
                    <a:pt x="6" y="1"/>
                  </a:cubicBezTo>
                  <a:cubicBezTo>
                    <a:pt x="6" y="3"/>
                    <a:pt x="6" y="3"/>
                    <a:pt x="6" y="3"/>
                  </a:cubicBezTo>
                  <a:cubicBezTo>
                    <a:pt x="6" y="3"/>
                    <a:pt x="5" y="3"/>
                    <a:pt x="5" y="3"/>
                  </a:cubicBezTo>
                  <a:cubicBezTo>
                    <a:pt x="3" y="2"/>
                    <a:pt x="3" y="2"/>
                    <a:pt x="3" y="2"/>
                  </a:cubicBezTo>
                  <a:cubicBezTo>
                    <a:pt x="2" y="4"/>
                    <a:pt x="2" y="4"/>
                    <a:pt x="2" y="4"/>
                  </a:cubicBezTo>
                  <a:cubicBezTo>
                    <a:pt x="2" y="6"/>
                    <a:pt x="2" y="6"/>
                    <a:pt x="2" y="6"/>
                  </a:cubicBezTo>
                  <a:cubicBezTo>
                    <a:pt x="2" y="6"/>
                    <a:pt x="2" y="6"/>
                    <a:pt x="2" y="6"/>
                  </a:cubicBezTo>
                  <a:cubicBezTo>
                    <a:pt x="0" y="7"/>
                    <a:pt x="0" y="7"/>
                    <a:pt x="0" y="7"/>
                  </a:cubicBezTo>
                  <a:cubicBezTo>
                    <a:pt x="0" y="9"/>
                    <a:pt x="0" y="9"/>
                    <a:pt x="0" y="9"/>
                  </a:cubicBezTo>
                  <a:cubicBezTo>
                    <a:pt x="1" y="10"/>
                    <a:pt x="1" y="10"/>
                    <a:pt x="1" y="10"/>
                  </a:cubicBezTo>
                  <a:cubicBezTo>
                    <a:pt x="1" y="10"/>
                    <a:pt x="1" y="11"/>
                    <a:pt x="1" y="11"/>
                  </a:cubicBezTo>
                  <a:cubicBezTo>
                    <a:pt x="0" y="12"/>
                    <a:pt x="0" y="12"/>
                    <a:pt x="0" y="12"/>
                  </a:cubicBezTo>
                  <a:cubicBezTo>
                    <a:pt x="0" y="14"/>
                    <a:pt x="0" y="14"/>
                    <a:pt x="0" y="14"/>
                  </a:cubicBezTo>
                  <a:cubicBezTo>
                    <a:pt x="2" y="14"/>
                    <a:pt x="2" y="14"/>
                    <a:pt x="2" y="14"/>
                  </a:cubicBezTo>
                  <a:cubicBezTo>
                    <a:pt x="2" y="15"/>
                    <a:pt x="2" y="15"/>
                    <a:pt x="2" y="15"/>
                  </a:cubicBezTo>
                  <a:cubicBezTo>
                    <a:pt x="2" y="17"/>
                    <a:pt x="2" y="17"/>
                    <a:pt x="2" y="17"/>
                  </a:cubicBezTo>
                  <a:cubicBezTo>
                    <a:pt x="3" y="18"/>
                    <a:pt x="3" y="18"/>
                    <a:pt x="3" y="18"/>
                  </a:cubicBezTo>
                  <a:cubicBezTo>
                    <a:pt x="5" y="18"/>
                    <a:pt x="5" y="18"/>
                    <a:pt x="5" y="18"/>
                  </a:cubicBezTo>
                  <a:cubicBezTo>
                    <a:pt x="5" y="18"/>
                    <a:pt x="5" y="18"/>
                    <a:pt x="6" y="18"/>
                  </a:cubicBezTo>
                  <a:cubicBezTo>
                    <a:pt x="6" y="20"/>
                    <a:pt x="6" y="20"/>
                    <a:pt x="6" y="20"/>
                  </a:cubicBezTo>
                  <a:cubicBezTo>
                    <a:pt x="8" y="21"/>
                    <a:pt x="8" y="21"/>
                    <a:pt x="8" y="21"/>
                  </a:cubicBezTo>
                  <a:cubicBezTo>
                    <a:pt x="9" y="19"/>
                    <a:pt x="9" y="19"/>
                    <a:pt x="9" y="19"/>
                  </a:cubicBezTo>
                  <a:cubicBezTo>
                    <a:pt x="10" y="19"/>
                    <a:pt x="10" y="19"/>
                    <a:pt x="10" y="19"/>
                  </a:cubicBezTo>
                  <a:cubicBezTo>
                    <a:pt x="11" y="21"/>
                    <a:pt x="11" y="21"/>
                    <a:pt x="11" y="21"/>
                  </a:cubicBezTo>
                  <a:cubicBezTo>
                    <a:pt x="14" y="20"/>
                    <a:pt x="14" y="20"/>
                    <a:pt x="14" y="20"/>
                  </a:cubicBezTo>
                  <a:cubicBezTo>
                    <a:pt x="14" y="18"/>
                    <a:pt x="14" y="18"/>
                    <a:pt x="14" y="18"/>
                  </a:cubicBezTo>
                  <a:cubicBezTo>
                    <a:pt x="14" y="18"/>
                    <a:pt x="14" y="18"/>
                    <a:pt x="14" y="18"/>
                  </a:cubicBezTo>
                  <a:cubicBezTo>
                    <a:pt x="16" y="18"/>
                    <a:pt x="16" y="18"/>
                    <a:pt x="16" y="18"/>
                  </a:cubicBezTo>
                  <a:cubicBezTo>
                    <a:pt x="17" y="18"/>
                    <a:pt x="17" y="18"/>
                    <a:pt x="17" y="18"/>
                  </a:cubicBezTo>
                  <a:cubicBezTo>
                    <a:pt x="18" y="17"/>
                    <a:pt x="18" y="17"/>
                    <a:pt x="18" y="17"/>
                  </a:cubicBezTo>
                  <a:lnTo>
                    <a:pt x="17" y="15"/>
                  </a:lnTo>
                  <a:close/>
                  <a:moveTo>
                    <a:pt x="8" y="12"/>
                  </a:moveTo>
                  <a:cubicBezTo>
                    <a:pt x="7" y="11"/>
                    <a:pt x="7" y="10"/>
                    <a:pt x="8" y="9"/>
                  </a:cubicBezTo>
                  <a:cubicBezTo>
                    <a:pt x="9" y="8"/>
                    <a:pt x="10" y="8"/>
                    <a:pt x="11" y="9"/>
                  </a:cubicBezTo>
                  <a:cubicBezTo>
                    <a:pt x="12" y="10"/>
                    <a:pt x="12" y="11"/>
                    <a:pt x="11" y="12"/>
                  </a:cubicBezTo>
                  <a:cubicBezTo>
                    <a:pt x="10" y="13"/>
                    <a:pt x="9" y="13"/>
                    <a:pt x="8" y="12"/>
                  </a:cubicBezTo>
                  <a:close/>
                </a:path>
              </a:pathLst>
            </a:custGeom>
            <a:grpFill/>
            <a:ln w="9525">
              <a:noFill/>
              <a:round/>
              <a:headEnd/>
              <a:tailEnd/>
            </a:ln>
          </p:spPr>
          <p:txBody>
            <a:bodyPr vert="horz" wrap="square" lIns="243868" tIns="121934" rIns="243868" bIns="121934" numCol="1" anchor="t" anchorCtr="0" compatLnSpc="1">
              <a:prstTxWarp prst="textNoShape">
                <a:avLst/>
              </a:prstTxWarp>
            </a:bodyPr>
            <a:lstStyle/>
            <a:p>
              <a:endParaRPr lang="en-US" sz="12802"/>
            </a:p>
          </p:txBody>
        </p:sp>
      </p:grpSp>
      <p:sp>
        <p:nvSpPr>
          <p:cNvPr id="44" name="TextBox 43"/>
          <p:cNvSpPr txBox="1"/>
          <p:nvPr/>
        </p:nvSpPr>
        <p:spPr>
          <a:xfrm>
            <a:off x="1034736" y="5556611"/>
            <a:ext cx="3728810" cy="2216248"/>
          </a:xfrm>
          <a:prstGeom prst="rect">
            <a:avLst/>
          </a:prstGeom>
          <a:noFill/>
        </p:spPr>
        <p:txBody>
          <a:bodyPr wrap="square" lIns="0" tIns="0" rIns="0" bIns="0" rtlCol="0" anchor="t">
            <a:spAutoFit/>
          </a:bodyPr>
          <a:lstStyle/>
          <a:p>
            <a:pPr algn="r" defTabSz="2438705">
              <a:spcBef>
                <a:spcPct val="20000"/>
              </a:spcBef>
              <a:defRPr/>
            </a:pPr>
            <a:r>
              <a:rPr lang="en-US" sz="3200" b="1" dirty="0"/>
              <a:t>Title Goes Here </a:t>
            </a:r>
          </a:p>
          <a:p>
            <a:pPr algn="r" defTabSz="2438705">
              <a:spcBef>
                <a:spcPct val="20000"/>
              </a:spcBef>
              <a:defRPr/>
            </a:pPr>
            <a:r>
              <a:rPr lang="en-US" sz="2667" dirty="0"/>
              <a:t>There are many variations</a:t>
            </a:r>
            <a:br>
              <a:rPr lang="en-US" sz="2667" dirty="0"/>
            </a:br>
            <a:r>
              <a:rPr lang="en-US" sz="2667" dirty="0"/>
              <a:t>of passages lorem ipsum</a:t>
            </a:r>
          </a:p>
        </p:txBody>
      </p:sp>
      <p:sp>
        <p:nvSpPr>
          <p:cNvPr id="45" name="TextBox 44"/>
          <p:cNvSpPr txBox="1"/>
          <p:nvPr/>
        </p:nvSpPr>
        <p:spPr>
          <a:xfrm>
            <a:off x="19276551" y="4475073"/>
            <a:ext cx="3728810" cy="2216248"/>
          </a:xfrm>
          <a:prstGeom prst="rect">
            <a:avLst/>
          </a:prstGeom>
          <a:noFill/>
        </p:spPr>
        <p:txBody>
          <a:bodyPr wrap="square" lIns="0" tIns="0" rIns="0" bIns="0" rtlCol="0" anchor="t">
            <a:spAutoFit/>
          </a:bodyPr>
          <a:lstStyle/>
          <a:p>
            <a:pPr defTabSz="2438705">
              <a:spcBef>
                <a:spcPct val="20000"/>
              </a:spcBef>
              <a:defRPr/>
            </a:pPr>
            <a:r>
              <a:rPr lang="en-US" sz="3200" b="1" dirty="0"/>
              <a:t>Title Goes Here </a:t>
            </a:r>
          </a:p>
          <a:p>
            <a:pPr defTabSz="2438705">
              <a:spcBef>
                <a:spcPct val="20000"/>
              </a:spcBef>
              <a:defRPr/>
            </a:pPr>
            <a:r>
              <a:rPr lang="en-US" sz="2667" dirty="0"/>
              <a:t>There are many variations</a:t>
            </a:r>
            <a:br>
              <a:rPr lang="en-US" sz="2667" dirty="0"/>
            </a:br>
            <a:r>
              <a:rPr lang="en-US" sz="2667" dirty="0"/>
              <a:t>of passages lorem ipsum</a:t>
            </a:r>
          </a:p>
        </p:txBody>
      </p:sp>
      <p:sp>
        <p:nvSpPr>
          <p:cNvPr id="46" name="TextBox 45"/>
          <p:cNvSpPr txBox="1"/>
          <p:nvPr/>
        </p:nvSpPr>
        <p:spPr>
          <a:xfrm>
            <a:off x="15126889" y="7313327"/>
            <a:ext cx="3728810" cy="2216248"/>
          </a:xfrm>
          <a:prstGeom prst="rect">
            <a:avLst/>
          </a:prstGeom>
          <a:noFill/>
        </p:spPr>
        <p:txBody>
          <a:bodyPr wrap="square" lIns="0" tIns="0" rIns="0" bIns="0" rtlCol="0" anchor="t">
            <a:spAutoFit/>
          </a:bodyPr>
          <a:lstStyle/>
          <a:p>
            <a:pPr defTabSz="2438705">
              <a:spcBef>
                <a:spcPct val="20000"/>
              </a:spcBef>
              <a:defRPr/>
            </a:pPr>
            <a:r>
              <a:rPr lang="en-US" sz="3200" b="1" dirty="0"/>
              <a:t>Title Goes Here </a:t>
            </a:r>
          </a:p>
          <a:p>
            <a:pPr defTabSz="2438705">
              <a:spcBef>
                <a:spcPct val="20000"/>
              </a:spcBef>
              <a:defRPr/>
            </a:pPr>
            <a:r>
              <a:rPr lang="en-US" sz="2667" dirty="0"/>
              <a:t>There are many variations</a:t>
            </a:r>
            <a:br>
              <a:rPr lang="en-US" sz="2667" dirty="0"/>
            </a:br>
            <a:r>
              <a:rPr lang="en-US" sz="2667" dirty="0"/>
              <a:t>of passages lorem ipsum</a:t>
            </a:r>
          </a:p>
        </p:txBody>
      </p:sp>
      <p:sp>
        <p:nvSpPr>
          <p:cNvPr id="47" name="TextBox 46"/>
          <p:cNvSpPr txBox="1"/>
          <p:nvPr/>
        </p:nvSpPr>
        <p:spPr>
          <a:xfrm>
            <a:off x="3771132" y="9087524"/>
            <a:ext cx="3728810" cy="2216248"/>
          </a:xfrm>
          <a:prstGeom prst="rect">
            <a:avLst/>
          </a:prstGeom>
          <a:noFill/>
        </p:spPr>
        <p:txBody>
          <a:bodyPr wrap="square" lIns="0" tIns="0" rIns="0" bIns="0" rtlCol="0" anchor="t">
            <a:spAutoFit/>
          </a:bodyPr>
          <a:lstStyle/>
          <a:p>
            <a:pPr algn="r" defTabSz="2438705">
              <a:spcBef>
                <a:spcPct val="20000"/>
              </a:spcBef>
              <a:defRPr/>
            </a:pPr>
            <a:r>
              <a:rPr lang="en-US" sz="3200" b="1" dirty="0"/>
              <a:t>Title Goes Here </a:t>
            </a:r>
          </a:p>
          <a:p>
            <a:pPr algn="r" defTabSz="2438705">
              <a:spcBef>
                <a:spcPct val="20000"/>
              </a:spcBef>
              <a:defRPr/>
            </a:pPr>
            <a:r>
              <a:rPr lang="en-US" sz="2667" dirty="0"/>
              <a:t>There are many variations</a:t>
            </a:r>
            <a:br>
              <a:rPr lang="en-US" sz="2667" dirty="0"/>
            </a:br>
            <a:r>
              <a:rPr lang="en-US" sz="2667" dirty="0"/>
              <a:t>of passages lorem ipsum</a:t>
            </a:r>
          </a:p>
        </p:txBody>
      </p:sp>
      <p:sp>
        <p:nvSpPr>
          <p:cNvPr id="48" name="Right Arrow 47"/>
          <p:cNvSpPr/>
          <p:nvPr/>
        </p:nvSpPr>
        <p:spPr>
          <a:xfrm rot="3294419">
            <a:off x="7957385" y="7476921"/>
            <a:ext cx="1570246" cy="680799"/>
          </a:xfrm>
          <a:prstGeom prst="rightArrow">
            <a:avLst/>
          </a:prstGeom>
          <a:gradFill flip="none" rotWithShape="1">
            <a:gsLst>
              <a:gs pos="0">
                <a:schemeClr val="tx1">
                  <a:lumMod val="75000"/>
                  <a:lumOff val="25000"/>
                  <a:tint val="66000"/>
                  <a:satMod val="160000"/>
                </a:schemeClr>
              </a:gs>
              <a:gs pos="50000">
                <a:schemeClr val="tx1">
                  <a:lumMod val="75000"/>
                  <a:lumOff val="25000"/>
                  <a:tint val="44500"/>
                  <a:satMod val="160000"/>
                </a:schemeClr>
              </a:gs>
              <a:gs pos="100000">
                <a:schemeClr val="tx1">
                  <a:lumMod val="75000"/>
                  <a:lumOff val="25000"/>
                  <a:tint val="23500"/>
                  <a:satMod val="160000"/>
                </a:schemeClr>
              </a:gs>
            </a:gsLst>
            <a:lin ang="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solidFill>
                <a:schemeClr val="tx1"/>
              </a:solidFill>
            </a:endParaRPr>
          </a:p>
        </p:txBody>
      </p:sp>
      <p:sp>
        <p:nvSpPr>
          <p:cNvPr id="49" name="Right Arrow 48"/>
          <p:cNvSpPr/>
          <p:nvPr/>
        </p:nvSpPr>
        <p:spPr>
          <a:xfrm rot="19571809">
            <a:off x="10393768" y="6080333"/>
            <a:ext cx="4020679" cy="680799"/>
          </a:xfrm>
          <a:prstGeom prst="rightArrow">
            <a:avLst/>
          </a:prstGeom>
          <a:gradFill flip="none" rotWithShape="1">
            <a:gsLst>
              <a:gs pos="0">
                <a:schemeClr val="tx1">
                  <a:lumMod val="75000"/>
                  <a:lumOff val="25000"/>
                  <a:tint val="66000"/>
                  <a:satMod val="160000"/>
                </a:schemeClr>
              </a:gs>
              <a:gs pos="50000">
                <a:schemeClr val="tx1">
                  <a:lumMod val="75000"/>
                  <a:lumOff val="25000"/>
                  <a:tint val="44500"/>
                  <a:satMod val="160000"/>
                </a:schemeClr>
              </a:gs>
              <a:gs pos="100000">
                <a:schemeClr val="tx1">
                  <a:lumMod val="75000"/>
                  <a:lumOff val="25000"/>
                  <a:tint val="23500"/>
                  <a:satMod val="160000"/>
                </a:schemeClr>
              </a:gs>
            </a:gsLst>
            <a:lin ang="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02">
              <a:solidFill>
                <a:schemeClr val="tx1"/>
              </a:solidFill>
            </a:endParaRPr>
          </a:p>
        </p:txBody>
      </p:sp>
      <p:sp>
        <p:nvSpPr>
          <p:cNvPr id="51" name="Title 6"/>
          <p:cNvSpPr>
            <a:spLocks noGrp="1"/>
          </p:cNvSpPr>
          <p:nvPr>
            <p:ph type="title"/>
          </p:nvPr>
        </p:nvSpPr>
        <p:spPr/>
        <p:txBody>
          <a:bodyPr>
            <a:normAutofit fontScale="90000"/>
          </a:bodyPr>
          <a:lstStyle/>
          <a:p>
            <a:r>
              <a:rPr lang="en-US" dirty="0">
                <a:solidFill>
                  <a:schemeClr val="tx1"/>
                </a:solidFill>
              </a:rPr>
              <a:t>Innovation PowerPoint Template</a:t>
            </a:r>
          </a:p>
        </p:txBody>
      </p:sp>
    </p:spTree>
    <p:extLst>
      <p:ext uri="{BB962C8B-B14F-4D97-AF65-F5344CB8AC3E}">
        <p14:creationId xmlns:p14="http://schemas.microsoft.com/office/powerpoint/2010/main" val="3980016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par>
                                <p:cTn id="10" presetID="53" presetClass="entr" presetSubtype="16" fill="hold" nodeType="with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p:cTn id="12" dur="500" fill="hold"/>
                                        <p:tgtEl>
                                          <p:spTgt spid="32"/>
                                        </p:tgtEl>
                                        <p:attrNameLst>
                                          <p:attrName>ppt_w</p:attrName>
                                        </p:attrNameLst>
                                      </p:cBhvr>
                                      <p:tavLst>
                                        <p:tav tm="0">
                                          <p:val>
                                            <p:fltVal val="0"/>
                                          </p:val>
                                        </p:tav>
                                        <p:tav tm="100000">
                                          <p:val>
                                            <p:strVal val="#ppt_w"/>
                                          </p:val>
                                        </p:tav>
                                      </p:tavLst>
                                    </p:anim>
                                    <p:anim calcmode="lin" valueType="num">
                                      <p:cBhvr>
                                        <p:cTn id="13" dur="500" fill="hold"/>
                                        <p:tgtEl>
                                          <p:spTgt spid="32"/>
                                        </p:tgtEl>
                                        <p:attrNameLst>
                                          <p:attrName>ppt_h</p:attrName>
                                        </p:attrNameLst>
                                      </p:cBhvr>
                                      <p:tavLst>
                                        <p:tav tm="0">
                                          <p:val>
                                            <p:fltVal val="0"/>
                                          </p:val>
                                        </p:tav>
                                        <p:tav tm="100000">
                                          <p:val>
                                            <p:strVal val="#ppt_h"/>
                                          </p:val>
                                        </p:tav>
                                      </p:tavLst>
                                    </p:anim>
                                    <p:animEffect transition="in" filter="fade">
                                      <p:cBhvr>
                                        <p:cTn id="14" dur="500"/>
                                        <p:tgtEl>
                                          <p:spTgt spid="32"/>
                                        </p:tgtEl>
                                      </p:cBhvr>
                                    </p:animEffect>
                                  </p:childTnLst>
                                </p:cTn>
                              </p:par>
                            </p:childTnLst>
                          </p:cTn>
                        </p:par>
                        <p:par>
                          <p:cTn id="15" fill="hold">
                            <p:stCondLst>
                              <p:cond delay="500"/>
                            </p:stCondLst>
                            <p:childTnLst>
                              <p:par>
                                <p:cTn id="16" presetID="2" presetClass="entr" presetSubtype="8" fill="hold" grpId="0" nodeType="afterEffect">
                                  <p:stCondLst>
                                    <p:cond delay="0"/>
                                  </p:stCondLst>
                                  <p:childTnLst>
                                    <p:set>
                                      <p:cBhvr>
                                        <p:cTn id="17" dur="1" fill="hold">
                                          <p:stCondLst>
                                            <p:cond delay="0"/>
                                          </p:stCondLst>
                                        </p:cTn>
                                        <p:tgtEl>
                                          <p:spTgt spid="44"/>
                                        </p:tgtEl>
                                        <p:attrNameLst>
                                          <p:attrName>style.visibility</p:attrName>
                                        </p:attrNameLst>
                                      </p:cBhvr>
                                      <p:to>
                                        <p:strVal val="visible"/>
                                      </p:to>
                                    </p:set>
                                    <p:anim calcmode="lin" valueType="num">
                                      <p:cBhvr additive="base">
                                        <p:cTn id="18" dur="500" fill="hold"/>
                                        <p:tgtEl>
                                          <p:spTgt spid="44"/>
                                        </p:tgtEl>
                                        <p:attrNameLst>
                                          <p:attrName>ppt_x</p:attrName>
                                        </p:attrNameLst>
                                      </p:cBhvr>
                                      <p:tavLst>
                                        <p:tav tm="0">
                                          <p:val>
                                            <p:strVal val="0-#ppt_w/2"/>
                                          </p:val>
                                        </p:tav>
                                        <p:tav tm="100000">
                                          <p:val>
                                            <p:strVal val="#ppt_x"/>
                                          </p:val>
                                        </p:tav>
                                      </p:tavLst>
                                    </p:anim>
                                    <p:anim calcmode="lin" valueType="num">
                                      <p:cBhvr additive="base">
                                        <p:cTn id="19" dur="500" fill="hold"/>
                                        <p:tgtEl>
                                          <p:spTgt spid="44"/>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ID="18" presetClass="entr" presetSubtype="6" fill="hold" grpId="0"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strips(downRight)">
                                      <p:cBhvr>
                                        <p:cTn id="23" dur="500"/>
                                        <p:tgtEl>
                                          <p:spTgt spid="25"/>
                                        </p:tgtEl>
                                      </p:cBhvr>
                                    </p:animEffect>
                                  </p:childTnLst>
                                </p:cTn>
                              </p:par>
                              <p:par>
                                <p:cTn id="24" presetID="18" presetClass="entr" presetSubtype="6" fill="hold" grpId="0" nodeType="withEffect">
                                  <p:stCondLst>
                                    <p:cond delay="0"/>
                                  </p:stCondLst>
                                  <p:childTnLst>
                                    <p:set>
                                      <p:cBhvr>
                                        <p:cTn id="25" dur="1" fill="hold">
                                          <p:stCondLst>
                                            <p:cond delay="0"/>
                                          </p:stCondLst>
                                        </p:cTn>
                                        <p:tgtEl>
                                          <p:spTgt spid="48"/>
                                        </p:tgtEl>
                                        <p:attrNameLst>
                                          <p:attrName>style.visibility</p:attrName>
                                        </p:attrNameLst>
                                      </p:cBhvr>
                                      <p:to>
                                        <p:strVal val="visible"/>
                                      </p:to>
                                    </p:set>
                                    <p:animEffect transition="in" filter="strips(downRight)">
                                      <p:cBhvr>
                                        <p:cTn id="26" dur="500"/>
                                        <p:tgtEl>
                                          <p:spTgt spid="48"/>
                                        </p:tgtEl>
                                      </p:cBhvr>
                                    </p:animEffect>
                                  </p:childTnLst>
                                </p:cTn>
                              </p:par>
                            </p:childTnLst>
                          </p:cTn>
                        </p:par>
                        <p:par>
                          <p:cTn id="27" fill="hold">
                            <p:stCondLst>
                              <p:cond delay="1500"/>
                            </p:stCondLst>
                            <p:childTnLst>
                              <p:par>
                                <p:cTn id="28" presetID="53" presetClass="entr" presetSubtype="16" fill="hold" grpId="0" nodeType="afterEffect">
                                  <p:stCondLst>
                                    <p:cond delay="0"/>
                                  </p:stCondLst>
                                  <p:childTnLst>
                                    <p:set>
                                      <p:cBhvr>
                                        <p:cTn id="29" dur="1" fill="hold">
                                          <p:stCondLst>
                                            <p:cond delay="0"/>
                                          </p:stCondLst>
                                        </p:cTn>
                                        <p:tgtEl>
                                          <p:spTgt spid="22"/>
                                        </p:tgtEl>
                                        <p:attrNameLst>
                                          <p:attrName>style.visibility</p:attrName>
                                        </p:attrNameLst>
                                      </p:cBhvr>
                                      <p:to>
                                        <p:strVal val="visible"/>
                                      </p:to>
                                    </p:set>
                                    <p:anim calcmode="lin" valueType="num">
                                      <p:cBhvr>
                                        <p:cTn id="30" dur="500" fill="hold"/>
                                        <p:tgtEl>
                                          <p:spTgt spid="22"/>
                                        </p:tgtEl>
                                        <p:attrNameLst>
                                          <p:attrName>ppt_w</p:attrName>
                                        </p:attrNameLst>
                                      </p:cBhvr>
                                      <p:tavLst>
                                        <p:tav tm="0">
                                          <p:val>
                                            <p:fltVal val="0"/>
                                          </p:val>
                                        </p:tav>
                                        <p:tav tm="100000">
                                          <p:val>
                                            <p:strVal val="#ppt_w"/>
                                          </p:val>
                                        </p:tav>
                                      </p:tavLst>
                                    </p:anim>
                                    <p:anim calcmode="lin" valueType="num">
                                      <p:cBhvr>
                                        <p:cTn id="31" dur="500" fill="hold"/>
                                        <p:tgtEl>
                                          <p:spTgt spid="22"/>
                                        </p:tgtEl>
                                        <p:attrNameLst>
                                          <p:attrName>ppt_h</p:attrName>
                                        </p:attrNameLst>
                                      </p:cBhvr>
                                      <p:tavLst>
                                        <p:tav tm="0">
                                          <p:val>
                                            <p:fltVal val="0"/>
                                          </p:val>
                                        </p:tav>
                                        <p:tav tm="100000">
                                          <p:val>
                                            <p:strVal val="#ppt_h"/>
                                          </p:val>
                                        </p:tav>
                                      </p:tavLst>
                                    </p:anim>
                                    <p:animEffect transition="in" filter="fade">
                                      <p:cBhvr>
                                        <p:cTn id="32" dur="500"/>
                                        <p:tgtEl>
                                          <p:spTgt spid="22"/>
                                        </p:tgtEl>
                                      </p:cBhvr>
                                    </p:animEffect>
                                  </p:childTnLst>
                                </p:cTn>
                              </p:par>
                              <p:par>
                                <p:cTn id="33" presetID="53" presetClass="entr" presetSubtype="16" fill="hold"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p:cTn id="35" dur="500" fill="hold"/>
                                        <p:tgtEl>
                                          <p:spTgt spid="11"/>
                                        </p:tgtEl>
                                        <p:attrNameLst>
                                          <p:attrName>ppt_w</p:attrName>
                                        </p:attrNameLst>
                                      </p:cBhvr>
                                      <p:tavLst>
                                        <p:tav tm="0">
                                          <p:val>
                                            <p:fltVal val="0"/>
                                          </p:val>
                                        </p:tav>
                                        <p:tav tm="100000">
                                          <p:val>
                                            <p:strVal val="#ppt_w"/>
                                          </p:val>
                                        </p:tav>
                                      </p:tavLst>
                                    </p:anim>
                                    <p:anim calcmode="lin" valueType="num">
                                      <p:cBhvr>
                                        <p:cTn id="36" dur="500" fill="hold"/>
                                        <p:tgtEl>
                                          <p:spTgt spid="11"/>
                                        </p:tgtEl>
                                        <p:attrNameLst>
                                          <p:attrName>ppt_h</p:attrName>
                                        </p:attrNameLst>
                                      </p:cBhvr>
                                      <p:tavLst>
                                        <p:tav tm="0">
                                          <p:val>
                                            <p:fltVal val="0"/>
                                          </p:val>
                                        </p:tav>
                                        <p:tav tm="100000">
                                          <p:val>
                                            <p:strVal val="#ppt_h"/>
                                          </p:val>
                                        </p:tav>
                                      </p:tavLst>
                                    </p:anim>
                                    <p:animEffect transition="in" filter="fade">
                                      <p:cBhvr>
                                        <p:cTn id="37" dur="500"/>
                                        <p:tgtEl>
                                          <p:spTgt spid="11"/>
                                        </p:tgtEl>
                                      </p:cBhvr>
                                    </p:animEffect>
                                  </p:childTnLst>
                                </p:cTn>
                              </p:par>
                            </p:childTnLst>
                          </p:cTn>
                        </p:par>
                        <p:par>
                          <p:cTn id="38" fill="hold">
                            <p:stCondLst>
                              <p:cond delay="2000"/>
                            </p:stCondLst>
                            <p:childTnLst>
                              <p:par>
                                <p:cTn id="39" presetID="2" presetClass="entr" presetSubtype="8" fill="hold" grpId="0" nodeType="afterEffect">
                                  <p:stCondLst>
                                    <p:cond delay="0"/>
                                  </p:stCondLst>
                                  <p:childTnLst>
                                    <p:set>
                                      <p:cBhvr>
                                        <p:cTn id="40" dur="1" fill="hold">
                                          <p:stCondLst>
                                            <p:cond delay="0"/>
                                          </p:stCondLst>
                                        </p:cTn>
                                        <p:tgtEl>
                                          <p:spTgt spid="47"/>
                                        </p:tgtEl>
                                        <p:attrNameLst>
                                          <p:attrName>style.visibility</p:attrName>
                                        </p:attrNameLst>
                                      </p:cBhvr>
                                      <p:to>
                                        <p:strVal val="visible"/>
                                      </p:to>
                                    </p:set>
                                    <p:anim calcmode="lin" valueType="num">
                                      <p:cBhvr additive="base">
                                        <p:cTn id="41" dur="500" fill="hold"/>
                                        <p:tgtEl>
                                          <p:spTgt spid="47"/>
                                        </p:tgtEl>
                                        <p:attrNameLst>
                                          <p:attrName>ppt_x</p:attrName>
                                        </p:attrNameLst>
                                      </p:cBhvr>
                                      <p:tavLst>
                                        <p:tav tm="0">
                                          <p:val>
                                            <p:strVal val="0-#ppt_w/2"/>
                                          </p:val>
                                        </p:tav>
                                        <p:tav tm="100000">
                                          <p:val>
                                            <p:strVal val="#ppt_x"/>
                                          </p:val>
                                        </p:tav>
                                      </p:tavLst>
                                    </p:anim>
                                    <p:anim calcmode="lin" valueType="num">
                                      <p:cBhvr additive="base">
                                        <p:cTn id="42" dur="500" fill="hold"/>
                                        <p:tgtEl>
                                          <p:spTgt spid="47"/>
                                        </p:tgtEl>
                                        <p:attrNameLst>
                                          <p:attrName>ppt_y</p:attrName>
                                        </p:attrNameLst>
                                      </p:cBhvr>
                                      <p:tavLst>
                                        <p:tav tm="0">
                                          <p:val>
                                            <p:strVal val="#ppt_y"/>
                                          </p:val>
                                        </p:tav>
                                        <p:tav tm="100000">
                                          <p:val>
                                            <p:strVal val="#ppt_y"/>
                                          </p:val>
                                        </p:tav>
                                      </p:tavLst>
                                    </p:anim>
                                  </p:childTnLst>
                                </p:cTn>
                              </p:par>
                            </p:childTnLst>
                          </p:cTn>
                        </p:par>
                        <p:par>
                          <p:cTn id="43" fill="hold">
                            <p:stCondLst>
                              <p:cond delay="2500"/>
                            </p:stCondLst>
                            <p:childTnLst>
                              <p:par>
                                <p:cTn id="44" presetID="18" presetClass="entr" presetSubtype="3" fill="hold" grpId="0" nodeType="after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strips(upRight)">
                                      <p:cBhvr>
                                        <p:cTn id="46" dur="500"/>
                                        <p:tgtEl>
                                          <p:spTgt spid="26"/>
                                        </p:tgtEl>
                                      </p:cBhvr>
                                    </p:animEffect>
                                  </p:childTnLst>
                                </p:cTn>
                              </p:par>
                            </p:childTnLst>
                          </p:cTn>
                        </p:par>
                        <p:par>
                          <p:cTn id="47" fill="hold">
                            <p:stCondLst>
                              <p:cond delay="3000"/>
                            </p:stCondLst>
                            <p:childTnLst>
                              <p:par>
                                <p:cTn id="48" presetID="53" presetClass="entr" presetSubtype="16" fill="hold" grpId="0" nodeType="afterEffect">
                                  <p:stCondLst>
                                    <p:cond delay="0"/>
                                  </p:stCondLst>
                                  <p:childTnLst>
                                    <p:set>
                                      <p:cBhvr>
                                        <p:cTn id="49" dur="1" fill="hold">
                                          <p:stCondLst>
                                            <p:cond delay="0"/>
                                          </p:stCondLst>
                                        </p:cTn>
                                        <p:tgtEl>
                                          <p:spTgt spid="23"/>
                                        </p:tgtEl>
                                        <p:attrNameLst>
                                          <p:attrName>style.visibility</p:attrName>
                                        </p:attrNameLst>
                                      </p:cBhvr>
                                      <p:to>
                                        <p:strVal val="visible"/>
                                      </p:to>
                                    </p:set>
                                    <p:anim calcmode="lin" valueType="num">
                                      <p:cBhvr>
                                        <p:cTn id="50" dur="500" fill="hold"/>
                                        <p:tgtEl>
                                          <p:spTgt spid="23"/>
                                        </p:tgtEl>
                                        <p:attrNameLst>
                                          <p:attrName>ppt_w</p:attrName>
                                        </p:attrNameLst>
                                      </p:cBhvr>
                                      <p:tavLst>
                                        <p:tav tm="0">
                                          <p:val>
                                            <p:fltVal val="0"/>
                                          </p:val>
                                        </p:tav>
                                        <p:tav tm="100000">
                                          <p:val>
                                            <p:strVal val="#ppt_w"/>
                                          </p:val>
                                        </p:tav>
                                      </p:tavLst>
                                    </p:anim>
                                    <p:anim calcmode="lin" valueType="num">
                                      <p:cBhvr>
                                        <p:cTn id="51" dur="500" fill="hold"/>
                                        <p:tgtEl>
                                          <p:spTgt spid="23"/>
                                        </p:tgtEl>
                                        <p:attrNameLst>
                                          <p:attrName>ppt_h</p:attrName>
                                        </p:attrNameLst>
                                      </p:cBhvr>
                                      <p:tavLst>
                                        <p:tav tm="0">
                                          <p:val>
                                            <p:fltVal val="0"/>
                                          </p:val>
                                        </p:tav>
                                        <p:tav tm="100000">
                                          <p:val>
                                            <p:strVal val="#ppt_h"/>
                                          </p:val>
                                        </p:tav>
                                      </p:tavLst>
                                    </p:anim>
                                    <p:animEffect transition="in" filter="fade">
                                      <p:cBhvr>
                                        <p:cTn id="52" dur="500"/>
                                        <p:tgtEl>
                                          <p:spTgt spid="23"/>
                                        </p:tgtEl>
                                      </p:cBhvr>
                                    </p:animEffect>
                                  </p:childTnLst>
                                </p:cTn>
                              </p:par>
                              <p:par>
                                <p:cTn id="53" presetID="53" presetClass="entr" presetSubtype="16" fill="hold" nodeType="withEffect">
                                  <p:stCondLst>
                                    <p:cond delay="0"/>
                                  </p:stCondLst>
                                  <p:childTnLst>
                                    <p:set>
                                      <p:cBhvr>
                                        <p:cTn id="54" dur="1" fill="hold">
                                          <p:stCondLst>
                                            <p:cond delay="0"/>
                                          </p:stCondLst>
                                        </p:cTn>
                                        <p:tgtEl>
                                          <p:spTgt spid="37"/>
                                        </p:tgtEl>
                                        <p:attrNameLst>
                                          <p:attrName>style.visibility</p:attrName>
                                        </p:attrNameLst>
                                      </p:cBhvr>
                                      <p:to>
                                        <p:strVal val="visible"/>
                                      </p:to>
                                    </p:set>
                                    <p:anim calcmode="lin" valueType="num">
                                      <p:cBhvr>
                                        <p:cTn id="55" dur="500" fill="hold"/>
                                        <p:tgtEl>
                                          <p:spTgt spid="37"/>
                                        </p:tgtEl>
                                        <p:attrNameLst>
                                          <p:attrName>ppt_w</p:attrName>
                                        </p:attrNameLst>
                                      </p:cBhvr>
                                      <p:tavLst>
                                        <p:tav tm="0">
                                          <p:val>
                                            <p:fltVal val="0"/>
                                          </p:val>
                                        </p:tav>
                                        <p:tav tm="100000">
                                          <p:val>
                                            <p:strVal val="#ppt_w"/>
                                          </p:val>
                                        </p:tav>
                                      </p:tavLst>
                                    </p:anim>
                                    <p:anim calcmode="lin" valueType="num">
                                      <p:cBhvr>
                                        <p:cTn id="56" dur="500" fill="hold"/>
                                        <p:tgtEl>
                                          <p:spTgt spid="37"/>
                                        </p:tgtEl>
                                        <p:attrNameLst>
                                          <p:attrName>ppt_h</p:attrName>
                                        </p:attrNameLst>
                                      </p:cBhvr>
                                      <p:tavLst>
                                        <p:tav tm="0">
                                          <p:val>
                                            <p:fltVal val="0"/>
                                          </p:val>
                                        </p:tav>
                                        <p:tav tm="100000">
                                          <p:val>
                                            <p:strVal val="#ppt_h"/>
                                          </p:val>
                                        </p:tav>
                                      </p:tavLst>
                                    </p:anim>
                                    <p:animEffect transition="in" filter="fade">
                                      <p:cBhvr>
                                        <p:cTn id="57" dur="500"/>
                                        <p:tgtEl>
                                          <p:spTgt spid="37"/>
                                        </p:tgtEl>
                                      </p:cBhvr>
                                    </p:animEffect>
                                  </p:childTnLst>
                                </p:cTn>
                              </p:par>
                            </p:childTnLst>
                          </p:cTn>
                        </p:par>
                        <p:par>
                          <p:cTn id="58" fill="hold">
                            <p:stCondLst>
                              <p:cond delay="3500"/>
                            </p:stCondLst>
                            <p:childTnLst>
                              <p:par>
                                <p:cTn id="59" presetID="2" presetClass="entr" presetSubtype="2" fill="hold" grpId="0" nodeType="afterEffect">
                                  <p:stCondLst>
                                    <p:cond delay="0"/>
                                  </p:stCondLst>
                                  <p:childTnLst>
                                    <p:set>
                                      <p:cBhvr>
                                        <p:cTn id="60" dur="1" fill="hold">
                                          <p:stCondLst>
                                            <p:cond delay="0"/>
                                          </p:stCondLst>
                                        </p:cTn>
                                        <p:tgtEl>
                                          <p:spTgt spid="46"/>
                                        </p:tgtEl>
                                        <p:attrNameLst>
                                          <p:attrName>style.visibility</p:attrName>
                                        </p:attrNameLst>
                                      </p:cBhvr>
                                      <p:to>
                                        <p:strVal val="visible"/>
                                      </p:to>
                                    </p:set>
                                    <p:anim calcmode="lin" valueType="num">
                                      <p:cBhvr additive="base">
                                        <p:cTn id="61" dur="500" fill="hold"/>
                                        <p:tgtEl>
                                          <p:spTgt spid="46"/>
                                        </p:tgtEl>
                                        <p:attrNameLst>
                                          <p:attrName>ppt_x</p:attrName>
                                        </p:attrNameLst>
                                      </p:cBhvr>
                                      <p:tavLst>
                                        <p:tav tm="0">
                                          <p:val>
                                            <p:strVal val="1+#ppt_w/2"/>
                                          </p:val>
                                        </p:tav>
                                        <p:tav tm="100000">
                                          <p:val>
                                            <p:strVal val="#ppt_x"/>
                                          </p:val>
                                        </p:tav>
                                      </p:tavLst>
                                    </p:anim>
                                    <p:anim calcmode="lin" valueType="num">
                                      <p:cBhvr additive="base">
                                        <p:cTn id="62" dur="500" fill="hold"/>
                                        <p:tgtEl>
                                          <p:spTgt spid="46"/>
                                        </p:tgtEl>
                                        <p:attrNameLst>
                                          <p:attrName>ppt_y</p:attrName>
                                        </p:attrNameLst>
                                      </p:cBhvr>
                                      <p:tavLst>
                                        <p:tav tm="0">
                                          <p:val>
                                            <p:strVal val="#ppt_y"/>
                                          </p:val>
                                        </p:tav>
                                        <p:tav tm="100000">
                                          <p:val>
                                            <p:strVal val="#ppt_y"/>
                                          </p:val>
                                        </p:tav>
                                      </p:tavLst>
                                    </p:anim>
                                  </p:childTnLst>
                                </p:cTn>
                              </p:par>
                            </p:childTnLst>
                          </p:cTn>
                        </p:par>
                        <p:par>
                          <p:cTn id="63" fill="hold">
                            <p:stCondLst>
                              <p:cond delay="4000"/>
                            </p:stCondLst>
                            <p:childTnLst>
                              <p:par>
                                <p:cTn id="64" presetID="18" presetClass="entr" presetSubtype="3" fill="hold" grpId="0" nodeType="afterEffect">
                                  <p:stCondLst>
                                    <p:cond delay="0"/>
                                  </p:stCondLst>
                                  <p:childTnLst>
                                    <p:set>
                                      <p:cBhvr>
                                        <p:cTn id="65" dur="1" fill="hold">
                                          <p:stCondLst>
                                            <p:cond delay="0"/>
                                          </p:stCondLst>
                                        </p:cTn>
                                        <p:tgtEl>
                                          <p:spTgt spid="27"/>
                                        </p:tgtEl>
                                        <p:attrNameLst>
                                          <p:attrName>style.visibility</p:attrName>
                                        </p:attrNameLst>
                                      </p:cBhvr>
                                      <p:to>
                                        <p:strVal val="visible"/>
                                      </p:to>
                                    </p:set>
                                    <p:animEffect transition="in" filter="strips(upRight)">
                                      <p:cBhvr>
                                        <p:cTn id="66" dur="500"/>
                                        <p:tgtEl>
                                          <p:spTgt spid="27"/>
                                        </p:tgtEl>
                                      </p:cBhvr>
                                    </p:animEffect>
                                  </p:childTnLst>
                                </p:cTn>
                              </p:par>
                              <p:par>
                                <p:cTn id="67" presetID="18" presetClass="entr" presetSubtype="3" fill="hold" grpId="0" nodeType="withEffect">
                                  <p:stCondLst>
                                    <p:cond delay="0"/>
                                  </p:stCondLst>
                                  <p:childTnLst>
                                    <p:set>
                                      <p:cBhvr>
                                        <p:cTn id="68" dur="1" fill="hold">
                                          <p:stCondLst>
                                            <p:cond delay="0"/>
                                          </p:stCondLst>
                                        </p:cTn>
                                        <p:tgtEl>
                                          <p:spTgt spid="49"/>
                                        </p:tgtEl>
                                        <p:attrNameLst>
                                          <p:attrName>style.visibility</p:attrName>
                                        </p:attrNameLst>
                                      </p:cBhvr>
                                      <p:to>
                                        <p:strVal val="visible"/>
                                      </p:to>
                                    </p:set>
                                    <p:animEffect transition="in" filter="strips(upRight)">
                                      <p:cBhvr>
                                        <p:cTn id="69" dur="500"/>
                                        <p:tgtEl>
                                          <p:spTgt spid="49"/>
                                        </p:tgtEl>
                                      </p:cBhvr>
                                    </p:animEffect>
                                  </p:childTnLst>
                                </p:cTn>
                              </p:par>
                            </p:childTnLst>
                          </p:cTn>
                        </p:par>
                        <p:par>
                          <p:cTn id="70" fill="hold">
                            <p:stCondLst>
                              <p:cond delay="4500"/>
                            </p:stCondLst>
                            <p:childTnLst>
                              <p:par>
                                <p:cTn id="71" presetID="53" presetClass="entr" presetSubtype="16" fill="hold" grpId="0" nodeType="afterEffect">
                                  <p:stCondLst>
                                    <p:cond delay="0"/>
                                  </p:stCondLst>
                                  <p:childTnLst>
                                    <p:set>
                                      <p:cBhvr>
                                        <p:cTn id="72" dur="1" fill="hold">
                                          <p:stCondLst>
                                            <p:cond delay="0"/>
                                          </p:stCondLst>
                                        </p:cTn>
                                        <p:tgtEl>
                                          <p:spTgt spid="24"/>
                                        </p:tgtEl>
                                        <p:attrNameLst>
                                          <p:attrName>style.visibility</p:attrName>
                                        </p:attrNameLst>
                                      </p:cBhvr>
                                      <p:to>
                                        <p:strVal val="visible"/>
                                      </p:to>
                                    </p:set>
                                    <p:anim calcmode="lin" valueType="num">
                                      <p:cBhvr>
                                        <p:cTn id="73" dur="500" fill="hold"/>
                                        <p:tgtEl>
                                          <p:spTgt spid="24"/>
                                        </p:tgtEl>
                                        <p:attrNameLst>
                                          <p:attrName>ppt_w</p:attrName>
                                        </p:attrNameLst>
                                      </p:cBhvr>
                                      <p:tavLst>
                                        <p:tav tm="0">
                                          <p:val>
                                            <p:fltVal val="0"/>
                                          </p:val>
                                        </p:tav>
                                        <p:tav tm="100000">
                                          <p:val>
                                            <p:strVal val="#ppt_w"/>
                                          </p:val>
                                        </p:tav>
                                      </p:tavLst>
                                    </p:anim>
                                    <p:anim calcmode="lin" valueType="num">
                                      <p:cBhvr>
                                        <p:cTn id="74" dur="500" fill="hold"/>
                                        <p:tgtEl>
                                          <p:spTgt spid="24"/>
                                        </p:tgtEl>
                                        <p:attrNameLst>
                                          <p:attrName>ppt_h</p:attrName>
                                        </p:attrNameLst>
                                      </p:cBhvr>
                                      <p:tavLst>
                                        <p:tav tm="0">
                                          <p:val>
                                            <p:fltVal val="0"/>
                                          </p:val>
                                        </p:tav>
                                        <p:tav tm="100000">
                                          <p:val>
                                            <p:strVal val="#ppt_h"/>
                                          </p:val>
                                        </p:tav>
                                      </p:tavLst>
                                    </p:anim>
                                    <p:animEffect transition="in" filter="fade">
                                      <p:cBhvr>
                                        <p:cTn id="75" dur="500"/>
                                        <p:tgtEl>
                                          <p:spTgt spid="24"/>
                                        </p:tgtEl>
                                      </p:cBhvr>
                                    </p:animEffect>
                                  </p:childTnLst>
                                </p:cTn>
                              </p:par>
                              <p:par>
                                <p:cTn id="76" presetID="53" presetClass="entr" presetSubtype="16" fill="hold" nodeType="withEffect">
                                  <p:stCondLst>
                                    <p:cond delay="0"/>
                                  </p:stCondLst>
                                  <p:childTnLst>
                                    <p:set>
                                      <p:cBhvr>
                                        <p:cTn id="77" dur="1" fill="hold">
                                          <p:stCondLst>
                                            <p:cond delay="0"/>
                                          </p:stCondLst>
                                        </p:cTn>
                                        <p:tgtEl>
                                          <p:spTgt spid="28"/>
                                        </p:tgtEl>
                                        <p:attrNameLst>
                                          <p:attrName>style.visibility</p:attrName>
                                        </p:attrNameLst>
                                      </p:cBhvr>
                                      <p:to>
                                        <p:strVal val="visible"/>
                                      </p:to>
                                    </p:set>
                                    <p:anim calcmode="lin" valueType="num">
                                      <p:cBhvr>
                                        <p:cTn id="78" dur="500" fill="hold"/>
                                        <p:tgtEl>
                                          <p:spTgt spid="28"/>
                                        </p:tgtEl>
                                        <p:attrNameLst>
                                          <p:attrName>ppt_w</p:attrName>
                                        </p:attrNameLst>
                                      </p:cBhvr>
                                      <p:tavLst>
                                        <p:tav tm="0">
                                          <p:val>
                                            <p:fltVal val="0"/>
                                          </p:val>
                                        </p:tav>
                                        <p:tav tm="100000">
                                          <p:val>
                                            <p:strVal val="#ppt_w"/>
                                          </p:val>
                                        </p:tav>
                                      </p:tavLst>
                                    </p:anim>
                                    <p:anim calcmode="lin" valueType="num">
                                      <p:cBhvr>
                                        <p:cTn id="79" dur="500" fill="hold"/>
                                        <p:tgtEl>
                                          <p:spTgt spid="28"/>
                                        </p:tgtEl>
                                        <p:attrNameLst>
                                          <p:attrName>ppt_h</p:attrName>
                                        </p:attrNameLst>
                                      </p:cBhvr>
                                      <p:tavLst>
                                        <p:tav tm="0">
                                          <p:val>
                                            <p:fltVal val="0"/>
                                          </p:val>
                                        </p:tav>
                                        <p:tav tm="100000">
                                          <p:val>
                                            <p:strVal val="#ppt_h"/>
                                          </p:val>
                                        </p:tav>
                                      </p:tavLst>
                                    </p:anim>
                                    <p:animEffect transition="in" filter="fade">
                                      <p:cBhvr>
                                        <p:cTn id="80" dur="500"/>
                                        <p:tgtEl>
                                          <p:spTgt spid="28"/>
                                        </p:tgtEl>
                                      </p:cBhvr>
                                    </p:animEffect>
                                  </p:childTnLst>
                                </p:cTn>
                              </p:par>
                            </p:childTnLst>
                          </p:cTn>
                        </p:par>
                        <p:par>
                          <p:cTn id="81" fill="hold">
                            <p:stCondLst>
                              <p:cond delay="5000"/>
                            </p:stCondLst>
                            <p:childTnLst>
                              <p:par>
                                <p:cTn id="82" presetID="2" presetClass="entr" presetSubtype="2" fill="hold" grpId="0" nodeType="afterEffect">
                                  <p:stCondLst>
                                    <p:cond delay="0"/>
                                  </p:stCondLst>
                                  <p:childTnLst>
                                    <p:set>
                                      <p:cBhvr>
                                        <p:cTn id="83" dur="1" fill="hold">
                                          <p:stCondLst>
                                            <p:cond delay="0"/>
                                          </p:stCondLst>
                                        </p:cTn>
                                        <p:tgtEl>
                                          <p:spTgt spid="45"/>
                                        </p:tgtEl>
                                        <p:attrNameLst>
                                          <p:attrName>style.visibility</p:attrName>
                                        </p:attrNameLst>
                                      </p:cBhvr>
                                      <p:to>
                                        <p:strVal val="visible"/>
                                      </p:to>
                                    </p:set>
                                    <p:anim calcmode="lin" valueType="num">
                                      <p:cBhvr additive="base">
                                        <p:cTn id="84" dur="500" fill="hold"/>
                                        <p:tgtEl>
                                          <p:spTgt spid="45"/>
                                        </p:tgtEl>
                                        <p:attrNameLst>
                                          <p:attrName>ppt_x</p:attrName>
                                        </p:attrNameLst>
                                      </p:cBhvr>
                                      <p:tavLst>
                                        <p:tav tm="0">
                                          <p:val>
                                            <p:strVal val="1+#ppt_w/2"/>
                                          </p:val>
                                        </p:tav>
                                        <p:tav tm="100000">
                                          <p:val>
                                            <p:strVal val="#ppt_x"/>
                                          </p:val>
                                        </p:tav>
                                      </p:tavLst>
                                    </p:anim>
                                    <p:anim calcmode="lin" valueType="num">
                                      <p:cBhvr additive="base">
                                        <p:cTn id="85"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1" grpId="0" animBg="1"/>
      <p:bldP spid="22" grpId="0" animBg="1"/>
      <p:bldP spid="23" grpId="0" animBg="1"/>
      <p:bldP spid="24" grpId="0" animBg="1"/>
      <p:bldP spid="26" grpId="0" animBg="1"/>
      <p:bldP spid="27" grpId="0" animBg="1"/>
      <p:bldP spid="44" grpId="0"/>
      <p:bldP spid="45" grpId="0"/>
      <p:bldP spid="46" grpId="0"/>
      <p:bldP spid="47" grpId="0"/>
      <p:bldP spid="48" grpId="0" animBg="1"/>
      <p:bldP spid="4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690CEE55-FEBE-4420-B7CC-765E9B3F11E7}"/>
              </a:ext>
            </a:extLst>
          </p:cNvPr>
          <p:cNvSpPr/>
          <p:nvPr/>
        </p:nvSpPr>
        <p:spPr>
          <a:xfrm>
            <a:off x="7985514" y="3459775"/>
            <a:ext cx="3950506" cy="5100281"/>
          </a:xfrm>
          <a:custGeom>
            <a:avLst/>
            <a:gdLst>
              <a:gd name="connsiteX0" fmla="*/ 1663148 w 3950049"/>
              <a:gd name="connsiteY0" fmla="*/ 5100575 h 5099690"/>
              <a:gd name="connsiteX1" fmla="*/ 1642219 w 3950049"/>
              <a:gd name="connsiteY1" fmla="*/ 5079646 h 5099690"/>
              <a:gd name="connsiteX2" fmla="*/ 3756674 w 3950049"/>
              <a:gd name="connsiteY2" fmla="*/ 2965191 h 5099690"/>
              <a:gd name="connsiteX3" fmla="*/ 3756674 w 3950049"/>
              <a:gd name="connsiteY3" fmla="*/ 2155135 h 5099690"/>
              <a:gd name="connsiteX4" fmla="*/ 1820855 w 3950049"/>
              <a:gd name="connsiteY4" fmla="*/ 219316 h 5099690"/>
              <a:gd name="connsiteX5" fmla="*/ 1415827 w 3950049"/>
              <a:gd name="connsiteY5" fmla="*/ 51586 h 5099690"/>
              <a:gd name="connsiteX6" fmla="*/ 1010800 w 3950049"/>
              <a:gd name="connsiteY6" fmla="*/ 219316 h 5099690"/>
              <a:gd name="connsiteX7" fmla="*/ 43038 w 3950049"/>
              <a:gd name="connsiteY7" fmla="*/ 1187078 h 5099690"/>
              <a:gd name="connsiteX8" fmla="*/ 22108 w 3950049"/>
              <a:gd name="connsiteY8" fmla="*/ 1166149 h 5099690"/>
              <a:gd name="connsiteX9" fmla="*/ 989871 w 3950049"/>
              <a:gd name="connsiteY9" fmla="*/ 198387 h 5099690"/>
              <a:gd name="connsiteX10" fmla="*/ 1415533 w 3950049"/>
              <a:gd name="connsiteY10" fmla="*/ 22108 h 5099690"/>
              <a:gd name="connsiteX11" fmla="*/ 1841195 w 3950049"/>
              <a:gd name="connsiteY11" fmla="*/ 198387 h 5099690"/>
              <a:gd name="connsiteX12" fmla="*/ 3777013 w 3950049"/>
              <a:gd name="connsiteY12" fmla="*/ 2134206 h 5099690"/>
              <a:gd name="connsiteX13" fmla="*/ 3777013 w 3950049"/>
              <a:gd name="connsiteY13" fmla="*/ 2985825 h 5099690"/>
              <a:gd name="connsiteX14" fmla="*/ 1663148 w 3950049"/>
              <a:gd name="connsiteY14" fmla="*/ 5100575 h 5099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50049" h="5099690">
                <a:moveTo>
                  <a:pt x="1663148" y="5100575"/>
                </a:moveTo>
                <a:lnTo>
                  <a:pt x="1642219" y="5079646"/>
                </a:lnTo>
                <a:lnTo>
                  <a:pt x="3756674" y="2965191"/>
                </a:lnTo>
                <a:cubicBezTo>
                  <a:pt x="3980117" y="2741747"/>
                  <a:pt x="3980117" y="2378578"/>
                  <a:pt x="3756674" y="2155135"/>
                </a:cubicBezTo>
                <a:lnTo>
                  <a:pt x="1820855" y="219316"/>
                </a:lnTo>
                <a:cubicBezTo>
                  <a:pt x="1712670" y="111132"/>
                  <a:pt x="1568818" y="51586"/>
                  <a:pt x="1415827" y="51586"/>
                </a:cubicBezTo>
                <a:cubicBezTo>
                  <a:pt x="1262836" y="51586"/>
                  <a:pt x="1118984" y="111132"/>
                  <a:pt x="1010800" y="219316"/>
                </a:cubicBezTo>
                <a:lnTo>
                  <a:pt x="43038" y="1187078"/>
                </a:lnTo>
                <a:lnTo>
                  <a:pt x="22108" y="1166149"/>
                </a:lnTo>
                <a:lnTo>
                  <a:pt x="989871" y="198387"/>
                </a:lnTo>
                <a:cubicBezTo>
                  <a:pt x="1103655" y="84602"/>
                  <a:pt x="1254877" y="22108"/>
                  <a:pt x="1415533" y="22108"/>
                </a:cubicBezTo>
                <a:cubicBezTo>
                  <a:pt x="1576482" y="22108"/>
                  <a:pt x="1727705" y="84897"/>
                  <a:pt x="1841195" y="198387"/>
                </a:cubicBezTo>
                <a:lnTo>
                  <a:pt x="3777013" y="2134206"/>
                </a:lnTo>
                <a:cubicBezTo>
                  <a:pt x="4011658" y="2368851"/>
                  <a:pt x="4011658" y="2750885"/>
                  <a:pt x="3777013" y="2985825"/>
                </a:cubicBezTo>
                <a:lnTo>
                  <a:pt x="1663148" y="5100575"/>
                </a:lnTo>
                <a:close/>
              </a:path>
            </a:pathLst>
          </a:custGeom>
          <a:solidFill>
            <a:srgbClr val="00B5D0"/>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C697263C-E584-4E66-9DC8-8A7DD2C51A56}"/>
              </a:ext>
            </a:extLst>
          </p:cNvPr>
          <p:cNvSpPr/>
          <p:nvPr/>
        </p:nvSpPr>
        <p:spPr>
          <a:xfrm>
            <a:off x="5013494" y="6422950"/>
            <a:ext cx="3950506" cy="5129763"/>
          </a:xfrm>
          <a:custGeom>
            <a:avLst/>
            <a:gdLst>
              <a:gd name="connsiteX0" fmla="*/ 1415533 w 3950049"/>
              <a:gd name="connsiteY0" fmla="*/ 5107650 h 5129168"/>
              <a:gd name="connsiteX1" fmla="*/ 989871 w 3950049"/>
              <a:gd name="connsiteY1" fmla="*/ 4931667 h 5129168"/>
              <a:gd name="connsiteX2" fmla="*/ 22108 w 3950049"/>
              <a:gd name="connsiteY2" fmla="*/ 3963904 h 5129168"/>
              <a:gd name="connsiteX3" fmla="*/ 43038 w 3950049"/>
              <a:gd name="connsiteY3" fmla="*/ 3942975 h 5129168"/>
              <a:gd name="connsiteX4" fmla="*/ 1010800 w 3950049"/>
              <a:gd name="connsiteY4" fmla="*/ 4910737 h 5129168"/>
              <a:gd name="connsiteX5" fmla="*/ 1820855 w 3950049"/>
              <a:gd name="connsiteY5" fmla="*/ 4910737 h 5129168"/>
              <a:gd name="connsiteX6" fmla="*/ 3756674 w 3950049"/>
              <a:gd name="connsiteY6" fmla="*/ 2974918 h 5129168"/>
              <a:gd name="connsiteX7" fmla="*/ 3756674 w 3950049"/>
              <a:gd name="connsiteY7" fmla="*/ 2164863 h 5129168"/>
              <a:gd name="connsiteX8" fmla="*/ 1634849 w 3950049"/>
              <a:gd name="connsiteY8" fmla="*/ 43038 h 5129168"/>
              <a:gd name="connsiteX9" fmla="*/ 1655779 w 3950049"/>
              <a:gd name="connsiteY9" fmla="*/ 22108 h 5129168"/>
              <a:gd name="connsiteX10" fmla="*/ 3777603 w 3950049"/>
              <a:gd name="connsiteY10" fmla="*/ 2143934 h 5129168"/>
              <a:gd name="connsiteX11" fmla="*/ 3777603 w 3950049"/>
              <a:gd name="connsiteY11" fmla="*/ 2995552 h 5129168"/>
              <a:gd name="connsiteX12" fmla="*/ 1841785 w 3950049"/>
              <a:gd name="connsiteY12" fmla="*/ 4931372 h 5129168"/>
              <a:gd name="connsiteX13" fmla="*/ 1415533 w 3950049"/>
              <a:gd name="connsiteY13" fmla="*/ 5107650 h 5129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0049" h="5129168">
                <a:moveTo>
                  <a:pt x="1415533" y="5107650"/>
                </a:moveTo>
                <a:cubicBezTo>
                  <a:pt x="1261363" y="5107650"/>
                  <a:pt x="1107193" y="5048988"/>
                  <a:pt x="989871" y="4931667"/>
                </a:cubicBezTo>
                <a:lnTo>
                  <a:pt x="22108" y="3963904"/>
                </a:lnTo>
                <a:lnTo>
                  <a:pt x="43038" y="3942975"/>
                </a:lnTo>
                <a:lnTo>
                  <a:pt x="1010800" y="4910737"/>
                </a:lnTo>
                <a:cubicBezTo>
                  <a:pt x="1234243" y="5134180"/>
                  <a:pt x="1597412" y="5133885"/>
                  <a:pt x="1820855" y="4910737"/>
                </a:cubicBezTo>
                <a:lnTo>
                  <a:pt x="3756674" y="2974918"/>
                </a:lnTo>
                <a:cubicBezTo>
                  <a:pt x="3980118" y="2751475"/>
                  <a:pt x="3980118" y="2388306"/>
                  <a:pt x="3756674" y="2164863"/>
                </a:cubicBezTo>
                <a:lnTo>
                  <a:pt x="1634849" y="43038"/>
                </a:lnTo>
                <a:lnTo>
                  <a:pt x="1655779" y="22108"/>
                </a:lnTo>
                <a:lnTo>
                  <a:pt x="3777603" y="2143934"/>
                </a:lnTo>
                <a:cubicBezTo>
                  <a:pt x="4012249" y="2378578"/>
                  <a:pt x="4012249" y="2760613"/>
                  <a:pt x="3777603" y="2995552"/>
                </a:cubicBezTo>
                <a:lnTo>
                  <a:pt x="1841785" y="4931372"/>
                </a:lnTo>
                <a:cubicBezTo>
                  <a:pt x="1723873" y="5048694"/>
                  <a:pt x="1569703" y="5107650"/>
                  <a:pt x="1415533" y="5107650"/>
                </a:cubicBezTo>
                <a:close/>
              </a:path>
            </a:pathLst>
          </a:custGeom>
          <a:solidFill>
            <a:srgbClr val="2F586A"/>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9B19DF42-F115-491C-B9FA-600A65AFBF77}"/>
              </a:ext>
            </a:extLst>
          </p:cNvPr>
          <p:cNvSpPr/>
          <p:nvPr/>
        </p:nvSpPr>
        <p:spPr>
          <a:xfrm>
            <a:off x="896418" y="3460365"/>
            <a:ext cx="5100281" cy="6662795"/>
          </a:xfrm>
          <a:custGeom>
            <a:avLst/>
            <a:gdLst>
              <a:gd name="connsiteX0" fmla="*/ 3861026 w 5099690"/>
              <a:gd name="connsiteY0" fmla="*/ 6648169 h 6662023"/>
              <a:gd name="connsiteX1" fmla="*/ 198387 w 5099690"/>
              <a:gd name="connsiteY1" fmla="*/ 2985825 h 6662023"/>
              <a:gd name="connsiteX2" fmla="*/ 22108 w 5099690"/>
              <a:gd name="connsiteY2" fmla="*/ 2559868 h 6662023"/>
              <a:gd name="connsiteX3" fmla="*/ 198387 w 5099690"/>
              <a:gd name="connsiteY3" fmla="*/ 2134206 h 6662023"/>
              <a:gd name="connsiteX4" fmla="*/ 2134206 w 5099690"/>
              <a:gd name="connsiteY4" fmla="*/ 198387 h 6662023"/>
              <a:gd name="connsiteX5" fmla="*/ 2559868 w 5099690"/>
              <a:gd name="connsiteY5" fmla="*/ 22108 h 6662023"/>
              <a:gd name="connsiteX6" fmla="*/ 2985530 w 5099690"/>
              <a:gd name="connsiteY6" fmla="*/ 198387 h 6662023"/>
              <a:gd name="connsiteX7" fmla="*/ 4921349 w 5099690"/>
              <a:gd name="connsiteY7" fmla="*/ 2134206 h 6662023"/>
              <a:gd name="connsiteX8" fmla="*/ 4921349 w 5099690"/>
              <a:gd name="connsiteY8" fmla="*/ 2985825 h 6662023"/>
              <a:gd name="connsiteX9" fmla="*/ 2876167 w 5099690"/>
              <a:gd name="connsiteY9" fmla="*/ 5031007 h 6662023"/>
              <a:gd name="connsiteX10" fmla="*/ 2855237 w 5099690"/>
              <a:gd name="connsiteY10" fmla="*/ 5010078 h 6662023"/>
              <a:gd name="connsiteX11" fmla="*/ 4900420 w 5099690"/>
              <a:gd name="connsiteY11" fmla="*/ 2964896 h 6662023"/>
              <a:gd name="connsiteX12" fmla="*/ 4900420 w 5099690"/>
              <a:gd name="connsiteY12" fmla="*/ 2154841 h 6662023"/>
              <a:gd name="connsiteX13" fmla="*/ 2964895 w 5099690"/>
              <a:gd name="connsiteY13" fmla="*/ 219316 h 6662023"/>
              <a:gd name="connsiteX14" fmla="*/ 2559868 w 5099690"/>
              <a:gd name="connsiteY14" fmla="*/ 51586 h 6662023"/>
              <a:gd name="connsiteX15" fmla="*/ 2154840 w 5099690"/>
              <a:gd name="connsiteY15" fmla="*/ 219316 h 6662023"/>
              <a:gd name="connsiteX16" fmla="*/ 219316 w 5099690"/>
              <a:gd name="connsiteY16" fmla="*/ 2155135 h 6662023"/>
              <a:gd name="connsiteX17" fmla="*/ 51586 w 5099690"/>
              <a:gd name="connsiteY17" fmla="*/ 2559868 h 6662023"/>
              <a:gd name="connsiteX18" fmla="*/ 219316 w 5099690"/>
              <a:gd name="connsiteY18" fmla="*/ 2964896 h 6662023"/>
              <a:gd name="connsiteX19" fmla="*/ 3881955 w 5099690"/>
              <a:gd name="connsiteY19" fmla="*/ 6627534 h 6662023"/>
              <a:gd name="connsiteX20" fmla="*/ 3861026 w 5099690"/>
              <a:gd name="connsiteY20" fmla="*/ 6648169 h 6662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099690" h="6662023">
                <a:moveTo>
                  <a:pt x="3861026" y="6648169"/>
                </a:moveTo>
                <a:lnTo>
                  <a:pt x="198387" y="2985825"/>
                </a:lnTo>
                <a:cubicBezTo>
                  <a:pt x="84897" y="2872040"/>
                  <a:pt x="22108" y="2720818"/>
                  <a:pt x="22108" y="2559868"/>
                </a:cubicBezTo>
                <a:cubicBezTo>
                  <a:pt x="22108" y="2398918"/>
                  <a:pt x="84897" y="2247696"/>
                  <a:pt x="198387" y="2134206"/>
                </a:cubicBezTo>
                <a:lnTo>
                  <a:pt x="2134206" y="198387"/>
                </a:lnTo>
                <a:cubicBezTo>
                  <a:pt x="2247991" y="84602"/>
                  <a:pt x="2399213" y="22108"/>
                  <a:pt x="2559868" y="22108"/>
                </a:cubicBezTo>
                <a:cubicBezTo>
                  <a:pt x="2720818" y="22108"/>
                  <a:pt x="2872040" y="84897"/>
                  <a:pt x="2985530" y="198387"/>
                </a:cubicBezTo>
                <a:lnTo>
                  <a:pt x="4921349" y="2134206"/>
                </a:lnTo>
                <a:cubicBezTo>
                  <a:pt x="5155994" y="2368851"/>
                  <a:pt x="5155994" y="2750886"/>
                  <a:pt x="4921349" y="2985825"/>
                </a:cubicBezTo>
                <a:lnTo>
                  <a:pt x="2876167" y="5031007"/>
                </a:lnTo>
                <a:lnTo>
                  <a:pt x="2855237" y="5010078"/>
                </a:lnTo>
                <a:lnTo>
                  <a:pt x="4900420" y="2964896"/>
                </a:lnTo>
                <a:cubicBezTo>
                  <a:pt x="5123863" y="2741452"/>
                  <a:pt x="5123863" y="2378283"/>
                  <a:pt x="4900420" y="2154841"/>
                </a:cubicBezTo>
                <a:lnTo>
                  <a:pt x="2964895" y="219316"/>
                </a:lnTo>
                <a:cubicBezTo>
                  <a:pt x="2856711" y="111132"/>
                  <a:pt x="2712859" y="51586"/>
                  <a:pt x="2559868" y="51586"/>
                </a:cubicBezTo>
                <a:cubicBezTo>
                  <a:pt x="2406877" y="51586"/>
                  <a:pt x="2263025" y="111132"/>
                  <a:pt x="2154840" y="219316"/>
                </a:cubicBezTo>
                <a:lnTo>
                  <a:pt x="219316" y="2155135"/>
                </a:lnTo>
                <a:cubicBezTo>
                  <a:pt x="111132" y="2263320"/>
                  <a:pt x="51586" y="2406877"/>
                  <a:pt x="51586" y="2559868"/>
                </a:cubicBezTo>
                <a:cubicBezTo>
                  <a:pt x="51586" y="2712859"/>
                  <a:pt x="111132" y="2856711"/>
                  <a:pt x="219316" y="2964896"/>
                </a:cubicBezTo>
                <a:lnTo>
                  <a:pt x="3881955" y="6627534"/>
                </a:lnTo>
                <a:lnTo>
                  <a:pt x="3861026" y="6648169"/>
                </a:lnTo>
                <a:close/>
              </a:path>
            </a:pathLst>
          </a:custGeom>
          <a:solidFill>
            <a:srgbClr val="B5B5B5"/>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FC854E80-36D2-4893-AC92-1E802C07A9D6}"/>
              </a:ext>
            </a:extLst>
          </p:cNvPr>
          <p:cNvSpPr/>
          <p:nvPr/>
        </p:nvSpPr>
        <p:spPr>
          <a:xfrm>
            <a:off x="4611957" y="9942438"/>
            <a:ext cx="324296" cy="324296"/>
          </a:xfrm>
          <a:custGeom>
            <a:avLst/>
            <a:gdLst>
              <a:gd name="connsiteX0" fmla="*/ 229928 w 324257"/>
              <a:gd name="connsiteY0" fmla="*/ 22108 h 324257"/>
              <a:gd name="connsiteX1" fmla="*/ 305982 w 324257"/>
              <a:gd name="connsiteY1" fmla="*/ 306277 h 324257"/>
              <a:gd name="connsiteX2" fmla="*/ 22108 w 324257"/>
              <a:gd name="connsiteY2" fmla="*/ 230223 h 324257"/>
            </a:gdLst>
            <a:ahLst/>
            <a:cxnLst>
              <a:cxn ang="0">
                <a:pos x="connsiteX0" y="connsiteY0"/>
              </a:cxn>
              <a:cxn ang="0">
                <a:pos x="connsiteX1" y="connsiteY1"/>
              </a:cxn>
              <a:cxn ang="0">
                <a:pos x="connsiteX2" y="connsiteY2"/>
              </a:cxn>
            </a:cxnLst>
            <a:rect l="l" t="t" r="r" b="b"/>
            <a:pathLst>
              <a:path w="324257" h="324257">
                <a:moveTo>
                  <a:pt x="229928" y="22108"/>
                </a:moveTo>
                <a:lnTo>
                  <a:pt x="305982" y="306277"/>
                </a:lnTo>
                <a:lnTo>
                  <a:pt x="22108" y="230223"/>
                </a:lnTo>
                <a:close/>
              </a:path>
            </a:pathLst>
          </a:custGeom>
          <a:solidFill>
            <a:srgbClr val="B5B5B5"/>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DF5B828D-F3EB-4F3D-B7D7-32A71C153BC0}"/>
              </a:ext>
            </a:extLst>
          </p:cNvPr>
          <p:cNvSpPr/>
          <p:nvPr/>
        </p:nvSpPr>
        <p:spPr>
          <a:xfrm>
            <a:off x="6822668" y="6208384"/>
            <a:ext cx="3921025" cy="3921026"/>
          </a:xfrm>
          <a:custGeom>
            <a:avLst/>
            <a:gdLst>
              <a:gd name="connsiteX0" fmla="*/ 31266 w 3920571"/>
              <a:gd name="connsiteY0" fmla="*/ 52110 h 3920571"/>
              <a:gd name="connsiteX1" fmla="*/ 52109 w 3920571"/>
              <a:gd name="connsiteY1" fmla="*/ 31266 h 3920571"/>
              <a:gd name="connsiteX2" fmla="*/ 3900724 w 3920571"/>
              <a:gd name="connsiteY2" fmla="*/ 3879881 h 3920571"/>
              <a:gd name="connsiteX3" fmla="*/ 3879880 w 3920571"/>
              <a:gd name="connsiteY3" fmla="*/ 3900724 h 3920571"/>
            </a:gdLst>
            <a:ahLst/>
            <a:cxnLst>
              <a:cxn ang="0">
                <a:pos x="connsiteX0" y="connsiteY0"/>
              </a:cxn>
              <a:cxn ang="0">
                <a:pos x="connsiteX1" y="connsiteY1"/>
              </a:cxn>
              <a:cxn ang="0">
                <a:pos x="connsiteX2" y="connsiteY2"/>
              </a:cxn>
              <a:cxn ang="0">
                <a:pos x="connsiteX3" y="connsiteY3"/>
              </a:cxn>
            </a:cxnLst>
            <a:rect l="l" t="t" r="r" b="b"/>
            <a:pathLst>
              <a:path w="3920571" h="3920571">
                <a:moveTo>
                  <a:pt x="31266" y="52110"/>
                </a:moveTo>
                <a:lnTo>
                  <a:pt x="52109" y="31266"/>
                </a:lnTo>
                <a:lnTo>
                  <a:pt x="3900724" y="3879881"/>
                </a:lnTo>
                <a:lnTo>
                  <a:pt x="3879880" y="3900724"/>
                </a:lnTo>
                <a:close/>
              </a:path>
            </a:pathLst>
          </a:custGeom>
          <a:solidFill>
            <a:srgbClr val="00B5D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72BA97E1-7F80-4DE4-B5BF-2B41ACABCB27}"/>
              </a:ext>
            </a:extLst>
          </p:cNvPr>
          <p:cNvSpPr/>
          <p:nvPr/>
        </p:nvSpPr>
        <p:spPr>
          <a:xfrm>
            <a:off x="10556880" y="9942438"/>
            <a:ext cx="324296" cy="324296"/>
          </a:xfrm>
          <a:custGeom>
            <a:avLst/>
            <a:gdLst>
              <a:gd name="connsiteX0" fmla="*/ 229929 w 324257"/>
              <a:gd name="connsiteY0" fmla="*/ 22108 h 324257"/>
              <a:gd name="connsiteX1" fmla="*/ 305982 w 324257"/>
              <a:gd name="connsiteY1" fmla="*/ 306277 h 324257"/>
              <a:gd name="connsiteX2" fmla="*/ 22108 w 324257"/>
              <a:gd name="connsiteY2" fmla="*/ 230223 h 324257"/>
            </a:gdLst>
            <a:ahLst/>
            <a:cxnLst>
              <a:cxn ang="0">
                <a:pos x="connsiteX0" y="connsiteY0"/>
              </a:cxn>
              <a:cxn ang="0">
                <a:pos x="connsiteX1" y="connsiteY1"/>
              </a:cxn>
              <a:cxn ang="0">
                <a:pos x="connsiteX2" y="connsiteY2"/>
              </a:cxn>
            </a:cxnLst>
            <a:rect l="l" t="t" r="r" b="b"/>
            <a:pathLst>
              <a:path w="324257" h="324257">
                <a:moveTo>
                  <a:pt x="229929" y="22108"/>
                </a:moveTo>
                <a:lnTo>
                  <a:pt x="305982" y="306277"/>
                </a:lnTo>
                <a:lnTo>
                  <a:pt x="22108" y="230223"/>
                </a:lnTo>
                <a:close/>
              </a:path>
            </a:pathLst>
          </a:custGeom>
          <a:solidFill>
            <a:srgbClr val="00B5D0"/>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F3AD0723-2F53-4DB8-BE16-E22E7F774F29}"/>
              </a:ext>
            </a:extLst>
          </p:cNvPr>
          <p:cNvSpPr/>
          <p:nvPr/>
        </p:nvSpPr>
        <p:spPr>
          <a:xfrm>
            <a:off x="10958417" y="6422950"/>
            <a:ext cx="3950506" cy="5129763"/>
          </a:xfrm>
          <a:custGeom>
            <a:avLst/>
            <a:gdLst>
              <a:gd name="connsiteX0" fmla="*/ 1415533 w 3950049"/>
              <a:gd name="connsiteY0" fmla="*/ 5107650 h 5129168"/>
              <a:gd name="connsiteX1" fmla="*/ 989871 w 3950049"/>
              <a:gd name="connsiteY1" fmla="*/ 4931667 h 5129168"/>
              <a:gd name="connsiteX2" fmla="*/ 22108 w 3950049"/>
              <a:gd name="connsiteY2" fmla="*/ 3963904 h 5129168"/>
              <a:gd name="connsiteX3" fmla="*/ 43039 w 3950049"/>
              <a:gd name="connsiteY3" fmla="*/ 3942975 h 5129168"/>
              <a:gd name="connsiteX4" fmla="*/ 1010800 w 3950049"/>
              <a:gd name="connsiteY4" fmla="*/ 4910737 h 5129168"/>
              <a:gd name="connsiteX5" fmla="*/ 1820856 w 3950049"/>
              <a:gd name="connsiteY5" fmla="*/ 4910737 h 5129168"/>
              <a:gd name="connsiteX6" fmla="*/ 3756674 w 3950049"/>
              <a:gd name="connsiteY6" fmla="*/ 2974918 h 5129168"/>
              <a:gd name="connsiteX7" fmla="*/ 3756674 w 3950049"/>
              <a:gd name="connsiteY7" fmla="*/ 2164863 h 5129168"/>
              <a:gd name="connsiteX8" fmla="*/ 1634554 w 3950049"/>
              <a:gd name="connsiteY8" fmla="*/ 43038 h 5129168"/>
              <a:gd name="connsiteX9" fmla="*/ 1655484 w 3950049"/>
              <a:gd name="connsiteY9" fmla="*/ 22108 h 5129168"/>
              <a:gd name="connsiteX10" fmla="*/ 3777309 w 3950049"/>
              <a:gd name="connsiteY10" fmla="*/ 2143934 h 5129168"/>
              <a:gd name="connsiteX11" fmla="*/ 3777309 w 3950049"/>
              <a:gd name="connsiteY11" fmla="*/ 2995552 h 5129168"/>
              <a:gd name="connsiteX12" fmla="*/ 1841490 w 3950049"/>
              <a:gd name="connsiteY12" fmla="*/ 4931372 h 5129168"/>
              <a:gd name="connsiteX13" fmla="*/ 1415533 w 3950049"/>
              <a:gd name="connsiteY13" fmla="*/ 5107650 h 5129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0049" h="5129168">
                <a:moveTo>
                  <a:pt x="1415533" y="5107650"/>
                </a:moveTo>
                <a:cubicBezTo>
                  <a:pt x="1261363" y="5107650"/>
                  <a:pt x="1107193" y="5048988"/>
                  <a:pt x="989871" y="4931667"/>
                </a:cubicBezTo>
                <a:lnTo>
                  <a:pt x="22108" y="3963904"/>
                </a:lnTo>
                <a:lnTo>
                  <a:pt x="43039" y="3942975"/>
                </a:lnTo>
                <a:lnTo>
                  <a:pt x="1010800" y="4910737"/>
                </a:lnTo>
                <a:cubicBezTo>
                  <a:pt x="1234244" y="5133885"/>
                  <a:pt x="1597412" y="5133885"/>
                  <a:pt x="1820856" y="4910737"/>
                </a:cubicBezTo>
                <a:lnTo>
                  <a:pt x="3756674" y="2974918"/>
                </a:lnTo>
                <a:cubicBezTo>
                  <a:pt x="3980118" y="2751475"/>
                  <a:pt x="3980118" y="2388306"/>
                  <a:pt x="3756674" y="2164863"/>
                </a:cubicBezTo>
                <a:lnTo>
                  <a:pt x="1634554" y="43038"/>
                </a:lnTo>
                <a:lnTo>
                  <a:pt x="1655484" y="22108"/>
                </a:lnTo>
                <a:lnTo>
                  <a:pt x="3777309" y="2143934"/>
                </a:lnTo>
                <a:cubicBezTo>
                  <a:pt x="4011953" y="2378578"/>
                  <a:pt x="4011953" y="2760613"/>
                  <a:pt x="3777309" y="2995552"/>
                </a:cubicBezTo>
                <a:lnTo>
                  <a:pt x="1841490" y="4931372"/>
                </a:lnTo>
                <a:cubicBezTo>
                  <a:pt x="1723873" y="5048694"/>
                  <a:pt x="1569703" y="5107650"/>
                  <a:pt x="1415533" y="5107650"/>
                </a:cubicBezTo>
                <a:close/>
              </a:path>
            </a:pathLst>
          </a:custGeom>
          <a:solidFill>
            <a:srgbClr val="EE073F"/>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F624D53-85F3-4E02-8295-855850AF7FAA}"/>
              </a:ext>
            </a:extLst>
          </p:cNvPr>
          <p:cNvSpPr/>
          <p:nvPr/>
        </p:nvSpPr>
        <p:spPr>
          <a:xfrm>
            <a:off x="12768820" y="6208629"/>
            <a:ext cx="3921025" cy="3921026"/>
          </a:xfrm>
          <a:custGeom>
            <a:avLst/>
            <a:gdLst>
              <a:gd name="connsiteX0" fmla="*/ 31266 w 3920571"/>
              <a:gd name="connsiteY0" fmla="*/ 52110 h 3920571"/>
              <a:gd name="connsiteX1" fmla="*/ 52109 w 3920571"/>
              <a:gd name="connsiteY1" fmla="*/ 31266 h 3920571"/>
              <a:gd name="connsiteX2" fmla="*/ 3900724 w 3920571"/>
              <a:gd name="connsiteY2" fmla="*/ 3879880 h 3920571"/>
              <a:gd name="connsiteX3" fmla="*/ 3879880 w 3920571"/>
              <a:gd name="connsiteY3" fmla="*/ 3900724 h 3920571"/>
            </a:gdLst>
            <a:ahLst/>
            <a:cxnLst>
              <a:cxn ang="0">
                <a:pos x="connsiteX0" y="connsiteY0"/>
              </a:cxn>
              <a:cxn ang="0">
                <a:pos x="connsiteX1" y="connsiteY1"/>
              </a:cxn>
              <a:cxn ang="0">
                <a:pos x="connsiteX2" y="connsiteY2"/>
              </a:cxn>
              <a:cxn ang="0">
                <a:pos x="connsiteX3" y="connsiteY3"/>
              </a:cxn>
            </a:cxnLst>
            <a:rect l="l" t="t" r="r" b="b"/>
            <a:pathLst>
              <a:path w="3920571" h="3920571">
                <a:moveTo>
                  <a:pt x="31266" y="52110"/>
                </a:moveTo>
                <a:lnTo>
                  <a:pt x="52109" y="31266"/>
                </a:lnTo>
                <a:lnTo>
                  <a:pt x="3900724" y="3879880"/>
                </a:lnTo>
                <a:lnTo>
                  <a:pt x="3879880" y="3900724"/>
                </a:lnTo>
                <a:close/>
              </a:path>
            </a:pathLst>
          </a:custGeom>
          <a:solidFill>
            <a:srgbClr val="FFAD2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D8C3725-BF5A-4D45-B7BA-FC822C4F37EA}"/>
              </a:ext>
            </a:extLst>
          </p:cNvPr>
          <p:cNvSpPr/>
          <p:nvPr/>
        </p:nvSpPr>
        <p:spPr>
          <a:xfrm>
            <a:off x="16503278" y="9942438"/>
            <a:ext cx="324296" cy="324296"/>
          </a:xfrm>
          <a:custGeom>
            <a:avLst/>
            <a:gdLst>
              <a:gd name="connsiteX0" fmla="*/ 229928 w 324257"/>
              <a:gd name="connsiteY0" fmla="*/ 22108 h 324257"/>
              <a:gd name="connsiteX1" fmla="*/ 305982 w 324257"/>
              <a:gd name="connsiteY1" fmla="*/ 306277 h 324257"/>
              <a:gd name="connsiteX2" fmla="*/ 22108 w 324257"/>
              <a:gd name="connsiteY2" fmla="*/ 230223 h 324257"/>
            </a:gdLst>
            <a:ahLst/>
            <a:cxnLst>
              <a:cxn ang="0">
                <a:pos x="connsiteX0" y="connsiteY0"/>
              </a:cxn>
              <a:cxn ang="0">
                <a:pos x="connsiteX1" y="connsiteY1"/>
              </a:cxn>
              <a:cxn ang="0">
                <a:pos x="connsiteX2" y="connsiteY2"/>
              </a:cxn>
            </a:cxnLst>
            <a:rect l="l" t="t" r="r" b="b"/>
            <a:pathLst>
              <a:path w="324257" h="324257">
                <a:moveTo>
                  <a:pt x="229928" y="22108"/>
                </a:moveTo>
                <a:lnTo>
                  <a:pt x="305982" y="306277"/>
                </a:lnTo>
                <a:lnTo>
                  <a:pt x="22108" y="230223"/>
                </a:lnTo>
                <a:close/>
              </a:path>
            </a:pathLst>
          </a:custGeom>
          <a:solidFill>
            <a:srgbClr val="FFAD27"/>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12F6463-A432-40AC-8182-8B588A594D30}"/>
              </a:ext>
            </a:extLst>
          </p:cNvPr>
          <p:cNvSpPr/>
          <p:nvPr/>
        </p:nvSpPr>
        <p:spPr>
          <a:xfrm>
            <a:off x="16904519" y="6422950"/>
            <a:ext cx="3950506" cy="5129763"/>
          </a:xfrm>
          <a:custGeom>
            <a:avLst/>
            <a:gdLst>
              <a:gd name="connsiteX0" fmla="*/ 1415828 w 3950049"/>
              <a:gd name="connsiteY0" fmla="*/ 5107650 h 5129168"/>
              <a:gd name="connsiteX1" fmla="*/ 989871 w 3950049"/>
              <a:gd name="connsiteY1" fmla="*/ 4931667 h 5129168"/>
              <a:gd name="connsiteX2" fmla="*/ 22108 w 3950049"/>
              <a:gd name="connsiteY2" fmla="*/ 3963904 h 5129168"/>
              <a:gd name="connsiteX3" fmla="*/ 43039 w 3950049"/>
              <a:gd name="connsiteY3" fmla="*/ 3942975 h 5129168"/>
              <a:gd name="connsiteX4" fmla="*/ 1011094 w 3950049"/>
              <a:gd name="connsiteY4" fmla="*/ 4910737 h 5129168"/>
              <a:gd name="connsiteX5" fmla="*/ 1821151 w 3950049"/>
              <a:gd name="connsiteY5" fmla="*/ 4910737 h 5129168"/>
              <a:gd name="connsiteX6" fmla="*/ 3756969 w 3950049"/>
              <a:gd name="connsiteY6" fmla="*/ 2974918 h 5129168"/>
              <a:gd name="connsiteX7" fmla="*/ 3756969 w 3950049"/>
              <a:gd name="connsiteY7" fmla="*/ 2164863 h 5129168"/>
              <a:gd name="connsiteX8" fmla="*/ 1634850 w 3950049"/>
              <a:gd name="connsiteY8" fmla="*/ 43038 h 5129168"/>
              <a:gd name="connsiteX9" fmla="*/ 1655778 w 3950049"/>
              <a:gd name="connsiteY9" fmla="*/ 22108 h 5129168"/>
              <a:gd name="connsiteX10" fmla="*/ 3777604 w 3950049"/>
              <a:gd name="connsiteY10" fmla="*/ 2143934 h 5129168"/>
              <a:gd name="connsiteX11" fmla="*/ 3777604 w 3950049"/>
              <a:gd name="connsiteY11" fmla="*/ 2995552 h 5129168"/>
              <a:gd name="connsiteX12" fmla="*/ 1841784 w 3950049"/>
              <a:gd name="connsiteY12" fmla="*/ 4931372 h 5129168"/>
              <a:gd name="connsiteX13" fmla="*/ 1415828 w 3950049"/>
              <a:gd name="connsiteY13" fmla="*/ 5107650 h 5129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0049" h="5129168">
                <a:moveTo>
                  <a:pt x="1415828" y="5107650"/>
                </a:moveTo>
                <a:cubicBezTo>
                  <a:pt x="1261657" y="5107650"/>
                  <a:pt x="1107488" y="5048988"/>
                  <a:pt x="989871" y="4931667"/>
                </a:cubicBezTo>
                <a:lnTo>
                  <a:pt x="22108" y="3963904"/>
                </a:lnTo>
                <a:lnTo>
                  <a:pt x="43039" y="3942975"/>
                </a:lnTo>
                <a:lnTo>
                  <a:pt x="1011094" y="4910737"/>
                </a:lnTo>
                <a:cubicBezTo>
                  <a:pt x="1234243" y="5133885"/>
                  <a:pt x="1597707" y="5133885"/>
                  <a:pt x="1821151" y="4910737"/>
                </a:cubicBezTo>
                <a:lnTo>
                  <a:pt x="3756969" y="2974918"/>
                </a:lnTo>
                <a:cubicBezTo>
                  <a:pt x="3980413" y="2751475"/>
                  <a:pt x="3980413" y="2388306"/>
                  <a:pt x="3756969" y="2164863"/>
                </a:cubicBezTo>
                <a:lnTo>
                  <a:pt x="1634850" y="43038"/>
                </a:lnTo>
                <a:lnTo>
                  <a:pt x="1655778" y="22108"/>
                </a:lnTo>
                <a:lnTo>
                  <a:pt x="3777604" y="2143934"/>
                </a:lnTo>
                <a:cubicBezTo>
                  <a:pt x="4012248" y="2378578"/>
                  <a:pt x="4012248" y="2760613"/>
                  <a:pt x="3777604" y="2995552"/>
                </a:cubicBezTo>
                <a:lnTo>
                  <a:pt x="1841784" y="4931372"/>
                </a:lnTo>
                <a:cubicBezTo>
                  <a:pt x="1724167" y="5048694"/>
                  <a:pt x="1569998" y="5107650"/>
                  <a:pt x="1415828" y="5107650"/>
                </a:cubicBezTo>
                <a:close/>
              </a:path>
            </a:pathLst>
          </a:custGeom>
          <a:solidFill>
            <a:srgbClr val="5488A0"/>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D942D705-F041-4CBF-AE70-6122032F4F32}"/>
              </a:ext>
            </a:extLst>
          </p:cNvPr>
          <p:cNvSpPr/>
          <p:nvPr/>
        </p:nvSpPr>
        <p:spPr>
          <a:xfrm>
            <a:off x="896418" y="1883110"/>
            <a:ext cx="29481" cy="29481"/>
          </a:xfrm>
          <a:custGeom>
            <a:avLst/>
            <a:gdLst/>
            <a:ahLst/>
            <a:cxnLst/>
            <a:rect l="l" t="t" r="r" b="b"/>
            <a:pathLst>
              <a:path w="29477" h="29477"/>
            </a:pathLst>
          </a:custGeom>
          <a:noFill/>
          <a:ln w="9525" cap="flat">
            <a:solidFill>
              <a:srgbClr val="000000"/>
            </a:solid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BEBCF98-743B-4CDE-8116-89D1BEA0782D}"/>
              </a:ext>
            </a:extLst>
          </p:cNvPr>
          <p:cNvSpPr/>
          <p:nvPr/>
        </p:nvSpPr>
        <p:spPr>
          <a:xfrm>
            <a:off x="13930436" y="3459775"/>
            <a:ext cx="3950506" cy="5100281"/>
          </a:xfrm>
          <a:custGeom>
            <a:avLst/>
            <a:gdLst>
              <a:gd name="connsiteX0" fmla="*/ 1663148 w 3950049"/>
              <a:gd name="connsiteY0" fmla="*/ 5100575 h 5099690"/>
              <a:gd name="connsiteX1" fmla="*/ 1642219 w 3950049"/>
              <a:gd name="connsiteY1" fmla="*/ 5079646 h 5099690"/>
              <a:gd name="connsiteX2" fmla="*/ 3756674 w 3950049"/>
              <a:gd name="connsiteY2" fmla="*/ 2965191 h 5099690"/>
              <a:gd name="connsiteX3" fmla="*/ 3756674 w 3950049"/>
              <a:gd name="connsiteY3" fmla="*/ 2155135 h 5099690"/>
              <a:gd name="connsiteX4" fmla="*/ 1820856 w 3950049"/>
              <a:gd name="connsiteY4" fmla="*/ 219316 h 5099690"/>
              <a:gd name="connsiteX5" fmla="*/ 1415828 w 3950049"/>
              <a:gd name="connsiteY5" fmla="*/ 51586 h 5099690"/>
              <a:gd name="connsiteX6" fmla="*/ 1010800 w 3950049"/>
              <a:gd name="connsiteY6" fmla="*/ 219316 h 5099690"/>
              <a:gd name="connsiteX7" fmla="*/ 43039 w 3950049"/>
              <a:gd name="connsiteY7" fmla="*/ 1187078 h 5099690"/>
              <a:gd name="connsiteX8" fmla="*/ 22108 w 3950049"/>
              <a:gd name="connsiteY8" fmla="*/ 1166149 h 5099690"/>
              <a:gd name="connsiteX9" fmla="*/ 989871 w 3950049"/>
              <a:gd name="connsiteY9" fmla="*/ 198387 h 5099690"/>
              <a:gd name="connsiteX10" fmla="*/ 1415533 w 3950049"/>
              <a:gd name="connsiteY10" fmla="*/ 22108 h 5099690"/>
              <a:gd name="connsiteX11" fmla="*/ 1841490 w 3950049"/>
              <a:gd name="connsiteY11" fmla="*/ 198387 h 5099690"/>
              <a:gd name="connsiteX12" fmla="*/ 3777309 w 3950049"/>
              <a:gd name="connsiteY12" fmla="*/ 2134206 h 5099690"/>
              <a:gd name="connsiteX13" fmla="*/ 3777309 w 3950049"/>
              <a:gd name="connsiteY13" fmla="*/ 2985825 h 5099690"/>
              <a:gd name="connsiteX14" fmla="*/ 1663148 w 3950049"/>
              <a:gd name="connsiteY14" fmla="*/ 5100575 h 5099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50049" h="5099690">
                <a:moveTo>
                  <a:pt x="1663148" y="5100575"/>
                </a:moveTo>
                <a:lnTo>
                  <a:pt x="1642219" y="5079646"/>
                </a:lnTo>
                <a:lnTo>
                  <a:pt x="3756674" y="2965191"/>
                </a:lnTo>
                <a:cubicBezTo>
                  <a:pt x="3980118" y="2741747"/>
                  <a:pt x="3980118" y="2378578"/>
                  <a:pt x="3756674" y="2155135"/>
                </a:cubicBezTo>
                <a:lnTo>
                  <a:pt x="1820856" y="219316"/>
                </a:lnTo>
                <a:cubicBezTo>
                  <a:pt x="1712671" y="111132"/>
                  <a:pt x="1568818" y="51586"/>
                  <a:pt x="1415828" y="51586"/>
                </a:cubicBezTo>
                <a:cubicBezTo>
                  <a:pt x="1262838" y="51586"/>
                  <a:pt x="1118985" y="111132"/>
                  <a:pt x="1010800" y="219316"/>
                </a:cubicBezTo>
                <a:lnTo>
                  <a:pt x="43039" y="1187078"/>
                </a:lnTo>
                <a:lnTo>
                  <a:pt x="22108" y="1166149"/>
                </a:lnTo>
                <a:lnTo>
                  <a:pt x="989871" y="198387"/>
                </a:lnTo>
                <a:cubicBezTo>
                  <a:pt x="1103656" y="84602"/>
                  <a:pt x="1254878" y="22108"/>
                  <a:pt x="1415533" y="22108"/>
                </a:cubicBezTo>
                <a:cubicBezTo>
                  <a:pt x="1576483" y="22108"/>
                  <a:pt x="1727705" y="84897"/>
                  <a:pt x="1841490" y="198387"/>
                </a:cubicBezTo>
                <a:lnTo>
                  <a:pt x="3777309" y="2134206"/>
                </a:lnTo>
                <a:cubicBezTo>
                  <a:pt x="4011954" y="2368851"/>
                  <a:pt x="4011954" y="2750885"/>
                  <a:pt x="3777309" y="2985825"/>
                </a:cubicBezTo>
                <a:lnTo>
                  <a:pt x="1663148" y="5100575"/>
                </a:lnTo>
                <a:close/>
              </a:path>
            </a:pathLst>
          </a:custGeom>
          <a:solidFill>
            <a:srgbClr val="FFAD27"/>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19170FA-3478-4C8F-B679-08AA33EDCA88}"/>
              </a:ext>
            </a:extLst>
          </p:cNvPr>
          <p:cNvSpPr/>
          <p:nvPr/>
        </p:nvSpPr>
        <p:spPr>
          <a:xfrm>
            <a:off x="9803258" y="4913994"/>
            <a:ext cx="3862062" cy="3862063"/>
          </a:xfrm>
          <a:custGeom>
            <a:avLst/>
            <a:gdLst>
              <a:gd name="connsiteX0" fmla="*/ 31268 w 3861615"/>
              <a:gd name="connsiteY0" fmla="*/ 3831437 h 3861615"/>
              <a:gd name="connsiteX1" fmla="*/ 3830899 w 3861615"/>
              <a:gd name="connsiteY1" fmla="*/ 31268 h 3861615"/>
              <a:gd name="connsiteX2" fmla="*/ 3851746 w 3861615"/>
              <a:gd name="connsiteY2" fmla="*/ 52112 h 3861615"/>
              <a:gd name="connsiteX3" fmla="*/ 52115 w 3861615"/>
              <a:gd name="connsiteY3" fmla="*/ 3852281 h 3861615"/>
            </a:gdLst>
            <a:ahLst/>
            <a:cxnLst>
              <a:cxn ang="0">
                <a:pos x="connsiteX0" y="connsiteY0"/>
              </a:cxn>
              <a:cxn ang="0">
                <a:pos x="connsiteX1" y="connsiteY1"/>
              </a:cxn>
              <a:cxn ang="0">
                <a:pos x="connsiteX2" y="connsiteY2"/>
              </a:cxn>
              <a:cxn ang="0">
                <a:pos x="connsiteX3" y="connsiteY3"/>
              </a:cxn>
            </a:cxnLst>
            <a:rect l="l" t="t" r="r" b="b"/>
            <a:pathLst>
              <a:path w="3861615" h="3861615">
                <a:moveTo>
                  <a:pt x="31268" y="3831437"/>
                </a:moveTo>
                <a:lnTo>
                  <a:pt x="3830899" y="31268"/>
                </a:lnTo>
                <a:lnTo>
                  <a:pt x="3851746" y="52112"/>
                </a:lnTo>
                <a:lnTo>
                  <a:pt x="52115" y="3852281"/>
                </a:lnTo>
                <a:close/>
              </a:path>
            </a:pathLst>
          </a:custGeom>
          <a:solidFill>
            <a:srgbClr val="EE073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3B21F0E1-4B24-4585-9822-28B02D1586BB}"/>
              </a:ext>
            </a:extLst>
          </p:cNvPr>
          <p:cNvSpPr/>
          <p:nvPr/>
        </p:nvSpPr>
        <p:spPr>
          <a:xfrm>
            <a:off x="13487626" y="4784374"/>
            <a:ext cx="324296" cy="324296"/>
          </a:xfrm>
          <a:custGeom>
            <a:avLst/>
            <a:gdLst>
              <a:gd name="connsiteX0" fmla="*/ 22108 w 324257"/>
              <a:gd name="connsiteY0" fmla="*/ 98162 h 324257"/>
              <a:gd name="connsiteX1" fmla="*/ 305982 w 324257"/>
              <a:gd name="connsiteY1" fmla="*/ 22108 h 324257"/>
              <a:gd name="connsiteX2" fmla="*/ 229929 w 324257"/>
              <a:gd name="connsiteY2" fmla="*/ 305981 h 324257"/>
            </a:gdLst>
            <a:ahLst/>
            <a:cxnLst>
              <a:cxn ang="0">
                <a:pos x="connsiteX0" y="connsiteY0"/>
              </a:cxn>
              <a:cxn ang="0">
                <a:pos x="connsiteX1" y="connsiteY1"/>
              </a:cxn>
              <a:cxn ang="0">
                <a:pos x="connsiteX2" y="connsiteY2"/>
              </a:cxn>
            </a:cxnLst>
            <a:rect l="l" t="t" r="r" b="b"/>
            <a:pathLst>
              <a:path w="324257" h="324257">
                <a:moveTo>
                  <a:pt x="22108" y="98162"/>
                </a:moveTo>
                <a:lnTo>
                  <a:pt x="305982" y="22108"/>
                </a:lnTo>
                <a:lnTo>
                  <a:pt x="229929" y="305981"/>
                </a:lnTo>
                <a:close/>
              </a:path>
            </a:pathLst>
          </a:custGeom>
          <a:solidFill>
            <a:srgbClr val="EE073F"/>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C4F82B92-0DCD-4F85-9301-1DDFEFA35B8F}"/>
              </a:ext>
            </a:extLst>
          </p:cNvPr>
          <p:cNvSpPr/>
          <p:nvPr/>
        </p:nvSpPr>
        <p:spPr>
          <a:xfrm>
            <a:off x="18721457" y="3460070"/>
            <a:ext cx="5129763" cy="5100281"/>
          </a:xfrm>
          <a:custGeom>
            <a:avLst/>
            <a:gdLst>
              <a:gd name="connsiteX0" fmla="*/ 2569890 w 5129168"/>
              <a:gd name="connsiteY0" fmla="*/ 5097922 h 5099690"/>
              <a:gd name="connsiteX1" fmla="*/ 2143933 w 5129168"/>
              <a:gd name="connsiteY1" fmla="*/ 4921939 h 5099690"/>
              <a:gd name="connsiteX2" fmla="*/ 22108 w 5129168"/>
              <a:gd name="connsiteY2" fmla="*/ 2800113 h 5099690"/>
              <a:gd name="connsiteX3" fmla="*/ 43039 w 5129168"/>
              <a:gd name="connsiteY3" fmla="*/ 2779184 h 5099690"/>
              <a:gd name="connsiteX4" fmla="*/ 2164863 w 5129168"/>
              <a:gd name="connsiteY4" fmla="*/ 4901009 h 5099690"/>
              <a:gd name="connsiteX5" fmla="*/ 2974917 w 5129168"/>
              <a:gd name="connsiteY5" fmla="*/ 4901009 h 5099690"/>
              <a:gd name="connsiteX6" fmla="*/ 4910738 w 5129168"/>
              <a:gd name="connsiteY6" fmla="*/ 2965190 h 5099690"/>
              <a:gd name="connsiteX7" fmla="*/ 5078468 w 5129168"/>
              <a:gd name="connsiteY7" fmla="*/ 2560163 h 5099690"/>
              <a:gd name="connsiteX8" fmla="*/ 4910738 w 5129168"/>
              <a:gd name="connsiteY8" fmla="*/ 2155135 h 5099690"/>
              <a:gd name="connsiteX9" fmla="*/ 2974917 w 5129168"/>
              <a:gd name="connsiteY9" fmla="*/ 219316 h 5099690"/>
              <a:gd name="connsiteX10" fmla="*/ 2569890 w 5129168"/>
              <a:gd name="connsiteY10" fmla="*/ 51586 h 5099690"/>
              <a:gd name="connsiteX11" fmla="*/ 2164863 w 5129168"/>
              <a:gd name="connsiteY11" fmla="*/ 219316 h 5099690"/>
              <a:gd name="connsiteX12" fmla="*/ 1197100 w 5129168"/>
              <a:gd name="connsiteY12" fmla="*/ 1187078 h 5099690"/>
              <a:gd name="connsiteX13" fmla="*/ 1176172 w 5129168"/>
              <a:gd name="connsiteY13" fmla="*/ 1166149 h 5099690"/>
              <a:gd name="connsiteX14" fmla="*/ 2143933 w 5129168"/>
              <a:gd name="connsiteY14" fmla="*/ 198387 h 5099690"/>
              <a:gd name="connsiteX15" fmla="*/ 2569890 w 5129168"/>
              <a:gd name="connsiteY15" fmla="*/ 22108 h 5099690"/>
              <a:gd name="connsiteX16" fmla="*/ 2995552 w 5129168"/>
              <a:gd name="connsiteY16" fmla="*/ 198387 h 5099690"/>
              <a:gd name="connsiteX17" fmla="*/ 4931371 w 5129168"/>
              <a:gd name="connsiteY17" fmla="*/ 2134206 h 5099690"/>
              <a:gd name="connsiteX18" fmla="*/ 5107651 w 5129168"/>
              <a:gd name="connsiteY18" fmla="*/ 2559868 h 5099690"/>
              <a:gd name="connsiteX19" fmla="*/ 4931371 w 5129168"/>
              <a:gd name="connsiteY19" fmla="*/ 2985530 h 5099690"/>
              <a:gd name="connsiteX20" fmla="*/ 2995552 w 5129168"/>
              <a:gd name="connsiteY20" fmla="*/ 4921349 h 5099690"/>
              <a:gd name="connsiteX21" fmla="*/ 2569890 w 5129168"/>
              <a:gd name="connsiteY21" fmla="*/ 5097922 h 5099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29168" h="5099690">
                <a:moveTo>
                  <a:pt x="2569890" y="5097922"/>
                </a:moveTo>
                <a:cubicBezTo>
                  <a:pt x="2415721" y="5097922"/>
                  <a:pt x="2261552" y="5039261"/>
                  <a:pt x="2143933" y="4921939"/>
                </a:cubicBezTo>
                <a:lnTo>
                  <a:pt x="22108" y="2800113"/>
                </a:lnTo>
                <a:lnTo>
                  <a:pt x="43039" y="2779184"/>
                </a:lnTo>
                <a:lnTo>
                  <a:pt x="2164863" y="4901009"/>
                </a:lnTo>
                <a:cubicBezTo>
                  <a:pt x="2388307" y="5124158"/>
                  <a:pt x="2751476" y="5124453"/>
                  <a:pt x="2974917" y="4901009"/>
                </a:cubicBezTo>
                <a:lnTo>
                  <a:pt x="4910738" y="2965190"/>
                </a:lnTo>
                <a:cubicBezTo>
                  <a:pt x="5018922" y="2857006"/>
                  <a:pt x="5078468" y="2713153"/>
                  <a:pt x="5078468" y="2560163"/>
                </a:cubicBezTo>
                <a:cubicBezTo>
                  <a:pt x="5078468" y="2407172"/>
                  <a:pt x="5018922" y="2263320"/>
                  <a:pt x="4910738" y="2155135"/>
                </a:cubicBezTo>
                <a:lnTo>
                  <a:pt x="2974917" y="219316"/>
                </a:lnTo>
                <a:cubicBezTo>
                  <a:pt x="2866734" y="111132"/>
                  <a:pt x="2722881" y="51586"/>
                  <a:pt x="2569890" y="51586"/>
                </a:cubicBezTo>
                <a:cubicBezTo>
                  <a:pt x="2416899" y="51586"/>
                  <a:pt x="2273047" y="111132"/>
                  <a:pt x="2164863" y="219316"/>
                </a:cubicBezTo>
                <a:lnTo>
                  <a:pt x="1197100" y="1187078"/>
                </a:lnTo>
                <a:lnTo>
                  <a:pt x="1176172" y="1166149"/>
                </a:lnTo>
                <a:lnTo>
                  <a:pt x="2143933" y="198387"/>
                </a:lnTo>
                <a:cubicBezTo>
                  <a:pt x="2257719" y="84602"/>
                  <a:pt x="2408942" y="22108"/>
                  <a:pt x="2569890" y="22108"/>
                </a:cubicBezTo>
                <a:cubicBezTo>
                  <a:pt x="2730841" y="22108"/>
                  <a:pt x="2882063" y="84897"/>
                  <a:pt x="2995552" y="198387"/>
                </a:cubicBezTo>
                <a:lnTo>
                  <a:pt x="4931371" y="2134206"/>
                </a:lnTo>
                <a:cubicBezTo>
                  <a:pt x="5045157" y="2247991"/>
                  <a:pt x="5107651" y="2399213"/>
                  <a:pt x="5107651" y="2559868"/>
                </a:cubicBezTo>
                <a:cubicBezTo>
                  <a:pt x="5107651" y="2720818"/>
                  <a:pt x="5044862" y="2872040"/>
                  <a:pt x="4931371" y="2985530"/>
                </a:cubicBezTo>
                <a:lnTo>
                  <a:pt x="2995552" y="4921349"/>
                </a:lnTo>
                <a:cubicBezTo>
                  <a:pt x="2878231" y="5039261"/>
                  <a:pt x="2724061" y="5097922"/>
                  <a:pt x="2569890" y="5097922"/>
                </a:cubicBezTo>
                <a:close/>
              </a:path>
            </a:pathLst>
          </a:custGeom>
          <a:solidFill>
            <a:srgbClr val="8F4A81"/>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A26E136-2D3D-4BBA-942B-CC45F365F7E5}"/>
              </a:ext>
            </a:extLst>
          </p:cNvPr>
          <p:cNvSpPr/>
          <p:nvPr/>
        </p:nvSpPr>
        <p:spPr>
          <a:xfrm>
            <a:off x="15756513" y="4784374"/>
            <a:ext cx="3979988" cy="3979989"/>
          </a:xfrm>
          <a:custGeom>
            <a:avLst/>
            <a:gdLst>
              <a:gd name="connsiteX0" fmla="*/ 3981591 w 3979527"/>
              <a:gd name="connsiteY0" fmla="*/ 22108 h 3979527"/>
              <a:gd name="connsiteX1" fmla="*/ 3697718 w 3979527"/>
              <a:gd name="connsiteY1" fmla="*/ 98162 h 3979527"/>
              <a:gd name="connsiteX2" fmla="*/ 3791458 w 3979527"/>
              <a:gd name="connsiteY2" fmla="*/ 191902 h 3979527"/>
              <a:gd name="connsiteX3" fmla="*/ 2551909 w 3979527"/>
              <a:gd name="connsiteY3" fmla="*/ 1431156 h 3979527"/>
              <a:gd name="connsiteX4" fmla="*/ 22108 w 3979527"/>
              <a:gd name="connsiteY4" fmla="*/ 3960956 h 3979527"/>
              <a:gd name="connsiteX5" fmla="*/ 43039 w 3979527"/>
              <a:gd name="connsiteY5" fmla="*/ 3981886 h 3979527"/>
              <a:gd name="connsiteX6" fmla="*/ 2572544 w 3979527"/>
              <a:gd name="connsiteY6" fmla="*/ 1452085 h 3979527"/>
              <a:gd name="connsiteX7" fmla="*/ 3812093 w 3979527"/>
              <a:gd name="connsiteY7" fmla="*/ 212536 h 3979527"/>
              <a:gd name="connsiteX8" fmla="*/ 3905537 w 3979527"/>
              <a:gd name="connsiteY8" fmla="*/ 305981 h 3979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79527" h="3979527">
                <a:moveTo>
                  <a:pt x="3981591" y="22108"/>
                </a:moveTo>
                <a:lnTo>
                  <a:pt x="3697718" y="98162"/>
                </a:lnTo>
                <a:lnTo>
                  <a:pt x="3791458" y="191902"/>
                </a:lnTo>
                <a:lnTo>
                  <a:pt x="2551909" y="1431156"/>
                </a:lnTo>
                <a:lnTo>
                  <a:pt x="22108" y="3960956"/>
                </a:lnTo>
                <a:lnTo>
                  <a:pt x="43039" y="3981886"/>
                </a:lnTo>
                <a:lnTo>
                  <a:pt x="2572544" y="1452085"/>
                </a:lnTo>
                <a:lnTo>
                  <a:pt x="3812093" y="212536"/>
                </a:lnTo>
                <a:lnTo>
                  <a:pt x="3905537" y="305981"/>
                </a:lnTo>
                <a:close/>
              </a:path>
            </a:pathLst>
          </a:custGeom>
          <a:solidFill>
            <a:srgbClr val="5488A0"/>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B9CED768-1D76-4809-BDFC-BB0DEF548FE1}"/>
              </a:ext>
            </a:extLst>
          </p:cNvPr>
          <p:cNvSpPr/>
          <p:nvPr/>
        </p:nvSpPr>
        <p:spPr>
          <a:xfrm>
            <a:off x="896418" y="1883110"/>
            <a:ext cx="29481" cy="29481"/>
          </a:xfrm>
          <a:custGeom>
            <a:avLst/>
            <a:gdLst/>
            <a:ahLst/>
            <a:cxnLst/>
            <a:rect l="l" t="t" r="r" b="b"/>
            <a:pathLst>
              <a:path w="29477" h="29477"/>
            </a:pathLst>
          </a:custGeom>
          <a:noFill/>
          <a:ln w="9525" cap="flat">
            <a:solidFill>
              <a:srgbClr val="000000"/>
            </a:solid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8D500F3F-853C-45F7-A9EC-28BD06322AEA}"/>
              </a:ext>
            </a:extLst>
          </p:cNvPr>
          <p:cNvSpPr/>
          <p:nvPr/>
        </p:nvSpPr>
        <p:spPr>
          <a:xfrm>
            <a:off x="3926577" y="4914443"/>
            <a:ext cx="3803100" cy="3803100"/>
          </a:xfrm>
          <a:custGeom>
            <a:avLst/>
            <a:gdLst>
              <a:gd name="connsiteX0" fmla="*/ 31266 w 3802659"/>
              <a:gd name="connsiteY0" fmla="*/ 3761695 h 3802659"/>
              <a:gd name="connsiteX1" fmla="*/ 3761695 w 3802659"/>
              <a:gd name="connsiteY1" fmla="*/ 31266 h 3802659"/>
              <a:gd name="connsiteX2" fmla="*/ 3782539 w 3802659"/>
              <a:gd name="connsiteY2" fmla="*/ 52110 h 3802659"/>
              <a:gd name="connsiteX3" fmla="*/ 52109 w 3802659"/>
              <a:gd name="connsiteY3" fmla="*/ 3782539 h 3802659"/>
            </a:gdLst>
            <a:ahLst/>
            <a:cxnLst>
              <a:cxn ang="0">
                <a:pos x="connsiteX0" y="connsiteY0"/>
              </a:cxn>
              <a:cxn ang="0">
                <a:pos x="connsiteX1" y="connsiteY1"/>
              </a:cxn>
              <a:cxn ang="0">
                <a:pos x="connsiteX2" y="connsiteY2"/>
              </a:cxn>
              <a:cxn ang="0">
                <a:pos x="connsiteX3" y="connsiteY3"/>
              </a:cxn>
            </a:cxnLst>
            <a:rect l="l" t="t" r="r" b="b"/>
            <a:pathLst>
              <a:path w="3802659" h="3802659">
                <a:moveTo>
                  <a:pt x="31266" y="3761695"/>
                </a:moveTo>
                <a:lnTo>
                  <a:pt x="3761695" y="31266"/>
                </a:lnTo>
                <a:lnTo>
                  <a:pt x="3782539" y="52110"/>
                </a:lnTo>
                <a:lnTo>
                  <a:pt x="52109" y="3782539"/>
                </a:lnTo>
                <a:close/>
              </a:path>
            </a:pathLst>
          </a:custGeom>
          <a:solidFill>
            <a:srgbClr val="2F586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465CEB61-1F3F-4F98-96BD-FFED9841B123}"/>
              </a:ext>
            </a:extLst>
          </p:cNvPr>
          <p:cNvSpPr/>
          <p:nvPr/>
        </p:nvSpPr>
        <p:spPr>
          <a:xfrm>
            <a:off x="7542704" y="4784374"/>
            <a:ext cx="324296" cy="324296"/>
          </a:xfrm>
          <a:custGeom>
            <a:avLst/>
            <a:gdLst>
              <a:gd name="connsiteX0" fmla="*/ 22108 w 324257"/>
              <a:gd name="connsiteY0" fmla="*/ 98162 h 324257"/>
              <a:gd name="connsiteX1" fmla="*/ 305982 w 324257"/>
              <a:gd name="connsiteY1" fmla="*/ 22108 h 324257"/>
              <a:gd name="connsiteX2" fmla="*/ 230223 w 324257"/>
              <a:gd name="connsiteY2" fmla="*/ 305981 h 324257"/>
            </a:gdLst>
            <a:ahLst/>
            <a:cxnLst>
              <a:cxn ang="0">
                <a:pos x="connsiteX0" y="connsiteY0"/>
              </a:cxn>
              <a:cxn ang="0">
                <a:pos x="connsiteX1" y="connsiteY1"/>
              </a:cxn>
              <a:cxn ang="0">
                <a:pos x="connsiteX2" y="connsiteY2"/>
              </a:cxn>
            </a:cxnLst>
            <a:rect l="l" t="t" r="r" b="b"/>
            <a:pathLst>
              <a:path w="324257" h="324257">
                <a:moveTo>
                  <a:pt x="22108" y="98162"/>
                </a:moveTo>
                <a:lnTo>
                  <a:pt x="305982" y="22108"/>
                </a:lnTo>
                <a:lnTo>
                  <a:pt x="230223" y="305981"/>
                </a:lnTo>
                <a:close/>
              </a:path>
            </a:pathLst>
          </a:custGeom>
          <a:solidFill>
            <a:srgbClr val="2F586A"/>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AC8B09E0-290D-4F7F-97E5-85ECB0EEB786}"/>
              </a:ext>
            </a:extLst>
          </p:cNvPr>
          <p:cNvSpPr/>
          <p:nvPr/>
        </p:nvSpPr>
        <p:spPr>
          <a:xfrm>
            <a:off x="1235883" y="3802778"/>
            <a:ext cx="4422209" cy="4422209"/>
          </a:xfrm>
          <a:custGeom>
            <a:avLst/>
            <a:gdLst>
              <a:gd name="connsiteX0" fmla="*/ 4297461 w 4421697"/>
              <a:gd name="connsiteY0" fmla="*/ 2403501 h 4421697"/>
              <a:gd name="connsiteX1" fmla="*/ 2403501 w 4421697"/>
              <a:gd name="connsiteY1" fmla="*/ 4297461 h 4421697"/>
              <a:gd name="connsiteX2" fmla="*/ 2037974 w 4421697"/>
              <a:gd name="connsiteY2" fmla="*/ 4297461 h 4421697"/>
              <a:gd name="connsiteX3" fmla="*/ 144014 w 4421697"/>
              <a:gd name="connsiteY3" fmla="*/ 2403501 h 4421697"/>
              <a:gd name="connsiteX4" fmla="*/ 144014 w 4421697"/>
              <a:gd name="connsiteY4" fmla="*/ 2037974 h 4421697"/>
              <a:gd name="connsiteX5" fmla="*/ 2037974 w 4421697"/>
              <a:gd name="connsiteY5" fmla="*/ 144014 h 4421697"/>
              <a:gd name="connsiteX6" fmla="*/ 2403501 w 4421697"/>
              <a:gd name="connsiteY6" fmla="*/ 144014 h 4421697"/>
              <a:gd name="connsiteX7" fmla="*/ 4297461 w 4421697"/>
              <a:gd name="connsiteY7" fmla="*/ 2037974 h 4421697"/>
              <a:gd name="connsiteX8" fmla="*/ 4297461 w 4421697"/>
              <a:gd name="connsiteY8" fmla="*/ 2403501 h 4421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1697" h="4421697">
                <a:moveTo>
                  <a:pt x="4297461" y="2403501"/>
                </a:moveTo>
                <a:lnTo>
                  <a:pt x="2403501" y="4297461"/>
                </a:lnTo>
                <a:cubicBezTo>
                  <a:pt x="2302686" y="4398276"/>
                  <a:pt x="2139084" y="4398276"/>
                  <a:pt x="2037974" y="4297461"/>
                </a:cubicBezTo>
                <a:lnTo>
                  <a:pt x="144014" y="2403501"/>
                </a:lnTo>
                <a:cubicBezTo>
                  <a:pt x="43199" y="2302686"/>
                  <a:pt x="43199" y="2139083"/>
                  <a:pt x="144014" y="2037974"/>
                </a:cubicBezTo>
                <a:lnTo>
                  <a:pt x="2037974" y="144014"/>
                </a:lnTo>
                <a:cubicBezTo>
                  <a:pt x="2138789" y="43199"/>
                  <a:pt x="2302392" y="43199"/>
                  <a:pt x="2403501" y="144014"/>
                </a:cubicBezTo>
                <a:lnTo>
                  <a:pt x="4297461" y="2037974"/>
                </a:lnTo>
                <a:cubicBezTo>
                  <a:pt x="4398276" y="2139083"/>
                  <a:pt x="4398276" y="2302686"/>
                  <a:pt x="4297461" y="2403501"/>
                </a:cubicBezTo>
                <a:close/>
              </a:path>
            </a:pathLst>
          </a:custGeom>
          <a:solidFill>
            <a:srgbClr val="B5B5B5"/>
          </a:solidFill>
          <a:ln w="29470"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2CDF5F9C-2719-4342-9719-4F8C827F9C0A}"/>
              </a:ext>
            </a:extLst>
          </p:cNvPr>
          <p:cNvSpPr/>
          <p:nvPr/>
        </p:nvSpPr>
        <p:spPr>
          <a:xfrm>
            <a:off x="4203185" y="6765068"/>
            <a:ext cx="4422209" cy="4422209"/>
          </a:xfrm>
          <a:custGeom>
            <a:avLst/>
            <a:gdLst>
              <a:gd name="connsiteX0" fmla="*/ 4297462 w 4421697"/>
              <a:gd name="connsiteY0" fmla="*/ 2403501 h 4421697"/>
              <a:gd name="connsiteX1" fmla="*/ 2403501 w 4421697"/>
              <a:gd name="connsiteY1" fmla="*/ 4297462 h 4421697"/>
              <a:gd name="connsiteX2" fmla="*/ 2037974 w 4421697"/>
              <a:gd name="connsiteY2" fmla="*/ 4297462 h 4421697"/>
              <a:gd name="connsiteX3" fmla="*/ 144014 w 4421697"/>
              <a:gd name="connsiteY3" fmla="*/ 2403501 h 4421697"/>
              <a:gd name="connsiteX4" fmla="*/ 144014 w 4421697"/>
              <a:gd name="connsiteY4" fmla="*/ 2037974 h 4421697"/>
              <a:gd name="connsiteX5" fmla="*/ 2037974 w 4421697"/>
              <a:gd name="connsiteY5" fmla="*/ 144014 h 4421697"/>
              <a:gd name="connsiteX6" fmla="*/ 2403501 w 4421697"/>
              <a:gd name="connsiteY6" fmla="*/ 144014 h 4421697"/>
              <a:gd name="connsiteX7" fmla="*/ 4297462 w 4421697"/>
              <a:gd name="connsiteY7" fmla="*/ 2037974 h 4421697"/>
              <a:gd name="connsiteX8" fmla="*/ 4297462 w 4421697"/>
              <a:gd name="connsiteY8" fmla="*/ 2403501 h 4421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1697" h="4421697">
                <a:moveTo>
                  <a:pt x="4297462" y="2403501"/>
                </a:moveTo>
                <a:lnTo>
                  <a:pt x="2403501" y="4297462"/>
                </a:lnTo>
                <a:cubicBezTo>
                  <a:pt x="2302686" y="4398276"/>
                  <a:pt x="2139083" y="4398276"/>
                  <a:pt x="2037974" y="4297462"/>
                </a:cubicBezTo>
                <a:lnTo>
                  <a:pt x="144014" y="2403501"/>
                </a:lnTo>
                <a:cubicBezTo>
                  <a:pt x="43199" y="2302687"/>
                  <a:pt x="43199" y="2139084"/>
                  <a:pt x="144014" y="2037974"/>
                </a:cubicBezTo>
                <a:lnTo>
                  <a:pt x="2037974" y="144014"/>
                </a:lnTo>
                <a:cubicBezTo>
                  <a:pt x="2138789" y="43199"/>
                  <a:pt x="2302392" y="43199"/>
                  <a:pt x="2403501" y="144014"/>
                </a:cubicBezTo>
                <a:lnTo>
                  <a:pt x="4297462" y="2037974"/>
                </a:lnTo>
                <a:cubicBezTo>
                  <a:pt x="4398276" y="2139084"/>
                  <a:pt x="4398276" y="2302687"/>
                  <a:pt x="4297462" y="2403501"/>
                </a:cubicBezTo>
                <a:close/>
              </a:path>
            </a:pathLst>
          </a:custGeom>
          <a:solidFill>
            <a:srgbClr val="2F586A"/>
          </a:solidFill>
          <a:ln w="29470"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284694B0-4C31-4A37-8267-D223702FBE0E}"/>
              </a:ext>
            </a:extLst>
          </p:cNvPr>
          <p:cNvSpPr/>
          <p:nvPr/>
        </p:nvSpPr>
        <p:spPr>
          <a:xfrm>
            <a:off x="7180806" y="3802778"/>
            <a:ext cx="4422209" cy="4422209"/>
          </a:xfrm>
          <a:custGeom>
            <a:avLst/>
            <a:gdLst>
              <a:gd name="connsiteX0" fmla="*/ 4297462 w 4421697"/>
              <a:gd name="connsiteY0" fmla="*/ 2403501 h 4421697"/>
              <a:gd name="connsiteX1" fmla="*/ 2403501 w 4421697"/>
              <a:gd name="connsiteY1" fmla="*/ 4297461 h 4421697"/>
              <a:gd name="connsiteX2" fmla="*/ 2037973 w 4421697"/>
              <a:gd name="connsiteY2" fmla="*/ 4297461 h 4421697"/>
              <a:gd name="connsiteX3" fmla="*/ 144014 w 4421697"/>
              <a:gd name="connsiteY3" fmla="*/ 2403501 h 4421697"/>
              <a:gd name="connsiteX4" fmla="*/ 144014 w 4421697"/>
              <a:gd name="connsiteY4" fmla="*/ 2037974 h 4421697"/>
              <a:gd name="connsiteX5" fmla="*/ 2037973 w 4421697"/>
              <a:gd name="connsiteY5" fmla="*/ 144014 h 4421697"/>
              <a:gd name="connsiteX6" fmla="*/ 2403501 w 4421697"/>
              <a:gd name="connsiteY6" fmla="*/ 144014 h 4421697"/>
              <a:gd name="connsiteX7" fmla="*/ 4297462 w 4421697"/>
              <a:gd name="connsiteY7" fmla="*/ 2037974 h 4421697"/>
              <a:gd name="connsiteX8" fmla="*/ 4297462 w 4421697"/>
              <a:gd name="connsiteY8" fmla="*/ 2403501 h 4421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1697" h="4421697">
                <a:moveTo>
                  <a:pt x="4297462" y="2403501"/>
                </a:moveTo>
                <a:lnTo>
                  <a:pt x="2403501" y="4297461"/>
                </a:lnTo>
                <a:cubicBezTo>
                  <a:pt x="2302686" y="4398276"/>
                  <a:pt x="2139084" y="4398276"/>
                  <a:pt x="2037973" y="4297461"/>
                </a:cubicBezTo>
                <a:lnTo>
                  <a:pt x="144014" y="2403501"/>
                </a:lnTo>
                <a:cubicBezTo>
                  <a:pt x="43199" y="2302686"/>
                  <a:pt x="43199" y="2139083"/>
                  <a:pt x="144014" y="2037974"/>
                </a:cubicBezTo>
                <a:lnTo>
                  <a:pt x="2037973" y="144014"/>
                </a:lnTo>
                <a:cubicBezTo>
                  <a:pt x="2138789" y="43199"/>
                  <a:pt x="2302391" y="43199"/>
                  <a:pt x="2403501" y="144014"/>
                </a:cubicBezTo>
                <a:lnTo>
                  <a:pt x="4297462" y="2037974"/>
                </a:lnTo>
                <a:cubicBezTo>
                  <a:pt x="4398276" y="2139083"/>
                  <a:pt x="4398276" y="2302686"/>
                  <a:pt x="4297462" y="2403501"/>
                </a:cubicBezTo>
                <a:close/>
              </a:path>
            </a:pathLst>
          </a:custGeom>
          <a:solidFill>
            <a:srgbClr val="00B5D0"/>
          </a:solidFill>
          <a:ln w="29470"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A11A15A6-C4FF-4170-A46E-EB373805FC6F}"/>
              </a:ext>
            </a:extLst>
          </p:cNvPr>
          <p:cNvSpPr/>
          <p:nvPr/>
        </p:nvSpPr>
        <p:spPr>
          <a:xfrm>
            <a:off x="10184664" y="6765068"/>
            <a:ext cx="4422209" cy="4422209"/>
          </a:xfrm>
          <a:custGeom>
            <a:avLst/>
            <a:gdLst>
              <a:gd name="connsiteX0" fmla="*/ 4297461 w 4421697"/>
              <a:gd name="connsiteY0" fmla="*/ 2403501 h 4421697"/>
              <a:gd name="connsiteX1" fmla="*/ 2403501 w 4421697"/>
              <a:gd name="connsiteY1" fmla="*/ 4297462 h 4421697"/>
              <a:gd name="connsiteX2" fmla="*/ 2037974 w 4421697"/>
              <a:gd name="connsiteY2" fmla="*/ 4297462 h 4421697"/>
              <a:gd name="connsiteX3" fmla="*/ 144014 w 4421697"/>
              <a:gd name="connsiteY3" fmla="*/ 2403501 h 4421697"/>
              <a:gd name="connsiteX4" fmla="*/ 144014 w 4421697"/>
              <a:gd name="connsiteY4" fmla="*/ 2037974 h 4421697"/>
              <a:gd name="connsiteX5" fmla="*/ 2037974 w 4421697"/>
              <a:gd name="connsiteY5" fmla="*/ 144014 h 4421697"/>
              <a:gd name="connsiteX6" fmla="*/ 2403501 w 4421697"/>
              <a:gd name="connsiteY6" fmla="*/ 144014 h 4421697"/>
              <a:gd name="connsiteX7" fmla="*/ 4297461 w 4421697"/>
              <a:gd name="connsiteY7" fmla="*/ 2037974 h 4421697"/>
              <a:gd name="connsiteX8" fmla="*/ 4297461 w 4421697"/>
              <a:gd name="connsiteY8" fmla="*/ 2403501 h 4421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1697" h="4421697">
                <a:moveTo>
                  <a:pt x="4297461" y="2403501"/>
                </a:moveTo>
                <a:lnTo>
                  <a:pt x="2403501" y="4297462"/>
                </a:lnTo>
                <a:cubicBezTo>
                  <a:pt x="2302687" y="4398276"/>
                  <a:pt x="2139084" y="4398276"/>
                  <a:pt x="2037974" y="4297462"/>
                </a:cubicBezTo>
                <a:lnTo>
                  <a:pt x="144014" y="2403501"/>
                </a:lnTo>
                <a:cubicBezTo>
                  <a:pt x="43199" y="2302687"/>
                  <a:pt x="43199" y="2139084"/>
                  <a:pt x="144014" y="2037974"/>
                </a:cubicBezTo>
                <a:lnTo>
                  <a:pt x="2037974" y="144014"/>
                </a:lnTo>
                <a:cubicBezTo>
                  <a:pt x="2138788" y="43199"/>
                  <a:pt x="2302392" y="43199"/>
                  <a:pt x="2403501" y="144014"/>
                </a:cubicBezTo>
                <a:lnTo>
                  <a:pt x="4297461" y="2037974"/>
                </a:lnTo>
                <a:cubicBezTo>
                  <a:pt x="4398277" y="2139084"/>
                  <a:pt x="4398277" y="2302687"/>
                  <a:pt x="4297461" y="2403501"/>
                </a:cubicBezTo>
                <a:close/>
              </a:path>
            </a:pathLst>
          </a:custGeom>
          <a:solidFill>
            <a:srgbClr val="EE073F"/>
          </a:solidFill>
          <a:ln w="29470"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BE3FC153-38FB-4648-9835-A1669733F1D6}"/>
              </a:ext>
            </a:extLst>
          </p:cNvPr>
          <p:cNvSpPr/>
          <p:nvPr/>
        </p:nvSpPr>
        <p:spPr>
          <a:xfrm>
            <a:off x="13128086" y="3802778"/>
            <a:ext cx="4422209" cy="4422209"/>
          </a:xfrm>
          <a:custGeom>
            <a:avLst/>
            <a:gdLst>
              <a:gd name="connsiteX0" fmla="*/ 4297461 w 4421697"/>
              <a:gd name="connsiteY0" fmla="*/ 2403501 h 4421697"/>
              <a:gd name="connsiteX1" fmla="*/ 2403501 w 4421697"/>
              <a:gd name="connsiteY1" fmla="*/ 4297461 h 4421697"/>
              <a:gd name="connsiteX2" fmla="*/ 2037974 w 4421697"/>
              <a:gd name="connsiteY2" fmla="*/ 4297461 h 4421697"/>
              <a:gd name="connsiteX3" fmla="*/ 144014 w 4421697"/>
              <a:gd name="connsiteY3" fmla="*/ 2403501 h 4421697"/>
              <a:gd name="connsiteX4" fmla="*/ 144014 w 4421697"/>
              <a:gd name="connsiteY4" fmla="*/ 2037974 h 4421697"/>
              <a:gd name="connsiteX5" fmla="*/ 2037974 w 4421697"/>
              <a:gd name="connsiteY5" fmla="*/ 144014 h 4421697"/>
              <a:gd name="connsiteX6" fmla="*/ 2403501 w 4421697"/>
              <a:gd name="connsiteY6" fmla="*/ 144014 h 4421697"/>
              <a:gd name="connsiteX7" fmla="*/ 4297461 w 4421697"/>
              <a:gd name="connsiteY7" fmla="*/ 2037974 h 4421697"/>
              <a:gd name="connsiteX8" fmla="*/ 4297461 w 4421697"/>
              <a:gd name="connsiteY8" fmla="*/ 2403501 h 4421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1697" h="4421697">
                <a:moveTo>
                  <a:pt x="4297461" y="2403501"/>
                </a:moveTo>
                <a:lnTo>
                  <a:pt x="2403501" y="4297461"/>
                </a:lnTo>
                <a:cubicBezTo>
                  <a:pt x="2302687" y="4398276"/>
                  <a:pt x="2139084" y="4398276"/>
                  <a:pt x="2037974" y="4297461"/>
                </a:cubicBezTo>
                <a:lnTo>
                  <a:pt x="144014" y="2403501"/>
                </a:lnTo>
                <a:cubicBezTo>
                  <a:pt x="43199" y="2302686"/>
                  <a:pt x="43199" y="2139083"/>
                  <a:pt x="144014" y="2037974"/>
                </a:cubicBezTo>
                <a:lnTo>
                  <a:pt x="2037974" y="144014"/>
                </a:lnTo>
                <a:cubicBezTo>
                  <a:pt x="2138789" y="43199"/>
                  <a:pt x="2302392" y="43199"/>
                  <a:pt x="2403501" y="144014"/>
                </a:cubicBezTo>
                <a:lnTo>
                  <a:pt x="4297461" y="2037974"/>
                </a:lnTo>
                <a:cubicBezTo>
                  <a:pt x="4398571" y="2139083"/>
                  <a:pt x="4398571" y="2302686"/>
                  <a:pt x="4297461" y="2403501"/>
                </a:cubicBezTo>
                <a:close/>
              </a:path>
            </a:pathLst>
          </a:custGeom>
          <a:solidFill>
            <a:srgbClr val="FFAD27"/>
          </a:solidFill>
          <a:ln w="29470"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C0A3DA2-581B-4E2F-A541-B3FADEDFEFA2}"/>
              </a:ext>
            </a:extLst>
          </p:cNvPr>
          <p:cNvSpPr/>
          <p:nvPr/>
        </p:nvSpPr>
        <p:spPr>
          <a:xfrm>
            <a:off x="16098042" y="6765068"/>
            <a:ext cx="4422209" cy="4422209"/>
          </a:xfrm>
          <a:custGeom>
            <a:avLst/>
            <a:gdLst>
              <a:gd name="connsiteX0" fmla="*/ 4297461 w 4421697"/>
              <a:gd name="connsiteY0" fmla="*/ 2403501 h 4421697"/>
              <a:gd name="connsiteX1" fmla="*/ 2403501 w 4421697"/>
              <a:gd name="connsiteY1" fmla="*/ 4297462 h 4421697"/>
              <a:gd name="connsiteX2" fmla="*/ 2037975 w 4421697"/>
              <a:gd name="connsiteY2" fmla="*/ 4297462 h 4421697"/>
              <a:gd name="connsiteX3" fmla="*/ 144015 w 4421697"/>
              <a:gd name="connsiteY3" fmla="*/ 2403501 h 4421697"/>
              <a:gd name="connsiteX4" fmla="*/ 144015 w 4421697"/>
              <a:gd name="connsiteY4" fmla="*/ 2037974 h 4421697"/>
              <a:gd name="connsiteX5" fmla="*/ 2037975 w 4421697"/>
              <a:gd name="connsiteY5" fmla="*/ 144014 h 4421697"/>
              <a:gd name="connsiteX6" fmla="*/ 2403501 w 4421697"/>
              <a:gd name="connsiteY6" fmla="*/ 144014 h 4421697"/>
              <a:gd name="connsiteX7" fmla="*/ 4297461 w 4421697"/>
              <a:gd name="connsiteY7" fmla="*/ 2037974 h 4421697"/>
              <a:gd name="connsiteX8" fmla="*/ 4297461 w 4421697"/>
              <a:gd name="connsiteY8" fmla="*/ 2403501 h 4421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1697" h="4421697">
                <a:moveTo>
                  <a:pt x="4297461" y="2403501"/>
                </a:moveTo>
                <a:lnTo>
                  <a:pt x="2403501" y="4297462"/>
                </a:lnTo>
                <a:cubicBezTo>
                  <a:pt x="2302687" y="4398276"/>
                  <a:pt x="2139084" y="4398276"/>
                  <a:pt x="2037975" y="4297462"/>
                </a:cubicBezTo>
                <a:lnTo>
                  <a:pt x="144015" y="2403501"/>
                </a:lnTo>
                <a:cubicBezTo>
                  <a:pt x="43199" y="2302687"/>
                  <a:pt x="43199" y="2139084"/>
                  <a:pt x="144015" y="2037974"/>
                </a:cubicBezTo>
                <a:lnTo>
                  <a:pt x="2037975" y="144014"/>
                </a:lnTo>
                <a:cubicBezTo>
                  <a:pt x="2138789" y="43199"/>
                  <a:pt x="2302392" y="43199"/>
                  <a:pt x="2403501" y="144014"/>
                </a:cubicBezTo>
                <a:lnTo>
                  <a:pt x="4297461" y="2037974"/>
                </a:lnTo>
                <a:cubicBezTo>
                  <a:pt x="4398277" y="2139084"/>
                  <a:pt x="4398277" y="2302687"/>
                  <a:pt x="4297461" y="2403501"/>
                </a:cubicBezTo>
                <a:close/>
              </a:path>
            </a:pathLst>
          </a:custGeom>
          <a:solidFill>
            <a:srgbClr val="5488A0"/>
          </a:solidFill>
          <a:ln w="29470"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E0868D12-75B8-4988-8778-D84526F51608}"/>
              </a:ext>
            </a:extLst>
          </p:cNvPr>
          <p:cNvSpPr/>
          <p:nvPr/>
        </p:nvSpPr>
        <p:spPr>
          <a:xfrm>
            <a:off x="19063575" y="3799534"/>
            <a:ext cx="4422209" cy="4422209"/>
          </a:xfrm>
          <a:custGeom>
            <a:avLst/>
            <a:gdLst>
              <a:gd name="connsiteX0" fmla="*/ 4297462 w 4421697"/>
              <a:gd name="connsiteY0" fmla="*/ 2403501 h 4421697"/>
              <a:gd name="connsiteX1" fmla="*/ 2403501 w 4421697"/>
              <a:gd name="connsiteY1" fmla="*/ 4297461 h 4421697"/>
              <a:gd name="connsiteX2" fmla="*/ 2037974 w 4421697"/>
              <a:gd name="connsiteY2" fmla="*/ 4297461 h 4421697"/>
              <a:gd name="connsiteX3" fmla="*/ 144013 w 4421697"/>
              <a:gd name="connsiteY3" fmla="*/ 2403501 h 4421697"/>
              <a:gd name="connsiteX4" fmla="*/ 144013 w 4421697"/>
              <a:gd name="connsiteY4" fmla="*/ 2037974 h 4421697"/>
              <a:gd name="connsiteX5" fmla="*/ 2037974 w 4421697"/>
              <a:gd name="connsiteY5" fmla="*/ 144014 h 4421697"/>
              <a:gd name="connsiteX6" fmla="*/ 2403501 w 4421697"/>
              <a:gd name="connsiteY6" fmla="*/ 144014 h 4421697"/>
              <a:gd name="connsiteX7" fmla="*/ 4297462 w 4421697"/>
              <a:gd name="connsiteY7" fmla="*/ 2037974 h 4421697"/>
              <a:gd name="connsiteX8" fmla="*/ 4297462 w 4421697"/>
              <a:gd name="connsiteY8" fmla="*/ 2403501 h 4421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1697" h="4421697">
                <a:moveTo>
                  <a:pt x="4297462" y="2403501"/>
                </a:moveTo>
                <a:lnTo>
                  <a:pt x="2403501" y="4297461"/>
                </a:lnTo>
                <a:cubicBezTo>
                  <a:pt x="2302687" y="4398276"/>
                  <a:pt x="2139083" y="4398276"/>
                  <a:pt x="2037974" y="4297461"/>
                </a:cubicBezTo>
                <a:lnTo>
                  <a:pt x="144013" y="2403501"/>
                </a:lnTo>
                <a:cubicBezTo>
                  <a:pt x="43199" y="2302686"/>
                  <a:pt x="43199" y="2139084"/>
                  <a:pt x="144013" y="2037974"/>
                </a:cubicBezTo>
                <a:lnTo>
                  <a:pt x="2037974" y="144014"/>
                </a:lnTo>
                <a:cubicBezTo>
                  <a:pt x="2138790" y="43199"/>
                  <a:pt x="2302392" y="43199"/>
                  <a:pt x="2403501" y="144014"/>
                </a:cubicBezTo>
                <a:lnTo>
                  <a:pt x="4297462" y="2037974"/>
                </a:lnTo>
                <a:cubicBezTo>
                  <a:pt x="4398276" y="2139084"/>
                  <a:pt x="4398276" y="2302686"/>
                  <a:pt x="4297462" y="2403501"/>
                </a:cubicBezTo>
                <a:close/>
              </a:path>
            </a:pathLst>
          </a:custGeom>
          <a:solidFill>
            <a:srgbClr val="8F4A81"/>
          </a:solidFill>
          <a:ln w="29470"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F5FD4F1B-63F3-4C6B-A910-3555D350B149}"/>
              </a:ext>
            </a:extLst>
          </p:cNvPr>
          <p:cNvSpPr/>
          <p:nvPr/>
        </p:nvSpPr>
        <p:spPr>
          <a:xfrm>
            <a:off x="3314776" y="5038209"/>
            <a:ext cx="29481" cy="176888"/>
          </a:xfrm>
          <a:custGeom>
            <a:avLst/>
            <a:gdLst>
              <a:gd name="connsiteX0" fmla="*/ 22108 w 29477"/>
              <a:gd name="connsiteY0" fmla="*/ 157118 h 176867"/>
              <a:gd name="connsiteX1" fmla="*/ 22108 w 29477"/>
              <a:gd name="connsiteY1" fmla="*/ 22108 h 176867"/>
            </a:gdLst>
            <a:ahLst/>
            <a:cxnLst>
              <a:cxn ang="0">
                <a:pos x="connsiteX0" y="connsiteY0"/>
              </a:cxn>
              <a:cxn ang="0">
                <a:pos x="connsiteX1" y="connsiteY1"/>
              </a:cxn>
            </a:cxnLst>
            <a:rect l="l" t="t" r="r" b="b"/>
            <a:pathLst>
              <a:path w="29477" h="176867">
                <a:moveTo>
                  <a:pt x="22108" y="157118"/>
                </a:moveTo>
                <a:lnTo>
                  <a:pt x="22108" y="22108"/>
                </a:lnTo>
              </a:path>
            </a:pathLst>
          </a:custGeom>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6FAFF3B-38BD-4E67-BD78-AB2CD8E9E71B}"/>
              </a:ext>
            </a:extLst>
          </p:cNvPr>
          <p:cNvSpPr/>
          <p:nvPr/>
        </p:nvSpPr>
        <p:spPr>
          <a:xfrm>
            <a:off x="3305637" y="5029070"/>
            <a:ext cx="58963" cy="176888"/>
          </a:xfrm>
          <a:custGeom>
            <a:avLst/>
            <a:gdLst>
              <a:gd name="connsiteX0" fmla="*/ 31247 w 58955"/>
              <a:gd name="connsiteY0" fmla="*/ 175394 h 176867"/>
              <a:gd name="connsiteX1" fmla="*/ 22108 w 58955"/>
              <a:gd name="connsiteY1" fmla="*/ 166256 h 176867"/>
              <a:gd name="connsiteX2" fmla="*/ 22108 w 58955"/>
              <a:gd name="connsiteY2" fmla="*/ 31247 h 176867"/>
              <a:gd name="connsiteX3" fmla="*/ 31247 w 58955"/>
              <a:gd name="connsiteY3" fmla="*/ 22108 h 176867"/>
              <a:gd name="connsiteX4" fmla="*/ 40385 w 58955"/>
              <a:gd name="connsiteY4" fmla="*/ 31247 h 176867"/>
              <a:gd name="connsiteX5" fmla="*/ 40385 w 58955"/>
              <a:gd name="connsiteY5" fmla="*/ 166256 h 176867"/>
              <a:gd name="connsiteX6" fmla="*/ 31247 w 58955"/>
              <a:gd name="connsiteY6" fmla="*/ 175394 h 176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955" h="176867">
                <a:moveTo>
                  <a:pt x="31247" y="175394"/>
                </a:moveTo>
                <a:cubicBezTo>
                  <a:pt x="26235" y="175394"/>
                  <a:pt x="22108" y="171267"/>
                  <a:pt x="22108" y="166256"/>
                </a:cubicBezTo>
                <a:lnTo>
                  <a:pt x="22108" y="31247"/>
                </a:lnTo>
                <a:cubicBezTo>
                  <a:pt x="22108" y="26235"/>
                  <a:pt x="26235" y="22108"/>
                  <a:pt x="31247" y="22108"/>
                </a:cubicBezTo>
                <a:cubicBezTo>
                  <a:pt x="36258" y="22108"/>
                  <a:pt x="40385" y="26235"/>
                  <a:pt x="40385" y="31247"/>
                </a:cubicBezTo>
                <a:lnTo>
                  <a:pt x="40385" y="166256"/>
                </a:lnTo>
                <a:cubicBezTo>
                  <a:pt x="40680" y="171267"/>
                  <a:pt x="36553" y="175394"/>
                  <a:pt x="31247" y="175394"/>
                </a:cubicBezTo>
                <a:close/>
              </a:path>
            </a:pathLst>
          </a:custGeom>
          <a:solidFill>
            <a:srgbClr val="F2F2F2"/>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F497CB2A-F985-47F3-8025-5EC5DFEB55EF}"/>
              </a:ext>
            </a:extLst>
          </p:cNvPr>
          <p:cNvSpPr/>
          <p:nvPr/>
        </p:nvSpPr>
        <p:spPr>
          <a:xfrm>
            <a:off x="3092006" y="4453593"/>
            <a:ext cx="589628" cy="766517"/>
          </a:xfrm>
          <a:custGeom>
            <a:avLst/>
            <a:gdLst>
              <a:gd name="connsiteX0" fmla="*/ 500428 w 589559"/>
              <a:gd name="connsiteY0" fmla="*/ 750804 h 766427"/>
              <a:gd name="connsiteX1" fmla="*/ 491290 w 589559"/>
              <a:gd name="connsiteY1" fmla="*/ 741666 h 766427"/>
              <a:gd name="connsiteX2" fmla="*/ 491290 w 589559"/>
              <a:gd name="connsiteY2" fmla="*/ 541510 h 766427"/>
              <a:gd name="connsiteX3" fmla="*/ 492764 w 589559"/>
              <a:gd name="connsiteY3" fmla="*/ 536499 h 766427"/>
              <a:gd name="connsiteX4" fmla="*/ 574713 w 589559"/>
              <a:gd name="connsiteY4" fmla="*/ 265891 h 766427"/>
              <a:gd name="connsiteX5" fmla="*/ 345079 w 589559"/>
              <a:gd name="connsiteY5" fmla="*/ 41269 h 766427"/>
              <a:gd name="connsiteX6" fmla="*/ 184424 w 589559"/>
              <a:gd name="connsiteY6" fmla="*/ 98162 h 766427"/>
              <a:gd name="connsiteX7" fmla="*/ 122226 w 589559"/>
              <a:gd name="connsiteY7" fmla="*/ 247320 h 766427"/>
              <a:gd name="connsiteX8" fmla="*/ 122226 w 589559"/>
              <a:gd name="connsiteY8" fmla="*/ 284168 h 766427"/>
              <a:gd name="connsiteX9" fmla="*/ 121341 w 589559"/>
              <a:gd name="connsiteY9" fmla="*/ 288295 h 766427"/>
              <a:gd name="connsiteX10" fmla="*/ 46467 w 589559"/>
              <a:gd name="connsiteY10" fmla="*/ 435095 h 766427"/>
              <a:gd name="connsiteX11" fmla="*/ 113087 w 589559"/>
              <a:gd name="connsiteY11" fmla="*/ 435095 h 766427"/>
              <a:gd name="connsiteX12" fmla="*/ 122226 w 589559"/>
              <a:gd name="connsiteY12" fmla="*/ 444233 h 766427"/>
              <a:gd name="connsiteX13" fmla="*/ 122226 w 589559"/>
              <a:gd name="connsiteY13" fmla="*/ 537089 h 766427"/>
              <a:gd name="connsiteX14" fmla="*/ 182066 w 589559"/>
              <a:gd name="connsiteY14" fmla="*/ 596929 h 766427"/>
              <a:gd name="connsiteX15" fmla="*/ 289955 w 589559"/>
              <a:gd name="connsiteY15" fmla="*/ 596929 h 766427"/>
              <a:gd name="connsiteX16" fmla="*/ 299094 w 589559"/>
              <a:gd name="connsiteY16" fmla="*/ 606067 h 766427"/>
              <a:gd name="connsiteX17" fmla="*/ 289955 w 589559"/>
              <a:gd name="connsiteY17" fmla="*/ 615205 h 766427"/>
              <a:gd name="connsiteX18" fmla="*/ 182066 w 589559"/>
              <a:gd name="connsiteY18" fmla="*/ 615205 h 766427"/>
              <a:gd name="connsiteX19" fmla="*/ 103949 w 589559"/>
              <a:gd name="connsiteY19" fmla="*/ 536794 h 766427"/>
              <a:gd name="connsiteX20" fmla="*/ 103949 w 589559"/>
              <a:gd name="connsiteY20" fmla="*/ 453076 h 766427"/>
              <a:gd name="connsiteX21" fmla="*/ 31433 w 589559"/>
              <a:gd name="connsiteY21" fmla="*/ 453076 h 766427"/>
              <a:gd name="connsiteX22" fmla="*/ 23474 w 589559"/>
              <a:gd name="connsiteY22" fmla="*/ 448655 h 766427"/>
              <a:gd name="connsiteX23" fmla="*/ 23180 w 589559"/>
              <a:gd name="connsiteY23" fmla="*/ 439517 h 766427"/>
              <a:gd name="connsiteX24" fmla="*/ 103949 w 589559"/>
              <a:gd name="connsiteY24" fmla="*/ 281220 h 766427"/>
              <a:gd name="connsiteX25" fmla="*/ 103949 w 589559"/>
              <a:gd name="connsiteY25" fmla="*/ 246731 h 766427"/>
              <a:gd name="connsiteX26" fmla="*/ 171749 w 589559"/>
              <a:gd name="connsiteY26" fmla="*/ 84012 h 766427"/>
              <a:gd name="connsiteX27" fmla="*/ 345079 w 589559"/>
              <a:gd name="connsiteY27" fmla="*/ 22108 h 766427"/>
              <a:gd name="connsiteX28" fmla="*/ 592989 w 589559"/>
              <a:gd name="connsiteY28" fmla="*/ 265007 h 766427"/>
              <a:gd name="connsiteX29" fmla="*/ 509566 w 589559"/>
              <a:gd name="connsiteY29" fmla="*/ 543279 h 766427"/>
              <a:gd name="connsiteX30" fmla="*/ 509566 w 589559"/>
              <a:gd name="connsiteY30" fmla="*/ 740782 h 766427"/>
              <a:gd name="connsiteX31" fmla="*/ 500428 w 589559"/>
              <a:gd name="connsiteY31" fmla="*/ 750804 h 76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89559" h="766427">
                <a:moveTo>
                  <a:pt x="500428" y="750804"/>
                </a:moveTo>
                <a:cubicBezTo>
                  <a:pt x="495417" y="750804"/>
                  <a:pt x="491290" y="746677"/>
                  <a:pt x="491290" y="741666"/>
                </a:cubicBezTo>
                <a:lnTo>
                  <a:pt x="491290" y="541510"/>
                </a:lnTo>
                <a:cubicBezTo>
                  <a:pt x="491290" y="539742"/>
                  <a:pt x="491880" y="537973"/>
                  <a:pt x="492764" y="536499"/>
                </a:cubicBezTo>
                <a:cubicBezTo>
                  <a:pt x="493648" y="535320"/>
                  <a:pt x="574713" y="404143"/>
                  <a:pt x="574713" y="265891"/>
                </a:cubicBezTo>
                <a:cubicBezTo>
                  <a:pt x="574713" y="263533"/>
                  <a:pt x="572060" y="41269"/>
                  <a:pt x="345079" y="41269"/>
                </a:cubicBezTo>
                <a:cubicBezTo>
                  <a:pt x="278754" y="41269"/>
                  <a:pt x="224809" y="60430"/>
                  <a:pt x="184424" y="98162"/>
                </a:cubicBezTo>
                <a:cubicBezTo>
                  <a:pt x="144924" y="135009"/>
                  <a:pt x="122226" y="189249"/>
                  <a:pt x="122226" y="247320"/>
                </a:cubicBezTo>
                <a:lnTo>
                  <a:pt x="122226" y="284168"/>
                </a:lnTo>
                <a:cubicBezTo>
                  <a:pt x="122226" y="285642"/>
                  <a:pt x="121931" y="287115"/>
                  <a:pt x="121341" y="288295"/>
                </a:cubicBezTo>
                <a:lnTo>
                  <a:pt x="46467" y="435095"/>
                </a:lnTo>
                <a:lnTo>
                  <a:pt x="113087" y="435095"/>
                </a:lnTo>
                <a:cubicBezTo>
                  <a:pt x="118099" y="435095"/>
                  <a:pt x="122226" y="439222"/>
                  <a:pt x="122226" y="444233"/>
                </a:cubicBezTo>
                <a:lnTo>
                  <a:pt x="122226" y="537089"/>
                </a:lnTo>
                <a:cubicBezTo>
                  <a:pt x="122226" y="570104"/>
                  <a:pt x="149051" y="596929"/>
                  <a:pt x="182066" y="596929"/>
                </a:cubicBezTo>
                <a:lnTo>
                  <a:pt x="289955" y="596929"/>
                </a:lnTo>
                <a:cubicBezTo>
                  <a:pt x="294967" y="596929"/>
                  <a:pt x="299094" y="601056"/>
                  <a:pt x="299094" y="606067"/>
                </a:cubicBezTo>
                <a:cubicBezTo>
                  <a:pt x="299094" y="611078"/>
                  <a:pt x="294967" y="615205"/>
                  <a:pt x="289955" y="615205"/>
                </a:cubicBezTo>
                <a:lnTo>
                  <a:pt x="182066" y="615205"/>
                </a:lnTo>
                <a:cubicBezTo>
                  <a:pt x="139028" y="615205"/>
                  <a:pt x="103949" y="580127"/>
                  <a:pt x="103949" y="536794"/>
                </a:cubicBezTo>
                <a:lnTo>
                  <a:pt x="103949" y="453076"/>
                </a:lnTo>
                <a:lnTo>
                  <a:pt x="31433" y="453076"/>
                </a:lnTo>
                <a:cubicBezTo>
                  <a:pt x="28191" y="453076"/>
                  <a:pt x="25243" y="451308"/>
                  <a:pt x="23474" y="448655"/>
                </a:cubicBezTo>
                <a:cubicBezTo>
                  <a:pt x="21706" y="446002"/>
                  <a:pt x="21706" y="442464"/>
                  <a:pt x="23180" y="439517"/>
                </a:cubicBezTo>
                <a:lnTo>
                  <a:pt x="103949" y="281220"/>
                </a:lnTo>
                <a:lnTo>
                  <a:pt x="103949" y="246731"/>
                </a:lnTo>
                <a:cubicBezTo>
                  <a:pt x="103949" y="183648"/>
                  <a:pt x="128711" y="124102"/>
                  <a:pt x="171749" y="84012"/>
                </a:cubicBezTo>
                <a:cubicBezTo>
                  <a:pt x="215671" y="43038"/>
                  <a:pt x="274037" y="22108"/>
                  <a:pt x="345079" y="22108"/>
                </a:cubicBezTo>
                <a:cubicBezTo>
                  <a:pt x="541402" y="22108"/>
                  <a:pt x="592989" y="180995"/>
                  <a:pt x="592989" y="265007"/>
                </a:cubicBezTo>
                <a:cubicBezTo>
                  <a:pt x="592989" y="400016"/>
                  <a:pt x="521063" y="524118"/>
                  <a:pt x="509566" y="543279"/>
                </a:cubicBezTo>
                <a:lnTo>
                  <a:pt x="509566" y="740782"/>
                </a:lnTo>
                <a:cubicBezTo>
                  <a:pt x="509566" y="746677"/>
                  <a:pt x="505439" y="750804"/>
                  <a:pt x="500428" y="750804"/>
                </a:cubicBezTo>
                <a:close/>
              </a:path>
            </a:pathLst>
          </a:custGeom>
          <a:solidFill>
            <a:srgbClr val="F2F2F2"/>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324E8E26-2304-465E-AF2E-35CC7341510A}"/>
              </a:ext>
            </a:extLst>
          </p:cNvPr>
          <p:cNvSpPr/>
          <p:nvPr/>
        </p:nvSpPr>
        <p:spPr>
          <a:xfrm>
            <a:off x="3403221" y="4710671"/>
            <a:ext cx="58963" cy="147407"/>
          </a:xfrm>
          <a:custGeom>
            <a:avLst/>
            <a:gdLst>
              <a:gd name="connsiteX0" fmla="*/ 31247 w 58955"/>
              <a:gd name="connsiteY0" fmla="*/ 148569 h 147389"/>
              <a:gd name="connsiteX1" fmla="*/ 22108 w 58955"/>
              <a:gd name="connsiteY1" fmla="*/ 139431 h 147389"/>
              <a:gd name="connsiteX2" fmla="*/ 22108 w 58955"/>
              <a:gd name="connsiteY2" fmla="*/ 31247 h 147389"/>
              <a:gd name="connsiteX3" fmla="*/ 31247 w 58955"/>
              <a:gd name="connsiteY3" fmla="*/ 22108 h 147389"/>
              <a:gd name="connsiteX4" fmla="*/ 40385 w 58955"/>
              <a:gd name="connsiteY4" fmla="*/ 31247 h 147389"/>
              <a:gd name="connsiteX5" fmla="*/ 40385 w 58955"/>
              <a:gd name="connsiteY5" fmla="*/ 139431 h 147389"/>
              <a:gd name="connsiteX6" fmla="*/ 31247 w 58955"/>
              <a:gd name="connsiteY6" fmla="*/ 148569 h 14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955" h="147389">
                <a:moveTo>
                  <a:pt x="31247" y="148569"/>
                </a:moveTo>
                <a:cubicBezTo>
                  <a:pt x="26235" y="148569"/>
                  <a:pt x="22108" y="144442"/>
                  <a:pt x="22108" y="139431"/>
                </a:cubicBezTo>
                <a:lnTo>
                  <a:pt x="22108" y="31247"/>
                </a:lnTo>
                <a:cubicBezTo>
                  <a:pt x="22108" y="26235"/>
                  <a:pt x="26235" y="22108"/>
                  <a:pt x="31247" y="22108"/>
                </a:cubicBezTo>
                <a:cubicBezTo>
                  <a:pt x="36258" y="22108"/>
                  <a:pt x="40385" y="26235"/>
                  <a:pt x="40385" y="31247"/>
                </a:cubicBezTo>
                <a:lnTo>
                  <a:pt x="40385" y="139431"/>
                </a:lnTo>
                <a:cubicBezTo>
                  <a:pt x="40385" y="144442"/>
                  <a:pt x="36258" y="148569"/>
                  <a:pt x="31247" y="148569"/>
                </a:cubicBezTo>
                <a:close/>
              </a:path>
            </a:pathLst>
          </a:custGeom>
          <a:solidFill>
            <a:srgbClr val="F2F2F2"/>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8D1258E-BF58-45E3-8B8B-99BD2486C09E}"/>
              </a:ext>
            </a:extLst>
          </p:cNvPr>
          <p:cNvSpPr/>
          <p:nvPr/>
        </p:nvSpPr>
        <p:spPr>
          <a:xfrm>
            <a:off x="3403221" y="4543805"/>
            <a:ext cx="58963" cy="147407"/>
          </a:xfrm>
          <a:custGeom>
            <a:avLst/>
            <a:gdLst>
              <a:gd name="connsiteX0" fmla="*/ 31247 w 58955"/>
              <a:gd name="connsiteY0" fmla="*/ 148569 h 147389"/>
              <a:gd name="connsiteX1" fmla="*/ 22108 w 58955"/>
              <a:gd name="connsiteY1" fmla="*/ 139431 h 147389"/>
              <a:gd name="connsiteX2" fmla="*/ 22108 w 58955"/>
              <a:gd name="connsiteY2" fmla="*/ 31247 h 147389"/>
              <a:gd name="connsiteX3" fmla="*/ 31247 w 58955"/>
              <a:gd name="connsiteY3" fmla="*/ 22108 h 147389"/>
              <a:gd name="connsiteX4" fmla="*/ 40385 w 58955"/>
              <a:gd name="connsiteY4" fmla="*/ 31247 h 147389"/>
              <a:gd name="connsiteX5" fmla="*/ 40385 w 58955"/>
              <a:gd name="connsiteY5" fmla="*/ 139431 h 147389"/>
              <a:gd name="connsiteX6" fmla="*/ 31247 w 58955"/>
              <a:gd name="connsiteY6" fmla="*/ 148569 h 14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955" h="147389">
                <a:moveTo>
                  <a:pt x="31247" y="148569"/>
                </a:moveTo>
                <a:cubicBezTo>
                  <a:pt x="26235" y="148569"/>
                  <a:pt x="22108" y="144442"/>
                  <a:pt x="22108" y="139431"/>
                </a:cubicBezTo>
                <a:lnTo>
                  <a:pt x="22108" y="31247"/>
                </a:lnTo>
                <a:cubicBezTo>
                  <a:pt x="22108" y="26235"/>
                  <a:pt x="26235" y="22108"/>
                  <a:pt x="31247" y="22108"/>
                </a:cubicBezTo>
                <a:cubicBezTo>
                  <a:pt x="36258" y="22108"/>
                  <a:pt x="40385" y="26235"/>
                  <a:pt x="40385" y="31247"/>
                </a:cubicBezTo>
                <a:lnTo>
                  <a:pt x="40385" y="139431"/>
                </a:lnTo>
                <a:cubicBezTo>
                  <a:pt x="40385" y="144147"/>
                  <a:pt x="36258" y="148569"/>
                  <a:pt x="31247" y="148569"/>
                </a:cubicBezTo>
                <a:close/>
              </a:path>
            </a:pathLst>
          </a:custGeom>
          <a:solidFill>
            <a:srgbClr val="F2F2F2"/>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B9DDFFA4-B6C2-43B0-AD1F-75DC7D528B84}"/>
              </a:ext>
            </a:extLst>
          </p:cNvPr>
          <p:cNvSpPr/>
          <p:nvPr/>
        </p:nvSpPr>
        <p:spPr>
          <a:xfrm>
            <a:off x="3303868" y="4728360"/>
            <a:ext cx="88444" cy="88444"/>
          </a:xfrm>
          <a:custGeom>
            <a:avLst/>
            <a:gdLst>
              <a:gd name="connsiteX0" fmla="*/ 31247 w 88433"/>
              <a:gd name="connsiteY0" fmla="*/ 90497 h 88433"/>
              <a:gd name="connsiteX1" fmla="*/ 24762 w 88433"/>
              <a:gd name="connsiteY1" fmla="*/ 87844 h 88433"/>
              <a:gd name="connsiteX2" fmla="*/ 24762 w 88433"/>
              <a:gd name="connsiteY2" fmla="*/ 74874 h 88433"/>
              <a:gd name="connsiteX3" fmla="*/ 74874 w 88433"/>
              <a:gd name="connsiteY3" fmla="*/ 24761 h 88433"/>
              <a:gd name="connsiteX4" fmla="*/ 87844 w 88433"/>
              <a:gd name="connsiteY4" fmla="*/ 24761 h 88433"/>
              <a:gd name="connsiteX5" fmla="*/ 87844 w 88433"/>
              <a:gd name="connsiteY5" fmla="*/ 37732 h 88433"/>
              <a:gd name="connsiteX6" fmla="*/ 37732 w 88433"/>
              <a:gd name="connsiteY6" fmla="*/ 87844 h 88433"/>
              <a:gd name="connsiteX7" fmla="*/ 31247 w 88433"/>
              <a:gd name="connsiteY7" fmla="*/ 90497 h 8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433" h="88433">
                <a:moveTo>
                  <a:pt x="31247" y="90497"/>
                </a:moveTo>
                <a:cubicBezTo>
                  <a:pt x="28888" y="90497"/>
                  <a:pt x="26530" y="89613"/>
                  <a:pt x="24762" y="87844"/>
                </a:cubicBezTo>
                <a:cubicBezTo>
                  <a:pt x="21224" y="84307"/>
                  <a:pt x="21224" y="78411"/>
                  <a:pt x="24762" y="74874"/>
                </a:cubicBezTo>
                <a:lnTo>
                  <a:pt x="74874" y="24761"/>
                </a:lnTo>
                <a:cubicBezTo>
                  <a:pt x="78411" y="21224"/>
                  <a:pt x="84307" y="21224"/>
                  <a:pt x="87844" y="24761"/>
                </a:cubicBezTo>
                <a:cubicBezTo>
                  <a:pt x="91382" y="28299"/>
                  <a:pt x="91382" y="34194"/>
                  <a:pt x="87844" y="37732"/>
                </a:cubicBezTo>
                <a:lnTo>
                  <a:pt x="37732" y="87844"/>
                </a:lnTo>
                <a:cubicBezTo>
                  <a:pt x="35963" y="89613"/>
                  <a:pt x="33605" y="90497"/>
                  <a:pt x="31247" y="90497"/>
                </a:cubicBezTo>
                <a:close/>
              </a:path>
            </a:pathLst>
          </a:custGeom>
          <a:solidFill>
            <a:srgbClr val="F2F2F2"/>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9B7663EE-0B68-4987-8DE2-E27AB6CE7B61}"/>
              </a:ext>
            </a:extLst>
          </p:cNvPr>
          <p:cNvSpPr/>
          <p:nvPr/>
        </p:nvSpPr>
        <p:spPr>
          <a:xfrm>
            <a:off x="3304163" y="4584195"/>
            <a:ext cx="88444" cy="88444"/>
          </a:xfrm>
          <a:custGeom>
            <a:avLst/>
            <a:gdLst>
              <a:gd name="connsiteX0" fmla="*/ 81359 w 88433"/>
              <a:gd name="connsiteY0" fmla="*/ 90498 h 88433"/>
              <a:gd name="connsiteX1" fmla="*/ 74874 w 88433"/>
              <a:gd name="connsiteY1" fmla="*/ 87844 h 88433"/>
              <a:gd name="connsiteX2" fmla="*/ 24762 w 88433"/>
              <a:gd name="connsiteY2" fmla="*/ 37732 h 88433"/>
              <a:gd name="connsiteX3" fmla="*/ 24762 w 88433"/>
              <a:gd name="connsiteY3" fmla="*/ 24762 h 88433"/>
              <a:gd name="connsiteX4" fmla="*/ 37732 w 88433"/>
              <a:gd name="connsiteY4" fmla="*/ 24762 h 88433"/>
              <a:gd name="connsiteX5" fmla="*/ 87844 w 88433"/>
              <a:gd name="connsiteY5" fmla="*/ 74874 h 88433"/>
              <a:gd name="connsiteX6" fmla="*/ 87844 w 88433"/>
              <a:gd name="connsiteY6" fmla="*/ 87844 h 88433"/>
              <a:gd name="connsiteX7" fmla="*/ 81359 w 88433"/>
              <a:gd name="connsiteY7" fmla="*/ 90498 h 8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433" h="88433">
                <a:moveTo>
                  <a:pt x="81359" y="90498"/>
                </a:moveTo>
                <a:cubicBezTo>
                  <a:pt x="79001" y="90498"/>
                  <a:pt x="76643" y="89613"/>
                  <a:pt x="74874" y="87844"/>
                </a:cubicBezTo>
                <a:lnTo>
                  <a:pt x="24762" y="37732"/>
                </a:lnTo>
                <a:cubicBezTo>
                  <a:pt x="21224" y="34195"/>
                  <a:pt x="21224" y="28299"/>
                  <a:pt x="24762" y="24762"/>
                </a:cubicBezTo>
                <a:cubicBezTo>
                  <a:pt x="28299" y="21224"/>
                  <a:pt x="34195" y="21224"/>
                  <a:pt x="37732" y="24762"/>
                </a:cubicBezTo>
                <a:lnTo>
                  <a:pt x="87844" y="74874"/>
                </a:lnTo>
                <a:cubicBezTo>
                  <a:pt x="91382" y="78411"/>
                  <a:pt x="91382" y="84307"/>
                  <a:pt x="87844" y="87844"/>
                </a:cubicBezTo>
                <a:cubicBezTo>
                  <a:pt x="86076" y="89613"/>
                  <a:pt x="83718" y="90498"/>
                  <a:pt x="81359" y="90498"/>
                </a:cubicBezTo>
                <a:close/>
              </a:path>
            </a:pathLst>
          </a:custGeom>
          <a:solidFill>
            <a:srgbClr val="F2F2F2"/>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4DFA9A37-6F3D-440C-A2A5-77A3BD025563}"/>
              </a:ext>
            </a:extLst>
          </p:cNvPr>
          <p:cNvSpPr/>
          <p:nvPr/>
        </p:nvSpPr>
        <p:spPr>
          <a:xfrm>
            <a:off x="3262299" y="4681189"/>
            <a:ext cx="147407" cy="58963"/>
          </a:xfrm>
          <a:custGeom>
            <a:avLst/>
            <a:gdLst>
              <a:gd name="connsiteX0" fmla="*/ 140905 w 147389"/>
              <a:gd name="connsiteY0" fmla="*/ 40385 h 58955"/>
              <a:gd name="connsiteX1" fmla="*/ 31247 w 147389"/>
              <a:gd name="connsiteY1" fmla="*/ 40385 h 58955"/>
              <a:gd name="connsiteX2" fmla="*/ 22108 w 147389"/>
              <a:gd name="connsiteY2" fmla="*/ 31247 h 58955"/>
              <a:gd name="connsiteX3" fmla="*/ 31247 w 147389"/>
              <a:gd name="connsiteY3" fmla="*/ 22108 h 58955"/>
              <a:gd name="connsiteX4" fmla="*/ 140905 w 147389"/>
              <a:gd name="connsiteY4" fmla="*/ 22108 h 58955"/>
              <a:gd name="connsiteX5" fmla="*/ 150043 w 147389"/>
              <a:gd name="connsiteY5" fmla="*/ 31247 h 58955"/>
              <a:gd name="connsiteX6" fmla="*/ 140905 w 147389"/>
              <a:gd name="connsiteY6" fmla="*/ 40385 h 58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9" h="58955">
                <a:moveTo>
                  <a:pt x="140905" y="40385"/>
                </a:moveTo>
                <a:lnTo>
                  <a:pt x="31247" y="40385"/>
                </a:lnTo>
                <a:cubicBezTo>
                  <a:pt x="26235" y="40385"/>
                  <a:pt x="22108" y="36258"/>
                  <a:pt x="22108" y="31247"/>
                </a:cubicBezTo>
                <a:cubicBezTo>
                  <a:pt x="22108" y="26235"/>
                  <a:pt x="26235" y="22108"/>
                  <a:pt x="31247" y="22108"/>
                </a:cubicBezTo>
                <a:lnTo>
                  <a:pt x="140905" y="22108"/>
                </a:lnTo>
                <a:cubicBezTo>
                  <a:pt x="145916" y="22108"/>
                  <a:pt x="150043" y="26235"/>
                  <a:pt x="150043" y="31247"/>
                </a:cubicBezTo>
                <a:cubicBezTo>
                  <a:pt x="150043" y="36258"/>
                  <a:pt x="145916" y="40385"/>
                  <a:pt x="140905" y="40385"/>
                </a:cubicBezTo>
                <a:close/>
              </a:path>
            </a:pathLst>
          </a:custGeom>
          <a:solidFill>
            <a:srgbClr val="F2F2F2"/>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F3682AB0-0875-4C55-84E1-A4F01A3AF1CE}"/>
              </a:ext>
            </a:extLst>
          </p:cNvPr>
          <p:cNvSpPr/>
          <p:nvPr/>
        </p:nvSpPr>
        <p:spPr>
          <a:xfrm>
            <a:off x="3452160" y="4728360"/>
            <a:ext cx="88444" cy="88444"/>
          </a:xfrm>
          <a:custGeom>
            <a:avLst/>
            <a:gdLst>
              <a:gd name="connsiteX0" fmla="*/ 81359 w 88433"/>
              <a:gd name="connsiteY0" fmla="*/ 90497 h 88433"/>
              <a:gd name="connsiteX1" fmla="*/ 74874 w 88433"/>
              <a:gd name="connsiteY1" fmla="*/ 87844 h 88433"/>
              <a:gd name="connsiteX2" fmla="*/ 24761 w 88433"/>
              <a:gd name="connsiteY2" fmla="*/ 37732 h 88433"/>
              <a:gd name="connsiteX3" fmla="*/ 24761 w 88433"/>
              <a:gd name="connsiteY3" fmla="*/ 24761 h 88433"/>
              <a:gd name="connsiteX4" fmla="*/ 37732 w 88433"/>
              <a:gd name="connsiteY4" fmla="*/ 24761 h 88433"/>
              <a:gd name="connsiteX5" fmla="*/ 87844 w 88433"/>
              <a:gd name="connsiteY5" fmla="*/ 74874 h 88433"/>
              <a:gd name="connsiteX6" fmla="*/ 87844 w 88433"/>
              <a:gd name="connsiteY6" fmla="*/ 87844 h 88433"/>
              <a:gd name="connsiteX7" fmla="*/ 81359 w 88433"/>
              <a:gd name="connsiteY7" fmla="*/ 90497 h 8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433" h="88433">
                <a:moveTo>
                  <a:pt x="81359" y="90497"/>
                </a:moveTo>
                <a:cubicBezTo>
                  <a:pt x="79001" y="90497"/>
                  <a:pt x="76643" y="89613"/>
                  <a:pt x="74874" y="87844"/>
                </a:cubicBezTo>
                <a:lnTo>
                  <a:pt x="24761" y="37732"/>
                </a:lnTo>
                <a:cubicBezTo>
                  <a:pt x="21224" y="34194"/>
                  <a:pt x="21224" y="28299"/>
                  <a:pt x="24761" y="24761"/>
                </a:cubicBezTo>
                <a:cubicBezTo>
                  <a:pt x="28299" y="21224"/>
                  <a:pt x="34194" y="21224"/>
                  <a:pt x="37732" y="24761"/>
                </a:cubicBezTo>
                <a:lnTo>
                  <a:pt x="87844" y="74874"/>
                </a:lnTo>
                <a:cubicBezTo>
                  <a:pt x="91382" y="78411"/>
                  <a:pt x="91382" y="84307"/>
                  <a:pt x="87844" y="87844"/>
                </a:cubicBezTo>
                <a:cubicBezTo>
                  <a:pt x="86370" y="89613"/>
                  <a:pt x="83717" y="90497"/>
                  <a:pt x="81359" y="90497"/>
                </a:cubicBezTo>
                <a:close/>
              </a:path>
            </a:pathLst>
          </a:custGeom>
          <a:solidFill>
            <a:srgbClr val="F2F2F2"/>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7106989-AFFC-44CE-9CC5-8B37E1DBE108}"/>
              </a:ext>
            </a:extLst>
          </p:cNvPr>
          <p:cNvSpPr/>
          <p:nvPr/>
        </p:nvSpPr>
        <p:spPr>
          <a:xfrm>
            <a:off x="3452160" y="4584195"/>
            <a:ext cx="88444" cy="88444"/>
          </a:xfrm>
          <a:custGeom>
            <a:avLst/>
            <a:gdLst>
              <a:gd name="connsiteX0" fmla="*/ 31247 w 88433"/>
              <a:gd name="connsiteY0" fmla="*/ 90498 h 88433"/>
              <a:gd name="connsiteX1" fmla="*/ 24761 w 88433"/>
              <a:gd name="connsiteY1" fmla="*/ 87844 h 88433"/>
              <a:gd name="connsiteX2" fmla="*/ 24761 w 88433"/>
              <a:gd name="connsiteY2" fmla="*/ 74874 h 88433"/>
              <a:gd name="connsiteX3" fmla="*/ 74874 w 88433"/>
              <a:gd name="connsiteY3" fmla="*/ 24762 h 88433"/>
              <a:gd name="connsiteX4" fmla="*/ 87844 w 88433"/>
              <a:gd name="connsiteY4" fmla="*/ 24762 h 88433"/>
              <a:gd name="connsiteX5" fmla="*/ 87844 w 88433"/>
              <a:gd name="connsiteY5" fmla="*/ 37732 h 88433"/>
              <a:gd name="connsiteX6" fmla="*/ 37732 w 88433"/>
              <a:gd name="connsiteY6" fmla="*/ 87844 h 88433"/>
              <a:gd name="connsiteX7" fmla="*/ 31247 w 88433"/>
              <a:gd name="connsiteY7" fmla="*/ 90498 h 8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433" h="88433">
                <a:moveTo>
                  <a:pt x="31247" y="90498"/>
                </a:moveTo>
                <a:cubicBezTo>
                  <a:pt x="28888" y="90498"/>
                  <a:pt x="26530" y="89613"/>
                  <a:pt x="24761" y="87844"/>
                </a:cubicBezTo>
                <a:cubicBezTo>
                  <a:pt x="21224" y="84307"/>
                  <a:pt x="21224" y="78411"/>
                  <a:pt x="24761" y="74874"/>
                </a:cubicBezTo>
                <a:lnTo>
                  <a:pt x="74874" y="24762"/>
                </a:lnTo>
                <a:cubicBezTo>
                  <a:pt x="78411" y="21224"/>
                  <a:pt x="84307" y="21224"/>
                  <a:pt x="87844" y="24762"/>
                </a:cubicBezTo>
                <a:cubicBezTo>
                  <a:pt x="91382" y="28299"/>
                  <a:pt x="91382" y="34195"/>
                  <a:pt x="87844" y="37732"/>
                </a:cubicBezTo>
                <a:lnTo>
                  <a:pt x="37732" y="87844"/>
                </a:lnTo>
                <a:cubicBezTo>
                  <a:pt x="35963" y="89613"/>
                  <a:pt x="33605" y="90498"/>
                  <a:pt x="31247" y="90498"/>
                </a:cubicBezTo>
                <a:close/>
              </a:path>
            </a:pathLst>
          </a:custGeom>
          <a:solidFill>
            <a:srgbClr val="F2F2F2"/>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33D847ED-5C37-4B14-8FE8-C29B19507B5B}"/>
              </a:ext>
            </a:extLst>
          </p:cNvPr>
          <p:cNvSpPr/>
          <p:nvPr/>
        </p:nvSpPr>
        <p:spPr>
          <a:xfrm>
            <a:off x="3434471" y="4681189"/>
            <a:ext cx="147407" cy="58963"/>
          </a:xfrm>
          <a:custGeom>
            <a:avLst/>
            <a:gdLst>
              <a:gd name="connsiteX0" fmla="*/ 140905 w 147389"/>
              <a:gd name="connsiteY0" fmla="*/ 40385 h 58955"/>
              <a:gd name="connsiteX1" fmla="*/ 31247 w 147389"/>
              <a:gd name="connsiteY1" fmla="*/ 40385 h 58955"/>
              <a:gd name="connsiteX2" fmla="*/ 22108 w 147389"/>
              <a:gd name="connsiteY2" fmla="*/ 31247 h 58955"/>
              <a:gd name="connsiteX3" fmla="*/ 31247 w 147389"/>
              <a:gd name="connsiteY3" fmla="*/ 22108 h 58955"/>
              <a:gd name="connsiteX4" fmla="*/ 140905 w 147389"/>
              <a:gd name="connsiteY4" fmla="*/ 22108 h 58955"/>
              <a:gd name="connsiteX5" fmla="*/ 150043 w 147389"/>
              <a:gd name="connsiteY5" fmla="*/ 31247 h 58955"/>
              <a:gd name="connsiteX6" fmla="*/ 140905 w 147389"/>
              <a:gd name="connsiteY6" fmla="*/ 40385 h 58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9" h="58955">
                <a:moveTo>
                  <a:pt x="140905" y="40385"/>
                </a:moveTo>
                <a:lnTo>
                  <a:pt x="31247" y="40385"/>
                </a:lnTo>
                <a:cubicBezTo>
                  <a:pt x="26236" y="40385"/>
                  <a:pt x="22108" y="36258"/>
                  <a:pt x="22108" y="31247"/>
                </a:cubicBezTo>
                <a:cubicBezTo>
                  <a:pt x="22108" y="26235"/>
                  <a:pt x="26236" y="22108"/>
                  <a:pt x="31247" y="22108"/>
                </a:cubicBezTo>
                <a:lnTo>
                  <a:pt x="140905" y="22108"/>
                </a:lnTo>
                <a:cubicBezTo>
                  <a:pt x="145916" y="22108"/>
                  <a:pt x="150043" y="26235"/>
                  <a:pt x="150043" y="31247"/>
                </a:cubicBezTo>
                <a:cubicBezTo>
                  <a:pt x="150043" y="36258"/>
                  <a:pt x="145916" y="40385"/>
                  <a:pt x="140905" y="40385"/>
                </a:cubicBezTo>
                <a:close/>
              </a:path>
            </a:pathLst>
          </a:custGeom>
          <a:solidFill>
            <a:srgbClr val="F2F2F2"/>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D3F17958-8209-4B79-A4E7-57103012B95B}"/>
              </a:ext>
            </a:extLst>
          </p:cNvPr>
          <p:cNvSpPr/>
          <p:nvPr/>
        </p:nvSpPr>
        <p:spPr>
          <a:xfrm>
            <a:off x="11983780" y="7505507"/>
            <a:ext cx="560147" cy="560147"/>
          </a:xfrm>
          <a:custGeom>
            <a:avLst/>
            <a:gdLst>
              <a:gd name="connsiteX0" fmla="*/ 310993 w 560081"/>
              <a:gd name="connsiteY0" fmla="*/ 553891 h 560081"/>
              <a:gd name="connsiteX1" fmla="*/ 265008 w 560081"/>
              <a:gd name="connsiteY1" fmla="*/ 553891 h 560081"/>
              <a:gd name="connsiteX2" fmla="*/ 236708 w 560081"/>
              <a:gd name="connsiteY2" fmla="*/ 525592 h 560081"/>
              <a:gd name="connsiteX3" fmla="*/ 236708 w 560081"/>
              <a:gd name="connsiteY3" fmla="*/ 516454 h 560081"/>
              <a:gd name="connsiteX4" fmla="*/ 227570 w 560081"/>
              <a:gd name="connsiteY4" fmla="*/ 504663 h 560081"/>
              <a:gd name="connsiteX5" fmla="*/ 177458 w 560081"/>
              <a:gd name="connsiteY5" fmla="*/ 484028 h 560081"/>
              <a:gd name="connsiteX6" fmla="*/ 162719 w 560081"/>
              <a:gd name="connsiteY6" fmla="*/ 486092 h 560081"/>
              <a:gd name="connsiteX7" fmla="*/ 156234 w 560081"/>
              <a:gd name="connsiteY7" fmla="*/ 492577 h 560081"/>
              <a:gd name="connsiteX8" fmla="*/ 116438 w 560081"/>
              <a:gd name="connsiteY8" fmla="*/ 492577 h 560081"/>
              <a:gd name="connsiteX9" fmla="*/ 83718 w 560081"/>
              <a:gd name="connsiteY9" fmla="*/ 459856 h 560081"/>
              <a:gd name="connsiteX10" fmla="*/ 75464 w 560081"/>
              <a:gd name="connsiteY10" fmla="*/ 439811 h 560081"/>
              <a:gd name="connsiteX11" fmla="*/ 83718 w 560081"/>
              <a:gd name="connsiteY11" fmla="*/ 419766 h 560081"/>
              <a:gd name="connsiteX12" fmla="*/ 89908 w 560081"/>
              <a:gd name="connsiteY12" fmla="*/ 413576 h 560081"/>
              <a:gd name="connsiteX13" fmla="*/ 91972 w 560081"/>
              <a:gd name="connsiteY13" fmla="*/ 398837 h 560081"/>
              <a:gd name="connsiteX14" fmla="*/ 71337 w 560081"/>
              <a:gd name="connsiteY14" fmla="*/ 348724 h 560081"/>
              <a:gd name="connsiteX15" fmla="*/ 59546 w 560081"/>
              <a:gd name="connsiteY15" fmla="*/ 339586 h 560081"/>
              <a:gd name="connsiteX16" fmla="*/ 50408 w 560081"/>
              <a:gd name="connsiteY16" fmla="*/ 339586 h 560081"/>
              <a:gd name="connsiteX17" fmla="*/ 22108 w 560081"/>
              <a:gd name="connsiteY17" fmla="*/ 311287 h 560081"/>
              <a:gd name="connsiteX18" fmla="*/ 22108 w 560081"/>
              <a:gd name="connsiteY18" fmla="*/ 265302 h 560081"/>
              <a:gd name="connsiteX19" fmla="*/ 50408 w 560081"/>
              <a:gd name="connsiteY19" fmla="*/ 237003 h 560081"/>
              <a:gd name="connsiteX20" fmla="*/ 59546 w 560081"/>
              <a:gd name="connsiteY20" fmla="*/ 237003 h 560081"/>
              <a:gd name="connsiteX21" fmla="*/ 71337 w 560081"/>
              <a:gd name="connsiteY21" fmla="*/ 227865 h 560081"/>
              <a:gd name="connsiteX22" fmla="*/ 91972 w 560081"/>
              <a:gd name="connsiteY22" fmla="*/ 177752 h 560081"/>
              <a:gd name="connsiteX23" fmla="*/ 89908 w 560081"/>
              <a:gd name="connsiteY23" fmla="*/ 163013 h 560081"/>
              <a:gd name="connsiteX24" fmla="*/ 83423 w 560081"/>
              <a:gd name="connsiteY24" fmla="*/ 156528 h 560081"/>
              <a:gd name="connsiteX25" fmla="*/ 75169 w 560081"/>
              <a:gd name="connsiteY25" fmla="*/ 136483 h 560081"/>
              <a:gd name="connsiteX26" fmla="*/ 83423 w 560081"/>
              <a:gd name="connsiteY26" fmla="*/ 116438 h 560081"/>
              <a:gd name="connsiteX27" fmla="*/ 116143 w 560081"/>
              <a:gd name="connsiteY27" fmla="*/ 83717 h 560081"/>
              <a:gd name="connsiteX28" fmla="*/ 155939 w 560081"/>
              <a:gd name="connsiteY28" fmla="*/ 83717 h 560081"/>
              <a:gd name="connsiteX29" fmla="*/ 162129 w 560081"/>
              <a:gd name="connsiteY29" fmla="*/ 89907 h 560081"/>
              <a:gd name="connsiteX30" fmla="*/ 176868 w 560081"/>
              <a:gd name="connsiteY30" fmla="*/ 91971 h 560081"/>
              <a:gd name="connsiteX31" fmla="*/ 226981 w 560081"/>
              <a:gd name="connsiteY31" fmla="*/ 71337 h 560081"/>
              <a:gd name="connsiteX32" fmla="*/ 236119 w 560081"/>
              <a:gd name="connsiteY32" fmla="*/ 59545 h 560081"/>
              <a:gd name="connsiteX33" fmla="*/ 236119 w 560081"/>
              <a:gd name="connsiteY33" fmla="*/ 50407 h 560081"/>
              <a:gd name="connsiteX34" fmla="*/ 264418 w 560081"/>
              <a:gd name="connsiteY34" fmla="*/ 22108 h 560081"/>
              <a:gd name="connsiteX35" fmla="*/ 310403 w 560081"/>
              <a:gd name="connsiteY35" fmla="*/ 22108 h 560081"/>
              <a:gd name="connsiteX36" fmla="*/ 338703 w 560081"/>
              <a:gd name="connsiteY36" fmla="*/ 50407 h 560081"/>
              <a:gd name="connsiteX37" fmla="*/ 338703 w 560081"/>
              <a:gd name="connsiteY37" fmla="*/ 60135 h 560081"/>
              <a:gd name="connsiteX38" fmla="*/ 347841 w 560081"/>
              <a:gd name="connsiteY38" fmla="*/ 71926 h 560081"/>
              <a:gd name="connsiteX39" fmla="*/ 397953 w 560081"/>
              <a:gd name="connsiteY39" fmla="*/ 92561 h 560081"/>
              <a:gd name="connsiteX40" fmla="*/ 412692 w 560081"/>
              <a:gd name="connsiteY40" fmla="*/ 90497 h 560081"/>
              <a:gd name="connsiteX41" fmla="*/ 419177 w 560081"/>
              <a:gd name="connsiteY41" fmla="*/ 84012 h 560081"/>
              <a:gd name="connsiteX42" fmla="*/ 458972 w 560081"/>
              <a:gd name="connsiteY42" fmla="*/ 84012 h 560081"/>
              <a:gd name="connsiteX43" fmla="*/ 491693 w 560081"/>
              <a:gd name="connsiteY43" fmla="*/ 116733 h 560081"/>
              <a:gd name="connsiteX44" fmla="*/ 499947 w 560081"/>
              <a:gd name="connsiteY44" fmla="*/ 136778 h 560081"/>
              <a:gd name="connsiteX45" fmla="*/ 491693 w 560081"/>
              <a:gd name="connsiteY45" fmla="*/ 156823 h 560081"/>
              <a:gd name="connsiteX46" fmla="*/ 485208 w 560081"/>
              <a:gd name="connsiteY46" fmla="*/ 163013 h 560081"/>
              <a:gd name="connsiteX47" fmla="*/ 483145 w 560081"/>
              <a:gd name="connsiteY47" fmla="*/ 177752 h 560081"/>
              <a:gd name="connsiteX48" fmla="*/ 503779 w 560081"/>
              <a:gd name="connsiteY48" fmla="*/ 227865 h 560081"/>
              <a:gd name="connsiteX49" fmla="*/ 515571 w 560081"/>
              <a:gd name="connsiteY49" fmla="*/ 237003 h 560081"/>
              <a:gd name="connsiteX50" fmla="*/ 524709 w 560081"/>
              <a:gd name="connsiteY50" fmla="*/ 237003 h 560081"/>
              <a:gd name="connsiteX51" fmla="*/ 553007 w 560081"/>
              <a:gd name="connsiteY51" fmla="*/ 265302 h 560081"/>
              <a:gd name="connsiteX52" fmla="*/ 553007 w 560081"/>
              <a:gd name="connsiteY52" fmla="*/ 311287 h 560081"/>
              <a:gd name="connsiteX53" fmla="*/ 524709 w 560081"/>
              <a:gd name="connsiteY53" fmla="*/ 339586 h 560081"/>
              <a:gd name="connsiteX54" fmla="*/ 515571 w 560081"/>
              <a:gd name="connsiteY54" fmla="*/ 339586 h 560081"/>
              <a:gd name="connsiteX55" fmla="*/ 503779 w 560081"/>
              <a:gd name="connsiteY55" fmla="*/ 348724 h 560081"/>
              <a:gd name="connsiteX56" fmla="*/ 483145 w 560081"/>
              <a:gd name="connsiteY56" fmla="*/ 398837 h 560081"/>
              <a:gd name="connsiteX57" fmla="*/ 485208 w 560081"/>
              <a:gd name="connsiteY57" fmla="*/ 413576 h 560081"/>
              <a:gd name="connsiteX58" fmla="*/ 491693 w 560081"/>
              <a:gd name="connsiteY58" fmla="*/ 420061 h 560081"/>
              <a:gd name="connsiteX59" fmla="*/ 499947 w 560081"/>
              <a:gd name="connsiteY59" fmla="*/ 440106 h 560081"/>
              <a:gd name="connsiteX60" fmla="*/ 491693 w 560081"/>
              <a:gd name="connsiteY60" fmla="*/ 460151 h 560081"/>
              <a:gd name="connsiteX61" fmla="*/ 458972 w 560081"/>
              <a:gd name="connsiteY61" fmla="*/ 492871 h 560081"/>
              <a:gd name="connsiteX62" fmla="*/ 419177 w 560081"/>
              <a:gd name="connsiteY62" fmla="*/ 492871 h 560081"/>
              <a:gd name="connsiteX63" fmla="*/ 412987 w 560081"/>
              <a:gd name="connsiteY63" fmla="*/ 486681 h 560081"/>
              <a:gd name="connsiteX64" fmla="*/ 398248 w 560081"/>
              <a:gd name="connsiteY64" fmla="*/ 484618 h 560081"/>
              <a:gd name="connsiteX65" fmla="*/ 348136 w 560081"/>
              <a:gd name="connsiteY65" fmla="*/ 505253 h 560081"/>
              <a:gd name="connsiteX66" fmla="*/ 338997 w 560081"/>
              <a:gd name="connsiteY66" fmla="*/ 517044 h 560081"/>
              <a:gd name="connsiteX67" fmla="*/ 338997 w 560081"/>
              <a:gd name="connsiteY67" fmla="*/ 526182 h 560081"/>
              <a:gd name="connsiteX68" fmla="*/ 310993 w 560081"/>
              <a:gd name="connsiteY68" fmla="*/ 553891 h 560081"/>
              <a:gd name="connsiteX69" fmla="*/ 171562 w 560081"/>
              <a:gd name="connsiteY69" fmla="*/ 461625 h 560081"/>
              <a:gd name="connsiteX70" fmla="*/ 187776 w 560081"/>
              <a:gd name="connsiteY70" fmla="*/ 465752 h 560081"/>
              <a:gd name="connsiteX71" fmla="*/ 233466 w 560081"/>
              <a:gd name="connsiteY71" fmla="*/ 484618 h 560081"/>
              <a:gd name="connsiteX72" fmla="*/ 257638 w 560081"/>
              <a:gd name="connsiteY72" fmla="*/ 516454 h 560081"/>
              <a:gd name="connsiteX73" fmla="*/ 257638 w 560081"/>
              <a:gd name="connsiteY73" fmla="*/ 525592 h 560081"/>
              <a:gd name="connsiteX74" fmla="*/ 265008 w 560081"/>
              <a:gd name="connsiteY74" fmla="*/ 532962 h 560081"/>
              <a:gd name="connsiteX75" fmla="*/ 310993 w 560081"/>
              <a:gd name="connsiteY75" fmla="*/ 532962 h 560081"/>
              <a:gd name="connsiteX76" fmla="*/ 318363 w 560081"/>
              <a:gd name="connsiteY76" fmla="*/ 525592 h 560081"/>
              <a:gd name="connsiteX77" fmla="*/ 318363 w 560081"/>
              <a:gd name="connsiteY77" fmla="*/ 516454 h 560081"/>
              <a:gd name="connsiteX78" fmla="*/ 342535 w 560081"/>
              <a:gd name="connsiteY78" fmla="*/ 484618 h 560081"/>
              <a:gd name="connsiteX79" fmla="*/ 388225 w 560081"/>
              <a:gd name="connsiteY79" fmla="*/ 465752 h 560081"/>
              <a:gd name="connsiteX80" fmla="*/ 428021 w 560081"/>
              <a:gd name="connsiteY80" fmla="*/ 471058 h 560081"/>
              <a:gd name="connsiteX81" fmla="*/ 434506 w 560081"/>
              <a:gd name="connsiteY81" fmla="*/ 477543 h 560081"/>
              <a:gd name="connsiteX82" fmla="*/ 445118 w 560081"/>
              <a:gd name="connsiteY82" fmla="*/ 477543 h 560081"/>
              <a:gd name="connsiteX83" fmla="*/ 477839 w 560081"/>
              <a:gd name="connsiteY83" fmla="*/ 444823 h 560081"/>
              <a:gd name="connsiteX84" fmla="*/ 479902 w 560081"/>
              <a:gd name="connsiteY84" fmla="*/ 439516 h 560081"/>
              <a:gd name="connsiteX85" fmla="*/ 477839 w 560081"/>
              <a:gd name="connsiteY85" fmla="*/ 434211 h 560081"/>
              <a:gd name="connsiteX86" fmla="*/ 471354 w 560081"/>
              <a:gd name="connsiteY86" fmla="*/ 427725 h 560081"/>
              <a:gd name="connsiteX87" fmla="*/ 466048 w 560081"/>
              <a:gd name="connsiteY87" fmla="*/ 387930 h 560081"/>
              <a:gd name="connsiteX88" fmla="*/ 484913 w 560081"/>
              <a:gd name="connsiteY88" fmla="*/ 342239 h 560081"/>
              <a:gd name="connsiteX89" fmla="*/ 516749 w 560081"/>
              <a:gd name="connsiteY89" fmla="*/ 318067 h 560081"/>
              <a:gd name="connsiteX90" fmla="*/ 525888 w 560081"/>
              <a:gd name="connsiteY90" fmla="*/ 318067 h 560081"/>
              <a:gd name="connsiteX91" fmla="*/ 533257 w 560081"/>
              <a:gd name="connsiteY91" fmla="*/ 310698 h 560081"/>
              <a:gd name="connsiteX92" fmla="*/ 533257 w 560081"/>
              <a:gd name="connsiteY92" fmla="*/ 264712 h 560081"/>
              <a:gd name="connsiteX93" fmla="*/ 525888 w 560081"/>
              <a:gd name="connsiteY93" fmla="*/ 257343 h 560081"/>
              <a:gd name="connsiteX94" fmla="*/ 516749 w 560081"/>
              <a:gd name="connsiteY94" fmla="*/ 257343 h 560081"/>
              <a:gd name="connsiteX95" fmla="*/ 484913 w 560081"/>
              <a:gd name="connsiteY95" fmla="*/ 233171 h 560081"/>
              <a:gd name="connsiteX96" fmla="*/ 466048 w 560081"/>
              <a:gd name="connsiteY96" fmla="*/ 187480 h 560081"/>
              <a:gd name="connsiteX97" fmla="*/ 471354 w 560081"/>
              <a:gd name="connsiteY97" fmla="*/ 147685 h 560081"/>
              <a:gd name="connsiteX98" fmla="*/ 477839 w 560081"/>
              <a:gd name="connsiteY98" fmla="*/ 141199 h 560081"/>
              <a:gd name="connsiteX99" fmla="*/ 479902 w 560081"/>
              <a:gd name="connsiteY99" fmla="*/ 135894 h 560081"/>
              <a:gd name="connsiteX100" fmla="*/ 477839 w 560081"/>
              <a:gd name="connsiteY100" fmla="*/ 130587 h 560081"/>
              <a:gd name="connsiteX101" fmla="*/ 445118 w 560081"/>
              <a:gd name="connsiteY101" fmla="*/ 97867 h 560081"/>
              <a:gd name="connsiteX102" fmla="*/ 434506 w 560081"/>
              <a:gd name="connsiteY102" fmla="*/ 97867 h 560081"/>
              <a:gd name="connsiteX103" fmla="*/ 428021 w 560081"/>
              <a:gd name="connsiteY103" fmla="*/ 104352 h 560081"/>
              <a:gd name="connsiteX104" fmla="*/ 388225 w 560081"/>
              <a:gd name="connsiteY104" fmla="*/ 109658 h 560081"/>
              <a:gd name="connsiteX105" fmla="*/ 342535 w 560081"/>
              <a:gd name="connsiteY105" fmla="*/ 90792 h 560081"/>
              <a:gd name="connsiteX106" fmla="*/ 318363 w 560081"/>
              <a:gd name="connsiteY106" fmla="*/ 58956 h 560081"/>
              <a:gd name="connsiteX107" fmla="*/ 318363 w 560081"/>
              <a:gd name="connsiteY107" fmla="*/ 49817 h 560081"/>
              <a:gd name="connsiteX108" fmla="*/ 310993 w 560081"/>
              <a:gd name="connsiteY108" fmla="*/ 42448 h 560081"/>
              <a:gd name="connsiteX109" fmla="*/ 265008 w 560081"/>
              <a:gd name="connsiteY109" fmla="*/ 42448 h 560081"/>
              <a:gd name="connsiteX110" fmla="*/ 257638 w 560081"/>
              <a:gd name="connsiteY110" fmla="*/ 49817 h 560081"/>
              <a:gd name="connsiteX111" fmla="*/ 257638 w 560081"/>
              <a:gd name="connsiteY111" fmla="*/ 60135 h 560081"/>
              <a:gd name="connsiteX112" fmla="*/ 233466 w 560081"/>
              <a:gd name="connsiteY112" fmla="*/ 91971 h 560081"/>
              <a:gd name="connsiteX113" fmla="*/ 187776 w 560081"/>
              <a:gd name="connsiteY113" fmla="*/ 110837 h 560081"/>
              <a:gd name="connsiteX114" fmla="*/ 147980 w 560081"/>
              <a:gd name="connsiteY114" fmla="*/ 105531 h 560081"/>
              <a:gd name="connsiteX115" fmla="*/ 141495 w 560081"/>
              <a:gd name="connsiteY115" fmla="*/ 99341 h 560081"/>
              <a:gd name="connsiteX116" fmla="*/ 130882 w 560081"/>
              <a:gd name="connsiteY116" fmla="*/ 99341 h 560081"/>
              <a:gd name="connsiteX117" fmla="*/ 98162 w 560081"/>
              <a:gd name="connsiteY117" fmla="*/ 132061 h 560081"/>
              <a:gd name="connsiteX118" fmla="*/ 96099 w 560081"/>
              <a:gd name="connsiteY118" fmla="*/ 137367 h 560081"/>
              <a:gd name="connsiteX119" fmla="*/ 98162 w 560081"/>
              <a:gd name="connsiteY119" fmla="*/ 142673 h 560081"/>
              <a:gd name="connsiteX120" fmla="*/ 104647 w 560081"/>
              <a:gd name="connsiteY120" fmla="*/ 149159 h 560081"/>
              <a:gd name="connsiteX121" fmla="*/ 109953 w 560081"/>
              <a:gd name="connsiteY121" fmla="*/ 188954 h 560081"/>
              <a:gd name="connsiteX122" fmla="*/ 91088 w 560081"/>
              <a:gd name="connsiteY122" fmla="*/ 234644 h 560081"/>
              <a:gd name="connsiteX123" fmla="*/ 59251 w 560081"/>
              <a:gd name="connsiteY123" fmla="*/ 258817 h 560081"/>
              <a:gd name="connsiteX124" fmla="*/ 50113 w 560081"/>
              <a:gd name="connsiteY124" fmla="*/ 258817 h 560081"/>
              <a:gd name="connsiteX125" fmla="*/ 42743 w 560081"/>
              <a:gd name="connsiteY125" fmla="*/ 266186 h 560081"/>
              <a:gd name="connsiteX126" fmla="*/ 42743 w 560081"/>
              <a:gd name="connsiteY126" fmla="*/ 312172 h 560081"/>
              <a:gd name="connsiteX127" fmla="*/ 50113 w 560081"/>
              <a:gd name="connsiteY127" fmla="*/ 319541 h 560081"/>
              <a:gd name="connsiteX128" fmla="*/ 59251 w 560081"/>
              <a:gd name="connsiteY128" fmla="*/ 319541 h 560081"/>
              <a:gd name="connsiteX129" fmla="*/ 91088 w 560081"/>
              <a:gd name="connsiteY129" fmla="*/ 343713 h 560081"/>
              <a:gd name="connsiteX130" fmla="*/ 109953 w 560081"/>
              <a:gd name="connsiteY130" fmla="*/ 389404 h 560081"/>
              <a:gd name="connsiteX131" fmla="*/ 104647 w 560081"/>
              <a:gd name="connsiteY131" fmla="*/ 429199 h 560081"/>
              <a:gd name="connsiteX132" fmla="*/ 98457 w 560081"/>
              <a:gd name="connsiteY132" fmla="*/ 435685 h 560081"/>
              <a:gd name="connsiteX133" fmla="*/ 96394 w 560081"/>
              <a:gd name="connsiteY133" fmla="*/ 440990 h 560081"/>
              <a:gd name="connsiteX134" fmla="*/ 98457 w 560081"/>
              <a:gd name="connsiteY134" fmla="*/ 446297 h 560081"/>
              <a:gd name="connsiteX135" fmla="*/ 131177 w 560081"/>
              <a:gd name="connsiteY135" fmla="*/ 479017 h 560081"/>
              <a:gd name="connsiteX136" fmla="*/ 141790 w 560081"/>
              <a:gd name="connsiteY136" fmla="*/ 479017 h 560081"/>
              <a:gd name="connsiteX137" fmla="*/ 148274 w 560081"/>
              <a:gd name="connsiteY137" fmla="*/ 472532 h 560081"/>
              <a:gd name="connsiteX138" fmla="*/ 171562 w 560081"/>
              <a:gd name="connsiteY138" fmla="*/ 461625 h 560081"/>
              <a:gd name="connsiteX139" fmla="*/ 288000 w 560081"/>
              <a:gd name="connsiteY139" fmla="*/ 424777 h 560081"/>
              <a:gd name="connsiteX140" fmla="*/ 151517 w 560081"/>
              <a:gd name="connsiteY140" fmla="*/ 288295 h 560081"/>
              <a:gd name="connsiteX141" fmla="*/ 288000 w 560081"/>
              <a:gd name="connsiteY141" fmla="*/ 151811 h 560081"/>
              <a:gd name="connsiteX142" fmla="*/ 424484 w 560081"/>
              <a:gd name="connsiteY142" fmla="*/ 288295 h 560081"/>
              <a:gd name="connsiteX143" fmla="*/ 288000 w 560081"/>
              <a:gd name="connsiteY143" fmla="*/ 424777 h 560081"/>
              <a:gd name="connsiteX144" fmla="*/ 288000 w 560081"/>
              <a:gd name="connsiteY144" fmla="*/ 172741 h 560081"/>
              <a:gd name="connsiteX145" fmla="*/ 172446 w 560081"/>
              <a:gd name="connsiteY145" fmla="*/ 288295 h 560081"/>
              <a:gd name="connsiteX146" fmla="*/ 288000 w 560081"/>
              <a:gd name="connsiteY146" fmla="*/ 403848 h 560081"/>
              <a:gd name="connsiteX147" fmla="*/ 403554 w 560081"/>
              <a:gd name="connsiteY147" fmla="*/ 288295 h 560081"/>
              <a:gd name="connsiteX148" fmla="*/ 288000 w 560081"/>
              <a:gd name="connsiteY148" fmla="*/ 172741 h 56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560081" h="560081">
                <a:moveTo>
                  <a:pt x="310993" y="553891"/>
                </a:moveTo>
                <a:lnTo>
                  <a:pt x="265008" y="553891"/>
                </a:lnTo>
                <a:cubicBezTo>
                  <a:pt x="249384" y="553891"/>
                  <a:pt x="236708" y="541216"/>
                  <a:pt x="236708" y="525592"/>
                </a:cubicBezTo>
                <a:lnTo>
                  <a:pt x="236708" y="516454"/>
                </a:lnTo>
                <a:cubicBezTo>
                  <a:pt x="236708" y="510853"/>
                  <a:pt x="232877" y="506137"/>
                  <a:pt x="227570" y="504663"/>
                </a:cubicBezTo>
                <a:cubicBezTo>
                  <a:pt x="210178" y="499946"/>
                  <a:pt x="193081" y="492871"/>
                  <a:pt x="177458" y="484028"/>
                </a:cubicBezTo>
                <a:cubicBezTo>
                  <a:pt x="172741" y="481375"/>
                  <a:pt x="166551" y="482260"/>
                  <a:pt x="162719" y="486092"/>
                </a:cubicBezTo>
                <a:lnTo>
                  <a:pt x="156234" y="492577"/>
                </a:lnTo>
                <a:cubicBezTo>
                  <a:pt x="145621" y="503189"/>
                  <a:pt x="127051" y="503189"/>
                  <a:pt x="116438" y="492577"/>
                </a:cubicBezTo>
                <a:lnTo>
                  <a:pt x="83718" y="459856"/>
                </a:lnTo>
                <a:cubicBezTo>
                  <a:pt x="78412" y="454550"/>
                  <a:pt x="75464" y="447476"/>
                  <a:pt x="75464" y="439811"/>
                </a:cubicBezTo>
                <a:cubicBezTo>
                  <a:pt x="75464" y="432147"/>
                  <a:pt x="78412" y="425072"/>
                  <a:pt x="83718" y="419766"/>
                </a:cubicBezTo>
                <a:lnTo>
                  <a:pt x="89908" y="413576"/>
                </a:lnTo>
                <a:cubicBezTo>
                  <a:pt x="93741" y="409744"/>
                  <a:pt x="94625" y="403553"/>
                  <a:pt x="91972" y="398837"/>
                </a:cubicBezTo>
                <a:cubicBezTo>
                  <a:pt x="83128" y="382919"/>
                  <a:pt x="76054" y="366116"/>
                  <a:pt x="71337" y="348724"/>
                </a:cubicBezTo>
                <a:cubicBezTo>
                  <a:pt x="69864" y="343418"/>
                  <a:pt x="64852" y="339586"/>
                  <a:pt x="59546" y="339586"/>
                </a:cubicBezTo>
                <a:lnTo>
                  <a:pt x="50408" y="339586"/>
                </a:lnTo>
                <a:cubicBezTo>
                  <a:pt x="34785" y="339586"/>
                  <a:pt x="22108" y="326911"/>
                  <a:pt x="22108" y="311287"/>
                </a:cubicBezTo>
                <a:lnTo>
                  <a:pt x="22108" y="265302"/>
                </a:lnTo>
                <a:cubicBezTo>
                  <a:pt x="22108" y="249678"/>
                  <a:pt x="34785" y="237003"/>
                  <a:pt x="50408" y="237003"/>
                </a:cubicBezTo>
                <a:lnTo>
                  <a:pt x="59546" y="237003"/>
                </a:lnTo>
                <a:cubicBezTo>
                  <a:pt x="65147" y="237003"/>
                  <a:pt x="69864" y="233171"/>
                  <a:pt x="71337" y="227865"/>
                </a:cubicBezTo>
                <a:cubicBezTo>
                  <a:pt x="76054" y="210473"/>
                  <a:pt x="83128" y="193375"/>
                  <a:pt x="91972" y="177752"/>
                </a:cubicBezTo>
                <a:cubicBezTo>
                  <a:pt x="94625" y="173036"/>
                  <a:pt x="93741" y="166845"/>
                  <a:pt x="89908" y="163013"/>
                </a:cubicBezTo>
                <a:lnTo>
                  <a:pt x="83423" y="156528"/>
                </a:lnTo>
                <a:cubicBezTo>
                  <a:pt x="78117" y="151222"/>
                  <a:pt x="75169" y="144147"/>
                  <a:pt x="75169" y="136483"/>
                </a:cubicBezTo>
                <a:cubicBezTo>
                  <a:pt x="75169" y="128819"/>
                  <a:pt x="78117" y="121744"/>
                  <a:pt x="83423" y="116438"/>
                </a:cubicBezTo>
                <a:lnTo>
                  <a:pt x="116143" y="83717"/>
                </a:lnTo>
                <a:cubicBezTo>
                  <a:pt x="126756" y="73105"/>
                  <a:pt x="145327" y="73105"/>
                  <a:pt x="155939" y="83717"/>
                </a:cubicBezTo>
                <a:lnTo>
                  <a:pt x="162129" y="89907"/>
                </a:lnTo>
                <a:cubicBezTo>
                  <a:pt x="165961" y="93740"/>
                  <a:pt x="172152" y="94624"/>
                  <a:pt x="176868" y="91971"/>
                </a:cubicBezTo>
                <a:cubicBezTo>
                  <a:pt x="192786" y="83128"/>
                  <a:pt x="209589" y="76053"/>
                  <a:pt x="226981" y="71337"/>
                </a:cubicBezTo>
                <a:cubicBezTo>
                  <a:pt x="232287" y="69863"/>
                  <a:pt x="236119" y="64851"/>
                  <a:pt x="236119" y="59545"/>
                </a:cubicBezTo>
                <a:lnTo>
                  <a:pt x="236119" y="50407"/>
                </a:lnTo>
                <a:cubicBezTo>
                  <a:pt x="236119" y="34784"/>
                  <a:pt x="248794" y="22108"/>
                  <a:pt x="264418" y="22108"/>
                </a:cubicBezTo>
                <a:lnTo>
                  <a:pt x="310403" y="22108"/>
                </a:lnTo>
                <a:cubicBezTo>
                  <a:pt x="326027" y="22108"/>
                  <a:pt x="338703" y="34784"/>
                  <a:pt x="338703" y="50407"/>
                </a:cubicBezTo>
                <a:lnTo>
                  <a:pt x="338703" y="60135"/>
                </a:lnTo>
                <a:cubicBezTo>
                  <a:pt x="338703" y="65736"/>
                  <a:pt x="342535" y="70452"/>
                  <a:pt x="347841" y="71926"/>
                </a:cubicBezTo>
                <a:cubicBezTo>
                  <a:pt x="365233" y="76642"/>
                  <a:pt x="382329" y="83717"/>
                  <a:pt x="397953" y="92561"/>
                </a:cubicBezTo>
                <a:cubicBezTo>
                  <a:pt x="402669" y="95214"/>
                  <a:pt x="408860" y="94329"/>
                  <a:pt x="412692" y="90497"/>
                </a:cubicBezTo>
                <a:lnTo>
                  <a:pt x="419177" y="84012"/>
                </a:lnTo>
                <a:cubicBezTo>
                  <a:pt x="430085" y="73105"/>
                  <a:pt x="448066" y="73105"/>
                  <a:pt x="458972" y="84012"/>
                </a:cubicBezTo>
                <a:lnTo>
                  <a:pt x="491693" y="116733"/>
                </a:lnTo>
                <a:cubicBezTo>
                  <a:pt x="496999" y="122039"/>
                  <a:pt x="499947" y="129113"/>
                  <a:pt x="499947" y="136778"/>
                </a:cubicBezTo>
                <a:cubicBezTo>
                  <a:pt x="499947" y="144442"/>
                  <a:pt x="496999" y="151517"/>
                  <a:pt x="491693" y="156823"/>
                </a:cubicBezTo>
                <a:lnTo>
                  <a:pt x="485208" y="163013"/>
                </a:lnTo>
                <a:cubicBezTo>
                  <a:pt x="481376" y="166845"/>
                  <a:pt x="480492" y="173036"/>
                  <a:pt x="483145" y="177752"/>
                </a:cubicBezTo>
                <a:cubicBezTo>
                  <a:pt x="491988" y="193670"/>
                  <a:pt x="499063" y="210473"/>
                  <a:pt x="503779" y="227865"/>
                </a:cubicBezTo>
                <a:cubicBezTo>
                  <a:pt x="505253" y="233171"/>
                  <a:pt x="510265" y="237003"/>
                  <a:pt x="515571" y="237003"/>
                </a:cubicBezTo>
                <a:lnTo>
                  <a:pt x="524709" y="237003"/>
                </a:lnTo>
                <a:cubicBezTo>
                  <a:pt x="540332" y="237003"/>
                  <a:pt x="553007" y="249678"/>
                  <a:pt x="553007" y="265302"/>
                </a:cubicBezTo>
                <a:lnTo>
                  <a:pt x="553007" y="311287"/>
                </a:lnTo>
                <a:cubicBezTo>
                  <a:pt x="553007" y="326911"/>
                  <a:pt x="540332" y="339586"/>
                  <a:pt x="524709" y="339586"/>
                </a:cubicBezTo>
                <a:lnTo>
                  <a:pt x="515571" y="339586"/>
                </a:lnTo>
                <a:cubicBezTo>
                  <a:pt x="509970" y="339586"/>
                  <a:pt x="505253" y="343418"/>
                  <a:pt x="503779" y="348724"/>
                </a:cubicBezTo>
                <a:cubicBezTo>
                  <a:pt x="499063" y="366116"/>
                  <a:pt x="491988" y="383214"/>
                  <a:pt x="483145" y="398837"/>
                </a:cubicBezTo>
                <a:cubicBezTo>
                  <a:pt x="480492" y="403553"/>
                  <a:pt x="481376" y="409744"/>
                  <a:pt x="485208" y="413576"/>
                </a:cubicBezTo>
                <a:lnTo>
                  <a:pt x="491693" y="420061"/>
                </a:lnTo>
                <a:cubicBezTo>
                  <a:pt x="496999" y="425367"/>
                  <a:pt x="499947" y="432442"/>
                  <a:pt x="499947" y="440106"/>
                </a:cubicBezTo>
                <a:cubicBezTo>
                  <a:pt x="499947" y="447770"/>
                  <a:pt x="496999" y="454845"/>
                  <a:pt x="491693" y="460151"/>
                </a:cubicBezTo>
                <a:lnTo>
                  <a:pt x="458972" y="492871"/>
                </a:lnTo>
                <a:cubicBezTo>
                  <a:pt x="448066" y="503779"/>
                  <a:pt x="430085" y="503779"/>
                  <a:pt x="419177" y="492871"/>
                </a:cubicBezTo>
                <a:lnTo>
                  <a:pt x="412987" y="486681"/>
                </a:lnTo>
                <a:cubicBezTo>
                  <a:pt x="409155" y="482849"/>
                  <a:pt x="402964" y="481965"/>
                  <a:pt x="398248" y="484618"/>
                </a:cubicBezTo>
                <a:cubicBezTo>
                  <a:pt x="382329" y="493461"/>
                  <a:pt x="365528" y="500536"/>
                  <a:pt x="348136" y="505253"/>
                </a:cubicBezTo>
                <a:cubicBezTo>
                  <a:pt x="342829" y="506726"/>
                  <a:pt x="338997" y="511738"/>
                  <a:pt x="338997" y="517044"/>
                </a:cubicBezTo>
                <a:lnTo>
                  <a:pt x="338997" y="526182"/>
                </a:lnTo>
                <a:cubicBezTo>
                  <a:pt x="339292" y="541216"/>
                  <a:pt x="326617" y="553891"/>
                  <a:pt x="310993" y="553891"/>
                </a:cubicBezTo>
                <a:close/>
                <a:moveTo>
                  <a:pt x="171562" y="461625"/>
                </a:moveTo>
                <a:cubicBezTo>
                  <a:pt x="177163" y="461625"/>
                  <a:pt x="182764" y="463099"/>
                  <a:pt x="187776" y="465752"/>
                </a:cubicBezTo>
                <a:cubicBezTo>
                  <a:pt x="202219" y="473711"/>
                  <a:pt x="217548" y="480196"/>
                  <a:pt x="233466" y="484618"/>
                </a:cubicBezTo>
                <a:cubicBezTo>
                  <a:pt x="247616" y="488450"/>
                  <a:pt x="257638" y="501715"/>
                  <a:pt x="257638" y="516454"/>
                </a:cubicBezTo>
                <a:lnTo>
                  <a:pt x="257638" y="525592"/>
                </a:lnTo>
                <a:cubicBezTo>
                  <a:pt x="257638" y="529719"/>
                  <a:pt x="260880" y="532962"/>
                  <a:pt x="265008" y="532962"/>
                </a:cubicBezTo>
                <a:lnTo>
                  <a:pt x="310993" y="532962"/>
                </a:lnTo>
                <a:cubicBezTo>
                  <a:pt x="315120" y="532962"/>
                  <a:pt x="318363" y="529719"/>
                  <a:pt x="318363" y="525592"/>
                </a:cubicBezTo>
                <a:lnTo>
                  <a:pt x="318363" y="516454"/>
                </a:lnTo>
                <a:cubicBezTo>
                  <a:pt x="318363" y="501715"/>
                  <a:pt x="328385" y="488450"/>
                  <a:pt x="342535" y="484618"/>
                </a:cubicBezTo>
                <a:cubicBezTo>
                  <a:pt x="358452" y="480196"/>
                  <a:pt x="373781" y="474006"/>
                  <a:pt x="388225" y="465752"/>
                </a:cubicBezTo>
                <a:cubicBezTo>
                  <a:pt x="401196" y="458382"/>
                  <a:pt x="417408" y="460741"/>
                  <a:pt x="428021" y="471058"/>
                </a:cubicBezTo>
                <a:lnTo>
                  <a:pt x="434506" y="477543"/>
                </a:lnTo>
                <a:cubicBezTo>
                  <a:pt x="437454" y="480491"/>
                  <a:pt x="442170" y="480491"/>
                  <a:pt x="445118" y="477543"/>
                </a:cubicBezTo>
                <a:lnTo>
                  <a:pt x="477839" y="444823"/>
                </a:lnTo>
                <a:cubicBezTo>
                  <a:pt x="479312" y="443349"/>
                  <a:pt x="479902" y="441580"/>
                  <a:pt x="479902" y="439516"/>
                </a:cubicBezTo>
                <a:cubicBezTo>
                  <a:pt x="479902" y="437453"/>
                  <a:pt x="479017" y="435685"/>
                  <a:pt x="477839" y="434211"/>
                </a:cubicBezTo>
                <a:lnTo>
                  <a:pt x="471354" y="427725"/>
                </a:lnTo>
                <a:cubicBezTo>
                  <a:pt x="460741" y="417113"/>
                  <a:pt x="458678" y="400900"/>
                  <a:pt x="466048" y="387930"/>
                </a:cubicBezTo>
                <a:cubicBezTo>
                  <a:pt x="474006" y="373486"/>
                  <a:pt x="480492" y="358157"/>
                  <a:pt x="484913" y="342239"/>
                </a:cubicBezTo>
                <a:cubicBezTo>
                  <a:pt x="488745" y="328090"/>
                  <a:pt x="502010" y="318067"/>
                  <a:pt x="516749" y="318067"/>
                </a:cubicBezTo>
                <a:lnTo>
                  <a:pt x="525888" y="318067"/>
                </a:lnTo>
                <a:cubicBezTo>
                  <a:pt x="530014" y="318067"/>
                  <a:pt x="533257" y="314825"/>
                  <a:pt x="533257" y="310698"/>
                </a:cubicBezTo>
                <a:lnTo>
                  <a:pt x="533257" y="264712"/>
                </a:lnTo>
                <a:cubicBezTo>
                  <a:pt x="533257" y="260585"/>
                  <a:pt x="530014" y="257343"/>
                  <a:pt x="525888" y="257343"/>
                </a:cubicBezTo>
                <a:lnTo>
                  <a:pt x="516749" y="257343"/>
                </a:lnTo>
                <a:cubicBezTo>
                  <a:pt x="502010" y="257343"/>
                  <a:pt x="488745" y="247320"/>
                  <a:pt x="484913" y="233171"/>
                </a:cubicBezTo>
                <a:cubicBezTo>
                  <a:pt x="480492" y="217253"/>
                  <a:pt x="474302" y="201924"/>
                  <a:pt x="466048" y="187480"/>
                </a:cubicBezTo>
                <a:cubicBezTo>
                  <a:pt x="458678" y="174510"/>
                  <a:pt x="461036" y="158297"/>
                  <a:pt x="471354" y="147685"/>
                </a:cubicBezTo>
                <a:lnTo>
                  <a:pt x="477839" y="141199"/>
                </a:lnTo>
                <a:cubicBezTo>
                  <a:pt x="479312" y="139725"/>
                  <a:pt x="479902" y="137957"/>
                  <a:pt x="479902" y="135894"/>
                </a:cubicBezTo>
                <a:cubicBezTo>
                  <a:pt x="479902" y="133830"/>
                  <a:pt x="479017" y="132061"/>
                  <a:pt x="477839" y="130587"/>
                </a:cubicBezTo>
                <a:lnTo>
                  <a:pt x="445118" y="97867"/>
                </a:lnTo>
                <a:cubicBezTo>
                  <a:pt x="442170" y="94919"/>
                  <a:pt x="437454" y="94919"/>
                  <a:pt x="434506" y="97867"/>
                </a:cubicBezTo>
                <a:lnTo>
                  <a:pt x="428021" y="104352"/>
                </a:lnTo>
                <a:cubicBezTo>
                  <a:pt x="417703" y="114669"/>
                  <a:pt x="401196" y="117027"/>
                  <a:pt x="388225" y="109658"/>
                </a:cubicBezTo>
                <a:cubicBezTo>
                  <a:pt x="373781" y="101699"/>
                  <a:pt x="358452" y="95214"/>
                  <a:pt x="342535" y="90792"/>
                </a:cubicBezTo>
                <a:cubicBezTo>
                  <a:pt x="328385" y="86960"/>
                  <a:pt x="318363" y="73695"/>
                  <a:pt x="318363" y="58956"/>
                </a:cubicBezTo>
                <a:lnTo>
                  <a:pt x="318363" y="49817"/>
                </a:lnTo>
                <a:cubicBezTo>
                  <a:pt x="318363" y="45691"/>
                  <a:pt x="315120" y="42448"/>
                  <a:pt x="310993" y="42448"/>
                </a:cubicBezTo>
                <a:lnTo>
                  <a:pt x="265008" y="42448"/>
                </a:lnTo>
                <a:cubicBezTo>
                  <a:pt x="260880" y="42448"/>
                  <a:pt x="257638" y="45691"/>
                  <a:pt x="257638" y="49817"/>
                </a:cubicBezTo>
                <a:lnTo>
                  <a:pt x="257638" y="60135"/>
                </a:lnTo>
                <a:cubicBezTo>
                  <a:pt x="257638" y="74874"/>
                  <a:pt x="247616" y="88139"/>
                  <a:pt x="233466" y="91971"/>
                </a:cubicBezTo>
                <a:cubicBezTo>
                  <a:pt x="217548" y="96393"/>
                  <a:pt x="202219" y="102583"/>
                  <a:pt x="187776" y="110837"/>
                </a:cubicBezTo>
                <a:cubicBezTo>
                  <a:pt x="174805" y="118207"/>
                  <a:pt x="158592" y="115848"/>
                  <a:pt x="147980" y="105531"/>
                </a:cubicBezTo>
                <a:lnTo>
                  <a:pt x="141495" y="99341"/>
                </a:lnTo>
                <a:cubicBezTo>
                  <a:pt x="138842" y="96393"/>
                  <a:pt x="133830" y="96393"/>
                  <a:pt x="130882" y="99341"/>
                </a:cubicBezTo>
                <a:lnTo>
                  <a:pt x="98162" y="132061"/>
                </a:lnTo>
                <a:cubicBezTo>
                  <a:pt x="96688" y="133535"/>
                  <a:pt x="96099" y="135304"/>
                  <a:pt x="96099" y="137367"/>
                </a:cubicBezTo>
                <a:cubicBezTo>
                  <a:pt x="96099" y="139431"/>
                  <a:pt x="96983" y="141199"/>
                  <a:pt x="98162" y="142673"/>
                </a:cubicBezTo>
                <a:lnTo>
                  <a:pt x="104647" y="149159"/>
                </a:lnTo>
                <a:cubicBezTo>
                  <a:pt x="115259" y="159771"/>
                  <a:pt x="117323" y="175983"/>
                  <a:pt x="109953" y="188954"/>
                </a:cubicBezTo>
                <a:cubicBezTo>
                  <a:pt x="101994" y="203398"/>
                  <a:pt x="95509" y="218727"/>
                  <a:pt x="91088" y="234644"/>
                </a:cubicBezTo>
                <a:cubicBezTo>
                  <a:pt x="87255" y="248794"/>
                  <a:pt x="73990" y="258817"/>
                  <a:pt x="59251" y="258817"/>
                </a:cubicBezTo>
                <a:lnTo>
                  <a:pt x="50113" y="258817"/>
                </a:lnTo>
                <a:cubicBezTo>
                  <a:pt x="45986" y="258817"/>
                  <a:pt x="42743" y="262059"/>
                  <a:pt x="42743" y="266186"/>
                </a:cubicBezTo>
                <a:lnTo>
                  <a:pt x="42743" y="312172"/>
                </a:lnTo>
                <a:cubicBezTo>
                  <a:pt x="42743" y="316299"/>
                  <a:pt x="45986" y="319541"/>
                  <a:pt x="50113" y="319541"/>
                </a:cubicBezTo>
                <a:lnTo>
                  <a:pt x="59251" y="319541"/>
                </a:lnTo>
                <a:cubicBezTo>
                  <a:pt x="73990" y="319541"/>
                  <a:pt x="87255" y="329564"/>
                  <a:pt x="91088" y="343713"/>
                </a:cubicBezTo>
                <a:cubicBezTo>
                  <a:pt x="95509" y="359631"/>
                  <a:pt x="101699" y="374960"/>
                  <a:pt x="109953" y="389404"/>
                </a:cubicBezTo>
                <a:cubicBezTo>
                  <a:pt x="117323" y="402374"/>
                  <a:pt x="114965" y="418587"/>
                  <a:pt x="104647" y="429199"/>
                </a:cubicBezTo>
                <a:lnTo>
                  <a:pt x="98457" y="435685"/>
                </a:lnTo>
                <a:cubicBezTo>
                  <a:pt x="96983" y="437158"/>
                  <a:pt x="96394" y="438927"/>
                  <a:pt x="96394" y="440990"/>
                </a:cubicBezTo>
                <a:cubicBezTo>
                  <a:pt x="96394" y="443054"/>
                  <a:pt x="97278" y="444823"/>
                  <a:pt x="98457" y="446297"/>
                </a:cubicBezTo>
                <a:lnTo>
                  <a:pt x="131177" y="479017"/>
                </a:lnTo>
                <a:cubicBezTo>
                  <a:pt x="133830" y="481965"/>
                  <a:pt x="138842" y="481965"/>
                  <a:pt x="141790" y="479017"/>
                </a:cubicBezTo>
                <a:lnTo>
                  <a:pt x="148274" y="472532"/>
                </a:lnTo>
                <a:cubicBezTo>
                  <a:pt x="154170" y="465163"/>
                  <a:pt x="162719" y="461625"/>
                  <a:pt x="171562" y="461625"/>
                </a:cubicBezTo>
                <a:close/>
                <a:moveTo>
                  <a:pt x="288000" y="424777"/>
                </a:moveTo>
                <a:cubicBezTo>
                  <a:pt x="212831" y="424777"/>
                  <a:pt x="151517" y="363463"/>
                  <a:pt x="151517" y="288295"/>
                </a:cubicBezTo>
                <a:cubicBezTo>
                  <a:pt x="151517" y="213126"/>
                  <a:pt x="212831" y="151811"/>
                  <a:pt x="288000" y="151811"/>
                </a:cubicBezTo>
                <a:cubicBezTo>
                  <a:pt x="363169" y="151811"/>
                  <a:pt x="424484" y="213126"/>
                  <a:pt x="424484" y="288295"/>
                </a:cubicBezTo>
                <a:cubicBezTo>
                  <a:pt x="424189" y="363463"/>
                  <a:pt x="363169" y="424777"/>
                  <a:pt x="288000" y="424777"/>
                </a:cubicBezTo>
                <a:close/>
                <a:moveTo>
                  <a:pt x="288000" y="172741"/>
                </a:moveTo>
                <a:cubicBezTo>
                  <a:pt x="224328" y="172741"/>
                  <a:pt x="172446" y="224622"/>
                  <a:pt x="172446" y="288295"/>
                </a:cubicBezTo>
                <a:cubicBezTo>
                  <a:pt x="172446" y="351967"/>
                  <a:pt x="224328" y="403848"/>
                  <a:pt x="288000" y="403848"/>
                </a:cubicBezTo>
                <a:cubicBezTo>
                  <a:pt x="351673" y="403848"/>
                  <a:pt x="403554" y="351967"/>
                  <a:pt x="403554" y="288295"/>
                </a:cubicBezTo>
                <a:cubicBezTo>
                  <a:pt x="403554" y="224622"/>
                  <a:pt x="351673" y="172741"/>
                  <a:pt x="288000" y="172741"/>
                </a:cubicBezTo>
                <a:close/>
              </a:path>
            </a:pathLst>
          </a:custGeom>
          <a:solidFill>
            <a:srgbClr val="F2F2F2"/>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1FAD6981-E3DF-472F-ACBE-A2F7563D3485}"/>
              </a:ext>
            </a:extLst>
          </p:cNvPr>
          <p:cNvSpPr/>
          <p:nvPr/>
        </p:nvSpPr>
        <p:spPr>
          <a:xfrm>
            <a:off x="12522110" y="7519363"/>
            <a:ext cx="294814" cy="294814"/>
          </a:xfrm>
          <a:custGeom>
            <a:avLst/>
            <a:gdLst>
              <a:gd name="connsiteX0" fmla="*/ 163308 w 294779"/>
              <a:gd name="connsiteY0" fmla="*/ 282989 h 294779"/>
              <a:gd name="connsiteX1" fmla="*/ 141789 w 294779"/>
              <a:gd name="connsiteY1" fmla="*/ 282989 h 294779"/>
              <a:gd name="connsiteX2" fmla="*/ 122924 w 294779"/>
              <a:gd name="connsiteY2" fmla="*/ 264123 h 294779"/>
              <a:gd name="connsiteX3" fmla="*/ 122924 w 294779"/>
              <a:gd name="connsiteY3" fmla="*/ 259996 h 294779"/>
              <a:gd name="connsiteX4" fmla="*/ 97867 w 294779"/>
              <a:gd name="connsiteY4" fmla="*/ 249384 h 294779"/>
              <a:gd name="connsiteX5" fmla="*/ 94624 w 294779"/>
              <a:gd name="connsiteY5" fmla="*/ 252332 h 294779"/>
              <a:gd name="connsiteX6" fmla="*/ 81360 w 294779"/>
              <a:gd name="connsiteY6" fmla="*/ 257932 h 294779"/>
              <a:gd name="connsiteX7" fmla="*/ 68094 w 294779"/>
              <a:gd name="connsiteY7" fmla="*/ 252332 h 294779"/>
              <a:gd name="connsiteX8" fmla="*/ 52766 w 294779"/>
              <a:gd name="connsiteY8" fmla="*/ 237003 h 294779"/>
              <a:gd name="connsiteX9" fmla="*/ 47165 w 294779"/>
              <a:gd name="connsiteY9" fmla="*/ 223738 h 294779"/>
              <a:gd name="connsiteX10" fmla="*/ 52766 w 294779"/>
              <a:gd name="connsiteY10" fmla="*/ 210473 h 294779"/>
              <a:gd name="connsiteX11" fmla="*/ 55714 w 294779"/>
              <a:gd name="connsiteY11" fmla="*/ 207525 h 294779"/>
              <a:gd name="connsiteX12" fmla="*/ 45396 w 294779"/>
              <a:gd name="connsiteY12" fmla="*/ 182469 h 294779"/>
              <a:gd name="connsiteX13" fmla="*/ 40975 w 294779"/>
              <a:gd name="connsiteY13" fmla="*/ 182174 h 294779"/>
              <a:gd name="connsiteX14" fmla="*/ 22108 w 294779"/>
              <a:gd name="connsiteY14" fmla="*/ 163308 h 294779"/>
              <a:gd name="connsiteX15" fmla="*/ 22108 w 294779"/>
              <a:gd name="connsiteY15" fmla="*/ 141789 h 294779"/>
              <a:gd name="connsiteX16" fmla="*/ 40975 w 294779"/>
              <a:gd name="connsiteY16" fmla="*/ 122924 h 294779"/>
              <a:gd name="connsiteX17" fmla="*/ 45101 w 294779"/>
              <a:gd name="connsiteY17" fmla="*/ 122924 h 294779"/>
              <a:gd name="connsiteX18" fmla="*/ 55714 w 294779"/>
              <a:gd name="connsiteY18" fmla="*/ 97867 h 294779"/>
              <a:gd name="connsiteX19" fmla="*/ 52766 w 294779"/>
              <a:gd name="connsiteY19" fmla="*/ 94625 h 294779"/>
              <a:gd name="connsiteX20" fmla="*/ 52766 w 294779"/>
              <a:gd name="connsiteY20" fmla="*/ 68095 h 294779"/>
              <a:gd name="connsiteX21" fmla="*/ 68094 w 294779"/>
              <a:gd name="connsiteY21" fmla="*/ 52766 h 294779"/>
              <a:gd name="connsiteX22" fmla="*/ 81360 w 294779"/>
              <a:gd name="connsiteY22" fmla="*/ 47165 h 294779"/>
              <a:gd name="connsiteX23" fmla="*/ 94624 w 294779"/>
              <a:gd name="connsiteY23" fmla="*/ 52766 h 294779"/>
              <a:gd name="connsiteX24" fmla="*/ 97572 w 294779"/>
              <a:gd name="connsiteY24" fmla="*/ 55714 h 294779"/>
              <a:gd name="connsiteX25" fmla="*/ 122629 w 294779"/>
              <a:gd name="connsiteY25" fmla="*/ 45396 h 294779"/>
              <a:gd name="connsiteX26" fmla="*/ 122924 w 294779"/>
              <a:gd name="connsiteY26" fmla="*/ 40975 h 294779"/>
              <a:gd name="connsiteX27" fmla="*/ 141789 w 294779"/>
              <a:gd name="connsiteY27" fmla="*/ 22108 h 294779"/>
              <a:gd name="connsiteX28" fmla="*/ 163308 w 294779"/>
              <a:gd name="connsiteY28" fmla="*/ 22108 h 294779"/>
              <a:gd name="connsiteX29" fmla="*/ 182174 w 294779"/>
              <a:gd name="connsiteY29" fmla="*/ 40975 h 294779"/>
              <a:gd name="connsiteX30" fmla="*/ 182174 w 294779"/>
              <a:gd name="connsiteY30" fmla="*/ 45102 h 294779"/>
              <a:gd name="connsiteX31" fmla="*/ 207230 w 294779"/>
              <a:gd name="connsiteY31" fmla="*/ 55714 h 294779"/>
              <a:gd name="connsiteX32" fmla="*/ 210473 w 294779"/>
              <a:gd name="connsiteY32" fmla="*/ 52766 h 294779"/>
              <a:gd name="connsiteX33" fmla="*/ 237003 w 294779"/>
              <a:gd name="connsiteY33" fmla="*/ 52766 h 294779"/>
              <a:gd name="connsiteX34" fmla="*/ 252331 w 294779"/>
              <a:gd name="connsiteY34" fmla="*/ 68095 h 294779"/>
              <a:gd name="connsiteX35" fmla="*/ 252331 w 294779"/>
              <a:gd name="connsiteY35" fmla="*/ 94625 h 294779"/>
              <a:gd name="connsiteX36" fmla="*/ 249383 w 294779"/>
              <a:gd name="connsiteY36" fmla="*/ 97573 h 294779"/>
              <a:gd name="connsiteX37" fmla="*/ 259701 w 294779"/>
              <a:gd name="connsiteY37" fmla="*/ 122629 h 294779"/>
              <a:gd name="connsiteX38" fmla="*/ 264122 w 294779"/>
              <a:gd name="connsiteY38" fmla="*/ 122924 h 294779"/>
              <a:gd name="connsiteX39" fmla="*/ 282989 w 294779"/>
              <a:gd name="connsiteY39" fmla="*/ 141789 h 294779"/>
              <a:gd name="connsiteX40" fmla="*/ 282989 w 294779"/>
              <a:gd name="connsiteY40" fmla="*/ 163308 h 294779"/>
              <a:gd name="connsiteX41" fmla="*/ 264122 w 294779"/>
              <a:gd name="connsiteY41" fmla="*/ 182174 h 294779"/>
              <a:gd name="connsiteX42" fmla="*/ 259996 w 294779"/>
              <a:gd name="connsiteY42" fmla="*/ 182174 h 294779"/>
              <a:gd name="connsiteX43" fmla="*/ 249383 w 294779"/>
              <a:gd name="connsiteY43" fmla="*/ 207231 h 294779"/>
              <a:gd name="connsiteX44" fmla="*/ 252331 w 294779"/>
              <a:gd name="connsiteY44" fmla="*/ 210473 h 294779"/>
              <a:gd name="connsiteX45" fmla="*/ 257932 w 294779"/>
              <a:gd name="connsiteY45" fmla="*/ 223738 h 294779"/>
              <a:gd name="connsiteX46" fmla="*/ 252331 w 294779"/>
              <a:gd name="connsiteY46" fmla="*/ 237003 h 294779"/>
              <a:gd name="connsiteX47" fmla="*/ 237003 w 294779"/>
              <a:gd name="connsiteY47" fmla="*/ 252332 h 294779"/>
              <a:gd name="connsiteX48" fmla="*/ 210473 w 294779"/>
              <a:gd name="connsiteY48" fmla="*/ 252332 h 294779"/>
              <a:gd name="connsiteX49" fmla="*/ 207525 w 294779"/>
              <a:gd name="connsiteY49" fmla="*/ 249384 h 294779"/>
              <a:gd name="connsiteX50" fmla="*/ 182469 w 294779"/>
              <a:gd name="connsiteY50" fmla="*/ 259701 h 294779"/>
              <a:gd name="connsiteX51" fmla="*/ 182174 w 294779"/>
              <a:gd name="connsiteY51" fmla="*/ 264123 h 294779"/>
              <a:gd name="connsiteX52" fmla="*/ 163308 w 294779"/>
              <a:gd name="connsiteY52" fmla="*/ 282989 h 294779"/>
              <a:gd name="connsiteX53" fmla="*/ 143853 w 294779"/>
              <a:gd name="connsiteY53" fmla="*/ 262060 h 294779"/>
              <a:gd name="connsiteX54" fmla="*/ 161540 w 294779"/>
              <a:gd name="connsiteY54" fmla="*/ 262060 h 294779"/>
              <a:gd name="connsiteX55" fmla="*/ 161540 w 294779"/>
              <a:gd name="connsiteY55" fmla="*/ 259996 h 294779"/>
              <a:gd name="connsiteX56" fmla="*/ 176868 w 294779"/>
              <a:gd name="connsiteY56" fmla="*/ 239656 h 294779"/>
              <a:gd name="connsiteX57" fmla="*/ 196913 w 294779"/>
              <a:gd name="connsiteY57" fmla="*/ 231402 h 294779"/>
              <a:gd name="connsiteX58" fmla="*/ 222264 w 294779"/>
              <a:gd name="connsiteY58" fmla="*/ 234940 h 294779"/>
              <a:gd name="connsiteX59" fmla="*/ 223738 w 294779"/>
              <a:gd name="connsiteY59" fmla="*/ 236414 h 294779"/>
              <a:gd name="connsiteX60" fmla="*/ 236119 w 294779"/>
              <a:gd name="connsiteY60" fmla="*/ 224033 h 294779"/>
              <a:gd name="connsiteX61" fmla="*/ 234644 w 294779"/>
              <a:gd name="connsiteY61" fmla="*/ 222559 h 294779"/>
              <a:gd name="connsiteX62" fmla="*/ 231107 w 294779"/>
              <a:gd name="connsiteY62" fmla="*/ 197208 h 294779"/>
              <a:gd name="connsiteX63" fmla="*/ 239361 w 294779"/>
              <a:gd name="connsiteY63" fmla="*/ 177163 h 294779"/>
              <a:gd name="connsiteX64" fmla="*/ 259701 w 294779"/>
              <a:gd name="connsiteY64" fmla="*/ 161834 h 294779"/>
              <a:gd name="connsiteX65" fmla="*/ 261765 w 294779"/>
              <a:gd name="connsiteY65" fmla="*/ 161834 h 294779"/>
              <a:gd name="connsiteX66" fmla="*/ 261765 w 294779"/>
              <a:gd name="connsiteY66" fmla="*/ 144148 h 294779"/>
              <a:gd name="connsiteX67" fmla="*/ 259701 w 294779"/>
              <a:gd name="connsiteY67" fmla="*/ 144148 h 294779"/>
              <a:gd name="connsiteX68" fmla="*/ 239361 w 294779"/>
              <a:gd name="connsiteY68" fmla="*/ 128819 h 294779"/>
              <a:gd name="connsiteX69" fmla="*/ 231107 w 294779"/>
              <a:gd name="connsiteY69" fmla="*/ 108774 h 294779"/>
              <a:gd name="connsiteX70" fmla="*/ 234644 w 294779"/>
              <a:gd name="connsiteY70" fmla="*/ 83423 h 294779"/>
              <a:gd name="connsiteX71" fmla="*/ 236119 w 294779"/>
              <a:gd name="connsiteY71" fmla="*/ 81949 h 294779"/>
              <a:gd name="connsiteX72" fmla="*/ 223738 w 294779"/>
              <a:gd name="connsiteY72" fmla="*/ 69568 h 294779"/>
              <a:gd name="connsiteX73" fmla="*/ 222264 w 294779"/>
              <a:gd name="connsiteY73" fmla="*/ 71042 h 294779"/>
              <a:gd name="connsiteX74" fmla="*/ 196913 w 294779"/>
              <a:gd name="connsiteY74" fmla="*/ 74580 h 294779"/>
              <a:gd name="connsiteX75" fmla="*/ 176868 w 294779"/>
              <a:gd name="connsiteY75" fmla="*/ 66325 h 294779"/>
              <a:gd name="connsiteX76" fmla="*/ 161540 w 294779"/>
              <a:gd name="connsiteY76" fmla="*/ 45986 h 294779"/>
              <a:gd name="connsiteX77" fmla="*/ 161540 w 294779"/>
              <a:gd name="connsiteY77" fmla="*/ 43922 h 294779"/>
              <a:gd name="connsiteX78" fmla="*/ 143853 w 294779"/>
              <a:gd name="connsiteY78" fmla="*/ 43922 h 294779"/>
              <a:gd name="connsiteX79" fmla="*/ 143853 w 294779"/>
              <a:gd name="connsiteY79" fmla="*/ 45986 h 294779"/>
              <a:gd name="connsiteX80" fmla="*/ 128524 w 294779"/>
              <a:gd name="connsiteY80" fmla="*/ 66325 h 294779"/>
              <a:gd name="connsiteX81" fmla="*/ 108479 w 294779"/>
              <a:gd name="connsiteY81" fmla="*/ 74580 h 294779"/>
              <a:gd name="connsiteX82" fmla="*/ 83128 w 294779"/>
              <a:gd name="connsiteY82" fmla="*/ 71042 h 294779"/>
              <a:gd name="connsiteX83" fmla="*/ 81654 w 294779"/>
              <a:gd name="connsiteY83" fmla="*/ 69568 h 294779"/>
              <a:gd name="connsiteX84" fmla="*/ 69273 w 294779"/>
              <a:gd name="connsiteY84" fmla="*/ 81949 h 294779"/>
              <a:gd name="connsiteX85" fmla="*/ 70747 w 294779"/>
              <a:gd name="connsiteY85" fmla="*/ 83423 h 294779"/>
              <a:gd name="connsiteX86" fmla="*/ 74284 w 294779"/>
              <a:gd name="connsiteY86" fmla="*/ 108774 h 294779"/>
              <a:gd name="connsiteX87" fmla="*/ 66030 w 294779"/>
              <a:gd name="connsiteY87" fmla="*/ 128819 h 294779"/>
              <a:gd name="connsiteX88" fmla="*/ 45691 w 294779"/>
              <a:gd name="connsiteY88" fmla="*/ 144148 h 294779"/>
              <a:gd name="connsiteX89" fmla="*/ 43628 w 294779"/>
              <a:gd name="connsiteY89" fmla="*/ 144148 h 294779"/>
              <a:gd name="connsiteX90" fmla="*/ 43628 w 294779"/>
              <a:gd name="connsiteY90" fmla="*/ 161834 h 294779"/>
              <a:gd name="connsiteX91" fmla="*/ 45691 w 294779"/>
              <a:gd name="connsiteY91" fmla="*/ 161834 h 294779"/>
              <a:gd name="connsiteX92" fmla="*/ 66030 w 294779"/>
              <a:gd name="connsiteY92" fmla="*/ 177163 h 294779"/>
              <a:gd name="connsiteX93" fmla="*/ 74284 w 294779"/>
              <a:gd name="connsiteY93" fmla="*/ 197208 h 294779"/>
              <a:gd name="connsiteX94" fmla="*/ 70747 w 294779"/>
              <a:gd name="connsiteY94" fmla="*/ 222559 h 294779"/>
              <a:gd name="connsiteX95" fmla="*/ 69273 w 294779"/>
              <a:gd name="connsiteY95" fmla="*/ 224033 h 294779"/>
              <a:gd name="connsiteX96" fmla="*/ 81654 w 294779"/>
              <a:gd name="connsiteY96" fmla="*/ 236414 h 294779"/>
              <a:gd name="connsiteX97" fmla="*/ 83128 w 294779"/>
              <a:gd name="connsiteY97" fmla="*/ 234940 h 294779"/>
              <a:gd name="connsiteX98" fmla="*/ 108479 w 294779"/>
              <a:gd name="connsiteY98" fmla="*/ 231402 h 294779"/>
              <a:gd name="connsiteX99" fmla="*/ 128524 w 294779"/>
              <a:gd name="connsiteY99" fmla="*/ 239656 h 294779"/>
              <a:gd name="connsiteX100" fmla="*/ 143853 w 294779"/>
              <a:gd name="connsiteY100" fmla="*/ 259996 h 294779"/>
              <a:gd name="connsiteX101" fmla="*/ 143853 w 294779"/>
              <a:gd name="connsiteY101" fmla="*/ 262060 h 294779"/>
              <a:gd name="connsiteX102" fmla="*/ 264122 w 294779"/>
              <a:gd name="connsiteY102" fmla="*/ 144148 h 294779"/>
              <a:gd name="connsiteX103" fmla="*/ 264122 w 294779"/>
              <a:gd name="connsiteY103" fmla="*/ 144148 h 294779"/>
              <a:gd name="connsiteX104" fmla="*/ 264122 w 294779"/>
              <a:gd name="connsiteY104" fmla="*/ 144148 h 294779"/>
              <a:gd name="connsiteX105" fmla="*/ 152696 w 294779"/>
              <a:gd name="connsiteY105" fmla="*/ 191312 h 294779"/>
              <a:gd name="connsiteX106" fmla="*/ 114375 w 294779"/>
              <a:gd name="connsiteY106" fmla="*/ 152991 h 294779"/>
              <a:gd name="connsiteX107" fmla="*/ 152696 w 294779"/>
              <a:gd name="connsiteY107" fmla="*/ 114670 h 294779"/>
              <a:gd name="connsiteX108" fmla="*/ 191018 w 294779"/>
              <a:gd name="connsiteY108" fmla="*/ 152991 h 294779"/>
              <a:gd name="connsiteX109" fmla="*/ 152696 w 294779"/>
              <a:gd name="connsiteY109" fmla="*/ 191312 h 294779"/>
              <a:gd name="connsiteX110" fmla="*/ 152696 w 294779"/>
              <a:gd name="connsiteY110" fmla="*/ 135009 h 294779"/>
              <a:gd name="connsiteX111" fmla="*/ 135010 w 294779"/>
              <a:gd name="connsiteY111" fmla="*/ 152696 h 294779"/>
              <a:gd name="connsiteX112" fmla="*/ 152696 w 294779"/>
              <a:gd name="connsiteY112" fmla="*/ 170383 h 294779"/>
              <a:gd name="connsiteX113" fmla="*/ 170383 w 294779"/>
              <a:gd name="connsiteY113" fmla="*/ 152696 h 294779"/>
              <a:gd name="connsiteX114" fmla="*/ 152696 w 294779"/>
              <a:gd name="connsiteY114" fmla="*/ 135009 h 294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94779" h="294779">
                <a:moveTo>
                  <a:pt x="163308" y="282989"/>
                </a:moveTo>
                <a:lnTo>
                  <a:pt x="141789" y="282989"/>
                </a:lnTo>
                <a:cubicBezTo>
                  <a:pt x="131472" y="282989"/>
                  <a:pt x="122924" y="274440"/>
                  <a:pt x="122924" y="264123"/>
                </a:cubicBezTo>
                <a:lnTo>
                  <a:pt x="122924" y="259996"/>
                </a:lnTo>
                <a:cubicBezTo>
                  <a:pt x="114080" y="257343"/>
                  <a:pt x="105826" y="253805"/>
                  <a:pt x="97867" y="249384"/>
                </a:cubicBezTo>
                <a:lnTo>
                  <a:pt x="94624" y="252332"/>
                </a:lnTo>
                <a:cubicBezTo>
                  <a:pt x="91087" y="255869"/>
                  <a:pt x="86370" y="257932"/>
                  <a:pt x="81360" y="257932"/>
                </a:cubicBezTo>
                <a:cubicBezTo>
                  <a:pt x="76348" y="257932"/>
                  <a:pt x="71631" y="255869"/>
                  <a:pt x="68094" y="252332"/>
                </a:cubicBezTo>
                <a:lnTo>
                  <a:pt x="52766" y="237003"/>
                </a:lnTo>
                <a:cubicBezTo>
                  <a:pt x="49229" y="233466"/>
                  <a:pt x="47165" y="228749"/>
                  <a:pt x="47165" y="223738"/>
                </a:cubicBezTo>
                <a:cubicBezTo>
                  <a:pt x="47165" y="218727"/>
                  <a:pt x="49229" y="214010"/>
                  <a:pt x="52766" y="210473"/>
                </a:cubicBezTo>
                <a:lnTo>
                  <a:pt x="55714" y="207525"/>
                </a:lnTo>
                <a:cubicBezTo>
                  <a:pt x="51291" y="199271"/>
                  <a:pt x="48049" y="191018"/>
                  <a:pt x="45396" y="182469"/>
                </a:cubicBezTo>
                <a:lnTo>
                  <a:pt x="40975" y="182174"/>
                </a:lnTo>
                <a:cubicBezTo>
                  <a:pt x="30657" y="182174"/>
                  <a:pt x="22108" y="173626"/>
                  <a:pt x="22108" y="163308"/>
                </a:cubicBezTo>
                <a:lnTo>
                  <a:pt x="22108" y="141789"/>
                </a:lnTo>
                <a:cubicBezTo>
                  <a:pt x="22108" y="131472"/>
                  <a:pt x="30657" y="122924"/>
                  <a:pt x="40975" y="122924"/>
                </a:cubicBezTo>
                <a:lnTo>
                  <a:pt x="45101" y="122924"/>
                </a:lnTo>
                <a:cubicBezTo>
                  <a:pt x="47754" y="114080"/>
                  <a:pt x="51291" y="105826"/>
                  <a:pt x="55714" y="97867"/>
                </a:cubicBezTo>
                <a:lnTo>
                  <a:pt x="52766" y="94625"/>
                </a:lnTo>
                <a:cubicBezTo>
                  <a:pt x="45396" y="87255"/>
                  <a:pt x="45396" y="75464"/>
                  <a:pt x="52766" y="68095"/>
                </a:cubicBezTo>
                <a:lnTo>
                  <a:pt x="68094" y="52766"/>
                </a:lnTo>
                <a:cubicBezTo>
                  <a:pt x="71631" y="49229"/>
                  <a:pt x="76348" y="47165"/>
                  <a:pt x="81360" y="47165"/>
                </a:cubicBezTo>
                <a:cubicBezTo>
                  <a:pt x="86370" y="47165"/>
                  <a:pt x="91087" y="49229"/>
                  <a:pt x="94624" y="52766"/>
                </a:cubicBezTo>
                <a:lnTo>
                  <a:pt x="97572" y="55714"/>
                </a:lnTo>
                <a:cubicBezTo>
                  <a:pt x="105826" y="51292"/>
                  <a:pt x="114080" y="48049"/>
                  <a:pt x="122629" y="45396"/>
                </a:cubicBezTo>
                <a:lnTo>
                  <a:pt x="122924" y="40975"/>
                </a:lnTo>
                <a:cubicBezTo>
                  <a:pt x="122924" y="30657"/>
                  <a:pt x="131472" y="22108"/>
                  <a:pt x="141789" y="22108"/>
                </a:cubicBezTo>
                <a:lnTo>
                  <a:pt x="163308" y="22108"/>
                </a:lnTo>
                <a:cubicBezTo>
                  <a:pt x="173626" y="22108"/>
                  <a:pt x="182174" y="30657"/>
                  <a:pt x="182174" y="40975"/>
                </a:cubicBezTo>
                <a:lnTo>
                  <a:pt x="182174" y="45102"/>
                </a:lnTo>
                <a:cubicBezTo>
                  <a:pt x="191018" y="47755"/>
                  <a:pt x="199271" y="51292"/>
                  <a:pt x="207230" y="55714"/>
                </a:cubicBezTo>
                <a:lnTo>
                  <a:pt x="210473" y="52766"/>
                </a:lnTo>
                <a:cubicBezTo>
                  <a:pt x="217843" y="45396"/>
                  <a:pt x="229634" y="45396"/>
                  <a:pt x="237003" y="52766"/>
                </a:cubicBezTo>
                <a:lnTo>
                  <a:pt x="252331" y="68095"/>
                </a:lnTo>
                <a:cubicBezTo>
                  <a:pt x="259701" y="75464"/>
                  <a:pt x="259701" y="87255"/>
                  <a:pt x="252331" y="94625"/>
                </a:cubicBezTo>
                <a:lnTo>
                  <a:pt x="249383" y="97573"/>
                </a:lnTo>
                <a:cubicBezTo>
                  <a:pt x="253806" y="105531"/>
                  <a:pt x="257048" y="114080"/>
                  <a:pt x="259701" y="122629"/>
                </a:cubicBezTo>
                <a:lnTo>
                  <a:pt x="264122" y="122924"/>
                </a:lnTo>
                <a:cubicBezTo>
                  <a:pt x="274440" y="122924"/>
                  <a:pt x="282989" y="131472"/>
                  <a:pt x="282989" y="141789"/>
                </a:cubicBezTo>
                <a:lnTo>
                  <a:pt x="282989" y="163308"/>
                </a:lnTo>
                <a:cubicBezTo>
                  <a:pt x="282989" y="173626"/>
                  <a:pt x="274440" y="182174"/>
                  <a:pt x="264122" y="182174"/>
                </a:cubicBezTo>
                <a:lnTo>
                  <a:pt x="259996" y="182174"/>
                </a:lnTo>
                <a:cubicBezTo>
                  <a:pt x="257343" y="191018"/>
                  <a:pt x="253806" y="199271"/>
                  <a:pt x="249383" y="207231"/>
                </a:cubicBezTo>
                <a:lnTo>
                  <a:pt x="252331" y="210473"/>
                </a:lnTo>
                <a:cubicBezTo>
                  <a:pt x="255869" y="214010"/>
                  <a:pt x="257932" y="218727"/>
                  <a:pt x="257932" y="223738"/>
                </a:cubicBezTo>
                <a:cubicBezTo>
                  <a:pt x="257932" y="228749"/>
                  <a:pt x="255869" y="233466"/>
                  <a:pt x="252331" y="237003"/>
                </a:cubicBezTo>
                <a:lnTo>
                  <a:pt x="237003" y="252332"/>
                </a:lnTo>
                <a:cubicBezTo>
                  <a:pt x="229634" y="259701"/>
                  <a:pt x="217843" y="259701"/>
                  <a:pt x="210473" y="252332"/>
                </a:cubicBezTo>
                <a:lnTo>
                  <a:pt x="207525" y="249384"/>
                </a:lnTo>
                <a:cubicBezTo>
                  <a:pt x="199271" y="253805"/>
                  <a:pt x="191018" y="257048"/>
                  <a:pt x="182469" y="259701"/>
                </a:cubicBezTo>
                <a:lnTo>
                  <a:pt x="182174" y="264123"/>
                </a:lnTo>
                <a:cubicBezTo>
                  <a:pt x="182174" y="274440"/>
                  <a:pt x="173626" y="282989"/>
                  <a:pt x="163308" y="282989"/>
                </a:cubicBezTo>
                <a:close/>
                <a:moveTo>
                  <a:pt x="143853" y="262060"/>
                </a:moveTo>
                <a:lnTo>
                  <a:pt x="161540" y="262060"/>
                </a:lnTo>
                <a:lnTo>
                  <a:pt x="161540" y="259996"/>
                </a:lnTo>
                <a:cubicBezTo>
                  <a:pt x="161540" y="250563"/>
                  <a:pt x="168025" y="242309"/>
                  <a:pt x="176868" y="239656"/>
                </a:cubicBezTo>
                <a:cubicBezTo>
                  <a:pt x="183942" y="237593"/>
                  <a:pt x="190723" y="234940"/>
                  <a:pt x="196913" y="231402"/>
                </a:cubicBezTo>
                <a:cubicBezTo>
                  <a:pt x="205167" y="226686"/>
                  <a:pt x="215484" y="228160"/>
                  <a:pt x="222264" y="234940"/>
                </a:cubicBezTo>
                <a:lnTo>
                  <a:pt x="223738" y="236414"/>
                </a:lnTo>
                <a:lnTo>
                  <a:pt x="236119" y="224033"/>
                </a:lnTo>
                <a:lnTo>
                  <a:pt x="234644" y="222559"/>
                </a:lnTo>
                <a:cubicBezTo>
                  <a:pt x="227865" y="215779"/>
                  <a:pt x="226686" y="205462"/>
                  <a:pt x="231107" y="197208"/>
                </a:cubicBezTo>
                <a:cubicBezTo>
                  <a:pt x="234644" y="191018"/>
                  <a:pt x="237592" y="184237"/>
                  <a:pt x="239361" y="177163"/>
                </a:cubicBezTo>
                <a:cubicBezTo>
                  <a:pt x="242014" y="168025"/>
                  <a:pt x="250268" y="161834"/>
                  <a:pt x="259701" y="161834"/>
                </a:cubicBezTo>
                <a:lnTo>
                  <a:pt x="261765" y="161834"/>
                </a:lnTo>
                <a:lnTo>
                  <a:pt x="261765" y="144148"/>
                </a:lnTo>
                <a:lnTo>
                  <a:pt x="259701" y="144148"/>
                </a:lnTo>
                <a:cubicBezTo>
                  <a:pt x="250268" y="144148"/>
                  <a:pt x="242014" y="137663"/>
                  <a:pt x="239361" y="128819"/>
                </a:cubicBezTo>
                <a:cubicBezTo>
                  <a:pt x="237298" y="121744"/>
                  <a:pt x="234644" y="114964"/>
                  <a:pt x="231107" y="108774"/>
                </a:cubicBezTo>
                <a:cubicBezTo>
                  <a:pt x="226391" y="100520"/>
                  <a:pt x="227865" y="90203"/>
                  <a:pt x="234644" y="83423"/>
                </a:cubicBezTo>
                <a:lnTo>
                  <a:pt x="236119" y="81949"/>
                </a:lnTo>
                <a:lnTo>
                  <a:pt x="223738" y="69568"/>
                </a:lnTo>
                <a:lnTo>
                  <a:pt x="222264" y="71042"/>
                </a:lnTo>
                <a:cubicBezTo>
                  <a:pt x="215484" y="77822"/>
                  <a:pt x="205167" y="79001"/>
                  <a:pt x="196913" y="74580"/>
                </a:cubicBezTo>
                <a:cubicBezTo>
                  <a:pt x="190723" y="71042"/>
                  <a:pt x="183942" y="68095"/>
                  <a:pt x="176868" y="66325"/>
                </a:cubicBezTo>
                <a:cubicBezTo>
                  <a:pt x="167730" y="63673"/>
                  <a:pt x="161540" y="55419"/>
                  <a:pt x="161540" y="45986"/>
                </a:cubicBezTo>
                <a:lnTo>
                  <a:pt x="161540" y="43922"/>
                </a:lnTo>
                <a:lnTo>
                  <a:pt x="143853" y="43922"/>
                </a:lnTo>
                <a:lnTo>
                  <a:pt x="143853" y="45986"/>
                </a:lnTo>
                <a:cubicBezTo>
                  <a:pt x="143853" y="55419"/>
                  <a:pt x="137368" y="63673"/>
                  <a:pt x="128524" y="66325"/>
                </a:cubicBezTo>
                <a:cubicBezTo>
                  <a:pt x="121449" y="68389"/>
                  <a:pt x="114670" y="71042"/>
                  <a:pt x="108479" y="74580"/>
                </a:cubicBezTo>
                <a:cubicBezTo>
                  <a:pt x="100225" y="79296"/>
                  <a:pt x="89908" y="77822"/>
                  <a:pt x="83128" y="71042"/>
                </a:cubicBezTo>
                <a:lnTo>
                  <a:pt x="81654" y="69568"/>
                </a:lnTo>
                <a:lnTo>
                  <a:pt x="69273" y="81949"/>
                </a:lnTo>
                <a:lnTo>
                  <a:pt x="70747" y="83423"/>
                </a:lnTo>
                <a:cubicBezTo>
                  <a:pt x="77527" y="90203"/>
                  <a:pt x="78707" y="100520"/>
                  <a:pt x="74284" y="108774"/>
                </a:cubicBezTo>
                <a:cubicBezTo>
                  <a:pt x="70747" y="114964"/>
                  <a:pt x="67800" y="121744"/>
                  <a:pt x="66030" y="128819"/>
                </a:cubicBezTo>
                <a:cubicBezTo>
                  <a:pt x="63377" y="137957"/>
                  <a:pt x="55124" y="144148"/>
                  <a:pt x="45691" y="144148"/>
                </a:cubicBezTo>
                <a:lnTo>
                  <a:pt x="43628" y="144148"/>
                </a:lnTo>
                <a:lnTo>
                  <a:pt x="43628" y="161834"/>
                </a:lnTo>
                <a:lnTo>
                  <a:pt x="45691" y="161834"/>
                </a:lnTo>
                <a:cubicBezTo>
                  <a:pt x="55124" y="161834"/>
                  <a:pt x="63377" y="168319"/>
                  <a:pt x="66030" y="177163"/>
                </a:cubicBezTo>
                <a:cubicBezTo>
                  <a:pt x="68094" y="184237"/>
                  <a:pt x="70747" y="191018"/>
                  <a:pt x="74284" y="197208"/>
                </a:cubicBezTo>
                <a:cubicBezTo>
                  <a:pt x="79001" y="205462"/>
                  <a:pt x="77527" y="215779"/>
                  <a:pt x="70747" y="222559"/>
                </a:cubicBezTo>
                <a:lnTo>
                  <a:pt x="69273" y="224033"/>
                </a:lnTo>
                <a:lnTo>
                  <a:pt x="81654" y="236414"/>
                </a:lnTo>
                <a:lnTo>
                  <a:pt x="83128" y="234940"/>
                </a:lnTo>
                <a:cubicBezTo>
                  <a:pt x="89908" y="228160"/>
                  <a:pt x="100225" y="226981"/>
                  <a:pt x="108479" y="231402"/>
                </a:cubicBezTo>
                <a:cubicBezTo>
                  <a:pt x="114670" y="234940"/>
                  <a:pt x="121449" y="237888"/>
                  <a:pt x="128524" y="239656"/>
                </a:cubicBezTo>
                <a:cubicBezTo>
                  <a:pt x="137663" y="242309"/>
                  <a:pt x="143853" y="250563"/>
                  <a:pt x="143853" y="259996"/>
                </a:cubicBezTo>
                <a:lnTo>
                  <a:pt x="143853" y="262060"/>
                </a:lnTo>
                <a:close/>
                <a:moveTo>
                  <a:pt x="264122" y="144148"/>
                </a:moveTo>
                <a:lnTo>
                  <a:pt x="264122" y="144148"/>
                </a:lnTo>
                <a:lnTo>
                  <a:pt x="264122" y="144148"/>
                </a:lnTo>
                <a:close/>
                <a:moveTo>
                  <a:pt x="152696" y="191312"/>
                </a:moveTo>
                <a:cubicBezTo>
                  <a:pt x="131472" y="191312"/>
                  <a:pt x="114375" y="173920"/>
                  <a:pt x="114375" y="152991"/>
                </a:cubicBezTo>
                <a:cubicBezTo>
                  <a:pt x="114375" y="131767"/>
                  <a:pt x="131767" y="114670"/>
                  <a:pt x="152696" y="114670"/>
                </a:cubicBezTo>
                <a:cubicBezTo>
                  <a:pt x="173920" y="114670"/>
                  <a:pt x="191018" y="132062"/>
                  <a:pt x="191018" y="152991"/>
                </a:cubicBezTo>
                <a:cubicBezTo>
                  <a:pt x="191018" y="173920"/>
                  <a:pt x="173920" y="191312"/>
                  <a:pt x="152696" y="191312"/>
                </a:cubicBezTo>
                <a:close/>
                <a:moveTo>
                  <a:pt x="152696" y="135009"/>
                </a:moveTo>
                <a:cubicBezTo>
                  <a:pt x="142968" y="135009"/>
                  <a:pt x="135010" y="142968"/>
                  <a:pt x="135010" y="152696"/>
                </a:cubicBezTo>
                <a:cubicBezTo>
                  <a:pt x="135010" y="162424"/>
                  <a:pt x="142968" y="170383"/>
                  <a:pt x="152696" y="170383"/>
                </a:cubicBezTo>
                <a:cubicBezTo>
                  <a:pt x="162424" y="170383"/>
                  <a:pt x="170383" y="162424"/>
                  <a:pt x="170383" y="152696"/>
                </a:cubicBezTo>
                <a:cubicBezTo>
                  <a:pt x="170383" y="142968"/>
                  <a:pt x="162424" y="135009"/>
                  <a:pt x="152696" y="135009"/>
                </a:cubicBezTo>
                <a:close/>
              </a:path>
            </a:pathLst>
          </a:custGeom>
          <a:solidFill>
            <a:srgbClr val="F2F2F2"/>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B9C34758-9FA3-4801-955C-7235BEA6A602}"/>
              </a:ext>
            </a:extLst>
          </p:cNvPr>
          <p:cNvSpPr/>
          <p:nvPr/>
        </p:nvSpPr>
        <p:spPr>
          <a:xfrm>
            <a:off x="14943893" y="4499811"/>
            <a:ext cx="795997" cy="795998"/>
          </a:xfrm>
          <a:custGeom>
            <a:avLst/>
            <a:gdLst>
              <a:gd name="connsiteX0" fmla="*/ 718492 w 795905"/>
              <a:gd name="connsiteY0" fmla="*/ 389471 h 795905"/>
              <a:gd name="connsiteX1" fmla="*/ 686067 w 795905"/>
              <a:gd name="connsiteY1" fmla="*/ 138318 h 795905"/>
              <a:gd name="connsiteX2" fmla="*/ 439925 w 795905"/>
              <a:gd name="connsiteY2" fmla="*/ 76709 h 795905"/>
              <a:gd name="connsiteX3" fmla="*/ 436093 w 795905"/>
              <a:gd name="connsiteY3" fmla="*/ 79068 h 795905"/>
              <a:gd name="connsiteX4" fmla="*/ 407499 w 795905"/>
              <a:gd name="connsiteY4" fmla="*/ 107072 h 795905"/>
              <a:gd name="connsiteX5" fmla="*/ 140724 w 795905"/>
              <a:gd name="connsiteY5" fmla="*/ 138318 h 795905"/>
              <a:gd name="connsiteX6" fmla="*/ 105939 w 795905"/>
              <a:gd name="connsiteY6" fmla="*/ 384754 h 795905"/>
              <a:gd name="connsiteX7" fmla="*/ 86190 w 795905"/>
              <a:gd name="connsiteY7" fmla="*/ 404505 h 795905"/>
              <a:gd name="connsiteX8" fmla="*/ 83831 w 795905"/>
              <a:gd name="connsiteY8" fmla="*/ 487927 h 795905"/>
              <a:gd name="connsiteX9" fmla="*/ 127458 w 795905"/>
              <a:gd name="connsiteY9" fmla="*/ 508267 h 795905"/>
              <a:gd name="connsiteX10" fmla="*/ 129227 w 795905"/>
              <a:gd name="connsiteY10" fmla="*/ 508267 h 795905"/>
              <a:gd name="connsiteX11" fmla="*/ 154284 w 795905"/>
              <a:gd name="connsiteY11" fmla="*/ 502666 h 795905"/>
              <a:gd name="connsiteX12" fmla="*/ 166370 w 795905"/>
              <a:gd name="connsiteY12" fmla="*/ 561917 h 795905"/>
              <a:gd name="connsiteX13" fmla="*/ 209996 w 795905"/>
              <a:gd name="connsiteY13" fmla="*/ 582257 h 795905"/>
              <a:gd name="connsiteX14" fmla="*/ 211766 w 795905"/>
              <a:gd name="connsiteY14" fmla="*/ 582257 h 795905"/>
              <a:gd name="connsiteX15" fmla="*/ 236822 w 795905"/>
              <a:gd name="connsiteY15" fmla="*/ 576656 h 795905"/>
              <a:gd name="connsiteX16" fmla="*/ 248908 w 795905"/>
              <a:gd name="connsiteY16" fmla="*/ 635907 h 795905"/>
              <a:gd name="connsiteX17" fmla="*/ 292535 w 795905"/>
              <a:gd name="connsiteY17" fmla="*/ 656246 h 795905"/>
              <a:gd name="connsiteX18" fmla="*/ 294304 w 795905"/>
              <a:gd name="connsiteY18" fmla="*/ 656246 h 795905"/>
              <a:gd name="connsiteX19" fmla="*/ 319360 w 795905"/>
              <a:gd name="connsiteY19" fmla="*/ 650646 h 795905"/>
              <a:gd name="connsiteX20" fmla="*/ 331447 w 795905"/>
              <a:gd name="connsiteY20" fmla="*/ 709896 h 795905"/>
              <a:gd name="connsiteX21" fmla="*/ 375073 w 795905"/>
              <a:gd name="connsiteY21" fmla="*/ 730236 h 795905"/>
              <a:gd name="connsiteX22" fmla="*/ 376842 w 795905"/>
              <a:gd name="connsiteY22" fmla="*/ 730236 h 795905"/>
              <a:gd name="connsiteX23" fmla="*/ 414574 w 795905"/>
              <a:gd name="connsiteY23" fmla="*/ 716676 h 795905"/>
              <a:gd name="connsiteX24" fmla="*/ 457612 w 795905"/>
              <a:gd name="connsiteY24" fmla="*/ 730826 h 795905"/>
              <a:gd name="connsiteX25" fmla="*/ 495933 w 795905"/>
              <a:gd name="connsiteY25" fmla="*/ 714908 h 795905"/>
              <a:gd name="connsiteX26" fmla="*/ 504776 w 795905"/>
              <a:gd name="connsiteY26" fmla="*/ 656246 h 795905"/>
              <a:gd name="connsiteX27" fmla="*/ 570217 w 795905"/>
              <a:gd name="connsiteY27" fmla="*/ 642392 h 795905"/>
              <a:gd name="connsiteX28" fmla="*/ 582894 w 795905"/>
              <a:gd name="connsiteY28" fmla="*/ 577540 h 795905"/>
              <a:gd name="connsiteX29" fmla="*/ 650398 w 795905"/>
              <a:gd name="connsiteY29" fmla="*/ 565749 h 795905"/>
              <a:gd name="connsiteX30" fmla="*/ 659536 w 795905"/>
              <a:gd name="connsiteY30" fmla="*/ 504140 h 795905"/>
              <a:gd name="connsiteX31" fmla="*/ 687540 w 795905"/>
              <a:gd name="connsiteY31" fmla="*/ 507972 h 795905"/>
              <a:gd name="connsiteX32" fmla="*/ 725861 w 795905"/>
              <a:gd name="connsiteY32" fmla="*/ 486748 h 795905"/>
              <a:gd name="connsiteX33" fmla="*/ 718492 w 795905"/>
              <a:gd name="connsiteY33" fmla="*/ 389471 h 795905"/>
              <a:gd name="connsiteX34" fmla="*/ 447295 w 795905"/>
              <a:gd name="connsiteY34" fmla="*/ 94396 h 795905"/>
              <a:gd name="connsiteX35" fmla="*/ 673096 w 795905"/>
              <a:gd name="connsiteY35" fmla="*/ 151584 h 795905"/>
              <a:gd name="connsiteX36" fmla="*/ 704343 w 795905"/>
              <a:gd name="connsiteY36" fmla="*/ 375027 h 795905"/>
              <a:gd name="connsiteX37" fmla="*/ 497997 w 795905"/>
              <a:gd name="connsiteY37" fmla="*/ 168681 h 795905"/>
              <a:gd name="connsiteX38" fmla="*/ 491512 w 795905"/>
              <a:gd name="connsiteY38" fmla="*/ 166028 h 795905"/>
              <a:gd name="connsiteX39" fmla="*/ 485027 w 795905"/>
              <a:gd name="connsiteY39" fmla="*/ 168681 h 795905"/>
              <a:gd name="connsiteX40" fmla="*/ 365051 w 795905"/>
              <a:gd name="connsiteY40" fmla="*/ 288656 h 795905"/>
              <a:gd name="connsiteX41" fmla="*/ 336457 w 795905"/>
              <a:gd name="connsiteY41" fmla="*/ 300447 h 795905"/>
              <a:gd name="connsiteX42" fmla="*/ 336163 w 795905"/>
              <a:gd name="connsiteY42" fmla="*/ 300447 h 795905"/>
              <a:gd name="connsiteX43" fmla="*/ 307274 w 795905"/>
              <a:gd name="connsiteY43" fmla="*/ 288067 h 795905"/>
              <a:gd name="connsiteX44" fmla="*/ 308159 w 795905"/>
              <a:gd name="connsiteY44" fmla="*/ 230879 h 795905"/>
              <a:gd name="connsiteX45" fmla="*/ 447295 w 795905"/>
              <a:gd name="connsiteY45" fmla="*/ 94396 h 795905"/>
              <a:gd name="connsiteX46" fmla="*/ 128048 w 795905"/>
              <a:gd name="connsiteY46" fmla="*/ 489696 h 795905"/>
              <a:gd name="connsiteX47" fmla="*/ 97685 w 795905"/>
              <a:gd name="connsiteY47" fmla="*/ 475547 h 795905"/>
              <a:gd name="connsiteX48" fmla="*/ 99454 w 795905"/>
              <a:gd name="connsiteY48" fmla="*/ 417770 h 795905"/>
              <a:gd name="connsiteX49" fmla="*/ 144261 w 795905"/>
              <a:gd name="connsiteY49" fmla="*/ 372963 h 795905"/>
              <a:gd name="connsiteX50" fmla="*/ 203806 w 795905"/>
              <a:gd name="connsiteY50" fmla="*/ 372963 h 795905"/>
              <a:gd name="connsiteX51" fmla="*/ 203806 w 795905"/>
              <a:gd name="connsiteY51" fmla="*/ 432509 h 795905"/>
              <a:gd name="connsiteX52" fmla="*/ 158705 w 795905"/>
              <a:gd name="connsiteY52" fmla="*/ 477610 h 795905"/>
              <a:gd name="connsiteX53" fmla="*/ 128048 w 795905"/>
              <a:gd name="connsiteY53" fmla="*/ 489696 h 795905"/>
              <a:gd name="connsiteX54" fmla="*/ 210882 w 795905"/>
              <a:gd name="connsiteY54" fmla="*/ 563686 h 795905"/>
              <a:gd name="connsiteX55" fmla="*/ 180519 w 795905"/>
              <a:gd name="connsiteY55" fmla="*/ 549536 h 795905"/>
              <a:gd name="connsiteX56" fmla="*/ 182288 w 795905"/>
              <a:gd name="connsiteY56" fmla="*/ 491760 h 795905"/>
              <a:gd name="connsiteX57" fmla="*/ 227389 w 795905"/>
              <a:gd name="connsiteY57" fmla="*/ 446658 h 795905"/>
              <a:gd name="connsiteX58" fmla="*/ 257161 w 795905"/>
              <a:gd name="connsiteY58" fmla="*/ 434277 h 795905"/>
              <a:gd name="connsiteX59" fmla="*/ 286934 w 795905"/>
              <a:gd name="connsiteY59" fmla="*/ 446658 h 795905"/>
              <a:gd name="connsiteX60" fmla="*/ 286934 w 795905"/>
              <a:gd name="connsiteY60" fmla="*/ 506204 h 795905"/>
              <a:gd name="connsiteX61" fmla="*/ 241833 w 795905"/>
              <a:gd name="connsiteY61" fmla="*/ 551305 h 795905"/>
              <a:gd name="connsiteX62" fmla="*/ 210882 w 795905"/>
              <a:gd name="connsiteY62" fmla="*/ 563686 h 795905"/>
              <a:gd name="connsiteX63" fmla="*/ 293715 w 795905"/>
              <a:gd name="connsiteY63" fmla="*/ 637675 h 795905"/>
              <a:gd name="connsiteX64" fmla="*/ 263352 w 795905"/>
              <a:gd name="connsiteY64" fmla="*/ 623526 h 795905"/>
              <a:gd name="connsiteX65" fmla="*/ 265121 w 795905"/>
              <a:gd name="connsiteY65" fmla="*/ 565749 h 795905"/>
              <a:gd name="connsiteX66" fmla="*/ 309927 w 795905"/>
              <a:gd name="connsiteY66" fmla="*/ 520648 h 795905"/>
              <a:gd name="connsiteX67" fmla="*/ 339700 w 795905"/>
              <a:gd name="connsiteY67" fmla="*/ 508267 h 795905"/>
              <a:gd name="connsiteX68" fmla="*/ 369472 w 795905"/>
              <a:gd name="connsiteY68" fmla="*/ 520648 h 795905"/>
              <a:gd name="connsiteX69" fmla="*/ 381854 w 795905"/>
              <a:gd name="connsiteY69" fmla="*/ 550421 h 795905"/>
              <a:gd name="connsiteX70" fmla="*/ 369472 w 795905"/>
              <a:gd name="connsiteY70" fmla="*/ 580193 h 795905"/>
              <a:gd name="connsiteX71" fmla="*/ 324666 w 795905"/>
              <a:gd name="connsiteY71" fmla="*/ 625295 h 795905"/>
              <a:gd name="connsiteX72" fmla="*/ 293715 w 795905"/>
              <a:gd name="connsiteY72" fmla="*/ 637675 h 795905"/>
              <a:gd name="connsiteX73" fmla="*/ 376253 w 795905"/>
              <a:gd name="connsiteY73" fmla="*/ 711665 h 795905"/>
              <a:gd name="connsiteX74" fmla="*/ 345890 w 795905"/>
              <a:gd name="connsiteY74" fmla="*/ 697516 h 795905"/>
              <a:gd name="connsiteX75" fmla="*/ 347659 w 795905"/>
              <a:gd name="connsiteY75" fmla="*/ 639739 h 795905"/>
              <a:gd name="connsiteX76" fmla="*/ 392465 w 795905"/>
              <a:gd name="connsiteY76" fmla="*/ 594638 h 795905"/>
              <a:gd name="connsiteX77" fmla="*/ 422238 w 795905"/>
              <a:gd name="connsiteY77" fmla="*/ 582257 h 795905"/>
              <a:gd name="connsiteX78" fmla="*/ 452011 w 795905"/>
              <a:gd name="connsiteY78" fmla="*/ 594638 h 795905"/>
              <a:gd name="connsiteX79" fmla="*/ 452011 w 795905"/>
              <a:gd name="connsiteY79" fmla="*/ 654183 h 795905"/>
              <a:gd name="connsiteX80" fmla="*/ 406910 w 795905"/>
              <a:gd name="connsiteY80" fmla="*/ 698990 h 795905"/>
              <a:gd name="connsiteX81" fmla="*/ 376253 w 795905"/>
              <a:gd name="connsiteY81" fmla="*/ 711665 h 795905"/>
              <a:gd name="connsiteX82" fmla="*/ 483553 w 795905"/>
              <a:gd name="connsiteY82" fmla="*/ 701643 h 795905"/>
              <a:gd name="connsiteX83" fmla="*/ 429313 w 795905"/>
              <a:gd name="connsiteY83" fmla="*/ 703411 h 795905"/>
              <a:gd name="connsiteX84" fmla="*/ 465276 w 795905"/>
              <a:gd name="connsiteY84" fmla="*/ 667448 h 795905"/>
              <a:gd name="connsiteX85" fmla="*/ 478836 w 795905"/>
              <a:gd name="connsiteY85" fmla="*/ 646814 h 795905"/>
              <a:gd name="connsiteX86" fmla="*/ 483553 w 795905"/>
              <a:gd name="connsiteY86" fmla="*/ 701643 h 795905"/>
              <a:gd name="connsiteX87" fmla="*/ 712302 w 795905"/>
              <a:gd name="connsiteY87" fmla="*/ 474662 h 795905"/>
              <a:gd name="connsiteX88" fmla="*/ 686951 w 795905"/>
              <a:gd name="connsiteY88" fmla="*/ 489106 h 795905"/>
              <a:gd name="connsiteX89" fmla="*/ 643323 w 795905"/>
              <a:gd name="connsiteY89" fmla="*/ 473188 h 795905"/>
              <a:gd name="connsiteX90" fmla="*/ 630943 w 795905"/>
              <a:gd name="connsiteY90" fmla="*/ 473778 h 795905"/>
              <a:gd name="connsiteX91" fmla="*/ 630058 w 795905"/>
              <a:gd name="connsiteY91" fmla="*/ 486159 h 795905"/>
              <a:gd name="connsiteX92" fmla="*/ 638312 w 795905"/>
              <a:gd name="connsiteY92" fmla="*/ 552484 h 795905"/>
              <a:gd name="connsiteX93" fmla="*/ 569333 w 795905"/>
              <a:gd name="connsiteY93" fmla="*/ 551010 h 795905"/>
              <a:gd name="connsiteX94" fmla="*/ 557837 w 795905"/>
              <a:gd name="connsiteY94" fmla="*/ 552779 h 795905"/>
              <a:gd name="connsiteX95" fmla="*/ 556953 w 795905"/>
              <a:gd name="connsiteY95" fmla="*/ 564570 h 795905"/>
              <a:gd name="connsiteX96" fmla="*/ 557837 w 795905"/>
              <a:gd name="connsiteY96" fmla="*/ 629127 h 795905"/>
              <a:gd name="connsiteX97" fmla="*/ 487384 w 795905"/>
              <a:gd name="connsiteY97" fmla="*/ 627948 h 795905"/>
              <a:gd name="connsiteX98" fmla="*/ 483258 w 795905"/>
              <a:gd name="connsiteY98" fmla="*/ 626474 h 795905"/>
              <a:gd name="connsiteX99" fmla="*/ 465571 w 795905"/>
              <a:gd name="connsiteY99" fmla="*/ 581373 h 795905"/>
              <a:gd name="connsiteX100" fmla="*/ 397477 w 795905"/>
              <a:gd name="connsiteY100" fmla="*/ 569287 h 795905"/>
              <a:gd name="connsiteX101" fmla="*/ 400719 w 795905"/>
              <a:gd name="connsiteY101" fmla="*/ 550421 h 795905"/>
              <a:gd name="connsiteX102" fmla="*/ 383033 w 795905"/>
              <a:gd name="connsiteY102" fmla="*/ 507383 h 795905"/>
              <a:gd name="connsiteX103" fmla="*/ 314939 w 795905"/>
              <a:gd name="connsiteY103" fmla="*/ 495297 h 795905"/>
              <a:gd name="connsiteX104" fmla="*/ 300494 w 795905"/>
              <a:gd name="connsiteY104" fmla="*/ 433393 h 795905"/>
              <a:gd name="connsiteX105" fmla="*/ 232105 w 795905"/>
              <a:gd name="connsiteY105" fmla="*/ 421307 h 795905"/>
              <a:gd name="connsiteX106" fmla="*/ 217661 w 795905"/>
              <a:gd name="connsiteY106" fmla="*/ 359403 h 795905"/>
              <a:gd name="connsiteX107" fmla="*/ 131586 w 795905"/>
              <a:gd name="connsiteY107" fmla="*/ 359403 h 795905"/>
              <a:gd name="connsiteX108" fmla="*/ 120678 w 795905"/>
              <a:gd name="connsiteY108" fmla="*/ 370310 h 795905"/>
              <a:gd name="connsiteX109" fmla="*/ 154284 w 795905"/>
              <a:gd name="connsiteY109" fmla="*/ 151289 h 795905"/>
              <a:gd name="connsiteX110" fmla="*/ 393645 w 795905"/>
              <a:gd name="connsiteY110" fmla="*/ 120632 h 795905"/>
              <a:gd name="connsiteX111" fmla="*/ 295188 w 795905"/>
              <a:gd name="connsiteY111" fmla="*/ 217319 h 795905"/>
              <a:gd name="connsiteX112" fmla="*/ 294009 w 795905"/>
              <a:gd name="connsiteY112" fmla="*/ 300742 h 795905"/>
              <a:gd name="connsiteX113" fmla="*/ 336163 w 795905"/>
              <a:gd name="connsiteY113" fmla="*/ 318724 h 795905"/>
              <a:gd name="connsiteX114" fmla="*/ 378611 w 795905"/>
              <a:gd name="connsiteY114" fmla="*/ 301332 h 795905"/>
              <a:gd name="connsiteX115" fmla="*/ 491807 w 795905"/>
              <a:gd name="connsiteY115" fmla="*/ 188136 h 795905"/>
              <a:gd name="connsiteX116" fmla="*/ 701395 w 795905"/>
              <a:gd name="connsiteY116" fmla="*/ 397725 h 795905"/>
              <a:gd name="connsiteX117" fmla="*/ 701395 w 795905"/>
              <a:gd name="connsiteY117" fmla="*/ 397725 h 795905"/>
              <a:gd name="connsiteX118" fmla="*/ 701395 w 795905"/>
              <a:gd name="connsiteY118" fmla="*/ 397725 h 795905"/>
              <a:gd name="connsiteX119" fmla="*/ 712302 w 795905"/>
              <a:gd name="connsiteY119" fmla="*/ 474662 h 795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795905" h="795905">
                <a:moveTo>
                  <a:pt x="718492" y="389471"/>
                </a:moveTo>
                <a:cubicBezTo>
                  <a:pt x="730284" y="360582"/>
                  <a:pt x="777448" y="229405"/>
                  <a:pt x="686067" y="138318"/>
                </a:cubicBezTo>
                <a:cubicBezTo>
                  <a:pt x="584662" y="36914"/>
                  <a:pt x="445820" y="75235"/>
                  <a:pt x="439925" y="76709"/>
                </a:cubicBezTo>
                <a:cubicBezTo>
                  <a:pt x="438451" y="77004"/>
                  <a:pt x="436977" y="77889"/>
                  <a:pt x="436093" y="79068"/>
                </a:cubicBezTo>
                <a:lnTo>
                  <a:pt x="407499" y="107072"/>
                </a:lnTo>
                <a:cubicBezTo>
                  <a:pt x="377432" y="91154"/>
                  <a:pt x="246550" y="32492"/>
                  <a:pt x="140724" y="138318"/>
                </a:cubicBezTo>
                <a:cubicBezTo>
                  <a:pt x="48753" y="230290"/>
                  <a:pt x="90611" y="349381"/>
                  <a:pt x="105939" y="384754"/>
                </a:cubicBezTo>
                <a:lnTo>
                  <a:pt x="86190" y="404505"/>
                </a:lnTo>
                <a:cubicBezTo>
                  <a:pt x="63492" y="427203"/>
                  <a:pt x="62312" y="464050"/>
                  <a:pt x="83831" y="487927"/>
                </a:cubicBezTo>
                <a:cubicBezTo>
                  <a:pt x="95033" y="500603"/>
                  <a:pt x="110656" y="507678"/>
                  <a:pt x="127458" y="508267"/>
                </a:cubicBezTo>
                <a:cubicBezTo>
                  <a:pt x="128048" y="508267"/>
                  <a:pt x="128638" y="508267"/>
                  <a:pt x="129227" y="508267"/>
                </a:cubicBezTo>
                <a:cubicBezTo>
                  <a:pt x="138071" y="508267"/>
                  <a:pt x="146619" y="506204"/>
                  <a:pt x="154284" y="502666"/>
                </a:cubicBezTo>
                <a:cubicBezTo>
                  <a:pt x="147798" y="522711"/>
                  <a:pt x="151631" y="545409"/>
                  <a:pt x="166370" y="561917"/>
                </a:cubicBezTo>
                <a:cubicBezTo>
                  <a:pt x="177571" y="574593"/>
                  <a:pt x="193195" y="581667"/>
                  <a:pt x="209996" y="582257"/>
                </a:cubicBezTo>
                <a:cubicBezTo>
                  <a:pt x="210587" y="582257"/>
                  <a:pt x="211176" y="582257"/>
                  <a:pt x="211766" y="582257"/>
                </a:cubicBezTo>
                <a:cubicBezTo>
                  <a:pt x="220609" y="582257"/>
                  <a:pt x="229158" y="580193"/>
                  <a:pt x="236822" y="576656"/>
                </a:cubicBezTo>
                <a:cubicBezTo>
                  <a:pt x="230336" y="596701"/>
                  <a:pt x="234169" y="619399"/>
                  <a:pt x="248908" y="635907"/>
                </a:cubicBezTo>
                <a:cubicBezTo>
                  <a:pt x="260109" y="648582"/>
                  <a:pt x="275733" y="655657"/>
                  <a:pt x="292535" y="656246"/>
                </a:cubicBezTo>
                <a:cubicBezTo>
                  <a:pt x="293125" y="656246"/>
                  <a:pt x="293715" y="656246"/>
                  <a:pt x="294304" y="656246"/>
                </a:cubicBezTo>
                <a:cubicBezTo>
                  <a:pt x="303147" y="656246"/>
                  <a:pt x="311696" y="654183"/>
                  <a:pt x="319360" y="650646"/>
                </a:cubicBezTo>
                <a:cubicBezTo>
                  <a:pt x="312875" y="670691"/>
                  <a:pt x="316708" y="693389"/>
                  <a:pt x="331447" y="709896"/>
                </a:cubicBezTo>
                <a:cubicBezTo>
                  <a:pt x="342647" y="722572"/>
                  <a:pt x="358272" y="729647"/>
                  <a:pt x="375073" y="730236"/>
                </a:cubicBezTo>
                <a:cubicBezTo>
                  <a:pt x="375664" y="730236"/>
                  <a:pt x="376253" y="730236"/>
                  <a:pt x="376842" y="730236"/>
                </a:cubicBezTo>
                <a:cubicBezTo>
                  <a:pt x="390697" y="730236"/>
                  <a:pt x="403962" y="725225"/>
                  <a:pt x="414574" y="716676"/>
                </a:cubicBezTo>
                <a:cubicBezTo>
                  <a:pt x="424302" y="723456"/>
                  <a:pt x="440220" y="730826"/>
                  <a:pt x="457612" y="730826"/>
                </a:cubicBezTo>
                <a:cubicBezTo>
                  <a:pt x="470583" y="730826"/>
                  <a:pt x="484142" y="726699"/>
                  <a:pt x="495933" y="714908"/>
                </a:cubicBezTo>
                <a:cubicBezTo>
                  <a:pt x="513915" y="696926"/>
                  <a:pt x="512146" y="674523"/>
                  <a:pt x="504776" y="656246"/>
                </a:cubicBezTo>
                <a:cubicBezTo>
                  <a:pt x="525411" y="661847"/>
                  <a:pt x="550763" y="661553"/>
                  <a:pt x="570217" y="642392"/>
                </a:cubicBezTo>
                <a:cubicBezTo>
                  <a:pt x="589968" y="622642"/>
                  <a:pt x="589379" y="597291"/>
                  <a:pt x="582894" y="577540"/>
                </a:cubicBezTo>
                <a:cubicBezTo>
                  <a:pt x="602349" y="583436"/>
                  <a:pt x="630058" y="586384"/>
                  <a:pt x="650398" y="565749"/>
                </a:cubicBezTo>
                <a:cubicBezTo>
                  <a:pt x="669264" y="546883"/>
                  <a:pt x="666611" y="522711"/>
                  <a:pt x="659536" y="504140"/>
                </a:cubicBezTo>
                <a:cubicBezTo>
                  <a:pt x="668085" y="507088"/>
                  <a:pt x="677518" y="508857"/>
                  <a:pt x="687540" y="507972"/>
                </a:cubicBezTo>
                <a:cubicBezTo>
                  <a:pt x="702279" y="506499"/>
                  <a:pt x="715250" y="499424"/>
                  <a:pt x="725861" y="486748"/>
                </a:cubicBezTo>
                <a:cubicBezTo>
                  <a:pt x="756519" y="449901"/>
                  <a:pt x="736474" y="409516"/>
                  <a:pt x="718492" y="389471"/>
                </a:cubicBezTo>
                <a:close/>
                <a:moveTo>
                  <a:pt x="447295" y="94396"/>
                </a:moveTo>
                <a:cubicBezTo>
                  <a:pt x="464982" y="89974"/>
                  <a:pt x="585841" y="64623"/>
                  <a:pt x="673096" y="151584"/>
                </a:cubicBezTo>
                <a:cubicBezTo>
                  <a:pt x="749739" y="228226"/>
                  <a:pt x="717902" y="338179"/>
                  <a:pt x="704343" y="375027"/>
                </a:cubicBezTo>
                <a:lnTo>
                  <a:pt x="497997" y="168681"/>
                </a:lnTo>
                <a:cubicBezTo>
                  <a:pt x="496228" y="166912"/>
                  <a:pt x="493870" y="166028"/>
                  <a:pt x="491512" y="166028"/>
                </a:cubicBezTo>
                <a:cubicBezTo>
                  <a:pt x="489153" y="166028"/>
                  <a:pt x="486795" y="166912"/>
                  <a:pt x="485027" y="168681"/>
                </a:cubicBezTo>
                <a:lnTo>
                  <a:pt x="365051" y="288656"/>
                </a:lnTo>
                <a:cubicBezTo>
                  <a:pt x="357386" y="296320"/>
                  <a:pt x="347070" y="300447"/>
                  <a:pt x="336457" y="300447"/>
                </a:cubicBezTo>
                <a:cubicBezTo>
                  <a:pt x="336457" y="300447"/>
                  <a:pt x="336163" y="300447"/>
                  <a:pt x="336163" y="300447"/>
                </a:cubicBezTo>
                <a:cubicBezTo>
                  <a:pt x="325256" y="300447"/>
                  <a:pt x="314939" y="296026"/>
                  <a:pt x="307274" y="288067"/>
                </a:cubicBezTo>
                <a:cubicBezTo>
                  <a:pt x="291651" y="272148"/>
                  <a:pt x="292240" y="246503"/>
                  <a:pt x="308159" y="230879"/>
                </a:cubicBezTo>
                <a:lnTo>
                  <a:pt x="447295" y="94396"/>
                </a:lnTo>
                <a:close/>
                <a:moveTo>
                  <a:pt x="128048" y="489696"/>
                </a:moveTo>
                <a:cubicBezTo>
                  <a:pt x="116257" y="489401"/>
                  <a:pt x="105645" y="484390"/>
                  <a:pt x="97685" y="475547"/>
                </a:cubicBezTo>
                <a:cubicBezTo>
                  <a:pt x="82946" y="458744"/>
                  <a:pt x="83537" y="433393"/>
                  <a:pt x="99454" y="417770"/>
                </a:cubicBezTo>
                <a:lnTo>
                  <a:pt x="144261" y="372963"/>
                </a:lnTo>
                <a:cubicBezTo>
                  <a:pt x="160180" y="357045"/>
                  <a:pt x="187888" y="357045"/>
                  <a:pt x="203806" y="372963"/>
                </a:cubicBezTo>
                <a:cubicBezTo>
                  <a:pt x="220314" y="389471"/>
                  <a:pt x="220314" y="416296"/>
                  <a:pt x="203806" y="432509"/>
                </a:cubicBezTo>
                <a:lnTo>
                  <a:pt x="158705" y="477610"/>
                </a:lnTo>
                <a:cubicBezTo>
                  <a:pt x="150746" y="485569"/>
                  <a:pt x="140134" y="489991"/>
                  <a:pt x="128048" y="489696"/>
                </a:cubicBezTo>
                <a:close/>
                <a:moveTo>
                  <a:pt x="210882" y="563686"/>
                </a:moveTo>
                <a:cubicBezTo>
                  <a:pt x="199090" y="563391"/>
                  <a:pt x="188478" y="558380"/>
                  <a:pt x="180519" y="549536"/>
                </a:cubicBezTo>
                <a:cubicBezTo>
                  <a:pt x="165485" y="532734"/>
                  <a:pt x="166370" y="507383"/>
                  <a:pt x="182288" y="491760"/>
                </a:cubicBezTo>
                <a:lnTo>
                  <a:pt x="227389" y="446658"/>
                </a:lnTo>
                <a:cubicBezTo>
                  <a:pt x="235643" y="438404"/>
                  <a:pt x="246550" y="434277"/>
                  <a:pt x="257161" y="434277"/>
                </a:cubicBezTo>
                <a:cubicBezTo>
                  <a:pt x="268068" y="434277"/>
                  <a:pt x="278681" y="438404"/>
                  <a:pt x="286934" y="446658"/>
                </a:cubicBezTo>
                <a:cubicBezTo>
                  <a:pt x="303442" y="463166"/>
                  <a:pt x="303442" y="489991"/>
                  <a:pt x="286934" y="506204"/>
                </a:cubicBezTo>
                <a:lnTo>
                  <a:pt x="241833" y="551305"/>
                </a:lnTo>
                <a:cubicBezTo>
                  <a:pt x="233579" y="559559"/>
                  <a:pt x="222967" y="563980"/>
                  <a:pt x="210882" y="563686"/>
                </a:cubicBezTo>
                <a:close/>
                <a:moveTo>
                  <a:pt x="293715" y="637675"/>
                </a:moveTo>
                <a:cubicBezTo>
                  <a:pt x="281923" y="637381"/>
                  <a:pt x="271311" y="632369"/>
                  <a:pt x="263352" y="623526"/>
                </a:cubicBezTo>
                <a:cubicBezTo>
                  <a:pt x="248613" y="606723"/>
                  <a:pt x="249203" y="581373"/>
                  <a:pt x="265121" y="565749"/>
                </a:cubicBezTo>
                <a:lnTo>
                  <a:pt x="309927" y="520648"/>
                </a:lnTo>
                <a:cubicBezTo>
                  <a:pt x="318181" y="512394"/>
                  <a:pt x="329088" y="508267"/>
                  <a:pt x="339700" y="508267"/>
                </a:cubicBezTo>
                <a:cubicBezTo>
                  <a:pt x="350607" y="508267"/>
                  <a:pt x="361219" y="512394"/>
                  <a:pt x="369472" y="520648"/>
                </a:cubicBezTo>
                <a:cubicBezTo>
                  <a:pt x="377432" y="528607"/>
                  <a:pt x="381854" y="539219"/>
                  <a:pt x="381854" y="550421"/>
                </a:cubicBezTo>
                <a:cubicBezTo>
                  <a:pt x="381854" y="561622"/>
                  <a:pt x="377432" y="572234"/>
                  <a:pt x="369472" y="580193"/>
                </a:cubicBezTo>
                <a:lnTo>
                  <a:pt x="324666" y="625295"/>
                </a:lnTo>
                <a:cubicBezTo>
                  <a:pt x="316412" y="633549"/>
                  <a:pt x="305506" y="637970"/>
                  <a:pt x="293715" y="637675"/>
                </a:cubicBezTo>
                <a:close/>
                <a:moveTo>
                  <a:pt x="376253" y="711665"/>
                </a:moveTo>
                <a:cubicBezTo>
                  <a:pt x="364462" y="711370"/>
                  <a:pt x="353849" y="706359"/>
                  <a:pt x="345890" y="697516"/>
                </a:cubicBezTo>
                <a:cubicBezTo>
                  <a:pt x="331151" y="680713"/>
                  <a:pt x="331741" y="655362"/>
                  <a:pt x="347659" y="639739"/>
                </a:cubicBezTo>
                <a:lnTo>
                  <a:pt x="392465" y="594638"/>
                </a:lnTo>
                <a:cubicBezTo>
                  <a:pt x="400719" y="586384"/>
                  <a:pt x="411627" y="582257"/>
                  <a:pt x="422238" y="582257"/>
                </a:cubicBezTo>
                <a:cubicBezTo>
                  <a:pt x="433145" y="582257"/>
                  <a:pt x="443758" y="586384"/>
                  <a:pt x="452011" y="594638"/>
                </a:cubicBezTo>
                <a:cubicBezTo>
                  <a:pt x="468519" y="611145"/>
                  <a:pt x="468519" y="637970"/>
                  <a:pt x="452011" y="654183"/>
                </a:cubicBezTo>
                <a:lnTo>
                  <a:pt x="406910" y="698990"/>
                </a:lnTo>
                <a:cubicBezTo>
                  <a:pt x="398950" y="707538"/>
                  <a:pt x="387750" y="711960"/>
                  <a:pt x="376253" y="711665"/>
                </a:cubicBezTo>
                <a:close/>
                <a:moveTo>
                  <a:pt x="483553" y="701643"/>
                </a:moveTo>
                <a:cubicBezTo>
                  <a:pt x="464687" y="720803"/>
                  <a:pt x="439336" y="709307"/>
                  <a:pt x="429313" y="703411"/>
                </a:cubicBezTo>
                <a:lnTo>
                  <a:pt x="465276" y="667448"/>
                </a:lnTo>
                <a:cubicBezTo>
                  <a:pt x="471467" y="661258"/>
                  <a:pt x="475888" y="654478"/>
                  <a:pt x="478836" y="646814"/>
                </a:cubicBezTo>
                <a:cubicBezTo>
                  <a:pt x="486795" y="657426"/>
                  <a:pt x="501829" y="683366"/>
                  <a:pt x="483553" y="701643"/>
                </a:cubicBezTo>
                <a:close/>
                <a:moveTo>
                  <a:pt x="712302" y="474662"/>
                </a:moveTo>
                <a:cubicBezTo>
                  <a:pt x="704932" y="483506"/>
                  <a:pt x="696678" y="488222"/>
                  <a:pt x="686951" y="489106"/>
                </a:cubicBezTo>
                <a:cubicBezTo>
                  <a:pt x="665137" y="491170"/>
                  <a:pt x="643618" y="473483"/>
                  <a:pt x="643323" y="473188"/>
                </a:cubicBezTo>
                <a:cubicBezTo>
                  <a:pt x="639786" y="470240"/>
                  <a:pt x="634185" y="470240"/>
                  <a:pt x="630943" y="473778"/>
                </a:cubicBezTo>
                <a:cubicBezTo>
                  <a:pt x="627405" y="477021"/>
                  <a:pt x="627111" y="482327"/>
                  <a:pt x="630058" y="486159"/>
                </a:cubicBezTo>
                <a:cubicBezTo>
                  <a:pt x="630353" y="486453"/>
                  <a:pt x="662190" y="528607"/>
                  <a:pt x="638312" y="552484"/>
                </a:cubicBezTo>
                <a:cubicBezTo>
                  <a:pt x="613845" y="576951"/>
                  <a:pt x="569628" y="551305"/>
                  <a:pt x="569333" y="551010"/>
                </a:cubicBezTo>
                <a:cubicBezTo>
                  <a:pt x="565502" y="548947"/>
                  <a:pt x="560785" y="549536"/>
                  <a:pt x="557837" y="552779"/>
                </a:cubicBezTo>
                <a:cubicBezTo>
                  <a:pt x="554889" y="556022"/>
                  <a:pt x="554594" y="560738"/>
                  <a:pt x="556953" y="564570"/>
                </a:cubicBezTo>
                <a:cubicBezTo>
                  <a:pt x="557248" y="564865"/>
                  <a:pt x="583778" y="603186"/>
                  <a:pt x="557837" y="629127"/>
                </a:cubicBezTo>
                <a:cubicBezTo>
                  <a:pt x="531012" y="655952"/>
                  <a:pt x="489153" y="629127"/>
                  <a:pt x="487384" y="627948"/>
                </a:cubicBezTo>
                <a:cubicBezTo>
                  <a:pt x="486206" y="627063"/>
                  <a:pt x="484731" y="626769"/>
                  <a:pt x="483258" y="626474"/>
                </a:cubicBezTo>
                <a:cubicBezTo>
                  <a:pt x="483847" y="610261"/>
                  <a:pt x="477952" y="593753"/>
                  <a:pt x="465571" y="581373"/>
                </a:cubicBezTo>
                <a:cubicBezTo>
                  <a:pt x="447000" y="562801"/>
                  <a:pt x="419880" y="558969"/>
                  <a:pt x="397477" y="569287"/>
                </a:cubicBezTo>
                <a:cubicBezTo>
                  <a:pt x="399541" y="563096"/>
                  <a:pt x="400719" y="556906"/>
                  <a:pt x="400719" y="550421"/>
                </a:cubicBezTo>
                <a:cubicBezTo>
                  <a:pt x="400719" y="534208"/>
                  <a:pt x="394529" y="518879"/>
                  <a:pt x="383033" y="507383"/>
                </a:cubicBezTo>
                <a:cubicBezTo>
                  <a:pt x="364462" y="488812"/>
                  <a:pt x="337342" y="484979"/>
                  <a:pt x="314939" y="495297"/>
                </a:cubicBezTo>
                <a:cubicBezTo>
                  <a:pt x="321718" y="474367"/>
                  <a:pt x="317297" y="450195"/>
                  <a:pt x="300494" y="433393"/>
                </a:cubicBezTo>
                <a:cubicBezTo>
                  <a:pt x="281923" y="414822"/>
                  <a:pt x="254804" y="410990"/>
                  <a:pt x="232105" y="421307"/>
                </a:cubicBezTo>
                <a:cubicBezTo>
                  <a:pt x="238885" y="400083"/>
                  <a:pt x="234464" y="376206"/>
                  <a:pt x="217661" y="359403"/>
                </a:cubicBezTo>
                <a:cubicBezTo>
                  <a:pt x="194668" y="336410"/>
                  <a:pt x="154579" y="336410"/>
                  <a:pt x="131586" y="359403"/>
                </a:cubicBezTo>
                <a:lnTo>
                  <a:pt x="120678" y="370310"/>
                </a:lnTo>
                <a:cubicBezTo>
                  <a:pt x="105055" y="331399"/>
                  <a:pt x="75872" y="229995"/>
                  <a:pt x="154284" y="151289"/>
                </a:cubicBezTo>
                <a:cubicBezTo>
                  <a:pt x="246255" y="59317"/>
                  <a:pt x="359156" y="103534"/>
                  <a:pt x="393645" y="120632"/>
                </a:cubicBezTo>
                <a:lnTo>
                  <a:pt x="295188" y="217319"/>
                </a:lnTo>
                <a:cubicBezTo>
                  <a:pt x="271900" y="240018"/>
                  <a:pt x="271606" y="277454"/>
                  <a:pt x="294009" y="300742"/>
                </a:cubicBezTo>
                <a:cubicBezTo>
                  <a:pt x="305211" y="312238"/>
                  <a:pt x="319950" y="318724"/>
                  <a:pt x="336163" y="318724"/>
                </a:cubicBezTo>
                <a:cubicBezTo>
                  <a:pt x="351491" y="319313"/>
                  <a:pt x="367115" y="312828"/>
                  <a:pt x="378611" y="301332"/>
                </a:cubicBezTo>
                <a:lnTo>
                  <a:pt x="491807" y="188136"/>
                </a:lnTo>
                <a:lnTo>
                  <a:pt x="701395" y="397725"/>
                </a:lnTo>
                <a:cubicBezTo>
                  <a:pt x="701395" y="397725"/>
                  <a:pt x="701395" y="397725"/>
                  <a:pt x="701395" y="397725"/>
                </a:cubicBezTo>
                <a:cubicBezTo>
                  <a:pt x="701395" y="397725"/>
                  <a:pt x="701395" y="397725"/>
                  <a:pt x="701395" y="397725"/>
                </a:cubicBezTo>
                <a:cubicBezTo>
                  <a:pt x="702868" y="399788"/>
                  <a:pt x="742075" y="438404"/>
                  <a:pt x="712302" y="474662"/>
                </a:cubicBezTo>
                <a:close/>
              </a:path>
            </a:pathLst>
          </a:custGeom>
          <a:solidFill>
            <a:srgbClr val="F2F2F2"/>
          </a:solidFill>
          <a:ln w="29470"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873B2040-32DE-47D8-A094-F1F075ACC89D}"/>
              </a:ext>
            </a:extLst>
          </p:cNvPr>
          <p:cNvSpPr/>
          <p:nvPr/>
        </p:nvSpPr>
        <p:spPr>
          <a:xfrm>
            <a:off x="20886263" y="4442082"/>
            <a:ext cx="795997" cy="795998"/>
          </a:xfrm>
          <a:custGeom>
            <a:avLst/>
            <a:gdLst>
              <a:gd name="connsiteX0" fmla="*/ 637917 w 795905"/>
              <a:gd name="connsiteY0" fmla="*/ 624357 h 795905"/>
              <a:gd name="connsiteX1" fmla="*/ 728120 w 795905"/>
              <a:gd name="connsiteY1" fmla="*/ 398261 h 795905"/>
              <a:gd name="connsiteX2" fmla="*/ 637917 w 795905"/>
              <a:gd name="connsiteY2" fmla="*/ 172165 h 795905"/>
              <a:gd name="connsiteX3" fmla="*/ 635559 w 795905"/>
              <a:gd name="connsiteY3" fmla="*/ 169217 h 795905"/>
              <a:gd name="connsiteX4" fmla="*/ 634970 w 795905"/>
              <a:gd name="connsiteY4" fmla="*/ 168922 h 795905"/>
              <a:gd name="connsiteX5" fmla="*/ 398261 w 795905"/>
              <a:gd name="connsiteY5" fmla="*/ 68403 h 795905"/>
              <a:gd name="connsiteX6" fmla="*/ 161554 w 795905"/>
              <a:gd name="connsiteY6" fmla="*/ 168922 h 795905"/>
              <a:gd name="connsiteX7" fmla="*/ 160964 w 795905"/>
              <a:gd name="connsiteY7" fmla="*/ 169217 h 795905"/>
              <a:gd name="connsiteX8" fmla="*/ 158605 w 795905"/>
              <a:gd name="connsiteY8" fmla="*/ 172165 h 795905"/>
              <a:gd name="connsiteX9" fmla="*/ 68403 w 795905"/>
              <a:gd name="connsiteY9" fmla="*/ 398261 h 795905"/>
              <a:gd name="connsiteX10" fmla="*/ 158605 w 795905"/>
              <a:gd name="connsiteY10" fmla="*/ 624357 h 795905"/>
              <a:gd name="connsiteX11" fmla="*/ 160964 w 795905"/>
              <a:gd name="connsiteY11" fmla="*/ 627305 h 795905"/>
              <a:gd name="connsiteX12" fmla="*/ 161259 w 795905"/>
              <a:gd name="connsiteY12" fmla="*/ 627305 h 795905"/>
              <a:gd name="connsiteX13" fmla="*/ 397966 w 795905"/>
              <a:gd name="connsiteY13" fmla="*/ 728120 h 795905"/>
              <a:gd name="connsiteX14" fmla="*/ 397966 w 795905"/>
              <a:gd name="connsiteY14" fmla="*/ 728120 h 795905"/>
              <a:gd name="connsiteX15" fmla="*/ 397966 w 795905"/>
              <a:gd name="connsiteY15" fmla="*/ 728120 h 795905"/>
              <a:gd name="connsiteX16" fmla="*/ 397966 w 795905"/>
              <a:gd name="connsiteY16" fmla="*/ 728120 h 795905"/>
              <a:gd name="connsiteX17" fmla="*/ 634675 w 795905"/>
              <a:gd name="connsiteY17" fmla="*/ 627600 h 795905"/>
              <a:gd name="connsiteX18" fmla="*/ 635264 w 795905"/>
              <a:gd name="connsiteY18" fmla="*/ 627305 h 795905"/>
              <a:gd name="connsiteX19" fmla="*/ 637917 w 795905"/>
              <a:gd name="connsiteY19" fmla="*/ 624357 h 795905"/>
              <a:gd name="connsiteX20" fmla="*/ 86089 w 795905"/>
              <a:gd name="connsiteY20" fmla="*/ 407105 h 795905"/>
              <a:gd name="connsiteX21" fmla="*/ 229648 w 795905"/>
              <a:gd name="connsiteY21" fmla="*/ 407105 h 795905"/>
              <a:gd name="connsiteX22" fmla="*/ 257651 w 795905"/>
              <a:gd name="connsiteY22" fmla="*/ 541524 h 795905"/>
              <a:gd name="connsiteX23" fmla="*/ 166270 w 795905"/>
              <a:gd name="connsiteY23" fmla="*/ 607555 h 795905"/>
              <a:gd name="connsiteX24" fmla="*/ 86089 w 795905"/>
              <a:gd name="connsiteY24" fmla="*/ 407105 h 795905"/>
              <a:gd name="connsiteX25" fmla="*/ 166270 w 795905"/>
              <a:gd name="connsiteY25" fmla="*/ 189557 h 795905"/>
              <a:gd name="connsiteX26" fmla="*/ 257651 w 795905"/>
              <a:gd name="connsiteY26" fmla="*/ 255588 h 795905"/>
              <a:gd name="connsiteX27" fmla="*/ 229648 w 795905"/>
              <a:gd name="connsiteY27" fmla="*/ 390007 h 795905"/>
              <a:gd name="connsiteX28" fmla="*/ 86089 w 795905"/>
              <a:gd name="connsiteY28" fmla="*/ 390007 h 795905"/>
              <a:gd name="connsiteX29" fmla="*/ 166270 w 795905"/>
              <a:gd name="connsiteY29" fmla="*/ 189557 h 795905"/>
              <a:gd name="connsiteX30" fmla="*/ 710434 w 795905"/>
              <a:gd name="connsiteY30" fmla="*/ 389712 h 795905"/>
              <a:gd name="connsiteX31" fmla="*/ 566876 w 795905"/>
              <a:gd name="connsiteY31" fmla="*/ 389712 h 795905"/>
              <a:gd name="connsiteX32" fmla="*/ 538872 w 795905"/>
              <a:gd name="connsiteY32" fmla="*/ 255293 h 795905"/>
              <a:gd name="connsiteX33" fmla="*/ 630253 w 795905"/>
              <a:gd name="connsiteY33" fmla="*/ 189262 h 795905"/>
              <a:gd name="connsiteX34" fmla="*/ 710434 w 795905"/>
              <a:gd name="connsiteY34" fmla="*/ 389712 h 795905"/>
              <a:gd name="connsiteX35" fmla="*/ 406809 w 795905"/>
              <a:gd name="connsiteY35" fmla="*/ 95817 h 795905"/>
              <a:gd name="connsiteX36" fmla="*/ 516173 w 795905"/>
              <a:gd name="connsiteY36" fmla="*/ 246155 h 795905"/>
              <a:gd name="connsiteX37" fmla="*/ 406809 w 795905"/>
              <a:gd name="connsiteY37" fmla="*/ 268263 h 795905"/>
              <a:gd name="connsiteX38" fmla="*/ 406809 w 795905"/>
              <a:gd name="connsiteY38" fmla="*/ 95817 h 795905"/>
              <a:gd name="connsiteX39" fmla="*/ 389713 w 795905"/>
              <a:gd name="connsiteY39" fmla="*/ 95817 h 795905"/>
              <a:gd name="connsiteX40" fmla="*/ 389713 w 795905"/>
              <a:gd name="connsiteY40" fmla="*/ 268263 h 795905"/>
              <a:gd name="connsiteX41" fmla="*/ 280349 w 795905"/>
              <a:gd name="connsiteY41" fmla="*/ 246155 h 795905"/>
              <a:gd name="connsiteX42" fmla="*/ 389713 w 795905"/>
              <a:gd name="connsiteY42" fmla="*/ 95817 h 795905"/>
              <a:gd name="connsiteX43" fmla="*/ 389713 w 795905"/>
              <a:gd name="connsiteY43" fmla="*/ 285655 h 795905"/>
              <a:gd name="connsiteX44" fmla="*/ 389713 w 795905"/>
              <a:gd name="connsiteY44" fmla="*/ 389712 h 795905"/>
              <a:gd name="connsiteX45" fmla="*/ 246744 w 795905"/>
              <a:gd name="connsiteY45" fmla="*/ 389712 h 795905"/>
              <a:gd name="connsiteX46" fmla="*/ 273275 w 795905"/>
              <a:gd name="connsiteY46" fmla="*/ 262368 h 795905"/>
              <a:gd name="connsiteX47" fmla="*/ 389713 w 795905"/>
              <a:gd name="connsiteY47" fmla="*/ 285655 h 795905"/>
              <a:gd name="connsiteX48" fmla="*/ 389713 w 795905"/>
              <a:gd name="connsiteY48" fmla="*/ 407105 h 795905"/>
              <a:gd name="connsiteX49" fmla="*/ 389713 w 795905"/>
              <a:gd name="connsiteY49" fmla="*/ 511162 h 795905"/>
              <a:gd name="connsiteX50" fmla="*/ 273275 w 795905"/>
              <a:gd name="connsiteY50" fmla="*/ 534449 h 795905"/>
              <a:gd name="connsiteX51" fmla="*/ 246744 w 795905"/>
              <a:gd name="connsiteY51" fmla="*/ 407105 h 795905"/>
              <a:gd name="connsiteX52" fmla="*/ 389713 w 795905"/>
              <a:gd name="connsiteY52" fmla="*/ 407105 h 795905"/>
              <a:gd name="connsiteX53" fmla="*/ 389713 w 795905"/>
              <a:gd name="connsiteY53" fmla="*/ 528259 h 795905"/>
              <a:gd name="connsiteX54" fmla="*/ 389713 w 795905"/>
              <a:gd name="connsiteY54" fmla="*/ 700705 h 795905"/>
              <a:gd name="connsiteX55" fmla="*/ 280349 w 795905"/>
              <a:gd name="connsiteY55" fmla="*/ 550368 h 795905"/>
              <a:gd name="connsiteX56" fmla="*/ 389713 w 795905"/>
              <a:gd name="connsiteY56" fmla="*/ 528259 h 795905"/>
              <a:gd name="connsiteX57" fmla="*/ 406809 w 795905"/>
              <a:gd name="connsiteY57" fmla="*/ 701000 h 795905"/>
              <a:gd name="connsiteX58" fmla="*/ 406809 w 795905"/>
              <a:gd name="connsiteY58" fmla="*/ 528554 h 795905"/>
              <a:gd name="connsiteX59" fmla="*/ 516173 w 795905"/>
              <a:gd name="connsiteY59" fmla="*/ 550662 h 795905"/>
              <a:gd name="connsiteX60" fmla="*/ 406809 w 795905"/>
              <a:gd name="connsiteY60" fmla="*/ 701000 h 795905"/>
              <a:gd name="connsiteX61" fmla="*/ 406809 w 795905"/>
              <a:gd name="connsiteY61" fmla="*/ 511162 h 795905"/>
              <a:gd name="connsiteX62" fmla="*/ 406809 w 795905"/>
              <a:gd name="connsiteY62" fmla="*/ 407105 h 795905"/>
              <a:gd name="connsiteX63" fmla="*/ 549779 w 795905"/>
              <a:gd name="connsiteY63" fmla="*/ 407105 h 795905"/>
              <a:gd name="connsiteX64" fmla="*/ 523248 w 795905"/>
              <a:gd name="connsiteY64" fmla="*/ 534449 h 795905"/>
              <a:gd name="connsiteX65" fmla="*/ 406809 w 795905"/>
              <a:gd name="connsiteY65" fmla="*/ 511162 h 795905"/>
              <a:gd name="connsiteX66" fmla="*/ 406809 w 795905"/>
              <a:gd name="connsiteY66" fmla="*/ 389712 h 795905"/>
              <a:gd name="connsiteX67" fmla="*/ 406809 w 795905"/>
              <a:gd name="connsiteY67" fmla="*/ 285655 h 795905"/>
              <a:gd name="connsiteX68" fmla="*/ 523248 w 795905"/>
              <a:gd name="connsiteY68" fmla="*/ 262368 h 795905"/>
              <a:gd name="connsiteX69" fmla="*/ 549779 w 795905"/>
              <a:gd name="connsiteY69" fmla="*/ 389712 h 795905"/>
              <a:gd name="connsiteX70" fmla="*/ 406809 w 795905"/>
              <a:gd name="connsiteY70" fmla="*/ 389712 h 795905"/>
              <a:gd name="connsiteX71" fmla="*/ 532091 w 795905"/>
              <a:gd name="connsiteY71" fmla="*/ 239080 h 795905"/>
              <a:gd name="connsiteX72" fmla="*/ 422433 w 795905"/>
              <a:gd name="connsiteY72" fmla="*/ 86974 h 795905"/>
              <a:gd name="connsiteX73" fmla="*/ 618463 w 795905"/>
              <a:gd name="connsiteY73" fmla="*/ 176882 h 795905"/>
              <a:gd name="connsiteX74" fmla="*/ 532091 w 795905"/>
              <a:gd name="connsiteY74" fmla="*/ 239080 h 795905"/>
              <a:gd name="connsiteX75" fmla="*/ 264432 w 795905"/>
              <a:gd name="connsiteY75" fmla="*/ 239080 h 795905"/>
              <a:gd name="connsiteX76" fmla="*/ 178062 w 795905"/>
              <a:gd name="connsiteY76" fmla="*/ 176587 h 795905"/>
              <a:gd name="connsiteX77" fmla="*/ 374089 w 795905"/>
              <a:gd name="connsiteY77" fmla="*/ 86679 h 795905"/>
              <a:gd name="connsiteX78" fmla="*/ 264432 w 795905"/>
              <a:gd name="connsiteY78" fmla="*/ 239080 h 795905"/>
              <a:gd name="connsiteX79" fmla="*/ 264432 w 795905"/>
              <a:gd name="connsiteY79" fmla="*/ 557737 h 795905"/>
              <a:gd name="connsiteX80" fmla="*/ 374089 w 795905"/>
              <a:gd name="connsiteY80" fmla="*/ 710138 h 795905"/>
              <a:gd name="connsiteX81" fmla="*/ 178062 w 795905"/>
              <a:gd name="connsiteY81" fmla="*/ 620230 h 795905"/>
              <a:gd name="connsiteX82" fmla="*/ 264432 w 795905"/>
              <a:gd name="connsiteY82" fmla="*/ 557737 h 795905"/>
              <a:gd name="connsiteX83" fmla="*/ 532091 w 795905"/>
              <a:gd name="connsiteY83" fmla="*/ 557737 h 795905"/>
              <a:gd name="connsiteX84" fmla="*/ 618463 w 795905"/>
              <a:gd name="connsiteY84" fmla="*/ 620230 h 795905"/>
              <a:gd name="connsiteX85" fmla="*/ 422433 w 795905"/>
              <a:gd name="connsiteY85" fmla="*/ 710138 h 795905"/>
              <a:gd name="connsiteX86" fmla="*/ 532091 w 795905"/>
              <a:gd name="connsiteY86" fmla="*/ 557737 h 795905"/>
              <a:gd name="connsiteX87" fmla="*/ 538872 w 795905"/>
              <a:gd name="connsiteY87" fmla="*/ 541524 h 795905"/>
              <a:gd name="connsiteX88" fmla="*/ 566876 w 795905"/>
              <a:gd name="connsiteY88" fmla="*/ 407105 h 795905"/>
              <a:gd name="connsiteX89" fmla="*/ 710434 w 795905"/>
              <a:gd name="connsiteY89" fmla="*/ 407105 h 795905"/>
              <a:gd name="connsiteX90" fmla="*/ 630253 w 795905"/>
              <a:gd name="connsiteY90" fmla="*/ 607260 h 795905"/>
              <a:gd name="connsiteX91" fmla="*/ 538872 w 795905"/>
              <a:gd name="connsiteY91" fmla="*/ 541524 h 795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795905" h="795905">
                <a:moveTo>
                  <a:pt x="637917" y="624357"/>
                </a:moveTo>
                <a:cubicBezTo>
                  <a:pt x="693631" y="565107"/>
                  <a:pt x="728120" y="485811"/>
                  <a:pt x="728120" y="398261"/>
                </a:cubicBezTo>
                <a:cubicBezTo>
                  <a:pt x="728120" y="310711"/>
                  <a:pt x="693631" y="231416"/>
                  <a:pt x="637917" y="172165"/>
                </a:cubicBezTo>
                <a:cubicBezTo>
                  <a:pt x="637327" y="170986"/>
                  <a:pt x="636739" y="170102"/>
                  <a:pt x="635559" y="169217"/>
                </a:cubicBezTo>
                <a:cubicBezTo>
                  <a:pt x="635264" y="169217"/>
                  <a:pt x="635264" y="168922"/>
                  <a:pt x="634970" y="168922"/>
                </a:cubicBezTo>
                <a:cubicBezTo>
                  <a:pt x="574834" y="107019"/>
                  <a:pt x="491118" y="68403"/>
                  <a:pt x="398261" y="68403"/>
                </a:cubicBezTo>
                <a:cubicBezTo>
                  <a:pt x="305405" y="68403"/>
                  <a:pt x="221688" y="107019"/>
                  <a:pt x="161554" y="168922"/>
                </a:cubicBezTo>
                <a:cubicBezTo>
                  <a:pt x="161259" y="168922"/>
                  <a:pt x="161259" y="168922"/>
                  <a:pt x="160964" y="169217"/>
                </a:cubicBezTo>
                <a:cubicBezTo>
                  <a:pt x="159784" y="170102"/>
                  <a:pt x="159195" y="170986"/>
                  <a:pt x="158605" y="172165"/>
                </a:cubicBezTo>
                <a:cubicBezTo>
                  <a:pt x="102891" y="231416"/>
                  <a:pt x="68403" y="310711"/>
                  <a:pt x="68403" y="398261"/>
                </a:cubicBezTo>
                <a:cubicBezTo>
                  <a:pt x="68403" y="485811"/>
                  <a:pt x="102891" y="565107"/>
                  <a:pt x="158605" y="624357"/>
                </a:cubicBezTo>
                <a:cubicBezTo>
                  <a:pt x="159195" y="625536"/>
                  <a:pt x="159784" y="626421"/>
                  <a:pt x="160964" y="627305"/>
                </a:cubicBezTo>
                <a:cubicBezTo>
                  <a:pt x="160964" y="627305"/>
                  <a:pt x="161259" y="627305"/>
                  <a:pt x="161259" y="627305"/>
                </a:cubicBezTo>
                <a:cubicBezTo>
                  <a:pt x="221393" y="689209"/>
                  <a:pt x="305112" y="728120"/>
                  <a:pt x="397966" y="728120"/>
                </a:cubicBezTo>
                <a:cubicBezTo>
                  <a:pt x="397966" y="728120"/>
                  <a:pt x="397966" y="728120"/>
                  <a:pt x="397966" y="728120"/>
                </a:cubicBezTo>
                <a:cubicBezTo>
                  <a:pt x="397966" y="728120"/>
                  <a:pt x="397966" y="728120"/>
                  <a:pt x="397966" y="728120"/>
                </a:cubicBezTo>
                <a:cubicBezTo>
                  <a:pt x="397966" y="728120"/>
                  <a:pt x="397966" y="728120"/>
                  <a:pt x="397966" y="728120"/>
                </a:cubicBezTo>
                <a:cubicBezTo>
                  <a:pt x="490823" y="728120"/>
                  <a:pt x="574539" y="689504"/>
                  <a:pt x="634675" y="627600"/>
                </a:cubicBezTo>
                <a:cubicBezTo>
                  <a:pt x="634970" y="627600"/>
                  <a:pt x="634970" y="627600"/>
                  <a:pt x="635264" y="627305"/>
                </a:cubicBezTo>
                <a:cubicBezTo>
                  <a:pt x="636444" y="626715"/>
                  <a:pt x="637327" y="625536"/>
                  <a:pt x="637917" y="624357"/>
                </a:cubicBezTo>
                <a:close/>
                <a:moveTo>
                  <a:pt x="86089" y="407105"/>
                </a:moveTo>
                <a:lnTo>
                  <a:pt x="229648" y="407105"/>
                </a:lnTo>
                <a:cubicBezTo>
                  <a:pt x="230827" y="456922"/>
                  <a:pt x="241733" y="502024"/>
                  <a:pt x="257651" y="541524"/>
                </a:cubicBezTo>
                <a:cubicBezTo>
                  <a:pt x="209308" y="564222"/>
                  <a:pt x="178945" y="593405"/>
                  <a:pt x="166270" y="607555"/>
                </a:cubicBezTo>
                <a:cubicBezTo>
                  <a:pt x="118220" y="553905"/>
                  <a:pt x="88152" y="484042"/>
                  <a:pt x="86089" y="407105"/>
                </a:cubicBezTo>
                <a:close/>
                <a:moveTo>
                  <a:pt x="166270" y="189557"/>
                </a:moveTo>
                <a:cubicBezTo>
                  <a:pt x="178945" y="203412"/>
                  <a:pt x="209013" y="232890"/>
                  <a:pt x="257651" y="255588"/>
                </a:cubicBezTo>
                <a:cubicBezTo>
                  <a:pt x="241733" y="295088"/>
                  <a:pt x="230827" y="340189"/>
                  <a:pt x="229648" y="390007"/>
                </a:cubicBezTo>
                <a:lnTo>
                  <a:pt x="86089" y="390007"/>
                </a:lnTo>
                <a:cubicBezTo>
                  <a:pt x="88152" y="312775"/>
                  <a:pt x="118220" y="242912"/>
                  <a:pt x="166270" y="189557"/>
                </a:cubicBezTo>
                <a:close/>
                <a:moveTo>
                  <a:pt x="710434" y="389712"/>
                </a:moveTo>
                <a:lnTo>
                  <a:pt x="566876" y="389712"/>
                </a:lnTo>
                <a:cubicBezTo>
                  <a:pt x="565696" y="339895"/>
                  <a:pt x="554789" y="294793"/>
                  <a:pt x="538872" y="255293"/>
                </a:cubicBezTo>
                <a:cubicBezTo>
                  <a:pt x="587214" y="232595"/>
                  <a:pt x="617578" y="203412"/>
                  <a:pt x="630253" y="189262"/>
                </a:cubicBezTo>
                <a:cubicBezTo>
                  <a:pt x="678302" y="242912"/>
                  <a:pt x="708370" y="312775"/>
                  <a:pt x="710434" y="389712"/>
                </a:cubicBezTo>
                <a:close/>
                <a:moveTo>
                  <a:pt x="406809" y="95817"/>
                </a:moveTo>
                <a:cubicBezTo>
                  <a:pt x="430981" y="117926"/>
                  <a:pt x="481980" y="170396"/>
                  <a:pt x="516173" y="246155"/>
                </a:cubicBezTo>
                <a:cubicBezTo>
                  <a:pt x="486105" y="258535"/>
                  <a:pt x="449258" y="267379"/>
                  <a:pt x="406809" y="268263"/>
                </a:cubicBezTo>
                <a:lnTo>
                  <a:pt x="406809" y="95817"/>
                </a:lnTo>
                <a:close/>
                <a:moveTo>
                  <a:pt x="389713" y="95817"/>
                </a:moveTo>
                <a:lnTo>
                  <a:pt x="389713" y="268263"/>
                </a:lnTo>
                <a:cubicBezTo>
                  <a:pt x="346970" y="267084"/>
                  <a:pt x="310417" y="258241"/>
                  <a:pt x="280349" y="246155"/>
                </a:cubicBezTo>
                <a:cubicBezTo>
                  <a:pt x="314250" y="170396"/>
                  <a:pt x="365246" y="117926"/>
                  <a:pt x="389713" y="95817"/>
                </a:cubicBezTo>
                <a:close/>
                <a:moveTo>
                  <a:pt x="389713" y="285655"/>
                </a:moveTo>
                <a:lnTo>
                  <a:pt x="389713" y="389712"/>
                </a:lnTo>
                <a:lnTo>
                  <a:pt x="246744" y="389712"/>
                </a:lnTo>
                <a:cubicBezTo>
                  <a:pt x="247924" y="342548"/>
                  <a:pt x="258241" y="299805"/>
                  <a:pt x="273275" y="262368"/>
                </a:cubicBezTo>
                <a:cubicBezTo>
                  <a:pt x="305112" y="275338"/>
                  <a:pt x="344021" y="284476"/>
                  <a:pt x="389713" y="285655"/>
                </a:cubicBezTo>
                <a:close/>
                <a:moveTo>
                  <a:pt x="389713" y="407105"/>
                </a:moveTo>
                <a:lnTo>
                  <a:pt x="389713" y="511162"/>
                </a:lnTo>
                <a:cubicBezTo>
                  <a:pt x="344021" y="512341"/>
                  <a:pt x="305405" y="521479"/>
                  <a:pt x="273275" y="534449"/>
                </a:cubicBezTo>
                <a:cubicBezTo>
                  <a:pt x="258241" y="497012"/>
                  <a:pt x="247924" y="454269"/>
                  <a:pt x="246744" y="407105"/>
                </a:cubicBezTo>
                <a:lnTo>
                  <a:pt x="389713" y="407105"/>
                </a:lnTo>
                <a:close/>
                <a:moveTo>
                  <a:pt x="389713" y="528259"/>
                </a:moveTo>
                <a:lnTo>
                  <a:pt x="389713" y="700705"/>
                </a:lnTo>
                <a:cubicBezTo>
                  <a:pt x="365541" y="678597"/>
                  <a:pt x="314543" y="626126"/>
                  <a:pt x="280349" y="550368"/>
                </a:cubicBezTo>
                <a:cubicBezTo>
                  <a:pt x="310417" y="538281"/>
                  <a:pt x="346970" y="529438"/>
                  <a:pt x="389713" y="528259"/>
                </a:cubicBezTo>
                <a:close/>
                <a:moveTo>
                  <a:pt x="406809" y="701000"/>
                </a:moveTo>
                <a:lnTo>
                  <a:pt x="406809" y="528554"/>
                </a:lnTo>
                <a:cubicBezTo>
                  <a:pt x="449553" y="529733"/>
                  <a:pt x="486105" y="538576"/>
                  <a:pt x="516173" y="550662"/>
                </a:cubicBezTo>
                <a:cubicBezTo>
                  <a:pt x="482273" y="626421"/>
                  <a:pt x="431276" y="678892"/>
                  <a:pt x="406809" y="701000"/>
                </a:cubicBezTo>
                <a:close/>
                <a:moveTo>
                  <a:pt x="406809" y="511162"/>
                </a:moveTo>
                <a:lnTo>
                  <a:pt x="406809" y="407105"/>
                </a:lnTo>
                <a:lnTo>
                  <a:pt x="549779" y="407105"/>
                </a:lnTo>
                <a:cubicBezTo>
                  <a:pt x="548598" y="454269"/>
                  <a:pt x="538282" y="497012"/>
                  <a:pt x="523248" y="534449"/>
                </a:cubicBezTo>
                <a:cubicBezTo>
                  <a:pt x="491411" y="521479"/>
                  <a:pt x="452502" y="512341"/>
                  <a:pt x="406809" y="511162"/>
                </a:cubicBezTo>
                <a:close/>
                <a:moveTo>
                  <a:pt x="406809" y="389712"/>
                </a:moveTo>
                <a:lnTo>
                  <a:pt x="406809" y="285655"/>
                </a:lnTo>
                <a:cubicBezTo>
                  <a:pt x="452502" y="284476"/>
                  <a:pt x="491118" y="275338"/>
                  <a:pt x="523248" y="262368"/>
                </a:cubicBezTo>
                <a:cubicBezTo>
                  <a:pt x="538282" y="299805"/>
                  <a:pt x="548598" y="342548"/>
                  <a:pt x="549779" y="389712"/>
                </a:cubicBezTo>
                <a:lnTo>
                  <a:pt x="406809" y="389712"/>
                </a:lnTo>
                <a:close/>
                <a:moveTo>
                  <a:pt x="532091" y="239080"/>
                </a:moveTo>
                <a:cubicBezTo>
                  <a:pt x="498487" y="164501"/>
                  <a:pt x="449258" y="111735"/>
                  <a:pt x="422433" y="86974"/>
                </a:cubicBezTo>
                <a:cubicBezTo>
                  <a:pt x="498487" y="92869"/>
                  <a:pt x="567170" y="125885"/>
                  <a:pt x="618463" y="176882"/>
                </a:cubicBezTo>
                <a:cubicBezTo>
                  <a:pt x="607554" y="188673"/>
                  <a:pt x="578666" y="216972"/>
                  <a:pt x="532091" y="239080"/>
                </a:cubicBezTo>
                <a:close/>
                <a:moveTo>
                  <a:pt x="264432" y="239080"/>
                </a:moveTo>
                <a:cubicBezTo>
                  <a:pt x="217561" y="216972"/>
                  <a:pt x="188673" y="188378"/>
                  <a:pt x="178062" y="176587"/>
                </a:cubicBezTo>
                <a:cubicBezTo>
                  <a:pt x="229353" y="125885"/>
                  <a:pt x="297742" y="92575"/>
                  <a:pt x="374089" y="86679"/>
                </a:cubicBezTo>
                <a:cubicBezTo>
                  <a:pt x="347265" y="112030"/>
                  <a:pt x="298035" y="164795"/>
                  <a:pt x="264432" y="239080"/>
                </a:cubicBezTo>
                <a:close/>
                <a:moveTo>
                  <a:pt x="264432" y="557737"/>
                </a:moveTo>
                <a:cubicBezTo>
                  <a:pt x="298035" y="632316"/>
                  <a:pt x="347265" y="685082"/>
                  <a:pt x="374089" y="710138"/>
                </a:cubicBezTo>
                <a:cubicBezTo>
                  <a:pt x="298035" y="704243"/>
                  <a:pt x="229353" y="671227"/>
                  <a:pt x="178062" y="620230"/>
                </a:cubicBezTo>
                <a:cubicBezTo>
                  <a:pt x="188673" y="608144"/>
                  <a:pt x="217561" y="579846"/>
                  <a:pt x="264432" y="557737"/>
                </a:cubicBezTo>
                <a:close/>
                <a:moveTo>
                  <a:pt x="532091" y="557737"/>
                </a:moveTo>
                <a:cubicBezTo>
                  <a:pt x="578961" y="579846"/>
                  <a:pt x="607849" y="608439"/>
                  <a:pt x="618463" y="620230"/>
                </a:cubicBezTo>
                <a:cubicBezTo>
                  <a:pt x="567170" y="670932"/>
                  <a:pt x="498487" y="704243"/>
                  <a:pt x="422433" y="710138"/>
                </a:cubicBezTo>
                <a:cubicBezTo>
                  <a:pt x="449258" y="684787"/>
                  <a:pt x="498487" y="632021"/>
                  <a:pt x="532091" y="557737"/>
                </a:cubicBezTo>
                <a:close/>
                <a:moveTo>
                  <a:pt x="538872" y="541524"/>
                </a:moveTo>
                <a:cubicBezTo>
                  <a:pt x="554789" y="502024"/>
                  <a:pt x="565696" y="456922"/>
                  <a:pt x="566876" y="407105"/>
                </a:cubicBezTo>
                <a:lnTo>
                  <a:pt x="710434" y="407105"/>
                </a:lnTo>
                <a:cubicBezTo>
                  <a:pt x="708370" y="484042"/>
                  <a:pt x="678302" y="553905"/>
                  <a:pt x="630253" y="607260"/>
                </a:cubicBezTo>
                <a:cubicBezTo>
                  <a:pt x="617578" y="593405"/>
                  <a:pt x="587509" y="564222"/>
                  <a:pt x="538872" y="541524"/>
                </a:cubicBezTo>
                <a:close/>
              </a:path>
            </a:pathLst>
          </a:custGeom>
          <a:solidFill>
            <a:srgbClr val="F2F2F2"/>
          </a:solidFill>
          <a:ln w="29470"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4E2C6002-D318-484B-8855-B5DB2C6BBD7C}"/>
              </a:ext>
            </a:extLst>
          </p:cNvPr>
          <p:cNvSpPr/>
          <p:nvPr/>
        </p:nvSpPr>
        <p:spPr>
          <a:xfrm>
            <a:off x="17909540" y="7652029"/>
            <a:ext cx="795997" cy="412740"/>
          </a:xfrm>
          <a:custGeom>
            <a:avLst/>
            <a:gdLst>
              <a:gd name="connsiteX0" fmla="*/ 788831 w 795905"/>
              <a:gd name="connsiteY0" fmla="*/ 402080 h 412691"/>
              <a:gd name="connsiteX1" fmla="*/ 721620 w 795905"/>
              <a:gd name="connsiteY1" fmla="*/ 402080 h 412691"/>
              <a:gd name="connsiteX2" fmla="*/ 721620 w 795905"/>
              <a:gd name="connsiteY2" fmla="*/ 30657 h 412691"/>
              <a:gd name="connsiteX3" fmla="*/ 713072 w 795905"/>
              <a:gd name="connsiteY3" fmla="*/ 22108 h 412691"/>
              <a:gd name="connsiteX4" fmla="*/ 613142 w 795905"/>
              <a:gd name="connsiteY4" fmla="*/ 22108 h 412691"/>
              <a:gd name="connsiteX5" fmla="*/ 604594 w 795905"/>
              <a:gd name="connsiteY5" fmla="*/ 30657 h 412691"/>
              <a:gd name="connsiteX6" fmla="*/ 604594 w 795905"/>
              <a:gd name="connsiteY6" fmla="*/ 402080 h 412691"/>
              <a:gd name="connsiteX7" fmla="*/ 552122 w 795905"/>
              <a:gd name="connsiteY7" fmla="*/ 402080 h 412691"/>
              <a:gd name="connsiteX8" fmla="*/ 552122 w 795905"/>
              <a:gd name="connsiteY8" fmla="*/ 138841 h 412691"/>
              <a:gd name="connsiteX9" fmla="*/ 543574 w 795905"/>
              <a:gd name="connsiteY9" fmla="*/ 130293 h 412691"/>
              <a:gd name="connsiteX10" fmla="*/ 443643 w 795905"/>
              <a:gd name="connsiteY10" fmla="*/ 130293 h 412691"/>
              <a:gd name="connsiteX11" fmla="*/ 435095 w 795905"/>
              <a:gd name="connsiteY11" fmla="*/ 138841 h 412691"/>
              <a:gd name="connsiteX12" fmla="*/ 435095 w 795905"/>
              <a:gd name="connsiteY12" fmla="*/ 402080 h 412691"/>
              <a:gd name="connsiteX13" fmla="*/ 384392 w 795905"/>
              <a:gd name="connsiteY13" fmla="*/ 402080 h 412691"/>
              <a:gd name="connsiteX14" fmla="*/ 384392 w 795905"/>
              <a:gd name="connsiteY14" fmla="*/ 82538 h 412691"/>
              <a:gd name="connsiteX15" fmla="*/ 375844 w 795905"/>
              <a:gd name="connsiteY15" fmla="*/ 73990 h 412691"/>
              <a:gd name="connsiteX16" fmla="*/ 275913 w 795905"/>
              <a:gd name="connsiteY16" fmla="*/ 73990 h 412691"/>
              <a:gd name="connsiteX17" fmla="*/ 267366 w 795905"/>
              <a:gd name="connsiteY17" fmla="*/ 82538 h 412691"/>
              <a:gd name="connsiteX18" fmla="*/ 267366 w 795905"/>
              <a:gd name="connsiteY18" fmla="*/ 402080 h 412691"/>
              <a:gd name="connsiteX19" fmla="*/ 218136 w 795905"/>
              <a:gd name="connsiteY19" fmla="*/ 402080 h 412691"/>
              <a:gd name="connsiteX20" fmla="*/ 218136 w 795905"/>
              <a:gd name="connsiteY20" fmla="*/ 196323 h 412691"/>
              <a:gd name="connsiteX21" fmla="*/ 209588 w 795905"/>
              <a:gd name="connsiteY21" fmla="*/ 187775 h 412691"/>
              <a:gd name="connsiteX22" fmla="*/ 109657 w 795905"/>
              <a:gd name="connsiteY22" fmla="*/ 187775 h 412691"/>
              <a:gd name="connsiteX23" fmla="*/ 101109 w 795905"/>
              <a:gd name="connsiteY23" fmla="*/ 196323 h 412691"/>
              <a:gd name="connsiteX24" fmla="*/ 101109 w 795905"/>
              <a:gd name="connsiteY24" fmla="*/ 402080 h 412691"/>
              <a:gd name="connsiteX25" fmla="*/ 30656 w 795905"/>
              <a:gd name="connsiteY25" fmla="*/ 402080 h 412691"/>
              <a:gd name="connsiteX26" fmla="*/ 22108 w 795905"/>
              <a:gd name="connsiteY26" fmla="*/ 410629 h 412691"/>
              <a:gd name="connsiteX27" fmla="*/ 30656 w 795905"/>
              <a:gd name="connsiteY27" fmla="*/ 419177 h 412691"/>
              <a:gd name="connsiteX28" fmla="*/ 789419 w 795905"/>
              <a:gd name="connsiteY28" fmla="*/ 419177 h 412691"/>
              <a:gd name="connsiteX29" fmla="*/ 797969 w 795905"/>
              <a:gd name="connsiteY29" fmla="*/ 410629 h 412691"/>
              <a:gd name="connsiteX30" fmla="*/ 788831 w 795905"/>
              <a:gd name="connsiteY30" fmla="*/ 402080 h 412691"/>
              <a:gd name="connsiteX31" fmla="*/ 621690 w 795905"/>
              <a:gd name="connsiteY31" fmla="*/ 39206 h 412691"/>
              <a:gd name="connsiteX32" fmla="*/ 704523 w 795905"/>
              <a:gd name="connsiteY32" fmla="*/ 39206 h 412691"/>
              <a:gd name="connsiteX33" fmla="*/ 704523 w 795905"/>
              <a:gd name="connsiteY33" fmla="*/ 402080 h 412691"/>
              <a:gd name="connsiteX34" fmla="*/ 621690 w 795905"/>
              <a:gd name="connsiteY34" fmla="*/ 402080 h 412691"/>
              <a:gd name="connsiteX35" fmla="*/ 621690 w 795905"/>
              <a:gd name="connsiteY35" fmla="*/ 39206 h 412691"/>
              <a:gd name="connsiteX36" fmla="*/ 451896 w 795905"/>
              <a:gd name="connsiteY36" fmla="*/ 147390 h 412691"/>
              <a:gd name="connsiteX37" fmla="*/ 534729 w 795905"/>
              <a:gd name="connsiteY37" fmla="*/ 147390 h 412691"/>
              <a:gd name="connsiteX38" fmla="*/ 534729 w 795905"/>
              <a:gd name="connsiteY38" fmla="*/ 402080 h 412691"/>
              <a:gd name="connsiteX39" fmla="*/ 451896 w 795905"/>
              <a:gd name="connsiteY39" fmla="*/ 402080 h 412691"/>
              <a:gd name="connsiteX40" fmla="*/ 451896 w 795905"/>
              <a:gd name="connsiteY40" fmla="*/ 147390 h 412691"/>
              <a:gd name="connsiteX41" fmla="*/ 283873 w 795905"/>
              <a:gd name="connsiteY41" fmla="*/ 91087 h 412691"/>
              <a:gd name="connsiteX42" fmla="*/ 366706 w 795905"/>
              <a:gd name="connsiteY42" fmla="*/ 91087 h 412691"/>
              <a:gd name="connsiteX43" fmla="*/ 366706 w 795905"/>
              <a:gd name="connsiteY43" fmla="*/ 402080 h 412691"/>
              <a:gd name="connsiteX44" fmla="*/ 283873 w 795905"/>
              <a:gd name="connsiteY44" fmla="*/ 402080 h 412691"/>
              <a:gd name="connsiteX45" fmla="*/ 283873 w 795905"/>
              <a:gd name="connsiteY45" fmla="*/ 91087 h 412691"/>
              <a:gd name="connsiteX46" fmla="*/ 117617 w 795905"/>
              <a:gd name="connsiteY46" fmla="*/ 204872 h 412691"/>
              <a:gd name="connsiteX47" fmla="*/ 200450 w 795905"/>
              <a:gd name="connsiteY47" fmla="*/ 204872 h 412691"/>
              <a:gd name="connsiteX48" fmla="*/ 200450 w 795905"/>
              <a:gd name="connsiteY48" fmla="*/ 402080 h 412691"/>
              <a:gd name="connsiteX49" fmla="*/ 117617 w 795905"/>
              <a:gd name="connsiteY49" fmla="*/ 402080 h 412691"/>
              <a:gd name="connsiteX50" fmla="*/ 117617 w 795905"/>
              <a:gd name="connsiteY50" fmla="*/ 204872 h 412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95905" h="412691">
                <a:moveTo>
                  <a:pt x="788831" y="402080"/>
                </a:moveTo>
                <a:lnTo>
                  <a:pt x="721620" y="402080"/>
                </a:lnTo>
                <a:lnTo>
                  <a:pt x="721620" y="30657"/>
                </a:lnTo>
                <a:cubicBezTo>
                  <a:pt x="721620" y="25941"/>
                  <a:pt x="717788" y="22108"/>
                  <a:pt x="713072" y="22108"/>
                </a:cubicBezTo>
                <a:lnTo>
                  <a:pt x="613142" y="22108"/>
                </a:lnTo>
                <a:cubicBezTo>
                  <a:pt x="608424" y="22108"/>
                  <a:pt x="604594" y="25941"/>
                  <a:pt x="604594" y="30657"/>
                </a:cubicBezTo>
                <a:lnTo>
                  <a:pt x="604594" y="402080"/>
                </a:lnTo>
                <a:lnTo>
                  <a:pt x="552122" y="402080"/>
                </a:lnTo>
                <a:lnTo>
                  <a:pt x="552122" y="138841"/>
                </a:lnTo>
                <a:cubicBezTo>
                  <a:pt x="552122" y="134125"/>
                  <a:pt x="548290" y="130293"/>
                  <a:pt x="543574" y="130293"/>
                </a:cubicBezTo>
                <a:lnTo>
                  <a:pt x="443643" y="130293"/>
                </a:lnTo>
                <a:cubicBezTo>
                  <a:pt x="438926" y="130293"/>
                  <a:pt x="435095" y="134125"/>
                  <a:pt x="435095" y="138841"/>
                </a:cubicBezTo>
                <a:lnTo>
                  <a:pt x="435095" y="402080"/>
                </a:lnTo>
                <a:lnTo>
                  <a:pt x="384392" y="402080"/>
                </a:lnTo>
                <a:lnTo>
                  <a:pt x="384392" y="82538"/>
                </a:lnTo>
                <a:cubicBezTo>
                  <a:pt x="384392" y="77822"/>
                  <a:pt x="380560" y="73990"/>
                  <a:pt x="375844" y="73990"/>
                </a:cubicBezTo>
                <a:lnTo>
                  <a:pt x="275913" y="73990"/>
                </a:lnTo>
                <a:cubicBezTo>
                  <a:pt x="271198" y="73990"/>
                  <a:pt x="267366" y="77822"/>
                  <a:pt x="267366" y="82538"/>
                </a:cubicBezTo>
                <a:lnTo>
                  <a:pt x="267366" y="402080"/>
                </a:lnTo>
                <a:lnTo>
                  <a:pt x="218136" y="402080"/>
                </a:lnTo>
                <a:lnTo>
                  <a:pt x="218136" y="196323"/>
                </a:lnTo>
                <a:cubicBezTo>
                  <a:pt x="218136" y="191607"/>
                  <a:pt x="214304" y="187775"/>
                  <a:pt x="209588" y="187775"/>
                </a:cubicBezTo>
                <a:lnTo>
                  <a:pt x="109657" y="187775"/>
                </a:lnTo>
                <a:cubicBezTo>
                  <a:pt x="104942" y="187775"/>
                  <a:pt x="101109" y="191607"/>
                  <a:pt x="101109" y="196323"/>
                </a:cubicBezTo>
                <a:lnTo>
                  <a:pt x="101109" y="402080"/>
                </a:lnTo>
                <a:lnTo>
                  <a:pt x="30656" y="402080"/>
                </a:lnTo>
                <a:cubicBezTo>
                  <a:pt x="25941" y="402080"/>
                  <a:pt x="22108" y="405912"/>
                  <a:pt x="22108" y="410629"/>
                </a:cubicBezTo>
                <a:cubicBezTo>
                  <a:pt x="22108" y="415345"/>
                  <a:pt x="25941" y="419177"/>
                  <a:pt x="30656" y="419177"/>
                </a:cubicBezTo>
                <a:lnTo>
                  <a:pt x="789419" y="419177"/>
                </a:lnTo>
                <a:cubicBezTo>
                  <a:pt x="794137" y="419177"/>
                  <a:pt x="797969" y="415345"/>
                  <a:pt x="797969" y="410629"/>
                </a:cubicBezTo>
                <a:cubicBezTo>
                  <a:pt x="797379" y="405912"/>
                  <a:pt x="793547" y="402080"/>
                  <a:pt x="788831" y="402080"/>
                </a:cubicBezTo>
                <a:close/>
                <a:moveTo>
                  <a:pt x="621690" y="39206"/>
                </a:moveTo>
                <a:lnTo>
                  <a:pt x="704523" y="39206"/>
                </a:lnTo>
                <a:lnTo>
                  <a:pt x="704523" y="402080"/>
                </a:lnTo>
                <a:lnTo>
                  <a:pt x="621690" y="402080"/>
                </a:lnTo>
                <a:lnTo>
                  <a:pt x="621690" y="39206"/>
                </a:lnTo>
                <a:close/>
                <a:moveTo>
                  <a:pt x="451896" y="147390"/>
                </a:moveTo>
                <a:lnTo>
                  <a:pt x="534729" y="147390"/>
                </a:lnTo>
                <a:lnTo>
                  <a:pt x="534729" y="402080"/>
                </a:lnTo>
                <a:lnTo>
                  <a:pt x="451896" y="402080"/>
                </a:lnTo>
                <a:lnTo>
                  <a:pt x="451896" y="147390"/>
                </a:lnTo>
                <a:close/>
                <a:moveTo>
                  <a:pt x="283873" y="91087"/>
                </a:moveTo>
                <a:lnTo>
                  <a:pt x="366706" y="91087"/>
                </a:lnTo>
                <a:lnTo>
                  <a:pt x="366706" y="402080"/>
                </a:lnTo>
                <a:lnTo>
                  <a:pt x="283873" y="402080"/>
                </a:lnTo>
                <a:lnTo>
                  <a:pt x="283873" y="91087"/>
                </a:lnTo>
                <a:close/>
                <a:moveTo>
                  <a:pt x="117617" y="204872"/>
                </a:moveTo>
                <a:lnTo>
                  <a:pt x="200450" y="204872"/>
                </a:lnTo>
                <a:lnTo>
                  <a:pt x="200450" y="402080"/>
                </a:lnTo>
                <a:lnTo>
                  <a:pt x="117617" y="402080"/>
                </a:lnTo>
                <a:lnTo>
                  <a:pt x="117617" y="204872"/>
                </a:lnTo>
                <a:close/>
              </a:path>
            </a:pathLst>
          </a:custGeom>
          <a:solidFill>
            <a:srgbClr val="F2F2F2"/>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6063383A-9B7B-4926-A711-FD8BC561F586}"/>
              </a:ext>
            </a:extLst>
          </p:cNvPr>
          <p:cNvSpPr/>
          <p:nvPr/>
        </p:nvSpPr>
        <p:spPr>
          <a:xfrm>
            <a:off x="17993267" y="7493714"/>
            <a:ext cx="648591" cy="324296"/>
          </a:xfrm>
          <a:custGeom>
            <a:avLst/>
            <a:gdLst>
              <a:gd name="connsiteX0" fmla="*/ 75168 w 648515"/>
              <a:gd name="connsiteY0" fmla="*/ 302149 h 324257"/>
              <a:gd name="connsiteX1" fmla="*/ 128230 w 648515"/>
              <a:gd name="connsiteY1" fmla="*/ 249089 h 324257"/>
              <a:gd name="connsiteX2" fmla="*/ 122039 w 648515"/>
              <a:gd name="connsiteY2" fmla="*/ 224622 h 324257"/>
              <a:gd name="connsiteX3" fmla="*/ 205167 w 648515"/>
              <a:gd name="connsiteY3" fmla="*/ 161834 h 324257"/>
              <a:gd name="connsiteX4" fmla="*/ 241720 w 648515"/>
              <a:gd name="connsiteY4" fmla="*/ 176573 h 324257"/>
              <a:gd name="connsiteX5" fmla="*/ 286527 w 648515"/>
              <a:gd name="connsiteY5" fmla="*/ 151222 h 324257"/>
              <a:gd name="connsiteX6" fmla="*/ 358158 w 648515"/>
              <a:gd name="connsiteY6" fmla="*/ 180405 h 324257"/>
              <a:gd name="connsiteX7" fmla="*/ 356685 w 648515"/>
              <a:gd name="connsiteY7" fmla="*/ 192197 h 324257"/>
              <a:gd name="connsiteX8" fmla="*/ 409745 w 648515"/>
              <a:gd name="connsiteY8" fmla="*/ 245257 h 324257"/>
              <a:gd name="connsiteX9" fmla="*/ 462805 w 648515"/>
              <a:gd name="connsiteY9" fmla="*/ 192197 h 324257"/>
              <a:gd name="connsiteX10" fmla="*/ 457499 w 648515"/>
              <a:gd name="connsiteY10" fmla="*/ 169793 h 324257"/>
              <a:gd name="connsiteX11" fmla="*/ 541217 w 648515"/>
              <a:gd name="connsiteY11" fmla="*/ 112016 h 324257"/>
              <a:gd name="connsiteX12" fmla="*/ 579243 w 648515"/>
              <a:gd name="connsiteY12" fmla="*/ 128229 h 324257"/>
              <a:gd name="connsiteX13" fmla="*/ 632303 w 648515"/>
              <a:gd name="connsiteY13" fmla="*/ 75169 h 324257"/>
              <a:gd name="connsiteX14" fmla="*/ 579243 w 648515"/>
              <a:gd name="connsiteY14" fmla="*/ 22108 h 324257"/>
              <a:gd name="connsiteX15" fmla="*/ 526183 w 648515"/>
              <a:gd name="connsiteY15" fmla="*/ 75169 h 324257"/>
              <a:gd name="connsiteX16" fmla="*/ 531489 w 648515"/>
              <a:gd name="connsiteY16" fmla="*/ 97572 h 324257"/>
              <a:gd name="connsiteX17" fmla="*/ 447771 w 648515"/>
              <a:gd name="connsiteY17" fmla="*/ 155349 h 324257"/>
              <a:gd name="connsiteX18" fmla="*/ 409745 w 648515"/>
              <a:gd name="connsiteY18" fmla="*/ 139136 h 324257"/>
              <a:gd name="connsiteX19" fmla="*/ 364938 w 648515"/>
              <a:gd name="connsiteY19" fmla="*/ 164487 h 324257"/>
              <a:gd name="connsiteX20" fmla="*/ 293306 w 648515"/>
              <a:gd name="connsiteY20" fmla="*/ 135304 h 324257"/>
              <a:gd name="connsiteX21" fmla="*/ 294780 w 648515"/>
              <a:gd name="connsiteY21" fmla="*/ 123513 h 324257"/>
              <a:gd name="connsiteX22" fmla="*/ 241720 w 648515"/>
              <a:gd name="connsiteY22" fmla="*/ 70452 h 324257"/>
              <a:gd name="connsiteX23" fmla="*/ 188660 w 648515"/>
              <a:gd name="connsiteY23" fmla="*/ 123513 h 324257"/>
              <a:gd name="connsiteX24" fmla="*/ 194851 w 648515"/>
              <a:gd name="connsiteY24" fmla="*/ 147980 h 324257"/>
              <a:gd name="connsiteX25" fmla="*/ 111723 w 648515"/>
              <a:gd name="connsiteY25" fmla="*/ 210768 h 324257"/>
              <a:gd name="connsiteX26" fmla="*/ 75168 w 648515"/>
              <a:gd name="connsiteY26" fmla="*/ 196029 h 324257"/>
              <a:gd name="connsiteX27" fmla="*/ 22108 w 648515"/>
              <a:gd name="connsiteY27" fmla="*/ 249089 h 324257"/>
              <a:gd name="connsiteX28" fmla="*/ 75168 w 648515"/>
              <a:gd name="connsiteY28" fmla="*/ 302149 h 324257"/>
              <a:gd name="connsiteX29" fmla="*/ 579243 w 648515"/>
              <a:gd name="connsiteY29" fmla="*/ 39795 h 324257"/>
              <a:gd name="connsiteX30" fmla="*/ 614912 w 648515"/>
              <a:gd name="connsiteY30" fmla="*/ 75464 h 324257"/>
              <a:gd name="connsiteX31" fmla="*/ 579243 w 648515"/>
              <a:gd name="connsiteY31" fmla="*/ 111132 h 324257"/>
              <a:gd name="connsiteX32" fmla="*/ 543574 w 648515"/>
              <a:gd name="connsiteY32" fmla="*/ 75464 h 324257"/>
              <a:gd name="connsiteX33" fmla="*/ 579243 w 648515"/>
              <a:gd name="connsiteY33" fmla="*/ 39795 h 324257"/>
              <a:gd name="connsiteX34" fmla="*/ 409745 w 648515"/>
              <a:gd name="connsiteY34" fmla="*/ 156528 h 324257"/>
              <a:gd name="connsiteX35" fmla="*/ 445414 w 648515"/>
              <a:gd name="connsiteY35" fmla="*/ 192197 h 324257"/>
              <a:gd name="connsiteX36" fmla="*/ 409745 w 648515"/>
              <a:gd name="connsiteY36" fmla="*/ 227865 h 324257"/>
              <a:gd name="connsiteX37" fmla="*/ 374076 w 648515"/>
              <a:gd name="connsiteY37" fmla="*/ 192197 h 324257"/>
              <a:gd name="connsiteX38" fmla="*/ 409745 w 648515"/>
              <a:gd name="connsiteY38" fmla="*/ 156528 h 324257"/>
              <a:gd name="connsiteX39" fmla="*/ 241720 w 648515"/>
              <a:gd name="connsiteY39" fmla="*/ 88139 h 324257"/>
              <a:gd name="connsiteX40" fmla="*/ 277389 w 648515"/>
              <a:gd name="connsiteY40" fmla="*/ 123807 h 324257"/>
              <a:gd name="connsiteX41" fmla="*/ 241720 w 648515"/>
              <a:gd name="connsiteY41" fmla="*/ 159476 h 324257"/>
              <a:gd name="connsiteX42" fmla="*/ 206051 w 648515"/>
              <a:gd name="connsiteY42" fmla="*/ 123807 h 324257"/>
              <a:gd name="connsiteX43" fmla="*/ 241720 w 648515"/>
              <a:gd name="connsiteY43" fmla="*/ 88139 h 324257"/>
              <a:gd name="connsiteX44" fmla="*/ 75168 w 648515"/>
              <a:gd name="connsiteY44" fmla="*/ 213421 h 324257"/>
              <a:gd name="connsiteX45" fmla="*/ 110837 w 648515"/>
              <a:gd name="connsiteY45" fmla="*/ 249089 h 324257"/>
              <a:gd name="connsiteX46" fmla="*/ 75168 w 648515"/>
              <a:gd name="connsiteY46" fmla="*/ 284757 h 324257"/>
              <a:gd name="connsiteX47" fmla="*/ 39501 w 648515"/>
              <a:gd name="connsiteY47" fmla="*/ 249089 h 324257"/>
              <a:gd name="connsiteX48" fmla="*/ 75168 w 648515"/>
              <a:gd name="connsiteY48" fmla="*/ 213421 h 32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648515" h="324257">
                <a:moveTo>
                  <a:pt x="75168" y="302149"/>
                </a:moveTo>
                <a:cubicBezTo>
                  <a:pt x="104353" y="302149"/>
                  <a:pt x="128230" y="278272"/>
                  <a:pt x="128230" y="249089"/>
                </a:cubicBezTo>
                <a:cubicBezTo>
                  <a:pt x="128230" y="240246"/>
                  <a:pt x="125872" y="231992"/>
                  <a:pt x="122039" y="224622"/>
                </a:cubicBezTo>
                <a:lnTo>
                  <a:pt x="205167" y="161834"/>
                </a:lnTo>
                <a:cubicBezTo>
                  <a:pt x="214601" y="170972"/>
                  <a:pt x="227571" y="176573"/>
                  <a:pt x="241720" y="176573"/>
                </a:cubicBezTo>
                <a:cubicBezTo>
                  <a:pt x="260881" y="176573"/>
                  <a:pt x="277389" y="166256"/>
                  <a:pt x="286527" y="151222"/>
                </a:cubicBezTo>
                <a:lnTo>
                  <a:pt x="358158" y="180405"/>
                </a:lnTo>
                <a:cubicBezTo>
                  <a:pt x="357273" y="184237"/>
                  <a:pt x="356685" y="188070"/>
                  <a:pt x="356685" y="192197"/>
                </a:cubicBezTo>
                <a:cubicBezTo>
                  <a:pt x="356685" y="221380"/>
                  <a:pt x="380562" y="245257"/>
                  <a:pt x="409745" y="245257"/>
                </a:cubicBezTo>
                <a:cubicBezTo>
                  <a:pt x="438928" y="245257"/>
                  <a:pt x="462805" y="221380"/>
                  <a:pt x="462805" y="192197"/>
                </a:cubicBezTo>
                <a:cubicBezTo>
                  <a:pt x="462805" y="184237"/>
                  <a:pt x="460741" y="176573"/>
                  <a:pt x="457499" y="169793"/>
                </a:cubicBezTo>
                <a:lnTo>
                  <a:pt x="541217" y="112016"/>
                </a:lnTo>
                <a:cubicBezTo>
                  <a:pt x="550944" y="122039"/>
                  <a:pt x="564209" y="128229"/>
                  <a:pt x="579243" y="128229"/>
                </a:cubicBezTo>
                <a:cubicBezTo>
                  <a:pt x="608426" y="128229"/>
                  <a:pt x="632303" y="104352"/>
                  <a:pt x="632303" y="75169"/>
                </a:cubicBezTo>
                <a:cubicBezTo>
                  <a:pt x="632303" y="45986"/>
                  <a:pt x="608426" y="22108"/>
                  <a:pt x="579243" y="22108"/>
                </a:cubicBezTo>
                <a:cubicBezTo>
                  <a:pt x="550060" y="22108"/>
                  <a:pt x="526183" y="45986"/>
                  <a:pt x="526183" y="75169"/>
                </a:cubicBezTo>
                <a:cubicBezTo>
                  <a:pt x="526183" y="83128"/>
                  <a:pt x="528247" y="90792"/>
                  <a:pt x="531489" y="97572"/>
                </a:cubicBezTo>
                <a:lnTo>
                  <a:pt x="447771" y="155349"/>
                </a:lnTo>
                <a:cubicBezTo>
                  <a:pt x="438044" y="145327"/>
                  <a:pt x="424779" y="139136"/>
                  <a:pt x="409745" y="139136"/>
                </a:cubicBezTo>
                <a:cubicBezTo>
                  <a:pt x="390583" y="139136"/>
                  <a:pt x="374076" y="149454"/>
                  <a:pt x="364938" y="164487"/>
                </a:cubicBezTo>
                <a:lnTo>
                  <a:pt x="293306" y="135304"/>
                </a:lnTo>
                <a:cubicBezTo>
                  <a:pt x="294191" y="131472"/>
                  <a:pt x="294780" y="127640"/>
                  <a:pt x="294780" y="123513"/>
                </a:cubicBezTo>
                <a:cubicBezTo>
                  <a:pt x="294780" y="94329"/>
                  <a:pt x="270903" y="70452"/>
                  <a:pt x="241720" y="70452"/>
                </a:cubicBezTo>
                <a:cubicBezTo>
                  <a:pt x="212537" y="70452"/>
                  <a:pt x="188660" y="94329"/>
                  <a:pt x="188660" y="123513"/>
                </a:cubicBezTo>
                <a:cubicBezTo>
                  <a:pt x="188660" y="132356"/>
                  <a:pt x="191019" y="140610"/>
                  <a:pt x="194851" y="147980"/>
                </a:cubicBezTo>
                <a:lnTo>
                  <a:pt x="111723" y="210768"/>
                </a:lnTo>
                <a:cubicBezTo>
                  <a:pt x="102290" y="201629"/>
                  <a:pt x="89319" y="196029"/>
                  <a:pt x="75168" y="196029"/>
                </a:cubicBezTo>
                <a:cubicBezTo>
                  <a:pt x="45986" y="196029"/>
                  <a:pt x="22108" y="219906"/>
                  <a:pt x="22108" y="249089"/>
                </a:cubicBezTo>
                <a:cubicBezTo>
                  <a:pt x="22404" y="278567"/>
                  <a:pt x="45986" y="302149"/>
                  <a:pt x="75168" y="302149"/>
                </a:cubicBezTo>
                <a:close/>
                <a:moveTo>
                  <a:pt x="579243" y="39795"/>
                </a:moveTo>
                <a:cubicBezTo>
                  <a:pt x="598993" y="39795"/>
                  <a:pt x="614912" y="55713"/>
                  <a:pt x="614912" y="75464"/>
                </a:cubicBezTo>
                <a:cubicBezTo>
                  <a:pt x="614912" y="95214"/>
                  <a:pt x="598993" y="111132"/>
                  <a:pt x="579243" y="111132"/>
                </a:cubicBezTo>
                <a:cubicBezTo>
                  <a:pt x="559493" y="111132"/>
                  <a:pt x="543574" y="95214"/>
                  <a:pt x="543574" y="75464"/>
                </a:cubicBezTo>
                <a:cubicBezTo>
                  <a:pt x="543574" y="56008"/>
                  <a:pt x="559493" y="39795"/>
                  <a:pt x="579243" y="39795"/>
                </a:cubicBezTo>
                <a:close/>
                <a:moveTo>
                  <a:pt x="409745" y="156528"/>
                </a:moveTo>
                <a:cubicBezTo>
                  <a:pt x="429494" y="156528"/>
                  <a:pt x="445414" y="172446"/>
                  <a:pt x="445414" y="192197"/>
                </a:cubicBezTo>
                <a:cubicBezTo>
                  <a:pt x="445414" y="211947"/>
                  <a:pt x="429494" y="227865"/>
                  <a:pt x="409745" y="227865"/>
                </a:cubicBezTo>
                <a:cubicBezTo>
                  <a:pt x="389995" y="227865"/>
                  <a:pt x="374076" y="211947"/>
                  <a:pt x="374076" y="192197"/>
                </a:cubicBezTo>
                <a:cubicBezTo>
                  <a:pt x="373781" y="172741"/>
                  <a:pt x="389995" y="156528"/>
                  <a:pt x="409745" y="156528"/>
                </a:cubicBezTo>
                <a:close/>
                <a:moveTo>
                  <a:pt x="241720" y="88139"/>
                </a:moveTo>
                <a:cubicBezTo>
                  <a:pt x="261470" y="88139"/>
                  <a:pt x="277389" y="104057"/>
                  <a:pt x="277389" y="123807"/>
                </a:cubicBezTo>
                <a:cubicBezTo>
                  <a:pt x="277389" y="143558"/>
                  <a:pt x="261470" y="159476"/>
                  <a:pt x="241720" y="159476"/>
                </a:cubicBezTo>
                <a:cubicBezTo>
                  <a:pt x="221970" y="159476"/>
                  <a:pt x="206051" y="143558"/>
                  <a:pt x="206051" y="123807"/>
                </a:cubicBezTo>
                <a:cubicBezTo>
                  <a:pt x="205758" y="104057"/>
                  <a:pt x="221970" y="88139"/>
                  <a:pt x="241720" y="88139"/>
                </a:cubicBezTo>
                <a:close/>
                <a:moveTo>
                  <a:pt x="75168" y="213421"/>
                </a:moveTo>
                <a:cubicBezTo>
                  <a:pt x="94920" y="213421"/>
                  <a:pt x="110837" y="229339"/>
                  <a:pt x="110837" y="249089"/>
                </a:cubicBezTo>
                <a:cubicBezTo>
                  <a:pt x="110837" y="268839"/>
                  <a:pt x="94920" y="284757"/>
                  <a:pt x="75168" y="284757"/>
                </a:cubicBezTo>
                <a:cubicBezTo>
                  <a:pt x="55419" y="284757"/>
                  <a:pt x="39501" y="268839"/>
                  <a:pt x="39501" y="249089"/>
                </a:cubicBezTo>
                <a:cubicBezTo>
                  <a:pt x="39501" y="229634"/>
                  <a:pt x="55714" y="213421"/>
                  <a:pt x="75168" y="213421"/>
                </a:cubicBezTo>
                <a:close/>
              </a:path>
            </a:pathLst>
          </a:custGeom>
          <a:solidFill>
            <a:srgbClr val="F2F2F2"/>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E1209D17-41D3-4733-8234-379EEF8ECFF0}"/>
              </a:ext>
            </a:extLst>
          </p:cNvPr>
          <p:cNvSpPr/>
          <p:nvPr/>
        </p:nvSpPr>
        <p:spPr>
          <a:xfrm>
            <a:off x="9161527" y="4601000"/>
            <a:ext cx="471703" cy="471703"/>
          </a:xfrm>
          <a:custGeom>
            <a:avLst/>
            <a:gdLst>
              <a:gd name="connsiteX0" fmla="*/ 458382 w 471647"/>
              <a:gd name="connsiteY0" fmla="*/ 240245 h 471647"/>
              <a:gd name="connsiteX1" fmla="*/ 240245 w 471647"/>
              <a:gd name="connsiteY1" fmla="*/ 22108 h 471647"/>
              <a:gd name="connsiteX2" fmla="*/ 22108 w 471647"/>
              <a:gd name="connsiteY2" fmla="*/ 240245 h 471647"/>
              <a:gd name="connsiteX3" fmla="*/ 240245 w 471647"/>
              <a:gd name="connsiteY3" fmla="*/ 458382 h 471647"/>
              <a:gd name="connsiteX4" fmla="*/ 458382 w 471647"/>
              <a:gd name="connsiteY4" fmla="*/ 240245 h 471647"/>
              <a:gd name="connsiteX5" fmla="*/ 42153 w 471647"/>
              <a:gd name="connsiteY5" fmla="*/ 240245 h 471647"/>
              <a:gd name="connsiteX6" fmla="*/ 239950 w 471647"/>
              <a:gd name="connsiteY6" fmla="*/ 42448 h 471647"/>
              <a:gd name="connsiteX7" fmla="*/ 437748 w 471647"/>
              <a:gd name="connsiteY7" fmla="*/ 240245 h 471647"/>
              <a:gd name="connsiteX8" fmla="*/ 239950 w 471647"/>
              <a:gd name="connsiteY8" fmla="*/ 438043 h 471647"/>
              <a:gd name="connsiteX9" fmla="*/ 42153 w 471647"/>
              <a:gd name="connsiteY9" fmla="*/ 240245 h 471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1647" h="471647">
                <a:moveTo>
                  <a:pt x="458382" y="240245"/>
                </a:moveTo>
                <a:cubicBezTo>
                  <a:pt x="458382" y="119975"/>
                  <a:pt x="360515" y="22108"/>
                  <a:pt x="240245" y="22108"/>
                </a:cubicBezTo>
                <a:cubicBezTo>
                  <a:pt x="119976" y="22108"/>
                  <a:pt x="22108" y="119975"/>
                  <a:pt x="22108" y="240245"/>
                </a:cubicBezTo>
                <a:cubicBezTo>
                  <a:pt x="22108" y="360516"/>
                  <a:pt x="119976" y="458382"/>
                  <a:pt x="240245" y="458382"/>
                </a:cubicBezTo>
                <a:cubicBezTo>
                  <a:pt x="360515" y="458382"/>
                  <a:pt x="458382" y="360516"/>
                  <a:pt x="458382" y="240245"/>
                </a:cubicBezTo>
                <a:close/>
                <a:moveTo>
                  <a:pt x="42153" y="240245"/>
                </a:moveTo>
                <a:cubicBezTo>
                  <a:pt x="42153" y="131177"/>
                  <a:pt x="130882" y="42448"/>
                  <a:pt x="239950" y="42448"/>
                </a:cubicBezTo>
                <a:cubicBezTo>
                  <a:pt x="349019" y="42448"/>
                  <a:pt x="437748" y="131177"/>
                  <a:pt x="437748" y="240245"/>
                </a:cubicBezTo>
                <a:cubicBezTo>
                  <a:pt x="437748" y="349314"/>
                  <a:pt x="349019" y="438043"/>
                  <a:pt x="239950" y="438043"/>
                </a:cubicBezTo>
                <a:cubicBezTo>
                  <a:pt x="131176" y="438043"/>
                  <a:pt x="42153" y="349314"/>
                  <a:pt x="42153" y="240245"/>
                </a:cubicBezTo>
                <a:close/>
              </a:path>
            </a:pathLst>
          </a:custGeom>
          <a:solidFill>
            <a:srgbClr val="F2F2F2"/>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B68CA2BD-3EE2-4C53-895D-EFEB731B190E}"/>
              </a:ext>
            </a:extLst>
          </p:cNvPr>
          <p:cNvSpPr/>
          <p:nvPr/>
        </p:nvSpPr>
        <p:spPr>
          <a:xfrm>
            <a:off x="9368781" y="4808843"/>
            <a:ext cx="383258" cy="412740"/>
          </a:xfrm>
          <a:custGeom>
            <a:avLst/>
            <a:gdLst>
              <a:gd name="connsiteX0" fmla="*/ 367000 w 383213"/>
              <a:gd name="connsiteY0" fmla="*/ 32426 h 412691"/>
              <a:gd name="connsiteX1" fmla="*/ 356684 w 383213"/>
              <a:gd name="connsiteY1" fmla="*/ 22108 h 412691"/>
              <a:gd name="connsiteX2" fmla="*/ 346366 w 383213"/>
              <a:gd name="connsiteY2" fmla="*/ 32426 h 412691"/>
              <a:gd name="connsiteX3" fmla="*/ 57187 w 383213"/>
              <a:gd name="connsiteY3" fmla="*/ 344893 h 412691"/>
              <a:gd name="connsiteX4" fmla="*/ 74874 w 383213"/>
              <a:gd name="connsiteY4" fmla="*/ 326027 h 412691"/>
              <a:gd name="connsiteX5" fmla="*/ 74284 w 383213"/>
              <a:gd name="connsiteY5" fmla="*/ 311582 h 412691"/>
              <a:gd name="connsiteX6" fmla="*/ 59840 w 383213"/>
              <a:gd name="connsiteY6" fmla="*/ 312172 h 412691"/>
              <a:gd name="connsiteX7" fmla="*/ 25056 w 383213"/>
              <a:gd name="connsiteY7" fmla="*/ 349314 h 412691"/>
              <a:gd name="connsiteX8" fmla="*/ 24172 w 383213"/>
              <a:gd name="connsiteY8" fmla="*/ 350493 h 412691"/>
              <a:gd name="connsiteX9" fmla="*/ 22993 w 383213"/>
              <a:gd name="connsiteY9" fmla="*/ 352557 h 412691"/>
              <a:gd name="connsiteX10" fmla="*/ 22404 w 383213"/>
              <a:gd name="connsiteY10" fmla="*/ 354915 h 412691"/>
              <a:gd name="connsiteX11" fmla="*/ 22108 w 383213"/>
              <a:gd name="connsiteY11" fmla="*/ 356389 h 412691"/>
              <a:gd name="connsiteX12" fmla="*/ 22108 w 383213"/>
              <a:gd name="connsiteY12" fmla="*/ 356684 h 412691"/>
              <a:gd name="connsiteX13" fmla="*/ 22698 w 383213"/>
              <a:gd name="connsiteY13" fmla="*/ 359042 h 412691"/>
              <a:gd name="connsiteX14" fmla="*/ 22993 w 383213"/>
              <a:gd name="connsiteY14" fmla="*/ 360516 h 412691"/>
              <a:gd name="connsiteX15" fmla="*/ 23582 w 383213"/>
              <a:gd name="connsiteY15" fmla="*/ 361695 h 412691"/>
              <a:gd name="connsiteX16" fmla="*/ 25056 w 383213"/>
              <a:gd name="connsiteY16" fmla="*/ 363758 h 412691"/>
              <a:gd name="connsiteX17" fmla="*/ 25056 w 383213"/>
              <a:gd name="connsiteY17" fmla="*/ 363758 h 412691"/>
              <a:gd name="connsiteX18" fmla="*/ 62198 w 383213"/>
              <a:gd name="connsiteY18" fmla="*/ 398542 h 412691"/>
              <a:gd name="connsiteX19" fmla="*/ 69273 w 383213"/>
              <a:gd name="connsiteY19" fmla="*/ 401195 h 412691"/>
              <a:gd name="connsiteX20" fmla="*/ 76643 w 383213"/>
              <a:gd name="connsiteY20" fmla="*/ 397953 h 412691"/>
              <a:gd name="connsiteX21" fmla="*/ 76053 w 383213"/>
              <a:gd name="connsiteY21" fmla="*/ 383509 h 412691"/>
              <a:gd name="connsiteX22" fmla="*/ 56303 w 383213"/>
              <a:gd name="connsiteY22" fmla="*/ 365232 h 412691"/>
              <a:gd name="connsiteX23" fmla="*/ 367000 w 383213"/>
              <a:gd name="connsiteY23" fmla="*/ 32426 h 412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3213" h="412691">
                <a:moveTo>
                  <a:pt x="367000" y="32426"/>
                </a:moveTo>
                <a:cubicBezTo>
                  <a:pt x="367000" y="26825"/>
                  <a:pt x="362579" y="22108"/>
                  <a:pt x="356684" y="22108"/>
                </a:cubicBezTo>
                <a:cubicBezTo>
                  <a:pt x="351083" y="22108"/>
                  <a:pt x="346366" y="26530"/>
                  <a:pt x="346366" y="32426"/>
                </a:cubicBezTo>
                <a:cubicBezTo>
                  <a:pt x="346366" y="197208"/>
                  <a:pt x="218726" y="332217"/>
                  <a:pt x="57187" y="344893"/>
                </a:cubicBezTo>
                <a:lnTo>
                  <a:pt x="74874" y="326027"/>
                </a:lnTo>
                <a:cubicBezTo>
                  <a:pt x="78706" y="321900"/>
                  <a:pt x="78412" y="315415"/>
                  <a:pt x="74284" y="311582"/>
                </a:cubicBezTo>
                <a:cubicBezTo>
                  <a:pt x="70158" y="307750"/>
                  <a:pt x="63673" y="308045"/>
                  <a:pt x="59840" y="312172"/>
                </a:cubicBezTo>
                <a:lnTo>
                  <a:pt x="25056" y="349314"/>
                </a:lnTo>
                <a:cubicBezTo>
                  <a:pt x="24761" y="349609"/>
                  <a:pt x="24466" y="350199"/>
                  <a:pt x="24172" y="350493"/>
                </a:cubicBezTo>
                <a:cubicBezTo>
                  <a:pt x="23582" y="351083"/>
                  <a:pt x="23288" y="351672"/>
                  <a:pt x="22993" y="352557"/>
                </a:cubicBezTo>
                <a:cubicBezTo>
                  <a:pt x="22698" y="353146"/>
                  <a:pt x="22698" y="354031"/>
                  <a:pt x="22404" y="354915"/>
                </a:cubicBezTo>
                <a:cubicBezTo>
                  <a:pt x="22404" y="355505"/>
                  <a:pt x="22108" y="355799"/>
                  <a:pt x="22108" y="356389"/>
                </a:cubicBezTo>
                <a:cubicBezTo>
                  <a:pt x="22108" y="356389"/>
                  <a:pt x="22108" y="356389"/>
                  <a:pt x="22108" y="356684"/>
                </a:cubicBezTo>
                <a:cubicBezTo>
                  <a:pt x="22108" y="357568"/>
                  <a:pt x="22404" y="358158"/>
                  <a:pt x="22698" y="359042"/>
                </a:cubicBezTo>
                <a:cubicBezTo>
                  <a:pt x="22698" y="359632"/>
                  <a:pt x="22993" y="360221"/>
                  <a:pt x="22993" y="360516"/>
                </a:cubicBezTo>
                <a:cubicBezTo>
                  <a:pt x="23288" y="360811"/>
                  <a:pt x="23582" y="361105"/>
                  <a:pt x="23582" y="361695"/>
                </a:cubicBezTo>
                <a:cubicBezTo>
                  <a:pt x="24172" y="362579"/>
                  <a:pt x="24466" y="363169"/>
                  <a:pt x="25056" y="363758"/>
                </a:cubicBezTo>
                <a:cubicBezTo>
                  <a:pt x="25056" y="363758"/>
                  <a:pt x="25056" y="363758"/>
                  <a:pt x="25056" y="363758"/>
                </a:cubicBezTo>
                <a:lnTo>
                  <a:pt x="62198" y="398542"/>
                </a:lnTo>
                <a:cubicBezTo>
                  <a:pt x="64262" y="400311"/>
                  <a:pt x="66621" y="401195"/>
                  <a:pt x="69273" y="401195"/>
                </a:cubicBezTo>
                <a:cubicBezTo>
                  <a:pt x="71926" y="401195"/>
                  <a:pt x="74579" y="400016"/>
                  <a:pt x="76643" y="397953"/>
                </a:cubicBezTo>
                <a:cubicBezTo>
                  <a:pt x="80474" y="393826"/>
                  <a:pt x="80180" y="387341"/>
                  <a:pt x="76053" y="383509"/>
                </a:cubicBezTo>
                <a:lnTo>
                  <a:pt x="56303" y="365232"/>
                </a:lnTo>
                <a:cubicBezTo>
                  <a:pt x="230223" y="352557"/>
                  <a:pt x="367000" y="208115"/>
                  <a:pt x="367000" y="32426"/>
                </a:cubicBezTo>
                <a:close/>
              </a:path>
            </a:pathLst>
          </a:custGeom>
          <a:solidFill>
            <a:srgbClr val="F2F2F2"/>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3067B020-B1DA-4247-95ED-28B3A5B8FEEF}"/>
              </a:ext>
            </a:extLst>
          </p:cNvPr>
          <p:cNvSpPr/>
          <p:nvPr/>
        </p:nvSpPr>
        <p:spPr>
          <a:xfrm>
            <a:off x="9045665" y="4449023"/>
            <a:ext cx="383258" cy="412740"/>
          </a:xfrm>
          <a:custGeom>
            <a:avLst/>
            <a:gdLst>
              <a:gd name="connsiteX0" fmla="*/ 325731 w 383213"/>
              <a:gd name="connsiteY0" fmla="*/ 97130 h 412691"/>
              <a:gd name="connsiteX1" fmla="*/ 325731 w 383213"/>
              <a:gd name="connsiteY1" fmla="*/ 111574 h 412691"/>
              <a:gd name="connsiteX2" fmla="*/ 333101 w 383213"/>
              <a:gd name="connsiteY2" fmla="*/ 114522 h 412691"/>
              <a:gd name="connsiteX3" fmla="*/ 340175 w 383213"/>
              <a:gd name="connsiteY3" fmla="*/ 111574 h 412691"/>
              <a:gd name="connsiteX4" fmla="*/ 376434 w 383213"/>
              <a:gd name="connsiteY4" fmla="*/ 75906 h 412691"/>
              <a:gd name="connsiteX5" fmla="*/ 376434 w 383213"/>
              <a:gd name="connsiteY5" fmla="*/ 61462 h 412691"/>
              <a:gd name="connsiteX6" fmla="*/ 340765 w 383213"/>
              <a:gd name="connsiteY6" fmla="*/ 25204 h 412691"/>
              <a:gd name="connsiteX7" fmla="*/ 326321 w 383213"/>
              <a:gd name="connsiteY7" fmla="*/ 25204 h 412691"/>
              <a:gd name="connsiteX8" fmla="*/ 326321 w 383213"/>
              <a:gd name="connsiteY8" fmla="*/ 39648 h 412691"/>
              <a:gd name="connsiteX9" fmla="*/ 345187 w 383213"/>
              <a:gd name="connsiteY9" fmla="*/ 58809 h 412691"/>
              <a:gd name="connsiteX10" fmla="*/ 22108 w 383213"/>
              <a:gd name="connsiteY10" fmla="*/ 392204 h 412691"/>
              <a:gd name="connsiteX11" fmla="*/ 32425 w 383213"/>
              <a:gd name="connsiteY11" fmla="*/ 402522 h 412691"/>
              <a:gd name="connsiteX12" fmla="*/ 42743 w 383213"/>
              <a:gd name="connsiteY12" fmla="*/ 392204 h 412691"/>
              <a:gd name="connsiteX13" fmla="*/ 344303 w 383213"/>
              <a:gd name="connsiteY13" fmla="*/ 79148 h 412691"/>
              <a:gd name="connsiteX14" fmla="*/ 325731 w 383213"/>
              <a:gd name="connsiteY14" fmla="*/ 97130 h 412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3213" h="412691">
                <a:moveTo>
                  <a:pt x="325731" y="97130"/>
                </a:moveTo>
                <a:cubicBezTo>
                  <a:pt x="321604" y="100962"/>
                  <a:pt x="321604" y="107447"/>
                  <a:pt x="325731" y="111574"/>
                </a:cubicBezTo>
                <a:cubicBezTo>
                  <a:pt x="327795" y="113638"/>
                  <a:pt x="330448" y="114522"/>
                  <a:pt x="333101" y="114522"/>
                </a:cubicBezTo>
                <a:cubicBezTo>
                  <a:pt x="335754" y="114522"/>
                  <a:pt x="338407" y="113638"/>
                  <a:pt x="340175" y="111574"/>
                </a:cubicBezTo>
                <a:lnTo>
                  <a:pt x="376434" y="75906"/>
                </a:lnTo>
                <a:cubicBezTo>
                  <a:pt x="380560" y="72074"/>
                  <a:pt x="380560" y="65589"/>
                  <a:pt x="376434" y="61462"/>
                </a:cubicBezTo>
                <a:lnTo>
                  <a:pt x="340765" y="25204"/>
                </a:lnTo>
                <a:cubicBezTo>
                  <a:pt x="336933" y="21077"/>
                  <a:pt x="330448" y="21077"/>
                  <a:pt x="326321" y="25204"/>
                </a:cubicBezTo>
                <a:cubicBezTo>
                  <a:pt x="322194" y="29036"/>
                  <a:pt x="322194" y="35521"/>
                  <a:pt x="326321" y="39648"/>
                </a:cubicBezTo>
                <a:lnTo>
                  <a:pt x="345187" y="58809"/>
                </a:lnTo>
                <a:cubicBezTo>
                  <a:pt x="166255" y="64704"/>
                  <a:pt x="22108" y="211799"/>
                  <a:pt x="22108" y="392204"/>
                </a:cubicBezTo>
                <a:cubicBezTo>
                  <a:pt x="22108" y="397805"/>
                  <a:pt x="26530" y="402522"/>
                  <a:pt x="32425" y="402522"/>
                </a:cubicBezTo>
                <a:cubicBezTo>
                  <a:pt x="38026" y="402522"/>
                  <a:pt x="42743" y="398100"/>
                  <a:pt x="42743" y="392204"/>
                </a:cubicBezTo>
                <a:cubicBezTo>
                  <a:pt x="42743" y="223296"/>
                  <a:pt x="176868" y="85634"/>
                  <a:pt x="344303" y="79148"/>
                </a:cubicBezTo>
                <a:lnTo>
                  <a:pt x="325731" y="97130"/>
                </a:lnTo>
                <a:close/>
              </a:path>
            </a:pathLst>
          </a:custGeom>
          <a:solidFill>
            <a:srgbClr val="F2F2F2"/>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33D78231-E7BB-4D55-8CA1-90EDD1859568}"/>
              </a:ext>
            </a:extLst>
          </p:cNvPr>
          <p:cNvSpPr/>
          <p:nvPr/>
        </p:nvSpPr>
        <p:spPr>
          <a:xfrm>
            <a:off x="9369076" y="4678536"/>
            <a:ext cx="206370" cy="176888"/>
          </a:xfrm>
          <a:custGeom>
            <a:avLst/>
            <a:gdLst>
              <a:gd name="connsiteX0" fmla="*/ 196028 w 206345"/>
              <a:gd name="connsiteY0" fmla="*/ 172741 h 176867"/>
              <a:gd name="connsiteX1" fmla="*/ 206346 w 206345"/>
              <a:gd name="connsiteY1" fmla="*/ 162424 h 176867"/>
              <a:gd name="connsiteX2" fmla="*/ 196028 w 206345"/>
              <a:gd name="connsiteY2" fmla="*/ 152107 h 176867"/>
              <a:gd name="connsiteX3" fmla="*/ 42743 w 206345"/>
              <a:gd name="connsiteY3" fmla="*/ 152107 h 176867"/>
              <a:gd name="connsiteX4" fmla="*/ 42743 w 206345"/>
              <a:gd name="connsiteY4" fmla="*/ 32426 h 176867"/>
              <a:gd name="connsiteX5" fmla="*/ 32425 w 206345"/>
              <a:gd name="connsiteY5" fmla="*/ 22108 h 176867"/>
              <a:gd name="connsiteX6" fmla="*/ 22108 w 206345"/>
              <a:gd name="connsiteY6" fmla="*/ 32426 h 176867"/>
              <a:gd name="connsiteX7" fmla="*/ 22108 w 206345"/>
              <a:gd name="connsiteY7" fmla="*/ 162129 h 176867"/>
              <a:gd name="connsiteX8" fmla="*/ 32425 w 206345"/>
              <a:gd name="connsiteY8" fmla="*/ 172446 h 176867"/>
              <a:gd name="connsiteX9" fmla="*/ 196028 w 206345"/>
              <a:gd name="connsiteY9" fmla="*/ 172446 h 176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6345" h="176867">
                <a:moveTo>
                  <a:pt x="196028" y="172741"/>
                </a:moveTo>
                <a:cubicBezTo>
                  <a:pt x="201629" y="172741"/>
                  <a:pt x="206346" y="168319"/>
                  <a:pt x="206346" y="162424"/>
                </a:cubicBezTo>
                <a:cubicBezTo>
                  <a:pt x="206346" y="156823"/>
                  <a:pt x="201923" y="152107"/>
                  <a:pt x="196028" y="152107"/>
                </a:cubicBezTo>
                <a:lnTo>
                  <a:pt x="42743" y="152107"/>
                </a:lnTo>
                <a:lnTo>
                  <a:pt x="42743" y="32426"/>
                </a:lnTo>
                <a:cubicBezTo>
                  <a:pt x="42743" y="26825"/>
                  <a:pt x="38321" y="22108"/>
                  <a:pt x="32425" y="22108"/>
                </a:cubicBezTo>
                <a:cubicBezTo>
                  <a:pt x="26824" y="22108"/>
                  <a:pt x="22108" y="26530"/>
                  <a:pt x="22108" y="32426"/>
                </a:cubicBezTo>
                <a:lnTo>
                  <a:pt x="22108" y="162129"/>
                </a:lnTo>
                <a:cubicBezTo>
                  <a:pt x="22108" y="167730"/>
                  <a:pt x="26530" y="172446"/>
                  <a:pt x="32425" y="172446"/>
                </a:cubicBezTo>
                <a:lnTo>
                  <a:pt x="196028" y="172446"/>
                </a:lnTo>
                <a:close/>
              </a:path>
            </a:pathLst>
          </a:custGeom>
          <a:solidFill>
            <a:srgbClr val="F2F2F2"/>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8D2417C-4AA0-418C-9BF7-AF9F667A694A}"/>
              </a:ext>
            </a:extLst>
          </p:cNvPr>
          <p:cNvSpPr/>
          <p:nvPr/>
        </p:nvSpPr>
        <p:spPr>
          <a:xfrm>
            <a:off x="6207425" y="7500006"/>
            <a:ext cx="412740" cy="619110"/>
          </a:xfrm>
          <a:custGeom>
            <a:avLst/>
            <a:gdLst>
              <a:gd name="connsiteX0" fmla="*/ 351738 w 412691"/>
              <a:gd name="connsiteY0" fmla="*/ 76248 h 619037"/>
              <a:gd name="connsiteX1" fmla="*/ 208770 w 412691"/>
              <a:gd name="connsiteY1" fmla="*/ 22303 h 619037"/>
              <a:gd name="connsiteX2" fmla="*/ 22174 w 412691"/>
              <a:gd name="connsiteY2" fmla="*/ 212141 h 619037"/>
              <a:gd name="connsiteX3" fmla="*/ 85552 w 412691"/>
              <a:gd name="connsiteY3" fmla="*/ 360415 h 619037"/>
              <a:gd name="connsiteX4" fmla="*/ 128295 w 412691"/>
              <a:gd name="connsiteY4" fmla="*/ 450618 h 619037"/>
              <a:gd name="connsiteX5" fmla="*/ 121810 w 412691"/>
              <a:gd name="connsiteY5" fmla="*/ 450618 h 619037"/>
              <a:gd name="connsiteX6" fmla="*/ 99996 w 412691"/>
              <a:gd name="connsiteY6" fmla="*/ 472432 h 619037"/>
              <a:gd name="connsiteX7" fmla="*/ 99996 w 412691"/>
              <a:gd name="connsiteY7" fmla="*/ 546421 h 619037"/>
              <a:gd name="connsiteX8" fmla="*/ 121810 w 412691"/>
              <a:gd name="connsiteY8" fmla="*/ 568235 h 619037"/>
              <a:gd name="connsiteX9" fmla="*/ 136549 w 412691"/>
              <a:gd name="connsiteY9" fmla="*/ 568235 h 619037"/>
              <a:gd name="connsiteX10" fmla="*/ 181650 w 412691"/>
              <a:gd name="connsiteY10" fmla="*/ 606557 h 619037"/>
              <a:gd name="connsiteX11" fmla="*/ 252103 w 412691"/>
              <a:gd name="connsiteY11" fmla="*/ 606557 h 619037"/>
              <a:gd name="connsiteX12" fmla="*/ 297204 w 412691"/>
              <a:gd name="connsiteY12" fmla="*/ 568235 h 619037"/>
              <a:gd name="connsiteX13" fmla="*/ 311943 w 412691"/>
              <a:gd name="connsiteY13" fmla="*/ 568235 h 619037"/>
              <a:gd name="connsiteX14" fmla="*/ 333757 w 412691"/>
              <a:gd name="connsiteY14" fmla="*/ 546421 h 619037"/>
              <a:gd name="connsiteX15" fmla="*/ 333757 w 412691"/>
              <a:gd name="connsiteY15" fmla="*/ 472432 h 619037"/>
              <a:gd name="connsiteX16" fmla="*/ 311943 w 412691"/>
              <a:gd name="connsiteY16" fmla="*/ 450618 h 619037"/>
              <a:gd name="connsiteX17" fmla="*/ 305753 w 412691"/>
              <a:gd name="connsiteY17" fmla="*/ 450618 h 619037"/>
              <a:gd name="connsiteX18" fmla="*/ 345843 w 412691"/>
              <a:gd name="connsiteY18" fmla="*/ 362479 h 619037"/>
              <a:gd name="connsiteX19" fmla="*/ 411579 w 412691"/>
              <a:gd name="connsiteY19" fmla="*/ 216858 h 619037"/>
              <a:gd name="connsiteX20" fmla="*/ 351738 w 412691"/>
              <a:gd name="connsiteY20" fmla="*/ 76248 h 619037"/>
              <a:gd name="connsiteX21" fmla="*/ 252103 w 412691"/>
              <a:gd name="connsiteY21" fmla="*/ 591228 h 619037"/>
              <a:gd name="connsiteX22" fmla="*/ 181650 w 412691"/>
              <a:gd name="connsiteY22" fmla="*/ 591228 h 619037"/>
              <a:gd name="connsiteX23" fmla="*/ 151878 w 412691"/>
              <a:gd name="connsiteY23" fmla="*/ 568235 h 619037"/>
              <a:gd name="connsiteX24" fmla="*/ 281581 w 412691"/>
              <a:gd name="connsiteY24" fmla="*/ 568235 h 619037"/>
              <a:gd name="connsiteX25" fmla="*/ 252103 w 412691"/>
              <a:gd name="connsiteY25" fmla="*/ 591228 h 619037"/>
              <a:gd name="connsiteX26" fmla="*/ 318428 w 412691"/>
              <a:gd name="connsiteY26" fmla="*/ 472432 h 619037"/>
              <a:gd name="connsiteX27" fmla="*/ 318428 w 412691"/>
              <a:gd name="connsiteY27" fmla="*/ 546421 h 619037"/>
              <a:gd name="connsiteX28" fmla="*/ 311648 w 412691"/>
              <a:gd name="connsiteY28" fmla="*/ 553201 h 619037"/>
              <a:gd name="connsiteX29" fmla="*/ 289835 w 412691"/>
              <a:gd name="connsiteY29" fmla="*/ 553201 h 619037"/>
              <a:gd name="connsiteX30" fmla="*/ 143034 w 412691"/>
              <a:gd name="connsiteY30" fmla="*/ 553201 h 619037"/>
              <a:gd name="connsiteX31" fmla="*/ 121220 w 412691"/>
              <a:gd name="connsiteY31" fmla="*/ 553201 h 619037"/>
              <a:gd name="connsiteX32" fmla="*/ 114441 w 412691"/>
              <a:gd name="connsiteY32" fmla="*/ 546421 h 619037"/>
              <a:gd name="connsiteX33" fmla="*/ 114441 w 412691"/>
              <a:gd name="connsiteY33" fmla="*/ 472432 h 619037"/>
              <a:gd name="connsiteX34" fmla="*/ 121220 w 412691"/>
              <a:gd name="connsiteY34" fmla="*/ 465652 h 619037"/>
              <a:gd name="connsiteX35" fmla="*/ 135370 w 412691"/>
              <a:gd name="connsiteY35" fmla="*/ 465652 h 619037"/>
              <a:gd name="connsiteX36" fmla="*/ 297204 w 412691"/>
              <a:gd name="connsiteY36" fmla="*/ 465652 h 619037"/>
              <a:gd name="connsiteX37" fmla="*/ 311354 w 412691"/>
              <a:gd name="connsiteY37" fmla="*/ 465652 h 619037"/>
              <a:gd name="connsiteX38" fmla="*/ 318428 w 412691"/>
              <a:gd name="connsiteY38" fmla="*/ 472432 h 619037"/>
              <a:gd name="connsiteX39" fmla="*/ 203169 w 412691"/>
              <a:gd name="connsiteY39" fmla="*/ 450618 h 619037"/>
              <a:gd name="connsiteX40" fmla="*/ 187546 w 412691"/>
              <a:gd name="connsiteY40" fmla="*/ 351867 h 619037"/>
              <a:gd name="connsiteX41" fmla="*/ 179292 w 412691"/>
              <a:gd name="connsiteY41" fmla="*/ 315904 h 619037"/>
              <a:gd name="connsiteX42" fmla="*/ 254166 w 412691"/>
              <a:gd name="connsiteY42" fmla="*/ 315904 h 619037"/>
              <a:gd name="connsiteX43" fmla="*/ 245913 w 412691"/>
              <a:gd name="connsiteY43" fmla="*/ 351572 h 619037"/>
              <a:gd name="connsiteX44" fmla="*/ 230289 w 412691"/>
              <a:gd name="connsiteY44" fmla="*/ 450323 h 619037"/>
              <a:gd name="connsiteX45" fmla="*/ 203169 w 412691"/>
              <a:gd name="connsiteY45" fmla="*/ 450323 h 619037"/>
              <a:gd name="connsiteX46" fmla="*/ 335820 w 412691"/>
              <a:gd name="connsiteY46" fmla="*/ 350982 h 619037"/>
              <a:gd name="connsiteX47" fmla="*/ 290424 w 412691"/>
              <a:gd name="connsiteY47" fmla="*/ 450323 h 619037"/>
              <a:gd name="connsiteX48" fmla="*/ 245618 w 412691"/>
              <a:gd name="connsiteY48" fmla="*/ 450323 h 619037"/>
              <a:gd name="connsiteX49" fmla="*/ 260652 w 412691"/>
              <a:gd name="connsiteY49" fmla="*/ 355994 h 619037"/>
              <a:gd name="connsiteX50" fmla="*/ 276275 w 412691"/>
              <a:gd name="connsiteY50" fmla="*/ 264907 h 619037"/>
              <a:gd name="connsiteX51" fmla="*/ 269495 w 412691"/>
              <a:gd name="connsiteY51" fmla="*/ 256653 h 619037"/>
              <a:gd name="connsiteX52" fmla="*/ 261241 w 412691"/>
              <a:gd name="connsiteY52" fmla="*/ 263433 h 619037"/>
              <a:gd name="connsiteX53" fmla="*/ 256819 w 412691"/>
              <a:gd name="connsiteY53" fmla="*/ 300870 h 619037"/>
              <a:gd name="connsiteX54" fmla="*/ 176934 w 412691"/>
              <a:gd name="connsiteY54" fmla="*/ 300870 h 619037"/>
              <a:gd name="connsiteX55" fmla="*/ 172512 w 412691"/>
              <a:gd name="connsiteY55" fmla="*/ 263728 h 619037"/>
              <a:gd name="connsiteX56" fmla="*/ 164259 w 412691"/>
              <a:gd name="connsiteY56" fmla="*/ 256948 h 619037"/>
              <a:gd name="connsiteX57" fmla="*/ 157479 w 412691"/>
              <a:gd name="connsiteY57" fmla="*/ 265202 h 619037"/>
              <a:gd name="connsiteX58" fmla="*/ 173102 w 412691"/>
              <a:gd name="connsiteY58" fmla="*/ 356289 h 619037"/>
              <a:gd name="connsiteX59" fmla="*/ 188136 w 412691"/>
              <a:gd name="connsiteY59" fmla="*/ 450618 h 619037"/>
              <a:gd name="connsiteX60" fmla="*/ 143624 w 412691"/>
              <a:gd name="connsiteY60" fmla="*/ 450618 h 619037"/>
              <a:gd name="connsiteX61" fmla="*/ 95869 w 412691"/>
              <a:gd name="connsiteY61" fmla="*/ 349214 h 619037"/>
              <a:gd name="connsiteX62" fmla="*/ 37503 w 412691"/>
              <a:gd name="connsiteY62" fmla="*/ 212436 h 619037"/>
              <a:gd name="connsiteX63" fmla="*/ 209360 w 412691"/>
              <a:gd name="connsiteY63" fmla="*/ 37337 h 619037"/>
              <a:gd name="connsiteX64" fmla="*/ 341126 w 412691"/>
              <a:gd name="connsiteY64" fmla="*/ 87154 h 619037"/>
              <a:gd name="connsiteX65" fmla="*/ 396250 w 412691"/>
              <a:gd name="connsiteY65" fmla="*/ 216563 h 619037"/>
              <a:gd name="connsiteX66" fmla="*/ 335820 w 412691"/>
              <a:gd name="connsiteY66" fmla="*/ 350982 h 61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12691" h="619037">
                <a:moveTo>
                  <a:pt x="351738" y="76248"/>
                </a:moveTo>
                <a:cubicBezTo>
                  <a:pt x="313122" y="39106"/>
                  <a:pt x="262420" y="19945"/>
                  <a:pt x="208770" y="22303"/>
                </a:cubicBezTo>
                <a:cubicBezTo>
                  <a:pt x="108251" y="26430"/>
                  <a:pt x="24533" y="111621"/>
                  <a:pt x="22174" y="212141"/>
                </a:cubicBezTo>
                <a:cubicBezTo>
                  <a:pt x="20701" y="268444"/>
                  <a:pt x="43988" y="322389"/>
                  <a:pt x="85552" y="360415"/>
                </a:cubicBezTo>
                <a:cubicBezTo>
                  <a:pt x="112672" y="385177"/>
                  <a:pt x="127706" y="417013"/>
                  <a:pt x="128295" y="450618"/>
                </a:cubicBezTo>
                <a:lnTo>
                  <a:pt x="121810" y="450618"/>
                </a:lnTo>
                <a:cubicBezTo>
                  <a:pt x="109724" y="450618"/>
                  <a:pt x="99996" y="460346"/>
                  <a:pt x="99996" y="472432"/>
                </a:cubicBezTo>
                <a:lnTo>
                  <a:pt x="99996" y="546421"/>
                </a:lnTo>
                <a:cubicBezTo>
                  <a:pt x="99996" y="558507"/>
                  <a:pt x="109724" y="568235"/>
                  <a:pt x="121810" y="568235"/>
                </a:cubicBezTo>
                <a:lnTo>
                  <a:pt x="136549" y="568235"/>
                </a:lnTo>
                <a:cubicBezTo>
                  <a:pt x="140086" y="589754"/>
                  <a:pt x="158952" y="606557"/>
                  <a:pt x="181650" y="606557"/>
                </a:cubicBezTo>
                <a:lnTo>
                  <a:pt x="252103" y="606557"/>
                </a:lnTo>
                <a:cubicBezTo>
                  <a:pt x="274801" y="606557"/>
                  <a:pt x="293372" y="590049"/>
                  <a:pt x="297204" y="568235"/>
                </a:cubicBezTo>
                <a:lnTo>
                  <a:pt x="311943" y="568235"/>
                </a:lnTo>
                <a:cubicBezTo>
                  <a:pt x="324029" y="568235"/>
                  <a:pt x="333757" y="558507"/>
                  <a:pt x="333757" y="546421"/>
                </a:cubicBezTo>
                <a:lnTo>
                  <a:pt x="333757" y="472432"/>
                </a:lnTo>
                <a:cubicBezTo>
                  <a:pt x="333757" y="460346"/>
                  <a:pt x="324029" y="450618"/>
                  <a:pt x="311943" y="450618"/>
                </a:cubicBezTo>
                <a:lnTo>
                  <a:pt x="305753" y="450618"/>
                </a:lnTo>
                <a:cubicBezTo>
                  <a:pt x="307227" y="415834"/>
                  <a:pt x="321671" y="383998"/>
                  <a:pt x="345843" y="362479"/>
                </a:cubicBezTo>
                <a:cubicBezTo>
                  <a:pt x="387702" y="325632"/>
                  <a:pt x="411579" y="272571"/>
                  <a:pt x="411579" y="216858"/>
                </a:cubicBezTo>
                <a:cubicBezTo>
                  <a:pt x="411579" y="163208"/>
                  <a:pt x="390355" y="113390"/>
                  <a:pt x="351738" y="76248"/>
                </a:cubicBezTo>
                <a:close/>
                <a:moveTo>
                  <a:pt x="252103" y="591228"/>
                </a:moveTo>
                <a:lnTo>
                  <a:pt x="181650" y="591228"/>
                </a:lnTo>
                <a:cubicBezTo>
                  <a:pt x="167501" y="591228"/>
                  <a:pt x="155415" y="581500"/>
                  <a:pt x="151878" y="568235"/>
                </a:cubicBezTo>
                <a:lnTo>
                  <a:pt x="281581" y="568235"/>
                </a:lnTo>
                <a:cubicBezTo>
                  <a:pt x="278338" y="581500"/>
                  <a:pt x="266252" y="591228"/>
                  <a:pt x="252103" y="591228"/>
                </a:cubicBezTo>
                <a:close/>
                <a:moveTo>
                  <a:pt x="318428" y="472432"/>
                </a:moveTo>
                <a:lnTo>
                  <a:pt x="318428" y="546421"/>
                </a:lnTo>
                <a:cubicBezTo>
                  <a:pt x="318428" y="549959"/>
                  <a:pt x="315481" y="553201"/>
                  <a:pt x="311648" y="553201"/>
                </a:cubicBezTo>
                <a:lnTo>
                  <a:pt x="289835" y="553201"/>
                </a:lnTo>
                <a:lnTo>
                  <a:pt x="143034" y="553201"/>
                </a:lnTo>
                <a:lnTo>
                  <a:pt x="121220" y="553201"/>
                </a:lnTo>
                <a:cubicBezTo>
                  <a:pt x="117683" y="553201"/>
                  <a:pt x="114441" y="550254"/>
                  <a:pt x="114441" y="546421"/>
                </a:cubicBezTo>
                <a:lnTo>
                  <a:pt x="114441" y="472432"/>
                </a:lnTo>
                <a:cubicBezTo>
                  <a:pt x="114441" y="468894"/>
                  <a:pt x="117389" y="465652"/>
                  <a:pt x="121220" y="465652"/>
                </a:cubicBezTo>
                <a:lnTo>
                  <a:pt x="135370" y="465652"/>
                </a:lnTo>
                <a:lnTo>
                  <a:pt x="297204" y="465652"/>
                </a:lnTo>
                <a:lnTo>
                  <a:pt x="311354" y="465652"/>
                </a:lnTo>
                <a:cubicBezTo>
                  <a:pt x="315481" y="465652"/>
                  <a:pt x="318428" y="468600"/>
                  <a:pt x="318428" y="472432"/>
                </a:cubicBezTo>
                <a:close/>
                <a:moveTo>
                  <a:pt x="203169" y="450618"/>
                </a:moveTo>
                <a:cubicBezTo>
                  <a:pt x="202580" y="419077"/>
                  <a:pt x="197274" y="386061"/>
                  <a:pt x="187546" y="351867"/>
                </a:cubicBezTo>
                <a:cubicBezTo>
                  <a:pt x="184303" y="340665"/>
                  <a:pt x="181650" y="328874"/>
                  <a:pt x="179292" y="315904"/>
                </a:cubicBezTo>
                <a:cubicBezTo>
                  <a:pt x="204349" y="307650"/>
                  <a:pt x="229405" y="307650"/>
                  <a:pt x="254166" y="315904"/>
                </a:cubicBezTo>
                <a:cubicBezTo>
                  <a:pt x="251808" y="328579"/>
                  <a:pt x="249155" y="340665"/>
                  <a:pt x="245913" y="351572"/>
                </a:cubicBezTo>
                <a:cubicBezTo>
                  <a:pt x="236185" y="385766"/>
                  <a:pt x="230879" y="418782"/>
                  <a:pt x="230289" y="450323"/>
                </a:cubicBezTo>
                <a:lnTo>
                  <a:pt x="203169" y="450323"/>
                </a:lnTo>
                <a:close/>
                <a:moveTo>
                  <a:pt x="335820" y="350982"/>
                </a:moveTo>
                <a:cubicBezTo>
                  <a:pt x="308406" y="375154"/>
                  <a:pt x="292193" y="410528"/>
                  <a:pt x="290424" y="450323"/>
                </a:cubicBezTo>
                <a:lnTo>
                  <a:pt x="245618" y="450323"/>
                </a:lnTo>
                <a:cubicBezTo>
                  <a:pt x="246502" y="420256"/>
                  <a:pt x="251218" y="388714"/>
                  <a:pt x="260652" y="355994"/>
                </a:cubicBezTo>
                <a:cubicBezTo>
                  <a:pt x="268021" y="330053"/>
                  <a:pt x="273327" y="300281"/>
                  <a:pt x="276275" y="264907"/>
                </a:cubicBezTo>
                <a:cubicBezTo>
                  <a:pt x="276570" y="260780"/>
                  <a:pt x="273622" y="256948"/>
                  <a:pt x="269495" y="256653"/>
                </a:cubicBezTo>
                <a:cubicBezTo>
                  <a:pt x="265073" y="256358"/>
                  <a:pt x="261536" y="259306"/>
                  <a:pt x="261241" y="263433"/>
                </a:cubicBezTo>
                <a:cubicBezTo>
                  <a:pt x="260062" y="276698"/>
                  <a:pt x="258588" y="289079"/>
                  <a:pt x="256819" y="300870"/>
                </a:cubicBezTo>
                <a:cubicBezTo>
                  <a:pt x="230289" y="292616"/>
                  <a:pt x="203464" y="292321"/>
                  <a:pt x="176934" y="300870"/>
                </a:cubicBezTo>
                <a:cubicBezTo>
                  <a:pt x="175165" y="289079"/>
                  <a:pt x="173691" y="276993"/>
                  <a:pt x="172512" y="263728"/>
                </a:cubicBezTo>
                <a:cubicBezTo>
                  <a:pt x="172218" y="259601"/>
                  <a:pt x="168680" y="256653"/>
                  <a:pt x="164259" y="256948"/>
                </a:cubicBezTo>
                <a:cubicBezTo>
                  <a:pt x="160132" y="257242"/>
                  <a:pt x="156889" y="261075"/>
                  <a:pt x="157479" y="265202"/>
                </a:cubicBezTo>
                <a:cubicBezTo>
                  <a:pt x="160721" y="300575"/>
                  <a:pt x="165733" y="330348"/>
                  <a:pt x="173102" y="356289"/>
                </a:cubicBezTo>
                <a:cubicBezTo>
                  <a:pt x="182535" y="389009"/>
                  <a:pt x="187546" y="420845"/>
                  <a:pt x="188136" y="450618"/>
                </a:cubicBezTo>
                <a:lnTo>
                  <a:pt x="143624" y="450618"/>
                </a:lnTo>
                <a:cubicBezTo>
                  <a:pt x="143034" y="412886"/>
                  <a:pt x="125937" y="376923"/>
                  <a:pt x="95869" y="349214"/>
                </a:cubicBezTo>
                <a:cubicBezTo>
                  <a:pt x="57548" y="314135"/>
                  <a:pt x="36324" y="264317"/>
                  <a:pt x="37503" y="212436"/>
                </a:cubicBezTo>
                <a:cubicBezTo>
                  <a:pt x="39861" y="119580"/>
                  <a:pt x="116799" y="41169"/>
                  <a:pt x="209360" y="37337"/>
                </a:cubicBezTo>
                <a:cubicBezTo>
                  <a:pt x="258883" y="35568"/>
                  <a:pt x="305753" y="52960"/>
                  <a:pt x="341126" y="87154"/>
                </a:cubicBezTo>
                <a:cubicBezTo>
                  <a:pt x="376795" y="121349"/>
                  <a:pt x="396250" y="167335"/>
                  <a:pt x="396250" y="216563"/>
                </a:cubicBezTo>
                <a:cubicBezTo>
                  <a:pt x="396545" y="268149"/>
                  <a:pt x="374437" y="317083"/>
                  <a:pt x="335820" y="350982"/>
                </a:cubicBezTo>
                <a:close/>
              </a:path>
            </a:pathLst>
          </a:custGeom>
          <a:solidFill>
            <a:srgbClr val="F2F2F2"/>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B282993-6033-446F-8146-90357F229EE7}"/>
              </a:ext>
            </a:extLst>
          </p:cNvPr>
          <p:cNvSpPr/>
          <p:nvPr/>
        </p:nvSpPr>
        <p:spPr>
          <a:xfrm>
            <a:off x="6394403" y="7542948"/>
            <a:ext cx="176888" cy="176888"/>
          </a:xfrm>
          <a:custGeom>
            <a:avLst/>
            <a:gdLst>
              <a:gd name="connsiteX0" fmla="*/ 29773 w 176867"/>
              <a:gd name="connsiteY0" fmla="*/ 22108 h 176867"/>
              <a:gd name="connsiteX1" fmla="*/ 22108 w 176867"/>
              <a:gd name="connsiteY1" fmla="*/ 29773 h 176867"/>
              <a:gd name="connsiteX2" fmla="*/ 29773 w 176867"/>
              <a:gd name="connsiteY2" fmla="*/ 37437 h 176867"/>
              <a:gd name="connsiteX3" fmla="*/ 166256 w 176867"/>
              <a:gd name="connsiteY3" fmla="*/ 173920 h 176867"/>
              <a:gd name="connsiteX4" fmla="*/ 173920 w 176867"/>
              <a:gd name="connsiteY4" fmla="*/ 181584 h 176867"/>
              <a:gd name="connsiteX5" fmla="*/ 181584 w 176867"/>
              <a:gd name="connsiteY5" fmla="*/ 173920 h 176867"/>
              <a:gd name="connsiteX6" fmla="*/ 29773 w 176867"/>
              <a:gd name="connsiteY6" fmla="*/ 22108 h 176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867" h="176867">
                <a:moveTo>
                  <a:pt x="29773" y="22108"/>
                </a:moveTo>
                <a:cubicBezTo>
                  <a:pt x="25646" y="22108"/>
                  <a:pt x="22108" y="25646"/>
                  <a:pt x="22108" y="29773"/>
                </a:cubicBezTo>
                <a:cubicBezTo>
                  <a:pt x="22108" y="33900"/>
                  <a:pt x="25646" y="37437"/>
                  <a:pt x="29773" y="37437"/>
                </a:cubicBezTo>
                <a:cubicBezTo>
                  <a:pt x="104942" y="37437"/>
                  <a:pt x="166256" y="98751"/>
                  <a:pt x="166256" y="173920"/>
                </a:cubicBezTo>
                <a:cubicBezTo>
                  <a:pt x="166256" y="178047"/>
                  <a:pt x="169793" y="181584"/>
                  <a:pt x="173920" y="181584"/>
                </a:cubicBezTo>
                <a:cubicBezTo>
                  <a:pt x="178047" y="181584"/>
                  <a:pt x="181584" y="178047"/>
                  <a:pt x="181584" y="173920"/>
                </a:cubicBezTo>
                <a:cubicBezTo>
                  <a:pt x="181584" y="90203"/>
                  <a:pt x="113490" y="22108"/>
                  <a:pt x="29773" y="22108"/>
                </a:cubicBezTo>
                <a:close/>
              </a:path>
            </a:pathLst>
          </a:custGeom>
          <a:solidFill>
            <a:srgbClr val="F2F2F2"/>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2B495077-0F17-495A-B839-B5700FE0A297}"/>
              </a:ext>
            </a:extLst>
          </p:cNvPr>
          <p:cNvSpPr/>
          <p:nvPr/>
        </p:nvSpPr>
        <p:spPr>
          <a:xfrm>
            <a:off x="6046227" y="7694482"/>
            <a:ext cx="117926" cy="58963"/>
          </a:xfrm>
          <a:custGeom>
            <a:avLst/>
            <a:gdLst>
              <a:gd name="connsiteX0" fmla="*/ 114375 w 117911"/>
              <a:gd name="connsiteY0" fmla="*/ 22108 h 58955"/>
              <a:gd name="connsiteX1" fmla="*/ 29773 w 117911"/>
              <a:gd name="connsiteY1" fmla="*/ 22108 h 58955"/>
              <a:gd name="connsiteX2" fmla="*/ 22108 w 117911"/>
              <a:gd name="connsiteY2" fmla="*/ 29773 h 58955"/>
              <a:gd name="connsiteX3" fmla="*/ 29773 w 117911"/>
              <a:gd name="connsiteY3" fmla="*/ 37437 h 58955"/>
              <a:gd name="connsiteX4" fmla="*/ 114375 w 117911"/>
              <a:gd name="connsiteY4" fmla="*/ 37437 h 58955"/>
              <a:gd name="connsiteX5" fmla="*/ 122039 w 117911"/>
              <a:gd name="connsiteY5" fmla="*/ 29773 h 58955"/>
              <a:gd name="connsiteX6" fmla="*/ 114375 w 117911"/>
              <a:gd name="connsiteY6" fmla="*/ 22108 h 58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911" h="58955">
                <a:moveTo>
                  <a:pt x="114375" y="22108"/>
                </a:moveTo>
                <a:lnTo>
                  <a:pt x="29773" y="22108"/>
                </a:lnTo>
                <a:cubicBezTo>
                  <a:pt x="25646" y="22108"/>
                  <a:pt x="22108" y="25646"/>
                  <a:pt x="22108" y="29773"/>
                </a:cubicBezTo>
                <a:cubicBezTo>
                  <a:pt x="22108" y="33900"/>
                  <a:pt x="25646" y="37437"/>
                  <a:pt x="29773" y="37437"/>
                </a:cubicBezTo>
                <a:lnTo>
                  <a:pt x="114375" y="37437"/>
                </a:lnTo>
                <a:cubicBezTo>
                  <a:pt x="118502" y="37437"/>
                  <a:pt x="122039" y="33900"/>
                  <a:pt x="122039" y="29773"/>
                </a:cubicBezTo>
                <a:cubicBezTo>
                  <a:pt x="122039" y="25351"/>
                  <a:pt x="118502" y="22108"/>
                  <a:pt x="114375" y="22108"/>
                </a:cubicBezTo>
                <a:close/>
              </a:path>
            </a:pathLst>
          </a:custGeom>
          <a:solidFill>
            <a:srgbClr val="F2F2F2"/>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DE31EE2-4034-4D7E-A58D-D061C31D5E7F}"/>
              </a:ext>
            </a:extLst>
          </p:cNvPr>
          <p:cNvSpPr/>
          <p:nvPr/>
        </p:nvSpPr>
        <p:spPr>
          <a:xfrm>
            <a:off x="6151919" y="7879258"/>
            <a:ext cx="117926" cy="117926"/>
          </a:xfrm>
          <a:custGeom>
            <a:avLst/>
            <a:gdLst>
              <a:gd name="connsiteX0" fmla="*/ 84159 w 117911"/>
              <a:gd name="connsiteY0" fmla="*/ 24540 h 117911"/>
              <a:gd name="connsiteX1" fmla="*/ 24319 w 117911"/>
              <a:gd name="connsiteY1" fmla="*/ 84381 h 117911"/>
              <a:gd name="connsiteX2" fmla="*/ 24319 w 117911"/>
              <a:gd name="connsiteY2" fmla="*/ 94993 h 117911"/>
              <a:gd name="connsiteX3" fmla="*/ 29625 w 117911"/>
              <a:gd name="connsiteY3" fmla="*/ 97351 h 117911"/>
              <a:gd name="connsiteX4" fmla="*/ 34931 w 117911"/>
              <a:gd name="connsiteY4" fmla="*/ 94993 h 117911"/>
              <a:gd name="connsiteX5" fmla="*/ 94771 w 117911"/>
              <a:gd name="connsiteY5" fmla="*/ 35153 h 117911"/>
              <a:gd name="connsiteX6" fmla="*/ 94771 w 117911"/>
              <a:gd name="connsiteY6" fmla="*/ 24540 h 117911"/>
              <a:gd name="connsiteX7" fmla="*/ 84159 w 117911"/>
              <a:gd name="connsiteY7" fmla="*/ 24540 h 117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911" h="117911">
                <a:moveTo>
                  <a:pt x="84159" y="24540"/>
                </a:moveTo>
                <a:lnTo>
                  <a:pt x="24319" y="84381"/>
                </a:lnTo>
                <a:cubicBezTo>
                  <a:pt x="21372" y="87329"/>
                  <a:pt x="21372" y="92045"/>
                  <a:pt x="24319" y="94993"/>
                </a:cubicBezTo>
                <a:cubicBezTo>
                  <a:pt x="25793" y="96467"/>
                  <a:pt x="27857" y="97351"/>
                  <a:pt x="29625" y="97351"/>
                </a:cubicBezTo>
                <a:cubicBezTo>
                  <a:pt x="31689" y="97351"/>
                  <a:pt x="33457" y="96467"/>
                  <a:pt x="34931" y="94993"/>
                </a:cubicBezTo>
                <a:lnTo>
                  <a:pt x="94771" y="35153"/>
                </a:lnTo>
                <a:cubicBezTo>
                  <a:pt x="97719" y="32205"/>
                  <a:pt x="97719" y="27488"/>
                  <a:pt x="94771" y="24540"/>
                </a:cubicBezTo>
                <a:cubicBezTo>
                  <a:pt x="91824" y="21298"/>
                  <a:pt x="87107" y="21298"/>
                  <a:pt x="84159" y="24540"/>
                </a:cubicBezTo>
                <a:close/>
              </a:path>
            </a:pathLst>
          </a:custGeom>
          <a:solidFill>
            <a:srgbClr val="F2F2F2"/>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88110059-2365-461E-A4F9-D73F0804AF97}"/>
              </a:ext>
            </a:extLst>
          </p:cNvPr>
          <p:cNvSpPr/>
          <p:nvPr/>
        </p:nvSpPr>
        <p:spPr>
          <a:xfrm>
            <a:off x="6584411" y="7872108"/>
            <a:ext cx="117926" cy="117926"/>
          </a:xfrm>
          <a:custGeom>
            <a:avLst/>
            <a:gdLst>
              <a:gd name="connsiteX0" fmla="*/ 34931 w 117911"/>
              <a:gd name="connsiteY0" fmla="*/ 24319 h 117911"/>
              <a:gd name="connsiteX1" fmla="*/ 24319 w 117911"/>
              <a:gd name="connsiteY1" fmla="*/ 24319 h 117911"/>
              <a:gd name="connsiteX2" fmla="*/ 24319 w 117911"/>
              <a:gd name="connsiteY2" fmla="*/ 34932 h 117911"/>
              <a:gd name="connsiteX3" fmla="*/ 84159 w 117911"/>
              <a:gd name="connsiteY3" fmla="*/ 94772 h 117911"/>
              <a:gd name="connsiteX4" fmla="*/ 89466 w 117911"/>
              <a:gd name="connsiteY4" fmla="*/ 97130 h 117911"/>
              <a:gd name="connsiteX5" fmla="*/ 94771 w 117911"/>
              <a:gd name="connsiteY5" fmla="*/ 94772 h 117911"/>
              <a:gd name="connsiteX6" fmla="*/ 94771 w 117911"/>
              <a:gd name="connsiteY6" fmla="*/ 84160 h 117911"/>
              <a:gd name="connsiteX7" fmla="*/ 34931 w 117911"/>
              <a:gd name="connsiteY7" fmla="*/ 24319 h 117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911" h="117911">
                <a:moveTo>
                  <a:pt x="34931" y="24319"/>
                </a:moveTo>
                <a:cubicBezTo>
                  <a:pt x="31984" y="21371"/>
                  <a:pt x="27267" y="21371"/>
                  <a:pt x="24319" y="24319"/>
                </a:cubicBezTo>
                <a:cubicBezTo>
                  <a:pt x="21372" y="27267"/>
                  <a:pt x="21372" y="31984"/>
                  <a:pt x="24319" y="34932"/>
                </a:cubicBezTo>
                <a:lnTo>
                  <a:pt x="84159" y="94772"/>
                </a:lnTo>
                <a:cubicBezTo>
                  <a:pt x="85633" y="96246"/>
                  <a:pt x="87697" y="97130"/>
                  <a:pt x="89466" y="97130"/>
                </a:cubicBezTo>
                <a:cubicBezTo>
                  <a:pt x="91529" y="97130"/>
                  <a:pt x="93298" y="96246"/>
                  <a:pt x="94771" y="94772"/>
                </a:cubicBezTo>
                <a:cubicBezTo>
                  <a:pt x="97719" y="91824"/>
                  <a:pt x="97719" y="87108"/>
                  <a:pt x="94771" y="84160"/>
                </a:cubicBezTo>
                <a:lnTo>
                  <a:pt x="34931" y="24319"/>
                </a:lnTo>
                <a:close/>
              </a:path>
            </a:pathLst>
          </a:custGeom>
          <a:solidFill>
            <a:srgbClr val="F2F2F2"/>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E518FD9D-90FD-4FEB-AD37-8C6A2BE03AFF}"/>
              </a:ext>
            </a:extLst>
          </p:cNvPr>
          <p:cNvSpPr/>
          <p:nvPr/>
        </p:nvSpPr>
        <p:spPr>
          <a:xfrm>
            <a:off x="6657671" y="7684459"/>
            <a:ext cx="117926" cy="58963"/>
          </a:xfrm>
          <a:custGeom>
            <a:avLst/>
            <a:gdLst>
              <a:gd name="connsiteX0" fmla="*/ 114375 w 117911"/>
              <a:gd name="connsiteY0" fmla="*/ 22108 h 58955"/>
              <a:gd name="connsiteX1" fmla="*/ 29773 w 117911"/>
              <a:gd name="connsiteY1" fmla="*/ 22108 h 58955"/>
              <a:gd name="connsiteX2" fmla="*/ 22108 w 117911"/>
              <a:gd name="connsiteY2" fmla="*/ 29773 h 58955"/>
              <a:gd name="connsiteX3" fmla="*/ 29773 w 117911"/>
              <a:gd name="connsiteY3" fmla="*/ 37437 h 58955"/>
              <a:gd name="connsiteX4" fmla="*/ 114375 w 117911"/>
              <a:gd name="connsiteY4" fmla="*/ 37437 h 58955"/>
              <a:gd name="connsiteX5" fmla="*/ 122039 w 117911"/>
              <a:gd name="connsiteY5" fmla="*/ 29773 h 58955"/>
              <a:gd name="connsiteX6" fmla="*/ 114375 w 117911"/>
              <a:gd name="connsiteY6" fmla="*/ 22108 h 58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911" h="58955">
                <a:moveTo>
                  <a:pt x="114375" y="22108"/>
                </a:moveTo>
                <a:lnTo>
                  <a:pt x="29773" y="22108"/>
                </a:lnTo>
                <a:cubicBezTo>
                  <a:pt x="25646" y="22108"/>
                  <a:pt x="22108" y="25646"/>
                  <a:pt x="22108" y="29773"/>
                </a:cubicBezTo>
                <a:cubicBezTo>
                  <a:pt x="22108" y="33900"/>
                  <a:pt x="25646" y="37437"/>
                  <a:pt x="29773" y="37437"/>
                </a:cubicBezTo>
                <a:lnTo>
                  <a:pt x="114375" y="37437"/>
                </a:lnTo>
                <a:cubicBezTo>
                  <a:pt x="118502" y="37437"/>
                  <a:pt x="122039" y="33900"/>
                  <a:pt x="122039" y="29773"/>
                </a:cubicBezTo>
                <a:cubicBezTo>
                  <a:pt x="122039" y="25351"/>
                  <a:pt x="118796" y="22108"/>
                  <a:pt x="114375" y="22108"/>
                </a:cubicBezTo>
                <a:close/>
              </a:path>
            </a:pathLst>
          </a:custGeom>
          <a:solidFill>
            <a:srgbClr val="F2F2F2"/>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EB5D3BCA-0408-4D62-B1D4-F3898D80AA1E}"/>
              </a:ext>
            </a:extLst>
          </p:cNvPr>
          <p:cNvSpPr/>
          <p:nvPr/>
        </p:nvSpPr>
        <p:spPr>
          <a:xfrm>
            <a:off x="6577335" y="7439616"/>
            <a:ext cx="117926" cy="117926"/>
          </a:xfrm>
          <a:custGeom>
            <a:avLst/>
            <a:gdLst>
              <a:gd name="connsiteX0" fmla="*/ 29625 w 117911"/>
              <a:gd name="connsiteY0" fmla="*/ 97130 h 117911"/>
              <a:gd name="connsiteX1" fmla="*/ 34932 w 117911"/>
              <a:gd name="connsiteY1" fmla="*/ 94772 h 117911"/>
              <a:gd name="connsiteX2" fmla="*/ 94772 w 117911"/>
              <a:gd name="connsiteY2" fmla="*/ 34932 h 117911"/>
              <a:gd name="connsiteX3" fmla="*/ 94772 w 117911"/>
              <a:gd name="connsiteY3" fmla="*/ 24319 h 117911"/>
              <a:gd name="connsiteX4" fmla="*/ 84160 w 117911"/>
              <a:gd name="connsiteY4" fmla="*/ 24319 h 117911"/>
              <a:gd name="connsiteX5" fmla="*/ 24319 w 117911"/>
              <a:gd name="connsiteY5" fmla="*/ 84160 h 117911"/>
              <a:gd name="connsiteX6" fmla="*/ 24319 w 117911"/>
              <a:gd name="connsiteY6" fmla="*/ 94772 h 117911"/>
              <a:gd name="connsiteX7" fmla="*/ 29625 w 117911"/>
              <a:gd name="connsiteY7" fmla="*/ 97130 h 117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911" h="117911">
                <a:moveTo>
                  <a:pt x="29625" y="97130"/>
                </a:moveTo>
                <a:cubicBezTo>
                  <a:pt x="31689" y="97130"/>
                  <a:pt x="33458" y="96246"/>
                  <a:pt x="34932" y="94772"/>
                </a:cubicBezTo>
                <a:lnTo>
                  <a:pt x="94772" y="34932"/>
                </a:lnTo>
                <a:cubicBezTo>
                  <a:pt x="97719" y="31984"/>
                  <a:pt x="97719" y="27267"/>
                  <a:pt x="94772" y="24319"/>
                </a:cubicBezTo>
                <a:cubicBezTo>
                  <a:pt x="91824" y="21371"/>
                  <a:pt x="87107" y="21371"/>
                  <a:pt x="84160" y="24319"/>
                </a:cubicBezTo>
                <a:lnTo>
                  <a:pt x="24319" y="84160"/>
                </a:lnTo>
                <a:cubicBezTo>
                  <a:pt x="21371" y="87107"/>
                  <a:pt x="21371" y="91824"/>
                  <a:pt x="24319" y="94772"/>
                </a:cubicBezTo>
                <a:cubicBezTo>
                  <a:pt x="25793" y="96540"/>
                  <a:pt x="27562" y="97130"/>
                  <a:pt x="29625" y="97130"/>
                </a:cubicBezTo>
                <a:close/>
              </a:path>
            </a:pathLst>
          </a:custGeom>
          <a:solidFill>
            <a:srgbClr val="F2F2F2"/>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F44299A-E231-483C-AE99-437B556548B4}"/>
              </a:ext>
            </a:extLst>
          </p:cNvPr>
          <p:cNvSpPr/>
          <p:nvPr/>
        </p:nvSpPr>
        <p:spPr>
          <a:xfrm>
            <a:off x="6389391" y="7341000"/>
            <a:ext cx="58963" cy="117926"/>
          </a:xfrm>
          <a:custGeom>
            <a:avLst/>
            <a:gdLst>
              <a:gd name="connsiteX0" fmla="*/ 29773 w 58955"/>
              <a:gd name="connsiteY0" fmla="*/ 122039 h 117911"/>
              <a:gd name="connsiteX1" fmla="*/ 37437 w 58955"/>
              <a:gd name="connsiteY1" fmla="*/ 114374 h 117911"/>
              <a:gd name="connsiteX2" fmla="*/ 37437 w 58955"/>
              <a:gd name="connsiteY2" fmla="*/ 29773 h 117911"/>
              <a:gd name="connsiteX3" fmla="*/ 29773 w 58955"/>
              <a:gd name="connsiteY3" fmla="*/ 22108 h 117911"/>
              <a:gd name="connsiteX4" fmla="*/ 22108 w 58955"/>
              <a:gd name="connsiteY4" fmla="*/ 29773 h 117911"/>
              <a:gd name="connsiteX5" fmla="*/ 22108 w 58955"/>
              <a:gd name="connsiteY5" fmla="*/ 114374 h 117911"/>
              <a:gd name="connsiteX6" fmla="*/ 29773 w 58955"/>
              <a:gd name="connsiteY6" fmla="*/ 122039 h 117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955" h="117911">
                <a:moveTo>
                  <a:pt x="29773" y="122039"/>
                </a:moveTo>
                <a:cubicBezTo>
                  <a:pt x="33899" y="122039"/>
                  <a:pt x="37437" y="118501"/>
                  <a:pt x="37437" y="114374"/>
                </a:cubicBezTo>
                <a:lnTo>
                  <a:pt x="37437" y="29773"/>
                </a:lnTo>
                <a:cubicBezTo>
                  <a:pt x="37437" y="25646"/>
                  <a:pt x="33899" y="22108"/>
                  <a:pt x="29773" y="22108"/>
                </a:cubicBezTo>
                <a:cubicBezTo>
                  <a:pt x="25646" y="22108"/>
                  <a:pt x="22108" y="25646"/>
                  <a:pt x="22108" y="29773"/>
                </a:cubicBezTo>
                <a:lnTo>
                  <a:pt x="22108" y="114374"/>
                </a:lnTo>
                <a:cubicBezTo>
                  <a:pt x="22108" y="118796"/>
                  <a:pt x="25646" y="122039"/>
                  <a:pt x="29773" y="122039"/>
                </a:cubicBezTo>
                <a:close/>
              </a:path>
            </a:pathLst>
          </a:custGeom>
          <a:solidFill>
            <a:srgbClr val="F2F2F2"/>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7303E3E6-96CB-48A1-9197-2EFCE656F8F6}"/>
              </a:ext>
            </a:extLst>
          </p:cNvPr>
          <p:cNvSpPr/>
          <p:nvPr/>
        </p:nvSpPr>
        <p:spPr>
          <a:xfrm>
            <a:off x="6144843" y="7446691"/>
            <a:ext cx="117926" cy="117926"/>
          </a:xfrm>
          <a:custGeom>
            <a:avLst/>
            <a:gdLst>
              <a:gd name="connsiteX0" fmla="*/ 89466 w 117911"/>
              <a:gd name="connsiteY0" fmla="*/ 97130 h 117911"/>
              <a:gd name="connsiteX1" fmla="*/ 94772 w 117911"/>
              <a:gd name="connsiteY1" fmla="*/ 94771 h 117911"/>
              <a:gd name="connsiteX2" fmla="*/ 94772 w 117911"/>
              <a:gd name="connsiteY2" fmla="*/ 84160 h 117911"/>
              <a:gd name="connsiteX3" fmla="*/ 34932 w 117911"/>
              <a:gd name="connsiteY3" fmla="*/ 24319 h 117911"/>
              <a:gd name="connsiteX4" fmla="*/ 24319 w 117911"/>
              <a:gd name="connsiteY4" fmla="*/ 24319 h 117911"/>
              <a:gd name="connsiteX5" fmla="*/ 24319 w 117911"/>
              <a:gd name="connsiteY5" fmla="*/ 34931 h 117911"/>
              <a:gd name="connsiteX6" fmla="*/ 84160 w 117911"/>
              <a:gd name="connsiteY6" fmla="*/ 94771 h 117911"/>
              <a:gd name="connsiteX7" fmla="*/ 89466 w 117911"/>
              <a:gd name="connsiteY7" fmla="*/ 97130 h 117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911" h="117911">
                <a:moveTo>
                  <a:pt x="89466" y="97130"/>
                </a:moveTo>
                <a:cubicBezTo>
                  <a:pt x="91529" y="97130"/>
                  <a:pt x="93298" y="96245"/>
                  <a:pt x="94772" y="94771"/>
                </a:cubicBezTo>
                <a:cubicBezTo>
                  <a:pt x="97719" y="91824"/>
                  <a:pt x="97719" y="87107"/>
                  <a:pt x="94772" y="84160"/>
                </a:cubicBezTo>
                <a:lnTo>
                  <a:pt x="34932" y="24319"/>
                </a:lnTo>
                <a:cubicBezTo>
                  <a:pt x="31984" y="21372"/>
                  <a:pt x="27267" y="21372"/>
                  <a:pt x="24319" y="24319"/>
                </a:cubicBezTo>
                <a:cubicBezTo>
                  <a:pt x="21371" y="27267"/>
                  <a:pt x="21371" y="31984"/>
                  <a:pt x="24319" y="34931"/>
                </a:cubicBezTo>
                <a:lnTo>
                  <a:pt x="84160" y="94771"/>
                </a:lnTo>
                <a:cubicBezTo>
                  <a:pt x="85339" y="96541"/>
                  <a:pt x="87402" y="97130"/>
                  <a:pt x="89466" y="97130"/>
                </a:cubicBezTo>
                <a:close/>
              </a:path>
            </a:pathLst>
          </a:custGeom>
          <a:solidFill>
            <a:srgbClr val="F2F2F2"/>
          </a:solid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DBC23E02-B002-4D3B-816A-DDF12843B50B}"/>
              </a:ext>
            </a:extLst>
          </p:cNvPr>
          <p:cNvSpPr>
            <a:spLocks noGrp="1"/>
          </p:cNvSpPr>
          <p:nvPr>
            <p:ph type="title"/>
          </p:nvPr>
        </p:nvSpPr>
        <p:spPr/>
        <p:txBody>
          <a:bodyPr/>
          <a:lstStyle/>
          <a:p>
            <a:r>
              <a:rPr lang="en-US" dirty="0"/>
              <a:t>TITLE HERE</a:t>
            </a:r>
          </a:p>
        </p:txBody>
      </p:sp>
      <p:sp>
        <p:nvSpPr>
          <p:cNvPr id="69" name="Rectangle 68">
            <a:extLst>
              <a:ext uri="{FF2B5EF4-FFF2-40B4-BE49-F238E27FC236}">
                <a16:creationId xmlns:a16="http://schemas.microsoft.com/office/drawing/2014/main" id="{5C7A9684-5033-4833-842F-1F5BC7A07D3B}"/>
              </a:ext>
            </a:extLst>
          </p:cNvPr>
          <p:cNvSpPr/>
          <p:nvPr/>
        </p:nvSpPr>
        <p:spPr>
          <a:xfrm>
            <a:off x="1907954" y="5687761"/>
            <a:ext cx="2977621" cy="1200329"/>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a:t>
            </a:r>
          </a:p>
        </p:txBody>
      </p:sp>
      <p:sp>
        <p:nvSpPr>
          <p:cNvPr id="70" name="Rectangle 69">
            <a:extLst>
              <a:ext uri="{FF2B5EF4-FFF2-40B4-BE49-F238E27FC236}">
                <a16:creationId xmlns:a16="http://schemas.microsoft.com/office/drawing/2014/main" id="{9BEA0750-0380-4553-A9CD-829D82ED1BD0}"/>
              </a:ext>
            </a:extLst>
          </p:cNvPr>
          <p:cNvSpPr/>
          <p:nvPr/>
        </p:nvSpPr>
        <p:spPr>
          <a:xfrm>
            <a:off x="4889379" y="8642223"/>
            <a:ext cx="2977621" cy="1200329"/>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a:t>
            </a:r>
          </a:p>
        </p:txBody>
      </p:sp>
      <p:sp>
        <p:nvSpPr>
          <p:cNvPr id="71" name="Rectangle 70">
            <a:extLst>
              <a:ext uri="{FF2B5EF4-FFF2-40B4-BE49-F238E27FC236}">
                <a16:creationId xmlns:a16="http://schemas.microsoft.com/office/drawing/2014/main" id="{08F3208B-2FFB-4EB7-BD28-1619DFC773F1}"/>
              </a:ext>
            </a:extLst>
          </p:cNvPr>
          <p:cNvSpPr/>
          <p:nvPr/>
        </p:nvSpPr>
        <p:spPr>
          <a:xfrm>
            <a:off x="7961190" y="5722999"/>
            <a:ext cx="2977621" cy="1200329"/>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a:t>
            </a:r>
          </a:p>
        </p:txBody>
      </p:sp>
      <p:sp>
        <p:nvSpPr>
          <p:cNvPr id="72" name="Rectangle 71">
            <a:extLst>
              <a:ext uri="{FF2B5EF4-FFF2-40B4-BE49-F238E27FC236}">
                <a16:creationId xmlns:a16="http://schemas.microsoft.com/office/drawing/2014/main" id="{169AE324-37C6-4079-A299-FBB8496F6E48}"/>
              </a:ext>
            </a:extLst>
          </p:cNvPr>
          <p:cNvSpPr/>
          <p:nvPr/>
        </p:nvSpPr>
        <p:spPr>
          <a:xfrm>
            <a:off x="10886843" y="8614137"/>
            <a:ext cx="2977621" cy="1200329"/>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a:t>
            </a:r>
          </a:p>
        </p:txBody>
      </p:sp>
      <p:sp>
        <p:nvSpPr>
          <p:cNvPr id="73" name="Rectangle 72">
            <a:extLst>
              <a:ext uri="{FF2B5EF4-FFF2-40B4-BE49-F238E27FC236}">
                <a16:creationId xmlns:a16="http://schemas.microsoft.com/office/drawing/2014/main" id="{CD162A65-22FA-4D90-A5D6-26604E1AA817}"/>
              </a:ext>
            </a:extLst>
          </p:cNvPr>
          <p:cNvSpPr/>
          <p:nvPr/>
        </p:nvSpPr>
        <p:spPr>
          <a:xfrm>
            <a:off x="13931616" y="5664992"/>
            <a:ext cx="2977621" cy="1200329"/>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a:t>
            </a:r>
          </a:p>
        </p:txBody>
      </p:sp>
      <p:sp>
        <p:nvSpPr>
          <p:cNvPr id="74" name="Rectangle 73">
            <a:extLst>
              <a:ext uri="{FF2B5EF4-FFF2-40B4-BE49-F238E27FC236}">
                <a16:creationId xmlns:a16="http://schemas.microsoft.com/office/drawing/2014/main" id="{23C2F0A3-C4E3-4D5D-A3BD-5D28EADBB9C8}"/>
              </a:ext>
            </a:extLst>
          </p:cNvPr>
          <p:cNvSpPr/>
          <p:nvPr/>
        </p:nvSpPr>
        <p:spPr>
          <a:xfrm>
            <a:off x="16897737" y="8540260"/>
            <a:ext cx="2977621" cy="1200329"/>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a:t>
            </a:r>
          </a:p>
        </p:txBody>
      </p:sp>
      <p:sp>
        <p:nvSpPr>
          <p:cNvPr id="75" name="Rectangle 74">
            <a:extLst>
              <a:ext uri="{FF2B5EF4-FFF2-40B4-BE49-F238E27FC236}">
                <a16:creationId xmlns:a16="http://schemas.microsoft.com/office/drawing/2014/main" id="{B3153A2C-EC0B-4678-A96C-4001AFD7EC40}"/>
              </a:ext>
            </a:extLst>
          </p:cNvPr>
          <p:cNvSpPr/>
          <p:nvPr/>
        </p:nvSpPr>
        <p:spPr>
          <a:xfrm>
            <a:off x="19883468" y="5634121"/>
            <a:ext cx="2977621" cy="1200329"/>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a:t>
            </a:r>
          </a:p>
        </p:txBody>
      </p:sp>
    </p:spTree>
    <p:extLst>
      <p:ext uri="{BB962C8B-B14F-4D97-AF65-F5344CB8AC3E}">
        <p14:creationId xmlns:p14="http://schemas.microsoft.com/office/powerpoint/2010/main" val="3356191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Group 66">
            <a:extLst>
              <a:ext uri="{FF2B5EF4-FFF2-40B4-BE49-F238E27FC236}">
                <a16:creationId xmlns:a16="http://schemas.microsoft.com/office/drawing/2014/main" id="{7F2D372B-3B08-41D4-A603-E34ADEAD4F51}"/>
              </a:ext>
            </a:extLst>
          </p:cNvPr>
          <p:cNvGrpSpPr/>
          <p:nvPr/>
        </p:nvGrpSpPr>
        <p:grpSpPr>
          <a:xfrm>
            <a:off x="2514706" y="4743779"/>
            <a:ext cx="19357762" cy="5329354"/>
            <a:chOff x="2514566" y="4742953"/>
            <a:chExt cx="19358042" cy="5329431"/>
          </a:xfrm>
        </p:grpSpPr>
        <p:grpSp>
          <p:nvGrpSpPr>
            <p:cNvPr id="66" name="Group 65">
              <a:extLst>
                <a:ext uri="{FF2B5EF4-FFF2-40B4-BE49-F238E27FC236}">
                  <a16:creationId xmlns:a16="http://schemas.microsoft.com/office/drawing/2014/main" id="{6954C121-6411-42BE-8525-83109F6ED5AD}"/>
                </a:ext>
              </a:extLst>
            </p:cNvPr>
            <p:cNvGrpSpPr/>
            <p:nvPr/>
          </p:nvGrpSpPr>
          <p:grpSpPr>
            <a:xfrm>
              <a:off x="2514566" y="4742953"/>
              <a:ext cx="19358042" cy="5128020"/>
              <a:chOff x="2514566" y="4742953"/>
              <a:chExt cx="19358042" cy="5128020"/>
            </a:xfrm>
          </p:grpSpPr>
          <p:sp>
            <p:nvSpPr>
              <p:cNvPr id="6" name="Rectangle: Rounded Corners 5">
                <a:extLst>
                  <a:ext uri="{FF2B5EF4-FFF2-40B4-BE49-F238E27FC236}">
                    <a16:creationId xmlns:a16="http://schemas.microsoft.com/office/drawing/2014/main" id="{7970C44F-C9D2-4166-A187-CFC1EF2A8F8A}"/>
                  </a:ext>
                </a:extLst>
              </p:cNvPr>
              <p:cNvSpPr/>
              <p:nvPr/>
            </p:nvSpPr>
            <p:spPr>
              <a:xfrm>
                <a:off x="2514566" y="4889195"/>
                <a:ext cx="19358042" cy="4981778"/>
              </a:xfrm>
              <a:prstGeom prst="roundRect">
                <a:avLst/>
              </a:prstGeom>
              <a:noFill/>
              <a:ln w="4127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grpSp>
            <p:nvGrpSpPr>
              <p:cNvPr id="65" name="Group 64">
                <a:extLst>
                  <a:ext uri="{FF2B5EF4-FFF2-40B4-BE49-F238E27FC236}">
                    <a16:creationId xmlns:a16="http://schemas.microsoft.com/office/drawing/2014/main" id="{2A62BC7F-466B-4CC2-8D48-ACF04E8EFC86}"/>
                  </a:ext>
                </a:extLst>
              </p:cNvPr>
              <p:cNvGrpSpPr/>
              <p:nvPr/>
            </p:nvGrpSpPr>
            <p:grpSpPr>
              <a:xfrm>
                <a:off x="3721478" y="4742953"/>
                <a:ext cx="14456782" cy="275133"/>
                <a:chOff x="3721478" y="4742953"/>
                <a:chExt cx="14456782" cy="275133"/>
              </a:xfrm>
            </p:grpSpPr>
            <p:sp>
              <p:nvSpPr>
                <p:cNvPr id="59" name="Isosceles Triangle 58">
                  <a:extLst>
                    <a:ext uri="{FF2B5EF4-FFF2-40B4-BE49-F238E27FC236}">
                      <a16:creationId xmlns:a16="http://schemas.microsoft.com/office/drawing/2014/main" id="{38CE1E96-2BA4-4D70-9564-5F409A29BD0F}"/>
                    </a:ext>
                  </a:extLst>
                </p:cNvPr>
                <p:cNvSpPr/>
                <p:nvPr/>
              </p:nvSpPr>
              <p:spPr>
                <a:xfrm rot="5400000">
                  <a:off x="3655552" y="4808879"/>
                  <a:ext cx="275133" cy="143281"/>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sp>
              <p:nvSpPr>
                <p:cNvPr id="60" name="Isosceles Triangle 59">
                  <a:extLst>
                    <a:ext uri="{FF2B5EF4-FFF2-40B4-BE49-F238E27FC236}">
                      <a16:creationId xmlns:a16="http://schemas.microsoft.com/office/drawing/2014/main" id="{E9306A91-F550-49D5-A576-3F001DFFED1C}"/>
                    </a:ext>
                  </a:extLst>
                </p:cNvPr>
                <p:cNvSpPr/>
                <p:nvPr/>
              </p:nvSpPr>
              <p:spPr>
                <a:xfrm rot="5400000">
                  <a:off x="7223866" y="4808879"/>
                  <a:ext cx="275133" cy="143281"/>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sp>
              <p:nvSpPr>
                <p:cNvPr id="61" name="Isosceles Triangle 60">
                  <a:extLst>
                    <a:ext uri="{FF2B5EF4-FFF2-40B4-BE49-F238E27FC236}">
                      <a16:creationId xmlns:a16="http://schemas.microsoft.com/office/drawing/2014/main" id="{112A89D6-4C7F-4ACD-8311-93877AB2F64E}"/>
                    </a:ext>
                  </a:extLst>
                </p:cNvPr>
                <p:cNvSpPr/>
                <p:nvPr/>
              </p:nvSpPr>
              <p:spPr>
                <a:xfrm rot="5400000">
                  <a:off x="10796226" y="4808879"/>
                  <a:ext cx="275133" cy="143281"/>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sp>
              <p:nvSpPr>
                <p:cNvPr id="62" name="Isosceles Triangle 61">
                  <a:extLst>
                    <a:ext uri="{FF2B5EF4-FFF2-40B4-BE49-F238E27FC236}">
                      <a16:creationId xmlns:a16="http://schemas.microsoft.com/office/drawing/2014/main" id="{A636ED48-79C1-4CC7-8E20-D11EA183603B}"/>
                    </a:ext>
                  </a:extLst>
                </p:cNvPr>
                <p:cNvSpPr/>
                <p:nvPr/>
              </p:nvSpPr>
              <p:spPr>
                <a:xfrm rot="5400000">
                  <a:off x="14387440" y="4808879"/>
                  <a:ext cx="275133" cy="143281"/>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sp>
              <p:nvSpPr>
                <p:cNvPr id="63" name="Isosceles Triangle 62">
                  <a:extLst>
                    <a:ext uri="{FF2B5EF4-FFF2-40B4-BE49-F238E27FC236}">
                      <a16:creationId xmlns:a16="http://schemas.microsoft.com/office/drawing/2014/main" id="{45CC9529-BA0F-4154-9863-5EB92AFD3C0F}"/>
                    </a:ext>
                  </a:extLst>
                </p:cNvPr>
                <p:cNvSpPr/>
                <p:nvPr/>
              </p:nvSpPr>
              <p:spPr>
                <a:xfrm rot="5400000">
                  <a:off x="17969053" y="4808879"/>
                  <a:ext cx="275133" cy="143281"/>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grpSp>
        </p:grpSp>
        <p:sp>
          <p:nvSpPr>
            <p:cNvPr id="64" name="Isosceles Triangle 63">
              <a:extLst>
                <a:ext uri="{FF2B5EF4-FFF2-40B4-BE49-F238E27FC236}">
                  <a16:creationId xmlns:a16="http://schemas.microsoft.com/office/drawing/2014/main" id="{6B7F25FF-AFB4-475B-9BD5-0DBEAA4AFC55}"/>
                </a:ext>
              </a:extLst>
            </p:cNvPr>
            <p:cNvSpPr/>
            <p:nvPr/>
          </p:nvSpPr>
          <p:spPr>
            <a:xfrm rot="16200000" flipH="1">
              <a:off x="15191370" y="9799333"/>
              <a:ext cx="402822" cy="14328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grpSp>
      <p:grpSp>
        <p:nvGrpSpPr>
          <p:cNvPr id="51" name="Group 50">
            <a:extLst>
              <a:ext uri="{FF2B5EF4-FFF2-40B4-BE49-F238E27FC236}">
                <a16:creationId xmlns:a16="http://schemas.microsoft.com/office/drawing/2014/main" id="{C15571CE-6BD8-4BAA-862E-247FBB0AB4D6}"/>
              </a:ext>
            </a:extLst>
          </p:cNvPr>
          <p:cNvGrpSpPr/>
          <p:nvPr/>
        </p:nvGrpSpPr>
        <p:grpSpPr>
          <a:xfrm>
            <a:off x="3870566" y="3731701"/>
            <a:ext cx="2050738" cy="2316630"/>
            <a:chOff x="3870445" y="3022940"/>
            <a:chExt cx="2050768" cy="2316664"/>
          </a:xfrm>
        </p:grpSpPr>
        <p:grpSp>
          <p:nvGrpSpPr>
            <p:cNvPr id="29" name="Group 28">
              <a:extLst>
                <a:ext uri="{FF2B5EF4-FFF2-40B4-BE49-F238E27FC236}">
                  <a16:creationId xmlns:a16="http://schemas.microsoft.com/office/drawing/2014/main" id="{51045BF8-1900-454A-B386-C3F33A7976AC}"/>
                </a:ext>
              </a:extLst>
            </p:cNvPr>
            <p:cNvGrpSpPr/>
            <p:nvPr/>
          </p:nvGrpSpPr>
          <p:grpSpPr>
            <a:xfrm>
              <a:off x="3870445" y="3022940"/>
              <a:ext cx="2050768" cy="2316664"/>
              <a:chOff x="5853253" y="2032340"/>
              <a:chExt cx="2050768" cy="2316664"/>
            </a:xfrm>
          </p:grpSpPr>
          <p:sp>
            <p:nvSpPr>
              <p:cNvPr id="10" name="Oval 9">
                <a:extLst>
                  <a:ext uri="{FF2B5EF4-FFF2-40B4-BE49-F238E27FC236}">
                    <a16:creationId xmlns:a16="http://schemas.microsoft.com/office/drawing/2014/main" id="{11BAED93-933A-42C4-BE20-A19DCA3209B4}"/>
                  </a:ext>
                </a:extLst>
              </p:cNvPr>
              <p:cNvSpPr/>
              <p:nvPr/>
            </p:nvSpPr>
            <p:spPr>
              <a:xfrm>
                <a:off x="6140956" y="2296235"/>
                <a:ext cx="1502819" cy="15028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sp>
            <p:nvSpPr>
              <p:cNvPr id="11" name="Freeform 5">
                <a:extLst>
                  <a:ext uri="{FF2B5EF4-FFF2-40B4-BE49-F238E27FC236}">
                    <a16:creationId xmlns:a16="http://schemas.microsoft.com/office/drawing/2014/main" id="{5F3CA5E1-7121-448A-B919-ECC77BE47E63}"/>
                  </a:ext>
                </a:extLst>
              </p:cNvPr>
              <p:cNvSpPr>
                <a:spLocks noEditPoints="1"/>
              </p:cNvSpPr>
              <p:nvPr/>
            </p:nvSpPr>
            <p:spPr bwMode="auto">
              <a:xfrm>
                <a:off x="5853253" y="2032340"/>
                <a:ext cx="2050768" cy="2316664"/>
              </a:xfrm>
              <a:custGeom>
                <a:avLst/>
                <a:gdLst>
                  <a:gd name="T0" fmla="*/ 344 w 692"/>
                  <a:gd name="T1" fmla="*/ 0 h 774"/>
                  <a:gd name="T2" fmla="*/ 688 w 692"/>
                  <a:gd name="T3" fmla="*/ 344 h 774"/>
                  <a:gd name="T4" fmla="*/ 344 w 692"/>
                  <a:gd name="T5" fmla="*/ 774 h 774"/>
                  <a:gd name="T6" fmla="*/ 0 w 692"/>
                  <a:gd name="T7" fmla="*/ 344 h 774"/>
                  <a:gd name="T8" fmla="*/ 344 w 692"/>
                  <a:gd name="T9" fmla="*/ 0 h 774"/>
                  <a:gd name="T10" fmla="*/ 344 w 692"/>
                  <a:gd name="T11" fmla="*/ 97 h 774"/>
                  <a:gd name="T12" fmla="*/ 588 w 692"/>
                  <a:gd name="T13" fmla="*/ 342 h 774"/>
                  <a:gd name="T14" fmla="*/ 344 w 692"/>
                  <a:gd name="T15" fmla="*/ 586 h 774"/>
                  <a:gd name="T16" fmla="*/ 100 w 692"/>
                  <a:gd name="T17" fmla="*/ 342 h 774"/>
                  <a:gd name="T18" fmla="*/ 344 w 692"/>
                  <a:gd name="T19" fmla="*/ 97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774">
                    <a:moveTo>
                      <a:pt x="344" y="0"/>
                    </a:moveTo>
                    <a:cubicBezTo>
                      <a:pt x="534" y="0"/>
                      <a:pt x="685" y="154"/>
                      <a:pt x="688" y="344"/>
                    </a:cubicBezTo>
                    <a:cubicBezTo>
                      <a:pt x="692" y="618"/>
                      <a:pt x="356" y="774"/>
                      <a:pt x="344" y="774"/>
                    </a:cubicBezTo>
                    <a:cubicBezTo>
                      <a:pt x="330" y="774"/>
                      <a:pt x="0" y="590"/>
                      <a:pt x="0" y="344"/>
                    </a:cubicBezTo>
                    <a:cubicBezTo>
                      <a:pt x="0" y="154"/>
                      <a:pt x="154" y="0"/>
                      <a:pt x="344" y="0"/>
                    </a:cubicBezTo>
                    <a:close/>
                    <a:moveTo>
                      <a:pt x="344" y="97"/>
                    </a:moveTo>
                    <a:cubicBezTo>
                      <a:pt x="479" y="97"/>
                      <a:pt x="588" y="207"/>
                      <a:pt x="588" y="342"/>
                    </a:cubicBezTo>
                    <a:cubicBezTo>
                      <a:pt x="588" y="476"/>
                      <a:pt x="479" y="586"/>
                      <a:pt x="344" y="586"/>
                    </a:cubicBezTo>
                    <a:cubicBezTo>
                      <a:pt x="209" y="586"/>
                      <a:pt x="100" y="476"/>
                      <a:pt x="100" y="342"/>
                    </a:cubicBezTo>
                    <a:cubicBezTo>
                      <a:pt x="100" y="207"/>
                      <a:pt x="209" y="97"/>
                      <a:pt x="344" y="97"/>
                    </a:cubicBezTo>
                    <a:close/>
                  </a:path>
                </a:pathLst>
              </a:custGeom>
              <a:solidFill>
                <a:schemeClr val="accent1"/>
              </a:solidFill>
              <a:ln w="85725">
                <a:solidFill>
                  <a:schemeClr val="bg1"/>
                </a:solidFill>
              </a:ln>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grpSp>
        <p:sp>
          <p:nvSpPr>
            <p:cNvPr id="46" name="Rectangle 45">
              <a:extLst>
                <a:ext uri="{FF2B5EF4-FFF2-40B4-BE49-F238E27FC236}">
                  <a16:creationId xmlns:a16="http://schemas.microsoft.com/office/drawing/2014/main" id="{C077B2C1-B2BB-4F54-90B8-2CCAA1CC784F}"/>
                </a:ext>
              </a:extLst>
            </p:cNvPr>
            <p:cNvSpPr/>
            <p:nvPr/>
          </p:nvSpPr>
          <p:spPr>
            <a:xfrm>
              <a:off x="4596708" y="3558631"/>
              <a:ext cx="598241" cy="830997"/>
            </a:xfrm>
            <a:prstGeom prst="rect">
              <a:avLst/>
            </a:prstGeom>
          </p:spPr>
          <p:txBody>
            <a:bodyPr wrap="none" anchor="ctr">
              <a:spAutoFit/>
            </a:bodyPr>
            <a:lstStyle/>
            <a:p>
              <a:pPr algn="ctr" defTabSz="457200"/>
              <a:r>
                <a:rPr lang="en-US">
                  <a:solidFill>
                    <a:srgbClr val="272E3A">
                      <a:lumMod val="25000"/>
                      <a:lumOff val="75000"/>
                    </a:srgbClr>
                  </a:solidFill>
                  <a:latin typeface="dt-business-01" panose="02000509000000000000" pitchFamily="49" charset="0"/>
                </a:rPr>
                <a:t>Q</a:t>
              </a:r>
            </a:p>
          </p:txBody>
        </p:sp>
      </p:grpSp>
      <p:grpSp>
        <p:nvGrpSpPr>
          <p:cNvPr id="52" name="Group 51">
            <a:extLst>
              <a:ext uri="{FF2B5EF4-FFF2-40B4-BE49-F238E27FC236}">
                <a16:creationId xmlns:a16="http://schemas.microsoft.com/office/drawing/2014/main" id="{BC5B8A2A-90E7-4C19-B56E-21C507751F1B}"/>
              </a:ext>
            </a:extLst>
          </p:cNvPr>
          <p:cNvGrpSpPr/>
          <p:nvPr/>
        </p:nvGrpSpPr>
        <p:grpSpPr>
          <a:xfrm>
            <a:off x="7447467" y="3731701"/>
            <a:ext cx="2050738" cy="2316630"/>
            <a:chOff x="7447398" y="3022940"/>
            <a:chExt cx="2050768" cy="2316664"/>
          </a:xfrm>
        </p:grpSpPr>
        <p:grpSp>
          <p:nvGrpSpPr>
            <p:cNvPr id="30" name="Group 29">
              <a:extLst>
                <a:ext uri="{FF2B5EF4-FFF2-40B4-BE49-F238E27FC236}">
                  <a16:creationId xmlns:a16="http://schemas.microsoft.com/office/drawing/2014/main" id="{D219AD6C-8E49-43EB-8AE3-2EEDAD646ECB}"/>
                </a:ext>
              </a:extLst>
            </p:cNvPr>
            <p:cNvGrpSpPr/>
            <p:nvPr/>
          </p:nvGrpSpPr>
          <p:grpSpPr>
            <a:xfrm>
              <a:off x="7447398" y="3022940"/>
              <a:ext cx="2050768" cy="2316664"/>
              <a:chOff x="8510728" y="2032340"/>
              <a:chExt cx="2050768" cy="2316664"/>
            </a:xfrm>
          </p:grpSpPr>
          <p:sp>
            <p:nvSpPr>
              <p:cNvPr id="17" name="Oval 16">
                <a:extLst>
                  <a:ext uri="{FF2B5EF4-FFF2-40B4-BE49-F238E27FC236}">
                    <a16:creationId xmlns:a16="http://schemas.microsoft.com/office/drawing/2014/main" id="{AF704123-B445-42A1-9862-3AE0D046E17C}"/>
                  </a:ext>
                </a:extLst>
              </p:cNvPr>
              <p:cNvSpPr/>
              <p:nvPr/>
            </p:nvSpPr>
            <p:spPr>
              <a:xfrm>
                <a:off x="8798431" y="2296235"/>
                <a:ext cx="1502819" cy="15028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sp>
            <p:nvSpPr>
              <p:cNvPr id="18" name="Freeform 5">
                <a:extLst>
                  <a:ext uri="{FF2B5EF4-FFF2-40B4-BE49-F238E27FC236}">
                    <a16:creationId xmlns:a16="http://schemas.microsoft.com/office/drawing/2014/main" id="{ACCEEBD7-FD56-4DF6-AE1B-A16D522A96C5}"/>
                  </a:ext>
                </a:extLst>
              </p:cNvPr>
              <p:cNvSpPr>
                <a:spLocks noEditPoints="1"/>
              </p:cNvSpPr>
              <p:nvPr/>
            </p:nvSpPr>
            <p:spPr bwMode="auto">
              <a:xfrm>
                <a:off x="8510728" y="2032340"/>
                <a:ext cx="2050768" cy="2316664"/>
              </a:xfrm>
              <a:custGeom>
                <a:avLst/>
                <a:gdLst>
                  <a:gd name="T0" fmla="*/ 344 w 692"/>
                  <a:gd name="T1" fmla="*/ 0 h 774"/>
                  <a:gd name="T2" fmla="*/ 688 w 692"/>
                  <a:gd name="T3" fmla="*/ 344 h 774"/>
                  <a:gd name="T4" fmla="*/ 344 w 692"/>
                  <a:gd name="T5" fmla="*/ 774 h 774"/>
                  <a:gd name="T6" fmla="*/ 0 w 692"/>
                  <a:gd name="T7" fmla="*/ 344 h 774"/>
                  <a:gd name="T8" fmla="*/ 344 w 692"/>
                  <a:gd name="T9" fmla="*/ 0 h 774"/>
                  <a:gd name="T10" fmla="*/ 344 w 692"/>
                  <a:gd name="T11" fmla="*/ 97 h 774"/>
                  <a:gd name="T12" fmla="*/ 588 w 692"/>
                  <a:gd name="T13" fmla="*/ 342 h 774"/>
                  <a:gd name="T14" fmla="*/ 344 w 692"/>
                  <a:gd name="T15" fmla="*/ 586 h 774"/>
                  <a:gd name="T16" fmla="*/ 100 w 692"/>
                  <a:gd name="T17" fmla="*/ 342 h 774"/>
                  <a:gd name="T18" fmla="*/ 344 w 692"/>
                  <a:gd name="T19" fmla="*/ 97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774">
                    <a:moveTo>
                      <a:pt x="344" y="0"/>
                    </a:moveTo>
                    <a:cubicBezTo>
                      <a:pt x="534" y="0"/>
                      <a:pt x="685" y="154"/>
                      <a:pt x="688" y="344"/>
                    </a:cubicBezTo>
                    <a:cubicBezTo>
                      <a:pt x="692" y="618"/>
                      <a:pt x="356" y="774"/>
                      <a:pt x="344" y="774"/>
                    </a:cubicBezTo>
                    <a:cubicBezTo>
                      <a:pt x="330" y="774"/>
                      <a:pt x="0" y="590"/>
                      <a:pt x="0" y="344"/>
                    </a:cubicBezTo>
                    <a:cubicBezTo>
                      <a:pt x="0" y="154"/>
                      <a:pt x="154" y="0"/>
                      <a:pt x="344" y="0"/>
                    </a:cubicBezTo>
                    <a:close/>
                    <a:moveTo>
                      <a:pt x="344" y="97"/>
                    </a:moveTo>
                    <a:cubicBezTo>
                      <a:pt x="479" y="97"/>
                      <a:pt x="588" y="207"/>
                      <a:pt x="588" y="342"/>
                    </a:cubicBezTo>
                    <a:cubicBezTo>
                      <a:pt x="588" y="476"/>
                      <a:pt x="479" y="586"/>
                      <a:pt x="344" y="586"/>
                    </a:cubicBezTo>
                    <a:cubicBezTo>
                      <a:pt x="209" y="586"/>
                      <a:pt x="100" y="476"/>
                      <a:pt x="100" y="342"/>
                    </a:cubicBezTo>
                    <a:cubicBezTo>
                      <a:pt x="100" y="207"/>
                      <a:pt x="209" y="97"/>
                      <a:pt x="344" y="97"/>
                    </a:cubicBezTo>
                    <a:close/>
                  </a:path>
                </a:pathLst>
              </a:custGeom>
              <a:solidFill>
                <a:schemeClr val="accent3"/>
              </a:solidFill>
              <a:ln w="85725">
                <a:solidFill>
                  <a:schemeClr val="bg1"/>
                </a:solidFill>
              </a:ln>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grpSp>
        <p:sp>
          <p:nvSpPr>
            <p:cNvPr id="47" name="Rectangle 46">
              <a:extLst>
                <a:ext uri="{FF2B5EF4-FFF2-40B4-BE49-F238E27FC236}">
                  <a16:creationId xmlns:a16="http://schemas.microsoft.com/office/drawing/2014/main" id="{37C4B70B-6CAD-4107-996B-3D25B41DB449}"/>
                </a:ext>
              </a:extLst>
            </p:cNvPr>
            <p:cNvSpPr/>
            <p:nvPr/>
          </p:nvSpPr>
          <p:spPr>
            <a:xfrm>
              <a:off x="8273046" y="3558631"/>
              <a:ext cx="399468" cy="830997"/>
            </a:xfrm>
            <a:prstGeom prst="rect">
              <a:avLst/>
            </a:prstGeom>
          </p:spPr>
          <p:txBody>
            <a:bodyPr wrap="none" anchor="ctr">
              <a:spAutoFit/>
            </a:bodyPr>
            <a:lstStyle/>
            <a:p>
              <a:pPr algn="ctr" defTabSz="457200"/>
              <a:r>
                <a:rPr lang="en-US">
                  <a:solidFill>
                    <a:srgbClr val="272E3A">
                      <a:lumMod val="25000"/>
                      <a:lumOff val="75000"/>
                    </a:srgbClr>
                  </a:solidFill>
                  <a:latin typeface="dt-business-02" panose="02000509000000000000" pitchFamily="49" charset="0"/>
                </a:rPr>
                <a:t>r</a:t>
              </a:r>
              <a:endParaRPr lang="en-US">
                <a:solidFill>
                  <a:srgbClr val="272E3A">
                    <a:lumMod val="25000"/>
                    <a:lumOff val="75000"/>
                  </a:srgbClr>
                </a:solidFill>
                <a:latin typeface="dt-business-01" panose="02000509000000000000" pitchFamily="49" charset="0"/>
              </a:endParaRPr>
            </a:p>
          </p:txBody>
        </p:sp>
      </p:grpSp>
      <p:grpSp>
        <p:nvGrpSpPr>
          <p:cNvPr id="53" name="Group 52">
            <a:extLst>
              <a:ext uri="{FF2B5EF4-FFF2-40B4-BE49-F238E27FC236}">
                <a16:creationId xmlns:a16="http://schemas.microsoft.com/office/drawing/2014/main" id="{5426F5D9-EA3D-4099-A414-3A11659BABFD}"/>
              </a:ext>
            </a:extLst>
          </p:cNvPr>
          <p:cNvGrpSpPr/>
          <p:nvPr/>
        </p:nvGrpSpPr>
        <p:grpSpPr>
          <a:xfrm>
            <a:off x="11024368" y="3731701"/>
            <a:ext cx="2050738" cy="2316630"/>
            <a:chOff x="11024351" y="3022940"/>
            <a:chExt cx="2050768" cy="2316664"/>
          </a:xfrm>
        </p:grpSpPr>
        <p:grpSp>
          <p:nvGrpSpPr>
            <p:cNvPr id="31" name="Group 30">
              <a:extLst>
                <a:ext uri="{FF2B5EF4-FFF2-40B4-BE49-F238E27FC236}">
                  <a16:creationId xmlns:a16="http://schemas.microsoft.com/office/drawing/2014/main" id="{71507E0F-69BC-43A4-AE55-C9C4B00F2D3E}"/>
                </a:ext>
              </a:extLst>
            </p:cNvPr>
            <p:cNvGrpSpPr/>
            <p:nvPr/>
          </p:nvGrpSpPr>
          <p:grpSpPr>
            <a:xfrm>
              <a:off x="11024351" y="3022940"/>
              <a:ext cx="2050768" cy="2316664"/>
              <a:chOff x="11168203" y="2032340"/>
              <a:chExt cx="2050768" cy="2316664"/>
            </a:xfrm>
          </p:grpSpPr>
          <p:sp>
            <p:nvSpPr>
              <p:cNvPr id="20" name="Oval 19">
                <a:extLst>
                  <a:ext uri="{FF2B5EF4-FFF2-40B4-BE49-F238E27FC236}">
                    <a16:creationId xmlns:a16="http://schemas.microsoft.com/office/drawing/2014/main" id="{BC906022-AA53-4F21-81BB-5FCC0E7085D6}"/>
                  </a:ext>
                </a:extLst>
              </p:cNvPr>
              <p:cNvSpPr/>
              <p:nvPr/>
            </p:nvSpPr>
            <p:spPr>
              <a:xfrm>
                <a:off x="11455906" y="2296235"/>
                <a:ext cx="1502819" cy="15028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sp>
            <p:nvSpPr>
              <p:cNvPr id="21" name="Freeform 5">
                <a:extLst>
                  <a:ext uri="{FF2B5EF4-FFF2-40B4-BE49-F238E27FC236}">
                    <a16:creationId xmlns:a16="http://schemas.microsoft.com/office/drawing/2014/main" id="{07D984F5-45D4-4B64-8EA9-E6B05E2265EC}"/>
                  </a:ext>
                </a:extLst>
              </p:cNvPr>
              <p:cNvSpPr>
                <a:spLocks noEditPoints="1"/>
              </p:cNvSpPr>
              <p:nvPr/>
            </p:nvSpPr>
            <p:spPr bwMode="auto">
              <a:xfrm>
                <a:off x="11168203" y="2032340"/>
                <a:ext cx="2050768" cy="2316664"/>
              </a:xfrm>
              <a:custGeom>
                <a:avLst/>
                <a:gdLst>
                  <a:gd name="T0" fmla="*/ 344 w 692"/>
                  <a:gd name="T1" fmla="*/ 0 h 774"/>
                  <a:gd name="T2" fmla="*/ 688 w 692"/>
                  <a:gd name="T3" fmla="*/ 344 h 774"/>
                  <a:gd name="T4" fmla="*/ 344 w 692"/>
                  <a:gd name="T5" fmla="*/ 774 h 774"/>
                  <a:gd name="T6" fmla="*/ 0 w 692"/>
                  <a:gd name="T7" fmla="*/ 344 h 774"/>
                  <a:gd name="T8" fmla="*/ 344 w 692"/>
                  <a:gd name="T9" fmla="*/ 0 h 774"/>
                  <a:gd name="T10" fmla="*/ 344 w 692"/>
                  <a:gd name="T11" fmla="*/ 97 h 774"/>
                  <a:gd name="T12" fmla="*/ 588 w 692"/>
                  <a:gd name="T13" fmla="*/ 342 h 774"/>
                  <a:gd name="T14" fmla="*/ 344 w 692"/>
                  <a:gd name="T15" fmla="*/ 586 h 774"/>
                  <a:gd name="T16" fmla="*/ 100 w 692"/>
                  <a:gd name="T17" fmla="*/ 342 h 774"/>
                  <a:gd name="T18" fmla="*/ 344 w 692"/>
                  <a:gd name="T19" fmla="*/ 97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774">
                    <a:moveTo>
                      <a:pt x="344" y="0"/>
                    </a:moveTo>
                    <a:cubicBezTo>
                      <a:pt x="534" y="0"/>
                      <a:pt x="685" y="154"/>
                      <a:pt x="688" y="344"/>
                    </a:cubicBezTo>
                    <a:cubicBezTo>
                      <a:pt x="692" y="618"/>
                      <a:pt x="356" y="774"/>
                      <a:pt x="344" y="774"/>
                    </a:cubicBezTo>
                    <a:cubicBezTo>
                      <a:pt x="330" y="774"/>
                      <a:pt x="0" y="590"/>
                      <a:pt x="0" y="344"/>
                    </a:cubicBezTo>
                    <a:cubicBezTo>
                      <a:pt x="0" y="154"/>
                      <a:pt x="154" y="0"/>
                      <a:pt x="344" y="0"/>
                    </a:cubicBezTo>
                    <a:close/>
                    <a:moveTo>
                      <a:pt x="344" y="97"/>
                    </a:moveTo>
                    <a:cubicBezTo>
                      <a:pt x="479" y="97"/>
                      <a:pt x="588" y="207"/>
                      <a:pt x="588" y="342"/>
                    </a:cubicBezTo>
                    <a:cubicBezTo>
                      <a:pt x="588" y="476"/>
                      <a:pt x="479" y="586"/>
                      <a:pt x="344" y="586"/>
                    </a:cubicBezTo>
                    <a:cubicBezTo>
                      <a:pt x="209" y="586"/>
                      <a:pt x="100" y="476"/>
                      <a:pt x="100" y="342"/>
                    </a:cubicBezTo>
                    <a:cubicBezTo>
                      <a:pt x="100" y="207"/>
                      <a:pt x="209" y="97"/>
                      <a:pt x="344" y="97"/>
                    </a:cubicBezTo>
                    <a:close/>
                  </a:path>
                </a:pathLst>
              </a:custGeom>
              <a:solidFill>
                <a:schemeClr val="tx1"/>
              </a:solidFill>
              <a:ln w="85725">
                <a:solidFill>
                  <a:schemeClr val="bg1"/>
                </a:solidFill>
              </a:ln>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grpSp>
        <p:sp>
          <p:nvSpPr>
            <p:cNvPr id="48" name="Rectangle 47">
              <a:extLst>
                <a:ext uri="{FF2B5EF4-FFF2-40B4-BE49-F238E27FC236}">
                  <a16:creationId xmlns:a16="http://schemas.microsoft.com/office/drawing/2014/main" id="{559E0701-7A14-446A-8259-6AB8C8AF8D01}"/>
                </a:ext>
              </a:extLst>
            </p:cNvPr>
            <p:cNvSpPr/>
            <p:nvPr/>
          </p:nvSpPr>
          <p:spPr>
            <a:xfrm>
              <a:off x="11877354" y="3558631"/>
              <a:ext cx="372217" cy="830997"/>
            </a:xfrm>
            <a:prstGeom prst="rect">
              <a:avLst/>
            </a:prstGeom>
          </p:spPr>
          <p:txBody>
            <a:bodyPr wrap="none" anchor="ctr">
              <a:spAutoFit/>
            </a:bodyPr>
            <a:lstStyle/>
            <a:p>
              <a:pPr algn="ctr" defTabSz="457200"/>
              <a:r>
                <a:rPr lang="en-US">
                  <a:solidFill>
                    <a:srgbClr val="272E3A">
                      <a:lumMod val="25000"/>
                      <a:lumOff val="75000"/>
                    </a:srgbClr>
                  </a:solidFill>
                  <a:latin typeface="dt-business-02" panose="02000509000000000000" pitchFamily="49" charset="0"/>
                </a:rPr>
                <a:t>f</a:t>
              </a:r>
            </a:p>
          </p:txBody>
        </p:sp>
      </p:grpSp>
      <p:grpSp>
        <p:nvGrpSpPr>
          <p:cNvPr id="54" name="Group 53">
            <a:extLst>
              <a:ext uri="{FF2B5EF4-FFF2-40B4-BE49-F238E27FC236}">
                <a16:creationId xmlns:a16="http://schemas.microsoft.com/office/drawing/2014/main" id="{579BA922-3798-4C27-B5E7-EEF858E1AF5E}"/>
              </a:ext>
            </a:extLst>
          </p:cNvPr>
          <p:cNvGrpSpPr/>
          <p:nvPr/>
        </p:nvGrpSpPr>
        <p:grpSpPr>
          <a:xfrm>
            <a:off x="14601271" y="3731701"/>
            <a:ext cx="2050738" cy="2316630"/>
            <a:chOff x="14601305" y="3022940"/>
            <a:chExt cx="2050768" cy="2316664"/>
          </a:xfrm>
        </p:grpSpPr>
        <p:grpSp>
          <p:nvGrpSpPr>
            <p:cNvPr id="32" name="Group 31">
              <a:extLst>
                <a:ext uri="{FF2B5EF4-FFF2-40B4-BE49-F238E27FC236}">
                  <a16:creationId xmlns:a16="http://schemas.microsoft.com/office/drawing/2014/main" id="{4CA03B94-30CA-4BB6-9AC8-6FB7583BCDE7}"/>
                </a:ext>
              </a:extLst>
            </p:cNvPr>
            <p:cNvGrpSpPr/>
            <p:nvPr/>
          </p:nvGrpSpPr>
          <p:grpSpPr>
            <a:xfrm>
              <a:off x="14601305" y="3022940"/>
              <a:ext cx="2050768" cy="2316664"/>
              <a:chOff x="13825678" y="2032340"/>
              <a:chExt cx="2050768" cy="2316664"/>
            </a:xfrm>
          </p:grpSpPr>
          <p:sp>
            <p:nvSpPr>
              <p:cNvPr id="23" name="Oval 22">
                <a:extLst>
                  <a:ext uri="{FF2B5EF4-FFF2-40B4-BE49-F238E27FC236}">
                    <a16:creationId xmlns:a16="http://schemas.microsoft.com/office/drawing/2014/main" id="{806EB645-C5F4-4B44-BE97-64A5365F17D4}"/>
                  </a:ext>
                </a:extLst>
              </p:cNvPr>
              <p:cNvSpPr/>
              <p:nvPr/>
            </p:nvSpPr>
            <p:spPr>
              <a:xfrm>
                <a:off x="14113381" y="2296235"/>
                <a:ext cx="1502819" cy="15028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sp>
            <p:nvSpPr>
              <p:cNvPr id="24" name="Freeform 5">
                <a:extLst>
                  <a:ext uri="{FF2B5EF4-FFF2-40B4-BE49-F238E27FC236}">
                    <a16:creationId xmlns:a16="http://schemas.microsoft.com/office/drawing/2014/main" id="{851D80B4-DD45-4A8B-8056-BCF9EAFC1225}"/>
                  </a:ext>
                </a:extLst>
              </p:cNvPr>
              <p:cNvSpPr>
                <a:spLocks noEditPoints="1"/>
              </p:cNvSpPr>
              <p:nvPr/>
            </p:nvSpPr>
            <p:spPr bwMode="auto">
              <a:xfrm>
                <a:off x="13825678" y="2032340"/>
                <a:ext cx="2050768" cy="2316664"/>
              </a:xfrm>
              <a:custGeom>
                <a:avLst/>
                <a:gdLst>
                  <a:gd name="T0" fmla="*/ 344 w 692"/>
                  <a:gd name="T1" fmla="*/ 0 h 774"/>
                  <a:gd name="T2" fmla="*/ 688 w 692"/>
                  <a:gd name="T3" fmla="*/ 344 h 774"/>
                  <a:gd name="T4" fmla="*/ 344 w 692"/>
                  <a:gd name="T5" fmla="*/ 774 h 774"/>
                  <a:gd name="T6" fmla="*/ 0 w 692"/>
                  <a:gd name="T7" fmla="*/ 344 h 774"/>
                  <a:gd name="T8" fmla="*/ 344 w 692"/>
                  <a:gd name="T9" fmla="*/ 0 h 774"/>
                  <a:gd name="T10" fmla="*/ 344 w 692"/>
                  <a:gd name="T11" fmla="*/ 97 h 774"/>
                  <a:gd name="T12" fmla="*/ 588 w 692"/>
                  <a:gd name="T13" fmla="*/ 342 h 774"/>
                  <a:gd name="T14" fmla="*/ 344 w 692"/>
                  <a:gd name="T15" fmla="*/ 586 h 774"/>
                  <a:gd name="T16" fmla="*/ 100 w 692"/>
                  <a:gd name="T17" fmla="*/ 342 h 774"/>
                  <a:gd name="T18" fmla="*/ 344 w 692"/>
                  <a:gd name="T19" fmla="*/ 97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774">
                    <a:moveTo>
                      <a:pt x="344" y="0"/>
                    </a:moveTo>
                    <a:cubicBezTo>
                      <a:pt x="534" y="0"/>
                      <a:pt x="685" y="154"/>
                      <a:pt x="688" y="344"/>
                    </a:cubicBezTo>
                    <a:cubicBezTo>
                      <a:pt x="692" y="618"/>
                      <a:pt x="356" y="774"/>
                      <a:pt x="344" y="774"/>
                    </a:cubicBezTo>
                    <a:cubicBezTo>
                      <a:pt x="330" y="774"/>
                      <a:pt x="0" y="590"/>
                      <a:pt x="0" y="344"/>
                    </a:cubicBezTo>
                    <a:cubicBezTo>
                      <a:pt x="0" y="154"/>
                      <a:pt x="154" y="0"/>
                      <a:pt x="344" y="0"/>
                    </a:cubicBezTo>
                    <a:close/>
                    <a:moveTo>
                      <a:pt x="344" y="97"/>
                    </a:moveTo>
                    <a:cubicBezTo>
                      <a:pt x="479" y="97"/>
                      <a:pt x="588" y="207"/>
                      <a:pt x="588" y="342"/>
                    </a:cubicBezTo>
                    <a:cubicBezTo>
                      <a:pt x="588" y="476"/>
                      <a:pt x="479" y="586"/>
                      <a:pt x="344" y="586"/>
                    </a:cubicBezTo>
                    <a:cubicBezTo>
                      <a:pt x="209" y="586"/>
                      <a:pt x="100" y="476"/>
                      <a:pt x="100" y="342"/>
                    </a:cubicBezTo>
                    <a:cubicBezTo>
                      <a:pt x="100" y="207"/>
                      <a:pt x="209" y="97"/>
                      <a:pt x="344" y="97"/>
                    </a:cubicBezTo>
                    <a:close/>
                  </a:path>
                </a:pathLst>
              </a:custGeom>
              <a:solidFill>
                <a:schemeClr val="accent5"/>
              </a:solidFill>
              <a:ln w="85725">
                <a:solidFill>
                  <a:schemeClr val="bg1"/>
                </a:solidFill>
              </a:ln>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grpSp>
        <p:sp>
          <p:nvSpPr>
            <p:cNvPr id="49" name="Rectangle 48">
              <a:extLst>
                <a:ext uri="{FF2B5EF4-FFF2-40B4-BE49-F238E27FC236}">
                  <a16:creationId xmlns:a16="http://schemas.microsoft.com/office/drawing/2014/main" id="{E5DEC641-428B-41EC-9B9B-6DF2C0A23F21}"/>
                </a:ext>
              </a:extLst>
            </p:cNvPr>
            <p:cNvSpPr/>
            <p:nvPr/>
          </p:nvSpPr>
          <p:spPr>
            <a:xfrm>
              <a:off x="15391789" y="3558631"/>
              <a:ext cx="497252" cy="830997"/>
            </a:xfrm>
            <a:prstGeom prst="rect">
              <a:avLst/>
            </a:prstGeom>
          </p:spPr>
          <p:txBody>
            <a:bodyPr wrap="none" anchor="ctr">
              <a:spAutoFit/>
            </a:bodyPr>
            <a:lstStyle/>
            <a:p>
              <a:pPr algn="ctr" defTabSz="457200"/>
              <a:r>
                <a:rPr lang="en-US">
                  <a:solidFill>
                    <a:srgbClr val="272E3A">
                      <a:lumMod val="25000"/>
                      <a:lumOff val="75000"/>
                    </a:srgbClr>
                  </a:solidFill>
                  <a:latin typeface="dt-business-02" panose="02000509000000000000" pitchFamily="49" charset="0"/>
                </a:rPr>
                <a:t>8</a:t>
              </a:r>
            </a:p>
          </p:txBody>
        </p:sp>
      </p:grpSp>
      <p:grpSp>
        <p:nvGrpSpPr>
          <p:cNvPr id="55" name="Group 54">
            <a:extLst>
              <a:ext uri="{FF2B5EF4-FFF2-40B4-BE49-F238E27FC236}">
                <a16:creationId xmlns:a16="http://schemas.microsoft.com/office/drawing/2014/main" id="{1BBFAC2C-83C1-4180-8570-8534A92AE190}"/>
              </a:ext>
            </a:extLst>
          </p:cNvPr>
          <p:cNvGrpSpPr/>
          <p:nvPr/>
        </p:nvGrpSpPr>
        <p:grpSpPr>
          <a:xfrm>
            <a:off x="18178173" y="3731701"/>
            <a:ext cx="2050738" cy="2316630"/>
            <a:chOff x="18178259" y="3022940"/>
            <a:chExt cx="2050768" cy="2316664"/>
          </a:xfrm>
        </p:grpSpPr>
        <p:grpSp>
          <p:nvGrpSpPr>
            <p:cNvPr id="33" name="Group 32">
              <a:extLst>
                <a:ext uri="{FF2B5EF4-FFF2-40B4-BE49-F238E27FC236}">
                  <a16:creationId xmlns:a16="http://schemas.microsoft.com/office/drawing/2014/main" id="{E84D82D2-1CF8-46C1-9A02-1E13732E9DF4}"/>
                </a:ext>
              </a:extLst>
            </p:cNvPr>
            <p:cNvGrpSpPr/>
            <p:nvPr/>
          </p:nvGrpSpPr>
          <p:grpSpPr>
            <a:xfrm>
              <a:off x="18178259" y="3022940"/>
              <a:ext cx="2050768" cy="2316664"/>
              <a:chOff x="16483153" y="2032340"/>
              <a:chExt cx="2050768" cy="2316664"/>
            </a:xfrm>
          </p:grpSpPr>
          <p:sp>
            <p:nvSpPr>
              <p:cNvPr id="26" name="Oval 25">
                <a:extLst>
                  <a:ext uri="{FF2B5EF4-FFF2-40B4-BE49-F238E27FC236}">
                    <a16:creationId xmlns:a16="http://schemas.microsoft.com/office/drawing/2014/main" id="{DC860BD3-371A-44CA-86FF-5B2B3926E97B}"/>
                  </a:ext>
                </a:extLst>
              </p:cNvPr>
              <p:cNvSpPr/>
              <p:nvPr/>
            </p:nvSpPr>
            <p:spPr>
              <a:xfrm>
                <a:off x="16770856" y="2296235"/>
                <a:ext cx="1502819" cy="15028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sp>
            <p:nvSpPr>
              <p:cNvPr id="27" name="Freeform 5">
                <a:extLst>
                  <a:ext uri="{FF2B5EF4-FFF2-40B4-BE49-F238E27FC236}">
                    <a16:creationId xmlns:a16="http://schemas.microsoft.com/office/drawing/2014/main" id="{72389BCD-4B0F-4C08-907F-F95381A764A6}"/>
                  </a:ext>
                </a:extLst>
              </p:cNvPr>
              <p:cNvSpPr>
                <a:spLocks noEditPoints="1"/>
              </p:cNvSpPr>
              <p:nvPr/>
            </p:nvSpPr>
            <p:spPr bwMode="auto">
              <a:xfrm>
                <a:off x="16483153" y="2032340"/>
                <a:ext cx="2050768" cy="2316664"/>
              </a:xfrm>
              <a:custGeom>
                <a:avLst/>
                <a:gdLst>
                  <a:gd name="T0" fmla="*/ 344 w 692"/>
                  <a:gd name="T1" fmla="*/ 0 h 774"/>
                  <a:gd name="T2" fmla="*/ 688 w 692"/>
                  <a:gd name="T3" fmla="*/ 344 h 774"/>
                  <a:gd name="T4" fmla="*/ 344 w 692"/>
                  <a:gd name="T5" fmla="*/ 774 h 774"/>
                  <a:gd name="T6" fmla="*/ 0 w 692"/>
                  <a:gd name="T7" fmla="*/ 344 h 774"/>
                  <a:gd name="T8" fmla="*/ 344 w 692"/>
                  <a:gd name="T9" fmla="*/ 0 h 774"/>
                  <a:gd name="T10" fmla="*/ 344 w 692"/>
                  <a:gd name="T11" fmla="*/ 97 h 774"/>
                  <a:gd name="T12" fmla="*/ 588 w 692"/>
                  <a:gd name="T13" fmla="*/ 342 h 774"/>
                  <a:gd name="T14" fmla="*/ 344 w 692"/>
                  <a:gd name="T15" fmla="*/ 586 h 774"/>
                  <a:gd name="T16" fmla="*/ 100 w 692"/>
                  <a:gd name="T17" fmla="*/ 342 h 774"/>
                  <a:gd name="T18" fmla="*/ 344 w 692"/>
                  <a:gd name="T19" fmla="*/ 97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774">
                    <a:moveTo>
                      <a:pt x="344" y="0"/>
                    </a:moveTo>
                    <a:cubicBezTo>
                      <a:pt x="534" y="0"/>
                      <a:pt x="685" y="154"/>
                      <a:pt x="688" y="344"/>
                    </a:cubicBezTo>
                    <a:cubicBezTo>
                      <a:pt x="692" y="618"/>
                      <a:pt x="356" y="774"/>
                      <a:pt x="344" y="774"/>
                    </a:cubicBezTo>
                    <a:cubicBezTo>
                      <a:pt x="330" y="774"/>
                      <a:pt x="0" y="590"/>
                      <a:pt x="0" y="344"/>
                    </a:cubicBezTo>
                    <a:cubicBezTo>
                      <a:pt x="0" y="154"/>
                      <a:pt x="154" y="0"/>
                      <a:pt x="344" y="0"/>
                    </a:cubicBezTo>
                    <a:close/>
                    <a:moveTo>
                      <a:pt x="344" y="97"/>
                    </a:moveTo>
                    <a:cubicBezTo>
                      <a:pt x="479" y="97"/>
                      <a:pt x="588" y="207"/>
                      <a:pt x="588" y="342"/>
                    </a:cubicBezTo>
                    <a:cubicBezTo>
                      <a:pt x="588" y="476"/>
                      <a:pt x="479" y="586"/>
                      <a:pt x="344" y="586"/>
                    </a:cubicBezTo>
                    <a:cubicBezTo>
                      <a:pt x="209" y="586"/>
                      <a:pt x="100" y="476"/>
                      <a:pt x="100" y="342"/>
                    </a:cubicBezTo>
                    <a:cubicBezTo>
                      <a:pt x="100" y="207"/>
                      <a:pt x="209" y="97"/>
                      <a:pt x="344" y="97"/>
                    </a:cubicBezTo>
                    <a:close/>
                  </a:path>
                </a:pathLst>
              </a:custGeom>
              <a:solidFill>
                <a:schemeClr val="bg2"/>
              </a:solidFill>
              <a:ln w="85725">
                <a:solidFill>
                  <a:schemeClr val="bg1"/>
                </a:solidFill>
              </a:ln>
            </p:spPr>
            <p:txBody>
              <a:bodyPr vert="horz" wrap="square" lIns="91439" tIns="45719" rIns="91439" bIns="45719" numCol="1" anchor="t" anchorCtr="0" compatLnSpc="1">
                <a:prstTxWarp prst="textNoShape">
                  <a:avLst/>
                </a:prstTxWarp>
              </a:bodyPr>
              <a:lstStyle/>
              <a:p>
                <a:pPr defTabSz="457200"/>
                <a:endParaRPr lang="en-US">
                  <a:solidFill>
                    <a:srgbClr val="272E3A"/>
                  </a:solidFill>
                  <a:latin typeface="Open Sans Light"/>
                </a:endParaRPr>
              </a:p>
            </p:txBody>
          </p:sp>
        </p:grpSp>
        <p:sp>
          <p:nvSpPr>
            <p:cNvPr id="50" name="Rectangle 49">
              <a:extLst>
                <a:ext uri="{FF2B5EF4-FFF2-40B4-BE49-F238E27FC236}">
                  <a16:creationId xmlns:a16="http://schemas.microsoft.com/office/drawing/2014/main" id="{CF9D9F30-7207-4301-925F-C7351CD26F40}"/>
                </a:ext>
              </a:extLst>
            </p:cNvPr>
            <p:cNvSpPr/>
            <p:nvPr/>
          </p:nvSpPr>
          <p:spPr>
            <a:xfrm>
              <a:off x="18983973" y="3558631"/>
              <a:ext cx="466794" cy="830997"/>
            </a:xfrm>
            <a:prstGeom prst="rect">
              <a:avLst/>
            </a:prstGeom>
          </p:spPr>
          <p:txBody>
            <a:bodyPr wrap="none" anchor="ctr">
              <a:spAutoFit/>
            </a:bodyPr>
            <a:lstStyle/>
            <a:p>
              <a:pPr algn="ctr" defTabSz="457200"/>
              <a:r>
                <a:rPr lang="en-US">
                  <a:solidFill>
                    <a:srgbClr val="272E3A">
                      <a:lumMod val="25000"/>
                      <a:lumOff val="75000"/>
                    </a:srgbClr>
                  </a:solidFill>
                  <a:latin typeface="dt-business-02" panose="02000509000000000000" pitchFamily="49" charset="0"/>
                </a:rPr>
                <a:t>S</a:t>
              </a:r>
            </a:p>
          </p:txBody>
        </p:sp>
      </p:grpSp>
      <p:sp>
        <p:nvSpPr>
          <p:cNvPr id="56" name="TextBox 55">
            <a:extLst>
              <a:ext uri="{FF2B5EF4-FFF2-40B4-BE49-F238E27FC236}">
                <a16:creationId xmlns:a16="http://schemas.microsoft.com/office/drawing/2014/main" id="{28249561-8E79-4E99-BAFE-1B4B1CF01D49}"/>
              </a:ext>
            </a:extLst>
          </p:cNvPr>
          <p:cNvSpPr txBox="1"/>
          <p:nvPr/>
        </p:nvSpPr>
        <p:spPr>
          <a:xfrm>
            <a:off x="5948134" y="10783406"/>
            <a:ext cx="12602874" cy="1569660"/>
          </a:xfrm>
          <a:prstGeom prst="rect">
            <a:avLst/>
          </a:prstGeom>
          <a:noFill/>
        </p:spPr>
        <p:txBody>
          <a:bodyPr wrap="square" rtlCol="0">
            <a:spAutoFit/>
          </a:bodyPr>
          <a:lstStyle/>
          <a:p>
            <a:pPr algn="ctr" defTabSz="457200"/>
            <a:r>
              <a:rPr lang="en-US" sz="2400" dirty="0"/>
              <a:t>Donec vitae dolor sed </a:t>
            </a:r>
            <a:r>
              <a:rPr lang="en-US" sz="2400" dirty="0" err="1"/>
              <a:t>urna</a:t>
            </a:r>
            <a:r>
              <a:rPr lang="en-US" sz="2400" dirty="0"/>
              <a:t> </a:t>
            </a:r>
            <a:r>
              <a:rPr lang="en-US" sz="2400" dirty="0" err="1"/>
              <a:t>laoreet</a:t>
            </a:r>
            <a:r>
              <a:rPr lang="en-US" sz="2400" dirty="0"/>
              <a:t> </a:t>
            </a:r>
            <a:r>
              <a:rPr lang="en-US" sz="2400" dirty="0" err="1"/>
              <a:t>consectetur</a:t>
            </a:r>
            <a:r>
              <a:rPr lang="en-US" sz="2400" dirty="0"/>
              <a:t> et a </a:t>
            </a:r>
            <a:r>
              <a:rPr lang="en-US" sz="2400" dirty="0" err="1"/>
              <a:t>odio</a:t>
            </a:r>
            <a:r>
              <a:rPr lang="en-US" sz="2400" dirty="0"/>
              <a:t>. Cras vestibulum diam id </a:t>
            </a:r>
            <a:r>
              <a:rPr lang="en-US" sz="2400" dirty="0" err="1"/>
              <a:t>risus</a:t>
            </a:r>
            <a:r>
              <a:rPr lang="en-US" sz="2400" dirty="0"/>
              <a:t> convallis maximus. Lorem ipsum dolor sit </a:t>
            </a:r>
            <a:r>
              <a:rPr lang="en-US" sz="2400" dirty="0" err="1"/>
              <a:t>amet</a:t>
            </a:r>
            <a:r>
              <a:rPr lang="en-US" sz="2400" dirty="0"/>
              <a:t>, </a:t>
            </a:r>
            <a:r>
              <a:rPr lang="en-US" sz="2400" dirty="0" err="1"/>
              <a:t>consectetur</a:t>
            </a:r>
            <a:r>
              <a:rPr lang="en-US" sz="2400" dirty="0"/>
              <a:t> </a:t>
            </a:r>
            <a:r>
              <a:rPr lang="en-US" sz="2400" dirty="0" err="1"/>
              <a:t>adipiscing</a:t>
            </a:r>
            <a:r>
              <a:rPr lang="en-US" sz="2400" dirty="0"/>
              <a:t> </a:t>
            </a:r>
            <a:r>
              <a:rPr lang="en-US" sz="2400" dirty="0" err="1"/>
              <a:t>elit</a:t>
            </a:r>
            <a:r>
              <a:rPr lang="en-US" sz="2400" dirty="0"/>
              <a:t>. </a:t>
            </a:r>
            <a:r>
              <a:rPr lang="en-US" sz="2400" dirty="0" err="1"/>
              <a:t>Fusce</a:t>
            </a:r>
            <a:r>
              <a:rPr lang="en-US" sz="2400" dirty="0"/>
              <a:t> </a:t>
            </a:r>
            <a:r>
              <a:rPr lang="en-US" sz="2400" dirty="0" err="1"/>
              <a:t>tincidunt</a:t>
            </a:r>
            <a:r>
              <a:rPr lang="en-US" sz="2400" dirty="0"/>
              <a:t> </a:t>
            </a:r>
            <a:r>
              <a:rPr lang="en-US" sz="2400" dirty="0" err="1"/>
              <a:t>eget</a:t>
            </a:r>
            <a:r>
              <a:rPr lang="en-US" sz="2400" dirty="0"/>
              <a:t> ligula vitae </a:t>
            </a:r>
            <a:r>
              <a:rPr lang="en-US" sz="2400" dirty="0" err="1"/>
              <a:t>hendrerit</a:t>
            </a:r>
            <a:r>
              <a:rPr lang="en-US" sz="2400" dirty="0"/>
              <a:t>. </a:t>
            </a:r>
            <a:r>
              <a:rPr lang="en-US" sz="2400" dirty="0" err="1"/>
              <a:t>Phasellus</a:t>
            </a:r>
            <a:r>
              <a:rPr lang="en-US" sz="2400" dirty="0"/>
              <a:t> id ligula </a:t>
            </a:r>
            <a:r>
              <a:rPr lang="en-US" sz="2400" dirty="0" err="1"/>
              <a:t>ut</a:t>
            </a:r>
            <a:r>
              <a:rPr lang="en-US" sz="2400" dirty="0"/>
              <a:t> </a:t>
            </a:r>
            <a:r>
              <a:rPr lang="en-US" sz="2400" dirty="0" err="1"/>
              <a:t>enim</a:t>
            </a:r>
            <a:r>
              <a:rPr lang="en-US" sz="2400" dirty="0"/>
              <a:t> </a:t>
            </a:r>
            <a:r>
              <a:rPr lang="en-US" sz="2400" dirty="0" err="1"/>
              <a:t>elementum</a:t>
            </a:r>
            <a:r>
              <a:rPr lang="en-US" sz="2400" dirty="0"/>
              <a:t> </a:t>
            </a:r>
            <a:r>
              <a:rPr lang="en-US" sz="2400" dirty="0" err="1"/>
              <a:t>bibendum</a:t>
            </a:r>
            <a:r>
              <a:rPr lang="en-US" sz="2400" dirty="0"/>
              <a:t> </a:t>
            </a:r>
            <a:r>
              <a:rPr lang="en-US" sz="2400" dirty="0" err="1"/>
              <a:t>eget</a:t>
            </a:r>
            <a:r>
              <a:rPr lang="en-US" sz="2400" dirty="0"/>
              <a:t> </a:t>
            </a:r>
            <a:r>
              <a:rPr lang="en-US" sz="2400" dirty="0" err="1"/>
              <a:t>eget</a:t>
            </a:r>
            <a:r>
              <a:rPr lang="en-US" sz="2400" dirty="0"/>
              <a:t> magna. </a:t>
            </a:r>
            <a:r>
              <a:rPr lang="en-US" sz="2400" dirty="0" err="1"/>
              <a:t>Fusce</a:t>
            </a:r>
            <a:r>
              <a:rPr lang="en-US" sz="2400" dirty="0"/>
              <a:t> in magna diam. </a:t>
            </a:r>
          </a:p>
        </p:txBody>
      </p:sp>
      <p:grpSp>
        <p:nvGrpSpPr>
          <p:cNvPr id="69" name="Group 68">
            <a:extLst>
              <a:ext uri="{FF2B5EF4-FFF2-40B4-BE49-F238E27FC236}">
                <a16:creationId xmlns:a16="http://schemas.microsoft.com/office/drawing/2014/main" id="{89FF93A9-4271-47CF-AF70-11CFA874D34C}"/>
              </a:ext>
            </a:extLst>
          </p:cNvPr>
          <p:cNvGrpSpPr/>
          <p:nvPr/>
        </p:nvGrpSpPr>
        <p:grpSpPr>
          <a:xfrm>
            <a:off x="9299993" y="9538354"/>
            <a:ext cx="5787191" cy="666740"/>
            <a:chOff x="9299950" y="9537598"/>
            <a:chExt cx="5787274" cy="666750"/>
          </a:xfrm>
        </p:grpSpPr>
        <p:sp>
          <p:nvSpPr>
            <p:cNvPr id="36" name="Arrow: Pentagon 35">
              <a:extLst>
                <a:ext uri="{FF2B5EF4-FFF2-40B4-BE49-F238E27FC236}">
                  <a16:creationId xmlns:a16="http://schemas.microsoft.com/office/drawing/2014/main" id="{04D2E1CE-9062-45A2-948A-8068BF7EDE8A}"/>
                </a:ext>
              </a:extLst>
            </p:cNvPr>
            <p:cNvSpPr/>
            <p:nvPr/>
          </p:nvSpPr>
          <p:spPr>
            <a:xfrm>
              <a:off x="12134474" y="9537598"/>
              <a:ext cx="2952750" cy="666750"/>
            </a:xfrm>
            <a:prstGeom prst="homePlate">
              <a:avLst>
                <a:gd name="adj" fmla="val 29429"/>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sp>
          <p:nvSpPr>
            <p:cNvPr id="37" name="Arrow: Pentagon 36">
              <a:extLst>
                <a:ext uri="{FF2B5EF4-FFF2-40B4-BE49-F238E27FC236}">
                  <a16:creationId xmlns:a16="http://schemas.microsoft.com/office/drawing/2014/main" id="{63ECD1AF-C996-4577-9752-54CC7886D67A}"/>
                </a:ext>
              </a:extLst>
            </p:cNvPr>
            <p:cNvSpPr/>
            <p:nvPr/>
          </p:nvSpPr>
          <p:spPr>
            <a:xfrm flipH="1">
              <a:off x="9299950" y="9537598"/>
              <a:ext cx="2952750" cy="666750"/>
            </a:xfrm>
            <a:prstGeom prst="homePlate">
              <a:avLst>
                <a:gd name="adj" fmla="val 29429"/>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srgbClr val="FFFFFF"/>
                </a:solidFill>
                <a:latin typeface="Open Sans Light"/>
              </a:endParaRPr>
            </a:p>
          </p:txBody>
        </p:sp>
        <p:sp>
          <p:nvSpPr>
            <p:cNvPr id="58" name="TextBox 57">
              <a:extLst>
                <a:ext uri="{FF2B5EF4-FFF2-40B4-BE49-F238E27FC236}">
                  <a16:creationId xmlns:a16="http://schemas.microsoft.com/office/drawing/2014/main" id="{99B5CE46-1B93-4CD7-9226-86574F3F0290}"/>
                </a:ext>
              </a:extLst>
            </p:cNvPr>
            <p:cNvSpPr txBox="1"/>
            <p:nvPr/>
          </p:nvSpPr>
          <p:spPr>
            <a:xfrm>
              <a:off x="10363407" y="9554335"/>
              <a:ext cx="3660361" cy="646331"/>
            </a:xfrm>
            <a:prstGeom prst="rect">
              <a:avLst/>
            </a:prstGeom>
            <a:noFill/>
          </p:spPr>
          <p:txBody>
            <a:bodyPr wrap="none" rtlCol="0">
              <a:spAutoFit/>
            </a:bodyPr>
            <a:lstStyle/>
            <a:p>
              <a:pPr defTabSz="457200"/>
              <a:r>
                <a:rPr lang="en-US" sz="3600">
                  <a:solidFill>
                    <a:srgbClr val="FFFFFF"/>
                  </a:solidFill>
                  <a:latin typeface="Open Sans Light"/>
                </a:rPr>
                <a:t>Main title in here</a:t>
              </a:r>
            </a:p>
          </p:txBody>
        </p:sp>
      </p:grpSp>
      <p:sp>
        <p:nvSpPr>
          <p:cNvPr id="2" name="Rectangle 1">
            <a:extLst>
              <a:ext uri="{FF2B5EF4-FFF2-40B4-BE49-F238E27FC236}">
                <a16:creationId xmlns:a16="http://schemas.microsoft.com/office/drawing/2014/main" id="{40FD3631-7F6C-4DD4-8072-2E7C524A2D0C}"/>
              </a:ext>
            </a:extLst>
          </p:cNvPr>
          <p:cNvSpPr/>
          <p:nvPr/>
        </p:nvSpPr>
        <p:spPr>
          <a:xfrm>
            <a:off x="3621134" y="6555281"/>
            <a:ext cx="2549600" cy="1938992"/>
          </a:xfrm>
          <a:prstGeom prst="rect">
            <a:avLst/>
          </a:prstGeom>
        </p:spPr>
        <p:txBody>
          <a:bodyPr wrap="square">
            <a:spAutoFit/>
          </a:bodyPr>
          <a:lstStyle/>
          <a:p>
            <a:pPr algn="ctr"/>
            <a:r>
              <a:rPr lang="en-US" sz="2400" dirty="0">
                <a:solidFill>
                  <a:srgbClr val="000000"/>
                </a:solidFill>
              </a:rPr>
              <a:t>Donec vitae dolor sed </a:t>
            </a:r>
            <a:r>
              <a:rPr lang="en-US" sz="2400" dirty="0" err="1">
                <a:solidFill>
                  <a:srgbClr val="000000"/>
                </a:solidFill>
              </a:rPr>
              <a:t>urna</a:t>
            </a:r>
            <a:r>
              <a:rPr lang="en-US" sz="2400" dirty="0">
                <a:solidFill>
                  <a:srgbClr val="000000"/>
                </a:solidFill>
              </a:rPr>
              <a:t> </a:t>
            </a:r>
            <a:r>
              <a:rPr lang="en-US" sz="2400" dirty="0" err="1">
                <a:solidFill>
                  <a:srgbClr val="000000"/>
                </a:solidFill>
              </a:rPr>
              <a:t>laoreet</a:t>
            </a:r>
            <a:r>
              <a:rPr lang="en-US" sz="2400" dirty="0">
                <a:solidFill>
                  <a:srgbClr val="000000"/>
                </a:solidFill>
              </a:rPr>
              <a:t> </a:t>
            </a:r>
            <a:r>
              <a:rPr lang="en-US" sz="2400" dirty="0" err="1">
                <a:solidFill>
                  <a:srgbClr val="000000"/>
                </a:solidFill>
              </a:rPr>
              <a:t>consectetur</a:t>
            </a:r>
            <a:r>
              <a:rPr lang="en-US" sz="2400" dirty="0">
                <a:solidFill>
                  <a:srgbClr val="000000"/>
                </a:solidFill>
              </a:rPr>
              <a:t> et a </a:t>
            </a:r>
            <a:r>
              <a:rPr lang="en-US" sz="2400" dirty="0" err="1">
                <a:solidFill>
                  <a:srgbClr val="000000"/>
                </a:solidFill>
              </a:rPr>
              <a:t>odio</a:t>
            </a:r>
            <a:r>
              <a:rPr lang="en-US" sz="2400" dirty="0">
                <a:solidFill>
                  <a:srgbClr val="000000"/>
                </a:solidFill>
              </a:rPr>
              <a:t>. </a:t>
            </a:r>
            <a:endParaRPr lang="en-US" dirty="0"/>
          </a:p>
        </p:txBody>
      </p:sp>
      <p:sp>
        <p:nvSpPr>
          <p:cNvPr id="68" name="Rectangle 67">
            <a:extLst>
              <a:ext uri="{FF2B5EF4-FFF2-40B4-BE49-F238E27FC236}">
                <a16:creationId xmlns:a16="http://schemas.microsoft.com/office/drawing/2014/main" id="{725B72B4-8A65-46DE-9D4B-1F6B6A39CAE6}"/>
              </a:ext>
            </a:extLst>
          </p:cNvPr>
          <p:cNvSpPr/>
          <p:nvPr/>
        </p:nvSpPr>
        <p:spPr>
          <a:xfrm>
            <a:off x="7225035" y="6555281"/>
            <a:ext cx="2549600" cy="1938992"/>
          </a:xfrm>
          <a:prstGeom prst="rect">
            <a:avLst/>
          </a:prstGeom>
        </p:spPr>
        <p:txBody>
          <a:bodyPr wrap="square">
            <a:spAutoFit/>
          </a:bodyPr>
          <a:lstStyle/>
          <a:p>
            <a:pPr algn="ctr"/>
            <a:r>
              <a:rPr lang="en-US" sz="2400" dirty="0">
                <a:solidFill>
                  <a:srgbClr val="000000"/>
                </a:solidFill>
              </a:rPr>
              <a:t>Donec vitae dolor sed </a:t>
            </a:r>
            <a:r>
              <a:rPr lang="en-US" sz="2400" dirty="0" err="1">
                <a:solidFill>
                  <a:srgbClr val="000000"/>
                </a:solidFill>
              </a:rPr>
              <a:t>urna</a:t>
            </a:r>
            <a:r>
              <a:rPr lang="en-US" sz="2400" dirty="0">
                <a:solidFill>
                  <a:srgbClr val="000000"/>
                </a:solidFill>
              </a:rPr>
              <a:t> </a:t>
            </a:r>
            <a:r>
              <a:rPr lang="en-US" sz="2400" dirty="0" err="1">
                <a:solidFill>
                  <a:srgbClr val="000000"/>
                </a:solidFill>
              </a:rPr>
              <a:t>laoreet</a:t>
            </a:r>
            <a:r>
              <a:rPr lang="en-US" sz="2400" dirty="0">
                <a:solidFill>
                  <a:srgbClr val="000000"/>
                </a:solidFill>
              </a:rPr>
              <a:t> </a:t>
            </a:r>
            <a:r>
              <a:rPr lang="en-US" sz="2400" dirty="0" err="1">
                <a:solidFill>
                  <a:srgbClr val="000000"/>
                </a:solidFill>
              </a:rPr>
              <a:t>consectetur</a:t>
            </a:r>
            <a:r>
              <a:rPr lang="en-US" sz="2400" dirty="0">
                <a:solidFill>
                  <a:srgbClr val="000000"/>
                </a:solidFill>
              </a:rPr>
              <a:t> et a </a:t>
            </a:r>
            <a:r>
              <a:rPr lang="en-US" sz="2400" dirty="0" err="1">
                <a:solidFill>
                  <a:srgbClr val="000000"/>
                </a:solidFill>
              </a:rPr>
              <a:t>odio</a:t>
            </a:r>
            <a:r>
              <a:rPr lang="en-US" sz="2400" dirty="0">
                <a:solidFill>
                  <a:srgbClr val="000000"/>
                </a:solidFill>
              </a:rPr>
              <a:t>. </a:t>
            </a:r>
            <a:endParaRPr lang="en-US" dirty="0"/>
          </a:p>
        </p:txBody>
      </p:sp>
      <p:sp>
        <p:nvSpPr>
          <p:cNvPr id="70" name="Rectangle 69">
            <a:extLst>
              <a:ext uri="{FF2B5EF4-FFF2-40B4-BE49-F238E27FC236}">
                <a16:creationId xmlns:a16="http://schemas.microsoft.com/office/drawing/2014/main" id="{F341E62E-7A95-4692-8927-D6DC9A367524}"/>
              </a:ext>
            </a:extLst>
          </p:cNvPr>
          <p:cNvSpPr/>
          <p:nvPr/>
        </p:nvSpPr>
        <p:spPr>
          <a:xfrm>
            <a:off x="10859676" y="6555281"/>
            <a:ext cx="2549600" cy="1938992"/>
          </a:xfrm>
          <a:prstGeom prst="rect">
            <a:avLst/>
          </a:prstGeom>
        </p:spPr>
        <p:txBody>
          <a:bodyPr wrap="square">
            <a:spAutoFit/>
          </a:bodyPr>
          <a:lstStyle/>
          <a:p>
            <a:pPr algn="ctr"/>
            <a:r>
              <a:rPr lang="en-US" sz="2400" dirty="0">
                <a:solidFill>
                  <a:srgbClr val="000000"/>
                </a:solidFill>
              </a:rPr>
              <a:t>Donec vitae dolor sed </a:t>
            </a:r>
            <a:r>
              <a:rPr lang="en-US" sz="2400" dirty="0" err="1">
                <a:solidFill>
                  <a:srgbClr val="000000"/>
                </a:solidFill>
              </a:rPr>
              <a:t>urna</a:t>
            </a:r>
            <a:r>
              <a:rPr lang="en-US" sz="2400" dirty="0">
                <a:solidFill>
                  <a:srgbClr val="000000"/>
                </a:solidFill>
              </a:rPr>
              <a:t> </a:t>
            </a:r>
            <a:r>
              <a:rPr lang="en-US" sz="2400" dirty="0" err="1">
                <a:solidFill>
                  <a:srgbClr val="000000"/>
                </a:solidFill>
              </a:rPr>
              <a:t>laoreet</a:t>
            </a:r>
            <a:r>
              <a:rPr lang="en-US" sz="2400" dirty="0">
                <a:solidFill>
                  <a:srgbClr val="000000"/>
                </a:solidFill>
              </a:rPr>
              <a:t> </a:t>
            </a:r>
            <a:r>
              <a:rPr lang="en-US" sz="2400" dirty="0" err="1">
                <a:solidFill>
                  <a:srgbClr val="000000"/>
                </a:solidFill>
              </a:rPr>
              <a:t>consectetur</a:t>
            </a:r>
            <a:r>
              <a:rPr lang="en-US" sz="2400" dirty="0">
                <a:solidFill>
                  <a:srgbClr val="000000"/>
                </a:solidFill>
              </a:rPr>
              <a:t> et a </a:t>
            </a:r>
            <a:r>
              <a:rPr lang="en-US" sz="2400" dirty="0" err="1">
                <a:solidFill>
                  <a:srgbClr val="000000"/>
                </a:solidFill>
              </a:rPr>
              <a:t>odio</a:t>
            </a:r>
            <a:r>
              <a:rPr lang="en-US" sz="2400" dirty="0">
                <a:solidFill>
                  <a:srgbClr val="000000"/>
                </a:solidFill>
              </a:rPr>
              <a:t>. </a:t>
            </a:r>
            <a:endParaRPr lang="en-US" dirty="0"/>
          </a:p>
        </p:txBody>
      </p:sp>
      <p:sp>
        <p:nvSpPr>
          <p:cNvPr id="71" name="Rectangle 70">
            <a:extLst>
              <a:ext uri="{FF2B5EF4-FFF2-40B4-BE49-F238E27FC236}">
                <a16:creationId xmlns:a16="http://schemas.microsoft.com/office/drawing/2014/main" id="{96C7AEF0-CAF2-4B0E-98B1-3B15F88E98E0}"/>
              </a:ext>
            </a:extLst>
          </p:cNvPr>
          <p:cNvSpPr/>
          <p:nvPr/>
        </p:nvSpPr>
        <p:spPr>
          <a:xfrm>
            <a:off x="14365565" y="6555281"/>
            <a:ext cx="2549600" cy="1938992"/>
          </a:xfrm>
          <a:prstGeom prst="rect">
            <a:avLst/>
          </a:prstGeom>
        </p:spPr>
        <p:txBody>
          <a:bodyPr wrap="square">
            <a:spAutoFit/>
          </a:bodyPr>
          <a:lstStyle/>
          <a:p>
            <a:pPr algn="ctr"/>
            <a:r>
              <a:rPr lang="en-US" sz="2400" dirty="0">
                <a:solidFill>
                  <a:srgbClr val="000000"/>
                </a:solidFill>
              </a:rPr>
              <a:t>Donec vitae dolor sed </a:t>
            </a:r>
            <a:r>
              <a:rPr lang="en-US" sz="2400" dirty="0" err="1">
                <a:solidFill>
                  <a:srgbClr val="000000"/>
                </a:solidFill>
              </a:rPr>
              <a:t>urna</a:t>
            </a:r>
            <a:r>
              <a:rPr lang="en-US" sz="2400" dirty="0">
                <a:solidFill>
                  <a:srgbClr val="000000"/>
                </a:solidFill>
              </a:rPr>
              <a:t> </a:t>
            </a:r>
            <a:r>
              <a:rPr lang="en-US" sz="2400" dirty="0" err="1">
                <a:solidFill>
                  <a:srgbClr val="000000"/>
                </a:solidFill>
              </a:rPr>
              <a:t>laoreet</a:t>
            </a:r>
            <a:r>
              <a:rPr lang="en-US" sz="2400" dirty="0">
                <a:solidFill>
                  <a:srgbClr val="000000"/>
                </a:solidFill>
              </a:rPr>
              <a:t> </a:t>
            </a:r>
            <a:r>
              <a:rPr lang="en-US" sz="2400" dirty="0" err="1">
                <a:solidFill>
                  <a:srgbClr val="000000"/>
                </a:solidFill>
              </a:rPr>
              <a:t>consectetur</a:t>
            </a:r>
            <a:r>
              <a:rPr lang="en-US" sz="2400" dirty="0">
                <a:solidFill>
                  <a:srgbClr val="000000"/>
                </a:solidFill>
              </a:rPr>
              <a:t> et a </a:t>
            </a:r>
            <a:r>
              <a:rPr lang="en-US" sz="2400" dirty="0" err="1">
                <a:solidFill>
                  <a:srgbClr val="000000"/>
                </a:solidFill>
              </a:rPr>
              <a:t>odio</a:t>
            </a:r>
            <a:r>
              <a:rPr lang="en-US" sz="2400" dirty="0">
                <a:solidFill>
                  <a:srgbClr val="000000"/>
                </a:solidFill>
              </a:rPr>
              <a:t>. </a:t>
            </a:r>
            <a:endParaRPr lang="en-US" dirty="0"/>
          </a:p>
        </p:txBody>
      </p:sp>
      <p:sp>
        <p:nvSpPr>
          <p:cNvPr id="72" name="Rectangle 71">
            <a:extLst>
              <a:ext uri="{FF2B5EF4-FFF2-40B4-BE49-F238E27FC236}">
                <a16:creationId xmlns:a16="http://schemas.microsoft.com/office/drawing/2014/main" id="{B4967507-6F0A-4D6C-BDDB-CDCB954EF303}"/>
              </a:ext>
            </a:extLst>
          </p:cNvPr>
          <p:cNvSpPr/>
          <p:nvPr/>
        </p:nvSpPr>
        <p:spPr>
          <a:xfrm>
            <a:off x="17996915" y="6555281"/>
            <a:ext cx="2549600" cy="1938992"/>
          </a:xfrm>
          <a:prstGeom prst="rect">
            <a:avLst/>
          </a:prstGeom>
        </p:spPr>
        <p:txBody>
          <a:bodyPr wrap="square">
            <a:spAutoFit/>
          </a:bodyPr>
          <a:lstStyle/>
          <a:p>
            <a:pPr algn="ctr"/>
            <a:r>
              <a:rPr lang="en-US" sz="2400" dirty="0">
                <a:solidFill>
                  <a:srgbClr val="000000"/>
                </a:solidFill>
              </a:rPr>
              <a:t>Donec vitae dolor sed </a:t>
            </a:r>
            <a:r>
              <a:rPr lang="en-US" sz="2400" dirty="0" err="1">
                <a:solidFill>
                  <a:srgbClr val="000000"/>
                </a:solidFill>
              </a:rPr>
              <a:t>urna</a:t>
            </a:r>
            <a:r>
              <a:rPr lang="en-US" sz="2400" dirty="0">
                <a:solidFill>
                  <a:srgbClr val="000000"/>
                </a:solidFill>
              </a:rPr>
              <a:t> </a:t>
            </a:r>
            <a:r>
              <a:rPr lang="en-US" sz="2400" dirty="0" err="1">
                <a:solidFill>
                  <a:srgbClr val="000000"/>
                </a:solidFill>
              </a:rPr>
              <a:t>laoreet</a:t>
            </a:r>
            <a:r>
              <a:rPr lang="en-US" sz="2400" dirty="0">
                <a:solidFill>
                  <a:srgbClr val="000000"/>
                </a:solidFill>
              </a:rPr>
              <a:t> </a:t>
            </a:r>
            <a:r>
              <a:rPr lang="en-US" sz="2400" dirty="0" err="1">
                <a:solidFill>
                  <a:srgbClr val="000000"/>
                </a:solidFill>
              </a:rPr>
              <a:t>consectetur</a:t>
            </a:r>
            <a:r>
              <a:rPr lang="en-US" sz="2400" dirty="0">
                <a:solidFill>
                  <a:srgbClr val="000000"/>
                </a:solidFill>
              </a:rPr>
              <a:t> et a </a:t>
            </a:r>
            <a:r>
              <a:rPr lang="en-US" sz="2400" dirty="0" err="1">
                <a:solidFill>
                  <a:srgbClr val="000000"/>
                </a:solidFill>
              </a:rPr>
              <a:t>odio</a:t>
            </a:r>
            <a:r>
              <a:rPr lang="en-US" sz="2400" dirty="0">
                <a:solidFill>
                  <a:srgbClr val="000000"/>
                </a:solidFill>
              </a:rPr>
              <a:t>. </a:t>
            </a:r>
            <a:endParaRPr lang="en-US" dirty="0"/>
          </a:p>
        </p:txBody>
      </p:sp>
      <p:sp>
        <p:nvSpPr>
          <p:cNvPr id="3" name="Title 2">
            <a:extLst>
              <a:ext uri="{FF2B5EF4-FFF2-40B4-BE49-F238E27FC236}">
                <a16:creationId xmlns:a16="http://schemas.microsoft.com/office/drawing/2014/main" id="{642519EA-3E1B-4672-9069-74EEA1167C95}"/>
              </a:ext>
            </a:extLst>
          </p:cNvPr>
          <p:cNvSpPr>
            <a:spLocks noGrp="1"/>
          </p:cNvSpPr>
          <p:nvPr>
            <p:ph type="title"/>
          </p:nvPr>
        </p:nvSpPr>
        <p:spPr/>
        <p:txBody>
          <a:bodyPr/>
          <a:lstStyle/>
          <a:p>
            <a:r>
              <a:rPr lang="en-US" dirty="0"/>
              <a:t>FIVE STEP INFOGRAPHIC</a:t>
            </a:r>
          </a:p>
        </p:txBody>
      </p:sp>
    </p:spTree>
    <p:custDataLst>
      <p:tags r:id="rId1"/>
    </p:custDataLst>
    <p:extLst>
      <p:ext uri="{BB962C8B-B14F-4D97-AF65-F5344CB8AC3E}">
        <p14:creationId xmlns:p14="http://schemas.microsoft.com/office/powerpoint/2010/main" val="63260749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80000">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14:bounceEnd="80000">
                                          <p:cBhvr additive="base">
                                            <p:cTn id="7" dur="2000" fill="hold"/>
                                            <p:tgtEl>
                                              <p:spTgt spid="51"/>
                                            </p:tgtEl>
                                            <p:attrNameLst>
                                              <p:attrName>ppt_x</p:attrName>
                                            </p:attrNameLst>
                                          </p:cBhvr>
                                          <p:tavLst>
                                            <p:tav tm="0">
                                              <p:val>
                                                <p:strVal val="#ppt_x"/>
                                              </p:val>
                                            </p:tav>
                                            <p:tav tm="100000">
                                              <p:val>
                                                <p:strVal val="#ppt_x"/>
                                              </p:val>
                                            </p:tav>
                                          </p:tavLst>
                                        </p:anim>
                                        <p:anim calcmode="lin" valueType="num" p14:bounceEnd="80000">
                                          <p:cBhvr additive="base">
                                            <p:cTn id="8" dur="2000" fill="hold"/>
                                            <p:tgtEl>
                                              <p:spTgt spid="51"/>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14:presetBounceEnd="80000">
                                      <p:stCondLst>
                                        <p:cond delay="100"/>
                                      </p:stCondLst>
                                      <p:childTnLst>
                                        <p:set>
                                          <p:cBhvr>
                                            <p:cTn id="10" dur="1" fill="hold">
                                              <p:stCondLst>
                                                <p:cond delay="0"/>
                                              </p:stCondLst>
                                            </p:cTn>
                                            <p:tgtEl>
                                              <p:spTgt spid="52"/>
                                            </p:tgtEl>
                                            <p:attrNameLst>
                                              <p:attrName>style.visibility</p:attrName>
                                            </p:attrNameLst>
                                          </p:cBhvr>
                                          <p:to>
                                            <p:strVal val="visible"/>
                                          </p:to>
                                        </p:set>
                                        <p:anim calcmode="lin" valueType="num" p14:bounceEnd="80000">
                                          <p:cBhvr additive="base">
                                            <p:cTn id="11" dur="2000" fill="hold"/>
                                            <p:tgtEl>
                                              <p:spTgt spid="52"/>
                                            </p:tgtEl>
                                            <p:attrNameLst>
                                              <p:attrName>ppt_x</p:attrName>
                                            </p:attrNameLst>
                                          </p:cBhvr>
                                          <p:tavLst>
                                            <p:tav tm="0">
                                              <p:val>
                                                <p:strVal val="#ppt_x"/>
                                              </p:val>
                                            </p:tav>
                                            <p:tav tm="100000">
                                              <p:val>
                                                <p:strVal val="#ppt_x"/>
                                              </p:val>
                                            </p:tav>
                                          </p:tavLst>
                                        </p:anim>
                                        <p:anim calcmode="lin" valueType="num" p14:bounceEnd="80000">
                                          <p:cBhvr additive="base">
                                            <p:cTn id="12" dur="2000" fill="hold"/>
                                            <p:tgtEl>
                                              <p:spTgt spid="52"/>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14:presetBounceEnd="80000">
                                      <p:stCondLst>
                                        <p:cond delay="200"/>
                                      </p:stCondLst>
                                      <p:childTnLst>
                                        <p:set>
                                          <p:cBhvr>
                                            <p:cTn id="14" dur="1" fill="hold">
                                              <p:stCondLst>
                                                <p:cond delay="0"/>
                                              </p:stCondLst>
                                            </p:cTn>
                                            <p:tgtEl>
                                              <p:spTgt spid="53"/>
                                            </p:tgtEl>
                                            <p:attrNameLst>
                                              <p:attrName>style.visibility</p:attrName>
                                            </p:attrNameLst>
                                          </p:cBhvr>
                                          <p:to>
                                            <p:strVal val="visible"/>
                                          </p:to>
                                        </p:set>
                                        <p:anim calcmode="lin" valueType="num" p14:bounceEnd="80000">
                                          <p:cBhvr additive="base">
                                            <p:cTn id="15" dur="2000" fill="hold"/>
                                            <p:tgtEl>
                                              <p:spTgt spid="53"/>
                                            </p:tgtEl>
                                            <p:attrNameLst>
                                              <p:attrName>ppt_x</p:attrName>
                                            </p:attrNameLst>
                                          </p:cBhvr>
                                          <p:tavLst>
                                            <p:tav tm="0">
                                              <p:val>
                                                <p:strVal val="#ppt_x"/>
                                              </p:val>
                                            </p:tav>
                                            <p:tav tm="100000">
                                              <p:val>
                                                <p:strVal val="#ppt_x"/>
                                              </p:val>
                                            </p:tav>
                                          </p:tavLst>
                                        </p:anim>
                                        <p:anim calcmode="lin" valueType="num" p14:bounceEnd="80000">
                                          <p:cBhvr additive="base">
                                            <p:cTn id="16" dur="2000" fill="hold"/>
                                            <p:tgtEl>
                                              <p:spTgt spid="53"/>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14:presetBounceEnd="80000">
                                      <p:stCondLst>
                                        <p:cond delay="300"/>
                                      </p:stCondLst>
                                      <p:childTnLst>
                                        <p:set>
                                          <p:cBhvr>
                                            <p:cTn id="18" dur="1" fill="hold">
                                              <p:stCondLst>
                                                <p:cond delay="0"/>
                                              </p:stCondLst>
                                            </p:cTn>
                                            <p:tgtEl>
                                              <p:spTgt spid="54"/>
                                            </p:tgtEl>
                                            <p:attrNameLst>
                                              <p:attrName>style.visibility</p:attrName>
                                            </p:attrNameLst>
                                          </p:cBhvr>
                                          <p:to>
                                            <p:strVal val="visible"/>
                                          </p:to>
                                        </p:set>
                                        <p:anim calcmode="lin" valueType="num" p14:bounceEnd="80000">
                                          <p:cBhvr additive="base">
                                            <p:cTn id="19" dur="2000" fill="hold"/>
                                            <p:tgtEl>
                                              <p:spTgt spid="54"/>
                                            </p:tgtEl>
                                            <p:attrNameLst>
                                              <p:attrName>ppt_x</p:attrName>
                                            </p:attrNameLst>
                                          </p:cBhvr>
                                          <p:tavLst>
                                            <p:tav tm="0">
                                              <p:val>
                                                <p:strVal val="#ppt_x"/>
                                              </p:val>
                                            </p:tav>
                                            <p:tav tm="100000">
                                              <p:val>
                                                <p:strVal val="#ppt_x"/>
                                              </p:val>
                                            </p:tav>
                                          </p:tavLst>
                                        </p:anim>
                                        <p:anim calcmode="lin" valueType="num" p14:bounceEnd="80000">
                                          <p:cBhvr additive="base">
                                            <p:cTn id="20" dur="2000" fill="hold"/>
                                            <p:tgtEl>
                                              <p:spTgt spid="54"/>
                                            </p:tgtEl>
                                            <p:attrNameLst>
                                              <p:attrName>ppt_y</p:attrName>
                                            </p:attrNameLst>
                                          </p:cBhvr>
                                          <p:tavLst>
                                            <p:tav tm="0">
                                              <p:val>
                                                <p:strVal val="0-#ppt_h/2"/>
                                              </p:val>
                                            </p:tav>
                                            <p:tav tm="100000">
                                              <p:val>
                                                <p:strVal val="#ppt_y"/>
                                              </p:val>
                                            </p:tav>
                                          </p:tavLst>
                                        </p:anim>
                                      </p:childTnLst>
                                    </p:cTn>
                                  </p:par>
                                  <p:par>
                                    <p:cTn id="21" presetID="2" presetClass="entr" presetSubtype="1" fill="hold" nodeType="withEffect" p14:presetBounceEnd="80000">
                                      <p:stCondLst>
                                        <p:cond delay="400"/>
                                      </p:stCondLst>
                                      <p:childTnLst>
                                        <p:set>
                                          <p:cBhvr>
                                            <p:cTn id="22" dur="1" fill="hold">
                                              <p:stCondLst>
                                                <p:cond delay="0"/>
                                              </p:stCondLst>
                                            </p:cTn>
                                            <p:tgtEl>
                                              <p:spTgt spid="55"/>
                                            </p:tgtEl>
                                            <p:attrNameLst>
                                              <p:attrName>style.visibility</p:attrName>
                                            </p:attrNameLst>
                                          </p:cBhvr>
                                          <p:to>
                                            <p:strVal val="visible"/>
                                          </p:to>
                                        </p:set>
                                        <p:anim calcmode="lin" valueType="num" p14:bounceEnd="80000">
                                          <p:cBhvr additive="base">
                                            <p:cTn id="23" dur="2000" fill="hold"/>
                                            <p:tgtEl>
                                              <p:spTgt spid="55"/>
                                            </p:tgtEl>
                                            <p:attrNameLst>
                                              <p:attrName>ppt_x</p:attrName>
                                            </p:attrNameLst>
                                          </p:cBhvr>
                                          <p:tavLst>
                                            <p:tav tm="0">
                                              <p:val>
                                                <p:strVal val="#ppt_x"/>
                                              </p:val>
                                            </p:tav>
                                            <p:tav tm="100000">
                                              <p:val>
                                                <p:strVal val="#ppt_x"/>
                                              </p:val>
                                            </p:tav>
                                          </p:tavLst>
                                        </p:anim>
                                        <p:anim calcmode="lin" valueType="num" p14:bounceEnd="80000">
                                          <p:cBhvr additive="base">
                                            <p:cTn id="24" dur="2000" fill="hold"/>
                                            <p:tgtEl>
                                              <p:spTgt spid="55"/>
                                            </p:tgtEl>
                                            <p:attrNameLst>
                                              <p:attrName>ppt_y</p:attrName>
                                            </p:attrNameLst>
                                          </p:cBhvr>
                                          <p:tavLst>
                                            <p:tav tm="0">
                                              <p:val>
                                                <p:strVal val="0-#ppt_h/2"/>
                                              </p:val>
                                            </p:tav>
                                            <p:tav tm="100000">
                                              <p:val>
                                                <p:strVal val="#ppt_y"/>
                                              </p:val>
                                            </p:tav>
                                          </p:tavLst>
                                        </p:anim>
                                      </p:childTnLst>
                                    </p:cTn>
                                  </p:par>
                                  <p:par>
                                    <p:cTn id="25" presetID="21" presetClass="entr" presetSubtype="1" fill="hold" nodeType="withEffect">
                                      <p:stCondLst>
                                        <p:cond delay="400"/>
                                      </p:stCondLst>
                                      <p:childTnLst>
                                        <p:set>
                                          <p:cBhvr>
                                            <p:cTn id="26" dur="1" fill="hold">
                                              <p:stCondLst>
                                                <p:cond delay="0"/>
                                              </p:stCondLst>
                                            </p:cTn>
                                            <p:tgtEl>
                                              <p:spTgt spid="67"/>
                                            </p:tgtEl>
                                            <p:attrNameLst>
                                              <p:attrName>style.visibility</p:attrName>
                                            </p:attrNameLst>
                                          </p:cBhvr>
                                          <p:to>
                                            <p:strVal val="visible"/>
                                          </p:to>
                                        </p:set>
                                        <p:animEffect transition="in" filter="wheel(1)">
                                          <p:cBhvr>
                                            <p:cTn id="27" dur="2000"/>
                                            <p:tgtEl>
                                              <p:spTgt spid="67"/>
                                            </p:tgtEl>
                                          </p:cBhvr>
                                        </p:animEffect>
                                      </p:childTnLst>
                                    </p:cTn>
                                  </p:par>
                                  <p:par>
                                    <p:cTn id="28" presetID="2" presetClass="entr" presetSubtype="4" decel="100000" fill="hold" nodeType="withEffect">
                                      <p:stCondLst>
                                        <p:cond delay="500"/>
                                      </p:stCondLst>
                                      <p:childTnLst>
                                        <p:set>
                                          <p:cBhvr>
                                            <p:cTn id="29" dur="1" fill="hold">
                                              <p:stCondLst>
                                                <p:cond delay="0"/>
                                              </p:stCondLst>
                                            </p:cTn>
                                            <p:tgtEl>
                                              <p:spTgt spid="69"/>
                                            </p:tgtEl>
                                            <p:attrNameLst>
                                              <p:attrName>style.visibility</p:attrName>
                                            </p:attrNameLst>
                                          </p:cBhvr>
                                          <p:to>
                                            <p:strVal val="visible"/>
                                          </p:to>
                                        </p:set>
                                        <p:anim calcmode="lin" valueType="num">
                                          <p:cBhvr additive="base">
                                            <p:cTn id="30" dur="1000" fill="hold"/>
                                            <p:tgtEl>
                                              <p:spTgt spid="69"/>
                                            </p:tgtEl>
                                            <p:attrNameLst>
                                              <p:attrName>ppt_x</p:attrName>
                                            </p:attrNameLst>
                                          </p:cBhvr>
                                          <p:tavLst>
                                            <p:tav tm="0">
                                              <p:val>
                                                <p:strVal val="#ppt_x"/>
                                              </p:val>
                                            </p:tav>
                                            <p:tav tm="100000">
                                              <p:val>
                                                <p:strVal val="#ppt_x"/>
                                              </p:val>
                                            </p:tav>
                                          </p:tavLst>
                                        </p:anim>
                                        <p:anim calcmode="lin" valueType="num">
                                          <p:cBhvr additive="base">
                                            <p:cTn id="31" dur="1000" fill="hold"/>
                                            <p:tgtEl>
                                              <p:spTgt spid="69"/>
                                            </p:tgtEl>
                                            <p:attrNameLst>
                                              <p:attrName>ppt_y</p:attrName>
                                            </p:attrNameLst>
                                          </p:cBhvr>
                                          <p:tavLst>
                                            <p:tav tm="0">
                                              <p:val>
                                                <p:strVal val="1+#ppt_h/2"/>
                                              </p:val>
                                            </p:tav>
                                            <p:tav tm="100000">
                                              <p:val>
                                                <p:strVal val="#ppt_y"/>
                                              </p:val>
                                            </p:tav>
                                          </p:tavLst>
                                        </p:anim>
                                      </p:childTnLst>
                                    </p:cTn>
                                  </p:par>
                                  <p:par>
                                    <p:cTn id="32" presetID="2" presetClass="entr" presetSubtype="4" decel="100000" fill="hold" grpId="0" nodeType="withEffect">
                                      <p:stCondLst>
                                        <p:cond delay="600"/>
                                      </p:stCondLst>
                                      <p:childTnLst>
                                        <p:set>
                                          <p:cBhvr>
                                            <p:cTn id="33" dur="1" fill="hold">
                                              <p:stCondLst>
                                                <p:cond delay="0"/>
                                              </p:stCondLst>
                                            </p:cTn>
                                            <p:tgtEl>
                                              <p:spTgt spid="56"/>
                                            </p:tgtEl>
                                            <p:attrNameLst>
                                              <p:attrName>style.visibility</p:attrName>
                                            </p:attrNameLst>
                                          </p:cBhvr>
                                          <p:to>
                                            <p:strVal val="visible"/>
                                          </p:to>
                                        </p:set>
                                        <p:anim calcmode="lin" valueType="num">
                                          <p:cBhvr additive="base">
                                            <p:cTn id="34" dur="1000" fill="hold"/>
                                            <p:tgtEl>
                                              <p:spTgt spid="56"/>
                                            </p:tgtEl>
                                            <p:attrNameLst>
                                              <p:attrName>ppt_x</p:attrName>
                                            </p:attrNameLst>
                                          </p:cBhvr>
                                          <p:tavLst>
                                            <p:tav tm="0">
                                              <p:val>
                                                <p:strVal val="#ppt_x"/>
                                              </p:val>
                                            </p:tav>
                                            <p:tav tm="100000">
                                              <p:val>
                                                <p:strVal val="#ppt_x"/>
                                              </p:val>
                                            </p:tav>
                                          </p:tavLst>
                                        </p:anim>
                                        <p:anim calcmode="lin" valueType="num">
                                          <p:cBhvr additive="base">
                                            <p:cTn id="35" dur="1000" fill="hold"/>
                                            <p:tgtEl>
                                              <p:spTgt spid="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2000" fill="hold"/>
                                            <p:tgtEl>
                                              <p:spTgt spid="51"/>
                                            </p:tgtEl>
                                            <p:attrNameLst>
                                              <p:attrName>ppt_x</p:attrName>
                                            </p:attrNameLst>
                                          </p:cBhvr>
                                          <p:tavLst>
                                            <p:tav tm="0">
                                              <p:val>
                                                <p:strVal val="#ppt_x"/>
                                              </p:val>
                                            </p:tav>
                                            <p:tav tm="100000">
                                              <p:val>
                                                <p:strVal val="#ppt_x"/>
                                              </p:val>
                                            </p:tav>
                                          </p:tavLst>
                                        </p:anim>
                                        <p:anim calcmode="lin" valueType="num">
                                          <p:cBhvr additive="base">
                                            <p:cTn id="8" dur="2000" fill="hold"/>
                                            <p:tgtEl>
                                              <p:spTgt spid="51"/>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100"/>
                                      </p:stCondLst>
                                      <p:childTnLst>
                                        <p:set>
                                          <p:cBhvr>
                                            <p:cTn id="10" dur="1" fill="hold">
                                              <p:stCondLst>
                                                <p:cond delay="0"/>
                                              </p:stCondLst>
                                            </p:cTn>
                                            <p:tgtEl>
                                              <p:spTgt spid="52"/>
                                            </p:tgtEl>
                                            <p:attrNameLst>
                                              <p:attrName>style.visibility</p:attrName>
                                            </p:attrNameLst>
                                          </p:cBhvr>
                                          <p:to>
                                            <p:strVal val="visible"/>
                                          </p:to>
                                        </p:set>
                                        <p:anim calcmode="lin" valueType="num">
                                          <p:cBhvr additive="base">
                                            <p:cTn id="11" dur="2000" fill="hold"/>
                                            <p:tgtEl>
                                              <p:spTgt spid="52"/>
                                            </p:tgtEl>
                                            <p:attrNameLst>
                                              <p:attrName>ppt_x</p:attrName>
                                            </p:attrNameLst>
                                          </p:cBhvr>
                                          <p:tavLst>
                                            <p:tav tm="0">
                                              <p:val>
                                                <p:strVal val="#ppt_x"/>
                                              </p:val>
                                            </p:tav>
                                            <p:tav tm="100000">
                                              <p:val>
                                                <p:strVal val="#ppt_x"/>
                                              </p:val>
                                            </p:tav>
                                          </p:tavLst>
                                        </p:anim>
                                        <p:anim calcmode="lin" valueType="num">
                                          <p:cBhvr additive="base">
                                            <p:cTn id="12" dur="2000" fill="hold"/>
                                            <p:tgtEl>
                                              <p:spTgt spid="52"/>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200"/>
                                      </p:stCondLst>
                                      <p:childTnLst>
                                        <p:set>
                                          <p:cBhvr>
                                            <p:cTn id="14" dur="1" fill="hold">
                                              <p:stCondLst>
                                                <p:cond delay="0"/>
                                              </p:stCondLst>
                                            </p:cTn>
                                            <p:tgtEl>
                                              <p:spTgt spid="53"/>
                                            </p:tgtEl>
                                            <p:attrNameLst>
                                              <p:attrName>style.visibility</p:attrName>
                                            </p:attrNameLst>
                                          </p:cBhvr>
                                          <p:to>
                                            <p:strVal val="visible"/>
                                          </p:to>
                                        </p:set>
                                        <p:anim calcmode="lin" valueType="num">
                                          <p:cBhvr additive="base">
                                            <p:cTn id="15" dur="2000" fill="hold"/>
                                            <p:tgtEl>
                                              <p:spTgt spid="53"/>
                                            </p:tgtEl>
                                            <p:attrNameLst>
                                              <p:attrName>ppt_x</p:attrName>
                                            </p:attrNameLst>
                                          </p:cBhvr>
                                          <p:tavLst>
                                            <p:tav tm="0">
                                              <p:val>
                                                <p:strVal val="#ppt_x"/>
                                              </p:val>
                                            </p:tav>
                                            <p:tav tm="100000">
                                              <p:val>
                                                <p:strVal val="#ppt_x"/>
                                              </p:val>
                                            </p:tav>
                                          </p:tavLst>
                                        </p:anim>
                                        <p:anim calcmode="lin" valueType="num">
                                          <p:cBhvr additive="base">
                                            <p:cTn id="16" dur="2000" fill="hold"/>
                                            <p:tgtEl>
                                              <p:spTgt spid="53"/>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300"/>
                                      </p:stCondLst>
                                      <p:childTnLst>
                                        <p:set>
                                          <p:cBhvr>
                                            <p:cTn id="18" dur="1" fill="hold">
                                              <p:stCondLst>
                                                <p:cond delay="0"/>
                                              </p:stCondLst>
                                            </p:cTn>
                                            <p:tgtEl>
                                              <p:spTgt spid="54"/>
                                            </p:tgtEl>
                                            <p:attrNameLst>
                                              <p:attrName>style.visibility</p:attrName>
                                            </p:attrNameLst>
                                          </p:cBhvr>
                                          <p:to>
                                            <p:strVal val="visible"/>
                                          </p:to>
                                        </p:set>
                                        <p:anim calcmode="lin" valueType="num">
                                          <p:cBhvr additive="base">
                                            <p:cTn id="19" dur="2000" fill="hold"/>
                                            <p:tgtEl>
                                              <p:spTgt spid="54"/>
                                            </p:tgtEl>
                                            <p:attrNameLst>
                                              <p:attrName>ppt_x</p:attrName>
                                            </p:attrNameLst>
                                          </p:cBhvr>
                                          <p:tavLst>
                                            <p:tav tm="0">
                                              <p:val>
                                                <p:strVal val="#ppt_x"/>
                                              </p:val>
                                            </p:tav>
                                            <p:tav tm="100000">
                                              <p:val>
                                                <p:strVal val="#ppt_x"/>
                                              </p:val>
                                            </p:tav>
                                          </p:tavLst>
                                        </p:anim>
                                        <p:anim calcmode="lin" valueType="num">
                                          <p:cBhvr additive="base">
                                            <p:cTn id="20" dur="2000" fill="hold"/>
                                            <p:tgtEl>
                                              <p:spTgt spid="54"/>
                                            </p:tgtEl>
                                            <p:attrNameLst>
                                              <p:attrName>ppt_y</p:attrName>
                                            </p:attrNameLst>
                                          </p:cBhvr>
                                          <p:tavLst>
                                            <p:tav tm="0">
                                              <p:val>
                                                <p:strVal val="0-#ppt_h/2"/>
                                              </p:val>
                                            </p:tav>
                                            <p:tav tm="100000">
                                              <p:val>
                                                <p:strVal val="#ppt_y"/>
                                              </p:val>
                                            </p:tav>
                                          </p:tavLst>
                                        </p:anim>
                                      </p:childTnLst>
                                    </p:cTn>
                                  </p:par>
                                  <p:par>
                                    <p:cTn id="21" presetID="2" presetClass="entr" presetSubtype="1" fill="hold" nodeType="withEffect">
                                      <p:stCondLst>
                                        <p:cond delay="400"/>
                                      </p:stCondLst>
                                      <p:childTnLst>
                                        <p:set>
                                          <p:cBhvr>
                                            <p:cTn id="22" dur="1" fill="hold">
                                              <p:stCondLst>
                                                <p:cond delay="0"/>
                                              </p:stCondLst>
                                            </p:cTn>
                                            <p:tgtEl>
                                              <p:spTgt spid="55"/>
                                            </p:tgtEl>
                                            <p:attrNameLst>
                                              <p:attrName>style.visibility</p:attrName>
                                            </p:attrNameLst>
                                          </p:cBhvr>
                                          <p:to>
                                            <p:strVal val="visible"/>
                                          </p:to>
                                        </p:set>
                                        <p:anim calcmode="lin" valueType="num">
                                          <p:cBhvr additive="base">
                                            <p:cTn id="23" dur="2000" fill="hold"/>
                                            <p:tgtEl>
                                              <p:spTgt spid="55"/>
                                            </p:tgtEl>
                                            <p:attrNameLst>
                                              <p:attrName>ppt_x</p:attrName>
                                            </p:attrNameLst>
                                          </p:cBhvr>
                                          <p:tavLst>
                                            <p:tav tm="0">
                                              <p:val>
                                                <p:strVal val="#ppt_x"/>
                                              </p:val>
                                            </p:tav>
                                            <p:tav tm="100000">
                                              <p:val>
                                                <p:strVal val="#ppt_x"/>
                                              </p:val>
                                            </p:tav>
                                          </p:tavLst>
                                        </p:anim>
                                        <p:anim calcmode="lin" valueType="num">
                                          <p:cBhvr additive="base">
                                            <p:cTn id="24" dur="2000" fill="hold"/>
                                            <p:tgtEl>
                                              <p:spTgt spid="55"/>
                                            </p:tgtEl>
                                            <p:attrNameLst>
                                              <p:attrName>ppt_y</p:attrName>
                                            </p:attrNameLst>
                                          </p:cBhvr>
                                          <p:tavLst>
                                            <p:tav tm="0">
                                              <p:val>
                                                <p:strVal val="0-#ppt_h/2"/>
                                              </p:val>
                                            </p:tav>
                                            <p:tav tm="100000">
                                              <p:val>
                                                <p:strVal val="#ppt_y"/>
                                              </p:val>
                                            </p:tav>
                                          </p:tavLst>
                                        </p:anim>
                                      </p:childTnLst>
                                    </p:cTn>
                                  </p:par>
                                  <p:par>
                                    <p:cTn id="25" presetID="21" presetClass="entr" presetSubtype="1" fill="hold" nodeType="withEffect">
                                      <p:stCondLst>
                                        <p:cond delay="400"/>
                                      </p:stCondLst>
                                      <p:childTnLst>
                                        <p:set>
                                          <p:cBhvr>
                                            <p:cTn id="26" dur="1" fill="hold">
                                              <p:stCondLst>
                                                <p:cond delay="0"/>
                                              </p:stCondLst>
                                            </p:cTn>
                                            <p:tgtEl>
                                              <p:spTgt spid="67"/>
                                            </p:tgtEl>
                                            <p:attrNameLst>
                                              <p:attrName>style.visibility</p:attrName>
                                            </p:attrNameLst>
                                          </p:cBhvr>
                                          <p:to>
                                            <p:strVal val="visible"/>
                                          </p:to>
                                        </p:set>
                                        <p:animEffect transition="in" filter="wheel(1)">
                                          <p:cBhvr>
                                            <p:cTn id="27" dur="2000"/>
                                            <p:tgtEl>
                                              <p:spTgt spid="67"/>
                                            </p:tgtEl>
                                          </p:cBhvr>
                                        </p:animEffect>
                                      </p:childTnLst>
                                    </p:cTn>
                                  </p:par>
                                  <p:par>
                                    <p:cTn id="28" presetID="10" presetClass="entr" presetSubtype="0" fill="hold" grpId="0" nodeType="withEffect">
                                      <p:stCondLst>
                                        <p:cond delay="400"/>
                                      </p:stCondLst>
                                      <p:childTnLst>
                                        <p:set>
                                          <p:cBhvr>
                                            <p:cTn id="29" dur="1" fill="hold">
                                              <p:stCondLst>
                                                <p:cond delay="0"/>
                                              </p:stCondLst>
                                            </p:cTn>
                                            <p:tgtEl>
                                              <p:spTgt spid="41"/>
                                            </p:tgtEl>
                                            <p:attrNameLst>
                                              <p:attrName>style.visibility</p:attrName>
                                            </p:attrNameLst>
                                          </p:cBhvr>
                                          <p:to>
                                            <p:strVal val="visible"/>
                                          </p:to>
                                        </p:set>
                                        <p:animEffect transition="in" filter="fade">
                                          <p:cBhvr>
                                            <p:cTn id="30" dur="500"/>
                                            <p:tgtEl>
                                              <p:spTgt spid="41"/>
                                            </p:tgtEl>
                                          </p:cBhvr>
                                        </p:animEffect>
                                      </p:childTnLst>
                                    </p:cTn>
                                  </p:par>
                                  <p:par>
                                    <p:cTn id="31" presetID="10" presetClass="entr" presetSubtype="0" fill="hold" grpId="0" nodeType="withEffect">
                                      <p:stCondLst>
                                        <p:cond delay="500"/>
                                      </p:stCondLst>
                                      <p:childTnLst>
                                        <p:set>
                                          <p:cBhvr>
                                            <p:cTn id="32" dur="1" fill="hold">
                                              <p:stCondLst>
                                                <p:cond delay="0"/>
                                              </p:stCondLst>
                                            </p:cTn>
                                            <p:tgtEl>
                                              <p:spTgt spid="42"/>
                                            </p:tgtEl>
                                            <p:attrNameLst>
                                              <p:attrName>style.visibility</p:attrName>
                                            </p:attrNameLst>
                                          </p:cBhvr>
                                          <p:to>
                                            <p:strVal val="visible"/>
                                          </p:to>
                                        </p:set>
                                        <p:animEffect transition="in" filter="fade">
                                          <p:cBhvr>
                                            <p:cTn id="33" dur="500"/>
                                            <p:tgtEl>
                                              <p:spTgt spid="42"/>
                                            </p:tgtEl>
                                          </p:cBhvr>
                                        </p:animEffect>
                                      </p:childTnLst>
                                    </p:cTn>
                                  </p:par>
                                  <p:par>
                                    <p:cTn id="34" presetID="10" presetClass="entr" presetSubtype="0" fill="hold" grpId="0" nodeType="withEffect">
                                      <p:stCondLst>
                                        <p:cond delay="600"/>
                                      </p:stCondLst>
                                      <p:childTnLst>
                                        <p:set>
                                          <p:cBhvr>
                                            <p:cTn id="35" dur="1" fill="hold">
                                              <p:stCondLst>
                                                <p:cond delay="0"/>
                                              </p:stCondLst>
                                            </p:cTn>
                                            <p:tgtEl>
                                              <p:spTgt spid="43"/>
                                            </p:tgtEl>
                                            <p:attrNameLst>
                                              <p:attrName>style.visibility</p:attrName>
                                            </p:attrNameLst>
                                          </p:cBhvr>
                                          <p:to>
                                            <p:strVal val="visible"/>
                                          </p:to>
                                        </p:set>
                                        <p:animEffect transition="in" filter="fade">
                                          <p:cBhvr>
                                            <p:cTn id="36" dur="500"/>
                                            <p:tgtEl>
                                              <p:spTgt spid="43"/>
                                            </p:tgtEl>
                                          </p:cBhvr>
                                        </p:animEffect>
                                      </p:childTnLst>
                                    </p:cTn>
                                  </p:par>
                                  <p:par>
                                    <p:cTn id="37" presetID="10" presetClass="entr" presetSubtype="0" fill="hold" grpId="0" nodeType="withEffect">
                                      <p:stCondLst>
                                        <p:cond delay="700"/>
                                      </p:stCondLst>
                                      <p:childTnLst>
                                        <p:set>
                                          <p:cBhvr>
                                            <p:cTn id="38" dur="1" fill="hold">
                                              <p:stCondLst>
                                                <p:cond delay="0"/>
                                              </p:stCondLst>
                                            </p:cTn>
                                            <p:tgtEl>
                                              <p:spTgt spid="44"/>
                                            </p:tgtEl>
                                            <p:attrNameLst>
                                              <p:attrName>style.visibility</p:attrName>
                                            </p:attrNameLst>
                                          </p:cBhvr>
                                          <p:to>
                                            <p:strVal val="visible"/>
                                          </p:to>
                                        </p:set>
                                        <p:animEffect transition="in" filter="fade">
                                          <p:cBhvr>
                                            <p:cTn id="39" dur="500"/>
                                            <p:tgtEl>
                                              <p:spTgt spid="44"/>
                                            </p:tgtEl>
                                          </p:cBhvr>
                                        </p:animEffect>
                                      </p:childTnLst>
                                    </p:cTn>
                                  </p:par>
                                  <p:par>
                                    <p:cTn id="40" presetID="10" presetClass="entr" presetSubtype="0" fill="hold" grpId="0" nodeType="withEffect">
                                      <p:stCondLst>
                                        <p:cond delay="800"/>
                                      </p:stCondLst>
                                      <p:childTnLst>
                                        <p:set>
                                          <p:cBhvr>
                                            <p:cTn id="41" dur="1" fill="hold">
                                              <p:stCondLst>
                                                <p:cond delay="0"/>
                                              </p:stCondLst>
                                            </p:cTn>
                                            <p:tgtEl>
                                              <p:spTgt spid="45"/>
                                            </p:tgtEl>
                                            <p:attrNameLst>
                                              <p:attrName>style.visibility</p:attrName>
                                            </p:attrNameLst>
                                          </p:cBhvr>
                                          <p:to>
                                            <p:strVal val="visible"/>
                                          </p:to>
                                        </p:set>
                                        <p:animEffect transition="in" filter="fade">
                                          <p:cBhvr>
                                            <p:cTn id="42" dur="500"/>
                                            <p:tgtEl>
                                              <p:spTgt spid="45"/>
                                            </p:tgtEl>
                                          </p:cBhvr>
                                        </p:animEffect>
                                      </p:childTnLst>
                                    </p:cTn>
                                  </p:par>
                                  <p:par>
                                    <p:cTn id="43" presetID="2" presetClass="entr" presetSubtype="4" decel="100000" fill="hold" nodeType="withEffect">
                                      <p:stCondLst>
                                        <p:cond delay="500"/>
                                      </p:stCondLst>
                                      <p:childTnLst>
                                        <p:set>
                                          <p:cBhvr>
                                            <p:cTn id="44" dur="1" fill="hold">
                                              <p:stCondLst>
                                                <p:cond delay="0"/>
                                              </p:stCondLst>
                                            </p:cTn>
                                            <p:tgtEl>
                                              <p:spTgt spid="69"/>
                                            </p:tgtEl>
                                            <p:attrNameLst>
                                              <p:attrName>style.visibility</p:attrName>
                                            </p:attrNameLst>
                                          </p:cBhvr>
                                          <p:to>
                                            <p:strVal val="visible"/>
                                          </p:to>
                                        </p:set>
                                        <p:anim calcmode="lin" valueType="num">
                                          <p:cBhvr additive="base">
                                            <p:cTn id="45" dur="1000" fill="hold"/>
                                            <p:tgtEl>
                                              <p:spTgt spid="69"/>
                                            </p:tgtEl>
                                            <p:attrNameLst>
                                              <p:attrName>ppt_x</p:attrName>
                                            </p:attrNameLst>
                                          </p:cBhvr>
                                          <p:tavLst>
                                            <p:tav tm="0">
                                              <p:val>
                                                <p:strVal val="#ppt_x"/>
                                              </p:val>
                                            </p:tav>
                                            <p:tav tm="100000">
                                              <p:val>
                                                <p:strVal val="#ppt_x"/>
                                              </p:val>
                                            </p:tav>
                                          </p:tavLst>
                                        </p:anim>
                                        <p:anim calcmode="lin" valueType="num">
                                          <p:cBhvr additive="base">
                                            <p:cTn id="46" dur="1000" fill="hold"/>
                                            <p:tgtEl>
                                              <p:spTgt spid="69"/>
                                            </p:tgtEl>
                                            <p:attrNameLst>
                                              <p:attrName>ppt_y</p:attrName>
                                            </p:attrNameLst>
                                          </p:cBhvr>
                                          <p:tavLst>
                                            <p:tav tm="0">
                                              <p:val>
                                                <p:strVal val="1+#ppt_h/2"/>
                                              </p:val>
                                            </p:tav>
                                            <p:tav tm="100000">
                                              <p:val>
                                                <p:strVal val="#ppt_y"/>
                                              </p:val>
                                            </p:tav>
                                          </p:tavLst>
                                        </p:anim>
                                      </p:childTnLst>
                                    </p:cTn>
                                  </p:par>
                                  <p:par>
                                    <p:cTn id="47" presetID="2" presetClass="entr" presetSubtype="4" decel="100000" fill="hold" grpId="0" nodeType="withEffect">
                                      <p:stCondLst>
                                        <p:cond delay="600"/>
                                      </p:stCondLst>
                                      <p:childTnLst>
                                        <p:set>
                                          <p:cBhvr>
                                            <p:cTn id="48" dur="1" fill="hold">
                                              <p:stCondLst>
                                                <p:cond delay="0"/>
                                              </p:stCondLst>
                                            </p:cTn>
                                            <p:tgtEl>
                                              <p:spTgt spid="56"/>
                                            </p:tgtEl>
                                            <p:attrNameLst>
                                              <p:attrName>style.visibility</p:attrName>
                                            </p:attrNameLst>
                                          </p:cBhvr>
                                          <p:to>
                                            <p:strVal val="visible"/>
                                          </p:to>
                                        </p:set>
                                        <p:anim calcmode="lin" valueType="num">
                                          <p:cBhvr additive="base">
                                            <p:cTn id="49" dur="1000" fill="hold"/>
                                            <p:tgtEl>
                                              <p:spTgt spid="56"/>
                                            </p:tgtEl>
                                            <p:attrNameLst>
                                              <p:attrName>ppt_x</p:attrName>
                                            </p:attrNameLst>
                                          </p:cBhvr>
                                          <p:tavLst>
                                            <p:tav tm="0">
                                              <p:val>
                                                <p:strVal val="#ppt_x"/>
                                              </p:val>
                                            </p:tav>
                                            <p:tav tm="100000">
                                              <p:val>
                                                <p:strVal val="#ppt_x"/>
                                              </p:val>
                                            </p:tav>
                                          </p:tavLst>
                                        </p:anim>
                                        <p:anim calcmode="lin" valueType="num">
                                          <p:cBhvr additive="base">
                                            <p:cTn id="50" dur="1000" fill="hold"/>
                                            <p:tgtEl>
                                              <p:spTgt spid="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44" grpId="0"/>
          <p:bldP spid="45" grpId="0"/>
          <p:bldP spid="56"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38"/>
          <p:cNvSpPr txBox="1"/>
          <p:nvPr/>
        </p:nvSpPr>
        <p:spPr>
          <a:xfrm>
            <a:off x="2951604" y="9477206"/>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40" name="TextBox 39"/>
          <p:cNvSpPr txBox="1"/>
          <p:nvPr/>
        </p:nvSpPr>
        <p:spPr>
          <a:xfrm>
            <a:off x="2458260" y="10174056"/>
            <a:ext cx="4310415" cy="1282037"/>
          </a:xfrm>
          <a:prstGeom prst="rect">
            <a:avLst/>
          </a:prstGeom>
          <a:noFill/>
        </p:spPr>
        <p:txBody>
          <a:bodyPr wrap="square" rtlCol="0">
            <a:spAutoFit/>
          </a:bodyPr>
          <a:lstStyle/>
          <a:p>
            <a:pPr algn="ctr">
              <a:lnSpc>
                <a:spcPct val="110000"/>
              </a:lnSpc>
            </a:pPr>
            <a:r>
              <a:rPr lang="en-US" sz="2400" dirty="0"/>
              <a:t>Sed perspiciatis unde omnis iste voluptatem fringilla.</a:t>
            </a:r>
          </a:p>
        </p:txBody>
      </p:sp>
      <p:sp>
        <p:nvSpPr>
          <p:cNvPr id="41" name="TextBox 40"/>
          <p:cNvSpPr txBox="1"/>
          <p:nvPr/>
        </p:nvSpPr>
        <p:spPr>
          <a:xfrm>
            <a:off x="8005017" y="9477206"/>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44" name="TextBox 43"/>
          <p:cNvSpPr txBox="1"/>
          <p:nvPr/>
        </p:nvSpPr>
        <p:spPr>
          <a:xfrm>
            <a:off x="7511673" y="10174056"/>
            <a:ext cx="4310415" cy="1282037"/>
          </a:xfrm>
          <a:prstGeom prst="rect">
            <a:avLst/>
          </a:prstGeom>
          <a:noFill/>
        </p:spPr>
        <p:txBody>
          <a:bodyPr wrap="square" rtlCol="0">
            <a:spAutoFit/>
          </a:bodyPr>
          <a:lstStyle/>
          <a:p>
            <a:pPr algn="ctr">
              <a:lnSpc>
                <a:spcPct val="110000"/>
              </a:lnSpc>
            </a:pPr>
            <a:r>
              <a:rPr lang="en-US" sz="2400" dirty="0"/>
              <a:t>Sed perspiciatis unde omnis iste voluptatem fringilla.</a:t>
            </a:r>
          </a:p>
        </p:txBody>
      </p:sp>
      <p:sp>
        <p:nvSpPr>
          <p:cNvPr id="45" name="TextBox 44"/>
          <p:cNvSpPr txBox="1"/>
          <p:nvPr/>
        </p:nvSpPr>
        <p:spPr>
          <a:xfrm>
            <a:off x="13058428" y="9477206"/>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46" name="TextBox 45"/>
          <p:cNvSpPr txBox="1"/>
          <p:nvPr/>
        </p:nvSpPr>
        <p:spPr>
          <a:xfrm>
            <a:off x="12565084" y="10174056"/>
            <a:ext cx="4310415" cy="1282037"/>
          </a:xfrm>
          <a:prstGeom prst="rect">
            <a:avLst/>
          </a:prstGeom>
          <a:noFill/>
        </p:spPr>
        <p:txBody>
          <a:bodyPr wrap="square" rtlCol="0">
            <a:spAutoFit/>
          </a:bodyPr>
          <a:lstStyle/>
          <a:p>
            <a:pPr algn="ctr">
              <a:lnSpc>
                <a:spcPct val="110000"/>
              </a:lnSpc>
            </a:pPr>
            <a:r>
              <a:rPr lang="en-US" sz="2400" dirty="0"/>
              <a:t>Sed perspiciatis unde omnis iste voluptatem fringilla.</a:t>
            </a:r>
          </a:p>
        </p:txBody>
      </p:sp>
      <p:sp>
        <p:nvSpPr>
          <p:cNvPr id="47" name="TextBox 46"/>
          <p:cNvSpPr txBox="1"/>
          <p:nvPr/>
        </p:nvSpPr>
        <p:spPr>
          <a:xfrm>
            <a:off x="18111841" y="9477206"/>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48" name="TextBox 47"/>
          <p:cNvSpPr txBox="1"/>
          <p:nvPr/>
        </p:nvSpPr>
        <p:spPr>
          <a:xfrm>
            <a:off x="17618497" y="10174056"/>
            <a:ext cx="4310415" cy="1282037"/>
          </a:xfrm>
          <a:prstGeom prst="rect">
            <a:avLst/>
          </a:prstGeom>
          <a:noFill/>
        </p:spPr>
        <p:txBody>
          <a:bodyPr wrap="square" rtlCol="0">
            <a:spAutoFit/>
          </a:bodyPr>
          <a:lstStyle/>
          <a:p>
            <a:pPr algn="ctr">
              <a:lnSpc>
                <a:spcPct val="110000"/>
              </a:lnSpc>
            </a:pPr>
            <a:r>
              <a:rPr lang="en-US" sz="2400" dirty="0"/>
              <a:t>Sed perspiciatis unde omnis iste voluptatem fringilla.</a:t>
            </a:r>
          </a:p>
        </p:txBody>
      </p:sp>
      <p:sp>
        <p:nvSpPr>
          <p:cNvPr id="17" name="Teardrop 16"/>
          <p:cNvSpPr/>
          <p:nvPr/>
        </p:nvSpPr>
        <p:spPr>
          <a:xfrm rot="8100000">
            <a:off x="18829763" y="2854268"/>
            <a:ext cx="1887882" cy="1887880"/>
          </a:xfrm>
          <a:prstGeom prst="teardrop">
            <a:avLst/>
          </a:prstGeom>
          <a:solidFill>
            <a:schemeClr val="accent6"/>
          </a:solid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cxnSp>
        <p:nvCxnSpPr>
          <p:cNvPr id="12" name="Straight Connector 11"/>
          <p:cNvCxnSpPr>
            <a:stCxn id="14" idx="7"/>
            <a:endCxn id="13" idx="0"/>
          </p:cNvCxnSpPr>
          <p:nvPr/>
        </p:nvCxnSpPr>
        <p:spPr>
          <a:xfrm>
            <a:off x="4613469" y="6900127"/>
            <a:ext cx="2" cy="778422"/>
          </a:xfrm>
          <a:prstGeom prst="line">
            <a:avLst/>
          </a:prstGeom>
          <a:noFill/>
          <a:ln w="25400" cap="flat">
            <a:solidFill>
              <a:schemeClr val="tx1">
                <a:lumMod val="40000"/>
                <a:lumOff val="60000"/>
              </a:schemeClr>
            </a:solidFill>
            <a:prstDash val="sysDot"/>
            <a:miter lim="800000"/>
            <a:headEnd/>
            <a:tailEnd type="none" w="lg" len="lg"/>
          </a:ln>
          <a:extLst>
            <a:ext uri="{909E8E84-426E-40DD-AFC4-6F175D3DCCD1}">
              <a14:hiddenFill xmlns:a14="http://schemas.microsoft.com/office/drawing/2010/main">
                <a:noFill/>
              </a14:hiddenFill>
            </a:ext>
          </a:extLst>
        </p:spPr>
      </p:cxnSp>
      <p:sp>
        <p:nvSpPr>
          <p:cNvPr id="13" name="Freeform 12"/>
          <p:cNvSpPr/>
          <p:nvPr/>
        </p:nvSpPr>
        <p:spPr>
          <a:xfrm>
            <a:off x="2227099" y="7678549"/>
            <a:ext cx="4772742" cy="1266463"/>
          </a:xfrm>
          <a:custGeom>
            <a:avLst/>
            <a:gdLst>
              <a:gd name="connsiteX0" fmla="*/ 1199148 w 2398295"/>
              <a:gd name="connsiteY0" fmla="*/ 0 h 678417"/>
              <a:gd name="connsiteX1" fmla="*/ 1313857 w 2398295"/>
              <a:gd name="connsiteY1" fmla="*/ 197775 h 678417"/>
              <a:gd name="connsiteX2" fmla="*/ 2398295 w 2398295"/>
              <a:gd name="connsiteY2" fmla="*/ 197775 h 678417"/>
              <a:gd name="connsiteX3" fmla="*/ 2398295 w 2398295"/>
              <a:gd name="connsiteY3" fmla="*/ 678417 h 678417"/>
              <a:gd name="connsiteX4" fmla="*/ 0 w 2398295"/>
              <a:gd name="connsiteY4" fmla="*/ 678417 h 678417"/>
              <a:gd name="connsiteX5" fmla="*/ 0 w 2398295"/>
              <a:gd name="connsiteY5" fmla="*/ 197775 h 678417"/>
              <a:gd name="connsiteX6" fmla="*/ 1084439 w 2398295"/>
              <a:gd name="connsiteY6" fmla="*/ 197775 h 6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8295" h="678417">
                <a:moveTo>
                  <a:pt x="1199148" y="0"/>
                </a:moveTo>
                <a:lnTo>
                  <a:pt x="1313857" y="197775"/>
                </a:lnTo>
                <a:lnTo>
                  <a:pt x="2398295" y="197775"/>
                </a:lnTo>
                <a:lnTo>
                  <a:pt x="2398295" y="678417"/>
                </a:lnTo>
                <a:lnTo>
                  <a:pt x="0" y="678417"/>
                </a:lnTo>
                <a:lnTo>
                  <a:pt x="0" y="197775"/>
                </a:lnTo>
                <a:lnTo>
                  <a:pt x="1084439" y="197775"/>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bIns="146321" rtlCol="0" anchor="b"/>
          <a:lstStyle/>
          <a:p>
            <a:pPr algn="ctr"/>
            <a:r>
              <a:rPr lang="en-US" sz="3600" dirty="0">
                <a:solidFill>
                  <a:srgbClr val="FFFFFF"/>
                </a:solidFill>
              </a:rPr>
              <a:t>2010</a:t>
            </a:r>
          </a:p>
        </p:txBody>
      </p:sp>
      <p:sp>
        <p:nvSpPr>
          <p:cNvPr id="14" name="Teardrop 13"/>
          <p:cNvSpPr/>
          <p:nvPr/>
        </p:nvSpPr>
        <p:spPr>
          <a:xfrm rot="8100000">
            <a:off x="3669527" y="4621254"/>
            <a:ext cx="1887882" cy="1887880"/>
          </a:xfrm>
          <a:prstGeom prst="teardrop">
            <a:avLst/>
          </a:prstGeom>
          <a:solidFill>
            <a:schemeClr val="tx2"/>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cxnSp>
        <p:nvCxnSpPr>
          <p:cNvPr id="15" name="Straight Connector 14"/>
          <p:cNvCxnSpPr>
            <a:stCxn id="17" idx="7"/>
            <a:endCxn id="16" idx="0"/>
          </p:cNvCxnSpPr>
          <p:nvPr/>
        </p:nvCxnSpPr>
        <p:spPr>
          <a:xfrm>
            <a:off x="19773705" y="5133141"/>
            <a:ext cx="2" cy="2545409"/>
          </a:xfrm>
          <a:prstGeom prst="line">
            <a:avLst/>
          </a:prstGeom>
          <a:noFill/>
          <a:ln w="25400" cap="flat">
            <a:solidFill>
              <a:schemeClr val="tx1">
                <a:lumMod val="40000"/>
                <a:lumOff val="60000"/>
              </a:schemeClr>
            </a:solidFill>
            <a:prstDash val="sysDot"/>
            <a:miter lim="800000"/>
            <a:headEnd/>
            <a:tailEnd type="none" w="lg" len="lg"/>
          </a:ln>
          <a:extLst>
            <a:ext uri="{909E8E84-426E-40DD-AFC4-6F175D3DCCD1}">
              <a14:hiddenFill xmlns:a14="http://schemas.microsoft.com/office/drawing/2010/main">
                <a:noFill/>
              </a14:hiddenFill>
            </a:ext>
          </a:extLst>
        </p:spPr>
      </p:cxnSp>
      <p:sp>
        <p:nvSpPr>
          <p:cNvPr id="16" name="Freeform 15"/>
          <p:cNvSpPr/>
          <p:nvPr/>
        </p:nvSpPr>
        <p:spPr>
          <a:xfrm>
            <a:off x="17387335" y="7678549"/>
            <a:ext cx="4772742" cy="1266463"/>
          </a:xfrm>
          <a:custGeom>
            <a:avLst/>
            <a:gdLst>
              <a:gd name="connsiteX0" fmla="*/ 1199148 w 2398295"/>
              <a:gd name="connsiteY0" fmla="*/ 0 h 678417"/>
              <a:gd name="connsiteX1" fmla="*/ 1313857 w 2398295"/>
              <a:gd name="connsiteY1" fmla="*/ 197775 h 678417"/>
              <a:gd name="connsiteX2" fmla="*/ 2398295 w 2398295"/>
              <a:gd name="connsiteY2" fmla="*/ 197775 h 678417"/>
              <a:gd name="connsiteX3" fmla="*/ 2398295 w 2398295"/>
              <a:gd name="connsiteY3" fmla="*/ 678417 h 678417"/>
              <a:gd name="connsiteX4" fmla="*/ 0 w 2398295"/>
              <a:gd name="connsiteY4" fmla="*/ 678417 h 678417"/>
              <a:gd name="connsiteX5" fmla="*/ 0 w 2398295"/>
              <a:gd name="connsiteY5" fmla="*/ 197775 h 678417"/>
              <a:gd name="connsiteX6" fmla="*/ 1084439 w 2398295"/>
              <a:gd name="connsiteY6" fmla="*/ 197775 h 6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8295" h="678417">
                <a:moveTo>
                  <a:pt x="1199148" y="0"/>
                </a:moveTo>
                <a:lnTo>
                  <a:pt x="1313857" y="197775"/>
                </a:lnTo>
                <a:lnTo>
                  <a:pt x="2398295" y="197775"/>
                </a:lnTo>
                <a:lnTo>
                  <a:pt x="2398295" y="678417"/>
                </a:lnTo>
                <a:lnTo>
                  <a:pt x="0" y="678417"/>
                </a:lnTo>
                <a:lnTo>
                  <a:pt x="0" y="197775"/>
                </a:lnTo>
                <a:lnTo>
                  <a:pt x="1084439" y="197775"/>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bIns="146321" rtlCol="0" anchor="b"/>
          <a:lstStyle/>
          <a:p>
            <a:pPr algn="ctr"/>
            <a:r>
              <a:rPr lang="en-US" sz="3600" dirty="0">
                <a:solidFill>
                  <a:srgbClr val="FFFFFF"/>
                </a:solidFill>
              </a:rPr>
              <a:t>2016</a:t>
            </a:r>
          </a:p>
        </p:txBody>
      </p:sp>
      <p:cxnSp>
        <p:nvCxnSpPr>
          <p:cNvPr id="18" name="Straight Connector 17"/>
          <p:cNvCxnSpPr>
            <a:stCxn id="26" idx="7"/>
            <a:endCxn id="19" idx="0"/>
          </p:cNvCxnSpPr>
          <p:nvPr/>
        </p:nvCxnSpPr>
        <p:spPr>
          <a:xfrm>
            <a:off x="9666879" y="6499368"/>
            <a:ext cx="4" cy="1179182"/>
          </a:xfrm>
          <a:prstGeom prst="line">
            <a:avLst/>
          </a:prstGeom>
          <a:noFill/>
          <a:ln w="25400" cap="flat">
            <a:solidFill>
              <a:schemeClr val="tx1">
                <a:lumMod val="40000"/>
                <a:lumOff val="60000"/>
              </a:schemeClr>
            </a:solidFill>
            <a:prstDash val="sysDot"/>
            <a:miter lim="800000"/>
            <a:headEnd/>
            <a:tailEnd type="none" w="lg" len="lg"/>
          </a:ln>
          <a:extLst>
            <a:ext uri="{909E8E84-426E-40DD-AFC4-6F175D3DCCD1}">
              <a14:hiddenFill xmlns:a14="http://schemas.microsoft.com/office/drawing/2010/main">
                <a:noFill/>
              </a14:hiddenFill>
            </a:ext>
          </a:extLst>
        </p:spPr>
      </p:cxnSp>
      <p:sp>
        <p:nvSpPr>
          <p:cNvPr id="19" name="Freeform 18"/>
          <p:cNvSpPr/>
          <p:nvPr/>
        </p:nvSpPr>
        <p:spPr>
          <a:xfrm>
            <a:off x="7280512" y="7678549"/>
            <a:ext cx="4772742" cy="1266463"/>
          </a:xfrm>
          <a:custGeom>
            <a:avLst/>
            <a:gdLst>
              <a:gd name="connsiteX0" fmla="*/ 1199148 w 2398295"/>
              <a:gd name="connsiteY0" fmla="*/ 0 h 678417"/>
              <a:gd name="connsiteX1" fmla="*/ 1313857 w 2398295"/>
              <a:gd name="connsiteY1" fmla="*/ 197775 h 678417"/>
              <a:gd name="connsiteX2" fmla="*/ 2398295 w 2398295"/>
              <a:gd name="connsiteY2" fmla="*/ 197775 h 678417"/>
              <a:gd name="connsiteX3" fmla="*/ 2398295 w 2398295"/>
              <a:gd name="connsiteY3" fmla="*/ 678417 h 678417"/>
              <a:gd name="connsiteX4" fmla="*/ 0 w 2398295"/>
              <a:gd name="connsiteY4" fmla="*/ 678417 h 678417"/>
              <a:gd name="connsiteX5" fmla="*/ 0 w 2398295"/>
              <a:gd name="connsiteY5" fmla="*/ 197775 h 678417"/>
              <a:gd name="connsiteX6" fmla="*/ 1084439 w 2398295"/>
              <a:gd name="connsiteY6" fmla="*/ 197775 h 6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8295" h="678417">
                <a:moveTo>
                  <a:pt x="1199148" y="0"/>
                </a:moveTo>
                <a:lnTo>
                  <a:pt x="1313857" y="197775"/>
                </a:lnTo>
                <a:lnTo>
                  <a:pt x="2398295" y="197775"/>
                </a:lnTo>
                <a:lnTo>
                  <a:pt x="2398295" y="678417"/>
                </a:lnTo>
                <a:lnTo>
                  <a:pt x="0" y="678417"/>
                </a:lnTo>
                <a:lnTo>
                  <a:pt x="0" y="197775"/>
                </a:lnTo>
                <a:lnTo>
                  <a:pt x="1084439" y="1977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bIns="146321" rtlCol="0" anchor="b"/>
          <a:lstStyle/>
          <a:p>
            <a:pPr algn="ctr"/>
            <a:r>
              <a:rPr lang="en-US" sz="3600" dirty="0">
                <a:solidFill>
                  <a:srgbClr val="FFFFFF"/>
                </a:solidFill>
              </a:rPr>
              <a:t>2012</a:t>
            </a:r>
          </a:p>
        </p:txBody>
      </p:sp>
      <p:sp>
        <p:nvSpPr>
          <p:cNvPr id="26" name="Teardrop 25"/>
          <p:cNvSpPr/>
          <p:nvPr/>
        </p:nvSpPr>
        <p:spPr>
          <a:xfrm rot="8100000">
            <a:off x="8722938" y="4220494"/>
            <a:ext cx="1887882" cy="1887880"/>
          </a:xfrm>
          <a:prstGeom prst="teardrop">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cxnSp>
        <p:nvCxnSpPr>
          <p:cNvPr id="27" name="Straight Connector 26"/>
          <p:cNvCxnSpPr>
            <a:stCxn id="30" idx="7"/>
            <a:endCxn id="29" idx="0"/>
          </p:cNvCxnSpPr>
          <p:nvPr/>
        </p:nvCxnSpPr>
        <p:spPr>
          <a:xfrm>
            <a:off x="14720292" y="5967530"/>
            <a:ext cx="2" cy="1711020"/>
          </a:xfrm>
          <a:prstGeom prst="line">
            <a:avLst/>
          </a:prstGeom>
          <a:noFill/>
          <a:ln w="25400" cap="flat">
            <a:solidFill>
              <a:schemeClr val="tx1">
                <a:lumMod val="40000"/>
                <a:lumOff val="60000"/>
              </a:schemeClr>
            </a:solidFill>
            <a:prstDash val="sysDot"/>
            <a:miter lim="800000"/>
            <a:headEnd/>
            <a:tailEnd type="none" w="lg" len="lg"/>
          </a:ln>
          <a:extLst>
            <a:ext uri="{909E8E84-426E-40DD-AFC4-6F175D3DCCD1}">
              <a14:hiddenFill xmlns:a14="http://schemas.microsoft.com/office/drawing/2010/main">
                <a:noFill/>
              </a14:hiddenFill>
            </a:ext>
          </a:extLst>
        </p:spPr>
      </p:cxnSp>
      <p:sp>
        <p:nvSpPr>
          <p:cNvPr id="29" name="Freeform 28"/>
          <p:cNvSpPr/>
          <p:nvPr/>
        </p:nvSpPr>
        <p:spPr>
          <a:xfrm>
            <a:off x="12333922" y="7678549"/>
            <a:ext cx="4772742" cy="1266463"/>
          </a:xfrm>
          <a:custGeom>
            <a:avLst/>
            <a:gdLst>
              <a:gd name="connsiteX0" fmla="*/ 1199148 w 2398295"/>
              <a:gd name="connsiteY0" fmla="*/ 0 h 678417"/>
              <a:gd name="connsiteX1" fmla="*/ 1313857 w 2398295"/>
              <a:gd name="connsiteY1" fmla="*/ 197775 h 678417"/>
              <a:gd name="connsiteX2" fmla="*/ 2398295 w 2398295"/>
              <a:gd name="connsiteY2" fmla="*/ 197775 h 678417"/>
              <a:gd name="connsiteX3" fmla="*/ 2398295 w 2398295"/>
              <a:gd name="connsiteY3" fmla="*/ 678417 h 678417"/>
              <a:gd name="connsiteX4" fmla="*/ 0 w 2398295"/>
              <a:gd name="connsiteY4" fmla="*/ 678417 h 678417"/>
              <a:gd name="connsiteX5" fmla="*/ 0 w 2398295"/>
              <a:gd name="connsiteY5" fmla="*/ 197775 h 678417"/>
              <a:gd name="connsiteX6" fmla="*/ 1084439 w 2398295"/>
              <a:gd name="connsiteY6" fmla="*/ 197775 h 6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8295" h="678417">
                <a:moveTo>
                  <a:pt x="1199148" y="0"/>
                </a:moveTo>
                <a:lnTo>
                  <a:pt x="1313857" y="197775"/>
                </a:lnTo>
                <a:lnTo>
                  <a:pt x="2398295" y="197775"/>
                </a:lnTo>
                <a:lnTo>
                  <a:pt x="2398295" y="678417"/>
                </a:lnTo>
                <a:lnTo>
                  <a:pt x="0" y="678417"/>
                </a:lnTo>
                <a:lnTo>
                  <a:pt x="0" y="197775"/>
                </a:lnTo>
                <a:lnTo>
                  <a:pt x="1084439" y="197775"/>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bIns="146321" rtlCol="0" anchor="b"/>
          <a:lstStyle/>
          <a:p>
            <a:pPr algn="ctr"/>
            <a:r>
              <a:rPr lang="en-US" sz="3600" dirty="0">
                <a:solidFill>
                  <a:srgbClr val="FFFFFF"/>
                </a:solidFill>
              </a:rPr>
              <a:t>2014</a:t>
            </a:r>
          </a:p>
        </p:txBody>
      </p:sp>
      <p:sp>
        <p:nvSpPr>
          <p:cNvPr id="30" name="Teardrop 29"/>
          <p:cNvSpPr/>
          <p:nvPr/>
        </p:nvSpPr>
        <p:spPr>
          <a:xfrm rot="8100000">
            <a:off x="13776350" y="3688656"/>
            <a:ext cx="1887882" cy="1887880"/>
          </a:xfrm>
          <a:prstGeom prst="teardrop">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9" name="TextBox 48"/>
          <p:cNvSpPr txBox="1"/>
          <p:nvPr/>
        </p:nvSpPr>
        <p:spPr>
          <a:xfrm>
            <a:off x="4312711" y="4980350"/>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50" name="TextBox 49"/>
          <p:cNvSpPr txBox="1"/>
          <p:nvPr/>
        </p:nvSpPr>
        <p:spPr>
          <a:xfrm>
            <a:off x="9366122" y="4579590"/>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51" name="TextBox 50"/>
          <p:cNvSpPr txBox="1"/>
          <p:nvPr/>
        </p:nvSpPr>
        <p:spPr>
          <a:xfrm>
            <a:off x="14419535" y="4047753"/>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52" name="TextBox 51"/>
          <p:cNvSpPr txBox="1"/>
          <p:nvPr/>
        </p:nvSpPr>
        <p:spPr>
          <a:xfrm>
            <a:off x="19472948" y="3213364"/>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2" name="Title 1">
            <a:extLst>
              <a:ext uri="{FF2B5EF4-FFF2-40B4-BE49-F238E27FC236}">
                <a16:creationId xmlns:a16="http://schemas.microsoft.com/office/drawing/2014/main" id="{D03AE4E7-D4B7-4354-BF86-17C1C9620E30}"/>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19011568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Diagram 9"/>
          <p:cNvGraphicFramePr/>
          <p:nvPr/>
        </p:nvGraphicFramePr>
        <p:xfrm>
          <a:off x="4321828" y="2022553"/>
          <a:ext cx="14509439" cy="108385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8" name="Group 17"/>
          <p:cNvGrpSpPr/>
          <p:nvPr/>
        </p:nvGrpSpPr>
        <p:grpSpPr>
          <a:xfrm>
            <a:off x="1379734" y="3323223"/>
            <a:ext cx="4785692" cy="1749847"/>
            <a:chOff x="4673686" y="1991880"/>
            <a:chExt cx="2809753" cy="971898"/>
          </a:xfrm>
        </p:grpSpPr>
        <p:sp>
          <p:nvSpPr>
            <p:cNvPr id="20" name="Oval 19"/>
            <p:cNvSpPr/>
            <p:nvPr/>
          </p:nvSpPr>
          <p:spPr>
            <a:xfrm>
              <a:off x="4673686" y="2733471"/>
              <a:ext cx="230307" cy="230307"/>
            </a:xfrm>
            <a:prstGeom prst="ellipse">
              <a:avLst/>
            </a:prstGeom>
            <a:solidFill>
              <a:schemeClr val="accent4"/>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1" name="Oval 20"/>
            <p:cNvSpPr/>
            <p:nvPr/>
          </p:nvSpPr>
          <p:spPr>
            <a:xfrm>
              <a:off x="4834901" y="2411040"/>
              <a:ext cx="230307" cy="230307"/>
            </a:xfrm>
            <a:prstGeom prst="ellipse">
              <a:avLst/>
            </a:prstGeom>
            <a:solidFill>
              <a:schemeClr val="accent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2" name="Oval 21"/>
            <p:cNvSpPr/>
            <p:nvPr/>
          </p:nvSpPr>
          <p:spPr>
            <a:xfrm>
              <a:off x="5221818" y="2475526"/>
              <a:ext cx="361912" cy="361912"/>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Oval 22"/>
            <p:cNvSpPr/>
            <p:nvPr/>
          </p:nvSpPr>
          <p:spPr>
            <a:xfrm>
              <a:off x="5544249" y="2120852"/>
              <a:ext cx="230307" cy="230307"/>
            </a:xfrm>
            <a:prstGeom prst="ellipse">
              <a:avLst/>
            </a:prstGeom>
            <a:solidFill>
              <a:schemeClr val="accent2"/>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4" name="Oval 23"/>
            <p:cNvSpPr/>
            <p:nvPr/>
          </p:nvSpPr>
          <p:spPr>
            <a:xfrm>
              <a:off x="5963409" y="1991880"/>
              <a:ext cx="230307" cy="230307"/>
            </a:xfrm>
            <a:prstGeom prst="ellipse">
              <a:avLst/>
            </a:prstGeom>
            <a:solidFill>
              <a:schemeClr val="accent6"/>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5" name="Oval 24"/>
            <p:cNvSpPr/>
            <p:nvPr/>
          </p:nvSpPr>
          <p:spPr>
            <a:xfrm>
              <a:off x="6479298" y="2217582"/>
              <a:ext cx="230307" cy="230307"/>
            </a:xfrm>
            <a:prstGeom prst="ellipse">
              <a:avLst/>
            </a:prstGeom>
            <a:solidFill>
              <a:schemeClr val="tx2"/>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6" name="Oval 25"/>
            <p:cNvSpPr/>
            <p:nvPr/>
          </p:nvSpPr>
          <p:spPr>
            <a:xfrm>
              <a:off x="6801729" y="2378797"/>
              <a:ext cx="361912" cy="361912"/>
            </a:xfrm>
            <a:prstGeom prst="ellipse">
              <a:avLst/>
            </a:prstGeom>
            <a:solidFill>
              <a:schemeClr val="accent4"/>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7" name="Oval 26"/>
            <p:cNvSpPr/>
            <p:nvPr/>
          </p:nvSpPr>
          <p:spPr>
            <a:xfrm>
              <a:off x="7253132" y="2733471"/>
              <a:ext cx="230307" cy="230307"/>
            </a:xfrm>
            <a:prstGeom prst="ellipse">
              <a:avLst/>
            </a:prstGeom>
            <a:solidFill>
              <a:schemeClr val="accent6"/>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grpSp>
      <p:sp>
        <p:nvSpPr>
          <p:cNvPr id="39" name="Title 13"/>
          <p:cNvSpPr txBox="1">
            <a:spLocks/>
          </p:cNvSpPr>
          <p:nvPr/>
        </p:nvSpPr>
        <p:spPr>
          <a:xfrm>
            <a:off x="4651265" y="5511299"/>
            <a:ext cx="6225658" cy="1269097"/>
          </a:xfrm>
          <a:prstGeom prst="rect">
            <a:avLst/>
          </a:prstGeom>
        </p:spPr>
        <p:txBody>
          <a:bodyPr vert="horz" lIns="243868" tIns="121934" rIns="243868" bIns="121934" rtlCol="0" anchor="ctr">
            <a:noAutofit/>
          </a:bodyPr>
          <a:lstStyle/>
          <a:p>
            <a:pPr defTabSz="1828983">
              <a:spcBef>
                <a:spcPct val="0"/>
              </a:spcBef>
              <a:defRPr/>
            </a:pPr>
            <a:r>
              <a:rPr lang="id-ID" sz="3200" dirty="0">
                <a:solidFill>
                  <a:prstClr val="white"/>
                </a:solidFill>
              </a:rPr>
              <a:t>Manufacturer Project</a:t>
            </a:r>
            <a:endParaRPr lang="en-US" sz="3200" dirty="0">
              <a:solidFill>
                <a:prstClr val="white"/>
              </a:solidFill>
            </a:endParaRPr>
          </a:p>
        </p:txBody>
      </p:sp>
      <p:sp>
        <p:nvSpPr>
          <p:cNvPr id="40" name="Title 13"/>
          <p:cNvSpPr txBox="1">
            <a:spLocks/>
          </p:cNvSpPr>
          <p:nvPr/>
        </p:nvSpPr>
        <p:spPr>
          <a:xfrm>
            <a:off x="8568535" y="6355483"/>
            <a:ext cx="6225658" cy="1269097"/>
          </a:xfrm>
          <a:prstGeom prst="rect">
            <a:avLst/>
          </a:prstGeom>
        </p:spPr>
        <p:txBody>
          <a:bodyPr vert="horz" lIns="243868" tIns="121934" rIns="243868" bIns="121934" rtlCol="0" anchor="ctr">
            <a:noAutofit/>
          </a:bodyPr>
          <a:lstStyle/>
          <a:p>
            <a:pPr defTabSz="1828983">
              <a:spcBef>
                <a:spcPct val="0"/>
              </a:spcBef>
              <a:defRPr/>
            </a:pPr>
            <a:r>
              <a:rPr lang="id-ID" sz="3200" dirty="0">
                <a:solidFill>
                  <a:prstClr val="white"/>
                </a:solidFill>
              </a:rPr>
              <a:t>Socialita Effect</a:t>
            </a:r>
            <a:endParaRPr lang="en-US" sz="3200" dirty="0">
              <a:solidFill>
                <a:prstClr val="white"/>
              </a:solidFill>
            </a:endParaRPr>
          </a:p>
        </p:txBody>
      </p:sp>
      <p:sp>
        <p:nvSpPr>
          <p:cNvPr id="41" name="Title 13"/>
          <p:cNvSpPr txBox="1">
            <a:spLocks/>
          </p:cNvSpPr>
          <p:nvPr/>
        </p:nvSpPr>
        <p:spPr>
          <a:xfrm>
            <a:off x="11681364" y="7124566"/>
            <a:ext cx="3440362" cy="1269097"/>
          </a:xfrm>
          <a:prstGeom prst="rect">
            <a:avLst/>
          </a:prstGeom>
        </p:spPr>
        <p:txBody>
          <a:bodyPr vert="horz" lIns="243868" tIns="121934" rIns="243868" bIns="121934" rtlCol="0" anchor="ctr">
            <a:noAutofit/>
          </a:bodyPr>
          <a:lstStyle/>
          <a:p>
            <a:pPr defTabSz="1828983">
              <a:spcBef>
                <a:spcPct val="0"/>
              </a:spcBef>
              <a:defRPr/>
            </a:pPr>
            <a:r>
              <a:rPr lang="id-ID" sz="3200" dirty="0">
                <a:solidFill>
                  <a:prstClr val="white"/>
                </a:solidFill>
              </a:rPr>
              <a:t>Grand Design</a:t>
            </a:r>
            <a:endParaRPr lang="en-US" sz="3200" dirty="0">
              <a:solidFill>
                <a:prstClr val="white"/>
              </a:solidFill>
            </a:endParaRPr>
          </a:p>
        </p:txBody>
      </p:sp>
      <p:sp>
        <p:nvSpPr>
          <p:cNvPr id="42" name="Title 13"/>
          <p:cNvSpPr txBox="1">
            <a:spLocks/>
          </p:cNvSpPr>
          <p:nvPr/>
        </p:nvSpPr>
        <p:spPr>
          <a:xfrm>
            <a:off x="14895666" y="7966439"/>
            <a:ext cx="3440362" cy="1269097"/>
          </a:xfrm>
          <a:prstGeom prst="rect">
            <a:avLst/>
          </a:prstGeom>
        </p:spPr>
        <p:txBody>
          <a:bodyPr vert="horz" lIns="243868" tIns="121934" rIns="243868" bIns="121934" rtlCol="0" anchor="ctr">
            <a:noAutofit/>
          </a:bodyPr>
          <a:lstStyle/>
          <a:p>
            <a:pPr defTabSz="1828983">
              <a:spcBef>
                <a:spcPct val="0"/>
              </a:spcBef>
              <a:defRPr/>
            </a:pPr>
            <a:r>
              <a:rPr lang="id-ID" sz="3200" dirty="0">
                <a:solidFill>
                  <a:prstClr val="white"/>
                </a:solidFill>
              </a:rPr>
              <a:t>Orange Area</a:t>
            </a:r>
            <a:endParaRPr lang="en-US" sz="3200" dirty="0">
              <a:solidFill>
                <a:prstClr val="white"/>
              </a:solidFill>
            </a:endParaRPr>
          </a:p>
        </p:txBody>
      </p:sp>
      <p:grpSp>
        <p:nvGrpSpPr>
          <p:cNvPr id="43" name="Group 42"/>
          <p:cNvGrpSpPr/>
          <p:nvPr/>
        </p:nvGrpSpPr>
        <p:grpSpPr>
          <a:xfrm>
            <a:off x="1323447" y="5581365"/>
            <a:ext cx="2961375" cy="2110410"/>
            <a:chOff x="643212" y="3398474"/>
            <a:chExt cx="1480516" cy="1055083"/>
          </a:xfrm>
        </p:grpSpPr>
        <p:sp>
          <p:nvSpPr>
            <p:cNvPr id="44" name="Content Placeholder 2"/>
            <p:cNvSpPr txBox="1">
              <a:spLocks/>
            </p:cNvSpPr>
            <p:nvPr/>
          </p:nvSpPr>
          <p:spPr>
            <a:xfrm>
              <a:off x="697520" y="3902530"/>
              <a:ext cx="1371900" cy="551027"/>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dirty="0">
                  <a:solidFill>
                    <a:prstClr val="white">
                      <a:lumMod val="65000"/>
                    </a:prstClr>
                  </a:solidFill>
                </a:rPr>
                <a:t>Lorem ipsum dolor sit amet, consectetur adipiscing.</a:t>
              </a:r>
            </a:p>
          </p:txBody>
        </p:sp>
        <p:grpSp>
          <p:nvGrpSpPr>
            <p:cNvPr id="45" name="Group 44"/>
            <p:cNvGrpSpPr/>
            <p:nvPr/>
          </p:nvGrpSpPr>
          <p:grpSpPr>
            <a:xfrm>
              <a:off x="643212" y="3398474"/>
              <a:ext cx="1480516" cy="590694"/>
              <a:chOff x="2343409" y="3651870"/>
              <a:chExt cx="1480516" cy="590694"/>
            </a:xfrm>
          </p:grpSpPr>
          <p:sp>
            <p:nvSpPr>
              <p:cNvPr id="46" name="Content Placeholder 2"/>
              <p:cNvSpPr txBox="1">
                <a:spLocks/>
              </p:cNvSpPr>
              <p:nvPr/>
            </p:nvSpPr>
            <p:spPr>
              <a:xfrm>
                <a:off x="2399260" y="3651870"/>
                <a:ext cx="1368815" cy="458697"/>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sz="3600" dirty="0">
                    <a:solidFill>
                      <a:srgbClr val="3494BA"/>
                    </a:solidFill>
                  </a:rPr>
                  <a:t>$</a:t>
                </a:r>
                <a:r>
                  <a:rPr lang="id-ID" sz="3600" dirty="0">
                    <a:solidFill>
                      <a:srgbClr val="3494BA"/>
                    </a:solidFill>
                  </a:rPr>
                  <a:t>57</a:t>
                </a:r>
                <a:r>
                  <a:rPr lang="en-US" sz="3600" dirty="0">
                    <a:solidFill>
                      <a:srgbClr val="3494BA"/>
                    </a:solidFill>
                  </a:rPr>
                  <a:t>,453</a:t>
                </a:r>
              </a:p>
            </p:txBody>
          </p:sp>
          <p:sp>
            <p:nvSpPr>
              <p:cNvPr id="47" name="Content Placeholder 2"/>
              <p:cNvSpPr txBox="1">
                <a:spLocks/>
              </p:cNvSpPr>
              <p:nvPr/>
            </p:nvSpPr>
            <p:spPr>
              <a:xfrm>
                <a:off x="2343409" y="3911771"/>
                <a:ext cx="1480516" cy="330793"/>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sz="2000" b="1" dirty="0">
                    <a:solidFill>
                      <a:prstClr val="white">
                        <a:lumMod val="50000"/>
                      </a:prstClr>
                    </a:solidFill>
                  </a:rPr>
                  <a:t>Revenue</a:t>
                </a:r>
              </a:p>
            </p:txBody>
          </p:sp>
        </p:grpSp>
      </p:grpSp>
      <p:grpSp>
        <p:nvGrpSpPr>
          <p:cNvPr id="48" name="Group 47"/>
          <p:cNvGrpSpPr/>
          <p:nvPr/>
        </p:nvGrpSpPr>
        <p:grpSpPr>
          <a:xfrm>
            <a:off x="4562458" y="6990030"/>
            <a:ext cx="2961375" cy="2110410"/>
            <a:chOff x="643212" y="3398474"/>
            <a:chExt cx="1480516" cy="1055083"/>
          </a:xfrm>
        </p:grpSpPr>
        <p:sp>
          <p:nvSpPr>
            <p:cNvPr id="49" name="Content Placeholder 2"/>
            <p:cNvSpPr txBox="1">
              <a:spLocks/>
            </p:cNvSpPr>
            <p:nvPr/>
          </p:nvSpPr>
          <p:spPr>
            <a:xfrm>
              <a:off x="697520" y="3902530"/>
              <a:ext cx="1371900" cy="551027"/>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dirty="0">
                  <a:solidFill>
                    <a:prstClr val="white">
                      <a:lumMod val="65000"/>
                    </a:prstClr>
                  </a:solidFill>
                </a:rPr>
                <a:t>Lorem ipsum dolor sit amet, consectetur adipiscing.</a:t>
              </a:r>
            </a:p>
          </p:txBody>
        </p:sp>
        <p:grpSp>
          <p:nvGrpSpPr>
            <p:cNvPr id="50" name="Group 49"/>
            <p:cNvGrpSpPr/>
            <p:nvPr/>
          </p:nvGrpSpPr>
          <p:grpSpPr>
            <a:xfrm>
              <a:off x="643212" y="3398474"/>
              <a:ext cx="1480516" cy="590694"/>
              <a:chOff x="2343409" y="3651870"/>
              <a:chExt cx="1480516" cy="590694"/>
            </a:xfrm>
          </p:grpSpPr>
          <p:sp>
            <p:nvSpPr>
              <p:cNvPr id="51" name="Content Placeholder 2"/>
              <p:cNvSpPr txBox="1">
                <a:spLocks/>
              </p:cNvSpPr>
              <p:nvPr/>
            </p:nvSpPr>
            <p:spPr>
              <a:xfrm>
                <a:off x="2399260" y="3651870"/>
                <a:ext cx="1368815" cy="458697"/>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sz="3600" dirty="0">
                    <a:solidFill>
                      <a:srgbClr val="7A8C8E"/>
                    </a:solidFill>
                  </a:rPr>
                  <a:t>$</a:t>
                </a:r>
                <a:r>
                  <a:rPr lang="id-ID" sz="3600" dirty="0">
                    <a:solidFill>
                      <a:srgbClr val="7A8C8E"/>
                    </a:solidFill>
                  </a:rPr>
                  <a:t>68</a:t>
                </a:r>
                <a:r>
                  <a:rPr lang="en-US" sz="3600" dirty="0">
                    <a:solidFill>
                      <a:srgbClr val="7A8C8E"/>
                    </a:solidFill>
                  </a:rPr>
                  <a:t>,</a:t>
                </a:r>
                <a:r>
                  <a:rPr lang="id-ID" sz="3600" dirty="0">
                    <a:solidFill>
                      <a:srgbClr val="7A8C8E"/>
                    </a:solidFill>
                  </a:rPr>
                  <a:t>147</a:t>
                </a:r>
                <a:endParaRPr lang="en-US" sz="3600" dirty="0">
                  <a:solidFill>
                    <a:srgbClr val="7A8C8E"/>
                  </a:solidFill>
                </a:endParaRPr>
              </a:p>
            </p:txBody>
          </p:sp>
          <p:sp>
            <p:nvSpPr>
              <p:cNvPr id="52" name="Content Placeholder 2"/>
              <p:cNvSpPr txBox="1">
                <a:spLocks/>
              </p:cNvSpPr>
              <p:nvPr/>
            </p:nvSpPr>
            <p:spPr>
              <a:xfrm>
                <a:off x="2343409" y="3911771"/>
                <a:ext cx="1480516" cy="330793"/>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sz="2000" b="1" dirty="0">
                    <a:solidFill>
                      <a:prstClr val="white">
                        <a:lumMod val="50000"/>
                      </a:prstClr>
                    </a:solidFill>
                  </a:rPr>
                  <a:t>Revenue</a:t>
                </a:r>
              </a:p>
            </p:txBody>
          </p:sp>
        </p:grpSp>
      </p:grpSp>
      <p:grpSp>
        <p:nvGrpSpPr>
          <p:cNvPr id="53" name="Group 52"/>
          <p:cNvGrpSpPr/>
          <p:nvPr/>
        </p:nvGrpSpPr>
        <p:grpSpPr>
          <a:xfrm>
            <a:off x="11569651" y="8393663"/>
            <a:ext cx="2961375" cy="2110410"/>
            <a:chOff x="643212" y="3398474"/>
            <a:chExt cx="1480516" cy="1055083"/>
          </a:xfrm>
        </p:grpSpPr>
        <p:sp>
          <p:nvSpPr>
            <p:cNvPr id="54" name="Content Placeholder 2"/>
            <p:cNvSpPr txBox="1">
              <a:spLocks/>
            </p:cNvSpPr>
            <p:nvPr/>
          </p:nvSpPr>
          <p:spPr>
            <a:xfrm>
              <a:off x="697520" y="3902530"/>
              <a:ext cx="1371900" cy="551027"/>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dirty="0">
                  <a:solidFill>
                    <a:prstClr val="white">
                      <a:lumMod val="65000"/>
                    </a:prstClr>
                  </a:solidFill>
                </a:rPr>
                <a:t>Lorem ipsum dolor sit amet, consectetur adipiscing.</a:t>
              </a:r>
            </a:p>
          </p:txBody>
        </p:sp>
        <p:grpSp>
          <p:nvGrpSpPr>
            <p:cNvPr id="55" name="Group 54"/>
            <p:cNvGrpSpPr/>
            <p:nvPr/>
          </p:nvGrpSpPr>
          <p:grpSpPr>
            <a:xfrm>
              <a:off x="643212" y="3398474"/>
              <a:ext cx="1480516" cy="590694"/>
              <a:chOff x="2343409" y="3651870"/>
              <a:chExt cx="1480516" cy="590694"/>
            </a:xfrm>
          </p:grpSpPr>
          <p:sp>
            <p:nvSpPr>
              <p:cNvPr id="56" name="Content Placeholder 2"/>
              <p:cNvSpPr txBox="1">
                <a:spLocks/>
              </p:cNvSpPr>
              <p:nvPr/>
            </p:nvSpPr>
            <p:spPr>
              <a:xfrm>
                <a:off x="2399260" y="3651870"/>
                <a:ext cx="1368815" cy="458697"/>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sz="3600" dirty="0">
                    <a:solidFill>
                      <a:srgbClr val="2683C6"/>
                    </a:solidFill>
                  </a:rPr>
                  <a:t>$</a:t>
                </a:r>
                <a:r>
                  <a:rPr lang="id-ID" sz="3600" dirty="0">
                    <a:solidFill>
                      <a:srgbClr val="2683C6"/>
                    </a:solidFill>
                  </a:rPr>
                  <a:t>34</a:t>
                </a:r>
                <a:r>
                  <a:rPr lang="en-US" sz="3600" dirty="0">
                    <a:solidFill>
                      <a:srgbClr val="2683C6"/>
                    </a:solidFill>
                  </a:rPr>
                  <a:t>,</a:t>
                </a:r>
                <a:r>
                  <a:rPr lang="id-ID" sz="3600" dirty="0">
                    <a:solidFill>
                      <a:srgbClr val="2683C6"/>
                    </a:solidFill>
                  </a:rPr>
                  <a:t>522</a:t>
                </a:r>
                <a:endParaRPr lang="en-US" sz="3600" dirty="0">
                  <a:solidFill>
                    <a:srgbClr val="2683C6"/>
                  </a:solidFill>
                </a:endParaRPr>
              </a:p>
            </p:txBody>
          </p:sp>
          <p:sp>
            <p:nvSpPr>
              <p:cNvPr id="57" name="Content Placeholder 2"/>
              <p:cNvSpPr txBox="1">
                <a:spLocks/>
              </p:cNvSpPr>
              <p:nvPr/>
            </p:nvSpPr>
            <p:spPr>
              <a:xfrm>
                <a:off x="2343409" y="3911771"/>
                <a:ext cx="1480516" cy="330793"/>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sz="2000" b="1" dirty="0">
                    <a:solidFill>
                      <a:prstClr val="white">
                        <a:lumMod val="50000"/>
                      </a:prstClr>
                    </a:solidFill>
                  </a:rPr>
                  <a:t>Revenue</a:t>
                </a:r>
              </a:p>
            </p:txBody>
          </p:sp>
        </p:grpSp>
      </p:grpSp>
      <p:grpSp>
        <p:nvGrpSpPr>
          <p:cNvPr id="58" name="Group 57"/>
          <p:cNvGrpSpPr/>
          <p:nvPr/>
        </p:nvGrpSpPr>
        <p:grpSpPr>
          <a:xfrm>
            <a:off x="8300304" y="7635839"/>
            <a:ext cx="2961375" cy="2110410"/>
            <a:chOff x="643212" y="3398474"/>
            <a:chExt cx="1480516" cy="1055083"/>
          </a:xfrm>
        </p:grpSpPr>
        <p:sp>
          <p:nvSpPr>
            <p:cNvPr id="59" name="Content Placeholder 2"/>
            <p:cNvSpPr txBox="1">
              <a:spLocks/>
            </p:cNvSpPr>
            <p:nvPr/>
          </p:nvSpPr>
          <p:spPr>
            <a:xfrm>
              <a:off x="697520" y="3902530"/>
              <a:ext cx="1371900" cy="551027"/>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dirty="0">
                  <a:solidFill>
                    <a:prstClr val="white">
                      <a:lumMod val="65000"/>
                    </a:prstClr>
                  </a:solidFill>
                </a:rPr>
                <a:t>Lorem ipsum dolor sit amet, consectetur adipiscing.</a:t>
              </a:r>
            </a:p>
          </p:txBody>
        </p:sp>
        <p:grpSp>
          <p:nvGrpSpPr>
            <p:cNvPr id="60" name="Group 59"/>
            <p:cNvGrpSpPr/>
            <p:nvPr/>
          </p:nvGrpSpPr>
          <p:grpSpPr>
            <a:xfrm>
              <a:off x="643212" y="3398474"/>
              <a:ext cx="1480516" cy="590694"/>
              <a:chOff x="2343409" y="3651870"/>
              <a:chExt cx="1480516" cy="590694"/>
            </a:xfrm>
          </p:grpSpPr>
          <p:sp>
            <p:nvSpPr>
              <p:cNvPr id="61" name="Content Placeholder 2"/>
              <p:cNvSpPr txBox="1">
                <a:spLocks/>
              </p:cNvSpPr>
              <p:nvPr/>
            </p:nvSpPr>
            <p:spPr>
              <a:xfrm>
                <a:off x="2399260" y="3651870"/>
                <a:ext cx="1368815" cy="458697"/>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sz="3600" dirty="0">
                    <a:solidFill>
                      <a:srgbClr val="58B6C0"/>
                    </a:solidFill>
                  </a:rPr>
                  <a:t>$</a:t>
                </a:r>
                <a:r>
                  <a:rPr lang="id-ID" sz="3600" dirty="0">
                    <a:solidFill>
                      <a:srgbClr val="58B6C0"/>
                    </a:solidFill>
                  </a:rPr>
                  <a:t>25</a:t>
                </a:r>
                <a:r>
                  <a:rPr lang="en-US" sz="3600" dirty="0">
                    <a:solidFill>
                      <a:srgbClr val="58B6C0"/>
                    </a:solidFill>
                  </a:rPr>
                  <a:t>,</a:t>
                </a:r>
                <a:r>
                  <a:rPr lang="id-ID" sz="3600" dirty="0">
                    <a:solidFill>
                      <a:srgbClr val="58B6C0"/>
                    </a:solidFill>
                  </a:rPr>
                  <a:t>100</a:t>
                </a:r>
                <a:endParaRPr lang="en-US" sz="3600" dirty="0">
                  <a:solidFill>
                    <a:srgbClr val="58B6C0"/>
                  </a:solidFill>
                </a:endParaRPr>
              </a:p>
            </p:txBody>
          </p:sp>
          <p:sp>
            <p:nvSpPr>
              <p:cNvPr id="62" name="Content Placeholder 2"/>
              <p:cNvSpPr txBox="1">
                <a:spLocks/>
              </p:cNvSpPr>
              <p:nvPr/>
            </p:nvSpPr>
            <p:spPr>
              <a:xfrm>
                <a:off x="2343409" y="3911771"/>
                <a:ext cx="1480516" cy="330793"/>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828983">
                  <a:buNone/>
                </a:pPr>
                <a:r>
                  <a:rPr lang="en-US" sz="2000" b="1" dirty="0">
                    <a:solidFill>
                      <a:prstClr val="white">
                        <a:lumMod val="50000"/>
                      </a:prstClr>
                    </a:solidFill>
                  </a:rPr>
                  <a:t>Revenue</a:t>
                </a:r>
              </a:p>
            </p:txBody>
          </p:sp>
        </p:grpSp>
      </p:grpSp>
      <p:grpSp>
        <p:nvGrpSpPr>
          <p:cNvPr id="68" name="Group 67"/>
          <p:cNvGrpSpPr>
            <a:grpSpLocks noChangeAspect="1"/>
          </p:cNvGrpSpPr>
          <p:nvPr/>
        </p:nvGrpSpPr>
        <p:grpSpPr>
          <a:xfrm>
            <a:off x="2332874" y="7260259"/>
            <a:ext cx="871321" cy="1242522"/>
            <a:chOff x="2338389" y="866775"/>
            <a:chExt cx="622300" cy="887413"/>
          </a:xfrm>
          <a:solidFill>
            <a:schemeClr val="bg1">
              <a:lumMod val="75000"/>
            </a:schemeClr>
          </a:solidFill>
        </p:grpSpPr>
        <p:sp>
          <p:nvSpPr>
            <p:cNvPr id="69" name="Freeform 1939"/>
            <p:cNvSpPr>
              <a:spLocks noEditPoints="1"/>
            </p:cNvSpPr>
            <p:nvPr/>
          </p:nvSpPr>
          <p:spPr bwMode="auto">
            <a:xfrm>
              <a:off x="2432051" y="866775"/>
              <a:ext cx="438150" cy="549275"/>
            </a:xfrm>
            <a:custGeom>
              <a:avLst/>
              <a:gdLst>
                <a:gd name="T0" fmla="*/ 227 w 244"/>
                <a:gd name="T1" fmla="*/ 155 h 306"/>
                <a:gd name="T2" fmla="*/ 206 w 244"/>
                <a:gd name="T3" fmla="*/ 79 h 306"/>
                <a:gd name="T4" fmla="*/ 206 w 244"/>
                <a:gd name="T5" fmla="*/ 79 h 306"/>
                <a:gd name="T6" fmla="*/ 168 w 244"/>
                <a:gd name="T7" fmla="*/ 45 h 306"/>
                <a:gd name="T8" fmla="*/ 52 w 244"/>
                <a:gd name="T9" fmla="*/ 64 h 306"/>
                <a:gd name="T10" fmla="*/ 15 w 244"/>
                <a:gd name="T11" fmla="*/ 150 h 306"/>
                <a:gd name="T12" fmla="*/ 15 w 244"/>
                <a:gd name="T13" fmla="*/ 156 h 306"/>
                <a:gd name="T14" fmla="*/ 1 w 244"/>
                <a:gd name="T15" fmla="*/ 191 h 306"/>
                <a:gd name="T16" fmla="*/ 27 w 244"/>
                <a:gd name="T17" fmla="*/ 227 h 306"/>
                <a:gd name="T18" fmla="*/ 121 w 244"/>
                <a:gd name="T19" fmla="*/ 306 h 306"/>
                <a:gd name="T20" fmla="*/ 215 w 244"/>
                <a:gd name="T21" fmla="*/ 227 h 306"/>
                <a:gd name="T22" fmla="*/ 242 w 244"/>
                <a:gd name="T23" fmla="*/ 191 h 306"/>
                <a:gd name="T24" fmla="*/ 227 w 244"/>
                <a:gd name="T25" fmla="*/ 155 h 306"/>
                <a:gd name="T26" fmla="*/ 121 w 244"/>
                <a:gd name="T27" fmla="*/ 286 h 306"/>
                <a:gd name="T28" fmla="*/ 36 w 244"/>
                <a:gd name="T29" fmla="*/ 184 h 306"/>
                <a:gd name="T30" fmla="*/ 77 w 244"/>
                <a:gd name="T31" fmla="*/ 99 h 306"/>
                <a:gd name="T32" fmla="*/ 206 w 244"/>
                <a:gd name="T33" fmla="*/ 148 h 306"/>
                <a:gd name="T34" fmla="*/ 207 w 244"/>
                <a:gd name="T35" fmla="*/ 167 h 306"/>
                <a:gd name="T36" fmla="*/ 121 w 244"/>
                <a:gd name="T37" fmla="*/ 28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 h="306">
                  <a:moveTo>
                    <a:pt x="227" y="155"/>
                  </a:moveTo>
                  <a:cubicBezTo>
                    <a:pt x="225" y="119"/>
                    <a:pt x="217" y="95"/>
                    <a:pt x="206" y="79"/>
                  </a:cubicBezTo>
                  <a:cubicBezTo>
                    <a:pt x="206" y="79"/>
                    <a:pt x="206" y="79"/>
                    <a:pt x="206" y="79"/>
                  </a:cubicBezTo>
                  <a:cubicBezTo>
                    <a:pt x="197" y="65"/>
                    <a:pt x="179" y="52"/>
                    <a:pt x="168" y="45"/>
                  </a:cubicBezTo>
                  <a:cubicBezTo>
                    <a:pt x="96" y="0"/>
                    <a:pt x="56" y="57"/>
                    <a:pt x="52" y="64"/>
                  </a:cubicBezTo>
                  <a:cubicBezTo>
                    <a:pt x="45" y="67"/>
                    <a:pt x="3" y="85"/>
                    <a:pt x="15" y="150"/>
                  </a:cubicBezTo>
                  <a:cubicBezTo>
                    <a:pt x="15" y="152"/>
                    <a:pt x="15" y="154"/>
                    <a:pt x="15" y="156"/>
                  </a:cubicBezTo>
                  <a:cubicBezTo>
                    <a:pt x="6" y="160"/>
                    <a:pt x="0" y="170"/>
                    <a:pt x="1" y="191"/>
                  </a:cubicBezTo>
                  <a:cubicBezTo>
                    <a:pt x="3" y="214"/>
                    <a:pt x="15" y="224"/>
                    <a:pt x="27" y="227"/>
                  </a:cubicBezTo>
                  <a:cubicBezTo>
                    <a:pt x="45" y="270"/>
                    <a:pt x="80" y="306"/>
                    <a:pt x="121" y="306"/>
                  </a:cubicBezTo>
                  <a:cubicBezTo>
                    <a:pt x="162" y="306"/>
                    <a:pt x="197" y="270"/>
                    <a:pt x="215" y="227"/>
                  </a:cubicBezTo>
                  <a:cubicBezTo>
                    <a:pt x="228" y="225"/>
                    <a:pt x="240" y="215"/>
                    <a:pt x="242" y="191"/>
                  </a:cubicBezTo>
                  <a:cubicBezTo>
                    <a:pt x="244" y="169"/>
                    <a:pt x="236" y="159"/>
                    <a:pt x="227" y="155"/>
                  </a:cubicBezTo>
                  <a:moveTo>
                    <a:pt x="121" y="286"/>
                  </a:moveTo>
                  <a:cubicBezTo>
                    <a:pt x="78" y="286"/>
                    <a:pt x="43" y="233"/>
                    <a:pt x="36" y="184"/>
                  </a:cubicBezTo>
                  <a:cubicBezTo>
                    <a:pt x="39" y="166"/>
                    <a:pt x="49" y="128"/>
                    <a:pt x="77" y="99"/>
                  </a:cubicBezTo>
                  <a:cubicBezTo>
                    <a:pt x="99" y="123"/>
                    <a:pt x="139" y="150"/>
                    <a:pt x="206" y="148"/>
                  </a:cubicBezTo>
                  <a:cubicBezTo>
                    <a:pt x="207" y="154"/>
                    <a:pt x="207" y="160"/>
                    <a:pt x="207" y="167"/>
                  </a:cubicBezTo>
                  <a:cubicBezTo>
                    <a:pt x="207" y="221"/>
                    <a:pt x="169" y="286"/>
                    <a:pt x="121" y="28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70" name="Freeform 1940"/>
            <p:cNvSpPr>
              <a:spLocks noEditPoints="1"/>
            </p:cNvSpPr>
            <p:nvPr/>
          </p:nvSpPr>
          <p:spPr bwMode="auto">
            <a:xfrm>
              <a:off x="2530476" y="1165225"/>
              <a:ext cx="238125" cy="77788"/>
            </a:xfrm>
            <a:custGeom>
              <a:avLst/>
              <a:gdLst>
                <a:gd name="T0" fmla="*/ 63 w 133"/>
                <a:gd name="T1" fmla="*/ 21 h 43"/>
                <a:gd name="T2" fmla="*/ 63 w 133"/>
                <a:gd name="T3" fmla="*/ 17 h 43"/>
                <a:gd name="T4" fmla="*/ 71 w 133"/>
                <a:gd name="T5" fmla="*/ 17 h 43"/>
                <a:gd name="T6" fmla="*/ 70 w 133"/>
                <a:gd name="T7" fmla="*/ 21 h 43"/>
                <a:gd name="T8" fmla="*/ 102 w 133"/>
                <a:gd name="T9" fmla="*/ 43 h 43"/>
                <a:gd name="T10" fmla="*/ 133 w 133"/>
                <a:gd name="T11" fmla="*/ 21 h 43"/>
                <a:gd name="T12" fmla="*/ 102 w 133"/>
                <a:gd name="T13" fmla="*/ 0 h 43"/>
                <a:gd name="T14" fmla="*/ 75 w 133"/>
                <a:gd name="T15" fmla="*/ 7 h 43"/>
                <a:gd name="T16" fmla="*/ 58 w 133"/>
                <a:gd name="T17" fmla="*/ 7 h 43"/>
                <a:gd name="T18" fmla="*/ 32 w 133"/>
                <a:gd name="T19" fmla="*/ 0 h 43"/>
                <a:gd name="T20" fmla="*/ 0 w 133"/>
                <a:gd name="T21" fmla="*/ 21 h 43"/>
                <a:gd name="T22" fmla="*/ 32 w 133"/>
                <a:gd name="T23" fmla="*/ 42 h 43"/>
                <a:gd name="T24" fmla="*/ 63 w 133"/>
                <a:gd name="T25" fmla="*/ 21 h 43"/>
                <a:gd name="T26" fmla="*/ 102 w 133"/>
                <a:gd name="T27" fmla="*/ 10 h 43"/>
                <a:gd name="T28" fmla="*/ 123 w 133"/>
                <a:gd name="T29" fmla="*/ 21 h 43"/>
                <a:gd name="T30" fmla="*/ 102 w 133"/>
                <a:gd name="T31" fmla="*/ 32 h 43"/>
                <a:gd name="T32" fmla="*/ 80 w 133"/>
                <a:gd name="T33" fmla="*/ 21 h 43"/>
                <a:gd name="T34" fmla="*/ 102 w 133"/>
                <a:gd name="T35" fmla="*/ 10 h 43"/>
                <a:gd name="T36" fmla="*/ 10 w 133"/>
                <a:gd name="T37" fmla="*/ 21 h 43"/>
                <a:gd name="T38" fmla="*/ 32 w 133"/>
                <a:gd name="T39" fmla="*/ 10 h 43"/>
                <a:gd name="T40" fmla="*/ 53 w 133"/>
                <a:gd name="T41" fmla="*/ 21 h 43"/>
                <a:gd name="T42" fmla="*/ 32 w 133"/>
                <a:gd name="T43" fmla="*/ 32 h 43"/>
                <a:gd name="T44" fmla="*/ 10 w 133"/>
                <a:gd name="T45"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3" h="43">
                  <a:moveTo>
                    <a:pt x="63" y="21"/>
                  </a:moveTo>
                  <a:cubicBezTo>
                    <a:pt x="63" y="20"/>
                    <a:pt x="63" y="19"/>
                    <a:pt x="63" y="17"/>
                  </a:cubicBezTo>
                  <a:cubicBezTo>
                    <a:pt x="71" y="17"/>
                    <a:pt x="71" y="17"/>
                    <a:pt x="71" y="17"/>
                  </a:cubicBezTo>
                  <a:cubicBezTo>
                    <a:pt x="70" y="19"/>
                    <a:pt x="70" y="20"/>
                    <a:pt x="70" y="21"/>
                  </a:cubicBezTo>
                  <a:cubicBezTo>
                    <a:pt x="70" y="43"/>
                    <a:pt x="92" y="43"/>
                    <a:pt x="102" y="43"/>
                  </a:cubicBezTo>
                  <a:cubicBezTo>
                    <a:pt x="112" y="43"/>
                    <a:pt x="133" y="42"/>
                    <a:pt x="133" y="21"/>
                  </a:cubicBezTo>
                  <a:cubicBezTo>
                    <a:pt x="133" y="0"/>
                    <a:pt x="112" y="0"/>
                    <a:pt x="102" y="0"/>
                  </a:cubicBezTo>
                  <a:cubicBezTo>
                    <a:pt x="95" y="0"/>
                    <a:pt x="82" y="0"/>
                    <a:pt x="75" y="7"/>
                  </a:cubicBezTo>
                  <a:cubicBezTo>
                    <a:pt x="58" y="7"/>
                    <a:pt x="58" y="7"/>
                    <a:pt x="58" y="7"/>
                  </a:cubicBezTo>
                  <a:cubicBezTo>
                    <a:pt x="51" y="0"/>
                    <a:pt x="39" y="0"/>
                    <a:pt x="32" y="0"/>
                  </a:cubicBezTo>
                  <a:cubicBezTo>
                    <a:pt x="21" y="0"/>
                    <a:pt x="0" y="0"/>
                    <a:pt x="0" y="21"/>
                  </a:cubicBezTo>
                  <a:cubicBezTo>
                    <a:pt x="0" y="42"/>
                    <a:pt x="21" y="42"/>
                    <a:pt x="32" y="42"/>
                  </a:cubicBezTo>
                  <a:cubicBezTo>
                    <a:pt x="42" y="42"/>
                    <a:pt x="63" y="43"/>
                    <a:pt x="63" y="21"/>
                  </a:cubicBezTo>
                  <a:moveTo>
                    <a:pt x="102" y="10"/>
                  </a:moveTo>
                  <a:cubicBezTo>
                    <a:pt x="120" y="10"/>
                    <a:pt x="123" y="13"/>
                    <a:pt x="123" y="21"/>
                  </a:cubicBezTo>
                  <a:cubicBezTo>
                    <a:pt x="123" y="29"/>
                    <a:pt x="120" y="32"/>
                    <a:pt x="102" y="32"/>
                  </a:cubicBezTo>
                  <a:cubicBezTo>
                    <a:pt x="84" y="32"/>
                    <a:pt x="80" y="29"/>
                    <a:pt x="80" y="21"/>
                  </a:cubicBezTo>
                  <a:cubicBezTo>
                    <a:pt x="80" y="13"/>
                    <a:pt x="84" y="10"/>
                    <a:pt x="102" y="10"/>
                  </a:cubicBezTo>
                  <a:moveTo>
                    <a:pt x="10" y="21"/>
                  </a:moveTo>
                  <a:cubicBezTo>
                    <a:pt x="10" y="13"/>
                    <a:pt x="13" y="10"/>
                    <a:pt x="32" y="10"/>
                  </a:cubicBezTo>
                  <a:cubicBezTo>
                    <a:pt x="50" y="10"/>
                    <a:pt x="53" y="13"/>
                    <a:pt x="53" y="21"/>
                  </a:cubicBezTo>
                  <a:cubicBezTo>
                    <a:pt x="53" y="29"/>
                    <a:pt x="50" y="32"/>
                    <a:pt x="32" y="32"/>
                  </a:cubicBezTo>
                  <a:cubicBezTo>
                    <a:pt x="13" y="32"/>
                    <a:pt x="10" y="29"/>
                    <a:pt x="1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71" name="Freeform 1941"/>
            <p:cNvSpPr>
              <a:spLocks noEditPoints="1"/>
            </p:cNvSpPr>
            <p:nvPr/>
          </p:nvSpPr>
          <p:spPr bwMode="auto">
            <a:xfrm>
              <a:off x="2338389" y="1403350"/>
              <a:ext cx="622300" cy="350838"/>
            </a:xfrm>
            <a:custGeom>
              <a:avLst/>
              <a:gdLst>
                <a:gd name="T0" fmla="*/ 266 w 347"/>
                <a:gd name="T1" fmla="*/ 3 h 195"/>
                <a:gd name="T2" fmla="*/ 254 w 347"/>
                <a:gd name="T3" fmla="*/ 0 h 195"/>
                <a:gd name="T4" fmla="*/ 173 w 347"/>
                <a:gd name="T5" fmla="*/ 183 h 195"/>
                <a:gd name="T6" fmla="*/ 93 w 347"/>
                <a:gd name="T7" fmla="*/ 0 h 195"/>
                <a:gd name="T8" fmla="*/ 81 w 347"/>
                <a:gd name="T9" fmla="*/ 3 h 195"/>
                <a:gd name="T10" fmla="*/ 0 w 347"/>
                <a:gd name="T11" fmla="*/ 107 h 195"/>
                <a:gd name="T12" fmla="*/ 0 w 347"/>
                <a:gd name="T13" fmla="*/ 172 h 195"/>
                <a:gd name="T14" fmla="*/ 23 w 347"/>
                <a:gd name="T15" fmla="*/ 195 h 195"/>
                <a:gd name="T16" fmla="*/ 324 w 347"/>
                <a:gd name="T17" fmla="*/ 195 h 195"/>
                <a:gd name="T18" fmla="*/ 347 w 347"/>
                <a:gd name="T19" fmla="*/ 172 h 195"/>
                <a:gd name="T20" fmla="*/ 347 w 347"/>
                <a:gd name="T21" fmla="*/ 107 h 195"/>
                <a:gd name="T22" fmla="*/ 266 w 347"/>
                <a:gd name="T23" fmla="*/ 3 h 195"/>
                <a:gd name="T24" fmla="*/ 231 w 347"/>
                <a:gd name="T25" fmla="*/ 130 h 195"/>
                <a:gd name="T26" fmla="*/ 253 w 347"/>
                <a:gd name="T27" fmla="*/ 105 h 195"/>
                <a:gd name="T28" fmla="*/ 273 w 347"/>
                <a:gd name="T29" fmla="*/ 105 h 195"/>
                <a:gd name="T30" fmla="*/ 296 w 347"/>
                <a:gd name="T31" fmla="*/ 130 h 195"/>
                <a:gd name="T32" fmla="*/ 231 w 347"/>
                <a:gd name="T33" fmla="*/ 13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7" h="195">
                  <a:moveTo>
                    <a:pt x="266" y="3"/>
                  </a:moveTo>
                  <a:cubicBezTo>
                    <a:pt x="254" y="0"/>
                    <a:pt x="254" y="0"/>
                    <a:pt x="254" y="0"/>
                  </a:cubicBezTo>
                  <a:cubicBezTo>
                    <a:pt x="173" y="183"/>
                    <a:pt x="173" y="183"/>
                    <a:pt x="173" y="183"/>
                  </a:cubicBezTo>
                  <a:cubicBezTo>
                    <a:pt x="93" y="0"/>
                    <a:pt x="93" y="0"/>
                    <a:pt x="93" y="0"/>
                  </a:cubicBezTo>
                  <a:cubicBezTo>
                    <a:pt x="81" y="3"/>
                    <a:pt x="81" y="3"/>
                    <a:pt x="81" y="3"/>
                  </a:cubicBezTo>
                  <a:cubicBezTo>
                    <a:pt x="33" y="15"/>
                    <a:pt x="0" y="58"/>
                    <a:pt x="0" y="107"/>
                  </a:cubicBezTo>
                  <a:cubicBezTo>
                    <a:pt x="0" y="172"/>
                    <a:pt x="0" y="172"/>
                    <a:pt x="0" y="172"/>
                  </a:cubicBezTo>
                  <a:cubicBezTo>
                    <a:pt x="0" y="185"/>
                    <a:pt x="10" y="195"/>
                    <a:pt x="23" y="195"/>
                  </a:cubicBezTo>
                  <a:cubicBezTo>
                    <a:pt x="324" y="195"/>
                    <a:pt x="324" y="195"/>
                    <a:pt x="324" y="195"/>
                  </a:cubicBezTo>
                  <a:cubicBezTo>
                    <a:pt x="336" y="195"/>
                    <a:pt x="347" y="185"/>
                    <a:pt x="347" y="172"/>
                  </a:cubicBezTo>
                  <a:cubicBezTo>
                    <a:pt x="347" y="107"/>
                    <a:pt x="347" y="107"/>
                    <a:pt x="347" y="107"/>
                  </a:cubicBezTo>
                  <a:cubicBezTo>
                    <a:pt x="347" y="58"/>
                    <a:pt x="313" y="15"/>
                    <a:pt x="266" y="3"/>
                  </a:cubicBezTo>
                  <a:moveTo>
                    <a:pt x="231" y="130"/>
                  </a:moveTo>
                  <a:cubicBezTo>
                    <a:pt x="253" y="105"/>
                    <a:pt x="253" y="105"/>
                    <a:pt x="253" y="105"/>
                  </a:cubicBezTo>
                  <a:cubicBezTo>
                    <a:pt x="259" y="99"/>
                    <a:pt x="268" y="99"/>
                    <a:pt x="273" y="105"/>
                  </a:cubicBezTo>
                  <a:cubicBezTo>
                    <a:pt x="296" y="130"/>
                    <a:pt x="296" y="130"/>
                    <a:pt x="296" y="130"/>
                  </a:cubicBezTo>
                  <a:lnTo>
                    <a:pt x="231" y="1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72" name="Freeform 1942"/>
            <p:cNvSpPr>
              <a:spLocks/>
            </p:cNvSpPr>
            <p:nvPr/>
          </p:nvSpPr>
          <p:spPr bwMode="auto">
            <a:xfrm>
              <a:off x="2600326" y="1438275"/>
              <a:ext cx="101600" cy="234950"/>
            </a:xfrm>
            <a:custGeom>
              <a:avLst/>
              <a:gdLst>
                <a:gd name="T0" fmla="*/ 28 w 56"/>
                <a:gd name="T1" fmla="*/ 131 h 131"/>
                <a:gd name="T2" fmla="*/ 55 w 56"/>
                <a:gd name="T3" fmla="*/ 62 h 131"/>
                <a:gd name="T4" fmla="*/ 42 w 56"/>
                <a:gd name="T5" fmla="*/ 50 h 131"/>
                <a:gd name="T6" fmla="*/ 54 w 56"/>
                <a:gd name="T7" fmla="*/ 33 h 131"/>
                <a:gd name="T8" fmla="*/ 48 w 56"/>
                <a:gd name="T9" fmla="*/ 10 h 131"/>
                <a:gd name="T10" fmla="*/ 35 w 56"/>
                <a:gd name="T11" fmla="*/ 0 h 131"/>
                <a:gd name="T12" fmla="*/ 20 w 56"/>
                <a:gd name="T13" fmla="*/ 0 h 131"/>
                <a:gd name="T14" fmla="*/ 7 w 56"/>
                <a:gd name="T15" fmla="*/ 10 h 131"/>
                <a:gd name="T16" fmla="*/ 2 w 56"/>
                <a:gd name="T17" fmla="*/ 33 h 131"/>
                <a:gd name="T18" fmla="*/ 13 w 56"/>
                <a:gd name="T19" fmla="*/ 50 h 131"/>
                <a:gd name="T20" fmla="*/ 1 w 56"/>
                <a:gd name="T21" fmla="*/ 62 h 131"/>
                <a:gd name="T22" fmla="*/ 28 w 56"/>
                <a:gd name="T23" fmla="*/ 13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131">
                  <a:moveTo>
                    <a:pt x="28" y="131"/>
                  </a:moveTo>
                  <a:cubicBezTo>
                    <a:pt x="55" y="62"/>
                    <a:pt x="55" y="62"/>
                    <a:pt x="55" y="62"/>
                  </a:cubicBezTo>
                  <a:cubicBezTo>
                    <a:pt x="42" y="50"/>
                    <a:pt x="42" y="50"/>
                    <a:pt x="42" y="50"/>
                  </a:cubicBezTo>
                  <a:cubicBezTo>
                    <a:pt x="50" y="49"/>
                    <a:pt x="56" y="41"/>
                    <a:pt x="54" y="33"/>
                  </a:cubicBezTo>
                  <a:cubicBezTo>
                    <a:pt x="48" y="10"/>
                    <a:pt x="48" y="10"/>
                    <a:pt x="48" y="10"/>
                  </a:cubicBezTo>
                  <a:cubicBezTo>
                    <a:pt x="47" y="4"/>
                    <a:pt x="41" y="0"/>
                    <a:pt x="35" y="0"/>
                  </a:cubicBezTo>
                  <a:cubicBezTo>
                    <a:pt x="20" y="0"/>
                    <a:pt x="20" y="0"/>
                    <a:pt x="20" y="0"/>
                  </a:cubicBezTo>
                  <a:cubicBezTo>
                    <a:pt x="14" y="0"/>
                    <a:pt x="9" y="4"/>
                    <a:pt x="7" y="10"/>
                  </a:cubicBezTo>
                  <a:cubicBezTo>
                    <a:pt x="2" y="33"/>
                    <a:pt x="2" y="33"/>
                    <a:pt x="2" y="33"/>
                  </a:cubicBezTo>
                  <a:cubicBezTo>
                    <a:pt x="0" y="41"/>
                    <a:pt x="5" y="49"/>
                    <a:pt x="13" y="50"/>
                  </a:cubicBezTo>
                  <a:cubicBezTo>
                    <a:pt x="1" y="62"/>
                    <a:pt x="1" y="62"/>
                    <a:pt x="1" y="62"/>
                  </a:cubicBezTo>
                  <a:lnTo>
                    <a:pt x="28" y="1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73" name="Group 72"/>
          <p:cNvGrpSpPr>
            <a:grpSpLocks noChangeAspect="1"/>
          </p:cNvGrpSpPr>
          <p:nvPr/>
        </p:nvGrpSpPr>
        <p:grpSpPr>
          <a:xfrm>
            <a:off x="5536964" y="8852410"/>
            <a:ext cx="864654" cy="1171392"/>
            <a:chOff x="3606801" y="3171825"/>
            <a:chExt cx="617538" cy="836612"/>
          </a:xfrm>
          <a:solidFill>
            <a:schemeClr val="bg1">
              <a:lumMod val="75000"/>
            </a:schemeClr>
          </a:solidFill>
        </p:grpSpPr>
        <p:sp>
          <p:nvSpPr>
            <p:cNvPr id="74" name="Freeform 1961"/>
            <p:cNvSpPr>
              <a:spLocks noEditPoints="1"/>
            </p:cNvSpPr>
            <p:nvPr/>
          </p:nvSpPr>
          <p:spPr bwMode="auto">
            <a:xfrm>
              <a:off x="3711576" y="3171825"/>
              <a:ext cx="407988" cy="506413"/>
            </a:xfrm>
            <a:custGeom>
              <a:avLst/>
              <a:gdLst>
                <a:gd name="T0" fmla="*/ 24 w 227"/>
                <a:gd name="T1" fmla="*/ 208 h 282"/>
                <a:gd name="T2" fmla="*/ 113 w 227"/>
                <a:gd name="T3" fmla="*/ 282 h 282"/>
                <a:gd name="T4" fmla="*/ 201 w 227"/>
                <a:gd name="T5" fmla="*/ 208 h 282"/>
                <a:gd name="T6" fmla="*/ 226 w 227"/>
                <a:gd name="T7" fmla="*/ 175 h 282"/>
                <a:gd name="T8" fmla="*/ 212 w 227"/>
                <a:gd name="T9" fmla="*/ 142 h 282"/>
                <a:gd name="T10" fmla="*/ 143 w 227"/>
                <a:gd name="T11" fmla="*/ 42 h 282"/>
                <a:gd name="T12" fmla="*/ 143 w 227"/>
                <a:gd name="T13" fmla="*/ 18 h 282"/>
                <a:gd name="T14" fmla="*/ 124 w 227"/>
                <a:gd name="T15" fmla="*/ 0 h 282"/>
                <a:gd name="T16" fmla="*/ 102 w 227"/>
                <a:gd name="T17" fmla="*/ 0 h 282"/>
                <a:gd name="T18" fmla="*/ 83 w 227"/>
                <a:gd name="T19" fmla="*/ 18 h 282"/>
                <a:gd name="T20" fmla="*/ 83 w 227"/>
                <a:gd name="T21" fmla="*/ 42 h 282"/>
                <a:gd name="T22" fmla="*/ 13 w 227"/>
                <a:gd name="T23" fmla="*/ 142 h 282"/>
                <a:gd name="T24" fmla="*/ 1 w 227"/>
                <a:gd name="T25" fmla="*/ 175 h 282"/>
                <a:gd name="T26" fmla="*/ 24 w 227"/>
                <a:gd name="T27" fmla="*/ 208 h 282"/>
                <a:gd name="T28" fmla="*/ 83 w 227"/>
                <a:gd name="T29" fmla="*/ 62 h 282"/>
                <a:gd name="T30" fmla="*/ 99 w 227"/>
                <a:gd name="T31" fmla="*/ 79 h 282"/>
                <a:gd name="T32" fmla="*/ 126 w 227"/>
                <a:gd name="T33" fmla="*/ 79 h 282"/>
                <a:gd name="T34" fmla="*/ 143 w 227"/>
                <a:gd name="T35" fmla="*/ 62 h 282"/>
                <a:gd name="T36" fmla="*/ 192 w 227"/>
                <a:gd name="T37" fmla="*/ 152 h 282"/>
                <a:gd name="T38" fmla="*/ 113 w 227"/>
                <a:gd name="T39" fmla="*/ 262 h 282"/>
                <a:gd name="T40" fmla="*/ 33 w 227"/>
                <a:gd name="T41" fmla="*/ 152 h 282"/>
                <a:gd name="T42" fmla="*/ 83 w 227"/>
                <a:gd name="T43" fmla="*/ 6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282">
                  <a:moveTo>
                    <a:pt x="24" y="208"/>
                  </a:moveTo>
                  <a:cubicBezTo>
                    <a:pt x="40" y="249"/>
                    <a:pt x="73" y="282"/>
                    <a:pt x="113" y="282"/>
                  </a:cubicBezTo>
                  <a:cubicBezTo>
                    <a:pt x="152" y="282"/>
                    <a:pt x="185" y="249"/>
                    <a:pt x="201" y="208"/>
                  </a:cubicBezTo>
                  <a:cubicBezTo>
                    <a:pt x="213" y="206"/>
                    <a:pt x="224" y="196"/>
                    <a:pt x="226" y="175"/>
                  </a:cubicBezTo>
                  <a:cubicBezTo>
                    <a:pt x="227" y="154"/>
                    <a:pt x="221" y="145"/>
                    <a:pt x="212" y="142"/>
                  </a:cubicBezTo>
                  <a:cubicBezTo>
                    <a:pt x="209" y="68"/>
                    <a:pt x="179" y="47"/>
                    <a:pt x="143" y="42"/>
                  </a:cubicBezTo>
                  <a:cubicBezTo>
                    <a:pt x="143" y="18"/>
                    <a:pt x="143" y="18"/>
                    <a:pt x="143" y="18"/>
                  </a:cubicBezTo>
                  <a:cubicBezTo>
                    <a:pt x="143" y="8"/>
                    <a:pt x="134" y="0"/>
                    <a:pt x="124" y="0"/>
                  </a:cubicBezTo>
                  <a:cubicBezTo>
                    <a:pt x="102" y="0"/>
                    <a:pt x="102" y="0"/>
                    <a:pt x="102" y="0"/>
                  </a:cubicBezTo>
                  <a:cubicBezTo>
                    <a:pt x="91" y="0"/>
                    <a:pt x="83" y="8"/>
                    <a:pt x="83" y="18"/>
                  </a:cubicBezTo>
                  <a:cubicBezTo>
                    <a:pt x="83" y="42"/>
                    <a:pt x="83" y="42"/>
                    <a:pt x="83" y="42"/>
                  </a:cubicBezTo>
                  <a:cubicBezTo>
                    <a:pt x="45" y="48"/>
                    <a:pt x="16" y="71"/>
                    <a:pt x="13" y="142"/>
                  </a:cubicBezTo>
                  <a:cubicBezTo>
                    <a:pt x="5" y="146"/>
                    <a:pt x="0" y="155"/>
                    <a:pt x="1" y="175"/>
                  </a:cubicBezTo>
                  <a:cubicBezTo>
                    <a:pt x="3" y="195"/>
                    <a:pt x="13" y="205"/>
                    <a:pt x="24" y="208"/>
                  </a:cubicBezTo>
                  <a:moveTo>
                    <a:pt x="83" y="62"/>
                  </a:moveTo>
                  <a:cubicBezTo>
                    <a:pt x="83" y="71"/>
                    <a:pt x="90" y="79"/>
                    <a:pt x="99" y="79"/>
                  </a:cubicBezTo>
                  <a:cubicBezTo>
                    <a:pt x="126" y="79"/>
                    <a:pt x="126" y="79"/>
                    <a:pt x="126" y="79"/>
                  </a:cubicBezTo>
                  <a:cubicBezTo>
                    <a:pt x="135" y="79"/>
                    <a:pt x="143" y="71"/>
                    <a:pt x="143" y="62"/>
                  </a:cubicBezTo>
                  <a:cubicBezTo>
                    <a:pt x="172" y="68"/>
                    <a:pt x="192" y="87"/>
                    <a:pt x="192" y="152"/>
                  </a:cubicBezTo>
                  <a:cubicBezTo>
                    <a:pt x="192" y="202"/>
                    <a:pt x="157" y="262"/>
                    <a:pt x="113" y="262"/>
                  </a:cubicBezTo>
                  <a:cubicBezTo>
                    <a:pt x="69" y="262"/>
                    <a:pt x="33" y="202"/>
                    <a:pt x="33" y="152"/>
                  </a:cubicBezTo>
                  <a:cubicBezTo>
                    <a:pt x="33" y="87"/>
                    <a:pt x="54" y="68"/>
                    <a:pt x="83" y="6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75" name="Freeform 1962"/>
            <p:cNvSpPr>
              <a:spLocks noEditPoints="1"/>
            </p:cNvSpPr>
            <p:nvPr/>
          </p:nvSpPr>
          <p:spPr bwMode="auto">
            <a:xfrm>
              <a:off x="3606801" y="3640137"/>
              <a:ext cx="617538" cy="368300"/>
            </a:xfrm>
            <a:custGeom>
              <a:avLst/>
              <a:gdLst>
                <a:gd name="T0" fmla="*/ 260 w 344"/>
                <a:gd name="T1" fmla="*/ 6 h 205"/>
                <a:gd name="T2" fmla="*/ 240 w 344"/>
                <a:gd name="T3" fmla="*/ 1 h 205"/>
                <a:gd name="T4" fmla="*/ 212 w 344"/>
                <a:gd name="T5" fmla="*/ 41 h 205"/>
                <a:gd name="T6" fmla="*/ 172 w 344"/>
                <a:gd name="T7" fmla="*/ 62 h 205"/>
                <a:gd name="T8" fmla="*/ 133 w 344"/>
                <a:gd name="T9" fmla="*/ 41 h 205"/>
                <a:gd name="T10" fmla="*/ 104 w 344"/>
                <a:gd name="T11" fmla="*/ 0 h 205"/>
                <a:gd name="T12" fmla="*/ 83 w 344"/>
                <a:gd name="T13" fmla="*/ 6 h 205"/>
                <a:gd name="T14" fmla="*/ 0 w 344"/>
                <a:gd name="T15" fmla="*/ 112 h 205"/>
                <a:gd name="T16" fmla="*/ 0 w 344"/>
                <a:gd name="T17" fmla="*/ 172 h 205"/>
                <a:gd name="T18" fmla="*/ 32 w 344"/>
                <a:gd name="T19" fmla="*/ 205 h 205"/>
                <a:gd name="T20" fmla="*/ 312 w 344"/>
                <a:gd name="T21" fmla="*/ 205 h 205"/>
                <a:gd name="T22" fmla="*/ 344 w 344"/>
                <a:gd name="T23" fmla="*/ 172 h 205"/>
                <a:gd name="T24" fmla="*/ 344 w 344"/>
                <a:gd name="T25" fmla="*/ 112 h 205"/>
                <a:gd name="T26" fmla="*/ 260 w 344"/>
                <a:gd name="T27" fmla="*/ 6 h 205"/>
                <a:gd name="T28" fmla="*/ 65 w 344"/>
                <a:gd name="T29" fmla="*/ 184 h 205"/>
                <a:gd name="T30" fmla="*/ 32 w 344"/>
                <a:gd name="T31" fmla="*/ 184 h 205"/>
                <a:gd name="T32" fmla="*/ 19 w 344"/>
                <a:gd name="T33" fmla="*/ 172 h 205"/>
                <a:gd name="T34" fmla="*/ 19 w 344"/>
                <a:gd name="T35" fmla="*/ 112 h 205"/>
                <a:gd name="T36" fmla="*/ 65 w 344"/>
                <a:gd name="T37" fmla="*/ 34 h 205"/>
                <a:gd name="T38" fmla="*/ 65 w 344"/>
                <a:gd name="T39" fmla="*/ 184 h 205"/>
                <a:gd name="T40" fmla="*/ 324 w 344"/>
                <a:gd name="T41" fmla="*/ 172 h 205"/>
                <a:gd name="T42" fmla="*/ 312 w 344"/>
                <a:gd name="T43" fmla="*/ 184 h 205"/>
                <a:gd name="T44" fmla="*/ 278 w 344"/>
                <a:gd name="T45" fmla="*/ 184 h 205"/>
                <a:gd name="T46" fmla="*/ 278 w 344"/>
                <a:gd name="T47" fmla="*/ 34 h 205"/>
                <a:gd name="T48" fmla="*/ 324 w 344"/>
                <a:gd name="T49" fmla="*/ 112 h 205"/>
                <a:gd name="T50" fmla="*/ 324 w 344"/>
                <a:gd name="T51" fmla="*/ 17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4" h="205">
                  <a:moveTo>
                    <a:pt x="260" y="6"/>
                  </a:moveTo>
                  <a:cubicBezTo>
                    <a:pt x="240" y="1"/>
                    <a:pt x="240" y="1"/>
                    <a:pt x="240" y="1"/>
                  </a:cubicBezTo>
                  <a:cubicBezTo>
                    <a:pt x="212" y="41"/>
                    <a:pt x="212" y="41"/>
                    <a:pt x="212" y="41"/>
                  </a:cubicBezTo>
                  <a:cubicBezTo>
                    <a:pt x="203" y="54"/>
                    <a:pt x="188" y="62"/>
                    <a:pt x="172" y="62"/>
                  </a:cubicBezTo>
                  <a:cubicBezTo>
                    <a:pt x="157" y="62"/>
                    <a:pt x="142" y="54"/>
                    <a:pt x="133" y="41"/>
                  </a:cubicBezTo>
                  <a:cubicBezTo>
                    <a:pt x="104" y="0"/>
                    <a:pt x="104" y="0"/>
                    <a:pt x="104" y="0"/>
                  </a:cubicBezTo>
                  <a:cubicBezTo>
                    <a:pt x="83" y="6"/>
                    <a:pt x="83" y="6"/>
                    <a:pt x="83" y="6"/>
                  </a:cubicBezTo>
                  <a:cubicBezTo>
                    <a:pt x="34" y="18"/>
                    <a:pt x="0" y="62"/>
                    <a:pt x="0" y="112"/>
                  </a:cubicBezTo>
                  <a:cubicBezTo>
                    <a:pt x="0" y="172"/>
                    <a:pt x="0" y="172"/>
                    <a:pt x="0" y="172"/>
                  </a:cubicBezTo>
                  <a:cubicBezTo>
                    <a:pt x="0" y="190"/>
                    <a:pt x="14" y="205"/>
                    <a:pt x="32" y="205"/>
                  </a:cubicBezTo>
                  <a:cubicBezTo>
                    <a:pt x="312" y="205"/>
                    <a:pt x="312" y="205"/>
                    <a:pt x="312" y="205"/>
                  </a:cubicBezTo>
                  <a:cubicBezTo>
                    <a:pt x="329" y="205"/>
                    <a:pt x="344" y="190"/>
                    <a:pt x="344" y="172"/>
                  </a:cubicBezTo>
                  <a:cubicBezTo>
                    <a:pt x="344" y="112"/>
                    <a:pt x="344" y="112"/>
                    <a:pt x="344" y="112"/>
                  </a:cubicBezTo>
                  <a:cubicBezTo>
                    <a:pt x="344" y="62"/>
                    <a:pt x="309" y="18"/>
                    <a:pt x="260" y="6"/>
                  </a:cubicBezTo>
                  <a:moveTo>
                    <a:pt x="65" y="184"/>
                  </a:moveTo>
                  <a:cubicBezTo>
                    <a:pt x="32" y="184"/>
                    <a:pt x="32" y="184"/>
                    <a:pt x="32" y="184"/>
                  </a:cubicBezTo>
                  <a:cubicBezTo>
                    <a:pt x="25" y="184"/>
                    <a:pt x="19" y="179"/>
                    <a:pt x="19" y="172"/>
                  </a:cubicBezTo>
                  <a:cubicBezTo>
                    <a:pt x="19" y="112"/>
                    <a:pt x="19" y="112"/>
                    <a:pt x="19" y="112"/>
                  </a:cubicBezTo>
                  <a:cubicBezTo>
                    <a:pt x="19" y="79"/>
                    <a:pt x="38" y="50"/>
                    <a:pt x="65" y="34"/>
                  </a:cubicBezTo>
                  <a:lnTo>
                    <a:pt x="65" y="184"/>
                  </a:lnTo>
                  <a:close/>
                  <a:moveTo>
                    <a:pt x="324" y="172"/>
                  </a:moveTo>
                  <a:cubicBezTo>
                    <a:pt x="324" y="179"/>
                    <a:pt x="318" y="184"/>
                    <a:pt x="312" y="184"/>
                  </a:cubicBezTo>
                  <a:cubicBezTo>
                    <a:pt x="278" y="184"/>
                    <a:pt x="278" y="184"/>
                    <a:pt x="278" y="184"/>
                  </a:cubicBezTo>
                  <a:cubicBezTo>
                    <a:pt x="278" y="34"/>
                    <a:pt x="278" y="34"/>
                    <a:pt x="278" y="34"/>
                  </a:cubicBezTo>
                  <a:cubicBezTo>
                    <a:pt x="306" y="50"/>
                    <a:pt x="324" y="79"/>
                    <a:pt x="324" y="112"/>
                  </a:cubicBezTo>
                  <a:lnTo>
                    <a:pt x="324" y="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grpSp>
        <p:nvGrpSpPr>
          <p:cNvPr id="76" name="Group 75"/>
          <p:cNvGrpSpPr>
            <a:grpSpLocks noChangeAspect="1"/>
          </p:cNvGrpSpPr>
          <p:nvPr/>
        </p:nvGrpSpPr>
        <p:grpSpPr>
          <a:xfrm>
            <a:off x="9389837" y="9504696"/>
            <a:ext cx="775744" cy="1169171"/>
            <a:chOff x="4978401" y="2049462"/>
            <a:chExt cx="554038" cy="835026"/>
          </a:xfrm>
          <a:solidFill>
            <a:schemeClr val="bg1">
              <a:lumMod val="75000"/>
            </a:schemeClr>
          </a:solidFill>
        </p:grpSpPr>
        <p:sp>
          <p:nvSpPr>
            <p:cNvPr id="77" name="Freeform 1963"/>
            <p:cNvSpPr>
              <a:spLocks noEditPoints="1"/>
            </p:cNvSpPr>
            <p:nvPr/>
          </p:nvSpPr>
          <p:spPr bwMode="auto">
            <a:xfrm>
              <a:off x="5019676" y="2049462"/>
              <a:ext cx="471488" cy="534988"/>
            </a:xfrm>
            <a:custGeom>
              <a:avLst/>
              <a:gdLst>
                <a:gd name="T0" fmla="*/ 0 w 263"/>
                <a:gd name="T1" fmla="*/ 152 h 298"/>
                <a:gd name="T2" fmla="*/ 25 w 263"/>
                <a:gd name="T3" fmla="*/ 180 h 298"/>
                <a:gd name="T4" fmla="*/ 26 w 263"/>
                <a:gd name="T5" fmla="*/ 180 h 298"/>
                <a:gd name="T6" fmla="*/ 25 w 263"/>
                <a:gd name="T7" fmla="*/ 196 h 298"/>
                <a:gd name="T8" fmla="*/ 48 w 263"/>
                <a:gd name="T9" fmla="*/ 228 h 298"/>
                <a:gd name="T10" fmla="*/ 131 w 263"/>
                <a:gd name="T11" fmla="*/ 298 h 298"/>
                <a:gd name="T12" fmla="*/ 214 w 263"/>
                <a:gd name="T13" fmla="*/ 228 h 298"/>
                <a:gd name="T14" fmla="*/ 239 w 263"/>
                <a:gd name="T15" fmla="*/ 196 h 298"/>
                <a:gd name="T16" fmla="*/ 238 w 263"/>
                <a:gd name="T17" fmla="*/ 180 h 298"/>
                <a:gd name="T18" fmla="*/ 238 w 263"/>
                <a:gd name="T19" fmla="*/ 180 h 298"/>
                <a:gd name="T20" fmla="*/ 263 w 263"/>
                <a:gd name="T21" fmla="*/ 152 h 298"/>
                <a:gd name="T22" fmla="*/ 249 w 263"/>
                <a:gd name="T23" fmla="*/ 127 h 298"/>
                <a:gd name="T24" fmla="*/ 259 w 263"/>
                <a:gd name="T25" fmla="*/ 111 h 298"/>
                <a:gd name="T26" fmla="*/ 249 w 263"/>
                <a:gd name="T27" fmla="*/ 95 h 298"/>
                <a:gd name="T28" fmla="*/ 254 w 263"/>
                <a:gd name="T29" fmla="*/ 77 h 298"/>
                <a:gd name="T30" fmla="*/ 226 w 263"/>
                <a:gd name="T31" fmla="*/ 47 h 298"/>
                <a:gd name="T32" fmla="*/ 225 w 263"/>
                <a:gd name="T33" fmla="*/ 47 h 298"/>
                <a:gd name="T34" fmla="*/ 192 w 263"/>
                <a:gd name="T35" fmla="*/ 18 h 298"/>
                <a:gd name="T36" fmla="*/ 168 w 263"/>
                <a:gd name="T37" fmla="*/ 29 h 298"/>
                <a:gd name="T38" fmla="*/ 134 w 263"/>
                <a:gd name="T39" fmla="*/ 0 h 298"/>
                <a:gd name="T40" fmla="*/ 130 w 263"/>
                <a:gd name="T41" fmla="*/ 0 h 298"/>
                <a:gd name="T42" fmla="*/ 95 w 263"/>
                <a:gd name="T43" fmla="*/ 29 h 298"/>
                <a:gd name="T44" fmla="*/ 72 w 263"/>
                <a:gd name="T45" fmla="*/ 18 h 298"/>
                <a:gd name="T46" fmla="*/ 39 w 263"/>
                <a:gd name="T47" fmla="*/ 47 h 298"/>
                <a:gd name="T48" fmla="*/ 38 w 263"/>
                <a:gd name="T49" fmla="*/ 47 h 298"/>
                <a:gd name="T50" fmla="*/ 10 w 263"/>
                <a:gd name="T51" fmla="*/ 77 h 298"/>
                <a:gd name="T52" fmla="*/ 14 w 263"/>
                <a:gd name="T53" fmla="*/ 95 h 298"/>
                <a:gd name="T54" fmla="*/ 5 w 263"/>
                <a:gd name="T55" fmla="*/ 111 h 298"/>
                <a:gd name="T56" fmla="*/ 15 w 263"/>
                <a:gd name="T57" fmla="*/ 127 h 298"/>
                <a:gd name="T58" fmla="*/ 0 w 263"/>
                <a:gd name="T59" fmla="*/ 152 h 298"/>
                <a:gd name="T60" fmla="*/ 95 w 263"/>
                <a:gd name="T61" fmla="*/ 90 h 298"/>
                <a:gd name="T62" fmla="*/ 131 w 263"/>
                <a:gd name="T63" fmla="*/ 101 h 298"/>
                <a:gd name="T64" fmla="*/ 168 w 263"/>
                <a:gd name="T65" fmla="*/ 90 h 298"/>
                <a:gd name="T66" fmla="*/ 208 w 263"/>
                <a:gd name="T67" fmla="*/ 175 h 298"/>
                <a:gd name="T68" fmla="*/ 131 w 263"/>
                <a:gd name="T69" fmla="*/ 280 h 298"/>
                <a:gd name="T70" fmla="*/ 55 w 263"/>
                <a:gd name="T71" fmla="*/ 175 h 298"/>
                <a:gd name="T72" fmla="*/ 95 w 263"/>
                <a:gd name="T73" fmla="*/ 9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3" h="298">
                  <a:moveTo>
                    <a:pt x="0" y="152"/>
                  </a:moveTo>
                  <a:cubicBezTo>
                    <a:pt x="0" y="167"/>
                    <a:pt x="11" y="180"/>
                    <a:pt x="25" y="180"/>
                  </a:cubicBezTo>
                  <a:cubicBezTo>
                    <a:pt x="25" y="180"/>
                    <a:pt x="25" y="180"/>
                    <a:pt x="26" y="180"/>
                  </a:cubicBezTo>
                  <a:cubicBezTo>
                    <a:pt x="25" y="184"/>
                    <a:pt x="24" y="189"/>
                    <a:pt x="25" y="196"/>
                  </a:cubicBezTo>
                  <a:cubicBezTo>
                    <a:pt x="26" y="216"/>
                    <a:pt x="37" y="226"/>
                    <a:pt x="48" y="228"/>
                  </a:cubicBezTo>
                  <a:cubicBezTo>
                    <a:pt x="63" y="266"/>
                    <a:pt x="94" y="298"/>
                    <a:pt x="131" y="298"/>
                  </a:cubicBezTo>
                  <a:cubicBezTo>
                    <a:pt x="168" y="298"/>
                    <a:pt x="199" y="266"/>
                    <a:pt x="214" y="228"/>
                  </a:cubicBezTo>
                  <a:cubicBezTo>
                    <a:pt x="226" y="226"/>
                    <a:pt x="237" y="217"/>
                    <a:pt x="239" y="196"/>
                  </a:cubicBezTo>
                  <a:cubicBezTo>
                    <a:pt x="239" y="189"/>
                    <a:pt x="239" y="184"/>
                    <a:pt x="238" y="180"/>
                  </a:cubicBezTo>
                  <a:cubicBezTo>
                    <a:pt x="238" y="180"/>
                    <a:pt x="238" y="180"/>
                    <a:pt x="238" y="180"/>
                  </a:cubicBezTo>
                  <a:cubicBezTo>
                    <a:pt x="252" y="180"/>
                    <a:pt x="263" y="167"/>
                    <a:pt x="263" y="152"/>
                  </a:cubicBezTo>
                  <a:cubicBezTo>
                    <a:pt x="263" y="141"/>
                    <a:pt x="257" y="132"/>
                    <a:pt x="249" y="127"/>
                  </a:cubicBezTo>
                  <a:cubicBezTo>
                    <a:pt x="255" y="125"/>
                    <a:pt x="259" y="118"/>
                    <a:pt x="259" y="111"/>
                  </a:cubicBezTo>
                  <a:cubicBezTo>
                    <a:pt x="259" y="104"/>
                    <a:pt x="255" y="97"/>
                    <a:pt x="249" y="95"/>
                  </a:cubicBezTo>
                  <a:cubicBezTo>
                    <a:pt x="252" y="90"/>
                    <a:pt x="254" y="84"/>
                    <a:pt x="254" y="77"/>
                  </a:cubicBezTo>
                  <a:cubicBezTo>
                    <a:pt x="254" y="60"/>
                    <a:pt x="241" y="47"/>
                    <a:pt x="226" y="47"/>
                  </a:cubicBezTo>
                  <a:cubicBezTo>
                    <a:pt x="226" y="47"/>
                    <a:pt x="225" y="47"/>
                    <a:pt x="225" y="47"/>
                  </a:cubicBezTo>
                  <a:cubicBezTo>
                    <a:pt x="221" y="30"/>
                    <a:pt x="208" y="18"/>
                    <a:pt x="192" y="18"/>
                  </a:cubicBezTo>
                  <a:cubicBezTo>
                    <a:pt x="183" y="18"/>
                    <a:pt x="174" y="22"/>
                    <a:pt x="168" y="29"/>
                  </a:cubicBezTo>
                  <a:cubicBezTo>
                    <a:pt x="164" y="12"/>
                    <a:pt x="150" y="0"/>
                    <a:pt x="134" y="0"/>
                  </a:cubicBezTo>
                  <a:cubicBezTo>
                    <a:pt x="130" y="0"/>
                    <a:pt x="130" y="0"/>
                    <a:pt x="130" y="0"/>
                  </a:cubicBezTo>
                  <a:cubicBezTo>
                    <a:pt x="114" y="0"/>
                    <a:pt x="100" y="12"/>
                    <a:pt x="95" y="29"/>
                  </a:cubicBezTo>
                  <a:cubicBezTo>
                    <a:pt x="89" y="22"/>
                    <a:pt x="81" y="18"/>
                    <a:pt x="72" y="18"/>
                  </a:cubicBezTo>
                  <a:cubicBezTo>
                    <a:pt x="55" y="18"/>
                    <a:pt x="42" y="30"/>
                    <a:pt x="39" y="47"/>
                  </a:cubicBezTo>
                  <a:cubicBezTo>
                    <a:pt x="38" y="47"/>
                    <a:pt x="38" y="47"/>
                    <a:pt x="38" y="47"/>
                  </a:cubicBezTo>
                  <a:cubicBezTo>
                    <a:pt x="22" y="47"/>
                    <a:pt x="10" y="60"/>
                    <a:pt x="10" y="77"/>
                  </a:cubicBezTo>
                  <a:cubicBezTo>
                    <a:pt x="10" y="84"/>
                    <a:pt x="11" y="90"/>
                    <a:pt x="14" y="95"/>
                  </a:cubicBezTo>
                  <a:cubicBezTo>
                    <a:pt x="9" y="97"/>
                    <a:pt x="5" y="104"/>
                    <a:pt x="5" y="111"/>
                  </a:cubicBezTo>
                  <a:cubicBezTo>
                    <a:pt x="5" y="118"/>
                    <a:pt x="9" y="125"/>
                    <a:pt x="15" y="127"/>
                  </a:cubicBezTo>
                  <a:cubicBezTo>
                    <a:pt x="6" y="132"/>
                    <a:pt x="0" y="141"/>
                    <a:pt x="0" y="152"/>
                  </a:cubicBezTo>
                  <a:moveTo>
                    <a:pt x="95" y="90"/>
                  </a:moveTo>
                  <a:cubicBezTo>
                    <a:pt x="100" y="97"/>
                    <a:pt x="114" y="101"/>
                    <a:pt x="131" y="101"/>
                  </a:cubicBezTo>
                  <a:cubicBezTo>
                    <a:pt x="148" y="101"/>
                    <a:pt x="162" y="96"/>
                    <a:pt x="168" y="90"/>
                  </a:cubicBezTo>
                  <a:cubicBezTo>
                    <a:pt x="192" y="97"/>
                    <a:pt x="208" y="118"/>
                    <a:pt x="208" y="175"/>
                  </a:cubicBezTo>
                  <a:cubicBezTo>
                    <a:pt x="208" y="223"/>
                    <a:pt x="173" y="280"/>
                    <a:pt x="131" y="280"/>
                  </a:cubicBezTo>
                  <a:cubicBezTo>
                    <a:pt x="89" y="280"/>
                    <a:pt x="55" y="223"/>
                    <a:pt x="55" y="175"/>
                  </a:cubicBezTo>
                  <a:cubicBezTo>
                    <a:pt x="55" y="119"/>
                    <a:pt x="71" y="98"/>
                    <a:pt x="95" y="9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78" name="Freeform 1964"/>
            <p:cNvSpPr>
              <a:spLocks noEditPoints="1"/>
            </p:cNvSpPr>
            <p:nvPr/>
          </p:nvSpPr>
          <p:spPr bwMode="auto">
            <a:xfrm>
              <a:off x="4978401" y="2568575"/>
              <a:ext cx="554038" cy="315913"/>
            </a:xfrm>
            <a:custGeom>
              <a:avLst/>
              <a:gdLst>
                <a:gd name="T0" fmla="*/ 237 w 309"/>
                <a:gd name="T1" fmla="*/ 6 h 176"/>
                <a:gd name="T2" fmla="*/ 215 w 309"/>
                <a:gd name="T3" fmla="*/ 0 h 176"/>
                <a:gd name="T4" fmla="*/ 214 w 309"/>
                <a:gd name="T5" fmla="*/ 0 h 176"/>
                <a:gd name="T6" fmla="*/ 154 w 309"/>
                <a:gd name="T7" fmla="*/ 25 h 176"/>
                <a:gd name="T8" fmla="*/ 94 w 309"/>
                <a:gd name="T9" fmla="*/ 0 h 176"/>
                <a:gd name="T10" fmla="*/ 73 w 309"/>
                <a:gd name="T11" fmla="*/ 6 h 176"/>
                <a:gd name="T12" fmla="*/ 0 w 309"/>
                <a:gd name="T13" fmla="*/ 98 h 176"/>
                <a:gd name="T14" fmla="*/ 0 w 309"/>
                <a:gd name="T15" fmla="*/ 156 h 176"/>
                <a:gd name="T16" fmla="*/ 21 w 309"/>
                <a:gd name="T17" fmla="*/ 176 h 176"/>
                <a:gd name="T18" fmla="*/ 75 w 309"/>
                <a:gd name="T19" fmla="*/ 176 h 176"/>
                <a:gd name="T20" fmla="*/ 230 w 309"/>
                <a:gd name="T21" fmla="*/ 176 h 176"/>
                <a:gd name="T22" fmla="*/ 289 w 309"/>
                <a:gd name="T23" fmla="*/ 176 h 176"/>
                <a:gd name="T24" fmla="*/ 309 w 309"/>
                <a:gd name="T25" fmla="*/ 156 h 176"/>
                <a:gd name="T26" fmla="*/ 309 w 309"/>
                <a:gd name="T27" fmla="*/ 98 h 176"/>
                <a:gd name="T28" fmla="*/ 237 w 309"/>
                <a:gd name="T29" fmla="*/ 6 h 176"/>
                <a:gd name="T30" fmla="*/ 163 w 309"/>
                <a:gd name="T31" fmla="*/ 67 h 176"/>
                <a:gd name="T32" fmla="*/ 155 w 309"/>
                <a:gd name="T33" fmla="*/ 76 h 176"/>
                <a:gd name="T34" fmla="*/ 146 w 309"/>
                <a:gd name="T35" fmla="*/ 67 h 176"/>
                <a:gd name="T36" fmla="*/ 155 w 309"/>
                <a:gd name="T37" fmla="*/ 58 h 176"/>
                <a:gd name="T38" fmla="*/ 163 w 309"/>
                <a:gd name="T39" fmla="*/ 67 h 176"/>
                <a:gd name="T40" fmla="*/ 163 w 309"/>
                <a:gd name="T41" fmla="*/ 109 h 176"/>
                <a:gd name="T42" fmla="*/ 155 w 309"/>
                <a:gd name="T43" fmla="*/ 118 h 176"/>
                <a:gd name="T44" fmla="*/ 146 w 309"/>
                <a:gd name="T45" fmla="*/ 109 h 176"/>
                <a:gd name="T46" fmla="*/ 155 w 309"/>
                <a:gd name="T47" fmla="*/ 100 h 176"/>
                <a:gd name="T48" fmla="*/ 163 w 309"/>
                <a:gd name="T49" fmla="*/ 109 h 176"/>
                <a:gd name="T50" fmla="*/ 21 w 309"/>
                <a:gd name="T51" fmla="*/ 156 h 176"/>
                <a:gd name="T52" fmla="*/ 21 w 309"/>
                <a:gd name="T53" fmla="*/ 98 h 176"/>
                <a:gd name="T54" fmla="*/ 75 w 309"/>
                <a:gd name="T55" fmla="*/ 26 h 176"/>
                <a:gd name="T56" fmla="*/ 75 w 309"/>
                <a:gd name="T57" fmla="*/ 156 h 176"/>
                <a:gd name="T58" fmla="*/ 21 w 309"/>
                <a:gd name="T59" fmla="*/ 156 h 176"/>
                <a:gd name="T60" fmla="*/ 288 w 309"/>
                <a:gd name="T61" fmla="*/ 156 h 176"/>
                <a:gd name="T62" fmla="*/ 230 w 309"/>
                <a:gd name="T63" fmla="*/ 156 h 176"/>
                <a:gd name="T64" fmla="*/ 230 w 309"/>
                <a:gd name="T65" fmla="*/ 25 h 176"/>
                <a:gd name="T66" fmla="*/ 232 w 309"/>
                <a:gd name="T67" fmla="*/ 25 h 176"/>
                <a:gd name="T68" fmla="*/ 289 w 309"/>
                <a:gd name="T69" fmla="*/ 98 h 176"/>
                <a:gd name="T70" fmla="*/ 289 w 309"/>
                <a:gd name="T71" fmla="*/ 156 h 176"/>
                <a:gd name="T72" fmla="*/ 288 w 309"/>
                <a:gd name="T73" fmla="*/ 15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9" h="176">
                  <a:moveTo>
                    <a:pt x="237" y="6"/>
                  </a:moveTo>
                  <a:cubicBezTo>
                    <a:pt x="215" y="0"/>
                    <a:pt x="215" y="0"/>
                    <a:pt x="215" y="0"/>
                  </a:cubicBezTo>
                  <a:cubicBezTo>
                    <a:pt x="214" y="0"/>
                    <a:pt x="214" y="0"/>
                    <a:pt x="214" y="0"/>
                  </a:cubicBezTo>
                  <a:cubicBezTo>
                    <a:pt x="196" y="17"/>
                    <a:pt x="175" y="25"/>
                    <a:pt x="154" y="25"/>
                  </a:cubicBezTo>
                  <a:cubicBezTo>
                    <a:pt x="133" y="25"/>
                    <a:pt x="112" y="17"/>
                    <a:pt x="94" y="0"/>
                  </a:cubicBezTo>
                  <a:cubicBezTo>
                    <a:pt x="73" y="6"/>
                    <a:pt x="73" y="6"/>
                    <a:pt x="73" y="6"/>
                  </a:cubicBezTo>
                  <a:cubicBezTo>
                    <a:pt x="30" y="16"/>
                    <a:pt x="0" y="55"/>
                    <a:pt x="0" y="98"/>
                  </a:cubicBezTo>
                  <a:cubicBezTo>
                    <a:pt x="0" y="156"/>
                    <a:pt x="0" y="156"/>
                    <a:pt x="0" y="156"/>
                  </a:cubicBezTo>
                  <a:cubicBezTo>
                    <a:pt x="0" y="167"/>
                    <a:pt x="10" y="176"/>
                    <a:pt x="21" y="176"/>
                  </a:cubicBezTo>
                  <a:cubicBezTo>
                    <a:pt x="75" y="176"/>
                    <a:pt x="75" y="176"/>
                    <a:pt x="75" y="176"/>
                  </a:cubicBezTo>
                  <a:cubicBezTo>
                    <a:pt x="230" y="176"/>
                    <a:pt x="230" y="176"/>
                    <a:pt x="230" y="176"/>
                  </a:cubicBezTo>
                  <a:cubicBezTo>
                    <a:pt x="289" y="176"/>
                    <a:pt x="289" y="176"/>
                    <a:pt x="289" y="176"/>
                  </a:cubicBezTo>
                  <a:cubicBezTo>
                    <a:pt x="300" y="176"/>
                    <a:pt x="309" y="167"/>
                    <a:pt x="309" y="156"/>
                  </a:cubicBezTo>
                  <a:cubicBezTo>
                    <a:pt x="309" y="98"/>
                    <a:pt x="309" y="98"/>
                    <a:pt x="309" y="98"/>
                  </a:cubicBezTo>
                  <a:cubicBezTo>
                    <a:pt x="309" y="55"/>
                    <a:pt x="279" y="16"/>
                    <a:pt x="237" y="6"/>
                  </a:cubicBezTo>
                  <a:moveTo>
                    <a:pt x="163" y="67"/>
                  </a:moveTo>
                  <a:cubicBezTo>
                    <a:pt x="163" y="72"/>
                    <a:pt x="160" y="76"/>
                    <a:pt x="155" y="76"/>
                  </a:cubicBezTo>
                  <a:cubicBezTo>
                    <a:pt x="150" y="76"/>
                    <a:pt x="146" y="72"/>
                    <a:pt x="146" y="67"/>
                  </a:cubicBezTo>
                  <a:cubicBezTo>
                    <a:pt x="146" y="62"/>
                    <a:pt x="150" y="58"/>
                    <a:pt x="155" y="58"/>
                  </a:cubicBezTo>
                  <a:cubicBezTo>
                    <a:pt x="160" y="58"/>
                    <a:pt x="163" y="62"/>
                    <a:pt x="163" y="67"/>
                  </a:cubicBezTo>
                  <a:moveTo>
                    <a:pt x="163" y="109"/>
                  </a:moveTo>
                  <a:cubicBezTo>
                    <a:pt x="163" y="114"/>
                    <a:pt x="160" y="118"/>
                    <a:pt x="155" y="118"/>
                  </a:cubicBezTo>
                  <a:cubicBezTo>
                    <a:pt x="150" y="118"/>
                    <a:pt x="146" y="114"/>
                    <a:pt x="146" y="109"/>
                  </a:cubicBezTo>
                  <a:cubicBezTo>
                    <a:pt x="146" y="104"/>
                    <a:pt x="150" y="100"/>
                    <a:pt x="155" y="100"/>
                  </a:cubicBezTo>
                  <a:cubicBezTo>
                    <a:pt x="160" y="100"/>
                    <a:pt x="163" y="104"/>
                    <a:pt x="163" y="109"/>
                  </a:cubicBezTo>
                  <a:moveTo>
                    <a:pt x="21" y="156"/>
                  </a:moveTo>
                  <a:cubicBezTo>
                    <a:pt x="21" y="98"/>
                    <a:pt x="21" y="98"/>
                    <a:pt x="21" y="98"/>
                  </a:cubicBezTo>
                  <a:cubicBezTo>
                    <a:pt x="21" y="65"/>
                    <a:pt x="43" y="35"/>
                    <a:pt x="75" y="26"/>
                  </a:cubicBezTo>
                  <a:cubicBezTo>
                    <a:pt x="75" y="156"/>
                    <a:pt x="75" y="156"/>
                    <a:pt x="75" y="156"/>
                  </a:cubicBezTo>
                  <a:lnTo>
                    <a:pt x="21" y="156"/>
                  </a:lnTo>
                  <a:close/>
                  <a:moveTo>
                    <a:pt x="288" y="156"/>
                  </a:moveTo>
                  <a:cubicBezTo>
                    <a:pt x="230" y="156"/>
                    <a:pt x="230" y="156"/>
                    <a:pt x="230" y="156"/>
                  </a:cubicBezTo>
                  <a:cubicBezTo>
                    <a:pt x="230" y="25"/>
                    <a:pt x="230" y="25"/>
                    <a:pt x="230" y="25"/>
                  </a:cubicBezTo>
                  <a:cubicBezTo>
                    <a:pt x="232" y="25"/>
                    <a:pt x="232" y="25"/>
                    <a:pt x="232" y="25"/>
                  </a:cubicBezTo>
                  <a:cubicBezTo>
                    <a:pt x="266" y="34"/>
                    <a:pt x="289" y="64"/>
                    <a:pt x="289" y="98"/>
                  </a:cubicBezTo>
                  <a:cubicBezTo>
                    <a:pt x="289" y="156"/>
                    <a:pt x="289" y="156"/>
                    <a:pt x="289" y="156"/>
                  </a:cubicBezTo>
                  <a:cubicBezTo>
                    <a:pt x="289" y="156"/>
                    <a:pt x="289" y="156"/>
                    <a:pt x="288" y="15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sp>
        <p:nvSpPr>
          <p:cNvPr id="79" name="Freeform 1975"/>
          <p:cNvSpPr>
            <a:spLocks noChangeAspect="1" noEditPoints="1"/>
          </p:cNvSpPr>
          <p:nvPr/>
        </p:nvSpPr>
        <p:spPr bwMode="auto">
          <a:xfrm>
            <a:off x="12499105" y="10281769"/>
            <a:ext cx="902440" cy="1164725"/>
          </a:xfrm>
          <a:custGeom>
            <a:avLst/>
            <a:gdLst>
              <a:gd name="T0" fmla="*/ 293 w 359"/>
              <a:gd name="T1" fmla="*/ 264 h 463"/>
              <a:gd name="T2" fmla="*/ 293 w 359"/>
              <a:gd name="T3" fmla="*/ 86 h 463"/>
              <a:gd name="T4" fmla="*/ 208 w 359"/>
              <a:gd name="T5" fmla="*/ 0 h 463"/>
              <a:gd name="T6" fmla="*/ 151 w 359"/>
              <a:gd name="T7" fmla="*/ 0 h 463"/>
              <a:gd name="T8" fmla="*/ 66 w 359"/>
              <a:gd name="T9" fmla="*/ 86 h 463"/>
              <a:gd name="T10" fmla="*/ 66 w 359"/>
              <a:gd name="T11" fmla="*/ 264 h 463"/>
              <a:gd name="T12" fmla="*/ 0 w 359"/>
              <a:gd name="T13" fmla="*/ 368 h 463"/>
              <a:gd name="T14" fmla="*/ 0 w 359"/>
              <a:gd name="T15" fmla="*/ 431 h 463"/>
              <a:gd name="T16" fmla="*/ 32 w 359"/>
              <a:gd name="T17" fmla="*/ 463 h 463"/>
              <a:gd name="T18" fmla="*/ 32 w 359"/>
              <a:gd name="T19" fmla="*/ 463 h 463"/>
              <a:gd name="T20" fmla="*/ 325 w 359"/>
              <a:gd name="T21" fmla="*/ 463 h 463"/>
              <a:gd name="T22" fmla="*/ 326 w 359"/>
              <a:gd name="T23" fmla="*/ 463 h 463"/>
              <a:gd name="T24" fmla="*/ 359 w 359"/>
              <a:gd name="T25" fmla="*/ 431 h 463"/>
              <a:gd name="T26" fmla="*/ 359 w 359"/>
              <a:gd name="T27" fmla="*/ 368 h 463"/>
              <a:gd name="T28" fmla="*/ 293 w 359"/>
              <a:gd name="T29" fmla="*/ 264 h 463"/>
              <a:gd name="T30" fmla="*/ 31 w 359"/>
              <a:gd name="T31" fmla="*/ 443 h 463"/>
              <a:gd name="T32" fmla="*/ 20 w 359"/>
              <a:gd name="T33" fmla="*/ 431 h 463"/>
              <a:gd name="T34" fmla="*/ 20 w 359"/>
              <a:gd name="T35" fmla="*/ 368 h 463"/>
              <a:gd name="T36" fmla="*/ 92 w 359"/>
              <a:gd name="T37" fmla="*/ 276 h 463"/>
              <a:gd name="T38" fmla="*/ 92 w 359"/>
              <a:gd name="T39" fmla="*/ 355 h 463"/>
              <a:gd name="T40" fmla="*/ 87 w 359"/>
              <a:gd name="T41" fmla="*/ 357 h 463"/>
              <a:gd name="T42" fmla="*/ 67 w 359"/>
              <a:gd name="T43" fmla="*/ 386 h 463"/>
              <a:gd name="T44" fmla="*/ 67 w 359"/>
              <a:gd name="T45" fmla="*/ 443 h 463"/>
              <a:gd name="T46" fmla="*/ 32 w 359"/>
              <a:gd name="T47" fmla="*/ 443 h 463"/>
              <a:gd name="T48" fmla="*/ 31 w 359"/>
              <a:gd name="T49" fmla="*/ 443 h 463"/>
              <a:gd name="T50" fmla="*/ 96 w 359"/>
              <a:gd name="T51" fmla="*/ 116 h 463"/>
              <a:gd name="T52" fmla="*/ 222 w 359"/>
              <a:gd name="T53" fmla="*/ 69 h 463"/>
              <a:gd name="T54" fmla="*/ 262 w 359"/>
              <a:gd name="T55" fmla="*/ 147 h 463"/>
              <a:gd name="T56" fmla="*/ 179 w 359"/>
              <a:gd name="T57" fmla="*/ 250 h 463"/>
              <a:gd name="T58" fmla="*/ 95 w 359"/>
              <a:gd name="T59" fmla="*/ 135 h 463"/>
              <a:gd name="T60" fmla="*/ 96 w 359"/>
              <a:gd name="T61" fmla="*/ 116 h 463"/>
              <a:gd name="T62" fmla="*/ 121 w 359"/>
              <a:gd name="T63" fmla="*/ 268 h 463"/>
              <a:gd name="T64" fmla="*/ 146 w 359"/>
              <a:gd name="T65" fmla="*/ 262 h 463"/>
              <a:gd name="T66" fmla="*/ 170 w 359"/>
              <a:gd name="T67" fmla="*/ 269 h 463"/>
              <a:gd name="T68" fmla="*/ 179 w 359"/>
              <a:gd name="T69" fmla="*/ 270 h 463"/>
              <a:gd name="T70" fmla="*/ 189 w 359"/>
              <a:gd name="T71" fmla="*/ 269 h 463"/>
              <a:gd name="T72" fmla="*/ 212 w 359"/>
              <a:gd name="T73" fmla="*/ 262 h 463"/>
              <a:gd name="T74" fmla="*/ 237 w 359"/>
              <a:gd name="T75" fmla="*/ 269 h 463"/>
              <a:gd name="T76" fmla="*/ 237 w 359"/>
              <a:gd name="T77" fmla="*/ 356 h 463"/>
              <a:gd name="T78" fmla="*/ 211 w 359"/>
              <a:gd name="T79" fmla="*/ 373 h 463"/>
              <a:gd name="T80" fmla="*/ 178 w 359"/>
              <a:gd name="T81" fmla="*/ 388 h 463"/>
              <a:gd name="T82" fmla="*/ 178 w 359"/>
              <a:gd name="T83" fmla="*/ 388 h 463"/>
              <a:gd name="T84" fmla="*/ 148 w 359"/>
              <a:gd name="T85" fmla="*/ 374 h 463"/>
              <a:gd name="T86" fmla="*/ 121 w 359"/>
              <a:gd name="T87" fmla="*/ 356 h 463"/>
              <a:gd name="T88" fmla="*/ 121 w 359"/>
              <a:gd name="T89" fmla="*/ 268 h 463"/>
              <a:gd name="T90" fmla="*/ 271 w 359"/>
              <a:gd name="T91" fmla="*/ 357 h 463"/>
              <a:gd name="T92" fmla="*/ 267 w 359"/>
              <a:gd name="T93" fmla="*/ 355 h 463"/>
              <a:gd name="T94" fmla="*/ 267 w 359"/>
              <a:gd name="T95" fmla="*/ 276 h 463"/>
              <a:gd name="T96" fmla="*/ 338 w 359"/>
              <a:gd name="T97" fmla="*/ 368 h 463"/>
              <a:gd name="T98" fmla="*/ 338 w 359"/>
              <a:gd name="T99" fmla="*/ 431 h 463"/>
              <a:gd name="T100" fmla="*/ 325 w 359"/>
              <a:gd name="T101" fmla="*/ 443 h 463"/>
              <a:gd name="T102" fmla="*/ 291 w 359"/>
              <a:gd name="T103" fmla="*/ 443 h 463"/>
              <a:gd name="T104" fmla="*/ 291 w 359"/>
              <a:gd name="T105" fmla="*/ 386 h 463"/>
              <a:gd name="T106" fmla="*/ 271 w 359"/>
              <a:gd name="T107" fmla="*/ 357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 h="463">
                <a:moveTo>
                  <a:pt x="293" y="264"/>
                </a:moveTo>
                <a:cubicBezTo>
                  <a:pt x="293" y="86"/>
                  <a:pt x="293" y="86"/>
                  <a:pt x="293" y="86"/>
                </a:cubicBezTo>
                <a:cubicBezTo>
                  <a:pt x="293" y="38"/>
                  <a:pt x="255" y="0"/>
                  <a:pt x="208" y="0"/>
                </a:cubicBezTo>
                <a:cubicBezTo>
                  <a:pt x="151" y="0"/>
                  <a:pt x="151" y="0"/>
                  <a:pt x="151" y="0"/>
                </a:cubicBezTo>
                <a:cubicBezTo>
                  <a:pt x="104" y="0"/>
                  <a:pt x="66" y="38"/>
                  <a:pt x="66" y="86"/>
                </a:cubicBezTo>
                <a:cubicBezTo>
                  <a:pt x="66" y="264"/>
                  <a:pt x="66" y="264"/>
                  <a:pt x="66" y="264"/>
                </a:cubicBezTo>
                <a:cubicBezTo>
                  <a:pt x="26" y="282"/>
                  <a:pt x="0" y="322"/>
                  <a:pt x="0" y="368"/>
                </a:cubicBezTo>
                <a:cubicBezTo>
                  <a:pt x="0" y="431"/>
                  <a:pt x="0" y="431"/>
                  <a:pt x="0" y="431"/>
                </a:cubicBezTo>
                <a:cubicBezTo>
                  <a:pt x="0" y="449"/>
                  <a:pt x="14" y="463"/>
                  <a:pt x="32" y="463"/>
                </a:cubicBezTo>
                <a:cubicBezTo>
                  <a:pt x="32" y="463"/>
                  <a:pt x="32" y="463"/>
                  <a:pt x="32" y="463"/>
                </a:cubicBezTo>
                <a:cubicBezTo>
                  <a:pt x="325" y="463"/>
                  <a:pt x="325" y="463"/>
                  <a:pt x="325" y="463"/>
                </a:cubicBezTo>
                <a:cubicBezTo>
                  <a:pt x="326" y="463"/>
                  <a:pt x="326" y="463"/>
                  <a:pt x="326" y="463"/>
                </a:cubicBezTo>
                <a:cubicBezTo>
                  <a:pt x="344" y="463"/>
                  <a:pt x="359" y="449"/>
                  <a:pt x="359" y="431"/>
                </a:cubicBezTo>
                <a:cubicBezTo>
                  <a:pt x="359" y="368"/>
                  <a:pt x="359" y="368"/>
                  <a:pt x="359" y="368"/>
                </a:cubicBezTo>
                <a:cubicBezTo>
                  <a:pt x="359" y="323"/>
                  <a:pt x="333" y="283"/>
                  <a:pt x="293" y="264"/>
                </a:cubicBezTo>
                <a:moveTo>
                  <a:pt x="31" y="443"/>
                </a:moveTo>
                <a:cubicBezTo>
                  <a:pt x="25" y="442"/>
                  <a:pt x="20" y="437"/>
                  <a:pt x="20" y="431"/>
                </a:cubicBezTo>
                <a:cubicBezTo>
                  <a:pt x="20" y="368"/>
                  <a:pt x="20" y="368"/>
                  <a:pt x="20" y="368"/>
                </a:cubicBezTo>
                <a:cubicBezTo>
                  <a:pt x="20" y="324"/>
                  <a:pt x="49" y="287"/>
                  <a:pt x="92" y="276"/>
                </a:cubicBezTo>
                <a:cubicBezTo>
                  <a:pt x="92" y="355"/>
                  <a:pt x="92" y="355"/>
                  <a:pt x="92" y="355"/>
                </a:cubicBezTo>
                <a:cubicBezTo>
                  <a:pt x="92" y="355"/>
                  <a:pt x="90" y="356"/>
                  <a:pt x="87" y="357"/>
                </a:cubicBezTo>
                <a:cubicBezTo>
                  <a:pt x="75" y="361"/>
                  <a:pt x="67" y="373"/>
                  <a:pt x="67" y="386"/>
                </a:cubicBezTo>
                <a:cubicBezTo>
                  <a:pt x="67" y="443"/>
                  <a:pt x="67" y="443"/>
                  <a:pt x="67" y="443"/>
                </a:cubicBezTo>
                <a:cubicBezTo>
                  <a:pt x="32" y="443"/>
                  <a:pt x="32" y="443"/>
                  <a:pt x="32" y="443"/>
                </a:cubicBezTo>
                <a:cubicBezTo>
                  <a:pt x="31" y="443"/>
                  <a:pt x="31" y="443"/>
                  <a:pt x="31" y="443"/>
                </a:cubicBezTo>
                <a:moveTo>
                  <a:pt x="96" y="116"/>
                </a:moveTo>
                <a:cubicBezTo>
                  <a:pt x="162" y="118"/>
                  <a:pt x="201" y="92"/>
                  <a:pt x="222" y="69"/>
                </a:cubicBezTo>
                <a:cubicBezTo>
                  <a:pt x="248" y="94"/>
                  <a:pt x="258" y="129"/>
                  <a:pt x="262" y="147"/>
                </a:cubicBezTo>
                <a:cubicBezTo>
                  <a:pt x="257" y="196"/>
                  <a:pt x="222" y="250"/>
                  <a:pt x="179" y="250"/>
                </a:cubicBezTo>
                <a:cubicBezTo>
                  <a:pt x="133" y="250"/>
                  <a:pt x="95" y="187"/>
                  <a:pt x="95" y="135"/>
                </a:cubicBezTo>
                <a:cubicBezTo>
                  <a:pt x="95" y="128"/>
                  <a:pt x="96" y="122"/>
                  <a:pt x="96" y="116"/>
                </a:cubicBezTo>
                <a:moveTo>
                  <a:pt x="121" y="268"/>
                </a:moveTo>
                <a:cubicBezTo>
                  <a:pt x="146" y="262"/>
                  <a:pt x="146" y="262"/>
                  <a:pt x="146" y="262"/>
                </a:cubicBezTo>
                <a:cubicBezTo>
                  <a:pt x="154" y="266"/>
                  <a:pt x="161" y="268"/>
                  <a:pt x="170" y="269"/>
                </a:cubicBezTo>
                <a:cubicBezTo>
                  <a:pt x="173" y="270"/>
                  <a:pt x="176" y="270"/>
                  <a:pt x="179" y="270"/>
                </a:cubicBezTo>
                <a:cubicBezTo>
                  <a:pt x="182" y="270"/>
                  <a:pt x="186" y="270"/>
                  <a:pt x="189" y="269"/>
                </a:cubicBezTo>
                <a:cubicBezTo>
                  <a:pt x="197" y="268"/>
                  <a:pt x="205" y="266"/>
                  <a:pt x="212" y="262"/>
                </a:cubicBezTo>
                <a:cubicBezTo>
                  <a:pt x="237" y="269"/>
                  <a:pt x="237" y="269"/>
                  <a:pt x="237" y="269"/>
                </a:cubicBezTo>
                <a:cubicBezTo>
                  <a:pt x="237" y="356"/>
                  <a:pt x="237" y="356"/>
                  <a:pt x="237" y="356"/>
                </a:cubicBezTo>
                <a:cubicBezTo>
                  <a:pt x="227" y="359"/>
                  <a:pt x="218" y="365"/>
                  <a:pt x="211" y="373"/>
                </a:cubicBezTo>
                <a:cubicBezTo>
                  <a:pt x="203" y="382"/>
                  <a:pt x="193" y="388"/>
                  <a:pt x="178" y="388"/>
                </a:cubicBezTo>
                <a:cubicBezTo>
                  <a:pt x="178" y="388"/>
                  <a:pt x="178" y="388"/>
                  <a:pt x="178" y="388"/>
                </a:cubicBezTo>
                <a:cubicBezTo>
                  <a:pt x="167" y="388"/>
                  <a:pt x="156" y="383"/>
                  <a:pt x="148" y="374"/>
                </a:cubicBezTo>
                <a:cubicBezTo>
                  <a:pt x="141" y="366"/>
                  <a:pt x="132" y="360"/>
                  <a:pt x="121" y="356"/>
                </a:cubicBezTo>
                <a:lnTo>
                  <a:pt x="121" y="268"/>
                </a:lnTo>
                <a:close/>
                <a:moveTo>
                  <a:pt x="271" y="357"/>
                </a:moveTo>
                <a:cubicBezTo>
                  <a:pt x="269" y="356"/>
                  <a:pt x="267" y="355"/>
                  <a:pt x="267" y="355"/>
                </a:cubicBezTo>
                <a:cubicBezTo>
                  <a:pt x="267" y="276"/>
                  <a:pt x="267" y="276"/>
                  <a:pt x="267" y="276"/>
                </a:cubicBezTo>
                <a:cubicBezTo>
                  <a:pt x="308" y="287"/>
                  <a:pt x="338" y="324"/>
                  <a:pt x="338" y="368"/>
                </a:cubicBezTo>
                <a:cubicBezTo>
                  <a:pt x="338" y="431"/>
                  <a:pt x="338" y="431"/>
                  <a:pt x="338" y="431"/>
                </a:cubicBezTo>
                <a:cubicBezTo>
                  <a:pt x="338" y="438"/>
                  <a:pt x="332" y="443"/>
                  <a:pt x="325" y="443"/>
                </a:cubicBezTo>
                <a:cubicBezTo>
                  <a:pt x="291" y="443"/>
                  <a:pt x="291" y="443"/>
                  <a:pt x="291" y="443"/>
                </a:cubicBezTo>
                <a:cubicBezTo>
                  <a:pt x="291" y="386"/>
                  <a:pt x="291" y="386"/>
                  <a:pt x="291" y="386"/>
                </a:cubicBezTo>
                <a:cubicBezTo>
                  <a:pt x="291" y="373"/>
                  <a:pt x="283" y="361"/>
                  <a:pt x="271" y="357"/>
                </a:cubicBezTo>
              </a:path>
            </a:pathLst>
          </a:custGeom>
          <a:solidFill>
            <a:schemeClr val="bg1">
              <a:lumMod val="75000"/>
            </a:schemeClr>
          </a:solidFill>
          <a:ln>
            <a:noFill/>
          </a:ln>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nvGrpSpPr>
          <p:cNvPr id="19" name="Group 18"/>
          <p:cNvGrpSpPr/>
          <p:nvPr/>
        </p:nvGrpSpPr>
        <p:grpSpPr>
          <a:xfrm>
            <a:off x="19886483" y="4618666"/>
            <a:ext cx="2683503" cy="6146217"/>
            <a:chOff x="6286500" y="668338"/>
            <a:chExt cx="1639888" cy="3935413"/>
          </a:xfrm>
        </p:grpSpPr>
        <p:sp>
          <p:nvSpPr>
            <p:cNvPr id="81" name="Freeform 688"/>
            <p:cNvSpPr>
              <a:spLocks noEditPoints="1"/>
            </p:cNvSpPr>
            <p:nvPr/>
          </p:nvSpPr>
          <p:spPr bwMode="auto">
            <a:xfrm>
              <a:off x="6286500" y="668338"/>
              <a:ext cx="1639888" cy="3935413"/>
            </a:xfrm>
            <a:custGeom>
              <a:avLst/>
              <a:gdLst>
                <a:gd name="T0" fmla="*/ 471 w 540"/>
                <a:gd name="T1" fmla="*/ 272 h 1295"/>
                <a:gd name="T2" fmla="*/ 525 w 540"/>
                <a:gd name="T3" fmla="*/ 521 h 1295"/>
                <a:gd name="T4" fmla="*/ 452 w 540"/>
                <a:gd name="T5" fmla="*/ 623 h 1295"/>
                <a:gd name="T6" fmla="*/ 451 w 540"/>
                <a:gd name="T7" fmla="*/ 492 h 1295"/>
                <a:gd name="T8" fmla="*/ 451 w 540"/>
                <a:gd name="T9" fmla="*/ 449 h 1295"/>
                <a:gd name="T10" fmla="*/ 330 w 540"/>
                <a:gd name="T11" fmla="*/ 10 h 1295"/>
                <a:gd name="T12" fmla="*/ 364 w 540"/>
                <a:gd name="T13" fmla="*/ 38 h 1295"/>
                <a:gd name="T14" fmla="*/ 374 w 540"/>
                <a:gd name="T15" fmla="*/ 112 h 1295"/>
                <a:gd name="T16" fmla="*/ 358 w 540"/>
                <a:gd name="T17" fmla="*/ 142 h 1295"/>
                <a:gd name="T18" fmla="*/ 355 w 540"/>
                <a:gd name="T19" fmla="*/ 188 h 1295"/>
                <a:gd name="T20" fmla="*/ 425 w 540"/>
                <a:gd name="T21" fmla="*/ 230 h 1295"/>
                <a:gd name="T22" fmla="*/ 451 w 540"/>
                <a:gd name="T23" fmla="*/ 449 h 1295"/>
                <a:gd name="T24" fmla="*/ 441 w 540"/>
                <a:gd name="T25" fmla="*/ 520 h 1295"/>
                <a:gd name="T26" fmla="*/ 451 w 540"/>
                <a:gd name="T27" fmla="*/ 622 h 1295"/>
                <a:gd name="T28" fmla="*/ 429 w 540"/>
                <a:gd name="T29" fmla="*/ 642 h 1295"/>
                <a:gd name="T30" fmla="*/ 400 w 540"/>
                <a:gd name="T31" fmla="*/ 721 h 1295"/>
                <a:gd name="T32" fmla="*/ 360 w 540"/>
                <a:gd name="T33" fmla="*/ 1005 h 1295"/>
                <a:gd name="T34" fmla="*/ 332 w 540"/>
                <a:gd name="T35" fmla="*/ 1162 h 1295"/>
                <a:gd name="T36" fmla="*/ 345 w 540"/>
                <a:gd name="T37" fmla="*/ 1231 h 1295"/>
                <a:gd name="T38" fmla="*/ 333 w 540"/>
                <a:gd name="T39" fmla="*/ 1279 h 1295"/>
                <a:gd name="T40" fmla="*/ 273 w 540"/>
                <a:gd name="T41" fmla="*/ 1260 h 1295"/>
                <a:gd name="T42" fmla="*/ 277 w 540"/>
                <a:gd name="T43" fmla="*/ 1209 h 1295"/>
                <a:gd name="T44" fmla="*/ 272 w 540"/>
                <a:gd name="T45" fmla="*/ 1152 h 1295"/>
                <a:gd name="T46" fmla="*/ 274 w 540"/>
                <a:gd name="T47" fmla="*/ 1050 h 1295"/>
                <a:gd name="T48" fmla="*/ 284 w 540"/>
                <a:gd name="T49" fmla="*/ 961 h 1295"/>
                <a:gd name="T50" fmla="*/ 278 w 540"/>
                <a:gd name="T51" fmla="*/ 836 h 1295"/>
                <a:gd name="T52" fmla="*/ 250 w 540"/>
                <a:gd name="T53" fmla="*/ 789 h 1295"/>
                <a:gd name="T54" fmla="*/ 158 w 540"/>
                <a:gd name="T55" fmla="*/ 1136 h 1295"/>
                <a:gd name="T56" fmla="*/ 163 w 540"/>
                <a:gd name="T57" fmla="*/ 469 h 1295"/>
                <a:gd name="T58" fmla="*/ 158 w 540"/>
                <a:gd name="T59" fmla="*/ 437 h 1295"/>
                <a:gd name="T60" fmla="*/ 190 w 540"/>
                <a:gd name="T61" fmla="*/ 217 h 1295"/>
                <a:gd name="T62" fmla="*/ 272 w 540"/>
                <a:gd name="T63" fmla="*/ 185 h 1295"/>
                <a:gd name="T64" fmla="*/ 260 w 540"/>
                <a:gd name="T65" fmla="*/ 132 h 1295"/>
                <a:gd name="T66" fmla="*/ 265 w 540"/>
                <a:gd name="T67" fmla="*/ 69 h 1295"/>
                <a:gd name="T68" fmla="*/ 290 w 540"/>
                <a:gd name="T69" fmla="*/ 21 h 1295"/>
                <a:gd name="T70" fmla="*/ 330 w 540"/>
                <a:gd name="T71" fmla="*/ 10 h 1295"/>
                <a:gd name="T72" fmla="*/ 155 w 540"/>
                <a:gd name="T73" fmla="*/ 1151 h 1295"/>
                <a:gd name="T74" fmla="*/ 131 w 540"/>
                <a:gd name="T75" fmla="*/ 1241 h 1295"/>
                <a:gd name="T76" fmla="*/ 100 w 540"/>
                <a:gd name="T77" fmla="*/ 1255 h 1295"/>
                <a:gd name="T78" fmla="*/ 0 w 540"/>
                <a:gd name="T79" fmla="*/ 1285 h 1295"/>
                <a:gd name="T80" fmla="*/ 51 w 540"/>
                <a:gd name="T81" fmla="*/ 1218 h 1295"/>
                <a:gd name="T82" fmla="*/ 76 w 540"/>
                <a:gd name="T83" fmla="*/ 1101 h 1295"/>
                <a:gd name="T84" fmla="*/ 135 w 540"/>
                <a:gd name="T85" fmla="*/ 784 h 1295"/>
                <a:gd name="T86" fmla="*/ 154 w 540"/>
                <a:gd name="T87" fmla="*/ 662 h 1295"/>
                <a:gd name="T88" fmla="*/ 132 w 540"/>
                <a:gd name="T89" fmla="*/ 648 h 1295"/>
                <a:gd name="T90" fmla="*/ 126 w 540"/>
                <a:gd name="T91" fmla="*/ 610 h 1295"/>
                <a:gd name="T92" fmla="*/ 83 w 540"/>
                <a:gd name="T93" fmla="*/ 489 h 1295"/>
                <a:gd name="T94" fmla="*/ 114 w 540"/>
                <a:gd name="T95" fmla="*/ 341 h 1295"/>
                <a:gd name="T96" fmla="*/ 147 w 540"/>
                <a:gd name="T97" fmla="*/ 238 h 1295"/>
                <a:gd name="T98" fmla="*/ 158 w 540"/>
                <a:gd name="T99" fmla="*/ 437 h 1295"/>
                <a:gd name="T100" fmla="*/ 150 w 540"/>
                <a:gd name="T101" fmla="*/ 466 h 1295"/>
                <a:gd name="T102" fmla="*/ 158 w 540"/>
                <a:gd name="T103" fmla="*/ 509 h 1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0" h="1295">
                  <a:moveTo>
                    <a:pt x="451" y="240"/>
                  </a:moveTo>
                  <a:cubicBezTo>
                    <a:pt x="460" y="246"/>
                    <a:pt x="468" y="256"/>
                    <a:pt x="471" y="272"/>
                  </a:cubicBezTo>
                  <a:cubicBezTo>
                    <a:pt x="476" y="302"/>
                    <a:pt x="507" y="404"/>
                    <a:pt x="523" y="432"/>
                  </a:cubicBezTo>
                  <a:cubicBezTo>
                    <a:pt x="538" y="460"/>
                    <a:pt x="540" y="497"/>
                    <a:pt x="525" y="521"/>
                  </a:cubicBezTo>
                  <a:cubicBezTo>
                    <a:pt x="509" y="544"/>
                    <a:pt x="473" y="601"/>
                    <a:pt x="467" y="610"/>
                  </a:cubicBezTo>
                  <a:cubicBezTo>
                    <a:pt x="462" y="618"/>
                    <a:pt x="460" y="623"/>
                    <a:pt x="452" y="623"/>
                  </a:cubicBezTo>
                  <a:cubicBezTo>
                    <a:pt x="452" y="622"/>
                    <a:pt x="451" y="622"/>
                    <a:pt x="451" y="622"/>
                  </a:cubicBezTo>
                  <a:cubicBezTo>
                    <a:pt x="451" y="492"/>
                    <a:pt x="451" y="492"/>
                    <a:pt x="451" y="492"/>
                  </a:cubicBezTo>
                  <a:cubicBezTo>
                    <a:pt x="458" y="480"/>
                    <a:pt x="466" y="471"/>
                    <a:pt x="463" y="465"/>
                  </a:cubicBezTo>
                  <a:cubicBezTo>
                    <a:pt x="458" y="457"/>
                    <a:pt x="455" y="456"/>
                    <a:pt x="451" y="449"/>
                  </a:cubicBezTo>
                  <a:lnTo>
                    <a:pt x="451" y="240"/>
                  </a:lnTo>
                  <a:close/>
                  <a:moveTo>
                    <a:pt x="330" y="10"/>
                  </a:moveTo>
                  <a:cubicBezTo>
                    <a:pt x="337" y="16"/>
                    <a:pt x="345" y="27"/>
                    <a:pt x="352" y="23"/>
                  </a:cubicBezTo>
                  <a:cubicBezTo>
                    <a:pt x="358" y="20"/>
                    <a:pt x="357" y="38"/>
                    <a:pt x="364" y="38"/>
                  </a:cubicBezTo>
                  <a:cubicBezTo>
                    <a:pt x="372" y="38"/>
                    <a:pt x="380" y="64"/>
                    <a:pt x="379" y="78"/>
                  </a:cubicBezTo>
                  <a:cubicBezTo>
                    <a:pt x="378" y="92"/>
                    <a:pt x="375" y="106"/>
                    <a:pt x="374" y="112"/>
                  </a:cubicBezTo>
                  <a:cubicBezTo>
                    <a:pt x="373" y="118"/>
                    <a:pt x="370" y="141"/>
                    <a:pt x="365" y="141"/>
                  </a:cubicBezTo>
                  <a:cubicBezTo>
                    <a:pt x="360" y="141"/>
                    <a:pt x="358" y="142"/>
                    <a:pt x="358" y="142"/>
                  </a:cubicBezTo>
                  <a:cubicBezTo>
                    <a:pt x="358" y="142"/>
                    <a:pt x="353" y="160"/>
                    <a:pt x="353" y="174"/>
                  </a:cubicBezTo>
                  <a:cubicBezTo>
                    <a:pt x="353" y="188"/>
                    <a:pt x="355" y="188"/>
                    <a:pt x="355" y="188"/>
                  </a:cubicBezTo>
                  <a:cubicBezTo>
                    <a:pt x="363" y="202"/>
                    <a:pt x="363" y="202"/>
                    <a:pt x="363" y="202"/>
                  </a:cubicBezTo>
                  <a:cubicBezTo>
                    <a:pt x="363" y="202"/>
                    <a:pt x="406" y="224"/>
                    <a:pt x="425" y="230"/>
                  </a:cubicBezTo>
                  <a:cubicBezTo>
                    <a:pt x="434" y="232"/>
                    <a:pt x="443" y="235"/>
                    <a:pt x="451" y="240"/>
                  </a:cubicBezTo>
                  <a:cubicBezTo>
                    <a:pt x="451" y="449"/>
                    <a:pt x="451" y="449"/>
                    <a:pt x="451" y="449"/>
                  </a:cubicBezTo>
                  <a:cubicBezTo>
                    <a:pt x="448" y="445"/>
                    <a:pt x="446" y="439"/>
                    <a:pt x="443" y="426"/>
                  </a:cubicBezTo>
                  <a:cubicBezTo>
                    <a:pt x="443" y="453"/>
                    <a:pt x="434" y="493"/>
                    <a:pt x="441" y="520"/>
                  </a:cubicBezTo>
                  <a:cubicBezTo>
                    <a:pt x="440" y="510"/>
                    <a:pt x="445" y="500"/>
                    <a:pt x="451" y="492"/>
                  </a:cubicBezTo>
                  <a:cubicBezTo>
                    <a:pt x="451" y="622"/>
                    <a:pt x="451" y="622"/>
                    <a:pt x="451" y="622"/>
                  </a:cubicBezTo>
                  <a:cubicBezTo>
                    <a:pt x="444" y="622"/>
                    <a:pt x="439" y="623"/>
                    <a:pt x="439" y="623"/>
                  </a:cubicBezTo>
                  <a:cubicBezTo>
                    <a:pt x="439" y="623"/>
                    <a:pt x="435" y="638"/>
                    <a:pt x="429" y="642"/>
                  </a:cubicBezTo>
                  <a:cubicBezTo>
                    <a:pt x="423" y="647"/>
                    <a:pt x="415" y="662"/>
                    <a:pt x="413" y="657"/>
                  </a:cubicBezTo>
                  <a:cubicBezTo>
                    <a:pt x="411" y="651"/>
                    <a:pt x="406" y="696"/>
                    <a:pt x="400" y="721"/>
                  </a:cubicBezTo>
                  <a:cubicBezTo>
                    <a:pt x="395" y="745"/>
                    <a:pt x="369" y="915"/>
                    <a:pt x="369" y="939"/>
                  </a:cubicBezTo>
                  <a:cubicBezTo>
                    <a:pt x="369" y="963"/>
                    <a:pt x="359" y="988"/>
                    <a:pt x="360" y="1005"/>
                  </a:cubicBezTo>
                  <a:cubicBezTo>
                    <a:pt x="361" y="1022"/>
                    <a:pt x="357" y="1068"/>
                    <a:pt x="356" y="1093"/>
                  </a:cubicBezTo>
                  <a:cubicBezTo>
                    <a:pt x="355" y="1118"/>
                    <a:pt x="332" y="1144"/>
                    <a:pt x="332" y="1162"/>
                  </a:cubicBezTo>
                  <a:cubicBezTo>
                    <a:pt x="332" y="1181"/>
                    <a:pt x="338" y="1189"/>
                    <a:pt x="335" y="1200"/>
                  </a:cubicBezTo>
                  <a:cubicBezTo>
                    <a:pt x="332" y="1210"/>
                    <a:pt x="333" y="1218"/>
                    <a:pt x="345" y="1231"/>
                  </a:cubicBezTo>
                  <a:cubicBezTo>
                    <a:pt x="356" y="1243"/>
                    <a:pt x="361" y="1255"/>
                    <a:pt x="360" y="1264"/>
                  </a:cubicBezTo>
                  <a:cubicBezTo>
                    <a:pt x="359" y="1274"/>
                    <a:pt x="356" y="1278"/>
                    <a:pt x="333" y="1279"/>
                  </a:cubicBezTo>
                  <a:cubicBezTo>
                    <a:pt x="310" y="1280"/>
                    <a:pt x="288" y="1273"/>
                    <a:pt x="288" y="1267"/>
                  </a:cubicBezTo>
                  <a:cubicBezTo>
                    <a:pt x="288" y="1262"/>
                    <a:pt x="280" y="1260"/>
                    <a:pt x="273" y="1260"/>
                  </a:cubicBezTo>
                  <a:cubicBezTo>
                    <a:pt x="266" y="1260"/>
                    <a:pt x="267" y="1253"/>
                    <a:pt x="270" y="1239"/>
                  </a:cubicBezTo>
                  <a:cubicBezTo>
                    <a:pt x="273" y="1226"/>
                    <a:pt x="283" y="1208"/>
                    <a:pt x="277" y="1209"/>
                  </a:cubicBezTo>
                  <a:cubicBezTo>
                    <a:pt x="271" y="1211"/>
                    <a:pt x="266" y="1208"/>
                    <a:pt x="266" y="1188"/>
                  </a:cubicBezTo>
                  <a:cubicBezTo>
                    <a:pt x="266" y="1169"/>
                    <a:pt x="264" y="1163"/>
                    <a:pt x="272" y="1152"/>
                  </a:cubicBezTo>
                  <a:cubicBezTo>
                    <a:pt x="281" y="1140"/>
                    <a:pt x="279" y="1119"/>
                    <a:pt x="277" y="1102"/>
                  </a:cubicBezTo>
                  <a:cubicBezTo>
                    <a:pt x="275" y="1084"/>
                    <a:pt x="269" y="1072"/>
                    <a:pt x="274" y="1050"/>
                  </a:cubicBezTo>
                  <a:cubicBezTo>
                    <a:pt x="279" y="1029"/>
                    <a:pt x="280" y="1003"/>
                    <a:pt x="277" y="993"/>
                  </a:cubicBezTo>
                  <a:cubicBezTo>
                    <a:pt x="274" y="982"/>
                    <a:pt x="276" y="969"/>
                    <a:pt x="284" y="961"/>
                  </a:cubicBezTo>
                  <a:cubicBezTo>
                    <a:pt x="292" y="952"/>
                    <a:pt x="280" y="937"/>
                    <a:pt x="280" y="927"/>
                  </a:cubicBezTo>
                  <a:cubicBezTo>
                    <a:pt x="280" y="917"/>
                    <a:pt x="283" y="877"/>
                    <a:pt x="278" y="836"/>
                  </a:cubicBezTo>
                  <a:cubicBezTo>
                    <a:pt x="273" y="796"/>
                    <a:pt x="272" y="765"/>
                    <a:pt x="271" y="754"/>
                  </a:cubicBezTo>
                  <a:cubicBezTo>
                    <a:pt x="270" y="744"/>
                    <a:pt x="265" y="749"/>
                    <a:pt x="250" y="789"/>
                  </a:cubicBezTo>
                  <a:cubicBezTo>
                    <a:pt x="236" y="830"/>
                    <a:pt x="199" y="956"/>
                    <a:pt x="192" y="984"/>
                  </a:cubicBezTo>
                  <a:cubicBezTo>
                    <a:pt x="186" y="1008"/>
                    <a:pt x="166" y="1096"/>
                    <a:pt x="158" y="1136"/>
                  </a:cubicBezTo>
                  <a:cubicBezTo>
                    <a:pt x="158" y="509"/>
                    <a:pt x="158" y="509"/>
                    <a:pt x="158" y="509"/>
                  </a:cubicBezTo>
                  <a:cubicBezTo>
                    <a:pt x="160" y="506"/>
                    <a:pt x="158" y="485"/>
                    <a:pt x="163" y="469"/>
                  </a:cubicBezTo>
                  <a:cubicBezTo>
                    <a:pt x="169" y="451"/>
                    <a:pt x="171" y="426"/>
                    <a:pt x="172" y="396"/>
                  </a:cubicBezTo>
                  <a:cubicBezTo>
                    <a:pt x="172" y="396"/>
                    <a:pt x="165" y="421"/>
                    <a:pt x="158" y="437"/>
                  </a:cubicBezTo>
                  <a:cubicBezTo>
                    <a:pt x="158" y="224"/>
                    <a:pt x="158" y="224"/>
                    <a:pt x="158" y="224"/>
                  </a:cubicBezTo>
                  <a:cubicBezTo>
                    <a:pt x="164" y="221"/>
                    <a:pt x="175" y="219"/>
                    <a:pt x="190" y="217"/>
                  </a:cubicBezTo>
                  <a:cubicBezTo>
                    <a:pt x="226" y="212"/>
                    <a:pt x="252" y="202"/>
                    <a:pt x="261" y="195"/>
                  </a:cubicBezTo>
                  <a:cubicBezTo>
                    <a:pt x="266" y="191"/>
                    <a:pt x="269" y="188"/>
                    <a:pt x="272" y="185"/>
                  </a:cubicBezTo>
                  <a:cubicBezTo>
                    <a:pt x="274" y="182"/>
                    <a:pt x="279" y="177"/>
                    <a:pt x="275" y="177"/>
                  </a:cubicBezTo>
                  <a:cubicBezTo>
                    <a:pt x="266" y="176"/>
                    <a:pt x="264" y="142"/>
                    <a:pt x="260" y="132"/>
                  </a:cubicBezTo>
                  <a:cubicBezTo>
                    <a:pt x="255" y="122"/>
                    <a:pt x="257" y="115"/>
                    <a:pt x="260" y="106"/>
                  </a:cubicBezTo>
                  <a:cubicBezTo>
                    <a:pt x="263" y="97"/>
                    <a:pt x="257" y="83"/>
                    <a:pt x="265" y="69"/>
                  </a:cubicBezTo>
                  <a:cubicBezTo>
                    <a:pt x="272" y="55"/>
                    <a:pt x="262" y="37"/>
                    <a:pt x="272" y="35"/>
                  </a:cubicBezTo>
                  <a:cubicBezTo>
                    <a:pt x="283" y="33"/>
                    <a:pt x="279" y="21"/>
                    <a:pt x="290" y="21"/>
                  </a:cubicBezTo>
                  <a:cubicBezTo>
                    <a:pt x="300" y="21"/>
                    <a:pt x="301" y="6"/>
                    <a:pt x="312" y="11"/>
                  </a:cubicBezTo>
                  <a:cubicBezTo>
                    <a:pt x="322" y="16"/>
                    <a:pt x="322" y="0"/>
                    <a:pt x="330" y="10"/>
                  </a:cubicBezTo>
                  <a:close/>
                  <a:moveTo>
                    <a:pt x="158" y="1136"/>
                  </a:moveTo>
                  <a:cubicBezTo>
                    <a:pt x="156" y="1142"/>
                    <a:pt x="155" y="1147"/>
                    <a:pt x="155" y="1151"/>
                  </a:cubicBezTo>
                  <a:cubicBezTo>
                    <a:pt x="150" y="1175"/>
                    <a:pt x="144" y="1223"/>
                    <a:pt x="137" y="1223"/>
                  </a:cubicBezTo>
                  <a:cubicBezTo>
                    <a:pt x="131" y="1223"/>
                    <a:pt x="132" y="1228"/>
                    <a:pt x="131" y="1241"/>
                  </a:cubicBezTo>
                  <a:cubicBezTo>
                    <a:pt x="131" y="1255"/>
                    <a:pt x="117" y="1257"/>
                    <a:pt x="109" y="1260"/>
                  </a:cubicBezTo>
                  <a:cubicBezTo>
                    <a:pt x="102" y="1263"/>
                    <a:pt x="100" y="1255"/>
                    <a:pt x="100" y="1255"/>
                  </a:cubicBezTo>
                  <a:cubicBezTo>
                    <a:pt x="100" y="1255"/>
                    <a:pt x="87" y="1281"/>
                    <a:pt x="65" y="1284"/>
                  </a:cubicBezTo>
                  <a:cubicBezTo>
                    <a:pt x="43" y="1287"/>
                    <a:pt x="0" y="1295"/>
                    <a:pt x="0" y="1285"/>
                  </a:cubicBezTo>
                  <a:cubicBezTo>
                    <a:pt x="0" y="1274"/>
                    <a:pt x="5" y="1264"/>
                    <a:pt x="20" y="1256"/>
                  </a:cubicBezTo>
                  <a:cubicBezTo>
                    <a:pt x="34" y="1247"/>
                    <a:pt x="45" y="1224"/>
                    <a:pt x="51" y="1218"/>
                  </a:cubicBezTo>
                  <a:cubicBezTo>
                    <a:pt x="56" y="1212"/>
                    <a:pt x="49" y="1214"/>
                    <a:pt x="53" y="1203"/>
                  </a:cubicBezTo>
                  <a:cubicBezTo>
                    <a:pt x="58" y="1191"/>
                    <a:pt x="73" y="1123"/>
                    <a:pt x="76" y="1101"/>
                  </a:cubicBezTo>
                  <a:cubicBezTo>
                    <a:pt x="78" y="1078"/>
                    <a:pt x="77" y="1002"/>
                    <a:pt x="87" y="967"/>
                  </a:cubicBezTo>
                  <a:cubicBezTo>
                    <a:pt x="98" y="931"/>
                    <a:pt x="131" y="816"/>
                    <a:pt x="135" y="784"/>
                  </a:cubicBezTo>
                  <a:cubicBezTo>
                    <a:pt x="140" y="753"/>
                    <a:pt x="147" y="721"/>
                    <a:pt x="147" y="703"/>
                  </a:cubicBezTo>
                  <a:cubicBezTo>
                    <a:pt x="147" y="686"/>
                    <a:pt x="149" y="674"/>
                    <a:pt x="154" y="662"/>
                  </a:cubicBezTo>
                  <a:cubicBezTo>
                    <a:pt x="158" y="649"/>
                    <a:pt x="153" y="632"/>
                    <a:pt x="153" y="632"/>
                  </a:cubicBezTo>
                  <a:cubicBezTo>
                    <a:pt x="153" y="632"/>
                    <a:pt x="140" y="642"/>
                    <a:pt x="132" y="648"/>
                  </a:cubicBezTo>
                  <a:cubicBezTo>
                    <a:pt x="125" y="655"/>
                    <a:pt x="125" y="645"/>
                    <a:pt x="129" y="629"/>
                  </a:cubicBezTo>
                  <a:cubicBezTo>
                    <a:pt x="132" y="614"/>
                    <a:pt x="130" y="605"/>
                    <a:pt x="126" y="610"/>
                  </a:cubicBezTo>
                  <a:cubicBezTo>
                    <a:pt x="122" y="615"/>
                    <a:pt x="119" y="585"/>
                    <a:pt x="109" y="566"/>
                  </a:cubicBezTo>
                  <a:cubicBezTo>
                    <a:pt x="100" y="548"/>
                    <a:pt x="78" y="511"/>
                    <a:pt x="83" y="489"/>
                  </a:cubicBezTo>
                  <a:cubicBezTo>
                    <a:pt x="88" y="468"/>
                    <a:pt x="90" y="431"/>
                    <a:pt x="96" y="412"/>
                  </a:cubicBezTo>
                  <a:cubicBezTo>
                    <a:pt x="102" y="394"/>
                    <a:pt x="107" y="361"/>
                    <a:pt x="114" y="341"/>
                  </a:cubicBezTo>
                  <a:cubicBezTo>
                    <a:pt x="121" y="321"/>
                    <a:pt x="120" y="311"/>
                    <a:pt x="129" y="291"/>
                  </a:cubicBezTo>
                  <a:cubicBezTo>
                    <a:pt x="137" y="271"/>
                    <a:pt x="147" y="247"/>
                    <a:pt x="147" y="238"/>
                  </a:cubicBezTo>
                  <a:cubicBezTo>
                    <a:pt x="147" y="232"/>
                    <a:pt x="149" y="228"/>
                    <a:pt x="158" y="224"/>
                  </a:cubicBezTo>
                  <a:cubicBezTo>
                    <a:pt x="158" y="437"/>
                    <a:pt x="158" y="437"/>
                    <a:pt x="158" y="437"/>
                  </a:cubicBezTo>
                  <a:cubicBezTo>
                    <a:pt x="155" y="443"/>
                    <a:pt x="152" y="448"/>
                    <a:pt x="150" y="449"/>
                  </a:cubicBezTo>
                  <a:cubicBezTo>
                    <a:pt x="142" y="451"/>
                    <a:pt x="141" y="461"/>
                    <a:pt x="150" y="466"/>
                  </a:cubicBezTo>
                  <a:cubicBezTo>
                    <a:pt x="158" y="471"/>
                    <a:pt x="153" y="504"/>
                    <a:pt x="157" y="509"/>
                  </a:cubicBezTo>
                  <a:cubicBezTo>
                    <a:pt x="157" y="509"/>
                    <a:pt x="157" y="509"/>
                    <a:pt x="158" y="509"/>
                  </a:cubicBezTo>
                  <a:lnTo>
                    <a:pt x="158" y="1136"/>
                  </a:lnTo>
                  <a:close/>
                </a:path>
              </a:pathLst>
            </a:custGeom>
            <a:solidFill>
              <a:srgbClr val="1919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82" name="Freeform 689"/>
            <p:cNvSpPr>
              <a:spLocks/>
            </p:cNvSpPr>
            <p:nvPr/>
          </p:nvSpPr>
          <p:spPr bwMode="auto">
            <a:xfrm>
              <a:off x="6894513" y="1230313"/>
              <a:ext cx="579438" cy="1133475"/>
            </a:xfrm>
            <a:custGeom>
              <a:avLst/>
              <a:gdLst>
                <a:gd name="T0" fmla="*/ 153 w 191"/>
                <a:gd name="T1" fmla="*/ 0 h 373"/>
                <a:gd name="T2" fmla="*/ 155 w 191"/>
                <a:gd name="T3" fmla="*/ 3 h 373"/>
                <a:gd name="T4" fmla="*/ 162 w 191"/>
                <a:gd name="T5" fmla="*/ 15 h 373"/>
                <a:gd name="T6" fmla="*/ 162 w 191"/>
                <a:gd name="T7" fmla="*/ 17 h 373"/>
                <a:gd name="T8" fmla="*/ 156 w 191"/>
                <a:gd name="T9" fmla="*/ 149 h 373"/>
                <a:gd name="T10" fmla="*/ 157 w 191"/>
                <a:gd name="T11" fmla="*/ 255 h 373"/>
                <a:gd name="T12" fmla="*/ 175 w 191"/>
                <a:gd name="T13" fmla="*/ 334 h 373"/>
                <a:gd name="T14" fmla="*/ 191 w 191"/>
                <a:gd name="T15" fmla="*/ 372 h 373"/>
                <a:gd name="T16" fmla="*/ 126 w 191"/>
                <a:gd name="T17" fmla="*/ 368 h 373"/>
                <a:gd name="T18" fmla="*/ 20 w 191"/>
                <a:gd name="T19" fmla="*/ 369 h 373"/>
                <a:gd name="T20" fmla="*/ 0 w 191"/>
                <a:gd name="T21" fmla="*/ 361 h 373"/>
                <a:gd name="T22" fmla="*/ 24 w 191"/>
                <a:gd name="T23" fmla="*/ 291 h 373"/>
                <a:gd name="T24" fmla="*/ 44 w 191"/>
                <a:gd name="T25" fmla="*/ 155 h 373"/>
                <a:gd name="T26" fmla="*/ 52 w 191"/>
                <a:gd name="T27" fmla="*/ 32 h 373"/>
                <a:gd name="T28" fmla="*/ 60 w 191"/>
                <a:gd name="T29" fmla="*/ 11 h 373"/>
                <a:gd name="T30" fmla="*/ 61 w 191"/>
                <a:gd name="T31" fmla="*/ 10 h 373"/>
                <a:gd name="T32" fmla="*/ 72 w 191"/>
                <a:gd name="T33" fmla="*/ 0 h 373"/>
                <a:gd name="T34" fmla="*/ 91 w 191"/>
                <a:gd name="T35" fmla="*/ 23 h 373"/>
                <a:gd name="T36" fmla="*/ 121 w 191"/>
                <a:gd name="T37" fmla="*/ 33 h 373"/>
                <a:gd name="T38" fmla="*/ 153 w 191"/>
                <a:gd name="T39"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1" h="373">
                  <a:moveTo>
                    <a:pt x="153" y="0"/>
                  </a:moveTo>
                  <a:cubicBezTo>
                    <a:pt x="154" y="3"/>
                    <a:pt x="155" y="3"/>
                    <a:pt x="155" y="3"/>
                  </a:cubicBezTo>
                  <a:cubicBezTo>
                    <a:pt x="162" y="15"/>
                    <a:pt x="162" y="15"/>
                    <a:pt x="162" y="15"/>
                  </a:cubicBezTo>
                  <a:cubicBezTo>
                    <a:pt x="162" y="16"/>
                    <a:pt x="162" y="16"/>
                    <a:pt x="162" y="17"/>
                  </a:cubicBezTo>
                  <a:cubicBezTo>
                    <a:pt x="159" y="37"/>
                    <a:pt x="156" y="104"/>
                    <a:pt x="156" y="149"/>
                  </a:cubicBezTo>
                  <a:cubicBezTo>
                    <a:pt x="156" y="194"/>
                    <a:pt x="150" y="218"/>
                    <a:pt x="157" y="255"/>
                  </a:cubicBezTo>
                  <a:cubicBezTo>
                    <a:pt x="164" y="291"/>
                    <a:pt x="165" y="312"/>
                    <a:pt x="175" y="334"/>
                  </a:cubicBezTo>
                  <a:cubicBezTo>
                    <a:pt x="185" y="356"/>
                    <a:pt x="191" y="372"/>
                    <a:pt x="191" y="372"/>
                  </a:cubicBezTo>
                  <a:cubicBezTo>
                    <a:pt x="191" y="372"/>
                    <a:pt x="159" y="368"/>
                    <a:pt x="126" y="368"/>
                  </a:cubicBezTo>
                  <a:cubicBezTo>
                    <a:pt x="93" y="368"/>
                    <a:pt x="33" y="373"/>
                    <a:pt x="20" y="369"/>
                  </a:cubicBezTo>
                  <a:cubicBezTo>
                    <a:pt x="8" y="366"/>
                    <a:pt x="0" y="361"/>
                    <a:pt x="0" y="361"/>
                  </a:cubicBezTo>
                  <a:cubicBezTo>
                    <a:pt x="0" y="361"/>
                    <a:pt x="14" y="328"/>
                    <a:pt x="24" y="291"/>
                  </a:cubicBezTo>
                  <a:cubicBezTo>
                    <a:pt x="34" y="255"/>
                    <a:pt x="44" y="205"/>
                    <a:pt x="44" y="155"/>
                  </a:cubicBezTo>
                  <a:cubicBezTo>
                    <a:pt x="44" y="105"/>
                    <a:pt x="42" y="57"/>
                    <a:pt x="52" y="32"/>
                  </a:cubicBezTo>
                  <a:cubicBezTo>
                    <a:pt x="56" y="23"/>
                    <a:pt x="58" y="16"/>
                    <a:pt x="60" y="11"/>
                  </a:cubicBezTo>
                  <a:cubicBezTo>
                    <a:pt x="60" y="11"/>
                    <a:pt x="58" y="12"/>
                    <a:pt x="61" y="10"/>
                  </a:cubicBezTo>
                  <a:cubicBezTo>
                    <a:pt x="63" y="8"/>
                    <a:pt x="69" y="3"/>
                    <a:pt x="72" y="0"/>
                  </a:cubicBezTo>
                  <a:cubicBezTo>
                    <a:pt x="77" y="6"/>
                    <a:pt x="80" y="10"/>
                    <a:pt x="91" y="23"/>
                  </a:cubicBezTo>
                  <a:cubicBezTo>
                    <a:pt x="102" y="36"/>
                    <a:pt x="103" y="45"/>
                    <a:pt x="121" y="33"/>
                  </a:cubicBezTo>
                  <a:cubicBezTo>
                    <a:pt x="135" y="24"/>
                    <a:pt x="144" y="11"/>
                    <a:pt x="15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sp>
          <p:nvSpPr>
            <p:cNvPr id="83" name="Freeform 690"/>
            <p:cNvSpPr>
              <a:spLocks/>
            </p:cNvSpPr>
            <p:nvPr/>
          </p:nvSpPr>
          <p:spPr bwMode="auto">
            <a:xfrm>
              <a:off x="6985000" y="1360488"/>
              <a:ext cx="279400" cy="1120775"/>
            </a:xfrm>
            <a:custGeom>
              <a:avLst/>
              <a:gdLst>
                <a:gd name="T0" fmla="*/ 77 w 92"/>
                <a:gd name="T1" fmla="*/ 0 h 369"/>
                <a:gd name="T2" fmla="*/ 59 w 92"/>
                <a:gd name="T3" fmla="*/ 18 h 369"/>
                <a:gd name="T4" fmla="*/ 65 w 92"/>
                <a:gd name="T5" fmla="*/ 29 h 369"/>
                <a:gd name="T6" fmla="*/ 37 w 92"/>
                <a:gd name="T7" fmla="*/ 139 h 369"/>
                <a:gd name="T8" fmla="*/ 4 w 92"/>
                <a:gd name="T9" fmla="*/ 314 h 369"/>
                <a:gd name="T10" fmla="*/ 15 w 92"/>
                <a:gd name="T11" fmla="*/ 354 h 369"/>
                <a:gd name="T12" fmla="*/ 35 w 92"/>
                <a:gd name="T13" fmla="*/ 356 h 369"/>
                <a:gd name="T14" fmla="*/ 59 w 92"/>
                <a:gd name="T15" fmla="*/ 311 h 369"/>
                <a:gd name="T16" fmla="*/ 80 w 92"/>
                <a:gd name="T17" fmla="*/ 168 h 369"/>
                <a:gd name="T18" fmla="*/ 87 w 92"/>
                <a:gd name="T19" fmla="*/ 57 h 369"/>
                <a:gd name="T20" fmla="*/ 81 w 92"/>
                <a:gd name="T21" fmla="*/ 29 h 369"/>
                <a:gd name="T22" fmla="*/ 92 w 92"/>
                <a:gd name="T23" fmla="*/ 17 h 369"/>
                <a:gd name="T24" fmla="*/ 77 w 92"/>
                <a:gd name="T25" fmla="*/ 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369">
                  <a:moveTo>
                    <a:pt x="77" y="0"/>
                  </a:moveTo>
                  <a:cubicBezTo>
                    <a:pt x="59" y="18"/>
                    <a:pt x="59" y="18"/>
                    <a:pt x="59" y="18"/>
                  </a:cubicBezTo>
                  <a:cubicBezTo>
                    <a:pt x="59" y="18"/>
                    <a:pt x="68" y="21"/>
                    <a:pt x="65" y="29"/>
                  </a:cubicBezTo>
                  <a:cubicBezTo>
                    <a:pt x="62" y="37"/>
                    <a:pt x="49" y="81"/>
                    <a:pt x="37" y="139"/>
                  </a:cubicBezTo>
                  <a:cubicBezTo>
                    <a:pt x="24" y="198"/>
                    <a:pt x="7" y="300"/>
                    <a:pt x="4" y="314"/>
                  </a:cubicBezTo>
                  <a:cubicBezTo>
                    <a:pt x="0" y="329"/>
                    <a:pt x="5" y="339"/>
                    <a:pt x="15" y="354"/>
                  </a:cubicBezTo>
                  <a:cubicBezTo>
                    <a:pt x="24" y="369"/>
                    <a:pt x="25" y="369"/>
                    <a:pt x="35" y="356"/>
                  </a:cubicBezTo>
                  <a:cubicBezTo>
                    <a:pt x="45" y="343"/>
                    <a:pt x="52" y="348"/>
                    <a:pt x="59" y="311"/>
                  </a:cubicBezTo>
                  <a:cubicBezTo>
                    <a:pt x="65" y="274"/>
                    <a:pt x="75" y="200"/>
                    <a:pt x="80" y="168"/>
                  </a:cubicBezTo>
                  <a:cubicBezTo>
                    <a:pt x="85" y="135"/>
                    <a:pt x="91" y="72"/>
                    <a:pt x="87" y="57"/>
                  </a:cubicBezTo>
                  <a:cubicBezTo>
                    <a:pt x="83" y="43"/>
                    <a:pt x="80" y="35"/>
                    <a:pt x="81" y="29"/>
                  </a:cubicBezTo>
                  <a:cubicBezTo>
                    <a:pt x="83" y="23"/>
                    <a:pt x="92" y="17"/>
                    <a:pt x="92" y="17"/>
                  </a:cubicBezTo>
                  <a:cubicBezTo>
                    <a:pt x="92" y="17"/>
                    <a:pt x="85" y="4"/>
                    <a:pt x="77" y="0"/>
                  </a:cubicBezTo>
                  <a:close/>
                </a:path>
              </a:pathLst>
            </a:custGeom>
            <a:solidFill>
              <a:srgbClr val="1919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en-US" sz="3600">
                <a:solidFill>
                  <a:prstClr val="black"/>
                </a:solidFill>
                <a:latin typeface="Calibri" panose="020F0502020204030204"/>
              </a:endParaRPr>
            </a:p>
          </p:txBody>
        </p:sp>
      </p:grpSp>
      <p:sp>
        <p:nvSpPr>
          <p:cNvPr id="84" name="Content Placeholder 2"/>
          <p:cNvSpPr txBox="1">
            <a:spLocks/>
          </p:cNvSpPr>
          <p:nvPr/>
        </p:nvSpPr>
        <p:spPr>
          <a:xfrm>
            <a:off x="1417275" y="11845692"/>
            <a:ext cx="20641408" cy="1221191"/>
          </a:xfrm>
          <a:prstGeom prst="rect">
            <a:avLst/>
          </a:prstGeom>
        </p:spPr>
        <p:txBody>
          <a:bodyPr vert="horz" lIns="182901" tIns="91451" rIns="182901" bIns="9145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828983">
              <a:buNone/>
            </a:pPr>
            <a:r>
              <a:rPr lang="en-US" sz="2200" dirty="0">
                <a:solidFill>
                  <a:schemeClr val="tx1"/>
                </a:solidFill>
              </a:rPr>
              <a:t>Lorem ipsum dolor sit amet, </a:t>
            </a:r>
            <a:r>
              <a:rPr lang="en-US" sz="2200" b="1" dirty="0">
                <a:solidFill>
                  <a:schemeClr val="tx1"/>
                </a:solidFill>
              </a:rPr>
              <a:t>consectetur adipiscing elit</a:t>
            </a:r>
            <a:r>
              <a:rPr lang="en-US" sz="2200" dirty="0">
                <a:solidFill>
                  <a:schemeClr val="tx1"/>
                </a:solidFill>
              </a:rPr>
              <a:t>. Curabitur elementum posuere pretium. Quisque nibh dolor, dignissim ac dignissim ut, luctus ac urna. Aliquam aliquet non massa quis tincidunt. </a:t>
            </a:r>
            <a:r>
              <a:rPr lang="en-US" sz="2200" b="1" dirty="0">
                <a:solidFill>
                  <a:schemeClr val="tx1"/>
                </a:solidFill>
              </a:rPr>
              <a:t>Mauris ullamcorper</a:t>
            </a:r>
            <a:r>
              <a:rPr lang="en-US" sz="2200" dirty="0">
                <a:solidFill>
                  <a:schemeClr val="tx1"/>
                </a:solidFill>
              </a:rPr>
              <a:t> justo tristique dui posuere tincidunt. In nec lacus laoreet orci varius imperdiet sit amet in augue. </a:t>
            </a:r>
          </a:p>
        </p:txBody>
      </p:sp>
      <p:sp>
        <p:nvSpPr>
          <p:cNvPr id="11" name="Title 10">
            <a:extLst>
              <a:ext uri="{FF2B5EF4-FFF2-40B4-BE49-F238E27FC236}">
                <a16:creationId xmlns:a16="http://schemas.microsoft.com/office/drawing/2014/main" id="{AD6D7D2B-23B8-48BD-BDD3-C034E19345E6}"/>
              </a:ext>
            </a:extLst>
          </p:cNvPr>
          <p:cNvSpPr>
            <a:spLocks noGrp="1"/>
          </p:cNvSpPr>
          <p:nvPr>
            <p:ph type="title"/>
          </p:nvPr>
        </p:nvSpPr>
        <p:spPr/>
        <p:txBody>
          <a:bodyPr>
            <a:normAutofit/>
          </a:bodyPr>
          <a:lstStyle/>
          <a:p>
            <a:r>
              <a:rPr lang="id-ID" sz="6600" dirty="0"/>
              <a:t>ARROW PROCESS</a:t>
            </a:r>
            <a:endParaRPr lang="en-US" sz="6000" dirty="0"/>
          </a:p>
        </p:txBody>
      </p:sp>
    </p:spTree>
    <p:extLst>
      <p:ext uri="{BB962C8B-B14F-4D97-AF65-F5344CB8AC3E}">
        <p14:creationId xmlns:p14="http://schemas.microsoft.com/office/powerpoint/2010/main" val="3602771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barn(inVertical)">
                                      <p:cBhvr>
                                        <p:cTn id="7" dur="500"/>
                                        <p:tgtEl>
                                          <p:spTgt spid="39"/>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barn(inVertical)">
                                      <p:cBhvr>
                                        <p:cTn id="11" dur="500"/>
                                        <p:tgtEl>
                                          <p:spTgt spid="40"/>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barn(inVertical)">
                                      <p:cBhvr>
                                        <p:cTn id="15" dur="500"/>
                                        <p:tgtEl>
                                          <p:spTgt spid="41"/>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barn(inVertical)">
                                      <p:cBhvr>
                                        <p:cTn id="19" dur="500"/>
                                        <p:tgtEl>
                                          <p:spTgt spid="42"/>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500"/>
                                        <p:tgtEl>
                                          <p:spTgt spid="43"/>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fade">
                                      <p:cBhvr>
                                        <p:cTn id="27" dur="500"/>
                                        <p:tgtEl>
                                          <p:spTgt spid="48"/>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53"/>
                                        </p:tgtEl>
                                        <p:attrNameLst>
                                          <p:attrName>style.visibility</p:attrName>
                                        </p:attrNameLst>
                                      </p:cBhvr>
                                      <p:to>
                                        <p:strVal val="visible"/>
                                      </p:to>
                                    </p:set>
                                    <p:animEffect transition="in" filter="fade">
                                      <p:cBhvr>
                                        <p:cTn id="31" dur="500"/>
                                        <p:tgtEl>
                                          <p:spTgt spid="53"/>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500"/>
                                        <p:tgtEl>
                                          <p:spTgt spid="58"/>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84"/>
                                        </p:tgtEl>
                                        <p:attrNameLst>
                                          <p:attrName>style.visibility</p:attrName>
                                        </p:attrNameLst>
                                      </p:cBhvr>
                                      <p:to>
                                        <p:strVal val="visible"/>
                                      </p:to>
                                    </p:set>
                                    <p:animEffect transition="in" filter="fade">
                                      <p:cBhvr>
                                        <p:cTn id="39"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1" grpId="0"/>
      <p:bldP spid="42" grpId="0"/>
      <p:bldP spid="8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4" name="Title 3">
            <a:extLst>
              <a:ext uri="{FF2B5EF4-FFF2-40B4-BE49-F238E27FC236}">
                <a16:creationId xmlns:a16="http://schemas.microsoft.com/office/drawing/2014/main" id="{1FE4A74B-7CFF-4886-965E-4BEAC6047FB1}"/>
              </a:ext>
            </a:extLst>
          </p:cNvPr>
          <p:cNvSpPr>
            <a:spLocks noGrp="1"/>
          </p:cNvSpPr>
          <p:nvPr>
            <p:ph type="title"/>
          </p:nvPr>
        </p:nvSpPr>
        <p:spPr/>
        <p:txBody>
          <a:bodyPr/>
          <a:lstStyle/>
          <a:p>
            <a:r>
              <a:rPr lang="en-US" dirty="0"/>
              <a:t>Your Awesome Title Here </a:t>
            </a:r>
          </a:p>
        </p:txBody>
      </p:sp>
      <p:sp>
        <p:nvSpPr>
          <p:cNvPr id="344" name="Google Shape;344;p41"/>
          <p:cNvSpPr txBox="1">
            <a:spLocks noGrp="1"/>
          </p:cNvSpPr>
          <p:nvPr>
            <p:ph type="sldNum" idx="4294967295"/>
          </p:nvPr>
        </p:nvSpPr>
        <p:spPr>
          <a:xfrm>
            <a:off x="17221200" y="12712701"/>
            <a:ext cx="5486400" cy="730250"/>
          </a:xfrm>
          <a:prstGeom prst="rect">
            <a:avLst/>
          </a:prstGeom>
        </p:spPr>
        <p:txBody>
          <a:bodyPr spcFirstLastPara="1" vert="horz" wrap="square" lIns="91440" tIns="45720" rIns="91440" bIns="45720" rtlCol="0" anchor="ctr" anchorCtr="0">
            <a:noAutofit/>
          </a:bodyPr>
          <a:lstStyle>
            <a:defPPr>
              <a:defRPr lang="en-US"/>
            </a:defPPr>
            <a:lvl1pPr marL="0" algn="r" defTabSz="457200" rtl="0" eaLnBrk="1" latinLnBrk="0" hangingPunct="1">
              <a:defRPr sz="24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2438674">
              <a:buClr>
                <a:srgbClr val="000000"/>
              </a:buClr>
              <a:buSzPts val="1100"/>
            </a:pPr>
            <a:fld id="{8B9F497E-EEEB-4D0F-8C2E-A2AA7485E8AD}" type="slidenum">
              <a:rPr lang="en-US" smtClean="0"/>
              <a:pPr defTabSz="2438674">
                <a:buClr>
                  <a:srgbClr val="000000"/>
                </a:buClr>
                <a:buSzPts val="1100"/>
              </a:pPr>
              <a:t>25</a:t>
            </a:fld>
            <a:endParaRPr kern="0"/>
          </a:p>
        </p:txBody>
      </p:sp>
      <p:sp>
        <p:nvSpPr>
          <p:cNvPr id="347" name="Google Shape;347;p41"/>
          <p:cNvSpPr txBox="1"/>
          <p:nvPr/>
        </p:nvSpPr>
        <p:spPr>
          <a:xfrm>
            <a:off x="2616088" y="3796117"/>
            <a:ext cx="4375557" cy="1878617"/>
          </a:xfrm>
          <a:prstGeom prst="rect">
            <a:avLst/>
          </a:prstGeom>
          <a:noFill/>
          <a:ln>
            <a:noFill/>
          </a:ln>
        </p:spPr>
        <p:txBody>
          <a:bodyPr spcFirstLastPara="1" wrap="square" lIns="243828" tIns="243828" rIns="243828" bIns="243828" anchor="t" anchorCtr="0">
            <a:noAutofit/>
          </a:bodyPr>
          <a:lstStyle/>
          <a:p>
            <a:pPr algn="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grpSp>
        <p:nvGrpSpPr>
          <p:cNvPr id="352" name="Google Shape;352;p41"/>
          <p:cNvGrpSpPr/>
          <p:nvPr/>
        </p:nvGrpSpPr>
        <p:grpSpPr>
          <a:xfrm>
            <a:off x="7265136" y="4092859"/>
            <a:ext cx="3337903" cy="4538338"/>
            <a:chOff x="2577957" y="914401"/>
            <a:chExt cx="1353925" cy="1840848"/>
          </a:xfrm>
        </p:grpSpPr>
        <p:grpSp>
          <p:nvGrpSpPr>
            <p:cNvPr id="353" name="Google Shape;353;p41"/>
            <p:cNvGrpSpPr/>
            <p:nvPr/>
          </p:nvGrpSpPr>
          <p:grpSpPr>
            <a:xfrm>
              <a:off x="2644683" y="1471488"/>
              <a:ext cx="1287199" cy="1283762"/>
              <a:chOff x="2644683" y="1471488"/>
              <a:chExt cx="1287199" cy="1283762"/>
            </a:xfrm>
          </p:grpSpPr>
          <p:sp>
            <p:nvSpPr>
              <p:cNvPr id="354" name="Google Shape;354;p41"/>
              <p:cNvSpPr/>
              <p:nvPr/>
            </p:nvSpPr>
            <p:spPr>
              <a:xfrm>
                <a:off x="2644683" y="1471488"/>
                <a:ext cx="1287199" cy="1283762"/>
              </a:xfrm>
              <a:custGeom>
                <a:avLst/>
                <a:gdLst/>
                <a:ahLst/>
                <a:cxnLst/>
                <a:rect l="l" t="t" r="r" b="b"/>
                <a:pathLst>
                  <a:path w="15529" h="15488" extrusionOk="0">
                    <a:moveTo>
                      <a:pt x="7764" y="2322"/>
                    </a:moveTo>
                    <a:cubicBezTo>
                      <a:pt x="8462" y="2322"/>
                      <a:pt x="9166" y="2457"/>
                      <a:pt x="9836" y="2735"/>
                    </a:cubicBezTo>
                    <a:cubicBezTo>
                      <a:pt x="11863" y="3574"/>
                      <a:pt x="13182" y="5551"/>
                      <a:pt x="13182" y="7741"/>
                    </a:cubicBezTo>
                    <a:cubicBezTo>
                      <a:pt x="13182" y="10735"/>
                      <a:pt x="10757" y="13160"/>
                      <a:pt x="7763" y="13160"/>
                    </a:cubicBezTo>
                    <a:cubicBezTo>
                      <a:pt x="5573" y="13160"/>
                      <a:pt x="3596" y="11841"/>
                      <a:pt x="2757" y="9814"/>
                    </a:cubicBezTo>
                    <a:cubicBezTo>
                      <a:pt x="1917" y="7791"/>
                      <a:pt x="2381" y="5460"/>
                      <a:pt x="3932" y="3909"/>
                    </a:cubicBezTo>
                    <a:cubicBezTo>
                      <a:pt x="4969" y="2872"/>
                      <a:pt x="6355" y="2322"/>
                      <a:pt x="7764" y="2322"/>
                    </a:cubicBezTo>
                    <a:close/>
                    <a:moveTo>
                      <a:pt x="7766" y="0"/>
                    </a:moveTo>
                    <a:cubicBezTo>
                      <a:pt x="7565" y="0"/>
                      <a:pt x="7371" y="6"/>
                      <a:pt x="7174" y="22"/>
                    </a:cubicBezTo>
                    <a:lnTo>
                      <a:pt x="6973" y="1144"/>
                    </a:lnTo>
                    <a:cubicBezTo>
                      <a:pt x="6673" y="1178"/>
                      <a:pt x="6375" y="1234"/>
                      <a:pt x="6081" y="1313"/>
                    </a:cubicBezTo>
                    <a:lnTo>
                      <a:pt x="5485" y="338"/>
                    </a:lnTo>
                    <a:cubicBezTo>
                      <a:pt x="5109" y="454"/>
                      <a:pt x="4740" y="598"/>
                      <a:pt x="4386" y="771"/>
                    </a:cubicBezTo>
                    <a:lnTo>
                      <a:pt x="4602" y="1892"/>
                    </a:lnTo>
                    <a:cubicBezTo>
                      <a:pt x="4339" y="2033"/>
                      <a:pt x="4085" y="2196"/>
                      <a:pt x="3844" y="2371"/>
                    </a:cubicBezTo>
                    <a:lnTo>
                      <a:pt x="2939" y="1679"/>
                    </a:lnTo>
                    <a:cubicBezTo>
                      <a:pt x="2629" y="1927"/>
                      <a:pt x="2337" y="2196"/>
                      <a:pt x="2068" y="2490"/>
                    </a:cubicBezTo>
                    <a:lnTo>
                      <a:pt x="2676" y="3458"/>
                    </a:lnTo>
                    <a:cubicBezTo>
                      <a:pt x="2484" y="3681"/>
                      <a:pt x="2309" y="3919"/>
                      <a:pt x="2149" y="4166"/>
                    </a:cubicBezTo>
                    <a:lnTo>
                      <a:pt x="1056" y="3850"/>
                    </a:lnTo>
                    <a:cubicBezTo>
                      <a:pt x="856" y="4195"/>
                      <a:pt x="680" y="4555"/>
                      <a:pt x="533" y="4928"/>
                    </a:cubicBezTo>
                    <a:lnTo>
                      <a:pt x="1451" y="5614"/>
                    </a:lnTo>
                    <a:cubicBezTo>
                      <a:pt x="1360" y="5883"/>
                      <a:pt x="1285" y="6162"/>
                      <a:pt x="1228" y="6441"/>
                    </a:cubicBezTo>
                    <a:lnTo>
                      <a:pt x="94" y="6538"/>
                    </a:lnTo>
                    <a:cubicBezTo>
                      <a:pt x="32" y="6939"/>
                      <a:pt x="0" y="7343"/>
                      <a:pt x="0" y="7747"/>
                    </a:cubicBezTo>
                    <a:lnTo>
                      <a:pt x="1103" y="8054"/>
                    </a:lnTo>
                    <a:cubicBezTo>
                      <a:pt x="1116" y="8333"/>
                      <a:pt x="1144" y="8608"/>
                      <a:pt x="1191" y="8881"/>
                    </a:cubicBezTo>
                    <a:lnTo>
                      <a:pt x="170" y="9382"/>
                    </a:lnTo>
                    <a:cubicBezTo>
                      <a:pt x="254" y="9783"/>
                      <a:pt x="370" y="10174"/>
                      <a:pt x="517" y="10557"/>
                    </a:cubicBezTo>
                    <a:lnTo>
                      <a:pt x="1661" y="10444"/>
                    </a:lnTo>
                    <a:cubicBezTo>
                      <a:pt x="1767" y="10691"/>
                      <a:pt x="1889" y="10929"/>
                      <a:pt x="2027" y="11161"/>
                    </a:cubicBezTo>
                    <a:lnTo>
                      <a:pt x="1257" y="11998"/>
                    </a:lnTo>
                    <a:cubicBezTo>
                      <a:pt x="1482" y="12342"/>
                      <a:pt x="1733" y="12671"/>
                      <a:pt x="2011" y="12978"/>
                    </a:cubicBezTo>
                    <a:lnTo>
                      <a:pt x="3033" y="12461"/>
                    </a:lnTo>
                    <a:cubicBezTo>
                      <a:pt x="3221" y="12646"/>
                      <a:pt x="3415" y="12821"/>
                      <a:pt x="3622" y="12984"/>
                    </a:cubicBezTo>
                    <a:lnTo>
                      <a:pt x="3202" y="14043"/>
                    </a:lnTo>
                    <a:cubicBezTo>
                      <a:pt x="3540" y="14287"/>
                      <a:pt x="3894" y="14507"/>
                      <a:pt x="4264" y="14695"/>
                    </a:cubicBezTo>
                    <a:lnTo>
                      <a:pt x="5031" y="13843"/>
                    </a:lnTo>
                    <a:cubicBezTo>
                      <a:pt x="5266" y="13949"/>
                      <a:pt x="5507" y="14040"/>
                      <a:pt x="5755" y="14118"/>
                    </a:cubicBezTo>
                    <a:lnTo>
                      <a:pt x="5745" y="15258"/>
                    </a:lnTo>
                    <a:cubicBezTo>
                      <a:pt x="6149" y="15368"/>
                      <a:pt x="6560" y="15443"/>
                      <a:pt x="6976" y="15484"/>
                    </a:cubicBezTo>
                    <a:lnTo>
                      <a:pt x="7381" y="14416"/>
                    </a:lnTo>
                    <a:cubicBezTo>
                      <a:pt x="7509" y="14422"/>
                      <a:pt x="7634" y="14428"/>
                      <a:pt x="7766" y="14428"/>
                    </a:cubicBezTo>
                    <a:cubicBezTo>
                      <a:pt x="7894" y="14428"/>
                      <a:pt x="8020" y="14422"/>
                      <a:pt x="8148" y="14416"/>
                    </a:cubicBezTo>
                    <a:lnTo>
                      <a:pt x="8555" y="15487"/>
                    </a:lnTo>
                    <a:cubicBezTo>
                      <a:pt x="8969" y="15443"/>
                      <a:pt x="9382" y="15368"/>
                      <a:pt x="9783" y="15262"/>
                    </a:cubicBezTo>
                    <a:lnTo>
                      <a:pt x="9777" y="14118"/>
                    </a:lnTo>
                    <a:cubicBezTo>
                      <a:pt x="10021" y="14040"/>
                      <a:pt x="10266" y="13949"/>
                      <a:pt x="10500" y="13843"/>
                    </a:cubicBezTo>
                    <a:lnTo>
                      <a:pt x="11265" y="14695"/>
                    </a:lnTo>
                    <a:cubicBezTo>
                      <a:pt x="11634" y="14507"/>
                      <a:pt x="11992" y="14291"/>
                      <a:pt x="12327" y="14046"/>
                    </a:cubicBezTo>
                    <a:lnTo>
                      <a:pt x="11907" y="12984"/>
                    </a:lnTo>
                    <a:cubicBezTo>
                      <a:pt x="12114" y="12821"/>
                      <a:pt x="12308" y="12646"/>
                      <a:pt x="12493" y="12461"/>
                    </a:cubicBezTo>
                    <a:lnTo>
                      <a:pt x="13517" y="12978"/>
                    </a:lnTo>
                    <a:cubicBezTo>
                      <a:pt x="13793" y="12671"/>
                      <a:pt x="14046" y="12342"/>
                      <a:pt x="14272" y="11998"/>
                    </a:cubicBezTo>
                    <a:lnTo>
                      <a:pt x="13498" y="11161"/>
                    </a:lnTo>
                    <a:cubicBezTo>
                      <a:pt x="13636" y="10929"/>
                      <a:pt x="13761" y="10688"/>
                      <a:pt x="13868" y="10444"/>
                    </a:cubicBezTo>
                    <a:lnTo>
                      <a:pt x="15011" y="10557"/>
                    </a:lnTo>
                    <a:cubicBezTo>
                      <a:pt x="15158" y="10174"/>
                      <a:pt x="15274" y="9780"/>
                      <a:pt x="15359" y="9382"/>
                    </a:cubicBezTo>
                    <a:lnTo>
                      <a:pt x="14338" y="8881"/>
                    </a:lnTo>
                    <a:cubicBezTo>
                      <a:pt x="14382" y="8605"/>
                      <a:pt x="14410" y="8329"/>
                      <a:pt x="14422" y="8054"/>
                    </a:cubicBezTo>
                    <a:lnTo>
                      <a:pt x="15528" y="7747"/>
                    </a:lnTo>
                    <a:cubicBezTo>
                      <a:pt x="15528" y="7343"/>
                      <a:pt x="15494" y="6939"/>
                      <a:pt x="15431" y="6538"/>
                    </a:cubicBezTo>
                    <a:lnTo>
                      <a:pt x="14297" y="6441"/>
                    </a:lnTo>
                    <a:cubicBezTo>
                      <a:pt x="14241" y="6159"/>
                      <a:pt x="14169" y="5883"/>
                      <a:pt x="14075" y="5610"/>
                    </a:cubicBezTo>
                    <a:lnTo>
                      <a:pt x="14992" y="4928"/>
                    </a:lnTo>
                    <a:cubicBezTo>
                      <a:pt x="14848" y="4555"/>
                      <a:pt x="14673" y="4195"/>
                      <a:pt x="14469" y="3847"/>
                    </a:cubicBezTo>
                    <a:lnTo>
                      <a:pt x="13376" y="4166"/>
                    </a:lnTo>
                    <a:cubicBezTo>
                      <a:pt x="13219" y="3919"/>
                      <a:pt x="13044" y="3681"/>
                      <a:pt x="12853" y="3458"/>
                    </a:cubicBezTo>
                    <a:lnTo>
                      <a:pt x="13464" y="2487"/>
                    </a:lnTo>
                    <a:cubicBezTo>
                      <a:pt x="13191" y="2196"/>
                      <a:pt x="12900" y="1927"/>
                      <a:pt x="12590" y="1679"/>
                    </a:cubicBezTo>
                    <a:lnTo>
                      <a:pt x="11688" y="2371"/>
                    </a:lnTo>
                    <a:cubicBezTo>
                      <a:pt x="11446" y="2196"/>
                      <a:pt x="11193" y="2033"/>
                      <a:pt x="10930" y="1892"/>
                    </a:cubicBezTo>
                    <a:lnTo>
                      <a:pt x="11146" y="771"/>
                    </a:lnTo>
                    <a:cubicBezTo>
                      <a:pt x="10789" y="598"/>
                      <a:pt x="10422" y="454"/>
                      <a:pt x="10046" y="338"/>
                    </a:cubicBezTo>
                    <a:lnTo>
                      <a:pt x="9451" y="1313"/>
                    </a:lnTo>
                    <a:cubicBezTo>
                      <a:pt x="9157" y="1234"/>
                      <a:pt x="8859" y="1178"/>
                      <a:pt x="8558" y="1144"/>
                    </a:cubicBezTo>
                    <a:lnTo>
                      <a:pt x="8355" y="22"/>
                    </a:lnTo>
                    <a:cubicBezTo>
                      <a:pt x="8160" y="6"/>
                      <a:pt x="7963" y="0"/>
                      <a:pt x="7766" y="0"/>
                    </a:cubicBezTo>
                    <a:close/>
                  </a:path>
                </a:pathLst>
              </a:custGeom>
              <a:noFill/>
              <a:ln w="19050" cap="flat" cmpd="sng">
                <a:solidFill>
                  <a:srgbClr val="A0A0A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666666"/>
                  </a:solidFill>
                  <a:latin typeface="Arial"/>
                  <a:cs typeface="Arial"/>
                  <a:sym typeface="Arial"/>
                </a:endParaRPr>
              </a:p>
            </p:txBody>
          </p:sp>
          <p:sp>
            <p:nvSpPr>
              <p:cNvPr id="355" name="Google Shape;355;p41"/>
              <p:cNvSpPr/>
              <p:nvPr/>
            </p:nvSpPr>
            <p:spPr>
              <a:xfrm>
                <a:off x="2942010" y="1790356"/>
                <a:ext cx="667347" cy="642129"/>
              </a:xfrm>
              <a:custGeom>
                <a:avLst/>
                <a:gdLst/>
                <a:ahLst/>
                <a:cxnLst/>
                <a:rect l="l" t="t" r="r" b="b"/>
                <a:pathLst>
                  <a:path w="8051" h="7747" extrusionOk="0">
                    <a:moveTo>
                      <a:pt x="4178" y="0"/>
                    </a:moveTo>
                    <a:cubicBezTo>
                      <a:pt x="3170" y="0"/>
                      <a:pt x="2180" y="394"/>
                      <a:pt x="1438" y="1134"/>
                    </a:cubicBezTo>
                    <a:cubicBezTo>
                      <a:pt x="329" y="2243"/>
                      <a:pt x="0" y="3909"/>
                      <a:pt x="598" y="5356"/>
                    </a:cubicBezTo>
                    <a:cubicBezTo>
                      <a:pt x="1197" y="6804"/>
                      <a:pt x="2609" y="7746"/>
                      <a:pt x="4176" y="7746"/>
                    </a:cubicBezTo>
                    <a:cubicBezTo>
                      <a:pt x="6315" y="7746"/>
                      <a:pt x="8051" y="6011"/>
                      <a:pt x="8051" y="3875"/>
                    </a:cubicBezTo>
                    <a:cubicBezTo>
                      <a:pt x="8051" y="2305"/>
                      <a:pt x="7105" y="896"/>
                      <a:pt x="5657" y="294"/>
                    </a:cubicBezTo>
                    <a:cubicBezTo>
                      <a:pt x="5179" y="96"/>
                      <a:pt x="4676" y="0"/>
                      <a:pt x="4178" y="0"/>
                    </a:cubicBezTo>
                    <a:close/>
                  </a:path>
                </a:pathLst>
              </a:custGeom>
              <a:solidFill>
                <a:srgbClr val="FF883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56" name="Google Shape;356;p41"/>
            <p:cNvGrpSpPr/>
            <p:nvPr/>
          </p:nvGrpSpPr>
          <p:grpSpPr>
            <a:xfrm>
              <a:off x="2577957" y="914401"/>
              <a:ext cx="264668" cy="728001"/>
              <a:chOff x="2577957" y="914401"/>
              <a:chExt cx="264668" cy="728001"/>
            </a:xfrm>
          </p:grpSpPr>
          <p:grpSp>
            <p:nvGrpSpPr>
              <p:cNvPr id="357" name="Google Shape;357;p41"/>
              <p:cNvGrpSpPr/>
              <p:nvPr/>
            </p:nvGrpSpPr>
            <p:grpSpPr>
              <a:xfrm>
                <a:off x="2607300" y="935620"/>
                <a:ext cx="235325" cy="706782"/>
                <a:chOff x="2607300" y="935620"/>
                <a:chExt cx="235325" cy="706782"/>
              </a:xfrm>
            </p:grpSpPr>
            <p:sp>
              <p:nvSpPr>
                <p:cNvPr id="358" name="Google Shape;358;p41"/>
                <p:cNvSpPr/>
                <p:nvPr/>
              </p:nvSpPr>
              <p:spPr>
                <a:xfrm>
                  <a:off x="2607300" y="1407665"/>
                  <a:ext cx="235325" cy="234737"/>
                </a:xfrm>
                <a:custGeom>
                  <a:avLst/>
                  <a:gdLst/>
                  <a:ahLst/>
                  <a:cxnLst/>
                  <a:rect l="l" t="t" r="r" b="b"/>
                  <a:pathLst>
                    <a:path w="2839" h="2832" extrusionOk="0">
                      <a:moveTo>
                        <a:pt x="41" y="0"/>
                      </a:moveTo>
                      <a:cubicBezTo>
                        <a:pt x="31" y="0"/>
                        <a:pt x="21" y="4"/>
                        <a:pt x="13" y="12"/>
                      </a:cubicBezTo>
                      <a:cubicBezTo>
                        <a:pt x="0" y="28"/>
                        <a:pt x="0" y="53"/>
                        <a:pt x="13" y="68"/>
                      </a:cubicBezTo>
                      <a:lnTo>
                        <a:pt x="2766" y="2822"/>
                      </a:lnTo>
                      <a:cubicBezTo>
                        <a:pt x="2776" y="2828"/>
                        <a:pt x="2785" y="2831"/>
                        <a:pt x="2795" y="2831"/>
                      </a:cubicBezTo>
                      <a:cubicBezTo>
                        <a:pt x="2804" y="2831"/>
                        <a:pt x="2816" y="2828"/>
                        <a:pt x="2823" y="2822"/>
                      </a:cubicBezTo>
                      <a:cubicBezTo>
                        <a:pt x="2838" y="2806"/>
                        <a:pt x="2838" y="2781"/>
                        <a:pt x="2823" y="2766"/>
                      </a:cubicBezTo>
                      <a:lnTo>
                        <a:pt x="69" y="12"/>
                      </a:lnTo>
                      <a:cubicBezTo>
                        <a:pt x="61" y="4"/>
                        <a:pt x="51" y="0"/>
                        <a:pt x="41" y="0"/>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9" name="Google Shape;359;p41"/>
                <p:cNvSpPr/>
                <p:nvPr/>
              </p:nvSpPr>
              <p:spPr>
                <a:xfrm>
                  <a:off x="2607548" y="935620"/>
                  <a:ext cx="6548" cy="478841"/>
                </a:xfrm>
                <a:custGeom>
                  <a:avLst/>
                  <a:gdLst/>
                  <a:ahLst/>
                  <a:cxnLst/>
                  <a:rect l="l" t="t" r="r" b="b"/>
                  <a:pathLst>
                    <a:path w="79" h="5777" extrusionOk="0">
                      <a:moveTo>
                        <a:pt x="40" y="1"/>
                      </a:moveTo>
                      <a:cubicBezTo>
                        <a:pt x="20" y="1"/>
                        <a:pt x="0" y="14"/>
                        <a:pt x="0" y="40"/>
                      </a:cubicBezTo>
                      <a:lnTo>
                        <a:pt x="0" y="5738"/>
                      </a:lnTo>
                      <a:cubicBezTo>
                        <a:pt x="0" y="5757"/>
                        <a:pt x="16" y="5776"/>
                        <a:pt x="38" y="5776"/>
                      </a:cubicBezTo>
                      <a:cubicBezTo>
                        <a:pt x="60" y="5776"/>
                        <a:pt x="79" y="5757"/>
                        <a:pt x="79" y="5738"/>
                      </a:cubicBezTo>
                      <a:lnTo>
                        <a:pt x="79" y="40"/>
                      </a:lnTo>
                      <a:cubicBezTo>
                        <a:pt x="79" y="14"/>
                        <a:pt x="59" y="1"/>
                        <a:pt x="40" y="1"/>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360" name="Google Shape;360;p41"/>
              <p:cNvSpPr/>
              <p:nvPr/>
            </p:nvSpPr>
            <p:spPr>
              <a:xfrm>
                <a:off x="2577957" y="914401"/>
                <a:ext cx="57194" cy="48987"/>
              </a:xfrm>
              <a:custGeom>
                <a:avLst/>
                <a:gdLst/>
                <a:ahLst/>
                <a:cxnLst/>
                <a:rect l="l" t="t" r="r" b="b"/>
                <a:pathLst>
                  <a:path w="690" h="591" extrusionOk="0">
                    <a:moveTo>
                      <a:pt x="393" y="0"/>
                    </a:moveTo>
                    <a:cubicBezTo>
                      <a:pt x="321" y="0"/>
                      <a:pt x="248" y="27"/>
                      <a:pt x="188" y="87"/>
                    </a:cubicBezTo>
                    <a:cubicBezTo>
                      <a:pt x="0" y="275"/>
                      <a:pt x="132" y="591"/>
                      <a:pt x="395" y="591"/>
                    </a:cubicBezTo>
                    <a:cubicBezTo>
                      <a:pt x="558" y="591"/>
                      <a:pt x="690" y="459"/>
                      <a:pt x="690" y="296"/>
                    </a:cubicBezTo>
                    <a:cubicBezTo>
                      <a:pt x="690" y="118"/>
                      <a:pt x="544" y="0"/>
                      <a:pt x="393" y="0"/>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nvGrpSpPr>
          <p:cNvPr id="361" name="Google Shape;361;p41"/>
          <p:cNvGrpSpPr/>
          <p:nvPr/>
        </p:nvGrpSpPr>
        <p:grpSpPr>
          <a:xfrm>
            <a:off x="10797992" y="4299247"/>
            <a:ext cx="3876169" cy="3209675"/>
            <a:chOff x="4010959" y="998118"/>
            <a:chExt cx="1572258" cy="1301914"/>
          </a:xfrm>
        </p:grpSpPr>
        <p:grpSp>
          <p:nvGrpSpPr>
            <p:cNvPr id="362" name="Google Shape;362;p41"/>
            <p:cNvGrpSpPr/>
            <p:nvPr/>
          </p:nvGrpSpPr>
          <p:grpSpPr>
            <a:xfrm>
              <a:off x="4010959" y="998118"/>
              <a:ext cx="1305849" cy="1301914"/>
              <a:chOff x="4010959" y="998118"/>
              <a:chExt cx="1305849" cy="1301914"/>
            </a:xfrm>
          </p:grpSpPr>
          <p:sp>
            <p:nvSpPr>
              <p:cNvPr id="363" name="Google Shape;363;p41"/>
              <p:cNvSpPr/>
              <p:nvPr/>
            </p:nvSpPr>
            <p:spPr>
              <a:xfrm>
                <a:off x="4010959" y="998118"/>
                <a:ext cx="1305849" cy="1301914"/>
              </a:xfrm>
              <a:custGeom>
                <a:avLst/>
                <a:gdLst/>
                <a:ahLst/>
                <a:cxnLst/>
                <a:rect l="l" t="t" r="r" b="b"/>
                <a:pathLst>
                  <a:path w="15754" h="15707" extrusionOk="0">
                    <a:moveTo>
                      <a:pt x="7880" y="2592"/>
                    </a:moveTo>
                    <a:cubicBezTo>
                      <a:pt x="8558" y="2592"/>
                      <a:pt x="9242" y="2723"/>
                      <a:pt x="9893" y="2992"/>
                    </a:cubicBezTo>
                    <a:cubicBezTo>
                      <a:pt x="11857" y="3807"/>
                      <a:pt x="13141" y="5727"/>
                      <a:pt x="13141" y="7854"/>
                    </a:cubicBezTo>
                    <a:cubicBezTo>
                      <a:pt x="13141" y="10761"/>
                      <a:pt x="10786" y="13116"/>
                      <a:pt x="7879" y="13116"/>
                    </a:cubicBezTo>
                    <a:cubicBezTo>
                      <a:pt x="5749" y="13116"/>
                      <a:pt x="3831" y="11835"/>
                      <a:pt x="3017" y="9868"/>
                    </a:cubicBezTo>
                    <a:cubicBezTo>
                      <a:pt x="2199" y="7901"/>
                      <a:pt x="2651" y="5639"/>
                      <a:pt x="4157" y="4132"/>
                    </a:cubicBezTo>
                    <a:cubicBezTo>
                      <a:pt x="5163" y="3126"/>
                      <a:pt x="6510" y="2592"/>
                      <a:pt x="7880" y="2592"/>
                    </a:cubicBezTo>
                    <a:close/>
                    <a:moveTo>
                      <a:pt x="7879" y="1"/>
                    </a:moveTo>
                    <a:cubicBezTo>
                      <a:pt x="7691" y="1"/>
                      <a:pt x="7506" y="10"/>
                      <a:pt x="7324" y="23"/>
                    </a:cubicBezTo>
                    <a:lnTo>
                      <a:pt x="7042" y="1398"/>
                    </a:lnTo>
                    <a:cubicBezTo>
                      <a:pt x="6676" y="1445"/>
                      <a:pt x="6309" y="1523"/>
                      <a:pt x="5955" y="1633"/>
                    </a:cubicBezTo>
                    <a:lnTo>
                      <a:pt x="5141" y="492"/>
                    </a:lnTo>
                    <a:cubicBezTo>
                      <a:pt x="4793" y="621"/>
                      <a:pt x="4455" y="774"/>
                      <a:pt x="4126" y="950"/>
                    </a:cubicBezTo>
                    <a:lnTo>
                      <a:pt x="4433" y="2325"/>
                    </a:lnTo>
                    <a:cubicBezTo>
                      <a:pt x="4123" y="2519"/>
                      <a:pt x="3828" y="2738"/>
                      <a:pt x="3553" y="2980"/>
                    </a:cubicBezTo>
                    <a:lnTo>
                      <a:pt x="2347" y="2269"/>
                    </a:lnTo>
                    <a:cubicBezTo>
                      <a:pt x="2080" y="2532"/>
                      <a:pt x="1830" y="2814"/>
                      <a:pt x="1604" y="3114"/>
                    </a:cubicBezTo>
                    <a:lnTo>
                      <a:pt x="2444" y="4248"/>
                    </a:lnTo>
                    <a:cubicBezTo>
                      <a:pt x="2243" y="4543"/>
                      <a:pt x="2071" y="4856"/>
                      <a:pt x="1924" y="5179"/>
                    </a:cubicBezTo>
                    <a:lnTo>
                      <a:pt x="530" y="5019"/>
                    </a:lnTo>
                    <a:cubicBezTo>
                      <a:pt x="392" y="5373"/>
                      <a:pt x="279" y="5739"/>
                      <a:pt x="192" y="6109"/>
                    </a:cubicBezTo>
                    <a:lnTo>
                      <a:pt x="1426" y="6808"/>
                    </a:lnTo>
                    <a:cubicBezTo>
                      <a:pt x="1369" y="7146"/>
                      <a:pt x="1338" y="7487"/>
                      <a:pt x="1335" y="7829"/>
                    </a:cubicBezTo>
                    <a:lnTo>
                      <a:pt x="0" y="8248"/>
                    </a:lnTo>
                    <a:cubicBezTo>
                      <a:pt x="19" y="8637"/>
                      <a:pt x="63" y="9022"/>
                      <a:pt x="138" y="9404"/>
                    </a:cubicBezTo>
                    <a:lnTo>
                      <a:pt x="1545" y="9539"/>
                    </a:lnTo>
                    <a:cubicBezTo>
                      <a:pt x="1629" y="9859"/>
                      <a:pt x="1736" y="10169"/>
                      <a:pt x="1864" y="10473"/>
                    </a:cubicBezTo>
                    <a:lnTo>
                      <a:pt x="815" y="11400"/>
                    </a:lnTo>
                    <a:cubicBezTo>
                      <a:pt x="993" y="11754"/>
                      <a:pt x="1194" y="12092"/>
                      <a:pt x="1419" y="12415"/>
                    </a:cubicBezTo>
                    <a:lnTo>
                      <a:pt x="2763" y="11967"/>
                    </a:lnTo>
                    <a:cubicBezTo>
                      <a:pt x="2961" y="12214"/>
                      <a:pt x="3177" y="12446"/>
                      <a:pt x="3405" y="12662"/>
                    </a:cubicBezTo>
                    <a:lnTo>
                      <a:pt x="2826" y="13940"/>
                    </a:lnTo>
                    <a:cubicBezTo>
                      <a:pt x="3130" y="14197"/>
                      <a:pt x="3456" y="14429"/>
                      <a:pt x="3797" y="14636"/>
                    </a:cubicBezTo>
                    <a:lnTo>
                      <a:pt x="4840" y="13683"/>
                    </a:lnTo>
                    <a:cubicBezTo>
                      <a:pt x="5113" y="13827"/>
                      <a:pt x="5398" y="13950"/>
                      <a:pt x="5689" y="14053"/>
                    </a:cubicBezTo>
                    <a:lnTo>
                      <a:pt x="5676" y="15459"/>
                    </a:lnTo>
                    <a:cubicBezTo>
                      <a:pt x="6062" y="15572"/>
                      <a:pt x="6456" y="15654"/>
                      <a:pt x="6854" y="15707"/>
                    </a:cubicBezTo>
                    <a:lnTo>
                      <a:pt x="7418" y="14413"/>
                    </a:lnTo>
                    <a:cubicBezTo>
                      <a:pt x="7569" y="14426"/>
                      <a:pt x="7722" y="14432"/>
                      <a:pt x="7875" y="14432"/>
                    </a:cubicBezTo>
                    <a:cubicBezTo>
                      <a:pt x="8029" y="14432"/>
                      <a:pt x="8182" y="14426"/>
                      <a:pt x="8336" y="14413"/>
                    </a:cubicBezTo>
                    <a:lnTo>
                      <a:pt x="8897" y="15707"/>
                    </a:lnTo>
                    <a:cubicBezTo>
                      <a:pt x="9294" y="15654"/>
                      <a:pt x="9689" y="15572"/>
                      <a:pt x="10074" y="15459"/>
                    </a:cubicBezTo>
                    <a:lnTo>
                      <a:pt x="10065" y="14053"/>
                    </a:lnTo>
                    <a:cubicBezTo>
                      <a:pt x="10356" y="13950"/>
                      <a:pt x="10638" y="13824"/>
                      <a:pt x="10914" y="13683"/>
                    </a:cubicBezTo>
                    <a:lnTo>
                      <a:pt x="11954" y="14636"/>
                    </a:lnTo>
                    <a:cubicBezTo>
                      <a:pt x="12295" y="14429"/>
                      <a:pt x="12621" y="14197"/>
                      <a:pt x="12928" y="13940"/>
                    </a:cubicBezTo>
                    <a:lnTo>
                      <a:pt x="12346" y="12662"/>
                    </a:lnTo>
                    <a:cubicBezTo>
                      <a:pt x="12577" y="12446"/>
                      <a:pt x="12793" y="12214"/>
                      <a:pt x="12991" y="11967"/>
                    </a:cubicBezTo>
                    <a:lnTo>
                      <a:pt x="14331" y="12415"/>
                    </a:lnTo>
                    <a:cubicBezTo>
                      <a:pt x="14560" y="12092"/>
                      <a:pt x="14764" y="11754"/>
                      <a:pt x="14939" y="11400"/>
                    </a:cubicBezTo>
                    <a:lnTo>
                      <a:pt x="13890" y="10473"/>
                    </a:lnTo>
                    <a:cubicBezTo>
                      <a:pt x="14021" y="10169"/>
                      <a:pt x="14128" y="9859"/>
                      <a:pt x="14209" y="9539"/>
                    </a:cubicBezTo>
                    <a:lnTo>
                      <a:pt x="15616" y="9404"/>
                    </a:lnTo>
                    <a:cubicBezTo>
                      <a:pt x="15691" y="9022"/>
                      <a:pt x="15735" y="8637"/>
                      <a:pt x="15754" y="8248"/>
                    </a:cubicBezTo>
                    <a:lnTo>
                      <a:pt x="14419" y="7829"/>
                    </a:lnTo>
                    <a:cubicBezTo>
                      <a:pt x="14416" y="7487"/>
                      <a:pt x="14385" y="7146"/>
                      <a:pt x="14328" y="6808"/>
                    </a:cubicBezTo>
                    <a:lnTo>
                      <a:pt x="15559" y="6109"/>
                    </a:lnTo>
                    <a:cubicBezTo>
                      <a:pt x="15475" y="5739"/>
                      <a:pt x="15362" y="5373"/>
                      <a:pt x="15224" y="5019"/>
                    </a:cubicBezTo>
                    <a:lnTo>
                      <a:pt x="13833" y="5179"/>
                    </a:lnTo>
                    <a:cubicBezTo>
                      <a:pt x="13686" y="4856"/>
                      <a:pt x="13511" y="4543"/>
                      <a:pt x="13313" y="4248"/>
                    </a:cubicBezTo>
                    <a:lnTo>
                      <a:pt x="14153" y="3114"/>
                    </a:lnTo>
                    <a:cubicBezTo>
                      <a:pt x="13924" y="2814"/>
                      <a:pt x="13677" y="2532"/>
                      <a:pt x="13407" y="2269"/>
                    </a:cubicBezTo>
                    <a:lnTo>
                      <a:pt x="12201" y="2980"/>
                    </a:lnTo>
                    <a:cubicBezTo>
                      <a:pt x="11929" y="2738"/>
                      <a:pt x="11634" y="2519"/>
                      <a:pt x="11324" y="2325"/>
                    </a:cubicBezTo>
                    <a:lnTo>
                      <a:pt x="11628" y="950"/>
                    </a:lnTo>
                    <a:cubicBezTo>
                      <a:pt x="11302" y="774"/>
                      <a:pt x="10964" y="621"/>
                      <a:pt x="10613" y="492"/>
                    </a:cubicBezTo>
                    <a:lnTo>
                      <a:pt x="9799" y="1633"/>
                    </a:lnTo>
                    <a:cubicBezTo>
                      <a:pt x="9445" y="1523"/>
                      <a:pt x="9081" y="1445"/>
                      <a:pt x="8712" y="1398"/>
                    </a:cubicBezTo>
                    <a:lnTo>
                      <a:pt x="8433" y="23"/>
                    </a:lnTo>
                    <a:cubicBezTo>
                      <a:pt x="8248" y="10"/>
                      <a:pt x="8063" y="1"/>
                      <a:pt x="7879" y="1"/>
                    </a:cubicBezTo>
                    <a:close/>
                  </a:path>
                </a:pathLst>
              </a:custGeom>
              <a:noFill/>
              <a:ln w="19050" cap="flat" cmpd="sng">
                <a:solidFill>
                  <a:srgbClr val="A0A0A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4" name="Google Shape;364;p41"/>
              <p:cNvSpPr/>
              <p:nvPr/>
            </p:nvSpPr>
            <p:spPr>
              <a:xfrm>
                <a:off x="4291127" y="1308863"/>
                <a:ext cx="718491" cy="691613"/>
              </a:xfrm>
              <a:custGeom>
                <a:avLst/>
                <a:gdLst/>
                <a:ahLst/>
                <a:cxnLst/>
                <a:rect l="l" t="t" r="r" b="b"/>
                <a:pathLst>
                  <a:path w="8668" h="8344" extrusionOk="0">
                    <a:moveTo>
                      <a:pt x="4498" y="0"/>
                    </a:moveTo>
                    <a:cubicBezTo>
                      <a:pt x="3413" y="0"/>
                      <a:pt x="2346" y="424"/>
                      <a:pt x="1548" y="1223"/>
                    </a:cubicBezTo>
                    <a:cubicBezTo>
                      <a:pt x="357" y="2416"/>
                      <a:pt x="0" y="4211"/>
                      <a:pt x="646" y="5768"/>
                    </a:cubicBezTo>
                    <a:cubicBezTo>
                      <a:pt x="1291" y="7325"/>
                      <a:pt x="2810" y="8343"/>
                      <a:pt x="4499" y="8343"/>
                    </a:cubicBezTo>
                    <a:cubicBezTo>
                      <a:pt x="6801" y="8343"/>
                      <a:pt x="8668" y="6473"/>
                      <a:pt x="8668" y="4171"/>
                    </a:cubicBezTo>
                    <a:cubicBezTo>
                      <a:pt x="8668" y="2485"/>
                      <a:pt x="7650" y="963"/>
                      <a:pt x="6093" y="318"/>
                    </a:cubicBezTo>
                    <a:cubicBezTo>
                      <a:pt x="5577" y="104"/>
                      <a:pt x="5035" y="0"/>
                      <a:pt x="4498" y="0"/>
                    </a:cubicBezTo>
                    <a:close/>
                  </a:path>
                </a:pathLst>
              </a:custGeom>
              <a:solidFill>
                <a:srgbClr val="FFD4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65" name="Google Shape;365;p41"/>
            <p:cNvGrpSpPr/>
            <p:nvPr/>
          </p:nvGrpSpPr>
          <p:grpSpPr>
            <a:xfrm>
              <a:off x="5143568" y="1068323"/>
              <a:ext cx="439649" cy="158895"/>
              <a:chOff x="5143568" y="1068323"/>
              <a:chExt cx="439649" cy="158895"/>
            </a:xfrm>
          </p:grpSpPr>
          <p:grpSp>
            <p:nvGrpSpPr>
              <p:cNvPr id="366" name="Google Shape;366;p41"/>
              <p:cNvGrpSpPr/>
              <p:nvPr/>
            </p:nvGrpSpPr>
            <p:grpSpPr>
              <a:xfrm>
                <a:off x="5143568" y="1089542"/>
                <a:ext cx="419672" cy="137676"/>
                <a:chOff x="5143568" y="1089542"/>
                <a:chExt cx="419672" cy="137676"/>
              </a:xfrm>
            </p:grpSpPr>
            <p:sp>
              <p:nvSpPr>
                <p:cNvPr id="367" name="Google Shape;367;p41"/>
                <p:cNvSpPr/>
                <p:nvPr/>
              </p:nvSpPr>
              <p:spPr>
                <a:xfrm>
                  <a:off x="5143568" y="1089542"/>
                  <a:ext cx="140333" cy="137676"/>
                </a:xfrm>
                <a:custGeom>
                  <a:avLst/>
                  <a:gdLst/>
                  <a:ahLst/>
                  <a:cxnLst/>
                  <a:rect l="l" t="t" r="r" b="b"/>
                  <a:pathLst>
                    <a:path w="1693" h="1661" extrusionOk="0">
                      <a:moveTo>
                        <a:pt x="1635" y="0"/>
                      </a:moveTo>
                      <a:cubicBezTo>
                        <a:pt x="1626" y="0"/>
                        <a:pt x="1616" y="4"/>
                        <a:pt x="1607" y="13"/>
                      </a:cubicBezTo>
                      <a:lnTo>
                        <a:pt x="25" y="1595"/>
                      </a:lnTo>
                      <a:cubicBezTo>
                        <a:pt x="0" y="1620"/>
                        <a:pt x="19" y="1660"/>
                        <a:pt x="54" y="1660"/>
                      </a:cubicBezTo>
                      <a:cubicBezTo>
                        <a:pt x="63" y="1660"/>
                        <a:pt x="75" y="1657"/>
                        <a:pt x="82" y="1651"/>
                      </a:cubicBezTo>
                      <a:lnTo>
                        <a:pt x="1664" y="69"/>
                      </a:lnTo>
                      <a:cubicBezTo>
                        <a:pt x="1692" y="40"/>
                        <a:pt x="1666" y="0"/>
                        <a:pt x="1635" y="0"/>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8" name="Google Shape;368;p41"/>
                <p:cNvSpPr/>
                <p:nvPr/>
              </p:nvSpPr>
              <p:spPr>
                <a:xfrm>
                  <a:off x="5274949" y="1089542"/>
                  <a:ext cx="288291" cy="6548"/>
                </a:xfrm>
                <a:custGeom>
                  <a:avLst/>
                  <a:gdLst/>
                  <a:ahLst/>
                  <a:cxnLst/>
                  <a:rect l="l" t="t" r="r" b="b"/>
                  <a:pathLst>
                    <a:path w="3478" h="79" extrusionOk="0">
                      <a:moveTo>
                        <a:pt x="50" y="0"/>
                      </a:moveTo>
                      <a:cubicBezTo>
                        <a:pt x="0" y="0"/>
                        <a:pt x="0" y="79"/>
                        <a:pt x="50" y="79"/>
                      </a:cubicBezTo>
                      <a:lnTo>
                        <a:pt x="3424" y="79"/>
                      </a:lnTo>
                      <a:cubicBezTo>
                        <a:pt x="3477" y="79"/>
                        <a:pt x="3477" y="0"/>
                        <a:pt x="3424" y="0"/>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369" name="Google Shape;369;p41"/>
              <p:cNvSpPr/>
              <p:nvPr/>
            </p:nvSpPr>
            <p:spPr>
              <a:xfrm>
                <a:off x="5526022" y="1068323"/>
                <a:ext cx="57194" cy="49069"/>
              </a:xfrm>
              <a:custGeom>
                <a:avLst/>
                <a:gdLst/>
                <a:ahLst/>
                <a:cxnLst/>
                <a:rect l="l" t="t" r="r" b="b"/>
                <a:pathLst>
                  <a:path w="690" h="592" extrusionOk="0">
                    <a:moveTo>
                      <a:pt x="392" y="1"/>
                    </a:moveTo>
                    <a:cubicBezTo>
                      <a:pt x="320" y="1"/>
                      <a:pt x="246" y="28"/>
                      <a:pt x="185" y="87"/>
                    </a:cubicBezTo>
                    <a:cubicBezTo>
                      <a:pt x="0" y="272"/>
                      <a:pt x="132" y="591"/>
                      <a:pt x="395" y="591"/>
                    </a:cubicBezTo>
                    <a:cubicBezTo>
                      <a:pt x="558" y="591"/>
                      <a:pt x="690" y="460"/>
                      <a:pt x="690" y="297"/>
                    </a:cubicBezTo>
                    <a:cubicBezTo>
                      <a:pt x="690" y="119"/>
                      <a:pt x="544" y="1"/>
                      <a:pt x="392" y="1"/>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nvGrpSpPr>
          <p:cNvPr id="370" name="Google Shape;370;p41"/>
          <p:cNvGrpSpPr/>
          <p:nvPr/>
        </p:nvGrpSpPr>
        <p:grpSpPr>
          <a:xfrm>
            <a:off x="14432003" y="7826888"/>
            <a:ext cx="4625834" cy="3165537"/>
            <a:chOff x="5415970" y="2310855"/>
            <a:chExt cx="1734487" cy="1186939"/>
          </a:xfrm>
        </p:grpSpPr>
        <p:grpSp>
          <p:nvGrpSpPr>
            <p:cNvPr id="371" name="Google Shape;371;p41"/>
            <p:cNvGrpSpPr/>
            <p:nvPr/>
          </p:nvGrpSpPr>
          <p:grpSpPr>
            <a:xfrm>
              <a:off x="5415970" y="2310855"/>
              <a:ext cx="1189887" cy="1186939"/>
              <a:chOff x="5484992" y="2429004"/>
              <a:chExt cx="1287199" cy="1284010"/>
            </a:xfrm>
          </p:grpSpPr>
          <p:sp>
            <p:nvSpPr>
              <p:cNvPr id="372" name="Google Shape;372;p41"/>
              <p:cNvSpPr/>
              <p:nvPr/>
            </p:nvSpPr>
            <p:spPr>
              <a:xfrm>
                <a:off x="5484992" y="2429004"/>
                <a:ext cx="1287199" cy="1284010"/>
              </a:xfrm>
              <a:custGeom>
                <a:avLst/>
                <a:gdLst/>
                <a:ahLst/>
                <a:cxnLst/>
                <a:rect l="l" t="t" r="r" b="b"/>
                <a:pathLst>
                  <a:path w="15529" h="15491" extrusionOk="0">
                    <a:moveTo>
                      <a:pt x="7769" y="2144"/>
                    </a:moveTo>
                    <a:cubicBezTo>
                      <a:pt x="8490" y="2144"/>
                      <a:pt x="9216" y="2283"/>
                      <a:pt x="9908" y="2569"/>
                    </a:cubicBezTo>
                    <a:cubicBezTo>
                      <a:pt x="11998" y="3437"/>
                      <a:pt x="13364" y="5479"/>
                      <a:pt x="13364" y="7744"/>
                    </a:cubicBezTo>
                    <a:cubicBezTo>
                      <a:pt x="13364" y="10836"/>
                      <a:pt x="10858" y="13342"/>
                      <a:pt x="7766" y="13342"/>
                    </a:cubicBezTo>
                    <a:cubicBezTo>
                      <a:pt x="5501" y="13342"/>
                      <a:pt x="3459" y="11979"/>
                      <a:pt x="2591" y="9887"/>
                    </a:cubicBezTo>
                    <a:cubicBezTo>
                      <a:pt x="1723" y="7794"/>
                      <a:pt x="2203" y="5385"/>
                      <a:pt x="3806" y="3785"/>
                    </a:cubicBezTo>
                    <a:cubicBezTo>
                      <a:pt x="4878" y="2713"/>
                      <a:pt x="6311" y="2144"/>
                      <a:pt x="7769" y="2144"/>
                    </a:cubicBezTo>
                    <a:close/>
                    <a:moveTo>
                      <a:pt x="7766" y="1"/>
                    </a:moveTo>
                    <a:cubicBezTo>
                      <a:pt x="7565" y="1"/>
                      <a:pt x="7368" y="7"/>
                      <a:pt x="7174" y="23"/>
                    </a:cubicBezTo>
                    <a:lnTo>
                      <a:pt x="6970" y="1147"/>
                    </a:lnTo>
                    <a:cubicBezTo>
                      <a:pt x="6669" y="1182"/>
                      <a:pt x="6372" y="1238"/>
                      <a:pt x="6081" y="1313"/>
                    </a:cubicBezTo>
                    <a:lnTo>
                      <a:pt x="5485" y="342"/>
                    </a:lnTo>
                    <a:cubicBezTo>
                      <a:pt x="5106" y="455"/>
                      <a:pt x="4740" y="599"/>
                      <a:pt x="4386" y="771"/>
                    </a:cubicBezTo>
                    <a:lnTo>
                      <a:pt x="4602" y="1893"/>
                    </a:lnTo>
                    <a:cubicBezTo>
                      <a:pt x="4339" y="2037"/>
                      <a:pt x="4085" y="2197"/>
                      <a:pt x="3841" y="2372"/>
                    </a:cubicBezTo>
                    <a:lnTo>
                      <a:pt x="2939" y="1683"/>
                    </a:lnTo>
                    <a:cubicBezTo>
                      <a:pt x="2625" y="1927"/>
                      <a:pt x="2334" y="2200"/>
                      <a:pt x="2065" y="2491"/>
                    </a:cubicBezTo>
                    <a:lnTo>
                      <a:pt x="2676" y="3462"/>
                    </a:lnTo>
                    <a:cubicBezTo>
                      <a:pt x="2485" y="3685"/>
                      <a:pt x="2309" y="3923"/>
                      <a:pt x="2152" y="4167"/>
                    </a:cubicBezTo>
                    <a:lnTo>
                      <a:pt x="1059" y="3851"/>
                    </a:lnTo>
                    <a:cubicBezTo>
                      <a:pt x="856" y="4195"/>
                      <a:pt x="680" y="4555"/>
                      <a:pt x="536" y="4928"/>
                    </a:cubicBezTo>
                    <a:lnTo>
                      <a:pt x="1454" y="5614"/>
                    </a:lnTo>
                    <a:cubicBezTo>
                      <a:pt x="1360" y="5887"/>
                      <a:pt x="1288" y="6162"/>
                      <a:pt x="1232" y="6444"/>
                    </a:cubicBezTo>
                    <a:lnTo>
                      <a:pt x="98" y="6541"/>
                    </a:lnTo>
                    <a:cubicBezTo>
                      <a:pt x="35" y="6939"/>
                      <a:pt x="0" y="7343"/>
                      <a:pt x="0" y="7750"/>
                    </a:cubicBezTo>
                    <a:lnTo>
                      <a:pt x="1106" y="8057"/>
                    </a:lnTo>
                    <a:cubicBezTo>
                      <a:pt x="1119" y="8333"/>
                      <a:pt x="1147" y="8609"/>
                      <a:pt x="1194" y="8884"/>
                    </a:cubicBezTo>
                    <a:lnTo>
                      <a:pt x="173" y="9386"/>
                    </a:lnTo>
                    <a:cubicBezTo>
                      <a:pt x="257" y="9787"/>
                      <a:pt x="373" y="10178"/>
                      <a:pt x="520" y="10560"/>
                    </a:cubicBezTo>
                    <a:lnTo>
                      <a:pt x="1661" y="10448"/>
                    </a:lnTo>
                    <a:cubicBezTo>
                      <a:pt x="1767" y="10692"/>
                      <a:pt x="1889" y="10933"/>
                      <a:pt x="2027" y="11165"/>
                    </a:cubicBezTo>
                    <a:lnTo>
                      <a:pt x="1257" y="12001"/>
                    </a:lnTo>
                    <a:cubicBezTo>
                      <a:pt x="1482" y="12346"/>
                      <a:pt x="1733" y="12675"/>
                      <a:pt x="2012" y="12979"/>
                    </a:cubicBezTo>
                    <a:lnTo>
                      <a:pt x="3036" y="12462"/>
                    </a:lnTo>
                    <a:cubicBezTo>
                      <a:pt x="3218" y="12650"/>
                      <a:pt x="3415" y="12822"/>
                      <a:pt x="3618" y="12985"/>
                    </a:cubicBezTo>
                    <a:lnTo>
                      <a:pt x="3202" y="14047"/>
                    </a:lnTo>
                    <a:cubicBezTo>
                      <a:pt x="3537" y="14291"/>
                      <a:pt x="3894" y="14510"/>
                      <a:pt x="4264" y="14698"/>
                    </a:cubicBezTo>
                    <a:lnTo>
                      <a:pt x="5031" y="13849"/>
                    </a:lnTo>
                    <a:cubicBezTo>
                      <a:pt x="5266" y="13953"/>
                      <a:pt x="5507" y="14044"/>
                      <a:pt x="5752" y="14122"/>
                    </a:cubicBezTo>
                    <a:lnTo>
                      <a:pt x="5745" y="15265"/>
                    </a:lnTo>
                    <a:cubicBezTo>
                      <a:pt x="6150" y="15372"/>
                      <a:pt x="6560" y="15447"/>
                      <a:pt x="6973" y="15491"/>
                    </a:cubicBezTo>
                    <a:lnTo>
                      <a:pt x="7381" y="14420"/>
                    </a:lnTo>
                    <a:cubicBezTo>
                      <a:pt x="7509" y="14426"/>
                      <a:pt x="7637" y="14432"/>
                      <a:pt x="7766" y="14432"/>
                    </a:cubicBezTo>
                    <a:cubicBezTo>
                      <a:pt x="7894" y="14432"/>
                      <a:pt x="8023" y="14426"/>
                      <a:pt x="8148" y="14420"/>
                    </a:cubicBezTo>
                    <a:lnTo>
                      <a:pt x="8555" y="15491"/>
                    </a:lnTo>
                    <a:cubicBezTo>
                      <a:pt x="8972" y="15447"/>
                      <a:pt x="9382" y="15372"/>
                      <a:pt x="9783" y="15265"/>
                    </a:cubicBezTo>
                    <a:lnTo>
                      <a:pt x="9777" y="14122"/>
                    </a:lnTo>
                    <a:cubicBezTo>
                      <a:pt x="10024" y="14044"/>
                      <a:pt x="10266" y="13953"/>
                      <a:pt x="10501" y="13849"/>
                    </a:cubicBezTo>
                    <a:lnTo>
                      <a:pt x="11265" y="14698"/>
                    </a:lnTo>
                    <a:cubicBezTo>
                      <a:pt x="11638" y="14510"/>
                      <a:pt x="11992" y="14294"/>
                      <a:pt x="12327" y="14050"/>
                    </a:cubicBezTo>
                    <a:lnTo>
                      <a:pt x="11910" y="12988"/>
                    </a:lnTo>
                    <a:cubicBezTo>
                      <a:pt x="12114" y="12825"/>
                      <a:pt x="12311" y="12650"/>
                      <a:pt x="12496" y="12465"/>
                    </a:cubicBezTo>
                    <a:lnTo>
                      <a:pt x="13517" y="12982"/>
                    </a:lnTo>
                    <a:cubicBezTo>
                      <a:pt x="13796" y="12675"/>
                      <a:pt x="14046" y="12349"/>
                      <a:pt x="14272" y="12001"/>
                    </a:cubicBezTo>
                    <a:lnTo>
                      <a:pt x="13501" y="11165"/>
                    </a:lnTo>
                    <a:cubicBezTo>
                      <a:pt x="13639" y="10933"/>
                      <a:pt x="13761" y="10695"/>
                      <a:pt x="13871" y="10448"/>
                    </a:cubicBezTo>
                    <a:lnTo>
                      <a:pt x="15011" y="10560"/>
                    </a:lnTo>
                    <a:cubicBezTo>
                      <a:pt x="15158" y="10178"/>
                      <a:pt x="15274" y="9787"/>
                      <a:pt x="15359" y="9386"/>
                    </a:cubicBezTo>
                    <a:lnTo>
                      <a:pt x="14338" y="8884"/>
                    </a:lnTo>
                    <a:cubicBezTo>
                      <a:pt x="14385" y="8612"/>
                      <a:pt x="14413" y="8333"/>
                      <a:pt x="14425" y="8057"/>
                    </a:cubicBezTo>
                    <a:lnTo>
                      <a:pt x="15528" y="7750"/>
                    </a:lnTo>
                    <a:cubicBezTo>
                      <a:pt x="15528" y="7346"/>
                      <a:pt x="15497" y="6942"/>
                      <a:pt x="15431" y="6541"/>
                    </a:cubicBezTo>
                    <a:lnTo>
                      <a:pt x="14300" y="6444"/>
                    </a:lnTo>
                    <a:cubicBezTo>
                      <a:pt x="14244" y="6162"/>
                      <a:pt x="14169" y="5887"/>
                      <a:pt x="14078" y="5614"/>
                    </a:cubicBezTo>
                    <a:lnTo>
                      <a:pt x="14996" y="4931"/>
                    </a:lnTo>
                    <a:cubicBezTo>
                      <a:pt x="14848" y="4558"/>
                      <a:pt x="14673" y="4198"/>
                      <a:pt x="14472" y="3854"/>
                    </a:cubicBezTo>
                    <a:lnTo>
                      <a:pt x="13379" y="4170"/>
                    </a:lnTo>
                    <a:cubicBezTo>
                      <a:pt x="13223" y="3923"/>
                      <a:pt x="13047" y="3685"/>
                      <a:pt x="12859" y="3462"/>
                    </a:cubicBezTo>
                    <a:lnTo>
                      <a:pt x="13467" y="2491"/>
                    </a:lnTo>
                    <a:cubicBezTo>
                      <a:pt x="13198" y="2200"/>
                      <a:pt x="12906" y="1930"/>
                      <a:pt x="12593" y="1683"/>
                    </a:cubicBezTo>
                    <a:lnTo>
                      <a:pt x="11691" y="2375"/>
                    </a:lnTo>
                    <a:cubicBezTo>
                      <a:pt x="11447" y="2197"/>
                      <a:pt x="11193" y="2037"/>
                      <a:pt x="10930" y="1896"/>
                    </a:cubicBezTo>
                    <a:lnTo>
                      <a:pt x="11146" y="771"/>
                    </a:lnTo>
                    <a:cubicBezTo>
                      <a:pt x="10789" y="599"/>
                      <a:pt x="10422" y="455"/>
                      <a:pt x="10043" y="342"/>
                    </a:cubicBezTo>
                    <a:lnTo>
                      <a:pt x="9451" y="1313"/>
                    </a:lnTo>
                    <a:cubicBezTo>
                      <a:pt x="9157" y="1238"/>
                      <a:pt x="8859" y="1182"/>
                      <a:pt x="8558" y="1147"/>
                    </a:cubicBezTo>
                    <a:lnTo>
                      <a:pt x="8355" y="23"/>
                    </a:lnTo>
                    <a:cubicBezTo>
                      <a:pt x="8161" y="7"/>
                      <a:pt x="7963" y="1"/>
                      <a:pt x="7766" y="1"/>
                    </a:cubicBezTo>
                    <a:close/>
                  </a:path>
                </a:pathLst>
              </a:custGeom>
              <a:noFill/>
              <a:ln w="19050" cap="flat" cmpd="sng">
                <a:solidFill>
                  <a:srgbClr val="A0A0A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3" name="Google Shape;373;p41"/>
              <p:cNvSpPr/>
              <p:nvPr/>
            </p:nvSpPr>
            <p:spPr>
              <a:xfrm>
                <a:off x="5721311" y="2695571"/>
                <a:ext cx="785217" cy="755520"/>
              </a:xfrm>
              <a:custGeom>
                <a:avLst/>
                <a:gdLst/>
                <a:ahLst/>
                <a:cxnLst/>
                <a:rect l="l" t="t" r="r" b="b"/>
                <a:pathLst>
                  <a:path w="9473" h="9115" extrusionOk="0">
                    <a:moveTo>
                      <a:pt x="4917" y="0"/>
                    </a:moveTo>
                    <a:cubicBezTo>
                      <a:pt x="3731" y="0"/>
                      <a:pt x="2564" y="464"/>
                      <a:pt x="1692" y="1336"/>
                    </a:cubicBezTo>
                    <a:cubicBezTo>
                      <a:pt x="388" y="2639"/>
                      <a:pt x="0" y="4597"/>
                      <a:pt x="705" y="6301"/>
                    </a:cubicBezTo>
                    <a:cubicBezTo>
                      <a:pt x="1410" y="8005"/>
                      <a:pt x="3070" y="9114"/>
                      <a:pt x="4915" y="9114"/>
                    </a:cubicBezTo>
                    <a:cubicBezTo>
                      <a:pt x="7430" y="9114"/>
                      <a:pt x="9473" y="7075"/>
                      <a:pt x="9473" y="4556"/>
                    </a:cubicBezTo>
                    <a:cubicBezTo>
                      <a:pt x="9473" y="2714"/>
                      <a:pt x="8361" y="1051"/>
                      <a:pt x="6657" y="346"/>
                    </a:cubicBezTo>
                    <a:cubicBezTo>
                      <a:pt x="6094" y="113"/>
                      <a:pt x="5503" y="0"/>
                      <a:pt x="4917" y="0"/>
                    </a:cubicBezTo>
                    <a:close/>
                  </a:path>
                </a:pathLst>
              </a:custGeom>
              <a:solidFill>
                <a:srgbClr val="339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74" name="Google Shape;374;p41"/>
            <p:cNvGrpSpPr/>
            <p:nvPr/>
          </p:nvGrpSpPr>
          <p:grpSpPr>
            <a:xfrm>
              <a:off x="6510350" y="2953895"/>
              <a:ext cx="640107" cy="45359"/>
              <a:chOff x="6510350" y="2953895"/>
              <a:chExt cx="640107" cy="45359"/>
            </a:xfrm>
          </p:grpSpPr>
          <p:cxnSp>
            <p:nvCxnSpPr>
              <p:cNvPr id="375" name="Google Shape;375;p41"/>
              <p:cNvCxnSpPr/>
              <p:nvPr/>
            </p:nvCxnSpPr>
            <p:spPr>
              <a:xfrm>
                <a:off x="6510350" y="2976575"/>
                <a:ext cx="628800" cy="0"/>
              </a:xfrm>
              <a:prstGeom prst="straightConnector1">
                <a:avLst/>
              </a:prstGeom>
              <a:noFill/>
              <a:ln w="9525" cap="flat" cmpd="sng">
                <a:solidFill>
                  <a:srgbClr val="999999"/>
                </a:solidFill>
                <a:prstDash val="solid"/>
                <a:round/>
                <a:headEnd type="none" w="med" len="med"/>
                <a:tailEnd type="none" w="med" len="med"/>
              </a:ln>
            </p:spPr>
          </p:cxnSp>
          <p:sp>
            <p:nvSpPr>
              <p:cNvPr id="376" name="Google Shape;376;p41"/>
              <p:cNvSpPr/>
              <p:nvPr/>
            </p:nvSpPr>
            <p:spPr>
              <a:xfrm>
                <a:off x="7097817" y="2953895"/>
                <a:ext cx="52640" cy="45359"/>
              </a:xfrm>
              <a:custGeom>
                <a:avLst/>
                <a:gdLst/>
                <a:ahLst/>
                <a:cxnLst/>
                <a:rect l="l" t="t" r="r" b="b"/>
                <a:pathLst>
                  <a:path w="687" h="592" extrusionOk="0">
                    <a:moveTo>
                      <a:pt x="390" y="1"/>
                    </a:moveTo>
                    <a:cubicBezTo>
                      <a:pt x="318" y="1"/>
                      <a:pt x="244" y="28"/>
                      <a:pt x="185" y="87"/>
                    </a:cubicBezTo>
                    <a:cubicBezTo>
                      <a:pt x="0" y="275"/>
                      <a:pt x="132" y="592"/>
                      <a:pt x="392" y="592"/>
                    </a:cubicBezTo>
                    <a:cubicBezTo>
                      <a:pt x="555" y="592"/>
                      <a:pt x="686" y="460"/>
                      <a:pt x="686" y="297"/>
                    </a:cubicBezTo>
                    <a:cubicBezTo>
                      <a:pt x="686" y="119"/>
                      <a:pt x="541" y="1"/>
                      <a:pt x="390" y="1"/>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nvGrpSpPr>
          <p:cNvPr id="377" name="Google Shape;377;p41"/>
          <p:cNvGrpSpPr/>
          <p:nvPr/>
        </p:nvGrpSpPr>
        <p:grpSpPr>
          <a:xfrm>
            <a:off x="13294573" y="6631253"/>
            <a:ext cx="4257290" cy="1911461"/>
            <a:chOff x="4989483" y="1862544"/>
            <a:chExt cx="1596299" cy="716715"/>
          </a:xfrm>
        </p:grpSpPr>
        <p:grpSp>
          <p:nvGrpSpPr>
            <p:cNvPr id="378" name="Google Shape;378;p41"/>
            <p:cNvGrpSpPr/>
            <p:nvPr/>
          </p:nvGrpSpPr>
          <p:grpSpPr>
            <a:xfrm>
              <a:off x="4989483" y="1862544"/>
              <a:ext cx="713901" cy="716715"/>
              <a:chOff x="5023626" y="1944030"/>
              <a:chExt cx="772286" cy="775330"/>
            </a:xfrm>
          </p:grpSpPr>
          <p:sp>
            <p:nvSpPr>
              <p:cNvPr id="379" name="Google Shape;379;p41"/>
              <p:cNvSpPr/>
              <p:nvPr/>
            </p:nvSpPr>
            <p:spPr>
              <a:xfrm>
                <a:off x="5023626" y="1944030"/>
                <a:ext cx="772286" cy="775330"/>
              </a:xfrm>
              <a:custGeom>
                <a:avLst/>
                <a:gdLst/>
                <a:ahLst/>
                <a:cxnLst/>
                <a:rect l="l" t="t" r="r" b="b"/>
                <a:pathLst>
                  <a:path w="9317" h="9354" extrusionOk="0">
                    <a:moveTo>
                      <a:pt x="4709" y="1898"/>
                    </a:moveTo>
                    <a:cubicBezTo>
                      <a:pt x="4817" y="1898"/>
                      <a:pt x="4925" y="1904"/>
                      <a:pt x="5034" y="1917"/>
                    </a:cubicBezTo>
                    <a:cubicBezTo>
                      <a:pt x="6149" y="2046"/>
                      <a:pt x="7076" y="2835"/>
                      <a:pt x="7383" y="3916"/>
                    </a:cubicBezTo>
                    <a:cubicBezTo>
                      <a:pt x="7800" y="5388"/>
                      <a:pt x="6945" y="6923"/>
                      <a:pt x="5469" y="7340"/>
                    </a:cubicBezTo>
                    <a:cubicBezTo>
                      <a:pt x="5219" y="7411"/>
                      <a:pt x="4965" y="7445"/>
                      <a:pt x="4713" y="7445"/>
                    </a:cubicBezTo>
                    <a:cubicBezTo>
                      <a:pt x="3879" y="7445"/>
                      <a:pt x="3072" y="7067"/>
                      <a:pt x="2537" y="6394"/>
                    </a:cubicBezTo>
                    <a:cubicBezTo>
                      <a:pt x="1842" y="5513"/>
                      <a:pt x="1745" y="4301"/>
                      <a:pt x="2290" y="3321"/>
                    </a:cubicBezTo>
                    <a:cubicBezTo>
                      <a:pt x="2785" y="2436"/>
                      <a:pt x="3715" y="1898"/>
                      <a:pt x="4709" y="1898"/>
                    </a:cubicBezTo>
                    <a:close/>
                    <a:moveTo>
                      <a:pt x="4780" y="0"/>
                    </a:moveTo>
                    <a:lnTo>
                      <a:pt x="3568" y="126"/>
                    </a:lnTo>
                    <a:lnTo>
                      <a:pt x="3524" y="1072"/>
                    </a:lnTo>
                    <a:cubicBezTo>
                      <a:pt x="3161" y="1191"/>
                      <a:pt x="2822" y="1363"/>
                      <a:pt x="2512" y="1582"/>
                    </a:cubicBezTo>
                    <a:lnTo>
                      <a:pt x="1748" y="1034"/>
                    </a:lnTo>
                    <a:lnTo>
                      <a:pt x="899" y="1911"/>
                    </a:lnTo>
                    <a:lnTo>
                      <a:pt x="1485" y="2682"/>
                    </a:lnTo>
                    <a:cubicBezTo>
                      <a:pt x="1291" y="2998"/>
                      <a:pt x="1143" y="3346"/>
                      <a:pt x="1046" y="3706"/>
                    </a:cubicBezTo>
                    <a:lnTo>
                      <a:pt x="91" y="3778"/>
                    </a:lnTo>
                    <a:lnTo>
                      <a:pt x="0" y="4997"/>
                    </a:lnTo>
                    <a:lnTo>
                      <a:pt x="962" y="5213"/>
                    </a:lnTo>
                    <a:cubicBezTo>
                      <a:pt x="1012" y="5576"/>
                      <a:pt x="1118" y="5933"/>
                      <a:pt x="1275" y="6268"/>
                    </a:cubicBezTo>
                    <a:lnTo>
                      <a:pt x="583" y="6945"/>
                    </a:lnTo>
                    <a:lnTo>
                      <a:pt x="1297" y="7935"/>
                    </a:lnTo>
                    <a:lnTo>
                      <a:pt x="2171" y="7484"/>
                    </a:lnTo>
                    <a:cubicBezTo>
                      <a:pt x="2447" y="7731"/>
                      <a:pt x="2757" y="7938"/>
                      <a:pt x="3089" y="8098"/>
                    </a:cubicBezTo>
                    <a:lnTo>
                      <a:pt x="2998" y="9056"/>
                    </a:lnTo>
                    <a:lnTo>
                      <a:pt x="4179" y="9354"/>
                    </a:lnTo>
                    <a:lnTo>
                      <a:pt x="4552" y="8461"/>
                    </a:lnTo>
                    <a:cubicBezTo>
                      <a:pt x="4604" y="8463"/>
                      <a:pt x="4656" y="8464"/>
                      <a:pt x="4709" y="8464"/>
                    </a:cubicBezTo>
                    <a:cubicBezTo>
                      <a:pt x="5032" y="8464"/>
                      <a:pt x="5354" y="8423"/>
                      <a:pt x="5667" y="8342"/>
                    </a:cubicBezTo>
                    <a:lnTo>
                      <a:pt x="6199" y="9122"/>
                    </a:lnTo>
                    <a:lnTo>
                      <a:pt x="7296" y="8590"/>
                    </a:lnTo>
                    <a:lnTo>
                      <a:pt x="7014" y="7684"/>
                    </a:lnTo>
                    <a:cubicBezTo>
                      <a:pt x="7318" y="7452"/>
                      <a:pt x="7587" y="7177"/>
                      <a:pt x="7806" y="6864"/>
                    </a:cubicBezTo>
                    <a:lnTo>
                      <a:pt x="8696" y="7111"/>
                    </a:lnTo>
                    <a:lnTo>
                      <a:pt x="9194" y="5999"/>
                    </a:lnTo>
                    <a:lnTo>
                      <a:pt x="8414" y="5498"/>
                    </a:lnTo>
                    <a:cubicBezTo>
                      <a:pt x="8498" y="5119"/>
                      <a:pt x="8524" y="4727"/>
                      <a:pt x="8489" y="4339"/>
                    </a:cubicBezTo>
                    <a:lnTo>
                      <a:pt x="9316" y="3966"/>
                    </a:lnTo>
                    <a:lnTo>
                      <a:pt x="8984" y="2791"/>
                    </a:lnTo>
                    <a:lnTo>
                      <a:pt x="8069" y="2910"/>
                    </a:lnTo>
                    <a:cubicBezTo>
                      <a:pt x="7891" y="2563"/>
                      <a:pt x="7656" y="2249"/>
                      <a:pt x="7377" y="1974"/>
                    </a:cubicBezTo>
                    <a:lnTo>
                      <a:pt x="7769" y="1159"/>
                    </a:lnTo>
                    <a:lnTo>
                      <a:pt x="6760" y="473"/>
                    </a:lnTo>
                    <a:lnTo>
                      <a:pt x="6130" y="1156"/>
                    </a:lnTo>
                    <a:cubicBezTo>
                      <a:pt x="5773" y="1009"/>
                      <a:pt x="5394" y="921"/>
                      <a:pt x="5009" y="890"/>
                    </a:cubicBezTo>
                    <a:lnTo>
                      <a:pt x="4780" y="0"/>
                    </a:lnTo>
                    <a:close/>
                  </a:path>
                </a:pathLst>
              </a:custGeom>
              <a:noFill/>
              <a:ln w="19050" cap="flat" cmpd="sng">
                <a:solidFill>
                  <a:srgbClr val="A0A0A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0" name="Google Shape;380;p41"/>
              <p:cNvSpPr/>
              <p:nvPr/>
            </p:nvSpPr>
            <p:spPr>
              <a:xfrm>
                <a:off x="5248424" y="2174871"/>
                <a:ext cx="323354" cy="311077"/>
              </a:xfrm>
              <a:custGeom>
                <a:avLst/>
                <a:gdLst/>
                <a:ahLst/>
                <a:cxnLst/>
                <a:rect l="l" t="t" r="r" b="b"/>
                <a:pathLst>
                  <a:path w="3901" h="3753" extrusionOk="0">
                    <a:moveTo>
                      <a:pt x="2024" y="0"/>
                    </a:moveTo>
                    <a:cubicBezTo>
                      <a:pt x="1266" y="0"/>
                      <a:pt x="580" y="457"/>
                      <a:pt x="289" y="1159"/>
                    </a:cubicBezTo>
                    <a:cubicBezTo>
                      <a:pt x="1" y="1858"/>
                      <a:pt x="161" y="2666"/>
                      <a:pt x="696" y="3201"/>
                    </a:cubicBezTo>
                    <a:cubicBezTo>
                      <a:pt x="1056" y="3561"/>
                      <a:pt x="1535" y="3752"/>
                      <a:pt x="2023" y="3752"/>
                    </a:cubicBezTo>
                    <a:cubicBezTo>
                      <a:pt x="2265" y="3752"/>
                      <a:pt x="2509" y="3705"/>
                      <a:pt x="2742" y="3609"/>
                    </a:cubicBezTo>
                    <a:cubicBezTo>
                      <a:pt x="3443" y="3317"/>
                      <a:pt x="3901" y="2634"/>
                      <a:pt x="3901" y="1876"/>
                    </a:cubicBezTo>
                    <a:cubicBezTo>
                      <a:pt x="3901" y="840"/>
                      <a:pt x="3058" y="0"/>
                      <a:pt x="2024" y="0"/>
                    </a:cubicBezTo>
                    <a:close/>
                  </a:path>
                </a:pathLst>
              </a:custGeom>
              <a:solidFill>
                <a:srgbClr val="9F53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81" name="Google Shape;381;p41"/>
            <p:cNvGrpSpPr/>
            <p:nvPr/>
          </p:nvGrpSpPr>
          <p:grpSpPr>
            <a:xfrm>
              <a:off x="5576925" y="2014195"/>
              <a:ext cx="1008857" cy="45359"/>
              <a:chOff x="5576925" y="2014195"/>
              <a:chExt cx="1008857" cy="45359"/>
            </a:xfrm>
          </p:grpSpPr>
          <p:sp>
            <p:nvSpPr>
              <p:cNvPr id="382" name="Google Shape;382;p41"/>
              <p:cNvSpPr/>
              <p:nvPr/>
            </p:nvSpPr>
            <p:spPr>
              <a:xfrm>
                <a:off x="6533142" y="2014195"/>
                <a:ext cx="52640" cy="45359"/>
              </a:xfrm>
              <a:custGeom>
                <a:avLst/>
                <a:gdLst/>
                <a:ahLst/>
                <a:cxnLst/>
                <a:rect l="l" t="t" r="r" b="b"/>
                <a:pathLst>
                  <a:path w="687" h="592" extrusionOk="0">
                    <a:moveTo>
                      <a:pt x="390" y="1"/>
                    </a:moveTo>
                    <a:cubicBezTo>
                      <a:pt x="318" y="1"/>
                      <a:pt x="244" y="28"/>
                      <a:pt x="185" y="87"/>
                    </a:cubicBezTo>
                    <a:cubicBezTo>
                      <a:pt x="0" y="275"/>
                      <a:pt x="132" y="592"/>
                      <a:pt x="392" y="592"/>
                    </a:cubicBezTo>
                    <a:cubicBezTo>
                      <a:pt x="555" y="592"/>
                      <a:pt x="686" y="460"/>
                      <a:pt x="686" y="297"/>
                    </a:cubicBezTo>
                    <a:cubicBezTo>
                      <a:pt x="686" y="119"/>
                      <a:pt x="541" y="1"/>
                      <a:pt x="390" y="1"/>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383" name="Google Shape;383;p41"/>
              <p:cNvCxnSpPr/>
              <p:nvPr/>
            </p:nvCxnSpPr>
            <p:spPr>
              <a:xfrm rot="10800000">
                <a:off x="5576925" y="2038350"/>
                <a:ext cx="985800" cy="0"/>
              </a:xfrm>
              <a:prstGeom prst="straightConnector1">
                <a:avLst/>
              </a:prstGeom>
              <a:noFill/>
              <a:ln w="9525" cap="flat" cmpd="sng">
                <a:solidFill>
                  <a:srgbClr val="999999"/>
                </a:solidFill>
                <a:prstDash val="solid"/>
                <a:round/>
                <a:headEnd type="none" w="med" len="med"/>
                <a:tailEnd type="none" w="med" len="med"/>
              </a:ln>
            </p:spPr>
          </p:cxnSp>
        </p:grpSp>
      </p:grpSp>
      <p:grpSp>
        <p:nvGrpSpPr>
          <p:cNvPr id="384" name="Google Shape;384;p41"/>
          <p:cNvGrpSpPr/>
          <p:nvPr/>
        </p:nvGrpSpPr>
        <p:grpSpPr>
          <a:xfrm>
            <a:off x="4445957" y="8340205"/>
            <a:ext cx="4199379" cy="1914934"/>
            <a:chOff x="1671636" y="2503327"/>
            <a:chExt cx="1574585" cy="718017"/>
          </a:xfrm>
        </p:grpSpPr>
        <p:grpSp>
          <p:nvGrpSpPr>
            <p:cNvPr id="385" name="Google Shape;385;p41"/>
            <p:cNvGrpSpPr/>
            <p:nvPr/>
          </p:nvGrpSpPr>
          <p:grpSpPr>
            <a:xfrm>
              <a:off x="2538144" y="2503327"/>
              <a:ext cx="708078" cy="718017"/>
              <a:chOff x="2371809" y="2637218"/>
              <a:chExt cx="765986" cy="776739"/>
            </a:xfrm>
          </p:grpSpPr>
          <p:sp>
            <p:nvSpPr>
              <p:cNvPr id="386" name="Google Shape;386;p41"/>
              <p:cNvSpPr/>
              <p:nvPr/>
            </p:nvSpPr>
            <p:spPr>
              <a:xfrm>
                <a:off x="2371809" y="2637218"/>
                <a:ext cx="765986" cy="776739"/>
              </a:xfrm>
              <a:custGeom>
                <a:avLst/>
                <a:gdLst/>
                <a:ahLst/>
                <a:cxnLst/>
                <a:rect l="l" t="t" r="r" b="b"/>
                <a:pathLst>
                  <a:path w="9241" h="9371" extrusionOk="0">
                    <a:moveTo>
                      <a:pt x="4623" y="1911"/>
                    </a:moveTo>
                    <a:cubicBezTo>
                      <a:pt x="4980" y="1911"/>
                      <a:pt x="5339" y="1980"/>
                      <a:pt x="5682" y="2122"/>
                    </a:cubicBezTo>
                    <a:cubicBezTo>
                      <a:pt x="6719" y="2551"/>
                      <a:pt x="7396" y="3563"/>
                      <a:pt x="7396" y="4684"/>
                    </a:cubicBezTo>
                    <a:cubicBezTo>
                      <a:pt x="7396" y="6216"/>
                      <a:pt x="6152" y="7459"/>
                      <a:pt x="4621" y="7459"/>
                    </a:cubicBezTo>
                    <a:cubicBezTo>
                      <a:pt x="3499" y="7459"/>
                      <a:pt x="2487" y="6783"/>
                      <a:pt x="2058" y="5746"/>
                    </a:cubicBezTo>
                    <a:cubicBezTo>
                      <a:pt x="1629" y="4709"/>
                      <a:pt x="1867" y="3519"/>
                      <a:pt x="2660" y="2723"/>
                    </a:cubicBezTo>
                    <a:cubicBezTo>
                      <a:pt x="3192" y="2193"/>
                      <a:pt x="3901" y="1911"/>
                      <a:pt x="4623" y="1911"/>
                    </a:cubicBezTo>
                    <a:close/>
                    <a:moveTo>
                      <a:pt x="4762" y="1"/>
                    </a:moveTo>
                    <a:lnTo>
                      <a:pt x="4458" y="897"/>
                    </a:lnTo>
                    <a:cubicBezTo>
                      <a:pt x="4079" y="913"/>
                      <a:pt x="3703" y="985"/>
                      <a:pt x="3346" y="1113"/>
                    </a:cubicBezTo>
                    <a:lnTo>
                      <a:pt x="2763" y="380"/>
                    </a:lnTo>
                    <a:lnTo>
                      <a:pt x="1707" y="988"/>
                    </a:lnTo>
                    <a:lnTo>
                      <a:pt x="2061" y="1890"/>
                    </a:lnTo>
                    <a:cubicBezTo>
                      <a:pt x="1786" y="2140"/>
                      <a:pt x="1548" y="2432"/>
                      <a:pt x="1360" y="2754"/>
                    </a:cubicBezTo>
                    <a:lnTo>
                      <a:pt x="420" y="2563"/>
                    </a:lnTo>
                    <a:lnTo>
                      <a:pt x="0" y="3710"/>
                    </a:lnTo>
                    <a:lnTo>
                      <a:pt x="865" y="4180"/>
                    </a:lnTo>
                    <a:cubicBezTo>
                      <a:pt x="815" y="4546"/>
                      <a:pt x="821" y="4916"/>
                      <a:pt x="877" y="5282"/>
                    </a:cubicBezTo>
                    <a:lnTo>
                      <a:pt x="28" y="5743"/>
                    </a:lnTo>
                    <a:lnTo>
                      <a:pt x="445" y="6889"/>
                    </a:lnTo>
                    <a:lnTo>
                      <a:pt x="1410" y="6695"/>
                    </a:lnTo>
                    <a:cubicBezTo>
                      <a:pt x="1607" y="7008"/>
                      <a:pt x="1848" y="7290"/>
                      <a:pt x="2127" y="7535"/>
                    </a:cubicBezTo>
                    <a:lnTo>
                      <a:pt x="1773" y="8430"/>
                    </a:lnTo>
                    <a:lnTo>
                      <a:pt x="2832" y="9041"/>
                    </a:lnTo>
                    <a:lnTo>
                      <a:pt x="3433" y="8283"/>
                    </a:lnTo>
                    <a:cubicBezTo>
                      <a:pt x="3790" y="8402"/>
                      <a:pt x="4163" y="8465"/>
                      <a:pt x="4539" y="8474"/>
                    </a:cubicBezTo>
                    <a:lnTo>
                      <a:pt x="4840" y="9370"/>
                    </a:lnTo>
                    <a:lnTo>
                      <a:pt x="6040" y="9157"/>
                    </a:lnTo>
                    <a:lnTo>
                      <a:pt x="6018" y="8211"/>
                    </a:lnTo>
                    <a:cubicBezTo>
                      <a:pt x="6372" y="8070"/>
                      <a:pt x="6704" y="7876"/>
                      <a:pt x="7004" y="7635"/>
                    </a:cubicBezTo>
                    <a:lnTo>
                      <a:pt x="7791" y="8117"/>
                    </a:lnTo>
                    <a:lnTo>
                      <a:pt x="8574" y="7184"/>
                    </a:lnTo>
                    <a:lnTo>
                      <a:pt x="7960" y="6488"/>
                    </a:lnTo>
                    <a:cubicBezTo>
                      <a:pt x="8145" y="6147"/>
                      <a:pt x="8276" y="5777"/>
                      <a:pt x="8348" y="5395"/>
                    </a:cubicBezTo>
                    <a:lnTo>
                      <a:pt x="9241" y="5264"/>
                    </a:lnTo>
                    <a:lnTo>
                      <a:pt x="9241" y="4042"/>
                    </a:lnTo>
                    <a:lnTo>
                      <a:pt x="8333" y="3907"/>
                    </a:lnTo>
                    <a:cubicBezTo>
                      <a:pt x="8251" y="3525"/>
                      <a:pt x="8113" y="3155"/>
                      <a:pt x="7922" y="2817"/>
                    </a:cubicBezTo>
                    <a:lnTo>
                      <a:pt x="8521" y="2140"/>
                    </a:lnTo>
                    <a:lnTo>
                      <a:pt x="7737" y="1204"/>
                    </a:lnTo>
                    <a:lnTo>
                      <a:pt x="6945" y="1693"/>
                    </a:lnTo>
                    <a:cubicBezTo>
                      <a:pt x="6641" y="1454"/>
                      <a:pt x="6300" y="1266"/>
                      <a:pt x="5939" y="1132"/>
                    </a:cubicBezTo>
                    <a:lnTo>
                      <a:pt x="5961" y="214"/>
                    </a:lnTo>
                    <a:lnTo>
                      <a:pt x="4762" y="1"/>
                    </a:lnTo>
                    <a:close/>
                  </a:path>
                </a:pathLst>
              </a:custGeom>
              <a:noFill/>
              <a:ln w="19050" cap="flat" cmpd="sng">
                <a:solidFill>
                  <a:srgbClr val="A0A0A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7" name="Google Shape;387;p41"/>
              <p:cNvSpPr/>
              <p:nvPr/>
            </p:nvSpPr>
            <p:spPr>
              <a:xfrm>
                <a:off x="2568839" y="2853140"/>
                <a:ext cx="358416" cy="344729"/>
              </a:xfrm>
              <a:custGeom>
                <a:avLst/>
                <a:gdLst/>
                <a:ahLst/>
                <a:cxnLst/>
                <a:rect l="l" t="t" r="r" b="b"/>
                <a:pathLst>
                  <a:path w="4324" h="4159" extrusionOk="0">
                    <a:moveTo>
                      <a:pt x="2244" y="0"/>
                    </a:moveTo>
                    <a:cubicBezTo>
                      <a:pt x="1704" y="0"/>
                      <a:pt x="1173" y="212"/>
                      <a:pt x="774" y="610"/>
                    </a:cubicBezTo>
                    <a:cubicBezTo>
                      <a:pt x="179" y="1205"/>
                      <a:pt x="1" y="2098"/>
                      <a:pt x="323" y="2875"/>
                    </a:cubicBezTo>
                    <a:cubicBezTo>
                      <a:pt x="646" y="3652"/>
                      <a:pt x="1404" y="4159"/>
                      <a:pt x="2244" y="4159"/>
                    </a:cubicBezTo>
                    <a:cubicBezTo>
                      <a:pt x="3393" y="4159"/>
                      <a:pt x="4324" y="3229"/>
                      <a:pt x="4324" y="2079"/>
                    </a:cubicBezTo>
                    <a:cubicBezTo>
                      <a:pt x="4324" y="1240"/>
                      <a:pt x="3816" y="481"/>
                      <a:pt x="3039" y="159"/>
                    </a:cubicBezTo>
                    <a:cubicBezTo>
                      <a:pt x="2782" y="52"/>
                      <a:pt x="2512" y="0"/>
                      <a:pt x="2244" y="0"/>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88" name="Google Shape;388;p41"/>
            <p:cNvGrpSpPr/>
            <p:nvPr/>
          </p:nvGrpSpPr>
          <p:grpSpPr>
            <a:xfrm>
              <a:off x="1671636" y="2722755"/>
              <a:ext cx="885939" cy="45282"/>
              <a:chOff x="1671636" y="2722755"/>
              <a:chExt cx="885939" cy="45282"/>
            </a:xfrm>
          </p:grpSpPr>
          <p:sp>
            <p:nvSpPr>
              <p:cNvPr id="389" name="Google Shape;389;p41"/>
              <p:cNvSpPr/>
              <p:nvPr/>
            </p:nvSpPr>
            <p:spPr>
              <a:xfrm>
                <a:off x="1671636" y="2722755"/>
                <a:ext cx="52870" cy="45282"/>
              </a:xfrm>
              <a:custGeom>
                <a:avLst/>
                <a:gdLst/>
                <a:ahLst/>
                <a:cxnLst/>
                <a:rect l="l" t="t" r="r" b="b"/>
                <a:pathLst>
                  <a:path w="690" h="591" extrusionOk="0">
                    <a:moveTo>
                      <a:pt x="392" y="0"/>
                    </a:moveTo>
                    <a:cubicBezTo>
                      <a:pt x="319" y="0"/>
                      <a:pt x="245" y="28"/>
                      <a:pt x="185" y="89"/>
                    </a:cubicBezTo>
                    <a:cubicBezTo>
                      <a:pt x="0" y="274"/>
                      <a:pt x="132" y="590"/>
                      <a:pt x="395" y="590"/>
                    </a:cubicBezTo>
                    <a:cubicBezTo>
                      <a:pt x="558" y="590"/>
                      <a:pt x="689" y="459"/>
                      <a:pt x="689" y="296"/>
                    </a:cubicBezTo>
                    <a:cubicBezTo>
                      <a:pt x="689" y="118"/>
                      <a:pt x="544" y="0"/>
                      <a:pt x="392" y="0"/>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390" name="Google Shape;390;p41"/>
              <p:cNvCxnSpPr/>
              <p:nvPr/>
            </p:nvCxnSpPr>
            <p:spPr>
              <a:xfrm>
                <a:off x="1704975" y="2752725"/>
                <a:ext cx="852600" cy="0"/>
              </a:xfrm>
              <a:prstGeom prst="straightConnector1">
                <a:avLst/>
              </a:prstGeom>
              <a:noFill/>
              <a:ln w="9525" cap="flat" cmpd="sng">
                <a:solidFill>
                  <a:srgbClr val="999999"/>
                </a:solidFill>
                <a:prstDash val="solid"/>
                <a:round/>
                <a:headEnd type="none" w="med" len="med"/>
                <a:tailEnd type="none" w="med" len="med"/>
              </a:ln>
            </p:spPr>
          </p:cxnSp>
        </p:grpSp>
      </p:grpSp>
      <p:grpSp>
        <p:nvGrpSpPr>
          <p:cNvPr id="391" name="Google Shape;391;p41"/>
          <p:cNvGrpSpPr/>
          <p:nvPr/>
        </p:nvGrpSpPr>
        <p:grpSpPr>
          <a:xfrm>
            <a:off x="7720797" y="7587596"/>
            <a:ext cx="6034183" cy="4025223"/>
            <a:chOff x="2899559" y="2221131"/>
            <a:chExt cx="2262557" cy="1509284"/>
          </a:xfrm>
        </p:grpSpPr>
        <p:grpSp>
          <p:nvGrpSpPr>
            <p:cNvPr id="392" name="Google Shape;392;p41"/>
            <p:cNvGrpSpPr/>
            <p:nvPr/>
          </p:nvGrpSpPr>
          <p:grpSpPr>
            <a:xfrm>
              <a:off x="3650411" y="2221131"/>
              <a:ext cx="1511705" cy="1509284"/>
              <a:chOff x="3575041" y="2331943"/>
              <a:chExt cx="1635337" cy="1632718"/>
            </a:xfrm>
          </p:grpSpPr>
          <p:sp>
            <p:nvSpPr>
              <p:cNvPr id="393" name="Google Shape;393;p41"/>
              <p:cNvSpPr/>
              <p:nvPr/>
            </p:nvSpPr>
            <p:spPr>
              <a:xfrm>
                <a:off x="3575041" y="2331943"/>
                <a:ext cx="1635337" cy="1632718"/>
              </a:xfrm>
              <a:custGeom>
                <a:avLst/>
                <a:gdLst/>
                <a:ahLst/>
                <a:cxnLst/>
                <a:rect l="l" t="t" r="r" b="b"/>
                <a:pathLst>
                  <a:path w="19729" h="19698" extrusionOk="0">
                    <a:moveTo>
                      <a:pt x="9864" y="2537"/>
                    </a:moveTo>
                    <a:cubicBezTo>
                      <a:pt x="13902" y="2537"/>
                      <a:pt x="17175" y="5811"/>
                      <a:pt x="17175" y="9849"/>
                    </a:cubicBezTo>
                    <a:cubicBezTo>
                      <a:pt x="17175" y="13886"/>
                      <a:pt x="13902" y="17163"/>
                      <a:pt x="9864" y="17163"/>
                    </a:cubicBezTo>
                    <a:cubicBezTo>
                      <a:pt x="5826" y="17163"/>
                      <a:pt x="2550" y="13886"/>
                      <a:pt x="2553" y="9849"/>
                    </a:cubicBezTo>
                    <a:cubicBezTo>
                      <a:pt x="2553" y="5811"/>
                      <a:pt x="5826" y="2537"/>
                      <a:pt x="9864" y="2537"/>
                    </a:cubicBezTo>
                    <a:close/>
                    <a:moveTo>
                      <a:pt x="9861" y="0"/>
                    </a:moveTo>
                    <a:cubicBezTo>
                      <a:pt x="9636" y="0"/>
                      <a:pt x="9407" y="6"/>
                      <a:pt x="9184" y="22"/>
                    </a:cubicBezTo>
                    <a:lnTo>
                      <a:pt x="9031" y="1062"/>
                    </a:lnTo>
                    <a:cubicBezTo>
                      <a:pt x="8696" y="1093"/>
                      <a:pt x="8367" y="1144"/>
                      <a:pt x="8038" y="1212"/>
                    </a:cubicBezTo>
                    <a:lnTo>
                      <a:pt x="7584" y="263"/>
                    </a:lnTo>
                    <a:cubicBezTo>
                      <a:pt x="7145" y="367"/>
                      <a:pt x="6713" y="501"/>
                      <a:pt x="6290" y="664"/>
                    </a:cubicBezTo>
                    <a:lnTo>
                      <a:pt x="6450" y="1707"/>
                    </a:lnTo>
                    <a:cubicBezTo>
                      <a:pt x="6143" y="1836"/>
                      <a:pt x="5842" y="1983"/>
                      <a:pt x="5551" y="2146"/>
                    </a:cubicBezTo>
                    <a:lnTo>
                      <a:pt x="4837" y="1372"/>
                    </a:lnTo>
                    <a:cubicBezTo>
                      <a:pt x="4448" y="1604"/>
                      <a:pt x="4075" y="1861"/>
                      <a:pt x="3718" y="2143"/>
                    </a:cubicBezTo>
                    <a:lnTo>
                      <a:pt x="4185" y="3092"/>
                    </a:lnTo>
                    <a:cubicBezTo>
                      <a:pt x="3928" y="3305"/>
                      <a:pt x="3687" y="3530"/>
                      <a:pt x="3458" y="3772"/>
                    </a:cubicBezTo>
                    <a:lnTo>
                      <a:pt x="2553" y="3242"/>
                    </a:lnTo>
                    <a:cubicBezTo>
                      <a:pt x="2246" y="3581"/>
                      <a:pt x="1964" y="3938"/>
                      <a:pt x="1707" y="4314"/>
                    </a:cubicBezTo>
                    <a:lnTo>
                      <a:pt x="2428" y="5084"/>
                    </a:lnTo>
                    <a:cubicBezTo>
                      <a:pt x="2249" y="5360"/>
                      <a:pt x="2089" y="5642"/>
                      <a:pt x="1942" y="5936"/>
                    </a:cubicBezTo>
                    <a:lnTo>
                      <a:pt x="918" y="5698"/>
                    </a:lnTo>
                    <a:cubicBezTo>
                      <a:pt x="727" y="6112"/>
                      <a:pt x="561" y="6541"/>
                      <a:pt x="429" y="6976"/>
                    </a:cubicBezTo>
                    <a:lnTo>
                      <a:pt x="1344" y="7502"/>
                    </a:lnTo>
                    <a:cubicBezTo>
                      <a:pt x="1256" y="7813"/>
                      <a:pt x="1187" y="8129"/>
                      <a:pt x="1137" y="8448"/>
                    </a:cubicBezTo>
                    <a:lnTo>
                      <a:pt x="91" y="8521"/>
                    </a:lnTo>
                    <a:cubicBezTo>
                      <a:pt x="28" y="8965"/>
                      <a:pt x="0" y="9413"/>
                      <a:pt x="0" y="9864"/>
                    </a:cubicBezTo>
                    <a:lnTo>
                      <a:pt x="0" y="9896"/>
                    </a:lnTo>
                    <a:lnTo>
                      <a:pt x="1027" y="10127"/>
                    </a:lnTo>
                    <a:cubicBezTo>
                      <a:pt x="1037" y="10444"/>
                      <a:pt x="1062" y="10763"/>
                      <a:pt x="1106" y="11077"/>
                    </a:cubicBezTo>
                    <a:lnTo>
                      <a:pt x="128" y="11459"/>
                    </a:lnTo>
                    <a:cubicBezTo>
                      <a:pt x="201" y="11913"/>
                      <a:pt x="307" y="12364"/>
                      <a:pt x="445" y="12806"/>
                    </a:cubicBezTo>
                    <a:lnTo>
                      <a:pt x="1497" y="12721"/>
                    </a:lnTo>
                    <a:cubicBezTo>
                      <a:pt x="1598" y="13019"/>
                      <a:pt x="1717" y="13310"/>
                      <a:pt x="1848" y="13592"/>
                    </a:cubicBezTo>
                    <a:lnTo>
                      <a:pt x="1027" y="14247"/>
                    </a:lnTo>
                    <a:cubicBezTo>
                      <a:pt x="1234" y="14660"/>
                      <a:pt x="1469" y="15061"/>
                      <a:pt x="1732" y="15443"/>
                    </a:cubicBezTo>
                    <a:lnTo>
                      <a:pt x="2710" y="15055"/>
                    </a:lnTo>
                    <a:cubicBezTo>
                      <a:pt x="2891" y="15305"/>
                      <a:pt x="3086" y="15547"/>
                      <a:pt x="3292" y="15775"/>
                    </a:cubicBezTo>
                    <a:lnTo>
                      <a:pt x="2697" y="16640"/>
                    </a:lnTo>
                    <a:cubicBezTo>
                      <a:pt x="3017" y="16981"/>
                      <a:pt x="3361" y="17295"/>
                      <a:pt x="3725" y="17586"/>
                    </a:cubicBezTo>
                    <a:lnTo>
                      <a:pt x="4548" y="16925"/>
                    </a:lnTo>
                    <a:cubicBezTo>
                      <a:pt x="4790" y="17110"/>
                      <a:pt x="5043" y="17282"/>
                      <a:pt x="5306" y="17439"/>
                    </a:cubicBezTo>
                    <a:lnTo>
                      <a:pt x="4993" y="18444"/>
                    </a:lnTo>
                    <a:cubicBezTo>
                      <a:pt x="5400" y="18673"/>
                      <a:pt x="5823" y="18876"/>
                      <a:pt x="6259" y="19046"/>
                    </a:cubicBezTo>
                    <a:lnTo>
                      <a:pt x="6848" y="18175"/>
                    </a:lnTo>
                    <a:cubicBezTo>
                      <a:pt x="7133" y="18278"/>
                      <a:pt x="7421" y="18366"/>
                      <a:pt x="7718" y="18441"/>
                    </a:cubicBezTo>
                    <a:lnTo>
                      <a:pt x="7712" y="19494"/>
                    </a:lnTo>
                    <a:cubicBezTo>
                      <a:pt x="8170" y="19594"/>
                      <a:pt x="8633" y="19663"/>
                      <a:pt x="9100" y="19697"/>
                    </a:cubicBezTo>
                    <a:lnTo>
                      <a:pt x="9407" y="18692"/>
                    </a:lnTo>
                    <a:cubicBezTo>
                      <a:pt x="9557" y="18698"/>
                      <a:pt x="9711" y="18701"/>
                      <a:pt x="9861" y="18701"/>
                    </a:cubicBezTo>
                    <a:cubicBezTo>
                      <a:pt x="10015" y="18701"/>
                      <a:pt x="10165" y="18698"/>
                      <a:pt x="10315" y="18692"/>
                    </a:cubicBezTo>
                    <a:lnTo>
                      <a:pt x="10622" y="19697"/>
                    </a:lnTo>
                    <a:cubicBezTo>
                      <a:pt x="11089" y="19663"/>
                      <a:pt x="11553" y="19594"/>
                      <a:pt x="12010" y="19494"/>
                    </a:cubicBezTo>
                    <a:lnTo>
                      <a:pt x="12007" y="18441"/>
                    </a:lnTo>
                    <a:cubicBezTo>
                      <a:pt x="12301" y="18366"/>
                      <a:pt x="12593" y="18278"/>
                      <a:pt x="12878" y="18175"/>
                    </a:cubicBezTo>
                    <a:lnTo>
                      <a:pt x="13470" y="19046"/>
                    </a:lnTo>
                    <a:cubicBezTo>
                      <a:pt x="13902" y="18876"/>
                      <a:pt x="14325" y="18673"/>
                      <a:pt x="14732" y="18444"/>
                    </a:cubicBezTo>
                    <a:lnTo>
                      <a:pt x="14419" y="17439"/>
                    </a:lnTo>
                    <a:cubicBezTo>
                      <a:pt x="14679" y="17282"/>
                      <a:pt x="14933" y="17110"/>
                      <a:pt x="15180" y="16928"/>
                    </a:cubicBezTo>
                    <a:lnTo>
                      <a:pt x="16001" y="17586"/>
                    </a:lnTo>
                    <a:cubicBezTo>
                      <a:pt x="16364" y="17295"/>
                      <a:pt x="16709" y="16981"/>
                      <a:pt x="17031" y="16643"/>
                    </a:cubicBezTo>
                    <a:lnTo>
                      <a:pt x="16436" y="15775"/>
                    </a:lnTo>
                    <a:cubicBezTo>
                      <a:pt x="16643" y="15547"/>
                      <a:pt x="16837" y="15305"/>
                      <a:pt x="17019" y="15055"/>
                    </a:cubicBezTo>
                    <a:lnTo>
                      <a:pt x="17999" y="15446"/>
                    </a:lnTo>
                    <a:cubicBezTo>
                      <a:pt x="18259" y="15061"/>
                      <a:pt x="18497" y="14660"/>
                      <a:pt x="18704" y="14247"/>
                    </a:cubicBezTo>
                    <a:lnTo>
                      <a:pt x="17880" y="13592"/>
                    </a:lnTo>
                    <a:cubicBezTo>
                      <a:pt x="18015" y="13310"/>
                      <a:pt x="18131" y="13019"/>
                      <a:pt x="18234" y="12721"/>
                    </a:cubicBezTo>
                    <a:lnTo>
                      <a:pt x="19287" y="12806"/>
                    </a:lnTo>
                    <a:cubicBezTo>
                      <a:pt x="19421" y="12364"/>
                      <a:pt x="19528" y="11913"/>
                      <a:pt x="19603" y="11459"/>
                    </a:cubicBezTo>
                    <a:lnTo>
                      <a:pt x="18623" y="11077"/>
                    </a:lnTo>
                    <a:cubicBezTo>
                      <a:pt x="18666" y="10763"/>
                      <a:pt x="18691" y="10447"/>
                      <a:pt x="18701" y="10127"/>
                    </a:cubicBezTo>
                    <a:lnTo>
                      <a:pt x="19728" y="9896"/>
                    </a:lnTo>
                    <a:lnTo>
                      <a:pt x="19728" y="9861"/>
                    </a:lnTo>
                    <a:cubicBezTo>
                      <a:pt x="19728" y="9413"/>
                      <a:pt x="19697" y="8965"/>
                      <a:pt x="19637" y="8521"/>
                    </a:cubicBezTo>
                    <a:lnTo>
                      <a:pt x="18591" y="8445"/>
                    </a:lnTo>
                    <a:cubicBezTo>
                      <a:pt x="18538" y="8129"/>
                      <a:pt x="18469" y="7813"/>
                      <a:pt x="18384" y="7502"/>
                    </a:cubicBezTo>
                    <a:lnTo>
                      <a:pt x="19299" y="6976"/>
                    </a:lnTo>
                    <a:cubicBezTo>
                      <a:pt x="19164" y="6541"/>
                      <a:pt x="18998" y="6112"/>
                      <a:pt x="18807" y="5698"/>
                    </a:cubicBezTo>
                    <a:lnTo>
                      <a:pt x="17783" y="5936"/>
                    </a:lnTo>
                    <a:cubicBezTo>
                      <a:pt x="17639" y="5642"/>
                      <a:pt x="17476" y="5357"/>
                      <a:pt x="17301" y="5084"/>
                    </a:cubicBezTo>
                    <a:lnTo>
                      <a:pt x="18021" y="4314"/>
                    </a:lnTo>
                    <a:cubicBezTo>
                      <a:pt x="17764" y="3938"/>
                      <a:pt x="17482" y="3577"/>
                      <a:pt x="17175" y="3242"/>
                    </a:cubicBezTo>
                    <a:lnTo>
                      <a:pt x="16267" y="3772"/>
                    </a:lnTo>
                    <a:cubicBezTo>
                      <a:pt x="16038" y="3530"/>
                      <a:pt x="15797" y="3305"/>
                      <a:pt x="15543" y="3092"/>
                    </a:cubicBezTo>
                    <a:lnTo>
                      <a:pt x="16004" y="2143"/>
                    </a:lnTo>
                    <a:cubicBezTo>
                      <a:pt x="15650" y="1861"/>
                      <a:pt x="15277" y="1604"/>
                      <a:pt x="14886" y="1372"/>
                    </a:cubicBezTo>
                    <a:lnTo>
                      <a:pt x="14174" y="2146"/>
                    </a:lnTo>
                    <a:cubicBezTo>
                      <a:pt x="13883" y="1983"/>
                      <a:pt x="13582" y="1836"/>
                      <a:pt x="13272" y="1707"/>
                    </a:cubicBezTo>
                    <a:lnTo>
                      <a:pt x="13432" y="664"/>
                    </a:lnTo>
                    <a:cubicBezTo>
                      <a:pt x="13012" y="501"/>
                      <a:pt x="12580" y="367"/>
                      <a:pt x="12138" y="263"/>
                    </a:cubicBezTo>
                    <a:lnTo>
                      <a:pt x="11687" y="1212"/>
                    </a:lnTo>
                    <a:cubicBezTo>
                      <a:pt x="11358" y="1144"/>
                      <a:pt x="11026" y="1093"/>
                      <a:pt x="10694" y="1062"/>
                    </a:cubicBezTo>
                    <a:lnTo>
                      <a:pt x="10541" y="22"/>
                    </a:lnTo>
                    <a:cubicBezTo>
                      <a:pt x="10315" y="6"/>
                      <a:pt x="10090" y="0"/>
                      <a:pt x="9861" y="0"/>
                    </a:cubicBezTo>
                    <a:close/>
                  </a:path>
                </a:pathLst>
              </a:custGeom>
              <a:noFill/>
              <a:ln w="19050" cap="flat" cmpd="sng">
                <a:solidFill>
                  <a:srgbClr val="A0A0A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4" name="Google Shape;394;p41"/>
              <p:cNvSpPr/>
              <p:nvPr/>
            </p:nvSpPr>
            <p:spPr>
              <a:xfrm>
                <a:off x="3889194" y="2681563"/>
                <a:ext cx="970145" cy="933313"/>
              </a:xfrm>
              <a:custGeom>
                <a:avLst/>
                <a:gdLst/>
                <a:ahLst/>
                <a:cxnLst/>
                <a:rect l="l" t="t" r="r" b="b"/>
                <a:pathLst>
                  <a:path w="11704" h="11260" extrusionOk="0">
                    <a:moveTo>
                      <a:pt x="6072" y="0"/>
                    </a:moveTo>
                    <a:cubicBezTo>
                      <a:pt x="4608" y="0"/>
                      <a:pt x="3169" y="573"/>
                      <a:pt x="2093" y="1649"/>
                    </a:cubicBezTo>
                    <a:cubicBezTo>
                      <a:pt x="483" y="3259"/>
                      <a:pt x="0" y="5681"/>
                      <a:pt x="871" y="7786"/>
                    </a:cubicBezTo>
                    <a:cubicBezTo>
                      <a:pt x="1745" y="9888"/>
                      <a:pt x="3797" y="11260"/>
                      <a:pt x="6074" y="11260"/>
                    </a:cubicBezTo>
                    <a:cubicBezTo>
                      <a:pt x="9182" y="11260"/>
                      <a:pt x="11703" y="8738"/>
                      <a:pt x="11703" y="5631"/>
                    </a:cubicBezTo>
                    <a:cubicBezTo>
                      <a:pt x="11703" y="3353"/>
                      <a:pt x="10331" y="1302"/>
                      <a:pt x="8226" y="431"/>
                    </a:cubicBezTo>
                    <a:cubicBezTo>
                      <a:pt x="7530" y="141"/>
                      <a:pt x="6798" y="0"/>
                      <a:pt x="6072" y="0"/>
                    </a:cubicBezTo>
                    <a:close/>
                  </a:path>
                </a:pathLst>
              </a:custGeom>
              <a:solidFill>
                <a:srgbClr val="CC4A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95" name="Google Shape;395;p41"/>
            <p:cNvGrpSpPr/>
            <p:nvPr/>
          </p:nvGrpSpPr>
          <p:grpSpPr>
            <a:xfrm>
              <a:off x="2899559" y="3543285"/>
              <a:ext cx="1043916" cy="45359"/>
              <a:chOff x="2899559" y="3543285"/>
              <a:chExt cx="1043916" cy="45359"/>
            </a:xfrm>
          </p:grpSpPr>
          <p:sp>
            <p:nvSpPr>
              <p:cNvPr id="396" name="Google Shape;396;p41"/>
              <p:cNvSpPr/>
              <p:nvPr/>
            </p:nvSpPr>
            <p:spPr>
              <a:xfrm>
                <a:off x="2899559" y="3543285"/>
                <a:ext cx="52870" cy="45359"/>
              </a:xfrm>
              <a:custGeom>
                <a:avLst/>
                <a:gdLst/>
                <a:ahLst/>
                <a:cxnLst/>
                <a:rect l="l" t="t" r="r" b="b"/>
                <a:pathLst>
                  <a:path w="690" h="592" extrusionOk="0">
                    <a:moveTo>
                      <a:pt x="391" y="1"/>
                    </a:moveTo>
                    <a:cubicBezTo>
                      <a:pt x="319" y="1"/>
                      <a:pt x="245" y="28"/>
                      <a:pt x="185" y="87"/>
                    </a:cubicBezTo>
                    <a:cubicBezTo>
                      <a:pt x="0" y="275"/>
                      <a:pt x="132" y="591"/>
                      <a:pt x="395" y="591"/>
                    </a:cubicBezTo>
                    <a:cubicBezTo>
                      <a:pt x="558" y="591"/>
                      <a:pt x="690" y="460"/>
                      <a:pt x="690" y="297"/>
                    </a:cubicBezTo>
                    <a:cubicBezTo>
                      <a:pt x="690" y="119"/>
                      <a:pt x="543" y="1"/>
                      <a:pt x="391" y="1"/>
                    </a:cubicBezTo>
                    <a:close/>
                  </a:path>
                </a:pathLst>
              </a:custGeom>
              <a:solidFill>
                <a:srgbClr val="99999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397" name="Google Shape;397;p41"/>
              <p:cNvCxnSpPr/>
              <p:nvPr/>
            </p:nvCxnSpPr>
            <p:spPr>
              <a:xfrm>
                <a:off x="2938475" y="3571875"/>
                <a:ext cx="1005000" cy="0"/>
              </a:xfrm>
              <a:prstGeom prst="straightConnector1">
                <a:avLst/>
              </a:prstGeom>
              <a:noFill/>
              <a:ln w="9525" cap="flat" cmpd="sng">
                <a:solidFill>
                  <a:srgbClr val="999999"/>
                </a:solidFill>
                <a:prstDash val="solid"/>
                <a:round/>
                <a:headEnd type="none" w="med" len="med"/>
                <a:tailEnd type="none" w="med" len="med"/>
              </a:ln>
            </p:spPr>
          </p:cxnSp>
        </p:grpSp>
      </p:grpSp>
      <p:sp>
        <p:nvSpPr>
          <p:cNvPr id="62" name="Google Shape;347;p41">
            <a:extLst>
              <a:ext uri="{FF2B5EF4-FFF2-40B4-BE49-F238E27FC236}">
                <a16:creationId xmlns:a16="http://schemas.microsoft.com/office/drawing/2014/main" id="{9E07C6D9-8ABC-4953-9D70-EA5A6CA554A0}"/>
              </a:ext>
            </a:extLst>
          </p:cNvPr>
          <p:cNvSpPr txBox="1"/>
          <p:nvPr/>
        </p:nvSpPr>
        <p:spPr>
          <a:xfrm>
            <a:off x="15207753" y="3777290"/>
            <a:ext cx="4375557" cy="1878617"/>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sp>
        <p:nvSpPr>
          <p:cNvPr id="5" name="TextBox 4">
            <a:extLst>
              <a:ext uri="{FF2B5EF4-FFF2-40B4-BE49-F238E27FC236}">
                <a16:creationId xmlns:a16="http://schemas.microsoft.com/office/drawing/2014/main" id="{86358377-4237-4431-91C5-1ECB03E70863}"/>
              </a:ext>
            </a:extLst>
          </p:cNvPr>
          <p:cNvSpPr txBox="1"/>
          <p:nvPr/>
        </p:nvSpPr>
        <p:spPr>
          <a:xfrm>
            <a:off x="7242954" y="9082012"/>
            <a:ext cx="883622" cy="461718"/>
          </a:xfrm>
          <a:prstGeom prst="rect">
            <a:avLst/>
          </a:prstGeom>
          <a:noFill/>
        </p:spPr>
        <p:txBody>
          <a:bodyPr wrap="square" rtlCol="0">
            <a:spAutoFit/>
          </a:bodyPr>
          <a:lstStyle/>
          <a:p>
            <a:pPr algn="ctr"/>
            <a:r>
              <a:rPr lang="en-US" sz="2400" dirty="0">
                <a:solidFill>
                  <a:schemeClr val="bg1"/>
                </a:solidFill>
              </a:rPr>
              <a:t>01</a:t>
            </a:r>
          </a:p>
        </p:txBody>
      </p:sp>
      <p:sp>
        <p:nvSpPr>
          <p:cNvPr id="64" name="TextBox 63">
            <a:extLst>
              <a:ext uri="{FF2B5EF4-FFF2-40B4-BE49-F238E27FC236}">
                <a16:creationId xmlns:a16="http://schemas.microsoft.com/office/drawing/2014/main" id="{E537F75B-2641-4A28-92DB-B5F1D1D435E2}"/>
              </a:ext>
            </a:extLst>
          </p:cNvPr>
          <p:cNvSpPr txBox="1"/>
          <p:nvPr/>
        </p:nvSpPr>
        <p:spPr>
          <a:xfrm>
            <a:off x="8585049" y="6840354"/>
            <a:ext cx="883622" cy="461718"/>
          </a:xfrm>
          <a:prstGeom prst="rect">
            <a:avLst/>
          </a:prstGeom>
          <a:noFill/>
        </p:spPr>
        <p:txBody>
          <a:bodyPr wrap="square" rtlCol="0">
            <a:spAutoFit/>
          </a:bodyPr>
          <a:lstStyle/>
          <a:p>
            <a:pPr algn="ctr"/>
            <a:r>
              <a:rPr lang="en-US" sz="2400" dirty="0">
                <a:solidFill>
                  <a:schemeClr val="bg1"/>
                </a:solidFill>
              </a:rPr>
              <a:t>02</a:t>
            </a:r>
          </a:p>
        </p:txBody>
      </p:sp>
      <p:sp>
        <p:nvSpPr>
          <p:cNvPr id="65" name="TextBox 64">
            <a:extLst>
              <a:ext uri="{FF2B5EF4-FFF2-40B4-BE49-F238E27FC236}">
                <a16:creationId xmlns:a16="http://schemas.microsoft.com/office/drawing/2014/main" id="{714FC7C3-C900-437A-854D-C15C950454D7}"/>
              </a:ext>
            </a:extLst>
          </p:cNvPr>
          <p:cNvSpPr txBox="1"/>
          <p:nvPr/>
        </p:nvSpPr>
        <p:spPr>
          <a:xfrm>
            <a:off x="11998212" y="5581754"/>
            <a:ext cx="883622" cy="461718"/>
          </a:xfrm>
          <a:prstGeom prst="rect">
            <a:avLst/>
          </a:prstGeom>
          <a:noFill/>
        </p:spPr>
        <p:txBody>
          <a:bodyPr wrap="square" rtlCol="0">
            <a:spAutoFit/>
          </a:bodyPr>
          <a:lstStyle/>
          <a:p>
            <a:pPr algn="ctr"/>
            <a:r>
              <a:rPr lang="en-US" sz="2400" dirty="0">
                <a:solidFill>
                  <a:schemeClr val="bg1"/>
                </a:solidFill>
              </a:rPr>
              <a:t>03</a:t>
            </a:r>
          </a:p>
        </p:txBody>
      </p:sp>
      <p:sp>
        <p:nvSpPr>
          <p:cNvPr id="66" name="TextBox 65">
            <a:extLst>
              <a:ext uri="{FF2B5EF4-FFF2-40B4-BE49-F238E27FC236}">
                <a16:creationId xmlns:a16="http://schemas.microsoft.com/office/drawing/2014/main" id="{CA7EFEBE-E925-485E-B491-91C87241BA8D}"/>
              </a:ext>
            </a:extLst>
          </p:cNvPr>
          <p:cNvSpPr txBox="1"/>
          <p:nvPr/>
        </p:nvSpPr>
        <p:spPr>
          <a:xfrm>
            <a:off x="13837066" y="7348533"/>
            <a:ext cx="883622" cy="461718"/>
          </a:xfrm>
          <a:prstGeom prst="rect">
            <a:avLst/>
          </a:prstGeom>
          <a:noFill/>
        </p:spPr>
        <p:txBody>
          <a:bodyPr wrap="square" rtlCol="0">
            <a:spAutoFit/>
          </a:bodyPr>
          <a:lstStyle/>
          <a:p>
            <a:pPr algn="ctr"/>
            <a:r>
              <a:rPr lang="en-US" sz="2400" dirty="0">
                <a:solidFill>
                  <a:schemeClr val="bg1"/>
                </a:solidFill>
              </a:rPr>
              <a:t>04</a:t>
            </a:r>
          </a:p>
        </p:txBody>
      </p:sp>
      <p:sp>
        <p:nvSpPr>
          <p:cNvPr id="67" name="TextBox 66">
            <a:extLst>
              <a:ext uri="{FF2B5EF4-FFF2-40B4-BE49-F238E27FC236}">
                <a16:creationId xmlns:a16="http://schemas.microsoft.com/office/drawing/2014/main" id="{8A5760C0-4C73-40E1-9D63-67BD50C7DD41}"/>
              </a:ext>
            </a:extLst>
          </p:cNvPr>
          <p:cNvSpPr txBox="1"/>
          <p:nvPr/>
        </p:nvSpPr>
        <p:spPr>
          <a:xfrm>
            <a:off x="15583372" y="9245679"/>
            <a:ext cx="883622" cy="461718"/>
          </a:xfrm>
          <a:prstGeom prst="rect">
            <a:avLst/>
          </a:prstGeom>
          <a:noFill/>
        </p:spPr>
        <p:txBody>
          <a:bodyPr wrap="square" rtlCol="0">
            <a:spAutoFit/>
          </a:bodyPr>
          <a:lstStyle/>
          <a:p>
            <a:pPr algn="ctr"/>
            <a:r>
              <a:rPr lang="en-US" sz="2400" dirty="0">
                <a:solidFill>
                  <a:schemeClr val="bg1"/>
                </a:solidFill>
              </a:rPr>
              <a:t>05</a:t>
            </a:r>
          </a:p>
        </p:txBody>
      </p:sp>
      <p:sp>
        <p:nvSpPr>
          <p:cNvPr id="68" name="TextBox 67">
            <a:extLst>
              <a:ext uri="{FF2B5EF4-FFF2-40B4-BE49-F238E27FC236}">
                <a16:creationId xmlns:a16="http://schemas.microsoft.com/office/drawing/2014/main" id="{3C8BA107-D51E-4F08-96D7-D67F11F68F10}"/>
              </a:ext>
            </a:extLst>
          </p:cNvPr>
          <p:cNvSpPr txBox="1"/>
          <p:nvPr/>
        </p:nvSpPr>
        <p:spPr>
          <a:xfrm>
            <a:off x="11296764" y="9399385"/>
            <a:ext cx="883622" cy="461718"/>
          </a:xfrm>
          <a:prstGeom prst="rect">
            <a:avLst/>
          </a:prstGeom>
          <a:noFill/>
        </p:spPr>
        <p:txBody>
          <a:bodyPr wrap="square" rtlCol="0">
            <a:spAutoFit/>
          </a:bodyPr>
          <a:lstStyle/>
          <a:p>
            <a:pPr algn="ctr"/>
            <a:r>
              <a:rPr lang="en-US" sz="2400" dirty="0">
                <a:solidFill>
                  <a:schemeClr val="bg1"/>
                </a:solidFill>
              </a:rPr>
              <a:t>06</a:t>
            </a:r>
          </a:p>
        </p:txBody>
      </p:sp>
      <p:sp>
        <p:nvSpPr>
          <p:cNvPr id="69" name="Google Shape;347;p41">
            <a:extLst>
              <a:ext uri="{FF2B5EF4-FFF2-40B4-BE49-F238E27FC236}">
                <a16:creationId xmlns:a16="http://schemas.microsoft.com/office/drawing/2014/main" id="{9B5983A3-55C2-42E1-A37A-AD809B57C148}"/>
              </a:ext>
            </a:extLst>
          </p:cNvPr>
          <p:cNvSpPr txBox="1"/>
          <p:nvPr/>
        </p:nvSpPr>
        <p:spPr>
          <a:xfrm>
            <a:off x="17918974" y="6362763"/>
            <a:ext cx="4375557" cy="1878617"/>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sp>
        <p:nvSpPr>
          <p:cNvPr id="70" name="Google Shape;347;p41">
            <a:extLst>
              <a:ext uri="{FF2B5EF4-FFF2-40B4-BE49-F238E27FC236}">
                <a16:creationId xmlns:a16="http://schemas.microsoft.com/office/drawing/2014/main" id="{0E36E0B9-0594-445F-86F7-45B6EFD1E108}"/>
              </a:ext>
            </a:extLst>
          </p:cNvPr>
          <p:cNvSpPr txBox="1"/>
          <p:nvPr/>
        </p:nvSpPr>
        <p:spPr>
          <a:xfrm>
            <a:off x="19381914" y="8768088"/>
            <a:ext cx="4375557" cy="1878617"/>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sp>
        <p:nvSpPr>
          <p:cNvPr id="71" name="Google Shape;347;p41">
            <a:extLst>
              <a:ext uri="{FF2B5EF4-FFF2-40B4-BE49-F238E27FC236}">
                <a16:creationId xmlns:a16="http://schemas.microsoft.com/office/drawing/2014/main" id="{6C8A1CDF-929B-4505-8B89-6928F80BF8D2}"/>
              </a:ext>
            </a:extLst>
          </p:cNvPr>
          <p:cNvSpPr txBox="1"/>
          <p:nvPr/>
        </p:nvSpPr>
        <p:spPr>
          <a:xfrm>
            <a:off x="3110517" y="10464621"/>
            <a:ext cx="4375557" cy="1878617"/>
          </a:xfrm>
          <a:prstGeom prst="rect">
            <a:avLst/>
          </a:prstGeom>
          <a:noFill/>
          <a:ln>
            <a:noFill/>
          </a:ln>
        </p:spPr>
        <p:txBody>
          <a:bodyPr spcFirstLastPara="1" wrap="square" lIns="243828" tIns="243828" rIns="243828" bIns="243828" anchor="t" anchorCtr="0">
            <a:noAutofit/>
          </a:bodyPr>
          <a:lstStyle/>
          <a:p>
            <a:pPr algn="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sp>
        <p:nvSpPr>
          <p:cNvPr id="72" name="Google Shape;347;p41">
            <a:extLst>
              <a:ext uri="{FF2B5EF4-FFF2-40B4-BE49-F238E27FC236}">
                <a16:creationId xmlns:a16="http://schemas.microsoft.com/office/drawing/2014/main" id="{FDAA8E56-BF75-4513-8810-5C96822F4E19}"/>
              </a:ext>
            </a:extLst>
          </p:cNvPr>
          <p:cNvSpPr txBox="1"/>
          <p:nvPr/>
        </p:nvSpPr>
        <p:spPr>
          <a:xfrm>
            <a:off x="819286" y="7986106"/>
            <a:ext cx="3351737" cy="1878617"/>
          </a:xfrm>
          <a:prstGeom prst="rect">
            <a:avLst/>
          </a:prstGeom>
          <a:noFill/>
          <a:ln>
            <a:noFill/>
          </a:ln>
        </p:spPr>
        <p:txBody>
          <a:bodyPr spcFirstLastPara="1" wrap="square" lIns="243828" tIns="243828" rIns="243828" bIns="243828" anchor="t" anchorCtr="0">
            <a:noAutofit/>
          </a:bodyPr>
          <a:lstStyle/>
          <a:p>
            <a:pPr algn="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grpSp>
        <p:nvGrpSpPr>
          <p:cNvPr id="435" name="Google Shape;435;p39"/>
          <p:cNvGrpSpPr/>
          <p:nvPr/>
        </p:nvGrpSpPr>
        <p:grpSpPr>
          <a:xfrm>
            <a:off x="9276279" y="6283725"/>
            <a:ext cx="5834616" cy="5325136"/>
            <a:chOff x="3478137" y="2236507"/>
            <a:chExt cx="2187728" cy="1996695"/>
          </a:xfrm>
        </p:grpSpPr>
        <p:sp>
          <p:nvSpPr>
            <p:cNvPr id="436" name="Google Shape;436;p39"/>
            <p:cNvSpPr/>
            <p:nvPr/>
          </p:nvSpPr>
          <p:spPr>
            <a:xfrm>
              <a:off x="4173400" y="2708496"/>
              <a:ext cx="783425" cy="779300"/>
            </a:xfrm>
            <a:custGeom>
              <a:avLst/>
              <a:gdLst/>
              <a:ahLst/>
              <a:cxnLst/>
              <a:rect l="l" t="t" r="r" b="b"/>
              <a:pathLst>
                <a:path w="31337" h="31172" extrusionOk="0">
                  <a:moveTo>
                    <a:pt x="0" y="31172"/>
                  </a:moveTo>
                  <a:lnTo>
                    <a:pt x="2718" y="27342"/>
                  </a:lnTo>
                  <a:lnTo>
                    <a:pt x="8318" y="24995"/>
                  </a:lnTo>
                  <a:lnTo>
                    <a:pt x="11942" y="24583"/>
                  </a:lnTo>
                  <a:lnTo>
                    <a:pt x="14742" y="23224"/>
                  </a:lnTo>
                  <a:lnTo>
                    <a:pt x="21207" y="23183"/>
                  </a:lnTo>
                  <a:lnTo>
                    <a:pt x="25201" y="24830"/>
                  </a:lnTo>
                  <a:lnTo>
                    <a:pt x="27384" y="25448"/>
                  </a:lnTo>
                  <a:lnTo>
                    <a:pt x="30843" y="26766"/>
                  </a:lnTo>
                  <a:lnTo>
                    <a:pt x="30719" y="22483"/>
                  </a:lnTo>
                  <a:lnTo>
                    <a:pt x="31337" y="6424"/>
                  </a:lnTo>
                  <a:lnTo>
                    <a:pt x="25366" y="123"/>
                  </a:lnTo>
                  <a:lnTo>
                    <a:pt x="11983" y="0"/>
                  </a:lnTo>
                  <a:lnTo>
                    <a:pt x="11736" y="5765"/>
                  </a:lnTo>
                  <a:lnTo>
                    <a:pt x="2594" y="9677"/>
                  </a:lnTo>
                  <a:lnTo>
                    <a:pt x="906" y="11530"/>
                  </a:lnTo>
                  <a:lnTo>
                    <a:pt x="206" y="27507"/>
                  </a:lnTo>
                  <a:close/>
                </a:path>
              </a:pathLst>
            </a:custGeom>
            <a:solidFill>
              <a:srgbClr val="374957"/>
            </a:solidFill>
            <a:ln>
              <a:noFill/>
            </a:ln>
          </p:spPr>
        </p:sp>
        <p:grpSp>
          <p:nvGrpSpPr>
            <p:cNvPr id="437" name="Google Shape;437;p39"/>
            <p:cNvGrpSpPr/>
            <p:nvPr/>
          </p:nvGrpSpPr>
          <p:grpSpPr>
            <a:xfrm>
              <a:off x="4230632" y="2321834"/>
              <a:ext cx="834055" cy="1009009"/>
              <a:chOff x="4721075" y="260350"/>
              <a:chExt cx="255900" cy="309550"/>
            </a:xfrm>
          </p:grpSpPr>
          <p:sp>
            <p:nvSpPr>
              <p:cNvPr id="438" name="Google Shape;438;p39"/>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39" name="Google Shape;439;p39"/>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374957"/>
                  </a:solidFill>
                  <a:latin typeface="Arial"/>
                  <a:cs typeface="Arial"/>
                  <a:sym typeface="Arial"/>
                </a:endParaRPr>
              </a:p>
            </p:txBody>
          </p:sp>
          <p:sp>
            <p:nvSpPr>
              <p:cNvPr id="440" name="Google Shape;440;p39"/>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37495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3E516C"/>
                  </a:solidFill>
                  <a:latin typeface="Arial"/>
                  <a:cs typeface="Arial"/>
                  <a:sym typeface="Arial"/>
                </a:endParaRPr>
              </a:p>
            </p:txBody>
          </p:sp>
          <p:sp>
            <p:nvSpPr>
              <p:cNvPr id="441" name="Google Shape;441;p39"/>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E9AA1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42" name="Google Shape;442;p39"/>
            <p:cNvGrpSpPr/>
            <p:nvPr/>
          </p:nvGrpSpPr>
          <p:grpSpPr>
            <a:xfrm>
              <a:off x="3601280" y="2499822"/>
              <a:ext cx="873411" cy="971035"/>
              <a:chOff x="4428250" y="314750"/>
              <a:chExt cx="267975" cy="297900"/>
            </a:xfrm>
          </p:grpSpPr>
          <p:sp>
            <p:nvSpPr>
              <p:cNvPr id="443" name="Google Shape;443;p39"/>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FCCC3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44" name="Google Shape;444;p39"/>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374957"/>
                  </a:solidFill>
                  <a:latin typeface="Arial"/>
                  <a:cs typeface="Arial"/>
                  <a:sym typeface="Arial"/>
                </a:endParaRPr>
              </a:p>
            </p:txBody>
          </p:sp>
          <p:sp>
            <p:nvSpPr>
              <p:cNvPr id="445" name="Google Shape;445;p39"/>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46" name="Google Shape;446;p39"/>
            <p:cNvGrpSpPr/>
            <p:nvPr/>
          </p:nvGrpSpPr>
          <p:grpSpPr>
            <a:xfrm>
              <a:off x="3478137" y="2994244"/>
              <a:ext cx="724140" cy="841710"/>
              <a:chOff x="4390750" y="609200"/>
              <a:chExt cx="222176" cy="258225"/>
            </a:xfrm>
          </p:grpSpPr>
          <p:sp>
            <p:nvSpPr>
              <p:cNvPr id="447" name="Google Shape;447;p39"/>
              <p:cNvSpPr/>
              <p:nvPr/>
            </p:nvSpPr>
            <p:spPr>
              <a:xfrm>
                <a:off x="4599549" y="654997"/>
                <a:ext cx="13377"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374957"/>
                  </a:solidFill>
                  <a:latin typeface="Arial"/>
                  <a:cs typeface="Arial"/>
                  <a:sym typeface="Arial"/>
                </a:endParaRPr>
              </a:p>
            </p:txBody>
          </p:sp>
          <p:sp>
            <p:nvSpPr>
              <p:cNvPr id="448" name="Google Shape;448;p39"/>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374957"/>
                  </a:solidFill>
                  <a:latin typeface="Arial"/>
                  <a:cs typeface="Arial"/>
                  <a:sym typeface="Arial"/>
                </a:endParaRPr>
              </a:p>
            </p:txBody>
          </p:sp>
          <p:sp>
            <p:nvSpPr>
              <p:cNvPr id="449" name="Google Shape;449;p39"/>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0" name="Google Shape;450;p39"/>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F8BC2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51" name="Google Shape;451;p39"/>
            <p:cNvGrpSpPr/>
            <p:nvPr/>
          </p:nvGrpSpPr>
          <p:grpSpPr>
            <a:xfrm>
              <a:off x="3594513" y="3495491"/>
              <a:ext cx="843996" cy="681338"/>
              <a:chOff x="4427350" y="850800"/>
              <a:chExt cx="258950" cy="209025"/>
            </a:xfrm>
          </p:grpSpPr>
          <p:sp>
            <p:nvSpPr>
              <p:cNvPr id="452" name="Google Shape;452;p39"/>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3" name="Google Shape;453;p39"/>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FDD66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4" name="Google Shape;454;p39"/>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374957"/>
                  </a:solidFill>
                  <a:latin typeface="Arial"/>
                  <a:cs typeface="Arial"/>
                  <a:sym typeface="Arial"/>
                </a:endParaRPr>
              </a:p>
            </p:txBody>
          </p:sp>
        </p:grpSp>
        <p:grpSp>
          <p:nvGrpSpPr>
            <p:cNvPr id="455" name="Google Shape;455;p39"/>
            <p:cNvGrpSpPr/>
            <p:nvPr/>
          </p:nvGrpSpPr>
          <p:grpSpPr>
            <a:xfrm>
              <a:off x="4180626" y="3770582"/>
              <a:ext cx="876915" cy="462619"/>
              <a:chOff x="4703050" y="934300"/>
              <a:chExt cx="269050" cy="141925"/>
            </a:xfrm>
          </p:grpSpPr>
          <p:sp>
            <p:nvSpPr>
              <p:cNvPr id="456" name="Google Shape;456;p39"/>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EFD67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57" name="Google Shape;457;p39"/>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374957"/>
                  </a:solidFill>
                  <a:latin typeface="Arial"/>
                  <a:cs typeface="Arial"/>
                  <a:sym typeface="Arial"/>
                </a:endParaRPr>
              </a:p>
            </p:txBody>
          </p:sp>
        </p:grpSp>
        <p:grpSp>
          <p:nvGrpSpPr>
            <p:cNvPr id="458" name="Google Shape;458;p39"/>
            <p:cNvGrpSpPr/>
            <p:nvPr/>
          </p:nvGrpSpPr>
          <p:grpSpPr>
            <a:xfrm>
              <a:off x="4805980" y="2236507"/>
              <a:ext cx="859885" cy="1252012"/>
              <a:chOff x="4805980" y="2236507"/>
              <a:chExt cx="859885" cy="1252012"/>
            </a:xfrm>
          </p:grpSpPr>
          <p:grpSp>
            <p:nvGrpSpPr>
              <p:cNvPr id="459" name="Google Shape;459;p39"/>
              <p:cNvGrpSpPr/>
              <p:nvPr/>
            </p:nvGrpSpPr>
            <p:grpSpPr>
              <a:xfrm>
                <a:off x="4807772" y="2236507"/>
                <a:ext cx="858092" cy="1251442"/>
                <a:chOff x="4898150" y="530925"/>
                <a:chExt cx="263275" cy="383925"/>
              </a:xfrm>
            </p:grpSpPr>
            <p:sp>
              <p:nvSpPr>
                <p:cNvPr id="460" name="Google Shape;460;p39"/>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F8B10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1" name="Google Shape;461;p39"/>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462" name="Google Shape;462;p39"/>
              <p:cNvSpPr/>
              <p:nvPr/>
            </p:nvSpPr>
            <p:spPr>
              <a:xfrm>
                <a:off x="4805980" y="2581535"/>
                <a:ext cx="257485" cy="906984"/>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374957"/>
                  </a:solidFill>
                  <a:latin typeface="Arial"/>
                  <a:cs typeface="Arial"/>
                  <a:sym typeface="Arial"/>
                </a:endParaRPr>
              </a:p>
            </p:txBody>
          </p:sp>
        </p:grpSp>
      </p:grpSp>
      <p:sp>
        <p:nvSpPr>
          <p:cNvPr id="2" name="Title 1">
            <a:extLst>
              <a:ext uri="{FF2B5EF4-FFF2-40B4-BE49-F238E27FC236}">
                <a16:creationId xmlns:a16="http://schemas.microsoft.com/office/drawing/2014/main" id="{0EB4745C-E818-4A37-96FB-2044629BCCF1}"/>
              </a:ext>
            </a:extLst>
          </p:cNvPr>
          <p:cNvSpPr>
            <a:spLocks noGrp="1"/>
          </p:cNvSpPr>
          <p:nvPr>
            <p:ph type="title"/>
          </p:nvPr>
        </p:nvSpPr>
        <p:spPr/>
        <p:txBody>
          <a:bodyPr/>
          <a:lstStyle/>
          <a:p>
            <a:r>
              <a:rPr lang="es" dirty="0">
                <a:solidFill>
                  <a:schemeClr val="tx1"/>
                </a:solidFill>
              </a:rPr>
              <a:t>Our </a:t>
            </a:r>
            <a:r>
              <a:rPr lang="es" b="1" dirty="0">
                <a:solidFill>
                  <a:schemeClr val="tx1"/>
                </a:solidFill>
              </a:rPr>
              <a:t>work process</a:t>
            </a:r>
            <a:endParaRPr lang="en-US" dirty="0">
              <a:solidFill>
                <a:schemeClr val="tx1"/>
              </a:solidFill>
            </a:endParaRPr>
          </a:p>
        </p:txBody>
      </p:sp>
      <p:sp>
        <p:nvSpPr>
          <p:cNvPr id="475" name="Google Shape;475;p39"/>
          <p:cNvSpPr txBox="1">
            <a:spLocks noGrp="1"/>
          </p:cNvSpPr>
          <p:nvPr>
            <p:ph type="sldNum" idx="4294967295"/>
          </p:nvPr>
        </p:nvSpPr>
        <p:spPr>
          <a:xfrm>
            <a:off x="17221200" y="12712701"/>
            <a:ext cx="5486400" cy="730250"/>
          </a:xfrm>
          <a:prstGeom prst="rect">
            <a:avLst/>
          </a:prstGeom>
        </p:spPr>
        <p:txBody>
          <a:bodyPr spcFirstLastPara="1" vert="horz" wrap="square" lIns="91440" tIns="45720" rIns="91440" bIns="45720" rtlCol="0" anchor="ctr" anchorCtr="0">
            <a:noAutofit/>
          </a:bodyPr>
          <a:lstStyle>
            <a:defPPr>
              <a:defRPr lang="en-US"/>
            </a:defPPr>
            <a:lvl1pPr marL="0" algn="r" defTabSz="457200" rtl="0" eaLnBrk="1" latinLnBrk="0" hangingPunct="1">
              <a:defRPr sz="24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2438674">
              <a:buClr>
                <a:srgbClr val="000000"/>
              </a:buClr>
              <a:buSzPts val="1100"/>
            </a:pPr>
            <a:fld id="{8B9F497E-EEEB-4D0F-8C2E-A2AA7485E8AD}" type="slidenum">
              <a:rPr lang="en-US" smtClean="0"/>
              <a:pPr defTabSz="2438674">
                <a:buClr>
                  <a:srgbClr val="000000"/>
                </a:buClr>
                <a:buSzPts val="1100"/>
              </a:pPr>
              <a:t>26</a:t>
            </a:fld>
            <a:endParaRPr kern="0"/>
          </a:p>
        </p:txBody>
      </p:sp>
      <p:cxnSp>
        <p:nvCxnSpPr>
          <p:cNvPr id="469" name="Google Shape;469;p39"/>
          <p:cNvCxnSpPr>
            <a:cxnSpLocks/>
          </p:cNvCxnSpPr>
          <p:nvPr/>
        </p:nvCxnSpPr>
        <p:spPr>
          <a:xfrm rot="10800000" flipV="1">
            <a:off x="14019862" y="6125063"/>
            <a:ext cx="4100287" cy="782247"/>
          </a:xfrm>
          <a:prstGeom prst="bentConnector3">
            <a:avLst>
              <a:gd name="adj1" fmla="val 50000"/>
            </a:avLst>
          </a:prstGeom>
          <a:noFill/>
          <a:ln w="9525" cap="flat" cmpd="sng">
            <a:solidFill>
              <a:srgbClr val="FCCC3B"/>
            </a:solidFill>
            <a:prstDash val="solid"/>
            <a:round/>
            <a:headEnd type="diamond" w="med" len="med"/>
            <a:tailEnd type="diamond" w="med" len="med"/>
          </a:ln>
        </p:spPr>
      </p:cxnSp>
      <p:cxnSp>
        <p:nvCxnSpPr>
          <p:cNvPr id="470" name="Google Shape;470;p39"/>
          <p:cNvCxnSpPr/>
          <p:nvPr/>
        </p:nvCxnSpPr>
        <p:spPr>
          <a:xfrm flipH="1">
            <a:off x="12647703" y="10478323"/>
            <a:ext cx="1925023" cy="424049"/>
          </a:xfrm>
          <a:prstGeom prst="bentConnector3">
            <a:avLst>
              <a:gd name="adj1" fmla="val 50000"/>
            </a:avLst>
          </a:prstGeom>
          <a:noFill/>
          <a:ln w="9525" cap="flat" cmpd="sng">
            <a:solidFill>
              <a:srgbClr val="FCCC3B"/>
            </a:solidFill>
            <a:prstDash val="solid"/>
            <a:round/>
            <a:headEnd type="diamond" w="med" len="med"/>
            <a:tailEnd type="diamond" w="med" len="med"/>
          </a:ln>
        </p:spPr>
      </p:cxnSp>
      <p:cxnSp>
        <p:nvCxnSpPr>
          <p:cNvPr id="471" name="Google Shape;471;p39"/>
          <p:cNvCxnSpPr/>
          <p:nvPr/>
        </p:nvCxnSpPr>
        <p:spPr>
          <a:xfrm flipH="1">
            <a:off x="9254377" y="10365177"/>
            <a:ext cx="1533778" cy="1068924"/>
          </a:xfrm>
          <a:prstGeom prst="bentConnector3">
            <a:avLst>
              <a:gd name="adj1" fmla="val 50000"/>
            </a:avLst>
          </a:prstGeom>
          <a:noFill/>
          <a:ln w="9525" cap="flat" cmpd="sng">
            <a:solidFill>
              <a:srgbClr val="FCCC3B"/>
            </a:solidFill>
            <a:prstDash val="solid"/>
            <a:round/>
            <a:headEnd type="diamond" w="med" len="med"/>
            <a:tailEnd type="diamond" w="med" len="med"/>
          </a:ln>
        </p:spPr>
      </p:cxnSp>
      <p:cxnSp>
        <p:nvCxnSpPr>
          <p:cNvPr id="472" name="Google Shape;472;p39"/>
          <p:cNvCxnSpPr/>
          <p:nvPr/>
        </p:nvCxnSpPr>
        <p:spPr>
          <a:xfrm rot="10800000">
            <a:off x="7656992" y="8239931"/>
            <a:ext cx="2277864" cy="679279"/>
          </a:xfrm>
          <a:prstGeom prst="bentConnector3">
            <a:avLst>
              <a:gd name="adj1" fmla="val 50000"/>
            </a:avLst>
          </a:prstGeom>
          <a:noFill/>
          <a:ln w="9525" cap="flat" cmpd="sng">
            <a:solidFill>
              <a:srgbClr val="FCCC3B"/>
            </a:solidFill>
            <a:prstDash val="solid"/>
            <a:round/>
            <a:headEnd type="diamond" w="med" len="med"/>
            <a:tailEnd type="diamond" w="med" len="med"/>
          </a:ln>
        </p:spPr>
      </p:cxnSp>
      <p:cxnSp>
        <p:nvCxnSpPr>
          <p:cNvPr id="473" name="Google Shape;473;p39"/>
          <p:cNvCxnSpPr/>
          <p:nvPr/>
        </p:nvCxnSpPr>
        <p:spPr>
          <a:xfrm rot="5400000" flipH="1">
            <a:off x="8996014" y="5769178"/>
            <a:ext cx="2175452" cy="1358557"/>
          </a:xfrm>
          <a:prstGeom prst="bentConnector3">
            <a:avLst>
              <a:gd name="adj1" fmla="val 50000"/>
            </a:avLst>
          </a:prstGeom>
          <a:noFill/>
          <a:ln w="9525" cap="flat" cmpd="sng">
            <a:solidFill>
              <a:srgbClr val="FCCC3B"/>
            </a:solidFill>
            <a:prstDash val="solid"/>
            <a:round/>
            <a:headEnd type="diamond" w="med" len="med"/>
            <a:tailEnd type="diamond" w="med" len="med"/>
          </a:ln>
        </p:spPr>
      </p:cxnSp>
      <p:cxnSp>
        <p:nvCxnSpPr>
          <p:cNvPr id="474" name="Google Shape;474;p39"/>
          <p:cNvCxnSpPr/>
          <p:nvPr/>
        </p:nvCxnSpPr>
        <p:spPr>
          <a:xfrm rot="-5400000" flipH="1">
            <a:off x="11077522" y="5360798"/>
            <a:ext cx="2690711" cy="327238"/>
          </a:xfrm>
          <a:prstGeom prst="bentConnector3">
            <a:avLst>
              <a:gd name="adj1" fmla="val 67289"/>
            </a:avLst>
          </a:prstGeom>
          <a:noFill/>
          <a:ln w="9525" cap="flat" cmpd="sng">
            <a:solidFill>
              <a:srgbClr val="FCCC3B"/>
            </a:solidFill>
            <a:prstDash val="solid"/>
            <a:round/>
            <a:headEnd type="diamond" w="med" len="med"/>
            <a:tailEnd type="diamond" w="med" len="med"/>
          </a:ln>
        </p:spPr>
      </p:cxnSp>
      <p:sp>
        <p:nvSpPr>
          <p:cNvPr id="46" name="Google Shape;347;p41">
            <a:extLst>
              <a:ext uri="{FF2B5EF4-FFF2-40B4-BE49-F238E27FC236}">
                <a16:creationId xmlns:a16="http://schemas.microsoft.com/office/drawing/2014/main" id="{CCACC448-E2BA-48B7-93BB-F1CAD88B5AF3}"/>
              </a:ext>
            </a:extLst>
          </p:cNvPr>
          <p:cNvSpPr txBox="1"/>
          <p:nvPr/>
        </p:nvSpPr>
        <p:spPr>
          <a:xfrm>
            <a:off x="3110685" y="10669515"/>
            <a:ext cx="5444626" cy="1472814"/>
          </a:xfrm>
          <a:prstGeom prst="rect">
            <a:avLst/>
          </a:prstGeom>
          <a:noFill/>
          <a:ln>
            <a:noFill/>
          </a:ln>
        </p:spPr>
        <p:txBody>
          <a:bodyPr spcFirstLastPara="1" wrap="square" lIns="243828" tIns="243828" rIns="243828" bIns="243828" anchor="t" anchorCtr="0">
            <a:noAutofit/>
          </a:bodyPr>
          <a:lstStyle/>
          <a:p>
            <a:pPr algn="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sp>
        <p:nvSpPr>
          <p:cNvPr id="47" name="Google Shape;347;p41">
            <a:extLst>
              <a:ext uri="{FF2B5EF4-FFF2-40B4-BE49-F238E27FC236}">
                <a16:creationId xmlns:a16="http://schemas.microsoft.com/office/drawing/2014/main" id="{DA3D9414-8B62-4787-A521-69018A634B52}"/>
              </a:ext>
            </a:extLst>
          </p:cNvPr>
          <p:cNvSpPr txBox="1"/>
          <p:nvPr/>
        </p:nvSpPr>
        <p:spPr>
          <a:xfrm>
            <a:off x="14825958" y="9652599"/>
            <a:ext cx="5444626" cy="1472814"/>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sp>
        <p:nvSpPr>
          <p:cNvPr id="48" name="Google Shape;347;p41">
            <a:extLst>
              <a:ext uri="{FF2B5EF4-FFF2-40B4-BE49-F238E27FC236}">
                <a16:creationId xmlns:a16="http://schemas.microsoft.com/office/drawing/2014/main" id="{C578AD10-5576-4500-956F-4C4F5D59F10A}"/>
              </a:ext>
            </a:extLst>
          </p:cNvPr>
          <p:cNvSpPr txBox="1"/>
          <p:nvPr/>
        </p:nvSpPr>
        <p:spPr>
          <a:xfrm>
            <a:off x="18405732" y="5335161"/>
            <a:ext cx="5444626" cy="1472814"/>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sp>
        <p:nvSpPr>
          <p:cNvPr id="49" name="Google Shape;347;p41">
            <a:extLst>
              <a:ext uri="{FF2B5EF4-FFF2-40B4-BE49-F238E27FC236}">
                <a16:creationId xmlns:a16="http://schemas.microsoft.com/office/drawing/2014/main" id="{477AC964-56B2-4703-9AB4-7185F34F6764}"/>
              </a:ext>
            </a:extLst>
          </p:cNvPr>
          <p:cNvSpPr txBox="1"/>
          <p:nvPr/>
        </p:nvSpPr>
        <p:spPr>
          <a:xfrm>
            <a:off x="12586497" y="3775887"/>
            <a:ext cx="5444626" cy="1472814"/>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sp>
        <p:nvSpPr>
          <p:cNvPr id="50" name="Google Shape;347;p41">
            <a:extLst>
              <a:ext uri="{FF2B5EF4-FFF2-40B4-BE49-F238E27FC236}">
                <a16:creationId xmlns:a16="http://schemas.microsoft.com/office/drawing/2014/main" id="{B1F55085-71E2-4693-A681-9B732105EC83}"/>
              </a:ext>
            </a:extLst>
          </p:cNvPr>
          <p:cNvSpPr txBox="1"/>
          <p:nvPr/>
        </p:nvSpPr>
        <p:spPr>
          <a:xfrm>
            <a:off x="2221592" y="7350902"/>
            <a:ext cx="5444626" cy="1472814"/>
          </a:xfrm>
          <a:prstGeom prst="rect">
            <a:avLst/>
          </a:prstGeom>
          <a:noFill/>
          <a:ln>
            <a:noFill/>
          </a:ln>
        </p:spPr>
        <p:txBody>
          <a:bodyPr spcFirstLastPara="1" wrap="square" lIns="243828" tIns="243828" rIns="243828" bIns="243828" anchor="t" anchorCtr="0">
            <a:noAutofit/>
          </a:bodyPr>
          <a:lstStyle/>
          <a:p>
            <a:pPr algn="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sp>
        <p:nvSpPr>
          <p:cNvPr id="51" name="Google Shape;347;p41">
            <a:extLst>
              <a:ext uri="{FF2B5EF4-FFF2-40B4-BE49-F238E27FC236}">
                <a16:creationId xmlns:a16="http://schemas.microsoft.com/office/drawing/2014/main" id="{570C8843-4AE1-41C8-B6B1-4B4B4F6CE47F}"/>
              </a:ext>
            </a:extLst>
          </p:cNvPr>
          <p:cNvSpPr txBox="1"/>
          <p:nvPr/>
        </p:nvSpPr>
        <p:spPr>
          <a:xfrm>
            <a:off x="3882401" y="4784681"/>
            <a:ext cx="5444626" cy="1472814"/>
          </a:xfrm>
          <a:prstGeom prst="rect">
            <a:avLst/>
          </a:prstGeom>
          <a:noFill/>
          <a:ln>
            <a:noFill/>
          </a:ln>
        </p:spPr>
        <p:txBody>
          <a:bodyPr spcFirstLastPara="1" wrap="square" lIns="243828" tIns="243828" rIns="243828" bIns="243828" anchor="t" anchorCtr="0">
            <a:noAutofit/>
          </a:bodyPr>
          <a:lstStyle/>
          <a:p>
            <a:pPr algn="r" defTabSz="2438674">
              <a:buClr>
                <a:srgbClr val="000000"/>
              </a:buClr>
              <a:buSzPts val="1100"/>
            </a:pPr>
            <a:r>
              <a:rPr lang="en-US" sz="2400" b="1" dirty="0"/>
              <a:t>Lorem Ipsum</a:t>
            </a:r>
            <a:r>
              <a:rPr lang="en-US" sz="2400" dirty="0"/>
              <a:t> is simply dummy text of the printing and typesetting</a:t>
            </a:r>
            <a:endParaRPr sz="3200" kern="0" dirty="0">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013;p46">
            <a:extLst>
              <a:ext uri="{FF2B5EF4-FFF2-40B4-BE49-F238E27FC236}">
                <a16:creationId xmlns:a16="http://schemas.microsoft.com/office/drawing/2014/main" id="{8511FBCA-D4A4-4F42-9652-F2656A6B142C}"/>
              </a:ext>
            </a:extLst>
          </p:cNvPr>
          <p:cNvSpPr/>
          <p:nvPr/>
        </p:nvSpPr>
        <p:spPr>
          <a:xfrm>
            <a:off x="17969726" y="793592"/>
            <a:ext cx="1595385" cy="1595385"/>
          </a:xfrm>
          <a:prstGeom prst="ellipse">
            <a:avLst/>
          </a:prstGeom>
          <a:solidFill>
            <a:srgbClr val="FFCC3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1014;p46">
            <a:extLst>
              <a:ext uri="{FF2B5EF4-FFF2-40B4-BE49-F238E27FC236}">
                <a16:creationId xmlns:a16="http://schemas.microsoft.com/office/drawing/2014/main" id="{F5072EB4-628C-4510-9E40-7945949DA76E}"/>
              </a:ext>
            </a:extLst>
          </p:cNvPr>
          <p:cNvSpPr/>
          <p:nvPr/>
        </p:nvSpPr>
        <p:spPr>
          <a:xfrm>
            <a:off x="12447522" y="6996313"/>
            <a:ext cx="3955658" cy="3955658"/>
          </a:xfrm>
          <a:prstGeom prst="teardrop">
            <a:avLst>
              <a:gd name="adj" fmla="val 100000"/>
            </a:avLst>
          </a:prstGeom>
          <a:solidFill>
            <a:srgbClr val="FF883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 name="Google Shape;1015;p46">
            <a:extLst>
              <a:ext uri="{FF2B5EF4-FFF2-40B4-BE49-F238E27FC236}">
                <a16:creationId xmlns:a16="http://schemas.microsoft.com/office/drawing/2014/main" id="{E849017B-CF45-40EE-A1E3-FC619DB793D7}"/>
              </a:ext>
            </a:extLst>
          </p:cNvPr>
          <p:cNvSpPr/>
          <p:nvPr/>
        </p:nvSpPr>
        <p:spPr>
          <a:xfrm rot="16200000">
            <a:off x="16758931" y="6996505"/>
            <a:ext cx="4730147" cy="4730147"/>
          </a:xfrm>
          <a:prstGeom prst="teardrop">
            <a:avLst>
              <a:gd name="adj" fmla="val 100000"/>
            </a:avLst>
          </a:prstGeom>
          <a:solidFill>
            <a:srgbClr val="CC4A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1016;p46">
            <a:extLst>
              <a:ext uri="{FF2B5EF4-FFF2-40B4-BE49-F238E27FC236}">
                <a16:creationId xmlns:a16="http://schemas.microsoft.com/office/drawing/2014/main" id="{06E779A8-F306-4A7A-AECF-3D2C737B6691}"/>
              </a:ext>
            </a:extLst>
          </p:cNvPr>
          <p:cNvSpPr/>
          <p:nvPr/>
        </p:nvSpPr>
        <p:spPr>
          <a:xfrm rot="10800000">
            <a:off x="16789702" y="2664256"/>
            <a:ext cx="3955658" cy="3955658"/>
          </a:xfrm>
          <a:prstGeom prst="teardrop">
            <a:avLst>
              <a:gd name="adj" fmla="val 100000"/>
            </a:avLst>
          </a:pr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5488A3"/>
              </a:solidFill>
              <a:latin typeface="Arial"/>
              <a:cs typeface="Arial"/>
              <a:sym typeface="Arial"/>
            </a:endParaRPr>
          </a:p>
        </p:txBody>
      </p:sp>
      <p:sp>
        <p:nvSpPr>
          <p:cNvPr id="7" name="Google Shape;1017;p46">
            <a:extLst>
              <a:ext uri="{FF2B5EF4-FFF2-40B4-BE49-F238E27FC236}">
                <a16:creationId xmlns:a16="http://schemas.microsoft.com/office/drawing/2014/main" id="{D6AA8484-A953-4D3F-98EB-8949BFD67076}"/>
              </a:ext>
            </a:extLst>
          </p:cNvPr>
          <p:cNvSpPr/>
          <p:nvPr/>
        </p:nvSpPr>
        <p:spPr>
          <a:xfrm rot="5400000">
            <a:off x="11673153" y="1889572"/>
            <a:ext cx="4730147" cy="4730147"/>
          </a:xfrm>
          <a:prstGeom prst="teardrop">
            <a:avLst>
              <a:gd name="adj" fmla="val 100000"/>
            </a:avLst>
          </a:prstGeom>
          <a:solidFill>
            <a:srgbClr val="339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018;p46">
            <a:extLst>
              <a:ext uri="{FF2B5EF4-FFF2-40B4-BE49-F238E27FC236}">
                <a16:creationId xmlns:a16="http://schemas.microsoft.com/office/drawing/2014/main" id="{F95A16E8-BF92-431F-8378-30D0B29A297D}"/>
              </a:ext>
            </a:extLst>
          </p:cNvPr>
          <p:cNvSpPr/>
          <p:nvPr/>
        </p:nvSpPr>
        <p:spPr>
          <a:xfrm>
            <a:off x="21844684" y="8558408"/>
            <a:ext cx="1595385" cy="1595385"/>
          </a:xfrm>
          <a:prstGeom prst="ellipse">
            <a:avLst/>
          </a:prstGeom>
          <a:solidFill>
            <a:srgbClr val="CC4A4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019;p46">
            <a:extLst>
              <a:ext uri="{FF2B5EF4-FFF2-40B4-BE49-F238E27FC236}">
                <a16:creationId xmlns:a16="http://schemas.microsoft.com/office/drawing/2014/main" id="{8929D6FB-7780-4050-B345-1B5666E1D3DA}"/>
              </a:ext>
            </a:extLst>
          </p:cNvPr>
          <p:cNvSpPr/>
          <p:nvPr/>
        </p:nvSpPr>
        <p:spPr>
          <a:xfrm>
            <a:off x="9691632" y="3457148"/>
            <a:ext cx="1595385" cy="1595385"/>
          </a:xfrm>
          <a:prstGeom prst="ellipse">
            <a:avLst/>
          </a:prstGeom>
          <a:solidFill>
            <a:srgbClr val="339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020;p46">
            <a:extLst>
              <a:ext uri="{FF2B5EF4-FFF2-40B4-BE49-F238E27FC236}">
                <a16:creationId xmlns:a16="http://schemas.microsoft.com/office/drawing/2014/main" id="{5496C298-BEA7-4457-A009-8EB397D709B7}"/>
              </a:ext>
            </a:extLst>
          </p:cNvPr>
          <p:cNvSpPr/>
          <p:nvPr/>
        </p:nvSpPr>
        <p:spPr>
          <a:xfrm>
            <a:off x="13627917" y="11328608"/>
            <a:ext cx="1595385" cy="1595385"/>
          </a:xfrm>
          <a:prstGeom prst="ellipse">
            <a:avLst/>
          </a:prstGeom>
          <a:solidFill>
            <a:srgbClr val="FF883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1022;p46">
            <a:extLst>
              <a:ext uri="{FF2B5EF4-FFF2-40B4-BE49-F238E27FC236}">
                <a16:creationId xmlns:a16="http://schemas.microsoft.com/office/drawing/2014/main" id="{8F73BC1D-BABF-431F-BFCA-A9701104A61C}"/>
              </a:ext>
            </a:extLst>
          </p:cNvPr>
          <p:cNvSpPr txBox="1"/>
          <p:nvPr/>
        </p:nvSpPr>
        <p:spPr>
          <a:xfrm>
            <a:off x="17002543" y="3753432"/>
            <a:ext cx="3530009" cy="1878617"/>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s" sz="3733" b="1" kern="0" dirty="0">
                <a:solidFill>
                  <a:srgbClr val="FFFFFF"/>
                </a:solidFill>
                <a:latin typeface="Maven Pro"/>
                <a:ea typeface="Maven Pro"/>
                <a:cs typeface="Maven Pro"/>
                <a:sym typeface="Maven Pro"/>
              </a:rPr>
              <a:t>Venus</a:t>
            </a:r>
            <a:endParaRPr sz="3733" b="1" kern="0" dirty="0">
              <a:solidFill>
                <a:srgbClr val="FFFFFF"/>
              </a:solidFill>
              <a:latin typeface="Maven Pro"/>
              <a:ea typeface="Maven Pro"/>
              <a:cs typeface="Maven Pro"/>
              <a:sym typeface="Maven Pro"/>
            </a:endParaRPr>
          </a:p>
          <a:p>
            <a:pPr defTabSz="2438674">
              <a:buClr>
                <a:srgbClr val="000000"/>
              </a:buClr>
              <a:buSzPts val="1100"/>
            </a:pPr>
            <a:r>
              <a:rPr lang="es" sz="2667" kern="0" dirty="0">
                <a:solidFill>
                  <a:srgbClr val="FFFFFF"/>
                </a:solidFill>
                <a:latin typeface="EB Garamond"/>
                <a:ea typeface="EB Garamond"/>
                <a:cs typeface="EB Garamond"/>
                <a:sym typeface="EB Garamond"/>
              </a:rPr>
              <a:t>Venus has a beautiful name, but it’s terribly hot, even hotter than Mercury</a:t>
            </a:r>
            <a:endParaRPr sz="2667" kern="0" dirty="0">
              <a:solidFill>
                <a:srgbClr val="FFFFFF"/>
              </a:solidFill>
              <a:latin typeface="EB Garamond"/>
              <a:ea typeface="EB Garamond"/>
              <a:cs typeface="EB Garamond"/>
              <a:sym typeface="EB Garamond"/>
            </a:endParaRPr>
          </a:p>
        </p:txBody>
      </p:sp>
      <p:sp>
        <p:nvSpPr>
          <p:cNvPr id="12" name="Google Shape;1023;p46">
            <a:extLst>
              <a:ext uri="{FF2B5EF4-FFF2-40B4-BE49-F238E27FC236}">
                <a16:creationId xmlns:a16="http://schemas.microsoft.com/office/drawing/2014/main" id="{CBA760E9-7FC0-4505-AB99-15B3DC2FD638}"/>
              </a:ext>
            </a:extLst>
          </p:cNvPr>
          <p:cNvSpPr txBox="1"/>
          <p:nvPr/>
        </p:nvSpPr>
        <p:spPr>
          <a:xfrm>
            <a:off x="12873257" y="7519636"/>
            <a:ext cx="3530009" cy="1797808"/>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s" sz="3733" b="1" kern="0">
                <a:solidFill>
                  <a:srgbClr val="FFFFFF"/>
                </a:solidFill>
                <a:latin typeface="Maven Pro"/>
                <a:ea typeface="Maven Pro"/>
                <a:cs typeface="Maven Pro"/>
                <a:sym typeface="Maven Pro"/>
              </a:rPr>
              <a:t>Mars</a:t>
            </a:r>
            <a:endParaRPr sz="3733" b="1" kern="0">
              <a:solidFill>
                <a:srgbClr val="FFFFFF"/>
              </a:solidFill>
              <a:latin typeface="Maven Pro"/>
              <a:ea typeface="Maven Pro"/>
              <a:cs typeface="Maven Pro"/>
              <a:sym typeface="Maven Pro"/>
            </a:endParaRPr>
          </a:p>
          <a:p>
            <a:pPr defTabSz="2438674">
              <a:buClr>
                <a:srgbClr val="000000"/>
              </a:buClr>
              <a:buSzPts val="1100"/>
            </a:pPr>
            <a:r>
              <a:rPr lang="es" sz="2667" kern="0">
                <a:solidFill>
                  <a:srgbClr val="FFFFFF"/>
                </a:solidFill>
                <a:latin typeface="EB Garamond"/>
                <a:ea typeface="EB Garamond"/>
                <a:cs typeface="EB Garamond"/>
                <a:sym typeface="EB Garamond"/>
              </a:rPr>
              <a:t>Despite being red, Mars is a cold place, not hot. It’s full of iron oxide dust</a:t>
            </a:r>
            <a:endParaRPr sz="2667" kern="0">
              <a:solidFill>
                <a:srgbClr val="FFFFFF"/>
              </a:solidFill>
              <a:latin typeface="EB Garamond"/>
              <a:ea typeface="EB Garamond"/>
              <a:cs typeface="EB Garamond"/>
              <a:sym typeface="EB Garamond"/>
            </a:endParaRPr>
          </a:p>
        </p:txBody>
      </p:sp>
      <p:sp>
        <p:nvSpPr>
          <p:cNvPr id="13" name="Google Shape;1024;p46">
            <a:extLst>
              <a:ext uri="{FF2B5EF4-FFF2-40B4-BE49-F238E27FC236}">
                <a16:creationId xmlns:a16="http://schemas.microsoft.com/office/drawing/2014/main" id="{FC7E1FFB-5E62-4D5A-B4CE-53FC2C2096FF}"/>
              </a:ext>
            </a:extLst>
          </p:cNvPr>
          <p:cNvSpPr txBox="1"/>
          <p:nvPr/>
        </p:nvSpPr>
        <p:spPr>
          <a:xfrm>
            <a:off x="17002411" y="8034860"/>
            <a:ext cx="3742949" cy="1878617"/>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s" sz="3733" b="1" kern="0" dirty="0">
                <a:solidFill>
                  <a:srgbClr val="FFFFFF"/>
                </a:solidFill>
                <a:latin typeface="Maven Pro"/>
                <a:ea typeface="Maven Pro"/>
                <a:cs typeface="Maven Pro"/>
                <a:sym typeface="Maven Pro"/>
              </a:rPr>
              <a:t>Jupiter</a:t>
            </a:r>
            <a:endParaRPr sz="3733" b="1" kern="0" dirty="0">
              <a:solidFill>
                <a:srgbClr val="FFFFFF"/>
              </a:solidFill>
              <a:latin typeface="Maven Pro"/>
              <a:ea typeface="Maven Pro"/>
              <a:cs typeface="Maven Pro"/>
              <a:sym typeface="Maven Pro"/>
            </a:endParaRPr>
          </a:p>
          <a:p>
            <a:pPr defTabSz="2438674">
              <a:buClr>
                <a:srgbClr val="000000"/>
              </a:buClr>
              <a:buSzPts val="1100"/>
            </a:pPr>
            <a:r>
              <a:rPr lang="es" sz="2667" kern="0" dirty="0">
                <a:solidFill>
                  <a:srgbClr val="FFFFFF"/>
                </a:solidFill>
                <a:latin typeface="EB Garamond"/>
                <a:ea typeface="EB Garamond"/>
                <a:cs typeface="EB Garamond"/>
                <a:sym typeface="EB Garamond"/>
              </a:rPr>
              <a:t>It’s the biggest planet in our Solar System and the fourth-brightest object in the sky</a:t>
            </a:r>
            <a:endParaRPr sz="2667" kern="0" dirty="0">
              <a:solidFill>
                <a:srgbClr val="FFFFFF"/>
              </a:solidFill>
              <a:latin typeface="Montserrat"/>
              <a:ea typeface="Montserrat"/>
              <a:cs typeface="Montserrat"/>
              <a:sym typeface="Montserrat"/>
            </a:endParaRPr>
          </a:p>
        </p:txBody>
      </p:sp>
      <p:sp>
        <p:nvSpPr>
          <p:cNvPr id="14" name="Google Shape;1025;p46">
            <a:extLst>
              <a:ext uri="{FF2B5EF4-FFF2-40B4-BE49-F238E27FC236}">
                <a16:creationId xmlns:a16="http://schemas.microsoft.com/office/drawing/2014/main" id="{E139A691-A226-49C0-B098-3C0E19CF1455}"/>
              </a:ext>
            </a:extLst>
          </p:cNvPr>
          <p:cNvSpPr txBox="1"/>
          <p:nvPr/>
        </p:nvSpPr>
        <p:spPr>
          <a:xfrm>
            <a:off x="12273196" y="3078286"/>
            <a:ext cx="3530009" cy="2436282"/>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s" sz="3733" b="1" kern="0" dirty="0">
                <a:solidFill>
                  <a:srgbClr val="FFFFFF"/>
                </a:solidFill>
                <a:latin typeface="Maven Pro"/>
                <a:ea typeface="Maven Pro"/>
                <a:cs typeface="Maven Pro"/>
                <a:sym typeface="Maven Pro"/>
              </a:rPr>
              <a:t>Mercury</a:t>
            </a:r>
            <a:endParaRPr sz="3733" b="1" kern="0" dirty="0">
              <a:solidFill>
                <a:srgbClr val="FFFFFF"/>
              </a:solidFill>
              <a:latin typeface="Maven Pro"/>
              <a:ea typeface="Maven Pro"/>
              <a:cs typeface="Maven Pro"/>
              <a:sym typeface="Maven Pro"/>
            </a:endParaRPr>
          </a:p>
          <a:p>
            <a:pPr defTabSz="2438674">
              <a:spcAft>
                <a:spcPts val="533"/>
              </a:spcAft>
              <a:buClr>
                <a:srgbClr val="000000"/>
              </a:buClr>
              <a:buSzPts val="1100"/>
            </a:pPr>
            <a:r>
              <a:rPr lang="es" sz="2667" kern="0" dirty="0">
                <a:solidFill>
                  <a:srgbClr val="FFFFFF"/>
                </a:solidFill>
                <a:latin typeface="EB Garamond"/>
                <a:ea typeface="EB Garamond"/>
                <a:cs typeface="EB Garamond"/>
                <a:sym typeface="EB Garamond"/>
              </a:rPr>
              <a:t>Mercury is the closest planet to the Sun and is only a bit larger than our Moon</a:t>
            </a:r>
            <a:endParaRPr sz="2667" kern="0" dirty="0">
              <a:solidFill>
                <a:srgbClr val="FFFFFF"/>
              </a:solidFill>
              <a:latin typeface="EB Garamond"/>
              <a:ea typeface="EB Garamond"/>
              <a:cs typeface="EB Garamond"/>
              <a:sym typeface="EB Garamond"/>
            </a:endParaRPr>
          </a:p>
        </p:txBody>
      </p:sp>
      <p:sp>
        <p:nvSpPr>
          <p:cNvPr id="15" name="Google Shape;1026;p46">
            <a:extLst>
              <a:ext uri="{FF2B5EF4-FFF2-40B4-BE49-F238E27FC236}">
                <a16:creationId xmlns:a16="http://schemas.microsoft.com/office/drawing/2014/main" id="{19B8C759-9B04-4332-BDBD-44B1A96DBEB1}"/>
              </a:ext>
            </a:extLst>
          </p:cNvPr>
          <p:cNvSpPr txBox="1">
            <a:spLocks/>
          </p:cNvSpPr>
          <p:nvPr/>
        </p:nvSpPr>
        <p:spPr>
          <a:xfrm>
            <a:off x="17986990" y="809624"/>
            <a:ext cx="1595385" cy="1551380"/>
          </a:xfrm>
          <a:prstGeom prst="rect">
            <a:avLst/>
          </a:prstGeom>
        </p:spPr>
        <p:txBody>
          <a:bodyPr spcFirstLastPara="1" wrap="square" lIns="243828" tIns="243828" rIns="243828" bIns="243828"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s" sz="4800">
                <a:solidFill>
                  <a:schemeClr val="lt1"/>
                </a:solidFill>
              </a:rPr>
              <a:t>01</a:t>
            </a:r>
          </a:p>
        </p:txBody>
      </p:sp>
      <p:sp>
        <p:nvSpPr>
          <p:cNvPr id="16" name="Google Shape;1027;p46">
            <a:extLst>
              <a:ext uri="{FF2B5EF4-FFF2-40B4-BE49-F238E27FC236}">
                <a16:creationId xmlns:a16="http://schemas.microsoft.com/office/drawing/2014/main" id="{C4864A53-C333-4D5A-AB6B-C68EFB9A65B0}"/>
              </a:ext>
            </a:extLst>
          </p:cNvPr>
          <p:cNvSpPr txBox="1">
            <a:spLocks/>
          </p:cNvSpPr>
          <p:nvPr/>
        </p:nvSpPr>
        <p:spPr>
          <a:xfrm>
            <a:off x="21862039" y="8574389"/>
            <a:ext cx="1595385" cy="1551380"/>
          </a:xfrm>
          <a:prstGeom prst="rect">
            <a:avLst/>
          </a:prstGeom>
        </p:spPr>
        <p:txBody>
          <a:bodyPr spcFirstLastPara="1" wrap="square" lIns="243828" tIns="243828" rIns="243828" bIns="243828"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s" sz="4800">
                <a:solidFill>
                  <a:schemeClr val="lt1"/>
                </a:solidFill>
              </a:rPr>
              <a:t>02</a:t>
            </a:r>
          </a:p>
        </p:txBody>
      </p:sp>
      <p:sp>
        <p:nvSpPr>
          <p:cNvPr id="17" name="Google Shape;1028;p46">
            <a:extLst>
              <a:ext uri="{FF2B5EF4-FFF2-40B4-BE49-F238E27FC236}">
                <a16:creationId xmlns:a16="http://schemas.microsoft.com/office/drawing/2014/main" id="{03710258-99A8-469A-AE5A-93CDC795A4DC}"/>
              </a:ext>
            </a:extLst>
          </p:cNvPr>
          <p:cNvSpPr txBox="1">
            <a:spLocks/>
          </p:cNvSpPr>
          <p:nvPr/>
        </p:nvSpPr>
        <p:spPr>
          <a:xfrm>
            <a:off x="13644955" y="11322640"/>
            <a:ext cx="1595385" cy="1551380"/>
          </a:xfrm>
          <a:prstGeom prst="rect">
            <a:avLst/>
          </a:prstGeom>
        </p:spPr>
        <p:txBody>
          <a:bodyPr spcFirstLastPara="1" wrap="square" lIns="243828" tIns="243828" rIns="243828" bIns="243828"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s" sz="4800">
                <a:solidFill>
                  <a:schemeClr val="lt1"/>
                </a:solidFill>
              </a:rPr>
              <a:t>03</a:t>
            </a:r>
          </a:p>
        </p:txBody>
      </p:sp>
      <p:sp>
        <p:nvSpPr>
          <p:cNvPr id="18" name="Google Shape;1029;p46">
            <a:extLst>
              <a:ext uri="{FF2B5EF4-FFF2-40B4-BE49-F238E27FC236}">
                <a16:creationId xmlns:a16="http://schemas.microsoft.com/office/drawing/2014/main" id="{44497AEA-DE56-4A4C-BFB2-1E067F0978CD}"/>
              </a:ext>
            </a:extLst>
          </p:cNvPr>
          <p:cNvSpPr txBox="1">
            <a:spLocks/>
          </p:cNvSpPr>
          <p:nvPr/>
        </p:nvSpPr>
        <p:spPr>
          <a:xfrm>
            <a:off x="9708566" y="3473132"/>
            <a:ext cx="1595385" cy="1551380"/>
          </a:xfrm>
          <a:prstGeom prst="rect">
            <a:avLst/>
          </a:prstGeom>
        </p:spPr>
        <p:txBody>
          <a:bodyPr spcFirstLastPara="1" wrap="square" lIns="243828" tIns="243828" rIns="243828" bIns="243828"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s" sz="4800">
                <a:solidFill>
                  <a:schemeClr val="lt1"/>
                </a:solidFill>
              </a:rPr>
              <a:t>04</a:t>
            </a:r>
          </a:p>
        </p:txBody>
      </p:sp>
      <p:sp>
        <p:nvSpPr>
          <p:cNvPr id="19" name="Rectangle 18">
            <a:extLst>
              <a:ext uri="{FF2B5EF4-FFF2-40B4-BE49-F238E27FC236}">
                <a16:creationId xmlns:a16="http://schemas.microsoft.com/office/drawing/2014/main" id="{32638A5D-B681-4E76-95DA-48B7C655725C}"/>
              </a:ext>
            </a:extLst>
          </p:cNvPr>
          <p:cNvSpPr/>
          <p:nvPr/>
        </p:nvSpPr>
        <p:spPr>
          <a:xfrm>
            <a:off x="1223797" y="4150464"/>
            <a:ext cx="6874892" cy="1200468"/>
          </a:xfrm>
          <a:prstGeom prst="rect">
            <a:avLst/>
          </a:prstGeom>
        </p:spPr>
        <p:txBody>
          <a:bodyPr wrap="square">
            <a:spAutoFit/>
          </a:bodyPr>
          <a:lstStyle/>
          <a:p>
            <a:r>
              <a:rPr lang="en-US" sz="3600" b="1" dirty="0"/>
              <a:t>YOUR AWESOME TITLE HERE </a:t>
            </a:r>
            <a:endParaRPr lang="en-US" sz="3600" dirty="0"/>
          </a:p>
        </p:txBody>
      </p:sp>
      <p:sp>
        <p:nvSpPr>
          <p:cNvPr id="20" name="Google Shape;347;p41">
            <a:extLst>
              <a:ext uri="{FF2B5EF4-FFF2-40B4-BE49-F238E27FC236}">
                <a16:creationId xmlns:a16="http://schemas.microsoft.com/office/drawing/2014/main" id="{6190C9EB-4AB4-4AEF-850F-4AA201037748}"/>
              </a:ext>
            </a:extLst>
          </p:cNvPr>
          <p:cNvSpPr txBox="1"/>
          <p:nvPr/>
        </p:nvSpPr>
        <p:spPr>
          <a:xfrm>
            <a:off x="1143830" y="5462546"/>
            <a:ext cx="7517867" cy="4450931"/>
          </a:xfrm>
          <a:prstGeom prst="rect">
            <a:avLst/>
          </a:prstGeom>
          <a:noFill/>
          <a:ln>
            <a:noFill/>
          </a:ln>
        </p:spPr>
        <p:txBody>
          <a:bodyPr spcFirstLastPara="1" wrap="square" lIns="243828" tIns="243828" rIns="243828" bIns="243828" anchor="t" anchorCtr="0">
            <a:noAutofit/>
          </a:bodyPr>
          <a:lstStyle/>
          <a:p>
            <a:pPr defTabSz="2438674">
              <a:buClr>
                <a:srgbClr val="000000"/>
              </a:buClr>
              <a:buSzPts val="1100"/>
            </a:pPr>
            <a:r>
              <a:rPr lang="en-US" sz="2400"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endParaRPr sz="3200" kern="0" dirty="0">
              <a:latin typeface="Montserrat"/>
              <a:ea typeface="Montserrat"/>
              <a:cs typeface="Montserrat"/>
              <a:sym typeface="Montserrat"/>
            </a:endParaRPr>
          </a:p>
        </p:txBody>
      </p:sp>
    </p:spTree>
    <p:extLst>
      <p:ext uri="{BB962C8B-B14F-4D97-AF65-F5344CB8AC3E}">
        <p14:creationId xmlns:p14="http://schemas.microsoft.com/office/powerpoint/2010/main" val="25237537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DC95B-7CCB-404E-80FB-BC2E5EFB1C90}"/>
              </a:ext>
            </a:extLst>
          </p:cNvPr>
          <p:cNvSpPr>
            <a:spLocks noGrp="1"/>
          </p:cNvSpPr>
          <p:nvPr>
            <p:ph type="title"/>
          </p:nvPr>
        </p:nvSpPr>
        <p:spPr/>
        <p:txBody>
          <a:bodyPr/>
          <a:lstStyle/>
          <a:p>
            <a:r>
              <a:rPr lang="en-US" dirty="0"/>
              <a:t>OUR PHILOSOPHY</a:t>
            </a:r>
          </a:p>
        </p:txBody>
      </p:sp>
      <p:grpSp>
        <p:nvGrpSpPr>
          <p:cNvPr id="3" name="Google Shape;25;p4">
            <a:extLst>
              <a:ext uri="{FF2B5EF4-FFF2-40B4-BE49-F238E27FC236}">
                <a16:creationId xmlns:a16="http://schemas.microsoft.com/office/drawing/2014/main" id="{13980737-464D-461E-B3CD-4BA7E3D43B97}"/>
              </a:ext>
            </a:extLst>
          </p:cNvPr>
          <p:cNvGrpSpPr/>
          <p:nvPr/>
        </p:nvGrpSpPr>
        <p:grpSpPr>
          <a:xfrm>
            <a:off x="2711089" y="5474782"/>
            <a:ext cx="5853464" cy="5797900"/>
            <a:chOff x="1252413" y="3142725"/>
            <a:chExt cx="761923" cy="754716"/>
          </a:xfrm>
        </p:grpSpPr>
        <p:sp>
          <p:nvSpPr>
            <p:cNvPr id="4" name="Google Shape;26;p4">
              <a:extLst>
                <a:ext uri="{FF2B5EF4-FFF2-40B4-BE49-F238E27FC236}">
                  <a16:creationId xmlns:a16="http://schemas.microsoft.com/office/drawing/2014/main" id="{99A0A300-4F78-4417-8EA4-52D3FABD656D}"/>
                </a:ext>
              </a:extLst>
            </p:cNvPr>
            <p:cNvSpPr/>
            <p:nvPr/>
          </p:nvSpPr>
          <p:spPr>
            <a:xfrm>
              <a:off x="1293435" y="3176241"/>
              <a:ext cx="720900" cy="721200"/>
            </a:xfrm>
            <a:prstGeom prst="round2DiagRect">
              <a:avLst>
                <a:gd name="adj1" fmla="val 46076"/>
                <a:gd name="adj2" fmla="val 0"/>
              </a:avLst>
            </a:prstGeom>
            <a:solidFill>
              <a:schemeClr val="accent5"/>
            </a:solidFill>
            <a:ln>
              <a:noFill/>
            </a:ln>
          </p:spPr>
          <p:txBody>
            <a:bodyPr spcFirstLastPara="1" wrap="square" lIns="91436" tIns="91436" rIns="91436" bIns="91436" anchor="ctr" anchorCtr="0">
              <a:noAutofit/>
            </a:bodyPr>
            <a:lstStyle/>
            <a:p>
              <a:endParaRPr/>
            </a:p>
          </p:txBody>
        </p:sp>
        <p:sp>
          <p:nvSpPr>
            <p:cNvPr id="5" name="Google Shape;27;p4">
              <a:extLst>
                <a:ext uri="{FF2B5EF4-FFF2-40B4-BE49-F238E27FC236}">
                  <a16:creationId xmlns:a16="http://schemas.microsoft.com/office/drawing/2014/main" id="{532634FB-EFFB-468D-861F-017FE9D1BC37}"/>
                </a:ext>
              </a:extLst>
            </p:cNvPr>
            <p:cNvSpPr/>
            <p:nvPr/>
          </p:nvSpPr>
          <p:spPr>
            <a:xfrm>
              <a:off x="1252413" y="3142725"/>
              <a:ext cx="720900" cy="721200"/>
            </a:xfrm>
            <a:prstGeom prst="round2DiagRect">
              <a:avLst>
                <a:gd name="adj1" fmla="val 46076"/>
                <a:gd name="adj2" fmla="val 0"/>
              </a:avLst>
            </a:prstGeom>
            <a:noFill/>
            <a:ln w="19050" cap="flat" cmpd="sng">
              <a:solidFill>
                <a:schemeClr val="dk2"/>
              </a:solidFill>
              <a:prstDash val="solid"/>
              <a:round/>
              <a:headEnd type="none" w="sm" len="sm"/>
              <a:tailEnd type="none" w="sm" len="sm"/>
            </a:ln>
          </p:spPr>
          <p:txBody>
            <a:bodyPr spcFirstLastPara="1" wrap="square" lIns="91436" tIns="91436" rIns="91436" bIns="91436" anchor="ctr" anchorCtr="0">
              <a:noAutofit/>
            </a:bodyPr>
            <a:lstStyle/>
            <a:p>
              <a:endParaRPr/>
            </a:p>
          </p:txBody>
        </p:sp>
      </p:grpSp>
      <p:grpSp>
        <p:nvGrpSpPr>
          <p:cNvPr id="6" name="Google Shape;28;p4">
            <a:extLst>
              <a:ext uri="{FF2B5EF4-FFF2-40B4-BE49-F238E27FC236}">
                <a16:creationId xmlns:a16="http://schemas.microsoft.com/office/drawing/2014/main" id="{79C26F58-8F6F-4EAF-98E5-2101FA294058}"/>
              </a:ext>
            </a:extLst>
          </p:cNvPr>
          <p:cNvGrpSpPr/>
          <p:nvPr/>
        </p:nvGrpSpPr>
        <p:grpSpPr>
          <a:xfrm>
            <a:off x="9266848" y="5474782"/>
            <a:ext cx="5853464" cy="5797900"/>
            <a:chOff x="1252413" y="3142725"/>
            <a:chExt cx="761923" cy="754716"/>
          </a:xfrm>
        </p:grpSpPr>
        <p:sp>
          <p:nvSpPr>
            <p:cNvPr id="7" name="Google Shape;29;p4">
              <a:extLst>
                <a:ext uri="{FF2B5EF4-FFF2-40B4-BE49-F238E27FC236}">
                  <a16:creationId xmlns:a16="http://schemas.microsoft.com/office/drawing/2014/main" id="{3F826988-AAEC-4B0C-92C5-3BF05728C3AB}"/>
                </a:ext>
              </a:extLst>
            </p:cNvPr>
            <p:cNvSpPr/>
            <p:nvPr/>
          </p:nvSpPr>
          <p:spPr>
            <a:xfrm>
              <a:off x="1293435" y="3176241"/>
              <a:ext cx="720900" cy="721200"/>
            </a:xfrm>
            <a:prstGeom prst="round2DiagRect">
              <a:avLst>
                <a:gd name="adj1" fmla="val 46076"/>
                <a:gd name="adj2" fmla="val 0"/>
              </a:avLst>
            </a:prstGeom>
            <a:solidFill>
              <a:schemeClr val="accent5"/>
            </a:solidFill>
            <a:ln>
              <a:noFill/>
            </a:ln>
          </p:spPr>
          <p:txBody>
            <a:bodyPr spcFirstLastPara="1" wrap="square" lIns="91436" tIns="91436" rIns="91436" bIns="91436" anchor="ctr" anchorCtr="0">
              <a:noAutofit/>
            </a:bodyPr>
            <a:lstStyle/>
            <a:p>
              <a:endParaRPr/>
            </a:p>
          </p:txBody>
        </p:sp>
        <p:sp>
          <p:nvSpPr>
            <p:cNvPr id="8" name="Google Shape;30;p4">
              <a:extLst>
                <a:ext uri="{FF2B5EF4-FFF2-40B4-BE49-F238E27FC236}">
                  <a16:creationId xmlns:a16="http://schemas.microsoft.com/office/drawing/2014/main" id="{1F8F1927-142A-43C0-8E9D-4421A392E119}"/>
                </a:ext>
              </a:extLst>
            </p:cNvPr>
            <p:cNvSpPr/>
            <p:nvPr/>
          </p:nvSpPr>
          <p:spPr>
            <a:xfrm>
              <a:off x="1252413" y="3142725"/>
              <a:ext cx="720900" cy="721200"/>
            </a:xfrm>
            <a:prstGeom prst="round2DiagRect">
              <a:avLst>
                <a:gd name="adj1" fmla="val 46076"/>
                <a:gd name="adj2" fmla="val 0"/>
              </a:avLst>
            </a:prstGeom>
            <a:noFill/>
            <a:ln w="19050" cap="flat" cmpd="sng">
              <a:solidFill>
                <a:schemeClr val="dk2"/>
              </a:solidFill>
              <a:prstDash val="solid"/>
              <a:round/>
              <a:headEnd type="none" w="sm" len="sm"/>
              <a:tailEnd type="none" w="sm" len="sm"/>
            </a:ln>
          </p:spPr>
          <p:txBody>
            <a:bodyPr spcFirstLastPara="1" wrap="square" lIns="91436" tIns="91436" rIns="91436" bIns="91436" anchor="ctr" anchorCtr="0">
              <a:noAutofit/>
            </a:bodyPr>
            <a:lstStyle/>
            <a:p>
              <a:endParaRPr/>
            </a:p>
          </p:txBody>
        </p:sp>
      </p:grpSp>
      <p:grpSp>
        <p:nvGrpSpPr>
          <p:cNvPr id="9" name="Google Shape;31;p4">
            <a:extLst>
              <a:ext uri="{FF2B5EF4-FFF2-40B4-BE49-F238E27FC236}">
                <a16:creationId xmlns:a16="http://schemas.microsoft.com/office/drawing/2014/main" id="{2458BD47-C258-47EC-B357-57BDA72B616C}"/>
              </a:ext>
            </a:extLst>
          </p:cNvPr>
          <p:cNvGrpSpPr/>
          <p:nvPr/>
        </p:nvGrpSpPr>
        <p:grpSpPr>
          <a:xfrm>
            <a:off x="15970421" y="5474782"/>
            <a:ext cx="5853464" cy="5797900"/>
            <a:chOff x="1252413" y="3142725"/>
            <a:chExt cx="761923" cy="754716"/>
          </a:xfrm>
        </p:grpSpPr>
        <p:sp>
          <p:nvSpPr>
            <p:cNvPr id="10" name="Google Shape;32;p4">
              <a:extLst>
                <a:ext uri="{FF2B5EF4-FFF2-40B4-BE49-F238E27FC236}">
                  <a16:creationId xmlns:a16="http://schemas.microsoft.com/office/drawing/2014/main" id="{2D7B0646-993A-47EA-AEA1-97F2D65832B5}"/>
                </a:ext>
              </a:extLst>
            </p:cNvPr>
            <p:cNvSpPr/>
            <p:nvPr/>
          </p:nvSpPr>
          <p:spPr>
            <a:xfrm>
              <a:off x="1293435" y="3176241"/>
              <a:ext cx="720900" cy="721200"/>
            </a:xfrm>
            <a:prstGeom prst="round2DiagRect">
              <a:avLst>
                <a:gd name="adj1" fmla="val 46076"/>
                <a:gd name="adj2" fmla="val 0"/>
              </a:avLst>
            </a:prstGeom>
            <a:solidFill>
              <a:schemeClr val="accent5"/>
            </a:solidFill>
            <a:ln>
              <a:noFill/>
            </a:ln>
          </p:spPr>
          <p:txBody>
            <a:bodyPr spcFirstLastPara="1" wrap="square" lIns="91436" tIns="91436" rIns="91436" bIns="91436" anchor="ctr" anchorCtr="0">
              <a:noAutofit/>
            </a:bodyPr>
            <a:lstStyle/>
            <a:p>
              <a:endParaRPr/>
            </a:p>
          </p:txBody>
        </p:sp>
        <p:sp>
          <p:nvSpPr>
            <p:cNvPr id="11" name="Google Shape;33;p4">
              <a:extLst>
                <a:ext uri="{FF2B5EF4-FFF2-40B4-BE49-F238E27FC236}">
                  <a16:creationId xmlns:a16="http://schemas.microsoft.com/office/drawing/2014/main" id="{61911D95-2B1C-464C-A3B6-7E26193B7E15}"/>
                </a:ext>
              </a:extLst>
            </p:cNvPr>
            <p:cNvSpPr/>
            <p:nvPr/>
          </p:nvSpPr>
          <p:spPr>
            <a:xfrm>
              <a:off x="1252413" y="3142725"/>
              <a:ext cx="720900" cy="721200"/>
            </a:xfrm>
            <a:prstGeom prst="round2DiagRect">
              <a:avLst>
                <a:gd name="adj1" fmla="val 46076"/>
                <a:gd name="adj2" fmla="val 0"/>
              </a:avLst>
            </a:prstGeom>
            <a:noFill/>
            <a:ln w="19050" cap="flat" cmpd="sng">
              <a:solidFill>
                <a:schemeClr val="dk2"/>
              </a:solidFill>
              <a:prstDash val="solid"/>
              <a:round/>
              <a:headEnd type="none" w="sm" len="sm"/>
              <a:tailEnd type="none" w="sm" len="sm"/>
            </a:ln>
          </p:spPr>
          <p:txBody>
            <a:bodyPr spcFirstLastPara="1" wrap="square" lIns="91436" tIns="91436" rIns="91436" bIns="91436" anchor="ctr" anchorCtr="0">
              <a:noAutofit/>
            </a:bodyPr>
            <a:lstStyle/>
            <a:p>
              <a:endParaRPr/>
            </a:p>
          </p:txBody>
        </p:sp>
      </p:grpSp>
      <p:cxnSp>
        <p:nvCxnSpPr>
          <p:cNvPr id="12" name="Google Shape;42;p4">
            <a:extLst>
              <a:ext uri="{FF2B5EF4-FFF2-40B4-BE49-F238E27FC236}">
                <a16:creationId xmlns:a16="http://schemas.microsoft.com/office/drawing/2014/main" id="{219B6C5F-6EE2-4EA9-9658-A472B1801A3F}"/>
              </a:ext>
            </a:extLst>
          </p:cNvPr>
          <p:cNvCxnSpPr>
            <a:cxnSpLocks/>
            <a:stCxn id="5" idx="1"/>
          </p:cNvCxnSpPr>
          <p:nvPr/>
        </p:nvCxnSpPr>
        <p:spPr>
          <a:xfrm>
            <a:off x="5480242" y="11015198"/>
            <a:ext cx="0" cy="2732316"/>
          </a:xfrm>
          <a:prstGeom prst="straightConnector1">
            <a:avLst/>
          </a:prstGeom>
          <a:noFill/>
          <a:ln w="19050" cap="flat" cmpd="sng">
            <a:solidFill>
              <a:schemeClr val="dk2"/>
            </a:solidFill>
            <a:prstDash val="solid"/>
            <a:round/>
            <a:headEnd type="none" w="med" len="med"/>
            <a:tailEnd type="none" w="med" len="med"/>
          </a:ln>
        </p:spPr>
      </p:cxnSp>
      <p:cxnSp>
        <p:nvCxnSpPr>
          <p:cNvPr id="13" name="Google Shape;43;p4">
            <a:extLst>
              <a:ext uri="{FF2B5EF4-FFF2-40B4-BE49-F238E27FC236}">
                <a16:creationId xmlns:a16="http://schemas.microsoft.com/office/drawing/2014/main" id="{BA07D073-9CAA-4AB1-86FC-1B2D0F52A9EE}"/>
              </a:ext>
            </a:extLst>
          </p:cNvPr>
          <p:cNvCxnSpPr/>
          <p:nvPr/>
        </p:nvCxnSpPr>
        <p:spPr>
          <a:xfrm>
            <a:off x="12193619" y="11015198"/>
            <a:ext cx="0" cy="2732316"/>
          </a:xfrm>
          <a:prstGeom prst="straightConnector1">
            <a:avLst/>
          </a:prstGeom>
          <a:noFill/>
          <a:ln w="19050" cap="flat" cmpd="sng">
            <a:solidFill>
              <a:schemeClr val="dk2"/>
            </a:solidFill>
            <a:prstDash val="solid"/>
            <a:round/>
            <a:headEnd type="none" w="med" len="med"/>
            <a:tailEnd type="none" w="med" len="med"/>
          </a:ln>
        </p:spPr>
      </p:cxnSp>
      <p:cxnSp>
        <p:nvCxnSpPr>
          <p:cNvPr id="14" name="Google Shape;44;p4">
            <a:extLst>
              <a:ext uri="{FF2B5EF4-FFF2-40B4-BE49-F238E27FC236}">
                <a16:creationId xmlns:a16="http://schemas.microsoft.com/office/drawing/2014/main" id="{0419FDFF-FCF5-4033-97EC-07FFE4AEFEE2}"/>
              </a:ext>
            </a:extLst>
          </p:cNvPr>
          <p:cNvCxnSpPr/>
          <p:nvPr/>
        </p:nvCxnSpPr>
        <p:spPr>
          <a:xfrm>
            <a:off x="18823919" y="11015198"/>
            <a:ext cx="0" cy="2732316"/>
          </a:xfrm>
          <a:prstGeom prst="straightConnector1">
            <a:avLst/>
          </a:prstGeom>
          <a:noFill/>
          <a:ln w="19050" cap="flat" cmpd="sng">
            <a:solidFill>
              <a:schemeClr val="dk2"/>
            </a:solidFill>
            <a:prstDash val="solid"/>
            <a:round/>
            <a:headEnd type="none" w="med" len="med"/>
            <a:tailEnd type="none" w="med" len="med"/>
          </a:ln>
        </p:spPr>
      </p:cxnSp>
      <p:sp>
        <p:nvSpPr>
          <p:cNvPr id="15" name="Google Shape;440;p44">
            <a:extLst>
              <a:ext uri="{FF2B5EF4-FFF2-40B4-BE49-F238E27FC236}">
                <a16:creationId xmlns:a16="http://schemas.microsoft.com/office/drawing/2014/main" id="{B8B43D74-D21A-43FB-8BA3-4CF575072B3C}"/>
              </a:ext>
            </a:extLst>
          </p:cNvPr>
          <p:cNvSpPr txBox="1"/>
          <p:nvPr/>
        </p:nvSpPr>
        <p:spPr>
          <a:xfrm>
            <a:off x="3233098" y="8244993"/>
            <a:ext cx="5331445" cy="1411363"/>
          </a:xfrm>
          <a:prstGeom prst="rect">
            <a:avLst/>
          </a:prstGeom>
          <a:noFill/>
          <a:ln>
            <a:noFill/>
          </a:ln>
        </p:spPr>
        <p:txBody>
          <a:bodyPr spcFirstLastPara="1" wrap="square" lIns="243828" tIns="243828" rIns="243828" bIns="243828" anchor="t" anchorCtr="0">
            <a:noAutofit/>
          </a:bodyPr>
          <a:lstStyle/>
          <a:p>
            <a:pPr defTabSz="2438674">
              <a:spcAft>
                <a:spcPts val="4267"/>
              </a:spcAft>
              <a:buClr>
                <a:srgbClr val="000000"/>
              </a:buClr>
            </a:pPr>
            <a:r>
              <a:rPr lang="en-US" sz="2667" kern="0" dirty="0">
                <a:ea typeface="Josefin Slab SemiBold"/>
                <a:cs typeface="Josefin Slab SemiBold"/>
                <a:sym typeface="Josefin Slab SemiBold"/>
              </a:rPr>
              <a:t>simply dummy text of the printing and typesetting</a:t>
            </a:r>
          </a:p>
        </p:txBody>
      </p:sp>
      <p:sp>
        <p:nvSpPr>
          <p:cNvPr id="16" name="Rectangle 15">
            <a:extLst>
              <a:ext uri="{FF2B5EF4-FFF2-40B4-BE49-F238E27FC236}">
                <a16:creationId xmlns:a16="http://schemas.microsoft.com/office/drawing/2014/main" id="{659B0720-4521-4C73-A3A6-CE80DDADAB65}"/>
              </a:ext>
            </a:extLst>
          </p:cNvPr>
          <p:cNvSpPr/>
          <p:nvPr/>
        </p:nvSpPr>
        <p:spPr>
          <a:xfrm>
            <a:off x="3366066" y="7537024"/>
            <a:ext cx="4407409" cy="707968"/>
          </a:xfrm>
          <a:prstGeom prst="rect">
            <a:avLst/>
          </a:prstGeom>
        </p:spPr>
        <p:txBody>
          <a:bodyPr wrap="square">
            <a:spAutoFit/>
          </a:bodyPr>
          <a:lstStyle/>
          <a:p>
            <a:r>
              <a:rPr lang="en-US" sz="4000" dirty="0"/>
              <a:t>MISSION</a:t>
            </a:r>
          </a:p>
        </p:txBody>
      </p:sp>
      <p:sp>
        <p:nvSpPr>
          <p:cNvPr id="17" name="Google Shape;440;p44">
            <a:extLst>
              <a:ext uri="{FF2B5EF4-FFF2-40B4-BE49-F238E27FC236}">
                <a16:creationId xmlns:a16="http://schemas.microsoft.com/office/drawing/2014/main" id="{E41B593F-05EC-43ED-A0B0-DBF8F5431237}"/>
              </a:ext>
            </a:extLst>
          </p:cNvPr>
          <p:cNvSpPr txBox="1"/>
          <p:nvPr/>
        </p:nvSpPr>
        <p:spPr>
          <a:xfrm>
            <a:off x="10056342" y="8244993"/>
            <a:ext cx="5331445" cy="1411363"/>
          </a:xfrm>
          <a:prstGeom prst="rect">
            <a:avLst/>
          </a:prstGeom>
          <a:noFill/>
          <a:ln>
            <a:noFill/>
          </a:ln>
        </p:spPr>
        <p:txBody>
          <a:bodyPr spcFirstLastPara="1" wrap="square" lIns="243828" tIns="243828" rIns="243828" bIns="243828" anchor="t" anchorCtr="0">
            <a:noAutofit/>
          </a:bodyPr>
          <a:lstStyle/>
          <a:p>
            <a:pPr defTabSz="2438674">
              <a:spcAft>
                <a:spcPts val="4267"/>
              </a:spcAft>
              <a:buClr>
                <a:srgbClr val="000000"/>
              </a:buClr>
            </a:pPr>
            <a:r>
              <a:rPr lang="en-US" sz="2667" kern="0" dirty="0">
                <a:ea typeface="Josefin Slab SemiBold"/>
                <a:cs typeface="Josefin Slab SemiBold"/>
                <a:sym typeface="Josefin Slab SemiBold"/>
              </a:rPr>
              <a:t>simply dummy text of the printing and typesetting</a:t>
            </a:r>
          </a:p>
        </p:txBody>
      </p:sp>
      <p:sp>
        <p:nvSpPr>
          <p:cNvPr id="18" name="Rectangle 17">
            <a:extLst>
              <a:ext uri="{FF2B5EF4-FFF2-40B4-BE49-F238E27FC236}">
                <a16:creationId xmlns:a16="http://schemas.microsoft.com/office/drawing/2014/main" id="{B62A882B-F931-4323-82DA-BF6919E6B074}"/>
              </a:ext>
            </a:extLst>
          </p:cNvPr>
          <p:cNvSpPr/>
          <p:nvPr/>
        </p:nvSpPr>
        <p:spPr>
          <a:xfrm>
            <a:off x="10189310" y="7537024"/>
            <a:ext cx="4407409" cy="707968"/>
          </a:xfrm>
          <a:prstGeom prst="rect">
            <a:avLst/>
          </a:prstGeom>
        </p:spPr>
        <p:txBody>
          <a:bodyPr wrap="square">
            <a:spAutoFit/>
          </a:bodyPr>
          <a:lstStyle/>
          <a:p>
            <a:r>
              <a:rPr lang="en-US" sz="4000" dirty="0"/>
              <a:t>VISION</a:t>
            </a:r>
          </a:p>
        </p:txBody>
      </p:sp>
      <p:sp>
        <p:nvSpPr>
          <p:cNvPr id="19" name="Google Shape;440;p44">
            <a:extLst>
              <a:ext uri="{FF2B5EF4-FFF2-40B4-BE49-F238E27FC236}">
                <a16:creationId xmlns:a16="http://schemas.microsoft.com/office/drawing/2014/main" id="{10350CF2-6AFB-4E05-BCF4-6311C337AA1A}"/>
              </a:ext>
            </a:extLst>
          </p:cNvPr>
          <p:cNvSpPr txBox="1"/>
          <p:nvPr/>
        </p:nvSpPr>
        <p:spPr>
          <a:xfrm>
            <a:off x="16492432" y="8244993"/>
            <a:ext cx="5331445" cy="1411363"/>
          </a:xfrm>
          <a:prstGeom prst="rect">
            <a:avLst/>
          </a:prstGeom>
          <a:noFill/>
          <a:ln>
            <a:noFill/>
          </a:ln>
        </p:spPr>
        <p:txBody>
          <a:bodyPr spcFirstLastPara="1" wrap="square" lIns="243828" tIns="243828" rIns="243828" bIns="243828" anchor="t" anchorCtr="0">
            <a:noAutofit/>
          </a:bodyPr>
          <a:lstStyle/>
          <a:p>
            <a:pPr defTabSz="2438674">
              <a:spcAft>
                <a:spcPts val="4267"/>
              </a:spcAft>
              <a:buClr>
                <a:srgbClr val="000000"/>
              </a:buClr>
            </a:pPr>
            <a:r>
              <a:rPr lang="en-US" sz="2667" kern="0" dirty="0">
                <a:ea typeface="Josefin Slab SemiBold"/>
                <a:cs typeface="Josefin Slab SemiBold"/>
                <a:sym typeface="Josefin Slab SemiBold"/>
              </a:rPr>
              <a:t>simply dummy text of the printing and typesetting</a:t>
            </a:r>
          </a:p>
        </p:txBody>
      </p:sp>
      <p:sp>
        <p:nvSpPr>
          <p:cNvPr id="20" name="Rectangle 19">
            <a:extLst>
              <a:ext uri="{FF2B5EF4-FFF2-40B4-BE49-F238E27FC236}">
                <a16:creationId xmlns:a16="http://schemas.microsoft.com/office/drawing/2014/main" id="{A33BF374-5963-40D0-AAE9-1F2FD903D97A}"/>
              </a:ext>
            </a:extLst>
          </p:cNvPr>
          <p:cNvSpPr/>
          <p:nvPr/>
        </p:nvSpPr>
        <p:spPr>
          <a:xfrm>
            <a:off x="16625400" y="7537024"/>
            <a:ext cx="4407409" cy="707968"/>
          </a:xfrm>
          <a:prstGeom prst="rect">
            <a:avLst/>
          </a:prstGeom>
        </p:spPr>
        <p:txBody>
          <a:bodyPr wrap="square">
            <a:spAutoFit/>
          </a:bodyPr>
          <a:lstStyle/>
          <a:p>
            <a:r>
              <a:rPr lang="en-US" sz="4000" dirty="0"/>
              <a:t>VALUES</a:t>
            </a:r>
          </a:p>
        </p:txBody>
      </p:sp>
    </p:spTree>
    <p:extLst>
      <p:ext uri="{BB962C8B-B14F-4D97-AF65-F5344CB8AC3E}">
        <p14:creationId xmlns:p14="http://schemas.microsoft.com/office/powerpoint/2010/main" val="30114661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87D6A-B290-46C3-876E-497339281D83}"/>
              </a:ext>
            </a:extLst>
          </p:cNvPr>
          <p:cNvSpPr>
            <a:spLocks noGrp="1"/>
          </p:cNvSpPr>
          <p:nvPr>
            <p:ph type="title"/>
          </p:nvPr>
        </p:nvSpPr>
        <p:spPr/>
        <p:txBody>
          <a:bodyPr/>
          <a:lstStyle/>
          <a:p>
            <a:r>
              <a:rPr lang="es" dirty="0"/>
              <a:t>BEST SELLERS</a:t>
            </a:r>
            <a:endParaRPr lang="en-US" dirty="0"/>
          </a:p>
        </p:txBody>
      </p:sp>
      <p:grpSp>
        <p:nvGrpSpPr>
          <p:cNvPr id="3" name="Google Shape;847;p50">
            <a:extLst>
              <a:ext uri="{FF2B5EF4-FFF2-40B4-BE49-F238E27FC236}">
                <a16:creationId xmlns:a16="http://schemas.microsoft.com/office/drawing/2014/main" id="{056DE306-ED97-47F4-ACE5-2F87CFD9D843}"/>
              </a:ext>
            </a:extLst>
          </p:cNvPr>
          <p:cNvGrpSpPr/>
          <p:nvPr/>
        </p:nvGrpSpPr>
        <p:grpSpPr>
          <a:xfrm>
            <a:off x="4869232" y="8458021"/>
            <a:ext cx="2789678" cy="2550087"/>
            <a:chOff x="1614311" y="3770821"/>
            <a:chExt cx="915864" cy="837205"/>
          </a:xfrm>
        </p:grpSpPr>
        <p:grpSp>
          <p:nvGrpSpPr>
            <p:cNvPr id="4" name="Google Shape;848;p50">
              <a:extLst>
                <a:ext uri="{FF2B5EF4-FFF2-40B4-BE49-F238E27FC236}">
                  <a16:creationId xmlns:a16="http://schemas.microsoft.com/office/drawing/2014/main" id="{CC4C9BA5-3C2A-48E7-A642-507F959FA1FC}"/>
                </a:ext>
              </a:extLst>
            </p:cNvPr>
            <p:cNvGrpSpPr/>
            <p:nvPr/>
          </p:nvGrpSpPr>
          <p:grpSpPr>
            <a:xfrm>
              <a:off x="1614311" y="4017520"/>
              <a:ext cx="915864" cy="590507"/>
              <a:chOff x="1614311" y="4017520"/>
              <a:chExt cx="915864" cy="590507"/>
            </a:xfrm>
          </p:grpSpPr>
          <p:sp>
            <p:nvSpPr>
              <p:cNvPr id="6" name="Google Shape;849;p50">
                <a:extLst>
                  <a:ext uri="{FF2B5EF4-FFF2-40B4-BE49-F238E27FC236}">
                    <a16:creationId xmlns:a16="http://schemas.microsoft.com/office/drawing/2014/main" id="{9CFE1A5F-9DCB-4F77-8A5B-EFAA2C9A4213}"/>
                  </a:ext>
                </a:extLst>
              </p:cNvPr>
              <p:cNvSpPr/>
              <p:nvPr/>
            </p:nvSpPr>
            <p:spPr>
              <a:xfrm>
                <a:off x="1663500" y="4017520"/>
                <a:ext cx="866675" cy="121200"/>
              </a:xfrm>
              <a:custGeom>
                <a:avLst/>
                <a:gdLst/>
                <a:ahLst/>
                <a:cxnLst/>
                <a:rect l="l" t="t" r="r" b="b"/>
                <a:pathLst>
                  <a:path w="34667" h="4848" extrusionOk="0">
                    <a:moveTo>
                      <a:pt x="1" y="1"/>
                    </a:moveTo>
                    <a:lnTo>
                      <a:pt x="1" y="4848"/>
                    </a:lnTo>
                    <a:lnTo>
                      <a:pt x="34667" y="4848"/>
                    </a:lnTo>
                    <a:lnTo>
                      <a:pt x="34667" y="1"/>
                    </a:lnTo>
                    <a:close/>
                  </a:path>
                </a:pathLst>
              </a:custGeom>
              <a:solidFill>
                <a:srgbClr val="A1D6C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850;p50">
                <a:extLst>
                  <a:ext uri="{FF2B5EF4-FFF2-40B4-BE49-F238E27FC236}">
                    <a16:creationId xmlns:a16="http://schemas.microsoft.com/office/drawing/2014/main" id="{EFD3AFF3-E5AE-4A11-AB2A-275AEC9AB47B}"/>
                  </a:ext>
                </a:extLst>
              </p:cNvPr>
              <p:cNvSpPr/>
              <p:nvPr/>
            </p:nvSpPr>
            <p:spPr>
              <a:xfrm>
                <a:off x="1714050" y="4183925"/>
                <a:ext cx="765600" cy="381925"/>
              </a:xfrm>
              <a:custGeom>
                <a:avLst/>
                <a:gdLst/>
                <a:ahLst/>
                <a:cxnLst/>
                <a:rect l="l" t="t" r="r" b="b"/>
                <a:pathLst>
                  <a:path w="30624" h="15277" extrusionOk="0">
                    <a:moveTo>
                      <a:pt x="0" y="1"/>
                    </a:moveTo>
                    <a:lnTo>
                      <a:pt x="3417" y="15277"/>
                    </a:lnTo>
                    <a:lnTo>
                      <a:pt x="27207" y="15277"/>
                    </a:lnTo>
                    <a:lnTo>
                      <a:pt x="30623" y="1"/>
                    </a:lnTo>
                    <a:close/>
                  </a:path>
                </a:pathLst>
              </a:custGeom>
              <a:solidFill>
                <a:schemeClr val="accent1">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851;p50">
                <a:extLst>
                  <a:ext uri="{FF2B5EF4-FFF2-40B4-BE49-F238E27FC236}">
                    <a16:creationId xmlns:a16="http://schemas.microsoft.com/office/drawing/2014/main" id="{C687665D-7417-400B-B2AD-2AF1AE94BEA3}"/>
                  </a:ext>
                </a:extLst>
              </p:cNvPr>
              <p:cNvSpPr/>
              <p:nvPr/>
            </p:nvSpPr>
            <p:spPr>
              <a:xfrm>
                <a:off x="1614311" y="4059697"/>
                <a:ext cx="866675" cy="121200"/>
              </a:xfrm>
              <a:custGeom>
                <a:avLst/>
                <a:gdLst/>
                <a:ahLst/>
                <a:cxnLst/>
                <a:rect l="l" t="t" r="r" b="b"/>
                <a:pathLst>
                  <a:path w="34667" h="4848" extrusionOk="0">
                    <a:moveTo>
                      <a:pt x="1" y="1"/>
                    </a:moveTo>
                    <a:lnTo>
                      <a:pt x="1" y="4848"/>
                    </a:lnTo>
                    <a:lnTo>
                      <a:pt x="34667" y="4848"/>
                    </a:lnTo>
                    <a:lnTo>
                      <a:pt x="34667" y="1"/>
                    </a:lnTo>
                    <a:close/>
                  </a:path>
                </a:pathLst>
              </a:cu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852;p50">
                <a:extLst>
                  <a:ext uri="{FF2B5EF4-FFF2-40B4-BE49-F238E27FC236}">
                    <a16:creationId xmlns:a16="http://schemas.microsoft.com/office/drawing/2014/main" id="{4B35CD21-0D9A-4B02-B370-2B88874E61BA}"/>
                  </a:ext>
                </a:extLst>
              </p:cNvPr>
              <p:cNvSpPr/>
              <p:nvPr/>
            </p:nvSpPr>
            <p:spPr>
              <a:xfrm>
                <a:off x="1664861" y="4226102"/>
                <a:ext cx="765600" cy="381925"/>
              </a:xfrm>
              <a:custGeom>
                <a:avLst/>
                <a:gdLst/>
                <a:ahLst/>
                <a:cxnLst/>
                <a:rect l="l" t="t" r="r" b="b"/>
                <a:pathLst>
                  <a:path w="30624" h="15277" extrusionOk="0">
                    <a:moveTo>
                      <a:pt x="0" y="1"/>
                    </a:moveTo>
                    <a:lnTo>
                      <a:pt x="3417" y="15277"/>
                    </a:lnTo>
                    <a:lnTo>
                      <a:pt x="27207" y="15277"/>
                    </a:lnTo>
                    <a:lnTo>
                      <a:pt x="30623" y="1"/>
                    </a:lnTo>
                    <a:close/>
                  </a:path>
                </a:pathLst>
              </a:cu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cxnSp>
          <p:nvCxnSpPr>
            <p:cNvPr id="5" name="Google Shape;853;p50">
              <a:extLst>
                <a:ext uri="{FF2B5EF4-FFF2-40B4-BE49-F238E27FC236}">
                  <a16:creationId xmlns:a16="http://schemas.microsoft.com/office/drawing/2014/main" id="{D38F943C-8231-41D9-BE4D-35B5B7233BC3}"/>
                </a:ext>
              </a:extLst>
            </p:cNvPr>
            <p:cNvCxnSpPr/>
            <p:nvPr/>
          </p:nvCxnSpPr>
          <p:spPr>
            <a:xfrm>
              <a:off x="2054775" y="3770821"/>
              <a:ext cx="0" cy="294900"/>
            </a:xfrm>
            <a:prstGeom prst="straightConnector1">
              <a:avLst/>
            </a:prstGeom>
            <a:noFill/>
            <a:ln w="19050" cap="flat" cmpd="sng">
              <a:solidFill>
                <a:schemeClr val="dk2"/>
              </a:solidFill>
              <a:prstDash val="solid"/>
              <a:round/>
              <a:headEnd type="oval" w="med" len="med"/>
              <a:tailEnd type="none" w="med" len="med"/>
            </a:ln>
          </p:spPr>
        </p:cxnSp>
      </p:grpSp>
      <p:grpSp>
        <p:nvGrpSpPr>
          <p:cNvPr id="10" name="Google Shape;854;p50">
            <a:extLst>
              <a:ext uri="{FF2B5EF4-FFF2-40B4-BE49-F238E27FC236}">
                <a16:creationId xmlns:a16="http://schemas.microsoft.com/office/drawing/2014/main" id="{D856204A-7A1C-4A38-BB16-9985799AC8C3}"/>
              </a:ext>
            </a:extLst>
          </p:cNvPr>
          <p:cNvGrpSpPr/>
          <p:nvPr/>
        </p:nvGrpSpPr>
        <p:grpSpPr>
          <a:xfrm>
            <a:off x="10518934" y="7517155"/>
            <a:ext cx="3604524" cy="3489169"/>
            <a:chOff x="1614311" y="3721473"/>
            <a:chExt cx="915864" cy="886554"/>
          </a:xfrm>
        </p:grpSpPr>
        <p:grpSp>
          <p:nvGrpSpPr>
            <p:cNvPr id="11" name="Google Shape;855;p50">
              <a:extLst>
                <a:ext uri="{FF2B5EF4-FFF2-40B4-BE49-F238E27FC236}">
                  <a16:creationId xmlns:a16="http://schemas.microsoft.com/office/drawing/2014/main" id="{E7EC9E31-71E2-4D81-A1F5-4417C9C3F0F5}"/>
                </a:ext>
              </a:extLst>
            </p:cNvPr>
            <p:cNvGrpSpPr/>
            <p:nvPr/>
          </p:nvGrpSpPr>
          <p:grpSpPr>
            <a:xfrm>
              <a:off x="1614311" y="4017520"/>
              <a:ext cx="915864" cy="590507"/>
              <a:chOff x="1614311" y="4017520"/>
              <a:chExt cx="915864" cy="590507"/>
            </a:xfrm>
          </p:grpSpPr>
          <p:sp>
            <p:nvSpPr>
              <p:cNvPr id="13" name="Google Shape;856;p50">
                <a:extLst>
                  <a:ext uri="{FF2B5EF4-FFF2-40B4-BE49-F238E27FC236}">
                    <a16:creationId xmlns:a16="http://schemas.microsoft.com/office/drawing/2014/main" id="{89448810-6879-4D40-91CA-8555BE78E7B7}"/>
                  </a:ext>
                </a:extLst>
              </p:cNvPr>
              <p:cNvSpPr/>
              <p:nvPr/>
            </p:nvSpPr>
            <p:spPr>
              <a:xfrm>
                <a:off x="1663500" y="4017520"/>
                <a:ext cx="866675" cy="121200"/>
              </a:xfrm>
              <a:custGeom>
                <a:avLst/>
                <a:gdLst/>
                <a:ahLst/>
                <a:cxnLst/>
                <a:rect l="l" t="t" r="r" b="b"/>
                <a:pathLst>
                  <a:path w="34667" h="4848" extrusionOk="0">
                    <a:moveTo>
                      <a:pt x="1" y="1"/>
                    </a:moveTo>
                    <a:lnTo>
                      <a:pt x="1" y="4848"/>
                    </a:lnTo>
                    <a:lnTo>
                      <a:pt x="34667" y="4848"/>
                    </a:lnTo>
                    <a:lnTo>
                      <a:pt x="34667" y="1"/>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857;p50">
                <a:extLst>
                  <a:ext uri="{FF2B5EF4-FFF2-40B4-BE49-F238E27FC236}">
                    <a16:creationId xmlns:a16="http://schemas.microsoft.com/office/drawing/2014/main" id="{EA152715-E293-4116-B99D-C364881B8DD5}"/>
                  </a:ext>
                </a:extLst>
              </p:cNvPr>
              <p:cNvSpPr/>
              <p:nvPr/>
            </p:nvSpPr>
            <p:spPr>
              <a:xfrm>
                <a:off x="1714050" y="4183926"/>
                <a:ext cx="765600" cy="381925"/>
              </a:xfrm>
              <a:custGeom>
                <a:avLst/>
                <a:gdLst/>
                <a:ahLst/>
                <a:cxnLst/>
                <a:rect l="l" t="t" r="r" b="b"/>
                <a:pathLst>
                  <a:path w="30624" h="15277" extrusionOk="0">
                    <a:moveTo>
                      <a:pt x="0" y="1"/>
                    </a:moveTo>
                    <a:lnTo>
                      <a:pt x="3417" y="15277"/>
                    </a:lnTo>
                    <a:lnTo>
                      <a:pt x="27207" y="15277"/>
                    </a:lnTo>
                    <a:lnTo>
                      <a:pt x="30623" y="1"/>
                    </a:lnTo>
                    <a:close/>
                  </a:path>
                </a:pathLst>
              </a:custGeom>
              <a:solidFill>
                <a:schemeClr val="accent1">
                  <a:lumMod val="20000"/>
                  <a:lumOff val="8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chemeClr val="bg1"/>
                  </a:solidFill>
                  <a:latin typeface="Arial"/>
                  <a:cs typeface="Arial"/>
                  <a:sym typeface="Arial"/>
                </a:endParaRPr>
              </a:p>
            </p:txBody>
          </p:sp>
          <p:sp>
            <p:nvSpPr>
              <p:cNvPr id="15" name="Google Shape;858;p50">
                <a:extLst>
                  <a:ext uri="{FF2B5EF4-FFF2-40B4-BE49-F238E27FC236}">
                    <a16:creationId xmlns:a16="http://schemas.microsoft.com/office/drawing/2014/main" id="{6C162F08-52E2-40E2-9FCB-6C4D96C0D43D}"/>
                  </a:ext>
                </a:extLst>
              </p:cNvPr>
              <p:cNvSpPr/>
              <p:nvPr/>
            </p:nvSpPr>
            <p:spPr>
              <a:xfrm>
                <a:off x="1614311" y="4059697"/>
                <a:ext cx="866675" cy="121200"/>
              </a:xfrm>
              <a:custGeom>
                <a:avLst/>
                <a:gdLst/>
                <a:ahLst/>
                <a:cxnLst/>
                <a:rect l="l" t="t" r="r" b="b"/>
                <a:pathLst>
                  <a:path w="34667" h="4848" extrusionOk="0">
                    <a:moveTo>
                      <a:pt x="1" y="1"/>
                    </a:moveTo>
                    <a:lnTo>
                      <a:pt x="1" y="4848"/>
                    </a:lnTo>
                    <a:lnTo>
                      <a:pt x="34667" y="4848"/>
                    </a:lnTo>
                    <a:lnTo>
                      <a:pt x="34667" y="1"/>
                    </a:lnTo>
                    <a:close/>
                  </a:path>
                </a:pathLst>
              </a:cu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859;p50">
                <a:extLst>
                  <a:ext uri="{FF2B5EF4-FFF2-40B4-BE49-F238E27FC236}">
                    <a16:creationId xmlns:a16="http://schemas.microsoft.com/office/drawing/2014/main" id="{9A78B800-F28F-464D-9BDE-A54208297909}"/>
                  </a:ext>
                </a:extLst>
              </p:cNvPr>
              <p:cNvSpPr/>
              <p:nvPr/>
            </p:nvSpPr>
            <p:spPr>
              <a:xfrm>
                <a:off x="1664861" y="4226102"/>
                <a:ext cx="765600" cy="381925"/>
              </a:xfrm>
              <a:custGeom>
                <a:avLst/>
                <a:gdLst/>
                <a:ahLst/>
                <a:cxnLst/>
                <a:rect l="l" t="t" r="r" b="b"/>
                <a:pathLst>
                  <a:path w="30624" h="15277" extrusionOk="0">
                    <a:moveTo>
                      <a:pt x="0" y="1"/>
                    </a:moveTo>
                    <a:lnTo>
                      <a:pt x="3417" y="15277"/>
                    </a:lnTo>
                    <a:lnTo>
                      <a:pt x="27207" y="15277"/>
                    </a:lnTo>
                    <a:lnTo>
                      <a:pt x="30623" y="1"/>
                    </a:lnTo>
                    <a:close/>
                  </a:path>
                </a:pathLst>
              </a:cu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cxnSp>
          <p:nvCxnSpPr>
            <p:cNvPr id="12" name="Google Shape;860;p50">
              <a:extLst>
                <a:ext uri="{FF2B5EF4-FFF2-40B4-BE49-F238E27FC236}">
                  <a16:creationId xmlns:a16="http://schemas.microsoft.com/office/drawing/2014/main" id="{B2A04F44-D488-4D4A-BF8D-C90A6CFA9BB9}"/>
                </a:ext>
              </a:extLst>
            </p:cNvPr>
            <p:cNvCxnSpPr/>
            <p:nvPr/>
          </p:nvCxnSpPr>
          <p:spPr>
            <a:xfrm>
              <a:off x="2054794" y="3721473"/>
              <a:ext cx="0" cy="343800"/>
            </a:xfrm>
            <a:prstGeom prst="straightConnector1">
              <a:avLst/>
            </a:prstGeom>
            <a:noFill/>
            <a:ln w="19050" cap="flat" cmpd="sng">
              <a:solidFill>
                <a:schemeClr val="dk2"/>
              </a:solidFill>
              <a:prstDash val="solid"/>
              <a:round/>
              <a:headEnd type="oval" w="med" len="med"/>
              <a:tailEnd type="none" w="med" len="med"/>
            </a:ln>
          </p:spPr>
        </p:cxnSp>
      </p:grpSp>
      <p:grpSp>
        <p:nvGrpSpPr>
          <p:cNvPr id="17" name="Google Shape;861;p50">
            <a:extLst>
              <a:ext uri="{FF2B5EF4-FFF2-40B4-BE49-F238E27FC236}">
                <a16:creationId xmlns:a16="http://schemas.microsoft.com/office/drawing/2014/main" id="{0F5F1603-F03A-4488-8E85-12AF8FAA2CFB}"/>
              </a:ext>
            </a:extLst>
          </p:cNvPr>
          <p:cNvGrpSpPr/>
          <p:nvPr/>
        </p:nvGrpSpPr>
        <p:grpSpPr>
          <a:xfrm>
            <a:off x="17391869" y="9467413"/>
            <a:ext cx="1972876" cy="1540789"/>
            <a:chOff x="1614311" y="3892750"/>
            <a:chExt cx="915864" cy="715277"/>
          </a:xfrm>
        </p:grpSpPr>
        <p:grpSp>
          <p:nvGrpSpPr>
            <p:cNvPr id="18" name="Google Shape;862;p50">
              <a:extLst>
                <a:ext uri="{FF2B5EF4-FFF2-40B4-BE49-F238E27FC236}">
                  <a16:creationId xmlns:a16="http://schemas.microsoft.com/office/drawing/2014/main" id="{6F5C6AB4-D210-48D8-AAD6-0E7145B8D417}"/>
                </a:ext>
              </a:extLst>
            </p:cNvPr>
            <p:cNvGrpSpPr/>
            <p:nvPr/>
          </p:nvGrpSpPr>
          <p:grpSpPr>
            <a:xfrm>
              <a:off x="1614311" y="4017520"/>
              <a:ext cx="915864" cy="590507"/>
              <a:chOff x="1614311" y="4017520"/>
              <a:chExt cx="915864" cy="590507"/>
            </a:xfrm>
          </p:grpSpPr>
          <p:sp>
            <p:nvSpPr>
              <p:cNvPr id="20" name="Google Shape;863;p50">
                <a:extLst>
                  <a:ext uri="{FF2B5EF4-FFF2-40B4-BE49-F238E27FC236}">
                    <a16:creationId xmlns:a16="http://schemas.microsoft.com/office/drawing/2014/main" id="{650BAF93-AB1E-410A-B732-F8DD8FF069F1}"/>
                  </a:ext>
                </a:extLst>
              </p:cNvPr>
              <p:cNvSpPr/>
              <p:nvPr/>
            </p:nvSpPr>
            <p:spPr>
              <a:xfrm>
                <a:off x="1663500" y="4017520"/>
                <a:ext cx="866675" cy="121200"/>
              </a:xfrm>
              <a:custGeom>
                <a:avLst/>
                <a:gdLst/>
                <a:ahLst/>
                <a:cxnLst/>
                <a:rect l="l" t="t" r="r" b="b"/>
                <a:pathLst>
                  <a:path w="34667" h="4848" extrusionOk="0">
                    <a:moveTo>
                      <a:pt x="1" y="1"/>
                    </a:moveTo>
                    <a:lnTo>
                      <a:pt x="1" y="4848"/>
                    </a:lnTo>
                    <a:lnTo>
                      <a:pt x="34667" y="4848"/>
                    </a:lnTo>
                    <a:lnTo>
                      <a:pt x="34667" y="1"/>
                    </a:lnTo>
                    <a:close/>
                  </a:path>
                </a:pathLst>
              </a:custGeom>
              <a:solidFill>
                <a:srgbClr val="A1D6C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864;p50">
                <a:extLst>
                  <a:ext uri="{FF2B5EF4-FFF2-40B4-BE49-F238E27FC236}">
                    <a16:creationId xmlns:a16="http://schemas.microsoft.com/office/drawing/2014/main" id="{D11B5320-428F-4B5F-B63B-2BC1DC4B8243}"/>
                  </a:ext>
                </a:extLst>
              </p:cNvPr>
              <p:cNvSpPr/>
              <p:nvPr/>
            </p:nvSpPr>
            <p:spPr>
              <a:xfrm>
                <a:off x="1714050" y="4183925"/>
                <a:ext cx="765600" cy="381925"/>
              </a:xfrm>
              <a:custGeom>
                <a:avLst/>
                <a:gdLst/>
                <a:ahLst/>
                <a:cxnLst/>
                <a:rect l="l" t="t" r="r" b="b"/>
                <a:pathLst>
                  <a:path w="30624" h="15277" extrusionOk="0">
                    <a:moveTo>
                      <a:pt x="0" y="1"/>
                    </a:moveTo>
                    <a:lnTo>
                      <a:pt x="3417" y="15277"/>
                    </a:lnTo>
                    <a:lnTo>
                      <a:pt x="27207" y="15277"/>
                    </a:lnTo>
                    <a:lnTo>
                      <a:pt x="30623" y="1"/>
                    </a:lnTo>
                    <a:close/>
                  </a:path>
                </a:pathLst>
              </a:custGeom>
              <a:solidFill>
                <a:srgbClr val="A1D6C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865;p50">
                <a:extLst>
                  <a:ext uri="{FF2B5EF4-FFF2-40B4-BE49-F238E27FC236}">
                    <a16:creationId xmlns:a16="http://schemas.microsoft.com/office/drawing/2014/main" id="{FFF5AB9A-8BA4-448D-A498-FE991E16D932}"/>
                  </a:ext>
                </a:extLst>
              </p:cNvPr>
              <p:cNvSpPr/>
              <p:nvPr/>
            </p:nvSpPr>
            <p:spPr>
              <a:xfrm>
                <a:off x="1614311" y="4059697"/>
                <a:ext cx="866675" cy="121200"/>
              </a:xfrm>
              <a:custGeom>
                <a:avLst/>
                <a:gdLst/>
                <a:ahLst/>
                <a:cxnLst/>
                <a:rect l="l" t="t" r="r" b="b"/>
                <a:pathLst>
                  <a:path w="34667" h="4848" extrusionOk="0">
                    <a:moveTo>
                      <a:pt x="1" y="1"/>
                    </a:moveTo>
                    <a:lnTo>
                      <a:pt x="1" y="4848"/>
                    </a:lnTo>
                    <a:lnTo>
                      <a:pt x="34667" y="4848"/>
                    </a:lnTo>
                    <a:lnTo>
                      <a:pt x="34667" y="1"/>
                    </a:lnTo>
                    <a:close/>
                  </a:path>
                </a:pathLst>
              </a:cu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866;p50">
                <a:extLst>
                  <a:ext uri="{FF2B5EF4-FFF2-40B4-BE49-F238E27FC236}">
                    <a16:creationId xmlns:a16="http://schemas.microsoft.com/office/drawing/2014/main" id="{D6A20BB2-FEF0-4504-9D6B-145AB1241894}"/>
                  </a:ext>
                </a:extLst>
              </p:cNvPr>
              <p:cNvSpPr/>
              <p:nvPr/>
            </p:nvSpPr>
            <p:spPr>
              <a:xfrm>
                <a:off x="1664861" y="4226102"/>
                <a:ext cx="765600" cy="381925"/>
              </a:xfrm>
              <a:custGeom>
                <a:avLst/>
                <a:gdLst/>
                <a:ahLst/>
                <a:cxnLst/>
                <a:rect l="l" t="t" r="r" b="b"/>
                <a:pathLst>
                  <a:path w="30624" h="15277" extrusionOk="0">
                    <a:moveTo>
                      <a:pt x="0" y="1"/>
                    </a:moveTo>
                    <a:lnTo>
                      <a:pt x="3417" y="15277"/>
                    </a:lnTo>
                    <a:lnTo>
                      <a:pt x="27207" y="15277"/>
                    </a:lnTo>
                    <a:lnTo>
                      <a:pt x="30623" y="1"/>
                    </a:lnTo>
                    <a:close/>
                  </a:path>
                </a:pathLst>
              </a:custGeom>
              <a:solidFill>
                <a:schemeClr val="accent1">
                  <a:lumMod val="20000"/>
                  <a:lumOff val="80000"/>
                </a:schemeClr>
              </a:solid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cxnSp>
          <p:nvCxnSpPr>
            <p:cNvPr id="19" name="Google Shape;867;p50">
              <a:extLst>
                <a:ext uri="{FF2B5EF4-FFF2-40B4-BE49-F238E27FC236}">
                  <a16:creationId xmlns:a16="http://schemas.microsoft.com/office/drawing/2014/main" id="{41C4194C-D232-4ED0-8F1D-F3870034225F}"/>
                </a:ext>
              </a:extLst>
            </p:cNvPr>
            <p:cNvCxnSpPr/>
            <p:nvPr/>
          </p:nvCxnSpPr>
          <p:spPr>
            <a:xfrm>
              <a:off x="2054788" y="3892750"/>
              <a:ext cx="0" cy="166800"/>
            </a:xfrm>
            <a:prstGeom prst="straightConnector1">
              <a:avLst/>
            </a:prstGeom>
            <a:noFill/>
            <a:ln w="19050" cap="flat" cmpd="sng">
              <a:solidFill>
                <a:schemeClr val="dk2"/>
              </a:solidFill>
              <a:prstDash val="solid"/>
              <a:round/>
              <a:headEnd type="oval" w="med" len="med"/>
              <a:tailEnd type="none" w="med" len="med"/>
            </a:ln>
          </p:spPr>
        </p:cxnSp>
      </p:grpSp>
      <p:sp>
        <p:nvSpPr>
          <p:cNvPr id="24" name="Google Shape;868;p50">
            <a:extLst>
              <a:ext uri="{FF2B5EF4-FFF2-40B4-BE49-F238E27FC236}">
                <a16:creationId xmlns:a16="http://schemas.microsoft.com/office/drawing/2014/main" id="{6EDBD616-CD5D-4022-B639-DC79275E0037}"/>
              </a:ext>
            </a:extLst>
          </p:cNvPr>
          <p:cNvSpPr txBox="1">
            <a:spLocks/>
          </p:cNvSpPr>
          <p:nvPr/>
        </p:nvSpPr>
        <p:spPr>
          <a:xfrm>
            <a:off x="16242913" y="8249299"/>
            <a:ext cx="4195686" cy="1184137"/>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4800" b="1" dirty="0"/>
              <a:t>Lorem</a:t>
            </a:r>
            <a:endParaRPr lang="en-US" sz="4800" dirty="0">
              <a:latin typeface="Tulpen One"/>
              <a:ea typeface="Tulpen One"/>
              <a:cs typeface="Tulpen One"/>
              <a:sym typeface="Tulpen One"/>
            </a:endParaRPr>
          </a:p>
        </p:txBody>
      </p:sp>
      <p:sp>
        <p:nvSpPr>
          <p:cNvPr id="25" name="Google Shape;870;p50">
            <a:extLst>
              <a:ext uri="{FF2B5EF4-FFF2-40B4-BE49-F238E27FC236}">
                <a16:creationId xmlns:a16="http://schemas.microsoft.com/office/drawing/2014/main" id="{381C1D86-D20D-487A-9486-48F3FD50CBB5}"/>
              </a:ext>
            </a:extLst>
          </p:cNvPr>
          <p:cNvSpPr txBox="1">
            <a:spLocks/>
          </p:cNvSpPr>
          <p:nvPr/>
        </p:nvSpPr>
        <p:spPr>
          <a:xfrm>
            <a:off x="3804007" y="7165832"/>
            <a:ext cx="4818158" cy="1184137"/>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4800" b="1" dirty="0"/>
              <a:t>Lorem</a:t>
            </a:r>
            <a:endParaRPr lang="en-US" sz="4800" dirty="0">
              <a:latin typeface="Tulpen One"/>
              <a:ea typeface="Tulpen One"/>
              <a:cs typeface="Tulpen One"/>
              <a:sym typeface="Tulpen One"/>
            </a:endParaRPr>
          </a:p>
        </p:txBody>
      </p:sp>
      <p:sp>
        <p:nvSpPr>
          <p:cNvPr id="26" name="Google Shape;871;p50">
            <a:extLst>
              <a:ext uri="{FF2B5EF4-FFF2-40B4-BE49-F238E27FC236}">
                <a16:creationId xmlns:a16="http://schemas.microsoft.com/office/drawing/2014/main" id="{C450F57F-E23B-45AB-86FE-1E06742E712D}"/>
              </a:ext>
            </a:extLst>
          </p:cNvPr>
          <p:cNvSpPr txBox="1">
            <a:spLocks/>
          </p:cNvSpPr>
          <p:nvPr/>
        </p:nvSpPr>
        <p:spPr>
          <a:xfrm>
            <a:off x="10641798" y="6333013"/>
            <a:ext cx="3188369" cy="1184137"/>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4800" b="1" dirty="0"/>
              <a:t>Lorem</a:t>
            </a:r>
            <a:endParaRPr lang="en-US" sz="4800" dirty="0">
              <a:latin typeface="Tulpen One"/>
              <a:ea typeface="Tulpen One"/>
              <a:cs typeface="Tulpen One"/>
              <a:sym typeface="Tulpen One"/>
            </a:endParaRPr>
          </a:p>
        </p:txBody>
      </p:sp>
      <p:sp>
        <p:nvSpPr>
          <p:cNvPr id="27" name="Google Shape;873;p50">
            <a:extLst>
              <a:ext uri="{FF2B5EF4-FFF2-40B4-BE49-F238E27FC236}">
                <a16:creationId xmlns:a16="http://schemas.microsoft.com/office/drawing/2014/main" id="{C08AE31B-395F-4C52-91DE-AD1492C2A950}"/>
              </a:ext>
            </a:extLst>
          </p:cNvPr>
          <p:cNvSpPr txBox="1"/>
          <p:nvPr/>
        </p:nvSpPr>
        <p:spPr>
          <a:xfrm>
            <a:off x="5748381" y="9923293"/>
            <a:ext cx="921707" cy="899304"/>
          </a:xfrm>
          <a:prstGeom prst="rect">
            <a:avLst/>
          </a:prstGeom>
          <a:noFill/>
          <a:ln>
            <a:noFill/>
          </a:ln>
        </p:spPr>
        <p:txBody>
          <a:bodyPr spcFirstLastPara="1" wrap="square" lIns="243828" tIns="243828" rIns="243828" bIns="243828" anchor="ctr" anchorCtr="0">
            <a:noAutofit/>
          </a:bodyPr>
          <a:lstStyle/>
          <a:p>
            <a:pPr algn="ctr" defTabSz="2438674">
              <a:buClr>
                <a:srgbClr val="000000"/>
              </a:buClr>
            </a:pPr>
            <a:r>
              <a:rPr lang="es" b="1" kern="0">
                <a:solidFill>
                  <a:srgbClr val="595959"/>
                </a:solidFill>
                <a:latin typeface="Tulpen One"/>
                <a:ea typeface="Tulpen One"/>
                <a:cs typeface="Tulpen One"/>
                <a:sym typeface="Tulpen One"/>
              </a:rPr>
              <a:t>2</a:t>
            </a:r>
            <a:endParaRPr b="1" kern="0">
              <a:solidFill>
                <a:srgbClr val="595959"/>
              </a:solidFill>
              <a:latin typeface="Tulpen One"/>
              <a:ea typeface="Tulpen One"/>
              <a:cs typeface="Tulpen One"/>
              <a:sym typeface="Tulpen One"/>
            </a:endParaRPr>
          </a:p>
        </p:txBody>
      </p:sp>
      <p:sp>
        <p:nvSpPr>
          <p:cNvPr id="28" name="Google Shape;874;p50">
            <a:extLst>
              <a:ext uri="{FF2B5EF4-FFF2-40B4-BE49-F238E27FC236}">
                <a16:creationId xmlns:a16="http://schemas.microsoft.com/office/drawing/2014/main" id="{5BBB2979-3FCD-456E-A0E4-E7544E15F541}"/>
              </a:ext>
            </a:extLst>
          </p:cNvPr>
          <p:cNvSpPr txBox="1"/>
          <p:nvPr/>
        </p:nvSpPr>
        <p:spPr>
          <a:xfrm>
            <a:off x="11823714" y="9724158"/>
            <a:ext cx="921707" cy="899304"/>
          </a:xfrm>
          <a:prstGeom prst="rect">
            <a:avLst/>
          </a:prstGeom>
          <a:noFill/>
          <a:ln>
            <a:noFill/>
          </a:ln>
        </p:spPr>
        <p:txBody>
          <a:bodyPr spcFirstLastPara="1" wrap="square" lIns="243828" tIns="243828" rIns="243828" bIns="243828" anchor="ctr" anchorCtr="0">
            <a:noAutofit/>
          </a:bodyPr>
          <a:lstStyle/>
          <a:p>
            <a:pPr algn="ctr" defTabSz="2438674">
              <a:buClr>
                <a:srgbClr val="000000"/>
              </a:buClr>
            </a:pPr>
            <a:r>
              <a:rPr lang="es" b="1" kern="0" dirty="0">
                <a:latin typeface="+mj-lt"/>
                <a:ea typeface="Tulpen One"/>
                <a:cs typeface="Tulpen One"/>
                <a:sym typeface="Tulpen One"/>
              </a:rPr>
              <a:t>1</a:t>
            </a:r>
            <a:endParaRPr b="1" kern="0" dirty="0">
              <a:latin typeface="+mj-lt"/>
              <a:ea typeface="Tulpen One"/>
              <a:cs typeface="Tulpen One"/>
              <a:sym typeface="Tulpen One"/>
            </a:endParaRPr>
          </a:p>
        </p:txBody>
      </p:sp>
      <p:sp>
        <p:nvSpPr>
          <p:cNvPr id="29" name="Google Shape;875;p50">
            <a:extLst>
              <a:ext uri="{FF2B5EF4-FFF2-40B4-BE49-F238E27FC236}">
                <a16:creationId xmlns:a16="http://schemas.microsoft.com/office/drawing/2014/main" id="{EA557A73-81CD-4E24-8940-BD088978EEC0}"/>
              </a:ext>
            </a:extLst>
          </p:cNvPr>
          <p:cNvSpPr txBox="1"/>
          <p:nvPr/>
        </p:nvSpPr>
        <p:spPr>
          <a:xfrm>
            <a:off x="17880799" y="10108754"/>
            <a:ext cx="921707" cy="899304"/>
          </a:xfrm>
          <a:prstGeom prst="rect">
            <a:avLst/>
          </a:prstGeom>
          <a:noFill/>
          <a:ln>
            <a:noFill/>
          </a:ln>
        </p:spPr>
        <p:txBody>
          <a:bodyPr spcFirstLastPara="1" wrap="square" lIns="243828" tIns="243828" rIns="243828" bIns="243828" anchor="ctr" anchorCtr="0">
            <a:noAutofit/>
          </a:bodyPr>
          <a:lstStyle/>
          <a:p>
            <a:pPr algn="ctr" defTabSz="2438674">
              <a:buClr>
                <a:srgbClr val="000000"/>
              </a:buClr>
            </a:pPr>
            <a:r>
              <a:rPr lang="es" b="1" kern="0">
                <a:solidFill>
                  <a:srgbClr val="595959"/>
                </a:solidFill>
                <a:latin typeface="Tulpen One"/>
                <a:ea typeface="Tulpen One"/>
                <a:cs typeface="Tulpen One"/>
                <a:sym typeface="Tulpen One"/>
              </a:rPr>
              <a:t>3</a:t>
            </a:r>
            <a:endParaRPr b="1" kern="0">
              <a:solidFill>
                <a:srgbClr val="595959"/>
              </a:solidFill>
              <a:latin typeface="Tulpen One"/>
              <a:ea typeface="Tulpen One"/>
              <a:cs typeface="Tulpen One"/>
              <a:sym typeface="Tulpen One"/>
            </a:endParaRPr>
          </a:p>
        </p:txBody>
      </p:sp>
      <p:sp>
        <p:nvSpPr>
          <p:cNvPr id="33" name="Freeform 20">
            <a:extLst>
              <a:ext uri="{FF2B5EF4-FFF2-40B4-BE49-F238E27FC236}">
                <a16:creationId xmlns:a16="http://schemas.microsoft.com/office/drawing/2014/main" id="{947D5D55-962E-4DE0-A296-141AF4478B66}"/>
              </a:ext>
            </a:extLst>
          </p:cNvPr>
          <p:cNvSpPr>
            <a:spLocks noEditPoints="1"/>
          </p:cNvSpPr>
          <p:nvPr/>
        </p:nvSpPr>
        <p:spPr bwMode="auto">
          <a:xfrm>
            <a:off x="17800080" y="6858794"/>
            <a:ext cx="1262412" cy="1421811"/>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accent2"/>
          </a:solidFill>
          <a:ln>
            <a:noFill/>
          </a:ln>
        </p:spPr>
        <p:txBody>
          <a:bodyPr vert="horz" wrap="square" lIns="91451" tIns="45725" rIns="91451" bIns="45725" numCol="1" anchor="t" anchorCtr="0" compatLnSpc="1">
            <a:prstTxWarp prst="textNoShape">
              <a:avLst/>
            </a:prstTxWarp>
          </a:bodyPr>
          <a:lstStyle/>
          <a:p>
            <a:pPr defTabSz="713303">
              <a:defRPr/>
            </a:pPr>
            <a:endParaRPr lang="en-US" sz="1404" kern="0">
              <a:solidFill>
                <a:srgbClr val="FAFAFA"/>
              </a:solidFill>
              <a:latin typeface="Calibri" panose="020F0502020204030204"/>
            </a:endParaRPr>
          </a:p>
        </p:txBody>
      </p:sp>
      <p:grpSp>
        <p:nvGrpSpPr>
          <p:cNvPr id="34" name="Group 33">
            <a:extLst>
              <a:ext uri="{FF2B5EF4-FFF2-40B4-BE49-F238E27FC236}">
                <a16:creationId xmlns:a16="http://schemas.microsoft.com/office/drawing/2014/main" id="{DD29648F-E317-42CB-B06E-552FD0B92975}"/>
              </a:ext>
            </a:extLst>
          </p:cNvPr>
          <p:cNvGrpSpPr/>
          <p:nvPr/>
        </p:nvGrpSpPr>
        <p:grpSpPr>
          <a:xfrm>
            <a:off x="11384346" y="4633940"/>
            <a:ext cx="1680108" cy="1493437"/>
            <a:chOff x="2706845" y="4671624"/>
            <a:chExt cx="603818" cy="536730"/>
          </a:xfrm>
          <a:solidFill>
            <a:schemeClr val="accent2"/>
          </a:solidFill>
        </p:grpSpPr>
        <p:sp>
          <p:nvSpPr>
            <p:cNvPr id="35" name="Freeform 142">
              <a:extLst>
                <a:ext uri="{FF2B5EF4-FFF2-40B4-BE49-F238E27FC236}">
                  <a16:creationId xmlns:a16="http://schemas.microsoft.com/office/drawing/2014/main" id="{3F40B3DC-E8D6-46A3-AE33-701E9632EDAE}"/>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914491">
                <a:defRPr/>
              </a:pPr>
              <a:endParaRPr lang="en-US" sz="1800" kern="0">
                <a:solidFill>
                  <a:prstClr val="black"/>
                </a:solidFill>
                <a:latin typeface="Calibri"/>
              </a:endParaRPr>
            </a:p>
          </p:txBody>
        </p:sp>
        <p:sp>
          <p:nvSpPr>
            <p:cNvPr id="36" name="Freeform 143">
              <a:extLst>
                <a:ext uri="{FF2B5EF4-FFF2-40B4-BE49-F238E27FC236}">
                  <a16:creationId xmlns:a16="http://schemas.microsoft.com/office/drawing/2014/main" id="{E99C2269-1C90-4880-8835-A511D597F964}"/>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914491">
                <a:defRPr/>
              </a:pPr>
              <a:endParaRPr lang="en-US" sz="1800" kern="0">
                <a:solidFill>
                  <a:prstClr val="black"/>
                </a:solidFill>
                <a:latin typeface="Calibri"/>
              </a:endParaRPr>
            </a:p>
          </p:txBody>
        </p:sp>
        <p:sp>
          <p:nvSpPr>
            <p:cNvPr id="37" name="Freeform 144">
              <a:extLst>
                <a:ext uri="{FF2B5EF4-FFF2-40B4-BE49-F238E27FC236}">
                  <a16:creationId xmlns:a16="http://schemas.microsoft.com/office/drawing/2014/main" id="{69F23BA9-EF0F-4AF4-AF58-8B5FD102360A}"/>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914491">
                <a:defRPr/>
              </a:pPr>
              <a:endParaRPr lang="en-US" sz="1800" kern="0">
                <a:solidFill>
                  <a:prstClr val="black"/>
                </a:solidFill>
                <a:latin typeface="Calibri"/>
              </a:endParaRPr>
            </a:p>
          </p:txBody>
        </p:sp>
        <p:sp>
          <p:nvSpPr>
            <p:cNvPr id="38" name="Freeform 145">
              <a:extLst>
                <a:ext uri="{FF2B5EF4-FFF2-40B4-BE49-F238E27FC236}">
                  <a16:creationId xmlns:a16="http://schemas.microsoft.com/office/drawing/2014/main" id="{978CB823-4D2C-4CB1-89EF-3D6D17EED206}"/>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914491">
                <a:defRPr/>
              </a:pPr>
              <a:endParaRPr lang="en-US" sz="1800" kern="0">
                <a:solidFill>
                  <a:prstClr val="black"/>
                </a:solidFill>
                <a:latin typeface="Calibri"/>
              </a:endParaRPr>
            </a:p>
          </p:txBody>
        </p:sp>
        <p:sp>
          <p:nvSpPr>
            <p:cNvPr id="39" name="Freeform 146">
              <a:extLst>
                <a:ext uri="{FF2B5EF4-FFF2-40B4-BE49-F238E27FC236}">
                  <a16:creationId xmlns:a16="http://schemas.microsoft.com/office/drawing/2014/main" id="{4E7D69FA-DDB5-492F-8CE7-35BA9D2CBB70}"/>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pPr defTabSz="914491">
                <a:defRPr/>
              </a:pPr>
              <a:endParaRPr lang="en-US" sz="1800" kern="0">
                <a:solidFill>
                  <a:prstClr val="black"/>
                </a:solidFill>
                <a:latin typeface="Calibri"/>
              </a:endParaRPr>
            </a:p>
          </p:txBody>
        </p:sp>
      </p:grpSp>
      <p:sp>
        <p:nvSpPr>
          <p:cNvPr id="40" name="Freeform 69">
            <a:extLst>
              <a:ext uri="{FF2B5EF4-FFF2-40B4-BE49-F238E27FC236}">
                <a16:creationId xmlns:a16="http://schemas.microsoft.com/office/drawing/2014/main" id="{4AFB033C-02CF-40AB-9EDA-929F80B3C742}"/>
              </a:ext>
            </a:extLst>
          </p:cNvPr>
          <p:cNvSpPr>
            <a:spLocks noEditPoints="1"/>
          </p:cNvSpPr>
          <p:nvPr/>
        </p:nvSpPr>
        <p:spPr bwMode="auto">
          <a:xfrm>
            <a:off x="5822468" y="5761267"/>
            <a:ext cx="1033031" cy="1404565"/>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accent2"/>
          </a:solidFill>
          <a:ln>
            <a:noFill/>
          </a:ln>
        </p:spPr>
        <p:txBody>
          <a:bodyPr vert="horz" wrap="square" lIns="91451" tIns="45725" rIns="91451" bIns="45725" numCol="1" anchor="t" anchorCtr="0" compatLnSpc="1">
            <a:prstTxWarp prst="textNoShape">
              <a:avLst/>
            </a:prstTxWarp>
          </a:bodyPr>
          <a:lstStyle/>
          <a:p>
            <a:pPr defTabSz="914491">
              <a:defRPr/>
            </a:pPr>
            <a:endParaRPr lang="en-US" sz="1800" kern="0">
              <a:solidFill>
                <a:prstClr val="black"/>
              </a:solidFill>
              <a:latin typeface="Calibri"/>
            </a:endParaRPr>
          </a:p>
        </p:txBody>
      </p:sp>
    </p:spTree>
    <p:extLst>
      <p:ext uri="{BB962C8B-B14F-4D97-AF65-F5344CB8AC3E}">
        <p14:creationId xmlns:p14="http://schemas.microsoft.com/office/powerpoint/2010/main" val="2594030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F5F4DBF-D52A-4971-A0E7-AE7EC61EDF4A}"/>
              </a:ext>
            </a:extLst>
          </p:cNvPr>
          <p:cNvGrpSpPr/>
          <p:nvPr/>
        </p:nvGrpSpPr>
        <p:grpSpPr>
          <a:xfrm>
            <a:off x="6594002" y="2920716"/>
            <a:ext cx="9403851" cy="9408614"/>
            <a:chOff x="7156450" y="2895600"/>
            <a:chExt cx="9402763" cy="9407525"/>
          </a:xfrm>
        </p:grpSpPr>
        <p:sp>
          <p:nvSpPr>
            <p:cNvPr id="339" name="Freeform 5">
              <a:extLst>
                <a:ext uri="{FF2B5EF4-FFF2-40B4-BE49-F238E27FC236}">
                  <a16:creationId xmlns:a16="http://schemas.microsoft.com/office/drawing/2014/main" id="{6F61DC49-46D2-4D65-9749-8CC64CD8A7A1}"/>
                </a:ext>
              </a:extLst>
            </p:cNvPr>
            <p:cNvSpPr>
              <a:spLocks/>
            </p:cNvSpPr>
            <p:nvPr/>
          </p:nvSpPr>
          <p:spPr bwMode="auto">
            <a:xfrm>
              <a:off x="7229475" y="4302125"/>
              <a:ext cx="547688" cy="546100"/>
            </a:xfrm>
            <a:custGeom>
              <a:avLst/>
              <a:gdLst>
                <a:gd name="T0" fmla="*/ 162 w 197"/>
                <a:gd name="T1" fmla="*/ 35 h 196"/>
                <a:gd name="T2" fmla="*/ 35 w 197"/>
                <a:gd name="T3" fmla="*/ 35 h 196"/>
                <a:gd name="T4" fmla="*/ 35 w 197"/>
                <a:gd name="T5" fmla="*/ 161 h 196"/>
                <a:gd name="T6" fmla="*/ 162 w 197"/>
                <a:gd name="T7" fmla="*/ 161 h 196"/>
                <a:gd name="T8" fmla="*/ 162 w 197"/>
                <a:gd name="T9" fmla="*/ 35 h 196"/>
              </a:gdLst>
              <a:ahLst/>
              <a:cxnLst>
                <a:cxn ang="0">
                  <a:pos x="T0" y="T1"/>
                </a:cxn>
                <a:cxn ang="0">
                  <a:pos x="T2" y="T3"/>
                </a:cxn>
                <a:cxn ang="0">
                  <a:pos x="T4" y="T5"/>
                </a:cxn>
                <a:cxn ang="0">
                  <a:pos x="T6" y="T7"/>
                </a:cxn>
                <a:cxn ang="0">
                  <a:pos x="T8" y="T9"/>
                </a:cxn>
              </a:cxnLst>
              <a:rect l="0" t="0" r="r" b="b"/>
              <a:pathLst>
                <a:path w="197" h="196">
                  <a:moveTo>
                    <a:pt x="162" y="35"/>
                  </a:moveTo>
                  <a:cubicBezTo>
                    <a:pt x="127" y="0"/>
                    <a:pt x="70" y="0"/>
                    <a:pt x="35" y="35"/>
                  </a:cubicBezTo>
                  <a:cubicBezTo>
                    <a:pt x="0" y="70"/>
                    <a:pt x="0" y="126"/>
                    <a:pt x="35" y="161"/>
                  </a:cubicBezTo>
                  <a:cubicBezTo>
                    <a:pt x="70" y="196"/>
                    <a:pt x="127" y="196"/>
                    <a:pt x="162" y="161"/>
                  </a:cubicBezTo>
                  <a:cubicBezTo>
                    <a:pt x="197" y="126"/>
                    <a:pt x="197" y="70"/>
                    <a:pt x="162" y="35"/>
                  </a:cubicBez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40" name="Freeform 6">
              <a:extLst>
                <a:ext uri="{FF2B5EF4-FFF2-40B4-BE49-F238E27FC236}">
                  <a16:creationId xmlns:a16="http://schemas.microsoft.com/office/drawing/2014/main" id="{43F3EDBC-1867-4DED-BE1D-456C06034EF6}"/>
                </a:ext>
              </a:extLst>
            </p:cNvPr>
            <p:cNvSpPr>
              <a:spLocks/>
            </p:cNvSpPr>
            <p:nvPr/>
          </p:nvSpPr>
          <p:spPr bwMode="auto">
            <a:xfrm>
              <a:off x="10980738" y="3194050"/>
              <a:ext cx="415925" cy="414337"/>
            </a:xfrm>
            <a:custGeom>
              <a:avLst/>
              <a:gdLst>
                <a:gd name="T0" fmla="*/ 123 w 149"/>
                <a:gd name="T1" fmla="*/ 26 h 149"/>
                <a:gd name="T2" fmla="*/ 27 w 149"/>
                <a:gd name="T3" fmla="*/ 26 h 149"/>
                <a:gd name="T4" fmla="*/ 27 w 149"/>
                <a:gd name="T5" fmla="*/ 122 h 149"/>
                <a:gd name="T6" fmla="*/ 123 w 149"/>
                <a:gd name="T7" fmla="*/ 122 h 149"/>
                <a:gd name="T8" fmla="*/ 123 w 149"/>
                <a:gd name="T9" fmla="*/ 26 h 149"/>
              </a:gdLst>
              <a:ahLst/>
              <a:cxnLst>
                <a:cxn ang="0">
                  <a:pos x="T0" y="T1"/>
                </a:cxn>
                <a:cxn ang="0">
                  <a:pos x="T2" y="T3"/>
                </a:cxn>
                <a:cxn ang="0">
                  <a:pos x="T4" y="T5"/>
                </a:cxn>
                <a:cxn ang="0">
                  <a:pos x="T6" y="T7"/>
                </a:cxn>
                <a:cxn ang="0">
                  <a:pos x="T8" y="T9"/>
                </a:cxn>
              </a:cxnLst>
              <a:rect l="0" t="0" r="r" b="b"/>
              <a:pathLst>
                <a:path w="149" h="149">
                  <a:moveTo>
                    <a:pt x="123" y="26"/>
                  </a:moveTo>
                  <a:cubicBezTo>
                    <a:pt x="96" y="0"/>
                    <a:pt x="53" y="0"/>
                    <a:pt x="27" y="26"/>
                  </a:cubicBezTo>
                  <a:cubicBezTo>
                    <a:pt x="0" y="53"/>
                    <a:pt x="0" y="96"/>
                    <a:pt x="27" y="122"/>
                  </a:cubicBezTo>
                  <a:cubicBezTo>
                    <a:pt x="53" y="149"/>
                    <a:pt x="96" y="149"/>
                    <a:pt x="123" y="122"/>
                  </a:cubicBezTo>
                  <a:cubicBezTo>
                    <a:pt x="149" y="96"/>
                    <a:pt x="149" y="53"/>
                    <a:pt x="123" y="26"/>
                  </a:cubicBez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41" name="Freeform 7">
              <a:extLst>
                <a:ext uri="{FF2B5EF4-FFF2-40B4-BE49-F238E27FC236}">
                  <a16:creationId xmlns:a16="http://schemas.microsoft.com/office/drawing/2014/main" id="{E23E951B-AAC2-41F8-863E-24899391F1E1}"/>
                </a:ext>
              </a:extLst>
            </p:cNvPr>
            <p:cNvSpPr>
              <a:spLocks/>
            </p:cNvSpPr>
            <p:nvPr/>
          </p:nvSpPr>
          <p:spPr bwMode="auto">
            <a:xfrm>
              <a:off x="14438313" y="4475163"/>
              <a:ext cx="509588" cy="531812"/>
            </a:xfrm>
            <a:custGeom>
              <a:avLst/>
              <a:gdLst>
                <a:gd name="T0" fmla="*/ 151 w 183"/>
                <a:gd name="T1" fmla="*/ 36 h 191"/>
                <a:gd name="T2" fmla="*/ 36 w 183"/>
                <a:gd name="T3" fmla="*/ 28 h 191"/>
                <a:gd name="T4" fmla="*/ 32 w 183"/>
                <a:gd name="T5" fmla="*/ 159 h 191"/>
                <a:gd name="T6" fmla="*/ 155 w 183"/>
                <a:gd name="T7" fmla="*/ 151 h 191"/>
                <a:gd name="T8" fmla="*/ 151 w 183"/>
                <a:gd name="T9" fmla="*/ 36 h 191"/>
              </a:gdLst>
              <a:ahLst/>
              <a:cxnLst>
                <a:cxn ang="0">
                  <a:pos x="T0" y="T1"/>
                </a:cxn>
                <a:cxn ang="0">
                  <a:pos x="T2" y="T3"/>
                </a:cxn>
                <a:cxn ang="0">
                  <a:pos x="T4" y="T5"/>
                </a:cxn>
                <a:cxn ang="0">
                  <a:pos x="T6" y="T7"/>
                </a:cxn>
                <a:cxn ang="0">
                  <a:pos x="T8" y="T9"/>
                </a:cxn>
              </a:cxnLst>
              <a:rect l="0" t="0" r="r" b="b"/>
              <a:pathLst>
                <a:path w="183" h="191">
                  <a:moveTo>
                    <a:pt x="151" y="36"/>
                  </a:moveTo>
                  <a:cubicBezTo>
                    <a:pt x="119" y="4"/>
                    <a:pt x="77" y="0"/>
                    <a:pt x="36" y="28"/>
                  </a:cubicBezTo>
                  <a:cubicBezTo>
                    <a:pt x="9" y="47"/>
                    <a:pt x="0" y="127"/>
                    <a:pt x="32" y="159"/>
                  </a:cubicBezTo>
                  <a:cubicBezTo>
                    <a:pt x="64" y="191"/>
                    <a:pt x="138" y="175"/>
                    <a:pt x="155" y="151"/>
                  </a:cubicBezTo>
                  <a:cubicBezTo>
                    <a:pt x="180" y="114"/>
                    <a:pt x="183" y="68"/>
                    <a:pt x="151" y="36"/>
                  </a:cubicBez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42" name="Freeform 8">
              <a:extLst>
                <a:ext uri="{FF2B5EF4-FFF2-40B4-BE49-F238E27FC236}">
                  <a16:creationId xmlns:a16="http://schemas.microsoft.com/office/drawing/2014/main" id="{CB35FE5F-29EE-4FE7-ABC8-30975FDE6419}"/>
                </a:ext>
              </a:extLst>
            </p:cNvPr>
            <p:cNvSpPr>
              <a:spLocks/>
            </p:cNvSpPr>
            <p:nvPr/>
          </p:nvSpPr>
          <p:spPr bwMode="auto">
            <a:xfrm>
              <a:off x="14382750" y="11445875"/>
              <a:ext cx="531813" cy="531812"/>
            </a:xfrm>
            <a:custGeom>
              <a:avLst/>
              <a:gdLst>
                <a:gd name="T0" fmla="*/ 157 w 191"/>
                <a:gd name="T1" fmla="*/ 34 h 191"/>
                <a:gd name="T2" fmla="*/ 34 w 191"/>
                <a:gd name="T3" fmla="*/ 34 h 191"/>
                <a:gd name="T4" fmla="*/ 34 w 191"/>
                <a:gd name="T5" fmla="*/ 157 h 191"/>
                <a:gd name="T6" fmla="*/ 157 w 191"/>
                <a:gd name="T7" fmla="*/ 157 h 191"/>
                <a:gd name="T8" fmla="*/ 157 w 191"/>
                <a:gd name="T9" fmla="*/ 34 h 191"/>
              </a:gdLst>
              <a:ahLst/>
              <a:cxnLst>
                <a:cxn ang="0">
                  <a:pos x="T0" y="T1"/>
                </a:cxn>
                <a:cxn ang="0">
                  <a:pos x="T2" y="T3"/>
                </a:cxn>
                <a:cxn ang="0">
                  <a:pos x="T4" y="T5"/>
                </a:cxn>
                <a:cxn ang="0">
                  <a:pos x="T6" y="T7"/>
                </a:cxn>
                <a:cxn ang="0">
                  <a:pos x="T8" y="T9"/>
                </a:cxn>
              </a:cxnLst>
              <a:rect l="0" t="0" r="r" b="b"/>
              <a:pathLst>
                <a:path w="191" h="191">
                  <a:moveTo>
                    <a:pt x="157" y="34"/>
                  </a:moveTo>
                  <a:cubicBezTo>
                    <a:pt x="123" y="0"/>
                    <a:pt x="68" y="0"/>
                    <a:pt x="34" y="34"/>
                  </a:cubicBezTo>
                  <a:cubicBezTo>
                    <a:pt x="0" y="68"/>
                    <a:pt x="0" y="123"/>
                    <a:pt x="34" y="157"/>
                  </a:cubicBezTo>
                  <a:cubicBezTo>
                    <a:pt x="68" y="191"/>
                    <a:pt x="123" y="191"/>
                    <a:pt x="157" y="157"/>
                  </a:cubicBezTo>
                  <a:cubicBezTo>
                    <a:pt x="191" y="123"/>
                    <a:pt x="191" y="68"/>
                    <a:pt x="157" y="34"/>
                  </a:cubicBez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43" name="Freeform 9">
              <a:extLst>
                <a:ext uri="{FF2B5EF4-FFF2-40B4-BE49-F238E27FC236}">
                  <a16:creationId xmlns:a16="http://schemas.microsoft.com/office/drawing/2014/main" id="{1A187D30-59FB-4C01-95A8-A8A860404E63}"/>
                </a:ext>
              </a:extLst>
            </p:cNvPr>
            <p:cNvSpPr>
              <a:spLocks/>
            </p:cNvSpPr>
            <p:nvPr/>
          </p:nvSpPr>
          <p:spPr bwMode="auto">
            <a:xfrm>
              <a:off x="14541500" y="11604625"/>
              <a:ext cx="217488" cy="217487"/>
            </a:xfrm>
            <a:custGeom>
              <a:avLst/>
              <a:gdLst>
                <a:gd name="T0" fmla="*/ 64 w 78"/>
                <a:gd name="T1" fmla="*/ 14 h 78"/>
                <a:gd name="T2" fmla="*/ 14 w 78"/>
                <a:gd name="T3" fmla="*/ 14 h 78"/>
                <a:gd name="T4" fmla="*/ 14 w 78"/>
                <a:gd name="T5" fmla="*/ 64 h 78"/>
                <a:gd name="T6" fmla="*/ 64 w 78"/>
                <a:gd name="T7" fmla="*/ 64 h 78"/>
                <a:gd name="T8" fmla="*/ 64 w 78"/>
                <a:gd name="T9" fmla="*/ 14 h 78"/>
              </a:gdLst>
              <a:ahLst/>
              <a:cxnLst>
                <a:cxn ang="0">
                  <a:pos x="T0" y="T1"/>
                </a:cxn>
                <a:cxn ang="0">
                  <a:pos x="T2" y="T3"/>
                </a:cxn>
                <a:cxn ang="0">
                  <a:pos x="T4" y="T5"/>
                </a:cxn>
                <a:cxn ang="0">
                  <a:pos x="T6" y="T7"/>
                </a:cxn>
                <a:cxn ang="0">
                  <a:pos x="T8" y="T9"/>
                </a:cxn>
              </a:cxnLst>
              <a:rect l="0" t="0" r="r" b="b"/>
              <a:pathLst>
                <a:path w="78" h="78">
                  <a:moveTo>
                    <a:pt x="64" y="14"/>
                  </a:moveTo>
                  <a:cubicBezTo>
                    <a:pt x="50" y="0"/>
                    <a:pt x="27" y="0"/>
                    <a:pt x="14" y="14"/>
                  </a:cubicBezTo>
                  <a:cubicBezTo>
                    <a:pt x="0" y="27"/>
                    <a:pt x="0" y="50"/>
                    <a:pt x="14" y="64"/>
                  </a:cubicBezTo>
                  <a:cubicBezTo>
                    <a:pt x="27" y="78"/>
                    <a:pt x="50" y="78"/>
                    <a:pt x="64" y="64"/>
                  </a:cubicBezTo>
                  <a:cubicBezTo>
                    <a:pt x="78" y="50"/>
                    <a:pt x="78" y="27"/>
                    <a:pt x="64" y="14"/>
                  </a:cubicBez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44" name="Freeform 10">
              <a:extLst>
                <a:ext uri="{FF2B5EF4-FFF2-40B4-BE49-F238E27FC236}">
                  <a16:creationId xmlns:a16="http://schemas.microsoft.com/office/drawing/2014/main" id="{7B799A2A-5A68-407C-A661-36F6E51F13E9}"/>
                </a:ext>
              </a:extLst>
            </p:cNvPr>
            <p:cNvSpPr>
              <a:spLocks/>
            </p:cNvSpPr>
            <p:nvPr/>
          </p:nvSpPr>
          <p:spPr bwMode="auto">
            <a:xfrm>
              <a:off x="15879763" y="8059738"/>
              <a:ext cx="398463" cy="398462"/>
            </a:xfrm>
            <a:custGeom>
              <a:avLst/>
              <a:gdLst>
                <a:gd name="T0" fmla="*/ 117 w 143"/>
                <a:gd name="T1" fmla="*/ 26 h 143"/>
                <a:gd name="T2" fmla="*/ 25 w 143"/>
                <a:gd name="T3" fmla="*/ 26 h 143"/>
                <a:gd name="T4" fmla="*/ 25 w 143"/>
                <a:gd name="T5" fmla="*/ 117 h 143"/>
                <a:gd name="T6" fmla="*/ 117 w 143"/>
                <a:gd name="T7" fmla="*/ 117 h 143"/>
                <a:gd name="T8" fmla="*/ 117 w 143"/>
                <a:gd name="T9" fmla="*/ 26 h 143"/>
              </a:gdLst>
              <a:ahLst/>
              <a:cxnLst>
                <a:cxn ang="0">
                  <a:pos x="T0" y="T1"/>
                </a:cxn>
                <a:cxn ang="0">
                  <a:pos x="T2" y="T3"/>
                </a:cxn>
                <a:cxn ang="0">
                  <a:pos x="T4" y="T5"/>
                </a:cxn>
                <a:cxn ang="0">
                  <a:pos x="T6" y="T7"/>
                </a:cxn>
                <a:cxn ang="0">
                  <a:pos x="T8" y="T9"/>
                </a:cxn>
              </a:cxnLst>
              <a:rect l="0" t="0" r="r" b="b"/>
              <a:pathLst>
                <a:path w="143" h="143">
                  <a:moveTo>
                    <a:pt x="117" y="26"/>
                  </a:moveTo>
                  <a:cubicBezTo>
                    <a:pt x="92" y="0"/>
                    <a:pt x="51" y="0"/>
                    <a:pt x="25" y="26"/>
                  </a:cubicBezTo>
                  <a:cubicBezTo>
                    <a:pt x="0" y="51"/>
                    <a:pt x="0" y="92"/>
                    <a:pt x="25" y="117"/>
                  </a:cubicBezTo>
                  <a:cubicBezTo>
                    <a:pt x="51" y="143"/>
                    <a:pt x="92" y="143"/>
                    <a:pt x="117" y="117"/>
                  </a:cubicBezTo>
                  <a:cubicBezTo>
                    <a:pt x="143" y="92"/>
                    <a:pt x="143" y="51"/>
                    <a:pt x="117" y="26"/>
                  </a:cubicBez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45" name="Freeform 11">
              <a:extLst>
                <a:ext uri="{FF2B5EF4-FFF2-40B4-BE49-F238E27FC236}">
                  <a16:creationId xmlns:a16="http://schemas.microsoft.com/office/drawing/2014/main" id="{38D52A5B-E461-4A65-A0B0-020B37C8CA42}"/>
                </a:ext>
              </a:extLst>
            </p:cNvPr>
            <p:cNvSpPr>
              <a:spLocks/>
            </p:cNvSpPr>
            <p:nvPr/>
          </p:nvSpPr>
          <p:spPr bwMode="auto">
            <a:xfrm>
              <a:off x="9442450" y="5543550"/>
              <a:ext cx="4452938" cy="4454525"/>
            </a:xfrm>
            <a:custGeom>
              <a:avLst/>
              <a:gdLst>
                <a:gd name="T0" fmla="*/ 1254 w 1600"/>
                <a:gd name="T1" fmla="*/ 1600 h 1600"/>
                <a:gd name="T2" fmla="*/ 1254 w 1600"/>
                <a:gd name="T3" fmla="*/ 346 h 1600"/>
                <a:gd name="T4" fmla="*/ 0 w 1600"/>
                <a:gd name="T5" fmla="*/ 346 h 1600"/>
                <a:gd name="T6" fmla="*/ 1254 w 1600"/>
                <a:gd name="T7" fmla="*/ 1600 h 1600"/>
              </a:gdLst>
              <a:ahLst/>
              <a:cxnLst>
                <a:cxn ang="0">
                  <a:pos x="T0" y="T1"/>
                </a:cxn>
                <a:cxn ang="0">
                  <a:pos x="T2" y="T3"/>
                </a:cxn>
                <a:cxn ang="0">
                  <a:pos x="T4" y="T5"/>
                </a:cxn>
                <a:cxn ang="0">
                  <a:pos x="T6" y="T7"/>
                </a:cxn>
              </a:cxnLst>
              <a:rect l="0" t="0" r="r" b="b"/>
              <a:pathLst>
                <a:path w="1600" h="1600">
                  <a:moveTo>
                    <a:pt x="1254" y="1600"/>
                  </a:moveTo>
                  <a:cubicBezTo>
                    <a:pt x="1600" y="1254"/>
                    <a:pt x="1600" y="693"/>
                    <a:pt x="1254" y="346"/>
                  </a:cubicBezTo>
                  <a:cubicBezTo>
                    <a:pt x="908" y="0"/>
                    <a:pt x="346" y="0"/>
                    <a:pt x="0" y="346"/>
                  </a:cubicBezTo>
                  <a:lnTo>
                    <a:pt x="1254" y="1600"/>
                  </a:ln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46" name="Freeform 12">
              <a:extLst>
                <a:ext uri="{FF2B5EF4-FFF2-40B4-BE49-F238E27FC236}">
                  <a16:creationId xmlns:a16="http://schemas.microsoft.com/office/drawing/2014/main" id="{17B2754F-64DD-4A55-9210-23E10DA8956C}"/>
                </a:ext>
              </a:extLst>
            </p:cNvPr>
            <p:cNvSpPr>
              <a:spLocks/>
            </p:cNvSpPr>
            <p:nvPr/>
          </p:nvSpPr>
          <p:spPr bwMode="auto">
            <a:xfrm>
              <a:off x="8985250" y="5192713"/>
              <a:ext cx="1643063" cy="882650"/>
            </a:xfrm>
            <a:custGeom>
              <a:avLst/>
              <a:gdLst>
                <a:gd name="T0" fmla="*/ 9 w 590"/>
                <a:gd name="T1" fmla="*/ 317 h 317"/>
                <a:gd name="T2" fmla="*/ 0 w 590"/>
                <a:gd name="T3" fmla="*/ 309 h 317"/>
                <a:gd name="T4" fmla="*/ 588 w 590"/>
                <a:gd name="T5" fmla="*/ 0 h 317"/>
                <a:gd name="T6" fmla="*/ 590 w 590"/>
                <a:gd name="T7" fmla="*/ 11 h 317"/>
                <a:gd name="T8" fmla="*/ 9 w 590"/>
                <a:gd name="T9" fmla="*/ 317 h 317"/>
              </a:gdLst>
              <a:ahLst/>
              <a:cxnLst>
                <a:cxn ang="0">
                  <a:pos x="T0" y="T1"/>
                </a:cxn>
                <a:cxn ang="0">
                  <a:pos x="T2" y="T3"/>
                </a:cxn>
                <a:cxn ang="0">
                  <a:pos x="T4" y="T5"/>
                </a:cxn>
                <a:cxn ang="0">
                  <a:pos x="T6" y="T7"/>
                </a:cxn>
                <a:cxn ang="0">
                  <a:pos x="T8" y="T9"/>
                </a:cxn>
              </a:cxnLst>
              <a:rect l="0" t="0" r="r" b="b"/>
              <a:pathLst>
                <a:path w="590" h="317">
                  <a:moveTo>
                    <a:pt x="9" y="317"/>
                  </a:moveTo>
                  <a:cubicBezTo>
                    <a:pt x="0" y="309"/>
                    <a:pt x="0" y="309"/>
                    <a:pt x="0" y="309"/>
                  </a:cubicBezTo>
                  <a:cubicBezTo>
                    <a:pt x="161" y="147"/>
                    <a:pt x="365" y="41"/>
                    <a:pt x="588" y="0"/>
                  </a:cubicBezTo>
                  <a:cubicBezTo>
                    <a:pt x="590" y="11"/>
                    <a:pt x="590" y="11"/>
                    <a:pt x="590" y="11"/>
                  </a:cubicBezTo>
                  <a:cubicBezTo>
                    <a:pt x="369" y="52"/>
                    <a:pt x="168" y="158"/>
                    <a:pt x="9" y="317"/>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47" name="Freeform 13">
              <a:extLst>
                <a:ext uri="{FF2B5EF4-FFF2-40B4-BE49-F238E27FC236}">
                  <a16:creationId xmlns:a16="http://schemas.microsoft.com/office/drawing/2014/main" id="{9A51BF11-66B9-4C6C-B925-FC3E1CAB0BD3}"/>
                </a:ext>
              </a:extLst>
            </p:cNvPr>
            <p:cNvSpPr>
              <a:spLocks/>
            </p:cNvSpPr>
            <p:nvPr/>
          </p:nvSpPr>
          <p:spPr bwMode="auto">
            <a:xfrm>
              <a:off x="11187113" y="5140325"/>
              <a:ext cx="1698625" cy="531812"/>
            </a:xfrm>
            <a:custGeom>
              <a:avLst/>
              <a:gdLst>
                <a:gd name="T0" fmla="*/ 603 w 610"/>
                <a:gd name="T1" fmla="*/ 191 h 191"/>
                <a:gd name="T2" fmla="*/ 0 w 610"/>
                <a:gd name="T3" fmla="*/ 12 h 191"/>
                <a:gd name="T4" fmla="*/ 0 w 610"/>
                <a:gd name="T5" fmla="*/ 0 h 191"/>
                <a:gd name="T6" fmla="*/ 610 w 610"/>
                <a:gd name="T7" fmla="*/ 181 h 191"/>
                <a:gd name="T8" fmla="*/ 603 w 610"/>
                <a:gd name="T9" fmla="*/ 191 h 191"/>
              </a:gdLst>
              <a:ahLst/>
              <a:cxnLst>
                <a:cxn ang="0">
                  <a:pos x="T0" y="T1"/>
                </a:cxn>
                <a:cxn ang="0">
                  <a:pos x="T2" y="T3"/>
                </a:cxn>
                <a:cxn ang="0">
                  <a:pos x="T4" y="T5"/>
                </a:cxn>
                <a:cxn ang="0">
                  <a:pos x="T6" y="T7"/>
                </a:cxn>
                <a:cxn ang="0">
                  <a:pos x="T8" y="T9"/>
                </a:cxn>
              </a:cxnLst>
              <a:rect l="0" t="0" r="r" b="b"/>
              <a:pathLst>
                <a:path w="610" h="191">
                  <a:moveTo>
                    <a:pt x="603" y="191"/>
                  </a:moveTo>
                  <a:cubicBezTo>
                    <a:pt x="424" y="74"/>
                    <a:pt x="215" y="12"/>
                    <a:pt x="0" y="12"/>
                  </a:cubicBezTo>
                  <a:cubicBezTo>
                    <a:pt x="0" y="0"/>
                    <a:pt x="0" y="0"/>
                    <a:pt x="0" y="0"/>
                  </a:cubicBezTo>
                  <a:cubicBezTo>
                    <a:pt x="217" y="0"/>
                    <a:pt x="428" y="63"/>
                    <a:pt x="610" y="181"/>
                  </a:cubicBezTo>
                  <a:lnTo>
                    <a:pt x="603" y="191"/>
                  </a:ln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48" name="Freeform 14">
              <a:extLst>
                <a:ext uri="{FF2B5EF4-FFF2-40B4-BE49-F238E27FC236}">
                  <a16:creationId xmlns:a16="http://schemas.microsoft.com/office/drawing/2014/main" id="{7282CBE2-4976-4721-BD4B-58EF10819B62}"/>
                </a:ext>
              </a:extLst>
            </p:cNvPr>
            <p:cNvSpPr>
              <a:spLocks/>
            </p:cNvSpPr>
            <p:nvPr/>
          </p:nvSpPr>
          <p:spPr bwMode="auto">
            <a:xfrm>
              <a:off x="13363575" y="6053138"/>
              <a:ext cx="879475" cy="1622425"/>
            </a:xfrm>
            <a:custGeom>
              <a:avLst/>
              <a:gdLst>
                <a:gd name="T0" fmla="*/ 305 w 316"/>
                <a:gd name="T1" fmla="*/ 583 h 583"/>
                <a:gd name="T2" fmla="*/ 0 w 316"/>
                <a:gd name="T3" fmla="*/ 8 h 583"/>
                <a:gd name="T4" fmla="*/ 9 w 316"/>
                <a:gd name="T5" fmla="*/ 0 h 583"/>
                <a:gd name="T6" fmla="*/ 316 w 316"/>
                <a:gd name="T7" fmla="*/ 580 h 583"/>
                <a:gd name="T8" fmla="*/ 305 w 316"/>
                <a:gd name="T9" fmla="*/ 583 h 583"/>
              </a:gdLst>
              <a:ahLst/>
              <a:cxnLst>
                <a:cxn ang="0">
                  <a:pos x="T0" y="T1"/>
                </a:cxn>
                <a:cxn ang="0">
                  <a:pos x="T2" y="T3"/>
                </a:cxn>
                <a:cxn ang="0">
                  <a:pos x="T4" y="T5"/>
                </a:cxn>
                <a:cxn ang="0">
                  <a:pos x="T6" y="T7"/>
                </a:cxn>
                <a:cxn ang="0">
                  <a:pos x="T8" y="T9"/>
                </a:cxn>
              </a:cxnLst>
              <a:rect l="0" t="0" r="r" b="b"/>
              <a:pathLst>
                <a:path w="316" h="583">
                  <a:moveTo>
                    <a:pt x="305" y="583"/>
                  </a:moveTo>
                  <a:cubicBezTo>
                    <a:pt x="263" y="365"/>
                    <a:pt x="158" y="166"/>
                    <a:pt x="0" y="8"/>
                  </a:cubicBezTo>
                  <a:cubicBezTo>
                    <a:pt x="9" y="0"/>
                    <a:pt x="9" y="0"/>
                    <a:pt x="9" y="0"/>
                  </a:cubicBezTo>
                  <a:cubicBezTo>
                    <a:pt x="168" y="159"/>
                    <a:pt x="275" y="360"/>
                    <a:pt x="316" y="580"/>
                  </a:cubicBezTo>
                  <a:lnTo>
                    <a:pt x="305" y="583"/>
                  </a:ln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49" name="Freeform 15">
              <a:extLst>
                <a:ext uri="{FF2B5EF4-FFF2-40B4-BE49-F238E27FC236}">
                  <a16:creationId xmlns:a16="http://schemas.microsoft.com/office/drawing/2014/main" id="{81788A2A-BD34-405E-89F5-E5F928923985}"/>
                </a:ext>
              </a:extLst>
            </p:cNvPr>
            <p:cNvSpPr>
              <a:spLocks/>
            </p:cNvSpPr>
            <p:nvPr/>
          </p:nvSpPr>
          <p:spPr bwMode="auto">
            <a:xfrm>
              <a:off x="13714413" y="8251825"/>
              <a:ext cx="584200" cy="1779587"/>
            </a:xfrm>
            <a:custGeom>
              <a:avLst/>
              <a:gdLst>
                <a:gd name="T0" fmla="*/ 10 w 210"/>
                <a:gd name="T1" fmla="*/ 639 h 639"/>
                <a:gd name="T2" fmla="*/ 0 w 210"/>
                <a:gd name="T3" fmla="*/ 632 h 639"/>
                <a:gd name="T4" fmla="*/ 198 w 210"/>
                <a:gd name="T5" fmla="*/ 0 h 639"/>
                <a:gd name="T6" fmla="*/ 210 w 210"/>
                <a:gd name="T7" fmla="*/ 0 h 639"/>
                <a:gd name="T8" fmla="*/ 10 w 210"/>
                <a:gd name="T9" fmla="*/ 639 h 639"/>
              </a:gdLst>
              <a:ahLst/>
              <a:cxnLst>
                <a:cxn ang="0">
                  <a:pos x="T0" y="T1"/>
                </a:cxn>
                <a:cxn ang="0">
                  <a:pos x="T2" y="T3"/>
                </a:cxn>
                <a:cxn ang="0">
                  <a:pos x="T4" y="T5"/>
                </a:cxn>
                <a:cxn ang="0">
                  <a:pos x="T6" y="T7"/>
                </a:cxn>
                <a:cxn ang="0">
                  <a:pos x="T8" y="T9"/>
                </a:cxn>
              </a:cxnLst>
              <a:rect l="0" t="0" r="r" b="b"/>
              <a:pathLst>
                <a:path w="210" h="639">
                  <a:moveTo>
                    <a:pt x="10" y="639"/>
                  </a:moveTo>
                  <a:cubicBezTo>
                    <a:pt x="0" y="632"/>
                    <a:pt x="0" y="632"/>
                    <a:pt x="0" y="632"/>
                  </a:cubicBezTo>
                  <a:cubicBezTo>
                    <a:pt x="130" y="446"/>
                    <a:pt x="198" y="228"/>
                    <a:pt x="198" y="0"/>
                  </a:cubicBezTo>
                  <a:cubicBezTo>
                    <a:pt x="210" y="0"/>
                    <a:pt x="210" y="0"/>
                    <a:pt x="210" y="0"/>
                  </a:cubicBezTo>
                  <a:cubicBezTo>
                    <a:pt x="210" y="230"/>
                    <a:pt x="141" y="451"/>
                    <a:pt x="10" y="639"/>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50" name="Oval 16">
              <a:extLst>
                <a:ext uri="{FF2B5EF4-FFF2-40B4-BE49-F238E27FC236}">
                  <a16:creationId xmlns:a16="http://schemas.microsoft.com/office/drawing/2014/main" id="{D53D115D-01EA-4787-9815-1018042A1F7F}"/>
                </a:ext>
              </a:extLst>
            </p:cNvPr>
            <p:cNvSpPr>
              <a:spLocks noChangeArrowheads="1"/>
            </p:cNvSpPr>
            <p:nvPr/>
          </p:nvSpPr>
          <p:spPr bwMode="auto">
            <a:xfrm>
              <a:off x="14160500" y="8129588"/>
              <a:ext cx="244475" cy="246062"/>
            </a:xfrm>
            <a:prstGeom prst="ellipse">
              <a:avLst/>
            </a:pr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51" name="Freeform 17">
              <a:extLst>
                <a:ext uri="{FF2B5EF4-FFF2-40B4-BE49-F238E27FC236}">
                  <a16:creationId xmlns:a16="http://schemas.microsoft.com/office/drawing/2014/main" id="{84504E29-2FB9-440D-8E89-9253FF50F674}"/>
                </a:ext>
              </a:extLst>
            </p:cNvPr>
            <p:cNvSpPr>
              <a:spLocks noEditPoints="1"/>
            </p:cNvSpPr>
            <p:nvPr/>
          </p:nvSpPr>
          <p:spPr bwMode="auto">
            <a:xfrm>
              <a:off x="14143038" y="8113713"/>
              <a:ext cx="277813" cy="277812"/>
            </a:xfrm>
            <a:custGeom>
              <a:avLst/>
              <a:gdLst>
                <a:gd name="T0" fmla="*/ 50 w 100"/>
                <a:gd name="T1" fmla="*/ 100 h 100"/>
                <a:gd name="T2" fmla="*/ 0 w 100"/>
                <a:gd name="T3" fmla="*/ 50 h 100"/>
                <a:gd name="T4" fmla="*/ 50 w 100"/>
                <a:gd name="T5" fmla="*/ 0 h 100"/>
                <a:gd name="T6" fmla="*/ 100 w 100"/>
                <a:gd name="T7" fmla="*/ 50 h 100"/>
                <a:gd name="T8" fmla="*/ 50 w 100"/>
                <a:gd name="T9" fmla="*/ 100 h 100"/>
                <a:gd name="T10" fmla="*/ 50 w 100"/>
                <a:gd name="T11" fmla="*/ 12 h 100"/>
                <a:gd name="T12" fmla="*/ 12 w 100"/>
                <a:gd name="T13" fmla="*/ 50 h 100"/>
                <a:gd name="T14" fmla="*/ 50 w 100"/>
                <a:gd name="T15" fmla="*/ 88 h 100"/>
                <a:gd name="T16" fmla="*/ 88 w 100"/>
                <a:gd name="T17" fmla="*/ 50 h 100"/>
                <a:gd name="T18" fmla="*/ 50 w 100"/>
                <a:gd name="T19"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100">
                  <a:moveTo>
                    <a:pt x="50" y="100"/>
                  </a:moveTo>
                  <a:cubicBezTo>
                    <a:pt x="23" y="100"/>
                    <a:pt x="0" y="78"/>
                    <a:pt x="0" y="50"/>
                  </a:cubicBezTo>
                  <a:cubicBezTo>
                    <a:pt x="0" y="23"/>
                    <a:pt x="23" y="0"/>
                    <a:pt x="50" y="0"/>
                  </a:cubicBezTo>
                  <a:cubicBezTo>
                    <a:pt x="78" y="0"/>
                    <a:pt x="100" y="23"/>
                    <a:pt x="100" y="50"/>
                  </a:cubicBezTo>
                  <a:cubicBezTo>
                    <a:pt x="100" y="78"/>
                    <a:pt x="78" y="100"/>
                    <a:pt x="50" y="100"/>
                  </a:cubicBezTo>
                  <a:close/>
                  <a:moveTo>
                    <a:pt x="50" y="12"/>
                  </a:moveTo>
                  <a:cubicBezTo>
                    <a:pt x="29" y="12"/>
                    <a:pt x="12" y="29"/>
                    <a:pt x="12" y="50"/>
                  </a:cubicBezTo>
                  <a:cubicBezTo>
                    <a:pt x="12" y="71"/>
                    <a:pt x="29" y="88"/>
                    <a:pt x="50" y="88"/>
                  </a:cubicBezTo>
                  <a:cubicBezTo>
                    <a:pt x="71" y="88"/>
                    <a:pt x="88" y="71"/>
                    <a:pt x="88" y="50"/>
                  </a:cubicBezTo>
                  <a:cubicBezTo>
                    <a:pt x="88" y="29"/>
                    <a:pt x="71" y="12"/>
                    <a:pt x="50" y="12"/>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52" name="Freeform 18">
              <a:extLst>
                <a:ext uri="{FF2B5EF4-FFF2-40B4-BE49-F238E27FC236}">
                  <a16:creationId xmlns:a16="http://schemas.microsoft.com/office/drawing/2014/main" id="{C1789486-F515-4431-9DEC-96CF30273093}"/>
                </a:ext>
              </a:extLst>
            </p:cNvPr>
            <p:cNvSpPr>
              <a:spLocks/>
            </p:cNvSpPr>
            <p:nvPr/>
          </p:nvSpPr>
          <p:spPr bwMode="auto">
            <a:xfrm>
              <a:off x="13241338" y="5930900"/>
              <a:ext cx="269875" cy="266700"/>
            </a:xfrm>
            <a:custGeom>
              <a:avLst/>
              <a:gdLst>
                <a:gd name="T0" fmla="*/ 80 w 97"/>
                <a:gd name="T1" fmla="*/ 79 h 96"/>
                <a:gd name="T2" fmla="*/ 80 w 97"/>
                <a:gd name="T3" fmla="*/ 17 h 96"/>
                <a:gd name="T4" fmla="*/ 17 w 97"/>
                <a:gd name="T5" fmla="*/ 17 h 96"/>
                <a:gd name="T6" fmla="*/ 17 w 97"/>
                <a:gd name="T7" fmla="*/ 79 h 96"/>
                <a:gd name="T8" fmla="*/ 80 w 97"/>
                <a:gd name="T9" fmla="*/ 79 h 96"/>
              </a:gdLst>
              <a:ahLst/>
              <a:cxnLst>
                <a:cxn ang="0">
                  <a:pos x="T0" y="T1"/>
                </a:cxn>
                <a:cxn ang="0">
                  <a:pos x="T2" y="T3"/>
                </a:cxn>
                <a:cxn ang="0">
                  <a:pos x="T4" y="T5"/>
                </a:cxn>
                <a:cxn ang="0">
                  <a:pos x="T6" y="T7"/>
                </a:cxn>
                <a:cxn ang="0">
                  <a:pos x="T8" y="T9"/>
                </a:cxn>
              </a:cxnLst>
              <a:rect l="0" t="0" r="r" b="b"/>
              <a:pathLst>
                <a:path w="97" h="96">
                  <a:moveTo>
                    <a:pt x="80" y="79"/>
                  </a:moveTo>
                  <a:cubicBezTo>
                    <a:pt x="97" y="62"/>
                    <a:pt x="97" y="34"/>
                    <a:pt x="80" y="17"/>
                  </a:cubicBezTo>
                  <a:cubicBezTo>
                    <a:pt x="62" y="0"/>
                    <a:pt x="34" y="0"/>
                    <a:pt x="17" y="17"/>
                  </a:cubicBezTo>
                  <a:cubicBezTo>
                    <a:pt x="0" y="34"/>
                    <a:pt x="0" y="62"/>
                    <a:pt x="17" y="79"/>
                  </a:cubicBezTo>
                  <a:cubicBezTo>
                    <a:pt x="34" y="96"/>
                    <a:pt x="62" y="96"/>
                    <a:pt x="80" y="79"/>
                  </a:cubicBez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53" name="Freeform 19">
              <a:extLst>
                <a:ext uri="{FF2B5EF4-FFF2-40B4-BE49-F238E27FC236}">
                  <a16:creationId xmlns:a16="http://schemas.microsoft.com/office/drawing/2014/main" id="{D990288F-EB49-4084-9F4D-FF6C4FF2B48E}"/>
                </a:ext>
              </a:extLst>
            </p:cNvPr>
            <p:cNvSpPr>
              <a:spLocks noEditPoints="1"/>
            </p:cNvSpPr>
            <p:nvPr/>
          </p:nvSpPr>
          <p:spPr bwMode="auto">
            <a:xfrm>
              <a:off x="13234988" y="5924550"/>
              <a:ext cx="279400" cy="279400"/>
            </a:xfrm>
            <a:custGeom>
              <a:avLst/>
              <a:gdLst>
                <a:gd name="T0" fmla="*/ 50 w 100"/>
                <a:gd name="T1" fmla="*/ 100 h 100"/>
                <a:gd name="T2" fmla="*/ 15 w 100"/>
                <a:gd name="T3" fmla="*/ 85 h 100"/>
                <a:gd name="T4" fmla="*/ 0 w 100"/>
                <a:gd name="T5" fmla="*/ 50 h 100"/>
                <a:gd name="T6" fmla="*/ 15 w 100"/>
                <a:gd name="T7" fmla="*/ 15 h 100"/>
                <a:gd name="T8" fmla="*/ 50 w 100"/>
                <a:gd name="T9" fmla="*/ 0 h 100"/>
                <a:gd name="T10" fmla="*/ 86 w 100"/>
                <a:gd name="T11" fmla="*/ 15 h 100"/>
                <a:gd name="T12" fmla="*/ 100 w 100"/>
                <a:gd name="T13" fmla="*/ 50 h 100"/>
                <a:gd name="T14" fmla="*/ 86 w 100"/>
                <a:gd name="T15" fmla="*/ 85 h 100"/>
                <a:gd name="T16" fmla="*/ 50 w 100"/>
                <a:gd name="T17" fmla="*/ 100 h 100"/>
                <a:gd name="T18" fmla="*/ 50 w 100"/>
                <a:gd name="T19" fmla="*/ 12 h 100"/>
                <a:gd name="T20" fmla="*/ 24 w 100"/>
                <a:gd name="T21" fmla="*/ 23 h 100"/>
                <a:gd name="T22" fmla="*/ 12 w 100"/>
                <a:gd name="T23" fmla="*/ 50 h 100"/>
                <a:gd name="T24" fmla="*/ 24 w 100"/>
                <a:gd name="T25" fmla="*/ 77 h 100"/>
                <a:gd name="T26" fmla="*/ 50 w 100"/>
                <a:gd name="T27" fmla="*/ 88 h 100"/>
                <a:gd name="T28" fmla="*/ 77 w 100"/>
                <a:gd name="T29" fmla="*/ 77 h 100"/>
                <a:gd name="T30" fmla="*/ 88 w 100"/>
                <a:gd name="T31" fmla="*/ 50 h 100"/>
                <a:gd name="T32" fmla="*/ 77 w 100"/>
                <a:gd name="T33" fmla="*/ 23 h 100"/>
                <a:gd name="T34" fmla="*/ 50 w 100"/>
                <a:gd name="T35"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00">
                  <a:moveTo>
                    <a:pt x="50" y="100"/>
                  </a:moveTo>
                  <a:cubicBezTo>
                    <a:pt x="37" y="100"/>
                    <a:pt x="24" y="95"/>
                    <a:pt x="15" y="85"/>
                  </a:cubicBezTo>
                  <a:cubicBezTo>
                    <a:pt x="6" y="76"/>
                    <a:pt x="0" y="63"/>
                    <a:pt x="0" y="50"/>
                  </a:cubicBezTo>
                  <a:cubicBezTo>
                    <a:pt x="0" y="37"/>
                    <a:pt x="6" y="24"/>
                    <a:pt x="15" y="15"/>
                  </a:cubicBezTo>
                  <a:cubicBezTo>
                    <a:pt x="24" y="5"/>
                    <a:pt x="37" y="0"/>
                    <a:pt x="50" y="0"/>
                  </a:cubicBezTo>
                  <a:cubicBezTo>
                    <a:pt x="64" y="0"/>
                    <a:pt x="76" y="5"/>
                    <a:pt x="86" y="15"/>
                  </a:cubicBezTo>
                  <a:cubicBezTo>
                    <a:pt x="95" y="24"/>
                    <a:pt x="100" y="37"/>
                    <a:pt x="100" y="50"/>
                  </a:cubicBezTo>
                  <a:cubicBezTo>
                    <a:pt x="100" y="63"/>
                    <a:pt x="95" y="76"/>
                    <a:pt x="86" y="85"/>
                  </a:cubicBezTo>
                  <a:cubicBezTo>
                    <a:pt x="76" y="95"/>
                    <a:pt x="64" y="100"/>
                    <a:pt x="50" y="100"/>
                  </a:cubicBezTo>
                  <a:close/>
                  <a:moveTo>
                    <a:pt x="50" y="12"/>
                  </a:moveTo>
                  <a:cubicBezTo>
                    <a:pt x="40" y="12"/>
                    <a:pt x="31" y="16"/>
                    <a:pt x="24" y="23"/>
                  </a:cubicBezTo>
                  <a:cubicBezTo>
                    <a:pt x="16" y="30"/>
                    <a:pt x="12" y="40"/>
                    <a:pt x="12" y="50"/>
                  </a:cubicBezTo>
                  <a:cubicBezTo>
                    <a:pt x="12" y="60"/>
                    <a:pt x="16" y="70"/>
                    <a:pt x="24" y="77"/>
                  </a:cubicBezTo>
                  <a:cubicBezTo>
                    <a:pt x="31" y="84"/>
                    <a:pt x="40" y="88"/>
                    <a:pt x="50" y="88"/>
                  </a:cubicBezTo>
                  <a:cubicBezTo>
                    <a:pt x="61" y="88"/>
                    <a:pt x="70" y="84"/>
                    <a:pt x="77" y="77"/>
                  </a:cubicBezTo>
                  <a:cubicBezTo>
                    <a:pt x="84" y="70"/>
                    <a:pt x="88" y="60"/>
                    <a:pt x="88" y="50"/>
                  </a:cubicBezTo>
                  <a:cubicBezTo>
                    <a:pt x="88" y="40"/>
                    <a:pt x="84" y="30"/>
                    <a:pt x="77" y="23"/>
                  </a:cubicBezTo>
                  <a:cubicBezTo>
                    <a:pt x="70" y="16"/>
                    <a:pt x="61" y="12"/>
                    <a:pt x="50" y="12"/>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54" name="Freeform 20">
              <a:extLst>
                <a:ext uri="{FF2B5EF4-FFF2-40B4-BE49-F238E27FC236}">
                  <a16:creationId xmlns:a16="http://schemas.microsoft.com/office/drawing/2014/main" id="{466A3894-F612-45CD-BC2C-C78C314507CA}"/>
                </a:ext>
              </a:extLst>
            </p:cNvPr>
            <p:cNvSpPr>
              <a:spLocks/>
            </p:cNvSpPr>
            <p:nvPr/>
          </p:nvSpPr>
          <p:spPr bwMode="auto">
            <a:xfrm>
              <a:off x="11053763" y="5022850"/>
              <a:ext cx="269875" cy="266700"/>
            </a:xfrm>
            <a:custGeom>
              <a:avLst/>
              <a:gdLst>
                <a:gd name="T0" fmla="*/ 80 w 97"/>
                <a:gd name="T1" fmla="*/ 79 h 96"/>
                <a:gd name="T2" fmla="*/ 80 w 97"/>
                <a:gd name="T3" fmla="*/ 17 h 96"/>
                <a:gd name="T4" fmla="*/ 17 w 97"/>
                <a:gd name="T5" fmla="*/ 17 h 96"/>
                <a:gd name="T6" fmla="*/ 17 w 97"/>
                <a:gd name="T7" fmla="*/ 79 h 96"/>
                <a:gd name="T8" fmla="*/ 80 w 97"/>
                <a:gd name="T9" fmla="*/ 79 h 96"/>
              </a:gdLst>
              <a:ahLst/>
              <a:cxnLst>
                <a:cxn ang="0">
                  <a:pos x="T0" y="T1"/>
                </a:cxn>
                <a:cxn ang="0">
                  <a:pos x="T2" y="T3"/>
                </a:cxn>
                <a:cxn ang="0">
                  <a:pos x="T4" y="T5"/>
                </a:cxn>
                <a:cxn ang="0">
                  <a:pos x="T6" y="T7"/>
                </a:cxn>
                <a:cxn ang="0">
                  <a:pos x="T8" y="T9"/>
                </a:cxn>
              </a:cxnLst>
              <a:rect l="0" t="0" r="r" b="b"/>
              <a:pathLst>
                <a:path w="97" h="96">
                  <a:moveTo>
                    <a:pt x="80" y="79"/>
                  </a:moveTo>
                  <a:cubicBezTo>
                    <a:pt x="97" y="62"/>
                    <a:pt x="97" y="34"/>
                    <a:pt x="80" y="17"/>
                  </a:cubicBezTo>
                  <a:cubicBezTo>
                    <a:pt x="63" y="0"/>
                    <a:pt x="35" y="0"/>
                    <a:pt x="17" y="17"/>
                  </a:cubicBezTo>
                  <a:cubicBezTo>
                    <a:pt x="0" y="34"/>
                    <a:pt x="0" y="62"/>
                    <a:pt x="17" y="79"/>
                  </a:cubicBezTo>
                  <a:cubicBezTo>
                    <a:pt x="35" y="96"/>
                    <a:pt x="63" y="96"/>
                    <a:pt x="80" y="79"/>
                  </a:cubicBez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55" name="Freeform 21">
              <a:extLst>
                <a:ext uri="{FF2B5EF4-FFF2-40B4-BE49-F238E27FC236}">
                  <a16:creationId xmlns:a16="http://schemas.microsoft.com/office/drawing/2014/main" id="{6F6E39E2-9F3E-4066-8FEE-171777623799}"/>
                </a:ext>
              </a:extLst>
            </p:cNvPr>
            <p:cNvSpPr>
              <a:spLocks noEditPoints="1"/>
            </p:cNvSpPr>
            <p:nvPr/>
          </p:nvSpPr>
          <p:spPr bwMode="auto">
            <a:xfrm>
              <a:off x="11036300" y="5018088"/>
              <a:ext cx="292100" cy="277812"/>
            </a:xfrm>
            <a:custGeom>
              <a:avLst/>
              <a:gdLst>
                <a:gd name="T0" fmla="*/ 55 w 105"/>
                <a:gd name="T1" fmla="*/ 100 h 100"/>
                <a:gd name="T2" fmla="*/ 19 w 105"/>
                <a:gd name="T3" fmla="*/ 86 h 100"/>
                <a:gd name="T4" fmla="*/ 19 w 105"/>
                <a:gd name="T5" fmla="*/ 15 h 100"/>
                <a:gd name="T6" fmla="*/ 55 w 105"/>
                <a:gd name="T7" fmla="*/ 0 h 100"/>
                <a:gd name="T8" fmla="*/ 90 w 105"/>
                <a:gd name="T9" fmla="*/ 15 h 100"/>
                <a:gd name="T10" fmla="*/ 105 w 105"/>
                <a:gd name="T11" fmla="*/ 50 h 100"/>
                <a:gd name="T12" fmla="*/ 90 w 105"/>
                <a:gd name="T13" fmla="*/ 86 h 100"/>
                <a:gd name="T14" fmla="*/ 55 w 105"/>
                <a:gd name="T15" fmla="*/ 100 h 100"/>
                <a:gd name="T16" fmla="*/ 55 w 105"/>
                <a:gd name="T17" fmla="*/ 12 h 100"/>
                <a:gd name="T18" fmla="*/ 28 w 105"/>
                <a:gd name="T19" fmla="*/ 23 h 100"/>
                <a:gd name="T20" fmla="*/ 28 w 105"/>
                <a:gd name="T21" fmla="*/ 77 h 100"/>
                <a:gd name="T22" fmla="*/ 55 w 105"/>
                <a:gd name="T23" fmla="*/ 88 h 100"/>
                <a:gd name="T24" fmla="*/ 81 w 105"/>
                <a:gd name="T25" fmla="*/ 77 h 100"/>
                <a:gd name="T26" fmla="*/ 93 w 105"/>
                <a:gd name="T27" fmla="*/ 50 h 100"/>
                <a:gd name="T28" fmla="*/ 81 w 105"/>
                <a:gd name="T29" fmla="*/ 23 h 100"/>
                <a:gd name="T30" fmla="*/ 55 w 105"/>
                <a:gd name="T31"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00">
                  <a:moveTo>
                    <a:pt x="55" y="100"/>
                  </a:moveTo>
                  <a:cubicBezTo>
                    <a:pt x="41" y="100"/>
                    <a:pt x="29" y="95"/>
                    <a:pt x="19" y="86"/>
                  </a:cubicBezTo>
                  <a:cubicBezTo>
                    <a:pt x="0" y="66"/>
                    <a:pt x="0" y="34"/>
                    <a:pt x="19" y="15"/>
                  </a:cubicBezTo>
                  <a:cubicBezTo>
                    <a:pt x="29" y="5"/>
                    <a:pt x="41" y="0"/>
                    <a:pt x="55" y="0"/>
                  </a:cubicBezTo>
                  <a:cubicBezTo>
                    <a:pt x="68" y="0"/>
                    <a:pt x="81" y="5"/>
                    <a:pt x="90" y="15"/>
                  </a:cubicBezTo>
                  <a:cubicBezTo>
                    <a:pt x="99" y="24"/>
                    <a:pt x="105" y="37"/>
                    <a:pt x="105" y="50"/>
                  </a:cubicBezTo>
                  <a:cubicBezTo>
                    <a:pt x="105" y="64"/>
                    <a:pt x="99" y="76"/>
                    <a:pt x="90" y="86"/>
                  </a:cubicBezTo>
                  <a:cubicBezTo>
                    <a:pt x="81" y="95"/>
                    <a:pt x="68" y="100"/>
                    <a:pt x="55" y="100"/>
                  </a:cubicBezTo>
                  <a:close/>
                  <a:moveTo>
                    <a:pt x="55" y="12"/>
                  </a:moveTo>
                  <a:cubicBezTo>
                    <a:pt x="44" y="12"/>
                    <a:pt x="35" y="16"/>
                    <a:pt x="28" y="23"/>
                  </a:cubicBezTo>
                  <a:cubicBezTo>
                    <a:pt x="13" y="38"/>
                    <a:pt x="13" y="62"/>
                    <a:pt x="28" y="77"/>
                  </a:cubicBezTo>
                  <a:cubicBezTo>
                    <a:pt x="35" y="84"/>
                    <a:pt x="44" y="88"/>
                    <a:pt x="55" y="88"/>
                  </a:cubicBezTo>
                  <a:cubicBezTo>
                    <a:pt x="65" y="88"/>
                    <a:pt x="74" y="84"/>
                    <a:pt x="81" y="77"/>
                  </a:cubicBezTo>
                  <a:cubicBezTo>
                    <a:pt x="89" y="70"/>
                    <a:pt x="93" y="60"/>
                    <a:pt x="93" y="50"/>
                  </a:cubicBezTo>
                  <a:cubicBezTo>
                    <a:pt x="93" y="40"/>
                    <a:pt x="89" y="30"/>
                    <a:pt x="81" y="23"/>
                  </a:cubicBezTo>
                  <a:cubicBezTo>
                    <a:pt x="74" y="16"/>
                    <a:pt x="65" y="12"/>
                    <a:pt x="55" y="12"/>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56" name="Freeform 22">
              <a:extLst>
                <a:ext uri="{FF2B5EF4-FFF2-40B4-BE49-F238E27FC236}">
                  <a16:creationId xmlns:a16="http://schemas.microsoft.com/office/drawing/2014/main" id="{F101CAE1-B9BB-4585-B42B-2CC898CEB0F6}"/>
                </a:ext>
              </a:extLst>
            </p:cNvPr>
            <p:cNvSpPr>
              <a:spLocks/>
            </p:cNvSpPr>
            <p:nvPr/>
          </p:nvSpPr>
          <p:spPr bwMode="auto">
            <a:xfrm>
              <a:off x="8770938" y="5835650"/>
              <a:ext cx="44450" cy="44450"/>
            </a:xfrm>
            <a:custGeom>
              <a:avLst/>
              <a:gdLst>
                <a:gd name="T0" fmla="*/ 8 w 16"/>
                <a:gd name="T1" fmla="*/ 16 h 16"/>
                <a:gd name="T2" fmla="*/ 2 w 16"/>
                <a:gd name="T3" fmla="*/ 14 h 16"/>
                <a:gd name="T4" fmla="*/ 0 w 16"/>
                <a:gd name="T5" fmla="*/ 8 h 16"/>
                <a:gd name="T6" fmla="*/ 2 w 16"/>
                <a:gd name="T7" fmla="*/ 3 h 16"/>
                <a:gd name="T8" fmla="*/ 14 w 16"/>
                <a:gd name="T9" fmla="*/ 3 h 16"/>
                <a:gd name="T10" fmla="*/ 16 w 16"/>
                <a:gd name="T11" fmla="*/ 8 h 16"/>
                <a:gd name="T12" fmla="*/ 14 w 16"/>
                <a:gd name="T13" fmla="*/ 14 h 16"/>
                <a:gd name="T14" fmla="*/ 8 w 16"/>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6">
                  <a:moveTo>
                    <a:pt x="8" y="16"/>
                  </a:moveTo>
                  <a:cubicBezTo>
                    <a:pt x="6" y="16"/>
                    <a:pt x="4" y="16"/>
                    <a:pt x="2" y="14"/>
                  </a:cubicBezTo>
                  <a:cubicBezTo>
                    <a:pt x="1" y="13"/>
                    <a:pt x="0" y="11"/>
                    <a:pt x="0" y="8"/>
                  </a:cubicBezTo>
                  <a:cubicBezTo>
                    <a:pt x="0" y="6"/>
                    <a:pt x="1" y="4"/>
                    <a:pt x="2" y="3"/>
                  </a:cubicBezTo>
                  <a:cubicBezTo>
                    <a:pt x="5" y="0"/>
                    <a:pt x="11" y="0"/>
                    <a:pt x="14" y="3"/>
                  </a:cubicBezTo>
                  <a:cubicBezTo>
                    <a:pt x="15" y="4"/>
                    <a:pt x="16" y="6"/>
                    <a:pt x="16" y="8"/>
                  </a:cubicBezTo>
                  <a:cubicBezTo>
                    <a:pt x="16" y="11"/>
                    <a:pt x="15" y="13"/>
                    <a:pt x="14" y="14"/>
                  </a:cubicBezTo>
                  <a:cubicBezTo>
                    <a:pt x="12" y="16"/>
                    <a:pt x="10" y="16"/>
                    <a:pt x="8" y="16"/>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57" name="Freeform 23">
              <a:extLst>
                <a:ext uri="{FF2B5EF4-FFF2-40B4-BE49-F238E27FC236}">
                  <a16:creationId xmlns:a16="http://schemas.microsoft.com/office/drawing/2014/main" id="{44207258-C03A-4098-9C8C-9F6B9F4F8EF5}"/>
                </a:ext>
              </a:extLst>
            </p:cNvPr>
            <p:cNvSpPr>
              <a:spLocks noEditPoints="1"/>
            </p:cNvSpPr>
            <p:nvPr/>
          </p:nvSpPr>
          <p:spPr bwMode="auto">
            <a:xfrm>
              <a:off x="8316913" y="5384800"/>
              <a:ext cx="350838" cy="346075"/>
            </a:xfrm>
            <a:custGeom>
              <a:avLst/>
              <a:gdLst>
                <a:gd name="T0" fmla="*/ 111 w 126"/>
                <a:gd name="T1" fmla="*/ 122 h 124"/>
                <a:gd name="T2" fmla="*/ 111 w 126"/>
                <a:gd name="T3" fmla="*/ 111 h 124"/>
                <a:gd name="T4" fmla="*/ 111 w 126"/>
                <a:gd name="T5" fmla="*/ 111 h 124"/>
                <a:gd name="T6" fmla="*/ 123 w 126"/>
                <a:gd name="T7" fmla="*/ 111 h 124"/>
                <a:gd name="T8" fmla="*/ 123 w 126"/>
                <a:gd name="T9" fmla="*/ 111 h 124"/>
                <a:gd name="T10" fmla="*/ 123 w 126"/>
                <a:gd name="T11" fmla="*/ 122 h 124"/>
                <a:gd name="T12" fmla="*/ 123 w 126"/>
                <a:gd name="T13" fmla="*/ 122 h 124"/>
                <a:gd name="T14" fmla="*/ 117 w 126"/>
                <a:gd name="T15" fmla="*/ 124 h 124"/>
                <a:gd name="T16" fmla="*/ 117 w 126"/>
                <a:gd name="T17" fmla="*/ 124 h 124"/>
                <a:gd name="T18" fmla="*/ 111 w 126"/>
                <a:gd name="T19" fmla="*/ 122 h 124"/>
                <a:gd name="T20" fmla="*/ 57 w 126"/>
                <a:gd name="T21" fmla="*/ 68 h 124"/>
                <a:gd name="T22" fmla="*/ 57 w 126"/>
                <a:gd name="T23" fmla="*/ 57 h 124"/>
                <a:gd name="T24" fmla="*/ 57 w 126"/>
                <a:gd name="T25" fmla="*/ 57 h 124"/>
                <a:gd name="T26" fmla="*/ 69 w 126"/>
                <a:gd name="T27" fmla="*/ 57 h 124"/>
                <a:gd name="T28" fmla="*/ 69 w 126"/>
                <a:gd name="T29" fmla="*/ 57 h 124"/>
                <a:gd name="T30" fmla="*/ 69 w 126"/>
                <a:gd name="T31" fmla="*/ 68 h 124"/>
                <a:gd name="T32" fmla="*/ 69 w 126"/>
                <a:gd name="T33" fmla="*/ 68 h 124"/>
                <a:gd name="T34" fmla="*/ 63 w 126"/>
                <a:gd name="T35" fmla="*/ 70 h 124"/>
                <a:gd name="T36" fmla="*/ 63 w 126"/>
                <a:gd name="T37" fmla="*/ 70 h 124"/>
                <a:gd name="T38" fmla="*/ 57 w 126"/>
                <a:gd name="T39" fmla="*/ 68 h 124"/>
                <a:gd name="T40" fmla="*/ 3 w 126"/>
                <a:gd name="T41" fmla="*/ 14 h 124"/>
                <a:gd name="T42" fmla="*/ 3 w 126"/>
                <a:gd name="T43" fmla="*/ 3 h 124"/>
                <a:gd name="T44" fmla="*/ 3 w 126"/>
                <a:gd name="T45" fmla="*/ 3 h 124"/>
                <a:gd name="T46" fmla="*/ 15 w 126"/>
                <a:gd name="T47" fmla="*/ 3 h 124"/>
                <a:gd name="T48" fmla="*/ 15 w 126"/>
                <a:gd name="T49" fmla="*/ 3 h 124"/>
                <a:gd name="T50" fmla="*/ 15 w 126"/>
                <a:gd name="T51" fmla="*/ 14 h 124"/>
                <a:gd name="T52" fmla="*/ 15 w 126"/>
                <a:gd name="T53" fmla="*/ 14 h 124"/>
                <a:gd name="T54" fmla="*/ 9 w 126"/>
                <a:gd name="T55" fmla="*/ 16 h 124"/>
                <a:gd name="T56" fmla="*/ 9 w 126"/>
                <a:gd name="T57" fmla="*/ 16 h 124"/>
                <a:gd name="T58" fmla="*/ 3 w 126"/>
                <a:gd name="T59" fmla="*/ 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6" h="124">
                  <a:moveTo>
                    <a:pt x="111" y="122"/>
                  </a:moveTo>
                  <a:cubicBezTo>
                    <a:pt x="108" y="119"/>
                    <a:pt x="108" y="114"/>
                    <a:pt x="111" y="111"/>
                  </a:cubicBezTo>
                  <a:cubicBezTo>
                    <a:pt x="111" y="111"/>
                    <a:pt x="111" y="111"/>
                    <a:pt x="111" y="111"/>
                  </a:cubicBezTo>
                  <a:cubicBezTo>
                    <a:pt x="114" y="108"/>
                    <a:pt x="120" y="108"/>
                    <a:pt x="123" y="111"/>
                  </a:cubicBezTo>
                  <a:cubicBezTo>
                    <a:pt x="123" y="111"/>
                    <a:pt x="123" y="111"/>
                    <a:pt x="123" y="111"/>
                  </a:cubicBezTo>
                  <a:cubicBezTo>
                    <a:pt x="126" y="114"/>
                    <a:pt x="126" y="119"/>
                    <a:pt x="123" y="122"/>
                  </a:cubicBezTo>
                  <a:cubicBezTo>
                    <a:pt x="123" y="122"/>
                    <a:pt x="123" y="122"/>
                    <a:pt x="123" y="122"/>
                  </a:cubicBezTo>
                  <a:cubicBezTo>
                    <a:pt x="121" y="124"/>
                    <a:pt x="119" y="124"/>
                    <a:pt x="117" y="124"/>
                  </a:cubicBezTo>
                  <a:cubicBezTo>
                    <a:pt x="117" y="124"/>
                    <a:pt x="117" y="124"/>
                    <a:pt x="117" y="124"/>
                  </a:cubicBezTo>
                  <a:cubicBezTo>
                    <a:pt x="115" y="124"/>
                    <a:pt x="113" y="124"/>
                    <a:pt x="111" y="122"/>
                  </a:cubicBezTo>
                  <a:close/>
                  <a:moveTo>
                    <a:pt x="57" y="68"/>
                  </a:moveTo>
                  <a:cubicBezTo>
                    <a:pt x="54" y="65"/>
                    <a:pt x="54" y="60"/>
                    <a:pt x="57" y="57"/>
                  </a:cubicBezTo>
                  <a:cubicBezTo>
                    <a:pt x="57" y="57"/>
                    <a:pt x="57" y="57"/>
                    <a:pt x="57" y="57"/>
                  </a:cubicBezTo>
                  <a:cubicBezTo>
                    <a:pt x="60" y="54"/>
                    <a:pt x="65" y="54"/>
                    <a:pt x="69" y="57"/>
                  </a:cubicBezTo>
                  <a:cubicBezTo>
                    <a:pt x="69" y="57"/>
                    <a:pt x="69" y="57"/>
                    <a:pt x="69" y="57"/>
                  </a:cubicBezTo>
                  <a:cubicBezTo>
                    <a:pt x="72" y="60"/>
                    <a:pt x="72" y="65"/>
                    <a:pt x="69" y="68"/>
                  </a:cubicBezTo>
                  <a:cubicBezTo>
                    <a:pt x="69" y="68"/>
                    <a:pt x="69" y="68"/>
                    <a:pt x="69" y="68"/>
                  </a:cubicBezTo>
                  <a:cubicBezTo>
                    <a:pt x="67" y="70"/>
                    <a:pt x="65" y="70"/>
                    <a:pt x="63" y="70"/>
                  </a:cubicBezTo>
                  <a:cubicBezTo>
                    <a:pt x="63" y="70"/>
                    <a:pt x="63" y="70"/>
                    <a:pt x="63" y="70"/>
                  </a:cubicBezTo>
                  <a:cubicBezTo>
                    <a:pt x="61" y="70"/>
                    <a:pt x="59" y="70"/>
                    <a:pt x="57" y="68"/>
                  </a:cubicBezTo>
                  <a:close/>
                  <a:moveTo>
                    <a:pt x="3" y="14"/>
                  </a:moveTo>
                  <a:cubicBezTo>
                    <a:pt x="0" y="11"/>
                    <a:pt x="0" y="6"/>
                    <a:pt x="3" y="3"/>
                  </a:cubicBezTo>
                  <a:cubicBezTo>
                    <a:pt x="3" y="3"/>
                    <a:pt x="3" y="3"/>
                    <a:pt x="3" y="3"/>
                  </a:cubicBezTo>
                  <a:cubicBezTo>
                    <a:pt x="6" y="0"/>
                    <a:pt x="11" y="0"/>
                    <a:pt x="15" y="3"/>
                  </a:cubicBezTo>
                  <a:cubicBezTo>
                    <a:pt x="15" y="3"/>
                    <a:pt x="15" y="3"/>
                    <a:pt x="15" y="3"/>
                  </a:cubicBezTo>
                  <a:cubicBezTo>
                    <a:pt x="18" y="6"/>
                    <a:pt x="18" y="11"/>
                    <a:pt x="15" y="14"/>
                  </a:cubicBezTo>
                  <a:cubicBezTo>
                    <a:pt x="15" y="14"/>
                    <a:pt x="15" y="14"/>
                    <a:pt x="15" y="14"/>
                  </a:cubicBezTo>
                  <a:cubicBezTo>
                    <a:pt x="13" y="16"/>
                    <a:pt x="11" y="16"/>
                    <a:pt x="9" y="16"/>
                  </a:cubicBezTo>
                  <a:cubicBezTo>
                    <a:pt x="9" y="16"/>
                    <a:pt x="9" y="16"/>
                    <a:pt x="9" y="16"/>
                  </a:cubicBezTo>
                  <a:cubicBezTo>
                    <a:pt x="7" y="16"/>
                    <a:pt x="5" y="16"/>
                    <a:pt x="3" y="14"/>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58" name="Freeform 24">
              <a:extLst>
                <a:ext uri="{FF2B5EF4-FFF2-40B4-BE49-F238E27FC236}">
                  <a16:creationId xmlns:a16="http://schemas.microsoft.com/office/drawing/2014/main" id="{01ADF963-CBB2-402C-87B9-68A123052E56}"/>
                </a:ext>
              </a:extLst>
            </p:cNvPr>
            <p:cNvSpPr>
              <a:spLocks/>
            </p:cNvSpPr>
            <p:nvPr/>
          </p:nvSpPr>
          <p:spPr bwMode="auto">
            <a:xfrm>
              <a:off x="8169275" y="5233988"/>
              <a:ext cx="44450" cy="44450"/>
            </a:xfrm>
            <a:custGeom>
              <a:avLst/>
              <a:gdLst>
                <a:gd name="T0" fmla="*/ 8 w 16"/>
                <a:gd name="T1" fmla="*/ 16 h 16"/>
                <a:gd name="T2" fmla="*/ 2 w 16"/>
                <a:gd name="T3" fmla="*/ 14 h 16"/>
                <a:gd name="T4" fmla="*/ 0 w 16"/>
                <a:gd name="T5" fmla="*/ 8 h 16"/>
                <a:gd name="T6" fmla="*/ 2 w 16"/>
                <a:gd name="T7" fmla="*/ 3 h 16"/>
                <a:gd name="T8" fmla="*/ 14 w 16"/>
                <a:gd name="T9" fmla="*/ 3 h 16"/>
                <a:gd name="T10" fmla="*/ 16 w 16"/>
                <a:gd name="T11" fmla="*/ 8 h 16"/>
                <a:gd name="T12" fmla="*/ 14 w 16"/>
                <a:gd name="T13" fmla="*/ 14 h 16"/>
                <a:gd name="T14" fmla="*/ 8 w 16"/>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6">
                  <a:moveTo>
                    <a:pt x="8" y="16"/>
                  </a:moveTo>
                  <a:cubicBezTo>
                    <a:pt x="6" y="16"/>
                    <a:pt x="4" y="15"/>
                    <a:pt x="2" y="14"/>
                  </a:cubicBezTo>
                  <a:cubicBezTo>
                    <a:pt x="1" y="12"/>
                    <a:pt x="0" y="10"/>
                    <a:pt x="0" y="8"/>
                  </a:cubicBezTo>
                  <a:cubicBezTo>
                    <a:pt x="0" y="6"/>
                    <a:pt x="1" y="4"/>
                    <a:pt x="2" y="3"/>
                  </a:cubicBezTo>
                  <a:cubicBezTo>
                    <a:pt x="5" y="0"/>
                    <a:pt x="11" y="0"/>
                    <a:pt x="14" y="3"/>
                  </a:cubicBezTo>
                  <a:cubicBezTo>
                    <a:pt x="15" y="4"/>
                    <a:pt x="16" y="6"/>
                    <a:pt x="16" y="8"/>
                  </a:cubicBezTo>
                  <a:cubicBezTo>
                    <a:pt x="16" y="10"/>
                    <a:pt x="15" y="12"/>
                    <a:pt x="14" y="14"/>
                  </a:cubicBezTo>
                  <a:cubicBezTo>
                    <a:pt x="12" y="15"/>
                    <a:pt x="10" y="16"/>
                    <a:pt x="8" y="16"/>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59" name="Freeform 25">
              <a:extLst>
                <a:ext uri="{FF2B5EF4-FFF2-40B4-BE49-F238E27FC236}">
                  <a16:creationId xmlns:a16="http://schemas.microsoft.com/office/drawing/2014/main" id="{61D762FE-8FAA-4D2F-AFA1-7C6EAC43D3FD}"/>
                </a:ext>
              </a:extLst>
            </p:cNvPr>
            <p:cNvSpPr>
              <a:spLocks/>
            </p:cNvSpPr>
            <p:nvPr/>
          </p:nvSpPr>
          <p:spPr bwMode="auto">
            <a:xfrm>
              <a:off x="14160500" y="11225213"/>
              <a:ext cx="44450" cy="44450"/>
            </a:xfrm>
            <a:custGeom>
              <a:avLst/>
              <a:gdLst>
                <a:gd name="T0" fmla="*/ 8 w 16"/>
                <a:gd name="T1" fmla="*/ 16 h 16"/>
                <a:gd name="T2" fmla="*/ 2 w 16"/>
                <a:gd name="T3" fmla="*/ 14 h 16"/>
                <a:gd name="T4" fmla="*/ 0 w 16"/>
                <a:gd name="T5" fmla="*/ 8 h 16"/>
                <a:gd name="T6" fmla="*/ 2 w 16"/>
                <a:gd name="T7" fmla="*/ 3 h 16"/>
                <a:gd name="T8" fmla="*/ 14 w 16"/>
                <a:gd name="T9" fmla="*/ 3 h 16"/>
                <a:gd name="T10" fmla="*/ 16 w 16"/>
                <a:gd name="T11" fmla="*/ 8 h 16"/>
                <a:gd name="T12" fmla="*/ 14 w 16"/>
                <a:gd name="T13" fmla="*/ 14 h 16"/>
                <a:gd name="T14" fmla="*/ 8 w 16"/>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6">
                  <a:moveTo>
                    <a:pt x="8" y="16"/>
                  </a:moveTo>
                  <a:cubicBezTo>
                    <a:pt x="6" y="16"/>
                    <a:pt x="4" y="16"/>
                    <a:pt x="2" y="14"/>
                  </a:cubicBezTo>
                  <a:cubicBezTo>
                    <a:pt x="1" y="13"/>
                    <a:pt x="0" y="11"/>
                    <a:pt x="0" y="8"/>
                  </a:cubicBezTo>
                  <a:cubicBezTo>
                    <a:pt x="0" y="6"/>
                    <a:pt x="1" y="4"/>
                    <a:pt x="2" y="3"/>
                  </a:cubicBezTo>
                  <a:cubicBezTo>
                    <a:pt x="5" y="0"/>
                    <a:pt x="11" y="0"/>
                    <a:pt x="14" y="3"/>
                  </a:cubicBezTo>
                  <a:cubicBezTo>
                    <a:pt x="15" y="4"/>
                    <a:pt x="16" y="6"/>
                    <a:pt x="16" y="8"/>
                  </a:cubicBezTo>
                  <a:cubicBezTo>
                    <a:pt x="16" y="11"/>
                    <a:pt x="15" y="13"/>
                    <a:pt x="14" y="14"/>
                  </a:cubicBezTo>
                  <a:cubicBezTo>
                    <a:pt x="12" y="16"/>
                    <a:pt x="10" y="16"/>
                    <a:pt x="8" y="16"/>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60" name="Freeform 26">
              <a:extLst>
                <a:ext uri="{FF2B5EF4-FFF2-40B4-BE49-F238E27FC236}">
                  <a16:creationId xmlns:a16="http://schemas.microsoft.com/office/drawing/2014/main" id="{F44A67EF-939D-485C-852E-C41ED534A5DE}"/>
                </a:ext>
              </a:extLst>
            </p:cNvPr>
            <p:cNvSpPr>
              <a:spLocks noEditPoints="1"/>
            </p:cNvSpPr>
            <p:nvPr/>
          </p:nvSpPr>
          <p:spPr bwMode="auto">
            <a:xfrm>
              <a:off x="13706475" y="10774363"/>
              <a:ext cx="350838" cy="346075"/>
            </a:xfrm>
            <a:custGeom>
              <a:avLst/>
              <a:gdLst>
                <a:gd name="T0" fmla="*/ 111 w 126"/>
                <a:gd name="T1" fmla="*/ 122 h 124"/>
                <a:gd name="T2" fmla="*/ 111 w 126"/>
                <a:gd name="T3" fmla="*/ 111 h 124"/>
                <a:gd name="T4" fmla="*/ 111 w 126"/>
                <a:gd name="T5" fmla="*/ 111 h 124"/>
                <a:gd name="T6" fmla="*/ 123 w 126"/>
                <a:gd name="T7" fmla="*/ 111 h 124"/>
                <a:gd name="T8" fmla="*/ 123 w 126"/>
                <a:gd name="T9" fmla="*/ 111 h 124"/>
                <a:gd name="T10" fmla="*/ 123 w 126"/>
                <a:gd name="T11" fmla="*/ 122 h 124"/>
                <a:gd name="T12" fmla="*/ 123 w 126"/>
                <a:gd name="T13" fmla="*/ 122 h 124"/>
                <a:gd name="T14" fmla="*/ 117 w 126"/>
                <a:gd name="T15" fmla="*/ 124 h 124"/>
                <a:gd name="T16" fmla="*/ 117 w 126"/>
                <a:gd name="T17" fmla="*/ 124 h 124"/>
                <a:gd name="T18" fmla="*/ 111 w 126"/>
                <a:gd name="T19" fmla="*/ 122 h 124"/>
                <a:gd name="T20" fmla="*/ 57 w 126"/>
                <a:gd name="T21" fmla="*/ 68 h 124"/>
                <a:gd name="T22" fmla="*/ 57 w 126"/>
                <a:gd name="T23" fmla="*/ 57 h 124"/>
                <a:gd name="T24" fmla="*/ 57 w 126"/>
                <a:gd name="T25" fmla="*/ 57 h 124"/>
                <a:gd name="T26" fmla="*/ 69 w 126"/>
                <a:gd name="T27" fmla="*/ 57 h 124"/>
                <a:gd name="T28" fmla="*/ 69 w 126"/>
                <a:gd name="T29" fmla="*/ 57 h 124"/>
                <a:gd name="T30" fmla="*/ 69 w 126"/>
                <a:gd name="T31" fmla="*/ 68 h 124"/>
                <a:gd name="T32" fmla="*/ 69 w 126"/>
                <a:gd name="T33" fmla="*/ 68 h 124"/>
                <a:gd name="T34" fmla="*/ 63 w 126"/>
                <a:gd name="T35" fmla="*/ 70 h 124"/>
                <a:gd name="T36" fmla="*/ 63 w 126"/>
                <a:gd name="T37" fmla="*/ 70 h 124"/>
                <a:gd name="T38" fmla="*/ 57 w 126"/>
                <a:gd name="T39" fmla="*/ 68 h 124"/>
                <a:gd name="T40" fmla="*/ 3 w 126"/>
                <a:gd name="T41" fmla="*/ 14 h 124"/>
                <a:gd name="T42" fmla="*/ 3 w 126"/>
                <a:gd name="T43" fmla="*/ 3 h 124"/>
                <a:gd name="T44" fmla="*/ 3 w 126"/>
                <a:gd name="T45" fmla="*/ 3 h 124"/>
                <a:gd name="T46" fmla="*/ 15 w 126"/>
                <a:gd name="T47" fmla="*/ 3 h 124"/>
                <a:gd name="T48" fmla="*/ 15 w 126"/>
                <a:gd name="T49" fmla="*/ 3 h 124"/>
                <a:gd name="T50" fmla="*/ 15 w 126"/>
                <a:gd name="T51" fmla="*/ 14 h 124"/>
                <a:gd name="T52" fmla="*/ 15 w 126"/>
                <a:gd name="T53" fmla="*/ 14 h 124"/>
                <a:gd name="T54" fmla="*/ 9 w 126"/>
                <a:gd name="T55" fmla="*/ 16 h 124"/>
                <a:gd name="T56" fmla="*/ 9 w 126"/>
                <a:gd name="T57" fmla="*/ 16 h 124"/>
                <a:gd name="T58" fmla="*/ 3 w 126"/>
                <a:gd name="T59" fmla="*/ 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6" h="124">
                  <a:moveTo>
                    <a:pt x="111" y="122"/>
                  </a:moveTo>
                  <a:cubicBezTo>
                    <a:pt x="108" y="119"/>
                    <a:pt x="108" y="114"/>
                    <a:pt x="111" y="111"/>
                  </a:cubicBezTo>
                  <a:cubicBezTo>
                    <a:pt x="111" y="111"/>
                    <a:pt x="111" y="111"/>
                    <a:pt x="111" y="111"/>
                  </a:cubicBezTo>
                  <a:cubicBezTo>
                    <a:pt x="114" y="108"/>
                    <a:pt x="120" y="108"/>
                    <a:pt x="123" y="111"/>
                  </a:cubicBezTo>
                  <a:cubicBezTo>
                    <a:pt x="123" y="111"/>
                    <a:pt x="123" y="111"/>
                    <a:pt x="123" y="111"/>
                  </a:cubicBezTo>
                  <a:cubicBezTo>
                    <a:pt x="126" y="114"/>
                    <a:pt x="126" y="119"/>
                    <a:pt x="123" y="122"/>
                  </a:cubicBezTo>
                  <a:cubicBezTo>
                    <a:pt x="123" y="122"/>
                    <a:pt x="123" y="122"/>
                    <a:pt x="123" y="122"/>
                  </a:cubicBezTo>
                  <a:cubicBezTo>
                    <a:pt x="121" y="124"/>
                    <a:pt x="119" y="124"/>
                    <a:pt x="117" y="124"/>
                  </a:cubicBezTo>
                  <a:cubicBezTo>
                    <a:pt x="117" y="124"/>
                    <a:pt x="117" y="124"/>
                    <a:pt x="117" y="124"/>
                  </a:cubicBezTo>
                  <a:cubicBezTo>
                    <a:pt x="115" y="124"/>
                    <a:pt x="113" y="124"/>
                    <a:pt x="111" y="122"/>
                  </a:cubicBezTo>
                  <a:close/>
                  <a:moveTo>
                    <a:pt x="57" y="68"/>
                  </a:moveTo>
                  <a:cubicBezTo>
                    <a:pt x="54" y="65"/>
                    <a:pt x="54" y="60"/>
                    <a:pt x="57" y="57"/>
                  </a:cubicBezTo>
                  <a:cubicBezTo>
                    <a:pt x="57" y="57"/>
                    <a:pt x="57" y="57"/>
                    <a:pt x="57" y="57"/>
                  </a:cubicBezTo>
                  <a:cubicBezTo>
                    <a:pt x="60" y="54"/>
                    <a:pt x="65" y="54"/>
                    <a:pt x="69" y="57"/>
                  </a:cubicBezTo>
                  <a:cubicBezTo>
                    <a:pt x="69" y="57"/>
                    <a:pt x="69" y="57"/>
                    <a:pt x="69" y="57"/>
                  </a:cubicBezTo>
                  <a:cubicBezTo>
                    <a:pt x="72" y="60"/>
                    <a:pt x="72" y="65"/>
                    <a:pt x="69" y="68"/>
                  </a:cubicBezTo>
                  <a:cubicBezTo>
                    <a:pt x="69" y="68"/>
                    <a:pt x="69" y="68"/>
                    <a:pt x="69" y="68"/>
                  </a:cubicBezTo>
                  <a:cubicBezTo>
                    <a:pt x="67" y="70"/>
                    <a:pt x="65" y="70"/>
                    <a:pt x="63" y="70"/>
                  </a:cubicBezTo>
                  <a:cubicBezTo>
                    <a:pt x="63" y="70"/>
                    <a:pt x="63" y="70"/>
                    <a:pt x="63" y="70"/>
                  </a:cubicBezTo>
                  <a:cubicBezTo>
                    <a:pt x="61" y="70"/>
                    <a:pt x="59" y="70"/>
                    <a:pt x="57" y="68"/>
                  </a:cubicBezTo>
                  <a:close/>
                  <a:moveTo>
                    <a:pt x="3" y="14"/>
                  </a:moveTo>
                  <a:cubicBezTo>
                    <a:pt x="0" y="11"/>
                    <a:pt x="0" y="6"/>
                    <a:pt x="3" y="3"/>
                  </a:cubicBezTo>
                  <a:cubicBezTo>
                    <a:pt x="3" y="3"/>
                    <a:pt x="3" y="3"/>
                    <a:pt x="3" y="3"/>
                  </a:cubicBezTo>
                  <a:cubicBezTo>
                    <a:pt x="6" y="0"/>
                    <a:pt x="11" y="0"/>
                    <a:pt x="15" y="3"/>
                  </a:cubicBezTo>
                  <a:cubicBezTo>
                    <a:pt x="15" y="3"/>
                    <a:pt x="15" y="3"/>
                    <a:pt x="15" y="3"/>
                  </a:cubicBezTo>
                  <a:cubicBezTo>
                    <a:pt x="18" y="6"/>
                    <a:pt x="18" y="11"/>
                    <a:pt x="15" y="14"/>
                  </a:cubicBezTo>
                  <a:cubicBezTo>
                    <a:pt x="15" y="14"/>
                    <a:pt x="15" y="14"/>
                    <a:pt x="15" y="14"/>
                  </a:cubicBezTo>
                  <a:cubicBezTo>
                    <a:pt x="13" y="16"/>
                    <a:pt x="11" y="16"/>
                    <a:pt x="9" y="16"/>
                  </a:cubicBezTo>
                  <a:cubicBezTo>
                    <a:pt x="9" y="16"/>
                    <a:pt x="9" y="16"/>
                    <a:pt x="9" y="16"/>
                  </a:cubicBezTo>
                  <a:cubicBezTo>
                    <a:pt x="7" y="16"/>
                    <a:pt x="5" y="16"/>
                    <a:pt x="3" y="14"/>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61" name="Freeform 27">
              <a:extLst>
                <a:ext uri="{FF2B5EF4-FFF2-40B4-BE49-F238E27FC236}">
                  <a16:creationId xmlns:a16="http://schemas.microsoft.com/office/drawing/2014/main" id="{AAF29239-B6D6-40EF-8634-3CD60EE9A441}"/>
                </a:ext>
              </a:extLst>
            </p:cNvPr>
            <p:cNvSpPr>
              <a:spLocks/>
            </p:cNvSpPr>
            <p:nvPr/>
          </p:nvSpPr>
          <p:spPr bwMode="auto">
            <a:xfrm>
              <a:off x="13558838" y="10625138"/>
              <a:ext cx="44450" cy="44450"/>
            </a:xfrm>
            <a:custGeom>
              <a:avLst/>
              <a:gdLst>
                <a:gd name="T0" fmla="*/ 8 w 16"/>
                <a:gd name="T1" fmla="*/ 16 h 16"/>
                <a:gd name="T2" fmla="*/ 2 w 16"/>
                <a:gd name="T3" fmla="*/ 14 h 16"/>
                <a:gd name="T4" fmla="*/ 0 w 16"/>
                <a:gd name="T5" fmla="*/ 8 h 16"/>
                <a:gd name="T6" fmla="*/ 2 w 16"/>
                <a:gd name="T7" fmla="*/ 3 h 16"/>
                <a:gd name="T8" fmla="*/ 13 w 16"/>
                <a:gd name="T9" fmla="*/ 3 h 16"/>
                <a:gd name="T10" fmla="*/ 16 w 16"/>
                <a:gd name="T11" fmla="*/ 8 h 16"/>
                <a:gd name="T12" fmla="*/ 13 w 16"/>
                <a:gd name="T13" fmla="*/ 14 h 16"/>
                <a:gd name="T14" fmla="*/ 8 w 16"/>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6">
                  <a:moveTo>
                    <a:pt x="8" y="16"/>
                  </a:moveTo>
                  <a:cubicBezTo>
                    <a:pt x="6" y="16"/>
                    <a:pt x="4" y="15"/>
                    <a:pt x="2" y="14"/>
                  </a:cubicBezTo>
                  <a:cubicBezTo>
                    <a:pt x="1" y="12"/>
                    <a:pt x="0" y="10"/>
                    <a:pt x="0" y="8"/>
                  </a:cubicBezTo>
                  <a:cubicBezTo>
                    <a:pt x="0" y="6"/>
                    <a:pt x="1" y="4"/>
                    <a:pt x="2" y="3"/>
                  </a:cubicBezTo>
                  <a:cubicBezTo>
                    <a:pt x="5" y="0"/>
                    <a:pt x="10" y="0"/>
                    <a:pt x="13" y="3"/>
                  </a:cubicBezTo>
                  <a:cubicBezTo>
                    <a:pt x="15" y="4"/>
                    <a:pt x="16" y="6"/>
                    <a:pt x="16" y="8"/>
                  </a:cubicBezTo>
                  <a:cubicBezTo>
                    <a:pt x="16" y="10"/>
                    <a:pt x="15" y="12"/>
                    <a:pt x="13" y="14"/>
                  </a:cubicBezTo>
                  <a:cubicBezTo>
                    <a:pt x="12" y="15"/>
                    <a:pt x="10" y="16"/>
                    <a:pt x="8" y="16"/>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62" name="Freeform 28">
              <a:extLst>
                <a:ext uri="{FF2B5EF4-FFF2-40B4-BE49-F238E27FC236}">
                  <a16:creationId xmlns:a16="http://schemas.microsoft.com/office/drawing/2014/main" id="{1434F620-4832-4E96-A371-26FEECD1A4E3}"/>
                </a:ext>
              </a:extLst>
            </p:cNvPr>
            <p:cNvSpPr>
              <a:spLocks/>
            </p:cNvSpPr>
            <p:nvPr/>
          </p:nvSpPr>
          <p:spPr bwMode="auto">
            <a:xfrm>
              <a:off x="11164888" y="4845050"/>
              <a:ext cx="44450" cy="44450"/>
            </a:xfrm>
            <a:custGeom>
              <a:avLst/>
              <a:gdLst>
                <a:gd name="T0" fmla="*/ 8 w 16"/>
                <a:gd name="T1" fmla="*/ 16 h 16"/>
                <a:gd name="T2" fmla="*/ 2 w 16"/>
                <a:gd name="T3" fmla="*/ 14 h 16"/>
                <a:gd name="T4" fmla="*/ 0 w 16"/>
                <a:gd name="T5" fmla="*/ 8 h 16"/>
                <a:gd name="T6" fmla="*/ 2 w 16"/>
                <a:gd name="T7" fmla="*/ 3 h 16"/>
                <a:gd name="T8" fmla="*/ 14 w 16"/>
                <a:gd name="T9" fmla="*/ 3 h 16"/>
                <a:gd name="T10" fmla="*/ 16 w 16"/>
                <a:gd name="T11" fmla="*/ 8 h 16"/>
                <a:gd name="T12" fmla="*/ 14 w 16"/>
                <a:gd name="T13" fmla="*/ 14 h 16"/>
                <a:gd name="T14" fmla="*/ 8 w 16"/>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6">
                  <a:moveTo>
                    <a:pt x="8" y="16"/>
                  </a:moveTo>
                  <a:cubicBezTo>
                    <a:pt x="6" y="16"/>
                    <a:pt x="4" y="15"/>
                    <a:pt x="2" y="14"/>
                  </a:cubicBezTo>
                  <a:cubicBezTo>
                    <a:pt x="1" y="12"/>
                    <a:pt x="0" y="10"/>
                    <a:pt x="0" y="8"/>
                  </a:cubicBezTo>
                  <a:cubicBezTo>
                    <a:pt x="0" y="6"/>
                    <a:pt x="1" y="4"/>
                    <a:pt x="2" y="3"/>
                  </a:cubicBezTo>
                  <a:cubicBezTo>
                    <a:pt x="5" y="0"/>
                    <a:pt x="11" y="0"/>
                    <a:pt x="14" y="3"/>
                  </a:cubicBezTo>
                  <a:cubicBezTo>
                    <a:pt x="15" y="4"/>
                    <a:pt x="16" y="6"/>
                    <a:pt x="16" y="8"/>
                  </a:cubicBezTo>
                  <a:cubicBezTo>
                    <a:pt x="16" y="10"/>
                    <a:pt x="15" y="12"/>
                    <a:pt x="14" y="14"/>
                  </a:cubicBezTo>
                  <a:cubicBezTo>
                    <a:pt x="12" y="15"/>
                    <a:pt x="10" y="16"/>
                    <a:pt x="8" y="16"/>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63" name="Freeform 29">
              <a:extLst>
                <a:ext uri="{FF2B5EF4-FFF2-40B4-BE49-F238E27FC236}">
                  <a16:creationId xmlns:a16="http://schemas.microsoft.com/office/drawing/2014/main" id="{CE2AFBF3-1BE0-489B-9E26-6C725BBB8C61}"/>
                </a:ext>
              </a:extLst>
            </p:cNvPr>
            <p:cNvSpPr>
              <a:spLocks noEditPoints="1"/>
            </p:cNvSpPr>
            <p:nvPr/>
          </p:nvSpPr>
          <p:spPr bwMode="auto">
            <a:xfrm>
              <a:off x="11164888" y="4206875"/>
              <a:ext cx="44450" cy="471487"/>
            </a:xfrm>
            <a:custGeom>
              <a:avLst/>
              <a:gdLst>
                <a:gd name="T0" fmla="*/ 0 w 16"/>
                <a:gd name="T1" fmla="*/ 161 h 169"/>
                <a:gd name="T2" fmla="*/ 8 w 16"/>
                <a:gd name="T3" fmla="*/ 153 h 169"/>
                <a:gd name="T4" fmla="*/ 8 w 16"/>
                <a:gd name="T5" fmla="*/ 153 h 169"/>
                <a:gd name="T6" fmla="*/ 16 w 16"/>
                <a:gd name="T7" fmla="*/ 161 h 169"/>
                <a:gd name="T8" fmla="*/ 16 w 16"/>
                <a:gd name="T9" fmla="*/ 161 h 169"/>
                <a:gd name="T10" fmla="*/ 8 w 16"/>
                <a:gd name="T11" fmla="*/ 169 h 169"/>
                <a:gd name="T12" fmla="*/ 8 w 16"/>
                <a:gd name="T13" fmla="*/ 169 h 169"/>
                <a:gd name="T14" fmla="*/ 0 w 16"/>
                <a:gd name="T15" fmla="*/ 161 h 169"/>
                <a:gd name="T16" fmla="*/ 0 w 16"/>
                <a:gd name="T17" fmla="*/ 84 h 169"/>
                <a:gd name="T18" fmla="*/ 8 w 16"/>
                <a:gd name="T19" fmla="*/ 76 h 169"/>
                <a:gd name="T20" fmla="*/ 8 w 16"/>
                <a:gd name="T21" fmla="*/ 76 h 169"/>
                <a:gd name="T22" fmla="*/ 16 w 16"/>
                <a:gd name="T23" fmla="*/ 84 h 169"/>
                <a:gd name="T24" fmla="*/ 16 w 16"/>
                <a:gd name="T25" fmla="*/ 84 h 169"/>
                <a:gd name="T26" fmla="*/ 8 w 16"/>
                <a:gd name="T27" fmla="*/ 92 h 169"/>
                <a:gd name="T28" fmla="*/ 8 w 16"/>
                <a:gd name="T29" fmla="*/ 92 h 169"/>
                <a:gd name="T30" fmla="*/ 0 w 16"/>
                <a:gd name="T31" fmla="*/ 84 h 169"/>
                <a:gd name="T32" fmla="*/ 0 w 16"/>
                <a:gd name="T33" fmla="*/ 8 h 169"/>
                <a:gd name="T34" fmla="*/ 8 w 16"/>
                <a:gd name="T35" fmla="*/ 0 h 169"/>
                <a:gd name="T36" fmla="*/ 8 w 16"/>
                <a:gd name="T37" fmla="*/ 0 h 169"/>
                <a:gd name="T38" fmla="*/ 16 w 16"/>
                <a:gd name="T39" fmla="*/ 8 h 169"/>
                <a:gd name="T40" fmla="*/ 16 w 16"/>
                <a:gd name="T41" fmla="*/ 8 h 169"/>
                <a:gd name="T42" fmla="*/ 8 w 16"/>
                <a:gd name="T43" fmla="*/ 16 h 169"/>
                <a:gd name="T44" fmla="*/ 8 w 16"/>
                <a:gd name="T45" fmla="*/ 16 h 169"/>
                <a:gd name="T46" fmla="*/ 0 w 16"/>
                <a:gd name="T47" fmla="*/ 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169">
                  <a:moveTo>
                    <a:pt x="0" y="161"/>
                  </a:moveTo>
                  <a:cubicBezTo>
                    <a:pt x="0" y="156"/>
                    <a:pt x="4" y="153"/>
                    <a:pt x="8" y="153"/>
                  </a:cubicBezTo>
                  <a:cubicBezTo>
                    <a:pt x="8" y="153"/>
                    <a:pt x="8" y="153"/>
                    <a:pt x="8" y="153"/>
                  </a:cubicBezTo>
                  <a:cubicBezTo>
                    <a:pt x="12" y="153"/>
                    <a:pt x="16" y="156"/>
                    <a:pt x="16" y="161"/>
                  </a:cubicBezTo>
                  <a:cubicBezTo>
                    <a:pt x="16" y="161"/>
                    <a:pt x="16" y="161"/>
                    <a:pt x="16" y="161"/>
                  </a:cubicBezTo>
                  <a:cubicBezTo>
                    <a:pt x="16" y="165"/>
                    <a:pt x="12" y="169"/>
                    <a:pt x="8" y="169"/>
                  </a:cubicBezTo>
                  <a:cubicBezTo>
                    <a:pt x="8" y="169"/>
                    <a:pt x="8" y="169"/>
                    <a:pt x="8" y="169"/>
                  </a:cubicBezTo>
                  <a:cubicBezTo>
                    <a:pt x="4" y="169"/>
                    <a:pt x="0" y="165"/>
                    <a:pt x="0" y="161"/>
                  </a:cubicBezTo>
                  <a:close/>
                  <a:moveTo>
                    <a:pt x="0" y="84"/>
                  </a:moveTo>
                  <a:cubicBezTo>
                    <a:pt x="0" y="80"/>
                    <a:pt x="4" y="76"/>
                    <a:pt x="8" y="76"/>
                  </a:cubicBezTo>
                  <a:cubicBezTo>
                    <a:pt x="8" y="76"/>
                    <a:pt x="8" y="76"/>
                    <a:pt x="8" y="76"/>
                  </a:cubicBezTo>
                  <a:cubicBezTo>
                    <a:pt x="12" y="76"/>
                    <a:pt x="16" y="80"/>
                    <a:pt x="16" y="84"/>
                  </a:cubicBezTo>
                  <a:cubicBezTo>
                    <a:pt x="16" y="84"/>
                    <a:pt x="16" y="84"/>
                    <a:pt x="16" y="84"/>
                  </a:cubicBezTo>
                  <a:cubicBezTo>
                    <a:pt x="16" y="89"/>
                    <a:pt x="12" y="92"/>
                    <a:pt x="8" y="92"/>
                  </a:cubicBezTo>
                  <a:cubicBezTo>
                    <a:pt x="8" y="92"/>
                    <a:pt x="8" y="92"/>
                    <a:pt x="8" y="92"/>
                  </a:cubicBezTo>
                  <a:cubicBezTo>
                    <a:pt x="4" y="92"/>
                    <a:pt x="0" y="89"/>
                    <a:pt x="0" y="84"/>
                  </a:cubicBezTo>
                  <a:close/>
                  <a:moveTo>
                    <a:pt x="0" y="8"/>
                  </a:moveTo>
                  <a:cubicBezTo>
                    <a:pt x="0" y="4"/>
                    <a:pt x="4" y="0"/>
                    <a:pt x="8" y="0"/>
                  </a:cubicBezTo>
                  <a:cubicBezTo>
                    <a:pt x="8" y="0"/>
                    <a:pt x="8" y="0"/>
                    <a:pt x="8" y="0"/>
                  </a:cubicBezTo>
                  <a:cubicBezTo>
                    <a:pt x="12" y="0"/>
                    <a:pt x="16" y="4"/>
                    <a:pt x="16" y="8"/>
                  </a:cubicBezTo>
                  <a:cubicBezTo>
                    <a:pt x="16" y="8"/>
                    <a:pt x="16" y="8"/>
                    <a:pt x="16" y="8"/>
                  </a:cubicBezTo>
                  <a:cubicBezTo>
                    <a:pt x="16" y="12"/>
                    <a:pt x="12" y="16"/>
                    <a:pt x="8" y="16"/>
                  </a:cubicBezTo>
                  <a:cubicBezTo>
                    <a:pt x="8" y="16"/>
                    <a:pt x="8" y="16"/>
                    <a:pt x="8" y="16"/>
                  </a:cubicBezTo>
                  <a:cubicBezTo>
                    <a:pt x="4" y="16"/>
                    <a:pt x="0" y="12"/>
                    <a:pt x="0" y="8"/>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64" name="Freeform 30">
              <a:extLst>
                <a:ext uri="{FF2B5EF4-FFF2-40B4-BE49-F238E27FC236}">
                  <a16:creationId xmlns:a16="http://schemas.microsoft.com/office/drawing/2014/main" id="{6E08F3A6-D157-41B1-AC32-6724F97D8349}"/>
                </a:ext>
              </a:extLst>
            </p:cNvPr>
            <p:cNvSpPr>
              <a:spLocks/>
            </p:cNvSpPr>
            <p:nvPr/>
          </p:nvSpPr>
          <p:spPr bwMode="auto">
            <a:xfrm>
              <a:off x="11164888" y="3992563"/>
              <a:ext cx="44450" cy="47625"/>
            </a:xfrm>
            <a:custGeom>
              <a:avLst/>
              <a:gdLst>
                <a:gd name="T0" fmla="*/ 8 w 16"/>
                <a:gd name="T1" fmla="*/ 17 h 17"/>
                <a:gd name="T2" fmla="*/ 2 w 16"/>
                <a:gd name="T3" fmla="*/ 14 h 17"/>
                <a:gd name="T4" fmla="*/ 0 w 16"/>
                <a:gd name="T5" fmla="*/ 9 h 17"/>
                <a:gd name="T6" fmla="*/ 2 w 16"/>
                <a:gd name="T7" fmla="*/ 3 h 17"/>
                <a:gd name="T8" fmla="*/ 14 w 16"/>
                <a:gd name="T9" fmla="*/ 3 h 17"/>
                <a:gd name="T10" fmla="*/ 16 w 16"/>
                <a:gd name="T11" fmla="*/ 9 h 17"/>
                <a:gd name="T12" fmla="*/ 14 w 16"/>
                <a:gd name="T13" fmla="*/ 14 h 17"/>
                <a:gd name="T14" fmla="*/ 8 w 16"/>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7">
                  <a:moveTo>
                    <a:pt x="8" y="17"/>
                  </a:moveTo>
                  <a:cubicBezTo>
                    <a:pt x="6" y="17"/>
                    <a:pt x="4" y="16"/>
                    <a:pt x="2" y="14"/>
                  </a:cubicBezTo>
                  <a:cubicBezTo>
                    <a:pt x="1" y="13"/>
                    <a:pt x="0" y="11"/>
                    <a:pt x="0" y="9"/>
                  </a:cubicBezTo>
                  <a:cubicBezTo>
                    <a:pt x="0" y="6"/>
                    <a:pt x="1" y="4"/>
                    <a:pt x="2" y="3"/>
                  </a:cubicBezTo>
                  <a:cubicBezTo>
                    <a:pt x="5" y="0"/>
                    <a:pt x="11" y="0"/>
                    <a:pt x="14" y="3"/>
                  </a:cubicBezTo>
                  <a:cubicBezTo>
                    <a:pt x="15" y="4"/>
                    <a:pt x="16" y="6"/>
                    <a:pt x="16" y="9"/>
                  </a:cubicBezTo>
                  <a:cubicBezTo>
                    <a:pt x="16" y="11"/>
                    <a:pt x="15" y="13"/>
                    <a:pt x="14" y="14"/>
                  </a:cubicBezTo>
                  <a:cubicBezTo>
                    <a:pt x="12" y="16"/>
                    <a:pt x="10" y="17"/>
                    <a:pt x="8" y="17"/>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65" name="Freeform 31">
              <a:extLst>
                <a:ext uri="{FF2B5EF4-FFF2-40B4-BE49-F238E27FC236}">
                  <a16:creationId xmlns:a16="http://schemas.microsoft.com/office/drawing/2014/main" id="{A649A540-5975-43AA-88CA-703105BFB196}"/>
                </a:ext>
              </a:extLst>
            </p:cNvPr>
            <p:cNvSpPr>
              <a:spLocks/>
            </p:cNvSpPr>
            <p:nvPr/>
          </p:nvSpPr>
          <p:spPr bwMode="auto">
            <a:xfrm>
              <a:off x="13558838" y="5835650"/>
              <a:ext cx="44450" cy="44450"/>
            </a:xfrm>
            <a:custGeom>
              <a:avLst/>
              <a:gdLst>
                <a:gd name="T0" fmla="*/ 8 w 16"/>
                <a:gd name="T1" fmla="*/ 16 h 16"/>
                <a:gd name="T2" fmla="*/ 2 w 16"/>
                <a:gd name="T3" fmla="*/ 14 h 16"/>
                <a:gd name="T4" fmla="*/ 0 w 16"/>
                <a:gd name="T5" fmla="*/ 8 h 16"/>
                <a:gd name="T6" fmla="*/ 2 w 16"/>
                <a:gd name="T7" fmla="*/ 3 h 16"/>
                <a:gd name="T8" fmla="*/ 13 w 16"/>
                <a:gd name="T9" fmla="*/ 3 h 16"/>
                <a:gd name="T10" fmla="*/ 16 w 16"/>
                <a:gd name="T11" fmla="*/ 8 h 16"/>
                <a:gd name="T12" fmla="*/ 13 w 16"/>
                <a:gd name="T13" fmla="*/ 14 h 16"/>
                <a:gd name="T14" fmla="*/ 8 w 16"/>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6">
                  <a:moveTo>
                    <a:pt x="8" y="16"/>
                  </a:moveTo>
                  <a:cubicBezTo>
                    <a:pt x="6" y="16"/>
                    <a:pt x="4" y="16"/>
                    <a:pt x="2" y="14"/>
                  </a:cubicBezTo>
                  <a:cubicBezTo>
                    <a:pt x="1" y="13"/>
                    <a:pt x="0" y="11"/>
                    <a:pt x="0" y="8"/>
                  </a:cubicBezTo>
                  <a:cubicBezTo>
                    <a:pt x="0" y="6"/>
                    <a:pt x="1" y="4"/>
                    <a:pt x="2" y="3"/>
                  </a:cubicBezTo>
                  <a:cubicBezTo>
                    <a:pt x="5" y="0"/>
                    <a:pt x="11" y="0"/>
                    <a:pt x="13" y="3"/>
                  </a:cubicBezTo>
                  <a:cubicBezTo>
                    <a:pt x="15" y="4"/>
                    <a:pt x="16" y="6"/>
                    <a:pt x="16" y="8"/>
                  </a:cubicBezTo>
                  <a:cubicBezTo>
                    <a:pt x="16" y="11"/>
                    <a:pt x="15" y="13"/>
                    <a:pt x="13" y="14"/>
                  </a:cubicBezTo>
                  <a:cubicBezTo>
                    <a:pt x="12" y="16"/>
                    <a:pt x="10" y="16"/>
                    <a:pt x="8" y="16"/>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66" name="Freeform 32">
              <a:extLst>
                <a:ext uri="{FF2B5EF4-FFF2-40B4-BE49-F238E27FC236}">
                  <a16:creationId xmlns:a16="http://schemas.microsoft.com/office/drawing/2014/main" id="{98652D1A-8BD1-491D-955A-AE46D7B22F80}"/>
                </a:ext>
              </a:extLst>
            </p:cNvPr>
            <p:cNvSpPr>
              <a:spLocks noEditPoints="1"/>
            </p:cNvSpPr>
            <p:nvPr/>
          </p:nvSpPr>
          <p:spPr bwMode="auto">
            <a:xfrm>
              <a:off x="13706475" y="5384800"/>
              <a:ext cx="350838" cy="346075"/>
            </a:xfrm>
            <a:custGeom>
              <a:avLst/>
              <a:gdLst>
                <a:gd name="T0" fmla="*/ 3 w 126"/>
                <a:gd name="T1" fmla="*/ 122 h 124"/>
                <a:gd name="T2" fmla="*/ 3 w 126"/>
                <a:gd name="T3" fmla="*/ 111 h 124"/>
                <a:gd name="T4" fmla="*/ 3 w 126"/>
                <a:gd name="T5" fmla="*/ 111 h 124"/>
                <a:gd name="T6" fmla="*/ 15 w 126"/>
                <a:gd name="T7" fmla="*/ 111 h 124"/>
                <a:gd name="T8" fmla="*/ 15 w 126"/>
                <a:gd name="T9" fmla="*/ 111 h 124"/>
                <a:gd name="T10" fmla="*/ 15 w 126"/>
                <a:gd name="T11" fmla="*/ 122 h 124"/>
                <a:gd name="T12" fmla="*/ 15 w 126"/>
                <a:gd name="T13" fmla="*/ 122 h 124"/>
                <a:gd name="T14" fmla="*/ 9 w 126"/>
                <a:gd name="T15" fmla="*/ 124 h 124"/>
                <a:gd name="T16" fmla="*/ 9 w 126"/>
                <a:gd name="T17" fmla="*/ 124 h 124"/>
                <a:gd name="T18" fmla="*/ 3 w 126"/>
                <a:gd name="T19" fmla="*/ 122 h 124"/>
                <a:gd name="T20" fmla="*/ 57 w 126"/>
                <a:gd name="T21" fmla="*/ 68 h 124"/>
                <a:gd name="T22" fmla="*/ 57 w 126"/>
                <a:gd name="T23" fmla="*/ 57 h 124"/>
                <a:gd name="T24" fmla="*/ 57 w 126"/>
                <a:gd name="T25" fmla="*/ 57 h 124"/>
                <a:gd name="T26" fmla="*/ 69 w 126"/>
                <a:gd name="T27" fmla="*/ 57 h 124"/>
                <a:gd name="T28" fmla="*/ 69 w 126"/>
                <a:gd name="T29" fmla="*/ 57 h 124"/>
                <a:gd name="T30" fmla="*/ 69 w 126"/>
                <a:gd name="T31" fmla="*/ 68 h 124"/>
                <a:gd name="T32" fmla="*/ 69 w 126"/>
                <a:gd name="T33" fmla="*/ 68 h 124"/>
                <a:gd name="T34" fmla="*/ 63 w 126"/>
                <a:gd name="T35" fmla="*/ 70 h 124"/>
                <a:gd name="T36" fmla="*/ 63 w 126"/>
                <a:gd name="T37" fmla="*/ 70 h 124"/>
                <a:gd name="T38" fmla="*/ 57 w 126"/>
                <a:gd name="T39" fmla="*/ 68 h 124"/>
                <a:gd name="T40" fmla="*/ 111 w 126"/>
                <a:gd name="T41" fmla="*/ 14 h 124"/>
                <a:gd name="T42" fmla="*/ 111 w 126"/>
                <a:gd name="T43" fmla="*/ 3 h 124"/>
                <a:gd name="T44" fmla="*/ 111 w 126"/>
                <a:gd name="T45" fmla="*/ 3 h 124"/>
                <a:gd name="T46" fmla="*/ 123 w 126"/>
                <a:gd name="T47" fmla="*/ 3 h 124"/>
                <a:gd name="T48" fmla="*/ 123 w 126"/>
                <a:gd name="T49" fmla="*/ 3 h 124"/>
                <a:gd name="T50" fmla="*/ 123 w 126"/>
                <a:gd name="T51" fmla="*/ 14 h 124"/>
                <a:gd name="T52" fmla="*/ 123 w 126"/>
                <a:gd name="T53" fmla="*/ 14 h 124"/>
                <a:gd name="T54" fmla="*/ 117 w 126"/>
                <a:gd name="T55" fmla="*/ 16 h 124"/>
                <a:gd name="T56" fmla="*/ 117 w 126"/>
                <a:gd name="T57" fmla="*/ 16 h 124"/>
                <a:gd name="T58" fmla="*/ 111 w 126"/>
                <a:gd name="T59" fmla="*/ 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6" h="124">
                  <a:moveTo>
                    <a:pt x="3" y="122"/>
                  </a:moveTo>
                  <a:cubicBezTo>
                    <a:pt x="0" y="119"/>
                    <a:pt x="0" y="114"/>
                    <a:pt x="3" y="111"/>
                  </a:cubicBezTo>
                  <a:cubicBezTo>
                    <a:pt x="3" y="111"/>
                    <a:pt x="3" y="111"/>
                    <a:pt x="3" y="111"/>
                  </a:cubicBezTo>
                  <a:cubicBezTo>
                    <a:pt x="6" y="108"/>
                    <a:pt x="11" y="108"/>
                    <a:pt x="15" y="111"/>
                  </a:cubicBezTo>
                  <a:cubicBezTo>
                    <a:pt x="15" y="111"/>
                    <a:pt x="15" y="111"/>
                    <a:pt x="15" y="111"/>
                  </a:cubicBezTo>
                  <a:cubicBezTo>
                    <a:pt x="18" y="114"/>
                    <a:pt x="18" y="119"/>
                    <a:pt x="15" y="122"/>
                  </a:cubicBezTo>
                  <a:cubicBezTo>
                    <a:pt x="15" y="122"/>
                    <a:pt x="15" y="122"/>
                    <a:pt x="15" y="122"/>
                  </a:cubicBezTo>
                  <a:cubicBezTo>
                    <a:pt x="13" y="124"/>
                    <a:pt x="11" y="124"/>
                    <a:pt x="9" y="124"/>
                  </a:cubicBezTo>
                  <a:cubicBezTo>
                    <a:pt x="9" y="124"/>
                    <a:pt x="9" y="124"/>
                    <a:pt x="9" y="124"/>
                  </a:cubicBezTo>
                  <a:cubicBezTo>
                    <a:pt x="7" y="124"/>
                    <a:pt x="5" y="124"/>
                    <a:pt x="3" y="122"/>
                  </a:cubicBezTo>
                  <a:close/>
                  <a:moveTo>
                    <a:pt x="57" y="68"/>
                  </a:moveTo>
                  <a:cubicBezTo>
                    <a:pt x="54" y="65"/>
                    <a:pt x="54" y="60"/>
                    <a:pt x="57" y="57"/>
                  </a:cubicBezTo>
                  <a:cubicBezTo>
                    <a:pt x="57" y="57"/>
                    <a:pt x="57" y="57"/>
                    <a:pt x="57" y="57"/>
                  </a:cubicBezTo>
                  <a:cubicBezTo>
                    <a:pt x="60" y="54"/>
                    <a:pt x="65" y="54"/>
                    <a:pt x="69" y="57"/>
                  </a:cubicBezTo>
                  <a:cubicBezTo>
                    <a:pt x="69" y="57"/>
                    <a:pt x="69" y="57"/>
                    <a:pt x="69" y="57"/>
                  </a:cubicBezTo>
                  <a:cubicBezTo>
                    <a:pt x="72" y="60"/>
                    <a:pt x="72" y="65"/>
                    <a:pt x="69" y="68"/>
                  </a:cubicBezTo>
                  <a:cubicBezTo>
                    <a:pt x="69" y="68"/>
                    <a:pt x="69" y="68"/>
                    <a:pt x="69" y="68"/>
                  </a:cubicBezTo>
                  <a:cubicBezTo>
                    <a:pt x="67" y="70"/>
                    <a:pt x="65" y="70"/>
                    <a:pt x="63" y="70"/>
                  </a:cubicBezTo>
                  <a:cubicBezTo>
                    <a:pt x="63" y="70"/>
                    <a:pt x="63" y="70"/>
                    <a:pt x="63" y="70"/>
                  </a:cubicBezTo>
                  <a:cubicBezTo>
                    <a:pt x="61" y="70"/>
                    <a:pt x="59" y="70"/>
                    <a:pt x="57" y="68"/>
                  </a:cubicBezTo>
                  <a:close/>
                  <a:moveTo>
                    <a:pt x="111" y="14"/>
                  </a:moveTo>
                  <a:cubicBezTo>
                    <a:pt x="108" y="11"/>
                    <a:pt x="108" y="6"/>
                    <a:pt x="111" y="3"/>
                  </a:cubicBezTo>
                  <a:cubicBezTo>
                    <a:pt x="111" y="3"/>
                    <a:pt x="111" y="3"/>
                    <a:pt x="111" y="3"/>
                  </a:cubicBezTo>
                  <a:cubicBezTo>
                    <a:pt x="114" y="0"/>
                    <a:pt x="120" y="0"/>
                    <a:pt x="123" y="3"/>
                  </a:cubicBezTo>
                  <a:cubicBezTo>
                    <a:pt x="123" y="3"/>
                    <a:pt x="123" y="3"/>
                    <a:pt x="123" y="3"/>
                  </a:cubicBezTo>
                  <a:cubicBezTo>
                    <a:pt x="126" y="6"/>
                    <a:pt x="126" y="11"/>
                    <a:pt x="123" y="14"/>
                  </a:cubicBezTo>
                  <a:cubicBezTo>
                    <a:pt x="123" y="14"/>
                    <a:pt x="123" y="14"/>
                    <a:pt x="123" y="14"/>
                  </a:cubicBezTo>
                  <a:cubicBezTo>
                    <a:pt x="121" y="16"/>
                    <a:pt x="119" y="16"/>
                    <a:pt x="117" y="16"/>
                  </a:cubicBezTo>
                  <a:cubicBezTo>
                    <a:pt x="117" y="16"/>
                    <a:pt x="117" y="16"/>
                    <a:pt x="117" y="16"/>
                  </a:cubicBezTo>
                  <a:cubicBezTo>
                    <a:pt x="115" y="16"/>
                    <a:pt x="113" y="16"/>
                    <a:pt x="111" y="14"/>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67" name="Freeform 33">
              <a:extLst>
                <a:ext uri="{FF2B5EF4-FFF2-40B4-BE49-F238E27FC236}">
                  <a16:creationId xmlns:a16="http://schemas.microsoft.com/office/drawing/2014/main" id="{494DEFCD-CB13-4EA3-A905-4BA88CB5BAF1}"/>
                </a:ext>
              </a:extLst>
            </p:cNvPr>
            <p:cNvSpPr>
              <a:spLocks/>
            </p:cNvSpPr>
            <p:nvPr/>
          </p:nvSpPr>
          <p:spPr bwMode="auto">
            <a:xfrm>
              <a:off x="14160500" y="5233988"/>
              <a:ext cx="44450" cy="44450"/>
            </a:xfrm>
            <a:custGeom>
              <a:avLst/>
              <a:gdLst>
                <a:gd name="T0" fmla="*/ 8 w 16"/>
                <a:gd name="T1" fmla="*/ 16 h 16"/>
                <a:gd name="T2" fmla="*/ 2 w 16"/>
                <a:gd name="T3" fmla="*/ 14 h 16"/>
                <a:gd name="T4" fmla="*/ 0 w 16"/>
                <a:gd name="T5" fmla="*/ 8 h 16"/>
                <a:gd name="T6" fmla="*/ 2 w 16"/>
                <a:gd name="T7" fmla="*/ 3 h 16"/>
                <a:gd name="T8" fmla="*/ 14 w 16"/>
                <a:gd name="T9" fmla="*/ 3 h 16"/>
                <a:gd name="T10" fmla="*/ 16 w 16"/>
                <a:gd name="T11" fmla="*/ 8 h 16"/>
                <a:gd name="T12" fmla="*/ 14 w 16"/>
                <a:gd name="T13" fmla="*/ 14 h 16"/>
                <a:gd name="T14" fmla="*/ 8 w 16"/>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6">
                  <a:moveTo>
                    <a:pt x="8" y="16"/>
                  </a:moveTo>
                  <a:cubicBezTo>
                    <a:pt x="6" y="16"/>
                    <a:pt x="4" y="15"/>
                    <a:pt x="2" y="14"/>
                  </a:cubicBezTo>
                  <a:cubicBezTo>
                    <a:pt x="1" y="12"/>
                    <a:pt x="0" y="10"/>
                    <a:pt x="0" y="8"/>
                  </a:cubicBezTo>
                  <a:cubicBezTo>
                    <a:pt x="0" y="6"/>
                    <a:pt x="1" y="4"/>
                    <a:pt x="2" y="3"/>
                  </a:cubicBezTo>
                  <a:cubicBezTo>
                    <a:pt x="5" y="0"/>
                    <a:pt x="11" y="0"/>
                    <a:pt x="14" y="3"/>
                  </a:cubicBezTo>
                  <a:cubicBezTo>
                    <a:pt x="15" y="4"/>
                    <a:pt x="16" y="6"/>
                    <a:pt x="16" y="8"/>
                  </a:cubicBezTo>
                  <a:cubicBezTo>
                    <a:pt x="16" y="10"/>
                    <a:pt x="15" y="12"/>
                    <a:pt x="14" y="14"/>
                  </a:cubicBezTo>
                  <a:cubicBezTo>
                    <a:pt x="12" y="15"/>
                    <a:pt x="10" y="16"/>
                    <a:pt x="8" y="16"/>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68" name="Freeform 34">
              <a:extLst>
                <a:ext uri="{FF2B5EF4-FFF2-40B4-BE49-F238E27FC236}">
                  <a16:creationId xmlns:a16="http://schemas.microsoft.com/office/drawing/2014/main" id="{89E510C0-5FA4-42A1-9E29-C4B21A534CC4}"/>
                </a:ext>
              </a:extLst>
            </p:cNvPr>
            <p:cNvSpPr>
              <a:spLocks/>
            </p:cNvSpPr>
            <p:nvPr/>
          </p:nvSpPr>
          <p:spPr bwMode="auto">
            <a:xfrm>
              <a:off x="14549438" y="8229600"/>
              <a:ext cx="44450" cy="44450"/>
            </a:xfrm>
            <a:custGeom>
              <a:avLst/>
              <a:gdLst>
                <a:gd name="T0" fmla="*/ 8 w 16"/>
                <a:gd name="T1" fmla="*/ 16 h 16"/>
                <a:gd name="T2" fmla="*/ 2 w 16"/>
                <a:gd name="T3" fmla="*/ 14 h 16"/>
                <a:gd name="T4" fmla="*/ 0 w 16"/>
                <a:gd name="T5" fmla="*/ 8 h 16"/>
                <a:gd name="T6" fmla="*/ 2 w 16"/>
                <a:gd name="T7" fmla="*/ 3 h 16"/>
                <a:gd name="T8" fmla="*/ 14 w 16"/>
                <a:gd name="T9" fmla="*/ 3 h 16"/>
                <a:gd name="T10" fmla="*/ 16 w 16"/>
                <a:gd name="T11" fmla="*/ 8 h 16"/>
                <a:gd name="T12" fmla="*/ 14 w 16"/>
                <a:gd name="T13" fmla="*/ 14 h 16"/>
                <a:gd name="T14" fmla="*/ 8 w 16"/>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6">
                  <a:moveTo>
                    <a:pt x="8" y="16"/>
                  </a:moveTo>
                  <a:cubicBezTo>
                    <a:pt x="6" y="16"/>
                    <a:pt x="4" y="16"/>
                    <a:pt x="2" y="14"/>
                  </a:cubicBezTo>
                  <a:cubicBezTo>
                    <a:pt x="1" y="13"/>
                    <a:pt x="0" y="10"/>
                    <a:pt x="0" y="8"/>
                  </a:cubicBezTo>
                  <a:cubicBezTo>
                    <a:pt x="0" y="6"/>
                    <a:pt x="1" y="4"/>
                    <a:pt x="2" y="3"/>
                  </a:cubicBezTo>
                  <a:cubicBezTo>
                    <a:pt x="5" y="0"/>
                    <a:pt x="11" y="0"/>
                    <a:pt x="14" y="3"/>
                  </a:cubicBezTo>
                  <a:cubicBezTo>
                    <a:pt x="15" y="4"/>
                    <a:pt x="16" y="6"/>
                    <a:pt x="16" y="8"/>
                  </a:cubicBezTo>
                  <a:cubicBezTo>
                    <a:pt x="16" y="10"/>
                    <a:pt x="15" y="13"/>
                    <a:pt x="14" y="14"/>
                  </a:cubicBezTo>
                  <a:cubicBezTo>
                    <a:pt x="12" y="16"/>
                    <a:pt x="10" y="16"/>
                    <a:pt x="8" y="16"/>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69" name="Freeform 35">
              <a:extLst>
                <a:ext uri="{FF2B5EF4-FFF2-40B4-BE49-F238E27FC236}">
                  <a16:creationId xmlns:a16="http://schemas.microsoft.com/office/drawing/2014/main" id="{A2F53792-8467-4F99-82B5-F814DDAFE4CE}"/>
                </a:ext>
              </a:extLst>
            </p:cNvPr>
            <p:cNvSpPr>
              <a:spLocks noEditPoints="1"/>
            </p:cNvSpPr>
            <p:nvPr/>
          </p:nvSpPr>
          <p:spPr bwMode="auto">
            <a:xfrm>
              <a:off x="14760575" y="8229600"/>
              <a:ext cx="471488" cy="44450"/>
            </a:xfrm>
            <a:custGeom>
              <a:avLst/>
              <a:gdLst>
                <a:gd name="T0" fmla="*/ 153 w 169"/>
                <a:gd name="T1" fmla="*/ 8 h 16"/>
                <a:gd name="T2" fmla="*/ 161 w 169"/>
                <a:gd name="T3" fmla="*/ 0 h 16"/>
                <a:gd name="T4" fmla="*/ 161 w 169"/>
                <a:gd name="T5" fmla="*/ 0 h 16"/>
                <a:gd name="T6" fmla="*/ 169 w 169"/>
                <a:gd name="T7" fmla="*/ 8 h 16"/>
                <a:gd name="T8" fmla="*/ 169 w 169"/>
                <a:gd name="T9" fmla="*/ 8 h 16"/>
                <a:gd name="T10" fmla="*/ 161 w 169"/>
                <a:gd name="T11" fmla="*/ 16 h 16"/>
                <a:gd name="T12" fmla="*/ 161 w 169"/>
                <a:gd name="T13" fmla="*/ 16 h 16"/>
                <a:gd name="T14" fmla="*/ 153 w 169"/>
                <a:gd name="T15" fmla="*/ 8 h 16"/>
                <a:gd name="T16" fmla="*/ 77 w 169"/>
                <a:gd name="T17" fmla="*/ 8 h 16"/>
                <a:gd name="T18" fmla="*/ 85 w 169"/>
                <a:gd name="T19" fmla="*/ 0 h 16"/>
                <a:gd name="T20" fmla="*/ 85 w 169"/>
                <a:gd name="T21" fmla="*/ 0 h 16"/>
                <a:gd name="T22" fmla="*/ 93 w 169"/>
                <a:gd name="T23" fmla="*/ 8 h 16"/>
                <a:gd name="T24" fmla="*/ 93 w 169"/>
                <a:gd name="T25" fmla="*/ 8 h 16"/>
                <a:gd name="T26" fmla="*/ 85 w 169"/>
                <a:gd name="T27" fmla="*/ 16 h 16"/>
                <a:gd name="T28" fmla="*/ 85 w 169"/>
                <a:gd name="T29" fmla="*/ 16 h 16"/>
                <a:gd name="T30" fmla="*/ 77 w 169"/>
                <a:gd name="T31" fmla="*/ 8 h 16"/>
                <a:gd name="T32" fmla="*/ 0 w 169"/>
                <a:gd name="T33" fmla="*/ 8 h 16"/>
                <a:gd name="T34" fmla="*/ 8 w 169"/>
                <a:gd name="T35" fmla="*/ 0 h 16"/>
                <a:gd name="T36" fmla="*/ 8 w 169"/>
                <a:gd name="T37" fmla="*/ 0 h 16"/>
                <a:gd name="T38" fmla="*/ 16 w 169"/>
                <a:gd name="T39" fmla="*/ 8 h 16"/>
                <a:gd name="T40" fmla="*/ 16 w 169"/>
                <a:gd name="T41" fmla="*/ 8 h 16"/>
                <a:gd name="T42" fmla="*/ 8 w 169"/>
                <a:gd name="T43" fmla="*/ 16 h 16"/>
                <a:gd name="T44" fmla="*/ 8 w 169"/>
                <a:gd name="T45" fmla="*/ 16 h 16"/>
                <a:gd name="T46" fmla="*/ 0 w 169"/>
                <a:gd name="T47"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9" h="16">
                  <a:moveTo>
                    <a:pt x="153" y="8"/>
                  </a:moveTo>
                  <a:cubicBezTo>
                    <a:pt x="153" y="4"/>
                    <a:pt x="157" y="0"/>
                    <a:pt x="161" y="0"/>
                  </a:cubicBezTo>
                  <a:cubicBezTo>
                    <a:pt x="161" y="0"/>
                    <a:pt x="161" y="0"/>
                    <a:pt x="161" y="0"/>
                  </a:cubicBezTo>
                  <a:cubicBezTo>
                    <a:pt x="166" y="0"/>
                    <a:pt x="169" y="4"/>
                    <a:pt x="169" y="8"/>
                  </a:cubicBezTo>
                  <a:cubicBezTo>
                    <a:pt x="169" y="8"/>
                    <a:pt x="169" y="8"/>
                    <a:pt x="169" y="8"/>
                  </a:cubicBezTo>
                  <a:cubicBezTo>
                    <a:pt x="169" y="13"/>
                    <a:pt x="166" y="16"/>
                    <a:pt x="161" y="16"/>
                  </a:cubicBezTo>
                  <a:cubicBezTo>
                    <a:pt x="161" y="16"/>
                    <a:pt x="161" y="16"/>
                    <a:pt x="161" y="16"/>
                  </a:cubicBezTo>
                  <a:cubicBezTo>
                    <a:pt x="157" y="16"/>
                    <a:pt x="153" y="13"/>
                    <a:pt x="153" y="8"/>
                  </a:cubicBezTo>
                  <a:close/>
                  <a:moveTo>
                    <a:pt x="77" y="8"/>
                  </a:moveTo>
                  <a:cubicBezTo>
                    <a:pt x="77" y="4"/>
                    <a:pt x="80" y="0"/>
                    <a:pt x="85" y="0"/>
                  </a:cubicBezTo>
                  <a:cubicBezTo>
                    <a:pt x="85" y="0"/>
                    <a:pt x="85" y="0"/>
                    <a:pt x="85" y="0"/>
                  </a:cubicBezTo>
                  <a:cubicBezTo>
                    <a:pt x="89" y="0"/>
                    <a:pt x="93" y="4"/>
                    <a:pt x="93" y="8"/>
                  </a:cubicBezTo>
                  <a:cubicBezTo>
                    <a:pt x="93" y="8"/>
                    <a:pt x="93" y="8"/>
                    <a:pt x="93" y="8"/>
                  </a:cubicBezTo>
                  <a:cubicBezTo>
                    <a:pt x="93" y="13"/>
                    <a:pt x="89" y="16"/>
                    <a:pt x="85" y="16"/>
                  </a:cubicBezTo>
                  <a:cubicBezTo>
                    <a:pt x="85" y="16"/>
                    <a:pt x="85" y="16"/>
                    <a:pt x="85" y="16"/>
                  </a:cubicBezTo>
                  <a:cubicBezTo>
                    <a:pt x="80" y="16"/>
                    <a:pt x="77" y="13"/>
                    <a:pt x="77" y="8"/>
                  </a:cubicBezTo>
                  <a:close/>
                  <a:moveTo>
                    <a:pt x="0" y="8"/>
                  </a:moveTo>
                  <a:cubicBezTo>
                    <a:pt x="0" y="4"/>
                    <a:pt x="4" y="0"/>
                    <a:pt x="8" y="0"/>
                  </a:cubicBezTo>
                  <a:cubicBezTo>
                    <a:pt x="8" y="0"/>
                    <a:pt x="8" y="0"/>
                    <a:pt x="8" y="0"/>
                  </a:cubicBezTo>
                  <a:cubicBezTo>
                    <a:pt x="13" y="0"/>
                    <a:pt x="16" y="4"/>
                    <a:pt x="16" y="8"/>
                  </a:cubicBezTo>
                  <a:cubicBezTo>
                    <a:pt x="16" y="8"/>
                    <a:pt x="16" y="8"/>
                    <a:pt x="16" y="8"/>
                  </a:cubicBezTo>
                  <a:cubicBezTo>
                    <a:pt x="16" y="13"/>
                    <a:pt x="13" y="16"/>
                    <a:pt x="8" y="16"/>
                  </a:cubicBezTo>
                  <a:cubicBezTo>
                    <a:pt x="8" y="16"/>
                    <a:pt x="8" y="16"/>
                    <a:pt x="8" y="16"/>
                  </a:cubicBezTo>
                  <a:cubicBezTo>
                    <a:pt x="4" y="16"/>
                    <a:pt x="0" y="13"/>
                    <a:pt x="0" y="8"/>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70" name="Freeform 36">
              <a:extLst>
                <a:ext uri="{FF2B5EF4-FFF2-40B4-BE49-F238E27FC236}">
                  <a16:creationId xmlns:a16="http://schemas.microsoft.com/office/drawing/2014/main" id="{58CEE741-FC2D-4623-8C54-6ABEE46A1530}"/>
                </a:ext>
              </a:extLst>
            </p:cNvPr>
            <p:cNvSpPr>
              <a:spLocks/>
            </p:cNvSpPr>
            <p:nvPr/>
          </p:nvSpPr>
          <p:spPr bwMode="auto">
            <a:xfrm>
              <a:off x="15401925" y="8229600"/>
              <a:ext cx="44450" cy="44450"/>
            </a:xfrm>
            <a:custGeom>
              <a:avLst/>
              <a:gdLst>
                <a:gd name="T0" fmla="*/ 8 w 16"/>
                <a:gd name="T1" fmla="*/ 16 h 16"/>
                <a:gd name="T2" fmla="*/ 2 w 16"/>
                <a:gd name="T3" fmla="*/ 14 h 16"/>
                <a:gd name="T4" fmla="*/ 0 w 16"/>
                <a:gd name="T5" fmla="*/ 8 h 16"/>
                <a:gd name="T6" fmla="*/ 2 w 16"/>
                <a:gd name="T7" fmla="*/ 3 h 16"/>
                <a:gd name="T8" fmla="*/ 13 w 16"/>
                <a:gd name="T9" fmla="*/ 3 h 16"/>
                <a:gd name="T10" fmla="*/ 16 w 16"/>
                <a:gd name="T11" fmla="*/ 8 h 16"/>
                <a:gd name="T12" fmla="*/ 13 w 16"/>
                <a:gd name="T13" fmla="*/ 14 h 16"/>
                <a:gd name="T14" fmla="*/ 8 w 16"/>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6">
                  <a:moveTo>
                    <a:pt x="8" y="16"/>
                  </a:moveTo>
                  <a:cubicBezTo>
                    <a:pt x="6" y="16"/>
                    <a:pt x="4" y="16"/>
                    <a:pt x="2" y="14"/>
                  </a:cubicBezTo>
                  <a:cubicBezTo>
                    <a:pt x="1" y="13"/>
                    <a:pt x="0" y="10"/>
                    <a:pt x="0" y="8"/>
                  </a:cubicBezTo>
                  <a:cubicBezTo>
                    <a:pt x="0" y="6"/>
                    <a:pt x="1" y="4"/>
                    <a:pt x="2" y="3"/>
                  </a:cubicBezTo>
                  <a:cubicBezTo>
                    <a:pt x="5" y="0"/>
                    <a:pt x="10" y="0"/>
                    <a:pt x="13" y="3"/>
                  </a:cubicBezTo>
                  <a:cubicBezTo>
                    <a:pt x="15" y="4"/>
                    <a:pt x="16" y="6"/>
                    <a:pt x="16" y="8"/>
                  </a:cubicBezTo>
                  <a:cubicBezTo>
                    <a:pt x="16" y="10"/>
                    <a:pt x="15" y="13"/>
                    <a:pt x="13" y="14"/>
                  </a:cubicBezTo>
                  <a:cubicBezTo>
                    <a:pt x="12" y="16"/>
                    <a:pt x="10" y="16"/>
                    <a:pt x="8" y="16"/>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71" name="Freeform 37">
              <a:extLst>
                <a:ext uri="{FF2B5EF4-FFF2-40B4-BE49-F238E27FC236}">
                  <a16:creationId xmlns:a16="http://schemas.microsoft.com/office/drawing/2014/main" id="{E1680269-2585-4B70-A363-EFA0AE2DCA78}"/>
                </a:ext>
              </a:extLst>
            </p:cNvPr>
            <p:cNvSpPr>
              <a:spLocks/>
            </p:cNvSpPr>
            <p:nvPr/>
          </p:nvSpPr>
          <p:spPr bwMode="auto">
            <a:xfrm>
              <a:off x="12704763" y="5480050"/>
              <a:ext cx="269875" cy="280987"/>
            </a:xfrm>
            <a:custGeom>
              <a:avLst/>
              <a:gdLst>
                <a:gd name="T0" fmla="*/ 1 w 170"/>
                <a:gd name="T1" fmla="*/ 177 h 177"/>
                <a:gd name="T2" fmla="*/ 0 w 170"/>
                <a:gd name="T3" fmla="*/ 156 h 177"/>
                <a:gd name="T4" fmla="*/ 149 w 170"/>
                <a:gd name="T5" fmla="*/ 149 h 177"/>
                <a:gd name="T6" fmla="*/ 140 w 170"/>
                <a:gd name="T7" fmla="*/ 0 h 177"/>
                <a:gd name="T8" fmla="*/ 161 w 170"/>
                <a:gd name="T9" fmla="*/ 0 h 177"/>
                <a:gd name="T10" fmla="*/ 170 w 170"/>
                <a:gd name="T11" fmla="*/ 168 h 177"/>
                <a:gd name="T12" fmla="*/ 1 w 170"/>
                <a:gd name="T13" fmla="*/ 177 h 177"/>
              </a:gdLst>
              <a:ahLst/>
              <a:cxnLst>
                <a:cxn ang="0">
                  <a:pos x="T0" y="T1"/>
                </a:cxn>
                <a:cxn ang="0">
                  <a:pos x="T2" y="T3"/>
                </a:cxn>
                <a:cxn ang="0">
                  <a:pos x="T4" y="T5"/>
                </a:cxn>
                <a:cxn ang="0">
                  <a:pos x="T6" y="T7"/>
                </a:cxn>
                <a:cxn ang="0">
                  <a:pos x="T8" y="T9"/>
                </a:cxn>
                <a:cxn ang="0">
                  <a:pos x="T10" y="T11"/>
                </a:cxn>
                <a:cxn ang="0">
                  <a:pos x="T12" y="T13"/>
                </a:cxn>
              </a:cxnLst>
              <a:rect l="0" t="0" r="r" b="b"/>
              <a:pathLst>
                <a:path w="170" h="177">
                  <a:moveTo>
                    <a:pt x="1" y="177"/>
                  </a:moveTo>
                  <a:lnTo>
                    <a:pt x="0" y="156"/>
                  </a:lnTo>
                  <a:lnTo>
                    <a:pt x="149" y="149"/>
                  </a:lnTo>
                  <a:lnTo>
                    <a:pt x="140" y="0"/>
                  </a:lnTo>
                  <a:lnTo>
                    <a:pt x="161" y="0"/>
                  </a:lnTo>
                  <a:lnTo>
                    <a:pt x="170" y="168"/>
                  </a:lnTo>
                  <a:lnTo>
                    <a:pt x="1" y="177"/>
                  </a:ln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72" name="Freeform 38">
              <a:extLst>
                <a:ext uri="{FF2B5EF4-FFF2-40B4-BE49-F238E27FC236}">
                  <a16:creationId xmlns:a16="http://schemas.microsoft.com/office/drawing/2014/main" id="{6263508A-CA9E-4AA7-8C8A-3CA484EF90DC}"/>
                </a:ext>
              </a:extLst>
            </p:cNvPr>
            <p:cNvSpPr>
              <a:spLocks/>
            </p:cNvSpPr>
            <p:nvPr/>
          </p:nvSpPr>
          <p:spPr bwMode="auto">
            <a:xfrm>
              <a:off x="14025563" y="7570788"/>
              <a:ext cx="373063" cy="239712"/>
            </a:xfrm>
            <a:custGeom>
              <a:avLst/>
              <a:gdLst>
                <a:gd name="T0" fmla="*/ 139 w 235"/>
                <a:gd name="T1" fmla="*/ 151 h 151"/>
                <a:gd name="T2" fmla="*/ 0 w 235"/>
                <a:gd name="T3" fmla="*/ 52 h 151"/>
                <a:gd name="T4" fmla="*/ 13 w 235"/>
                <a:gd name="T5" fmla="*/ 35 h 151"/>
                <a:gd name="T6" fmla="*/ 134 w 235"/>
                <a:gd name="T7" fmla="*/ 121 h 151"/>
                <a:gd name="T8" fmla="*/ 220 w 235"/>
                <a:gd name="T9" fmla="*/ 0 h 151"/>
                <a:gd name="T10" fmla="*/ 235 w 235"/>
                <a:gd name="T11" fmla="*/ 12 h 151"/>
                <a:gd name="T12" fmla="*/ 139 w 235"/>
                <a:gd name="T13" fmla="*/ 151 h 151"/>
              </a:gdLst>
              <a:ahLst/>
              <a:cxnLst>
                <a:cxn ang="0">
                  <a:pos x="T0" y="T1"/>
                </a:cxn>
                <a:cxn ang="0">
                  <a:pos x="T2" y="T3"/>
                </a:cxn>
                <a:cxn ang="0">
                  <a:pos x="T4" y="T5"/>
                </a:cxn>
                <a:cxn ang="0">
                  <a:pos x="T6" y="T7"/>
                </a:cxn>
                <a:cxn ang="0">
                  <a:pos x="T8" y="T9"/>
                </a:cxn>
                <a:cxn ang="0">
                  <a:pos x="T10" y="T11"/>
                </a:cxn>
                <a:cxn ang="0">
                  <a:pos x="T12" y="T13"/>
                </a:cxn>
              </a:cxnLst>
              <a:rect l="0" t="0" r="r" b="b"/>
              <a:pathLst>
                <a:path w="235" h="151">
                  <a:moveTo>
                    <a:pt x="139" y="151"/>
                  </a:moveTo>
                  <a:lnTo>
                    <a:pt x="0" y="52"/>
                  </a:lnTo>
                  <a:lnTo>
                    <a:pt x="13" y="35"/>
                  </a:lnTo>
                  <a:lnTo>
                    <a:pt x="134" y="121"/>
                  </a:lnTo>
                  <a:lnTo>
                    <a:pt x="220" y="0"/>
                  </a:lnTo>
                  <a:lnTo>
                    <a:pt x="235" y="12"/>
                  </a:lnTo>
                  <a:lnTo>
                    <a:pt x="139" y="151"/>
                  </a:ln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73" name="Freeform 39">
              <a:extLst>
                <a:ext uri="{FF2B5EF4-FFF2-40B4-BE49-F238E27FC236}">
                  <a16:creationId xmlns:a16="http://schemas.microsoft.com/office/drawing/2014/main" id="{2F2047A8-7CE6-4F4D-8A62-26DC7116C4CE}"/>
                </a:ext>
              </a:extLst>
            </p:cNvPr>
            <p:cNvSpPr>
              <a:spLocks/>
            </p:cNvSpPr>
            <p:nvPr/>
          </p:nvSpPr>
          <p:spPr bwMode="auto">
            <a:xfrm>
              <a:off x="13628688" y="9845675"/>
              <a:ext cx="273050" cy="269875"/>
            </a:xfrm>
            <a:custGeom>
              <a:avLst/>
              <a:gdLst>
                <a:gd name="T0" fmla="*/ 1 w 172"/>
                <a:gd name="T1" fmla="*/ 170 h 170"/>
                <a:gd name="T2" fmla="*/ 0 w 172"/>
                <a:gd name="T3" fmla="*/ 1 h 170"/>
                <a:gd name="T4" fmla="*/ 21 w 172"/>
                <a:gd name="T5" fmla="*/ 0 h 170"/>
                <a:gd name="T6" fmla="*/ 23 w 172"/>
                <a:gd name="T7" fmla="*/ 149 h 170"/>
                <a:gd name="T8" fmla="*/ 170 w 172"/>
                <a:gd name="T9" fmla="*/ 149 h 170"/>
                <a:gd name="T10" fmla="*/ 172 w 172"/>
                <a:gd name="T11" fmla="*/ 170 h 170"/>
                <a:gd name="T12" fmla="*/ 1 w 172"/>
                <a:gd name="T13" fmla="*/ 170 h 170"/>
              </a:gdLst>
              <a:ahLst/>
              <a:cxnLst>
                <a:cxn ang="0">
                  <a:pos x="T0" y="T1"/>
                </a:cxn>
                <a:cxn ang="0">
                  <a:pos x="T2" y="T3"/>
                </a:cxn>
                <a:cxn ang="0">
                  <a:pos x="T4" y="T5"/>
                </a:cxn>
                <a:cxn ang="0">
                  <a:pos x="T6" y="T7"/>
                </a:cxn>
                <a:cxn ang="0">
                  <a:pos x="T8" y="T9"/>
                </a:cxn>
                <a:cxn ang="0">
                  <a:pos x="T10" y="T11"/>
                </a:cxn>
                <a:cxn ang="0">
                  <a:pos x="T12" y="T13"/>
                </a:cxn>
              </a:cxnLst>
              <a:rect l="0" t="0" r="r" b="b"/>
              <a:pathLst>
                <a:path w="172" h="170">
                  <a:moveTo>
                    <a:pt x="1" y="170"/>
                  </a:moveTo>
                  <a:lnTo>
                    <a:pt x="0" y="1"/>
                  </a:lnTo>
                  <a:lnTo>
                    <a:pt x="21" y="0"/>
                  </a:lnTo>
                  <a:lnTo>
                    <a:pt x="23" y="149"/>
                  </a:lnTo>
                  <a:lnTo>
                    <a:pt x="170" y="149"/>
                  </a:lnTo>
                  <a:lnTo>
                    <a:pt x="172" y="170"/>
                  </a:lnTo>
                  <a:lnTo>
                    <a:pt x="1" y="170"/>
                  </a:ln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74" name="Freeform 40">
              <a:extLst>
                <a:ext uri="{FF2B5EF4-FFF2-40B4-BE49-F238E27FC236}">
                  <a16:creationId xmlns:a16="http://schemas.microsoft.com/office/drawing/2014/main" id="{9275A580-34E0-4321-940B-3709DA8EFA03}"/>
                </a:ext>
              </a:extLst>
            </p:cNvPr>
            <p:cNvSpPr>
              <a:spLocks/>
            </p:cNvSpPr>
            <p:nvPr/>
          </p:nvSpPr>
          <p:spPr bwMode="auto">
            <a:xfrm>
              <a:off x="10548938" y="5018088"/>
              <a:ext cx="228600" cy="381000"/>
            </a:xfrm>
            <a:custGeom>
              <a:avLst/>
              <a:gdLst>
                <a:gd name="T0" fmla="*/ 36 w 144"/>
                <a:gd name="T1" fmla="*/ 240 h 240"/>
                <a:gd name="T2" fmla="*/ 20 w 144"/>
                <a:gd name="T3" fmla="*/ 226 h 240"/>
                <a:gd name="T4" fmla="*/ 114 w 144"/>
                <a:gd name="T5" fmla="*/ 112 h 240"/>
                <a:gd name="T6" fmla="*/ 0 w 144"/>
                <a:gd name="T7" fmla="*/ 17 h 240"/>
                <a:gd name="T8" fmla="*/ 15 w 144"/>
                <a:gd name="T9" fmla="*/ 0 h 240"/>
                <a:gd name="T10" fmla="*/ 144 w 144"/>
                <a:gd name="T11" fmla="*/ 108 h 240"/>
                <a:gd name="T12" fmla="*/ 36 w 144"/>
                <a:gd name="T13" fmla="*/ 240 h 240"/>
              </a:gdLst>
              <a:ahLst/>
              <a:cxnLst>
                <a:cxn ang="0">
                  <a:pos x="T0" y="T1"/>
                </a:cxn>
                <a:cxn ang="0">
                  <a:pos x="T2" y="T3"/>
                </a:cxn>
                <a:cxn ang="0">
                  <a:pos x="T4" y="T5"/>
                </a:cxn>
                <a:cxn ang="0">
                  <a:pos x="T6" y="T7"/>
                </a:cxn>
                <a:cxn ang="0">
                  <a:pos x="T8" y="T9"/>
                </a:cxn>
                <a:cxn ang="0">
                  <a:pos x="T10" y="T11"/>
                </a:cxn>
                <a:cxn ang="0">
                  <a:pos x="T12" y="T13"/>
                </a:cxn>
              </a:cxnLst>
              <a:rect l="0" t="0" r="r" b="b"/>
              <a:pathLst>
                <a:path w="144" h="240">
                  <a:moveTo>
                    <a:pt x="36" y="240"/>
                  </a:moveTo>
                  <a:lnTo>
                    <a:pt x="20" y="226"/>
                  </a:lnTo>
                  <a:lnTo>
                    <a:pt x="114" y="112"/>
                  </a:lnTo>
                  <a:lnTo>
                    <a:pt x="0" y="17"/>
                  </a:lnTo>
                  <a:lnTo>
                    <a:pt x="15" y="0"/>
                  </a:lnTo>
                  <a:lnTo>
                    <a:pt x="144" y="108"/>
                  </a:lnTo>
                  <a:lnTo>
                    <a:pt x="36" y="240"/>
                  </a:ln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75" name="Freeform 41">
              <a:extLst>
                <a:ext uri="{FF2B5EF4-FFF2-40B4-BE49-F238E27FC236}">
                  <a16:creationId xmlns:a16="http://schemas.microsoft.com/office/drawing/2014/main" id="{F95E2650-E33F-43E9-B60A-F03D92D85CC1}"/>
                </a:ext>
              </a:extLst>
            </p:cNvPr>
            <p:cNvSpPr>
              <a:spLocks noEditPoints="1"/>
            </p:cNvSpPr>
            <p:nvPr/>
          </p:nvSpPr>
          <p:spPr bwMode="auto">
            <a:xfrm>
              <a:off x="14316075" y="4402138"/>
              <a:ext cx="717550" cy="723900"/>
            </a:xfrm>
            <a:custGeom>
              <a:avLst/>
              <a:gdLst>
                <a:gd name="T0" fmla="*/ 62 w 258"/>
                <a:gd name="T1" fmla="*/ 260 h 260"/>
                <a:gd name="T2" fmla="*/ 58 w 258"/>
                <a:gd name="T3" fmla="*/ 258 h 260"/>
                <a:gd name="T4" fmla="*/ 3 w 258"/>
                <a:gd name="T5" fmla="*/ 203 h 260"/>
                <a:gd name="T6" fmla="*/ 3 w 258"/>
                <a:gd name="T7" fmla="*/ 195 h 260"/>
                <a:gd name="T8" fmla="*/ 26 w 258"/>
                <a:gd name="T9" fmla="*/ 172 h 260"/>
                <a:gd name="T10" fmla="*/ 24 w 258"/>
                <a:gd name="T11" fmla="*/ 146 h 260"/>
                <a:gd name="T12" fmla="*/ 49 w 258"/>
                <a:gd name="T13" fmla="*/ 36 h 260"/>
                <a:gd name="T14" fmla="*/ 136 w 258"/>
                <a:gd name="T15" fmla="*/ 0 h 260"/>
                <a:gd name="T16" fmla="*/ 222 w 258"/>
                <a:gd name="T17" fmla="*/ 36 h 260"/>
                <a:gd name="T18" fmla="*/ 258 w 258"/>
                <a:gd name="T19" fmla="*/ 122 h 260"/>
                <a:gd name="T20" fmla="*/ 222 w 258"/>
                <a:gd name="T21" fmla="*/ 209 h 260"/>
                <a:gd name="T22" fmla="*/ 138 w 258"/>
                <a:gd name="T23" fmla="*/ 236 h 260"/>
                <a:gd name="T24" fmla="*/ 109 w 258"/>
                <a:gd name="T25" fmla="*/ 235 h 260"/>
                <a:gd name="T26" fmla="*/ 89 w 258"/>
                <a:gd name="T27" fmla="*/ 235 h 260"/>
                <a:gd name="T28" fmla="*/ 66 w 258"/>
                <a:gd name="T29" fmla="*/ 258 h 260"/>
                <a:gd name="T30" fmla="*/ 62 w 258"/>
                <a:gd name="T31" fmla="*/ 260 h 260"/>
                <a:gd name="T32" fmla="*/ 15 w 258"/>
                <a:gd name="T33" fmla="*/ 199 h 260"/>
                <a:gd name="T34" fmla="*/ 62 w 258"/>
                <a:gd name="T35" fmla="*/ 246 h 260"/>
                <a:gd name="T36" fmla="*/ 83 w 258"/>
                <a:gd name="T37" fmla="*/ 225 h 260"/>
                <a:gd name="T38" fmla="*/ 87 w 258"/>
                <a:gd name="T39" fmla="*/ 223 h 260"/>
                <a:gd name="T40" fmla="*/ 87 w 258"/>
                <a:gd name="T41" fmla="*/ 223 h 260"/>
                <a:gd name="T42" fmla="*/ 110 w 258"/>
                <a:gd name="T43" fmla="*/ 224 h 260"/>
                <a:gd name="T44" fmla="*/ 138 w 258"/>
                <a:gd name="T45" fmla="*/ 225 h 260"/>
                <a:gd name="T46" fmla="*/ 214 w 258"/>
                <a:gd name="T47" fmla="*/ 201 h 260"/>
                <a:gd name="T48" fmla="*/ 247 w 258"/>
                <a:gd name="T49" fmla="*/ 122 h 260"/>
                <a:gd name="T50" fmla="*/ 214 w 258"/>
                <a:gd name="T51" fmla="*/ 44 h 260"/>
                <a:gd name="T52" fmla="*/ 136 w 258"/>
                <a:gd name="T53" fmla="*/ 12 h 260"/>
                <a:gd name="T54" fmla="*/ 58 w 258"/>
                <a:gd name="T55" fmla="*/ 44 h 260"/>
                <a:gd name="T56" fmla="*/ 36 w 258"/>
                <a:gd name="T57" fmla="*/ 145 h 260"/>
                <a:gd name="T58" fmla="*/ 37 w 258"/>
                <a:gd name="T59" fmla="*/ 174 h 260"/>
                <a:gd name="T60" fmla="*/ 36 w 258"/>
                <a:gd name="T61" fmla="*/ 178 h 260"/>
                <a:gd name="T62" fmla="*/ 15 w 258"/>
                <a:gd name="T63" fmla="*/ 19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8" h="260">
                  <a:moveTo>
                    <a:pt x="62" y="260"/>
                  </a:moveTo>
                  <a:cubicBezTo>
                    <a:pt x="60" y="260"/>
                    <a:pt x="59" y="259"/>
                    <a:pt x="58" y="258"/>
                  </a:cubicBezTo>
                  <a:cubicBezTo>
                    <a:pt x="3" y="203"/>
                    <a:pt x="3" y="203"/>
                    <a:pt x="3" y="203"/>
                  </a:cubicBezTo>
                  <a:cubicBezTo>
                    <a:pt x="0" y="201"/>
                    <a:pt x="0" y="197"/>
                    <a:pt x="3" y="195"/>
                  </a:cubicBezTo>
                  <a:cubicBezTo>
                    <a:pt x="26" y="172"/>
                    <a:pt x="26" y="172"/>
                    <a:pt x="26" y="172"/>
                  </a:cubicBezTo>
                  <a:cubicBezTo>
                    <a:pt x="26" y="164"/>
                    <a:pt x="25" y="155"/>
                    <a:pt x="24" y="146"/>
                  </a:cubicBezTo>
                  <a:cubicBezTo>
                    <a:pt x="22" y="109"/>
                    <a:pt x="19" y="66"/>
                    <a:pt x="49" y="36"/>
                  </a:cubicBezTo>
                  <a:cubicBezTo>
                    <a:pt x="73" y="13"/>
                    <a:pt x="103" y="0"/>
                    <a:pt x="136" y="0"/>
                  </a:cubicBezTo>
                  <a:cubicBezTo>
                    <a:pt x="169" y="0"/>
                    <a:pt x="199" y="13"/>
                    <a:pt x="222" y="36"/>
                  </a:cubicBezTo>
                  <a:cubicBezTo>
                    <a:pt x="246" y="59"/>
                    <a:pt x="258" y="90"/>
                    <a:pt x="258" y="122"/>
                  </a:cubicBezTo>
                  <a:cubicBezTo>
                    <a:pt x="258" y="155"/>
                    <a:pt x="246" y="186"/>
                    <a:pt x="222" y="209"/>
                  </a:cubicBezTo>
                  <a:cubicBezTo>
                    <a:pt x="198" y="233"/>
                    <a:pt x="165" y="236"/>
                    <a:pt x="138" y="236"/>
                  </a:cubicBezTo>
                  <a:cubicBezTo>
                    <a:pt x="128" y="236"/>
                    <a:pt x="119" y="236"/>
                    <a:pt x="109" y="235"/>
                  </a:cubicBezTo>
                  <a:cubicBezTo>
                    <a:pt x="102" y="235"/>
                    <a:pt x="96" y="235"/>
                    <a:pt x="89" y="235"/>
                  </a:cubicBezTo>
                  <a:cubicBezTo>
                    <a:pt x="66" y="258"/>
                    <a:pt x="66" y="258"/>
                    <a:pt x="66" y="258"/>
                  </a:cubicBezTo>
                  <a:cubicBezTo>
                    <a:pt x="65" y="259"/>
                    <a:pt x="63" y="260"/>
                    <a:pt x="62" y="260"/>
                  </a:cubicBezTo>
                  <a:close/>
                  <a:moveTo>
                    <a:pt x="15" y="199"/>
                  </a:moveTo>
                  <a:cubicBezTo>
                    <a:pt x="62" y="246"/>
                    <a:pt x="62" y="246"/>
                    <a:pt x="62" y="246"/>
                  </a:cubicBezTo>
                  <a:cubicBezTo>
                    <a:pt x="83" y="225"/>
                    <a:pt x="83" y="225"/>
                    <a:pt x="83" y="225"/>
                  </a:cubicBezTo>
                  <a:cubicBezTo>
                    <a:pt x="84" y="224"/>
                    <a:pt x="85" y="223"/>
                    <a:pt x="87" y="223"/>
                  </a:cubicBezTo>
                  <a:cubicBezTo>
                    <a:pt x="87" y="223"/>
                    <a:pt x="87" y="223"/>
                    <a:pt x="87" y="223"/>
                  </a:cubicBezTo>
                  <a:cubicBezTo>
                    <a:pt x="94" y="223"/>
                    <a:pt x="102" y="223"/>
                    <a:pt x="110" y="224"/>
                  </a:cubicBezTo>
                  <a:cubicBezTo>
                    <a:pt x="119" y="224"/>
                    <a:pt x="129" y="225"/>
                    <a:pt x="138" y="225"/>
                  </a:cubicBezTo>
                  <a:cubicBezTo>
                    <a:pt x="162" y="225"/>
                    <a:pt x="193" y="222"/>
                    <a:pt x="214" y="201"/>
                  </a:cubicBezTo>
                  <a:cubicBezTo>
                    <a:pt x="235" y="180"/>
                    <a:pt x="247" y="152"/>
                    <a:pt x="247" y="122"/>
                  </a:cubicBezTo>
                  <a:cubicBezTo>
                    <a:pt x="247" y="93"/>
                    <a:pt x="235" y="65"/>
                    <a:pt x="214" y="44"/>
                  </a:cubicBezTo>
                  <a:cubicBezTo>
                    <a:pt x="193" y="23"/>
                    <a:pt x="166" y="12"/>
                    <a:pt x="136" y="12"/>
                  </a:cubicBezTo>
                  <a:cubicBezTo>
                    <a:pt x="106" y="12"/>
                    <a:pt x="79" y="23"/>
                    <a:pt x="58" y="44"/>
                  </a:cubicBezTo>
                  <a:cubicBezTo>
                    <a:pt x="31" y="71"/>
                    <a:pt x="33" y="108"/>
                    <a:pt x="36" y="145"/>
                  </a:cubicBezTo>
                  <a:cubicBezTo>
                    <a:pt x="37" y="155"/>
                    <a:pt x="37" y="165"/>
                    <a:pt x="37" y="174"/>
                  </a:cubicBezTo>
                  <a:cubicBezTo>
                    <a:pt x="37" y="176"/>
                    <a:pt x="37" y="177"/>
                    <a:pt x="36" y="178"/>
                  </a:cubicBezTo>
                  <a:lnTo>
                    <a:pt x="15" y="199"/>
                  </a:ln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76" name="Freeform 42">
              <a:extLst>
                <a:ext uri="{FF2B5EF4-FFF2-40B4-BE49-F238E27FC236}">
                  <a16:creationId xmlns:a16="http://schemas.microsoft.com/office/drawing/2014/main" id="{7FD60B88-455F-4A80-9CCA-6D915783D51C}"/>
                </a:ext>
              </a:extLst>
            </p:cNvPr>
            <p:cNvSpPr>
              <a:spLocks/>
            </p:cNvSpPr>
            <p:nvPr/>
          </p:nvSpPr>
          <p:spPr bwMode="auto">
            <a:xfrm>
              <a:off x="14262100" y="5103813"/>
              <a:ext cx="73025" cy="69850"/>
            </a:xfrm>
            <a:custGeom>
              <a:avLst/>
              <a:gdLst>
                <a:gd name="T0" fmla="*/ 19 w 26"/>
                <a:gd name="T1" fmla="*/ 25 h 25"/>
                <a:gd name="T2" fmla="*/ 15 w 26"/>
                <a:gd name="T3" fmla="*/ 23 h 25"/>
                <a:gd name="T4" fmla="*/ 2 w 26"/>
                <a:gd name="T5" fmla="*/ 10 h 25"/>
                <a:gd name="T6" fmla="*/ 2 w 26"/>
                <a:gd name="T7" fmla="*/ 2 h 25"/>
                <a:gd name="T8" fmla="*/ 10 w 26"/>
                <a:gd name="T9" fmla="*/ 2 h 25"/>
                <a:gd name="T10" fmla="*/ 23 w 26"/>
                <a:gd name="T11" fmla="*/ 15 h 25"/>
                <a:gd name="T12" fmla="*/ 23 w 26"/>
                <a:gd name="T13" fmla="*/ 23 h 25"/>
                <a:gd name="T14" fmla="*/ 19 w 26"/>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5">
                  <a:moveTo>
                    <a:pt x="19" y="25"/>
                  </a:moveTo>
                  <a:cubicBezTo>
                    <a:pt x="18" y="25"/>
                    <a:pt x="16" y="24"/>
                    <a:pt x="15" y="23"/>
                  </a:cubicBezTo>
                  <a:cubicBezTo>
                    <a:pt x="2" y="10"/>
                    <a:pt x="2" y="10"/>
                    <a:pt x="2" y="10"/>
                  </a:cubicBezTo>
                  <a:cubicBezTo>
                    <a:pt x="0" y="8"/>
                    <a:pt x="0" y="4"/>
                    <a:pt x="2" y="2"/>
                  </a:cubicBezTo>
                  <a:cubicBezTo>
                    <a:pt x="4" y="0"/>
                    <a:pt x="8" y="0"/>
                    <a:pt x="10" y="2"/>
                  </a:cubicBezTo>
                  <a:cubicBezTo>
                    <a:pt x="23" y="15"/>
                    <a:pt x="23" y="15"/>
                    <a:pt x="23" y="15"/>
                  </a:cubicBezTo>
                  <a:cubicBezTo>
                    <a:pt x="26" y="17"/>
                    <a:pt x="26" y="21"/>
                    <a:pt x="23" y="23"/>
                  </a:cubicBezTo>
                  <a:cubicBezTo>
                    <a:pt x="22" y="24"/>
                    <a:pt x="21" y="25"/>
                    <a:pt x="19" y="25"/>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77" name="Freeform 43">
              <a:extLst>
                <a:ext uri="{FF2B5EF4-FFF2-40B4-BE49-F238E27FC236}">
                  <a16:creationId xmlns:a16="http://schemas.microsoft.com/office/drawing/2014/main" id="{8943D487-4F42-4B08-A4FD-12A773363C78}"/>
                </a:ext>
              </a:extLst>
            </p:cNvPr>
            <p:cNvSpPr>
              <a:spLocks/>
            </p:cNvSpPr>
            <p:nvPr/>
          </p:nvSpPr>
          <p:spPr bwMode="auto">
            <a:xfrm>
              <a:off x="14268450" y="5008563"/>
              <a:ext cx="166688" cy="165100"/>
            </a:xfrm>
            <a:custGeom>
              <a:avLst/>
              <a:gdLst>
                <a:gd name="T0" fmla="*/ 54 w 60"/>
                <a:gd name="T1" fmla="*/ 59 h 59"/>
                <a:gd name="T2" fmla="*/ 50 w 60"/>
                <a:gd name="T3" fmla="*/ 57 h 59"/>
                <a:gd name="T4" fmla="*/ 3 w 60"/>
                <a:gd name="T5" fmla="*/ 10 h 59"/>
                <a:gd name="T6" fmla="*/ 3 w 60"/>
                <a:gd name="T7" fmla="*/ 2 h 59"/>
                <a:gd name="T8" fmla="*/ 11 w 60"/>
                <a:gd name="T9" fmla="*/ 2 h 59"/>
                <a:gd name="T10" fmla="*/ 58 w 60"/>
                <a:gd name="T11" fmla="*/ 49 h 59"/>
                <a:gd name="T12" fmla="*/ 58 w 60"/>
                <a:gd name="T13" fmla="*/ 57 h 59"/>
                <a:gd name="T14" fmla="*/ 54 w 60"/>
                <a:gd name="T15" fmla="*/ 59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59">
                  <a:moveTo>
                    <a:pt x="54" y="59"/>
                  </a:moveTo>
                  <a:cubicBezTo>
                    <a:pt x="52" y="59"/>
                    <a:pt x="51" y="58"/>
                    <a:pt x="50" y="57"/>
                  </a:cubicBezTo>
                  <a:cubicBezTo>
                    <a:pt x="3" y="10"/>
                    <a:pt x="3" y="10"/>
                    <a:pt x="3" y="10"/>
                  </a:cubicBezTo>
                  <a:cubicBezTo>
                    <a:pt x="0" y="8"/>
                    <a:pt x="0" y="4"/>
                    <a:pt x="3" y="2"/>
                  </a:cubicBezTo>
                  <a:cubicBezTo>
                    <a:pt x="5" y="0"/>
                    <a:pt x="8" y="0"/>
                    <a:pt x="11" y="2"/>
                  </a:cubicBezTo>
                  <a:cubicBezTo>
                    <a:pt x="58" y="49"/>
                    <a:pt x="58" y="49"/>
                    <a:pt x="58" y="49"/>
                  </a:cubicBezTo>
                  <a:cubicBezTo>
                    <a:pt x="60" y="51"/>
                    <a:pt x="60" y="55"/>
                    <a:pt x="58" y="57"/>
                  </a:cubicBezTo>
                  <a:cubicBezTo>
                    <a:pt x="57" y="58"/>
                    <a:pt x="55" y="59"/>
                    <a:pt x="54" y="59"/>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78" name="Freeform 44">
              <a:extLst>
                <a:ext uri="{FF2B5EF4-FFF2-40B4-BE49-F238E27FC236}">
                  <a16:creationId xmlns:a16="http://schemas.microsoft.com/office/drawing/2014/main" id="{75BFE39E-7921-48B8-9670-F124065868FF}"/>
                </a:ext>
              </a:extLst>
            </p:cNvPr>
            <p:cNvSpPr>
              <a:spLocks/>
            </p:cNvSpPr>
            <p:nvPr/>
          </p:nvSpPr>
          <p:spPr bwMode="auto">
            <a:xfrm>
              <a:off x="14582775" y="4679950"/>
              <a:ext cx="176213" cy="180975"/>
            </a:xfrm>
            <a:custGeom>
              <a:avLst/>
              <a:gdLst>
                <a:gd name="T0" fmla="*/ 57 w 63"/>
                <a:gd name="T1" fmla="*/ 65 h 65"/>
                <a:gd name="T2" fmla="*/ 57 w 63"/>
                <a:gd name="T3" fmla="*/ 65 h 65"/>
                <a:gd name="T4" fmla="*/ 5 w 63"/>
                <a:gd name="T5" fmla="*/ 64 h 65"/>
                <a:gd name="T6" fmla="*/ 0 w 63"/>
                <a:gd name="T7" fmla="*/ 58 h 65"/>
                <a:gd name="T8" fmla="*/ 1 w 63"/>
                <a:gd name="T9" fmla="*/ 6 h 65"/>
                <a:gd name="T10" fmla="*/ 7 w 63"/>
                <a:gd name="T11" fmla="*/ 1 h 65"/>
                <a:gd name="T12" fmla="*/ 13 w 63"/>
                <a:gd name="T13" fmla="*/ 6 h 65"/>
                <a:gd name="T14" fmla="*/ 11 w 63"/>
                <a:gd name="T15" fmla="*/ 52 h 65"/>
                <a:gd name="T16" fmla="*/ 57 w 63"/>
                <a:gd name="T17" fmla="*/ 54 h 65"/>
                <a:gd name="T18" fmla="*/ 63 w 63"/>
                <a:gd name="T19" fmla="*/ 60 h 65"/>
                <a:gd name="T20" fmla="*/ 57 w 63"/>
                <a:gd name="T21"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65">
                  <a:moveTo>
                    <a:pt x="57" y="65"/>
                  </a:moveTo>
                  <a:cubicBezTo>
                    <a:pt x="57" y="65"/>
                    <a:pt x="57" y="65"/>
                    <a:pt x="57" y="65"/>
                  </a:cubicBezTo>
                  <a:cubicBezTo>
                    <a:pt x="5" y="64"/>
                    <a:pt x="5" y="64"/>
                    <a:pt x="5" y="64"/>
                  </a:cubicBezTo>
                  <a:cubicBezTo>
                    <a:pt x="2" y="64"/>
                    <a:pt x="0" y="61"/>
                    <a:pt x="0" y="58"/>
                  </a:cubicBezTo>
                  <a:cubicBezTo>
                    <a:pt x="1" y="6"/>
                    <a:pt x="1" y="6"/>
                    <a:pt x="1" y="6"/>
                  </a:cubicBezTo>
                  <a:cubicBezTo>
                    <a:pt x="1" y="3"/>
                    <a:pt x="4" y="0"/>
                    <a:pt x="7" y="1"/>
                  </a:cubicBezTo>
                  <a:cubicBezTo>
                    <a:pt x="10" y="1"/>
                    <a:pt x="13" y="3"/>
                    <a:pt x="13" y="6"/>
                  </a:cubicBezTo>
                  <a:cubicBezTo>
                    <a:pt x="11" y="52"/>
                    <a:pt x="11" y="52"/>
                    <a:pt x="11" y="52"/>
                  </a:cubicBezTo>
                  <a:cubicBezTo>
                    <a:pt x="57" y="54"/>
                    <a:pt x="57" y="54"/>
                    <a:pt x="57" y="54"/>
                  </a:cubicBezTo>
                  <a:cubicBezTo>
                    <a:pt x="60" y="54"/>
                    <a:pt x="63" y="56"/>
                    <a:pt x="63" y="60"/>
                  </a:cubicBezTo>
                  <a:cubicBezTo>
                    <a:pt x="63" y="63"/>
                    <a:pt x="60" y="65"/>
                    <a:pt x="57" y="65"/>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79" name="Freeform 45">
              <a:extLst>
                <a:ext uri="{FF2B5EF4-FFF2-40B4-BE49-F238E27FC236}">
                  <a16:creationId xmlns:a16="http://schemas.microsoft.com/office/drawing/2014/main" id="{FE17591A-2214-457D-9EE9-0CF29BE80804}"/>
                </a:ext>
              </a:extLst>
            </p:cNvPr>
            <p:cNvSpPr>
              <a:spLocks/>
            </p:cNvSpPr>
            <p:nvPr/>
          </p:nvSpPr>
          <p:spPr bwMode="auto">
            <a:xfrm>
              <a:off x="14254163" y="4291013"/>
              <a:ext cx="120650" cy="117475"/>
            </a:xfrm>
            <a:custGeom>
              <a:avLst/>
              <a:gdLst>
                <a:gd name="T0" fmla="*/ 36 w 43"/>
                <a:gd name="T1" fmla="*/ 42 h 42"/>
                <a:gd name="T2" fmla="*/ 32 w 43"/>
                <a:gd name="T3" fmla="*/ 41 h 42"/>
                <a:gd name="T4" fmla="*/ 3 w 43"/>
                <a:gd name="T5" fmla="*/ 11 h 42"/>
                <a:gd name="T6" fmla="*/ 3 w 43"/>
                <a:gd name="T7" fmla="*/ 3 h 42"/>
                <a:gd name="T8" fmla="*/ 11 w 43"/>
                <a:gd name="T9" fmla="*/ 3 h 42"/>
                <a:gd name="T10" fmla="*/ 40 w 43"/>
                <a:gd name="T11" fmla="*/ 32 h 42"/>
                <a:gd name="T12" fmla="*/ 40 w 43"/>
                <a:gd name="T13" fmla="*/ 41 h 42"/>
                <a:gd name="T14" fmla="*/ 3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36" y="42"/>
                  </a:moveTo>
                  <a:cubicBezTo>
                    <a:pt x="35" y="42"/>
                    <a:pt x="33" y="42"/>
                    <a:pt x="32" y="41"/>
                  </a:cubicBezTo>
                  <a:cubicBezTo>
                    <a:pt x="3" y="11"/>
                    <a:pt x="3" y="11"/>
                    <a:pt x="3" y="11"/>
                  </a:cubicBezTo>
                  <a:cubicBezTo>
                    <a:pt x="0" y="9"/>
                    <a:pt x="0" y="5"/>
                    <a:pt x="3" y="3"/>
                  </a:cubicBezTo>
                  <a:cubicBezTo>
                    <a:pt x="5" y="0"/>
                    <a:pt x="8" y="0"/>
                    <a:pt x="11" y="3"/>
                  </a:cubicBezTo>
                  <a:cubicBezTo>
                    <a:pt x="40" y="32"/>
                    <a:pt x="40" y="32"/>
                    <a:pt x="40" y="32"/>
                  </a:cubicBezTo>
                  <a:cubicBezTo>
                    <a:pt x="43" y="35"/>
                    <a:pt x="43" y="38"/>
                    <a:pt x="40" y="41"/>
                  </a:cubicBezTo>
                  <a:cubicBezTo>
                    <a:pt x="39" y="42"/>
                    <a:pt x="38" y="42"/>
                    <a:pt x="36" y="42"/>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80" name="Freeform 46">
              <a:extLst>
                <a:ext uri="{FF2B5EF4-FFF2-40B4-BE49-F238E27FC236}">
                  <a16:creationId xmlns:a16="http://schemas.microsoft.com/office/drawing/2014/main" id="{EAE05A86-37BD-470C-8AD8-9EE033B6F20A}"/>
                </a:ext>
              </a:extLst>
            </p:cNvPr>
            <p:cNvSpPr>
              <a:spLocks/>
            </p:cNvSpPr>
            <p:nvPr/>
          </p:nvSpPr>
          <p:spPr bwMode="auto">
            <a:xfrm>
              <a:off x="15022513" y="5059363"/>
              <a:ext cx="120650" cy="117475"/>
            </a:xfrm>
            <a:custGeom>
              <a:avLst/>
              <a:gdLst>
                <a:gd name="T0" fmla="*/ 36 w 43"/>
                <a:gd name="T1" fmla="*/ 42 h 42"/>
                <a:gd name="T2" fmla="*/ 32 w 43"/>
                <a:gd name="T3" fmla="*/ 40 h 42"/>
                <a:gd name="T4" fmla="*/ 2 w 43"/>
                <a:gd name="T5" fmla="*/ 11 h 42"/>
                <a:gd name="T6" fmla="*/ 2 w 43"/>
                <a:gd name="T7" fmla="*/ 3 h 42"/>
                <a:gd name="T8" fmla="*/ 11 w 43"/>
                <a:gd name="T9" fmla="*/ 3 h 42"/>
                <a:gd name="T10" fmla="*/ 40 w 43"/>
                <a:gd name="T11" fmla="*/ 32 h 42"/>
                <a:gd name="T12" fmla="*/ 40 w 43"/>
                <a:gd name="T13" fmla="*/ 40 h 42"/>
                <a:gd name="T14" fmla="*/ 3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36" y="42"/>
                  </a:moveTo>
                  <a:cubicBezTo>
                    <a:pt x="35" y="42"/>
                    <a:pt x="33" y="41"/>
                    <a:pt x="32" y="40"/>
                  </a:cubicBezTo>
                  <a:cubicBezTo>
                    <a:pt x="2" y="11"/>
                    <a:pt x="2" y="11"/>
                    <a:pt x="2" y="11"/>
                  </a:cubicBezTo>
                  <a:cubicBezTo>
                    <a:pt x="0" y="8"/>
                    <a:pt x="0" y="5"/>
                    <a:pt x="2" y="3"/>
                  </a:cubicBezTo>
                  <a:cubicBezTo>
                    <a:pt x="5" y="0"/>
                    <a:pt x="8" y="0"/>
                    <a:pt x="11" y="3"/>
                  </a:cubicBezTo>
                  <a:cubicBezTo>
                    <a:pt x="40" y="32"/>
                    <a:pt x="40" y="32"/>
                    <a:pt x="40" y="32"/>
                  </a:cubicBezTo>
                  <a:cubicBezTo>
                    <a:pt x="43" y="34"/>
                    <a:pt x="43" y="38"/>
                    <a:pt x="40" y="40"/>
                  </a:cubicBezTo>
                  <a:cubicBezTo>
                    <a:pt x="39" y="41"/>
                    <a:pt x="38" y="42"/>
                    <a:pt x="36" y="42"/>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81" name="Freeform 47">
              <a:extLst>
                <a:ext uri="{FF2B5EF4-FFF2-40B4-BE49-F238E27FC236}">
                  <a16:creationId xmlns:a16="http://schemas.microsoft.com/office/drawing/2014/main" id="{A1885D21-DDF1-4B76-BB3D-233DD3B62486}"/>
                </a:ext>
              </a:extLst>
            </p:cNvPr>
            <p:cNvSpPr>
              <a:spLocks/>
            </p:cNvSpPr>
            <p:nvPr/>
          </p:nvSpPr>
          <p:spPr bwMode="auto">
            <a:xfrm>
              <a:off x="14682788" y="4117975"/>
              <a:ext cx="31750" cy="147637"/>
            </a:xfrm>
            <a:custGeom>
              <a:avLst/>
              <a:gdLst>
                <a:gd name="T0" fmla="*/ 5 w 11"/>
                <a:gd name="T1" fmla="*/ 53 h 53"/>
                <a:gd name="T2" fmla="*/ 0 w 11"/>
                <a:gd name="T3" fmla="*/ 48 h 53"/>
                <a:gd name="T4" fmla="*/ 0 w 11"/>
                <a:gd name="T5" fmla="*/ 6 h 53"/>
                <a:gd name="T6" fmla="*/ 5 w 11"/>
                <a:gd name="T7" fmla="*/ 0 h 53"/>
                <a:gd name="T8" fmla="*/ 5 w 11"/>
                <a:gd name="T9" fmla="*/ 0 h 53"/>
                <a:gd name="T10" fmla="*/ 11 w 11"/>
                <a:gd name="T11" fmla="*/ 6 h 53"/>
                <a:gd name="T12" fmla="*/ 11 w 11"/>
                <a:gd name="T13" fmla="*/ 48 h 53"/>
                <a:gd name="T14" fmla="*/ 5 w 11"/>
                <a:gd name="T15" fmla="*/ 53 h 53"/>
                <a:gd name="T16" fmla="*/ 5 w 11"/>
                <a:gd name="T17"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3">
                  <a:moveTo>
                    <a:pt x="5" y="53"/>
                  </a:moveTo>
                  <a:cubicBezTo>
                    <a:pt x="2" y="53"/>
                    <a:pt x="0" y="51"/>
                    <a:pt x="0" y="48"/>
                  </a:cubicBezTo>
                  <a:cubicBezTo>
                    <a:pt x="0" y="6"/>
                    <a:pt x="0" y="6"/>
                    <a:pt x="0" y="6"/>
                  </a:cubicBezTo>
                  <a:cubicBezTo>
                    <a:pt x="0" y="2"/>
                    <a:pt x="2" y="0"/>
                    <a:pt x="5" y="0"/>
                  </a:cubicBezTo>
                  <a:cubicBezTo>
                    <a:pt x="5" y="0"/>
                    <a:pt x="5" y="0"/>
                    <a:pt x="5" y="0"/>
                  </a:cubicBezTo>
                  <a:cubicBezTo>
                    <a:pt x="9" y="0"/>
                    <a:pt x="11" y="2"/>
                    <a:pt x="11" y="6"/>
                  </a:cubicBezTo>
                  <a:cubicBezTo>
                    <a:pt x="11" y="48"/>
                    <a:pt x="11" y="48"/>
                    <a:pt x="11" y="48"/>
                  </a:cubicBezTo>
                  <a:cubicBezTo>
                    <a:pt x="11" y="51"/>
                    <a:pt x="9" y="53"/>
                    <a:pt x="5" y="53"/>
                  </a:cubicBezTo>
                  <a:cubicBezTo>
                    <a:pt x="5" y="53"/>
                    <a:pt x="5" y="53"/>
                    <a:pt x="5" y="53"/>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82" name="Freeform 48">
              <a:extLst>
                <a:ext uri="{FF2B5EF4-FFF2-40B4-BE49-F238E27FC236}">
                  <a16:creationId xmlns:a16="http://schemas.microsoft.com/office/drawing/2014/main" id="{0ED42B5F-EC83-495B-8465-F07119F7B03E}"/>
                </a:ext>
              </a:extLst>
            </p:cNvPr>
            <p:cNvSpPr>
              <a:spLocks/>
            </p:cNvSpPr>
            <p:nvPr/>
          </p:nvSpPr>
          <p:spPr bwMode="auto">
            <a:xfrm>
              <a:off x="14682788" y="5203825"/>
              <a:ext cx="31750" cy="147637"/>
            </a:xfrm>
            <a:custGeom>
              <a:avLst/>
              <a:gdLst>
                <a:gd name="T0" fmla="*/ 5 w 11"/>
                <a:gd name="T1" fmla="*/ 53 h 53"/>
                <a:gd name="T2" fmla="*/ 0 w 11"/>
                <a:gd name="T3" fmla="*/ 48 h 53"/>
                <a:gd name="T4" fmla="*/ 0 w 11"/>
                <a:gd name="T5" fmla="*/ 6 h 53"/>
                <a:gd name="T6" fmla="*/ 5 w 11"/>
                <a:gd name="T7" fmla="*/ 0 h 53"/>
                <a:gd name="T8" fmla="*/ 5 w 11"/>
                <a:gd name="T9" fmla="*/ 0 h 53"/>
                <a:gd name="T10" fmla="*/ 11 w 11"/>
                <a:gd name="T11" fmla="*/ 6 h 53"/>
                <a:gd name="T12" fmla="*/ 11 w 11"/>
                <a:gd name="T13" fmla="*/ 48 h 53"/>
                <a:gd name="T14" fmla="*/ 5 w 11"/>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53">
                  <a:moveTo>
                    <a:pt x="5" y="53"/>
                  </a:moveTo>
                  <a:cubicBezTo>
                    <a:pt x="2" y="53"/>
                    <a:pt x="0" y="51"/>
                    <a:pt x="0" y="48"/>
                  </a:cubicBezTo>
                  <a:cubicBezTo>
                    <a:pt x="0" y="6"/>
                    <a:pt x="0" y="6"/>
                    <a:pt x="0" y="6"/>
                  </a:cubicBezTo>
                  <a:cubicBezTo>
                    <a:pt x="0" y="2"/>
                    <a:pt x="2" y="0"/>
                    <a:pt x="5" y="0"/>
                  </a:cubicBezTo>
                  <a:cubicBezTo>
                    <a:pt x="5" y="0"/>
                    <a:pt x="5" y="0"/>
                    <a:pt x="5" y="0"/>
                  </a:cubicBezTo>
                  <a:cubicBezTo>
                    <a:pt x="9" y="0"/>
                    <a:pt x="11" y="2"/>
                    <a:pt x="11" y="6"/>
                  </a:cubicBezTo>
                  <a:cubicBezTo>
                    <a:pt x="11" y="48"/>
                    <a:pt x="11" y="48"/>
                    <a:pt x="11" y="48"/>
                  </a:cubicBezTo>
                  <a:cubicBezTo>
                    <a:pt x="11" y="51"/>
                    <a:pt x="9" y="53"/>
                    <a:pt x="5" y="53"/>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83" name="Freeform 49">
              <a:extLst>
                <a:ext uri="{FF2B5EF4-FFF2-40B4-BE49-F238E27FC236}">
                  <a16:creationId xmlns:a16="http://schemas.microsoft.com/office/drawing/2014/main" id="{5B22B0FC-02F0-4A01-847A-0E2C6B99FC71}"/>
                </a:ext>
              </a:extLst>
            </p:cNvPr>
            <p:cNvSpPr>
              <a:spLocks/>
            </p:cNvSpPr>
            <p:nvPr/>
          </p:nvSpPr>
          <p:spPr bwMode="auto">
            <a:xfrm>
              <a:off x="15166975" y="4719638"/>
              <a:ext cx="147638" cy="30162"/>
            </a:xfrm>
            <a:custGeom>
              <a:avLst/>
              <a:gdLst>
                <a:gd name="T0" fmla="*/ 5 w 53"/>
                <a:gd name="T1" fmla="*/ 11 h 11"/>
                <a:gd name="T2" fmla="*/ 0 w 53"/>
                <a:gd name="T3" fmla="*/ 6 h 11"/>
                <a:gd name="T4" fmla="*/ 5 w 53"/>
                <a:gd name="T5" fmla="*/ 0 h 11"/>
                <a:gd name="T6" fmla="*/ 47 w 53"/>
                <a:gd name="T7" fmla="*/ 0 h 11"/>
                <a:gd name="T8" fmla="*/ 47 w 53"/>
                <a:gd name="T9" fmla="*/ 0 h 11"/>
                <a:gd name="T10" fmla="*/ 53 w 53"/>
                <a:gd name="T11" fmla="*/ 6 h 11"/>
                <a:gd name="T12" fmla="*/ 47 w 53"/>
                <a:gd name="T13" fmla="*/ 11 h 11"/>
                <a:gd name="T14" fmla="*/ 5 w 53"/>
                <a:gd name="T15" fmla="*/ 11 h 11"/>
                <a:gd name="T16" fmla="*/ 5 w 53"/>
                <a:gd name="T1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1">
                  <a:moveTo>
                    <a:pt x="5" y="11"/>
                  </a:moveTo>
                  <a:cubicBezTo>
                    <a:pt x="2" y="11"/>
                    <a:pt x="0" y="9"/>
                    <a:pt x="0" y="6"/>
                  </a:cubicBezTo>
                  <a:cubicBezTo>
                    <a:pt x="0" y="2"/>
                    <a:pt x="2" y="0"/>
                    <a:pt x="5" y="0"/>
                  </a:cubicBezTo>
                  <a:cubicBezTo>
                    <a:pt x="47" y="0"/>
                    <a:pt x="47" y="0"/>
                    <a:pt x="47" y="0"/>
                  </a:cubicBezTo>
                  <a:cubicBezTo>
                    <a:pt x="47" y="0"/>
                    <a:pt x="47" y="0"/>
                    <a:pt x="47" y="0"/>
                  </a:cubicBezTo>
                  <a:cubicBezTo>
                    <a:pt x="51" y="0"/>
                    <a:pt x="53" y="2"/>
                    <a:pt x="53" y="6"/>
                  </a:cubicBezTo>
                  <a:cubicBezTo>
                    <a:pt x="53" y="9"/>
                    <a:pt x="51" y="11"/>
                    <a:pt x="47" y="11"/>
                  </a:cubicBezTo>
                  <a:cubicBezTo>
                    <a:pt x="5" y="11"/>
                    <a:pt x="5" y="11"/>
                    <a:pt x="5" y="11"/>
                  </a:cubicBezTo>
                  <a:cubicBezTo>
                    <a:pt x="5" y="11"/>
                    <a:pt x="5" y="11"/>
                    <a:pt x="5" y="11"/>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84" name="Freeform 50">
              <a:extLst>
                <a:ext uri="{FF2B5EF4-FFF2-40B4-BE49-F238E27FC236}">
                  <a16:creationId xmlns:a16="http://schemas.microsoft.com/office/drawing/2014/main" id="{930AD995-25A3-4C74-99F7-B24CA6CB5902}"/>
                </a:ext>
              </a:extLst>
            </p:cNvPr>
            <p:cNvSpPr>
              <a:spLocks/>
            </p:cNvSpPr>
            <p:nvPr/>
          </p:nvSpPr>
          <p:spPr bwMode="auto">
            <a:xfrm>
              <a:off x="14082713" y="4719638"/>
              <a:ext cx="146050" cy="30162"/>
            </a:xfrm>
            <a:custGeom>
              <a:avLst/>
              <a:gdLst>
                <a:gd name="T0" fmla="*/ 5 w 53"/>
                <a:gd name="T1" fmla="*/ 11 h 11"/>
                <a:gd name="T2" fmla="*/ 0 w 53"/>
                <a:gd name="T3" fmla="*/ 6 h 11"/>
                <a:gd name="T4" fmla="*/ 5 w 53"/>
                <a:gd name="T5" fmla="*/ 0 h 11"/>
                <a:gd name="T6" fmla="*/ 47 w 53"/>
                <a:gd name="T7" fmla="*/ 0 h 11"/>
                <a:gd name="T8" fmla="*/ 47 w 53"/>
                <a:gd name="T9" fmla="*/ 0 h 11"/>
                <a:gd name="T10" fmla="*/ 53 w 53"/>
                <a:gd name="T11" fmla="*/ 6 h 11"/>
                <a:gd name="T12" fmla="*/ 47 w 53"/>
                <a:gd name="T13" fmla="*/ 11 h 11"/>
                <a:gd name="T14" fmla="*/ 5 w 53"/>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11">
                  <a:moveTo>
                    <a:pt x="5" y="11"/>
                  </a:moveTo>
                  <a:cubicBezTo>
                    <a:pt x="2" y="11"/>
                    <a:pt x="0" y="9"/>
                    <a:pt x="0" y="6"/>
                  </a:cubicBezTo>
                  <a:cubicBezTo>
                    <a:pt x="0" y="2"/>
                    <a:pt x="2" y="0"/>
                    <a:pt x="5" y="0"/>
                  </a:cubicBezTo>
                  <a:cubicBezTo>
                    <a:pt x="47" y="0"/>
                    <a:pt x="47" y="0"/>
                    <a:pt x="47" y="0"/>
                  </a:cubicBezTo>
                  <a:cubicBezTo>
                    <a:pt x="47" y="0"/>
                    <a:pt x="47" y="0"/>
                    <a:pt x="47" y="0"/>
                  </a:cubicBezTo>
                  <a:cubicBezTo>
                    <a:pt x="51" y="0"/>
                    <a:pt x="53" y="2"/>
                    <a:pt x="53" y="6"/>
                  </a:cubicBezTo>
                  <a:cubicBezTo>
                    <a:pt x="53" y="9"/>
                    <a:pt x="51" y="11"/>
                    <a:pt x="47" y="11"/>
                  </a:cubicBezTo>
                  <a:cubicBezTo>
                    <a:pt x="5" y="11"/>
                    <a:pt x="5" y="11"/>
                    <a:pt x="5" y="11"/>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85" name="Freeform 51">
              <a:extLst>
                <a:ext uri="{FF2B5EF4-FFF2-40B4-BE49-F238E27FC236}">
                  <a16:creationId xmlns:a16="http://schemas.microsoft.com/office/drawing/2014/main" id="{98441453-342B-404D-B476-38B9F2D9131A}"/>
                </a:ext>
              </a:extLst>
            </p:cNvPr>
            <p:cNvSpPr>
              <a:spLocks/>
            </p:cNvSpPr>
            <p:nvPr/>
          </p:nvSpPr>
          <p:spPr bwMode="auto">
            <a:xfrm>
              <a:off x="15022513" y="4291013"/>
              <a:ext cx="120650" cy="117475"/>
            </a:xfrm>
            <a:custGeom>
              <a:avLst/>
              <a:gdLst>
                <a:gd name="T0" fmla="*/ 6 w 43"/>
                <a:gd name="T1" fmla="*/ 42 h 42"/>
                <a:gd name="T2" fmla="*/ 2 w 43"/>
                <a:gd name="T3" fmla="*/ 41 h 42"/>
                <a:gd name="T4" fmla="*/ 2 w 43"/>
                <a:gd name="T5" fmla="*/ 32 h 42"/>
                <a:gd name="T6" fmla="*/ 32 w 43"/>
                <a:gd name="T7" fmla="*/ 3 h 42"/>
                <a:gd name="T8" fmla="*/ 40 w 43"/>
                <a:gd name="T9" fmla="*/ 3 h 42"/>
                <a:gd name="T10" fmla="*/ 40 w 43"/>
                <a:gd name="T11" fmla="*/ 11 h 42"/>
                <a:gd name="T12" fmla="*/ 11 w 43"/>
                <a:gd name="T13" fmla="*/ 41 h 42"/>
                <a:gd name="T14" fmla="*/ 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6" y="42"/>
                  </a:moveTo>
                  <a:cubicBezTo>
                    <a:pt x="5" y="42"/>
                    <a:pt x="4" y="42"/>
                    <a:pt x="2" y="41"/>
                  </a:cubicBezTo>
                  <a:cubicBezTo>
                    <a:pt x="0" y="38"/>
                    <a:pt x="0" y="35"/>
                    <a:pt x="2" y="32"/>
                  </a:cubicBezTo>
                  <a:cubicBezTo>
                    <a:pt x="32" y="3"/>
                    <a:pt x="32" y="3"/>
                    <a:pt x="32" y="3"/>
                  </a:cubicBezTo>
                  <a:cubicBezTo>
                    <a:pt x="34" y="0"/>
                    <a:pt x="38" y="0"/>
                    <a:pt x="40" y="3"/>
                  </a:cubicBezTo>
                  <a:cubicBezTo>
                    <a:pt x="43" y="5"/>
                    <a:pt x="43" y="9"/>
                    <a:pt x="40" y="11"/>
                  </a:cubicBezTo>
                  <a:cubicBezTo>
                    <a:pt x="11" y="41"/>
                    <a:pt x="11" y="41"/>
                    <a:pt x="11" y="41"/>
                  </a:cubicBezTo>
                  <a:cubicBezTo>
                    <a:pt x="9" y="42"/>
                    <a:pt x="8" y="42"/>
                    <a:pt x="6" y="42"/>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86" name="Freeform 52">
              <a:extLst>
                <a:ext uri="{FF2B5EF4-FFF2-40B4-BE49-F238E27FC236}">
                  <a16:creationId xmlns:a16="http://schemas.microsoft.com/office/drawing/2014/main" id="{E1601633-E2CF-4503-85DA-02307AB7AD63}"/>
                </a:ext>
              </a:extLst>
            </p:cNvPr>
            <p:cNvSpPr>
              <a:spLocks noEditPoints="1"/>
            </p:cNvSpPr>
            <p:nvPr/>
          </p:nvSpPr>
          <p:spPr bwMode="auto">
            <a:xfrm>
              <a:off x="14171613" y="11236325"/>
              <a:ext cx="1073150" cy="1066800"/>
            </a:xfrm>
            <a:custGeom>
              <a:avLst/>
              <a:gdLst>
                <a:gd name="T0" fmla="*/ 330 w 386"/>
                <a:gd name="T1" fmla="*/ 382 h 383"/>
                <a:gd name="T2" fmla="*/ 330 w 386"/>
                <a:gd name="T3" fmla="*/ 381 h 383"/>
                <a:gd name="T4" fmla="*/ 332 w 386"/>
                <a:gd name="T5" fmla="*/ 377 h 383"/>
                <a:gd name="T6" fmla="*/ 332 w 386"/>
                <a:gd name="T7" fmla="*/ 335 h 383"/>
                <a:gd name="T8" fmla="*/ 338 w 386"/>
                <a:gd name="T9" fmla="*/ 328 h 383"/>
                <a:gd name="T10" fmla="*/ 380 w 386"/>
                <a:gd name="T11" fmla="*/ 328 h 383"/>
                <a:gd name="T12" fmla="*/ 381 w 386"/>
                <a:gd name="T13" fmla="*/ 328 h 383"/>
                <a:gd name="T14" fmla="*/ 384 w 386"/>
                <a:gd name="T15" fmla="*/ 327 h 383"/>
                <a:gd name="T16" fmla="*/ 384 w 386"/>
                <a:gd name="T17" fmla="*/ 326 h 383"/>
                <a:gd name="T18" fmla="*/ 386 w 386"/>
                <a:gd name="T19" fmla="*/ 322 h 383"/>
                <a:gd name="T20" fmla="*/ 386 w 386"/>
                <a:gd name="T21" fmla="*/ 322 h 383"/>
                <a:gd name="T22" fmla="*/ 384 w 386"/>
                <a:gd name="T23" fmla="*/ 319 h 383"/>
                <a:gd name="T24" fmla="*/ 384 w 386"/>
                <a:gd name="T25" fmla="*/ 319 h 383"/>
                <a:gd name="T26" fmla="*/ 351 w 386"/>
                <a:gd name="T27" fmla="*/ 285 h 383"/>
                <a:gd name="T28" fmla="*/ 349 w 386"/>
                <a:gd name="T29" fmla="*/ 284 h 383"/>
                <a:gd name="T30" fmla="*/ 347 w 386"/>
                <a:gd name="T31" fmla="*/ 283 h 383"/>
                <a:gd name="T32" fmla="*/ 282 w 386"/>
                <a:gd name="T33" fmla="*/ 272 h 383"/>
                <a:gd name="T34" fmla="*/ 109 w 386"/>
                <a:gd name="T35" fmla="*/ 34 h 383"/>
                <a:gd name="T36" fmla="*/ 233 w 386"/>
                <a:gd name="T37" fmla="*/ 308 h 383"/>
                <a:gd name="T38" fmla="*/ 287 w 386"/>
                <a:gd name="T39" fmla="*/ 292 h 383"/>
                <a:gd name="T40" fmla="*/ 287 w 386"/>
                <a:gd name="T41" fmla="*/ 344 h 383"/>
                <a:gd name="T42" fmla="*/ 288 w 386"/>
                <a:gd name="T43" fmla="*/ 346 h 383"/>
                <a:gd name="T44" fmla="*/ 288 w 386"/>
                <a:gd name="T45" fmla="*/ 346 h 383"/>
                <a:gd name="T46" fmla="*/ 289 w 386"/>
                <a:gd name="T47" fmla="*/ 347 h 383"/>
                <a:gd name="T48" fmla="*/ 323 w 386"/>
                <a:gd name="T49" fmla="*/ 381 h 383"/>
                <a:gd name="T50" fmla="*/ 324 w 386"/>
                <a:gd name="T51" fmla="*/ 382 h 383"/>
                <a:gd name="T52" fmla="*/ 326 w 386"/>
                <a:gd name="T53" fmla="*/ 383 h 383"/>
                <a:gd name="T54" fmla="*/ 327 w 386"/>
                <a:gd name="T55" fmla="*/ 383 h 383"/>
                <a:gd name="T56" fmla="*/ 329 w 386"/>
                <a:gd name="T57" fmla="*/ 382 h 383"/>
                <a:gd name="T58" fmla="*/ 44 w 386"/>
                <a:gd name="T59" fmla="*/ 228 h 383"/>
                <a:gd name="T60" fmla="*/ 298 w 386"/>
                <a:gd name="T61" fmla="*/ 114 h 383"/>
                <a:gd name="T62" fmla="*/ 255 w 386"/>
                <a:gd name="T63" fmla="*/ 245 h 383"/>
                <a:gd name="T64" fmla="*/ 125 w 386"/>
                <a:gd name="T65" fmla="*/ 69 h 383"/>
                <a:gd name="T66" fmla="*/ 217 w 386"/>
                <a:gd name="T67" fmla="*/ 273 h 383"/>
                <a:gd name="T68" fmla="*/ 266 w 386"/>
                <a:gd name="T69" fmla="*/ 272 h 383"/>
                <a:gd name="T70" fmla="*/ 167 w 386"/>
                <a:gd name="T71" fmla="*/ 167 h 383"/>
                <a:gd name="T72" fmla="*/ 167 w 386"/>
                <a:gd name="T73" fmla="*/ 175 h 383"/>
                <a:gd name="T74" fmla="*/ 182 w 386"/>
                <a:gd name="T75" fmla="*/ 195 h 383"/>
                <a:gd name="T76" fmla="*/ 160 w 386"/>
                <a:gd name="T77" fmla="*/ 146 h 383"/>
                <a:gd name="T78" fmla="*/ 194 w 386"/>
                <a:gd name="T79" fmla="*/ 185 h 383"/>
                <a:gd name="T80" fmla="*/ 167 w 386"/>
                <a:gd name="T81" fmla="*/ 167 h 383"/>
                <a:gd name="T82" fmla="*/ 156 w 386"/>
                <a:gd name="T83" fmla="*/ 136 h 383"/>
                <a:gd name="T84" fmla="*/ 186 w 386"/>
                <a:gd name="T85" fmla="*/ 205 h 383"/>
                <a:gd name="T86" fmla="*/ 211 w 386"/>
                <a:gd name="T87" fmla="*/ 218 h 383"/>
                <a:gd name="T88" fmla="*/ 114 w 386"/>
                <a:gd name="T89" fmla="*/ 196 h 383"/>
                <a:gd name="T90" fmla="*/ 228 w 386"/>
                <a:gd name="T91" fmla="*/ 145 h 383"/>
                <a:gd name="T92" fmla="*/ 201 w 386"/>
                <a:gd name="T93" fmla="*/ 193 h 383"/>
                <a:gd name="T94" fmla="*/ 238 w 386"/>
                <a:gd name="T95" fmla="*/ 141 h 383"/>
                <a:gd name="T96" fmla="*/ 104 w 386"/>
                <a:gd name="T97" fmla="*/ 201 h 383"/>
                <a:gd name="T98" fmla="*/ 219 w 386"/>
                <a:gd name="T99" fmla="*/ 226 h 383"/>
                <a:gd name="T100" fmla="*/ 212 w 386"/>
                <a:gd name="T101" fmla="*/ 263 h 383"/>
                <a:gd name="T102" fmla="*/ 130 w 386"/>
                <a:gd name="T103" fmla="*/ 79 h 383"/>
                <a:gd name="T104" fmla="*/ 247 w 386"/>
                <a:gd name="T105" fmla="*/ 237 h 383"/>
                <a:gd name="T106" fmla="*/ 238 w 386"/>
                <a:gd name="T107" fmla="*/ 141 h 383"/>
                <a:gd name="T108" fmla="*/ 367 w 386"/>
                <a:gd name="T109" fmla="*/ 317 h 383"/>
                <a:gd name="T110" fmla="*/ 305 w 386"/>
                <a:gd name="T111" fmla="*/ 295 h 383"/>
                <a:gd name="T112" fmla="*/ 321 w 386"/>
                <a:gd name="T113" fmla="*/ 325 h 383"/>
                <a:gd name="T114" fmla="*/ 298 w 386"/>
                <a:gd name="T115" fmla="*/ 341 h 383"/>
                <a:gd name="T116" fmla="*/ 321 w 386"/>
                <a:gd name="T117" fmla="*/ 325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383">
                  <a:moveTo>
                    <a:pt x="329" y="382"/>
                  </a:moveTo>
                  <a:cubicBezTo>
                    <a:pt x="329" y="382"/>
                    <a:pt x="330" y="382"/>
                    <a:pt x="330" y="382"/>
                  </a:cubicBezTo>
                  <a:cubicBezTo>
                    <a:pt x="330" y="381"/>
                    <a:pt x="330" y="381"/>
                    <a:pt x="330" y="381"/>
                  </a:cubicBezTo>
                  <a:cubicBezTo>
                    <a:pt x="330" y="381"/>
                    <a:pt x="330" y="381"/>
                    <a:pt x="330" y="381"/>
                  </a:cubicBezTo>
                  <a:cubicBezTo>
                    <a:pt x="331" y="381"/>
                    <a:pt x="331" y="380"/>
                    <a:pt x="332" y="380"/>
                  </a:cubicBezTo>
                  <a:cubicBezTo>
                    <a:pt x="332" y="379"/>
                    <a:pt x="332" y="378"/>
                    <a:pt x="332" y="377"/>
                  </a:cubicBezTo>
                  <a:cubicBezTo>
                    <a:pt x="332" y="377"/>
                    <a:pt x="332" y="377"/>
                    <a:pt x="332" y="377"/>
                  </a:cubicBezTo>
                  <a:cubicBezTo>
                    <a:pt x="332" y="335"/>
                    <a:pt x="332" y="335"/>
                    <a:pt x="332" y="335"/>
                  </a:cubicBezTo>
                  <a:cubicBezTo>
                    <a:pt x="334" y="336"/>
                    <a:pt x="336" y="335"/>
                    <a:pt x="337" y="334"/>
                  </a:cubicBezTo>
                  <a:cubicBezTo>
                    <a:pt x="339" y="332"/>
                    <a:pt x="339" y="330"/>
                    <a:pt x="338" y="328"/>
                  </a:cubicBezTo>
                  <a:cubicBezTo>
                    <a:pt x="380" y="328"/>
                    <a:pt x="380" y="328"/>
                    <a:pt x="380" y="328"/>
                  </a:cubicBezTo>
                  <a:cubicBezTo>
                    <a:pt x="380" y="328"/>
                    <a:pt x="380" y="328"/>
                    <a:pt x="380" y="328"/>
                  </a:cubicBezTo>
                  <a:cubicBezTo>
                    <a:pt x="381" y="328"/>
                    <a:pt x="381" y="328"/>
                    <a:pt x="381" y="328"/>
                  </a:cubicBezTo>
                  <a:cubicBezTo>
                    <a:pt x="381" y="328"/>
                    <a:pt x="381" y="328"/>
                    <a:pt x="381" y="328"/>
                  </a:cubicBezTo>
                  <a:cubicBezTo>
                    <a:pt x="382" y="328"/>
                    <a:pt x="382" y="328"/>
                    <a:pt x="383" y="328"/>
                  </a:cubicBezTo>
                  <a:cubicBezTo>
                    <a:pt x="383" y="327"/>
                    <a:pt x="383" y="327"/>
                    <a:pt x="384" y="327"/>
                  </a:cubicBezTo>
                  <a:cubicBezTo>
                    <a:pt x="384" y="327"/>
                    <a:pt x="384" y="327"/>
                    <a:pt x="384" y="326"/>
                  </a:cubicBezTo>
                  <a:cubicBezTo>
                    <a:pt x="384" y="326"/>
                    <a:pt x="384" y="326"/>
                    <a:pt x="384" y="326"/>
                  </a:cubicBezTo>
                  <a:cubicBezTo>
                    <a:pt x="385" y="326"/>
                    <a:pt x="385" y="325"/>
                    <a:pt x="386" y="325"/>
                  </a:cubicBezTo>
                  <a:cubicBezTo>
                    <a:pt x="386" y="324"/>
                    <a:pt x="386" y="323"/>
                    <a:pt x="386" y="322"/>
                  </a:cubicBezTo>
                  <a:cubicBezTo>
                    <a:pt x="386" y="322"/>
                    <a:pt x="386" y="322"/>
                    <a:pt x="386" y="322"/>
                  </a:cubicBezTo>
                  <a:cubicBezTo>
                    <a:pt x="386" y="322"/>
                    <a:pt x="386" y="322"/>
                    <a:pt x="386" y="322"/>
                  </a:cubicBezTo>
                  <a:cubicBezTo>
                    <a:pt x="386" y="322"/>
                    <a:pt x="386" y="321"/>
                    <a:pt x="386" y="320"/>
                  </a:cubicBezTo>
                  <a:cubicBezTo>
                    <a:pt x="385" y="320"/>
                    <a:pt x="385" y="319"/>
                    <a:pt x="384" y="319"/>
                  </a:cubicBezTo>
                  <a:cubicBezTo>
                    <a:pt x="384" y="319"/>
                    <a:pt x="384" y="319"/>
                    <a:pt x="384" y="319"/>
                  </a:cubicBezTo>
                  <a:cubicBezTo>
                    <a:pt x="384" y="319"/>
                    <a:pt x="384" y="319"/>
                    <a:pt x="384" y="319"/>
                  </a:cubicBezTo>
                  <a:cubicBezTo>
                    <a:pt x="384" y="319"/>
                    <a:pt x="384" y="319"/>
                    <a:pt x="384" y="319"/>
                  </a:cubicBezTo>
                  <a:cubicBezTo>
                    <a:pt x="351" y="285"/>
                    <a:pt x="351" y="285"/>
                    <a:pt x="351" y="285"/>
                  </a:cubicBezTo>
                  <a:cubicBezTo>
                    <a:pt x="351" y="285"/>
                    <a:pt x="351" y="285"/>
                    <a:pt x="351" y="285"/>
                  </a:cubicBezTo>
                  <a:cubicBezTo>
                    <a:pt x="350" y="284"/>
                    <a:pt x="349" y="284"/>
                    <a:pt x="349" y="284"/>
                  </a:cubicBezTo>
                  <a:cubicBezTo>
                    <a:pt x="348" y="283"/>
                    <a:pt x="347" y="283"/>
                    <a:pt x="347" y="283"/>
                  </a:cubicBezTo>
                  <a:cubicBezTo>
                    <a:pt x="347" y="283"/>
                    <a:pt x="347" y="283"/>
                    <a:pt x="347" y="283"/>
                  </a:cubicBezTo>
                  <a:cubicBezTo>
                    <a:pt x="294" y="284"/>
                    <a:pt x="294" y="284"/>
                    <a:pt x="294" y="284"/>
                  </a:cubicBezTo>
                  <a:cubicBezTo>
                    <a:pt x="282" y="272"/>
                    <a:pt x="282" y="272"/>
                    <a:pt x="282" y="272"/>
                  </a:cubicBezTo>
                  <a:cubicBezTo>
                    <a:pt x="321" y="229"/>
                    <a:pt x="333" y="165"/>
                    <a:pt x="308" y="109"/>
                  </a:cubicBezTo>
                  <a:cubicBezTo>
                    <a:pt x="274" y="34"/>
                    <a:pt x="185" y="0"/>
                    <a:pt x="109" y="34"/>
                  </a:cubicBezTo>
                  <a:cubicBezTo>
                    <a:pt x="34" y="68"/>
                    <a:pt x="0" y="157"/>
                    <a:pt x="34" y="232"/>
                  </a:cubicBezTo>
                  <a:cubicBezTo>
                    <a:pt x="68" y="308"/>
                    <a:pt x="157" y="342"/>
                    <a:pt x="233" y="308"/>
                  </a:cubicBezTo>
                  <a:cubicBezTo>
                    <a:pt x="248" y="301"/>
                    <a:pt x="262" y="291"/>
                    <a:pt x="274" y="280"/>
                  </a:cubicBezTo>
                  <a:cubicBezTo>
                    <a:pt x="287" y="292"/>
                    <a:pt x="287" y="292"/>
                    <a:pt x="287" y="292"/>
                  </a:cubicBezTo>
                  <a:cubicBezTo>
                    <a:pt x="287" y="344"/>
                    <a:pt x="287" y="344"/>
                    <a:pt x="287" y="344"/>
                  </a:cubicBezTo>
                  <a:cubicBezTo>
                    <a:pt x="287" y="344"/>
                    <a:pt x="287" y="344"/>
                    <a:pt x="287" y="344"/>
                  </a:cubicBezTo>
                  <a:cubicBezTo>
                    <a:pt x="287" y="345"/>
                    <a:pt x="287" y="345"/>
                    <a:pt x="288" y="346"/>
                  </a:cubicBezTo>
                  <a:cubicBezTo>
                    <a:pt x="288" y="346"/>
                    <a:pt x="288" y="346"/>
                    <a:pt x="288" y="346"/>
                  </a:cubicBezTo>
                  <a:cubicBezTo>
                    <a:pt x="288" y="346"/>
                    <a:pt x="288" y="346"/>
                    <a:pt x="288" y="346"/>
                  </a:cubicBezTo>
                  <a:cubicBezTo>
                    <a:pt x="288" y="346"/>
                    <a:pt x="288" y="346"/>
                    <a:pt x="288" y="346"/>
                  </a:cubicBezTo>
                  <a:cubicBezTo>
                    <a:pt x="288" y="346"/>
                    <a:pt x="288" y="346"/>
                    <a:pt x="288" y="346"/>
                  </a:cubicBezTo>
                  <a:cubicBezTo>
                    <a:pt x="288" y="346"/>
                    <a:pt x="288" y="347"/>
                    <a:pt x="289" y="347"/>
                  </a:cubicBezTo>
                  <a:cubicBezTo>
                    <a:pt x="289" y="347"/>
                    <a:pt x="289" y="348"/>
                    <a:pt x="289" y="348"/>
                  </a:cubicBezTo>
                  <a:cubicBezTo>
                    <a:pt x="323" y="381"/>
                    <a:pt x="323" y="381"/>
                    <a:pt x="323" y="381"/>
                  </a:cubicBezTo>
                  <a:cubicBezTo>
                    <a:pt x="323" y="381"/>
                    <a:pt x="323" y="381"/>
                    <a:pt x="323" y="381"/>
                  </a:cubicBezTo>
                  <a:cubicBezTo>
                    <a:pt x="323" y="382"/>
                    <a:pt x="324" y="382"/>
                    <a:pt x="324" y="382"/>
                  </a:cubicBezTo>
                  <a:cubicBezTo>
                    <a:pt x="324" y="382"/>
                    <a:pt x="324" y="383"/>
                    <a:pt x="325" y="383"/>
                  </a:cubicBezTo>
                  <a:cubicBezTo>
                    <a:pt x="325" y="383"/>
                    <a:pt x="326" y="383"/>
                    <a:pt x="326" y="383"/>
                  </a:cubicBezTo>
                  <a:cubicBezTo>
                    <a:pt x="326" y="383"/>
                    <a:pt x="326" y="383"/>
                    <a:pt x="327" y="383"/>
                  </a:cubicBezTo>
                  <a:cubicBezTo>
                    <a:pt x="327" y="383"/>
                    <a:pt x="327" y="383"/>
                    <a:pt x="327" y="383"/>
                  </a:cubicBezTo>
                  <a:cubicBezTo>
                    <a:pt x="327" y="383"/>
                    <a:pt x="327" y="383"/>
                    <a:pt x="327" y="383"/>
                  </a:cubicBezTo>
                  <a:cubicBezTo>
                    <a:pt x="328" y="383"/>
                    <a:pt x="328" y="383"/>
                    <a:pt x="329" y="382"/>
                  </a:cubicBezTo>
                  <a:close/>
                  <a:moveTo>
                    <a:pt x="228" y="298"/>
                  </a:moveTo>
                  <a:cubicBezTo>
                    <a:pt x="158" y="329"/>
                    <a:pt x="75" y="298"/>
                    <a:pt x="44" y="228"/>
                  </a:cubicBezTo>
                  <a:cubicBezTo>
                    <a:pt x="12" y="158"/>
                    <a:pt x="44" y="75"/>
                    <a:pt x="114" y="44"/>
                  </a:cubicBezTo>
                  <a:cubicBezTo>
                    <a:pt x="184" y="12"/>
                    <a:pt x="267" y="44"/>
                    <a:pt x="298" y="114"/>
                  </a:cubicBezTo>
                  <a:cubicBezTo>
                    <a:pt x="321" y="166"/>
                    <a:pt x="310" y="225"/>
                    <a:pt x="274" y="264"/>
                  </a:cubicBezTo>
                  <a:cubicBezTo>
                    <a:pt x="255" y="245"/>
                    <a:pt x="255" y="245"/>
                    <a:pt x="255" y="245"/>
                  </a:cubicBezTo>
                  <a:cubicBezTo>
                    <a:pt x="283" y="213"/>
                    <a:pt x="292" y="166"/>
                    <a:pt x="273" y="125"/>
                  </a:cubicBezTo>
                  <a:cubicBezTo>
                    <a:pt x="248" y="69"/>
                    <a:pt x="181" y="43"/>
                    <a:pt x="125" y="69"/>
                  </a:cubicBezTo>
                  <a:cubicBezTo>
                    <a:pt x="69" y="94"/>
                    <a:pt x="44" y="160"/>
                    <a:pt x="69" y="217"/>
                  </a:cubicBezTo>
                  <a:cubicBezTo>
                    <a:pt x="94" y="273"/>
                    <a:pt x="161" y="298"/>
                    <a:pt x="217" y="273"/>
                  </a:cubicBezTo>
                  <a:cubicBezTo>
                    <a:pt x="228" y="268"/>
                    <a:pt x="238" y="261"/>
                    <a:pt x="247" y="253"/>
                  </a:cubicBezTo>
                  <a:cubicBezTo>
                    <a:pt x="266" y="272"/>
                    <a:pt x="266" y="272"/>
                    <a:pt x="266" y="272"/>
                  </a:cubicBezTo>
                  <a:cubicBezTo>
                    <a:pt x="255" y="282"/>
                    <a:pt x="243" y="291"/>
                    <a:pt x="228" y="298"/>
                  </a:cubicBezTo>
                  <a:close/>
                  <a:moveTo>
                    <a:pt x="167" y="167"/>
                  </a:moveTo>
                  <a:cubicBezTo>
                    <a:pt x="165" y="169"/>
                    <a:pt x="165" y="171"/>
                    <a:pt x="166" y="173"/>
                  </a:cubicBezTo>
                  <a:cubicBezTo>
                    <a:pt x="166" y="174"/>
                    <a:pt x="167" y="174"/>
                    <a:pt x="167" y="175"/>
                  </a:cubicBezTo>
                  <a:cubicBezTo>
                    <a:pt x="186" y="193"/>
                    <a:pt x="186" y="193"/>
                    <a:pt x="186" y="193"/>
                  </a:cubicBezTo>
                  <a:cubicBezTo>
                    <a:pt x="185" y="194"/>
                    <a:pt x="183" y="195"/>
                    <a:pt x="182" y="195"/>
                  </a:cubicBezTo>
                  <a:cubicBezTo>
                    <a:pt x="168" y="201"/>
                    <a:pt x="153" y="195"/>
                    <a:pt x="147" y="182"/>
                  </a:cubicBezTo>
                  <a:cubicBezTo>
                    <a:pt x="140" y="168"/>
                    <a:pt x="147" y="152"/>
                    <a:pt x="160" y="146"/>
                  </a:cubicBezTo>
                  <a:cubicBezTo>
                    <a:pt x="173" y="140"/>
                    <a:pt x="189" y="146"/>
                    <a:pt x="195" y="160"/>
                  </a:cubicBezTo>
                  <a:cubicBezTo>
                    <a:pt x="199" y="168"/>
                    <a:pt x="198" y="178"/>
                    <a:pt x="194" y="185"/>
                  </a:cubicBezTo>
                  <a:cubicBezTo>
                    <a:pt x="175" y="167"/>
                    <a:pt x="175" y="167"/>
                    <a:pt x="175" y="167"/>
                  </a:cubicBezTo>
                  <a:cubicBezTo>
                    <a:pt x="173" y="165"/>
                    <a:pt x="169" y="165"/>
                    <a:pt x="167" y="167"/>
                  </a:cubicBezTo>
                  <a:close/>
                  <a:moveTo>
                    <a:pt x="205" y="155"/>
                  </a:moveTo>
                  <a:cubicBezTo>
                    <a:pt x="197" y="136"/>
                    <a:pt x="175" y="128"/>
                    <a:pt x="156" y="136"/>
                  </a:cubicBezTo>
                  <a:cubicBezTo>
                    <a:pt x="137" y="145"/>
                    <a:pt x="128" y="167"/>
                    <a:pt x="137" y="186"/>
                  </a:cubicBezTo>
                  <a:cubicBezTo>
                    <a:pt x="145" y="205"/>
                    <a:pt x="167" y="214"/>
                    <a:pt x="186" y="205"/>
                  </a:cubicBezTo>
                  <a:cubicBezTo>
                    <a:pt x="189" y="204"/>
                    <a:pt x="192" y="203"/>
                    <a:pt x="194" y="201"/>
                  </a:cubicBezTo>
                  <a:cubicBezTo>
                    <a:pt x="211" y="218"/>
                    <a:pt x="211" y="218"/>
                    <a:pt x="211" y="218"/>
                  </a:cubicBezTo>
                  <a:cubicBezTo>
                    <a:pt x="207" y="222"/>
                    <a:pt x="202" y="225"/>
                    <a:pt x="196" y="228"/>
                  </a:cubicBezTo>
                  <a:cubicBezTo>
                    <a:pt x="165" y="242"/>
                    <a:pt x="128" y="228"/>
                    <a:pt x="114" y="196"/>
                  </a:cubicBezTo>
                  <a:cubicBezTo>
                    <a:pt x="100" y="165"/>
                    <a:pt x="114" y="128"/>
                    <a:pt x="145" y="114"/>
                  </a:cubicBezTo>
                  <a:cubicBezTo>
                    <a:pt x="177" y="100"/>
                    <a:pt x="214" y="114"/>
                    <a:pt x="228" y="145"/>
                  </a:cubicBezTo>
                  <a:cubicBezTo>
                    <a:pt x="238" y="168"/>
                    <a:pt x="234" y="193"/>
                    <a:pt x="219" y="210"/>
                  </a:cubicBezTo>
                  <a:cubicBezTo>
                    <a:pt x="201" y="193"/>
                    <a:pt x="201" y="193"/>
                    <a:pt x="201" y="193"/>
                  </a:cubicBezTo>
                  <a:cubicBezTo>
                    <a:pt x="209" y="182"/>
                    <a:pt x="211" y="168"/>
                    <a:pt x="205" y="155"/>
                  </a:cubicBezTo>
                  <a:close/>
                  <a:moveTo>
                    <a:pt x="238" y="141"/>
                  </a:moveTo>
                  <a:cubicBezTo>
                    <a:pt x="221" y="104"/>
                    <a:pt x="178" y="87"/>
                    <a:pt x="141" y="104"/>
                  </a:cubicBezTo>
                  <a:cubicBezTo>
                    <a:pt x="104" y="120"/>
                    <a:pt x="88" y="164"/>
                    <a:pt x="104" y="201"/>
                  </a:cubicBezTo>
                  <a:cubicBezTo>
                    <a:pt x="121" y="238"/>
                    <a:pt x="164" y="254"/>
                    <a:pt x="201" y="238"/>
                  </a:cubicBezTo>
                  <a:cubicBezTo>
                    <a:pt x="208" y="235"/>
                    <a:pt x="214" y="231"/>
                    <a:pt x="219" y="226"/>
                  </a:cubicBezTo>
                  <a:cubicBezTo>
                    <a:pt x="239" y="245"/>
                    <a:pt x="239" y="245"/>
                    <a:pt x="239" y="245"/>
                  </a:cubicBezTo>
                  <a:cubicBezTo>
                    <a:pt x="231" y="252"/>
                    <a:pt x="222" y="258"/>
                    <a:pt x="212" y="263"/>
                  </a:cubicBezTo>
                  <a:cubicBezTo>
                    <a:pt x="162" y="286"/>
                    <a:pt x="102" y="263"/>
                    <a:pt x="79" y="212"/>
                  </a:cubicBezTo>
                  <a:cubicBezTo>
                    <a:pt x="56" y="161"/>
                    <a:pt x="79" y="101"/>
                    <a:pt x="130" y="79"/>
                  </a:cubicBezTo>
                  <a:cubicBezTo>
                    <a:pt x="180" y="56"/>
                    <a:pt x="240" y="79"/>
                    <a:pt x="263" y="129"/>
                  </a:cubicBezTo>
                  <a:cubicBezTo>
                    <a:pt x="280" y="167"/>
                    <a:pt x="272" y="209"/>
                    <a:pt x="247" y="237"/>
                  </a:cubicBezTo>
                  <a:cubicBezTo>
                    <a:pt x="227" y="218"/>
                    <a:pt x="227" y="218"/>
                    <a:pt x="227" y="218"/>
                  </a:cubicBezTo>
                  <a:cubicBezTo>
                    <a:pt x="244" y="197"/>
                    <a:pt x="250" y="167"/>
                    <a:pt x="238" y="141"/>
                  </a:cubicBezTo>
                  <a:close/>
                  <a:moveTo>
                    <a:pt x="344" y="294"/>
                  </a:moveTo>
                  <a:cubicBezTo>
                    <a:pt x="367" y="317"/>
                    <a:pt x="367" y="317"/>
                    <a:pt x="367" y="317"/>
                  </a:cubicBezTo>
                  <a:cubicBezTo>
                    <a:pt x="328" y="317"/>
                    <a:pt x="328" y="317"/>
                    <a:pt x="328" y="317"/>
                  </a:cubicBezTo>
                  <a:cubicBezTo>
                    <a:pt x="305" y="295"/>
                    <a:pt x="305" y="295"/>
                    <a:pt x="305" y="295"/>
                  </a:cubicBezTo>
                  <a:lnTo>
                    <a:pt x="344" y="294"/>
                  </a:lnTo>
                  <a:close/>
                  <a:moveTo>
                    <a:pt x="321" y="325"/>
                  </a:moveTo>
                  <a:cubicBezTo>
                    <a:pt x="321" y="364"/>
                    <a:pt x="321" y="364"/>
                    <a:pt x="321" y="364"/>
                  </a:cubicBezTo>
                  <a:cubicBezTo>
                    <a:pt x="298" y="341"/>
                    <a:pt x="298" y="341"/>
                    <a:pt x="298" y="341"/>
                  </a:cubicBezTo>
                  <a:cubicBezTo>
                    <a:pt x="298" y="303"/>
                    <a:pt x="298" y="303"/>
                    <a:pt x="298" y="303"/>
                  </a:cubicBezTo>
                  <a:lnTo>
                    <a:pt x="321" y="325"/>
                  </a:ln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87" name="Freeform 53">
              <a:extLst>
                <a:ext uri="{FF2B5EF4-FFF2-40B4-BE49-F238E27FC236}">
                  <a16:creationId xmlns:a16="http://schemas.microsoft.com/office/drawing/2014/main" id="{C1872B33-3F5B-41F3-A0EA-9D38A2DB1E87}"/>
                </a:ext>
              </a:extLst>
            </p:cNvPr>
            <p:cNvSpPr>
              <a:spLocks noEditPoints="1"/>
            </p:cNvSpPr>
            <p:nvPr/>
          </p:nvSpPr>
          <p:spPr bwMode="auto">
            <a:xfrm>
              <a:off x="10680700" y="2895600"/>
              <a:ext cx="1009650" cy="1011237"/>
            </a:xfrm>
            <a:custGeom>
              <a:avLst/>
              <a:gdLst>
                <a:gd name="T0" fmla="*/ 361 w 363"/>
                <a:gd name="T1" fmla="*/ 255 h 363"/>
                <a:gd name="T2" fmla="*/ 303 w 363"/>
                <a:gd name="T3" fmla="*/ 197 h 363"/>
                <a:gd name="T4" fmla="*/ 302 w 363"/>
                <a:gd name="T5" fmla="*/ 197 h 363"/>
                <a:gd name="T6" fmla="*/ 303 w 363"/>
                <a:gd name="T7" fmla="*/ 182 h 363"/>
                <a:gd name="T8" fmla="*/ 268 w 363"/>
                <a:gd name="T9" fmla="*/ 96 h 363"/>
                <a:gd name="T10" fmla="*/ 182 w 363"/>
                <a:gd name="T11" fmla="*/ 60 h 363"/>
                <a:gd name="T12" fmla="*/ 167 w 363"/>
                <a:gd name="T13" fmla="*/ 61 h 363"/>
                <a:gd name="T14" fmla="*/ 108 w 363"/>
                <a:gd name="T15" fmla="*/ 2 h 363"/>
                <a:gd name="T16" fmla="*/ 101 w 363"/>
                <a:gd name="T17" fmla="*/ 2 h 363"/>
                <a:gd name="T18" fmla="*/ 2 w 363"/>
                <a:gd name="T19" fmla="*/ 101 h 363"/>
                <a:gd name="T20" fmla="*/ 2 w 363"/>
                <a:gd name="T21" fmla="*/ 108 h 363"/>
                <a:gd name="T22" fmla="*/ 61 w 363"/>
                <a:gd name="T23" fmla="*/ 167 h 363"/>
                <a:gd name="T24" fmla="*/ 60 w 363"/>
                <a:gd name="T25" fmla="*/ 182 h 363"/>
                <a:gd name="T26" fmla="*/ 95 w 363"/>
                <a:gd name="T27" fmla="*/ 268 h 363"/>
                <a:gd name="T28" fmla="*/ 182 w 363"/>
                <a:gd name="T29" fmla="*/ 304 h 363"/>
                <a:gd name="T30" fmla="*/ 197 w 363"/>
                <a:gd name="T31" fmla="*/ 303 h 363"/>
                <a:gd name="T32" fmla="*/ 198 w 363"/>
                <a:gd name="T33" fmla="*/ 304 h 363"/>
                <a:gd name="T34" fmla="*/ 255 w 363"/>
                <a:gd name="T35" fmla="*/ 361 h 363"/>
                <a:gd name="T36" fmla="*/ 259 w 363"/>
                <a:gd name="T37" fmla="*/ 363 h 363"/>
                <a:gd name="T38" fmla="*/ 262 w 363"/>
                <a:gd name="T39" fmla="*/ 361 h 363"/>
                <a:gd name="T40" fmla="*/ 361 w 363"/>
                <a:gd name="T41" fmla="*/ 262 h 363"/>
                <a:gd name="T42" fmla="*/ 361 w 363"/>
                <a:gd name="T43" fmla="*/ 255 h 363"/>
                <a:gd name="T44" fmla="*/ 13 w 363"/>
                <a:gd name="T45" fmla="*/ 105 h 363"/>
                <a:gd name="T46" fmla="*/ 104 w 363"/>
                <a:gd name="T47" fmla="*/ 13 h 363"/>
                <a:gd name="T48" fmla="*/ 154 w 363"/>
                <a:gd name="T49" fmla="*/ 63 h 363"/>
                <a:gd name="T50" fmla="*/ 95 w 363"/>
                <a:gd name="T51" fmla="*/ 96 h 363"/>
                <a:gd name="T52" fmla="*/ 63 w 363"/>
                <a:gd name="T53" fmla="*/ 154 h 363"/>
                <a:gd name="T54" fmla="*/ 13 w 363"/>
                <a:gd name="T55" fmla="*/ 105 h 363"/>
                <a:gd name="T56" fmla="*/ 103 w 363"/>
                <a:gd name="T57" fmla="*/ 261 h 363"/>
                <a:gd name="T58" fmla="*/ 70 w 363"/>
                <a:gd name="T59" fmla="*/ 182 h 363"/>
                <a:gd name="T60" fmla="*/ 103 w 363"/>
                <a:gd name="T61" fmla="*/ 103 h 363"/>
                <a:gd name="T62" fmla="*/ 182 w 363"/>
                <a:gd name="T63" fmla="*/ 70 h 363"/>
                <a:gd name="T64" fmla="*/ 260 w 363"/>
                <a:gd name="T65" fmla="*/ 103 h 363"/>
                <a:gd name="T66" fmla="*/ 293 w 363"/>
                <a:gd name="T67" fmla="*/ 182 h 363"/>
                <a:gd name="T68" fmla="*/ 260 w 363"/>
                <a:gd name="T69" fmla="*/ 261 h 363"/>
                <a:gd name="T70" fmla="*/ 182 w 363"/>
                <a:gd name="T71" fmla="*/ 293 h 363"/>
                <a:gd name="T72" fmla="*/ 103 w 363"/>
                <a:gd name="T73" fmla="*/ 261 h 363"/>
                <a:gd name="T74" fmla="*/ 259 w 363"/>
                <a:gd name="T75" fmla="*/ 350 h 363"/>
                <a:gd name="T76" fmla="*/ 209 w 363"/>
                <a:gd name="T77" fmla="*/ 300 h 363"/>
                <a:gd name="T78" fmla="*/ 268 w 363"/>
                <a:gd name="T79" fmla="*/ 268 h 363"/>
                <a:gd name="T80" fmla="*/ 300 w 363"/>
                <a:gd name="T81" fmla="*/ 209 h 363"/>
                <a:gd name="T82" fmla="*/ 350 w 363"/>
                <a:gd name="T83" fmla="*/ 259 h 363"/>
                <a:gd name="T84" fmla="*/ 259 w 363"/>
                <a:gd name="T85" fmla="*/ 35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3" h="363">
                  <a:moveTo>
                    <a:pt x="361" y="255"/>
                  </a:moveTo>
                  <a:cubicBezTo>
                    <a:pt x="303" y="197"/>
                    <a:pt x="303" y="197"/>
                    <a:pt x="303" y="197"/>
                  </a:cubicBezTo>
                  <a:cubicBezTo>
                    <a:pt x="303" y="197"/>
                    <a:pt x="303" y="197"/>
                    <a:pt x="302" y="197"/>
                  </a:cubicBezTo>
                  <a:cubicBezTo>
                    <a:pt x="303" y="192"/>
                    <a:pt x="303" y="187"/>
                    <a:pt x="303" y="182"/>
                  </a:cubicBezTo>
                  <a:cubicBezTo>
                    <a:pt x="303" y="149"/>
                    <a:pt x="291" y="119"/>
                    <a:pt x="268" y="96"/>
                  </a:cubicBezTo>
                  <a:cubicBezTo>
                    <a:pt x="245" y="73"/>
                    <a:pt x="214" y="60"/>
                    <a:pt x="182" y="60"/>
                  </a:cubicBezTo>
                  <a:cubicBezTo>
                    <a:pt x="177" y="60"/>
                    <a:pt x="172" y="60"/>
                    <a:pt x="167" y="61"/>
                  </a:cubicBezTo>
                  <a:cubicBezTo>
                    <a:pt x="108" y="2"/>
                    <a:pt x="108" y="2"/>
                    <a:pt x="108" y="2"/>
                  </a:cubicBezTo>
                  <a:cubicBezTo>
                    <a:pt x="106" y="0"/>
                    <a:pt x="103" y="0"/>
                    <a:pt x="101" y="2"/>
                  </a:cubicBezTo>
                  <a:cubicBezTo>
                    <a:pt x="2" y="101"/>
                    <a:pt x="2" y="101"/>
                    <a:pt x="2" y="101"/>
                  </a:cubicBezTo>
                  <a:cubicBezTo>
                    <a:pt x="0" y="103"/>
                    <a:pt x="0" y="106"/>
                    <a:pt x="2" y="108"/>
                  </a:cubicBezTo>
                  <a:cubicBezTo>
                    <a:pt x="61" y="167"/>
                    <a:pt x="61" y="167"/>
                    <a:pt x="61" y="167"/>
                  </a:cubicBezTo>
                  <a:cubicBezTo>
                    <a:pt x="60" y="172"/>
                    <a:pt x="60" y="177"/>
                    <a:pt x="60" y="182"/>
                  </a:cubicBezTo>
                  <a:cubicBezTo>
                    <a:pt x="60" y="214"/>
                    <a:pt x="72" y="245"/>
                    <a:pt x="95" y="268"/>
                  </a:cubicBezTo>
                  <a:cubicBezTo>
                    <a:pt x="118" y="291"/>
                    <a:pt x="149" y="304"/>
                    <a:pt x="182" y="304"/>
                  </a:cubicBezTo>
                  <a:cubicBezTo>
                    <a:pt x="187" y="304"/>
                    <a:pt x="192" y="303"/>
                    <a:pt x="197" y="303"/>
                  </a:cubicBezTo>
                  <a:cubicBezTo>
                    <a:pt x="197" y="303"/>
                    <a:pt x="198" y="304"/>
                    <a:pt x="198" y="304"/>
                  </a:cubicBezTo>
                  <a:cubicBezTo>
                    <a:pt x="255" y="361"/>
                    <a:pt x="255" y="361"/>
                    <a:pt x="255" y="361"/>
                  </a:cubicBezTo>
                  <a:cubicBezTo>
                    <a:pt x="256" y="362"/>
                    <a:pt x="257" y="363"/>
                    <a:pt x="259" y="363"/>
                  </a:cubicBezTo>
                  <a:cubicBezTo>
                    <a:pt x="260" y="363"/>
                    <a:pt x="261" y="362"/>
                    <a:pt x="262" y="361"/>
                  </a:cubicBezTo>
                  <a:cubicBezTo>
                    <a:pt x="361" y="262"/>
                    <a:pt x="361" y="262"/>
                    <a:pt x="361" y="262"/>
                  </a:cubicBezTo>
                  <a:cubicBezTo>
                    <a:pt x="363" y="260"/>
                    <a:pt x="363" y="257"/>
                    <a:pt x="361" y="255"/>
                  </a:cubicBezTo>
                  <a:close/>
                  <a:moveTo>
                    <a:pt x="13" y="105"/>
                  </a:moveTo>
                  <a:cubicBezTo>
                    <a:pt x="104" y="13"/>
                    <a:pt x="104" y="13"/>
                    <a:pt x="104" y="13"/>
                  </a:cubicBezTo>
                  <a:cubicBezTo>
                    <a:pt x="154" y="63"/>
                    <a:pt x="154" y="63"/>
                    <a:pt x="154" y="63"/>
                  </a:cubicBezTo>
                  <a:cubicBezTo>
                    <a:pt x="132" y="68"/>
                    <a:pt x="112" y="79"/>
                    <a:pt x="95" y="96"/>
                  </a:cubicBezTo>
                  <a:cubicBezTo>
                    <a:pt x="79" y="112"/>
                    <a:pt x="68" y="132"/>
                    <a:pt x="63" y="154"/>
                  </a:cubicBezTo>
                  <a:lnTo>
                    <a:pt x="13" y="105"/>
                  </a:lnTo>
                  <a:close/>
                  <a:moveTo>
                    <a:pt x="103" y="261"/>
                  </a:moveTo>
                  <a:cubicBezTo>
                    <a:pt x="82" y="239"/>
                    <a:pt x="70" y="211"/>
                    <a:pt x="70" y="182"/>
                  </a:cubicBezTo>
                  <a:cubicBezTo>
                    <a:pt x="70" y="152"/>
                    <a:pt x="82" y="124"/>
                    <a:pt x="103" y="103"/>
                  </a:cubicBezTo>
                  <a:cubicBezTo>
                    <a:pt x="124" y="82"/>
                    <a:pt x="152" y="70"/>
                    <a:pt x="182" y="70"/>
                  </a:cubicBezTo>
                  <a:cubicBezTo>
                    <a:pt x="211" y="70"/>
                    <a:pt x="239" y="82"/>
                    <a:pt x="260" y="103"/>
                  </a:cubicBezTo>
                  <a:cubicBezTo>
                    <a:pt x="281" y="124"/>
                    <a:pt x="293" y="152"/>
                    <a:pt x="293" y="182"/>
                  </a:cubicBezTo>
                  <a:cubicBezTo>
                    <a:pt x="293" y="211"/>
                    <a:pt x="281" y="239"/>
                    <a:pt x="260" y="261"/>
                  </a:cubicBezTo>
                  <a:cubicBezTo>
                    <a:pt x="239" y="282"/>
                    <a:pt x="211" y="293"/>
                    <a:pt x="182" y="293"/>
                  </a:cubicBezTo>
                  <a:cubicBezTo>
                    <a:pt x="152" y="293"/>
                    <a:pt x="124" y="282"/>
                    <a:pt x="103" y="261"/>
                  </a:cubicBezTo>
                  <a:close/>
                  <a:moveTo>
                    <a:pt x="259" y="350"/>
                  </a:moveTo>
                  <a:cubicBezTo>
                    <a:pt x="209" y="300"/>
                    <a:pt x="209" y="300"/>
                    <a:pt x="209" y="300"/>
                  </a:cubicBezTo>
                  <a:cubicBezTo>
                    <a:pt x="231" y="295"/>
                    <a:pt x="251" y="284"/>
                    <a:pt x="268" y="268"/>
                  </a:cubicBezTo>
                  <a:cubicBezTo>
                    <a:pt x="284" y="251"/>
                    <a:pt x="295" y="231"/>
                    <a:pt x="300" y="209"/>
                  </a:cubicBezTo>
                  <a:cubicBezTo>
                    <a:pt x="350" y="259"/>
                    <a:pt x="350" y="259"/>
                    <a:pt x="350" y="259"/>
                  </a:cubicBezTo>
                  <a:lnTo>
                    <a:pt x="259" y="350"/>
                  </a:ln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88" name="Freeform 54">
              <a:extLst>
                <a:ext uri="{FF2B5EF4-FFF2-40B4-BE49-F238E27FC236}">
                  <a16:creationId xmlns:a16="http://schemas.microsoft.com/office/drawing/2014/main" id="{591A0B70-9022-425D-B28B-2AAD42CA190E}"/>
                </a:ext>
              </a:extLst>
            </p:cNvPr>
            <p:cNvSpPr>
              <a:spLocks noEditPoints="1"/>
            </p:cNvSpPr>
            <p:nvPr/>
          </p:nvSpPr>
          <p:spPr bwMode="auto">
            <a:xfrm>
              <a:off x="10895013" y="3138488"/>
              <a:ext cx="557213" cy="528637"/>
            </a:xfrm>
            <a:custGeom>
              <a:avLst/>
              <a:gdLst>
                <a:gd name="T0" fmla="*/ 172 w 200"/>
                <a:gd name="T1" fmla="*/ 27 h 190"/>
                <a:gd name="T2" fmla="*/ 105 w 200"/>
                <a:gd name="T3" fmla="*/ 0 h 190"/>
                <a:gd name="T4" fmla="*/ 37 w 200"/>
                <a:gd name="T5" fmla="*/ 27 h 190"/>
                <a:gd name="T6" fmla="*/ 37 w 200"/>
                <a:gd name="T7" fmla="*/ 162 h 190"/>
                <a:gd name="T8" fmla="*/ 105 w 200"/>
                <a:gd name="T9" fmla="*/ 190 h 190"/>
                <a:gd name="T10" fmla="*/ 172 w 200"/>
                <a:gd name="T11" fmla="*/ 162 h 190"/>
                <a:gd name="T12" fmla="*/ 200 w 200"/>
                <a:gd name="T13" fmla="*/ 95 h 190"/>
                <a:gd name="T14" fmla="*/ 172 w 200"/>
                <a:gd name="T15" fmla="*/ 27 h 190"/>
                <a:gd name="T16" fmla="*/ 165 w 200"/>
                <a:gd name="T17" fmla="*/ 155 h 190"/>
                <a:gd name="T18" fmla="*/ 105 w 200"/>
                <a:gd name="T19" fmla="*/ 180 h 190"/>
                <a:gd name="T20" fmla="*/ 44 w 200"/>
                <a:gd name="T21" fmla="*/ 155 h 190"/>
                <a:gd name="T22" fmla="*/ 44 w 200"/>
                <a:gd name="T23" fmla="*/ 35 h 190"/>
                <a:gd name="T24" fmla="*/ 105 w 200"/>
                <a:gd name="T25" fmla="*/ 10 h 190"/>
                <a:gd name="T26" fmla="*/ 165 w 200"/>
                <a:gd name="T27" fmla="*/ 35 h 190"/>
                <a:gd name="T28" fmla="*/ 190 w 200"/>
                <a:gd name="T29" fmla="*/ 95 h 190"/>
                <a:gd name="T30" fmla="*/ 165 w 200"/>
                <a:gd name="T31" fmla="*/ 15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0" h="190">
                  <a:moveTo>
                    <a:pt x="172" y="27"/>
                  </a:moveTo>
                  <a:cubicBezTo>
                    <a:pt x="154" y="10"/>
                    <a:pt x="130" y="0"/>
                    <a:pt x="105" y="0"/>
                  </a:cubicBezTo>
                  <a:cubicBezTo>
                    <a:pt x="79" y="0"/>
                    <a:pt x="55" y="10"/>
                    <a:pt x="37" y="27"/>
                  </a:cubicBezTo>
                  <a:cubicBezTo>
                    <a:pt x="0" y="65"/>
                    <a:pt x="0" y="125"/>
                    <a:pt x="37" y="162"/>
                  </a:cubicBezTo>
                  <a:cubicBezTo>
                    <a:pt x="55" y="180"/>
                    <a:pt x="79" y="190"/>
                    <a:pt x="105" y="190"/>
                  </a:cubicBezTo>
                  <a:cubicBezTo>
                    <a:pt x="130" y="190"/>
                    <a:pt x="154" y="180"/>
                    <a:pt x="172" y="162"/>
                  </a:cubicBezTo>
                  <a:cubicBezTo>
                    <a:pt x="190" y="144"/>
                    <a:pt x="200" y="120"/>
                    <a:pt x="200" y="95"/>
                  </a:cubicBezTo>
                  <a:cubicBezTo>
                    <a:pt x="200" y="69"/>
                    <a:pt x="190" y="45"/>
                    <a:pt x="172" y="27"/>
                  </a:cubicBezTo>
                  <a:close/>
                  <a:moveTo>
                    <a:pt x="165" y="155"/>
                  </a:moveTo>
                  <a:cubicBezTo>
                    <a:pt x="149" y="171"/>
                    <a:pt x="127" y="180"/>
                    <a:pt x="105" y="180"/>
                  </a:cubicBezTo>
                  <a:cubicBezTo>
                    <a:pt x="82" y="180"/>
                    <a:pt x="60" y="171"/>
                    <a:pt x="44" y="155"/>
                  </a:cubicBezTo>
                  <a:cubicBezTo>
                    <a:pt x="11" y="122"/>
                    <a:pt x="11" y="68"/>
                    <a:pt x="44" y="35"/>
                  </a:cubicBezTo>
                  <a:cubicBezTo>
                    <a:pt x="60" y="19"/>
                    <a:pt x="82" y="10"/>
                    <a:pt x="105" y="10"/>
                  </a:cubicBezTo>
                  <a:cubicBezTo>
                    <a:pt x="127" y="10"/>
                    <a:pt x="149" y="19"/>
                    <a:pt x="165" y="35"/>
                  </a:cubicBezTo>
                  <a:cubicBezTo>
                    <a:pt x="181" y="51"/>
                    <a:pt x="190" y="72"/>
                    <a:pt x="190" y="95"/>
                  </a:cubicBezTo>
                  <a:cubicBezTo>
                    <a:pt x="190" y="117"/>
                    <a:pt x="181" y="139"/>
                    <a:pt x="165" y="155"/>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89" name="Freeform 55">
              <a:extLst>
                <a:ext uri="{FF2B5EF4-FFF2-40B4-BE49-F238E27FC236}">
                  <a16:creationId xmlns:a16="http://schemas.microsoft.com/office/drawing/2014/main" id="{F23CDBCE-A0C4-4215-8867-65B75886F430}"/>
                </a:ext>
              </a:extLst>
            </p:cNvPr>
            <p:cNvSpPr>
              <a:spLocks/>
            </p:cNvSpPr>
            <p:nvPr/>
          </p:nvSpPr>
          <p:spPr bwMode="auto">
            <a:xfrm>
              <a:off x="11169650" y="3201988"/>
              <a:ext cx="214313" cy="214312"/>
            </a:xfrm>
            <a:custGeom>
              <a:avLst/>
              <a:gdLst>
                <a:gd name="T0" fmla="*/ 72 w 77"/>
                <a:gd name="T1" fmla="*/ 67 h 77"/>
                <a:gd name="T2" fmla="*/ 11 w 77"/>
                <a:gd name="T3" fmla="*/ 67 h 77"/>
                <a:gd name="T4" fmla="*/ 11 w 77"/>
                <a:gd name="T5" fmla="*/ 6 h 77"/>
                <a:gd name="T6" fmla="*/ 6 w 77"/>
                <a:gd name="T7" fmla="*/ 0 h 77"/>
                <a:gd name="T8" fmla="*/ 0 w 77"/>
                <a:gd name="T9" fmla="*/ 6 h 77"/>
                <a:gd name="T10" fmla="*/ 0 w 77"/>
                <a:gd name="T11" fmla="*/ 72 h 77"/>
                <a:gd name="T12" fmla="*/ 6 w 77"/>
                <a:gd name="T13" fmla="*/ 77 h 77"/>
                <a:gd name="T14" fmla="*/ 72 w 77"/>
                <a:gd name="T15" fmla="*/ 77 h 77"/>
                <a:gd name="T16" fmla="*/ 77 w 77"/>
                <a:gd name="T17" fmla="*/ 72 h 77"/>
                <a:gd name="T18" fmla="*/ 72 w 77"/>
                <a:gd name="T19" fmla="*/ 6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7">
                  <a:moveTo>
                    <a:pt x="72" y="67"/>
                  </a:moveTo>
                  <a:cubicBezTo>
                    <a:pt x="11" y="67"/>
                    <a:pt x="11" y="67"/>
                    <a:pt x="11" y="67"/>
                  </a:cubicBezTo>
                  <a:cubicBezTo>
                    <a:pt x="11" y="6"/>
                    <a:pt x="11" y="6"/>
                    <a:pt x="11" y="6"/>
                  </a:cubicBezTo>
                  <a:cubicBezTo>
                    <a:pt x="11" y="3"/>
                    <a:pt x="8" y="0"/>
                    <a:pt x="6" y="0"/>
                  </a:cubicBezTo>
                  <a:cubicBezTo>
                    <a:pt x="3" y="0"/>
                    <a:pt x="0" y="3"/>
                    <a:pt x="0" y="6"/>
                  </a:cubicBezTo>
                  <a:cubicBezTo>
                    <a:pt x="0" y="72"/>
                    <a:pt x="0" y="72"/>
                    <a:pt x="0" y="72"/>
                  </a:cubicBezTo>
                  <a:cubicBezTo>
                    <a:pt x="0" y="75"/>
                    <a:pt x="3" y="77"/>
                    <a:pt x="6" y="77"/>
                  </a:cubicBezTo>
                  <a:cubicBezTo>
                    <a:pt x="72" y="77"/>
                    <a:pt x="72" y="77"/>
                    <a:pt x="72" y="77"/>
                  </a:cubicBezTo>
                  <a:cubicBezTo>
                    <a:pt x="74" y="77"/>
                    <a:pt x="77" y="75"/>
                    <a:pt x="77" y="72"/>
                  </a:cubicBezTo>
                  <a:cubicBezTo>
                    <a:pt x="77" y="69"/>
                    <a:pt x="74" y="67"/>
                    <a:pt x="72" y="67"/>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90" name="Freeform 56">
              <a:extLst>
                <a:ext uri="{FF2B5EF4-FFF2-40B4-BE49-F238E27FC236}">
                  <a16:creationId xmlns:a16="http://schemas.microsoft.com/office/drawing/2014/main" id="{E8DBB9CA-E9CB-4AD1-B76C-8033CE5B99F9}"/>
                </a:ext>
              </a:extLst>
            </p:cNvPr>
            <p:cNvSpPr>
              <a:spLocks/>
            </p:cNvSpPr>
            <p:nvPr/>
          </p:nvSpPr>
          <p:spPr bwMode="auto">
            <a:xfrm>
              <a:off x="7824788" y="4903788"/>
              <a:ext cx="241300" cy="241300"/>
            </a:xfrm>
            <a:custGeom>
              <a:avLst/>
              <a:gdLst>
                <a:gd name="T0" fmla="*/ 85 w 87"/>
                <a:gd name="T1" fmla="*/ 78 h 87"/>
                <a:gd name="T2" fmla="*/ 10 w 87"/>
                <a:gd name="T3" fmla="*/ 2 h 87"/>
                <a:gd name="T4" fmla="*/ 2 w 87"/>
                <a:gd name="T5" fmla="*/ 2 h 87"/>
                <a:gd name="T6" fmla="*/ 2 w 87"/>
                <a:gd name="T7" fmla="*/ 10 h 87"/>
                <a:gd name="T8" fmla="*/ 77 w 87"/>
                <a:gd name="T9" fmla="*/ 86 h 87"/>
                <a:gd name="T10" fmla="*/ 81 w 87"/>
                <a:gd name="T11" fmla="*/ 87 h 87"/>
                <a:gd name="T12" fmla="*/ 85 w 87"/>
                <a:gd name="T13" fmla="*/ 86 h 87"/>
                <a:gd name="T14" fmla="*/ 85 w 87"/>
                <a:gd name="T15" fmla="*/ 78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7" h="87">
                  <a:moveTo>
                    <a:pt x="85" y="78"/>
                  </a:moveTo>
                  <a:cubicBezTo>
                    <a:pt x="10" y="2"/>
                    <a:pt x="10" y="2"/>
                    <a:pt x="10" y="2"/>
                  </a:cubicBezTo>
                  <a:cubicBezTo>
                    <a:pt x="7" y="0"/>
                    <a:pt x="4" y="0"/>
                    <a:pt x="2" y="2"/>
                  </a:cubicBezTo>
                  <a:cubicBezTo>
                    <a:pt x="0" y="4"/>
                    <a:pt x="0" y="8"/>
                    <a:pt x="2" y="10"/>
                  </a:cubicBezTo>
                  <a:cubicBezTo>
                    <a:pt x="77" y="86"/>
                    <a:pt x="77" y="86"/>
                    <a:pt x="77" y="86"/>
                  </a:cubicBezTo>
                  <a:cubicBezTo>
                    <a:pt x="78" y="87"/>
                    <a:pt x="80" y="87"/>
                    <a:pt x="81" y="87"/>
                  </a:cubicBezTo>
                  <a:cubicBezTo>
                    <a:pt x="83" y="87"/>
                    <a:pt x="84" y="87"/>
                    <a:pt x="85" y="86"/>
                  </a:cubicBezTo>
                  <a:cubicBezTo>
                    <a:pt x="87" y="84"/>
                    <a:pt x="87" y="80"/>
                    <a:pt x="85" y="78"/>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91" name="Freeform 57">
              <a:extLst>
                <a:ext uri="{FF2B5EF4-FFF2-40B4-BE49-F238E27FC236}">
                  <a16:creationId xmlns:a16="http://schemas.microsoft.com/office/drawing/2014/main" id="{DB404A2D-757E-48DE-A3DC-B67ECC173798}"/>
                </a:ext>
              </a:extLst>
            </p:cNvPr>
            <p:cNvSpPr>
              <a:spLocks noEditPoints="1"/>
            </p:cNvSpPr>
            <p:nvPr/>
          </p:nvSpPr>
          <p:spPr bwMode="auto">
            <a:xfrm>
              <a:off x="7156450" y="4229100"/>
              <a:ext cx="723900" cy="690562"/>
            </a:xfrm>
            <a:custGeom>
              <a:avLst/>
              <a:gdLst>
                <a:gd name="T0" fmla="*/ 215 w 260"/>
                <a:gd name="T1" fmla="*/ 209 h 248"/>
                <a:gd name="T2" fmla="*/ 212 w 260"/>
                <a:gd name="T3" fmla="*/ 36 h 248"/>
                <a:gd name="T4" fmla="*/ 124 w 260"/>
                <a:gd name="T5" fmla="*/ 0 h 248"/>
                <a:gd name="T6" fmla="*/ 36 w 260"/>
                <a:gd name="T7" fmla="*/ 36 h 248"/>
                <a:gd name="T8" fmla="*/ 0 w 260"/>
                <a:gd name="T9" fmla="*/ 124 h 248"/>
                <a:gd name="T10" fmla="*/ 36 w 260"/>
                <a:gd name="T11" fmla="*/ 212 h 248"/>
                <a:gd name="T12" fmla="*/ 124 w 260"/>
                <a:gd name="T13" fmla="*/ 248 h 248"/>
                <a:gd name="T14" fmla="*/ 207 w 260"/>
                <a:gd name="T15" fmla="*/ 217 h 248"/>
                <a:gd name="T16" fmla="*/ 224 w 260"/>
                <a:gd name="T17" fmla="*/ 234 h 248"/>
                <a:gd name="T18" fmla="*/ 228 w 260"/>
                <a:gd name="T19" fmla="*/ 236 h 248"/>
                <a:gd name="T20" fmla="*/ 232 w 260"/>
                <a:gd name="T21" fmla="*/ 234 h 248"/>
                <a:gd name="T22" fmla="*/ 232 w 260"/>
                <a:gd name="T23" fmla="*/ 226 h 248"/>
                <a:gd name="T24" fmla="*/ 215 w 260"/>
                <a:gd name="T25" fmla="*/ 209 h 248"/>
                <a:gd name="T26" fmla="*/ 44 w 260"/>
                <a:gd name="T27" fmla="*/ 204 h 248"/>
                <a:gd name="T28" fmla="*/ 11 w 260"/>
                <a:gd name="T29" fmla="*/ 124 h 248"/>
                <a:gd name="T30" fmla="*/ 44 w 260"/>
                <a:gd name="T31" fmla="*/ 44 h 248"/>
                <a:gd name="T32" fmla="*/ 124 w 260"/>
                <a:gd name="T33" fmla="*/ 11 h 248"/>
                <a:gd name="T34" fmla="*/ 204 w 260"/>
                <a:gd name="T35" fmla="*/ 44 h 248"/>
                <a:gd name="T36" fmla="*/ 204 w 260"/>
                <a:gd name="T37" fmla="*/ 204 h 248"/>
                <a:gd name="T38" fmla="*/ 44 w 260"/>
                <a:gd name="T39" fmla="*/ 204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0" h="248">
                  <a:moveTo>
                    <a:pt x="215" y="209"/>
                  </a:moveTo>
                  <a:cubicBezTo>
                    <a:pt x="260" y="161"/>
                    <a:pt x="260" y="84"/>
                    <a:pt x="212" y="36"/>
                  </a:cubicBezTo>
                  <a:cubicBezTo>
                    <a:pt x="189" y="13"/>
                    <a:pt x="157" y="0"/>
                    <a:pt x="124" y="0"/>
                  </a:cubicBezTo>
                  <a:cubicBezTo>
                    <a:pt x="91" y="0"/>
                    <a:pt x="60" y="13"/>
                    <a:pt x="36" y="36"/>
                  </a:cubicBezTo>
                  <a:cubicBezTo>
                    <a:pt x="13" y="60"/>
                    <a:pt x="0" y="91"/>
                    <a:pt x="0" y="124"/>
                  </a:cubicBezTo>
                  <a:cubicBezTo>
                    <a:pt x="0" y="157"/>
                    <a:pt x="13" y="188"/>
                    <a:pt x="36" y="212"/>
                  </a:cubicBezTo>
                  <a:cubicBezTo>
                    <a:pt x="61" y="236"/>
                    <a:pt x="92" y="248"/>
                    <a:pt x="124" y="248"/>
                  </a:cubicBezTo>
                  <a:cubicBezTo>
                    <a:pt x="154" y="248"/>
                    <a:pt x="183" y="238"/>
                    <a:pt x="207" y="217"/>
                  </a:cubicBezTo>
                  <a:cubicBezTo>
                    <a:pt x="224" y="234"/>
                    <a:pt x="224" y="234"/>
                    <a:pt x="224" y="234"/>
                  </a:cubicBezTo>
                  <a:cubicBezTo>
                    <a:pt x="225" y="235"/>
                    <a:pt x="226" y="236"/>
                    <a:pt x="228" y="236"/>
                  </a:cubicBezTo>
                  <a:cubicBezTo>
                    <a:pt x="229" y="236"/>
                    <a:pt x="231" y="235"/>
                    <a:pt x="232" y="234"/>
                  </a:cubicBezTo>
                  <a:cubicBezTo>
                    <a:pt x="234" y="232"/>
                    <a:pt x="234" y="229"/>
                    <a:pt x="232" y="226"/>
                  </a:cubicBezTo>
                  <a:lnTo>
                    <a:pt x="215" y="209"/>
                  </a:lnTo>
                  <a:close/>
                  <a:moveTo>
                    <a:pt x="44" y="204"/>
                  </a:moveTo>
                  <a:cubicBezTo>
                    <a:pt x="23" y="183"/>
                    <a:pt x="11" y="154"/>
                    <a:pt x="11" y="124"/>
                  </a:cubicBezTo>
                  <a:cubicBezTo>
                    <a:pt x="11" y="94"/>
                    <a:pt x="23" y="65"/>
                    <a:pt x="44" y="44"/>
                  </a:cubicBezTo>
                  <a:cubicBezTo>
                    <a:pt x="66" y="23"/>
                    <a:pt x="94" y="11"/>
                    <a:pt x="124" y="11"/>
                  </a:cubicBezTo>
                  <a:cubicBezTo>
                    <a:pt x="154" y="11"/>
                    <a:pt x="183" y="23"/>
                    <a:pt x="204" y="44"/>
                  </a:cubicBezTo>
                  <a:cubicBezTo>
                    <a:pt x="248" y="88"/>
                    <a:pt x="248" y="160"/>
                    <a:pt x="204" y="204"/>
                  </a:cubicBezTo>
                  <a:cubicBezTo>
                    <a:pt x="160" y="248"/>
                    <a:pt x="88" y="248"/>
                    <a:pt x="44" y="204"/>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92" name="Freeform 58">
              <a:extLst>
                <a:ext uri="{FF2B5EF4-FFF2-40B4-BE49-F238E27FC236}">
                  <a16:creationId xmlns:a16="http://schemas.microsoft.com/office/drawing/2014/main" id="{35C4491C-714F-433A-86F2-DA648FE38ACA}"/>
                </a:ext>
              </a:extLst>
            </p:cNvPr>
            <p:cNvSpPr>
              <a:spLocks/>
            </p:cNvSpPr>
            <p:nvPr/>
          </p:nvSpPr>
          <p:spPr bwMode="auto">
            <a:xfrm>
              <a:off x="7385050" y="4316413"/>
              <a:ext cx="188913" cy="60325"/>
            </a:xfrm>
            <a:custGeom>
              <a:avLst/>
              <a:gdLst>
                <a:gd name="T0" fmla="*/ 63 w 68"/>
                <a:gd name="T1" fmla="*/ 5 h 22"/>
                <a:gd name="T2" fmla="*/ 4 w 68"/>
                <a:gd name="T3" fmla="*/ 11 h 22"/>
                <a:gd name="T4" fmla="*/ 1 w 68"/>
                <a:gd name="T5" fmla="*/ 19 h 22"/>
                <a:gd name="T6" fmla="*/ 6 w 68"/>
                <a:gd name="T7" fmla="*/ 22 h 22"/>
                <a:gd name="T8" fmla="*/ 9 w 68"/>
                <a:gd name="T9" fmla="*/ 21 h 22"/>
                <a:gd name="T10" fmla="*/ 61 w 68"/>
                <a:gd name="T11" fmla="*/ 16 h 22"/>
                <a:gd name="T12" fmla="*/ 67 w 68"/>
                <a:gd name="T13" fmla="*/ 12 h 22"/>
                <a:gd name="T14" fmla="*/ 63 w 68"/>
                <a:gd name="T15" fmla="*/ 5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 h="22">
                  <a:moveTo>
                    <a:pt x="63" y="5"/>
                  </a:moveTo>
                  <a:cubicBezTo>
                    <a:pt x="43" y="0"/>
                    <a:pt x="22" y="3"/>
                    <a:pt x="4" y="11"/>
                  </a:cubicBezTo>
                  <a:cubicBezTo>
                    <a:pt x="1" y="12"/>
                    <a:pt x="0" y="16"/>
                    <a:pt x="1" y="19"/>
                  </a:cubicBezTo>
                  <a:cubicBezTo>
                    <a:pt x="2" y="21"/>
                    <a:pt x="4" y="22"/>
                    <a:pt x="6" y="22"/>
                  </a:cubicBezTo>
                  <a:cubicBezTo>
                    <a:pt x="7" y="22"/>
                    <a:pt x="8" y="22"/>
                    <a:pt x="9" y="21"/>
                  </a:cubicBezTo>
                  <a:cubicBezTo>
                    <a:pt x="25" y="14"/>
                    <a:pt x="43" y="12"/>
                    <a:pt x="61" y="16"/>
                  </a:cubicBezTo>
                  <a:cubicBezTo>
                    <a:pt x="64" y="17"/>
                    <a:pt x="67" y="15"/>
                    <a:pt x="67" y="12"/>
                  </a:cubicBezTo>
                  <a:cubicBezTo>
                    <a:pt x="68" y="9"/>
                    <a:pt x="66" y="6"/>
                    <a:pt x="63" y="5"/>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93" name="Freeform 59">
              <a:extLst>
                <a:ext uri="{FF2B5EF4-FFF2-40B4-BE49-F238E27FC236}">
                  <a16:creationId xmlns:a16="http://schemas.microsoft.com/office/drawing/2014/main" id="{867A4996-6884-4AAC-843D-8A09C29DA0EC}"/>
                </a:ext>
              </a:extLst>
            </p:cNvPr>
            <p:cNvSpPr>
              <a:spLocks noEditPoints="1"/>
            </p:cNvSpPr>
            <p:nvPr/>
          </p:nvSpPr>
          <p:spPr bwMode="auto">
            <a:xfrm>
              <a:off x="15598775" y="7785100"/>
              <a:ext cx="960438" cy="960437"/>
            </a:xfrm>
            <a:custGeom>
              <a:avLst/>
              <a:gdLst>
                <a:gd name="T0" fmla="*/ 289 w 345"/>
                <a:gd name="T1" fmla="*/ 126 h 345"/>
                <a:gd name="T2" fmla="*/ 304 w 345"/>
                <a:gd name="T3" fmla="*/ 95 h 345"/>
                <a:gd name="T4" fmla="*/ 250 w 345"/>
                <a:gd name="T5" fmla="*/ 41 h 345"/>
                <a:gd name="T6" fmla="*/ 219 w 345"/>
                <a:gd name="T7" fmla="*/ 55 h 345"/>
                <a:gd name="T8" fmla="*/ 186 w 345"/>
                <a:gd name="T9" fmla="*/ 0 h 345"/>
                <a:gd name="T10" fmla="*/ 134 w 345"/>
                <a:gd name="T11" fmla="*/ 42 h 345"/>
                <a:gd name="T12" fmla="*/ 107 w 345"/>
                <a:gd name="T13" fmla="*/ 53 h 345"/>
                <a:gd name="T14" fmla="*/ 60 w 345"/>
                <a:gd name="T15" fmla="*/ 41 h 345"/>
                <a:gd name="T16" fmla="*/ 54 w 345"/>
                <a:gd name="T17" fmla="*/ 108 h 345"/>
                <a:gd name="T18" fmla="*/ 43 w 345"/>
                <a:gd name="T19" fmla="*/ 134 h 345"/>
                <a:gd name="T20" fmla="*/ 0 w 345"/>
                <a:gd name="T21" fmla="*/ 186 h 345"/>
                <a:gd name="T22" fmla="*/ 58 w 345"/>
                <a:gd name="T23" fmla="*/ 219 h 345"/>
                <a:gd name="T24" fmla="*/ 41 w 345"/>
                <a:gd name="T25" fmla="*/ 250 h 345"/>
                <a:gd name="T26" fmla="*/ 95 w 345"/>
                <a:gd name="T27" fmla="*/ 304 h 345"/>
                <a:gd name="T28" fmla="*/ 134 w 345"/>
                <a:gd name="T29" fmla="*/ 299 h 345"/>
                <a:gd name="T30" fmla="*/ 186 w 345"/>
                <a:gd name="T31" fmla="*/ 345 h 345"/>
                <a:gd name="T32" fmla="*/ 220 w 345"/>
                <a:gd name="T33" fmla="*/ 286 h 345"/>
                <a:gd name="T34" fmla="*/ 285 w 345"/>
                <a:gd name="T35" fmla="*/ 304 h 345"/>
                <a:gd name="T36" fmla="*/ 290 w 345"/>
                <a:gd name="T37" fmla="*/ 236 h 345"/>
                <a:gd name="T38" fmla="*/ 287 w 345"/>
                <a:gd name="T39" fmla="*/ 219 h 345"/>
                <a:gd name="T40" fmla="*/ 345 w 345"/>
                <a:gd name="T41" fmla="*/ 186 h 345"/>
                <a:gd name="T42" fmla="*/ 334 w 345"/>
                <a:gd name="T43" fmla="*/ 186 h 345"/>
                <a:gd name="T44" fmla="*/ 278 w 345"/>
                <a:gd name="T45" fmla="*/ 215 h 345"/>
                <a:gd name="T46" fmla="*/ 297 w 345"/>
                <a:gd name="T47" fmla="*/ 257 h 345"/>
                <a:gd name="T48" fmla="*/ 257 w 345"/>
                <a:gd name="T49" fmla="*/ 297 h 345"/>
                <a:gd name="T50" fmla="*/ 200 w 345"/>
                <a:gd name="T51" fmla="*/ 299 h 345"/>
                <a:gd name="T52" fmla="*/ 159 w 345"/>
                <a:gd name="T53" fmla="*/ 334 h 345"/>
                <a:gd name="T54" fmla="*/ 129 w 345"/>
                <a:gd name="T55" fmla="*/ 276 h 345"/>
                <a:gd name="T56" fmla="*/ 88 w 345"/>
                <a:gd name="T57" fmla="*/ 297 h 345"/>
                <a:gd name="T58" fmla="*/ 44 w 345"/>
                <a:gd name="T59" fmla="*/ 267 h 345"/>
                <a:gd name="T60" fmla="*/ 67 w 345"/>
                <a:gd name="T61" fmla="*/ 216 h 345"/>
                <a:gd name="T62" fmla="*/ 25 w 345"/>
                <a:gd name="T63" fmla="*/ 200 h 345"/>
                <a:gd name="T64" fmla="*/ 25 w 345"/>
                <a:gd name="T65" fmla="*/ 145 h 345"/>
                <a:gd name="T66" fmla="*/ 67 w 345"/>
                <a:gd name="T67" fmla="*/ 127 h 345"/>
                <a:gd name="T68" fmla="*/ 48 w 345"/>
                <a:gd name="T69" fmla="*/ 68 h 345"/>
                <a:gd name="T70" fmla="*/ 88 w 345"/>
                <a:gd name="T71" fmla="*/ 48 h 345"/>
                <a:gd name="T72" fmla="*/ 130 w 345"/>
                <a:gd name="T73" fmla="*/ 64 h 345"/>
                <a:gd name="T74" fmla="*/ 159 w 345"/>
                <a:gd name="T75" fmla="*/ 11 h 345"/>
                <a:gd name="T76" fmla="*/ 200 w 345"/>
                <a:gd name="T77" fmla="*/ 42 h 345"/>
                <a:gd name="T78" fmla="*/ 245 w 345"/>
                <a:gd name="T79" fmla="*/ 60 h 345"/>
                <a:gd name="T80" fmla="*/ 277 w 345"/>
                <a:gd name="T81" fmla="*/ 48 h 345"/>
                <a:gd name="T82" fmla="*/ 284 w 345"/>
                <a:gd name="T83" fmla="*/ 101 h 345"/>
                <a:gd name="T84" fmla="*/ 302 w 345"/>
                <a:gd name="T85" fmla="*/ 145 h 345"/>
                <a:gd name="T86" fmla="*/ 334 w 345"/>
                <a:gd name="T87" fmla="*/ 18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45" h="345">
                  <a:moveTo>
                    <a:pt x="320" y="134"/>
                  </a:moveTo>
                  <a:cubicBezTo>
                    <a:pt x="302" y="134"/>
                    <a:pt x="302" y="134"/>
                    <a:pt x="302" y="134"/>
                  </a:cubicBezTo>
                  <a:cubicBezTo>
                    <a:pt x="296" y="134"/>
                    <a:pt x="291" y="131"/>
                    <a:pt x="289" y="126"/>
                  </a:cubicBezTo>
                  <a:cubicBezTo>
                    <a:pt x="289" y="125"/>
                    <a:pt x="288" y="124"/>
                    <a:pt x="288" y="123"/>
                  </a:cubicBezTo>
                  <a:cubicBezTo>
                    <a:pt x="286" y="118"/>
                    <a:pt x="287" y="112"/>
                    <a:pt x="291" y="108"/>
                  </a:cubicBezTo>
                  <a:cubicBezTo>
                    <a:pt x="304" y="95"/>
                    <a:pt x="304" y="95"/>
                    <a:pt x="304" y="95"/>
                  </a:cubicBezTo>
                  <a:cubicBezTo>
                    <a:pt x="313" y="86"/>
                    <a:pt x="313" y="70"/>
                    <a:pt x="304" y="60"/>
                  </a:cubicBezTo>
                  <a:cubicBezTo>
                    <a:pt x="285" y="41"/>
                    <a:pt x="285" y="41"/>
                    <a:pt x="285" y="41"/>
                  </a:cubicBezTo>
                  <a:cubicBezTo>
                    <a:pt x="275" y="32"/>
                    <a:pt x="259" y="32"/>
                    <a:pt x="250" y="41"/>
                  </a:cubicBezTo>
                  <a:cubicBezTo>
                    <a:pt x="238" y="53"/>
                    <a:pt x="238" y="53"/>
                    <a:pt x="238" y="53"/>
                  </a:cubicBezTo>
                  <a:cubicBezTo>
                    <a:pt x="234" y="57"/>
                    <a:pt x="228" y="58"/>
                    <a:pt x="222" y="56"/>
                  </a:cubicBezTo>
                  <a:cubicBezTo>
                    <a:pt x="221" y="56"/>
                    <a:pt x="220" y="55"/>
                    <a:pt x="219" y="55"/>
                  </a:cubicBezTo>
                  <a:cubicBezTo>
                    <a:pt x="214" y="53"/>
                    <a:pt x="211" y="48"/>
                    <a:pt x="211" y="42"/>
                  </a:cubicBezTo>
                  <a:cubicBezTo>
                    <a:pt x="211" y="25"/>
                    <a:pt x="211" y="25"/>
                    <a:pt x="211" y="25"/>
                  </a:cubicBezTo>
                  <a:cubicBezTo>
                    <a:pt x="211" y="11"/>
                    <a:pt x="200" y="0"/>
                    <a:pt x="186" y="0"/>
                  </a:cubicBezTo>
                  <a:cubicBezTo>
                    <a:pt x="159" y="0"/>
                    <a:pt x="159" y="0"/>
                    <a:pt x="159" y="0"/>
                  </a:cubicBezTo>
                  <a:cubicBezTo>
                    <a:pt x="145" y="0"/>
                    <a:pt x="134" y="11"/>
                    <a:pt x="134" y="25"/>
                  </a:cubicBezTo>
                  <a:cubicBezTo>
                    <a:pt x="134" y="42"/>
                    <a:pt x="134" y="42"/>
                    <a:pt x="134" y="42"/>
                  </a:cubicBezTo>
                  <a:cubicBezTo>
                    <a:pt x="134" y="48"/>
                    <a:pt x="131" y="53"/>
                    <a:pt x="126" y="55"/>
                  </a:cubicBezTo>
                  <a:cubicBezTo>
                    <a:pt x="125" y="55"/>
                    <a:pt x="123" y="56"/>
                    <a:pt x="122" y="56"/>
                  </a:cubicBezTo>
                  <a:cubicBezTo>
                    <a:pt x="117" y="58"/>
                    <a:pt x="111" y="57"/>
                    <a:pt x="107" y="53"/>
                  </a:cubicBezTo>
                  <a:cubicBezTo>
                    <a:pt x="95" y="41"/>
                    <a:pt x="95" y="41"/>
                    <a:pt x="95" y="41"/>
                  </a:cubicBezTo>
                  <a:cubicBezTo>
                    <a:pt x="90" y="37"/>
                    <a:pt x="84" y="34"/>
                    <a:pt x="78" y="34"/>
                  </a:cubicBezTo>
                  <a:cubicBezTo>
                    <a:pt x="71" y="34"/>
                    <a:pt x="65" y="37"/>
                    <a:pt x="60" y="41"/>
                  </a:cubicBezTo>
                  <a:cubicBezTo>
                    <a:pt x="41" y="60"/>
                    <a:pt x="41" y="60"/>
                    <a:pt x="41" y="60"/>
                  </a:cubicBezTo>
                  <a:cubicBezTo>
                    <a:pt x="31" y="70"/>
                    <a:pt x="31" y="86"/>
                    <a:pt x="41" y="95"/>
                  </a:cubicBezTo>
                  <a:cubicBezTo>
                    <a:pt x="54" y="108"/>
                    <a:pt x="54" y="108"/>
                    <a:pt x="54" y="108"/>
                  </a:cubicBezTo>
                  <a:cubicBezTo>
                    <a:pt x="58" y="112"/>
                    <a:pt x="59" y="118"/>
                    <a:pt x="57" y="123"/>
                  </a:cubicBezTo>
                  <a:cubicBezTo>
                    <a:pt x="57" y="124"/>
                    <a:pt x="56" y="125"/>
                    <a:pt x="56" y="126"/>
                  </a:cubicBezTo>
                  <a:cubicBezTo>
                    <a:pt x="54" y="131"/>
                    <a:pt x="49" y="134"/>
                    <a:pt x="43" y="134"/>
                  </a:cubicBezTo>
                  <a:cubicBezTo>
                    <a:pt x="25" y="134"/>
                    <a:pt x="25" y="134"/>
                    <a:pt x="25" y="134"/>
                  </a:cubicBezTo>
                  <a:cubicBezTo>
                    <a:pt x="11" y="134"/>
                    <a:pt x="0" y="145"/>
                    <a:pt x="0" y="159"/>
                  </a:cubicBezTo>
                  <a:cubicBezTo>
                    <a:pt x="0" y="186"/>
                    <a:pt x="0" y="186"/>
                    <a:pt x="0" y="186"/>
                  </a:cubicBezTo>
                  <a:cubicBezTo>
                    <a:pt x="0" y="200"/>
                    <a:pt x="11" y="211"/>
                    <a:pt x="25" y="211"/>
                  </a:cubicBezTo>
                  <a:cubicBezTo>
                    <a:pt x="45" y="211"/>
                    <a:pt x="45" y="211"/>
                    <a:pt x="45" y="211"/>
                  </a:cubicBezTo>
                  <a:cubicBezTo>
                    <a:pt x="50" y="211"/>
                    <a:pt x="55" y="214"/>
                    <a:pt x="58" y="219"/>
                  </a:cubicBezTo>
                  <a:cubicBezTo>
                    <a:pt x="58" y="220"/>
                    <a:pt x="58" y="220"/>
                    <a:pt x="58" y="220"/>
                  </a:cubicBezTo>
                  <a:cubicBezTo>
                    <a:pt x="60" y="226"/>
                    <a:pt x="59" y="232"/>
                    <a:pt x="55" y="236"/>
                  </a:cubicBezTo>
                  <a:cubicBezTo>
                    <a:pt x="41" y="250"/>
                    <a:pt x="41" y="250"/>
                    <a:pt x="41" y="250"/>
                  </a:cubicBezTo>
                  <a:cubicBezTo>
                    <a:pt x="31" y="260"/>
                    <a:pt x="31" y="275"/>
                    <a:pt x="41" y="285"/>
                  </a:cubicBezTo>
                  <a:cubicBezTo>
                    <a:pt x="60" y="304"/>
                    <a:pt x="60" y="304"/>
                    <a:pt x="60" y="304"/>
                  </a:cubicBezTo>
                  <a:cubicBezTo>
                    <a:pt x="70" y="314"/>
                    <a:pt x="85" y="314"/>
                    <a:pt x="95" y="304"/>
                  </a:cubicBezTo>
                  <a:cubicBezTo>
                    <a:pt x="110" y="289"/>
                    <a:pt x="110" y="289"/>
                    <a:pt x="110" y="289"/>
                  </a:cubicBezTo>
                  <a:cubicBezTo>
                    <a:pt x="114" y="285"/>
                    <a:pt x="120" y="284"/>
                    <a:pt x="125" y="286"/>
                  </a:cubicBezTo>
                  <a:cubicBezTo>
                    <a:pt x="131" y="288"/>
                    <a:pt x="134" y="293"/>
                    <a:pt x="134" y="299"/>
                  </a:cubicBezTo>
                  <a:cubicBezTo>
                    <a:pt x="134" y="320"/>
                    <a:pt x="134" y="320"/>
                    <a:pt x="134" y="320"/>
                  </a:cubicBezTo>
                  <a:cubicBezTo>
                    <a:pt x="134" y="334"/>
                    <a:pt x="145" y="345"/>
                    <a:pt x="159" y="345"/>
                  </a:cubicBezTo>
                  <a:cubicBezTo>
                    <a:pt x="186" y="345"/>
                    <a:pt x="186" y="345"/>
                    <a:pt x="186" y="345"/>
                  </a:cubicBezTo>
                  <a:cubicBezTo>
                    <a:pt x="200" y="345"/>
                    <a:pt x="211" y="334"/>
                    <a:pt x="211" y="320"/>
                  </a:cubicBezTo>
                  <a:cubicBezTo>
                    <a:pt x="211" y="299"/>
                    <a:pt x="211" y="299"/>
                    <a:pt x="211" y="299"/>
                  </a:cubicBezTo>
                  <a:cubicBezTo>
                    <a:pt x="211" y="293"/>
                    <a:pt x="214" y="288"/>
                    <a:pt x="220" y="286"/>
                  </a:cubicBezTo>
                  <a:cubicBezTo>
                    <a:pt x="225" y="284"/>
                    <a:pt x="231" y="285"/>
                    <a:pt x="235" y="289"/>
                  </a:cubicBezTo>
                  <a:cubicBezTo>
                    <a:pt x="250" y="304"/>
                    <a:pt x="250" y="304"/>
                    <a:pt x="250" y="304"/>
                  </a:cubicBezTo>
                  <a:cubicBezTo>
                    <a:pt x="259" y="314"/>
                    <a:pt x="275" y="314"/>
                    <a:pt x="285" y="304"/>
                  </a:cubicBezTo>
                  <a:cubicBezTo>
                    <a:pt x="304" y="285"/>
                    <a:pt x="304" y="285"/>
                    <a:pt x="304" y="285"/>
                  </a:cubicBezTo>
                  <a:cubicBezTo>
                    <a:pt x="313" y="275"/>
                    <a:pt x="313" y="260"/>
                    <a:pt x="304" y="250"/>
                  </a:cubicBezTo>
                  <a:cubicBezTo>
                    <a:pt x="290" y="236"/>
                    <a:pt x="290" y="236"/>
                    <a:pt x="290" y="236"/>
                  </a:cubicBezTo>
                  <a:cubicBezTo>
                    <a:pt x="290" y="236"/>
                    <a:pt x="290" y="236"/>
                    <a:pt x="290" y="236"/>
                  </a:cubicBezTo>
                  <a:cubicBezTo>
                    <a:pt x="286" y="232"/>
                    <a:pt x="284" y="226"/>
                    <a:pt x="287" y="220"/>
                  </a:cubicBezTo>
                  <a:cubicBezTo>
                    <a:pt x="287" y="219"/>
                    <a:pt x="287" y="219"/>
                    <a:pt x="287" y="219"/>
                  </a:cubicBezTo>
                  <a:cubicBezTo>
                    <a:pt x="289" y="214"/>
                    <a:pt x="295" y="211"/>
                    <a:pt x="300" y="211"/>
                  </a:cubicBezTo>
                  <a:cubicBezTo>
                    <a:pt x="320" y="211"/>
                    <a:pt x="320" y="211"/>
                    <a:pt x="320" y="211"/>
                  </a:cubicBezTo>
                  <a:cubicBezTo>
                    <a:pt x="334" y="211"/>
                    <a:pt x="345" y="200"/>
                    <a:pt x="345" y="186"/>
                  </a:cubicBezTo>
                  <a:cubicBezTo>
                    <a:pt x="345" y="159"/>
                    <a:pt x="345" y="159"/>
                    <a:pt x="345" y="159"/>
                  </a:cubicBezTo>
                  <a:cubicBezTo>
                    <a:pt x="345" y="145"/>
                    <a:pt x="334" y="134"/>
                    <a:pt x="320" y="134"/>
                  </a:cubicBezTo>
                  <a:close/>
                  <a:moveTo>
                    <a:pt x="334" y="186"/>
                  </a:moveTo>
                  <a:cubicBezTo>
                    <a:pt x="334" y="194"/>
                    <a:pt x="328" y="200"/>
                    <a:pt x="320" y="200"/>
                  </a:cubicBezTo>
                  <a:cubicBezTo>
                    <a:pt x="300" y="200"/>
                    <a:pt x="300" y="200"/>
                    <a:pt x="300" y="200"/>
                  </a:cubicBezTo>
                  <a:cubicBezTo>
                    <a:pt x="290" y="200"/>
                    <a:pt x="282" y="206"/>
                    <a:pt x="278" y="215"/>
                  </a:cubicBezTo>
                  <a:cubicBezTo>
                    <a:pt x="277" y="216"/>
                    <a:pt x="277" y="216"/>
                    <a:pt x="277" y="216"/>
                  </a:cubicBezTo>
                  <a:cubicBezTo>
                    <a:pt x="273" y="225"/>
                    <a:pt x="275" y="236"/>
                    <a:pt x="282" y="243"/>
                  </a:cubicBezTo>
                  <a:cubicBezTo>
                    <a:pt x="297" y="257"/>
                    <a:pt x="297" y="257"/>
                    <a:pt x="297" y="257"/>
                  </a:cubicBezTo>
                  <a:cubicBezTo>
                    <a:pt x="302" y="263"/>
                    <a:pt x="302" y="272"/>
                    <a:pt x="297" y="277"/>
                  </a:cubicBezTo>
                  <a:cubicBezTo>
                    <a:pt x="277" y="297"/>
                    <a:pt x="277" y="297"/>
                    <a:pt x="277" y="297"/>
                  </a:cubicBezTo>
                  <a:cubicBezTo>
                    <a:pt x="272" y="302"/>
                    <a:pt x="263" y="302"/>
                    <a:pt x="257" y="297"/>
                  </a:cubicBezTo>
                  <a:cubicBezTo>
                    <a:pt x="242" y="282"/>
                    <a:pt x="242" y="282"/>
                    <a:pt x="242" y="282"/>
                  </a:cubicBezTo>
                  <a:cubicBezTo>
                    <a:pt x="235" y="275"/>
                    <a:pt x="225" y="273"/>
                    <a:pt x="216" y="277"/>
                  </a:cubicBezTo>
                  <a:cubicBezTo>
                    <a:pt x="206" y="280"/>
                    <a:pt x="200" y="289"/>
                    <a:pt x="200" y="299"/>
                  </a:cubicBezTo>
                  <a:cubicBezTo>
                    <a:pt x="200" y="320"/>
                    <a:pt x="200" y="320"/>
                    <a:pt x="200" y="320"/>
                  </a:cubicBezTo>
                  <a:cubicBezTo>
                    <a:pt x="200" y="328"/>
                    <a:pt x="194" y="334"/>
                    <a:pt x="186" y="334"/>
                  </a:cubicBezTo>
                  <a:cubicBezTo>
                    <a:pt x="159" y="334"/>
                    <a:pt x="159" y="334"/>
                    <a:pt x="159" y="334"/>
                  </a:cubicBezTo>
                  <a:cubicBezTo>
                    <a:pt x="151" y="334"/>
                    <a:pt x="145" y="328"/>
                    <a:pt x="145" y="320"/>
                  </a:cubicBezTo>
                  <a:cubicBezTo>
                    <a:pt x="145" y="299"/>
                    <a:pt x="145" y="299"/>
                    <a:pt x="145" y="299"/>
                  </a:cubicBezTo>
                  <a:cubicBezTo>
                    <a:pt x="145" y="289"/>
                    <a:pt x="139" y="280"/>
                    <a:pt x="129" y="276"/>
                  </a:cubicBezTo>
                  <a:cubicBezTo>
                    <a:pt x="126" y="275"/>
                    <a:pt x="123" y="275"/>
                    <a:pt x="120" y="275"/>
                  </a:cubicBezTo>
                  <a:cubicBezTo>
                    <a:pt x="113" y="275"/>
                    <a:pt x="107" y="277"/>
                    <a:pt x="103" y="282"/>
                  </a:cubicBezTo>
                  <a:cubicBezTo>
                    <a:pt x="88" y="297"/>
                    <a:pt x="88" y="297"/>
                    <a:pt x="88" y="297"/>
                  </a:cubicBezTo>
                  <a:cubicBezTo>
                    <a:pt x="82" y="302"/>
                    <a:pt x="73" y="302"/>
                    <a:pt x="68" y="297"/>
                  </a:cubicBezTo>
                  <a:cubicBezTo>
                    <a:pt x="48" y="277"/>
                    <a:pt x="48" y="277"/>
                    <a:pt x="48" y="277"/>
                  </a:cubicBezTo>
                  <a:cubicBezTo>
                    <a:pt x="46" y="275"/>
                    <a:pt x="44" y="271"/>
                    <a:pt x="44" y="267"/>
                  </a:cubicBezTo>
                  <a:cubicBezTo>
                    <a:pt x="44" y="264"/>
                    <a:pt x="46" y="260"/>
                    <a:pt x="48" y="257"/>
                  </a:cubicBezTo>
                  <a:cubicBezTo>
                    <a:pt x="62" y="243"/>
                    <a:pt x="62" y="243"/>
                    <a:pt x="62" y="243"/>
                  </a:cubicBezTo>
                  <a:cubicBezTo>
                    <a:pt x="70" y="236"/>
                    <a:pt x="72" y="225"/>
                    <a:pt x="67" y="216"/>
                  </a:cubicBezTo>
                  <a:cubicBezTo>
                    <a:pt x="67" y="215"/>
                    <a:pt x="67" y="215"/>
                    <a:pt x="67" y="215"/>
                  </a:cubicBezTo>
                  <a:cubicBezTo>
                    <a:pt x="63" y="206"/>
                    <a:pt x="54" y="200"/>
                    <a:pt x="45" y="200"/>
                  </a:cubicBezTo>
                  <a:cubicBezTo>
                    <a:pt x="25" y="200"/>
                    <a:pt x="25" y="200"/>
                    <a:pt x="25" y="200"/>
                  </a:cubicBezTo>
                  <a:cubicBezTo>
                    <a:pt x="17" y="200"/>
                    <a:pt x="11" y="194"/>
                    <a:pt x="11" y="186"/>
                  </a:cubicBezTo>
                  <a:cubicBezTo>
                    <a:pt x="11" y="159"/>
                    <a:pt x="11" y="159"/>
                    <a:pt x="11" y="159"/>
                  </a:cubicBezTo>
                  <a:cubicBezTo>
                    <a:pt x="11" y="151"/>
                    <a:pt x="17" y="145"/>
                    <a:pt x="25" y="145"/>
                  </a:cubicBezTo>
                  <a:cubicBezTo>
                    <a:pt x="43" y="145"/>
                    <a:pt x="43" y="145"/>
                    <a:pt x="43" y="145"/>
                  </a:cubicBezTo>
                  <a:cubicBezTo>
                    <a:pt x="53" y="145"/>
                    <a:pt x="62" y="139"/>
                    <a:pt x="66" y="129"/>
                  </a:cubicBezTo>
                  <a:cubicBezTo>
                    <a:pt x="66" y="128"/>
                    <a:pt x="66" y="128"/>
                    <a:pt x="67" y="127"/>
                  </a:cubicBezTo>
                  <a:cubicBezTo>
                    <a:pt x="70" y="118"/>
                    <a:pt x="68" y="108"/>
                    <a:pt x="61" y="101"/>
                  </a:cubicBezTo>
                  <a:cubicBezTo>
                    <a:pt x="48" y="88"/>
                    <a:pt x="48" y="88"/>
                    <a:pt x="48" y="88"/>
                  </a:cubicBezTo>
                  <a:cubicBezTo>
                    <a:pt x="43" y="82"/>
                    <a:pt x="43" y="73"/>
                    <a:pt x="48" y="68"/>
                  </a:cubicBezTo>
                  <a:cubicBezTo>
                    <a:pt x="68" y="48"/>
                    <a:pt x="68" y="48"/>
                    <a:pt x="68" y="48"/>
                  </a:cubicBezTo>
                  <a:cubicBezTo>
                    <a:pt x="70" y="46"/>
                    <a:pt x="74" y="44"/>
                    <a:pt x="78" y="44"/>
                  </a:cubicBezTo>
                  <a:cubicBezTo>
                    <a:pt x="81" y="44"/>
                    <a:pt x="85" y="46"/>
                    <a:pt x="88" y="48"/>
                  </a:cubicBezTo>
                  <a:cubicBezTo>
                    <a:pt x="100" y="60"/>
                    <a:pt x="100" y="60"/>
                    <a:pt x="100" y="60"/>
                  </a:cubicBezTo>
                  <a:cubicBezTo>
                    <a:pt x="107" y="68"/>
                    <a:pt x="118" y="70"/>
                    <a:pt x="127" y="66"/>
                  </a:cubicBezTo>
                  <a:cubicBezTo>
                    <a:pt x="128" y="65"/>
                    <a:pt x="129" y="65"/>
                    <a:pt x="130" y="64"/>
                  </a:cubicBezTo>
                  <a:cubicBezTo>
                    <a:pt x="139" y="61"/>
                    <a:pt x="145" y="52"/>
                    <a:pt x="145" y="42"/>
                  </a:cubicBezTo>
                  <a:cubicBezTo>
                    <a:pt x="145" y="25"/>
                    <a:pt x="145" y="25"/>
                    <a:pt x="145" y="25"/>
                  </a:cubicBezTo>
                  <a:cubicBezTo>
                    <a:pt x="145" y="17"/>
                    <a:pt x="151" y="11"/>
                    <a:pt x="159" y="11"/>
                  </a:cubicBezTo>
                  <a:cubicBezTo>
                    <a:pt x="186" y="11"/>
                    <a:pt x="186" y="11"/>
                    <a:pt x="186" y="11"/>
                  </a:cubicBezTo>
                  <a:cubicBezTo>
                    <a:pt x="194" y="11"/>
                    <a:pt x="200" y="17"/>
                    <a:pt x="200" y="25"/>
                  </a:cubicBezTo>
                  <a:cubicBezTo>
                    <a:pt x="200" y="42"/>
                    <a:pt x="200" y="42"/>
                    <a:pt x="200" y="42"/>
                  </a:cubicBezTo>
                  <a:cubicBezTo>
                    <a:pt x="200" y="52"/>
                    <a:pt x="206" y="61"/>
                    <a:pt x="215" y="64"/>
                  </a:cubicBezTo>
                  <a:cubicBezTo>
                    <a:pt x="216" y="65"/>
                    <a:pt x="217" y="65"/>
                    <a:pt x="218" y="66"/>
                  </a:cubicBezTo>
                  <a:cubicBezTo>
                    <a:pt x="227" y="70"/>
                    <a:pt x="238" y="68"/>
                    <a:pt x="245" y="60"/>
                  </a:cubicBezTo>
                  <a:cubicBezTo>
                    <a:pt x="257" y="48"/>
                    <a:pt x="257" y="48"/>
                    <a:pt x="257" y="48"/>
                  </a:cubicBezTo>
                  <a:cubicBezTo>
                    <a:pt x="260" y="46"/>
                    <a:pt x="263" y="44"/>
                    <a:pt x="267" y="44"/>
                  </a:cubicBezTo>
                  <a:cubicBezTo>
                    <a:pt x="271" y="44"/>
                    <a:pt x="275" y="46"/>
                    <a:pt x="277" y="48"/>
                  </a:cubicBezTo>
                  <a:cubicBezTo>
                    <a:pt x="297" y="68"/>
                    <a:pt x="297" y="68"/>
                    <a:pt x="297" y="68"/>
                  </a:cubicBezTo>
                  <a:cubicBezTo>
                    <a:pt x="302" y="73"/>
                    <a:pt x="302" y="82"/>
                    <a:pt x="297" y="88"/>
                  </a:cubicBezTo>
                  <a:cubicBezTo>
                    <a:pt x="284" y="101"/>
                    <a:pt x="284" y="101"/>
                    <a:pt x="284" y="101"/>
                  </a:cubicBezTo>
                  <a:cubicBezTo>
                    <a:pt x="277" y="108"/>
                    <a:pt x="275" y="118"/>
                    <a:pt x="278" y="127"/>
                  </a:cubicBezTo>
                  <a:cubicBezTo>
                    <a:pt x="279" y="128"/>
                    <a:pt x="279" y="128"/>
                    <a:pt x="279" y="129"/>
                  </a:cubicBezTo>
                  <a:cubicBezTo>
                    <a:pt x="283" y="139"/>
                    <a:pt x="292" y="145"/>
                    <a:pt x="302" y="145"/>
                  </a:cubicBezTo>
                  <a:cubicBezTo>
                    <a:pt x="320" y="145"/>
                    <a:pt x="320" y="145"/>
                    <a:pt x="320" y="145"/>
                  </a:cubicBezTo>
                  <a:cubicBezTo>
                    <a:pt x="328" y="145"/>
                    <a:pt x="334" y="151"/>
                    <a:pt x="334" y="159"/>
                  </a:cubicBezTo>
                  <a:lnTo>
                    <a:pt x="334" y="186"/>
                  </a:ln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94" name="Freeform 60">
              <a:extLst>
                <a:ext uri="{FF2B5EF4-FFF2-40B4-BE49-F238E27FC236}">
                  <a16:creationId xmlns:a16="http://schemas.microsoft.com/office/drawing/2014/main" id="{42680381-4FA0-49C3-AB70-1184C8D8EE95}"/>
                </a:ext>
              </a:extLst>
            </p:cNvPr>
            <p:cNvSpPr>
              <a:spLocks noEditPoints="1"/>
            </p:cNvSpPr>
            <p:nvPr/>
          </p:nvSpPr>
          <p:spPr bwMode="auto">
            <a:xfrm>
              <a:off x="15816263" y="8018463"/>
              <a:ext cx="274638" cy="461962"/>
            </a:xfrm>
            <a:custGeom>
              <a:avLst/>
              <a:gdLst>
                <a:gd name="T0" fmla="*/ 94 w 99"/>
                <a:gd name="T1" fmla="*/ 10 h 166"/>
                <a:gd name="T2" fmla="*/ 99 w 99"/>
                <a:gd name="T3" fmla="*/ 5 h 166"/>
                <a:gd name="T4" fmla="*/ 94 w 99"/>
                <a:gd name="T5" fmla="*/ 0 h 166"/>
                <a:gd name="T6" fmla="*/ 33 w 99"/>
                <a:gd name="T7" fmla="*/ 25 h 166"/>
                <a:gd name="T8" fmla="*/ 18 w 99"/>
                <a:gd name="T9" fmla="*/ 127 h 166"/>
                <a:gd name="T10" fmla="*/ 19 w 99"/>
                <a:gd name="T11" fmla="*/ 129 h 166"/>
                <a:gd name="T12" fmla="*/ 15 w 99"/>
                <a:gd name="T13" fmla="*/ 143 h 166"/>
                <a:gd name="T14" fmla="*/ 21 w 99"/>
                <a:gd name="T15" fmla="*/ 159 h 166"/>
                <a:gd name="T16" fmla="*/ 38 w 99"/>
                <a:gd name="T17" fmla="*/ 166 h 166"/>
                <a:gd name="T18" fmla="*/ 54 w 99"/>
                <a:gd name="T19" fmla="*/ 159 h 166"/>
                <a:gd name="T20" fmla="*/ 54 w 99"/>
                <a:gd name="T21" fmla="*/ 126 h 166"/>
                <a:gd name="T22" fmla="*/ 27 w 99"/>
                <a:gd name="T23" fmla="*/ 122 h 166"/>
                <a:gd name="T24" fmla="*/ 27 w 99"/>
                <a:gd name="T25" fmla="*/ 122 h 166"/>
                <a:gd name="T26" fmla="*/ 40 w 99"/>
                <a:gd name="T27" fmla="*/ 33 h 166"/>
                <a:gd name="T28" fmla="*/ 94 w 99"/>
                <a:gd name="T29" fmla="*/ 10 h 166"/>
                <a:gd name="T30" fmla="*/ 38 w 99"/>
                <a:gd name="T31" fmla="*/ 130 h 166"/>
                <a:gd name="T32" fmla="*/ 47 w 99"/>
                <a:gd name="T33" fmla="*/ 134 h 166"/>
                <a:gd name="T34" fmla="*/ 47 w 99"/>
                <a:gd name="T35" fmla="*/ 152 h 166"/>
                <a:gd name="T36" fmla="*/ 29 w 99"/>
                <a:gd name="T37" fmla="*/ 152 h 166"/>
                <a:gd name="T38" fmla="*/ 25 w 99"/>
                <a:gd name="T39" fmla="*/ 143 h 166"/>
                <a:gd name="T40" fmla="*/ 29 w 99"/>
                <a:gd name="T41" fmla="*/ 134 h 166"/>
                <a:gd name="T42" fmla="*/ 38 w 99"/>
                <a:gd name="T43" fmla="*/ 13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9" h="166">
                  <a:moveTo>
                    <a:pt x="94" y="10"/>
                  </a:moveTo>
                  <a:cubicBezTo>
                    <a:pt x="97" y="10"/>
                    <a:pt x="99" y="8"/>
                    <a:pt x="99" y="5"/>
                  </a:cubicBezTo>
                  <a:cubicBezTo>
                    <a:pt x="99" y="2"/>
                    <a:pt x="97" y="0"/>
                    <a:pt x="94" y="0"/>
                  </a:cubicBezTo>
                  <a:cubicBezTo>
                    <a:pt x="71" y="0"/>
                    <a:pt x="49" y="9"/>
                    <a:pt x="33" y="25"/>
                  </a:cubicBezTo>
                  <a:cubicBezTo>
                    <a:pt x="6" y="52"/>
                    <a:pt x="0" y="93"/>
                    <a:pt x="18" y="127"/>
                  </a:cubicBezTo>
                  <a:cubicBezTo>
                    <a:pt x="18" y="128"/>
                    <a:pt x="19" y="128"/>
                    <a:pt x="19" y="129"/>
                  </a:cubicBezTo>
                  <a:cubicBezTo>
                    <a:pt x="16" y="133"/>
                    <a:pt x="15" y="138"/>
                    <a:pt x="15" y="143"/>
                  </a:cubicBezTo>
                  <a:cubicBezTo>
                    <a:pt x="15" y="149"/>
                    <a:pt x="17" y="155"/>
                    <a:pt x="21" y="159"/>
                  </a:cubicBezTo>
                  <a:cubicBezTo>
                    <a:pt x="26" y="163"/>
                    <a:pt x="32" y="166"/>
                    <a:pt x="38" y="166"/>
                  </a:cubicBezTo>
                  <a:cubicBezTo>
                    <a:pt x="43" y="166"/>
                    <a:pt x="49" y="163"/>
                    <a:pt x="54" y="159"/>
                  </a:cubicBezTo>
                  <a:cubicBezTo>
                    <a:pt x="63" y="150"/>
                    <a:pt x="63" y="135"/>
                    <a:pt x="54" y="126"/>
                  </a:cubicBezTo>
                  <a:cubicBezTo>
                    <a:pt x="47" y="119"/>
                    <a:pt x="36" y="118"/>
                    <a:pt x="27" y="122"/>
                  </a:cubicBezTo>
                  <a:cubicBezTo>
                    <a:pt x="27" y="122"/>
                    <a:pt x="27" y="122"/>
                    <a:pt x="27" y="122"/>
                  </a:cubicBezTo>
                  <a:cubicBezTo>
                    <a:pt x="11" y="92"/>
                    <a:pt x="16" y="56"/>
                    <a:pt x="40" y="33"/>
                  </a:cubicBezTo>
                  <a:cubicBezTo>
                    <a:pt x="55" y="18"/>
                    <a:pt x="74" y="10"/>
                    <a:pt x="94" y="10"/>
                  </a:cubicBezTo>
                  <a:close/>
                  <a:moveTo>
                    <a:pt x="38" y="130"/>
                  </a:moveTo>
                  <a:cubicBezTo>
                    <a:pt x="41" y="130"/>
                    <a:pt x="44" y="131"/>
                    <a:pt x="47" y="134"/>
                  </a:cubicBezTo>
                  <a:cubicBezTo>
                    <a:pt x="51" y="139"/>
                    <a:pt x="51" y="147"/>
                    <a:pt x="47" y="152"/>
                  </a:cubicBezTo>
                  <a:cubicBezTo>
                    <a:pt x="42" y="157"/>
                    <a:pt x="34" y="157"/>
                    <a:pt x="29" y="152"/>
                  </a:cubicBezTo>
                  <a:cubicBezTo>
                    <a:pt x="26" y="149"/>
                    <a:pt x="25" y="146"/>
                    <a:pt x="25" y="143"/>
                  </a:cubicBezTo>
                  <a:cubicBezTo>
                    <a:pt x="25" y="139"/>
                    <a:pt x="26" y="136"/>
                    <a:pt x="29" y="134"/>
                  </a:cubicBezTo>
                  <a:cubicBezTo>
                    <a:pt x="31" y="131"/>
                    <a:pt x="34" y="130"/>
                    <a:pt x="38" y="130"/>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395" name="Freeform 61">
              <a:extLst>
                <a:ext uri="{FF2B5EF4-FFF2-40B4-BE49-F238E27FC236}">
                  <a16:creationId xmlns:a16="http://schemas.microsoft.com/office/drawing/2014/main" id="{DCEB22D2-D8AB-4FA5-AD44-AD528C60321C}"/>
                </a:ext>
              </a:extLst>
            </p:cNvPr>
            <p:cNvSpPr>
              <a:spLocks noEditPoints="1"/>
            </p:cNvSpPr>
            <p:nvPr/>
          </p:nvSpPr>
          <p:spPr bwMode="auto">
            <a:xfrm>
              <a:off x="16063913" y="8029575"/>
              <a:ext cx="276225" cy="469900"/>
            </a:xfrm>
            <a:custGeom>
              <a:avLst/>
              <a:gdLst>
                <a:gd name="T0" fmla="*/ 80 w 99"/>
                <a:gd name="T1" fmla="*/ 40 h 169"/>
                <a:gd name="T2" fmla="*/ 79 w 99"/>
                <a:gd name="T3" fmla="*/ 9 h 169"/>
                <a:gd name="T4" fmla="*/ 46 w 99"/>
                <a:gd name="T5" fmla="*/ 9 h 169"/>
                <a:gd name="T6" fmla="*/ 46 w 99"/>
                <a:gd name="T7" fmla="*/ 41 h 169"/>
                <a:gd name="T8" fmla="*/ 62 w 99"/>
                <a:gd name="T9" fmla="*/ 48 h 169"/>
                <a:gd name="T10" fmla="*/ 72 w 99"/>
                <a:gd name="T11" fmla="*/ 46 h 169"/>
                <a:gd name="T12" fmla="*/ 72 w 99"/>
                <a:gd name="T13" fmla="*/ 47 h 169"/>
                <a:gd name="T14" fmla="*/ 59 w 99"/>
                <a:gd name="T15" fmla="*/ 136 h 169"/>
                <a:gd name="T16" fmla="*/ 5 w 99"/>
                <a:gd name="T17" fmla="*/ 158 h 169"/>
                <a:gd name="T18" fmla="*/ 0 w 99"/>
                <a:gd name="T19" fmla="*/ 163 h 169"/>
                <a:gd name="T20" fmla="*/ 5 w 99"/>
                <a:gd name="T21" fmla="*/ 169 h 169"/>
                <a:gd name="T22" fmla="*/ 66 w 99"/>
                <a:gd name="T23" fmla="*/ 143 h 169"/>
                <a:gd name="T24" fmla="*/ 81 w 99"/>
                <a:gd name="T25" fmla="*/ 42 h 169"/>
                <a:gd name="T26" fmla="*/ 80 w 99"/>
                <a:gd name="T27" fmla="*/ 40 h 169"/>
                <a:gd name="T28" fmla="*/ 53 w 99"/>
                <a:gd name="T29" fmla="*/ 34 h 169"/>
                <a:gd name="T30" fmla="*/ 53 w 99"/>
                <a:gd name="T31" fmla="*/ 16 h 169"/>
                <a:gd name="T32" fmla="*/ 71 w 99"/>
                <a:gd name="T33" fmla="*/ 16 h 169"/>
                <a:gd name="T34" fmla="*/ 71 w 99"/>
                <a:gd name="T35" fmla="*/ 16 h 169"/>
                <a:gd name="T36" fmla="*/ 71 w 99"/>
                <a:gd name="T37" fmla="*/ 34 h 169"/>
                <a:gd name="T38" fmla="*/ 53 w 99"/>
                <a:gd name="T39" fmla="*/ 34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69">
                  <a:moveTo>
                    <a:pt x="80" y="40"/>
                  </a:moveTo>
                  <a:cubicBezTo>
                    <a:pt x="87" y="31"/>
                    <a:pt x="87" y="17"/>
                    <a:pt x="79" y="9"/>
                  </a:cubicBezTo>
                  <a:cubicBezTo>
                    <a:pt x="70" y="0"/>
                    <a:pt x="55" y="0"/>
                    <a:pt x="46" y="9"/>
                  </a:cubicBezTo>
                  <a:cubicBezTo>
                    <a:pt x="37" y="18"/>
                    <a:pt x="37" y="32"/>
                    <a:pt x="46" y="41"/>
                  </a:cubicBezTo>
                  <a:cubicBezTo>
                    <a:pt x="50" y="46"/>
                    <a:pt x="56" y="48"/>
                    <a:pt x="62" y="48"/>
                  </a:cubicBezTo>
                  <a:cubicBezTo>
                    <a:pt x="65" y="48"/>
                    <a:pt x="69" y="47"/>
                    <a:pt x="72" y="46"/>
                  </a:cubicBezTo>
                  <a:cubicBezTo>
                    <a:pt x="72" y="46"/>
                    <a:pt x="72" y="46"/>
                    <a:pt x="72" y="47"/>
                  </a:cubicBezTo>
                  <a:cubicBezTo>
                    <a:pt x="88" y="76"/>
                    <a:pt x="82" y="112"/>
                    <a:pt x="59" y="136"/>
                  </a:cubicBezTo>
                  <a:cubicBezTo>
                    <a:pt x="44" y="150"/>
                    <a:pt x="25" y="158"/>
                    <a:pt x="5" y="158"/>
                  </a:cubicBezTo>
                  <a:cubicBezTo>
                    <a:pt x="2" y="158"/>
                    <a:pt x="0" y="161"/>
                    <a:pt x="0" y="163"/>
                  </a:cubicBezTo>
                  <a:cubicBezTo>
                    <a:pt x="0" y="166"/>
                    <a:pt x="2" y="169"/>
                    <a:pt x="5" y="169"/>
                  </a:cubicBezTo>
                  <a:cubicBezTo>
                    <a:pt x="28" y="169"/>
                    <a:pt x="50" y="160"/>
                    <a:pt x="66" y="143"/>
                  </a:cubicBezTo>
                  <a:cubicBezTo>
                    <a:pt x="93" y="116"/>
                    <a:pt x="99" y="75"/>
                    <a:pt x="81" y="42"/>
                  </a:cubicBezTo>
                  <a:cubicBezTo>
                    <a:pt x="81" y="41"/>
                    <a:pt x="80" y="40"/>
                    <a:pt x="80" y="40"/>
                  </a:cubicBezTo>
                  <a:close/>
                  <a:moveTo>
                    <a:pt x="53" y="34"/>
                  </a:moveTo>
                  <a:cubicBezTo>
                    <a:pt x="48" y="29"/>
                    <a:pt x="48" y="21"/>
                    <a:pt x="53" y="16"/>
                  </a:cubicBezTo>
                  <a:cubicBezTo>
                    <a:pt x="58" y="11"/>
                    <a:pt x="66" y="11"/>
                    <a:pt x="71" y="16"/>
                  </a:cubicBezTo>
                  <a:cubicBezTo>
                    <a:pt x="71" y="16"/>
                    <a:pt x="71" y="16"/>
                    <a:pt x="71" y="16"/>
                  </a:cubicBezTo>
                  <a:cubicBezTo>
                    <a:pt x="76" y="21"/>
                    <a:pt x="76" y="29"/>
                    <a:pt x="71" y="34"/>
                  </a:cubicBezTo>
                  <a:cubicBezTo>
                    <a:pt x="66" y="39"/>
                    <a:pt x="58" y="39"/>
                    <a:pt x="53" y="34"/>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133" name="Freeform 531">
              <a:extLst>
                <a:ext uri="{FF2B5EF4-FFF2-40B4-BE49-F238E27FC236}">
                  <a16:creationId xmlns:a16="http://schemas.microsoft.com/office/drawing/2014/main" id="{49F40C59-878C-4EE3-9FCD-FC8945A3EE7E}"/>
                </a:ext>
              </a:extLst>
            </p:cNvPr>
            <p:cNvSpPr>
              <a:spLocks/>
            </p:cNvSpPr>
            <p:nvPr/>
          </p:nvSpPr>
          <p:spPr bwMode="auto">
            <a:xfrm>
              <a:off x="10791825" y="6442075"/>
              <a:ext cx="1563688" cy="2459037"/>
            </a:xfrm>
            <a:custGeom>
              <a:avLst/>
              <a:gdLst>
                <a:gd name="T0" fmla="*/ 240 w 562"/>
                <a:gd name="T1" fmla="*/ 748 h 883"/>
                <a:gd name="T2" fmla="*/ 253 w 562"/>
                <a:gd name="T3" fmla="*/ 749 h 883"/>
                <a:gd name="T4" fmla="*/ 392 w 562"/>
                <a:gd name="T5" fmla="*/ 593 h 883"/>
                <a:gd name="T6" fmla="*/ 255 w 562"/>
                <a:gd name="T7" fmla="*/ 442 h 883"/>
                <a:gd name="T8" fmla="*/ 137 w 562"/>
                <a:gd name="T9" fmla="*/ 507 h 883"/>
                <a:gd name="T10" fmla="*/ 135 w 562"/>
                <a:gd name="T11" fmla="*/ 510 h 883"/>
                <a:gd name="T12" fmla="*/ 0 w 562"/>
                <a:gd name="T13" fmla="*/ 386 h 883"/>
                <a:gd name="T14" fmla="*/ 70 w 562"/>
                <a:gd name="T15" fmla="*/ 0 h 883"/>
                <a:gd name="T16" fmla="*/ 478 w 562"/>
                <a:gd name="T17" fmla="*/ 0 h 883"/>
                <a:gd name="T18" fmla="*/ 478 w 562"/>
                <a:gd name="T19" fmla="*/ 161 h 883"/>
                <a:gd name="T20" fmla="*/ 198 w 562"/>
                <a:gd name="T21" fmla="*/ 161 h 883"/>
                <a:gd name="T22" fmla="*/ 173 w 562"/>
                <a:gd name="T23" fmla="*/ 307 h 883"/>
                <a:gd name="T24" fmla="*/ 278 w 562"/>
                <a:gd name="T25" fmla="*/ 285 h 883"/>
                <a:gd name="T26" fmla="*/ 481 w 562"/>
                <a:gd name="T27" fmla="*/ 372 h 883"/>
                <a:gd name="T28" fmla="*/ 562 w 562"/>
                <a:gd name="T29" fmla="*/ 591 h 883"/>
                <a:gd name="T30" fmla="*/ 375 w 562"/>
                <a:gd name="T31" fmla="*/ 883 h 883"/>
                <a:gd name="T32" fmla="*/ 240 w 562"/>
                <a:gd name="T33" fmla="*/ 748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2" h="883">
                  <a:moveTo>
                    <a:pt x="240" y="748"/>
                  </a:moveTo>
                  <a:cubicBezTo>
                    <a:pt x="244" y="749"/>
                    <a:pt x="248" y="749"/>
                    <a:pt x="253" y="749"/>
                  </a:cubicBezTo>
                  <a:cubicBezTo>
                    <a:pt x="335" y="749"/>
                    <a:pt x="392" y="685"/>
                    <a:pt x="392" y="593"/>
                  </a:cubicBezTo>
                  <a:cubicBezTo>
                    <a:pt x="392" y="507"/>
                    <a:pt x="333" y="442"/>
                    <a:pt x="255" y="442"/>
                  </a:cubicBezTo>
                  <a:cubicBezTo>
                    <a:pt x="207" y="442"/>
                    <a:pt x="175" y="460"/>
                    <a:pt x="137" y="507"/>
                  </a:cubicBezTo>
                  <a:cubicBezTo>
                    <a:pt x="135" y="510"/>
                    <a:pt x="135" y="510"/>
                    <a:pt x="135" y="510"/>
                  </a:cubicBezTo>
                  <a:cubicBezTo>
                    <a:pt x="0" y="386"/>
                    <a:pt x="0" y="386"/>
                    <a:pt x="0" y="386"/>
                  </a:cubicBezTo>
                  <a:cubicBezTo>
                    <a:pt x="70" y="0"/>
                    <a:pt x="70" y="0"/>
                    <a:pt x="70" y="0"/>
                  </a:cubicBezTo>
                  <a:cubicBezTo>
                    <a:pt x="478" y="0"/>
                    <a:pt x="478" y="0"/>
                    <a:pt x="478" y="0"/>
                  </a:cubicBezTo>
                  <a:cubicBezTo>
                    <a:pt x="478" y="161"/>
                    <a:pt x="478" y="161"/>
                    <a:pt x="478" y="161"/>
                  </a:cubicBezTo>
                  <a:cubicBezTo>
                    <a:pt x="198" y="161"/>
                    <a:pt x="198" y="161"/>
                    <a:pt x="198" y="161"/>
                  </a:cubicBezTo>
                  <a:cubicBezTo>
                    <a:pt x="173" y="307"/>
                    <a:pt x="173" y="307"/>
                    <a:pt x="173" y="307"/>
                  </a:cubicBezTo>
                  <a:cubicBezTo>
                    <a:pt x="213" y="291"/>
                    <a:pt x="239" y="285"/>
                    <a:pt x="278" y="285"/>
                  </a:cubicBezTo>
                  <a:cubicBezTo>
                    <a:pt x="357" y="285"/>
                    <a:pt x="429" y="316"/>
                    <a:pt x="481" y="372"/>
                  </a:cubicBezTo>
                  <a:cubicBezTo>
                    <a:pt x="533" y="428"/>
                    <a:pt x="562" y="506"/>
                    <a:pt x="562" y="591"/>
                  </a:cubicBezTo>
                  <a:cubicBezTo>
                    <a:pt x="562" y="727"/>
                    <a:pt x="487" y="838"/>
                    <a:pt x="375" y="883"/>
                  </a:cubicBezTo>
                  <a:lnTo>
                    <a:pt x="240" y="748"/>
                  </a:ln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135" name="Freeform 533">
              <a:extLst>
                <a:ext uri="{FF2B5EF4-FFF2-40B4-BE49-F238E27FC236}">
                  <a16:creationId xmlns:a16="http://schemas.microsoft.com/office/drawing/2014/main" id="{8277F8BC-9C52-4E58-A4D0-36B545239858}"/>
                </a:ext>
              </a:extLst>
            </p:cNvPr>
            <p:cNvSpPr>
              <a:spLocks/>
            </p:cNvSpPr>
            <p:nvPr/>
          </p:nvSpPr>
          <p:spPr bwMode="auto">
            <a:xfrm>
              <a:off x="8863013" y="5930900"/>
              <a:ext cx="269875" cy="266700"/>
            </a:xfrm>
            <a:custGeom>
              <a:avLst/>
              <a:gdLst>
                <a:gd name="T0" fmla="*/ 80 w 97"/>
                <a:gd name="T1" fmla="*/ 17 h 96"/>
                <a:gd name="T2" fmla="*/ 17 w 97"/>
                <a:gd name="T3" fmla="*/ 17 h 96"/>
                <a:gd name="T4" fmla="*/ 17 w 97"/>
                <a:gd name="T5" fmla="*/ 79 h 96"/>
                <a:gd name="T6" fmla="*/ 80 w 97"/>
                <a:gd name="T7" fmla="*/ 79 h 96"/>
                <a:gd name="T8" fmla="*/ 80 w 97"/>
                <a:gd name="T9" fmla="*/ 17 h 96"/>
              </a:gdLst>
              <a:ahLst/>
              <a:cxnLst>
                <a:cxn ang="0">
                  <a:pos x="T0" y="T1"/>
                </a:cxn>
                <a:cxn ang="0">
                  <a:pos x="T2" y="T3"/>
                </a:cxn>
                <a:cxn ang="0">
                  <a:pos x="T4" y="T5"/>
                </a:cxn>
                <a:cxn ang="0">
                  <a:pos x="T6" y="T7"/>
                </a:cxn>
                <a:cxn ang="0">
                  <a:pos x="T8" y="T9"/>
                </a:cxn>
              </a:cxnLst>
              <a:rect l="0" t="0" r="r" b="b"/>
              <a:pathLst>
                <a:path w="97" h="96">
                  <a:moveTo>
                    <a:pt x="80" y="17"/>
                  </a:moveTo>
                  <a:cubicBezTo>
                    <a:pt x="62" y="0"/>
                    <a:pt x="35" y="0"/>
                    <a:pt x="17" y="17"/>
                  </a:cubicBezTo>
                  <a:cubicBezTo>
                    <a:pt x="0" y="34"/>
                    <a:pt x="0" y="62"/>
                    <a:pt x="17" y="79"/>
                  </a:cubicBezTo>
                  <a:cubicBezTo>
                    <a:pt x="35" y="96"/>
                    <a:pt x="62" y="96"/>
                    <a:pt x="80" y="79"/>
                  </a:cubicBezTo>
                  <a:cubicBezTo>
                    <a:pt x="97" y="62"/>
                    <a:pt x="97" y="34"/>
                    <a:pt x="80" y="17"/>
                  </a:cubicBez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136" name="Freeform 534">
              <a:extLst>
                <a:ext uri="{FF2B5EF4-FFF2-40B4-BE49-F238E27FC236}">
                  <a16:creationId xmlns:a16="http://schemas.microsoft.com/office/drawing/2014/main" id="{830D6802-085F-4059-B7F1-FD92B4E84817}"/>
                </a:ext>
              </a:extLst>
            </p:cNvPr>
            <p:cNvSpPr>
              <a:spLocks noEditPoints="1"/>
            </p:cNvSpPr>
            <p:nvPr/>
          </p:nvSpPr>
          <p:spPr bwMode="auto">
            <a:xfrm>
              <a:off x="8845550" y="5924550"/>
              <a:ext cx="290513" cy="279400"/>
            </a:xfrm>
            <a:custGeom>
              <a:avLst/>
              <a:gdLst>
                <a:gd name="T0" fmla="*/ 54 w 104"/>
                <a:gd name="T1" fmla="*/ 100 h 100"/>
                <a:gd name="T2" fmla="*/ 19 w 104"/>
                <a:gd name="T3" fmla="*/ 85 h 100"/>
                <a:gd name="T4" fmla="*/ 19 w 104"/>
                <a:gd name="T5" fmla="*/ 15 h 100"/>
                <a:gd name="T6" fmla="*/ 54 w 104"/>
                <a:gd name="T7" fmla="*/ 0 h 100"/>
                <a:gd name="T8" fmla="*/ 90 w 104"/>
                <a:gd name="T9" fmla="*/ 15 h 100"/>
                <a:gd name="T10" fmla="*/ 104 w 104"/>
                <a:gd name="T11" fmla="*/ 50 h 100"/>
                <a:gd name="T12" fmla="*/ 90 w 104"/>
                <a:gd name="T13" fmla="*/ 85 h 100"/>
                <a:gd name="T14" fmla="*/ 54 w 104"/>
                <a:gd name="T15" fmla="*/ 100 h 100"/>
                <a:gd name="T16" fmla="*/ 54 w 104"/>
                <a:gd name="T17" fmla="*/ 12 h 100"/>
                <a:gd name="T18" fmla="*/ 28 w 104"/>
                <a:gd name="T19" fmla="*/ 23 h 100"/>
                <a:gd name="T20" fmla="*/ 28 w 104"/>
                <a:gd name="T21" fmla="*/ 77 h 100"/>
                <a:gd name="T22" fmla="*/ 54 w 104"/>
                <a:gd name="T23" fmla="*/ 88 h 100"/>
                <a:gd name="T24" fmla="*/ 81 w 104"/>
                <a:gd name="T25" fmla="*/ 77 h 100"/>
                <a:gd name="T26" fmla="*/ 92 w 104"/>
                <a:gd name="T27" fmla="*/ 50 h 100"/>
                <a:gd name="T28" fmla="*/ 81 w 104"/>
                <a:gd name="T29" fmla="*/ 23 h 100"/>
                <a:gd name="T30" fmla="*/ 54 w 104"/>
                <a:gd name="T31"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4" h="100">
                  <a:moveTo>
                    <a:pt x="54" y="100"/>
                  </a:moveTo>
                  <a:cubicBezTo>
                    <a:pt x="41" y="100"/>
                    <a:pt x="29" y="95"/>
                    <a:pt x="19" y="85"/>
                  </a:cubicBezTo>
                  <a:cubicBezTo>
                    <a:pt x="0" y="66"/>
                    <a:pt x="0" y="34"/>
                    <a:pt x="19" y="15"/>
                  </a:cubicBezTo>
                  <a:cubicBezTo>
                    <a:pt x="29" y="5"/>
                    <a:pt x="41" y="0"/>
                    <a:pt x="54" y="0"/>
                  </a:cubicBezTo>
                  <a:cubicBezTo>
                    <a:pt x="68" y="0"/>
                    <a:pt x="80" y="5"/>
                    <a:pt x="90" y="15"/>
                  </a:cubicBezTo>
                  <a:cubicBezTo>
                    <a:pt x="99" y="24"/>
                    <a:pt x="104" y="37"/>
                    <a:pt x="104" y="50"/>
                  </a:cubicBezTo>
                  <a:cubicBezTo>
                    <a:pt x="104" y="63"/>
                    <a:pt x="99" y="76"/>
                    <a:pt x="90" y="85"/>
                  </a:cubicBezTo>
                  <a:cubicBezTo>
                    <a:pt x="80" y="95"/>
                    <a:pt x="68" y="100"/>
                    <a:pt x="54" y="100"/>
                  </a:cubicBezTo>
                  <a:close/>
                  <a:moveTo>
                    <a:pt x="54" y="12"/>
                  </a:moveTo>
                  <a:cubicBezTo>
                    <a:pt x="44" y="12"/>
                    <a:pt x="35" y="16"/>
                    <a:pt x="28" y="23"/>
                  </a:cubicBezTo>
                  <a:cubicBezTo>
                    <a:pt x="13" y="38"/>
                    <a:pt x="13" y="62"/>
                    <a:pt x="28" y="77"/>
                  </a:cubicBezTo>
                  <a:cubicBezTo>
                    <a:pt x="35" y="84"/>
                    <a:pt x="44" y="88"/>
                    <a:pt x="54" y="88"/>
                  </a:cubicBezTo>
                  <a:cubicBezTo>
                    <a:pt x="65" y="88"/>
                    <a:pt x="74" y="84"/>
                    <a:pt x="81" y="77"/>
                  </a:cubicBezTo>
                  <a:cubicBezTo>
                    <a:pt x="89" y="70"/>
                    <a:pt x="92" y="60"/>
                    <a:pt x="92" y="50"/>
                  </a:cubicBezTo>
                  <a:cubicBezTo>
                    <a:pt x="92" y="40"/>
                    <a:pt x="89" y="30"/>
                    <a:pt x="81" y="23"/>
                  </a:cubicBezTo>
                  <a:cubicBezTo>
                    <a:pt x="74" y="16"/>
                    <a:pt x="65" y="12"/>
                    <a:pt x="54" y="12"/>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137" name="Freeform 535">
              <a:extLst>
                <a:ext uri="{FF2B5EF4-FFF2-40B4-BE49-F238E27FC236}">
                  <a16:creationId xmlns:a16="http://schemas.microsoft.com/office/drawing/2014/main" id="{8385E0FE-DE0D-4472-B9A8-0FD938265B82}"/>
                </a:ext>
              </a:extLst>
            </p:cNvPr>
            <p:cNvSpPr>
              <a:spLocks/>
            </p:cNvSpPr>
            <p:nvPr/>
          </p:nvSpPr>
          <p:spPr bwMode="auto">
            <a:xfrm>
              <a:off x="13241338" y="10309225"/>
              <a:ext cx="269875" cy="268287"/>
            </a:xfrm>
            <a:custGeom>
              <a:avLst/>
              <a:gdLst>
                <a:gd name="T0" fmla="*/ 80 w 97"/>
                <a:gd name="T1" fmla="*/ 17 h 96"/>
                <a:gd name="T2" fmla="*/ 17 w 97"/>
                <a:gd name="T3" fmla="*/ 17 h 96"/>
                <a:gd name="T4" fmla="*/ 17 w 97"/>
                <a:gd name="T5" fmla="*/ 79 h 96"/>
                <a:gd name="T6" fmla="*/ 80 w 97"/>
                <a:gd name="T7" fmla="*/ 79 h 96"/>
                <a:gd name="T8" fmla="*/ 80 w 97"/>
                <a:gd name="T9" fmla="*/ 17 h 96"/>
              </a:gdLst>
              <a:ahLst/>
              <a:cxnLst>
                <a:cxn ang="0">
                  <a:pos x="T0" y="T1"/>
                </a:cxn>
                <a:cxn ang="0">
                  <a:pos x="T2" y="T3"/>
                </a:cxn>
                <a:cxn ang="0">
                  <a:pos x="T4" y="T5"/>
                </a:cxn>
                <a:cxn ang="0">
                  <a:pos x="T6" y="T7"/>
                </a:cxn>
                <a:cxn ang="0">
                  <a:pos x="T8" y="T9"/>
                </a:cxn>
              </a:cxnLst>
              <a:rect l="0" t="0" r="r" b="b"/>
              <a:pathLst>
                <a:path w="97" h="96">
                  <a:moveTo>
                    <a:pt x="80" y="17"/>
                  </a:moveTo>
                  <a:cubicBezTo>
                    <a:pt x="62" y="0"/>
                    <a:pt x="34" y="0"/>
                    <a:pt x="17" y="17"/>
                  </a:cubicBezTo>
                  <a:cubicBezTo>
                    <a:pt x="0" y="34"/>
                    <a:pt x="0" y="62"/>
                    <a:pt x="17" y="79"/>
                  </a:cubicBezTo>
                  <a:cubicBezTo>
                    <a:pt x="34" y="96"/>
                    <a:pt x="62" y="96"/>
                    <a:pt x="80" y="79"/>
                  </a:cubicBezTo>
                  <a:cubicBezTo>
                    <a:pt x="97" y="62"/>
                    <a:pt x="97" y="34"/>
                    <a:pt x="80" y="17"/>
                  </a:cubicBezTo>
                  <a:close/>
                </a:path>
              </a:pathLst>
            </a:custGeom>
            <a:solidFill>
              <a:srgbClr val="48B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138" name="Freeform 536">
              <a:extLst>
                <a:ext uri="{FF2B5EF4-FFF2-40B4-BE49-F238E27FC236}">
                  <a16:creationId xmlns:a16="http://schemas.microsoft.com/office/drawing/2014/main" id="{2B97EEC6-5250-491E-82A4-D1EE013AF629}"/>
                </a:ext>
              </a:extLst>
            </p:cNvPr>
            <p:cNvSpPr>
              <a:spLocks noEditPoints="1"/>
            </p:cNvSpPr>
            <p:nvPr/>
          </p:nvSpPr>
          <p:spPr bwMode="auto">
            <a:xfrm>
              <a:off x="13223875" y="10304463"/>
              <a:ext cx="304800" cy="277812"/>
            </a:xfrm>
            <a:custGeom>
              <a:avLst/>
              <a:gdLst>
                <a:gd name="T0" fmla="*/ 54 w 109"/>
                <a:gd name="T1" fmla="*/ 100 h 100"/>
                <a:gd name="T2" fmla="*/ 19 w 109"/>
                <a:gd name="T3" fmla="*/ 85 h 100"/>
                <a:gd name="T4" fmla="*/ 19 w 109"/>
                <a:gd name="T5" fmla="*/ 14 h 100"/>
                <a:gd name="T6" fmla="*/ 54 w 109"/>
                <a:gd name="T7" fmla="*/ 0 h 100"/>
                <a:gd name="T8" fmla="*/ 90 w 109"/>
                <a:gd name="T9" fmla="*/ 14 h 100"/>
                <a:gd name="T10" fmla="*/ 90 w 109"/>
                <a:gd name="T11" fmla="*/ 85 h 100"/>
                <a:gd name="T12" fmla="*/ 54 w 109"/>
                <a:gd name="T13" fmla="*/ 100 h 100"/>
                <a:gd name="T14" fmla="*/ 54 w 109"/>
                <a:gd name="T15" fmla="*/ 12 h 100"/>
                <a:gd name="T16" fmla="*/ 28 w 109"/>
                <a:gd name="T17" fmla="*/ 23 h 100"/>
                <a:gd name="T18" fmla="*/ 28 w 109"/>
                <a:gd name="T19" fmla="*/ 77 h 100"/>
                <a:gd name="T20" fmla="*/ 54 w 109"/>
                <a:gd name="T21" fmla="*/ 88 h 100"/>
                <a:gd name="T22" fmla="*/ 81 w 109"/>
                <a:gd name="T23" fmla="*/ 77 h 100"/>
                <a:gd name="T24" fmla="*/ 81 w 109"/>
                <a:gd name="T25" fmla="*/ 23 h 100"/>
                <a:gd name="T26" fmla="*/ 54 w 109"/>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 h="100">
                  <a:moveTo>
                    <a:pt x="54" y="100"/>
                  </a:moveTo>
                  <a:cubicBezTo>
                    <a:pt x="41" y="100"/>
                    <a:pt x="28" y="95"/>
                    <a:pt x="19" y="85"/>
                  </a:cubicBezTo>
                  <a:cubicBezTo>
                    <a:pt x="0" y="66"/>
                    <a:pt x="0" y="34"/>
                    <a:pt x="19" y="14"/>
                  </a:cubicBezTo>
                  <a:cubicBezTo>
                    <a:pt x="28" y="5"/>
                    <a:pt x="41" y="0"/>
                    <a:pt x="54" y="0"/>
                  </a:cubicBezTo>
                  <a:cubicBezTo>
                    <a:pt x="68" y="0"/>
                    <a:pt x="80" y="5"/>
                    <a:pt x="90" y="14"/>
                  </a:cubicBezTo>
                  <a:cubicBezTo>
                    <a:pt x="109" y="34"/>
                    <a:pt x="109" y="66"/>
                    <a:pt x="90" y="85"/>
                  </a:cubicBezTo>
                  <a:cubicBezTo>
                    <a:pt x="80" y="95"/>
                    <a:pt x="68" y="100"/>
                    <a:pt x="54" y="100"/>
                  </a:cubicBezTo>
                  <a:close/>
                  <a:moveTo>
                    <a:pt x="54" y="12"/>
                  </a:moveTo>
                  <a:cubicBezTo>
                    <a:pt x="44" y="12"/>
                    <a:pt x="35" y="16"/>
                    <a:pt x="28" y="23"/>
                  </a:cubicBezTo>
                  <a:cubicBezTo>
                    <a:pt x="13" y="38"/>
                    <a:pt x="13" y="62"/>
                    <a:pt x="28" y="77"/>
                  </a:cubicBezTo>
                  <a:cubicBezTo>
                    <a:pt x="35" y="84"/>
                    <a:pt x="44" y="88"/>
                    <a:pt x="54" y="88"/>
                  </a:cubicBezTo>
                  <a:cubicBezTo>
                    <a:pt x="65" y="88"/>
                    <a:pt x="74" y="84"/>
                    <a:pt x="81" y="77"/>
                  </a:cubicBezTo>
                  <a:cubicBezTo>
                    <a:pt x="96" y="62"/>
                    <a:pt x="96" y="38"/>
                    <a:pt x="81" y="23"/>
                  </a:cubicBezTo>
                  <a:cubicBezTo>
                    <a:pt x="74" y="16"/>
                    <a:pt x="65" y="12"/>
                    <a:pt x="54" y="12"/>
                  </a:cubicBezTo>
                  <a:close/>
                </a:path>
              </a:pathLst>
            </a:custGeom>
            <a:solidFill>
              <a:srgbClr val="3A3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grpSp>
      <p:sp>
        <p:nvSpPr>
          <p:cNvPr id="66" name="Rectangle 65">
            <a:extLst>
              <a:ext uri="{FF2B5EF4-FFF2-40B4-BE49-F238E27FC236}">
                <a16:creationId xmlns:a16="http://schemas.microsoft.com/office/drawing/2014/main" id="{07C7FCA5-30A2-477B-BC18-266A0135F3EF}"/>
              </a:ext>
            </a:extLst>
          </p:cNvPr>
          <p:cNvSpPr/>
          <p:nvPr/>
        </p:nvSpPr>
        <p:spPr>
          <a:xfrm>
            <a:off x="15502495" y="11619586"/>
            <a:ext cx="4432151" cy="1200468"/>
          </a:xfrm>
          <a:prstGeom prst="rect">
            <a:avLst/>
          </a:prstGeom>
        </p:spPr>
        <p:txBody>
          <a:bodyPr wrap="square">
            <a:spAutoFit/>
          </a:bodyPr>
          <a:lstStyle/>
          <a:p>
            <a:r>
              <a:rPr lang="en-US" sz="2400" b="1" dirty="0"/>
              <a:t>Lorem Ipsum</a:t>
            </a:r>
            <a:r>
              <a:rPr lang="en-US" sz="2400" dirty="0"/>
              <a:t> is simply dummy text of the printing and typesetting industry.</a:t>
            </a:r>
          </a:p>
        </p:txBody>
      </p:sp>
      <p:sp>
        <p:nvSpPr>
          <p:cNvPr id="4" name="TextBox 3">
            <a:extLst>
              <a:ext uri="{FF2B5EF4-FFF2-40B4-BE49-F238E27FC236}">
                <a16:creationId xmlns:a16="http://schemas.microsoft.com/office/drawing/2014/main" id="{67DC4386-B212-458C-9652-FBCD7EAE6094}"/>
              </a:ext>
            </a:extLst>
          </p:cNvPr>
          <p:cNvSpPr txBox="1"/>
          <p:nvPr/>
        </p:nvSpPr>
        <p:spPr>
          <a:xfrm>
            <a:off x="15517578" y="10973448"/>
            <a:ext cx="3523946" cy="584843"/>
          </a:xfrm>
          <a:prstGeom prst="rect">
            <a:avLst/>
          </a:prstGeom>
          <a:noFill/>
        </p:spPr>
        <p:txBody>
          <a:bodyPr wrap="square" rtlCol="0">
            <a:spAutoFit/>
          </a:bodyPr>
          <a:lstStyle/>
          <a:p>
            <a:r>
              <a:rPr lang="en-US" sz="3200" dirty="0"/>
              <a:t>GOAL</a:t>
            </a:r>
          </a:p>
        </p:txBody>
      </p:sp>
      <p:sp>
        <p:nvSpPr>
          <p:cNvPr id="74" name="Rectangle 73">
            <a:extLst>
              <a:ext uri="{FF2B5EF4-FFF2-40B4-BE49-F238E27FC236}">
                <a16:creationId xmlns:a16="http://schemas.microsoft.com/office/drawing/2014/main" id="{A1A45DB7-7A2C-4E25-B4AD-D337063D7110}"/>
              </a:ext>
            </a:extLst>
          </p:cNvPr>
          <p:cNvSpPr/>
          <p:nvPr/>
        </p:nvSpPr>
        <p:spPr>
          <a:xfrm>
            <a:off x="16625162" y="8171095"/>
            <a:ext cx="4432151" cy="1200468"/>
          </a:xfrm>
          <a:prstGeom prst="rect">
            <a:avLst/>
          </a:prstGeom>
        </p:spPr>
        <p:txBody>
          <a:bodyPr wrap="square">
            <a:spAutoFit/>
          </a:bodyPr>
          <a:lstStyle/>
          <a:p>
            <a:r>
              <a:rPr lang="en-US" sz="2400" b="1" dirty="0"/>
              <a:t>Lorem Ipsum</a:t>
            </a:r>
            <a:r>
              <a:rPr lang="en-US" sz="2400" dirty="0"/>
              <a:t> is simply dummy text of the printing and typesetting industry.</a:t>
            </a:r>
          </a:p>
        </p:txBody>
      </p:sp>
      <p:sp>
        <p:nvSpPr>
          <p:cNvPr id="75" name="TextBox 74">
            <a:extLst>
              <a:ext uri="{FF2B5EF4-FFF2-40B4-BE49-F238E27FC236}">
                <a16:creationId xmlns:a16="http://schemas.microsoft.com/office/drawing/2014/main" id="{E8CF30E3-03E9-4A6D-A493-56FB76E6506E}"/>
              </a:ext>
            </a:extLst>
          </p:cNvPr>
          <p:cNvSpPr txBox="1"/>
          <p:nvPr/>
        </p:nvSpPr>
        <p:spPr>
          <a:xfrm>
            <a:off x="16611435" y="7500609"/>
            <a:ext cx="3523946" cy="584843"/>
          </a:xfrm>
          <a:prstGeom prst="rect">
            <a:avLst/>
          </a:prstGeom>
          <a:noFill/>
        </p:spPr>
        <p:txBody>
          <a:bodyPr wrap="square" rtlCol="0">
            <a:spAutoFit/>
          </a:bodyPr>
          <a:lstStyle/>
          <a:p>
            <a:r>
              <a:rPr lang="en-US" sz="3200" dirty="0"/>
              <a:t>PROCESS</a:t>
            </a:r>
          </a:p>
        </p:txBody>
      </p:sp>
      <p:sp>
        <p:nvSpPr>
          <p:cNvPr id="76" name="Rectangle 75">
            <a:extLst>
              <a:ext uri="{FF2B5EF4-FFF2-40B4-BE49-F238E27FC236}">
                <a16:creationId xmlns:a16="http://schemas.microsoft.com/office/drawing/2014/main" id="{3FB30CDA-F456-4E8B-A831-8936F846B6D1}"/>
              </a:ext>
            </a:extLst>
          </p:cNvPr>
          <p:cNvSpPr/>
          <p:nvPr/>
        </p:nvSpPr>
        <p:spPr>
          <a:xfrm>
            <a:off x="15105723" y="4563733"/>
            <a:ext cx="4432151" cy="1200468"/>
          </a:xfrm>
          <a:prstGeom prst="rect">
            <a:avLst/>
          </a:prstGeom>
        </p:spPr>
        <p:txBody>
          <a:bodyPr wrap="square">
            <a:spAutoFit/>
          </a:bodyPr>
          <a:lstStyle/>
          <a:p>
            <a:r>
              <a:rPr lang="en-US" sz="2400" b="1" dirty="0"/>
              <a:t>Lorem Ipsum</a:t>
            </a:r>
            <a:r>
              <a:rPr lang="en-US" sz="2400" dirty="0"/>
              <a:t> is simply dummy text of the printing and typesetting industry.</a:t>
            </a:r>
          </a:p>
        </p:txBody>
      </p:sp>
      <p:sp>
        <p:nvSpPr>
          <p:cNvPr id="77" name="TextBox 76">
            <a:extLst>
              <a:ext uri="{FF2B5EF4-FFF2-40B4-BE49-F238E27FC236}">
                <a16:creationId xmlns:a16="http://schemas.microsoft.com/office/drawing/2014/main" id="{FB20FC25-BC67-4DFB-A9FE-634AC3E4CE48}"/>
              </a:ext>
            </a:extLst>
          </p:cNvPr>
          <p:cNvSpPr txBox="1"/>
          <p:nvPr/>
        </p:nvSpPr>
        <p:spPr>
          <a:xfrm>
            <a:off x="15091996" y="3893246"/>
            <a:ext cx="3523946" cy="584843"/>
          </a:xfrm>
          <a:prstGeom prst="rect">
            <a:avLst/>
          </a:prstGeom>
          <a:noFill/>
        </p:spPr>
        <p:txBody>
          <a:bodyPr wrap="square" rtlCol="0">
            <a:spAutoFit/>
          </a:bodyPr>
          <a:lstStyle/>
          <a:p>
            <a:r>
              <a:rPr lang="en-US" sz="3200" dirty="0"/>
              <a:t>IDEA </a:t>
            </a:r>
          </a:p>
        </p:txBody>
      </p:sp>
      <p:sp>
        <p:nvSpPr>
          <p:cNvPr id="78" name="Rectangle 77">
            <a:extLst>
              <a:ext uri="{FF2B5EF4-FFF2-40B4-BE49-F238E27FC236}">
                <a16:creationId xmlns:a16="http://schemas.microsoft.com/office/drawing/2014/main" id="{60FB99E3-7B6F-4162-9D38-F8B12F18614C}"/>
              </a:ext>
            </a:extLst>
          </p:cNvPr>
          <p:cNvSpPr/>
          <p:nvPr/>
        </p:nvSpPr>
        <p:spPr>
          <a:xfrm>
            <a:off x="11265014" y="1502317"/>
            <a:ext cx="4432151" cy="1200468"/>
          </a:xfrm>
          <a:prstGeom prst="rect">
            <a:avLst/>
          </a:prstGeom>
        </p:spPr>
        <p:txBody>
          <a:bodyPr wrap="square">
            <a:spAutoFit/>
          </a:bodyPr>
          <a:lstStyle/>
          <a:p>
            <a:r>
              <a:rPr lang="en-US" sz="2400" b="1" dirty="0"/>
              <a:t>Lorem Ipsum</a:t>
            </a:r>
            <a:r>
              <a:rPr lang="en-US" sz="2400" dirty="0"/>
              <a:t> is simply dummy text of the printing and typesetting industry.</a:t>
            </a:r>
          </a:p>
        </p:txBody>
      </p:sp>
      <p:sp>
        <p:nvSpPr>
          <p:cNvPr id="79" name="TextBox 78">
            <a:extLst>
              <a:ext uri="{FF2B5EF4-FFF2-40B4-BE49-F238E27FC236}">
                <a16:creationId xmlns:a16="http://schemas.microsoft.com/office/drawing/2014/main" id="{56FF9834-6CDE-48C8-91AB-C90521AEE03E}"/>
              </a:ext>
            </a:extLst>
          </p:cNvPr>
          <p:cNvSpPr txBox="1"/>
          <p:nvPr/>
        </p:nvSpPr>
        <p:spPr>
          <a:xfrm>
            <a:off x="11251288" y="831830"/>
            <a:ext cx="3523946" cy="584843"/>
          </a:xfrm>
          <a:prstGeom prst="rect">
            <a:avLst/>
          </a:prstGeom>
          <a:noFill/>
        </p:spPr>
        <p:txBody>
          <a:bodyPr wrap="square" rtlCol="0">
            <a:spAutoFit/>
          </a:bodyPr>
          <a:lstStyle/>
          <a:p>
            <a:r>
              <a:rPr lang="en-US" sz="3200" dirty="0"/>
              <a:t>TIME</a:t>
            </a:r>
          </a:p>
        </p:txBody>
      </p:sp>
      <p:sp>
        <p:nvSpPr>
          <p:cNvPr id="80" name="Rectangle 79">
            <a:extLst>
              <a:ext uri="{FF2B5EF4-FFF2-40B4-BE49-F238E27FC236}">
                <a16:creationId xmlns:a16="http://schemas.microsoft.com/office/drawing/2014/main" id="{1C432796-862E-4C94-B5A7-704B48947C51}"/>
              </a:ext>
            </a:extLst>
          </p:cNvPr>
          <p:cNvSpPr/>
          <p:nvPr/>
        </p:nvSpPr>
        <p:spPr>
          <a:xfrm>
            <a:off x="1781857" y="2788428"/>
            <a:ext cx="4432151" cy="1200468"/>
          </a:xfrm>
          <a:prstGeom prst="rect">
            <a:avLst/>
          </a:prstGeom>
        </p:spPr>
        <p:txBody>
          <a:bodyPr wrap="square">
            <a:spAutoFit/>
          </a:bodyPr>
          <a:lstStyle/>
          <a:p>
            <a:r>
              <a:rPr lang="en-US" sz="2400" b="1" dirty="0"/>
              <a:t>Lorem Ipsum</a:t>
            </a:r>
            <a:r>
              <a:rPr lang="en-US" sz="2400" dirty="0"/>
              <a:t> is simply dummy text of the printing and typesetting industry.</a:t>
            </a:r>
          </a:p>
        </p:txBody>
      </p:sp>
      <p:sp>
        <p:nvSpPr>
          <p:cNvPr id="81" name="TextBox 80">
            <a:extLst>
              <a:ext uri="{FF2B5EF4-FFF2-40B4-BE49-F238E27FC236}">
                <a16:creationId xmlns:a16="http://schemas.microsoft.com/office/drawing/2014/main" id="{784B5520-2DE6-48F0-BDED-08F18BA08D73}"/>
              </a:ext>
            </a:extLst>
          </p:cNvPr>
          <p:cNvSpPr txBox="1"/>
          <p:nvPr/>
        </p:nvSpPr>
        <p:spPr>
          <a:xfrm>
            <a:off x="1768130" y="2117942"/>
            <a:ext cx="3523946" cy="584843"/>
          </a:xfrm>
          <a:prstGeom prst="rect">
            <a:avLst/>
          </a:prstGeom>
          <a:noFill/>
        </p:spPr>
        <p:txBody>
          <a:bodyPr wrap="square" rtlCol="0">
            <a:spAutoFit/>
          </a:bodyPr>
          <a:lstStyle/>
          <a:p>
            <a:r>
              <a:rPr lang="en-US" sz="3200" dirty="0"/>
              <a:t>RESEARCH</a:t>
            </a:r>
          </a:p>
        </p:txBody>
      </p:sp>
      <p:sp>
        <p:nvSpPr>
          <p:cNvPr id="5" name="Rectangle 4">
            <a:extLst>
              <a:ext uri="{FF2B5EF4-FFF2-40B4-BE49-F238E27FC236}">
                <a16:creationId xmlns:a16="http://schemas.microsoft.com/office/drawing/2014/main" id="{345C81E8-1183-4C8E-899B-2A7FCC24DC12}"/>
              </a:ext>
            </a:extLst>
          </p:cNvPr>
          <p:cNvSpPr/>
          <p:nvPr/>
        </p:nvSpPr>
        <p:spPr>
          <a:xfrm>
            <a:off x="3293610" y="8263498"/>
            <a:ext cx="4669868" cy="1015663"/>
          </a:xfrm>
          <a:prstGeom prst="rect">
            <a:avLst/>
          </a:prstGeom>
        </p:spPr>
        <p:txBody>
          <a:bodyPr wrap="none">
            <a:spAutoFit/>
          </a:bodyPr>
          <a:lstStyle/>
          <a:p>
            <a:r>
              <a:rPr lang="en-US" sz="6000" dirty="0">
                <a:latin typeface="+mj-lt"/>
              </a:rPr>
              <a:t>TITLE HERE</a:t>
            </a:r>
          </a:p>
        </p:txBody>
      </p:sp>
      <p:sp>
        <p:nvSpPr>
          <p:cNvPr id="6" name="Rectangle 5">
            <a:extLst>
              <a:ext uri="{FF2B5EF4-FFF2-40B4-BE49-F238E27FC236}">
                <a16:creationId xmlns:a16="http://schemas.microsoft.com/office/drawing/2014/main" id="{97C3F19A-9CCB-4811-A344-B60E025D3D6D}"/>
              </a:ext>
            </a:extLst>
          </p:cNvPr>
          <p:cNvSpPr/>
          <p:nvPr/>
        </p:nvSpPr>
        <p:spPr>
          <a:xfrm>
            <a:off x="2342740" y="9695733"/>
            <a:ext cx="6439939" cy="646331"/>
          </a:xfrm>
          <a:prstGeom prst="rect">
            <a:avLst/>
          </a:prstGeom>
        </p:spPr>
        <p:txBody>
          <a:bodyPr wrap="square">
            <a:spAutoFit/>
          </a:bodyPr>
          <a:lstStyle/>
          <a:p>
            <a:pPr algn="ctr"/>
            <a:r>
              <a:rPr lang="en-US" sz="1800" b="1" dirty="0"/>
              <a:t>Lorem Ipsum</a:t>
            </a:r>
            <a:r>
              <a:rPr lang="en-US" sz="1800" dirty="0"/>
              <a:t> is simply dummy text of the printing and typesetting industry.</a:t>
            </a:r>
          </a:p>
        </p:txBody>
      </p:sp>
    </p:spTree>
    <p:extLst>
      <p:ext uri="{BB962C8B-B14F-4D97-AF65-F5344CB8AC3E}">
        <p14:creationId xmlns:p14="http://schemas.microsoft.com/office/powerpoint/2010/main" val="20735579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78CA8-8CC6-49F6-A693-DBAE721A8644}"/>
              </a:ext>
            </a:extLst>
          </p:cNvPr>
          <p:cNvSpPr>
            <a:spLocks noGrp="1"/>
          </p:cNvSpPr>
          <p:nvPr>
            <p:ph type="title"/>
          </p:nvPr>
        </p:nvSpPr>
        <p:spPr/>
        <p:txBody>
          <a:bodyPr>
            <a:normAutofit/>
          </a:bodyPr>
          <a:lstStyle/>
          <a:p>
            <a:r>
              <a:rPr lang="es" sz="6601" dirty="0"/>
              <a:t>FUTURE PROJECTS</a:t>
            </a:r>
            <a:endParaRPr lang="en-US" sz="6601" dirty="0"/>
          </a:p>
        </p:txBody>
      </p:sp>
      <p:sp>
        <p:nvSpPr>
          <p:cNvPr id="3" name="Google Shape;1114;p55">
            <a:extLst>
              <a:ext uri="{FF2B5EF4-FFF2-40B4-BE49-F238E27FC236}">
                <a16:creationId xmlns:a16="http://schemas.microsoft.com/office/drawing/2014/main" id="{D4DAA5D0-9EEB-48C4-8C5F-8079F2AD090E}"/>
              </a:ext>
            </a:extLst>
          </p:cNvPr>
          <p:cNvSpPr txBox="1"/>
          <p:nvPr/>
        </p:nvSpPr>
        <p:spPr>
          <a:xfrm>
            <a:off x="11620044" y="3623483"/>
            <a:ext cx="5377422" cy="1836213"/>
          </a:xfrm>
          <a:prstGeom prst="rect">
            <a:avLst/>
          </a:prstGeom>
          <a:noFill/>
          <a:ln>
            <a:noFill/>
          </a:ln>
        </p:spPr>
        <p:txBody>
          <a:bodyPr spcFirstLastPara="1" wrap="square" lIns="243828" tIns="243828" rIns="243828" bIns="243828" anchor="t" anchorCtr="0">
            <a:noAutofit/>
          </a:bodyPr>
          <a:lstStyle/>
          <a:p>
            <a:pPr algn="ctr" defTabSz="2438674">
              <a:spcAft>
                <a:spcPts val="4267"/>
              </a:spcAft>
              <a:buClr>
                <a:srgbClr val="000000"/>
              </a:buClr>
            </a:pPr>
            <a:r>
              <a:rPr lang="es" sz="4000" kern="0" dirty="0">
                <a:ea typeface="Tulpen One"/>
                <a:cs typeface="Tulpen One"/>
                <a:sym typeface="Tulpen One"/>
              </a:rPr>
              <a:t>PROJECT 3</a:t>
            </a:r>
            <a:br>
              <a:rPr lang="es" sz="2000" kern="0" dirty="0">
                <a:ea typeface="Barlow Semi Condensed Medium"/>
                <a:cs typeface="Barlow Semi Condensed Medium"/>
                <a:sym typeface="Barlow Semi Condensed Medium"/>
              </a:rPr>
            </a:br>
            <a:r>
              <a:rPr lang="en-US" sz="2000" kern="0" dirty="0">
                <a:ea typeface="Josefin Slab"/>
                <a:cs typeface="Josefin Slab"/>
                <a:sym typeface="Josefin Slab"/>
              </a:rPr>
              <a:t>simply dummy text of the printing and typesetting</a:t>
            </a:r>
          </a:p>
          <a:p>
            <a:pPr algn="ctr" defTabSz="2438674">
              <a:spcAft>
                <a:spcPts val="4267"/>
              </a:spcAft>
              <a:buClr>
                <a:srgbClr val="000000"/>
              </a:buClr>
            </a:pPr>
            <a:endParaRPr sz="2000" kern="0" dirty="0">
              <a:ea typeface="Josefin Slab SemiBold"/>
              <a:cs typeface="Josefin Slab SemiBold"/>
              <a:sym typeface="Josefin Slab SemiBold"/>
            </a:endParaRPr>
          </a:p>
        </p:txBody>
      </p:sp>
      <p:sp>
        <p:nvSpPr>
          <p:cNvPr id="4" name="Google Shape;1115;p55">
            <a:extLst>
              <a:ext uri="{FF2B5EF4-FFF2-40B4-BE49-F238E27FC236}">
                <a16:creationId xmlns:a16="http://schemas.microsoft.com/office/drawing/2014/main" id="{8D4FD39B-1A62-45E2-A19A-F0CC092E67BF}"/>
              </a:ext>
            </a:extLst>
          </p:cNvPr>
          <p:cNvSpPr txBox="1"/>
          <p:nvPr/>
        </p:nvSpPr>
        <p:spPr>
          <a:xfrm>
            <a:off x="3343563" y="3623483"/>
            <a:ext cx="4800556" cy="1836213"/>
          </a:xfrm>
          <a:prstGeom prst="rect">
            <a:avLst/>
          </a:prstGeom>
          <a:noFill/>
          <a:ln>
            <a:noFill/>
          </a:ln>
        </p:spPr>
        <p:txBody>
          <a:bodyPr spcFirstLastPara="1" wrap="square" lIns="243828" tIns="243828" rIns="243828" bIns="243828" anchor="t" anchorCtr="0">
            <a:noAutofit/>
          </a:bodyPr>
          <a:lstStyle/>
          <a:p>
            <a:pPr algn="ctr" defTabSz="2438674">
              <a:spcAft>
                <a:spcPts val="4267"/>
              </a:spcAft>
              <a:buClr>
                <a:srgbClr val="000000"/>
              </a:buClr>
            </a:pPr>
            <a:r>
              <a:rPr lang="es" sz="4000" kern="0" dirty="0">
                <a:ea typeface="Tulpen One"/>
                <a:cs typeface="Tulpen One"/>
                <a:sym typeface="Tulpen One"/>
              </a:rPr>
              <a:t>PROJECT 1</a:t>
            </a:r>
            <a:br>
              <a:rPr lang="es" sz="2000" kern="0" dirty="0">
                <a:ea typeface="Zilla Slab Light"/>
                <a:cs typeface="Zilla Slab Light"/>
                <a:sym typeface="Zilla Slab Light"/>
              </a:rPr>
            </a:br>
            <a:r>
              <a:rPr lang="en-US" sz="2000" kern="0" dirty="0">
                <a:ea typeface="Josefin Slab"/>
                <a:cs typeface="Josefin Slab"/>
                <a:sym typeface="Josefin Slab"/>
              </a:rPr>
              <a:t>simply dummy text of the printing and typesetting</a:t>
            </a:r>
          </a:p>
          <a:p>
            <a:pPr algn="ctr" defTabSz="2438674">
              <a:spcAft>
                <a:spcPts val="4267"/>
              </a:spcAft>
              <a:buClr>
                <a:srgbClr val="000000"/>
              </a:buClr>
            </a:pPr>
            <a:endParaRPr sz="2000" kern="0" dirty="0">
              <a:ea typeface="Josefin Slab SemiBold"/>
              <a:cs typeface="Josefin Slab SemiBold"/>
              <a:sym typeface="Josefin Slab SemiBold"/>
            </a:endParaRPr>
          </a:p>
        </p:txBody>
      </p:sp>
      <p:cxnSp>
        <p:nvCxnSpPr>
          <p:cNvPr id="5" name="Google Shape;1116;p55">
            <a:extLst>
              <a:ext uri="{FF2B5EF4-FFF2-40B4-BE49-F238E27FC236}">
                <a16:creationId xmlns:a16="http://schemas.microsoft.com/office/drawing/2014/main" id="{6E9BC14B-0951-477B-9539-FF369BEABA81}"/>
              </a:ext>
            </a:extLst>
          </p:cNvPr>
          <p:cNvCxnSpPr/>
          <p:nvPr/>
        </p:nvCxnSpPr>
        <p:spPr>
          <a:xfrm>
            <a:off x="10025144" y="8762558"/>
            <a:ext cx="0" cy="932908"/>
          </a:xfrm>
          <a:prstGeom prst="straightConnector1">
            <a:avLst/>
          </a:prstGeom>
          <a:noFill/>
          <a:ln w="19050" cap="flat" cmpd="sng">
            <a:solidFill>
              <a:schemeClr val="dk2"/>
            </a:solidFill>
            <a:prstDash val="solid"/>
            <a:round/>
            <a:headEnd type="none" w="med" len="med"/>
            <a:tailEnd type="oval" w="med" len="med"/>
          </a:ln>
        </p:spPr>
      </p:cxnSp>
      <p:grpSp>
        <p:nvGrpSpPr>
          <p:cNvPr id="6" name="Google Shape;1119;p55">
            <a:extLst>
              <a:ext uri="{FF2B5EF4-FFF2-40B4-BE49-F238E27FC236}">
                <a16:creationId xmlns:a16="http://schemas.microsoft.com/office/drawing/2014/main" id="{55F9696E-BB99-403D-A25A-67BD6C7EBDF3}"/>
              </a:ext>
            </a:extLst>
          </p:cNvPr>
          <p:cNvGrpSpPr/>
          <p:nvPr/>
        </p:nvGrpSpPr>
        <p:grpSpPr>
          <a:xfrm>
            <a:off x="4687263" y="5631596"/>
            <a:ext cx="15045666" cy="4063875"/>
            <a:chOff x="1757454" y="2111603"/>
            <a:chExt cx="5641472" cy="1523777"/>
          </a:xfrm>
        </p:grpSpPr>
        <p:sp>
          <p:nvSpPr>
            <p:cNvPr id="7" name="Google Shape;1120;p55">
              <a:extLst>
                <a:ext uri="{FF2B5EF4-FFF2-40B4-BE49-F238E27FC236}">
                  <a16:creationId xmlns:a16="http://schemas.microsoft.com/office/drawing/2014/main" id="{82B394B2-49F9-4B56-82C5-EE6ED9B15E07}"/>
                </a:ext>
              </a:extLst>
            </p:cNvPr>
            <p:cNvSpPr/>
            <p:nvPr/>
          </p:nvSpPr>
          <p:spPr>
            <a:xfrm>
              <a:off x="1802075" y="2458600"/>
              <a:ext cx="792600" cy="792600"/>
            </a:xfrm>
            <a:prstGeom prst="ellipse">
              <a:avLst/>
            </a:prstGeom>
            <a:solidFill>
              <a:srgbClr val="339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1121;p55">
              <a:extLst>
                <a:ext uri="{FF2B5EF4-FFF2-40B4-BE49-F238E27FC236}">
                  <a16:creationId xmlns:a16="http://schemas.microsoft.com/office/drawing/2014/main" id="{89E3169F-ADE8-482C-97EC-AD9B2618C37A}"/>
                </a:ext>
              </a:extLst>
            </p:cNvPr>
            <p:cNvSpPr/>
            <p:nvPr/>
          </p:nvSpPr>
          <p:spPr>
            <a:xfrm>
              <a:off x="3405275" y="2458600"/>
              <a:ext cx="792600" cy="792600"/>
            </a:xfrm>
            <a:prstGeom prst="ellipse">
              <a:avLst/>
            </a:prstGeom>
            <a:solidFill>
              <a:srgbClr val="339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1122;p55">
              <a:extLst>
                <a:ext uri="{FF2B5EF4-FFF2-40B4-BE49-F238E27FC236}">
                  <a16:creationId xmlns:a16="http://schemas.microsoft.com/office/drawing/2014/main" id="{5930283C-11E5-45A5-91CD-01BBB7733A4F}"/>
                </a:ext>
              </a:extLst>
            </p:cNvPr>
            <p:cNvSpPr/>
            <p:nvPr/>
          </p:nvSpPr>
          <p:spPr>
            <a:xfrm>
              <a:off x="5003125" y="2458600"/>
              <a:ext cx="792600" cy="792600"/>
            </a:xfrm>
            <a:prstGeom prst="ellipse">
              <a:avLst/>
            </a:prstGeom>
            <a:solidFill>
              <a:srgbClr val="339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1123;p55">
              <a:extLst>
                <a:ext uri="{FF2B5EF4-FFF2-40B4-BE49-F238E27FC236}">
                  <a16:creationId xmlns:a16="http://schemas.microsoft.com/office/drawing/2014/main" id="{3246A422-8EB1-4DA9-8281-4FD70CBA781E}"/>
                </a:ext>
              </a:extLst>
            </p:cNvPr>
            <p:cNvSpPr/>
            <p:nvPr/>
          </p:nvSpPr>
          <p:spPr>
            <a:xfrm>
              <a:off x="6606325" y="2458600"/>
              <a:ext cx="792600" cy="792600"/>
            </a:xfrm>
            <a:prstGeom prst="ellipse">
              <a:avLst/>
            </a:prstGeom>
            <a:solidFill>
              <a:srgbClr val="33996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11" name="Google Shape;1124;p55">
              <a:extLst>
                <a:ext uri="{FF2B5EF4-FFF2-40B4-BE49-F238E27FC236}">
                  <a16:creationId xmlns:a16="http://schemas.microsoft.com/office/drawing/2014/main" id="{3DD916F4-BB7E-4D6D-8D24-EA5B08909722}"/>
                </a:ext>
              </a:extLst>
            </p:cNvPr>
            <p:cNvCxnSpPr>
              <a:stCxn id="13" idx="6"/>
              <a:endCxn id="16" idx="2"/>
            </p:cNvCxnSpPr>
            <p:nvPr/>
          </p:nvCxnSpPr>
          <p:spPr>
            <a:xfrm>
              <a:off x="2549754" y="2894347"/>
              <a:ext cx="813300" cy="0"/>
            </a:xfrm>
            <a:prstGeom prst="straightConnector1">
              <a:avLst/>
            </a:prstGeom>
            <a:noFill/>
            <a:ln w="19050" cap="flat" cmpd="sng">
              <a:solidFill>
                <a:schemeClr val="dk2"/>
              </a:solidFill>
              <a:prstDash val="solid"/>
              <a:round/>
              <a:headEnd type="none" w="med" len="med"/>
              <a:tailEnd type="none" w="med" len="med"/>
            </a:ln>
          </p:spPr>
        </p:cxnSp>
        <p:cxnSp>
          <p:nvCxnSpPr>
            <p:cNvPr id="12" name="Google Shape;1127;p55">
              <a:extLst>
                <a:ext uri="{FF2B5EF4-FFF2-40B4-BE49-F238E27FC236}">
                  <a16:creationId xmlns:a16="http://schemas.microsoft.com/office/drawing/2014/main" id="{A4832A32-57A6-4B73-9BA3-59695046DED6}"/>
                </a:ext>
              </a:extLst>
            </p:cNvPr>
            <p:cNvCxnSpPr/>
            <p:nvPr/>
          </p:nvCxnSpPr>
          <p:spPr>
            <a:xfrm rot="10800000">
              <a:off x="2153600" y="2111603"/>
              <a:ext cx="0" cy="388200"/>
            </a:xfrm>
            <a:prstGeom prst="straightConnector1">
              <a:avLst/>
            </a:prstGeom>
            <a:noFill/>
            <a:ln w="19050" cap="flat" cmpd="sng">
              <a:solidFill>
                <a:schemeClr val="dk2"/>
              </a:solidFill>
              <a:prstDash val="solid"/>
              <a:round/>
              <a:headEnd type="none" w="med" len="med"/>
              <a:tailEnd type="oval" w="med" len="med"/>
            </a:ln>
          </p:spPr>
        </p:cxnSp>
        <p:sp>
          <p:nvSpPr>
            <p:cNvPr id="13" name="Google Shape;1125;p55">
              <a:extLst>
                <a:ext uri="{FF2B5EF4-FFF2-40B4-BE49-F238E27FC236}">
                  <a16:creationId xmlns:a16="http://schemas.microsoft.com/office/drawing/2014/main" id="{489E8188-75C4-4745-A2DD-CB2D50EACB3C}"/>
                </a:ext>
              </a:extLst>
            </p:cNvPr>
            <p:cNvSpPr/>
            <p:nvPr/>
          </p:nvSpPr>
          <p:spPr>
            <a:xfrm>
              <a:off x="1757454" y="2498047"/>
              <a:ext cx="792300" cy="792600"/>
            </a:xfrm>
            <a:prstGeom prst="ellipse">
              <a:avLst/>
            </a:pr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128;p55">
              <a:extLst>
                <a:ext uri="{FF2B5EF4-FFF2-40B4-BE49-F238E27FC236}">
                  <a16:creationId xmlns:a16="http://schemas.microsoft.com/office/drawing/2014/main" id="{B8E319AB-502E-46D8-9397-BBC725278EF0}"/>
                </a:ext>
              </a:extLst>
            </p:cNvPr>
            <p:cNvSpPr/>
            <p:nvPr/>
          </p:nvSpPr>
          <p:spPr>
            <a:xfrm>
              <a:off x="4968479" y="2498047"/>
              <a:ext cx="792300" cy="792600"/>
            </a:xfrm>
            <a:prstGeom prst="ellipse">
              <a:avLst/>
            </a:pr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5" name="Google Shape;1129;p55">
              <a:extLst>
                <a:ext uri="{FF2B5EF4-FFF2-40B4-BE49-F238E27FC236}">
                  <a16:creationId xmlns:a16="http://schemas.microsoft.com/office/drawing/2014/main" id="{2BEEC98B-7F71-42B7-980F-827A541FC83F}"/>
                </a:ext>
              </a:extLst>
            </p:cNvPr>
            <p:cNvGrpSpPr/>
            <p:nvPr/>
          </p:nvGrpSpPr>
          <p:grpSpPr>
            <a:xfrm>
              <a:off x="6573941" y="2498047"/>
              <a:ext cx="792300" cy="1137333"/>
              <a:chOff x="6999166" y="2292572"/>
              <a:chExt cx="792300" cy="1137333"/>
            </a:xfrm>
          </p:grpSpPr>
          <p:cxnSp>
            <p:nvCxnSpPr>
              <p:cNvPr id="20" name="Google Shape;1130;p55">
                <a:extLst>
                  <a:ext uri="{FF2B5EF4-FFF2-40B4-BE49-F238E27FC236}">
                    <a16:creationId xmlns:a16="http://schemas.microsoft.com/office/drawing/2014/main" id="{F0F5CC72-D975-4A5C-A5CF-0B8496A4FC97}"/>
                  </a:ext>
                </a:extLst>
              </p:cNvPr>
              <p:cNvCxnSpPr/>
              <p:nvPr/>
            </p:nvCxnSpPr>
            <p:spPr>
              <a:xfrm>
                <a:off x="7395553" y="3080104"/>
                <a:ext cx="0" cy="349800"/>
              </a:xfrm>
              <a:prstGeom prst="straightConnector1">
                <a:avLst/>
              </a:prstGeom>
              <a:noFill/>
              <a:ln w="19050" cap="flat" cmpd="sng">
                <a:solidFill>
                  <a:schemeClr val="dk2"/>
                </a:solidFill>
                <a:prstDash val="solid"/>
                <a:round/>
                <a:headEnd type="none" w="med" len="med"/>
                <a:tailEnd type="oval" w="med" len="med"/>
              </a:ln>
            </p:spPr>
          </p:cxnSp>
          <p:sp>
            <p:nvSpPr>
              <p:cNvPr id="21" name="Google Shape;1131;p55">
                <a:extLst>
                  <a:ext uri="{FF2B5EF4-FFF2-40B4-BE49-F238E27FC236}">
                    <a16:creationId xmlns:a16="http://schemas.microsoft.com/office/drawing/2014/main" id="{9714C343-7728-4F40-BD6F-07483FF87676}"/>
                  </a:ext>
                </a:extLst>
              </p:cNvPr>
              <p:cNvSpPr/>
              <p:nvPr/>
            </p:nvSpPr>
            <p:spPr>
              <a:xfrm>
                <a:off x="6999166" y="2292572"/>
                <a:ext cx="792300" cy="792600"/>
              </a:xfrm>
              <a:prstGeom prst="ellipse">
                <a:avLst/>
              </a:pr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6" name="Google Shape;1126;p55">
              <a:extLst>
                <a:ext uri="{FF2B5EF4-FFF2-40B4-BE49-F238E27FC236}">
                  <a16:creationId xmlns:a16="http://schemas.microsoft.com/office/drawing/2014/main" id="{A5E46BA2-FE1E-41D2-B11D-B620DEB826F1}"/>
                </a:ext>
              </a:extLst>
            </p:cNvPr>
            <p:cNvSpPr/>
            <p:nvPr/>
          </p:nvSpPr>
          <p:spPr>
            <a:xfrm>
              <a:off x="3362991" y="2498047"/>
              <a:ext cx="792300" cy="792600"/>
            </a:xfrm>
            <a:prstGeom prst="ellipse">
              <a:avLst/>
            </a:pr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17" name="Google Shape;1132;p55">
              <a:extLst>
                <a:ext uri="{FF2B5EF4-FFF2-40B4-BE49-F238E27FC236}">
                  <a16:creationId xmlns:a16="http://schemas.microsoft.com/office/drawing/2014/main" id="{8C20D795-A8F6-466B-BFD6-C61FE87424CF}"/>
                </a:ext>
              </a:extLst>
            </p:cNvPr>
            <p:cNvCxnSpPr/>
            <p:nvPr/>
          </p:nvCxnSpPr>
          <p:spPr>
            <a:xfrm>
              <a:off x="4155366" y="2894347"/>
              <a:ext cx="813300" cy="0"/>
            </a:xfrm>
            <a:prstGeom prst="straightConnector1">
              <a:avLst/>
            </a:prstGeom>
            <a:noFill/>
            <a:ln w="19050" cap="flat" cmpd="sng">
              <a:solidFill>
                <a:schemeClr val="dk2"/>
              </a:solidFill>
              <a:prstDash val="solid"/>
              <a:round/>
              <a:headEnd type="none" w="med" len="med"/>
              <a:tailEnd type="none" w="med" len="med"/>
            </a:ln>
          </p:spPr>
        </p:cxnSp>
        <p:cxnSp>
          <p:nvCxnSpPr>
            <p:cNvPr id="18" name="Google Shape;1133;p55">
              <a:extLst>
                <a:ext uri="{FF2B5EF4-FFF2-40B4-BE49-F238E27FC236}">
                  <a16:creationId xmlns:a16="http://schemas.microsoft.com/office/drawing/2014/main" id="{47E8D889-33E2-4CDF-9E78-4EBD46BCB21B}"/>
                </a:ext>
              </a:extLst>
            </p:cNvPr>
            <p:cNvCxnSpPr/>
            <p:nvPr/>
          </p:nvCxnSpPr>
          <p:spPr>
            <a:xfrm>
              <a:off x="5762266" y="2894347"/>
              <a:ext cx="813300" cy="0"/>
            </a:xfrm>
            <a:prstGeom prst="straightConnector1">
              <a:avLst/>
            </a:prstGeom>
            <a:noFill/>
            <a:ln w="19050" cap="flat" cmpd="sng">
              <a:solidFill>
                <a:schemeClr val="dk2"/>
              </a:solidFill>
              <a:prstDash val="solid"/>
              <a:round/>
              <a:headEnd type="none" w="med" len="med"/>
              <a:tailEnd type="none" w="med" len="med"/>
            </a:ln>
          </p:spPr>
        </p:cxnSp>
        <p:cxnSp>
          <p:nvCxnSpPr>
            <p:cNvPr id="19" name="Google Shape;1134;p55">
              <a:extLst>
                <a:ext uri="{FF2B5EF4-FFF2-40B4-BE49-F238E27FC236}">
                  <a16:creationId xmlns:a16="http://schemas.microsoft.com/office/drawing/2014/main" id="{66B2704F-DC5C-4368-B508-62AB7E896C57}"/>
                </a:ext>
              </a:extLst>
            </p:cNvPr>
            <p:cNvCxnSpPr/>
            <p:nvPr/>
          </p:nvCxnSpPr>
          <p:spPr>
            <a:xfrm rot="10800000">
              <a:off x="5364625" y="2111603"/>
              <a:ext cx="0" cy="388200"/>
            </a:xfrm>
            <a:prstGeom prst="straightConnector1">
              <a:avLst/>
            </a:prstGeom>
            <a:noFill/>
            <a:ln w="19050" cap="flat" cmpd="sng">
              <a:solidFill>
                <a:schemeClr val="dk2"/>
              </a:solidFill>
              <a:prstDash val="solid"/>
              <a:round/>
              <a:headEnd type="none" w="med" len="med"/>
              <a:tailEnd type="oval" w="med" len="med"/>
            </a:ln>
          </p:spPr>
        </p:cxnSp>
      </p:grpSp>
      <p:sp>
        <p:nvSpPr>
          <p:cNvPr id="22" name="Google Shape;1135;p55">
            <a:extLst>
              <a:ext uri="{FF2B5EF4-FFF2-40B4-BE49-F238E27FC236}">
                <a16:creationId xmlns:a16="http://schemas.microsoft.com/office/drawing/2014/main" id="{F0D24287-FCA5-4633-AC57-30240CF0B9DC}"/>
              </a:ext>
            </a:extLst>
          </p:cNvPr>
          <p:cNvSpPr txBox="1"/>
          <p:nvPr/>
        </p:nvSpPr>
        <p:spPr>
          <a:xfrm>
            <a:off x="4806273" y="6770923"/>
            <a:ext cx="1901820" cy="1836213"/>
          </a:xfrm>
          <a:prstGeom prst="rect">
            <a:avLst/>
          </a:prstGeom>
          <a:noFill/>
          <a:ln>
            <a:noFill/>
          </a:ln>
        </p:spPr>
        <p:txBody>
          <a:bodyPr spcFirstLastPara="1" wrap="square" lIns="243828" tIns="243828" rIns="243828" bIns="243828" anchor="ctr" anchorCtr="0">
            <a:noAutofit/>
          </a:bodyPr>
          <a:lstStyle/>
          <a:p>
            <a:pPr algn="ctr" defTabSz="2438674">
              <a:buClr>
                <a:srgbClr val="000000"/>
              </a:buClr>
            </a:pPr>
            <a:r>
              <a:rPr lang="es" sz="8001" kern="0" dirty="0">
                <a:solidFill>
                  <a:schemeClr val="bg1"/>
                </a:solidFill>
                <a:latin typeface="+mj-lt"/>
                <a:ea typeface="Tulpen One"/>
                <a:cs typeface="Tulpen One"/>
                <a:sym typeface="Tulpen One"/>
              </a:rPr>
              <a:t>01</a:t>
            </a:r>
            <a:endParaRPr sz="8001" kern="0" dirty="0">
              <a:solidFill>
                <a:schemeClr val="bg1"/>
              </a:solidFill>
              <a:latin typeface="+mj-lt"/>
              <a:ea typeface="Tulpen One"/>
              <a:cs typeface="Tulpen One"/>
              <a:sym typeface="Tulpen One"/>
            </a:endParaRPr>
          </a:p>
        </p:txBody>
      </p:sp>
      <p:sp>
        <p:nvSpPr>
          <p:cNvPr id="23" name="Google Shape;1136;p55">
            <a:extLst>
              <a:ext uri="{FF2B5EF4-FFF2-40B4-BE49-F238E27FC236}">
                <a16:creationId xmlns:a16="http://schemas.microsoft.com/office/drawing/2014/main" id="{1B6B549E-6CC0-4D4A-9FE1-DD56EBA3DE70}"/>
              </a:ext>
            </a:extLst>
          </p:cNvPr>
          <p:cNvSpPr txBox="1"/>
          <p:nvPr/>
        </p:nvSpPr>
        <p:spPr>
          <a:xfrm>
            <a:off x="9075514" y="6719922"/>
            <a:ext cx="1901820" cy="1836213"/>
          </a:xfrm>
          <a:prstGeom prst="rect">
            <a:avLst/>
          </a:prstGeom>
          <a:noFill/>
          <a:ln>
            <a:noFill/>
          </a:ln>
        </p:spPr>
        <p:txBody>
          <a:bodyPr spcFirstLastPara="1" wrap="square" lIns="243828" tIns="243828" rIns="243828" bIns="243828" anchor="ctr" anchorCtr="0">
            <a:noAutofit/>
          </a:bodyPr>
          <a:lstStyle/>
          <a:p>
            <a:pPr algn="ctr" defTabSz="2438674">
              <a:buClr>
                <a:srgbClr val="000000"/>
              </a:buClr>
            </a:pPr>
            <a:r>
              <a:rPr lang="es" sz="8001" kern="0">
                <a:solidFill>
                  <a:schemeClr val="bg1"/>
                </a:solidFill>
                <a:latin typeface="+mj-lt"/>
                <a:ea typeface="Tulpen One"/>
                <a:cs typeface="Tulpen One"/>
                <a:sym typeface="Tulpen One"/>
              </a:rPr>
              <a:t>02</a:t>
            </a:r>
            <a:endParaRPr sz="8001" kern="0">
              <a:solidFill>
                <a:schemeClr val="bg1"/>
              </a:solidFill>
              <a:latin typeface="+mj-lt"/>
              <a:ea typeface="Tulpen One"/>
              <a:cs typeface="Tulpen One"/>
              <a:sym typeface="Tulpen One"/>
            </a:endParaRPr>
          </a:p>
        </p:txBody>
      </p:sp>
      <p:sp>
        <p:nvSpPr>
          <p:cNvPr id="24" name="Google Shape;1137;p55">
            <a:extLst>
              <a:ext uri="{FF2B5EF4-FFF2-40B4-BE49-F238E27FC236}">
                <a16:creationId xmlns:a16="http://schemas.microsoft.com/office/drawing/2014/main" id="{1EC209EB-69F8-4947-B444-60343767E5E3}"/>
              </a:ext>
            </a:extLst>
          </p:cNvPr>
          <p:cNvSpPr txBox="1"/>
          <p:nvPr/>
        </p:nvSpPr>
        <p:spPr>
          <a:xfrm>
            <a:off x="13357626" y="6770888"/>
            <a:ext cx="1901820" cy="1836213"/>
          </a:xfrm>
          <a:prstGeom prst="rect">
            <a:avLst/>
          </a:prstGeom>
          <a:noFill/>
          <a:ln>
            <a:noFill/>
          </a:ln>
        </p:spPr>
        <p:txBody>
          <a:bodyPr spcFirstLastPara="1" wrap="square" lIns="243828" tIns="243828" rIns="243828" bIns="243828" anchor="ctr" anchorCtr="0">
            <a:noAutofit/>
          </a:bodyPr>
          <a:lstStyle/>
          <a:p>
            <a:pPr algn="ctr" defTabSz="2438674">
              <a:buClr>
                <a:srgbClr val="000000"/>
              </a:buClr>
            </a:pPr>
            <a:r>
              <a:rPr lang="es" sz="8001" kern="0">
                <a:solidFill>
                  <a:schemeClr val="bg1"/>
                </a:solidFill>
                <a:latin typeface="+mj-lt"/>
                <a:ea typeface="Tulpen One"/>
                <a:cs typeface="Tulpen One"/>
                <a:sym typeface="Tulpen One"/>
              </a:rPr>
              <a:t>03</a:t>
            </a:r>
            <a:endParaRPr sz="8001" kern="0">
              <a:solidFill>
                <a:schemeClr val="bg1"/>
              </a:solidFill>
              <a:latin typeface="+mj-lt"/>
              <a:ea typeface="Tulpen One"/>
              <a:cs typeface="Tulpen One"/>
              <a:sym typeface="Tulpen One"/>
            </a:endParaRPr>
          </a:p>
        </p:txBody>
      </p:sp>
      <p:sp>
        <p:nvSpPr>
          <p:cNvPr id="25" name="Google Shape;1138;p55">
            <a:extLst>
              <a:ext uri="{FF2B5EF4-FFF2-40B4-BE49-F238E27FC236}">
                <a16:creationId xmlns:a16="http://schemas.microsoft.com/office/drawing/2014/main" id="{3B51DF88-9086-436C-8801-F1AF57FBECBB}"/>
              </a:ext>
            </a:extLst>
          </p:cNvPr>
          <p:cNvSpPr txBox="1"/>
          <p:nvPr/>
        </p:nvSpPr>
        <p:spPr>
          <a:xfrm>
            <a:off x="17627635" y="6725890"/>
            <a:ext cx="1901820" cy="1836213"/>
          </a:xfrm>
          <a:prstGeom prst="rect">
            <a:avLst/>
          </a:prstGeom>
          <a:noFill/>
          <a:ln>
            <a:noFill/>
          </a:ln>
        </p:spPr>
        <p:txBody>
          <a:bodyPr spcFirstLastPara="1" wrap="square" lIns="243828" tIns="243828" rIns="243828" bIns="243828" anchor="ctr" anchorCtr="0">
            <a:noAutofit/>
          </a:bodyPr>
          <a:lstStyle/>
          <a:p>
            <a:pPr algn="ctr" defTabSz="2438674">
              <a:buClr>
                <a:srgbClr val="000000"/>
              </a:buClr>
            </a:pPr>
            <a:r>
              <a:rPr lang="es" sz="8001" kern="0" dirty="0">
                <a:solidFill>
                  <a:schemeClr val="bg1"/>
                </a:solidFill>
                <a:latin typeface="+mj-lt"/>
                <a:ea typeface="Tulpen One"/>
                <a:cs typeface="Tulpen One"/>
                <a:sym typeface="Tulpen One"/>
              </a:rPr>
              <a:t>04</a:t>
            </a:r>
            <a:endParaRPr sz="8001" kern="0" dirty="0">
              <a:solidFill>
                <a:schemeClr val="bg1"/>
              </a:solidFill>
              <a:latin typeface="+mj-lt"/>
              <a:ea typeface="Tulpen One"/>
              <a:cs typeface="Tulpen One"/>
              <a:sym typeface="Tulpen One"/>
            </a:endParaRPr>
          </a:p>
        </p:txBody>
      </p:sp>
      <p:sp>
        <p:nvSpPr>
          <p:cNvPr id="26" name="Google Shape;1139;p55">
            <a:extLst>
              <a:ext uri="{FF2B5EF4-FFF2-40B4-BE49-F238E27FC236}">
                <a16:creationId xmlns:a16="http://schemas.microsoft.com/office/drawing/2014/main" id="{4C0B2C55-AB8C-4F13-AC44-86E9C2788A0D}"/>
              </a:ext>
            </a:extLst>
          </p:cNvPr>
          <p:cNvSpPr txBox="1"/>
          <p:nvPr/>
        </p:nvSpPr>
        <p:spPr>
          <a:xfrm>
            <a:off x="15909606" y="9643308"/>
            <a:ext cx="5377422" cy="1836213"/>
          </a:xfrm>
          <a:prstGeom prst="rect">
            <a:avLst/>
          </a:prstGeom>
          <a:noFill/>
          <a:ln>
            <a:noFill/>
          </a:ln>
        </p:spPr>
        <p:txBody>
          <a:bodyPr spcFirstLastPara="1" wrap="square" lIns="243828" tIns="243828" rIns="243828" bIns="243828" anchor="t" anchorCtr="0">
            <a:noAutofit/>
          </a:bodyPr>
          <a:lstStyle/>
          <a:p>
            <a:pPr algn="ctr" defTabSz="2438674">
              <a:spcAft>
                <a:spcPts val="4267"/>
              </a:spcAft>
              <a:buClr>
                <a:srgbClr val="000000"/>
              </a:buClr>
            </a:pPr>
            <a:r>
              <a:rPr lang="es" sz="4000" kern="0" dirty="0">
                <a:ea typeface="Tulpen One"/>
                <a:cs typeface="Tulpen One"/>
                <a:sym typeface="Tulpen One"/>
              </a:rPr>
              <a:t>PROJECT 4</a:t>
            </a:r>
            <a:br>
              <a:rPr lang="es" sz="2000" kern="0" dirty="0">
                <a:ea typeface="Barlow Semi Condensed Medium"/>
                <a:cs typeface="Barlow Semi Condensed Medium"/>
                <a:sym typeface="Barlow Semi Condensed Medium"/>
              </a:rPr>
            </a:br>
            <a:r>
              <a:rPr lang="en-US" sz="2000" kern="0" dirty="0">
                <a:ea typeface="Josefin Slab"/>
                <a:cs typeface="Josefin Slab"/>
                <a:sym typeface="Josefin Slab"/>
              </a:rPr>
              <a:t>simply dummy text of the printing and typesetting</a:t>
            </a:r>
          </a:p>
          <a:p>
            <a:pPr algn="ctr" defTabSz="2438674">
              <a:spcAft>
                <a:spcPts val="4267"/>
              </a:spcAft>
              <a:buClr>
                <a:srgbClr val="000000"/>
              </a:buClr>
            </a:pPr>
            <a:endParaRPr sz="2000" kern="0" dirty="0">
              <a:ea typeface="Josefin Slab SemiBold"/>
              <a:cs typeface="Josefin Slab SemiBold"/>
              <a:sym typeface="Josefin Slab SemiBold"/>
            </a:endParaRPr>
          </a:p>
        </p:txBody>
      </p:sp>
      <p:sp>
        <p:nvSpPr>
          <p:cNvPr id="27" name="Google Shape;1140;p55">
            <a:extLst>
              <a:ext uri="{FF2B5EF4-FFF2-40B4-BE49-F238E27FC236}">
                <a16:creationId xmlns:a16="http://schemas.microsoft.com/office/drawing/2014/main" id="{04C62AD7-A160-4076-A873-76F2920FBF9D}"/>
              </a:ext>
            </a:extLst>
          </p:cNvPr>
          <p:cNvSpPr txBox="1"/>
          <p:nvPr/>
        </p:nvSpPr>
        <p:spPr>
          <a:xfrm>
            <a:off x="7633126" y="9643305"/>
            <a:ext cx="4800556" cy="1836213"/>
          </a:xfrm>
          <a:prstGeom prst="rect">
            <a:avLst/>
          </a:prstGeom>
          <a:noFill/>
          <a:ln>
            <a:noFill/>
          </a:ln>
        </p:spPr>
        <p:txBody>
          <a:bodyPr spcFirstLastPara="1" wrap="square" lIns="243828" tIns="243828" rIns="243828" bIns="243828" anchor="t" anchorCtr="0">
            <a:noAutofit/>
          </a:bodyPr>
          <a:lstStyle/>
          <a:p>
            <a:pPr algn="ctr" defTabSz="2438674">
              <a:spcAft>
                <a:spcPts val="4267"/>
              </a:spcAft>
              <a:buClr>
                <a:srgbClr val="000000"/>
              </a:buClr>
            </a:pPr>
            <a:r>
              <a:rPr lang="es" sz="4000" kern="0" dirty="0">
                <a:ea typeface="Tulpen One"/>
                <a:cs typeface="Tulpen One"/>
                <a:sym typeface="Tulpen One"/>
              </a:rPr>
              <a:t>PROJECT 5</a:t>
            </a:r>
            <a:br>
              <a:rPr lang="es" sz="2000" kern="0" dirty="0">
                <a:ea typeface="Zilla Slab Light"/>
                <a:cs typeface="Zilla Slab Light"/>
                <a:sym typeface="Zilla Slab Light"/>
              </a:rPr>
            </a:br>
            <a:r>
              <a:rPr lang="en-US" sz="2000" kern="0" dirty="0">
                <a:ea typeface="Josefin Slab"/>
                <a:cs typeface="Josefin Slab"/>
                <a:sym typeface="Josefin Slab"/>
              </a:rPr>
              <a:t>simply dummy text of the printing and typesetting</a:t>
            </a:r>
          </a:p>
          <a:p>
            <a:pPr algn="ctr" defTabSz="2438674">
              <a:spcAft>
                <a:spcPts val="4267"/>
              </a:spcAft>
              <a:buClr>
                <a:srgbClr val="000000"/>
              </a:buClr>
            </a:pPr>
            <a:endParaRPr sz="2000" kern="0" dirty="0">
              <a:ea typeface="Josefin Slab SemiBold"/>
              <a:cs typeface="Josefin Slab SemiBold"/>
              <a:sym typeface="Josefin Slab SemiBold"/>
            </a:endParaRPr>
          </a:p>
        </p:txBody>
      </p:sp>
    </p:spTree>
    <p:extLst>
      <p:ext uri="{BB962C8B-B14F-4D97-AF65-F5344CB8AC3E}">
        <p14:creationId xmlns:p14="http://schemas.microsoft.com/office/powerpoint/2010/main" val="39546811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2EB98-943F-4537-9403-96171C4140ED}"/>
              </a:ext>
            </a:extLst>
          </p:cNvPr>
          <p:cNvSpPr>
            <a:spLocks noGrp="1"/>
          </p:cNvSpPr>
          <p:nvPr>
            <p:ph type="title"/>
          </p:nvPr>
        </p:nvSpPr>
        <p:spPr/>
        <p:txBody>
          <a:bodyPr/>
          <a:lstStyle/>
          <a:p>
            <a:r>
              <a:rPr lang="es" dirty="0"/>
              <a:t>CUSTOMER TESTIMONIALS</a:t>
            </a:r>
            <a:endParaRPr lang="en-US" dirty="0"/>
          </a:p>
        </p:txBody>
      </p:sp>
      <p:sp>
        <p:nvSpPr>
          <p:cNvPr id="13" name="Google Shape;1146;p56">
            <a:extLst>
              <a:ext uri="{FF2B5EF4-FFF2-40B4-BE49-F238E27FC236}">
                <a16:creationId xmlns:a16="http://schemas.microsoft.com/office/drawing/2014/main" id="{4A695E74-4196-4136-8B8A-090A31E78E0D}"/>
              </a:ext>
            </a:extLst>
          </p:cNvPr>
          <p:cNvSpPr/>
          <p:nvPr/>
        </p:nvSpPr>
        <p:spPr>
          <a:xfrm rot="18900000">
            <a:off x="9444962" y="6954907"/>
            <a:ext cx="5573778" cy="5573779"/>
          </a:xfrm>
          <a:prstGeom prst="teardrop">
            <a:avLst>
              <a:gd name="adj" fmla="val 100000"/>
            </a:avLst>
          </a:pr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1147;p56">
            <a:extLst>
              <a:ext uri="{FF2B5EF4-FFF2-40B4-BE49-F238E27FC236}">
                <a16:creationId xmlns:a16="http://schemas.microsoft.com/office/drawing/2014/main" id="{92D8B7A2-A9F7-44E8-9CE5-28147E2DB03A}"/>
              </a:ext>
            </a:extLst>
          </p:cNvPr>
          <p:cNvSpPr/>
          <p:nvPr/>
        </p:nvSpPr>
        <p:spPr>
          <a:xfrm rot="8100000">
            <a:off x="3200773" y="4220325"/>
            <a:ext cx="5573778" cy="5573779"/>
          </a:xfrm>
          <a:prstGeom prst="teardrop">
            <a:avLst>
              <a:gd name="adj" fmla="val 100000"/>
            </a:avLst>
          </a:pr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1148;p56">
            <a:extLst>
              <a:ext uri="{FF2B5EF4-FFF2-40B4-BE49-F238E27FC236}">
                <a16:creationId xmlns:a16="http://schemas.microsoft.com/office/drawing/2014/main" id="{6622BA56-7E69-4A9C-B768-6F13A82FA10A}"/>
              </a:ext>
            </a:extLst>
          </p:cNvPr>
          <p:cNvSpPr/>
          <p:nvPr/>
        </p:nvSpPr>
        <p:spPr>
          <a:xfrm rot="8100000">
            <a:off x="15689552" y="4220325"/>
            <a:ext cx="5573778" cy="5573779"/>
          </a:xfrm>
          <a:prstGeom prst="teardrop">
            <a:avLst>
              <a:gd name="adj" fmla="val 100000"/>
            </a:avLst>
          </a:pr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1149;p56">
            <a:extLst>
              <a:ext uri="{FF2B5EF4-FFF2-40B4-BE49-F238E27FC236}">
                <a16:creationId xmlns:a16="http://schemas.microsoft.com/office/drawing/2014/main" id="{C8D57A0B-1818-4CBF-889F-CF5BB15DBC0B}"/>
              </a:ext>
            </a:extLst>
          </p:cNvPr>
          <p:cNvSpPr/>
          <p:nvPr/>
        </p:nvSpPr>
        <p:spPr>
          <a:xfrm rot="18900000">
            <a:off x="9280132" y="6882715"/>
            <a:ext cx="5573778" cy="5573779"/>
          </a:xfrm>
          <a:prstGeom prst="teardrop">
            <a:avLst>
              <a:gd name="adj" fmla="val 100000"/>
            </a:avLst>
          </a:pr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1150;p56">
            <a:extLst>
              <a:ext uri="{FF2B5EF4-FFF2-40B4-BE49-F238E27FC236}">
                <a16:creationId xmlns:a16="http://schemas.microsoft.com/office/drawing/2014/main" id="{BA1BBE6D-5F3E-49AD-BD97-609474B1C1C7}"/>
              </a:ext>
            </a:extLst>
          </p:cNvPr>
          <p:cNvSpPr/>
          <p:nvPr/>
        </p:nvSpPr>
        <p:spPr>
          <a:xfrm rot="8100000">
            <a:off x="3035944" y="4148132"/>
            <a:ext cx="5573778" cy="5573779"/>
          </a:xfrm>
          <a:prstGeom prst="teardrop">
            <a:avLst>
              <a:gd name="adj" fmla="val 100000"/>
            </a:avLst>
          </a:pr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1151;p56">
            <a:extLst>
              <a:ext uri="{FF2B5EF4-FFF2-40B4-BE49-F238E27FC236}">
                <a16:creationId xmlns:a16="http://schemas.microsoft.com/office/drawing/2014/main" id="{A1B89298-DE40-4BA4-8890-86EBB5338373}"/>
              </a:ext>
            </a:extLst>
          </p:cNvPr>
          <p:cNvSpPr/>
          <p:nvPr/>
        </p:nvSpPr>
        <p:spPr>
          <a:xfrm rot="8100000">
            <a:off x="15524722" y="4148132"/>
            <a:ext cx="5573778" cy="5573779"/>
          </a:xfrm>
          <a:prstGeom prst="teardrop">
            <a:avLst>
              <a:gd name="adj" fmla="val 100000"/>
            </a:avLst>
          </a:prstGeom>
          <a:noFill/>
          <a:ln w="19050" cap="flat" cmpd="sng">
            <a:solidFill>
              <a:schemeClr val="dk2"/>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1157;p56">
            <a:extLst>
              <a:ext uri="{FF2B5EF4-FFF2-40B4-BE49-F238E27FC236}">
                <a16:creationId xmlns:a16="http://schemas.microsoft.com/office/drawing/2014/main" id="{8162C7CC-03C2-4323-8F5B-5BA4077430F7}"/>
              </a:ext>
            </a:extLst>
          </p:cNvPr>
          <p:cNvSpPr txBox="1">
            <a:spLocks/>
          </p:cNvSpPr>
          <p:nvPr/>
        </p:nvSpPr>
        <p:spPr>
          <a:xfrm>
            <a:off x="3512973" y="5555270"/>
            <a:ext cx="4777622" cy="1049168"/>
          </a:xfrm>
          <a:prstGeom prst="rect">
            <a:avLst/>
          </a:prstGeom>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200" dirty="0"/>
              <a:t>JENNA DOE, 22 </a:t>
            </a:r>
          </a:p>
        </p:txBody>
      </p:sp>
      <p:sp>
        <p:nvSpPr>
          <p:cNvPr id="23" name="Google Shape;1158;p56">
            <a:extLst>
              <a:ext uri="{FF2B5EF4-FFF2-40B4-BE49-F238E27FC236}">
                <a16:creationId xmlns:a16="http://schemas.microsoft.com/office/drawing/2014/main" id="{EA813A9B-8E8C-4D61-9DBF-33078D25CD25}"/>
              </a:ext>
            </a:extLst>
          </p:cNvPr>
          <p:cNvSpPr txBox="1">
            <a:spLocks/>
          </p:cNvSpPr>
          <p:nvPr/>
        </p:nvSpPr>
        <p:spPr>
          <a:xfrm>
            <a:off x="10175963" y="7407802"/>
            <a:ext cx="4441436" cy="1719399"/>
          </a:xfrm>
          <a:prstGeom prst="rect">
            <a:avLst/>
          </a:prstGeom>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200" dirty="0"/>
              <a:t>JOHN PATTERSON, 60</a:t>
            </a:r>
          </a:p>
        </p:txBody>
      </p:sp>
      <p:sp>
        <p:nvSpPr>
          <p:cNvPr id="24" name="Google Shape;1159;p56">
            <a:extLst>
              <a:ext uri="{FF2B5EF4-FFF2-40B4-BE49-F238E27FC236}">
                <a16:creationId xmlns:a16="http://schemas.microsoft.com/office/drawing/2014/main" id="{889F9DF8-0E0A-4CC0-9267-ACA8951145E0}"/>
              </a:ext>
            </a:extLst>
          </p:cNvPr>
          <p:cNvSpPr txBox="1">
            <a:spLocks/>
          </p:cNvSpPr>
          <p:nvPr/>
        </p:nvSpPr>
        <p:spPr>
          <a:xfrm>
            <a:off x="15967350" y="5383803"/>
            <a:ext cx="5017381" cy="1719399"/>
          </a:xfrm>
          <a:prstGeom prst="rect">
            <a:avLst/>
          </a:prstGeom>
        </p:spPr>
        <p:txBody>
          <a:bodyPr spcFirstLastPara="1" wrap="square" lIns="243828" tIns="243828" rIns="243828" bIns="243828" anchor="b"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200" dirty="0"/>
              <a:t>HELENA JAMES, 44</a:t>
            </a:r>
          </a:p>
        </p:txBody>
      </p:sp>
      <p:cxnSp>
        <p:nvCxnSpPr>
          <p:cNvPr id="25" name="Google Shape;1160;p56">
            <a:extLst>
              <a:ext uri="{FF2B5EF4-FFF2-40B4-BE49-F238E27FC236}">
                <a16:creationId xmlns:a16="http://schemas.microsoft.com/office/drawing/2014/main" id="{EF2CF529-4461-4AAC-A0CF-584DE4D8B8E7}"/>
              </a:ext>
            </a:extLst>
          </p:cNvPr>
          <p:cNvCxnSpPr>
            <a:stCxn id="17" idx="7"/>
          </p:cNvCxnSpPr>
          <p:nvPr/>
        </p:nvCxnSpPr>
        <p:spPr>
          <a:xfrm>
            <a:off x="5822831" y="10876275"/>
            <a:ext cx="0" cy="2914737"/>
          </a:xfrm>
          <a:prstGeom prst="straightConnector1">
            <a:avLst/>
          </a:prstGeom>
          <a:noFill/>
          <a:ln w="19050" cap="flat" cmpd="sng">
            <a:solidFill>
              <a:schemeClr val="dk2"/>
            </a:solidFill>
            <a:prstDash val="solid"/>
            <a:round/>
            <a:headEnd type="none" w="med" len="med"/>
            <a:tailEnd type="none" w="med" len="med"/>
          </a:ln>
        </p:spPr>
      </p:cxnSp>
      <p:cxnSp>
        <p:nvCxnSpPr>
          <p:cNvPr id="26" name="Google Shape;1161;p56">
            <a:extLst>
              <a:ext uri="{FF2B5EF4-FFF2-40B4-BE49-F238E27FC236}">
                <a16:creationId xmlns:a16="http://schemas.microsoft.com/office/drawing/2014/main" id="{38DF3E6C-684F-494E-B997-87AAA5174C31}"/>
              </a:ext>
            </a:extLst>
          </p:cNvPr>
          <p:cNvCxnSpPr/>
          <p:nvPr/>
        </p:nvCxnSpPr>
        <p:spPr>
          <a:xfrm>
            <a:off x="18313343" y="10876275"/>
            <a:ext cx="0" cy="2914737"/>
          </a:xfrm>
          <a:prstGeom prst="straightConnector1">
            <a:avLst/>
          </a:prstGeom>
          <a:noFill/>
          <a:ln w="19050" cap="flat" cmpd="sng">
            <a:solidFill>
              <a:schemeClr val="dk2"/>
            </a:solidFill>
            <a:prstDash val="solid"/>
            <a:round/>
            <a:headEnd type="none" w="med" len="med"/>
            <a:tailEnd type="none" w="med" len="med"/>
          </a:ln>
        </p:spPr>
      </p:cxnSp>
      <p:cxnSp>
        <p:nvCxnSpPr>
          <p:cNvPr id="27" name="Google Shape;1162;p56">
            <a:extLst>
              <a:ext uri="{FF2B5EF4-FFF2-40B4-BE49-F238E27FC236}">
                <a16:creationId xmlns:a16="http://schemas.microsoft.com/office/drawing/2014/main" id="{2F1C35A9-6FAD-4E0C-893D-BF1CD9F002D8}"/>
              </a:ext>
            </a:extLst>
          </p:cNvPr>
          <p:cNvCxnSpPr/>
          <p:nvPr/>
        </p:nvCxnSpPr>
        <p:spPr>
          <a:xfrm>
            <a:off x="12149649" y="12453861"/>
            <a:ext cx="0" cy="1611386"/>
          </a:xfrm>
          <a:prstGeom prst="straightConnector1">
            <a:avLst/>
          </a:prstGeom>
          <a:noFill/>
          <a:ln w="19050" cap="flat" cmpd="sng">
            <a:solidFill>
              <a:schemeClr val="dk2"/>
            </a:solidFill>
            <a:prstDash val="solid"/>
            <a:round/>
            <a:headEnd type="none" w="med" len="med"/>
            <a:tailEnd type="none" w="med" len="med"/>
          </a:ln>
        </p:spPr>
      </p:cxnSp>
      <p:sp>
        <p:nvSpPr>
          <p:cNvPr id="28" name="Rectangle 27">
            <a:extLst>
              <a:ext uri="{FF2B5EF4-FFF2-40B4-BE49-F238E27FC236}">
                <a16:creationId xmlns:a16="http://schemas.microsoft.com/office/drawing/2014/main" id="{6DCEC275-EEB0-4BF5-A1F9-AC8AC906824B}"/>
              </a:ext>
            </a:extLst>
          </p:cNvPr>
          <p:cNvSpPr/>
          <p:nvPr/>
        </p:nvSpPr>
        <p:spPr>
          <a:xfrm>
            <a:off x="3679275" y="6535591"/>
            <a:ext cx="4280188" cy="1569660"/>
          </a:xfrm>
          <a:prstGeom prst="rect">
            <a:avLst/>
          </a:prstGeom>
        </p:spPr>
        <p:txBody>
          <a:bodyPr wrap="square">
            <a:spAutoFit/>
          </a:bodyPr>
          <a:lstStyle/>
          <a:p>
            <a:pPr defTabSz="2438674">
              <a:spcAft>
                <a:spcPts val="4267"/>
              </a:spcAft>
              <a:buClr>
                <a:srgbClr val="000000"/>
              </a:buClr>
            </a:pPr>
            <a:r>
              <a:rPr lang="en-US" sz="3200" kern="0" dirty="0">
                <a:ea typeface="Josefin Slab"/>
                <a:cs typeface="Josefin Slab"/>
                <a:sym typeface="Josefin Slab"/>
              </a:rPr>
              <a:t>simply dummy text of the printing and typesetting</a:t>
            </a:r>
          </a:p>
        </p:txBody>
      </p:sp>
      <p:sp>
        <p:nvSpPr>
          <p:cNvPr id="29" name="Rectangle 28">
            <a:extLst>
              <a:ext uri="{FF2B5EF4-FFF2-40B4-BE49-F238E27FC236}">
                <a16:creationId xmlns:a16="http://schemas.microsoft.com/office/drawing/2014/main" id="{AB61D965-CE3B-4A69-8A18-7FFD29B04EFD}"/>
              </a:ext>
            </a:extLst>
          </p:cNvPr>
          <p:cNvSpPr/>
          <p:nvPr/>
        </p:nvSpPr>
        <p:spPr>
          <a:xfrm>
            <a:off x="10337211" y="9059909"/>
            <a:ext cx="4280188" cy="1569660"/>
          </a:xfrm>
          <a:prstGeom prst="rect">
            <a:avLst/>
          </a:prstGeom>
        </p:spPr>
        <p:txBody>
          <a:bodyPr wrap="square">
            <a:spAutoFit/>
          </a:bodyPr>
          <a:lstStyle/>
          <a:p>
            <a:pPr defTabSz="2438674">
              <a:spcAft>
                <a:spcPts val="4267"/>
              </a:spcAft>
              <a:buClr>
                <a:srgbClr val="000000"/>
              </a:buClr>
            </a:pPr>
            <a:r>
              <a:rPr lang="en-US" sz="3200" kern="0" dirty="0">
                <a:ea typeface="Josefin Slab"/>
                <a:cs typeface="Josefin Slab"/>
                <a:sym typeface="Josefin Slab"/>
              </a:rPr>
              <a:t>simply dummy text of the printing and typesetting</a:t>
            </a:r>
          </a:p>
        </p:txBody>
      </p:sp>
      <p:sp>
        <p:nvSpPr>
          <p:cNvPr id="30" name="Rectangle 29">
            <a:extLst>
              <a:ext uri="{FF2B5EF4-FFF2-40B4-BE49-F238E27FC236}">
                <a16:creationId xmlns:a16="http://schemas.microsoft.com/office/drawing/2014/main" id="{4EC70884-A61B-49DA-8AB4-1022A07D739F}"/>
              </a:ext>
            </a:extLst>
          </p:cNvPr>
          <p:cNvSpPr/>
          <p:nvPr/>
        </p:nvSpPr>
        <p:spPr>
          <a:xfrm>
            <a:off x="16173108" y="7084598"/>
            <a:ext cx="4280188" cy="1569660"/>
          </a:xfrm>
          <a:prstGeom prst="rect">
            <a:avLst/>
          </a:prstGeom>
        </p:spPr>
        <p:txBody>
          <a:bodyPr wrap="square">
            <a:spAutoFit/>
          </a:bodyPr>
          <a:lstStyle/>
          <a:p>
            <a:pPr defTabSz="2438674">
              <a:spcAft>
                <a:spcPts val="4267"/>
              </a:spcAft>
              <a:buClr>
                <a:srgbClr val="000000"/>
              </a:buClr>
            </a:pPr>
            <a:r>
              <a:rPr lang="en-US" sz="3200" kern="0" dirty="0">
                <a:ea typeface="Josefin Slab"/>
                <a:cs typeface="Josefin Slab"/>
                <a:sym typeface="Josefin Slab"/>
              </a:rPr>
              <a:t>simply dummy text of the printing and typesetting</a:t>
            </a:r>
          </a:p>
        </p:txBody>
      </p:sp>
    </p:spTree>
    <p:extLst>
      <p:ext uri="{BB962C8B-B14F-4D97-AF65-F5344CB8AC3E}">
        <p14:creationId xmlns:p14="http://schemas.microsoft.com/office/powerpoint/2010/main" val="6721868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CB3EA-5817-4516-A791-E19638E72CC9}"/>
              </a:ext>
            </a:extLst>
          </p:cNvPr>
          <p:cNvSpPr>
            <a:spLocks noGrp="1"/>
          </p:cNvSpPr>
          <p:nvPr>
            <p:ph type="title"/>
          </p:nvPr>
        </p:nvSpPr>
        <p:spPr/>
        <p:txBody>
          <a:bodyPr>
            <a:normAutofit/>
          </a:bodyPr>
          <a:lstStyle/>
          <a:p>
            <a:r>
              <a:rPr lang="en-US" sz="6600" dirty="0"/>
              <a:t>YOUR AWESOME DATA HERE </a:t>
            </a:r>
          </a:p>
        </p:txBody>
      </p:sp>
      <p:sp>
        <p:nvSpPr>
          <p:cNvPr id="3" name="Google Shape;262;p13">
            <a:extLst>
              <a:ext uri="{FF2B5EF4-FFF2-40B4-BE49-F238E27FC236}">
                <a16:creationId xmlns:a16="http://schemas.microsoft.com/office/drawing/2014/main" id="{E70CB6A5-98EA-4AB0-9E9F-6B25223CF474}"/>
              </a:ext>
            </a:extLst>
          </p:cNvPr>
          <p:cNvSpPr/>
          <p:nvPr/>
        </p:nvSpPr>
        <p:spPr>
          <a:xfrm>
            <a:off x="1477802" y="6604965"/>
            <a:ext cx="6527955" cy="4374906"/>
          </a:xfrm>
          <a:prstGeom prst="roundRect">
            <a:avLst>
              <a:gd name="adj" fmla="val 11302"/>
            </a:avLst>
          </a:prstGeom>
          <a:noFill/>
          <a:ln w="19050" cap="rnd" cmpd="sng">
            <a:solidFill>
              <a:schemeClr val="accent1"/>
            </a:solidFill>
            <a:prstDash val="solid"/>
            <a:round/>
            <a:headEnd type="none" w="sm" len="sm"/>
            <a:tailEnd type="none" w="sm" len="sm"/>
          </a:ln>
        </p:spPr>
        <p:txBody>
          <a:bodyPr spcFirstLastPara="1" wrap="square" lIns="243828" tIns="243828" rIns="243828" bIns="243828" anchor="ctr" anchorCtr="0">
            <a:noAutofit/>
          </a:bodyPr>
          <a:lstStyle/>
          <a:p>
            <a:endParaRPr/>
          </a:p>
        </p:txBody>
      </p:sp>
      <p:sp>
        <p:nvSpPr>
          <p:cNvPr id="4" name="Google Shape;263;p13">
            <a:extLst>
              <a:ext uri="{FF2B5EF4-FFF2-40B4-BE49-F238E27FC236}">
                <a16:creationId xmlns:a16="http://schemas.microsoft.com/office/drawing/2014/main" id="{6541E1C1-3594-4DD6-B7B0-8073BE394CA0}"/>
              </a:ext>
            </a:extLst>
          </p:cNvPr>
          <p:cNvSpPr/>
          <p:nvPr/>
        </p:nvSpPr>
        <p:spPr>
          <a:xfrm>
            <a:off x="8950867" y="6604965"/>
            <a:ext cx="6527955" cy="4374906"/>
          </a:xfrm>
          <a:prstGeom prst="roundRect">
            <a:avLst>
              <a:gd name="adj" fmla="val 11302"/>
            </a:avLst>
          </a:prstGeom>
          <a:noFill/>
          <a:ln w="19050" cap="rnd" cmpd="sng">
            <a:solidFill>
              <a:srgbClr val="814380"/>
            </a:solidFill>
            <a:prstDash val="solid"/>
            <a:round/>
            <a:headEnd type="none" w="sm" len="sm"/>
            <a:tailEnd type="none" w="sm" len="sm"/>
          </a:ln>
        </p:spPr>
        <p:txBody>
          <a:bodyPr spcFirstLastPara="1" wrap="square" lIns="243828" tIns="243828" rIns="243828" bIns="243828" anchor="ctr" anchorCtr="0">
            <a:noAutofit/>
          </a:bodyPr>
          <a:lstStyle/>
          <a:p>
            <a:endParaRPr/>
          </a:p>
        </p:txBody>
      </p:sp>
      <p:sp>
        <p:nvSpPr>
          <p:cNvPr id="5" name="Google Shape;264;p13">
            <a:extLst>
              <a:ext uri="{FF2B5EF4-FFF2-40B4-BE49-F238E27FC236}">
                <a16:creationId xmlns:a16="http://schemas.microsoft.com/office/drawing/2014/main" id="{7FB07553-CA39-40C2-AC94-02E2E460CA7A}"/>
              </a:ext>
            </a:extLst>
          </p:cNvPr>
          <p:cNvSpPr/>
          <p:nvPr/>
        </p:nvSpPr>
        <p:spPr>
          <a:xfrm>
            <a:off x="16423932" y="6604965"/>
            <a:ext cx="6527955" cy="4374906"/>
          </a:xfrm>
          <a:prstGeom prst="roundRect">
            <a:avLst>
              <a:gd name="adj" fmla="val 11302"/>
            </a:avLst>
          </a:prstGeom>
          <a:noFill/>
          <a:ln w="19050" cap="rnd" cmpd="sng">
            <a:solidFill>
              <a:srgbClr val="F46C68"/>
            </a:solidFill>
            <a:prstDash val="solid"/>
            <a:round/>
            <a:headEnd type="none" w="sm" len="sm"/>
            <a:tailEnd type="none" w="sm" len="sm"/>
          </a:ln>
        </p:spPr>
        <p:txBody>
          <a:bodyPr spcFirstLastPara="1" wrap="square" lIns="243828" tIns="243828" rIns="243828" bIns="243828" anchor="ctr" anchorCtr="0">
            <a:noAutofit/>
          </a:bodyPr>
          <a:lstStyle/>
          <a:p>
            <a:endParaRPr/>
          </a:p>
        </p:txBody>
      </p:sp>
      <p:grpSp>
        <p:nvGrpSpPr>
          <p:cNvPr id="6" name="Google Shape;612;p36">
            <a:extLst>
              <a:ext uri="{FF2B5EF4-FFF2-40B4-BE49-F238E27FC236}">
                <a16:creationId xmlns:a16="http://schemas.microsoft.com/office/drawing/2014/main" id="{A8C4BE21-E89D-48CB-9633-F3E5A5C0025C}"/>
              </a:ext>
            </a:extLst>
          </p:cNvPr>
          <p:cNvGrpSpPr/>
          <p:nvPr/>
        </p:nvGrpSpPr>
        <p:grpSpPr>
          <a:xfrm>
            <a:off x="2289104" y="6085057"/>
            <a:ext cx="1039816" cy="1039816"/>
            <a:chOff x="1101900" y="2016450"/>
            <a:chExt cx="440400" cy="440400"/>
          </a:xfrm>
        </p:grpSpPr>
        <p:sp>
          <p:nvSpPr>
            <p:cNvPr id="7" name="Google Shape;613;p36">
              <a:extLst>
                <a:ext uri="{FF2B5EF4-FFF2-40B4-BE49-F238E27FC236}">
                  <a16:creationId xmlns:a16="http://schemas.microsoft.com/office/drawing/2014/main" id="{78E82339-C664-45A9-89F2-75A9E09DFC3E}"/>
                </a:ext>
              </a:extLst>
            </p:cNvPr>
            <p:cNvSpPr/>
            <p:nvPr/>
          </p:nvSpPr>
          <p:spPr>
            <a:xfrm>
              <a:off x="1101900" y="2016450"/>
              <a:ext cx="440400" cy="440400"/>
            </a:xfrm>
            <a:prstGeom prst="ellipse">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8" name="Google Shape;614;p36">
              <a:extLst>
                <a:ext uri="{FF2B5EF4-FFF2-40B4-BE49-F238E27FC236}">
                  <a16:creationId xmlns:a16="http://schemas.microsoft.com/office/drawing/2014/main" id="{16DD9EE8-4133-479A-B522-2B0E63C2B355}"/>
                </a:ext>
              </a:extLst>
            </p:cNvPr>
            <p:cNvGrpSpPr/>
            <p:nvPr/>
          </p:nvGrpSpPr>
          <p:grpSpPr>
            <a:xfrm>
              <a:off x="1227879" y="2142429"/>
              <a:ext cx="188442" cy="188442"/>
              <a:chOff x="5660400" y="238125"/>
              <a:chExt cx="481825" cy="481825"/>
            </a:xfrm>
          </p:grpSpPr>
          <p:sp>
            <p:nvSpPr>
              <p:cNvPr id="9" name="Google Shape;615;p36">
                <a:extLst>
                  <a:ext uri="{FF2B5EF4-FFF2-40B4-BE49-F238E27FC236}">
                    <a16:creationId xmlns:a16="http://schemas.microsoft.com/office/drawing/2014/main" id="{FC65DE28-8B60-4DD8-9D45-A872AE3E8354}"/>
                  </a:ext>
                </a:extLst>
              </p:cNvPr>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10" name="Google Shape;616;p36">
                <a:extLst>
                  <a:ext uri="{FF2B5EF4-FFF2-40B4-BE49-F238E27FC236}">
                    <a16:creationId xmlns:a16="http://schemas.microsoft.com/office/drawing/2014/main" id="{3C3A3F6D-7BA1-4391-9AAD-E8EF33E9199B}"/>
                  </a:ext>
                </a:extLst>
              </p:cNvPr>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grpSp>
      </p:grpSp>
      <p:grpSp>
        <p:nvGrpSpPr>
          <p:cNvPr id="11" name="Google Shape;617;p36">
            <a:extLst>
              <a:ext uri="{FF2B5EF4-FFF2-40B4-BE49-F238E27FC236}">
                <a16:creationId xmlns:a16="http://schemas.microsoft.com/office/drawing/2014/main" id="{527FB25E-5CC5-48D8-8897-6FC8A088BA70}"/>
              </a:ext>
            </a:extLst>
          </p:cNvPr>
          <p:cNvGrpSpPr/>
          <p:nvPr/>
        </p:nvGrpSpPr>
        <p:grpSpPr>
          <a:xfrm>
            <a:off x="9805134" y="6085057"/>
            <a:ext cx="1040120" cy="1040120"/>
            <a:chOff x="3572766" y="1921641"/>
            <a:chExt cx="390000" cy="390000"/>
          </a:xfrm>
        </p:grpSpPr>
        <p:sp>
          <p:nvSpPr>
            <p:cNvPr id="12" name="Google Shape;618;p36">
              <a:extLst>
                <a:ext uri="{FF2B5EF4-FFF2-40B4-BE49-F238E27FC236}">
                  <a16:creationId xmlns:a16="http://schemas.microsoft.com/office/drawing/2014/main" id="{4A0A90B1-0857-4228-972E-25DAD2A98F7E}"/>
                </a:ext>
              </a:extLst>
            </p:cNvPr>
            <p:cNvSpPr/>
            <p:nvPr/>
          </p:nvSpPr>
          <p:spPr>
            <a:xfrm>
              <a:off x="3572766" y="1921641"/>
              <a:ext cx="390000" cy="390000"/>
            </a:xfrm>
            <a:prstGeom prst="ellipse">
              <a:avLst/>
            </a:prstGeom>
            <a:solidFill>
              <a:srgbClr val="81438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3" name="Google Shape;619;p36">
              <a:extLst>
                <a:ext uri="{FF2B5EF4-FFF2-40B4-BE49-F238E27FC236}">
                  <a16:creationId xmlns:a16="http://schemas.microsoft.com/office/drawing/2014/main" id="{FB91FBE9-473A-4FA9-9632-7E3E4A15EA0C}"/>
                </a:ext>
              </a:extLst>
            </p:cNvPr>
            <p:cNvGrpSpPr/>
            <p:nvPr/>
          </p:nvGrpSpPr>
          <p:grpSpPr>
            <a:xfrm>
              <a:off x="3672872" y="2033249"/>
              <a:ext cx="189869" cy="166859"/>
              <a:chOff x="2085450" y="2057100"/>
              <a:chExt cx="481900" cy="423500"/>
            </a:xfrm>
          </p:grpSpPr>
          <p:sp>
            <p:nvSpPr>
              <p:cNvPr id="14" name="Google Shape;620;p36">
                <a:extLst>
                  <a:ext uri="{FF2B5EF4-FFF2-40B4-BE49-F238E27FC236}">
                    <a16:creationId xmlns:a16="http://schemas.microsoft.com/office/drawing/2014/main" id="{4B8E719E-07E1-46C7-96D4-5D76339D7F67}"/>
                  </a:ext>
                </a:extLst>
              </p:cNvPr>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15" name="Google Shape;621;p36">
                <a:extLst>
                  <a:ext uri="{FF2B5EF4-FFF2-40B4-BE49-F238E27FC236}">
                    <a16:creationId xmlns:a16="http://schemas.microsoft.com/office/drawing/2014/main" id="{262F5A89-42EC-4955-833B-B04DB853A0ED}"/>
                  </a:ext>
                </a:extLst>
              </p:cNvPr>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16" name="Google Shape;622;p36">
                <a:extLst>
                  <a:ext uri="{FF2B5EF4-FFF2-40B4-BE49-F238E27FC236}">
                    <a16:creationId xmlns:a16="http://schemas.microsoft.com/office/drawing/2014/main" id="{7544DA9B-35BF-42CA-B6D2-B5FB252D1007}"/>
                  </a:ext>
                </a:extLst>
              </p:cNvPr>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grpSp>
      </p:grpSp>
      <p:grpSp>
        <p:nvGrpSpPr>
          <p:cNvPr id="17" name="Google Shape;623;p36">
            <a:extLst>
              <a:ext uri="{FF2B5EF4-FFF2-40B4-BE49-F238E27FC236}">
                <a16:creationId xmlns:a16="http://schemas.microsoft.com/office/drawing/2014/main" id="{94B06B0E-894F-4DF5-B092-CDAF125A54DA}"/>
              </a:ext>
            </a:extLst>
          </p:cNvPr>
          <p:cNvGrpSpPr/>
          <p:nvPr/>
        </p:nvGrpSpPr>
        <p:grpSpPr>
          <a:xfrm>
            <a:off x="17321167" y="6085057"/>
            <a:ext cx="1039816" cy="1039816"/>
            <a:chOff x="6272250" y="2008552"/>
            <a:chExt cx="440400" cy="440400"/>
          </a:xfrm>
        </p:grpSpPr>
        <p:sp>
          <p:nvSpPr>
            <p:cNvPr id="18" name="Google Shape;624;p36">
              <a:extLst>
                <a:ext uri="{FF2B5EF4-FFF2-40B4-BE49-F238E27FC236}">
                  <a16:creationId xmlns:a16="http://schemas.microsoft.com/office/drawing/2014/main" id="{2F62A25F-A1C6-4293-B88F-D7CB44420162}"/>
                </a:ext>
              </a:extLst>
            </p:cNvPr>
            <p:cNvSpPr/>
            <p:nvPr/>
          </p:nvSpPr>
          <p:spPr>
            <a:xfrm>
              <a:off x="6272250" y="2008552"/>
              <a:ext cx="440400" cy="440400"/>
            </a:xfrm>
            <a:prstGeom prst="ellipse">
              <a:avLst/>
            </a:pr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19" name="Google Shape;625;p36">
              <a:extLst>
                <a:ext uri="{FF2B5EF4-FFF2-40B4-BE49-F238E27FC236}">
                  <a16:creationId xmlns:a16="http://schemas.microsoft.com/office/drawing/2014/main" id="{9D8C9DC8-EA93-4A1D-9B53-CBC2FA3F4146}"/>
                </a:ext>
              </a:extLst>
            </p:cNvPr>
            <p:cNvGrpSpPr/>
            <p:nvPr/>
          </p:nvGrpSpPr>
          <p:grpSpPr>
            <a:xfrm>
              <a:off x="6389764" y="2127464"/>
              <a:ext cx="205373" cy="202576"/>
              <a:chOff x="2084100" y="4400250"/>
              <a:chExt cx="486550" cy="479925"/>
            </a:xfrm>
          </p:grpSpPr>
          <p:sp>
            <p:nvSpPr>
              <p:cNvPr id="20" name="Google Shape;626;p36">
                <a:extLst>
                  <a:ext uri="{FF2B5EF4-FFF2-40B4-BE49-F238E27FC236}">
                    <a16:creationId xmlns:a16="http://schemas.microsoft.com/office/drawing/2014/main" id="{37C1CE7F-F98E-47AD-BA43-C9F6B0815D76}"/>
                  </a:ext>
                </a:extLst>
              </p:cNvPr>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21" name="Google Shape;627;p36">
                <a:extLst>
                  <a:ext uri="{FF2B5EF4-FFF2-40B4-BE49-F238E27FC236}">
                    <a16:creationId xmlns:a16="http://schemas.microsoft.com/office/drawing/2014/main" id="{FC291EB3-76FA-4EDE-B46A-5035F4CDCBCB}"/>
                  </a:ext>
                </a:extLst>
              </p:cNvPr>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22" name="Google Shape;628;p36">
                <a:extLst>
                  <a:ext uri="{FF2B5EF4-FFF2-40B4-BE49-F238E27FC236}">
                    <a16:creationId xmlns:a16="http://schemas.microsoft.com/office/drawing/2014/main" id="{8498989D-33EA-4953-8895-6C43807DA353}"/>
                  </a:ext>
                </a:extLst>
              </p:cNvPr>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23" name="Google Shape;629;p36">
                <a:extLst>
                  <a:ext uri="{FF2B5EF4-FFF2-40B4-BE49-F238E27FC236}">
                    <a16:creationId xmlns:a16="http://schemas.microsoft.com/office/drawing/2014/main" id="{F555638E-37B3-44BE-B37B-5D9E49271040}"/>
                  </a:ext>
                </a:extLst>
              </p:cNvPr>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24" name="Google Shape;630;p36">
                <a:extLst>
                  <a:ext uri="{FF2B5EF4-FFF2-40B4-BE49-F238E27FC236}">
                    <a16:creationId xmlns:a16="http://schemas.microsoft.com/office/drawing/2014/main" id="{9B210881-80D4-4807-B565-71A90E9E094A}"/>
                  </a:ext>
                </a:extLst>
              </p:cNvPr>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sp>
            <p:nvSpPr>
              <p:cNvPr id="25" name="Google Shape;631;p36">
                <a:extLst>
                  <a:ext uri="{FF2B5EF4-FFF2-40B4-BE49-F238E27FC236}">
                    <a16:creationId xmlns:a16="http://schemas.microsoft.com/office/drawing/2014/main" id="{2AD65B45-6AD1-47BF-95F0-924B154B15BF}"/>
                  </a:ext>
                </a:extLst>
              </p:cNvPr>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435D74"/>
                  </a:solidFill>
                  <a:latin typeface="Arial"/>
                  <a:cs typeface="Arial"/>
                  <a:sym typeface="Arial"/>
                </a:endParaRPr>
              </a:p>
            </p:txBody>
          </p:sp>
        </p:grpSp>
      </p:grpSp>
      <p:sp>
        <p:nvSpPr>
          <p:cNvPr id="26" name="Google Shape;610;p36">
            <a:extLst>
              <a:ext uri="{FF2B5EF4-FFF2-40B4-BE49-F238E27FC236}">
                <a16:creationId xmlns:a16="http://schemas.microsoft.com/office/drawing/2014/main" id="{4111BE53-0903-4AAB-86BD-7615CC1B77EF}"/>
              </a:ext>
            </a:extLst>
          </p:cNvPr>
          <p:cNvSpPr txBox="1">
            <a:spLocks/>
          </p:cNvSpPr>
          <p:nvPr/>
        </p:nvSpPr>
        <p:spPr>
          <a:xfrm>
            <a:off x="4873819" y="5990312"/>
            <a:ext cx="2570009" cy="1189738"/>
          </a:xfrm>
          <a:prstGeom prst="rect">
            <a:avLst/>
          </a:prstGeom>
          <a:solidFill>
            <a:srgbClr val="FFFFFF"/>
          </a:solidFill>
        </p:spPr>
        <p:txBody>
          <a:bodyPr spcFirstLastPara="1" wrap="square" lIns="243828" tIns="243828" rIns="243828" bIns="243828"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3200" dirty="0">
                <a:solidFill>
                  <a:srgbClr val="339966"/>
                </a:solidFill>
                <a:latin typeface="+mj-lt"/>
                <a:ea typeface="Open Sans ExtraBold"/>
                <a:cs typeface="Open Sans ExtraBold"/>
                <a:sym typeface="Open Sans ExtraBold"/>
              </a:rPr>
              <a:t>January </a:t>
            </a:r>
          </a:p>
        </p:txBody>
      </p:sp>
      <p:sp>
        <p:nvSpPr>
          <p:cNvPr id="27" name="Google Shape;610;p36">
            <a:extLst>
              <a:ext uri="{FF2B5EF4-FFF2-40B4-BE49-F238E27FC236}">
                <a16:creationId xmlns:a16="http://schemas.microsoft.com/office/drawing/2014/main" id="{F64FB929-A2D2-49D6-A802-D25F6934E11F}"/>
              </a:ext>
            </a:extLst>
          </p:cNvPr>
          <p:cNvSpPr txBox="1">
            <a:spLocks/>
          </p:cNvSpPr>
          <p:nvPr/>
        </p:nvSpPr>
        <p:spPr>
          <a:xfrm>
            <a:off x="12533315" y="5990312"/>
            <a:ext cx="2570009" cy="1189738"/>
          </a:xfrm>
          <a:prstGeom prst="rect">
            <a:avLst/>
          </a:prstGeom>
          <a:solidFill>
            <a:srgbClr val="FFFFFF"/>
          </a:solidFill>
        </p:spPr>
        <p:txBody>
          <a:bodyPr spcFirstLastPara="1" wrap="square" lIns="243828" tIns="243828" rIns="243828" bIns="243828"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3200" dirty="0">
                <a:solidFill>
                  <a:srgbClr val="814380"/>
                </a:solidFill>
                <a:latin typeface="+mj-lt"/>
                <a:ea typeface="Open Sans ExtraBold"/>
                <a:cs typeface="Open Sans ExtraBold"/>
                <a:sym typeface="Open Sans ExtraBold"/>
              </a:rPr>
              <a:t>February </a:t>
            </a:r>
          </a:p>
        </p:txBody>
      </p:sp>
      <p:sp>
        <p:nvSpPr>
          <p:cNvPr id="28" name="Google Shape;610;p36">
            <a:extLst>
              <a:ext uri="{FF2B5EF4-FFF2-40B4-BE49-F238E27FC236}">
                <a16:creationId xmlns:a16="http://schemas.microsoft.com/office/drawing/2014/main" id="{AE642374-0F12-4274-BD33-5B5EC4A08A58}"/>
              </a:ext>
            </a:extLst>
          </p:cNvPr>
          <p:cNvSpPr txBox="1">
            <a:spLocks/>
          </p:cNvSpPr>
          <p:nvPr/>
        </p:nvSpPr>
        <p:spPr>
          <a:xfrm>
            <a:off x="19684464" y="5990312"/>
            <a:ext cx="2570009" cy="1189738"/>
          </a:xfrm>
          <a:prstGeom prst="rect">
            <a:avLst/>
          </a:prstGeom>
          <a:solidFill>
            <a:srgbClr val="FFFFFF"/>
          </a:solidFill>
        </p:spPr>
        <p:txBody>
          <a:bodyPr spcFirstLastPara="1" wrap="square" lIns="243828" tIns="243828" rIns="243828" bIns="243828"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3200" dirty="0">
                <a:solidFill>
                  <a:srgbClr val="F46C68"/>
                </a:solidFill>
                <a:latin typeface="+mj-lt"/>
                <a:ea typeface="Open Sans ExtraBold"/>
                <a:cs typeface="Open Sans ExtraBold"/>
                <a:sym typeface="Open Sans ExtraBold"/>
              </a:rPr>
              <a:t>March </a:t>
            </a:r>
          </a:p>
        </p:txBody>
      </p:sp>
      <p:sp>
        <p:nvSpPr>
          <p:cNvPr id="29" name="Rectangle 28">
            <a:extLst>
              <a:ext uri="{FF2B5EF4-FFF2-40B4-BE49-F238E27FC236}">
                <a16:creationId xmlns:a16="http://schemas.microsoft.com/office/drawing/2014/main" id="{79F4ABC3-42F0-4966-8C1A-0D9BD8F70F50}"/>
              </a:ext>
            </a:extLst>
          </p:cNvPr>
          <p:cNvSpPr/>
          <p:nvPr/>
        </p:nvSpPr>
        <p:spPr>
          <a:xfrm>
            <a:off x="1676771" y="7794702"/>
            <a:ext cx="6086071" cy="1569842"/>
          </a:xfrm>
          <a:prstGeom prst="rect">
            <a:avLst/>
          </a:prstGeom>
        </p:spPr>
        <p:txBody>
          <a:bodyPr wrap="square">
            <a:spAutoFit/>
          </a:bodyPr>
          <a:lstStyle/>
          <a:p>
            <a:pPr defTabSz="2438674">
              <a:spcAft>
                <a:spcPts val="4267"/>
              </a:spcAft>
              <a:buClr>
                <a:srgbClr val="000000"/>
              </a:buClr>
            </a:pPr>
            <a:r>
              <a:rPr lang="en-US" sz="2400" kern="0" dirty="0">
                <a:ea typeface="Barlow Semi Condensed Light"/>
                <a:cs typeface="Barlow Semi Condensed Light"/>
                <a:sym typeface="Barlow Semi Condensed Light"/>
              </a:rPr>
              <a:t>Lorem Ipsum is simply dummy text of the printing and typesetting industry. Lorem Ipsum has been the industry's standard dummy</a:t>
            </a:r>
          </a:p>
        </p:txBody>
      </p:sp>
      <p:sp>
        <p:nvSpPr>
          <p:cNvPr id="30" name="Rectangle 29">
            <a:extLst>
              <a:ext uri="{FF2B5EF4-FFF2-40B4-BE49-F238E27FC236}">
                <a16:creationId xmlns:a16="http://schemas.microsoft.com/office/drawing/2014/main" id="{E6484996-1FFE-4232-B27A-344A221B8CC1}"/>
              </a:ext>
            </a:extLst>
          </p:cNvPr>
          <p:cNvSpPr/>
          <p:nvPr/>
        </p:nvSpPr>
        <p:spPr>
          <a:xfrm>
            <a:off x="9171809" y="7794702"/>
            <a:ext cx="6086071" cy="1569842"/>
          </a:xfrm>
          <a:prstGeom prst="rect">
            <a:avLst/>
          </a:prstGeom>
        </p:spPr>
        <p:txBody>
          <a:bodyPr wrap="square">
            <a:spAutoFit/>
          </a:bodyPr>
          <a:lstStyle/>
          <a:p>
            <a:pPr defTabSz="2438674">
              <a:spcAft>
                <a:spcPts val="4267"/>
              </a:spcAft>
              <a:buClr>
                <a:srgbClr val="000000"/>
              </a:buClr>
            </a:pPr>
            <a:r>
              <a:rPr lang="en-US" sz="2400" kern="0" dirty="0">
                <a:ea typeface="Barlow Semi Condensed Light"/>
                <a:cs typeface="Barlow Semi Condensed Light"/>
                <a:sym typeface="Barlow Semi Condensed Light"/>
              </a:rPr>
              <a:t>Lorem Ipsum is simply dummy text of the printing and typesetting industry. Lorem Ipsum has been the industry's standard dummy</a:t>
            </a:r>
          </a:p>
        </p:txBody>
      </p:sp>
      <p:sp>
        <p:nvSpPr>
          <p:cNvPr id="31" name="Rectangle 30">
            <a:extLst>
              <a:ext uri="{FF2B5EF4-FFF2-40B4-BE49-F238E27FC236}">
                <a16:creationId xmlns:a16="http://schemas.microsoft.com/office/drawing/2014/main" id="{A4EA6D90-B55F-442B-9E1A-88D5813D24FA}"/>
              </a:ext>
            </a:extLst>
          </p:cNvPr>
          <p:cNvSpPr/>
          <p:nvPr/>
        </p:nvSpPr>
        <p:spPr>
          <a:xfrm>
            <a:off x="16641428" y="7794702"/>
            <a:ext cx="6086071" cy="1569842"/>
          </a:xfrm>
          <a:prstGeom prst="rect">
            <a:avLst/>
          </a:prstGeom>
        </p:spPr>
        <p:txBody>
          <a:bodyPr wrap="square">
            <a:spAutoFit/>
          </a:bodyPr>
          <a:lstStyle/>
          <a:p>
            <a:pPr defTabSz="2438674">
              <a:spcAft>
                <a:spcPts val="4267"/>
              </a:spcAft>
              <a:buClr>
                <a:srgbClr val="000000"/>
              </a:buClr>
            </a:pPr>
            <a:r>
              <a:rPr lang="en-US" sz="2400" kern="0" dirty="0">
                <a:ea typeface="Barlow Semi Condensed Light"/>
                <a:cs typeface="Barlow Semi Condensed Light"/>
                <a:sym typeface="Barlow Semi Condensed Light"/>
              </a:rPr>
              <a:t>Lorem Ipsum is simply dummy text of the printing and typesetting industry. Lorem Ipsum has been the industry's standard dummy</a:t>
            </a:r>
          </a:p>
        </p:txBody>
      </p:sp>
    </p:spTree>
    <p:extLst>
      <p:ext uri="{BB962C8B-B14F-4D97-AF65-F5344CB8AC3E}">
        <p14:creationId xmlns:p14="http://schemas.microsoft.com/office/powerpoint/2010/main" val="9255662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85C00-D6EC-4FF5-94BE-A060FD87FA37}"/>
              </a:ext>
            </a:extLst>
          </p:cNvPr>
          <p:cNvSpPr>
            <a:spLocks noGrp="1"/>
          </p:cNvSpPr>
          <p:nvPr>
            <p:ph type="title"/>
          </p:nvPr>
        </p:nvSpPr>
        <p:spPr/>
        <p:txBody>
          <a:bodyPr>
            <a:normAutofit/>
          </a:bodyPr>
          <a:lstStyle/>
          <a:p>
            <a:r>
              <a:rPr lang="en-US" sz="6600" dirty="0"/>
              <a:t>YOUR AWESOME TITLE HERE </a:t>
            </a:r>
          </a:p>
        </p:txBody>
      </p:sp>
      <p:grpSp>
        <p:nvGrpSpPr>
          <p:cNvPr id="3" name="Google Shape;2120;p52">
            <a:extLst>
              <a:ext uri="{FF2B5EF4-FFF2-40B4-BE49-F238E27FC236}">
                <a16:creationId xmlns:a16="http://schemas.microsoft.com/office/drawing/2014/main" id="{0B799501-0250-4169-A247-61CA8DA24C83}"/>
              </a:ext>
            </a:extLst>
          </p:cNvPr>
          <p:cNvGrpSpPr/>
          <p:nvPr/>
        </p:nvGrpSpPr>
        <p:grpSpPr>
          <a:xfrm>
            <a:off x="2722181" y="4610062"/>
            <a:ext cx="8968043" cy="3105095"/>
            <a:chOff x="1020633" y="1728573"/>
            <a:chExt cx="3362627" cy="1164276"/>
          </a:xfrm>
        </p:grpSpPr>
        <p:grpSp>
          <p:nvGrpSpPr>
            <p:cNvPr id="4" name="Google Shape;2121;p52">
              <a:extLst>
                <a:ext uri="{FF2B5EF4-FFF2-40B4-BE49-F238E27FC236}">
                  <a16:creationId xmlns:a16="http://schemas.microsoft.com/office/drawing/2014/main" id="{C4A2E268-D16E-45D8-BC70-43EA6338331C}"/>
                </a:ext>
              </a:extLst>
            </p:cNvPr>
            <p:cNvGrpSpPr/>
            <p:nvPr/>
          </p:nvGrpSpPr>
          <p:grpSpPr>
            <a:xfrm>
              <a:off x="1020633" y="1728573"/>
              <a:ext cx="3362627" cy="1164276"/>
              <a:chOff x="1020633" y="1728573"/>
              <a:chExt cx="3362627" cy="1164276"/>
            </a:xfrm>
          </p:grpSpPr>
          <p:sp>
            <p:nvSpPr>
              <p:cNvPr id="8" name="Google Shape;2122;p52">
                <a:extLst>
                  <a:ext uri="{FF2B5EF4-FFF2-40B4-BE49-F238E27FC236}">
                    <a16:creationId xmlns:a16="http://schemas.microsoft.com/office/drawing/2014/main" id="{97FB9BDB-CF88-416C-9D2D-070E6E1E793F}"/>
                  </a:ext>
                </a:extLst>
              </p:cNvPr>
              <p:cNvSpPr/>
              <p:nvPr/>
            </p:nvSpPr>
            <p:spPr>
              <a:xfrm>
                <a:off x="1505345" y="1854980"/>
                <a:ext cx="2876806" cy="1037869"/>
              </a:xfrm>
              <a:custGeom>
                <a:avLst/>
                <a:gdLst/>
                <a:ahLst/>
                <a:cxnLst/>
                <a:rect l="l" t="t" r="r" b="b"/>
                <a:pathLst>
                  <a:path w="43806" h="15805" extrusionOk="0">
                    <a:moveTo>
                      <a:pt x="1" y="14747"/>
                    </a:moveTo>
                    <a:cubicBezTo>
                      <a:pt x="50" y="14749"/>
                      <a:pt x="99" y="14751"/>
                      <a:pt x="148" y="14752"/>
                    </a:cubicBezTo>
                    <a:lnTo>
                      <a:pt x="148" y="14752"/>
                    </a:lnTo>
                    <a:lnTo>
                      <a:pt x="1" y="14747"/>
                    </a:lnTo>
                    <a:close/>
                    <a:moveTo>
                      <a:pt x="1" y="0"/>
                    </a:moveTo>
                    <a:lnTo>
                      <a:pt x="1" y="0"/>
                    </a:lnTo>
                    <a:cubicBezTo>
                      <a:pt x="4068" y="151"/>
                      <a:pt x="7383" y="3582"/>
                      <a:pt x="7383" y="7667"/>
                    </a:cubicBezTo>
                    <a:cubicBezTo>
                      <a:pt x="7383" y="11616"/>
                      <a:pt x="4249" y="14753"/>
                      <a:pt x="307" y="14753"/>
                    </a:cubicBezTo>
                    <a:cubicBezTo>
                      <a:pt x="254" y="14753"/>
                      <a:pt x="201" y="14753"/>
                      <a:pt x="148" y="14752"/>
                    </a:cubicBezTo>
                    <a:lnTo>
                      <a:pt x="148" y="14752"/>
                    </a:lnTo>
                    <a:lnTo>
                      <a:pt x="33813" y="15802"/>
                    </a:lnTo>
                    <a:cubicBezTo>
                      <a:pt x="33885" y="15804"/>
                      <a:pt x="33957" y="15805"/>
                      <a:pt x="34029" y="15805"/>
                    </a:cubicBezTo>
                    <a:cubicBezTo>
                      <a:pt x="35171" y="15805"/>
                      <a:pt x="36249" y="15556"/>
                      <a:pt x="37194" y="15115"/>
                    </a:cubicBezTo>
                    <a:lnTo>
                      <a:pt x="37244" y="15115"/>
                    </a:lnTo>
                    <a:cubicBezTo>
                      <a:pt x="37317" y="15118"/>
                      <a:pt x="37389" y="15119"/>
                      <a:pt x="37462" y="15119"/>
                    </a:cubicBezTo>
                    <a:cubicBezTo>
                      <a:pt x="40993" y="15119"/>
                      <a:pt x="43806" y="12331"/>
                      <a:pt x="43806" y="8788"/>
                    </a:cubicBezTo>
                    <a:cubicBezTo>
                      <a:pt x="43806" y="5173"/>
                      <a:pt x="40876" y="2109"/>
                      <a:pt x="37244" y="1992"/>
                    </a:cubicBezTo>
                    <a:lnTo>
                      <a:pt x="37194" y="1992"/>
                    </a:lnTo>
                    <a:cubicBezTo>
                      <a:pt x="36190" y="1423"/>
                      <a:pt x="35035" y="1088"/>
                      <a:pt x="33813" y="1055"/>
                    </a:cubicBezTo>
                    <a:lnTo>
                      <a:pt x="1" y="0"/>
                    </a:lnTo>
                    <a:close/>
                  </a:path>
                </a:pathLst>
              </a:custGeom>
              <a:solidFill>
                <a:srgbClr val="D3DDE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9" name="Google Shape;2123;p52">
                <a:extLst>
                  <a:ext uri="{FF2B5EF4-FFF2-40B4-BE49-F238E27FC236}">
                    <a16:creationId xmlns:a16="http://schemas.microsoft.com/office/drawing/2014/main" id="{86C675D4-15E7-4F5E-85A2-CD13BA481DF9}"/>
                  </a:ext>
                </a:extLst>
              </p:cNvPr>
              <p:cNvGrpSpPr/>
              <p:nvPr/>
            </p:nvGrpSpPr>
            <p:grpSpPr>
              <a:xfrm>
                <a:off x="1505345" y="1854210"/>
                <a:ext cx="2877915" cy="962588"/>
                <a:chOff x="1505345" y="1854210"/>
                <a:chExt cx="2877915" cy="962588"/>
              </a:xfrm>
            </p:grpSpPr>
            <p:sp>
              <p:nvSpPr>
                <p:cNvPr id="16" name="Google Shape;2124;p52">
                  <a:extLst>
                    <a:ext uri="{FF2B5EF4-FFF2-40B4-BE49-F238E27FC236}">
                      <a16:creationId xmlns:a16="http://schemas.microsoft.com/office/drawing/2014/main" id="{67FC906A-5C94-4748-BACF-B520ED33BBF1}"/>
                    </a:ext>
                  </a:extLst>
                </p:cNvPr>
                <p:cNvSpPr/>
                <p:nvPr/>
              </p:nvSpPr>
              <p:spPr>
                <a:xfrm>
                  <a:off x="1938441" y="1900027"/>
                  <a:ext cx="2443702" cy="430973"/>
                </a:xfrm>
                <a:custGeom>
                  <a:avLst/>
                  <a:gdLst/>
                  <a:ahLst/>
                  <a:cxnLst/>
                  <a:rect l="l" t="t" r="r" b="b"/>
                  <a:pathLst>
                    <a:path w="37211" h="6563" extrusionOk="0">
                      <a:moveTo>
                        <a:pt x="1" y="1"/>
                      </a:moveTo>
                      <a:cubicBezTo>
                        <a:pt x="3616" y="1"/>
                        <a:pt x="6546" y="2963"/>
                        <a:pt x="6546" y="6562"/>
                      </a:cubicBezTo>
                      <a:lnTo>
                        <a:pt x="37211" y="6562"/>
                      </a:lnTo>
                      <a:cubicBezTo>
                        <a:pt x="37211" y="2963"/>
                        <a:pt x="34281" y="1"/>
                        <a:pt x="30649" y="1"/>
                      </a:cubicBezTo>
                      <a:close/>
                    </a:path>
                  </a:pathLst>
                </a:custGeom>
                <a:solidFill>
                  <a:srgbClr val="785CB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2125;p52">
                  <a:extLst>
                    <a:ext uri="{FF2B5EF4-FFF2-40B4-BE49-F238E27FC236}">
                      <a16:creationId xmlns:a16="http://schemas.microsoft.com/office/drawing/2014/main" id="{054F81D6-D1A4-4347-A1D8-0235D2A0287E}"/>
                    </a:ext>
                  </a:extLst>
                </p:cNvPr>
                <p:cNvSpPr/>
                <p:nvPr/>
              </p:nvSpPr>
              <p:spPr>
                <a:xfrm>
                  <a:off x="1939558" y="2331977"/>
                  <a:ext cx="2443702" cy="429857"/>
                </a:xfrm>
                <a:custGeom>
                  <a:avLst/>
                  <a:gdLst/>
                  <a:ahLst/>
                  <a:cxnLst/>
                  <a:rect l="l" t="t" r="r" b="b"/>
                  <a:pathLst>
                    <a:path w="37211" h="6546" extrusionOk="0">
                      <a:moveTo>
                        <a:pt x="6562" y="1"/>
                      </a:moveTo>
                      <a:cubicBezTo>
                        <a:pt x="6562" y="3616"/>
                        <a:pt x="3599" y="6546"/>
                        <a:pt x="1" y="6546"/>
                      </a:cubicBezTo>
                      <a:lnTo>
                        <a:pt x="30666" y="6546"/>
                      </a:lnTo>
                      <a:cubicBezTo>
                        <a:pt x="34281" y="6546"/>
                        <a:pt x="37210" y="3600"/>
                        <a:pt x="37210" y="1"/>
                      </a:cubicBezTo>
                      <a:close/>
                    </a:path>
                  </a:pathLst>
                </a:custGeom>
                <a:solidFill>
                  <a:srgbClr val="5642A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2126;p52">
                  <a:extLst>
                    <a:ext uri="{FF2B5EF4-FFF2-40B4-BE49-F238E27FC236}">
                      <a16:creationId xmlns:a16="http://schemas.microsoft.com/office/drawing/2014/main" id="{90D4FA47-E52E-4F5F-9F3A-74530349F1F6}"/>
                    </a:ext>
                  </a:extLst>
                </p:cNvPr>
                <p:cNvSpPr/>
                <p:nvPr/>
              </p:nvSpPr>
              <p:spPr>
                <a:xfrm>
                  <a:off x="1505345" y="1854210"/>
                  <a:ext cx="2706495" cy="484757"/>
                </a:xfrm>
                <a:custGeom>
                  <a:avLst/>
                  <a:gdLst/>
                  <a:ahLst/>
                  <a:cxnLst/>
                  <a:rect l="l" t="t" r="r" b="b"/>
                  <a:pathLst>
                    <a:path w="41212" h="7382" extrusionOk="0">
                      <a:moveTo>
                        <a:pt x="1" y="0"/>
                      </a:moveTo>
                      <a:cubicBezTo>
                        <a:pt x="4068" y="0"/>
                        <a:pt x="7383" y="3298"/>
                        <a:pt x="7383" y="7382"/>
                      </a:cubicBezTo>
                      <a:lnTo>
                        <a:pt x="41211" y="7382"/>
                      </a:lnTo>
                      <a:cubicBezTo>
                        <a:pt x="41178" y="3298"/>
                        <a:pt x="37880" y="0"/>
                        <a:pt x="33813"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9" name="Google Shape;2127;p52">
                  <a:extLst>
                    <a:ext uri="{FF2B5EF4-FFF2-40B4-BE49-F238E27FC236}">
                      <a16:creationId xmlns:a16="http://schemas.microsoft.com/office/drawing/2014/main" id="{0937137A-E59C-47CD-AACF-07D46FA41844}"/>
                    </a:ext>
                  </a:extLst>
                </p:cNvPr>
                <p:cNvSpPr/>
                <p:nvPr/>
              </p:nvSpPr>
              <p:spPr>
                <a:xfrm>
                  <a:off x="1505345" y="2331977"/>
                  <a:ext cx="2706454" cy="484821"/>
                </a:xfrm>
                <a:custGeom>
                  <a:avLst/>
                  <a:gdLst/>
                  <a:ahLst/>
                  <a:cxnLst/>
                  <a:rect l="l" t="t" r="r" b="b"/>
                  <a:pathLst>
                    <a:path w="41212" h="7383" extrusionOk="0">
                      <a:moveTo>
                        <a:pt x="7383" y="1"/>
                      </a:moveTo>
                      <a:cubicBezTo>
                        <a:pt x="7383" y="4052"/>
                        <a:pt x="4085" y="7383"/>
                        <a:pt x="1" y="7383"/>
                      </a:cubicBezTo>
                      <a:lnTo>
                        <a:pt x="33813" y="7383"/>
                      </a:lnTo>
                      <a:cubicBezTo>
                        <a:pt x="37880" y="7383"/>
                        <a:pt x="41211" y="4085"/>
                        <a:pt x="41211" y="1"/>
                      </a:cubicBezTo>
                      <a:close/>
                    </a:path>
                  </a:pathLst>
                </a:custGeom>
                <a:solidFill>
                  <a:srgbClr val="F2F4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 name="Google Shape;2128;p52">
                <a:extLst>
                  <a:ext uri="{FF2B5EF4-FFF2-40B4-BE49-F238E27FC236}">
                    <a16:creationId xmlns:a16="http://schemas.microsoft.com/office/drawing/2014/main" id="{29985D05-C7D3-447A-95BB-8730BCB38D54}"/>
                  </a:ext>
                </a:extLst>
              </p:cNvPr>
              <p:cNvGrpSpPr/>
              <p:nvPr/>
            </p:nvGrpSpPr>
            <p:grpSpPr>
              <a:xfrm>
                <a:off x="1020633" y="1728573"/>
                <a:ext cx="1088309" cy="1087118"/>
                <a:chOff x="1020633" y="1728573"/>
                <a:chExt cx="1088309" cy="1087118"/>
              </a:xfrm>
            </p:grpSpPr>
            <p:sp>
              <p:nvSpPr>
                <p:cNvPr id="11" name="Google Shape;2129;p52">
                  <a:extLst>
                    <a:ext uri="{FF2B5EF4-FFF2-40B4-BE49-F238E27FC236}">
                      <a16:creationId xmlns:a16="http://schemas.microsoft.com/office/drawing/2014/main" id="{76B72934-BD3F-427E-A60B-6F5B846842F8}"/>
                    </a:ext>
                  </a:extLst>
                </p:cNvPr>
                <p:cNvSpPr/>
                <p:nvPr/>
              </p:nvSpPr>
              <p:spPr>
                <a:xfrm>
                  <a:off x="1020633" y="1845064"/>
                  <a:ext cx="969574" cy="970626"/>
                </a:xfrm>
                <a:custGeom>
                  <a:avLst/>
                  <a:gdLst/>
                  <a:ahLst/>
                  <a:cxnLst/>
                  <a:rect l="l" t="t" r="r" b="b"/>
                  <a:pathLst>
                    <a:path w="14764" h="14781" extrusionOk="0">
                      <a:moveTo>
                        <a:pt x="7382" y="1055"/>
                      </a:moveTo>
                      <a:cubicBezTo>
                        <a:pt x="10880" y="1055"/>
                        <a:pt x="13726" y="3901"/>
                        <a:pt x="13726" y="7399"/>
                      </a:cubicBezTo>
                      <a:cubicBezTo>
                        <a:pt x="13726" y="10881"/>
                        <a:pt x="10880" y="13726"/>
                        <a:pt x="7382" y="13726"/>
                      </a:cubicBezTo>
                      <a:cubicBezTo>
                        <a:pt x="3900" y="13726"/>
                        <a:pt x="1055" y="10881"/>
                        <a:pt x="1055" y="7399"/>
                      </a:cubicBezTo>
                      <a:cubicBezTo>
                        <a:pt x="1055" y="3901"/>
                        <a:pt x="3884" y="1055"/>
                        <a:pt x="7382" y="1055"/>
                      </a:cubicBezTo>
                      <a:close/>
                      <a:moveTo>
                        <a:pt x="7382" y="1"/>
                      </a:moveTo>
                      <a:cubicBezTo>
                        <a:pt x="3314" y="1"/>
                        <a:pt x="0" y="3332"/>
                        <a:pt x="0" y="7399"/>
                      </a:cubicBezTo>
                      <a:cubicBezTo>
                        <a:pt x="0" y="11467"/>
                        <a:pt x="3331" y="14781"/>
                        <a:pt x="7382" y="14781"/>
                      </a:cubicBezTo>
                      <a:cubicBezTo>
                        <a:pt x="11449" y="14781"/>
                        <a:pt x="14764" y="11467"/>
                        <a:pt x="14764" y="7399"/>
                      </a:cubicBezTo>
                      <a:cubicBezTo>
                        <a:pt x="14764" y="3315"/>
                        <a:pt x="11466" y="1"/>
                        <a:pt x="7382" y="1"/>
                      </a:cubicBezTo>
                      <a:close/>
                    </a:path>
                  </a:pathLst>
                </a:custGeom>
                <a:solidFill>
                  <a:srgbClr val="CCCC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2130;p52">
                  <a:extLst>
                    <a:ext uri="{FF2B5EF4-FFF2-40B4-BE49-F238E27FC236}">
                      <a16:creationId xmlns:a16="http://schemas.microsoft.com/office/drawing/2014/main" id="{AA94A7EB-C622-4C0B-88B2-9A7DF447F934}"/>
                    </a:ext>
                  </a:extLst>
                </p:cNvPr>
                <p:cNvSpPr/>
                <p:nvPr/>
              </p:nvSpPr>
              <p:spPr>
                <a:xfrm>
                  <a:off x="1183298" y="2030242"/>
                  <a:ext cx="646405" cy="601380"/>
                </a:xfrm>
                <a:custGeom>
                  <a:avLst/>
                  <a:gdLst/>
                  <a:ahLst/>
                  <a:cxnLst/>
                  <a:rect l="l" t="t" r="r" b="b"/>
                  <a:pathLst>
                    <a:path w="9843" h="9158" extrusionOk="0">
                      <a:moveTo>
                        <a:pt x="4919" y="1"/>
                      </a:moveTo>
                      <a:cubicBezTo>
                        <a:pt x="2702" y="1"/>
                        <a:pt x="764" y="1596"/>
                        <a:pt x="402" y="3843"/>
                      </a:cubicBezTo>
                      <a:cubicBezTo>
                        <a:pt x="1" y="6353"/>
                        <a:pt x="1691" y="8697"/>
                        <a:pt x="4202" y="9099"/>
                      </a:cubicBezTo>
                      <a:cubicBezTo>
                        <a:pt x="4449" y="9138"/>
                        <a:pt x="4694" y="9158"/>
                        <a:pt x="4937" y="9158"/>
                      </a:cubicBezTo>
                      <a:cubicBezTo>
                        <a:pt x="7141" y="9158"/>
                        <a:pt x="9079" y="7563"/>
                        <a:pt x="9441" y="5316"/>
                      </a:cubicBezTo>
                      <a:cubicBezTo>
                        <a:pt x="9843" y="2805"/>
                        <a:pt x="8152" y="461"/>
                        <a:pt x="5658" y="60"/>
                      </a:cubicBezTo>
                      <a:cubicBezTo>
                        <a:pt x="5410" y="20"/>
                        <a:pt x="5163" y="1"/>
                        <a:pt x="4919"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2131;p52">
                  <a:extLst>
                    <a:ext uri="{FF2B5EF4-FFF2-40B4-BE49-F238E27FC236}">
                      <a16:creationId xmlns:a16="http://schemas.microsoft.com/office/drawing/2014/main" id="{DBFCF2BB-30C5-4B49-A1E5-36CEBF34D754}"/>
                    </a:ext>
                  </a:extLst>
                </p:cNvPr>
                <p:cNvSpPr/>
                <p:nvPr/>
              </p:nvSpPr>
              <p:spPr>
                <a:xfrm>
                  <a:off x="1505345" y="1728573"/>
                  <a:ext cx="603596" cy="603484"/>
                </a:xfrm>
                <a:custGeom>
                  <a:avLst/>
                  <a:gdLst/>
                  <a:ahLst/>
                  <a:cxnLst/>
                  <a:rect l="l" t="t" r="r" b="b"/>
                  <a:pathLst>
                    <a:path w="9191" h="9190" extrusionOk="0">
                      <a:moveTo>
                        <a:pt x="1" y="0"/>
                      </a:moveTo>
                      <a:lnTo>
                        <a:pt x="1" y="4654"/>
                      </a:lnTo>
                      <a:cubicBezTo>
                        <a:pt x="2512" y="4654"/>
                        <a:pt x="4537" y="6679"/>
                        <a:pt x="4537" y="9190"/>
                      </a:cubicBezTo>
                      <a:lnTo>
                        <a:pt x="9190" y="9190"/>
                      </a:lnTo>
                      <a:cubicBezTo>
                        <a:pt x="9190" y="4118"/>
                        <a:pt x="5073" y="0"/>
                        <a:pt x="1" y="0"/>
                      </a:cubicBezTo>
                      <a:close/>
                    </a:path>
                  </a:pathLst>
                </a:custGeom>
                <a:solidFill>
                  <a:srgbClr val="785CB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 name="Google Shape;2132;p52">
                  <a:extLst>
                    <a:ext uri="{FF2B5EF4-FFF2-40B4-BE49-F238E27FC236}">
                      <a16:creationId xmlns:a16="http://schemas.microsoft.com/office/drawing/2014/main" id="{35671AB2-032C-4F46-AC9E-C7AC034E545A}"/>
                    </a:ext>
                  </a:extLst>
                </p:cNvPr>
                <p:cNvSpPr/>
                <p:nvPr/>
              </p:nvSpPr>
              <p:spPr>
                <a:xfrm>
                  <a:off x="1505345" y="1891227"/>
                  <a:ext cx="441969" cy="440824"/>
                </a:xfrm>
                <a:custGeom>
                  <a:avLst/>
                  <a:gdLst/>
                  <a:ahLst/>
                  <a:cxnLst/>
                  <a:rect l="l" t="t" r="r" b="b"/>
                  <a:pathLst>
                    <a:path w="6730" h="6713" extrusionOk="0">
                      <a:moveTo>
                        <a:pt x="1" y="1"/>
                      </a:moveTo>
                      <a:lnTo>
                        <a:pt x="1" y="2177"/>
                      </a:lnTo>
                      <a:cubicBezTo>
                        <a:pt x="21" y="2176"/>
                        <a:pt x="41" y="2176"/>
                        <a:pt x="61" y="2176"/>
                      </a:cubicBezTo>
                      <a:cubicBezTo>
                        <a:pt x="2544" y="2176"/>
                        <a:pt x="4554" y="4222"/>
                        <a:pt x="4554" y="6713"/>
                      </a:cubicBezTo>
                      <a:lnTo>
                        <a:pt x="6730" y="6713"/>
                      </a:lnTo>
                      <a:cubicBezTo>
                        <a:pt x="6730" y="3014"/>
                        <a:pt x="3717" y="1"/>
                        <a:pt x="1" y="1"/>
                      </a:cubicBezTo>
                      <a:close/>
                    </a:path>
                  </a:pathLst>
                </a:custGeom>
                <a:solidFill>
                  <a:srgbClr val="5642A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 name="Google Shape;2133;p52">
                  <a:extLst>
                    <a:ext uri="{FF2B5EF4-FFF2-40B4-BE49-F238E27FC236}">
                      <a16:creationId xmlns:a16="http://schemas.microsoft.com/office/drawing/2014/main" id="{A9E5C527-D4CF-468C-8219-32F36E1B6785}"/>
                    </a:ext>
                  </a:extLst>
                </p:cNvPr>
                <p:cNvSpPr/>
                <p:nvPr/>
              </p:nvSpPr>
              <p:spPr>
                <a:xfrm>
                  <a:off x="1205298" y="2331977"/>
                  <a:ext cx="601354" cy="301281"/>
                </a:xfrm>
                <a:custGeom>
                  <a:avLst/>
                  <a:gdLst/>
                  <a:ahLst/>
                  <a:cxnLst/>
                  <a:rect l="l" t="t" r="r" b="b"/>
                  <a:pathLst>
                    <a:path w="9157" h="4588" extrusionOk="0">
                      <a:moveTo>
                        <a:pt x="0" y="1"/>
                      </a:moveTo>
                      <a:cubicBezTo>
                        <a:pt x="0" y="2528"/>
                        <a:pt x="2042" y="4587"/>
                        <a:pt x="4570" y="4587"/>
                      </a:cubicBezTo>
                      <a:cubicBezTo>
                        <a:pt x="7114" y="4587"/>
                        <a:pt x="9156" y="2528"/>
                        <a:pt x="9156" y="1"/>
                      </a:cubicBezTo>
                      <a:close/>
                    </a:path>
                  </a:pathLst>
                </a:custGeom>
                <a:solidFill>
                  <a:srgbClr val="F2F4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5" name="Google Shape;2134;p52">
              <a:extLst>
                <a:ext uri="{FF2B5EF4-FFF2-40B4-BE49-F238E27FC236}">
                  <a16:creationId xmlns:a16="http://schemas.microsoft.com/office/drawing/2014/main" id="{65ECF260-7CAE-4056-A296-8E505E0135E7}"/>
                </a:ext>
              </a:extLst>
            </p:cNvPr>
            <p:cNvSpPr txBox="1"/>
            <p:nvPr/>
          </p:nvSpPr>
          <p:spPr>
            <a:xfrm>
              <a:off x="1165434" y="2082564"/>
              <a:ext cx="684000" cy="480600"/>
            </a:xfrm>
            <a:prstGeom prst="rect">
              <a:avLst/>
            </a:prstGeom>
            <a:noFill/>
            <a:ln>
              <a:noFill/>
            </a:ln>
          </p:spPr>
          <p:txBody>
            <a:bodyPr spcFirstLastPara="1" wrap="square" lIns="243828" tIns="243828" rIns="243828" bIns="243828" anchor="ctr" anchorCtr="0">
              <a:noAutofit/>
            </a:bodyPr>
            <a:lstStyle/>
            <a:p>
              <a:pPr algn="ctr" defTabSz="2438674">
                <a:buClr>
                  <a:srgbClr val="000000"/>
                </a:buClr>
              </a:pPr>
              <a:r>
                <a:rPr lang="es" sz="3733" b="1" kern="0">
                  <a:solidFill>
                    <a:srgbClr val="5642A3"/>
                  </a:solidFill>
                  <a:latin typeface="Open Sans"/>
                  <a:ea typeface="Open Sans"/>
                  <a:cs typeface="Open Sans"/>
                  <a:sym typeface="Open Sans"/>
                </a:rPr>
                <a:t>25%</a:t>
              </a:r>
              <a:endParaRPr sz="3733" b="1" i="1" kern="0">
                <a:solidFill>
                  <a:srgbClr val="5642A3"/>
                </a:solidFill>
                <a:latin typeface="Open Sans"/>
                <a:ea typeface="Open Sans"/>
                <a:cs typeface="Open Sans"/>
                <a:sym typeface="Open Sans"/>
              </a:endParaRPr>
            </a:p>
          </p:txBody>
        </p:sp>
        <p:sp>
          <p:nvSpPr>
            <p:cNvPr id="6" name="Google Shape;2135;p52">
              <a:extLst>
                <a:ext uri="{FF2B5EF4-FFF2-40B4-BE49-F238E27FC236}">
                  <a16:creationId xmlns:a16="http://schemas.microsoft.com/office/drawing/2014/main" id="{FE4A0F7B-237F-452A-9248-70FAC41D2EA5}"/>
                </a:ext>
              </a:extLst>
            </p:cNvPr>
            <p:cNvSpPr txBox="1"/>
            <p:nvPr/>
          </p:nvSpPr>
          <p:spPr>
            <a:xfrm>
              <a:off x="2188959" y="1996875"/>
              <a:ext cx="1453500" cy="320400"/>
            </a:xfrm>
            <a:prstGeom prst="rect">
              <a:avLst/>
            </a:prstGeom>
            <a:noFill/>
            <a:ln>
              <a:noFill/>
            </a:ln>
          </p:spPr>
          <p:txBody>
            <a:bodyPr spcFirstLastPara="1" wrap="square" lIns="243828" tIns="243828" rIns="243828" bIns="243828" anchor="ctr" anchorCtr="0">
              <a:noAutofit/>
            </a:bodyPr>
            <a:lstStyle/>
            <a:p>
              <a:pPr defTabSz="2438674">
                <a:buClr>
                  <a:srgbClr val="000000"/>
                </a:buClr>
              </a:pPr>
              <a:r>
                <a:rPr lang="es" sz="3733" b="1" kern="0">
                  <a:solidFill>
                    <a:srgbClr val="5642A3"/>
                  </a:solidFill>
                  <a:latin typeface="Open Sans"/>
                  <a:ea typeface="Open Sans"/>
                  <a:cs typeface="Open Sans"/>
                  <a:sym typeface="Open Sans"/>
                </a:rPr>
                <a:t>VENUS</a:t>
              </a:r>
              <a:endParaRPr sz="3733" b="1" kern="0">
                <a:solidFill>
                  <a:srgbClr val="5642A3"/>
                </a:solidFill>
                <a:latin typeface="Open Sans"/>
                <a:ea typeface="Open Sans"/>
                <a:cs typeface="Open Sans"/>
                <a:sym typeface="Open Sans"/>
              </a:endParaRPr>
            </a:p>
          </p:txBody>
        </p:sp>
        <p:sp>
          <p:nvSpPr>
            <p:cNvPr id="7" name="Google Shape;2136;p52">
              <a:extLst>
                <a:ext uri="{FF2B5EF4-FFF2-40B4-BE49-F238E27FC236}">
                  <a16:creationId xmlns:a16="http://schemas.microsoft.com/office/drawing/2014/main" id="{45D7C2B9-49D8-4859-A948-A2EA9AF67C28}"/>
                </a:ext>
              </a:extLst>
            </p:cNvPr>
            <p:cNvSpPr txBox="1"/>
            <p:nvPr/>
          </p:nvSpPr>
          <p:spPr>
            <a:xfrm>
              <a:off x="2188933" y="2329074"/>
              <a:ext cx="1764900" cy="480600"/>
            </a:xfrm>
            <a:prstGeom prst="rect">
              <a:avLst/>
            </a:prstGeom>
            <a:noFill/>
            <a:ln>
              <a:noFill/>
            </a:ln>
          </p:spPr>
          <p:txBody>
            <a:bodyPr spcFirstLastPara="1" wrap="square" lIns="243828" tIns="243828" rIns="243828" bIns="243828" anchor="ctr" anchorCtr="0">
              <a:noAutofit/>
            </a:bodyPr>
            <a:lstStyle/>
            <a:p>
              <a:pPr defTabSz="2438674">
                <a:buClr>
                  <a:srgbClr val="000000"/>
                </a:buClr>
              </a:pPr>
              <a:r>
                <a:rPr lang="en-US" sz="2400" kern="0" dirty="0">
                  <a:ea typeface="Open Sans Light"/>
                  <a:cs typeface="Open Sans Light"/>
                  <a:sym typeface="Open Sans Light"/>
                </a:rPr>
                <a:t>Lorem Ipsum is simply dummy text of the </a:t>
              </a:r>
              <a:endParaRPr sz="2400" kern="0" dirty="0">
                <a:ea typeface="Open Sans Light"/>
                <a:cs typeface="Open Sans Light"/>
                <a:sym typeface="Open Sans Light"/>
              </a:endParaRPr>
            </a:p>
          </p:txBody>
        </p:sp>
      </p:grpSp>
      <p:grpSp>
        <p:nvGrpSpPr>
          <p:cNvPr id="20" name="Google Shape;2137;p52">
            <a:extLst>
              <a:ext uri="{FF2B5EF4-FFF2-40B4-BE49-F238E27FC236}">
                <a16:creationId xmlns:a16="http://schemas.microsoft.com/office/drawing/2014/main" id="{D5AD0062-055B-4B8F-8A61-6C6B1120EA92}"/>
              </a:ext>
            </a:extLst>
          </p:cNvPr>
          <p:cNvGrpSpPr/>
          <p:nvPr/>
        </p:nvGrpSpPr>
        <p:grpSpPr>
          <a:xfrm>
            <a:off x="12792436" y="4590873"/>
            <a:ext cx="8765035" cy="3143543"/>
            <a:chOff x="4796542" y="1721378"/>
            <a:chExt cx="3286508" cy="1178692"/>
          </a:xfrm>
        </p:grpSpPr>
        <p:grpSp>
          <p:nvGrpSpPr>
            <p:cNvPr id="21" name="Google Shape;2138;p52">
              <a:extLst>
                <a:ext uri="{FF2B5EF4-FFF2-40B4-BE49-F238E27FC236}">
                  <a16:creationId xmlns:a16="http://schemas.microsoft.com/office/drawing/2014/main" id="{B48662CF-C183-49B4-ADE4-67487F53CCD7}"/>
                </a:ext>
              </a:extLst>
            </p:cNvPr>
            <p:cNvGrpSpPr/>
            <p:nvPr/>
          </p:nvGrpSpPr>
          <p:grpSpPr>
            <a:xfrm>
              <a:off x="4796542" y="1721378"/>
              <a:ext cx="3286508" cy="1178692"/>
              <a:chOff x="4796542" y="1721378"/>
              <a:chExt cx="3286508" cy="1178692"/>
            </a:xfrm>
          </p:grpSpPr>
          <p:sp>
            <p:nvSpPr>
              <p:cNvPr id="25" name="Google Shape;2139;p52">
                <a:extLst>
                  <a:ext uri="{FF2B5EF4-FFF2-40B4-BE49-F238E27FC236}">
                    <a16:creationId xmlns:a16="http://schemas.microsoft.com/office/drawing/2014/main" id="{03375755-CFBD-4BEF-9353-CF72C80AEC43}"/>
                  </a:ext>
                </a:extLst>
              </p:cNvPr>
              <p:cNvSpPr/>
              <p:nvPr/>
            </p:nvSpPr>
            <p:spPr>
              <a:xfrm>
                <a:off x="5270282" y="1844932"/>
                <a:ext cx="2811685" cy="1013608"/>
              </a:xfrm>
              <a:custGeom>
                <a:avLst/>
                <a:gdLst/>
                <a:ahLst/>
                <a:cxnLst/>
                <a:rect l="l" t="t" r="r" b="b"/>
                <a:pathLst>
                  <a:path w="43806" h="15792" extrusionOk="0">
                    <a:moveTo>
                      <a:pt x="1" y="14748"/>
                    </a:moveTo>
                    <a:lnTo>
                      <a:pt x="1" y="14748"/>
                    </a:lnTo>
                    <a:cubicBezTo>
                      <a:pt x="52" y="14750"/>
                      <a:pt x="104" y="14751"/>
                      <a:pt x="155" y="14752"/>
                    </a:cubicBezTo>
                    <a:lnTo>
                      <a:pt x="155" y="14752"/>
                    </a:lnTo>
                    <a:lnTo>
                      <a:pt x="1" y="14748"/>
                    </a:lnTo>
                    <a:close/>
                    <a:moveTo>
                      <a:pt x="1" y="1"/>
                    </a:moveTo>
                    <a:lnTo>
                      <a:pt x="1" y="1"/>
                    </a:lnTo>
                    <a:cubicBezTo>
                      <a:pt x="4068" y="135"/>
                      <a:pt x="7383" y="3566"/>
                      <a:pt x="7383" y="7650"/>
                    </a:cubicBezTo>
                    <a:cubicBezTo>
                      <a:pt x="7383" y="11616"/>
                      <a:pt x="4249" y="14754"/>
                      <a:pt x="307" y="14754"/>
                    </a:cubicBezTo>
                    <a:cubicBezTo>
                      <a:pt x="257" y="14754"/>
                      <a:pt x="206" y="14753"/>
                      <a:pt x="155" y="14752"/>
                    </a:cubicBezTo>
                    <a:lnTo>
                      <a:pt x="155" y="14752"/>
                    </a:lnTo>
                    <a:lnTo>
                      <a:pt x="33813" y="15785"/>
                    </a:lnTo>
                    <a:cubicBezTo>
                      <a:pt x="33916" y="15790"/>
                      <a:pt x="34018" y="15792"/>
                      <a:pt x="34120" y="15792"/>
                    </a:cubicBezTo>
                    <a:cubicBezTo>
                      <a:pt x="35228" y="15792"/>
                      <a:pt x="36274" y="15544"/>
                      <a:pt x="37194" y="15099"/>
                    </a:cubicBezTo>
                    <a:lnTo>
                      <a:pt x="37244" y="15099"/>
                    </a:lnTo>
                    <a:cubicBezTo>
                      <a:pt x="37327" y="15102"/>
                      <a:pt x="37409" y="15104"/>
                      <a:pt x="37491" y="15104"/>
                    </a:cubicBezTo>
                    <a:cubicBezTo>
                      <a:pt x="41008" y="15104"/>
                      <a:pt x="43806" y="12322"/>
                      <a:pt x="43806" y="8789"/>
                    </a:cubicBezTo>
                    <a:cubicBezTo>
                      <a:pt x="43806" y="5190"/>
                      <a:pt x="40876" y="2127"/>
                      <a:pt x="37244" y="1976"/>
                    </a:cubicBezTo>
                    <a:lnTo>
                      <a:pt x="37194" y="1976"/>
                    </a:lnTo>
                    <a:cubicBezTo>
                      <a:pt x="36190" y="1424"/>
                      <a:pt x="35035" y="1089"/>
                      <a:pt x="33813" y="1039"/>
                    </a:cubicBezTo>
                    <a:lnTo>
                      <a:pt x="1" y="1"/>
                    </a:lnTo>
                    <a:close/>
                  </a:path>
                </a:pathLst>
              </a:custGeom>
              <a:solidFill>
                <a:srgbClr val="D3DDE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26" name="Google Shape;2140;p52">
                <a:extLst>
                  <a:ext uri="{FF2B5EF4-FFF2-40B4-BE49-F238E27FC236}">
                    <a16:creationId xmlns:a16="http://schemas.microsoft.com/office/drawing/2014/main" id="{00726F59-412E-4009-AFB9-CA703539A7AC}"/>
                  </a:ext>
                </a:extLst>
              </p:cNvPr>
              <p:cNvGrpSpPr/>
              <p:nvPr/>
            </p:nvGrpSpPr>
            <p:grpSpPr>
              <a:xfrm>
                <a:off x="5270282" y="1844335"/>
                <a:ext cx="2812768" cy="940768"/>
                <a:chOff x="5270282" y="1844335"/>
                <a:chExt cx="2812768" cy="940768"/>
              </a:xfrm>
            </p:grpSpPr>
            <p:sp>
              <p:nvSpPr>
                <p:cNvPr id="33" name="Google Shape;2141;p52">
                  <a:extLst>
                    <a:ext uri="{FF2B5EF4-FFF2-40B4-BE49-F238E27FC236}">
                      <a16:creationId xmlns:a16="http://schemas.microsoft.com/office/drawing/2014/main" id="{AED0D212-6EFC-4AC5-A734-99DB83894D4D}"/>
                    </a:ext>
                  </a:extLst>
                </p:cNvPr>
                <p:cNvSpPr/>
                <p:nvPr/>
              </p:nvSpPr>
              <p:spPr>
                <a:xfrm>
                  <a:off x="5693574" y="1890053"/>
                  <a:ext cx="2388385" cy="420154"/>
                </a:xfrm>
                <a:custGeom>
                  <a:avLst/>
                  <a:gdLst/>
                  <a:ahLst/>
                  <a:cxnLst/>
                  <a:rect l="l" t="t" r="r" b="b"/>
                  <a:pathLst>
                    <a:path w="37211" h="6546" extrusionOk="0">
                      <a:moveTo>
                        <a:pt x="1" y="1"/>
                      </a:moveTo>
                      <a:cubicBezTo>
                        <a:pt x="3616" y="1"/>
                        <a:pt x="6546" y="2947"/>
                        <a:pt x="6546" y="6546"/>
                      </a:cubicBezTo>
                      <a:lnTo>
                        <a:pt x="37211" y="6546"/>
                      </a:lnTo>
                      <a:cubicBezTo>
                        <a:pt x="37211" y="2930"/>
                        <a:pt x="34281" y="1"/>
                        <a:pt x="30649" y="1"/>
                      </a:cubicBezTo>
                      <a:close/>
                    </a:path>
                  </a:pathLst>
                </a:custGeom>
                <a:solidFill>
                  <a:srgbClr val="FF49B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4" name="Google Shape;2142;p52">
                  <a:extLst>
                    <a:ext uri="{FF2B5EF4-FFF2-40B4-BE49-F238E27FC236}">
                      <a16:creationId xmlns:a16="http://schemas.microsoft.com/office/drawing/2014/main" id="{C9AD4CAF-9ADA-46DA-88FC-FD864BC60F97}"/>
                    </a:ext>
                  </a:extLst>
                </p:cNvPr>
                <p:cNvSpPr/>
                <p:nvPr/>
              </p:nvSpPr>
              <p:spPr>
                <a:xfrm>
                  <a:off x="5694665" y="2310135"/>
                  <a:ext cx="2388385" cy="421246"/>
                </a:xfrm>
                <a:custGeom>
                  <a:avLst/>
                  <a:gdLst/>
                  <a:ahLst/>
                  <a:cxnLst/>
                  <a:rect l="l" t="t" r="r" b="b"/>
                  <a:pathLst>
                    <a:path w="37211" h="6563" extrusionOk="0">
                      <a:moveTo>
                        <a:pt x="6562" y="1"/>
                      </a:moveTo>
                      <a:cubicBezTo>
                        <a:pt x="6562" y="3616"/>
                        <a:pt x="3599" y="6562"/>
                        <a:pt x="1" y="6562"/>
                      </a:cubicBezTo>
                      <a:lnTo>
                        <a:pt x="30666" y="6562"/>
                      </a:lnTo>
                      <a:cubicBezTo>
                        <a:pt x="34281" y="6562"/>
                        <a:pt x="37210" y="3599"/>
                        <a:pt x="37210" y="1"/>
                      </a:cubicBezTo>
                      <a:close/>
                    </a:path>
                  </a:pathLst>
                </a:custGeom>
                <a:solidFill>
                  <a:srgbClr val="F145A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5" name="Google Shape;2143;p52">
                  <a:extLst>
                    <a:ext uri="{FF2B5EF4-FFF2-40B4-BE49-F238E27FC236}">
                      <a16:creationId xmlns:a16="http://schemas.microsoft.com/office/drawing/2014/main" id="{672A1423-0141-4608-9226-EC12C31095AD}"/>
                    </a:ext>
                  </a:extLst>
                </p:cNvPr>
                <p:cNvSpPr/>
                <p:nvPr/>
              </p:nvSpPr>
              <p:spPr>
                <a:xfrm>
                  <a:off x="5270282" y="1844335"/>
                  <a:ext cx="2645192" cy="474969"/>
                </a:xfrm>
                <a:custGeom>
                  <a:avLst/>
                  <a:gdLst/>
                  <a:ahLst/>
                  <a:cxnLst/>
                  <a:rect l="l" t="t" r="r" b="b"/>
                  <a:pathLst>
                    <a:path w="41212" h="7400" extrusionOk="0">
                      <a:moveTo>
                        <a:pt x="1" y="1"/>
                      </a:moveTo>
                      <a:cubicBezTo>
                        <a:pt x="4068" y="1"/>
                        <a:pt x="7383" y="3315"/>
                        <a:pt x="7383" y="7399"/>
                      </a:cubicBezTo>
                      <a:lnTo>
                        <a:pt x="41211" y="7399"/>
                      </a:lnTo>
                      <a:cubicBezTo>
                        <a:pt x="41178" y="3315"/>
                        <a:pt x="37880" y="1"/>
                        <a:pt x="33813"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6" name="Google Shape;2144;p52">
                  <a:extLst>
                    <a:ext uri="{FF2B5EF4-FFF2-40B4-BE49-F238E27FC236}">
                      <a16:creationId xmlns:a16="http://schemas.microsoft.com/office/drawing/2014/main" id="{FB7661A1-B1F4-4FF9-909A-7FA9C22EA086}"/>
                    </a:ext>
                  </a:extLst>
                </p:cNvPr>
                <p:cNvSpPr/>
                <p:nvPr/>
              </p:nvSpPr>
              <p:spPr>
                <a:xfrm>
                  <a:off x="5270282" y="2310135"/>
                  <a:ext cx="2645189" cy="474968"/>
                </a:xfrm>
                <a:custGeom>
                  <a:avLst/>
                  <a:gdLst/>
                  <a:ahLst/>
                  <a:cxnLst/>
                  <a:rect l="l" t="t" r="r" b="b"/>
                  <a:pathLst>
                    <a:path w="41212" h="7400" extrusionOk="0">
                      <a:moveTo>
                        <a:pt x="7383" y="1"/>
                      </a:moveTo>
                      <a:cubicBezTo>
                        <a:pt x="7383" y="4068"/>
                        <a:pt x="4085" y="7399"/>
                        <a:pt x="1" y="7399"/>
                      </a:cubicBezTo>
                      <a:lnTo>
                        <a:pt x="33813" y="7399"/>
                      </a:lnTo>
                      <a:cubicBezTo>
                        <a:pt x="37880" y="7399"/>
                        <a:pt x="41211" y="4085"/>
                        <a:pt x="41211" y="1"/>
                      </a:cubicBezTo>
                      <a:close/>
                    </a:path>
                  </a:pathLst>
                </a:custGeom>
                <a:solidFill>
                  <a:srgbClr val="F2F4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7" name="Google Shape;2145;p52">
                <a:extLst>
                  <a:ext uri="{FF2B5EF4-FFF2-40B4-BE49-F238E27FC236}">
                    <a16:creationId xmlns:a16="http://schemas.microsoft.com/office/drawing/2014/main" id="{15BBABFA-2F93-4528-A262-76EB48C44428}"/>
                  </a:ext>
                </a:extLst>
              </p:cNvPr>
              <p:cNvGrpSpPr/>
              <p:nvPr/>
            </p:nvGrpSpPr>
            <p:grpSpPr>
              <a:xfrm>
                <a:off x="4796542" y="1721378"/>
                <a:ext cx="1063664" cy="1178692"/>
                <a:chOff x="4796542" y="1721378"/>
                <a:chExt cx="1063664" cy="1178692"/>
              </a:xfrm>
            </p:grpSpPr>
            <p:sp>
              <p:nvSpPr>
                <p:cNvPr id="28" name="Google Shape;2146;p52">
                  <a:extLst>
                    <a:ext uri="{FF2B5EF4-FFF2-40B4-BE49-F238E27FC236}">
                      <a16:creationId xmlns:a16="http://schemas.microsoft.com/office/drawing/2014/main" id="{13E5EB67-6176-4B83-B543-F4634D604B6D}"/>
                    </a:ext>
                  </a:extLst>
                </p:cNvPr>
                <p:cNvSpPr/>
                <p:nvPr/>
              </p:nvSpPr>
              <p:spPr>
                <a:xfrm>
                  <a:off x="4796542" y="1836331"/>
                  <a:ext cx="947626" cy="948781"/>
                </a:xfrm>
                <a:custGeom>
                  <a:avLst/>
                  <a:gdLst/>
                  <a:ahLst/>
                  <a:cxnLst/>
                  <a:rect l="l" t="t" r="r" b="b"/>
                  <a:pathLst>
                    <a:path w="14764" h="14782" extrusionOk="0">
                      <a:moveTo>
                        <a:pt x="7382" y="1055"/>
                      </a:moveTo>
                      <a:cubicBezTo>
                        <a:pt x="10880" y="1055"/>
                        <a:pt x="13726" y="3901"/>
                        <a:pt x="13726" y="7383"/>
                      </a:cubicBezTo>
                      <a:cubicBezTo>
                        <a:pt x="13726" y="10881"/>
                        <a:pt x="10880" y="13727"/>
                        <a:pt x="7382" y="13727"/>
                      </a:cubicBezTo>
                      <a:cubicBezTo>
                        <a:pt x="3900" y="13727"/>
                        <a:pt x="1055" y="10881"/>
                        <a:pt x="1055" y="7383"/>
                      </a:cubicBezTo>
                      <a:cubicBezTo>
                        <a:pt x="1055" y="3901"/>
                        <a:pt x="3884" y="1055"/>
                        <a:pt x="7382" y="1055"/>
                      </a:cubicBezTo>
                      <a:close/>
                      <a:moveTo>
                        <a:pt x="7382" y="1"/>
                      </a:moveTo>
                      <a:cubicBezTo>
                        <a:pt x="3314" y="1"/>
                        <a:pt x="0" y="3332"/>
                        <a:pt x="0" y="7383"/>
                      </a:cubicBezTo>
                      <a:cubicBezTo>
                        <a:pt x="0" y="11467"/>
                        <a:pt x="3331" y="14781"/>
                        <a:pt x="7382" y="14781"/>
                      </a:cubicBezTo>
                      <a:cubicBezTo>
                        <a:pt x="11449" y="14781"/>
                        <a:pt x="14764" y="11467"/>
                        <a:pt x="14764" y="7383"/>
                      </a:cubicBezTo>
                      <a:cubicBezTo>
                        <a:pt x="14764" y="3315"/>
                        <a:pt x="11466" y="1"/>
                        <a:pt x="7382" y="1"/>
                      </a:cubicBezTo>
                      <a:close/>
                    </a:path>
                  </a:pathLst>
                </a:custGeom>
                <a:solidFill>
                  <a:srgbClr val="CCCC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2147;p52">
                  <a:extLst>
                    <a:ext uri="{FF2B5EF4-FFF2-40B4-BE49-F238E27FC236}">
                      <a16:creationId xmlns:a16="http://schemas.microsoft.com/office/drawing/2014/main" id="{275E1814-A608-4B4B-A1D4-E4FB73636B9E}"/>
                    </a:ext>
                  </a:extLst>
                </p:cNvPr>
                <p:cNvSpPr/>
                <p:nvPr/>
              </p:nvSpPr>
              <p:spPr>
                <a:xfrm>
                  <a:off x="4954434" y="2016302"/>
                  <a:ext cx="632863" cy="588062"/>
                </a:xfrm>
                <a:custGeom>
                  <a:avLst/>
                  <a:gdLst/>
                  <a:ahLst/>
                  <a:cxnLst/>
                  <a:rect l="l" t="t" r="r" b="b"/>
                  <a:pathLst>
                    <a:path w="9860" h="9162" extrusionOk="0">
                      <a:moveTo>
                        <a:pt x="4924" y="0"/>
                      </a:moveTo>
                      <a:cubicBezTo>
                        <a:pt x="2716" y="0"/>
                        <a:pt x="764" y="1597"/>
                        <a:pt x="403" y="3859"/>
                      </a:cubicBezTo>
                      <a:cubicBezTo>
                        <a:pt x="1" y="6353"/>
                        <a:pt x="1691" y="8696"/>
                        <a:pt x="4202" y="9098"/>
                      </a:cubicBezTo>
                      <a:cubicBezTo>
                        <a:pt x="4456" y="9141"/>
                        <a:pt x="4708" y="9161"/>
                        <a:pt x="4957" y="9161"/>
                      </a:cubicBezTo>
                      <a:cubicBezTo>
                        <a:pt x="7156" y="9161"/>
                        <a:pt x="9097" y="7556"/>
                        <a:pt x="9458" y="5315"/>
                      </a:cubicBezTo>
                      <a:cubicBezTo>
                        <a:pt x="9860" y="2804"/>
                        <a:pt x="8152" y="461"/>
                        <a:pt x="5658" y="59"/>
                      </a:cubicBezTo>
                      <a:cubicBezTo>
                        <a:pt x="5412" y="19"/>
                        <a:pt x="5166" y="0"/>
                        <a:pt x="4924"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2148;p52">
                  <a:extLst>
                    <a:ext uri="{FF2B5EF4-FFF2-40B4-BE49-F238E27FC236}">
                      <a16:creationId xmlns:a16="http://schemas.microsoft.com/office/drawing/2014/main" id="{EFB9DE18-992B-4337-AFDC-7142BFA3533D}"/>
                    </a:ext>
                  </a:extLst>
                </p:cNvPr>
                <p:cNvSpPr/>
                <p:nvPr/>
              </p:nvSpPr>
              <p:spPr>
                <a:xfrm>
                  <a:off x="5270282" y="1721378"/>
                  <a:ext cx="589924" cy="1178692"/>
                </a:xfrm>
                <a:custGeom>
                  <a:avLst/>
                  <a:gdLst/>
                  <a:ahLst/>
                  <a:cxnLst/>
                  <a:rect l="l" t="t" r="r" b="b"/>
                  <a:pathLst>
                    <a:path w="9191" h="18364" extrusionOk="0">
                      <a:moveTo>
                        <a:pt x="1" y="1"/>
                      </a:moveTo>
                      <a:lnTo>
                        <a:pt x="1" y="4638"/>
                      </a:lnTo>
                      <a:cubicBezTo>
                        <a:pt x="2512" y="4638"/>
                        <a:pt x="4554" y="6663"/>
                        <a:pt x="4554" y="9174"/>
                      </a:cubicBezTo>
                      <a:cubicBezTo>
                        <a:pt x="4554" y="11684"/>
                        <a:pt x="2512" y="13710"/>
                        <a:pt x="1" y="13710"/>
                      </a:cubicBezTo>
                      <a:lnTo>
                        <a:pt x="1" y="18363"/>
                      </a:lnTo>
                      <a:cubicBezTo>
                        <a:pt x="5073" y="18363"/>
                        <a:pt x="9190" y="14245"/>
                        <a:pt x="9190" y="9174"/>
                      </a:cubicBezTo>
                      <a:cubicBezTo>
                        <a:pt x="9190" y="4119"/>
                        <a:pt x="5073" y="1"/>
                        <a:pt x="1" y="1"/>
                      </a:cubicBezTo>
                      <a:close/>
                    </a:path>
                  </a:pathLst>
                </a:custGeom>
                <a:solidFill>
                  <a:srgbClr val="FF49B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2149;p52">
                  <a:extLst>
                    <a:ext uri="{FF2B5EF4-FFF2-40B4-BE49-F238E27FC236}">
                      <a16:creationId xmlns:a16="http://schemas.microsoft.com/office/drawing/2014/main" id="{F77893D3-A340-46E0-963B-2DAE6CEB02B9}"/>
                    </a:ext>
                  </a:extLst>
                </p:cNvPr>
                <p:cNvSpPr/>
                <p:nvPr/>
              </p:nvSpPr>
              <p:spPr>
                <a:xfrm>
                  <a:off x="5270282" y="1879334"/>
                  <a:ext cx="431965" cy="862774"/>
                </a:xfrm>
                <a:custGeom>
                  <a:avLst/>
                  <a:gdLst/>
                  <a:ahLst/>
                  <a:cxnLst/>
                  <a:rect l="l" t="t" r="r" b="b"/>
                  <a:pathLst>
                    <a:path w="6730" h="13442" extrusionOk="0">
                      <a:moveTo>
                        <a:pt x="1" y="1"/>
                      </a:moveTo>
                      <a:lnTo>
                        <a:pt x="1" y="2177"/>
                      </a:lnTo>
                      <a:cubicBezTo>
                        <a:pt x="2512" y="2177"/>
                        <a:pt x="4554" y="4202"/>
                        <a:pt x="4554" y="6713"/>
                      </a:cubicBezTo>
                      <a:cubicBezTo>
                        <a:pt x="4554" y="9223"/>
                        <a:pt x="2512" y="11266"/>
                        <a:pt x="1" y="11266"/>
                      </a:cubicBezTo>
                      <a:lnTo>
                        <a:pt x="1" y="13442"/>
                      </a:lnTo>
                      <a:cubicBezTo>
                        <a:pt x="3717" y="13442"/>
                        <a:pt x="6730" y="10429"/>
                        <a:pt x="6730" y="6713"/>
                      </a:cubicBezTo>
                      <a:cubicBezTo>
                        <a:pt x="6730" y="3013"/>
                        <a:pt x="3717" y="1"/>
                        <a:pt x="1" y="1"/>
                      </a:cubicBezTo>
                      <a:close/>
                    </a:path>
                  </a:pathLst>
                </a:custGeom>
                <a:solidFill>
                  <a:srgbClr val="F145A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2150;p52">
                  <a:extLst>
                    <a:ext uri="{FF2B5EF4-FFF2-40B4-BE49-F238E27FC236}">
                      <a16:creationId xmlns:a16="http://schemas.microsoft.com/office/drawing/2014/main" id="{E857247C-B89C-4398-B702-B29B30196CA5}"/>
                    </a:ext>
                  </a:extLst>
                </p:cNvPr>
                <p:cNvSpPr/>
                <p:nvPr/>
              </p:nvSpPr>
              <p:spPr>
                <a:xfrm>
                  <a:off x="4984536" y="2310135"/>
                  <a:ext cx="571631" cy="294480"/>
                </a:xfrm>
                <a:custGeom>
                  <a:avLst/>
                  <a:gdLst/>
                  <a:ahLst/>
                  <a:cxnLst/>
                  <a:rect l="l" t="t" r="r" b="b"/>
                  <a:pathLst>
                    <a:path w="8906" h="4588" extrusionOk="0">
                      <a:moveTo>
                        <a:pt x="0" y="1"/>
                      </a:moveTo>
                      <a:cubicBezTo>
                        <a:pt x="0" y="2545"/>
                        <a:pt x="2009" y="4587"/>
                        <a:pt x="4453" y="4587"/>
                      </a:cubicBezTo>
                      <a:cubicBezTo>
                        <a:pt x="6930" y="4587"/>
                        <a:pt x="8905" y="2545"/>
                        <a:pt x="8905" y="1"/>
                      </a:cubicBezTo>
                      <a:close/>
                    </a:path>
                  </a:pathLst>
                </a:custGeom>
                <a:solidFill>
                  <a:srgbClr val="F2F4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22" name="Google Shape;2151;p52">
              <a:extLst>
                <a:ext uri="{FF2B5EF4-FFF2-40B4-BE49-F238E27FC236}">
                  <a16:creationId xmlns:a16="http://schemas.microsoft.com/office/drawing/2014/main" id="{443F5A06-05A5-4A59-B0CD-30C298FEF770}"/>
                </a:ext>
              </a:extLst>
            </p:cNvPr>
            <p:cNvSpPr txBox="1"/>
            <p:nvPr/>
          </p:nvSpPr>
          <p:spPr>
            <a:xfrm>
              <a:off x="5946974" y="1996874"/>
              <a:ext cx="1333800" cy="320400"/>
            </a:xfrm>
            <a:prstGeom prst="rect">
              <a:avLst/>
            </a:prstGeom>
            <a:noFill/>
            <a:ln>
              <a:noFill/>
            </a:ln>
          </p:spPr>
          <p:txBody>
            <a:bodyPr spcFirstLastPara="1" wrap="square" lIns="243828" tIns="243828" rIns="243828" bIns="243828" anchor="ctr" anchorCtr="0">
              <a:noAutofit/>
            </a:bodyPr>
            <a:lstStyle/>
            <a:p>
              <a:pPr defTabSz="2438674">
                <a:buClr>
                  <a:srgbClr val="000000"/>
                </a:buClr>
              </a:pPr>
              <a:r>
                <a:rPr lang="es" sz="3733" b="1" kern="0">
                  <a:solidFill>
                    <a:srgbClr val="F145AB"/>
                  </a:solidFill>
                  <a:latin typeface="Open Sans"/>
                  <a:ea typeface="Open Sans"/>
                  <a:cs typeface="Open Sans"/>
                  <a:sym typeface="Open Sans"/>
                </a:rPr>
                <a:t>JUPITER</a:t>
              </a:r>
              <a:endParaRPr sz="3733" b="1" kern="0">
                <a:solidFill>
                  <a:srgbClr val="F145AB"/>
                </a:solidFill>
                <a:latin typeface="Open Sans"/>
                <a:ea typeface="Open Sans"/>
                <a:cs typeface="Open Sans"/>
                <a:sym typeface="Open Sans"/>
              </a:endParaRPr>
            </a:p>
          </p:txBody>
        </p:sp>
        <p:sp>
          <p:nvSpPr>
            <p:cNvPr id="23" name="Google Shape;2152;p52">
              <a:extLst>
                <a:ext uri="{FF2B5EF4-FFF2-40B4-BE49-F238E27FC236}">
                  <a16:creationId xmlns:a16="http://schemas.microsoft.com/office/drawing/2014/main" id="{227B9EC8-A7C5-40E7-851A-0CFAEA291469}"/>
                </a:ext>
              </a:extLst>
            </p:cNvPr>
            <p:cNvSpPr txBox="1"/>
            <p:nvPr/>
          </p:nvSpPr>
          <p:spPr>
            <a:xfrm>
              <a:off x="5879115" y="2329074"/>
              <a:ext cx="1764900" cy="423600"/>
            </a:xfrm>
            <a:prstGeom prst="rect">
              <a:avLst/>
            </a:prstGeom>
            <a:noFill/>
            <a:ln>
              <a:noFill/>
            </a:ln>
          </p:spPr>
          <p:txBody>
            <a:bodyPr spcFirstLastPara="1" wrap="square" lIns="480056" tIns="243828" rIns="243828" bIns="243828" anchor="ctr" anchorCtr="0">
              <a:noAutofit/>
            </a:bodyPr>
            <a:lstStyle/>
            <a:p>
              <a:pPr defTabSz="2438674">
                <a:buClr>
                  <a:srgbClr val="000000"/>
                </a:buClr>
              </a:pPr>
              <a:r>
                <a:rPr lang="en-US" sz="2400" kern="0" dirty="0">
                  <a:ea typeface="Open Sans Light"/>
                  <a:cs typeface="Open Sans Light"/>
                  <a:sym typeface="Open Sans Light"/>
                </a:rPr>
                <a:t>Lorem Ipsum is simply dummy text of the </a:t>
              </a:r>
            </a:p>
          </p:txBody>
        </p:sp>
        <p:sp>
          <p:nvSpPr>
            <p:cNvPr id="24" name="Google Shape;2153;p52">
              <a:extLst>
                <a:ext uri="{FF2B5EF4-FFF2-40B4-BE49-F238E27FC236}">
                  <a16:creationId xmlns:a16="http://schemas.microsoft.com/office/drawing/2014/main" id="{310E816B-5D1A-4709-BFF7-D13F3E034AE0}"/>
                </a:ext>
              </a:extLst>
            </p:cNvPr>
            <p:cNvSpPr txBox="1"/>
            <p:nvPr/>
          </p:nvSpPr>
          <p:spPr>
            <a:xfrm>
              <a:off x="4935358" y="2082564"/>
              <a:ext cx="684000" cy="480600"/>
            </a:xfrm>
            <a:prstGeom prst="rect">
              <a:avLst/>
            </a:prstGeom>
            <a:noFill/>
            <a:ln>
              <a:noFill/>
            </a:ln>
          </p:spPr>
          <p:txBody>
            <a:bodyPr spcFirstLastPara="1" wrap="square" lIns="243828" tIns="243828" rIns="243828" bIns="243828" anchor="ctr" anchorCtr="0">
              <a:noAutofit/>
            </a:bodyPr>
            <a:lstStyle/>
            <a:p>
              <a:pPr algn="ctr" defTabSz="2438674">
                <a:buClr>
                  <a:srgbClr val="000000"/>
                </a:buClr>
              </a:pPr>
              <a:r>
                <a:rPr lang="es" sz="3733" b="1" kern="0">
                  <a:solidFill>
                    <a:srgbClr val="F145AB"/>
                  </a:solidFill>
                  <a:latin typeface="Open Sans"/>
                  <a:ea typeface="Open Sans"/>
                  <a:cs typeface="Open Sans"/>
                  <a:sym typeface="Open Sans"/>
                </a:rPr>
                <a:t>50%</a:t>
              </a:r>
              <a:endParaRPr sz="3733" b="1" kern="0">
                <a:solidFill>
                  <a:srgbClr val="F145AB"/>
                </a:solidFill>
                <a:latin typeface="Open Sans"/>
                <a:ea typeface="Open Sans"/>
                <a:cs typeface="Open Sans"/>
                <a:sym typeface="Open Sans"/>
              </a:endParaRPr>
            </a:p>
          </p:txBody>
        </p:sp>
      </p:grpSp>
      <p:grpSp>
        <p:nvGrpSpPr>
          <p:cNvPr id="37" name="Google Shape;2154;p52">
            <a:extLst>
              <a:ext uri="{FF2B5EF4-FFF2-40B4-BE49-F238E27FC236}">
                <a16:creationId xmlns:a16="http://schemas.microsoft.com/office/drawing/2014/main" id="{9A48171F-EE36-4E16-AC36-41F97445B631}"/>
              </a:ext>
            </a:extLst>
          </p:cNvPr>
          <p:cNvGrpSpPr/>
          <p:nvPr/>
        </p:nvGrpSpPr>
        <p:grpSpPr>
          <a:xfrm>
            <a:off x="2714009" y="8664687"/>
            <a:ext cx="8984120" cy="3115766"/>
            <a:chOff x="1017569" y="3248881"/>
            <a:chExt cx="3368655" cy="1168277"/>
          </a:xfrm>
        </p:grpSpPr>
        <p:grpSp>
          <p:nvGrpSpPr>
            <p:cNvPr id="38" name="Google Shape;2155;p52">
              <a:extLst>
                <a:ext uri="{FF2B5EF4-FFF2-40B4-BE49-F238E27FC236}">
                  <a16:creationId xmlns:a16="http://schemas.microsoft.com/office/drawing/2014/main" id="{2E88C640-3DA6-450A-A78B-BA18ABA04FC6}"/>
                </a:ext>
              </a:extLst>
            </p:cNvPr>
            <p:cNvGrpSpPr/>
            <p:nvPr/>
          </p:nvGrpSpPr>
          <p:grpSpPr>
            <a:xfrm>
              <a:off x="1017569" y="3248881"/>
              <a:ext cx="3368655" cy="1168277"/>
              <a:chOff x="1017569" y="3248881"/>
              <a:chExt cx="3368655" cy="1168277"/>
            </a:xfrm>
          </p:grpSpPr>
          <p:sp>
            <p:nvSpPr>
              <p:cNvPr id="42" name="Google Shape;2156;p52">
                <a:extLst>
                  <a:ext uri="{FF2B5EF4-FFF2-40B4-BE49-F238E27FC236}">
                    <a16:creationId xmlns:a16="http://schemas.microsoft.com/office/drawing/2014/main" id="{84EDC1E7-4CAD-4A70-8307-5F24295A5E97}"/>
                  </a:ext>
                </a:extLst>
              </p:cNvPr>
              <p:cNvSpPr/>
              <p:nvPr/>
            </p:nvSpPr>
            <p:spPr>
              <a:xfrm>
                <a:off x="1600585" y="3361645"/>
                <a:ext cx="2784566" cy="1004849"/>
              </a:xfrm>
              <a:custGeom>
                <a:avLst/>
                <a:gdLst/>
                <a:ahLst/>
                <a:cxnLst/>
                <a:rect l="l" t="t" r="r" b="b"/>
                <a:pathLst>
                  <a:path w="43806" h="15808" extrusionOk="0">
                    <a:moveTo>
                      <a:pt x="1" y="14764"/>
                    </a:moveTo>
                    <a:lnTo>
                      <a:pt x="1" y="14764"/>
                    </a:lnTo>
                    <a:cubicBezTo>
                      <a:pt x="52" y="14766"/>
                      <a:pt x="103" y="14767"/>
                      <a:pt x="154" y="14768"/>
                    </a:cubicBezTo>
                    <a:lnTo>
                      <a:pt x="154" y="14768"/>
                    </a:lnTo>
                    <a:lnTo>
                      <a:pt x="1" y="14764"/>
                    </a:lnTo>
                    <a:close/>
                    <a:moveTo>
                      <a:pt x="1" y="0"/>
                    </a:moveTo>
                    <a:cubicBezTo>
                      <a:pt x="4068" y="151"/>
                      <a:pt x="7383" y="3582"/>
                      <a:pt x="7383" y="7667"/>
                    </a:cubicBezTo>
                    <a:cubicBezTo>
                      <a:pt x="7383" y="11616"/>
                      <a:pt x="4248" y="14770"/>
                      <a:pt x="306" y="14770"/>
                    </a:cubicBezTo>
                    <a:cubicBezTo>
                      <a:pt x="255" y="14770"/>
                      <a:pt x="205" y="14770"/>
                      <a:pt x="154" y="14768"/>
                    </a:cubicBezTo>
                    <a:lnTo>
                      <a:pt x="154" y="14768"/>
                    </a:lnTo>
                    <a:lnTo>
                      <a:pt x="33813" y="15802"/>
                    </a:lnTo>
                    <a:cubicBezTo>
                      <a:pt x="33916" y="15806"/>
                      <a:pt x="34018" y="15808"/>
                      <a:pt x="34120" y="15808"/>
                    </a:cubicBezTo>
                    <a:cubicBezTo>
                      <a:pt x="35228" y="15808"/>
                      <a:pt x="36274" y="15560"/>
                      <a:pt x="37194" y="15115"/>
                    </a:cubicBezTo>
                    <a:lnTo>
                      <a:pt x="37244" y="15115"/>
                    </a:lnTo>
                    <a:cubicBezTo>
                      <a:pt x="37317" y="15118"/>
                      <a:pt x="37390" y="15119"/>
                      <a:pt x="37463" y="15119"/>
                    </a:cubicBezTo>
                    <a:cubicBezTo>
                      <a:pt x="40993" y="15119"/>
                      <a:pt x="43806" y="12347"/>
                      <a:pt x="43806" y="8788"/>
                    </a:cubicBezTo>
                    <a:cubicBezTo>
                      <a:pt x="43806" y="5173"/>
                      <a:pt x="40876" y="2126"/>
                      <a:pt x="37244" y="1992"/>
                    </a:cubicBezTo>
                    <a:lnTo>
                      <a:pt x="37194" y="1992"/>
                    </a:lnTo>
                    <a:cubicBezTo>
                      <a:pt x="36190" y="1423"/>
                      <a:pt x="35035" y="1088"/>
                      <a:pt x="33813" y="1055"/>
                    </a:cubicBezTo>
                    <a:lnTo>
                      <a:pt x="1" y="0"/>
                    </a:lnTo>
                    <a:close/>
                  </a:path>
                </a:pathLst>
              </a:custGeom>
              <a:solidFill>
                <a:srgbClr val="D3DDE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43" name="Google Shape;2157;p52">
                <a:extLst>
                  <a:ext uri="{FF2B5EF4-FFF2-40B4-BE49-F238E27FC236}">
                    <a16:creationId xmlns:a16="http://schemas.microsoft.com/office/drawing/2014/main" id="{6EB750B6-F855-4475-BBF0-F3335E557A55}"/>
                  </a:ext>
                </a:extLst>
              </p:cNvPr>
              <p:cNvGrpSpPr/>
              <p:nvPr/>
            </p:nvGrpSpPr>
            <p:grpSpPr>
              <a:xfrm>
                <a:off x="1600585" y="3370656"/>
                <a:ext cx="2785639" cy="931628"/>
                <a:chOff x="1600585" y="3370656"/>
                <a:chExt cx="2785639" cy="931628"/>
              </a:xfrm>
            </p:grpSpPr>
            <p:sp>
              <p:nvSpPr>
                <p:cNvPr id="50" name="Google Shape;2158;p52">
                  <a:extLst>
                    <a:ext uri="{FF2B5EF4-FFF2-40B4-BE49-F238E27FC236}">
                      <a16:creationId xmlns:a16="http://schemas.microsoft.com/office/drawing/2014/main" id="{6963EAE4-C502-4D6C-AE84-8898DF5635E8}"/>
                    </a:ext>
                  </a:extLst>
                </p:cNvPr>
                <p:cNvSpPr/>
                <p:nvPr/>
              </p:nvSpPr>
              <p:spPr>
                <a:xfrm>
                  <a:off x="2019794" y="3416946"/>
                  <a:ext cx="2365350" cy="416102"/>
                </a:xfrm>
                <a:custGeom>
                  <a:avLst/>
                  <a:gdLst/>
                  <a:ahLst/>
                  <a:cxnLst/>
                  <a:rect l="l" t="t" r="r" b="b"/>
                  <a:pathLst>
                    <a:path w="37211" h="6546" extrusionOk="0">
                      <a:moveTo>
                        <a:pt x="1" y="1"/>
                      </a:moveTo>
                      <a:cubicBezTo>
                        <a:pt x="3616" y="1"/>
                        <a:pt x="6546" y="2947"/>
                        <a:pt x="6546" y="6546"/>
                      </a:cubicBezTo>
                      <a:lnTo>
                        <a:pt x="37211" y="6546"/>
                      </a:lnTo>
                      <a:cubicBezTo>
                        <a:pt x="37211" y="2930"/>
                        <a:pt x="34281" y="1"/>
                        <a:pt x="30649" y="1"/>
                      </a:cubicBezTo>
                      <a:close/>
                    </a:path>
                  </a:pathLst>
                </a:custGeom>
                <a:solidFill>
                  <a:srgbClr val="EB34A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1" name="Google Shape;2159;p52">
                  <a:extLst>
                    <a:ext uri="{FF2B5EF4-FFF2-40B4-BE49-F238E27FC236}">
                      <a16:creationId xmlns:a16="http://schemas.microsoft.com/office/drawing/2014/main" id="{3A532D55-C70B-42DD-9301-CF851FE5379F}"/>
                    </a:ext>
                  </a:extLst>
                </p:cNvPr>
                <p:cNvSpPr/>
                <p:nvPr/>
              </p:nvSpPr>
              <p:spPr>
                <a:xfrm>
                  <a:off x="2020875" y="3832977"/>
                  <a:ext cx="2365350" cy="416102"/>
                </a:xfrm>
                <a:custGeom>
                  <a:avLst/>
                  <a:gdLst/>
                  <a:ahLst/>
                  <a:cxnLst/>
                  <a:rect l="l" t="t" r="r" b="b"/>
                  <a:pathLst>
                    <a:path w="37211" h="6546" extrusionOk="0">
                      <a:moveTo>
                        <a:pt x="6562" y="1"/>
                      </a:moveTo>
                      <a:cubicBezTo>
                        <a:pt x="6562" y="3616"/>
                        <a:pt x="3599" y="6545"/>
                        <a:pt x="1" y="6545"/>
                      </a:cubicBezTo>
                      <a:lnTo>
                        <a:pt x="30666" y="6545"/>
                      </a:lnTo>
                      <a:cubicBezTo>
                        <a:pt x="34281" y="6545"/>
                        <a:pt x="37210" y="3599"/>
                        <a:pt x="37210" y="1"/>
                      </a:cubicBezTo>
                      <a:close/>
                    </a:path>
                  </a:pathLst>
                </a:custGeom>
                <a:solidFill>
                  <a:srgbClr val="D5309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2160;p52">
                  <a:extLst>
                    <a:ext uri="{FF2B5EF4-FFF2-40B4-BE49-F238E27FC236}">
                      <a16:creationId xmlns:a16="http://schemas.microsoft.com/office/drawing/2014/main" id="{0D53F8F4-4457-4E4F-BBA6-F18B6C8AA9F0}"/>
                    </a:ext>
                  </a:extLst>
                </p:cNvPr>
                <p:cNvSpPr/>
                <p:nvPr/>
              </p:nvSpPr>
              <p:spPr>
                <a:xfrm>
                  <a:off x="1600585" y="3370656"/>
                  <a:ext cx="2619641" cy="469300"/>
                </a:xfrm>
                <a:custGeom>
                  <a:avLst/>
                  <a:gdLst/>
                  <a:ahLst/>
                  <a:cxnLst/>
                  <a:rect l="l" t="t" r="r" b="b"/>
                  <a:pathLst>
                    <a:path w="41212" h="7383" extrusionOk="0">
                      <a:moveTo>
                        <a:pt x="1" y="1"/>
                      </a:moveTo>
                      <a:cubicBezTo>
                        <a:pt x="4068" y="1"/>
                        <a:pt x="7383" y="3298"/>
                        <a:pt x="7383" y="7383"/>
                      </a:cubicBezTo>
                      <a:lnTo>
                        <a:pt x="41211" y="7383"/>
                      </a:lnTo>
                      <a:cubicBezTo>
                        <a:pt x="41178" y="3298"/>
                        <a:pt x="37880" y="1"/>
                        <a:pt x="33813"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2161;p52">
                  <a:extLst>
                    <a:ext uri="{FF2B5EF4-FFF2-40B4-BE49-F238E27FC236}">
                      <a16:creationId xmlns:a16="http://schemas.microsoft.com/office/drawing/2014/main" id="{8D5464B4-E79B-440B-92E7-32EFB6301E9A}"/>
                    </a:ext>
                  </a:extLst>
                </p:cNvPr>
                <p:cNvSpPr/>
                <p:nvPr/>
              </p:nvSpPr>
              <p:spPr>
                <a:xfrm>
                  <a:off x="1600585" y="3832977"/>
                  <a:ext cx="2619677" cy="469307"/>
                </a:xfrm>
                <a:custGeom>
                  <a:avLst/>
                  <a:gdLst/>
                  <a:ahLst/>
                  <a:cxnLst/>
                  <a:rect l="l" t="t" r="r" b="b"/>
                  <a:pathLst>
                    <a:path w="41212" h="7383" extrusionOk="0">
                      <a:moveTo>
                        <a:pt x="7383" y="1"/>
                      </a:moveTo>
                      <a:cubicBezTo>
                        <a:pt x="7383" y="4051"/>
                        <a:pt x="4085" y="7382"/>
                        <a:pt x="1" y="7382"/>
                      </a:cubicBezTo>
                      <a:lnTo>
                        <a:pt x="33813" y="7382"/>
                      </a:lnTo>
                      <a:cubicBezTo>
                        <a:pt x="37880" y="7382"/>
                        <a:pt x="41211" y="4085"/>
                        <a:pt x="41211" y="1"/>
                      </a:cubicBezTo>
                      <a:close/>
                    </a:path>
                  </a:pathLst>
                </a:custGeom>
                <a:solidFill>
                  <a:srgbClr val="F2F4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44" name="Google Shape;2162;p52">
                <a:extLst>
                  <a:ext uri="{FF2B5EF4-FFF2-40B4-BE49-F238E27FC236}">
                    <a16:creationId xmlns:a16="http://schemas.microsoft.com/office/drawing/2014/main" id="{247912ED-7DDB-4D97-BE90-1A90B6D6CA9B}"/>
                  </a:ext>
                </a:extLst>
              </p:cNvPr>
              <p:cNvGrpSpPr/>
              <p:nvPr/>
            </p:nvGrpSpPr>
            <p:grpSpPr>
              <a:xfrm>
                <a:off x="1017569" y="3248881"/>
                <a:ext cx="1167260" cy="1168277"/>
                <a:chOff x="1017569" y="3248881"/>
                <a:chExt cx="1167260" cy="1168277"/>
              </a:xfrm>
            </p:grpSpPr>
            <p:sp>
              <p:nvSpPr>
                <p:cNvPr id="45" name="Google Shape;2163;p52">
                  <a:extLst>
                    <a:ext uri="{FF2B5EF4-FFF2-40B4-BE49-F238E27FC236}">
                      <a16:creationId xmlns:a16="http://schemas.microsoft.com/office/drawing/2014/main" id="{AA2DCACB-52F2-4A6D-9D77-BB05D94B5446}"/>
                    </a:ext>
                  </a:extLst>
                </p:cNvPr>
                <p:cNvSpPr/>
                <p:nvPr/>
              </p:nvSpPr>
              <p:spPr>
                <a:xfrm>
                  <a:off x="1131414" y="3361645"/>
                  <a:ext cx="938486" cy="939567"/>
                </a:xfrm>
                <a:custGeom>
                  <a:avLst/>
                  <a:gdLst/>
                  <a:ahLst/>
                  <a:cxnLst/>
                  <a:rect l="l" t="t" r="r" b="b"/>
                  <a:pathLst>
                    <a:path w="14764" h="14781" extrusionOk="0">
                      <a:moveTo>
                        <a:pt x="7382" y="1072"/>
                      </a:moveTo>
                      <a:cubicBezTo>
                        <a:pt x="10880" y="1072"/>
                        <a:pt x="13726" y="3917"/>
                        <a:pt x="13726" y="7416"/>
                      </a:cubicBezTo>
                      <a:cubicBezTo>
                        <a:pt x="13726" y="10897"/>
                        <a:pt x="10880" y="13759"/>
                        <a:pt x="7382" y="13759"/>
                      </a:cubicBezTo>
                      <a:cubicBezTo>
                        <a:pt x="3900" y="13759"/>
                        <a:pt x="1055" y="10914"/>
                        <a:pt x="1055" y="7416"/>
                      </a:cubicBezTo>
                      <a:cubicBezTo>
                        <a:pt x="1055" y="3917"/>
                        <a:pt x="3884" y="1072"/>
                        <a:pt x="7382" y="1072"/>
                      </a:cubicBezTo>
                      <a:close/>
                      <a:moveTo>
                        <a:pt x="7382" y="0"/>
                      </a:moveTo>
                      <a:cubicBezTo>
                        <a:pt x="3314" y="0"/>
                        <a:pt x="0" y="3315"/>
                        <a:pt x="0" y="7399"/>
                      </a:cubicBezTo>
                      <a:cubicBezTo>
                        <a:pt x="0" y="11466"/>
                        <a:pt x="3331" y="14780"/>
                        <a:pt x="7382" y="14780"/>
                      </a:cubicBezTo>
                      <a:cubicBezTo>
                        <a:pt x="11449" y="14780"/>
                        <a:pt x="14764" y="11466"/>
                        <a:pt x="14764" y="7399"/>
                      </a:cubicBezTo>
                      <a:cubicBezTo>
                        <a:pt x="14764" y="3315"/>
                        <a:pt x="11466" y="0"/>
                        <a:pt x="7382" y="0"/>
                      </a:cubicBezTo>
                      <a:close/>
                    </a:path>
                  </a:pathLst>
                </a:custGeom>
                <a:solidFill>
                  <a:srgbClr val="CCCC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6" name="Google Shape;2164;p52">
                  <a:extLst>
                    <a:ext uri="{FF2B5EF4-FFF2-40B4-BE49-F238E27FC236}">
                      <a16:creationId xmlns:a16="http://schemas.microsoft.com/office/drawing/2014/main" id="{B2714BB0-A3DC-49EC-9971-C106B5F40493}"/>
                    </a:ext>
                  </a:extLst>
                </p:cNvPr>
                <p:cNvSpPr/>
                <p:nvPr/>
              </p:nvSpPr>
              <p:spPr>
                <a:xfrm>
                  <a:off x="1017569" y="3248881"/>
                  <a:ext cx="1167260" cy="1168277"/>
                </a:xfrm>
                <a:custGeom>
                  <a:avLst/>
                  <a:gdLst/>
                  <a:ahLst/>
                  <a:cxnLst/>
                  <a:rect l="l" t="t" r="r" b="b"/>
                  <a:pathLst>
                    <a:path w="18363" h="18379" extrusionOk="0">
                      <a:moveTo>
                        <a:pt x="9173" y="0"/>
                      </a:moveTo>
                      <a:lnTo>
                        <a:pt x="9173" y="4653"/>
                      </a:lnTo>
                      <a:cubicBezTo>
                        <a:pt x="11684" y="4653"/>
                        <a:pt x="13726" y="6679"/>
                        <a:pt x="13726" y="9190"/>
                      </a:cubicBezTo>
                      <a:cubicBezTo>
                        <a:pt x="13726" y="11700"/>
                        <a:pt x="11684" y="13726"/>
                        <a:pt x="9173" y="13726"/>
                      </a:cubicBezTo>
                      <a:cubicBezTo>
                        <a:pt x="6662" y="13726"/>
                        <a:pt x="4637" y="11700"/>
                        <a:pt x="4637" y="9190"/>
                      </a:cubicBezTo>
                      <a:lnTo>
                        <a:pt x="0" y="9190"/>
                      </a:lnTo>
                      <a:cubicBezTo>
                        <a:pt x="0" y="14245"/>
                        <a:pt x="4118" y="18379"/>
                        <a:pt x="9173" y="18379"/>
                      </a:cubicBezTo>
                      <a:cubicBezTo>
                        <a:pt x="14245" y="18379"/>
                        <a:pt x="18362" y="14245"/>
                        <a:pt x="18362" y="9190"/>
                      </a:cubicBezTo>
                      <a:cubicBezTo>
                        <a:pt x="18362" y="4118"/>
                        <a:pt x="14245" y="0"/>
                        <a:pt x="9173" y="0"/>
                      </a:cubicBezTo>
                      <a:close/>
                    </a:path>
                  </a:pathLst>
                </a:custGeom>
                <a:solidFill>
                  <a:srgbClr val="EB34A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7" name="Google Shape;2165;p52">
                  <a:extLst>
                    <a:ext uri="{FF2B5EF4-FFF2-40B4-BE49-F238E27FC236}">
                      <a16:creationId xmlns:a16="http://schemas.microsoft.com/office/drawing/2014/main" id="{CFCF9C18-99A6-41D6-80B0-3B9CB69CA07B}"/>
                    </a:ext>
                  </a:extLst>
                </p:cNvPr>
                <p:cNvSpPr/>
                <p:nvPr/>
              </p:nvSpPr>
              <p:spPr>
                <a:xfrm>
                  <a:off x="1270748" y="3542169"/>
                  <a:ext cx="660831" cy="582772"/>
                </a:xfrm>
                <a:custGeom>
                  <a:avLst/>
                  <a:gdLst/>
                  <a:ahLst/>
                  <a:cxnLst/>
                  <a:rect l="l" t="t" r="r" b="b"/>
                  <a:pathLst>
                    <a:path w="10396" h="9168" extrusionOk="0">
                      <a:moveTo>
                        <a:pt x="5196" y="1"/>
                      </a:moveTo>
                      <a:cubicBezTo>
                        <a:pt x="4619" y="1"/>
                        <a:pt x="4033" y="110"/>
                        <a:pt x="3466" y="341"/>
                      </a:cubicBezTo>
                      <a:cubicBezTo>
                        <a:pt x="1122" y="1295"/>
                        <a:pt x="1" y="3973"/>
                        <a:pt x="955" y="6316"/>
                      </a:cubicBezTo>
                      <a:cubicBezTo>
                        <a:pt x="1678" y="8093"/>
                        <a:pt x="3393" y="9167"/>
                        <a:pt x="5201" y="9167"/>
                      </a:cubicBezTo>
                      <a:cubicBezTo>
                        <a:pt x="5778" y="9167"/>
                        <a:pt x="6364" y="9058"/>
                        <a:pt x="6931" y="8827"/>
                      </a:cubicBezTo>
                      <a:cubicBezTo>
                        <a:pt x="9274" y="7873"/>
                        <a:pt x="10396" y="5195"/>
                        <a:pt x="9442" y="2851"/>
                      </a:cubicBezTo>
                      <a:cubicBezTo>
                        <a:pt x="8718" y="1075"/>
                        <a:pt x="7004" y="1"/>
                        <a:pt x="5196"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8" name="Google Shape;2166;p52">
                  <a:extLst>
                    <a:ext uri="{FF2B5EF4-FFF2-40B4-BE49-F238E27FC236}">
                      <a16:creationId xmlns:a16="http://schemas.microsoft.com/office/drawing/2014/main" id="{45F6C22C-49CE-4CD4-9401-23BBB7E5043C}"/>
                    </a:ext>
                  </a:extLst>
                </p:cNvPr>
                <p:cNvSpPr/>
                <p:nvPr/>
              </p:nvSpPr>
              <p:spPr>
                <a:xfrm>
                  <a:off x="1173939" y="3406331"/>
                  <a:ext cx="854452" cy="853372"/>
                </a:xfrm>
                <a:custGeom>
                  <a:avLst/>
                  <a:gdLst/>
                  <a:ahLst/>
                  <a:cxnLst/>
                  <a:rect l="l" t="t" r="r" b="b"/>
                  <a:pathLst>
                    <a:path w="13442" h="13425" extrusionOk="0">
                      <a:moveTo>
                        <a:pt x="6713" y="0"/>
                      </a:moveTo>
                      <a:lnTo>
                        <a:pt x="6713" y="2176"/>
                      </a:lnTo>
                      <a:cubicBezTo>
                        <a:pt x="9224" y="2176"/>
                        <a:pt x="11266" y="4202"/>
                        <a:pt x="11266" y="6713"/>
                      </a:cubicBezTo>
                      <a:cubicBezTo>
                        <a:pt x="11266" y="9223"/>
                        <a:pt x="9224" y="11249"/>
                        <a:pt x="6713" y="11249"/>
                      </a:cubicBezTo>
                      <a:cubicBezTo>
                        <a:pt x="4202" y="11249"/>
                        <a:pt x="2177" y="9223"/>
                        <a:pt x="2177" y="6713"/>
                      </a:cubicBezTo>
                      <a:lnTo>
                        <a:pt x="1" y="6713"/>
                      </a:lnTo>
                      <a:cubicBezTo>
                        <a:pt x="1" y="10412"/>
                        <a:pt x="3014" y="13425"/>
                        <a:pt x="6713" y="13425"/>
                      </a:cubicBezTo>
                      <a:cubicBezTo>
                        <a:pt x="10429" y="13425"/>
                        <a:pt x="13442" y="10412"/>
                        <a:pt x="13442" y="6713"/>
                      </a:cubicBezTo>
                      <a:cubicBezTo>
                        <a:pt x="13442" y="3013"/>
                        <a:pt x="10429" y="0"/>
                        <a:pt x="6713" y="0"/>
                      </a:cubicBezTo>
                      <a:close/>
                    </a:path>
                  </a:pathLst>
                </a:custGeom>
                <a:solidFill>
                  <a:srgbClr val="D5309A"/>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9" name="Google Shape;2167;p52">
                  <a:extLst>
                    <a:ext uri="{FF2B5EF4-FFF2-40B4-BE49-F238E27FC236}">
                      <a16:creationId xmlns:a16="http://schemas.microsoft.com/office/drawing/2014/main" id="{796A0AB5-163F-49AA-8D48-8D1AE13036C1}"/>
                    </a:ext>
                  </a:extLst>
                </p:cNvPr>
                <p:cNvSpPr/>
                <p:nvPr/>
              </p:nvSpPr>
              <p:spPr>
                <a:xfrm>
                  <a:off x="1310158" y="3832977"/>
                  <a:ext cx="582073" cy="291577"/>
                </a:xfrm>
                <a:custGeom>
                  <a:avLst/>
                  <a:gdLst/>
                  <a:ahLst/>
                  <a:cxnLst/>
                  <a:rect l="l" t="t" r="r" b="b"/>
                  <a:pathLst>
                    <a:path w="9157" h="4587" extrusionOk="0">
                      <a:moveTo>
                        <a:pt x="0" y="1"/>
                      </a:moveTo>
                      <a:cubicBezTo>
                        <a:pt x="0" y="2528"/>
                        <a:pt x="2042" y="4587"/>
                        <a:pt x="4570" y="4587"/>
                      </a:cubicBezTo>
                      <a:cubicBezTo>
                        <a:pt x="7114" y="4587"/>
                        <a:pt x="9156" y="2528"/>
                        <a:pt x="9156" y="1"/>
                      </a:cubicBezTo>
                      <a:close/>
                    </a:path>
                  </a:pathLst>
                </a:custGeom>
                <a:solidFill>
                  <a:srgbClr val="F2F4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39" name="Google Shape;2168;p52">
              <a:extLst>
                <a:ext uri="{FF2B5EF4-FFF2-40B4-BE49-F238E27FC236}">
                  <a16:creationId xmlns:a16="http://schemas.microsoft.com/office/drawing/2014/main" id="{3E73C95F-6935-43A4-8087-2379F41D2401}"/>
                </a:ext>
              </a:extLst>
            </p:cNvPr>
            <p:cNvSpPr txBox="1"/>
            <p:nvPr/>
          </p:nvSpPr>
          <p:spPr>
            <a:xfrm>
              <a:off x="1253427" y="3605664"/>
              <a:ext cx="684000" cy="480600"/>
            </a:xfrm>
            <a:prstGeom prst="rect">
              <a:avLst/>
            </a:prstGeom>
            <a:noFill/>
            <a:ln>
              <a:noFill/>
            </a:ln>
          </p:spPr>
          <p:txBody>
            <a:bodyPr spcFirstLastPara="1" wrap="square" lIns="243828" tIns="243828" rIns="243828" bIns="243828" anchor="ctr" anchorCtr="0">
              <a:noAutofit/>
            </a:bodyPr>
            <a:lstStyle/>
            <a:p>
              <a:pPr algn="ctr" defTabSz="2438674">
                <a:buClr>
                  <a:srgbClr val="000000"/>
                </a:buClr>
              </a:pPr>
              <a:r>
                <a:rPr lang="es" sz="3733" b="1" kern="0">
                  <a:solidFill>
                    <a:srgbClr val="D5309A"/>
                  </a:solidFill>
                  <a:latin typeface="Open Sans"/>
                  <a:ea typeface="Open Sans"/>
                  <a:cs typeface="Open Sans"/>
                  <a:sym typeface="Open Sans"/>
                </a:rPr>
                <a:t>75%</a:t>
              </a:r>
              <a:endParaRPr sz="3733" b="1" kern="0">
                <a:solidFill>
                  <a:srgbClr val="D5309A"/>
                </a:solidFill>
                <a:latin typeface="Open Sans"/>
                <a:ea typeface="Open Sans"/>
                <a:cs typeface="Open Sans"/>
                <a:sym typeface="Open Sans"/>
              </a:endParaRPr>
            </a:p>
          </p:txBody>
        </p:sp>
        <p:sp>
          <p:nvSpPr>
            <p:cNvPr id="40" name="Google Shape;2169;p52">
              <a:extLst>
                <a:ext uri="{FF2B5EF4-FFF2-40B4-BE49-F238E27FC236}">
                  <a16:creationId xmlns:a16="http://schemas.microsoft.com/office/drawing/2014/main" id="{DA08E9D4-0DA1-489A-BFFD-02E0E61CEFA2}"/>
                </a:ext>
              </a:extLst>
            </p:cNvPr>
            <p:cNvSpPr txBox="1"/>
            <p:nvPr/>
          </p:nvSpPr>
          <p:spPr>
            <a:xfrm>
              <a:off x="2229208" y="3505091"/>
              <a:ext cx="763800" cy="320400"/>
            </a:xfrm>
            <a:prstGeom prst="rect">
              <a:avLst/>
            </a:prstGeom>
            <a:noFill/>
            <a:ln>
              <a:noFill/>
            </a:ln>
          </p:spPr>
          <p:txBody>
            <a:bodyPr spcFirstLastPara="1" wrap="square" lIns="243828" tIns="243828" rIns="243828" bIns="243828" anchor="ctr" anchorCtr="0">
              <a:noAutofit/>
            </a:bodyPr>
            <a:lstStyle/>
            <a:p>
              <a:pPr defTabSz="2438674">
                <a:buClr>
                  <a:srgbClr val="000000"/>
                </a:buClr>
                <a:buSzPts val="1100"/>
              </a:pPr>
              <a:r>
                <a:rPr lang="es" sz="3733" b="1" kern="0">
                  <a:solidFill>
                    <a:srgbClr val="D5309A"/>
                  </a:solidFill>
                  <a:latin typeface="Open Sans"/>
                  <a:ea typeface="Open Sans"/>
                  <a:cs typeface="Open Sans"/>
                  <a:sym typeface="Open Sans"/>
                </a:rPr>
                <a:t>MARS</a:t>
              </a:r>
              <a:endParaRPr sz="3733" b="1" kern="0">
                <a:solidFill>
                  <a:srgbClr val="D5309A"/>
                </a:solidFill>
                <a:latin typeface="Open Sans"/>
                <a:ea typeface="Open Sans"/>
                <a:cs typeface="Open Sans"/>
                <a:sym typeface="Open Sans"/>
              </a:endParaRPr>
            </a:p>
          </p:txBody>
        </p:sp>
        <p:sp>
          <p:nvSpPr>
            <p:cNvPr id="41" name="Google Shape;2170;p52">
              <a:extLst>
                <a:ext uri="{FF2B5EF4-FFF2-40B4-BE49-F238E27FC236}">
                  <a16:creationId xmlns:a16="http://schemas.microsoft.com/office/drawing/2014/main" id="{72BCF0DE-69EC-4BB6-A631-9DB4AA27FD30}"/>
                </a:ext>
              </a:extLst>
            </p:cNvPr>
            <p:cNvSpPr txBox="1"/>
            <p:nvPr/>
          </p:nvSpPr>
          <p:spPr>
            <a:xfrm>
              <a:off x="2229200" y="3854825"/>
              <a:ext cx="1857900" cy="480600"/>
            </a:xfrm>
            <a:prstGeom prst="rect">
              <a:avLst/>
            </a:prstGeom>
            <a:noFill/>
            <a:ln>
              <a:noFill/>
            </a:ln>
          </p:spPr>
          <p:txBody>
            <a:bodyPr spcFirstLastPara="1" wrap="square" lIns="243828" tIns="243828" rIns="243828" bIns="243828" anchor="ctr" anchorCtr="0">
              <a:noAutofit/>
            </a:bodyPr>
            <a:lstStyle/>
            <a:p>
              <a:pPr defTabSz="2438674">
                <a:buClr>
                  <a:srgbClr val="000000"/>
                </a:buClr>
              </a:pPr>
              <a:r>
                <a:rPr lang="en-US" sz="2400" kern="0" dirty="0">
                  <a:ea typeface="Open Sans Light"/>
                  <a:cs typeface="Open Sans Light"/>
                  <a:sym typeface="Open Sans Light"/>
                </a:rPr>
                <a:t>Lorem Ipsum is simply dummy text of the </a:t>
              </a:r>
            </a:p>
          </p:txBody>
        </p:sp>
      </p:grpSp>
      <p:grpSp>
        <p:nvGrpSpPr>
          <p:cNvPr id="54" name="Google Shape;2171;p52">
            <a:extLst>
              <a:ext uri="{FF2B5EF4-FFF2-40B4-BE49-F238E27FC236}">
                <a16:creationId xmlns:a16="http://schemas.microsoft.com/office/drawing/2014/main" id="{406B7710-2ED1-4A03-A5CD-5DE8F6DA7B78}"/>
              </a:ext>
            </a:extLst>
          </p:cNvPr>
          <p:cNvGrpSpPr/>
          <p:nvPr/>
        </p:nvGrpSpPr>
        <p:grpSpPr>
          <a:xfrm>
            <a:off x="12677357" y="8661842"/>
            <a:ext cx="8995828" cy="3119782"/>
            <a:chOff x="4753392" y="3247814"/>
            <a:chExt cx="3373045" cy="1169783"/>
          </a:xfrm>
        </p:grpSpPr>
        <p:grpSp>
          <p:nvGrpSpPr>
            <p:cNvPr id="55" name="Google Shape;2172;p52">
              <a:extLst>
                <a:ext uri="{FF2B5EF4-FFF2-40B4-BE49-F238E27FC236}">
                  <a16:creationId xmlns:a16="http://schemas.microsoft.com/office/drawing/2014/main" id="{6A089E42-6001-43A7-A38D-7DD020470FFC}"/>
                </a:ext>
              </a:extLst>
            </p:cNvPr>
            <p:cNvGrpSpPr/>
            <p:nvPr/>
          </p:nvGrpSpPr>
          <p:grpSpPr>
            <a:xfrm>
              <a:off x="4753392" y="3247814"/>
              <a:ext cx="3373045" cy="1169783"/>
              <a:chOff x="4753392" y="3247814"/>
              <a:chExt cx="3373045" cy="1169783"/>
            </a:xfrm>
          </p:grpSpPr>
          <p:sp>
            <p:nvSpPr>
              <p:cNvPr id="59" name="Google Shape;2173;p52">
                <a:extLst>
                  <a:ext uri="{FF2B5EF4-FFF2-40B4-BE49-F238E27FC236}">
                    <a16:creationId xmlns:a16="http://schemas.microsoft.com/office/drawing/2014/main" id="{87178D94-6E6D-434A-9051-06839DCB276F}"/>
                  </a:ext>
                </a:extLst>
              </p:cNvPr>
              <p:cNvSpPr/>
              <p:nvPr/>
            </p:nvSpPr>
            <p:spPr>
              <a:xfrm>
                <a:off x="5337168" y="3379938"/>
                <a:ext cx="2788195" cy="1005899"/>
              </a:xfrm>
              <a:custGeom>
                <a:avLst/>
                <a:gdLst/>
                <a:ahLst/>
                <a:cxnLst/>
                <a:rect l="l" t="t" r="r" b="b"/>
                <a:pathLst>
                  <a:path w="43806" h="15805" extrusionOk="0">
                    <a:moveTo>
                      <a:pt x="1" y="14747"/>
                    </a:moveTo>
                    <a:cubicBezTo>
                      <a:pt x="50" y="14749"/>
                      <a:pt x="99" y="14751"/>
                      <a:pt x="148" y="14752"/>
                    </a:cubicBezTo>
                    <a:lnTo>
                      <a:pt x="148" y="14752"/>
                    </a:lnTo>
                    <a:lnTo>
                      <a:pt x="1" y="14747"/>
                    </a:lnTo>
                    <a:close/>
                    <a:moveTo>
                      <a:pt x="1" y="1"/>
                    </a:moveTo>
                    <a:cubicBezTo>
                      <a:pt x="4068" y="151"/>
                      <a:pt x="7383" y="3583"/>
                      <a:pt x="7383" y="7667"/>
                    </a:cubicBezTo>
                    <a:cubicBezTo>
                      <a:pt x="7383" y="11616"/>
                      <a:pt x="4249" y="14754"/>
                      <a:pt x="307" y="14754"/>
                    </a:cubicBezTo>
                    <a:cubicBezTo>
                      <a:pt x="254" y="14754"/>
                      <a:pt x="201" y="14753"/>
                      <a:pt x="148" y="14752"/>
                    </a:cubicBezTo>
                    <a:lnTo>
                      <a:pt x="148" y="14752"/>
                    </a:lnTo>
                    <a:lnTo>
                      <a:pt x="33813" y="15802"/>
                    </a:lnTo>
                    <a:cubicBezTo>
                      <a:pt x="33885" y="15804"/>
                      <a:pt x="33957" y="15805"/>
                      <a:pt x="34029" y="15805"/>
                    </a:cubicBezTo>
                    <a:cubicBezTo>
                      <a:pt x="35171" y="15805"/>
                      <a:pt x="36249" y="15556"/>
                      <a:pt x="37194" y="15115"/>
                    </a:cubicBezTo>
                    <a:lnTo>
                      <a:pt x="37244" y="15115"/>
                    </a:lnTo>
                    <a:cubicBezTo>
                      <a:pt x="37317" y="15118"/>
                      <a:pt x="37389" y="15119"/>
                      <a:pt x="37462" y="15119"/>
                    </a:cubicBezTo>
                    <a:cubicBezTo>
                      <a:pt x="40993" y="15119"/>
                      <a:pt x="43806" y="12331"/>
                      <a:pt x="43806" y="8788"/>
                    </a:cubicBezTo>
                    <a:cubicBezTo>
                      <a:pt x="43806" y="5173"/>
                      <a:pt x="40876" y="2110"/>
                      <a:pt x="37244" y="1992"/>
                    </a:cubicBezTo>
                    <a:lnTo>
                      <a:pt x="37194" y="1992"/>
                    </a:lnTo>
                    <a:cubicBezTo>
                      <a:pt x="36190" y="1423"/>
                      <a:pt x="35035" y="1089"/>
                      <a:pt x="33813" y="1055"/>
                    </a:cubicBezTo>
                    <a:lnTo>
                      <a:pt x="1" y="1"/>
                    </a:lnTo>
                    <a:close/>
                  </a:path>
                </a:pathLst>
              </a:custGeom>
              <a:solidFill>
                <a:srgbClr val="D3DDE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60" name="Google Shape;2174;p52">
                <a:extLst>
                  <a:ext uri="{FF2B5EF4-FFF2-40B4-BE49-F238E27FC236}">
                    <a16:creationId xmlns:a16="http://schemas.microsoft.com/office/drawing/2014/main" id="{3D00BDF3-C7BD-4683-8919-C5927037AE18}"/>
                  </a:ext>
                </a:extLst>
              </p:cNvPr>
              <p:cNvGrpSpPr/>
              <p:nvPr/>
            </p:nvGrpSpPr>
            <p:grpSpPr>
              <a:xfrm>
                <a:off x="5337168" y="3370876"/>
                <a:ext cx="2789269" cy="931705"/>
                <a:chOff x="5337168" y="3370876"/>
                <a:chExt cx="2789269" cy="931705"/>
              </a:xfrm>
            </p:grpSpPr>
            <p:sp>
              <p:nvSpPr>
                <p:cNvPr id="67" name="Google Shape;2175;p52">
                  <a:extLst>
                    <a:ext uri="{FF2B5EF4-FFF2-40B4-BE49-F238E27FC236}">
                      <a16:creationId xmlns:a16="http://schemas.microsoft.com/office/drawing/2014/main" id="{56A9ECC6-C0C2-4CF6-8157-2450B4754988}"/>
                    </a:ext>
                  </a:extLst>
                </p:cNvPr>
                <p:cNvSpPr/>
                <p:nvPr/>
              </p:nvSpPr>
              <p:spPr>
                <a:xfrm>
                  <a:off x="5756923" y="3416150"/>
                  <a:ext cx="2368387" cy="416620"/>
                </a:xfrm>
                <a:custGeom>
                  <a:avLst/>
                  <a:gdLst/>
                  <a:ahLst/>
                  <a:cxnLst/>
                  <a:rect l="l" t="t" r="r" b="b"/>
                  <a:pathLst>
                    <a:path w="37211" h="6546" extrusionOk="0">
                      <a:moveTo>
                        <a:pt x="1" y="1"/>
                      </a:moveTo>
                      <a:cubicBezTo>
                        <a:pt x="3616" y="1"/>
                        <a:pt x="6546" y="2947"/>
                        <a:pt x="6546" y="6545"/>
                      </a:cubicBezTo>
                      <a:lnTo>
                        <a:pt x="37211" y="6545"/>
                      </a:lnTo>
                      <a:cubicBezTo>
                        <a:pt x="37211" y="2947"/>
                        <a:pt x="34281" y="1"/>
                        <a:pt x="30649" y="1"/>
                      </a:cubicBezTo>
                      <a:close/>
                    </a:path>
                  </a:pathLst>
                </a:custGeom>
                <a:solidFill>
                  <a:srgbClr val="8868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2176;p52">
                  <a:extLst>
                    <a:ext uri="{FF2B5EF4-FFF2-40B4-BE49-F238E27FC236}">
                      <a16:creationId xmlns:a16="http://schemas.microsoft.com/office/drawing/2014/main" id="{E6C74019-1F55-4CD3-AD74-EC767FBA10AC}"/>
                    </a:ext>
                  </a:extLst>
                </p:cNvPr>
                <p:cNvSpPr/>
                <p:nvPr/>
              </p:nvSpPr>
              <p:spPr>
                <a:xfrm>
                  <a:off x="5758005" y="3832695"/>
                  <a:ext cx="2368432" cy="416616"/>
                </a:xfrm>
                <a:custGeom>
                  <a:avLst/>
                  <a:gdLst/>
                  <a:ahLst/>
                  <a:cxnLst/>
                  <a:rect l="l" t="t" r="r" b="b"/>
                  <a:pathLst>
                    <a:path w="37211" h="6546" extrusionOk="0">
                      <a:moveTo>
                        <a:pt x="6562" y="0"/>
                      </a:moveTo>
                      <a:cubicBezTo>
                        <a:pt x="6562" y="3616"/>
                        <a:pt x="3599" y="6545"/>
                        <a:pt x="1" y="6545"/>
                      </a:cubicBezTo>
                      <a:lnTo>
                        <a:pt x="30666" y="6545"/>
                      </a:lnTo>
                      <a:cubicBezTo>
                        <a:pt x="34281" y="6545"/>
                        <a:pt x="37210" y="3599"/>
                        <a:pt x="37210" y="0"/>
                      </a:cubicBezTo>
                      <a:close/>
                    </a:path>
                  </a:pathLst>
                </a:custGeom>
                <a:solidFill>
                  <a:srgbClr val="785CB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2177;p52">
                  <a:extLst>
                    <a:ext uri="{FF2B5EF4-FFF2-40B4-BE49-F238E27FC236}">
                      <a16:creationId xmlns:a16="http://schemas.microsoft.com/office/drawing/2014/main" id="{CA1F5D2E-957C-4122-B7CB-A74E2BF4DADE}"/>
                    </a:ext>
                  </a:extLst>
                </p:cNvPr>
                <p:cNvSpPr/>
                <p:nvPr/>
              </p:nvSpPr>
              <p:spPr>
                <a:xfrm>
                  <a:off x="5337168" y="3370876"/>
                  <a:ext cx="2623041" cy="469891"/>
                </a:xfrm>
                <a:custGeom>
                  <a:avLst/>
                  <a:gdLst/>
                  <a:ahLst/>
                  <a:cxnLst/>
                  <a:rect l="l" t="t" r="r" b="b"/>
                  <a:pathLst>
                    <a:path w="41212" h="7383" extrusionOk="0">
                      <a:moveTo>
                        <a:pt x="1" y="0"/>
                      </a:moveTo>
                      <a:cubicBezTo>
                        <a:pt x="4068" y="0"/>
                        <a:pt x="7383" y="3315"/>
                        <a:pt x="7383" y="7382"/>
                      </a:cubicBezTo>
                      <a:lnTo>
                        <a:pt x="41211" y="7382"/>
                      </a:lnTo>
                      <a:cubicBezTo>
                        <a:pt x="41178" y="3315"/>
                        <a:pt x="37880" y="0"/>
                        <a:pt x="33813"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2178;p52">
                  <a:extLst>
                    <a:ext uri="{FF2B5EF4-FFF2-40B4-BE49-F238E27FC236}">
                      <a16:creationId xmlns:a16="http://schemas.microsoft.com/office/drawing/2014/main" id="{93807959-3871-49BD-8464-62D362BFA66C}"/>
                    </a:ext>
                  </a:extLst>
                </p:cNvPr>
                <p:cNvSpPr/>
                <p:nvPr/>
              </p:nvSpPr>
              <p:spPr>
                <a:xfrm>
                  <a:off x="5337168" y="3832695"/>
                  <a:ext cx="2623090" cy="469886"/>
                </a:xfrm>
                <a:custGeom>
                  <a:avLst/>
                  <a:gdLst/>
                  <a:ahLst/>
                  <a:cxnLst/>
                  <a:rect l="l" t="t" r="r" b="b"/>
                  <a:pathLst>
                    <a:path w="41212" h="7383" extrusionOk="0">
                      <a:moveTo>
                        <a:pt x="7383" y="0"/>
                      </a:moveTo>
                      <a:cubicBezTo>
                        <a:pt x="7383" y="4068"/>
                        <a:pt x="4085" y="7382"/>
                        <a:pt x="1" y="7382"/>
                      </a:cubicBezTo>
                      <a:lnTo>
                        <a:pt x="33813" y="7382"/>
                      </a:lnTo>
                      <a:cubicBezTo>
                        <a:pt x="37880" y="7382"/>
                        <a:pt x="41211" y="4085"/>
                        <a:pt x="41211" y="0"/>
                      </a:cubicBezTo>
                      <a:close/>
                    </a:path>
                  </a:pathLst>
                </a:custGeom>
                <a:solidFill>
                  <a:srgbClr val="F2F4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61" name="Google Shape;2179;p52">
                <a:extLst>
                  <a:ext uri="{FF2B5EF4-FFF2-40B4-BE49-F238E27FC236}">
                    <a16:creationId xmlns:a16="http://schemas.microsoft.com/office/drawing/2014/main" id="{740F6D3C-71B0-46AE-A5C0-398D34C4006E}"/>
                  </a:ext>
                </a:extLst>
              </p:cNvPr>
              <p:cNvGrpSpPr/>
              <p:nvPr/>
            </p:nvGrpSpPr>
            <p:grpSpPr>
              <a:xfrm>
                <a:off x="4753392" y="3247814"/>
                <a:ext cx="1168781" cy="1169783"/>
                <a:chOff x="4753392" y="3247814"/>
                <a:chExt cx="1168781" cy="1169783"/>
              </a:xfrm>
            </p:grpSpPr>
            <p:sp>
              <p:nvSpPr>
                <p:cNvPr id="62" name="Google Shape;2180;p52">
                  <a:extLst>
                    <a:ext uri="{FF2B5EF4-FFF2-40B4-BE49-F238E27FC236}">
                      <a16:creationId xmlns:a16="http://schemas.microsoft.com/office/drawing/2014/main" id="{E4E466A5-4ACA-466F-8C2C-399A951E867E}"/>
                    </a:ext>
                  </a:extLst>
                </p:cNvPr>
                <p:cNvSpPr/>
                <p:nvPr/>
              </p:nvSpPr>
              <p:spPr>
                <a:xfrm>
                  <a:off x="4867385" y="3362881"/>
                  <a:ext cx="939709" cy="939709"/>
                </a:xfrm>
                <a:custGeom>
                  <a:avLst/>
                  <a:gdLst/>
                  <a:ahLst/>
                  <a:cxnLst/>
                  <a:rect l="l" t="t" r="r" b="b"/>
                  <a:pathLst>
                    <a:path w="14764" h="14765" extrusionOk="0">
                      <a:moveTo>
                        <a:pt x="7382" y="1039"/>
                      </a:moveTo>
                      <a:cubicBezTo>
                        <a:pt x="10880" y="1039"/>
                        <a:pt x="13726" y="3884"/>
                        <a:pt x="13726" y="7382"/>
                      </a:cubicBezTo>
                      <a:cubicBezTo>
                        <a:pt x="13726" y="10881"/>
                        <a:pt x="10880" y="13726"/>
                        <a:pt x="7382" y="13726"/>
                      </a:cubicBezTo>
                      <a:cubicBezTo>
                        <a:pt x="3900" y="13726"/>
                        <a:pt x="1055" y="10881"/>
                        <a:pt x="1055" y="7382"/>
                      </a:cubicBezTo>
                      <a:cubicBezTo>
                        <a:pt x="1055" y="3884"/>
                        <a:pt x="3884" y="1039"/>
                        <a:pt x="7382" y="1039"/>
                      </a:cubicBezTo>
                      <a:close/>
                      <a:moveTo>
                        <a:pt x="7382" y="1"/>
                      </a:moveTo>
                      <a:cubicBezTo>
                        <a:pt x="3314" y="1"/>
                        <a:pt x="0" y="3298"/>
                        <a:pt x="0" y="7382"/>
                      </a:cubicBezTo>
                      <a:cubicBezTo>
                        <a:pt x="0" y="11467"/>
                        <a:pt x="3331" y="14764"/>
                        <a:pt x="7382" y="14764"/>
                      </a:cubicBezTo>
                      <a:cubicBezTo>
                        <a:pt x="11449" y="14764"/>
                        <a:pt x="14764" y="11467"/>
                        <a:pt x="14764" y="7382"/>
                      </a:cubicBezTo>
                      <a:cubicBezTo>
                        <a:pt x="14764" y="3298"/>
                        <a:pt x="11466" y="1"/>
                        <a:pt x="7382" y="1"/>
                      </a:cubicBezTo>
                      <a:close/>
                    </a:path>
                  </a:pathLst>
                </a:custGeom>
                <a:solidFill>
                  <a:srgbClr val="DEDEDE"/>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3" name="Google Shape;2181;p52">
                  <a:extLst>
                    <a:ext uri="{FF2B5EF4-FFF2-40B4-BE49-F238E27FC236}">
                      <a16:creationId xmlns:a16="http://schemas.microsoft.com/office/drawing/2014/main" id="{41F6E546-CF06-4B6B-994A-E874312455E8}"/>
                    </a:ext>
                  </a:extLst>
                </p:cNvPr>
                <p:cNvSpPr/>
                <p:nvPr/>
              </p:nvSpPr>
              <p:spPr>
                <a:xfrm>
                  <a:off x="5006901" y="3541528"/>
                  <a:ext cx="661692" cy="583491"/>
                </a:xfrm>
                <a:custGeom>
                  <a:avLst/>
                  <a:gdLst/>
                  <a:ahLst/>
                  <a:cxnLst/>
                  <a:rect l="l" t="t" r="r" b="b"/>
                  <a:pathLst>
                    <a:path w="10396" h="9168" extrusionOk="0">
                      <a:moveTo>
                        <a:pt x="5196" y="0"/>
                      </a:moveTo>
                      <a:cubicBezTo>
                        <a:pt x="4619" y="0"/>
                        <a:pt x="4033" y="110"/>
                        <a:pt x="3466" y="341"/>
                      </a:cubicBezTo>
                      <a:cubicBezTo>
                        <a:pt x="1122" y="1295"/>
                        <a:pt x="1" y="3973"/>
                        <a:pt x="955" y="6316"/>
                      </a:cubicBezTo>
                      <a:cubicBezTo>
                        <a:pt x="1678" y="8093"/>
                        <a:pt x="3383" y="9167"/>
                        <a:pt x="5186" y="9167"/>
                      </a:cubicBezTo>
                      <a:cubicBezTo>
                        <a:pt x="5762" y="9167"/>
                        <a:pt x="6347" y="9058"/>
                        <a:pt x="6914" y="8827"/>
                      </a:cubicBezTo>
                      <a:cubicBezTo>
                        <a:pt x="9257" y="7873"/>
                        <a:pt x="10396" y="5195"/>
                        <a:pt x="9442" y="2851"/>
                      </a:cubicBezTo>
                      <a:cubicBezTo>
                        <a:pt x="8718" y="1075"/>
                        <a:pt x="7004" y="0"/>
                        <a:pt x="5196"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4" name="Google Shape;2182;p52">
                  <a:extLst>
                    <a:ext uri="{FF2B5EF4-FFF2-40B4-BE49-F238E27FC236}">
                      <a16:creationId xmlns:a16="http://schemas.microsoft.com/office/drawing/2014/main" id="{B0F82610-DB39-4884-BF8B-F3F2E7F50043}"/>
                    </a:ext>
                  </a:extLst>
                </p:cNvPr>
                <p:cNvSpPr/>
                <p:nvPr/>
              </p:nvSpPr>
              <p:spPr>
                <a:xfrm>
                  <a:off x="4753392" y="3247814"/>
                  <a:ext cx="1168781" cy="1169783"/>
                </a:xfrm>
                <a:custGeom>
                  <a:avLst/>
                  <a:gdLst/>
                  <a:ahLst/>
                  <a:cxnLst/>
                  <a:rect l="l" t="t" r="r" b="b"/>
                  <a:pathLst>
                    <a:path w="18363" h="18380" extrusionOk="0">
                      <a:moveTo>
                        <a:pt x="9173" y="4654"/>
                      </a:moveTo>
                      <a:cubicBezTo>
                        <a:pt x="11684" y="4654"/>
                        <a:pt x="13726" y="6696"/>
                        <a:pt x="13726" y="9190"/>
                      </a:cubicBezTo>
                      <a:cubicBezTo>
                        <a:pt x="13726" y="11701"/>
                        <a:pt x="11684" y="13727"/>
                        <a:pt x="9173" y="13727"/>
                      </a:cubicBezTo>
                      <a:cubicBezTo>
                        <a:pt x="6662" y="13727"/>
                        <a:pt x="4637" y="11701"/>
                        <a:pt x="4637" y="9190"/>
                      </a:cubicBezTo>
                      <a:cubicBezTo>
                        <a:pt x="4637" y="6680"/>
                        <a:pt x="6662" y="4654"/>
                        <a:pt x="9173" y="4654"/>
                      </a:cubicBezTo>
                      <a:close/>
                      <a:moveTo>
                        <a:pt x="9173" y="1"/>
                      </a:moveTo>
                      <a:cubicBezTo>
                        <a:pt x="4118" y="1"/>
                        <a:pt x="0" y="4135"/>
                        <a:pt x="0" y="9190"/>
                      </a:cubicBezTo>
                      <a:cubicBezTo>
                        <a:pt x="0" y="14262"/>
                        <a:pt x="4118" y="18380"/>
                        <a:pt x="9173" y="18380"/>
                      </a:cubicBezTo>
                      <a:cubicBezTo>
                        <a:pt x="14245" y="18380"/>
                        <a:pt x="18362" y="14262"/>
                        <a:pt x="18362" y="9190"/>
                      </a:cubicBezTo>
                      <a:cubicBezTo>
                        <a:pt x="18362" y="4135"/>
                        <a:pt x="14245" y="1"/>
                        <a:pt x="9173" y="1"/>
                      </a:cubicBezTo>
                      <a:close/>
                    </a:path>
                  </a:pathLst>
                </a:custGeom>
                <a:solidFill>
                  <a:srgbClr val="8868C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2183;p52">
                  <a:extLst>
                    <a:ext uri="{FF2B5EF4-FFF2-40B4-BE49-F238E27FC236}">
                      <a16:creationId xmlns:a16="http://schemas.microsoft.com/office/drawing/2014/main" id="{0381D4BD-76F7-4935-A718-979C80FAFCD0}"/>
                    </a:ext>
                  </a:extLst>
                </p:cNvPr>
                <p:cNvSpPr/>
                <p:nvPr/>
              </p:nvSpPr>
              <p:spPr>
                <a:xfrm>
                  <a:off x="4909965" y="3406604"/>
                  <a:ext cx="855566" cy="855507"/>
                </a:xfrm>
                <a:custGeom>
                  <a:avLst/>
                  <a:gdLst/>
                  <a:ahLst/>
                  <a:cxnLst/>
                  <a:rect l="l" t="t" r="r" b="b"/>
                  <a:pathLst>
                    <a:path w="13442" h="13442" extrusionOk="0">
                      <a:moveTo>
                        <a:pt x="6713" y="2159"/>
                      </a:moveTo>
                      <a:cubicBezTo>
                        <a:pt x="9224" y="2159"/>
                        <a:pt x="11266" y="4185"/>
                        <a:pt x="11266" y="6695"/>
                      </a:cubicBezTo>
                      <a:cubicBezTo>
                        <a:pt x="11266" y="9206"/>
                        <a:pt x="9224" y="11232"/>
                        <a:pt x="6713" y="11232"/>
                      </a:cubicBezTo>
                      <a:cubicBezTo>
                        <a:pt x="4202" y="11232"/>
                        <a:pt x="2177" y="9206"/>
                        <a:pt x="2177" y="6695"/>
                      </a:cubicBezTo>
                      <a:cubicBezTo>
                        <a:pt x="2177" y="4185"/>
                        <a:pt x="4202" y="2159"/>
                        <a:pt x="6713" y="2159"/>
                      </a:cubicBezTo>
                      <a:close/>
                      <a:moveTo>
                        <a:pt x="6713" y="0"/>
                      </a:moveTo>
                      <a:cubicBezTo>
                        <a:pt x="3014" y="0"/>
                        <a:pt x="1" y="3013"/>
                        <a:pt x="1" y="6712"/>
                      </a:cubicBezTo>
                      <a:cubicBezTo>
                        <a:pt x="1" y="10428"/>
                        <a:pt x="3014" y="13441"/>
                        <a:pt x="6713" y="13441"/>
                      </a:cubicBezTo>
                      <a:cubicBezTo>
                        <a:pt x="10429" y="13441"/>
                        <a:pt x="13442" y="10428"/>
                        <a:pt x="13442" y="6712"/>
                      </a:cubicBezTo>
                      <a:cubicBezTo>
                        <a:pt x="13442" y="3013"/>
                        <a:pt x="10429" y="0"/>
                        <a:pt x="6713" y="0"/>
                      </a:cubicBezTo>
                      <a:close/>
                    </a:path>
                  </a:pathLst>
                </a:custGeom>
                <a:solidFill>
                  <a:srgbClr val="785CB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2184;p52">
                  <a:extLst>
                    <a:ext uri="{FF2B5EF4-FFF2-40B4-BE49-F238E27FC236}">
                      <a16:creationId xmlns:a16="http://schemas.microsoft.com/office/drawing/2014/main" id="{23A8766F-7C60-431A-9CC5-45894783A8E4}"/>
                    </a:ext>
                  </a:extLst>
                </p:cNvPr>
                <p:cNvSpPr/>
                <p:nvPr/>
              </p:nvSpPr>
              <p:spPr>
                <a:xfrm>
                  <a:off x="5046362" y="3832695"/>
                  <a:ext cx="582831" cy="291937"/>
                </a:xfrm>
                <a:custGeom>
                  <a:avLst/>
                  <a:gdLst/>
                  <a:ahLst/>
                  <a:cxnLst/>
                  <a:rect l="l" t="t" r="r" b="b"/>
                  <a:pathLst>
                    <a:path w="9157" h="4587" extrusionOk="0">
                      <a:moveTo>
                        <a:pt x="0" y="0"/>
                      </a:moveTo>
                      <a:cubicBezTo>
                        <a:pt x="0" y="2528"/>
                        <a:pt x="2042" y="4587"/>
                        <a:pt x="4570" y="4587"/>
                      </a:cubicBezTo>
                      <a:cubicBezTo>
                        <a:pt x="7114" y="4587"/>
                        <a:pt x="9156" y="2528"/>
                        <a:pt x="9156" y="0"/>
                      </a:cubicBezTo>
                      <a:close/>
                    </a:path>
                  </a:pathLst>
                </a:custGeom>
                <a:solidFill>
                  <a:srgbClr val="F2F4F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56" name="Google Shape;2185;p52">
              <a:extLst>
                <a:ext uri="{FF2B5EF4-FFF2-40B4-BE49-F238E27FC236}">
                  <a16:creationId xmlns:a16="http://schemas.microsoft.com/office/drawing/2014/main" id="{E74B92A4-89AC-4018-B7CF-20EDCCE65A5A}"/>
                </a:ext>
              </a:extLst>
            </p:cNvPr>
            <p:cNvSpPr txBox="1"/>
            <p:nvPr/>
          </p:nvSpPr>
          <p:spPr>
            <a:xfrm>
              <a:off x="4921750" y="3605662"/>
              <a:ext cx="829500" cy="480600"/>
            </a:xfrm>
            <a:prstGeom prst="rect">
              <a:avLst/>
            </a:prstGeom>
            <a:noFill/>
            <a:ln>
              <a:noFill/>
            </a:ln>
          </p:spPr>
          <p:txBody>
            <a:bodyPr spcFirstLastPara="1" wrap="square" lIns="243828" tIns="243828" rIns="243828" bIns="243828" anchor="ctr" anchorCtr="0">
              <a:noAutofit/>
            </a:bodyPr>
            <a:lstStyle/>
            <a:p>
              <a:pPr algn="ctr" defTabSz="2438674">
                <a:buClr>
                  <a:srgbClr val="000000"/>
                </a:buClr>
              </a:pPr>
              <a:r>
                <a:rPr lang="es" sz="3733" b="1" kern="0">
                  <a:solidFill>
                    <a:srgbClr val="785CB4"/>
                  </a:solidFill>
                  <a:latin typeface="Open Sans"/>
                  <a:ea typeface="Open Sans"/>
                  <a:cs typeface="Open Sans"/>
                  <a:sym typeface="Open Sans"/>
                </a:rPr>
                <a:t>100%</a:t>
              </a:r>
              <a:endParaRPr sz="3733" b="1" kern="0">
                <a:solidFill>
                  <a:srgbClr val="785CB4"/>
                </a:solidFill>
                <a:latin typeface="Open Sans"/>
                <a:ea typeface="Open Sans"/>
                <a:cs typeface="Open Sans"/>
                <a:sym typeface="Open Sans"/>
              </a:endParaRPr>
            </a:p>
          </p:txBody>
        </p:sp>
        <p:sp>
          <p:nvSpPr>
            <p:cNvPr id="57" name="Google Shape;2186;p52">
              <a:extLst>
                <a:ext uri="{FF2B5EF4-FFF2-40B4-BE49-F238E27FC236}">
                  <a16:creationId xmlns:a16="http://schemas.microsoft.com/office/drawing/2014/main" id="{12C6BAE5-B429-4A12-A195-E94D9CC75AFB}"/>
                </a:ext>
              </a:extLst>
            </p:cNvPr>
            <p:cNvSpPr txBox="1"/>
            <p:nvPr/>
          </p:nvSpPr>
          <p:spPr>
            <a:xfrm>
              <a:off x="5987249" y="3542756"/>
              <a:ext cx="1333800" cy="267300"/>
            </a:xfrm>
            <a:prstGeom prst="rect">
              <a:avLst/>
            </a:prstGeom>
            <a:noFill/>
            <a:ln>
              <a:noFill/>
            </a:ln>
          </p:spPr>
          <p:txBody>
            <a:bodyPr spcFirstLastPara="1" wrap="square" lIns="243828" tIns="243828" rIns="243828" bIns="243828" anchor="ctr" anchorCtr="0">
              <a:noAutofit/>
            </a:bodyPr>
            <a:lstStyle/>
            <a:p>
              <a:pPr defTabSz="2438674">
                <a:buClr>
                  <a:srgbClr val="000000"/>
                </a:buClr>
              </a:pPr>
              <a:r>
                <a:rPr lang="es" sz="3733" b="1" kern="0">
                  <a:solidFill>
                    <a:srgbClr val="785CB4"/>
                  </a:solidFill>
                  <a:latin typeface="Open Sans"/>
                  <a:ea typeface="Open Sans"/>
                  <a:cs typeface="Open Sans"/>
                  <a:sym typeface="Open Sans"/>
                </a:rPr>
                <a:t>MERCURY</a:t>
              </a:r>
              <a:endParaRPr sz="3733" b="1" kern="0">
                <a:solidFill>
                  <a:srgbClr val="785CB4"/>
                </a:solidFill>
                <a:latin typeface="Open Sans"/>
                <a:ea typeface="Open Sans"/>
                <a:cs typeface="Open Sans"/>
                <a:sym typeface="Open Sans"/>
              </a:endParaRPr>
            </a:p>
          </p:txBody>
        </p:sp>
        <p:sp>
          <p:nvSpPr>
            <p:cNvPr id="58" name="Google Shape;2187;p52">
              <a:extLst>
                <a:ext uri="{FF2B5EF4-FFF2-40B4-BE49-F238E27FC236}">
                  <a16:creationId xmlns:a16="http://schemas.microsoft.com/office/drawing/2014/main" id="{C1000CF2-04A8-4FDA-8208-51E3FD179E2A}"/>
                </a:ext>
              </a:extLst>
            </p:cNvPr>
            <p:cNvSpPr txBox="1"/>
            <p:nvPr/>
          </p:nvSpPr>
          <p:spPr>
            <a:xfrm>
              <a:off x="5919383" y="3854816"/>
              <a:ext cx="1764900" cy="423600"/>
            </a:xfrm>
            <a:prstGeom prst="rect">
              <a:avLst/>
            </a:prstGeom>
            <a:noFill/>
            <a:ln>
              <a:noFill/>
            </a:ln>
          </p:spPr>
          <p:txBody>
            <a:bodyPr spcFirstLastPara="1" wrap="square" lIns="480056" tIns="243828" rIns="243828" bIns="243828" anchor="ctr" anchorCtr="0">
              <a:noAutofit/>
            </a:bodyPr>
            <a:lstStyle/>
            <a:p>
              <a:pPr defTabSz="2438674">
                <a:buClr>
                  <a:srgbClr val="000000"/>
                </a:buClr>
              </a:pPr>
              <a:r>
                <a:rPr lang="en-US" sz="2400" kern="0" dirty="0">
                  <a:ea typeface="Open Sans Light"/>
                  <a:cs typeface="Open Sans Light"/>
                  <a:sym typeface="Open Sans Light"/>
                </a:rPr>
                <a:t>Lorem Ipsum is simply dummy text of the </a:t>
              </a:r>
            </a:p>
          </p:txBody>
        </p:sp>
      </p:grpSp>
      <p:cxnSp>
        <p:nvCxnSpPr>
          <p:cNvPr id="71" name="Google Shape;2188;p52">
            <a:extLst>
              <a:ext uri="{FF2B5EF4-FFF2-40B4-BE49-F238E27FC236}">
                <a16:creationId xmlns:a16="http://schemas.microsoft.com/office/drawing/2014/main" id="{91AFEFC0-402E-4ACA-B4F8-AEA501F2F9C7}"/>
              </a:ext>
            </a:extLst>
          </p:cNvPr>
          <p:cNvCxnSpPr/>
          <p:nvPr/>
        </p:nvCxnSpPr>
        <p:spPr>
          <a:xfrm>
            <a:off x="16104111" y="4021466"/>
            <a:ext cx="5172599" cy="0"/>
          </a:xfrm>
          <a:prstGeom prst="straightConnector1">
            <a:avLst/>
          </a:prstGeom>
          <a:noFill/>
          <a:ln w="19050" cap="rnd" cmpd="sng">
            <a:solidFill>
              <a:srgbClr val="F145AB"/>
            </a:solidFill>
            <a:prstDash val="dot"/>
            <a:round/>
            <a:headEnd type="none" w="med" len="med"/>
            <a:tailEnd type="none" w="med" len="med"/>
          </a:ln>
        </p:spPr>
      </p:cxnSp>
    </p:spTree>
    <p:extLst>
      <p:ext uri="{BB962C8B-B14F-4D97-AF65-F5344CB8AC3E}">
        <p14:creationId xmlns:p14="http://schemas.microsoft.com/office/powerpoint/2010/main" val="36841265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CD7DB-DBE3-4918-A5FC-D4E3C62D5782}"/>
              </a:ext>
            </a:extLst>
          </p:cNvPr>
          <p:cNvSpPr>
            <a:spLocks noGrp="1"/>
          </p:cNvSpPr>
          <p:nvPr>
            <p:ph type="title"/>
          </p:nvPr>
        </p:nvSpPr>
        <p:spPr/>
        <p:txBody>
          <a:bodyPr>
            <a:normAutofit/>
          </a:bodyPr>
          <a:lstStyle/>
          <a:p>
            <a:r>
              <a:rPr lang="en-US" sz="6000" dirty="0"/>
              <a:t>YOUR AWESOME TITLE HERE </a:t>
            </a:r>
          </a:p>
        </p:txBody>
      </p:sp>
      <p:sp>
        <p:nvSpPr>
          <p:cNvPr id="3" name="Google Shape;2194;p53">
            <a:extLst>
              <a:ext uri="{FF2B5EF4-FFF2-40B4-BE49-F238E27FC236}">
                <a16:creationId xmlns:a16="http://schemas.microsoft.com/office/drawing/2014/main" id="{3838EC7C-BE95-4396-BDE2-EE465F01D15A}"/>
              </a:ext>
            </a:extLst>
          </p:cNvPr>
          <p:cNvSpPr/>
          <p:nvPr/>
        </p:nvSpPr>
        <p:spPr>
          <a:xfrm>
            <a:off x="3162275" y="5279011"/>
            <a:ext cx="5606249" cy="6388739"/>
          </a:xfrm>
          <a:prstGeom prst="rect">
            <a:avLst/>
          </a:pr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2195;p53">
            <a:extLst>
              <a:ext uri="{FF2B5EF4-FFF2-40B4-BE49-F238E27FC236}">
                <a16:creationId xmlns:a16="http://schemas.microsoft.com/office/drawing/2014/main" id="{4C22F9D8-02EF-4D92-B36C-F1DDE5BEBC84}"/>
              </a:ext>
            </a:extLst>
          </p:cNvPr>
          <p:cNvSpPr txBox="1"/>
          <p:nvPr/>
        </p:nvSpPr>
        <p:spPr>
          <a:xfrm>
            <a:off x="3747543" y="10068000"/>
            <a:ext cx="4435713" cy="1055322"/>
          </a:xfrm>
          <a:prstGeom prst="rect">
            <a:avLst/>
          </a:prstGeom>
          <a:solidFill>
            <a:srgbClr val="F46C68"/>
          </a:solidFill>
          <a:ln>
            <a:noFill/>
          </a:ln>
        </p:spPr>
        <p:txBody>
          <a:bodyPr spcFirstLastPara="1" wrap="square" lIns="243828" tIns="243828" rIns="243828" bIns="243828" anchor="ctr" anchorCtr="0">
            <a:noAutofit/>
          </a:bodyPr>
          <a:lstStyle/>
          <a:p>
            <a:pPr algn="ctr" defTabSz="2438674">
              <a:buClr>
                <a:srgbClr val="000000"/>
              </a:buClr>
            </a:pPr>
            <a:r>
              <a:rPr lang="es" sz="3733" kern="0">
                <a:solidFill>
                  <a:srgbClr val="FFFFFF"/>
                </a:solidFill>
                <a:latin typeface="+mj-lt"/>
                <a:ea typeface="Open Sans Light"/>
                <a:cs typeface="Open Sans Light"/>
                <a:sym typeface="Open Sans Light"/>
              </a:rPr>
              <a:t>BASIC</a:t>
            </a:r>
            <a:endParaRPr sz="3733" kern="0">
              <a:solidFill>
                <a:srgbClr val="FFFFFF"/>
              </a:solidFill>
              <a:latin typeface="+mj-lt"/>
              <a:ea typeface="Open Sans Light"/>
              <a:cs typeface="Open Sans Light"/>
              <a:sym typeface="Open Sans Light"/>
            </a:endParaRPr>
          </a:p>
        </p:txBody>
      </p:sp>
      <p:sp>
        <p:nvSpPr>
          <p:cNvPr id="5" name="Google Shape;2196;p53">
            <a:extLst>
              <a:ext uri="{FF2B5EF4-FFF2-40B4-BE49-F238E27FC236}">
                <a16:creationId xmlns:a16="http://schemas.microsoft.com/office/drawing/2014/main" id="{7153F9AD-E335-4C4D-A268-BD6BB238EEC2}"/>
              </a:ext>
            </a:extLst>
          </p:cNvPr>
          <p:cNvSpPr/>
          <p:nvPr/>
        </p:nvSpPr>
        <p:spPr>
          <a:xfrm>
            <a:off x="9354183" y="5279011"/>
            <a:ext cx="5606249" cy="6388739"/>
          </a:xfrm>
          <a:prstGeom prst="rect">
            <a:avLst/>
          </a:pr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 name="Google Shape;2197;p53">
            <a:extLst>
              <a:ext uri="{FF2B5EF4-FFF2-40B4-BE49-F238E27FC236}">
                <a16:creationId xmlns:a16="http://schemas.microsoft.com/office/drawing/2014/main" id="{FA2265F7-09A4-45B8-8E1E-6D32625E9068}"/>
              </a:ext>
            </a:extLst>
          </p:cNvPr>
          <p:cNvSpPr txBox="1"/>
          <p:nvPr/>
        </p:nvSpPr>
        <p:spPr>
          <a:xfrm>
            <a:off x="9939299" y="10068000"/>
            <a:ext cx="4435713" cy="1055322"/>
          </a:xfrm>
          <a:prstGeom prst="rect">
            <a:avLst/>
          </a:prstGeom>
          <a:solidFill>
            <a:srgbClr val="FF49B4"/>
          </a:solidFill>
          <a:ln>
            <a:noFill/>
          </a:ln>
        </p:spPr>
        <p:txBody>
          <a:bodyPr spcFirstLastPara="1" wrap="square" lIns="243828" tIns="243828" rIns="243828" bIns="243828" anchor="ctr" anchorCtr="0">
            <a:noAutofit/>
          </a:bodyPr>
          <a:lstStyle/>
          <a:p>
            <a:pPr algn="ctr" defTabSz="2438674">
              <a:buClr>
                <a:srgbClr val="000000"/>
              </a:buClr>
            </a:pPr>
            <a:r>
              <a:rPr lang="es" sz="3733" kern="0">
                <a:solidFill>
                  <a:srgbClr val="FFFFFF"/>
                </a:solidFill>
                <a:latin typeface="+mj-lt"/>
                <a:ea typeface="Open Sans Light"/>
                <a:cs typeface="Open Sans Light"/>
                <a:sym typeface="Open Sans Light"/>
              </a:rPr>
              <a:t>PRO</a:t>
            </a:r>
            <a:endParaRPr sz="3733" kern="0">
              <a:solidFill>
                <a:srgbClr val="FFFFFF"/>
              </a:solidFill>
              <a:latin typeface="+mj-lt"/>
              <a:ea typeface="Open Sans Light"/>
              <a:cs typeface="Open Sans Light"/>
              <a:sym typeface="Open Sans Light"/>
            </a:endParaRPr>
          </a:p>
        </p:txBody>
      </p:sp>
      <p:sp>
        <p:nvSpPr>
          <p:cNvPr id="7" name="Google Shape;2198;p53">
            <a:extLst>
              <a:ext uri="{FF2B5EF4-FFF2-40B4-BE49-F238E27FC236}">
                <a16:creationId xmlns:a16="http://schemas.microsoft.com/office/drawing/2014/main" id="{5AF7E1D4-BACB-4413-AF89-7858060914CE}"/>
              </a:ext>
            </a:extLst>
          </p:cNvPr>
          <p:cNvSpPr/>
          <p:nvPr/>
        </p:nvSpPr>
        <p:spPr>
          <a:xfrm>
            <a:off x="15618642" y="5279011"/>
            <a:ext cx="5606249" cy="6388739"/>
          </a:xfrm>
          <a:prstGeom prst="rect">
            <a:avLst/>
          </a:pr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2199;p53">
            <a:extLst>
              <a:ext uri="{FF2B5EF4-FFF2-40B4-BE49-F238E27FC236}">
                <a16:creationId xmlns:a16="http://schemas.microsoft.com/office/drawing/2014/main" id="{05AE1965-57D1-4BB3-9ABA-C5087C02DE17}"/>
              </a:ext>
            </a:extLst>
          </p:cNvPr>
          <p:cNvSpPr txBox="1"/>
          <p:nvPr/>
        </p:nvSpPr>
        <p:spPr>
          <a:xfrm>
            <a:off x="16203910" y="10068000"/>
            <a:ext cx="4435713" cy="1055322"/>
          </a:xfrm>
          <a:prstGeom prst="rect">
            <a:avLst/>
          </a:prstGeom>
          <a:solidFill>
            <a:srgbClr val="785CB4"/>
          </a:solidFill>
          <a:ln>
            <a:noFill/>
          </a:ln>
        </p:spPr>
        <p:txBody>
          <a:bodyPr spcFirstLastPara="1" wrap="square" lIns="243828" tIns="243828" rIns="243828" bIns="243828" anchor="ctr" anchorCtr="0">
            <a:noAutofit/>
          </a:bodyPr>
          <a:lstStyle/>
          <a:p>
            <a:pPr algn="ctr" defTabSz="2438674">
              <a:buClr>
                <a:srgbClr val="000000"/>
              </a:buClr>
            </a:pPr>
            <a:r>
              <a:rPr lang="es" sz="3733" kern="0" dirty="0">
                <a:solidFill>
                  <a:srgbClr val="FFFFFF"/>
                </a:solidFill>
                <a:latin typeface="+mj-lt"/>
                <a:ea typeface="Open Sans Light"/>
                <a:cs typeface="Open Sans Light"/>
                <a:sym typeface="Open Sans Light"/>
              </a:rPr>
              <a:t>PREMIUM</a:t>
            </a:r>
            <a:endParaRPr sz="3733" kern="0" dirty="0">
              <a:solidFill>
                <a:srgbClr val="FFFFFF"/>
              </a:solidFill>
              <a:latin typeface="+mj-lt"/>
              <a:ea typeface="Open Sans Light"/>
              <a:cs typeface="Open Sans Light"/>
              <a:sym typeface="Open Sans Light"/>
            </a:endParaRPr>
          </a:p>
        </p:txBody>
      </p:sp>
      <p:sp>
        <p:nvSpPr>
          <p:cNvPr id="9" name="Google Shape;2200;p53">
            <a:extLst>
              <a:ext uri="{FF2B5EF4-FFF2-40B4-BE49-F238E27FC236}">
                <a16:creationId xmlns:a16="http://schemas.microsoft.com/office/drawing/2014/main" id="{922372F0-BC75-49CA-9BCE-460EC262465A}"/>
              </a:ext>
            </a:extLst>
          </p:cNvPr>
          <p:cNvSpPr txBox="1"/>
          <p:nvPr/>
        </p:nvSpPr>
        <p:spPr>
          <a:xfrm>
            <a:off x="10466987" y="9106921"/>
            <a:ext cx="3453200" cy="781690"/>
          </a:xfrm>
          <a:prstGeom prst="rect">
            <a:avLst/>
          </a:prstGeom>
          <a:noFill/>
          <a:ln>
            <a:noFill/>
          </a:ln>
        </p:spPr>
        <p:txBody>
          <a:bodyPr spcFirstLastPara="1" wrap="square" lIns="243828" tIns="243828" rIns="243828" bIns="243828" anchor="ctr" anchorCtr="0">
            <a:noAutofit/>
          </a:bodyPr>
          <a:lstStyle/>
          <a:p>
            <a:pPr algn="ctr" defTabSz="2438674">
              <a:spcAft>
                <a:spcPts val="2667"/>
              </a:spcAft>
              <a:buClr>
                <a:srgbClr val="000000"/>
              </a:buClr>
            </a:pPr>
            <a:r>
              <a:rPr lang="es" sz="6401" b="1" i="1" kern="0">
                <a:solidFill>
                  <a:srgbClr val="434343"/>
                </a:solidFill>
                <a:latin typeface="+mj-lt"/>
                <a:ea typeface="Open Sans"/>
                <a:cs typeface="Open Sans"/>
                <a:sym typeface="Open Sans"/>
              </a:rPr>
              <a:t>$60</a:t>
            </a:r>
            <a:endParaRPr sz="6401" b="1" i="1" kern="0" baseline="30000">
              <a:solidFill>
                <a:srgbClr val="434343"/>
              </a:solidFill>
              <a:latin typeface="+mj-lt"/>
              <a:ea typeface="Open Sans"/>
              <a:cs typeface="Open Sans"/>
              <a:sym typeface="Open Sans"/>
            </a:endParaRPr>
          </a:p>
        </p:txBody>
      </p:sp>
      <p:sp>
        <p:nvSpPr>
          <p:cNvPr id="10" name="Google Shape;2201;p53">
            <a:extLst>
              <a:ext uri="{FF2B5EF4-FFF2-40B4-BE49-F238E27FC236}">
                <a16:creationId xmlns:a16="http://schemas.microsoft.com/office/drawing/2014/main" id="{5DFE421D-AC54-4D5F-85CD-6FEDAC811F3C}"/>
              </a:ext>
            </a:extLst>
          </p:cNvPr>
          <p:cNvSpPr txBox="1"/>
          <p:nvPr/>
        </p:nvSpPr>
        <p:spPr>
          <a:xfrm>
            <a:off x="4238799" y="9106921"/>
            <a:ext cx="3453200" cy="781690"/>
          </a:xfrm>
          <a:prstGeom prst="rect">
            <a:avLst/>
          </a:prstGeom>
          <a:noFill/>
          <a:ln>
            <a:noFill/>
          </a:ln>
        </p:spPr>
        <p:txBody>
          <a:bodyPr spcFirstLastPara="1" wrap="square" lIns="243828" tIns="243828" rIns="243828" bIns="243828" anchor="ctr" anchorCtr="0">
            <a:noAutofit/>
          </a:bodyPr>
          <a:lstStyle/>
          <a:p>
            <a:pPr algn="ctr" defTabSz="2438674">
              <a:spcAft>
                <a:spcPts val="2667"/>
              </a:spcAft>
              <a:buClr>
                <a:srgbClr val="000000"/>
              </a:buClr>
            </a:pPr>
            <a:r>
              <a:rPr lang="es" sz="6401" b="1" i="1" kern="0">
                <a:solidFill>
                  <a:srgbClr val="434343"/>
                </a:solidFill>
                <a:latin typeface="+mj-lt"/>
                <a:ea typeface="Open Sans"/>
                <a:cs typeface="Open Sans"/>
                <a:sym typeface="Open Sans"/>
              </a:rPr>
              <a:t>$35</a:t>
            </a:r>
            <a:endParaRPr sz="6401" b="1" i="1" kern="0" baseline="30000">
              <a:solidFill>
                <a:srgbClr val="434343"/>
              </a:solidFill>
              <a:latin typeface="+mj-lt"/>
              <a:ea typeface="Open Sans"/>
              <a:cs typeface="Open Sans"/>
              <a:sym typeface="Open Sans"/>
            </a:endParaRPr>
          </a:p>
        </p:txBody>
      </p:sp>
      <p:sp>
        <p:nvSpPr>
          <p:cNvPr id="11" name="Google Shape;2202;p53">
            <a:extLst>
              <a:ext uri="{FF2B5EF4-FFF2-40B4-BE49-F238E27FC236}">
                <a16:creationId xmlns:a16="http://schemas.microsoft.com/office/drawing/2014/main" id="{3A4863A3-A001-4EF5-A59D-D01BAB7A5305}"/>
              </a:ext>
            </a:extLst>
          </p:cNvPr>
          <p:cNvSpPr txBox="1"/>
          <p:nvPr/>
        </p:nvSpPr>
        <p:spPr>
          <a:xfrm>
            <a:off x="16695167" y="9106921"/>
            <a:ext cx="3453200" cy="781690"/>
          </a:xfrm>
          <a:prstGeom prst="rect">
            <a:avLst/>
          </a:prstGeom>
          <a:noFill/>
          <a:ln>
            <a:noFill/>
          </a:ln>
        </p:spPr>
        <p:txBody>
          <a:bodyPr spcFirstLastPara="1" wrap="square" lIns="243828" tIns="243828" rIns="243828" bIns="243828" anchor="ctr" anchorCtr="0">
            <a:noAutofit/>
          </a:bodyPr>
          <a:lstStyle/>
          <a:p>
            <a:pPr algn="ctr" defTabSz="2438674">
              <a:spcAft>
                <a:spcPts val="2667"/>
              </a:spcAft>
              <a:buClr>
                <a:srgbClr val="000000"/>
              </a:buClr>
            </a:pPr>
            <a:r>
              <a:rPr lang="es" sz="6401" b="1" i="1" kern="0">
                <a:solidFill>
                  <a:srgbClr val="434343"/>
                </a:solidFill>
                <a:latin typeface="+mj-lt"/>
                <a:ea typeface="Open Sans"/>
                <a:cs typeface="Open Sans"/>
                <a:sym typeface="Open Sans"/>
              </a:rPr>
              <a:t>$85</a:t>
            </a:r>
            <a:endParaRPr sz="6401" b="1" i="1" kern="0" baseline="30000">
              <a:solidFill>
                <a:srgbClr val="434343"/>
              </a:solidFill>
              <a:latin typeface="+mj-lt"/>
              <a:ea typeface="Open Sans"/>
              <a:cs typeface="Open Sans"/>
              <a:sym typeface="Open Sans"/>
            </a:endParaRPr>
          </a:p>
        </p:txBody>
      </p:sp>
      <p:sp>
        <p:nvSpPr>
          <p:cNvPr id="12" name="Google Shape;2203;p53">
            <a:extLst>
              <a:ext uri="{FF2B5EF4-FFF2-40B4-BE49-F238E27FC236}">
                <a16:creationId xmlns:a16="http://schemas.microsoft.com/office/drawing/2014/main" id="{1F0F7027-CF41-4FA9-97B0-00E529D6A1D6}"/>
              </a:ext>
            </a:extLst>
          </p:cNvPr>
          <p:cNvSpPr txBox="1"/>
          <p:nvPr/>
        </p:nvSpPr>
        <p:spPr>
          <a:xfrm>
            <a:off x="3523374" y="6606827"/>
            <a:ext cx="5172599" cy="1300150"/>
          </a:xfrm>
          <a:prstGeom prst="rect">
            <a:avLst/>
          </a:prstGeom>
          <a:noFill/>
          <a:ln>
            <a:noFill/>
          </a:ln>
        </p:spPr>
        <p:txBody>
          <a:bodyPr spcFirstLastPara="1" wrap="square" lIns="243828" tIns="243828" rIns="243828" bIns="243828" anchor="t" anchorCtr="0">
            <a:noAutofit/>
          </a:bodyPr>
          <a:lstStyle/>
          <a:p>
            <a:pPr algn="ctr" defTabSz="2438674">
              <a:spcAft>
                <a:spcPts val="2667"/>
              </a:spcAft>
              <a:buClr>
                <a:srgbClr val="000000"/>
              </a:buClr>
            </a:pPr>
            <a:r>
              <a:rPr lang="en-US" sz="2400" kern="0" dirty="0">
                <a:ea typeface="Open Sans"/>
                <a:cs typeface="Open Sans"/>
                <a:sym typeface="Open Sans"/>
              </a:rPr>
              <a:t>Lorem Ipsum is simply dummy text of the printing and typesetting industry. </a:t>
            </a:r>
          </a:p>
        </p:txBody>
      </p:sp>
      <p:grpSp>
        <p:nvGrpSpPr>
          <p:cNvPr id="18" name="Google Shape;2209;p53">
            <a:extLst>
              <a:ext uri="{FF2B5EF4-FFF2-40B4-BE49-F238E27FC236}">
                <a16:creationId xmlns:a16="http://schemas.microsoft.com/office/drawing/2014/main" id="{2C81BB3A-92A7-49C6-8CB9-7E638F294ACC}"/>
              </a:ext>
            </a:extLst>
          </p:cNvPr>
          <p:cNvGrpSpPr/>
          <p:nvPr/>
        </p:nvGrpSpPr>
        <p:grpSpPr>
          <a:xfrm>
            <a:off x="5206778" y="4568529"/>
            <a:ext cx="1372159" cy="1372159"/>
            <a:chOff x="1952250" y="1713000"/>
            <a:chExt cx="514500" cy="514500"/>
          </a:xfrm>
        </p:grpSpPr>
        <p:sp>
          <p:nvSpPr>
            <p:cNvPr id="19" name="Google Shape;2210;p53">
              <a:extLst>
                <a:ext uri="{FF2B5EF4-FFF2-40B4-BE49-F238E27FC236}">
                  <a16:creationId xmlns:a16="http://schemas.microsoft.com/office/drawing/2014/main" id="{E50D49E6-AD10-4EC5-A6B7-BC884E136C01}"/>
                </a:ext>
              </a:extLst>
            </p:cNvPr>
            <p:cNvSpPr/>
            <p:nvPr/>
          </p:nvSpPr>
          <p:spPr>
            <a:xfrm>
              <a:off x="1952250" y="1713000"/>
              <a:ext cx="514500" cy="514500"/>
            </a:xfrm>
            <a:prstGeom prst="ellipse">
              <a:avLst/>
            </a:pr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20" name="Google Shape;2211;p53">
              <a:extLst>
                <a:ext uri="{FF2B5EF4-FFF2-40B4-BE49-F238E27FC236}">
                  <a16:creationId xmlns:a16="http://schemas.microsoft.com/office/drawing/2014/main" id="{81622B16-BA7A-41D4-B392-75E64C707101}"/>
                </a:ext>
              </a:extLst>
            </p:cNvPr>
            <p:cNvGrpSpPr/>
            <p:nvPr/>
          </p:nvGrpSpPr>
          <p:grpSpPr>
            <a:xfrm>
              <a:off x="2108161" y="1839032"/>
              <a:ext cx="202677" cy="262437"/>
              <a:chOff x="-50469125" y="3183175"/>
              <a:chExt cx="233150" cy="301825"/>
            </a:xfrm>
          </p:grpSpPr>
          <p:sp>
            <p:nvSpPr>
              <p:cNvPr id="21" name="Google Shape;2212;p53">
                <a:extLst>
                  <a:ext uri="{FF2B5EF4-FFF2-40B4-BE49-F238E27FC236}">
                    <a16:creationId xmlns:a16="http://schemas.microsoft.com/office/drawing/2014/main" id="{7C43C7A8-AD68-4BE5-90B7-61CE467F7CE0}"/>
                  </a:ext>
                </a:extLst>
              </p:cNvPr>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2" name="Google Shape;2213;p53">
                <a:extLst>
                  <a:ext uri="{FF2B5EF4-FFF2-40B4-BE49-F238E27FC236}">
                    <a16:creationId xmlns:a16="http://schemas.microsoft.com/office/drawing/2014/main" id="{455F8073-4217-49F8-B1F3-36A2A4801D75}"/>
                  </a:ext>
                </a:extLst>
              </p:cNvPr>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3" name="Google Shape;2214;p53">
                <a:extLst>
                  <a:ext uri="{FF2B5EF4-FFF2-40B4-BE49-F238E27FC236}">
                    <a16:creationId xmlns:a16="http://schemas.microsoft.com/office/drawing/2014/main" id="{28DF642C-280E-4D8F-B503-8CF33A15FD60}"/>
                  </a:ext>
                </a:extLst>
              </p:cNvPr>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nvGrpSpPr>
          <p:cNvPr id="24" name="Google Shape;2215;p53">
            <a:extLst>
              <a:ext uri="{FF2B5EF4-FFF2-40B4-BE49-F238E27FC236}">
                <a16:creationId xmlns:a16="http://schemas.microsoft.com/office/drawing/2014/main" id="{5120E054-74D8-47FB-AE88-34908CF477B6}"/>
              </a:ext>
            </a:extLst>
          </p:cNvPr>
          <p:cNvGrpSpPr/>
          <p:nvPr/>
        </p:nvGrpSpPr>
        <p:grpSpPr>
          <a:xfrm>
            <a:off x="11471236" y="4568164"/>
            <a:ext cx="1372159" cy="1372159"/>
            <a:chOff x="4301150" y="1712863"/>
            <a:chExt cx="514500" cy="514500"/>
          </a:xfrm>
        </p:grpSpPr>
        <p:sp>
          <p:nvSpPr>
            <p:cNvPr id="25" name="Google Shape;2216;p53">
              <a:extLst>
                <a:ext uri="{FF2B5EF4-FFF2-40B4-BE49-F238E27FC236}">
                  <a16:creationId xmlns:a16="http://schemas.microsoft.com/office/drawing/2014/main" id="{0B1E1306-E7E3-464C-9536-DE23B99BB845}"/>
                </a:ext>
              </a:extLst>
            </p:cNvPr>
            <p:cNvSpPr/>
            <p:nvPr/>
          </p:nvSpPr>
          <p:spPr>
            <a:xfrm>
              <a:off x="4301150" y="1712863"/>
              <a:ext cx="514500" cy="514500"/>
            </a:xfrm>
            <a:prstGeom prst="ellipse">
              <a:avLst/>
            </a:prstGeom>
            <a:solidFill>
              <a:srgbClr val="F145A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26" name="Google Shape;2217;p53">
              <a:extLst>
                <a:ext uri="{FF2B5EF4-FFF2-40B4-BE49-F238E27FC236}">
                  <a16:creationId xmlns:a16="http://schemas.microsoft.com/office/drawing/2014/main" id="{A48208F0-00EB-4ABD-9D8D-340C785103FC}"/>
                </a:ext>
              </a:extLst>
            </p:cNvPr>
            <p:cNvGrpSpPr/>
            <p:nvPr/>
          </p:nvGrpSpPr>
          <p:grpSpPr>
            <a:xfrm>
              <a:off x="4452146" y="1849171"/>
              <a:ext cx="242151" cy="242151"/>
              <a:chOff x="-47154800" y="3569100"/>
              <a:chExt cx="300100" cy="300100"/>
            </a:xfrm>
          </p:grpSpPr>
          <p:sp>
            <p:nvSpPr>
              <p:cNvPr id="27" name="Google Shape;2218;p53">
                <a:extLst>
                  <a:ext uri="{FF2B5EF4-FFF2-40B4-BE49-F238E27FC236}">
                    <a16:creationId xmlns:a16="http://schemas.microsoft.com/office/drawing/2014/main" id="{01CC100B-6C5A-4F2C-A128-66E65AB9C62B}"/>
                  </a:ext>
                </a:extLst>
              </p:cNvPr>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2219;p53">
                <a:extLst>
                  <a:ext uri="{FF2B5EF4-FFF2-40B4-BE49-F238E27FC236}">
                    <a16:creationId xmlns:a16="http://schemas.microsoft.com/office/drawing/2014/main" id="{641341EB-7D6A-475F-A1F4-558600A6AF02}"/>
                  </a:ext>
                </a:extLst>
              </p:cNvPr>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2220;p53">
                <a:extLst>
                  <a:ext uri="{FF2B5EF4-FFF2-40B4-BE49-F238E27FC236}">
                    <a16:creationId xmlns:a16="http://schemas.microsoft.com/office/drawing/2014/main" id="{6F10AFA3-57F8-43CD-B78E-00835766851C}"/>
                  </a:ext>
                </a:extLst>
              </p:cNvPr>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2221;p53">
                <a:extLst>
                  <a:ext uri="{FF2B5EF4-FFF2-40B4-BE49-F238E27FC236}">
                    <a16:creationId xmlns:a16="http://schemas.microsoft.com/office/drawing/2014/main" id="{8885B7DE-E137-4423-BFA4-A4B5D6BADF6E}"/>
                  </a:ext>
                </a:extLst>
              </p:cNvPr>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1" name="Google Shape;2222;p53">
                <a:extLst>
                  <a:ext uri="{FF2B5EF4-FFF2-40B4-BE49-F238E27FC236}">
                    <a16:creationId xmlns:a16="http://schemas.microsoft.com/office/drawing/2014/main" id="{55CF2402-0717-4427-80F5-C487D1BE75F3}"/>
                  </a:ext>
                </a:extLst>
              </p:cNvPr>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2" name="Google Shape;2223;p53">
                <a:extLst>
                  <a:ext uri="{FF2B5EF4-FFF2-40B4-BE49-F238E27FC236}">
                    <a16:creationId xmlns:a16="http://schemas.microsoft.com/office/drawing/2014/main" id="{BC1B2E24-3674-4165-872E-4BA8147A25DD}"/>
                  </a:ext>
                </a:extLst>
              </p:cNvPr>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grpSp>
        <p:nvGrpSpPr>
          <p:cNvPr id="33" name="Google Shape;2224;p53">
            <a:extLst>
              <a:ext uri="{FF2B5EF4-FFF2-40B4-BE49-F238E27FC236}">
                <a16:creationId xmlns:a16="http://schemas.microsoft.com/office/drawing/2014/main" id="{4E917EFD-AAF4-4C48-83B4-DA8B4B161F81}"/>
              </a:ext>
            </a:extLst>
          </p:cNvPr>
          <p:cNvGrpSpPr/>
          <p:nvPr/>
        </p:nvGrpSpPr>
        <p:grpSpPr>
          <a:xfrm>
            <a:off x="17735695" y="4568129"/>
            <a:ext cx="1372159" cy="1372159"/>
            <a:chOff x="6650050" y="1712850"/>
            <a:chExt cx="514500" cy="514500"/>
          </a:xfrm>
        </p:grpSpPr>
        <p:sp>
          <p:nvSpPr>
            <p:cNvPr id="34" name="Google Shape;2225;p53">
              <a:extLst>
                <a:ext uri="{FF2B5EF4-FFF2-40B4-BE49-F238E27FC236}">
                  <a16:creationId xmlns:a16="http://schemas.microsoft.com/office/drawing/2014/main" id="{B6D9ED40-5046-46D7-AE8F-B28B8D15A246}"/>
                </a:ext>
              </a:extLst>
            </p:cNvPr>
            <p:cNvSpPr/>
            <p:nvPr/>
          </p:nvSpPr>
          <p:spPr>
            <a:xfrm>
              <a:off x="6650050" y="1712850"/>
              <a:ext cx="514500" cy="514500"/>
            </a:xfrm>
            <a:prstGeom prst="ellipse">
              <a:avLst/>
            </a:prstGeom>
            <a:solidFill>
              <a:srgbClr val="785CB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35" name="Google Shape;2226;p53">
              <a:extLst>
                <a:ext uri="{FF2B5EF4-FFF2-40B4-BE49-F238E27FC236}">
                  <a16:creationId xmlns:a16="http://schemas.microsoft.com/office/drawing/2014/main" id="{A2897AFE-AEA9-4016-B202-469BD1CECC79}"/>
                </a:ext>
              </a:extLst>
            </p:cNvPr>
            <p:cNvGrpSpPr/>
            <p:nvPr/>
          </p:nvGrpSpPr>
          <p:grpSpPr>
            <a:xfrm>
              <a:off x="6779905" y="1858429"/>
              <a:ext cx="254785" cy="223372"/>
              <a:chOff x="-46042675" y="3218600"/>
              <a:chExt cx="300100" cy="263100"/>
            </a:xfrm>
          </p:grpSpPr>
          <p:sp>
            <p:nvSpPr>
              <p:cNvPr id="36" name="Google Shape;2227;p53">
                <a:extLst>
                  <a:ext uri="{FF2B5EF4-FFF2-40B4-BE49-F238E27FC236}">
                    <a16:creationId xmlns:a16="http://schemas.microsoft.com/office/drawing/2014/main" id="{F2364942-C912-4E2A-AE3C-371141734788}"/>
                  </a:ext>
                </a:extLst>
              </p:cNvPr>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2228;p53">
                <a:extLst>
                  <a:ext uri="{FF2B5EF4-FFF2-40B4-BE49-F238E27FC236}">
                    <a16:creationId xmlns:a16="http://schemas.microsoft.com/office/drawing/2014/main" id="{D70C8BD6-7CB2-48F3-A612-FC765250C731}"/>
                  </a:ext>
                </a:extLst>
              </p:cNvPr>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8" name="Google Shape;2229;p53">
                <a:extLst>
                  <a:ext uri="{FF2B5EF4-FFF2-40B4-BE49-F238E27FC236}">
                    <a16:creationId xmlns:a16="http://schemas.microsoft.com/office/drawing/2014/main" id="{43591595-F623-4AEB-84A2-CC7D7CD4E4CB}"/>
                  </a:ext>
                </a:extLst>
              </p:cNvPr>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9" name="Google Shape;2230;p53">
                <a:extLst>
                  <a:ext uri="{FF2B5EF4-FFF2-40B4-BE49-F238E27FC236}">
                    <a16:creationId xmlns:a16="http://schemas.microsoft.com/office/drawing/2014/main" id="{5FFB33F0-01EE-40CB-B7E8-F94D76E6DB7B}"/>
                  </a:ext>
                </a:extLst>
              </p:cNvPr>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0" name="Google Shape;2231;p53">
                <a:extLst>
                  <a:ext uri="{FF2B5EF4-FFF2-40B4-BE49-F238E27FC236}">
                    <a16:creationId xmlns:a16="http://schemas.microsoft.com/office/drawing/2014/main" id="{2773821B-37F7-4E85-B1BD-F5DEC1AED606}"/>
                  </a:ext>
                </a:extLst>
              </p:cNvPr>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2232;p53">
                <a:extLst>
                  <a:ext uri="{FF2B5EF4-FFF2-40B4-BE49-F238E27FC236}">
                    <a16:creationId xmlns:a16="http://schemas.microsoft.com/office/drawing/2014/main" id="{BD25F906-7EC5-4119-A25A-DEC954B1C29E}"/>
                  </a:ext>
                </a:extLst>
              </p:cNvPr>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FFFFFF"/>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sp>
        <p:nvSpPr>
          <p:cNvPr id="43" name="Google Shape;2203;p53">
            <a:extLst>
              <a:ext uri="{FF2B5EF4-FFF2-40B4-BE49-F238E27FC236}">
                <a16:creationId xmlns:a16="http://schemas.microsoft.com/office/drawing/2014/main" id="{B5336525-79F0-42BE-BD6E-79F0884A7E56}"/>
              </a:ext>
            </a:extLst>
          </p:cNvPr>
          <p:cNvSpPr txBox="1"/>
          <p:nvPr/>
        </p:nvSpPr>
        <p:spPr>
          <a:xfrm>
            <a:off x="9534284" y="6606827"/>
            <a:ext cx="5172599" cy="1300150"/>
          </a:xfrm>
          <a:prstGeom prst="rect">
            <a:avLst/>
          </a:prstGeom>
          <a:noFill/>
          <a:ln>
            <a:noFill/>
          </a:ln>
        </p:spPr>
        <p:txBody>
          <a:bodyPr spcFirstLastPara="1" wrap="square" lIns="243828" tIns="243828" rIns="243828" bIns="243828" anchor="t" anchorCtr="0">
            <a:noAutofit/>
          </a:bodyPr>
          <a:lstStyle/>
          <a:p>
            <a:pPr algn="ctr" defTabSz="2438674">
              <a:spcAft>
                <a:spcPts val="2667"/>
              </a:spcAft>
              <a:buClr>
                <a:srgbClr val="000000"/>
              </a:buClr>
            </a:pPr>
            <a:r>
              <a:rPr lang="en-US" sz="2400" kern="0" dirty="0">
                <a:ea typeface="Open Sans"/>
                <a:cs typeface="Open Sans"/>
                <a:sym typeface="Open Sans"/>
              </a:rPr>
              <a:t>Lorem Ipsum is simply dummy text of the printing and typesetting industry. </a:t>
            </a:r>
          </a:p>
        </p:txBody>
      </p:sp>
      <p:sp>
        <p:nvSpPr>
          <p:cNvPr id="44" name="Google Shape;2203;p53">
            <a:extLst>
              <a:ext uri="{FF2B5EF4-FFF2-40B4-BE49-F238E27FC236}">
                <a16:creationId xmlns:a16="http://schemas.microsoft.com/office/drawing/2014/main" id="{CE845116-8EDB-4E96-9168-C5D66658464A}"/>
              </a:ext>
            </a:extLst>
          </p:cNvPr>
          <p:cNvSpPr txBox="1"/>
          <p:nvPr/>
        </p:nvSpPr>
        <p:spPr>
          <a:xfrm>
            <a:off x="15897057" y="6606827"/>
            <a:ext cx="5172599" cy="1300150"/>
          </a:xfrm>
          <a:prstGeom prst="rect">
            <a:avLst/>
          </a:prstGeom>
          <a:noFill/>
          <a:ln>
            <a:noFill/>
          </a:ln>
        </p:spPr>
        <p:txBody>
          <a:bodyPr spcFirstLastPara="1" wrap="square" lIns="243828" tIns="243828" rIns="243828" bIns="243828" anchor="t" anchorCtr="0">
            <a:noAutofit/>
          </a:bodyPr>
          <a:lstStyle/>
          <a:p>
            <a:pPr algn="ctr" defTabSz="2438674">
              <a:spcAft>
                <a:spcPts val="2667"/>
              </a:spcAft>
              <a:buClr>
                <a:srgbClr val="000000"/>
              </a:buClr>
            </a:pPr>
            <a:r>
              <a:rPr lang="en-US" sz="2400" kern="0" dirty="0">
                <a:ea typeface="Open Sans"/>
                <a:cs typeface="Open Sans"/>
                <a:sym typeface="Open Sans"/>
              </a:rPr>
              <a:t>Lorem Ipsum is simply dummy text of the printing and typesetting industry. </a:t>
            </a:r>
          </a:p>
        </p:txBody>
      </p:sp>
    </p:spTree>
    <p:extLst>
      <p:ext uri="{BB962C8B-B14F-4D97-AF65-F5344CB8AC3E}">
        <p14:creationId xmlns:p14="http://schemas.microsoft.com/office/powerpoint/2010/main" val="42070623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56807-C9D0-4E3C-866B-0FDBA6F38AA9}"/>
              </a:ext>
            </a:extLst>
          </p:cNvPr>
          <p:cNvSpPr>
            <a:spLocks noGrp="1"/>
          </p:cNvSpPr>
          <p:nvPr>
            <p:ph type="title"/>
          </p:nvPr>
        </p:nvSpPr>
        <p:spPr/>
        <p:txBody>
          <a:bodyPr>
            <a:normAutofit/>
          </a:bodyPr>
          <a:lstStyle/>
          <a:p>
            <a:r>
              <a:rPr lang="es" sz="6600" dirty="0"/>
              <a:t>BREAK-EVEN ANALYSIS</a:t>
            </a:r>
            <a:endParaRPr lang="en-US" sz="6600" dirty="0"/>
          </a:p>
        </p:txBody>
      </p:sp>
      <p:sp>
        <p:nvSpPr>
          <p:cNvPr id="3" name="Google Shape;704;p43">
            <a:extLst>
              <a:ext uri="{FF2B5EF4-FFF2-40B4-BE49-F238E27FC236}">
                <a16:creationId xmlns:a16="http://schemas.microsoft.com/office/drawing/2014/main" id="{85C0E7A7-8513-4F3F-8992-61EC64F54934}"/>
              </a:ext>
            </a:extLst>
          </p:cNvPr>
          <p:cNvSpPr/>
          <p:nvPr/>
        </p:nvSpPr>
        <p:spPr>
          <a:xfrm rot="10800000">
            <a:off x="15352206" y="5415775"/>
            <a:ext cx="1241133" cy="3542685"/>
          </a:xfrm>
          <a:custGeom>
            <a:avLst/>
            <a:gdLst/>
            <a:ahLst/>
            <a:cxnLst/>
            <a:rect l="l" t="t" r="r" b="b"/>
            <a:pathLst>
              <a:path w="3067" h="12104" extrusionOk="0">
                <a:moveTo>
                  <a:pt x="0" y="1"/>
                </a:moveTo>
                <a:lnTo>
                  <a:pt x="0" y="12103"/>
                </a:lnTo>
                <a:lnTo>
                  <a:pt x="3066" y="12103"/>
                </a:lnTo>
                <a:lnTo>
                  <a:pt x="3066"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 name="Google Shape;705;p43">
            <a:extLst>
              <a:ext uri="{FF2B5EF4-FFF2-40B4-BE49-F238E27FC236}">
                <a16:creationId xmlns:a16="http://schemas.microsoft.com/office/drawing/2014/main" id="{DF90FC0B-32BF-43CB-A8C8-1C83E591B94F}"/>
              </a:ext>
            </a:extLst>
          </p:cNvPr>
          <p:cNvSpPr/>
          <p:nvPr/>
        </p:nvSpPr>
        <p:spPr>
          <a:xfrm rot="10800000">
            <a:off x="13424279" y="6451706"/>
            <a:ext cx="1241539" cy="2506746"/>
          </a:xfrm>
          <a:custGeom>
            <a:avLst/>
            <a:gdLst/>
            <a:ahLst/>
            <a:cxnLst/>
            <a:rect l="l" t="t" r="r" b="b"/>
            <a:pathLst>
              <a:path w="3068" h="23228" extrusionOk="0">
                <a:moveTo>
                  <a:pt x="0" y="1"/>
                </a:moveTo>
                <a:lnTo>
                  <a:pt x="0" y="23227"/>
                </a:lnTo>
                <a:lnTo>
                  <a:pt x="3067" y="23227"/>
                </a:lnTo>
                <a:lnTo>
                  <a:pt x="3067"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5" name="Google Shape;706;p43">
            <a:extLst>
              <a:ext uri="{FF2B5EF4-FFF2-40B4-BE49-F238E27FC236}">
                <a16:creationId xmlns:a16="http://schemas.microsoft.com/office/drawing/2014/main" id="{5DDD6630-D87A-4C8A-ADB4-4ECC38DEA421}"/>
              </a:ext>
            </a:extLst>
          </p:cNvPr>
          <p:cNvCxnSpPr>
            <a:cxnSpLocks/>
          </p:cNvCxnSpPr>
          <p:nvPr/>
        </p:nvCxnSpPr>
        <p:spPr>
          <a:xfrm>
            <a:off x="6825863" y="8040396"/>
            <a:ext cx="10358516" cy="0"/>
          </a:xfrm>
          <a:prstGeom prst="straightConnector1">
            <a:avLst/>
          </a:prstGeom>
          <a:noFill/>
          <a:ln w="19050" cap="flat" cmpd="sng">
            <a:solidFill>
              <a:schemeClr val="accent1"/>
            </a:solidFill>
            <a:prstDash val="solid"/>
            <a:round/>
            <a:headEnd type="oval" w="med" len="med"/>
            <a:tailEnd type="oval" w="med" len="med"/>
          </a:ln>
        </p:spPr>
      </p:cxnSp>
      <p:sp>
        <p:nvSpPr>
          <p:cNvPr id="6" name="Google Shape;708;p43">
            <a:extLst>
              <a:ext uri="{FF2B5EF4-FFF2-40B4-BE49-F238E27FC236}">
                <a16:creationId xmlns:a16="http://schemas.microsoft.com/office/drawing/2014/main" id="{E074C2AF-3F3B-4D2E-A956-8CB29B0AB03C}"/>
              </a:ext>
            </a:extLst>
          </p:cNvPr>
          <p:cNvSpPr/>
          <p:nvPr/>
        </p:nvSpPr>
        <p:spPr>
          <a:xfrm>
            <a:off x="7669346" y="7487682"/>
            <a:ext cx="1241133" cy="3542685"/>
          </a:xfrm>
          <a:custGeom>
            <a:avLst/>
            <a:gdLst/>
            <a:ahLst/>
            <a:cxnLst/>
            <a:rect l="l" t="t" r="r" b="b"/>
            <a:pathLst>
              <a:path w="3067" h="12104" extrusionOk="0">
                <a:moveTo>
                  <a:pt x="0" y="1"/>
                </a:moveTo>
                <a:lnTo>
                  <a:pt x="0" y="12103"/>
                </a:lnTo>
                <a:lnTo>
                  <a:pt x="3066" y="12103"/>
                </a:lnTo>
                <a:lnTo>
                  <a:pt x="3066"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 name="Google Shape;709;p43">
            <a:extLst>
              <a:ext uri="{FF2B5EF4-FFF2-40B4-BE49-F238E27FC236}">
                <a16:creationId xmlns:a16="http://schemas.microsoft.com/office/drawing/2014/main" id="{AB90D9AE-B206-4AA8-AEC1-DC140B314933}"/>
              </a:ext>
            </a:extLst>
          </p:cNvPr>
          <p:cNvSpPr/>
          <p:nvPr/>
        </p:nvSpPr>
        <p:spPr>
          <a:xfrm>
            <a:off x="11475787" y="6451686"/>
            <a:ext cx="1245949" cy="3542725"/>
          </a:xfrm>
          <a:custGeom>
            <a:avLst/>
            <a:gdLst/>
            <a:ahLst/>
            <a:cxnLst/>
            <a:rect l="l" t="t" r="r" b="b"/>
            <a:pathLst>
              <a:path w="3079" h="27844" extrusionOk="0">
                <a:moveTo>
                  <a:pt x="1" y="0"/>
                </a:moveTo>
                <a:lnTo>
                  <a:pt x="1" y="27844"/>
                </a:lnTo>
                <a:lnTo>
                  <a:pt x="3079" y="27844"/>
                </a:lnTo>
                <a:lnTo>
                  <a:pt x="3079"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710;p43">
            <a:extLst>
              <a:ext uri="{FF2B5EF4-FFF2-40B4-BE49-F238E27FC236}">
                <a16:creationId xmlns:a16="http://schemas.microsoft.com/office/drawing/2014/main" id="{477B47DC-E9C8-429C-9804-2360DB458DFB}"/>
              </a:ext>
            </a:extLst>
          </p:cNvPr>
          <p:cNvSpPr/>
          <p:nvPr/>
        </p:nvSpPr>
        <p:spPr>
          <a:xfrm>
            <a:off x="9572366" y="7487687"/>
            <a:ext cx="1241539" cy="2506746"/>
          </a:xfrm>
          <a:custGeom>
            <a:avLst/>
            <a:gdLst/>
            <a:ahLst/>
            <a:cxnLst/>
            <a:rect l="l" t="t" r="r" b="b"/>
            <a:pathLst>
              <a:path w="3068" h="23228" extrusionOk="0">
                <a:moveTo>
                  <a:pt x="0" y="1"/>
                </a:moveTo>
                <a:lnTo>
                  <a:pt x="0" y="23227"/>
                </a:lnTo>
                <a:lnTo>
                  <a:pt x="3067" y="23227"/>
                </a:lnTo>
                <a:lnTo>
                  <a:pt x="3067"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711;p43">
            <a:extLst>
              <a:ext uri="{FF2B5EF4-FFF2-40B4-BE49-F238E27FC236}">
                <a16:creationId xmlns:a16="http://schemas.microsoft.com/office/drawing/2014/main" id="{B2671BDA-40C2-4693-9EFF-72EF79248D66}"/>
              </a:ext>
            </a:extLst>
          </p:cNvPr>
          <p:cNvSpPr txBox="1"/>
          <p:nvPr/>
        </p:nvSpPr>
        <p:spPr>
          <a:xfrm>
            <a:off x="1861912" y="7277071"/>
            <a:ext cx="4771752" cy="1812210"/>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s" sz="3200" kern="0" dirty="0">
                <a:ea typeface="Righteous"/>
                <a:cs typeface="Righteous"/>
                <a:sym typeface="Righteous"/>
              </a:rPr>
              <a:t>BIG LOSS</a:t>
            </a:r>
            <a:br>
              <a:rPr lang="es" sz="1400" kern="0" dirty="0">
                <a:ea typeface="Anaheim"/>
                <a:cs typeface="Anaheim"/>
                <a:sym typeface="Anaheim"/>
              </a:rPr>
            </a:br>
            <a:r>
              <a:rPr lang="en-US" sz="2400" dirty="0"/>
              <a:t>Lorem Ipsum is simply dummy text of the </a:t>
            </a:r>
          </a:p>
          <a:p>
            <a:pPr algn="r" defTabSz="2438674">
              <a:buClr>
                <a:srgbClr val="000000"/>
              </a:buClr>
            </a:pPr>
            <a:endParaRPr sz="1400" kern="0" dirty="0">
              <a:ea typeface="Anaheim"/>
              <a:cs typeface="Anaheim"/>
              <a:sym typeface="Anaheim"/>
            </a:endParaRPr>
          </a:p>
        </p:txBody>
      </p:sp>
      <p:sp>
        <p:nvSpPr>
          <p:cNvPr id="10" name="Google Shape;712;p43">
            <a:extLst>
              <a:ext uri="{FF2B5EF4-FFF2-40B4-BE49-F238E27FC236}">
                <a16:creationId xmlns:a16="http://schemas.microsoft.com/office/drawing/2014/main" id="{83D5CFE3-CC49-46FF-9B0A-1215A7319C11}"/>
              </a:ext>
            </a:extLst>
          </p:cNvPr>
          <p:cNvSpPr txBox="1"/>
          <p:nvPr/>
        </p:nvSpPr>
        <p:spPr>
          <a:xfrm>
            <a:off x="7194156" y="10991486"/>
            <a:ext cx="3752434" cy="1812210"/>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s" sz="3200" kern="0" dirty="0">
                <a:ea typeface="Righteous"/>
                <a:cs typeface="Righteous"/>
                <a:sym typeface="Righteous"/>
              </a:rPr>
              <a:t>LOSS</a:t>
            </a:r>
            <a:br>
              <a:rPr lang="es" sz="3200" kern="0" dirty="0">
                <a:ea typeface="Anaheim"/>
                <a:cs typeface="Anaheim"/>
                <a:sym typeface="Anaheim"/>
              </a:rPr>
            </a:br>
            <a:r>
              <a:rPr lang="en-US" sz="2400" dirty="0"/>
              <a:t>Lorem Ipsum is simply dummy text of the </a:t>
            </a:r>
          </a:p>
          <a:p>
            <a:pPr algn="r" defTabSz="2438674">
              <a:buClr>
                <a:srgbClr val="000000"/>
              </a:buClr>
            </a:pPr>
            <a:endParaRPr sz="2400" kern="0" dirty="0">
              <a:ea typeface="Anaheim"/>
              <a:cs typeface="Anaheim"/>
              <a:sym typeface="Anaheim"/>
            </a:endParaRPr>
          </a:p>
        </p:txBody>
      </p:sp>
      <p:sp>
        <p:nvSpPr>
          <p:cNvPr id="11" name="Google Shape;713;p43">
            <a:extLst>
              <a:ext uri="{FF2B5EF4-FFF2-40B4-BE49-F238E27FC236}">
                <a16:creationId xmlns:a16="http://schemas.microsoft.com/office/drawing/2014/main" id="{DF6F1665-1FFF-4692-90C1-11EC218E67BE}"/>
              </a:ext>
            </a:extLst>
          </p:cNvPr>
          <p:cNvSpPr txBox="1"/>
          <p:nvPr/>
        </p:nvSpPr>
        <p:spPr>
          <a:xfrm>
            <a:off x="13104106" y="10991486"/>
            <a:ext cx="4474918" cy="2040236"/>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s" sz="3200" kern="0" dirty="0">
                <a:ea typeface="Righteous"/>
                <a:cs typeface="Righteous"/>
                <a:sym typeface="Righteous"/>
              </a:rPr>
              <a:t>PROFIT</a:t>
            </a:r>
            <a:br>
              <a:rPr lang="es" sz="1400" kern="0" dirty="0">
                <a:ea typeface="Anaheim"/>
                <a:cs typeface="Anaheim"/>
                <a:sym typeface="Anaheim"/>
              </a:rPr>
            </a:br>
            <a:r>
              <a:rPr lang="en-US" sz="2400" dirty="0"/>
              <a:t>Lorem Ipsum is simply dummy text of the </a:t>
            </a:r>
          </a:p>
          <a:p>
            <a:pPr defTabSz="2438674">
              <a:buClr>
                <a:srgbClr val="000000"/>
              </a:buClr>
            </a:pPr>
            <a:endParaRPr sz="3600" kern="0" dirty="0">
              <a:ea typeface="Anaheim"/>
              <a:cs typeface="Anaheim"/>
              <a:sym typeface="Anaheim"/>
            </a:endParaRPr>
          </a:p>
        </p:txBody>
      </p:sp>
      <p:sp>
        <p:nvSpPr>
          <p:cNvPr id="12" name="Google Shape;714;p43">
            <a:extLst>
              <a:ext uri="{FF2B5EF4-FFF2-40B4-BE49-F238E27FC236}">
                <a16:creationId xmlns:a16="http://schemas.microsoft.com/office/drawing/2014/main" id="{3C144DFB-49D6-4347-95D8-8447FE0E00DE}"/>
              </a:ext>
            </a:extLst>
          </p:cNvPr>
          <p:cNvSpPr txBox="1"/>
          <p:nvPr/>
        </p:nvSpPr>
        <p:spPr>
          <a:xfrm>
            <a:off x="9576298" y="3381769"/>
            <a:ext cx="5016581" cy="2040236"/>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s" sz="3200" kern="0" dirty="0">
                <a:ea typeface="Righteous"/>
                <a:cs typeface="Righteous"/>
                <a:sym typeface="Righteous"/>
              </a:rPr>
              <a:t>BREAK-EVEN POINT</a:t>
            </a:r>
            <a:br>
              <a:rPr lang="es" sz="1400" kern="0" dirty="0">
                <a:ea typeface="Anaheim"/>
                <a:cs typeface="Anaheim"/>
                <a:sym typeface="Anaheim"/>
              </a:rPr>
            </a:br>
            <a:r>
              <a:rPr lang="en-US" sz="2400" dirty="0"/>
              <a:t>Lorem Ipsum is simply dummy text of the </a:t>
            </a:r>
            <a:endParaRPr lang="en-US" sz="3600" dirty="0"/>
          </a:p>
        </p:txBody>
      </p:sp>
      <p:sp>
        <p:nvSpPr>
          <p:cNvPr id="13" name="Google Shape;707;p43">
            <a:extLst>
              <a:ext uri="{FF2B5EF4-FFF2-40B4-BE49-F238E27FC236}">
                <a16:creationId xmlns:a16="http://schemas.microsoft.com/office/drawing/2014/main" id="{242E08B1-9F33-4D04-96F4-E310B92E2FE4}"/>
              </a:ext>
            </a:extLst>
          </p:cNvPr>
          <p:cNvSpPr txBox="1"/>
          <p:nvPr/>
        </p:nvSpPr>
        <p:spPr>
          <a:xfrm>
            <a:off x="17752323" y="7187117"/>
            <a:ext cx="4938171" cy="1812210"/>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s" sz="3200" kern="0" dirty="0">
                <a:ea typeface="Righteous"/>
                <a:cs typeface="Righteous"/>
                <a:sym typeface="Righteous"/>
              </a:rPr>
              <a:t>HIGH PROFIT</a:t>
            </a:r>
            <a:br>
              <a:rPr lang="es" sz="1400" kern="0" dirty="0">
                <a:ea typeface="Righteous"/>
                <a:cs typeface="Righteous"/>
                <a:sym typeface="Righteous"/>
              </a:rPr>
            </a:br>
            <a:r>
              <a:rPr lang="en-US" sz="2400" dirty="0"/>
              <a:t>Lorem Ipsum is simply dummy text of the </a:t>
            </a:r>
            <a:endParaRPr lang="en-US" sz="1400" dirty="0"/>
          </a:p>
          <a:p>
            <a:pPr defTabSz="2438674">
              <a:buClr>
                <a:srgbClr val="000000"/>
              </a:buClr>
            </a:pPr>
            <a:endParaRPr sz="1400" kern="0" dirty="0">
              <a:ea typeface="Anaheim"/>
              <a:cs typeface="Anaheim"/>
              <a:sym typeface="Anaheim"/>
            </a:endParaRPr>
          </a:p>
        </p:txBody>
      </p:sp>
      <p:grpSp>
        <p:nvGrpSpPr>
          <p:cNvPr id="14" name="Google Shape;715;p43">
            <a:extLst>
              <a:ext uri="{FF2B5EF4-FFF2-40B4-BE49-F238E27FC236}">
                <a16:creationId xmlns:a16="http://schemas.microsoft.com/office/drawing/2014/main" id="{166B15C7-D6CC-4A29-9472-813E6C6BB006}"/>
              </a:ext>
            </a:extLst>
          </p:cNvPr>
          <p:cNvGrpSpPr/>
          <p:nvPr/>
        </p:nvGrpSpPr>
        <p:grpSpPr>
          <a:xfrm>
            <a:off x="9853897" y="7885872"/>
            <a:ext cx="669686" cy="670534"/>
            <a:chOff x="-61784125" y="1931250"/>
            <a:chExt cx="316650" cy="317050"/>
          </a:xfrm>
        </p:grpSpPr>
        <p:sp>
          <p:nvSpPr>
            <p:cNvPr id="15" name="Google Shape;716;p43">
              <a:extLst>
                <a:ext uri="{FF2B5EF4-FFF2-40B4-BE49-F238E27FC236}">
                  <a16:creationId xmlns:a16="http://schemas.microsoft.com/office/drawing/2014/main" id="{C664DC6E-2A93-4CB5-B29C-3E77BE5206D5}"/>
                </a:ext>
              </a:extLst>
            </p:cNvPr>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717;p43">
              <a:extLst>
                <a:ext uri="{FF2B5EF4-FFF2-40B4-BE49-F238E27FC236}">
                  <a16:creationId xmlns:a16="http://schemas.microsoft.com/office/drawing/2014/main" id="{6A17C84C-2F3A-4F96-90D3-09BCF6C59AD1}"/>
                </a:ext>
              </a:extLst>
            </p:cNvPr>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718;p43">
              <a:extLst>
                <a:ext uri="{FF2B5EF4-FFF2-40B4-BE49-F238E27FC236}">
                  <a16:creationId xmlns:a16="http://schemas.microsoft.com/office/drawing/2014/main" id="{00CD8E92-0BDC-4D36-937B-84752C8873F6}"/>
                </a:ext>
              </a:extLst>
            </p:cNvPr>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8" name="Google Shape;719;p43">
              <a:extLst>
                <a:ext uri="{FF2B5EF4-FFF2-40B4-BE49-F238E27FC236}">
                  <a16:creationId xmlns:a16="http://schemas.microsoft.com/office/drawing/2014/main" id="{DBA6D902-0A55-4052-9BD5-A6FA51C3FC02}"/>
                </a:ext>
              </a:extLst>
            </p:cNvPr>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9" name="Google Shape;720;p43">
            <a:extLst>
              <a:ext uri="{FF2B5EF4-FFF2-40B4-BE49-F238E27FC236}">
                <a16:creationId xmlns:a16="http://schemas.microsoft.com/office/drawing/2014/main" id="{53C7C0AD-ABCE-4379-A573-EA80FAF784C0}"/>
              </a:ext>
            </a:extLst>
          </p:cNvPr>
          <p:cNvGrpSpPr/>
          <p:nvPr/>
        </p:nvGrpSpPr>
        <p:grpSpPr>
          <a:xfrm>
            <a:off x="7949698" y="7843090"/>
            <a:ext cx="669686" cy="673017"/>
            <a:chOff x="-62150375" y="2664925"/>
            <a:chExt cx="316650" cy="318225"/>
          </a:xfrm>
        </p:grpSpPr>
        <p:sp>
          <p:nvSpPr>
            <p:cNvPr id="20" name="Google Shape;721;p43">
              <a:extLst>
                <a:ext uri="{FF2B5EF4-FFF2-40B4-BE49-F238E27FC236}">
                  <a16:creationId xmlns:a16="http://schemas.microsoft.com/office/drawing/2014/main" id="{C0D5B8CB-0CB9-435D-80D4-08AA6C83D688}"/>
                </a:ext>
              </a:extLst>
            </p:cNvPr>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baseline="-25000">
                <a:solidFill>
                  <a:srgbClr val="000000"/>
                </a:solidFill>
                <a:latin typeface="Arial"/>
                <a:cs typeface="Arial"/>
                <a:sym typeface="Arial"/>
              </a:endParaRPr>
            </a:p>
          </p:txBody>
        </p:sp>
        <p:sp>
          <p:nvSpPr>
            <p:cNvPr id="21" name="Google Shape;722;p43">
              <a:extLst>
                <a:ext uri="{FF2B5EF4-FFF2-40B4-BE49-F238E27FC236}">
                  <a16:creationId xmlns:a16="http://schemas.microsoft.com/office/drawing/2014/main" id="{D283BB4A-71AE-4A9E-AEB3-E03E86D4F95A}"/>
                </a:ext>
              </a:extLst>
            </p:cNvPr>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baseline="-25000">
                <a:solidFill>
                  <a:srgbClr val="000000"/>
                </a:solidFill>
                <a:latin typeface="Arial"/>
                <a:cs typeface="Arial"/>
                <a:sym typeface="Arial"/>
              </a:endParaRPr>
            </a:p>
          </p:txBody>
        </p:sp>
        <p:sp>
          <p:nvSpPr>
            <p:cNvPr id="22" name="Google Shape;723;p43">
              <a:extLst>
                <a:ext uri="{FF2B5EF4-FFF2-40B4-BE49-F238E27FC236}">
                  <a16:creationId xmlns:a16="http://schemas.microsoft.com/office/drawing/2014/main" id="{6CA80034-9902-4862-9804-AA6A5FA16CE6}"/>
                </a:ext>
              </a:extLst>
            </p:cNvPr>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baseline="-25000">
                <a:solidFill>
                  <a:srgbClr val="000000"/>
                </a:solidFill>
                <a:latin typeface="Arial"/>
                <a:cs typeface="Arial"/>
                <a:sym typeface="Arial"/>
              </a:endParaRPr>
            </a:p>
          </p:txBody>
        </p:sp>
        <p:sp>
          <p:nvSpPr>
            <p:cNvPr id="23" name="Google Shape;724;p43">
              <a:extLst>
                <a:ext uri="{FF2B5EF4-FFF2-40B4-BE49-F238E27FC236}">
                  <a16:creationId xmlns:a16="http://schemas.microsoft.com/office/drawing/2014/main" id="{76BDB4B4-621C-4A76-89B9-4B19B281937C}"/>
                </a:ext>
              </a:extLst>
            </p:cNvPr>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baseline="-25000">
                <a:solidFill>
                  <a:srgbClr val="000000"/>
                </a:solidFill>
                <a:latin typeface="Arial"/>
                <a:cs typeface="Arial"/>
                <a:sym typeface="Arial"/>
              </a:endParaRPr>
            </a:p>
          </p:txBody>
        </p:sp>
      </p:grpSp>
      <p:grpSp>
        <p:nvGrpSpPr>
          <p:cNvPr id="24" name="Google Shape;725;p43">
            <a:extLst>
              <a:ext uri="{FF2B5EF4-FFF2-40B4-BE49-F238E27FC236}">
                <a16:creationId xmlns:a16="http://schemas.microsoft.com/office/drawing/2014/main" id="{02DCEF12-0A69-4C9A-A378-781812391D5A}"/>
              </a:ext>
            </a:extLst>
          </p:cNvPr>
          <p:cNvGrpSpPr/>
          <p:nvPr/>
        </p:nvGrpSpPr>
        <p:grpSpPr>
          <a:xfrm>
            <a:off x="13707722" y="7884234"/>
            <a:ext cx="674657" cy="673811"/>
            <a:chOff x="-60620800" y="2304600"/>
            <a:chExt cx="319000" cy="318600"/>
          </a:xfrm>
        </p:grpSpPr>
        <p:sp>
          <p:nvSpPr>
            <p:cNvPr id="25" name="Google Shape;726;p43">
              <a:extLst>
                <a:ext uri="{FF2B5EF4-FFF2-40B4-BE49-F238E27FC236}">
                  <a16:creationId xmlns:a16="http://schemas.microsoft.com/office/drawing/2014/main" id="{11975CB3-62D7-4313-9072-EAF1D6ACB29F}"/>
                </a:ext>
              </a:extLst>
            </p:cNvPr>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 name="Google Shape;727;p43">
              <a:extLst>
                <a:ext uri="{FF2B5EF4-FFF2-40B4-BE49-F238E27FC236}">
                  <a16:creationId xmlns:a16="http://schemas.microsoft.com/office/drawing/2014/main" id="{72B95688-A258-45BB-AA1C-F8C1D1DB13F6}"/>
                </a:ext>
              </a:extLst>
            </p:cNvPr>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 name="Google Shape;728;p43">
              <a:extLst>
                <a:ext uri="{FF2B5EF4-FFF2-40B4-BE49-F238E27FC236}">
                  <a16:creationId xmlns:a16="http://schemas.microsoft.com/office/drawing/2014/main" id="{48DDEBD1-E7E3-4815-BB0B-F79BCBE4CCE6}"/>
                </a:ext>
              </a:extLst>
            </p:cNvPr>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8" name="Google Shape;729;p43">
            <a:extLst>
              <a:ext uri="{FF2B5EF4-FFF2-40B4-BE49-F238E27FC236}">
                <a16:creationId xmlns:a16="http://schemas.microsoft.com/office/drawing/2014/main" id="{AE89C68A-4EF8-4AA5-B57E-63115CB6CA2C}"/>
              </a:ext>
            </a:extLst>
          </p:cNvPr>
          <p:cNvGrpSpPr/>
          <p:nvPr/>
        </p:nvGrpSpPr>
        <p:grpSpPr>
          <a:xfrm>
            <a:off x="15697986" y="7938366"/>
            <a:ext cx="622520" cy="565545"/>
            <a:chOff x="-62518200" y="2692475"/>
            <a:chExt cx="318225" cy="289100"/>
          </a:xfrm>
        </p:grpSpPr>
        <p:sp>
          <p:nvSpPr>
            <p:cNvPr id="29" name="Google Shape;730;p43">
              <a:extLst>
                <a:ext uri="{FF2B5EF4-FFF2-40B4-BE49-F238E27FC236}">
                  <a16:creationId xmlns:a16="http://schemas.microsoft.com/office/drawing/2014/main" id="{9ABA4310-517B-4E3E-B65D-8461A50DC516}"/>
                </a:ext>
              </a:extLst>
            </p:cNvPr>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0" name="Google Shape;731;p43">
              <a:extLst>
                <a:ext uri="{FF2B5EF4-FFF2-40B4-BE49-F238E27FC236}">
                  <a16:creationId xmlns:a16="http://schemas.microsoft.com/office/drawing/2014/main" id="{28C5CA32-365B-4435-9A2A-12C916744FA8}"/>
                </a:ext>
              </a:extLst>
            </p:cNvPr>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31" name="Google Shape;732;p43">
            <a:extLst>
              <a:ext uri="{FF2B5EF4-FFF2-40B4-BE49-F238E27FC236}">
                <a16:creationId xmlns:a16="http://schemas.microsoft.com/office/drawing/2014/main" id="{4D75DFF4-DD6D-4CD6-8286-672BC11941F5}"/>
              </a:ext>
            </a:extLst>
          </p:cNvPr>
          <p:cNvSpPr/>
          <p:nvPr/>
        </p:nvSpPr>
        <p:spPr>
          <a:xfrm>
            <a:off x="11755799" y="7886020"/>
            <a:ext cx="657556" cy="670238"/>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F3F3F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32" name="Google Shape;734;p43">
            <a:extLst>
              <a:ext uri="{FF2B5EF4-FFF2-40B4-BE49-F238E27FC236}">
                <a16:creationId xmlns:a16="http://schemas.microsoft.com/office/drawing/2014/main" id="{59281F75-F923-40D5-9AB0-E393DD8BFD16}"/>
              </a:ext>
            </a:extLst>
          </p:cNvPr>
          <p:cNvCxnSpPr/>
          <p:nvPr/>
        </p:nvCxnSpPr>
        <p:spPr>
          <a:xfrm>
            <a:off x="12084588" y="5272784"/>
            <a:ext cx="0" cy="1295350"/>
          </a:xfrm>
          <a:prstGeom prst="straightConnector1">
            <a:avLst/>
          </a:prstGeom>
          <a:noFill/>
          <a:ln w="19050" cap="flat" cmpd="sng">
            <a:solidFill>
              <a:schemeClr val="accent1"/>
            </a:solidFill>
            <a:prstDash val="solid"/>
            <a:round/>
            <a:headEnd type="oval" w="med" len="med"/>
            <a:tailEnd type="none" w="med" len="med"/>
          </a:ln>
        </p:spPr>
      </p:cxnSp>
      <p:cxnSp>
        <p:nvCxnSpPr>
          <p:cNvPr id="33" name="Google Shape;735;p43">
            <a:extLst>
              <a:ext uri="{FF2B5EF4-FFF2-40B4-BE49-F238E27FC236}">
                <a16:creationId xmlns:a16="http://schemas.microsoft.com/office/drawing/2014/main" id="{7AD8BF78-CF71-4072-BD17-D6EBCD086DB0}"/>
              </a:ext>
            </a:extLst>
          </p:cNvPr>
          <p:cNvCxnSpPr/>
          <p:nvPr/>
        </p:nvCxnSpPr>
        <p:spPr>
          <a:xfrm>
            <a:off x="10188737" y="9833112"/>
            <a:ext cx="0" cy="1295350"/>
          </a:xfrm>
          <a:prstGeom prst="straightConnector1">
            <a:avLst/>
          </a:prstGeom>
          <a:noFill/>
          <a:ln w="19050" cap="flat" cmpd="sng">
            <a:solidFill>
              <a:schemeClr val="accent1"/>
            </a:solidFill>
            <a:prstDash val="solid"/>
            <a:round/>
            <a:headEnd type="none" w="med" len="med"/>
            <a:tailEnd type="oval" w="med" len="med"/>
          </a:ln>
        </p:spPr>
      </p:cxnSp>
      <p:cxnSp>
        <p:nvCxnSpPr>
          <p:cNvPr id="34" name="Google Shape;736;p43">
            <a:extLst>
              <a:ext uri="{FF2B5EF4-FFF2-40B4-BE49-F238E27FC236}">
                <a16:creationId xmlns:a16="http://schemas.microsoft.com/office/drawing/2014/main" id="{626D9FD9-07C9-4297-B346-E12B079510A4}"/>
              </a:ext>
            </a:extLst>
          </p:cNvPr>
          <p:cNvCxnSpPr/>
          <p:nvPr/>
        </p:nvCxnSpPr>
        <p:spPr>
          <a:xfrm>
            <a:off x="14085687" y="8804299"/>
            <a:ext cx="0" cy="2324269"/>
          </a:xfrm>
          <a:prstGeom prst="straightConnector1">
            <a:avLst/>
          </a:prstGeom>
          <a:noFill/>
          <a:ln w="19050" cap="flat" cmpd="sng">
            <a:solidFill>
              <a:schemeClr val="accent1"/>
            </a:solidFill>
            <a:prstDash val="solid"/>
            <a:round/>
            <a:headEnd type="none" w="med" len="med"/>
            <a:tailEnd type="oval" w="med" len="med"/>
          </a:ln>
        </p:spPr>
      </p:cxnSp>
    </p:spTree>
    <p:extLst>
      <p:ext uri="{BB962C8B-B14F-4D97-AF65-F5344CB8AC3E}">
        <p14:creationId xmlns:p14="http://schemas.microsoft.com/office/powerpoint/2010/main" val="18158033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Google Shape;929;p52">
            <a:extLst>
              <a:ext uri="{FF2B5EF4-FFF2-40B4-BE49-F238E27FC236}">
                <a16:creationId xmlns:a16="http://schemas.microsoft.com/office/drawing/2014/main" id="{6964A7E3-F006-4F56-AD30-01A7718F2289}"/>
              </a:ext>
            </a:extLst>
          </p:cNvPr>
          <p:cNvCxnSpPr/>
          <p:nvPr/>
        </p:nvCxnSpPr>
        <p:spPr>
          <a:xfrm>
            <a:off x="13014726" y="10633643"/>
            <a:ext cx="0" cy="1464970"/>
          </a:xfrm>
          <a:prstGeom prst="straightConnector1">
            <a:avLst/>
          </a:prstGeom>
          <a:noFill/>
          <a:ln w="19050" cap="flat" cmpd="sng">
            <a:solidFill>
              <a:srgbClr val="FFD45B"/>
            </a:solidFill>
            <a:prstDash val="solid"/>
            <a:round/>
            <a:headEnd type="none" w="med" len="med"/>
            <a:tailEnd type="none" w="med" len="med"/>
          </a:ln>
        </p:spPr>
      </p:cxnSp>
      <p:cxnSp>
        <p:nvCxnSpPr>
          <p:cNvPr id="20" name="Google Shape;928;p52">
            <a:extLst>
              <a:ext uri="{FF2B5EF4-FFF2-40B4-BE49-F238E27FC236}">
                <a16:creationId xmlns:a16="http://schemas.microsoft.com/office/drawing/2014/main" id="{E07048F0-2360-4C59-81D4-3EBFD65A9D81}"/>
              </a:ext>
            </a:extLst>
          </p:cNvPr>
          <p:cNvCxnSpPr/>
          <p:nvPr/>
        </p:nvCxnSpPr>
        <p:spPr>
          <a:xfrm>
            <a:off x="10522038" y="10633643"/>
            <a:ext cx="0" cy="1464970"/>
          </a:xfrm>
          <a:prstGeom prst="straightConnector1">
            <a:avLst/>
          </a:prstGeom>
          <a:noFill/>
          <a:ln w="19050" cap="flat" cmpd="sng">
            <a:solidFill>
              <a:srgbClr val="339966"/>
            </a:solidFill>
            <a:prstDash val="solid"/>
            <a:round/>
            <a:headEnd type="none" w="med" len="med"/>
            <a:tailEnd type="none" w="med" len="med"/>
          </a:ln>
        </p:spPr>
      </p:cxnSp>
      <p:sp>
        <p:nvSpPr>
          <p:cNvPr id="2" name="Title 1">
            <a:extLst>
              <a:ext uri="{FF2B5EF4-FFF2-40B4-BE49-F238E27FC236}">
                <a16:creationId xmlns:a16="http://schemas.microsoft.com/office/drawing/2014/main" id="{257579E1-FCAF-4297-AE64-02AB21959E6F}"/>
              </a:ext>
            </a:extLst>
          </p:cNvPr>
          <p:cNvSpPr>
            <a:spLocks noGrp="1"/>
          </p:cNvSpPr>
          <p:nvPr>
            <p:ph type="title"/>
          </p:nvPr>
        </p:nvSpPr>
        <p:spPr/>
        <p:txBody>
          <a:bodyPr/>
          <a:lstStyle/>
          <a:p>
            <a:r>
              <a:rPr lang="es" dirty="0"/>
              <a:t>OUR PROCESS</a:t>
            </a:r>
            <a:endParaRPr lang="en-US" dirty="0"/>
          </a:p>
        </p:txBody>
      </p:sp>
      <p:cxnSp>
        <p:nvCxnSpPr>
          <p:cNvPr id="7" name="Google Shape;915;p52">
            <a:extLst>
              <a:ext uri="{FF2B5EF4-FFF2-40B4-BE49-F238E27FC236}">
                <a16:creationId xmlns:a16="http://schemas.microsoft.com/office/drawing/2014/main" id="{2006AC50-7163-4052-8F34-6CCF7C3F0D38}"/>
              </a:ext>
            </a:extLst>
          </p:cNvPr>
          <p:cNvCxnSpPr/>
          <p:nvPr/>
        </p:nvCxnSpPr>
        <p:spPr>
          <a:xfrm>
            <a:off x="8131761" y="9058327"/>
            <a:ext cx="7265641" cy="0"/>
          </a:xfrm>
          <a:prstGeom prst="straightConnector1">
            <a:avLst/>
          </a:prstGeom>
          <a:noFill/>
          <a:ln w="19050" cap="flat" cmpd="sng">
            <a:solidFill>
              <a:schemeClr val="tx1"/>
            </a:solidFill>
            <a:prstDash val="solid"/>
            <a:round/>
            <a:headEnd type="none" w="med" len="med"/>
            <a:tailEnd type="none" w="med" len="med"/>
          </a:ln>
        </p:spPr>
      </p:cxnSp>
      <p:sp>
        <p:nvSpPr>
          <p:cNvPr id="8" name="Google Shape;916;p52">
            <a:extLst>
              <a:ext uri="{FF2B5EF4-FFF2-40B4-BE49-F238E27FC236}">
                <a16:creationId xmlns:a16="http://schemas.microsoft.com/office/drawing/2014/main" id="{A42E271E-ADDA-4BB6-84B9-7903D3324818}"/>
              </a:ext>
            </a:extLst>
          </p:cNvPr>
          <p:cNvSpPr/>
          <p:nvPr/>
        </p:nvSpPr>
        <p:spPr>
          <a:xfrm>
            <a:off x="8853810" y="7736745"/>
            <a:ext cx="847122" cy="2643255"/>
          </a:xfrm>
          <a:custGeom>
            <a:avLst/>
            <a:gdLst/>
            <a:ahLst/>
            <a:cxnLst/>
            <a:rect l="l" t="t" r="r" b="b"/>
            <a:pathLst>
              <a:path w="3067" h="12104" extrusionOk="0">
                <a:moveTo>
                  <a:pt x="0" y="1"/>
                </a:moveTo>
                <a:lnTo>
                  <a:pt x="0" y="12103"/>
                </a:lnTo>
                <a:lnTo>
                  <a:pt x="3066" y="12103"/>
                </a:lnTo>
                <a:lnTo>
                  <a:pt x="3066" y="1"/>
                </a:lnTo>
                <a:close/>
              </a:path>
            </a:pathLst>
          </a:custGeom>
          <a:solidFill>
            <a:srgbClr val="F46C68"/>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917;p52">
            <a:extLst>
              <a:ext uri="{FF2B5EF4-FFF2-40B4-BE49-F238E27FC236}">
                <a16:creationId xmlns:a16="http://schemas.microsoft.com/office/drawing/2014/main" id="{CFC161E8-DEF2-4A8D-94B5-6027136C83EB}"/>
              </a:ext>
            </a:extLst>
          </p:cNvPr>
          <p:cNvSpPr/>
          <p:nvPr/>
        </p:nvSpPr>
        <p:spPr>
          <a:xfrm>
            <a:off x="11343150" y="6018109"/>
            <a:ext cx="850437" cy="6080533"/>
          </a:xfrm>
          <a:custGeom>
            <a:avLst/>
            <a:gdLst/>
            <a:ahLst/>
            <a:cxnLst/>
            <a:rect l="l" t="t" r="r" b="b"/>
            <a:pathLst>
              <a:path w="3079" h="27844" extrusionOk="0">
                <a:moveTo>
                  <a:pt x="1" y="0"/>
                </a:moveTo>
                <a:lnTo>
                  <a:pt x="1" y="27844"/>
                </a:lnTo>
                <a:lnTo>
                  <a:pt x="3079" y="27844"/>
                </a:lnTo>
                <a:lnTo>
                  <a:pt x="3079" y="0"/>
                </a:lnTo>
                <a:close/>
              </a:path>
            </a:pathLst>
          </a:custGeom>
          <a:solidFill>
            <a:srgbClr val="9F539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 name="Google Shape;918;p52">
            <a:extLst>
              <a:ext uri="{FF2B5EF4-FFF2-40B4-BE49-F238E27FC236}">
                <a16:creationId xmlns:a16="http://schemas.microsoft.com/office/drawing/2014/main" id="{BF070F36-7F92-4A72-923F-8695157AB632}"/>
              </a:ext>
            </a:extLst>
          </p:cNvPr>
          <p:cNvSpPr/>
          <p:nvPr/>
        </p:nvSpPr>
        <p:spPr>
          <a:xfrm>
            <a:off x="12591050" y="6522125"/>
            <a:ext cx="847397" cy="5072499"/>
          </a:xfrm>
          <a:custGeom>
            <a:avLst/>
            <a:gdLst/>
            <a:ahLst/>
            <a:cxnLst/>
            <a:rect l="l" t="t" r="r" b="b"/>
            <a:pathLst>
              <a:path w="3068" h="23228" extrusionOk="0">
                <a:moveTo>
                  <a:pt x="0" y="1"/>
                </a:moveTo>
                <a:lnTo>
                  <a:pt x="0" y="23227"/>
                </a:lnTo>
                <a:lnTo>
                  <a:pt x="3067" y="23227"/>
                </a:lnTo>
                <a:lnTo>
                  <a:pt x="3067" y="1"/>
                </a:lnTo>
                <a:close/>
              </a:path>
            </a:pathLst>
          </a:custGeom>
          <a:solidFill>
            <a:srgbClr val="FFD45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 name="Google Shape;919;p52">
            <a:extLst>
              <a:ext uri="{FF2B5EF4-FFF2-40B4-BE49-F238E27FC236}">
                <a16:creationId xmlns:a16="http://schemas.microsoft.com/office/drawing/2014/main" id="{C3F6C081-72AC-41A1-84DB-74A6EA1DFC65}"/>
              </a:ext>
            </a:extLst>
          </p:cNvPr>
          <p:cNvSpPr/>
          <p:nvPr/>
        </p:nvSpPr>
        <p:spPr>
          <a:xfrm>
            <a:off x="13835906" y="7736745"/>
            <a:ext cx="847122" cy="2643255"/>
          </a:xfrm>
          <a:custGeom>
            <a:avLst/>
            <a:gdLst/>
            <a:ahLst/>
            <a:cxnLst/>
            <a:rect l="l" t="t" r="r" b="b"/>
            <a:pathLst>
              <a:path w="3067" h="12104" extrusionOk="0">
                <a:moveTo>
                  <a:pt x="0" y="1"/>
                </a:moveTo>
                <a:lnTo>
                  <a:pt x="0" y="12103"/>
                </a:lnTo>
                <a:lnTo>
                  <a:pt x="3067" y="12103"/>
                </a:lnTo>
                <a:lnTo>
                  <a:pt x="3067" y="1"/>
                </a:lnTo>
                <a:close/>
              </a:path>
            </a:pathLst>
          </a:custGeom>
          <a:solidFill>
            <a:srgbClr val="FF731D"/>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920;p52">
            <a:extLst>
              <a:ext uri="{FF2B5EF4-FFF2-40B4-BE49-F238E27FC236}">
                <a16:creationId xmlns:a16="http://schemas.microsoft.com/office/drawing/2014/main" id="{45B527E7-085E-4FD9-941F-D2EFC697E556}"/>
              </a:ext>
            </a:extLst>
          </p:cNvPr>
          <p:cNvSpPr/>
          <p:nvPr/>
        </p:nvSpPr>
        <p:spPr>
          <a:xfrm>
            <a:off x="10098348" y="6522125"/>
            <a:ext cx="847397" cy="5072499"/>
          </a:xfrm>
          <a:custGeom>
            <a:avLst/>
            <a:gdLst/>
            <a:ahLst/>
            <a:cxnLst/>
            <a:rect l="l" t="t" r="r" b="b"/>
            <a:pathLst>
              <a:path w="3068" h="23228" extrusionOk="0">
                <a:moveTo>
                  <a:pt x="0" y="1"/>
                </a:moveTo>
                <a:lnTo>
                  <a:pt x="0" y="23227"/>
                </a:lnTo>
                <a:lnTo>
                  <a:pt x="3067" y="23227"/>
                </a:lnTo>
                <a:lnTo>
                  <a:pt x="3067"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921;p52">
            <a:extLst>
              <a:ext uri="{FF2B5EF4-FFF2-40B4-BE49-F238E27FC236}">
                <a16:creationId xmlns:a16="http://schemas.microsoft.com/office/drawing/2014/main" id="{2779910A-2598-4256-9300-954C775B5EF9}"/>
              </a:ext>
            </a:extLst>
          </p:cNvPr>
          <p:cNvSpPr txBox="1">
            <a:spLocks/>
          </p:cNvSpPr>
          <p:nvPr/>
        </p:nvSpPr>
        <p:spPr>
          <a:xfrm rot="-5400000" flipH="1">
            <a:off x="8668223" y="8660815"/>
            <a:ext cx="3707629" cy="588868"/>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a:solidFill>
                  <a:srgbClr val="F3F3F3"/>
                </a:solidFill>
              </a:rPr>
              <a:t>DAY 2</a:t>
            </a:r>
          </a:p>
        </p:txBody>
      </p:sp>
      <p:sp>
        <p:nvSpPr>
          <p:cNvPr id="14" name="Google Shape;922;p52">
            <a:extLst>
              <a:ext uri="{FF2B5EF4-FFF2-40B4-BE49-F238E27FC236}">
                <a16:creationId xmlns:a16="http://schemas.microsoft.com/office/drawing/2014/main" id="{20EB74BA-CE96-40F9-84B8-BA8B1DE05E1B}"/>
              </a:ext>
            </a:extLst>
          </p:cNvPr>
          <p:cNvSpPr txBox="1">
            <a:spLocks/>
          </p:cNvSpPr>
          <p:nvPr/>
        </p:nvSpPr>
        <p:spPr>
          <a:xfrm rot="-5400000" flipH="1">
            <a:off x="9914532" y="8660815"/>
            <a:ext cx="3707629" cy="588868"/>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a:solidFill>
                  <a:srgbClr val="F3F3F3"/>
                </a:solidFill>
              </a:rPr>
              <a:t>DAY 3</a:t>
            </a:r>
          </a:p>
        </p:txBody>
      </p:sp>
      <p:sp>
        <p:nvSpPr>
          <p:cNvPr id="15" name="Google Shape;923;p52">
            <a:extLst>
              <a:ext uri="{FF2B5EF4-FFF2-40B4-BE49-F238E27FC236}">
                <a16:creationId xmlns:a16="http://schemas.microsoft.com/office/drawing/2014/main" id="{87FBA556-CB85-4B88-8DBD-89321B9AAE2D}"/>
              </a:ext>
            </a:extLst>
          </p:cNvPr>
          <p:cNvSpPr txBox="1">
            <a:spLocks/>
          </p:cNvSpPr>
          <p:nvPr/>
        </p:nvSpPr>
        <p:spPr>
          <a:xfrm rot="-5400000" flipH="1">
            <a:off x="11160944" y="8660815"/>
            <a:ext cx="3707629" cy="588868"/>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a:solidFill>
                  <a:srgbClr val="F3F3F3"/>
                </a:solidFill>
              </a:rPr>
              <a:t>DAY 4</a:t>
            </a:r>
          </a:p>
        </p:txBody>
      </p:sp>
      <p:sp>
        <p:nvSpPr>
          <p:cNvPr id="16" name="Google Shape;924;p52">
            <a:extLst>
              <a:ext uri="{FF2B5EF4-FFF2-40B4-BE49-F238E27FC236}">
                <a16:creationId xmlns:a16="http://schemas.microsoft.com/office/drawing/2014/main" id="{48255F83-0476-44E9-A3A9-1F710B36E7B2}"/>
              </a:ext>
            </a:extLst>
          </p:cNvPr>
          <p:cNvSpPr txBox="1">
            <a:spLocks/>
          </p:cNvSpPr>
          <p:nvPr/>
        </p:nvSpPr>
        <p:spPr>
          <a:xfrm rot="-5400000" flipH="1">
            <a:off x="12407355" y="8660815"/>
            <a:ext cx="3707629" cy="588868"/>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a:solidFill>
                  <a:srgbClr val="F3F3F3"/>
                </a:solidFill>
              </a:rPr>
              <a:t>DAY 5</a:t>
            </a:r>
          </a:p>
        </p:txBody>
      </p:sp>
      <p:sp>
        <p:nvSpPr>
          <p:cNvPr id="17" name="Google Shape;925;p52">
            <a:extLst>
              <a:ext uri="{FF2B5EF4-FFF2-40B4-BE49-F238E27FC236}">
                <a16:creationId xmlns:a16="http://schemas.microsoft.com/office/drawing/2014/main" id="{B3FD9AD5-F46E-45CD-BD7C-DE8AACF488E5}"/>
              </a:ext>
            </a:extLst>
          </p:cNvPr>
          <p:cNvSpPr txBox="1">
            <a:spLocks/>
          </p:cNvSpPr>
          <p:nvPr/>
        </p:nvSpPr>
        <p:spPr>
          <a:xfrm rot="-5400000" flipH="1">
            <a:off x="7421879" y="8660815"/>
            <a:ext cx="3707629" cy="588868"/>
          </a:xfrm>
          <a:prstGeom prst="rect">
            <a:avLst/>
          </a:prstGeom>
        </p:spPr>
        <p:txBody>
          <a:bodyPr spcFirstLastPara="1" vert="horz" wrap="square" lIns="243828" tIns="243828" rIns="243828" bIns="243828" rtlCol="0" anchor="ctr"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3733">
                <a:solidFill>
                  <a:srgbClr val="F3F3F3"/>
                </a:solidFill>
              </a:rPr>
              <a:t>DAY 1</a:t>
            </a:r>
          </a:p>
        </p:txBody>
      </p:sp>
      <p:cxnSp>
        <p:nvCxnSpPr>
          <p:cNvPr id="19" name="Google Shape;927;p52">
            <a:extLst>
              <a:ext uri="{FF2B5EF4-FFF2-40B4-BE49-F238E27FC236}">
                <a16:creationId xmlns:a16="http://schemas.microsoft.com/office/drawing/2014/main" id="{8812AD3E-1DAD-4D4D-9FBC-AEB6DB51B2C6}"/>
              </a:ext>
            </a:extLst>
          </p:cNvPr>
          <p:cNvCxnSpPr/>
          <p:nvPr/>
        </p:nvCxnSpPr>
        <p:spPr>
          <a:xfrm>
            <a:off x="11764613" y="5475347"/>
            <a:ext cx="0" cy="874501"/>
          </a:xfrm>
          <a:prstGeom prst="straightConnector1">
            <a:avLst/>
          </a:prstGeom>
          <a:noFill/>
          <a:ln w="19050" cap="flat" cmpd="sng">
            <a:solidFill>
              <a:srgbClr val="9F539D"/>
            </a:solidFill>
            <a:prstDash val="solid"/>
            <a:round/>
            <a:headEnd type="none" w="med" len="med"/>
            <a:tailEnd type="none" w="med" len="med"/>
          </a:ln>
        </p:spPr>
      </p:cxnSp>
      <p:sp>
        <p:nvSpPr>
          <p:cNvPr id="27" name="Google Shape;711;p43">
            <a:extLst>
              <a:ext uri="{FF2B5EF4-FFF2-40B4-BE49-F238E27FC236}">
                <a16:creationId xmlns:a16="http://schemas.microsoft.com/office/drawing/2014/main" id="{860B20AE-3B39-4BEF-8D61-3E6C686430DA}"/>
              </a:ext>
            </a:extLst>
          </p:cNvPr>
          <p:cNvSpPr txBox="1"/>
          <p:nvPr/>
        </p:nvSpPr>
        <p:spPr>
          <a:xfrm>
            <a:off x="3095864" y="8152222"/>
            <a:ext cx="4771752" cy="1812210"/>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800" kern="0" dirty="0">
                <a:ea typeface="Righteous"/>
                <a:cs typeface="Righteous"/>
                <a:sym typeface="Righteous"/>
              </a:rPr>
              <a:t>Title Here </a:t>
            </a:r>
            <a:br>
              <a:rPr lang="es" sz="2000" kern="0" dirty="0">
                <a:ea typeface="Anaheim"/>
                <a:cs typeface="Anaheim"/>
                <a:sym typeface="Anaheim"/>
              </a:rPr>
            </a:br>
            <a:r>
              <a:rPr lang="en-US" sz="2000" dirty="0"/>
              <a:t>Lorem Ipsum is simply dummy text of the </a:t>
            </a:r>
          </a:p>
          <a:p>
            <a:pPr algn="r" defTabSz="2438674">
              <a:buClr>
                <a:srgbClr val="000000"/>
              </a:buClr>
            </a:pPr>
            <a:endParaRPr sz="2000" kern="0" dirty="0">
              <a:ea typeface="Anaheim"/>
              <a:cs typeface="Anaheim"/>
              <a:sym typeface="Anaheim"/>
            </a:endParaRPr>
          </a:p>
        </p:txBody>
      </p:sp>
      <p:sp>
        <p:nvSpPr>
          <p:cNvPr id="32" name="Google Shape;711;p43">
            <a:extLst>
              <a:ext uri="{FF2B5EF4-FFF2-40B4-BE49-F238E27FC236}">
                <a16:creationId xmlns:a16="http://schemas.microsoft.com/office/drawing/2014/main" id="{82D272FD-C9D2-4939-B7EF-4E2CB3D42271}"/>
              </a:ext>
            </a:extLst>
          </p:cNvPr>
          <p:cNvSpPr txBox="1"/>
          <p:nvPr/>
        </p:nvSpPr>
        <p:spPr>
          <a:xfrm>
            <a:off x="9378705" y="3766863"/>
            <a:ext cx="4771752" cy="1812210"/>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800" kern="0" dirty="0">
                <a:ea typeface="Righteous"/>
                <a:cs typeface="Righteous"/>
                <a:sym typeface="Righteous"/>
              </a:rPr>
              <a:t>Title Here </a:t>
            </a:r>
            <a:br>
              <a:rPr lang="es" sz="2000" kern="0" dirty="0">
                <a:ea typeface="Anaheim"/>
                <a:cs typeface="Anaheim"/>
                <a:sym typeface="Anaheim"/>
              </a:rPr>
            </a:br>
            <a:r>
              <a:rPr lang="en-US" sz="2000" dirty="0"/>
              <a:t>Lorem Ipsum is simply dummy text of the </a:t>
            </a:r>
          </a:p>
          <a:p>
            <a:pPr algn="ctr" defTabSz="2438674">
              <a:buClr>
                <a:srgbClr val="000000"/>
              </a:buClr>
            </a:pPr>
            <a:endParaRPr sz="2000" kern="0" dirty="0">
              <a:ea typeface="Anaheim"/>
              <a:cs typeface="Anaheim"/>
              <a:sym typeface="Anaheim"/>
            </a:endParaRPr>
          </a:p>
        </p:txBody>
      </p:sp>
      <p:sp>
        <p:nvSpPr>
          <p:cNvPr id="33" name="Google Shape;711;p43">
            <a:extLst>
              <a:ext uri="{FF2B5EF4-FFF2-40B4-BE49-F238E27FC236}">
                <a16:creationId xmlns:a16="http://schemas.microsoft.com/office/drawing/2014/main" id="{A57FCD7E-F58F-4374-BE51-B1CA14AC5C99}"/>
              </a:ext>
            </a:extLst>
          </p:cNvPr>
          <p:cNvSpPr txBox="1"/>
          <p:nvPr/>
        </p:nvSpPr>
        <p:spPr>
          <a:xfrm>
            <a:off x="15925622" y="8152222"/>
            <a:ext cx="4771752" cy="1812210"/>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800" kern="0" dirty="0">
                <a:ea typeface="Righteous"/>
                <a:cs typeface="Righteous"/>
                <a:sym typeface="Righteous"/>
              </a:rPr>
              <a:t>Title Here </a:t>
            </a:r>
            <a:br>
              <a:rPr lang="es" sz="2000" kern="0" dirty="0">
                <a:ea typeface="Anaheim"/>
                <a:cs typeface="Anaheim"/>
                <a:sym typeface="Anaheim"/>
              </a:rPr>
            </a:br>
            <a:r>
              <a:rPr lang="en-US" sz="2000" dirty="0"/>
              <a:t>Lorem Ipsum is simply dummy text of the </a:t>
            </a:r>
          </a:p>
          <a:p>
            <a:pPr defTabSz="2438674">
              <a:buClr>
                <a:srgbClr val="000000"/>
              </a:buClr>
            </a:pPr>
            <a:endParaRPr sz="2000" kern="0" dirty="0">
              <a:ea typeface="Anaheim"/>
              <a:cs typeface="Anaheim"/>
              <a:sym typeface="Anaheim"/>
            </a:endParaRPr>
          </a:p>
        </p:txBody>
      </p:sp>
      <p:sp>
        <p:nvSpPr>
          <p:cNvPr id="34" name="Google Shape;711;p43">
            <a:extLst>
              <a:ext uri="{FF2B5EF4-FFF2-40B4-BE49-F238E27FC236}">
                <a16:creationId xmlns:a16="http://schemas.microsoft.com/office/drawing/2014/main" id="{42F70C06-FE09-4AC5-A3B6-08F10E87196C}"/>
              </a:ext>
            </a:extLst>
          </p:cNvPr>
          <p:cNvSpPr txBox="1"/>
          <p:nvPr/>
        </p:nvSpPr>
        <p:spPr>
          <a:xfrm>
            <a:off x="13139435" y="11444374"/>
            <a:ext cx="4771752" cy="1812210"/>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800" kern="0" dirty="0">
                <a:ea typeface="Righteous"/>
                <a:cs typeface="Righteous"/>
                <a:sym typeface="Righteous"/>
              </a:rPr>
              <a:t>Title Here </a:t>
            </a:r>
            <a:br>
              <a:rPr lang="es" sz="2000" kern="0" dirty="0">
                <a:ea typeface="Anaheim"/>
                <a:cs typeface="Anaheim"/>
                <a:sym typeface="Anaheim"/>
              </a:rPr>
            </a:br>
            <a:r>
              <a:rPr lang="en-US" sz="2000" dirty="0"/>
              <a:t>Lorem Ipsum is simply dummy text of the </a:t>
            </a:r>
          </a:p>
          <a:p>
            <a:pPr defTabSz="2438674">
              <a:buClr>
                <a:srgbClr val="000000"/>
              </a:buClr>
            </a:pPr>
            <a:endParaRPr sz="2000" kern="0" dirty="0">
              <a:ea typeface="Anaheim"/>
              <a:cs typeface="Anaheim"/>
              <a:sym typeface="Anaheim"/>
            </a:endParaRPr>
          </a:p>
        </p:txBody>
      </p:sp>
      <p:sp>
        <p:nvSpPr>
          <p:cNvPr id="35" name="Google Shape;711;p43">
            <a:extLst>
              <a:ext uri="{FF2B5EF4-FFF2-40B4-BE49-F238E27FC236}">
                <a16:creationId xmlns:a16="http://schemas.microsoft.com/office/drawing/2014/main" id="{E3343E40-2A22-47D5-A20D-1060E4482768}"/>
              </a:ext>
            </a:extLst>
          </p:cNvPr>
          <p:cNvSpPr txBox="1"/>
          <p:nvPr/>
        </p:nvSpPr>
        <p:spPr>
          <a:xfrm>
            <a:off x="5554568" y="11444374"/>
            <a:ext cx="4771752" cy="1812210"/>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800" kern="0" dirty="0">
                <a:ea typeface="Righteous"/>
                <a:cs typeface="Righteous"/>
                <a:sym typeface="Righteous"/>
              </a:rPr>
              <a:t>Title Here </a:t>
            </a:r>
          </a:p>
          <a:p>
            <a:pPr algn="r" defTabSz="2438674">
              <a:buClr>
                <a:srgbClr val="000000"/>
              </a:buClr>
            </a:pPr>
            <a:r>
              <a:rPr lang="en-US" sz="2000" dirty="0"/>
              <a:t>Lorem Ipsum is simply dummy text of the </a:t>
            </a:r>
          </a:p>
          <a:p>
            <a:pPr algn="r" defTabSz="2438674">
              <a:buClr>
                <a:srgbClr val="000000"/>
              </a:buClr>
            </a:pPr>
            <a:endParaRPr sz="2000" kern="0" dirty="0">
              <a:ea typeface="Anaheim"/>
              <a:cs typeface="Anaheim"/>
              <a:sym typeface="Anaheim"/>
            </a:endParaRPr>
          </a:p>
        </p:txBody>
      </p:sp>
    </p:spTree>
    <p:extLst>
      <p:ext uri="{BB962C8B-B14F-4D97-AF65-F5344CB8AC3E}">
        <p14:creationId xmlns:p14="http://schemas.microsoft.com/office/powerpoint/2010/main" val="15938741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24922-8BCB-4D82-A3EB-3EEA6FBAAE6A}"/>
              </a:ext>
            </a:extLst>
          </p:cNvPr>
          <p:cNvSpPr>
            <a:spLocks noGrp="1"/>
          </p:cNvSpPr>
          <p:nvPr>
            <p:ph type="title"/>
          </p:nvPr>
        </p:nvSpPr>
        <p:spPr/>
        <p:txBody>
          <a:bodyPr/>
          <a:lstStyle/>
          <a:p>
            <a:r>
              <a:rPr lang="en-US" dirty="0"/>
              <a:t>Title Here </a:t>
            </a:r>
          </a:p>
        </p:txBody>
      </p:sp>
      <p:grpSp>
        <p:nvGrpSpPr>
          <p:cNvPr id="6" name="Google Shape;950;p54">
            <a:extLst>
              <a:ext uri="{FF2B5EF4-FFF2-40B4-BE49-F238E27FC236}">
                <a16:creationId xmlns:a16="http://schemas.microsoft.com/office/drawing/2014/main" id="{C2F0E226-3A6B-480E-87EF-E2C08591C8FA}"/>
              </a:ext>
            </a:extLst>
          </p:cNvPr>
          <p:cNvGrpSpPr/>
          <p:nvPr/>
        </p:nvGrpSpPr>
        <p:grpSpPr>
          <a:xfrm>
            <a:off x="4804459" y="4404355"/>
            <a:ext cx="612071" cy="4246704"/>
            <a:chOff x="1555225" y="1711383"/>
            <a:chExt cx="229500" cy="1592330"/>
          </a:xfrm>
        </p:grpSpPr>
        <p:sp>
          <p:nvSpPr>
            <p:cNvPr id="7" name="Google Shape;951;p54">
              <a:extLst>
                <a:ext uri="{FF2B5EF4-FFF2-40B4-BE49-F238E27FC236}">
                  <a16:creationId xmlns:a16="http://schemas.microsoft.com/office/drawing/2014/main" id="{96ADD8D4-59A5-4234-83D1-F0E72E264003}"/>
                </a:ext>
              </a:extLst>
            </p:cNvPr>
            <p:cNvSpPr/>
            <p:nvPr/>
          </p:nvSpPr>
          <p:spPr>
            <a:xfrm>
              <a:off x="1636367" y="1711383"/>
              <a:ext cx="67199" cy="1592315"/>
            </a:xfrm>
            <a:custGeom>
              <a:avLst/>
              <a:gdLst/>
              <a:ahLst/>
              <a:cxnLst/>
              <a:rect l="l" t="t" r="r" b="b"/>
              <a:pathLst>
                <a:path w="614" h="14549" extrusionOk="0">
                  <a:moveTo>
                    <a:pt x="307" y="1"/>
                  </a:moveTo>
                  <a:cubicBezTo>
                    <a:pt x="137" y="1"/>
                    <a:pt x="1" y="137"/>
                    <a:pt x="1" y="307"/>
                  </a:cubicBezTo>
                  <a:lnTo>
                    <a:pt x="1" y="14236"/>
                  </a:lnTo>
                  <a:cubicBezTo>
                    <a:pt x="1" y="14407"/>
                    <a:pt x="137" y="14548"/>
                    <a:pt x="307" y="14548"/>
                  </a:cubicBezTo>
                  <a:cubicBezTo>
                    <a:pt x="478" y="14548"/>
                    <a:pt x="614" y="14407"/>
                    <a:pt x="614" y="14236"/>
                  </a:cubicBezTo>
                  <a:lnTo>
                    <a:pt x="614" y="307"/>
                  </a:lnTo>
                  <a:cubicBezTo>
                    <a:pt x="614" y="137"/>
                    <a:pt x="478" y="1"/>
                    <a:pt x="307" y="1"/>
                  </a:cubicBezTo>
                  <a:close/>
                </a:path>
              </a:pathLst>
            </a:custGeom>
            <a:solidFill>
              <a:schemeClr val="accent1"/>
            </a:solidFill>
            <a:ln>
              <a:solidFill>
                <a:schemeClr val="accent1"/>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 name="Google Shape;952;p54">
              <a:extLst>
                <a:ext uri="{FF2B5EF4-FFF2-40B4-BE49-F238E27FC236}">
                  <a16:creationId xmlns:a16="http://schemas.microsoft.com/office/drawing/2014/main" id="{E38CD281-367E-4030-851D-7A17C85CA970}"/>
                </a:ext>
              </a:extLst>
            </p:cNvPr>
            <p:cNvSpPr/>
            <p:nvPr/>
          </p:nvSpPr>
          <p:spPr>
            <a:xfrm>
              <a:off x="1636367" y="2701218"/>
              <a:ext cx="67199" cy="602495"/>
            </a:xfrm>
            <a:custGeom>
              <a:avLst/>
              <a:gdLst/>
              <a:ahLst/>
              <a:cxnLst/>
              <a:rect l="l" t="t" r="r" b="b"/>
              <a:pathLst>
                <a:path w="614" h="5505" extrusionOk="0">
                  <a:moveTo>
                    <a:pt x="307" y="1"/>
                  </a:moveTo>
                  <a:cubicBezTo>
                    <a:pt x="137" y="1"/>
                    <a:pt x="1" y="142"/>
                    <a:pt x="1" y="312"/>
                  </a:cubicBezTo>
                  <a:lnTo>
                    <a:pt x="1" y="5192"/>
                  </a:lnTo>
                  <a:cubicBezTo>
                    <a:pt x="1" y="5363"/>
                    <a:pt x="137" y="5504"/>
                    <a:pt x="307" y="5504"/>
                  </a:cubicBezTo>
                  <a:cubicBezTo>
                    <a:pt x="478" y="5504"/>
                    <a:pt x="614" y="5363"/>
                    <a:pt x="614" y="5192"/>
                  </a:cubicBezTo>
                  <a:lnTo>
                    <a:pt x="614" y="312"/>
                  </a:lnTo>
                  <a:cubicBezTo>
                    <a:pt x="614" y="142"/>
                    <a:pt x="478" y="1"/>
                    <a:pt x="307" y="1"/>
                  </a:cubicBezTo>
                  <a:close/>
                </a:path>
              </a:pathLst>
            </a:custGeom>
            <a:solidFill>
              <a:srgbClr val="9F539D"/>
            </a:solidFill>
            <a:ln>
              <a:solidFill>
                <a:srgbClr val="9F539D"/>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 name="Google Shape;953;p54">
              <a:extLst>
                <a:ext uri="{FF2B5EF4-FFF2-40B4-BE49-F238E27FC236}">
                  <a16:creationId xmlns:a16="http://schemas.microsoft.com/office/drawing/2014/main" id="{FF4CEBE1-0A90-4260-8E3C-31935568A76A}"/>
                </a:ext>
              </a:extLst>
            </p:cNvPr>
            <p:cNvSpPr/>
            <p:nvPr/>
          </p:nvSpPr>
          <p:spPr>
            <a:xfrm>
              <a:off x="1555225" y="2694575"/>
              <a:ext cx="229500" cy="81900"/>
            </a:xfrm>
            <a:prstGeom prst="rect">
              <a:avLst/>
            </a:prstGeom>
            <a:solidFill>
              <a:srgbClr val="D8A45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 name="Google Shape;954;p54">
            <a:extLst>
              <a:ext uri="{FF2B5EF4-FFF2-40B4-BE49-F238E27FC236}">
                <a16:creationId xmlns:a16="http://schemas.microsoft.com/office/drawing/2014/main" id="{1B00E30D-1E5A-4243-A6E5-9A407693CAEC}"/>
              </a:ext>
            </a:extLst>
          </p:cNvPr>
          <p:cNvGrpSpPr/>
          <p:nvPr/>
        </p:nvGrpSpPr>
        <p:grpSpPr>
          <a:xfrm>
            <a:off x="6018433" y="4404355"/>
            <a:ext cx="612071" cy="4246694"/>
            <a:chOff x="2010413" y="1711383"/>
            <a:chExt cx="229500" cy="1592326"/>
          </a:xfrm>
        </p:grpSpPr>
        <p:sp>
          <p:nvSpPr>
            <p:cNvPr id="11" name="Google Shape;955;p54">
              <a:extLst>
                <a:ext uri="{FF2B5EF4-FFF2-40B4-BE49-F238E27FC236}">
                  <a16:creationId xmlns:a16="http://schemas.microsoft.com/office/drawing/2014/main" id="{6F109A1A-D27D-4E9A-B5D2-4566D57022D9}"/>
                </a:ext>
              </a:extLst>
            </p:cNvPr>
            <p:cNvSpPr/>
            <p:nvPr/>
          </p:nvSpPr>
          <p:spPr>
            <a:xfrm>
              <a:off x="2091663" y="1711383"/>
              <a:ext cx="67199" cy="1592315"/>
            </a:xfrm>
            <a:custGeom>
              <a:avLst/>
              <a:gdLst/>
              <a:ahLst/>
              <a:cxnLst/>
              <a:rect l="l" t="t" r="r" b="b"/>
              <a:pathLst>
                <a:path w="614" h="14549" extrusionOk="0">
                  <a:moveTo>
                    <a:pt x="307" y="1"/>
                  </a:moveTo>
                  <a:cubicBezTo>
                    <a:pt x="137" y="1"/>
                    <a:pt x="1" y="137"/>
                    <a:pt x="1" y="307"/>
                  </a:cubicBezTo>
                  <a:lnTo>
                    <a:pt x="1" y="14236"/>
                  </a:lnTo>
                  <a:cubicBezTo>
                    <a:pt x="1" y="14407"/>
                    <a:pt x="137" y="14548"/>
                    <a:pt x="307" y="14548"/>
                  </a:cubicBezTo>
                  <a:cubicBezTo>
                    <a:pt x="477" y="14548"/>
                    <a:pt x="613" y="14407"/>
                    <a:pt x="613" y="14236"/>
                  </a:cubicBezTo>
                  <a:lnTo>
                    <a:pt x="613" y="307"/>
                  </a:lnTo>
                  <a:cubicBezTo>
                    <a:pt x="613" y="137"/>
                    <a:pt x="477" y="1"/>
                    <a:pt x="307" y="1"/>
                  </a:cubicBezTo>
                  <a:close/>
                </a:path>
              </a:pathLst>
            </a:custGeom>
            <a:solidFill>
              <a:schemeClr val="accent1"/>
            </a:solidFill>
            <a:ln>
              <a:solidFill>
                <a:schemeClr val="accent1"/>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 name="Google Shape;956;p54">
              <a:extLst>
                <a:ext uri="{FF2B5EF4-FFF2-40B4-BE49-F238E27FC236}">
                  <a16:creationId xmlns:a16="http://schemas.microsoft.com/office/drawing/2014/main" id="{D249B4C4-23B3-43C9-BBE8-6A18BA690713}"/>
                </a:ext>
              </a:extLst>
            </p:cNvPr>
            <p:cNvSpPr/>
            <p:nvPr/>
          </p:nvSpPr>
          <p:spPr>
            <a:xfrm>
              <a:off x="2091663" y="2428040"/>
              <a:ext cx="67199" cy="875669"/>
            </a:xfrm>
            <a:custGeom>
              <a:avLst/>
              <a:gdLst/>
              <a:ahLst/>
              <a:cxnLst/>
              <a:rect l="l" t="t" r="r" b="b"/>
              <a:pathLst>
                <a:path w="614" h="8001" extrusionOk="0">
                  <a:moveTo>
                    <a:pt x="307" y="1"/>
                  </a:moveTo>
                  <a:cubicBezTo>
                    <a:pt x="137" y="1"/>
                    <a:pt x="1" y="137"/>
                    <a:pt x="1" y="307"/>
                  </a:cubicBezTo>
                  <a:lnTo>
                    <a:pt x="1" y="7688"/>
                  </a:lnTo>
                  <a:cubicBezTo>
                    <a:pt x="1" y="7859"/>
                    <a:pt x="137" y="8000"/>
                    <a:pt x="307" y="8000"/>
                  </a:cubicBezTo>
                  <a:cubicBezTo>
                    <a:pt x="477" y="8000"/>
                    <a:pt x="613" y="7859"/>
                    <a:pt x="613" y="7688"/>
                  </a:cubicBezTo>
                  <a:lnTo>
                    <a:pt x="613" y="307"/>
                  </a:lnTo>
                  <a:cubicBezTo>
                    <a:pt x="613" y="137"/>
                    <a:pt x="477" y="1"/>
                    <a:pt x="307" y="1"/>
                  </a:cubicBezTo>
                  <a:close/>
                </a:path>
              </a:pathLst>
            </a:custGeom>
            <a:solidFill>
              <a:srgbClr val="9F539D"/>
            </a:solidFill>
            <a:ln>
              <a:solidFill>
                <a:srgbClr val="9F539D"/>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 name="Google Shape;957;p54">
              <a:extLst>
                <a:ext uri="{FF2B5EF4-FFF2-40B4-BE49-F238E27FC236}">
                  <a16:creationId xmlns:a16="http://schemas.microsoft.com/office/drawing/2014/main" id="{871CCEC7-D128-40F8-8D50-D1626764EB78}"/>
                </a:ext>
              </a:extLst>
            </p:cNvPr>
            <p:cNvSpPr/>
            <p:nvPr/>
          </p:nvSpPr>
          <p:spPr>
            <a:xfrm>
              <a:off x="2010413" y="2362537"/>
              <a:ext cx="229500" cy="81900"/>
            </a:xfrm>
            <a:prstGeom prst="rect">
              <a:avLst/>
            </a:prstGeom>
            <a:solidFill>
              <a:srgbClr val="D8A45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4" name="Google Shape;958;p54">
            <a:extLst>
              <a:ext uri="{FF2B5EF4-FFF2-40B4-BE49-F238E27FC236}">
                <a16:creationId xmlns:a16="http://schemas.microsoft.com/office/drawing/2014/main" id="{96A2E134-FD7A-4EE4-872E-ABA2499E45F8}"/>
              </a:ext>
            </a:extLst>
          </p:cNvPr>
          <p:cNvGrpSpPr/>
          <p:nvPr/>
        </p:nvGrpSpPr>
        <p:grpSpPr>
          <a:xfrm>
            <a:off x="7232406" y="4404357"/>
            <a:ext cx="612071" cy="4246712"/>
            <a:chOff x="2465588" y="1711383"/>
            <a:chExt cx="229500" cy="1592333"/>
          </a:xfrm>
        </p:grpSpPr>
        <p:sp>
          <p:nvSpPr>
            <p:cNvPr id="15" name="Google Shape;959;p54">
              <a:extLst>
                <a:ext uri="{FF2B5EF4-FFF2-40B4-BE49-F238E27FC236}">
                  <a16:creationId xmlns:a16="http://schemas.microsoft.com/office/drawing/2014/main" id="{D5B70ECF-38E1-42D8-A3CE-0AD62BD0B13F}"/>
                </a:ext>
              </a:extLst>
            </p:cNvPr>
            <p:cNvSpPr/>
            <p:nvPr/>
          </p:nvSpPr>
          <p:spPr>
            <a:xfrm>
              <a:off x="2546741" y="1711383"/>
              <a:ext cx="67199" cy="1592315"/>
            </a:xfrm>
            <a:custGeom>
              <a:avLst/>
              <a:gdLst/>
              <a:ahLst/>
              <a:cxnLst/>
              <a:rect l="l" t="t" r="r" b="b"/>
              <a:pathLst>
                <a:path w="614" h="14549" extrusionOk="0">
                  <a:moveTo>
                    <a:pt x="307" y="1"/>
                  </a:moveTo>
                  <a:cubicBezTo>
                    <a:pt x="137" y="1"/>
                    <a:pt x="1" y="137"/>
                    <a:pt x="1" y="307"/>
                  </a:cubicBezTo>
                  <a:lnTo>
                    <a:pt x="1" y="14236"/>
                  </a:lnTo>
                  <a:cubicBezTo>
                    <a:pt x="1" y="14407"/>
                    <a:pt x="137" y="14548"/>
                    <a:pt x="307" y="14548"/>
                  </a:cubicBezTo>
                  <a:cubicBezTo>
                    <a:pt x="478" y="14548"/>
                    <a:pt x="614" y="14407"/>
                    <a:pt x="614" y="14236"/>
                  </a:cubicBezTo>
                  <a:lnTo>
                    <a:pt x="614" y="307"/>
                  </a:lnTo>
                  <a:cubicBezTo>
                    <a:pt x="614" y="137"/>
                    <a:pt x="478" y="1"/>
                    <a:pt x="307" y="1"/>
                  </a:cubicBezTo>
                  <a:close/>
                </a:path>
              </a:pathLst>
            </a:custGeom>
            <a:solidFill>
              <a:schemeClr val="accent1"/>
            </a:solidFill>
            <a:ln>
              <a:solidFill>
                <a:schemeClr val="accent1"/>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 name="Google Shape;960;p54">
              <a:extLst>
                <a:ext uri="{FF2B5EF4-FFF2-40B4-BE49-F238E27FC236}">
                  <a16:creationId xmlns:a16="http://schemas.microsoft.com/office/drawing/2014/main" id="{A80E0AA6-8FF8-43B1-8FEE-75FCA8362313}"/>
                </a:ext>
              </a:extLst>
            </p:cNvPr>
            <p:cNvSpPr/>
            <p:nvPr/>
          </p:nvSpPr>
          <p:spPr>
            <a:xfrm>
              <a:off x="2546741" y="2943424"/>
              <a:ext cx="67199" cy="360293"/>
            </a:xfrm>
            <a:custGeom>
              <a:avLst/>
              <a:gdLst/>
              <a:ahLst/>
              <a:cxnLst/>
              <a:rect l="l" t="t" r="r" b="b"/>
              <a:pathLst>
                <a:path w="614" h="3292" extrusionOk="0">
                  <a:moveTo>
                    <a:pt x="307" y="0"/>
                  </a:moveTo>
                  <a:cubicBezTo>
                    <a:pt x="137" y="0"/>
                    <a:pt x="1" y="142"/>
                    <a:pt x="1" y="312"/>
                  </a:cubicBezTo>
                  <a:lnTo>
                    <a:pt x="1" y="2979"/>
                  </a:lnTo>
                  <a:cubicBezTo>
                    <a:pt x="1" y="3150"/>
                    <a:pt x="137" y="3291"/>
                    <a:pt x="307" y="3291"/>
                  </a:cubicBezTo>
                  <a:cubicBezTo>
                    <a:pt x="478" y="3291"/>
                    <a:pt x="614" y="3150"/>
                    <a:pt x="614" y="2979"/>
                  </a:cubicBezTo>
                  <a:lnTo>
                    <a:pt x="614" y="312"/>
                  </a:lnTo>
                  <a:cubicBezTo>
                    <a:pt x="614" y="142"/>
                    <a:pt x="478" y="0"/>
                    <a:pt x="307" y="0"/>
                  </a:cubicBezTo>
                  <a:close/>
                </a:path>
              </a:pathLst>
            </a:custGeom>
            <a:solidFill>
              <a:srgbClr val="9F539D"/>
            </a:solidFill>
            <a:ln>
              <a:solidFill>
                <a:srgbClr val="9F539D"/>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 name="Google Shape;961;p54">
              <a:extLst>
                <a:ext uri="{FF2B5EF4-FFF2-40B4-BE49-F238E27FC236}">
                  <a16:creationId xmlns:a16="http://schemas.microsoft.com/office/drawing/2014/main" id="{AA246597-3A55-45A5-9C25-F1B32DF823A9}"/>
                </a:ext>
              </a:extLst>
            </p:cNvPr>
            <p:cNvSpPr/>
            <p:nvPr/>
          </p:nvSpPr>
          <p:spPr>
            <a:xfrm>
              <a:off x="2465588" y="2871581"/>
              <a:ext cx="229500" cy="81900"/>
            </a:xfrm>
            <a:prstGeom prst="rect">
              <a:avLst/>
            </a:prstGeom>
            <a:solidFill>
              <a:srgbClr val="D8A45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8" name="Google Shape;962;p54">
            <a:extLst>
              <a:ext uri="{FF2B5EF4-FFF2-40B4-BE49-F238E27FC236}">
                <a16:creationId xmlns:a16="http://schemas.microsoft.com/office/drawing/2014/main" id="{5CCAC839-4078-4F80-AE0F-1002F386FADE}"/>
              </a:ext>
            </a:extLst>
          </p:cNvPr>
          <p:cNvGrpSpPr/>
          <p:nvPr/>
        </p:nvGrpSpPr>
        <p:grpSpPr>
          <a:xfrm>
            <a:off x="10378138" y="4404357"/>
            <a:ext cx="612071" cy="4246696"/>
            <a:chOff x="3652213" y="1711383"/>
            <a:chExt cx="229500" cy="1592327"/>
          </a:xfrm>
        </p:grpSpPr>
        <p:sp>
          <p:nvSpPr>
            <p:cNvPr id="19" name="Google Shape;963;p54">
              <a:extLst>
                <a:ext uri="{FF2B5EF4-FFF2-40B4-BE49-F238E27FC236}">
                  <a16:creationId xmlns:a16="http://schemas.microsoft.com/office/drawing/2014/main" id="{05B42252-DABB-4E06-982D-74D86E4865B2}"/>
                </a:ext>
              </a:extLst>
            </p:cNvPr>
            <p:cNvSpPr/>
            <p:nvPr/>
          </p:nvSpPr>
          <p:spPr>
            <a:xfrm>
              <a:off x="3731251" y="1711383"/>
              <a:ext cx="67199" cy="1592315"/>
            </a:xfrm>
            <a:custGeom>
              <a:avLst/>
              <a:gdLst/>
              <a:ahLst/>
              <a:cxnLst/>
              <a:rect l="l" t="t" r="r" b="b"/>
              <a:pathLst>
                <a:path w="614" h="14549" extrusionOk="0">
                  <a:moveTo>
                    <a:pt x="307" y="1"/>
                  </a:moveTo>
                  <a:cubicBezTo>
                    <a:pt x="137" y="1"/>
                    <a:pt x="1" y="137"/>
                    <a:pt x="1" y="307"/>
                  </a:cubicBezTo>
                  <a:lnTo>
                    <a:pt x="1" y="14236"/>
                  </a:lnTo>
                  <a:cubicBezTo>
                    <a:pt x="1" y="14407"/>
                    <a:pt x="137" y="14548"/>
                    <a:pt x="307" y="14548"/>
                  </a:cubicBezTo>
                  <a:cubicBezTo>
                    <a:pt x="477" y="14548"/>
                    <a:pt x="614" y="14407"/>
                    <a:pt x="614" y="14236"/>
                  </a:cubicBezTo>
                  <a:lnTo>
                    <a:pt x="614" y="307"/>
                  </a:lnTo>
                  <a:cubicBezTo>
                    <a:pt x="614" y="137"/>
                    <a:pt x="477" y="1"/>
                    <a:pt x="307" y="1"/>
                  </a:cubicBezTo>
                  <a:close/>
                </a:path>
              </a:pathLst>
            </a:custGeom>
            <a:solidFill>
              <a:schemeClr val="accent1"/>
            </a:solidFill>
            <a:ln>
              <a:solidFill>
                <a:schemeClr val="accent1"/>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0" name="Google Shape;964;p54">
              <a:extLst>
                <a:ext uri="{FF2B5EF4-FFF2-40B4-BE49-F238E27FC236}">
                  <a16:creationId xmlns:a16="http://schemas.microsoft.com/office/drawing/2014/main" id="{5FCD23CA-AF02-4D14-A709-086C4272705A}"/>
                </a:ext>
              </a:extLst>
            </p:cNvPr>
            <p:cNvSpPr/>
            <p:nvPr/>
          </p:nvSpPr>
          <p:spPr>
            <a:xfrm>
              <a:off x="3731251" y="2504981"/>
              <a:ext cx="67199" cy="798730"/>
            </a:xfrm>
            <a:custGeom>
              <a:avLst/>
              <a:gdLst/>
              <a:ahLst/>
              <a:cxnLst/>
              <a:rect l="l" t="t" r="r" b="b"/>
              <a:pathLst>
                <a:path w="614" h="7298" extrusionOk="0">
                  <a:moveTo>
                    <a:pt x="307" y="0"/>
                  </a:moveTo>
                  <a:cubicBezTo>
                    <a:pt x="137" y="0"/>
                    <a:pt x="1" y="137"/>
                    <a:pt x="1" y="307"/>
                  </a:cubicBezTo>
                  <a:lnTo>
                    <a:pt x="1" y="6985"/>
                  </a:lnTo>
                  <a:cubicBezTo>
                    <a:pt x="1" y="7156"/>
                    <a:pt x="137" y="7297"/>
                    <a:pt x="307" y="7297"/>
                  </a:cubicBezTo>
                  <a:cubicBezTo>
                    <a:pt x="477" y="7297"/>
                    <a:pt x="614" y="7156"/>
                    <a:pt x="614" y="6985"/>
                  </a:cubicBezTo>
                  <a:lnTo>
                    <a:pt x="614" y="307"/>
                  </a:lnTo>
                  <a:cubicBezTo>
                    <a:pt x="614" y="137"/>
                    <a:pt x="477" y="0"/>
                    <a:pt x="307" y="0"/>
                  </a:cubicBezTo>
                  <a:close/>
                </a:path>
              </a:pathLst>
            </a:custGeom>
            <a:solidFill>
              <a:srgbClr val="9F539D"/>
            </a:solidFill>
            <a:ln>
              <a:solidFill>
                <a:srgbClr val="9F539D"/>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1" name="Google Shape;965;p54">
              <a:extLst>
                <a:ext uri="{FF2B5EF4-FFF2-40B4-BE49-F238E27FC236}">
                  <a16:creationId xmlns:a16="http://schemas.microsoft.com/office/drawing/2014/main" id="{680F065F-5738-45A1-AB1F-2C4F0E988518}"/>
                </a:ext>
              </a:extLst>
            </p:cNvPr>
            <p:cNvSpPr/>
            <p:nvPr/>
          </p:nvSpPr>
          <p:spPr>
            <a:xfrm>
              <a:off x="3652213" y="2466594"/>
              <a:ext cx="229500" cy="81900"/>
            </a:xfrm>
            <a:prstGeom prst="rect">
              <a:avLst/>
            </a:prstGeom>
            <a:solidFill>
              <a:srgbClr val="D8A45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2" name="Google Shape;966;p54">
            <a:extLst>
              <a:ext uri="{FF2B5EF4-FFF2-40B4-BE49-F238E27FC236}">
                <a16:creationId xmlns:a16="http://schemas.microsoft.com/office/drawing/2014/main" id="{60D88F25-52CB-4254-9312-D0CD64560083}"/>
              </a:ext>
            </a:extLst>
          </p:cNvPr>
          <p:cNvGrpSpPr/>
          <p:nvPr/>
        </p:nvGrpSpPr>
        <p:grpSpPr>
          <a:xfrm>
            <a:off x="11605246" y="4404354"/>
            <a:ext cx="612071" cy="4246683"/>
            <a:chOff x="4105225" y="1711383"/>
            <a:chExt cx="229500" cy="1592322"/>
          </a:xfrm>
        </p:grpSpPr>
        <p:sp>
          <p:nvSpPr>
            <p:cNvPr id="23" name="Google Shape;967;p54">
              <a:extLst>
                <a:ext uri="{FF2B5EF4-FFF2-40B4-BE49-F238E27FC236}">
                  <a16:creationId xmlns:a16="http://schemas.microsoft.com/office/drawing/2014/main" id="{AD2459CC-86DC-4C1C-ABF5-C9E2C7B54410}"/>
                </a:ext>
              </a:extLst>
            </p:cNvPr>
            <p:cNvSpPr/>
            <p:nvPr/>
          </p:nvSpPr>
          <p:spPr>
            <a:xfrm>
              <a:off x="4186438" y="1711383"/>
              <a:ext cx="67090" cy="1592315"/>
            </a:xfrm>
            <a:custGeom>
              <a:avLst/>
              <a:gdLst/>
              <a:ahLst/>
              <a:cxnLst/>
              <a:rect l="l" t="t" r="r" b="b"/>
              <a:pathLst>
                <a:path w="613" h="14549" extrusionOk="0">
                  <a:moveTo>
                    <a:pt x="307" y="1"/>
                  </a:moveTo>
                  <a:cubicBezTo>
                    <a:pt x="136" y="1"/>
                    <a:pt x="0" y="137"/>
                    <a:pt x="0" y="307"/>
                  </a:cubicBezTo>
                  <a:lnTo>
                    <a:pt x="0" y="14236"/>
                  </a:lnTo>
                  <a:cubicBezTo>
                    <a:pt x="0" y="14407"/>
                    <a:pt x="136" y="14548"/>
                    <a:pt x="307" y="14548"/>
                  </a:cubicBezTo>
                  <a:cubicBezTo>
                    <a:pt x="477" y="14548"/>
                    <a:pt x="613" y="14407"/>
                    <a:pt x="613" y="14236"/>
                  </a:cubicBezTo>
                  <a:lnTo>
                    <a:pt x="613" y="307"/>
                  </a:lnTo>
                  <a:cubicBezTo>
                    <a:pt x="613" y="137"/>
                    <a:pt x="477" y="1"/>
                    <a:pt x="307" y="1"/>
                  </a:cubicBezTo>
                  <a:close/>
                </a:path>
              </a:pathLst>
            </a:custGeom>
            <a:solidFill>
              <a:schemeClr val="accent1"/>
            </a:solidFill>
            <a:ln>
              <a:solidFill>
                <a:schemeClr val="accent1"/>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4" name="Google Shape;968;p54">
              <a:extLst>
                <a:ext uri="{FF2B5EF4-FFF2-40B4-BE49-F238E27FC236}">
                  <a16:creationId xmlns:a16="http://schemas.microsoft.com/office/drawing/2014/main" id="{F896A2AE-9DF4-456D-8D52-38B71B9E39B3}"/>
                </a:ext>
              </a:extLst>
            </p:cNvPr>
            <p:cNvSpPr/>
            <p:nvPr/>
          </p:nvSpPr>
          <p:spPr>
            <a:xfrm>
              <a:off x="4186438" y="2167338"/>
              <a:ext cx="67090" cy="1136367"/>
            </a:xfrm>
            <a:custGeom>
              <a:avLst/>
              <a:gdLst/>
              <a:ahLst/>
              <a:cxnLst/>
              <a:rect l="l" t="t" r="r" b="b"/>
              <a:pathLst>
                <a:path w="613" h="10383" extrusionOk="0">
                  <a:moveTo>
                    <a:pt x="307" y="0"/>
                  </a:moveTo>
                  <a:cubicBezTo>
                    <a:pt x="136" y="0"/>
                    <a:pt x="0" y="136"/>
                    <a:pt x="0" y="306"/>
                  </a:cubicBezTo>
                  <a:lnTo>
                    <a:pt x="0" y="10070"/>
                  </a:lnTo>
                  <a:cubicBezTo>
                    <a:pt x="0" y="10241"/>
                    <a:pt x="136" y="10382"/>
                    <a:pt x="307" y="10382"/>
                  </a:cubicBezTo>
                  <a:cubicBezTo>
                    <a:pt x="477" y="10382"/>
                    <a:pt x="613" y="10241"/>
                    <a:pt x="613" y="10070"/>
                  </a:cubicBezTo>
                  <a:lnTo>
                    <a:pt x="613" y="306"/>
                  </a:lnTo>
                  <a:cubicBezTo>
                    <a:pt x="613" y="136"/>
                    <a:pt x="477" y="0"/>
                    <a:pt x="307" y="0"/>
                  </a:cubicBezTo>
                  <a:close/>
                </a:path>
              </a:pathLst>
            </a:custGeom>
            <a:solidFill>
              <a:srgbClr val="9F539D"/>
            </a:solidFill>
            <a:ln>
              <a:solidFill>
                <a:srgbClr val="9F539D"/>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 name="Google Shape;969;p54">
              <a:extLst>
                <a:ext uri="{FF2B5EF4-FFF2-40B4-BE49-F238E27FC236}">
                  <a16:creationId xmlns:a16="http://schemas.microsoft.com/office/drawing/2014/main" id="{4FA1AD8C-5A82-45B2-B2EF-ED0858CE763A}"/>
                </a:ext>
              </a:extLst>
            </p:cNvPr>
            <p:cNvSpPr/>
            <p:nvPr/>
          </p:nvSpPr>
          <p:spPr>
            <a:xfrm>
              <a:off x="4105225" y="2126294"/>
              <a:ext cx="229500" cy="81900"/>
            </a:xfrm>
            <a:prstGeom prst="rect">
              <a:avLst/>
            </a:prstGeom>
            <a:solidFill>
              <a:srgbClr val="D8A45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6" name="Google Shape;970;p54">
            <a:extLst>
              <a:ext uri="{FF2B5EF4-FFF2-40B4-BE49-F238E27FC236}">
                <a16:creationId xmlns:a16="http://schemas.microsoft.com/office/drawing/2014/main" id="{3EBD001A-3D39-4612-93B4-8A0845AD5743}"/>
              </a:ext>
            </a:extLst>
          </p:cNvPr>
          <p:cNvGrpSpPr/>
          <p:nvPr/>
        </p:nvGrpSpPr>
        <p:grpSpPr>
          <a:xfrm>
            <a:off x="12806086" y="4404355"/>
            <a:ext cx="612071" cy="4246707"/>
            <a:chOff x="4562213" y="1711383"/>
            <a:chExt cx="229500" cy="1592331"/>
          </a:xfrm>
        </p:grpSpPr>
        <p:sp>
          <p:nvSpPr>
            <p:cNvPr id="27" name="Google Shape;971;p54">
              <a:extLst>
                <a:ext uri="{FF2B5EF4-FFF2-40B4-BE49-F238E27FC236}">
                  <a16:creationId xmlns:a16="http://schemas.microsoft.com/office/drawing/2014/main" id="{1A1F31F9-E029-4F02-8692-C65C0C6BC00C}"/>
                </a:ext>
              </a:extLst>
            </p:cNvPr>
            <p:cNvSpPr/>
            <p:nvPr/>
          </p:nvSpPr>
          <p:spPr>
            <a:xfrm>
              <a:off x="4641515" y="1711383"/>
              <a:ext cx="67199" cy="1592315"/>
            </a:xfrm>
            <a:custGeom>
              <a:avLst/>
              <a:gdLst/>
              <a:ahLst/>
              <a:cxnLst/>
              <a:rect l="l" t="t" r="r" b="b"/>
              <a:pathLst>
                <a:path w="614" h="14549" extrusionOk="0">
                  <a:moveTo>
                    <a:pt x="307" y="1"/>
                  </a:moveTo>
                  <a:cubicBezTo>
                    <a:pt x="137" y="1"/>
                    <a:pt x="0" y="137"/>
                    <a:pt x="0" y="307"/>
                  </a:cubicBezTo>
                  <a:lnTo>
                    <a:pt x="0" y="14236"/>
                  </a:lnTo>
                  <a:cubicBezTo>
                    <a:pt x="0" y="14407"/>
                    <a:pt x="137" y="14548"/>
                    <a:pt x="307" y="14548"/>
                  </a:cubicBezTo>
                  <a:cubicBezTo>
                    <a:pt x="477" y="14548"/>
                    <a:pt x="613" y="14407"/>
                    <a:pt x="613" y="14236"/>
                  </a:cubicBezTo>
                  <a:lnTo>
                    <a:pt x="613" y="307"/>
                  </a:lnTo>
                  <a:cubicBezTo>
                    <a:pt x="613" y="137"/>
                    <a:pt x="477" y="1"/>
                    <a:pt x="307" y="1"/>
                  </a:cubicBezTo>
                  <a:close/>
                </a:path>
              </a:pathLst>
            </a:custGeom>
            <a:solidFill>
              <a:schemeClr val="accent1"/>
            </a:solidFill>
            <a:ln>
              <a:solidFill>
                <a:schemeClr val="accent1"/>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 name="Google Shape;972;p54">
              <a:extLst>
                <a:ext uri="{FF2B5EF4-FFF2-40B4-BE49-F238E27FC236}">
                  <a16:creationId xmlns:a16="http://schemas.microsoft.com/office/drawing/2014/main" id="{72B42BD8-55E9-4AB0-8E8B-133569B0F565}"/>
                </a:ext>
              </a:extLst>
            </p:cNvPr>
            <p:cNvSpPr/>
            <p:nvPr/>
          </p:nvSpPr>
          <p:spPr>
            <a:xfrm>
              <a:off x="4641515" y="2810446"/>
              <a:ext cx="67199" cy="493269"/>
            </a:xfrm>
            <a:custGeom>
              <a:avLst/>
              <a:gdLst/>
              <a:ahLst/>
              <a:cxnLst/>
              <a:rect l="l" t="t" r="r" b="b"/>
              <a:pathLst>
                <a:path w="614" h="4507" extrusionOk="0">
                  <a:moveTo>
                    <a:pt x="307" y="1"/>
                  </a:moveTo>
                  <a:cubicBezTo>
                    <a:pt x="137" y="1"/>
                    <a:pt x="0" y="137"/>
                    <a:pt x="0" y="307"/>
                  </a:cubicBezTo>
                  <a:lnTo>
                    <a:pt x="0" y="4194"/>
                  </a:lnTo>
                  <a:cubicBezTo>
                    <a:pt x="0" y="4365"/>
                    <a:pt x="137" y="4506"/>
                    <a:pt x="307" y="4506"/>
                  </a:cubicBezTo>
                  <a:cubicBezTo>
                    <a:pt x="477" y="4506"/>
                    <a:pt x="613" y="4365"/>
                    <a:pt x="613" y="4194"/>
                  </a:cubicBezTo>
                  <a:lnTo>
                    <a:pt x="613" y="307"/>
                  </a:lnTo>
                  <a:cubicBezTo>
                    <a:pt x="613" y="137"/>
                    <a:pt x="477" y="1"/>
                    <a:pt x="307" y="1"/>
                  </a:cubicBezTo>
                  <a:close/>
                </a:path>
              </a:pathLst>
            </a:custGeom>
            <a:solidFill>
              <a:srgbClr val="9F539D"/>
            </a:solidFill>
            <a:ln>
              <a:solidFill>
                <a:srgbClr val="9F539D"/>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 name="Google Shape;973;p54">
              <a:extLst>
                <a:ext uri="{FF2B5EF4-FFF2-40B4-BE49-F238E27FC236}">
                  <a16:creationId xmlns:a16="http://schemas.microsoft.com/office/drawing/2014/main" id="{9265EC08-0AD4-4512-AB3D-402C519A9FAF}"/>
                </a:ext>
              </a:extLst>
            </p:cNvPr>
            <p:cNvSpPr/>
            <p:nvPr/>
          </p:nvSpPr>
          <p:spPr>
            <a:xfrm>
              <a:off x="4562213" y="2776469"/>
              <a:ext cx="229500" cy="81900"/>
            </a:xfrm>
            <a:prstGeom prst="rect">
              <a:avLst/>
            </a:prstGeom>
            <a:solidFill>
              <a:srgbClr val="D8A45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0" name="Google Shape;974;p54">
            <a:extLst>
              <a:ext uri="{FF2B5EF4-FFF2-40B4-BE49-F238E27FC236}">
                <a16:creationId xmlns:a16="http://schemas.microsoft.com/office/drawing/2014/main" id="{E1C5E0BB-B25C-4638-BDEA-FA25D1DA888B}"/>
              </a:ext>
            </a:extLst>
          </p:cNvPr>
          <p:cNvGrpSpPr/>
          <p:nvPr/>
        </p:nvGrpSpPr>
        <p:grpSpPr>
          <a:xfrm>
            <a:off x="15951850" y="4404357"/>
            <a:ext cx="612071" cy="4246680"/>
            <a:chOff x="5749225" y="1711383"/>
            <a:chExt cx="229500" cy="1592321"/>
          </a:xfrm>
        </p:grpSpPr>
        <p:sp>
          <p:nvSpPr>
            <p:cNvPr id="31" name="Google Shape;975;p54">
              <a:extLst>
                <a:ext uri="{FF2B5EF4-FFF2-40B4-BE49-F238E27FC236}">
                  <a16:creationId xmlns:a16="http://schemas.microsoft.com/office/drawing/2014/main" id="{B60DBC0D-22C8-4E01-BE64-80A1D268A414}"/>
                </a:ext>
              </a:extLst>
            </p:cNvPr>
            <p:cNvSpPr/>
            <p:nvPr/>
          </p:nvSpPr>
          <p:spPr>
            <a:xfrm>
              <a:off x="5830373" y="1711383"/>
              <a:ext cx="67199" cy="1592315"/>
            </a:xfrm>
            <a:custGeom>
              <a:avLst/>
              <a:gdLst/>
              <a:ahLst/>
              <a:cxnLst/>
              <a:rect l="l" t="t" r="r" b="b"/>
              <a:pathLst>
                <a:path w="614" h="14549" extrusionOk="0">
                  <a:moveTo>
                    <a:pt x="307" y="1"/>
                  </a:moveTo>
                  <a:cubicBezTo>
                    <a:pt x="137" y="1"/>
                    <a:pt x="1" y="137"/>
                    <a:pt x="1" y="307"/>
                  </a:cubicBezTo>
                  <a:lnTo>
                    <a:pt x="1" y="14236"/>
                  </a:lnTo>
                  <a:cubicBezTo>
                    <a:pt x="1" y="14407"/>
                    <a:pt x="137" y="14548"/>
                    <a:pt x="307" y="14548"/>
                  </a:cubicBezTo>
                  <a:cubicBezTo>
                    <a:pt x="477" y="14548"/>
                    <a:pt x="613" y="14407"/>
                    <a:pt x="613" y="14236"/>
                  </a:cubicBezTo>
                  <a:lnTo>
                    <a:pt x="613" y="307"/>
                  </a:lnTo>
                  <a:cubicBezTo>
                    <a:pt x="613" y="137"/>
                    <a:pt x="477" y="1"/>
                    <a:pt x="307" y="1"/>
                  </a:cubicBezTo>
                  <a:close/>
                </a:path>
              </a:pathLst>
            </a:custGeom>
            <a:solidFill>
              <a:srgbClr val="339966"/>
            </a:solidFill>
            <a:ln>
              <a:solidFill>
                <a:srgbClr val="339966"/>
              </a:solidFill>
            </a:ln>
          </p:spPr>
          <p:txBody>
            <a:bodyPr spcFirstLastPara="1" wrap="square" lIns="243828" tIns="243828" rIns="243828" bIns="243828" anchor="ctr" anchorCtr="0">
              <a:noAutofit/>
            </a:bodyPr>
            <a:lstStyle/>
            <a:p>
              <a:pPr defTabSz="2438674">
                <a:buClr>
                  <a:srgbClr val="000000"/>
                </a:buClr>
              </a:pPr>
              <a:endParaRPr sz="3733" kern="0" dirty="0">
                <a:solidFill>
                  <a:srgbClr val="000000"/>
                </a:solidFill>
                <a:latin typeface="Arial"/>
                <a:cs typeface="Arial"/>
                <a:sym typeface="Arial"/>
              </a:endParaRPr>
            </a:p>
          </p:txBody>
        </p:sp>
        <p:sp>
          <p:nvSpPr>
            <p:cNvPr id="32" name="Google Shape;976;p54">
              <a:extLst>
                <a:ext uri="{FF2B5EF4-FFF2-40B4-BE49-F238E27FC236}">
                  <a16:creationId xmlns:a16="http://schemas.microsoft.com/office/drawing/2014/main" id="{68EA4272-AD97-47A3-8D0D-53D5E4DBAED0}"/>
                </a:ext>
              </a:extLst>
            </p:cNvPr>
            <p:cNvSpPr/>
            <p:nvPr/>
          </p:nvSpPr>
          <p:spPr>
            <a:xfrm>
              <a:off x="5830373" y="2126295"/>
              <a:ext cx="67199" cy="1177409"/>
            </a:xfrm>
            <a:custGeom>
              <a:avLst/>
              <a:gdLst/>
              <a:ahLst/>
              <a:cxnLst/>
              <a:rect l="l" t="t" r="r" b="b"/>
              <a:pathLst>
                <a:path w="614" h="10758" extrusionOk="0">
                  <a:moveTo>
                    <a:pt x="307" y="1"/>
                  </a:moveTo>
                  <a:cubicBezTo>
                    <a:pt x="137" y="1"/>
                    <a:pt x="1" y="137"/>
                    <a:pt x="1" y="307"/>
                  </a:cubicBezTo>
                  <a:lnTo>
                    <a:pt x="1" y="10445"/>
                  </a:lnTo>
                  <a:cubicBezTo>
                    <a:pt x="1" y="10616"/>
                    <a:pt x="137" y="10757"/>
                    <a:pt x="307" y="10757"/>
                  </a:cubicBezTo>
                  <a:cubicBezTo>
                    <a:pt x="477" y="10757"/>
                    <a:pt x="613" y="10616"/>
                    <a:pt x="613" y="10445"/>
                  </a:cubicBezTo>
                  <a:lnTo>
                    <a:pt x="613" y="307"/>
                  </a:lnTo>
                  <a:cubicBezTo>
                    <a:pt x="613" y="137"/>
                    <a:pt x="477" y="1"/>
                    <a:pt x="307" y="1"/>
                  </a:cubicBezTo>
                  <a:close/>
                </a:path>
              </a:pathLst>
            </a:custGeom>
            <a:solidFill>
              <a:srgbClr val="9F539D"/>
            </a:solidFill>
            <a:ln>
              <a:solidFill>
                <a:srgbClr val="9F539D"/>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3" name="Google Shape;977;p54">
              <a:extLst>
                <a:ext uri="{FF2B5EF4-FFF2-40B4-BE49-F238E27FC236}">
                  <a16:creationId xmlns:a16="http://schemas.microsoft.com/office/drawing/2014/main" id="{A78DD068-B333-4DCC-BE9E-9227B6E474B0}"/>
                </a:ext>
              </a:extLst>
            </p:cNvPr>
            <p:cNvSpPr/>
            <p:nvPr/>
          </p:nvSpPr>
          <p:spPr>
            <a:xfrm>
              <a:off x="5749225" y="2126294"/>
              <a:ext cx="229500" cy="81900"/>
            </a:xfrm>
            <a:prstGeom prst="rect">
              <a:avLst/>
            </a:prstGeom>
            <a:solidFill>
              <a:srgbClr val="D8A45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4" name="Google Shape;978;p54">
            <a:extLst>
              <a:ext uri="{FF2B5EF4-FFF2-40B4-BE49-F238E27FC236}">
                <a16:creationId xmlns:a16="http://schemas.microsoft.com/office/drawing/2014/main" id="{C148042E-660B-4CED-A8AC-C690A39ABEF5}"/>
              </a:ext>
            </a:extLst>
          </p:cNvPr>
          <p:cNvGrpSpPr/>
          <p:nvPr/>
        </p:nvGrpSpPr>
        <p:grpSpPr>
          <a:xfrm>
            <a:off x="17165857" y="4404355"/>
            <a:ext cx="612071" cy="4246672"/>
            <a:chOff x="6204025" y="1711383"/>
            <a:chExt cx="229500" cy="1592318"/>
          </a:xfrm>
        </p:grpSpPr>
        <p:sp>
          <p:nvSpPr>
            <p:cNvPr id="35" name="Google Shape;979;p54">
              <a:extLst>
                <a:ext uri="{FF2B5EF4-FFF2-40B4-BE49-F238E27FC236}">
                  <a16:creationId xmlns:a16="http://schemas.microsoft.com/office/drawing/2014/main" id="{E9564436-64DF-4D29-87B9-163E76E35B11}"/>
                </a:ext>
              </a:extLst>
            </p:cNvPr>
            <p:cNvSpPr/>
            <p:nvPr/>
          </p:nvSpPr>
          <p:spPr>
            <a:xfrm>
              <a:off x="6284903" y="1711383"/>
              <a:ext cx="67746" cy="1592315"/>
            </a:xfrm>
            <a:custGeom>
              <a:avLst/>
              <a:gdLst/>
              <a:ahLst/>
              <a:cxnLst/>
              <a:rect l="l" t="t" r="r" b="b"/>
              <a:pathLst>
                <a:path w="619" h="14549" extrusionOk="0">
                  <a:moveTo>
                    <a:pt x="312" y="1"/>
                  </a:moveTo>
                  <a:cubicBezTo>
                    <a:pt x="142" y="1"/>
                    <a:pt x="1" y="137"/>
                    <a:pt x="1" y="307"/>
                  </a:cubicBezTo>
                  <a:lnTo>
                    <a:pt x="1" y="14236"/>
                  </a:lnTo>
                  <a:cubicBezTo>
                    <a:pt x="1" y="14407"/>
                    <a:pt x="142" y="14548"/>
                    <a:pt x="312" y="14548"/>
                  </a:cubicBezTo>
                  <a:cubicBezTo>
                    <a:pt x="483" y="14548"/>
                    <a:pt x="619" y="14407"/>
                    <a:pt x="619" y="14236"/>
                  </a:cubicBezTo>
                  <a:lnTo>
                    <a:pt x="619" y="307"/>
                  </a:lnTo>
                  <a:cubicBezTo>
                    <a:pt x="619" y="137"/>
                    <a:pt x="483" y="1"/>
                    <a:pt x="312" y="1"/>
                  </a:cubicBezTo>
                  <a:close/>
                </a:path>
              </a:pathLst>
            </a:custGeom>
            <a:solidFill>
              <a:schemeClr val="accent1"/>
            </a:solidFill>
            <a:ln>
              <a:solidFill>
                <a:schemeClr val="accent1"/>
              </a:solidFill>
            </a:ln>
          </p:spPr>
          <p:txBody>
            <a:bodyPr spcFirstLastPara="1" wrap="square" lIns="243828" tIns="243828" rIns="243828" bIns="243828" anchor="ctr" anchorCtr="0">
              <a:noAutofit/>
            </a:bodyPr>
            <a:lstStyle/>
            <a:p>
              <a:pPr defTabSz="2438674">
                <a:buClr>
                  <a:srgbClr val="000000"/>
                </a:buClr>
              </a:pPr>
              <a:endParaRPr sz="3733" kern="0" dirty="0">
                <a:solidFill>
                  <a:srgbClr val="000000"/>
                </a:solidFill>
                <a:latin typeface="Arial"/>
                <a:cs typeface="Arial"/>
                <a:sym typeface="Arial"/>
              </a:endParaRPr>
            </a:p>
          </p:txBody>
        </p:sp>
        <p:sp>
          <p:nvSpPr>
            <p:cNvPr id="36" name="Google Shape;980;p54">
              <a:extLst>
                <a:ext uri="{FF2B5EF4-FFF2-40B4-BE49-F238E27FC236}">
                  <a16:creationId xmlns:a16="http://schemas.microsoft.com/office/drawing/2014/main" id="{92A34300-7C0F-4578-9C93-11040E208457}"/>
                </a:ext>
              </a:extLst>
            </p:cNvPr>
            <p:cNvSpPr/>
            <p:nvPr/>
          </p:nvSpPr>
          <p:spPr>
            <a:xfrm>
              <a:off x="6284903" y="1900835"/>
              <a:ext cx="67746" cy="1402866"/>
            </a:xfrm>
            <a:custGeom>
              <a:avLst/>
              <a:gdLst/>
              <a:ahLst/>
              <a:cxnLst/>
              <a:rect l="l" t="t" r="r" b="b"/>
              <a:pathLst>
                <a:path w="619" h="12818" extrusionOk="0">
                  <a:moveTo>
                    <a:pt x="312" y="0"/>
                  </a:moveTo>
                  <a:cubicBezTo>
                    <a:pt x="142" y="0"/>
                    <a:pt x="1" y="137"/>
                    <a:pt x="1" y="307"/>
                  </a:cubicBezTo>
                  <a:lnTo>
                    <a:pt x="1" y="12505"/>
                  </a:lnTo>
                  <a:cubicBezTo>
                    <a:pt x="1" y="12676"/>
                    <a:pt x="142" y="12817"/>
                    <a:pt x="312" y="12817"/>
                  </a:cubicBezTo>
                  <a:cubicBezTo>
                    <a:pt x="483" y="12817"/>
                    <a:pt x="619" y="12676"/>
                    <a:pt x="619" y="12505"/>
                  </a:cubicBezTo>
                  <a:lnTo>
                    <a:pt x="619" y="307"/>
                  </a:lnTo>
                  <a:cubicBezTo>
                    <a:pt x="619" y="137"/>
                    <a:pt x="483" y="0"/>
                    <a:pt x="312" y="0"/>
                  </a:cubicBezTo>
                  <a:close/>
                </a:path>
              </a:pathLst>
            </a:custGeom>
            <a:solidFill>
              <a:srgbClr val="9F539D"/>
            </a:solidFill>
            <a:ln>
              <a:solidFill>
                <a:srgbClr val="9F539D"/>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37" name="Google Shape;981;p54">
              <a:extLst>
                <a:ext uri="{FF2B5EF4-FFF2-40B4-BE49-F238E27FC236}">
                  <a16:creationId xmlns:a16="http://schemas.microsoft.com/office/drawing/2014/main" id="{D663B408-C7C3-4EC5-A447-33D5EFEEB493}"/>
                </a:ext>
              </a:extLst>
            </p:cNvPr>
            <p:cNvSpPr/>
            <p:nvPr/>
          </p:nvSpPr>
          <p:spPr>
            <a:xfrm>
              <a:off x="6204025" y="1900819"/>
              <a:ext cx="229500" cy="81900"/>
            </a:xfrm>
            <a:prstGeom prst="rect">
              <a:avLst/>
            </a:prstGeom>
            <a:solidFill>
              <a:srgbClr val="D8A45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38" name="Google Shape;982;p54">
            <a:extLst>
              <a:ext uri="{FF2B5EF4-FFF2-40B4-BE49-F238E27FC236}">
                <a16:creationId xmlns:a16="http://schemas.microsoft.com/office/drawing/2014/main" id="{F4BE624C-0139-4E22-8641-ACBCE5C7B74C}"/>
              </a:ext>
            </a:extLst>
          </p:cNvPr>
          <p:cNvGrpSpPr/>
          <p:nvPr/>
        </p:nvGrpSpPr>
        <p:grpSpPr>
          <a:xfrm>
            <a:off x="18379798" y="4404355"/>
            <a:ext cx="612071" cy="4246675"/>
            <a:chOff x="6659150" y="1711383"/>
            <a:chExt cx="229500" cy="1592319"/>
          </a:xfrm>
        </p:grpSpPr>
        <p:sp>
          <p:nvSpPr>
            <p:cNvPr id="39" name="Google Shape;983;p54">
              <a:extLst>
                <a:ext uri="{FF2B5EF4-FFF2-40B4-BE49-F238E27FC236}">
                  <a16:creationId xmlns:a16="http://schemas.microsoft.com/office/drawing/2014/main" id="{5E8BD862-18F1-4B3B-9CEE-D63B420AD616}"/>
                </a:ext>
              </a:extLst>
            </p:cNvPr>
            <p:cNvSpPr/>
            <p:nvPr/>
          </p:nvSpPr>
          <p:spPr>
            <a:xfrm>
              <a:off x="6739980" y="1711383"/>
              <a:ext cx="67856" cy="1592315"/>
            </a:xfrm>
            <a:custGeom>
              <a:avLst/>
              <a:gdLst/>
              <a:ahLst/>
              <a:cxnLst/>
              <a:rect l="l" t="t" r="r" b="b"/>
              <a:pathLst>
                <a:path w="620" h="14549" extrusionOk="0">
                  <a:moveTo>
                    <a:pt x="313" y="1"/>
                  </a:moveTo>
                  <a:cubicBezTo>
                    <a:pt x="143" y="1"/>
                    <a:pt x="1" y="137"/>
                    <a:pt x="1" y="307"/>
                  </a:cubicBezTo>
                  <a:lnTo>
                    <a:pt x="1" y="14236"/>
                  </a:lnTo>
                  <a:cubicBezTo>
                    <a:pt x="1" y="14407"/>
                    <a:pt x="143" y="14548"/>
                    <a:pt x="313" y="14548"/>
                  </a:cubicBezTo>
                  <a:cubicBezTo>
                    <a:pt x="483" y="14548"/>
                    <a:pt x="619" y="14407"/>
                    <a:pt x="619" y="14236"/>
                  </a:cubicBezTo>
                  <a:lnTo>
                    <a:pt x="619" y="307"/>
                  </a:lnTo>
                  <a:cubicBezTo>
                    <a:pt x="619" y="137"/>
                    <a:pt x="483" y="1"/>
                    <a:pt x="313" y="1"/>
                  </a:cubicBezTo>
                  <a:close/>
                </a:path>
              </a:pathLst>
            </a:custGeom>
            <a:solidFill>
              <a:schemeClr val="accent1"/>
            </a:solidFill>
            <a:ln>
              <a:solidFill>
                <a:schemeClr val="accent1"/>
              </a:solidFill>
            </a:ln>
          </p:spPr>
          <p:txBody>
            <a:bodyPr spcFirstLastPara="1" wrap="square" lIns="243828" tIns="243828" rIns="243828" bIns="243828" anchor="ctr" anchorCtr="0">
              <a:noAutofit/>
            </a:bodyPr>
            <a:lstStyle/>
            <a:p>
              <a:pPr defTabSz="2438674">
                <a:buClr>
                  <a:srgbClr val="000000"/>
                </a:buClr>
              </a:pPr>
              <a:endParaRPr sz="3733" kern="0" dirty="0">
                <a:solidFill>
                  <a:srgbClr val="000000"/>
                </a:solidFill>
                <a:latin typeface="Arial"/>
                <a:cs typeface="Arial"/>
                <a:sym typeface="Arial"/>
              </a:endParaRPr>
            </a:p>
          </p:txBody>
        </p:sp>
        <p:sp>
          <p:nvSpPr>
            <p:cNvPr id="40" name="Google Shape;984;p54">
              <a:extLst>
                <a:ext uri="{FF2B5EF4-FFF2-40B4-BE49-F238E27FC236}">
                  <a16:creationId xmlns:a16="http://schemas.microsoft.com/office/drawing/2014/main" id="{26D485C6-9599-44B9-AA3F-083375D8A08E}"/>
                </a:ext>
              </a:extLst>
            </p:cNvPr>
            <p:cNvSpPr/>
            <p:nvPr/>
          </p:nvSpPr>
          <p:spPr>
            <a:xfrm>
              <a:off x="6739980" y="1988502"/>
              <a:ext cx="67856" cy="1315201"/>
            </a:xfrm>
            <a:custGeom>
              <a:avLst/>
              <a:gdLst/>
              <a:ahLst/>
              <a:cxnLst/>
              <a:rect l="l" t="t" r="r" b="b"/>
              <a:pathLst>
                <a:path w="620" h="12017" extrusionOk="0">
                  <a:moveTo>
                    <a:pt x="313" y="0"/>
                  </a:moveTo>
                  <a:cubicBezTo>
                    <a:pt x="143" y="0"/>
                    <a:pt x="1" y="136"/>
                    <a:pt x="1" y="306"/>
                  </a:cubicBezTo>
                  <a:lnTo>
                    <a:pt x="1" y="11704"/>
                  </a:lnTo>
                  <a:cubicBezTo>
                    <a:pt x="1" y="11875"/>
                    <a:pt x="143" y="12016"/>
                    <a:pt x="313" y="12016"/>
                  </a:cubicBezTo>
                  <a:cubicBezTo>
                    <a:pt x="483" y="12016"/>
                    <a:pt x="619" y="11875"/>
                    <a:pt x="619" y="11704"/>
                  </a:cubicBezTo>
                  <a:lnTo>
                    <a:pt x="619" y="306"/>
                  </a:lnTo>
                  <a:cubicBezTo>
                    <a:pt x="619" y="136"/>
                    <a:pt x="483" y="0"/>
                    <a:pt x="313" y="0"/>
                  </a:cubicBezTo>
                  <a:close/>
                </a:path>
              </a:pathLst>
            </a:custGeom>
            <a:solidFill>
              <a:srgbClr val="9F539D"/>
            </a:solidFill>
            <a:ln>
              <a:solidFill>
                <a:srgbClr val="9F539D"/>
              </a:solid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41" name="Google Shape;985;p54">
              <a:extLst>
                <a:ext uri="{FF2B5EF4-FFF2-40B4-BE49-F238E27FC236}">
                  <a16:creationId xmlns:a16="http://schemas.microsoft.com/office/drawing/2014/main" id="{468016F1-6370-43E0-9711-9DD505F29C98}"/>
                </a:ext>
              </a:extLst>
            </p:cNvPr>
            <p:cNvSpPr/>
            <p:nvPr/>
          </p:nvSpPr>
          <p:spPr>
            <a:xfrm>
              <a:off x="6659150" y="1982719"/>
              <a:ext cx="229500" cy="81900"/>
            </a:xfrm>
            <a:prstGeom prst="rect">
              <a:avLst/>
            </a:prstGeom>
            <a:solidFill>
              <a:srgbClr val="D8A45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42" name="Google Shape;986;p54">
            <a:extLst>
              <a:ext uri="{FF2B5EF4-FFF2-40B4-BE49-F238E27FC236}">
                <a16:creationId xmlns:a16="http://schemas.microsoft.com/office/drawing/2014/main" id="{52DC4A42-17D6-4BD8-85BF-19BD938C4F39}"/>
              </a:ext>
            </a:extLst>
          </p:cNvPr>
          <p:cNvSpPr txBox="1">
            <a:spLocks/>
          </p:cNvSpPr>
          <p:nvPr/>
        </p:nvSpPr>
        <p:spPr>
          <a:xfrm>
            <a:off x="4719249" y="8760037"/>
            <a:ext cx="782491"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2933">
                <a:latin typeface="Righteous"/>
                <a:ea typeface="Righteous"/>
                <a:cs typeface="Righteous"/>
                <a:sym typeface="Righteous"/>
              </a:rPr>
              <a:t>A</a:t>
            </a:r>
          </a:p>
        </p:txBody>
      </p:sp>
      <p:sp>
        <p:nvSpPr>
          <p:cNvPr id="43" name="Google Shape;987;p54">
            <a:extLst>
              <a:ext uri="{FF2B5EF4-FFF2-40B4-BE49-F238E27FC236}">
                <a16:creationId xmlns:a16="http://schemas.microsoft.com/office/drawing/2014/main" id="{D5DD6B26-BEB9-475D-B4AB-17D87CED972E}"/>
              </a:ext>
            </a:extLst>
          </p:cNvPr>
          <p:cNvSpPr txBox="1">
            <a:spLocks/>
          </p:cNvSpPr>
          <p:nvPr/>
        </p:nvSpPr>
        <p:spPr>
          <a:xfrm>
            <a:off x="5933223" y="8760037"/>
            <a:ext cx="782491"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2933">
                <a:latin typeface="Righteous"/>
                <a:ea typeface="Righteous"/>
                <a:cs typeface="Righteous"/>
                <a:sym typeface="Righteous"/>
              </a:rPr>
              <a:t>B</a:t>
            </a:r>
          </a:p>
        </p:txBody>
      </p:sp>
      <p:sp>
        <p:nvSpPr>
          <p:cNvPr id="44" name="Google Shape;988;p54">
            <a:extLst>
              <a:ext uri="{FF2B5EF4-FFF2-40B4-BE49-F238E27FC236}">
                <a16:creationId xmlns:a16="http://schemas.microsoft.com/office/drawing/2014/main" id="{43312A08-5BEE-4E98-ADD7-A34E782BD763}"/>
              </a:ext>
            </a:extLst>
          </p:cNvPr>
          <p:cNvSpPr txBox="1">
            <a:spLocks/>
          </p:cNvSpPr>
          <p:nvPr/>
        </p:nvSpPr>
        <p:spPr>
          <a:xfrm>
            <a:off x="7147196" y="8760037"/>
            <a:ext cx="782491"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2933">
                <a:latin typeface="Righteous"/>
                <a:ea typeface="Righteous"/>
                <a:cs typeface="Righteous"/>
                <a:sym typeface="Righteous"/>
              </a:rPr>
              <a:t>C</a:t>
            </a:r>
          </a:p>
        </p:txBody>
      </p:sp>
      <p:sp>
        <p:nvSpPr>
          <p:cNvPr id="45" name="Google Shape;989;p54">
            <a:extLst>
              <a:ext uri="{FF2B5EF4-FFF2-40B4-BE49-F238E27FC236}">
                <a16:creationId xmlns:a16="http://schemas.microsoft.com/office/drawing/2014/main" id="{E9193B6A-DB6A-4839-8421-64CC7F132E5A}"/>
              </a:ext>
            </a:extLst>
          </p:cNvPr>
          <p:cNvSpPr txBox="1">
            <a:spLocks/>
          </p:cNvSpPr>
          <p:nvPr/>
        </p:nvSpPr>
        <p:spPr>
          <a:xfrm>
            <a:off x="10292928" y="8760037"/>
            <a:ext cx="782491"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2933">
                <a:latin typeface="Righteous"/>
                <a:ea typeface="Righteous"/>
                <a:cs typeface="Righteous"/>
                <a:sym typeface="Righteous"/>
              </a:rPr>
              <a:t>A</a:t>
            </a:r>
          </a:p>
        </p:txBody>
      </p:sp>
      <p:sp>
        <p:nvSpPr>
          <p:cNvPr id="46" name="Google Shape;990;p54">
            <a:extLst>
              <a:ext uri="{FF2B5EF4-FFF2-40B4-BE49-F238E27FC236}">
                <a16:creationId xmlns:a16="http://schemas.microsoft.com/office/drawing/2014/main" id="{D65205D0-9FBD-4686-91D3-A0991F182228}"/>
              </a:ext>
            </a:extLst>
          </p:cNvPr>
          <p:cNvSpPr txBox="1">
            <a:spLocks/>
          </p:cNvSpPr>
          <p:nvPr/>
        </p:nvSpPr>
        <p:spPr>
          <a:xfrm>
            <a:off x="11520036" y="8760037"/>
            <a:ext cx="782491"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2933">
                <a:latin typeface="Righteous"/>
                <a:ea typeface="Righteous"/>
                <a:cs typeface="Righteous"/>
                <a:sym typeface="Righteous"/>
              </a:rPr>
              <a:t>B</a:t>
            </a:r>
          </a:p>
        </p:txBody>
      </p:sp>
      <p:sp>
        <p:nvSpPr>
          <p:cNvPr id="47" name="Google Shape;991;p54">
            <a:extLst>
              <a:ext uri="{FF2B5EF4-FFF2-40B4-BE49-F238E27FC236}">
                <a16:creationId xmlns:a16="http://schemas.microsoft.com/office/drawing/2014/main" id="{3BA67161-29C5-42D8-BCF9-69168C74413C}"/>
              </a:ext>
            </a:extLst>
          </p:cNvPr>
          <p:cNvSpPr txBox="1">
            <a:spLocks/>
          </p:cNvSpPr>
          <p:nvPr/>
        </p:nvSpPr>
        <p:spPr>
          <a:xfrm>
            <a:off x="12720876" y="8760037"/>
            <a:ext cx="782491"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2933">
                <a:latin typeface="Righteous"/>
                <a:ea typeface="Righteous"/>
                <a:cs typeface="Righteous"/>
                <a:sym typeface="Righteous"/>
              </a:rPr>
              <a:t>C</a:t>
            </a:r>
          </a:p>
        </p:txBody>
      </p:sp>
      <p:sp>
        <p:nvSpPr>
          <p:cNvPr id="48" name="Google Shape;992;p54">
            <a:extLst>
              <a:ext uri="{FF2B5EF4-FFF2-40B4-BE49-F238E27FC236}">
                <a16:creationId xmlns:a16="http://schemas.microsoft.com/office/drawing/2014/main" id="{D231A9B2-2D0C-4E6E-AB8B-08F253E57FC2}"/>
              </a:ext>
            </a:extLst>
          </p:cNvPr>
          <p:cNvSpPr txBox="1">
            <a:spLocks/>
          </p:cNvSpPr>
          <p:nvPr/>
        </p:nvSpPr>
        <p:spPr>
          <a:xfrm>
            <a:off x="15866640" y="8760037"/>
            <a:ext cx="782491"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2933">
                <a:latin typeface="Righteous"/>
                <a:ea typeface="Righteous"/>
                <a:cs typeface="Righteous"/>
                <a:sym typeface="Righteous"/>
              </a:rPr>
              <a:t>A</a:t>
            </a:r>
          </a:p>
        </p:txBody>
      </p:sp>
      <p:sp>
        <p:nvSpPr>
          <p:cNvPr id="49" name="Google Shape;993;p54">
            <a:extLst>
              <a:ext uri="{FF2B5EF4-FFF2-40B4-BE49-F238E27FC236}">
                <a16:creationId xmlns:a16="http://schemas.microsoft.com/office/drawing/2014/main" id="{6E4379EE-47F8-425B-8372-8F79C7BCC818}"/>
              </a:ext>
            </a:extLst>
          </p:cNvPr>
          <p:cNvSpPr txBox="1">
            <a:spLocks/>
          </p:cNvSpPr>
          <p:nvPr/>
        </p:nvSpPr>
        <p:spPr>
          <a:xfrm>
            <a:off x="17080647" y="8760037"/>
            <a:ext cx="782491"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2933">
                <a:latin typeface="Righteous"/>
                <a:ea typeface="Righteous"/>
                <a:cs typeface="Righteous"/>
                <a:sym typeface="Righteous"/>
              </a:rPr>
              <a:t>B</a:t>
            </a:r>
          </a:p>
        </p:txBody>
      </p:sp>
      <p:sp>
        <p:nvSpPr>
          <p:cNvPr id="50" name="Google Shape;994;p54">
            <a:extLst>
              <a:ext uri="{FF2B5EF4-FFF2-40B4-BE49-F238E27FC236}">
                <a16:creationId xmlns:a16="http://schemas.microsoft.com/office/drawing/2014/main" id="{1B7F9DAF-26F3-4D4E-9D73-278055E7EE1E}"/>
              </a:ext>
            </a:extLst>
          </p:cNvPr>
          <p:cNvSpPr txBox="1">
            <a:spLocks/>
          </p:cNvSpPr>
          <p:nvPr/>
        </p:nvSpPr>
        <p:spPr>
          <a:xfrm>
            <a:off x="18294588" y="8760037"/>
            <a:ext cx="782491"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lnSpc>
                <a:spcPct val="100000"/>
              </a:lnSpc>
              <a:spcAft>
                <a:spcPts val="4267"/>
              </a:spcAft>
              <a:buNone/>
            </a:pPr>
            <a:r>
              <a:rPr lang="en-US" sz="2933">
                <a:latin typeface="Righteous"/>
                <a:ea typeface="Righteous"/>
                <a:cs typeface="Righteous"/>
                <a:sym typeface="Righteous"/>
              </a:rPr>
              <a:t>C</a:t>
            </a:r>
          </a:p>
        </p:txBody>
      </p:sp>
      <p:sp>
        <p:nvSpPr>
          <p:cNvPr id="51" name="Google Shape;995;p54">
            <a:extLst>
              <a:ext uri="{FF2B5EF4-FFF2-40B4-BE49-F238E27FC236}">
                <a16:creationId xmlns:a16="http://schemas.microsoft.com/office/drawing/2014/main" id="{A94D9F8F-0AF1-43EB-B99F-4C6737CA8D14}"/>
              </a:ext>
            </a:extLst>
          </p:cNvPr>
          <p:cNvSpPr txBox="1">
            <a:spLocks/>
          </p:cNvSpPr>
          <p:nvPr/>
        </p:nvSpPr>
        <p:spPr>
          <a:xfrm>
            <a:off x="7895082" y="4404333"/>
            <a:ext cx="1544179"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nSpc>
                <a:spcPct val="100000"/>
              </a:lnSpc>
              <a:spcAft>
                <a:spcPts val="4267"/>
              </a:spcAft>
              <a:buNone/>
            </a:pPr>
            <a:r>
              <a:rPr lang="es" sz="2933">
                <a:latin typeface="Righteous"/>
                <a:ea typeface="Righteous"/>
                <a:cs typeface="Righteous"/>
                <a:sym typeface="Righteous"/>
              </a:rPr>
              <a:t>2019</a:t>
            </a:r>
          </a:p>
        </p:txBody>
      </p:sp>
      <p:sp>
        <p:nvSpPr>
          <p:cNvPr id="52" name="Google Shape;996;p54">
            <a:extLst>
              <a:ext uri="{FF2B5EF4-FFF2-40B4-BE49-F238E27FC236}">
                <a16:creationId xmlns:a16="http://schemas.microsoft.com/office/drawing/2014/main" id="{C89B46B9-F357-401D-8C75-EDE7C9BF9C83}"/>
              </a:ext>
            </a:extLst>
          </p:cNvPr>
          <p:cNvSpPr txBox="1">
            <a:spLocks/>
          </p:cNvSpPr>
          <p:nvPr/>
        </p:nvSpPr>
        <p:spPr>
          <a:xfrm>
            <a:off x="13475328" y="4404333"/>
            <a:ext cx="1544179"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nSpc>
                <a:spcPct val="100000"/>
              </a:lnSpc>
              <a:spcAft>
                <a:spcPts val="4267"/>
              </a:spcAft>
              <a:buNone/>
            </a:pPr>
            <a:r>
              <a:rPr lang="es" sz="2933">
                <a:latin typeface="Righteous"/>
                <a:ea typeface="Righteous"/>
                <a:cs typeface="Righteous"/>
                <a:sym typeface="Righteous"/>
              </a:rPr>
              <a:t>2020</a:t>
            </a:r>
          </a:p>
        </p:txBody>
      </p:sp>
      <p:sp>
        <p:nvSpPr>
          <p:cNvPr id="53" name="Google Shape;997;p54">
            <a:extLst>
              <a:ext uri="{FF2B5EF4-FFF2-40B4-BE49-F238E27FC236}">
                <a16:creationId xmlns:a16="http://schemas.microsoft.com/office/drawing/2014/main" id="{F475CE80-54CE-4629-ACE0-63AA104FB003}"/>
              </a:ext>
            </a:extLst>
          </p:cNvPr>
          <p:cNvSpPr txBox="1">
            <a:spLocks/>
          </p:cNvSpPr>
          <p:nvPr/>
        </p:nvSpPr>
        <p:spPr>
          <a:xfrm>
            <a:off x="19097646" y="4404333"/>
            <a:ext cx="1544179" cy="960911"/>
          </a:xfrm>
          <a:prstGeom prst="rect">
            <a:avLst/>
          </a:prstGeom>
        </p:spPr>
        <p:txBody>
          <a:bodyPr spcFirstLastPara="1" vert="horz" wrap="square" lIns="243828" tIns="243828" rIns="243828" bIns="243828" rtlCol="0"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nSpc>
                <a:spcPct val="100000"/>
              </a:lnSpc>
              <a:spcAft>
                <a:spcPts val="4267"/>
              </a:spcAft>
              <a:buNone/>
            </a:pPr>
            <a:r>
              <a:rPr lang="es" sz="2933">
                <a:latin typeface="Righteous"/>
                <a:ea typeface="Righteous"/>
                <a:cs typeface="Righteous"/>
                <a:sym typeface="Righteous"/>
              </a:rPr>
              <a:t>2021</a:t>
            </a:r>
          </a:p>
        </p:txBody>
      </p:sp>
      <p:sp>
        <p:nvSpPr>
          <p:cNvPr id="57" name="Google Shape;711;p43">
            <a:extLst>
              <a:ext uri="{FF2B5EF4-FFF2-40B4-BE49-F238E27FC236}">
                <a16:creationId xmlns:a16="http://schemas.microsoft.com/office/drawing/2014/main" id="{B6871FBE-AD5C-4ADF-9A9F-687585871330}"/>
              </a:ext>
            </a:extLst>
          </p:cNvPr>
          <p:cNvSpPr txBox="1"/>
          <p:nvPr/>
        </p:nvSpPr>
        <p:spPr>
          <a:xfrm>
            <a:off x="4435330" y="10476197"/>
            <a:ext cx="3599590" cy="1812210"/>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800" kern="0" dirty="0">
                <a:ea typeface="Righteous"/>
                <a:cs typeface="Righteous"/>
                <a:sym typeface="Righteous"/>
              </a:rPr>
              <a:t>Title Here </a:t>
            </a:r>
          </a:p>
          <a:p>
            <a:pPr algn="ctr" defTabSz="2438674">
              <a:buClr>
                <a:srgbClr val="000000"/>
              </a:buClr>
            </a:pPr>
            <a:r>
              <a:rPr lang="en-US" sz="2000" dirty="0"/>
              <a:t>Lorem Ipsum is simply dummy text of the </a:t>
            </a:r>
          </a:p>
          <a:p>
            <a:pPr algn="ctr" defTabSz="2438674">
              <a:buClr>
                <a:srgbClr val="000000"/>
              </a:buClr>
            </a:pPr>
            <a:endParaRPr sz="2000" kern="0" dirty="0">
              <a:ea typeface="Anaheim"/>
              <a:cs typeface="Anaheim"/>
              <a:sym typeface="Anaheim"/>
            </a:endParaRPr>
          </a:p>
        </p:txBody>
      </p:sp>
      <p:sp>
        <p:nvSpPr>
          <p:cNvPr id="58" name="Google Shape;711;p43">
            <a:extLst>
              <a:ext uri="{FF2B5EF4-FFF2-40B4-BE49-F238E27FC236}">
                <a16:creationId xmlns:a16="http://schemas.microsoft.com/office/drawing/2014/main" id="{64669734-A67A-4964-BA4E-71CB31C85D4A}"/>
              </a:ext>
            </a:extLst>
          </p:cNvPr>
          <p:cNvSpPr txBox="1"/>
          <p:nvPr/>
        </p:nvSpPr>
        <p:spPr>
          <a:xfrm>
            <a:off x="10200972" y="10476197"/>
            <a:ext cx="3599590" cy="1812210"/>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800" kern="0" dirty="0">
                <a:ea typeface="Righteous"/>
                <a:cs typeface="Righteous"/>
                <a:sym typeface="Righteous"/>
              </a:rPr>
              <a:t>Title Here </a:t>
            </a:r>
          </a:p>
          <a:p>
            <a:pPr algn="ctr" defTabSz="2438674">
              <a:buClr>
                <a:srgbClr val="000000"/>
              </a:buClr>
            </a:pPr>
            <a:r>
              <a:rPr lang="en-US" sz="2000" dirty="0"/>
              <a:t>Lorem Ipsum is simply dummy text of the </a:t>
            </a:r>
          </a:p>
          <a:p>
            <a:pPr algn="ctr" defTabSz="2438674">
              <a:buClr>
                <a:srgbClr val="000000"/>
              </a:buClr>
            </a:pPr>
            <a:endParaRPr sz="2000" kern="0" dirty="0">
              <a:ea typeface="Anaheim"/>
              <a:cs typeface="Anaheim"/>
              <a:sym typeface="Anaheim"/>
            </a:endParaRPr>
          </a:p>
        </p:txBody>
      </p:sp>
      <p:sp>
        <p:nvSpPr>
          <p:cNvPr id="59" name="Google Shape;711;p43">
            <a:extLst>
              <a:ext uri="{FF2B5EF4-FFF2-40B4-BE49-F238E27FC236}">
                <a16:creationId xmlns:a16="http://schemas.microsoft.com/office/drawing/2014/main" id="{63B88C01-BD0C-49A0-BC49-0DD7180B7226}"/>
              </a:ext>
            </a:extLst>
          </p:cNvPr>
          <p:cNvSpPr txBox="1"/>
          <p:nvPr/>
        </p:nvSpPr>
        <p:spPr>
          <a:xfrm>
            <a:off x="16063343" y="10476197"/>
            <a:ext cx="3599590" cy="1812210"/>
          </a:xfrm>
          <a:prstGeom prst="rect">
            <a:avLst/>
          </a:prstGeom>
          <a:noFill/>
          <a:ln>
            <a:noFill/>
          </a:ln>
        </p:spPr>
        <p:txBody>
          <a:bodyPr spcFirstLastPara="1" wrap="square" lIns="243828" tIns="243828" rIns="243828" bIns="243828" anchor="t" anchorCtr="0">
            <a:noAutofit/>
          </a:bodyPr>
          <a:lstStyle/>
          <a:p>
            <a:pPr algn="ctr" defTabSz="2438674">
              <a:buClr>
                <a:srgbClr val="000000"/>
              </a:buClr>
            </a:pPr>
            <a:r>
              <a:rPr lang="en-US" sz="2800" kern="0" dirty="0">
                <a:ea typeface="Righteous"/>
                <a:cs typeface="Righteous"/>
                <a:sym typeface="Righteous"/>
              </a:rPr>
              <a:t>Title Here </a:t>
            </a:r>
          </a:p>
          <a:p>
            <a:pPr algn="ctr" defTabSz="2438674">
              <a:buClr>
                <a:srgbClr val="000000"/>
              </a:buClr>
            </a:pPr>
            <a:r>
              <a:rPr lang="en-US" sz="2000" dirty="0"/>
              <a:t>Lorem Ipsum is simply dummy text of the </a:t>
            </a:r>
          </a:p>
          <a:p>
            <a:pPr algn="ctr" defTabSz="2438674">
              <a:buClr>
                <a:srgbClr val="000000"/>
              </a:buClr>
            </a:pPr>
            <a:endParaRPr sz="2000" kern="0" dirty="0">
              <a:ea typeface="Anaheim"/>
              <a:cs typeface="Anaheim"/>
              <a:sym typeface="Anaheim"/>
            </a:endParaRPr>
          </a:p>
        </p:txBody>
      </p:sp>
    </p:spTree>
    <p:extLst>
      <p:ext uri="{BB962C8B-B14F-4D97-AF65-F5344CB8AC3E}">
        <p14:creationId xmlns:p14="http://schemas.microsoft.com/office/powerpoint/2010/main" val="4804753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Google Shape;135;p27">
            <a:extLst>
              <a:ext uri="{FF2B5EF4-FFF2-40B4-BE49-F238E27FC236}">
                <a16:creationId xmlns:a16="http://schemas.microsoft.com/office/drawing/2014/main" id="{FB48BC16-8F18-4CBC-8334-68E9104E96A4}"/>
              </a:ext>
            </a:extLst>
          </p:cNvPr>
          <p:cNvSpPr/>
          <p:nvPr/>
        </p:nvSpPr>
        <p:spPr>
          <a:xfrm>
            <a:off x="10396720" y="8792765"/>
            <a:ext cx="4469317" cy="3208371"/>
          </a:xfrm>
          <a:prstGeom prst="roundRect">
            <a:avLst>
              <a:gd name="adj" fmla="val 31720"/>
            </a:avLst>
          </a:prstGeom>
          <a:noFill/>
          <a:ln w="9525" cap="flat" cmpd="sng">
            <a:solidFill>
              <a:schemeClr val="l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30" name="Google Shape;136;p27">
            <a:extLst>
              <a:ext uri="{FF2B5EF4-FFF2-40B4-BE49-F238E27FC236}">
                <a16:creationId xmlns:a16="http://schemas.microsoft.com/office/drawing/2014/main" id="{D371D2B1-6258-4C96-8D60-A714C887A0D9}"/>
              </a:ext>
            </a:extLst>
          </p:cNvPr>
          <p:cNvSpPr/>
          <p:nvPr/>
        </p:nvSpPr>
        <p:spPr>
          <a:xfrm>
            <a:off x="14287236" y="2551377"/>
            <a:ext cx="4469317" cy="3208371"/>
          </a:xfrm>
          <a:prstGeom prst="roundRect">
            <a:avLst>
              <a:gd name="adj" fmla="val 31720"/>
            </a:avLst>
          </a:prstGeom>
          <a:noFill/>
          <a:ln w="9525" cap="flat" cmpd="sng">
            <a:solidFill>
              <a:schemeClr val="l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31" name="Google Shape;137;p27">
            <a:extLst>
              <a:ext uri="{FF2B5EF4-FFF2-40B4-BE49-F238E27FC236}">
                <a16:creationId xmlns:a16="http://schemas.microsoft.com/office/drawing/2014/main" id="{99760D7B-074F-4769-8A43-54A5016CAE2E}"/>
              </a:ext>
            </a:extLst>
          </p:cNvPr>
          <p:cNvSpPr/>
          <p:nvPr/>
        </p:nvSpPr>
        <p:spPr>
          <a:xfrm>
            <a:off x="6447463" y="2551377"/>
            <a:ext cx="4469317" cy="3208371"/>
          </a:xfrm>
          <a:prstGeom prst="roundRect">
            <a:avLst>
              <a:gd name="adj" fmla="val 31720"/>
            </a:avLst>
          </a:prstGeom>
          <a:noFill/>
          <a:ln w="9525" cap="flat" cmpd="sng">
            <a:solidFill>
              <a:schemeClr val="lt1"/>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32" name="Google Shape;139;p27">
            <a:extLst>
              <a:ext uri="{FF2B5EF4-FFF2-40B4-BE49-F238E27FC236}">
                <a16:creationId xmlns:a16="http://schemas.microsoft.com/office/drawing/2014/main" id="{9753BD1F-A214-40A7-A898-C7D562422827}"/>
              </a:ext>
            </a:extLst>
          </p:cNvPr>
          <p:cNvSpPr txBox="1">
            <a:spLocks/>
          </p:cNvSpPr>
          <p:nvPr/>
        </p:nvSpPr>
        <p:spPr>
          <a:xfrm>
            <a:off x="14229363" y="3966140"/>
            <a:ext cx="4585331" cy="1778270"/>
          </a:xfrm>
          <a:prstGeom prst="rect">
            <a:avLst/>
          </a:prstGeom>
        </p:spPr>
        <p:txBody>
          <a:bodyPr spcFirstLastPara="1" wrap="square" lIns="243828" tIns="243828" rIns="243828" bIns="243828"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800" dirty="0">
                <a:solidFill>
                  <a:schemeClr val="bg1"/>
                </a:solidFill>
              </a:rPr>
              <a:t>Neptune is the farthest planet </a:t>
            </a:r>
          </a:p>
        </p:txBody>
      </p:sp>
      <p:sp>
        <p:nvSpPr>
          <p:cNvPr id="33" name="Google Shape;140;p27">
            <a:extLst>
              <a:ext uri="{FF2B5EF4-FFF2-40B4-BE49-F238E27FC236}">
                <a16:creationId xmlns:a16="http://schemas.microsoft.com/office/drawing/2014/main" id="{9936F97B-E516-4355-B190-44AC2A292328}"/>
              </a:ext>
            </a:extLst>
          </p:cNvPr>
          <p:cNvSpPr txBox="1">
            <a:spLocks/>
          </p:cNvSpPr>
          <p:nvPr/>
        </p:nvSpPr>
        <p:spPr>
          <a:xfrm>
            <a:off x="6682090" y="3967007"/>
            <a:ext cx="3999663" cy="1516218"/>
          </a:xfrm>
          <a:prstGeom prst="rect">
            <a:avLst/>
          </a:prstGeom>
        </p:spPr>
        <p:txBody>
          <a:bodyPr spcFirstLastPara="1" wrap="square" lIns="243828" tIns="243828" rIns="243828" bIns="243828"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800" dirty="0">
                <a:solidFill>
                  <a:schemeClr val="bg1"/>
                </a:solidFill>
              </a:rPr>
              <a:t>Neptune is the farthest planet </a:t>
            </a:r>
          </a:p>
        </p:txBody>
      </p:sp>
      <p:sp>
        <p:nvSpPr>
          <p:cNvPr id="34" name="Google Shape;141;p27">
            <a:extLst>
              <a:ext uri="{FF2B5EF4-FFF2-40B4-BE49-F238E27FC236}">
                <a16:creationId xmlns:a16="http://schemas.microsoft.com/office/drawing/2014/main" id="{622031CC-A072-4C75-B8F8-9824CFC55B83}"/>
              </a:ext>
            </a:extLst>
          </p:cNvPr>
          <p:cNvSpPr txBox="1">
            <a:spLocks/>
          </p:cNvSpPr>
          <p:nvPr/>
        </p:nvSpPr>
        <p:spPr>
          <a:xfrm>
            <a:off x="10681753" y="10229609"/>
            <a:ext cx="4311699" cy="1625571"/>
          </a:xfrm>
          <a:prstGeom prst="rect">
            <a:avLst/>
          </a:prstGeom>
        </p:spPr>
        <p:txBody>
          <a:bodyPr spcFirstLastPara="1" wrap="square" lIns="243828" tIns="243828" rIns="243828" bIns="243828" anchor="t"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2800" dirty="0">
                <a:solidFill>
                  <a:schemeClr val="bg1"/>
                </a:solidFill>
              </a:rPr>
              <a:t>Neptune is the farthest planet </a:t>
            </a:r>
          </a:p>
        </p:txBody>
      </p:sp>
      <p:cxnSp>
        <p:nvCxnSpPr>
          <p:cNvPr id="35" name="Google Shape;142;p27">
            <a:extLst>
              <a:ext uri="{FF2B5EF4-FFF2-40B4-BE49-F238E27FC236}">
                <a16:creationId xmlns:a16="http://schemas.microsoft.com/office/drawing/2014/main" id="{2B0E962F-10B9-460C-9F15-25ADCE754921}"/>
              </a:ext>
            </a:extLst>
          </p:cNvPr>
          <p:cNvCxnSpPr/>
          <p:nvPr/>
        </p:nvCxnSpPr>
        <p:spPr>
          <a:xfrm>
            <a:off x="5461349" y="6244070"/>
            <a:ext cx="0" cy="2049037"/>
          </a:xfrm>
          <a:prstGeom prst="straightConnector1">
            <a:avLst/>
          </a:prstGeom>
          <a:noFill/>
          <a:ln w="9525" cap="flat" cmpd="sng">
            <a:solidFill>
              <a:schemeClr val="lt1"/>
            </a:solidFill>
            <a:prstDash val="solid"/>
            <a:round/>
            <a:headEnd type="none" w="med" len="med"/>
            <a:tailEnd type="none" w="med" len="med"/>
          </a:ln>
        </p:spPr>
      </p:cxnSp>
      <p:cxnSp>
        <p:nvCxnSpPr>
          <p:cNvPr id="36" name="Google Shape;143;p27">
            <a:extLst>
              <a:ext uri="{FF2B5EF4-FFF2-40B4-BE49-F238E27FC236}">
                <a16:creationId xmlns:a16="http://schemas.microsoft.com/office/drawing/2014/main" id="{974C0669-09C9-4391-A3CC-9DB7C045BE90}"/>
              </a:ext>
            </a:extLst>
          </p:cNvPr>
          <p:cNvCxnSpPr/>
          <p:nvPr/>
        </p:nvCxnSpPr>
        <p:spPr>
          <a:xfrm>
            <a:off x="5461349" y="7268588"/>
            <a:ext cx="14340060" cy="0"/>
          </a:xfrm>
          <a:prstGeom prst="straightConnector1">
            <a:avLst/>
          </a:prstGeom>
          <a:noFill/>
          <a:ln w="9525" cap="flat" cmpd="sng">
            <a:solidFill>
              <a:schemeClr val="lt1"/>
            </a:solidFill>
            <a:prstDash val="solid"/>
            <a:round/>
            <a:headEnd type="none" w="med" len="med"/>
            <a:tailEnd type="oval" w="med" len="med"/>
          </a:ln>
        </p:spPr>
      </p:cxnSp>
      <p:cxnSp>
        <p:nvCxnSpPr>
          <p:cNvPr id="37" name="Google Shape;144;p27">
            <a:extLst>
              <a:ext uri="{FF2B5EF4-FFF2-40B4-BE49-F238E27FC236}">
                <a16:creationId xmlns:a16="http://schemas.microsoft.com/office/drawing/2014/main" id="{13ACDA00-B96B-47B0-806E-CB679DD6C8D3}"/>
              </a:ext>
            </a:extLst>
          </p:cNvPr>
          <p:cNvCxnSpPr/>
          <p:nvPr/>
        </p:nvCxnSpPr>
        <p:spPr>
          <a:xfrm rot="10800000">
            <a:off x="8682122" y="5759382"/>
            <a:ext cx="0" cy="1524176"/>
          </a:xfrm>
          <a:prstGeom prst="straightConnector1">
            <a:avLst/>
          </a:prstGeom>
          <a:noFill/>
          <a:ln w="9525" cap="flat" cmpd="sng">
            <a:solidFill>
              <a:schemeClr val="lt1"/>
            </a:solidFill>
            <a:prstDash val="solid"/>
            <a:round/>
            <a:headEnd type="none" w="med" len="med"/>
            <a:tailEnd type="none" w="med" len="med"/>
          </a:ln>
        </p:spPr>
      </p:cxnSp>
      <p:cxnSp>
        <p:nvCxnSpPr>
          <p:cNvPr id="38" name="Google Shape;145;p27">
            <a:extLst>
              <a:ext uri="{FF2B5EF4-FFF2-40B4-BE49-F238E27FC236}">
                <a16:creationId xmlns:a16="http://schemas.microsoft.com/office/drawing/2014/main" id="{4CB39DC0-1AA2-4FA3-9DB8-7D260B2E2831}"/>
              </a:ext>
            </a:extLst>
          </p:cNvPr>
          <p:cNvCxnSpPr/>
          <p:nvPr/>
        </p:nvCxnSpPr>
        <p:spPr>
          <a:xfrm rot="10800000">
            <a:off x="16521895" y="5759382"/>
            <a:ext cx="0" cy="1524176"/>
          </a:xfrm>
          <a:prstGeom prst="straightConnector1">
            <a:avLst/>
          </a:prstGeom>
          <a:noFill/>
          <a:ln w="9525" cap="flat" cmpd="sng">
            <a:solidFill>
              <a:schemeClr val="lt1"/>
            </a:solidFill>
            <a:prstDash val="solid"/>
            <a:round/>
            <a:headEnd type="none" w="med" len="med"/>
            <a:tailEnd type="none" w="med" len="med"/>
          </a:ln>
        </p:spPr>
      </p:cxnSp>
      <p:cxnSp>
        <p:nvCxnSpPr>
          <p:cNvPr id="39" name="Google Shape;146;p27">
            <a:extLst>
              <a:ext uri="{FF2B5EF4-FFF2-40B4-BE49-F238E27FC236}">
                <a16:creationId xmlns:a16="http://schemas.microsoft.com/office/drawing/2014/main" id="{EEFED598-3FD8-4B9E-88C3-780EB3B05A7E}"/>
              </a:ext>
            </a:extLst>
          </p:cNvPr>
          <p:cNvCxnSpPr/>
          <p:nvPr/>
        </p:nvCxnSpPr>
        <p:spPr>
          <a:xfrm rot="10800000">
            <a:off x="12602009" y="7268557"/>
            <a:ext cx="0" cy="1524176"/>
          </a:xfrm>
          <a:prstGeom prst="straightConnector1">
            <a:avLst/>
          </a:prstGeom>
          <a:noFill/>
          <a:ln w="9525" cap="flat" cmpd="sng">
            <a:solidFill>
              <a:schemeClr val="lt1"/>
            </a:solidFill>
            <a:prstDash val="solid"/>
            <a:round/>
            <a:headEnd type="none" w="med" len="med"/>
            <a:tailEnd type="none" w="med" len="med"/>
          </a:ln>
        </p:spPr>
      </p:cxnSp>
      <p:grpSp>
        <p:nvGrpSpPr>
          <p:cNvPr id="40" name="Google Shape;147;p27">
            <a:extLst>
              <a:ext uri="{FF2B5EF4-FFF2-40B4-BE49-F238E27FC236}">
                <a16:creationId xmlns:a16="http://schemas.microsoft.com/office/drawing/2014/main" id="{101FCD13-26C8-4301-A39A-ED325F6552CD}"/>
              </a:ext>
            </a:extLst>
          </p:cNvPr>
          <p:cNvGrpSpPr/>
          <p:nvPr/>
        </p:nvGrpSpPr>
        <p:grpSpPr>
          <a:xfrm>
            <a:off x="8221605" y="2717369"/>
            <a:ext cx="920627" cy="1261138"/>
            <a:chOff x="1770459" y="2884503"/>
            <a:chExt cx="254644" cy="348828"/>
          </a:xfrm>
        </p:grpSpPr>
        <p:sp>
          <p:nvSpPr>
            <p:cNvPr id="41" name="Google Shape;148;p27">
              <a:extLst>
                <a:ext uri="{FF2B5EF4-FFF2-40B4-BE49-F238E27FC236}">
                  <a16:creationId xmlns:a16="http://schemas.microsoft.com/office/drawing/2014/main" id="{8C7E2914-D380-4DB4-BD7C-40376CF00C53}"/>
                </a:ext>
              </a:extLst>
            </p:cNvPr>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42" name="Google Shape;149;p27">
              <a:extLst>
                <a:ext uri="{FF2B5EF4-FFF2-40B4-BE49-F238E27FC236}">
                  <a16:creationId xmlns:a16="http://schemas.microsoft.com/office/drawing/2014/main" id="{874222C3-ED38-4F06-9014-7963A2319D9E}"/>
                </a:ext>
              </a:extLst>
            </p:cNvPr>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43" name="Google Shape;150;p27">
              <a:extLst>
                <a:ext uri="{FF2B5EF4-FFF2-40B4-BE49-F238E27FC236}">
                  <a16:creationId xmlns:a16="http://schemas.microsoft.com/office/drawing/2014/main" id="{D34D2618-B5D2-461F-98F7-84351C83B155}"/>
                </a:ext>
              </a:extLst>
            </p:cNvPr>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44" name="Google Shape;151;p27">
              <a:extLst>
                <a:ext uri="{FF2B5EF4-FFF2-40B4-BE49-F238E27FC236}">
                  <a16:creationId xmlns:a16="http://schemas.microsoft.com/office/drawing/2014/main" id="{7C9FA299-514D-4F20-8BAA-E0787130C11A}"/>
                </a:ext>
              </a:extLst>
            </p:cNvPr>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45" name="Google Shape;152;p27">
              <a:extLst>
                <a:ext uri="{FF2B5EF4-FFF2-40B4-BE49-F238E27FC236}">
                  <a16:creationId xmlns:a16="http://schemas.microsoft.com/office/drawing/2014/main" id="{3EF92EDD-0275-4548-8F67-318CB50243D0}"/>
                </a:ext>
              </a:extLst>
            </p:cNvPr>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46" name="Google Shape;153;p27">
              <a:extLst>
                <a:ext uri="{FF2B5EF4-FFF2-40B4-BE49-F238E27FC236}">
                  <a16:creationId xmlns:a16="http://schemas.microsoft.com/office/drawing/2014/main" id="{9B5F21AC-F428-442D-A045-54487F7D8E38}"/>
                </a:ext>
              </a:extLst>
            </p:cNvPr>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47" name="Google Shape;154;p27">
              <a:extLst>
                <a:ext uri="{FF2B5EF4-FFF2-40B4-BE49-F238E27FC236}">
                  <a16:creationId xmlns:a16="http://schemas.microsoft.com/office/drawing/2014/main" id="{EC5B071B-A4D0-4BB6-9CF5-416F74477A3A}"/>
                </a:ext>
              </a:extLst>
            </p:cNvPr>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48" name="Google Shape;155;p27">
              <a:extLst>
                <a:ext uri="{FF2B5EF4-FFF2-40B4-BE49-F238E27FC236}">
                  <a16:creationId xmlns:a16="http://schemas.microsoft.com/office/drawing/2014/main" id="{B3FB6458-69F7-4956-A592-B005367DFD37}"/>
                </a:ext>
              </a:extLst>
            </p:cNvPr>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grpSp>
      <p:sp>
        <p:nvSpPr>
          <p:cNvPr id="49" name="Google Shape;156;p27">
            <a:extLst>
              <a:ext uri="{FF2B5EF4-FFF2-40B4-BE49-F238E27FC236}">
                <a16:creationId xmlns:a16="http://schemas.microsoft.com/office/drawing/2014/main" id="{FE9F2FB2-6BA3-4809-A45F-1F0712997104}"/>
              </a:ext>
            </a:extLst>
          </p:cNvPr>
          <p:cNvSpPr/>
          <p:nvPr/>
        </p:nvSpPr>
        <p:spPr>
          <a:xfrm>
            <a:off x="15978198" y="2898487"/>
            <a:ext cx="1087694" cy="10800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grpSp>
        <p:nvGrpSpPr>
          <p:cNvPr id="50" name="Google Shape;157;p27">
            <a:extLst>
              <a:ext uri="{FF2B5EF4-FFF2-40B4-BE49-F238E27FC236}">
                <a16:creationId xmlns:a16="http://schemas.microsoft.com/office/drawing/2014/main" id="{EFA53757-9369-457E-AE3E-76F2543651BE}"/>
              </a:ext>
            </a:extLst>
          </p:cNvPr>
          <p:cNvGrpSpPr/>
          <p:nvPr/>
        </p:nvGrpSpPr>
        <p:grpSpPr>
          <a:xfrm>
            <a:off x="11910805" y="9329868"/>
            <a:ext cx="1441308" cy="873712"/>
            <a:chOff x="3961923" y="2486317"/>
            <a:chExt cx="364415" cy="220936"/>
          </a:xfrm>
        </p:grpSpPr>
        <p:sp>
          <p:nvSpPr>
            <p:cNvPr id="51" name="Google Shape;158;p27">
              <a:extLst>
                <a:ext uri="{FF2B5EF4-FFF2-40B4-BE49-F238E27FC236}">
                  <a16:creationId xmlns:a16="http://schemas.microsoft.com/office/drawing/2014/main" id="{ECDC97CF-4255-4E77-AA78-2F6247AF51E8}"/>
                </a:ext>
              </a:extLst>
            </p:cNvPr>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52" name="Google Shape;159;p27">
              <a:extLst>
                <a:ext uri="{FF2B5EF4-FFF2-40B4-BE49-F238E27FC236}">
                  <a16:creationId xmlns:a16="http://schemas.microsoft.com/office/drawing/2014/main" id="{680F7854-5004-441C-B7BA-8B02B9C445A4}"/>
                </a:ext>
              </a:extLst>
            </p:cNvPr>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53" name="Google Shape;160;p27">
              <a:extLst>
                <a:ext uri="{FF2B5EF4-FFF2-40B4-BE49-F238E27FC236}">
                  <a16:creationId xmlns:a16="http://schemas.microsoft.com/office/drawing/2014/main" id="{98041F40-7371-4425-9DDF-DA7687568251}"/>
                </a:ext>
              </a:extLst>
            </p:cNvPr>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sp>
          <p:nvSpPr>
            <p:cNvPr id="54" name="Google Shape;161;p27">
              <a:extLst>
                <a:ext uri="{FF2B5EF4-FFF2-40B4-BE49-F238E27FC236}">
                  <a16:creationId xmlns:a16="http://schemas.microsoft.com/office/drawing/2014/main" id="{F332C057-0D01-46C6-AE6B-88EE331627D5}"/>
                </a:ext>
              </a:extLst>
            </p:cNvPr>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1600" kern="0">
                <a:solidFill>
                  <a:srgbClr val="000000"/>
                </a:solidFill>
                <a:cs typeface="Arial"/>
                <a:sym typeface="Arial"/>
              </a:endParaRPr>
            </a:p>
          </p:txBody>
        </p:sp>
      </p:grpSp>
      <p:sp>
        <p:nvSpPr>
          <p:cNvPr id="55" name="Rectangle 54">
            <a:extLst>
              <a:ext uri="{FF2B5EF4-FFF2-40B4-BE49-F238E27FC236}">
                <a16:creationId xmlns:a16="http://schemas.microsoft.com/office/drawing/2014/main" id="{2AB971F8-A008-4CF8-BA27-CF01302DE8A6}"/>
              </a:ext>
            </a:extLst>
          </p:cNvPr>
          <p:cNvSpPr/>
          <p:nvPr/>
        </p:nvSpPr>
        <p:spPr>
          <a:xfrm>
            <a:off x="1425733" y="6821840"/>
            <a:ext cx="3645972" cy="923437"/>
          </a:xfrm>
          <a:prstGeom prst="rect">
            <a:avLst/>
          </a:prstGeom>
        </p:spPr>
        <p:txBody>
          <a:bodyPr wrap="none">
            <a:spAutoFit/>
          </a:bodyPr>
          <a:lstStyle/>
          <a:p>
            <a:pPr algn="r"/>
            <a:r>
              <a:rPr lang="en-US" sz="5401" dirty="0">
                <a:solidFill>
                  <a:schemeClr val="bg1"/>
                </a:solidFill>
              </a:rPr>
              <a:t>Title Here </a:t>
            </a:r>
            <a:endParaRPr lang="en-US" sz="5401" dirty="0"/>
          </a:p>
        </p:txBody>
      </p:sp>
    </p:spTree>
    <p:extLst>
      <p:ext uri="{BB962C8B-B14F-4D97-AF65-F5344CB8AC3E}">
        <p14:creationId xmlns:p14="http://schemas.microsoft.com/office/powerpoint/2010/main" val="3699676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Google Shape;1523;p56">
            <a:extLst>
              <a:ext uri="{FF2B5EF4-FFF2-40B4-BE49-F238E27FC236}">
                <a16:creationId xmlns:a16="http://schemas.microsoft.com/office/drawing/2014/main" id="{60BF3029-F8C8-470A-862D-8F07456C976E}"/>
              </a:ext>
            </a:extLst>
          </p:cNvPr>
          <p:cNvSpPr/>
          <p:nvPr/>
        </p:nvSpPr>
        <p:spPr>
          <a:xfrm>
            <a:off x="3142607" y="5243743"/>
            <a:ext cx="4920804" cy="5634108"/>
          </a:xfrm>
          <a:custGeom>
            <a:avLst/>
            <a:gdLst/>
            <a:ahLst/>
            <a:cxnLst/>
            <a:rect l="l" t="t" r="r" b="b"/>
            <a:pathLst>
              <a:path w="73944" h="90328" extrusionOk="0">
                <a:moveTo>
                  <a:pt x="8031" y="1"/>
                </a:moveTo>
                <a:cubicBezTo>
                  <a:pt x="3583" y="1"/>
                  <a:pt x="0" y="3583"/>
                  <a:pt x="0" y="8033"/>
                </a:cubicBezTo>
                <a:lnTo>
                  <a:pt x="0" y="82296"/>
                </a:lnTo>
                <a:cubicBezTo>
                  <a:pt x="0" y="86746"/>
                  <a:pt x="3583" y="90327"/>
                  <a:pt x="8031" y="90327"/>
                </a:cubicBezTo>
                <a:lnTo>
                  <a:pt x="65912" y="90327"/>
                </a:lnTo>
                <a:cubicBezTo>
                  <a:pt x="70361" y="90327"/>
                  <a:pt x="73943" y="86746"/>
                  <a:pt x="73943" y="82296"/>
                </a:cubicBezTo>
                <a:lnTo>
                  <a:pt x="73943" y="8033"/>
                </a:lnTo>
                <a:cubicBezTo>
                  <a:pt x="73943" y="3583"/>
                  <a:pt x="70361" y="1"/>
                  <a:pt x="65912"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2" name="Google Shape;1524;p56">
            <a:extLst>
              <a:ext uri="{FF2B5EF4-FFF2-40B4-BE49-F238E27FC236}">
                <a16:creationId xmlns:a16="http://schemas.microsoft.com/office/drawing/2014/main" id="{70D74BB0-F108-4148-ABE8-3661A7EED0DA}"/>
              </a:ext>
            </a:extLst>
          </p:cNvPr>
          <p:cNvSpPr/>
          <p:nvPr/>
        </p:nvSpPr>
        <p:spPr>
          <a:xfrm>
            <a:off x="16323762" y="5243743"/>
            <a:ext cx="4920804" cy="5634108"/>
          </a:xfrm>
          <a:custGeom>
            <a:avLst/>
            <a:gdLst/>
            <a:ahLst/>
            <a:cxnLst/>
            <a:rect l="l" t="t" r="r" b="b"/>
            <a:pathLst>
              <a:path w="73944" h="90328" extrusionOk="0">
                <a:moveTo>
                  <a:pt x="8031" y="1"/>
                </a:moveTo>
                <a:cubicBezTo>
                  <a:pt x="3583" y="1"/>
                  <a:pt x="0" y="3583"/>
                  <a:pt x="0" y="8033"/>
                </a:cubicBezTo>
                <a:lnTo>
                  <a:pt x="0" y="82296"/>
                </a:lnTo>
                <a:cubicBezTo>
                  <a:pt x="0" y="86746"/>
                  <a:pt x="3583" y="90327"/>
                  <a:pt x="8031" y="90327"/>
                </a:cubicBezTo>
                <a:lnTo>
                  <a:pt x="65912" y="90327"/>
                </a:lnTo>
                <a:cubicBezTo>
                  <a:pt x="70361" y="90327"/>
                  <a:pt x="73943" y="86746"/>
                  <a:pt x="73943" y="82296"/>
                </a:cubicBezTo>
                <a:lnTo>
                  <a:pt x="73943" y="8033"/>
                </a:lnTo>
                <a:cubicBezTo>
                  <a:pt x="73943" y="3583"/>
                  <a:pt x="70361" y="1"/>
                  <a:pt x="65912"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3" name="Google Shape;1525;p56">
            <a:extLst>
              <a:ext uri="{FF2B5EF4-FFF2-40B4-BE49-F238E27FC236}">
                <a16:creationId xmlns:a16="http://schemas.microsoft.com/office/drawing/2014/main" id="{D2EC1F7A-68E1-4E85-8BC5-D84334348DCF}"/>
              </a:ext>
            </a:extLst>
          </p:cNvPr>
          <p:cNvSpPr/>
          <p:nvPr/>
        </p:nvSpPr>
        <p:spPr>
          <a:xfrm>
            <a:off x="9733186" y="5243743"/>
            <a:ext cx="4920804" cy="5634108"/>
          </a:xfrm>
          <a:custGeom>
            <a:avLst/>
            <a:gdLst/>
            <a:ahLst/>
            <a:cxnLst/>
            <a:rect l="l" t="t" r="r" b="b"/>
            <a:pathLst>
              <a:path w="73944" h="90328" extrusionOk="0">
                <a:moveTo>
                  <a:pt x="8031" y="1"/>
                </a:moveTo>
                <a:cubicBezTo>
                  <a:pt x="3583" y="1"/>
                  <a:pt x="0" y="3583"/>
                  <a:pt x="0" y="8033"/>
                </a:cubicBezTo>
                <a:lnTo>
                  <a:pt x="0" y="82296"/>
                </a:lnTo>
                <a:cubicBezTo>
                  <a:pt x="0" y="86746"/>
                  <a:pt x="3583" y="90327"/>
                  <a:pt x="8031" y="90327"/>
                </a:cubicBezTo>
                <a:lnTo>
                  <a:pt x="65912" y="90327"/>
                </a:lnTo>
                <a:cubicBezTo>
                  <a:pt x="70361" y="90327"/>
                  <a:pt x="73943" y="86746"/>
                  <a:pt x="73943" y="82296"/>
                </a:cubicBezTo>
                <a:lnTo>
                  <a:pt x="73943" y="8033"/>
                </a:lnTo>
                <a:cubicBezTo>
                  <a:pt x="73943" y="3583"/>
                  <a:pt x="70361" y="1"/>
                  <a:pt x="65912" y="1"/>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4" name="Google Shape;1526;p56">
            <a:extLst>
              <a:ext uri="{FF2B5EF4-FFF2-40B4-BE49-F238E27FC236}">
                <a16:creationId xmlns:a16="http://schemas.microsoft.com/office/drawing/2014/main" id="{ECB42D5E-57B4-4037-A0B0-6D5CA372C820}"/>
              </a:ext>
            </a:extLst>
          </p:cNvPr>
          <p:cNvSpPr/>
          <p:nvPr/>
        </p:nvSpPr>
        <p:spPr>
          <a:xfrm>
            <a:off x="3807195" y="3295181"/>
            <a:ext cx="3591616" cy="3591616"/>
          </a:xfrm>
          <a:prstGeom prst="ellipse">
            <a:avLst/>
          </a:prstGeom>
          <a:solidFill>
            <a:schemeClr val="bg1">
              <a:lumMod val="8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5" name="Google Shape;1527;p56">
            <a:extLst>
              <a:ext uri="{FF2B5EF4-FFF2-40B4-BE49-F238E27FC236}">
                <a16:creationId xmlns:a16="http://schemas.microsoft.com/office/drawing/2014/main" id="{C213DD4E-142E-4493-A8BB-6A6033597F67}"/>
              </a:ext>
            </a:extLst>
          </p:cNvPr>
          <p:cNvSpPr/>
          <p:nvPr/>
        </p:nvSpPr>
        <p:spPr>
          <a:xfrm>
            <a:off x="10397768" y="3466668"/>
            <a:ext cx="3591616" cy="3591616"/>
          </a:xfrm>
          <a:prstGeom prst="ellipse">
            <a:avLst/>
          </a:prstGeom>
          <a:solidFill>
            <a:schemeClr val="bg1">
              <a:lumMod val="8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56" name="Google Shape;1528;p56">
            <a:extLst>
              <a:ext uri="{FF2B5EF4-FFF2-40B4-BE49-F238E27FC236}">
                <a16:creationId xmlns:a16="http://schemas.microsoft.com/office/drawing/2014/main" id="{4876FDBA-A669-444F-A617-BC27F8344E82}"/>
              </a:ext>
            </a:extLst>
          </p:cNvPr>
          <p:cNvSpPr/>
          <p:nvPr/>
        </p:nvSpPr>
        <p:spPr>
          <a:xfrm>
            <a:off x="16988342" y="3295181"/>
            <a:ext cx="3591616" cy="3591616"/>
          </a:xfrm>
          <a:prstGeom prst="ellipse">
            <a:avLst/>
          </a:prstGeom>
          <a:solidFill>
            <a:schemeClr val="bg1">
              <a:lumMod val="85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63" name="Google Shape;1535;p56">
            <a:extLst>
              <a:ext uri="{FF2B5EF4-FFF2-40B4-BE49-F238E27FC236}">
                <a16:creationId xmlns:a16="http://schemas.microsoft.com/office/drawing/2014/main" id="{B6998979-F080-424A-9361-EA59C9CC79D7}"/>
              </a:ext>
            </a:extLst>
          </p:cNvPr>
          <p:cNvGrpSpPr/>
          <p:nvPr/>
        </p:nvGrpSpPr>
        <p:grpSpPr>
          <a:xfrm>
            <a:off x="17663288" y="4546583"/>
            <a:ext cx="2241998" cy="1431787"/>
            <a:chOff x="3968725" y="2597175"/>
            <a:chExt cx="605875" cy="386925"/>
          </a:xfrm>
        </p:grpSpPr>
        <p:sp>
          <p:nvSpPr>
            <p:cNvPr id="64" name="Google Shape;1536;p56">
              <a:extLst>
                <a:ext uri="{FF2B5EF4-FFF2-40B4-BE49-F238E27FC236}">
                  <a16:creationId xmlns:a16="http://schemas.microsoft.com/office/drawing/2014/main" id="{7F0A6E9E-9AA1-4EBA-BF9A-470F723FDE59}"/>
                </a:ext>
              </a:extLst>
            </p:cNvPr>
            <p:cNvSpPr/>
            <p:nvPr/>
          </p:nvSpPr>
          <p:spPr>
            <a:xfrm>
              <a:off x="3968725" y="2681275"/>
              <a:ext cx="605875" cy="251825"/>
            </a:xfrm>
            <a:custGeom>
              <a:avLst/>
              <a:gdLst/>
              <a:ahLst/>
              <a:cxnLst/>
              <a:rect l="l" t="t" r="r" b="b"/>
              <a:pathLst>
                <a:path w="24235" h="10073" extrusionOk="0">
                  <a:moveTo>
                    <a:pt x="1" y="1"/>
                  </a:moveTo>
                  <a:lnTo>
                    <a:pt x="1" y="9383"/>
                  </a:lnTo>
                  <a:cubicBezTo>
                    <a:pt x="1" y="9764"/>
                    <a:pt x="310" y="10073"/>
                    <a:pt x="691" y="10073"/>
                  </a:cubicBezTo>
                  <a:lnTo>
                    <a:pt x="23614" y="10073"/>
                  </a:lnTo>
                  <a:cubicBezTo>
                    <a:pt x="23956" y="10073"/>
                    <a:pt x="24234" y="9796"/>
                    <a:pt x="24234" y="9454"/>
                  </a:cubicBezTo>
                  <a:lnTo>
                    <a:pt x="24234" y="5799"/>
                  </a:lnTo>
                  <a:cubicBezTo>
                    <a:pt x="24234" y="5689"/>
                    <a:pt x="24184" y="5585"/>
                    <a:pt x="24100" y="5516"/>
                  </a:cubicBezTo>
                  <a:lnTo>
                    <a:pt x="22264" y="4012"/>
                  </a:lnTo>
                  <a:lnTo>
                    <a:pt x="20090" y="192"/>
                  </a:lnTo>
                  <a:cubicBezTo>
                    <a:pt x="19997" y="72"/>
                    <a:pt x="19855" y="1"/>
                    <a:pt x="19703"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5" name="Google Shape;1537;p56">
              <a:extLst>
                <a:ext uri="{FF2B5EF4-FFF2-40B4-BE49-F238E27FC236}">
                  <a16:creationId xmlns:a16="http://schemas.microsoft.com/office/drawing/2014/main" id="{3DEBF123-47CE-4CAA-AAA9-93CB603F6C01}"/>
                </a:ext>
              </a:extLst>
            </p:cNvPr>
            <p:cNvSpPr/>
            <p:nvPr/>
          </p:nvSpPr>
          <p:spPr>
            <a:xfrm>
              <a:off x="4435100" y="2890125"/>
              <a:ext cx="98550" cy="93975"/>
            </a:xfrm>
            <a:custGeom>
              <a:avLst/>
              <a:gdLst/>
              <a:ahLst/>
              <a:cxnLst/>
              <a:rect l="l" t="t" r="r" b="b"/>
              <a:pathLst>
                <a:path w="3942" h="3759" extrusionOk="0">
                  <a:moveTo>
                    <a:pt x="1880" y="1"/>
                  </a:moveTo>
                  <a:cubicBezTo>
                    <a:pt x="1638" y="1"/>
                    <a:pt x="1393" y="47"/>
                    <a:pt x="1160" y="144"/>
                  </a:cubicBezTo>
                  <a:cubicBezTo>
                    <a:pt x="459" y="435"/>
                    <a:pt x="0" y="1120"/>
                    <a:pt x="0" y="1880"/>
                  </a:cubicBezTo>
                  <a:cubicBezTo>
                    <a:pt x="0" y="2640"/>
                    <a:pt x="459" y="3325"/>
                    <a:pt x="1160" y="3616"/>
                  </a:cubicBezTo>
                  <a:cubicBezTo>
                    <a:pt x="1393" y="3712"/>
                    <a:pt x="1637" y="3759"/>
                    <a:pt x="1879" y="3759"/>
                  </a:cubicBezTo>
                  <a:cubicBezTo>
                    <a:pt x="2368" y="3759"/>
                    <a:pt x="2849" y="3568"/>
                    <a:pt x="3209" y="3208"/>
                  </a:cubicBezTo>
                  <a:cubicBezTo>
                    <a:pt x="3942" y="2474"/>
                    <a:pt x="3942" y="1285"/>
                    <a:pt x="3209" y="551"/>
                  </a:cubicBezTo>
                  <a:cubicBezTo>
                    <a:pt x="2849" y="191"/>
                    <a:pt x="2369" y="1"/>
                    <a:pt x="1880"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6" name="Google Shape;1538;p56">
              <a:extLst>
                <a:ext uri="{FF2B5EF4-FFF2-40B4-BE49-F238E27FC236}">
                  <a16:creationId xmlns:a16="http://schemas.microsoft.com/office/drawing/2014/main" id="{A5B19105-5193-49AE-A356-DFE62D21D72E}"/>
                </a:ext>
              </a:extLst>
            </p:cNvPr>
            <p:cNvSpPr/>
            <p:nvPr/>
          </p:nvSpPr>
          <p:spPr>
            <a:xfrm>
              <a:off x="4460325" y="2916825"/>
              <a:ext cx="44050" cy="40600"/>
            </a:xfrm>
            <a:custGeom>
              <a:avLst/>
              <a:gdLst/>
              <a:ahLst/>
              <a:cxnLst/>
              <a:rect l="l" t="t" r="r" b="b"/>
              <a:pathLst>
                <a:path w="1762" h="1624" extrusionOk="0">
                  <a:moveTo>
                    <a:pt x="871" y="0"/>
                  </a:moveTo>
                  <a:cubicBezTo>
                    <a:pt x="767" y="0"/>
                    <a:pt x="662" y="20"/>
                    <a:pt x="561" y="62"/>
                  </a:cubicBezTo>
                  <a:cubicBezTo>
                    <a:pt x="204" y="210"/>
                    <a:pt x="1" y="590"/>
                    <a:pt x="75" y="970"/>
                  </a:cubicBezTo>
                  <a:cubicBezTo>
                    <a:pt x="150" y="1350"/>
                    <a:pt x="484" y="1623"/>
                    <a:pt x="871" y="1623"/>
                  </a:cubicBezTo>
                  <a:cubicBezTo>
                    <a:pt x="872" y="1623"/>
                    <a:pt x="874" y="1623"/>
                    <a:pt x="875" y="1623"/>
                  </a:cubicBezTo>
                  <a:cubicBezTo>
                    <a:pt x="1089" y="1623"/>
                    <a:pt x="1295" y="1538"/>
                    <a:pt x="1446" y="1386"/>
                  </a:cubicBezTo>
                  <a:cubicBezTo>
                    <a:pt x="1719" y="1112"/>
                    <a:pt x="1762" y="683"/>
                    <a:pt x="1547" y="361"/>
                  </a:cubicBezTo>
                  <a:cubicBezTo>
                    <a:pt x="1392" y="130"/>
                    <a:pt x="1136" y="0"/>
                    <a:pt x="871" y="0"/>
                  </a:cubicBezTo>
                  <a:close/>
                </a:path>
              </a:pathLst>
            </a:custGeom>
            <a:solidFill>
              <a:srgbClr val="E2E2E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7" name="Google Shape;1539;p56">
              <a:extLst>
                <a:ext uri="{FF2B5EF4-FFF2-40B4-BE49-F238E27FC236}">
                  <a16:creationId xmlns:a16="http://schemas.microsoft.com/office/drawing/2014/main" id="{0EDFF425-EBB6-4187-AC3C-0DC144149A9B}"/>
                </a:ext>
              </a:extLst>
            </p:cNvPr>
            <p:cNvSpPr/>
            <p:nvPr/>
          </p:nvSpPr>
          <p:spPr>
            <a:xfrm>
              <a:off x="4530400" y="2843650"/>
              <a:ext cx="44200" cy="38050"/>
            </a:xfrm>
            <a:custGeom>
              <a:avLst/>
              <a:gdLst/>
              <a:ahLst/>
              <a:cxnLst/>
              <a:rect l="l" t="t" r="r" b="b"/>
              <a:pathLst>
                <a:path w="1768" h="1522" extrusionOk="0">
                  <a:moveTo>
                    <a:pt x="424" y="1"/>
                  </a:moveTo>
                  <a:cubicBezTo>
                    <a:pt x="181" y="1"/>
                    <a:pt x="0" y="227"/>
                    <a:pt x="55" y="465"/>
                  </a:cubicBezTo>
                  <a:lnTo>
                    <a:pt x="232" y="1229"/>
                  </a:lnTo>
                  <a:cubicBezTo>
                    <a:pt x="271" y="1401"/>
                    <a:pt x="424" y="1522"/>
                    <a:pt x="601" y="1522"/>
                  </a:cubicBezTo>
                  <a:lnTo>
                    <a:pt x="1767" y="1522"/>
                  </a:lnTo>
                  <a:lnTo>
                    <a:pt x="1767"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8" name="Google Shape;1540;p56">
              <a:extLst>
                <a:ext uri="{FF2B5EF4-FFF2-40B4-BE49-F238E27FC236}">
                  <a16:creationId xmlns:a16="http://schemas.microsoft.com/office/drawing/2014/main" id="{F567D9BB-719B-413B-8769-DAAA5C24E3CC}"/>
                </a:ext>
              </a:extLst>
            </p:cNvPr>
            <p:cNvSpPr/>
            <p:nvPr/>
          </p:nvSpPr>
          <p:spPr>
            <a:xfrm>
              <a:off x="3968725" y="2597175"/>
              <a:ext cx="456650" cy="335925"/>
            </a:xfrm>
            <a:custGeom>
              <a:avLst/>
              <a:gdLst/>
              <a:ahLst/>
              <a:cxnLst/>
              <a:rect l="l" t="t" r="r" b="b"/>
              <a:pathLst>
                <a:path w="18266" h="13437" extrusionOk="0">
                  <a:moveTo>
                    <a:pt x="16999" y="0"/>
                  </a:moveTo>
                  <a:cubicBezTo>
                    <a:pt x="16998" y="0"/>
                    <a:pt x="16997" y="0"/>
                    <a:pt x="16996" y="0"/>
                  </a:cubicBezTo>
                  <a:lnTo>
                    <a:pt x="691" y="0"/>
                  </a:lnTo>
                  <a:cubicBezTo>
                    <a:pt x="310" y="0"/>
                    <a:pt x="1" y="309"/>
                    <a:pt x="1" y="690"/>
                  </a:cubicBezTo>
                  <a:lnTo>
                    <a:pt x="1" y="12747"/>
                  </a:lnTo>
                  <a:cubicBezTo>
                    <a:pt x="1" y="13127"/>
                    <a:pt x="310" y="13437"/>
                    <a:pt x="691" y="13437"/>
                  </a:cubicBezTo>
                  <a:lnTo>
                    <a:pt x="14781" y="13437"/>
                  </a:lnTo>
                  <a:lnTo>
                    <a:pt x="14781" y="3710"/>
                  </a:lnTo>
                  <a:cubicBezTo>
                    <a:pt x="14781" y="3519"/>
                    <a:pt x="14936" y="3365"/>
                    <a:pt x="15127" y="3365"/>
                  </a:cubicBezTo>
                  <a:lnTo>
                    <a:pt x="18025" y="3365"/>
                  </a:lnTo>
                  <a:cubicBezTo>
                    <a:pt x="18165" y="3365"/>
                    <a:pt x="18266" y="3229"/>
                    <a:pt x="18225" y="3095"/>
                  </a:cubicBezTo>
                  <a:lnTo>
                    <a:pt x="17396" y="300"/>
                  </a:lnTo>
                  <a:cubicBezTo>
                    <a:pt x="17344" y="122"/>
                    <a:pt x="17183" y="0"/>
                    <a:pt x="16999" y="0"/>
                  </a:cubicBez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69" name="Google Shape;1541;p56">
              <a:extLst>
                <a:ext uri="{FF2B5EF4-FFF2-40B4-BE49-F238E27FC236}">
                  <a16:creationId xmlns:a16="http://schemas.microsoft.com/office/drawing/2014/main" id="{1ED692E3-A3E3-495B-879C-619BE4681E6D}"/>
                </a:ext>
              </a:extLst>
            </p:cNvPr>
            <p:cNvSpPr/>
            <p:nvPr/>
          </p:nvSpPr>
          <p:spPr>
            <a:xfrm>
              <a:off x="4368800" y="2716550"/>
              <a:ext cx="117650" cy="75850"/>
            </a:xfrm>
            <a:custGeom>
              <a:avLst/>
              <a:gdLst/>
              <a:ahLst/>
              <a:cxnLst/>
              <a:rect l="l" t="t" r="r" b="b"/>
              <a:pathLst>
                <a:path w="4706" h="3034" extrusionOk="0">
                  <a:moveTo>
                    <a:pt x="101" y="1"/>
                  </a:moveTo>
                  <a:cubicBezTo>
                    <a:pt x="45" y="1"/>
                    <a:pt x="0" y="46"/>
                    <a:pt x="0" y="102"/>
                  </a:cubicBezTo>
                  <a:lnTo>
                    <a:pt x="0" y="103"/>
                  </a:lnTo>
                  <a:lnTo>
                    <a:pt x="0" y="2933"/>
                  </a:lnTo>
                  <a:cubicBezTo>
                    <a:pt x="0" y="2989"/>
                    <a:pt x="45" y="3034"/>
                    <a:pt x="101" y="3034"/>
                  </a:cubicBezTo>
                  <a:lnTo>
                    <a:pt x="4198" y="3034"/>
                  </a:lnTo>
                  <a:cubicBezTo>
                    <a:pt x="4511" y="3034"/>
                    <a:pt x="4705" y="2698"/>
                    <a:pt x="4551" y="2427"/>
                  </a:cubicBezTo>
                  <a:lnTo>
                    <a:pt x="3201" y="52"/>
                  </a:lnTo>
                  <a:cubicBezTo>
                    <a:pt x="3183" y="21"/>
                    <a:pt x="3149" y="1"/>
                    <a:pt x="3113" y="1"/>
                  </a:cubicBez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0" name="Google Shape;1542;p56">
              <a:extLst>
                <a:ext uri="{FF2B5EF4-FFF2-40B4-BE49-F238E27FC236}">
                  <a16:creationId xmlns:a16="http://schemas.microsoft.com/office/drawing/2014/main" id="{A0D9DD54-2D9E-4CFE-B22A-41D0835FE743}"/>
                </a:ext>
              </a:extLst>
            </p:cNvPr>
            <p:cNvSpPr/>
            <p:nvPr/>
          </p:nvSpPr>
          <p:spPr>
            <a:xfrm>
              <a:off x="4014225" y="2890125"/>
              <a:ext cx="98550" cy="93975"/>
            </a:xfrm>
            <a:custGeom>
              <a:avLst/>
              <a:gdLst/>
              <a:ahLst/>
              <a:cxnLst/>
              <a:rect l="l" t="t" r="r" b="b"/>
              <a:pathLst>
                <a:path w="3942" h="3759" extrusionOk="0">
                  <a:moveTo>
                    <a:pt x="1878" y="0"/>
                  </a:moveTo>
                  <a:cubicBezTo>
                    <a:pt x="1636" y="0"/>
                    <a:pt x="1393" y="47"/>
                    <a:pt x="1160" y="143"/>
                  </a:cubicBezTo>
                  <a:cubicBezTo>
                    <a:pt x="457" y="434"/>
                    <a:pt x="0" y="1119"/>
                    <a:pt x="0" y="1879"/>
                  </a:cubicBezTo>
                  <a:cubicBezTo>
                    <a:pt x="0" y="2639"/>
                    <a:pt x="457" y="3324"/>
                    <a:pt x="1160" y="3615"/>
                  </a:cubicBezTo>
                  <a:cubicBezTo>
                    <a:pt x="1393" y="3711"/>
                    <a:pt x="1637" y="3758"/>
                    <a:pt x="1880" y="3758"/>
                  </a:cubicBezTo>
                  <a:cubicBezTo>
                    <a:pt x="2368" y="3758"/>
                    <a:pt x="2849" y="3567"/>
                    <a:pt x="3208" y="3208"/>
                  </a:cubicBezTo>
                  <a:cubicBezTo>
                    <a:pt x="3942" y="2474"/>
                    <a:pt x="3942" y="1285"/>
                    <a:pt x="3208" y="551"/>
                  </a:cubicBezTo>
                  <a:cubicBezTo>
                    <a:pt x="2849" y="191"/>
                    <a:pt x="2367" y="0"/>
                    <a:pt x="1878"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1" name="Google Shape;1543;p56">
              <a:extLst>
                <a:ext uri="{FF2B5EF4-FFF2-40B4-BE49-F238E27FC236}">
                  <a16:creationId xmlns:a16="http://schemas.microsoft.com/office/drawing/2014/main" id="{B6F8C989-A9E7-4ED4-AB27-B1A280F08DE7}"/>
                </a:ext>
              </a:extLst>
            </p:cNvPr>
            <p:cNvSpPr/>
            <p:nvPr/>
          </p:nvSpPr>
          <p:spPr>
            <a:xfrm>
              <a:off x="4039425" y="2916825"/>
              <a:ext cx="44050" cy="40600"/>
            </a:xfrm>
            <a:custGeom>
              <a:avLst/>
              <a:gdLst/>
              <a:ahLst/>
              <a:cxnLst/>
              <a:rect l="l" t="t" r="r" b="b"/>
              <a:pathLst>
                <a:path w="1762" h="1624" extrusionOk="0">
                  <a:moveTo>
                    <a:pt x="871" y="0"/>
                  </a:moveTo>
                  <a:cubicBezTo>
                    <a:pt x="767" y="0"/>
                    <a:pt x="662" y="20"/>
                    <a:pt x="561" y="62"/>
                  </a:cubicBezTo>
                  <a:cubicBezTo>
                    <a:pt x="204" y="210"/>
                    <a:pt x="0" y="590"/>
                    <a:pt x="75" y="970"/>
                  </a:cubicBezTo>
                  <a:cubicBezTo>
                    <a:pt x="151" y="1350"/>
                    <a:pt x="484" y="1623"/>
                    <a:pt x="871" y="1623"/>
                  </a:cubicBezTo>
                  <a:cubicBezTo>
                    <a:pt x="872" y="1623"/>
                    <a:pt x="874" y="1623"/>
                    <a:pt x="875" y="1623"/>
                  </a:cubicBezTo>
                  <a:cubicBezTo>
                    <a:pt x="1090" y="1623"/>
                    <a:pt x="1295" y="1538"/>
                    <a:pt x="1446" y="1386"/>
                  </a:cubicBezTo>
                  <a:cubicBezTo>
                    <a:pt x="1719" y="1112"/>
                    <a:pt x="1762" y="683"/>
                    <a:pt x="1547" y="361"/>
                  </a:cubicBezTo>
                  <a:cubicBezTo>
                    <a:pt x="1392" y="130"/>
                    <a:pt x="1136" y="0"/>
                    <a:pt x="871" y="0"/>
                  </a:cubicBezTo>
                  <a:close/>
                </a:path>
              </a:pathLst>
            </a:custGeom>
            <a:solidFill>
              <a:srgbClr val="E2E2E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2" name="Google Shape;1544;p56">
              <a:extLst>
                <a:ext uri="{FF2B5EF4-FFF2-40B4-BE49-F238E27FC236}">
                  <a16:creationId xmlns:a16="http://schemas.microsoft.com/office/drawing/2014/main" id="{F05EF3A6-8206-42B4-866C-29F496F48955}"/>
                </a:ext>
              </a:extLst>
            </p:cNvPr>
            <p:cNvSpPr/>
            <p:nvPr/>
          </p:nvSpPr>
          <p:spPr>
            <a:xfrm>
              <a:off x="4006525" y="2684425"/>
              <a:ext cx="293675" cy="151375"/>
            </a:xfrm>
            <a:custGeom>
              <a:avLst/>
              <a:gdLst/>
              <a:ahLst/>
              <a:cxnLst/>
              <a:rect l="l" t="t" r="r" b="b"/>
              <a:pathLst>
                <a:path w="11747" h="6055" extrusionOk="0">
                  <a:moveTo>
                    <a:pt x="1" y="1"/>
                  </a:moveTo>
                  <a:lnTo>
                    <a:pt x="1" y="6055"/>
                  </a:lnTo>
                  <a:lnTo>
                    <a:pt x="11747" y="6055"/>
                  </a:lnTo>
                  <a:lnTo>
                    <a:pt x="11747" y="1"/>
                  </a:lnTo>
                  <a:close/>
                </a:path>
              </a:pathLst>
            </a:custGeom>
            <a:solidFill>
              <a:schemeClr val="accent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3" name="Google Shape;1545;p56">
              <a:extLst>
                <a:ext uri="{FF2B5EF4-FFF2-40B4-BE49-F238E27FC236}">
                  <a16:creationId xmlns:a16="http://schemas.microsoft.com/office/drawing/2014/main" id="{AF620537-C968-488E-BEFD-A1B586B0FB93}"/>
                </a:ext>
              </a:extLst>
            </p:cNvPr>
            <p:cNvSpPr/>
            <p:nvPr/>
          </p:nvSpPr>
          <p:spPr>
            <a:xfrm>
              <a:off x="3994275" y="2693575"/>
              <a:ext cx="62700" cy="47825"/>
            </a:xfrm>
            <a:custGeom>
              <a:avLst/>
              <a:gdLst/>
              <a:ahLst/>
              <a:cxnLst/>
              <a:rect l="l" t="t" r="r" b="b"/>
              <a:pathLst>
                <a:path w="2508" h="1913" extrusionOk="0">
                  <a:moveTo>
                    <a:pt x="0" y="0"/>
                  </a:moveTo>
                  <a:lnTo>
                    <a:pt x="0" y="658"/>
                  </a:lnTo>
                  <a:cubicBezTo>
                    <a:pt x="0" y="1351"/>
                    <a:pt x="562" y="1911"/>
                    <a:pt x="1254" y="1912"/>
                  </a:cubicBezTo>
                  <a:cubicBezTo>
                    <a:pt x="1947" y="1912"/>
                    <a:pt x="2507" y="1351"/>
                    <a:pt x="2507" y="658"/>
                  </a:cubicBezTo>
                  <a:lnTo>
                    <a:pt x="2507"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4" name="Google Shape;1546;p56">
              <a:extLst>
                <a:ext uri="{FF2B5EF4-FFF2-40B4-BE49-F238E27FC236}">
                  <a16:creationId xmlns:a16="http://schemas.microsoft.com/office/drawing/2014/main" id="{2DBC48E2-925C-4230-8FDF-50ACD78DC858}"/>
                </a:ext>
              </a:extLst>
            </p:cNvPr>
            <p:cNvSpPr/>
            <p:nvPr/>
          </p:nvSpPr>
          <p:spPr>
            <a:xfrm>
              <a:off x="4056950" y="2693575"/>
              <a:ext cx="62725" cy="47825"/>
            </a:xfrm>
            <a:custGeom>
              <a:avLst/>
              <a:gdLst/>
              <a:ahLst/>
              <a:cxnLst/>
              <a:rect l="l" t="t" r="r" b="b"/>
              <a:pathLst>
                <a:path w="2509" h="1913" extrusionOk="0">
                  <a:moveTo>
                    <a:pt x="0" y="0"/>
                  </a:moveTo>
                  <a:lnTo>
                    <a:pt x="0" y="658"/>
                  </a:lnTo>
                  <a:cubicBezTo>
                    <a:pt x="0" y="1351"/>
                    <a:pt x="562" y="1912"/>
                    <a:pt x="1254" y="1912"/>
                  </a:cubicBezTo>
                  <a:cubicBezTo>
                    <a:pt x="1947" y="1912"/>
                    <a:pt x="2508" y="1351"/>
                    <a:pt x="2508" y="658"/>
                  </a:cubicBezTo>
                  <a:lnTo>
                    <a:pt x="2508"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5" name="Google Shape;1547;p56">
              <a:extLst>
                <a:ext uri="{FF2B5EF4-FFF2-40B4-BE49-F238E27FC236}">
                  <a16:creationId xmlns:a16="http://schemas.microsoft.com/office/drawing/2014/main" id="{B19CF5D9-1B19-4219-872C-D816633BB35D}"/>
                </a:ext>
              </a:extLst>
            </p:cNvPr>
            <p:cNvSpPr/>
            <p:nvPr/>
          </p:nvSpPr>
          <p:spPr>
            <a:xfrm>
              <a:off x="4119625" y="2693575"/>
              <a:ext cx="62725" cy="47825"/>
            </a:xfrm>
            <a:custGeom>
              <a:avLst/>
              <a:gdLst/>
              <a:ahLst/>
              <a:cxnLst/>
              <a:rect l="l" t="t" r="r" b="b"/>
              <a:pathLst>
                <a:path w="2509" h="1913" extrusionOk="0">
                  <a:moveTo>
                    <a:pt x="0" y="0"/>
                  </a:moveTo>
                  <a:lnTo>
                    <a:pt x="0" y="658"/>
                  </a:lnTo>
                  <a:cubicBezTo>
                    <a:pt x="0" y="1351"/>
                    <a:pt x="562" y="1912"/>
                    <a:pt x="1254" y="1912"/>
                  </a:cubicBezTo>
                  <a:cubicBezTo>
                    <a:pt x="1946" y="1912"/>
                    <a:pt x="2508" y="1351"/>
                    <a:pt x="2507" y="658"/>
                  </a:cubicBezTo>
                  <a:lnTo>
                    <a:pt x="2507"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6" name="Google Shape;1548;p56">
              <a:extLst>
                <a:ext uri="{FF2B5EF4-FFF2-40B4-BE49-F238E27FC236}">
                  <a16:creationId xmlns:a16="http://schemas.microsoft.com/office/drawing/2014/main" id="{DC328AC0-E851-4824-B75F-A4061334B7E8}"/>
                </a:ext>
              </a:extLst>
            </p:cNvPr>
            <p:cNvSpPr/>
            <p:nvPr/>
          </p:nvSpPr>
          <p:spPr>
            <a:xfrm>
              <a:off x="4182300" y="2693575"/>
              <a:ext cx="62725" cy="47825"/>
            </a:xfrm>
            <a:custGeom>
              <a:avLst/>
              <a:gdLst/>
              <a:ahLst/>
              <a:cxnLst/>
              <a:rect l="l" t="t" r="r" b="b"/>
              <a:pathLst>
                <a:path w="2509" h="1913" extrusionOk="0">
                  <a:moveTo>
                    <a:pt x="0" y="0"/>
                  </a:moveTo>
                  <a:lnTo>
                    <a:pt x="0" y="658"/>
                  </a:lnTo>
                  <a:cubicBezTo>
                    <a:pt x="0" y="1351"/>
                    <a:pt x="562" y="1912"/>
                    <a:pt x="1254" y="1912"/>
                  </a:cubicBezTo>
                  <a:cubicBezTo>
                    <a:pt x="1946" y="1912"/>
                    <a:pt x="2508" y="1351"/>
                    <a:pt x="2508" y="658"/>
                  </a:cubicBezTo>
                  <a:lnTo>
                    <a:pt x="2508" y="0"/>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7" name="Google Shape;1549;p56">
              <a:extLst>
                <a:ext uri="{FF2B5EF4-FFF2-40B4-BE49-F238E27FC236}">
                  <a16:creationId xmlns:a16="http://schemas.microsoft.com/office/drawing/2014/main" id="{AA61BED6-2201-46CA-B72B-978F56CDE26F}"/>
                </a:ext>
              </a:extLst>
            </p:cNvPr>
            <p:cNvSpPr/>
            <p:nvPr/>
          </p:nvSpPr>
          <p:spPr>
            <a:xfrm>
              <a:off x="4245000" y="2693575"/>
              <a:ext cx="62700" cy="47825"/>
            </a:xfrm>
            <a:custGeom>
              <a:avLst/>
              <a:gdLst/>
              <a:ahLst/>
              <a:cxnLst/>
              <a:rect l="l" t="t" r="r" b="b"/>
              <a:pathLst>
                <a:path w="2508" h="1913" extrusionOk="0">
                  <a:moveTo>
                    <a:pt x="0" y="0"/>
                  </a:moveTo>
                  <a:lnTo>
                    <a:pt x="0" y="658"/>
                  </a:lnTo>
                  <a:cubicBezTo>
                    <a:pt x="0" y="1351"/>
                    <a:pt x="561" y="1912"/>
                    <a:pt x="1253" y="1912"/>
                  </a:cubicBezTo>
                  <a:cubicBezTo>
                    <a:pt x="1945" y="1912"/>
                    <a:pt x="2507" y="1351"/>
                    <a:pt x="2507" y="658"/>
                  </a:cubicBezTo>
                  <a:lnTo>
                    <a:pt x="2507"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8" name="Google Shape;1550;p56">
              <a:extLst>
                <a:ext uri="{FF2B5EF4-FFF2-40B4-BE49-F238E27FC236}">
                  <a16:creationId xmlns:a16="http://schemas.microsoft.com/office/drawing/2014/main" id="{2248BF1B-1131-429C-9CD8-5218889D61E1}"/>
                </a:ext>
              </a:extLst>
            </p:cNvPr>
            <p:cNvSpPr/>
            <p:nvPr/>
          </p:nvSpPr>
          <p:spPr>
            <a:xfrm>
              <a:off x="3994275" y="2645100"/>
              <a:ext cx="313375" cy="48500"/>
            </a:xfrm>
            <a:custGeom>
              <a:avLst/>
              <a:gdLst/>
              <a:ahLst/>
              <a:cxnLst/>
              <a:rect l="l" t="t" r="r" b="b"/>
              <a:pathLst>
                <a:path w="12535" h="1940" extrusionOk="0">
                  <a:moveTo>
                    <a:pt x="988" y="0"/>
                  </a:moveTo>
                  <a:cubicBezTo>
                    <a:pt x="858" y="0"/>
                    <a:pt x="741" y="80"/>
                    <a:pt x="693" y="201"/>
                  </a:cubicBezTo>
                  <a:lnTo>
                    <a:pt x="0" y="1939"/>
                  </a:lnTo>
                  <a:lnTo>
                    <a:pt x="12535" y="1939"/>
                  </a:lnTo>
                  <a:lnTo>
                    <a:pt x="11843" y="201"/>
                  </a:lnTo>
                  <a:cubicBezTo>
                    <a:pt x="11795" y="80"/>
                    <a:pt x="11677" y="0"/>
                    <a:pt x="11548"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79" name="Google Shape;1551;p56">
              <a:extLst>
                <a:ext uri="{FF2B5EF4-FFF2-40B4-BE49-F238E27FC236}">
                  <a16:creationId xmlns:a16="http://schemas.microsoft.com/office/drawing/2014/main" id="{2AD59B42-B938-4E70-8F60-E2B03A5DB083}"/>
                </a:ext>
              </a:extLst>
            </p:cNvPr>
            <p:cNvSpPr/>
            <p:nvPr/>
          </p:nvSpPr>
          <p:spPr>
            <a:xfrm>
              <a:off x="3994150" y="2827500"/>
              <a:ext cx="318175" cy="32400"/>
            </a:xfrm>
            <a:custGeom>
              <a:avLst/>
              <a:gdLst/>
              <a:ahLst/>
              <a:cxnLst/>
              <a:rect l="l" t="t" r="r" b="b"/>
              <a:pathLst>
                <a:path w="12727" h="1296" extrusionOk="0">
                  <a:moveTo>
                    <a:pt x="201" y="1"/>
                  </a:moveTo>
                  <a:cubicBezTo>
                    <a:pt x="91" y="1"/>
                    <a:pt x="0" y="91"/>
                    <a:pt x="2" y="201"/>
                  </a:cubicBezTo>
                  <a:lnTo>
                    <a:pt x="2" y="1095"/>
                  </a:lnTo>
                  <a:cubicBezTo>
                    <a:pt x="2" y="1206"/>
                    <a:pt x="91" y="1295"/>
                    <a:pt x="201" y="1295"/>
                  </a:cubicBezTo>
                  <a:lnTo>
                    <a:pt x="12526" y="1295"/>
                  </a:lnTo>
                  <a:cubicBezTo>
                    <a:pt x="12636" y="1295"/>
                    <a:pt x="12726" y="1206"/>
                    <a:pt x="12726" y="1095"/>
                  </a:cubicBezTo>
                  <a:lnTo>
                    <a:pt x="12726" y="201"/>
                  </a:lnTo>
                  <a:cubicBezTo>
                    <a:pt x="12726" y="91"/>
                    <a:pt x="12636" y="1"/>
                    <a:pt x="12526"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80" name="Google Shape;1552;p56">
            <a:extLst>
              <a:ext uri="{FF2B5EF4-FFF2-40B4-BE49-F238E27FC236}">
                <a16:creationId xmlns:a16="http://schemas.microsoft.com/office/drawing/2014/main" id="{F1B7A2BE-B1D0-4F65-822D-5A52A13B3AE9}"/>
              </a:ext>
            </a:extLst>
          </p:cNvPr>
          <p:cNvGrpSpPr/>
          <p:nvPr/>
        </p:nvGrpSpPr>
        <p:grpSpPr>
          <a:xfrm>
            <a:off x="4532108" y="4564229"/>
            <a:ext cx="2083966" cy="1396501"/>
            <a:chOff x="2608075" y="2639550"/>
            <a:chExt cx="605875" cy="405975"/>
          </a:xfrm>
        </p:grpSpPr>
        <p:sp>
          <p:nvSpPr>
            <p:cNvPr id="81" name="Google Shape;1553;p56">
              <a:extLst>
                <a:ext uri="{FF2B5EF4-FFF2-40B4-BE49-F238E27FC236}">
                  <a16:creationId xmlns:a16="http://schemas.microsoft.com/office/drawing/2014/main" id="{1F2ED144-1220-4488-99F5-D2C116FC6FC0}"/>
                </a:ext>
              </a:extLst>
            </p:cNvPr>
            <p:cNvSpPr/>
            <p:nvPr/>
          </p:nvSpPr>
          <p:spPr>
            <a:xfrm>
              <a:off x="2655725" y="2766450"/>
              <a:ext cx="17800" cy="63225"/>
            </a:xfrm>
            <a:custGeom>
              <a:avLst/>
              <a:gdLst/>
              <a:ahLst/>
              <a:cxnLst/>
              <a:rect l="l" t="t" r="r" b="b"/>
              <a:pathLst>
                <a:path w="712" h="2529" extrusionOk="0">
                  <a:moveTo>
                    <a:pt x="1" y="1"/>
                  </a:moveTo>
                  <a:lnTo>
                    <a:pt x="1" y="2528"/>
                  </a:lnTo>
                  <a:lnTo>
                    <a:pt x="711" y="2528"/>
                  </a:lnTo>
                  <a:lnTo>
                    <a:pt x="711" y="1"/>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2" name="Google Shape;1554;p56">
              <a:extLst>
                <a:ext uri="{FF2B5EF4-FFF2-40B4-BE49-F238E27FC236}">
                  <a16:creationId xmlns:a16="http://schemas.microsoft.com/office/drawing/2014/main" id="{E3C9EB3B-3DF5-41BA-8995-80577CBE8E6A}"/>
                </a:ext>
              </a:extLst>
            </p:cNvPr>
            <p:cNvSpPr/>
            <p:nvPr/>
          </p:nvSpPr>
          <p:spPr>
            <a:xfrm>
              <a:off x="2939275" y="2709900"/>
              <a:ext cx="71925" cy="29225"/>
            </a:xfrm>
            <a:custGeom>
              <a:avLst/>
              <a:gdLst/>
              <a:ahLst/>
              <a:cxnLst/>
              <a:rect l="l" t="t" r="r" b="b"/>
              <a:pathLst>
                <a:path w="2877" h="1169" extrusionOk="0">
                  <a:moveTo>
                    <a:pt x="2728" y="1"/>
                  </a:moveTo>
                  <a:lnTo>
                    <a:pt x="324" y="453"/>
                  </a:lnTo>
                  <a:cubicBezTo>
                    <a:pt x="130" y="490"/>
                    <a:pt x="0" y="679"/>
                    <a:pt x="37" y="873"/>
                  </a:cubicBezTo>
                  <a:cubicBezTo>
                    <a:pt x="69" y="1045"/>
                    <a:pt x="218" y="1167"/>
                    <a:pt x="391" y="1168"/>
                  </a:cubicBezTo>
                  <a:cubicBezTo>
                    <a:pt x="413" y="1168"/>
                    <a:pt x="436" y="1166"/>
                    <a:pt x="457" y="1161"/>
                  </a:cubicBezTo>
                  <a:lnTo>
                    <a:pt x="2876" y="705"/>
                  </a:lnTo>
                  <a:lnTo>
                    <a:pt x="2728" y="1"/>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3" name="Google Shape;1555;p56">
              <a:extLst>
                <a:ext uri="{FF2B5EF4-FFF2-40B4-BE49-F238E27FC236}">
                  <a16:creationId xmlns:a16="http://schemas.microsoft.com/office/drawing/2014/main" id="{9AEDF53A-E35F-49F2-BDCB-95AC8126521E}"/>
                </a:ext>
              </a:extLst>
            </p:cNvPr>
            <p:cNvSpPr/>
            <p:nvPr/>
          </p:nvSpPr>
          <p:spPr>
            <a:xfrm>
              <a:off x="2967375" y="2660175"/>
              <a:ext cx="44400" cy="37200"/>
            </a:xfrm>
            <a:custGeom>
              <a:avLst/>
              <a:gdLst/>
              <a:ahLst/>
              <a:cxnLst/>
              <a:rect l="l" t="t" r="r" b="b"/>
              <a:pathLst>
                <a:path w="1776" h="1488" extrusionOk="0">
                  <a:moveTo>
                    <a:pt x="674" y="0"/>
                  </a:moveTo>
                  <a:lnTo>
                    <a:pt x="1" y="318"/>
                  </a:lnTo>
                  <a:lnTo>
                    <a:pt x="1130" y="1487"/>
                  </a:lnTo>
                  <a:lnTo>
                    <a:pt x="1775" y="1136"/>
                  </a:lnTo>
                  <a:lnTo>
                    <a:pt x="674" y="0"/>
                  </a:ln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4" name="Google Shape;1556;p56">
              <a:extLst>
                <a:ext uri="{FF2B5EF4-FFF2-40B4-BE49-F238E27FC236}">
                  <a16:creationId xmlns:a16="http://schemas.microsoft.com/office/drawing/2014/main" id="{41437774-D7AA-46B8-A451-1DFC67247AFD}"/>
                </a:ext>
              </a:extLst>
            </p:cNvPr>
            <p:cNvSpPr/>
            <p:nvPr/>
          </p:nvSpPr>
          <p:spPr>
            <a:xfrm>
              <a:off x="2658925" y="2888525"/>
              <a:ext cx="157050" cy="157000"/>
            </a:xfrm>
            <a:custGeom>
              <a:avLst/>
              <a:gdLst/>
              <a:ahLst/>
              <a:cxnLst/>
              <a:rect l="l" t="t" r="r" b="b"/>
              <a:pathLst>
                <a:path w="6282" h="6280" extrusionOk="0">
                  <a:moveTo>
                    <a:pt x="3141" y="0"/>
                  </a:moveTo>
                  <a:cubicBezTo>
                    <a:pt x="1406" y="0"/>
                    <a:pt x="0" y="1405"/>
                    <a:pt x="0" y="3139"/>
                  </a:cubicBezTo>
                  <a:cubicBezTo>
                    <a:pt x="0" y="4874"/>
                    <a:pt x="1406" y="6280"/>
                    <a:pt x="3141" y="6280"/>
                  </a:cubicBezTo>
                  <a:cubicBezTo>
                    <a:pt x="4875" y="6280"/>
                    <a:pt x="6281" y="4874"/>
                    <a:pt x="6281" y="3139"/>
                  </a:cubicBezTo>
                  <a:lnTo>
                    <a:pt x="6281" y="3139"/>
                  </a:lnTo>
                  <a:cubicBezTo>
                    <a:pt x="6281" y="3140"/>
                    <a:pt x="6281" y="3140"/>
                    <a:pt x="6281" y="3140"/>
                  </a:cubicBezTo>
                  <a:lnTo>
                    <a:pt x="6281" y="3139"/>
                  </a:lnTo>
                  <a:cubicBezTo>
                    <a:pt x="6281" y="3139"/>
                    <a:pt x="6281" y="3139"/>
                    <a:pt x="6281" y="3139"/>
                  </a:cubicBezTo>
                  <a:lnTo>
                    <a:pt x="6281" y="3139"/>
                  </a:lnTo>
                  <a:cubicBezTo>
                    <a:pt x="6281" y="1405"/>
                    <a:pt x="4875" y="0"/>
                    <a:pt x="3141"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5" name="Google Shape;1557;p56">
              <a:extLst>
                <a:ext uri="{FF2B5EF4-FFF2-40B4-BE49-F238E27FC236}">
                  <a16:creationId xmlns:a16="http://schemas.microsoft.com/office/drawing/2014/main" id="{2E959B0C-4F5E-4DB1-A1D7-70DE24B635B8}"/>
                </a:ext>
              </a:extLst>
            </p:cNvPr>
            <p:cNvSpPr/>
            <p:nvPr/>
          </p:nvSpPr>
          <p:spPr>
            <a:xfrm>
              <a:off x="2689350" y="2922425"/>
              <a:ext cx="92675" cy="89175"/>
            </a:xfrm>
            <a:custGeom>
              <a:avLst/>
              <a:gdLst/>
              <a:ahLst/>
              <a:cxnLst/>
              <a:rect l="l" t="t" r="r" b="b"/>
              <a:pathLst>
                <a:path w="3707" h="3567" extrusionOk="0">
                  <a:moveTo>
                    <a:pt x="1924" y="0"/>
                  </a:moveTo>
                  <a:cubicBezTo>
                    <a:pt x="1460" y="0"/>
                    <a:pt x="1005" y="181"/>
                    <a:pt x="663" y="523"/>
                  </a:cubicBezTo>
                  <a:cubicBezTo>
                    <a:pt x="154" y="1032"/>
                    <a:pt x="0" y="1799"/>
                    <a:pt x="277" y="2466"/>
                  </a:cubicBezTo>
                  <a:cubicBezTo>
                    <a:pt x="553" y="3132"/>
                    <a:pt x="1203" y="3566"/>
                    <a:pt x="1924" y="3566"/>
                  </a:cubicBezTo>
                  <a:cubicBezTo>
                    <a:pt x="2909" y="3565"/>
                    <a:pt x="3706" y="2767"/>
                    <a:pt x="3707" y="1783"/>
                  </a:cubicBezTo>
                  <a:cubicBezTo>
                    <a:pt x="3707" y="1062"/>
                    <a:pt x="3272" y="412"/>
                    <a:pt x="2606" y="136"/>
                  </a:cubicBezTo>
                  <a:cubicBezTo>
                    <a:pt x="2385" y="44"/>
                    <a:pt x="2154" y="0"/>
                    <a:pt x="1924" y="0"/>
                  </a:cubicBezTo>
                  <a:close/>
                </a:path>
              </a:pathLst>
            </a:custGeom>
            <a:solidFill>
              <a:srgbClr val="E2E2E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6" name="Google Shape;1558;p56">
              <a:extLst>
                <a:ext uri="{FF2B5EF4-FFF2-40B4-BE49-F238E27FC236}">
                  <a16:creationId xmlns:a16="http://schemas.microsoft.com/office/drawing/2014/main" id="{E0AB62FC-50F3-44C2-B20C-C4738B8F5C33}"/>
                </a:ext>
              </a:extLst>
            </p:cNvPr>
            <p:cNvSpPr/>
            <p:nvPr/>
          </p:nvSpPr>
          <p:spPr>
            <a:xfrm>
              <a:off x="3056900" y="2888525"/>
              <a:ext cx="157050" cy="157000"/>
            </a:xfrm>
            <a:custGeom>
              <a:avLst/>
              <a:gdLst/>
              <a:ahLst/>
              <a:cxnLst/>
              <a:rect l="l" t="t" r="r" b="b"/>
              <a:pathLst>
                <a:path w="6282" h="6280" extrusionOk="0">
                  <a:moveTo>
                    <a:pt x="3141" y="0"/>
                  </a:moveTo>
                  <a:cubicBezTo>
                    <a:pt x="1406" y="0"/>
                    <a:pt x="0" y="1405"/>
                    <a:pt x="0" y="3139"/>
                  </a:cubicBezTo>
                  <a:cubicBezTo>
                    <a:pt x="0" y="4874"/>
                    <a:pt x="1406" y="6280"/>
                    <a:pt x="3141" y="6280"/>
                  </a:cubicBezTo>
                  <a:cubicBezTo>
                    <a:pt x="4875" y="6280"/>
                    <a:pt x="6281" y="4874"/>
                    <a:pt x="6281" y="3139"/>
                  </a:cubicBezTo>
                  <a:lnTo>
                    <a:pt x="6281" y="3139"/>
                  </a:lnTo>
                  <a:cubicBezTo>
                    <a:pt x="6281" y="3140"/>
                    <a:pt x="6281" y="3140"/>
                    <a:pt x="6281" y="3140"/>
                  </a:cubicBezTo>
                  <a:lnTo>
                    <a:pt x="6281" y="3139"/>
                  </a:lnTo>
                  <a:cubicBezTo>
                    <a:pt x="6281" y="3139"/>
                    <a:pt x="6281" y="3139"/>
                    <a:pt x="6281" y="3139"/>
                  </a:cubicBezTo>
                  <a:lnTo>
                    <a:pt x="6281" y="3139"/>
                  </a:lnTo>
                  <a:cubicBezTo>
                    <a:pt x="6281" y="1405"/>
                    <a:pt x="4876" y="0"/>
                    <a:pt x="3141" y="0"/>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7" name="Google Shape;1559;p56">
              <a:extLst>
                <a:ext uri="{FF2B5EF4-FFF2-40B4-BE49-F238E27FC236}">
                  <a16:creationId xmlns:a16="http://schemas.microsoft.com/office/drawing/2014/main" id="{6F6C2934-ACF5-4A77-83E3-F7AA93E038BF}"/>
                </a:ext>
              </a:extLst>
            </p:cNvPr>
            <p:cNvSpPr/>
            <p:nvPr/>
          </p:nvSpPr>
          <p:spPr>
            <a:xfrm>
              <a:off x="3087325" y="2922425"/>
              <a:ext cx="92675" cy="89175"/>
            </a:xfrm>
            <a:custGeom>
              <a:avLst/>
              <a:gdLst/>
              <a:ahLst/>
              <a:cxnLst/>
              <a:rect l="l" t="t" r="r" b="b"/>
              <a:pathLst>
                <a:path w="3707" h="3567" extrusionOk="0">
                  <a:moveTo>
                    <a:pt x="1924" y="0"/>
                  </a:moveTo>
                  <a:cubicBezTo>
                    <a:pt x="1460" y="0"/>
                    <a:pt x="1004" y="181"/>
                    <a:pt x="663" y="523"/>
                  </a:cubicBezTo>
                  <a:cubicBezTo>
                    <a:pt x="154" y="1032"/>
                    <a:pt x="1" y="1799"/>
                    <a:pt x="277" y="2466"/>
                  </a:cubicBezTo>
                  <a:cubicBezTo>
                    <a:pt x="553" y="3132"/>
                    <a:pt x="1202" y="3566"/>
                    <a:pt x="1924" y="3566"/>
                  </a:cubicBezTo>
                  <a:cubicBezTo>
                    <a:pt x="2909" y="3565"/>
                    <a:pt x="3706" y="2767"/>
                    <a:pt x="3707" y="1783"/>
                  </a:cubicBezTo>
                  <a:cubicBezTo>
                    <a:pt x="3707" y="1062"/>
                    <a:pt x="3272" y="412"/>
                    <a:pt x="2606" y="136"/>
                  </a:cubicBezTo>
                  <a:cubicBezTo>
                    <a:pt x="2386" y="44"/>
                    <a:pt x="2154" y="0"/>
                    <a:pt x="1924" y="0"/>
                  </a:cubicBezTo>
                  <a:close/>
                </a:path>
              </a:pathLst>
            </a:custGeom>
            <a:solidFill>
              <a:srgbClr val="E2E2E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1560;p56">
              <a:extLst>
                <a:ext uri="{FF2B5EF4-FFF2-40B4-BE49-F238E27FC236}">
                  <a16:creationId xmlns:a16="http://schemas.microsoft.com/office/drawing/2014/main" id="{3E5E8343-365A-4BED-ACCF-B48550B8ABF7}"/>
                </a:ext>
              </a:extLst>
            </p:cNvPr>
            <p:cNvSpPr/>
            <p:nvPr/>
          </p:nvSpPr>
          <p:spPr>
            <a:xfrm>
              <a:off x="3068175" y="2859475"/>
              <a:ext cx="86475" cy="121650"/>
            </a:xfrm>
            <a:custGeom>
              <a:avLst/>
              <a:gdLst/>
              <a:ahLst/>
              <a:cxnLst/>
              <a:rect l="l" t="t" r="r" b="b"/>
              <a:pathLst>
                <a:path w="3459" h="4866" extrusionOk="0">
                  <a:moveTo>
                    <a:pt x="1284" y="1"/>
                  </a:moveTo>
                  <a:lnTo>
                    <a:pt x="1" y="672"/>
                  </a:lnTo>
                  <a:lnTo>
                    <a:pt x="1990" y="4478"/>
                  </a:lnTo>
                  <a:cubicBezTo>
                    <a:pt x="2118" y="4725"/>
                    <a:pt x="2371" y="4866"/>
                    <a:pt x="2632" y="4866"/>
                  </a:cubicBezTo>
                  <a:cubicBezTo>
                    <a:pt x="2745" y="4866"/>
                    <a:pt x="2859" y="4840"/>
                    <a:pt x="2966" y="4784"/>
                  </a:cubicBezTo>
                  <a:lnTo>
                    <a:pt x="2967" y="4784"/>
                  </a:lnTo>
                  <a:cubicBezTo>
                    <a:pt x="3321" y="4599"/>
                    <a:pt x="3459" y="4162"/>
                    <a:pt x="3274" y="3808"/>
                  </a:cubicBezTo>
                  <a:lnTo>
                    <a:pt x="1284" y="1"/>
                  </a:ln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1561;p56">
              <a:extLst>
                <a:ext uri="{FF2B5EF4-FFF2-40B4-BE49-F238E27FC236}">
                  <a16:creationId xmlns:a16="http://schemas.microsoft.com/office/drawing/2014/main" id="{FD6D4678-A323-4AFD-93DA-4AF95CCB98C3}"/>
                </a:ext>
              </a:extLst>
            </p:cNvPr>
            <p:cNvSpPr/>
            <p:nvPr/>
          </p:nvSpPr>
          <p:spPr>
            <a:xfrm>
              <a:off x="2608075" y="2704550"/>
              <a:ext cx="587750" cy="265575"/>
            </a:xfrm>
            <a:custGeom>
              <a:avLst/>
              <a:gdLst/>
              <a:ahLst/>
              <a:cxnLst/>
              <a:rect l="l" t="t" r="r" b="b"/>
              <a:pathLst>
                <a:path w="23510" h="10623" extrusionOk="0">
                  <a:moveTo>
                    <a:pt x="17040" y="1"/>
                  </a:moveTo>
                  <a:lnTo>
                    <a:pt x="15798" y="446"/>
                  </a:lnTo>
                  <a:cubicBezTo>
                    <a:pt x="15798" y="446"/>
                    <a:pt x="17737" y="5087"/>
                    <a:pt x="16876" y="8251"/>
                  </a:cubicBezTo>
                  <a:cubicBezTo>
                    <a:pt x="16773" y="8786"/>
                    <a:pt x="16305" y="9174"/>
                    <a:pt x="15759" y="9174"/>
                  </a:cubicBezTo>
                  <a:lnTo>
                    <a:pt x="13824" y="9174"/>
                  </a:lnTo>
                  <a:cubicBezTo>
                    <a:pt x="13791" y="9174"/>
                    <a:pt x="13759" y="9174"/>
                    <a:pt x="13726" y="9172"/>
                  </a:cubicBezTo>
                  <a:cubicBezTo>
                    <a:pt x="11883" y="9109"/>
                    <a:pt x="10659" y="7227"/>
                    <a:pt x="11296" y="5496"/>
                  </a:cubicBezTo>
                  <a:lnTo>
                    <a:pt x="12192" y="3051"/>
                  </a:lnTo>
                  <a:cubicBezTo>
                    <a:pt x="12194" y="3048"/>
                    <a:pt x="12191" y="3045"/>
                    <a:pt x="12189" y="3045"/>
                  </a:cubicBezTo>
                  <a:lnTo>
                    <a:pt x="6131" y="3045"/>
                  </a:lnTo>
                  <a:cubicBezTo>
                    <a:pt x="2745" y="3045"/>
                    <a:pt x="1" y="5789"/>
                    <a:pt x="1" y="9174"/>
                  </a:cubicBezTo>
                  <a:lnTo>
                    <a:pt x="1" y="10166"/>
                  </a:lnTo>
                  <a:cubicBezTo>
                    <a:pt x="1" y="10418"/>
                    <a:pt x="205" y="10622"/>
                    <a:pt x="457" y="10622"/>
                  </a:cubicBezTo>
                  <a:lnTo>
                    <a:pt x="16641" y="10622"/>
                  </a:lnTo>
                  <a:cubicBezTo>
                    <a:pt x="17446" y="10622"/>
                    <a:pt x="18168" y="10397"/>
                    <a:pt x="18456" y="9645"/>
                  </a:cubicBezTo>
                  <a:cubicBezTo>
                    <a:pt x="18568" y="9345"/>
                    <a:pt x="18753" y="9077"/>
                    <a:pt x="18990" y="8862"/>
                  </a:cubicBezTo>
                  <a:cubicBezTo>
                    <a:pt x="20342" y="7658"/>
                    <a:pt x="22215" y="7479"/>
                    <a:pt x="23101" y="7467"/>
                  </a:cubicBezTo>
                  <a:cubicBezTo>
                    <a:pt x="23350" y="7465"/>
                    <a:pt x="23510" y="7200"/>
                    <a:pt x="23396" y="6979"/>
                  </a:cubicBezTo>
                  <a:lnTo>
                    <a:pt x="23396" y="6979"/>
                  </a:lnTo>
                  <a:lnTo>
                    <a:pt x="23396" y="6980"/>
                  </a:lnTo>
                  <a:cubicBezTo>
                    <a:pt x="22849" y="5923"/>
                    <a:pt x="21725" y="5253"/>
                    <a:pt x="20462" y="5253"/>
                  </a:cubicBezTo>
                  <a:cubicBezTo>
                    <a:pt x="20325" y="5253"/>
                    <a:pt x="20185" y="5261"/>
                    <a:pt x="20045" y="5277"/>
                  </a:cubicBezTo>
                  <a:lnTo>
                    <a:pt x="17040" y="1"/>
                  </a:ln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1562;p56">
              <a:extLst>
                <a:ext uri="{FF2B5EF4-FFF2-40B4-BE49-F238E27FC236}">
                  <a16:creationId xmlns:a16="http://schemas.microsoft.com/office/drawing/2014/main" id="{6A1DB469-EA6D-4F53-B296-1ED19CC467B9}"/>
                </a:ext>
              </a:extLst>
            </p:cNvPr>
            <p:cNvSpPr/>
            <p:nvPr/>
          </p:nvSpPr>
          <p:spPr>
            <a:xfrm>
              <a:off x="2608075" y="2856925"/>
              <a:ext cx="249475" cy="113200"/>
            </a:xfrm>
            <a:custGeom>
              <a:avLst/>
              <a:gdLst/>
              <a:ahLst/>
              <a:cxnLst/>
              <a:rect l="l" t="t" r="r" b="b"/>
              <a:pathLst>
                <a:path w="9979" h="4528" extrusionOk="0">
                  <a:moveTo>
                    <a:pt x="4073" y="0"/>
                  </a:moveTo>
                  <a:cubicBezTo>
                    <a:pt x="1824" y="0"/>
                    <a:pt x="1" y="1823"/>
                    <a:pt x="1" y="4071"/>
                  </a:cubicBezTo>
                  <a:cubicBezTo>
                    <a:pt x="1" y="4323"/>
                    <a:pt x="205" y="4527"/>
                    <a:pt x="458" y="4527"/>
                  </a:cubicBezTo>
                  <a:lnTo>
                    <a:pt x="9979" y="4527"/>
                  </a:lnTo>
                  <a:lnTo>
                    <a:pt x="9979" y="3615"/>
                  </a:lnTo>
                  <a:cubicBezTo>
                    <a:pt x="9979" y="1619"/>
                    <a:pt x="8360" y="0"/>
                    <a:pt x="6364"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1563;p56">
              <a:extLst>
                <a:ext uri="{FF2B5EF4-FFF2-40B4-BE49-F238E27FC236}">
                  <a16:creationId xmlns:a16="http://schemas.microsoft.com/office/drawing/2014/main" id="{4876EA1B-870D-405F-B581-EA4B419FEBF5}"/>
                </a:ext>
              </a:extLst>
            </p:cNvPr>
            <p:cNvSpPr/>
            <p:nvPr/>
          </p:nvSpPr>
          <p:spPr>
            <a:xfrm>
              <a:off x="2994025" y="2668425"/>
              <a:ext cx="92025" cy="55400"/>
            </a:xfrm>
            <a:custGeom>
              <a:avLst/>
              <a:gdLst/>
              <a:ahLst/>
              <a:cxnLst/>
              <a:rect l="l" t="t" r="r" b="b"/>
              <a:pathLst>
                <a:path w="3681" h="2216" extrusionOk="0">
                  <a:moveTo>
                    <a:pt x="3407" y="1"/>
                  </a:moveTo>
                  <a:cubicBezTo>
                    <a:pt x="3385" y="1"/>
                    <a:pt x="3363" y="3"/>
                    <a:pt x="3341" y="9"/>
                  </a:cubicBezTo>
                  <a:lnTo>
                    <a:pt x="339" y="763"/>
                  </a:lnTo>
                  <a:cubicBezTo>
                    <a:pt x="139" y="813"/>
                    <a:pt x="0" y="992"/>
                    <a:pt x="0" y="1198"/>
                  </a:cubicBezTo>
                  <a:lnTo>
                    <a:pt x="0" y="1978"/>
                  </a:lnTo>
                  <a:cubicBezTo>
                    <a:pt x="0" y="2109"/>
                    <a:pt x="106" y="2215"/>
                    <a:pt x="238" y="2215"/>
                  </a:cubicBezTo>
                  <a:lnTo>
                    <a:pt x="3407" y="2215"/>
                  </a:lnTo>
                  <a:lnTo>
                    <a:pt x="3407" y="2214"/>
                  </a:lnTo>
                  <a:cubicBezTo>
                    <a:pt x="3558" y="2214"/>
                    <a:pt x="3680" y="2092"/>
                    <a:pt x="3680" y="1941"/>
                  </a:cubicBezTo>
                  <a:lnTo>
                    <a:pt x="3680" y="274"/>
                  </a:lnTo>
                  <a:cubicBezTo>
                    <a:pt x="3680" y="119"/>
                    <a:pt x="3554" y="1"/>
                    <a:pt x="3407"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1564;p56">
              <a:extLst>
                <a:ext uri="{FF2B5EF4-FFF2-40B4-BE49-F238E27FC236}">
                  <a16:creationId xmlns:a16="http://schemas.microsoft.com/office/drawing/2014/main" id="{3FF16188-E951-4111-B308-EB5A8A3A11BC}"/>
                </a:ext>
              </a:extLst>
            </p:cNvPr>
            <p:cNvSpPr/>
            <p:nvPr/>
          </p:nvSpPr>
          <p:spPr>
            <a:xfrm>
              <a:off x="3052500" y="2668425"/>
              <a:ext cx="33550" cy="55375"/>
            </a:xfrm>
            <a:custGeom>
              <a:avLst/>
              <a:gdLst/>
              <a:ahLst/>
              <a:cxnLst/>
              <a:rect l="l" t="t" r="r" b="b"/>
              <a:pathLst>
                <a:path w="1342" h="2215" extrusionOk="0">
                  <a:moveTo>
                    <a:pt x="1068" y="1"/>
                  </a:moveTo>
                  <a:cubicBezTo>
                    <a:pt x="1046" y="1"/>
                    <a:pt x="1024" y="3"/>
                    <a:pt x="1002" y="9"/>
                  </a:cubicBezTo>
                  <a:lnTo>
                    <a:pt x="1" y="261"/>
                  </a:lnTo>
                  <a:lnTo>
                    <a:pt x="1" y="2214"/>
                  </a:lnTo>
                  <a:lnTo>
                    <a:pt x="1068" y="2214"/>
                  </a:lnTo>
                  <a:cubicBezTo>
                    <a:pt x="1219" y="2214"/>
                    <a:pt x="1341" y="2093"/>
                    <a:pt x="1341" y="1942"/>
                  </a:cubicBezTo>
                  <a:lnTo>
                    <a:pt x="1341" y="274"/>
                  </a:lnTo>
                  <a:cubicBezTo>
                    <a:pt x="1341" y="120"/>
                    <a:pt x="1214" y="1"/>
                    <a:pt x="1068"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1565;p56">
              <a:extLst>
                <a:ext uri="{FF2B5EF4-FFF2-40B4-BE49-F238E27FC236}">
                  <a16:creationId xmlns:a16="http://schemas.microsoft.com/office/drawing/2014/main" id="{0C1C949C-E67C-415D-9FCE-F6925C809F3E}"/>
                </a:ext>
              </a:extLst>
            </p:cNvPr>
            <p:cNvSpPr/>
            <p:nvPr/>
          </p:nvSpPr>
          <p:spPr>
            <a:xfrm>
              <a:off x="3043725" y="2835850"/>
              <a:ext cx="152100" cy="129900"/>
            </a:xfrm>
            <a:custGeom>
              <a:avLst/>
              <a:gdLst/>
              <a:ahLst/>
              <a:cxnLst/>
              <a:rect l="l" t="t" r="r" b="b"/>
              <a:pathLst>
                <a:path w="6084" h="5196" extrusionOk="0">
                  <a:moveTo>
                    <a:pt x="3036" y="1"/>
                  </a:moveTo>
                  <a:cubicBezTo>
                    <a:pt x="2898" y="1"/>
                    <a:pt x="2759" y="9"/>
                    <a:pt x="2619" y="25"/>
                  </a:cubicBezTo>
                  <a:cubicBezTo>
                    <a:pt x="2619" y="25"/>
                    <a:pt x="0" y="2239"/>
                    <a:pt x="246" y="5196"/>
                  </a:cubicBezTo>
                  <a:lnTo>
                    <a:pt x="246" y="5195"/>
                  </a:lnTo>
                  <a:cubicBezTo>
                    <a:pt x="596" y="5049"/>
                    <a:pt x="875" y="4797"/>
                    <a:pt x="1030" y="4393"/>
                  </a:cubicBezTo>
                  <a:cubicBezTo>
                    <a:pt x="1147" y="4085"/>
                    <a:pt x="1337" y="3811"/>
                    <a:pt x="1584" y="3594"/>
                  </a:cubicBezTo>
                  <a:cubicBezTo>
                    <a:pt x="2932" y="2405"/>
                    <a:pt x="4793" y="2228"/>
                    <a:pt x="5674" y="2216"/>
                  </a:cubicBezTo>
                  <a:cubicBezTo>
                    <a:pt x="5924" y="2214"/>
                    <a:pt x="6084" y="1949"/>
                    <a:pt x="5969" y="1728"/>
                  </a:cubicBezTo>
                  <a:cubicBezTo>
                    <a:pt x="5423" y="672"/>
                    <a:pt x="4298" y="1"/>
                    <a:pt x="3036"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1566;p56">
              <a:extLst>
                <a:ext uri="{FF2B5EF4-FFF2-40B4-BE49-F238E27FC236}">
                  <a16:creationId xmlns:a16="http://schemas.microsoft.com/office/drawing/2014/main" id="{6F92CBD9-FAAB-442C-8F9C-079B4FBF1568}"/>
                </a:ext>
              </a:extLst>
            </p:cNvPr>
            <p:cNvSpPr/>
            <p:nvPr/>
          </p:nvSpPr>
          <p:spPr>
            <a:xfrm>
              <a:off x="2925400" y="2642200"/>
              <a:ext cx="68350" cy="27150"/>
            </a:xfrm>
            <a:custGeom>
              <a:avLst/>
              <a:gdLst/>
              <a:ahLst/>
              <a:cxnLst/>
              <a:rect l="l" t="t" r="r" b="b"/>
              <a:pathLst>
                <a:path w="2734" h="1086" extrusionOk="0">
                  <a:moveTo>
                    <a:pt x="1761" y="1"/>
                  </a:moveTo>
                  <a:cubicBezTo>
                    <a:pt x="1760" y="1"/>
                    <a:pt x="1758" y="1"/>
                    <a:pt x="1757" y="1"/>
                  </a:cubicBezTo>
                  <a:lnTo>
                    <a:pt x="200" y="16"/>
                  </a:lnTo>
                  <a:cubicBezTo>
                    <a:pt x="90" y="16"/>
                    <a:pt x="1" y="105"/>
                    <a:pt x="2" y="216"/>
                  </a:cubicBezTo>
                  <a:lnTo>
                    <a:pt x="2" y="585"/>
                  </a:lnTo>
                  <a:cubicBezTo>
                    <a:pt x="2" y="862"/>
                    <a:pt x="225" y="1085"/>
                    <a:pt x="501" y="1085"/>
                  </a:cubicBezTo>
                  <a:lnTo>
                    <a:pt x="2683" y="1069"/>
                  </a:lnTo>
                  <a:cubicBezTo>
                    <a:pt x="2715" y="1069"/>
                    <a:pt x="2733" y="1031"/>
                    <a:pt x="2713" y="1006"/>
                  </a:cubicBezTo>
                  <a:lnTo>
                    <a:pt x="1964" y="97"/>
                  </a:lnTo>
                  <a:cubicBezTo>
                    <a:pt x="1913" y="36"/>
                    <a:pt x="1839" y="1"/>
                    <a:pt x="1761"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1567;p56">
              <a:extLst>
                <a:ext uri="{FF2B5EF4-FFF2-40B4-BE49-F238E27FC236}">
                  <a16:creationId xmlns:a16="http://schemas.microsoft.com/office/drawing/2014/main" id="{4F7E312E-55A0-4271-9B3E-8E299564C4D5}"/>
                </a:ext>
              </a:extLst>
            </p:cNvPr>
            <p:cNvSpPr/>
            <p:nvPr/>
          </p:nvSpPr>
          <p:spPr>
            <a:xfrm>
              <a:off x="2813100" y="2734475"/>
              <a:ext cx="110725" cy="47475"/>
            </a:xfrm>
            <a:custGeom>
              <a:avLst/>
              <a:gdLst/>
              <a:ahLst/>
              <a:cxnLst/>
              <a:rect l="l" t="t" r="r" b="b"/>
              <a:pathLst>
                <a:path w="4429" h="1899" extrusionOk="0">
                  <a:moveTo>
                    <a:pt x="240" y="1"/>
                  </a:moveTo>
                  <a:cubicBezTo>
                    <a:pt x="108" y="1"/>
                    <a:pt x="0" y="108"/>
                    <a:pt x="0" y="241"/>
                  </a:cubicBezTo>
                  <a:lnTo>
                    <a:pt x="0" y="1899"/>
                  </a:lnTo>
                  <a:lnTo>
                    <a:pt x="4388" y="1899"/>
                  </a:lnTo>
                  <a:cubicBezTo>
                    <a:pt x="4411" y="1899"/>
                    <a:pt x="4428" y="1876"/>
                    <a:pt x="4424" y="1854"/>
                  </a:cubicBezTo>
                  <a:cubicBezTo>
                    <a:pt x="4366" y="1570"/>
                    <a:pt x="3981" y="1"/>
                    <a:pt x="2569"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1568;p56">
              <a:extLst>
                <a:ext uri="{FF2B5EF4-FFF2-40B4-BE49-F238E27FC236}">
                  <a16:creationId xmlns:a16="http://schemas.microsoft.com/office/drawing/2014/main" id="{F3C6B1A9-DB70-4E12-B5B9-ECE7F2E4DF68}"/>
                </a:ext>
              </a:extLst>
            </p:cNvPr>
            <p:cNvSpPr/>
            <p:nvPr/>
          </p:nvSpPr>
          <p:spPr>
            <a:xfrm>
              <a:off x="2855450" y="2734475"/>
              <a:ext cx="68375" cy="47475"/>
            </a:xfrm>
            <a:custGeom>
              <a:avLst/>
              <a:gdLst/>
              <a:ahLst/>
              <a:cxnLst/>
              <a:rect l="l" t="t" r="r" b="b"/>
              <a:pathLst>
                <a:path w="2735" h="1899" extrusionOk="0">
                  <a:moveTo>
                    <a:pt x="1" y="1"/>
                  </a:moveTo>
                  <a:lnTo>
                    <a:pt x="1" y="1899"/>
                  </a:lnTo>
                  <a:lnTo>
                    <a:pt x="2694" y="1899"/>
                  </a:lnTo>
                  <a:cubicBezTo>
                    <a:pt x="2717" y="1899"/>
                    <a:pt x="2734" y="1876"/>
                    <a:pt x="2730" y="1854"/>
                  </a:cubicBezTo>
                  <a:cubicBezTo>
                    <a:pt x="2672" y="1570"/>
                    <a:pt x="2287" y="1"/>
                    <a:pt x="875"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1569;p56">
              <a:extLst>
                <a:ext uri="{FF2B5EF4-FFF2-40B4-BE49-F238E27FC236}">
                  <a16:creationId xmlns:a16="http://schemas.microsoft.com/office/drawing/2014/main" id="{0B152507-5B48-485A-BB9F-143E64B5C718}"/>
                </a:ext>
              </a:extLst>
            </p:cNvPr>
            <p:cNvSpPr/>
            <p:nvPr/>
          </p:nvSpPr>
          <p:spPr>
            <a:xfrm>
              <a:off x="2706775" y="2639550"/>
              <a:ext cx="17775" cy="33625"/>
            </a:xfrm>
            <a:custGeom>
              <a:avLst/>
              <a:gdLst/>
              <a:ahLst/>
              <a:cxnLst/>
              <a:rect l="l" t="t" r="r" b="b"/>
              <a:pathLst>
                <a:path w="711" h="1345" extrusionOk="0">
                  <a:moveTo>
                    <a:pt x="355" y="0"/>
                  </a:moveTo>
                  <a:cubicBezTo>
                    <a:pt x="160" y="0"/>
                    <a:pt x="0" y="159"/>
                    <a:pt x="0" y="355"/>
                  </a:cubicBezTo>
                  <a:lnTo>
                    <a:pt x="0" y="1344"/>
                  </a:lnTo>
                  <a:lnTo>
                    <a:pt x="711" y="1344"/>
                  </a:lnTo>
                  <a:lnTo>
                    <a:pt x="711" y="355"/>
                  </a:lnTo>
                  <a:cubicBezTo>
                    <a:pt x="711" y="159"/>
                    <a:pt x="551" y="0"/>
                    <a:pt x="355"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1570;p56">
              <a:extLst>
                <a:ext uri="{FF2B5EF4-FFF2-40B4-BE49-F238E27FC236}">
                  <a16:creationId xmlns:a16="http://schemas.microsoft.com/office/drawing/2014/main" id="{D9B8E06E-586B-4B33-867C-074BCAA5AA05}"/>
                </a:ext>
              </a:extLst>
            </p:cNvPr>
            <p:cNvSpPr/>
            <p:nvPr/>
          </p:nvSpPr>
          <p:spPr>
            <a:xfrm>
              <a:off x="2633850" y="2666175"/>
              <a:ext cx="163650" cy="88750"/>
            </a:xfrm>
            <a:custGeom>
              <a:avLst/>
              <a:gdLst/>
              <a:ahLst/>
              <a:cxnLst/>
              <a:rect l="l" t="t" r="r" b="b"/>
              <a:pathLst>
                <a:path w="6546" h="3550" extrusionOk="0">
                  <a:moveTo>
                    <a:pt x="3272" y="0"/>
                  </a:moveTo>
                  <a:cubicBezTo>
                    <a:pt x="1466" y="0"/>
                    <a:pt x="1" y="1466"/>
                    <a:pt x="1" y="3272"/>
                  </a:cubicBezTo>
                  <a:lnTo>
                    <a:pt x="1" y="3550"/>
                  </a:lnTo>
                  <a:lnTo>
                    <a:pt x="6545" y="3550"/>
                  </a:lnTo>
                  <a:lnTo>
                    <a:pt x="6545" y="3272"/>
                  </a:lnTo>
                  <a:cubicBezTo>
                    <a:pt x="6545" y="1466"/>
                    <a:pt x="5080" y="0"/>
                    <a:pt x="3272"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1571;p56">
              <a:extLst>
                <a:ext uri="{FF2B5EF4-FFF2-40B4-BE49-F238E27FC236}">
                  <a16:creationId xmlns:a16="http://schemas.microsoft.com/office/drawing/2014/main" id="{9EBAA027-D240-4D2F-AE98-7ADDF637A58F}"/>
                </a:ext>
              </a:extLst>
            </p:cNvPr>
            <p:cNvSpPr/>
            <p:nvPr/>
          </p:nvSpPr>
          <p:spPr>
            <a:xfrm>
              <a:off x="2618250" y="2752825"/>
              <a:ext cx="194900" cy="27850"/>
            </a:xfrm>
            <a:custGeom>
              <a:avLst/>
              <a:gdLst/>
              <a:ahLst/>
              <a:cxnLst/>
              <a:rect l="l" t="t" r="r" b="b"/>
              <a:pathLst>
                <a:path w="7796" h="1114" extrusionOk="0">
                  <a:moveTo>
                    <a:pt x="362" y="1"/>
                  </a:moveTo>
                  <a:cubicBezTo>
                    <a:pt x="163" y="1"/>
                    <a:pt x="0" y="164"/>
                    <a:pt x="0" y="363"/>
                  </a:cubicBezTo>
                  <a:lnTo>
                    <a:pt x="0" y="751"/>
                  </a:lnTo>
                  <a:cubicBezTo>
                    <a:pt x="0" y="951"/>
                    <a:pt x="163" y="1114"/>
                    <a:pt x="362" y="1114"/>
                  </a:cubicBezTo>
                  <a:lnTo>
                    <a:pt x="7433" y="1114"/>
                  </a:lnTo>
                  <a:cubicBezTo>
                    <a:pt x="7633" y="1114"/>
                    <a:pt x="7795" y="952"/>
                    <a:pt x="7795" y="751"/>
                  </a:cubicBezTo>
                  <a:lnTo>
                    <a:pt x="7795" y="364"/>
                  </a:lnTo>
                  <a:cubicBezTo>
                    <a:pt x="7795" y="164"/>
                    <a:pt x="7633" y="2"/>
                    <a:pt x="7433" y="2"/>
                  </a:cubicBezTo>
                  <a:lnTo>
                    <a:pt x="7432" y="1"/>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1572;p56">
              <a:extLst>
                <a:ext uri="{FF2B5EF4-FFF2-40B4-BE49-F238E27FC236}">
                  <a16:creationId xmlns:a16="http://schemas.microsoft.com/office/drawing/2014/main" id="{D83B1D98-25E8-44D6-A5F9-7DE8676BEBF9}"/>
                </a:ext>
              </a:extLst>
            </p:cNvPr>
            <p:cNvSpPr/>
            <p:nvPr/>
          </p:nvSpPr>
          <p:spPr>
            <a:xfrm>
              <a:off x="2744875" y="2752825"/>
              <a:ext cx="68250" cy="27850"/>
            </a:xfrm>
            <a:custGeom>
              <a:avLst/>
              <a:gdLst/>
              <a:ahLst/>
              <a:cxnLst/>
              <a:rect l="l" t="t" r="r" b="b"/>
              <a:pathLst>
                <a:path w="2730" h="1114" extrusionOk="0">
                  <a:moveTo>
                    <a:pt x="0" y="1"/>
                  </a:moveTo>
                  <a:lnTo>
                    <a:pt x="0" y="1114"/>
                  </a:lnTo>
                  <a:lnTo>
                    <a:pt x="2367" y="1114"/>
                  </a:lnTo>
                  <a:cubicBezTo>
                    <a:pt x="2568" y="1114"/>
                    <a:pt x="2729" y="951"/>
                    <a:pt x="2729" y="751"/>
                  </a:cubicBezTo>
                  <a:lnTo>
                    <a:pt x="2729" y="363"/>
                  </a:lnTo>
                  <a:cubicBezTo>
                    <a:pt x="2729" y="164"/>
                    <a:pt x="2568" y="1"/>
                    <a:pt x="2367"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1" name="Google Shape;1573;p56">
            <a:extLst>
              <a:ext uri="{FF2B5EF4-FFF2-40B4-BE49-F238E27FC236}">
                <a16:creationId xmlns:a16="http://schemas.microsoft.com/office/drawing/2014/main" id="{91528BF0-B4E5-4B24-AE23-7B7278EF6073}"/>
              </a:ext>
            </a:extLst>
          </p:cNvPr>
          <p:cNvGrpSpPr/>
          <p:nvPr/>
        </p:nvGrpSpPr>
        <p:grpSpPr>
          <a:xfrm>
            <a:off x="11226784" y="4363977"/>
            <a:ext cx="1770234" cy="1797005"/>
            <a:chOff x="5891450" y="1855275"/>
            <a:chExt cx="596800" cy="605825"/>
          </a:xfrm>
        </p:grpSpPr>
        <p:sp>
          <p:nvSpPr>
            <p:cNvPr id="102" name="Google Shape;1574;p56">
              <a:extLst>
                <a:ext uri="{FF2B5EF4-FFF2-40B4-BE49-F238E27FC236}">
                  <a16:creationId xmlns:a16="http://schemas.microsoft.com/office/drawing/2014/main" id="{FF8B93BE-D6A0-4681-BDC1-0396434E1AEE}"/>
                </a:ext>
              </a:extLst>
            </p:cNvPr>
            <p:cNvSpPr/>
            <p:nvPr/>
          </p:nvSpPr>
          <p:spPr>
            <a:xfrm>
              <a:off x="5963500" y="2206350"/>
              <a:ext cx="64325" cy="18050"/>
            </a:xfrm>
            <a:custGeom>
              <a:avLst/>
              <a:gdLst/>
              <a:ahLst/>
              <a:cxnLst/>
              <a:rect l="l" t="t" r="r" b="b"/>
              <a:pathLst>
                <a:path w="2573" h="722" extrusionOk="0">
                  <a:moveTo>
                    <a:pt x="1" y="0"/>
                  </a:moveTo>
                  <a:lnTo>
                    <a:pt x="1" y="721"/>
                  </a:lnTo>
                  <a:lnTo>
                    <a:pt x="2572" y="721"/>
                  </a:lnTo>
                  <a:lnTo>
                    <a:pt x="2572"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1575;p56">
              <a:extLst>
                <a:ext uri="{FF2B5EF4-FFF2-40B4-BE49-F238E27FC236}">
                  <a16:creationId xmlns:a16="http://schemas.microsoft.com/office/drawing/2014/main" id="{A2542E92-E434-450B-B71F-D86343687A3E}"/>
                </a:ext>
              </a:extLst>
            </p:cNvPr>
            <p:cNvSpPr/>
            <p:nvPr/>
          </p:nvSpPr>
          <p:spPr>
            <a:xfrm>
              <a:off x="6238875" y="1976325"/>
              <a:ext cx="17950" cy="224950"/>
            </a:xfrm>
            <a:custGeom>
              <a:avLst/>
              <a:gdLst/>
              <a:ahLst/>
              <a:cxnLst/>
              <a:rect l="l" t="t" r="r" b="b"/>
              <a:pathLst>
                <a:path w="718" h="8998" extrusionOk="0">
                  <a:moveTo>
                    <a:pt x="1" y="0"/>
                  </a:moveTo>
                  <a:lnTo>
                    <a:pt x="1" y="8997"/>
                  </a:lnTo>
                  <a:lnTo>
                    <a:pt x="718" y="8997"/>
                  </a:lnTo>
                  <a:lnTo>
                    <a:pt x="718" y="0"/>
                  </a:ln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1576;p56">
              <a:extLst>
                <a:ext uri="{FF2B5EF4-FFF2-40B4-BE49-F238E27FC236}">
                  <a16:creationId xmlns:a16="http://schemas.microsoft.com/office/drawing/2014/main" id="{0EAE849B-8CF5-47B9-A43D-E2B82E2E036E}"/>
                </a:ext>
              </a:extLst>
            </p:cNvPr>
            <p:cNvSpPr/>
            <p:nvPr/>
          </p:nvSpPr>
          <p:spPr>
            <a:xfrm>
              <a:off x="6294250" y="2067575"/>
              <a:ext cx="174575" cy="130325"/>
            </a:xfrm>
            <a:custGeom>
              <a:avLst/>
              <a:gdLst/>
              <a:ahLst/>
              <a:cxnLst/>
              <a:rect l="l" t="t" r="r" b="b"/>
              <a:pathLst>
                <a:path w="6983" h="5213" extrusionOk="0">
                  <a:moveTo>
                    <a:pt x="0" y="1"/>
                  </a:moveTo>
                  <a:lnTo>
                    <a:pt x="0" y="5213"/>
                  </a:lnTo>
                  <a:lnTo>
                    <a:pt x="6982" y="5213"/>
                  </a:lnTo>
                  <a:lnTo>
                    <a:pt x="6982" y="1"/>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1577;p56">
              <a:extLst>
                <a:ext uri="{FF2B5EF4-FFF2-40B4-BE49-F238E27FC236}">
                  <a16:creationId xmlns:a16="http://schemas.microsoft.com/office/drawing/2014/main" id="{A6B8D10D-9E3C-4A42-90BE-0DA53D30096A}"/>
                </a:ext>
              </a:extLst>
            </p:cNvPr>
            <p:cNvSpPr/>
            <p:nvPr/>
          </p:nvSpPr>
          <p:spPr>
            <a:xfrm>
              <a:off x="6031300" y="1855275"/>
              <a:ext cx="433000" cy="132700"/>
            </a:xfrm>
            <a:custGeom>
              <a:avLst/>
              <a:gdLst/>
              <a:ahLst/>
              <a:cxnLst/>
              <a:rect l="l" t="t" r="r" b="b"/>
              <a:pathLst>
                <a:path w="17320" h="5308" extrusionOk="0">
                  <a:moveTo>
                    <a:pt x="8650" y="0"/>
                  </a:moveTo>
                  <a:cubicBezTo>
                    <a:pt x="8650" y="0"/>
                    <a:pt x="1156" y="661"/>
                    <a:pt x="0" y="3431"/>
                  </a:cubicBezTo>
                  <a:lnTo>
                    <a:pt x="0" y="4071"/>
                  </a:lnTo>
                  <a:cubicBezTo>
                    <a:pt x="0" y="4754"/>
                    <a:pt x="555" y="5308"/>
                    <a:pt x="1238" y="5308"/>
                  </a:cubicBezTo>
                  <a:cubicBezTo>
                    <a:pt x="1920" y="5308"/>
                    <a:pt x="2475" y="4754"/>
                    <a:pt x="2475" y="4071"/>
                  </a:cubicBezTo>
                  <a:cubicBezTo>
                    <a:pt x="2475" y="4754"/>
                    <a:pt x="3028" y="5308"/>
                    <a:pt x="3712" y="5308"/>
                  </a:cubicBezTo>
                  <a:cubicBezTo>
                    <a:pt x="4395" y="5308"/>
                    <a:pt x="4949" y="4754"/>
                    <a:pt x="4949" y="4071"/>
                  </a:cubicBezTo>
                  <a:cubicBezTo>
                    <a:pt x="4956" y="4748"/>
                    <a:pt x="5508" y="5295"/>
                    <a:pt x="6186" y="5295"/>
                  </a:cubicBezTo>
                  <a:cubicBezTo>
                    <a:pt x="6864" y="5295"/>
                    <a:pt x="7415" y="4748"/>
                    <a:pt x="7424" y="4071"/>
                  </a:cubicBezTo>
                  <a:cubicBezTo>
                    <a:pt x="7424" y="4754"/>
                    <a:pt x="7977" y="5308"/>
                    <a:pt x="8660" y="5308"/>
                  </a:cubicBezTo>
                  <a:cubicBezTo>
                    <a:pt x="9344" y="5308"/>
                    <a:pt x="9897" y="4754"/>
                    <a:pt x="9897" y="4071"/>
                  </a:cubicBezTo>
                  <a:cubicBezTo>
                    <a:pt x="9897" y="4754"/>
                    <a:pt x="10451" y="5308"/>
                    <a:pt x="11135" y="5308"/>
                  </a:cubicBezTo>
                  <a:cubicBezTo>
                    <a:pt x="11818" y="5308"/>
                    <a:pt x="12371" y="4754"/>
                    <a:pt x="12371" y="4071"/>
                  </a:cubicBezTo>
                  <a:cubicBezTo>
                    <a:pt x="12379" y="4748"/>
                    <a:pt x="12930" y="5295"/>
                    <a:pt x="13608" y="5295"/>
                  </a:cubicBezTo>
                  <a:cubicBezTo>
                    <a:pt x="14287" y="5295"/>
                    <a:pt x="14838" y="4748"/>
                    <a:pt x="14846" y="4071"/>
                  </a:cubicBezTo>
                  <a:cubicBezTo>
                    <a:pt x="14846" y="4754"/>
                    <a:pt x="15399" y="5308"/>
                    <a:pt x="16082" y="5308"/>
                  </a:cubicBezTo>
                  <a:cubicBezTo>
                    <a:pt x="16766" y="5308"/>
                    <a:pt x="17320" y="4754"/>
                    <a:pt x="17320" y="4071"/>
                  </a:cubicBezTo>
                  <a:lnTo>
                    <a:pt x="17320" y="3431"/>
                  </a:lnTo>
                  <a:cubicBezTo>
                    <a:pt x="16165" y="661"/>
                    <a:pt x="8671" y="0"/>
                    <a:pt x="8671" y="0"/>
                  </a:cubicBezTo>
                  <a:close/>
                </a:path>
              </a:pathLst>
            </a:custGeom>
            <a:solidFill>
              <a:srgbClr val="E38D3C"/>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1578;p56">
              <a:extLst>
                <a:ext uri="{FF2B5EF4-FFF2-40B4-BE49-F238E27FC236}">
                  <a16:creationId xmlns:a16="http://schemas.microsoft.com/office/drawing/2014/main" id="{E2EFB38D-ED09-4E84-8C90-0D39D9F61DED}"/>
                </a:ext>
              </a:extLst>
            </p:cNvPr>
            <p:cNvSpPr/>
            <p:nvPr/>
          </p:nvSpPr>
          <p:spPr>
            <a:xfrm>
              <a:off x="5891450" y="2198700"/>
              <a:ext cx="81075" cy="33350"/>
            </a:xfrm>
            <a:custGeom>
              <a:avLst/>
              <a:gdLst/>
              <a:ahLst/>
              <a:cxnLst/>
              <a:rect l="l" t="t" r="r" b="b"/>
              <a:pathLst>
                <a:path w="3243" h="1334" extrusionOk="0">
                  <a:moveTo>
                    <a:pt x="308" y="0"/>
                  </a:moveTo>
                  <a:cubicBezTo>
                    <a:pt x="139" y="0"/>
                    <a:pt x="1" y="138"/>
                    <a:pt x="1" y="309"/>
                  </a:cubicBezTo>
                  <a:lnTo>
                    <a:pt x="1" y="1025"/>
                  </a:lnTo>
                  <a:cubicBezTo>
                    <a:pt x="1" y="1196"/>
                    <a:pt x="139" y="1334"/>
                    <a:pt x="308" y="1334"/>
                  </a:cubicBezTo>
                  <a:lnTo>
                    <a:pt x="2934" y="1334"/>
                  </a:lnTo>
                  <a:cubicBezTo>
                    <a:pt x="3105" y="1334"/>
                    <a:pt x="3243" y="1196"/>
                    <a:pt x="3243" y="1025"/>
                  </a:cubicBezTo>
                  <a:lnTo>
                    <a:pt x="3243" y="309"/>
                  </a:lnTo>
                  <a:cubicBezTo>
                    <a:pt x="3243" y="138"/>
                    <a:pt x="3105" y="0"/>
                    <a:pt x="2934" y="0"/>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1579;p56">
              <a:extLst>
                <a:ext uri="{FF2B5EF4-FFF2-40B4-BE49-F238E27FC236}">
                  <a16:creationId xmlns:a16="http://schemas.microsoft.com/office/drawing/2014/main" id="{E8D14BC8-FF82-49A7-AC19-C7E1EC187566}"/>
                </a:ext>
              </a:extLst>
            </p:cNvPr>
            <p:cNvSpPr/>
            <p:nvPr/>
          </p:nvSpPr>
          <p:spPr>
            <a:xfrm>
              <a:off x="6031300" y="1941050"/>
              <a:ext cx="61900" cy="46925"/>
            </a:xfrm>
            <a:custGeom>
              <a:avLst/>
              <a:gdLst/>
              <a:ahLst/>
              <a:cxnLst/>
              <a:rect l="l" t="t" r="r" b="b"/>
              <a:pathLst>
                <a:path w="2476" h="1877" extrusionOk="0">
                  <a:moveTo>
                    <a:pt x="1" y="0"/>
                  </a:moveTo>
                  <a:lnTo>
                    <a:pt x="1" y="640"/>
                  </a:lnTo>
                  <a:cubicBezTo>
                    <a:pt x="0" y="1323"/>
                    <a:pt x="555" y="1877"/>
                    <a:pt x="1238" y="1877"/>
                  </a:cubicBezTo>
                  <a:cubicBezTo>
                    <a:pt x="1920" y="1877"/>
                    <a:pt x="2475" y="1323"/>
                    <a:pt x="2475" y="640"/>
                  </a:cubicBezTo>
                  <a:lnTo>
                    <a:pt x="2475"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1580;p56">
              <a:extLst>
                <a:ext uri="{FF2B5EF4-FFF2-40B4-BE49-F238E27FC236}">
                  <a16:creationId xmlns:a16="http://schemas.microsoft.com/office/drawing/2014/main" id="{D03FA8A2-0FB0-49E5-804F-C332DA5713B2}"/>
                </a:ext>
              </a:extLst>
            </p:cNvPr>
            <p:cNvSpPr/>
            <p:nvPr/>
          </p:nvSpPr>
          <p:spPr>
            <a:xfrm>
              <a:off x="6093175" y="1941050"/>
              <a:ext cx="61850" cy="46925"/>
            </a:xfrm>
            <a:custGeom>
              <a:avLst/>
              <a:gdLst/>
              <a:ahLst/>
              <a:cxnLst/>
              <a:rect l="l" t="t" r="r" b="b"/>
              <a:pathLst>
                <a:path w="2474" h="1877" extrusionOk="0">
                  <a:moveTo>
                    <a:pt x="0" y="0"/>
                  </a:moveTo>
                  <a:lnTo>
                    <a:pt x="0" y="640"/>
                  </a:lnTo>
                  <a:cubicBezTo>
                    <a:pt x="0" y="1323"/>
                    <a:pt x="553" y="1877"/>
                    <a:pt x="1237" y="1877"/>
                  </a:cubicBezTo>
                  <a:cubicBezTo>
                    <a:pt x="1920" y="1877"/>
                    <a:pt x="2474" y="1323"/>
                    <a:pt x="2474" y="640"/>
                  </a:cubicBezTo>
                  <a:lnTo>
                    <a:pt x="247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1581;p56">
              <a:extLst>
                <a:ext uri="{FF2B5EF4-FFF2-40B4-BE49-F238E27FC236}">
                  <a16:creationId xmlns:a16="http://schemas.microsoft.com/office/drawing/2014/main" id="{637DDBE4-C65D-42E3-9982-298B3A46A427}"/>
                </a:ext>
              </a:extLst>
            </p:cNvPr>
            <p:cNvSpPr/>
            <p:nvPr/>
          </p:nvSpPr>
          <p:spPr>
            <a:xfrm>
              <a:off x="6155000" y="1941050"/>
              <a:ext cx="61900" cy="46925"/>
            </a:xfrm>
            <a:custGeom>
              <a:avLst/>
              <a:gdLst/>
              <a:ahLst/>
              <a:cxnLst/>
              <a:rect l="l" t="t" r="r" b="b"/>
              <a:pathLst>
                <a:path w="2476" h="1877" extrusionOk="0">
                  <a:moveTo>
                    <a:pt x="1" y="0"/>
                  </a:moveTo>
                  <a:lnTo>
                    <a:pt x="1" y="640"/>
                  </a:lnTo>
                  <a:cubicBezTo>
                    <a:pt x="1" y="1323"/>
                    <a:pt x="555" y="1877"/>
                    <a:pt x="1238" y="1877"/>
                  </a:cubicBezTo>
                  <a:cubicBezTo>
                    <a:pt x="1921" y="1877"/>
                    <a:pt x="2474" y="1323"/>
                    <a:pt x="2476" y="640"/>
                  </a:cubicBezTo>
                  <a:lnTo>
                    <a:pt x="2476"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1582;p56">
              <a:extLst>
                <a:ext uri="{FF2B5EF4-FFF2-40B4-BE49-F238E27FC236}">
                  <a16:creationId xmlns:a16="http://schemas.microsoft.com/office/drawing/2014/main" id="{84830C6C-2977-4141-B9A4-56EAB3AD1786}"/>
                </a:ext>
              </a:extLst>
            </p:cNvPr>
            <p:cNvSpPr/>
            <p:nvPr/>
          </p:nvSpPr>
          <p:spPr>
            <a:xfrm>
              <a:off x="6216875" y="1941050"/>
              <a:ext cx="61875" cy="46925"/>
            </a:xfrm>
            <a:custGeom>
              <a:avLst/>
              <a:gdLst/>
              <a:ahLst/>
              <a:cxnLst/>
              <a:rect l="l" t="t" r="r" b="b"/>
              <a:pathLst>
                <a:path w="2475" h="1877" extrusionOk="0">
                  <a:moveTo>
                    <a:pt x="1" y="0"/>
                  </a:moveTo>
                  <a:lnTo>
                    <a:pt x="1" y="640"/>
                  </a:lnTo>
                  <a:cubicBezTo>
                    <a:pt x="1" y="1323"/>
                    <a:pt x="554" y="1877"/>
                    <a:pt x="1237" y="1877"/>
                  </a:cubicBezTo>
                  <a:cubicBezTo>
                    <a:pt x="1921" y="1877"/>
                    <a:pt x="2474" y="1323"/>
                    <a:pt x="2474" y="640"/>
                  </a:cubicBezTo>
                  <a:lnTo>
                    <a:pt x="2474"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1583;p56">
              <a:extLst>
                <a:ext uri="{FF2B5EF4-FFF2-40B4-BE49-F238E27FC236}">
                  <a16:creationId xmlns:a16="http://schemas.microsoft.com/office/drawing/2014/main" id="{28084B39-E57C-4F10-81C0-38CCD8F9598D}"/>
                </a:ext>
              </a:extLst>
            </p:cNvPr>
            <p:cNvSpPr/>
            <p:nvPr/>
          </p:nvSpPr>
          <p:spPr>
            <a:xfrm>
              <a:off x="6278725" y="1941050"/>
              <a:ext cx="61850" cy="46925"/>
            </a:xfrm>
            <a:custGeom>
              <a:avLst/>
              <a:gdLst/>
              <a:ahLst/>
              <a:cxnLst/>
              <a:rect l="l" t="t" r="r" b="b"/>
              <a:pathLst>
                <a:path w="2474" h="1877" extrusionOk="0">
                  <a:moveTo>
                    <a:pt x="0" y="0"/>
                  </a:moveTo>
                  <a:lnTo>
                    <a:pt x="0" y="640"/>
                  </a:lnTo>
                  <a:cubicBezTo>
                    <a:pt x="0" y="1323"/>
                    <a:pt x="554" y="1877"/>
                    <a:pt x="1238" y="1877"/>
                  </a:cubicBezTo>
                  <a:cubicBezTo>
                    <a:pt x="1921" y="1877"/>
                    <a:pt x="2474" y="1323"/>
                    <a:pt x="2474" y="640"/>
                  </a:cubicBezTo>
                  <a:lnTo>
                    <a:pt x="2474"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1584;p56">
              <a:extLst>
                <a:ext uri="{FF2B5EF4-FFF2-40B4-BE49-F238E27FC236}">
                  <a16:creationId xmlns:a16="http://schemas.microsoft.com/office/drawing/2014/main" id="{926C695B-07B6-468B-B5F9-C6FC2A1F0F30}"/>
                </a:ext>
              </a:extLst>
            </p:cNvPr>
            <p:cNvSpPr/>
            <p:nvPr/>
          </p:nvSpPr>
          <p:spPr>
            <a:xfrm>
              <a:off x="6340550" y="1941050"/>
              <a:ext cx="61900" cy="46925"/>
            </a:xfrm>
            <a:custGeom>
              <a:avLst/>
              <a:gdLst/>
              <a:ahLst/>
              <a:cxnLst/>
              <a:rect l="l" t="t" r="r" b="b"/>
              <a:pathLst>
                <a:path w="2476" h="1877" extrusionOk="0">
                  <a:moveTo>
                    <a:pt x="1" y="0"/>
                  </a:moveTo>
                  <a:lnTo>
                    <a:pt x="1" y="640"/>
                  </a:lnTo>
                  <a:cubicBezTo>
                    <a:pt x="1" y="1323"/>
                    <a:pt x="556" y="1877"/>
                    <a:pt x="1238" y="1877"/>
                  </a:cubicBezTo>
                  <a:cubicBezTo>
                    <a:pt x="1921" y="1877"/>
                    <a:pt x="2476" y="1323"/>
                    <a:pt x="2476" y="640"/>
                  </a:cubicBezTo>
                  <a:lnTo>
                    <a:pt x="2476" y="0"/>
                  </a:ln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1585;p56">
              <a:extLst>
                <a:ext uri="{FF2B5EF4-FFF2-40B4-BE49-F238E27FC236}">
                  <a16:creationId xmlns:a16="http://schemas.microsoft.com/office/drawing/2014/main" id="{639DBB93-6771-4A4A-9F21-EBAA0C2E0B3D}"/>
                </a:ext>
              </a:extLst>
            </p:cNvPr>
            <p:cNvSpPr/>
            <p:nvPr/>
          </p:nvSpPr>
          <p:spPr>
            <a:xfrm>
              <a:off x="6402425" y="1941050"/>
              <a:ext cx="61875" cy="46925"/>
            </a:xfrm>
            <a:custGeom>
              <a:avLst/>
              <a:gdLst/>
              <a:ahLst/>
              <a:cxnLst/>
              <a:rect l="l" t="t" r="r" b="b"/>
              <a:pathLst>
                <a:path w="2475" h="1877" extrusionOk="0">
                  <a:moveTo>
                    <a:pt x="1" y="0"/>
                  </a:moveTo>
                  <a:lnTo>
                    <a:pt x="1" y="640"/>
                  </a:lnTo>
                  <a:cubicBezTo>
                    <a:pt x="1" y="1323"/>
                    <a:pt x="554" y="1877"/>
                    <a:pt x="1237" y="1877"/>
                  </a:cubicBezTo>
                  <a:cubicBezTo>
                    <a:pt x="1921" y="1877"/>
                    <a:pt x="2475" y="1323"/>
                    <a:pt x="2475" y="640"/>
                  </a:cubicBezTo>
                  <a:lnTo>
                    <a:pt x="2475" y="0"/>
                  </a:lnTo>
                  <a:close/>
                </a:path>
              </a:pathLst>
            </a:cu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1586;p56">
              <a:extLst>
                <a:ext uri="{FF2B5EF4-FFF2-40B4-BE49-F238E27FC236}">
                  <a16:creationId xmlns:a16="http://schemas.microsoft.com/office/drawing/2014/main" id="{B40A7852-44E7-46BF-8AC6-485DA0DB7603}"/>
                </a:ext>
              </a:extLst>
            </p:cNvPr>
            <p:cNvSpPr/>
            <p:nvPr/>
          </p:nvSpPr>
          <p:spPr>
            <a:xfrm>
              <a:off x="6285225" y="2067600"/>
              <a:ext cx="192625" cy="30625"/>
            </a:xfrm>
            <a:custGeom>
              <a:avLst/>
              <a:gdLst/>
              <a:ahLst/>
              <a:cxnLst/>
              <a:rect l="l" t="t" r="r" b="b"/>
              <a:pathLst>
                <a:path w="7705" h="1225" extrusionOk="0">
                  <a:moveTo>
                    <a:pt x="208" y="1"/>
                  </a:moveTo>
                  <a:cubicBezTo>
                    <a:pt x="94" y="1"/>
                    <a:pt x="0" y="95"/>
                    <a:pt x="0" y="210"/>
                  </a:cubicBezTo>
                  <a:lnTo>
                    <a:pt x="0" y="1015"/>
                  </a:lnTo>
                  <a:cubicBezTo>
                    <a:pt x="0" y="1130"/>
                    <a:pt x="95" y="1224"/>
                    <a:pt x="211" y="1224"/>
                  </a:cubicBezTo>
                  <a:lnTo>
                    <a:pt x="7494" y="1224"/>
                  </a:lnTo>
                  <a:cubicBezTo>
                    <a:pt x="7610" y="1224"/>
                    <a:pt x="7704" y="1130"/>
                    <a:pt x="7704" y="1015"/>
                  </a:cubicBezTo>
                  <a:lnTo>
                    <a:pt x="7704" y="210"/>
                  </a:lnTo>
                  <a:cubicBezTo>
                    <a:pt x="7704" y="95"/>
                    <a:pt x="7611" y="1"/>
                    <a:pt x="7496" y="1"/>
                  </a:cubicBezTo>
                  <a:cubicBezTo>
                    <a:pt x="7495" y="1"/>
                    <a:pt x="7495" y="1"/>
                    <a:pt x="7494" y="1"/>
                  </a:cubicBezTo>
                  <a:lnTo>
                    <a:pt x="211" y="1"/>
                  </a:lnTo>
                  <a:cubicBezTo>
                    <a:pt x="210" y="1"/>
                    <a:pt x="209" y="1"/>
                    <a:pt x="208"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1587;p56">
              <a:extLst>
                <a:ext uri="{FF2B5EF4-FFF2-40B4-BE49-F238E27FC236}">
                  <a16:creationId xmlns:a16="http://schemas.microsoft.com/office/drawing/2014/main" id="{AC0DB741-7190-4958-B21C-70568C16F810}"/>
                </a:ext>
              </a:extLst>
            </p:cNvPr>
            <p:cNvSpPr/>
            <p:nvPr/>
          </p:nvSpPr>
          <p:spPr>
            <a:xfrm>
              <a:off x="6007325" y="2181475"/>
              <a:ext cx="480925" cy="201975"/>
            </a:xfrm>
            <a:custGeom>
              <a:avLst/>
              <a:gdLst/>
              <a:ahLst/>
              <a:cxnLst/>
              <a:rect l="l" t="t" r="r" b="b"/>
              <a:pathLst>
                <a:path w="19237" h="8079" extrusionOk="0">
                  <a:moveTo>
                    <a:pt x="177" y="0"/>
                  </a:moveTo>
                  <a:cubicBezTo>
                    <a:pt x="79" y="0"/>
                    <a:pt x="1" y="79"/>
                    <a:pt x="1" y="176"/>
                  </a:cubicBezTo>
                  <a:lnTo>
                    <a:pt x="1" y="7902"/>
                  </a:lnTo>
                  <a:cubicBezTo>
                    <a:pt x="1" y="8000"/>
                    <a:pt x="80" y="8078"/>
                    <a:pt x="177" y="8078"/>
                  </a:cubicBezTo>
                  <a:lnTo>
                    <a:pt x="19061" y="8078"/>
                  </a:lnTo>
                  <a:cubicBezTo>
                    <a:pt x="19159" y="8078"/>
                    <a:pt x="19237" y="8000"/>
                    <a:pt x="19237" y="7902"/>
                  </a:cubicBezTo>
                  <a:lnTo>
                    <a:pt x="19237" y="176"/>
                  </a:lnTo>
                  <a:cubicBezTo>
                    <a:pt x="19237" y="79"/>
                    <a:pt x="19159" y="0"/>
                    <a:pt x="19061" y="0"/>
                  </a:cubicBezTo>
                  <a:close/>
                </a:path>
              </a:pathLst>
            </a:custGeom>
            <a:solidFill>
              <a:schemeClr val="accent4">
                <a:lumMod val="40000"/>
                <a:lumOff val="60000"/>
              </a:schemeClr>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1588;p56">
              <a:extLst>
                <a:ext uri="{FF2B5EF4-FFF2-40B4-BE49-F238E27FC236}">
                  <a16:creationId xmlns:a16="http://schemas.microsoft.com/office/drawing/2014/main" id="{F1FF4FF2-1F4B-4822-906C-1DCEF3EB8C50}"/>
                </a:ext>
              </a:extLst>
            </p:cNvPr>
            <p:cNvSpPr/>
            <p:nvPr/>
          </p:nvSpPr>
          <p:spPr>
            <a:xfrm>
              <a:off x="6007325" y="2181475"/>
              <a:ext cx="480925" cy="33900"/>
            </a:xfrm>
            <a:custGeom>
              <a:avLst/>
              <a:gdLst/>
              <a:ahLst/>
              <a:cxnLst/>
              <a:rect l="l" t="t" r="r" b="b"/>
              <a:pathLst>
                <a:path w="19237" h="1356" extrusionOk="0">
                  <a:moveTo>
                    <a:pt x="177" y="0"/>
                  </a:moveTo>
                  <a:cubicBezTo>
                    <a:pt x="80" y="0"/>
                    <a:pt x="1" y="79"/>
                    <a:pt x="1" y="176"/>
                  </a:cubicBezTo>
                  <a:lnTo>
                    <a:pt x="1" y="1355"/>
                  </a:lnTo>
                  <a:lnTo>
                    <a:pt x="19237" y="1355"/>
                  </a:lnTo>
                  <a:lnTo>
                    <a:pt x="19237" y="176"/>
                  </a:lnTo>
                  <a:cubicBezTo>
                    <a:pt x="19237" y="79"/>
                    <a:pt x="19159" y="0"/>
                    <a:pt x="19061" y="0"/>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1589;p56">
              <a:extLst>
                <a:ext uri="{FF2B5EF4-FFF2-40B4-BE49-F238E27FC236}">
                  <a16:creationId xmlns:a16="http://schemas.microsoft.com/office/drawing/2014/main" id="{D14724EF-80F7-4D4E-AB88-4B66D208B6C0}"/>
                </a:ext>
              </a:extLst>
            </p:cNvPr>
            <p:cNvSpPr/>
            <p:nvPr/>
          </p:nvSpPr>
          <p:spPr>
            <a:xfrm>
              <a:off x="6339125" y="2350275"/>
              <a:ext cx="115200" cy="110825"/>
            </a:xfrm>
            <a:custGeom>
              <a:avLst/>
              <a:gdLst/>
              <a:ahLst/>
              <a:cxnLst/>
              <a:rect l="l" t="t" r="r" b="b"/>
              <a:pathLst>
                <a:path w="4608" h="4433" extrusionOk="0">
                  <a:moveTo>
                    <a:pt x="2392" y="1"/>
                  </a:moveTo>
                  <a:cubicBezTo>
                    <a:pt x="1495" y="1"/>
                    <a:pt x="687" y="541"/>
                    <a:pt x="344" y="1369"/>
                  </a:cubicBezTo>
                  <a:cubicBezTo>
                    <a:pt x="1" y="2198"/>
                    <a:pt x="191" y="3150"/>
                    <a:pt x="824" y="3784"/>
                  </a:cubicBezTo>
                  <a:cubicBezTo>
                    <a:pt x="1248" y="4208"/>
                    <a:pt x="1815" y="4433"/>
                    <a:pt x="2392" y="4433"/>
                  </a:cubicBezTo>
                  <a:cubicBezTo>
                    <a:pt x="2678" y="4433"/>
                    <a:pt x="2965" y="4378"/>
                    <a:pt x="3239" y="4264"/>
                  </a:cubicBezTo>
                  <a:cubicBezTo>
                    <a:pt x="4067" y="3921"/>
                    <a:pt x="4608" y="3113"/>
                    <a:pt x="4608" y="2217"/>
                  </a:cubicBezTo>
                  <a:cubicBezTo>
                    <a:pt x="4608" y="992"/>
                    <a:pt x="3615" y="1"/>
                    <a:pt x="2392"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1590;p56">
              <a:extLst>
                <a:ext uri="{FF2B5EF4-FFF2-40B4-BE49-F238E27FC236}">
                  <a16:creationId xmlns:a16="http://schemas.microsoft.com/office/drawing/2014/main" id="{28DDF192-8F4B-453F-BE07-CACB659F6A2F}"/>
                </a:ext>
              </a:extLst>
            </p:cNvPr>
            <p:cNvSpPr/>
            <p:nvPr/>
          </p:nvSpPr>
          <p:spPr>
            <a:xfrm>
              <a:off x="6375525" y="2384025"/>
              <a:ext cx="45050" cy="43325"/>
            </a:xfrm>
            <a:custGeom>
              <a:avLst/>
              <a:gdLst/>
              <a:ahLst/>
              <a:cxnLst/>
              <a:rect l="l" t="t" r="r" b="b"/>
              <a:pathLst>
                <a:path w="1802" h="1733" extrusionOk="0">
                  <a:moveTo>
                    <a:pt x="936" y="1"/>
                  </a:moveTo>
                  <a:cubicBezTo>
                    <a:pt x="585" y="1"/>
                    <a:pt x="269" y="212"/>
                    <a:pt x="135" y="535"/>
                  </a:cubicBezTo>
                  <a:cubicBezTo>
                    <a:pt x="1" y="860"/>
                    <a:pt x="76" y="1231"/>
                    <a:pt x="323" y="1479"/>
                  </a:cubicBezTo>
                  <a:cubicBezTo>
                    <a:pt x="489" y="1645"/>
                    <a:pt x="710" y="1733"/>
                    <a:pt x="936" y="1733"/>
                  </a:cubicBezTo>
                  <a:cubicBezTo>
                    <a:pt x="1047" y="1733"/>
                    <a:pt x="1160" y="1711"/>
                    <a:pt x="1267" y="1667"/>
                  </a:cubicBezTo>
                  <a:cubicBezTo>
                    <a:pt x="1590" y="1533"/>
                    <a:pt x="1801" y="1217"/>
                    <a:pt x="1801" y="867"/>
                  </a:cubicBezTo>
                  <a:cubicBezTo>
                    <a:pt x="1801" y="389"/>
                    <a:pt x="1414" y="1"/>
                    <a:pt x="936" y="1"/>
                  </a:cubicBezTo>
                  <a:close/>
                </a:path>
              </a:pathLst>
            </a:custGeom>
            <a:solidFill>
              <a:srgbClr val="E2E2E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1591;p56">
              <a:extLst>
                <a:ext uri="{FF2B5EF4-FFF2-40B4-BE49-F238E27FC236}">
                  <a16:creationId xmlns:a16="http://schemas.microsoft.com/office/drawing/2014/main" id="{DEBB62C7-E094-4CC0-B90E-3C7813F7C5DA}"/>
                </a:ext>
              </a:extLst>
            </p:cNvPr>
            <p:cNvSpPr/>
            <p:nvPr/>
          </p:nvSpPr>
          <p:spPr>
            <a:xfrm>
              <a:off x="6028850" y="2350275"/>
              <a:ext cx="115200" cy="110825"/>
            </a:xfrm>
            <a:custGeom>
              <a:avLst/>
              <a:gdLst/>
              <a:ahLst/>
              <a:cxnLst/>
              <a:rect l="l" t="t" r="r" b="b"/>
              <a:pathLst>
                <a:path w="4608" h="4433" extrusionOk="0">
                  <a:moveTo>
                    <a:pt x="2391" y="1"/>
                  </a:moveTo>
                  <a:cubicBezTo>
                    <a:pt x="1495" y="1"/>
                    <a:pt x="687" y="541"/>
                    <a:pt x="344" y="1369"/>
                  </a:cubicBezTo>
                  <a:cubicBezTo>
                    <a:pt x="1" y="2198"/>
                    <a:pt x="191" y="3150"/>
                    <a:pt x="825" y="3784"/>
                  </a:cubicBezTo>
                  <a:cubicBezTo>
                    <a:pt x="1249" y="4208"/>
                    <a:pt x="1816" y="4433"/>
                    <a:pt x="2392" y="4433"/>
                  </a:cubicBezTo>
                  <a:cubicBezTo>
                    <a:pt x="2677" y="4433"/>
                    <a:pt x="2965" y="4378"/>
                    <a:pt x="3239" y="4264"/>
                  </a:cubicBezTo>
                  <a:cubicBezTo>
                    <a:pt x="4068" y="3921"/>
                    <a:pt x="4607" y="3113"/>
                    <a:pt x="4607" y="2217"/>
                  </a:cubicBezTo>
                  <a:cubicBezTo>
                    <a:pt x="4607" y="992"/>
                    <a:pt x="3616" y="1"/>
                    <a:pt x="2391" y="1"/>
                  </a:cubicBezTo>
                  <a:close/>
                </a:path>
              </a:pathLst>
            </a:custGeom>
            <a:solidFill>
              <a:schemeClr val="dk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1592;p56">
              <a:extLst>
                <a:ext uri="{FF2B5EF4-FFF2-40B4-BE49-F238E27FC236}">
                  <a16:creationId xmlns:a16="http://schemas.microsoft.com/office/drawing/2014/main" id="{AD7A21A0-D58F-42EC-B6F1-5BA2101E22C1}"/>
                </a:ext>
              </a:extLst>
            </p:cNvPr>
            <p:cNvSpPr/>
            <p:nvPr/>
          </p:nvSpPr>
          <p:spPr>
            <a:xfrm>
              <a:off x="6065275" y="2384025"/>
              <a:ext cx="45050" cy="43325"/>
            </a:xfrm>
            <a:custGeom>
              <a:avLst/>
              <a:gdLst/>
              <a:ahLst/>
              <a:cxnLst/>
              <a:rect l="l" t="t" r="r" b="b"/>
              <a:pathLst>
                <a:path w="1802" h="1733" extrusionOk="0">
                  <a:moveTo>
                    <a:pt x="934" y="1"/>
                  </a:moveTo>
                  <a:cubicBezTo>
                    <a:pt x="584" y="1"/>
                    <a:pt x="268" y="212"/>
                    <a:pt x="134" y="535"/>
                  </a:cubicBezTo>
                  <a:cubicBezTo>
                    <a:pt x="1" y="860"/>
                    <a:pt x="75" y="1231"/>
                    <a:pt x="322" y="1479"/>
                  </a:cubicBezTo>
                  <a:cubicBezTo>
                    <a:pt x="488" y="1645"/>
                    <a:pt x="710" y="1733"/>
                    <a:pt x="935" y="1733"/>
                  </a:cubicBezTo>
                  <a:cubicBezTo>
                    <a:pt x="1047" y="1733"/>
                    <a:pt x="1159" y="1711"/>
                    <a:pt x="1266" y="1667"/>
                  </a:cubicBezTo>
                  <a:cubicBezTo>
                    <a:pt x="1590" y="1533"/>
                    <a:pt x="1800" y="1217"/>
                    <a:pt x="1800" y="867"/>
                  </a:cubicBezTo>
                  <a:cubicBezTo>
                    <a:pt x="1801" y="389"/>
                    <a:pt x="1413" y="1"/>
                    <a:pt x="934" y="1"/>
                  </a:cubicBezTo>
                  <a:close/>
                </a:path>
              </a:pathLst>
            </a:custGeom>
            <a:solidFill>
              <a:srgbClr val="E2E2E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27" name="Google Shape;1599;p56">
            <a:extLst>
              <a:ext uri="{FF2B5EF4-FFF2-40B4-BE49-F238E27FC236}">
                <a16:creationId xmlns:a16="http://schemas.microsoft.com/office/drawing/2014/main" id="{05D5C138-CB51-414A-B16E-FF5B3FDF23B4}"/>
              </a:ext>
            </a:extLst>
          </p:cNvPr>
          <p:cNvSpPr/>
          <p:nvPr/>
        </p:nvSpPr>
        <p:spPr>
          <a:xfrm>
            <a:off x="3122604" y="11187895"/>
            <a:ext cx="4902967" cy="1084926"/>
          </a:xfrm>
          <a:prstGeom prst="roundRect">
            <a:avLst>
              <a:gd name="adj" fmla="val 31895"/>
            </a:avLst>
          </a:pr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1600;p56">
            <a:extLst>
              <a:ext uri="{FF2B5EF4-FFF2-40B4-BE49-F238E27FC236}">
                <a16:creationId xmlns:a16="http://schemas.microsoft.com/office/drawing/2014/main" id="{D4CF8C0B-AE8D-4F7D-97FC-BC92B09894AF}"/>
              </a:ext>
            </a:extLst>
          </p:cNvPr>
          <p:cNvSpPr/>
          <p:nvPr/>
        </p:nvSpPr>
        <p:spPr>
          <a:xfrm>
            <a:off x="9742104" y="11187895"/>
            <a:ext cx="4902967" cy="1084926"/>
          </a:xfrm>
          <a:prstGeom prst="roundRect">
            <a:avLst>
              <a:gd name="adj" fmla="val 31895"/>
            </a:avLst>
          </a:pr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1601;p56">
            <a:extLst>
              <a:ext uri="{FF2B5EF4-FFF2-40B4-BE49-F238E27FC236}">
                <a16:creationId xmlns:a16="http://schemas.microsoft.com/office/drawing/2014/main" id="{77372626-D733-4EA6-A528-64B83760C368}"/>
              </a:ext>
            </a:extLst>
          </p:cNvPr>
          <p:cNvSpPr/>
          <p:nvPr/>
        </p:nvSpPr>
        <p:spPr>
          <a:xfrm>
            <a:off x="16361603" y="11187895"/>
            <a:ext cx="4902967" cy="1084926"/>
          </a:xfrm>
          <a:prstGeom prst="roundRect">
            <a:avLst>
              <a:gd name="adj" fmla="val 31895"/>
            </a:avLst>
          </a:prstGeom>
          <a:solidFill>
            <a:schemeClr val="accent5"/>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1602;p56">
            <a:extLst>
              <a:ext uri="{FF2B5EF4-FFF2-40B4-BE49-F238E27FC236}">
                <a16:creationId xmlns:a16="http://schemas.microsoft.com/office/drawing/2014/main" id="{05A6ACEC-3232-4B32-A9E3-3AD4FD9B7253}"/>
              </a:ext>
            </a:extLst>
          </p:cNvPr>
          <p:cNvSpPr txBox="1">
            <a:spLocks/>
          </p:cNvSpPr>
          <p:nvPr/>
        </p:nvSpPr>
        <p:spPr>
          <a:xfrm>
            <a:off x="3653465" y="11247902"/>
            <a:ext cx="3841245" cy="964912"/>
          </a:xfrm>
          <a:prstGeom prst="rect">
            <a:avLst/>
          </a:prstGeom>
        </p:spPr>
        <p:txBody>
          <a:bodyPr spcFirstLastPara="1" wrap="square" lIns="243828" tIns="243828" rIns="243828" bIns="243828"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733" dirty="0">
                <a:solidFill>
                  <a:schemeClr val="bg1"/>
                </a:solidFill>
              </a:rPr>
              <a:t>Start Now!</a:t>
            </a:r>
          </a:p>
        </p:txBody>
      </p:sp>
      <p:sp>
        <p:nvSpPr>
          <p:cNvPr id="131" name="Google Shape;1603;p56">
            <a:extLst>
              <a:ext uri="{FF2B5EF4-FFF2-40B4-BE49-F238E27FC236}">
                <a16:creationId xmlns:a16="http://schemas.microsoft.com/office/drawing/2014/main" id="{E64D1291-C524-4C70-A53A-8F3B9C8BA875}"/>
              </a:ext>
            </a:extLst>
          </p:cNvPr>
          <p:cNvSpPr txBox="1">
            <a:spLocks/>
          </p:cNvSpPr>
          <p:nvPr/>
        </p:nvSpPr>
        <p:spPr>
          <a:xfrm>
            <a:off x="10272965" y="11247902"/>
            <a:ext cx="3841245" cy="964912"/>
          </a:xfrm>
          <a:prstGeom prst="rect">
            <a:avLst/>
          </a:prstGeom>
        </p:spPr>
        <p:txBody>
          <a:bodyPr spcFirstLastPara="1" wrap="square" lIns="243828" tIns="243828" rIns="243828" bIns="243828"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733">
                <a:solidFill>
                  <a:schemeClr val="bg1"/>
                </a:solidFill>
              </a:rPr>
              <a:t>Start Now!</a:t>
            </a:r>
          </a:p>
        </p:txBody>
      </p:sp>
      <p:sp>
        <p:nvSpPr>
          <p:cNvPr id="132" name="Google Shape;1604;p56">
            <a:extLst>
              <a:ext uri="{FF2B5EF4-FFF2-40B4-BE49-F238E27FC236}">
                <a16:creationId xmlns:a16="http://schemas.microsoft.com/office/drawing/2014/main" id="{DD8837C0-93AB-4D12-9BE7-8A384F54F10C}"/>
              </a:ext>
            </a:extLst>
          </p:cNvPr>
          <p:cNvSpPr txBox="1">
            <a:spLocks/>
          </p:cNvSpPr>
          <p:nvPr/>
        </p:nvSpPr>
        <p:spPr>
          <a:xfrm>
            <a:off x="16892464" y="11247902"/>
            <a:ext cx="3841245" cy="964912"/>
          </a:xfrm>
          <a:prstGeom prst="rect">
            <a:avLst/>
          </a:prstGeom>
        </p:spPr>
        <p:txBody>
          <a:bodyPr spcFirstLastPara="1" wrap="square" lIns="243828" tIns="243828" rIns="243828" bIns="243828"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r>
              <a:rPr lang="en-US" sz="3733">
                <a:solidFill>
                  <a:schemeClr val="bg1"/>
                </a:solidFill>
              </a:rPr>
              <a:t>Start Now!</a:t>
            </a:r>
          </a:p>
        </p:txBody>
      </p:sp>
      <p:sp>
        <p:nvSpPr>
          <p:cNvPr id="133" name="Title 132">
            <a:extLst>
              <a:ext uri="{FF2B5EF4-FFF2-40B4-BE49-F238E27FC236}">
                <a16:creationId xmlns:a16="http://schemas.microsoft.com/office/drawing/2014/main" id="{982B4184-8AC2-4CAE-81E0-5BA184E4CBF8}"/>
              </a:ext>
            </a:extLst>
          </p:cNvPr>
          <p:cNvSpPr>
            <a:spLocks noGrp="1"/>
          </p:cNvSpPr>
          <p:nvPr>
            <p:ph type="title"/>
          </p:nvPr>
        </p:nvSpPr>
        <p:spPr/>
        <p:txBody>
          <a:bodyPr/>
          <a:lstStyle/>
          <a:p>
            <a:r>
              <a:rPr lang="en-US" dirty="0"/>
              <a:t>TITLE HERE </a:t>
            </a:r>
          </a:p>
        </p:txBody>
      </p:sp>
      <p:sp>
        <p:nvSpPr>
          <p:cNvPr id="134" name="Google Shape;1529;p56">
            <a:extLst>
              <a:ext uri="{FF2B5EF4-FFF2-40B4-BE49-F238E27FC236}">
                <a16:creationId xmlns:a16="http://schemas.microsoft.com/office/drawing/2014/main" id="{D7D0A7DF-3741-4F7B-8A8B-999A67F6666C}"/>
              </a:ext>
            </a:extLst>
          </p:cNvPr>
          <p:cNvSpPr txBox="1">
            <a:spLocks/>
          </p:cNvSpPr>
          <p:nvPr/>
        </p:nvSpPr>
        <p:spPr>
          <a:xfrm>
            <a:off x="3807195" y="6979144"/>
            <a:ext cx="3841245" cy="1860215"/>
          </a:xfrm>
          <a:prstGeom prst="rect">
            <a:avLst/>
          </a:prstGeom>
        </p:spPr>
        <p:txBody>
          <a:bodyPr spcFirstLastPara="1" wrap="square" lIns="243828" tIns="243828" rIns="243828" bIns="243828"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5401"/>
              <a:t>Basic</a:t>
            </a:r>
            <a:endParaRPr lang="en-US" sz="5401" dirty="0"/>
          </a:p>
        </p:txBody>
      </p:sp>
      <p:sp>
        <p:nvSpPr>
          <p:cNvPr id="135" name="Google Shape;1531;p56">
            <a:extLst>
              <a:ext uri="{FF2B5EF4-FFF2-40B4-BE49-F238E27FC236}">
                <a16:creationId xmlns:a16="http://schemas.microsoft.com/office/drawing/2014/main" id="{B9EB6874-5B56-441E-A5C6-E8A0F5227415}"/>
              </a:ext>
            </a:extLst>
          </p:cNvPr>
          <p:cNvSpPr txBox="1">
            <a:spLocks/>
          </p:cNvSpPr>
          <p:nvPr/>
        </p:nvSpPr>
        <p:spPr>
          <a:xfrm>
            <a:off x="10397892" y="6979144"/>
            <a:ext cx="3841245" cy="1860215"/>
          </a:xfrm>
          <a:prstGeom prst="rect">
            <a:avLst/>
          </a:prstGeom>
        </p:spPr>
        <p:txBody>
          <a:bodyPr spcFirstLastPara="1" wrap="square" lIns="243828" tIns="243828" rIns="243828" bIns="243828"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5401"/>
              <a:t>Pro</a:t>
            </a:r>
          </a:p>
        </p:txBody>
      </p:sp>
      <p:sp>
        <p:nvSpPr>
          <p:cNvPr id="136" name="Google Shape;1533;p56">
            <a:extLst>
              <a:ext uri="{FF2B5EF4-FFF2-40B4-BE49-F238E27FC236}">
                <a16:creationId xmlns:a16="http://schemas.microsoft.com/office/drawing/2014/main" id="{7A5F0404-BEC3-4CBD-8A20-643742C70163}"/>
              </a:ext>
            </a:extLst>
          </p:cNvPr>
          <p:cNvSpPr txBox="1">
            <a:spLocks/>
          </p:cNvSpPr>
          <p:nvPr/>
        </p:nvSpPr>
        <p:spPr>
          <a:xfrm>
            <a:off x="16988532" y="6979144"/>
            <a:ext cx="3841245" cy="1860215"/>
          </a:xfrm>
          <a:prstGeom prst="rect">
            <a:avLst/>
          </a:prstGeom>
        </p:spPr>
        <p:txBody>
          <a:bodyPr spcFirstLastPara="1" wrap="square" lIns="243828" tIns="243828" rIns="243828" bIns="243828"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5401"/>
              <a:t>Premium</a:t>
            </a:r>
          </a:p>
        </p:txBody>
      </p:sp>
      <p:sp>
        <p:nvSpPr>
          <p:cNvPr id="137" name="Rectangle 136">
            <a:extLst>
              <a:ext uri="{FF2B5EF4-FFF2-40B4-BE49-F238E27FC236}">
                <a16:creationId xmlns:a16="http://schemas.microsoft.com/office/drawing/2014/main" id="{16D11B1F-1304-4A0D-AA80-C3B44C2F47C0}"/>
              </a:ext>
            </a:extLst>
          </p:cNvPr>
          <p:cNvSpPr/>
          <p:nvPr/>
        </p:nvSpPr>
        <p:spPr>
          <a:xfrm>
            <a:off x="3384488" y="8249067"/>
            <a:ext cx="4573629" cy="1939216"/>
          </a:xfrm>
          <a:prstGeom prst="rect">
            <a:avLst/>
          </a:prstGeom>
        </p:spPr>
        <p:txBody>
          <a:bodyPr wrap="square">
            <a:spAutoFit/>
          </a:bodyPr>
          <a:lstStyle/>
          <a:p>
            <a:pPr marL="285779" indent="-285779">
              <a:buFont typeface="Arial" panose="020B0604020202020204" pitchFamily="34" charset="0"/>
              <a:buChar char="•"/>
            </a:pPr>
            <a:r>
              <a:rPr lang="en-US" sz="2400" b="1" dirty="0">
                <a:solidFill>
                  <a:schemeClr val="bg1"/>
                </a:solidFill>
              </a:rPr>
              <a:t>Lorem Ipsum</a:t>
            </a:r>
            <a:r>
              <a:rPr lang="en-US" sz="2400" dirty="0">
                <a:solidFill>
                  <a:schemeClr val="bg1"/>
                </a:solidFill>
              </a:rPr>
              <a:t> is simply </a:t>
            </a:r>
          </a:p>
          <a:p>
            <a:pPr marL="285779" indent="-285779">
              <a:buFont typeface="Arial" panose="020B0604020202020204" pitchFamily="34" charset="0"/>
              <a:buChar char="•"/>
            </a:pPr>
            <a:r>
              <a:rPr lang="en-US" sz="2400" dirty="0">
                <a:solidFill>
                  <a:schemeClr val="bg1"/>
                </a:solidFill>
              </a:rPr>
              <a:t>dummy text of the printing and </a:t>
            </a:r>
          </a:p>
          <a:p>
            <a:pPr marL="285779" indent="-285779">
              <a:buFont typeface="Arial" panose="020B0604020202020204" pitchFamily="34" charset="0"/>
              <a:buChar char="•"/>
            </a:pPr>
            <a:r>
              <a:rPr lang="en-US" sz="2400" dirty="0">
                <a:solidFill>
                  <a:schemeClr val="bg1"/>
                </a:solidFill>
              </a:rPr>
              <a:t>typesetting industry. </a:t>
            </a:r>
          </a:p>
          <a:p>
            <a:pPr marL="285779" indent="-285779">
              <a:buFont typeface="Arial" panose="020B0604020202020204" pitchFamily="34" charset="0"/>
              <a:buChar char="•"/>
            </a:pPr>
            <a:r>
              <a:rPr lang="en-US" sz="2400" dirty="0">
                <a:solidFill>
                  <a:schemeClr val="bg1"/>
                </a:solidFill>
              </a:rPr>
              <a:t>Lorem Ipsum has been the </a:t>
            </a:r>
          </a:p>
        </p:txBody>
      </p:sp>
      <p:sp>
        <p:nvSpPr>
          <p:cNvPr id="140" name="Rectangle 139">
            <a:extLst>
              <a:ext uri="{FF2B5EF4-FFF2-40B4-BE49-F238E27FC236}">
                <a16:creationId xmlns:a16="http://schemas.microsoft.com/office/drawing/2014/main" id="{972BB314-511C-4B58-BC2D-45C3A04AE061}"/>
              </a:ext>
            </a:extLst>
          </p:cNvPr>
          <p:cNvSpPr/>
          <p:nvPr/>
        </p:nvSpPr>
        <p:spPr>
          <a:xfrm>
            <a:off x="9905247" y="8249067"/>
            <a:ext cx="4573629" cy="1939216"/>
          </a:xfrm>
          <a:prstGeom prst="rect">
            <a:avLst/>
          </a:prstGeom>
        </p:spPr>
        <p:txBody>
          <a:bodyPr wrap="square">
            <a:spAutoFit/>
          </a:bodyPr>
          <a:lstStyle/>
          <a:p>
            <a:pPr marL="285779" indent="-285779">
              <a:buFont typeface="Arial" panose="020B0604020202020204" pitchFamily="34" charset="0"/>
              <a:buChar char="•"/>
            </a:pPr>
            <a:r>
              <a:rPr lang="en-US" sz="2400" b="1" dirty="0">
                <a:solidFill>
                  <a:schemeClr val="bg1"/>
                </a:solidFill>
              </a:rPr>
              <a:t>Lorem Ipsum</a:t>
            </a:r>
            <a:r>
              <a:rPr lang="en-US" sz="2400" dirty="0">
                <a:solidFill>
                  <a:schemeClr val="bg1"/>
                </a:solidFill>
              </a:rPr>
              <a:t> is simply </a:t>
            </a:r>
          </a:p>
          <a:p>
            <a:pPr marL="285779" indent="-285779">
              <a:buFont typeface="Arial" panose="020B0604020202020204" pitchFamily="34" charset="0"/>
              <a:buChar char="•"/>
            </a:pPr>
            <a:r>
              <a:rPr lang="en-US" sz="2400" dirty="0">
                <a:solidFill>
                  <a:schemeClr val="bg1"/>
                </a:solidFill>
              </a:rPr>
              <a:t>dummy text of the printing and </a:t>
            </a:r>
          </a:p>
          <a:p>
            <a:pPr marL="285779" indent="-285779">
              <a:buFont typeface="Arial" panose="020B0604020202020204" pitchFamily="34" charset="0"/>
              <a:buChar char="•"/>
            </a:pPr>
            <a:r>
              <a:rPr lang="en-US" sz="2400" dirty="0">
                <a:solidFill>
                  <a:schemeClr val="bg1"/>
                </a:solidFill>
              </a:rPr>
              <a:t>typesetting industry. </a:t>
            </a:r>
          </a:p>
          <a:p>
            <a:pPr marL="285779" indent="-285779">
              <a:buFont typeface="Arial" panose="020B0604020202020204" pitchFamily="34" charset="0"/>
              <a:buChar char="•"/>
            </a:pPr>
            <a:r>
              <a:rPr lang="en-US" sz="2400" dirty="0">
                <a:solidFill>
                  <a:schemeClr val="bg1"/>
                </a:solidFill>
              </a:rPr>
              <a:t>Lorem Ipsum has been the </a:t>
            </a:r>
          </a:p>
        </p:txBody>
      </p:sp>
      <p:sp>
        <p:nvSpPr>
          <p:cNvPr id="141" name="Rectangle 140">
            <a:extLst>
              <a:ext uri="{FF2B5EF4-FFF2-40B4-BE49-F238E27FC236}">
                <a16:creationId xmlns:a16="http://schemas.microsoft.com/office/drawing/2014/main" id="{BB615DFF-593D-4DE7-97BF-9FDCFFAC34A0}"/>
              </a:ext>
            </a:extLst>
          </p:cNvPr>
          <p:cNvSpPr/>
          <p:nvPr/>
        </p:nvSpPr>
        <p:spPr>
          <a:xfrm>
            <a:off x="16603072" y="8249067"/>
            <a:ext cx="4573629" cy="1939216"/>
          </a:xfrm>
          <a:prstGeom prst="rect">
            <a:avLst/>
          </a:prstGeom>
        </p:spPr>
        <p:txBody>
          <a:bodyPr wrap="square">
            <a:spAutoFit/>
          </a:bodyPr>
          <a:lstStyle/>
          <a:p>
            <a:pPr marL="285779" indent="-285779">
              <a:buFont typeface="Arial" panose="020B0604020202020204" pitchFamily="34" charset="0"/>
              <a:buChar char="•"/>
            </a:pPr>
            <a:r>
              <a:rPr lang="en-US" sz="2400" b="1" dirty="0">
                <a:solidFill>
                  <a:schemeClr val="bg1"/>
                </a:solidFill>
              </a:rPr>
              <a:t>Lorem Ipsum</a:t>
            </a:r>
            <a:r>
              <a:rPr lang="en-US" sz="2400" dirty="0">
                <a:solidFill>
                  <a:schemeClr val="bg1"/>
                </a:solidFill>
              </a:rPr>
              <a:t> is simply </a:t>
            </a:r>
          </a:p>
          <a:p>
            <a:pPr marL="285779" indent="-285779">
              <a:buFont typeface="Arial" panose="020B0604020202020204" pitchFamily="34" charset="0"/>
              <a:buChar char="•"/>
            </a:pPr>
            <a:r>
              <a:rPr lang="en-US" sz="2400" dirty="0">
                <a:solidFill>
                  <a:schemeClr val="bg1"/>
                </a:solidFill>
              </a:rPr>
              <a:t>dummy text of the printing and </a:t>
            </a:r>
          </a:p>
          <a:p>
            <a:pPr marL="285779" indent="-285779">
              <a:buFont typeface="Arial" panose="020B0604020202020204" pitchFamily="34" charset="0"/>
              <a:buChar char="•"/>
            </a:pPr>
            <a:r>
              <a:rPr lang="en-US" sz="2400" dirty="0">
                <a:solidFill>
                  <a:schemeClr val="bg1"/>
                </a:solidFill>
              </a:rPr>
              <a:t>typesetting industry. </a:t>
            </a:r>
          </a:p>
          <a:p>
            <a:pPr marL="285779" indent="-285779">
              <a:buFont typeface="Arial" panose="020B0604020202020204" pitchFamily="34" charset="0"/>
              <a:buChar char="•"/>
            </a:pPr>
            <a:r>
              <a:rPr lang="en-US" sz="2400" dirty="0">
                <a:solidFill>
                  <a:schemeClr val="bg1"/>
                </a:solidFill>
              </a:rPr>
              <a:t>Lorem Ipsum has been the </a:t>
            </a:r>
          </a:p>
        </p:txBody>
      </p:sp>
    </p:spTree>
    <p:extLst>
      <p:ext uri="{BB962C8B-B14F-4D97-AF65-F5344CB8AC3E}">
        <p14:creationId xmlns:p14="http://schemas.microsoft.com/office/powerpoint/2010/main" val="1733864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3">
            <a:extLst>
              <a:ext uri="{FF2B5EF4-FFF2-40B4-BE49-F238E27FC236}">
                <a16:creationId xmlns:a16="http://schemas.microsoft.com/office/drawing/2014/main" id="{72C10A36-3D59-481F-ABBB-52ABB6FD16A1}"/>
              </a:ext>
            </a:extLst>
          </p:cNvPr>
          <p:cNvSpPr>
            <a:spLocks noChangeAspect="1" noChangeArrowheads="1" noTextEdit="1"/>
          </p:cNvSpPr>
          <p:nvPr/>
        </p:nvSpPr>
        <p:spPr bwMode="auto">
          <a:xfrm>
            <a:off x="1192815" y="4529926"/>
            <a:ext cx="22068804" cy="7017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42" name="Freeform 5">
            <a:extLst>
              <a:ext uri="{FF2B5EF4-FFF2-40B4-BE49-F238E27FC236}">
                <a16:creationId xmlns:a16="http://schemas.microsoft.com/office/drawing/2014/main" id="{5C3D6CD0-3322-4F8B-AF14-9223792521CF}"/>
              </a:ext>
            </a:extLst>
          </p:cNvPr>
          <p:cNvSpPr>
            <a:spLocks/>
          </p:cNvSpPr>
          <p:nvPr/>
        </p:nvSpPr>
        <p:spPr bwMode="auto">
          <a:xfrm>
            <a:off x="1192815" y="6282730"/>
            <a:ext cx="3507194" cy="5266347"/>
          </a:xfrm>
          <a:custGeom>
            <a:avLst/>
            <a:gdLst>
              <a:gd name="T0" fmla="*/ 2010 w 2010"/>
              <a:gd name="T1" fmla="*/ 3017 h 3017"/>
              <a:gd name="T2" fmla="*/ 1228 w 2010"/>
              <a:gd name="T3" fmla="*/ 2859 h 3017"/>
              <a:gd name="T4" fmla="*/ 589 w 2010"/>
              <a:gd name="T5" fmla="*/ 2428 h 3017"/>
              <a:gd name="T6" fmla="*/ 158 w 2010"/>
              <a:gd name="T7" fmla="*/ 1789 h 3017"/>
              <a:gd name="T8" fmla="*/ 0 w 2010"/>
              <a:gd name="T9" fmla="*/ 1006 h 3017"/>
              <a:gd name="T10" fmla="*/ 269 w 2010"/>
              <a:gd name="T11" fmla="*/ 0 h 3017"/>
              <a:gd name="T12" fmla="*/ 453 w 2010"/>
              <a:gd name="T13" fmla="*/ 107 h 3017"/>
              <a:gd name="T14" fmla="*/ 212 w 2010"/>
              <a:gd name="T15" fmla="*/ 1006 h 3017"/>
              <a:gd name="T16" fmla="*/ 2010 w 2010"/>
              <a:gd name="T17" fmla="*/ 2804 h 3017"/>
              <a:gd name="T18" fmla="*/ 2010 w 2010"/>
              <a:gd name="T19" fmla="*/ 3017 h 3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0" h="3017">
                <a:moveTo>
                  <a:pt x="2010" y="3017"/>
                </a:moveTo>
                <a:cubicBezTo>
                  <a:pt x="1739" y="3017"/>
                  <a:pt x="1476" y="2964"/>
                  <a:pt x="1228" y="2859"/>
                </a:cubicBezTo>
                <a:cubicBezTo>
                  <a:pt x="988" y="2758"/>
                  <a:pt x="773" y="2613"/>
                  <a:pt x="589" y="2428"/>
                </a:cubicBezTo>
                <a:cubicBezTo>
                  <a:pt x="404" y="2243"/>
                  <a:pt x="259" y="2028"/>
                  <a:pt x="158" y="1789"/>
                </a:cubicBezTo>
                <a:cubicBezTo>
                  <a:pt x="53" y="1541"/>
                  <a:pt x="0" y="1278"/>
                  <a:pt x="0" y="1006"/>
                </a:cubicBezTo>
                <a:cubicBezTo>
                  <a:pt x="0" y="653"/>
                  <a:pt x="93" y="305"/>
                  <a:pt x="269" y="0"/>
                </a:cubicBezTo>
                <a:cubicBezTo>
                  <a:pt x="453" y="107"/>
                  <a:pt x="453" y="107"/>
                  <a:pt x="453" y="107"/>
                </a:cubicBezTo>
                <a:cubicBezTo>
                  <a:pt x="296" y="379"/>
                  <a:pt x="212" y="690"/>
                  <a:pt x="212" y="1006"/>
                </a:cubicBezTo>
                <a:cubicBezTo>
                  <a:pt x="212" y="1998"/>
                  <a:pt x="1019" y="2804"/>
                  <a:pt x="2010" y="2804"/>
                </a:cubicBezTo>
                <a:lnTo>
                  <a:pt x="2010" y="3017"/>
                </a:lnTo>
                <a:close/>
              </a:path>
            </a:pathLst>
          </a:custGeom>
          <a:solidFill>
            <a:srgbClr val="1DBC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43" name="Freeform 6">
            <a:extLst>
              <a:ext uri="{FF2B5EF4-FFF2-40B4-BE49-F238E27FC236}">
                <a16:creationId xmlns:a16="http://schemas.microsoft.com/office/drawing/2014/main" id="{BAF0EE5A-9856-409D-A806-E3A8B75F24D3}"/>
              </a:ext>
            </a:extLst>
          </p:cNvPr>
          <p:cNvSpPr>
            <a:spLocks/>
          </p:cNvSpPr>
          <p:nvPr/>
        </p:nvSpPr>
        <p:spPr bwMode="auto">
          <a:xfrm>
            <a:off x="1192815" y="6282730"/>
            <a:ext cx="3507194" cy="5266347"/>
          </a:xfrm>
          <a:custGeom>
            <a:avLst/>
            <a:gdLst>
              <a:gd name="T0" fmla="*/ 2010 w 2010"/>
              <a:gd name="T1" fmla="*/ 3017 h 3017"/>
              <a:gd name="T2" fmla="*/ 1228 w 2010"/>
              <a:gd name="T3" fmla="*/ 2859 h 3017"/>
              <a:gd name="T4" fmla="*/ 589 w 2010"/>
              <a:gd name="T5" fmla="*/ 2428 h 3017"/>
              <a:gd name="T6" fmla="*/ 158 w 2010"/>
              <a:gd name="T7" fmla="*/ 1789 h 3017"/>
              <a:gd name="T8" fmla="*/ 0 w 2010"/>
              <a:gd name="T9" fmla="*/ 1006 h 3017"/>
              <a:gd name="T10" fmla="*/ 269 w 2010"/>
              <a:gd name="T11" fmla="*/ 0 h 3017"/>
              <a:gd name="T12" fmla="*/ 453 w 2010"/>
              <a:gd name="T13" fmla="*/ 107 h 3017"/>
              <a:gd name="T14" fmla="*/ 212 w 2010"/>
              <a:gd name="T15" fmla="*/ 1006 h 3017"/>
              <a:gd name="T16" fmla="*/ 2010 w 2010"/>
              <a:gd name="T17" fmla="*/ 2804 h 3017"/>
              <a:gd name="T18" fmla="*/ 2010 w 2010"/>
              <a:gd name="T19" fmla="*/ 3017 h 3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0" h="3017">
                <a:moveTo>
                  <a:pt x="2010" y="3017"/>
                </a:moveTo>
                <a:cubicBezTo>
                  <a:pt x="1739" y="3017"/>
                  <a:pt x="1476" y="2964"/>
                  <a:pt x="1228" y="2859"/>
                </a:cubicBezTo>
                <a:cubicBezTo>
                  <a:pt x="988" y="2758"/>
                  <a:pt x="773" y="2613"/>
                  <a:pt x="589" y="2428"/>
                </a:cubicBezTo>
                <a:cubicBezTo>
                  <a:pt x="404" y="2243"/>
                  <a:pt x="259" y="2028"/>
                  <a:pt x="158" y="1789"/>
                </a:cubicBezTo>
                <a:cubicBezTo>
                  <a:pt x="53" y="1541"/>
                  <a:pt x="0" y="1278"/>
                  <a:pt x="0" y="1006"/>
                </a:cubicBezTo>
                <a:cubicBezTo>
                  <a:pt x="0" y="653"/>
                  <a:pt x="93" y="305"/>
                  <a:pt x="269" y="0"/>
                </a:cubicBezTo>
                <a:cubicBezTo>
                  <a:pt x="453" y="107"/>
                  <a:pt x="453" y="107"/>
                  <a:pt x="453" y="107"/>
                </a:cubicBezTo>
                <a:cubicBezTo>
                  <a:pt x="296" y="379"/>
                  <a:pt x="212" y="690"/>
                  <a:pt x="212" y="1006"/>
                </a:cubicBezTo>
                <a:cubicBezTo>
                  <a:pt x="212" y="1998"/>
                  <a:pt x="1019" y="2804"/>
                  <a:pt x="2010" y="2804"/>
                </a:cubicBezTo>
                <a:lnTo>
                  <a:pt x="2010" y="3017"/>
                </a:lnTo>
                <a:close/>
              </a:path>
            </a:pathLst>
          </a:custGeom>
          <a:solidFill>
            <a:srgbClr val="48B1B8"/>
          </a:solidFill>
          <a:ln>
            <a:noFill/>
          </a:ln>
        </p:spPr>
        <p:txBody>
          <a:bodyPr vert="horz" wrap="square" lIns="91451" tIns="45725" rIns="91451" bIns="45725" numCol="1" anchor="t" anchorCtr="0" compatLnSpc="1">
            <a:prstTxWarp prst="textNoShape">
              <a:avLst/>
            </a:prstTxWarp>
          </a:bodyPr>
          <a:lstStyle/>
          <a:p>
            <a:endParaRPr lang="en-US"/>
          </a:p>
        </p:txBody>
      </p:sp>
      <p:sp>
        <p:nvSpPr>
          <p:cNvPr id="44" name="Oval 7">
            <a:extLst>
              <a:ext uri="{FF2B5EF4-FFF2-40B4-BE49-F238E27FC236}">
                <a16:creationId xmlns:a16="http://schemas.microsoft.com/office/drawing/2014/main" id="{84256A0B-24E3-4A56-92FB-2B6894D87A38}"/>
              </a:ext>
            </a:extLst>
          </p:cNvPr>
          <p:cNvSpPr>
            <a:spLocks noChangeArrowheads="1"/>
          </p:cNvSpPr>
          <p:nvPr/>
        </p:nvSpPr>
        <p:spPr bwMode="auto">
          <a:xfrm>
            <a:off x="1872344" y="6104909"/>
            <a:ext cx="144480" cy="144480"/>
          </a:xfrm>
          <a:prstGeom prst="ellipse">
            <a:avLst/>
          </a:prstGeom>
          <a:solidFill>
            <a:srgbClr val="1DBC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45" name="Freeform 8">
            <a:extLst>
              <a:ext uri="{FF2B5EF4-FFF2-40B4-BE49-F238E27FC236}">
                <a16:creationId xmlns:a16="http://schemas.microsoft.com/office/drawing/2014/main" id="{721C08BE-3C3A-4DEB-829A-BBCA51EB6E3D}"/>
              </a:ext>
            </a:extLst>
          </p:cNvPr>
          <p:cNvSpPr>
            <a:spLocks noEditPoints="1"/>
          </p:cNvSpPr>
          <p:nvPr/>
        </p:nvSpPr>
        <p:spPr bwMode="auto">
          <a:xfrm>
            <a:off x="1765970" y="4680757"/>
            <a:ext cx="6293578" cy="6863557"/>
          </a:xfrm>
          <a:custGeom>
            <a:avLst/>
            <a:gdLst>
              <a:gd name="T0" fmla="*/ 3455 w 3607"/>
              <a:gd name="T1" fmla="*/ 1175 h 3932"/>
              <a:gd name="T2" fmla="*/ 3043 w 3607"/>
              <a:gd name="T3" fmla="*/ 563 h 3932"/>
              <a:gd name="T4" fmla="*/ 2431 w 3607"/>
              <a:gd name="T5" fmla="*/ 151 h 3932"/>
              <a:gd name="T6" fmla="*/ 1682 w 3607"/>
              <a:gd name="T7" fmla="*/ 0 h 3932"/>
              <a:gd name="T8" fmla="*/ 1223 w 3607"/>
              <a:gd name="T9" fmla="*/ 55 h 3932"/>
              <a:gd name="T10" fmla="*/ 803 w 3607"/>
              <a:gd name="T11" fmla="*/ 212 h 3932"/>
              <a:gd name="T12" fmla="*/ 147 w 3607"/>
              <a:gd name="T13" fmla="*/ 764 h 3932"/>
              <a:gd name="T14" fmla="*/ 103 w 3607"/>
              <a:gd name="T15" fmla="*/ 754 h 3932"/>
              <a:gd name="T16" fmla="*/ 0 w 3607"/>
              <a:gd name="T17" fmla="*/ 857 h 3932"/>
              <a:gd name="T18" fmla="*/ 103 w 3607"/>
              <a:gd name="T19" fmla="*/ 961 h 3932"/>
              <a:gd name="T20" fmla="*/ 206 w 3607"/>
              <a:gd name="T21" fmla="*/ 857 h 3932"/>
              <a:gd name="T22" fmla="*/ 179 w 3607"/>
              <a:gd name="T23" fmla="*/ 788 h 3932"/>
              <a:gd name="T24" fmla="*/ 1682 w 3607"/>
              <a:gd name="T25" fmla="*/ 40 h 3932"/>
              <a:gd name="T26" fmla="*/ 3567 w 3607"/>
              <a:gd name="T27" fmla="*/ 1924 h 3932"/>
              <a:gd name="T28" fmla="*/ 1913 w 3607"/>
              <a:gd name="T29" fmla="*/ 3795 h 3932"/>
              <a:gd name="T30" fmla="*/ 1815 w 3607"/>
              <a:gd name="T31" fmla="*/ 3725 h 3932"/>
              <a:gd name="T32" fmla="*/ 1712 w 3607"/>
              <a:gd name="T33" fmla="*/ 3828 h 3932"/>
              <a:gd name="T34" fmla="*/ 1815 w 3607"/>
              <a:gd name="T35" fmla="*/ 3932 h 3932"/>
              <a:gd name="T36" fmla="*/ 1918 w 3607"/>
              <a:gd name="T37" fmla="*/ 3834 h 3932"/>
              <a:gd name="T38" fmla="*/ 3113 w 3607"/>
              <a:gd name="T39" fmla="*/ 3211 h 3932"/>
              <a:gd name="T40" fmla="*/ 3607 w 3607"/>
              <a:gd name="T41" fmla="*/ 1924 h 3932"/>
              <a:gd name="T42" fmla="*/ 3455 w 3607"/>
              <a:gd name="T43" fmla="*/ 1175 h 3932"/>
              <a:gd name="T44" fmla="*/ 103 w 3607"/>
              <a:gd name="T45" fmla="*/ 921 h 3932"/>
              <a:gd name="T46" fmla="*/ 40 w 3607"/>
              <a:gd name="T47" fmla="*/ 857 h 3932"/>
              <a:gd name="T48" fmla="*/ 103 w 3607"/>
              <a:gd name="T49" fmla="*/ 794 h 3932"/>
              <a:gd name="T50" fmla="*/ 166 w 3607"/>
              <a:gd name="T51" fmla="*/ 857 h 3932"/>
              <a:gd name="T52" fmla="*/ 103 w 3607"/>
              <a:gd name="T53" fmla="*/ 921 h 3932"/>
              <a:gd name="T54" fmla="*/ 1815 w 3607"/>
              <a:gd name="T55" fmla="*/ 3892 h 3932"/>
              <a:gd name="T56" fmla="*/ 1752 w 3607"/>
              <a:gd name="T57" fmla="*/ 3828 h 3932"/>
              <a:gd name="T58" fmla="*/ 1815 w 3607"/>
              <a:gd name="T59" fmla="*/ 3765 h 3932"/>
              <a:gd name="T60" fmla="*/ 1879 w 3607"/>
              <a:gd name="T61" fmla="*/ 3828 h 3932"/>
              <a:gd name="T62" fmla="*/ 1815 w 3607"/>
              <a:gd name="T63" fmla="*/ 3892 h 3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7" h="3932">
                <a:moveTo>
                  <a:pt x="3455" y="1175"/>
                </a:moveTo>
                <a:cubicBezTo>
                  <a:pt x="3359" y="946"/>
                  <a:pt x="3220" y="740"/>
                  <a:pt x="3043" y="563"/>
                </a:cubicBezTo>
                <a:cubicBezTo>
                  <a:pt x="2866" y="387"/>
                  <a:pt x="2661" y="248"/>
                  <a:pt x="2431" y="151"/>
                </a:cubicBezTo>
                <a:cubicBezTo>
                  <a:pt x="2194" y="51"/>
                  <a:pt x="1942" y="0"/>
                  <a:pt x="1682" y="0"/>
                </a:cubicBezTo>
                <a:cubicBezTo>
                  <a:pt x="1527" y="0"/>
                  <a:pt x="1372" y="18"/>
                  <a:pt x="1223" y="55"/>
                </a:cubicBezTo>
                <a:cubicBezTo>
                  <a:pt x="1077" y="91"/>
                  <a:pt x="936" y="143"/>
                  <a:pt x="803" y="212"/>
                </a:cubicBezTo>
                <a:cubicBezTo>
                  <a:pt x="547" y="344"/>
                  <a:pt x="321" y="534"/>
                  <a:pt x="147" y="764"/>
                </a:cubicBezTo>
                <a:cubicBezTo>
                  <a:pt x="133" y="758"/>
                  <a:pt x="118" y="754"/>
                  <a:pt x="103" y="754"/>
                </a:cubicBezTo>
                <a:cubicBezTo>
                  <a:pt x="46" y="754"/>
                  <a:pt x="0" y="801"/>
                  <a:pt x="0" y="857"/>
                </a:cubicBezTo>
                <a:cubicBezTo>
                  <a:pt x="0" y="914"/>
                  <a:pt x="46" y="961"/>
                  <a:pt x="103" y="961"/>
                </a:cubicBezTo>
                <a:cubicBezTo>
                  <a:pt x="160" y="961"/>
                  <a:pt x="206" y="914"/>
                  <a:pt x="206" y="857"/>
                </a:cubicBezTo>
                <a:cubicBezTo>
                  <a:pt x="206" y="831"/>
                  <a:pt x="196" y="806"/>
                  <a:pt x="179" y="788"/>
                </a:cubicBezTo>
                <a:cubicBezTo>
                  <a:pt x="534" y="319"/>
                  <a:pt x="1094" y="40"/>
                  <a:pt x="1682" y="40"/>
                </a:cubicBezTo>
                <a:cubicBezTo>
                  <a:pt x="2721" y="40"/>
                  <a:pt x="3567" y="885"/>
                  <a:pt x="3567" y="1924"/>
                </a:cubicBezTo>
                <a:cubicBezTo>
                  <a:pt x="3567" y="2879"/>
                  <a:pt x="2857" y="3680"/>
                  <a:pt x="1913" y="3795"/>
                </a:cubicBezTo>
                <a:cubicBezTo>
                  <a:pt x="1899" y="3754"/>
                  <a:pt x="1860" y="3725"/>
                  <a:pt x="1815" y="3725"/>
                </a:cubicBezTo>
                <a:cubicBezTo>
                  <a:pt x="1759" y="3725"/>
                  <a:pt x="1712" y="3772"/>
                  <a:pt x="1712" y="3828"/>
                </a:cubicBezTo>
                <a:cubicBezTo>
                  <a:pt x="1712" y="3885"/>
                  <a:pt x="1759" y="3932"/>
                  <a:pt x="1815" y="3932"/>
                </a:cubicBezTo>
                <a:cubicBezTo>
                  <a:pt x="1870" y="3932"/>
                  <a:pt x="1915" y="3888"/>
                  <a:pt x="1918" y="3834"/>
                </a:cubicBezTo>
                <a:cubicBezTo>
                  <a:pt x="2378" y="3778"/>
                  <a:pt x="2802" y="3557"/>
                  <a:pt x="3113" y="3211"/>
                </a:cubicBezTo>
                <a:cubicBezTo>
                  <a:pt x="3432" y="2857"/>
                  <a:pt x="3607" y="2400"/>
                  <a:pt x="3607" y="1924"/>
                </a:cubicBezTo>
                <a:cubicBezTo>
                  <a:pt x="3607" y="1664"/>
                  <a:pt x="3556" y="1412"/>
                  <a:pt x="3455" y="1175"/>
                </a:cubicBezTo>
                <a:close/>
                <a:moveTo>
                  <a:pt x="103" y="921"/>
                </a:moveTo>
                <a:cubicBezTo>
                  <a:pt x="68" y="921"/>
                  <a:pt x="40" y="892"/>
                  <a:pt x="40" y="857"/>
                </a:cubicBezTo>
                <a:cubicBezTo>
                  <a:pt x="40" y="823"/>
                  <a:pt x="68" y="794"/>
                  <a:pt x="103" y="794"/>
                </a:cubicBezTo>
                <a:cubicBezTo>
                  <a:pt x="138" y="794"/>
                  <a:pt x="166" y="823"/>
                  <a:pt x="166" y="857"/>
                </a:cubicBezTo>
                <a:cubicBezTo>
                  <a:pt x="166" y="892"/>
                  <a:pt x="138" y="921"/>
                  <a:pt x="103" y="921"/>
                </a:cubicBezTo>
                <a:close/>
                <a:moveTo>
                  <a:pt x="1815" y="3892"/>
                </a:moveTo>
                <a:cubicBezTo>
                  <a:pt x="1781" y="3892"/>
                  <a:pt x="1752" y="3863"/>
                  <a:pt x="1752" y="3828"/>
                </a:cubicBezTo>
                <a:cubicBezTo>
                  <a:pt x="1752" y="3794"/>
                  <a:pt x="1781" y="3765"/>
                  <a:pt x="1815" y="3765"/>
                </a:cubicBezTo>
                <a:cubicBezTo>
                  <a:pt x="1850" y="3765"/>
                  <a:pt x="1879" y="3794"/>
                  <a:pt x="1879" y="3828"/>
                </a:cubicBezTo>
                <a:cubicBezTo>
                  <a:pt x="1879" y="3863"/>
                  <a:pt x="1850" y="3892"/>
                  <a:pt x="1815" y="3892"/>
                </a:cubicBez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47" name="Freeform 10">
            <a:extLst>
              <a:ext uri="{FF2B5EF4-FFF2-40B4-BE49-F238E27FC236}">
                <a16:creationId xmlns:a16="http://schemas.microsoft.com/office/drawing/2014/main" id="{03846929-ED7B-4C44-8394-E648E254D03D}"/>
              </a:ext>
            </a:extLst>
          </p:cNvPr>
          <p:cNvSpPr>
            <a:spLocks/>
          </p:cNvSpPr>
          <p:nvPr/>
        </p:nvSpPr>
        <p:spPr bwMode="auto">
          <a:xfrm>
            <a:off x="9205855" y="4528339"/>
            <a:ext cx="6058601" cy="1936974"/>
          </a:xfrm>
          <a:custGeom>
            <a:avLst/>
            <a:gdLst>
              <a:gd name="T0" fmla="*/ 3288 w 3473"/>
              <a:gd name="T1" fmla="*/ 1110 h 1110"/>
              <a:gd name="T2" fmla="*/ 3004 w 3473"/>
              <a:gd name="T3" fmla="*/ 740 h 1110"/>
              <a:gd name="T4" fmla="*/ 1732 w 3473"/>
              <a:gd name="T5" fmla="*/ 213 h 1110"/>
              <a:gd name="T6" fmla="*/ 461 w 3473"/>
              <a:gd name="T7" fmla="*/ 740 h 1110"/>
              <a:gd name="T8" fmla="*/ 183 w 3473"/>
              <a:gd name="T9" fmla="*/ 1097 h 1110"/>
              <a:gd name="T10" fmla="*/ 0 w 3473"/>
              <a:gd name="T11" fmla="*/ 989 h 1110"/>
              <a:gd name="T12" fmla="*/ 311 w 3473"/>
              <a:gd name="T13" fmla="*/ 589 h 1110"/>
              <a:gd name="T14" fmla="*/ 976 w 3473"/>
              <a:gd name="T15" fmla="*/ 148 h 1110"/>
              <a:gd name="T16" fmla="*/ 1732 w 3473"/>
              <a:gd name="T17" fmla="*/ 0 h 1110"/>
              <a:gd name="T18" fmla="*/ 2489 w 3473"/>
              <a:gd name="T19" fmla="*/ 148 h 1110"/>
              <a:gd name="T20" fmla="*/ 3154 w 3473"/>
              <a:gd name="T21" fmla="*/ 589 h 1110"/>
              <a:gd name="T22" fmla="*/ 3473 w 3473"/>
              <a:gd name="T23" fmla="*/ 1003 h 1110"/>
              <a:gd name="T24" fmla="*/ 3288 w 3473"/>
              <a:gd name="T25" fmla="*/ 1110 h 1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3" h="1110">
                <a:moveTo>
                  <a:pt x="3288" y="1110"/>
                </a:moveTo>
                <a:cubicBezTo>
                  <a:pt x="3211" y="975"/>
                  <a:pt x="3115" y="851"/>
                  <a:pt x="3004" y="740"/>
                </a:cubicBezTo>
                <a:cubicBezTo>
                  <a:pt x="2664" y="400"/>
                  <a:pt x="2213" y="213"/>
                  <a:pt x="1732" y="213"/>
                </a:cubicBezTo>
                <a:cubicBezTo>
                  <a:pt x="1252" y="213"/>
                  <a:pt x="801" y="400"/>
                  <a:pt x="461" y="740"/>
                </a:cubicBezTo>
                <a:cubicBezTo>
                  <a:pt x="353" y="847"/>
                  <a:pt x="260" y="968"/>
                  <a:pt x="183" y="1097"/>
                </a:cubicBezTo>
                <a:cubicBezTo>
                  <a:pt x="0" y="989"/>
                  <a:pt x="0" y="989"/>
                  <a:pt x="0" y="989"/>
                </a:cubicBezTo>
                <a:cubicBezTo>
                  <a:pt x="86" y="844"/>
                  <a:pt x="190" y="709"/>
                  <a:pt x="311" y="589"/>
                </a:cubicBezTo>
                <a:cubicBezTo>
                  <a:pt x="502" y="397"/>
                  <a:pt x="726" y="249"/>
                  <a:pt x="976" y="148"/>
                </a:cubicBezTo>
                <a:cubicBezTo>
                  <a:pt x="1217" y="50"/>
                  <a:pt x="1471" y="0"/>
                  <a:pt x="1732" y="0"/>
                </a:cubicBezTo>
                <a:cubicBezTo>
                  <a:pt x="1993" y="0"/>
                  <a:pt x="2248" y="50"/>
                  <a:pt x="2489" y="148"/>
                </a:cubicBezTo>
                <a:cubicBezTo>
                  <a:pt x="2738" y="249"/>
                  <a:pt x="2962" y="397"/>
                  <a:pt x="3154" y="589"/>
                </a:cubicBezTo>
                <a:cubicBezTo>
                  <a:pt x="3278" y="713"/>
                  <a:pt x="3385" y="852"/>
                  <a:pt x="3473" y="1003"/>
                </a:cubicBezTo>
                <a:lnTo>
                  <a:pt x="3288" y="1110"/>
                </a:lnTo>
                <a:close/>
              </a:path>
            </a:pathLst>
          </a:custGeom>
          <a:solidFill>
            <a:srgbClr val="EF59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48" name="Oval 11">
            <a:extLst>
              <a:ext uri="{FF2B5EF4-FFF2-40B4-BE49-F238E27FC236}">
                <a16:creationId xmlns:a16="http://schemas.microsoft.com/office/drawing/2014/main" id="{C623194E-9850-47A4-BD7D-246B302CE274}"/>
              </a:ext>
            </a:extLst>
          </p:cNvPr>
          <p:cNvSpPr>
            <a:spLocks noChangeArrowheads="1"/>
          </p:cNvSpPr>
          <p:nvPr/>
        </p:nvSpPr>
        <p:spPr bwMode="auto">
          <a:xfrm>
            <a:off x="15150143" y="6530409"/>
            <a:ext cx="146067" cy="144480"/>
          </a:xfrm>
          <a:prstGeom prst="ellipse">
            <a:avLst/>
          </a:prstGeom>
          <a:solidFill>
            <a:srgbClr val="EF59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49" name="Freeform 12">
            <a:extLst>
              <a:ext uri="{FF2B5EF4-FFF2-40B4-BE49-F238E27FC236}">
                <a16:creationId xmlns:a16="http://schemas.microsoft.com/office/drawing/2014/main" id="{C8E24E2F-C281-4C09-ADC5-967FB88DB8AA}"/>
              </a:ext>
            </a:extLst>
          </p:cNvPr>
          <p:cNvSpPr>
            <a:spLocks noEditPoints="1"/>
          </p:cNvSpPr>
          <p:nvPr/>
        </p:nvSpPr>
        <p:spPr bwMode="auto">
          <a:xfrm>
            <a:off x="8672394" y="6393868"/>
            <a:ext cx="7106472" cy="5002792"/>
          </a:xfrm>
          <a:custGeom>
            <a:avLst/>
            <a:gdLst>
              <a:gd name="T0" fmla="*/ 3950 w 4072"/>
              <a:gd name="T1" fmla="*/ 733 h 2866"/>
              <a:gd name="T2" fmla="*/ 3814 w 4072"/>
              <a:gd name="T3" fmla="*/ 203 h 2866"/>
              <a:gd name="T4" fmla="*/ 3857 w 4072"/>
              <a:gd name="T5" fmla="*/ 119 h 2866"/>
              <a:gd name="T6" fmla="*/ 3754 w 4072"/>
              <a:gd name="T7" fmla="*/ 16 h 2866"/>
              <a:gd name="T8" fmla="*/ 3651 w 4072"/>
              <a:gd name="T9" fmla="*/ 119 h 2866"/>
              <a:gd name="T10" fmla="*/ 3754 w 4072"/>
              <a:gd name="T11" fmla="*/ 223 h 2866"/>
              <a:gd name="T12" fmla="*/ 3778 w 4072"/>
              <a:gd name="T13" fmla="*/ 220 h 2866"/>
              <a:gd name="T14" fmla="*/ 3370 w 4072"/>
              <a:gd name="T15" fmla="*/ 2275 h 2866"/>
              <a:gd name="T16" fmla="*/ 2037 w 4072"/>
              <a:gd name="T17" fmla="*/ 2826 h 2866"/>
              <a:gd name="T18" fmla="*/ 705 w 4072"/>
              <a:gd name="T19" fmla="*/ 2275 h 2866"/>
              <a:gd name="T20" fmla="*/ 303 w 4072"/>
              <a:gd name="T21" fmla="*/ 204 h 2866"/>
              <a:gd name="T22" fmla="*/ 325 w 4072"/>
              <a:gd name="T23" fmla="*/ 206 h 2866"/>
              <a:gd name="T24" fmla="*/ 428 w 4072"/>
              <a:gd name="T25" fmla="*/ 103 h 2866"/>
              <a:gd name="T26" fmla="*/ 325 w 4072"/>
              <a:gd name="T27" fmla="*/ 0 h 2866"/>
              <a:gd name="T28" fmla="*/ 221 w 4072"/>
              <a:gd name="T29" fmla="*/ 103 h 2866"/>
              <a:gd name="T30" fmla="*/ 267 w 4072"/>
              <a:gd name="T31" fmla="*/ 188 h 2866"/>
              <a:gd name="T32" fmla="*/ 126 w 4072"/>
              <a:gd name="T33" fmla="*/ 720 h 2866"/>
              <a:gd name="T34" fmla="*/ 144 w 4072"/>
              <a:gd name="T35" fmla="*/ 1285 h 2866"/>
              <a:gd name="T36" fmla="*/ 677 w 4072"/>
              <a:gd name="T37" fmla="*/ 2303 h 2866"/>
              <a:gd name="T38" fmla="*/ 1313 w 4072"/>
              <a:gd name="T39" fmla="*/ 2726 h 2866"/>
              <a:gd name="T40" fmla="*/ 2037 w 4072"/>
              <a:gd name="T41" fmla="*/ 2866 h 2866"/>
              <a:gd name="T42" fmla="*/ 2761 w 4072"/>
              <a:gd name="T43" fmla="*/ 2726 h 2866"/>
              <a:gd name="T44" fmla="*/ 3398 w 4072"/>
              <a:gd name="T45" fmla="*/ 2303 h 2866"/>
              <a:gd name="T46" fmla="*/ 3930 w 4072"/>
              <a:gd name="T47" fmla="*/ 1293 h 2866"/>
              <a:gd name="T48" fmla="*/ 3950 w 4072"/>
              <a:gd name="T49" fmla="*/ 733 h 2866"/>
              <a:gd name="T50" fmla="*/ 3691 w 4072"/>
              <a:gd name="T51" fmla="*/ 119 h 2866"/>
              <a:gd name="T52" fmla="*/ 3754 w 4072"/>
              <a:gd name="T53" fmla="*/ 56 h 2866"/>
              <a:gd name="T54" fmla="*/ 3817 w 4072"/>
              <a:gd name="T55" fmla="*/ 119 h 2866"/>
              <a:gd name="T56" fmla="*/ 3754 w 4072"/>
              <a:gd name="T57" fmla="*/ 183 h 2866"/>
              <a:gd name="T58" fmla="*/ 3691 w 4072"/>
              <a:gd name="T59" fmla="*/ 119 h 2866"/>
              <a:gd name="T60" fmla="*/ 325 w 4072"/>
              <a:gd name="T61" fmla="*/ 40 h 2866"/>
              <a:gd name="T62" fmla="*/ 388 w 4072"/>
              <a:gd name="T63" fmla="*/ 103 h 2866"/>
              <a:gd name="T64" fmla="*/ 325 w 4072"/>
              <a:gd name="T65" fmla="*/ 166 h 2866"/>
              <a:gd name="T66" fmla="*/ 261 w 4072"/>
              <a:gd name="T67" fmla="*/ 103 h 2866"/>
              <a:gd name="T68" fmla="*/ 325 w 4072"/>
              <a:gd name="T69" fmla="*/ 40 h 2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72" h="2866">
                <a:moveTo>
                  <a:pt x="3950" y="733"/>
                </a:moveTo>
                <a:cubicBezTo>
                  <a:pt x="3930" y="550"/>
                  <a:pt x="3885" y="372"/>
                  <a:pt x="3814" y="203"/>
                </a:cubicBezTo>
                <a:cubicBezTo>
                  <a:pt x="3840" y="184"/>
                  <a:pt x="3857" y="154"/>
                  <a:pt x="3857" y="119"/>
                </a:cubicBezTo>
                <a:cubicBezTo>
                  <a:pt x="3857" y="63"/>
                  <a:pt x="3811" y="16"/>
                  <a:pt x="3754" y="16"/>
                </a:cubicBezTo>
                <a:cubicBezTo>
                  <a:pt x="3697" y="16"/>
                  <a:pt x="3651" y="63"/>
                  <a:pt x="3651" y="119"/>
                </a:cubicBezTo>
                <a:cubicBezTo>
                  <a:pt x="3651" y="176"/>
                  <a:pt x="3697" y="223"/>
                  <a:pt x="3754" y="223"/>
                </a:cubicBezTo>
                <a:cubicBezTo>
                  <a:pt x="3762" y="223"/>
                  <a:pt x="3770" y="222"/>
                  <a:pt x="3778" y="220"/>
                </a:cubicBezTo>
                <a:cubicBezTo>
                  <a:pt x="4072" y="927"/>
                  <a:pt x="3913" y="1732"/>
                  <a:pt x="3370" y="2275"/>
                </a:cubicBezTo>
                <a:cubicBezTo>
                  <a:pt x="3002" y="2642"/>
                  <a:pt x="2520" y="2826"/>
                  <a:pt x="2037" y="2826"/>
                </a:cubicBezTo>
                <a:cubicBezTo>
                  <a:pt x="1555" y="2826"/>
                  <a:pt x="1072" y="2642"/>
                  <a:pt x="705" y="2275"/>
                </a:cubicBezTo>
                <a:cubicBezTo>
                  <a:pt x="157" y="1726"/>
                  <a:pt x="0" y="915"/>
                  <a:pt x="303" y="204"/>
                </a:cubicBezTo>
                <a:cubicBezTo>
                  <a:pt x="310" y="205"/>
                  <a:pt x="317" y="206"/>
                  <a:pt x="325" y="206"/>
                </a:cubicBezTo>
                <a:cubicBezTo>
                  <a:pt x="381" y="206"/>
                  <a:pt x="428" y="160"/>
                  <a:pt x="428" y="103"/>
                </a:cubicBezTo>
                <a:cubicBezTo>
                  <a:pt x="428" y="46"/>
                  <a:pt x="381" y="0"/>
                  <a:pt x="325" y="0"/>
                </a:cubicBezTo>
                <a:cubicBezTo>
                  <a:pt x="268" y="0"/>
                  <a:pt x="221" y="46"/>
                  <a:pt x="221" y="103"/>
                </a:cubicBezTo>
                <a:cubicBezTo>
                  <a:pt x="221" y="138"/>
                  <a:pt x="239" y="169"/>
                  <a:pt x="267" y="188"/>
                </a:cubicBezTo>
                <a:cubicBezTo>
                  <a:pt x="194" y="358"/>
                  <a:pt x="147" y="537"/>
                  <a:pt x="126" y="720"/>
                </a:cubicBezTo>
                <a:cubicBezTo>
                  <a:pt x="104" y="909"/>
                  <a:pt x="110" y="1099"/>
                  <a:pt x="144" y="1285"/>
                </a:cubicBezTo>
                <a:cubicBezTo>
                  <a:pt x="213" y="1672"/>
                  <a:pt x="398" y="2024"/>
                  <a:pt x="677" y="2303"/>
                </a:cubicBezTo>
                <a:cubicBezTo>
                  <a:pt x="860" y="2487"/>
                  <a:pt x="1075" y="2629"/>
                  <a:pt x="1313" y="2726"/>
                </a:cubicBezTo>
                <a:cubicBezTo>
                  <a:pt x="1544" y="2819"/>
                  <a:pt x="1787" y="2866"/>
                  <a:pt x="2037" y="2866"/>
                </a:cubicBezTo>
                <a:cubicBezTo>
                  <a:pt x="2287" y="2866"/>
                  <a:pt x="2531" y="2819"/>
                  <a:pt x="2761" y="2726"/>
                </a:cubicBezTo>
                <a:cubicBezTo>
                  <a:pt x="3000" y="2629"/>
                  <a:pt x="3214" y="2487"/>
                  <a:pt x="3398" y="2303"/>
                </a:cubicBezTo>
                <a:cubicBezTo>
                  <a:pt x="3675" y="2026"/>
                  <a:pt x="3859" y="1677"/>
                  <a:pt x="3930" y="1293"/>
                </a:cubicBezTo>
                <a:cubicBezTo>
                  <a:pt x="3964" y="1108"/>
                  <a:pt x="3971" y="920"/>
                  <a:pt x="3950" y="733"/>
                </a:cubicBezTo>
                <a:close/>
                <a:moveTo>
                  <a:pt x="3691" y="119"/>
                </a:moveTo>
                <a:cubicBezTo>
                  <a:pt x="3691" y="85"/>
                  <a:pt x="3719" y="56"/>
                  <a:pt x="3754" y="56"/>
                </a:cubicBezTo>
                <a:cubicBezTo>
                  <a:pt x="3789" y="56"/>
                  <a:pt x="3817" y="85"/>
                  <a:pt x="3817" y="119"/>
                </a:cubicBezTo>
                <a:cubicBezTo>
                  <a:pt x="3817" y="154"/>
                  <a:pt x="3789" y="183"/>
                  <a:pt x="3754" y="183"/>
                </a:cubicBezTo>
                <a:cubicBezTo>
                  <a:pt x="3719" y="183"/>
                  <a:pt x="3691" y="154"/>
                  <a:pt x="3691" y="119"/>
                </a:cubicBezTo>
                <a:close/>
                <a:moveTo>
                  <a:pt x="325" y="40"/>
                </a:moveTo>
                <a:cubicBezTo>
                  <a:pt x="359" y="40"/>
                  <a:pt x="388" y="68"/>
                  <a:pt x="388" y="103"/>
                </a:cubicBezTo>
                <a:cubicBezTo>
                  <a:pt x="388" y="138"/>
                  <a:pt x="359" y="166"/>
                  <a:pt x="325" y="166"/>
                </a:cubicBezTo>
                <a:cubicBezTo>
                  <a:pt x="290" y="166"/>
                  <a:pt x="261" y="138"/>
                  <a:pt x="261" y="103"/>
                </a:cubicBezTo>
                <a:cubicBezTo>
                  <a:pt x="261" y="68"/>
                  <a:pt x="290" y="40"/>
                  <a:pt x="325" y="40"/>
                </a:cubicBez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50" name="Freeform 13">
            <a:extLst>
              <a:ext uri="{FF2B5EF4-FFF2-40B4-BE49-F238E27FC236}">
                <a16:creationId xmlns:a16="http://schemas.microsoft.com/office/drawing/2014/main" id="{D6DAF592-3891-4652-B363-42633047B2A8}"/>
              </a:ext>
            </a:extLst>
          </p:cNvPr>
          <p:cNvSpPr>
            <a:spLocks/>
          </p:cNvSpPr>
          <p:nvPr/>
        </p:nvSpPr>
        <p:spPr bwMode="auto">
          <a:xfrm>
            <a:off x="19754427" y="6282730"/>
            <a:ext cx="3508781" cy="5266347"/>
          </a:xfrm>
          <a:custGeom>
            <a:avLst/>
            <a:gdLst>
              <a:gd name="T0" fmla="*/ 0 w 2011"/>
              <a:gd name="T1" fmla="*/ 3017 h 3017"/>
              <a:gd name="T2" fmla="*/ 0 w 2011"/>
              <a:gd name="T3" fmla="*/ 2804 h 3017"/>
              <a:gd name="T4" fmla="*/ 1798 w 2011"/>
              <a:gd name="T5" fmla="*/ 1006 h 3017"/>
              <a:gd name="T6" fmla="*/ 1558 w 2011"/>
              <a:gd name="T7" fmla="*/ 107 h 3017"/>
              <a:gd name="T8" fmla="*/ 1742 w 2011"/>
              <a:gd name="T9" fmla="*/ 0 h 3017"/>
              <a:gd name="T10" fmla="*/ 2011 w 2011"/>
              <a:gd name="T11" fmla="*/ 1006 h 3017"/>
              <a:gd name="T12" fmla="*/ 1853 w 2011"/>
              <a:gd name="T13" fmla="*/ 1789 h 3017"/>
              <a:gd name="T14" fmla="*/ 1422 w 2011"/>
              <a:gd name="T15" fmla="*/ 2428 h 3017"/>
              <a:gd name="T16" fmla="*/ 783 w 2011"/>
              <a:gd name="T17" fmla="*/ 2859 h 3017"/>
              <a:gd name="T18" fmla="*/ 0 w 2011"/>
              <a:gd name="T19" fmla="*/ 3017 h 3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1" h="3017">
                <a:moveTo>
                  <a:pt x="0" y="3017"/>
                </a:moveTo>
                <a:cubicBezTo>
                  <a:pt x="0" y="2804"/>
                  <a:pt x="0" y="2804"/>
                  <a:pt x="0" y="2804"/>
                </a:cubicBezTo>
                <a:cubicBezTo>
                  <a:pt x="992" y="2804"/>
                  <a:pt x="1798" y="1998"/>
                  <a:pt x="1798" y="1006"/>
                </a:cubicBezTo>
                <a:cubicBezTo>
                  <a:pt x="1798" y="690"/>
                  <a:pt x="1715" y="379"/>
                  <a:pt x="1558" y="107"/>
                </a:cubicBezTo>
                <a:cubicBezTo>
                  <a:pt x="1742" y="0"/>
                  <a:pt x="1742" y="0"/>
                  <a:pt x="1742" y="0"/>
                </a:cubicBezTo>
                <a:cubicBezTo>
                  <a:pt x="1918" y="305"/>
                  <a:pt x="2011" y="653"/>
                  <a:pt x="2011" y="1006"/>
                </a:cubicBezTo>
                <a:cubicBezTo>
                  <a:pt x="2011" y="1278"/>
                  <a:pt x="1958" y="1541"/>
                  <a:pt x="1853" y="1789"/>
                </a:cubicBezTo>
                <a:cubicBezTo>
                  <a:pt x="1752" y="2028"/>
                  <a:pt x="1607" y="2243"/>
                  <a:pt x="1422" y="2428"/>
                </a:cubicBezTo>
                <a:cubicBezTo>
                  <a:pt x="1238" y="2613"/>
                  <a:pt x="1023" y="2758"/>
                  <a:pt x="783" y="2859"/>
                </a:cubicBezTo>
                <a:cubicBezTo>
                  <a:pt x="535" y="2964"/>
                  <a:pt x="272" y="3017"/>
                  <a:pt x="0" y="3017"/>
                </a:cubicBezTo>
                <a:close/>
              </a:path>
            </a:pathLst>
          </a:custGeom>
          <a:solidFill>
            <a:srgbClr val="FFCA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51" name="Oval 14">
            <a:extLst>
              <a:ext uri="{FF2B5EF4-FFF2-40B4-BE49-F238E27FC236}">
                <a16:creationId xmlns:a16="http://schemas.microsoft.com/office/drawing/2014/main" id="{6048F3E9-5980-4991-9643-903A1D867FF3}"/>
              </a:ext>
            </a:extLst>
          </p:cNvPr>
          <p:cNvSpPr>
            <a:spLocks noChangeArrowheads="1"/>
          </p:cNvSpPr>
          <p:nvPr/>
        </p:nvSpPr>
        <p:spPr bwMode="auto">
          <a:xfrm>
            <a:off x="19384496" y="11285521"/>
            <a:ext cx="144480" cy="144480"/>
          </a:xfrm>
          <a:prstGeom prst="ellipse">
            <a:avLst/>
          </a:prstGeom>
          <a:solidFill>
            <a:srgbClr val="FFCA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52" name="Freeform 15">
            <a:extLst>
              <a:ext uri="{FF2B5EF4-FFF2-40B4-BE49-F238E27FC236}">
                <a16:creationId xmlns:a16="http://schemas.microsoft.com/office/drawing/2014/main" id="{1B2C2884-EEA0-4AEE-949B-4205E896B3E6}"/>
              </a:ext>
            </a:extLst>
          </p:cNvPr>
          <p:cNvSpPr>
            <a:spLocks noEditPoints="1"/>
          </p:cNvSpPr>
          <p:nvPr/>
        </p:nvSpPr>
        <p:spPr bwMode="auto">
          <a:xfrm>
            <a:off x="16398063" y="4680757"/>
            <a:ext cx="6263413" cy="6855618"/>
          </a:xfrm>
          <a:custGeom>
            <a:avLst/>
            <a:gdLst>
              <a:gd name="T0" fmla="*/ 3487 w 3590"/>
              <a:gd name="T1" fmla="*/ 736 h 3928"/>
              <a:gd name="T2" fmla="*/ 3445 w 3590"/>
              <a:gd name="T3" fmla="*/ 745 h 3928"/>
              <a:gd name="T4" fmla="*/ 2793 w 3590"/>
              <a:gd name="T5" fmla="*/ 206 h 3928"/>
              <a:gd name="T6" fmla="*/ 2378 w 3590"/>
              <a:gd name="T7" fmla="*/ 54 h 3928"/>
              <a:gd name="T8" fmla="*/ 1924 w 3590"/>
              <a:gd name="T9" fmla="*/ 0 h 3928"/>
              <a:gd name="T10" fmla="*/ 1175 w 3590"/>
              <a:gd name="T11" fmla="*/ 151 h 3928"/>
              <a:gd name="T12" fmla="*/ 564 w 3590"/>
              <a:gd name="T13" fmla="*/ 563 h 3928"/>
              <a:gd name="T14" fmla="*/ 151 w 3590"/>
              <a:gd name="T15" fmla="*/ 1175 h 3928"/>
              <a:gd name="T16" fmla="*/ 0 w 3590"/>
              <a:gd name="T17" fmla="*/ 1924 h 3928"/>
              <a:gd name="T18" fmla="*/ 128 w 3590"/>
              <a:gd name="T19" fmla="*/ 2616 h 3928"/>
              <a:gd name="T20" fmla="*/ 481 w 3590"/>
              <a:gd name="T21" fmla="*/ 3197 h 3928"/>
              <a:gd name="T22" fmla="*/ 1651 w 3590"/>
              <a:gd name="T23" fmla="*/ 3829 h 3928"/>
              <a:gd name="T24" fmla="*/ 1754 w 3590"/>
              <a:gd name="T25" fmla="*/ 3928 h 3928"/>
              <a:gd name="T26" fmla="*/ 1857 w 3590"/>
              <a:gd name="T27" fmla="*/ 3825 h 3928"/>
              <a:gd name="T28" fmla="*/ 1754 w 3590"/>
              <a:gd name="T29" fmla="*/ 3722 h 3928"/>
              <a:gd name="T30" fmla="*/ 1657 w 3590"/>
              <a:gd name="T31" fmla="*/ 3790 h 3928"/>
              <a:gd name="T32" fmla="*/ 40 w 3590"/>
              <a:gd name="T33" fmla="*/ 1924 h 3928"/>
              <a:gd name="T34" fmla="*/ 1924 w 3590"/>
              <a:gd name="T35" fmla="*/ 40 h 3928"/>
              <a:gd name="T36" fmla="*/ 3413 w 3590"/>
              <a:gd name="T37" fmla="*/ 768 h 3928"/>
              <a:gd name="T38" fmla="*/ 3384 w 3590"/>
              <a:gd name="T39" fmla="*/ 839 h 3928"/>
              <a:gd name="T40" fmla="*/ 3487 w 3590"/>
              <a:gd name="T41" fmla="*/ 943 h 3928"/>
              <a:gd name="T42" fmla="*/ 3590 w 3590"/>
              <a:gd name="T43" fmla="*/ 839 h 3928"/>
              <a:gd name="T44" fmla="*/ 3487 w 3590"/>
              <a:gd name="T45" fmla="*/ 736 h 3928"/>
              <a:gd name="T46" fmla="*/ 1754 w 3590"/>
              <a:gd name="T47" fmla="*/ 3762 h 3928"/>
              <a:gd name="T48" fmla="*/ 1817 w 3590"/>
              <a:gd name="T49" fmla="*/ 3825 h 3928"/>
              <a:gd name="T50" fmla="*/ 1754 w 3590"/>
              <a:gd name="T51" fmla="*/ 3888 h 3928"/>
              <a:gd name="T52" fmla="*/ 1691 w 3590"/>
              <a:gd name="T53" fmla="*/ 3825 h 3928"/>
              <a:gd name="T54" fmla="*/ 1754 w 3590"/>
              <a:gd name="T55" fmla="*/ 3762 h 3928"/>
              <a:gd name="T56" fmla="*/ 3487 w 3590"/>
              <a:gd name="T57" fmla="*/ 903 h 3928"/>
              <a:gd name="T58" fmla="*/ 3424 w 3590"/>
              <a:gd name="T59" fmla="*/ 839 h 3928"/>
              <a:gd name="T60" fmla="*/ 3487 w 3590"/>
              <a:gd name="T61" fmla="*/ 776 h 3928"/>
              <a:gd name="T62" fmla="*/ 3551 w 3590"/>
              <a:gd name="T63" fmla="*/ 839 h 3928"/>
              <a:gd name="T64" fmla="*/ 3487 w 3590"/>
              <a:gd name="T65" fmla="*/ 903 h 3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90" h="3928">
                <a:moveTo>
                  <a:pt x="3487" y="736"/>
                </a:moveTo>
                <a:cubicBezTo>
                  <a:pt x="3472" y="736"/>
                  <a:pt x="3458" y="740"/>
                  <a:pt x="3445" y="745"/>
                </a:cubicBezTo>
                <a:cubicBezTo>
                  <a:pt x="3271" y="521"/>
                  <a:pt x="3046" y="335"/>
                  <a:pt x="2793" y="206"/>
                </a:cubicBezTo>
                <a:cubicBezTo>
                  <a:pt x="2661" y="140"/>
                  <a:pt x="2521" y="88"/>
                  <a:pt x="2378" y="54"/>
                </a:cubicBezTo>
                <a:cubicBezTo>
                  <a:pt x="2230" y="18"/>
                  <a:pt x="2078" y="0"/>
                  <a:pt x="1924" y="0"/>
                </a:cubicBezTo>
                <a:cubicBezTo>
                  <a:pt x="1665" y="0"/>
                  <a:pt x="1413" y="51"/>
                  <a:pt x="1175" y="151"/>
                </a:cubicBezTo>
                <a:cubicBezTo>
                  <a:pt x="946" y="248"/>
                  <a:pt x="740" y="387"/>
                  <a:pt x="564" y="563"/>
                </a:cubicBezTo>
                <a:cubicBezTo>
                  <a:pt x="387" y="740"/>
                  <a:pt x="248" y="946"/>
                  <a:pt x="151" y="1175"/>
                </a:cubicBezTo>
                <a:cubicBezTo>
                  <a:pt x="51" y="1412"/>
                  <a:pt x="0" y="1664"/>
                  <a:pt x="0" y="1924"/>
                </a:cubicBezTo>
                <a:cubicBezTo>
                  <a:pt x="0" y="2163"/>
                  <a:pt x="43" y="2396"/>
                  <a:pt x="128" y="2616"/>
                </a:cubicBezTo>
                <a:cubicBezTo>
                  <a:pt x="211" y="2830"/>
                  <a:pt x="329" y="3025"/>
                  <a:pt x="481" y="3197"/>
                </a:cubicBezTo>
                <a:cubicBezTo>
                  <a:pt x="785" y="3541"/>
                  <a:pt x="1199" y="3765"/>
                  <a:pt x="1651" y="3829"/>
                </a:cubicBezTo>
                <a:cubicBezTo>
                  <a:pt x="1653" y="3884"/>
                  <a:pt x="1698" y="3928"/>
                  <a:pt x="1754" y="3928"/>
                </a:cubicBezTo>
                <a:cubicBezTo>
                  <a:pt x="1811" y="3928"/>
                  <a:pt x="1857" y="3882"/>
                  <a:pt x="1857" y="3825"/>
                </a:cubicBezTo>
                <a:cubicBezTo>
                  <a:pt x="1857" y="3768"/>
                  <a:pt x="1811" y="3722"/>
                  <a:pt x="1754" y="3722"/>
                </a:cubicBezTo>
                <a:cubicBezTo>
                  <a:pt x="1709" y="3722"/>
                  <a:pt x="1671" y="3750"/>
                  <a:pt x="1657" y="3790"/>
                </a:cubicBezTo>
                <a:cubicBezTo>
                  <a:pt x="734" y="3659"/>
                  <a:pt x="40" y="2860"/>
                  <a:pt x="40" y="1924"/>
                </a:cubicBezTo>
                <a:cubicBezTo>
                  <a:pt x="40" y="885"/>
                  <a:pt x="885" y="40"/>
                  <a:pt x="1924" y="40"/>
                </a:cubicBezTo>
                <a:cubicBezTo>
                  <a:pt x="2511" y="40"/>
                  <a:pt x="3053" y="305"/>
                  <a:pt x="3413" y="768"/>
                </a:cubicBezTo>
                <a:cubicBezTo>
                  <a:pt x="3395" y="787"/>
                  <a:pt x="3384" y="812"/>
                  <a:pt x="3384" y="839"/>
                </a:cubicBezTo>
                <a:cubicBezTo>
                  <a:pt x="3384" y="896"/>
                  <a:pt x="3431" y="943"/>
                  <a:pt x="3487" y="943"/>
                </a:cubicBezTo>
                <a:cubicBezTo>
                  <a:pt x="3544" y="943"/>
                  <a:pt x="3590" y="896"/>
                  <a:pt x="3590" y="839"/>
                </a:cubicBezTo>
                <a:cubicBezTo>
                  <a:pt x="3590" y="783"/>
                  <a:pt x="3544" y="736"/>
                  <a:pt x="3487" y="736"/>
                </a:cubicBezTo>
                <a:close/>
                <a:moveTo>
                  <a:pt x="1754" y="3762"/>
                </a:moveTo>
                <a:cubicBezTo>
                  <a:pt x="1789" y="3762"/>
                  <a:pt x="1817" y="3790"/>
                  <a:pt x="1817" y="3825"/>
                </a:cubicBezTo>
                <a:cubicBezTo>
                  <a:pt x="1817" y="3860"/>
                  <a:pt x="1789" y="3888"/>
                  <a:pt x="1754" y="3888"/>
                </a:cubicBezTo>
                <a:cubicBezTo>
                  <a:pt x="1719" y="3888"/>
                  <a:pt x="1691" y="3860"/>
                  <a:pt x="1691" y="3825"/>
                </a:cubicBezTo>
                <a:cubicBezTo>
                  <a:pt x="1691" y="3790"/>
                  <a:pt x="1719" y="3762"/>
                  <a:pt x="1754" y="3762"/>
                </a:cubicBezTo>
                <a:close/>
                <a:moveTo>
                  <a:pt x="3487" y="903"/>
                </a:moveTo>
                <a:cubicBezTo>
                  <a:pt x="3453" y="903"/>
                  <a:pt x="3424" y="874"/>
                  <a:pt x="3424" y="839"/>
                </a:cubicBezTo>
                <a:cubicBezTo>
                  <a:pt x="3424" y="805"/>
                  <a:pt x="3453" y="776"/>
                  <a:pt x="3487" y="776"/>
                </a:cubicBezTo>
                <a:cubicBezTo>
                  <a:pt x="3522" y="776"/>
                  <a:pt x="3551" y="805"/>
                  <a:pt x="3551" y="839"/>
                </a:cubicBezTo>
                <a:cubicBezTo>
                  <a:pt x="3551" y="874"/>
                  <a:pt x="3522" y="903"/>
                  <a:pt x="3487" y="903"/>
                </a:cubicBez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51" tIns="45725" rIns="91451" bIns="45725"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914EA7E6-C224-4F73-B4C4-8F741181DA33}"/>
              </a:ext>
            </a:extLst>
          </p:cNvPr>
          <p:cNvSpPr>
            <a:spLocks noGrp="1"/>
          </p:cNvSpPr>
          <p:nvPr>
            <p:ph type="title"/>
          </p:nvPr>
        </p:nvSpPr>
        <p:spPr/>
        <p:txBody>
          <a:bodyPr>
            <a:normAutofit/>
          </a:bodyPr>
          <a:lstStyle/>
          <a:p>
            <a:r>
              <a:rPr lang="en-US" dirty="0"/>
              <a:t>CREATIVE SLIDE </a:t>
            </a:r>
          </a:p>
        </p:txBody>
      </p:sp>
      <p:grpSp>
        <p:nvGrpSpPr>
          <p:cNvPr id="249" name="Google Shape;703;p41">
            <a:extLst>
              <a:ext uri="{FF2B5EF4-FFF2-40B4-BE49-F238E27FC236}">
                <a16:creationId xmlns:a16="http://schemas.microsoft.com/office/drawing/2014/main" id="{BF63CB0C-93DC-4C76-95F6-3B98110843B3}"/>
              </a:ext>
            </a:extLst>
          </p:cNvPr>
          <p:cNvGrpSpPr/>
          <p:nvPr/>
        </p:nvGrpSpPr>
        <p:grpSpPr>
          <a:xfrm>
            <a:off x="11480601" y="6044334"/>
            <a:ext cx="1139748" cy="1236212"/>
            <a:chOff x="5913779" y="3324480"/>
            <a:chExt cx="504911" cy="547645"/>
          </a:xfrm>
          <a:solidFill>
            <a:srgbClr val="F04F54"/>
          </a:solidFill>
        </p:grpSpPr>
        <p:sp>
          <p:nvSpPr>
            <p:cNvPr id="250" name="Google Shape;704;p41">
              <a:extLst>
                <a:ext uri="{FF2B5EF4-FFF2-40B4-BE49-F238E27FC236}">
                  <a16:creationId xmlns:a16="http://schemas.microsoft.com/office/drawing/2014/main" id="{9161E8E7-CBCD-4B4F-91C8-B426D44DF9FB}"/>
                </a:ext>
              </a:extLst>
            </p:cNvPr>
            <p:cNvSpPr/>
            <p:nvPr/>
          </p:nvSpPr>
          <p:spPr>
            <a:xfrm>
              <a:off x="5938769" y="3342606"/>
              <a:ext cx="457174" cy="511057"/>
            </a:xfrm>
            <a:custGeom>
              <a:avLst/>
              <a:gdLst/>
              <a:ahLst/>
              <a:cxnLst/>
              <a:rect l="l" t="t" r="r" b="b"/>
              <a:pathLst>
                <a:path w="20380" h="22782" extrusionOk="0">
                  <a:moveTo>
                    <a:pt x="10192" y="1"/>
                  </a:moveTo>
                  <a:cubicBezTo>
                    <a:pt x="7472" y="1"/>
                    <a:pt x="4914" y="1060"/>
                    <a:pt x="2991" y="2985"/>
                  </a:cubicBezTo>
                  <a:cubicBezTo>
                    <a:pt x="1066" y="4908"/>
                    <a:pt x="6" y="7468"/>
                    <a:pt x="6" y="10188"/>
                  </a:cubicBezTo>
                  <a:lnTo>
                    <a:pt x="6" y="16761"/>
                  </a:lnTo>
                  <a:cubicBezTo>
                    <a:pt x="1" y="17159"/>
                    <a:pt x="321" y="17485"/>
                    <a:pt x="720" y="17485"/>
                  </a:cubicBezTo>
                  <a:cubicBezTo>
                    <a:pt x="1118" y="17485"/>
                    <a:pt x="1440" y="17159"/>
                    <a:pt x="1433" y="16761"/>
                  </a:cubicBezTo>
                  <a:lnTo>
                    <a:pt x="1433" y="10188"/>
                  </a:lnTo>
                  <a:cubicBezTo>
                    <a:pt x="1433" y="5357"/>
                    <a:pt x="5361" y="1427"/>
                    <a:pt x="10192" y="1427"/>
                  </a:cubicBezTo>
                  <a:cubicBezTo>
                    <a:pt x="15022" y="1427"/>
                    <a:pt x="18952" y="5357"/>
                    <a:pt x="18952" y="10188"/>
                  </a:cubicBezTo>
                  <a:lnTo>
                    <a:pt x="18952" y="17485"/>
                  </a:lnTo>
                  <a:cubicBezTo>
                    <a:pt x="18952" y="19619"/>
                    <a:pt x="17215" y="21354"/>
                    <a:pt x="15081" y="21354"/>
                  </a:cubicBezTo>
                  <a:cubicBezTo>
                    <a:pt x="14693" y="21360"/>
                    <a:pt x="14379" y="21678"/>
                    <a:pt x="14379" y="22068"/>
                  </a:cubicBezTo>
                  <a:cubicBezTo>
                    <a:pt x="14379" y="22457"/>
                    <a:pt x="14693" y="22775"/>
                    <a:pt x="15081" y="22782"/>
                  </a:cubicBezTo>
                  <a:cubicBezTo>
                    <a:pt x="18003" y="22782"/>
                    <a:pt x="20378" y="20405"/>
                    <a:pt x="20380" y="17484"/>
                  </a:cubicBezTo>
                  <a:lnTo>
                    <a:pt x="20380" y="10186"/>
                  </a:lnTo>
                  <a:cubicBezTo>
                    <a:pt x="20380" y="7466"/>
                    <a:pt x="19319" y="4907"/>
                    <a:pt x="17395" y="2983"/>
                  </a:cubicBezTo>
                  <a:cubicBezTo>
                    <a:pt x="15472" y="1060"/>
                    <a:pt x="12912" y="1"/>
                    <a:pt x="10192"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1" name="Google Shape;705;p41">
              <a:extLst>
                <a:ext uri="{FF2B5EF4-FFF2-40B4-BE49-F238E27FC236}">
                  <a16:creationId xmlns:a16="http://schemas.microsoft.com/office/drawing/2014/main" id="{D2EA60A6-6308-4B7D-AB65-1A1B8B56439C}"/>
                </a:ext>
              </a:extLst>
            </p:cNvPr>
            <p:cNvSpPr/>
            <p:nvPr/>
          </p:nvSpPr>
          <p:spPr>
            <a:xfrm>
              <a:off x="6158383" y="3342606"/>
              <a:ext cx="237538" cy="511035"/>
            </a:xfrm>
            <a:custGeom>
              <a:avLst/>
              <a:gdLst/>
              <a:ahLst/>
              <a:cxnLst/>
              <a:rect l="l" t="t" r="r" b="b"/>
              <a:pathLst>
                <a:path w="10589" h="22781" extrusionOk="0">
                  <a:moveTo>
                    <a:pt x="402" y="1"/>
                  </a:moveTo>
                  <a:cubicBezTo>
                    <a:pt x="267" y="1"/>
                    <a:pt x="134" y="3"/>
                    <a:pt x="0" y="8"/>
                  </a:cubicBezTo>
                  <a:cubicBezTo>
                    <a:pt x="2570" y="108"/>
                    <a:pt x="4972" y="1155"/>
                    <a:pt x="6800" y="2983"/>
                  </a:cubicBezTo>
                  <a:cubicBezTo>
                    <a:pt x="8725" y="4907"/>
                    <a:pt x="9784" y="7466"/>
                    <a:pt x="9784" y="10186"/>
                  </a:cubicBezTo>
                  <a:lnTo>
                    <a:pt x="9784" y="17484"/>
                  </a:lnTo>
                  <a:cubicBezTo>
                    <a:pt x="9784" y="20205"/>
                    <a:pt x="7721" y="22453"/>
                    <a:pt x="5077" y="22747"/>
                  </a:cubicBezTo>
                  <a:cubicBezTo>
                    <a:pt x="5146" y="22769"/>
                    <a:pt x="5219" y="22780"/>
                    <a:pt x="5291" y="22780"/>
                  </a:cubicBezTo>
                  <a:cubicBezTo>
                    <a:pt x="8212" y="22780"/>
                    <a:pt x="10588" y="20405"/>
                    <a:pt x="10588" y="17484"/>
                  </a:cubicBezTo>
                  <a:lnTo>
                    <a:pt x="10588" y="10186"/>
                  </a:lnTo>
                  <a:cubicBezTo>
                    <a:pt x="10588" y="7466"/>
                    <a:pt x="9529" y="4907"/>
                    <a:pt x="7605" y="2983"/>
                  </a:cubicBezTo>
                  <a:lnTo>
                    <a:pt x="7605" y="2985"/>
                  </a:lnTo>
                  <a:cubicBezTo>
                    <a:pt x="5682" y="1060"/>
                    <a:pt x="3122" y="1"/>
                    <a:pt x="402"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2" name="Google Shape;706;p41">
              <a:extLst>
                <a:ext uri="{FF2B5EF4-FFF2-40B4-BE49-F238E27FC236}">
                  <a16:creationId xmlns:a16="http://schemas.microsoft.com/office/drawing/2014/main" id="{C8C74562-274A-4C81-962A-67576825890E}"/>
                </a:ext>
              </a:extLst>
            </p:cNvPr>
            <p:cNvSpPr/>
            <p:nvPr/>
          </p:nvSpPr>
          <p:spPr>
            <a:xfrm>
              <a:off x="6191090" y="3803167"/>
              <a:ext cx="93588" cy="68913"/>
            </a:xfrm>
            <a:custGeom>
              <a:avLst/>
              <a:gdLst/>
              <a:ahLst/>
              <a:cxnLst/>
              <a:rect l="l" t="t" r="r" b="b"/>
              <a:pathLst>
                <a:path w="4172" h="3072" extrusionOk="0">
                  <a:moveTo>
                    <a:pt x="1218" y="1"/>
                  </a:moveTo>
                  <a:cubicBezTo>
                    <a:pt x="546" y="1"/>
                    <a:pt x="0" y="546"/>
                    <a:pt x="0" y="1219"/>
                  </a:cubicBezTo>
                  <a:lnTo>
                    <a:pt x="0" y="1855"/>
                  </a:lnTo>
                  <a:cubicBezTo>
                    <a:pt x="0" y="2526"/>
                    <a:pt x="546" y="3072"/>
                    <a:pt x="1218" y="3072"/>
                  </a:cubicBezTo>
                  <a:lnTo>
                    <a:pt x="2954" y="3072"/>
                  </a:lnTo>
                  <a:cubicBezTo>
                    <a:pt x="3626" y="3072"/>
                    <a:pt x="4171" y="2526"/>
                    <a:pt x="4171" y="1855"/>
                  </a:cubicBezTo>
                  <a:lnTo>
                    <a:pt x="4171" y="1219"/>
                  </a:lnTo>
                  <a:cubicBezTo>
                    <a:pt x="4171" y="546"/>
                    <a:pt x="3626" y="1"/>
                    <a:pt x="2954"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3" name="Google Shape;707;p41">
              <a:extLst>
                <a:ext uri="{FF2B5EF4-FFF2-40B4-BE49-F238E27FC236}">
                  <a16:creationId xmlns:a16="http://schemas.microsoft.com/office/drawing/2014/main" id="{B182B041-0947-4242-9A36-4D07CF4313B8}"/>
                </a:ext>
              </a:extLst>
            </p:cNvPr>
            <p:cNvSpPr/>
            <p:nvPr/>
          </p:nvSpPr>
          <p:spPr>
            <a:xfrm>
              <a:off x="6191359" y="3803437"/>
              <a:ext cx="93319" cy="68688"/>
            </a:xfrm>
            <a:custGeom>
              <a:avLst/>
              <a:gdLst/>
              <a:ahLst/>
              <a:cxnLst/>
              <a:rect l="l" t="t" r="r" b="b"/>
              <a:pathLst>
                <a:path w="4160" h="3062" extrusionOk="0">
                  <a:moveTo>
                    <a:pt x="3106" y="0"/>
                  </a:moveTo>
                  <a:cubicBezTo>
                    <a:pt x="3113" y="54"/>
                    <a:pt x="3116" y="108"/>
                    <a:pt x="3118" y="161"/>
                  </a:cubicBezTo>
                  <a:lnTo>
                    <a:pt x="3118" y="804"/>
                  </a:lnTo>
                  <a:cubicBezTo>
                    <a:pt x="3118" y="1474"/>
                    <a:pt x="2574" y="2018"/>
                    <a:pt x="1902" y="2018"/>
                  </a:cubicBezTo>
                  <a:lnTo>
                    <a:pt x="161" y="2018"/>
                  </a:lnTo>
                  <a:cubicBezTo>
                    <a:pt x="107" y="2018"/>
                    <a:pt x="54" y="2015"/>
                    <a:pt x="0" y="2008"/>
                  </a:cubicBezTo>
                  <a:lnTo>
                    <a:pt x="0" y="2008"/>
                  </a:lnTo>
                  <a:cubicBezTo>
                    <a:pt x="80" y="2610"/>
                    <a:pt x="595" y="3060"/>
                    <a:pt x="1203" y="3061"/>
                  </a:cubicBezTo>
                  <a:lnTo>
                    <a:pt x="2944" y="3061"/>
                  </a:lnTo>
                  <a:cubicBezTo>
                    <a:pt x="3615" y="3061"/>
                    <a:pt x="4159" y="2517"/>
                    <a:pt x="4159" y="1846"/>
                  </a:cubicBezTo>
                  <a:lnTo>
                    <a:pt x="4159" y="1204"/>
                  </a:lnTo>
                  <a:cubicBezTo>
                    <a:pt x="4159" y="595"/>
                    <a:pt x="3708" y="82"/>
                    <a:pt x="3106"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4" name="Google Shape;708;p41">
              <a:extLst>
                <a:ext uri="{FF2B5EF4-FFF2-40B4-BE49-F238E27FC236}">
                  <a16:creationId xmlns:a16="http://schemas.microsoft.com/office/drawing/2014/main" id="{5312F830-0064-4625-A8E3-5E89CED4BCD9}"/>
                </a:ext>
              </a:extLst>
            </p:cNvPr>
            <p:cNvSpPr/>
            <p:nvPr/>
          </p:nvSpPr>
          <p:spPr>
            <a:xfrm>
              <a:off x="5945117" y="3324480"/>
              <a:ext cx="444612" cy="169298"/>
            </a:xfrm>
            <a:custGeom>
              <a:avLst/>
              <a:gdLst/>
              <a:ahLst/>
              <a:cxnLst/>
              <a:rect l="l" t="t" r="r" b="b"/>
              <a:pathLst>
                <a:path w="19820" h="7547" extrusionOk="0">
                  <a:moveTo>
                    <a:pt x="9911" y="0"/>
                  </a:moveTo>
                  <a:cubicBezTo>
                    <a:pt x="5805" y="0"/>
                    <a:pt x="2046" y="2300"/>
                    <a:pt x="160" y="5909"/>
                  </a:cubicBezTo>
                  <a:cubicBezTo>
                    <a:pt x="1" y="6216"/>
                    <a:pt x="131" y="6593"/>
                    <a:pt x="446" y="6733"/>
                  </a:cubicBezTo>
                  <a:lnTo>
                    <a:pt x="2130" y="7494"/>
                  </a:lnTo>
                  <a:cubicBezTo>
                    <a:pt x="2210" y="7530"/>
                    <a:pt x="2293" y="7547"/>
                    <a:pt x="2376" y="7547"/>
                  </a:cubicBezTo>
                  <a:cubicBezTo>
                    <a:pt x="2589" y="7547"/>
                    <a:pt x="2796" y="7432"/>
                    <a:pt x="2904" y="7233"/>
                  </a:cubicBezTo>
                  <a:cubicBezTo>
                    <a:pt x="4282" y="4670"/>
                    <a:pt x="6974" y="3043"/>
                    <a:pt x="9911" y="3043"/>
                  </a:cubicBezTo>
                  <a:cubicBezTo>
                    <a:pt x="12846" y="3043"/>
                    <a:pt x="15538" y="4670"/>
                    <a:pt x="16916" y="7233"/>
                  </a:cubicBezTo>
                  <a:cubicBezTo>
                    <a:pt x="17024" y="7432"/>
                    <a:pt x="17231" y="7547"/>
                    <a:pt x="17444" y="7547"/>
                  </a:cubicBezTo>
                  <a:cubicBezTo>
                    <a:pt x="17527" y="7547"/>
                    <a:pt x="17610" y="7530"/>
                    <a:pt x="17690" y="7494"/>
                  </a:cubicBezTo>
                  <a:lnTo>
                    <a:pt x="19374" y="6733"/>
                  </a:lnTo>
                  <a:cubicBezTo>
                    <a:pt x="19689" y="6593"/>
                    <a:pt x="19819" y="6216"/>
                    <a:pt x="19660" y="5909"/>
                  </a:cubicBezTo>
                  <a:cubicBezTo>
                    <a:pt x="17775" y="2300"/>
                    <a:pt x="14015" y="0"/>
                    <a:pt x="9911"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5" name="Google Shape;709;p41">
              <a:extLst>
                <a:ext uri="{FF2B5EF4-FFF2-40B4-BE49-F238E27FC236}">
                  <a16:creationId xmlns:a16="http://schemas.microsoft.com/office/drawing/2014/main" id="{97E00CBA-D498-4541-B803-7FA23B5A2FDC}"/>
                </a:ext>
              </a:extLst>
            </p:cNvPr>
            <p:cNvSpPr/>
            <p:nvPr/>
          </p:nvSpPr>
          <p:spPr>
            <a:xfrm>
              <a:off x="6204392" y="3327284"/>
              <a:ext cx="185337" cy="166494"/>
            </a:xfrm>
            <a:custGeom>
              <a:avLst/>
              <a:gdLst/>
              <a:ahLst/>
              <a:cxnLst/>
              <a:rect l="l" t="t" r="r" b="b"/>
              <a:pathLst>
                <a:path w="8262" h="7422" extrusionOk="0">
                  <a:moveTo>
                    <a:pt x="1" y="0"/>
                  </a:moveTo>
                  <a:lnTo>
                    <a:pt x="1" y="0"/>
                  </a:lnTo>
                  <a:cubicBezTo>
                    <a:pt x="2451" y="974"/>
                    <a:pt x="4472" y="2794"/>
                    <a:pt x="5697" y="5132"/>
                  </a:cubicBezTo>
                  <a:cubicBezTo>
                    <a:pt x="5855" y="5438"/>
                    <a:pt x="5724" y="5815"/>
                    <a:pt x="5411" y="5956"/>
                  </a:cubicBezTo>
                  <a:lnTo>
                    <a:pt x="4807" y="6228"/>
                  </a:lnTo>
                  <a:cubicBezTo>
                    <a:pt x="5010" y="6508"/>
                    <a:pt x="5193" y="6803"/>
                    <a:pt x="5358" y="7108"/>
                  </a:cubicBezTo>
                  <a:cubicBezTo>
                    <a:pt x="5465" y="7307"/>
                    <a:pt x="5671" y="7422"/>
                    <a:pt x="5886" y="7422"/>
                  </a:cubicBezTo>
                  <a:cubicBezTo>
                    <a:pt x="5968" y="7422"/>
                    <a:pt x="6052" y="7405"/>
                    <a:pt x="6132" y="7369"/>
                  </a:cubicBezTo>
                  <a:lnTo>
                    <a:pt x="7816" y="6608"/>
                  </a:lnTo>
                  <a:cubicBezTo>
                    <a:pt x="8131" y="6468"/>
                    <a:pt x="8261" y="6091"/>
                    <a:pt x="8102" y="5784"/>
                  </a:cubicBezTo>
                  <a:cubicBezTo>
                    <a:pt x="6473" y="2665"/>
                    <a:pt x="3442" y="524"/>
                    <a:pt x="1"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6" name="Google Shape;710;p41">
              <a:extLst>
                <a:ext uri="{FF2B5EF4-FFF2-40B4-BE49-F238E27FC236}">
                  <a16:creationId xmlns:a16="http://schemas.microsoft.com/office/drawing/2014/main" id="{55799046-6019-4539-914A-C6B6159B8520}"/>
                </a:ext>
              </a:extLst>
            </p:cNvPr>
            <p:cNvSpPr/>
            <p:nvPr/>
          </p:nvSpPr>
          <p:spPr>
            <a:xfrm>
              <a:off x="5913779" y="3569825"/>
              <a:ext cx="82193" cy="193435"/>
            </a:xfrm>
            <a:custGeom>
              <a:avLst/>
              <a:gdLst/>
              <a:ahLst/>
              <a:cxnLst/>
              <a:rect l="l" t="t" r="r" b="b"/>
              <a:pathLst>
                <a:path w="3664" h="8623" extrusionOk="0">
                  <a:moveTo>
                    <a:pt x="1371" y="1"/>
                  </a:moveTo>
                  <a:cubicBezTo>
                    <a:pt x="614" y="1"/>
                    <a:pt x="2" y="614"/>
                    <a:pt x="0" y="1370"/>
                  </a:cubicBezTo>
                  <a:lnTo>
                    <a:pt x="0" y="7252"/>
                  </a:lnTo>
                  <a:cubicBezTo>
                    <a:pt x="2" y="8009"/>
                    <a:pt x="614" y="8621"/>
                    <a:pt x="1371" y="8623"/>
                  </a:cubicBezTo>
                  <a:lnTo>
                    <a:pt x="2294" y="8623"/>
                  </a:lnTo>
                  <a:cubicBezTo>
                    <a:pt x="3050" y="8623"/>
                    <a:pt x="3664" y="8009"/>
                    <a:pt x="3664" y="7252"/>
                  </a:cubicBezTo>
                  <a:lnTo>
                    <a:pt x="3664" y="1370"/>
                  </a:lnTo>
                  <a:cubicBezTo>
                    <a:pt x="3664" y="614"/>
                    <a:pt x="3050" y="1"/>
                    <a:pt x="2294"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7" name="Google Shape;711;p41">
              <a:extLst>
                <a:ext uri="{FF2B5EF4-FFF2-40B4-BE49-F238E27FC236}">
                  <a16:creationId xmlns:a16="http://schemas.microsoft.com/office/drawing/2014/main" id="{149AE307-5502-4BCC-BE74-350CA7951BF3}"/>
                </a:ext>
              </a:extLst>
            </p:cNvPr>
            <p:cNvSpPr/>
            <p:nvPr/>
          </p:nvSpPr>
          <p:spPr>
            <a:xfrm>
              <a:off x="6336520" y="3569825"/>
              <a:ext cx="82170" cy="193435"/>
            </a:xfrm>
            <a:custGeom>
              <a:avLst/>
              <a:gdLst/>
              <a:ahLst/>
              <a:cxnLst/>
              <a:rect l="l" t="t" r="r" b="b"/>
              <a:pathLst>
                <a:path w="3663" h="8623" extrusionOk="0">
                  <a:moveTo>
                    <a:pt x="1370" y="1"/>
                  </a:moveTo>
                  <a:cubicBezTo>
                    <a:pt x="613" y="1"/>
                    <a:pt x="1" y="614"/>
                    <a:pt x="1" y="1370"/>
                  </a:cubicBezTo>
                  <a:lnTo>
                    <a:pt x="1" y="7252"/>
                  </a:lnTo>
                  <a:cubicBezTo>
                    <a:pt x="1" y="8009"/>
                    <a:pt x="613" y="8621"/>
                    <a:pt x="1370" y="8623"/>
                  </a:cubicBezTo>
                  <a:lnTo>
                    <a:pt x="2293" y="8623"/>
                  </a:lnTo>
                  <a:cubicBezTo>
                    <a:pt x="3049" y="8621"/>
                    <a:pt x="3663" y="8009"/>
                    <a:pt x="3663" y="7252"/>
                  </a:cubicBezTo>
                  <a:lnTo>
                    <a:pt x="3663" y="1370"/>
                  </a:lnTo>
                  <a:cubicBezTo>
                    <a:pt x="3663" y="614"/>
                    <a:pt x="3049" y="1"/>
                    <a:pt x="2293"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8" name="Google Shape;712;p41">
              <a:extLst>
                <a:ext uri="{FF2B5EF4-FFF2-40B4-BE49-F238E27FC236}">
                  <a16:creationId xmlns:a16="http://schemas.microsoft.com/office/drawing/2014/main" id="{72B8EE06-4FEA-4FDC-8A3D-6719D2F63B51}"/>
                </a:ext>
              </a:extLst>
            </p:cNvPr>
            <p:cNvSpPr/>
            <p:nvPr/>
          </p:nvSpPr>
          <p:spPr>
            <a:xfrm>
              <a:off x="5913802" y="3569825"/>
              <a:ext cx="82170" cy="193435"/>
            </a:xfrm>
            <a:custGeom>
              <a:avLst/>
              <a:gdLst/>
              <a:ahLst/>
              <a:cxnLst/>
              <a:rect l="l" t="t" r="r" b="b"/>
              <a:pathLst>
                <a:path w="3663" h="8623" extrusionOk="0">
                  <a:moveTo>
                    <a:pt x="2313" y="1"/>
                  </a:moveTo>
                  <a:lnTo>
                    <a:pt x="2313" y="18"/>
                  </a:lnTo>
                  <a:lnTo>
                    <a:pt x="2313" y="5907"/>
                  </a:lnTo>
                  <a:cubicBezTo>
                    <a:pt x="2313" y="6661"/>
                    <a:pt x="1701" y="7272"/>
                    <a:pt x="947" y="7272"/>
                  </a:cubicBezTo>
                  <a:lnTo>
                    <a:pt x="1" y="7272"/>
                  </a:lnTo>
                  <a:cubicBezTo>
                    <a:pt x="10" y="8021"/>
                    <a:pt x="619" y="8623"/>
                    <a:pt x="1368" y="8623"/>
                  </a:cubicBezTo>
                  <a:lnTo>
                    <a:pt x="2297" y="8623"/>
                  </a:lnTo>
                  <a:cubicBezTo>
                    <a:pt x="3052" y="8621"/>
                    <a:pt x="3663" y="8010"/>
                    <a:pt x="3663" y="7256"/>
                  </a:cubicBezTo>
                  <a:lnTo>
                    <a:pt x="3663" y="1367"/>
                  </a:lnTo>
                  <a:cubicBezTo>
                    <a:pt x="3663" y="619"/>
                    <a:pt x="3061" y="9"/>
                    <a:pt x="2313"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59" name="Google Shape;713;p41">
              <a:extLst>
                <a:ext uri="{FF2B5EF4-FFF2-40B4-BE49-F238E27FC236}">
                  <a16:creationId xmlns:a16="http://schemas.microsoft.com/office/drawing/2014/main" id="{6DF84E6D-12C1-4B34-8AE3-E05EC6D0F77C}"/>
                </a:ext>
              </a:extLst>
            </p:cNvPr>
            <p:cNvSpPr/>
            <p:nvPr/>
          </p:nvSpPr>
          <p:spPr>
            <a:xfrm>
              <a:off x="6336520" y="3569825"/>
              <a:ext cx="82148" cy="193435"/>
            </a:xfrm>
            <a:custGeom>
              <a:avLst/>
              <a:gdLst/>
              <a:ahLst/>
              <a:cxnLst/>
              <a:rect l="l" t="t" r="r" b="b"/>
              <a:pathLst>
                <a:path w="3662" h="8623" extrusionOk="0">
                  <a:moveTo>
                    <a:pt x="2312" y="1"/>
                  </a:moveTo>
                  <a:lnTo>
                    <a:pt x="2312" y="18"/>
                  </a:lnTo>
                  <a:lnTo>
                    <a:pt x="2312" y="5907"/>
                  </a:lnTo>
                  <a:cubicBezTo>
                    <a:pt x="2312" y="6661"/>
                    <a:pt x="1701" y="7272"/>
                    <a:pt x="947" y="7272"/>
                  </a:cubicBezTo>
                  <a:lnTo>
                    <a:pt x="1" y="7272"/>
                  </a:lnTo>
                  <a:cubicBezTo>
                    <a:pt x="10" y="8021"/>
                    <a:pt x="617" y="8623"/>
                    <a:pt x="1366" y="8623"/>
                  </a:cubicBezTo>
                  <a:lnTo>
                    <a:pt x="2296" y="8623"/>
                  </a:lnTo>
                  <a:cubicBezTo>
                    <a:pt x="3050" y="8623"/>
                    <a:pt x="3661" y="8010"/>
                    <a:pt x="3661" y="7256"/>
                  </a:cubicBezTo>
                  <a:lnTo>
                    <a:pt x="3661" y="1367"/>
                  </a:lnTo>
                  <a:cubicBezTo>
                    <a:pt x="3661" y="619"/>
                    <a:pt x="3061" y="11"/>
                    <a:pt x="2312"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0" name="Google Shape;714;p41">
              <a:extLst>
                <a:ext uri="{FF2B5EF4-FFF2-40B4-BE49-F238E27FC236}">
                  <a16:creationId xmlns:a16="http://schemas.microsoft.com/office/drawing/2014/main" id="{3DC42160-6981-4A67-B8A9-04F3687426B7}"/>
                </a:ext>
              </a:extLst>
            </p:cNvPr>
            <p:cNvSpPr/>
            <p:nvPr/>
          </p:nvSpPr>
          <p:spPr>
            <a:xfrm>
              <a:off x="6172964" y="3598964"/>
              <a:ext cx="51931" cy="99578"/>
            </a:xfrm>
            <a:custGeom>
              <a:avLst/>
              <a:gdLst/>
              <a:ahLst/>
              <a:cxnLst/>
              <a:rect l="l" t="t" r="r" b="b"/>
              <a:pathLst>
                <a:path w="2315" h="4439" extrusionOk="0">
                  <a:moveTo>
                    <a:pt x="1907" y="1"/>
                  </a:moveTo>
                  <a:cubicBezTo>
                    <a:pt x="1762" y="1"/>
                    <a:pt x="1626" y="89"/>
                    <a:pt x="1572" y="234"/>
                  </a:cubicBezTo>
                  <a:lnTo>
                    <a:pt x="95" y="3949"/>
                  </a:lnTo>
                  <a:cubicBezTo>
                    <a:pt x="0" y="4183"/>
                    <a:pt x="174" y="4438"/>
                    <a:pt x="427" y="4438"/>
                  </a:cubicBezTo>
                  <a:cubicBezTo>
                    <a:pt x="573" y="4438"/>
                    <a:pt x="704" y="4348"/>
                    <a:pt x="759" y="4213"/>
                  </a:cubicBezTo>
                  <a:lnTo>
                    <a:pt x="2236" y="498"/>
                  </a:lnTo>
                  <a:cubicBezTo>
                    <a:pt x="2314" y="312"/>
                    <a:pt x="2226" y="100"/>
                    <a:pt x="2039" y="26"/>
                  </a:cubicBezTo>
                  <a:cubicBezTo>
                    <a:pt x="1995" y="9"/>
                    <a:pt x="1951" y="1"/>
                    <a:pt x="1907"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1" name="Google Shape;715;p41">
              <a:extLst>
                <a:ext uri="{FF2B5EF4-FFF2-40B4-BE49-F238E27FC236}">
                  <a16:creationId xmlns:a16="http://schemas.microsoft.com/office/drawing/2014/main" id="{C4E7A62A-9B93-4E56-B622-68DDD0871AFC}"/>
                </a:ext>
              </a:extLst>
            </p:cNvPr>
            <p:cNvSpPr/>
            <p:nvPr/>
          </p:nvSpPr>
          <p:spPr>
            <a:xfrm>
              <a:off x="6242572" y="3599121"/>
              <a:ext cx="63551" cy="99421"/>
            </a:xfrm>
            <a:custGeom>
              <a:avLst/>
              <a:gdLst/>
              <a:ahLst/>
              <a:cxnLst/>
              <a:rect l="l" t="t" r="r" b="b"/>
              <a:pathLst>
                <a:path w="2833" h="4432" extrusionOk="0">
                  <a:moveTo>
                    <a:pt x="357" y="0"/>
                  </a:moveTo>
                  <a:cubicBezTo>
                    <a:pt x="160" y="0"/>
                    <a:pt x="1" y="160"/>
                    <a:pt x="1" y="359"/>
                  </a:cubicBezTo>
                  <a:cubicBezTo>
                    <a:pt x="1" y="556"/>
                    <a:pt x="160" y="716"/>
                    <a:pt x="357" y="716"/>
                  </a:cubicBezTo>
                  <a:lnTo>
                    <a:pt x="1855" y="716"/>
                  </a:lnTo>
                  <a:lnTo>
                    <a:pt x="442" y="3929"/>
                  </a:lnTo>
                  <a:cubicBezTo>
                    <a:pt x="337" y="4166"/>
                    <a:pt x="510" y="4430"/>
                    <a:pt x="768" y="4431"/>
                  </a:cubicBezTo>
                  <a:cubicBezTo>
                    <a:pt x="909" y="4431"/>
                    <a:pt x="1038" y="4347"/>
                    <a:pt x="1094" y="4218"/>
                  </a:cubicBezTo>
                  <a:lnTo>
                    <a:pt x="2728" y="502"/>
                  </a:lnTo>
                  <a:cubicBezTo>
                    <a:pt x="2832" y="266"/>
                    <a:pt x="2660" y="2"/>
                    <a:pt x="2402"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2" name="Google Shape;716;p41">
              <a:extLst>
                <a:ext uri="{FF2B5EF4-FFF2-40B4-BE49-F238E27FC236}">
                  <a16:creationId xmlns:a16="http://schemas.microsoft.com/office/drawing/2014/main" id="{D3F89644-07D4-48C5-9B73-09B874A4C4B9}"/>
                </a:ext>
              </a:extLst>
            </p:cNvPr>
            <p:cNvSpPr/>
            <p:nvPr/>
          </p:nvSpPr>
          <p:spPr>
            <a:xfrm>
              <a:off x="6088259" y="3599121"/>
              <a:ext cx="70348" cy="99421"/>
            </a:xfrm>
            <a:custGeom>
              <a:avLst/>
              <a:gdLst/>
              <a:ahLst/>
              <a:cxnLst/>
              <a:rect l="l" t="t" r="r" b="b"/>
              <a:pathLst>
                <a:path w="3136" h="4432" extrusionOk="0">
                  <a:moveTo>
                    <a:pt x="1951" y="1044"/>
                  </a:moveTo>
                  <a:cubicBezTo>
                    <a:pt x="1953" y="1419"/>
                    <a:pt x="1950" y="2008"/>
                    <a:pt x="1947" y="2619"/>
                  </a:cubicBezTo>
                  <a:lnTo>
                    <a:pt x="1052" y="2619"/>
                  </a:lnTo>
                  <a:cubicBezTo>
                    <a:pt x="1397" y="2000"/>
                    <a:pt x="1738" y="1403"/>
                    <a:pt x="1951" y="1044"/>
                  </a:cubicBezTo>
                  <a:close/>
                  <a:moveTo>
                    <a:pt x="2097" y="1"/>
                  </a:moveTo>
                  <a:cubicBezTo>
                    <a:pt x="1920" y="1"/>
                    <a:pt x="1745" y="93"/>
                    <a:pt x="1606" y="262"/>
                  </a:cubicBezTo>
                  <a:cubicBezTo>
                    <a:pt x="1393" y="524"/>
                    <a:pt x="339" y="2426"/>
                    <a:pt x="131" y="2805"/>
                  </a:cubicBezTo>
                  <a:cubicBezTo>
                    <a:pt x="0" y="3043"/>
                    <a:pt x="173" y="3334"/>
                    <a:pt x="444" y="3334"/>
                  </a:cubicBezTo>
                  <a:lnTo>
                    <a:pt x="1943" y="3334"/>
                  </a:lnTo>
                  <a:cubicBezTo>
                    <a:pt x="1940" y="3595"/>
                    <a:pt x="1938" y="3846"/>
                    <a:pt x="1937" y="4070"/>
                  </a:cubicBezTo>
                  <a:cubicBezTo>
                    <a:pt x="1935" y="4267"/>
                    <a:pt x="2093" y="4430"/>
                    <a:pt x="2291" y="4431"/>
                  </a:cubicBezTo>
                  <a:lnTo>
                    <a:pt x="2295" y="4431"/>
                  </a:lnTo>
                  <a:cubicBezTo>
                    <a:pt x="2491" y="4431"/>
                    <a:pt x="2651" y="4273"/>
                    <a:pt x="2652" y="4077"/>
                  </a:cubicBezTo>
                  <a:cubicBezTo>
                    <a:pt x="2653" y="3941"/>
                    <a:pt x="2655" y="3669"/>
                    <a:pt x="2658" y="3334"/>
                  </a:cubicBezTo>
                  <a:lnTo>
                    <a:pt x="2777" y="3334"/>
                  </a:lnTo>
                  <a:cubicBezTo>
                    <a:pt x="2976" y="3334"/>
                    <a:pt x="3135" y="3175"/>
                    <a:pt x="3135" y="2977"/>
                  </a:cubicBezTo>
                  <a:cubicBezTo>
                    <a:pt x="3135" y="2779"/>
                    <a:pt x="2976" y="2619"/>
                    <a:pt x="2777" y="2619"/>
                  </a:cubicBezTo>
                  <a:lnTo>
                    <a:pt x="2662" y="2619"/>
                  </a:lnTo>
                  <a:cubicBezTo>
                    <a:pt x="2668" y="1712"/>
                    <a:pt x="2671" y="720"/>
                    <a:pt x="2659" y="587"/>
                  </a:cubicBezTo>
                  <a:cubicBezTo>
                    <a:pt x="2638" y="314"/>
                    <a:pt x="2474" y="95"/>
                    <a:pt x="2249" y="24"/>
                  </a:cubicBezTo>
                  <a:cubicBezTo>
                    <a:pt x="2199" y="8"/>
                    <a:pt x="2148" y="1"/>
                    <a:pt x="2097"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3" name="Google Shape;717;p41">
              <a:extLst>
                <a:ext uri="{FF2B5EF4-FFF2-40B4-BE49-F238E27FC236}">
                  <a16:creationId xmlns:a16="http://schemas.microsoft.com/office/drawing/2014/main" id="{D88F9990-70C7-4892-8173-FAE6509415BB}"/>
                </a:ext>
              </a:extLst>
            </p:cNvPr>
            <p:cNvSpPr/>
            <p:nvPr/>
          </p:nvSpPr>
          <p:spPr>
            <a:xfrm>
              <a:off x="6030181" y="3598291"/>
              <a:ext cx="62766" cy="101126"/>
            </a:xfrm>
            <a:custGeom>
              <a:avLst/>
              <a:gdLst/>
              <a:ahLst/>
              <a:cxnLst/>
              <a:rect l="l" t="t" r="r" b="b"/>
              <a:pathLst>
                <a:path w="2798" h="4508" extrusionOk="0">
                  <a:moveTo>
                    <a:pt x="1322" y="1"/>
                  </a:moveTo>
                  <a:cubicBezTo>
                    <a:pt x="704" y="1"/>
                    <a:pt x="161" y="438"/>
                    <a:pt x="39" y="1057"/>
                  </a:cubicBezTo>
                  <a:cubicBezTo>
                    <a:pt x="1" y="1250"/>
                    <a:pt x="127" y="1439"/>
                    <a:pt x="321" y="1477"/>
                  </a:cubicBezTo>
                  <a:cubicBezTo>
                    <a:pt x="344" y="1481"/>
                    <a:pt x="367" y="1483"/>
                    <a:pt x="390" y="1483"/>
                  </a:cubicBezTo>
                  <a:cubicBezTo>
                    <a:pt x="557" y="1483"/>
                    <a:pt x="708" y="1365"/>
                    <a:pt x="741" y="1195"/>
                  </a:cubicBezTo>
                  <a:cubicBezTo>
                    <a:pt x="797" y="915"/>
                    <a:pt x="1041" y="717"/>
                    <a:pt x="1321" y="717"/>
                  </a:cubicBezTo>
                  <a:cubicBezTo>
                    <a:pt x="1338" y="717"/>
                    <a:pt x="1354" y="718"/>
                    <a:pt x="1370" y="719"/>
                  </a:cubicBezTo>
                  <a:cubicBezTo>
                    <a:pt x="1671" y="744"/>
                    <a:pt x="1906" y="989"/>
                    <a:pt x="1916" y="1289"/>
                  </a:cubicBezTo>
                  <a:lnTo>
                    <a:pt x="1903" y="1390"/>
                  </a:lnTo>
                  <a:cubicBezTo>
                    <a:pt x="1855" y="1581"/>
                    <a:pt x="1742" y="1806"/>
                    <a:pt x="1568" y="2055"/>
                  </a:cubicBezTo>
                  <a:cubicBezTo>
                    <a:pt x="979" y="2898"/>
                    <a:pt x="626" y="3358"/>
                    <a:pt x="438" y="3605"/>
                  </a:cubicBezTo>
                  <a:cubicBezTo>
                    <a:pt x="205" y="3910"/>
                    <a:pt x="118" y="4023"/>
                    <a:pt x="181" y="4226"/>
                  </a:cubicBezTo>
                  <a:cubicBezTo>
                    <a:pt x="217" y="4342"/>
                    <a:pt x="308" y="4435"/>
                    <a:pt x="424" y="4472"/>
                  </a:cubicBezTo>
                  <a:cubicBezTo>
                    <a:pt x="472" y="4488"/>
                    <a:pt x="525" y="4506"/>
                    <a:pt x="1240" y="4506"/>
                  </a:cubicBezTo>
                  <a:lnTo>
                    <a:pt x="1238" y="4507"/>
                  </a:lnTo>
                  <a:cubicBezTo>
                    <a:pt x="1521" y="4507"/>
                    <a:pt x="1907" y="4504"/>
                    <a:pt x="2435" y="4497"/>
                  </a:cubicBezTo>
                  <a:cubicBezTo>
                    <a:pt x="2436" y="4497"/>
                    <a:pt x="2437" y="4497"/>
                    <a:pt x="2438" y="4497"/>
                  </a:cubicBezTo>
                  <a:cubicBezTo>
                    <a:pt x="2637" y="4497"/>
                    <a:pt x="2798" y="4334"/>
                    <a:pt x="2795" y="4134"/>
                  </a:cubicBezTo>
                  <a:cubicBezTo>
                    <a:pt x="2792" y="3938"/>
                    <a:pt x="2633" y="3782"/>
                    <a:pt x="2437" y="3782"/>
                  </a:cubicBezTo>
                  <a:cubicBezTo>
                    <a:pt x="2434" y="3782"/>
                    <a:pt x="2430" y="3782"/>
                    <a:pt x="2427" y="3782"/>
                  </a:cubicBezTo>
                  <a:cubicBezTo>
                    <a:pt x="2056" y="3787"/>
                    <a:pt x="1666" y="3791"/>
                    <a:pt x="1339" y="3791"/>
                  </a:cubicBezTo>
                  <a:cubicBezTo>
                    <a:pt x="1289" y="3791"/>
                    <a:pt x="1241" y="3791"/>
                    <a:pt x="1195" y="3791"/>
                  </a:cubicBezTo>
                  <a:cubicBezTo>
                    <a:pt x="1405" y="3513"/>
                    <a:pt x="1714" y="3094"/>
                    <a:pt x="2154" y="2467"/>
                  </a:cubicBezTo>
                  <a:cubicBezTo>
                    <a:pt x="2386" y="2134"/>
                    <a:pt x="2538" y="1822"/>
                    <a:pt x="2604" y="1536"/>
                  </a:cubicBezTo>
                  <a:cubicBezTo>
                    <a:pt x="2606" y="1524"/>
                    <a:pt x="2608" y="1511"/>
                    <a:pt x="2609" y="1500"/>
                  </a:cubicBezTo>
                  <a:lnTo>
                    <a:pt x="2628" y="1356"/>
                  </a:lnTo>
                  <a:cubicBezTo>
                    <a:pt x="2630" y="1342"/>
                    <a:pt x="2631" y="1326"/>
                    <a:pt x="2631" y="1311"/>
                  </a:cubicBezTo>
                  <a:cubicBezTo>
                    <a:pt x="2631" y="637"/>
                    <a:pt x="2120" y="74"/>
                    <a:pt x="1450" y="7"/>
                  </a:cubicBezTo>
                  <a:cubicBezTo>
                    <a:pt x="1407" y="3"/>
                    <a:pt x="1365" y="1"/>
                    <a:pt x="1322"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64" name="Google Shape;718;p41">
            <a:extLst>
              <a:ext uri="{FF2B5EF4-FFF2-40B4-BE49-F238E27FC236}">
                <a16:creationId xmlns:a16="http://schemas.microsoft.com/office/drawing/2014/main" id="{746D5072-8B9D-4CE9-BB43-76BDD7690118}"/>
              </a:ext>
            </a:extLst>
          </p:cNvPr>
          <p:cNvGrpSpPr/>
          <p:nvPr/>
        </p:nvGrpSpPr>
        <p:grpSpPr>
          <a:xfrm>
            <a:off x="18792847" y="6078969"/>
            <a:ext cx="1566592" cy="1191837"/>
            <a:chOff x="1257667" y="3472983"/>
            <a:chExt cx="547645" cy="416639"/>
          </a:xfrm>
          <a:solidFill>
            <a:srgbClr val="FFCA07"/>
          </a:solidFill>
        </p:grpSpPr>
        <p:sp>
          <p:nvSpPr>
            <p:cNvPr id="265" name="Google Shape;719;p41">
              <a:extLst>
                <a:ext uri="{FF2B5EF4-FFF2-40B4-BE49-F238E27FC236}">
                  <a16:creationId xmlns:a16="http://schemas.microsoft.com/office/drawing/2014/main" id="{4C6E123A-C471-44AD-9C48-7CFBA2D8FA64}"/>
                </a:ext>
              </a:extLst>
            </p:cNvPr>
            <p:cNvSpPr/>
            <p:nvPr/>
          </p:nvSpPr>
          <p:spPr>
            <a:xfrm>
              <a:off x="1378331" y="3550690"/>
              <a:ext cx="206940" cy="137466"/>
            </a:xfrm>
            <a:custGeom>
              <a:avLst/>
              <a:gdLst/>
              <a:ahLst/>
              <a:cxnLst/>
              <a:rect l="l" t="t" r="r" b="b"/>
              <a:pathLst>
                <a:path w="9225" h="6128" extrusionOk="0">
                  <a:moveTo>
                    <a:pt x="9225" y="1"/>
                  </a:moveTo>
                  <a:lnTo>
                    <a:pt x="4664" y="424"/>
                  </a:lnTo>
                  <a:cubicBezTo>
                    <a:pt x="4198" y="466"/>
                    <a:pt x="3763" y="667"/>
                    <a:pt x="3425" y="989"/>
                  </a:cubicBezTo>
                  <a:lnTo>
                    <a:pt x="446" y="3838"/>
                  </a:lnTo>
                  <a:cubicBezTo>
                    <a:pt x="261" y="4016"/>
                    <a:pt x="110" y="4227"/>
                    <a:pt x="1" y="4462"/>
                  </a:cubicBezTo>
                  <a:lnTo>
                    <a:pt x="2821" y="6127"/>
                  </a:lnTo>
                  <a:lnTo>
                    <a:pt x="9225" y="1"/>
                  </a:ln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6" name="Google Shape;720;p41">
              <a:extLst>
                <a:ext uri="{FF2B5EF4-FFF2-40B4-BE49-F238E27FC236}">
                  <a16:creationId xmlns:a16="http://schemas.microsoft.com/office/drawing/2014/main" id="{433DC345-7CE6-4D31-BD16-2B7FF0388617}"/>
                </a:ext>
              </a:extLst>
            </p:cNvPr>
            <p:cNvSpPr/>
            <p:nvPr/>
          </p:nvSpPr>
          <p:spPr>
            <a:xfrm>
              <a:off x="1416736" y="3550735"/>
              <a:ext cx="168535" cy="58885"/>
            </a:xfrm>
            <a:custGeom>
              <a:avLst/>
              <a:gdLst/>
              <a:ahLst/>
              <a:cxnLst/>
              <a:rect l="l" t="t" r="r" b="b"/>
              <a:pathLst>
                <a:path w="7513" h="2625" extrusionOk="0">
                  <a:moveTo>
                    <a:pt x="7513" y="0"/>
                  </a:moveTo>
                  <a:lnTo>
                    <a:pt x="2952" y="422"/>
                  </a:lnTo>
                  <a:cubicBezTo>
                    <a:pt x="2486" y="464"/>
                    <a:pt x="2051" y="665"/>
                    <a:pt x="1713" y="987"/>
                  </a:cubicBezTo>
                  <a:lnTo>
                    <a:pt x="1" y="2625"/>
                  </a:lnTo>
                  <a:cubicBezTo>
                    <a:pt x="295" y="2427"/>
                    <a:pt x="635" y="2305"/>
                    <a:pt x="989" y="2274"/>
                  </a:cubicBezTo>
                  <a:lnTo>
                    <a:pt x="5582" y="1848"/>
                  </a:lnTo>
                  <a:lnTo>
                    <a:pt x="7513" y="0"/>
                  </a:ln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7" name="Google Shape;721;p41">
              <a:extLst>
                <a:ext uri="{FF2B5EF4-FFF2-40B4-BE49-F238E27FC236}">
                  <a16:creationId xmlns:a16="http://schemas.microsoft.com/office/drawing/2014/main" id="{52B81613-E07C-4972-9316-99281C7F3664}"/>
                </a:ext>
              </a:extLst>
            </p:cNvPr>
            <p:cNvSpPr/>
            <p:nvPr/>
          </p:nvSpPr>
          <p:spPr>
            <a:xfrm>
              <a:off x="1427055" y="3472983"/>
              <a:ext cx="343666" cy="282111"/>
            </a:xfrm>
            <a:custGeom>
              <a:avLst/>
              <a:gdLst/>
              <a:ahLst/>
              <a:cxnLst/>
              <a:rect l="l" t="t" r="r" b="b"/>
              <a:pathLst>
                <a:path w="15320" h="12576" extrusionOk="0">
                  <a:moveTo>
                    <a:pt x="11861" y="0"/>
                  </a:moveTo>
                  <a:cubicBezTo>
                    <a:pt x="11636" y="0"/>
                    <a:pt x="11409" y="56"/>
                    <a:pt x="11202" y="170"/>
                  </a:cubicBezTo>
                  <a:lnTo>
                    <a:pt x="7748" y="2063"/>
                  </a:lnTo>
                  <a:cubicBezTo>
                    <a:pt x="7314" y="2301"/>
                    <a:pt x="6914" y="2596"/>
                    <a:pt x="6555" y="2938"/>
                  </a:cubicBezTo>
                  <a:lnTo>
                    <a:pt x="1" y="9208"/>
                  </a:lnTo>
                  <a:lnTo>
                    <a:pt x="5698" y="12575"/>
                  </a:lnTo>
                  <a:lnTo>
                    <a:pt x="15077" y="3603"/>
                  </a:lnTo>
                  <a:cubicBezTo>
                    <a:pt x="15311" y="3379"/>
                    <a:pt x="15319" y="3008"/>
                    <a:pt x="15094" y="2773"/>
                  </a:cubicBezTo>
                  <a:lnTo>
                    <a:pt x="12846" y="421"/>
                  </a:lnTo>
                  <a:cubicBezTo>
                    <a:pt x="12582" y="145"/>
                    <a:pt x="12224" y="0"/>
                    <a:pt x="11861"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8" name="Google Shape;722;p41">
              <a:extLst>
                <a:ext uri="{FF2B5EF4-FFF2-40B4-BE49-F238E27FC236}">
                  <a16:creationId xmlns:a16="http://schemas.microsoft.com/office/drawing/2014/main" id="{4799E4E0-4591-4DBC-B4EF-FCCFD2BDD717}"/>
                </a:ext>
              </a:extLst>
            </p:cNvPr>
            <p:cNvSpPr/>
            <p:nvPr/>
          </p:nvSpPr>
          <p:spPr>
            <a:xfrm>
              <a:off x="1525377" y="3472983"/>
              <a:ext cx="245299" cy="282111"/>
            </a:xfrm>
            <a:custGeom>
              <a:avLst/>
              <a:gdLst/>
              <a:ahLst/>
              <a:cxnLst/>
              <a:rect l="l" t="t" r="r" b="b"/>
              <a:pathLst>
                <a:path w="10935" h="12576" extrusionOk="0">
                  <a:moveTo>
                    <a:pt x="7478" y="0"/>
                  </a:moveTo>
                  <a:cubicBezTo>
                    <a:pt x="7253" y="0"/>
                    <a:pt x="7026" y="56"/>
                    <a:pt x="6819" y="170"/>
                  </a:cubicBezTo>
                  <a:lnTo>
                    <a:pt x="6604" y="289"/>
                  </a:lnTo>
                  <a:lnTo>
                    <a:pt x="8792" y="2575"/>
                  </a:lnTo>
                  <a:cubicBezTo>
                    <a:pt x="9017" y="2810"/>
                    <a:pt x="9008" y="3182"/>
                    <a:pt x="8775" y="3405"/>
                  </a:cubicBezTo>
                  <a:lnTo>
                    <a:pt x="0" y="11798"/>
                  </a:lnTo>
                  <a:lnTo>
                    <a:pt x="1315" y="12575"/>
                  </a:lnTo>
                  <a:lnTo>
                    <a:pt x="10693" y="3603"/>
                  </a:lnTo>
                  <a:cubicBezTo>
                    <a:pt x="10926" y="3379"/>
                    <a:pt x="10935" y="3008"/>
                    <a:pt x="10711" y="2773"/>
                  </a:cubicBezTo>
                  <a:lnTo>
                    <a:pt x="8463" y="421"/>
                  </a:lnTo>
                  <a:cubicBezTo>
                    <a:pt x="8199" y="145"/>
                    <a:pt x="7841" y="0"/>
                    <a:pt x="7478"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69" name="Google Shape;723;p41">
              <a:extLst>
                <a:ext uri="{FF2B5EF4-FFF2-40B4-BE49-F238E27FC236}">
                  <a16:creationId xmlns:a16="http://schemas.microsoft.com/office/drawing/2014/main" id="{A9F06C3E-FBDD-4616-AC17-1ED3B77BB162}"/>
                </a:ext>
              </a:extLst>
            </p:cNvPr>
            <p:cNvSpPr/>
            <p:nvPr/>
          </p:nvSpPr>
          <p:spPr>
            <a:xfrm>
              <a:off x="1504739" y="3631065"/>
              <a:ext cx="32594" cy="28355"/>
            </a:xfrm>
            <a:custGeom>
              <a:avLst/>
              <a:gdLst/>
              <a:ahLst/>
              <a:cxnLst/>
              <a:rect l="l" t="t" r="r" b="b"/>
              <a:pathLst>
                <a:path w="1453" h="1264" extrusionOk="0">
                  <a:moveTo>
                    <a:pt x="1049" y="1"/>
                  </a:moveTo>
                  <a:cubicBezTo>
                    <a:pt x="955" y="1"/>
                    <a:pt x="861" y="37"/>
                    <a:pt x="790" y="108"/>
                  </a:cubicBezTo>
                  <a:lnTo>
                    <a:pt x="239" y="637"/>
                  </a:lnTo>
                  <a:cubicBezTo>
                    <a:pt x="1" y="863"/>
                    <a:pt x="162" y="1263"/>
                    <a:pt x="490" y="1263"/>
                  </a:cubicBezTo>
                  <a:cubicBezTo>
                    <a:pt x="584" y="1263"/>
                    <a:pt x="674" y="1227"/>
                    <a:pt x="742" y="1162"/>
                  </a:cubicBezTo>
                  <a:lnTo>
                    <a:pt x="1293" y="635"/>
                  </a:lnTo>
                  <a:cubicBezTo>
                    <a:pt x="1446" y="497"/>
                    <a:pt x="1453" y="261"/>
                    <a:pt x="1312" y="113"/>
                  </a:cubicBezTo>
                  <a:cubicBezTo>
                    <a:pt x="1240" y="38"/>
                    <a:pt x="1145" y="1"/>
                    <a:pt x="1049"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0" name="Google Shape;724;p41">
              <a:extLst>
                <a:ext uri="{FF2B5EF4-FFF2-40B4-BE49-F238E27FC236}">
                  <a16:creationId xmlns:a16="http://schemas.microsoft.com/office/drawing/2014/main" id="{80323244-E651-4306-BF8B-22B80AE78090}"/>
                </a:ext>
              </a:extLst>
            </p:cNvPr>
            <p:cNvSpPr/>
            <p:nvPr/>
          </p:nvSpPr>
          <p:spPr>
            <a:xfrm>
              <a:off x="1606762" y="3563342"/>
              <a:ext cx="119834" cy="111534"/>
            </a:xfrm>
            <a:custGeom>
              <a:avLst/>
              <a:gdLst/>
              <a:ahLst/>
              <a:cxnLst/>
              <a:rect l="l" t="t" r="r" b="b"/>
              <a:pathLst>
                <a:path w="5342" h="4972" extrusionOk="0">
                  <a:moveTo>
                    <a:pt x="3080" y="1"/>
                  </a:moveTo>
                  <a:cubicBezTo>
                    <a:pt x="2403" y="1"/>
                    <a:pt x="1725" y="252"/>
                    <a:pt x="1198" y="757"/>
                  </a:cubicBezTo>
                  <a:lnTo>
                    <a:pt x="1125" y="827"/>
                  </a:lnTo>
                  <a:cubicBezTo>
                    <a:pt x="39" y="1867"/>
                    <a:pt x="1" y="3590"/>
                    <a:pt x="1041" y="4677"/>
                  </a:cubicBezTo>
                  <a:lnTo>
                    <a:pt x="1286" y="4932"/>
                  </a:lnTo>
                  <a:cubicBezTo>
                    <a:pt x="1310" y="4958"/>
                    <a:pt x="1342" y="4971"/>
                    <a:pt x="1375" y="4971"/>
                  </a:cubicBezTo>
                  <a:cubicBezTo>
                    <a:pt x="1406" y="4971"/>
                    <a:pt x="1437" y="4960"/>
                    <a:pt x="1462" y="4937"/>
                  </a:cubicBezTo>
                  <a:lnTo>
                    <a:pt x="5290" y="1273"/>
                  </a:lnTo>
                  <a:cubicBezTo>
                    <a:pt x="5340" y="1226"/>
                    <a:pt x="5341" y="1147"/>
                    <a:pt x="5293" y="1098"/>
                  </a:cubicBezTo>
                  <a:lnTo>
                    <a:pt x="5048" y="843"/>
                  </a:lnTo>
                  <a:cubicBezTo>
                    <a:pt x="4514" y="283"/>
                    <a:pt x="3798" y="1"/>
                    <a:pt x="3080"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1" name="Google Shape;725;p41">
              <a:extLst>
                <a:ext uri="{FF2B5EF4-FFF2-40B4-BE49-F238E27FC236}">
                  <a16:creationId xmlns:a16="http://schemas.microsoft.com/office/drawing/2014/main" id="{058BCA9C-3B09-4A8C-A687-73EDA510A6A8}"/>
                </a:ext>
              </a:extLst>
            </p:cNvPr>
            <p:cNvSpPr/>
            <p:nvPr/>
          </p:nvSpPr>
          <p:spPr>
            <a:xfrm>
              <a:off x="1620827" y="3563835"/>
              <a:ext cx="105702" cy="52111"/>
            </a:xfrm>
            <a:custGeom>
              <a:avLst/>
              <a:gdLst/>
              <a:ahLst/>
              <a:cxnLst/>
              <a:rect l="l" t="t" r="r" b="b"/>
              <a:pathLst>
                <a:path w="4712" h="2323" extrusionOk="0">
                  <a:moveTo>
                    <a:pt x="2450" y="1"/>
                  </a:moveTo>
                  <a:cubicBezTo>
                    <a:pt x="2324" y="1"/>
                    <a:pt x="2196" y="9"/>
                    <a:pt x="2069" y="27"/>
                  </a:cubicBezTo>
                  <a:cubicBezTo>
                    <a:pt x="1186" y="150"/>
                    <a:pt x="417" y="690"/>
                    <a:pt x="1" y="1479"/>
                  </a:cubicBezTo>
                  <a:cubicBezTo>
                    <a:pt x="410" y="1262"/>
                    <a:pt x="855" y="1157"/>
                    <a:pt x="1296" y="1157"/>
                  </a:cubicBezTo>
                  <a:cubicBezTo>
                    <a:pt x="2035" y="1157"/>
                    <a:pt x="2764" y="1452"/>
                    <a:pt x="3301" y="2013"/>
                  </a:cubicBezTo>
                  <a:lnTo>
                    <a:pt x="3510" y="2231"/>
                  </a:lnTo>
                  <a:cubicBezTo>
                    <a:pt x="3533" y="2255"/>
                    <a:pt x="3545" y="2287"/>
                    <a:pt x="3545" y="2322"/>
                  </a:cubicBezTo>
                  <a:lnTo>
                    <a:pt x="4660" y="1253"/>
                  </a:lnTo>
                  <a:cubicBezTo>
                    <a:pt x="4710" y="1205"/>
                    <a:pt x="4711" y="1125"/>
                    <a:pt x="4665" y="1074"/>
                  </a:cubicBezTo>
                  <a:lnTo>
                    <a:pt x="4456" y="857"/>
                  </a:lnTo>
                  <a:cubicBezTo>
                    <a:pt x="3928" y="305"/>
                    <a:pt x="3202" y="1"/>
                    <a:pt x="2450"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2" name="Google Shape;726;p41">
              <a:extLst>
                <a:ext uri="{FF2B5EF4-FFF2-40B4-BE49-F238E27FC236}">
                  <a16:creationId xmlns:a16="http://schemas.microsoft.com/office/drawing/2014/main" id="{44DE7009-F028-41D3-B471-42843C695556}"/>
                </a:ext>
              </a:extLst>
            </p:cNvPr>
            <p:cNvSpPr/>
            <p:nvPr/>
          </p:nvSpPr>
          <p:spPr>
            <a:xfrm>
              <a:off x="1638571" y="3589027"/>
              <a:ext cx="83718" cy="83741"/>
            </a:xfrm>
            <a:custGeom>
              <a:avLst/>
              <a:gdLst/>
              <a:ahLst/>
              <a:cxnLst/>
              <a:rect l="l" t="t" r="r" b="b"/>
              <a:pathLst>
                <a:path w="3732" h="3733" extrusionOk="0">
                  <a:moveTo>
                    <a:pt x="1866" y="1"/>
                  </a:moveTo>
                  <a:cubicBezTo>
                    <a:pt x="836" y="1"/>
                    <a:pt x="0" y="836"/>
                    <a:pt x="0" y="1866"/>
                  </a:cubicBezTo>
                  <a:cubicBezTo>
                    <a:pt x="0" y="2896"/>
                    <a:pt x="836" y="3732"/>
                    <a:pt x="1866" y="3732"/>
                  </a:cubicBezTo>
                  <a:cubicBezTo>
                    <a:pt x="2897" y="3732"/>
                    <a:pt x="3732" y="2896"/>
                    <a:pt x="3732" y="1866"/>
                  </a:cubicBezTo>
                  <a:cubicBezTo>
                    <a:pt x="3732" y="836"/>
                    <a:pt x="2897" y="1"/>
                    <a:pt x="1866"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3" name="Google Shape;727;p41">
              <a:extLst>
                <a:ext uri="{FF2B5EF4-FFF2-40B4-BE49-F238E27FC236}">
                  <a16:creationId xmlns:a16="http://schemas.microsoft.com/office/drawing/2014/main" id="{054D917A-B2AA-4100-8D02-461EF1C202C1}"/>
                </a:ext>
              </a:extLst>
            </p:cNvPr>
            <p:cNvSpPr/>
            <p:nvPr/>
          </p:nvSpPr>
          <p:spPr>
            <a:xfrm>
              <a:off x="1666589" y="3589027"/>
              <a:ext cx="59513" cy="83718"/>
            </a:xfrm>
            <a:custGeom>
              <a:avLst/>
              <a:gdLst/>
              <a:ahLst/>
              <a:cxnLst/>
              <a:rect l="l" t="t" r="r" b="b"/>
              <a:pathLst>
                <a:path w="2653" h="3732" extrusionOk="0">
                  <a:moveTo>
                    <a:pt x="619" y="1"/>
                  </a:moveTo>
                  <a:cubicBezTo>
                    <a:pt x="524" y="1"/>
                    <a:pt x="429" y="8"/>
                    <a:pt x="334" y="22"/>
                  </a:cubicBezTo>
                  <a:cubicBezTo>
                    <a:pt x="1142" y="305"/>
                    <a:pt x="1654" y="1102"/>
                    <a:pt x="1576" y="1955"/>
                  </a:cubicBezTo>
                  <a:cubicBezTo>
                    <a:pt x="1496" y="2808"/>
                    <a:pt x="848" y="3497"/>
                    <a:pt x="0" y="3626"/>
                  </a:cubicBezTo>
                  <a:cubicBezTo>
                    <a:pt x="203" y="3697"/>
                    <a:pt x="411" y="3732"/>
                    <a:pt x="617" y="3732"/>
                  </a:cubicBezTo>
                  <a:cubicBezTo>
                    <a:pt x="1237" y="3732"/>
                    <a:pt x="1834" y="3421"/>
                    <a:pt x="2185" y="2876"/>
                  </a:cubicBezTo>
                  <a:cubicBezTo>
                    <a:pt x="2652" y="2151"/>
                    <a:pt x="2561" y="1200"/>
                    <a:pt x="1965" y="577"/>
                  </a:cubicBezTo>
                  <a:lnTo>
                    <a:pt x="1966" y="577"/>
                  </a:lnTo>
                  <a:cubicBezTo>
                    <a:pt x="1612" y="205"/>
                    <a:pt x="1124" y="1"/>
                    <a:pt x="619"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4" name="Google Shape;728;p41">
              <a:extLst>
                <a:ext uri="{FF2B5EF4-FFF2-40B4-BE49-F238E27FC236}">
                  <a16:creationId xmlns:a16="http://schemas.microsoft.com/office/drawing/2014/main" id="{DD99E885-C554-4ADA-BF75-21D019D6AFA9}"/>
                </a:ext>
              </a:extLst>
            </p:cNvPr>
            <p:cNvSpPr/>
            <p:nvPr/>
          </p:nvSpPr>
          <p:spPr>
            <a:xfrm>
              <a:off x="1665714" y="3616148"/>
              <a:ext cx="29476" cy="29476"/>
            </a:xfrm>
            <a:custGeom>
              <a:avLst/>
              <a:gdLst/>
              <a:ahLst/>
              <a:cxnLst/>
              <a:rect l="l" t="t" r="r" b="b"/>
              <a:pathLst>
                <a:path w="1314" h="1314" extrusionOk="0">
                  <a:moveTo>
                    <a:pt x="656" y="0"/>
                  </a:moveTo>
                  <a:cubicBezTo>
                    <a:pt x="293" y="0"/>
                    <a:pt x="0" y="295"/>
                    <a:pt x="0" y="657"/>
                  </a:cubicBezTo>
                  <a:cubicBezTo>
                    <a:pt x="0" y="1020"/>
                    <a:pt x="293" y="1313"/>
                    <a:pt x="656" y="1313"/>
                  </a:cubicBezTo>
                  <a:cubicBezTo>
                    <a:pt x="1019" y="1313"/>
                    <a:pt x="1313" y="1020"/>
                    <a:pt x="1313" y="657"/>
                  </a:cubicBezTo>
                  <a:cubicBezTo>
                    <a:pt x="1313" y="295"/>
                    <a:pt x="1019" y="0"/>
                    <a:pt x="656"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5" name="Google Shape;729;p41">
              <a:extLst>
                <a:ext uri="{FF2B5EF4-FFF2-40B4-BE49-F238E27FC236}">
                  <a16:creationId xmlns:a16="http://schemas.microsoft.com/office/drawing/2014/main" id="{4585A8AF-8505-4A1B-9897-BF458ED9BCF5}"/>
                </a:ext>
              </a:extLst>
            </p:cNvPr>
            <p:cNvSpPr/>
            <p:nvPr/>
          </p:nvSpPr>
          <p:spPr>
            <a:xfrm>
              <a:off x="1668137" y="3616148"/>
              <a:ext cx="28579" cy="29476"/>
            </a:xfrm>
            <a:custGeom>
              <a:avLst/>
              <a:gdLst/>
              <a:ahLst/>
              <a:cxnLst/>
              <a:rect l="l" t="t" r="r" b="b"/>
              <a:pathLst>
                <a:path w="1274" h="1314" extrusionOk="0">
                  <a:moveTo>
                    <a:pt x="551" y="1"/>
                  </a:moveTo>
                  <a:cubicBezTo>
                    <a:pt x="528" y="1"/>
                    <a:pt x="504" y="2"/>
                    <a:pt x="481" y="5"/>
                  </a:cubicBezTo>
                  <a:cubicBezTo>
                    <a:pt x="752" y="415"/>
                    <a:pt x="490" y="968"/>
                    <a:pt x="1" y="1017"/>
                  </a:cubicBezTo>
                  <a:cubicBezTo>
                    <a:pt x="21" y="1051"/>
                    <a:pt x="46" y="1082"/>
                    <a:pt x="73" y="1111"/>
                  </a:cubicBezTo>
                  <a:cubicBezTo>
                    <a:pt x="203" y="1246"/>
                    <a:pt x="376" y="1314"/>
                    <a:pt x="549" y="1314"/>
                  </a:cubicBezTo>
                  <a:cubicBezTo>
                    <a:pt x="712" y="1314"/>
                    <a:pt x="875" y="1254"/>
                    <a:pt x="1002" y="1132"/>
                  </a:cubicBezTo>
                  <a:cubicBezTo>
                    <a:pt x="1265" y="881"/>
                    <a:pt x="1273" y="466"/>
                    <a:pt x="1024" y="203"/>
                  </a:cubicBezTo>
                  <a:cubicBezTo>
                    <a:pt x="899" y="74"/>
                    <a:pt x="728" y="1"/>
                    <a:pt x="551"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6" name="Google Shape;730;p41">
              <a:extLst>
                <a:ext uri="{FF2B5EF4-FFF2-40B4-BE49-F238E27FC236}">
                  <a16:creationId xmlns:a16="http://schemas.microsoft.com/office/drawing/2014/main" id="{B077906A-C035-4179-8E58-ADE8F3942FC2}"/>
                </a:ext>
              </a:extLst>
            </p:cNvPr>
            <p:cNvSpPr/>
            <p:nvPr/>
          </p:nvSpPr>
          <p:spPr>
            <a:xfrm>
              <a:off x="1688169" y="3499656"/>
              <a:ext cx="32034" cy="32056"/>
            </a:xfrm>
            <a:custGeom>
              <a:avLst/>
              <a:gdLst/>
              <a:ahLst/>
              <a:cxnLst/>
              <a:rect l="l" t="t" r="r" b="b"/>
              <a:pathLst>
                <a:path w="1428" h="1429" extrusionOk="0">
                  <a:moveTo>
                    <a:pt x="714" y="1"/>
                  </a:moveTo>
                  <a:cubicBezTo>
                    <a:pt x="319" y="1"/>
                    <a:pt x="0" y="320"/>
                    <a:pt x="0" y="715"/>
                  </a:cubicBezTo>
                  <a:cubicBezTo>
                    <a:pt x="0" y="1109"/>
                    <a:pt x="319" y="1428"/>
                    <a:pt x="714" y="1428"/>
                  </a:cubicBezTo>
                  <a:cubicBezTo>
                    <a:pt x="1109" y="1428"/>
                    <a:pt x="1428" y="1109"/>
                    <a:pt x="1428" y="715"/>
                  </a:cubicBezTo>
                  <a:cubicBezTo>
                    <a:pt x="1428" y="320"/>
                    <a:pt x="1109" y="1"/>
                    <a:pt x="714"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7" name="Google Shape;731;p41">
              <a:extLst>
                <a:ext uri="{FF2B5EF4-FFF2-40B4-BE49-F238E27FC236}">
                  <a16:creationId xmlns:a16="http://schemas.microsoft.com/office/drawing/2014/main" id="{62258AC3-167D-4712-B57D-9497E33200B5}"/>
                </a:ext>
              </a:extLst>
            </p:cNvPr>
            <p:cNvSpPr/>
            <p:nvPr/>
          </p:nvSpPr>
          <p:spPr>
            <a:xfrm>
              <a:off x="1692072" y="3499701"/>
              <a:ext cx="29768" cy="31966"/>
            </a:xfrm>
            <a:custGeom>
              <a:avLst/>
              <a:gdLst/>
              <a:ahLst/>
              <a:cxnLst/>
              <a:rect l="l" t="t" r="r" b="b"/>
              <a:pathLst>
                <a:path w="1327" h="1425" extrusionOk="0">
                  <a:moveTo>
                    <a:pt x="573" y="0"/>
                  </a:moveTo>
                  <a:cubicBezTo>
                    <a:pt x="759" y="217"/>
                    <a:pt x="800" y="521"/>
                    <a:pt x="675" y="778"/>
                  </a:cubicBezTo>
                  <a:cubicBezTo>
                    <a:pt x="555" y="1022"/>
                    <a:pt x="307" y="1178"/>
                    <a:pt x="36" y="1178"/>
                  </a:cubicBezTo>
                  <a:cubicBezTo>
                    <a:pt x="24" y="1178"/>
                    <a:pt x="12" y="1178"/>
                    <a:pt x="0" y="1177"/>
                  </a:cubicBezTo>
                  <a:lnTo>
                    <a:pt x="0" y="1177"/>
                  </a:lnTo>
                  <a:cubicBezTo>
                    <a:pt x="8" y="1187"/>
                    <a:pt x="16" y="1197"/>
                    <a:pt x="25" y="1206"/>
                  </a:cubicBezTo>
                  <a:cubicBezTo>
                    <a:pt x="165" y="1351"/>
                    <a:pt x="351" y="1424"/>
                    <a:pt x="538" y="1424"/>
                  </a:cubicBezTo>
                  <a:cubicBezTo>
                    <a:pt x="715" y="1424"/>
                    <a:pt x="893" y="1358"/>
                    <a:pt x="1030" y="1226"/>
                  </a:cubicBezTo>
                  <a:cubicBezTo>
                    <a:pt x="1315" y="955"/>
                    <a:pt x="1326" y="504"/>
                    <a:pt x="1056" y="219"/>
                  </a:cubicBezTo>
                  <a:cubicBezTo>
                    <a:pt x="929" y="87"/>
                    <a:pt x="756" y="8"/>
                    <a:pt x="573"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8" name="Google Shape;732;p41">
              <a:extLst>
                <a:ext uri="{FF2B5EF4-FFF2-40B4-BE49-F238E27FC236}">
                  <a16:creationId xmlns:a16="http://schemas.microsoft.com/office/drawing/2014/main" id="{EC8F02B7-295D-4B54-84DC-E8022E9B4AB9}"/>
                </a:ext>
              </a:extLst>
            </p:cNvPr>
            <p:cNvSpPr/>
            <p:nvPr/>
          </p:nvSpPr>
          <p:spPr>
            <a:xfrm>
              <a:off x="1414134" y="3600938"/>
              <a:ext cx="56911" cy="58482"/>
            </a:xfrm>
            <a:custGeom>
              <a:avLst/>
              <a:gdLst/>
              <a:ahLst/>
              <a:cxnLst/>
              <a:rect l="l" t="t" r="r" b="b"/>
              <a:pathLst>
                <a:path w="2537" h="2607" extrusionOk="0">
                  <a:moveTo>
                    <a:pt x="527" y="1"/>
                  </a:moveTo>
                  <a:lnTo>
                    <a:pt x="1" y="504"/>
                  </a:lnTo>
                  <a:lnTo>
                    <a:pt x="2010" y="2606"/>
                  </a:lnTo>
                  <a:lnTo>
                    <a:pt x="2537" y="2103"/>
                  </a:lnTo>
                  <a:lnTo>
                    <a:pt x="527" y="1"/>
                  </a:ln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79" name="Google Shape;733;p41">
              <a:extLst>
                <a:ext uri="{FF2B5EF4-FFF2-40B4-BE49-F238E27FC236}">
                  <a16:creationId xmlns:a16="http://schemas.microsoft.com/office/drawing/2014/main" id="{FC6DD2A6-0DB0-4C17-B15A-3D909FEEFD53}"/>
                </a:ext>
              </a:extLst>
            </p:cNvPr>
            <p:cNvSpPr/>
            <p:nvPr/>
          </p:nvSpPr>
          <p:spPr>
            <a:xfrm>
              <a:off x="1370929" y="3540416"/>
              <a:ext cx="236932" cy="153663"/>
            </a:xfrm>
            <a:custGeom>
              <a:avLst/>
              <a:gdLst/>
              <a:ahLst/>
              <a:cxnLst/>
              <a:rect l="l" t="t" r="r" b="b"/>
              <a:pathLst>
                <a:path w="10562" h="6850" extrusionOk="0">
                  <a:moveTo>
                    <a:pt x="10562" y="0"/>
                  </a:moveTo>
                  <a:lnTo>
                    <a:pt x="4959" y="520"/>
                  </a:lnTo>
                  <a:cubicBezTo>
                    <a:pt x="4413" y="572"/>
                    <a:pt x="3900" y="805"/>
                    <a:pt x="3502" y="1184"/>
                  </a:cubicBezTo>
                  <a:lnTo>
                    <a:pt x="524" y="4033"/>
                  </a:lnTo>
                  <a:cubicBezTo>
                    <a:pt x="306" y="4242"/>
                    <a:pt x="128" y="4492"/>
                    <a:pt x="0" y="4766"/>
                  </a:cubicBezTo>
                  <a:lnTo>
                    <a:pt x="662" y="5074"/>
                  </a:lnTo>
                  <a:cubicBezTo>
                    <a:pt x="750" y="4881"/>
                    <a:pt x="875" y="4707"/>
                    <a:pt x="1029" y="4560"/>
                  </a:cubicBezTo>
                  <a:lnTo>
                    <a:pt x="4007" y="1711"/>
                  </a:lnTo>
                  <a:cubicBezTo>
                    <a:pt x="4284" y="1445"/>
                    <a:pt x="4644" y="1281"/>
                    <a:pt x="5027" y="1245"/>
                  </a:cubicBezTo>
                  <a:lnTo>
                    <a:pt x="8548" y="919"/>
                  </a:lnTo>
                  <a:lnTo>
                    <a:pt x="2899" y="6323"/>
                  </a:lnTo>
                  <a:lnTo>
                    <a:pt x="3404" y="6849"/>
                  </a:lnTo>
                  <a:lnTo>
                    <a:pt x="10562" y="0"/>
                  </a:ln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0" name="Google Shape;734;p41">
              <a:extLst>
                <a:ext uri="{FF2B5EF4-FFF2-40B4-BE49-F238E27FC236}">
                  <a16:creationId xmlns:a16="http://schemas.microsoft.com/office/drawing/2014/main" id="{25E08BDF-8C94-41FF-80A4-DD6924E6956E}"/>
                </a:ext>
              </a:extLst>
            </p:cNvPr>
            <p:cNvSpPr/>
            <p:nvPr/>
          </p:nvSpPr>
          <p:spPr>
            <a:xfrm>
              <a:off x="1257667" y="3604797"/>
              <a:ext cx="547645" cy="284803"/>
            </a:xfrm>
            <a:custGeom>
              <a:avLst/>
              <a:gdLst/>
              <a:ahLst/>
              <a:cxnLst/>
              <a:rect l="l" t="t" r="r" b="b"/>
              <a:pathLst>
                <a:path w="24413" h="12696" extrusionOk="0">
                  <a:moveTo>
                    <a:pt x="250" y="1"/>
                  </a:moveTo>
                  <a:cubicBezTo>
                    <a:pt x="117" y="1"/>
                    <a:pt x="1" y="108"/>
                    <a:pt x="2" y="251"/>
                  </a:cubicBezTo>
                  <a:lnTo>
                    <a:pt x="2" y="12164"/>
                  </a:lnTo>
                  <a:cubicBezTo>
                    <a:pt x="2" y="12458"/>
                    <a:pt x="240" y="12695"/>
                    <a:pt x="533" y="12695"/>
                  </a:cubicBezTo>
                  <a:lnTo>
                    <a:pt x="23882" y="12695"/>
                  </a:lnTo>
                  <a:cubicBezTo>
                    <a:pt x="24175" y="12695"/>
                    <a:pt x="24412" y="12458"/>
                    <a:pt x="24412" y="12164"/>
                  </a:cubicBezTo>
                  <a:lnTo>
                    <a:pt x="24412" y="7505"/>
                  </a:lnTo>
                  <a:cubicBezTo>
                    <a:pt x="24412" y="7368"/>
                    <a:pt x="24301" y="7255"/>
                    <a:pt x="24163" y="7255"/>
                  </a:cubicBezTo>
                  <a:cubicBezTo>
                    <a:pt x="24162" y="7255"/>
                    <a:pt x="24161" y="7255"/>
                    <a:pt x="24160" y="7255"/>
                  </a:cubicBezTo>
                  <a:cubicBezTo>
                    <a:pt x="24152" y="7255"/>
                    <a:pt x="24144" y="7255"/>
                    <a:pt x="24136" y="7255"/>
                  </a:cubicBezTo>
                  <a:cubicBezTo>
                    <a:pt x="23685" y="7255"/>
                    <a:pt x="23232" y="7215"/>
                    <a:pt x="22796" y="7077"/>
                  </a:cubicBezTo>
                  <a:cubicBezTo>
                    <a:pt x="21630" y="6707"/>
                    <a:pt x="20678" y="5355"/>
                    <a:pt x="19373" y="4943"/>
                  </a:cubicBezTo>
                  <a:cubicBezTo>
                    <a:pt x="19027" y="4833"/>
                    <a:pt x="18654" y="4801"/>
                    <a:pt x="18267" y="4801"/>
                  </a:cubicBezTo>
                  <a:cubicBezTo>
                    <a:pt x="17698" y="4801"/>
                    <a:pt x="17100" y="4871"/>
                    <a:pt x="16520" y="4871"/>
                  </a:cubicBezTo>
                  <a:cubicBezTo>
                    <a:pt x="16114" y="4871"/>
                    <a:pt x="15716" y="4837"/>
                    <a:pt x="15344" y="4719"/>
                  </a:cubicBezTo>
                  <a:cubicBezTo>
                    <a:pt x="14106" y="4327"/>
                    <a:pt x="13156" y="2978"/>
                    <a:pt x="11917" y="2588"/>
                  </a:cubicBezTo>
                  <a:cubicBezTo>
                    <a:pt x="11547" y="2471"/>
                    <a:pt x="11152" y="2437"/>
                    <a:pt x="10749" y="2437"/>
                  </a:cubicBezTo>
                  <a:cubicBezTo>
                    <a:pt x="10162" y="2437"/>
                    <a:pt x="9557" y="2510"/>
                    <a:pt x="8982" y="2510"/>
                  </a:cubicBezTo>
                  <a:cubicBezTo>
                    <a:pt x="8600" y="2510"/>
                    <a:pt x="8231" y="2478"/>
                    <a:pt x="7890" y="2370"/>
                  </a:cubicBezTo>
                  <a:cubicBezTo>
                    <a:pt x="6584" y="1960"/>
                    <a:pt x="5627" y="612"/>
                    <a:pt x="4459" y="248"/>
                  </a:cubicBezTo>
                  <a:cubicBezTo>
                    <a:pt x="4032" y="115"/>
                    <a:pt x="3589" y="76"/>
                    <a:pt x="3149" y="76"/>
                  </a:cubicBezTo>
                  <a:cubicBezTo>
                    <a:pt x="2519" y="76"/>
                    <a:pt x="1895" y="156"/>
                    <a:pt x="1332" y="156"/>
                  </a:cubicBezTo>
                  <a:cubicBezTo>
                    <a:pt x="1007" y="156"/>
                    <a:pt x="703" y="129"/>
                    <a:pt x="430" y="45"/>
                  </a:cubicBezTo>
                  <a:cubicBezTo>
                    <a:pt x="395" y="35"/>
                    <a:pt x="360" y="23"/>
                    <a:pt x="327" y="13"/>
                  </a:cubicBezTo>
                  <a:cubicBezTo>
                    <a:pt x="301" y="5"/>
                    <a:pt x="275" y="1"/>
                    <a:pt x="250"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1" name="Google Shape;735;p41">
              <a:extLst>
                <a:ext uri="{FF2B5EF4-FFF2-40B4-BE49-F238E27FC236}">
                  <a16:creationId xmlns:a16="http://schemas.microsoft.com/office/drawing/2014/main" id="{F03E0413-C49A-46C1-8937-01332FE10BCD}"/>
                </a:ext>
              </a:extLst>
            </p:cNvPr>
            <p:cNvSpPr/>
            <p:nvPr/>
          </p:nvSpPr>
          <p:spPr>
            <a:xfrm>
              <a:off x="1257690" y="3756284"/>
              <a:ext cx="547622" cy="133339"/>
            </a:xfrm>
            <a:custGeom>
              <a:avLst/>
              <a:gdLst/>
              <a:ahLst/>
              <a:cxnLst/>
              <a:rect l="l" t="t" r="r" b="b"/>
              <a:pathLst>
                <a:path w="24412" h="5944" extrusionOk="0">
                  <a:moveTo>
                    <a:pt x="22119" y="0"/>
                  </a:moveTo>
                  <a:lnTo>
                    <a:pt x="22119" y="3119"/>
                  </a:lnTo>
                  <a:cubicBezTo>
                    <a:pt x="22119" y="3414"/>
                    <a:pt x="21881" y="3652"/>
                    <a:pt x="21588" y="3652"/>
                  </a:cubicBezTo>
                  <a:lnTo>
                    <a:pt x="1" y="3652"/>
                  </a:lnTo>
                  <a:lnTo>
                    <a:pt x="1" y="5411"/>
                  </a:lnTo>
                  <a:cubicBezTo>
                    <a:pt x="1" y="5706"/>
                    <a:pt x="239" y="5944"/>
                    <a:pt x="532" y="5944"/>
                  </a:cubicBezTo>
                  <a:lnTo>
                    <a:pt x="23881" y="5944"/>
                  </a:lnTo>
                  <a:cubicBezTo>
                    <a:pt x="24174" y="5944"/>
                    <a:pt x="24411" y="5706"/>
                    <a:pt x="24411" y="5411"/>
                  </a:cubicBezTo>
                  <a:lnTo>
                    <a:pt x="24411" y="752"/>
                  </a:lnTo>
                  <a:cubicBezTo>
                    <a:pt x="24411" y="615"/>
                    <a:pt x="24300" y="502"/>
                    <a:pt x="24162" y="502"/>
                  </a:cubicBezTo>
                  <a:cubicBezTo>
                    <a:pt x="24161" y="502"/>
                    <a:pt x="24160" y="502"/>
                    <a:pt x="24159" y="502"/>
                  </a:cubicBezTo>
                  <a:cubicBezTo>
                    <a:pt x="24151" y="502"/>
                    <a:pt x="24143" y="502"/>
                    <a:pt x="24135" y="502"/>
                  </a:cubicBezTo>
                  <a:cubicBezTo>
                    <a:pt x="23684" y="502"/>
                    <a:pt x="23231" y="462"/>
                    <a:pt x="22795" y="324"/>
                  </a:cubicBezTo>
                  <a:cubicBezTo>
                    <a:pt x="22563" y="250"/>
                    <a:pt x="22340" y="137"/>
                    <a:pt x="22119"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2" name="Google Shape;736;p41">
              <a:extLst>
                <a:ext uri="{FF2B5EF4-FFF2-40B4-BE49-F238E27FC236}">
                  <a16:creationId xmlns:a16="http://schemas.microsoft.com/office/drawing/2014/main" id="{16F49403-50B0-49D4-BAD7-EEE67762671E}"/>
                </a:ext>
              </a:extLst>
            </p:cNvPr>
            <p:cNvSpPr/>
            <p:nvPr/>
          </p:nvSpPr>
          <p:spPr>
            <a:xfrm>
              <a:off x="1338626" y="3704150"/>
              <a:ext cx="25685" cy="25618"/>
            </a:xfrm>
            <a:custGeom>
              <a:avLst/>
              <a:gdLst/>
              <a:ahLst/>
              <a:cxnLst/>
              <a:rect l="l" t="t" r="r" b="b"/>
              <a:pathLst>
                <a:path w="1145" h="1142" extrusionOk="0">
                  <a:moveTo>
                    <a:pt x="573" y="0"/>
                  </a:moveTo>
                  <a:cubicBezTo>
                    <a:pt x="258" y="0"/>
                    <a:pt x="1" y="255"/>
                    <a:pt x="1" y="572"/>
                  </a:cubicBezTo>
                  <a:cubicBezTo>
                    <a:pt x="1" y="886"/>
                    <a:pt x="258" y="1142"/>
                    <a:pt x="573" y="1142"/>
                  </a:cubicBezTo>
                  <a:cubicBezTo>
                    <a:pt x="887" y="1142"/>
                    <a:pt x="1144" y="886"/>
                    <a:pt x="1144" y="572"/>
                  </a:cubicBezTo>
                  <a:cubicBezTo>
                    <a:pt x="1144" y="255"/>
                    <a:pt x="887" y="0"/>
                    <a:pt x="573"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3" name="Google Shape;737;p41">
              <a:extLst>
                <a:ext uri="{FF2B5EF4-FFF2-40B4-BE49-F238E27FC236}">
                  <a16:creationId xmlns:a16="http://schemas.microsoft.com/office/drawing/2014/main" id="{13EF395E-B1A4-4557-875E-BBD47BDFA45F}"/>
                </a:ext>
              </a:extLst>
            </p:cNvPr>
            <p:cNvSpPr/>
            <p:nvPr/>
          </p:nvSpPr>
          <p:spPr>
            <a:xfrm>
              <a:off x="1377681" y="3750272"/>
              <a:ext cx="21087" cy="19606"/>
            </a:xfrm>
            <a:custGeom>
              <a:avLst/>
              <a:gdLst/>
              <a:ahLst/>
              <a:cxnLst/>
              <a:rect l="l" t="t" r="r" b="b"/>
              <a:pathLst>
                <a:path w="940" h="874" extrusionOk="0">
                  <a:moveTo>
                    <a:pt x="471" y="0"/>
                  </a:moveTo>
                  <a:cubicBezTo>
                    <a:pt x="260" y="0"/>
                    <a:pt x="74" y="152"/>
                    <a:pt x="40" y="367"/>
                  </a:cubicBezTo>
                  <a:cubicBezTo>
                    <a:pt x="1" y="605"/>
                    <a:pt x="162" y="828"/>
                    <a:pt x="400" y="867"/>
                  </a:cubicBezTo>
                  <a:cubicBezTo>
                    <a:pt x="424" y="871"/>
                    <a:pt x="447" y="873"/>
                    <a:pt x="471" y="873"/>
                  </a:cubicBezTo>
                  <a:cubicBezTo>
                    <a:pt x="681" y="873"/>
                    <a:pt x="866" y="720"/>
                    <a:pt x="900" y="506"/>
                  </a:cubicBezTo>
                  <a:cubicBezTo>
                    <a:pt x="940" y="268"/>
                    <a:pt x="778" y="45"/>
                    <a:pt x="541" y="6"/>
                  </a:cubicBezTo>
                  <a:cubicBezTo>
                    <a:pt x="517" y="2"/>
                    <a:pt x="494" y="0"/>
                    <a:pt x="471"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4" name="Google Shape;738;p41">
              <a:extLst>
                <a:ext uri="{FF2B5EF4-FFF2-40B4-BE49-F238E27FC236}">
                  <a16:creationId xmlns:a16="http://schemas.microsoft.com/office/drawing/2014/main" id="{A6731925-5B7C-45E5-A472-7DA3363111E1}"/>
                </a:ext>
              </a:extLst>
            </p:cNvPr>
            <p:cNvSpPr/>
            <p:nvPr/>
          </p:nvSpPr>
          <p:spPr>
            <a:xfrm>
              <a:off x="1364289" y="3779120"/>
              <a:ext cx="19584" cy="19606"/>
            </a:xfrm>
            <a:custGeom>
              <a:avLst/>
              <a:gdLst/>
              <a:ahLst/>
              <a:cxnLst/>
              <a:rect l="l" t="t" r="r" b="b"/>
              <a:pathLst>
                <a:path w="873" h="874" extrusionOk="0">
                  <a:moveTo>
                    <a:pt x="435" y="1"/>
                  </a:moveTo>
                  <a:cubicBezTo>
                    <a:pt x="195" y="1"/>
                    <a:pt x="0" y="196"/>
                    <a:pt x="0" y="437"/>
                  </a:cubicBezTo>
                  <a:cubicBezTo>
                    <a:pt x="0" y="678"/>
                    <a:pt x="195" y="874"/>
                    <a:pt x="435" y="874"/>
                  </a:cubicBezTo>
                  <a:cubicBezTo>
                    <a:pt x="678" y="874"/>
                    <a:pt x="872" y="678"/>
                    <a:pt x="872" y="437"/>
                  </a:cubicBezTo>
                  <a:cubicBezTo>
                    <a:pt x="872" y="196"/>
                    <a:pt x="678" y="1"/>
                    <a:pt x="435"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5" name="Google Shape;739;p41">
              <a:extLst>
                <a:ext uri="{FF2B5EF4-FFF2-40B4-BE49-F238E27FC236}">
                  <a16:creationId xmlns:a16="http://schemas.microsoft.com/office/drawing/2014/main" id="{F6EEBC42-8C88-454D-868A-0829D56D3D64}"/>
                </a:ext>
              </a:extLst>
            </p:cNvPr>
            <p:cNvSpPr/>
            <p:nvPr/>
          </p:nvSpPr>
          <p:spPr>
            <a:xfrm>
              <a:off x="1531433" y="3778110"/>
              <a:ext cx="19606" cy="19606"/>
            </a:xfrm>
            <a:custGeom>
              <a:avLst/>
              <a:gdLst/>
              <a:ahLst/>
              <a:cxnLst/>
              <a:rect l="l" t="t" r="r" b="b"/>
              <a:pathLst>
                <a:path w="874" h="874" extrusionOk="0">
                  <a:moveTo>
                    <a:pt x="437" y="1"/>
                  </a:moveTo>
                  <a:cubicBezTo>
                    <a:pt x="196" y="1"/>
                    <a:pt x="0" y="196"/>
                    <a:pt x="0" y="437"/>
                  </a:cubicBezTo>
                  <a:cubicBezTo>
                    <a:pt x="0" y="678"/>
                    <a:pt x="196" y="874"/>
                    <a:pt x="437" y="874"/>
                  </a:cubicBezTo>
                  <a:cubicBezTo>
                    <a:pt x="678" y="874"/>
                    <a:pt x="874" y="678"/>
                    <a:pt x="874" y="437"/>
                  </a:cubicBezTo>
                  <a:cubicBezTo>
                    <a:pt x="874" y="196"/>
                    <a:pt x="678" y="1"/>
                    <a:pt x="437"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286" name="Google Shape;740;p41">
            <a:extLst>
              <a:ext uri="{FF2B5EF4-FFF2-40B4-BE49-F238E27FC236}">
                <a16:creationId xmlns:a16="http://schemas.microsoft.com/office/drawing/2014/main" id="{054BC691-A941-4C2A-A7EE-5C82B25237F3}"/>
              </a:ext>
            </a:extLst>
          </p:cNvPr>
          <p:cNvGrpSpPr/>
          <p:nvPr/>
        </p:nvGrpSpPr>
        <p:grpSpPr>
          <a:xfrm>
            <a:off x="3801767" y="6328888"/>
            <a:ext cx="1376340" cy="1163362"/>
            <a:chOff x="6427528" y="4220120"/>
            <a:chExt cx="429627" cy="363115"/>
          </a:xfrm>
          <a:solidFill>
            <a:srgbClr val="48B1B8"/>
          </a:solidFill>
        </p:grpSpPr>
        <p:sp>
          <p:nvSpPr>
            <p:cNvPr id="287" name="Google Shape;741;p41">
              <a:extLst>
                <a:ext uri="{FF2B5EF4-FFF2-40B4-BE49-F238E27FC236}">
                  <a16:creationId xmlns:a16="http://schemas.microsoft.com/office/drawing/2014/main" id="{AA849746-E16B-453C-A475-D47A85A7C144}"/>
                </a:ext>
              </a:extLst>
            </p:cNvPr>
            <p:cNvSpPr/>
            <p:nvPr/>
          </p:nvSpPr>
          <p:spPr>
            <a:xfrm>
              <a:off x="6427528" y="4220120"/>
              <a:ext cx="429627" cy="363115"/>
            </a:xfrm>
            <a:custGeom>
              <a:avLst/>
              <a:gdLst/>
              <a:ahLst/>
              <a:cxnLst/>
              <a:rect l="l" t="t" r="r" b="b"/>
              <a:pathLst>
                <a:path w="19152" h="16187" extrusionOk="0">
                  <a:moveTo>
                    <a:pt x="3383" y="1"/>
                  </a:moveTo>
                  <a:cubicBezTo>
                    <a:pt x="3251" y="1"/>
                    <a:pt x="3130" y="70"/>
                    <a:pt x="3063" y="185"/>
                  </a:cubicBezTo>
                  <a:lnTo>
                    <a:pt x="48" y="5408"/>
                  </a:lnTo>
                  <a:cubicBezTo>
                    <a:pt x="0" y="5491"/>
                    <a:pt x="10" y="5595"/>
                    <a:pt x="74" y="5668"/>
                  </a:cubicBezTo>
                  <a:lnTo>
                    <a:pt x="9401" y="16113"/>
                  </a:lnTo>
                  <a:cubicBezTo>
                    <a:pt x="9445" y="16162"/>
                    <a:pt x="9505" y="16187"/>
                    <a:pt x="9566" y="16187"/>
                  </a:cubicBezTo>
                  <a:cubicBezTo>
                    <a:pt x="9627" y="16187"/>
                    <a:pt x="9688" y="16162"/>
                    <a:pt x="9732" y="16113"/>
                  </a:cubicBezTo>
                  <a:lnTo>
                    <a:pt x="19076" y="5668"/>
                  </a:lnTo>
                  <a:cubicBezTo>
                    <a:pt x="19140" y="5595"/>
                    <a:pt x="19152" y="5491"/>
                    <a:pt x="19104" y="5408"/>
                  </a:cubicBezTo>
                  <a:lnTo>
                    <a:pt x="16088" y="185"/>
                  </a:lnTo>
                  <a:cubicBezTo>
                    <a:pt x="16023" y="70"/>
                    <a:pt x="15901" y="1"/>
                    <a:pt x="15769"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8" name="Google Shape;742;p41">
              <a:extLst>
                <a:ext uri="{FF2B5EF4-FFF2-40B4-BE49-F238E27FC236}">
                  <a16:creationId xmlns:a16="http://schemas.microsoft.com/office/drawing/2014/main" id="{4DB3C2A4-0A5F-416E-AA34-F5FB915BA667}"/>
                </a:ext>
              </a:extLst>
            </p:cNvPr>
            <p:cNvSpPr/>
            <p:nvPr/>
          </p:nvSpPr>
          <p:spPr>
            <a:xfrm>
              <a:off x="6427842" y="4221197"/>
              <a:ext cx="142671" cy="123379"/>
            </a:xfrm>
            <a:custGeom>
              <a:avLst/>
              <a:gdLst/>
              <a:ahLst/>
              <a:cxnLst/>
              <a:rect l="l" t="t" r="r" b="b"/>
              <a:pathLst>
                <a:path w="6360" h="5500" extrusionOk="0">
                  <a:moveTo>
                    <a:pt x="3185" y="1"/>
                  </a:moveTo>
                  <a:cubicBezTo>
                    <a:pt x="3158" y="17"/>
                    <a:pt x="3133" y="37"/>
                    <a:pt x="3110" y="60"/>
                  </a:cubicBezTo>
                  <a:cubicBezTo>
                    <a:pt x="3087" y="82"/>
                    <a:pt x="3066" y="108"/>
                    <a:pt x="3050" y="137"/>
                  </a:cubicBezTo>
                  <a:lnTo>
                    <a:pt x="34" y="5360"/>
                  </a:lnTo>
                  <a:cubicBezTo>
                    <a:pt x="9" y="5402"/>
                    <a:pt x="1" y="5451"/>
                    <a:pt x="7" y="5499"/>
                  </a:cubicBezTo>
                  <a:lnTo>
                    <a:pt x="6359" y="5499"/>
                  </a:lnTo>
                  <a:lnTo>
                    <a:pt x="3185" y="1"/>
                  </a:ln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9" name="Google Shape;743;p41">
              <a:extLst>
                <a:ext uri="{FF2B5EF4-FFF2-40B4-BE49-F238E27FC236}">
                  <a16:creationId xmlns:a16="http://schemas.microsoft.com/office/drawing/2014/main" id="{9C1A4A0D-51E9-4C46-A378-20AF1EF689AC}"/>
                </a:ext>
              </a:extLst>
            </p:cNvPr>
            <p:cNvSpPr/>
            <p:nvPr/>
          </p:nvSpPr>
          <p:spPr>
            <a:xfrm>
              <a:off x="6714171" y="4221242"/>
              <a:ext cx="142671" cy="123356"/>
            </a:xfrm>
            <a:custGeom>
              <a:avLst/>
              <a:gdLst/>
              <a:ahLst/>
              <a:cxnLst/>
              <a:rect l="l" t="t" r="r" b="b"/>
              <a:pathLst>
                <a:path w="6360" h="5499" extrusionOk="0">
                  <a:moveTo>
                    <a:pt x="3175" y="0"/>
                  </a:moveTo>
                  <a:lnTo>
                    <a:pt x="1" y="5499"/>
                  </a:lnTo>
                  <a:lnTo>
                    <a:pt x="6353" y="5497"/>
                  </a:lnTo>
                  <a:cubicBezTo>
                    <a:pt x="6359" y="5449"/>
                    <a:pt x="6351" y="5400"/>
                    <a:pt x="6326" y="5358"/>
                  </a:cubicBezTo>
                  <a:lnTo>
                    <a:pt x="3310" y="135"/>
                  </a:lnTo>
                  <a:cubicBezTo>
                    <a:pt x="3294" y="108"/>
                    <a:pt x="3274" y="81"/>
                    <a:pt x="3250" y="58"/>
                  </a:cubicBezTo>
                  <a:cubicBezTo>
                    <a:pt x="3229" y="35"/>
                    <a:pt x="3202" y="16"/>
                    <a:pt x="3175"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0" name="Google Shape;744;p41">
              <a:extLst>
                <a:ext uri="{FF2B5EF4-FFF2-40B4-BE49-F238E27FC236}">
                  <a16:creationId xmlns:a16="http://schemas.microsoft.com/office/drawing/2014/main" id="{A4A79E6D-69FB-429F-830D-7389B9E602B2}"/>
                </a:ext>
              </a:extLst>
            </p:cNvPr>
            <p:cNvSpPr/>
            <p:nvPr/>
          </p:nvSpPr>
          <p:spPr>
            <a:xfrm>
              <a:off x="6570491" y="4324230"/>
              <a:ext cx="143703" cy="259006"/>
            </a:xfrm>
            <a:custGeom>
              <a:avLst/>
              <a:gdLst/>
              <a:ahLst/>
              <a:cxnLst/>
              <a:rect l="l" t="t" r="r" b="b"/>
              <a:pathLst>
                <a:path w="6406" h="11546" extrusionOk="0">
                  <a:moveTo>
                    <a:pt x="1273" y="1"/>
                  </a:moveTo>
                  <a:lnTo>
                    <a:pt x="0" y="908"/>
                  </a:lnTo>
                  <a:lnTo>
                    <a:pt x="3111" y="11530"/>
                  </a:lnTo>
                  <a:cubicBezTo>
                    <a:pt x="3138" y="11540"/>
                    <a:pt x="3166" y="11545"/>
                    <a:pt x="3194" y="11545"/>
                  </a:cubicBezTo>
                  <a:cubicBezTo>
                    <a:pt x="3222" y="11545"/>
                    <a:pt x="3249" y="11540"/>
                    <a:pt x="3276" y="11530"/>
                  </a:cubicBezTo>
                  <a:lnTo>
                    <a:pt x="6406" y="908"/>
                  </a:lnTo>
                  <a:lnTo>
                    <a:pt x="5135" y="1"/>
                  </a:ln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1" name="Google Shape;745;p41">
              <a:extLst>
                <a:ext uri="{FF2B5EF4-FFF2-40B4-BE49-F238E27FC236}">
                  <a16:creationId xmlns:a16="http://schemas.microsoft.com/office/drawing/2014/main" id="{0749ED14-F801-46AF-8D86-FAC1F648CA2A}"/>
                </a:ext>
              </a:extLst>
            </p:cNvPr>
            <p:cNvSpPr/>
            <p:nvPr/>
          </p:nvSpPr>
          <p:spPr>
            <a:xfrm>
              <a:off x="6570491" y="4220120"/>
              <a:ext cx="143703" cy="124456"/>
            </a:xfrm>
            <a:custGeom>
              <a:avLst/>
              <a:gdLst/>
              <a:ahLst/>
              <a:cxnLst/>
              <a:rect l="l" t="t" r="r" b="b"/>
              <a:pathLst>
                <a:path w="6406" h="5548" extrusionOk="0">
                  <a:moveTo>
                    <a:pt x="3204" y="1"/>
                  </a:moveTo>
                  <a:lnTo>
                    <a:pt x="0" y="5547"/>
                  </a:lnTo>
                  <a:lnTo>
                    <a:pt x="6406" y="5547"/>
                  </a:lnTo>
                  <a:lnTo>
                    <a:pt x="3204" y="1"/>
                  </a:ln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292" name="Rectangle 291">
            <a:extLst>
              <a:ext uri="{FF2B5EF4-FFF2-40B4-BE49-F238E27FC236}">
                <a16:creationId xmlns:a16="http://schemas.microsoft.com/office/drawing/2014/main" id="{414BFC63-57EB-4BD5-BE07-C6179F759E21}"/>
              </a:ext>
            </a:extLst>
          </p:cNvPr>
          <p:cNvSpPr/>
          <p:nvPr/>
        </p:nvSpPr>
        <p:spPr>
          <a:xfrm>
            <a:off x="2175964" y="7949503"/>
            <a:ext cx="4626092" cy="1200468"/>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293" name="Rectangle 292">
            <a:extLst>
              <a:ext uri="{FF2B5EF4-FFF2-40B4-BE49-F238E27FC236}">
                <a16:creationId xmlns:a16="http://schemas.microsoft.com/office/drawing/2014/main" id="{D3CDDB1E-0455-4F89-ADE0-0218CF3932FC}"/>
              </a:ext>
            </a:extLst>
          </p:cNvPr>
          <p:cNvSpPr/>
          <p:nvPr/>
        </p:nvSpPr>
        <p:spPr>
          <a:xfrm>
            <a:off x="9869845" y="7949503"/>
            <a:ext cx="4626092" cy="1200468"/>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294" name="Rectangle 293">
            <a:extLst>
              <a:ext uri="{FF2B5EF4-FFF2-40B4-BE49-F238E27FC236}">
                <a16:creationId xmlns:a16="http://schemas.microsoft.com/office/drawing/2014/main" id="{32E1E785-BE82-4AC8-942E-0FCE6A782B83}"/>
              </a:ext>
            </a:extLst>
          </p:cNvPr>
          <p:cNvSpPr/>
          <p:nvPr/>
        </p:nvSpPr>
        <p:spPr>
          <a:xfrm>
            <a:off x="17380201" y="7949503"/>
            <a:ext cx="4626092" cy="1200468"/>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Tree>
    <p:extLst>
      <p:ext uri="{BB962C8B-B14F-4D97-AF65-F5344CB8AC3E}">
        <p14:creationId xmlns:p14="http://schemas.microsoft.com/office/powerpoint/2010/main" val="9353886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B26D1-31EB-4F35-8F98-5039E5079AEA}"/>
              </a:ext>
            </a:extLst>
          </p:cNvPr>
          <p:cNvSpPr>
            <a:spLocks noGrp="1"/>
          </p:cNvSpPr>
          <p:nvPr>
            <p:ph type="title"/>
          </p:nvPr>
        </p:nvSpPr>
        <p:spPr/>
        <p:txBody>
          <a:bodyPr/>
          <a:lstStyle/>
          <a:p>
            <a:r>
              <a:rPr lang="en-US" dirty="0"/>
              <a:t>OUR PROCESS </a:t>
            </a:r>
          </a:p>
        </p:txBody>
      </p:sp>
      <p:sp>
        <p:nvSpPr>
          <p:cNvPr id="3" name="Google Shape;1521;p64">
            <a:extLst>
              <a:ext uri="{FF2B5EF4-FFF2-40B4-BE49-F238E27FC236}">
                <a16:creationId xmlns:a16="http://schemas.microsoft.com/office/drawing/2014/main" id="{B6E08433-5C6C-49ED-88DD-B20C9ECF1652}"/>
              </a:ext>
            </a:extLst>
          </p:cNvPr>
          <p:cNvSpPr/>
          <p:nvPr/>
        </p:nvSpPr>
        <p:spPr>
          <a:xfrm>
            <a:off x="3733908" y="4555009"/>
            <a:ext cx="2736317" cy="2736317"/>
          </a:xfrm>
          <a:prstGeom prst="ellipse">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4" name="Google Shape;1522;p64">
            <a:extLst>
              <a:ext uri="{FF2B5EF4-FFF2-40B4-BE49-F238E27FC236}">
                <a16:creationId xmlns:a16="http://schemas.microsoft.com/office/drawing/2014/main" id="{1690F4C5-A132-4F0F-91B8-5B117A36A335}"/>
              </a:ext>
            </a:extLst>
          </p:cNvPr>
          <p:cNvSpPr txBox="1">
            <a:spLocks/>
          </p:cNvSpPr>
          <p:nvPr/>
        </p:nvSpPr>
        <p:spPr>
          <a:xfrm>
            <a:off x="3137101" y="7555072"/>
            <a:ext cx="3558012" cy="1034520"/>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400">
                <a:solidFill>
                  <a:schemeClr val="accent1"/>
                </a:solidFill>
              </a:rPr>
              <a:t>DAY 1</a:t>
            </a:r>
          </a:p>
        </p:txBody>
      </p:sp>
      <p:sp>
        <p:nvSpPr>
          <p:cNvPr id="6" name="Google Shape;1524;p64">
            <a:extLst>
              <a:ext uri="{FF2B5EF4-FFF2-40B4-BE49-F238E27FC236}">
                <a16:creationId xmlns:a16="http://schemas.microsoft.com/office/drawing/2014/main" id="{227DDCF0-F49E-46A7-9D00-AD98EC1B5E5E}"/>
              </a:ext>
            </a:extLst>
          </p:cNvPr>
          <p:cNvSpPr/>
          <p:nvPr/>
        </p:nvSpPr>
        <p:spPr>
          <a:xfrm>
            <a:off x="8306437" y="8340447"/>
            <a:ext cx="2736317" cy="2736317"/>
          </a:xfrm>
          <a:prstGeom prst="ellipse">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7" name="Google Shape;1525;p64">
            <a:extLst>
              <a:ext uri="{FF2B5EF4-FFF2-40B4-BE49-F238E27FC236}">
                <a16:creationId xmlns:a16="http://schemas.microsoft.com/office/drawing/2014/main" id="{82393AF5-2A85-446F-B86F-524D6F3E79F4}"/>
              </a:ext>
            </a:extLst>
          </p:cNvPr>
          <p:cNvSpPr txBox="1">
            <a:spLocks/>
          </p:cNvSpPr>
          <p:nvPr/>
        </p:nvSpPr>
        <p:spPr>
          <a:xfrm>
            <a:off x="7895616" y="11382941"/>
            <a:ext cx="3558012" cy="1034520"/>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400">
                <a:solidFill>
                  <a:schemeClr val="accent1"/>
                </a:solidFill>
              </a:rPr>
              <a:t>DAY 2</a:t>
            </a:r>
          </a:p>
        </p:txBody>
      </p:sp>
      <p:sp>
        <p:nvSpPr>
          <p:cNvPr id="9" name="Google Shape;1527;p64">
            <a:extLst>
              <a:ext uri="{FF2B5EF4-FFF2-40B4-BE49-F238E27FC236}">
                <a16:creationId xmlns:a16="http://schemas.microsoft.com/office/drawing/2014/main" id="{AFA8DA9E-3E0E-4DD9-844D-F4D4CD2AFB66}"/>
              </a:ext>
            </a:extLst>
          </p:cNvPr>
          <p:cNvSpPr/>
          <p:nvPr/>
        </p:nvSpPr>
        <p:spPr>
          <a:xfrm>
            <a:off x="12878966" y="4555009"/>
            <a:ext cx="2736317" cy="2736317"/>
          </a:xfrm>
          <a:prstGeom prst="ellipse">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10" name="Google Shape;1528;p64">
            <a:extLst>
              <a:ext uri="{FF2B5EF4-FFF2-40B4-BE49-F238E27FC236}">
                <a16:creationId xmlns:a16="http://schemas.microsoft.com/office/drawing/2014/main" id="{FD8BD2C5-C511-4194-A3EF-5BABD2C675CC}"/>
              </a:ext>
            </a:extLst>
          </p:cNvPr>
          <p:cNvSpPr txBox="1">
            <a:spLocks/>
          </p:cNvSpPr>
          <p:nvPr/>
        </p:nvSpPr>
        <p:spPr>
          <a:xfrm>
            <a:off x="12468146" y="7597503"/>
            <a:ext cx="3558012" cy="1034520"/>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400">
                <a:solidFill>
                  <a:schemeClr val="accent1"/>
                </a:solidFill>
              </a:rPr>
              <a:t>DAY 3</a:t>
            </a:r>
          </a:p>
        </p:txBody>
      </p:sp>
      <p:sp>
        <p:nvSpPr>
          <p:cNvPr id="12" name="Google Shape;1530;p64">
            <a:extLst>
              <a:ext uri="{FF2B5EF4-FFF2-40B4-BE49-F238E27FC236}">
                <a16:creationId xmlns:a16="http://schemas.microsoft.com/office/drawing/2014/main" id="{32006A38-E49E-47A6-BDF0-781D0881FA88}"/>
              </a:ext>
            </a:extLst>
          </p:cNvPr>
          <p:cNvSpPr/>
          <p:nvPr/>
        </p:nvSpPr>
        <p:spPr>
          <a:xfrm>
            <a:off x="17451495" y="8340447"/>
            <a:ext cx="2736317" cy="2736317"/>
          </a:xfrm>
          <a:prstGeom prst="ellipse">
            <a:avLst/>
          </a:pr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13" name="Google Shape;1531;p64">
            <a:extLst>
              <a:ext uri="{FF2B5EF4-FFF2-40B4-BE49-F238E27FC236}">
                <a16:creationId xmlns:a16="http://schemas.microsoft.com/office/drawing/2014/main" id="{26CE9898-CD63-48C3-90AF-3D3868176FAA}"/>
              </a:ext>
            </a:extLst>
          </p:cNvPr>
          <p:cNvSpPr txBox="1">
            <a:spLocks/>
          </p:cNvSpPr>
          <p:nvPr/>
        </p:nvSpPr>
        <p:spPr>
          <a:xfrm>
            <a:off x="17040675" y="11382941"/>
            <a:ext cx="3558012" cy="1034520"/>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US" sz="2400">
                <a:solidFill>
                  <a:schemeClr val="accent1"/>
                </a:solidFill>
              </a:rPr>
              <a:t>DAY 4</a:t>
            </a:r>
          </a:p>
        </p:txBody>
      </p:sp>
      <p:cxnSp>
        <p:nvCxnSpPr>
          <p:cNvPr id="15" name="Google Shape;1533;p64">
            <a:extLst>
              <a:ext uri="{FF2B5EF4-FFF2-40B4-BE49-F238E27FC236}">
                <a16:creationId xmlns:a16="http://schemas.microsoft.com/office/drawing/2014/main" id="{C78E0992-3137-461D-BE95-7E10956F04C3}"/>
              </a:ext>
            </a:extLst>
          </p:cNvPr>
          <p:cNvCxnSpPr>
            <a:stCxn id="3" idx="0"/>
            <a:endCxn id="6" idx="0"/>
          </p:cNvCxnSpPr>
          <p:nvPr/>
        </p:nvCxnSpPr>
        <p:spPr>
          <a:xfrm rot="-5400000" flipH="1">
            <a:off x="5495712" y="4161364"/>
            <a:ext cx="3785238" cy="4572529"/>
          </a:xfrm>
          <a:prstGeom prst="curvedConnector3">
            <a:avLst>
              <a:gd name="adj1" fmla="val -16778"/>
            </a:avLst>
          </a:prstGeom>
          <a:noFill/>
          <a:ln w="19050" cap="flat" cmpd="sng">
            <a:solidFill>
              <a:schemeClr val="accent1"/>
            </a:solidFill>
            <a:prstDash val="solid"/>
            <a:round/>
            <a:headEnd type="none" w="med" len="med"/>
            <a:tailEnd type="none" w="med" len="med"/>
          </a:ln>
        </p:spPr>
      </p:cxnSp>
      <p:cxnSp>
        <p:nvCxnSpPr>
          <p:cNvPr id="16" name="Google Shape;1534;p64">
            <a:extLst>
              <a:ext uri="{FF2B5EF4-FFF2-40B4-BE49-F238E27FC236}">
                <a16:creationId xmlns:a16="http://schemas.microsoft.com/office/drawing/2014/main" id="{849CDB2C-D3A0-4830-81D7-804CC59DBE24}"/>
              </a:ext>
            </a:extLst>
          </p:cNvPr>
          <p:cNvCxnSpPr>
            <a:stCxn id="9" idx="0"/>
            <a:endCxn id="6" idx="0"/>
          </p:cNvCxnSpPr>
          <p:nvPr/>
        </p:nvCxnSpPr>
        <p:spPr>
          <a:xfrm rot="5400000">
            <a:off x="10068241" y="4161364"/>
            <a:ext cx="3785238" cy="4572529"/>
          </a:xfrm>
          <a:prstGeom prst="curvedConnector3">
            <a:avLst>
              <a:gd name="adj1" fmla="val -16778"/>
            </a:avLst>
          </a:prstGeom>
          <a:noFill/>
          <a:ln w="19050" cap="flat" cmpd="sng">
            <a:solidFill>
              <a:schemeClr val="accent1"/>
            </a:solidFill>
            <a:prstDash val="solid"/>
            <a:round/>
            <a:headEnd type="none" w="med" len="med"/>
            <a:tailEnd type="none" w="med" len="med"/>
          </a:ln>
        </p:spPr>
      </p:cxnSp>
      <p:cxnSp>
        <p:nvCxnSpPr>
          <p:cNvPr id="17" name="Google Shape;1535;p64">
            <a:extLst>
              <a:ext uri="{FF2B5EF4-FFF2-40B4-BE49-F238E27FC236}">
                <a16:creationId xmlns:a16="http://schemas.microsoft.com/office/drawing/2014/main" id="{673A17B7-7C1B-4106-890C-4D6D65D8A2A4}"/>
              </a:ext>
            </a:extLst>
          </p:cNvPr>
          <p:cNvCxnSpPr>
            <a:stCxn id="9" idx="0"/>
            <a:endCxn id="12" idx="0"/>
          </p:cNvCxnSpPr>
          <p:nvPr/>
        </p:nvCxnSpPr>
        <p:spPr>
          <a:xfrm rot="-5400000" flipH="1">
            <a:off x="14640770" y="4161364"/>
            <a:ext cx="3785238" cy="4572529"/>
          </a:xfrm>
          <a:prstGeom prst="curvedConnector3">
            <a:avLst>
              <a:gd name="adj1" fmla="val -16778"/>
            </a:avLst>
          </a:prstGeom>
          <a:noFill/>
          <a:ln w="19050" cap="flat" cmpd="sng">
            <a:solidFill>
              <a:schemeClr val="accent1"/>
            </a:solidFill>
            <a:prstDash val="solid"/>
            <a:round/>
            <a:headEnd type="none" w="med" len="med"/>
            <a:tailEnd type="none" w="med" len="med"/>
          </a:ln>
        </p:spPr>
      </p:cxnSp>
      <p:grpSp>
        <p:nvGrpSpPr>
          <p:cNvPr id="18" name="Google Shape;1536;p64">
            <a:extLst>
              <a:ext uri="{FF2B5EF4-FFF2-40B4-BE49-F238E27FC236}">
                <a16:creationId xmlns:a16="http://schemas.microsoft.com/office/drawing/2014/main" id="{6D0816CF-3284-4A6A-AA14-97685372DEAC}"/>
              </a:ext>
            </a:extLst>
          </p:cNvPr>
          <p:cNvGrpSpPr/>
          <p:nvPr/>
        </p:nvGrpSpPr>
        <p:grpSpPr>
          <a:xfrm>
            <a:off x="18101708" y="8995210"/>
            <a:ext cx="1428152" cy="1426813"/>
            <a:chOff x="4565351" y="3489991"/>
            <a:chExt cx="535495" cy="534993"/>
          </a:xfrm>
          <a:solidFill>
            <a:schemeClr val="bg1"/>
          </a:solidFill>
        </p:grpSpPr>
        <p:sp>
          <p:nvSpPr>
            <p:cNvPr id="19" name="Google Shape;1537;p64">
              <a:extLst>
                <a:ext uri="{FF2B5EF4-FFF2-40B4-BE49-F238E27FC236}">
                  <a16:creationId xmlns:a16="http://schemas.microsoft.com/office/drawing/2014/main" id="{902AB1FB-0285-4B35-A29E-3284474D3B09}"/>
                </a:ext>
              </a:extLst>
            </p:cNvPr>
            <p:cNvSpPr/>
            <p:nvPr/>
          </p:nvSpPr>
          <p:spPr>
            <a:xfrm>
              <a:off x="4725861" y="3796715"/>
              <a:ext cx="23068" cy="21016"/>
            </a:xfrm>
            <a:custGeom>
              <a:avLst/>
              <a:gdLst/>
              <a:ahLst/>
              <a:cxnLst/>
              <a:rect l="l" t="t" r="r" b="b"/>
              <a:pathLst>
                <a:path w="1102" h="1004" extrusionOk="0">
                  <a:moveTo>
                    <a:pt x="554" y="0"/>
                  </a:moveTo>
                  <a:cubicBezTo>
                    <a:pt x="426" y="0"/>
                    <a:pt x="298" y="49"/>
                    <a:pt x="200" y="146"/>
                  </a:cubicBezTo>
                  <a:lnTo>
                    <a:pt x="196" y="150"/>
                  </a:lnTo>
                  <a:cubicBezTo>
                    <a:pt x="0" y="345"/>
                    <a:pt x="0" y="661"/>
                    <a:pt x="195" y="857"/>
                  </a:cubicBezTo>
                  <a:cubicBezTo>
                    <a:pt x="292" y="955"/>
                    <a:pt x="420" y="1004"/>
                    <a:pt x="549" y="1004"/>
                  </a:cubicBezTo>
                  <a:cubicBezTo>
                    <a:pt x="676" y="1004"/>
                    <a:pt x="803" y="955"/>
                    <a:pt x="900" y="859"/>
                  </a:cubicBezTo>
                  <a:lnTo>
                    <a:pt x="906" y="854"/>
                  </a:lnTo>
                  <a:cubicBezTo>
                    <a:pt x="1100" y="660"/>
                    <a:pt x="1101" y="343"/>
                    <a:pt x="907" y="147"/>
                  </a:cubicBezTo>
                  <a:cubicBezTo>
                    <a:pt x="810" y="49"/>
                    <a:pt x="682" y="0"/>
                    <a:pt x="554"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20" name="Google Shape;1538;p64">
              <a:extLst>
                <a:ext uri="{FF2B5EF4-FFF2-40B4-BE49-F238E27FC236}">
                  <a16:creationId xmlns:a16="http://schemas.microsoft.com/office/drawing/2014/main" id="{2B568650-AF7A-4047-9DB4-931C65E1D546}"/>
                </a:ext>
              </a:extLst>
            </p:cNvPr>
            <p:cNvSpPr/>
            <p:nvPr/>
          </p:nvSpPr>
          <p:spPr>
            <a:xfrm>
              <a:off x="4636730" y="3708757"/>
              <a:ext cx="127751" cy="123920"/>
            </a:xfrm>
            <a:custGeom>
              <a:avLst/>
              <a:gdLst/>
              <a:ahLst/>
              <a:cxnLst/>
              <a:rect l="l" t="t" r="r" b="b"/>
              <a:pathLst>
                <a:path w="6103" h="5920" extrusionOk="0">
                  <a:moveTo>
                    <a:pt x="3079" y="0"/>
                  </a:moveTo>
                  <a:cubicBezTo>
                    <a:pt x="2696" y="0"/>
                    <a:pt x="2313" y="80"/>
                    <a:pt x="1956" y="239"/>
                  </a:cubicBezTo>
                  <a:cubicBezTo>
                    <a:pt x="1010" y="660"/>
                    <a:pt x="364" y="1461"/>
                    <a:pt x="184" y="2435"/>
                  </a:cubicBezTo>
                  <a:cubicBezTo>
                    <a:pt x="0" y="3410"/>
                    <a:pt x="321" y="4411"/>
                    <a:pt x="1037" y="5099"/>
                  </a:cubicBezTo>
                  <a:cubicBezTo>
                    <a:pt x="1591" y="5631"/>
                    <a:pt x="2323" y="5920"/>
                    <a:pt x="3075" y="5920"/>
                  </a:cubicBezTo>
                  <a:cubicBezTo>
                    <a:pt x="3294" y="5920"/>
                    <a:pt x="3514" y="5895"/>
                    <a:pt x="3733" y="5845"/>
                  </a:cubicBezTo>
                  <a:cubicBezTo>
                    <a:pt x="4002" y="5785"/>
                    <a:pt x="4170" y="5517"/>
                    <a:pt x="4110" y="5249"/>
                  </a:cubicBezTo>
                  <a:cubicBezTo>
                    <a:pt x="4056" y="5017"/>
                    <a:pt x="3851" y="4860"/>
                    <a:pt x="3622" y="4860"/>
                  </a:cubicBezTo>
                  <a:cubicBezTo>
                    <a:pt x="3586" y="4860"/>
                    <a:pt x="3549" y="4864"/>
                    <a:pt x="3512" y="4872"/>
                  </a:cubicBezTo>
                  <a:cubicBezTo>
                    <a:pt x="3368" y="4905"/>
                    <a:pt x="3223" y="4921"/>
                    <a:pt x="3079" y="4921"/>
                  </a:cubicBezTo>
                  <a:cubicBezTo>
                    <a:pt x="2582" y="4921"/>
                    <a:pt x="2097" y="4730"/>
                    <a:pt x="1730" y="4377"/>
                  </a:cubicBezTo>
                  <a:cubicBezTo>
                    <a:pt x="1258" y="3924"/>
                    <a:pt x="1046" y="3261"/>
                    <a:pt x="1165" y="2617"/>
                  </a:cubicBezTo>
                  <a:cubicBezTo>
                    <a:pt x="1286" y="1970"/>
                    <a:pt x="1721" y="1436"/>
                    <a:pt x="2362" y="1152"/>
                  </a:cubicBezTo>
                  <a:cubicBezTo>
                    <a:pt x="2590" y="1049"/>
                    <a:pt x="2835" y="999"/>
                    <a:pt x="3079" y="999"/>
                  </a:cubicBezTo>
                  <a:cubicBezTo>
                    <a:pt x="3322" y="999"/>
                    <a:pt x="3564" y="1048"/>
                    <a:pt x="3790" y="1147"/>
                  </a:cubicBezTo>
                  <a:cubicBezTo>
                    <a:pt x="4896" y="1636"/>
                    <a:pt x="5171" y="2700"/>
                    <a:pt x="4959" y="3485"/>
                  </a:cubicBezTo>
                  <a:cubicBezTo>
                    <a:pt x="4887" y="3752"/>
                    <a:pt x="5043" y="4025"/>
                    <a:pt x="5309" y="4098"/>
                  </a:cubicBezTo>
                  <a:cubicBezTo>
                    <a:pt x="5353" y="4109"/>
                    <a:pt x="5397" y="4115"/>
                    <a:pt x="5440" y="4115"/>
                  </a:cubicBezTo>
                  <a:cubicBezTo>
                    <a:pt x="5660" y="4115"/>
                    <a:pt x="5862" y="3969"/>
                    <a:pt x="5922" y="3746"/>
                  </a:cubicBezTo>
                  <a:cubicBezTo>
                    <a:pt x="6103" y="3079"/>
                    <a:pt x="6043" y="2369"/>
                    <a:pt x="5756" y="1742"/>
                  </a:cubicBezTo>
                  <a:lnTo>
                    <a:pt x="5754" y="1740"/>
                  </a:lnTo>
                  <a:cubicBezTo>
                    <a:pt x="5445" y="1069"/>
                    <a:pt x="4905" y="548"/>
                    <a:pt x="4192" y="234"/>
                  </a:cubicBezTo>
                  <a:cubicBezTo>
                    <a:pt x="3837" y="78"/>
                    <a:pt x="3458" y="0"/>
                    <a:pt x="3079"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21" name="Google Shape;1539;p64">
              <a:extLst>
                <a:ext uri="{FF2B5EF4-FFF2-40B4-BE49-F238E27FC236}">
                  <a16:creationId xmlns:a16="http://schemas.microsoft.com/office/drawing/2014/main" id="{8DB9DD5A-7FBB-4E70-A435-8FE2DB9307E1}"/>
                </a:ext>
              </a:extLst>
            </p:cNvPr>
            <p:cNvSpPr/>
            <p:nvPr/>
          </p:nvSpPr>
          <p:spPr>
            <a:xfrm>
              <a:off x="4974288" y="3677191"/>
              <a:ext cx="23068" cy="21016"/>
            </a:xfrm>
            <a:custGeom>
              <a:avLst/>
              <a:gdLst/>
              <a:ahLst/>
              <a:cxnLst/>
              <a:rect l="l" t="t" r="r" b="b"/>
              <a:pathLst>
                <a:path w="1102" h="1004" extrusionOk="0">
                  <a:moveTo>
                    <a:pt x="554" y="0"/>
                  </a:moveTo>
                  <a:cubicBezTo>
                    <a:pt x="427" y="0"/>
                    <a:pt x="300" y="48"/>
                    <a:pt x="202" y="145"/>
                  </a:cubicBezTo>
                  <a:lnTo>
                    <a:pt x="196" y="151"/>
                  </a:lnTo>
                  <a:cubicBezTo>
                    <a:pt x="2" y="345"/>
                    <a:pt x="0" y="660"/>
                    <a:pt x="193" y="856"/>
                  </a:cubicBezTo>
                  <a:cubicBezTo>
                    <a:pt x="291" y="954"/>
                    <a:pt x="420" y="1004"/>
                    <a:pt x="548" y="1004"/>
                  </a:cubicBezTo>
                  <a:cubicBezTo>
                    <a:pt x="676" y="1004"/>
                    <a:pt x="803" y="956"/>
                    <a:pt x="900" y="859"/>
                  </a:cubicBezTo>
                  <a:lnTo>
                    <a:pt x="904" y="855"/>
                  </a:lnTo>
                  <a:cubicBezTo>
                    <a:pt x="1100" y="660"/>
                    <a:pt x="1102" y="344"/>
                    <a:pt x="909" y="148"/>
                  </a:cubicBezTo>
                  <a:cubicBezTo>
                    <a:pt x="811" y="49"/>
                    <a:pt x="683" y="0"/>
                    <a:pt x="554"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22" name="Google Shape;1540;p64">
              <a:extLst>
                <a:ext uri="{FF2B5EF4-FFF2-40B4-BE49-F238E27FC236}">
                  <a16:creationId xmlns:a16="http://schemas.microsoft.com/office/drawing/2014/main" id="{2B567C99-63F7-4B7D-A5B1-2316D4D0D37E}"/>
                </a:ext>
              </a:extLst>
            </p:cNvPr>
            <p:cNvSpPr/>
            <p:nvPr/>
          </p:nvSpPr>
          <p:spPr>
            <a:xfrm>
              <a:off x="4866548" y="3574580"/>
              <a:ext cx="149081" cy="141106"/>
            </a:xfrm>
            <a:custGeom>
              <a:avLst/>
              <a:gdLst/>
              <a:ahLst/>
              <a:cxnLst/>
              <a:rect l="l" t="t" r="r" b="b"/>
              <a:pathLst>
                <a:path w="7122" h="6741" extrusionOk="0">
                  <a:moveTo>
                    <a:pt x="3681" y="1"/>
                  </a:moveTo>
                  <a:cubicBezTo>
                    <a:pt x="3245" y="1"/>
                    <a:pt x="2810" y="91"/>
                    <a:pt x="2403" y="272"/>
                  </a:cubicBezTo>
                  <a:cubicBezTo>
                    <a:pt x="1325" y="752"/>
                    <a:pt x="589" y="1664"/>
                    <a:pt x="383" y="2774"/>
                  </a:cubicBezTo>
                  <a:cubicBezTo>
                    <a:pt x="0" y="4832"/>
                    <a:pt x="1579" y="6736"/>
                    <a:pt x="3672" y="6740"/>
                  </a:cubicBezTo>
                  <a:cubicBezTo>
                    <a:pt x="3925" y="6740"/>
                    <a:pt x="4177" y="6712"/>
                    <a:pt x="4425" y="6656"/>
                  </a:cubicBezTo>
                  <a:cubicBezTo>
                    <a:pt x="4693" y="6594"/>
                    <a:pt x="4862" y="6328"/>
                    <a:pt x="4800" y="6058"/>
                  </a:cubicBezTo>
                  <a:cubicBezTo>
                    <a:pt x="4748" y="5828"/>
                    <a:pt x="4542" y="5670"/>
                    <a:pt x="4315" y="5670"/>
                  </a:cubicBezTo>
                  <a:cubicBezTo>
                    <a:pt x="4278" y="5670"/>
                    <a:pt x="4241" y="5674"/>
                    <a:pt x="4204" y="5683"/>
                  </a:cubicBezTo>
                  <a:cubicBezTo>
                    <a:pt x="4031" y="5722"/>
                    <a:pt x="3856" y="5741"/>
                    <a:pt x="3683" y="5741"/>
                  </a:cubicBezTo>
                  <a:cubicBezTo>
                    <a:pt x="3081" y="5741"/>
                    <a:pt x="2493" y="5510"/>
                    <a:pt x="2050" y="5084"/>
                  </a:cubicBezTo>
                  <a:cubicBezTo>
                    <a:pt x="1477" y="4535"/>
                    <a:pt x="1221" y="3735"/>
                    <a:pt x="1365" y="2955"/>
                  </a:cubicBezTo>
                  <a:cubicBezTo>
                    <a:pt x="1511" y="2173"/>
                    <a:pt x="2036" y="1528"/>
                    <a:pt x="2808" y="1184"/>
                  </a:cubicBezTo>
                  <a:cubicBezTo>
                    <a:pt x="3085" y="1061"/>
                    <a:pt x="3382" y="999"/>
                    <a:pt x="3679" y="999"/>
                  </a:cubicBezTo>
                  <a:cubicBezTo>
                    <a:pt x="3973" y="999"/>
                    <a:pt x="4268" y="1060"/>
                    <a:pt x="4542" y="1181"/>
                  </a:cubicBezTo>
                  <a:cubicBezTo>
                    <a:pt x="5876" y="1770"/>
                    <a:pt x="6209" y="3058"/>
                    <a:pt x="5953" y="4004"/>
                  </a:cubicBezTo>
                  <a:cubicBezTo>
                    <a:pt x="5882" y="4269"/>
                    <a:pt x="6040" y="4542"/>
                    <a:pt x="6305" y="4614"/>
                  </a:cubicBezTo>
                  <a:cubicBezTo>
                    <a:pt x="6348" y="4626"/>
                    <a:pt x="6392" y="4632"/>
                    <a:pt x="6435" y="4632"/>
                  </a:cubicBezTo>
                  <a:cubicBezTo>
                    <a:pt x="6653" y="4632"/>
                    <a:pt x="6854" y="4486"/>
                    <a:pt x="6916" y="4265"/>
                  </a:cubicBezTo>
                  <a:cubicBezTo>
                    <a:pt x="7122" y="3505"/>
                    <a:pt x="7054" y="2699"/>
                    <a:pt x="6726" y="1983"/>
                  </a:cubicBezTo>
                  <a:cubicBezTo>
                    <a:pt x="6372" y="1219"/>
                    <a:pt x="5757" y="626"/>
                    <a:pt x="4946" y="266"/>
                  </a:cubicBezTo>
                  <a:cubicBezTo>
                    <a:pt x="4543" y="89"/>
                    <a:pt x="4112" y="1"/>
                    <a:pt x="3681"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23" name="Google Shape;1541;p64">
              <a:extLst>
                <a:ext uri="{FF2B5EF4-FFF2-40B4-BE49-F238E27FC236}">
                  <a16:creationId xmlns:a16="http://schemas.microsoft.com/office/drawing/2014/main" id="{199A6747-B64B-4279-A646-33FB0B963266}"/>
                </a:ext>
              </a:extLst>
            </p:cNvPr>
            <p:cNvSpPr/>
            <p:nvPr/>
          </p:nvSpPr>
          <p:spPr>
            <a:xfrm>
              <a:off x="4565539" y="4004031"/>
              <a:ext cx="20660" cy="20912"/>
            </a:xfrm>
            <a:custGeom>
              <a:avLst/>
              <a:gdLst/>
              <a:ahLst/>
              <a:cxnLst/>
              <a:rect l="l" t="t" r="r" b="b"/>
              <a:pathLst>
                <a:path w="987" h="999" extrusionOk="0">
                  <a:moveTo>
                    <a:pt x="491" y="0"/>
                  </a:moveTo>
                  <a:cubicBezTo>
                    <a:pt x="218" y="5"/>
                    <a:pt x="0" y="227"/>
                    <a:pt x="0" y="499"/>
                  </a:cubicBezTo>
                  <a:cubicBezTo>
                    <a:pt x="0" y="772"/>
                    <a:pt x="218" y="993"/>
                    <a:pt x="491" y="999"/>
                  </a:cubicBezTo>
                  <a:lnTo>
                    <a:pt x="498" y="999"/>
                  </a:lnTo>
                  <a:cubicBezTo>
                    <a:pt x="769" y="993"/>
                    <a:pt x="987" y="772"/>
                    <a:pt x="987" y="499"/>
                  </a:cubicBezTo>
                  <a:cubicBezTo>
                    <a:pt x="987" y="227"/>
                    <a:pt x="769" y="5"/>
                    <a:pt x="498"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24" name="Google Shape;1542;p64">
              <a:extLst>
                <a:ext uri="{FF2B5EF4-FFF2-40B4-BE49-F238E27FC236}">
                  <a16:creationId xmlns:a16="http://schemas.microsoft.com/office/drawing/2014/main" id="{1BF7D697-69FF-40A7-8C95-8CE09516CFE0}"/>
                </a:ext>
              </a:extLst>
            </p:cNvPr>
            <p:cNvSpPr/>
            <p:nvPr/>
          </p:nvSpPr>
          <p:spPr>
            <a:xfrm>
              <a:off x="4565351" y="3489991"/>
              <a:ext cx="535495" cy="534993"/>
            </a:xfrm>
            <a:custGeom>
              <a:avLst/>
              <a:gdLst/>
              <a:ahLst/>
              <a:cxnLst/>
              <a:rect l="l" t="t" r="r" b="b"/>
              <a:pathLst>
                <a:path w="25582" h="25558" extrusionOk="0">
                  <a:moveTo>
                    <a:pt x="18069" y="1195"/>
                  </a:moveTo>
                  <a:cubicBezTo>
                    <a:pt x="18468" y="1622"/>
                    <a:pt x="19102" y="2439"/>
                    <a:pt x="19107" y="3322"/>
                  </a:cubicBezTo>
                  <a:lnTo>
                    <a:pt x="19107" y="3331"/>
                  </a:lnTo>
                  <a:cubicBezTo>
                    <a:pt x="19105" y="3608"/>
                    <a:pt x="19271" y="3858"/>
                    <a:pt x="19528" y="3964"/>
                  </a:cubicBezTo>
                  <a:cubicBezTo>
                    <a:pt x="19612" y="3999"/>
                    <a:pt x="19701" y="4016"/>
                    <a:pt x="19789" y="4016"/>
                  </a:cubicBezTo>
                  <a:cubicBezTo>
                    <a:pt x="19968" y="4016"/>
                    <a:pt x="20143" y="3947"/>
                    <a:pt x="20274" y="3816"/>
                  </a:cubicBezTo>
                  <a:lnTo>
                    <a:pt x="20279" y="3811"/>
                  </a:lnTo>
                  <a:cubicBezTo>
                    <a:pt x="20879" y="3215"/>
                    <a:pt x="21882" y="3054"/>
                    <a:pt x="22522" y="3034"/>
                  </a:cubicBezTo>
                  <a:lnTo>
                    <a:pt x="22522" y="3034"/>
                  </a:lnTo>
                  <a:cubicBezTo>
                    <a:pt x="22502" y="3674"/>
                    <a:pt x="22341" y="4677"/>
                    <a:pt x="21746" y="5276"/>
                  </a:cubicBezTo>
                  <a:lnTo>
                    <a:pt x="21741" y="5282"/>
                  </a:lnTo>
                  <a:cubicBezTo>
                    <a:pt x="21545" y="5478"/>
                    <a:pt x="21486" y="5772"/>
                    <a:pt x="21592" y="6028"/>
                  </a:cubicBezTo>
                  <a:cubicBezTo>
                    <a:pt x="21698" y="6285"/>
                    <a:pt x="21948" y="6451"/>
                    <a:pt x="22225" y="6451"/>
                  </a:cubicBezTo>
                  <a:lnTo>
                    <a:pt x="22231" y="6451"/>
                  </a:lnTo>
                  <a:cubicBezTo>
                    <a:pt x="23117" y="6454"/>
                    <a:pt x="23934" y="7088"/>
                    <a:pt x="24361" y="7487"/>
                  </a:cubicBezTo>
                  <a:cubicBezTo>
                    <a:pt x="23934" y="7886"/>
                    <a:pt x="23117" y="8521"/>
                    <a:pt x="22234" y="8524"/>
                  </a:cubicBezTo>
                  <a:lnTo>
                    <a:pt x="22225" y="8524"/>
                  </a:lnTo>
                  <a:cubicBezTo>
                    <a:pt x="21948" y="8524"/>
                    <a:pt x="21698" y="8690"/>
                    <a:pt x="21592" y="8947"/>
                  </a:cubicBezTo>
                  <a:cubicBezTo>
                    <a:pt x="21486" y="9203"/>
                    <a:pt x="21545" y="9497"/>
                    <a:pt x="21741" y="9693"/>
                  </a:cubicBezTo>
                  <a:lnTo>
                    <a:pt x="21745" y="9697"/>
                  </a:lnTo>
                  <a:cubicBezTo>
                    <a:pt x="22341" y="10298"/>
                    <a:pt x="22502" y="11301"/>
                    <a:pt x="22522" y="11941"/>
                  </a:cubicBezTo>
                  <a:cubicBezTo>
                    <a:pt x="21882" y="11921"/>
                    <a:pt x="20881" y="11760"/>
                    <a:pt x="20280" y="11165"/>
                  </a:cubicBezTo>
                  <a:lnTo>
                    <a:pt x="20276" y="11161"/>
                  </a:lnTo>
                  <a:cubicBezTo>
                    <a:pt x="20145" y="11029"/>
                    <a:pt x="19969" y="10959"/>
                    <a:pt x="19790" y="10959"/>
                  </a:cubicBezTo>
                  <a:cubicBezTo>
                    <a:pt x="19701" y="10959"/>
                    <a:pt x="19611" y="10976"/>
                    <a:pt x="19526" y="11012"/>
                  </a:cubicBezTo>
                  <a:cubicBezTo>
                    <a:pt x="19269" y="11120"/>
                    <a:pt x="19104" y="11373"/>
                    <a:pt x="19107" y="11651"/>
                  </a:cubicBezTo>
                  <a:cubicBezTo>
                    <a:pt x="19110" y="12542"/>
                    <a:pt x="18472" y="13358"/>
                    <a:pt x="18069" y="13783"/>
                  </a:cubicBezTo>
                  <a:cubicBezTo>
                    <a:pt x="17667" y="13359"/>
                    <a:pt x="17028" y="12542"/>
                    <a:pt x="17032" y="11648"/>
                  </a:cubicBezTo>
                  <a:cubicBezTo>
                    <a:pt x="17034" y="11368"/>
                    <a:pt x="16866" y="11117"/>
                    <a:pt x="16608" y="11011"/>
                  </a:cubicBezTo>
                  <a:cubicBezTo>
                    <a:pt x="16523" y="10976"/>
                    <a:pt x="16435" y="10959"/>
                    <a:pt x="16347" y="10959"/>
                  </a:cubicBezTo>
                  <a:cubicBezTo>
                    <a:pt x="16166" y="10959"/>
                    <a:pt x="15989" y="11031"/>
                    <a:pt x="15857" y="11165"/>
                  </a:cubicBezTo>
                  <a:cubicBezTo>
                    <a:pt x="15230" y="11798"/>
                    <a:pt x="14201" y="11924"/>
                    <a:pt x="13616" y="11940"/>
                  </a:cubicBezTo>
                  <a:cubicBezTo>
                    <a:pt x="13633" y="11355"/>
                    <a:pt x="13759" y="10326"/>
                    <a:pt x="14394" y="9696"/>
                  </a:cubicBezTo>
                  <a:cubicBezTo>
                    <a:pt x="14591" y="9500"/>
                    <a:pt x="14651" y="9204"/>
                    <a:pt x="14545" y="8948"/>
                  </a:cubicBezTo>
                  <a:cubicBezTo>
                    <a:pt x="14440" y="8693"/>
                    <a:pt x="14192" y="8525"/>
                    <a:pt x="13917" y="8525"/>
                  </a:cubicBezTo>
                  <a:cubicBezTo>
                    <a:pt x="13914" y="8525"/>
                    <a:pt x="13912" y="8525"/>
                    <a:pt x="13909" y="8525"/>
                  </a:cubicBezTo>
                  <a:lnTo>
                    <a:pt x="13898" y="8525"/>
                  </a:lnTo>
                  <a:cubicBezTo>
                    <a:pt x="13010" y="8525"/>
                    <a:pt x="12197" y="7889"/>
                    <a:pt x="11773" y="7487"/>
                  </a:cubicBezTo>
                  <a:cubicBezTo>
                    <a:pt x="12196" y="7087"/>
                    <a:pt x="13010" y="6451"/>
                    <a:pt x="13900" y="6451"/>
                  </a:cubicBezTo>
                  <a:lnTo>
                    <a:pt x="13908" y="6451"/>
                  </a:lnTo>
                  <a:cubicBezTo>
                    <a:pt x="13909" y="6451"/>
                    <a:pt x="13910" y="6451"/>
                    <a:pt x="13912" y="6451"/>
                  </a:cubicBezTo>
                  <a:cubicBezTo>
                    <a:pt x="14190" y="6451"/>
                    <a:pt x="14440" y="6283"/>
                    <a:pt x="14545" y="6027"/>
                  </a:cubicBezTo>
                  <a:cubicBezTo>
                    <a:pt x="14651" y="5768"/>
                    <a:pt x="14591" y="5472"/>
                    <a:pt x="14391" y="5276"/>
                  </a:cubicBezTo>
                  <a:cubicBezTo>
                    <a:pt x="13758" y="4649"/>
                    <a:pt x="13633" y="3620"/>
                    <a:pt x="13616" y="3035"/>
                  </a:cubicBezTo>
                  <a:lnTo>
                    <a:pt x="13616" y="3035"/>
                  </a:lnTo>
                  <a:cubicBezTo>
                    <a:pt x="14201" y="3051"/>
                    <a:pt x="15230" y="3177"/>
                    <a:pt x="15857" y="3808"/>
                  </a:cubicBezTo>
                  <a:cubicBezTo>
                    <a:pt x="15857" y="3810"/>
                    <a:pt x="15859" y="3811"/>
                    <a:pt x="15860" y="3813"/>
                  </a:cubicBezTo>
                  <a:cubicBezTo>
                    <a:pt x="15991" y="3945"/>
                    <a:pt x="16167" y="4015"/>
                    <a:pt x="16346" y="4015"/>
                  </a:cubicBezTo>
                  <a:cubicBezTo>
                    <a:pt x="16435" y="4015"/>
                    <a:pt x="16523" y="3998"/>
                    <a:pt x="16608" y="3963"/>
                  </a:cubicBezTo>
                  <a:cubicBezTo>
                    <a:pt x="16866" y="3857"/>
                    <a:pt x="17032" y="3606"/>
                    <a:pt x="17032" y="3328"/>
                  </a:cubicBezTo>
                  <a:lnTo>
                    <a:pt x="17032" y="3325"/>
                  </a:lnTo>
                  <a:cubicBezTo>
                    <a:pt x="17035" y="2440"/>
                    <a:pt x="17670" y="1622"/>
                    <a:pt x="18069" y="1195"/>
                  </a:cubicBezTo>
                  <a:close/>
                  <a:moveTo>
                    <a:pt x="6489" y="8184"/>
                  </a:moveTo>
                  <a:cubicBezTo>
                    <a:pt x="6850" y="8583"/>
                    <a:pt x="7303" y="9241"/>
                    <a:pt x="7306" y="9915"/>
                  </a:cubicBezTo>
                  <a:cubicBezTo>
                    <a:pt x="7306" y="10182"/>
                    <a:pt x="7467" y="10423"/>
                    <a:pt x="7714" y="10525"/>
                  </a:cubicBezTo>
                  <a:cubicBezTo>
                    <a:pt x="7794" y="10558"/>
                    <a:pt x="7879" y="10574"/>
                    <a:pt x="7963" y="10574"/>
                  </a:cubicBezTo>
                  <a:cubicBezTo>
                    <a:pt x="8136" y="10574"/>
                    <a:pt x="8306" y="10505"/>
                    <a:pt x="8432" y="10376"/>
                  </a:cubicBezTo>
                  <a:cubicBezTo>
                    <a:pt x="8909" y="9905"/>
                    <a:pt x="9694" y="9761"/>
                    <a:pt x="10231" y="9734"/>
                  </a:cubicBezTo>
                  <a:lnTo>
                    <a:pt x="10231" y="9734"/>
                  </a:lnTo>
                  <a:cubicBezTo>
                    <a:pt x="10205" y="10272"/>
                    <a:pt x="10061" y="11056"/>
                    <a:pt x="9591" y="11532"/>
                  </a:cubicBezTo>
                  <a:lnTo>
                    <a:pt x="9585" y="11536"/>
                  </a:lnTo>
                  <a:cubicBezTo>
                    <a:pt x="9397" y="11725"/>
                    <a:pt x="9341" y="12007"/>
                    <a:pt x="9442" y="12253"/>
                  </a:cubicBezTo>
                  <a:cubicBezTo>
                    <a:pt x="9545" y="12499"/>
                    <a:pt x="9785" y="12660"/>
                    <a:pt x="10050" y="12660"/>
                  </a:cubicBezTo>
                  <a:lnTo>
                    <a:pt x="10056" y="12660"/>
                  </a:lnTo>
                  <a:cubicBezTo>
                    <a:pt x="10726" y="12661"/>
                    <a:pt x="11383" y="13116"/>
                    <a:pt x="11782" y="13477"/>
                  </a:cubicBezTo>
                  <a:cubicBezTo>
                    <a:pt x="11383" y="13838"/>
                    <a:pt x="10726" y="14291"/>
                    <a:pt x="10058" y="14294"/>
                  </a:cubicBezTo>
                  <a:lnTo>
                    <a:pt x="10050" y="14294"/>
                  </a:lnTo>
                  <a:cubicBezTo>
                    <a:pt x="9785" y="14294"/>
                    <a:pt x="9545" y="14454"/>
                    <a:pt x="9442" y="14700"/>
                  </a:cubicBezTo>
                  <a:cubicBezTo>
                    <a:pt x="9341" y="14946"/>
                    <a:pt x="9397" y="15229"/>
                    <a:pt x="9585" y="15417"/>
                  </a:cubicBezTo>
                  <a:cubicBezTo>
                    <a:pt x="9585" y="15417"/>
                    <a:pt x="9590" y="15420"/>
                    <a:pt x="9590" y="15420"/>
                  </a:cubicBezTo>
                  <a:cubicBezTo>
                    <a:pt x="10061" y="15896"/>
                    <a:pt x="10205" y="16682"/>
                    <a:pt x="10231" y="17219"/>
                  </a:cubicBezTo>
                  <a:cubicBezTo>
                    <a:pt x="9694" y="17191"/>
                    <a:pt x="8909" y="17049"/>
                    <a:pt x="8434" y="16579"/>
                  </a:cubicBezTo>
                  <a:lnTo>
                    <a:pt x="8431" y="16575"/>
                  </a:lnTo>
                  <a:cubicBezTo>
                    <a:pt x="8304" y="16448"/>
                    <a:pt x="8135" y="16381"/>
                    <a:pt x="7964" y="16381"/>
                  </a:cubicBezTo>
                  <a:cubicBezTo>
                    <a:pt x="7878" y="16381"/>
                    <a:pt x="7792" y="16397"/>
                    <a:pt x="7709" y="16432"/>
                  </a:cubicBezTo>
                  <a:cubicBezTo>
                    <a:pt x="7464" y="16535"/>
                    <a:pt x="7303" y="16778"/>
                    <a:pt x="7306" y="17046"/>
                  </a:cubicBezTo>
                  <a:cubicBezTo>
                    <a:pt x="7309" y="17749"/>
                    <a:pt x="6826" y="18400"/>
                    <a:pt x="6489" y="18768"/>
                  </a:cubicBezTo>
                  <a:cubicBezTo>
                    <a:pt x="6152" y="18400"/>
                    <a:pt x="5669" y="17749"/>
                    <a:pt x="5672" y="17043"/>
                  </a:cubicBezTo>
                  <a:lnTo>
                    <a:pt x="5672" y="17043"/>
                  </a:lnTo>
                  <a:lnTo>
                    <a:pt x="5672" y="17044"/>
                  </a:lnTo>
                  <a:cubicBezTo>
                    <a:pt x="5673" y="16775"/>
                    <a:pt x="5513" y="16533"/>
                    <a:pt x="5264" y="16430"/>
                  </a:cubicBezTo>
                  <a:cubicBezTo>
                    <a:pt x="5183" y="16397"/>
                    <a:pt x="5098" y="16381"/>
                    <a:pt x="5014" y="16381"/>
                  </a:cubicBezTo>
                  <a:cubicBezTo>
                    <a:pt x="4840" y="16381"/>
                    <a:pt x="4670" y="16450"/>
                    <a:pt x="4542" y="16579"/>
                  </a:cubicBezTo>
                  <a:cubicBezTo>
                    <a:pt x="4048" y="17080"/>
                    <a:pt x="3245" y="17197"/>
                    <a:pt x="2746" y="17219"/>
                  </a:cubicBezTo>
                  <a:cubicBezTo>
                    <a:pt x="2768" y="16722"/>
                    <a:pt x="2886" y="15919"/>
                    <a:pt x="3385" y="15425"/>
                  </a:cubicBezTo>
                  <a:lnTo>
                    <a:pt x="3390" y="15420"/>
                  </a:lnTo>
                  <a:cubicBezTo>
                    <a:pt x="3580" y="15233"/>
                    <a:pt x="3637" y="14949"/>
                    <a:pt x="3534" y="14702"/>
                  </a:cubicBezTo>
                  <a:cubicBezTo>
                    <a:pt x="3433" y="14456"/>
                    <a:pt x="3193" y="14295"/>
                    <a:pt x="2927" y="14295"/>
                  </a:cubicBezTo>
                  <a:cubicBezTo>
                    <a:pt x="2925" y="14295"/>
                    <a:pt x="2924" y="14295"/>
                    <a:pt x="2923" y="14295"/>
                  </a:cubicBezTo>
                  <a:lnTo>
                    <a:pt x="2914" y="14295"/>
                  </a:lnTo>
                  <a:cubicBezTo>
                    <a:pt x="2212" y="14295"/>
                    <a:pt x="1564" y="13814"/>
                    <a:pt x="1196" y="13477"/>
                  </a:cubicBezTo>
                  <a:cubicBezTo>
                    <a:pt x="1564" y="13141"/>
                    <a:pt x="2213" y="12660"/>
                    <a:pt x="2917" y="12660"/>
                  </a:cubicBezTo>
                  <a:lnTo>
                    <a:pt x="2926" y="12660"/>
                  </a:lnTo>
                  <a:cubicBezTo>
                    <a:pt x="3194" y="12660"/>
                    <a:pt x="3434" y="12498"/>
                    <a:pt x="3535" y="12250"/>
                  </a:cubicBezTo>
                  <a:cubicBezTo>
                    <a:pt x="3636" y="12002"/>
                    <a:pt x="3578" y="11719"/>
                    <a:pt x="3387" y="11532"/>
                  </a:cubicBezTo>
                  <a:cubicBezTo>
                    <a:pt x="2888" y="11036"/>
                    <a:pt x="2768" y="10233"/>
                    <a:pt x="2746" y="9734"/>
                  </a:cubicBezTo>
                  <a:lnTo>
                    <a:pt x="2746" y="9734"/>
                  </a:lnTo>
                  <a:cubicBezTo>
                    <a:pt x="3245" y="9756"/>
                    <a:pt x="4046" y="9876"/>
                    <a:pt x="4541" y="10373"/>
                  </a:cubicBezTo>
                  <a:cubicBezTo>
                    <a:pt x="4542" y="10375"/>
                    <a:pt x="4544" y="10376"/>
                    <a:pt x="4545" y="10378"/>
                  </a:cubicBezTo>
                  <a:cubicBezTo>
                    <a:pt x="4671" y="10504"/>
                    <a:pt x="4841" y="10572"/>
                    <a:pt x="5013" y="10572"/>
                  </a:cubicBezTo>
                  <a:cubicBezTo>
                    <a:pt x="5097" y="10572"/>
                    <a:pt x="5182" y="10556"/>
                    <a:pt x="5262" y="10523"/>
                  </a:cubicBezTo>
                  <a:cubicBezTo>
                    <a:pt x="5508" y="10422"/>
                    <a:pt x="5670" y="10182"/>
                    <a:pt x="5672" y="9915"/>
                  </a:cubicBezTo>
                  <a:lnTo>
                    <a:pt x="5672" y="9909"/>
                  </a:lnTo>
                  <a:cubicBezTo>
                    <a:pt x="5673" y="9240"/>
                    <a:pt x="6128" y="8583"/>
                    <a:pt x="6489" y="8184"/>
                  </a:cubicBezTo>
                  <a:close/>
                  <a:moveTo>
                    <a:pt x="22877" y="16386"/>
                  </a:moveTo>
                  <a:lnTo>
                    <a:pt x="22877" y="16386"/>
                  </a:lnTo>
                  <a:cubicBezTo>
                    <a:pt x="22885" y="17247"/>
                    <a:pt x="22746" y="18559"/>
                    <a:pt x="21957" y="19443"/>
                  </a:cubicBezTo>
                  <a:cubicBezTo>
                    <a:pt x="21035" y="20473"/>
                    <a:pt x="19397" y="20715"/>
                    <a:pt x="18578" y="20769"/>
                  </a:cubicBezTo>
                  <a:cubicBezTo>
                    <a:pt x="18631" y="19856"/>
                    <a:pt x="18930" y="18010"/>
                    <a:pt x="20452" y="17502"/>
                  </a:cubicBezTo>
                  <a:lnTo>
                    <a:pt x="20451" y="17502"/>
                  </a:lnTo>
                  <a:cubicBezTo>
                    <a:pt x="21583" y="17125"/>
                    <a:pt x="22365" y="16714"/>
                    <a:pt x="22877" y="16386"/>
                  </a:cubicBezTo>
                  <a:close/>
                  <a:moveTo>
                    <a:pt x="13262" y="16386"/>
                  </a:moveTo>
                  <a:lnTo>
                    <a:pt x="13262" y="16386"/>
                  </a:lnTo>
                  <a:cubicBezTo>
                    <a:pt x="13772" y="16714"/>
                    <a:pt x="14556" y="17127"/>
                    <a:pt x="15688" y="17504"/>
                  </a:cubicBezTo>
                  <a:cubicBezTo>
                    <a:pt x="17209" y="18011"/>
                    <a:pt x="17508" y="19858"/>
                    <a:pt x="17561" y="20771"/>
                  </a:cubicBezTo>
                  <a:cubicBezTo>
                    <a:pt x="16744" y="20715"/>
                    <a:pt x="15103" y="20473"/>
                    <a:pt x="14182" y="19443"/>
                  </a:cubicBezTo>
                  <a:cubicBezTo>
                    <a:pt x="13391" y="18559"/>
                    <a:pt x="13253" y="17249"/>
                    <a:pt x="13262" y="16386"/>
                  </a:cubicBezTo>
                  <a:close/>
                  <a:moveTo>
                    <a:pt x="2707" y="19884"/>
                  </a:moveTo>
                  <a:lnTo>
                    <a:pt x="2707" y="19884"/>
                  </a:lnTo>
                  <a:cubicBezTo>
                    <a:pt x="3122" y="20135"/>
                    <a:pt x="3717" y="20426"/>
                    <a:pt x="4537" y="20700"/>
                  </a:cubicBezTo>
                  <a:cubicBezTo>
                    <a:pt x="5653" y="21072"/>
                    <a:pt x="5916" y="22396"/>
                    <a:pt x="5975" y="23140"/>
                  </a:cubicBezTo>
                  <a:cubicBezTo>
                    <a:pt x="5301" y="23082"/>
                    <a:pt x="4107" y="22872"/>
                    <a:pt x="3424" y="22109"/>
                  </a:cubicBezTo>
                  <a:lnTo>
                    <a:pt x="3425" y="22109"/>
                  </a:lnTo>
                  <a:cubicBezTo>
                    <a:pt x="2858" y="21477"/>
                    <a:pt x="2721" y="20557"/>
                    <a:pt x="2707" y="19884"/>
                  </a:cubicBezTo>
                  <a:close/>
                  <a:moveTo>
                    <a:pt x="10271" y="19884"/>
                  </a:moveTo>
                  <a:lnTo>
                    <a:pt x="10271" y="19884"/>
                  </a:lnTo>
                  <a:cubicBezTo>
                    <a:pt x="10257" y="20557"/>
                    <a:pt x="10120" y="21477"/>
                    <a:pt x="9554" y="22109"/>
                  </a:cubicBezTo>
                  <a:cubicBezTo>
                    <a:pt x="8871" y="22872"/>
                    <a:pt x="7677" y="23082"/>
                    <a:pt x="7003" y="23140"/>
                  </a:cubicBezTo>
                  <a:cubicBezTo>
                    <a:pt x="7062" y="22396"/>
                    <a:pt x="7325" y="21072"/>
                    <a:pt x="8441" y="20700"/>
                  </a:cubicBezTo>
                  <a:cubicBezTo>
                    <a:pt x="9263" y="20426"/>
                    <a:pt x="9856" y="20135"/>
                    <a:pt x="10271" y="19884"/>
                  </a:cubicBezTo>
                  <a:close/>
                  <a:moveTo>
                    <a:pt x="18069" y="0"/>
                  </a:moveTo>
                  <a:cubicBezTo>
                    <a:pt x="17973" y="0"/>
                    <a:pt x="17878" y="27"/>
                    <a:pt x="17795" y="82"/>
                  </a:cubicBezTo>
                  <a:cubicBezTo>
                    <a:pt x="17779" y="92"/>
                    <a:pt x="16409" y="1190"/>
                    <a:pt x="16096" y="2720"/>
                  </a:cubicBezTo>
                  <a:cubicBezTo>
                    <a:pt x="15204" y="2125"/>
                    <a:pt x="14100" y="2032"/>
                    <a:pt x="13500" y="2032"/>
                  </a:cubicBezTo>
                  <a:cubicBezTo>
                    <a:pt x="13304" y="2032"/>
                    <a:pt x="13161" y="2042"/>
                    <a:pt x="13098" y="2047"/>
                  </a:cubicBezTo>
                  <a:cubicBezTo>
                    <a:pt x="12994" y="2053"/>
                    <a:pt x="12893" y="2091"/>
                    <a:pt x="12811" y="2159"/>
                  </a:cubicBezTo>
                  <a:cubicBezTo>
                    <a:pt x="12799" y="2170"/>
                    <a:pt x="12786" y="2181"/>
                    <a:pt x="12774" y="2193"/>
                  </a:cubicBezTo>
                  <a:cubicBezTo>
                    <a:pt x="12687" y="2280"/>
                    <a:pt x="12636" y="2395"/>
                    <a:pt x="12628" y="2517"/>
                  </a:cubicBezTo>
                  <a:cubicBezTo>
                    <a:pt x="12606" y="2775"/>
                    <a:pt x="12512" y="4328"/>
                    <a:pt x="13300" y="5512"/>
                  </a:cubicBezTo>
                  <a:cubicBezTo>
                    <a:pt x="11907" y="5791"/>
                    <a:pt x="10875" y="6956"/>
                    <a:pt x="10709" y="7153"/>
                  </a:cubicBezTo>
                  <a:cubicBezTo>
                    <a:pt x="10626" y="7245"/>
                    <a:pt x="10580" y="7364"/>
                    <a:pt x="10582" y="7486"/>
                  </a:cubicBezTo>
                  <a:cubicBezTo>
                    <a:pt x="10582" y="7501"/>
                    <a:pt x="10582" y="7514"/>
                    <a:pt x="10583" y="7529"/>
                  </a:cubicBezTo>
                  <a:cubicBezTo>
                    <a:pt x="10592" y="7635"/>
                    <a:pt x="10633" y="7735"/>
                    <a:pt x="10704" y="7814"/>
                  </a:cubicBezTo>
                  <a:cubicBezTo>
                    <a:pt x="10860" y="8000"/>
                    <a:pt x="11897" y="9181"/>
                    <a:pt x="13300" y="9462"/>
                  </a:cubicBezTo>
                  <a:cubicBezTo>
                    <a:pt x="12514" y="10643"/>
                    <a:pt x="12606" y="12193"/>
                    <a:pt x="12628" y="12455"/>
                  </a:cubicBezTo>
                  <a:cubicBezTo>
                    <a:pt x="12634" y="12577"/>
                    <a:pt x="12686" y="12694"/>
                    <a:pt x="12774" y="12780"/>
                  </a:cubicBezTo>
                  <a:cubicBezTo>
                    <a:pt x="12860" y="12867"/>
                    <a:pt x="12976" y="12919"/>
                    <a:pt x="13098" y="12926"/>
                  </a:cubicBezTo>
                  <a:cubicBezTo>
                    <a:pt x="13161" y="12932"/>
                    <a:pt x="13303" y="12941"/>
                    <a:pt x="13498" y="12941"/>
                  </a:cubicBezTo>
                  <a:cubicBezTo>
                    <a:pt x="14096" y="12941"/>
                    <a:pt x="15200" y="12849"/>
                    <a:pt x="16093" y="12255"/>
                  </a:cubicBezTo>
                  <a:cubicBezTo>
                    <a:pt x="16327" y="13421"/>
                    <a:pt x="17181" y="14334"/>
                    <a:pt x="17568" y="14697"/>
                  </a:cubicBezTo>
                  <a:lnTo>
                    <a:pt x="17568" y="17683"/>
                  </a:lnTo>
                  <a:cubicBezTo>
                    <a:pt x="17157" y="17147"/>
                    <a:pt x="16630" y="16764"/>
                    <a:pt x="16001" y="16555"/>
                  </a:cubicBezTo>
                  <a:cubicBezTo>
                    <a:pt x="13943" y="15868"/>
                    <a:pt x="13204" y="15093"/>
                    <a:pt x="13201" y="15089"/>
                  </a:cubicBezTo>
                  <a:cubicBezTo>
                    <a:pt x="13098" y="14975"/>
                    <a:pt x="12965" y="14923"/>
                    <a:pt x="12833" y="14923"/>
                  </a:cubicBezTo>
                  <a:cubicBezTo>
                    <a:pt x="12590" y="14923"/>
                    <a:pt x="12354" y="15101"/>
                    <a:pt x="12332" y="15385"/>
                  </a:cubicBezTo>
                  <a:cubicBezTo>
                    <a:pt x="12260" y="15871"/>
                    <a:pt x="11970" y="18468"/>
                    <a:pt x="13437" y="20107"/>
                  </a:cubicBezTo>
                  <a:cubicBezTo>
                    <a:pt x="14628" y="21438"/>
                    <a:pt x="16629" y="21716"/>
                    <a:pt x="17568" y="21770"/>
                  </a:cubicBezTo>
                  <a:lnTo>
                    <a:pt x="17568" y="24556"/>
                  </a:lnTo>
                  <a:lnTo>
                    <a:pt x="6988" y="24556"/>
                  </a:lnTo>
                  <a:lnTo>
                    <a:pt x="6988" y="24141"/>
                  </a:lnTo>
                  <a:cubicBezTo>
                    <a:pt x="7793" y="24082"/>
                    <a:pt x="9353" y="23829"/>
                    <a:pt x="10298" y="22773"/>
                  </a:cubicBezTo>
                  <a:cubicBezTo>
                    <a:pt x="11474" y="21457"/>
                    <a:pt x="11283" y="19406"/>
                    <a:pt x="11216" y="18918"/>
                  </a:cubicBezTo>
                  <a:cubicBezTo>
                    <a:pt x="11215" y="18712"/>
                    <a:pt x="11085" y="18528"/>
                    <a:pt x="10893" y="18456"/>
                  </a:cubicBezTo>
                  <a:cubicBezTo>
                    <a:pt x="10836" y="18435"/>
                    <a:pt x="10777" y="18425"/>
                    <a:pt x="10719" y="18425"/>
                  </a:cubicBezTo>
                  <a:cubicBezTo>
                    <a:pt x="10579" y="18425"/>
                    <a:pt x="10442" y="18484"/>
                    <a:pt x="10346" y="18593"/>
                  </a:cubicBezTo>
                  <a:cubicBezTo>
                    <a:pt x="10308" y="18633"/>
                    <a:pt x="9709" y="19223"/>
                    <a:pt x="8126" y="19752"/>
                  </a:cubicBezTo>
                  <a:cubicBezTo>
                    <a:pt x="7690" y="19896"/>
                    <a:pt x="7299" y="20151"/>
                    <a:pt x="6988" y="20489"/>
                  </a:cubicBezTo>
                  <a:lnTo>
                    <a:pt x="6988" y="19687"/>
                  </a:lnTo>
                  <a:cubicBezTo>
                    <a:pt x="7325" y="19366"/>
                    <a:pt x="8004" y="18624"/>
                    <a:pt x="8229" y="17673"/>
                  </a:cubicBezTo>
                  <a:cubicBezTo>
                    <a:pt x="8999" y="18141"/>
                    <a:pt x="9921" y="18217"/>
                    <a:pt x="10433" y="18217"/>
                  </a:cubicBezTo>
                  <a:cubicBezTo>
                    <a:pt x="10670" y="18217"/>
                    <a:pt x="10820" y="18201"/>
                    <a:pt x="10825" y="18200"/>
                  </a:cubicBezTo>
                  <a:cubicBezTo>
                    <a:pt x="11021" y="18160"/>
                    <a:pt x="11174" y="18007"/>
                    <a:pt x="11214" y="17811"/>
                  </a:cubicBezTo>
                  <a:cubicBezTo>
                    <a:pt x="11216" y="17795"/>
                    <a:pt x="11373" y="16340"/>
                    <a:pt x="10686" y="15214"/>
                  </a:cubicBezTo>
                  <a:cubicBezTo>
                    <a:pt x="11975" y="14903"/>
                    <a:pt x="12888" y="13762"/>
                    <a:pt x="12896" y="13749"/>
                  </a:cubicBezTo>
                  <a:cubicBezTo>
                    <a:pt x="13005" y="13583"/>
                    <a:pt x="13005" y="13368"/>
                    <a:pt x="12896" y="13201"/>
                  </a:cubicBezTo>
                  <a:cubicBezTo>
                    <a:pt x="12888" y="13188"/>
                    <a:pt x="11973" y="12049"/>
                    <a:pt x="10686" y="11738"/>
                  </a:cubicBezTo>
                  <a:cubicBezTo>
                    <a:pt x="11374" y="10609"/>
                    <a:pt x="11216" y="9156"/>
                    <a:pt x="11214" y="9139"/>
                  </a:cubicBezTo>
                  <a:cubicBezTo>
                    <a:pt x="11174" y="8945"/>
                    <a:pt x="11022" y="8792"/>
                    <a:pt x="10828" y="8752"/>
                  </a:cubicBezTo>
                  <a:cubicBezTo>
                    <a:pt x="10823" y="8751"/>
                    <a:pt x="10669" y="8734"/>
                    <a:pt x="10425" y="8734"/>
                  </a:cubicBezTo>
                  <a:cubicBezTo>
                    <a:pt x="9911" y="8734"/>
                    <a:pt x="8996" y="8811"/>
                    <a:pt x="8228" y="9279"/>
                  </a:cubicBezTo>
                  <a:cubicBezTo>
                    <a:pt x="7917" y="7992"/>
                    <a:pt x="6777" y="7078"/>
                    <a:pt x="6764" y="7069"/>
                  </a:cubicBezTo>
                  <a:cubicBezTo>
                    <a:pt x="6681" y="7014"/>
                    <a:pt x="6586" y="6987"/>
                    <a:pt x="6490" y="6987"/>
                  </a:cubicBezTo>
                  <a:cubicBezTo>
                    <a:pt x="6395" y="6987"/>
                    <a:pt x="6300" y="7014"/>
                    <a:pt x="6217" y="7069"/>
                  </a:cubicBezTo>
                  <a:cubicBezTo>
                    <a:pt x="6203" y="7078"/>
                    <a:pt x="5065" y="7991"/>
                    <a:pt x="4753" y="9276"/>
                  </a:cubicBezTo>
                  <a:cubicBezTo>
                    <a:pt x="3987" y="8803"/>
                    <a:pt x="3072" y="8729"/>
                    <a:pt x="2570" y="8729"/>
                  </a:cubicBezTo>
                  <a:cubicBezTo>
                    <a:pt x="2401" y="8729"/>
                    <a:pt x="2279" y="8737"/>
                    <a:pt x="2225" y="8742"/>
                  </a:cubicBezTo>
                  <a:cubicBezTo>
                    <a:pt x="2116" y="8748"/>
                    <a:pt x="2013" y="8790"/>
                    <a:pt x="1931" y="8860"/>
                  </a:cubicBezTo>
                  <a:cubicBezTo>
                    <a:pt x="1920" y="8869"/>
                    <a:pt x="1910" y="8879"/>
                    <a:pt x="1901" y="8888"/>
                  </a:cubicBezTo>
                  <a:cubicBezTo>
                    <a:pt x="1814" y="8975"/>
                    <a:pt x="1763" y="9088"/>
                    <a:pt x="1755" y="9210"/>
                  </a:cubicBezTo>
                  <a:cubicBezTo>
                    <a:pt x="1738" y="9428"/>
                    <a:pt x="1660" y="10712"/>
                    <a:pt x="2288" y="11735"/>
                  </a:cubicBezTo>
                  <a:cubicBezTo>
                    <a:pt x="1122" y="12013"/>
                    <a:pt x="270" y="12975"/>
                    <a:pt x="127" y="13143"/>
                  </a:cubicBezTo>
                  <a:cubicBezTo>
                    <a:pt x="46" y="13235"/>
                    <a:pt x="0" y="13353"/>
                    <a:pt x="0" y="13475"/>
                  </a:cubicBezTo>
                  <a:cubicBezTo>
                    <a:pt x="0" y="13490"/>
                    <a:pt x="0" y="13505"/>
                    <a:pt x="3" y="13520"/>
                  </a:cubicBezTo>
                  <a:cubicBezTo>
                    <a:pt x="12" y="13624"/>
                    <a:pt x="53" y="13724"/>
                    <a:pt x="123" y="13804"/>
                  </a:cubicBezTo>
                  <a:cubicBezTo>
                    <a:pt x="257" y="13961"/>
                    <a:pt x="1112" y="14934"/>
                    <a:pt x="2288" y="15216"/>
                  </a:cubicBezTo>
                  <a:cubicBezTo>
                    <a:pt x="1661" y="16236"/>
                    <a:pt x="1738" y="17520"/>
                    <a:pt x="1755" y="17739"/>
                  </a:cubicBezTo>
                  <a:cubicBezTo>
                    <a:pt x="1763" y="17858"/>
                    <a:pt x="1811" y="17970"/>
                    <a:pt x="1894" y="18057"/>
                  </a:cubicBezTo>
                  <a:cubicBezTo>
                    <a:pt x="1897" y="18059"/>
                    <a:pt x="1900" y="18062"/>
                    <a:pt x="1901" y="18064"/>
                  </a:cubicBezTo>
                  <a:cubicBezTo>
                    <a:pt x="1988" y="18151"/>
                    <a:pt x="2103" y="18203"/>
                    <a:pt x="2225" y="18210"/>
                  </a:cubicBezTo>
                  <a:cubicBezTo>
                    <a:pt x="2280" y="18215"/>
                    <a:pt x="2400" y="18223"/>
                    <a:pt x="2565" y="18223"/>
                  </a:cubicBezTo>
                  <a:cubicBezTo>
                    <a:pt x="3065" y="18223"/>
                    <a:pt x="3980" y="18149"/>
                    <a:pt x="4749" y="17677"/>
                  </a:cubicBezTo>
                  <a:cubicBezTo>
                    <a:pt x="4975" y="18627"/>
                    <a:pt x="5656" y="19369"/>
                    <a:pt x="5991" y="19688"/>
                  </a:cubicBezTo>
                  <a:lnTo>
                    <a:pt x="5991" y="20492"/>
                  </a:lnTo>
                  <a:cubicBezTo>
                    <a:pt x="5681" y="20152"/>
                    <a:pt x="5289" y="19898"/>
                    <a:pt x="4853" y="19753"/>
                  </a:cubicBezTo>
                  <a:cubicBezTo>
                    <a:pt x="3278" y="19228"/>
                    <a:pt x="2677" y="18640"/>
                    <a:pt x="2633" y="18596"/>
                  </a:cubicBezTo>
                  <a:cubicBezTo>
                    <a:pt x="2531" y="18483"/>
                    <a:pt x="2398" y="18431"/>
                    <a:pt x="2266" y="18431"/>
                  </a:cubicBezTo>
                  <a:cubicBezTo>
                    <a:pt x="2050" y="18431"/>
                    <a:pt x="1838" y="18571"/>
                    <a:pt x="1780" y="18812"/>
                  </a:cubicBezTo>
                  <a:lnTo>
                    <a:pt x="1779" y="18812"/>
                  </a:lnTo>
                  <a:cubicBezTo>
                    <a:pt x="1773" y="18836"/>
                    <a:pt x="1343" y="21279"/>
                    <a:pt x="2680" y="22774"/>
                  </a:cubicBezTo>
                  <a:cubicBezTo>
                    <a:pt x="3625" y="23832"/>
                    <a:pt x="5186" y="24083"/>
                    <a:pt x="5990" y="24142"/>
                  </a:cubicBezTo>
                  <a:lnTo>
                    <a:pt x="5990" y="24557"/>
                  </a:lnTo>
                  <a:lnTo>
                    <a:pt x="1997" y="24557"/>
                  </a:lnTo>
                  <a:cubicBezTo>
                    <a:pt x="1725" y="24563"/>
                    <a:pt x="1507" y="24786"/>
                    <a:pt x="1507" y="25058"/>
                  </a:cubicBezTo>
                  <a:cubicBezTo>
                    <a:pt x="1507" y="25329"/>
                    <a:pt x="1725" y="25551"/>
                    <a:pt x="1997" y="25557"/>
                  </a:cubicBezTo>
                  <a:lnTo>
                    <a:pt x="25056" y="25557"/>
                  </a:lnTo>
                  <a:cubicBezTo>
                    <a:pt x="25329" y="25551"/>
                    <a:pt x="25546" y="25329"/>
                    <a:pt x="25546" y="25058"/>
                  </a:cubicBezTo>
                  <a:cubicBezTo>
                    <a:pt x="25546" y="24786"/>
                    <a:pt x="25329" y="24563"/>
                    <a:pt x="25056" y="24557"/>
                  </a:cubicBezTo>
                  <a:lnTo>
                    <a:pt x="18568" y="24557"/>
                  </a:lnTo>
                  <a:lnTo>
                    <a:pt x="18568" y="21772"/>
                  </a:lnTo>
                  <a:cubicBezTo>
                    <a:pt x="19507" y="21716"/>
                    <a:pt x="21509" y="21439"/>
                    <a:pt x="22700" y="20108"/>
                  </a:cubicBezTo>
                  <a:cubicBezTo>
                    <a:pt x="24160" y="18477"/>
                    <a:pt x="23878" y="15897"/>
                    <a:pt x="23805" y="15394"/>
                  </a:cubicBezTo>
                  <a:cubicBezTo>
                    <a:pt x="23787" y="15105"/>
                    <a:pt x="23549" y="14923"/>
                    <a:pt x="23303" y="14923"/>
                  </a:cubicBezTo>
                  <a:cubicBezTo>
                    <a:pt x="23171" y="14923"/>
                    <a:pt x="23038" y="14975"/>
                    <a:pt x="22935" y="15090"/>
                  </a:cubicBezTo>
                  <a:cubicBezTo>
                    <a:pt x="22929" y="15098"/>
                    <a:pt x="22197" y="15868"/>
                    <a:pt x="20134" y="16555"/>
                  </a:cubicBezTo>
                  <a:cubicBezTo>
                    <a:pt x="19506" y="16766"/>
                    <a:pt x="18978" y="17147"/>
                    <a:pt x="18568" y="17685"/>
                  </a:cubicBezTo>
                  <a:lnTo>
                    <a:pt x="18568" y="14697"/>
                  </a:lnTo>
                  <a:cubicBezTo>
                    <a:pt x="18956" y="14332"/>
                    <a:pt x="19810" y="13418"/>
                    <a:pt x="20044" y="12250"/>
                  </a:cubicBezTo>
                  <a:cubicBezTo>
                    <a:pt x="20943" y="12844"/>
                    <a:pt x="22055" y="12937"/>
                    <a:pt x="22663" y="12937"/>
                  </a:cubicBezTo>
                  <a:cubicBezTo>
                    <a:pt x="22934" y="12937"/>
                    <a:pt x="23104" y="12918"/>
                    <a:pt x="23110" y="12917"/>
                  </a:cubicBezTo>
                  <a:cubicBezTo>
                    <a:pt x="23306" y="12876"/>
                    <a:pt x="23459" y="12724"/>
                    <a:pt x="23498" y="12529"/>
                  </a:cubicBezTo>
                  <a:cubicBezTo>
                    <a:pt x="23501" y="12510"/>
                    <a:pt x="23691" y="10763"/>
                    <a:pt x="22830" y="9459"/>
                  </a:cubicBezTo>
                  <a:cubicBezTo>
                    <a:pt x="24361" y="9148"/>
                    <a:pt x="25463" y="7776"/>
                    <a:pt x="25473" y="7761"/>
                  </a:cubicBezTo>
                  <a:cubicBezTo>
                    <a:pt x="25582" y="7595"/>
                    <a:pt x="25582" y="7379"/>
                    <a:pt x="25473" y="7212"/>
                  </a:cubicBezTo>
                  <a:cubicBezTo>
                    <a:pt x="25463" y="7197"/>
                    <a:pt x="24361" y="5827"/>
                    <a:pt x="22832" y="5515"/>
                  </a:cubicBezTo>
                  <a:cubicBezTo>
                    <a:pt x="23691" y="4213"/>
                    <a:pt x="23501" y="2464"/>
                    <a:pt x="23498" y="2445"/>
                  </a:cubicBezTo>
                  <a:cubicBezTo>
                    <a:pt x="23457" y="2251"/>
                    <a:pt x="23306" y="2097"/>
                    <a:pt x="23110" y="2056"/>
                  </a:cubicBezTo>
                  <a:cubicBezTo>
                    <a:pt x="23104" y="2055"/>
                    <a:pt x="22934" y="2037"/>
                    <a:pt x="22663" y="2037"/>
                  </a:cubicBezTo>
                  <a:cubicBezTo>
                    <a:pt x="22056" y="2037"/>
                    <a:pt x="20943" y="2130"/>
                    <a:pt x="20041" y="2725"/>
                  </a:cubicBezTo>
                  <a:cubicBezTo>
                    <a:pt x="19729" y="1193"/>
                    <a:pt x="18357" y="92"/>
                    <a:pt x="18342" y="82"/>
                  </a:cubicBezTo>
                  <a:cubicBezTo>
                    <a:pt x="18259" y="27"/>
                    <a:pt x="18164" y="0"/>
                    <a:pt x="18069"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grpSp>
      <p:grpSp>
        <p:nvGrpSpPr>
          <p:cNvPr id="25" name="Google Shape;1543;p64">
            <a:extLst>
              <a:ext uri="{FF2B5EF4-FFF2-40B4-BE49-F238E27FC236}">
                <a16:creationId xmlns:a16="http://schemas.microsoft.com/office/drawing/2014/main" id="{C9D3856C-257B-4CFD-B42D-55626636D7FB}"/>
              </a:ext>
            </a:extLst>
          </p:cNvPr>
          <p:cNvGrpSpPr/>
          <p:nvPr/>
        </p:nvGrpSpPr>
        <p:grpSpPr>
          <a:xfrm>
            <a:off x="13525217" y="5209621"/>
            <a:ext cx="1443783" cy="1427090"/>
            <a:chOff x="5656562" y="516007"/>
            <a:chExt cx="541356" cy="535097"/>
          </a:xfrm>
          <a:solidFill>
            <a:schemeClr val="bg1"/>
          </a:solidFill>
        </p:grpSpPr>
        <p:sp>
          <p:nvSpPr>
            <p:cNvPr id="26" name="Google Shape;1544;p64">
              <a:extLst>
                <a:ext uri="{FF2B5EF4-FFF2-40B4-BE49-F238E27FC236}">
                  <a16:creationId xmlns:a16="http://schemas.microsoft.com/office/drawing/2014/main" id="{0F7DB442-2A04-4B83-9519-A94A2458275F}"/>
                </a:ext>
              </a:extLst>
            </p:cNvPr>
            <p:cNvSpPr/>
            <p:nvPr/>
          </p:nvSpPr>
          <p:spPr>
            <a:xfrm>
              <a:off x="5734326" y="852706"/>
              <a:ext cx="116406" cy="96938"/>
            </a:xfrm>
            <a:custGeom>
              <a:avLst/>
              <a:gdLst/>
              <a:ahLst/>
              <a:cxnLst/>
              <a:rect l="l" t="t" r="r" b="b"/>
              <a:pathLst>
                <a:path w="5561" h="4631" extrusionOk="0">
                  <a:moveTo>
                    <a:pt x="4469" y="1017"/>
                  </a:moveTo>
                  <a:lnTo>
                    <a:pt x="4469" y="1017"/>
                  </a:lnTo>
                  <a:cubicBezTo>
                    <a:pt x="4445" y="1299"/>
                    <a:pt x="4367" y="1648"/>
                    <a:pt x="4146" y="1864"/>
                  </a:cubicBezTo>
                  <a:cubicBezTo>
                    <a:pt x="3933" y="2073"/>
                    <a:pt x="3590" y="2158"/>
                    <a:pt x="3298" y="2185"/>
                  </a:cubicBezTo>
                  <a:cubicBezTo>
                    <a:pt x="3332" y="1898"/>
                    <a:pt x="3422" y="1561"/>
                    <a:pt x="3635" y="1352"/>
                  </a:cubicBezTo>
                  <a:cubicBezTo>
                    <a:pt x="3849" y="1143"/>
                    <a:pt x="4184" y="1051"/>
                    <a:pt x="4469" y="1017"/>
                  </a:cubicBezTo>
                  <a:close/>
                  <a:moveTo>
                    <a:pt x="1095" y="1017"/>
                  </a:moveTo>
                  <a:cubicBezTo>
                    <a:pt x="1380" y="1051"/>
                    <a:pt x="1715" y="1143"/>
                    <a:pt x="1929" y="1353"/>
                  </a:cubicBezTo>
                  <a:cubicBezTo>
                    <a:pt x="2144" y="1562"/>
                    <a:pt x="2234" y="1899"/>
                    <a:pt x="2266" y="2186"/>
                  </a:cubicBezTo>
                  <a:cubicBezTo>
                    <a:pt x="1976" y="2158"/>
                    <a:pt x="1631" y="2075"/>
                    <a:pt x="1418" y="1864"/>
                  </a:cubicBezTo>
                  <a:cubicBezTo>
                    <a:pt x="1197" y="1648"/>
                    <a:pt x="1121" y="1299"/>
                    <a:pt x="1095" y="1017"/>
                  </a:cubicBezTo>
                  <a:close/>
                  <a:moveTo>
                    <a:pt x="4760" y="1"/>
                  </a:moveTo>
                  <a:cubicBezTo>
                    <a:pt x="4340" y="1"/>
                    <a:pt x="3507" y="79"/>
                    <a:pt x="2937" y="639"/>
                  </a:cubicBezTo>
                  <a:cubicBezTo>
                    <a:pt x="2881" y="694"/>
                    <a:pt x="2830" y="752"/>
                    <a:pt x="2783" y="813"/>
                  </a:cubicBezTo>
                  <a:cubicBezTo>
                    <a:pt x="2734" y="752"/>
                    <a:pt x="2683" y="694"/>
                    <a:pt x="2628" y="639"/>
                  </a:cubicBezTo>
                  <a:cubicBezTo>
                    <a:pt x="2056" y="78"/>
                    <a:pt x="1219" y="2"/>
                    <a:pt x="801" y="2"/>
                  </a:cubicBezTo>
                  <a:cubicBezTo>
                    <a:pt x="688" y="2"/>
                    <a:pt x="605" y="7"/>
                    <a:pt x="567" y="10"/>
                  </a:cubicBezTo>
                  <a:cubicBezTo>
                    <a:pt x="321" y="27"/>
                    <a:pt x="124" y="219"/>
                    <a:pt x="103" y="464"/>
                  </a:cubicBezTo>
                  <a:cubicBezTo>
                    <a:pt x="77" y="716"/>
                    <a:pt x="0" y="1870"/>
                    <a:pt x="720" y="2577"/>
                  </a:cubicBezTo>
                  <a:cubicBezTo>
                    <a:pt x="1185" y="3033"/>
                    <a:pt x="1827" y="3161"/>
                    <a:pt x="2284" y="3189"/>
                  </a:cubicBezTo>
                  <a:lnTo>
                    <a:pt x="2284" y="4131"/>
                  </a:lnTo>
                  <a:cubicBezTo>
                    <a:pt x="2284" y="4407"/>
                    <a:pt x="2507" y="4630"/>
                    <a:pt x="2783" y="4630"/>
                  </a:cubicBezTo>
                  <a:cubicBezTo>
                    <a:pt x="3060" y="4630"/>
                    <a:pt x="3282" y="4407"/>
                    <a:pt x="3282" y="4131"/>
                  </a:cubicBezTo>
                  <a:lnTo>
                    <a:pt x="3282" y="3189"/>
                  </a:lnTo>
                  <a:cubicBezTo>
                    <a:pt x="3740" y="3161"/>
                    <a:pt x="4382" y="3033"/>
                    <a:pt x="4847" y="2577"/>
                  </a:cubicBezTo>
                  <a:cubicBezTo>
                    <a:pt x="5561" y="1876"/>
                    <a:pt x="5490" y="733"/>
                    <a:pt x="5464" y="470"/>
                  </a:cubicBezTo>
                  <a:lnTo>
                    <a:pt x="5462" y="470"/>
                  </a:lnTo>
                  <a:cubicBezTo>
                    <a:pt x="5445" y="224"/>
                    <a:pt x="5247" y="28"/>
                    <a:pt x="5000" y="10"/>
                  </a:cubicBezTo>
                  <a:cubicBezTo>
                    <a:pt x="4961" y="7"/>
                    <a:pt x="4876" y="1"/>
                    <a:pt x="4760"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27" name="Google Shape;1545;p64">
              <a:extLst>
                <a:ext uri="{FF2B5EF4-FFF2-40B4-BE49-F238E27FC236}">
                  <a16:creationId xmlns:a16="http://schemas.microsoft.com/office/drawing/2014/main" id="{7BAFE8B7-2252-4511-BED0-F3A88B9EC064}"/>
                </a:ext>
              </a:extLst>
            </p:cNvPr>
            <p:cNvSpPr/>
            <p:nvPr/>
          </p:nvSpPr>
          <p:spPr>
            <a:xfrm>
              <a:off x="5658048" y="772932"/>
              <a:ext cx="116427" cy="96959"/>
            </a:xfrm>
            <a:custGeom>
              <a:avLst/>
              <a:gdLst/>
              <a:ahLst/>
              <a:cxnLst/>
              <a:rect l="l" t="t" r="r" b="b"/>
              <a:pathLst>
                <a:path w="5562" h="4632" extrusionOk="0">
                  <a:moveTo>
                    <a:pt x="1097" y="1017"/>
                  </a:moveTo>
                  <a:lnTo>
                    <a:pt x="1097" y="1017"/>
                  </a:lnTo>
                  <a:cubicBezTo>
                    <a:pt x="1381" y="1052"/>
                    <a:pt x="1715" y="1143"/>
                    <a:pt x="1929" y="1352"/>
                  </a:cubicBezTo>
                  <a:cubicBezTo>
                    <a:pt x="2144" y="1561"/>
                    <a:pt x="2234" y="1899"/>
                    <a:pt x="2267" y="2186"/>
                  </a:cubicBezTo>
                  <a:cubicBezTo>
                    <a:pt x="1976" y="2158"/>
                    <a:pt x="1633" y="2075"/>
                    <a:pt x="1418" y="1865"/>
                  </a:cubicBezTo>
                  <a:lnTo>
                    <a:pt x="1418" y="1863"/>
                  </a:lnTo>
                  <a:cubicBezTo>
                    <a:pt x="1207" y="1657"/>
                    <a:pt x="1123" y="1311"/>
                    <a:pt x="1097" y="1017"/>
                  </a:cubicBezTo>
                  <a:close/>
                  <a:moveTo>
                    <a:pt x="4469" y="1017"/>
                  </a:moveTo>
                  <a:lnTo>
                    <a:pt x="4469" y="1017"/>
                  </a:lnTo>
                  <a:cubicBezTo>
                    <a:pt x="4442" y="1311"/>
                    <a:pt x="4358" y="1657"/>
                    <a:pt x="4148" y="1863"/>
                  </a:cubicBezTo>
                  <a:cubicBezTo>
                    <a:pt x="3933" y="2074"/>
                    <a:pt x="3590" y="2158"/>
                    <a:pt x="3298" y="2186"/>
                  </a:cubicBezTo>
                  <a:cubicBezTo>
                    <a:pt x="3332" y="1899"/>
                    <a:pt x="3423" y="1561"/>
                    <a:pt x="3637" y="1352"/>
                  </a:cubicBezTo>
                  <a:cubicBezTo>
                    <a:pt x="3850" y="1142"/>
                    <a:pt x="4184" y="1051"/>
                    <a:pt x="4469" y="1017"/>
                  </a:cubicBezTo>
                  <a:close/>
                  <a:moveTo>
                    <a:pt x="4765" y="0"/>
                  </a:moveTo>
                  <a:cubicBezTo>
                    <a:pt x="4346" y="0"/>
                    <a:pt x="3509" y="77"/>
                    <a:pt x="2937" y="638"/>
                  </a:cubicBezTo>
                  <a:cubicBezTo>
                    <a:pt x="2881" y="693"/>
                    <a:pt x="2830" y="750"/>
                    <a:pt x="2783" y="812"/>
                  </a:cubicBezTo>
                  <a:cubicBezTo>
                    <a:pt x="2736" y="750"/>
                    <a:pt x="2684" y="693"/>
                    <a:pt x="2628" y="638"/>
                  </a:cubicBezTo>
                  <a:cubicBezTo>
                    <a:pt x="2058" y="79"/>
                    <a:pt x="1226" y="0"/>
                    <a:pt x="805" y="0"/>
                  </a:cubicBezTo>
                  <a:cubicBezTo>
                    <a:pt x="690" y="0"/>
                    <a:pt x="605" y="6"/>
                    <a:pt x="565" y="10"/>
                  </a:cubicBezTo>
                  <a:cubicBezTo>
                    <a:pt x="320" y="26"/>
                    <a:pt x="122" y="220"/>
                    <a:pt x="103" y="466"/>
                  </a:cubicBezTo>
                  <a:cubicBezTo>
                    <a:pt x="75" y="721"/>
                    <a:pt x="0" y="1869"/>
                    <a:pt x="720" y="2576"/>
                  </a:cubicBezTo>
                  <a:cubicBezTo>
                    <a:pt x="1185" y="3032"/>
                    <a:pt x="1827" y="3160"/>
                    <a:pt x="2284" y="3188"/>
                  </a:cubicBezTo>
                  <a:lnTo>
                    <a:pt x="2284" y="4142"/>
                  </a:lnTo>
                  <a:cubicBezTo>
                    <a:pt x="2290" y="4415"/>
                    <a:pt x="2510" y="4631"/>
                    <a:pt x="2783" y="4631"/>
                  </a:cubicBezTo>
                  <a:cubicBezTo>
                    <a:pt x="3055" y="4631"/>
                    <a:pt x="3276" y="4415"/>
                    <a:pt x="3282" y="4142"/>
                  </a:cubicBezTo>
                  <a:lnTo>
                    <a:pt x="3282" y="3188"/>
                  </a:lnTo>
                  <a:cubicBezTo>
                    <a:pt x="3738" y="3160"/>
                    <a:pt x="4380" y="3032"/>
                    <a:pt x="4845" y="2576"/>
                  </a:cubicBezTo>
                  <a:cubicBezTo>
                    <a:pt x="5561" y="1875"/>
                    <a:pt x="5490" y="735"/>
                    <a:pt x="5464" y="470"/>
                  </a:cubicBezTo>
                  <a:cubicBezTo>
                    <a:pt x="5445" y="226"/>
                    <a:pt x="5252" y="32"/>
                    <a:pt x="5009" y="10"/>
                  </a:cubicBezTo>
                  <a:cubicBezTo>
                    <a:pt x="4974" y="7"/>
                    <a:pt x="4887" y="0"/>
                    <a:pt x="4765"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28" name="Google Shape;1546;p64">
              <a:extLst>
                <a:ext uri="{FF2B5EF4-FFF2-40B4-BE49-F238E27FC236}">
                  <a16:creationId xmlns:a16="http://schemas.microsoft.com/office/drawing/2014/main" id="{39BC3E68-205F-4501-9B55-4180FF0D3D5E}"/>
                </a:ext>
              </a:extLst>
            </p:cNvPr>
            <p:cNvSpPr/>
            <p:nvPr/>
          </p:nvSpPr>
          <p:spPr>
            <a:xfrm>
              <a:off x="5658048" y="953956"/>
              <a:ext cx="116427" cy="97148"/>
            </a:xfrm>
            <a:custGeom>
              <a:avLst/>
              <a:gdLst/>
              <a:ahLst/>
              <a:cxnLst/>
              <a:rect l="l" t="t" r="r" b="b"/>
              <a:pathLst>
                <a:path w="5562" h="4641" extrusionOk="0">
                  <a:moveTo>
                    <a:pt x="4470" y="1017"/>
                  </a:moveTo>
                  <a:lnTo>
                    <a:pt x="4470" y="1017"/>
                  </a:lnTo>
                  <a:cubicBezTo>
                    <a:pt x="4445" y="1298"/>
                    <a:pt x="4367" y="1647"/>
                    <a:pt x="4148" y="1864"/>
                  </a:cubicBezTo>
                  <a:cubicBezTo>
                    <a:pt x="3934" y="2074"/>
                    <a:pt x="3590" y="2158"/>
                    <a:pt x="3300" y="2184"/>
                  </a:cubicBezTo>
                  <a:cubicBezTo>
                    <a:pt x="3332" y="1899"/>
                    <a:pt x="3423" y="1562"/>
                    <a:pt x="3637" y="1353"/>
                  </a:cubicBezTo>
                  <a:cubicBezTo>
                    <a:pt x="3850" y="1142"/>
                    <a:pt x="4184" y="1051"/>
                    <a:pt x="4470" y="1017"/>
                  </a:cubicBezTo>
                  <a:close/>
                  <a:moveTo>
                    <a:pt x="1097" y="1017"/>
                  </a:moveTo>
                  <a:lnTo>
                    <a:pt x="1097" y="1017"/>
                  </a:lnTo>
                  <a:cubicBezTo>
                    <a:pt x="1381" y="1052"/>
                    <a:pt x="1715" y="1142"/>
                    <a:pt x="1930" y="1353"/>
                  </a:cubicBezTo>
                  <a:cubicBezTo>
                    <a:pt x="2144" y="1562"/>
                    <a:pt x="2234" y="1899"/>
                    <a:pt x="2267" y="2186"/>
                  </a:cubicBezTo>
                  <a:cubicBezTo>
                    <a:pt x="1976" y="2158"/>
                    <a:pt x="1633" y="2074"/>
                    <a:pt x="1419" y="1865"/>
                  </a:cubicBezTo>
                  <a:lnTo>
                    <a:pt x="1419" y="1864"/>
                  </a:lnTo>
                  <a:cubicBezTo>
                    <a:pt x="1199" y="1647"/>
                    <a:pt x="1121" y="1298"/>
                    <a:pt x="1097" y="1017"/>
                  </a:cubicBezTo>
                  <a:close/>
                  <a:moveTo>
                    <a:pt x="803" y="1"/>
                  </a:moveTo>
                  <a:cubicBezTo>
                    <a:pt x="686" y="1"/>
                    <a:pt x="602" y="7"/>
                    <a:pt x="565" y="10"/>
                  </a:cubicBezTo>
                  <a:cubicBezTo>
                    <a:pt x="320" y="26"/>
                    <a:pt x="124" y="220"/>
                    <a:pt x="103" y="465"/>
                  </a:cubicBezTo>
                  <a:cubicBezTo>
                    <a:pt x="77" y="717"/>
                    <a:pt x="0" y="1869"/>
                    <a:pt x="720" y="2576"/>
                  </a:cubicBezTo>
                  <a:cubicBezTo>
                    <a:pt x="1185" y="3033"/>
                    <a:pt x="1827" y="3161"/>
                    <a:pt x="2284" y="3189"/>
                  </a:cubicBezTo>
                  <a:lnTo>
                    <a:pt x="2284" y="4132"/>
                  </a:lnTo>
                  <a:cubicBezTo>
                    <a:pt x="2279" y="4412"/>
                    <a:pt x="2505" y="4640"/>
                    <a:pt x="2783" y="4640"/>
                  </a:cubicBezTo>
                  <a:cubicBezTo>
                    <a:pt x="3063" y="4640"/>
                    <a:pt x="3288" y="4412"/>
                    <a:pt x="3282" y="4132"/>
                  </a:cubicBezTo>
                  <a:lnTo>
                    <a:pt x="3282" y="3190"/>
                  </a:lnTo>
                  <a:cubicBezTo>
                    <a:pt x="3740" y="3162"/>
                    <a:pt x="4382" y="3034"/>
                    <a:pt x="4847" y="2578"/>
                  </a:cubicBezTo>
                  <a:cubicBezTo>
                    <a:pt x="5561" y="1875"/>
                    <a:pt x="5490" y="734"/>
                    <a:pt x="5464" y="471"/>
                  </a:cubicBezTo>
                  <a:lnTo>
                    <a:pt x="5464" y="469"/>
                  </a:lnTo>
                  <a:cubicBezTo>
                    <a:pt x="5445" y="223"/>
                    <a:pt x="5249" y="29"/>
                    <a:pt x="5004" y="10"/>
                  </a:cubicBezTo>
                  <a:cubicBezTo>
                    <a:pt x="4967" y="7"/>
                    <a:pt x="4883" y="1"/>
                    <a:pt x="4768" y="1"/>
                  </a:cubicBezTo>
                  <a:cubicBezTo>
                    <a:pt x="4349" y="1"/>
                    <a:pt x="3510" y="78"/>
                    <a:pt x="2937" y="639"/>
                  </a:cubicBezTo>
                  <a:cubicBezTo>
                    <a:pt x="2883" y="693"/>
                    <a:pt x="2831" y="752"/>
                    <a:pt x="2784" y="812"/>
                  </a:cubicBezTo>
                  <a:cubicBezTo>
                    <a:pt x="2736" y="752"/>
                    <a:pt x="2684" y="693"/>
                    <a:pt x="2630" y="639"/>
                  </a:cubicBezTo>
                  <a:cubicBezTo>
                    <a:pt x="2058" y="78"/>
                    <a:pt x="1221" y="1"/>
                    <a:pt x="803"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29" name="Google Shape;1547;p64">
              <a:extLst>
                <a:ext uri="{FF2B5EF4-FFF2-40B4-BE49-F238E27FC236}">
                  <a16:creationId xmlns:a16="http://schemas.microsoft.com/office/drawing/2014/main" id="{20D671FD-2424-4980-9A39-E2614B4826FE}"/>
                </a:ext>
              </a:extLst>
            </p:cNvPr>
            <p:cNvSpPr/>
            <p:nvPr/>
          </p:nvSpPr>
          <p:spPr>
            <a:xfrm>
              <a:off x="6013503" y="953956"/>
              <a:ext cx="116427" cy="97148"/>
            </a:xfrm>
            <a:custGeom>
              <a:avLst/>
              <a:gdLst/>
              <a:ahLst/>
              <a:cxnLst/>
              <a:rect l="l" t="t" r="r" b="b"/>
              <a:pathLst>
                <a:path w="5562" h="4641" extrusionOk="0">
                  <a:moveTo>
                    <a:pt x="4469" y="1017"/>
                  </a:moveTo>
                  <a:lnTo>
                    <a:pt x="4469" y="1017"/>
                  </a:lnTo>
                  <a:cubicBezTo>
                    <a:pt x="4446" y="1298"/>
                    <a:pt x="4368" y="1647"/>
                    <a:pt x="4147" y="1864"/>
                  </a:cubicBezTo>
                  <a:cubicBezTo>
                    <a:pt x="3933" y="2074"/>
                    <a:pt x="3590" y="2158"/>
                    <a:pt x="3299" y="2184"/>
                  </a:cubicBezTo>
                  <a:cubicBezTo>
                    <a:pt x="3333" y="1899"/>
                    <a:pt x="3424" y="1562"/>
                    <a:pt x="3636" y="1351"/>
                  </a:cubicBezTo>
                  <a:cubicBezTo>
                    <a:pt x="3849" y="1142"/>
                    <a:pt x="4185" y="1051"/>
                    <a:pt x="4469" y="1017"/>
                  </a:cubicBezTo>
                  <a:close/>
                  <a:moveTo>
                    <a:pt x="1096" y="1017"/>
                  </a:moveTo>
                  <a:lnTo>
                    <a:pt x="1096" y="1017"/>
                  </a:lnTo>
                  <a:cubicBezTo>
                    <a:pt x="1380" y="1052"/>
                    <a:pt x="1716" y="1142"/>
                    <a:pt x="1929" y="1353"/>
                  </a:cubicBezTo>
                  <a:cubicBezTo>
                    <a:pt x="2143" y="1562"/>
                    <a:pt x="2234" y="1899"/>
                    <a:pt x="2267" y="2186"/>
                  </a:cubicBezTo>
                  <a:cubicBezTo>
                    <a:pt x="1977" y="2158"/>
                    <a:pt x="1632" y="2074"/>
                    <a:pt x="1419" y="1865"/>
                  </a:cubicBezTo>
                  <a:lnTo>
                    <a:pt x="1419" y="1864"/>
                  </a:lnTo>
                  <a:cubicBezTo>
                    <a:pt x="1198" y="1647"/>
                    <a:pt x="1121" y="1298"/>
                    <a:pt x="1096" y="1017"/>
                  </a:cubicBezTo>
                  <a:close/>
                  <a:moveTo>
                    <a:pt x="802" y="1"/>
                  </a:moveTo>
                  <a:cubicBezTo>
                    <a:pt x="685" y="1"/>
                    <a:pt x="601" y="7"/>
                    <a:pt x="565" y="10"/>
                  </a:cubicBezTo>
                  <a:cubicBezTo>
                    <a:pt x="320" y="26"/>
                    <a:pt x="124" y="220"/>
                    <a:pt x="104" y="465"/>
                  </a:cubicBezTo>
                  <a:cubicBezTo>
                    <a:pt x="77" y="717"/>
                    <a:pt x="1" y="1869"/>
                    <a:pt x="719" y="2576"/>
                  </a:cubicBezTo>
                  <a:cubicBezTo>
                    <a:pt x="1186" y="3033"/>
                    <a:pt x="1828" y="3161"/>
                    <a:pt x="2284" y="3189"/>
                  </a:cubicBezTo>
                  <a:lnTo>
                    <a:pt x="2284" y="4132"/>
                  </a:lnTo>
                  <a:cubicBezTo>
                    <a:pt x="2278" y="4412"/>
                    <a:pt x="2504" y="4640"/>
                    <a:pt x="2783" y="4640"/>
                  </a:cubicBezTo>
                  <a:cubicBezTo>
                    <a:pt x="3062" y="4640"/>
                    <a:pt x="3287" y="4412"/>
                    <a:pt x="3282" y="4132"/>
                  </a:cubicBezTo>
                  <a:lnTo>
                    <a:pt x="3282" y="3190"/>
                  </a:lnTo>
                  <a:cubicBezTo>
                    <a:pt x="3739" y="3162"/>
                    <a:pt x="4381" y="3034"/>
                    <a:pt x="4846" y="2578"/>
                  </a:cubicBezTo>
                  <a:cubicBezTo>
                    <a:pt x="5562" y="1875"/>
                    <a:pt x="5491" y="734"/>
                    <a:pt x="5464" y="471"/>
                  </a:cubicBezTo>
                  <a:lnTo>
                    <a:pt x="5463" y="469"/>
                  </a:lnTo>
                  <a:cubicBezTo>
                    <a:pt x="5445" y="223"/>
                    <a:pt x="5249" y="28"/>
                    <a:pt x="5004" y="10"/>
                  </a:cubicBezTo>
                  <a:cubicBezTo>
                    <a:pt x="4966" y="7"/>
                    <a:pt x="4883" y="1"/>
                    <a:pt x="4767" y="1"/>
                  </a:cubicBezTo>
                  <a:cubicBezTo>
                    <a:pt x="4348" y="1"/>
                    <a:pt x="3510" y="78"/>
                    <a:pt x="2938" y="639"/>
                  </a:cubicBezTo>
                  <a:cubicBezTo>
                    <a:pt x="2882" y="693"/>
                    <a:pt x="2830" y="750"/>
                    <a:pt x="2783" y="812"/>
                  </a:cubicBezTo>
                  <a:cubicBezTo>
                    <a:pt x="2736" y="750"/>
                    <a:pt x="2683" y="693"/>
                    <a:pt x="2629" y="639"/>
                  </a:cubicBezTo>
                  <a:cubicBezTo>
                    <a:pt x="2058" y="78"/>
                    <a:pt x="1220" y="1"/>
                    <a:pt x="802"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30" name="Google Shape;1548;p64">
              <a:extLst>
                <a:ext uri="{FF2B5EF4-FFF2-40B4-BE49-F238E27FC236}">
                  <a16:creationId xmlns:a16="http://schemas.microsoft.com/office/drawing/2014/main" id="{536CC0E3-8896-4F08-B7D9-2DF97A99501D}"/>
                </a:ext>
              </a:extLst>
            </p:cNvPr>
            <p:cNvSpPr/>
            <p:nvPr/>
          </p:nvSpPr>
          <p:spPr>
            <a:xfrm>
              <a:off x="6080131" y="821370"/>
              <a:ext cx="116364" cy="96750"/>
            </a:xfrm>
            <a:custGeom>
              <a:avLst/>
              <a:gdLst/>
              <a:ahLst/>
              <a:cxnLst/>
              <a:rect l="l" t="t" r="r" b="b"/>
              <a:pathLst>
                <a:path w="5559" h="4622" extrusionOk="0">
                  <a:moveTo>
                    <a:pt x="1095" y="1017"/>
                  </a:moveTo>
                  <a:lnTo>
                    <a:pt x="1095" y="1017"/>
                  </a:lnTo>
                  <a:cubicBezTo>
                    <a:pt x="1380" y="1051"/>
                    <a:pt x="1715" y="1142"/>
                    <a:pt x="1928" y="1351"/>
                  </a:cubicBezTo>
                  <a:cubicBezTo>
                    <a:pt x="2142" y="1562"/>
                    <a:pt x="2233" y="1899"/>
                    <a:pt x="2265" y="2185"/>
                  </a:cubicBezTo>
                  <a:cubicBezTo>
                    <a:pt x="1975" y="2158"/>
                    <a:pt x="1631" y="2074"/>
                    <a:pt x="1417" y="1864"/>
                  </a:cubicBezTo>
                  <a:cubicBezTo>
                    <a:pt x="1207" y="1656"/>
                    <a:pt x="1123" y="1312"/>
                    <a:pt x="1095" y="1017"/>
                  </a:cubicBezTo>
                  <a:close/>
                  <a:moveTo>
                    <a:pt x="4468" y="1017"/>
                  </a:moveTo>
                  <a:cubicBezTo>
                    <a:pt x="4440" y="1312"/>
                    <a:pt x="4357" y="1656"/>
                    <a:pt x="4145" y="1864"/>
                  </a:cubicBezTo>
                  <a:cubicBezTo>
                    <a:pt x="3932" y="2073"/>
                    <a:pt x="3589" y="2158"/>
                    <a:pt x="3297" y="2185"/>
                  </a:cubicBezTo>
                  <a:cubicBezTo>
                    <a:pt x="3331" y="1898"/>
                    <a:pt x="3422" y="1560"/>
                    <a:pt x="3635" y="1351"/>
                  </a:cubicBezTo>
                  <a:cubicBezTo>
                    <a:pt x="3848" y="1142"/>
                    <a:pt x="4184" y="1051"/>
                    <a:pt x="4468" y="1017"/>
                  </a:cubicBezTo>
                  <a:close/>
                  <a:moveTo>
                    <a:pt x="4762" y="1"/>
                  </a:moveTo>
                  <a:cubicBezTo>
                    <a:pt x="4342" y="1"/>
                    <a:pt x="3507" y="78"/>
                    <a:pt x="2935" y="639"/>
                  </a:cubicBezTo>
                  <a:cubicBezTo>
                    <a:pt x="2879" y="693"/>
                    <a:pt x="2828" y="752"/>
                    <a:pt x="2781" y="812"/>
                  </a:cubicBezTo>
                  <a:cubicBezTo>
                    <a:pt x="2733" y="752"/>
                    <a:pt x="2682" y="693"/>
                    <a:pt x="2626" y="639"/>
                  </a:cubicBezTo>
                  <a:cubicBezTo>
                    <a:pt x="2056" y="79"/>
                    <a:pt x="1222" y="1"/>
                    <a:pt x="803" y="1"/>
                  </a:cubicBezTo>
                  <a:cubicBezTo>
                    <a:pt x="688" y="1"/>
                    <a:pt x="604" y="7"/>
                    <a:pt x="565" y="10"/>
                  </a:cubicBezTo>
                  <a:cubicBezTo>
                    <a:pt x="317" y="26"/>
                    <a:pt x="120" y="222"/>
                    <a:pt x="101" y="468"/>
                  </a:cubicBezTo>
                  <a:cubicBezTo>
                    <a:pt x="73" y="729"/>
                    <a:pt x="1" y="1873"/>
                    <a:pt x="718" y="2576"/>
                  </a:cubicBezTo>
                  <a:cubicBezTo>
                    <a:pt x="1183" y="3033"/>
                    <a:pt x="1825" y="3161"/>
                    <a:pt x="2281" y="3189"/>
                  </a:cubicBezTo>
                  <a:lnTo>
                    <a:pt x="2281" y="4131"/>
                  </a:lnTo>
                  <a:cubicBezTo>
                    <a:pt x="2287" y="4403"/>
                    <a:pt x="2510" y="4621"/>
                    <a:pt x="2781" y="4621"/>
                  </a:cubicBezTo>
                  <a:cubicBezTo>
                    <a:pt x="3053" y="4621"/>
                    <a:pt x="3275" y="4403"/>
                    <a:pt x="3280" y="4131"/>
                  </a:cubicBezTo>
                  <a:lnTo>
                    <a:pt x="3280" y="3189"/>
                  </a:lnTo>
                  <a:cubicBezTo>
                    <a:pt x="3738" y="3161"/>
                    <a:pt x="4379" y="3033"/>
                    <a:pt x="4845" y="2576"/>
                  </a:cubicBezTo>
                  <a:cubicBezTo>
                    <a:pt x="5559" y="1875"/>
                    <a:pt x="5488" y="736"/>
                    <a:pt x="5462" y="471"/>
                  </a:cubicBezTo>
                  <a:lnTo>
                    <a:pt x="5463" y="471"/>
                  </a:lnTo>
                  <a:cubicBezTo>
                    <a:pt x="5444" y="225"/>
                    <a:pt x="5248" y="29"/>
                    <a:pt x="5002" y="10"/>
                  </a:cubicBezTo>
                  <a:cubicBezTo>
                    <a:pt x="4965" y="7"/>
                    <a:pt x="4880" y="1"/>
                    <a:pt x="4762"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31" name="Google Shape;1549;p64">
              <a:extLst>
                <a:ext uri="{FF2B5EF4-FFF2-40B4-BE49-F238E27FC236}">
                  <a16:creationId xmlns:a16="http://schemas.microsoft.com/office/drawing/2014/main" id="{E6E39717-28A5-4672-B9C7-5E9D96E3855F}"/>
                </a:ext>
              </a:extLst>
            </p:cNvPr>
            <p:cNvSpPr/>
            <p:nvPr/>
          </p:nvSpPr>
          <p:spPr>
            <a:xfrm>
              <a:off x="5851946" y="953726"/>
              <a:ext cx="75483" cy="96980"/>
            </a:xfrm>
            <a:custGeom>
              <a:avLst/>
              <a:gdLst/>
              <a:ahLst/>
              <a:cxnLst/>
              <a:rect l="l" t="t" r="r" b="b"/>
              <a:pathLst>
                <a:path w="3606" h="4633" extrusionOk="0">
                  <a:moveTo>
                    <a:pt x="1803" y="997"/>
                  </a:moveTo>
                  <a:cubicBezTo>
                    <a:pt x="2183" y="997"/>
                    <a:pt x="2493" y="1300"/>
                    <a:pt x="2502" y="1680"/>
                  </a:cubicBezTo>
                  <a:cubicBezTo>
                    <a:pt x="2511" y="2060"/>
                    <a:pt x="2215" y="2377"/>
                    <a:pt x="1835" y="2394"/>
                  </a:cubicBezTo>
                  <a:cubicBezTo>
                    <a:pt x="1825" y="2394"/>
                    <a:pt x="1813" y="2393"/>
                    <a:pt x="1803" y="2393"/>
                  </a:cubicBezTo>
                  <a:cubicBezTo>
                    <a:pt x="1793" y="2393"/>
                    <a:pt x="1782" y="2393"/>
                    <a:pt x="1772" y="2394"/>
                  </a:cubicBezTo>
                  <a:cubicBezTo>
                    <a:pt x="1392" y="2377"/>
                    <a:pt x="1095" y="2060"/>
                    <a:pt x="1104" y="1680"/>
                  </a:cubicBezTo>
                  <a:cubicBezTo>
                    <a:pt x="1112" y="1300"/>
                    <a:pt x="1423" y="997"/>
                    <a:pt x="1803" y="997"/>
                  </a:cubicBezTo>
                  <a:close/>
                  <a:moveTo>
                    <a:pt x="1803" y="0"/>
                  </a:moveTo>
                  <a:cubicBezTo>
                    <a:pt x="964" y="0"/>
                    <a:pt x="250" y="614"/>
                    <a:pt x="126" y="1445"/>
                  </a:cubicBezTo>
                  <a:cubicBezTo>
                    <a:pt x="1" y="2275"/>
                    <a:pt x="501" y="3072"/>
                    <a:pt x="1304" y="3319"/>
                  </a:cubicBezTo>
                  <a:lnTo>
                    <a:pt x="1304" y="4143"/>
                  </a:lnTo>
                  <a:cubicBezTo>
                    <a:pt x="1310" y="4416"/>
                    <a:pt x="1531" y="4632"/>
                    <a:pt x="1803" y="4632"/>
                  </a:cubicBezTo>
                  <a:cubicBezTo>
                    <a:pt x="2075" y="4632"/>
                    <a:pt x="2298" y="4416"/>
                    <a:pt x="2302" y="4143"/>
                  </a:cubicBezTo>
                  <a:lnTo>
                    <a:pt x="2302" y="3319"/>
                  </a:lnTo>
                  <a:cubicBezTo>
                    <a:pt x="3105" y="3072"/>
                    <a:pt x="3605" y="2275"/>
                    <a:pt x="3480" y="1445"/>
                  </a:cubicBezTo>
                  <a:cubicBezTo>
                    <a:pt x="3356" y="616"/>
                    <a:pt x="2642" y="0"/>
                    <a:pt x="1803"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32" name="Google Shape;1550;p64">
              <a:extLst>
                <a:ext uri="{FF2B5EF4-FFF2-40B4-BE49-F238E27FC236}">
                  <a16:creationId xmlns:a16="http://schemas.microsoft.com/office/drawing/2014/main" id="{02E4D028-EE52-4B90-8BA3-7D01E72256D2}"/>
                </a:ext>
              </a:extLst>
            </p:cNvPr>
            <p:cNvSpPr/>
            <p:nvPr/>
          </p:nvSpPr>
          <p:spPr>
            <a:xfrm>
              <a:off x="5902058" y="861225"/>
              <a:ext cx="75504" cy="97211"/>
            </a:xfrm>
            <a:custGeom>
              <a:avLst/>
              <a:gdLst/>
              <a:ahLst/>
              <a:cxnLst/>
              <a:rect l="l" t="t" r="r" b="b"/>
              <a:pathLst>
                <a:path w="3607" h="4644" extrusionOk="0">
                  <a:moveTo>
                    <a:pt x="1803" y="998"/>
                  </a:moveTo>
                  <a:cubicBezTo>
                    <a:pt x="2183" y="998"/>
                    <a:pt x="2493" y="1301"/>
                    <a:pt x="2502" y="1681"/>
                  </a:cubicBezTo>
                  <a:cubicBezTo>
                    <a:pt x="2511" y="2061"/>
                    <a:pt x="2214" y="2379"/>
                    <a:pt x="1835" y="2395"/>
                  </a:cubicBezTo>
                  <a:cubicBezTo>
                    <a:pt x="1825" y="2395"/>
                    <a:pt x="1813" y="2393"/>
                    <a:pt x="1803" y="2393"/>
                  </a:cubicBezTo>
                  <a:cubicBezTo>
                    <a:pt x="1793" y="2393"/>
                    <a:pt x="1782" y="2395"/>
                    <a:pt x="1771" y="2395"/>
                  </a:cubicBezTo>
                  <a:cubicBezTo>
                    <a:pt x="1392" y="2379"/>
                    <a:pt x="1095" y="2061"/>
                    <a:pt x="1104" y="1681"/>
                  </a:cubicBezTo>
                  <a:cubicBezTo>
                    <a:pt x="1112" y="1301"/>
                    <a:pt x="1423" y="998"/>
                    <a:pt x="1803" y="998"/>
                  </a:cubicBezTo>
                  <a:close/>
                  <a:moveTo>
                    <a:pt x="1803" y="1"/>
                  </a:moveTo>
                  <a:cubicBezTo>
                    <a:pt x="964" y="1"/>
                    <a:pt x="250" y="616"/>
                    <a:pt x="125" y="1445"/>
                  </a:cubicBezTo>
                  <a:cubicBezTo>
                    <a:pt x="1" y="2276"/>
                    <a:pt x="501" y="3074"/>
                    <a:pt x="1304" y="3319"/>
                  </a:cubicBezTo>
                  <a:lnTo>
                    <a:pt x="1304" y="4144"/>
                  </a:lnTo>
                  <a:cubicBezTo>
                    <a:pt x="1304" y="4419"/>
                    <a:pt x="1528" y="4643"/>
                    <a:pt x="1803" y="4643"/>
                  </a:cubicBezTo>
                  <a:cubicBezTo>
                    <a:pt x="2078" y="4643"/>
                    <a:pt x="2302" y="4419"/>
                    <a:pt x="2302" y="4144"/>
                  </a:cubicBezTo>
                  <a:lnTo>
                    <a:pt x="2302" y="3319"/>
                  </a:lnTo>
                  <a:cubicBezTo>
                    <a:pt x="3104" y="3074"/>
                    <a:pt x="3607" y="2276"/>
                    <a:pt x="3481" y="1445"/>
                  </a:cubicBezTo>
                  <a:cubicBezTo>
                    <a:pt x="3356" y="616"/>
                    <a:pt x="2642" y="1"/>
                    <a:pt x="1803"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33" name="Google Shape;1551;p64">
              <a:extLst>
                <a:ext uri="{FF2B5EF4-FFF2-40B4-BE49-F238E27FC236}">
                  <a16:creationId xmlns:a16="http://schemas.microsoft.com/office/drawing/2014/main" id="{8FB5BA3A-7184-4B34-A137-ECF28D4C3F38}"/>
                </a:ext>
              </a:extLst>
            </p:cNvPr>
            <p:cNvSpPr/>
            <p:nvPr/>
          </p:nvSpPr>
          <p:spPr>
            <a:xfrm>
              <a:off x="5952275" y="768494"/>
              <a:ext cx="75483" cy="97378"/>
            </a:xfrm>
            <a:custGeom>
              <a:avLst/>
              <a:gdLst/>
              <a:ahLst/>
              <a:cxnLst/>
              <a:rect l="l" t="t" r="r" b="b"/>
              <a:pathLst>
                <a:path w="3606" h="4652" extrusionOk="0">
                  <a:moveTo>
                    <a:pt x="1802" y="998"/>
                  </a:moveTo>
                  <a:cubicBezTo>
                    <a:pt x="2182" y="998"/>
                    <a:pt x="2493" y="1301"/>
                    <a:pt x="2502" y="1681"/>
                  </a:cubicBezTo>
                  <a:cubicBezTo>
                    <a:pt x="2511" y="2061"/>
                    <a:pt x="2215" y="2377"/>
                    <a:pt x="1835" y="2395"/>
                  </a:cubicBezTo>
                  <a:cubicBezTo>
                    <a:pt x="1824" y="2395"/>
                    <a:pt x="1813" y="2393"/>
                    <a:pt x="1802" y="2393"/>
                  </a:cubicBezTo>
                  <a:cubicBezTo>
                    <a:pt x="1792" y="2393"/>
                    <a:pt x="1782" y="2393"/>
                    <a:pt x="1771" y="2395"/>
                  </a:cubicBezTo>
                  <a:cubicBezTo>
                    <a:pt x="1392" y="2377"/>
                    <a:pt x="1094" y="2061"/>
                    <a:pt x="1103" y="1681"/>
                  </a:cubicBezTo>
                  <a:cubicBezTo>
                    <a:pt x="1112" y="1301"/>
                    <a:pt x="1422" y="998"/>
                    <a:pt x="1802" y="998"/>
                  </a:cubicBezTo>
                  <a:close/>
                  <a:moveTo>
                    <a:pt x="1802" y="1"/>
                  </a:moveTo>
                  <a:cubicBezTo>
                    <a:pt x="963" y="1"/>
                    <a:pt x="249" y="615"/>
                    <a:pt x="125" y="1445"/>
                  </a:cubicBezTo>
                  <a:cubicBezTo>
                    <a:pt x="0" y="2275"/>
                    <a:pt x="501" y="3072"/>
                    <a:pt x="1303" y="3319"/>
                  </a:cubicBezTo>
                  <a:lnTo>
                    <a:pt x="1303" y="4144"/>
                  </a:lnTo>
                  <a:cubicBezTo>
                    <a:pt x="1299" y="4422"/>
                    <a:pt x="1523" y="4652"/>
                    <a:pt x="1802" y="4652"/>
                  </a:cubicBezTo>
                  <a:cubicBezTo>
                    <a:pt x="2082" y="4652"/>
                    <a:pt x="2307" y="4422"/>
                    <a:pt x="2301" y="4144"/>
                  </a:cubicBezTo>
                  <a:lnTo>
                    <a:pt x="2301" y="3319"/>
                  </a:lnTo>
                  <a:cubicBezTo>
                    <a:pt x="3104" y="3072"/>
                    <a:pt x="3606" y="2275"/>
                    <a:pt x="3481" y="1445"/>
                  </a:cubicBezTo>
                  <a:cubicBezTo>
                    <a:pt x="3356" y="615"/>
                    <a:pt x="2643" y="1"/>
                    <a:pt x="1802"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34" name="Google Shape;1552;p64">
              <a:extLst>
                <a:ext uri="{FF2B5EF4-FFF2-40B4-BE49-F238E27FC236}">
                  <a16:creationId xmlns:a16="http://schemas.microsoft.com/office/drawing/2014/main" id="{C5F04B78-3027-4D94-B6AF-D2F76E7C86A1}"/>
                </a:ext>
              </a:extLst>
            </p:cNvPr>
            <p:cNvSpPr/>
            <p:nvPr/>
          </p:nvSpPr>
          <p:spPr>
            <a:xfrm>
              <a:off x="5656562" y="516007"/>
              <a:ext cx="361651" cy="534888"/>
            </a:xfrm>
            <a:custGeom>
              <a:avLst/>
              <a:gdLst/>
              <a:ahLst/>
              <a:cxnLst/>
              <a:rect l="l" t="t" r="r" b="b"/>
              <a:pathLst>
                <a:path w="17277" h="25553" extrusionOk="0">
                  <a:moveTo>
                    <a:pt x="4331" y="1184"/>
                  </a:moveTo>
                  <a:cubicBezTo>
                    <a:pt x="4715" y="1571"/>
                    <a:pt x="5308" y="2298"/>
                    <a:pt x="5301" y="3089"/>
                  </a:cubicBezTo>
                  <a:cubicBezTo>
                    <a:pt x="5293" y="3880"/>
                    <a:pt x="4706" y="4606"/>
                    <a:pt x="4328" y="4990"/>
                  </a:cubicBezTo>
                  <a:cubicBezTo>
                    <a:pt x="3926" y="4563"/>
                    <a:pt x="3397" y="3828"/>
                    <a:pt x="3404" y="3082"/>
                  </a:cubicBezTo>
                  <a:cubicBezTo>
                    <a:pt x="3412" y="2290"/>
                    <a:pt x="3967" y="1570"/>
                    <a:pt x="4331" y="1184"/>
                  </a:cubicBezTo>
                  <a:close/>
                  <a:moveTo>
                    <a:pt x="12916" y="1184"/>
                  </a:moveTo>
                  <a:cubicBezTo>
                    <a:pt x="13301" y="1571"/>
                    <a:pt x="13893" y="2298"/>
                    <a:pt x="13886" y="3089"/>
                  </a:cubicBezTo>
                  <a:cubicBezTo>
                    <a:pt x="13878" y="3880"/>
                    <a:pt x="13292" y="4606"/>
                    <a:pt x="12913" y="4990"/>
                  </a:cubicBezTo>
                  <a:cubicBezTo>
                    <a:pt x="12512" y="4561"/>
                    <a:pt x="11982" y="3828"/>
                    <a:pt x="11989" y="3082"/>
                  </a:cubicBezTo>
                  <a:cubicBezTo>
                    <a:pt x="11997" y="2290"/>
                    <a:pt x="12552" y="1571"/>
                    <a:pt x="12916" y="1184"/>
                  </a:cubicBezTo>
                  <a:close/>
                  <a:moveTo>
                    <a:pt x="1156" y="4475"/>
                  </a:moveTo>
                  <a:lnTo>
                    <a:pt x="1156" y="4475"/>
                  </a:lnTo>
                  <a:cubicBezTo>
                    <a:pt x="1686" y="4491"/>
                    <a:pt x="2589" y="4607"/>
                    <a:pt x="3154" y="5162"/>
                  </a:cubicBezTo>
                  <a:cubicBezTo>
                    <a:pt x="3689" y="5686"/>
                    <a:pt x="3833" y="6578"/>
                    <a:pt x="3851" y="7164"/>
                  </a:cubicBezTo>
                  <a:cubicBezTo>
                    <a:pt x="3310" y="7160"/>
                    <a:pt x="2384" y="7064"/>
                    <a:pt x="1819" y="6509"/>
                  </a:cubicBezTo>
                  <a:cubicBezTo>
                    <a:pt x="1300" y="6000"/>
                    <a:pt x="1159" y="5108"/>
                    <a:pt x="1156" y="4475"/>
                  </a:cubicBezTo>
                  <a:close/>
                  <a:moveTo>
                    <a:pt x="7545" y="4475"/>
                  </a:moveTo>
                  <a:lnTo>
                    <a:pt x="7545" y="4475"/>
                  </a:lnTo>
                  <a:cubicBezTo>
                    <a:pt x="7543" y="5022"/>
                    <a:pt x="7447" y="5956"/>
                    <a:pt x="6883" y="6509"/>
                  </a:cubicBezTo>
                  <a:cubicBezTo>
                    <a:pt x="6320" y="7063"/>
                    <a:pt x="5392" y="7160"/>
                    <a:pt x="4852" y="7164"/>
                  </a:cubicBezTo>
                  <a:cubicBezTo>
                    <a:pt x="4871" y="6578"/>
                    <a:pt x="5015" y="5686"/>
                    <a:pt x="5548" y="5162"/>
                  </a:cubicBezTo>
                  <a:cubicBezTo>
                    <a:pt x="6113" y="4608"/>
                    <a:pt x="7015" y="4492"/>
                    <a:pt x="7545" y="4475"/>
                  </a:cubicBezTo>
                  <a:close/>
                  <a:moveTo>
                    <a:pt x="9741" y="4475"/>
                  </a:moveTo>
                  <a:lnTo>
                    <a:pt x="9741" y="4475"/>
                  </a:lnTo>
                  <a:cubicBezTo>
                    <a:pt x="10271" y="4492"/>
                    <a:pt x="11172" y="4607"/>
                    <a:pt x="11738" y="5162"/>
                  </a:cubicBezTo>
                  <a:cubicBezTo>
                    <a:pt x="11772" y="5194"/>
                    <a:pt x="11802" y="5228"/>
                    <a:pt x="11833" y="5264"/>
                  </a:cubicBezTo>
                  <a:cubicBezTo>
                    <a:pt x="11850" y="5284"/>
                    <a:pt x="11864" y="5303"/>
                    <a:pt x="11881" y="5324"/>
                  </a:cubicBezTo>
                  <a:cubicBezTo>
                    <a:pt x="12297" y="5856"/>
                    <a:pt x="12418" y="6634"/>
                    <a:pt x="12434" y="7164"/>
                  </a:cubicBezTo>
                  <a:cubicBezTo>
                    <a:pt x="11895" y="7160"/>
                    <a:pt x="10969" y="7064"/>
                    <a:pt x="10402" y="6509"/>
                  </a:cubicBezTo>
                  <a:lnTo>
                    <a:pt x="10404" y="6509"/>
                  </a:lnTo>
                  <a:cubicBezTo>
                    <a:pt x="9838" y="5956"/>
                    <a:pt x="9744" y="5021"/>
                    <a:pt x="9741" y="4475"/>
                  </a:cubicBezTo>
                  <a:close/>
                  <a:moveTo>
                    <a:pt x="16130" y="4475"/>
                  </a:moveTo>
                  <a:lnTo>
                    <a:pt x="16130" y="4475"/>
                  </a:lnTo>
                  <a:cubicBezTo>
                    <a:pt x="16127" y="5022"/>
                    <a:pt x="16032" y="5956"/>
                    <a:pt x="15469" y="6509"/>
                  </a:cubicBezTo>
                  <a:cubicBezTo>
                    <a:pt x="14903" y="7063"/>
                    <a:pt x="13976" y="7160"/>
                    <a:pt x="13437" y="7164"/>
                  </a:cubicBezTo>
                  <a:cubicBezTo>
                    <a:pt x="13454" y="6578"/>
                    <a:pt x="13599" y="5686"/>
                    <a:pt x="14132" y="5162"/>
                  </a:cubicBezTo>
                  <a:cubicBezTo>
                    <a:pt x="14697" y="4608"/>
                    <a:pt x="15598" y="4492"/>
                    <a:pt x="16130" y="4475"/>
                  </a:cubicBezTo>
                  <a:close/>
                  <a:moveTo>
                    <a:pt x="4322" y="0"/>
                  </a:moveTo>
                  <a:cubicBezTo>
                    <a:pt x="4206" y="0"/>
                    <a:pt x="4090" y="40"/>
                    <a:pt x="3996" y="121"/>
                  </a:cubicBezTo>
                  <a:cubicBezTo>
                    <a:pt x="3800" y="284"/>
                    <a:pt x="2422" y="1490"/>
                    <a:pt x="2406" y="3071"/>
                  </a:cubicBezTo>
                  <a:cubicBezTo>
                    <a:pt x="2405" y="3273"/>
                    <a:pt x="2427" y="3473"/>
                    <a:pt x="2470" y="3671"/>
                  </a:cubicBezTo>
                  <a:cubicBezTo>
                    <a:pt x="1911" y="3506"/>
                    <a:pt x="1374" y="3472"/>
                    <a:pt x="1022" y="3472"/>
                  </a:cubicBezTo>
                  <a:cubicBezTo>
                    <a:pt x="838" y="3472"/>
                    <a:pt x="705" y="3482"/>
                    <a:pt x="647" y="3487"/>
                  </a:cubicBezTo>
                  <a:cubicBezTo>
                    <a:pt x="399" y="3504"/>
                    <a:pt x="201" y="3700"/>
                    <a:pt x="182" y="3947"/>
                  </a:cubicBezTo>
                  <a:cubicBezTo>
                    <a:pt x="152" y="4229"/>
                    <a:pt x="0" y="6123"/>
                    <a:pt x="1119" y="7220"/>
                  </a:cubicBezTo>
                  <a:cubicBezTo>
                    <a:pt x="1935" y="8021"/>
                    <a:pt x="3153" y="8157"/>
                    <a:pt x="3852" y="8163"/>
                  </a:cubicBezTo>
                  <a:lnTo>
                    <a:pt x="3852" y="9600"/>
                  </a:lnTo>
                  <a:lnTo>
                    <a:pt x="659" y="9600"/>
                  </a:lnTo>
                  <a:cubicBezTo>
                    <a:pt x="382" y="9600"/>
                    <a:pt x="159" y="9823"/>
                    <a:pt x="159" y="10099"/>
                  </a:cubicBezTo>
                  <a:cubicBezTo>
                    <a:pt x="159" y="10374"/>
                    <a:pt x="382" y="10598"/>
                    <a:pt x="659" y="10598"/>
                  </a:cubicBezTo>
                  <a:lnTo>
                    <a:pt x="13659" y="10598"/>
                  </a:lnTo>
                  <a:lnTo>
                    <a:pt x="5457" y="24804"/>
                  </a:lnTo>
                  <a:cubicBezTo>
                    <a:pt x="5320" y="25043"/>
                    <a:pt x="5401" y="25349"/>
                    <a:pt x="5641" y="25486"/>
                  </a:cubicBezTo>
                  <a:cubicBezTo>
                    <a:pt x="5719" y="25531"/>
                    <a:pt x="5805" y="25553"/>
                    <a:pt x="5890" y="25553"/>
                  </a:cubicBezTo>
                  <a:cubicBezTo>
                    <a:pt x="6062" y="25553"/>
                    <a:pt x="6230" y="25463"/>
                    <a:pt x="6323" y="25303"/>
                  </a:cubicBezTo>
                  <a:lnTo>
                    <a:pt x="14813" y="10598"/>
                  </a:lnTo>
                  <a:lnTo>
                    <a:pt x="16050" y="10598"/>
                  </a:lnTo>
                  <a:cubicBezTo>
                    <a:pt x="16325" y="10598"/>
                    <a:pt x="16549" y="10375"/>
                    <a:pt x="16549" y="10099"/>
                  </a:cubicBezTo>
                  <a:cubicBezTo>
                    <a:pt x="16549" y="9823"/>
                    <a:pt x="16325" y="9600"/>
                    <a:pt x="16050" y="9600"/>
                  </a:cubicBezTo>
                  <a:lnTo>
                    <a:pt x="13434" y="9600"/>
                  </a:lnTo>
                  <a:lnTo>
                    <a:pt x="13434" y="8163"/>
                  </a:lnTo>
                  <a:cubicBezTo>
                    <a:pt x="14133" y="8158"/>
                    <a:pt x="15352" y="8021"/>
                    <a:pt x="16166" y="7222"/>
                  </a:cubicBezTo>
                  <a:cubicBezTo>
                    <a:pt x="17277" y="6132"/>
                    <a:pt x="17135" y="4252"/>
                    <a:pt x="17104" y="3953"/>
                  </a:cubicBezTo>
                  <a:cubicBezTo>
                    <a:pt x="17088" y="3705"/>
                    <a:pt x="16892" y="3506"/>
                    <a:pt x="16645" y="3488"/>
                  </a:cubicBezTo>
                  <a:cubicBezTo>
                    <a:pt x="16588" y="3483"/>
                    <a:pt x="16450" y="3473"/>
                    <a:pt x="16258" y="3473"/>
                  </a:cubicBezTo>
                  <a:cubicBezTo>
                    <a:pt x="15906" y="3473"/>
                    <a:pt x="15371" y="3507"/>
                    <a:pt x="14816" y="3672"/>
                  </a:cubicBezTo>
                  <a:cubicBezTo>
                    <a:pt x="14859" y="3484"/>
                    <a:pt x="14883" y="3292"/>
                    <a:pt x="14884" y="3099"/>
                  </a:cubicBezTo>
                  <a:cubicBezTo>
                    <a:pt x="14899" y="1543"/>
                    <a:pt x="13471" y="317"/>
                    <a:pt x="13236" y="125"/>
                  </a:cubicBezTo>
                  <a:cubicBezTo>
                    <a:pt x="13143" y="43"/>
                    <a:pt x="13025" y="1"/>
                    <a:pt x="12908" y="1"/>
                  </a:cubicBezTo>
                  <a:cubicBezTo>
                    <a:pt x="12792" y="1"/>
                    <a:pt x="12675" y="42"/>
                    <a:pt x="12581" y="122"/>
                  </a:cubicBezTo>
                  <a:cubicBezTo>
                    <a:pt x="12386" y="286"/>
                    <a:pt x="11006" y="1495"/>
                    <a:pt x="10991" y="3073"/>
                  </a:cubicBezTo>
                  <a:cubicBezTo>
                    <a:pt x="10990" y="3273"/>
                    <a:pt x="11010" y="3475"/>
                    <a:pt x="11053" y="3671"/>
                  </a:cubicBezTo>
                  <a:cubicBezTo>
                    <a:pt x="10498" y="3507"/>
                    <a:pt x="9965" y="3473"/>
                    <a:pt x="9614" y="3473"/>
                  </a:cubicBezTo>
                  <a:cubicBezTo>
                    <a:pt x="9426" y="3473"/>
                    <a:pt x="9291" y="3483"/>
                    <a:pt x="9232" y="3488"/>
                  </a:cubicBezTo>
                  <a:cubicBezTo>
                    <a:pt x="8984" y="3504"/>
                    <a:pt x="8787" y="3700"/>
                    <a:pt x="8768" y="3946"/>
                  </a:cubicBezTo>
                  <a:cubicBezTo>
                    <a:pt x="8739" y="4221"/>
                    <a:pt x="8585" y="6123"/>
                    <a:pt x="9704" y="7223"/>
                  </a:cubicBezTo>
                  <a:cubicBezTo>
                    <a:pt x="10520" y="8023"/>
                    <a:pt x="11738" y="8160"/>
                    <a:pt x="12437" y="8164"/>
                  </a:cubicBezTo>
                  <a:lnTo>
                    <a:pt x="12437" y="9601"/>
                  </a:lnTo>
                  <a:lnTo>
                    <a:pt x="4852" y="9601"/>
                  </a:lnTo>
                  <a:lnTo>
                    <a:pt x="4852" y="8163"/>
                  </a:lnTo>
                  <a:cubicBezTo>
                    <a:pt x="5551" y="8158"/>
                    <a:pt x="6769" y="8021"/>
                    <a:pt x="7584" y="7222"/>
                  </a:cubicBezTo>
                  <a:cubicBezTo>
                    <a:pt x="8694" y="6131"/>
                    <a:pt x="8552" y="4249"/>
                    <a:pt x="8522" y="3952"/>
                  </a:cubicBezTo>
                  <a:cubicBezTo>
                    <a:pt x="8506" y="3707"/>
                    <a:pt x="8313" y="3510"/>
                    <a:pt x="8069" y="3488"/>
                  </a:cubicBezTo>
                  <a:cubicBezTo>
                    <a:pt x="8017" y="3483"/>
                    <a:pt x="7878" y="3472"/>
                    <a:pt x="7681" y="3472"/>
                  </a:cubicBezTo>
                  <a:cubicBezTo>
                    <a:pt x="7329" y="3472"/>
                    <a:pt x="6791" y="3507"/>
                    <a:pt x="6233" y="3672"/>
                  </a:cubicBezTo>
                  <a:cubicBezTo>
                    <a:pt x="6275" y="3484"/>
                    <a:pt x="6298" y="3291"/>
                    <a:pt x="6300" y="3098"/>
                  </a:cubicBezTo>
                  <a:cubicBezTo>
                    <a:pt x="6314" y="1543"/>
                    <a:pt x="4887" y="315"/>
                    <a:pt x="4651" y="124"/>
                  </a:cubicBezTo>
                  <a:cubicBezTo>
                    <a:pt x="4557" y="42"/>
                    <a:pt x="4440" y="0"/>
                    <a:pt x="4322"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35" name="Google Shape;1553;p64">
              <a:extLst>
                <a:ext uri="{FF2B5EF4-FFF2-40B4-BE49-F238E27FC236}">
                  <a16:creationId xmlns:a16="http://schemas.microsoft.com/office/drawing/2014/main" id="{451C49C2-4A5D-402E-B588-707E68BF9B05}"/>
                </a:ext>
              </a:extLst>
            </p:cNvPr>
            <p:cNvSpPr/>
            <p:nvPr/>
          </p:nvSpPr>
          <p:spPr>
            <a:xfrm>
              <a:off x="6018129" y="716938"/>
              <a:ext cx="21037" cy="20912"/>
            </a:xfrm>
            <a:custGeom>
              <a:avLst/>
              <a:gdLst/>
              <a:ahLst/>
              <a:cxnLst/>
              <a:rect l="l" t="t" r="r" b="b"/>
              <a:pathLst>
                <a:path w="1005" h="999" extrusionOk="0">
                  <a:moveTo>
                    <a:pt x="500" y="1"/>
                  </a:moveTo>
                  <a:cubicBezTo>
                    <a:pt x="224" y="1"/>
                    <a:pt x="1" y="224"/>
                    <a:pt x="1" y="500"/>
                  </a:cubicBezTo>
                  <a:cubicBezTo>
                    <a:pt x="1" y="776"/>
                    <a:pt x="224" y="999"/>
                    <a:pt x="500" y="999"/>
                  </a:cubicBezTo>
                  <a:lnTo>
                    <a:pt x="506" y="999"/>
                  </a:lnTo>
                  <a:cubicBezTo>
                    <a:pt x="781" y="999"/>
                    <a:pt x="1005" y="776"/>
                    <a:pt x="1005" y="500"/>
                  </a:cubicBezTo>
                  <a:cubicBezTo>
                    <a:pt x="1005" y="224"/>
                    <a:pt x="781" y="1"/>
                    <a:pt x="506"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36" name="Google Shape;1554;p64">
              <a:extLst>
                <a:ext uri="{FF2B5EF4-FFF2-40B4-BE49-F238E27FC236}">
                  <a16:creationId xmlns:a16="http://schemas.microsoft.com/office/drawing/2014/main" id="{E7E18730-8AC5-43F8-B8D2-69C2CABFDEB2}"/>
                </a:ext>
              </a:extLst>
            </p:cNvPr>
            <p:cNvSpPr/>
            <p:nvPr/>
          </p:nvSpPr>
          <p:spPr>
            <a:xfrm>
              <a:off x="5925879" y="516027"/>
              <a:ext cx="272039" cy="534867"/>
            </a:xfrm>
            <a:custGeom>
              <a:avLst/>
              <a:gdLst/>
              <a:ahLst/>
              <a:cxnLst/>
              <a:rect l="l" t="t" r="r" b="b"/>
              <a:pathLst>
                <a:path w="12996" h="25552" extrusionOk="0">
                  <a:moveTo>
                    <a:pt x="8635" y="1183"/>
                  </a:moveTo>
                  <a:cubicBezTo>
                    <a:pt x="9019" y="1570"/>
                    <a:pt x="9612" y="2297"/>
                    <a:pt x="9605" y="3088"/>
                  </a:cubicBezTo>
                  <a:cubicBezTo>
                    <a:pt x="9597" y="3879"/>
                    <a:pt x="9010" y="4603"/>
                    <a:pt x="8630" y="4989"/>
                  </a:cubicBezTo>
                  <a:cubicBezTo>
                    <a:pt x="8230" y="4562"/>
                    <a:pt x="7701" y="3827"/>
                    <a:pt x="7707" y="3081"/>
                  </a:cubicBezTo>
                  <a:cubicBezTo>
                    <a:pt x="7716" y="2289"/>
                    <a:pt x="8269" y="1570"/>
                    <a:pt x="8635" y="1183"/>
                  </a:cubicBezTo>
                  <a:close/>
                  <a:moveTo>
                    <a:pt x="5460" y="4474"/>
                  </a:moveTo>
                  <a:lnTo>
                    <a:pt x="5460" y="4474"/>
                  </a:lnTo>
                  <a:cubicBezTo>
                    <a:pt x="5990" y="4491"/>
                    <a:pt x="6891" y="4607"/>
                    <a:pt x="7457" y="5161"/>
                  </a:cubicBezTo>
                  <a:cubicBezTo>
                    <a:pt x="7991" y="5684"/>
                    <a:pt x="8135" y="6576"/>
                    <a:pt x="8153" y="7162"/>
                  </a:cubicBezTo>
                  <a:cubicBezTo>
                    <a:pt x="7613" y="7156"/>
                    <a:pt x="6684" y="7059"/>
                    <a:pt x="6121" y="6508"/>
                  </a:cubicBezTo>
                  <a:cubicBezTo>
                    <a:pt x="5557" y="5955"/>
                    <a:pt x="5462" y="5020"/>
                    <a:pt x="5460" y="4474"/>
                  </a:cubicBezTo>
                  <a:close/>
                  <a:moveTo>
                    <a:pt x="11850" y="4474"/>
                  </a:moveTo>
                  <a:lnTo>
                    <a:pt x="11850" y="4474"/>
                  </a:lnTo>
                  <a:cubicBezTo>
                    <a:pt x="11846" y="5107"/>
                    <a:pt x="11706" y="5999"/>
                    <a:pt x="11188" y="6508"/>
                  </a:cubicBezTo>
                  <a:cubicBezTo>
                    <a:pt x="10621" y="7063"/>
                    <a:pt x="9695" y="7159"/>
                    <a:pt x="9156" y="7162"/>
                  </a:cubicBezTo>
                  <a:cubicBezTo>
                    <a:pt x="9173" y="6577"/>
                    <a:pt x="9318" y="5685"/>
                    <a:pt x="9852" y="5161"/>
                  </a:cubicBezTo>
                  <a:cubicBezTo>
                    <a:pt x="10418" y="4606"/>
                    <a:pt x="11319" y="4490"/>
                    <a:pt x="11850" y="4474"/>
                  </a:cubicBezTo>
                  <a:close/>
                  <a:moveTo>
                    <a:pt x="8625" y="0"/>
                  </a:moveTo>
                  <a:cubicBezTo>
                    <a:pt x="8509" y="0"/>
                    <a:pt x="8393" y="41"/>
                    <a:pt x="8299" y="121"/>
                  </a:cubicBezTo>
                  <a:cubicBezTo>
                    <a:pt x="8103" y="285"/>
                    <a:pt x="6725" y="1494"/>
                    <a:pt x="6709" y="3072"/>
                  </a:cubicBezTo>
                  <a:cubicBezTo>
                    <a:pt x="6709" y="3274"/>
                    <a:pt x="6729" y="3474"/>
                    <a:pt x="6772" y="3671"/>
                  </a:cubicBezTo>
                  <a:cubicBezTo>
                    <a:pt x="6216" y="3507"/>
                    <a:pt x="5679" y="3473"/>
                    <a:pt x="5328" y="3473"/>
                  </a:cubicBezTo>
                  <a:cubicBezTo>
                    <a:pt x="5144" y="3473"/>
                    <a:pt x="5011" y="3482"/>
                    <a:pt x="4952" y="3487"/>
                  </a:cubicBezTo>
                  <a:cubicBezTo>
                    <a:pt x="4703" y="3502"/>
                    <a:pt x="4503" y="3699"/>
                    <a:pt x="4486" y="3948"/>
                  </a:cubicBezTo>
                  <a:cubicBezTo>
                    <a:pt x="4456" y="4234"/>
                    <a:pt x="4307" y="6125"/>
                    <a:pt x="5422" y="7221"/>
                  </a:cubicBezTo>
                  <a:cubicBezTo>
                    <a:pt x="6238" y="8022"/>
                    <a:pt x="7457" y="8157"/>
                    <a:pt x="8156" y="8162"/>
                  </a:cubicBezTo>
                  <a:lnTo>
                    <a:pt x="8156" y="9599"/>
                  </a:lnTo>
                  <a:lnTo>
                    <a:pt x="6607" y="9599"/>
                  </a:lnTo>
                  <a:cubicBezTo>
                    <a:pt x="6332" y="9599"/>
                    <a:pt x="6110" y="9822"/>
                    <a:pt x="6110" y="10098"/>
                  </a:cubicBezTo>
                  <a:cubicBezTo>
                    <a:pt x="6110" y="10374"/>
                    <a:pt x="6330" y="10597"/>
                    <a:pt x="6604" y="10597"/>
                  </a:cubicBezTo>
                  <a:cubicBezTo>
                    <a:pt x="6605" y="10597"/>
                    <a:pt x="6606" y="10597"/>
                    <a:pt x="6607" y="10597"/>
                  </a:cubicBezTo>
                  <a:lnTo>
                    <a:pt x="8342" y="10597"/>
                  </a:lnTo>
                  <a:lnTo>
                    <a:pt x="138" y="24803"/>
                  </a:lnTo>
                  <a:cubicBezTo>
                    <a:pt x="1" y="25042"/>
                    <a:pt x="82" y="25348"/>
                    <a:pt x="322" y="25485"/>
                  </a:cubicBezTo>
                  <a:cubicBezTo>
                    <a:pt x="400" y="25530"/>
                    <a:pt x="486" y="25552"/>
                    <a:pt x="571" y="25552"/>
                  </a:cubicBezTo>
                  <a:cubicBezTo>
                    <a:pt x="743" y="25552"/>
                    <a:pt x="911" y="25462"/>
                    <a:pt x="1004" y="25302"/>
                  </a:cubicBezTo>
                  <a:lnTo>
                    <a:pt x="9494" y="10598"/>
                  </a:lnTo>
                  <a:lnTo>
                    <a:pt x="12346" y="10598"/>
                  </a:lnTo>
                  <a:cubicBezTo>
                    <a:pt x="12349" y="10598"/>
                    <a:pt x="12352" y="10598"/>
                    <a:pt x="12354" y="10598"/>
                  </a:cubicBezTo>
                  <a:cubicBezTo>
                    <a:pt x="12630" y="10598"/>
                    <a:pt x="12856" y="10376"/>
                    <a:pt x="12856" y="10099"/>
                  </a:cubicBezTo>
                  <a:cubicBezTo>
                    <a:pt x="12856" y="9823"/>
                    <a:pt x="12632" y="9600"/>
                    <a:pt x="12357" y="9600"/>
                  </a:cubicBezTo>
                  <a:cubicBezTo>
                    <a:pt x="12353" y="9600"/>
                    <a:pt x="12350" y="9600"/>
                    <a:pt x="12346" y="9600"/>
                  </a:cubicBezTo>
                  <a:lnTo>
                    <a:pt x="12346" y="9599"/>
                  </a:lnTo>
                  <a:lnTo>
                    <a:pt x="9153" y="9599"/>
                  </a:lnTo>
                  <a:lnTo>
                    <a:pt x="9153" y="8162"/>
                  </a:lnTo>
                  <a:cubicBezTo>
                    <a:pt x="9852" y="8157"/>
                    <a:pt x="11070" y="8020"/>
                    <a:pt x="11885" y="7221"/>
                  </a:cubicBezTo>
                  <a:cubicBezTo>
                    <a:pt x="12996" y="6131"/>
                    <a:pt x="12854" y="4257"/>
                    <a:pt x="12823" y="3952"/>
                  </a:cubicBezTo>
                  <a:cubicBezTo>
                    <a:pt x="12807" y="3705"/>
                    <a:pt x="12611" y="3506"/>
                    <a:pt x="12362" y="3487"/>
                  </a:cubicBezTo>
                  <a:cubicBezTo>
                    <a:pt x="12305" y="3482"/>
                    <a:pt x="12168" y="3472"/>
                    <a:pt x="11976" y="3472"/>
                  </a:cubicBezTo>
                  <a:cubicBezTo>
                    <a:pt x="11624" y="3472"/>
                    <a:pt x="11089" y="3506"/>
                    <a:pt x="10534" y="3671"/>
                  </a:cubicBezTo>
                  <a:cubicBezTo>
                    <a:pt x="10578" y="3483"/>
                    <a:pt x="10600" y="3291"/>
                    <a:pt x="10603" y="3098"/>
                  </a:cubicBezTo>
                  <a:cubicBezTo>
                    <a:pt x="10616" y="1544"/>
                    <a:pt x="9190" y="316"/>
                    <a:pt x="8954" y="124"/>
                  </a:cubicBezTo>
                  <a:cubicBezTo>
                    <a:pt x="8860" y="42"/>
                    <a:pt x="8743" y="0"/>
                    <a:pt x="8625"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grpSp>
      <p:grpSp>
        <p:nvGrpSpPr>
          <p:cNvPr id="37" name="Google Shape;1555;p64">
            <a:extLst>
              <a:ext uri="{FF2B5EF4-FFF2-40B4-BE49-F238E27FC236}">
                <a16:creationId xmlns:a16="http://schemas.microsoft.com/office/drawing/2014/main" id="{118CB1CF-A905-46DD-B21C-85CD3ABAB6FB}"/>
              </a:ext>
            </a:extLst>
          </p:cNvPr>
          <p:cNvGrpSpPr/>
          <p:nvPr/>
        </p:nvGrpSpPr>
        <p:grpSpPr>
          <a:xfrm>
            <a:off x="8956598" y="8994995"/>
            <a:ext cx="1435969" cy="1427202"/>
            <a:chOff x="5229225" y="1270016"/>
            <a:chExt cx="538426" cy="535139"/>
          </a:xfrm>
          <a:solidFill>
            <a:schemeClr val="bg1"/>
          </a:solidFill>
        </p:grpSpPr>
        <p:sp>
          <p:nvSpPr>
            <p:cNvPr id="38" name="Google Shape;1556;p64">
              <a:extLst>
                <a:ext uri="{FF2B5EF4-FFF2-40B4-BE49-F238E27FC236}">
                  <a16:creationId xmlns:a16="http://schemas.microsoft.com/office/drawing/2014/main" id="{9EEF6449-6893-4FCC-BF31-D933B5857C78}"/>
                </a:ext>
              </a:extLst>
            </p:cNvPr>
            <p:cNvSpPr/>
            <p:nvPr/>
          </p:nvSpPr>
          <p:spPr>
            <a:xfrm>
              <a:off x="5534232" y="1708008"/>
              <a:ext cx="116406" cy="96917"/>
            </a:xfrm>
            <a:custGeom>
              <a:avLst/>
              <a:gdLst/>
              <a:ahLst/>
              <a:cxnLst/>
              <a:rect l="l" t="t" r="r" b="b"/>
              <a:pathLst>
                <a:path w="5561" h="4630" extrusionOk="0">
                  <a:moveTo>
                    <a:pt x="1098" y="1017"/>
                  </a:moveTo>
                  <a:lnTo>
                    <a:pt x="1098" y="1017"/>
                  </a:lnTo>
                  <a:cubicBezTo>
                    <a:pt x="1382" y="1051"/>
                    <a:pt x="1718" y="1142"/>
                    <a:pt x="1931" y="1351"/>
                  </a:cubicBezTo>
                  <a:cubicBezTo>
                    <a:pt x="2145" y="1562"/>
                    <a:pt x="2234" y="1899"/>
                    <a:pt x="2268" y="2184"/>
                  </a:cubicBezTo>
                  <a:cubicBezTo>
                    <a:pt x="1977" y="2158"/>
                    <a:pt x="1634" y="2074"/>
                    <a:pt x="1420" y="1863"/>
                  </a:cubicBezTo>
                  <a:cubicBezTo>
                    <a:pt x="1210" y="1657"/>
                    <a:pt x="1126" y="1311"/>
                    <a:pt x="1098" y="1017"/>
                  </a:cubicBezTo>
                  <a:close/>
                  <a:moveTo>
                    <a:pt x="4469" y="1017"/>
                  </a:moveTo>
                  <a:cubicBezTo>
                    <a:pt x="4443" y="1311"/>
                    <a:pt x="4359" y="1656"/>
                    <a:pt x="4148" y="1863"/>
                  </a:cubicBezTo>
                  <a:cubicBezTo>
                    <a:pt x="3935" y="2072"/>
                    <a:pt x="3590" y="2158"/>
                    <a:pt x="3300" y="2184"/>
                  </a:cubicBezTo>
                  <a:cubicBezTo>
                    <a:pt x="3333" y="1897"/>
                    <a:pt x="3424" y="1560"/>
                    <a:pt x="3637" y="1351"/>
                  </a:cubicBezTo>
                  <a:cubicBezTo>
                    <a:pt x="3851" y="1142"/>
                    <a:pt x="4185" y="1051"/>
                    <a:pt x="4469" y="1017"/>
                  </a:cubicBezTo>
                  <a:close/>
                  <a:moveTo>
                    <a:pt x="802" y="0"/>
                  </a:moveTo>
                  <a:cubicBezTo>
                    <a:pt x="685" y="0"/>
                    <a:pt x="601" y="7"/>
                    <a:pt x="565" y="10"/>
                  </a:cubicBezTo>
                  <a:cubicBezTo>
                    <a:pt x="319" y="27"/>
                    <a:pt x="123" y="220"/>
                    <a:pt x="102" y="466"/>
                  </a:cubicBezTo>
                  <a:cubicBezTo>
                    <a:pt x="76" y="721"/>
                    <a:pt x="1" y="1871"/>
                    <a:pt x="719" y="2576"/>
                  </a:cubicBezTo>
                  <a:cubicBezTo>
                    <a:pt x="1186" y="3032"/>
                    <a:pt x="1828" y="3160"/>
                    <a:pt x="2284" y="3188"/>
                  </a:cubicBezTo>
                  <a:lnTo>
                    <a:pt x="2284" y="4131"/>
                  </a:lnTo>
                  <a:cubicBezTo>
                    <a:pt x="2284" y="4407"/>
                    <a:pt x="2508" y="4630"/>
                    <a:pt x="2784" y="4630"/>
                  </a:cubicBezTo>
                  <a:cubicBezTo>
                    <a:pt x="3059" y="4630"/>
                    <a:pt x="3283" y="4407"/>
                    <a:pt x="3283" y="4131"/>
                  </a:cubicBezTo>
                  <a:lnTo>
                    <a:pt x="3283" y="3188"/>
                  </a:lnTo>
                  <a:cubicBezTo>
                    <a:pt x="3739" y="3160"/>
                    <a:pt x="4381" y="3032"/>
                    <a:pt x="4846" y="2576"/>
                  </a:cubicBezTo>
                  <a:cubicBezTo>
                    <a:pt x="5560" y="1875"/>
                    <a:pt x="5491" y="736"/>
                    <a:pt x="5465" y="471"/>
                  </a:cubicBezTo>
                  <a:cubicBezTo>
                    <a:pt x="5447" y="225"/>
                    <a:pt x="5251" y="29"/>
                    <a:pt x="5005" y="10"/>
                  </a:cubicBezTo>
                  <a:cubicBezTo>
                    <a:pt x="4969" y="7"/>
                    <a:pt x="4885" y="0"/>
                    <a:pt x="4768" y="0"/>
                  </a:cubicBezTo>
                  <a:cubicBezTo>
                    <a:pt x="4349" y="0"/>
                    <a:pt x="3510" y="78"/>
                    <a:pt x="2938" y="640"/>
                  </a:cubicBezTo>
                  <a:cubicBezTo>
                    <a:pt x="2882" y="694"/>
                    <a:pt x="2831" y="752"/>
                    <a:pt x="2784" y="812"/>
                  </a:cubicBezTo>
                  <a:cubicBezTo>
                    <a:pt x="2735" y="752"/>
                    <a:pt x="2683" y="693"/>
                    <a:pt x="2629" y="640"/>
                  </a:cubicBezTo>
                  <a:cubicBezTo>
                    <a:pt x="2057" y="78"/>
                    <a:pt x="1219" y="0"/>
                    <a:pt x="802"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39" name="Google Shape;1557;p64">
              <a:extLst>
                <a:ext uri="{FF2B5EF4-FFF2-40B4-BE49-F238E27FC236}">
                  <a16:creationId xmlns:a16="http://schemas.microsoft.com/office/drawing/2014/main" id="{30995E74-BB47-4CC7-A242-4E462616BB16}"/>
                </a:ext>
              </a:extLst>
            </p:cNvPr>
            <p:cNvSpPr/>
            <p:nvPr/>
          </p:nvSpPr>
          <p:spPr>
            <a:xfrm>
              <a:off x="5651266" y="1708008"/>
              <a:ext cx="116385" cy="97148"/>
            </a:xfrm>
            <a:custGeom>
              <a:avLst/>
              <a:gdLst/>
              <a:ahLst/>
              <a:cxnLst/>
              <a:rect l="l" t="t" r="r" b="b"/>
              <a:pathLst>
                <a:path w="5560" h="4641" extrusionOk="0">
                  <a:moveTo>
                    <a:pt x="1097" y="1017"/>
                  </a:moveTo>
                  <a:lnTo>
                    <a:pt x="1097" y="1017"/>
                  </a:lnTo>
                  <a:cubicBezTo>
                    <a:pt x="1381" y="1051"/>
                    <a:pt x="1715" y="1142"/>
                    <a:pt x="1929" y="1351"/>
                  </a:cubicBezTo>
                  <a:cubicBezTo>
                    <a:pt x="2144" y="1562"/>
                    <a:pt x="2234" y="1899"/>
                    <a:pt x="2268" y="2184"/>
                  </a:cubicBezTo>
                  <a:cubicBezTo>
                    <a:pt x="1976" y="2158"/>
                    <a:pt x="1633" y="2074"/>
                    <a:pt x="1418" y="1863"/>
                  </a:cubicBezTo>
                  <a:cubicBezTo>
                    <a:pt x="1208" y="1657"/>
                    <a:pt x="1124" y="1311"/>
                    <a:pt x="1097" y="1017"/>
                  </a:cubicBezTo>
                  <a:close/>
                  <a:moveTo>
                    <a:pt x="4469" y="1017"/>
                  </a:moveTo>
                  <a:lnTo>
                    <a:pt x="4469" y="1017"/>
                  </a:lnTo>
                  <a:cubicBezTo>
                    <a:pt x="4442" y="1311"/>
                    <a:pt x="4358" y="1656"/>
                    <a:pt x="4148" y="1863"/>
                  </a:cubicBezTo>
                  <a:cubicBezTo>
                    <a:pt x="3933" y="2072"/>
                    <a:pt x="3590" y="2158"/>
                    <a:pt x="3298" y="2184"/>
                  </a:cubicBezTo>
                  <a:cubicBezTo>
                    <a:pt x="3332" y="1897"/>
                    <a:pt x="3423" y="1560"/>
                    <a:pt x="3635" y="1351"/>
                  </a:cubicBezTo>
                  <a:cubicBezTo>
                    <a:pt x="3849" y="1142"/>
                    <a:pt x="4185" y="1051"/>
                    <a:pt x="4469" y="1017"/>
                  </a:cubicBezTo>
                  <a:close/>
                  <a:moveTo>
                    <a:pt x="4767" y="0"/>
                  </a:moveTo>
                  <a:cubicBezTo>
                    <a:pt x="4349" y="0"/>
                    <a:pt x="3510" y="78"/>
                    <a:pt x="2937" y="640"/>
                  </a:cubicBezTo>
                  <a:cubicBezTo>
                    <a:pt x="2882" y="694"/>
                    <a:pt x="2830" y="752"/>
                    <a:pt x="2783" y="812"/>
                  </a:cubicBezTo>
                  <a:cubicBezTo>
                    <a:pt x="2736" y="752"/>
                    <a:pt x="2683" y="693"/>
                    <a:pt x="2628" y="638"/>
                  </a:cubicBezTo>
                  <a:cubicBezTo>
                    <a:pt x="2056" y="78"/>
                    <a:pt x="1217" y="1"/>
                    <a:pt x="800" y="1"/>
                  </a:cubicBezTo>
                  <a:cubicBezTo>
                    <a:pt x="685" y="1"/>
                    <a:pt x="602" y="7"/>
                    <a:pt x="566" y="10"/>
                  </a:cubicBezTo>
                  <a:cubicBezTo>
                    <a:pt x="320" y="27"/>
                    <a:pt x="122" y="220"/>
                    <a:pt x="102" y="466"/>
                  </a:cubicBezTo>
                  <a:cubicBezTo>
                    <a:pt x="75" y="721"/>
                    <a:pt x="0" y="1871"/>
                    <a:pt x="719" y="2576"/>
                  </a:cubicBezTo>
                  <a:cubicBezTo>
                    <a:pt x="1185" y="3032"/>
                    <a:pt x="1827" y="3160"/>
                    <a:pt x="2284" y="3188"/>
                  </a:cubicBezTo>
                  <a:lnTo>
                    <a:pt x="2284" y="4131"/>
                  </a:lnTo>
                  <a:cubicBezTo>
                    <a:pt x="2278" y="4410"/>
                    <a:pt x="2503" y="4640"/>
                    <a:pt x="2783" y="4640"/>
                  </a:cubicBezTo>
                  <a:cubicBezTo>
                    <a:pt x="3063" y="4640"/>
                    <a:pt x="3286" y="4410"/>
                    <a:pt x="3282" y="4131"/>
                  </a:cubicBezTo>
                  <a:lnTo>
                    <a:pt x="3282" y="3188"/>
                  </a:lnTo>
                  <a:cubicBezTo>
                    <a:pt x="3738" y="3160"/>
                    <a:pt x="4380" y="3032"/>
                    <a:pt x="4846" y="2576"/>
                  </a:cubicBezTo>
                  <a:cubicBezTo>
                    <a:pt x="5560" y="1875"/>
                    <a:pt x="5490" y="736"/>
                    <a:pt x="5464" y="471"/>
                  </a:cubicBezTo>
                  <a:cubicBezTo>
                    <a:pt x="5445" y="225"/>
                    <a:pt x="5250" y="29"/>
                    <a:pt x="5005" y="10"/>
                  </a:cubicBezTo>
                  <a:cubicBezTo>
                    <a:pt x="4968" y="7"/>
                    <a:pt x="4884" y="0"/>
                    <a:pt x="4767"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40" name="Google Shape;1558;p64">
              <a:extLst>
                <a:ext uri="{FF2B5EF4-FFF2-40B4-BE49-F238E27FC236}">
                  <a16:creationId xmlns:a16="http://schemas.microsoft.com/office/drawing/2014/main" id="{632C9EF9-CB13-4B8A-A493-781233616753}"/>
                </a:ext>
              </a:extLst>
            </p:cNvPr>
            <p:cNvSpPr/>
            <p:nvPr/>
          </p:nvSpPr>
          <p:spPr>
            <a:xfrm>
              <a:off x="5287752" y="1580382"/>
              <a:ext cx="116385" cy="96917"/>
            </a:xfrm>
            <a:custGeom>
              <a:avLst/>
              <a:gdLst/>
              <a:ahLst/>
              <a:cxnLst/>
              <a:rect l="l" t="t" r="r" b="b"/>
              <a:pathLst>
                <a:path w="5560" h="4630" extrusionOk="0">
                  <a:moveTo>
                    <a:pt x="1094" y="1017"/>
                  </a:moveTo>
                  <a:lnTo>
                    <a:pt x="1094" y="1017"/>
                  </a:lnTo>
                  <a:cubicBezTo>
                    <a:pt x="1378" y="1051"/>
                    <a:pt x="1714" y="1142"/>
                    <a:pt x="1928" y="1351"/>
                  </a:cubicBezTo>
                  <a:cubicBezTo>
                    <a:pt x="2141" y="1562"/>
                    <a:pt x="2231" y="1899"/>
                    <a:pt x="2265" y="2184"/>
                  </a:cubicBezTo>
                  <a:cubicBezTo>
                    <a:pt x="1973" y="2158"/>
                    <a:pt x="1630" y="2074"/>
                    <a:pt x="1417" y="1864"/>
                  </a:cubicBezTo>
                  <a:cubicBezTo>
                    <a:pt x="1206" y="1657"/>
                    <a:pt x="1122" y="1311"/>
                    <a:pt x="1094" y="1017"/>
                  </a:cubicBezTo>
                  <a:close/>
                  <a:moveTo>
                    <a:pt x="4466" y="1017"/>
                  </a:moveTo>
                  <a:lnTo>
                    <a:pt x="4466" y="1017"/>
                  </a:lnTo>
                  <a:cubicBezTo>
                    <a:pt x="4439" y="1311"/>
                    <a:pt x="4355" y="1656"/>
                    <a:pt x="4145" y="1864"/>
                  </a:cubicBezTo>
                  <a:cubicBezTo>
                    <a:pt x="3931" y="2073"/>
                    <a:pt x="3587" y="2158"/>
                    <a:pt x="3297" y="2184"/>
                  </a:cubicBezTo>
                  <a:cubicBezTo>
                    <a:pt x="3329" y="1899"/>
                    <a:pt x="3421" y="1560"/>
                    <a:pt x="3634" y="1351"/>
                  </a:cubicBezTo>
                  <a:cubicBezTo>
                    <a:pt x="3847" y="1142"/>
                    <a:pt x="4182" y="1051"/>
                    <a:pt x="4466" y="1017"/>
                  </a:cubicBezTo>
                  <a:close/>
                  <a:moveTo>
                    <a:pt x="4762" y="1"/>
                  </a:moveTo>
                  <a:cubicBezTo>
                    <a:pt x="4342" y="1"/>
                    <a:pt x="3507" y="78"/>
                    <a:pt x="2935" y="639"/>
                  </a:cubicBezTo>
                  <a:cubicBezTo>
                    <a:pt x="2880" y="693"/>
                    <a:pt x="2829" y="752"/>
                    <a:pt x="2780" y="812"/>
                  </a:cubicBezTo>
                  <a:cubicBezTo>
                    <a:pt x="2733" y="752"/>
                    <a:pt x="2681" y="693"/>
                    <a:pt x="2627" y="639"/>
                  </a:cubicBezTo>
                  <a:cubicBezTo>
                    <a:pt x="2054" y="79"/>
                    <a:pt x="1220" y="1"/>
                    <a:pt x="800" y="1"/>
                  </a:cubicBezTo>
                  <a:cubicBezTo>
                    <a:pt x="688" y="1"/>
                    <a:pt x="606" y="6"/>
                    <a:pt x="566" y="10"/>
                  </a:cubicBezTo>
                  <a:cubicBezTo>
                    <a:pt x="318" y="26"/>
                    <a:pt x="121" y="220"/>
                    <a:pt x="100" y="468"/>
                  </a:cubicBezTo>
                  <a:cubicBezTo>
                    <a:pt x="74" y="725"/>
                    <a:pt x="0" y="1872"/>
                    <a:pt x="717" y="2576"/>
                  </a:cubicBezTo>
                  <a:cubicBezTo>
                    <a:pt x="1183" y="3033"/>
                    <a:pt x="1825" y="3161"/>
                    <a:pt x="2282" y="3189"/>
                  </a:cubicBezTo>
                  <a:lnTo>
                    <a:pt x="2282" y="4131"/>
                  </a:lnTo>
                  <a:cubicBezTo>
                    <a:pt x="2282" y="4406"/>
                    <a:pt x="2505" y="4630"/>
                    <a:pt x="2782" y="4630"/>
                  </a:cubicBezTo>
                  <a:cubicBezTo>
                    <a:pt x="3057" y="4630"/>
                    <a:pt x="3281" y="4406"/>
                    <a:pt x="3281" y="4131"/>
                  </a:cubicBezTo>
                  <a:lnTo>
                    <a:pt x="3281" y="3189"/>
                  </a:lnTo>
                  <a:cubicBezTo>
                    <a:pt x="3737" y="3161"/>
                    <a:pt x="4379" y="3033"/>
                    <a:pt x="4844" y="2576"/>
                  </a:cubicBezTo>
                  <a:cubicBezTo>
                    <a:pt x="5560" y="1875"/>
                    <a:pt x="5489" y="736"/>
                    <a:pt x="5463" y="471"/>
                  </a:cubicBezTo>
                  <a:lnTo>
                    <a:pt x="5461" y="471"/>
                  </a:lnTo>
                  <a:cubicBezTo>
                    <a:pt x="5442" y="225"/>
                    <a:pt x="5248" y="29"/>
                    <a:pt x="5002" y="10"/>
                  </a:cubicBezTo>
                  <a:cubicBezTo>
                    <a:pt x="4964" y="7"/>
                    <a:pt x="4879" y="1"/>
                    <a:pt x="4762"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41" name="Google Shape;1559;p64">
              <a:extLst>
                <a:ext uri="{FF2B5EF4-FFF2-40B4-BE49-F238E27FC236}">
                  <a16:creationId xmlns:a16="http://schemas.microsoft.com/office/drawing/2014/main" id="{938FF03E-9227-4534-9B99-7DBF93842C1A}"/>
                </a:ext>
              </a:extLst>
            </p:cNvPr>
            <p:cNvSpPr/>
            <p:nvPr/>
          </p:nvSpPr>
          <p:spPr>
            <a:xfrm>
              <a:off x="5594371" y="1580382"/>
              <a:ext cx="116364" cy="97106"/>
            </a:xfrm>
            <a:custGeom>
              <a:avLst/>
              <a:gdLst/>
              <a:ahLst/>
              <a:cxnLst/>
              <a:rect l="l" t="t" r="r" b="b"/>
              <a:pathLst>
                <a:path w="5559" h="4639" extrusionOk="0">
                  <a:moveTo>
                    <a:pt x="1094" y="1017"/>
                  </a:moveTo>
                  <a:cubicBezTo>
                    <a:pt x="1378" y="1051"/>
                    <a:pt x="1713" y="1142"/>
                    <a:pt x="1926" y="1351"/>
                  </a:cubicBezTo>
                  <a:cubicBezTo>
                    <a:pt x="2140" y="1562"/>
                    <a:pt x="2231" y="1899"/>
                    <a:pt x="2265" y="2184"/>
                  </a:cubicBezTo>
                  <a:cubicBezTo>
                    <a:pt x="1973" y="2158"/>
                    <a:pt x="1630" y="2074"/>
                    <a:pt x="1417" y="1864"/>
                  </a:cubicBezTo>
                  <a:cubicBezTo>
                    <a:pt x="1206" y="1657"/>
                    <a:pt x="1122" y="1311"/>
                    <a:pt x="1094" y="1017"/>
                  </a:cubicBezTo>
                  <a:close/>
                  <a:moveTo>
                    <a:pt x="4466" y="1017"/>
                  </a:moveTo>
                  <a:lnTo>
                    <a:pt x="4466" y="1017"/>
                  </a:lnTo>
                  <a:cubicBezTo>
                    <a:pt x="4439" y="1311"/>
                    <a:pt x="4355" y="1656"/>
                    <a:pt x="4145" y="1864"/>
                  </a:cubicBezTo>
                  <a:cubicBezTo>
                    <a:pt x="3931" y="2073"/>
                    <a:pt x="3587" y="2158"/>
                    <a:pt x="3295" y="2184"/>
                  </a:cubicBezTo>
                  <a:cubicBezTo>
                    <a:pt x="3329" y="1899"/>
                    <a:pt x="3420" y="1560"/>
                    <a:pt x="3634" y="1351"/>
                  </a:cubicBezTo>
                  <a:cubicBezTo>
                    <a:pt x="3846" y="1142"/>
                    <a:pt x="4182" y="1051"/>
                    <a:pt x="4466" y="1017"/>
                  </a:cubicBezTo>
                  <a:close/>
                  <a:moveTo>
                    <a:pt x="4761" y="1"/>
                  </a:moveTo>
                  <a:cubicBezTo>
                    <a:pt x="4341" y="1"/>
                    <a:pt x="3507" y="78"/>
                    <a:pt x="2935" y="639"/>
                  </a:cubicBezTo>
                  <a:cubicBezTo>
                    <a:pt x="2880" y="693"/>
                    <a:pt x="2829" y="752"/>
                    <a:pt x="2780" y="812"/>
                  </a:cubicBezTo>
                  <a:cubicBezTo>
                    <a:pt x="2733" y="752"/>
                    <a:pt x="2681" y="693"/>
                    <a:pt x="2627" y="639"/>
                  </a:cubicBezTo>
                  <a:cubicBezTo>
                    <a:pt x="2056" y="79"/>
                    <a:pt x="1221" y="1"/>
                    <a:pt x="801" y="1"/>
                  </a:cubicBezTo>
                  <a:cubicBezTo>
                    <a:pt x="689" y="1"/>
                    <a:pt x="606" y="6"/>
                    <a:pt x="566" y="10"/>
                  </a:cubicBezTo>
                  <a:cubicBezTo>
                    <a:pt x="318" y="26"/>
                    <a:pt x="120" y="220"/>
                    <a:pt x="100" y="468"/>
                  </a:cubicBezTo>
                  <a:cubicBezTo>
                    <a:pt x="74" y="725"/>
                    <a:pt x="0" y="1872"/>
                    <a:pt x="717" y="2576"/>
                  </a:cubicBezTo>
                  <a:cubicBezTo>
                    <a:pt x="1183" y="3033"/>
                    <a:pt x="1825" y="3161"/>
                    <a:pt x="2281" y="3189"/>
                  </a:cubicBezTo>
                  <a:lnTo>
                    <a:pt x="2281" y="4131"/>
                  </a:lnTo>
                  <a:cubicBezTo>
                    <a:pt x="2277" y="4411"/>
                    <a:pt x="2500" y="4639"/>
                    <a:pt x="2780" y="4639"/>
                  </a:cubicBezTo>
                  <a:cubicBezTo>
                    <a:pt x="3060" y="4639"/>
                    <a:pt x="3285" y="4411"/>
                    <a:pt x="3279" y="4131"/>
                  </a:cubicBezTo>
                  <a:lnTo>
                    <a:pt x="3279" y="3189"/>
                  </a:lnTo>
                  <a:cubicBezTo>
                    <a:pt x="3736" y="3161"/>
                    <a:pt x="4379" y="3033"/>
                    <a:pt x="4844" y="2576"/>
                  </a:cubicBezTo>
                  <a:cubicBezTo>
                    <a:pt x="5558" y="1875"/>
                    <a:pt x="5488" y="736"/>
                    <a:pt x="5461" y="471"/>
                  </a:cubicBezTo>
                  <a:cubicBezTo>
                    <a:pt x="5442" y="223"/>
                    <a:pt x="5248" y="29"/>
                    <a:pt x="5002" y="10"/>
                  </a:cubicBezTo>
                  <a:cubicBezTo>
                    <a:pt x="4964" y="7"/>
                    <a:pt x="4878" y="1"/>
                    <a:pt x="4761"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42" name="Google Shape;1560;p64">
              <a:extLst>
                <a:ext uri="{FF2B5EF4-FFF2-40B4-BE49-F238E27FC236}">
                  <a16:creationId xmlns:a16="http://schemas.microsoft.com/office/drawing/2014/main" id="{2E55C4CF-FB4B-4BB5-AA6B-DAEE24B9C2E9}"/>
                </a:ext>
              </a:extLst>
            </p:cNvPr>
            <p:cNvSpPr/>
            <p:nvPr/>
          </p:nvSpPr>
          <p:spPr>
            <a:xfrm>
              <a:off x="5229225" y="1708008"/>
              <a:ext cx="116385" cy="96917"/>
            </a:xfrm>
            <a:custGeom>
              <a:avLst/>
              <a:gdLst/>
              <a:ahLst/>
              <a:cxnLst/>
              <a:rect l="l" t="t" r="r" b="b"/>
              <a:pathLst>
                <a:path w="5560" h="4630" extrusionOk="0">
                  <a:moveTo>
                    <a:pt x="1096" y="1017"/>
                  </a:moveTo>
                  <a:lnTo>
                    <a:pt x="1096" y="1017"/>
                  </a:lnTo>
                  <a:cubicBezTo>
                    <a:pt x="1380" y="1051"/>
                    <a:pt x="1714" y="1142"/>
                    <a:pt x="1928" y="1351"/>
                  </a:cubicBezTo>
                  <a:cubicBezTo>
                    <a:pt x="2141" y="1562"/>
                    <a:pt x="2232" y="1899"/>
                    <a:pt x="2266" y="2184"/>
                  </a:cubicBezTo>
                  <a:cubicBezTo>
                    <a:pt x="1975" y="2158"/>
                    <a:pt x="1632" y="2074"/>
                    <a:pt x="1417" y="1863"/>
                  </a:cubicBezTo>
                  <a:cubicBezTo>
                    <a:pt x="1206" y="1657"/>
                    <a:pt x="1122" y="1311"/>
                    <a:pt x="1096" y="1017"/>
                  </a:cubicBezTo>
                  <a:close/>
                  <a:moveTo>
                    <a:pt x="4467" y="1017"/>
                  </a:moveTo>
                  <a:cubicBezTo>
                    <a:pt x="4441" y="1311"/>
                    <a:pt x="4357" y="1656"/>
                    <a:pt x="4146" y="1863"/>
                  </a:cubicBezTo>
                  <a:cubicBezTo>
                    <a:pt x="3931" y="2072"/>
                    <a:pt x="3588" y="2158"/>
                    <a:pt x="3297" y="2184"/>
                  </a:cubicBezTo>
                  <a:cubicBezTo>
                    <a:pt x="3331" y="1897"/>
                    <a:pt x="3422" y="1560"/>
                    <a:pt x="3636" y="1351"/>
                  </a:cubicBezTo>
                  <a:cubicBezTo>
                    <a:pt x="3849" y="1142"/>
                    <a:pt x="4183" y="1051"/>
                    <a:pt x="4467" y="1017"/>
                  </a:cubicBezTo>
                  <a:close/>
                  <a:moveTo>
                    <a:pt x="801" y="0"/>
                  </a:moveTo>
                  <a:cubicBezTo>
                    <a:pt x="685" y="0"/>
                    <a:pt x="601" y="7"/>
                    <a:pt x="564" y="10"/>
                  </a:cubicBezTo>
                  <a:cubicBezTo>
                    <a:pt x="318" y="27"/>
                    <a:pt x="123" y="220"/>
                    <a:pt x="102" y="466"/>
                  </a:cubicBezTo>
                  <a:cubicBezTo>
                    <a:pt x="74" y="721"/>
                    <a:pt x="0" y="1871"/>
                    <a:pt x="719" y="2576"/>
                  </a:cubicBezTo>
                  <a:cubicBezTo>
                    <a:pt x="1184" y="3032"/>
                    <a:pt x="1826" y="3160"/>
                    <a:pt x="2282" y="3188"/>
                  </a:cubicBezTo>
                  <a:lnTo>
                    <a:pt x="2282" y="4131"/>
                  </a:lnTo>
                  <a:cubicBezTo>
                    <a:pt x="2282" y="4407"/>
                    <a:pt x="2506" y="4630"/>
                    <a:pt x="2782" y="4630"/>
                  </a:cubicBezTo>
                  <a:cubicBezTo>
                    <a:pt x="3057" y="4630"/>
                    <a:pt x="3281" y="4407"/>
                    <a:pt x="3281" y="4131"/>
                  </a:cubicBezTo>
                  <a:lnTo>
                    <a:pt x="3281" y="3188"/>
                  </a:lnTo>
                  <a:cubicBezTo>
                    <a:pt x="3737" y="3160"/>
                    <a:pt x="4381" y="3032"/>
                    <a:pt x="4846" y="2576"/>
                  </a:cubicBezTo>
                  <a:cubicBezTo>
                    <a:pt x="5560" y="1875"/>
                    <a:pt x="5489" y="736"/>
                    <a:pt x="5463" y="471"/>
                  </a:cubicBezTo>
                  <a:cubicBezTo>
                    <a:pt x="5444" y="225"/>
                    <a:pt x="5249" y="29"/>
                    <a:pt x="5003" y="10"/>
                  </a:cubicBezTo>
                  <a:cubicBezTo>
                    <a:pt x="4967" y="7"/>
                    <a:pt x="4883" y="0"/>
                    <a:pt x="4767" y="0"/>
                  </a:cubicBezTo>
                  <a:cubicBezTo>
                    <a:pt x="4348" y="0"/>
                    <a:pt x="3509" y="78"/>
                    <a:pt x="2936" y="640"/>
                  </a:cubicBezTo>
                  <a:cubicBezTo>
                    <a:pt x="2882" y="694"/>
                    <a:pt x="2829" y="752"/>
                    <a:pt x="2782" y="812"/>
                  </a:cubicBezTo>
                  <a:cubicBezTo>
                    <a:pt x="2734" y="752"/>
                    <a:pt x="2683" y="694"/>
                    <a:pt x="2627" y="640"/>
                  </a:cubicBezTo>
                  <a:cubicBezTo>
                    <a:pt x="2056" y="78"/>
                    <a:pt x="1219" y="0"/>
                    <a:pt x="801"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43" name="Google Shape;1561;p64">
              <a:extLst>
                <a:ext uri="{FF2B5EF4-FFF2-40B4-BE49-F238E27FC236}">
                  <a16:creationId xmlns:a16="http://schemas.microsoft.com/office/drawing/2014/main" id="{39F807A5-0286-40EA-9FB1-210BF5769D03}"/>
                </a:ext>
              </a:extLst>
            </p:cNvPr>
            <p:cNvSpPr/>
            <p:nvPr/>
          </p:nvSpPr>
          <p:spPr>
            <a:xfrm>
              <a:off x="5346237" y="1708008"/>
              <a:ext cx="116406" cy="96729"/>
            </a:xfrm>
            <a:custGeom>
              <a:avLst/>
              <a:gdLst/>
              <a:ahLst/>
              <a:cxnLst/>
              <a:rect l="l" t="t" r="r" b="b"/>
              <a:pathLst>
                <a:path w="5561" h="4621" extrusionOk="0">
                  <a:moveTo>
                    <a:pt x="1096" y="1017"/>
                  </a:moveTo>
                  <a:cubicBezTo>
                    <a:pt x="1380" y="1051"/>
                    <a:pt x="1715" y="1142"/>
                    <a:pt x="1929" y="1351"/>
                  </a:cubicBezTo>
                  <a:cubicBezTo>
                    <a:pt x="2143" y="1562"/>
                    <a:pt x="2233" y="1899"/>
                    <a:pt x="2267" y="2184"/>
                  </a:cubicBezTo>
                  <a:cubicBezTo>
                    <a:pt x="1975" y="2158"/>
                    <a:pt x="1632" y="2074"/>
                    <a:pt x="1419" y="1863"/>
                  </a:cubicBezTo>
                  <a:cubicBezTo>
                    <a:pt x="1208" y="1657"/>
                    <a:pt x="1124" y="1311"/>
                    <a:pt x="1096" y="1017"/>
                  </a:cubicBezTo>
                  <a:close/>
                  <a:moveTo>
                    <a:pt x="4468" y="1017"/>
                  </a:moveTo>
                  <a:lnTo>
                    <a:pt x="4468" y="1017"/>
                  </a:lnTo>
                  <a:cubicBezTo>
                    <a:pt x="4441" y="1311"/>
                    <a:pt x="4357" y="1656"/>
                    <a:pt x="4147" y="1863"/>
                  </a:cubicBezTo>
                  <a:cubicBezTo>
                    <a:pt x="3933" y="2072"/>
                    <a:pt x="3589" y="2158"/>
                    <a:pt x="3299" y="2184"/>
                  </a:cubicBezTo>
                  <a:cubicBezTo>
                    <a:pt x="3331" y="1897"/>
                    <a:pt x="3422" y="1560"/>
                    <a:pt x="3636" y="1351"/>
                  </a:cubicBezTo>
                  <a:cubicBezTo>
                    <a:pt x="3849" y="1142"/>
                    <a:pt x="4184" y="1051"/>
                    <a:pt x="4468" y="1017"/>
                  </a:cubicBezTo>
                  <a:close/>
                  <a:moveTo>
                    <a:pt x="801" y="0"/>
                  </a:moveTo>
                  <a:cubicBezTo>
                    <a:pt x="685" y="0"/>
                    <a:pt x="601" y="7"/>
                    <a:pt x="565" y="10"/>
                  </a:cubicBezTo>
                  <a:cubicBezTo>
                    <a:pt x="319" y="27"/>
                    <a:pt x="123" y="220"/>
                    <a:pt x="102" y="466"/>
                  </a:cubicBezTo>
                  <a:cubicBezTo>
                    <a:pt x="76" y="721"/>
                    <a:pt x="1" y="1871"/>
                    <a:pt x="719" y="2576"/>
                  </a:cubicBezTo>
                  <a:cubicBezTo>
                    <a:pt x="1185" y="3032"/>
                    <a:pt x="1826" y="3160"/>
                    <a:pt x="2283" y="3188"/>
                  </a:cubicBezTo>
                  <a:lnTo>
                    <a:pt x="2283" y="4131"/>
                  </a:lnTo>
                  <a:cubicBezTo>
                    <a:pt x="2289" y="4403"/>
                    <a:pt x="2511" y="4621"/>
                    <a:pt x="2782" y="4621"/>
                  </a:cubicBezTo>
                  <a:cubicBezTo>
                    <a:pt x="3054" y="4621"/>
                    <a:pt x="3277" y="4403"/>
                    <a:pt x="3281" y="4131"/>
                  </a:cubicBezTo>
                  <a:lnTo>
                    <a:pt x="3281" y="3188"/>
                  </a:lnTo>
                  <a:cubicBezTo>
                    <a:pt x="3739" y="3160"/>
                    <a:pt x="4381" y="3032"/>
                    <a:pt x="4846" y="2576"/>
                  </a:cubicBezTo>
                  <a:cubicBezTo>
                    <a:pt x="5560" y="1875"/>
                    <a:pt x="5490" y="736"/>
                    <a:pt x="5463" y="471"/>
                  </a:cubicBezTo>
                  <a:cubicBezTo>
                    <a:pt x="5445" y="225"/>
                    <a:pt x="5250" y="29"/>
                    <a:pt x="5004" y="10"/>
                  </a:cubicBezTo>
                  <a:cubicBezTo>
                    <a:pt x="4967" y="7"/>
                    <a:pt x="4884" y="0"/>
                    <a:pt x="4767" y="0"/>
                  </a:cubicBezTo>
                  <a:cubicBezTo>
                    <a:pt x="4349" y="0"/>
                    <a:pt x="3509" y="78"/>
                    <a:pt x="2937" y="640"/>
                  </a:cubicBezTo>
                  <a:cubicBezTo>
                    <a:pt x="2882" y="693"/>
                    <a:pt x="2831" y="752"/>
                    <a:pt x="2782" y="812"/>
                  </a:cubicBezTo>
                  <a:cubicBezTo>
                    <a:pt x="2735" y="752"/>
                    <a:pt x="2683" y="694"/>
                    <a:pt x="2627" y="640"/>
                  </a:cubicBezTo>
                  <a:cubicBezTo>
                    <a:pt x="2056" y="78"/>
                    <a:pt x="1219" y="0"/>
                    <a:pt x="801"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44" name="Google Shape;1562;p64">
              <a:extLst>
                <a:ext uri="{FF2B5EF4-FFF2-40B4-BE49-F238E27FC236}">
                  <a16:creationId xmlns:a16="http://schemas.microsoft.com/office/drawing/2014/main" id="{54072AD7-C89F-4CC2-9F00-E1D5FDA28C93}"/>
                </a:ext>
              </a:extLst>
            </p:cNvPr>
            <p:cNvSpPr/>
            <p:nvPr/>
          </p:nvSpPr>
          <p:spPr>
            <a:xfrm>
              <a:off x="5548173" y="1333546"/>
              <a:ext cx="49798" cy="47642"/>
            </a:xfrm>
            <a:custGeom>
              <a:avLst/>
              <a:gdLst/>
              <a:ahLst/>
              <a:cxnLst/>
              <a:rect l="l" t="t" r="r" b="b"/>
              <a:pathLst>
                <a:path w="2379" h="2276" extrusionOk="0">
                  <a:moveTo>
                    <a:pt x="1820" y="0"/>
                  </a:moveTo>
                  <a:cubicBezTo>
                    <a:pt x="1704" y="0"/>
                    <a:pt x="1587" y="41"/>
                    <a:pt x="1492" y="124"/>
                  </a:cubicBezTo>
                  <a:cubicBezTo>
                    <a:pt x="1022" y="536"/>
                    <a:pt x="582" y="982"/>
                    <a:pt x="176" y="1458"/>
                  </a:cubicBezTo>
                  <a:cubicBezTo>
                    <a:pt x="0" y="1668"/>
                    <a:pt x="28" y="1979"/>
                    <a:pt x="236" y="2157"/>
                  </a:cubicBezTo>
                  <a:cubicBezTo>
                    <a:pt x="330" y="2237"/>
                    <a:pt x="445" y="2276"/>
                    <a:pt x="560" y="2276"/>
                  </a:cubicBezTo>
                  <a:cubicBezTo>
                    <a:pt x="699" y="2276"/>
                    <a:pt x="837" y="2218"/>
                    <a:pt x="935" y="2105"/>
                  </a:cubicBezTo>
                  <a:cubicBezTo>
                    <a:pt x="1309" y="1667"/>
                    <a:pt x="1716" y="1254"/>
                    <a:pt x="2150" y="874"/>
                  </a:cubicBezTo>
                  <a:cubicBezTo>
                    <a:pt x="2358" y="693"/>
                    <a:pt x="2378" y="378"/>
                    <a:pt x="2197" y="171"/>
                  </a:cubicBezTo>
                  <a:cubicBezTo>
                    <a:pt x="2098" y="58"/>
                    <a:pt x="1959" y="0"/>
                    <a:pt x="1820"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45" name="Google Shape;1563;p64">
              <a:extLst>
                <a:ext uri="{FF2B5EF4-FFF2-40B4-BE49-F238E27FC236}">
                  <a16:creationId xmlns:a16="http://schemas.microsoft.com/office/drawing/2014/main" id="{1B026A9A-8856-4502-8713-CBD5933A11AA}"/>
                </a:ext>
              </a:extLst>
            </p:cNvPr>
            <p:cNvSpPr/>
            <p:nvPr/>
          </p:nvSpPr>
          <p:spPr>
            <a:xfrm>
              <a:off x="5604314" y="1298631"/>
              <a:ext cx="45110" cy="33241"/>
            </a:xfrm>
            <a:custGeom>
              <a:avLst/>
              <a:gdLst/>
              <a:ahLst/>
              <a:cxnLst/>
              <a:rect l="l" t="t" r="r" b="b"/>
              <a:pathLst>
                <a:path w="2155" h="1588" extrusionOk="0">
                  <a:moveTo>
                    <a:pt x="1586" y="0"/>
                  </a:moveTo>
                  <a:cubicBezTo>
                    <a:pt x="1508" y="0"/>
                    <a:pt x="1429" y="19"/>
                    <a:pt x="1355" y="57"/>
                  </a:cubicBezTo>
                  <a:cubicBezTo>
                    <a:pt x="998" y="243"/>
                    <a:pt x="643" y="447"/>
                    <a:pt x="303" y="667"/>
                  </a:cubicBezTo>
                  <a:cubicBezTo>
                    <a:pt x="69" y="815"/>
                    <a:pt x="1" y="1126"/>
                    <a:pt x="151" y="1359"/>
                  </a:cubicBezTo>
                  <a:cubicBezTo>
                    <a:pt x="247" y="1507"/>
                    <a:pt x="407" y="1587"/>
                    <a:pt x="571" y="1587"/>
                  </a:cubicBezTo>
                  <a:cubicBezTo>
                    <a:pt x="664" y="1587"/>
                    <a:pt x="759" y="1561"/>
                    <a:pt x="843" y="1506"/>
                  </a:cubicBezTo>
                  <a:cubicBezTo>
                    <a:pt x="1157" y="1303"/>
                    <a:pt x="1483" y="1114"/>
                    <a:pt x="1815" y="944"/>
                  </a:cubicBezTo>
                  <a:cubicBezTo>
                    <a:pt x="2059" y="817"/>
                    <a:pt x="2155" y="515"/>
                    <a:pt x="2028" y="271"/>
                  </a:cubicBezTo>
                  <a:cubicBezTo>
                    <a:pt x="1940" y="99"/>
                    <a:pt x="1766" y="0"/>
                    <a:pt x="1586"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46" name="Google Shape;1564;p64">
              <a:extLst>
                <a:ext uri="{FF2B5EF4-FFF2-40B4-BE49-F238E27FC236}">
                  <a16:creationId xmlns:a16="http://schemas.microsoft.com/office/drawing/2014/main" id="{08631890-0173-4946-960D-5ED4F7B3E14B}"/>
                </a:ext>
              </a:extLst>
            </p:cNvPr>
            <p:cNvSpPr/>
            <p:nvPr/>
          </p:nvSpPr>
          <p:spPr>
            <a:xfrm>
              <a:off x="5657525" y="1280147"/>
              <a:ext cx="37951" cy="25580"/>
            </a:xfrm>
            <a:custGeom>
              <a:avLst/>
              <a:gdLst/>
              <a:ahLst/>
              <a:cxnLst/>
              <a:rect l="l" t="t" r="r" b="b"/>
              <a:pathLst>
                <a:path w="1813" h="1222" extrusionOk="0">
                  <a:moveTo>
                    <a:pt x="1257" y="0"/>
                  </a:moveTo>
                  <a:cubicBezTo>
                    <a:pt x="1211" y="0"/>
                    <a:pt x="1164" y="7"/>
                    <a:pt x="1118" y="20"/>
                  </a:cubicBezTo>
                  <a:cubicBezTo>
                    <a:pt x="879" y="89"/>
                    <a:pt x="636" y="167"/>
                    <a:pt x="402" y="251"/>
                  </a:cubicBezTo>
                  <a:cubicBezTo>
                    <a:pt x="138" y="341"/>
                    <a:pt x="0" y="628"/>
                    <a:pt x="93" y="890"/>
                  </a:cubicBezTo>
                  <a:cubicBezTo>
                    <a:pt x="165" y="1094"/>
                    <a:pt x="358" y="1221"/>
                    <a:pt x="563" y="1221"/>
                  </a:cubicBezTo>
                  <a:cubicBezTo>
                    <a:pt x="620" y="1221"/>
                    <a:pt x="678" y="1211"/>
                    <a:pt x="735" y="1191"/>
                  </a:cubicBezTo>
                  <a:cubicBezTo>
                    <a:pt x="953" y="1114"/>
                    <a:pt x="1175" y="1042"/>
                    <a:pt x="1396" y="979"/>
                  </a:cubicBezTo>
                  <a:cubicBezTo>
                    <a:pt x="1661" y="902"/>
                    <a:pt x="1812" y="625"/>
                    <a:pt x="1736" y="360"/>
                  </a:cubicBezTo>
                  <a:cubicBezTo>
                    <a:pt x="1673" y="142"/>
                    <a:pt x="1474" y="0"/>
                    <a:pt x="1257"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47" name="Google Shape;1565;p64">
              <a:extLst>
                <a:ext uri="{FF2B5EF4-FFF2-40B4-BE49-F238E27FC236}">
                  <a16:creationId xmlns:a16="http://schemas.microsoft.com/office/drawing/2014/main" id="{532A97A4-2F8C-4B0E-8C3A-2D642C1908EC}"/>
                </a:ext>
              </a:extLst>
            </p:cNvPr>
            <p:cNvSpPr/>
            <p:nvPr/>
          </p:nvSpPr>
          <p:spPr>
            <a:xfrm>
              <a:off x="5704330" y="1272068"/>
              <a:ext cx="29536" cy="21937"/>
            </a:xfrm>
            <a:custGeom>
              <a:avLst/>
              <a:gdLst/>
              <a:ahLst/>
              <a:cxnLst/>
              <a:rect l="l" t="t" r="r" b="b"/>
              <a:pathLst>
                <a:path w="1411" h="1048" extrusionOk="0">
                  <a:moveTo>
                    <a:pt x="885" y="1"/>
                  </a:moveTo>
                  <a:cubicBezTo>
                    <a:pt x="866" y="1"/>
                    <a:pt x="846" y="2"/>
                    <a:pt x="826" y="4"/>
                  </a:cubicBezTo>
                  <a:lnTo>
                    <a:pt x="816" y="6"/>
                  </a:lnTo>
                  <a:cubicBezTo>
                    <a:pt x="700" y="20"/>
                    <a:pt x="584" y="37"/>
                    <a:pt x="469" y="54"/>
                  </a:cubicBezTo>
                  <a:cubicBezTo>
                    <a:pt x="192" y="92"/>
                    <a:pt x="1" y="350"/>
                    <a:pt x="43" y="625"/>
                  </a:cubicBezTo>
                  <a:cubicBezTo>
                    <a:pt x="81" y="872"/>
                    <a:pt x="295" y="1048"/>
                    <a:pt x="537" y="1048"/>
                  </a:cubicBezTo>
                  <a:cubicBezTo>
                    <a:pt x="565" y="1048"/>
                    <a:pt x="593" y="1046"/>
                    <a:pt x="622" y="1041"/>
                  </a:cubicBezTo>
                  <a:cubicBezTo>
                    <a:pt x="726" y="1024"/>
                    <a:pt x="834" y="1010"/>
                    <a:pt x="943" y="995"/>
                  </a:cubicBezTo>
                  <a:cubicBezTo>
                    <a:pt x="1217" y="963"/>
                    <a:pt x="1411" y="715"/>
                    <a:pt x="1380" y="443"/>
                  </a:cubicBezTo>
                  <a:cubicBezTo>
                    <a:pt x="1350" y="189"/>
                    <a:pt x="1135" y="1"/>
                    <a:pt x="885"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48" name="Google Shape;1566;p64">
              <a:extLst>
                <a:ext uri="{FF2B5EF4-FFF2-40B4-BE49-F238E27FC236}">
                  <a16:creationId xmlns:a16="http://schemas.microsoft.com/office/drawing/2014/main" id="{43419271-6615-4358-85F0-25D447B5595A}"/>
                </a:ext>
              </a:extLst>
            </p:cNvPr>
            <p:cNvSpPr/>
            <p:nvPr/>
          </p:nvSpPr>
          <p:spPr>
            <a:xfrm>
              <a:off x="5745064" y="1270016"/>
              <a:ext cx="20681" cy="20912"/>
            </a:xfrm>
            <a:custGeom>
              <a:avLst/>
              <a:gdLst/>
              <a:ahLst/>
              <a:cxnLst/>
              <a:rect l="l" t="t" r="r" b="b"/>
              <a:pathLst>
                <a:path w="988" h="999" extrusionOk="0">
                  <a:moveTo>
                    <a:pt x="491" y="1"/>
                  </a:moveTo>
                  <a:cubicBezTo>
                    <a:pt x="219" y="6"/>
                    <a:pt x="1" y="227"/>
                    <a:pt x="1" y="500"/>
                  </a:cubicBezTo>
                  <a:cubicBezTo>
                    <a:pt x="1" y="772"/>
                    <a:pt x="219" y="994"/>
                    <a:pt x="491" y="999"/>
                  </a:cubicBezTo>
                  <a:lnTo>
                    <a:pt x="499" y="999"/>
                  </a:lnTo>
                  <a:cubicBezTo>
                    <a:pt x="769" y="994"/>
                    <a:pt x="987" y="772"/>
                    <a:pt x="987" y="500"/>
                  </a:cubicBezTo>
                  <a:cubicBezTo>
                    <a:pt x="987" y="227"/>
                    <a:pt x="769" y="6"/>
                    <a:pt x="499"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49" name="Google Shape;1567;p64">
              <a:extLst>
                <a:ext uri="{FF2B5EF4-FFF2-40B4-BE49-F238E27FC236}">
                  <a16:creationId xmlns:a16="http://schemas.microsoft.com/office/drawing/2014/main" id="{4BD1ED32-DA30-4042-A85F-D4F8DC511E03}"/>
                </a:ext>
              </a:extLst>
            </p:cNvPr>
            <p:cNvSpPr/>
            <p:nvPr/>
          </p:nvSpPr>
          <p:spPr>
            <a:xfrm>
              <a:off x="5444181" y="1396009"/>
              <a:ext cx="108451" cy="408916"/>
            </a:xfrm>
            <a:custGeom>
              <a:avLst/>
              <a:gdLst/>
              <a:ahLst/>
              <a:cxnLst/>
              <a:rect l="l" t="t" r="r" b="b"/>
              <a:pathLst>
                <a:path w="5181" h="19535" extrusionOk="0">
                  <a:moveTo>
                    <a:pt x="3193" y="7257"/>
                  </a:moveTo>
                  <a:lnTo>
                    <a:pt x="3193" y="18537"/>
                  </a:lnTo>
                  <a:lnTo>
                    <a:pt x="1994" y="18537"/>
                  </a:lnTo>
                  <a:lnTo>
                    <a:pt x="1994" y="9553"/>
                  </a:lnTo>
                  <a:lnTo>
                    <a:pt x="2594" y="9553"/>
                  </a:lnTo>
                  <a:cubicBezTo>
                    <a:pt x="2597" y="9553"/>
                    <a:pt x="2601" y="9553"/>
                    <a:pt x="2604" y="9553"/>
                  </a:cubicBezTo>
                  <a:cubicBezTo>
                    <a:pt x="2879" y="9553"/>
                    <a:pt x="3103" y="9330"/>
                    <a:pt x="3103" y="9053"/>
                  </a:cubicBezTo>
                  <a:cubicBezTo>
                    <a:pt x="3103" y="8777"/>
                    <a:pt x="2879" y="8554"/>
                    <a:pt x="2604" y="8554"/>
                  </a:cubicBezTo>
                  <a:cubicBezTo>
                    <a:pt x="2601" y="8554"/>
                    <a:pt x="2597" y="8554"/>
                    <a:pt x="2594" y="8554"/>
                  </a:cubicBezTo>
                  <a:lnTo>
                    <a:pt x="1994" y="8554"/>
                  </a:lnTo>
                  <a:lnTo>
                    <a:pt x="1994" y="7257"/>
                  </a:lnTo>
                  <a:close/>
                  <a:moveTo>
                    <a:pt x="881" y="1"/>
                  </a:moveTo>
                  <a:cubicBezTo>
                    <a:pt x="795" y="1"/>
                    <a:pt x="707" y="23"/>
                    <a:pt x="628" y="71"/>
                  </a:cubicBezTo>
                  <a:cubicBezTo>
                    <a:pt x="388" y="212"/>
                    <a:pt x="311" y="523"/>
                    <a:pt x="457" y="761"/>
                  </a:cubicBezTo>
                  <a:cubicBezTo>
                    <a:pt x="1064" y="1786"/>
                    <a:pt x="1511" y="2899"/>
                    <a:pt x="1784" y="4061"/>
                  </a:cubicBezTo>
                  <a:cubicBezTo>
                    <a:pt x="1632" y="3797"/>
                    <a:pt x="1470" y="3538"/>
                    <a:pt x="1301" y="3285"/>
                  </a:cubicBezTo>
                  <a:cubicBezTo>
                    <a:pt x="1204" y="3142"/>
                    <a:pt x="1046" y="3065"/>
                    <a:pt x="885" y="3065"/>
                  </a:cubicBezTo>
                  <a:cubicBezTo>
                    <a:pt x="789" y="3065"/>
                    <a:pt x="693" y="3092"/>
                    <a:pt x="607" y="3150"/>
                  </a:cubicBezTo>
                  <a:cubicBezTo>
                    <a:pt x="379" y="3304"/>
                    <a:pt x="317" y="3615"/>
                    <a:pt x="472" y="3843"/>
                  </a:cubicBezTo>
                  <a:cubicBezTo>
                    <a:pt x="953" y="4557"/>
                    <a:pt x="1357" y="5320"/>
                    <a:pt x="1676" y="6119"/>
                  </a:cubicBezTo>
                  <a:cubicBezTo>
                    <a:pt x="1445" y="5798"/>
                    <a:pt x="1196" y="5492"/>
                    <a:pt x="930" y="5199"/>
                  </a:cubicBezTo>
                  <a:cubicBezTo>
                    <a:pt x="831" y="5087"/>
                    <a:pt x="693" y="5029"/>
                    <a:pt x="554" y="5029"/>
                  </a:cubicBezTo>
                  <a:cubicBezTo>
                    <a:pt x="435" y="5029"/>
                    <a:pt x="315" y="5072"/>
                    <a:pt x="219" y="5159"/>
                  </a:cubicBezTo>
                  <a:cubicBezTo>
                    <a:pt x="13" y="5348"/>
                    <a:pt x="1" y="5669"/>
                    <a:pt x="192" y="5872"/>
                  </a:cubicBezTo>
                  <a:cubicBezTo>
                    <a:pt x="484" y="6191"/>
                    <a:pt x="752" y="6530"/>
                    <a:pt x="996" y="6888"/>
                  </a:cubicBezTo>
                  <a:lnTo>
                    <a:pt x="996" y="19036"/>
                  </a:lnTo>
                  <a:cubicBezTo>
                    <a:pt x="996" y="19311"/>
                    <a:pt x="1220" y="19535"/>
                    <a:pt x="1495" y="19535"/>
                  </a:cubicBezTo>
                  <a:lnTo>
                    <a:pt x="3692" y="19535"/>
                  </a:lnTo>
                  <a:cubicBezTo>
                    <a:pt x="3967" y="19535"/>
                    <a:pt x="4191" y="19311"/>
                    <a:pt x="4191" y="19036"/>
                  </a:cubicBezTo>
                  <a:lnTo>
                    <a:pt x="4191" y="6886"/>
                  </a:lnTo>
                  <a:cubicBezTo>
                    <a:pt x="4435" y="6530"/>
                    <a:pt x="4705" y="6191"/>
                    <a:pt x="4995" y="5870"/>
                  </a:cubicBezTo>
                  <a:cubicBezTo>
                    <a:pt x="5180" y="5667"/>
                    <a:pt x="5166" y="5352"/>
                    <a:pt x="4962" y="5167"/>
                  </a:cubicBezTo>
                  <a:cubicBezTo>
                    <a:pt x="4866" y="5079"/>
                    <a:pt x="4745" y="5036"/>
                    <a:pt x="4625" y="5036"/>
                  </a:cubicBezTo>
                  <a:cubicBezTo>
                    <a:pt x="4490" y="5036"/>
                    <a:pt x="4355" y="5091"/>
                    <a:pt x="4257" y="5199"/>
                  </a:cubicBezTo>
                  <a:cubicBezTo>
                    <a:pt x="3991" y="5492"/>
                    <a:pt x="3742" y="5798"/>
                    <a:pt x="3511" y="6119"/>
                  </a:cubicBezTo>
                  <a:cubicBezTo>
                    <a:pt x="3830" y="5320"/>
                    <a:pt x="4234" y="4557"/>
                    <a:pt x="4715" y="3843"/>
                  </a:cubicBezTo>
                  <a:cubicBezTo>
                    <a:pt x="4870" y="3615"/>
                    <a:pt x="4808" y="3304"/>
                    <a:pt x="4580" y="3150"/>
                  </a:cubicBezTo>
                  <a:cubicBezTo>
                    <a:pt x="4494" y="3092"/>
                    <a:pt x="4398" y="3065"/>
                    <a:pt x="4302" y="3065"/>
                  </a:cubicBezTo>
                  <a:cubicBezTo>
                    <a:pt x="4141" y="3065"/>
                    <a:pt x="3984" y="3142"/>
                    <a:pt x="3888" y="3285"/>
                  </a:cubicBezTo>
                  <a:cubicBezTo>
                    <a:pt x="3717" y="3538"/>
                    <a:pt x="3555" y="3796"/>
                    <a:pt x="3403" y="4061"/>
                  </a:cubicBezTo>
                  <a:cubicBezTo>
                    <a:pt x="3676" y="2899"/>
                    <a:pt x="4122" y="1786"/>
                    <a:pt x="4730" y="761"/>
                  </a:cubicBezTo>
                  <a:cubicBezTo>
                    <a:pt x="4871" y="524"/>
                    <a:pt x="4793" y="218"/>
                    <a:pt x="4555" y="77"/>
                  </a:cubicBezTo>
                  <a:cubicBezTo>
                    <a:pt x="4475" y="30"/>
                    <a:pt x="4387" y="7"/>
                    <a:pt x="4301" y="7"/>
                  </a:cubicBezTo>
                  <a:cubicBezTo>
                    <a:pt x="4130" y="7"/>
                    <a:pt x="3964" y="95"/>
                    <a:pt x="3871" y="252"/>
                  </a:cubicBezTo>
                  <a:cubicBezTo>
                    <a:pt x="3321" y="1181"/>
                    <a:pt x="2892" y="2175"/>
                    <a:pt x="2594" y="3213"/>
                  </a:cubicBezTo>
                  <a:cubicBezTo>
                    <a:pt x="2295" y="2175"/>
                    <a:pt x="1865" y="1180"/>
                    <a:pt x="1316" y="252"/>
                  </a:cubicBezTo>
                  <a:cubicBezTo>
                    <a:pt x="1223" y="91"/>
                    <a:pt x="1054" y="1"/>
                    <a:pt x="881"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50" name="Google Shape;1568;p64">
              <a:extLst>
                <a:ext uri="{FF2B5EF4-FFF2-40B4-BE49-F238E27FC236}">
                  <a16:creationId xmlns:a16="http://schemas.microsoft.com/office/drawing/2014/main" id="{4E45E233-E2D6-4FAB-9199-AC36777EA670}"/>
                </a:ext>
              </a:extLst>
            </p:cNvPr>
            <p:cNvSpPr/>
            <p:nvPr/>
          </p:nvSpPr>
          <p:spPr>
            <a:xfrm>
              <a:off x="5552297" y="1456839"/>
              <a:ext cx="58527" cy="43728"/>
            </a:xfrm>
            <a:custGeom>
              <a:avLst/>
              <a:gdLst/>
              <a:ahLst/>
              <a:cxnLst/>
              <a:rect l="l" t="t" r="r" b="b"/>
              <a:pathLst>
                <a:path w="2796" h="2089" extrusionOk="0">
                  <a:moveTo>
                    <a:pt x="2224" y="0"/>
                  </a:moveTo>
                  <a:cubicBezTo>
                    <a:pt x="2147" y="0"/>
                    <a:pt x="2068" y="18"/>
                    <a:pt x="1994" y="57"/>
                  </a:cubicBezTo>
                  <a:cubicBezTo>
                    <a:pt x="1379" y="379"/>
                    <a:pt x="796" y="760"/>
                    <a:pt x="255" y="1196"/>
                  </a:cubicBezTo>
                  <a:cubicBezTo>
                    <a:pt x="37" y="1368"/>
                    <a:pt x="1" y="1686"/>
                    <a:pt x="176" y="1903"/>
                  </a:cubicBezTo>
                  <a:cubicBezTo>
                    <a:pt x="275" y="2025"/>
                    <a:pt x="419" y="2088"/>
                    <a:pt x="564" y="2088"/>
                  </a:cubicBezTo>
                  <a:cubicBezTo>
                    <a:pt x="677" y="2088"/>
                    <a:pt x="790" y="2050"/>
                    <a:pt x="883" y="1973"/>
                  </a:cubicBezTo>
                  <a:cubicBezTo>
                    <a:pt x="1371" y="1579"/>
                    <a:pt x="1898" y="1233"/>
                    <a:pt x="2456" y="943"/>
                  </a:cubicBezTo>
                  <a:cubicBezTo>
                    <a:pt x="2699" y="815"/>
                    <a:pt x="2795" y="514"/>
                    <a:pt x="2668" y="269"/>
                  </a:cubicBezTo>
                  <a:cubicBezTo>
                    <a:pt x="2579" y="98"/>
                    <a:pt x="2405" y="0"/>
                    <a:pt x="2224"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51" name="Google Shape;1569;p64">
              <a:extLst>
                <a:ext uri="{FF2B5EF4-FFF2-40B4-BE49-F238E27FC236}">
                  <a16:creationId xmlns:a16="http://schemas.microsoft.com/office/drawing/2014/main" id="{752B6FAE-5700-4E53-A701-2ED735E19475}"/>
                </a:ext>
              </a:extLst>
            </p:cNvPr>
            <p:cNvSpPr/>
            <p:nvPr/>
          </p:nvSpPr>
          <p:spPr>
            <a:xfrm>
              <a:off x="5623070" y="1437057"/>
              <a:ext cx="44209" cy="26103"/>
            </a:xfrm>
            <a:custGeom>
              <a:avLst/>
              <a:gdLst/>
              <a:ahLst/>
              <a:cxnLst/>
              <a:rect l="l" t="t" r="r" b="b"/>
              <a:pathLst>
                <a:path w="2112" h="1247" extrusionOk="0">
                  <a:moveTo>
                    <a:pt x="1570" y="0"/>
                  </a:moveTo>
                  <a:cubicBezTo>
                    <a:pt x="1539" y="0"/>
                    <a:pt x="1508" y="3"/>
                    <a:pt x="1477" y="9"/>
                  </a:cubicBezTo>
                  <a:cubicBezTo>
                    <a:pt x="1115" y="78"/>
                    <a:pt x="757" y="165"/>
                    <a:pt x="403" y="271"/>
                  </a:cubicBezTo>
                  <a:cubicBezTo>
                    <a:pt x="144" y="355"/>
                    <a:pt x="0" y="631"/>
                    <a:pt x="78" y="891"/>
                  </a:cubicBezTo>
                  <a:cubicBezTo>
                    <a:pt x="144" y="1106"/>
                    <a:pt x="342" y="1246"/>
                    <a:pt x="556" y="1246"/>
                  </a:cubicBezTo>
                  <a:cubicBezTo>
                    <a:pt x="602" y="1246"/>
                    <a:pt x="648" y="1240"/>
                    <a:pt x="694" y="1227"/>
                  </a:cubicBezTo>
                  <a:cubicBezTo>
                    <a:pt x="1012" y="1131"/>
                    <a:pt x="1335" y="1052"/>
                    <a:pt x="1662" y="990"/>
                  </a:cubicBezTo>
                  <a:cubicBezTo>
                    <a:pt x="1933" y="938"/>
                    <a:pt x="2111" y="678"/>
                    <a:pt x="2060" y="407"/>
                  </a:cubicBezTo>
                  <a:lnTo>
                    <a:pt x="2058" y="407"/>
                  </a:lnTo>
                  <a:cubicBezTo>
                    <a:pt x="2014" y="168"/>
                    <a:pt x="1805" y="0"/>
                    <a:pt x="1570"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52" name="Google Shape;1570;p64">
              <a:extLst>
                <a:ext uri="{FF2B5EF4-FFF2-40B4-BE49-F238E27FC236}">
                  <a16:creationId xmlns:a16="http://schemas.microsoft.com/office/drawing/2014/main" id="{94676574-7786-4095-8700-EF8027CB49AC}"/>
                </a:ext>
              </a:extLst>
            </p:cNvPr>
            <p:cNvSpPr/>
            <p:nvPr/>
          </p:nvSpPr>
          <p:spPr>
            <a:xfrm>
              <a:off x="5684318" y="1433457"/>
              <a:ext cx="47684" cy="22565"/>
            </a:xfrm>
            <a:custGeom>
              <a:avLst/>
              <a:gdLst/>
              <a:ahLst/>
              <a:cxnLst/>
              <a:rect l="l" t="t" r="r" b="b"/>
              <a:pathLst>
                <a:path w="2278" h="1078" extrusionOk="0">
                  <a:moveTo>
                    <a:pt x="500" y="0"/>
                  </a:moveTo>
                  <a:cubicBezTo>
                    <a:pt x="225" y="0"/>
                    <a:pt x="1" y="222"/>
                    <a:pt x="1" y="499"/>
                  </a:cubicBezTo>
                  <a:cubicBezTo>
                    <a:pt x="1" y="775"/>
                    <a:pt x="225" y="998"/>
                    <a:pt x="500" y="998"/>
                  </a:cubicBezTo>
                  <a:cubicBezTo>
                    <a:pt x="902" y="998"/>
                    <a:pt x="1304" y="1023"/>
                    <a:pt x="1704" y="1073"/>
                  </a:cubicBezTo>
                  <a:cubicBezTo>
                    <a:pt x="1725" y="1076"/>
                    <a:pt x="1746" y="1078"/>
                    <a:pt x="1768" y="1078"/>
                  </a:cubicBezTo>
                  <a:cubicBezTo>
                    <a:pt x="2030" y="1076"/>
                    <a:pt x="2245" y="872"/>
                    <a:pt x="2261" y="610"/>
                  </a:cubicBezTo>
                  <a:cubicBezTo>
                    <a:pt x="2277" y="349"/>
                    <a:pt x="2089" y="119"/>
                    <a:pt x="1830" y="84"/>
                  </a:cubicBezTo>
                  <a:cubicBezTo>
                    <a:pt x="1388" y="28"/>
                    <a:pt x="945" y="0"/>
                    <a:pt x="500"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53" name="Google Shape;1571;p64">
              <a:extLst>
                <a:ext uri="{FF2B5EF4-FFF2-40B4-BE49-F238E27FC236}">
                  <a16:creationId xmlns:a16="http://schemas.microsoft.com/office/drawing/2014/main" id="{80A6ACD9-0250-4B40-A8BB-3FA06F1F8394}"/>
                </a:ext>
              </a:extLst>
            </p:cNvPr>
            <p:cNvSpPr/>
            <p:nvPr/>
          </p:nvSpPr>
          <p:spPr>
            <a:xfrm>
              <a:off x="5742908" y="1442165"/>
              <a:ext cx="24407" cy="21226"/>
            </a:xfrm>
            <a:custGeom>
              <a:avLst/>
              <a:gdLst/>
              <a:ahLst/>
              <a:cxnLst/>
              <a:rect l="l" t="t" r="r" b="b"/>
              <a:pathLst>
                <a:path w="1166" h="1014" extrusionOk="0">
                  <a:moveTo>
                    <a:pt x="559" y="0"/>
                  </a:moveTo>
                  <a:cubicBezTo>
                    <a:pt x="345" y="0"/>
                    <a:pt x="145" y="140"/>
                    <a:pt x="80" y="356"/>
                  </a:cubicBezTo>
                  <a:cubicBezTo>
                    <a:pt x="1" y="619"/>
                    <a:pt x="151" y="899"/>
                    <a:pt x="415" y="978"/>
                  </a:cubicBezTo>
                  <a:lnTo>
                    <a:pt x="454" y="990"/>
                  </a:lnTo>
                  <a:cubicBezTo>
                    <a:pt x="505" y="1006"/>
                    <a:pt x="556" y="1014"/>
                    <a:pt x="606" y="1014"/>
                  </a:cubicBezTo>
                  <a:cubicBezTo>
                    <a:pt x="820" y="1014"/>
                    <a:pt x="1019" y="876"/>
                    <a:pt x="1084" y="660"/>
                  </a:cubicBezTo>
                  <a:cubicBezTo>
                    <a:pt x="1165" y="394"/>
                    <a:pt x="1014" y="113"/>
                    <a:pt x="746" y="35"/>
                  </a:cubicBezTo>
                  <a:lnTo>
                    <a:pt x="703" y="21"/>
                  </a:lnTo>
                  <a:cubicBezTo>
                    <a:pt x="655" y="7"/>
                    <a:pt x="607" y="0"/>
                    <a:pt x="559"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54" name="Google Shape;1572;p64">
              <a:extLst>
                <a:ext uri="{FF2B5EF4-FFF2-40B4-BE49-F238E27FC236}">
                  <a16:creationId xmlns:a16="http://schemas.microsoft.com/office/drawing/2014/main" id="{E595FE54-4DBA-4D7B-85E3-208848E4CDD9}"/>
                </a:ext>
              </a:extLst>
            </p:cNvPr>
            <p:cNvSpPr/>
            <p:nvPr/>
          </p:nvSpPr>
          <p:spPr>
            <a:xfrm>
              <a:off x="5555500" y="1388159"/>
              <a:ext cx="62274" cy="53106"/>
            </a:xfrm>
            <a:custGeom>
              <a:avLst/>
              <a:gdLst/>
              <a:ahLst/>
              <a:cxnLst/>
              <a:rect l="l" t="t" r="r" b="b"/>
              <a:pathLst>
                <a:path w="2975" h="2537" extrusionOk="0">
                  <a:moveTo>
                    <a:pt x="2408" y="1"/>
                  </a:moveTo>
                  <a:cubicBezTo>
                    <a:pt x="2312" y="1"/>
                    <a:pt x="2214" y="28"/>
                    <a:pt x="2128" y="87"/>
                  </a:cubicBezTo>
                  <a:cubicBezTo>
                    <a:pt x="1435" y="558"/>
                    <a:pt x="788" y="1092"/>
                    <a:pt x="195" y="1686"/>
                  </a:cubicBezTo>
                  <a:cubicBezTo>
                    <a:pt x="1" y="1880"/>
                    <a:pt x="1" y="2195"/>
                    <a:pt x="195" y="2391"/>
                  </a:cubicBezTo>
                  <a:cubicBezTo>
                    <a:pt x="293" y="2488"/>
                    <a:pt x="421" y="2537"/>
                    <a:pt x="548" y="2537"/>
                  </a:cubicBezTo>
                  <a:cubicBezTo>
                    <a:pt x="676" y="2537"/>
                    <a:pt x="804" y="2488"/>
                    <a:pt x="902" y="2391"/>
                  </a:cubicBezTo>
                  <a:cubicBezTo>
                    <a:pt x="1449" y="1843"/>
                    <a:pt x="2047" y="1347"/>
                    <a:pt x="2688" y="913"/>
                  </a:cubicBezTo>
                  <a:cubicBezTo>
                    <a:pt x="2916" y="757"/>
                    <a:pt x="2975" y="447"/>
                    <a:pt x="2820" y="219"/>
                  </a:cubicBezTo>
                  <a:lnTo>
                    <a:pt x="2822" y="219"/>
                  </a:lnTo>
                  <a:cubicBezTo>
                    <a:pt x="2724" y="77"/>
                    <a:pt x="2568" y="1"/>
                    <a:pt x="2408"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55" name="Google Shape;1573;p64">
              <a:extLst>
                <a:ext uri="{FF2B5EF4-FFF2-40B4-BE49-F238E27FC236}">
                  <a16:creationId xmlns:a16="http://schemas.microsoft.com/office/drawing/2014/main" id="{E39B5B66-F2B0-4613-8CD9-8776C1768D2D}"/>
                </a:ext>
              </a:extLst>
            </p:cNvPr>
            <p:cNvSpPr/>
            <p:nvPr/>
          </p:nvSpPr>
          <p:spPr>
            <a:xfrm>
              <a:off x="5630647" y="1356467"/>
              <a:ext cx="50531" cy="31755"/>
            </a:xfrm>
            <a:custGeom>
              <a:avLst/>
              <a:gdLst/>
              <a:ahLst/>
              <a:cxnLst/>
              <a:rect l="l" t="t" r="r" b="b"/>
              <a:pathLst>
                <a:path w="2414" h="1517" extrusionOk="0">
                  <a:moveTo>
                    <a:pt x="1853" y="0"/>
                  </a:moveTo>
                  <a:cubicBezTo>
                    <a:pt x="1799" y="0"/>
                    <a:pt x="1745" y="9"/>
                    <a:pt x="1692" y="27"/>
                  </a:cubicBezTo>
                  <a:cubicBezTo>
                    <a:pt x="1234" y="183"/>
                    <a:pt x="786" y="364"/>
                    <a:pt x="349" y="569"/>
                  </a:cubicBezTo>
                  <a:cubicBezTo>
                    <a:pt x="103" y="688"/>
                    <a:pt x="0" y="982"/>
                    <a:pt x="117" y="1230"/>
                  </a:cubicBezTo>
                  <a:cubicBezTo>
                    <a:pt x="201" y="1411"/>
                    <a:pt x="380" y="1517"/>
                    <a:pt x="568" y="1517"/>
                  </a:cubicBezTo>
                  <a:cubicBezTo>
                    <a:pt x="637" y="1517"/>
                    <a:pt x="706" y="1503"/>
                    <a:pt x="773" y="1473"/>
                  </a:cubicBezTo>
                  <a:cubicBezTo>
                    <a:pt x="1178" y="1283"/>
                    <a:pt x="1592" y="1115"/>
                    <a:pt x="2013" y="972"/>
                  </a:cubicBezTo>
                  <a:cubicBezTo>
                    <a:pt x="2273" y="882"/>
                    <a:pt x="2413" y="598"/>
                    <a:pt x="2325" y="337"/>
                  </a:cubicBezTo>
                  <a:cubicBezTo>
                    <a:pt x="2254" y="130"/>
                    <a:pt x="2060" y="0"/>
                    <a:pt x="1853"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56" name="Google Shape;1574;p64">
              <a:extLst>
                <a:ext uri="{FF2B5EF4-FFF2-40B4-BE49-F238E27FC236}">
                  <a16:creationId xmlns:a16="http://schemas.microsoft.com/office/drawing/2014/main" id="{67D416AE-0908-4561-A8B8-3CC1B9806A4D}"/>
                </a:ext>
              </a:extLst>
            </p:cNvPr>
            <p:cNvSpPr/>
            <p:nvPr/>
          </p:nvSpPr>
          <p:spPr>
            <a:xfrm>
              <a:off x="5695999" y="1343845"/>
              <a:ext cx="41237" cy="23654"/>
            </a:xfrm>
            <a:custGeom>
              <a:avLst/>
              <a:gdLst/>
              <a:ahLst/>
              <a:cxnLst/>
              <a:rect l="l" t="t" r="r" b="b"/>
              <a:pathLst>
                <a:path w="1970" h="1130" extrusionOk="0">
                  <a:moveTo>
                    <a:pt x="1444" y="1"/>
                  </a:moveTo>
                  <a:cubicBezTo>
                    <a:pt x="1426" y="1"/>
                    <a:pt x="1407" y="2"/>
                    <a:pt x="1388" y="4"/>
                  </a:cubicBezTo>
                  <a:cubicBezTo>
                    <a:pt x="1076" y="38"/>
                    <a:pt x="761" y="84"/>
                    <a:pt x="453" y="140"/>
                  </a:cubicBezTo>
                  <a:cubicBezTo>
                    <a:pt x="182" y="188"/>
                    <a:pt x="1" y="449"/>
                    <a:pt x="51" y="721"/>
                  </a:cubicBezTo>
                  <a:cubicBezTo>
                    <a:pt x="94" y="961"/>
                    <a:pt x="304" y="1130"/>
                    <a:pt x="541" y="1130"/>
                  </a:cubicBezTo>
                  <a:cubicBezTo>
                    <a:pt x="571" y="1130"/>
                    <a:pt x="602" y="1127"/>
                    <a:pt x="633" y="1122"/>
                  </a:cubicBezTo>
                  <a:cubicBezTo>
                    <a:pt x="917" y="1070"/>
                    <a:pt x="1208" y="1027"/>
                    <a:pt x="1497" y="996"/>
                  </a:cubicBezTo>
                  <a:cubicBezTo>
                    <a:pt x="1771" y="966"/>
                    <a:pt x="1969" y="720"/>
                    <a:pt x="1939" y="446"/>
                  </a:cubicBezTo>
                  <a:cubicBezTo>
                    <a:pt x="1911" y="191"/>
                    <a:pt x="1695" y="1"/>
                    <a:pt x="1444"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57" name="Google Shape;1575;p64">
              <a:extLst>
                <a:ext uri="{FF2B5EF4-FFF2-40B4-BE49-F238E27FC236}">
                  <a16:creationId xmlns:a16="http://schemas.microsoft.com/office/drawing/2014/main" id="{7F684001-E33D-4DF0-811A-BD9F65C79F71}"/>
                </a:ext>
              </a:extLst>
            </p:cNvPr>
            <p:cNvSpPr/>
            <p:nvPr/>
          </p:nvSpPr>
          <p:spPr>
            <a:xfrm>
              <a:off x="5744855" y="1342254"/>
              <a:ext cx="21079" cy="20912"/>
            </a:xfrm>
            <a:custGeom>
              <a:avLst/>
              <a:gdLst/>
              <a:ahLst/>
              <a:cxnLst/>
              <a:rect l="l" t="t" r="r" b="b"/>
              <a:pathLst>
                <a:path w="1007" h="999" extrusionOk="0">
                  <a:moveTo>
                    <a:pt x="500" y="1"/>
                  </a:moveTo>
                  <a:cubicBezTo>
                    <a:pt x="224" y="1"/>
                    <a:pt x="1" y="224"/>
                    <a:pt x="1" y="500"/>
                  </a:cubicBezTo>
                  <a:cubicBezTo>
                    <a:pt x="1" y="775"/>
                    <a:pt x="224" y="999"/>
                    <a:pt x="500" y="999"/>
                  </a:cubicBezTo>
                  <a:lnTo>
                    <a:pt x="509" y="999"/>
                  </a:lnTo>
                  <a:cubicBezTo>
                    <a:pt x="784" y="999"/>
                    <a:pt x="1006" y="775"/>
                    <a:pt x="1006" y="500"/>
                  </a:cubicBezTo>
                  <a:cubicBezTo>
                    <a:pt x="1006" y="224"/>
                    <a:pt x="784" y="1"/>
                    <a:pt x="509"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58" name="Google Shape;1576;p64">
              <a:extLst>
                <a:ext uri="{FF2B5EF4-FFF2-40B4-BE49-F238E27FC236}">
                  <a16:creationId xmlns:a16="http://schemas.microsoft.com/office/drawing/2014/main" id="{4B05F89D-97D4-4B13-AFD1-CFFB4543CD2A}"/>
                </a:ext>
              </a:extLst>
            </p:cNvPr>
            <p:cNvSpPr/>
            <p:nvPr/>
          </p:nvSpPr>
          <p:spPr>
            <a:xfrm>
              <a:off x="5399008" y="1333546"/>
              <a:ext cx="49736" cy="47601"/>
            </a:xfrm>
            <a:custGeom>
              <a:avLst/>
              <a:gdLst/>
              <a:ahLst/>
              <a:cxnLst/>
              <a:rect l="l" t="t" r="r" b="b"/>
              <a:pathLst>
                <a:path w="2376" h="2274" extrusionOk="0">
                  <a:moveTo>
                    <a:pt x="558" y="0"/>
                  </a:moveTo>
                  <a:cubicBezTo>
                    <a:pt x="419" y="0"/>
                    <a:pt x="281" y="58"/>
                    <a:pt x="181" y="171"/>
                  </a:cubicBezTo>
                  <a:cubicBezTo>
                    <a:pt x="0" y="378"/>
                    <a:pt x="21" y="693"/>
                    <a:pt x="229" y="874"/>
                  </a:cubicBezTo>
                  <a:cubicBezTo>
                    <a:pt x="663" y="1254"/>
                    <a:pt x="1069" y="1667"/>
                    <a:pt x="1443" y="2105"/>
                  </a:cubicBezTo>
                  <a:cubicBezTo>
                    <a:pt x="1542" y="2216"/>
                    <a:pt x="1679" y="2273"/>
                    <a:pt x="1817" y="2273"/>
                  </a:cubicBezTo>
                  <a:cubicBezTo>
                    <a:pt x="1932" y="2273"/>
                    <a:pt x="2047" y="2234"/>
                    <a:pt x="2141" y="2154"/>
                  </a:cubicBezTo>
                  <a:cubicBezTo>
                    <a:pt x="2349" y="1977"/>
                    <a:pt x="2375" y="1668"/>
                    <a:pt x="2203" y="1458"/>
                  </a:cubicBezTo>
                  <a:cubicBezTo>
                    <a:pt x="1797" y="982"/>
                    <a:pt x="1356" y="536"/>
                    <a:pt x="887" y="124"/>
                  </a:cubicBezTo>
                  <a:cubicBezTo>
                    <a:pt x="792" y="41"/>
                    <a:pt x="675" y="0"/>
                    <a:pt x="558"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59" name="Google Shape;1577;p64">
              <a:extLst>
                <a:ext uri="{FF2B5EF4-FFF2-40B4-BE49-F238E27FC236}">
                  <a16:creationId xmlns:a16="http://schemas.microsoft.com/office/drawing/2014/main" id="{4C687156-987C-4AA4-ACB5-B3DA40DA4A89}"/>
                </a:ext>
              </a:extLst>
            </p:cNvPr>
            <p:cNvSpPr/>
            <p:nvPr/>
          </p:nvSpPr>
          <p:spPr>
            <a:xfrm>
              <a:off x="5347535" y="1298631"/>
              <a:ext cx="45110" cy="33241"/>
            </a:xfrm>
            <a:custGeom>
              <a:avLst/>
              <a:gdLst/>
              <a:ahLst/>
              <a:cxnLst/>
              <a:rect l="l" t="t" r="r" b="b"/>
              <a:pathLst>
                <a:path w="2155" h="1588" extrusionOk="0">
                  <a:moveTo>
                    <a:pt x="570" y="1"/>
                  </a:moveTo>
                  <a:cubicBezTo>
                    <a:pt x="390" y="1"/>
                    <a:pt x="216" y="100"/>
                    <a:pt x="127" y="271"/>
                  </a:cubicBezTo>
                  <a:cubicBezTo>
                    <a:pt x="1" y="515"/>
                    <a:pt x="96" y="815"/>
                    <a:pt x="341" y="942"/>
                  </a:cubicBezTo>
                  <a:cubicBezTo>
                    <a:pt x="672" y="1114"/>
                    <a:pt x="999" y="1303"/>
                    <a:pt x="1312" y="1506"/>
                  </a:cubicBezTo>
                  <a:cubicBezTo>
                    <a:pt x="1396" y="1561"/>
                    <a:pt x="1491" y="1587"/>
                    <a:pt x="1585" y="1587"/>
                  </a:cubicBezTo>
                  <a:cubicBezTo>
                    <a:pt x="1748" y="1587"/>
                    <a:pt x="1909" y="1507"/>
                    <a:pt x="2004" y="1359"/>
                  </a:cubicBezTo>
                  <a:cubicBezTo>
                    <a:pt x="2155" y="1126"/>
                    <a:pt x="2087" y="815"/>
                    <a:pt x="1853" y="667"/>
                  </a:cubicBezTo>
                  <a:cubicBezTo>
                    <a:pt x="1513" y="447"/>
                    <a:pt x="1159" y="243"/>
                    <a:pt x="800" y="57"/>
                  </a:cubicBezTo>
                  <a:cubicBezTo>
                    <a:pt x="726" y="19"/>
                    <a:pt x="648" y="1"/>
                    <a:pt x="570"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60" name="Google Shape;1578;p64">
              <a:extLst>
                <a:ext uri="{FF2B5EF4-FFF2-40B4-BE49-F238E27FC236}">
                  <a16:creationId xmlns:a16="http://schemas.microsoft.com/office/drawing/2014/main" id="{49A8FB67-1243-4B9C-B143-27D82B38EC3F}"/>
                </a:ext>
              </a:extLst>
            </p:cNvPr>
            <p:cNvSpPr/>
            <p:nvPr/>
          </p:nvSpPr>
          <p:spPr>
            <a:xfrm>
              <a:off x="5301400" y="1280127"/>
              <a:ext cx="37930" cy="25559"/>
            </a:xfrm>
            <a:custGeom>
              <a:avLst/>
              <a:gdLst/>
              <a:ahLst/>
              <a:cxnLst/>
              <a:rect l="l" t="t" r="r" b="b"/>
              <a:pathLst>
                <a:path w="1812" h="1221" extrusionOk="0">
                  <a:moveTo>
                    <a:pt x="557" y="0"/>
                  </a:moveTo>
                  <a:cubicBezTo>
                    <a:pt x="341" y="0"/>
                    <a:pt x="141" y="142"/>
                    <a:pt x="79" y="360"/>
                  </a:cubicBezTo>
                  <a:cubicBezTo>
                    <a:pt x="1" y="626"/>
                    <a:pt x="155" y="904"/>
                    <a:pt x="422" y="980"/>
                  </a:cubicBezTo>
                  <a:cubicBezTo>
                    <a:pt x="642" y="1043"/>
                    <a:pt x="865" y="1115"/>
                    <a:pt x="1083" y="1192"/>
                  </a:cubicBezTo>
                  <a:cubicBezTo>
                    <a:pt x="1138" y="1211"/>
                    <a:pt x="1195" y="1221"/>
                    <a:pt x="1250" y="1221"/>
                  </a:cubicBezTo>
                  <a:cubicBezTo>
                    <a:pt x="1455" y="1221"/>
                    <a:pt x="1647" y="1093"/>
                    <a:pt x="1720" y="890"/>
                  </a:cubicBezTo>
                  <a:cubicBezTo>
                    <a:pt x="1812" y="629"/>
                    <a:pt x="1676" y="343"/>
                    <a:pt x="1417" y="252"/>
                  </a:cubicBezTo>
                  <a:cubicBezTo>
                    <a:pt x="1181" y="168"/>
                    <a:pt x="940" y="90"/>
                    <a:pt x="700" y="21"/>
                  </a:cubicBezTo>
                  <a:cubicBezTo>
                    <a:pt x="652" y="7"/>
                    <a:pt x="604" y="0"/>
                    <a:pt x="557"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61" name="Google Shape;1579;p64">
              <a:extLst>
                <a:ext uri="{FF2B5EF4-FFF2-40B4-BE49-F238E27FC236}">
                  <a16:creationId xmlns:a16="http://schemas.microsoft.com/office/drawing/2014/main" id="{4525E871-A7DB-4D4B-8388-2FE81C66AE06}"/>
                </a:ext>
              </a:extLst>
            </p:cNvPr>
            <p:cNvSpPr/>
            <p:nvPr/>
          </p:nvSpPr>
          <p:spPr>
            <a:xfrm>
              <a:off x="5262905" y="1272047"/>
              <a:ext cx="29724" cy="21958"/>
            </a:xfrm>
            <a:custGeom>
              <a:avLst/>
              <a:gdLst/>
              <a:ahLst/>
              <a:cxnLst/>
              <a:rect l="l" t="t" r="r" b="b"/>
              <a:pathLst>
                <a:path w="1420" h="1049" extrusionOk="0">
                  <a:moveTo>
                    <a:pt x="527" y="1"/>
                  </a:moveTo>
                  <a:cubicBezTo>
                    <a:pt x="278" y="1"/>
                    <a:pt x="61" y="188"/>
                    <a:pt x="33" y="442"/>
                  </a:cubicBezTo>
                  <a:cubicBezTo>
                    <a:pt x="1" y="719"/>
                    <a:pt x="201" y="969"/>
                    <a:pt x="479" y="997"/>
                  </a:cubicBezTo>
                  <a:cubicBezTo>
                    <a:pt x="585" y="1011"/>
                    <a:pt x="694" y="1025"/>
                    <a:pt x="799" y="1042"/>
                  </a:cubicBezTo>
                  <a:cubicBezTo>
                    <a:pt x="827" y="1047"/>
                    <a:pt x="856" y="1049"/>
                    <a:pt x="884" y="1049"/>
                  </a:cubicBezTo>
                  <a:cubicBezTo>
                    <a:pt x="1126" y="1049"/>
                    <a:pt x="1339" y="873"/>
                    <a:pt x="1377" y="626"/>
                  </a:cubicBezTo>
                  <a:cubicBezTo>
                    <a:pt x="1420" y="351"/>
                    <a:pt x="1229" y="93"/>
                    <a:pt x="952" y="55"/>
                  </a:cubicBezTo>
                  <a:cubicBezTo>
                    <a:pt x="837" y="38"/>
                    <a:pt x="721" y="21"/>
                    <a:pt x="606" y="7"/>
                  </a:cubicBezTo>
                  <a:lnTo>
                    <a:pt x="594" y="5"/>
                  </a:lnTo>
                  <a:cubicBezTo>
                    <a:pt x="572" y="2"/>
                    <a:pt x="549" y="1"/>
                    <a:pt x="527"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62" name="Google Shape;1580;p64">
              <a:extLst>
                <a:ext uri="{FF2B5EF4-FFF2-40B4-BE49-F238E27FC236}">
                  <a16:creationId xmlns:a16="http://schemas.microsoft.com/office/drawing/2014/main" id="{6D8CB665-B65F-46E3-A395-5BF89A9D7810}"/>
                </a:ext>
              </a:extLst>
            </p:cNvPr>
            <p:cNvSpPr/>
            <p:nvPr/>
          </p:nvSpPr>
          <p:spPr>
            <a:xfrm>
              <a:off x="5230816" y="1270016"/>
              <a:ext cx="21079" cy="20912"/>
            </a:xfrm>
            <a:custGeom>
              <a:avLst/>
              <a:gdLst/>
              <a:ahLst/>
              <a:cxnLst/>
              <a:rect l="l" t="t" r="r" b="b"/>
              <a:pathLst>
                <a:path w="1007" h="999" extrusionOk="0">
                  <a:moveTo>
                    <a:pt x="500" y="0"/>
                  </a:moveTo>
                  <a:cubicBezTo>
                    <a:pt x="225" y="0"/>
                    <a:pt x="1" y="223"/>
                    <a:pt x="1" y="500"/>
                  </a:cubicBezTo>
                  <a:cubicBezTo>
                    <a:pt x="1" y="776"/>
                    <a:pt x="225" y="999"/>
                    <a:pt x="500" y="999"/>
                  </a:cubicBezTo>
                  <a:cubicBezTo>
                    <a:pt x="503" y="999"/>
                    <a:pt x="507" y="999"/>
                    <a:pt x="510" y="999"/>
                  </a:cubicBezTo>
                  <a:lnTo>
                    <a:pt x="518" y="999"/>
                  </a:lnTo>
                  <a:cubicBezTo>
                    <a:pt x="789" y="994"/>
                    <a:pt x="1007" y="772"/>
                    <a:pt x="1007" y="500"/>
                  </a:cubicBezTo>
                  <a:cubicBezTo>
                    <a:pt x="1007" y="227"/>
                    <a:pt x="789" y="6"/>
                    <a:pt x="518" y="1"/>
                  </a:cubicBezTo>
                  <a:lnTo>
                    <a:pt x="510" y="1"/>
                  </a:lnTo>
                  <a:cubicBezTo>
                    <a:pt x="507" y="0"/>
                    <a:pt x="503" y="0"/>
                    <a:pt x="500"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63" name="Google Shape;1581;p64">
              <a:extLst>
                <a:ext uri="{FF2B5EF4-FFF2-40B4-BE49-F238E27FC236}">
                  <a16:creationId xmlns:a16="http://schemas.microsoft.com/office/drawing/2014/main" id="{937641A1-07AC-4C40-A5B4-186420A44DCA}"/>
                </a:ext>
              </a:extLst>
            </p:cNvPr>
            <p:cNvSpPr/>
            <p:nvPr/>
          </p:nvSpPr>
          <p:spPr>
            <a:xfrm>
              <a:off x="5385967" y="1456755"/>
              <a:ext cx="58569" cy="43707"/>
            </a:xfrm>
            <a:custGeom>
              <a:avLst/>
              <a:gdLst/>
              <a:ahLst/>
              <a:cxnLst/>
              <a:rect l="l" t="t" r="r" b="b"/>
              <a:pathLst>
                <a:path w="2798" h="2088" extrusionOk="0">
                  <a:moveTo>
                    <a:pt x="573" y="1"/>
                  </a:moveTo>
                  <a:cubicBezTo>
                    <a:pt x="393" y="1"/>
                    <a:pt x="220" y="99"/>
                    <a:pt x="130" y="270"/>
                  </a:cubicBezTo>
                  <a:cubicBezTo>
                    <a:pt x="1" y="517"/>
                    <a:pt x="101" y="822"/>
                    <a:pt x="350" y="947"/>
                  </a:cubicBezTo>
                  <a:cubicBezTo>
                    <a:pt x="908" y="1237"/>
                    <a:pt x="1433" y="1583"/>
                    <a:pt x="1922" y="1977"/>
                  </a:cubicBezTo>
                  <a:cubicBezTo>
                    <a:pt x="2015" y="2052"/>
                    <a:pt x="2125" y="2088"/>
                    <a:pt x="2236" y="2088"/>
                  </a:cubicBezTo>
                  <a:cubicBezTo>
                    <a:pt x="2381" y="2088"/>
                    <a:pt x="2525" y="2025"/>
                    <a:pt x="2624" y="1902"/>
                  </a:cubicBezTo>
                  <a:cubicBezTo>
                    <a:pt x="2798" y="1689"/>
                    <a:pt x="2764" y="1374"/>
                    <a:pt x="2549" y="1200"/>
                  </a:cubicBezTo>
                  <a:cubicBezTo>
                    <a:pt x="2009" y="764"/>
                    <a:pt x="1427" y="383"/>
                    <a:pt x="810" y="62"/>
                  </a:cubicBezTo>
                  <a:cubicBezTo>
                    <a:pt x="735" y="21"/>
                    <a:pt x="653" y="1"/>
                    <a:pt x="573"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64" name="Google Shape;1582;p64">
              <a:extLst>
                <a:ext uri="{FF2B5EF4-FFF2-40B4-BE49-F238E27FC236}">
                  <a16:creationId xmlns:a16="http://schemas.microsoft.com/office/drawing/2014/main" id="{F27EB3B4-87B0-4E6C-BB03-F644A0EA4EDA}"/>
                </a:ext>
              </a:extLst>
            </p:cNvPr>
            <p:cNvSpPr/>
            <p:nvPr/>
          </p:nvSpPr>
          <p:spPr>
            <a:xfrm>
              <a:off x="5329847" y="1437078"/>
              <a:ext cx="43686" cy="26124"/>
            </a:xfrm>
            <a:custGeom>
              <a:avLst/>
              <a:gdLst/>
              <a:ahLst/>
              <a:cxnLst/>
              <a:rect l="l" t="t" r="r" b="b"/>
              <a:pathLst>
                <a:path w="2087" h="1248" extrusionOk="0">
                  <a:moveTo>
                    <a:pt x="542" y="1"/>
                  </a:moveTo>
                  <a:cubicBezTo>
                    <a:pt x="306" y="1"/>
                    <a:pt x="97" y="168"/>
                    <a:pt x="52" y="407"/>
                  </a:cubicBezTo>
                  <a:cubicBezTo>
                    <a:pt x="1" y="675"/>
                    <a:pt x="176" y="934"/>
                    <a:pt x="444" y="989"/>
                  </a:cubicBezTo>
                  <a:cubicBezTo>
                    <a:pt x="771" y="1051"/>
                    <a:pt x="1094" y="1130"/>
                    <a:pt x="1412" y="1227"/>
                  </a:cubicBezTo>
                  <a:cubicBezTo>
                    <a:pt x="1460" y="1241"/>
                    <a:pt x="1508" y="1248"/>
                    <a:pt x="1557" y="1248"/>
                  </a:cubicBezTo>
                  <a:cubicBezTo>
                    <a:pt x="1804" y="1248"/>
                    <a:pt x="2015" y="1067"/>
                    <a:pt x="2050" y="822"/>
                  </a:cubicBezTo>
                  <a:cubicBezTo>
                    <a:pt x="2087" y="578"/>
                    <a:pt x="1938" y="344"/>
                    <a:pt x="1701" y="272"/>
                  </a:cubicBezTo>
                  <a:cubicBezTo>
                    <a:pt x="1349" y="164"/>
                    <a:pt x="990" y="77"/>
                    <a:pt x="629" y="8"/>
                  </a:cubicBezTo>
                  <a:cubicBezTo>
                    <a:pt x="600" y="3"/>
                    <a:pt x="571" y="1"/>
                    <a:pt x="542"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65" name="Google Shape;1583;p64">
              <a:extLst>
                <a:ext uri="{FF2B5EF4-FFF2-40B4-BE49-F238E27FC236}">
                  <a16:creationId xmlns:a16="http://schemas.microsoft.com/office/drawing/2014/main" id="{C2C1F00B-24AA-42F8-82AC-61E33C04D66C}"/>
                </a:ext>
              </a:extLst>
            </p:cNvPr>
            <p:cNvSpPr/>
            <p:nvPr/>
          </p:nvSpPr>
          <p:spPr>
            <a:xfrm>
              <a:off x="5264936" y="1433415"/>
              <a:ext cx="47705" cy="22607"/>
            </a:xfrm>
            <a:custGeom>
              <a:avLst/>
              <a:gdLst/>
              <a:ahLst/>
              <a:cxnLst/>
              <a:rect l="l" t="t" r="r" b="b"/>
              <a:pathLst>
                <a:path w="2279" h="1080" extrusionOk="0">
                  <a:moveTo>
                    <a:pt x="1779" y="1"/>
                  </a:moveTo>
                  <a:lnTo>
                    <a:pt x="1779" y="2"/>
                  </a:lnTo>
                  <a:cubicBezTo>
                    <a:pt x="1335" y="2"/>
                    <a:pt x="892" y="30"/>
                    <a:pt x="450" y="86"/>
                  </a:cubicBezTo>
                  <a:cubicBezTo>
                    <a:pt x="191" y="120"/>
                    <a:pt x="1" y="350"/>
                    <a:pt x="18" y="612"/>
                  </a:cubicBezTo>
                  <a:cubicBezTo>
                    <a:pt x="35" y="874"/>
                    <a:pt x="250" y="1077"/>
                    <a:pt x="512" y="1080"/>
                  </a:cubicBezTo>
                  <a:cubicBezTo>
                    <a:pt x="534" y="1080"/>
                    <a:pt x="554" y="1078"/>
                    <a:pt x="576" y="1075"/>
                  </a:cubicBezTo>
                  <a:cubicBezTo>
                    <a:pt x="975" y="1025"/>
                    <a:pt x="1377" y="999"/>
                    <a:pt x="1779" y="999"/>
                  </a:cubicBezTo>
                  <a:cubicBezTo>
                    <a:pt x="2055" y="999"/>
                    <a:pt x="2278" y="777"/>
                    <a:pt x="2278" y="500"/>
                  </a:cubicBezTo>
                  <a:cubicBezTo>
                    <a:pt x="2278" y="224"/>
                    <a:pt x="2055" y="1"/>
                    <a:pt x="1779"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66" name="Google Shape;1584;p64">
              <a:extLst>
                <a:ext uri="{FF2B5EF4-FFF2-40B4-BE49-F238E27FC236}">
                  <a16:creationId xmlns:a16="http://schemas.microsoft.com/office/drawing/2014/main" id="{9B1D4907-4886-488A-9EB3-360AF712B5CF}"/>
                </a:ext>
              </a:extLst>
            </p:cNvPr>
            <p:cNvSpPr/>
            <p:nvPr/>
          </p:nvSpPr>
          <p:spPr>
            <a:xfrm>
              <a:off x="5229664" y="1442186"/>
              <a:ext cx="24386" cy="21226"/>
            </a:xfrm>
            <a:custGeom>
              <a:avLst/>
              <a:gdLst/>
              <a:ahLst/>
              <a:cxnLst/>
              <a:rect l="l" t="t" r="r" b="b"/>
              <a:pathLst>
                <a:path w="1165" h="1014" extrusionOk="0">
                  <a:moveTo>
                    <a:pt x="607" y="0"/>
                  </a:moveTo>
                  <a:cubicBezTo>
                    <a:pt x="559" y="0"/>
                    <a:pt x="510" y="7"/>
                    <a:pt x="462" y="22"/>
                  </a:cubicBezTo>
                  <a:lnTo>
                    <a:pt x="420" y="35"/>
                  </a:lnTo>
                  <a:cubicBezTo>
                    <a:pt x="152" y="112"/>
                    <a:pt x="0" y="393"/>
                    <a:pt x="81" y="659"/>
                  </a:cubicBezTo>
                  <a:cubicBezTo>
                    <a:pt x="146" y="875"/>
                    <a:pt x="345" y="1013"/>
                    <a:pt x="558" y="1013"/>
                  </a:cubicBezTo>
                  <a:cubicBezTo>
                    <a:pt x="609" y="1013"/>
                    <a:pt x="660" y="1006"/>
                    <a:pt x="711" y="989"/>
                  </a:cubicBezTo>
                  <a:lnTo>
                    <a:pt x="751" y="977"/>
                  </a:lnTo>
                  <a:cubicBezTo>
                    <a:pt x="1014" y="898"/>
                    <a:pt x="1165" y="620"/>
                    <a:pt x="1085" y="356"/>
                  </a:cubicBezTo>
                  <a:lnTo>
                    <a:pt x="1085" y="355"/>
                  </a:lnTo>
                  <a:cubicBezTo>
                    <a:pt x="1020" y="139"/>
                    <a:pt x="821" y="0"/>
                    <a:pt x="607"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67" name="Google Shape;1585;p64">
              <a:extLst>
                <a:ext uri="{FF2B5EF4-FFF2-40B4-BE49-F238E27FC236}">
                  <a16:creationId xmlns:a16="http://schemas.microsoft.com/office/drawing/2014/main" id="{474496B1-4B0D-4BE5-8971-25C0E50D247D}"/>
                </a:ext>
              </a:extLst>
            </p:cNvPr>
            <p:cNvSpPr/>
            <p:nvPr/>
          </p:nvSpPr>
          <p:spPr>
            <a:xfrm>
              <a:off x="5379311" y="1388243"/>
              <a:ext cx="62274" cy="53127"/>
            </a:xfrm>
            <a:custGeom>
              <a:avLst/>
              <a:gdLst/>
              <a:ahLst/>
              <a:cxnLst/>
              <a:rect l="l" t="t" r="r" b="b"/>
              <a:pathLst>
                <a:path w="2975" h="2538" extrusionOk="0">
                  <a:moveTo>
                    <a:pt x="566" y="0"/>
                  </a:moveTo>
                  <a:cubicBezTo>
                    <a:pt x="407" y="0"/>
                    <a:pt x="250" y="77"/>
                    <a:pt x="154" y="218"/>
                  </a:cubicBezTo>
                  <a:cubicBezTo>
                    <a:pt x="1" y="445"/>
                    <a:pt x="57" y="751"/>
                    <a:pt x="280" y="909"/>
                  </a:cubicBezTo>
                  <a:cubicBezTo>
                    <a:pt x="921" y="1343"/>
                    <a:pt x="1519" y="1839"/>
                    <a:pt x="2068" y="2387"/>
                  </a:cubicBezTo>
                  <a:cubicBezTo>
                    <a:pt x="2165" y="2487"/>
                    <a:pt x="2295" y="2538"/>
                    <a:pt x="2424" y="2538"/>
                  </a:cubicBezTo>
                  <a:cubicBezTo>
                    <a:pt x="2552" y="2538"/>
                    <a:pt x="2680" y="2489"/>
                    <a:pt x="2777" y="2391"/>
                  </a:cubicBezTo>
                  <a:cubicBezTo>
                    <a:pt x="2975" y="2194"/>
                    <a:pt x="2972" y="1875"/>
                    <a:pt x="2773" y="1682"/>
                  </a:cubicBezTo>
                  <a:cubicBezTo>
                    <a:pt x="2181" y="1088"/>
                    <a:pt x="1535" y="554"/>
                    <a:pt x="841" y="83"/>
                  </a:cubicBezTo>
                  <a:cubicBezTo>
                    <a:pt x="756" y="27"/>
                    <a:pt x="661" y="0"/>
                    <a:pt x="566"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68" name="Google Shape;1586;p64">
              <a:extLst>
                <a:ext uri="{FF2B5EF4-FFF2-40B4-BE49-F238E27FC236}">
                  <a16:creationId xmlns:a16="http://schemas.microsoft.com/office/drawing/2014/main" id="{2AD261AC-2D0D-479D-A86D-5706788DF256}"/>
                </a:ext>
              </a:extLst>
            </p:cNvPr>
            <p:cNvSpPr/>
            <p:nvPr/>
          </p:nvSpPr>
          <p:spPr>
            <a:xfrm>
              <a:off x="5315634" y="1356405"/>
              <a:ext cx="50636" cy="31796"/>
            </a:xfrm>
            <a:custGeom>
              <a:avLst/>
              <a:gdLst/>
              <a:ahLst/>
              <a:cxnLst/>
              <a:rect l="l" t="t" r="r" b="b"/>
              <a:pathLst>
                <a:path w="2419" h="1519" extrusionOk="0">
                  <a:moveTo>
                    <a:pt x="563" y="0"/>
                  </a:moveTo>
                  <a:cubicBezTo>
                    <a:pt x="356" y="0"/>
                    <a:pt x="161" y="131"/>
                    <a:pt x="91" y="339"/>
                  </a:cubicBezTo>
                  <a:cubicBezTo>
                    <a:pt x="1" y="603"/>
                    <a:pt x="144" y="888"/>
                    <a:pt x="409" y="974"/>
                  </a:cubicBezTo>
                  <a:cubicBezTo>
                    <a:pt x="831" y="1118"/>
                    <a:pt x="1245" y="1286"/>
                    <a:pt x="1648" y="1476"/>
                  </a:cubicBezTo>
                  <a:cubicBezTo>
                    <a:pt x="1714" y="1505"/>
                    <a:pt x="1783" y="1519"/>
                    <a:pt x="1851" y="1519"/>
                  </a:cubicBezTo>
                  <a:cubicBezTo>
                    <a:pt x="2039" y="1519"/>
                    <a:pt x="2218" y="1412"/>
                    <a:pt x="2303" y="1231"/>
                  </a:cubicBezTo>
                  <a:cubicBezTo>
                    <a:pt x="2418" y="985"/>
                    <a:pt x="2315" y="691"/>
                    <a:pt x="2072" y="572"/>
                  </a:cubicBezTo>
                  <a:cubicBezTo>
                    <a:pt x="1635" y="367"/>
                    <a:pt x="1187" y="186"/>
                    <a:pt x="731" y="30"/>
                  </a:cubicBezTo>
                  <a:cubicBezTo>
                    <a:pt x="676" y="10"/>
                    <a:pt x="619" y="0"/>
                    <a:pt x="563"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69" name="Google Shape;1587;p64">
              <a:extLst>
                <a:ext uri="{FF2B5EF4-FFF2-40B4-BE49-F238E27FC236}">
                  <a16:creationId xmlns:a16="http://schemas.microsoft.com/office/drawing/2014/main" id="{35342BEB-0D5F-4309-80E1-9D0D93F14BB6}"/>
                </a:ext>
              </a:extLst>
            </p:cNvPr>
            <p:cNvSpPr/>
            <p:nvPr/>
          </p:nvSpPr>
          <p:spPr>
            <a:xfrm>
              <a:off x="5259744" y="1343845"/>
              <a:ext cx="41174" cy="23654"/>
            </a:xfrm>
            <a:custGeom>
              <a:avLst/>
              <a:gdLst/>
              <a:ahLst/>
              <a:cxnLst/>
              <a:rect l="l" t="t" r="r" b="b"/>
              <a:pathLst>
                <a:path w="1967" h="1130" extrusionOk="0">
                  <a:moveTo>
                    <a:pt x="524" y="1"/>
                  </a:moveTo>
                  <a:cubicBezTo>
                    <a:pt x="273" y="1"/>
                    <a:pt x="58" y="191"/>
                    <a:pt x="29" y="446"/>
                  </a:cubicBezTo>
                  <a:cubicBezTo>
                    <a:pt x="0" y="720"/>
                    <a:pt x="199" y="966"/>
                    <a:pt x="473" y="996"/>
                  </a:cubicBezTo>
                  <a:cubicBezTo>
                    <a:pt x="761" y="1027"/>
                    <a:pt x="1051" y="1070"/>
                    <a:pt x="1337" y="1122"/>
                  </a:cubicBezTo>
                  <a:cubicBezTo>
                    <a:pt x="1367" y="1127"/>
                    <a:pt x="1398" y="1130"/>
                    <a:pt x="1428" y="1130"/>
                  </a:cubicBezTo>
                  <a:cubicBezTo>
                    <a:pt x="1664" y="1130"/>
                    <a:pt x="1874" y="961"/>
                    <a:pt x="1917" y="720"/>
                  </a:cubicBezTo>
                  <a:cubicBezTo>
                    <a:pt x="1967" y="449"/>
                    <a:pt x="1787" y="190"/>
                    <a:pt x="1516" y="140"/>
                  </a:cubicBezTo>
                  <a:cubicBezTo>
                    <a:pt x="1207" y="84"/>
                    <a:pt x="892" y="38"/>
                    <a:pt x="580" y="4"/>
                  </a:cubicBezTo>
                  <a:cubicBezTo>
                    <a:pt x="561" y="2"/>
                    <a:pt x="542" y="1"/>
                    <a:pt x="524"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70" name="Google Shape;1588;p64">
              <a:extLst>
                <a:ext uri="{FF2B5EF4-FFF2-40B4-BE49-F238E27FC236}">
                  <a16:creationId xmlns:a16="http://schemas.microsoft.com/office/drawing/2014/main" id="{4EDD05E5-7F80-4794-B6C3-D3A2B42B2C35}"/>
                </a:ext>
              </a:extLst>
            </p:cNvPr>
            <p:cNvSpPr/>
            <p:nvPr/>
          </p:nvSpPr>
          <p:spPr>
            <a:xfrm>
              <a:off x="5231046" y="1342254"/>
              <a:ext cx="21058" cy="20912"/>
            </a:xfrm>
            <a:custGeom>
              <a:avLst/>
              <a:gdLst/>
              <a:ahLst/>
              <a:cxnLst/>
              <a:rect l="l" t="t" r="r" b="b"/>
              <a:pathLst>
                <a:path w="1006" h="999" extrusionOk="0">
                  <a:moveTo>
                    <a:pt x="499" y="1"/>
                  </a:moveTo>
                  <a:cubicBezTo>
                    <a:pt x="223" y="1"/>
                    <a:pt x="0" y="224"/>
                    <a:pt x="0" y="500"/>
                  </a:cubicBezTo>
                  <a:cubicBezTo>
                    <a:pt x="0" y="775"/>
                    <a:pt x="223" y="999"/>
                    <a:pt x="499" y="999"/>
                  </a:cubicBezTo>
                  <a:lnTo>
                    <a:pt x="507" y="999"/>
                  </a:lnTo>
                  <a:cubicBezTo>
                    <a:pt x="782" y="999"/>
                    <a:pt x="1006" y="775"/>
                    <a:pt x="1006" y="500"/>
                  </a:cubicBezTo>
                  <a:cubicBezTo>
                    <a:pt x="1006" y="224"/>
                    <a:pt x="782" y="1"/>
                    <a:pt x="507"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grpSp>
      <p:grpSp>
        <p:nvGrpSpPr>
          <p:cNvPr id="71" name="Google Shape;1589;p64">
            <a:extLst>
              <a:ext uri="{FF2B5EF4-FFF2-40B4-BE49-F238E27FC236}">
                <a16:creationId xmlns:a16="http://schemas.microsoft.com/office/drawing/2014/main" id="{C9CC831B-70BC-4029-A3D9-AE2720464BF6}"/>
              </a:ext>
            </a:extLst>
          </p:cNvPr>
          <p:cNvGrpSpPr/>
          <p:nvPr/>
        </p:nvGrpSpPr>
        <p:grpSpPr>
          <a:xfrm>
            <a:off x="4385251" y="5321350"/>
            <a:ext cx="1433569" cy="1203619"/>
            <a:chOff x="3816051" y="1340496"/>
            <a:chExt cx="537526" cy="451305"/>
          </a:xfrm>
          <a:solidFill>
            <a:schemeClr val="bg1"/>
          </a:solidFill>
        </p:grpSpPr>
        <p:sp>
          <p:nvSpPr>
            <p:cNvPr id="72" name="Google Shape;1590;p64">
              <a:extLst>
                <a:ext uri="{FF2B5EF4-FFF2-40B4-BE49-F238E27FC236}">
                  <a16:creationId xmlns:a16="http://schemas.microsoft.com/office/drawing/2014/main" id="{B333B12D-A8A8-43BE-92EB-AAA646BB5813}"/>
                </a:ext>
              </a:extLst>
            </p:cNvPr>
            <p:cNvSpPr/>
            <p:nvPr/>
          </p:nvSpPr>
          <p:spPr>
            <a:xfrm>
              <a:off x="3816051" y="1699907"/>
              <a:ext cx="249997" cy="85195"/>
            </a:xfrm>
            <a:custGeom>
              <a:avLst/>
              <a:gdLst/>
              <a:ahLst/>
              <a:cxnLst/>
              <a:rect l="l" t="t" r="r" b="b"/>
              <a:pathLst>
                <a:path w="11943" h="4070" extrusionOk="0">
                  <a:moveTo>
                    <a:pt x="3575" y="1"/>
                  </a:moveTo>
                  <a:cubicBezTo>
                    <a:pt x="2199" y="1"/>
                    <a:pt x="1006" y="256"/>
                    <a:pt x="358" y="545"/>
                  </a:cubicBezTo>
                  <a:cubicBezTo>
                    <a:pt x="109" y="660"/>
                    <a:pt x="0" y="953"/>
                    <a:pt x="112" y="1204"/>
                  </a:cubicBezTo>
                  <a:cubicBezTo>
                    <a:pt x="195" y="1388"/>
                    <a:pt x="377" y="1498"/>
                    <a:pt x="568" y="1498"/>
                  </a:cubicBezTo>
                  <a:cubicBezTo>
                    <a:pt x="635" y="1498"/>
                    <a:pt x="702" y="1485"/>
                    <a:pt x="767" y="1457"/>
                  </a:cubicBezTo>
                  <a:cubicBezTo>
                    <a:pt x="1207" y="1259"/>
                    <a:pt x="2303" y="1000"/>
                    <a:pt x="3622" y="1000"/>
                  </a:cubicBezTo>
                  <a:cubicBezTo>
                    <a:pt x="4876" y="1000"/>
                    <a:pt x="6331" y="1234"/>
                    <a:pt x="7615" y="1978"/>
                  </a:cubicBezTo>
                  <a:cubicBezTo>
                    <a:pt x="8245" y="2343"/>
                    <a:pt x="8771" y="2661"/>
                    <a:pt x="9233" y="2944"/>
                  </a:cubicBezTo>
                  <a:cubicBezTo>
                    <a:pt x="10038" y="3433"/>
                    <a:pt x="10620" y="3786"/>
                    <a:pt x="11174" y="4027"/>
                  </a:cubicBezTo>
                  <a:cubicBezTo>
                    <a:pt x="11239" y="4056"/>
                    <a:pt x="11307" y="4069"/>
                    <a:pt x="11374" y="4069"/>
                  </a:cubicBezTo>
                  <a:cubicBezTo>
                    <a:pt x="11566" y="4069"/>
                    <a:pt x="11750" y="3958"/>
                    <a:pt x="11832" y="3770"/>
                  </a:cubicBezTo>
                  <a:cubicBezTo>
                    <a:pt x="11942" y="3517"/>
                    <a:pt x="11827" y="3222"/>
                    <a:pt x="11574" y="3112"/>
                  </a:cubicBezTo>
                  <a:cubicBezTo>
                    <a:pt x="11082" y="2898"/>
                    <a:pt x="10526" y="2558"/>
                    <a:pt x="9753" y="2090"/>
                  </a:cubicBezTo>
                  <a:cubicBezTo>
                    <a:pt x="9285" y="1806"/>
                    <a:pt x="8755" y="1483"/>
                    <a:pt x="8116" y="1114"/>
                  </a:cubicBezTo>
                  <a:cubicBezTo>
                    <a:pt x="6685" y="285"/>
                    <a:pt x="5028" y="1"/>
                    <a:pt x="3575"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73" name="Google Shape;1591;p64">
              <a:extLst>
                <a:ext uri="{FF2B5EF4-FFF2-40B4-BE49-F238E27FC236}">
                  <a16:creationId xmlns:a16="http://schemas.microsoft.com/office/drawing/2014/main" id="{D25BD24B-32D2-438D-A2C1-3DD49E9ED1F0}"/>
                </a:ext>
              </a:extLst>
            </p:cNvPr>
            <p:cNvSpPr/>
            <p:nvPr/>
          </p:nvSpPr>
          <p:spPr>
            <a:xfrm>
              <a:off x="4074190" y="1770889"/>
              <a:ext cx="20932" cy="20912"/>
            </a:xfrm>
            <a:custGeom>
              <a:avLst/>
              <a:gdLst/>
              <a:ahLst/>
              <a:cxnLst/>
              <a:rect l="l" t="t" r="r" b="b"/>
              <a:pathLst>
                <a:path w="1000" h="999" extrusionOk="0">
                  <a:moveTo>
                    <a:pt x="497" y="0"/>
                  </a:moveTo>
                  <a:cubicBezTo>
                    <a:pt x="223" y="0"/>
                    <a:pt x="0" y="223"/>
                    <a:pt x="0" y="499"/>
                  </a:cubicBezTo>
                  <a:cubicBezTo>
                    <a:pt x="0" y="776"/>
                    <a:pt x="223" y="999"/>
                    <a:pt x="497" y="999"/>
                  </a:cubicBezTo>
                  <a:cubicBezTo>
                    <a:pt x="501" y="999"/>
                    <a:pt x="505" y="999"/>
                    <a:pt x="508" y="999"/>
                  </a:cubicBezTo>
                  <a:lnTo>
                    <a:pt x="511" y="999"/>
                  </a:lnTo>
                  <a:cubicBezTo>
                    <a:pt x="782" y="993"/>
                    <a:pt x="1000" y="770"/>
                    <a:pt x="998" y="498"/>
                  </a:cubicBezTo>
                  <a:cubicBezTo>
                    <a:pt x="998" y="227"/>
                    <a:pt x="781" y="5"/>
                    <a:pt x="508" y="0"/>
                  </a:cubicBezTo>
                  <a:cubicBezTo>
                    <a:pt x="505" y="0"/>
                    <a:pt x="501" y="0"/>
                    <a:pt x="497"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74" name="Google Shape;1592;p64">
              <a:extLst>
                <a:ext uri="{FF2B5EF4-FFF2-40B4-BE49-F238E27FC236}">
                  <a16:creationId xmlns:a16="http://schemas.microsoft.com/office/drawing/2014/main" id="{E22DDDAF-CDD9-43A0-905D-1F98B7E29E31}"/>
                </a:ext>
              </a:extLst>
            </p:cNvPr>
            <p:cNvSpPr/>
            <p:nvPr/>
          </p:nvSpPr>
          <p:spPr>
            <a:xfrm>
              <a:off x="4103935" y="1699907"/>
              <a:ext cx="249641" cy="85049"/>
            </a:xfrm>
            <a:custGeom>
              <a:avLst/>
              <a:gdLst/>
              <a:ahLst/>
              <a:cxnLst/>
              <a:rect l="l" t="t" r="r" b="b"/>
              <a:pathLst>
                <a:path w="11926" h="4063" extrusionOk="0">
                  <a:moveTo>
                    <a:pt x="8356" y="0"/>
                  </a:moveTo>
                  <a:cubicBezTo>
                    <a:pt x="6902" y="0"/>
                    <a:pt x="5244" y="285"/>
                    <a:pt x="3813" y="1114"/>
                  </a:cubicBezTo>
                  <a:cubicBezTo>
                    <a:pt x="3174" y="1483"/>
                    <a:pt x="2646" y="1806"/>
                    <a:pt x="2178" y="2088"/>
                  </a:cubicBezTo>
                  <a:cubicBezTo>
                    <a:pt x="1410" y="2555"/>
                    <a:pt x="857" y="2892"/>
                    <a:pt x="367" y="3107"/>
                  </a:cubicBezTo>
                  <a:cubicBezTo>
                    <a:pt x="115" y="3218"/>
                    <a:pt x="0" y="3512"/>
                    <a:pt x="110" y="3764"/>
                  </a:cubicBezTo>
                  <a:cubicBezTo>
                    <a:pt x="192" y="3951"/>
                    <a:pt x="375" y="4063"/>
                    <a:pt x="567" y="4063"/>
                  </a:cubicBezTo>
                  <a:cubicBezTo>
                    <a:pt x="634" y="4063"/>
                    <a:pt x="703" y="4049"/>
                    <a:pt x="769" y="4020"/>
                  </a:cubicBezTo>
                  <a:cubicBezTo>
                    <a:pt x="1318" y="3779"/>
                    <a:pt x="1896" y="3428"/>
                    <a:pt x="2696" y="2941"/>
                  </a:cubicBezTo>
                  <a:cubicBezTo>
                    <a:pt x="3160" y="2660"/>
                    <a:pt x="3684" y="2340"/>
                    <a:pt x="4314" y="1976"/>
                  </a:cubicBezTo>
                  <a:cubicBezTo>
                    <a:pt x="5599" y="1232"/>
                    <a:pt x="7054" y="998"/>
                    <a:pt x="8308" y="998"/>
                  </a:cubicBezTo>
                  <a:cubicBezTo>
                    <a:pt x="9627" y="998"/>
                    <a:pt x="10723" y="1258"/>
                    <a:pt x="11163" y="1455"/>
                  </a:cubicBezTo>
                  <a:cubicBezTo>
                    <a:pt x="11227" y="1482"/>
                    <a:pt x="11293" y="1495"/>
                    <a:pt x="11359" y="1495"/>
                  </a:cubicBezTo>
                  <a:cubicBezTo>
                    <a:pt x="11550" y="1495"/>
                    <a:pt x="11732" y="1386"/>
                    <a:pt x="11815" y="1201"/>
                  </a:cubicBezTo>
                  <a:cubicBezTo>
                    <a:pt x="11926" y="952"/>
                    <a:pt x="11818" y="660"/>
                    <a:pt x="11572" y="544"/>
                  </a:cubicBezTo>
                  <a:lnTo>
                    <a:pt x="11572" y="545"/>
                  </a:lnTo>
                  <a:cubicBezTo>
                    <a:pt x="10925" y="255"/>
                    <a:pt x="9732" y="0"/>
                    <a:pt x="8356"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75" name="Google Shape;1593;p64">
              <a:extLst>
                <a:ext uri="{FF2B5EF4-FFF2-40B4-BE49-F238E27FC236}">
                  <a16:creationId xmlns:a16="http://schemas.microsoft.com/office/drawing/2014/main" id="{BC919E7C-27FD-4C12-9D42-B57449A73455}"/>
                </a:ext>
              </a:extLst>
            </p:cNvPr>
            <p:cNvSpPr/>
            <p:nvPr/>
          </p:nvSpPr>
          <p:spPr>
            <a:xfrm>
              <a:off x="4088110" y="1515764"/>
              <a:ext cx="130849" cy="144037"/>
            </a:xfrm>
            <a:custGeom>
              <a:avLst/>
              <a:gdLst/>
              <a:ahLst/>
              <a:cxnLst/>
              <a:rect l="l" t="t" r="r" b="b"/>
              <a:pathLst>
                <a:path w="6251" h="6881" extrusionOk="0">
                  <a:moveTo>
                    <a:pt x="3771" y="997"/>
                  </a:moveTo>
                  <a:cubicBezTo>
                    <a:pt x="3899" y="999"/>
                    <a:pt x="4025" y="1022"/>
                    <a:pt x="4144" y="1068"/>
                  </a:cubicBezTo>
                  <a:cubicBezTo>
                    <a:pt x="4393" y="1158"/>
                    <a:pt x="4749" y="1442"/>
                    <a:pt x="4940" y="1949"/>
                  </a:cubicBezTo>
                  <a:cubicBezTo>
                    <a:pt x="5110" y="2399"/>
                    <a:pt x="5194" y="3151"/>
                    <a:pt x="4628" y="4185"/>
                  </a:cubicBezTo>
                  <a:cubicBezTo>
                    <a:pt x="3970" y="5385"/>
                    <a:pt x="3085" y="5732"/>
                    <a:pt x="2616" y="5832"/>
                  </a:cubicBezTo>
                  <a:cubicBezTo>
                    <a:pt x="2457" y="5867"/>
                    <a:pt x="2309" y="5881"/>
                    <a:pt x="2175" y="5881"/>
                  </a:cubicBezTo>
                  <a:cubicBezTo>
                    <a:pt x="1840" y="5881"/>
                    <a:pt x="1590" y="5790"/>
                    <a:pt x="1457" y="5690"/>
                  </a:cubicBezTo>
                  <a:cubicBezTo>
                    <a:pt x="1124" y="5438"/>
                    <a:pt x="1052" y="5118"/>
                    <a:pt x="1037" y="4952"/>
                  </a:cubicBezTo>
                  <a:cubicBezTo>
                    <a:pt x="1015" y="4686"/>
                    <a:pt x="1103" y="4488"/>
                    <a:pt x="1186" y="4401"/>
                  </a:cubicBezTo>
                  <a:cubicBezTo>
                    <a:pt x="1351" y="4228"/>
                    <a:pt x="1498" y="4169"/>
                    <a:pt x="1701" y="4088"/>
                  </a:cubicBezTo>
                  <a:cubicBezTo>
                    <a:pt x="1999" y="3971"/>
                    <a:pt x="2367" y="3826"/>
                    <a:pt x="2695" y="3328"/>
                  </a:cubicBezTo>
                  <a:cubicBezTo>
                    <a:pt x="3003" y="2860"/>
                    <a:pt x="2998" y="2421"/>
                    <a:pt x="2994" y="2069"/>
                  </a:cubicBezTo>
                  <a:cubicBezTo>
                    <a:pt x="2990" y="1781"/>
                    <a:pt x="2988" y="1572"/>
                    <a:pt x="3135" y="1345"/>
                  </a:cubicBezTo>
                  <a:cubicBezTo>
                    <a:pt x="3285" y="1117"/>
                    <a:pt x="3508" y="997"/>
                    <a:pt x="3771" y="997"/>
                  </a:cubicBezTo>
                  <a:close/>
                  <a:moveTo>
                    <a:pt x="3776" y="0"/>
                  </a:moveTo>
                  <a:cubicBezTo>
                    <a:pt x="3179" y="0"/>
                    <a:pt x="2638" y="281"/>
                    <a:pt x="2300" y="799"/>
                  </a:cubicBezTo>
                  <a:cubicBezTo>
                    <a:pt x="1987" y="1280"/>
                    <a:pt x="1991" y="1723"/>
                    <a:pt x="1996" y="2081"/>
                  </a:cubicBezTo>
                  <a:cubicBezTo>
                    <a:pt x="2000" y="2392"/>
                    <a:pt x="1996" y="2576"/>
                    <a:pt x="1862" y="2780"/>
                  </a:cubicBezTo>
                  <a:cubicBezTo>
                    <a:pt x="1707" y="3014"/>
                    <a:pt x="1575" y="3066"/>
                    <a:pt x="1336" y="3160"/>
                  </a:cubicBezTo>
                  <a:cubicBezTo>
                    <a:pt x="1087" y="3259"/>
                    <a:pt x="778" y="3381"/>
                    <a:pt x="460" y="3717"/>
                  </a:cubicBezTo>
                  <a:cubicBezTo>
                    <a:pt x="157" y="4039"/>
                    <a:pt x="1" y="4531"/>
                    <a:pt x="42" y="5036"/>
                  </a:cubicBezTo>
                  <a:cubicBezTo>
                    <a:pt x="91" y="5610"/>
                    <a:pt x="378" y="6125"/>
                    <a:pt x="852" y="6486"/>
                  </a:cubicBezTo>
                  <a:cubicBezTo>
                    <a:pt x="1193" y="6744"/>
                    <a:pt x="1661" y="6881"/>
                    <a:pt x="2175" y="6881"/>
                  </a:cubicBezTo>
                  <a:cubicBezTo>
                    <a:pt x="2393" y="6879"/>
                    <a:pt x="2611" y="6856"/>
                    <a:pt x="2823" y="6810"/>
                  </a:cubicBezTo>
                  <a:cubicBezTo>
                    <a:pt x="3459" y="6675"/>
                    <a:pt x="4653" y="6215"/>
                    <a:pt x="5503" y="4665"/>
                  </a:cubicBezTo>
                  <a:cubicBezTo>
                    <a:pt x="6251" y="3299"/>
                    <a:pt x="6118" y="2243"/>
                    <a:pt x="5874" y="1598"/>
                  </a:cubicBezTo>
                  <a:lnTo>
                    <a:pt x="5874" y="1597"/>
                  </a:lnTo>
                  <a:cubicBezTo>
                    <a:pt x="5615" y="908"/>
                    <a:pt x="5082" y="345"/>
                    <a:pt x="4485" y="129"/>
                  </a:cubicBezTo>
                  <a:cubicBezTo>
                    <a:pt x="4246" y="42"/>
                    <a:pt x="4007" y="0"/>
                    <a:pt x="3776"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76" name="Google Shape;1594;p64">
              <a:extLst>
                <a:ext uri="{FF2B5EF4-FFF2-40B4-BE49-F238E27FC236}">
                  <a16:creationId xmlns:a16="http://schemas.microsoft.com/office/drawing/2014/main" id="{35BB3408-A616-425D-9D52-4E12B61858D9}"/>
                </a:ext>
              </a:extLst>
            </p:cNvPr>
            <p:cNvSpPr/>
            <p:nvPr/>
          </p:nvSpPr>
          <p:spPr>
            <a:xfrm>
              <a:off x="3968502" y="1588902"/>
              <a:ext cx="130954" cy="146465"/>
            </a:xfrm>
            <a:custGeom>
              <a:avLst/>
              <a:gdLst/>
              <a:ahLst/>
              <a:cxnLst/>
              <a:rect l="l" t="t" r="r" b="b"/>
              <a:pathLst>
                <a:path w="6256" h="6997" extrusionOk="0">
                  <a:moveTo>
                    <a:pt x="2477" y="1000"/>
                  </a:moveTo>
                  <a:cubicBezTo>
                    <a:pt x="2624" y="1000"/>
                    <a:pt x="2770" y="1031"/>
                    <a:pt x="2903" y="1094"/>
                  </a:cubicBezTo>
                  <a:cubicBezTo>
                    <a:pt x="3144" y="1208"/>
                    <a:pt x="3271" y="1383"/>
                    <a:pt x="3305" y="1499"/>
                  </a:cubicBezTo>
                  <a:cubicBezTo>
                    <a:pt x="3374" y="1729"/>
                    <a:pt x="3350" y="1885"/>
                    <a:pt x="3318" y="2101"/>
                  </a:cubicBezTo>
                  <a:cubicBezTo>
                    <a:pt x="3271" y="2416"/>
                    <a:pt x="3213" y="2810"/>
                    <a:pt x="3480" y="3341"/>
                  </a:cubicBezTo>
                  <a:cubicBezTo>
                    <a:pt x="3730" y="3843"/>
                    <a:pt x="4114" y="4058"/>
                    <a:pt x="4421" y="4230"/>
                  </a:cubicBezTo>
                  <a:cubicBezTo>
                    <a:pt x="4672" y="4372"/>
                    <a:pt x="4855" y="4475"/>
                    <a:pt x="4977" y="4715"/>
                  </a:cubicBezTo>
                  <a:cubicBezTo>
                    <a:pt x="5155" y="5067"/>
                    <a:pt x="5058" y="5436"/>
                    <a:pt x="4712" y="5728"/>
                  </a:cubicBezTo>
                  <a:cubicBezTo>
                    <a:pt x="4549" y="5865"/>
                    <a:pt x="4241" y="6000"/>
                    <a:pt x="3845" y="6000"/>
                  </a:cubicBezTo>
                  <a:cubicBezTo>
                    <a:pt x="3752" y="6000"/>
                    <a:pt x="3653" y="5992"/>
                    <a:pt x="3550" y="5975"/>
                  </a:cubicBezTo>
                  <a:cubicBezTo>
                    <a:pt x="3076" y="5898"/>
                    <a:pt x="2383" y="5594"/>
                    <a:pt x="1772" y="4587"/>
                  </a:cubicBezTo>
                  <a:cubicBezTo>
                    <a:pt x="1061" y="3418"/>
                    <a:pt x="1202" y="2477"/>
                    <a:pt x="1351" y="2020"/>
                  </a:cubicBezTo>
                  <a:cubicBezTo>
                    <a:pt x="1526" y="1477"/>
                    <a:pt x="1840" y="1178"/>
                    <a:pt x="2055" y="1088"/>
                  </a:cubicBezTo>
                  <a:cubicBezTo>
                    <a:pt x="2189" y="1031"/>
                    <a:pt x="2331" y="1000"/>
                    <a:pt x="2477" y="1000"/>
                  </a:cubicBezTo>
                  <a:close/>
                  <a:moveTo>
                    <a:pt x="2483" y="0"/>
                  </a:moveTo>
                  <a:cubicBezTo>
                    <a:pt x="2210" y="0"/>
                    <a:pt x="1934" y="56"/>
                    <a:pt x="1667" y="168"/>
                  </a:cubicBezTo>
                  <a:cubicBezTo>
                    <a:pt x="1112" y="401"/>
                    <a:pt x="638" y="978"/>
                    <a:pt x="401" y="1713"/>
                  </a:cubicBezTo>
                  <a:cubicBezTo>
                    <a:pt x="201" y="2331"/>
                    <a:pt x="1" y="3594"/>
                    <a:pt x="919" y="5105"/>
                  </a:cubicBezTo>
                  <a:cubicBezTo>
                    <a:pt x="1729" y="6436"/>
                    <a:pt x="2710" y="6850"/>
                    <a:pt x="3390" y="6960"/>
                  </a:cubicBezTo>
                  <a:cubicBezTo>
                    <a:pt x="3537" y="6985"/>
                    <a:pt x="3686" y="6997"/>
                    <a:pt x="3836" y="6997"/>
                  </a:cubicBezTo>
                  <a:cubicBezTo>
                    <a:pt x="4413" y="6997"/>
                    <a:pt x="4968" y="6817"/>
                    <a:pt x="5355" y="6492"/>
                  </a:cubicBezTo>
                  <a:cubicBezTo>
                    <a:pt x="6053" y="5904"/>
                    <a:pt x="6255" y="5030"/>
                    <a:pt x="5868" y="4264"/>
                  </a:cubicBezTo>
                  <a:cubicBezTo>
                    <a:pt x="5609" y="3752"/>
                    <a:pt x="5222" y="3534"/>
                    <a:pt x="4911" y="3360"/>
                  </a:cubicBezTo>
                  <a:cubicBezTo>
                    <a:pt x="4640" y="3207"/>
                    <a:pt x="4481" y="3111"/>
                    <a:pt x="4373" y="2894"/>
                  </a:cubicBezTo>
                  <a:cubicBezTo>
                    <a:pt x="4247" y="2643"/>
                    <a:pt x="4267" y="2503"/>
                    <a:pt x="4306" y="2249"/>
                  </a:cubicBezTo>
                  <a:cubicBezTo>
                    <a:pt x="4345" y="1984"/>
                    <a:pt x="4394" y="1654"/>
                    <a:pt x="4262" y="1212"/>
                  </a:cubicBezTo>
                  <a:cubicBezTo>
                    <a:pt x="4135" y="788"/>
                    <a:pt x="3786" y="407"/>
                    <a:pt x="3330" y="190"/>
                  </a:cubicBezTo>
                  <a:cubicBezTo>
                    <a:pt x="3060" y="64"/>
                    <a:pt x="2773" y="0"/>
                    <a:pt x="2483" y="0"/>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sp>
          <p:nvSpPr>
            <p:cNvPr id="77" name="Google Shape;1595;p64">
              <a:extLst>
                <a:ext uri="{FF2B5EF4-FFF2-40B4-BE49-F238E27FC236}">
                  <a16:creationId xmlns:a16="http://schemas.microsoft.com/office/drawing/2014/main" id="{9F2DC08F-10E5-4372-8AE7-4895E84EB041}"/>
                </a:ext>
              </a:extLst>
            </p:cNvPr>
            <p:cNvSpPr/>
            <p:nvPr/>
          </p:nvSpPr>
          <p:spPr>
            <a:xfrm>
              <a:off x="3817390" y="1340496"/>
              <a:ext cx="535411" cy="227871"/>
            </a:xfrm>
            <a:custGeom>
              <a:avLst/>
              <a:gdLst/>
              <a:ahLst/>
              <a:cxnLst/>
              <a:rect l="l" t="t" r="r" b="b"/>
              <a:pathLst>
                <a:path w="25578" h="10886" extrusionOk="0">
                  <a:moveTo>
                    <a:pt x="15956" y="999"/>
                  </a:moveTo>
                  <a:cubicBezTo>
                    <a:pt x="17226" y="1000"/>
                    <a:pt x="18456" y="1436"/>
                    <a:pt x="19444" y="2234"/>
                  </a:cubicBezTo>
                  <a:lnTo>
                    <a:pt x="24245" y="6143"/>
                  </a:lnTo>
                  <a:cubicBezTo>
                    <a:pt x="24631" y="6455"/>
                    <a:pt x="24661" y="7032"/>
                    <a:pt x="24310" y="7383"/>
                  </a:cubicBezTo>
                  <a:lnTo>
                    <a:pt x="24312" y="7383"/>
                  </a:lnTo>
                  <a:lnTo>
                    <a:pt x="24262" y="7433"/>
                  </a:lnTo>
                  <a:cubicBezTo>
                    <a:pt x="24065" y="7629"/>
                    <a:pt x="23804" y="7730"/>
                    <a:pt x="23541" y="7730"/>
                  </a:cubicBezTo>
                  <a:cubicBezTo>
                    <a:pt x="23345" y="7730"/>
                    <a:pt x="23147" y="7674"/>
                    <a:pt x="22975" y="7558"/>
                  </a:cubicBezTo>
                  <a:lnTo>
                    <a:pt x="18068" y="3734"/>
                  </a:lnTo>
                  <a:cubicBezTo>
                    <a:pt x="17980" y="3666"/>
                    <a:pt x="17871" y="3629"/>
                    <a:pt x="17760" y="3629"/>
                  </a:cubicBezTo>
                  <a:cubicBezTo>
                    <a:pt x="17750" y="3629"/>
                    <a:pt x="17739" y="3629"/>
                    <a:pt x="17729" y="3630"/>
                  </a:cubicBezTo>
                  <a:cubicBezTo>
                    <a:pt x="17486" y="3506"/>
                    <a:pt x="17218" y="3441"/>
                    <a:pt x="16946" y="3441"/>
                  </a:cubicBezTo>
                  <a:cubicBezTo>
                    <a:pt x="16943" y="3441"/>
                    <a:pt x="16940" y="3441"/>
                    <a:pt x="16937" y="3441"/>
                  </a:cubicBezTo>
                  <a:lnTo>
                    <a:pt x="10880" y="3441"/>
                  </a:lnTo>
                  <a:cubicBezTo>
                    <a:pt x="10316" y="3441"/>
                    <a:pt x="9764" y="3605"/>
                    <a:pt x="9291" y="3913"/>
                  </a:cubicBezTo>
                  <a:lnTo>
                    <a:pt x="7594" y="5017"/>
                  </a:lnTo>
                  <a:lnTo>
                    <a:pt x="7588" y="5021"/>
                  </a:lnTo>
                  <a:cubicBezTo>
                    <a:pt x="7351" y="5168"/>
                    <a:pt x="7282" y="5481"/>
                    <a:pt x="7433" y="5715"/>
                  </a:cubicBezTo>
                  <a:cubicBezTo>
                    <a:pt x="7528" y="5863"/>
                    <a:pt x="7688" y="5943"/>
                    <a:pt x="7852" y="5943"/>
                  </a:cubicBezTo>
                  <a:cubicBezTo>
                    <a:pt x="7948" y="5943"/>
                    <a:pt x="8044" y="5916"/>
                    <a:pt x="8130" y="5859"/>
                  </a:cubicBezTo>
                  <a:lnTo>
                    <a:pt x="9836" y="4749"/>
                  </a:lnTo>
                  <a:cubicBezTo>
                    <a:pt x="10147" y="4547"/>
                    <a:pt x="10509" y="4440"/>
                    <a:pt x="10880" y="4440"/>
                  </a:cubicBezTo>
                  <a:lnTo>
                    <a:pt x="16935" y="4440"/>
                  </a:lnTo>
                  <a:cubicBezTo>
                    <a:pt x="17234" y="4440"/>
                    <a:pt x="17480" y="4605"/>
                    <a:pt x="17595" y="4880"/>
                  </a:cubicBezTo>
                  <a:cubicBezTo>
                    <a:pt x="17708" y="5155"/>
                    <a:pt x="17651" y="5445"/>
                    <a:pt x="17440" y="5657"/>
                  </a:cubicBezTo>
                  <a:cubicBezTo>
                    <a:pt x="17336" y="5762"/>
                    <a:pt x="17193" y="5821"/>
                    <a:pt x="17044" y="5821"/>
                  </a:cubicBezTo>
                  <a:lnTo>
                    <a:pt x="12791" y="5821"/>
                  </a:lnTo>
                  <a:cubicBezTo>
                    <a:pt x="12789" y="5821"/>
                    <a:pt x="12787" y="5821"/>
                    <a:pt x="12785" y="5821"/>
                  </a:cubicBezTo>
                  <a:cubicBezTo>
                    <a:pt x="12234" y="5821"/>
                    <a:pt x="11705" y="6040"/>
                    <a:pt x="11316" y="6432"/>
                  </a:cubicBezTo>
                  <a:lnTo>
                    <a:pt x="9028" y="8720"/>
                  </a:lnTo>
                  <a:cubicBezTo>
                    <a:pt x="8284" y="9466"/>
                    <a:pt x="7272" y="9887"/>
                    <a:pt x="6218" y="9887"/>
                  </a:cubicBezTo>
                  <a:cubicBezTo>
                    <a:pt x="6214" y="9887"/>
                    <a:pt x="6210" y="9887"/>
                    <a:pt x="6207" y="9887"/>
                  </a:cubicBezTo>
                  <a:lnTo>
                    <a:pt x="999" y="9887"/>
                  </a:lnTo>
                  <a:lnTo>
                    <a:pt x="999" y="3362"/>
                  </a:lnTo>
                  <a:lnTo>
                    <a:pt x="2374" y="3362"/>
                  </a:lnTo>
                  <a:cubicBezTo>
                    <a:pt x="2466" y="3362"/>
                    <a:pt x="2554" y="3337"/>
                    <a:pt x="2632" y="3290"/>
                  </a:cubicBezTo>
                  <a:lnTo>
                    <a:pt x="4826" y="1962"/>
                  </a:lnTo>
                  <a:cubicBezTo>
                    <a:pt x="5865" y="1332"/>
                    <a:pt x="7058" y="999"/>
                    <a:pt x="8274" y="999"/>
                  </a:cubicBezTo>
                  <a:close/>
                  <a:moveTo>
                    <a:pt x="8274" y="1"/>
                  </a:moveTo>
                  <a:cubicBezTo>
                    <a:pt x="6877" y="1"/>
                    <a:pt x="5504" y="383"/>
                    <a:pt x="4309" y="1108"/>
                  </a:cubicBezTo>
                  <a:lnTo>
                    <a:pt x="2234" y="2364"/>
                  </a:lnTo>
                  <a:lnTo>
                    <a:pt x="500" y="2364"/>
                  </a:lnTo>
                  <a:cubicBezTo>
                    <a:pt x="223" y="2364"/>
                    <a:pt x="1" y="2588"/>
                    <a:pt x="1" y="2863"/>
                  </a:cubicBezTo>
                  <a:lnTo>
                    <a:pt x="1" y="10386"/>
                  </a:lnTo>
                  <a:cubicBezTo>
                    <a:pt x="1" y="10662"/>
                    <a:pt x="223" y="10885"/>
                    <a:pt x="500" y="10885"/>
                  </a:cubicBezTo>
                  <a:lnTo>
                    <a:pt x="6205" y="10885"/>
                  </a:lnTo>
                  <a:cubicBezTo>
                    <a:pt x="6211" y="10885"/>
                    <a:pt x="6216" y="10885"/>
                    <a:pt x="6222" y="10885"/>
                  </a:cubicBezTo>
                  <a:cubicBezTo>
                    <a:pt x="7539" y="10885"/>
                    <a:pt x="8803" y="10360"/>
                    <a:pt x="9733" y="9425"/>
                  </a:cubicBezTo>
                  <a:lnTo>
                    <a:pt x="12021" y="7138"/>
                  </a:lnTo>
                  <a:cubicBezTo>
                    <a:pt x="12224" y="6934"/>
                    <a:pt x="12501" y="6819"/>
                    <a:pt x="12791" y="6819"/>
                  </a:cubicBezTo>
                  <a:lnTo>
                    <a:pt x="17044" y="6819"/>
                  </a:lnTo>
                  <a:cubicBezTo>
                    <a:pt x="17046" y="6819"/>
                    <a:pt x="17048" y="6819"/>
                    <a:pt x="17050" y="6819"/>
                  </a:cubicBezTo>
                  <a:cubicBezTo>
                    <a:pt x="17462" y="6819"/>
                    <a:pt x="17855" y="6654"/>
                    <a:pt x="18146" y="6362"/>
                  </a:cubicBezTo>
                  <a:cubicBezTo>
                    <a:pt x="18400" y="6112"/>
                    <a:pt x="18568" y="5790"/>
                    <a:pt x="18629" y="5438"/>
                  </a:cubicBezTo>
                  <a:lnTo>
                    <a:pt x="22374" y="8356"/>
                  </a:lnTo>
                  <a:cubicBezTo>
                    <a:pt x="22382" y="8362"/>
                    <a:pt x="22390" y="8368"/>
                    <a:pt x="22398" y="8374"/>
                  </a:cubicBezTo>
                  <a:cubicBezTo>
                    <a:pt x="22745" y="8613"/>
                    <a:pt x="23144" y="8730"/>
                    <a:pt x="23541" y="8730"/>
                  </a:cubicBezTo>
                  <a:cubicBezTo>
                    <a:pt x="24061" y="8730"/>
                    <a:pt x="24577" y="8529"/>
                    <a:pt x="24967" y="8140"/>
                  </a:cubicBezTo>
                  <a:lnTo>
                    <a:pt x="25017" y="8090"/>
                  </a:lnTo>
                  <a:cubicBezTo>
                    <a:pt x="25384" y="7721"/>
                    <a:pt x="25578" y="7215"/>
                    <a:pt x="25551" y="6697"/>
                  </a:cubicBezTo>
                  <a:lnTo>
                    <a:pt x="25553" y="6697"/>
                  </a:lnTo>
                  <a:cubicBezTo>
                    <a:pt x="25525" y="6178"/>
                    <a:pt x="25279" y="5696"/>
                    <a:pt x="24876" y="5369"/>
                  </a:cubicBezTo>
                  <a:lnTo>
                    <a:pt x="20074" y="1460"/>
                  </a:lnTo>
                  <a:cubicBezTo>
                    <a:pt x="18908" y="517"/>
                    <a:pt x="17457" y="2"/>
                    <a:pt x="15958" y="1"/>
                  </a:cubicBezTo>
                  <a:close/>
                </a:path>
              </a:pathLst>
            </a:custGeom>
            <a:grpFill/>
            <a:ln>
              <a:noFill/>
            </a:ln>
          </p:spPr>
          <p:txBody>
            <a:bodyPr spcFirstLastPara="1" wrap="square" lIns="243828" tIns="243828" rIns="243828" bIns="243828" anchor="ctr" anchorCtr="0">
              <a:noAutofit/>
            </a:bodyPr>
            <a:lstStyle/>
            <a:p>
              <a:pPr defTabSz="2438674">
                <a:buClr>
                  <a:srgbClr val="000000"/>
                </a:buClr>
              </a:pPr>
              <a:endParaRPr sz="2400" kern="0">
                <a:solidFill>
                  <a:srgbClr val="000000"/>
                </a:solidFill>
                <a:latin typeface="Arial"/>
                <a:cs typeface="Arial"/>
                <a:sym typeface="Arial"/>
              </a:endParaRPr>
            </a:p>
          </p:txBody>
        </p:sp>
      </p:grpSp>
      <p:sp>
        <p:nvSpPr>
          <p:cNvPr id="78" name="Rectangle 77">
            <a:extLst>
              <a:ext uri="{FF2B5EF4-FFF2-40B4-BE49-F238E27FC236}">
                <a16:creationId xmlns:a16="http://schemas.microsoft.com/office/drawing/2014/main" id="{07229B60-9EFE-4A54-86AC-DE0A902A6B2E}"/>
              </a:ext>
            </a:extLst>
          </p:cNvPr>
          <p:cNvSpPr/>
          <p:nvPr/>
        </p:nvSpPr>
        <p:spPr>
          <a:xfrm>
            <a:off x="3660816" y="8404779"/>
            <a:ext cx="2736317" cy="923330"/>
          </a:xfrm>
          <a:prstGeom prst="rect">
            <a:avLst/>
          </a:prstGeom>
        </p:spPr>
        <p:txBody>
          <a:bodyPr wrap="square">
            <a:spAutoFit/>
          </a:bodyPr>
          <a:lstStyle/>
          <a:p>
            <a:pPr algn="ctr"/>
            <a:r>
              <a:rPr lang="en-US" sz="1800" b="1" dirty="0"/>
              <a:t>Lorem Ipsum is simply dummy text of the printing </a:t>
            </a:r>
            <a:endParaRPr lang="en-US" sz="1800" dirty="0"/>
          </a:p>
        </p:txBody>
      </p:sp>
      <p:sp>
        <p:nvSpPr>
          <p:cNvPr id="79" name="Rectangle 78">
            <a:extLst>
              <a:ext uri="{FF2B5EF4-FFF2-40B4-BE49-F238E27FC236}">
                <a16:creationId xmlns:a16="http://schemas.microsoft.com/office/drawing/2014/main" id="{0F9B8A9D-37D5-4D4A-8896-3DC9682C3A10}"/>
              </a:ext>
            </a:extLst>
          </p:cNvPr>
          <p:cNvSpPr/>
          <p:nvPr/>
        </p:nvSpPr>
        <p:spPr>
          <a:xfrm>
            <a:off x="8352822" y="12286117"/>
            <a:ext cx="2736317" cy="923330"/>
          </a:xfrm>
          <a:prstGeom prst="rect">
            <a:avLst/>
          </a:prstGeom>
        </p:spPr>
        <p:txBody>
          <a:bodyPr wrap="square">
            <a:spAutoFit/>
          </a:bodyPr>
          <a:lstStyle/>
          <a:p>
            <a:pPr algn="ctr"/>
            <a:r>
              <a:rPr lang="en-US" sz="1800" b="1" dirty="0"/>
              <a:t>Lorem Ipsum is simply dummy text of the printing </a:t>
            </a:r>
            <a:endParaRPr lang="en-US" sz="1800" dirty="0"/>
          </a:p>
        </p:txBody>
      </p:sp>
      <p:sp>
        <p:nvSpPr>
          <p:cNvPr id="80" name="Rectangle 79">
            <a:extLst>
              <a:ext uri="{FF2B5EF4-FFF2-40B4-BE49-F238E27FC236}">
                <a16:creationId xmlns:a16="http://schemas.microsoft.com/office/drawing/2014/main" id="{8FE3D7B2-59AB-465B-9139-6047BD13B03E}"/>
              </a:ext>
            </a:extLst>
          </p:cNvPr>
          <p:cNvSpPr/>
          <p:nvPr/>
        </p:nvSpPr>
        <p:spPr>
          <a:xfrm>
            <a:off x="17536834" y="12286117"/>
            <a:ext cx="2736317" cy="923330"/>
          </a:xfrm>
          <a:prstGeom prst="rect">
            <a:avLst/>
          </a:prstGeom>
        </p:spPr>
        <p:txBody>
          <a:bodyPr wrap="square">
            <a:spAutoFit/>
          </a:bodyPr>
          <a:lstStyle/>
          <a:p>
            <a:pPr algn="ctr"/>
            <a:r>
              <a:rPr lang="en-US" sz="1800" b="1" dirty="0"/>
              <a:t>Lorem Ipsum is simply dummy text of the printing </a:t>
            </a:r>
            <a:endParaRPr lang="en-US" sz="1800" dirty="0"/>
          </a:p>
        </p:txBody>
      </p:sp>
      <p:sp>
        <p:nvSpPr>
          <p:cNvPr id="81" name="Rectangle 80">
            <a:extLst>
              <a:ext uri="{FF2B5EF4-FFF2-40B4-BE49-F238E27FC236}">
                <a16:creationId xmlns:a16="http://schemas.microsoft.com/office/drawing/2014/main" id="{E6B8D349-6178-4959-B4A6-B52BA9C86C90}"/>
              </a:ext>
            </a:extLst>
          </p:cNvPr>
          <p:cNvSpPr/>
          <p:nvPr/>
        </p:nvSpPr>
        <p:spPr>
          <a:xfrm>
            <a:off x="12878966" y="8498399"/>
            <a:ext cx="2736317" cy="923330"/>
          </a:xfrm>
          <a:prstGeom prst="rect">
            <a:avLst/>
          </a:prstGeom>
        </p:spPr>
        <p:txBody>
          <a:bodyPr wrap="square">
            <a:spAutoFit/>
          </a:bodyPr>
          <a:lstStyle/>
          <a:p>
            <a:pPr algn="ctr"/>
            <a:r>
              <a:rPr lang="en-US" sz="1800" b="1" dirty="0"/>
              <a:t>Lorem Ipsum is simply dummy text of the printing </a:t>
            </a:r>
            <a:endParaRPr lang="en-US" sz="1800" dirty="0"/>
          </a:p>
        </p:txBody>
      </p:sp>
    </p:spTree>
    <p:extLst>
      <p:ext uri="{BB962C8B-B14F-4D97-AF65-F5344CB8AC3E}">
        <p14:creationId xmlns:p14="http://schemas.microsoft.com/office/powerpoint/2010/main" val="17501371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 name="Title 1">
            <a:extLst>
              <a:ext uri="{FF2B5EF4-FFF2-40B4-BE49-F238E27FC236}">
                <a16:creationId xmlns:a16="http://schemas.microsoft.com/office/drawing/2014/main" id="{8B1BF214-9B81-4816-862F-E28804702862}"/>
              </a:ext>
            </a:extLst>
          </p:cNvPr>
          <p:cNvSpPr>
            <a:spLocks noGrp="1"/>
          </p:cNvSpPr>
          <p:nvPr>
            <p:ph type="title"/>
          </p:nvPr>
        </p:nvSpPr>
        <p:spPr/>
        <p:txBody>
          <a:bodyPr>
            <a:normAutofit/>
          </a:bodyPr>
          <a:lstStyle/>
          <a:p>
            <a:r>
              <a:rPr lang="en-US" sz="5401" dirty="0"/>
              <a:t>REINFORCE THE CONCEPT USING INFOGRAPHICS!</a:t>
            </a:r>
          </a:p>
        </p:txBody>
      </p:sp>
      <p:sp>
        <p:nvSpPr>
          <p:cNvPr id="286" name="Google Shape;286;p38"/>
          <p:cNvSpPr txBox="1"/>
          <p:nvPr/>
        </p:nvSpPr>
        <p:spPr>
          <a:xfrm>
            <a:off x="4162458" y="9511034"/>
            <a:ext cx="4148480" cy="1872217"/>
          </a:xfrm>
          <a:prstGeom prst="rect">
            <a:avLst/>
          </a:prstGeom>
          <a:noFill/>
          <a:ln>
            <a:noFill/>
          </a:ln>
        </p:spPr>
        <p:txBody>
          <a:bodyPr spcFirstLastPara="1" wrap="square" lIns="0" tIns="43738" rIns="0" bIns="0" anchor="t" anchorCtr="0">
            <a:noAutofit/>
          </a:bodyPr>
          <a:lstStyle/>
          <a:p>
            <a:pPr algn="ctr" defTabSz="2438674">
              <a:buClr>
                <a:srgbClr val="000000"/>
              </a:buClr>
            </a:pPr>
            <a:r>
              <a:rPr lang="en-US" sz="3467" kern="0" dirty="0">
                <a:solidFill>
                  <a:srgbClr val="4D4F40"/>
                </a:solidFill>
                <a:ea typeface="Chau Philomene One"/>
                <a:cs typeface="Chau Philomene One"/>
                <a:sym typeface="Chau Philomene One"/>
              </a:rPr>
              <a:t>TITLE HERE </a:t>
            </a:r>
            <a:endParaRPr sz="3467" kern="0" dirty="0">
              <a:solidFill>
                <a:srgbClr val="4D4F40"/>
              </a:solidFill>
              <a:ea typeface="Chau Philomene One"/>
              <a:cs typeface="Chau Philomene One"/>
              <a:sym typeface="Chau Philomene One"/>
            </a:endParaRPr>
          </a:p>
          <a:p>
            <a:pPr algn="ctr" defTabSz="2438674">
              <a:spcBef>
                <a:spcPts val="267"/>
              </a:spcBef>
              <a:buClr>
                <a:srgbClr val="000000"/>
              </a:buClr>
            </a:pPr>
            <a:r>
              <a:rPr lang="en-US" sz="2667" kern="0" dirty="0">
                <a:solidFill>
                  <a:srgbClr val="4D4F40"/>
                </a:solidFill>
                <a:ea typeface="Rokkitt Regular"/>
                <a:cs typeface="Rokkitt Regular"/>
                <a:sym typeface="Rokkitt Regular"/>
              </a:rPr>
              <a:t>Lorem Ipsum is simply dummy text of the printing </a:t>
            </a:r>
          </a:p>
        </p:txBody>
      </p:sp>
      <p:sp>
        <p:nvSpPr>
          <p:cNvPr id="288" name="Google Shape;288;p38"/>
          <p:cNvSpPr/>
          <p:nvPr/>
        </p:nvSpPr>
        <p:spPr>
          <a:xfrm>
            <a:off x="5451542" y="7772967"/>
            <a:ext cx="1570318" cy="886674"/>
          </a:xfrm>
          <a:custGeom>
            <a:avLst/>
            <a:gdLst/>
            <a:ahLst/>
            <a:cxnLst/>
            <a:rect l="l" t="t" r="r" b="b"/>
            <a:pathLst>
              <a:path w="31974" h="18054" extrusionOk="0">
                <a:moveTo>
                  <a:pt x="6183" y="0"/>
                </a:moveTo>
                <a:cubicBezTo>
                  <a:pt x="5653" y="0"/>
                  <a:pt x="5123" y="35"/>
                  <a:pt x="4599" y="119"/>
                </a:cubicBezTo>
                <a:cubicBezTo>
                  <a:pt x="2886" y="396"/>
                  <a:pt x="1265" y="1207"/>
                  <a:pt x="1" y="2396"/>
                </a:cubicBezTo>
                <a:cubicBezTo>
                  <a:pt x="177" y="11060"/>
                  <a:pt x="7278" y="18054"/>
                  <a:pt x="15981" y="18054"/>
                </a:cubicBezTo>
                <a:cubicBezTo>
                  <a:pt x="24799" y="18054"/>
                  <a:pt x="31973" y="10879"/>
                  <a:pt x="31973" y="2065"/>
                </a:cubicBezTo>
                <a:cubicBezTo>
                  <a:pt x="31973" y="1612"/>
                  <a:pt x="31947" y="1167"/>
                  <a:pt x="31912" y="727"/>
                </a:cubicBezTo>
                <a:cubicBezTo>
                  <a:pt x="29827" y="2700"/>
                  <a:pt x="26857" y="3466"/>
                  <a:pt x="23873" y="3466"/>
                </a:cubicBezTo>
                <a:cubicBezTo>
                  <a:pt x="22773" y="3466"/>
                  <a:pt x="21670" y="3362"/>
                  <a:pt x="20610" y="3175"/>
                </a:cubicBezTo>
                <a:cubicBezTo>
                  <a:pt x="16377" y="2435"/>
                  <a:pt x="12360" y="656"/>
                  <a:pt x="8092" y="128"/>
                </a:cubicBezTo>
                <a:cubicBezTo>
                  <a:pt x="7460" y="51"/>
                  <a:pt x="6821" y="0"/>
                  <a:pt x="6183"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89" name="Google Shape;289;p38"/>
          <p:cNvSpPr/>
          <p:nvPr/>
        </p:nvSpPr>
        <p:spPr>
          <a:xfrm>
            <a:off x="11408399" y="7386462"/>
            <a:ext cx="1570286" cy="1275740"/>
          </a:xfrm>
          <a:custGeom>
            <a:avLst/>
            <a:gdLst/>
            <a:ahLst/>
            <a:cxnLst/>
            <a:rect l="l" t="t" r="r" b="b"/>
            <a:pathLst>
              <a:path w="31982" h="25983" extrusionOk="0">
                <a:moveTo>
                  <a:pt x="6721" y="1"/>
                </a:moveTo>
                <a:cubicBezTo>
                  <a:pt x="6231" y="1"/>
                  <a:pt x="5743" y="33"/>
                  <a:pt x="5260" y="111"/>
                </a:cubicBezTo>
                <a:cubicBezTo>
                  <a:pt x="4414" y="247"/>
                  <a:pt x="3595" y="525"/>
                  <a:pt x="2837" y="917"/>
                </a:cubicBezTo>
                <a:cubicBezTo>
                  <a:pt x="1054" y="3498"/>
                  <a:pt x="1" y="6626"/>
                  <a:pt x="1" y="9994"/>
                </a:cubicBezTo>
                <a:cubicBezTo>
                  <a:pt x="1" y="18808"/>
                  <a:pt x="7176" y="25983"/>
                  <a:pt x="15993" y="25983"/>
                </a:cubicBezTo>
                <a:cubicBezTo>
                  <a:pt x="24807" y="25983"/>
                  <a:pt x="31982" y="18808"/>
                  <a:pt x="31982" y="9994"/>
                </a:cubicBezTo>
                <a:cubicBezTo>
                  <a:pt x="31982" y="6872"/>
                  <a:pt x="31079" y="3965"/>
                  <a:pt x="29534" y="1503"/>
                </a:cubicBezTo>
                <a:cubicBezTo>
                  <a:pt x="27714" y="2720"/>
                  <a:pt x="25421" y="3211"/>
                  <a:pt x="23119" y="3211"/>
                </a:cubicBezTo>
                <a:cubicBezTo>
                  <a:pt x="22099" y="3211"/>
                  <a:pt x="21077" y="3115"/>
                  <a:pt x="20094" y="2943"/>
                </a:cubicBezTo>
                <a:cubicBezTo>
                  <a:pt x="16170" y="2261"/>
                  <a:pt x="12448" y="609"/>
                  <a:pt x="8492" y="120"/>
                </a:cubicBezTo>
                <a:cubicBezTo>
                  <a:pt x="7905" y="48"/>
                  <a:pt x="7312" y="1"/>
                  <a:pt x="6721" y="1"/>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0" name="Google Shape;290;p38"/>
          <p:cNvSpPr/>
          <p:nvPr/>
        </p:nvSpPr>
        <p:spPr>
          <a:xfrm>
            <a:off x="17365253" y="7075886"/>
            <a:ext cx="1570302" cy="1599977"/>
          </a:xfrm>
          <a:custGeom>
            <a:avLst/>
            <a:gdLst/>
            <a:ahLst/>
            <a:cxnLst/>
            <a:rect l="l" t="t" r="r" b="b"/>
            <a:pathLst>
              <a:path w="31978" h="30620" extrusionOk="0">
                <a:moveTo>
                  <a:pt x="9541" y="0"/>
                </a:moveTo>
                <a:cubicBezTo>
                  <a:pt x="7960" y="700"/>
                  <a:pt x="6511" y="1647"/>
                  <a:pt x="5247" y="2796"/>
                </a:cubicBezTo>
                <a:cubicBezTo>
                  <a:pt x="2023" y="5726"/>
                  <a:pt x="0" y="9945"/>
                  <a:pt x="0" y="14631"/>
                </a:cubicBezTo>
                <a:cubicBezTo>
                  <a:pt x="0" y="23445"/>
                  <a:pt x="7172" y="30620"/>
                  <a:pt x="15989" y="30620"/>
                </a:cubicBezTo>
                <a:cubicBezTo>
                  <a:pt x="24807" y="30620"/>
                  <a:pt x="31977" y="23445"/>
                  <a:pt x="31977" y="14631"/>
                </a:cubicBezTo>
                <a:cubicBezTo>
                  <a:pt x="31977" y="8778"/>
                  <a:pt x="28820" y="3656"/>
                  <a:pt x="24116" y="867"/>
                </a:cubicBezTo>
                <a:cubicBezTo>
                  <a:pt x="22913" y="1727"/>
                  <a:pt x="21367" y="2072"/>
                  <a:pt x="19813" y="2072"/>
                </a:cubicBezTo>
                <a:cubicBezTo>
                  <a:pt x="19152" y="2072"/>
                  <a:pt x="18490" y="2010"/>
                  <a:pt x="17852" y="1898"/>
                </a:cubicBezTo>
                <a:cubicBezTo>
                  <a:pt x="15297" y="1454"/>
                  <a:pt x="12880" y="383"/>
                  <a:pt x="10307" y="62"/>
                </a:cubicBezTo>
                <a:cubicBezTo>
                  <a:pt x="10052" y="31"/>
                  <a:pt x="9796" y="13"/>
                  <a:pt x="9541" y="0"/>
                </a:cubicBezTo>
                <a:close/>
              </a:path>
            </a:pathLst>
          </a:custGeom>
          <a:solidFill>
            <a:schemeClr val="accen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nvGrpSpPr>
          <p:cNvPr id="294" name="Google Shape;294;p38"/>
          <p:cNvGrpSpPr/>
          <p:nvPr/>
        </p:nvGrpSpPr>
        <p:grpSpPr>
          <a:xfrm>
            <a:off x="3881389" y="6023698"/>
            <a:ext cx="16633962" cy="2794462"/>
            <a:chOff x="1455286" y="2258625"/>
            <a:chExt cx="6237014" cy="1047802"/>
          </a:xfrm>
        </p:grpSpPr>
        <p:sp>
          <p:nvSpPr>
            <p:cNvPr id="295" name="Google Shape;295;p38"/>
            <p:cNvSpPr/>
            <p:nvPr/>
          </p:nvSpPr>
          <p:spPr>
            <a:xfrm>
              <a:off x="1983892" y="2258625"/>
              <a:ext cx="709076" cy="1047802"/>
            </a:xfrm>
            <a:custGeom>
              <a:avLst/>
              <a:gdLst/>
              <a:ahLst/>
              <a:cxnLst/>
              <a:rect l="l" t="t" r="r" b="b"/>
              <a:pathLst>
                <a:path w="21233" h="31376" extrusionOk="0">
                  <a:moveTo>
                    <a:pt x="10572" y="1"/>
                  </a:moveTo>
                  <a:cubicBezTo>
                    <a:pt x="10572" y="1"/>
                    <a:pt x="0" y="11109"/>
                    <a:pt x="0" y="20786"/>
                  </a:cubicBezTo>
                  <a:cubicBezTo>
                    <a:pt x="0" y="26689"/>
                    <a:pt x="4758" y="31375"/>
                    <a:pt x="10572" y="31375"/>
                  </a:cubicBezTo>
                  <a:cubicBezTo>
                    <a:pt x="16475" y="31375"/>
                    <a:pt x="21233" y="26689"/>
                    <a:pt x="21233" y="20786"/>
                  </a:cubicBezTo>
                  <a:cubicBezTo>
                    <a:pt x="21233" y="11109"/>
                    <a:pt x="10572" y="1"/>
                    <a:pt x="10572" y="1"/>
                  </a:cubicBezTo>
                  <a:close/>
                </a:path>
              </a:pathLst>
            </a:custGeom>
            <a:noFill/>
            <a:ln w="28575" cap="flat" cmpd="sng">
              <a:solidFill>
                <a:srgbClr val="4D4F4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6" name="Google Shape;296;p38"/>
            <p:cNvSpPr/>
            <p:nvPr/>
          </p:nvSpPr>
          <p:spPr>
            <a:xfrm>
              <a:off x="4217454" y="2258625"/>
              <a:ext cx="709076" cy="1047802"/>
            </a:xfrm>
            <a:custGeom>
              <a:avLst/>
              <a:gdLst/>
              <a:ahLst/>
              <a:cxnLst/>
              <a:rect l="l" t="t" r="r" b="b"/>
              <a:pathLst>
                <a:path w="21233" h="31376" extrusionOk="0">
                  <a:moveTo>
                    <a:pt x="10572" y="1"/>
                  </a:moveTo>
                  <a:cubicBezTo>
                    <a:pt x="10572" y="1"/>
                    <a:pt x="0" y="11109"/>
                    <a:pt x="0" y="20786"/>
                  </a:cubicBezTo>
                  <a:cubicBezTo>
                    <a:pt x="0" y="26689"/>
                    <a:pt x="4758" y="31375"/>
                    <a:pt x="10572" y="31375"/>
                  </a:cubicBezTo>
                  <a:cubicBezTo>
                    <a:pt x="16475" y="31375"/>
                    <a:pt x="21233" y="26689"/>
                    <a:pt x="21233" y="20786"/>
                  </a:cubicBezTo>
                  <a:cubicBezTo>
                    <a:pt x="21233" y="11109"/>
                    <a:pt x="10572" y="1"/>
                    <a:pt x="10572" y="1"/>
                  </a:cubicBezTo>
                  <a:close/>
                </a:path>
              </a:pathLst>
            </a:custGeom>
            <a:noFill/>
            <a:ln w="28575" cap="flat" cmpd="sng">
              <a:solidFill>
                <a:srgbClr val="4D4F4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297" name="Google Shape;297;p38"/>
            <p:cNvSpPr/>
            <p:nvPr/>
          </p:nvSpPr>
          <p:spPr>
            <a:xfrm>
              <a:off x="6451004" y="2258625"/>
              <a:ext cx="709076" cy="1047802"/>
            </a:xfrm>
            <a:custGeom>
              <a:avLst/>
              <a:gdLst/>
              <a:ahLst/>
              <a:cxnLst/>
              <a:rect l="l" t="t" r="r" b="b"/>
              <a:pathLst>
                <a:path w="21233" h="31376" extrusionOk="0">
                  <a:moveTo>
                    <a:pt x="10572" y="1"/>
                  </a:moveTo>
                  <a:cubicBezTo>
                    <a:pt x="10572" y="1"/>
                    <a:pt x="0" y="11109"/>
                    <a:pt x="0" y="20786"/>
                  </a:cubicBezTo>
                  <a:cubicBezTo>
                    <a:pt x="0" y="26689"/>
                    <a:pt x="4758" y="31375"/>
                    <a:pt x="10572" y="31375"/>
                  </a:cubicBezTo>
                  <a:cubicBezTo>
                    <a:pt x="16475" y="31375"/>
                    <a:pt x="21233" y="26689"/>
                    <a:pt x="21233" y="20786"/>
                  </a:cubicBezTo>
                  <a:cubicBezTo>
                    <a:pt x="21233" y="11109"/>
                    <a:pt x="10572" y="1"/>
                    <a:pt x="10572" y="1"/>
                  </a:cubicBezTo>
                  <a:close/>
                </a:path>
              </a:pathLst>
            </a:custGeom>
            <a:noFill/>
            <a:ln w="28575" cap="flat" cmpd="sng">
              <a:solidFill>
                <a:srgbClr val="4D4F40"/>
              </a:solidFill>
              <a:prstDash val="solid"/>
              <a:round/>
              <a:headEnd type="none" w="sm" len="sm"/>
              <a:tailEnd type="none" w="sm" len="sm"/>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cxnSp>
          <p:nvCxnSpPr>
            <p:cNvPr id="298" name="Google Shape;298;p38"/>
            <p:cNvCxnSpPr/>
            <p:nvPr/>
          </p:nvCxnSpPr>
          <p:spPr>
            <a:xfrm>
              <a:off x="2699725" y="2959175"/>
              <a:ext cx="1521600" cy="0"/>
            </a:xfrm>
            <a:prstGeom prst="straightConnector1">
              <a:avLst/>
            </a:prstGeom>
            <a:noFill/>
            <a:ln w="28575" cap="flat" cmpd="sng">
              <a:solidFill>
                <a:srgbClr val="4D4F40"/>
              </a:solidFill>
              <a:prstDash val="solid"/>
              <a:round/>
              <a:headEnd type="none" w="med" len="med"/>
              <a:tailEnd type="none" w="med" len="med"/>
            </a:ln>
          </p:spPr>
        </p:cxnSp>
        <p:cxnSp>
          <p:nvCxnSpPr>
            <p:cNvPr id="299" name="Google Shape;299;p38"/>
            <p:cNvCxnSpPr/>
            <p:nvPr/>
          </p:nvCxnSpPr>
          <p:spPr>
            <a:xfrm>
              <a:off x="4929988" y="2959175"/>
              <a:ext cx="1521600" cy="0"/>
            </a:xfrm>
            <a:prstGeom prst="straightConnector1">
              <a:avLst/>
            </a:prstGeom>
            <a:noFill/>
            <a:ln w="28575" cap="flat" cmpd="sng">
              <a:solidFill>
                <a:srgbClr val="4D4F40"/>
              </a:solidFill>
              <a:prstDash val="solid"/>
              <a:round/>
              <a:headEnd type="none" w="med" len="med"/>
              <a:tailEnd type="none" w="med" len="med"/>
            </a:ln>
          </p:spPr>
        </p:cxnSp>
        <p:cxnSp>
          <p:nvCxnSpPr>
            <p:cNvPr id="300" name="Google Shape;300;p38"/>
            <p:cNvCxnSpPr/>
            <p:nvPr/>
          </p:nvCxnSpPr>
          <p:spPr>
            <a:xfrm>
              <a:off x="7170300" y="2959175"/>
              <a:ext cx="522000" cy="0"/>
            </a:xfrm>
            <a:prstGeom prst="straightConnector1">
              <a:avLst/>
            </a:prstGeom>
            <a:noFill/>
            <a:ln w="28575" cap="flat" cmpd="sng">
              <a:solidFill>
                <a:srgbClr val="4D4F40"/>
              </a:solidFill>
              <a:prstDash val="solid"/>
              <a:round/>
              <a:headEnd type="none" w="med" len="med"/>
              <a:tailEnd type="oval" w="med" len="med"/>
            </a:ln>
          </p:spPr>
        </p:cxnSp>
        <p:cxnSp>
          <p:nvCxnSpPr>
            <p:cNvPr id="301" name="Google Shape;301;p38"/>
            <p:cNvCxnSpPr/>
            <p:nvPr/>
          </p:nvCxnSpPr>
          <p:spPr>
            <a:xfrm>
              <a:off x="1455286" y="2959175"/>
              <a:ext cx="522000" cy="0"/>
            </a:xfrm>
            <a:prstGeom prst="straightConnector1">
              <a:avLst/>
            </a:prstGeom>
            <a:noFill/>
            <a:ln w="28575" cap="flat" cmpd="sng">
              <a:solidFill>
                <a:srgbClr val="4D4F40"/>
              </a:solidFill>
              <a:prstDash val="solid"/>
              <a:round/>
              <a:headEnd type="oval" w="med" len="med"/>
              <a:tailEnd type="none" w="med" len="med"/>
            </a:ln>
          </p:spPr>
        </p:cxnSp>
      </p:grpSp>
      <p:sp>
        <p:nvSpPr>
          <p:cNvPr id="3" name="TextBox 2">
            <a:extLst>
              <a:ext uri="{FF2B5EF4-FFF2-40B4-BE49-F238E27FC236}">
                <a16:creationId xmlns:a16="http://schemas.microsoft.com/office/drawing/2014/main" id="{37CD3BEF-298C-48E0-AE84-7C1709F68E54}"/>
              </a:ext>
            </a:extLst>
          </p:cNvPr>
          <p:cNvSpPr txBox="1"/>
          <p:nvPr/>
        </p:nvSpPr>
        <p:spPr>
          <a:xfrm>
            <a:off x="5722288" y="8046737"/>
            <a:ext cx="1028819" cy="1569842"/>
          </a:xfrm>
          <a:prstGeom prst="rect">
            <a:avLst/>
          </a:prstGeom>
          <a:noFill/>
        </p:spPr>
        <p:txBody>
          <a:bodyPr wrap="square" rtlCol="0">
            <a:spAutoFit/>
          </a:bodyPr>
          <a:lstStyle/>
          <a:p>
            <a:pPr algn="ctr"/>
            <a:r>
              <a:rPr lang="en-US" dirty="0">
                <a:solidFill>
                  <a:schemeClr val="bg1"/>
                </a:solidFill>
              </a:rPr>
              <a:t>20%</a:t>
            </a:r>
          </a:p>
        </p:txBody>
      </p:sp>
      <p:sp>
        <p:nvSpPr>
          <p:cNvPr id="22" name="TextBox 21">
            <a:extLst>
              <a:ext uri="{FF2B5EF4-FFF2-40B4-BE49-F238E27FC236}">
                <a16:creationId xmlns:a16="http://schemas.microsoft.com/office/drawing/2014/main" id="{2F5BBAE5-A0A6-4BD4-8450-0EF78535D029}"/>
              </a:ext>
            </a:extLst>
          </p:cNvPr>
          <p:cNvSpPr txBox="1"/>
          <p:nvPr/>
        </p:nvSpPr>
        <p:spPr>
          <a:xfrm>
            <a:off x="11679132" y="7846928"/>
            <a:ext cx="1028819" cy="1569842"/>
          </a:xfrm>
          <a:prstGeom prst="rect">
            <a:avLst/>
          </a:prstGeom>
          <a:noFill/>
        </p:spPr>
        <p:txBody>
          <a:bodyPr wrap="square" rtlCol="0">
            <a:spAutoFit/>
          </a:bodyPr>
          <a:lstStyle/>
          <a:p>
            <a:pPr algn="ctr"/>
            <a:r>
              <a:rPr lang="en-US" dirty="0">
                <a:solidFill>
                  <a:schemeClr val="bg1"/>
                </a:solidFill>
              </a:rPr>
              <a:t>30%</a:t>
            </a:r>
          </a:p>
        </p:txBody>
      </p:sp>
      <p:sp>
        <p:nvSpPr>
          <p:cNvPr id="23" name="TextBox 22">
            <a:extLst>
              <a:ext uri="{FF2B5EF4-FFF2-40B4-BE49-F238E27FC236}">
                <a16:creationId xmlns:a16="http://schemas.microsoft.com/office/drawing/2014/main" id="{2DCA98B4-790D-4025-89E7-C66B8D2865EE}"/>
              </a:ext>
            </a:extLst>
          </p:cNvPr>
          <p:cNvSpPr txBox="1"/>
          <p:nvPr/>
        </p:nvSpPr>
        <p:spPr>
          <a:xfrm>
            <a:off x="17635978" y="7772967"/>
            <a:ext cx="1028819" cy="1569842"/>
          </a:xfrm>
          <a:prstGeom prst="rect">
            <a:avLst/>
          </a:prstGeom>
          <a:noFill/>
        </p:spPr>
        <p:txBody>
          <a:bodyPr wrap="square" rtlCol="0">
            <a:spAutoFit/>
          </a:bodyPr>
          <a:lstStyle/>
          <a:p>
            <a:pPr algn="ctr"/>
            <a:r>
              <a:rPr lang="en-US" dirty="0">
                <a:solidFill>
                  <a:schemeClr val="bg1"/>
                </a:solidFill>
              </a:rPr>
              <a:t>60%</a:t>
            </a:r>
          </a:p>
        </p:txBody>
      </p:sp>
      <p:sp>
        <p:nvSpPr>
          <p:cNvPr id="24" name="Google Shape;286;p38">
            <a:extLst>
              <a:ext uri="{FF2B5EF4-FFF2-40B4-BE49-F238E27FC236}">
                <a16:creationId xmlns:a16="http://schemas.microsoft.com/office/drawing/2014/main" id="{637F80CC-7ECD-4135-B30D-FBC23C90FB5E}"/>
              </a:ext>
            </a:extLst>
          </p:cNvPr>
          <p:cNvSpPr txBox="1"/>
          <p:nvPr/>
        </p:nvSpPr>
        <p:spPr>
          <a:xfrm>
            <a:off x="10297268" y="9511034"/>
            <a:ext cx="4148480" cy="1872217"/>
          </a:xfrm>
          <a:prstGeom prst="rect">
            <a:avLst/>
          </a:prstGeom>
          <a:noFill/>
          <a:ln>
            <a:noFill/>
          </a:ln>
        </p:spPr>
        <p:txBody>
          <a:bodyPr spcFirstLastPara="1" wrap="square" lIns="0" tIns="43738" rIns="0" bIns="0" anchor="t" anchorCtr="0">
            <a:noAutofit/>
          </a:bodyPr>
          <a:lstStyle/>
          <a:p>
            <a:pPr algn="ctr" defTabSz="2438674">
              <a:buClr>
                <a:srgbClr val="000000"/>
              </a:buClr>
            </a:pPr>
            <a:r>
              <a:rPr lang="en-US" sz="3467" kern="0" dirty="0">
                <a:solidFill>
                  <a:srgbClr val="4D4F40"/>
                </a:solidFill>
                <a:ea typeface="Chau Philomene One"/>
                <a:cs typeface="Chau Philomene One"/>
                <a:sym typeface="Chau Philomene One"/>
              </a:rPr>
              <a:t>TITLE HERE </a:t>
            </a:r>
            <a:endParaRPr sz="3467" kern="0" dirty="0">
              <a:solidFill>
                <a:srgbClr val="4D4F40"/>
              </a:solidFill>
              <a:ea typeface="Chau Philomene One"/>
              <a:cs typeface="Chau Philomene One"/>
              <a:sym typeface="Chau Philomene One"/>
            </a:endParaRPr>
          </a:p>
          <a:p>
            <a:pPr algn="ctr" defTabSz="2438674">
              <a:spcBef>
                <a:spcPts val="267"/>
              </a:spcBef>
              <a:buClr>
                <a:srgbClr val="000000"/>
              </a:buClr>
            </a:pPr>
            <a:r>
              <a:rPr lang="en-US" sz="2667" kern="0" dirty="0">
                <a:solidFill>
                  <a:srgbClr val="4D4F40"/>
                </a:solidFill>
                <a:ea typeface="Rokkitt Regular"/>
                <a:cs typeface="Rokkitt Regular"/>
                <a:sym typeface="Rokkitt Regular"/>
              </a:rPr>
              <a:t>Lorem Ipsum is simply dummy text of the printing </a:t>
            </a:r>
          </a:p>
        </p:txBody>
      </p:sp>
      <p:sp>
        <p:nvSpPr>
          <p:cNvPr id="25" name="Google Shape;286;p38">
            <a:extLst>
              <a:ext uri="{FF2B5EF4-FFF2-40B4-BE49-F238E27FC236}">
                <a16:creationId xmlns:a16="http://schemas.microsoft.com/office/drawing/2014/main" id="{7C146E00-9031-4087-AB40-87CDD533F887}"/>
              </a:ext>
            </a:extLst>
          </p:cNvPr>
          <p:cNvSpPr txBox="1"/>
          <p:nvPr/>
        </p:nvSpPr>
        <p:spPr>
          <a:xfrm>
            <a:off x="16076236" y="9511034"/>
            <a:ext cx="4148480" cy="1872217"/>
          </a:xfrm>
          <a:prstGeom prst="rect">
            <a:avLst/>
          </a:prstGeom>
          <a:noFill/>
          <a:ln>
            <a:noFill/>
          </a:ln>
        </p:spPr>
        <p:txBody>
          <a:bodyPr spcFirstLastPara="1" wrap="square" lIns="0" tIns="43738" rIns="0" bIns="0" anchor="t" anchorCtr="0">
            <a:noAutofit/>
          </a:bodyPr>
          <a:lstStyle/>
          <a:p>
            <a:pPr algn="ctr" defTabSz="2438674">
              <a:buClr>
                <a:srgbClr val="000000"/>
              </a:buClr>
            </a:pPr>
            <a:r>
              <a:rPr lang="en-US" sz="3467" kern="0" dirty="0">
                <a:solidFill>
                  <a:srgbClr val="4D4F40"/>
                </a:solidFill>
                <a:ea typeface="Chau Philomene One"/>
                <a:cs typeface="Chau Philomene One"/>
                <a:sym typeface="Chau Philomene One"/>
              </a:rPr>
              <a:t>TITLE HERE </a:t>
            </a:r>
            <a:endParaRPr sz="3467" kern="0" dirty="0">
              <a:solidFill>
                <a:srgbClr val="4D4F40"/>
              </a:solidFill>
              <a:ea typeface="Chau Philomene One"/>
              <a:cs typeface="Chau Philomene One"/>
              <a:sym typeface="Chau Philomene One"/>
            </a:endParaRPr>
          </a:p>
          <a:p>
            <a:pPr algn="ctr" defTabSz="2438674">
              <a:spcBef>
                <a:spcPts val="267"/>
              </a:spcBef>
              <a:buClr>
                <a:srgbClr val="000000"/>
              </a:buClr>
            </a:pPr>
            <a:r>
              <a:rPr lang="en-US" sz="2667" kern="0" dirty="0">
                <a:solidFill>
                  <a:srgbClr val="4D4F40"/>
                </a:solidFill>
                <a:ea typeface="Rokkitt Regular"/>
                <a:cs typeface="Rokkitt Regular"/>
                <a:sym typeface="Rokkitt Regular"/>
              </a:rPr>
              <a:t>Lorem Ipsum is simply dummy text of the printing </a:t>
            </a:r>
          </a:p>
        </p:txBody>
      </p:sp>
    </p:spTree>
    <p:custDataLst>
      <p:tags r:id="rId1"/>
    </p:custData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173"/>
        <p:cNvGrpSpPr/>
        <p:nvPr/>
      </p:nvGrpSpPr>
      <p:grpSpPr>
        <a:xfrm>
          <a:off x="0" y="0"/>
          <a:ext cx="0" cy="0"/>
          <a:chOff x="0" y="0"/>
          <a:chExt cx="0" cy="0"/>
        </a:xfrm>
      </p:grpSpPr>
      <p:sp>
        <p:nvSpPr>
          <p:cNvPr id="4174" name="Google Shape;4174;p49"/>
          <p:cNvSpPr txBox="1">
            <a:spLocks noGrp="1"/>
          </p:cNvSpPr>
          <p:nvPr>
            <p:ph type="title"/>
          </p:nvPr>
        </p:nvSpPr>
        <p:spPr>
          <a:prstGeom prst="rect">
            <a:avLst/>
          </a:prstGeom>
        </p:spPr>
        <p:txBody>
          <a:bodyPr spcFirstLastPara="1" vert="horz" wrap="square" lIns="243828" tIns="243828" rIns="243828" bIns="243828" rtlCol="0" anchor="t" anchorCtr="0">
            <a:noAutofit/>
          </a:bodyPr>
          <a:lstStyle/>
          <a:p>
            <a:r>
              <a:rPr lang="en" dirty="0"/>
              <a:t>FUTURE PROJECTS</a:t>
            </a:r>
            <a:endParaRPr dirty="0"/>
          </a:p>
        </p:txBody>
      </p:sp>
      <p:grpSp>
        <p:nvGrpSpPr>
          <p:cNvPr id="88" name="Google Shape;4175;p49">
            <a:extLst>
              <a:ext uri="{FF2B5EF4-FFF2-40B4-BE49-F238E27FC236}">
                <a16:creationId xmlns:a16="http://schemas.microsoft.com/office/drawing/2014/main" id="{5AB6E039-B062-42C7-8DF5-0A5337FCEEAC}"/>
              </a:ext>
            </a:extLst>
          </p:cNvPr>
          <p:cNvGrpSpPr/>
          <p:nvPr/>
        </p:nvGrpSpPr>
        <p:grpSpPr>
          <a:xfrm rot="2147303">
            <a:off x="13662091" y="6540593"/>
            <a:ext cx="1779987" cy="1406094"/>
            <a:chOff x="1145300" y="2753225"/>
            <a:chExt cx="173375" cy="134575"/>
          </a:xfrm>
        </p:grpSpPr>
        <p:sp>
          <p:nvSpPr>
            <p:cNvPr id="89" name="Google Shape;4176;p49">
              <a:extLst>
                <a:ext uri="{FF2B5EF4-FFF2-40B4-BE49-F238E27FC236}">
                  <a16:creationId xmlns:a16="http://schemas.microsoft.com/office/drawing/2014/main" id="{647BB59F-AFAF-4D69-B62C-D2A8A58B9406}"/>
                </a:ext>
              </a:extLst>
            </p:cNvPr>
            <p:cNvSpPr/>
            <p:nvPr/>
          </p:nvSpPr>
          <p:spPr>
            <a:xfrm>
              <a:off x="1145300" y="2753225"/>
              <a:ext cx="173375" cy="134575"/>
            </a:xfrm>
            <a:custGeom>
              <a:avLst/>
              <a:gdLst/>
              <a:ahLst/>
              <a:cxnLst/>
              <a:rect l="l" t="t" r="r" b="b"/>
              <a:pathLst>
                <a:path w="6935" h="5383" extrusionOk="0">
                  <a:moveTo>
                    <a:pt x="3921" y="1"/>
                  </a:moveTo>
                  <a:cubicBezTo>
                    <a:pt x="3730" y="1"/>
                    <a:pt x="3544" y="15"/>
                    <a:pt x="3371" y="43"/>
                  </a:cubicBezTo>
                  <a:cubicBezTo>
                    <a:pt x="520" y="514"/>
                    <a:pt x="0" y="5383"/>
                    <a:pt x="2910" y="5383"/>
                  </a:cubicBezTo>
                  <a:cubicBezTo>
                    <a:pt x="3038" y="5383"/>
                    <a:pt x="3173" y="5373"/>
                    <a:pt x="3314" y="5354"/>
                  </a:cubicBezTo>
                  <a:cubicBezTo>
                    <a:pt x="5005" y="5114"/>
                    <a:pt x="6935" y="2932"/>
                    <a:pt x="6184" y="1178"/>
                  </a:cubicBezTo>
                  <a:cubicBezTo>
                    <a:pt x="5820" y="326"/>
                    <a:pt x="4814" y="1"/>
                    <a:pt x="3921" y="1"/>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4177;p49">
              <a:extLst>
                <a:ext uri="{FF2B5EF4-FFF2-40B4-BE49-F238E27FC236}">
                  <a16:creationId xmlns:a16="http://schemas.microsoft.com/office/drawing/2014/main" id="{58C14C46-22BB-4E81-8FE0-D224C2F3AE39}"/>
                </a:ext>
              </a:extLst>
            </p:cNvPr>
            <p:cNvSpPr/>
            <p:nvPr/>
          </p:nvSpPr>
          <p:spPr>
            <a:xfrm>
              <a:off x="1252425" y="2768250"/>
              <a:ext cx="15950" cy="13850"/>
            </a:xfrm>
            <a:custGeom>
              <a:avLst/>
              <a:gdLst/>
              <a:ahLst/>
              <a:cxnLst/>
              <a:rect l="l" t="t" r="r" b="b"/>
              <a:pathLst>
                <a:path w="638" h="554" extrusionOk="0">
                  <a:moveTo>
                    <a:pt x="421" y="1"/>
                  </a:moveTo>
                  <a:cubicBezTo>
                    <a:pt x="279" y="1"/>
                    <a:pt x="107" y="176"/>
                    <a:pt x="58" y="275"/>
                  </a:cubicBezTo>
                  <a:cubicBezTo>
                    <a:pt x="26" y="344"/>
                    <a:pt x="1" y="451"/>
                    <a:pt x="64" y="514"/>
                  </a:cubicBezTo>
                  <a:cubicBezTo>
                    <a:pt x="92" y="543"/>
                    <a:pt x="129" y="553"/>
                    <a:pt x="166" y="553"/>
                  </a:cubicBezTo>
                  <a:cubicBezTo>
                    <a:pt x="212" y="553"/>
                    <a:pt x="259" y="538"/>
                    <a:pt x="297" y="521"/>
                  </a:cubicBezTo>
                  <a:cubicBezTo>
                    <a:pt x="329" y="502"/>
                    <a:pt x="360" y="483"/>
                    <a:pt x="392" y="464"/>
                  </a:cubicBezTo>
                  <a:cubicBezTo>
                    <a:pt x="480" y="401"/>
                    <a:pt x="638" y="218"/>
                    <a:pt x="568" y="104"/>
                  </a:cubicBezTo>
                  <a:cubicBezTo>
                    <a:pt x="562" y="85"/>
                    <a:pt x="549" y="67"/>
                    <a:pt x="531" y="48"/>
                  </a:cubicBezTo>
                  <a:cubicBezTo>
                    <a:pt x="499" y="14"/>
                    <a:pt x="461" y="1"/>
                    <a:pt x="4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4178;p49">
              <a:extLst>
                <a:ext uri="{FF2B5EF4-FFF2-40B4-BE49-F238E27FC236}">
                  <a16:creationId xmlns:a16="http://schemas.microsoft.com/office/drawing/2014/main" id="{B9B263D8-8D1D-477B-8E90-BECE861FBE36}"/>
                </a:ext>
              </a:extLst>
            </p:cNvPr>
            <p:cNvSpPr/>
            <p:nvPr/>
          </p:nvSpPr>
          <p:spPr>
            <a:xfrm>
              <a:off x="1267400" y="2775425"/>
              <a:ext cx="8700" cy="8225"/>
            </a:xfrm>
            <a:custGeom>
              <a:avLst/>
              <a:gdLst/>
              <a:ahLst/>
              <a:cxnLst/>
              <a:rect l="l" t="t" r="r" b="b"/>
              <a:pathLst>
                <a:path w="348" h="329" extrusionOk="0">
                  <a:moveTo>
                    <a:pt x="253" y="0"/>
                  </a:moveTo>
                  <a:cubicBezTo>
                    <a:pt x="159" y="13"/>
                    <a:pt x="70" y="70"/>
                    <a:pt x="32" y="164"/>
                  </a:cubicBezTo>
                  <a:cubicBezTo>
                    <a:pt x="1" y="227"/>
                    <a:pt x="1" y="328"/>
                    <a:pt x="96" y="328"/>
                  </a:cubicBezTo>
                  <a:cubicBezTo>
                    <a:pt x="196" y="322"/>
                    <a:pt x="278" y="259"/>
                    <a:pt x="323" y="164"/>
                  </a:cubicBezTo>
                  <a:cubicBezTo>
                    <a:pt x="348" y="101"/>
                    <a:pt x="348" y="0"/>
                    <a:pt x="253"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4179;p49">
              <a:extLst>
                <a:ext uri="{FF2B5EF4-FFF2-40B4-BE49-F238E27FC236}">
                  <a16:creationId xmlns:a16="http://schemas.microsoft.com/office/drawing/2014/main" id="{86E9AB07-F6F7-4287-AAFF-2530BAFBF11C}"/>
                </a:ext>
              </a:extLst>
            </p:cNvPr>
            <p:cNvSpPr/>
            <p:nvPr/>
          </p:nvSpPr>
          <p:spPr>
            <a:xfrm>
              <a:off x="1261100" y="2790075"/>
              <a:ext cx="8375" cy="7275"/>
            </a:xfrm>
            <a:custGeom>
              <a:avLst/>
              <a:gdLst/>
              <a:ahLst/>
              <a:cxnLst/>
              <a:rect l="l" t="t" r="r" b="b"/>
              <a:pathLst>
                <a:path w="335" h="291" extrusionOk="0">
                  <a:moveTo>
                    <a:pt x="237" y="1"/>
                  </a:moveTo>
                  <a:cubicBezTo>
                    <a:pt x="197" y="1"/>
                    <a:pt x="152" y="21"/>
                    <a:pt x="127" y="39"/>
                  </a:cubicBezTo>
                  <a:lnTo>
                    <a:pt x="108" y="58"/>
                  </a:lnTo>
                  <a:cubicBezTo>
                    <a:pt x="57" y="95"/>
                    <a:pt x="1" y="165"/>
                    <a:pt x="20" y="234"/>
                  </a:cubicBezTo>
                  <a:cubicBezTo>
                    <a:pt x="26" y="234"/>
                    <a:pt x="26" y="240"/>
                    <a:pt x="26" y="247"/>
                  </a:cubicBezTo>
                  <a:cubicBezTo>
                    <a:pt x="37" y="279"/>
                    <a:pt x="62" y="290"/>
                    <a:pt x="91" y="290"/>
                  </a:cubicBezTo>
                  <a:cubicBezTo>
                    <a:pt x="130" y="290"/>
                    <a:pt x="177" y="269"/>
                    <a:pt x="202" y="247"/>
                  </a:cubicBezTo>
                  <a:lnTo>
                    <a:pt x="240" y="215"/>
                  </a:lnTo>
                  <a:cubicBezTo>
                    <a:pt x="284" y="190"/>
                    <a:pt x="335" y="127"/>
                    <a:pt x="316" y="76"/>
                  </a:cubicBezTo>
                  <a:cubicBezTo>
                    <a:pt x="316" y="64"/>
                    <a:pt x="303" y="58"/>
                    <a:pt x="303" y="45"/>
                  </a:cubicBezTo>
                  <a:cubicBezTo>
                    <a:pt x="292" y="12"/>
                    <a:pt x="266" y="1"/>
                    <a:pt x="23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4180;p49">
              <a:extLst>
                <a:ext uri="{FF2B5EF4-FFF2-40B4-BE49-F238E27FC236}">
                  <a16:creationId xmlns:a16="http://schemas.microsoft.com/office/drawing/2014/main" id="{BFCBBFD0-61E4-433E-9FE7-756AF327DDEE}"/>
                </a:ext>
              </a:extLst>
            </p:cNvPr>
            <p:cNvSpPr/>
            <p:nvPr/>
          </p:nvSpPr>
          <p:spPr>
            <a:xfrm>
              <a:off x="1250225" y="2787100"/>
              <a:ext cx="6400" cy="6725"/>
            </a:xfrm>
            <a:custGeom>
              <a:avLst/>
              <a:gdLst/>
              <a:ahLst/>
              <a:cxnLst/>
              <a:rect l="l" t="t" r="r" b="b"/>
              <a:pathLst>
                <a:path w="256" h="269" extrusionOk="0">
                  <a:moveTo>
                    <a:pt x="202" y="0"/>
                  </a:moveTo>
                  <a:cubicBezTo>
                    <a:pt x="153" y="0"/>
                    <a:pt x="75" y="48"/>
                    <a:pt x="45" y="82"/>
                  </a:cubicBezTo>
                  <a:cubicBezTo>
                    <a:pt x="7" y="120"/>
                    <a:pt x="0" y="183"/>
                    <a:pt x="19" y="233"/>
                  </a:cubicBezTo>
                  <a:cubicBezTo>
                    <a:pt x="32" y="258"/>
                    <a:pt x="50" y="268"/>
                    <a:pt x="70" y="268"/>
                  </a:cubicBezTo>
                  <a:cubicBezTo>
                    <a:pt x="131" y="268"/>
                    <a:pt x="213" y="175"/>
                    <a:pt x="228" y="132"/>
                  </a:cubicBezTo>
                  <a:cubicBezTo>
                    <a:pt x="234" y="113"/>
                    <a:pt x="240" y="101"/>
                    <a:pt x="240" y="82"/>
                  </a:cubicBezTo>
                  <a:cubicBezTo>
                    <a:pt x="255" y="21"/>
                    <a:pt x="235" y="0"/>
                    <a:pt x="202"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4181;p49">
              <a:extLst>
                <a:ext uri="{FF2B5EF4-FFF2-40B4-BE49-F238E27FC236}">
                  <a16:creationId xmlns:a16="http://schemas.microsoft.com/office/drawing/2014/main" id="{7A3287C5-587B-46A6-98F7-ACAC32EC82A4}"/>
                </a:ext>
              </a:extLst>
            </p:cNvPr>
            <p:cNvSpPr/>
            <p:nvPr/>
          </p:nvSpPr>
          <p:spPr>
            <a:xfrm>
              <a:off x="1207325" y="2798150"/>
              <a:ext cx="7125" cy="6800"/>
            </a:xfrm>
            <a:custGeom>
              <a:avLst/>
              <a:gdLst/>
              <a:ahLst/>
              <a:cxnLst/>
              <a:rect l="l" t="t" r="r" b="b"/>
              <a:pathLst>
                <a:path w="285" h="272" extrusionOk="0">
                  <a:moveTo>
                    <a:pt x="221" y="1"/>
                  </a:moveTo>
                  <a:cubicBezTo>
                    <a:pt x="154" y="1"/>
                    <a:pt x="46" y="101"/>
                    <a:pt x="32" y="138"/>
                  </a:cubicBezTo>
                  <a:cubicBezTo>
                    <a:pt x="7" y="189"/>
                    <a:pt x="1" y="245"/>
                    <a:pt x="58" y="264"/>
                  </a:cubicBezTo>
                  <a:cubicBezTo>
                    <a:pt x="68" y="269"/>
                    <a:pt x="79" y="272"/>
                    <a:pt x="90" y="272"/>
                  </a:cubicBezTo>
                  <a:cubicBezTo>
                    <a:pt x="133" y="272"/>
                    <a:pt x="180" y="238"/>
                    <a:pt x="215" y="208"/>
                  </a:cubicBezTo>
                  <a:cubicBezTo>
                    <a:pt x="260" y="170"/>
                    <a:pt x="285" y="107"/>
                    <a:pt x="272" y="50"/>
                  </a:cubicBezTo>
                  <a:cubicBezTo>
                    <a:pt x="265" y="14"/>
                    <a:pt x="246" y="1"/>
                    <a:pt x="2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4182;p49">
              <a:extLst>
                <a:ext uri="{FF2B5EF4-FFF2-40B4-BE49-F238E27FC236}">
                  <a16:creationId xmlns:a16="http://schemas.microsoft.com/office/drawing/2014/main" id="{C1EF0DE4-5E56-4FCF-BD6C-C347905847AF}"/>
                </a:ext>
              </a:extLst>
            </p:cNvPr>
            <p:cNvSpPr/>
            <p:nvPr/>
          </p:nvSpPr>
          <p:spPr>
            <a:xfrm>
              <a:off x="1216275" y="2827200"/>
              <a:ext cx="9375" cy="6875"/>
            </a:xfrm>
            <a:custGeom>
              <a:avLst/>
              <a:gdLst/>
              <a:ahLst/>
              <a:cxnLst/>
              <a:rect l="l" t="t" r="r" b="b"/>
              <a:pathLst>
                <a:path w="375" h="275" extrusionOk="0">
                  <a:moveTo>
                    <a:pt x="215" y="1"/>
                  </a:moveTo>
                  <a:cubicBezTo>
                    <a:pt x="141" y="1"/>
                    <a:pt x="62" y="90"/>
                    <a:pt x="40" y="143"/>
                  </a:cubicBezTo>
                  <a:cubicBezTo>
                    <a:pt x="1" y="222"/>
                    <a:pt x="39" y="275"/>
                    <a:pt x="104" y="275"/>
                  </a:cubicBezTo>
                  <a:cubicBezTo>
                    <a:pt x="121" y="275"/>
                    <a:pt x="140" y="271"/>
                    <a:pt x="160" y="263"/>
                  </a:cubicBezTo>
                  <a:lnTo>
                    <a:pt x="185" y="250"/>
                  </a:lnTo>
                  <a:cubicBezTo>
                    <a:pt x="261" y="225"/>
                    <a:pt x="375" y="80"/>
                    <a:pt x="274" y="17"/>
                  </a:cubicBezTo>
                  <a:lnTo>
                    <a:pt x="255" y="11"/>
                  </a:lnTo>
                  <a:cubicBezTo>
                    <a:pt x="242" y="4"/>
                    <a:pt x="229" y="1"/>
                    <a:pt x="21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4183;p49">
              <a:extLst>
                <a:ext uri="{FF2B5EF4-FFF2-40B4-BE49-F238E27FC236}">
                  <a16:creationId xmlns:a16="http://schemas.microsoft.com/office/drawing/2014/main" id="{01D9E4C8-C19C-406C-940A-A31F417A35AC}"/>
                </a:ext>
              </a:extLst>
            </p:cNvPr>
            <p:cNvSpPr/>
            <p:nvPr/>
          </p:nvSpPr>
          <p:spPr>
            <a:xfrm>
              <a:off x="1228150" y="2817825"/>
              <a:ext cx="8075" cy="4775"/>
            </a:xfrm>
            <a:custGeom>
              <a:avLst/>
              <a:gdLst/>
              <a:ahLst/>
              <a:cxnLst/>
              <a:rect l="l" t="t" r="r" b="b"/>
              <a:pathLst>
                <a:path w="323" h="191" extrusionOk="0">
                  <a:moveTo>
                    <a:pt x="202" y="1"/>
                  </a:moveTo>
                  <a:cubicBezTo>
                    <a:pt x="120" y="1"/>
                    <a:pt x="0" y="190"/>
                    <a:pt x="114" y="190"/>
                  </a:cubicBezTo>
                  <a:cubicBezTo>
                    <a:pt x="202" y="190"/>
                    <a:pt x="322" y="1"/>
                    <a:pt x="20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4184;p49">
              <a:extLst>
                <a:ext uri="{FF2B5EF4-FFF2-40B4-BE49-F238E27FC236}">
                  <a16:creationId xmlns:a16="http://schemas.microsoft.com/office/drawing/2014/main" id="{0D9D049E-4791-4305-931D-C62B4045AD5C}"/>
                </a:ext>
              </a:extLst>
            </p:cNvPr>
            <p:cNvSpPr/>
            <p:nvPr/>
          </p:nvSpPr>
          <p:spPr>
            <a:xfrm>
              <a:off x="1187450" y="2849675"/>
              <a:ext cx="9475" cy="7375"/>
            </a:xfrm>
            <a:custGeom>
              <a:avLst/>
              <a:gdLst/>
              <a:ahLst/>
              <a:cxnLst/>
              <a:rect l="l" t="t" r="r" b="b"/>
              <a:pathLst>
                <a:path w="379" h="295" extrusionOk="0">
                  <a:moveTo>
                    <a:pt x="271" y="0"/>
                  </a:moveTo>
                  <a:cubicBezTo>
                    <a:pt x="167" y="0"/>
                    <a:pt x="1" y="171"/>
                    <a:pt x="90" y="259"/>
                  </a:cubicBezTo>
                  <a:lnTo>
                    <a:pt x="96" y="272"/>
                  </a:lnTo>
                  <a:cubicBezTo>
                    <a:pt x="114" y="288"/>
                    <a:pt x="134" y="294"/>
                    <a:pt x="156" y="294"/>
                  </a:cubicBezTo>
                  <a:cubicBezTo>
                    <a:pt x="256" y="294"/>
                    <a:pt x="378" y="147"/>
                    <a:pt x="342" y="64"/>
                  </a:cubicBezTo>
                  <a:cubicBezTo>
                    <a:pt x="342" y="58"/>
                    <a:pt x="342" y="51"/>
                    <a:pt x="336" y="45"/>
                  </a:cubicBezTo>
                  <a:cubicBezTo>
                    <a:pt x="323" y="13"/>
                    <a:pt x="299" y="0"/>
                    <a:pt x="27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4185;p49">
              <a:extLst>
                <a:ext uri="{FF2B5EF4-FFF2-40B4-BE49-F238E27FC236}">
                  <a16:creationId xmlns:a16="http://schemas.microsoft.com/office/drawing/2014/main" id="{BD37C248-81FD-4C25-BC4B-90785E4EB63E}"/>
                </a:ext>
              </a:extLst>
            </p:cNvPr>
            <p:cNvSpPr/>
            <p:nvPr/>
          </p:nvSpPr>
          <p:spPr>
            <a:xfrm>
              <a:off x="1198825" y="2870525"/>
              <a:ext cx="7275" cy="6550"/>
            </a:xfrm>
            <a:custGeom>
              <a:avLst/>
              <a:gdLst/>
              <a:ahLst/>
              <a:cxnLst/>
              <a:rect l="l" t="t" r="r" b="b"/>
              <a:pathLst>
                <a:path w="291" h="262" extrusionOk="0">
                  <a:moveTo>
                    <a:pt x="208" y="1"/>
                  </a:moveTo>
                  <a:cubicBezTo>
                    <a:pt x="181" y="1"/>
                    <a:pt x="150" y="14"/>
                    <a:pt x="127" y="31"/>
                  </a:cubicBezTo>
                  <a:cubicBezTo>
                    <a:pt x="108" y="37"/>
                    <a:pt x="89" y="50"/>
                    <a:pt x="76" y="62"/>
                  </a:cubicBezTo>
                  <a:cubicBezTo>
                    <a:pt x="26" y="100"/>
                    <a:pt x="0" y="163"/>
                    <a:pt x="7" y="226"/>
                  </a:cubicBezTo>
                  <a:cubicBezTo>
                    <a:pt x="11" y="253"/>
                    <a:pt x="38" y="261"/>
                    <a:pt x="64" y="261"/>
                  </a:cubicBezTo>
                  <a:cubicBezTo>
                    <a:pt x="75" y="261"/>
                    <a:pt x="86" y="260"/>
                    <a:pt x="95" y="258"/>
                  </a:cubicBezTo>
                  <a:cubicBezTo>
                    <a:pt x="127" y="245"/>
                    <a:pt x="152" y="233"/>
                    <a:pt x="177" y="214"/>
                  </a:cubicBezTo>
                  <a:cubicBezTo>
                    <a:pt x="227" y="176"/>
                    <a:pt x="291" y="107"/>
                    <a:pt x="265" y="37"/>
                  </a:cubicBezTo>
                  <a:cubicBezTo>
                    <a:pt x="254" y="11"/>
                    <a:pt x="232" y="1"/>
                    <a:pt x="20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4186;p49">
              <a:extLst>
                <a:ext uri="{FF2B5EF4-FFF2-40B4-BE49-F238E27FC236}">
                  <a16:creationId xmlns:a16="http://schemas.microsoft.com/office/drawing/2014/main" id="{71C479C3-4D03-4921-999B-B258599357EE}"/>
                </a:ext>
              </a:extLst>
            </p:cNvPr>
            <p:cNvSpPr/>
            <p:nvPr/>
          </p:nvSpPr>
          <p:spPr>
            <a:xfrm>
              <a:off x="1224675" y="2861050"/>
              <a:ext cx="9175" cy="8200"/>
            </a:xfrm>
            <a:custGeom>
              <a:avLst/>
              <a:gdLst/>
              <a:ahLst/>
              <a:cxnLst/>
              <a:rect l="l" t="t" r="r" b="b"/>
              <a:pathLst>
                <a:path w="367" h="328" extrusionOk="0">
                  <a:moveTo>
                    <a:pt x="255" y="1"/>
                  </a:moveTo>
                  <a:cubicBezTo>
                    <a:pt x="241" y="1"/>
                    <a:pt x="228" y="3"/>
                    <a:pt x="215" y="6"/>
                  </a:cubicBezTo>
                  <a:cubicBezTo>
                    <a:pt x="139" y="31"/>
                    <a:pt x="70" y="88"/>
                    <a:pt x="32" y="164"/>
                  </a:cubicBezTo>
                  <a:cubicBezTo>
                    <a:pt x="13" y="214"/>
                    <a:pt x="1" y="296"/>
                    <a:pt x="64" y="322"/>
                  </a:cubicBezTo>
                  <a:cubicBezTo>
                    <a:pt x="76" y="326"/>
                    <a:pt x="88" y="328"/>
                    <a:pt x="100" y="328"/>
                  </a:cubicBezTo>
                  <a:cubicBezTo>
                    <a:pt x="158" y="328"/>
                    <a:pt x="217" y="282"/>
                    <a:pt x="259" y="246"/>
                  </a:cubicBezTo>
                  <a:lnTo>
                    <a:pt x="310" y="202"/>
                  </a:lnTo>
                  <a:cubicBezTo>
                    <a:pt x="335" y="189"/>
                    <a:pt x="367" y="151"/>
                    <a:pt x="354" y="126"/>
                  </a:cubicBezTo>
                  <a:cubicBezTo>
                    <a:pt x="348" y="101"/>
                    <a:pt x="341" y="76"/>
                    <a:pt x="335" y="50"/>
                  </a:cubicBezTo>
                  <a:cubicBezTo>
                    <a:pt x="326" y="14"/>
                    <a:pt x="291" y="1"/>
                    <a:pt x="25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4187;p49">
              <a:extLst>
                <a:ext uri="{FF2B5EF4-FFF2-40B4-BE49-F238E27FC236}">
                  <a16:creationId xmlns:a16="http://schemas.microsoft.com/office/drawing/2014/main" id="{5BE87B4A-7245-4FBA-BE47-A99BF1E29EC0}"/>
                </a:ext>
              </a:extLst>
            </p:cNvPr>
            <p:cNvSpPr/>
            <p:nvPr/>
          </p:nvSpPr>
          <p:spPr>
            <a:xfrm>
              <a:off x="1207975" y="2849400"/>
              <a:ext cx="7575" cy="6450"/>
            </a:xfrm>
            <a:custGeom>
              <a:avLst/>
              <a:gdLst/>
              <a:ahLst/>
              <a:cxnLst/>
              <a:rect l="l" t="t" r="r" b="b"/>
              <a:pathLst>
                <a:path w="303" h="258" extrusionOk="0">
                  <a:moveTo>
                    <a:pt x="211" y="0"/>
                  </a:moveTo>
                  <a:cubicBezTo>
                    <a:pt x="181" y="0"/>
                    <a:pt x="146" y="10"/>
                    <a:pt x="114" y="31"/>
                  </a:cubicBezTo>
                  <a:cubicBezTo>
                    <a:pt x="76" y="56"/>
                    <a:pt x="44" y="94"/>
                    <a:pt x="25" y="138"/>
                  </a:cubicBezTo>
                  <a:cubicBezTo>
                    <a:pt x="0" y="195"/>
                    <a:pt x="6" y="251"/>
                    <a:pt x="70" y="258"/>
                  </a:cubicBezTo>
                  <a:cubicBezTo>
                    <a:pt x="107" y="258"/>
                    <a:pt x="145" y="245"/>
                    <a:pt x="177" y="226"/>
                  </a:cubicBezTo>
                  <a:cubicBezTo>
                    <a:pt x="196" y="220"/>
                    <a:pt x="215" y="201"/>
                    <a:pt x="234" y="182"/>
                  </a:cubicBezTo>
                  <a:cubicBezTo>
                    <a:pt x="259" y="157"/>
                    <a:pt x="278" y="119"/>
                    <a:pt x="290" y="81"/>
                  </a:cubicBezTo>
                  <a:cubicBezTo>
                    <a:pt x="302" y="29"/>
                    <a:pt x="264" y="0"/>
                    <a:pt x="21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4188;p49">
              <a:extLst>
                <a:ext uri="{FF2B5EF4-FFF2-40B4-BE49-F238E27FC236}">
                  <a16:creationId xmlns:a16="http://schemas.microsoft.com/office/drawing/2014/main" id="{0A7BADD4-A9BD-48E1-9C3B-4D8E708EB71A}"/>
                </a:ext>
              </a:extLst>
            </p:cNvPr>
            <p:cNvSpPr/>
            <p:nvPr/>
          </p:nvSpPr>
          <p:spPr>
            <a:xfrm>
              <a:off x="1246225" y="2854100"/>
              <a:ext cx="9375" cy="6300"/>
            </a:xfrm>
            <a:custGeom>
              <a:avLst/>
              <a:gdLst/>
              <a:ahLst/>
              <a:cxnLst/>
              <a:rect l="l" t="t" r="r" b="b"/>
              <a:pathLst>
                <a:path w="375" h="252" extrusionOk="0">
                  <a:moveTo>
                    <a:pt x="198" y="0"/>
                  </a:moveTo>
                  <a:cubicBezTo>
                    <a:pt x="123" y="7"/>
                    <a:pt x="60" y="57"/>
                    <a:pt x="28" y="127"/>
                  </a:cubicBezTo>
                  <a:cubicBezTo>
                    <a:pt x="0" y="182"/>
                    <a:pt x="16" y="251"/>
                    <a:pt x="75" y="251"/>
                  </a:cubicBezTo>
                  <a:cubicBezTo>
                    <a:pt x="84" y="251"/>
                    <a:pt x="93" y="250"/>
                    <a:pt x="104" y="246"/>
                  </a:cubicBezTo>
                  <a:lnTo>
                    <a:pt x="123" y="246"/>
                  </a:lnTo>
                  <a:cubicBezTo>
                    <a:pt x="205" y="221"/>
                    <a:pt x="375" y="7"/>
                    <a:pt x="217"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4189;p49">
              <a:extLst>
                <a:ext uri="{FF2B5EF4-FFF2-40B4-BE49-F238E27FC236}">
                  <a16:creationId xmlns:a16="http://schemas.microsoft.com/office/drawing/2014/main" id="{0D4895BE-E549-4ECD-BA47-78976A5BBAA0}"/>
                </a:ext>
              </a:extLst>
            </p:cNvPr>
            <p:cNvSpPr/>
            <p:nvPr/>
          </p:nvSpPr>
          <p:spPr>
            <a:xfrm>
              <a:off x="1230125" y="2849525"/>
              <a:ext cx="7975" cy="6725"/>
            </a:xfrm>
            <a:custGeom>
              <a:avLst/>
              <a:gdLst/>
              <a:ahLst/>
              <a:cxnLst/>
              <a:rect l="l" t="t" r="r" b="b"/>
              <a:pathLst>
                <a:path w="319" h="269" extrusionOk="0">
                  <a:moveTo>
                    <a:pt x="249" y="1"/>
                  </a:moveTo>
                  <a:lnTo>
                    <a:pt x="268" y="26"/>
                  </a:lnTo>
                  <a:lnTo>
                    <a:pt x="268" y="32"/>
                  </a:lnTo>
                  <a:cubicBezTo>
                    <a:pt x="237" y="22"/>
                    <a:pt x="208" y="17"/>
                    <a:pt x="183" y="17"/>
                  </a:cubicBezTo>
                  <a:cubicBezTo>
                    <a:pt x="127" y="17"/>
                    <a:pt x="84" y="41"/>
                    <a:pt x="54" y="89"/>
                  </a:cubicBezTo>
                  <a:cubicBezTo>
                    <a:pt x="35" y="108"/>
                    <a:pt x="22" y="139"/>
                    <a:pt x="16" y="164"/>
                  </a:cubicBezTo>
                  <a:cubicBezTo>
                    <a:pt x="1" y="238"/>
                    <a:pt x="42" y="269"/>
                    <a:pt x="92" y="269"/>
                  </a:cubicBezTo>
                  <a:cubicBezTo>
                    <a:pt x="124" y="269"/>
                    <a:pt x="159" y="256"/>
                    <a:pt x="186" y="234"/>
                  </a:cubicBezTo>
                  <a:cubicBezTo>
                    <a:pt x="212" y="215"/>
                    <a:pt x="237" y="196"/>
                    <a:pt x="249" y="171"/>
                  </a:cubicBezTo>
                  <a:cubicBezTo>
                    <a:pt x="281" y="120"/>
                    <a:pt x="319" y="38"/>
                    <a:pt x="249"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3" name="Google Shape;4190;p49">
              <a:extLst>
                <a:ext uri="{FF2B5EF4-FFF2-40B4-BE49-F238E27FC236}">
                  <a16:creationId xmlns:a16="http://schemas.microsoft.com/office/drawing/2014/main" id="{FB89CF78-381D-4CE2-A126-1C7A7645FFD9}"/>
                </a:ext>
              </a:extLst>
            </p:cNvPr>
            <p:cNvSpPr/>
            <p:nvPr/>
          </p:nvSpPr>
          <p:spPr>
            <a:xfrm>
              <a:off x="1235550" y="2865600"/>
              <a:ext cx="11700" cy="6975"/>
            </a:xfrm>
            <a:custGeom>
              <a:avLst/>
              <a:gdLst/>
              <a:ahLst/>
              <a:cxnLst/>
              <a:rect l="l" t="t" r="r" b="b"/>
              <a:pathLst>
                <a:path w="468" h="279" extrusionOk="0">
                  <a:moveTo>
                    <a:pt x="297" y="1"/>
                  </a:moveTo>
                  <a:cubicBezTo>
                    <a:pt x="178" y="1"/>
                    <a:pt x="1" y="278"/>
                    <a:pt x="165" y="278"/>
                  </a:cubicBezTo>
                  <a:cubicBezTo>
                    <a:pt x="291" y="278"/>
                    <a:pt x="468" y="1"/>
                    <a:pt x="29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4" name="Google Shape;4191;p49">
              <a:extLst>
                <a:ext uri="{FF2B5EF4-FFF2-40B4-BE49-F238E27FC236}">
                  <a16:creationId xmlns:a16="http://schemas.microsoft.com/office/drawing/2014/main" id="{2C55D1F4-00F4-4D52-A9E6-FAF13CA61446}"/>
                </a:ext>
              </a:extLst>
            </p:cNvPr>
            <p:cNvSpPr/>
            <p:nvPr/>
          </p:nvSpPr>
          <p:spPr>
            <a:xfrm>
              <a:off x="1277650" y="2828875"/>
              <a:ext cx="9500" cy="9000"/>
            </a:xfrm>
            <a:custGeom>
              <a:avLst/>
              <a:gdLst/>
              <a:ahLst/>
              <a:cxnLst/>
              <a:rect l="l" t="t" r="r" b="b"/>
              <a:pathLst>
                <a:path w="380" h="360" extrusionOk="0">
                  <a:moveTo>
                    <a:pt x="278" y="0"/>
                  </a:moveTo>
                  <a:cubicBezTo>
                    <a:pt x="171" y="13"/>
                    <a:pt x="77" y="82"/>
                    <a:pt x="32" y="177"/>
                  </a:cubicBezTo>
                  <a:cubicBezTo>
                    <a:pt x="1" y="246"/>
                    <a:pt x="1" y="360"/>
                    <a:pt x="102" y="360"/>
                  </a:cubicBezTo>
                  <a:cubicBezTo>
                    <a:pt x="209" y="347"/>
                    <a:pt x="304" y="278"/>
                    <a:pt x="348" y="183"/>
                  </a:cubicBezTo>
                  <a:cubicBezTo>
                    <a:pt x="379" y="114"/>
                    <a:pt x="379" y="0"/>
                    <a:pt x="27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05" name="Google Shape;4192;p49">
            <a:extLst>
              <a:ext uri="{FF2B5EF4-FFF2-40B4-BE49-F238E27FC236}">
                <a16:creationId xmlns:a16="http://schemas.microsoft.com/office/drawing/2014/main" id="{E6A28E35-7540-491D-BE9E-00451175EE9E}"/>
              </a:ext>
            </a:extLst>
          </p:cNvPr>
          <p:cNvSpPr txBox="1">
            <a:spLocks/>
          </p:cNvSpPr>
          <p:nvPr/>
        </p:nvSpPr>
        <p:spPr>
          <a:xfrm flipH="1">
            <a:off x="13240142" y="6658560"/>
            <a:ext cx="2304267" cy="1540978"/>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6001"/>
              <a:t>02</a:t>
            </a:r>
          </a:p>
        </p:txBody>
      </p:sp>
      <p:grpSp>
        <p:nvGrpSpPr>
          <p:cNvPr id="106" name="Google Shape;4193;p49">
            <a:extLst>
              <a:ext uri="{FF2B5EF4-FFF2-40B4-BE49-F238E27FC236}">
                <a16:creationId xmlns:a16="http://schemas.microsoft.com/office/drawing/2014/main" id="{80815974-B0CA-4AD6-AF18-F1598E766F2E}"/>
              </a:ext>
            </a:extLst>
          </p:cNvPr>
          <p:cNvGrpSpPr/>
          <p:nvPr/>
        </p:nvGrpSpPr>
        <p:grpSpPr>
          <a:xfrm>
            <a:off x="13565622" y="9256640"/>
            <a:ext cx="1798269" cy="1406094"/>
            <a:chOff x="1145300" y="2753225"/>
            <a:chExt cx="173375" cy="134575"/>
          </a:xfrm>
        </p:grpSpPr>
        <p:sp>
          <p:nvSpPr>
            <p:cNvPr id="107" name="Google Shape;4194;p49">
              <a:extLst>
                <a:ext uri="{FF2B5EF4-FFF2-40B4-BE49-F238E27FC236}">
                  <a16:creationId xmlns:a16="http://schemas.microsoft.com/office/drawing/2014/main" id="{5B5EEDA3-7008-4617-B059-6E3F827471E3}"/>
                </a:ext>
              </a:extLst>
            </p:cNvPr>
            <p:cNvSpPr/>
            <p:nvPr/>
          </p:nvSpPr>
          <p:spPr>
            <a:xfrm>
              <a:off x="1145300" y="2753225"/>
              <a:ext cx="173375" cy="134575"/>
            </a:xfrm>
            <a:custGeom>
              <a:avLst/>
              <a:gdLst/>
              <a:ahLst/>
              <a:cxnLst/>
              <a:rect l="l" t="t" r="r" b="b"/>
              <a:pathLst>
                <a:path w="6935" h="5383" extrusionOk="0">
                  <a:moveTo>
                    <a:pt x="3921" y="1"/>
                  </a:moveTo>
                  <a:cubicBezTo>
                    <a:pt x="3730" y="1"/>
                    <a:pt x="3544" y="15"/>
                    <a:pt x="3371" y="43"/>
                  </a:cubicBezTo>
                  <a:cubicBezTo>
                    <a:pt x="520" y="514"/>
                    <a:pt x="0" y="5383"/>
                    <a:pt x="2910" y="5383"/>
                  </a:cubicBezTo>
                  <a:cubicBezTo>
                    <a:pt x="3038" y="5383"/>
                    <a:pt x="3173" y="5373"/>
                    <a:pt x="3314" y="5354"/>
                  </a:cubicBezTo>
                  <a:cubicBezTo>
                    <a:pt x="5005" y="5114"/>
                    <a:pt x="6935" y="2932"/>
                    <a:pt x="6184" y="1178"/>
                  </a:cubicBezTo>
                  <a:cubicBezTo>
                    <a:pt x="5820" y="326"/>
                    <a:pt x="4814" y="1"/>
                    <a:pt x="3921" y="1"/>
                  </a:cubicBezTo>
                  <a:close/>
                </a:path>
              </a:pathLst>
            </a:custGeom>
            <a:solidFill>
              <a:schemeClr val="accent4"/>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4195;p49">
              <a:extLst>
                <a:ext uri="{FF2B5EF4-FFF2-40B4-BE49-F238E27FC236}">
                  <a16:creationId xmlns:a16="http://schemas.microsoft.com/office/drawing/2014/main" id="{39469B88-085D-4000-954A-5739AEB8D6B5}"/>
                </a:ext>
              </a:extLst>
            </p:cNvPr>
            <p:cNvSpPr/>
            <p:nvPr/>
          </p:nvSpPr>
          <p:spPr>
            <a:xfrm>
              <a:off x="1252425" y="2768250"/>
              <a:ext cx="15950" cy="13850"/>
            </a:xfrm>
            <a:custGeom>
              <a:avLst/>
              <a:gdLst/>
              <a:ahLst/>
              <a:cxnLst/>
              <a:rect l="l" t="t" r="r" b="b"/>
              <a:pathLst>
                <a:path w="638" h="554" extrusionOk="0">
                  <a:moveTo>
                    <a:pt x="421" y="1"/>
                  </a:moveTo>
                  <a:cubicBezTo>
                    <a:pt x="279" y="1"/>
                    <a:pt x="107" y="176"/>
                    <a:pt x="58" y="275"/>
                  </a:cubicBezTo>
                  <a:cubicBezTo>
                    <a:pt x="26" y="344"/>
                    <a:pt x="1" y="451"/>
                    <a:pt x="64" y="514"/>
                  </a:cubicBezTo>
                  <a:cubicBezTo>
                    <a:pt x="92" y="543"/>
                    <a:pt x="129" y="553"/>
                    <a:pt x="166" y="553"/>
                  </a:cubicBezTo>
                  <a:cubicBezTo>
                    <a:pt x="212" y="553"/>
                    <a:pt x="259" y="538"/>
                    <a:pt x="297" y="521"/>
                  </a:cubicBezTo>
                  <a:cubicBezTo>
                    <a:pt x="329" y="502"/>
                    <a:pt x="360" y="483"/>
                    <a:pt x="392" y="464"/>
                  </a:cubicBezTo>
                  <a:cubicBezTo>
                    <a:pt x="480" y="401"/>
                    <a:pt x="638" y="218"/>
                    <a:pt x="568" y="104"/>
                  </a:cubicBezTo>
                  <a:cubicBezTo>
                    <a:pt x="562" y="85"/>
                    <a:pt x="549" y="67"/>
                    <a:pt x="531" y="48"/>
                  </a:cubicBezTo>
                  <a:cubicBezTo>
                    <a:pt x="499" y="14"/>
                    <a:pt x="461" y="1"/>
                    <a:pt x="4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4196;p49">
              <a:extLst>
                <a:ext uri="{FF2B5EF4-FFF2-40B4-BE49-F238E27FC236}">
                  <a16:creationId xmlns:a16="http://schemas.microsoft.com/office/drawing/2014/main" id="{054F48B9-7E2C-4ADF-AE18-EC197E25214F}"/>
                </a:ext>
              </a:extLst>
            </p:cNvPr>
            <p:cNvSpPr/>
            <p:nvPr/>
          </p:nvSpPr>
          <p:spPr>
            <a:xfrm>
              <a:off x="1267400" y="2775425"/>
              <a:ext cx="8700" cy="8225"/>
            </a:xfrm>
            <a:custGeom>
              <a:avLst/>
              <a:gdLst/>
              <a:ahLst/>
              <a:cxnLst/>
              <a:rect l="l" t="t" r="r" b="b"/>
              <a:pathLst>
                <a:path w="348" h="329" extrusionOk="0">
                  <a:moveTo>
                    <a:pt x="253" y="0"/>
                  </a:moveTo>
                  <a:cubicBezTo>
                    <a:pt x="159" y="13"/>
                    <a:pt x="70" y="70"/>
                    <a:pt x="32" y="164"/>
                  </a:cubicBezTo>
                  <a:cubicBezTo>
                    <a:pt x="1" y="227"/>
                    <a:pt x="1" y="328"/>
                    <a:pt x="96" y="328"/>
                  </a:cubicBezTo>
                  <a:cubicBezTo>
                    <a:pt x="196" y="322"/>
                    <a:pt x="278" y="259"/>
                    <a:pt x="323" y="164"/>
                  </a:cubicBezTo>
                  <a:cubicBezTo>
                    <a:pt x="348" y="101"/>
                    <a:pt x="348" y="0"/>
                    <a:pt x="253"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4197;p49">
              <a:extLst>
                <a:ext uri="{FF2B5EF4-FFF2-40B4-BE49-F238E27FC236}">
                  <a16:creationId xmlns:a16="http://schemas.microsoft.com/office/drawing/2014/main" id="{4D6CC7E2-2939-4C9F-A32F-DD4E29336972}"/>
                </a:ext>
              </a:extLst>
            </p:cNvPr>
            <p:cNvSpPr/>
            <p:nvPr/>
          </p:nvSpPr>
          <p:spPr>
            <a:xfrm>
              <a:off x="1261100" y="2790075"/>
              <a:ext cx="8375" cy="7275"/>
            </a:xfrm>
            <a:custGeom>
              <a:avLst/>
              <a:gdLst/>
              <a:ahLst/>
              <a:cxnLst/>
              <a:rect l="l" t="t" r="r" b="b"/>
              <a:pathLst>
                <a:path w="335" h="291" extrusionOk="0">
                  <a:moveTo>
                    <a:pt x="237" y="1"/>
                  </a:moveTo>
                  <a:cubicBezTo>
                    <a:pt x="197" y="1"/>
                    <a:pt x="152" y="21"/>
                    <a:pt x="127" y="39"/>
                  </a:cubicBezTo>
                  <a:lnTo>
                    <a:pt x="108" y="58"/>
                  </a:lnTo>
                  <a:cubicBezTo>
                    <a:pt x="57" y="95"/>
                    <a:pt x="1" y="165"/>
                    <a:pt x="20" y="234"/>
                  </a:cubicBezTo>
                  <a:cubicBezTo>
                    <a:pt x="26" y="234"/>
                    <a:pt x="26" y="240"/>
                    <a:pt x="26" y="247"/>
                  </a:cubicBezTo>
                  <a:cubicBezTo>
                    <a:pt x="37" y="279"/>
                    <a:pt x="62" y="290"/>
                    <a:pt x="91" y="290"/>
                  </a:cubicBezTo>
                  <a:cubicBezTo>
                    <a:pt x="130" y="290"/>
                    <a:pt x="177" y="269"/>
                    <a:pt x="202" y="247"/>
                  </a:cubicBezTo>
                  <a:lnTo>
                    <a:pt x="240" y="215"/>
                  </a:lnTo>
                  <a:cubicBezTo>
                    <a:pt x="284" y="190"/>
                    <a:pt x="335" y="127"/>
                    <a:pt x="316" y="76"/>
                  </a:cubicBezTo>
                  <a:cubicBezTo>
                    <a:pt x="316" y="64"/>
                    <a:pt x="303" y="58"/>
                    <a:pt x="303" y="45"/>
                  </a:cubicBezTo>
                  <a:cubicBezTo>
                    <a:pt x="292" y="12"/>
                    <a:pt x="266" y="1"/>
                    <a:pt x="23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4198;p49">
              <a:extLst>
                <a:ext uri="{FF2B5EF4-FFF2-40B4-BE49-F238E27FC236}">
                  <a16:creationId xmlns:a16="http://schemas.microsoft.com/office/drawing/2014/main" id="{F24975C7-A470-44A0-90FE-96FA403DF010}"/>
                </a:ext>
              </a:extLst>
            </p:cNvPr>
            <p:cNvSpPr/>
            <p:nvPr/>
          </p:nvSpPr>
          <p:spPr>
            <a:xfrm>
              <a:off x="1250225" y="2787100"/>
              <a:ext cx="6400" cy="6725"/>
            </a:xfrm>
            <a:custGeom>
              <a:avLst/>
              <a:gdLst/>
              <a:ahLst/>
              <a:cxnLst/>
              <a:rect l="l" t="t" r="r" b="b"/>
              <a:pathLst>
                <a:path w="256" h="269" extrusionOk="0">
                  <a:moveTo>
                    <a:pt x="202" y="0"/>
                  </a:moveTo>
                  <a:cubicBezTo>
                    <a:pt x="153" y="0"/>
                    <a:pt x="75" y="48"/>
                    <a:pt x="45" y="82"/>
                  </a:cubicBezTo>
                  <a:cubicBezTo>
                    <a:pt x="7" y="120"/>
                    <a:pt x="0" y="183"/>
                    <a:pt x="19" y="233"/>
                  </a:cubicBezTo>
                  <a:cubicBezTo>
                    <a:pt x="32" y="258"/>
                    <a:pt x="50" y="268"/>
                    <a:pt x="70" y="268"/>
                  </a:cubicBezTo>
                  <a:cubicBezTo>
                    <a:pt x="131" y="268"/>
                    <a:pt x="213" y="175"/>
                    <a:pt x="228" y="132"/>
                  </a:cubicBezTo>
                  <a:cubicBezTo>
                    <a:pt x="234" y="113"/>
                    <a:pt x="240" y="101"/>
                    <a:pt x="240" y="82"/>
                  </a:cubicBezTo>
                  <a:cubicBezTo>
                    <a:pt x="255" y="21"/>
                    <a:pt x="235" y="0"/>
                    <a:pt x="202"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4199;p49">
              <a:extLst>
                <a:ext uri="{FF2B5EF4-FFF2-40B4-BE49-F238E27FC236}">
                  <a16:creationId xmlns:a16="http://schemas.microsoft.com/office/drawing/2014/main" id="{1C5E544F-E725-4F61-A0CC-0393D6F91673}"/>
                </a:ext>
              </a:extLst>
            </p:cNvPr>
            <p:cNvSpPr/>
            <p:nvPr/>
          </p:nvSpPr>
          <p:spPr>
            <a:xfrm>
              <a:off x="1207325" y="2798150"/>
              <a:ext cx="7125" cy="6800"/>
            </a:xfrm>
            <a:custGeom>
              <a:avLst/>
              <a:gdLst/>
              <a:ahLst/>
              <a:cxnLst/>
              <a:rect l="l" t="t" r="r" b="b"/>
              <a:pathLst>
                <a:path w="285" h="272" extrusionOk="0">
                  <a:moveTo>
                    <a:pt x="221" y="1"/>
                  </a:moveTo>
                  <a:cubicBezTo>
                    <a:pt x="154" y="1"/>
                    <a:pt x="46" y="101"/>
                    <a:pt x="32" y="138"/>
                  </a:cubicBezTo>
                  <a:cubicBezTo>
                    <a:pt x="7" y="189"/>
                    <a:pt x="1" y="245"/>
                    <a:pt x="58" y="264"/>
                  </a:cubicBezTo>
                  <a:cubicBezTo>
                    <a:pt x="68" y="269"/>
                    <a:pt x="79" y="272"/>
                    <a:pt x="90" y="272"/>
                  </a:cubicBezTo>
                  <a:cubicBezTo>
                    <a:pt x="133" y="272"/>
                    <a:pt x="180" y="238"/>
                    <a:pt x="215" y="208"/>
                  </a:cubicBezTo>
                  <a:cubicBezTo>
                    <a:pt x="260" y="170"/>
                    <a:pt x="285" y="107"/>
                    <a:pt x="272" y="50"/>
                  </a:cubicBezTo>
                  <a:cubicBezTo>
                    <a:pt x="265" y="14"/>
                    <a:pt x="246" y="1"/>
                    <a:pt x="2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4200;p49">
              <a:extLst>
                <a:ext uri="{FF2B5EF4-FFF2-40B4-BE49-F238E27FC236}">
                  <a16:creationId xmlns:a16="http://schemas.microsoft.com/office/drawing/2014/main" id="{3AA525A0-3B35-4AFD-AB9E-C25BFC2DA53C}"/>
                </a:ext>
              </a:extLst>
            </p:cNvPr>
            <p:cNvSpPr/>
            <p:nvPr/>
          </p:nvSpPr>
          <p:spPr>
            <a:xfrm>
              <a:off x="1216275" y="2827200"/>
              <a:ext cx="9375" cy="6875"/>
            </a:xfrm>
            <a:custGeom>
              <a:avLst/>
              <a:gdLst/>
              <a:ahLst/>
              <a:cxnLst/>
              <a:rect l="l" t="t" r="r" b="b"/>
              <a:pathLst>
                <a:path w="375" h="275" extrusionOk="0">
                  <a:moveTo>
                    <a:pt x="215" y="1"/>
                  </a:moveTo>
                  <a:cubicBezTo>
                    <a:pt x="141" y="1"/>
                    <a:pt x="62" y="90"/>
                    <a:pt x="40" y="143"/>
                  </a:cubicBezTo>
                  <a:cubicBezTo>
                    <a:pt x="1" y="222"/>
                    <a:pt x="39" y="275"/>
                    <a:pt x="104" y="275"/>
                  </a:cubicBezTo>
                  <a:cubicBezTo>
                    <a:pt x="121" y="275"/>
                    <a:pt x="140" y="271"/>
                    <a:pt x="160" y="263"/>
                  </a:cubicBezTo>
                  <a:lnTo>
                    <a:pt x="185" y="250"/>
                  </a:lnTo>
                  <a:cubicBezTo>
                    <a:pt x="261" y="225"/>
                    <a:pt x="375" y="80"/>
                    <a:pt x="274" y="17"/>
                  </a:cubicBezTo>
                  <a:lnTo>
                    <a:pt x="255" y="11"/>
                  </a:lnTo>
                  <a:cubicBezTo>
                    <a:pt x="242" y="4"/>
                    <a:pt x="229" y="1"/>
                    <a:pt x="21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4201;p49">
              <a:extLst>
                <a:ext uri="{FF2B5EF4-FFF2-40B4-BE49-F238E27FC236}">
                  <a16:creationId xmlns:a16="http://schemas.microsoft.com/office/drawing/2014/main" id="{CF92212F-F995-4ED0-8D2F-14400C95D5C2}"/>
                </a:ext>
              </a:extLst>
            </p:cNvPr>
            <p:cNvSpPr/>
            <p:nvPr/>
          </p:nvSpPr>
          <p:spPr>
            <a:xfrm>
              <a:off x="1228150" y="2817825"/>
              <a:ext cx="8075" cy="4775"/>
            </a:xfrm>
            <a:custGeom>
              <a:avLst/>
              <a:gdLst/>
              <a:ahLst/>
              <a:cxnLst/>
              <a:rect l="l" t="t" r="r" b="b"/>
              <a:pathLst>
                <a:path w="323" h="191" extrusionOk="0">
                  <a:moveTo>
                    <a:pt x="202" y="1"/>
                  </a:moveTo>
                  <a:cubicBezTo>
                    <a:pt x="120" y="1"/>
                    <a:pt x="0" y="190"/>
                    <a:pt x="114" y="190"/>
                  </a:cubicBezTo>
                  <a:cubicBezTo>
                    <a:pt x="202" y="190"/>
                    <a:pt x="322" y="1"/>
                    <a:pt x="20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4202;p49">
              <a:extLst>
                <a:ext uri="{FF2B5EF4-FFF2-40B4-BE49-F238E27FC236}">
                  <a16:creationId xmlns:a16="http://schemas.microsoft.com/office/drawing/2014/main" id="{3909B45C-6C18-4E86-BFE4-93025622FF77}"/>
                </a:ext>
              </a:extLst>
            </p:cNvPr>
            <p:cNvSpPr/>
            <p:nvPr/>
          </p:nvSpPr>
          <p:spPr>
            <a:xfrm>
              <a:off x="1187450" y="2849675"/>
              <a:ext cx="9475" cy="7375"/>
            </a:xfrm>
            <a:custGeom>
              <a:avLst/>
              <a:gdLst/>
              <a:ahLst/>
              <a:cxnLst/>
              <a:rect l="l" t="t" r="r" b="b"/>
              <a:pathLst>
                <a:path w="379" h="295" extrusionOk="0">
                  <a:moveTo>
                    <a:pt x="271" y="0"/>
                  </a:moveTo>
                  <a:cubicBezTo>
                    <a:pt x="167" y="0"/>
                    <a:pt x="1" y="171"/>
                    <a:pt x="90" y="259"/>
                  </a:cubicBezTo>
                  <a:lnTo>
                    <a:pt x="96" y="272"/>
                  </a:lnTo>
                  <a:cubicBezTo>
                    <a:pt x="114" y="288"/>
                    <a:pt x="134" y="294"/>
                    <a:pt x="156" y="294"/>
                  </a:cubicBezTo>
                  <a:cubicBezTo>
                    <a:pt x="256" y="294"/>
                    <a:pt x="378" y="147"/>
                    <a:pt x="342" y="64"/>
                  </a:cubicBezTo>
                  <a:cubicBezTo>
                    <a:pt x="342" y="58"/>
                    <a:pt x="342" y="51"/>
                    <a:pt x="336" y="45"/>
                  </a:cubicBezTo>
                  <a:cubicBezTo>
                    <a:pt x="323" y="13"/>
                    <a:pt x="299" y="0"/>
                    <a:pt x="27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4203;p49">
              <a:extLst>
                <a:ext uri="{FF2B5EF4-FFF2-40B4-BE49-F238E27FC236}">
                  <a16:creationId xmlns:a16="http://schemas.microsoft.com/office/drawing/2014/main" id="{39CEFE94-2021-4C47-8856-479C4926AA21}"/>
                </a:ext>
              </a:extLst>
            </p:cNvPr>
            <p:cNvSpPr/>
            <p:nvPr/>
          </p:nvSpPr>
          <p:spPr>
            <a:xfrm>
              <a:off x="1198825" y="2870525"/>
              <a:ext cx="7275" cy="6550"/>
            </a:xfrm>
            <a:custGeom>
              <a:avLst/>
              <a:gdLst/>
              <a:ahLst/>
              <a:cxnLst/>
              <a:rect l="l" t="t" r="r" b="b"/>
              <a:pathLst>
                <a:path w="291" h="262" extrusionOk="0">
                  <a:moveTo>
                    <a:pt x="208" y="1"/>
                  </a:moveTo>
                  <a:cubicBezTo>
                    <a:pt x="181" y="1"/>
                    <a:pt x="150" y="14"/>
                    <a:pt x="127" y="31"/>
                  </a:cubicBezTo>
                  <a:cubicBezTo>
                    <a:pt x="108" y="37"/>
                    <a:pt x="89" y="50"/>
                    <a:pt x="76" y="62"/>
                  </a:cubicBezTo>
                  <a:cubicBezTo>
                    <a:pt x="26" y="100"/>
                    <a:pt x="0" y="163"/>
                    <a:pt x="7" y="226"/>
                  </a:cubicBezTo>
                  <a:cubicBezTo>
                    <a:pt x="11" y="253"/>
                    <a:pt x="38" y="261"/>
                    <a:pt x="64" y="261"/>
                  </a:cubicBezTo>
                  <a:cubicBezTo>
                    <a:pt x="75" y="261"/>
                    <a:pt x="86" y="260"/>
                    <a:pt x="95" y="258"/>
                  </a:cubicBezTo>
                  <a:cubicBezTo>
                    <a:pt x="127" y="245"/>
                    <a:pt x="152" y="233"/>
                    <a:pt x="177" y="214"/>
                  </a:cubicBezTo>
                  <a:cubicBezTo>
                    <a:pt x="227" y="176"/>
                    <a:pt x="291" y="107"/>
                    <a:pt x="265" y="37"/>
                  </a:cubicBezTo>
                  <a:cubicBezTo>
                    <a:pt x="254" y="11"/>
                    <a:pt x="232" y="1"/>
                    <a:pt x="20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4204;p49">
              <a:extLst>
                <a:ext uri="{FF2B5EF4-FFF2-40B4-BE49-F238E27FC236}">
                  <a16:creationId xmlns:a16="http://schemas.microsoft.com/office/drawing/2014/main" id="{EB308223-9D2B-4473-A7DD-CBA4C906A26A}"/>
                </a:ext>
              </a:extLst>
            </p:cNvPr>
            <p:cNvSpPr/>
            <p:nvPr/>
          </p:nvSpPr>
          <p:spPr>
            <a:xfrm>
              <a:off x="1224675" y="2861050"/>
              <a:ext cx="9175" cy="8200"/>
            </a:xfrm>
            <a:custGeom>
              <a:avLst/>
              <a:gdLst/>
              <a:ahLst/>
              <a:cxnLst/>
              <a:rect l="l" t="t" r="r" b="b"/>
              <a:pathLst>
                <a:path w="367" h="328" extrusionOk="0">
                  <a:moveTo>
                    <a:pt x="255" y="1"/>
                  </a:moveTo>
                  <a:cubicBezTo>
                    <a:pt x="241" y="1"/>
                    <a:pt x="228" y="3"/>
                    <a:pt x="215" y="6"/>
                  </a:cubicBezTo>
                  <a:cubicBezTo>
                    <a:pt x="139" y="31"/>
                    <a:pt x="70" y="88"/>
                    <a:pt x="32" y="164"/>
                  </a:cubicBezTo>
                  <a:cubicBezTo>
                    <a:pt x="13" y="214"/>
                    <a:pt x="1" y="296"/>
                    <a:pt x="64" y="322"/>
                  </a:cubicBezTo>
                  <a:cubicBezTo>
                    <a:pt x="76" y="326"/>
                    <a:pt x="88" y="328"/>
                    <a:pt x="100" y="328"/>
                  </a:cubicBezTo>
                  <a:cubicBezTo>
                    <a:pt x="158" y="328"/>
                    <a:pt x="217" y="282"/>
                    <a:pt x="259" y="246"/>
                  </a:cubicBezTo>
                  <a:lnTo>
                    <a:pt x="310" y="202"/>
                  </a:lnTo>
                  <a:cubicBezTo>
                    <a:pt x="335" y="189"/>
                    <a:pt x="367" y="151"/>
                    <a:pt x="354" y="126"/>
                  </a:cubicBezTo>
                  <a:cubicBezTo>
                    <a:pt x="348" y="101"/>
                    <a:pt x="341" y="76"/>
                    <a:pt x="335" y="50"/>
                  </a:cubicBezTo>
                  <a:cubicBezTo>
                    <a:pt x="326" y="14"/>
                    <a:pt x="291" y="1"/>
                    <a:pt x="25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4205;p49">
              <a:extLst>
                <a:ext uri="{FF2B5EF4-FFF2-40B4-BE49-F238E27FC236}">
                  <a16:creationId xmlns:a16="http://schemas.microsoft.com/office/drawing/2014/main" id="{D089C700-D673-425D-9526-314319F7771A}"/>
                </a:ext>
              </a:extLst>
            </p:cNvPr>
            <p:cNvSpPr/>
            <p:nvPr/>
          </p:nvSpPr>
          <p:spPr>
            <a:xfrm>
              <a:off x="1207975" y="2849400"/>
              <a:ext cx="7575" cy="6450"/>
            </a:xfrm>
            <a:custGeom>
              <a:avLst/>
              <a:gdLst/>
              <a:ahLst/>
              <a:cxnLst/>
              <a:rect l="l" t="t" r="r" b="b"/>
              <a:pathLst>
                <a:path w="303" h="258" extrusionOk="0">
                  <a:moveTo>
                    <a:pt x="211" y="0"/>
                  </a:moveTo>
                  <a:cubicBezTo>
                    <a:pt x="181" y="0"/>
                    <a:pt x="146" y="10"/>
                    <a:pt x="114" y="31"/>
                  </a:cubicBezTo>
                  <a:cubicBezTo>
                    <a:pt x="76" y="56"/>
                    <a:pt x="44" y="94"/>
                    <a:pt x="25" y="138"/>
                  </a:cubicBezTo>
                  <a:cubicBezTo>
                    <a:pt x="0" y="195"/>
                    <a:pt x="6" y="251"/>
                    <a:pt x="70" y="258"/>
                  </a:cubicBezTo>
                  <a:cubicBezTo>
                    <a:pt x="107" y="258"/>
                    <a:pt x="145" y="245"/>
                    <a:pt x="177" y="226"/>
                  </a:cubicBezTo>
                  <a:cubicBezTo>
                    <a:pt x="196" y="220"/>
                    <a:pt x="215" y="201"/>
                    <a:pt x="234" y="182"/>
                  </a:cubicBezTo>
                  <a:cubicBezTo>
                    <a:pt x="259" y="157"/>
                    <a:pt x="278" y="119"/>
                    <a:pt x="290" y="81"/>
                  </a:cubicBezTo>
                  <a:cubicBezTo>
                    <a:pt x="302" y="29"/>
                    <a:pt x="264" y="0"/>
                    <a:pt x="21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4206;p49">
              <a:extLst>
                <a:ext uri="{FF2B5EF4-FFF2-40B4-BE49-F238E27FC236}">
                  <a16:creationId xmlns:a16="http://schemas.microsoft.com/office/drawing/2014/main" id="{5688F1A9-511D-4EB7-913D-1F225E580D54}"/>
                </a:ext>
              </a:extLst>
            </p:cNvPr>
            <p:cNvSpPr/>
            <p:nvPr/>
          </p:nvSpPr>
          <p:spPr>
            <a:xfrm>
              <a:off x="1246225" y="2854100"/>
              <a:ext cx="9375" cy="6300"/>
            </a:xfrm>
            <a:custGeom>
              <a:avLst/>
              <a:gdLst/>
              <a:ahLst/>
              <a:cxnLst/>
              <a:rect l="l" t="t" r="r" b="b"/>
              <a:pathLst>
                <a:path w="375" h="252" extrusionOk="0">
                  <a:moveTo>
                    <a:pt x="198" y="0"/>
                  </a:moveTo>
                  <a:cubicBezTo>
                    <a:pt x="123" y="7"/>
                    <a:pt x="60" y="57"/>
                    <a:pt x="28" y="127"/>
                  </a:cubicBezTo>
                  <a:cubicBezTo>
                    <a:pt x="0" y="182"/>
                    <a:pt x="16" y="251"/>
                    <a:pt x="75" y="251"/>
                  </a:cubicBezTo>
                  <a:cubicBezTo>
                    <a:pt x="84" y="251"/>
                    <a:pt x="93" y="250"/>
                    <a:pt x="104" y="246"/>
                  </a:cubicBezTo>
                  <a:lnTo>
                    <a:pt x="123" y="246"/>
                  </a:lnTo>
                  <a:cubicBezTo>
                    <a:pt x="205" y="221"/>
                    <a:pt x="375" y="7"/>
                    <a:pt x="217"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4207;p49">
              <a:extLst>
                <a:ext uri="{FF2B5EF4-FFF2-40B4-BE49-F238E27FC236}">
                  <a16:creationId xmlns:a16="http://schemas.microsoft.com/office/drawing/2014/main" id="{F9347166-123F-4451-9846-B6FC9632ED77}"/>
                </a:ext>
              </a:extLst>
            </p:cNvPr>
            <p:cNvSpPr/>
            <p:nvPr/>
          </p:nvSpPr>
          <p:spPr>
            <a:xfrm>
              <a:off x="1230125" y="2849525"/>
              <a:ext cx="7975" cy="6725"/>
            </a:xfrm>
            <a:custGeom>
              <a:avLst/>
              <a:gdLst/>
              <a:ahLst/>
              <a:cxnLst/>
              <a:rect l="l" t="t" r="r" b="b"/>
              <a:pathLst>
                <a:path w="319" h="269" extrusionOk="0">
                  <a:moveTo>
                    <a:pt x="249" y="1"/>
                  </a:moveTo>
                  <a:lnTo>
                    <a:pt x="268" y="26"/>
                  </a:lnTo>
                  <a:lnTo>
                    <a:pt x="268" y="32"/>
                  </a:lnTo>
                  <a:cubicBezTo>
                    <a:pt x="237" y="22"/>
                    <a:pt x="208" y="17"/>
                    <a:pt x="183" y="17"/>
                  </a:cubicBezTo>
                  <a:cubicBezTo>
                    <a:pt x="127" y="17"/>
                    <a:pt x="84" y="41"/>
                    <a:pt x="54" y="89"/>
                  </a:cubicBezTo>
                  <a:cubicBezTo>
                    <a:pt x="35" y="108"/>
                    <a:pt x="22" y="139"/>
                    <a:pt x="16" y="164"/>
                  </a:cubicBezTo>
                  <a:cubicBezTo>
                    <a:pt x="1" y="238"/>
                    <a:pt x="42" y="269"/>
                    <a:pt x="92" y="269"/>
                  </a:cubicBezTo>
                  <a:cubicBezTo>
                    <a:pt x="124" y="269"/>
                    <a:pt x="159" y="256"/>
                    <a:pt x="186" y="234"/>
                  </a:cubicBezTo>
                  <a:cubicBezTo>
                    <a:pt x="212" y="215"/>
                    <a:pt x="237" y="196"/>
                    <a:pt x="249" y="171"/>
                  </a:cubicBezTo>
                  <a:cubicBezTo>
                    <a:pt x="281" y="120"/>
                    <a:pt x="319" y="38"/>
                    <a:pt x="249"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4208;p49">
              <a:extLst>
                <a:ext uri="{FF2B5EF4-FFF2-40B4-BE49-F238E27FC236}">
                  <a16:creationId xmlns:a16="http://schemas.microsoft.com/office/drawing/2014/main" id="{BE9EB89B-4D58-4FC1-B807-72426EDE8381}"/>
                </a:ext>
              </a:extLst>
            </p:cNvPr>
            <p:cNvSpPr/>
            <p:nvPr/>
          </p:nvSpPr>
          <p:spPr>
            <a:xfrm>
              <a:off x="1235550" y="2865600"/>
              <a:ext cx="11700" cy="6975"/>
            </a:xfrm>
            <a:custGeom>
              <a:avLst/>
              <a:gdLst/>
              <a:ahLst/>
              <a:cxnLst/>
              <a:rect l="l" t="t" r="r" b="b"/>
              <a:pathLst>
                <a:path w="468" h="279" extrusionOk="0">
                  <a:moveTo>
                    <a:pt x="297" y="1"/>
                  </a:moveTo>
                  <a:cubicBezTo>
                    <a:pt x="178" y="1"/>
                    <a:pt x="1" y="278"/>
                    <a:pt x="165" y="278"/>
                  </a:cubicBezTo>
                  <a:cubicBezTo>
                    <a:pt x="291" y="278"/>
                    <a:pt x="468" y="1"/>
                    <a:pt x="29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4209;p49">
              <a:extLst>
                <a:ext uri="{FF2B5EF4-FFF2-40B4-BE49-F238E27FC236}">
                  <a16:creationId xmlns:a16="http://schemas.microsoft.com/office/drawing/2014/main" id="{FE5A3558-CC81-4EAF-8F3D-BCEC23555EE6}"/>
                </a:ext>
              </a:extLst>
            </p:cNvPr>
            <p:cNvSpPr/>
            <p:nvPr/>
          </p:nvSpPr>
          <p:spPr>
            <a:xfrm>
              <a:off x="1277650" y="2828875"/>
              <a:ext cx="9500" cy="9000"/>
            </a:xfrm>
            <a:custGeom>
              <a:avLst/>
              <a:gdLst/>
              <a:ahLst/>
              <a:cxnLst/>
              <a:rect l="l" t="t" r="r" b="b"/>
              <a:pathLst>
                <a:path w="380" h="360" extrusionOk="0">
                  <a:moveTo>
                    <a:pt x="278" y="0"/>
                  </a:moveTo>
                  <a:cubicBezTo>
                    <a:pt x="171" y="13"/>
                    <a:pt x="77" y="82"/>
                    <a:pt x="32" y="177"/>
                  </a:cubicBezTo>
                  <a:cubicBezTo>
                    <a:pt x="1" y="246"/>
                    <a:pt x="1" y="360"/>
                    <a:pt x="102" y="360"/>
                  </a:cubicBezTo>
                  <a:cubicBezTo>
                    <a:pt x="209" y="347"/>
                    <a:pt x="304" y="278"/>
                    <a:pt x="348" y="183"/>
                  </a:cubicBezTo>
                  <a:cubicBezTo>
                    <a:pt x="379" y="114"/>
                    <a:pt x="379" y="0"/>
                    <a:pt x="27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23" name="Google Shape;4210;p49">
            <a:extLst>
              <a:ext uri="{FF2B5EF4-FFF2-40B4-BE49-F238E27FC236}">
                <a16:creationId xmlns:a16="http://schemas.microsoft.com/office/drawing/2014/main" id="{AB0C7E82-3F9A-4A7A-855D-46BD6FEB1168}"/>
              </a:ext>
            </a:extLst>
          </p:cNvPr>
          <p:cNvSpPr txBox="1">
            <a:spLocks/>
          </p:cNvSpPr>
          <p:nvPr/>
        </p:nvSpPr>
        <p:spPr>
          <a:xfrm flipH="1">
            <a:off x="13240142" y="9365777"/>
            <a:ext cx="2304267" cy="1540978"/>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ctr"/>
            <a:r>
              <a:rPr lang="en" sz="6001"/>
              <a:t>04</a:t>
            </a:r>
          </a:p>
        </p:txBody>
      </p:sp>
      <p:grpSp>
        <p:nvGrpSpPr>
          <p:cNvPr id="124" name="Google Shape;4211;p49">
            <a:extLst>
              <a:ext uri="{FF2B5EF4-FFF2-40B4-BE49-F238E27FC236}">
                <a16:creationId xmlns:a16="http://schemas.microsoft.com/office/drawing/2014/main" id="{AE392D99-52E3-47E4-AC32-B3E5019078D6}"/>
              </a:ext>
            </a:extLst>
          </p:cNvPr>
          <p:cNvGrpSpPr/>
          <p:nvPr/>
        </p:nvGrpSpPr>
        <p:grpSpPr>
          <a:xfrm>
            <a:off x="8965290" y="5177275"/>
            <a:ext cx="1811586" cy="1406094"/>
            <a:chOff x="1145300" y="2753225"/>
            <a:chExt cx="173375" cy="134575"/>
          </a:xfrm>
        </p:grpSpPr>
        <p:sp>
          <p:nvSpPr>
            <p:cNvPr id="125" name="Google Shape;4212;p49">
              <a:extLst>
                <a:ext uri="{FF2B5EF4-FFF2-40B4-BE49-F238E27FC236}">
                  <a16:creationId xmlns:a16="http://schemas.microsoft.com/office/drawing/2014/main" id="{8DA37F3C-F1CB-45C2-BB3A-1964821FF09E}"/>
                </a:ext>
              </a:extLst>
            </p:cNvPr>
            <p:cNvSpPr/>
            <p:nvPr/>
          </p:nvSpPr>
          <p:spPr>
            <a:xfrm>
              <a:off x="1145300" y="2753225"/>
              <a:ext cx="173375" cy="134575"/>
            </a:xfrm>
            <a:custGeom>
              <a:avLst/>
              <a:gdLst/>
              <a:ahLst/>
              <a:cxnLst/>
              <a:rect l="l" t="t" r="r" b="b"/>
              <a:pathLst>
                <a:path w="6935" h="5383" extrusionOk="0">
                  <a:moveTo>
                    <a:pt x="3921" y="1"/>
                  </a:moveTo>
                  <a:cubicBezTo>
                    <a:pt x="3730" y="1"/>
                    <a:pt x="3544" y="15"/>
                    <a:pt x="3371" y="43"/>
                  </a:cubicBezTo>
                  <a:cubicBezTo>
                    <a:pt x="520" y="514"/>
                    <a:pt x="0" y="5383"/>
                    <a:pt x="2910" y="5383"/>
                  </a:cubicBezTo>
                  <a:cubicBezTo>
                    <a:pt x="3038" y="5383"/>
                    <a:pt x="3173" y="5373"/>
                    <a:pt x="3314" y="5354"/>
                  </a:cubicBezTo>
                  <a:cubicBezTo>
                    <a:pt x="5005" y="5114"/>
                    <a:pt x="6935" y="2932"/>
                    <a:pt x="6184" y="1178"/>
                  </a:cubicBezTo>
                  <a:cubicBezTo>
                    <a:pt x="5820" y="326"/>
                    <a:pt x="4814" y="1"/>
                    <a:pt x="3921"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4213;p49">
              <a:extLst>
                <a:ext uri="{FF2B5EF4-FFF2-40B4-BE49-F238E27FC236}">
                  <a16:creationId xmlns:a16="http://schemas.microsoft.com/office/drawing/2014/main" id="{FACA1C90-448C-4E17-B59D-3C376360E7FD}"/>
                </a:ext>
              </a:extLst>
            </p:cNvPr>
            <p:cNvSpPr/>
            <p:nvPr/>
          </p:nvSpPr>
          <p:spPr>
            <a:xfrm>
              <a:off x="1252425" y="2768250"/>
              <a:ext cx="15950" cy="13850"/>
            </a:xfrm>
            <a:custGeom>
              <a:avLst/>
              <a:gdLst/>
              <a:ahLst/>
              <a:cxnLst/>
              <a:rect l="l" t="t" r="r" b="b"/>
              <a:pathLst>
                <a:path w="638" h="554" extrusionOk="0">
                  <a:moveTo>
                    <a:pt x="421" y="1"/>
                  </a:moveTo>
                  <a:cubicBezTo>
                    <a:pt x="279" y="1"/>
                    <a:pt x="107" y="176"/>
                    <a:pt x="58" y="275"/>
                  </a:cubicBezTo>
                  <a:cubicBezTo>
                    <a:pt x="26" y="344"/>
                    <a:pt x="1" y="451"/>
                    <a:pt x="64" y="514"/>
                  </a:cubicBezTo>
                  <a:cubicBezTo>
                    <a:pt x="92" y="543"/>
                    <a:pt x="129" y="553"/>
                    <a:pt x="166" y="553"/>
                  </a:cubicBezTo>
                  <a:cubicBezTo>
                    <a:pt x="212" y="553"/>
                    <a:pt x="259" y="538"/>
                    <a:pt x="297" y="521"/>
                  </a:cubicBezTo>
                  <a:cubicBezTo>
                    <a:pt x="329" y="502"/>
                    <a:pt x="360" y="483"/>
                    <a:pt x="392" y="464"/>
                  </a:cubicBezTo>
                  <a:cubicBezTo>
                    <a:pt x="480" y="401"/>
                    <a:pt x="638" y="218"/>
                    <a:pt x="568" y="104"/>
                  </a:cubicBezTo>
                  <a:cubicBezTo>
                    <a:pt x="562" y="85"/>
                    <a:pt x="549" y="67"/>
                    <a:pt x="531" y="48"/>
                  </a:cubicBezTo>
                  <a:cubicBezTo>
                    <a:pt x="499" y="14"/>
                    <a:pt x="461" y="1"/>
                    <a:pt x="4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4214;p49">
              <a:extLst>
                <a:ext uri="{FF2B5EF4-FFF2-40B4-BE49-F238E27FC236}">
                  <a16:creationId xmlns:a16="http://schemas.microsoft.com/office/drawing/2014/main" id="{E155C7AC-2036-4CBB-9071-426089A0ED76}"/>
                </a:ext>
              </a:extLst>
            </p:cNvPr>
            <p:cNvSpPr/>
            <p:nvPr/>
          </p:nvSpPr>
          <p:spPr>
            <a:xfrm>
              <a:off x="1267400" y="2775425"/>
              <a:ext cx="8700" cy="8225"/>
            </a:xfrm>
            <a:custGeom>
              <a:avLst/>
              <a:gdLst/>
              <a:ahLst/>
              <a:cxnLst/>
              <a:rect l="l" t="t" r="r" b="b"/>
              <a:pathLst>
                <a:path w="348" h="329" extrusionOk="0">
                  <a:moveTo>
                    <a:pt x="253" y="0"/>
                  </a:moveTo>
                  <a:cubicBezTo>
                    <a:pt x="159" y="13"/>
                    <a:pt x="70" y="70"/>
                    <a:pt x="32" y="164"/>
                  </a:cubicBezTo>
                  <a:cubicBezTo>
                    <a:pt x="1" y="227"/>
                    <a:pt x="1" y="328"/>
                    <a:pt x="96" y="328"/>
                  </a:cubicBezTo>
                  <a:cubicBezTo>
                    <a:pt x="196" y="322"/>
                    <a:pt x="278" y="259"/>
                    <a:pt x="323" y="164"/>
                  </a:cubicBezTo>
                  <a:cubicBezTo>
                    <a:pt x="348" y="101"/>
                    <a:pt x="348" y="0"/>
                    <a:pt x="253"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4215;p49">
              <a:extLst>
                <a:ext uri="{FF2B5EF4-FFF2-40B4-BE49-F238E27FC236}">
                  <a16:creationId xmlns:a16="http://schemas.microsoft.com/office/drawing/2014/main" id="{BCD8E0A0-BF20-4CA6-910B-2949300C82D1}"/>
                </a:ext>
              </a:extLst>
            </p:cNvPr>
            <p:cNvSpPr/>
            <p:nvPr/>
          </p:nvSpPr>
          <p:spPr>
            <a:xfrm>
              <a:off x="1261100" y="2790075"/>
              <a:ext cx="8375" cy="7275"/>
            </a:xfrm>
            <a:custGeom>
              <a:avLst/>
              <a:gdLst/>
              <a:ahLst/>
              <a:cxnLst/>
              <a:rect l="l" t="t" r="r" b="b"/>
              <a:pathLst>
                <a:path w="335" h="291" extrusionOk="0">
                  <a:moveTo>
                    <a:pt x="237" y="1"/>
                  </a:moveTo>
                  <a:cubicBezTo>
                    <a:pt x="197" y="1"/>
                    <a:pt x="152" y="21"/>
                    <a:pt x="127" y="39"/>
                  </a:cubicBezTo>
                  <a:lnTo>
                    <a:pt x="108" y="58"/>
                  </a:lnTo>
                  <a:cubicBezTo>
                    <a:pt x="57" y="95"/>
                    <a:pt x="1" y="165"/>
                    <a:pt x="20" y="234"/>
                  </a:cubicBezTo>
                  <a:cubicBezTo>
                    <a:pt x="26" y="234"/>
                    <a:pt x="26" y="240"/>
                    <a:pt x="26" y="247"/>
                  </a:cubicBezTo>
                  <a:cubicBezTo>
                    <a:pt x="37" y="279"/>
                    <a:pt x="62" y="290"/>
                    <a:pt x="91" y="290"/>
                  </a:cubicBezTo>
                  <a:cubicBezTo>
                    <a:pt x="130" y="290"/>
                    <a:pt x="177" y="269"/>
                    <a:pt x="202" y="247"/>
                  </a:cubicBezTo>
                  <a:lnTo>
                    <a:pt x="240" y="215"/>
                  </a:lnTo>
                  <a:cubicBezTo>
                    <a:pt x="284" y="190"/>
                    <a:pt x="335" y="127"/>
                    <a:pt x="316" y="76"/>
                  </a:cubicBezTo>
                  <a:cubicBezTo>
                    <a:pt x="316" y="64"/>
                    <a:pt x="303" y="58"/>
                    <a:pt x="303" y="45"/>
                  </a:cubicBezTo>
                  <a:cubicBezTo>
                    <a:pt x="292" y="12"/>
                    <a:pt x="266" y="1"/>
                    <a:pt x="23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4216;p49">
              <a:extLst>
                <a:ext uri="{FF2B5EF4-FFF2-40B4-BE49-F238E27FC236}">
                  <a16:creationId xmlns:a16="http://schemas.microsoft.com/office/drawing/2014/main" id="{79047C3A-9E73-4CBD-ABD8-02581D2C772A}"/>
                </a:ext>
              </a:extLst>
            </p:cNvPr>
            <p:cNvSpPr/>
            <p:nvPr/>
          </p:nvSpPr>
          <p:spPr>
            <a:xfrm>
              <a:off x="1250225" y="2787100"/>
              <a:ext cx="6400" cy="6725"/>
            </a:xfrm>
            <a:custGeom>
              <a:avLst/>
              <a:gdLst/>
              <a:ahLst/>
              <a:cxnLst/>
              <a:rect l="l" t="t" r="r" b="b"/>
              <a:pathLst>
                <a:path w="256" h="269" extrusionOk="0">
                  <a:moveTo>
                    <a:pt x="202" y="0"/>
                  </a:moveTo>
                  <a:cubicBezTo>
                    <a:pt x="153" y="0"/>
                    <a:pt x="75" y="48"/>
                    <a:pt x="45" y="82"/>
                  </a:cubicBezTo>
                  <a:cubicBezTo>
                    <a:pt x="7" y="120"/>
                    <a:pt x="0" y="183"/>
                    <a:pt x="19" y="233"/>
                  </a:cubicBezTo>
                  <a:cubicBezTo>
                    <a:pt x="32" y="258"/>
                    <a:pt x="50" y="268"/>
                    <a:pt x="70" y="268"/>
                  </a:cubicBezTo>
                  <a:cubicBezTo>
                    <a:pt x="131" y="268"/>
                    <a:pt x="213" y="175"/>
                    <a:pt x="228" y="132"/>
                  </a:cubicBezTo>
                  <a:cubicBezTo>
                    <a:pt x="234" y="113"/>
                    <a:pt x="240" y="101"/>
                    <a:pt x="240" y="82"/>
                  </a:cubicBezTo>
                  <a:cubicBezTo>
                    <a:pt x="255" y="21"/>
                    <a:pt x="235" y="0"/>
                    <a:pt x="202"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4217;p49">
              <a:extLst>
                <a:ext uri="{FF2B5EF4-FFF2-40B4-BE49-F238E27FC236}">
                  <a16:creationId xmlns:a16="http://schemas.microsoft.com/office/drawing/2014/main" id="{F97D1560-0FEE-4896-B864-BDBC0CC62FBA}"/>
                </a:ext>
              </a:extLst>
            </p:cNvPr>
            <p:cNvSpPr/>
            <p:nvPr/>
          </p:nvSpPr>
          <p:spPr>
            <a:xfrm>
              <a:off x="1207325" y="2798150"/>
              <a:ext cx="7125" cy="6800"/>
            </a:xfrm>
            <a:custGeom>
              <a:avLst/>
              <a:gdLst/>
              <a:ahLst/>
              <a:cxnLst/>
              <a:rect l="l" t="t" r="r" b="b"/>
              <a:pathLst>
                <a:path w="285" h="272" extrusionOk="0">
                  <a:moveTo>
                    <a:pt x="221" y="1"/>
                  </a:moveTo>
                  <a:cubicBezTo>
                    <a:pt x="154" y="1"/>
                    <a:pt x="46" y="101"/>
                    <a:pt x="32" y="138"/>
                  </a:cubicBezTo>
                  <a:cubicBezTo>
                    <a:pt x="7" y="189"/>
                    <a:pt x="1" y="245"/>
                    <a:pt x="58" y="264"/>
                  </a:cubicBezTo>
                  <a:cubicBezTo>
                    <a:pt x="68" y="269"/>
                    <a:pt x="79" y="272"/>
                    <a:pt x="90" y="272"/>
                  </a:cubicBezTo>
                  <a:cubicBezTo>
                    <a:pt x="133" y="272"/>
                    <a:pt x="180" y="238"/>
                    <a:pt x="215" y="208"/>
                  </a:cubicBezTo>
                  <a:cubicBezTo>
                    <a:pt x="260" y="170"/>
                    <a:pt x="285" y="107"/>
                    <a:pt x="272" y="50"/>
                  </a:cubicBezTo>
                  <a:cubicBezTo>
                    <a:pt x="265" y="14"/>
                    <a:pt x="246" y="1"/>
                    <a:pt x="2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4218;p49">
              <a:extLst>
                <a:ext uri="{FF2B5EF4-FFF2-40B4-BE49-F238E27FC236}">
                  <a16:creationId xmlns:a16="http://schemas.microsoft.com/office/drawing/2014/main" id="{F434207F-6CE8-42C8-BB23-9ABEBE5F3032}"/>
                </a:ext>
              </a:extLst>
            </p:cNvPr>
            <p:cNvSpPr/>
            <p:nvPr/>
          </p:nvSpPr>
          <p:spPr>
            <a:xfrm>
              <a:off x="1216275" y="2827200"/>
              <a:ext cx="9375" cy="6875"/>
            </a:xfrm>
            <a:custGeom>
              <a:avLst/>
              <a:gdLst/>
              <a:ahLst/>
              <a:cxnLst/>
              <a:rect l="l" t="t" r="r" b="b"/>
              <a:pathLst>
                <a:path w="375" h="275" extrusionOk="0">
                  <a:moveTo>
                    <a:pt x="215" y="1"/>
                  </a:moveTo>
                  <a:cubicBezTo>
                    <a:pt x="141" y="1"/>
                    <a:pt x="62" y="90"/>
                    <a:pt x="40" y="143"/>
                  </a:cubicBezTo>
                  <a:cubicBezTo>
                    <a:pt x="1" y="222"/>
                    <a:pt x="39" y="275"/>
                    <a:pt x="104" y="275"/>
                  </a:cubicBezTo>
                  <a:cubicBezTo>
                    <a:pt x="121" y="275"/>
                    <a:pt x="140" y="271"/>
                    <a:pt x="160" y="263"/>
                  </a:cubicBezTo>
                  <a:lnTo>
                    <a:pt x="185" y="250"/>
                  </a:lnTo>
                  <a:cubicBezTo>
                    <a:pt x="261" y="225"/>
                    <a:pt x="375" y="80"/>
                    <a:pt x="274" y="17"/>
                  </a:cubicBezTo>
                  <a:lnTo>
                    <a:pt x="255" y="11"/>
                  </a:lnTo>
                  <a:cubicBezTo>
                    <a:pt x="242" y="4"/>
                    <a:pt x="229" y="1"/>
                    <a:pt x="21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4219;p49">
              <a:extLst>
                <a:ext uri="{FF2B5EF4-FFF2-40B4-BE49-F238E27FC236}">
                  <a16:creationId xmlns:a16="http://schemas.microsoft.com/office/drawing/2014/main" id="{6A0D8AD3-C719-45FD-94F0-51F9F8829892}"/>
                </a:ext>
              </a:extLst>
            </p:cNvPr>
            <p:cNvSpPr/>
            <p:nvPr/>
          </p:nvSpPr>
          <p:spPr>
            <a:xfrm>
              <a:off x="1228150" y="2817825"/>
              <a:ext cx="8075" cy="4775"/>
            </a:xfrm>
            <a:custGeom>
              <a:avLst/>
              <a:gdLst/>
              <a:ahLst/>
              <a:cxnLst/>
              <a:rect l="l" t="t" r="r" b="b"/>
              <a:pathLst>
                <a:path w="323" h="191" extrusionOk="0">
                  <a:moveTo>
                    <a:pt x="202" y="1"/>
                  </a:moveTo>
                  <a:cubicBezTo>
                    <a:pt x="120" y="1"/>
                    <a:pt x="0" y="190"/>
                    <a:pt x="114" y="190"/>
                  </a:cubicBezTo>
                  <a:cubicBezTo>
                    <a:pt x="202" y="190"/>
                    <a:pt x="322" y="1"/>
                    <a:pt x="20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3" name="Google Shape;4220;p49">
              <a:extLst>
                <a:ext uri="{FF2B5EF4-FFF2-40B4-BE49-F238E27FC236}">
                  <a16:creationId xmlns:a16="http://schemas.microsoft.com/office/drawing/2014/main" id="{717F84B3-AF74-46ED-BADA-31F1AE5B3C02}"/>
                </a:ext>
              </a:extLst>
            </p:cNvPr>
            <p:cNvSpPr/>
            <p:nvPr/>
          </p:nvSpPr>
          <p:spPr>
            <a:xfrm>
              <a:off x="1187450" y="2849675"/>
              <a:ext cx="9475" cy="7375"/>
            </a:xfrm>
            <a:custGeom>
              <a:avLst/>
              <a:gdLst/>
              <a:ahLst/>
              <a:cxnLst/>
              <a:rect l="l" t="t" r="r" b="b"/>
              <a:pathLst>
                <a:path w="379" h="295" extrusionOk="0">
                  <a:moveTo>
                    <a:pt x="271" y="0"/>
                  </a:moveTo>
                  <a:cubicBezTo>
                    <a:pt x="167" y="0"/>
                    <a:pt x="1" y="171"/>
                    <a:pt x="90" y="259"/>
                  </a:cubicBezTo>
                  <a:lnTo>
                    <a:pt x="96" y="272"/>
                  </a:lnTo>
                  <a:cubicBezTo>
                    <a:pt x="114" y="288"/>
                    <a:pt x="134" y="294"/>
                    <a:pt x="156" y="294"/>
                  </a:cubicBezTo>
                  <a:cubicBezTo>
                    <a:pt x="256" y="294"/>
                    <a:pt x="378" y="147"/>
                    <a:pt x="342" y="64"/>
                  </a:cubicBezTo>
                  <a:cubicBezTo>
                    <a:pt x="342" y="58"/>
                    <a:pt x="342" y="51"/>
                    <a:pt x="336" y="45"/>
                  </a:cubicBezTo>
                  <a:cubicBezTo>
                    <a:pt x="323" y="13"/>
                    <a:pt x="299" y="0"/>
                    <a:pt x="27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4" name="Google Shape;4221;p49">
              <a:extLst>
                <a:ext uri="{FF2B5EF4-FFF2-40B4-BE49-F238E27FC236}">
                  <a16:creationId xmlns:a16="http://schemas.microsoft.com/office/drawing/2014/main" id="{561FA4B3-F782-4654-9C43-28F00AED43DF}"/>
                </a:ext>
              </a:extLst>
            </p:cNvPr>
            <p:cNvSpPr/>
            <p:nvPr/>
          </p:nvSpPr>
          <p:spPr>
            <a:xfrm>
              <a:off x="1198825" y="2870525"/>
              <a:ext cx="7275" cy="6550"/>
            </a:xfrm>
            <a:custGeom>
              <a:avLst/>
              <a:gdLst/>
              <a:ahLst/>
              <a:cxnLst/>
              <a:rect l="l" t="t" r="r" b="b"/>
              <a:pathLst>
                <a:path w="291" h="262" extrusionOk="0">
                  <a:moveTo>
                    <a:pt x="208" y="1"/>
                  </a:moveTo>
                  <a:cubicBezTo>
                    <a:pt x="181" y="1"/>
                    <a:pt x="150" y="14"/>
                    <a:pt x="127" y="31"/>
                  </a:cubicBezTo>
                  <a:cubicBezTo>
                    <a:pt x="108" y="37"/>
                    <a:pt x="89" y="50"/>
                    <a:pt x="76" y="62"/>
                  </a:cubicBezTo>
                  <a:cubicBezTo>
                    <a:pt x="26" y="100"/>
                    <a:pt x="0" y="163"/>
                    <a:pt x="7" y="226"/>
                  </a:cubicBezTo>
                  <a:cubicBezTo>
                    <a:pt x="11" y="253"/>
                    <a:pt x="38" y="261"/>
                    <a:pt x="64" y="261"/>
                  </a:cubicBezTo>
                  <a:cubicBezTo>
                    <a:pt x="75" y="261"/>
                    <a:pt x="86" y="260"/>
                    <a:pt x="95" y="258"/>
                  </a:cubicBezTo>
                  <a:cubicBezTo>
                    <a:pt x="127" y="245"/>
                    <a:pt x="152" y="233"/>
                    <a:pt x="177" y="214"/>
                  </a:cubicBezTo>
                  <a:cubicBezTo>
                    <a:pt x="227" y="176"/>
                    <a:pt x="291" y="107"/>
                    <a:pt x="265" y="37"/>
                  </a:cubicBezTo>
                  <a:cubicBezTo>
                    <a:pt x="254" y="11"/>
                    <a:pt x="232" y="1"/>
                    <a:pt x="20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 name="Google Shape;4222;p49">
              <a:extLst>
                <a:ext uri="{FF2B5EF4-FFF2-40B4-BE49-F238E27FC236}">
                  <a16:creationId xmlns:a16="http://schemas.microsoft.com/office/drawing/2014/main" id="{2E1B5DFA-359D-44FC-8BA3-D6875A731BED}"/>
                </a:ext>
              </a:extLst>
            </p:cNvPr>
            <p:cNvSpPr/>
            <p:nvPr/>
          </p:nvSpPr>
          <p:spPr>
            <a:xfrm>
              <a:off x="1224675" y="2861050"/>
              <a:ext cx="9175" cy="8200"/>
            </a:xfrm>
            <a:custGeom>
              <a:avLst/>
              <a:gdLst/>
              <a:ahLst/>
              <a:cxnLst/>
              <a:rect l="l" t="t" r="r" b="b"/>
              <a:pathLst>
                <a:path w="367" h="328" extrusionOk="0">
                  <a:moveTo>
                    <a:pt x="255" y="1"/>
                  </a:moveTo>
                  <a:cubicBezTo>
                    <a:pt x="241" y="1"/>
                    <a:pt x="228" y="3"/>
                    <a:pt x="215" y="6"/>
                  </a:cubicBezTo>
                  <a:cubicBezTo>
                    <a:pt x="139" y="31"/>
                    <a:pt x="70" y="88"/>
                    <a:pt x="32" y="164"/>
                  </a:cubicBezTo>
                  <a:cubicBezTo>
                    <a:pt x="13" y="214"/>
                    <a:pt x="1" y="296"/>
                    <a:pt x="64" y="322"/>
                  </a:cubicBezTo>
                  <a:cubicBezTo>
                    <a:pt x="76" y="326"/>
                    <a:pt x="88" y="328"/>
                    <a:pt x="100" y="328"/>
                  </a:cubicBezTo>
                  <a:cubicBezTo>
                    <a:pt x="158" y="328"/>
                    <a:pt x="217" y="282"/>
                    <a:pt x="259" y="246"/>
                  </a:cubicBezTo>
                  <a:lnTo>
                    <a:pt x="310" y="202"/>
                  </a:lnTo>
                  <a:cubicBezTo>
                    <a:pt x="335" y="189"/>
                    <a:pt x="367" y="151"/>
                    <a:pt x="354" y="126"/>
                  </a:cubicBezTo>
                  <a:cubicBezTo>
                    <a:pt x="348" y="101"/>
                    <a:pt x="341" y="76"/>
                    <a:pt x="335" y="50"/>
                  </a:cubicBezTo>
                  <a:cubicBezTo>
                    <a:pt x="326" y="14"/>
                    <a:pt x="291" y="1"/>
                    <a:pt x="25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 name="Google Shape;4223;p49">
              <a:extLst>
                <a:ext uri="{FF2B5EF4-FFF2-40B4-BE49-F238E27FC236}">
                  <a16:creationId xmlns:a16="http://schemas.microsoft.com/office/drawing/2014/main" id="{A64F88F7-7571-4CCD-9019-06489A469B90}"/>
                </a:ext>
              </a:extLst>
            </p:cNvPr>
            <p:cNvSpPr/>
            <p:nvPr/>
          </p:nvSpPr>
          <p:spPr>
            <a:xfrm>
              <a:off x="1207975" y="2849400"/>
              <a:ext cx="7575" cy="6450"/>
            </a:xfrm>
            <a:custGeom>
              <a:avLst/>
              <a:gdLst/>
              <a:ahLst/>
              <a:cxnLst/>
              <a:rect l="l" t="t" r="r" b="b"/>
              <a:pathLst>
                <a:path w="303" h="258" extrusionOk="0">
                  <a:moveTo>
                    <a:pt x="211" y="0"/>
                  </a:moveTo>
                  <a:cubicBezTo>
                    <a:pt x="181" y="0"/>
                    <a:pt x="146" y="10"/>
                    <a:pt x="114" y="31"/>
                  </a:cubicBezTo>
                  <a:cubicBezTo>
                    <a:pt x="76" y="56"/>
                    <a:pt x="44" y="94"/>
                    <a:pt x="25" y="138"/>
                  </a:cubicBezTo>
                  <a:cubicBezTo>
                    <a:pt x="0" y="195"/>
                    <a:pt x="6" y="251"/>
                    <a:pt x="70" y="258"/>
                  </a:cubicBezTo>
                  <a:cubicBezTo>
                    <a:pt x="107" y="258"/>
                    <a:pt x="145" y="245"/>
                    <a:pt x="177" y="226"/>
                  </a:cubicBezTo>
                  <a:cubicBezTo>
                    <a:pt x="196" y="220"/>
                    <a:pt x="215" y="201"/>
                    <a:pt x="234" y="182"/>
                  </a:cubicBezTo>
                  <a:cubicBezTo>
                    <a:pt x="259" y="157"/>
                    <a:pt x="278" y="119"/>
                    <a:pt x="290" y="81"/>
                  </a:cubicBezTo>
                  <a:cubicBezTo>
                    <a:pt x="302" y="29"/>
                    <a:pt x="264" y="0"/>
                    <a:pt x="21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 name="Google Shape;4224;p49">
              <a:extLst>
                <a:ext uri="{FF2B5EF4-FFF2-40B4-BE49-F238E27FC236}">
                  <a16:creationId xmlns:a16="http://schemas.microsoft.com/office/drawing/2014/main" id="{CEF81653-A967-411F-979F-473A32186C4A}"/>
                </a:ext>
              </a:extLst>
            </p:cNvPr>
            <p:cNvSpPr/>
            <p:nvPr/>
          </p:nvSpPr>
          <p:spPr>
            <a:xfrm>
              <a:off x="1246225" y="2854100"/>
              <a:ext cx="9375" cy="6300"/>
            </a:xfrm>
            <a:custGeom>
              <a:avLst/>
              <a:gdLst/>
              <a:ahLst/>
              <a:cxnLst/>
              <a:rect l="l" t="t" r="r" b="b"/>
              <a:pathLst>
                <a:path w="375" h="252" extrusionOk="0">
                  <a:moveTo>
                    <a:pt x="198" y="0"/>
                  </a:moveTo>
                  <a:cubicBezTo>
                    <a:pt x="123" y="7"/>
                    <a:pt x="60" y="57"/>
                    <a:pt x="28" y="127"/>
                  </a:cubicBezTo>
                  <a:cubicBezTo>
                    <a:pt x="0" y="182"/>
                    <a:pt x="16" y="251"/>
                    <a:pt x="75" y="251"/>
                  </a:cubicBezTo>
                  <a:cubicBezTo>
                    <a:pt x="84" y="251"/>
                    <a:pt x="93" y="250"/>
                    <a:pt x="104" y="246"/>
                  </a:cubicBezTo>
                  <a:lnTo>
                    <a:pt x="123" y="246"/>
                  </a:lnTo>
                  <a:cubicBezTo>
                    <a:pt x="205" y="221"/>
                    <a:pt x="375" y="7"/>
                    <a:pt x="217"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 name="Google Shape;4225;p49">
              <a:extLst>
                <a:ext uri="{FF2B5EF4-FFF2-40B4-BE49-F238E27FC236}">
                  <a16:creationId xmlns:a16="http://schemas.microsoft.com/office/drawing/2014/main" id="{358BAADC-71EB-4926-A79E-83E0626B9B11}"/>
                </a:ext>
              </a:extLst>
            </p:cNvPr>
            <p:cNvSpPr/>
            <p:nvPr/>
          </p:nvSpPr>
          <p:spPr>
            <a:xfrm>
              <a:off x="1230125" y="2849525"/>
              <a:ext cx="7975" cy="6725"/>
            </a:xfrm>
            <a:custGeom>
              <a:avLst/>
              <a:gdLst/>
              <a:ahLst/>
              <a:cxnLst/>
              <a:rect l="l" t="t" r="r" b="b"/>
              <a:pathLst>
                <a:path w="319" h="269" extrusionOk="0">
                  <a:moveTo>
                    <a:pt x="249" y="1"/>
                  </a:moveTo>
                  <a:lnTo>
                    <a:pt x="268" y="26"/>
                  </a:lnTo>
                  <a:lnTo>
                    <a:pt x="268" y="32"/>
                  </a:lnTo>
                  <a:cubicBezTo>
                    <a:pt x="237" y="22"/>
                    <a:pt x="208" y="17"/>
                    <a:pt x="183" y="17"/>
                  </a:cubicBezTo>
                  <a:cubicBezTo>
                    <a:pt x="127" y="17"/>
                    <a:pt x="84" y="41"/>
                    <a:pt x="54" y="89"/>
                  </a:cubicBezTo>
                  <a:cubicBezTo>
                    <a:pt x="35" y="108"/>
                    <a:pt x="22" y="139"/>
                    <a:pt x="16" y="164"/>
                  </a:cubicBezTo>
                  <a:cubicBezTo>
                    <a:pt x="1" y="238"/>
                    <a:pt x="42" y="269"/>
                    <a:pt x="92" y="269"/>
                  </a:cubicBezTo>
                  <a:cubicBezTo>
                    <a:pt x="124" y="269"/>
                    <a:pt x="159" y="256"/>
                    <a:pt x="186" y="234"/>
                  </a:cubicBezTo>
                  <a:cubicBezTo>
                    <a:pt x="212" y="215"/>
                    <a:pt x="237" y="196"/>
                    <a:pt x="249" y="171"/>
                  </a:cubicBezTo>
                  <a:cubicBezTo>
                    <a:pt x="281" y="120"/>
                    <a:pt x="319" y="38"/>
                    <a:pt x="249"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 name="Google Shape;4226;p49">
              <a:extLst>
                <a:ext uri="{FF2B5EF4-FFF2-40B4-BE49-F238E27FC236}">
                  <a16:creationId xmlns:a16="http://schemas.microsoft.com/office/drawing/2014/main" id="{51FCE083-9124-4CF6-ADDF-2876C2011BF7}"/>
                </a:ext>
              </a:extLst>
            </p:cNvPr>
            <p:cNvSpPr/>
            <p:nvPr/>
          </p:nvSpPr>
          <p:spPr>
            <a:xfrm>
              <a:off x="1235550" y="2865600"/>
              <a:ext cx="11700" cy="6975"/>
            </a:xfrm>
            <a:custGeom>
              <a:avLst/>
              <a:gdLst/>
              <a:ahLst/>
              <a:cxnLst/>
              <a:rect l="l" t="t" r="r" b="b"/>
              <a:pathLst>
                <a:path w="468" h="279" extrusionOk="0">
                  <a:moveTo>
                    <a:pt x="297" y="1"/>
                  </a:moveTo>
                  <a:cubicBezTo>
                    <a:pt x="178" y="1"/>
                    <a:pt x="1" y="278"/>
                    <a:pt x="165" y="278"/>
                  </a:cubicBezTo>
                  <a:cubicBezTo>
                    <a:pt x="291" y="278"/>
                    <a:pt x="468" y="1"/>
                    <a:pt x="29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 name="Google Shape;4227;p49">
              <a:extLst>
                <a:ext uri="{FF2B5EF4-FFF2-40B4-BE49-F238E27FC236}">
                  <a16:creationId xmlns:a16="http://schemas.microsoft.com/office/drawing/2014/main" id="{CF7C0462-2E8A-499C-9AE4-588877F23E86}"/>
                </a:ext>
              </a:extLst>
            </p:cNvPr>
            <p:cNvSpPr/>
            <p:nvPr/>
          </p:nvSpPr>
          <p:spPr>
            <a:xfrm>
              <a:off x="1277650" y="2828875"/>
              <a:ext cx="9500" cy="9000"/>
            </a:xfrm>
            <a:custGeom>
              <a:avLst/>
              <a:gdLst/>
              <a:ahLst/>
              <a:cxnLst/>
              <a:rect l="l" t="t" r="r" b="b"/>
              <a:pathLst>
                <a:path w="380" h="360" extrusionOk="0">
                  <a:moveTo>
                    <a:pt x="278" y="0"/>
                  </a:moveTo>
                  <a:cubicBezTo>
                    <a:pt x="171" y="13"/>
                    <a:pt x="77" y="82"/>
                    <a:pt x="32" y="177"/>
                  </a:cubicBezTo>
                  <a:cubicBezTo>
                    <a:pt x="1" y="246"/>
                    <a:pt x="1" y="360"/>
                    <a:pt x="102" y="360"/>
                  </a:cubicBezTo>
                  <a:cubicBezTo>
                    <a:pt x="209" y="347"/>
                    <a:pt x="304" y="278"/>
                    <a:pt x="348" y="183"/>
                  </a:cubicBezTo>
                  <a:cubicBezTo>
                    <a:pt x="379" y="114"/>
                    <a:pt x="379" y="0"/>
                    <a:pt x="27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41" name="Google Shape;4228;p49">
            <a:extLst>
              <a:ext uri="{FF2B5EF4-FFF2-40B4-BE49-F238E27FC236}">
                <a16:creationId xmlns:a16="http://schemas.microsoft.com/office/drawing/2014/main" id="{6D32572A-6931-4DE6-B8AF-17E55CD7BB21}"/>
              </a:ext>
            </a:extLst>
          </p:cNvPr>
          <p:cNvGrpSpPr/>
          <p:nvPr/>
        </p:nvGrpSpPr>
        <p:grpSpPr>
          <a:xfrm rot="4184948">
            <a:off x="8864120" y="7898647"/>
            <a:ext cx="1811575" cy="1406080"/>
            <a:chOff x="1145300" y="2753225"/>
            <a:chExt cx="173375" cy="134575"/>
          </a:xfrm>
        </p:grpSpPr>
        <p:sp>
          <p:nvSpPr>
            <p:cNvPr id="142" name="Google Shape;4229;p49">
              <a:extLst>
                <a:ext uri="{FF2B5EF4-FFF2-40B4-BE49-F238E27FC236}">
                  <a16:creationId xmlns:a16="http://schemas.microsoft.com/office/drawing/2014/main" id="{7CDA4522-6901-4EAD-BFAD-DD4F63FE7D66}"/>
                </a:ext>
              </a:extLst>
            </p:cNvPr>
            <p:cNvSpPr/>
            <p:nvPr/>
          </p:nvSpPr>
          <p:spPr>
            <a:xfrm>
              <a:off x="1145300" y="2753225"/>
              <a:ext cx="173375" cy="134575"/>
            </a:xfrm>
            <a:custGeom>
              <a:avLst/>
              <a:gdLst/>
              <a:ahLst/>
              <a:cxnLst/>
              <a:rect l="l" t="t" r="r" b="b"/>
              <a:pathLst>
                <a:path w="6935" h="5383" extrusionOk="0">
                  <a:moveTo>
                    <a:pt x="3921" y="1"/>
                  </a:moveTo>
                  <a:cubicBezTo>
                    <a:pt x="3730" y="1"/>
                    <a:pt x="3544" y="15"/>
                    <a:pt x="3371" y="43"/>
                  </a:cubicBezTo>
                  <a:cubicBezTo>
                    <a:pt x="520" y="514"/>
                    <a:pt x="0" y="5383"/>
                    <a:pt x="2910" y="5383"/>
                  </a:cubicBezTo>
                  <a:cubicBezTo>
                    <a:pt x="3038" y="5383"/>
                    <a:pt x="3173" y="5373"/>
                    <a:pt x="3314" y="5354"/>
                  </a:cubicBezTo>
                  <a:cubicBezTo>
                    <a:pt x="5005" y="5114"/>
                    <a:pt x="6935" y="2932"/>
                    <a:pt x="6184" y="1178"/>
                  </a:cubicBezTo>
                  <a:cubicBezTo>
                    <a:pt x="5820" y="326"/>
                    <a:pt x="4814" y="1"/>
                    <a:pt x="3921" y="1"/>
                  </a:cubicBezTo>
                  <a:close/>
                </a:path>
              </a:pathLst>
            </a:custGeom>
            <a:solidFill>
              <a:schemeClr val="accent3"/>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3" name="Google Shape;4230;p49">
              <a:extLst>
                <a:ext uri="{FF2B5EF4-FFF2-40B4-BE49-F238E27FC236}">
                  <a16:creationId xmlns:a16="http://schemas.microsoft.com/office/drawing/2014/main" id="{D2AFEBC3-08F7-4163-81D7-324A775803D9}"/>
                </a:ext>
              </a:extLst>
            </p:cNvPr>
            <p:cNvSpPr/>
            <p:nvPr/>
          </p:nvSpPr>
          <p:spPr>
            <a:xfrm>
              <a:off x="1252425" y="2768250"/>
              <a:ext cx="15950" cy="13850"/>
            </a:xfrm>
            <a:custGeom>
              <a:avLst/>
              <a:gdLst/>
              <a:ahLst/>
              <a:cxnLst/>
              <a:rect l="l" t="t" r="r" b="b"/>
              <a:pathLst>
                <a:path w="638" h="554" extrusionOk="0">
                  <a:moveTo>
                    <a:pt x="421" y="1"/>
                  </a:moveTo>
                  <a:cubicBezTo>
                    <a:pt x="279" y="1"/>
                    <a:pt x="107" y="176"/>
                    <a:pt x="58" y="275"/>
                  </a:cubicBezTo>
                  <a:cubicBezTo>
                    <a:pt x="26" y="344"/>
                    <a:pt x="1" y="451"/>
                    <a:pt x="64" y="514"/>
                  </a:cubicBezTo>
                  <a:cubicBezTo>
                    <a:pt x="92" y="543"/>
                    <a:pt x="129" y="553"/>
                    <a:pt x="166" y="553"/>
                  </a:cubicBezTo>
                  <a:cubicBezTo>
                    <a:pt x="212" y="553"/>
                    <a:pt x="259" y="538"/>
                    <a:pt x="297" y="521"/>
                  </a:cubicBezTo>
                  <a:cubicBezTo>
                    <a:pt x="329" y="502"/>
                    <a:pt x="360" y="483"/>
                    <a:pt x="392" y="464"/>
                  </a:cubicBezTo>
                  <a:cubicBezTo>
                    <a:pt x="480" y="401"/>
                    <a:pt x="638" y="218"/>
                    <a:pt x="568" y="104"/>
                  </a:cubicBezTo>
                  <a:cubicBezTo>
                    <a:pt x="562" y="85"/>
                    <a:pt x="549" y="67"/>
                    <a:pt x="531" y="48"/>
                  </a:cubicBezTo>
                  <a:cubicBezTo>
                    <a:pt x="499" y="14"/>
                    <a:pt x="461" y="1"/>
                    <a:pt x="4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4" name="Google Shape;4231;p49">
              <a:extLst>
                <a:ext uri="{FF2B5EF4-FFF2-40B4-BE49-F238E27FC236}">
                  <a16:creationId xmlns:a16="http://schemas.microsoft.com/office/drawing/2014/main" id="{D3143CA5-2C63-4885-8F00-A37901A767C0}"/>
                </a:ext>
              </a:extLst>
            </p:cNvPr>
            <p:cNvSpPr/>
            <p:nvPr/>
          </p:nvSpPr>
          <p:spPr>
            <a:xfrm>
              <a:off x="1267400" y="2775425"/>
              <a:ext cx="8700" cy="8225"/>
            </a:xfrm>
            <a:custGeom>
              <a:avLst/>
              <a:gdLst/>
              <a:ahLst/>
              <a:cxnLst/>
              <a:rect l="l" t="t" r="r" b="b"/>
              <a:pathLst>
                <a:path w="348" h="329" extrusionOk="0">
                  <a:moveTo>
                    <a:pt x="253" y="0"/>
                  </a:moveTo>
                  <a:cubicBezTo>
                    <a:pt x="159" y="13"/>
                    <a:pt x="70" y="70"/>
                    <a:pt x="32" y="164"/>
                  </a:cubicBezTo>
                  <a:cubicBezTo>
                    <a:pt x="1" y="227"/>
                    <a:pt x="1" y="328"/>
                    <a:pt x="96" y="328"/>
                  </a:cubicBezTo>
                  <a:cubicBezTo>
                    <a:pt x="196" y="322"/>
                    <a:pt x="278" y="259"/>
                    <a:pt x="323" y="164"/>
                  </a:cubicBezTo>
                  <a:cubicBezTo>
                    <a:pt x="348" y="101"/>
                    <a:pt x="348" y="0"/>
                    <a:pt x="253"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5" name="Google Shape;4232;p49">
              <a:extLst>
                <a:ext uri="{FF2B5EF4-FFF2-40B4-BE49-F238E27FC236}">
                  <a16:creationId xmlns:a16="http://schemas.microsoft.com/office/drawing/2014/main" id="{AB814BC8-9F6A-4A39-AFD1-C028F251EDA0}"/>
                </a:ext>
              </a:extLst>
            </p:cNvPr>
            <p:cNvSpPr/>
            <p:nvPr/>
          </p:nvSpPr>
          <p:spPr>
            <a:xfrm>
              <a:off x="1261100" y="2790075"/>
              <a:ext cx="8375" cy="7275"/>
            </a:xfrm>
            <a:custGeom>
              <a:avLst/>
              <a:gdLst/>
              <a:ahLst/>
              <a:cxnLst/>
              <a:rect l="l" t="t" r="r" b="b"/>
              <a:pathLst>
                <a:path w="335" h="291" extrusionOk="0">
                  <a:moveTo>
                    <a:pt x="237" y="1"/>
                  </a:moveTo>
                  <a:cubicBezTo>
                    <a:pt x="197" y="1"/>
                    <a:pt x="152" y="21"/>
                    <a:pt x="127" y="39"/>
                  </a:cubicBezTo>
                  <a:lnTo>
                    <a:pt x="108" y="58"/>
                  </a:lnTo>
                  <a:cubicBezTo>
                    <a:pt x="57" y="95"/>
                    <a:pt x="1" y="165"/>
                    <a:pt x="20" y="234"/>
                  </a:cubicBezTo>
                  <a:cubicBezTo>
                    <a:pt x="26" y="234"/>
                    <a:pt x="26" y="240"/>
                    <a:pt x="26" y="247"/>
                  </a:cubicBezTo>
                  <a:cubicBezTo>
                    <a:pt x="37" y="279"/>
                    <a:pt x="62" y="290"/>
                    <a:pt x="91" y="290"/>
                  </a:cubicBezTo>
                  <a:cubicBezTo>
                    <a:pt x="130" y="290"/>
                    <a:pt x="177" y="269"/>
                    <a:pt x="202" y="247"/>
                  </a:cubicBezTo>
                  <a:lnTo>
                    <a:pt x="240" y="215"/>
                  </a:lnTo>
                  <a:cubicBezTo>
                    <a:pt x="284" y="190"/>
                    <a:pt x="335" y="127"/>
                    <a:pt x="316" y="76"/>
                  </a:cubicBezTo>
                  <a:cubicBezTo>
                    <a:pt x="316" y="64"/>
                    <a:pt x="303" y="58"/>
                    <a:pt x="303" y="45"/>
                  </a:cubicBezTo>
                  <a:cubicBezTo>
                    <a:pt x="292" y="12"/>
                    <a:pt x="266" y="1"/>
                    <a:pt x="23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6" name="Google Shape;4233;p49">
              <a:extLst>
                <a:ext uri="{FF2B5EF4-FFF2-40B4-BE49-F238E27FC236}">
                  <a16:creationId xmlns:a16="http://schemas.microsoft.com/office/drawing/2014/main" id="{97766735-ACC6-42DA-8D40-B1F52DBC177B}"/>
                </a:ext>
              </a:extLst>
            </p:cNvPr>
            <p:cNvSpPr/>
            <p:nvPr/>
          </p:nvSpPr>
          <p:spPr>
            <a:xfrm>
              <a:off x="1250225" y="2787100"/>
              <a:ext cx="6400" cy="6725"/>
            </a:xfrm>
            <a:custGeom>
              <a:avLst/>
              <a:gdLst/>
              <a:ahLst/>
              <a:cxnLst/>
              <a:rect l="l" t="t" r="r" b="b"/>
              <a:pathLst>
                <a:path w="256" h="269" extrusionOk="0">
                  <a:moveTo>
                    <a:pt x="202" y="0"/>
                  </a:moveTo>
                  <a:cubicBezTo>
                    <a:pt x="153" y="0"/>
                    <a:pt x="75" y="48"/>
                    <a:pt x="45" y="82"/>
                  </a:cubicBezTo>
                  <a:cubicBezTo>
                    <a:pt x="7" y="120"/>
                    <a:pt x="0" y="183"/>
                    <a:pt x="19" y="233"/>
                  </a:cubicBezTo>
                  <a:cubicBezTo>
                    <a:pt x="32" y="258"/>
                    <a:pt x="50" y="268"/>
                    <a:pt x="70" y="268"/>
                  </a:cubicBezTo>
                  <a:cubicBezTo>
                    <a:pt x="131" y="268"/>
                    <a:pt x="213" y="175"/>
                    <a:pt x="228" y="132"/>
                  </a:cubicBezTo>
                  <a:cubicBezTo>
                    <a:pt x="234" y="113"/>
                    <a:pt x="240" y="101"/>
                    <a:pt x="240" y="82"/>
                  </a:cubicBezTo>
                  <a:cubicBezTo>
                    <a:pt x="255" y="21"/>
                    <a:pt x="235" y="0"/>
                    <a:pt x="202"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7" name="Google Shape;4234;p49">
              <a:extLst>
                <a:ext uri="{FF2B5EF4-FFF2-40B4-BE49-F238E27FC236}">
                  <a16:creationId xmlns:a16="http://schemas.microsoft.com/office/drawing/2014/main" id="{D3449DD7-7F47-44E1-8A20-E89D0649C445}"/>
                </a:ext>
              </a:extLst>
            </p:cNvPr>
            <p:cNvSpPr/>
            <p:nvPr/>
          </p:nvSpPr>
          <p:spPr>
            <a:xfrm>
              <a:off x="1207325" y="2798150"/>
              <a:ext cx="7125" cy="6800"/>
            </a:xfrm>
            <a:custGeom>
              <a:avLst/>
              <a:gdLst/>
              <a:ahLst/>
              <a:cxnLst/>
              <a:rect l="l" t="t" r="r" b="b"/>
              <a:pathLst>
                <a:path w="285" h="272" extrusionOk="0">
                  <a:moveTo>
                    <a:pt x="221" y="1"/>
                  </a:moveTo>
                  <a:cubicBezTo>
                    <a:pt x="154" y="1"/>
                    <a:pt x="46" y="101"/>
                    <a:pt x="32" y="138"/>
                  </a:cubicBezTo>
                  <a:cubicBezTo>
                    <a:pt x="7" y="189"/>
                    <a:pt x="1" y="245"/>
                    <a:pt x="58" y="264"/>
                  </a:cubicBezTo>
                  <a:cubicBezTo>
                    <a:pt x="68" y="269"/>
                    <a:pt x="79" y="272"/>
                    <a:pt x="90" y="272"/>
                  </a:cubicBezTo>
                  <a:cubicBezTo>
                    <a:pt x="133" y="272"/>
                    <a:pt x="180" y="238"/>
                    <a:pt x="215" y="208"/>
                  </a:cubicBezTo>
                  <a:cubicBezTo>
                    <a:pt x="260" y="170"/>
                    <a:pt x="285" y="107"/>
                    <a:pt x="272" y="50"/>
                  </a:cubicBezTo>
                  <a:cubicBezTo>
                    <a:pt x="265" y="14"/>
                    <a:pt x="246" y="1"/>
                    <a:pt x="2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8" name="Google Shape;4235;p49">
              <a:extLst>
                <a:ext uri="{FF2B5EF4-FFF2-40B4-BE49-F238E27FC236}">
                  <a16:creationId xmlns:a16="http://schemas.microsoft.com/office/drawing/2014/main" id="{D3D2DC72-6870-40F4-A973-C07DC3F2646D}"/>
                </a:ext>
              </a:extLst>
            </p:cNvPr>
            <p:cNvSpPr/>
            <p:nvPr/>
          </p:nvSpPr>
          <p:spPr>
            <a:xfrm>
              <a:off x="1216275" y="2827200"/>
              <a:ext cx="9375" cy="6875"/>
            </a:xfrm>
            <a:custGeom>
              <a:avLst/>
              <a:gdLst/>
              <a:ahLst/>
              <a:cxnLst/>
              <a:rect l="l" t="t" r="r" b="b"/>
              <a:pathLst>
                <a:path w="375" h="275" extrusionOk="0">
                  <a:moveTo>
                    <a:pt x="215" y="1"/>
                  </a:moveTo>
                  <a:cubicBezTo>
                    <a:pt x="141" y="1"/>
                    <a:pt x="62" y="90"/>
                    <a:pt x="40" y="143"/>
                  </a:cubicBezTo>
                  <a:cubicBezTo>
                    <a:pt x="1" y="222"/>
                    <a:pt x="39" y="275"/>
                    <a:pt x="104" y="275"/>
                  </a:cubicBezTo>
                  <a:cubicBezTo>
                    <a:pt x="121" y="275"/>
                    <a:pt x="140" y="271"/>
                    <a:pt x="160" y="263"/>
                  </a:cubicBezTo>
                  <a:lnTo>
                    <a:pt x="185" y="250"/>
                  </a:lnTo>
                  <a:cubicBezTo>
                    <a:pt x="261" y="225"/>
                    <a:pt x="375" y="80"/>
                    <a:pt x="274" y="17"/>
                  </a:cubicBezTo>
                  <a:lnTo>
                    <a:pt x="255" y="11"/>
                  </a:lnTo>
                  <a:cubicBezTo>
                    <a:pt x="242" y="4"/>
                    <a:pt x="229" y="1"/>
                    <a:pt x="21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9" name="Google Shape;4236;p49">
              <a:extLst>
                <a:ext uri="{FF2B5EF4-FFF2-40B4-BE49-F238E27FC236}">
                  <a16:creationId xmlns:a16="http://schemas.microsoft.com/office/drawing/2014/main" id="{1A00C79B-2BFE-44C5-B7D7-836716B60E16}"/>
                </a:ext>
              </a:extLst>
            </p:cNvPr>
            <p:cNvSpPr/>
            <p:nvPr/>
          </p:nvSpPr>
          <p:spPr>
            <a:xfrm>
              <a:off x="1228150" y="2817825"/>
              <a:ext cx="8075" cy="4775"/>
            </a:xfrm>
            <a:custGeom>
              <a:avLst/>
              <a:gdLst/>
              <a:ahLst/>
              <a:cxnLst/>
              <a:rect l="l" t="t" r="r" b="b"/>
              <a:pathLst>
                <a:path w="323" h="191" extrusionOk="0">
                  <a:moveTo>
                    <a:pt x="202" y="1"/>
                  </a:moveTo>
                  <a:cubicBezTo>
                    <a:pt x="120" y="1"/>
                    <a:pt x="0" y="190"/>
                    <a:pt x="114" y="190"/>
                  </a:cubicBezTo>
                  <a:cubicBezTo>
                    <a:pt x="202" y="190"/>
                    <a:pt x="322" y="1"/>
                    <a:pt x="20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0" name="Google Shape;4237;p49">
              <a:extLst>
                <a:ext uri="{FF2B5EF4-FFF2-40B4-BE49-F238E27FC236}">
                  <a16:creationId xmlns:a16="http://schemas.microsoft.com/office/drawing/2014/main" id="{D2E34937-CA06-4731-80FC-FE19EE9298EF}"/>
                </a:ext>
              </a:extLst>
            </p:cNvPr>
            <p:cNvSpPr/>
            <p:nvPr/>
          </p:nvSpPr>
          <p:spPr>
            <a:xfrm>
              <a:off x="1187450" y="2849675"/>
              <a:ext cx="9475" cy="7375"/>
            </a:xfrm>
            <a:custGeom>
              <a:avLst/>
              <a:gdLst/>
              <a:ahLst/>
              <a:cxnLst/>
              <a:rect l="l" t="t" r="r" b="b"/>
              <a:pathLst>
                <a:path w="379" h="295" extrusionOk="0">
                  <a:moveTo>
                    <a:pt x="271" y="0"/>
                  </a:moveTo>
                  <a:cubicBezTo>
                    <a:pt x="167" y="0"/>
                    <a:pt x="1" y="171"/>
                    <a:pt x="90" y="259"/>
                  </a:cubicBezTo>
                  <a:lnTo>
                    <a:pt x="96" y="272"/>
                  </a:lnTo>
                  <a:cubicBezTo>
                    <a:pt x="114" y="288"/>
                    <a:pt x="134" y="294"/>
                    <a:pt x="156" y="294"/>
                  </a:cubicBezTo>
                  <a:cubicBezTo>
                    <a:pt x="256" y="294"/>
                    <a:pt x="378" y="147"/>
                    <a:pt x="342" y="64"/>
                  </a:cubicBezTo>
                  <a:cubicBezTo>
                    <a:pt x="342" y="58"/>
                    <a:pt x="342" y="51"/>
                    <a:pt x="336" y="45"/>
                  </a:cubicBezTo>
                  <a:cubicBezTo>
                    <a:pt x="323" y="13"/>
                    <a:pt x="299" y="0"/>
                    <a:pt x="27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1" name="Google Shape;4238;p49">
              <a:extLst>
                <a:ext uri="{FF2B5EF4-FFF2-40B4-BE49-F238E27FC236}">
                  <a16:creationId xmlns:a16="http://schemas.microsoft.com/office/drawing/2014/main" id="{4FB305BD-0352-4F8C-AC0E-10BB3E4FB647}"/>
                </a:ext>
              </a:extLst>
            </p:cNvPr>
            <p:cNvSpPr/>
            <p:nvPr/>
          </p:nvSpPr>
          <p:spPr>
            <a:xfrm>
              <a:off x="1198825" y="2870525"/>
              <a:ext cx="7275" cy="6550"/>
            </a:xfrm>
            <a:custGeom>
              <a:avLst/>
              <a:gdLst/>
              <a:ahLst/>
              <a:cxnLst/>
              <a:rect l="l" t="t" r="r" b="b"/>
              <a:pathLst>
                <a:path w="291" h="262" extrusionOk="0">
                  <a:moveTo>
                    <a:pt x="208" y="1"/>
                  </a:moveTo>
                  <a:cubicBezTo>
                    <a:pt x="181" y="1"/>
                    <a:pt x="150" y="14"/>
                    <a:pt x="127" y="31"/>
                  </a:cubicBezTo>
                  <a:cubicBezTo>
                    <a:pt x="108" y="37"/>
                    <a:pt x="89" y="50"/>
                    <a:pt x="76" y="62"/>
                  </a:cubicBezTo>
                  <a:cubicBezTo>
                    <a:pt x="26" y="100"/>
                    <a:pt x="0" y="163"/>
                    <a:pt x="7" y="226"/>
                  </a:cubicBezTo>
                  <a:cubicBezTo>
                    <a:pt x="11" y="253"/>
                    <a:pt x="38" y="261"/>
                    <a:pt x="64" y="261"/>
                  </a:cubicBezTo>
                  <a:cubicBezTo>
                    <a:pt x="75" y="261"/>
                    <a:pt x="86" y="260"/>
                    <a:pt x="95" y="258"/>
                  </a:cubicBezTo>
                  <a:cubicBezTo>
                    <a:pt x="127" y="245"/>
                    <a:pt x="152" y="233"/>
                    <a:pt x="177" y="214"/>
                  </a:cubicBezTo>
                  <a:cubicBezTo>
                    <a:pt x="227" y="176"/>
                    <a:pt x="291" y="107"/>
                    <a:pt x="265" y="37"/>
                  </a:cubicBezTo>
                  <a:cubicBezTo>
                    <a:pt x="254" y="11"/>
                    <a:pt x="232" y="1"/>
                    <a:pt x="20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2" name="Google Shape;4239;p49">
              <a:extLst>
                <a:ext uri="{FF2B5EF4-FFF2-40B4-BE49-F238E27FC236}">
                  <a16:creationId xmlns:a16="http://schemas.microsoft.com/office/drawing/2014/main" id="{E08C3EB8-FB59-4847-BD0B-C36B9DD4977B}"/>
                </a:ext>
              </a:extLst>
            </p:cNvPr>
            <p:cNvSpPr/>
            <p:nvPr/>
          </p:nvSpPr>
          <p:spPr>
            <a:xfrm>
              <a:off x="1224675" y="2861050"/>
              <a:ext cx="9175" cy="8200"/>
            </a:xfrm>
            <a:custGeom>
              <a:avLst/>
              <a:gdLst/>
              <a:ahLst/>
              <a:cxnLst/>
              <a:rect l="l" t="t" r="r" b="b"/>
              <a:pathLst>
                <a:path w="367" h="328" extrusionOk="0">
                  <a:moveTo>
                    <a:pt x="255" y="1"/>
                  </a:moveTo>
                  <a:cubicBezTo>
                    <a:pt x="241" y="1"/>
                    <a:pt x="228" y="3"/>
                    <a:pt x="215" y="6"/>
                  </a:cubicBezTo>
                  <a:cubicBezTo>
                    <a:pt x="139" y="31"/>
                    <a:pt x="70" y="88"/>
                    <a:pt x="32" y="164"/>
                  </a:cubicBezTo>
                  <a:cubicBezTo>
                    <a:pt x="13" y="214"/>
                    <a:pt x="1" y="296"/>
                    <a:pt x="64" y="322"/>
                  </a:cubicBezTo>
                  <a:cubicBezTo>
                    <a:pt x="76" y="326"/>
                    <a:pt x="88" y="328"/>
                    <a:pt x="100" y="328"/>
                  </a:cubicBezTo>
                  <a:cubicBezTo>
                    <a:pt x="158" y="328"/>
                    <a:pt x="217" y="282"/>
                    <a:pt x="259" y="246"/>
                  </a:cubicBezTo>
                  <a:lnTo>
                    <a:pt x="310" y="202"/>
                  </a:lnTo>
                  <a:cubicBezTo>
                    <a:pt x="335" y="189"/>
                    <a:pt x="367" y="151"/>
                    <a:pt x="354" y="126"/>
                  </a:cubicBezTo>
                  <a:cubicBezTo>
                    <a:pt x="348" y="101"/>
                    <a:pt x="341" y="76"/>
                    <a:pt x="335" y="50"/>
                  </a:cubicBezTo>
                  <a:cubicBezTo>
                    <a:pt x="326" y="14"/>
                    <a:pt x="291" y="1"/>
                    <a:pt x="25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3" name="Google Shape;4240;p49">
              <a:extLst>
                <a:ext uri="{FF2B5EF4-FFF2-40B4-BE49-F238E27FC236}">
                  <a16:creationId xmlns:a16="http://schemas.microsoft.com/office/drawing/2014/main" id="{022C4612-00CC-42BE-950E-5E976AF3FA73}"/>
                </a:ext>
              </a:extLst>
            </p:cNvPr>
            <p:cNvSpPr/>
            <p:nvPr/>
          </p:nvSpPr>
          <p:spPr>
            <a:xfrm>
              <a:off x="1207975" y="2849400"/>
              <a:ext cx="7575" cy="6450"/>
            </a:xfrm>
            <a:custGeom>
              <a:avLst/>
              <a:gdLst/>
              <a:ahLst/>
              <a:cxnLst/>
              <a:rect l="l" t="t" r="r" b="b"/>
              <a:pathLst>
                <a:path w="303" h="258" extrusionOk="0">
                  <a:moveTo>
                    <a:pt x="211" y="0"/>
                  </a:moveTo>
                  <a:cubicBezTo>
                    <a:pt x="181" y="0"/>
                    <a:pt x="146" y="10"/>
                    <a:pt x="114" y="31"/>
                  </a:cubicBezTo>
                  <a:cubicBezTo>
                    <a:pt x="76" y="56"/>
                    <a:pt x="44" y="94"/>
                    <a:pt x="25" y="138"/>
                  </a:cubicBezTo>
                  <a:cubicBezTo>
                    <a:pt x="0" y="195"/>
                    <a:pt x="6" y="251"/>
                    <a:pt x="70" y="258"/>
                  </a:cubicBezTo>
                  <a:cubicBezTo>
                    <a:pt x="107" y="258"/>
                    <a:pt x="145" y="245"/>
                    <a:pt x="177" y="226"/>
                  </a:cubicBezTo>
                  <a:cubicBezTo>
                    <a:pt x="196" y="220"/>
                    <a:pt x="215" y="201"/>
                    <a:pt x="234" y="182"/>
                  </a:cubicBezTo>
                  <a:cubicBezTo>
                    <a:pt x="259" y="157"/>
                    <a:pt x="278" y="119"/>
                    <a:pt x="290" y="81"/>
                  </a:cubicBezTo>
                  <a:cubicBezTo>
                    <a:pt x="302" y="29"/>
                    <a:pt x="264" y="0"/>
                    <a:pt x="21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4" name="Google Shape;4241;p49">
              <a:extLst>
                <a:ext uri="{FF2B5EF4-FFF2-40B4-BE49-F238E27FC236}">
                  <a16:creationId xmlns:a16="http://schemas.microsoft.com/office/drawing/2014/main" id="{C10F0C9B-6958-4179-8365-6CB699A0F2EF}"/>
                </a:ext>
              </a:extLst>
            </p:cNvPr>
            <p:cNvSpPr/>
            <p:nvPr/>
          </p:nvSpPr>
          <p:spPr>
            <a:xfrm>
              <a:off x="1246225" y="2854100"/>
              <a:ext cx="9375" cy="6300"/>
            </a:xfrm>
            <a:custGeom>
              <a:avLst/>
              <a:gdLst/>
              <a:ahLst/>
              <a:cxnLst/>
              <a:rect l="l" t="t" r="r" b="b"/>
              <a:pathLst>
                <a:path w="375" h="252" extrusionOk="0">
                  <a:moveTo>
                    <a:pt x="198" y="0"/>
                  </a:moveTo>
                  <a:cubicBezTo>
                    <a:pt x="123" y="7"/>
                    <a:pt x="60" y="57"/>
                    <a:pt x="28" y="127"/>
                  </a:cubicBezTo>
                  <a:cubicBezTo>
                    <a:pt x="0" y="182"/>
                    <a:pt x="16" y="251"/>
                    <a:pt x="75" y="251"/>
                  </a:cubicBezTo>
                  <a:cubicBezTo>
                    <a:pt x="84" y="251"/>
                    <a:pt x="93" y="250"/>
                    <a:pt x="104" y="246"/>
                  </a:cubicBezTo>
                  <a:lnTo>
                    <a:pt x="123" y="246"/>
                  </a:lnTo>
                  <a:cubicBezTo>
                    <a:pt x="205" y="221"/>
                    <a:pt x="375" y="7"/>
                    <a:pt x="217"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5" name="Google Shape;4242;p49">
              <a:extLst>
                <a:ext uri="{FF2B5EF4-FFF2-40B4-BE49-F238E27FC236}">
                  <a16:creationId xmlns:a16="http://schemas.microsoft.com/office/drawing/2014/main" id="{4B33B48A-C0B7-46AE-B1DE-7194318D920C}"/>
                </a:ext>
              </a:extLst>
            </p:cNvPr>
            <p:cNvSpPr/>
            <p:nvPr/>
          </p:nvSpPr>
          <p:spPr>
            <a:xfrm>
              <a:off x="1230125" y="2849525"/>
              <a:ext cx="7975" cy="6725"/>
            </a:xfrm>
            <a:custGeom>
              <a:avLst/>
              <a:gdLst/>
              <a:ahLst/>
              <a:cxnLst/>
              <a:rect l="l" t="t" r="r" b="b"/>
              <a:pathLst>
                <a:path w="319" h="269" extrusionOk="0">
                  <a:moveTo>
                    <a:pt x="249" y="1"/>
                  </a:moveTo>
                  <a:lnTo>
                    <a:pt x="268" y="26"/>
                  </a:lnTo>
                  <a:lnTo>
                    <a:pt x="268" y="32"/>
                  </a:lnTo>
                  <a:cubicBezTo>
                    <a:pt x="237" y="22"/>
                    <a:pt x="208" y="17"/>
                    <a:pt x="183" y="17"/>
                  </a:cubicBezTo>
                  <a:cubicBezTo>
                    <a:pt x="127" y="17"/>
                    <a:pt x="84" y="41"/>
                    <a:pt x="54" y="89"/>
                  </a:cubicBezTo>
                  <a:cubicBezTo>
                    <a:pt x="35" y="108"/>
                    <a:pt x="22" y="139"/>
                    <a:pt x="16" y="164"/>
                  </a:cubicBezTo>
                  <a:cubicBezTo>
                    <a:pt x="1" y="238"/>
                    <a:pt x="42" y="269"/>
                    <a:pt x="92" y="269"/>
                  </a:cubicBezTo>
                  <a:cubicBezTo>
                    <a:pt x="124" y="269"/>
                    <a:pt x="159" y="256"/>
                    <a:pt x="186" y="234"/>
                  </a:cubicBezTo>
                  <a:cubicBezTo>
                    <a:pt x="212" y="215"/>
                    <a:pt x="237" y="196"/>
                    <a:pt x="249" y="171"/>
                  </a:cubicBezTo>
                  <a:cubicBezTo>
                    <a:pt x="281" y="120"/>
                    <a:pt x="319" y="38"/>
                    <a:pt x="249"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6" name="Google Shape;4243;p49">
              <a:extLst>
                <a:ext uri="{FF2B5EF4-FFF2-40B4-BE49-F238E27FC236}">
                  <a16:creationId xmlns:a16="http://schemas.microsoft.com/office/drawing/2014/main" id="{FF4271BA-A16C-4D74-9611-04A5A1ACD72A}"/>
                </a:ext>
              </a:extLst>
            </p:cNvPr>
            <p:cNvSpPr/>
            <p:nvPr/>
          </p:nvSpPr>
          <p:spPr>
            <a:xfrm>
              <a:off x="1235550" y="2865600"/>
              <a:ext cx="11700" cy="6975"/>
            </a:xfrm>
            <a:custGeom>
              <a:avLst/>
              <a:gdLst/>
              <a:ahLst/>
              <a:cxnLst/>
              <a:rect l="l" t="t" r="r" b="b"/>
              <a:pathLst>
                <a:path w="468" h="279" extrusionOk="0">
                  <a:moveTo>
                    <a:pt x="297" y="1"/>
                  </a:moveTo>
                  <a:cubicBezTo>
                    <a:pt x="178" y="1"/>
                    <a:pt x="1" y="278"/>
                    <a:pt x="165" y="278"/>
                  </a:cubicBezTo>
                  <a:cubicBezTo>
                    <a:pt x="291" y="278"/>
                    <a:pt x="468" y="1"/>
                    <a:pt x="29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7" name="Google Shape;4244;p49">
              <a:extLst>
                <a:ext uri="{FF2B5EF4-FFF2-40B4-BE49-F238E27FC236}">
                  <a16:creationId xmlns:a16="http://schemas.microsoft.com/office/drawing/2014/main" id="{A51532F0-939B-43F1-B0D0-44D382F816F8}"/>
                </a:ext>
              </a:extLst>
            </p:cNvPr>
            <p:cNvSpPr/>
            <p:nvPr/>
          </p:nvSpPr>
          <p:spPr>
            <a:xfrm>
              <a:off x="1277650" y="2828875"/>
              <a:ext cx="9500" cy="9000"/>
            </a:xfrm>
            <a:custGeom>
              <a:avLst/>
              <a:gdLst/>
              <a:ahLst/>
              <a:cxnLst/>
              <a:rect l="l" t="t" r="r" b="b"/>
              <a:pathLst>
                <a:path w="380" h="360" extrusionOk="0">
                  <a:moveTo>
                    <a:pt x="278" y="0"/>
                  </a:moveTo>
                  <a:cubicBezTo>
                    <a:pt x="171" y="13"/>
                    <a:pt x="77" y="82"/>
                    <a:pt x="32" y="177"/>
                  </a:cubicBezTo>
                  <a:cubicBezTo>
                    <a:pt x="1" y="246"/>
                    <a:pt x="1" y="360"/>
                    <a:pt x="102" y="360"/>
                  </a:cubicBezTo>
                  <a:cubicBezTo>
                    <a:pt x="209" y="347"/>
                    <a:pt x="304" y="278"/>
                    <a:pt x="348" y="183"/>
                  </a:cubicBezTo>
                  <a:cubicBezTo>
                    <a:pt x="379" y="114"/>
                    <a:pt x="379" y="0"/>
                    <a:pt x="27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58" name="Google Shape;4245;p49">
            <a:extLst>
              <a:ext uri="{FF2B5EF4-FFF2-40B4-BE49-F238E27FC236}">
                <a16:creationId xmlns:a16="http://schemas.microsoft.com/office/drawing/2014/main" id="{86A2A3E6-7CA8-446B-AFCD-85BF012187FD}"/>
              </a:ext>
            </a:extLst>
          </p:cNvPr>
          <p:cNvSpPr txBox="1">
            <a:spLocks/>
          </p:cNvSpPr>
          <p:nvPr/>
        </p:nvSpPr>
        <p:spPr>
          <a:xfrm flipH="1">
            <a:off x="8710786" y="8005916"/>
            <a:ext cx="1798608" cy="1540978"/>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 sz="6001"/>
              <a:t>03</a:t>
            </a:r>
          </a:p>
        </p:txBody>
      </p:sp>
      <p:sp>
        <p:nvSpPr>
          <p:cNvPr id="159" name="Google Shape;4246;p49">
            <a:extLst>
              <a:ext uri="{FF2B5EF4-FFF2-40B4-BE49-F238E27FC236}">
                <a16:creationId xmlns:a16="http://schemas.microsoft.com/office/drawing/2014/main" id="{EC38B0C3-A68A-4583-AD13-4923710A365E}"/>
              </a:ext>
            </a:extLst>
          </p:cNvPr>
          <p:cNvSpPr txBox="1">
            <a:spLocks/>
          </p:cNvSpPr>
          <p:nvPr/>
        </p:nvSpPr>
        <p:spPr>
          <a:xfrm flipH="1">
            <a:off x="8205100" y="5255465"/>
            <a:ext cx="2304267" cy="1540978"/>
          </a:xfrm>
          <a:prstGeom prst="rect">
            <a:avLst/>
          </a:prstGeom>
        </p:spPr>
        <p:txBody>
          <a:bodyPr spcFirstLastPara="1" vert="horz" wrap="square" lIns="243828" tIns="243828" rIns="243828" bIns="243828" rtlCol="0" anchor="t" anchorCtr="0">
            <a:noAutofit/>
          </a:bodyPr>
          <a:lst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a:lstStyle>
          <a:p>
            <a:pPr algn="r"/>
            <a:r>
              <a:rPr lang="en" sz="6001"/>
              <a:t>01</a:t>
            </a:r>
            <a:endParaRPr lang="en" sz="6001" dirty="0"/>
          </a:p>
        </p:txBody>
      </p:sp>
      <p:grpSp>
        <p:nvGrpSpPr>
          <p:cNvPr id="168" name="Google Shape;4255;p49">
            <a:extLst>
              <a:ext uri="{FF2B5EF4-FFF2-40B4-BE49-F238E27FC236}">
                <a16:creationId xmlns:a16="http://schemas.microsoft.com/office/drawing/2014/main" id="{5630E0DB-EABE-4B29-89BF-A8FD2C0699B6}"/>
              </a:ext>
            </a:extLst>
          </p:cNvPr>
          <p:cNvGrpSpPr/>
          <p:nvPr/>
        </p:nvGrpSpPr>
        <p:grpSpPr>
          <a:xfrm rot="-2861574">
            <a:off x="8290091" y="3892214"/>
            <a:ext cx="7806994" cy="7670781"/>
            <a:chOff x="6162250" y="2288764"/>
            <a:chExt cx="766650" cy="1032760"/>
          </a:xfrm>
        </p:grpSpPr>
        <p:sp>
          <p:nvSpPr>
            <p:cNvPr id="169" name="Google Shape;4256;p49">
              <a:extLst>
                <a:ext uri="{FF2B5EF4-FFF2-40B4-BE49-F238E27FC236}">
                  <a16:creationId xmlns:a16="http://schemas.microsoft.com/office/drawing/2014/main" id="{BA3CEF50-B097-4688-9562-DF4D44934E18}"/>
                </a:ext>
              </a:extLst>
            </p:cNvPr>
            <p:cNvSpPr/>
            <p:nvPr/>
          </p:nvSpPr>
          <p:spPr>
            <a:xfrm>
              <a:off x="6162250" y="2393075"/>
              <a:ext cx="766650" cy="784125"/>
            </a:xfrm>
            <a:custGeom>
              <a:avLst/>
              <a:gdLst/>
              <a:ahLst/>
              <a:cxnLst/>
              <a:rect l="l" t="t" r="r" b="b"/>
              <a:pathLst>
                <a:path w="30666" h="31365" extrusionOk="0">
                  <a:moveTo>
                    <a:pt x="29467" y="0"/>
                  </a:moveTo>
                  <a:cubicBezTo>
                    <a:pt x="26709" y="0"/>
                    <a:pt x="24051" y="2095"/>
                    <a:pt x="23021" y="3891"/>
                  </a:cubicBezTo>
                  <a:cubicBezTo>
                    <a:pt x="21413" y="6692"/>
                    <a:pt x="20587" y="9795"/>
                    <a:pt x="19786" y="12803"/>
                  </a:cubicBezTo>
                  <a:cubicBezTo>
                    <a:pt x="18732" y="16764"/>
                    <a:pt x="17647" y="20863"/>
                    <a:pt x="14740" y="24200"/>
                  </a:cubicBezTo>
                  <a:cubicBezTo>
                    <a:pt x="12722" y="26546"/>
                    <a:pt x="10029" y="28495"/>
                    <a:pt x="7348" y="29542"/>
                  </a:cubicBezTo>
                  <a:cubicBezTo>
                    <a:pt x="4870" y="30519"/>
                    <a:pt x="2252" y="30904"/>
                    <a:pt x="1" y="31188"/>
                  </a:cubicBezTo>
                  <a:lnTo>
                    <a:pt x="19" y="31364"/>
                  </a:lnTo>
                  <a:cubicBezTo>
                    <a:pt x="2290" y="31080"/>
                    <a:pt x="4920" y="30696"/>
                    <a:pt x="7418" y="29706"/>
                  </a:cubicBezTo>
                  <a:cubicBezTo>
                    <a:pt x="10123" y="28646"/>
                    <a:pt x="12842" y="26685"/>
                    <a:pt x="14879" y="24319"/>
                  </a:cubicBezTo>
                  <a:cubicBezTo>
                    <a:pt x="17811" y="20945"/>
                    <a:pt x="18903" y="16827"/>
                    <a:pt x="19962" y="12847"/>
                  </a:cubicBezTo>
                  <a:cubicBezTo>
                    <a:pt x="20757" y="9851"/>
                    <a:pt x="21577" y="6755"/>
                    <a:pt x="23172" y="3986"/>
                  </a:cubicBezTo>
                  <a:cubicBezTo>
                    <a:pt x="24181" y="2228"/>
                    <a:pt x="26779" y="180"/>
                    <a:pt x="29460" y="180"/>
                  </a:cubicBezTo>
                  <a:cubicBezTo>
                    <a:pt x="29847" y="180"/>
                    <a:pt x="30235" y="223"/>
                    <a:pt x="30621" y="315"/>
                  </a:cubicBezTo>
                  <a:lnTo>
                    <a:pt x="30665" y="139"/>
                  </a:lnTo>
                  <a:cubicBezTo>
                    <a:pt x="30267" y="44"/>
                    <a:pt x="29866" y="0"/>
                    <a:pt x="29467"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0" name="Google Shape;4257;p49">
              <a:extLst>
                <a:ext uri="{FF2B5EF4-FFF2-40B4-BE49-F238E27FC236}">
                  <a16:creationId xmlns:a16="http://schemas.microsoft.com/office/drawing/2014/main" id="{7053C462-169C-42F7-AF24-3A7992F03723}"/>
                </a:ext>
              </a:extLst>
            </p:cNvPr>
            <p:cNvSpPr/>
            <p:nvPr/>
          </p:nvSpPr>
          <p:spPr>
            <a:xfrm rot="1201756">
              <a:off x="6210094" y="3070953"/>
              <a:ext cx="247999" cy="210022"/>
            </a:xfrm>
            <a:custGeom>
              <a:avLst/>
              <a:gdLst/>
              <a:ahLst/>
              <a:cxnLst/>
              <a:rect l="l" t="t" r="r" b="b"/>
              <a:pathLst>
                <a:path w="9644" h="8534" extrusionOk="0">
                  <a:moveTo>
                    <a:pt x="9486" y="1"/>
                  </a:moveTo>
                  <a:cubicBezTo>
                    <a:pt x="8899" y="1079"/>
                    <a:pt x="8199" y="2101"/>
                    <a:pt x="7392" y="3028"/>
                  </a:cubicBezTo>
                  <a:cubicBezTo>
                    <a:pt x="5374" y="5368"/>
                    <a:pt x="2681" y="7317"/>
                    <a:pt x="0" y="8364"/>
                  </a:cubicBezTo>
                  <a:lnTo>
                    <a:pt x="63" y="8534"/>
                  </a:lnTo>
                  <a:cubicBezTo>
                    <a:pt x="2775" y="7474"/>
                    <a:pt x="5493" y="5513"/>
                    <a:pt x="7531" y="3148"/>
                  </a:cubicBezTo>
                  <a:cubicBezTo>
                    <a:pt x="8344" y="2208"/>
                    <a:pt x="9051" y="1180"/>
                    <a:pt x="9643" y="83"/>
                  </a:cubicBezTo>
                  <a:lnTo>
                    <a:pt x="9486" y="1"/>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1" name="Google Shape;4258;p49">
              <a:extLst>
                <a:ext uri="{FF2B5EF4-FFF2-40B4-BE49-F238E27FC236}">
                  <a16:creationId xmlns:a16="http://schemas.microsoft.com/office/drawing/2014/main" id="{81BE1F2F-CF81-4F39-B4BD-1577AAE7C1F9}"/>
                </a:ext>
              </a:extLst>
            </p:cNvPr>
            <p:cNvSpPr/>
            <p:nvPr/>
          </p:nvSpPr>
          <p:spPr>
            <a:xfrm>
              <a:off x="6698286" y="2312414"/>
              <a:ext cx="134050" cy="141775"/>
            </a:xfrm>
            <a:custGeom>
              <a:avLst/>
              <a:gdLst/>
              <a:ahLst/>
              <a:cxnLst/>
              <a:rect l="l" t="t" r="r" b="b"/>
              <a:pathLst>
                <a:path w="5362" h="5671" extrusionOk="0">
                  <a:moveTo>
                    <a:pt x="5317" y="0"/>
                  </a:moveTo>
                  <a:cubicBezTo>
                    <a:pt x="3097" y="543"/>
                    <a:pt x="486" y="2542"/>
                    <a:pt x="0" y="5645"/>
                  </a:cubicBezTo>
                  <a:lnTo>
                    <a:pt x="183" y="5670"/>
                  </a:lnTo>
                  <a:cubicBezTo>
                    <a:pt x="656" y="2649"/>
                    <a:pt x="3198" y="700"/>
                    <a:pt x="5361" y="177"/>
                  </a:cubicBezTo>
                  <a:lnTo>
                    <a:pt x="5317" y="0"/>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72" name="Google Shape;4259;p49">
              <a:extLst>
                <a:ext uri="{FF2B5EF4-FFF2-40B4-BE49-F238E27FC236}">
                  <a16:creationId xmlns:a16="http://schemas.microsoft.com/office/drawing/2014/main" id="{0E0885DF-07AD-4FFE-960E-C8920C23B2C7}"/>
                </a:ext>
              </a:extLst>
            </p:cNvPr>
            <p:cNvSpPr/>
            <p:nvPr/>
          </p:nvSpPr>
          <p:spPr>
            <a:xfrm>
              <a:off x="6700486" y="2288764"/>
              <a:ext cx="49850" cy="48100"/>
            </a:xfrm>
            <a:custGeom>
              <a:avLst/>
              <a:gdLst/>
              <a:ahLst/>
              <a:cxnLst/>
              <a:rect l="l" t="t" r="r" b="b"/>
              <a:pathLst>
                <a:path w="1994" h="1924" extrusionOk="0">
                  <a:moveTo>
                    <a:pt x="1930" y="0"/>
                  </a:moveTo>
                  <a:cubicBezTo>
                    <a:pt x="1161" y="278"/>
                    <a:pt x="259" y="965"/>
                    <a:pt x="1" y="1873"/>
                  </a:cubicBezTo>
                  <a:lnTo>
                    <a:pt x="171" y="1924"/>
                  </a:lnTo>
                  <a:cubicBezTo>
                    <a:pt x="417" y="1079"/>
                    <a:pt x="1287" y="423"/>
                    <a:pt x="1994" y="170"/>
                  </a:cubicBezTo>
                  <a:lnTo>
                    <a:pt x="1930" y="0"/>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73" name="Google Shape;397;p36">
            <a:extLst>
              <a:ext uri="{FF2B5EF4-FFF2-40B4-BE49-F238E27FC236}">
                <a16:creationId xmlns:a16="http://schemas.microsoft.com/office/drawing/2014/main" id="{219511F4-2AE3-4FB0-BAE6-D22DF4C4648A}"/>
              </a:ext>
            </a:extLst>
          </p:cNvPr>
          <p:cNvSpPr txBox="1"/>
          <p:nvPr/>
        </p:nvSpPr>
        <p:spPr>
          <a:xfrm>
            <a:off x="3879620" y="4707690"/>
            <a:ext cx="3984898" cy="973713"/>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933" b="1" kern="0" dirty="0">
                <a:solidFill>
                  <a:srgbClr val="191919"/>
                </a:solidFill>
                <a:ea typeface="Nunito Sans"/>
                <a:cs typeface="Nunito Sans"/>
                <a:sym typeface="Nunito Sans"/>
              </a:rPr>
              <a:t>Title Here</a:t>
            </a:r>
          </a:p>
        </p:txBody>
      </p:sp>
      <p:sp>
        <p:nvSpPr>
          <p:cNvPr id="174" name="Google Shape;398;p36">
            <a:extLst>
              <a:ext uri="{FF2B5EF4-FFF2-40B4-BE49-F238E27FC236}">
                <a16:creationId xmlns:a16="http://schemas.microsoft.com/office/drawing/2014/main" id="{C0CEC984-B6FB-4D18-AF32-C47DFFCE605D}"/>
              </a:ext>
            </a:extLst>
          </p:cNvPr>
          <p:cNvSpPr txBox="1"/>
          <p:nvPr/>
        </p:nvSpPr>
        <p:spPr>
          <a:xfrm>
            <a:off x="3893659" y="5589795"/>
            <a:ext cx="3970860" cy="1616187"/>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400" kern="0" dirty="0">
                <a:solidFill>
                  <a:srgbClr val="191919"/>
                </a:solidFill>
                <a:ea typeface="Assistant Light"/>
                <a:cs typeface="Assistant Light"/>
                <a:sym typeface="Assistant Light"/>
              </a:rPr>
              <a:t>Lorem Ipsum is simply dummy text</a:t>
            </a:r>
          </a:p>
        </p:txBody>
      </p:sp>
      <p:sp>
        <p:nvSpPr>
          <p:cNvPr id="175" name="Google Shape;397;p36">
            <a:extLst>
              <a:ext uri="{FF2B5EF4-FFF2-40B4-BE49-F238E27FC236}">
                <a16:creationId xmlns:a16="http://schemas.microsoft.com/office/drawing/2014/main" id="{DDF440EF-B066-490E-81A5-570700B99651}"/>
              </a:ext>
            </a:extLst>
          </p:cNvPr>
          <p:cNvSpPr txBox="1"/>
          <p:nvPr/>
        </p:nvSpPr>
        <p:spPr>
          <a:xfrm>
            <a:off x="3879620" y="8164441"/>
            <a:ext cx="3984898" cy="973713"/>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933" b="1" kern="0" dirty="0">
                <a:solidFill>
                  <a:srgbClr val="191919"/>
                </a:solidFill>
                <a:ea typeface="Nunito Sans"/>
                <a:cs typeface="Nunito Sans"/>
                <a:sym typeface="Nunito Sans"/>
              </a:rPr>
              <a:t>Title Here</a:t>
            </a:r>
          </a:p>
        </p:txBody>
      </p:sp>
      <p:sp>
        <p:nvSpPr>
          <p:cNvPr id="176" name="Google Shape;398;p36">
            <a:extLst>
              <a:ext uri="{FF2B5EF4-FFF2-40B4-BE49-F238E27FC236}">
                <a16:creationId xmlns:a16="http://schemas.microsoft.com/office/drawing/2014/main" id="{347F55FC-FDFB-4892-A2D5-25FA7BFD7B33}"/>
              </a:ext>
            </a:extLst>
          </p:cNvPr>
          <p:cNvSpPr txBox="1"/>
          <p:nvPr/>
        </p:nvSpPr>
        <p:spPr>
          <a:xfrm>
            <a:off x="3893659" y="9046546"/>
            <a:ext cx="3970860" cy="1616187"/>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400" kern="0" dirty="0">
                <a:solidFill>
                  <a:srgbClr val="191919"/>
                </a:solidFill>
                <a:ea typeface="Assistant Light"/>
                <a:cs typeface="Assistant Light"/>
                <a:sym typeface="Assistant Light"/>
              </a:rPr>
              <a:t>Lorem Ipsum is simply dummy text</a:t>
            </a:r>
          </a:p>
        </p:txBody>
      </p:sp>
      <p:sp>
        <p:nvSpPr>
          <p:cNvPr id="177" name="Google Shape;397;p36">
            <a:extLst>
              <a:ext uri="{FF2B5EF4-FFF2-40B4-BE49-F238E27FC236}">
                <a16:creationId xmlns:a16="http://schemas.microsoft.com/office/drawing/2014/main" id="{10531BA4-0E5C-4668-9E6C-7E3D1DC027E1}"/>
              </a:ext>
            </a:extLst>
          </p:cNvPr>
          <p:cNvSpPr txBox="1"/>
          <p:nvPr/>
        </p:nvSpPr>
        <p:spPr>
          <a:xfrm>
            <a:off x="16138725" y="8900808"/>
            <a:ext cx="3984898" cy="973713"/>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933" b="1" kern="0" dirty="0">
                <a:solidFill>
                  <a:srgbClr val="191919"/>
                </a:solidFill>
                <a:ea typeface="Nunito Sans"/>
                <a:cs typeface="Nunito Sans"/>
                <a:sym typeface="Nunito Sans"/>
              </a:rPr>
              <a:t>Title Here</a:t>
            </a:r>
          </a:p>
        </p:txBody>
      </p:sp>
      <p:sp>
        <p:nvSpPr>
          <p:cNvPr id="178" name="Google Shape;398;p36">
            <a:extLst>
              <a:ext uri="{FF2B5EF4-FFF2-40B4-BE49-F238E27FC236}">
                <a16:creationId xmlns:a16="http://schemas.microsoft.com/office/drawing/2014/main" id="{88ABD93F-0B9E-4039-8B7B-5434DC5E9E85}"/>
              </a:ext>
            </a:extLst>
          </p:cNvPr>
          <p:cNvSpPr txBox="1"/>
          <p:nvPr/>
        </p:nvSpPr>
        <p:spPr>
          <a:xfrm>
            <a:off x="16152764" y="9782913"/>
            <a:ext cx="3970860" cy="1616187"/>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400" kern="0" dirty="0">
                <a:solidFill>
                  <a:srgbClr val="191919"/>
                </a:solidFill>
                <a:ea typeface="Assistant Light"/>
                <a:cs typeface="Assistant Light"/>
                <a:sym typeface="Assistant Light"/>
              </a:rPr>
              <a:t>Lorem Ipsum is simply dummy text</a:t>
            </a:r>
          </a:p>
        </p:txBody>
      </p:sp>
      <p:sp>
        <p:nvSpPr>
          <p:cNvPr id="179" name="Google Shape;397;p36">
            <a:extLst>
              <a:ext uri="{FF2B5EF4-FFF2-40B4-BE49-F238E27FC236}">
                <a16:creationId xmlns:a16="http://schemas.microsoft.com/office/drawing/2014/main" id="{824B4713-B939-4427-A3EB-237AE2DAC4B3}"/>
              </a:ext>
            </a:extLst>
          </p:cNvPr>
          <p:cNvSpPr txBox="1"/>
          <p:nvPr/>
        </p:nvSpPr>
        <p:spPr>
          <a:xfrm>
            <a:off x="16138725" y="6175351"/>
            <a:ext cx="3984898" cy="973713"/>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933" b="1" kern="0" dirty="0">
                <a:solidFill>
                  <a:srgbClr val="191919"/>
                </a:solidFill>
                <a:ea typeface="Nunito Sans"/>
                <a:cs typeface="Nunito Sans"/>
                <a:sym typeface="Nunito Sans"/>
              </a:rPr>
              <a:t>Title Here</a:t>
            </a:r>
          </a:p>
        </p:txBody>
      </p:sp>
      <p:sp>
        <p:nvSpPr>
          <p:cNvPr id="180" name="Google Shape;398;p36">
            <a:extLst>
              <a:ext uri="{FF2B5EF4-FFF2-40B4-BE49-F238E27FC236}">
                <a16:creationId xmlns:a16="http://schemas.microsoft.com/office/drawing/2014/main" id="{97EB1B2A-F43A-4B91-8578-4349955C25CF}"/>
              </a:ext>
            </a:extLst>
          </p:cNvPr>
          <p:cNvSpPr txBox="1"/>
          <p:nvPr/>
        </p:nvSpPr>
        <p:spPr>
          <a:xfrm>
            <a:off x="16152764" y="7057456"/>
            <a:ext cx="3970860" cy="1616187"/>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400" kern="0" dirty="0">
                <a:solidFill>
                  <a:srgbClr val="191919"/>
                </a:solidFill>
                <a:ea typeface="Assistant Light"/>
                <a:cs typeface="Assistant Light"/>
                <a:sym typeface="Assistant Light"/>
              </a:rPr>
              <a:t>Lorem Ipsum is simply dummy text</a:t>
            </a:r>
          </a:p>
        </p:txBody>
      </p:sp>
    </p:spTree>
    <p:custDataLst>
      <p:tags r:id="rId1"/>
    </p:custData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277"/>
        <p:cNvGrpSpPr/>
        <p:nvPr/>
      </p:nvGrpSpPr>
      <p:grpSpPr>
        <a:xfrm>
          <a:off x="0" y="0"/>
          <a:ext cx="0" cy="0"/>
          <a:chOff x="0" y="0"/>
          <a:chExt cx="0" cy="0"/>
        </a:xfrm>
      </p:grpSpPr>
      <p:sp>
        <p:nvSpPr>
          <p:cNvPr id="4278" name="Google Shape;4278;p51"/>
          <p:cNvSpPr txBox="1">
            <a:spLocks noGrp="1"/>
          </p:cNvSpPr>
          <p:nvPr>
            <p:ph type="title"/>
          </p:nvPr>
        </p:nvSpPr>
        <p:spPr>
          <a:prstGeom prst="rect">
            <a:avLst/>
          </a:prstGeom>
        </p:spPr>
        <p:txBody>
          <a:bodyPr spcFirstLastPara="1" vert="horz" wrap="square" lIns="243828" tIns="243828" rIns="243828" bIns="243828" rtlCol="0" anchor="t" anchorCtr="0">
            <a:noAutofit/>
          </a:bodyPr>
          <a:lstStyle/>
          <a:p>
            <a:r>
              <a:rPr lang="en"/>
              <a:t>AWARDS</a:t>
            </a:r>
            <a:endParaRPr/>
          </a:p>
        </p:txBody>
      </p:sp>
      <p:grpSp>
        <p:nvGrpSpPr>
          <p:cNvPr id="86" name="Google Shape;4279;p51">
            <a:extLst>
              <a:ext uri="{FF2B5EF4-FFF2-40B4-BE49-F238E27FC236}">
                <a16:creationId xmlns:a16="http://schemas.microsoft.com/office/drawing/2014/main" id="{CF894B8E-FA0D-45C4-9812-2EDA44E429E2}"/>
              </a:ext>
            </a:extLst>
          </p:cNvPr>
          <p:cNvGrpSpPr/>
          <p:nvPr/>
        </p:nvGrpSpPr>
        <p:grpSpPr>
          <a:xfrm>
            <a:off x="14096408" y="3749807"/>
            <a:ext cx="2753191" cy="2137082"/>
            <a:chOff x="1145300" y="2753225"/>
            <a:chExt cx="173375" cy="134575"/>
          </a:xfrm>
        </p:grpSpPr>
        <p:sp>
          <p:nvSpPr>
            <p:cNvPr id="87" name="Google Shape;4280;p51">
              <a:extLst>
                <a:ext uri="{FF2B5EF4-FFF2-40B4-BE49-F238E27FC236}">
                  <a16:creationId xmlns:a16="http://schemas.microsoft.com/office/drawing/2014/main" id="{D858D348-F943-4EBF-8F67-C86B13BCF860}"/>
                </a:ext>
              </a:extLst>
            </p:cNvPr>
            <p:cNvSpPr/>
            <p:nvPr/>
          </p:nvSpPr>
          <p:spPr>
            <a:xfrm>
              <a:off x="1145300" y="2753225"/>
              <a:ext cx="173375" cy="134575"/>
            </a:xfrm>
            <a:custGeom>
              <a:avLst/>
              <a:gdLst/>
              <a:ahLst/>
              <a:cxnLst/>
              <a:rect l="l" t="t" r="r" b="b"/>
              <a:pathLst>
                <a:path w="6935" h="5383" extrusionOk="0">
                  <a:moveTo>
                    <a:pt x="3921" y="1"/>
                  </a:moveTo>
                  <a:cubicBezTo>
                    <a:pt x="3730" y="1"/>
                    <a:pt x="3544" y="15"/>
                    <a:pt x="3371" y="43"/>
                  </a:cubicBezTo>
                  <a:cubicBezTo>
                    <a:pt x="520" y="514"/>
                    <a:pt x="0" y="5383"/>
                    <a:pt x="2910" y="5383"/>
                  </a:cubicBezTo>
                  <a:cubicBezTo>
                    <a:pt x="3038" y="5383"/>
                    <a:pt x="3173" y="5373"/>
                    <a:pt x="3314" y="5354"/>
                  </a:cubicBezTo>
                  <a:cubicBezTo>
                    <a:pt x="5005" y="5114"/>
                    <a:pt x="6935" y="2932"/>
                    <a:pt x="6184" y="1178"/>
                  </a:cubicBezTo>
                  <a:cubicBezTo>
                    <a:pt x="5820" y="326"/>
                    <a:pt x="4814" y="1"/>
                    <a:pt x="3921" y="1"/>
                  </a:cubicBezTo>
                  <a:close/>
                </a:path>
              </a:pathLst>
            </a:custGeom>
            <a:solidFill>
              <a:srgbClr val="FF8E7B"/>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8" name="Google Shape;4281;p51">
              <a:extLst>
                <a:ext uri="{FF2B5EF4-FFF2-40B4-BE49-F238E27FC236}">
                  <a16:creationId xmlns:a16="http://schemas.microsoft.com/office/drawing/2014/main" id="{D45585A4-491E-4FF5-956F-C927936AA11D}"/>
                </a:ext>
              </a:extLst>
            </p:cNvPr>
            <p:cNvSpPr/>
            <p:nvPr/>
          </p:nvSpPr>
          <p:spPr>
            <a:xfrm>
              <a:off x="1252425" y="2768250"/>
              <a:ext cx="15950" cy="13850"/>
            </a:xfrm>
            <a:custGeom>
              <a:avLst/>
              <a:gdLst/>
              <a:ahLst/>
              <a:cxnLst/>
              <a:rect l="l" t="t" r="r" b="b"/>
              <a:pathLst>
                <a:path w="638" h="554" extrusionOk="0">
                  <a:moveTo>
                    <a:pt x="421" y="1"/>
                  </a:moveTo>
                  <a:cubicBezTo>
                    <a:pt x="279" y="1"/>
                    <a:pt x="107" y="176"/>
                    <a:pt x="58" y="275"/>
                  </a:cubicBezTo>
                  <a:cubicBezTo>
                    <a:pt x="26" y="344"/>
                    <a:pt x="1" y="451"/>
                    <a:pt x="64" y="514"/>
                  </a:cubicBezTo>
                  <a:cubicBezTo>
                    <a:pt x="92" y="543"/>
                    <a:pt x="129" y="553"/>
                    <a:pt x="166" y="553"/>
                  </a:cubicBezTo>
                  <a:cubicBezTo>
                    <a:pt x="212" y="553"/>
                    <a:pt x="259" y="538"/>
                    <a:pt x="297" y="521"/>
                  </a:cubicBezTo>
                  <a:cubicBezTo>
                    <a:pt x="329" y="502"/>
                    <a:pt x="360" y="483"/>
                    <a:pt x="392" y="464"/>
                  </a:cubicBezTo>
                  <a:cubicBezTo>
                    <a:pt x="480" y="401"/>
                    <a:pt x="638" y="218"/>
                    <a:pt x="568" y="104"/>
                  </a:cubicBezTo>
                  <a:cubicBezTo>
                    <a:pt x="562" y="85"/>
                    <a:pt x="549" y="67"/>
                    <a:pt x="531" y="48"/>
                  </a:cubicBezTo>
                  <a:cubicBezTo>
                    <a:pt x="499" y="14"/>
                    <a:pt x="461" y="1"/>
                    <a:pt x="4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89" name="Google Shape;4282;p51">
              <a:extLst>
                <a:ext uri="{FF2B5EF4-FFF2-40B4-BE49-F238E27FC236}">
                  <a16:creationId xmlns:a16="http://schemas.microsoft.com/office/drawing/2014/main" id="{4DC9AB22-C708-4C95-9328-7EC6D8356303}"/>
                </a:ext>
              </a:extLst>
            </p:cNvPr>
            <p:cNvSpPr/>
            <p:nvPr/>
          </p:nvSpPr>
          <p:spPr>
            <a:xfrm>
              <a:off x="1267400" y="2775425"/>
              <a:ext cx="8700" cy="8225"/>
            </a:xfrm>
            <a:custGeom>
              <a:avLst/>
              <a:gdLst/>
              <a:ahLst/>
              <a:cxnLst/>
              <a:rect l="l" t="t" r="r" b="b"/>
              <a:pathLst>
                <a:path w="348" h="329" extrusionOk="0">
                  <a:moveTo>
                    <a:pt x="253" y="0"/>
                  </a:moveTo>
                  <a:cubicBezTo>
                    <a:pt x="159" y="13"/>
                    <a:pt x="70" y="70"/>
                    <a:pt x="32" y="164"/>
                  </a:cubicBezTo>
                  <a:cubicBezTo>
                    <a:pt x="1" y="227"/>
                    <a:pt x="1" y="328"/>
                    <a:pt x="96" y="328"/>
                  </a:cubicBezTo>
                  <a:cubicBezTo>
                    <a:pt x="196" y="322"/>
                    <a:pt x="278" y="259"/>
                    <a:pt x="323" y="164"/>
                  </a:cubicBezTo>
                  <a:cubicBezTo>
                    <a:pt x="348" y="101"/>
                    <a:pt x="348" y="0"/>
                    <a:pt x="253"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0" name="Google Shape;4283;p51">
              <a:extLst>
                <a:ext uri="{FF2B5EF4-FFF2-40B4-BE49-F238E27FC236}">
                  <a16:creationId xmlns:a16="http://schemas.microsoft.com/office/drawing/2014/main" id="{498D554D-A2CB-464C-8F2B-C3929B176E69}"/>
                </a:ext>
              </a:extLst>
            </p:cNvPr>
            <p:cNvSpPr/>
            <p:nvPr/>
          </p:nvSpPr>
          <p:spPr>
            <a:xfrm>
              <a:off x="1261100" y="2790075"/>
              <a:ext cx="8375" cy="7275"/>
            </a:xfrm>
            <a:custGeom>
              <a:avLst/>
              <a:gdLst/>
              <a:ahLst/>
              <a:cxnLst/>
              <a:rect l="l" t="t" r="r" b="b"/>
              <a:pathLst>
                <a:path w="335" h="291" extrusionOk="0">
                  <a:moveTo>
                    <a:pt x="237" y="1"/>
                  </a:moveTo>
                  <a:cubicBezTo>
                    <a:pt x="197" y="1"/>
                    <a:pt x="152" y="21"/>
                    <a:pt x="127" y="39"/>
                  </a:cubicBezTo>
                  <a:lnTo>
                    <a:pt x="108" y="58"/>
                  </a:lnTo>
                  <a:cubicBezTo>
                    <a:pt x="57" y="95"/>
                    <a:pt x="1" y="165"/>
                    <a:pt x="20" y="234"/>
                  </a:cubicBezTo>
                  <a:cubicBezTo>
                    <a:pt x="26" y="234"/>
                    <a:pt x="26" y="240"/>
                    <a:pt x="26" y="247"/>
                  </a:cubicBezTo>
                  <a:cubicBezTo>
                    <a:pt x="37" y="279"/>
                    <a:pt x="62" y="290"/>
                    <a:pt x="91" y="290"/>
                  </a:cubicBezTo>
                  <a:cubicBezTo>
                    <a:pt x="130" y="290"/>
                    <a:pt x="177" y="269"/>
                    <a:pt x="202" y="247"/>
                  </a:cubicBezTo>
                  <a:lnTo>
                    <a:pt x="240" y="215"/>
                  </a:lnTo>
                  <a:cubicBezTo>
                    <a:pt x="284" y="190"/>
                    <a:pt x="335" y="127"/>
                    <a:pt x="316" y="76"/>
                  </a:cubicBezTo>
                  <a:cubicBezTo>
                    <a:pt x="316" y="64"/>
                    <a:pt x="303" y="58"/>
                    <a:pt x="303" y="45"/>
                  </a:cubicBezTo>
                  <a:cubicBezTo>
                    <a:pt x="292" y="12"/>
                    <a:pt x="266" y="1"/>
                    <a:pt x="23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1" name="Google Shape;4284;p51">
              <a:extLst>
                <a:ext uri="{FF2B5EF4-FFF2-40B4-BE49-F238E27FC236}">
                  <a16:creationId xmlns:a16="http://schemas.microsoft.com/office/drawing/2014/main" id="{045947D1-092B-42CC-A93B-D5A4D73A57F0}"/>
                </a:ext>
              </a:extLst>
            </p:cNvPr>
            <p:cNvSpPr/>
            <p:nvPr/>
          </p:nvSpPr>
          <p:spPr>
            <a:xfrm>
              <a:off x="1250225" y="2787100"/>
              <a:ext cx="6400" cy="6725"/>
            </a:xfrm>
            <a:custGeom>
              <a:avLst/>
              <a:gdLst/>
              <a:ahLst/>
              <a:cxnLst/>
              <a:rect l="l" t="t" r="r" b="b"/>
              <a:pathLst>
                <a:path w="256" h="269" extrusionOk="0">
                  <a:moveTo>
                    <a:pt x="202" y="0"/>
                  </a:moveTo>
                  <a:cubicBezTo>
                    <a:pt x="153" y="0"/>
                    <a:pt x="75" y="48"/>
                    <a:pt x="45" y="82"/>
                  </a:cubicBezTo>
                  <a:cubicBezTo>
                    <a:pt x="7" y="120"/>
                    <a:pt x="0" y="183"/>
                    <a:pt x="19" y="233"/>
                  </a:cubicBezTo>
                  <a:cubicBezTo>
                    <a:pt x="32" y="258"/>
                    <a:pt x="50" y="268"/>
                    <a:pt x="70" y="268"/>
                  </a:cubicBezTo>
                  <a:cubicBezTo>
                    <a:pt x="131" y="268"/>
                    <a:pt x="213" y="175"/>
                    <a:pt x="228" y="132"/>
                  </a:cubicBezTo>
                  <a:cubicBezTo>
                    <a:pt x="234" y="113"/>
                    <a:pt x="240" y="101"/>
                    <a:pt x="240" y="82"/>
                  </a:cubicBezTo>
                  <a:cubicBezTo>
                    <a:pt x="255" y="21"/>
                    <a:pt x="235" y="0"/>
                    <a:pt x="202"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2" name="Google Shape;4285;p51">
              <a:extLst>
                <a:ext uri="{FF2B5EF4-FFF2-40B4-BE49-F238E27FC236}">
                  <a16:creationId xmlns:a16="http://schemas.microsoft.com/office/drawing/2014/main" id="{03FDEEE1-6AAA-4166-962B-0B926D16C314}"/>
                </a:ext>
              </a:extLst>
            </p:cNvPr>
            <p:cNvSpPr/>
            <p:nvPr/>
          </p:nvSpPr>
          <p:spPr>
            <a:xfrm>
              <a:off x="1207325" y="2798150"/>
              <a:ext cx="7125" cy="6800"/>
            </a:xfrm>
            <a:custGeom>
              <a:avLst/>
              <a:gdLst/>
              <a:ahLst/>
              <a:cxnLst/>
              <a:rect l="l" t="t" r="r" b="b"/>
              <a:pathLst>
                <a:path w="285" h="272" extrusionOk="0">
                  <a:moveTo>
                    <a:pt x="221" y="1"/>
                  </a:moveTo>
                  <a:cubicBezTo>
                    <a:pt x="154" y="1"/>
                    <a:pt x="46" y="101"/>
                    <a:pt x="32" y="138"/>
                  </a:cubicBezTo>
                  <a:cubicBezTo>
                    <a:pt x="7" y="189"/>
                    <a:pt x="1" y="245"/>
                    <a:pt x="58" y="264"/>
                  </a:cubicBezTo>
                  <a:cubicBezTo>
                    <a:pt x="68" y="269"/>
                    <a:pt x="79" y="272"/>
                    <a:pt x="90" y="272"/>
                  </a:cubicBezTo>
                  <a:cubicBezTo>
                    <a:pt x="133" y="272"/>
                    <a:pt x="180" y="238"/>
                    <a:pt x="215" y="208"/>
                  </a:cubicBezTo>
                  <a:cubicBezTo>
                    <a:pt x="260" y="170"/>
                    <a:pt x="285" y="107"/>
                    <a:pt x="272" y="50"/>
                  </a:cubicBezTo>
                  <a:cubicBezTo>
                    <a:pt x="265" y="14"/>
                    <a:pt x="246" y="1"/>
                    <a:pt x="221"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3" name="Google Shape;4286;p51">
              <a:extLst>
                <a:ext uri="{FF2B5EF4-FFF2-40B4-BE49-F238E27FC236}">
                  <a16:creationId xmlns:a16="http://schemas.microsoft.com/office/drawing/2014/main" id="{F6731CE1-F8A3-452A-9F52-7525112C94C2}"/>
                </a:ext>
              </a:extLst>
            </p:cNvPr>
            <p:cNvSpPr/>
            <p:nvPr/>
          </p:nvSpPr>
          <p:spPr>
            <a:xfrm>
              <a:off x="1216275" y="2827200"/>
              <a:ext cx="9375" cy="6875"/>
            </a:xfrm>
            <a:custGeom>
              <a:avLst/>
              <a:gdLst/>
              <a:ahLst/>
              <a:cxnLst/>
              <a:rect l="l" t="t" r="r" b="b"/>
              <a:pathLst>
                <a:path w="375" h="275" extrusionOk="0">
                  <a:moveTo>
                    <a:pt x="215" y="1"/>
                  </a:moveTo>
                  <a:cubicBezTo>
                    <a:pt x="141" y="1"/>
                    <a:pt x="62" y="90"/>
                    <a:pt x="40" y="143"/>
                  </a:cubicBezTo>
                  <a:cubicBezTo>
                    <a:pt x="1" y="222"/>
                    <a:pt x="39" y="275"/>
                    <a:pt x="104" y="275"/>
                  </a:cubicBezTo>
                  <a:cubicBezTo>
                    <a:pt x="121" y="275"/>
                    <a:pt x="140" y="271"/>
                    <a:pt x="160" y="263"/>
                  </a:cubicBezTo>
                  <a:lnTo>
                    <a:pt x="185" y="250"/>
                  </a:lnTo>
                  <a:cubicBezTo>
                    <a:pt x="261" y="225"/>
                    <a:pt x="375" y="80"/>
                    <a:pt x="274" y="17"/>
                  </a:cubicBezTo>
                  <a:lnTo>
                    <a:pt x="255" y="11"/>
                  </a:lnTo>
                  <a:cubicBezTo>
                    <a:pt x="242" y="4"/>
                    <a:pt x="229" y="1"/>
                    <a:pt x="21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4" name="Google Shape;4287;p51">
              <a:extLst>
                <a:ext uri="{FF2B5EF4-FFF2-40B4-BE49-F238E27FC236}">
                  <a16:creationId xmlns:a16="http://schemas.microsoft.com/office/drawing/2014/main" id="{CE71C7D8-22B4-4AB0-AB79-EED1EC087505}"/>
                </a:ext>
              </a:extLst>
            </p:cNvPr>
            <p:cNvSpPr/>
            <p:nvPr/>
          </p:nvSpPr>
          <p:spPr>
            <a:xfrm>
              <a:off x="1228150" y="2817825"/>
              <a:ext cx="8075" cy="4775"/>
            </a:xfrm>
            <a:custGeom>
              <a:avLst/>
              <a:gdLst/>
              <a:ahLst/>
              <a:cxnLst/>
              <a:rect l="l" t="t" r="r" b="b"/>
              <a:pathLst>
                <a:path w="323" h="191" extrusionOk="0">
                  <a:moveTo>
                    <a:pt x="202" y="1"/>
                  </a:moveTo>
                  <a:cubicBezTo>
                    <a:pt x="120" y="1"/>
                    <a:pt x="0" y="190"/>
                    <a:pt x="114" y="190"/>
                  </a:cubicBezTo>
                  <a:cubicBezTo>
                    <a:pt x="202" y="190"/>
                    <a:pt x="322" y="1"/>
                    <a:pt x="20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5" name="Google Shape;4288;p51">
              <a:extLst>
                <a:ext uri="{FF2B5EF4-FFF2-40B4-BE49-F238E27FC236}">
                  <a16:creationId xmlns:a16="http://schemas.microsoft.com/office/drawing/2014/main" id="{4B1B51B0-E992-451A-A4D4-F3A97ED221DC}"/>
                </a:ext>
              </a:extLst>
            </p:cNvPr>
            <p:cNvSpPr/>
            <p:nvPr/>
          </p:nvSpPr>
          <p:spPr>
            <a:xfrm>
              <a:off x="1187450" y="2849675"/>
              <a:ext cx="9475" cy="7375"/>
            </a:xfrm>
            <a:custGeom>
              <a:avLst/>
              <a:gdLst/>
              <a:ahLst/>
              <a:cxnLst/>
              <a:rect l="l" t="t" r="r" b="b"/>
              <a:pathLst>
                <a:path w="379" h="295" extrusionOk="0">
                  <a:moveTo>
                    <a:pt x="271" y="0"/>
                  </a:moveTo>
                  <a:cubicBezTo>
                    <a:pt x="167" y="0"/>
                    <a:pt x="1" y="171"/>
                    <a:pt x="90" y="259"/>
                  </a:cubicBezTo>
                  <a:lnTo>
                    <a:pt x="96" y="272"/>
                  </a:lnTo>
                  <a:cubicBezTo>
                    <a:pt x="114" y="288"/>
                    <a:pt x="134" y="294"/>
                    <a:pt x="156" y="294"/>
                  </a:cubicBezTo>
                  <a:cubicBezTo>
                    <a:pt x="256" y="294"/>
                    <a:pt x="378" y="147"/>
                    <a:pt x="342" y="64"/>
                  </a:cubicBezTo>
                  <a:cubicBezTo>
                    <a:pt x="342" y="58"/>
                    <a:pt x="342" y="51"/>
                    <a:pt x="336" y="45"/>
                  </a:cubicBezTo>
                  <a:cubicBezTo>
                    <a:pt x="323" y="13"/>
                    <a:pt x="299" y="0"/>
                    <a:pt x="27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6" name="Google Shape;4289;p51">
              <a:extLst>
                <a:ext uri="{FF2B5EF4-FFF2-40B4-BE49-F238E27FC236}">
                  <a16:creationId xmlns:a16="http://schemas.microsoft.com/office/drawing/2014/main" id="{2E78C59E-E2E2-45B8-A291-90FD7CC54708}"/>
                </a:ext>
              </a:extLst>
            </p:cNvPr>
            <p:cNvSpPr/>
            <p:nvPr/>
          </p:nvSpPr>
          <p:spPr>
            <a:xfrm>
              <a:off x="1198825" y="2870525"/>
              <a:ext cx="7275" cy="6550"/>
            </a:xfrm>
            <a:custGeom>
              <a:avLst/>
              <a:gdLst/>
              <a:ahLst/>
              <a:cxnLst/>
              <a:rect l="l" t="t" r="r" b="b"/>
              <a:pathLst>
                <a:path w="291" h="262" extrusionOk="0">
                  <a:moveTo>
                    <a:pt x="208" y="1"/>
                  </a:moveTo>
                  <a:cubicBezTo>
                    <a:pt x="181" y="1"/>
                    <a:pt x="150" y="14"/>
                    <a:pt x="127" y="31"/>
                  </a:cubicBezTo>
                  <a:cubicBezTo>
                    <a:pt x="108" y="37"/>
                    <a:pt x="89" y="50"/>
                    <a:pt x="76" y="62"/>
                  </a:cubicBezTo>
                  <a:cubicBezTo>
                    <a:pt x="26" y="100"/>
                    <a:pt x="0" y="163"/>
                    <a:pt x="7" y="226"/>
                  </a:cubicBezTo>
                  <a:cubicBezTo>
                    <a:pt x="11" y="253"/>
                    <a:pt x="38" y="261"/>
                    <a:pt x="64" y="261"/>
                  </a:cubicBezTo>
                  <a:cubicBezTo>
                    <a:pt x="75" y="261"/>
                    <a:pt x="86" y="260"/>
                    <a:pt x="95" y="258"/>
                  </a:cubicBezTo>
                  <a:cubicBezTo>
                    <a:pt x="127" y="245"/>
                    <a:pt x="152" y="233"/>
                    <a:pt x="177" y="214"/>
                  </a:cubicBezTo>
                  <a:cubicBezTo>
                    <a:pt x="227" y="176"/>
                    <a:pt x="291" y="107"/>
                    <a:pt x="265" y="37"/>
                  </a:cubicBezTo>
                  <a:cubicBezTo>
                    <a:pt x="254" y="11"/>
                    <a:pt x="232" y="1"/>
                    <a:pt x="208"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7" name="Google Shape;4290;p51">
              <a:extLst>
                <a:ext uri="{FF2B5EF4-FFF2-40B4-BE49-F238E27FC236}">
                  <a16:creationId xmlns:a16="http://schemas.microsoft.com/office/drawing/2014/main" id="{4DA611F0-EAA9-47CD-96A8-FD7151727515}"/>
                </a:ext>
              </a:extLst>
            </p:cNvPr>
            <p:cNvSpPr/>
            <p:nvPr/>
          </p:nvSpPr>
          <p:spPr>
            <a:xfrm>
              <a:off x="1224675" y="2861050"/>
              <a:ext cx="9175" cy="8200"/>
            </a:xfrm>
            <a:custGeom>
              <a:avLst/>
              <a:gdLst/>
              <a:ahLst/>
              <a:cxnLst/>
              <a:rect l="l" t="t" r="r" b="b"/>
              <a:pathLst>
                <a:path w="367" h="328" extrusionOk="0">
                  <a:moveTo>
                    <a:pt x="255" y="1"/>
                  </a:moveTo>
                  <a:cubicBezTo>
                    <a:pt x="241" y="1"/>
                    <a:pt x="228" y="3"/>
                    <a:pt x="215" y="6"/>
                  </a:cubicBezTo>
                  <a:cubicBezTo>
                    <a:pt x="139" y="31"/>
                    <a:pt x="70" y="88"/>
                    <a:pt x="32" y="164"/>
                  </a:cubicBezTo>
                  <a:cubicBezTo>
                    <a:pt x="13" y="214"/>
                    <a:pt x="1" y="296"/>
                    <a:pt x="64" y="322"/>
                  </a:cubicBezTo>
                  <a:cubicBezTo>
                    <a:pt x="76" y="326"/>
                    <a:pt x="88" y="328"/>
                    <a:pt x="100" y="328"/>
                  </a:cubicBezTo>
                  <a:cubicBezTo>
                    <a:pt x="158" y="328"/>
                    <a:pt x="217" y="282"/>
                    <a:pt x="259" y="246"/>
                  </a:cubicBezTo>
                  <a:lnTo>
                    <a:pt x="310" y="202"/>
                  </a:lnTo>
                  <a:cubicBezTo>
                    <a:pt x="335" y="189"/>
                    <a:pt x="367" y="151"/>
                    <a:pt x="354" y="126"/>
                  </a:cubicBezTo>
                  <a:cubicBezTo>
                    <a:pt x="348" y="101"/>
                    <a:pt x="341" y="76"/>
                    <a:pt x="335" y="50"/>
                  </a:cubicBezTo>
                  <a:cubicBezTo>
                    <a:pt x="326" y="14"/>
                    <a:pt x="291" y="1"/>
                    <a:pt x="25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8" name="Google Shape;4291;p51">
              <a:extLst>
                <a:ext uri="{FF2B5EF4-FFF2-40B4-BE49-F238E27FC236}">
                  <a16:creationId xmlns:a16="http://schemas.microsoft.com/office/drawing/2014/main" id="{CF845F7D-C596-4938-88EE-0E7F8E7F5B9D}"/>
                </a:ext>
              </a:extLst>
            </p:cNvPr>
            <p:cNvSpPr/>
            <p:nvPr/>
          </p:nvSpPr>
          <p:spPr>
            <a:xfrm>
              <a:off x="1207975" y="2849400"/>
              <a:ext cx="7575" cy="6450"/>
            </a:xfrm>
            <a:custGeom>
              <a:avLst/>
              <a:gdLst/>
              <a:ahLst/>
              <a:cxnLst/>
              <a:rect l="l" t="t" r="r" b="b"/>
              <a:pathLst>
                <a:path w="303" h="258" extrusionOk="0">
                  <a:moveTo>
                    <a:pt x="211" y="0"/>
                  </a:moveTo>
                  <a:cubicBezTo>
                    <a:pt x="181" y="0"/>
                    <a:pt x="146" y="10"/>
                    <a:pt x="114" y="31"/>
                  </a:cubicBezTo>
                  <a:cubicBezTo>
                    <a:pt x="76" y="56"/>
                    <a:pt x="44" y="94"/>
                    <a:pt x="25" y="138"/>
                  </a:cubicBezTo>
                  <a:cubicBezTo>
                    <a:pt x="0" y="195"/>
                    <a:pt x="6" y="251"/>
                    <a:pt x="70" y="258"/>
                  </a:cubicBezTo>
                  <a:cubicBezTo>
                    <a:pt x="107" y="258"/>
                    <a:pt x="145" y="245"/>
                    <a:pt x="177" y="226"/>
                  </a:cubicBezTo>
                  <a:cubicBezTo>
                    <a:pt x="196" y="220"/>
                    <a:pt x="215" y="201"/>
                    <a:pt x="234" y="182"/>
                  </a:cubicBezTo>
                  <a:cubicBezTo>
                    <a:pt x="259" y="157"/>
                    <a:pt x="278" y="119"/>
                    <a:pt x="290" y="81"/>
                  </a:cubicBezTo>
                  <a:cubicBezTo>
                    <a:pt x="302" y="29"/>
                    <a:pt x="264" y="0"/>
                    <a:pt x="211"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99" name="Google Shape;4292;p51">
              <a:extLst>
                <a:ext uri="{FF2B5EF4-FFF2-40B4-BE49-F238E27FC236}">
                  <a16:creationId xmlns:a16="http://schemas.microsoft.com/office/drawing/2014/main" id="{555138A2-0AAE-48A8-8CD5-3C70962551CA}"/>
                </a:ext>
              </a:extLst>
            </p:cNvPr>
            <p:cNvSpPr/>
            <p:nvPr/>
          </p:nvSpPr>
          <p:spPr>
            <a:xfrm>
              <a:off x="1246225" y="2854100"/>
              <a:ext cx="9375" cy="6300"/>
            </a:xfrm>
            <a:custGeom>
              <a:avLst/>
              <a:gdLst/>
              <a:ahLst/>
              <a:cxnLst/>
              <a:rect l="l" t="t" r="r" b="b"/>
              <a:pathLst>
                <a:path w="375" h="252" extrusionOk="0">
                  <a:moveTo>
                    <a:pt x="198" y="0"/>
                  </a:moveTo>
                  <a:cubicBezTo>
                    <a:pt x="123" y="7"/>
                    <a:pt x="60" y="57"/>
                    <a:pt x="28" y="127"/>
                  </a:cubicBezTo>
                  <a:cubicBezTo>
                    <a:pt x="0" y="182"/>
                    <a:pt x="16" y="251"/>
                    <a:pt x="75" y="251"/>
                  </a:cubicBezTo>
                  <a:cubicBezTo>
                    <a:pt x="84" y="251"/>
                    <a:pt x="93" y="250"/>
                    <a:pt x="104" y="246"/>
                  </a:cubicBezTo>
                  <a:lnTo>
                    <a:pt x="123" y="246"/>
                  </a:lnTo>
                  <a:cubicBezTo>
                    <a:pt x="205" y="221"/>
                    <a:pt x="375" y="7"/>
                    <a:pt x="217"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0" name="Google Shape;4293;p51">
              <a:extLst>
                <a:ext uri="{FF2B5EF4-FFF2-40B4-BE49-F238E27FC236}">
                  <a16:creationId xmlns:a16="http://schemas.microsoft.com/office/drawing/2014/main" id="{B12A2409-0FF2-4172-84D5-BC5B1A792A46}"/>
                </a:ext>
              </a:extLst>
            </p:cNvPr>
            <p:cNvSpPr/>
            <p:nvPr/>
          </p:nvSpPr>
          <p:spPr>
            <a:xfrm>
              <a:off x="1230125" y="2849525"/>
              <a:ext cx="7975" cy="6725"/>
            </a:xfrm>
            <a:custGeom>
              <a:avLst/>
              <a:gdLst/>
              <a:ahLst/>
              <a:cxnLst/>
              <a:rect l="l" t="t" r="r" b="b"/>
              <a:pathLst>
                <a:path w="319" h="269" extrusionOk="0">
                  <a:moveTo>
                    <a:pt x="249" y="1"/>
                  </a:moveTo>
                  <a:lnTo>
                    <a:pt x="268" y="26"/>
                  </a:lnTo>
                  <a:lnTo>
                    <a:pt x="268" y="32"/>
                  </a:lnTo>
                  <a:cubicBezTo>
                    <a:pt x="237" y="22"/>
                    <a:pt x="208" y="17"/>
                    <a:pt x="183" y="17"/>
                  </a:cubicBezTo>
                  <a:cubicBezTo>
                    <a:pt x="127" y="17"/>
                    <a:pt x="84" y="41"/>
                    <a:pt x="54" y="89"/>
                  </a:cubicBezTo>
                  <a:cubicBezTo>
                    <a:pt x="35" y="108"/>
                    <a:pt x="22" y="139"/>
                    <a:pt x="16" y="164"/>
                  </a:cubicBezTo>
                  <a:cubicBezTo>
                    <a:pt x="1" y="238"/>
                    <a:pt x="42" y="269"/>
                    <a:pt x="92" y="269"/>
                  </a:cubicBezTo>
                  <a:cubicBezTo>
                    <a:pt x="124" y="269"/>
                    <a:pt x="159" y="256"/>
                    <a:pt x="186" y="234"/>
                  </a:cubicBezTo>
                  <a:cubicBezTo>
                    <a:pt x="212" y="215"/>
                    <a:pt x="237" y="196"/>
                    <a:pt x="249" y="171"/>
                  </a:cubicBezTo>
                  <a:cubicBezTo>
                    <a:pt x="281" y="120"/>
                    <a:pt x="319" y="38"/>
                    <a:pt x="249"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1" name="Google Shape;4294;p51">
              <a:extLst>
                <a:ext uri="{FF2B5EF4-FFF2-40B4-BE49-F238E27FC236}">
                  <a16:creationId xmlns:a16="http://schemas.microsoft.com/office/drawing/2014/main" id="{477BEC41-8DE9-48A8-8A2C-3F27A55FC9F9}"/>
                </a:ext>
              </a:extLst>
            </p:cNvPr>
            <p:cNvSpPr/>
            <p:nvPr/>
          </p:nvSpPr>
          <p:spPr>
            <a:xfrm>
              <a:off x="1235550" y="2865600"/>
              <a:ext cx="11700" cy="6975"/>
            </a:xfrm>
            <a:custGeom>
              <a:avLst/>
              <a:gdLst/>
              <a:ahLst/>
              <a:cxnLst/>
              <a:rect l="l" t="t" r="r" b="b"/>
              <a:pathLst>
                <a:path w="468" h="279" extrusionOk="0">
                  <a:moveTo>
                    <a:pt x="297" y="1"/>
                  </a:moveTo>
                  <a:cubicBezTo>
                    <a:pt x="178" y="1"/>
                    <a:pt x="1" y="278"/>
                    <a:pt x="165" y="278"/>
                  </a:cubicBezTo>
                  <a:cubicBezTo>
                    <a:pt x="291" y="278"/>
                    <a:pt x="468" y="1"/>
                    <a:pt x="297"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2" name="Google Shape;4295;p51">
              <a:extLst>
                <a:ext uri="{FF2B5EF4-FFF2-40B4-BE49-F238E27FC236}">
                  <a16:creationId xmlns:a16="http://schemas.microsoft.com/office/drawing/2014/main" id="{C01ACFF4-0476-4B3D-9123-05610E2CD85E}"/>
                </a:ext>
              </a:extLst>
            </p:cNvPr>
            <p:cNvSpPr/>
            <p:nvPr/>
          </p:nvSpPr>
          <p:spPr>
            <a:xfrm>
              <a:off x="1277650" y="2828875"/>
              <a:ext cx="9500" cy="9000"/>
            </a:xfrm>
            <a:custGeom>
              <a:avLst/>
              <a:gdLst/>
              <a:ahLst/>
              <a:cxnLst/>
              <a:rect l="l" t="t" r="r" b="b"/>
              <a:pathLst>
                <a:path w="380" h="360" extrusionOk="0">
                  <a:moveTo>
                    <a:pt x="278" y="0"/>
                  </a:moveTo>
                  <a:cubicBezTo>
                    <a:pt x="171" y="13"/>
                    <a:pt x="77" y="82"/>
                    <a:pt x="32" y="177"/>
                  </a:cubicBezTo>
                  <a:cubicBezTo>
                    <a:pt x="1" y="246"/>
                    <a:pt x="1" y="360"/>
                    <a:pt x="102" y="360"/>
                  </a:cubicBezTo>
                  <a:cubicBezTo>
                    <a:pt x="209" y="347"/>
                    <a:pt x="304" y="278"/>
                    <a:pt x="348" y="183"/>
                  </a:cubicBezTo>
                  <a:cubicBezTo>
                    <a:pt x="379" y="114"/>
                    <a:pt x="379" y="0"/>
                    <a:pt x="27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03" name="Google Shape;4296;p51">
            <a:extLst>
              <a:ext uri="{FF2B5EF4-FFF2-40B4-BE49-F238E27FC236}">
                <a16:creationId xmlns:a16="http://schemas.microsoft.com/office/drawing/2014/main" id="{6E27B8FC-00AA-4EB2-8781-A9014ADFFDD5}"/>
              </a:ext>
            </a:extLst>
          </p:cNvPr>
          <p:cNvGrpSpPr/>
          <p:nvPr/>
        </p:nvGrpSpPr>
        <p:grpSpPr>
          <a:xfrm>
            <a:off x="7496183" y="5863683"/>
            <a:ext cx="2650539" cy="2054225"/>
            <a:chOff x="1891175" y="2586225"/>
            <a:chExt cx="212100" cy="164375"/>
          </a:xfrm>
        </p:grpSpPr>
        <p:sp>
          <p:nvSpPr>
            <p:cNvPr id="104" name="Google Shape;4297;p51">
              <a:extLst>
                <a:ext uri="{FF2B5EF4-FFF2-40B4-BE49-F238E27FC236}">
                  <a16:creationId xmlns:a16="http://schemas.microsoft.com/office/drawing/2014/main" id="{6C682C52-52AE-4E56-A419-DF2AC7ADF645}"/>
                </a:ext>
              </a:extLst>
            </p:cNvPr>
            <p:cNvSpPr/>
            <p:nvPr/>
          </p:nvSpPr>
          <p:spPr>
            <a:xfrm>
              <a:off x="1891175" y="2586225"/>
              <a:ext cx="212100" cy="164375"/>
            </a:xfrm>
            <a:custGeom>
              <a:avLst/>
              <a:gdLst/>
              <a:ahLst/>
              <a:cxnLst/>
              <a:rect l="l" t="t" r="r" b="b"/>
              <a:pathLst>
                <a:path w="8484" h="6575" extrusionOk="0">
                  <a:moveTo>
                    <a:pt x="5004" y="0"/>
                  </a:moveTo>
                  <a:cubicBezTo>
                    <a:pt x="2188" y="0"/>
                    <a:pt x="0" y="2940"/>
                    <a:pt x="1646" y="5518"/>
                  </a:cubicBezTo>
                  <a:cubicBezTo>
                    <a:pt x="2131" y="6278"/>
                    <a:pt x="3024" y="6575"/>
                    <a:pt x="3970" y="6575"/>
                  </a:cubicBezTo>
                  <a:cubicBezTo>
                    <a:pt x="5066" y="6575"/>
                    <a:pt x="6235" y="6177"/>
                    <a:pt x="6925" y="5638"/>
                  </a:cubicBezTo>
                  <a:cubicBezTo>
                    <a:pt x="8332" y="4547"/>
                    <a:pt x="8483" y="769"/>
                    <a:pt x="6061" y="139"/>
                  </a:cubicBezTo>
                  <a:cubicBezTo>
                    <a:pt x="5703" y="44"/>
                    <a:pt x="5349" y="0"/>
                    <a:pt x="5004" y="0"/>
                  </a:cubicBezTo>
                  <a:close/>
                </a:path>
              </a:pathLst>
            </a:custGeom>
            <a:solidFill>
              <a:srgbClr val="99DDC6"/>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5" name="Google Shape;4298;p51">
              <a:extLst>
                <a:ext uri="{FF2B5EF4-FFF2-40B4-BE49-F238E27FC236}">
                  <a16:creationId xmlns:a16="http://schemas.microsoft.com/office/drawing/2014/main" id="{8355038F-4287-4AF0-802D-318D8B916174}"/>
                </a:ext>
              </a:extLst>
            </p:cNvPr>
            <p:cNvSpPr/>
            <p:nvPr/>
          </p:nvSpPr>
          <p:spPr>
            <a:xfrm>
              <a:off x="2039375" y="2650525"/>
              <a:ext cx="7925" cy="6675"/>
            </a:xfrm>
            <a:custGeom>
              <a:avLst/>
              <a:gdLst/>
              <a:ahLst/>
              <a:cxnLst/>
              <a:rect l="l" t="t" r="r" b="b"/>
              <a:pathLst>
                <a:path w="317" h="267" extrusionOk="0">
                  <a:moveTo>
                    <a:pt x="212" y="0"/>
                  </a:moveTo>
                  <a:cubicBezTo>
                    <a:pt x="147" y="0"/>
                    <a:pt x="88" y="40"/>
                    <a:pt x="58" y="96"/>
                  </a:cubicBezTo>
                  <a:cubicBezTo>
                    <a:pt x="26" y="146"/>
                    <a:pt x="1" y="216"/>
                    <a:pt x="64" y="253"/>
                  </a:cubicBezTo>
                  <a:cubicBezTo>
                    <a:pt x="77" y="266"/>
                    <a:pt x="95" y="266"/>
                    <a:pt x="114" y="266"/>
                  </a:cubicBezTo>
                  <a:cubicBezTo>
                    <a:pt x="196" y="260"/>
                    <a:pt x="259" y="197"/>
                    <a:pt x="272" y="121"/>
                  </a:cubicBezTo>
                  <a:cubicBezTo>
                    <a:pt x="304" y="71"/>
                    <a:pt x="316" y="26"/>
                    <a:pt x="259" y="7"/>
                  </a:cubicBezTo>
                  <a:cubicBezTo>
                    <a:pt x="244" y="3"/>
                    <a:pt x="228" y="0"/>
                    <a:pt x="212"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6" name="Google Shape;4299;p51">
              <a:extLst>
                <a:ext uri="{FF2B5EF4-FFF2-40B4-BE49-F238E27FC236}">
                  <a16:creationId xmlns:a16="http://schemas.microsoft.com/office/drawing/2014/main" id="{7D90F005-14BA-4650-85B3-6EDF28ADA3A1}"/>
                </a:ext>
              </a:extLst>
            </p:cNvPr>
            <p:cNvSpPr/>
            <p:nvPr/>
          </p:nvSpPr>
          <p:spPr>
            <a:xfrm>
              <a:off x="2050000" y="2649275"/>
              <a:ext cx="12425" cy="7925"/>
            </a:xfrm>
            <a:custGeom>
              <a:avLst/>
              <a:gdLst/>
              <a:ahLst/>
              <a:cxnLst/>
              <a:rect l="l" t="t" r="r" b="b"/>
              <a:pathLst>
                <a:path w="497" h="317" extrusionOk="0">
                  <a:moveTo>
                    <a:pt x="402" y="1"/>
                  </a:moveTo>
                  <a:cubicBezTo>
                    <a:pt x="276" y="7"/>
                    <a:pt x="162" y="64"/>
                    <a:pt x="74" y="152"/>
                  </a:cubicBezTo>
                  <a:cubicBezTo>
                    <a:pt x="0" y="221"/>
                    <a:pt x="19" y="317"/>
                    <a:pt x="90" y="317"/>
                  </a:cubicBezTo>
                  <a:cubicBezTo>
                    <a:pt x="110" y="317"/>
                    <a:pt x="135" y="309"/>
                    <a:pt x="162" y="291"/>
                  </a:cubicBezTo>
                  <a:lnTo>
                    <a:pt x="162" y="291"/>
                  </a:lnTo>
                  <a:cubicBezTo>
                    <a:pt x="143" y="303"/>
                    <a:pt x="238" y="310"/>
                    <a:pt x="251" y="310"/>
                  </a:cubicBezTo>
                  <a:cubicBezTo>
                    <a:pt x="345" y="297"/>
                    <a:pt x="427" y="240"/>
                    <a:pt x="465" y="152"/>
                  </a:cubicBezTo>
                  <a:cubicBezTo>
                    <a:pt x="497" y="95"/>
                    <a:pt x="490" y="1"/>
                    <a:pt x="40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7" name="Google Shape;4300;p51">
              <a:extLst>
                <a:ext uri="{FF2B5EF4-FFF2-40B4-BE49-F238E27FC236}">
                  <a16:creationId xmlns:a16="http://schemas.microsoft.com/office/drawing/2014/main" id="{CC8B52B3-E82D-47C8-809C-2C09FE06D3C1}"/>
                </a:ext>
              </a:extLst>
            </p:cNvPr>
            <p:cNvSpPr/>
            <p:nvPr/>
          </p:nvSpPr>
          <p:spPr>
            <a:xfrm>
              <a:off x="2056325" y="2663150"/>
              <a:ext cx="7375" cy="6975"/>
            </a:xfrm>
            <a:custGeom>
              <a:avLst/>
              <a:gdLst/>
              <a:ahLst/>
              <a:cxnLst/>
              <a:rect l="l" t="t" r="r" b="b"/>
              <a:pathLst>
                <a:path w="295" h="279" extrusionOk="0">
                  <a:moveTo>
                    <a:pt x="210" y="0"/>
                  </a:moveTo>
                  <a:cubicBezTo>
                    <a:pt x="117" y="0"/>
                    <a:pt x="51" y="112"/>
                    <a:pt x="23" y="184"/>
                  </a:cubicBezTo>
                  <a:cubicBezTo>
                    <a:pt x="0" y="248"/>
                    <a:pt x="44" y="279"/>
                    <a:pt x="93" y="279"/>
                  </a:cubicBezTo>
                  <a:cubicBezTo>
                    <a:pt x="112" y="279"/>
                    <a:pt x="132" y="274"/>
                    <a:pt x="149" y="266"/>
                  </a:cubicBezTo>
                  <a:cubicBezTo>
                    <a:pt x="206" y="234"/>
                    <a:pt x="294" y="146"/>
                    <a:pt x="269" y="70"/>
                  </a:cubicBezTo>
                  <a:cubicBezTo>
                    <a:pt x="269" y="70"/>
                    <a:pt x="269" y="70"/>
                    <a:pt x="263" y="64"/>
                  </a:cubicBezTo>
                  <a:cubicBezTo>
                    <a:pt x="275" y="39"/>
                    <a:pt x="282" y="20"/>
                    <a:pt x="250" y="7"/>
                  </a:cubicBezTo>
                  <a:cubicBezTo>
                    <a:pt x="236" y="2"/>
                    <a:pt x="223" y="0"/>
                    <a:pt x="210"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8" name="Google Shape;4301;p51">
              <a:extLst>
                <a:ext uri="{FF2B5EF4-FFF2-40B4-BE49-F238E27FC236}">
                  <a16:creationId xmlns:a16="http://schemas.microsoft.com/office/drawing/2014/main" id="{D4B495A0-6655-471B-9E5E-DC0D19A4BB99}"/>
                </a:ext>
              </a:extLst>
            </p:cNvPr>
            <p:cNvSpPr/>
            <p:nvPr/>
          </p:nvSpPr>
          <p:spPr>
            <a:xfrm>
              <a:off x="2043475" y="2665175"/>
              <a:ext cx="7275" cy="4725"/>
            </a:xfrm>
            <a:custGeom>
              <a:avLst/>
              <a:gdLst/>
              <a:ahLst/>
              <a:cxnLst/>
              <a:rect l="l" t="t" r="r" b="b"/>
              <a:pathLst>
                <a:path w="291" h="189" extrusionOk="0">
                  <a:moveTo>
                    <a:pt x="195" y="0"/>
                  </a:moveTo>
                  <a:cubicBezTo>
                    <a:pt x="183" y="0"/>
                    <a:pt x="170" y="3"/>
                    <a:pt x="159" y="8"/>
                  </a:cubicBezTo>
                  <a:lnTo>
                    <a:pt x="146" y="14"/>
                  </a:lnTo>
                  <a:cubicBezTo>
                    <a:pt x="95" y="33"/>
                    <a:pt x="1" y="147"/>
                    <a:pt x="83" y="185"/>
                  </a:cubicBezTo>
                  <a:cubicBezTo>
                    <a:pt x="90" y="188"/>
                    <a:pt x="98" y="189"/>
                    <a:pt x="106" y="189"/>
                  </a:cubicBezTo>
                  <a:cubicBezTo>
                    <a:pt x="132" y="189"/>
                    <a:pt x="160" y="175"/>
                    <a:pt x="184" y="166"/>
                  </a:cubicBezTo>
                  <a:cubicBezTo>
                    <a:pt x="215" y="153"/>
                    <a:pt x="291" y="71"/>
                    <a:pt x="247" y="40"/>
                  </a:cubicBezTo>
                  <a:cubicBezTo>
                    <a:pt x="241" y="34"/>
                    <a:pt x="237" y="31"/>
                    <a:pt x="234" y="30"/>
                  </a:cubicBezTo>
                  <a:lnTo>
                    <a:pt x="234" y="30"/>
                  </a:lnTo>
                  <a:cubicBezTo>
                    <a:pt x="232" y="8"/>
                    <a:pt x="215" y="0"/>
                    <a:pt x="195"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09" name="Google Shape;4302;p51">
              <a:extLst>
                <a:ext uri="{FF2B5EF4-FFF2-40B4-BE49-F238E27FC236}">
                  <a16:creationId xmlns:a16="http://schemas.microsoft.com/office/drawing/2014/main" id="{C6A1AB39-2C71-4CB6-BA43-7C72ED2228A9}"/>
                </a:ext>
              </a:extLst>
            </p:cNvPr>
            <p:cNvSpPr/>
            <p:nvPr/>
          </p:nvSpPr>
          <p:spPr>
            <a:xfrm>
              <a:off x="2052575" y="2616325"/>
              <a:ext cx="6550" cy="6225"/>
            </a:xfrm>
            <a:custGeom>
              <a:avLst/>
              <a:gdLst/>
              <a:ahLst/>
              <a:cxnLst/>
              <a:rect l="l" t="t" r="r" b="b"/>
              <a:pathLst>
                <a:path w="262" h="249" extrusionOk="0">
                  <a:moveTo>
                    <a:pt x="196" y="0"/>
                  </a:moveTo>
                  <a:cubicBezTo>
                    <a:pt x="121" y="0"/>
                    <a:pt x="1" y="84"/>
                    <a:pt x="34" y="183"/>
                  </a:cubicBezTo>
                  <a:cubicBezTo>
                    <a:pt x="34" y="196"/>
                    <a:pt x="40" y="209"/>
                    <a:pt x="47" y="215"/>
                  </a:cubicBezTo>
                  <a:cubicBezTo>
                    <a:pt x="60" y="239"/>
                    <a:pt x="78" y="248"/>
                    <a:pt x="99" y="248"/>
                  </a:cubicBezTo>
                  <a:cubicBezTo>
                    <a:pt x="149" y="248"/>
                    <a:pt x="210" y="192"/>
                    <a:pt x="223" y="152"/>
                  </a:cubicBezTo>
                  <a:cubicBezTo>
                    <a:pt x="236" y="127"/>
                    <a:pt x="242" y="101"/>
                    <a:pt x="249" y="76"/>
                  </a:cubicBezTo>
                  <a:cubicBezTo>
                    <a:pt x="262" y="23"/>
                    <a:pt x="235" y="0"/>
                    <a:pt x="196"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0" name="Google Shape;4303;p51">
              <a:extLst>
                <a:ext uri="{FF2B5EF4-FFF2-40B4-BE49-F238E27FC236}">
                  <a16:creationId xmlns:a16="http://schemas.microsoft.com/office/drawing/2014/main" id="{5D1A8A36-0BFB-4172-B76F-537B4C58DAF9}"/>
                </a:ext>
              </a:extLst>
            </p:cNvPr>
            <p:cNvSpPr/>
            <p:nvPr/>
          </p:nvSpPr>
          <p:spPr>
            <a:xfrm>
              <a:off x="2028975" y="2712825"/>
              <a:ext cx="7500" cy="5225"/>
            </a:xfrm>
            <a:custGeom>
              <a:avLst/>
              <a:gdLst/>
              <a:ahLst/>
              <a:cxnLst/>
              <a:rect l="l" t="t" r="r" b="b"/>
              <a:pathLst>
                <a:path w="300" h="209" extrusionOk="0">
                  <a:moveTo>
                    <a:pt x="212" y="1"/>
                  </a:moveTo>
                  <a:cubicBezTo>
                    <a:pt x="203" y="1"/>
                    <a:pt x="193" y="2"/>
                    <a:pt x="183" y="7"/>
                  </a:cubicBezTo>
                  <a:cubicBezTo>
                    <a:pt x="127" y="32"/>
                    <a:pt x="1" y="209"/>
                    <a:pt x="133" y="209"/>
                  </a:cubicBezTo>
                  <a:cubicBezTo>
                    <a:pt x="196" y="196"/>
                    <a:pt x="247" y="158"/>
                    <a:pt x="278" y="101"/>
                  </a:cubicBezTo>
                  <a:cubicBezTo>
                    <a:pt x="299" y="49"/>
                    <a:pt x="259" y="1"/>
                    <a:pt x="21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1" name="Google Shape;4304;p51">
              <a:extLst>
                <a:ext uri="{FF2B5EF4-FFF2-40B4-BE49-F238E27FC236}">
                  <a16:creationId xmlns:a16="http://schemas.microsoft.com/office/drawing/2014/main" id="{43113ADB-CB19-4F5D-8516-303ACEF3C3C7}"/>
                </a:ext>
              </a:extLst>
            </p:cNvPr>
            <p:cNvSpPr/>
            <p:nvPr/>
          </p:nvSpPr>
          <p:spPr>
            <a:xfrm>
              <a:off x="2056825" y="2692200"/>
              <a:ext cx="8600" cy="8600"/>
            </a:xfrm>
            <a:custGeom>
              <a:avLst/>
              <a:gdLst/>
              <a:ahLst/>
              <a:cxnLst/>
              <a:rect l="l" t="t" r="r" b="b"/>
              <a:pathLst>
                <a:path w="344" h="344" extrusionOk="0">
                  <a:moveTo>
                    <a:pt x="250" y="1"/>
                  </a:moveTo>
                  <a:cubicBezTo>
                    <a:pt x="146" y="1"/>
                    <a:pt x="61" y="144"/>
                    <a:pt x="28" y="226"/>
                  </a:cubicBezTo>
                  <a:cubicBezTo>
                    <a:pt x="1" y="292"/>
                    <a:pt x="54" y="343"/>
                    <a:pt x="114" y="343"/>
                  </a:cubicBezTo>
                  <a:cubicBezTo>
                    <a:pt x="123" y="343"/>
                    <a:pt x="133" y="342"/>
                    <a:pt x="142" y="340"/>
                  </a:cubicBezTo>
                  <a:cubicBezTo>
                    <a:pt x="173" y="327"/>
                    <a:pt x="205" y="315"/>
                    <a:pt x="230" y="296"/>
                  </a:cubicBezTo>
                  <a:cubicBezTo>
                    <a:pt x="243" y="289"/>
                    <a:pt x="255" y="277"/>
                    <a:pt x="262" y="264"/>
                  </a:cubicBezTo>
                  <a:cubicBezTo>
                    <a:pt x="287" y="245"/>
                    <a:pt x="306" y="220"/>
                    <a:pt x="318" y="195"/>
                  </a:cubicBezTo>
                  <a:cubicBezTo>
                    <a:pt x="318" y="188"/>
                    <a:pt x="318" y="182"/>
                    <a:pt x="318" y="176"/>
                  </a:cubicBezTo>
                  <a:cubicBezTo>
                    <a:pt x="331" y="157"/>
                    <a:pt x="337" y="138"/>
                    <a:pt x="337" y="113"/>
                  </a:cubicBezTo>
                  <a:cubicBezTo>
                    <a:pt x="337" y="100"/>
                    <a:pt x="337" y="94"/>
                    <a:pt x="337" y="87"/>
                  </a:cubicBezTo>
                  <a:cubicBezTo>
                    <a:pt x="344" y="56"/>
                    <a:pt x="331" y="24"/>
                    <a:pt x="299" y="12"/>
                  </a:cubicBezTo>
                  <a:cubicBezTo>
                    <a:pt x="282" y="4"/>
                    <a:pt x="266" y="1"/>
                    <a:pt x="250"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2" name="Google Shape;4305;p51">
              <a:extLst>
                <a:ext uri="{FF2B5EF4-FFF2-40B4-BE49-F238E27FC236}">
                  <a16:creationId xmlns:a16="http://schemas.microsoft.com/office/drawing/2014/main" id="{5D53556F-4C37-4D0A-BFF7-ACB42A08652A}"/>
                </a:ext>
              </a:extLst>
            </p:cNvPr>
            <p:cNvSpPr/>
            <p:nvPr/>
          </p:nvSpPr>
          <p:spPr>
            <a:xfrm>
              <a:off x="1937200" y="2668200"/>
              <a:ext cx="7450" cy="6975"/>
            </a:xfrm>
            <a:custGeom>
              <a:avLst/>
              <a:gdLst/>
              <a:ahLst/>
              <a:cxnLst/>
              <a:rect l="l" t="t" r="r" b="b"/>
              <a:pathLst>
                <a:path w="298" h="279" extrusionOk="0">
                  <a:moveTo>
                    <a:pt x="215" y="1"/>
                  </a:moveTo>
                  <a:cubicBezTo>
                    <a:pt x="133" y="7"/>
                    <a:pt x="58" y="57"/>
                    <a:pt x="26" y="139"/>
                  </a:cubicBezTo>
                  <a:cubicBezTo>
                    <a:pt x="1" y="190"/>
                    <a:pt x="1" y="278"/>
                    <a:pt x="83" y="278"/>
                  </a:cubicBezTo>
                  <a:cubicBezTo>
                    <a:pt x="165" y="272"/>
                    <a:pt x="241" y="215"/>
                    <a:pt x="272" y="139"/>
                  </a:cubicBezTo>
                  <a:cubicBezTo>
                    <a:pt x="297" y="89"/>
                    <a:pt x="297" y="1"/>
                    <a:pt x="21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3" name="Google Shape;4306;p51">
              <a:extLst>
                <a:ext uri="{FF2B5EF4-FFF2-40B4-BE49-F238E27FC236}">
                  <a16:creationId xmlns:a16="http://schemas.microsoft.com/office/drawing/2014/main" id="{370DA129-7293-43E9-985A-48C9131CD0EC}"/>
                </a:ext>
              </a:extLst>
            </p:cNvPr>
            <p:cNvSpPr/>
            <p:nvPr/>
          </p:nvSpPr>
          <p:spPr>
            <a:xfrm>
              <a:off x="1941250" y="2689950"/>
              <a:ext cx="6225" cy="5375"/>
            </a:xfrm>
            <a:custGeom>
              <a:avLst/>
              <a:gdLst/>
              <a:ahLst/>
              <a:cxnLst/>
              <a:rect l="l" t="t" r="r" b="b"/>
              <a:pathLst>
                <a:path w="249" h="215" extrusionOk="0">
                  <a:moveTo>
                    <a:pt x="118" y="0"/>
                  </a:moveTo>
                  <a:cubicBezTo>
                    <a:pt x="83" y="0"/>
                    <a:pt x="38" y="53"/>
                    <a:pt x="28" y="77"/>
                  </a:cubicBezTo>
                  <a:cubicBezTo>
                    <a:pt x="16" y="102"/>
                    <a:pt x="9" y="133"/>
                    <a:pt x="3" y="165"/>
                  </a:cubicBezTo>
                  <a:cubicBezTo>
                    <a:pt x="0" y="202"/>
                    <a:pt x="18" y="215"/>
                    <a:pt x="43" y="215"/>
                  </a:cubicBezTo>
                  <a:cubicBezTo>
                    <a:pt x="82" y="215"/>
                    <a:pt x="138" y="184"/>
                    <a:pt x="161" y="165"/>
                  </a:cubicBezTo>
                  <a:cubicBezTo>
                    <a:pt x="198" y="127"/>
                    <a:pt x="249" y="39"/>
                    <a:pt x="148" y="20"/>
                  </a:cubicBezTo>
                  <a:cubicBezTo>
                    <a:pt x="140" y="6"/>
                    <a:pt x="130" y="0"/>
                    <a:pt x="11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4" name="Google Shape;4307;p51">
              <a:extLst>
                <a:ext uri="{FF2B5EF4-FFF2-40B4-BE49-F238E27FC236}">
                  <a16:creationId xmlns:a16="http://schemas.microsoft.com/office/drawing/2014/main" id="{74A8BFB7-7581-41E5-B4F0-A707BB58029A}"/>
                </a:ext>
              </a:extLst>
            </p:cNvPr>
            <p:cNvSpPr/>
            <p:nvPr/>
          </p:nvSpPr>
          <p:spPr>
            <a:xfrm>
              <a:off x="1966225" y="2673725"/>
              <a:ext cx="8500" cy="6850"/>
            </a:xfrm>
            <a:custGeom>
              <a:avLst/>
              <a:gdLst/>
              <a:ahLst/>
              <a:cxnLst/>
              <a:rect l="l" t="t" r="r" b="b"/>
              <a:pathLst>
                <a:path w="340" h="274" extrusionOk="0">
                  <a:moveTo>
                    <a:pt x="235" y="0"/>
                  </a:moveTo>
                  <a:cubicBezTo>
                    <a:pt x="233" y="0"/>
                    <a:pt x="230" y="0"/>
                    <a:pt x="227" y="0"/>
                  </a:cubicBezTo>
                  <a:cubicBezTo>
                    <a:pt x="127" y="7"/>
                    <a:pt x="0" y="114"/>
                    <a:pt x="7" y="215"/>
                  </a:cubicBezTo>
                  <a:cubicBezTo>
                    <a:pt x="7" y="240"/>
                    <a:pt x="19" y="265"/>
                    <a:pt x="45" y="271"/>
                  </a:cubicBezTo>
                  <a:cubicBezTo>
                    <a:pt x="53" y="273"/>
                    <a:pt x="61" y="274"/>
                    <a:pt x="70" y="274"/>
                  </a:cubicBezTo>
                  <a:cubicBezTo>
                    <a:pt x="93" y="274"/>
                    <a:pt x="114" y="268"/>
                    <a:pt x="133" y="259"/>
                  </a:cubicBezTo>
                  <a:cubicBezTo>
                    <a:pt x="139" y="259"/>
                    <a:pt x="145" y="253"/>
                    <a:pt x="145" y="253"/>
                  </a:cubicBezTo>
                  <a:lnTo>
                    <a:pt x="152" y="253"/>
                  </a:lnTo>
                  <a:cubicBezTo>
                    <a:pt x="157" y="254"/>
                    <a:pt x="163" y="255"/>
                    <a:pt x="168" y="255"/>
                  </a:cubicBezTo>
                  <a:cubicBezTo>
                    <a:pt x="212" y="255"/>
                    <a:pt x="249" y="211"/>
                    <a:pt x="272" y="183"/>
                  </a:cubicBezTo>
                  <a:cubicBezTo>
                    <a:pt x="302" y="122"/>
                    <a:pt x="339" y="0"/>
                    <a:pt x="235"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5" name="Google Shape;4308;p51">
              <a:extLst>
                <a:ext uri="{FF2B5EF4-FFF2-40B4-BE49-F238E27FC236}">
                  <a16:creationId xmlns:a16="http://schemas.microsoft.com/office/drawing/2014/main" id="{76679326-EE7A-41C3-92C8-88056602695B}"/>
                </a:ext>
              </a:extLst>
            </p:cNvPr>
            <p:cNvSpPr/>
            <p:nvPr/>
          </p:nvSpPr>
          <p:spPr>
            <a:xfrm>
              <a:off x="1952675" y="2668575"/>
              <a:ext cx="7900" cy="6200"/>
            </a:xfrm>
            <a:custGeom>
              <a:avLst/>
              <a:gdLst/>
              <a:ahLst/>
              <a:cxnLst/>
              <a:rect l="l" t="t" r="r" b="b"/>
              <a:pathLst>
                <a:path w="316" h="248" extrusionOk="0">
                  <a:moveTo>
                    <a:pt x="245" y="0"/>
                  </a:moveTo>
                  <a:cubicBezTo>
                    <a:pt x="236" y="0"/>
                    <a:pt x="226" y="2"/>
                    <a:pt x="214" y="4"/>
                  </a:cubicBezTo>
                  <a:cubicBezTo>
                    <a:pt x="151" y="23"/>
                    <a:pt x="0" y="156"/>
                    <a:pt x="82" y="225"/>
                  </a:cubicBezTo>
                  <a:cubicBezTo>
                    <a:pt x="102" y="242"/>
                    <a:pt x="121" y="248"/>
                    <a:pt x="141" y="248"/>
                  </a:cubicBezTo>
                  <a:cubicBezTo>
                    <a:pt x="166" y="248"/>
                    <a:pt x="193" y="239"/>
                    <a:pt x="221" y="232"/>
                  </a:cubicBezTo>
                  <a:cubicBezTo>
                    <a:pt x="246" y="219"/>
                    <a:pt x="296" y="168"/>
                    <a:pt x="278" y="137"/>
                  </a:cubicBezTo>
                  <a:cubicBezTo>
                    <a:pt x="276" y="137"/>
                    <a:pt x="275" y="137"/>
                    <a:pt x="274" y="138"/>
                  </a:cubicBezTo>
                  <a:lnTo>
                    <a:pt x="274" y="138"/>
                  </a:lnTo>
                  <a:cubicBezTo>
                    <a:pt x="300" y="82"/>
                    <a:pt x="315" y="0"/>
                    <a:pt x="245"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6" name="Google Shape;4309;p51">
              <a:extLst>
                <a:ext uri="{FF2B5EF4-FFF2-40B4-BE49-F238E27FC236}">
                  <a16:creationId xmlns:a16="http://schemas.microsoft.com/office/drawing/2014/main" id="{A271E559-2083-42DB-A19B-462799886490}"/>
                </a:ext>
              </a:extLst>
            </p:cNvPr>
            <p:cNvSpPr/>
            <p:nvPr/>
          </p:nvSpPr>
          <p:spPr>
            <a:xfrm>
              <a:off x="1957875" y="2648400"/>
              <a:ext cx="5800" cy="6475"/>
            </a:xfrm>
            <a:custGeom>
              <a:avLst/>
              <a:gdLst/>
              <a:ahLst/>
              <a:cxnLst/>
              <a:rect l="l" t="t" r="r" b="b"/>
              <a:pathLst>
                <a:path w="232" h="259" extrusionOk="0">
                  <a:moveTo>
                    <a:pt x="192" y="0"/>
                  </a:moveTo>
                  <a:cubicBezTo>
                    <a:pt x="186" y="0"/>
                    <a:pt x="179" y="1"/>
                    <a:pt x="170" y="4"/>
                  </a:cubicBezTo>
                  <a:cubicBezTo>
                    <a:pt x="101" y="29"/>
                    <a:pt x="51" y="74"/>
                    <a:pt x="19" y="137"/>
                  </a:cubicBezTo>
                  <a:cubicBezTo>
                    <a:pt x="0" y="174"/>
                    <a:pt x="0" y="231"/>
                    <a:pt x="44" y="244"/>
                  </a:cubicBezTo>
                  <a:lnTo>
                    <a:pt x="70" y="256"/>
                  </a:lnTo>
                  <a:cubicBezTo>
                    <a:pt x="75" y="258"/>
                    <a:pt x="80" y="259"/>
                    <a:pt x="85" y="259"/>
                  </a:cubicBezTo>
                  <a:cubicBezTo>
                    <a:pt x="117" y="259"/>
                    <a:pt x="148" y="228"/>
                    <a:pt x="164" y="206"/>
                  </a:cubicBezTo>
                  <a:cubicBezTo>
                    <a:pt x="196" y="174"/>
                    <a:pt x="221" y="130"/>
                    <a:pt x="221" y="80"/>
                  </a:cubicBezTo>
                  <a:cubicBezTo>
                    <a:pt x="232" y="42"/>
                    <a:pt x="229" y="0"/>
                    <a:pt x="192"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7" name="Google Shape;4310;p51">
              <a:extLst>
                <a:ext uri="{FF2B5EF4-FFF2-40B4-BE49-F238E27FC236}">
                  <a16:creationId xmlns:a16="http://schemas.microsoft.com/office/drawing/2014/main" id="{FA7F4485-E741-4F93-941B-A4DF7934B678}"/>
                </a:ext>
              </a:extLst>
            </p:cNvPr>
            <p:cNvSpPr/>
            <p:nvPr/>
          </p:nvSpPr>
          <p:spPr>
            <a:xfrm>
              <a:off x="1992175" y="2605350"/>
              <a:ext cx="7975" cy="6275"/>
            </a:xfrm>
            <a:custGeom>
              <a:avLst/>
              <a:gdLst/>
              <a:ahLst/>
              <a:cxnLst/>
              <a:rect l="l" t="t" r="r" b="b"/>
              <a:pathLst>
                <a:path w="319" h="251" extrusionOk="0">
                  <a:moveTo>
                    <a:pt x="253" y="0"/>
                  </a:moveTo>
                  <a:cubicBezTo>
                    <a:pt x="163" y="0"/>
                    <a:pt x="0" y="132"/>
                    <a:pt x="79" y="225"/>
                  </a:cubicBezTo>
                  <a:lnTo>
                    <a:pt x="85" y="231"/>
                  </a:lnTo>
                  <a:cubicBezTo>
                    <a:pt x="96" y="245"/>
                    <a:pt x="113" y="251"/>
                    <a:pt x="131" y="251"/>
                  </a:cubicBezTo>
                  <a:cubicBezTo>
                    <a:pt x="154" y="251"/>
                    <a:pt x="178" y="242"/>
                    <a:pt x="192" y="231"/>
                  </a:cubicBezTo>
                  <a:cubicBezTo>
                    <a:pt x="268" y="200"/>
                    <a:pt x="318" y="118"/>
                    <a:pt x="306" y="36"/>
                  </a:cubicBezTo>
                  <a:cubicBezTo>
                    <a:pt x="299" y="11"/>
                    <a:pt x="279" y="0"/>
                    <a:pt x="253"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8" name="Google Shape;4311;p51">
              <a:extLst>
                <a:ext uri="{FF2B5EF4-FFF2-40B4-BE49-F238E27FC236}">
                  <a16:creationId xmlns:a16="http://schemas.microsoft.com/office/drawing/2014/main" id="{6ABA8ABC-5C97-4496-9837-E463B2649740}"/>
                </a:ext>
              </a:extLst>
            </p:cNvPr>
            <p:cNvSpPr/>
            <p:nvPr/>
          </p:nvSpPr>
          <p:spPr>
            <a:xfrm>
              <a:off x="1996975" y="2638150"/>
              <a:ext cx="8700" cy="7325"/>
            </a:xfrm>
            <a:custGeom>
              <a:avLst/>
              <a:gdLst/>
              <a:ahLst/>
              <a:cxnLst/>
              <a:rect l="l" t="t" r="r" b="b"/>
              <a:pathLst>
                <a:path w="348" h="293" extrusionOk="0">
                  <a:moveTo>
                    <a:pt x="224" y="0"/>
                  </a:moveTo>
                  <a:cubicBezTo>
                    <a:pt x="209" y="0"/>
                    <a:pt x="190" y="6"/>
                    <a:pt x="171" y="17"/>
                  </a:cubicBezTo>
                  <a:cubicBezTo>
                    <a:pt x="95" y="67"/>
                    <a:pt x="0" y="181"/>
                    <a:pt x="70" y="269"/>
                  </a:cubicBezTo>
                  <a:cubicBezTo>
                    <a:pt x="83" y="286"/>
                    <a:pt x="101" y="293"/>
                    <a:pt x="120" y="293"/>
                  </a:cubicBezTo>
                  <a:cubicBezTo>
                    <a:pt x="213" y="293"/>
                    <a:pt x="347" y="135"/>
                    <a:pt x="259" y="67"/>
                  </a:cubicBezTo>
                  <a:cubicBezTo>
                    <a:pt x="271" y="22"/>
                    <a:pt x="254" y="0"/>
                    <a:pt x="224"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19" name="Google Shape;4312;p51">
              <a:extLst>
                <a:ext uri="{FF2B5EF4-FFF2-40B4-BE49-F238E27FC236}">
                  <a16:creationId xmlns:a16="http://schemas.microsoft.com/office/drawing/2014/main" id="{EAF4297C-F816-44B2-9870-E1DE63B2A5BF}"/>
                </a:ext>
              </a:extLst>
            </p:cNvPr>
            <p:cNvSpPr/>
            <p:nvPr/>
          </p:nvSpPr>
          <p:spPr>
            <a:xfrm>
              <a:off x="2014150" y="2612450"/>
              <a:ext cx="6025" cy="6175"/>
            </a:xfrm>
            <a:custGeom>
              <a:avLst/>
              <a:gdLst/>
              <a:ahLst/>
              <a:cxnLst/>
              <a:rect l="l" t="t" r="r" b="b"/>
              <a:pathLst>
                <a:path w="241" h="247" extrusionOk="0">
                  <a:moveTo>
                    <a:pt x="182" y="1"/>
                  </a:moveTo>
                  <a:cubicBezTo>
                    <a:pt x="153" y="1"/>
                    <a:pt x="118" y="18"/>
                    <a:pt x="95" y="29"/>
                  </a:cubicBezTo>
                  <a:cubicBezTo>
                    <a:pt x="70" y="48"/>
                    <a:pt x="45" y="67"/>
                    <a:pt x="32" y="99"/>
                  </a:cubicBezTo>
                  <a:cubicBezTo>
                    <a:pt x="26" y="111"/>
                    <a:pt x="26" y="118"/>
                    <a:pt x="20" y="137"/>
                  </a:cubicBezTo>
                  <a:cubicBezTo>
                    <a:pt x="20" y="137"/>
                    <a:pt x="20" y="137"/>
                    <a:pt x="20" y="143"/>
                  </a:cubicBezTo>
                  <a:cubicBezTo>
                    <a:pt x="1" y="168"/>
                    <a:pt x="7" y="206"/>
                    <a:pt x="32" y="225"/>
                  </a:cubicBezTo>
                  <a:cubicBezTo>
                    <a:pt x="39" y="231"/>
                    <a:pt x="45" y="231"/>
                    <a:pt x="51" y="238"/>
                  </a:cubicBezTo>
                  <a:cubicBezTo>
                    <a:pt x="61" y="244"/>
                    <a:pt x="72" y="247"/>
                    <a:pt x="82" y="247"/>
                  </a:cubicBezTo>
                  <a:cubicBezTo>
                    <a:pt x="145" y="247"/>
                    <a:pt x="212" y="148"/>
                    <a:pt x="228" y="105"/>
                  </a:cubicBezTo>
                  <a:cubicBezTo>
                    <a:pt x="240" y="80"/>
                    <a:pt x="234" y="55"/>
                    <a:pt x="228" y="36"/>
                  </a:cubicBezTo>
                  <a:cubicBezTo>
                    <a:pt x="220" y="10"/>
                    <a:pt x="202" y="1"/>
                    <a:pt x="18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0" name="Google Shape;4313;p51">
              <a:extLst>
                <a:ext uri="{FF2B5EF4-FFF2-40B4-BE49-F238E27FC236}">
                  <a16:creationId xmlns:a16="http://schemas.microsoft.com/office/drawing/2014/main" id="{FAC3BA33-C065-434D-9C0B-B7714DE50917}"/>
                </a:ext>
              </a:extLst>
            </p:cNvPr>
            <p:cNvSpPr/>
            <p:nvPr/>
          </p:nvSpPr>
          <p:spPr>
            <a:xfrm>
              <a:off x="1990500" y="2704625"/>
              <a:ext cx="9325" cy="5375"/>
            </a:xfrm>
            <a:custGeom>
              <a:avLst/>
              <a:gdLst/>
              <a:ahLst/>
              <a:cxnLst/>
              <a:rect l="l" t="t" r="r" b="b"/>
              <a:pathLst>
                <a:path w="373" h="215" extrusionOk="0">
                  <a:moveTo>
                    <a:pt x="240" y="0"/>
                  </a:moveTo>
                  <a:cubicBezTo>
                    <a:pt x="139" y="0"/>
                    <a:pt x="1" y="215"/>
                    <a:pt x="133" y="215"/>
                  </a:cubicBezTo>
                  <a:cubicBezTo>
                    <a:pt x="234" y="215"/>
                    <a:pt x="373" y="0"/>
                    <a:pt x="240"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1" name="Google Shape;4314;p51">
              <a:extLst>
                <a:ext uri="{FF2B5EF4-FFF2-40B4-BE49-F238E27FC236}">
                  <a16:creationId xmlns:a16="http://schemas.microsoft.com/office/drawing/2014/main" id="{0179B4CA-2177-4815-8C3A-9AE66BD3F137}"/>
                </a:ext>
              </a:extLst>
            </p:cNvPr>
            <p:cNvSpPr/>
            <p:nvPr/>
          </p:nvSpPr>
          <p:spPr>
            <a:xfrm>
              <a:off x="1986125" y="2724650"/>
              <a:ext cx="7725" cy="7325"/>
            </a:xfrm>
            <a:custGeom>
              <a:avLst/>
              <a:gdLst/>
              <a:ahLst/>
              <a:cxnLst/>
              <a:rect l="l" t="t" r="r" b="b"/>
              <a:pathLst>
                <a:path w="309" h="293" extrusionOk="0">
                  <a:moveTo>
                    <a:pt x="195" y="0"/>
                  </a:moveTo>
                  <a:cubicBezTo>
                    <a:pt x="150" y="0"/>
                    <a:pt x="100" y="45"/>
                    <a:pt x="75" y="76"/>
                  </a:cubicBezTo>
                  <a:lnTo>
                    <a:pt x="56" y="114"/>
                  </a:lnTo>
                  <a:cubicBezTo>
                    <a:pt x="0" y="185"/>
                    <a:pt x="14" y="293"/>
                    <a:pt x="90" y="293"/>
                  </a:cubicBezTo>
                  <a:cubicBezTo>
                    <a:pt x="109" y="293"/>
                    <a:pt x="131" y="286"/>
                    <a:pt x="157" y="272"/>
                  </a:cubicBezTo>
                  <a:cubicBezTo>
                    <a:pt x="226" y="246"/>
                    <a:pt x="277" y="190"/>
                    <a:pt x="296" y="114"/>
                  </a:cubicBezTo>
                  <a:cubicBezTo>
                    <a:pt x="308" y="57"/>
                    <a:pt x="289" y="13"/>
                    <a:pt x="226" y="7"/>
                  </a:cubicBezTo>
                  <a:lnTo>
                    <a:pt x="195" y="0"/>
                  </a:ln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2" name="Google Shape;4315;p51">
              <a:extLst>
                <a:ext uri="{FF2B5EF4-FFF2-40B4-BE49-F238E27FC236}">
                  <a16:creationId xmlns:a16="http://schemas.microsoft.com/office/drawing/2014/main" id="{FD3F2E6B-CBEC-491A-AB27-EFB5D11365ED}"/>
                </a:ext>
              </a:extLst>
            </p:cNvPr>
            <p:cNvSpPr/>
            <p:nvPr/>
          </p:nvSpPr>
          <p:spPr>
            <a:xfrm>
              <a:off x="1997925" y="2729700"/>
              <a:ext cx="10725" cy="8350"/>
            </a:xfrm>
            <a:custGeom>
              <a:avLst/>
              <a:gdLst/>
              <a:ahLst/>
              <a:cxnLst/>
              <a:rect l="l" t="t" r="r" b="b"/>
              <a:pathLst>
                <a:path w="429" h="334" extrusionOk="0">
                  <a:moveTo>
                    <a:pt x="310" y="1"/>
                  </a:moveTo>
                  <a:cubicBezTo>
                    <a:pt x="287" y="1"/>
                    <a:pt x="262" y="7"/>
                    <a:pt x="233" y="19"/>
                  </a:cubicBezTo>
                  <a:cubicBezTo>
                    <a:pt x="196" y="38"/>
                    <a:pt x="164" y="57"/>
                    <a:pt x="133" y="89"/>
                  </a:cubicBezTo>
                  <a:cubicBezTo>
                    <a:pt x="82" y="139"/>
                    <a:pt x="0" y="328"/>
                    <a:pt x="126" y="328"/>
                  </a:cubicBezTo>
                  <a:cubicBezTo>
                    <a:pt x="138" y="332"/>
                    <a:pt x="150" y="334"/>
                    <a:pt x="162" y="334"/>
                  </a:cubicBezTo>
                  <a:cubicBezTo>
                    <a:pt x="254" y="334"/>
                    <a:pt x="351" y="237"/>
                    <a:pt x="385" y="164"/>
                  </a:cubicBezTo>
                  <a:cubicBezTo>
                    <a:pt x="429" y="71"/>
                    <a:pt x="389" y="1"/>
                    <a:pt x="310"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23" name="Google Shape;4316;p51">
            <a:extLst>
              <a:ext uri="{FF2B5EF4-FFF2-40B4-BE49-F238E27FC236}">
                <a16:creationId xmlns:a16="http://schemas.microsoft.com/office/drawing/2014/main" id="{21B86198-9DC1-4FCD-A1BD-2C24CC1BF36B}"/>
              </a:ext>
            </a:extLst>
          </p:cNvPr>
          <p:cNvGrpSpPr/>
          <p:nvPr/>
        </p:nvGrpSpPr>
        <p:grpSpPr>
          <a:xfrm rot="5017900">
            <a:off x="14221317" y="8775508"/>
            <a:ext cx="2544281" cy="2195083"/>
            <a:chOff x="1891175" y="2586225"/>
            <a:chExt cx="212100" cy="164375"/>
          </a:xfrm>
        </p:grpSpPr>
        <p:sp>
          <p:nvSpPr>
            <p:cNvPr id="124" name="Google Shape;4317;p51">
              <a:extLst>
                <a:ext uri="{FF2B5EF4-FFF2-40B4-BE49-F238E27FC236}">
                  <a16:creationId xmlns:a16="http://schemas.microsoft.com/office/drawing/2014/main" id="{702879C0-C93F-4BA2-87CF-31218B61EA22}"/>
                </a:ext>
              </a:extLst>
            </p:cNvPr>
            <p:cNvSpPr/>
            <p:nvPr/>
          </p:nvSpPr>
          <p:spPr>
            <a:xfrm>
              <a:off x="1891175" y="2586225"/>
              <a:ext cx="212100" cy="164375"/>
            </a:xfrm>
            <a:custGeom>
              <a:avLst/>
              <a:gdLst/>
              <a:ahLst/>
              <a:cxnLst/>
              <a:rect l="l" t="t" r="r" b="b"/>
              <a:pathLst>
                <a:path w="8484" h="6575" extrusionOk="0">
                  <a:moveTo>
                    <a:pt x="5004" y="0"/>
                  </a:moveTo>
                  <a:cubicBezTo>
                    <a:pt x="2188" y="0"/>
                    <a:pt x="0" y="2940"/>
                    <a:pt x="1646" y="5518"/>
                  </a:cubicBezTo>
                  <a:cubicBezTo>
                    <a:pt x="2131" y="6278"/>
                    <a:pt x="3024" y="6575"/>
                    <a:pt x="3970" y="6575"/>
                  </a:cubicBezTo>
                  <a:cubicBezTo>
                    <a:pt x="5066" y="6575"/>
                    <a:pt x="6235" y="6177"/>
                    <a:pt x="6925" y="5638"/>
                  </a:cubicBezTo>
                  <a:cubicBezTo>
                    <a:pt x="8332" y="4547"/>
                    <a:pt x="8483" y="769"/>
                    <a:pt x="6061" y="139"/>
                  </a:cubicBezTo>
                  <a:cubicBezTo>
                    <a:pt x="5703" y="44"/>
                    <a:pt x="5349" y="0"/>
                    <a:pt x="5004" y="0"/>
                  </a:cubicBezTo>
                  <a:close/>
                </a:path>
              </a:pathLst>
            </a:custGeom>
            <a:solidFill>
              <a:schemeClr val="accent2"/>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5" name="Google Shape;4318;p51">
              <a:extLst>
                <a:ext uri="{FF2B5EF4-FFF2-40B4-BE49-F238E27FC236}">
                  <a16:creationId xmlns:a16="http://schemas.microsoft.com/office/drawing/2014/main" id="{1B7685DD-55DE-47BE-85E3-9479C5DABBC2}"/>
                </a:ext>
              </a:extLst>
            </p:cNvPr>
            <p:cNvSpPr/>
            <p:nvPr/>
          </p:nvSpPr>
          <p:spPr>
            <a:xfrm>
              <a:off x="2039375" y="2650525"/>
              <a:ext cx="7925" cy="6675"/>
            </a:xfrm>
            <a:custGeom>
              <a:avLst/>
              <a:gdLst/>
              <a:ahLst/>
              <a:cxnLst/>
              <a:rect l="l" t="t" r="r" b="b"/>
              <a:pathLst>
                <a:path w="317" h="267" extrusionOk="0">
                  <a:moveTo>
                    <a:pt x="212" y="0"/>
                  </a:moveTo>
                  <a:cubicBezTo>
                    <a:pt x="147" y="0"/>
                    <a:pt x="88" y="40"/>
                    <a:pt x="58" y="96"/>
                  </a:cubicBezTo>
                  <a:cubicBezTo>
                    <a:pt x="26" y="146"/>
                    <a:pt x="1" y="216"/>
                    <a:pt x="64" y="253"/>
                  </a:cubicBezTo>
                  <a:cubicBezTo>
                    <a:pt x="77" y="266"/>
                    <a:pt x="95" y="266"/>
                    <a:pt x="114" y="266"/>
                  </a:cubicBezTo>
                  <a:cubicBezTo>
                    <a:pt x="196" y="260"/>
                    <a:pt x="259" y="197"/>
                    <a:pt x="272" y="121"/>
                  </a:cubicBezTo>
                  <a:cubicBezTo>
                    <a:pt x="304" y="71"/>
                    <a:pt x="316" y="26"/>
                    <a:pt x="259" y="7"/>
                  </a:cubicBezTo>
                  <a:cubicBezTo>
                    <a:pt x="244" y="3"/>
                    <a:pt x="228" y="0"/>
                    <a:pt x="212"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6" name="Google Shape;4319;p51">
              <a:extLst>
                <a:ext uri="{FF2B5EF4-FFF2-40B4-BE49-F238E27FC236}">
                  <a16:creationId xmlns:a16="http://schemas.microsoft.com/office/drawing/2014/main" id="{CC6DF012-F870-4C58-825B-33AD462B109D}"/>
                </a:ext>
              </a:extLst>
            </p:cNvPr>
            <p:cNvSpPr/>
            <p:nvPr/>
          </p:nvSpPr>
          <p:spPr>
            <a:xfrm>
              <a:off x="2050000" y="2649275"/>
              <a:ext cx="12425" cy="7925"/>
            </a:xfrm>
            <a:custGeom>
              <a:avLst/>
              <a:gdLst/>
              <a:ahLst/>
              <a:cxnLst/>
              <a:rect l="l" t="t" r="r" b="b"/>
              <a:pathLst>
                <a:path w="497" h="317" extrusionOk="0">
                  <a:moveTo>
                    <a:pt x="402" y="1"/>
                  </a:moveTo>
                  <a:cubicBezTo>
                    <a:pt x="276" y="7"/>
                    <a:pt x="162" y="64"/>
                    <a:pt x="74" y="152"/>
                  </a:cubicBezTo>
                  <a:cubicBezTo>
                    <a:pt x="0" y="221"/>
                    <a:pt x="19" y="317"/>
                    <a:pt x="90" y="317"/>
                  </a:cubicBezTo>
                  <a:cubicBezTo>
                    <a:pt x="110" y="317"/>
                    <a:pt x="135" y="309"/>
                    <a:pt x="162" y="291"/>
                  </a:cubicBezTo>
                  <a:lnTo>
                    <a:pt x="162" y="291"/>
                  </a:lnTo>
                  <a:cubicBezTo>
                    <a:pt x="143" y="303"/>
                    <a:pt x="238" y="310"/>
                    <a:pt x="251" y="310"/>
                  </a:cubicBezTo>
                  <a:cubicBezTo>
                    <a:pt x="345" y="297"/>
                    <a:pt x="427" y="240"/>
                    <a:pt x="465" y="152"/>
                  </a:cubicBezTo>
                  <a:cubicBezTo>
                    <a:pt x="497" y="95"/>
                    <a:pt x="490" y="1"/>
                    <a:pt x="40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7" name="Google Shape;4320;p51">
              <a:extLst>
                <a:ext uri="{FF2B5EF4-FFF2-40B4-BE49-F238E27FC236}">
                  <a16:creationId xmlns:a16="http://schemas.microsoft.com/office/drawing/2014/main" id="{4F49F9C6-89BB-464C-9D60-4CC770721923}"/>
                </a:ext>
              </a:extLst>
            </p:cNvPr>
            <p:cNvSpPr/>
            <p:nvPr/>
          </p:nvSpPr>
          <p:spPr>
            <a:xfrm>
              <a:off x="2056325" y="2663150"/>
              <a:ext cx="7375" cy="6975"/>
            </a:xfrm>
            <a:custGeom>
              <a:avLst/>
              <a:gdLst/>
              <a:ahLst/>
              <a:cxnLst/>
              <a:rect l="l" t="t" r="r" b="b"/>
              <a:pathLst>
                <a:path w="295" h="279" extrusionOk="0">
                  <a:moveTo>
                    <a:pt x="210" y="0"/>
                  </a:moveTo>
                  <a:cubicBezTo>
                    <a:pt x="117" y="0"/>
                    <a:pt x="51" y="112"/>
                    <a:pt x="23" y="184"/>
                  </a:cubicBezTo>
                  <a:cubicBezTo>
                    <a:pt x="0" y="248"/>
                    <a:pt x="44" y="279"/>
                    <a:pt x="93" y="279"/>
                  </a:cubicBezTo>
                  <a:cubicBezTo>
                    <a:pt x="112" y="279"/>
                    <a:pt x="132" y="274"/>
                    <a:pt x="149" y="266"/>
                  </a:cubicBezTo>
                  <a:cubicBezTo>
                    <a:pt x="206" y="234"/>
                    <a:pt x="294" y="146"/>
                    <a:pt x="269" y="70"/>
                  </a:cubicBezTo>
                  <a:cubicBezTo>
                    <a:pt x="269" y="70"/>
                    <a:pt x="269" y="70"/>
                    <a:pt x="263" y="64"/>
                  </a:cubicBezTo>
                  <a:cubicBezTo>
                    <a:pt x="275" y="39"/>
                    <a:pt x="282" y="20"/>
                    <a:pt x="250" y="7"/>
                  </a:cubicBezTo>
                  <a:cubicBezTo>
                    <a:pt x="236" y="2"/>
                    <a:pt x="223" y="0"/>
                    <a:pt x="210"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8" name="Google Shape;4321;p51">
              <a:extLst>
                <a:ext uri="{FF2B5EF4-FFF2-40B4-BE49-F238E27FC236}">
                  <a16:creationId xmlns:a16="http://schemas.microsoft.com/office/drawing/2014/main" id="{AB949092-5E03-4250-951A-56B256CF1982}"/>
                </a:ext>
              </a:extLst>
            </p:cNvPr>
            <p:cNvSpPr/>
            <p:nvPr/>
          </p:nvSpPr>
          <p:spPr>
            <a:xfrm>
              <a:off x="2043475" y="2665175"/>
              <a:ext cx="7275" cy="4725"/>
            </a:xfrm>
            <a:custGeom>
              <a:avLst/>
              <a:gdLst/>
              <a:ahLst/>
              <a:cxnLst/>
              <a:rect l="l" t="t" r="r" b="b"/>
              <a:pathLst>
                <a:path w="291" h="189" extrusionOk="0">
                  <a:moveTo>
                    <a:pt x="195" y="0"/>
                  </a:moveTo>
                  <a:cubicBezTo>
                    <a:pt x="183" y="0"/>
                    <a:pt x="170" y="3"/>
                    <a:pt x="159" y="8"/>
                  </a:cubicBezTo>
                  <a:lnTo>
                    <a:pt x="146" y="14"/>
                  </a:lnTo>
                  <a:cubicBezTo>
                    <a:pt x="95" y="33"/>
                    <a:pt x="1" y="147"/>
                    <a:pt x="83" y="185"/>
                  </a:cubicBezTo>
                  <a:cubicBezTo>
                    <a:pt x="90" y="188"/>
                    <a:pt x="98" y="189"/>
                    <a:pt x="106" y="189"/>
                  </a:cubicBezTo>
                  <a:cubicBezTo>
                    <a:pt x="132" y="189"/>
                    <a:pt x="160" y="175"/>
                    <a:pt x="184" y="166"/>
                  </a:cubicBezTo>
                  <a:cubicBezTo>
                    <a:pt x="215" y="153"/>
                    <a:pt x="291" y="71"/>
                    <a:pt x="247" y="40"/>
                  </a:cubicBezTo>
                  <a:cubicBezTo>
                    <a:pt x="241" y="34"/>
                    <a:pt x="237" y="31"/>
                    <a:pt x="234" y="30"/>
                  </a:cubicBezTo>
                  <a:lnTo>
                    <a:pt x="234" y="30"/>
                  </a:lnTo>
                  <a:cubicBezTo>
                    <a:pt x="232" y="8"/>
                    <a:pt x="215" y="0"/>
                    <a:pt x="195"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29" name="Google Shape;4322;p51">
              <a:extLst>
                <a:ext uri="{FF2B5EF4-FFF2-40B4-BE49-F238E27FC236}">
                  <a16:creationId xmlns:a16="http://schemas.microsoft.com/office/drawing/2014/main" id="{F479DDC9-6A3D-4186-9A28-7C1832BF67FD}"/>
                </a:ext>
              </a:extLst>
            </p:cNvPr>
            <p:cNvSpPr/>
            <p:nvPr/>
          </p:nvSpPr>
          <p:spPr>
            <a:xfrm>
              <a:off x="2052575" y="2616325"/>
              <a:ext cx="6550" cy="6225"/>
            </a:xfrm>
            <a:custGeom>
              <a:avLst/>
              <a:gdLst/>
              <a:ahLst/>
              <a:cxnLst/>
              <a:rect l="l" t="t" r="r" b="b"/>
              <a:pathLst>
                <a:path w="262" h="249" extrusionOk="0">
                  <a:moveTo>
                    <a:pt x="196" y="0"/>
                  </a:moveTo>
                  <a:cubicBezTo>
                    <a:pt x="121" y="0"/>
                    <a:pt x="1" y="84"/>
                    <a:pt x="34" y="183"/>
                  </a:cubicBezTo>
                  <a:cubicBezTo>
                    <a:pt x="34" y="196"/>
                    <a:pt x="40" y="209"/>
                    <a:pt x="47" y="215"/>
                  </a:cubicBezTo>
                  <a:cubicBezTo>
                    <a:pt x="60" y="239"/>
                    <a:pt x="78" y="248"/>
                    <a:pt x="99" y="248"/>
                  </a:cubicBezTo>
                  <a:cubicBezTo>
                    <a:pt x="149" y="248"/>
                    <a:pt x="210" y="192"/>
                    <a:pt x="223" y="152"/>
                  </a:cubicBezTo>
                  <a:cubicBezTo>
                    <a:pt x="236" y="127"/>
                    <a:pt x="242" y="101"/>
                    <a:pt x="249" y="76"/>
                  </a:cubicBezTo>
                  <a:cubicBezTo>
                    <a:pt x="262" y="23"/>
                    <a:pt x="235" y="0"/>
                    <a:pt x="196"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0" name="Google Shape;4323;p51">
              <a:extLst>
                <a:ext uri="{FF2B5EF4-FFF2-40B4-BE49-F238E27FC236}">
                  <a16:creationId xmlns:a16="http://schemas.microsoft.com/office/drawing/2014/main" id="{9B930904-4242-4931-9ADE-6988E447DE20}"/>
                </a:ext>
              </a:extLst>
            </p:cNvPr>
            <p:cNvSpPr/>
            <p:nvPr/>
          </p:nvSpPr>
          <p:spPr>
            <a:xfrm>
              <a:off x="2028975" y="2712825"/>
              <a:ext cx="7500" cy="5225"/>
            </a:xfrm>
            <a:custGeom>
              <a:avLst/>
              <a:gdLst/>
              <a:ahLst/>
              <a:cxnLst/>
              <a:rect l="l" t="t" r="r" b="b"/>
              <a:pathLst>
                <a:path w="300" h="209" extrusionOk="0">
                  <a:moveTo>
                    <a:pt x="212" y="1"/>
                  </a:moveTo>
                  <a:cubicBezTo>
                    <a:pt x="203" y="1"/>
                    <a:pt x="193" y="2"/>
                    <a:pt x="183" y="7"/>
                  </a:cubicBezTo>
                  <a:cubicBezTo>
                    <a:pt x="127" y="32"/>
                    <a:pt x="1" y="209"/>
                    <a:pt x="133" y="209"/>
                  </a:cubicBezTo>
                  <a:cubicBezTo>
                    <a:pt x="196" y="196"/>
                    <a:pt x="247" y="158"/>
                    <a:pt x="278" y="101"/>
                  </a:cubicBezTo>
                  <a:cubicBezTo>
                    <a:pt x="299" y="49"/>
                    <a:pt x="259" y="1"/>
                    <a:pt x="21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1" name="Google Shape;4324;p51">
              <a:extLst>
                <a:ext uri="{FF2B5EF4-FFF2-40B4-BE49-F238E27FC236}">
                  <a16:creationId xmlns:a16="http://schemas.microsoft.com/office/drawing/2014/main" id="{940EFA65-475A-44BC-8F9E-FA9F6DB51DD0}"/>
                </a:ext>
              </a:extLst>
            </p:cNvPr>
            <p:cNvSpPr/>
            <p:nvPr/>
          </p:nvSpPr>
          <p:spPr>
            <a:xfrm>
              <a:off x="2056825" y="2692200"/>
              <a:ext cx="8600" cy="8600"/>
            </a:xfrm>
            <a:custGeom>
              <a:avLst/>
              <a:gdLst/>
              <a:ahLst/>
              <a:cxnLst/>
              <a:rect l="l" t="t" r="r" b="b"/>
              <a:pathLst>
                <a:path w="344" h="344" extrusionOk="0">
                  <a:moveTo>
                    <a:pt x="250" y="1"/>
                  </a:moveTo>
                  <a:cubicBezTo>
                    <a:pt x="146" y="1"/>
                    <a:pt x="61" y="144"/>
                    <a:pt x="28" y="226"/>
                  </a:cubicBezTo>
                  <a:cubicBezTo>
                    <a:pt x="1" y="292"/>
                    <a:pt x="54" y="343"/>
                    <a:pt x="114" y="343"/>
                  </a:cubicBezTo>
                  <a:cubicBezTo>
                    <a:pt x="123" y="343"/>
                    <a:pt x="133" y="342"/>
                    <a:pt x="142" y="340"/>
                  </a:cubicBezTo>
                  <a:cubicBezTo>
                    <a:pt x="173" y="327"/>
                    <a:pt x="205" y="315"/>
                    <a:pt x="230" y="296"/>
                  </a:cubicBezTo>
                  <a:cubicBezTo>
                    <a:pt x="243" y="289"/>
                    <a:pt x="255" y="277"/>
                    <a:pt x="262" y="264"/>
                  </a:cubicBezTo>
                  <a:cubicBezTo>
                    <a:pt x="287" y="245"/>
                    <a:pt x="306" y="220"/>
                    <a:pt x="318" y="195"/>
                  </a:cubicBezTo>
                  <a:cubicBezTo>
                    <a:pt x="318" y="188"/>
                    <a:pt x="318" y="182"/>
                    <a:pt x="318" y="176"/>
                  </a:cubicBezTo>
                  <a:cubicBezTo>
                    <a:pt x="331" y="157"/>
                    <a:pt x="337" y="138"/>
                    <a:pt x="337" y="113"/>
                  </a:cubicBezTo>
                  <a:cubicBezTo>
                    <a:pt x="337" y="100"/>
                    <a:pt x="337" y="94"/>
                    <a:pt x="337" y="87"/>
                  </a:cubicBezTo>
                  <a:cubicBezTo>
                    <a:pt x="344" y="56"/>
                    <a:pt x="331" y="24"/>
                    <a:pt x="299" y="12"/>
                  </a:cubicBezTo>
                  <a:cubicBezTo>
                    <a:pt x="282" y="4"/>
                    <a:pt x="266" y="1"/>
                    <a:pt x="250"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2" name="Google Shape;4325;p51">
              <a:extLst>
                <a:ext uri="{FF2B5EF4-FFF2-40B4-BE49-F238E27FC236}">
                  <a16:creationId xmlns:a16="http://schemas.microsoft.com/office/drawing/2014/main" id="{B3B5F0D3-A143-47FA-B3F2-75975D3AE573}"/>
                </a:ext>
              </a:extLst>
            </p:cNvPr>
            <p:cNvSpPr/>
            <p:nvPr/>
          </p:nvSpPr>
          <p:spPr>
            <a:xfrm>
              <a:off x="1937200" y="2668200"/>
              <a:ext cx="7450" cy="6975"/>
            </a:xfrm>
            <a:custGeom>
              <a:avLst/>
              <a:gdLst/>
              <a:ahLst/>
              <a:cxnLst/>
              <a:rect l="l" t="t" r="r" b="b"/>
              <a:pathLst>
                <a:path w="298" h="279" extrusionOk="0">
                  <a:moveTo>
                    <a:pt x="215" y="1"/>
                  </a:moveTo>
                  <a:cubicBezTo>
                    <a:pt x="133" y="7"/>
                    <a:pt x="58" y="57"/>
                    <a:pt x="26" y="139"/>
                  </a:cubicBezTo>
                  <a:cubicBezTo>
                    <a:pt x="1" y="190"/>
                    <a:pt x="1" y="278"/>
                    <a:pt x="83" y="278"/>
                  </a:cubicBezTo>
                  <a:cubicBezTo>
                    <a:pt x="165" y="272"/>
                    <a:pt x="241" y="215"/>
                    <a:pt x="272" y="139"/>
                  </a:cubicBezTo>
                  <a:cubicBezTo>
                    <a:pt x="297" y="89"/>
                    <a:pt x="297" y="1"/>
                    <a:pt x="215"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3" name="Google Shape;4326;p51">
              <a:extLst>
                <a:ext uri="{FF2B5EF4-FFF2-40B4-BE49-F238E27FC236}">
                  <a16:creationId xmlns:a16="http://schemas.microsoft.com/office/drawing/2014/main" id="{40D64C66-EBDD-4958-9FED-DEDBA048B72B}"/>
                </a:ext>
              </a:extLst>
            </p:cNvPr>
            <p:cNvSpPr/>
            <p:nvPr/>
          </p:nvSpPr>
          <p:spPr>
            <a:xfrm>
              <a:off x="1941250" y="2689950"/>
              <a:ext cx="6225" cy="5375"/>
            </a:xfrm>
            <a:custGeom>
              <a:avLst/>
              <a:gdLst/>
              <a:ahLst/>
              <a:cxnLst/>
              <a:rect l="l" t="t" r="r" b="b"/>
              <a:pathLst>
                <a:path w="249" h="215" extrusionOk="0">
                  <a:moveTo>
                    <a:pt x="118" y="0"/>
                  </a:moveTo>
                  <a:cubicBezTo>
                    <a:pt x="83" y="0"/>
                    <a:pt x="38" y="53"/>
                    <a:pt x="28" y="77"/>
                  </a:cubicBezTo>
                  <a:cubicBezTo>
                    <a:pt x="16" y="102"/>
                    <a:pt x="9" y="133"/>
                    <a:pt x="3" y="165"/>
                  </a:cubicBezTo>
                  <a:cubicBezTo>
                    <a:pt x="0" y="202"/>
                    <a:pt x="18" y="215"/>
                    <a:pt x="43" y="215"/>
                  </a:cubicBezTo>
                  <a:cubicBezTo>
                    <a:pt x="82" y="215"/>
                    <a:pt x="138" y="184"/>
                    <a:pt x="161" y="165"/>
                  </a:cubicBezTo>
                  <a:cubicBezTo>
                    <a:pt x="198" y="127"/>
                    <a:pt x="249" y="39"/>
                    <a:pt x="148" y="20"/>
                  </a:cubicBezTo>
                  <a:cubicBezTo>
                    <a:pt x="140" y="6"/>
                    <a:pt x="130" y="0"/>
                    <a:pt x="118"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4" name="Google Shape;4327;p51">
              <a:extLst>
                <a:ext uri="{FF2B5EF4-FFF2-40B4-BE49-F238E27FC236}">
                  <a16:creationId xmlns:a16="http://schemas.microsoft.com/office/drawing/2014/main" id="{2A2989DC-52B3-4A70-895F-2E82D934AEB1}"/>
                </a:ext>
              </a:extLst>
            </p:cNvPr>
            <p:cNvSpPr/>
            <p:nvPr/>
          </p:nvSpPr>
          <p:spPr>
            <a:xfrm>
              <a:off x="1966225" y="2673725"/>
              <a:ext cx="8500" cy="6850"/>
            </a:xfrm>
            <a:custGeom>
              <a:avLst/>
              <a:gdLst/>
              <a:ahLst/>
              <a:cxnLst/>
              <a:rect l="l" t="t" r="r" b="b"/>
              <a:pathLst>
                <a:path w="340" h="274" extrusionOk="0">
                  <a:moveTo>
                    <a:pt x="235" y="0"/>
                  </a:moveTo>
                  <a:cubicBezTo>
                    <a:pt x="233" y="0"/>
                    <a:pt x="230" y="0"/>
                    <a:pt x="227" y="0"/>
                  </a:cubicBezTo>
                  <a:cubicBezTo>
                    <a:pt x="127" y="7"/>
                    <a:pt x="0" y="114"/>
                    <a:pt x="7" y="215"/>
                  </a:cubicBezTo>
                  <a:cubicBezTo>
                    <a:pt x="7" y="240"/>
                    <a:pt x="19" y="265"/>
                    <a:pt x="45" y="271"/>
                  </a:cubicBezTo>
                  <a:cubicBezTo>
                    <a:pt x="53" y="273"/>
                    <a:pt x="61" y="274"/>
                    <a:pt x="70" y="274"/>
                  </a:cubicBezTo>
                  <a:cubicBezTo>
                    <a:pt x="93" y="274"/>
                    <a:pt x="114" y="268"/>
                    <a:pt x="133" y="259"/>
                  </a:cubicBezTo>
                  <a:cubicBezTo>
                    <a:pt x="139" y="259"/>
                    <a:pt x="145" y="253"/>
                    <a:pt x="145" y="253"/>
                  </a:cubicBezTo>
                  <a:lnTo>
                    <a:pt x="152" y="253"/>
                  </a:lnTo>
                  <a:cubicBezTo>
                    <a:pt x="157" y="254"/>
                    <a:pt x="163" y="255"/>
                    <a:pt x="168" y="255"/>
                  </a:cubicBezTo>
                  <a:cubicBezTo>
                    <a:pt x="212" y="255"/>
                    <a:pt x="249" y="211"/>
                    <a:pt x="272" y="183"/>
                  </a:cubicBezTo>
                  <a:cubicBezTo>
                    <a:pt x="302" y="122"/>
                    <a:pt x="339" y="0"/>
                    <a:pt x="235"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5" name="Google Shape;4328;p51">
              <a:extLst>
                <a:ext uri="{FF2B5EF4-FFF2-40B4-BE49-F238E27FC236}">
                  <a16:creationId xmlns:a16="http://schemas.microsoft.com/office/drawing/2014/main" id="{26B077A1-FB81-4435-98C8-258C4AC2FDDA}"/>
                </a:ext>
              </a:extLst>
            </p:cNvPr>
            <p:cNvSpPr/>
            <p:nvPr/>
          </p:nvSpPr>
          <p:spPr>
            <a:xfrm>
              <a:off x="1952675" y="2668575"/>
              <a:ext cx="7900" cy="6200"/>
            </a:xfrm>
            <a:custGeom>
              <a:avLst/>
              <a:gdLst/>
              <a:ahLst/>
              <a:cxnLst/>
              <a:rect l="l" t="t" r="r" b="b"/>
              <a:pathLst>
                <a:path w="316" h="248" extrusionOk="0">
                  <a:moveTo>
                    <a:pt x="245" y="0"/>
                  </a:moveTo>
                  <a:cubicBezTo>
                    <a:pt x="236" y="0"/>
                    <a:pt x="226" y="2"/>
                    <a:pt x="214" y="4"/>
                  </a:cubicBezTo>
                  <a:cubicBezTo>
                    <a:pt x="151" y="23"/>
                    <a:pt x="0" y="156"/>
                    <a:pt x="82" y="225"/>
                  </a:cubicBezTo>
                  <a:cubicBezTo>
                    <a:pt x="102" y="242"/>
                    <a:pt x="121" y="248"/>
                    <a:pt x="141" y="248"/>
                  </a:cubicBezTo>
                  <a:cubicBezTo>
                    <a:pt x="166" y="248"/>
                    <a:pt x="193" y="239"/>
                    <a:pt x="221" y="232"/>
                  </a:cubicBezTo>
                  <a:cubicBezTo>
                    <a:pt x="246" y="219"/>
                    <a:pt x="296" y="168"/>
                    <a:pt x="278" y="137"/>
                  </a:cubicBezTo>
                  <a:cubicBezTo>
                    <a:pt x="276" y="137"/>
                    <a:pt x="275" y="137"/>
                    <a:pt x="274" y="138"/>
                  </a:cubicBezTo>
                  <a:lnTo>
                    <a:pt x="274" y="138"/>
                  </a:lnTo>
                  <a:cubicBezTo>
                    <a:pt x="300" y="82"/>
                    <a:pt x="315" y="0"/>
                    <a:pt x="245"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6" name="Google Shape;4329;p51">
              <a:extLst>
                <a:ext uri="{FF2B5EF4-FFF2-40B4-BE49-F238E27FC236}">
                  <a16:creationId xmlns:a16="http://schemas.microsoft.com/office/drawing/2014/main" id="{86C802A3-C2A6-4436-A8F6-1F69C4B62A97}"/>
                </a:ext>
              </a:extLst>
            </p:cNvPr>
            <p:cNvSpPr/>
            <p:nvPr/>
          </p:nvSpPr>
          <p:spPr>
            <a:xfrm>
              <a:off x="1957875" y="2648400"/>
              <a:ext cx="5800" cy="6475"/>
            </a:xfrm>
            <a:custGeom>
              <a:avLst/>
              <a:gdLst/>
              <a:ahLst/>
              <a:cxnLst/>
              <a:rect l="l" t="t" r="r" b="b"/>
              <a:pathLst>
                <a:path w="232" h="259" extrusionOk="0">
                  <a:moveTo>
                    <a:pt x="192" y="0"/>
                  </a:moveTo>
                  <a:cubicBezTo>
                    <a:pt x="186" y="0"/>
                    <a:pt x="179" y="1"/>
                    <a:pt x="170" y="4"/>
                  </a:cubicBezTo>
                  <a:cubicBezTo>
                    <a:pt x="101" y="29"/>
                    <a:pt x="51" y="74"/>
                    <a:pt x="19" y="137"/>
                  </a:cubicBezTo>
                  <a:cubicBezTo>
                    <a:pt x="0" y="174"/>
                    <a:pt x="0" y="231"/>
                    <a:pt x="44" y="244"/>
                  </a:cubicBezTo>
                  <a:lnTo>
                    <a:pt x="70" y="256"/>
                  </a:lnTo>
                  <a:cubicBezTo>
                    <a:pt x="75" y="258"/>
                    <a:pt x="80" y="259"/>
                    <a:pt x="85" y="259"/>
                  </a:cubicBezTo>
                  <a:cubicBezTo>
                    <a:pt x="117" y="259"/>
                    <a:pt x="148" y="228"/>
                    <a:pt x="164" y="206"/>
                  </a:cubicBezTo>
                  <a:cubicBezTo>
                    <a:pt x="196" y="174"/>
                    <a:pt x="221" y="130"/>
                    <a:pt x="221" y="80"/>
                  </a:cubicBezTo>
                  <a:cubicBezTo>
                    <a:pt x="232" y="42"/>
                    <a:pt x="229" y="0"/>
                    <a:pt x="192"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7" name="Google Shape;4330;p51">
              <a:extLst>
                <a:ext uri="{FF2B5EF4-FFF2-40B4-BE49-F238E27FC236}">
                  <a16:creationId xmlns:a16="http://schemas.microsoft.com/office/drawing/2014/main" id="{BF8409A1-2FB8-455C-8609-AFE024E4A4B0}"/>
                </a:ext>
              </a:extLst>
            </p:cNvPr>
            <p:cNvSpPr/>
            <p:nvPr/>
          </p:nvSpPr>
          <p:spPr>
            <a:xfrm>
              <a:off x="1992175" y="2605350"/>
              <a:ext cx="7975" cy="6275"/>
            </a:xfrm>
            <a:custGeom>
              <a:avLst/>
              <a:gdLst/>
              <a:ahLst/>
              <a:cxnLst/>
              <a:rect l="l" t="t" r="r" b="b"/>
              <a:pathLst>
                <a:path w="319" h="251" extrusionOk="0">
                  <a:moveTo>
                    <a:pt x="253" y="0"/>
                  </a:moveTo>
                  <a:cubicBezTo>
                    <a:pt x="163" y="0"/>
                    <a:pt x="0" y="132"/>
                    <a:pt x="79" y="225"/>
                  </a:cubicBezTo>
                  <a:lnTo>
                    <a:pt x="85" y="231"/>
                  </a:lnTo>
                  <a:cubicBezTo>
                    <a:pt x="96" y="245"/>
                    <a:pt x="113" y="251"/>
                    <a:pt x="131" y="251"/>
                  </a:cubicBezTo>
                  <a:cubicBezTo>
                    <a:pt x="154" y="251"/>
                    <a:pt x="178" y="242"/>
                    <a:pt x="192" y="231"/>
                  </a:cubicBezTo>
                  <a:cubicBezTo>
                    <a:pt x="268" y="200"/>
                    <a:pt x="318" y="118"/>
                    <a:pt x="306" y="36"/>
                  </a:cubicBezTo>
                  <a:cubicBezTo>
                    <a:pt x="299" y="11"/>
                    <a:pt x="279" y="0"/>
                    <a:pt x="253"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8" name="Google Shape;4331;p51">
              <a:extLst>
                <a:ext uri="{FF2B5EF4-FFF2-40B4-BE49-F238E27FC236}">
                  <a16:creationId xmlns:a16="http://schemas.microsoft.com/office/drawing/2014/main" id="{736850E1-1E02-40A1-AD10-F20F9C6CD936}"/>
                </a:ext>
              </a:extLst>
            </p:cNvPr>
            <p:cNvSpPr/>
            <p:nvPr/>
          </p:nvSpPr>
          <p:spPr>
            <a:xfrm>
              <a:off x="1996975" y="2638150"/>
              <a:ext cx="8700" cy="7325"/>
            </a:xfrm>
            <a:custGeom>
              <a:avLst/>
              <a:gdLst/>
              <a:ahLst/>
              <a:cxnLst/>
              <a:rect l="l" t="t" r="r" b="b"/>
              <a:pathLst>
                <a:path w="348" h="293" extrusionOk="0">
                  <a:moveTo>
                    <a:pt x="224" y="0"/>
                  </a:moveTo>
                  <a:cubicBezTo>
                    <a:pt x="209" y="0"/>
                    <a:pt x="190" y="6"/>
                    <a:pt x="171" y="17"/>
                  </a:cubicBezTo>
                  <a:cubicBezTo>
                    <a:pt x="95" y="67"/>
                    <a:pt x="0" y="181"/>
                    <a:pt x="70" y="269"/>
                  </a:cubicBezTo>
                  <a:cubicBezTo>
                    <a:pt x="83" y="286"/>
                    <a:pt x="101" y="293"/>
                    <a:pt x="120" y="293"/>
                  </a:cubicBezTo>
                  <a:cubicBezTo>
                    <a:pt x="213" y="293"/>
                    <a:pt x="347" y="135"/>
                    <a:pt x="259" y="67"/>
                  </a:cubicBezTo>
                  <a:cubicBezTo>
                    <a:pt x="271" y="22"/>
                    <a:pt x="254" y="0"/>
                    <a:pt x="224"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39" name="Google Shape;4332;p51">
              <a:extLst>
                <a:ext uri="{FF2B5EF4-FFF2-40B4-BE49-F238E27FC236}">
                  <a16:creationId xmlns:a16="http://schemas.microsoft.com/office/drawing/2014/main" id="{74AFF178-7361-4238-A56D-CBE6676CB4DA}"/>
                </a:ext>
              </a:extLst>
            </p:cNvPr>
            <p:cNvSpPr/>
            <p:nvPr/>
          </p:nvSpPr>
          <p:spPr>
            <a:xfrm>
              <a:off x="2014150" y="2612450"/>
              <a:ext cx="6025" cy="6175"/>
            </a:xfrm>
            <a:custGeom>
              <a:avLst/>
              <a:gdLst/>
              <a:ahLst/>
              <a:cxnLst/>
              <a:rect l="l" t="t" r="r" b="b"/>
              <a:pathLst>
                <a:path w="241" h="247" extrusionOk="0">
                  <a:moveTo>
                    <a:pt x="182" y="1"/>
                  </a:moveTo>
                  <a:cubicBezTo>
                    <a:pt x="153" y="1"/>
                    <a:pt x="118" y="18"/>
                    <a:pt x="95" y="29"/>
                  </a:cubicBezTo>
                  <a:cubicBezTo>
                    <a:pt x="70" y="48"/>
                    <a:pt x="45" y="67"/>
                    <a:pt x="32" y="99"/>
                  </a:cubicBezTo>
                  <a:cubicBezTo>
                    <a:pt x="26" y="111"/>
                    <a:pt x="26" y="118"/>
                    <a:pt x="20" y="137"/>
                  </a:cubicBezTo>
                  <a:cubicBezTo>
                    <a:pt x="20" y="137"/>
                    <a:pt x="20" y="137"/>
                    <a:pt x="20" y="143"/>
                  </a:cubicBezTo>
                  <a:cubicBezTo>
                    <a:pt x="1" y="168"/>
                    <a:pt x="7" y="206"/>
                    <a:pt x="32" y="225"/>
                  </a:cubicBezTo>
                  <a:cubicBezTo>
                    <a:pt x="39" y="231"/>
                    <a:pt x="45" y="231"/>
                    <a:pt x="51" y="238"/>
                  </a:cubicBezTo>
                  <a:cubicBezTo>
                    <a:pt x="61" y="244"/>
                    <a:pt x="72" y="247"/>
                    <a:pt x="82" y="247"/>
                  </a:cubicBezTo>
                  <a:cubicBezTo>
                    <a:pt x="145" y="247"/>
                    <a:pt x="212" y="148"/>
                    <a:pt x="228" y="105"/>
                  </a:cubicBezTo>
                  <a:cubicBezTo>
                    <a:pt x="240" y="80"/>
                    <a:pt x="234" y="55"/>
                    <a:pt x="228" y="36"/>
                  </a:cubicBezTo>
                  <a:cubicBezTo>
                    <a:pt x="220" y="10"/>
                    <a:pt x="202" y="1"/>
                    <a:pt x="182"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0" name="Google Shape;4333;p51">
              <a:extLst>
                <a:ext uri="{FF2B5EF4-FFF2-40B4-BE49-F238E27FC236}">
                  <a16:creationId xmlns:a16="http://schemas.microsoft.com/office/drawing/2014/main" id="{54921B0B-2D72-4344-8D49-FF13FCCF9B7F}"/>
                </a:ext>
              </a:extLst>
            </p:cNvPr>
            <p:cNvSpPr/>
            <p:nvPr/>
          </p:nvSpPr>
          <p:spPr>
            <a:xfrm>
              <a:off x="1990500" y="2704625"/>
              <a:ext cx="9325" cy="5375"/>
            </a:xfrm>
            <a:custGeom>
              <a:avLst/>
              <a:gdLst/>
              <a:ahLst/>
              <a:cxnLst/>
              <a:rect l="l" t="t" r="r" b="b"/>
              <a:pathLst>
                <a:path w="373" h="215" extrusionOk="0">
                  <a:moveTo>
                    <a:pt x="240" y="0"/>
                  </a:moveTo>
                  <a:cubicBezTo>
                    <a:pt x="139" y="0"/>
                    <a:pt x="1" y="215"/>
                    <a:pt x="133" y="215"/>
                  </a:cubicBezTo>
                  <a:cubicBezTo>
                    <a:pt x="234" y="215"/>
                    <a:pt x="373" y="0"/>
                    <a:pt x="240" y="0"/>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1" name="Google Shape;4334;p51">
              <a:extLst>
                <a:ext uri="{FF2B5EF4-FFF2-40B4-BE49-F238E27FC236}">
                  <a16:creationId xmlns:a16="http://schemas.microsoft.com/office/drawing/2014/main" id="{D62E254F-7B3A-41DA-8EB1-558AE5AFEA33}"/>
                </a:ext>
              </a:extLst>
            </p:cNvPr>
            <p:cNvSpPr/>
            <p:nvPr/>
          </p:nvSpPr>
          <p:spPr>
            <a:xfrm>
              <a:off x="1986125" y="2724650"/>
              <a:ext cx="7725" cy="7325"/>
            </a:xfrm>
            <a:custGeom>
              <a:avLst/>
              <a:gdLst/>
              <a:ahLst/>
              <a:cxnLst/>
              <a:rect l="l" t="t" r="r" b="b"/>
              <a:pathLst>
                <a:path w="309" h="293" extrusionOk="0">
                  <a:moveTo>
                    <a:pt x="195" y="0"/>
                  </a:moveTo>
                  <a:cubicBezTo>
                    <a:pt x="150" y="0"/>
                    <a:pt x="100" y="45"/>
                    <a:pt x="75" y="76"/>
                  </a:cubicBezTo>
                  <a:lnTo>
                    <a:pt x="56" y="114"/>
                  </a:lnTo>
                  <a:cubicBezTo>
                    <a:pt x="0" y="185"/>
                    <a:pt x="14" y="293"/>
                    <a:pt x="90" y="293"/>
                  </a:cubicBezTo>
                  <a:cubicBezTo>
                    <a:pt x="109" y="293"/>
                    <a:pt x="131" y="286"/>
                    <a:pt x="157" y="272"/>
                  </a:cubicBezTo>
                  <a:cubicBezTo>
                    <a:pt x="226" y="246"/>
                    <a:pt x="277" y="190"/>
                    <a:pt x="296" y="114"/>
                  </a:cubicBezTo>
                  <a:cubicBezTo>
                    <a:pt x="308" y="57"/>
                    <a:pt x="289" y="13"/>
                    <a:pt x="226" y="7"/>
                  </a:cubicBezTo>
                  <a:lnTo>
                    <a:pt x="195" y="0"/>
                  </a:ln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42" name="Google Shape;4335;p51">
              <a:extLst>
                <a:ext uri="{FF2B5EF4-FFF2-40B4-BE49-F238E27FC236}">
                  <a16:creationId xmlns:a16="http://schemas.microsoft.com/office/drawing/2014/main" id="{72EA2671-CCED-4C8C-8DE4-23BCBB37E4C5}"/>
                </a:ext>
              </a:extLst>
            </p:cNvPr>
            <p:cNvSpPr/>
            <p:nvPr/>
          </p:nvSpPr>
          <p:spPr>
            <a:xfrm>
              <a:off x="1997925" y="2729700"/>
              <a:ext cx="10725" cy="8350"/>
            </a:xfrm>
            <a:custGeom>
              <a:avLst/>
              <a:gdLst/>
              <a:ahLst/>
              <a:cxnLst/>
              <a:rect l="l" t="t" r="r" b="b"/>
              <a:pathLst>
                <a:path w="429" h="334" extrusionOk="0">
                  <a:moveTo>
                    <a:pt x="310" y="1"/>
                  </a:moveTo>
                  <a:cubicBezTo>
                    <a:pt x="287" y="1"/>
                    <a:pt x="262" y="7"/>
                    <a:pt x="233" y="19"/>
                  </a:cubicBezTo>
                  <a:cubicBezTo>
                    <a:pt x="196" y="38"/>
                    <a:pt x="164" y="57"/>
                    <a:pt x="133" y="89"/>
                  </a:cubicBezTo>
                  <a:cubicBezTo>
                    <a:pt x="82" y="139"/>
                    <a:pt x="0" y="328"/>
                    <a:pt x="126" y="328"/>
                  </a:cubicBezTo>
                  <a:cubicBezTo>
                    <a:pt x="138" y="332"/>
                    <a:pt x="150" y="334"/>
                    <a:pt x="162" y="334"/>
                  </a:cubicBezTo>
                  <a:cubicBezTo>
                    <a:pt x="254" y="334"/>
                    <a:pt x="351" y="237"/>
                    <a:pt x="385" y="164"/>
                  </a:cubicBezTo>
                  <a:cubicBezTo>
                    <a:pt x="429" y="71"/>
                    <a:pt x="389" y="1"/>
                    <a:pt x="310" y="1"/>
                  </a:cubicBezTo>
                  <a:close/>
                </a:path>
              </a:pathLst>
            </a:custGeom>
            <a:solidFill>
              <a:srgbClr val="FFFBE9"/>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48" name="Google Shape;4342;p51">
            <a:extLst>
              <a:ext uri="{FF2B5EF4-FFF2-40B4-BE49-F238E27FC236}">
                <a16:creationId xmlns:a16="http://schemas.microsoft.com/office/drawing/2014/main" id="{85EDD146-91F4-4000-A583-96492D71522F}"/>
              </a:ext>
            </a:extLst>
          </p:cNvPr>
          <p:cNvGrpSpPr/>
          <p:nvPr/>
        </p:nvGrpSpPr>
        <p:grpSpPr>
          <a:xfrm>
            <a:off x="9461580" y="5267189"/>
            <a:ext cx="5591346" cy="4141290"/>
            <a:chOff x="5647237" y="1261388"/>
            <a:chExt cx="1409420" cy="1043902"/>
          </a:xfrm>
        </p:grpSpPr>
        <p:sp>
          <p:nvSpPr>
            <p:cNvPr id="149" name="Google Shape;4343;p51">
              <a:extLst>
                <a:ext uri="{FF2B5EF4-FFF2-40B4-BE49-F238E27FC236}">
                  <a16:creationId xmlns:a16="http://schemas.microsoft.com/office/drawing/2014/main" id="{F5D8ADBA-6484-4664-BD2C-27D751282204}"/>
                </a:ext>
              </a:extLst>
            </p:cNvPr>
            <p:cNvSpPr/>
            <p:nvPr/>
          </p:nvSpPr>
          <p:spPr>
            <a:xfrm>
              <a:off x="5918320" y="1261388"/>
              <a:ext cx="520613" cy="711501"/>
            </a:xfrm>
            <a:custGeom>
              <a:avLst/>
              <a:gdLst/>
              <a:ahLst/>
              <a:cxnLst/>
              <a:rect l="l" t="t" r="r" b="b"/>
              <a:pathLst>
                <a:path w="12022" h="16430" extrusionOk="0">
                  <a:moveTo>
                    <a:pt x="11851" y="0"/>
                  </a:moveTo>
                  <a:cubicBezTo>
                    <a:pt x="10060" y="2536"/>
                    <a:pt x="7884" y="5494"/>
                    <a:pt x="5765" y="8370"/>
                  </a:cubicBezTo>
                  <a:cubicBezTo>
                    <a:pt x="3652" y="11252"/>
                    <a:pt x="1647" y="13970"/>
                    <a:pt x="0" y="16304"/>
                  </a:cubicBezTo>
                  <a:lnTo>
                    <a:pt x="177" y="16430"/>
                  </a:lnTo>
                  <a:cubicBezTo>
                    <a:pt x="1823" y="14096"/>
                    <a:pt x="3829" y="11365"/>
                    <a:pt x="5935" y="8496"/>
                  </a:cubicBezTo>
                  <a:cubicBezTo>
                    <a:pt x="8048" y="5626"/>
                    <a:pt x="10230" y="2656"/>
                    <a:pt x="12021" y="120"/>
                  </a:cubicBezTo>
                  <a:lnTo>
                    <a:pt x="11851" y="0"/>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0" name="Google Shape;4344;p51">
              <a:extLst>
                <a:ext uri="{FF2B5EF4-FFF2-40B4-BE49-F238E27FC236}">
                  <a16:creationId xmlns:a16="http://schemas.microsoft.com/office/drawing/2014/main" id="{CAB243E1-B4F3-4E7C-BA80-893D9E0D5D5F}"/>
                </a:ext>
              </a:extLst>
            </p:cNvPr>
            <p:cNvSpPr/>
            <p:nvPr/>
          </p:nvSpPr>
          <p:spPr>
            <a:xfrm>
              <a:off x="6152946" y="1413779"/>
              <a:ext cx="523601" cy="724623"/>
            </a:xfrm>
            <a:custGeom>
              <a:avLst/>
              <a:gdLst/>
              <a:ahLst/>
              <a:cxnLst/>
              <a:rect l="l" t="t" r="r" b="b"/>
              <a:pathLst>
                <a:path w="12091" h="16733" extrusionOk="0">
                  <a:moveTo>
                    <a:pt x="11895" y="1"/>
                  </a:moveTo>
                  <a:cubicBezTo>
                    <a:pt x="11725" y="436"/>
                    <a:pt x="11315" y="928"/>
                    <a:pt x="10955" y="1357"/>
                  </a:cubicBezTo>
                  <a:cubicBezTo>
                    <a:pt x="10848" y="1489"/>
                    <a:pt x="10741" y="1615"/>
                    <a:pt x="10646" y="1735"/>
                  </a:cubicBezTo>
                  <a:cubicBezTo>
                    <a:pt x="10060" y="2479"/>
                    <a:pt x="9498" y="3261"/>
                    <a:pt x="8937" y="4062"/>
                  </a:cubicBezTo>
                  <a:lnTo>
                    <a:pt x="5689" y="8666"/>
                  </a:lnTo>
                  <a:cubicBezTo>
                    <a:pt x="4749" y="9997"/>
                    <a:pt x="3778" y="11340"/>
                    <a:pt x="2845" y="12640"/>
                  </a:cubicBezTo>
                  <a:cubicBezTo>
                    <a:pt x="1905" y="13933"/>
                    <a:pt x="940" y="15276"/>
                    <a:pt x="0" y="16607"/>
                  </a:cubicBezTo>
                  <a:lnTo>
                    <a:pt x="170" y="16733"/>
                  </a:lnTo>
                  <a:cubicBezTo>
                    <a:pt x="1110" y="15396"/>
                    <a:pt x="2075" y="14059"/>
                    <a:pt x="3015" y="12766"/>
                  </a:cubicBezTo>
                  <a:cubicBezTo>
                    <a:pt x="3955" y="11467"/>
                    <a:pt x="4920" y="10123"/>
                    <a:pt x="5859" y="8786"/>
                  </a:cubicBezTo>
                  <a:lnTo>
                    <a:pt x="9107" y="4188"/>
                  </a:lnTo>
                  <a:cubicBezTo>
                    <a:pt x="9675" y="3387"/>
                    <a:pt x="10230" y="2612"/>
                    <a:pt x="10810" y="1867"/>
                  </a:cubicBezTo>
                  <a:cubicBezTo>
                    <a:pt x="10905" y="1754"/>
                    <a:pt x="11012" y="1628"/>
                    <a:pt x="11119" y="1495"/>
                  </a:cubicBezTo>
                  <a:cubicBezTo>
                    <a:pt x="11491" y="1054"/>
                    <a:pt x="11908" y="549"/>
                    <a:pt x="12091" y="76"/>
                  </a:cubicBezTo>
                  <a:lnTo>
                    <a:pt x="11895" y="1"/>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1" name="Google Shape;4345;p51">
              <a:extLst>
                <a:ext uri="{FF2B5EF4-FFF2-40B4-BE49-F238E27FC236}">
                  <a16:creationId xmlns:a16="http://schemas.microsoft.com/office/drawing/2014/main" id="{8F38D7B2-A051-48DB-A244-06ADC6C26319}"/>
                </a:ext>
              </a:extLst>
            </p:cNvPr>
            <p:cNvSpPr/>
            <p:nvPr/>
          </p:nvSpPr>
          <p:spPr>
            <a:xfrm>
              <a:off x="6362664" y="1379537"/>
              <a:ext cx="693992" cy="906623"/>
            </a:xfrm>
            <a:custGeom>
              <a:avLst/>
              <a:gdLst/>
              <a:ahLst/>
              <a:cxnLst/>
              <a:rect l="l" t="t" r="r" b="b"/>
              <a:pathLst>
                <a:path w="12483" h="16102" extrusionOk="0">
                  <a:moveTo>
                    <a:pt x="12312" y="0"/>
                  </a:moveTo>
                  <a:cubicBezTo>
                    <a:pt x="11170" y="1501"/>
                    <a:pt x="10042" y="3059"/>
                    <a:pt x="8950" y="4554"/>
                  </a:cubicBezTo>
                  <a:cubicBezTo>
                    <a:pt x="7594" y="6415"/>
                    <a:pt x="6201" y="8338"/>
                    <a:pt x="4763" y="10180"/>
                  </a:cubicBezTo>
                  <a:cubicBezTo>
                    <a:pt x="4397" y="10653"/>
                    <a:pt x="3678" y="11504"/>
                    <a:pt x="2921" y="12400"/>
                  </a:cubicBezTo>
                  <a:cubicBezTo>
                    <a:pt x="1792" y="13737"/>
                    <a:pt x="518" y="15251"/>
                    <a:pt x="1" y="15982"/>
                  </a:cubicBezTo>
                  <a:lnTo>
                    <a:pt x="171" y="16102"/>
                  </a:lnTo>
                  <a:cubicBezTo>
                    <a:pt x="682" y="15383"/>
                    <a:pt x="1956" y="13869"/>
                    <a:pt x="3079" y="12539"/>
                  </a:cubicBezTo>
                  <a:cubicBezTo>
                    <a:pt x="3842" y="11637"/>
                    <a:pt x="4561" y="10785"/>
                    <a:pt x="4933" y="10312"/>
                  </a:cubicBezTo>
                  <a:cubicBezTo>
                    <a:pt x="6371" y="8464"/>
                    <a:pt x="7765" y="6541"/>
                    <a:pt x="9121" y="4680"/>
                  </a:cubicBezTo>
                  <a:cubicBezTo>
                    <a:pt x="10212" y="3179"/>
                    <a:pt x="11341" y="1621"/>
                    <a:pt x="12482" y="127"/>
                  </a:cubicBezTo>
                  <a:lnTo>
                    <a:pt x="12312" y="0"/>
                  </a:ln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2" name="Google Shape;4346;p51">
              <a:extLst>
                <a:ext uri="{FF2B5EF4-FFF2-40B4-BE49-F238E27FC236}">
                  <a16:creationId xmlns:a16="http://schemas.microsoft.com/office/drawing/2014/main" id="{5D045EAE-9ACA-4FCC-B55F-06A01F3CBD53}"/>
                </a:ext>
              </a:extLst>
            </p:cNvPr>
            <p:cNvSpPr/>
            <p:nvPr/>
          </p:nvSpPr>
          <p:spPr>
            <a:xfrm>
              <a:off x="6229120" y="1283214"/>
              <a:ext cx="784470" cy="582885"/>
            </a:xfrm>
            <a:custGeom>
              <a:avLst/>
              <a:gdLst/>
              <a:ahLst/>
              <a:cxnLst/>
              <a:rect l="l" t="t" r="r" b="b"/>
              <a:pathLst>
                <a:path w="18115" h="13460" extrusionOk="0">
                  <a:moveTo>
                    <a:pt x="121" y="1"/>
                  </a:moveTo>
                  <a:lnTo>
                    <a:pt x="1" y="171"/>
                  </a:lnTo>
                  <a:cubicBezTo>
                    <a:pt x="594" y="587"/>
                    <a:pt x="1186" y="1004"/>
                    <a:pt x="1779" y="1420"/>
                  </a:cubicBezTo>
                  <a:cubicBezTo>
                    <a:pt x="3640" y="2719"/>
                    <a:pt x="5570" y="4063"/>
                    <a:pt x="7386" y="5475"/>
                  </a:cubicBezTo>
                  <a:cubicBezTo>
                    <a:pt x="8257" y="6144"/>
                    <a:pt x="9133" y="6844"/>
                    <a:pt x="9991" y="7519"/>
                  </a:cubicBezTo>
                  <a:cubicBezTo>
                    <a:pt x="12577" y="9575"/>
                    <a:pt x="15257" y="11694"/>
                    <a:pt x="18001" y="13460"/>
                  </a:cubicBezTo>
                  <a:lnTo>
                    <a:pt x="18114" y="13283"/>
                  </a:lnTo>
                  <a:cubicBezTo>
                    <a:pt x="15377" y="11524"/>
                    <a:pt x="12703" y="9405"/>
                    <a:pt x="10117" y="7355"/>
                  </a:cubicBezTo>
                  <a:cubicBezTo>
                    <a:pt x="9266" y="6680"/>
                    <a:pt x="8383" y="5974"/>
                    <a:pt x="7519" y="5311"/>
                  </a:cubicBezTo>
                  <a:cubicBezTo>
                    <a:pt x="5696" y="3892"/>
                    <a:pt x="3766" y="2549"/>
                    <a:pt x="1899" y="1243"/>
                  </a:cubicBezTo>
                  <a:cubicBezTo>
                    <a:pt x="1306" y="833"/>
                    <a:pt x="713" y="417"/>
                    <a:pt x="121" y="1"/>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3" name="Google Shape;4347;p51">
              <a:extLst>
                <a:ext uri="{FF2B5EF4-FFF2-40B4-BE49-F238E27FC236}">
                  <a16:creationId xmlns:a16="http://schemas.microsoft.com/office/drawing/2014/main" id="{A5AC7E7B-C8A9-46CE-BEE2-3766AF261F40}"/>
                </a:ext>
              </a:extLst>
            </p:cNvPr>
            <p:cNvSpPr/>
            <p:nvPr/>
          </p:nvSpPr>
          <p:spPr>
            <a:xfrm>
              <a:off x="6023204" y="1506098"/>
              <a:ext cx="1014643" cy="799183"/>
            </a:xfrm>
            <a:custGeom>
              <a:avLst/>
              <a:gdLst/>
              <a:ahLst/>
              <a:cxnLst/>
              <a:rect l="l" t="t" r="r" b="b"/>
              <a:pathLst>
                <a:path w="18512" h="13649" extrusionOk="0">
                  <a:moveTo>
                    <a:pt x="139" y="0"/>
                  </a:moveTo>
                  <a:lnTo>
                    <a:pt x="0" y="158"/>
                  </a:lnTo>
                  <a:cubicBezTo>
                    <a:pt x="3513" y="3141"/>
                    <a:pt x="7310" y="5784"/>
                    <a:pt x="10981" y="8338"/>
                  </a:cubicBezTo>
                  <a:cubicBezTo>
                    <a:pt x="13428" y="10041"/>
                    <a:pt x="15957" y="11801"/>
                    <a:pt x="18385" y="13649"/>
                  </a:cubicBezTo>
                  <a:lnTo>
                    <a:pt x="18511" y="13478"/>
                  </a:lnTo>
                  <a:cubicBezTo>
                    <a:pt x="16077" y="11637"/>
                    <a:pt x="13548" y="9871"/>
                    <a:pt x="11101" y="8168"/>
                  </a:cubicBezTo>
                  <a:cubicBezTo>
                    <a:pt x="7430" y="5614"/>
                    <a:pt x="3639" y="2977"/>
                    <a:pt x="139"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4" name="Google Shape;4348;p51">
              <a:extLst>
                <a:ext uri="{FF2B5EF4-FFF2-40B4-BE49-F238E27FC236}">
                  <a16:creationId xmlns:a16="http://schemas.microsoft.com/office/drawing/2014/main" id="{702F727A-77EF-4C6C-AFB5-E72CAAC82AA7}"/>
                </a:ext>
              </a:extLst>
            </p:cNvPr>
            <p:cNvSpPr/>
            <p:nvPr/>
          </p:nvSpPr>
          <p:spPr>
            <a:xfrm>
              <a:off x="5647237" y="1714217"/>
              <a:ext cx="967292" cy="591073"/>
            </a:xfrm>
            <a:custGeom>
              <a:avLst/>
              <a:gdLst/>
              <a:ahLst/>
              <a:cxnLst/>
              <a:rect l="l" t="t" r="r" b="b"/>
              <a:pathLst>
                <a:path w="17370" h="12564" extrusionOk="0">
                  <a:moveTo>
                    <a:pt x="120" y="0"/>
                  </a:moveTo>
                  <a:lnTo>
                    <a:pt x="0" y="177"/>
                  </a:lnTo>
                  <a:cubicBezTo>
                    <a:pt x="2807" y="2107"/>
                    <a:pt x="6352" y="4686"/>
                    <a:pt x="9776" y="7177"/>
                  </a:cubicBezTo>
                  <a:cubicBezTo>
                    <a:pt x="12343" y="9044"/>
                    <a:pt x="14998" y="10980"/>
                    <a:pt x="17244" y="12563"/>
                  </a:cubicBezTo>
                  <a:lnTo>
                    <a:pt x="17370" y="12393"/>
                  </a:lnTo>
                  <a:cubicBezTo>
                    <a:pt x="15125" y="10804"/>
                    <a:pt x="12469" y="8874"/>
                    <a:pt x="9909" y="7007"/>
                  </a:cubicBezTo>
                  <a:cubicBezTo>
                    <a:pt x="6478" y="4509"/>
                    <a:pt x="2940" y="1930"/>
                    <a:pt x="120" y="0"/>
                  </a:cubicBezTo>
                  <a:close/>
                </a:path>
              </a:pathLst>
            </a:custGeom>
            <a:solidFill>
              <a:srgbClr val="000000"/>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55" name="Google Shape;4349;p51">
            <a:extLst>
              <a:ext uri="{FF2B5EF4-FFF2-40B4-BE49-F238E27FC236}">
                <a16:creationId xmlns:a16="http://schemas.microsoft.com/office/drawing/2014/main" id="{E2DD8168-0F09-419C-9521-0CC91B464A42}"/>
              </a:ext>
            </a:extLst>
          </p:cNvPr>
          <p:cNvGrpSpPr/>
          <p:nvPr/>
        </p:nvGrpSpPr>
        <p:grpSpPr>
          <a:xfrm>
            <a:off x="15052920" y="4327576"/>
            <a:ext cx="988501" cy="981559"/>
            <a:chOff x="-63250675" y="3744075"/>
            <a:chExt cx="320350" cy="318100"/>
          </a:xfrm>
        </p:grpSpPr>
        <p:sp>
          <p:nvSpPr>
            <p:cNvPr id="156" name="Google Shape;4350;p51">
              <a:extLst>
                <a:ext uri="{FF2B5EF4-FFF2-40B4-BE49-F238E27FC236}">
                  <a16:creationId xmlns:a16="http://schemas.microsoft.com/office/drawing/2014/main" id="{13E7A203-35A4-4F44-884B-99218C6726E6}"/>
                </a:ext>
              </a:extLst>
            </p:cNvPr>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7" name="Google Shape;4351;p51">
              <a:extLst>
                <a:ext uri="{FF2B5EF4-FFF2-40B4-BE49-F238E27FC236}">
                  <a16:creationId xmlns:a16="http://schemas.microsoft.com/office/drawing/2014/main" id="{7B33E09A-E844-4972-9B69-00B72DF22241}"/>
                </a:ext>
              </a:extLst>
            </p:cNvPr>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58" name="Google Shape;4352;p51">
              <a:extLst>
                <a:ext uri="{FF2B5EF4-FFF2-40B4-BE49-F238E27FC236}">
                  <a16:creationId xmlns:a16="http://schemas.microsoft.com/office/drawing/2014/main" id="{49CA5AE4-7A72-49A7-B60E-0857A0C05F56}"/>
                </a:ext>
              </a:extLst>
            </p:cNvPr>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59" name="Google Shape;4353;p51">
            <a:extLst>
              <a:ext uri="{FF2B5EF4-FFF2-40B4-BE49-F238E27FC236}">
                <a16:creationId xmlns:a16="http://schemas.microsoft.com/office/drawing/2014/main" id="{56CABE08-6208-4B5C-8484-74412F222BAE}"/>
              </a:ext>
            </a:extLst>
          </p:cNvPr>
          <p:cNvGrpSpPr/>
          <p:nvPr/>
        </p:nvGrpSpPr>
        <p:grpSpPr>
          <a:xfrm>
            <a:off x="14952861" y="9703459"/>
            <a:ext cx="938205" cy="870165"/>
            <a:chOff x="-62511900" y="4129100"/>
            <a:chExt cx="304050" cy="282000"/>
          </a:xfrm>
        </p:grpSpPr>
        <p:sp>
          <p:nvSpPr>
            <p:cNvPr id="160" name="Google Shape;4354;p51">
              <a:extLst>
                <a:ext uri="{FF2B5EF4-FFF2-40B4-BE49-F238E27FC236}">
                  <a16:creationId xmlns:a16="http://schemas.microsoft.com/office/drawing/2014/main" id="{5E292FB0-C768-48D1-8995-D18E382F28D5}"/>
                </a:ext>
              </a:extLst>
            </p:cNvPr>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1" name="Google Shape;4355;p51">
              <a:extLst>
                <a:ext uri="{FF2B5EF4-FFF2-40B4-BE49-F238E27FC236}">
                  <a16:creationId xmlns:a16="http://schemas.microsoft.com/office/drawing/2014/main" id="{988F3A44-F095-4F01-95C7-BCB1CCAEE00E}"/>
                </a:ext>
              </a:extLst>
            </p:cNvPr>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2" name="Google Shape;4356;p51">
              <a:extLst>
                <a:ext uri="{FF2B5EF4-FFF2-40B4-BE49-F238E27FC236}">
                  <a16:creationId xmlns:a16="http://schemas.microsoft.com/office/drawing/2014/main" id="{06104637-8286-4EE2-8A76-0933D908C549}"/>
                </a:ext>
              </a:extLst>
            </p:cNvPr>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3" name="Google Shape;4357;p51">
              <a:extLst>
                <a:ext uri="{FF2B5EF4-FFF2-40B4-BE49-F238E27FC236}">
                  <a16:creationId xmlns:a16="http://schemas.microsoft.com/office/drawing/2014/main" id="{2748FD1B-0483-4E2E-A513-FD0FD7FFE5F4}"/>
                </a:ext>
              </a:extLst>
            </p:cNvPr>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4" name="Google Shape;4358;p51">
              <a:extLst>
                <a:ext uri="{FF2B5EF4-FFF2-40B4-BE49-F238E27FC236}">
                  <a16:creationId xmlns:a16="http://schemas.microsoft.com/office/drawing/2014/main" id="{093654BB-B331-467B-9E0B-FF6C82E7C75A}"/>
                </a:ext>
              </a:extLst>
            </p:cNvPr>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grpSp>
        <p:nvGrpSpPr>
          <p:cNvPr id="165" name="Google Shape;4359;p51">
            <a:extLst>
              <a:ext uri="{FF2B5EF4-FFF2-40B4-BE49-F238E27FC236}">
                <a16:creationId xmlns:a16="http://schemas.microsoft.com/office/drawing/2014/main" id="{E7CEB64C-45F1-4449-94BA-CC470A247EE3}"/>
              </a:ext>
            </a:extLst>
          </p:cNvPr>
          <p:cNvGrpSpPr/>
          <p:nvPr/>
        </p:nvGrpSpPr>
        <p:grpSpPr>
          <a:xfrm>
            <a:off x="8341425" y="6402101"/>
            <a:ext cx="960036" cy="977393"/>
            <a:chOff x="-62148800" y="3377700"/>
            <a:chExt cx="311125" cy="316750"/>
          </a:xfrm>
        </p:grpSpPr>
        <p:sp>
          <p:nvSpPr>
            <p:cNvPr id="166" name="Google Shape;4360;p51">
              <a:extLst>
                <a:ext uri="{FF2B5EF4-FFF2-40B4-BE49-F238E27FC236}">
                  <a16:creationId xmlns:a16="http://schemas.microsoft.com/office/drawing/2014/main" id="{B851AA84-CF0F-46B5-8175-CAB394EEDBC9}"/>
                </a:ext>
              </a:extLst>
            </p:cNvPr>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sp>
          <p:nvSpPr>
            <p:cNvPr id="167" name="Google Shape;4361;p51">
              <a:extLst>
                <a:ext uri="{FF2B5EF4-FFF2-40B4-BE49-F238E27FC236}">
                  <a16:creationId xmlns:a16="http://schemas.microsoft.com/office/drawing/2014/main" id="{E88A7BCA-6248-46A9-8C23-0F46866C0398}"/>
                </a:ext>
              </a:extLst>
            </p:cNvPr>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lt1"/>
            </a:solidFill>
            <a:ln>
              <a:noFill/>
            </a:ln>
          </p:spPr>
          <p:txBody>
            <a:bodyPr spcFirstLastPara="1" wrap="square" lIns="243828" tIns="243828" rIns="243828" bIns="243828" anchor="ctr" anchorCtr="0">
              <a:noAutofit/>
            </a:bodyPr>
            <a:lstStyle/>
            <a:p>
              <a:pPr defTabSz="2438674">
                <a:buClr>
                  <a:srgbClr val="000000"/>
                </a:buClr>
              </a:pPr>
              <a:endParaRPr sz="3733" kern="0">
                <a:solidFill>
                  <a:srgbClr val="000000"/>
                </a:solidFill>
                <a:latin typeface="Arial"/>
                <a:cs typeface="Arial"/>
                <a:sym typeface="Arial"/>
              </a:endParaRPr>
            </a:p>
          </p:txBody>
        </p:sp>
      </p:grpSp>
      <p:sp>
        <p:nvSpPr>
          <p:cNvPr id="168" name="Google Shape;397;p36">
            <a:extLst>
              <a:ext uri="{FF2B5EF4-FFF2-40B4-BE49-F238E27FC236}">
                <a16:creationId xmlns:a16="http://schemas.microsoft.com/office/drawing/2014/main" id="{229AD99C-26D6-4EB2-9E56-BB68CB2A0482}"/>
              </a:ext>
            </a:extLst>
          </p:cNvPr>
          <p:cNvSpPr txBox="1"/>
          <p:nvPr/>
        </p:nvSpPr>
        <p:spPr>
          <a:xfrm>
            <a:off x="3077641" y="6088204"/>
            <a:ext cx="3984898" cy="973713"/>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933" b="1" kern="0" dirty="0">
                <a:solidFill>
                  <a:srgbClr val="191919"/>
                </a:solidFill>
                <a:ea typeface="Nunito Sans"/>
                <a:cs typeface="Nunito Sans"/>
                <a:sym typeface="Nunito Sans"/>
              </a:rPr>
              <a:t>Title Here</a:t>
            </a:r>
          </a:p>
        </p:txBody>
      </p:sp>
      <p:sp>
        <p:nvSpPr>
          <p:cNvPr id="169" name="Google Shape;398;p36">
            <a:extLst>
              <a:ext uri="{FF2B5EF4-FFF2-40B4-BE49-F238E27FC236}">
                <a16:creationId xmlns:a16="http://schemas.microsoft.com/office/drawing/2014/main" id="{F9CDEBE0-2E88-49B3-8C3C-60870DC944CA}"/>
              </a:ext>
            </a:extLst>
          </p:cNvPr>
          <p:cNvSpPr txBox="1"/>
          <p:nvPr/>
        </p:nvSpPr>
        <p:spPr>
          <a:xfrm>
            <a:off x="3091679" y="6970309"/>
            <a:ext cx="3970860" cy="1616187"/>
          </a:xfrm>
          <a:prstGeom prst="rect">
            <a:avLst/>
          </a:prstGeom>
          <a:noFill/>
          <a:ln>
            <a:noFill/>
          </a:ln>
        </p:spPr>
        <p:txBody>
          <a:bodyPr spcFirstLastPara="1" wrap="square" lIns="243828" tIns="243828" rIns="243828" bIns="243828" anchor="t" anchorCtr="0">
            <a:noAutofit/>
          </a:bodyPr>
          <a:lstStyle/>
          <a:p>
            <a:pPr algn="r" defTabSz="2438674">
              <a:buClr>
                <a:srgbClr val="000000"/>
              </a:buClr>
            </a:pPr>
            <a:r>
              <a:rPr lang="en-US" sz="2400" kern="0" dirty="0">
                <a:solidFill>
                  <a:srgbClr val="191919"/>
                </a:solidFill>
                <a:ea typeface="Assistant Light"/>
                <a:cs typeface="Assistant Light"/>
                <a:sym typeface="Assistant Light"/>
              </a:rPr>
              <a:t>Lorem Ipsum is simply dummy text</a:t>
            </a:r>
          </a:p>
        </p:txBody>
      </p:sp>
      <p:sp>
        <p:nvSpPr>
          <p:cNvPr id="170" name="Google Shape;397;p36">
            <a:extLst>
              <a:ext uri="{FF2B5EF4-FFF2-40B4-BE49-F238E27FC236}">
                <a16:creationId xmlns:a16="http://schemas.microsoft.com/office/drawing/2014/main" id="{722EE2F3-771A-4347-8169-1906CE320C89}"/>
              </a:ext>
            </a:extLst>
          </p:cNvPr>
          <p:cNvSpPr txBox="1"/>
          <p:nvPr/>
        </p:nvSpPr>
        <p:spPr>
          <a:xfrm>
            <a:off x="17227398" y="3581121"/>
            <a:ext cx="3984898" cy="973713"/>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933" b="1" kern="0" dirty="0">
                <a:solidFill>
                  <a:srgbClr val="191919"/>
                </a:solidFill>
                <a:ea typeface="Nunito Sans"/>
                <a:cs typeface="Nunito Sans"/>
                <a:sym typeface="Nunito Sans"/>
              </a:rPr>
              <a:t>Title Here</a:t>
            </a:r>
          </a:p>
        </p:txBody>
      </p:sp>
      <p:sp>
        <p:nvSpPr>
          <p:cNvPr id="171" name="Google Shape;398;p36">
            <a:extLst>
              <a:ext uri="{FF2B5EF4-FFF2-40B4-BE49-F238E27FC236}">
                <a16:creationId xmlns:a16="http://schemas.microsoft.com/office/drawing/2014/main" id="{019A130C-D31C-48A9-B187-C3880B56580A}"/>
              </a:ext>
            </a:extLst>
          </p:cNvPr>
          <p:cNvSpPr txBox="1"/>
          <p:nvPr/>
        </p:nvSpPr>
        <p:spPr>
          <a:xfrm>
            <a:off x="17241437" y="4463226"/>
            <a:ext cx="3970860" cy="1616187"/>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400" kern="0" dirty="0">
                <a:solidFill>
                  <a:srgbClr val="191919"/>
                </a:solidFill>
                <a:ea typeface="Assistant Light"/>
                <a:cs typeface="Assistant Light"/>
                <a:sym typeface="Assistant Light"/>
              </a:rPr>
              <a:t>Lorem Ipsum is simply dummy text</a:t>
            </a:r>
          </a:p>
        </p:txBody>
      </p:sp>
      <p:sp>
        <p:nvSpPr>
          <p:cNvPr id="172" name="Google Shape;397;p36">
            <a:extLst>
              <a:ext uri="{FF2B5EF4-FFF2-40B4-BE49-F238E27FC236}">
                <a16:creationId xmlns:a16="http://schemas.microsoft.com/office/drawing/2014/main" id="{F2649F97-0F86-4A62-A59F-37468816AA0A}"/>
              </a:ext>
            </a:extLst>
          </p:cNvPr>
          <p:cNvSpPr txBox="1"/>
          <p:nvPr/>
        </p:nvSpPr>
        <p:spPr>
          <a:xfrm>
            <a:off x="17227398" y="9132639"/>
            <a:ext cx="3984898" cy="973713"/>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933" b="1" kern="0" dirty="0">
                <a:solidFill>
                  <a:srgbClr val="191919"/>
                </a:solidFill>
                <a:ea typeface="Nunito Sans"/>
                <a:cs typeface="Nunito Sans"/>
                <a:sym typeface="Nunito Sans"/>
              </a:rPr>
              <a:t>Title Here</a:t>
            </a:r>
          </a:p>
        </p:txBody>
      </p:sp>
      <p:sp>
        <p:nvSpPr>
          <p:cNvPr id="173" name="Google Shape;398;p36">
            <a:extLst>
              <a:ext uri="{FF2B5EF4-FFF2-40B4-BE49-F238E27FC236}">
                <a16:creationId xmlns:a16="http://schemas.microsoft.com/office/drawing/2014/main" id="{9A05362A-A673-4CAB-B239-AA7271E6EFBD}"/>
              </a:ext>
            </a:extLst>
          </p:cNvPr>
          <p:cNvSpPr txBox="1"/>
          <p:nvPr/>
        </p:nvSpPr>
        <p:spPr>
          <a:xfrm>
            <a:off x="17241437" y="10014744"/>
            <a:ext cx="3970860" cy="1616187"/>
          </a:xfrm>
          <a:prstGeom prst="rect">
            <a:avLst/>
          </a:prstGeom>
          <a:noFill/>
          <a:ln>
            <a:noFill/>
          </a:ln>
        </p:spPr>
        <p:txBody>
          <a:bodyPr spcFirstLastPara="1" wrap="square" lIns="243828" tIns="243828" rIns="243828" bIns="243828" anchor="t" anchorCtr="0">
            <a:noAutofit/>
          </a:bodyPr>
          <a:lstStyle/>
          <a:p>
            <a:pPr defTabSz="2438674">
              <a:buClr>
                <a:srgbClr val="000000"/>
              </a:buClr>
            </a:pPr>
            <a:r>
              <a:rPr lang="en-US" sz="2400" kern="0" dirty="0">
                <a:solidFill>
                  <a:srgbClr val="191919"/>
                </a:solidFill>
                <a:ea typeface="Assistant Light"/>
                <a:cs typeface="Assistant Light"/>
                <a:sym typeface="Assistant Light"/>
              </a:rPr>
              <a:t>Lorem Ipsum is simply dummy text</a:t>
            </a:r>
          </a:p>
        </p:txBody>
      </p:sp>
    </p:spTree>
    <p:custDataLst>
      <p:tags r:id="rId1"/>
    </p:custData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
          <p:cNvSpPr>
            <a:spLocks noChangeArrowheads="1"/>
          </p:cNvSpPr>
          <p:nvPr/>
        </p:nvSpPr>
        <p:spPr bwMode="auto">
          <a:xfrm>
            <a:off x="5679193" y="3820382"/>
            <a:ext cx="2563698" cy="1678368"/>
          </a:xfrm>
          <a:custGeom>
            <a:avLst/>
            <a:gdLst>
              <a:gd name="T0" fmla="*/ 5279 w 6102"/>
              <a:gd name="T1" fmla="*/ 3996 h 3997"/>
              <a:gd name="T2" fmla="*/ 5279 w 6102"/>
              <a:gd name="T3" fmla="*/ 3996 h 3997"/>
              <a:gd name="T4" fmla="*/ 6101 w 6102"/>
              <a:gd name="T5" fmla="*/ 3522 h 3997"/>
              <a:gd name="T6" fmla="*/ 0 w 6102"/>
              <a:gd name="T7" fmla="*/ 0 h 3997"/>
              <a:gd name="T8" fmla="*/ 0 w 6102"/>
              <a:gd name="T9" fmla="*/ 948 h 3997"/>
              <a:gd name="T10" fmla="*/ 5279 w 6102"/>
              <a:gd name="T11" fmla="*/ 3996 h 3997"/>
            </a:gdLst>
            <a:ahLst/>
            <a:cxnLst>
              <a:cxn ang="0">
                <a:pos x="T0" y="T1"/>
              </a:cxn>
              <a:cxn ang="0">
                <a:pos x="T2" y="T3"/>
              </a:cxn>
              <a:cxn ang="0">
                <a:pos x="T4" y="T5"/>
              </a:cxn>
              <a:cxn ang="0">
                <a:pos x="T6" y="T7"/>
              </a:cxn>
              <a:cxn ang="0">
                <a:pos x="T8" y="T9"/>
              </a:cxn>
              <a:cxn ang="0">
                <a:pos x="T10" y="T11"/>
              </a:cxn>
            </a:cxnLst>
            <a:rect l="0" t="0" r="r" b="b"/>
            <a:pathLst>
              <a:path w="6102" h="3997">
                <a:moveTo>
                  <a:pt x="5279" y="3996"/>
                </a:moveTo>
                <a:lnTo>
                  <a:pt x="5279" y="3996"/>
                </a:lnTo>
                <a:cubicBezTo>
                  <a:pt x="6101" y="3522"/>
                  <a:pt x="6101" y="3522"/>
                  <a:pt x="6101" y="3522"/>
                </a:cubicBezTo>
                <a:cubicBezTo>
                  <a:pt x="4842" y="1454"/>
                  <a:pt x="2579" y="57"/>
                  <a:pt x="0" y="0"/>
                </a:cubicBezTo>
                <a:cubicBezTo>
                  <a:pt x="0" y="948"/>
                  <a:pt x="0" y="948"/>
                  <a:pt x="0" y="948"/>
                </a:cubicBezTo>
                <a:cubicBezTo>
                  <a:pt x="2232" y="999"/>
                  <a:pt x="4185" y="2207"/>
                  <a:pt x="5279" y="3996"/>
                </a:cubicBez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38" name="Freeform 3"/>
          <p:cNvSpPr>
            <a:spLocks noChangeArrowheads="1"/>
          </p:cNvSpPr>
          <p:nvPr/>
        </p:nvSpPr>
        <p:spPr bwMode="auto">
          <a:xfrm>
            <a:off x="5679193" y="8279358"/>
            <a:ext cx="2563698" cy="1680220"/>
          </a:xfrm>
          <a:custGeom>
            <a:avLst/>
            <a:gdLst>
              <a:gd name="T0" fmla="*/ 0 w 6102"/>
              <a:gd name="T1" fmla="*/ 3048 h 3998"/>
              <a:gd name="T2" fmla="*/ 0 w 6102"/>
              <a:gd name="T3" fmla="*/ 3048 h 3998"/>
              <a:gd name="T4" fmla="*/ 0 w 6102"/>
              <a:gd name="T5" fmla="*/ 3997 h 3998"/>
              <a:gd name="T6" fmla="*/ 6101 w 6102"/>
              <a:gd name="T7" fmla="*/ 468 h 3998"/>
              <a:gd name="T8" fmla="*/ 5279 w 6102"/>
              <a:gd name="T9" fmla="*/ 0 h 3998"/>
              <a:gd name="T10" fmla="*/ 0 w 6102"/>
              <a:gd name="T11" fmla="*/ 3048 h 3998"/>
            </a:gdLst>
            <a:ahLst/>
            <a:cxnLst>
              <a:cxn ang="0">
                <a:pos x="T0" y="T1"/>
              </a:cxn>
              <a:cxn ang="0">
                <a:pos x="T2" y="T3"/>
              </a:cxn>
              <a:cxn ang="0">
                <a:pos x="T4" y="T5"/>
              </a:cxn>
              <a:cxn ang="0">
                <a:pos x="T6" y="T7"/>
              </a:cxn>
              <a:cxn ang="0">
                <a:pos x="T8" y="T9"/>
              </a:cxn>
              <a:cxn ang="0">
                <a:pos x="T10" y="T11"/>
              </a:cxn>
            </a:cxnLst>
            <a:rect l="0" t="0" r="r" b="b"/>
            <a:pathLst>
              <a:path w="6102" h="3998">
                <a:moveTo>
                  <a:pt x="0" y="3048"/>
                </a:moveTo>
                <a:lnTo>
                  <a:pt x="0" y="3048"/>
                </a:lnTo>
                <a:cubicBezTo>
                  <a:pt x="0" y="3997"/>
                  <a:pt x="0" y="3997"/>
                  <a:pt x="0" y="3997"/>
                </a:cubicBezTo>
                <a:cubicBezTo>
                  <a:pt x="2579" y="3939"/>
                  <a:pt x="4842" y="2542"/>
                  <a:pt x="6101" y="468"/>
                </a:cubicBezTo>
                <a:cubicBezTo>
                  <a:pt x="5279" y="0"/>
                  <a:pt x="5279" y="0"/>
                  <a:pt x="5279" y="0"/>
                </a:cubicBezTo>
                <a:cubicBezTo>
                  <a:pt x="4185" y="1790"/>
                  <a:pt x="2232" y="2997"/>
                  <a:pt x="0" y="3048"/>
                </a:cubicBez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sp>
        <p:nvSpPr>
          <p:cNvPr id="39" name="Freeform 4"/>
          <p:cNvSpPr>
            <a:spLocks noChangeArrowheads="1"/>
          </p:cNvSpPr>
          <p:nvPr/>
        </p:nvSpPr>
        <p:spPr bwMode="auto">
          <a:xfrm>
            <a:off x="8894929" y="5407977"/>
            <a:ext cx="726134" cy="2962153"/>
          </a:xfrm>
          <a:custGeom>
            <a:avLst/>
            <a:gdLst>
              <a:gd name="T0" fmla="*/ 784 w 1728"/>
              <a:gd name="T1" fmla="*/ 3522 h 7050"/>
              <a:gd name="T2" fmla="*/ 784 w 1728"/>
              <a:gd name="T3" fmla="*/ 3522 h 7050"/>
              <a:gd name="T4" fmla="*/ 0 w 1728"/>
              <a:gd name="T5" fmla="*/ 6575 h 7050"/>
              <a:gd name="T6" fmla="*/ 816 w 1728"/>
              <a:gd name="T7" fmla="*/ 7049 h 7050"/>
              <a:gd name="T8" fmla="*/ 1727 w 1728"/>
              <a:gd name="T9" fmla="*/ 3522 h 7050"/>
              <a:gd name="T10" fmla="*/ 816 w 1728"/>
              <a:gd name="T11" fmla="*/ 0 h 7050"/>
              <a:gd name="T12" fmla="*/ 0 w 1728"/>
              <a:gd name="T13" fmla="*/ 474 h 7050"/>
              <a:gd name="T14" fmla="*/ 784 w 1728"/>
              <a:gd name="T15" fmla="*/ 3522 h 70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28" h="7050">
                <a:moveTo>
                  <a:pt x="784" y="3522"/>
                </a:moveTo>
                <a:lnTo>
                  <a:pt x="784" y="3522"/>
                </a:lnTo>
                <a:cubicBezTo>
                  <a:pt x="784" y="4627"/>
                  <a:pt x="500" y="5671"/>
                  <a:pt x="0" y="6575"/>
                </a:cubicBezTo>
                <a:cubicBezTo>
                  <a:pt x="816" y="7049"/>
                  <a:pt x="816" y="7049"/>
                  <a:pt x="816" y="7049"/>
                </a:cubicBezTo>
                <a:cubicBezTo>
                  <a:pt x="1398" y="6000"/>
                  <a:pt x="1727" y="4798"/>
                  <a:pt x="1727" y="3522"/>
                </a:cubicBezTo>
                <a:cubicBezTo>
                  <a:pt x="1727" y="2251"/>
                  <a:pt x="1398" y="1050"/>
                  <a:pt x="816" y="0"/>
                </a:cubicBezTo>
                <a:cubicBezTo>
                  <a:pt x="0" y="474"/>
                  <a:pt x="0" y="474"/>
                  <a:pt x="0" y="474"/>
                </a:cubicBezTo>
                <a:cubicBezTo>
                  <a:pt x="500" y="1379"/>
                  <a:pt x="784" y="2422"/>
                  <a:pt x="784" y="3522"/>
                </a:cubicBez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sp>
        <p:nvSpPr>
          <p:cNvPr id="48" name="Freeform 5"/>
          <p:cNvSpPr>
            <a:spLocks noChangeArrowheads="1"/>
          </p:cNvSpPr>
          <p:nvPr/>
        </p:nvSpPr>
        <p:spPr bwMode="auto">
          <a:xfrm>
            <a:off x="2544960" y="5407977"/>
            <a:ext cx="726134" cy="2962153"/>
          </a:xfrm>
          <a:custGeom>
            <a:avLst/>
            <a:gdLst>
              <a:gd name="T0" fmla="*/ 948 w 1727"/>
              <a:gd name="T1" fmla="*/ 3522 h 7050"/>
              <a:gd name="T2" fmla="*/ 948 w 1727"/>
              <a:gd name="T3" fmla="*/ 3522 h 7050"/>
              <a:gd name="T4" fmla="*/ 1726 w 1727"/>
              <a:gd name="T5" fmla="*/ 474 h 7050"/>
              <a:gd name="T6" fmla="*/ 911 w 1727"/>
              <a:gd name="T7" fmla="*/ 0 h 7050"/>
              <a:gd name="T8" fmla="*/ 0 w 1727"/>
              <a:gd name="T9" fmla="*/ 3522 h 7050"/>
              <a:gd name="T10" fmla="*/ 911 w 1727"/>
              <a:gd name="T11" fmla="*/ 7049 h 7050"/>
              <a:gd name="T12" fmla="*/ 1726 w 1727"/>
              <a:gd name="T13" fmla="*/ 6575 h 7050"/>
              <a:gd name="T14" fmla="*/ 948 w 1727"/>
              <a:gd name="T15" fmla="*/ 3522 h 70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27" h="7050">
                <a:moveTo>
                  <a:pt x="948" y="3522"/>
                </a:moveTo>
                <a:lnTo>
                  <a:pt x="948" y="3522"/>
                </a:lnTo>
                <a:cubicBezTo>
                  <a:pt x="948" y="2422"/>
                  <a:pt x="1233" y="1379"/>
                  <a:pt x="1726" y="474"/>
                </a:cubicBezTo>
                <a:cubicBezTo>
                  <a:pt x="911" y="0"/>
                  <a:pt x="911" y="0"/>
                  <a:pt x="911" y="0"/>
                </a:cubicBezTo>
                <a:cubicBezTo>
                  <a:pt x="335" y="1050"/>
                  <a:pt x="0" y="2251"/>
                  <a:pt x="0" y="3522"/>
                </a:cubicBezTo>
                <a:cubicBezTo>
                  <a:pt x="0" y="4798"/>
                  <a:pt x="335" y="6000"/>
                  <a:pt x="911" y="7049"/>
                </a:cubicBezTo>
                <a:cubicBezTo>
                  <a:pt x="1726" y="6575"/>
                  <a:pt x="1726" y="6575"/>
                  <a:pt x="1726" y="6575"/>
                </a:cubicBezTo>
                <a:cubicBezTo>
                  <a:pt x="1233" y="5671"/>
                  <a:pt x="948" y="4627"/>
                  <a:pt x="948" y="3522"/>
                </a:cubicBezTo>
              </a:path>
            </a:pathLst>
          </a:custGeom>
          <a:solidFill>
            <a:schemeClr val="accent4"/>
          </a:solidFill>
          <a:ln>
            <a:noFill/>
          </a:ln>
          <a:effectLst/>
        </p:spPr>
        <p:txBody>
          <a:bodyPr wrap="none" anchor="ctr"/>
          <a:lstStyle/>
          <a:p>
            <a:pPr defTabSz="1828617"/>
            <a:endParaRPr lang="en-US" sz="3600">
              <a:solidFill>
                <a:srgbClr val="445469"/>
              </a:solidFill>
              <a:latin typeface="Lato Light"/>
            </a:endParaRPr>
          </a:p>
        </p:txBody>
      </p:sp>
      <p:sp>
        <p:nvSpPr>
          <p:cNvPr id="49" name="Freeform 6"/>
          <p:cNvSpPr>
            <a:spLocks noChangeArrowheads="1"/>
          </p:cNvSpPr>
          <p:nvPr/>
        </p:nvSpPr>
        <p:spPr bwMode="auto">
          <a:xfrm>
            <a:off x="2987680" y="3820382"/>
            <a:ext cx="2563698" cy="1678368"/>
          </a:xfrm>
          <a:custGeom>
            <a:avLst/>
            <a:gdLst>
              <a:gd name="T0" fmla="*/ 6102 w 6103"/>
              <a:gd name="T1" fmla="*/ 948 h 3997"/>
              <a:gd name="T2" fmla="*/ 6102 w 6103"/>
              <a:gd name="T3" fmla="*/ 948 h 3997"/>
              <a:gd name="T4" fmla="*/ 6102 w 6103"/>
              <a:gd name="T5" fmla="*/ 0 h 3997"/>
              <a:gd name="T6" fmla="*/ 0 w 6103"/>
              <a:gd name="T7" fmla="*/ 3522 h 3997"/>
              <a:gd name="T8" fmla="*/ 822 w 6103"/>
              <a:gd name="T9" fmla="*/ 3996 h 3997"/>
              <a:gd name="T10" fmla="*/ 6102 w 6103"/>
              <a:gd name="T11" fmla="*/ 948 h 3997"/>
            </a:gdLst>
            <a:ahLst/>
            <a:cxnLst>
              <a:cxn ang="0">
                <a:pos x="T0" y="T1"/>
              </a:cxn>
              <a:cxn ang="0">
                <a:pos x="T2" y="T3"/>
              </a:cxn>
              <a:cxn ang="0">
                <a:pos x="T4" y="T5"/>
              </a:cxn>
              <a:cxn ang="0">
                <a:pos x="T6" y="T7"/>
              </a:cxn>
              <a:cxn ang="0">
                <a:pos x="T8" y="T9"/>
              </a:cxn>
              <a:cxn ang="0">
                <a:pos x="T10" y="T11"/>
              </a:cxn>
            </a:cxnLst>
            <a:rect l="0" t="0" r="r" b="b"/>
            <a:pathLst>
              <a:path w="6103" h="3997">
                <a:moveTo>
                  <a:pt x="6102" y="948"/>
                </a:moveTo>
                <a:lnTo>
                  <a:pt x="6102" y="948"/>
                </a:lnTo>
                <a:cubicBezTo>
                  <a:pt x="6102" y="0"/>
                  <a:pt x="6102" y="0"/>
                  <a:pt x="6102" y="0"/>
                </a:cubicBezTo>
                <a:cubicBezTo>
                  <a:pt x="3522" y="57"/>
                  <a:pt x="1258" y="1454"/>
                  <a:pt x="0" y="3522"/>
                </a:cubicBezTo>
                <a:cubicBezTo>
                  <a:pt x="822" y="3996"/>
                  <a:pt x="822" y="3996"/>
                  <a:pt x="822" y="3996"/>
                </a:cubicBezTo>
                <a:cubicBezTo>
                  <a:pt x="1916" y="2207"/>
                  <a:pt x="3870" y="999"/>
                  <a:pt x="6102" y="948"/>
                </a:cubicBez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52" name="Freeform 7"/>
          <p:cNvSpPr>
            <a:spLocks noChangeArrowheads="1"/>
          </p:cNvSpPr>
          <p:nvPr/>
        </p:nvSpPr>
        <p:spPr bwMode="auto">
          <a:xfrm>
            <a:off x="2987680" y="8279358"/>
            <a:ext cx="2563698" cy="1680220"/>
          </a:xfrm>
          <a:custGeom>
            <a:avLst/>
            <a:gdLst>
              <a:gd name="T0" fmla="*/ 822 w 6103"/>
              <a:gd name="T1" fmla="*/ 0 h 3998"/>
              <a:gd name="T2" fmla="*/ 822 w 6103"/>
              <a:gd name="T3" fmla="*/ 0 h 3998"/>
              <a:gd name="T4" fmla="*/ 0 w 6103"/>
              <a:gd name="T5" fmla="*/ 468 h 3998"/>
              <a:gd name="T6" fmla="*/ 6102 w 6103"/>
              <a:gd name="T7" fmla="*/ 3997 h 3998"/>
              <a:gd name="T8" fmla="*/ 6102 w 6103"/>
              <a:gd name="T9" fmla="*/ 3048 h 3998"/>
              <a:gd name="T10" fmla="*/ 822 w 6103"/>
              <a:gd name="T11" fmla="*/ 0 h 3998"/>
            </a:gdLst>
            <a:ahLst/>
            <a:cxnLst>
              <a:cxn ang="0">
                <a:pos x="T0" y="T1"/>
              </a:cxn>
              <a:cxn ang="0">
                <a:pos x="T2" y="T3"/>
              </a:cxn>
              <a:cxn ang="0">
                <a:pos x="T4" y="T5"/>
              </a:cxn>
              <a:cxn ang="0">
                <a:pos x="T6" y="T7"/>
              </a:cxn>
              <a:cxn ang="0">
                <a:pos x="T8" y="T9"/>
              </a:cxn>
              <a:cxn ang="0">
                <a:pos x="T10" y="T11"/>
              </a:cxn>
            </a:cxnLst>
            <a:rect l="0" t="0" r="r" b="b"/>
            <a:pathLst>
              <a:path w="6103" h="3998">
                <a:moveTo>
                  <a:pt x="822" y="0"/>
                </a:moveTo>
                <a:lnTo>
                  <a:pt x="822" y="0"/>
                </a:lnTo>
                <a:cubicBezTo>
                  <a:pt x="0" y="468"/>
                  <a:pt x="0" y="468"/>
                  <a:pt x="0" y="468"/>
                </a:cubicBezTo>
                <a:cubicBezTo>
                  <a:pt x="1258" y="2542"/>
                  <a:pt x="3522" y="3939"/>
                  <a:pt x="6102" y="3997"/>
                </a:cubicBezTo>
                <a:cubicBezTo>
                  <a:pt x="6102" y="3048"/>
                  <a:pt x="6102" y="3048"/>
                  <a:pt x="6102" y="3048"/>
                </a:cubicBezTo>
                <a:cubicBezTo>
                  <a:pt x="3870" y="2997"/>
                  <a:pt x="1916" y="1790"/>
                  <a:pt x="822" y="0"/>
                </a:cubicBezTo>
              </a:path>
            </a:pathLst>
          </a:custGeom>
          <a:solidFill>
            <a:schemeClr val="accent5"/>
          </a:solidFill>
          <a:ln>
            <a:noFill/>
          </a:ln>
          <a:effectLst/>
        </p:spPr>
        <p:txBody>
          <a:bodyPr wrap="none" anchor="ctr"/>
          <a:lstStyle/>
          <a:p>
            <a:pPr defTabSz="1828617"/>
            <a:endParaRPr lang="en-US" sz="3600">
              <a:solidFill>
                <a:srgbClr val="445469"/>
              </a:solidFill>
              <a:latin typeface="Lato Light"/>
            </a:endParaRPr>
          </a:p>
        </p:txBody>
      </p:sp>
      <p:sp>
        <p:nvSpPr>
          <p:cNvPr id="53" name="Freeform 8"/>
          <p:cNvSpPr>
            <a:spLocks noChangeArrowheads="1"/>
          </p:cNvSpPr>
          <p:nvPr/>
        </p:nvSpPr>
        <p:spPr bwMode="auto">
          <a:xfrm>
            <a:off x="3067334" y="5671033"/>
            <a:ext cx="653890" cy="2436042"/>
          </a:xfrm>
          <a:custGeom>
            <a:avLst/>
            <a:gdLst>
              <a:gd name="T0" fmla="*/ 942 w 1556"/>
              <a:gd name="T1" fmla="*/ 2896 h 5798"/>
              <a:gd name="T2" fmla="*/ 942 w 1556"/>
              <a:gd name="T3" fmla="*/ 2896 h 5798"/>
              <a:gd name="T4" fmla="*/ 1555 w 1556"/>
              <a:gd name="T5" fmla="*/ 468 h 5798"/>
              <a:gd name="T6" fmla="*/ 739 w 1556"/>
              <a:gd name="T7" fmla="*/ 0 h 5798"/>
              <a:gd name="T8" fmla="*/ 0 w 1556"/>
              <a:gd name="T9" fmla="*/ 2896 h 5798"/>
              <a:gd name="T10" fmla="*/ 739 w 1556"/>
              <a:gd name="T11" fmla="*/ 5797 h 5798"/>
              <a:gd name="T12" fmla="*/ 1555 w 1556"/>
              <a:gd name="T13" fmla="*/ 5329 h 5798"/>
              <a:gd name="T14" fmla="*/ 942 w 1556"/>
              <a:gd name="T15" fmla="*/ 2896 h 57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6" h="5798">
                <a:moveTo>
                  <a:pt x="942" y="2896"/>
                </a:moveTo>
                <a:lnTo>
                  <a:pt x="942" y="2896"/>
                </a:lnTo>
                <a:cubicBezTo>
                  <a:pt x="942" y="2023"/>
                  <a:pt x="1163" y="1195"/>
                  <a:pt x="1555" y="468"/>
                </a:cubicBezTo>
                <a:cubicBezTo>
                  <a:pt x="739" y="0"/>
                  <a:pt x="739" y="0"/>
                  <a:pt x="739" y="0"/>
                </a:cubicBezTo>
                <a:cubicBezTo>
                  <a:pt x="265" y="860"/>
                  <a:pt x="0" y="1846"/>
                  <a:pt x="0" y="2896"/>
                </a:cubicBezTo>
                <a:cubicBezTo>
                  <a:pt x="0" y="3951"/>
                  <a:pt x="265" y="4937"/>
                  <a:pt x="739" y="5797"/>
                </a:cubicBezTo>
                <a:cubicBezTo>
                  <a:pt x="1555" y="5329"/>
                  <a:pt x="1555" y="5329"/>
                  <a:pt x="1555" y="5329"/>
                </a:cubicBezTo>
                <a:cubicBezTo>
                  <a:pt x="1163" y="4602"/>
                  <a:pt x="942" y="3774"/>
                  <a:pt x="942" y="2896"/>
                </a:cubicBezTo>
              </a:path>
            </a:pathLst>
          </a:custGeom>
          <a:solidFill>
            <a:schemeClr val="accent4"/>
          </a:solidFill>
          <a:ln>
            <a:noFill/>
          </a:ln>
          <a:effectLst/>
        </p:spPr>
        <p:txBody>
          <a:bodyPr wrap="none" anchor="ctr"/>
          <a:lstStyle/>
          <a:p>
            <a:pPr defTabSz="1828617"/>
            <a:endParaRPr lang="en-US" sz="3600">
              <a:solidFill>
                <a:srgbClr val="445469"/>
              </a:solidFill>
              <a:latin typeface="Lato Light"/>
            </a:endParaRPr>
          </a:p>
        </p:txBody>
      </p:sp>
      <p:sp>
        <p:nvSpPr>
          <p:cNvPr id="54" name="Freeform 9"/>
          <p:cNvSpPr>
            <a:spLocks noChangeArrowheads="1"/>
          </p:cNvSpPr>
          <p:nvPr/>
        </p:nvSpPr>
        <p:spPr bwMode="auto">
          <a:xfrm>
            <a:off x="3441516" y="4344641"/>
            <a:ext cx="2109863" cy="1415313"/>
          </a:xfrm>
          <a:custGeom>
            <a:avLst/>
            <a:gdLst>
              <a:gd name="T0" fmla="*/ 5021 w 5022"/>
              <a:gd name="T1" fmla="*/ 942 h 3371"/>
              <a:gd name="T2" fmla="*/ 5021 w 5022"/>
              <a:gd name="T3" fmla="*/ 942 h 3371"/>
              <a:gd name="T4" fmla="*/ 5021 w 5022"/>
              <a:gd name="T5" fmla="*/ 0 h 3371"/>
              <a:gd name="T6" fmla="*/ 0 w 5022"/>
              <a:gd name="T7" fmla="*/ 2902 h 3371"/>
              <a:gd name="T8" fmla="*/ 816 w 5022"/>
              <a:gd name="T9" fmla="*/ 3370 h 3371"/>
              <a:gd name="T10" fmla="*/ 5021 w 5022"/>
              <a:gd name="T11" fmla="*/ 942 h 3371"/>
            </a:gdLst>
            <a:ahLst/>
            <a:cxnLst>
              <a:cxn ang="0">
                <a:pos x="T0" y="T1"/>
              </a:cxn>
              <a:cxn ang="0">
                <a:pos x="T2" y="T3"/>
              </a:cxn>
              <a:cxn ang="0">
                <a:pos x="T4" y="T5"/>
              </a:cxn>
              <a:cxn ang="0">
                <a:pos x="T6" y="T7"/>
              </a:cxn>
              <a:cxn ang="0">
                <a:pos x="T8" y="T9"/>
              </a:cxn>
              <a:cxn ang="0">
                <a:pos x="T10" y="T11"/>
              </a:cxn>
            </a:cxnLst>
            <a:rect l="0" t="0" r="r" b="b"/>
            <a:pathLst>
              <a:path w="5022" h="3371">
                <a:moveTo>
                  <a:pt x="5021" y="942"/>
                </a:moveTo>
                <a:lnTo>
                  <a:pt x="5021" y="942"/>
                </a:lnTo>
                <a:cubicBezTo>
                  <a:pt x="5021" y="0"/>
                  <a:pt x="5021" y="0"/>
                  <a:pt x="5021" y="0"/>
                </a:cubicBezTo>
                <a:cubicBezTo>
                  <a:pt x="2896" y="50"/>
                  <a:pt x="1044" y="1201"/>
                  <a:pt x="0" y="2902"/>
                </a:cubicBezTo>
                <a:cubicBezTo>
                  <a:pt x="816" y="3370"/>
                  <a:pt x="816" y="3370"/>
                  <a:pt x="816" y="3370"/>
                </a:cubicBezTo>
                <a:cubicBezTo>
                  <a:pt x="1695" y="1953"/>
                  <a:pt x="3251" y="992"/>
                  <a:pt x="5021" y="942"/>
                </a:cubicBez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55" name="Freeform 10"/>
          <p:cNvSpPr>
            <a:spLocks noChangeArrowheads="1"/>
          </p:cNvSpPr>
          <p:nvPr/>
        </p:nvSpPr>
        <p:spPr bwMode="auto">
          <a:xfrm>
            <a:off x="5679195" y="4344641"/>
            <a:ext cx="2108011" cy="1415313"/>
          </a:xfrm>
          <a:custGeom>
            <a:avLst/>
            <a:gdLst>
              <a:gd name="T0" fmla="*/ 4204 w 5020"/>
              <a:gd name="T1" fmla="*/ 3370 h 3371"/>
              <a:gd name="T2" fmla="*/ 4204 w 5020"/>
              <a:gd name="T3" fmla="*/ 3370 h 3371"/>
              <a:gd name="T4" fmla="*/ 5019 w 5020"/>
              <a:gd name="T5" fmla="*/ 2902 h 3371"/>
              <a:gd name="T6" fmla="*/ 0 w 5020"/>
              <a:gd name="T7" fmla="*/ 0 h 3371"/>
              <a:gd name="T8" fmla="*/ 0 w 5020"/>
              <a:gd name="T9" fmla="*/ 942 h 3371"/>
              <a:gd name="T10" fmla="*/ 4204 w 5020"/>
              <a:gd name="T11" fmla="*/ 3370 h 3371"/>
            </a:gdLst>
            <a:ahLst/>
            <a:cxnLst>
              <a:cxn ang="0">
                <a:pos x="T0" y="T1"/>
              </a:cxn>
              <a:cxn ang="0">
                <a:pos x="T2" y="T3"/>
              </a:cxn>
              <a:cxn ang="0">
                <a:pos x="T4" y="T5"/>
              </a:cxn>
              <a:cxn ang="0">
                <a:pos x="T6" y="T7"/>
              </a:cxn>
              <a:cxn ang="0">
                <a:pos x="T8" y="T9"/>
              </a:cxn>
              <a:cxn ang="0">
                <a:pos x="T10" y="T11"/>
              </a:cxn>
            </a:cxnLst>
            <a:rect l="0" t="0" r="r" b="b"/>
            <a:pathLst>
              <a:path w="5020" h="3371">
                <a:moveTo>
                  <a:pt x="4204" y="3370"/>
                </a:moveTo>
                <a:lnTo>
                  <a:pt x="4204" y="3370"/>
                </a:lnTo>
                <a:cubicBezTo>
                  <a:pt x="5019" y="2902"/>
                  <a:pt x="5019" y="2902"/>
                  <a:pt x="5019" y="2902"/>
                </a:cubicBezTo>
                <a:cubicBezTo>
                  <a:pt x="3982" y="1201"/>
                  <a:pt x="2124" y="50"/>
                  <a:pt x="0" y="0"/>
                </a:cubicBezTo>
                <a:cubicBezTo>
                  <a:pt x="0" y="942"/>
                  <a:pt x="0" y="942"/>
                  <a:pt x="0" y="942"/>
                </a:cubicBezTo>
                <a:cubicBezTo>
                  <a:pt x="1776" y="992"/>
                  <a:pt x="3325" y="1953"/>
                  <a:pt x="4204" y="3370"/>
                </a:cubicBez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56" name="Freeform 11"/>
          <p:cNvSpPr>
            <a:spLocks noChangeArrowheads="1"/>
          </p:cNvSpPr>
          <p:nvPr/>
        </p:nvSpPr>
        <p:spPr bwMode="auto">
          <a:xfrm>
            <a:off x="8442949" y="5671033"/>
            <a:ext cx="653890" cy="2436042"/>
          </a:xfrm>
          <a:custGeom>
            <a:avLst/>
            <a:gdLst>
              <a:gd name="T0" fmla="*/ 614 w 1557"/>
              <a:gd name="T1" fmla="*/ 2896 h 5798"/>
              <a:gd name="T2" fmla="*/ 614 w 1557"/>
              <a:gd name="T3" fmla="*/ 2896 h 5798"/>
              <a:gd name="T4" fmla="*/ 0 w 1557"/>
              <a:gd name="T5" fmla="*/ 5329 h 5798"/>
              <a:gd name="T6" fmla="*/ 816 w 1557"/>
              <a:gd name="T7" fmla="*/ 5797 h 5798"/>
              <a:gd name="T8" fmla="*/ 1556 w 1557"/>
              <a:gd name="T9" fmla="*/ 2896 h 5798"/>
              <a:gd name="T10" fmla="*/ 816 w 1557"/>
              <a:gd name="T11" fmla="*/ 0 h 5798"/>
              <a:gd name="T12" fmla="*/ 0 w 1557"/>
              <a:gd name="T13" fmla="*/ 468 h 5798"/>
              <a:gd name="T14" fmla="*/ 614 w 1557"/>
              <a:gd name="T15" fmla="*/ 2896 h 57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7" h="5798">
                <a:moveTo>
                  <a:pt x="614" y="2896"/>
                </a:moveTo>
                <a:lnTo>
                  <a:pt x="614" y="2896"/>
                </a:lnTo>
                <a:cubicBezTo>
                  <a:pt x="614" y="3774"/>
                  <a:pt x="392" y="4602"/>
                  <a:pt x="0" y="5329"/>
                </a:cubicBezTo>
                <a:cubicBezTo>
                  <a:pt x="816" y="5797"/>
                  <a:pt x="816" y="5797"/>
                  <a:pt x="816" y="5797"/>
                </a:cubicBezTo>
                <a:cubicBezTo>
                  <a:pt x="1290" y="4937"/>
                  <a:pt x="1556" y="3951"/>
                  <a:pt x="1556" y="2896"/>
                </a:cubicBezTo>
                <a:cubicBezTo>
                  <a:pt x="1556" y="1846"/>
                  <a:pt x="1290" y="860"/>
                  <a:pt x="816" y="0"/>
                </a:cubicBezTo>
                <a:cubicBezTo>
                  <a:pt x="0" y="468"/>
                  <a:pt x="0" y="468"/>
                  <a:pt x="0" y="468"/>
                </a:cubicBezTo>
                <a:cubicBezTo>
                  <a:pt x="392" y="1195"/>
                  <a:pt x="614" y="2023"/>
                  <a:pt x="614" y="2896"/>
                </a:cubicBez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sp>
        <p:nvSpPr>
          <p:cNvPr id="57" name="Freeform 12"/>
          <p:cNvSpPr>
            <a:spLocks noChangeArrowheads="1"/>
          </p:cNvSpPr>
          <p:nvPr/>
        </p:nvSpPr>
        <p:spPr bwMode="auto">
          <a:xfrm>
            <a:off x="3441516" y="8016305"/>
            <a:ext cx="2109863" cy="1419017"/>
          </a:xfrm>
          <a:custGeom>
            <a:avLst/>
            <a:gdLst>
              <a:gd name="T0" fmla="*/ 816 w 5022"/>
              <a:gd name="T1" fmla="*/ 0 h 3378"/>
              <a:gd name="T2" fmla="*/ 816 w 5022"/>
              <a:gd name="T3" fmla="*/ 0 h 3378"/>
              <a:gd name="T4" fmla="*/ 0 w 5022"/>
              <a:gd name="T5" fmla="*/ 475 h 3378"/>
              <a:gd name="T6" fmla="*/ 5021 w 5022"/>
              <a:gd name="T7" fmla="*/ 3377 h 3378"/>
              <a:gd name="T8" fmla="*/ 5021 w 5022"/>
              <a:gd name="T9" fmla="*/ 2435 h 3378"/>
              <a:gd name="T10" fmla="*/ 816 w 5022"/>
              <a:gd name="T11" fmla="*/ 0 h 3378"/>
            </a:gdLst>
            <a:ahLst/>
            <a:cxnLst>
              <a:cxn ang="0">
                <a:pos x="T0" y="T1"/>
              </a:cxn>
              <a:cxn ang="0">
                <a:pos x="T2" y="T3"/>
              </a:cxn>
              <a:cxn ang="0">
                <a:pos x="T4" y="T5"/>
              </a:cxn>
              <a:cxn ang="0">
                <a:pos x="T6" y="T7"/>
              </a:cxn>
              <a:cxn ang="0">
                <a:pos x="T8" y="T9"/>
              </a:cxn>
              <a:cxn ang="0">
                <a:pos x="T10" y="T11"/>
              </a:cxn>
            </a:cxnLst>
            <a:rect l="0" t="0" r="r" b="b"/>
            <a:pathLst>
              <a:path w="5022" h="3378">
                <a:moveTo>
                  <a:pt x="816" y="0"/>
                </a:moveTo>
                <a:lnTo>
                  <a:pt x="816" y="0"/>
                </a:lnTo>
                <a:cubicBezTo>
                  <a:pt x="0" y="475"/>
                  <a:pt x="0" y="475"/>
                  <a:pt x="0" y="475"/>
                </a:cubicBezTo>
                <a:cubicBezTo>
                  <a:pt x="1044" y="2175"/>
                  <a:pt x="2896" y="3326"/>
                  <a:pt x="5021" y="3377"/>
                </a:cubicBezTo>
                <a:cubicBezTo>
                  <a:pt x="5021" y="2435"/>
                  <a:pt x="5021" y="2435"/>
                  <a:pt x="5021" y="2435"/>
                </a:cubicBezTo>
                <a:cubicBezTo>
                  <a:pt x="3251" y="2384"/>
                  <a:pt x="1695" y="1423"/>
                  <a:pt x="816" y="0"/>
                </a:cubicBezTo>
              </a:path>
            </a:pathLst>
          </a:custGeom>
          <a:solidFill>
            <a:schemeClr val="accent5"/>
          </a:solidFill>
          <a:ln>
            <a:noFill/>
          </a:ln>
          <a:effectLst/>
        </p:spPr>
        <p:txBody>
          <a:bodyPr wrap="none" anchor="ctr"/>
          <a:lstStyle/>
          <a:p>
            <a:pPr defTabSz="1828617"/>
            <a:endParaRPr lang="en-US" sz="3600">
              <a:solidFill>
                <a:srgbClr val="445469"/>
              </a:solidFill>
              <a:latin typeface="Lato Light"/>
            </a:endParaRPr>
          </a:p>
        </p:txBody>
      </p:sp>
      <p:sp>
        <p:nvSpPr>
          <p:cNvPr id="58" name="Freeform 13"/>
          <p:cNvSpPr>
            <a:spLocks noChangeArrowheads="1"/>
          </p:cNvSpPr>
          <p:nvPr/>
        </p:nvSpPr>
        <p:spPr bwMode="auto">
          <a:xfrm>
            <a:off x="5679195" y="8016305"/>
            <a:ext cx="2108011" cy="1419017"/>
          </a:xfrm>
          <a:custGeom>
            <a:avLst/>
            <a:gdLst>
              <a:gd name="T0" fmla="*/ 0 w 5020"/>
              <a:gd name="T1" fmla="*/ 2435 h 3378"/>
              <a:gd name="T2" fmla="*/ 0 w 5020"/>
              <a:gd name="T3" fmla="*/ 2435 h 3378"/>
              <a:gd name="T4" fmla="*/ 0 w 5020"/>
              <a:gd name="T5" fmla="*/ 3377 h 3378"/>
              <a:gd name="T6" fmla="*/ 5019 w 5020"/>
              <a:gd name="T7" fmla="*/ 475 h 3378"/>
              <a:gd name="T8" fmla="*/ 4204 w 5020"/>
              <a:gd name="T9" fmla="*/ 0 h 3378"/>
              <a:gd name="T10" fmla="*/ 0 w 5020"/>
              <a:gd name="T11" fmla="*/ 2435 h 3378"/>
            </a:gdLst>
            <a:ahLst/>
            <a:cxnLst>
              <a:cxn ang="0">
                <a:pos x="T0" y="T1"/>
              </a:cxn>
              <a:cxn ang="0">
                <a:pos x="T2" y="T3"/>
              </a:cxn>
              <a:cxn ang="0">
                <a:pos x="T4" y="T5"/>
              </a:cxn>
              <a:cxn ang="0">
                <a:pos x="T6" y="T7"/>
              </a:cxn>
              <a:cxn ang="0">
                <a:pos x="T8" y="T9"/>
              </a:cxn>
              <a:cxn ang="0">
                <a:pos x="T10" y="T11"/>
              </a:cxn>
            </a:cxnLst>
            <a:rect l="0" t="0" r="r" b="b"/>
            <a:pathLst>
              <a:path w="5020" h="3378">
                <a:moveTo>
                  <a:pt x="0" y="2435"/>
                </a:moveTo>
                <a:lnTo>
                  <a:pt x="0" y="2435"/>
                </a:lnTo>
                <a:cubicBezTo>
                  <a:pt x="0" y="3377"/>
                  <a:pt x="0" y="3377"/>
                  <a:pt x="0" y="3377"/>
                </a:cubicBezTo>
                <a:cubicBezTo>
                  <a:pt x="2124" y="3326"/>
                  <a:pt x="3982" y="2175"/>
                  <a:pt x="5019" y="475"/>
                </a:cubicBezTo>
                <a:cubicBezTo>
                  <a:pt x="4204" y="0"/>
                  <a:pt x="4204" y="0"/>
                  <a:pt x="4204" y="0"/>
                </a:cubicBezTo>
                <a:cubicBezTo>
                  <a:pt x="3325" y="1423"/>
                  <a:pt x="1776" y="2384"/>
                  <a:pt x="0" y="2435"/>
                </a:cubicBez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sp>
        <p:nvSpPr>
          <p:cNvPr id="59" name="Freeform 14"/>
          <p:cNvSpPr>
            <a:spLocks noChangeArrowheads="1"/>
          </p:cNvSpPr>
          <p:nvPr/>
        </p:nvSpPr>
        <p:spPr bwMode="auto">
          <a:xfrm>
            <a:off x="5679192" y="7756952"/>
            <a:ext cx="1657882" cy="1155962"/>
          </a:xfrm>
          <a:custGeom>
            <a:avLst/>
            <a:gdLst>
              <a:gd name="T0" fmla="*/ 0 w 3945"/>
              <a:gd name="T1" fmla="*/ 1808 h 2751"/>
              <a:gd name="T2" fmla="*/ 0 w 3945"/>
              <a:gd name="T3" fmla="*/ 1808 h 2751"/>
              <a:gd name="T4" fmla="*/ 0 w 3945"/>
              <a:gd name="T5" fmla="*/ 2750 h 2751"/>
              <a:gd name="T6" fmla="*/ 3944 w 3945"/>
              <a:gd name="T7" fmla="*/ 474 h 2751"/>
              <a:gd name="T8" fmla="*/ 3129 w 3945"/>
              <a:gd name="T9" fmla="*/ 0 h 2751"/>
              <a:gd name="T10" fmla="*/ 0 w 3945"/>
              <a:gd name="T11" fmla="*/ 1808 h 2751"/>
            </a:gdLst>
            <a:ahLst/>
            <a:cxnLst>
              <a:cxn ang="0">
                <a:pos x="T0" y="T1"/>
              </a:cxn>
              <a:cxn ang="0">
                <a:pos x="T2" y="T3"/>
              </a:cxn>
              <a:cxn ang="0">
                <a:pos x="T4" y="T5"/>
              </a:cxn>
              <a:cxn ang="0">
                <a:pos x="T6" y="T7"/>
              </a:cxn>
              <a:cxn ang="0">
                <a:pos x="T8" y="T9"/>
              </a:cxn>
              <a:cxn ang="0">
                <a:pos x="T10" y="T11"/>
              </a:cxn>
            </a:cxnLst>
            <a:rect l="0" t="0" r="r" b="b"/>
            <a:pathLst>
              <a:path w="3945" h="2751">
                <a:moveTo>
                  <a:pt x="0" y="1808"/>
                </a:moveTo>
                <a:lnTo>
                  <a:pt x="0" y="1808"/>
                </a:lnTo>
                <a:cubicBezTo>
                  <a:pt x="0" y="2750"/>
                  <a:pt x="0" y="2750"/>
                  <a:pt x="0" y="2750"/>
                </a:cubicBezTo>
                <a:cubicBezTo>
                  <a:pt x="1663" y="2700"/>
                  <a:pt x="3116" y="1802"/>
                  <a:pt x="3944" y="474"/>
                </a:cubicBezTo>
                <a:cubicBezTo>
                  <a:pt x="3129" y="0"/>
                  <a:pt x="3129" y="0"/>
                  <a:pt x="3129" y="0"/>
                </a:cubicBezTo>
                <a:cubicBezTo>
                  <a:pt x="2465" y="1049"/>
                  <a:pt x="1315" y="1757"/>
                  <a:pt x="0" y="1808"/>
                </a:cubicBez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sp>
        <p:nvSpPr>
          <p:cNvPr id="60" name="Freeform 15"/>
          <p:cNvSpPr>
            <a:spLocks noChangeArrowheads="1"/>
          </p:cNvSpPr>
          <p:nvPr/>
        </p:nvSpPr>
        <p:spPr bwMode="auto">
          <a:xfrm>
            <a:off x="7990967" y="5932238"/>
            <a:ext cx="585353" cy="1915489"/>
          </a:xfrm>
          <a:custGeom>
            <a:avLst/>
            <a:gdLst>
              <a:gd name="T0" fmla="*/ 443 w 1392"/>
              <a:gd name="T1" fmla="*/ 2276 h 4559"/>
              <a:gd name="T2" fmla="*/ 443 w 1392"/>
              <a:gd name="T3" fmla="*/ 2276 h 4559"/>
              <a:gd name="T4" fmla="*/ 0 w 1392"/>
              <a:gd name="T5" fmla="*/ 4083 h 4559"/>
              <a:gd name="T6" fmla="*/ 816 w 1392"/>
              <a:gd name="T7" fmla="*/ 4558 h 4559"/>
              <a:gd name="T8" fmla="*/ 1391 w 1392"/>
              <a:gd name="T9" fmla="*/ 2276 h 4559"/>
              <a:gd name="T10" fmla="*/ 816 w 1392"/>
              <a:gd name="T11" fmla="*/ 0 h 4559"/>
              <a:gd name="T12" fmla="*/ 0 w 1392"/>
              <a:gd name="T13" fmla="*/ 474 h 4559"/>
              <a:gd name="T14" fmla="*/ 443 w 1392"/>
              <a:gd name="T15" fmla="*/ 2276 h 45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2" h="4559">
                <a:moveTo>
                  <a:pt x="443" y="2276"/>
                </a:moveTo>
                <a:lnTo>
                  <a:pt x="443" y="2276"/>
                </a:lnTo>
                <a:cubicBezTo>
                  <a:pt x="443" y="2933"/>
                  <a:pt x="285" y="3546"/>
                  <a:pt x="0" y="4083"/>
                </a:cubicBezTo>
                <a:cubicBezTo>
                  <a:pt x="816" y="4558"/>
                  <a:pt x="816" y="4558"/>
                  <a:pt x="816" y="4558"/>
                </a:cubicBezTo>
                <a:cubicBezTo>
                  <a:pt x="1183" y="3881"/>
                  <a:pt x="1391" y="3103"/>
                  <a:pt x="1391" y="2276"/>
                </a:cubicBezTo>
                <a:cubicBezTo>
                  <a:pt x="1391" y="1454"/>
                  <a:pt x="1183" y="676"/>
                  <a:pt x="816" y="0"/>
                </a:cubicBezTo>
                <a:cubicBezTo>
                  <a:pt x="0" y="474"/>
                  <a:pt x="0" y="474"/>
                  <a:pt x="0" y="474"/>
                </a:cubicBezTo>
                <a:cubicBezTo>
                  <a:pt x="285" y="1012"/>
                  <a:pt x="443" y="1625"/>
                  <a:pt x="443" y="2276"/>
                </a:cubicBez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sp>
        <p:nvSpPr>
          <p:cNvPr id="61" name="Freeform 16"/>
          <p:cNvSpPr>
            <a:spLocks noChangeArrowheads="1"/>
          </p:cNvSpPr>
          <p:nvPr/>
        </p:nvSpPr>
        <p:spPr bwMode="auto">
          <a:xfrm>
            <a:off x="3893495" y="7756952"/>
            <a:ext cx="1657882" cy="1155962"/>
          </a:xfrm>
          <a:custGeom>
            <a:avLst/>
            <a:gdLst>
              <a:gd name="T0" fmla="*/ 816 w 3947"/>
              <a:gd name="T1" fmla="*/ 0 h 2751"/>
              <a:gd name="T2" fmla="*/ 816 w 3947"/>
              <a:gd name="T3" fmla="*/ 0 h 2751"/>
              <a:gd name="T4" fmla="*/ 0 w 3947"/>
              <a:gd name="T5" fmla="*/ 474 h 2751"/>
              <a:gd name="T6" fmla="*/ 3946 w 3947"/>
              <a:gd name="T7" fmla="*/ 2750 h 2751"/>
              <a:gd name="T8" fmla="*/ 3946 w 3947"/>
              <a:gd name="T9" fmla="*/ 1808 h 2751"/>
              <a:gd name="T10" fmla="*/ 816 w 3947"/>
              <a:gd name="T11" fmla="*/ 0 h 2751"/>
            </a:gdLst>
            <a:ahLst/>
            <a:cxnLst>
              <a:cxn ang="0">
                <a:pos x="T0" y="T1"/>
              </a:cxn>
              <a:cxn ang="0">
                <a:pos x="T2" y="T3"/>
              </a:cxn>
              <a:cxn ang="0">
                <a:pos x="T4" y="T5"/>
              </a:cxn>
              <a:cxn ang="0">
                <a:pos x="T6" y="T7"/>
              </a:cxn>
              <a:cxn ang="0">
                <a:pos x="T8" y="T9"/>
              </a:cxn>
              <a:cxn ang="0">
                <a:pos x="T10" y="T11"/>
              </a:cxn>
            </a:cxnLst>
            <a:rect l="0" t="0" r="r" b="b"/>
            <a:pathLst>
              <a:path w="3947" h="2751">
                <a:moveTo>
                  <a:pt x="816" y="0"/>
                </a:moveTo>
                <a:lnTo>
                  <a:pt x="816" y="0"/>
                </a:lnTo>
                <a:cubicBezTo>
                  <a:pt x="0" y="474"/>
                  <a:pt x="0" y="474"/>
                  <a:pt x="0" y="474"/>
                </a:cubicBezTo>
                <a:cubicBezTo>
                  <a:pt x="829" y="1802"/>
                  <a:pt x="2283" y="2700"/>
                  <a:pt x="3946" y="2750"/>
                </a:cubicBezTo>
                <a:cubicBezTo>
                  <a:pt x="3946" y="1808"/>
                  <a:pt x="3946" y="1808"/>
                  <a:pt x="3946" y="1808"/>
                </a:cubicBezTo>
                <a:cubicBezTo>
                  <a:pt x="2631" y="1757"/>
                  <a:pt x="1480" y="1049"/>
                  <a:pt x="816" y="0"/>
                </a:cubicBezTo>
              </a:path>
            </a:pathLst>
          </a:custGeom>
          <a:solidFill>
            <a:schemeClr val="accent5"/>
          </a:solidFill>
          <a:ln>
            <a:noFill/>
          </a:ln>
          <a:effectLst/>
        </p:spPr>
        <p:txBody>
          <a:bodyPr wrap="none" anchor="ctr"/>
          <a:lstStyle/>
          <a:p>
            <a:pPr defTabSz="1828617"/>
            <a:endParaRPr lang="en-US" sz="3600">
              <a:solidFill>
                <a:srgbClr val="445469"/>
              </a:solidFill>
              <a:latin typeface="Lato Light"/>
            </a:endParaRPr>
          </a:p>
        </p:txBody>
      </p:sp>
      <p:sp>
        <p:nvSpPr>
          <p:cNvPr id="62" name="Freeform 17"/>
          <p:cNvSpPr>
            <a:spLocks noChangeArrowheads="1"/>
          </p:cNvSpPr>
          <p:nvPr/>
        </p:nvSpPr>
        <p:spPr bwMode="auto">
          <a:xfrm>
            <a:off x="3587852" y="5932238"/>
            <a:ext cx="587206" cy="1915489"/>
          </a:xfrm>
          <a:custGeom>
            <a:avLst/>
            <a:gdLst>
              <a:gd name="T0" fmla="*/ 949 w 1398"/>
              <a:gd name="T1" fmla="*/ 2276 h 4559"/>
              <a:gd name="T2" fmla="*/ 949 w 1398"/>
              <a:gd name="T3" fmla="*/ 2276 h 4559"/>
              <a:gd name="T4" fmla="*/ 1397 w 1398"/>
              <a:gd name="T5" fmla="*/ 474 h 4559"/>
              <a:gd name="T6" fmla="*/ 576 w 1398"/>
              <a:gd name="T7" fmla="*/ 0 h 4559"/>
              <a:gd name="T8" fmla="*/ 0 w 1398"/>
              <a:gd name="T9" fmla="*/ 2276 h 4559"/>
              <a:gd name="T10" fmla="*/ 576 w 1398"/>
              <a:gd name="T11" fmla="*/ 4558 h 4559"/>
              <a:gd name="T12" fmla="*/ 1397 w 1398"/>
              <a:gd name="T13" fmla="*/ 4083 h 4559"/>
              <a:gd name="T14" fmla="*/ 949 w 1398"/>
              <a:gd name="T15" fmla="*/ 2276 h 45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8" h="4559">
                <a:moveTo>
                  <a:pt x="949" y="2276"/>
                </a:moveTo>
                <a:lnTo>
                  <a:pt x="949" y="2276"/>
                </a:lnTo>
                <a:cubicBezTo>
                  <a:pt x="949" y="1625"/>
                  <a:pt x="1113" y="1012"/>
                  <a:pt x="1397" y="474"/>
                </a:cubicBezTo>
                <a:cubicBezTo>
                  <a:pt x="576" y="0"/>
                  <a:pt x="576" y="0"/>
                  <a:pt x="576" y="0"/>
                </a:cubicBezTo>
                <a:cubicBezTo>
                  <a:pt x="209" y="676"/>
                  <a:pt x="0" y="1454"/>
                  <a:pt x="0" y="2276"/>
                </a:cubicBezTo>
                <a:cubicBezTo>
                  <a:pt x="0" y="3103"/>
                  <a:pt x="209" y="3881"/>
                  <a:pt x="576" y="4558"/>
                </a:cubicBezTo>
                <a:cubicBezTo>
                  <a:pt x="1397" y="4083"/>
                  <a:pt x="1397" y="4083"/>
                  <a:pt x="1397" y="4083"/>
                </a:cubicBezTo>
                <a:cubicBezTo>
                  <a:pt x="1113" y="3546"/>
                  <a:pt x="949" y="2933"/>
                  <a:pt x="949" y="2276"/>
                </a:cubicBezTo>
              </a:path>
            </a:pathLst>
          </a:custGeom>
          <a:solidFill>
            <a:schemeClr val="accent4"/>
          </a:solidFill>
          <a:ln>
            <a:noFill/>
          </a:ln>
          <a:effectLst/>
        </p:spPr>
        <p:txBody>
          <a:bodyPr wrap="none" anchor="ctr"/>
          <a:lstStyle/>
          <a:p>
            <a:pPr defTabSz="1828617"/>
            <a:endParaRPr lang="en-US" sz="3600">
              <a:solidFill>
                <a:srgbClr val="445469"/>
              </a:solidFill>
              <a:latin typeface="Lato Light"/>
            </a:endParaRPr>
          </a:p>
        </p:txBody>
      </p:sp>
      <p:sp>
        <p:nvSpPr>
          <p:cNvPr id="67" name="Freeform 18"/>
          <p:cNvSpPr>
            <a:spLocks noChangeArrowheads="1"/>
          </p:cNvSpPr>
          <p:nvPr/>
        </p:nvSpPr>
        <p:spPr bwMode="auto">
          <a:xfrm>
            <a:off x="5679192" y="4865195"/>
            <a:ext cx="1657882" cy="1157815"/>
          </a:xfrm>
          <a:custGeom>
            <a:avLst/>
            <a:gdLst>
              <a:gd name="T0" fmla="*/ 3129 w 3945"/>
              <a:gd name="T1" fmla="*/ 2757 h 2758"/>
              <a:gd name="T2" fmla="*/ 3129 w 3945"/>
              <a:gd name="T3" fmla="*/ 2757 h 2758"/>
              <a:gd name="T4" fmla="*/ 3944 w 3945"/>
              <a:gd name="T5" fmla="*/ 2282 h 2758"/>
              <a:gd name="T6" fmla="*/ 0 w 3945"/>
              <a:gd name="T7" fmla="*/ 0 h 2758"/>
              <a:gd name="T8" fmla="*/ 0 w 3945"/>
              <a:gd name="T9" fmla="*/ 948 h 2758"/>
              <a:gd name="T10" fmla="*/ 3129 w 3945"/>
              <a:gd name="T11" fmla="*/ 2757 h 2758"/>
            </a:gdLst>
            <a:ahLst/>
            <a:cxnLst>
              <a:cxn ang="0">
                <a:pos x="T0" y="T1"/>
              </a:cxn>
              <a:cxn ang="0">
                <a:pos x="T2" y="T3"/>
              </a:cxn>
              <a:cxn ang="0">
                <a:pos x="T4" y="T5"/>
              </a:cxn>
              <a:cxn ang="0">
                <a:pos x="T6" y="T7"/>
              </a:cxn>
              <a:cxn ang="0">
                <a:pos x="T8" y="T9"/>
              </a:cxn>
              <a:cxn ang="0">
                <a:pos x="T10" y="T11"/>
              </a:cxn>
            </a:cxnLst>
            <a:rect l="0" t="0" r="r" b="b"/>
            <a:pathLst>
              <a:path w="3945" h="2758">
                <a:moveTo>
                  <a:pt x="3129" y="2757"/>
                </a:moveTo>
                <a:lnTo>
                  <a:pt x="3129" y="2757"/>
                </a:lnTo>
                <a:cubicBezTo>
                  <a:pt x="3944" y="2282"/>
                  <a:pt x="3944" y="2282"/>
                  <a:pt x="3944" y="2282"/>
                </a:cubicBezTo>
                <a:cubicBezTo>
                  <a:pt x="3116" y="955"/>
                  <a:pt x="1663" y="57"/>
                  <a:pt x="0" y="0"/>
                </a:cubicBezTo>
                <a:cubicBezTo>
                  <a:pt x="0" y="948"/>
                  <a:pt x="0" y="948"/>
                  <a:pt x="0" y="948"/>
                </a:cubicBezTo>
                <a:cubicBezTo>
                  <a:pt x="1315" y="999"/>
                  <a:pt x="2465" y="1707"/>
                  <a:pt x="3129" y="2757"/>
                </a:cubicBez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68" name="Freeform 19"/>
          <p:cNvSpPr>
            <a:spLocks noChangeArrowheads="1"/>
          </p:cNvSpPr>
          <p:nvPr/>
        </p:nvSpPr>
        <p:spPr bwMode="auto">
          <a:xfrm>
            <a:off x="3893495" y="4865195"/>
            <a:ext cx="1657882" cy="1157815"/>
          </a:xfrm>
          <a:custGeom>
            <a:avLst/>
            <a:gdLst>
              <a:gd name="T0" fmla="*/ 3946 w 3947"/>
              <a:gd name="T1" fmla="*/ 948 h 2758"/>
              <a:gd name="T2" fmla="*/ 3946 w 3947"/>
              <a:gd name="T3" fmla="*/ 948 h 2758"/>
              <a:gd name="T4" fmla="*/ 3946 w 3947"/>
              <a:gd name="T5" fmla="*/ 0 h 2758"/>
              <a:gd name="T6" fmla="*/ 0 w 3947"/>
              <a:gd name="T7" fmla="*/ 2282 h 2758"/>
              <a:gd name="T8" fmla="*/ 816 w 3947"/>
              <a:gd name="T9" fmla="*/ 2757 h 2758"/>
              <a:gd name="T10" fmla="*/ 3946 w 3947"/>
              <a:gd name="T11" fmla="*/ 948 h 2758"/>
            </a:gdLst>
            <a:ahLst/>
            <a:cxnLst>
              <a:cxn ang="0">
                <a:pos x="T0" y="T1"/>
              </a:cxn>
              <a:cxn ang="0">
                <a:pos x="T2" y="T3"/>
              </a:cxn>
              <a:cxn ang="0">
                <a:pos x="T4" y="T5"/>
              </a:cxn>
              <a:cxn ang="0">
                <a:pos x="T6" y="T7"/>
              </a:cxn>
              <a:cxn ang="0">
                <a:pos x="T8" y="T9"/>
              </a:cxn>
              <a:cxn ang="0">
                <a:pos x="T10" y="T11"/>
              </a:cxn>
            </a:cxnLst>
            <a:rect l="0" t="0" r="r" b="b"/>
            <a:pathLst>
              <a:path w="3947" h="2758">
                <a:moveTo>
                  <a:pt x="3946" y="948"/>
                </a:moveTo>
                <a:lnTo>
                  <a:pt x="3946" y="948"/>
                </a:lnTo>
                <a:cubicBezTo>
                  <a:pt x="3946" y="0"/>
                  <a:pt x="3946" y="0"/>
                  <a:pt x="3946" y="0"/>
                </a:cubicBezTo>
                <a:cubicBezTo>
                  <a:pt x="2283" y="57"/>
                  <a:pt x="829" y="955"/>
                  <a:pt x="0" y="2282"/>
                </a:cubicBezTo>
                <a:cubicBezTo>
                  <a:pt x="816" y="2757"/>
                  <a:pt x="816" y="2757"/>
                  <a:pt x="816" y="2757"/>
                </a:cubicBezTo>
                <a:cubicBezTo>
                  <a:pt x="1480" y="1707"/>
                  <a:pt x="2631" y="999"/>
                  <a:pt x="3946" y="948"/>
                </a:cubicBez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69" name="Freeform 20"/>
          <p:cNvSpPr>
            <a:spLocks noChangeArrowheads="1"/>
          </p:cNvSpPr>
          <p:nvPr/>
        </p:nvSpPr>
        <p:spPr bwMode="auto">
          <a:xfrm>
            <a:off x="7537133" y="6191586"/>
            <a:ext cx="514963" cy="1394935"/>
          </a:xfrm>
          <a:custGeom>
            <a:avLst/>
            <a:gdLst>
              <a:gd name="T0" fmla="*/ 284 w 1228"/>
              <a:gd name="T1" fmla="*/ 1657 h 3320"/>
              <a:gd name="T2" fmla="*/ 284 w 1228"/>
              <a:gd name="T3" fmla="*/ 1657 h 3320"/>
              <a:gd name="T4" fmla="*/ 0 w 1228"/>
              <a:gd name="T5" fmla="*/ 2845 h 3320"/>
              <a:gd name="T6" fmla="*/ 822 w 1228"/>
              <a:gd name="T7" fmla="*/ 3319 h 3320"/>
              <a:gd name="T8" fmla="*/ 1227 w 1228"/>
              <a:gd name="T9" fmla="*/ 1657 h 3320"/>
              <a:gd name="T10" fmla="*/ 822 w 1228"/>
              <a:gd name="T11" fmla="*/ 0 h 3320"/>
              <a:gd name="T12" fmla="*/ 0 w 1228"/>
              <a:gd name="T13" fmla="*/ 475 h 3320"/>
              <a:gd name="T14" fmla="*/ 284 w 1228"/>
              <a:gd name="T15" fmla="*/ 1657 h 3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8" h="3320">
                <a:moveTo>
                  <a:pt x="284" y="1657"/>
                </a:moveTo>
                <a:lnTo>
                  <a:pt x="284" y="1657"/>
                </a:lnTo>
                <a:cubicBezTo>
                  <a:pt x="284" y="2086"/>
                  <a:pt x="183" y="2491"/>
                  <a:pt x="0" y="2845"/>
                </a:cubicBezTo>
                <a:cubicBezTo>
                  <a:pt x="822" y="3319"/>
                  <a:pt x="822" y="3319"/>
                  <a:pt x="822" y="3319"/>
                </a:cubicBezTo>
                <a:cubicBezTo>
                  <a:pt x="1081" y="2820"/>
                  <a:pt x="1227" y="2257"/>
                  <a:pt x="1227" y="1657"/>
                </a:cubicBezTo>
                <a:cubicBezTo>
                  <a:pt x="1227" y="1063"/>
                  <a:pt x="1081" y="500"/>
                  <a:pt x="822" y="0"/>
                </a:cubicBezTo>
                <a:cubicBezTo>
                  <a:pt x="0" y="475"/>
                  <a:pt x="0" y="475"/>
                  <a:pt x="0" y="475"/>
                </a:cubicBezTo>
                <a:cubicBezTo>
                  <a:pt x="183" y="829"/>
                  <a:pt x="284" y="1233"/>
                  <a:pt x="284" y="1657"/>
                </a:cubicBez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sp>
        <p:nvSpPr>
          <p:cNvPr id="70" name="Freeform 21"/>
          <p:cNvSpPr>
            <a:spLocks noChangeArrowheads="1"/>
          </p:cNvSpPr>
          <p:nvPr/>
        </p:nvSpPr>
        <p:spPr bwMode="auto">
          <a:xfrm>
            <a:off x="8283644" y="6723255"/>
            <a:ext cx="2489602" cy="3243733"/>
          </a:xfrm>
          <a:custGeom>
            <a:avLst/>
            <a:gdLst>
              <a:gd name="T0" fmla="*/ 3857 w 5926"/>
              <a:gd name="T1" fmla="*/ 0 h 7720"/>
              <a:gd name="T2" fmla="*/ 5925 w 5926"/>
              <a:gd name="T3" fmla="*/ 0 h 7720"/>
              <a:gd name="T4" fmla="*/ 5925 w 5926"/>
              <a:gd name="T5" fmla="*/ 7719 h 7720"/>
              <a:gd name="T6" fmla="*/ 0 w 5926"/>
              <a:gd name="T7" fmla="*/ 7719 h 7720"/>
            </a:gdLst>
            <a:ahLst/>
            <a:cxnLst>
              <a:cxn ang="0">
                <a:pos x="T0" y="T1"/>
              </a:cxn>
              <a:cxn ang="0">
                <a:pos x="T2" y="T3"/>
              </a:cxn>
              <a:cxn ang="0">
                <a:pos x="T4" y="T5"/>
              </a:cxn>
              <a:cxn ang="0">
                <a:pos x="T6" y="T7"/>
              </a:cxn>
            </a:cxnLst>
            <a:rect l="0" t="0" r="r" b="b"/>
            <a:pathLst>
              <a:path w="5926" h="7720">
                <a:moveTo>
                  <a:pt x="3857" y="0"/>
                </a:moveTo>
                <a:lnTo>
                  <a:pt x="5925" y="0"/>
                </a:lnTo>
                <a:lnTo>
                  <a:pt x="5925" y="7719"/>
                </a:lnTo>
                <a:lnTo>
                  <a:pt x="0" y="7719"/>
                </a:lnTo>
              </a:path>
            </a:pathLst>
          </a:custGeom>
          <a:noFill/>
          <a:ln w="2160" cap="flat">
            <a:solidFill>
              <a:schemeClr val="bg1">
                <a:lumMod val="65000"/>
              </a:schemeClr>
            </a:solidFill>
            <a:round/>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Lato Light"/>
            </a:endParaRPr>
          </a:p>
        </p:txBody>
      </p:sp>
      <p:sp>
        <p:nvSpPr>
          <p:cNvPr id="76" name="TextBox 75"/>
          <p:cNvSpPr txBox="1"/>
          <p:nvPr/>
        </p:nvSpPr>
        <p:spPr>
          <a:xfrm>
            <a:off x="8631024" y="8959836"/>
            <a:ext cx="1768722" cy="1015777"/>
          </a:xfrm>
          <a:prstGeom prst="rect">
            <a:avLst/>
          </a:prstGeom>
          <a:noFill/>
        </p:spPr>
        <p:txBody>
          <a:bodyPr wrap="none" lIns="182864" tIns="91433" rIns="182864" bIns="91433" rtlCol="0">
            <a:spAutoFit/>
          </a:bodyPr>
          <a:lstStyle/>
          <a:p>
            <a:pPr algn="ctr" defTabSz="1828617"/>
            <a:r>
              <a:rPr lang="id-ID" sz="5401" b="1" dirty="0">
                <a:solidFill>
                  <a:srgbClr val="445469"/>
                </a:solidFill>
                <a:latin typeface="+mj-lt"/>
                <a:cs typeface="Lato Regular"/>
              </a:rPr>
              <a:t>25%</a:t>
            </a:r>
          </a:p>
        </p:txBody>
      </p:sp>
      <p:sp>
        <p:nvSpPr>
          <p:cNvPr id="78" name="TextBox 77"/>
          <p:cNvSpPr txBox="1"/>
          <p:nvPr/>
        </p:nvSpPr>
        <p:spPr>
          <a:xfrm>
            <a:off x="4589596" y="6238472"/>
            <a:ext cx="2057262" cy="1200443"/>
          </a:xfrm>
          <a:prstGeom prst="rect">
            <a:avLst/>
          </a:prstGeom>
          <a:noFill/>
        </p:spPr>
        <p:txBody>
          <a:bodyPr wrap="none" lIns="182864" tIns="91433" rIns="182864" bIns="91433" rtlCol="0">
            <a:spAutoFit/>
          </a:bodyPr>
          <a:lstStyle/>
          <a:p>
            <a:pPr algn="ctr" defTabSz="1828617"/>
            <a:r>
              <a:rPr lang="id-ID" sz="6601" b="1" dirty="0">
                <a:solidFill>
                  <a:srgbClr val="445469"/>
                </a:solidFill>
                <a:latin typeface="+mj-lt"/>
                <a:cs typeface="Lato Regular"/>
              </a:rPr>
              <a:t>75%</a:t>
            </a:r>
          </a:p>
        </p:txBody>
      </p:sp>
      <p:grpSp>
        <p:nvGrpSpPr>
          <p:cNvPr id="105" name="Group 104"/>
          <p:cNvGrpSpPr/>
          <p:nvPr/>
        </p:nvGrpSpPr>
        <p:grpSpPr>
          <a:xfrm>
            <a:off x="17697038" y="7368449"/>
            <a:ext cx="1405086" cy="1294409"/>
            <a:chOff x="13296064" y="10607541"/>
            <a:chExt cx="1265763" cy="1166060"/>
          </a:xfrm>
          <a:solidFill>
            <a:schemeClr val="accent2"/>
          </a:solidFill>
        </p:grpSpPr>
        <p:sp>
          <p:nvSpPr>
            <p:cNvPr id="107"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4"/>
            </a:solidFill>
            <a:ln w="9525" cap="flat">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108"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4"/>
            </a:solidFill>
            <a:ln w="9525" cap="flat">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sp>
        <p:nvSpPr>
          <p:cNvPr id="106" name="Freeform 116"/>
          <p:cNvSpPr>
            <a:spLocks noChangeArrowheads="1"/>
          </p:cNvSpPr>
          <p:nvPr/>
        </p:nvSpPr>
        <p:spPr bwMode="auto">
          <a:xfrm>
            <a:off x="18137935" y="7703734"/>
            <a:ext cx="532798" cy="553894"/>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91" name="TextBox 90"/>
          <p:cNvSpPr txBox="1"/>
          <p:nvPr/>
        </p:nvSpPr>
        <p:spPr>
          <a:xfrm>
            <a:off x="19437575" y="7635875"/>
            <a:ext cx="2065277" cy="677094"/>
          </a:xfrm>
          <a:prstGeom prst="rect">
            <a:avLst/>
          </a:prstGeom>
          <a:noFill/>
        </p:spPr>
        <p:txBody>
          <a:bodyPr wrap="none" lIns="182864" tIns="91433" rIns="182864" bIns="91433" rtlCol="0">
            <a:spAutoFit/>
          </a:bodyPr>
          <a:lstStyle/>
          <a:p>
            <a:pPr defTabSz="1828617"/>
            <a:r>
              <a:rPr lang="en-US" sz="3200" b="1">
                <a:solidFill>
                  <a:srgbClr val="445469"/>
                </a:solidFill>
                <a:latin typeface="+mj-lt"/>
              </a:rPr>
              <a:t>Speaker</a:t>
            </a:r>
            <a:endParaRPr lang="id-ID" sz="3200" b="1" dirty="0">
              <a:solidFill>
                <a:srgbClr val="445469"/>
              </a:solidFill>
              <a:latin typeface="+mj-lt"/>
            </a:endParaRPr>
          </a:p>
        </p:txBody>
      </p:sp>
      <p:grpSp>
        <p:nvGrpSpPr>
          <p:cNvPr id="93" name="Group 92"/>
          <p:cNvGrpSpPr/>
          <p:nvPr/>
        </p:nvGrpSpPr>
        <p:grpSpPr>
          <a:xfrm>
            <a:off x="19213809" y="7856716"/>
            <a:ext cx="304107" cy="303905"/>
            <a:chOff x="8571240" y="5550087"/>
            <a:chExt cx="304072" cy="303870"/>
          </a:xfrm>
        </p:grpSpPr>
        <p:sp>
          <p:nvSpPr>
            <p:cNvPr id="96"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4"/>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nvGrpSpPr>
            <p:cNvPr id="97" name="Group 96"/>
            <p:cNvGrpSpPr/>
            <p:nvPr/>
          </p:nvGrpSpPr>
          <p:grpSpPr>
            <a:xfrm>
              <a:off x="8633181" y="5620427"/>
              <a:ext cx="183006" cy="180070"/>
              <a:chOff x="8633181" y="5620427"/>
              <a:chExt cx="183006" cy="180070"/>
            </a:xfrm>
            <a:solidFill>
              <a:schemeClr val="bg1"/>
            </a:solidFill>
          </p:grpSpPr>
          <p:sp>
            <p:nvSpPr>
              <p:cNvPr id="99"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104"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grpSp>
      <p:sp>
        <p:nvSpPr>
          <p:cNvPr id="94" name="TextBox 93"/>
          <p:cNvSpPr txBox="1"/>
          <p:nvPr/>
        </p:nvSpPr>
        <p:spPr>
          <a:xfrm>
            <a:off x="19406504" y="8109844"/>
            <a:ext cx="3912493" cy="1434368"/>
          </a:xfrm>
          <a:prstGeom prst="rect">
            <a:avLst/>
          </a:prstGeom>
          <a:noFill/>
        </p:spPr>
        <p:txBody>
          <a:bodyPr wrap="square" lIns="219444" tIns="109723" rIns="219444" bIns="109723" rtlCol="0">
            <a:spAutoFit/>
          </a:bodyPr>
          <a:lstStyle/>
          <a:p>
            <a:pPr defTabSz="1828617">
              <a:lnSpc>
                <a:spcPct val="110000"/>
              </a:lnSpc>
            </a:pPr>
            <a:r>
              <a:rPr lang="en-US" sz="2400" dirty="0">
                <a:solidFill>
                  <a:srgbClr val="445469"/>
                </a:solidFill>
                <a:cs typeface="Lato Light"/>
              </a:rPr>
              <a:t>Creativity is the key to success in the great and </a:t>
            </a:r>
            <a:r>
              <a:rPr lang="en-US" sz="2400">
                <a:solidFill>
                  <a:srgbClr val="445469"/>
                </a:solidFill>
                <a:cs typeface="Lato Light"/>
              </a:rPr>
              <a:t>primary education</a:t>
            </a:r>
            <a:endParaRPr lang="en-US" sz="2400" dirty="0">
              <a:solidFill>
                <a:srgbClr val="445469"/>
              </a:solidFill>
              <a:cs typeface="Lato Light"/>
            </a:endParaRPr>
          </a:p>
        </p:txBody>
      </p:sp>
      <p:grpSp>
        <p:nvGrpSpPr>
          <p:cNvPr id="118" name="Group 117"/>
          <p:cNvGrpSpPr/>
          <p:nvPr/>
        </p:nvGrpSpPr>
        <p:grpSpPr>
          <a:xfrm>
            <a:off x="17697037" y="4650000"/>
            <a:ext cx="1405086" cy="1294409"/>
            <a:chOff x="13296063" y="10607541"/>
            <a:chExt cx="1265763" cy="1166060"/>
          </a:xfrm>
          <a:solidFill>
            <a:schemeClr val="accent2"/>
          </a:solidFill>
        </p:grpSpPr>
        <p:sp>
          <p:nvSpPr>
            <p:cNvPr id="120"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2"/>
            </a:solidFill>
            <a:ln w="9525" cap="flat">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121" name="Freeform 270"/>
            <p:cNvSpPr>
              <a:spLocks noChangeArrowheads="1"/>
            </p:cNvSpPr>
            <p:nvPr/>
          </p:nvSpPr>
          <p:spPr bwMode="auto">
            <a:xfrm>
              <a:off x="13296063"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2"/>
            </a:solidFill>
            <a:ln w="9525" cap="flat">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sp>
        <p:nvSpPr>
          <p:cNvPr id="119" name="Freeform 116"/>
          <p:cNvSpPr>
            <a:spLocks noChangeArrowheads="1"/>
          </p:cNvSpPr>
          <p:nvPr/>
        </p:nvSpPr>
        <p:spPr bwMode="auto">
          <a:xfrm>
            <a:off x="18137935" y="4985284"/>
            <a:ext cx="532798" cy="553894"/>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111" name="TextBox 110"/>
          <p:cNvSpPr txBox="1"/>
          <p:nvPr/>
        </p:nvSpPr>
        <p:spPr>
          <a:xfrm>
            <a:off x="19437577" y="4917426"/>
            <a:ext cx="1563537" cy="677094"/>
          </a:xfrm>
          <a:prstGeom prst="rect">
            <a:avLst/>
          </a:prstGeom>
          <a:noFill/>
        </p:spPr>
        <p:txBody>
          <a:bodyPr wrap="none" lIns="182864" tIns="91433" rIns="182864" bIns="91433" rtlCol="0">
            <a:spAutoFit/>
          </a:bodyPr>
          <a:lstStyle/>
          <a:p>
            <a:pPr defTabSz="1828617"/>
            <a:r>
              <a:rPr lang="en-US" sz="3200" b="1">
                <a:solidFill>
                  <a:srgbClr val="445469"/>
                </a:solidFill>
                <a:latin typeface="+mj-lt"/>
              </a:rPr>
              <a:t>Video</a:t>
            </a:r>
            <a:endParaRPr lang="id-ID" sz="3200" b="1" dirty="0">
              <a:solidFill>
                <a:srgbClr val="445469"/>
              </a:solidFill>
              <a:latin typeface="+mj-lt"/>
            </a:endParaRPr>
          </a:p>
        </p:txBody>
      </p:sp>
      <p:grpSp>
        <p:nvGrpSpPr>
          <p:cNvPr id="112" name="Group 111"/>
          <p:cNvGrpSpPr/>
          <p:nvPr/>
        </p:nvGrpSpPr>
        <p:grpSpPr>
          <a:xfrm>
            <a:off x="19213809" y="5138266"/>
            <a:ext cx="304107" cy="303905"/>
            <a:chOff x="8571240" y="5550087"/>
            <a:chExt cx="304072" cy="303870"/>
          </a:xfrm>
        </p:grpSpPr>
        <p:sp>
          <p:nvSpPr>
            <p:cNvPr id="114"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2"/>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nvGrpSpPr>
            <p:cNvPr id="115" name="Group 114"/>
            <p:cNvGrpSpPr/>
            <p:nvPr/>
          </p:nvGrpSpPr>
          <p:grpSpPr>
            <a:xfrm>
              <a:off x="8633181" y="5620427"/>
              <a:ext cx="183006" cy="180070"/>
              <a:chOff x="8633181" y="5620427"/>
              <a:chExt cx="183006" cy="180070"/>
            </a:xfrm>
            <a:solidFill>
              <a:schemeClr val="bg1"/>
            </a:solidFill>
          </p:grpSpPr>
          <p:sp>
            <p:nvSpPr>
              <p:cNvPr id="116"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117"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grpSp>
      <p:sp>
        <p:nvSpPr>
          <p:cNvPr id="113" name="TextBox 112"/>
          <p:cNvSpPr txBox="1"/>
          <p:nvPr/>
        </p:nvSpPr>
        <p:spPr>
          <a:xfrm>
            <a:off x="19406504" y="5391394"/>
            <a:ext cx="4135324" cy="1434368"/>
          </a:xfrm>
          <a:prstGeom prst="rect">
            <a:avLst/>
          </a:prstGeom>
          <a:noFill/>
        </p:spPr>
        <p:txBody>
          <a:bodyPr wrap="square" lIns="219444" tIns="109723" rIns="219444" bIns="109723" rtlCol="0">
            <a:spAutoFit/>
          </a:bodyPr>
          <a:lstStyle/>
          <a:p>
            <a:pPr defTabSz="1828617">
              <a:lnSpc>
                <a:spcPct val="110000"/>
              </a:lnSpc>
            </a:pPr>
            <a:r>
              <a:rPr lang="en-US" sz="2400" dirty="0">
                <a:solidFill>
                  <a:srgbClr val="445469"/>
                </a:solidFill>
                <a:cs typeface="Lato Light"/>
              </a:rPr>
              <a:t>Creativity is the key to success in the great and </a:t>
            </a:r>
            <a:r>
              <a:rPr lang="en-US" sz="2400">
                <a:solidFill>
                  <a:srgbClr val="445469"/>
                </a:solidFill>
                <a:cs typeface="Lato Light"/>
              </a:rPr>
              <a:t>primary education</a:t>
            </a:r>
            <a:endParaRPr lang="en-US" sz="2400" dirty="0">
              <a:solidFill>
                <a:srgbClr val="445469"/>
              </a:solidFill>
              <a:cs typeface="Lato Light"/>
            </a:endParaRPr>
          </a:p>
        </p:txBody>
      </p:sp>
      <p:grpSp>
        <p:nvGrpSpPr>
          <p:cNvPr id="131" name="Group 130"/>
          <p:cNvGrpSpPr/>
          <p:nvPr/>
        </p:nvGrpSpPr>
        <p:grpSpPr>
          <a:xfrm>
            <a:off x="11941378" y="7368449"/>
            <a:ext cx="1405086" cy="1294409"/>
            <a:chOff x="13296064" y="10607541"/>
            <a:chExt cx="1265763" cy="1166060"/>
          </a:xfrm>
          <a:solidFill>
            <a:schemeClr val="accent2"/>
          </a:solidFill>
        </p:grpSpPr>
        <p:sp>
          <p:nvSpPr>
            <p:cNvPr id="133"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3"/>
            </a:solidFill>
            <a:ln w="9525" cap="flat">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134"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3"/>
            </a:solidFill>
            <a:ln w="9525" cap="flat">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sp>
        <p:nvSpPr>
          <p:cNvPr id="132" name="Freeform 116"/>
          <p:cNvSpPr>
            <a:spLocks noChangeArrowheads="1"/>
          </p:cNvSpPr>
          <p:nvPr/>
        </p:nvSpPr>
        <p:spPr bwMode="auto">
          <a:xfrm>
            <a:off x="12382275" y="7703734"/>
            <a:ext cx="532798" cy="553894"/>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124" name="TextBox 123"/>
          <p:cNvSpPr txBox="1"/>
          <p:nvPr/>
        </p:nvSpPr>
        <p:spPr>
          <a:xfrm>
            <a:off x="13681915" y="7635875"/>
            <a:ext cx="2065277" cy="677094"/>
          </a:xfrm>
          <a:prstGeom prst="rect">
            <a:avLst/>
          </a:prstGeom>
          <a:noFill/>
        </p:spPr>
        <p:txBody>
          <a:bodyPr wrap="none" lIns="182864" tIns="91433" rIns="182864" bIns="91433" rtlCol="0">
            <a:spAutoFit/>
          </a:bodyPr>
          <a:lstStyle/>
          <a:p>
            <a:pPr defTabSz="1828617"/>
            <a:r>
              <a:rPr lang="en-US" sz="3200" b="1">
                <a:solidFill>
                  <a:srgbClr val="445469"/>
                </a:solidFill>
                <a:latin typeface="+mj-lt"/>
              </a:rPr>
              <a:t>Speaker</a:t>
            </a:r>
            <a:endParaRPr lang="id-ID" sz="3200" b="1" dirty="0">
              <a:solidFill>
                <a:srgbClr val="445469"/>
              </a:solidFill>
              <a:latin typeface="+mj-lt"/>
            </a:endParaRPr>
          </a:p>
        </p:txBody>
      </p:sp>
      <p:grpSp>
        <p:nvGrpSpPr>
          <p:cNvPr id="125" name="Group 124"/>
          <p:cNvGrpSpPr/>
          <p:nvPr/>
        </p:nvGrpSpPr>
        <p:grpSpPr>
          <a:xfrm>
            <a:off x="13458148" y="7856716"/>
            <a:ext cx="304107" cy="303905"/>
            <a:chOff x="8571240" y="5550087"/>
            <a:chExt cx="304072" cy="303870"/>
          </a:xfrm>
        </p:grpSpPr>
        <p:sp>
          <p:nvSpPr>
            <p:cNvPr id="127"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nvGrpSpPr>
            <p:cNvPr id="128" name="Group 127"/>
            <p:cNvGrpSpPr/>
            <p:nvPr/>
          </p:nvGrpSpPr>
          <p:grpSpPr>
            <a:xfrm>
              <a:off x="8633181" y="5620427"/>
              <a:ext cx="183006" cy="180070"/>
              <a:chOff x="8633181" y="5620427"/>
              <a:chExt cx="183006" cy="180070"/>
            </a:xfrm>
            <a:solidFill>
              <a:schemeClr val="bg1"/>
            </a:solidFill>
          </p:grpSpPr>
          <p:sp>
            <p:nvSpPr>
              <p:cNvPr id="129"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130"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grpSp>
      <p:sp>
        <p:nvSpPr>
          <p:cNvPr id="126" name="TextBox 125"/>
          <p:cNvSpPr txBox="1"/>
          <p:nvPr/>
        </p:nvSpPr>
        <p:spPr>
          <a:xfrm>
            <a:off x="13650844" y="8109844"/>
            <a:ext cx="3912493" cy="1434368"/>
          </a:xfrm>
          <a:prstGeom prst="rect">
            <a:avLst/>
          </a:prstGeom>
          <a:noFill/>
        </p:spPr>
        <p:txBody>
          <a:bodyPr wrap="square" lIns="219444" tIns="109723" rIns="219444" bIns="109723" rtlCol="0">
            <a:spAutoFit/>
          </a:bodyPr>
          <a:lstStyle/>
          <a:p>
            <a:pPr defTabSz="1828617">
              <a:lnSpc>
                <a:spcPct val="110000"/>
              </a:lnSpc>
            </a:pPr>
            <a:r>
              <a:rPr lang="en-US" sz="2400" dirty="0">
                <a:solidFill>
                  <a:srgbClr val="445469"/>
                </a:solidFill>
                <a:cs typeface="Lato Light"/>
              </a:rPr>
              <a:t>Creativity is the key to success in the great and </a:t>
            </a:r>
            <a:r>
              <a:rPr lang="en-US" sz="2400">
                <a:solidFill>
                  <a:srgbClr val="445469"/>
                </a:solidFill>
                <a:cs typeface="Lato Light"/>
              </a:rPr>
              <a:t>primary education</a:t>
            </a:r>
            <a:endParaRPr lang="en-US" sz="2400" dirty="0">
              <a:solidFill>
                <a:srgbClr val="445469"/>
              </a:solidFill>
              <a:cs typeface="Lato Light"/>
            </a:endParaRPr>
          </a:p>
        </p:txBody>
      </p:sp>
      <p:grpSp>
        <p:nvGrpSpPr>
          <p:cNvPr id="144" name="Group 143"/>
          <p:cNvGrpSpPr/>
          <p:nvPr/>
        </p:nvGrpSpPr>
        <p:grpSpPr>
          <a:xfrm>
            <a:off x="11941377" y="4650000"/>
            <a:ext cx="1405086" cy="1294409"/>
            <a:chOff x="13296063" y="10607541"/>
            <a:chExt cx="1265763" cy="1166060"/>
          </a:xfrm>
          <a:solidFill>
            <a:schemeClr val="accent2"/>
          </a:solidFill>
        </p:grpSpPr>
        <p:sp>
          <p:nvSpPr>
            <p:cNvPr id="146"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1"/>
            </a:solidFill>
            <a:ln w="9525" cap="flat">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147" name="Freeform 270"/>
            <p:cNvSpPr>
              <a:spLocks noChangeArrowheads="1"/>
            </p:cNvSpPr>
            <p:nvPr/>
          </p:nvSpPr>
          <p:spPr bwMode="auto">
            <a:xfrm>
              <a:off x="13296063"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1"/>
            </a:solidFill>
            <a:ln w="9525" cap="flat">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sp>
        <p:nvSpPr>
          <p:cNvPr id="145" name="Freeform 116"/>
          <p:cNvSpPr>
            <a:spLocks noChangeArrowheads="1"/>
          </p:cNvSpPr>
          <p:nvPr/>
        </p:nvSpPr>
        <p:spPr bwMode="auto">
          <a:xfrm>
            <a:off x="12382275" y="4985284"/>
            <a:ext cx="532798" cy="553894"/>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137" name="TextBox 136"/>
          <p:cNvSpPr txBox="1"/>
          <p:nvPr/>
        </p:nvSpPr>
        <p:spPr>
          <a:xfrm>
            <a:off x="13681917" y="4917426"/>
            <a:ext cx="1563537" cy="677094"/>
          </a:xfrm>
          <a:prstGeom prst="rect">
            <a:avLst/>
          </a:prstGeom>
          <a:noFill/>
        </p:spPr>
        <p:txBody>
          <a:bodyPr wrap="none" lIns="182864" tIns="91433" rIns="182864" bIns="91433" rtlCol="0">
            <a:spAutoFit/>
          </a:bodyPr>
          <a:lstStyle/>
          <a:p>
            <a:pPr defTabSz="1828617"/>
            <a:r>
              <a:rPr lang="en-US" sz="3200" b="1" dirty="0">
                <a:solidFill>
                  <a:srgbClr val="445469"/>
                </a:solidFill>
                <a:latin typeface="+mj-lt"/>
              </a:rPr>
              <a:t>Video</a:t>
            </a:r>
            <a:endParaRPr lang="id-ID" sz="3200" b="1" dirty="0">
              <a:solidFill>
                <a:srgbClr val="445469"/>
              </a:solidFill>
              <a:latin typeface="+mj-lt"/>
            </a:endParaRPr>
          </a:p>
        </p:txBody>
      </p:sp>
      <p:grpSp>
        <p:nvGrpSpPr>
          <p:cNvPr id="138" name="Group 137"/>
          <p:cNvGrpSpPr/>
          <p:nvPr/>
        </p:nvGrpSpPr>
        <p:grpSpPr>
          <a:xfrm>
            <a:off x="13458148" y="5138266"/>
            <a:ext cx="304107" cy="303905"/>
            <a:chOff x="8571240" y="5550087"/>
            <a:chExt cx="304072" cy="303870"/>
          </a:xfrm>
        </p:grpSpPr>
        <p:sp>
          <p:nvSpPr>
            <p:cNvPr id="140"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nvGrpSpPr>
            <p:cNvPr id="141" name="Group 140"/>
            <p:cNvGrpSpPr/>
            <p:nvPr/>
          </p:nvGrpSpPr>
          <p:grpSpPr>
            <a:xfrm>
              <a:off x="8633181" y="5620427"/>
              <a:ext cx="183006" cy="180070"/>
              <a:chOff x="8633181" y="5620427"/>
              <a:chExt cx="183006" cy="180070"/>
            </a:xfrm>
            <a:solidFill>
              <a:schemeClr val="bg1"/>
            </a:solidFill>
          </p:grpSpPr>
          <p:sp>
            <p:nvSpPr>
              <p:cNvPr id="142"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sp>
            <p:nvSpPr>
              <p:cNvPr id="143"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dirty="0">
                  <a:solidFill>
                    <a:srgbClr val="445469"/>
                  </a:solidFill>
                  <a:latin typeface="Lato Light"/>
                </a:endParaRPr>
              </a:p>
            </p:txBody>
          </p:sp>
        </p:grpSp>
      </p:grpSp>
      <p:sp>
        <p:nvSpPr>
          <p:cNvPr id="139" name="TextBox 138"/>
          <p:cNvSpPr txBox="1"/>
          <p:nvPr/>
        </p:nvSpPr>
        <p:spPr>
          <a:xfrm>
            <a:off x="13650844" y="5391394"/>
            <a:ext cx="4135324" cy="1434368"/>
          </a:xfrm>
          <a:prstGeom prst="rect">
            <a:avLst/>
          </a:prstGeom>
          <a:noFill/>
        </p:spPr>
        <p:txBody>
          <a:bodyPr wrap="square" lIns="219444" tIns="109723" rIns="219444" bIns="109723" rtlCol="0">
            <a:spAutoFit/>
          </a:bodyPr>
          <a:lstStyle/>
          <a:p>
            <a:pPr defTabSz="1828617">
              <a:lnSpc>
                <a:spcPct val="110000"/>
              </a:lnSpc>
            </a:pPr>
            <a:r>
              <a:rPr lang="en-US" sz="2400" dirty="0">
                <a:solidFill>
                  <a:srgbClr val="445469"/>
                </a:solidFill>
                <a:cs typeface="Lato Light"/>
              </a:rPr>
              <a:t>Creativity is the key to success in the great and primary education</a:t>
            </a:r>
          </a:p>
        </p:txBody>
      </p:sp>
      <p:sp>
        <p:nvSpPr>
          <p:cNvPr id="2" name="Title 1">
            <a:extLst>
              <a:ext uri="{FF2B5EF4-FFF2-40B4-BE49-F238E27FC236}">
                <a16:creationId xmlns:a16="http://schemas.microsoft.com/office/drawing/2014/main" id="{14B842C3-B064-499F-A677-E433F7DEF24E}"/>
              </a:ext>
            </a:extLst>
          </p:cNvPr>
          <p:cNvSpPr>
            <a:spLocks noGrp="1"/>
          </p:cNvSpPr>
          <p:nvPr>
            <p:ph type="title"/>
          </p:nvPr>
        </p:nvSpPr>
        <p:spPr/>
        <p:txBody>
          <a:bodyPr>
            <a:normAutofit/>
          </a:bodyPr>
          <a:lstStyle/>
          <a:p>
            <a:r>
              <a:rPr lang="en-US" sz="6600" dirty="0">
                <a:cs typeface="Lato Regular" charset="0"/>
              </a:rPr>
              <a:t>PROCESS DIAGRAM</a:t>
            </a:r>
            <a:endParaRPr lang="en-US" sz="6000" dirty="0"/>
          </a:p>
        </p:txBody>
      </p:sp>
    </p:spTree>
    <p:extLst>
      <p:ext uri="{BB962C8B-B14F-4D97-AF65-F5344CB8AC3E}">
        <p14:creationId xmlns:p14="http://schemas.microsoft.com/office/powerpoint/2010/main" val="283210019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pPr algn="l"/>
            <a:r>
              <a:rPr lang="en-US" dirty="0"/>
              <a:t>Progress chart number one</a:t>
            </a:r>
          </a:p>
        </p:txBody>
      </p:sp>
      <p:sp>
        <p:nvSpPr>
          <p:cNvPr id="9" name="Line 7"/>
          <p:cNvSpPr>
            <a:spLocks noChangeShapeType="1"/>
          </p:cNvSpPr>
          <p:nvPr/>
        </p:nvSpPr>
        <p:spPr bwMode="auto">
          <a:xfrm>
            <a:off x="3768651" y="4449627"/>
            <a:ext cx="12966063" cy="60469"/>
          </a:xfrm>
          <a:prstGeom prst="line">
            <a:avLst/>
          </a:prstGeom>
          <a:noFill/>
          <a:ln w="88900" cap="rnd">
            <a:gradFill>
              <a:gsLst>
                <a:gs pos="0">
                  <a:schemeClr val="accent1">
                    <a:lumMod val="75000"/>
                  </a:schemeClr>
                </a:gs>
                <a:gs pos="25000">
                  <a:schemeClr val="accent1"/>
                </a:gs>
              </a:gsLst>
              <a:lin ang="19800000" scaled="0"/>
            </a:gradFill>
            <a:prstDash val="solid"/>
            <a:round/>
            <a:headEnd/>
            <a:tailEnd type="triangle" w="med" len="sm"/>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7" name="Freeform 5"/>
          <p:cNvSpPr>
            <a:spLocks/>
          </p:cNvSpPr>
          <p:nvPr/>
        </p:nvSpPr>
        <p:spPr bwMode="auto">
          <a:xfrm>
            <a:off x="2967383" y="4449625"/>
            <a:ext cx="801271" cy="1604688"/>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accent1">
                    <a:lumMod val="75000"/>
                  </a:schemeClr>
                </a:gs>
                <a:gs pos="32000">
                  <a:schemeClr val="accent1"/>
                </a:gs>
              </a:gsLst>
              <a:lin ang="5400000" scaled="1"/>
            </a:gra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8" name="Freeform 6"/>
          <p:cNvSpPr>
            <a:spLocks/>
          </p:cNvSpPr>
          <p:nvPr/>
        </p:nvSpPr>
        <p:spPr bwMode="auto">
          <a:xfrm>
            <a:off x="3768652" y="4449625"/>
            <a:ext cx="801271" cy="1604688"/>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10" name="Line 8"/>
          <p:cNvSpPr>
            <a:spLocks noChangeShapeType="1"/>
          </p:cNvSpPr>
          <p:nvPr/>
        </p:nvSpPr>
        <p:spPr bwMode="auto">
          <a:xfrm flipH="1" flipV="1">
            <a:off x="-2977967" y="4440257"/>
            <a:ext cx="6746623" cy="9369"/>
          </a:xfrm>
          <a:prstGeom prst="line">
            <a:avLst/>
          </a:prstGeom>
          <a:noFill/>
          <a:ln w="88900" cap="rnd">
            <a:solidFill>
              <a:schemeClr val="accent1"/>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14" name="Line 7"/>
          <p:cNvSpPr>
            <a:spLocks noChangeShapeType="1"/>
          </p:cNvSpPr>
          <p:nvPr/>
        </p:nvSpPr>
        <p:spPr bwMode="auto">
          <a:xfrm flipV="1">
            <a:off x="3768652" y="6828135"/>
            <a:ext cx="9154693" cy="9369"/>
          </a:xfrm>
          <a:prstGeom prst="line">
            <a:avLst/>
          </a:prstGeom>
          <a:noFill/>
          <a:ln w="88900" cap="rnd">
            <a:gradFill>
              <a:gsLst>
                <a:gs pos="0">
                  <a:schemeClr val="accent3">
                    <a:lumMod val="75000"/>
                  </a:schemeClr>
                </a:gs>
                <a:gs pos="25000">
                  <a:schemeClr val="accent3"/>
                </a:gs>
              </a:gsLst>
              <a:lin ang="19800000" scaled="0"/>
            </a:gradFill>
            <a:prstDash val="solid"/>
            <a:round/>
            <a:headEnd/>
            <a:tailEnd type="triangle" w="med" len="sm"/>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15" name="Freeform 5"/>
          <p:cNvSpPr>
            <a:spLocks/>
          </p:cNvSpPr>
          <p:nvPr/>
        </p:nvSpPr>
        <p:spPr bwMode="auto">
          <a:xfrm>
            <a:off x="2967381" y="6837503"/>
            <a:ext cx="801271" cy="1604688"/>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accent3">
                    <a:lumMod val="75000"/>
                  </a:schemeClr>
                </a:gs>
                <a:gs pos="32000">
                  <a:schemeClr val="accent3"/>
                </a:gs>
              </a:gsLst>
              <a:lin ang="5400000" scaled="1"/>
            </a:gra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16" name="Freeform 6"/>
          <p:cNvSpPr>
            <a:spLocks/>
          </p:cNvSpPr>
          <p:nvPr/>
        </p:nvSpPr>
        <p:spPr bwMode="auto">
          <a:xfrm>
            <a:off x="3768652" y="6837503"/>
            <a:ext cx="801271" cy="1604688"/>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17" name="Line 8"/>
          <p:cNvSpPr>
            <a:spLocks noChangeShapeType="1"/>
          </p:cNvSpPr>
          <p:nvPr/>
        </p:nvSpPr>
        <p:spPr bwMode="auto">
          <a:xfrm flipH="1" flipV="1">
            <a:off x="-2977967" y="6828135"/>
            <a:ext cx="6746623" cy="9369"/>
          </a:xfrm>
          <a:prstGeom prst="line">
            <a:avLst/>
          </a:prstGeom>
          <a:noFill/>
          <a:ln w="88900" cap="rnd">
            <a:solidFill>
              <a:schemeClr val="accent3"/>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19" name="Line 7"/>
          <p:cNvSpPr>
            <a:spLocks noChangeShapeType="1"/>
          </p:cNvSpPr>
          <p:nvPr/>
        </p:nvSpPr>
        <p:spPr bwMode="auto">
          <a:xfrm flipV="1">
            <a:off x="3768650" y="9163652"/>
            <a:ext cx="10562332" cy="9369"/>
          </a:xfrm>
          <a:prstGeom prst="line">
            <a:avLst/>
          </a:prstGeom>
          <a:noFill/>
          <a:ln w="88900" cap="rnd">
            <a:gradFill>
              <a:gsLst>
                <a:gs pos="0">
                  <a:schemeClr val="accent5">
                    <a:lumMod val="75000"/>
                  </a:schemeClr>
                </a:gs>
                <a:gs pos="25000">
                  <a:schemeClr val="accent5"/>
                </a:gs>
              </a:gsLst>
              <a:lin ang="19800000" scaled="0"/>
            </a:gradFill>
            <a:prstDash val="solid"/>
            <a:round/>
            <a:headEnd/>
            <a:tailEnd type="triangle" w="med" len="sm"/>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0" name="Freeform 5"/>
          <p:cNvSpPr>
            <a:spLocks/>
          </p:cNvSpPr>
          <p:nvPr/>
        </p:nvSpPr>
        <p:spPr bwMode="auto">
          <a:xfrm>
            <a:off x="2967383" y="9173023"/>
            <a:ext cx="801271" cy="1604684"/>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accent5">
                    <a:lumMod val="75000"/>
                  </a:schemeClr>
                </a:gs>
                <a:gs pos="32000">
                  <a:schemeClr val="accent5"/>
                </a:gs>
              </a:gsLst>
              <a:lin ang="5400000" scaled="1"/>
            </a:gra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1" name="Freeform 6"/>
          <p:cNvSpPr>
            <a:spLocks/>
          </p:cNvSpPr>
          <p:nvPr/>
        </p:nvSpPr>
        <p:spPr bwMode="auto">
          <a:xfrm>
            <a:off x="3768656" y="9173023"/>
            <a:ext cx="801271" cy="1604684"/>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2" name="Line 8"/>
          <p:cNvSpPr>
            <a:spLocks noChangeShapeType="1"/>
          </p:cNvSpPr>
          <p:nvPr/>
        </p:nvSpPr>
        <p:spPr bwMode="auto">
          <a:xfrm flipH="1" flipV="1">
            <a:off x="-2977967" y="9103182"/>
            <a:ext cx="6746623" cy="69838"/>
          </a:xfrm>
          <a:prstGeom prst="line">
            <a:avLst/>
          </a:prstGeom>
          <a:noFill/>
          <a:ln w="88900" cap="rnd">
            <a:solidFill>
              <a:schemeClr val="accent5"/>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24" name="Rectangle 23"/>
          <p:cNvSpPr/>
          <p:nvPr/>
        </p:nvSpPr>
        <p:spPr>
          <a:xfrm>
            <a:off x="3208186" y="4713299"/>
            <a:ext cx="1120950" cy="1077343"/>
          </a:xfrm>
          <a:prstGeom prst="rect">
            <a:avLst/>
          </a:prstGeom>
        </p:spPr>
        <p:txBody>
          <a:bodyPr wrap="none" anchor="ctr" anchorCtr="0">
            <a:spAutoFit/>
          </a:bodyPr>
          <a:lstStyle/>
          <a:p>
            <a:pPr algn="ctr" defTabSz="2438584"/>
            <a:r>
              <a:rPr lang="en-US" sz="6401" dirty="0">
                <a:solidFill>
                  <a:srgbClr val="57565A"/>
                </a:solidFill>
                <a:latin typeface="Open Sans Light"/>
              </a:rPr>
              <a:t>01</a:t>
            </a:r>
          </a:p>
        </p:txBody>
      </p:sp>
      <p:sp>
        <p:nvSpPr>
          <p:cNvPr id="30" name="Rectangle 29"/>
          <p:cNvSpPr/>
          <p:nvPr/>
        </p:nvSpPr>
        <p:spPr>
          <a:xfrm>
            <a:off x="3208174" y="7097265"/>
            <a:ext cx="1120950" cy="1077343"/>
          </a:xfrm>
          <a:prstGeom prst="rect">
            <a:avLst/>
          </a:prstGeom>
        </p:spPr>
        <p:txBody>
          <a:bodyPr wrap="none" anchor="ctr" anchorCtr="0">
            <a:spAutoFit/>
          </a:bodyPr>
          <a:lstStyle/>
          <a:p>
            <a:pPr algn="ctr" defTabSz="2438584"/>
            <a:r>
              <a:rPr lang="en-US" sz="6401" dirty="0">
                <a:solidFill>
                  <a:srgbClr val="57565A"/>
                </a:solidFill>
                <a:latin typeface="Open Sans Light"/>
              </a:rPr>
              <a:t>02</a:t>
            </a:r>
          </a:p>
        </p:txBody>
      </p:sp>
      <p:sp>
        <p:nvSpPr>
          <p:cNvPr id="31" name="Rectangle 30"/>
          <p:cNvSpPr/>
          <p:nvPr/>
        </p:nvSpPr>
        <p:spPr>
          <a:xfrm>
            <a:off x="3208174" y="9436694"/>
            <a:ext cx="1120950" cy="1077343"/>
          </a:xfrm>
          <a:prstGeom prst="rect">
            <a:avLst/>
          </a:prstGeom>
        </p:spPr>
        <p:txBody>
          <a:bodyPr wrap="none" anchor="ctr" anchorCtr="0">
            <a:spAutoFit/>
          </a:bodyPr>
          <a:lstStyle/>
          <a:p>
            <a:pPr algn="ctr" defTabSz="2438584"/>
            <a:r>
              <a:rPr lang="en-US" sz="6401" dirty="0">
                <a:solidFill>
                  <a:srgbClr val="57565A"/>
                </a:solidFill>
                <a:latin typeface="Open Sans Light"/>
              </a:rPr>
              <a:t>03</a:t>
            </a:r>
          </a:p>
        </p:txBody>
      </p:sp>
      <p:sp>
        <p:nvSpPr>
          <p:cNvPr id="33" name="Line 7"/>
          <p:cNvSpPr>
            <a:spLocks noChangeShapeType="1"/>
          </p:cNvSpPr>
          <p:nvPr/>
        </p:nvSpPr>
        <p:spPr bwMode="auto">
          <a:xfrm flipV="1">
            <a:off x="3795118" y="11578369"/>
            <a:ext cx="7859008" cy="0"/>
          </a:xfrm>
          <a:prstGeom prst="line">
            <a:avLst/>
          </a:prstGeom>
          <a:noFill/>
          <a:ln w="88900" cap="rnd">
            <a:gradFill>
              <a:gsLst>
                <a:gs pos="0">
                  <a:schemeClr val="bg2">
                    <a:lumMod val="75000"/>
                  </a:schemeClr>
                </a:gs>
                <a:gs pos="25000">
                  <a:schemeClr val="bg2"/>
                </a:gs>
              </a:gsLst>
              <a:lin ang="19800000" scaled="0"/>
            </a:gradFill>
            <a:prstDash val="solid"/>
            <a:round/>
            <a:headEnd/>
            <a:tailEnd type="triangle" w="med" len="sm"/>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4" name="Freeform 5"/>
          <p:cNvSpPr>
            <a:spLocks/>
          </p:cNvSpPr>
          <p:nvPr/>
        </p:nvSpPr>
        <p:spPr bwMode="auto">
          <a:xfrm>
            <a:off x="2993850" y="11578378"/>
            <a:ext cx="801271" cy="1604684"/>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bg2">
                    <a:lumMod val="75000"/>
                  </a:schemeClr>
                </a:gs>
                <a:gs pos="32000">
                  <a:schemeClr val="bg2"/>
                </a:gs>
              </a:gsLst>
              <a:lin ang="5400000" scaled="1"/>
            </a:gra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5" name="Freeform 6"/>
          <p:cNvSpPr>
            <a:spLocks/>
          </p:cNvSpPr>
          <p:nvPr/>
        </p:nvSpPr>
        <p:spPr bwMode="auto">
          <a:xfrm>
            <a:off x="3795119" y="11578378"/>
            <a:ext cx="801271" cy="1604684"/>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6" name="Line 8"/>
          <p:cNvSpPr>
            <a:spLocks noChangeShapeType="1"/>
          </p:cNvSpPr>
          <p:nvPr/>
        </p:nvSpPr>
        <p:spPr bwMode="auto">
          <a:xfrm flipH="1" flipV="1">
            <a:off x="-2951500" y="11508536"/>
            <a:ext cx="6746623" cy="69838"/>
          </a:xfrm>
          <a:prstGeom prst="line">
            <a:avLst/>
          </a:prstGeom>
          <a:noFill/>
          <a:ln w="88900" cap="rnd">
            <a:solidFill>
              <a:schemeClr val="bg2"/>
            </a:solidFill>
            <a:prstDash val="solid"/>
            <a:round/>
            <a:headEnd/>
            <a:tailEnd/>
          </a:ln>
          <a:extLst>
            <a:ext uri="{909E8E84-426E-40DD-AFC4-6F175D3DCCD1}">
              <a14:hiddenFill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37" name="Rectangle 36"/>
          <p:cNvSpPr/>
          <p:nvPr/>
        </p:nvSpPr>
        <p:spPr>
          <a:xfrm>
            <a:off x="3234641" y="11842046"/>
            <a:ext cx="1120950" cy="1077343"/>
          </a:xfrm>
          <a:prstGeom prst="rect">
            <a:avLst/>
          </a:prstGeom>
        </p:spPr>
        <p:txBody>
          <a:bodyPr wrap="none" anchor="ctr" anchorCtr="0">
            <a:spAutoFit/>
          </a:bodyPr>
          <a:lstStyle/>
          <a:p>
            <a:pPr algn="ctr" defTabSz="2438584"/>
            <a:r>
              <a:rPr lang="en-US" sz="6401" dirty="0">
                <a:solidFill>
                  <a:srgbClr val="57565A"/>
                </a:solidFill>
                <a:latin typeface="Open Sans Light"/>
              </a:rPr>
              <a:t>04</a:t>
            </a:r>
          </a:p>
        </p:txBody>
      </p:sp>
      <p:sp>
        <p:nvSpPr>
          <p:cNvPr id="38" name="Rectangle 37"/>
          <p:cNvSpPr/>
          <p:nvPr/>
        </p:nvSpPr>
        <p:spPr>
          <a:xfrm>
            <a:off x="18693348" y="4045038"/>
            <a:ext cx="5255782" cy="913305"/>
          </a:xfrm>
          <a:prstGeom prst="rect">
            <a:avLst/>
          </a:prstGeom>
        </p:spPr>
        <p:txBody>
          <a:bodyPr wrap="square">
            <a:spAutoFit/>
          </a:bodyPr>
          <a:lstStyle/>
          <a:p>
            <a:pPr defTabSz="2438584"/>
            <a:r>
              <a:rPr lang="en-US" sz="5335" dirty="0">
                <a:solidFill>
                  <a:srgbClr val="57565A"/>
                </a:solidFill>
                <a:latin typeface="Open Sans Light"/>
              </a:rPr>
              <a:t>80x earnings</a:t>
            </a:r>
          </a:p>
        </p:txBody>
      </p:sp>
      <p:sp>
        <p:nvSpPr>
          <p:cNvPr id="41" name="Rectangle 40"/>
          <p:cNvSpPr/>
          <p:nvPr/>
        </p:nvSpPr>
        <p:spPr>
          <a:xfrm>
            <a:off x="4975777" y="4688612"/>
            <a:ext cx="5255782" cy="995516"/>
          </a:xfrm>
          <a:prstGeom prst="rect">
            <a:avLst/>
          </a:prstGeom>
        </p:spPr>
        <p:txBody>
          <a:bodyPr wrap="square">
            <a:spAutoFit/>
          </a:bodyPr>
          <a:lstStyle/>
          <a:p>
            <a:pPr defTabSz="2438584"/>
            <a:r>
              <a:rPr lang="en-US" sz="2934" dirty="0">
                <a:solidFill>
                  <a:srgbClr val="57565A"/>
                </a:solidFill>
                <a:latin typeface="Open Sans Light"/>
              </a:rPr>
              <a:t>Lorem ipsum dolor sit amet del ium aut ex et estrum</a:t>
            </a:r>
          </a:p>
        </p:txBody>
      </p:sp>
      <p:sp>
        <p:nvSpPr>
          <p:cNvPr id="42" name="Rectangle 41"/>
          <p:cNvSpPr/>
          <p:nvPr/>
        </p:nvSpPr>
        <p:spPr>
          <a:xfrm>
            <a:off x="4975777" y="7093963"/>
            <a:ext cx="5255782" cy="995516"/>
          </a:xfrm>
          <a:prstGeom prst="rect">
            <a:avLst/>
          </a:prstGeom>
        </p:spPr>
        <p:txBody>
          <a:bodyPr wrap="square">
            <a:spAutoFit/>
          </a:bodyPr>
          <a:lstStyle/>
          <a:p>
            <a:pPr defTabSz="2438584"/>
            <a:r>
              <a:rPr lang="en-US" sz="2934" dirty="0">
                <a:solidFill>
                  <a:srgbClr val="57565A"/>
                </a:solidFill>
                <a:latin typeface="Open Sans Light"/>
              </a:rPr>
              <a:t>Lorem ipsum dolor sit amet del ium aut ex et estrum</a:t>
            </a:r>
          </a:p>
        </p:txBody>
      </p:sp>
      <p:sp>
        <p:nvSpPr>
          <p:cNvPr id="43" name="Rectangle 42"/>
          <p:cNvSpPr/>
          <p:nvPr/>
        </p:nvSpPr>
        <p:spPr>
          <a:xfrm>
            <a:off x="4975777" y="9359739"/>
            <a:ext cx="5255782" cy="995516"/>
          </a:xfrm>
          <a:prstGeom prst="rect">
            <a:avLst/>
          </a:prstGeom>
        </p:spPr>
        <p:txBody>
          <a:bodyPr wrap="square">
            <a:spAutoFit/>
          </a:bodyPr>
          <a:lstStyle/>
          <a:p>
            <a:pPr defTabSz="2438584"/>
            <a:r>
              <a:rPr lang="en-US" sz="2934" dirty="0">
                <a:solidFill>
                  <a:srgbClr val="57565A"/>
                </a:solidFill>
                <a:latin typeface="Open Sans Light"/>
              </a:rPr>
              <a:t>Lorem ipsum dolor sit amet del ium aut ex et estrum</a:t>
            </a:r>
          </a:p>
        </p:txBody>
      </p:sp>
      <p:sp>
        <p:nvSpPr>
          <p:cNvPr id="44" name="Rectangle 43"/>
          <p:cNvSpPr/>
          <p:nvPr/>
        </p:nvSpPr>
        <p:spPr>
          <a:xfrm>
            <a:off x="4975777" y="11776130"/>
            <a:ext cx="5255782" cy="995516"/>
          </a:xfrm>
          <a:prstGeom prst="rect">
            <a:avLst/>
          </a:prstGeom>
        </p:spPr>
        <p:txBody>
          <a:bodyPr wrap="square">
            <a:spAutoFit/>
          </a:bodyPr>
          <a:lstStyle/>
          <a:p>
            <a:pPr defTabSz="2438584"/>
            <a:r>
              <a:rPr lang="en-US" sz="2934" dirty="0">
                <a:solidFill>
                  <a:srgbClr val="57565A"/>
                </a:solidFill>
                <a:latin typeface="Open Sans Light"/>
              </a:rPr>
              <a:t>Lorem ipsum dolor sit amet del ium aut ex et estrum</a:t>
            </a:r>
          </a:p>
        </p:txBody>
      </p:sp>
      <p:sp>
        <p:nvSpPr>
          <p:cNvPr id="45" name="Rectangle 44"/>
          <p:cNvSpPr/>
          <p:nvPr/>
        </p:nvSpPr>
        <p:spPr>
          <a:xfrm>
            <a:off x="14918756" y="6317019"/>
            <a:ext cx="5255782" cy="913305"/>
          </a:xfrm>
          <a:prstGeom prst="rect">
            <a:avLst/>
          </a:prstGeom>
        </p:spPr>
        <p:txBody>
          <a:bodyPr wrap="square">
            <a:spAutoFit/>
          </a:bodyPr>
          <a:lstStyle/>
          <a:p>
            <a:pPr defTabSz="2438584"/>
            <a:r>
              <a:rPr lang="en-US" sz="5335" dirty="0">
                <a:solidFill>
                  <a:srgbClr val="57565A"/>
                </a:solidFill>
                <a:latin typeface="Open Sans Light"/>
              </a:rPr>
              <a:t>50x earnings</a:t>
            </a:r>
          </a:p>
        </p:txBody>
      </p:sp>
      <p:sp>
        <p:nvSpPr>
          <p:cNvPr id="46" name="Rectangle 45"/>
          <p:cNvSpPr/>
          <p:nvPr/>
        </p:nvSpPr>
        <p:spPr>
          <a:xfrm>
            <a:off x="16302781" y="8646529"/>
            <a:ext cx="5255782" cy="913305"/>
          </a:xfrm>
          <a:prstGeom prst="rect">
            <a:avLst/>
          </a:prstGeom>
        </p:spPr>
        <p:txBody>
          <a:bodyPr wrap="square">
            <a:spAutoFit/>
          </a:bodyPr>
          <a:lstStyle/>
          <a:p>
            <a:pPr defTabSz="2438584"/>
            <a:r>
              <a:rPr lang="en-US" sz="5335" dirty="0">
                <a:solidFill>
                  <a:srgbClr val="57565A"/>
                </a:solidFill>
                <a:latin typeface="Open Sans Light"/>
              </a:rPr>
              <a:t>60x earnings</a:t>
            </a:r>
          </a:p>
        </p:txBody>
      </p:sp>
      <p:sp>
        <p:nvSpPr>
          <p:cNvPr id="47" name="Rectangle 46"/>
          <p:cNvSpPr/>
          <p:nvPr/>
        </p:nvSpPr>
        <p:spPr>
          <a:xfrm>
            <a:off x="13765818" y="11051883"/>
            <a:ext cx="5255782" cy="913305"/>
          </a:xfrm>
          <a:prstGeom prst="rect">
            <a:avLst/>
          </a:prstGeom>
        </p:spPr>
        <p:txBody>
          <a:bodyPr wrap="square">
            <a:spAutoFit/>
          </a:bodyPr>
          <a:lstStyle/>
          <a:p>
            <a:pPr defTabSz="2438584"/>
            <a:r>
              <a:rPr lang="en-US" sz="5335" dirty="0">
                <a:solidFill>
                  <a:srgbClr val="57565A"/>
                </a:solidFill>
                <a:latin typeface="Open Sans Light"/>
              </a:rPr>
              <a:t>40x earnings</a:t>
            </a:r>
          </a:p>
        </p:txBody>
      </p:sp>
      <p:grpSp>
        <p:nvGrpSpPr>
          <p:cNvPr id="5" name="Group 4"/>
          <p:cNvGrpSpPr/>
          <p:nvPr/>
        </p:nvGrpSpPr>
        <p:grpSpPr>
          <a:xfrm>
            <a:off x="13085363" y="6000353"/>
            <a:ext cx="1639494" cy="1639494"/>
            <a:chOff x="5044428" y="2112481"/>
            <a:chExt cx="614739" cy="614739"/>
          </a:xfrm>
        </p:grpSpPr>
        <p:sp>
          <p:nvSpPr>
            <p:cNvPr id="49" name="Oval 48"/>
            <p:cNvSpPr/>
            <p:nvPr/>
          </p:nvSpPr>
          <p:spPr>
            <a:xfrm>
              <a:off x="5044428" y="2112481"/>
              <a:ext cx="614739" cy="61473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dirty="0">
                <a:solidFill>
                  <a:prstClr val="white"/>
                </a:solidFill>
                <a:latin typeface="Open Sans Light"/>
              </a:endParaRPr>
            </a:p>
          </p:txBody>
        </p:sp>
        <p:grpSp>
          <p:nvGrpSpPr>
            <p:cNvPr id="52" name="Group 8"/>
            <p:cNvGrpSpPr>
              <a:grpSpLocks noChangeAspect="1"/>
            </p:cNvGrpSpPr>
            <p:nvPr/>
          </p:nvGrpSpPr>
          <p:grpSpPr bwMode="auto">
            <a:xfrm>
              <a:off x="5233660" y="2291765"/>
              <a:ext cx="236278" cy="256174"/>
              <a:chOff x="2853" y="1431"/>
              <a:chExt cx="190" cy="206"/>
            </a:xfrm>
          </p:grpSpPr>
          <p:sp>
            <p:nvSpPr>
              <p:cNvPr id="53" name="Freeform 9"/>
              <p:cNvSpPr>
                <a:spLocks/>
              </p:cNvSpPr>
              <p:nvPr/>
            </p:nvSpPr>
            <p:spPr bwMode="auto">
              <a:xfrm>
                <a:off x="2906" y="1450"/>
                <a:ext cx="84" cy="0"/>
              </a:xfrm>
              <a:custGeom>
                <a:avLst/>
                <a:gdLst>
                  <a:gd name="T0" fmla="*/ 0 w 785"/>
                  <a:gd name="T1" fmla="*/ 0 w 785"/>
                  <a:gd name="T2" fmla="*/ 785 w 785"/>
                </a:gdLst>
                <a:ahLst/>
                <a:cxnLst>
                  <a:cxn ang="0">
                    <a:pos x="T0" y="0"/>
                  </a:cxn>
                  <a:cxn ang="0">
                    <a:pos x="T1" y="0"/>
                  </a:cxn>
                  <a:cxn ang="0">
                    <a:pos x="T2" y="0"/>
                  </a:cxn>
                </a:cxnLst>
                <a:rect l="0" t="0" r="r" b="b"/>
                <a:pathLst>
                  <a:path w="785">
                    <a:moveTo>
                      <a:pt x="0" y="0"/>
                    </a:moveTo>
                    <a:lnTo>
                      <a:pt x="0" y="0"/>
                    </a:lnTo>
                    <a:lnTo>
                      <a:pt x="785"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54" name="Freeform 10"/>
              <p:cNvSpPr>
                <a:spLocks/>
              </p:cNvSpPr>
              <p:nvPr/>
            </p:nvSpPr>
            <p:spPr bwMode="auto">
              <a:xfrm>
                <a:off x="2853" y="1450"/>
                <a:ext cx="190" cy="187"/>
              </a:xfrm>
              <a:custGeom>
                <a:avLst/>
                <a:gdLst>
                  <a:gd name="T0" fmla="*/ 1427 w 1778"/>
                  <a:gd name="T1" fmla="*/ 0 h 1745"/>
                  <a:gd name="T2" fmla="*/ 1427 w 1778"/>
                  <a:gd name="T3" fmla="*/ 0 h 1745"/>
                  <a:gd name="T4" fmla="*/ 1778 w 1778"/>
                  <a:gd name="T5" fmla="*/ 0 h 1745"/>
                  <a:gd name="T6" fmla="*/ 1778 w 1778"/>
                  <a:gd name="T7" fmla="*/ 1745 h 1745"/>
                  <a:gd name="T8" fmla="*/ 0 w 1778"/>
                  <a:gd name="T9" fmla="*/ 1745 h 1745"/>
                  <a:gd name="T10" fmla="*/ 0 w 1778"/>
                  <a:gd name="T11" fmla="*/ 0 h 1745"/>
                  <a:gd name="T12" fmla="*/ 350 w 1778"/>
                  <a:gd name="T13" fmla="*/ 0 h 1745"/>
                </a:gdLst>
                <a:ahLst/>
                <a:cxnLst>
                  <a:cxn ang="0">
                    <a:pos x="T0" y="T1"/>
                  </a:cxn>
                  <a:cxn ang="0">
                    <a:pos x="T2" y="T3"/>
                  </a:cxn>
                  <a:cxn ang="0">
                    <a:pos x="T4" y="T5"/>
                  </a:cxn>
                  <a:cxn ang="0">
                    <a:pos x="T6" y="T7"/>
                  </a:cxn>
                  <a:cxn ang="0">
                    <a:pos x="T8" y="T9"/>
                  </a:cxn>
                  <a:cxn ang="0">
                    <a:pos x="T10" y="T11"/>
                  </a:cxn>
                  <a:cxn ang="0">
                    <a:pos x="T12" y="T13"/>
                  </a:cxn>
                </a:cxnLst>
                <a:rect l="0" t="0" r="r" b="b"/>
                <a:pathLst>
                  <a:path w="1778" h="1745">
                    <a:moveTo>
                      <a:pt x="1427" y="0"/>
                    </a:moveTo>
                    <a:lnTo>
                      <a:pt x="1427" y="0"/>
                    </a:lnTo>
                    <a:lnTo>
                      <a:pt x="1778" y="0"/>
                    </a:lnTo>
                    <a:lnTo>
                      <a:pt x="1778" y="1745"/>
                    </a:lnTo>
                    <a:lnTo>
                      <a:pt x="0" y="1745"/>
                    </a:lnTo>
                    <a:lnTo>
                      <a:pt x="0" y="0"/>
                    </a:lnTo>
                    <a:lnTo>
                      <a:pt x="35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55" name="Freeform 11"/>
              <p:cNvSpPr>
                <a:spLocks/>
              </p:cNvSpPr>
              <p:nvPr/>
            </p:nvSpPr>
            <p:spPr bwMode="auto">
              <a:xfrm>
                <a:off x="2853" y="1494"/>
                <a:ext cx="190" cy="0"/>
              </a:xfrm>
              <a:custGeom>
                <a:avLst/>
                <a:gdLst>
                  <a:gd name="T0" fmla="*/ 0 w 1778"/>
                  <a:gd name="T1" fmla="*/ 0 w 1778"/>
                  <a:gd name="T2" fmla="*/ 1778 w 1778"/>
                </a:gdLst>
                <a:ahLst/>
                <a:cxnLst>
                  <a:cxn ang="0">
                    <a:pos x="T0" y="0"/>
                  </a:cxn>
                  <a:cxn ang="0">
                    <a:pos x="T1" y="0"/>
                  </a:cxn>
                  <a:cxn ang="0">
                    <a:pos x="T2" y="0"/>
                  </a:cxn>
                </a:cxnLst>
                <a:rect l="0" t="0" r="r" b="b"/>
                <a:pathLst>
                  <a:path w="1778">
                    <a:moveTo>
                      <a:pt x="0" y="0"/>
                    </a:moveTo>
                    <a:lnTo>
                      <a:pt x="0" y="0"/>
                    </a:lnTo>
                    <a:lnTo>
                      <a:pt x="1778"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56" name="Freeform 12"/>
              <p:cNvSpPr>
                <a:spLocks/>
              </p:cNvSpPr>
              <p:nvPr/>
            </p:nvSpPr>
            <p:spPr bwMode="auto">
              <a:xfrm>
                <a:off x="2890" y="1431"/>
                <a:ext cx="16"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57" name="Freeform 13"/>
              <p:cNvSpPr>
                <a:spLocks/>
              </p:cNvSpPr>
              <p:nvPr/>
            </p:nvSpPr>
            <p:spPr bwMode="auto">
              <a:xfrm>
                <a:off x="2990" y="1431"/>
                <a:ext cx="15"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58" name="Freeform 14"/>
              <p:cNvSpPr>
                <a:spLocks/>
              </p:cNvSpPr>
              <p:nvPr/>
            </p:nvSpPr>
            <p:spPr bwMode="auto">
              <a:xfrm>
                <a:off x="2892" y="1520"/>
                <a:ext cx="112" cy="93"/>
              </a:xfrm>
              <a:custGeom>
                <a:avLst/>
                <a:gdLst>
                  <a:gd name="T0" fmla="*/ 0 w 1040"/>
                  <a:gd name="T1" fmla="*/ 554 h 863"/>
                  <a:gd name="T2" fmla="*/ 0 w 1040"/>
                  <a:gd name="T3" fmla="*/ 554 h 863"/>
                  <a:gd name="T4" fmla="*/ 346 w 1040"/>
                  <a:gd name="T5" fmla="*/ 863 h 863"/>
                  <a:gd name="T6" fmla="*/ 1040 w 1040"/>
                  <a:gd name="T7" fmla="*/ 0 h 863"/>
                </a:gdLst>
                <a:ahLst/>
                <a:cxnLst>
                  <a:cxn ang="0">
                    <a:pos x="T0" y="T1"/>
                  </a:cxn>
                  <a:cxn ang="0">
                    <a:pos x="T2" y="T3"/>
                  </a:cxn>
                  <a:cxn ang="0">
                    <a:pos x="T4" y="T5"/>
                  </a:cxn>
                  <a:cxn ang="0">
                    <a:pos x="T6" y="T7"/>
                  </a:cxn>
                </a:cxnLst>
                <a:rect l="0" t="0" r="r" b="b"/>
                <a:pathLst>
                  <a:path w="1040" h="863">
                    <a:moveTo>
                      <a:pt x="0" y="554"/>
                    </a:moveTo>
                    <a:lnTo>
                      <a:pt x="0" y="554"/>
                    </a:lnTo>
                    <a:lnTo>
                      <a:pt x="346" y="863"/>
                    </a:lnTo>
                    <a:lnTo>
                      <a:pt x="104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grpSp>
        <p:nvGrpSpPr>
          <p:cNvPr id="3" name="Group 2"/>
          <p:cNvGrpSpPr/>
          <p:nvPr/>
        </p:nvGrpSpPr>
        <p:grpSpPr>
          <a:xfrm>
            <a:off x="11753801" y="10706038"/>
            <a:ext cx="1639494" cy="1639494"/>
            <a:chOff x="6332454" y="875684"/>
            <a:chExt cx="614739" cy="614739"/>
          </a:xfrm>
        </p:grpSpPr>
        <p:sp>
          <p:nvSpPr>
            <p:cNvPr id="51" name="Oval 50"/>
            <p:cNvSpPr/>
            <p:nvPr/>
          </p:nvSpPr>
          <p:spPr>
            <a:xfrm>
              <a:off x="6332454" y="875684"/>
              <a:ext cx="614739" cy="614739"/>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dirty="0">
                <a:solidFill>
                  <a:prstClr val="white"/>
                </a:solidFill>
                <a:latin typeface="Open Sans Light"/>
              </a:endParaRPr>
            </a:p>
          </p:txBody>
        </p:sp>
        <p:grpSp>
          <p:nvGrpSpPr>
            <p:cNvPr id="59" name="Group 17"/>
            <p:cNvGrpSpPr>
              <a:grpSpLocks noChangeAspect="1"/>
            </p:cNvGrpSpPr>
            <p:nvPr/>
          </p:nvGrpSpPr>
          <p:grpSpPr bwMode="auto">
            <a:xfrm>
              <a:off x="6492935" y="1032957"/>
              <a:ext cx="293777" cy="300193"/>
              <a:chOff x="3263" y="1117"/>
              <a:chExt cx="229" cy="234"/>
            </a:xfrm>
          </p:grpSpPr>
          <p:sp>
            <p:nvSpPr>
              <p:cNvPr id="60"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1"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2"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3"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4"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5"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6"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7"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8"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69"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grpSp>
        <p:nvGrpSpPr>
          <p:cNvPr id="4" name="Group 3"/>
          <p:cNvGrpSpPr/>
          <p:nvPr/>
        </p:nvGrpSpPr>
        <p:grpSpPr>
          <a:xfrm>
            <a:off x="14427616" y="8403727"/>
            <a:ext cx="1639494" cy="1639494"/>
            <a:chOff x="5717714" y="1497742"/>
            <a:chExt cx="614739" cy="614739"/>
          </a:xfrm>
        </p:grpSpPr>
        <p:sp>
          <p:nvSpPr>
            <p:cNvPr id="50" name="Oval 49"/>
            <p:cNvSpPr/>
            <p:nvPr/>
          </p:nvSpPr>
          <p:spPr>
            <a:xfrm>
              <a:off x="5717714" y="1497742"/>
              <a:ext cx="614739" cy="61473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dirty="0">
                <a:solidFill>
                  <a:prstClr val="white"/>
                </a:solidFill>
                <a:latin typeface="Open Sans Light"/>
              </a:endParaRPr>
            </a:p>
          </p:txBody>
        </p:sp>
        <p:grpSp>
          <p:nvGrpSpPr>
            <p:cNvPr id="70" name="Group 30"/>
            <p:cNvGrpSpPr>
              <a:grpSpLocks noChangeAspect="1"/>
            </p:cNvGrpSpPr>
            <p:nvPr/>
          </p:nvGrpSpPr>
          <p:grpSpPr bwMode="auto">
            <a:xfrm>
              <a:off x="5901870" y="1668206"/>
              <a:ext cx="246430" cy="273810"/>
              <a:chOff x="3714" y="830"/>
              <a:chExt cx="198" cy="220"/>
            </a:xfrm>
          </p:grpSpPr>
          <p:sp>
            <p:nvSpPr>
              <p:cNvPr id="71"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72"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73"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74"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grpSp>
        <p:nvGrpSpPr>
          <p:cNvPr id="6" name="Group 5"/>
          <p:cNvGrpSpPr/>
          <p:nvPr/>
        </p:nvGrpSpPr>
        <p:grpSpPr>
          <a:xfrm>
            <a:off x="16857267" y="3697365"/>
            <a:ext cx="1639494" cy="1639494"/>
            <a:chOff x="4415052" y="2756494"/>
            <a:chExt cx="614739" cy="614739"/>
          </a:xfrm>
        </p:grpSpPr>
        <p:sp>
          <p:nvSpPr>
            <p:cNvPr id="48" name="Oval 47"/>
            <p:cNvSpPr/>
            <p:nvPr/>
          </p:nvSpPr>
          <p:spPr>
            <a:xfrm>
              <a:off x="4415052" y="2756494"/>
              <a:ext cx="614739" cy="61473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dirty="0">
                <a:solidFill>
                  <a:prstClr val="white"/>
                </a:solidFill>
                <a:latin typeface="Open Sans Light"/>
              </a:endParaRPr>
            </a:p>
          </p:txBody>
        </p:sp>
        <p:grpSp>
          <p:nvGrpSpPr>
            <p:cNvPr id="75" name="Group 74"/>
            <p:cNvGrpSpPr/>
            <p:nvPr/>
          </p:nvGrpSpPr>
          <p:grpSpPr>
            <a:xfrm>
              <a:off x="4511309" y="2943970"/>
              <a:ext cx="422226" cy="239787"/>
              <a:chOff x="8048185" y="1753515"/>
              <a:chExt cx="1162873" cy="660413"/>
            </a:xfrm>
          </p:grpSpPr>
          <p:sp>
            <p:nvSpPr>
              <p:cNvPr id="76" name="Freeform 205"/>
              <p:cNvSpPr>
                <a:spLocks/>
              </p:cNvSpPr>
              <p:nvPr/>
            </p:nvSpPr>
            <p:spPr bwMode="auto">
              <a:xfrm>
                <a:off x="9003704" y="1753515"/>
                <a:ext cx="207354" cy="224255"/>
              </a:xfrm>
              <a:custGeom>
                <a:avLst/>
                <a:gdLst>
                  <a:gd name="T0" fmla="*/ 319 w 319"/>
                  <a:gd name="T1" fmla="*/ 345 h 345"/>
                  <a:gd name="T2" fmla="*/ 269 w 319"/>
                  <a:gd name="T3" fmla="*/ 0 h 345"/>
                  <a:gd name="T4" fmla="*/ 0 w 319"/>
                  <a:gd name="T5" fmla="*/ 201 h 345"/>
                </a:gdLst>
                <a:ahLst/>
                <a:cxnLst>
                  <a:cxn ang="0">
                    <a:pos x="T0" y="T1"/>
                  </a:cxn>
                  <a:cxn ang="0">
                    <a:pos x="T2" y="T3"/>
                  </a:cxn>
                  <a:cxn ang="0">
                    <a:pos x="T4" y="T5"/>
                  </a:cxn>
                </a:cxnLst>
                <a:rect l="0" t="0" r="r" b="b"/>
                <a:pathLst>
                  <a:path w="319" h="345">
                    <a:moveTo>
                      <a:pt x="319" y="345"/>
                    </a:moveTo>
                    <a:lnTo>
                      <a:pt x="269" y="0"/>
                    </a:lnTo>
                    <a:lnTo>
                      <a:pt x="0" y="201"/>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77" name="Line 207"/>
              <p:cNvSpPr>
                <a:spLocks noChangeShapeType="1"/>
              </p:cNvSpPr>
              <p:nvPr/>
            </p:nvSpPr>
            <p:spPr bwMode="auto">
              <a:xfrm flipH="1">
                <a:off x="8048185" y="2120772"/>
                <a:ext cx="169003" cy="219704"/>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78" name="Line 208"/>
              <p:cNvSpPr>
                <a:spLocks noChangeShapeType="1"/>
              </p:cNvSpPr>
              <p:nvPr/>
            </p:nvSpPr>
            <p:spPr bwMode="auto">
              <a:xfrm flipH="1" flipV="1">
                <a:off x="8315340" y="2119472"/>
                <a:ext cx="150803" cy="165754"/>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79" name="Line 209"/>
              <p:cNvSpPr>
                <a:spLocks noChangeShapeType="1"/>
              </p:cNvSpPr>
              <p:nvPr/>
            </p:nvSpPr>
            <p:spPr bwMode="auto">
              <a:xfrm flipH="1">
                <a:off x="8548695" y="2057721"/>
                <a:ext cx="104652" cy="216455"/>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80" name="Line 210"/>
              <p:cNvSpPr>
                <a:spLocks noChangeShapeType="1"/>
              </p:cNvSpPr>
              <p:nvPr/>
            </p:nvSpPr>
            <p:spPr bwMode="auto">
              <a:xfrm flipH="1" flipV="1">
                <a:off x="8763849" y="2019370"/>
                <a:ext cx="169003" cy="96852"/>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81" name="Line 211"/>
              <p:cNvSpPr>
                <a:spLocks noChangeShapeType="1"/>
              </p:cNvSpPr>
              <p:nvPr/>
            </p:nvSpPr>
            <p:spPr bwMode="auto">
              <a:xfrm flipH="1">
                <a:off x="9038805" y="1753515"/>
                <a:ext cx="139753" cy="325657"/>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82" name="Oval 212"/>
              <p:cNvSpPr>
                <a:spLocks noChangeArrowheads="1"/>
              </p:cNvSpPr>
              <p:nvPr/>
            </p:nvSpPr>
            <p:spPr bwMode="auto">
              <a:xfrm>
                <a:off x="8927003" y="2070071"/>
                <a:ext cx="14690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83" name="Oval 213"/>
              <p:cNvSpPr>
                <a:spLocks noChangeArrowheads="1"/>
              </p:cNvSpPr>
              <p:nvPr/>
            </p:nvSpPr>
            <p:spPr bwMode="auto">
              <a:xfrm>
                <a:off x="8619547" y="1922518"/>
                <a:ext cx="14755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84" name="Oval 214"/>
              <p:cNvSpPr>
                <a:spLocks noChangeArrowheads="1"/>
              </p:cNvSpPr>
              <p:nvPr/>
            </p:nvSpPr>
            <p:spPr bwMode="auto">
              <a:xfrm>
                <a:off x="8443393" y="2266375"/>
                <a:ext cx="14690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sp>
            <p:nvSpPr>
              <p:cNvPr id="85" name="Oval 215"/>
              <p:cNvSpPr>
                <a:spLocks noChangeArrowheads="1"/>
              </p:cNvSpPr>
              <p:nvPr/>
            </p:nvSpPr>
            <p:spPr bwMode="auto">
              <a:xfrm>
                <a:off x="8191188" y="1990119"/>
                <a:ext cx="14755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spTree>
    <p:custDataLst>
      <p:tags r:id="rId1"/>
    </p:custDataLst>
    <p:extLst>
      <p:ext uri="{BB962C8B-B14F-4D97-AF65-F5344CB8AC3E}">
        <p14:creationId xmlns:p14="http://schemas.microsoft.com/office/powerpoint/2010/main" val="3611745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3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300"/>
                                        <p:tgtEl>
                                          <p:spTgt spid="24"/>
                                        </p:tgtEl>
                                      </p:cBhvr>
                                    </p:animEffect>
                                  </p:childTnLst>
                                </p:cTn>
                              </p:par>
                            </p:childTnLst>
                          </p:cTn>
                        </p:par>
                        <p:par>
                          <p:cTn id="11" fill="hold">
                            <p:stCondLst>
                              <p:cond delay="300"/>
                            </p:stCondLst>
                            <p:childTnLst>
                              <p:par>
                                <p:cTn id="12" presetID="22" presetClass="entr" presetSubtype="1"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up)">
                                      <p:cBhvr>
                                        <p:cTn id="14" dur="100"/>
                                        <p:tgtEl>
                                          <p:spTgt spid="8"/>
                                        </p:tgtEl>
                                      </p:cBhvr>
                                    </p:animEffect>
                                  </p:childTnLst>
                                </p:cTn>
                              </p:par>
                            </p:childTnLst>
                          </p:cTn>
                        </p:par>
                        <p:par>
                          <p:cTn id="15" fill="hold">
                            <p:stCondLst>
                              <p:cond delay="400"/>
                            </p:stCondLst>
                            <p:childTnLst>
                              <p:par>
                                <p:cTn id="16" presetID="22" presetClass="entr" presetSubtype="4"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down)">
                                      <p:cBhvr>
                                        <p:cTn id="18" dur="100"/>
                                        <p:tgtEl>
                                          <p:spTgt spid="7"/>
                                        </p:tgtEl>
                                      </p:cBhvr>
                                    </p:animEffect>
                                  </p:childTnLst>
                                </p:cTn>
                              </p:par>
                            </p:childTnLst>
                          </p:cTn>
                        </p:par>
                        <p:par>
                          <p:cTn id="19" fill="hold">
                            <p:stCondLst>
                              <p:cond delay="500"/>
                            </p:stCondLst>
                            <p:childTnLst>
                              <p:par>
                                <p:cTn id="20" presetID="22" presetClass="entr" presetSubtype="8"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400"/>
                                        <p:tgtEl>
                                          <p:spTgt spid="9"/>
                                        </p:tgtEl>
                                      </p:cBhvr>
                                    </p:animEffect>
                                  </p:childTnLst>
                                </p:cTn>
                              </p:par>
                            </p:childTnLst>
                          </p:cTn>
                        </p:par>
                        <p:par>
                          <p:cTn id="23" fill="hold">
                            <p:stCondLst>
                              <p:cond delay="900"/>
                            </p:stCondLst>
                            <p:childTnLst>
                              <p:par>
                                <p:cTn id="24" presetID="10" presetClass="entr" presetSubtype="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fade">
                                      <p:cBhvr>
                                        <p:cTn id="29" dur="500"/>
                                        <p:tgtEl>
                                          <p:spTgt spid="3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fade">
                                      <p:cBhvr>
                                        <p:cTn id="32" dur="500"/>
                                        <p:tgtEl>
                                          <p:spTgt spid="4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left)">
                                      <p:cBhvr>
                                        <p:cTn id="37" dur="3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fade">
                                      <p:cBhvr>
                                        <p:cTn id="40" dur="300"/>
                                        <p:tgtEl>
                                          <p:spTgt spid="30"/>
                                        </p:tgtEl>
                                      </p:cBhvr>
                                    </p:animEffect>
                                  </p:childTnLst>
                                </p:cTn>
                              </p:par>
                            </p:childTnLst>
                          </p:cTn>
                        </p:par>
                        <p:par>
                          <p:cTn id="41" fill="hold">
                            <p:stCondLst>
                              <p:cond delay="300"/>
                            </p:stCondLst>
                            <p:childTnLst>
                              <p:par>
                                <p:cTn id="42" presetID="22" presetClass="entr" presetSubtype="1"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wipe(up)">
                                      <p:cBhvr>
                                        <p:cTn id="44" dur="100"/>
                                        <p:tgtEl>
                                          <p:spTgt spid="16"/>
                                        </p:tgtEl>
                                      </p:cBhvr>
                                    </p:animEffect>
                                  </p:childTnLst>
                                </p:cTn>
                              </p:par>
                            </p:childTnLst>
                          </p:cTn>
                        </p:par>
                        <p:par>
                          <p:cTn id="45" fill="hold">
                            <p:stCondLst>
                              <p:cond delay="400"/>
                            </p:stCondLst>
                            <p:childTnLst>
                              <p:par>
                                <p:cTn id="46" presetID="22" presetClass="entr" presetSubtype="4" fill="hold" grpId="0"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wipe(down)">
                                      <p:cBhvr>
                                        <p:cTn id="48" dur="100"/>
                                        <p:tgtEl>
                                          <p:spTgt spid="15"/>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left)">
                                      <p:cBhvr>
                                        <p:cTn id="52" dur="400"/>
                                        <p:tgtEl>
                                          <p:spTgt spid="1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500"/>
                                        <p:tgtEl>
                                          <p:spTgt spid="42"/>
                                        </p:tgtEl>
                                      </p:cBhvr>
                                    </p:animEffect>
                                  </p:childTnLst>
                                </p:cTn>
                              </p:par>
                              <p:par>
                                <p:cTn id="56" presetID="10" presetClass="entr" presetSubtype="0" fill="hold" nodeType="with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fade">
                                      <p:cBhvr>
                                        <p:cTn id="58" dur="500"/>
                                        <p:tgtEl>
                                          <p:spTgt spid="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5"/>
                                        </p:tgtEl>
                                        <p:attrNameLst>
                                          <p:attrName>style.visibility</p:attrName>
                                        </p:attrNameLst>
                                      </p:cBhvr>
                                      <p:to>
                                        <p:strVal val="visible"/>
                                      </p:to>
                                    </p:set>
                                    <p:animEffect transition="in" filter="fade">
                                      <p:cBhvr>
                                        <p:cTn id="61" dur="500"/>
                                        <p:tgtEl>
                                          <p:spTgt spid="45"/>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grpId="0" nodeType="clickEffect">
                                  <p:stCondLst>
                                    <p:cond delay="0"/>
                                  </p:stCondLst>
                                  <p:childTnLst>
                                    <p:set>
                                      <p:cBhvr>
                                        <p:cTn id="65" dur="1" fill="hold">
                                          <p:stCondLst>
                                            <p:cond delay="0"/>
                                          </p:stCondLst>
                                        </p:cTn>
                                        <p:tgtEl>
                                          <p:spTgt spid="22"/>
                                        </p:tgtEl>
                                        <p:attrNameLst>
                                          <p:attrName>style.visibility</p:attrName>
                                        </p:attrNameLst>
                                      </p:cBhvr>
                                      <p:to>
                                        <p:strVal val="visible"/>
                                      </p:to>
                                    </p:set>
                                    <p:animEffect transition="in" filter="wipe(left)">
                                      <p:cBhvr>
                                        <p:cTn id="66" dur="300"/>
                                        <p:tgtEl>
                                          <p:spTgt spid="22"/>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300"/>
                                        <p:tgtEl>
                                          <p:spTgt spid="31"/>
                                        </p:tgtEl>
                                      </p:cBhvr>
                                    </p:animEffect>
                                  </p:childTnLst>
                                </p:cTn>
                              </p:par>
                            </p:childTnLst>
                          </p:cTn>
                        </p:par>
                        <p:par>
                          <p:cTn id="70" fill="hold">
                            <p:stCondLst>
                              <p:cond delay="300"/>
                            </p:stCondLst>
                            <p:childTnLst>
                              <p:par>
                                <p:cTn id="71" presetID="22" presetClass="entr" presetSubtype="1" fill="hold" grpId="0" nodeType="afterEffect">
                                  <p:stCondLst>
                                    <p:cond delay="0"/>
                                  </p:stCondLst>
                                  <p:childTnLst>
                                    <p:set>
                                      <p:cBhvr>
                                        <p:cTn id="72" dur="1" fill="hold">
                                          <p:stCondLst>
                                            <p:cond delay="0"/>
                                          </p:stCondLst>
                                        </p:cTn>
                                        <p:tgtEl>
                                          <p:spTgt spid="21"/>
                                        </p:tgtEl>
                                        <p:attrNameLst>
                                          <p:attrName>style.visibility</p:attrName>
                                        </p:attrNameLst>
                                      </p:cBhvr>
                                      <p:to>
                                        <p:strVal val="visible"/>
                                      </p:to>
                                    </p:set>
                                    <p:animEffect transition="in" filter="wipe(up)">
                                      <p:cBhvr>
                                        <p:cTn id="73" dur="100"/>
                                        <p:tgtEl>
                                          <p:spTgt spid="21"/>
                                        </p:tgtEl>
                                      </p:cBhvr>
                                    </p:animEffect>
                                  </p:childTnLst>
                                </p:cTn>
                              </p:par>
                            </p:childTnLst>
                          </p:cTn>
                        </p:par>
                        <p:par>
                          <p:cTn id="74" fill="hold">
                            <p:stCondLst>
                              <p:cond delay="400"/>
                            </p:stCondLst>
                            <p:childTnLst>
                              <p:par>
                                <p:cTn id="75" presetID="22" presetClass="entr" presetSubtype="4" fill="hold" grpId="0" nodeType="afterEffect">
                                  <p:stCondLst>
                                    <p:cond delay="0"/>
                                  </p:stCondLst>
                                  <p:childTnLst>
                                    <p:set>
                                      <p:cBhvr>
                                        <p:cTn id="76" dur="1" fill="hold">
                                          <p:stCondLst>
                                            <p:cond delay="0"/>
                                          </p:stCondLst>
                                        </p:cTn>
                                        <p:tgtEl>
                                          <p:spTgt spid="20"/>
                                        </p:tgtEl>
                                        <p:attrNameLst>
                                          <p:attrName>style.visibility</p:attrName>
                                        </p:attrNameLst>
                                      </p:cBhvr>
                                      <p:to>
                                        <p:strVal val="visible"/>
                                      </p:to>
                                    </p:set>
                                    <p:animEffect transition="in" filter="wipe(down)">
                                      <p:cBhvr>
                                        <p:cTn id="77" dur="100"/>
                                        <p:tgtEl>
                                          <p:spTgt spid="20"/>
                                        </p:tgtEl>
                                      </p:cBhvr>
                                    </p:animEffect>
                                  </p:childTnLst>
                                </p:cTn>
                              </p:par>
                            </p:childTnLst>
                          </p:cTn>
                        </p:par>
                        <p:par>
                          <p:cTn id="78" fill="hold">
                            <p:stCondLst>
                              <p:cond delay="500"/>
                            </p:stCondLst>
                            <p:childTnLst>
                              <p:par>
                                <p:cTn id="79" presetID="22" presetClass="entr" presetSubtype="8" fill="hold" grpId="0" nodeType="afterEffect">
                                  <p:stCondLst>
                                    <p:cond delay="0"/>
                                  </p:stCondLst>
                                  <p:childTnLst>
                                    <p:set>
                                      <p:cBhvr>
                                        <p:cTn id="80" dur="1" fill="hold">
                                          <p:stCondLst>
                                            <p:cond delay="0"/>
                                          </p:stCondLst>
                                        </p:cTn>
                                        <p:tgtEl>
                                          <p:spTgt spid="19"/>
                                        </p:tgtEl>
                                        <p:attrNameLst>
                                          <p:attrName>style.visibility</p:attrName>
                                        </p:attrNameLst>
                                      </p:cBhvr>
                                      <p:to>
                                        <p:strVal val="visible"/>
                                      </p:to>
                                    </p:set>
                                    <p:animEffect transition="in" filter="wipe(left)">
                                      <p:cBhvr>
                                        <p:cTn id="81" dur="400"/>
                                        <p:tgtEl>
                                          <p:spTgt spid="19"/>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43"/>
                                        </p:tgtEl>
                                        <p:attrNameLst>
                                          <p:attrName>style.visibility</p:attrName>
                                        </p:attrNameLst>
                                      </p:cBhvr>
                                      <p:to>
                                        <p:strVal val="visible"/>
                                      </p:to>
                                    </p:set>
                                    <p:animEffect transition="in" filter="fade">
                                      <p:cBhvr>
                                        <p:cTn id="84" dur="500"/>
                                        <p:tgtEl>
                                          <p:spTgt spid="43"/>
                                        </p:tgtEl>
                                      </p:cBhvr>
                                    </p:animEffect>
                                  </p:childTnLst>
                                </p:cTn>
                              </p:par>
                              <p:par>
                                <p:cTn id="85" presetID="10" presetClass="entr" presetSubtype="0" fill="hold" nodeType="withEffect">
                                  <p:stCondLst>
                                    <p:cond delay="0"/>
                                  </p:stCondLst>
                                  <p:childTnLst>
                                    <p:set>
                                      <p:cBhvr>
                                        <p:cTn id="86" dur="1" fill="hold">
                                          <p:stCondLst>
                                            <p:cond delay="0"/>
                                          </p:stCondLst>
                                        </p:cTn>
                                        <p:tgtEl>
                                          <p:spTgt spid="4"/>
                                        </p:tgtEl>
                                        <p:attrNameLst>
                                          <p:attrName>style.visibility</p:attrName>
                                        </p:attrNameLst>
                                      </p:cBhvr>
                                      <p:to>
                                        <p:strVal val="visible"/>
                                      </p:to>
                                    </p:set>
                                    <p:animEffect transition="in" filter="fade">
                                      <p:cBhvr>
                                        <p:cTn id="87" dur="500"/>
                                        <p:tgtEl>
                                          <p:spTgt spid="4"/>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46"/>
                                        </p:tgtEl>
                                        <p:attrNameLst>
                                          <p:attrName>style.visibility</p:attrName>
                                        </p:attrNameLst>
                                      </p:cBhvr>
                                      <p:to>
                                        <p:strVal val="visible"/>
                                      </p:to>
                                    </p:set>
                                    <p:animEffect transition="in" filter="fade">
                                      <p:cBhvr>
                                        <p:cTn id="90" dur="500"/>
                                        <p:tgtEl>
                                          <p:spTgt spid="46"/>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8" fill="hold" grpId="0" nodeType="clickEffect">
                                  <p:stCondLst>
                                    <p:cond delay="0"/>
                                  </p:stCondLst>
                                  <p:childTnLst>
                                    <p:set>
                                      <p:cBhvr>
                                        <p:cTn id="94" dur="1" fill="hold">
                                          <p:stCondLst>
                                            <p:cond delay="0"/>
                                          </p:stCondLst>
                                        </p:cTn>
                                        <p:tgtEl>
                                          <p:spTgt spid="36"/>
                                        </p:tgtEl>
                                        <p:attrNameLst>
                                          <p:attrName>style.visibility</p:attrName>
                                        </p:attrNameLst>
                                      </p:cBhvr>
                                      <p:to>
                                        <p:strVal val="visible"/>
                                      </p:to>
                                    </p:set>
                                    <p:animEffect transition="in" filter="wipe(left)">
                                      <p:cBhvr>
                                        <p:cTn id="95" dur="300"/>
                                        <p:tgtEl>
                                          <p:spTgt spid="36"/>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37"/>
                                        </p:tgtEl>
                                        <p:attrNameLst>
                                          <p:attrName>style.visibility</p:attrName>
                                        </p:attrNameLst>
                                      </p:cBhvr>
                                      <p:to>
                                        <p:strVal val="visible"/>
                                      </p:to>
                                    </p:set>
                                    <p:animEffect transition="in" filter="fade">
                                      <p:cBhvr>
                                        <p:cTn id="98" dur="300"/>
                                        <p:tgtEl>
                                          <p:spTgt spid="37"/>
                                        </p:tgtEl>
                                      </p:cBhvr>
                                    </p:animEffect>
                                  </p:childTnLst>
                                </p:cTn>
                              </p:par>
                            </p:childTnLst>
                          </p:cTn>
                        </p:par>
                        <p:par>
                          <p:cTn id="99" fill="hold">
                            <p:stCondLst>
                              <p:cond delay="300"/>
                            </p:stCondLst>
                            <p:childTnLst>
                              <p:par>
                                <p:cTn id="100" presetID="22" presetClass="entr" presetSubtype="1" fill="hold" grpId="0" nodeType="afterEffect">
                                  <p:stCondLst>
                                    <p:cond delay="0"/>
                                  </p:stCondLst>
                                  <p:childTnLst>
                                    <p:set>
                                      <p:cBhvr>
                                        <p:cTn id="101" dur="1" fill="hold">
                                          <p:stCondLst>
                                            <p:cond delay="0"/>
                                          </p:stCondLst>
                                        </p:cTn>
                                        <p:tgtEl>
                                          <p:spTgt spid="35"/>
                                        </p:tgtEl>
                                        <p:attrNameLst>
                                          <p:attrName>style.visibility</p:attrName>
                                        </p:attrNameLst>
                                      </p:cBhvr>
                                      <p:to>
                                        <p:strVal val="visible"/>
                                      </p:to>
                                    </p:set>
                                    <p:animEffect transition="in" filter="wipe(up)">
                                      <p:cBhvr>
                                        <p:cTn id="102" dur="100"/>
                                        <p:tgtEl>
                                          <p:spTgt spid="35"/>
                                        </p:tgtEl>
                                      </p:cBhvr>
                                    </p:animEffect>
                                  </p:childTnLst>
                                </p:cTn>
                              </p:par>
                            </p:childTnLst>
                          </p:cTn>
                        </p:par>
                        <p:par>
                          <p:cTn id="103" fill="hold">
                            <p:stCondLst>
                              <p:cond delay="400"/>
                            </p:stCondLst>
                            <p:childTnLst>
                              <p:par>
                                <p:cTn id="104" presetID="22" presetClass="entr" presetSubtype="4" fill="hold" grpId="0" nodeType="afterEffect">
                                  <p:stCondLst>
                                    <p:cond delay="0"/>
                                  </p:stCondLst>
                                  <p:childTnLst>
                                    <p:set>
                                      <p:cBhvr>
                                        <p:cTn id="105" dur="1" fill="hold">
                                          <p:stCondLst>
                                            <p:cond delay="0"/>
                                          </p:stCondLst>
                                        </p:cTn>
                                        <p:tgtEl>
                                          <p:spTgt spid="34"/>
                                        </p:tgtEl>
                                        <p:attrNameLst>
                                          <p:attrName>style.visibility</p:attrName>
                                        </p:attrNameLst>
                                      </p:cBhvr>
                                      <p:to>
                                        <p:strVal val="visible"/>
                                      </p:to>
                                    </p:set>
                                    <p:animEffect transition="in" filter="wipe(down)">
                                      <p:cBhvr>
                                        <p:cTn id="106" dur="100"/>
                                        <p:tgtEl>
                                          <p:spTgt spid="34"/>
                                        </p:tgtEl>
                                      </p:cBhvr>
                                    </p:animEffect>
                                  </p:childTnLst>
                                </p:cTn>
                              </p:par>
                            </p:childTnLst>
                          </p:cTn>
                        </p:par>
                        <p:par>
                          <p:cTn id="107" fill="hold">
                            <p:stCondLst>
                              <p:cond delay="500"/>
                            </p:stCondLst>
                            <p:childTnLst>
                              <p:par>
                                <p:cTn id="108" presetID="22" presetClass="entr" presetSubtype="8" fill="hold" grpId="0" nodeType="afterEffect">
                                  <p:stCondLst>
                                    <p:cond delay="0"/>
                                  </p:stCondLst>
                                  <p:childTnLst>
                                    <p:set>
                                      <p:cBhvr>
                                        <p:cTn id="109" dur="1" fill="hold">
                                          <p:stCondLst>
                                            <p:cond delay="0"/>
                                          </p:stCondLst>
                                        </p:cTn>
                                        <p:tgtEl>
                                          <p:spTgt spid="33"/>
                                        </p:tgtEl>
                                        <p:attrNameLst>
                                          <p:attrName>style.visibility</p:attrName>
                                        </p:attrNameLst>
                                      </p:cBhvr>
                                      <p:to>
                                        <p:strVal val="visible"/>
                                      </p:to>
                                    </p:set>
                                    <p:animEffect transition="in" filter="wipe(left)">
                                      <p:cBhvr>
                                        <p:cTn id="110" dur="400"/>
                                        <p:tgtEl>
                                          <p:spTgt spid="33"/>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44"/>
                                        </p:tgtEl>
                                        <p:attrNameLst>
                                          <p:attrName>style.visibility</p:attrName>
                                        </p:attrNameLst>
                                      </p:cBhvr>
                                      <p:to>
                                        <p:strVal val="visible"/>
                                      </p:to>
                                    </p:set>
                                    <p:animEffect transition="in" filter="fade">
                                      <p:cBhvr>
                                        <p:cTn id="113" dur="500"/>
                                        <p:tgtEl>
                                          <p:spTgt spid="44"/>
                                        </p:tgtEl>
                                      </p:cBhvr>
                                    </p:animEffect>
                                  </p:childTnLst>
                                </p:cTn>
                              </p:par>
                              <p:par>
                                <p:cTn id="114" presetID="10" presetClass="entr" presetSubtype="0" fill="hold" nodeType="withEffect">
                                  <p:stCondLst>
                                    <p:cond delay="0"/>
                                  </p:stCondLst>
                                  <p:childTnLst>
                                    <p:set>
                                      <p:cBhvr>
                                        <p:cTn id="115" dur="1" fill="hold">
                                          <p:stCondLst>
                                            <p:cond delay="0"/>
                                          </p:stCondLst>
                                        </p:cTn>
                                        <p:tgtEl>
                                          <p:spTgt spid="3"/>
                                        </p:tgtEl>
                                        <p:attrNameLst>
                                          <p:attrName>style.visibility</p:attrName>
                                        </p:attrNameLst>
                                      </p:cBhvr>
                                      <p:to>
                                        <p:strVal val="visible"/>
                                      </p:to>
                                    </p:set>
                                    <p:animEffect transition="in" filter="fade">
                                      <p:cBhvr>
                                        <p:cTn id="116" dur="500"/>
                                        <p:tgtEl>
                                          <p:spTgt spid="3"/>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47"/>
                                        </p:tgtEl>
                                        <p:attrNameLst>
                                          <p:attrName>style.visibility</p:attrName>
                                        </p:attrNameLst>
                                      </p:cBhvr>
                                      <p:to>
                                        <p:strVal val="visible"/>
                                      </p:to>
                                    </p:set>
                                    <p:animEffect transition="in" filter="fade">
                                      <p:cBhvr>
                                        <p:cTn id="11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8" grpId="0" animBg="1"/>
      <p:bldP spid="10" grpId="0" animBg="1"/>
      <p:bldP spid="14" grpId="0" animBg="1"/>
      <p:bldP spid="15" grpId="0" animBg="1"/>
      <p:bldP spid="16" grpId="0" animBg="1"/>
      <p:bldP spid="17" grpId="0" animBg="1"/>
      <p:bldP spid="19" grpId="0" animBg="1"/>
      <p:bldP spid="20" grpId="0" animBg="1"/>
      <p:bldP spid="21" grpId="0" animBg="1"/>
      <p:bldP spid="22" grpId="0" animBg="1"/>
      <p:bldP spid="24" grpId="0"/>
      <p:bldP spid="30" grpId="0"/>
      <p:bldP spid="31" grpId="0"/>
      <p:bldP spid="33" grpId="0" animBg="1"/>
      <p:bldP spid="34" grpId="0" animBg="1"/>
      <p:bldP spid="35" grpId="0" animBg="1"/>
      <p:bldP spid="36" grpId="0" animBg="1"/>
      <p:bldP spid="37" grpId="0"/>
      <p:bldP spid="38" grpId="0"/>
      <p:bldP spid="41" grpId="0"/>
      <p:bldP spid="42" grpId="0"/>
      <p:bldP spid="43" grpId="0"/>
      <p:bldP spid="44" grpId="0"/>
      <p:bldP spid="45" grpId="0"/>
      <p:bldP spid="46" grpId="0"/>
      <p:bldP spid="4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6659B72-7812-4F53-A235-68A63E892ABC}"/>
              </a:ext>
            </a:extLst>
          </p:cNvPr>
          <p:cNvGrpSpPr/>
          <p:nvPr/>
        </p:nvGrpSpPr>
        <p:grpSpPr>
          <a:xfrm>
            <a:off x="1372820" y="5058594"/>
            <a:ext cx="21638360" cy="5691670"/>
            <a:chOff x="204299" y="4658640"/>
            <a:chExt cx="24075863" cy="6332821"/>
          </a:xfrm>
        </p:grpSpPr>
        <p:sp>
          <p:nvSpPr>
            <p:cNvPr id="4" name="Freeform: Shape 3">
              <a:extLst>
                <a:ext uri="{FF2B5EF4-FFF2-40B4-BE49-F238E27FC236}">
                  <a16:creationId xmlns:a16="http://schemas.microsoft.com/office/drawing/2014/main" id="{A72978CC-FE6A-43DD-9C89-51C6225EF6D0}"/>
                </a:ext>
              </a:extLst>
            </p:cNvPr>
            <p:cNvSpPr/>
            <p:nvPr/>
          </p:nvSpPr>
          <p:spPr>
            <a:xfrm>
              <a:off x="1908852" y="8438185"/>
              <a:ext cx="322054" cy="193232"/>
            </a:xfrm>
            <a:custGeom>
              <a:avLst/>
              <a:gdLst>
                <a:gd name="connsiteX0" fmla="*/ 313081 w 322016"/>
                <a:gd name="connsiteY0" fmla="*/ 46451 h 193210"/>
                <a:gd name="connsiteX1" fmla="*/ 293438 w 322016"/>
                <a:gd name="connsiteY1" fmla="*/ 26808 h 193210"/>
                <a:gd name="connsiteX2" fmla="*/ 281201 w 322016"/>
                <a:gd name="connsiteY2" fmla="*/ 26808 h 193210"/>
                <a:gd name="connsiteX3" fmla="*/ 175902 w 322016"/>
                <a:gd name="connsiteY3" fmla="*/ 131785 h 193210"/>
                <a:gd name="connsiteX4" fmla="*/ 163665 w 322016"/>
                <a:gd name="connsiteY4" fmla="*/ 131785 h 193210"/>
                <a:gd name="connsiteX5" fmla="*/ 58688 w 322016"/>
                <a:gd name="connsiteY5" fmla="*/ 26808 h 193210"/>
                <a:gd name="connsiteX6" fmla="*/ 46451 w 322016"/>
                <a:gd name="connsiteY6" fmla="*/ 26808 h 193210"/>
                <a:gd name="connsiteX7" fmla="*/ 26808 w 322016"/>
                <a:gd name="connsiteY7" fmla="*/ 46451 h 193210"/>
                <a:gd name="connsiteX8" fmla="*/ 26808 w 322016"/>
                <a:gd name="connsiteY8" fmla="*/ 58687 h 193210"/>
                <a:gd name="connsiteX9" fmla="*/ 163987 w 322016"/>
                <a:gd name="connsiteY9" fmla="*/ 195867 h 193210"/>
                <a:gd name="connsiteX10" fmla="*/ 176224 w 322016"/>
                <a:gd name="connsiteY10" fmla="*/ 195867 h 193210"/>
                <a:gd name="connsiteX11" fmla="*/ 313403 w 322016"/>
                <a:gd name="connsiteY11" fmla="*/ 58687 h 193210"/>
                <a:gd name="connsiteX12" fmla="*/ 313081 w 322016"/>
                <a:gd name="connsiteY12" fmla="*/ 46451 h 19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2016" h="193210">
                  <a:moveTo>
                    <a:pt x="313081" y="46451"/>
                  </a:moveTo>
                  <a:lnTo>
                    <a:pt x="293438" y="26808"/>
                  </a:lnTo>
                  <a:cubicBezTo>
                    <a:pt x="289896" y="23266"/>
                    <a:pt x="284421" y="23266"/>
                    <a:pt x="281201" y="26808"/>
                  </a:cubicBezTo>
                  <a:lnTo>
                    <a:pt x="175902" y="131785"/>
                  </a:lnTo>
                  <a:cubicBezTo>
                    <a:pt x="172359" y="135327"/>
                    <a:pt x="166885" y="135327"/>
                    <a:pt x="163665" y="131785"/>
                  </a:cubicBezTo>
                  <a:lnTo>
                    <a:pt x="58688" y="26808"/>
                  </a:lnTo>
                  <a:cubicBezTo>
                    <a:pt x="55145" y="23266"/>
                    <a:pt x="49671" y="23266"/>
                    <a:pt x="46451" y="26808"/>
                  </a:cubicBezTo>
                  <a:lnTo>
                    <a:pt x="26808" y="46451"/>
                  </a:lnTo>
                  <a:cubicBezTo>
                    <a:pt x="23266" y="49993"/>
                    <a:pt x="23266" y="55467"/>
                    <a:pt x="26808" y="58687"/>
                  </a:cubicBezTo>
                  <a:lnTo>
                    <a:pt x="163987" y="195867"/>
                  </a:lnTo>
                  <a:cubicBezTo>
                    <a:pt x="167529" y="199409"/>
                    <a:pt x="173003" y="199409"/>
                    <a:pt x="176224" y="195867"/>
                  </a:cubicBezTo>
                  <a:lnTo>
                    <a:pt x="313403" y="58687"/>
                  </a:lnTo>
                  <a:cubicBezTo>
                    <a:pt x="316301" y="55145"/>
                    <a:pt x="316301" y="49671"/>
                    <a:pt x="313081" y="46451"/>
                  </a:cubicBezTo>
                  <a:close/>
                </a:path>
              </a:pathLst>
            </a:custGeom>
            <a:solidFill>
              <a:srgbClr val="808080"/>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50BD4D1D-EDA8-4B10-B0CD-1582CEA55726}"/>
                </a:ext>
              </a:extLst>
            </p:cNvPr>
            <p:cNvSpPr/>
            <p:nvPr/>
          </p:nvSpPr>
          <p:spPr>
            <a:xfrm>
              <a:off x="5967291" y="7034996"/>
              <a:ext cx="322054" cy="193232"/>
            </a:xfrm>
            <a:custGeom>
              <a:avLst/>
              <a:gdLst>
                <a:gd name="connsiteX0" fmla="*/ 26894 w 322016"/>
                <a:gd name="connsiteY0" fmla="*/ 176224 h 193210"/>
                <a:gd name="connsiteX1" fmla="*/ 46538 w 322016"/>
                <a:gd name="connsiteY1" fmla="*/ 195867 h 193210"/>
                <a:gd name="connsiteX2" fmla="*/ 58774 w 322016"/>
                <a:gd name="connsiteY2" fmla="*/ 195867 h 193210"/>
                <a:gd name="connsiteX3" fmla="*/ 163752 w 322016"/>
                <a:gd name="connsiteY3" fmla="*/ 90889 h 193210"/>
                <a:gd name="connsiteX4" fmla="*/ 175988 w 322016"/>
                <a:gd name="connsiteY4" fmla="*/ 90889 h 193210"/>
                <a:gd name="connsiteX5" fmla="*/ 280966 w 322016"/>
                <a:gd name="connsiteY5" fmla="*/ 195867 h 193210"/>
                <a:gd name="connsiteX6" fmla="*/ 293202 w 322016"/>
                <a:gd name="connsiteY6" fmla="*/ 195867 h 193210"/>
                <a:gd name="connsiteX7" fmla="*/ 312846 w 322016"/>
                <a:gd name="connsiteY7" fmla="*/ 176224 h 193210"/>
                <a:gd name="connsiteX8" fmla="*/ 312846 w 322016"/>
                <a:gd name="connsiteY8" fmla="*/ 163987 h 193210"/>
                <a:gd name="connsiteX9" fmla="*/ 175666 w 322016"/>
                <a:gd name="connsiteY9" fmla="*/ 26808 h 193210"/>
                <a:gd name="connsiteX10" fmla="*/ 163429 w 322016"/>
                <a:gd name="connsiteY10" fmla="*/ 26808 h 193210"/>
                <a:gd name="connsiteX11" fmla="*/ 26250 w 322016"/>
                <a:gd name="connsiteY11" fmla="*/ 163987 h 193210"/>
                <a:gd name="connsiteX12" fmla="*/ 26894 w 322016"/>
                <a:gd name="connsiteY12" fmla="*/ 176224 h 19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2016" h="193210">
                  <a:moveTo>
                    <a:pt x="26894" y="176224"/>
                  </a:moveTo>
                  <a:lnTo>
                    <a:pt x="46538" y="195867"/>
                  </a:lnTo>
                  <a:cubicBezTo>
                    <a:pt x="50080" y="199409"/>
                    <a:pt x="55554" y="199409"/>
                    <a:pt x="58774" y="195867"/>
                  </a:cubicBezTo>
                  <a:lnTo>
                    <a:pt x="163752" y="90889"/>
                  </a:lnTo>
                  <a:cubicBezTo>
                    <a:pt x="167294" y="87347"/>
                    <a:pt x="172768" y="87347"/>
                    <a:pt x="175988" y="90889"/>
                  </a:cubicBezTo>
                  <a:lnTo>
                    <a:pt x="280966" y="195867"/>
                  </a:lnTo>
                  <a:cubicBezTo>
                    <a:pt x="284508" y="199409"/>
                    <a:pt x="289982" y="199409"/>
                    <a:pt x="293202" y="195867"/>
                  </a:cubicBezTo>
                  <a:lnTo>
                    <a:pt x="312846" y="176224"/>
                  </a:lnTo>
                  <a:cubicBezTo>
                    <a:pt x="316387" y="172681"/>
                    <a:pt x="316387" y="167207"/>
                    <a:pt x="312846" y="163987"/>
                  </a:cubicBezTo>
                  <a:lnTo>
                    <a:pt x="175666" y="26808"/>
                  </a:lnTo>
                  <a:cubicBezTo>
                    <a:pt x="172124" y="23266"/>
                    <a:pt x="166650" y="23266"/>
                    <a:pt x="163429" y="26808"/>
                  </a:cubicBezTo>
                  <a:lnTo>
                    <a:pt x="26250" y="163987"/>
                  </a:lnTo>
                  <a:cubicBezTo>
                    <a:pt x="23352" y="167207"/>
                    <a:pt x="23352" y="172681"/>
                    <a:pt x="26894" y="176224"/>
                  </a:cubicBezTo>
                  <a:close/>
                </a:path>
              </a:pathLst>
            </a:custGeom>
            <a:solidFill>
              <a:srgbClr val="808080"/>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09D1671D-3B0F-482B-99E0-E231C6C001E0}"/>
                </a:ext>
              </a:extLst>
            </p:cNvPr>
            <p:cNvSpPr/>
            <p:nvPr/>
          </p:nvSpPr>
          <p:spPr>
            <a:xfrm>
              <a:off x="10027190" y="8438185"/>
              <a:ext cx="322054" cy="193232"/>
            </a:xfrm>
            <a:custGeom>
              <a:avLst/>
              <a:gdLst>
                <a:gd name="connsiteX0" fmla="*/ 312759 w 322016"/>
                <a:gd name="connsiteY0" fmla="*/ 46451 h 193210"/>
                <a:gd name="connsiteX1" fmla="*/ 293115 w 322016"/>
                <a:gd name="connsiteY1" fmla="*/ 26808 h 193210"/>
                <a:gd name="connsiteX2" fmla="*/ 280879 w 322016"/>
                <a:gd name="connsiteY2" fmla="*/ 26808 h 193210"/>
                <a:gd name="connsiteX3" fmla="*/ 175901 w 322016"/>
                <a:gd name="connsiteY3" fmla="*/ 131785 h 193210"/>
                <a:gd name="connsiteX4" fmla="*/ 163665 w 322016"/>
                <a:gd name="connsiteY4" fmla="*/ 131785 h 193210"/>
                <a:gd name="connsiteX5" fmla="*/ 58687 w 322016"/>
                <a:gd name="connsiteY5" fmla="*/ 26808 h 193210"/>
                <a:gd name="connsiteX6" fmla="*/ 46450 w 322016"/>
                <a:gd name="connsiteY6" fmla="*/ 26808 h 193210"/>
                <a:gd name="connsiteX7" fmla="*/ 26808 w 322016"/>
                <a:gd name="connsiteY7" fmla="*/ 46451 h 193210"/>
                <a:gd name="connsiteX8" fmla="*/ 26808 w 322016"/>
                <a:gd name="connsiteY8" fmla="*/ 58687 h 193210"/>
                <a:gd name="connsiteX9" fmla="*/ 163987 w 322016"/>
                <a:gd name="connsiteY9" fmla="*/ 195867 h 193210"/>
                <a:gd name="connsiteX10" fmla="*/ 176224 w 322016"/>
                <a:gd name="connsiteY10" fmla="*/ 195867 h 193210"/>
                <a:gd name="connsiteX11" fmla="*/ 313402 w 322016"/>
                <a:gd name="connsiteY11" fmla="*/ 58687 h 193210"/>
                <a:gd name="connsiteX12" fmla="*/ 312759 w 322016"/>
                <a:gd name="connsiteY12" fmla="*/ 46451 h 19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2016" h="193210">
                  <a:moveTo>
                    <a:pt x="312759" y="46451"/>
                  </a:moveTo>
                  <a:lnTo>
                    <a:pt x="293115" y="26808"/>
                  </a:lnTo>
                  <a:cubicBezTo>
                    <a:pt x="289573" y="23266"/>
                    <a:pt x="284099" y="23266"/>
                    <a:pt x="280879" y="26808"/>
                  </a:cubicBezTo>
                  <a:lnTo>
                    <a:pt x="175901" y="131785"/>
                  </a:lnTo>
                  <a:cubicBezTo>
                    <a:pt x="172359" y="135327"/>
                    <a:pt x="166885" y="135327"/>
                    <a:pt x="163665" y="131785"/>
                  </a:cubicBezTo>
                  <a:lnTo>
                    <a:pt x="58687" y="26808"/>
                  </a:lnTo>
                  <a:cubicBezTo>
                    <a:pt x="55145" y="23266"/>
                    <a:pt x="49670" y="23266"/>
                    <a:pt x="46450" y="26808"/>
                  </a:cubicBezTo>
                  <a:lnTo>
                    <a:pt x="26808" y="46451"/>
                  </a:lnTo>
                  <a:cubicBezTo>
                    <a:pt x="23266" y="49993"/>
                    <a:pt x="23266" y="55467"/>
                    <a:pt x="26808" y="58687"/>
                  </a:cubicBezTo>
                  <a:lnTo>
                    <a:pt x="163987" y="195867"/>
                  </a:lnTo>
                  <a:cubicBezTo>
                    <a:pt x="167529" y="199409"/>
                    <a:pt x="173003" y="199409"/>
                    <a:pt x="176224" y="195867"/>
                  </a:cubicBezTo>
                  <a:lnTo>
                    <a:pt x="313402" y="58687"/>
                  </a:lnTo>
                  <a:cubicBezTo>
                    <a:pt x="315979" y="55145"/>
                    <a:pt x="315979" y="49671"/>
                    <a:pt x="312759" y="46451"/>
                  </a:cubicBezTo>
                  <a:close/>
                </a:path>
              </a:pathLst>
            </a:custGeom>
            <a:solidFill>
              <a:srgbClr val="808080"/>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7ED024B6-56ED-434F-BE3C-ADD81F4E11F4}"/>
                </a:ext>
              </a:extLst>
            </p:cNvPr>
            <p:cNvSpPr/>
            <p:nvPr/>
          </p:nvSpPr>
          <p:spPr>
            <a:xfrm>
              <a:off x="14085305" y="7034996"/>
              <a:ext cx="322054" cy="193232"/>
            </a:xfrm>
            <a:custGeom>
              <a:avLst/>
              <a:gdLst>
                <a:gd name="connsiteX0" fmla="*/ 26895 w 322016"/>
                <a:gd name="connsiteY0" fmla="*/ 176224 h 193210"/>
                <a:gd name="connsiteX1" fmla="*/ 46537 w 322016"/>
                <a:gd name="connsiteY1" fmla="*/ 195867 h 193210"/>
                <a:gd name="connsiteX2" fmla="*/ 58774 w 322016"/>
                <a:gd name="connsiteY2" fmla="*/ 195867 h 193210"/>
                <a:gd name="connsiteX3" fmla="*/ 163752 w 322016"/>
                <a:gd name="connsiteY3" fmla="*/ 90889 h 193210"/>
                <a:gd name="connsiteX4" fmla="*/ 175989 w 322016"/>
                <a:gd name="connsiteY4" fmla="*/ 90889 h 193210"/>
                <a:gd name="connsiteX5" fmla="*/ 280966 w 322016"/>
                <a:gd name="connsiteY5" fmla="*/ 195867 h 193210"/>
                <a:gd name="connsiteX6" fmla="*/ 293202 w 322016"/>
                <a:gd name="connsiteY6" fmla="*/ 195867 h 193210"/>
                <a:gd name="connsiteX7" fmla="*/ 312846 w 322016"/>
                <a:gd name="connsiteY7" fmla="*/ 176224 h 193210"/>
                <a:gd name="connsiteX8" fmla="*/ 312846 w 322016"/>
                <a:gd name="connsiteY8" fmla="*/ 163987 h 193210"/>
                <a:gd name="connsiteX9" fmla="*/ 175667 w 322016"/>
                <a:gd name="connsiteY9" fmla="*/ 26808 h 193210"/>
                <a:gd name="connsiteX10" fmla="*/ 163430 w 322016"/>
                <a:gd name="connsiteY10" fmla="*/ 26808 h 193210"/>
                <a:gd name="connsiteX11" fmla="*/ 26250 w 322016"/>
                <a:gd name="connsiteY11" fmla="*/ 163987 h 193210"/>
                <a:gd name="connsiteX12" fmla="*/ 26895 w 322016"/>
                <a:gd name="connsiteY12" fmla="*/ 176224 h 19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2016" h="193210">
                  <a:moveTo>
                    <a:pt x="26895" y="176224"/>
                  </a:moveTo>
                  <a:lnTo>
                    <a:pt x="46537" y="195867"/>
                  </a:lnTo>
                  <a:cubicBezTo>
                    <a:pt x="50080" y="199409"/>
                    <a:pt x="55554" y="199409"/>
                    <a:pt x="58774" y="195867"/>
                  </a:cubicBezTo>
                  <a:lnTo>
                    <a:pt x="163752" y="90889"/>
                  </a:lnTo>
                  <a:cubicBezTo>
                    <a:pt x="167294" y="87347"/>
                    <a:pt x="172768" y="87347"/>
                    <a:pt x="175989" y="90889"/>
                  </a:cubicBezTo>
                  <a:lnTo>
                    <a:pt x="280966" y="195867"/>
                  </a:lnTo>
                  <a:cubicBezTo>
                    <a:pt x="284508" y="199409"/>
                    <a:pt x="289982" y="199409"/>
                    <a:pt x="293202" y="195867"/>
                  </a:cubicBezTo>
                  <a:lnTo>
                    <a:pt x="312846" y="176224"/>
                  </a:lnTo>
                  <a:cubicBezTo>
                    <a:pt x="316388" y="172681"/>
                    <a:pt x="316388" y="167207"/>
                    <a:pt x="312846" y="163987"/>
                  </a:cubicBezTo>
                  <a:lnTo>
                    <a:pt x="175667" y="26808"/>
                  </a:lnTo>
                  <a:cubicBezTo>
                    <a:pt x="172124" y="23266"/>
                    <a:pt x="166650" y="23266"/>
                    <a:pt x="163430" y="26808"/>
                  </a:cubicBezTo>
                  <a:lnTo>
                    <a:pt x="26250" y="163987"/>
                  </a:lnTo>
                  <a:cubicBezTo>
                    <a:pt x="23352" y="167207"/>
                    <a:pt x="23352" y="172681"/>
                    <a:pt x="26895" y="176224"/>
                  </a:cubicBezTo>
                  <a:close/>
                </a:path>
              </a:pathLst>
            </a:custGeom>
            <a:solidFill>
              <a:srgbClr val="808080"/>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E5791CF8-8E95-463B-A178-9BC893375897}"/>
                </a:ext>
              </a:extLst>
            </p:cNvPr>
            <p:cNvSpPr/>
            <p:nvPr/>
          </p:nvSpPr>
          <p:spPr>
            <a:xfrm>
              <a:off x="18144883" y="8438185"/>
              <a:ext cx="322054" cy="193232"/>
            </a:xfrm>
            <a:custGeom>
              <a:avLst/>
              <a:gdLst>
                <a:gd name="connsiteX0" fmla="*/ 312759 w 322016"/>
                <a:gd name="connsiteY0" fmla="*/ 46451 h 193210"/>
                <a:gd name="connsiteX1" fmla="*/ 293116 w 322016"/>
                <a:gd name="connsiteY1" fmla="*/ 26808 h 193210"/>
                <a:gd name="connsiteX2" fmla="*/ 280879 w 322016"/>
                <a:gd name="connsiteY2" fmla="*/ 26808 h 193210"/>
                <a:gd name="connsiteX3" fmla="*/ 175901 w 322016"/>
                <a:gd name="connsiteY3" fmla="*/ 131785 h 193210"/>
                <a:gd name="connsiteX4" fmla="*/ 163665 w 322016"/>
                <a:gd name="connsiteY4" fmla="*/ 131785 h 193210"/>
                <a:gd name="connsiteX5" fmla="*/ 58687 w 322016"/>
                <a:gd name="connsiteY5" fmla="*/ 26808 h 193210"/>
                <a:gd name="connsiteX6" fmla="*/ 46450 w 322016"/>
                <a:gd name="connsiteY6" fmla="*/ 26808 h 193210"/>
                <a:gd name="connsiteX7" fmla="*/ 26808 w 322016"/>
                <a:gd name="connsiteY7" fmla="*/ 46451 h 193210"/>
                <a:gd name="connsiteX8" fmla="*/ 26808 w 322016"/>
                <a:gd name="connsiteY8" fmla="*/ 58687 h 193210"/>
                <a:gd name="connsiteX9" fmla="*/ 163987 w 322016"/>
                <a:gd name="connsiteY9" fmla="*/ 195867 h 193210"/>
                <a:gd name="connsiteX10" fmla="*/ 176224 w 322016"/>
                <a:gd name="connsiteY10" fmla="*/ 195867 h 193210"/>
                <a:gd name="connsiteX11" fmla="*/ 313403 w 322016"/>
                <a:gd name="connsiteY11" fmla="*/ 58687 h 193210"/>
                <a:gd name="connsiteX12" fmla="*/ 312759 w 322016"/>
                <a:gd name="connsiteY12" fmla="*/ 46451 h 19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2016" h="193210">
                  <a:moveTo>
                    <a:pt x="312759" y="46451"/>
                  </a:moveTo>
                  <a:lnTo>
                    <a:pt x="293116" y="26808"/>
                  </a:lnTo>
                  <a:cubicBezTo>
                    <a:pt x="289572" y="23266"/>
                    <a:pt x="284099" y="23266"/>
                    <a:pt x="280879" y="26808"/>
                  </a:cubicBezTo>
                  <a:lnTo>
                    <a:pt x="175901" y="131785"/>
                  </a:lnTo>
                  <a:cubicBezTo>
                    <a:pt x="172360" y="135327"/>
                    <a:pt x="166884" y="135327"/>
                    <a:pt x="163665" y="131785"/>
                  </a:cubicBezTo>
                  <a:lnTo>
                    <a:pt x="58687" y="26808"/>
                  </a:lnTo>
                  <a:cubicBezTo>
                    <a:pt x="55145" y="23266"/>
                    <a:pt x="49671" y="23266"/>
                    <a:pt x="46450" y="26808"/>
                  </a:cubicBezTo>
                  <a:lnTo>
                    <a:pt x="26808" y="46451"/>
                  </a:lnTo>
                  <a:cubicBezTo>
                    <a:pt x="23266" y="49993"/>
                    <a:pt x="23266" y="55467"/>
                    <a:pt x="26808" y="58687"/>
                  </a:cubicBezTo>
                  <a:lnTo>
                    <a:pt x="163987" y="195867"/>
                  </a:lnTo>
                  <a:cubicBezTo>
                    <a:pt x="167529" y="199409"/>
                    <a:pt x="173002" y="199409"/>
                    <a:pt x="176224" y="195867"/>
                  </a:cubicBezTo>
                  <a:lnTo>
                    <a:pt x="313403" y="58687"/>
                  </a:lnTo>
                  <a:cubicBezTo>
                    <a:pt x="316300" y="55145"/>
                    <a:pt x="316300" y="49671"/>
                    <a:pt x="312759" y="46451"/>
                  </a:cubicBezTo>
                  <a:close/>
                </a:path>
              </a:pathLst>
            </a:custGeom>
            <a:solidFill>
              <a:srgbClr val="80808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269B022-277C-4499-AE64-F61C751BB5E9}"/>
                </a:ext>
              </a:extLst>
            </p:cNvPr>
            <p:cNvSpPr/>
            <p:nvPr/>
          </p:nvSpPr>
          <p:spPr>
            <a:xfrm>
              <a:off x="22203239" y="7034996"/>
              <a:ext cx="322054" cy="193232"/>
            </a:xfrm>
            <a:custGeom>
              <a:avLst/>
              <a:gdLst>
                <a:gd name="connsiteX0" fmla="*/ 26655 w 322016"/>
                <a:gd name="connsiteY0" fmla="*/ 176224 h 193210"/>
                <a:gd name="connsiteX1" fmla="*/ 46297 w 322016"/>
                <a:gd name="connsiteY1" fmla="*/ 195867 h 193210"/>
                <a:gd name="connsiteX2" fmla="*/ 58534 w 322016"/>
                <a:gd name="connsiteY2" fmla="*/ 195867 h 193210"/>
                <a:gd name="connsiteX3" fmla="*/ 163512 w 322016"/>
                <a:gd name="connsiteY3" fmla="*/ 90889 h 193210"/>
                <a:gd name="connsiteX4" fmla="*/ 175748 w 322016"/>
                <a:gd name="connsiteY4" fmla="*/ 90889 h 193210"/>
                <a:gd name="connsiteX5" fmla="*/ 280726 w 322016"/>
                <a:gd name="connsiteY5" fmla="*/ 195867 h 193210"/>
                <a:gd name="connsiteX6" fmla="*/ 292963 w 322016"/>
                <a:gd name="connsiteY6" fmla="*/ 195867 h 193210"/>
                <a:gd name="connsiteX7" fmla="*/ 312606 w 322016"/>
                <a:gd name="connsiteY7" fmla="*/ 176224 h 193210"/>
                <a:gd name="connsiteX8" fmla="*/ 312606 w 322016"/>
                <a:gd name="connsiteY8" fmla="*/ 163987 h 193210"/>
                <a:gd name="connsiteX9" fmla="*/ 175426 w 322016"/>
                <a:gd name="connsiteY9" fmla="*/ 26808 h 193210"/>
                <a:gd name="connsiteX10" fmla="*/ 163189 w 322016"/>
                <a:gd name="connsiteY10" fmla="*/ 26808 h 193210"/>
                <a:gd name="connsiteX11" fmla="*/ 26010 w 322016"/>
                <a:gd name="connsiteY11" fmla="*/ 163987 h 193210"/>
                <a:gd name="connsiteX12" fmla="*/ 26655 w 322016"/>
                <a:gd name="connsiteY12" fmla="*/ 176224 h 19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2016" h="193210">
                  <a:moveTo>
                    <a:pt x="26655" y="176224"/>
                  </a:moveTo>
                  <a:lnTo>
                    <a:pt x="46297" y="195867"/>
                  </a:lnTo>
                  <a:cubicBezTo>
                    <a:pt x="49839" y="199409"/>
                    <a:pt x="55315" y="199409"/>
                    <a:pt x="58534" y="195867"/>
                  </a:cubicBezTo>
                  <a:lnTo>
                    <a:pt x="163512" y="90889"/>
                  </a:lnTo>
                  <a:cubicBezTo>
                    <a:pt x="167053" y="87347"/>
                    <a:pt x="172527" y="87347"/>
                    <a:pt x="175748" y="90889"/>
                  </a:cubicBezTo>
                  <a:lnTo>
                    <a:pt x="280726" y="195867"/>
                  </a:lnTo>
                  <a:cubicBezTo>
                    <a:pt x="284268" y="199409"/>
                    <a:pt x="289742" y="199409"/>
                    <a:pt x="292963" y="195867"/>
                  </a:cubicBezTo>
                  <a:lnTo>
                    <a:pt x="312606" y="176224"/>
                  </a:lnTo>
                  <a:cubicBezTo>
                    <a:pt x="316147" y="172681"/>
                    <a:pt x="316147" y="167207"/>
                    <a:pt x="312606" y="163987"/>
                  </a:cubicBezTo>
                  <a:lnTo>
                    <a:pt x="175426" y="26808"/>
                  </a:lnTo>
                  <a:cubicBezTo>
                    <a:pt x="171884" y="23266"/>
                    <a:pt x="166409" y="23266"/>
                    <a:pt x="163189" y="26808"/>
                  </a:cubicBezTo>
                  <a:lnTo>
                    <a:pt x="26010" y="163987"/>
                  </a:lnTo>
                  <a:cubicBezTo>
                    <a:pt x="23433" y="167207"/>
                    <a:pt x="23433" y="172681"/>
                    <a:pt x="26655" y="176224"/>
                  </a:cubicBezTo>
                  <a:close/>
                </a:path>
              </a:pathLst>
            </a:custGeom>
            <a:solidFill>
              <a:srgbClr val="808080"/>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911C534-8DE3-4F3D-9F9B-7AAE93BF9D6C}"/>
                </a:ext>
              </a:extLst>
            </p:cNvPr>
            <p:cNvSpPr/>
            <p:nvPr/>
          </p:nvSpPr>
          <p:spPr>
            <a:xfrm>
              <a:off x="407357" y="6622364"/>
              <a:ext cx="23606559" cy="2447610"/>
            </a:xfrm>
            <a:custGeom>
              <a:avLst/>
              <a:gdLst>
                <a:gd name="connsiteX0" fmla="*/ 19847984 w 23603826"/>
                <a:gd name="connsiteY0" fmla="*/ 1413492 h 2447327"/>
                <a:gd name="connsiteX1" fmla="*/ 20374480 w 23603826"/>
                <a:gd name="connsiteY1" fmla="*/ 2355713 h 2447327"/>
                <a:gd name="connsiteX2" fmla="*/ 20374158 w 23603826"/>
                <a:gd name="connsiteY2" fmla="*/ 2368916 h 2447327"/>
                <a:gd name="connsiteX3" fmla="*/ 23550854 w 23603826"/>
                <a:gd name="connsiteY3" fmla="*/ 2368916 h 2447327"/>
                <a:gd name="connsiteX4" fmla="*/ 22824062 w 23603826"/>
                <a:gd name="connsiteY4" fmla="*/ 1080527 h 2447327"/>
                <a:gd name="connsiteX5" fmla="*/ 21154406 w 23603826"/>
                <a:gd name="connsiteY5" fmla="*/ 1048647 h 2447327"/>
                <a:gd name="connsiteX6" fmla="*/ 20057296 w 23603826"/>
                <a:gd name="connsiteY6" fmla="*/ 1058952 h 2447327"/>
                <a:gd name="connsiteX7" fmla="*/ 20019618 w 23603826"/>
                <a:gd name="connsiteY7" fmla="*/ 1036732 h 2447327"/>
                <a:gd name="connsiteX8" fmla="*/ 19494088 w 23603826"/>
                <a:gd name="connsiteY8" fmla="*/ 89037 h 2447327"/>
                <a:gd name="connsiteX9" fmla="*/ 19494088 w 23603826"/>
                <a:gd name="connsiteY9" fmla="*/ 81631 h 2447327"/>
                <a:gd name="connsiteX10" fmla="*/ 16315138 w 23603826"/>
                <a:gd name="connsiteY10" fmla="*/ 81631 h 2447327"/>
                <a:gd name="connsiteX11" fmla="*/ 15790251 w 23603826"/>
                <a:gd name="connsiteY11" fmla="*/ 1036411 h 2447327"/>
                <a:gd name="connsiteX12" fmla="*/ 15753219 w 23603826"/>
                <a:gd name="connsiteY12" fmla="*/ 1058307 h 2447327"/>
                <a:gd name="connsiteX13" fmla="*/ 14673819 w 23603826"/>
                <a:gd name="connsiteY13" fmla="*/ 1059595 h 2447327"/>
                <a:gd name="connsiteX14" fmla="*/ 13040872 w 23603826"/>
                <a:gd name="connsiteY14" fmla="*/ 1046393 h 2447327"/>
                <a:gd name="connsiteX15" fmla="*/ 13034754 w 23603826"/>
                <a:gd name="connsiteY15" fmla="*/ 1049935 h 2447327"/>
                <a:gd name="connsiteX16" fmla="*/ 11940219 w 23603826"/>
                <a:gd name="connsiteY16" fmla="*/ 1058952 h 2447327"/>
                <a:gd name="connsiteX17" fmla="*/ 11902543 w 23603826"/>
                <a:gd name="connsiteY17" fmla="*/ 1037054 h 2447327"/>
                <a:gd name="connsiteX18" fmla="*/ 11377011 w 23603826"/>
                <a:gd name="connsiteY18" fmla="*/ 89359 h 2447327"/>
                <a:gd name="connsiteX19" fmla="*/ 11377011 w 23603826"/>
                <a:gd name="connsiteY19" fmla="*/ 81953 h 2447327"/>
                <a:gd name="connsiteX20" fmla="*/ 8198063 w 23603826"/>
                <a:gd name="connsiteY20" fmla="*/ 81953 h 2447327"/>
                <a:gd name="connsiteX21" fmla="*/ 7673175 w 23603826"/>
                <a:gd name="connsiteY21" fmla="*/ 1036732 h 2447327"/>
                <a:gd name="connsiteX22" fmla="*/ 7635499 w 23603826"/>
                <a:gd name="connsiteY22" fmla="*/ 1058952 h 2447327"/>
                <a:gd name="connsiteX23" fmla="*/ 6540964 w 23603826"/>
                <a:gd name="connsiteY23" fmla="*/ 1049935 h 2447327"/>
                <a:gd name="connsiteX24" fmla="*/ 6534846 w 23603826"/>
                <a:gd name="connsiteY24" fmla="*/ 1046393 h 2447327"/>
                <a:gd name="connsiteX25" fmla="*/ 4901899 w 23603826"/>
                <a:gd name="connsiteY25" fmla="*/ 1059595 h 2447327"/>
                <a:gd name="connsiteX26" fmla="*/ 3822499 w 23603826"/>
                <a:gd name="connsiteY26" fmla="*/ 1058307 h 2447327"/>
                <a:gd name="connsiteX27" fmla="*/ 3785467 w 23603826"/>
                <a:gd name="connsiteY27" fmla="*/ 1036411 h 2447327"/>
                <a:gd name="connsiteX28" fmla="*/ 3260580 w 23603826"/>
                <a:gd name="connsiteY28" fmla="*/ 81631 h 2447327"/>
                <a:gd name="connsiteX29" fmla="*/ 81631 w 23603826"/>
                <a:gd name="connsiteY29" fmla="*/ 81631 h 2447327"/>
                <a:gd name="connsiteX30" fmla="*/ 865419 w 23603826"/>
                <a:gd name="connsiteY30" fmla="*/ 1403831 h 2447327"/>
                <a:gd name="connsiteX31" fmla="*/ 2498366 w 23603826"/>
                <a:gd name="connsiteY31" fmla="*/ 1390629 h 2447327"/>
                <a:gd name="connsiteX32" fmla="*/ 3577766 w 23603826"/>
                <a:gd name="connsiteY32" fmla="*/ 1391917 h 2447327"/>
                <a:gd name="connsiteX33" fmla="*/ 3614798 w 23603826"/>
                <a:gd name="connsiteY33" fmla="*/ 1413814 h 2447327"/>
                <a:gd name="connsiteX34" fmla="*/ 4139685 w 23603826"/>
                <a:gd name="connsiteY34" fmla="*/ 2368594 h 2447327"/>
                <a:gd name="connsiteX35" fmla="*/ 7318635 w 23603826"/>
                <a:gd name="connsiteY35" fmla="*/ 2368594 h 2447327"/>
                <a:gd name="connsiteX36" fmla="*/ 7318635 w 23603826"/>
                <a:gd name="connsiteY36" fmla="*/ 2361187 h 2447327"/>
                <a:gd name="connsiteX37" fmla="*/ 7844166 w 23603826"/>
                <a:gd name="connsiteY37" fmla="*/ 1413492 h 2447327"/>
                <a:gd name="connsiteX38" fmla="*/ 7880876 w 23603826"/>
                <a:gd name="connsiteY38" fmla="*/ 1391917 h 2447327"/>
                <a:gd name="connsiteX39" fmla="*/ 8960276 w 23603826"/>
                <a:gd name="connsiteY39" fmla="*/ 1390629 h 2447327"/>
                <a:gd name="connsiteX40" fmla="*/ 10593223 w 23603826"/>
                <a:gd name="connsiteY40" fmla="*/ 1403831 h 2447327"/>
                <a:gd name="connsiteX41" fmla="*/ 10599341 w 23603826"/>
                <a:gd name="connsiteY41" fmla="*/ 1400289 h 2447327"/>
                <a:gd name="connsiteX42" fmla="*/ 11693876 w 23603826"/>
                <a:gd name="connsiteY42" fmla="*/ 1391273 h 2447327"/>
                <a:gd name="connsiteX43" fmla="*/ 11731552 w 23603826"/>
                <a:gd name="connsiteY43" fmla="*/ 1413170 h 2447327"/>
                <a:gd name="connsiteX44" fmla="*/ 12257084 w 23603826"/>
                <a:gd name="connsiteY44" fmla="*/ 2360865 h 2447327"/>
                <a:gd name="connsiteX45" fmla="*/ 12257084 w 23603826"/>
                <a:gd name="connsiteY45" fmla="*/ 2368272 h 2447327"/>
                <a:gd name="connsiteX46" fmla="*/ 15436033 w 23603826"/>
                <a:gd name="connsiteY46" fmla="*/ 2368272 h 2447327"/>
                <a:gd name="connsiteX47" fmla="*/ 15960920 w 23603826"/>
                <a:gd name="connsiteY47" fmla="*/ 1413492 h 2447327"/>
                <a:gd name="connsiteX48" fmla="*/ 15997951 w 23603826"/>
                <a:gd name="connsiteY48" fmla="*/ 1391595 h 2447327"/>
                <a:gd name="connsiteX49" fmla="*/ 17077352 w 23603826"/>
                <a:gd name="connsiteY49" fmla="*/ 1390307 h 2447327"/>
                <a:gd name="connsiteX50" fmla="*/ 18710298 w 23603826"/>
                <a:gd name="connsiteY50" fmla="*/ 1403509 h 2447327"/>
                <a:gd name="connsiteX51" fmla="*/ 18716418 w 23603826"/>
                <a:gd name="connsiteY51" fmla="*/ 1399967 h 2447327"/>
                <a:gd name="connsiteX52" fmla="*/ 19810952 w 23603826"/>
                <a:gd name="connsiteY52" fmla="*/ 1390951 h 2447327"/>
                <a:gd name="connsiteX53" fmla="*/ 19847984 w 23603826"/>
                <a:gd name="connsiteY53" fmla="*/ 1413492 h 2447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23603826" h="2447327">
                  <a:moveTo>
                    <a:pt x="19847984" y="1413492"/>
                  </a:moveTo>
                  <a:cubicBezTo>
                    <a:pt x="20180948" y="1609278"/>
                    <a:pt x="20389294" y="1969615"/>
                    <a:pt x="20374480" y="2355713"/>
                  </a:cubicBezTo>
                  <a:cubicBezTo>
                    <a:pt x="20374158" y="2360221"/>
                    <a:pt x="20374480" y="2364407"/>
                    <a:pt x="20374158" y="2368916"/>
                  </a:cubicBezTo>
                  <a:lnTo>
                    <a:pt x="23550854" y="2368916"/>
                  </a:lnTo>
                  <a:cubicBezTo>
                    <a:pt x="23533786" y="1861417"/>
                    <a:pt x="23275852" y="1370664"/>
                    <a:pt x="22824062" y="1080527"/>
                  </a:cubicBezTo>
                  <a:cubicBezTo>
                    <a:pt x="22297244" y="742087"/>
                    <a:pt x="21652888" y="754324"/>
                    <a:pt x="21154406" y="1048647"/>
                  </a:cubicBezTo>
                  <a:cubicBezTo>
                    <a:pt x="20815322" y="1248941"/>
                    <a:pt x="20396700" y="1258602"/>
                    <a:pt x="20057296" y="1058952"/>
                  </a:cubicBezTo>
                  <a:lnTo>
                    <a:pt x="20019618" y="1036732"/>
                  </a:lnTo>
                  <a:cubicBezTo>
                    <a:pt x="19685044" y="839980"/>
                    <a:pt x="19479920" y="477067"/>
                    <a:pt x="19494088" y="89037"/>
                  </a:cubicBezTo>
                  <a:cubicBezTo>
                    <a:pt x="19494088" y="86461"/>
                    <a:pt x="19494088" y="84207"/>
                    <a:pt x="19494088" y="81631"/>
                  </a:cubicBezTo>
                  <a:lnTo>
                    <a:pt x="16315138" y="81631"/>
                  </a:lnTo>
                  <a:cubicBezTo>
                    <a:pt x="16321900" y="472237"/>
                    <a:pt x="16127080" y="838370"/>
                    <a:pt x="15790251" y="1036411"/>
                  </a:cubicBezTo>
                  <a:lnTo>
                    <a:pt x="15753219" y="1058307"/>
                  </a:lnTo>
                  <a:cubicBezTo>
                    <a:pt x="15420253" y="1254094"/>
                    <a:pt x="15003886" y="1260534"/>
                    <a:pt x="14673819" y="1059595"/>
                  </a:cubicBezTo>
                  <a:cubicBezTo>
                    <a:pt x="14189828" y="764950"/>
                    <a:pt x="13563827" y="739189"/>
                    <a:pt x="13040872" y="1046393"/>
                  </a:cubicBezTo>
                  <a:cubicBezTo>
                    <a:pt x="13038940" y="1047681"/>
                    <a:pt x="13036686" y="1048647"/>
                    <a:pt x="13034754" y="1049935"/>
                  </a:cubicBezTo>
                  <a:cubicBezTo>
                    <a:pt x="12696959" y="1250230"/>
                    <a:pt x="12278658" y="1257636"/>
                    <a:pt x="11940219" y="1058952"/>
                  </a:cubicBezTo>
                  <a:lnTo>
                    <a:pt x="11902543" y="1037054"/>
                  </a:lnTo>
                  <a:cubicBezTo>
                    <a:pt x="11567968" y="840302"/>
                    <a:pt x="11362842" y="477389"/>
                    <a:pt x="11377011" y="89359"/>
                  </a:cubicBezTo>
                  <a:cubicBezTo>
                    <a:pt x="11377011" y="86783"/>
                    <a:pt x="11377011" y="84529"/>
                    <a:pt x="11377011" y="81953"/>
                  </a:cubicBezTo>
                  <a:lnTo>
                    <a:pt x="8198063" y="81953"/>
                  </a:lnTo>
                  <a:cubicBezTo>
                    <a:pt x="8204825" y="472559"/>
                    <a:pt x="8010005" y="838692"/>
                    <a:pt x="7673175" y="1036732"/>
                  </a:cubicBezTo>
                  <a:lnTo>
                    <a:pt x="7635499" y="1058952"/>
                  </a:lnTo>
                  <a:cubicBezTo>
                    <a:pt x="7296738" y="1257958"/>
                    <a:pt x="6878760" y="1250551"/>
                    <a:pt x="6540964" y="1049935"/>
                  </a:cubicBezTo>
                  <a:cubicBezTo>
                    <a:pt x="6539032" y="1048647"/>
                    <a:pt x="6536779" y="1047681"/>
                    <a:pt x="6534846" y="1046393"/>
                  </a:cubicBezTo>
                  <a:cubicBezTo>
                    <a:pt x="6012213" y="739189"/>
                    <a:pt x="5385891" y="764950"/>
                    <a:pt x="4901899" y="1059595"/>
                  </a:cubicBezTo>
                  <a:cubicBezTo>
                    <a:pt x="4571832" y="1260534"/>
                    <a:pt x="4155464" y="1254094"/>
                    <a:pt x="3822499" y="1058307"/>
                  </a:cubicBezTo>
                  <a:lnTo>
                    <a:pt x="3785467" y="1036411"/>
                  </a:lnTo>
                  <a:cubicBezTo>
                    <a:pt x="3448316" y="838370"/>
                    <a:pt x="3253818" y="471915"/>
                    <a:pt x="3260580" y="81631"/>
                  </a:cubicBezTo>
                  <a:lnTo>
                    <a:pt x="81631" y="81631"/>
                  </a:lnTo>
                  <a:cubicBezTo>
                    <a:pt x="98375" y="609094"/>
                    <a:pt x="376920" y="1116915"/>
                    <a:pt x="865419" y="1403831"/>
                  </a:cubicBezTo>
                  <a:cubicBezTo>
                    <a:pt x="1388053" y="1711036"/>
                    <a:pt x="2014375" y="1685274"/>
                    <a:pt x="2498366" y="1390629"/>
                  </a:cubicBezTo>
                  <a:cubicBezTo>
                    <a:pt x="2828434" y="1189690"/>
                    <a:pt x="3244801" y="1196131"/>
                    <a:pt x="3577766" y="1391917"/>
                  </a:cubicBezTo>
                  <a:lnTo>
                    <a:pt x="3614798" y="1413814"/>
                  </a:lnTo>
                  <a:cubicBezTo>
                    <a:pt x="3951950" y="1611854"/>
                    <a:pt x="4146448" y="1978310"/>
                    <a:pt x="4139685" y="2368594"/>
                  </a:cubicBezTo>
                  <a:lnTo>
                    <a:pt x="7318635" y="2368594"/>
                  </a:lnTo>
                  <a:cubicBezTo>
                    <a:pt x="7318635" y="2366018"/>
                    <a:pt x="7318635" y="2363763"/>
                    <a:pt x="7318635" y="2361187"/>
                  </a:cubicBezTo>
                  <a:cubicBezTo>
                    <a:pt x="7304466" y="1973157"/>
                    <a:pt x="7509591" y="1610244"/>
                    <a:pt x="7844166" y="1413492"/>
                  </a:cubicBezTo>
                  <a:lnTo>
                    <a:pt x="7880876" y="1391917"/>
                  </a:lnTo>
                  <a:cubicBezTo>
                    <a:pt x="8213841" y="1196131"/>
                    <a:pt x="8630209" y="1189690"/>
                    <a:pt x="8960276" y="1390629"/>
                  </a:cubicBezTo>
                  <a:cubicBezTo>
                    <a:pt x="9444267" y="1685274"/>
                    <a:pt x="10070268" y="1711036"/>
                    <a:pt x="10593223" y="1403831"/>
                  </a:cubicBezTo>
                  <a:cubicBezTo>
                    <a:pt x="10595155" y="1402543"/>
                    <a:pt x="10597409" y="1401577"/>
                    <a:pt x="10599341" y="1400289"/>
                  </a:cubicBezTo>
                  <a:cubicBezTo>
                    <a:pt x="10937136" y="1199995"/>
                    <a:pt x="11355437" y="1192588"/>
                    <a:pt x="11693876" y="1391273"/>
                  </a:cubicBezTo>
                  <a:lnTo>
                    <a:pt x="11731552" y="1413170"/>
                  </a:lnTo>
                  <a:cubicBezTo>
                    <a:pt x="12066128" y="1609922"/>
                    <a:pt x="12271252" y="1972835"/>
                    <a:pt x="12257084" y="2360865"/>
                  </a:cubicBezTo>
                  <a:cubicBezTo>
                    <a:pt x="12257084" y="2363441"/>
                    <a:pt x="12257084" y="2365696"/>
                    <a:pt x="12257084" y="2368272"/>
                  </a:cubicBezTo>
                  <a:lnTo>
                    <a:pt x="15436033" y="2368272"/>
                  </a:lnTo>
                  <a:cubicBezTo>
                    <a:pt x="15429270" y="1977665"/>
                    <a:pt x="15624090" y="1611532"/>
                    <a:pt x="15960920" y="1413492"/>
                  </a:cubicBezTo>
                  <a:lnTo>
                    <a:pt x="15997951" y="1391595"/>
                  </a:lnTo>
                  <a:cubicBezTo>
                    <a:pt x="16330917" y="1195809"/>
                    <a:pt x="16747284" y="1189369"/>
                    <a:pt x="17077352" y="1390307"/>
                  </a:cubicBezTo>
                  <a:cubicBezTo>
                    <a:pt x="17561344" y="1684952"/>
                    <a:pt x="18187344" y="1710713"/>
                    <a:pt x="18710298" y="1403509"/>
                  </a:cubicBezTo>
                  <a:cubicBezTo>
                    <a:pt x="18712230" y="1402222"/>
                    <a:pt x="18714486" y="1401255"/>
                    <a:pt x="18716418" y="1399967"/>
                  </a:cubicBezTo>
                  <a:cubicBezTo>
                    <a:pt x="19054212" y="1199673"/>
                    <a:pt x="19472512" y="1192267"/>
                    <a:pt x="19810952" y="1390951"/>
                  </a:cubicBezTo>
                  <a:lnTo>
                    <a:pt x="19847984" y="1413492"/>
                  </a:lnTo>
                  <a:close/>
                </a:path>
              </a:pathLst>
            </a:custGeom>
            <a:solidFill>
              <a:srgbClr val="13637C"/>
            </a:solidFill>
            <a:ln w="32194"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602876-D711-48C8-A6FB-D40E33C8310D}"/>
                </a:ext>
              </a:extLst>
            </p:cNvPr>
            <p:cNvSpPr/>
            <p:nvPr/>
          </p:nvSpPr>
          <p:spPr>
            <a:xfrm>
              <a:off x="3530672" y="7476165"/>
              <a:ext cx="1094984" cy="740724"/>
            </a:xfrm>
            <a:custGeom>
              <a:avLst/>
              <a:gdLst>
                <a:gd name="connsiteX0" fmla="*/ 1013833 w 1094856"/>
                <a:gd name="connsiteY0" fmla="*/ 619363 h 740638"/>
                <a:gd name="connsiteX1" fmla="*/ 1013511 w 1094856"/>
                <a:gd name="connsiteY1" fmla="*/ 613889 h 740638"/>
                <a:gd name="connsiteX2" fmla="*/ 969395 w 1094856"/>
                <a:gd name="connsiteY2" fmla="*/ 449660 h 740638"/>
                <a:gd name="connsiteX3" fmla="*/ 952650 w 1094856"/>
                <a:gd name="connsiteY3" fmla="*/ 439999 h 740638"/>
                <a:gd name="connsiteX4" fmla="*/ 942990 w 1094856"/>
                <a:gd name="connsiteY4" fmla="*/ 456744 h 740638"/>
                <a:gd name="connsiteX5" fmla="*/ 978412 w 1094856"/>
                <a:gd name="connsiteY5" fmla="*/ 589415 h 740638"/>
                <a:gd name="connsiteX6" fmla="*/ 102204 w 1094856"/>
                <a:gd name="connsiteY6" fmla="*/ 83527 h 740638"/>
                <a:gd name="connsiteX7" fmla="*/ 83527 w 1094856"/>
                <a:gd name="connsiteY7" fmla="*/ 88357 h 740638"/>
                <a:gd name="connsiteX8" fmla="*/ 88357 w 1094856"/>
                <a:gd name="connsiteY8" fmla="*/ 107034 h 740638"/>
                <a:gd name="connsiteX9" fmla="*/ 964565 w 1094856"/>
                <a:gd name="connsiteY9" fmla="*/ 612923 h 740638"/>
                <a:gd name="connsiteX10" fmla="*/ 831894 w 1094856"/>
                <a:gd name="connsiteY10" fmla="*/ 648344 h 740638"/>
                <a:gd name="connsiteX11" fmla="*/ 822233 w 1094856"/>
                <a:gd name="connsiteY11" fmla="*/ 665089 h 740638"/>
                <a:gd name="connsiteX12" fmla="*/ 835436 w 1094856"/>
                <a:gd name="connsiteY12" fmla="*/ 675072 h 740638"/>
                <a:gd name="connsiteX13" fmla="*/ 838978 w 1094856"/>
                <a:gd name="connsiteY13" fmla="*/ 674750 h 740638"/>
                <a:gd name="connsiteX14" fmla="*/ 1003207 w 1094856"/>
                <a:gd name="connsiteY14" fmla="*/ 630633 h 740638"/>
                <a:gd name="connsiteX15" fmla="*/ 1005139 w 1094856"/>
                <a:gd name="connsiteY15" fmla="*/ 629667 h 740638"/>
                <a:gd name="connsiteX16" fmla="*/ 1007071 w 1094856"/>
                <a:gd name="connsiteY16" fmla="*/ 628701 h 740638"/>
                <a:gd name="connsiteX17" fmla="*/ 1011579 w 1094856"/>
                <a:gd name="connsiteY17" fmla="*/ 624193 h 740638"/>
                <a:gd name="connsiteX18" fmla="*/ 1011579 w 1094856"/>
                <a:gd name="connsiteY18" fmla="*/ 624193 h 740638"/>
                <a:gd name="connsiteX19" fmla="*/ 1011901 w 1094856"/>
                <a:gd name="connsiteY19" fmla="*/ 623227 h 740638"/>
                <a:gd name="connsiteX20" fmla="*/ 1013833 w 1094856"/>
                <a:gd name="connsiteY20" fmla="*/ 619363 h 740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94856" h="740638">
                  <a:moveTo>
                    <a:pt x="1013833" y="619363"/>
                  </a:moveTo>
                  <a:cubicBezTo>
                    <a:pt x="1014155" y="617431"/>
                    <a:pt x="1013833" y="615821"/>
                    <a:pt x="1013511" y="613889"/>
                  </a:cubicBezTo>
                  <a:lnTo>
                    <a:pt x="969395" y="449660"/>
                  </a:lnTo>
                  <a:cubicBezTo>
                    <a:pt x="967463" y="442254"/>
                    <a:pt x="960057" y="438067"/>
                    <a:pt x="952650" y="439999"/>
                  </a:cubicBezTo>
                  <a:cubicBezTo>
                    <a:pt x="945566" y="441931"/>
                    <a:pt x="941057" y="449338"/>
                    <a:pt x="942990" y="456744"/>
                  </a:cubicBezTo>
                  <a:lnTo>
                    <a:pt x="978412" y="589415"/>
                  </a:lnTo>
                  <a:lnTo>
                    <a:pt x="102204" y="83527"/>
                  </a:lnTo>
                  <a:cubicBezTo>
                    <a:pt x="95764" y="79663"/>
                    <a:pt x="87391" y="81917"/>
                    <a:pt x="83527" y="88357"/>
                  </a:cubicBezTo>
                  <a:cubicBezTo>
                    <a:pt x="79663" y="94797"/>
                    <a:pt x="81917" y="103170"/>
                    <a:pt x="88357" y="107034"/>
                  </a:cubicBezTo>
                  <a:lnTo>
                    <a:pt x="964565" y="612923"/>
                  </a:lnTo>
                  <a:lnTo>
                    <a:pt x="831894" y="648344"/>
                  </a:lnTo>
                  <a:cubicBezTo>
                    <a:pt x="824809" y="650276"/>
                    <a:pt x="820301" y="657683"/>
                    <a:pt x="822233" y="665089"/>
                  </a:cubicBezTo>
                  <a:cubicBezTo>
                    <a:pt x="823843" y="671208"/>
                    <a:pt x="829318" y="675072"/>
                    <a:pt x="835436" y="675072"/>
                  </a:cubicBezTo>
                  <a:cubicBezTo>
                    <a:pt x="836724" y="675072"/>
                    <a:pt x="837690" y="675072"/>
                    <a:pt x="838978" y="674750"/>
                  </a:cubicBezTo>
                  <a:lnTo>
                    <a:pt x="1003207" y="630633"/>
                  </a:lnTo>
                  <a:cubicBezTo>
                    <a:pt x="1003851" y="630311"/>
                    <a:pt x="1004495" y="629990"/>
                    <a:pt x="1005139" y="629667"/>
                  </a:cubicBezTo>
                  <a:cubicBezTo>
                    <a:pt x="1005783" y="629345"/>
                    <a:pt x="1006427" y="629024"/>
                    <a:pt x="1007071" y="628701"/>
                  </a:cubicBezTo>
                  <a:cubicBezTo>
                    <a:pt x="1009003" y="627413"/>
                    <a:pt x="1010613" y="626125"/>
                    <a:pt x="1011579" y="624193"/>
                  </a:cubicBezTo>
                  <a:cubicBezTo>
                    <a:pt x="1011579" y="624193"/>
                    <a:pt x="1011579" y="624193"/>
                    <a:pt x="1011579" y="624193"/>
                  </a:cubicBezTo>
                  <a:cubicBezTo>
                    <a:pt x="1011901" y="623871"/>
                    <a:pt x="1011901" y="623549"/>
                    <a:pt x="1011901" y="623227"/>
                  </a:cubicBezTo>
                  <a:cubicBezTo>
                    <a:pt x="1013189" y="621939"/>
                    <a:pt x="1013833" y="620651"/>
                    <a:pt x="1013833" y="619363"/>
                  </a:cubicBezTo>
                  <a:close/>
                </a:path>
              </a:pathLst>
            </a:custGeom>
            <a:solidFill>
              <a:srgbClr val="F2F2F2"/>
            </a:solidFill>
            <a:ln w="32194"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F5704F1C-FCA0-447D-A8D9-1EB55C01B1A5}"/>
                </a:ext>
              </a:extLst>
            </p:cNvPr>
            <p:cNvSpPr/>
            <p:nvPr/>
          </p:nvSpPr>
          <p:spPr>
            <a:xfrm>
              <a:off x="7659727" y="7430075"/>
              <a:ext cx="1094984" cy="740724"/>
            </a:xfrm>
            <a:custGeom>
              <a:avLst/>
              <a:gdLst>
                <a:gd name="connsiteX0" fmla="*/ 1013833 w 1094856"/>
                <a:gd name="connsiteY0" fmla="*/ 137339 h 740638"/>
                <a:gd name="connsiteX1" fmla="*/ 1013511 w 1094856"/>
                <a:gd name="connsiteY1" fmla="*/ 142814 h 740638"/>
                <a:gd name="connsiteX2" fmla="*/ 969395 w 1094856"/>
                <a:gd name="connsiteY2" fmla="*/ 307042 h 740638"/>
                <a:gd name="connsiteX3" fmla="*/ 952650 w 1094856"/>
                <a:gd name="connsiteY3" fmla="*/ 316703 h 740638"/>
                <a:gd name="connsiteX4" fmla="*/ 942990 w 1094856"/>
                <a:gd name="connsiteY4" fmla="*/ 299958 h 740638"/>
                <a:gd name="connsiteX5" fmla="*/ 978411 w 1094856"/>
                <a:gd name="connsiteY5" fmla="*/ 167287 h 740638"/>
                <a:gd name="connsiteX6" fmla="*/ 102204 w 1094856"/>
                <a:gd name="connsiteY6" fmla="*/ 673175 h 740638"/>
                <a:gd name="connsiteX7" fmla="*/ 83527 w 1094856"/>
                <a:gd name="connsiteY7" fmla="*/ 668345 h 740638"/>
                <a:gd name="connsiteX8" fmla="*/ 88357 w 1094856"/>
                <a:gd name="connsiteY8" fmla="*/ 649668 h 740638"/>
                <a:gd name="connsiteX9" fmla="*/ 964565 w 1094856"/>
                <a:gd name="connsiteY9" fmla="*/ 143780 h 740638"/>
                <a:gd name="connsiteX10" fmla="*/ 831894 w 1094856"/>
                <a:gd name="connsiteY10" fmla="*/ 108358 h 740638"/>
                <a:gd name="connsiteX11" fmla="*/ 822233 w 1094856"/>
                <a:gd name="connsiteY11" fmla="*/ 91613 h 740638"/>
                <a:gd name="connsiteX12" fmla="*/ 835436 w 1094856"/>
                <a:gd name="connsiteY12" fmla="*/ 81631 h 740638"/>
                <a:gd name="connsiteX13" fmla="*/ 838978 w 1094856"/>
                <a:gd name="connsiteY13" fmla="*/ 81952 h 740638"/>
                <a:gd name="connsiteX14" fmla="*/ 1003207 w 1094856"/>
                <a:gd name="connsiteY14" fmla="*/ 126069 h 740638"/>
                <a:gd name="connsiteX15" fmla="*/ 1005139 w 1094856"/>
                <a:gd name="connsiteY15" fmla="*/ 127035 h 740638"/>
                <a:gd name="connsiteX16" fmla="*/ 1007071 w 1094856"/>
                <a:gd name="connsiteY16" fmla="*/ 128001 h 740638"/>
                <a:gd name="connsiteX17" fmla="*/ 1011579 w 1094856"/>
                <a:gd name="connsiteY17" fmla="*/ 132509 h 740638"/>
                <a:gd name="connsiteX18" fmla="*/ 1011579 w 1094856"/>
                <a:gd name="connsiteY18" fmla="*/ 132509 h 740638"/>
                <a:gd name="connsiteX19" fmla="*/ 1011901 w 1094856"/>
                <a:gd name="connsiteY19" fmla="*/ 133475 h 740638"/>
                <a:gd name="connsiteX20" fmla="*/ 1013833 w 1094856"/>
                <a:gd name="connsiteY20" fmla="*/ 137339 h 740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94856" h="740638">
                  <a:moveTo>
                    <a:pt x="1013833" y="137339"/>
                  </a:moveTo>
                  <a:cubicBezTo>
                    <a:pt x="1014155" y="139271"/>
                    <a:pt x="1013833" y="140882"/>
                    <a:pt x="1013511" y="142814"/>
                  </a:cubicBezTo>
                  <a:lnTo>
                    <a:pt x="969395" y="307042"/>
                  </a:lnTo>
                  <a:cubicBezTo>
                    <a:pt x="967463" y="314449"/>
                    <a:pt x="960056" y="318635"/>
                    <a:pt x="952650" y="316703"/>
                  </a:cubicBezTo>
                  <a:cubicBezTo>
                    <a:pt x="945566" y="314771"/>
                    <a:pt x="941058" y="307364"/>
                    <a:pt x="942990" y="299958"/>
                  </a:cubicBezTo>
                  <a:lnTo>
                    <a:pt x="978411" y="167287"/>
                  </a:lnTo>
                  <a:lnTo>
                    <a:pt x="102204" y="673175"/>
                  </a:lnTo>
                  <a:cubicBezTo>
                    <a:pt x="95764" y="677040"/>
                    <a:pt x="87391" y="674785"/>
                    <a:pt x="83527" y="668345"/>
                  </a:cubicBezTo>
                  <a:cubicBezTo>
                    <a:pt x="79663" y="661905"/>
                    <a:pt x="81917" y="653532"/>
                    <a:pt x="88357" y="649668"/>
                  </a:cubicBezTo>
                  <a:lnTo>
                    <a:pt x="964565" y="143780"/>
                  </a:lnTo>
                  <a:lnTo>
                    <a:pt x="831894" y="108358"/>
                  </a:lnTo>
                  <a:cubicBezTo>
                    <a:pt x="824810" y="106426"/>
                    <a:pt x="820301" y="99019"/>
                    <a:pt x="822233" y="91613"/>
                  </a:cubicBezTo>
                  <a:cubicBezTo>
                    <a:pt x="823844" y="85495"/>
                    <a:pt x="829318" y="81631"/>
                    <a:pt x="835436" y="81631"/>
                  </a:cubicBezTo>
                  <a:cubicBezTo>
                    <a:pt x="836724" y="81631"/>
                    <a:pt x="837690" y="81631"/>
                    <a:pt x="838978" y="81952"/>
                  </a:cubicBezTo>
                  <a:lnTo>
                    <a:pt x="1003207" y="126069"/>
                  </a:lnTo>
                  <a:cubicBezTo>
                    <a:pt x="1003851" y="126391"/>
                    <a:pt x="1004495" y="126713"/>
                    <a:pt x="1005139" y="127035"/>
                  </a:cubicBezTo>
                  <a:cubicBezTo>
                    <a:pt x="1005783" y="127357"/>
                    <a:pt x="1006427" y="127679"/>
                    <a:pt x="1007071" y="128001"/>
                  </a:cubicBezTo>
                  <a:cubicBezTo>
                    <a:pt x="1009003" y="129289"/>
                    <a:pt x="1010613" y="130577"/>
                    <a:pt x="1011579" y="132509"/>
                  </a:cubicBezTo>
                  <a:cubicBezTo>
                    <a:pt x="1011579" y="132509"/>
                    <a:pt x="1011579" y="132509"/>
                    <a:pt x="1011579" y="132509"/>
                  </a:cubicBezTo>
                  <a:cubicBezTo>
                    <a:pt x="1011579" y="132831"/>
                    <a:pt x="1011579" y="133153"/>
                    <a:pt x="1011901" y="133475"/>
                  </a:cubicBezTo>
                  <a:cubicBezTo>
                    <a:pt x="1013189" y="134763"/>
                    <a:pt x="1013833" y="136051"/>
                    <a:pt x="1013833" y="137339"/>
                  </a:cubicBezTo>
                  <a:close/>
                </a:path>
              </a:pathLst>
            </a:custGeom>
            <a:solidFill>
              <a:srgbClr val="F2F2F2"/>
            </a:solidFill>
            <a:ln w="32194"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90EF030-879A-4B04-BF57-802FFE614FE1}"/>
                </a:ext>
              </a:extLst>
            </p:cNvPr>
            <p:cNvSpPr/>
            <p:nvPr/>
          </p:nvSpPr>
          <p:spPr>
            <a:xfrm>
              <a:off x="11645467" y="7476165"/>
              <a:ext cx="1094984" cy="740724"/>
            </a:xfrm>
            <a:custGeom>
              <a:avLst/>
              <a:gdLst>
                <a:gd name="connsiteX0" fmla="*/ 1013833 w 1094856"/>
                <a:gd name="connsiteY0" fmla="*/ 619363 h 740638"/>
                <a:gd name="connsiteX1" fmla="*/ 1013511 w 1094856"/>
                <a:gd name="connsiteY1" fmla="*/ 613889 h 740638"/>
                <a:gd name="connsiteX2" fmla="*/ 969394 w 1094856"/>
                <a:gd name="connsiteY2" fmla="*/ 449660 h 740638"/>
                <a:gd name="connsiteX3" fmla="*/ 952650 w 1094856"/>
                <a:gd name="connsiteY3" fmla="*/ 439999 h 740638"/>
                <a:gd name="connsiteX4" fmla="*/ 942990 w 1094856"/>
                <a:gd name="connsiteY4" fmla="*/ 456744 h 740638"/>
                <a:gd name="connsiteX5" fmla="*/ 978411 w 1094856"/>
                <a:gd name="connsiteY5" fmla="*/ 589415 h 740638"/>
                <a:gd name="connsiteX6" fmla="*/ 102204 w 1094856"/>
                <a:gd name="connsiteY6" fmla="*/ 83527 h 740638"/>
                <a:gd name="connsiteX7" fmla="*/ 83527 w 1094856"/>
                <a:gd name="connsiteY7" fmla="*/ 88357 h 740638"/>
                <a:gd name="connsiteX8" fmla="*/ 88357 w 1094856"/>
                <a:gd name="connsiteY8" fmla="*/ 107034 h 740638"/>
                <a:gd name="connsiteX9" fmla="*/ 964564 w 1094856"/>
                <a:gd name="connsiteY9" fmla="*/ 612923 h 740638"/>
                <a:gd name="connsiteX10" fmla="*/ 831894 w 1094856"/>
                <a:gd name="connsiteY10" fmla="*/ 648344 h 740638"/>
                <a:gd name="connsiteX11" fmla="*/ 822233 w 1094856"/>
                <a:gd name="connsiteY11" fmla="*/ 665089 h 740638"/>
                <a:gd name="connsiteX12" fmla="*/ 835435 w 1094856"/>
                <a:gd name="connsiteY12" fmla="*/ 675072 h 740638"/>
                <a:gd name="connsiteX13" fmla="*/ 838978 w 1094856"/>
                <a:gd name="connsiteY13" fmla="*/ 674750 h 740638"/>
                <a:gd name="connsiteX14" fmla="*/ 1003207 w 1094856"/>
                <a:gd name="connsiteY14" fmla="*/ 630633 h 740638"/>
                <a:gd name="connsiteX15" fmla="*/ 1005139 w 1094856"/>
                <a:gd name="connsiteY15" fmla="*/ 629667 h 740638"/>
                <a:gd name="connsiteX16" fmla="*/ 1007071 w 1094856"/>
                <a:gd name="connsiteY16" fmla="*/ 628701 h 740638"/>
                <a:gd name="connsiteX17" fmla="*/ 1011578 w 1094856"/>
                <a:gd name="connsiteY17" fmla="*/ 624193 h 740638"/>
                <a:gd name="connsiteX18" fmla="*/ 1011578 w 1094856"/>
                <a:gd name="connsiteY18" fmla="*/ 624193 h 740638"/>
                <a:gd name="connsiteX19" fmla="*/ 1011901 w 1094856"/>
                <a:gd name="connsiteY19" fmla="*/ 623227 h 740638"/>
                <a:gd name="connsiteX20" fmla="*/ 1013833 w 1094856"/>
                <a:gd name="connsiteY20" fmla="*/ 619363 h 740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94856" h="740638">
                  <a:moveTo>
                    <a:pt x="1013833" y="619363"/>
                  </a:moveTo>
                  <a:cubicBezTo>
                    <a:pt x="1014155" y="617431"/>
                    <a:pt x="1013833" y="615821"/>
                    <a:pt x="1013511" y="613889"/>
                  </a:cubicBezTo>
                  <a:lnTo>
                    <a:pt x="969394" y="449660"/>
                  </a:lnTo>
                  <a:cubicBezTo>
                    <a:pt x="967462" y="442254"/>
                    <a:pt x="960057" y="438067"/>
                    <a:pt x="952650" y="439999"/>
                  </a:cubicBezTo>
                  <a:cubicBezTo>
                    <a:pt x="945565" y="441931"/>
                    <a:pt x="941058" y="449338"/>
                    <a:pt x="942990" y="456744"/>
                  </a:cubicBezTo>
                  <a:lnTo>
                    <a:pt x="978411" y="589415"/>
                  </a:lnTo>
                  <a:lnTo>
                    <a:pt x="102204" y="83527"/>
                  </a:lnTo>
                  <a:cubicBezTo>
                    <a:pt x="95764" y="79663"/>
                    <a:pt x="87391" y="81917"/>
                    <a:pt x="83527" y="88357"/>
                  </a:cubicBezTo>
                  <a:cubicBezTo>
                    <a:pt x="79663" y="94797"/>
                    <a:pt x="81916" y="103170"/>
                    <a:pt x="88357" y="107034"/>
                  </a:cubicBezTo>
                  <a:lnTo>
                    <a:pt x="964564" y="612923"/>
                  </a:lnTo>
                  <a:lnTo>
                    <a:pt x="831894" y="648344"/>
                  </a:lnTo>
                  <a:cubicBezTo>
                    <a:pt x="824809" y="650276"/>
                    <a:pt x="820301" y="657683"/>
                    <a:pt x="822233" y="665089"/>
                  </a:cubicBezTo>
                  <a:cubicBezTo>
                    <a:pt x="823843" y="671208"/>
                    <a:pt x="829318" y="675072"/>
                    <a:pt x="835435" y="675072"/>
                  </a:cubicBezTo>
                  <a:cubicBezTo>
                    <a:pt x="836724" y="675072"/>
                    <a:pt x="837690" y="675072"/>
                    <a:pt x="838978" y="674750"/>
                  </a:cubicBezTo>
                  <a:lnTo>
                    <a:pt x="1003207" y="630633"/>
                  </a:lnTo>
                  <a:cubicBezTo>
                    <a:pt x="1003850" y="630311"/>
                    <a:pt x="1004494" y="629990"/>
                    <a:pt x="1005139" y="629667"/>
                  </a:cubicBezTo>
                  <a:cubicBezTo>
                    <a:pt x="1005782" y="629345"/>
                    <a:pt x="1006427" y="629024"/>
                    <a:pt x="1007071" y="628701"/>
                  </a:cubicBezTo>
                  <a:cubicBezTo>
                    <a:pt x="1009003" y="627413"/>
                    <a:pt x="1010612" y="626125"/>
                    <a:pt x="1011578" y="624193"/>
                  </a:cubicBezTo>
                  <a:cubicBezTo>
                    <a:pt x="1011578" y="624193"/>
                    <a:pt x="1011578" y="624193"/>
                    <a:pt x="1011578" y="624193"/>
                  </a:cubicBezTo>
                  <a:cubicBezTo>
                    <a:pt x="1011901" y="623871"/>
                    <a:pt x="1011901" y="623549"/>
                    <a:pt x="1011901" y="623227"/>
                  </a:cubicBezTo>
                  <a:cubicBezTo>
                    <a:pt x="1013189" y="621939"/>
                    <a:pt x="1013833" y="620651"/>
                    <a:pt x="1013833" y="619363"/>
                  </a:cubicBezTo>
                  <a:close/>
                </a:path>
              </a:pathLst>
            </a:custGeom>
            <a:solidFill>
              <a:srgbClr val="F2F2F2"/>
            </a:solidFill>
            <a:ln w="32194"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70086435-59F8-4E55-A9F5-B72A4A838D44}"/>
                </a:ext>
              </a:extLst>
            </p:cNvPr>
            <p:cNvSpPr/>
            <p:nvPr/>
          </p:nvSpPr>
          <p:spPr>
            <a:xfrm>
              <a:off x="15774522" y="7430075"/>
              <a:ext cx="1094984" cy="740724"/>
            </a:xfrm>
            <a:custGeom>
              <a:avLst/>
              <a:gdLst>
                <a:gd name="connsiteX0" fmla="*/ 1013833 w 1094856"/>
                <a:gd name="connsiteY0" fmla="*/ 137339 h 740638"/>
                <a:gd name="connsiteX1" fmla="*/ 1013511 w 1094856"/>
                <a:gd name="connsiteY1" fmla="*/ 142814 h 740638"/>
                <a:gd name="connsiteX2" fmla="*/ 969395 w 1094856"/>
                <a:gd name="connsiteY2" fmla="*/ 307042 h 740638"/>
                <a:gd name="connsiteX3" fmla="*/ 952650 w 1094856"/>
                <a:gd name="connsiteY3" fmla="*/ 316703 h 740638"/>
                <a:gd name="connsiteX4" fmla="*/ 942990 w 1094856"/>
                <a:gd name="connsiteY4" fmla="*/ 299958 h 740638"/>
                <a:gd name="connsiteX5" fmla="*/ 978412 w 1094856"/>
                <a:gd name="connsiteY5" fmla="*/ 167287 h 740638"/>
                <a:gd name="connsiteX6" fmla="*/ 102203 w 1094856"/>
                <a:gd name="connsiteY6" fmla="*/ 673175 h 740638"/>
                <a:gd name="connsiteX7" fmla="*/ 83527 w 1094856"/>
                <a:gd name="connsiteY7" fmla="*/ 668345 h 740638"/>
                <a:gd name="connsiteX8" fmla="*/ 88357 w 1094856"/>
                <a:gd name="connsiteY8" fmla="*/ 649668 h 740638"/>
                <a:gd name="connsiteX9" fmla="*/ 964564 w 1094856"/>
                <a:gd name="connsiteY9" fmla="*/ 143780 h 740638"/>
                <a:gd name="connsiteX10" fmla="*/ 831893 w 1094856"/>
                <a:gd name="connsiteY10" fmla="*/ 108358 h 740638"/>
                <a:gd name="connsiteX11" fmla="*/ 822233 w 1094856"/>
                <a:gd name="connsiteY11" fmla="*/ 91613 h 740638"/>
                <a:gd name="connsiteX12" fmla="*/ 835436 w 1094856"/>
                <a:gd name="connsiteY12" fmla="*/ 81631 h 740638"/>
                <a:gd name="connsiteX13" fmla="*/ 838978 w 1094856"/>
                <a:gd name="connsiteY13" fmla="*/ 81952 h 740638"/>
                <a:gd name="connsiteX14" fmla="*/ 1003206 w 1094856"/>
                <a:gd name="connsiteY14" fmla="*/ 126069 h 740638"/>
                <a:gd name="connsiteX15" fmla="*/ 1005139 w 1094856"/>
                <a:gd name="connsiteY15" fmla="*/ 127035 h 740638"/>
                <a:gd name="connsiteX16" fmla="*/ 1007071 w 1094856"/>
                <a:gd name="connsiteY16" fmla="*/ 128001 h 740638"/>
                <a:gd name="connsiteX17" fmla="*/ 1011579 w 1094856"/>
                <a:gd name="connsiteY17" fmla="*/ 132509 h 740638"/>
                <a:gd name="connsiteX18" fmla="*/ 1011579 w 1094856"/>
                <a:gd name="connsiteY18" fmla="*/ 132509 h 740638"/>
                <a:gd name="connsiteX19" fmla="*/ 1011901 w 1094856"/>
                <a:gd name="connsiteY19" fmla="*/ 133475 h 740638"/>
                <a:gd name="connsiteX20" fmla="*/ 1013833 w 1094856"/>
                <a:gd name="connsiteY20" fmla="*/ 137339 h 740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94856" h="740638">
                  <a:moveTo>
                    <a:pt x="1013833" y="137339"/>
                  </a:moveTo>
                  <a:cubicBezTo>
                    <a:pt x="1014155" y="139271"/>
                    <a:pt x="1013833" y="140882"/>
                    <a:pt x="1013511" y="142814"/>
                  </a:cubicBezTo>
                  <a:lnTo>
                    <a:pt x="969395" y="307042"/>
                  </a:lnTo>
                  <a:cubicBezTo>
                    <a:pt x="967463" y="314449"/>
                    <a:pt x="960056" y="318635"/>
                    <a:pt x="952650" y="316703"/>
                  </a:cubicBezTo>
                  <a:cubicBezTo>
                    <a:pt x="945565" y="314771"/>
                    <a:pt x="941058" y="307364"/>
                    <a:pt x="942990" y="299958"/>
                  </a:cubicBezTo>
                  <a:lnTo>
                    <a:pt x="978412" y="167287"/>
                  </a:lnTo>
                  <a:lnTo>
                    <a:pt x="102203" y="673175"/>
                  </a:lnTo>
                  <a:cubicBezTo>
                    <a:pt x="95764" y="677040"/>
                    <a:pt x="87391" y="674785"/>
                    <a:pt x="83527" y="668345"/>
                  </a:cubicBezTo>
                  <a:cubicBezTo>
                    <a:pt x="79663" y="661905"/>
                    <a:pt x="81917" y="653532"/>
                    <a:pt x="88357" y="649668"/>
                  </a:cubicBezTo>
                  <a:lnTo>
                    <a:pt x="964564" y="143780"/>
                  </a:lnTo>
                  <a:lnTo>
                    <a:pt x="831893" y="108358"/>
                  </a:lnTo>
                  <a:cubicBezTo>
                    <a:pt x="824809" y="106426"/>
                    <a:pt x="820301" y="99019"/>
                    <a:pt x="822233" y="91613"/>
                  </a:cubicBezTo>
                  <a:cubicBezTo>
                    <a:pt x="823843" y="85495"/>
                    <a:pt x="829318" y="81631"/>
                    <a:pt x="835436" y="81631"/>
                  </a:cubicBezTo>
                  <a:cubicBezTo>
                    <a:pt x="836723" y="81631"/>
                    <a:pt x="837690" y="81631"/>
                    <a:pt x="838978" y="81952"/>
                  </a:cubicBezTo>
                  <a:lnTo>
                    <a:pt x="1003206" y="126069"/>
                  </a:lnTo>
                  <a:cubicBezTo>
                    <a:pt x="1003850" y="126391"/>
                    <a:pt x="1004495" y="126713"/>
                    <a:pt x="1005139" y="127035"/>
                  </a:cubicBezTo>
                  <a:cubicBezTo>
                    <a:pt x="1005782" y="127357"/>
                    <a:pt x="1006427" y="127679"/>
                    <a:pt x="1007071" y="128001"/>
                  </a:cubicBezTo>
                  <a:cubicBezTo>
                    <a:pt x="1009003" y="129289"/>
                    <a:pt x="1010613" y="130577"/>
                    <a:pt x="1011579" y="132509"/>
                  </a:cubicBezTo>
                  <a:cubicBezTo>
                    <a:pt x="1011579" y="132509"/>
                    <a:pt x="1011579" y="132509"/>
                    <a:pt x="1011579" y="132509"/>
                  </a:cubicBezTo>
                  <a:cubicBezTo>
                    <a:pt x="1011901" y="132831"/>
                    <a:pt x="1011901" y="133153"/>
                    <a:pt x="1011901" y="133475"/>
                  </a:cubicBezTo>
                  <a:cubicBezTo>
                    <a:pt x="1013189" y="134763"/>
                    <a:pt x="1013511" y="136051"/>
                    <a:pt x="1013833" y="137339"/>
                  </a:cubicBezTo>
                  <a:close/>
                </a:path>
              </a:pathLst>
            </a:custGeom>
            <a:solidFill>
              <a:srgbClr val="F2F2F2"/>
            </a:solidFill>
            <a:ln w="32194"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611203E2-AFAD-4F62-91CD-0C8DC1C7C318}"/>
                </a:ext>
              </a:extLst>
            </p:cNvPr>
            <p:cNvSpPr/>
            <p:nvPr/>
          </p:nvSpPr>
          <p:spPr>
            <a:xfrm>
              <a:off x="19760261" y="7476165"/>
              <a:ext cx="1094984" cy="740724"/>
            </a:xfrm>
            <a:custGeom>
              <a:avLst/>
              <a:gdLst>
                <a:gd name="connsiteX0" fmla="*/ 1013834 w 1094856"/>
                <a:gd name="connsiteY0" fmla="*/ 619363 h 740638"/>
                <a:gd name="connsiteX1" fmla="*/ 1013511 w 1094856"/>
                <a:gd name="connsiteY1" fmla="*/ 613889 h 740638"/>
                <a:gd name="connsiteX2" fmla="*/ 969395 w 1094856"/>
                <a:gd name="connsiteY2" fmla="*/ 449660 h 740638"/>
                <a:gd name="connsiteX3" fmla="*/ 952650 w 1094856"/>
                <a:gd name="connsiteY3" fmla="*/ 439999 h 740638"/>
                <a:gd name="connsiteX4" fmla="*/ 942989 w 1094856"/>
                <a:gd name="connsiteY4" fmla="*/ 456744 h 740638"/>
                <a:gd name="connsiteX5" fmla="*/ 978413 w 1094856"/>
                <a:gd name="connsiteY5" fmla="*/ 589415 h 740638"/>
                <a:gd name="connsiteX6" fmla="*/ 102204 w 1094856"/>
                <a:gd name="connsiteY6" fmla="*/ 83527 h 740638"/>
                <a:gd name="connsiteX7" fmla="*/ 83527 w 1094856"/>
                <a:gd name="connsiteY7" fmla="*/ 88357 h 740638"/>
                <a:gd name="connsiteX8" fmla="*/ 88358 w 1094856"/>
                <a:gd name="connsiteY8" fmla="*/ 107034 h 740638"/>
                <a:gd name="connsiteX9" fmla="*/ 964566 w 1094856"/>
                <a:gd name="connsiteY9" fmla="*/ 612923 h 740638"/>
                <a:gd name="connsiteX10" fmla="*/ 831893 w 1094856"/>
                <a:gd name="connsiteY10" fmla="*/ 648344 h 740638"/>
                <a:gd name="connsiteX11" fmla="*/ 822233 w 1094856"/>
                <a:gd name="connsiteY11" fmla="*/ 665089 h 740638"/>
                <a:gd name="connsiteX12" fmla="*/ 835437 w 1094856"/>
                <a:gd name="connsiteY12" fmla="*/ 675072 h 740638"/>
                <a:gd name="connsiteX13" fmla="*/ 838979 w 1094856"/>
                <a:gd name="connsiteY13" fmla="*/ 674750 h 740638"/>
                <a:gd name="connsiteX14" fmla="*/ 1003206 w 1094856"/>
                <a:gd name="connsiteY14" fmla="*/ 630633 h 740638"/>
                <a:gd name="connsiteX15" fmla="*/ 1005138 w 1094856"/>
                <a:gd name="connsiteY15" fmla="*/ 629667 h 740638"/>
                <a:gd name="connsiteX16" fmla="*/ 1007071 w 1094856"/>
                <a:gd name="connsiteY16" fmla="*/ 628701 h 740638"/>
                <a:gd name="connsiteX17" fmla="*/ 1011579 w 1094856"/>
                <a:gd name="connsiteY17" fmla="*/ 624193 h 740638"/>
                <a:gd name="connsiteX18" fmla="*/ 1011579 w 1094856"/>
                <a:gd name="connsiteY18" fmla="*/ 624193 h 740638"/>
                <a:gd name="connsiteX19" fmla="*/ 1011902 w 1094856"/>
                <a:gd name="connsiteY19" fmla="*/ 623227 h 740638"/>
                <a:gd name="connsiteX20" fmla="*/ 1013834 w 1094856"/>
                <a:gd name="connsiteY20" fmla="*/ 619363 h 740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94856" h="740638">
                  <a:moveTo>
                    <a:pt x="1013834" y="619363"/>
                  </a:moveTo>
                  <a:cubicBezTo>
                    <a:pt x="1014156" y="617431"/>
                    <a:pt x="1013834" y="615821"/>
                    <a:pt x="1013511" y="613889"/>
                  </a:cubicBezTo>
                  <a:lnTo>
                    <a:pt x="969395" y="449660"/>
                  </a:lnTo>
                  <a:cubicBezTo>
                    <a:pt x="967463" y="442254"/>
                    <a:pt x="960057" y="438067"/>
                    <a:pt x="952650" y="439999"/>
                  </a:cubicBezTo>
                  <a:cubicBezTo>
                    <a:pt x="945566" y="441931"/>
                    <a:pt x="941057" y="449338"/>
                    <a:pt x="942989" y="456744"/>
                  </a:cubicBezTo>
                  <a:lnTo>
                    <a:pt x="978413" y="589415"/>
                  </a:lnTo>
                  <a:lnTo>
                    <a:pt x="102204" y="83527"/>
                  </a:lnTo>
                  <a:cubicBezTo>
                    <a:pt x="95764" y="79663"/>
                    <a:pt x="87391" y="81917"/>
                    <a:pt x="83527" y="88357"/>
                  </a:cubicBezTo>
                  <a:cubicBezTo>
                    <a:pt x="79663" y="94797"/>
                    <a:pt x="81917" y="103170"/>
                    <a:pt x="88358" y="107034"/>
                  </a:cubicBezTo>
                  <a:lnTo>
                    <a:pt x="964566" y="612923"/>
                  </a:lnTo>
                  <a:lnTo>
                    <a:pt x="831893" y="648344"/>
                  </a:lnTo>
                  <a:cubicBezTo>
                    <a:pt x="824810" y="650276"/>
                    <a:pt x="820301" y="657683"/>
                    <a:pt x="822233" y="665089"/>
                  </a:cubicBezTo>
                  <a:cubicBezTo>
                    <a:pt x="823843" y="671208"/>
                    <a:pt x="829319" y="675072"/>
                    <a:pt x="835437" y="675072"/>
                  </a:cubicBezTo>
                  <a:cubicBezTo>
                    <a:pt x="836724" y="675072"/>
                    <a:pt x="837691" y="675072"/>
                    <a:pt x="838979" y="674750"/>
                  </a:cubicBezTo>
                  <a:lnTo>
                    <a:pt x="1003206" y="630633"/>
                  </a:lnTo>
                  <a:cubicBezTo>
                    <a:pt x="1003851" y="630311"/>
                    <a:pt x="1004496" y="629990"/>
                    <a:pt x="1005138" y="629667"/>
                  </a:cubicBezTo>
                  <a:cubicBezTo>
                    <a:pt x="1005783" y="629345"/>
                    <a:pt x="1006428" y="629024"/>
                    <a:pt x="1007071" y="628701"/>
                  </a:cubicBezTo>
                  <a:cubicBezTo>
                    <a:pt x="1009003" y="627413"/>
                    <a:pt x="1010614" y="626125"/>
                    <a:pt x="1011579" y="624193"/>
                  </a:cubicBezTo>
                  <a:cubicBezTo>
                    <a:pt x="1011579" y="624193"/>
                    <a:pt x="1011579" y="624193"/>
                    <a:pt x="1011579" y="624193"/>
                  </a:cubicBezTo>
                  <a:cubicBezTo>
                    <a:pt x="1011579" y="623871"/>
                    <a:pt x="1011579" y="623549"/>
                    <a:pt x="1011902" y="623227"/>
                  </a:cubicBezTo>
                  <a:cubicBezTo>
                    <a:pt x="1013189" y="621939"/>
                    <a:pt x="1013511" y="620651"/>
                    <a:pt x="1013834" y="619363"/>
                  </a:cubicBezTo>
                  <a:close/>
                </a:path>
              </a:pathLst>
            </a:custGeom>
            <a:solidFill>
              <a:srgbClr val="F2F2F2"/>
            </a:solidFill>
            <a:ln w="32194"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18BAE950-0A38-46B1-B3F1-065F70164239}"/>
                </a:ext>
              </a:extLst>
            </p:cNvPr>
            <p:cNvSpPr/>
            <p:nvPr/>
          </p:nvSpPr>
          <p:spPr>
            <a:xfrm>
              <a:off x="407357" y="4985041"/>
              <a:ext cx="3317156" cy="1674681"/>
            </a:xfrm>
            <a:custGeom>
              <a:avLst/>
              <a:gdLst>
                <a:gd name="connsiteX0" fmla="*/ 106104 w 3316772"/>
                <a:gd name="connsiteY0" fmla="*/ 1621515 h 1674487"/>
                <a:gd name="connsiteX1" fmla="*/ 354379 w 3316772"/>
                <a:gd name="connsiteY1" fmla="*/ 823879 h 1674487"/>
                <a:gd name="connsiteX2" fmla="*/ 1676258 w 3316772"/>
                <a:gd name="connsiteY2" fmla="*/ 106426 h 1674487"/>
                <a:gd name="connsiteX3" fmla="*/ 2407880 w 3316772"/>
                <a:gd name="connsiteY3" fmla="*/ 289331 h 1674487"/>
                <a:gd name="connsiteX4" fmla="*/ 3234819 w 3316772"/>
                <a:gd name="connsiteY4" fmla="*/ 1621515 h 1674487"/>
                <a:gd name="connsiteX5" fmla="*/ 3259936 w 3316772"/>
                <a:gd name="connsiteY5" fmla="*/ 1621515 h 1674487"/>
                <a:gd name="connsiteX6" fmla="*/ 2419794 w 3316772"/>
                <a:gd name="connsiteY6" fmla="*/ 267434 h 1674487"/>
                <a:gd name="connsiteX7" fmla="*/ 1676258 w 3316772"/>
                <a:gd name="connsiteY7" fmla="*/ 81631 h 1674487"/>
                <a:gd name="connsiteX8" fmla="*/ 333448 w 3316772"/>
                <a:gd name="connsiteY8" fmla="*/ 810354 h 1674487"/>
                <a:gd name="connsiteX9" fmla="*/ 81631 w 3316772"/>
                <a:gd name="connsiteY9" fmla="*/ 1621515 h 1674487"/>
                <a:gd name="connsiteX10" fmla="*/ 106104 w 3316772"/>
                <a:gd name="connsiteY10" fmla="*/ 1621515 h 167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16772" h="1674487">
                  <a:moveTo>
                    <a:pt x="106104" y="1621515"/>
                  </a:moveTo>
                  <a:cubicBezTo>
                    <a:pt x="114154" y="1341360"/>
                    <a:pt x="198201" y="1067324"/>
                    <a:pt x="354379" y="823879"/>
                  </a:cubicBezTo>
                  <a:cubicBezTo>
                    <a:pt x="642584" y="374666"/>
                    <a:pt x="1136557" y="106426"/>
                    <a:pt x="1676258" y="106426"/>
                  </a:cubicBezTo>
                  <a:cubicBezTo>
                    <a:pt x="1931295" y="106426"/>
                    <a:pt x="2184400" y="169863"/>
                    <a:pt x="2407880" y="289331"/>
                  </a:cubicBezTo>
                  <a:cubicBezTo>
                    <a:pt x="2907005" y="556283"/>
                    <a:pt x="3217752" y="1061205"/>
                    <a:pt x="3234819" y="1621515"/>
                  </a:cubicBezTo>
                  <a:lnTo>
                    <a:pt x="3259936" y="1621515"/>
                  </a:lnTo>
                  <a:cubicBezTo>
                    <a:pt x="3242869" y="1073764"/>
                    <a:pt x="2943394" y="547589"/>
                    <a:pt x="2419794" y="267434"/>
                  </a:cubicBezTo>
                  <a:cubicBezTo>
                    <a:pt x="2184400" y="141526"/>
                    <a:pt x="1929041" y="81631"/>
                    <a:pt x="1676258" y="81631"/>
                  </a:cubicBezTo>
                  <a:cubicBezTo>
                    <a:pt x="1149438" y="81631"/>
                    <a:pt x="633889" y="342142"/>
                    <a:pt x="333448" y="810354"/>
                  </a:cubicBezTo>
                  <a:cubicBezTo>
                    <a:pt x="171151" y="1063460"/>
                    <a:pt x="90003" y="1343614"/>
                    <a:pt x="81631" y="1621515"/>
                  </a:cubicBezTo>
                  <a:lnTo>
                    <a:pt x="106104" y="1621515"/>
                  </a:lnTo>
                  <a:close/>
                </a:path>
              </a:pathLst>
            </a:custGeom>
            <a:solidFill>
              <a:srgbClr val="13637C"/>
            </a:solidFill>
            <a:ln w="32194"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0423416A-F5CB-44A7-88A5-3B0FEDF00CB0}"/>
                </a:ext>
              </a:extLst>
            </p:cNvPr>
            <p:cNvSpPr/>
            <p:nvPr/>
          </p:nvSpPr>
          <p:spPr>
            <a:xfrm>
              <a:off x="8526016" y="4985041"/>
              <a:ext cx="3317156" cy="1674681"/>
            </a:xfrm>
            <a:custGeom>
              <a:avLst/>
              <a:gdLst>
                <a:gd name="connsiteX0" fmla="*/ 106104 w 3316772"/>
                <a:gd name="connsiteY0" fmla="*/ 1621515 h 1674487"/>
                <a:gd name="connsiteX1" fmla="*/ 933043 w 3316772"/>
                <a:gd name="connsiteY1" fmla="*/ 289331 h 1674487"/>
                <a:gd name="connsiteX2" fmla="*/ 1664665 w 3316772"/>
                <a:gd name="connsiteY2" fmla="*/ 106426 h 1674487"/>
                <a:gd name="connsiteX3" fmla="*/ 2991696 w 3316772"/>
                <a:gd name="connsiteY3" fmla="*/ 831608 h 1674487"/>
                <a:gd name="connsiteX4" fmla="*/ 3234497 w 3316772"/>
                <a:gd name="connsiteY4" fmla="*/ 1621515 h 1674487"/>
                <a:gd name="connsiteX5" fmla="*/ 3259614 w 3316772"/>
                <a:gd name="connsiteY5" fmla="*/ 1621515 h 1674487"/>
                <a:gd name="connsiteX6" fmla="*/ 3012949 w 3316772"/>
                <a:gd name="connsiteY6" fmla="*/ 818405 h 1674487"/>
                <a:gd name="connsiteX7" fmla="*/ 1664987 w 3316772"/>
                <a:gd name="connsiteY7" fmla="*/ 81631 h 1674487"/>
                <a:gd name="connsiteX8" fmla="*/ 921772 w 3316772"/>
                <a:gd name="connsiteY8" fmla="*/ 267434 h 1674487"/>
                <a:gd name="connsiteX9" fmla="*/ 81631 w 3316772"/>
                <a:gd name="connsiteY9" fmla="*/ 1621515 h 1674487"/>
                <a:gd name="connsiteX10" fmla="*/ 106104 w 3316772"/>
                <a:gd name="connsiteY10" fmla="*/ 1621515 h 167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16772" h="1674487">
                  <a:moveTo>
                    <a:pt x="106104" y="1621515"/>
                  </a:moveTo>
                  <a:cubicBezTo>
                    <a:pt x="123171" y="1061205"/>
                    <a:pt x="434239" y="556283"/>
                    <a:pt x="933043" y="289331"/>
                  </a:cubicBezTo>
                  <a:cubicBezTo>
                    <a:pt x="1156845" y="169541"/>
                    <a:pt x="1409627" y="106426"/>
                    <a:pt x="1664665" y="106426"/>
                  </a:cubicBezTo>
                  <a:cubicBezTo>
                    <a:pt x="2207907" y="106426"/>
                    <a:pt x="2704135" y="377564"/>
                    <a:pt x="2991696" y="831608"/>
                  </a:cubicBezTo>
                  <a:cubicBezTo>
                    <a:pt x="3143366" y="1070866"/>
                    <a:pt x="3226124" y="1342004"/>
                    <a:pt x="3234497" y="1621515"/>
                  </a:cubicBezTo>
                  <a:lnTo>
                    <a:pt x="3259614" y="1621515"/>
                  </a:lnTo>
                  <a:cubicBezTo>
                    <a:pt x="3251564" y="1346512"/>
                    <a:pt x="3171703" y="1069256"/>
                    <a:pt x="3012949" y="818405"/>
                  </a:cubicBezTo>
                  <a:cubicBezTo>
                    <a:pt x="2713474" y="345362"/>
                    <a:pt x="2194704" y="81631"/>
                    <a:pt x="1664987" y="81631"/>
                  </a:cubicBezTo>
                  <a:cubicBezTo>
                    <a:pt x="1412204" y="81631"/>
                    <a:pt x="1157166" y="141526"/>
                    <a:pt x="921772" y="267434"/>
                  </a:cubicBezTo>
                  <a:cubicBezTo>
                    <a:pt x="397851" y="547589"/>
                    <a:pt x="98697" y="1074086"/>
                    <a:pt x="81631" y="1621515"/>
                  </a:cubicBezTo>
                  <a:lnTo>
                    <a:pt x="106104" y="1621515"/>
                  </a:lnTo>
                  <a:close/>
                </a:path>
              </a:pathLst>
            </a:custGeom>
            <a:solidFill>
              <a:srgbClr val="99CC33"/>
            </a:solidFill>
            <a:ln w="32194"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EDD446F9-46AB-4A29-A554-55BE7AACCC99}"/>
                </a:ext>
              </a:extLst>
            </p:cNvPr>
            <p:cNvSpPr/>
            <p:nvPr/>
          </p:nvSpPr>
          <p:spPr>
            <a:xfrm>
              <a:off x="16644032" y="4985041"/>
              <a:ext cx="3317156" cy="1674681"/>
            </a:xfrm>
            <a:custGeom>
              <a:avLst/>
              <a:gdLst>
                <a:gd name="connsiteX0" fmla="*/ 106104 w 3316772"/>
                <a:gd name="connsiteY0" fmla="*/ 1621515 h 1674487"/>
                <a:gd name="connsiteX1" fmla="*/ 933042 w 3316772"/>
                <a:gd name="connsiteY1" fmla="*/ 289331 h 1674487"/>
                <a:gd name="connsiteX2" fmla="*/ 1664665 w 3316772"/>
                <a:gd name="connsiteY2" fmla="*/ 106426 h 1674487"/>
                <a:gd name="connsiteX3" fmla="*/ 2991697 w 3316772"/>
                <a:gd name="connsiteY3" fmla="*/ 831608 h 1674487"/>
                <a:gd name="connsiteX4" fmla="*/ 3234497 w 3316772"/>
                <a:gd name="connsiteY4" fmla="*/ 1621515 h 1674487"/>
                <a:gd name="connsiteX5" fmla="*/ 3259613 w 3316772"/>
                <a:gd name="connsiteY5" fmla="*/ 1621515 h 1674487"/>
                <a:gd name="connsiteX6" fmla="*/ 3012949 w 3316772"/>
                <a:gd name="connsiteY6" fmla="*/ 818405 h 1674487"/>
                <a:gd name="connsiteX7" fmla="*/ 1664987 w 3316772"/>
                <a:gd name="connsiteY7" fmla="*/ 81631 h 1674487"/>
                <a:gd name="connsiteX8" fmla="*/ 921772 w 3316772"/>
                <a:gd name="connsiteY8" fmla="*/ 267434 h 1674487"/>
                <a:gd name="connsiteX9" fmla="*/ 81631 w 3316772"/>
                <a:gd name="connsiteY9" fmla="*/ 1621515 h 1674487"/>
                <a:gd name="connsiteX10" fmla="*/ 106104 w 3316772"/>
                <a:gd name="connsiteY10" fmla="*/ 1621515 h 167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16772" h="1674487">
                  <a:moveTo>
                    <a:pt x="106104" y="1621515"/>
                  </a:moveTo>
                  <a:cubicBezTo>
                    <a:pt x="123171" y="1061205"/>
                    <a:pt x="434238" y="556605"/>
                    <a:pt x="933042" y="289331"/>
                  </a:cubicBezTo>
                  <a:cubicBezTo>
                    <a:pt x="1156844" y="169541"/>
                    <a:pt x="1409628" y="106426"/>
                    <a:pt x="1664665" y="106426"/>
                  </a:cubicBezTo>
                  <a:cubicBezTo>
                    <a:pt x="2207907" y="106426"/>
                    <a:pt x="2704134" y="377564"/>
                    <a:pt x="2991697" y="831608"/>
                  </a:cubicBezTo>
                  <a:cubicBezTo>
                    <a:pt x="3143365" y="1070866"/>
                    <a:pt x="3226124" y="1342004"/>
                    <a:pt x="3234497" y="1621515"/>
                  </a:cubicBezTo>
                  <a:lnTo>
                    <a:pt x="3259613" y="1621515"/>
                  </a:lnTo>
                  <a:cubicBezTo>
                    <a:pt x="3251563" y="1346512"/>
                    <a:pt x="3171703" y="1069256"/>
                    <a:pt x="3012949" y="818405"/>
                  </a:cubicBezTo>
                  <a:cubicBezTo>
                    <a:pt x="2713474" y="345362"/>
                    <a:pt x="2194705" y="81631"/>
                    <a:pt x="1664987" y="81631"/>
                  </a:cubicBezTo>
                  <a:cubicBezTo>
                    <a:pt x="1412203" y="81631"/>
                    <a:pt x="1157166" y="141526"/>
                    <a:pt x="921772" y="267434"/>
                  </a:cubicBezTo>
                  <a:cubicBezTo>
                    <a:pt x="397850" y="547589"/>
                    <a:pt x="98697" y="1074086"/>
                    <a:pt x="81631" y="1621515"/>
                  </a:cubicBezTo>
                  <a:lnTo>
                    <a:pt x="106104" y="1621515"/>
                  </a:lnTo>
                  <a:close/>
                </a:path>
              </a:pathLst>
            </a:custGeom>
            <a:solidFill>
              <a:srgbClr val="EA4B48"/>
            </a:solidFill>
            <a:ln w="32194"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D8A8367E-75CC-4181-8286-C12C87372B50}"/>
                </a:ext>
              </a:extLst>
            </p:cNvPr>
            <p:cNvSpPr/>
            <p:nvPr/>
          </p:nvSpPr>
          <p:spPr>
            <a:xfrm>
              <a:off x="4466525" y="9007174"/>
              <a:ext cx="3317156" cy="1674681"/>
            </a:xfrm>
            <a:custGeom>
              <a:avLst/>
              <a:gdLst>
                <a:gd name="connsiteX0" fmla="*/ 3235141 w 3316772"/>
                <a:gd name="connsiteY0" fmla="*/ 81631 h 1674487"/>
                <a:gd name="connsiteX1" fmla="*/ 2992340 w 3316772"/>
                <a:gd name="connsiteY1" fmla="*/ 871538 h 1674487"/>
                <a:gd name="connsiteX2" fmla="*/ 1665309 w 3316772"/>
                <a:gd name="connsiteY2" fmla="*/ 1596719 h 1674487"/>
                <a:gd name="connsiteX3" fmla="*/ 933687 w 3316772"/>
                <a:gd name="connsiteY3" fmla="*/ 1413814 h 1674487"/>
                <a:gd name="connsiteX4" fmla="*/ 106748 w 3316772"/>
                <a:gd name="connsiteY4" fmla="*/ 81631 h 1674487"/>
                <a:gd name="connsiteX5" fmla="*/ 81631 w 3316772"/>
                <a:gd name="connsiteY5" fmla="*/ 81631 h 1674487"/>
                <a:gd name="connsiteX6" fmla="*/ 921772 w 3316772"/>
                <a:gd name="connsiteY6" fmla="*/ 1435711 h 1674487"/>
                <a:gd name="connsiteX7" fmla="*/ 1664987 w 3316772"/>
                <a:gd name="connsiteY7" fmla="*/ 1621514 h 1674487"/>
                <a:gd name="connsiteX8" fmla="*/ 3012949 w 3316772"/>
                <a:gd name="connsiteY8" fmla="*/ 884740 h 1674487"/>
                <a:gd name="connsiteX9" fmla="*/ 3259614 w 3316772"/>
                <a:gd name="connsiteY9" fmla="*/ 81631 h 1674487"/>
                <a:gd name="connsiteX10" fmla="*/ 3235141 w 3316772"/>
                <a:gd name="connsiteY10" fmla="*/ 81631 h 167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16772" h="1674487">
                  <a:moveTo>
                    <a:pt x="3235141" y="81631"/>
                  </a:moveTo>
                  <a:cubicBezTo>
                    <a:pt x="3226768" y="361141"/>
                    <a:pt x="3143688" y="632279"/>
                    <a:pt x="2992340" y="871538"/>
                  </a:cubicBezTo>
                  <a:cubicBezTo>
                    <a:pt x="2704779" y="1325581"/>
                    <a:pt x="2208551" y="1596719"/>
                    <a:pt x="1665309" y="1596719"/>
                  </a:cubicBezTo>
                  <a:cubicBezTo>
                    <a:pt x="1410594" y="1596719"/>
                    <a:pt x="1157488" y="1533604"/>
                    <a:pt x="933687" y="1413814"/>
                  </a:cubicBezTo>
                  <a:cubicBezTo>
                    <a:pt x="434561" y="1146862"/>
                    <a:pt x="123815" y="641940"/>
                    <a:pt x="106748" y="81631"/>
                  </a:cubicBezTo>
                  <a:lnTo>
                    <a:pt x="81631" y="81631"/>
                  </a:lnTo>
                  <a:cubicBezTo>
                    <a:pt x="98697" y="629381"/>
                    <a:pt x="398173" y="1155557"/>
                    <a:pt x="921772" y="1435711"/>
                  </a:cubicBezTo>
                  <a:cubicBezTo>
                    <a:pt x="1157167" y="1561620"/>
                    <a:pt x="1412526" y="1621514"/>
                    <a:pt x="1664987" y="1621514"/>
                  </a:cubicBezTo>
                  <a:cubicBezTo>
                    <a:pt x="2195026" y="1621514"/>
                    <a:pt x="2713474" y="1357783"/>
                    <a:pt x="3012949" y="884740"/>
                  </a:cubicBezTo>
                  <a:cubicBezTo>
                    <a:pt x="3172025" y="633889"/>
                    <a:pt x="3251563" y="356633"/>
                    <a:pt x="3259614" y="81631"/>
                  </a:cubicBezTo>
                  <a:lnTo>
                    <a:pt x="3235141" y="81631"/>
                  </a:lnTo>
                  <a:close/>
                </a:path>
              </a:pathLst>
            </a:custGeom>
            <a:solidFill>
              <a:srgbClr val="33B7C6"/>
            </a:solidFill>
            <a:ln w="32194"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504A431-4192-4ACB-963F-1B3C92DF370C}"/>
                </a:ext>
              </a:extLst>
            </p:cNvPr>
            <p:cNvSpPr/>
            <p:nvPr/>
          </p:nvSpPr>
          <p:spPr>
            <a:xfrm>
              <a:off x="20702556" y="9007174"/>
              <a:ext cx="3317156" cy="1674681"/>
            </a:xfrm>
            <a:custGeom>
              <a:avLst/>
              <a:gdLst>
                <a:gd name="connsiteX0" fmla="*/ 3233531 w 3316772"/>
                <a:gd name="connsiteY0" fmla="*/ 81631 h 1674487"/>
                <a:gd name="connsiteX1" fmla="*/ 3050948 w 3316772"/>
                <a:gd name="connsiteY1" fmla="*/ 770746 h 1674487"/>
                <a:gd name="connsiteX2" fmla="*/ 1669173 w 3316772"/>
                <a:gd name="connsiteY2" fmla="*/ 1598330 h 1674487"/>
                <a:gd name="connsiteX3" fmla="*/ 877977 w 3316772"/>
                <a:gd name="connsiteY3" fmla="*/ 1382578 h 1674487"/>
                <a:gd name="connsiteX4" fmla="*/ 106426 w 3316772"/>
                <a:gd name="connsiteY4" fmla="*/ 81952 h 1674487"/>
                <a:gd name="connsiteX5" fmla="*/ 81631 w 3316772"/>
                <a:gd name="connsiteY5" fmla="*/ 81952 h 1674487"/>
                <a:gd name="connsiteX6" fmla="*/ 865420 w 3316772"/>
                <a:gd name="connsiteY6" fmla="*/ 1404153 h 1674487"/>
                <a:gd name="connsiteX7" fmla="*/ 1669495 w 3316772"/>
                <a:gd name="connsiteY7" fmla="*/ 1623447 h 1674487"/>
                <a:gd name="connsiteX8" fmla="*/ 3073489 w 3316772"/>
                <a:gd name="connsiteY8" fmla="*/ 782661 h 1674487"/>
                <a:gd name="connsiteX9" fmla="*/ 3258969 w 3316772"/>
                <a:gd name="connsiteY9" fmla="*/ 81631 h 1674487"/>
                <a:gd name="connsiteX10" fmla="*/ 3233531 w 3316772"/>
                <a:gd name="connsiteY10" fmla="*/ 81631 h 167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16772" h="1674487">
                  <a:moveTo>
                    <a:pt x="3233531" y="81631"/>
                  </a:moveTo>
                  <a:cubicBezTo>
                    <a:pt x="3227090" y="316381"/>
                    <a:pt x="3167840" y="552419"/>
                    <a:pt x="3050948" y="770746"/>
                  </a:cubicBezTo>
                  <a:cubicBezTo>
                    <a:pt x="2777234" y="1281143"/>
                    <a:pt x="2247838" y="1598330"/>
                    <a:pt x="1669173" y="1598330"/>
                  </a:cubicBezTo>
                  <a:cubicBezTo>
                    <a:pt x="1391917" y="1598330"/>
                    <a:pt x="1118203" y="1523622"/>
                    <a:pt x="877977" y="1382578"/>
                  </a:cubicBezTo>
                  <a:cubicBezTo>
                    <a:pt x="412020" y="1108864"/>
                    <a:pt x="123170" y="617466"/>
                    <a:pt x="106426" y="81952"/>
                  </a:cubicBezTo>
                  <a:lnTo>
                    <a:pt x="81631" y="81952"/>
                  </a:lnTo>
                  <a:cubicBezTo>
                    <a:pt x="98054" y="609416"/>
                    <a:pt x="376599" y="1117237"/>
                    <a:pt x="865420" y="1404153"/>
                  </a:cubicBezTo>
                  <a:cubicBezTo>
                    <a:pt x="1118525" y="1552925"/>
                    <a:pt x="1395781" y="1623447"/>
                    <a:pt x="1669495" y="1623447"/>
                  </a:cubicBezTo>
                  <a:cubicBezTo>
                    <a:pt x="2234634" y="1623447"/>
                    <a:pt x="2784317" y="1322039"/>
                    <a:pt x="3073489" y="782661"/>
                  </a:cubicBezTo>
                  <a:cubicBezTo>
                    <a:pt x="3192634" y="560469"/>
                    <a:pt x="3252531" y="320567"/>
                    <a:pt x="3258969" y="81631"/>
                  </a:cubicBezTo>
                  <a:lnTo>
                    <a:pt x="3233531" y="81631"/>
                  </a:lnTo>
                  <a:close/>
                </a:path>
              </a:pathLst>
            </a:custGeom>
            <a:solidFill>
              <a:srgbClr val="A63573"/>
            </a:solidFill>
            <a:ln w="32194"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956FECDE-D7D8-4E3D-9EC4-D70D4703566C}"/>
                </a:ext>
              </a:extLst>
            </p:cNvPr>
            <p:cNvSpPr/>
            <p:nvPr/>
          </p:nvSpPr>
          <p:spPr>
            <a:xfrm>
              <a:off x="12584219" y="9007174"/>
              <a:ext cx="3317156" cy="1674681"/>
            </a:xfrm>
            <a:custGeom>
              <a:avLst/>
              <a:gdLst>
                <a:gd name="connsiteX0" fmla="*/ 3235140 w 3316772"/>
                <a:gd name="connsiteY0" fmla="*/ 81631 h 1674487"/>
                <a:gd name="connsiteX1" fmla="*/ 2408202 w 3316772"/>
                <a:gd name="connsiteY1" fmla="*/ 1413814 h 1674487"/>
                <a:gd name="connsiteX2" fmla="*/ 1676579 w 3316772"/>
                <a:gd name="connsiteY2" fmla="*/ 1596719 h 1674487"/>
                <a:gd name="connsiteX3" fmla="*/ 349549 w 3316772"/>
                <a:gd name="connsiteY3" fmla="*/ 871538 h 1674487"/>
                <a:gd name="connsiteX4" fmla="*/ 106748 w 3316772"/>
                <a:gd name="connsiteY4" fmla="*/ 81631 h 1674487"/>
                <a:gd name="connsiteX5" fmla="*/ 81631 w 3316772"/>
                <a:gd name="connsiteY5" fmla="*/ 81631 h 1674487"/>
                <a:gd name="connsiteX6" fmla="*/ 328296 w 3316772"/>
                <a:gd name="connsiteY6" fmla="*/ 884740 h 1674487"/>
                <a:gd name="connsiteX7" fmla="*/ 1676257 w 3316772"/>
                <a:gd name="connsiteY7" fmla="*/ 1621514 h 1674487"/>
                <a:gd name="connsiteX8" fmla="*/ 2419472 w 3316772"/>
                <a:gd name="connsiteY8" fmla="*/ 1435711 h 1674487"/>
                <a:gd name="connsiteX9" fmla="*/ 3259614 w 3316772"/>
                <a:gd name="connsiteY9" fmla="*/ 81631 h 1674487"/>
                <a:gd name="connsiteX10" fmla="*/ 3235140 w 3316772"/>
                <a:gd name="connsiteY10" fmla="*/ 81631 h 167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16772" h="1674487">
                  <a:moveTo>
                    <a:pt x="3235140" y="81631"/>
                  </a:moveTo>
                  <a:cubicBezTo>
                    <a:pt x="3218074" y="641940"/>
                    <a:pt x="2907005" y="1146540"/>
                    <a:pt x="2408202" y="1413814"/>
                  </a:cubicBezTo>
                  <a:cubicBezTo>
                    <a:pt x="2184400" y="1533604"/>
                    <a:pt x="1931616" y="1596719"/>
                    <a:pt x="1676579" y="1596719"/>
                  </a:cubicBezTo>
                  <a:cubicBezTo>
                    <a:pt x="1133337" y="1596719"/>
                    <a:pt x="637109" y="1325581"/>
                    <a:pt x="349549" y="871538"/>
                  </a:cubicBezTo>
                  <a:cubicBezTo>
                    <a:pt x="197878" y="632279"/>
                    <a:pt x="115121" y="361141"/>
                    <a:pt x="106748" y="81631"/>
                  </a:cubicBezTo>
                  <a:lnTo>
                    <a:pt x="81631" y="81631"/>
                  </a:lnTo>
                  <a:cubicBezTo>
                    <a:pt x="89681" y="356633"/>
                    <a:pt x="169541" y="633889"/>
                    <a:pt x="328296" y="884740"/>
                  </a:cubicBezTo>
                  <a:cubicBezTo>
                    <a:pt x="627771" y="1357783"/>
                    <a:pt x="1146540" y="1621514"/>
                    <a:pt x="1676257" y="1621514"/>
                  </a:cubicBezTo>
                  <a:cubicBezTo>
                    <a:pt x="1929040" y="1621514"/>
                    <a:pt x="2184400" y="1561620"/>
                    <a:pt x="2419472" y="1435711"/>
                  </a:cubicBezTo>
                  <a:cubicBezTo>
                    <a:pt x="2943393" y="1155234"/>
                    <a:pt x="3242547" y="629059"/>
                    <a:pt x="3259614" y="81631"/>
                  </a:cubicBezTo>
                  <a:lnTo>
                    <a:pt x="3235140" y="81631"/>
                  </a:lnTo>
                  <a:close/>
                </a:path>
              </a:pathLst>
            </a:custGeom>
            <a:solidFill>
              <a:srgbClr val="FFAB2E"/>
            </a:solidFill>
            <a:ln w="32194"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4965140-63C1-43E5-9562-28669CCDA7A6}"/>
                </a:ext>
              </a:extLst>
            </p:cNvPr>
            <p:cNvSpPr/>
            <p:nvPr/>
          </p:nvSpPr>
          <p:spPr>
            <a:xfrm>
              <a:off x="204299" y="4781457"/>
              <a:ext cx="3735826" cy="3735826"/>
            </a:xfrm>
            <a:custGeom>
              <a:avLst/>
              <a:gdLst>
                <a:gd name="connsiteX0" fmla="*/ 3163334 w 3735394"/>
                <a:gd name="connsiteY0" fmla="*/ 1394241 h 3735394"/>
                <a:gd name="connsiteX1" fmla="*/ 2353899 w 3735394"/>
                <a:gd name="connsiteY1" fmla="*/ 3163334 h 3735394"/>
                <a:gd name="connsiteX2" fmla="*/ 584806 w 3735394"/>
                <a:gd name="connsiteY2" fmla="*/ 2353899 h 3735394"/>
                <a:gd name="connsiteX3" fmla="*/ 1394241 w 3735394"/>
                <a:gd name="connsiteY3" fmla="*/ 584805 h 3735394"/>
                <a:gd name="connsiteX4" fmla="*/ 3163334 w 3735394"/>
                <a:gd name="connsiteY4" fmla="*/ 1394241 h 3735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35394" h="3735394">
                  <a:moveTo>
                    <a:pt x="3163334" y="1394241"/>
                  </a:moveTo>
                  <a:cubicBezTo>
                    <a:pt x="3428336" y="2106282"/>
                    <a:pt x="3065940" y="2898332"/>
                    <a:pt x="2353899" y="3163334"/>
                  </a:cubicBezTo>
                  <a:cubicBezTo>
                    <a:pt x="1641858" y="3428336"/>
                    <a:pt x="849808" y="3065940"/>
                    <a:pt x="584806" y="2353899"/>
                  </a:cubicBezTo>
                  <a:cubicBezTo>
                    <a:pt x="319804" y="1641857"/>
                    <a:pt x="682200" y="849808"/>
                    <a:pt x="1394241" y="584805"/>
                  </a:cubicBezTo>
                  <a:cubicBezTo>
                    <a:pt x="2106282" y="319803"/>
                    <a:pt x="2898332" y="682200"/>
                    <a:pt x="3163334" y="1394241"/>
                  </a:cubicBezTo>
                  <a:close/>
                </a:path>
              </a:pathLst>
            </a:custGeom>
            <a:solidFill>
              <a:srgbClr val="C9C9C9"/>
            </a:solidFill>
            <a:ln w="32194"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253C7C3B-F22A-4C4C-A9AC-53C662A34017}"/>
                </a:ext>
              </a:extLst>
            </p:cNvPr>
            <p:cNvSpPr/>
            <p:nvPr/>
          </p:nvSpPr>
          <p:spPr>
            <a:xfrm>
              <a:off x="254939" y="4832261"/>
              <a:ext cx="3639210" cy="3639210"/>
            </a:xfrm>
            <a:custGeom>
              <a:avLst/>
              <a:gdLst>
                <a:gd name="connsiteX0" fmla="*/ 2321575 w 3638789"/>
                <a:gd name="connsiteY0" fmla="*/ 604564 h 3638789"/>
                <a:gd name="connsiteX1" fmla="*/ 3042351 w 3638789"/>
                <a:gd name="connsiteY1" fmla="*/ 2321575 h 3638789"/>
                <a:gd name="connsiteX2" fmla="*/ 1325340 w 3638789"/>
                <a:gd name="connsiteY2" fmla="*/ 3042351 h 3638789"/>
                <a:gd name="connsiteX3" fmla="*/ 604564 w 3638789"/>
                <a:gd name="connsiteY3" fmla="*/ 1325340 h 3638789"/>
                <a:gd name="connsiteX4" fmla="*/ 2321575 w 3638789"/>
                <a:gd name="connsiteY4" fmla="*/ 604564 h 3638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8789" h="3638789">
                  <a:moveTo>
                    <a:pt x="2321575" y="604564"/>
                  </a:moveTo>
                  <a:cubicBezTo>
                    <a:pt x="2994751" y="879667"/>
                    <a:pt x="3317454" y="1648399"/>
                    <a:pt x="3042351" y="2321575"/>
                  </a:cubicBezTo>
                  <a:cubicBezTo>
                    <a:pt x="2767248" y="2994752"/>
                    <a:pt x="1998516" y="3317454"/>
                    <a:pt x="1325340" y="3042351"/>
                  </a:cubicBezTo>
                  <a:cubicBezTo>
                    <a:pt x="652163" y="2767249"/>
                    <a:pt x="329461" y="1998516"/>
                    <a:pt x="604564" y="1325340"/>
                  </a:cubicBezTo>
                  <a:cubicBezTo>
                    <a:pt x="879667" y="652164"/>
                    <a:pt x="1648399" y="329461"/>
                    <a:pt x="2321575" y="604564"/>
                  </a:cubicBezTo>
                  <a:close/>
                </a:path>
              </a:pathLst>
            </a:custGeom>
            <a:solidFill>
              <a:srgbClr val="F2F2F2"/>
            </a:solidFill>
            <a:ln w="32194"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AA78B3E6-1637-4174-B9E7-CA5673DD455C}"/>
                </a:ext>
              </a:extLst>
            </p:cNvPr>
            <p:cNvSpPr/>
            <p:nvPr/>
          </p:nvSpPr>
          <p:spPr>
            <a:xfrm>
              <a:off x="4266847" y="7169760"/>
              <a:ext cx="3735826" cy="3735826"/>
            </a:xfrm>
            <a:custGeom>
              <a:avLst/>
              <a:gdLst>
                <a:gd name="connsiteX0" fmla="*/ 3161609 w 3735394"/>
                <a:gd name="connsiteY0" fmla="*/ 1396093 h 3735394"/>
                <a:gd name="connsiteX1" fmla="*/ 2344470 w 3735394"/>
                <a:gd name="connsiteY1" fmla="*/ 3161609 h 3735394"/>
                <a:gd name="connsiteX2" fmla="*/ 578953 w 3735394"/>
                <a:gd name="connsiteY2" fmla="*/ 2344470 h 3735394"/>
                <a:gd name="connsiteX3" fmla="*/ 1396093 w 3735394"/>
                <a:gd name="connsiteY3" fmla="*/ 578953 h 3735394"/>
                <a:gd name="connsiteX4" fmla="*/ 3161609 w 3735394"/>
                <a:gd name="connsiteY4" fmla="*/ 1396093 h 3735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35394" h="3735394">
                  <a:moveTo>
                    <a:pt x="3161609" y="1396093"/>
                  </a:moveTo>
                  <a:cubicBezTo>
                    <a:pt x="3423496" y="2109273"/>
                    <a:pt x="3057650" y="2899722"/>
                    <a:pt x="2344470" y="3161609"/>
                  </a:cubicBezTo>
                  <a:cubicBezTo>
                    <a:pt x="1631289" y="3423496"/>
                    <a:pt x="840840" y="3057651"/>
                    <a:pt x="578953" y="2344470"/>
                  </a:cubicBezTo>
                  <a:cubicBezTo>
                    <a:pt x="317066" y="1631289"/>
                    <a:pt x="682912" y="840840"/>
                    <a:pt x="1396093" y="578953"/>
                  </a:cubicBezTo>
                  <a:cubicBezTo>
                    <a:pt x="2109273" y="317066"/>
                    <a:pt x="2899722" y="682912"/>
                    <a:pt x="3161609" y="1396093"/>
                  </a:cubicBezTo>
                  <a:close/>
                </a:path>
              </a:pathLst>
            </a:custGeom>
            <a:solidFill>
              <a:srgbClr val="C9C9C9"/>
            </a:solidFill>
            <a:ln w="32194"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A286EF09-6331-466D-A073-0519A21FAC7D}"/>
                </a:ext>
              </a:extLst>
            </p:cNvPr>
            <p:cNvSpPr/>
            <p:nvPr/>
          </p:nvSpPr>
          <p:spPr>
            <a:xfrm>
              <a:off x="4220354" y="7122522"/>
              <a:ext cx="3832443" cy="3832443"/>
            </a:xfrm>
            <a:custGeom>
              <a:avLst/>
              <a:gdLst>
                <a:gd name="connsiteX0" fmla="*/ 3048207 w 3831999"/>
                <a:gd name="connsiteY0" fmla="*/ 1243107 h 3831999"/>
                <a:gd name="connsiteX1" fmla="*/ 2590908 w 3831999"/>
                <a:gd name="connsiteY1" fmla="*/ 3048208 h 3831999"/>
                <a:gd name="connsiteX2" fmla="*/ 785808 w 3831999"/>
                <a:gd name="connsiteY2" fmla="*/ 2590909 h 3831999"/>
                <a:gd name="connsiteX3" fmla="*/ 1243107 w 3831999"/>
                <a:gd name="connsiteY3" fmla="*/ 785808 h 3831999"/>
                <a:gd name="connsiteX4" fmla="*/ 3048207 w 3831999"/>
                <a:gd name="connsiteY4" fmla="*/ 1243107 h 383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1999" h="3831999">
                  <a:moveTo>
                    <a:pt x="3048207" y="1243107"/>
                  </a:moveTo>
                  <a:cubicBezTo>
                    <a:pt x="3420392" y="1867851"/>
                    <a:pt x="3215653" y="2676023"/>
                    <a:pt x="2590908" y="3048208"/>
                  </a:cubicBezTo>
                  <a:cubicBezTo>
                    <a:pt x="1966164" y="3420392"/>
                    <a:pt x="1157993" y="3215653"/>
                    <a:pt x="785808" y="2590909"/>
                  </a:cubicBezTo>
                  <a:cubicBezTo>
                    <a:pt x="413623" y="1966164"/>
                    <a:pt x="618363" y="1157993"/>
                    <a:pt x="1243107" y="785808"/>
                  </a:cubicBezTo>
                  <a:cubicBezTo>
                    <a:pt x="1867851" y="413623"/>
                    <a:pt x="2676023" y="618363"/>
                    <a:pt x="3048207" y="1243107"/>
                  </a:cubicBezTo>
                  <a:close/>
                </a:path>
              </a:pathLst>
            </a:custGeom>
            <a:solidFill>
              <a:srgbClr val="F2F2F2"/>
            </a:solidFill>
            <a:ln w="32194"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4A8123D4-469B-463A-9679-C42073287B43}"/>
                </a:ext>
              </a:extLst>
            </p:cNvPr>
            <p:cNvSpPr/>
            <p:nvPr/>
          </p:nvSpPr>
          <p:spPr>
            <a:xfrm>
              <a:off x="8199590" y="4658640"/>
              <a:ext cx="3993470" cy="3993470"/>
            </a:xfrm>
            <a:custGeom>
              <a:avLst/>
              <a:gdLst>
                <a:gd name="connsiteX0" fmla="*/ 3180105 w 3993007"/>
                <a:gd name="connsiteY0" fmla="*/ 1295318 h 3993007"/>
                <a:gd name="connsiteX1" fmla="*/ 2697937 w 3993007"/>
                <a:gd name="connsiteY1" fmla="*/ 3180104 h 3993007"/>
                <a:gd name="connsiteX2" fmla="*/ 813152 w 3993007"/>
                <a:gd name="connsiteY2" fmla="*/ 2697937 h 3993007"/>
                <a:gd name="connsiteX3" fmla="*/ 1295319 w 3993007"/>
                <a:gd name="connsiteY3" fmla="*/ 813151 h 3993007"/>
                <a:gd name="connsiteX4" fmla="*/ 3180105 w 3993007"/>
                <a:gd name="connsiteY4" fmla="*/ 1295318 h 3993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3007" h="3993007">
                  <a:moveTo>
                    <a:pt x="3180105" y="1295318"/>
                  </a:moveTo>
                  <a:cubicBezTo>
                    <a:pt x="3567427" y="1948934"/>
                    <a:pt x="3351553" y="2792782"/>
                    <a:pt x="2697937" y="3180104"/>
                  </a:cubicBezTo>
                  <a:cubicBezTo>
                    <a:pt x="2044321" y="3567426"/>
                    <a:pt x="1200474" y="3351553"/>
                    <a:pt x="813152" y="2697937"/>
                  </a:cubicBezTo>
                  <a:cubicBezTo>
                    <a:pt x="425829" y="2044321"/>
                    <a:pt x="641703" y="1200473"/>
                    <a:pt x="1295319" y="813151"/>
                  </a:cubicBezTo>
                  <a:cubicBezTo>
                    <a:pt x="1948935" y="425829"/>
                    <a:pt x="2792782" y="641702"/>
                    <a:pt x="3180105" y="1295318"/>
                  </a:cubicBezTo>
                  <a:close/>
                </a:path>
              </a:pathLst>
            </a:custGeom>
            <a:solidFill>
              <a:srgbClr val="C9C9C9"/>
            </a:solidFill>
            <a:ln w="32194"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218F00FE-A6AD-484E-AA39-82C30A8D4093}"/>
                </a:ext>
              </a:extLst>
            </p:cNvPr>
            <p:cNvSpPr/>
            <p:nvPr/>
          </p:nvSpPr>
          <p:spPr>
            <a:xfrm>
              <a:off x="8246194" y="4705865"/>
              <a:ext cx="3896853" cy="3896854"/>
            </a:xfrm>
            <a:custGeom>
              <a:avLst/>
              <a:gdLst>
                <a:gd name="connsiteX0" fmla="*/ 2713315 w 3896402"/>
                <a:gd name="connsiteY0" fmla="*/ 877140 h 3896402"/>
                <a:gd name="connsiteX1" fmla="*/ 3022877 w 3896402"/>
                <a:gd name="connsiteY1" fmla="*/ 2713316 h 3896402"/>
                <a:gd name="connsiteX2" fmla="*/ 1186702 w 3896402"/>
                <a:gd name="connsiteY2" fmla="*/ 3022878 h 3896402"/>
                <a:gd name="connsiteX3" fmla="*/ 877140 w 3896402"/>
                <a:gd name="connsiteY3" fmla="*/ 1186703 h 3896402"/>
                <a:gd name="connsiteX4" fmla="*/ 2713315 w 3896402"/>
                <a:gd name="connsiteY4" fmla="*/ 877140 h 3896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6402" h="3896402">
                  <a:moveTo>
                    <a:pt x="2713315" y="877140"/>
                  </a:moveTo>
                  <a:cubicBezTo>
                    <a:pt x="3305844" y="1298703"/>
                    <a:pt x="3444440" y="2120786"/>
                    <a:pt x="3022877" y="2713316"/>
                  </a:cubicBezTo>
                  <a:cubicBezTo>
                    <a:pt x="2601315" y="3305845"/>
                    <a:pt x="1779231" y="3444441"/>
                    <a:pt x="1186702" y="3022878"/>
                  </a:cubicBezTo>
                  <a:cubicBezTo>
                    <a:pt x="594173" y="2601316"/>
                    <a:pt x="455577" y="1779233"/>
                    <a:pt x="877140" y="1186703"/>
                  </a:cubicBezTo>
                  <a:cubicBezTo>
                    <a:pt x="1298702" y="594174"/>
                    <a:pt x="2120786" y="455578"/>
                    <a:pt x="2713315" y="877140"/>
                  </a:cubicBezTo>
                  <a:close/>
                </a:path>
              </a:pathLst>
            </a:custGeom>
            <a:solidFill>
              <a:srgbClr val="F2F2F2"/>
            </a:solidFill>
            <a:ln w="32194"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0A98FFE2-D97B-484F-B97A-14AFA882024D}"/>
                </a:ext>
              </a:extLst>
            </p:cNvPr>
            <p:cNvSpPr/>
            <p:nvPr/>
          </p:nvSpPr>
          <p:spPr>
            <a:xfrm>
              <a:off x="12379142" y="7164004"/>
              <a:ext cx="3735826" cy="3735826"/>
            </a:xfrm>
            <a:custGeom>
              <a:avLst/>
              <a:gdLst>
                <a:gd name="connsiteX0" fmla="*/ 3164128 w 3735394"/>
                <a:gd name="connsiteY0" fmla="*/ 1393247 h 3735394"/>
                <a:gd name="connsiteX1" fmla="*/ 2358682 w 3735394"/>
                <a:gd name="connsiteY1" fmla="*/ 3164129 h 3735394"/>
                <a:gd name="connsiteX2" fmla="*/ 587800 w 3735394"/>
                <a:gd name="connsiteY2" fmla="*/ 2358682 h 3735394"/>
                <a:gd name="connsiteX3" fmla="*/ 1393247 w 3735394"/>
                <a:gd name="connsiteY3" fmla="*/ 587801 h 3735394"/>
                <a:gd name="connsiteX4" fmla="*/ 3164128 w 3735394"/>
                <a:gd name="connsiteY4" fmla="*/ 1393247 h 3735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35394" h="3735394">
                  <a:moveTo>
                    <a:pt x="3164128" y="1393247"/>
                  </a:moveTo>
                  <a:cubicBezTo>
                    <a:pt x="3430726" y="2104680"/>
                    <a:pt x="3070115" y="2897531"/>
                    <a:pt x="2358682" y="3164129"/>
                  </a:cubicBezTo>
                  <a:cubicBezTo>
                    <a:pt x="1647249" y="3430726"/>
                    <a:pt x="854398" y="3070116"/>
                    <a:pt x="587800" y="2358682"/>
                  </a:cubicBezTo>
                  <a:cubicBezTo>
                    <a:pt x="321203" y="1647249"/>
                    <a:pt x="681814" y="854398"/>
                    <a:pt x="1393247" y="587801"/>
                  </a:cubicBezTo>
                  <a:cubicBezTo>
                    <a:pt x="2104680" y="321203"/>
                    <a:pt x="2897531" y="681814"/>
                    <a:pt x="3164128" y="1393247"/>
                  </a:cubicBezTo>
                  <a:close/>
                </a:path>
              </a:pathLst>
            </a:custGeom>
            <a:solidFill>
              <a:srgbClr val="C9C9C9"/>
            </a:solidFill>
            <a:ln w="32194"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31F57546-BE8C-48BB-B05D-D19593831F7D}"/>
                </a:ext>
              </a:extLst>
            </p:cNvPr>
            <p:cNvSpPr/>
            <p:nvPr/>
          </p:nvSpPr>
          <p:spPr>
            <a:xfrm>
              <a:off x="12277568" y="7062402"/>
              <a:ext cx="3929059" cy="3929059"/>
            </a:xfrm>
            <a:custGeom>
              <a:avLst/>
              <a:gdLst>
                <a:gd name="connsiteX0" fmla="*/ 2908614 w 3928604"/>
                <a:gd name="connsiteY0" fmla="*/ 1046499 h 3928604"/>
                <a:gd name="connsiteX1" fmla="*/ 2908614 w 3928604"/>
                <a:gd name="connsiteY1" fmla="*/ 2908614 h 3928604"/>
                <a:gd name="connsiteX2" fmla="*/ 1046499 w 3928604"/>
                <a:gd name="connsiteY2" fmla="*/ 2908615 h 3928604"/>
                <a:gd name="connsiteX3" fmla="*/ 1046499 w 3928604"/>
                <a:gd name="connsiteY3" fmla="*/ 1046500 h 3928604"/>
                <a:gd name="connsiteX4" fmla="*/ 2908614 w 3928604"/>
                <a:gd name="connsiteY4" fmla="*/ 1046499 h 3928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8604" h="3928604">
                  <a:moveTo>
                    <a:pt x="2908614" y="1046499"/>
                  </a:moveTo>
                  <a:cubicBezTo>
                    <a:pt x="3422823" y="1560708"/>
                    <a:pt x="3422823" y="2394405"/>
                    <a:pt x="2908614" y="2908614"/>
                  </a:cubicBezTo>
                  <a:cubicBezTo>
                    <a:pt x="2394405" y="3422823"/>
                    <a:pt x="1560707" y="3422823"/>
                    <a:pt x="1046499" y="2908615"/>
                  </a:cubicBezTo>
                  <a:cubicBezTo>
                    <a:pt x="532290" y="2394406"/>
                    <a:pt x="532290" y="1560709"/>
                    <a:pt x="1046499" y="1046500"/>
                  </a:cubicBezTo>
                  <a:cubicBezTo>
                    <a:pt x="1560708" y="532291"/>
                    <a:pt x="2394406" y="532291"/>
                    <a:pt x="2908614" y="1046499"/>
                  </a:cubicBezTo>
                  <a:close/>
                </a:path>
              </a:pathLst>
            </a:custGeom>
            <a:solidFill>
              <a:srgbClr val="F2F2F2"/>
            </a:solidFill>
            <a:ln w="3219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71A60EFA-3593-4F05-B81D-0D8017C344A5}"/>
                </a:ext>
              </a:extLst>
            </p:cNvPr>
            <p:cNvSpPr/>
            <p:nvPr/>
          </p:nvSpPr>
          <p:spPr>
            <a:xfrm>
              <a:off x="20447525" y="7112779"/>
              <a:ext cx="3832443" cy="3832443"/>
            </a:xfrm>
            <a:custGeom>
              <a:avLst/>
              <a:gdLst>
                <a:gd name="connsiteX0" fmla="*/ 3181397 w 3831999"/>
                <a:gd name="connsiteY0" fmla="*/ 1362918 h 3831999"/>
                <a:gd name="connsiteX1" fmla="*/ 2489856 w 3831999"/>
                <a:gd name="connsiteY1" fmla="*/ 3181397 h 3831999"/>
                <a:gd name="connsiteX2" fmla="*/ 671378 w 3831999"/>
                <a:gd name="connsiteY2" fmla="*/ 2489854 h 3831999"/>
                <a:gd name="connsiteX3" fmla="*/ 1362919 w 3831999"/>
                <a:gd name="connsiteY3" fmla="*/ 671376 h 3831999"/>
                <a:gd name="connsiteX4" fmla="*/ 3181397 w 3831999"/>
                <a:gd name="connsiteY4" fmla="*/ 1362918 h 383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1999" h="3831999">
                  <a:moveTo>
                    <a:pt x="3181397" y="1362918"/>
                  </a:moveTo>
                  <a:cubicBezTo>
                    <a:pt x="3492592" y="2056041"/>
                    <a:pt x="3182978" y="2870202"/>
                    <a:pt x="2489856" y="3181397"/>
                  </a:cubicBezTo>
                  <a:cubicBezTo>
                    <a:pt x="1796732" y="3492592"/>
                    <a:pt x="982573" y="3182978"/>
                    <a:pt x="671378" y="2489854"/>
                  </a:cubicBezTo>
                  <a:cubicBezTo>
                    <a:pt x="360183" y="1796731"/>
                    <a:pt x="669797" y="982570"/>
                    <a:pt x="1362919" y="671376"/>
                  </a:cubicBezTo>
                  <a:cubicBezTo>
                    <a:pt x="2056043" y="360180"/>
                    <a:pt x="2870202" y="669795"/>
                    <a:pt x="3181397" y="1362918"/>
                  </a:cubicBezTo>
                  <a:close/>
                </a:path>
              </a:pathLst>
            </a:custGeom>
            <a:solidFill>
              <a:srgbClr val="C9C9C9"/>
            </a:solidFill>
            <a:ln w="3219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CB7719E1-0284-49EC-8137-0C5842DA05A4}"/>
                </a:ext>
              </a:extLst>
            </p:cNvPr>
            <p:cNvSpPr/>
            <p:nvPr/>
          </p:nvSpPr>
          <p:spPr>
            <a:xfrm>
              <a:off x="20447719" y="7112489"/>
              <a:ext cx="3832443" cy="3832443"/>
            </a:xfrm>
            <a:custGeom>
              <a:avLst/>
              <a:gdLst>
                <a:gd name="connsiteX0" fmla="*/ 3043898 w 3831999"/>
                <a:gd name="connsiteY0" fmla="*/ 1229714 h 3831999"/>
                <a:gd name="connsiteX1" fmla="*/ 2623599 w 3831999"/>
                <a:gd name="connsiteY1" fmla="*/ 3043899 h 3831999"/>
                <a:gd name="connsiteX2" fmla="*/ 809413 w 3831999"/>
                <a:gd name="connsiteY2" fmla="*/ 2623601 h 3831999"/>
                <a:gd name="connsiteX3" fmla="*/ 1229712 w 3831999"/>
                <a:gd name="connsiteY3" fmla="*/ 809415 h 3831999"/>
                <a:gd name="connsiteX4" fmla="*/ 3043898 w 3831999"/>
                <a:gd name="connsiteY4" fmla="*/ 1229714 h 383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1999" h="3831999">
                  <a:moveTo>
                    <a:pt x="3043898" y="1229714"/>
                  </a:moveTo>
                  <a:cubicBezTo>
                    <a:pt x="3428809" y="1846749"/>
                    <a:pt x="3240636" y="2658988"/>
                    <a:pt x="2623599" y="3043899"/>
                  </a:cubicBezTo>
                  <a:cubicBezTo>
                    <a:pt x="2006562" y="3428811"/>
                    <a:pt x="1194324" y="3240636"/>
                    <a:pt x="809413" y="2623601"/>
                  </a:cubicBezTo>
                  <a:cubicBezTo>
                    <a:pt x="424502" y="2006565"/>
                    <a:pt x="612676" y="1194326"/>
                    <a:pt x="1229712" y="809415"/>
                  </a:cubicBezTo>
                  <a:cubicBezTo>
                    <a:pt x="1846749" y="424503"/>
                    <a:pt x="2658987" y="612678"/>
                    <a:pt x="3043898" y="1229714"/>
                  </a:cubicBezTo>
                  <a:close/>
                </a:path>
              </a:pathLst>
            </a:custGeom>
            <a:solidFill>
              <a:srgbClr val="F2F2F2"/>
            </a:solidFill>
            <a:ln w="3219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BA51614F-1E6E-4636-9E0C-C857C4C2D59D}"/>
                </a:ext>
              </a:extLst>
            </p:cNvPr>
            <p:cNvSpPr/>
            <p:nvPr/>
          </p:nvSpPr>
          <p:spPr>
            <a:xfrm>
              <a:off x="16418620" y="4760039"/>
              <a:ext cx="3768032" cy="3768032"/>
            </a:xfrm>
            <a:custGeom>
              <a:avLst/>
              <a:gdLst>
                <a:gd name="connsiteX0" fmla="*/ 3172117 w 3767595"/>
                <a:gd name="connsiteY0" fmla="*/ 1382526 h 3767595"/>
                <a:gd name="connsiteX1" fmla="*/ 2409042 w 3767595"/>
                <a:gd name="connsiteY1" fmla="*/ 3172116 h 3767595"/>
                <a:gd name="connsiteX2" fmla="*/ 619452 w 3767595"/>
                <a:gd name="connsiteY2" fmla="*/ 2409040 h 3767595"/>
                <a:gd name="connsiteX3" fmla="*/ 1382528 w 3767595"/>
                <a:gd name="connsiteY3" fmla="*/ 619450 h 3767595"/>
                <a:gd name="connsiteX4" fmla="*/ 3172117 w 3767595"/>
                <a:gd name="connsiteY4" fmla="*/ 1382526 h 3767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7595" h="3767595">
                  <a:moveTo>
                    <a:pt x="3172117" y="1382526"/>
                  </a:moveTo>
                  <a:cubicBezTo>
                    <a:pt x="3455581" y="2087425"/>
                    <a:pt x="3113940" y="2888653"/>
                    <a:pt x="2409042" y="3172116"/>
                  </a:cubicBezTo>
                  <a:cubicBezTo>
                    <a:pt x="1704142" y="3455580"/>
                    <a:pt x="902916" y="3113940"/>
                    <a:pt x="619452" y="2409040"/>
                  </a:cubicBezTo>
                  <a:cubicBezTo>
                    <a:pt x="335988" y="1704141"/>
                    <a:pt x="677628" y="902914"/>
                    <a:pt x="1382528" y="619450"/>
                  </a:cubicBezTo>
                  <a:cubicBezTo>
                    <a:pt x="2087428" y="335985"/>
                    <a:pt x="2888653" y="677627"/>
                    <a:pt x="3172117" y="1382526"/>
                  </a:cubicBezTo>
                  <a:close/>
                </a:path>
              </a:pathLst>
            </a:custGeom>
            <a:solidFill>
              <a:srgbClr val="C9C9C9"/>
            </a:solidFill>
            <a:ln w="3219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F94AE688-4505-4604-BEE1-EDEFED5F6A39}"/>
                </a:ext>
              </a:extLst>
            </p:cNvPr>
            <p:cNvSpPr/>
            <p:nvPr/>
          </p:nvSpPr>
          <p:spPr>
            <a:xfrm>
              <a:off x="16364243" y="4706108"/>
              <a:ext cx="3896853" cy="3896854"/>
            </a:xfrm>
            <a:custGeom>
              <a:avLst/>
              <a:gdLst>
                <a:gd name="connsiteX0" fmla="*/ 2713315 w 3896402"/>
                <a:gd name="connsiteY0" fmla="*/ 877140 h 3896402"/>
                <a:gd name="connsiteX1" fmla="*/ 3022877 w 3896402"/>
                <a:gd name="connsiteY1" fmla="*/ 2713315 h 3896402"/>
                <a:gd name="connsiteX2" fmla="*/ 1186702 w 3896402"/>
                <a:gd name="connsiteY2" fmla="*/ 3022878 h 3896402"/>
                <a:gd name="connsiteX3" fmla="*/ 877140 w 3896402"/>
                <a:gd name="connsiteY3" fmla="*/ 1186703 h 3896402"/>
                <a:gd name="connsiteX4" fmla="*/ 2713315 w 3896402"/>
                <a:gd name="connsiteY4" fmla="*/ 877140 h 3896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6402" h="3896402">
                  <a:moveTo>
                    <a:pt x="2713315" y="877140"/>
                  </a:moveTo>
                  <a:cubicBezTo>
                    <a:pt x="3305844" y="1298702"/>
                    <a:pt x="3444440" y="2120786"/>
                    <a:pt x="3022877" y="2713315"/>
                  </a:cubicBezTo>
                  <a:cubicBezTo>
                    <a:pt x="2601315" y="3305845"/>
                    <a:pt x="1779231" y="3444441"/>
                    <a:pt x="1186702" y="3022878"/>
                  </a:cubicBezTo>
                  <a:cubicBezTo>
                    <a:pt x="594173" y="2601316"/>
                    <a:pt x="455577" y="1779232"/>
                    <a:pt x="877140" y="1186703"/>
                  </a:cubicBezTo>
                  <a:cubicBezTo>
                    <a:pt x="1298703" y="594173"/>
                    <a:pt x="2120786" y="455578"/>
                    <a:pt x="2713315" y="877140"/>
                  </a:cubicBezTo>
                  <a:close/>
                </a:path>
              </a:pathLst>
            </a:custGeom>
            <a:solidFill>
              <a:srgbClr val="F2F2F2"/>
            </a:solidFill>
            <a:ln w="32194"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10C3CC1-D886-401B-B0D9-E7CC3F2872FA}"/>
                </a:ext>
              </a:extLst>
            </p:cNvPr>
            <p:cNvSpPr/>
            <p:nvPr/>
          </p:nvSpPr>
          <p:spPr>
            <a:xfrm>
              <a:off x="1571523" y="6090813"/>
              <a:ext cx="869546" cy="1094984"/>
            </a:xfrm>
            <a:custGeom>
              <a:avLst/>
              <a:gdLst>
                <a:gd name="connsiteX0" fmla="*/ 491617 w 869445"/>
                <a:gd name="connsiteY0" fmla="*/ 24151 h 1094856"/>
                <a:gd name="connsiteX1" fmla="*/ 240766 w 869445"/>
                <a:gd name="connsiteY1" fmla="*/ 113672 h 1094856"/>
                <a:gd name="connsiteX2" fmla="*/ 142551 w 869445"/>
                <a:gd name="connsiteY2" fmla="*/ 349388 h 1094856"/>
                <a:gd name="connsiteX3" fmla="*/ 142551 w 869445"/>
                <a:gd name="connsiteY3" fmla="*/ 399301 h 1094856"/>
                <a:gd name="connsiteX4" fmla="*/ 25659 w 869445"/>
                <a:gd name="connsiteY4" fmla="*/ 628577 h 1094856"/>
                <a:gd name="connsiteX5" fmla="*/ 26303 w 869445"/>
                <a:gd name="connsiteY5" fmla="*/ 641779 h 1094856"/>
                <a:gd name="connsiteX6" fmla="*/ 37573 w 869445"/>
                <a:gd name="connsiteY6" fmla="*/ 648220 h 1094856"/>
                <a:gd name="connsiteX7" fmla="*/ 142551 w 869445"/>
                <a:gd name="connsiteY7" fmla="*/ 648220 h 1094856"/>
                <a:gd name="connsiteX8" fmla="*/ 142551 w 869445"/>
                <a:gd name="connsiteY8" fmla="*/ 769298 h 1094856"/>
                <a:gd name="connsiteX9" fmla="*/ 255901 w 869445"/>
                <a:gd name="connsiteY9" fmla="*/ 882648 h 1094856"/>
                <a:gd name="connsiteX10" fmla="*/ 333507 w 869445"/>
                <a:gd name="connsiteY10" fmla="*/ 882648 h 1094856"/>
                <a:gd name="connsiteX11" fmla="*/ 333507 w 869445"/>
                <a:gd name="connsiteY11" fmla="*/ 1064909 h 1094856"/>
                <a:gd name="connsiteX12" fmla="*/ 347031 w 869445"/>
                <a:gd name="connsiteY12" fmla="*/ 1078434 h 1094856"/>
                <a:gd name="connsiteX13" fmla="*/ 360556 w 869445"/>
                <a:gd name="connsiteY13" fmla="*/ 1064909 h 1094856"/>
                <a:gd name="connsiteX14" fmla="*/ 360556 w 869445"/>
                <a:gd name="connsiteY14" fmla="*/ 882648 h 1094856"/>
                <a:gd name="connsiteX15" fmla="*/ 412401 w 869445"/>
                <a:gd name="connsiteY15" fmla="*/ 882648 h 1094856"/>
                <a:gd name="connsiteX16" fmla="*/ 425925 w 869445"/>
                <a:gd name="connsiteY16" fmla="*/ 869123 h 1094856"/>
                <a:gd name="connsiteX17" fmla="*/ 412401 w 869445"/>
                <a:gd name="connsiteY17" fmla="*/ 855598 h 1094856"/>
                <a:gd name="connsiteX18" fmla="*/ 256223 w 869445"/>
                <a:gd name="connsiteY18" fmla="*/ 855598 h 1094856"/>
                <a:gd name="connsiteX19" fmla="*/ 169600 w 869445"/>
                <a:gd name="connsiteY19" fmla="*/ 768976 h 1094856"/>
                <a:gd name="connsiteX20" fmla="*/ 169600 w 869445"/>
                <a:gd name="connsiteY20" fmla="*/ 634373 h 1094856"/>
                <a:gd name="connsiteX21" fmla="*/ 156075 w 869445"/>
                <a:gd name="connsiteY21" fmla="*/ 620849 h 1094856"/>
                <a:gd name="connsiteX22" fmla="*/ 59470 w 869445"/>
                <a:gd name="connsiteY22" fmla="*/ 620849 h 1094856"/>
                <a:gd name="connsiteX23" fmla="*/ 167990 w 869445"/>
                <a:gd name="connsiteY23" fmla="*/ 408317 h 1094856"/>
                <a:gd name="connsiteX24" fmla="*/ 169600 w 869445"/>
                <a:gd name="connsiteY24" fmla="*/ 402199 h 1094856"/>
                <a:gd name="connsiteX25" fmla="*/ 169600 w 869445"/>
                <a:gd name="connsiteY25" fmla="*/ 349066 h 1094856"/>
                <a:gd name="connsiteX26" fmla="*/ 259443 w 869445"/>
                <a:gd name="connsiteY26" fmla="*/ 132993 h 1094856"/>
                <a:gd name="connsiteX27" fmla="*/ 492261 w 869445"/>
                <a:gd name="connsiteY27" fmla="*/ 50557 h 1094856"/>
                <a:gd name="connsiteX28" fmla="*/ 824582 w 869445"/>
                <a:gd name="connsiteY28" fmla="*/ 375472 h 1094856"/>
                <a:gd name="connsiteX29" fmla="*/ 705758 w 869445"/>
                <a:gd name="connsiteY29" fmla="*/ 767044 h 1094856"/>
                <a:gd name="connsiteX30" fmla="*/ 703826 w 869445"/>
                <a:gd name="connsiteY30" fmla="*/ 774128 h 1094856"/>
                <a:gd name="connsiteX31" fmla="*/ 703826 w 869445"/>
                <a:gd name="connsiteY31" fmla="*/ 1063943 h 1094856"/>
                <a:gd name="connsiteX32" fmla="*/ 717351 w 869445"/>
                <a:gd name="connsiteY32" fmla="*/ 1077468 h 1094856"/>
                <a:gd name="connsiteX33" fmla="*/ 730875 w 869445"/>
                <a:gd name="connsiteY33" fmla="*/ 1063943 h 1094856"/>
                <a:gd name="connsiteX34" fmla="*/ 730875 w 869445"/>
                <a:gd name="connsiteY34" fmla="*/ 777993 h 1094856"/>
                <a:gd name="connsiteX35" fmla="*/ 851632 w 869445"/>
                <a:gd name="connsiteY35" fmla="*/ 375472 h 1094856"/>
                <a:gd name="connsiteX36" fmla="*/ 491617 w 869445"/>
                <a:gd name="connsiteY36" fmla="*/ 24151 h 1094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69445" h="1094856">
                  <a:moveTo>
                    <a:pt x="491617" y="24151"/>
                  </a:moveTo>
                  <a:cubicBezTo>
                    <a:pt x="388894" y="24151"/>
                    <a:pt x="304203" y="54421"/>
                    <a:pt x="240766" y="113672"/>
                  </a:cubicBezTo>
                  <a:cubicBezTo>
                    <a:pt x="178295" y="171957"/>
                    <a:pt x="142551" y="257935"/>
                    <a:pt x="142551" y="349388"/>
                  </a:cubicBezTo>
                  <a:lnTo>
                    <a:pt x="142551" y="399301"/>
                  </a:lnTo>
                  <a:lnTo>
                    <a:pt x="25659" y="628577"/>
                  </a:lnTo>
                  <a:cubicBezTo>
                    <a:pt x="23405" y="632763"/>
                    <a:pt x="23727" y="637593"/>
                    <a:pt x="26303" y="641779"/>
                  </a:cubicBezTo>
                  <a:cubicBezTo>
                    <a:pt x="28879" y="645644"/>
                    <a:pt x="33065" y="648220"/>
                    <a:pt x="37573" y="648220"/>
                  </a:cubicBezTo>
                  <a:lnTo>
                    <a:pt x="142551" y="648220"/>
                  </a:lnTo>
                  <a:lnTo>
                    <a:pt x="142551" y="769298"/>
                  </a:lnTo>
                  <a:cubicBezTo>
                    <a:pt x="142551" y="831769"/>
                    <a:pt x="193429" y="882648"/>
                    <a:pt x="255901" y="882648"/>
                  </a:cubicBezTo>
                  <a:lnTo>
                    <a:pt x="333507" y="882648"/>
                  </a:lnTo>
                  <a:lnTo>
                    <a:pt x="333507" y="1064909"/>
                  </a:lnTo>
                  <a:cubicBezTo>
                    <a:pt x="333507" y="1072316"/>
                    <a:pt x="339625" y="1078434"/>
                    <a:pt x="347031" y="1078434"/>
                  </a:cubicBezTo>
                  <a:cubicBezTo>
                    <a:pt x="354438" y="1078434"/>
                    <a:pt x="360556" y="1072316"/>
                    <a:pt x="360556" y="1064909"/>
                  </a:cubicBezTo>
                  <a:lnTo>
                    <a:pt x="360556" y="882648"/>
                  </a:lnTo>
                  <a:lnTo>
                    <a:pt x="412401" y="882648"/>
                  </a:lnTo>
                  <a:cubicBezTo>
                    <a:pt x="419807" y="882648"/>
                    <a:pt x="425925" y="876530"/>
                    <a:pt x="425925" y="869123"/>
                  </a:cubicBezTo>
                  <a:cubicBezTo>
                    <a:pt x="425925" y="861717"/>
                    <a:pt x="419807" y="855598"/>
                    <a:pt x="412401" y="855598"/>
                  </a:cubicBezTo>
                  <a:lnTo>
                    <a:pt x="256223" y="855598"/>
                  </a:lnTo>
                  <a:cubicBezTo>
                    <a:pt x="208564" y="855598"/>
                    <a:pt x="169600" y="816957"/>
                    <a:pt x="169600" y="768976"/>
                  </a:cubicBezTo>
                  <a:lnTo>
                    <a:pt x="169600" y="634373"/>
                  </a:lnTo>
                  <a:cubicBezTo>
                    <a:pt x="169600" y="626967"/>
                    <a:pt x="163482" y="620849"/>
                    <a:pt x="156075" y="620849"/>
                  </a:cubicBezTo>
                  <a:lnTo>
                    <a:pt x="59470" y="620849"/>
                  </a:lnTo>
                  <a:lnTo>
                    <a:pt x="167990" y="408317"/>
                  </a:lnTo>
                  <a:cubicBezTo>
                    <a:pt x="168956" y="406385"/>
                    <a:pt x="169600" y="404453"/>
                    <a:pt x="169600" y="402199"/>
                  </a:cubicBezTo>
                  <a:lnTo>
                    <a:pt x="169600" y="349066"/>
                  </a:lnTo>
                  <a:cubicBezTo>
                    <a:pt x="169600" y="265020"/>
                    <a:pt x="202446" y="186448"/>
                    <a:pt x="259443" y="132993"/>
                  </a:cubicBezTo>
                  <a:cubicBezTo>
                    <a:pt x="318050" y="78250"/>
                    <a:pt x="396300" y="50557"/>
                    <a:pt x="492261" y="50557"/>
                  </a:cubicBezTo>
                  <a:cubicBezTo>
                    <a:pt x="820718" y="50557"/>
                    <a:pt x="824582" y="372252"/>
                    <a:pt x="824582" y="375472"/>
                  </a:cubicBezTo>
                  <a:cubicBezTo>
                    <a:pt x="824582" y="575766"/>
                    <a:pt x="707046" y="765112"/>
                    <a:pt x="705758" y="767044"/>
                  </a:cubicBezTo>
                  <a:cubicBezTo>
                    <a:pt x="704470" y="769298"/>
                    <a:pt x="703826" y="771552"/>
                    <a:pt x="703826" y="774128"/>
                  </a:cubicBezTo>
                  <a:lnTo>
                    <a:pt x="703826" y="1063943"/>
                  </a:lnTo>
                  <a:cubicBezTo>
                    <a:pt x="703826" y="1071350"/>
                    <a:pt x="709944" y="1077468"/>
                    <a:pt x="717351" y="1077468"/>
                  </a:cubicBezTo>
                  <a:cubicBezTo>
                    <a:pt x="724757" y="1077468"/>
                    <a:pt x="730875" y="1071350"/>
                    <a:pt x="730875" y="1063943"/>
                  </a:cubicBezTo>
                  <a:lnTo>
                    <a:pt x="730875" y="777993"/>
                  </a:lnTo>
                  <a:cubicBezTo>
                    <a:pt x="747620" y="750621"/>
                    <a:pt x="851632" y="570936"/>
                    <a:pt x="851632" y="375472"/>
                  </a:cubicBezTo>
                  <a:cubicBezTo>
                    <a:pt x="850666" y="254071"/>
                    <a:pt x="775636" y="24151"/>
                    <a:pt x="491617" y="24151"/>
                  </a:cubicBezTo>
                  <a:close/>
                </a:path>
              </a:pathLst>
            </a:custGeom>
            <a:solidFill>
              <a:srgbClr val="13637C"/>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F2722ADE-A85A-493B-9E73-848E5329DF08}"/>
                </a:ext>
              </a:extLst>
            </p:cNvPr>
            <p:cNvSpPr/>
            <p:nvPr/>
          </p:nvSpPr>
          <p:spPr>
            <a:xfrm>
              <a:off x="2021652" y="6461175"/>
              <a:ext cx="64410" cy="225438"/>
            </a:xfrm>
            <a:custGeom>
              <a:avLst/>
              <a:gdLst>
                <a:gd name="connsiteX0" fmla="*/ 37676 w 64403"/>
                <a:gd name="connsiteY0" fmla="*/ 24151 h 225411"/>
                <a:gd name="connsiteX1" fmla="*/ 24151 w 64403"/>
                <a:gd name="connsiteY1" fmla="*/ 37676 h 225411"/>
                <a:gd name="connsiteX2" fmla="*/ 24151 w 64403"/>
                <a:gd name="connsiteY2" fmla="*/ 194176 h 225411"/>
                <a:gd name="connsiteX3" fmla="*/ 37676 w 64403"/>
                <a:gd name="connsiteY3" fmla="*/ 207701 h 225411"/>
                <a:gd name="connsiteX4" fmla="*/ 51201 w 64403"/>
                <a:gd name="connsiteY4" fmla="*/ 194176 h 225411"/>
                <a:gd name="connsiteX5" fmla="*/ 51201 w 64403"/>
                <a:gd name="connsiteY5" fmla="*/ 37676 h 225411"/>
                <a:gd name="connsiteX6" fmla="*/ 37676 w 64403"/>
                <a:gd name="connsiteY6" fmla="*/ 24151 h 2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403" h="225411">
                  <a:moveTo>
                    <a:pt x="37676" y="24151"/>
                  </a:moveTo>
                  <a:cubicBezTo>
                    <a:pt x="30270" y="24151"/>
                    <a:pt x="24151" y="30270"/>
                    <a:pt x="24151" y="37676"/>
                  </a:cubicBezTo>
                  <a:lnTo>
                    <a:pt x="24151" y="194176"/>
                  </a:lnTo>
                  <a:cubicBezTo>
                    <a:pt x="24151" y="201583"/>
                    <a:pt x="30270" y="207701"/>
                    <a:pt x="37676" y="207701"/>
                  </a:cubicBezTo>
                  <a:cubicBezTo>
                    <a:pt x="45082" y="207701"/>
                    <a:pt x="51201" y="201583"/>
                    <a:pt x="51201" y="194176"/>
                  </a:cubicBezTo>
                  <a:lnTo>
                    <a:pt x="51201" y="37676"/>
                  </a:lnTo>
                  <a:cubicBezTo>
                    <a:pt x="51201" y="30270"/>
                    <a:pt x="45082" y="24151"/>
                    <a:pt x="37676" y="24151"/>
                  </a:cubicBezTo>
                  <a:close/>
                </a:path>
              </a:pathLst>
            </a:custGeom>
            <a:solidFill>
              <a:srgbClr val="13637C"/>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4D496ACB-3C1D-49DC-A575-70D18CA04609}"/>
                </a:ext>
              </a:extLst>
            </p:cNvPr>
            <p:cNvSpPr/>
            <p:nvPr/>
          </p:nvSpPr>
          <p:spPr>
            <a:xfrm>
              <a:off x="2021652" y="6219635"/>
              <a:ext cx="64410" cy="225438"/>
            </a:xfrm>
            <a:custGeom>
              <a:avLst/>
              <a:gdLst>
                <a:gd name="connsiteX0" fmla="*/ 37676 w 64403"/>
                <a:gd name="connsiteY0" fmla="*/ 24151 h 225411"/>
                <a:gd name="connsiteX1" fmla="*/ 24151 w 64403"/>
                <a:gd name="connsiteY1" fmla="*/ 37676 h 225411"/>
                <a:gd name="connsiteX2" fmla="*/ 24151 w 64403"/>
                <a:gd name="connsiteY2" fmla="*/ 194176 h 225411"/>
                <a:gd name="connsiteX3" fmla="*/ 37676 w 64403"/>
                <a:gd name="connsiteY3" fmla="*/ 207701 h 225411"/>
                <a:gd name="connsiteX4" fmla="*/ 51201 w 64403"/>
                <a:gd name="connsiteY4" fmla="*/ 194176 h 225411"/>
                <a:gd name="connsiteX5" fmla="*/ 51201 w 64403"/>
                <a:gd name="connsiteY5" fmla="*/ 37676 h 225411"/>
                <a:gd name="connsiteX6" fmla="*/ 37676 w 64403"/>
                <a:gd name="connsiteY6" fmla="*/ 24151 h 2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403" h="225411">
                  <a:moveTo>
                    <a:pt x="37676" y="24151"/>
                  </a:moveTo>
                  <a:cubicBezTo>
                    <a:pt x="30270" y="24151"/>
                    <a:pt x="24151" y="30270"/>
                    <a:pt x="24151" y="37676"/>
                  </a:cubicBezTo>
                  <a:lnTo>
                    <a:pt x="24151" y="194176"/>
                  </a:lnTo>
                  <a:cubicBezTo>
                    <a:pt x="24151" y="201583"/>
                    <a:pt x="30270" y="207701"/>
                    <a:pt x="37676" y="207701"/>
                  </a:cubicBezTo>
                  <a:cubicBezTo>
                    <a:pt x="45082" y="207701"/>
                    <a:pt x="51201" y="201583"/>
                    <a:pt x="51201" y="194176"/>
                  </a:cubicBezTo>
                  <a:lnTo>
                    <a:pt x="51201" y="37676"/>
                  </a:lnTo>
                  <a:cubicBezTo>
                    <a:pt x="51201" y="30270"/>
                    <a:pt x="45082" y="24151"/>
                    <a:pt x="37676" y="24151"/>
                  </a:cubicBezTo>
                  <a:close/>
                </a:path>
              </a:pathLst>
            </a:custGeom>
            <a:solidFill>
              <a:srgbClr val="13637C"/>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8FFCDF5-D560-40C2-9DBC-EFA361C101FD}"/>
                </a:ext>
              </a:extLst>
            </p:cNvPr>
            <p:cNvSpPr/>
            <p:nvPr/>
          </p:nvSpPr>
          <p:spPr>
            <a:xfrm>
              <a:off x="1878338" y="6486698"/>
              <a:ext cx="128822" cy="128822"/>
            </a:xfrm>
            <a:custGeom>
              <a:avLst/>
              <a:gdLst>
                <a:gd name="connsiteX0" fmla="*/ 100469 w 128806"/>
                <a:gd name="connsiteY0" fmla="*/ 28257 h 128806"/>
                <a:gd name="connsiteX1" fmla="*/ 28015 w 128806"/>
                <a:gd name="connsiteY1" fmla="*/ 100711 h 128806"/>
                <a:gd name="connsiteX2" fmla="*/ 28015 w 128806"/>
                <a:gd name="connsiteY2" fmla="*/ 119710 h 128806"/>
                <a:gd name="connsiteX3" fmla="*/ 37354 w 128806"/>
                <a:gd name="connsiteY3" fmla="*/ 123574 h 128806"/>
                <a:gd name="connsiteX4" fmla="*/ 46692 w 128806"/>
                <a:gd name="connsiteY4" fmla="*/ 119710 h 128806"/>
                <a:gd name="connsiteX5" fmla="*/ 119146 w 128806"/>
                <a:gd name="connsiteY5" fmla="*/ 47256 h 128806"/>
                <a:gd name="connsiteX6" fmla="*/ 119146 w 128806"/>
                <a:gd name="connsiteY6" fmla="*/ 28257 h 128806"/>
                <a:gd name="connsiteX7" fmla="*/ 100469 w 128806"/>
                <a:gd name="connsiteY7" fmla="*/ 28257 h 12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806" h="128806">
                  <a:moveTo>
                    <a:pt x="100469" y="28257"/>
                  </a:moveTo>
                  <a:lnTo>
                    <a:pt x="28015" y="100711"/>
                  </a:lnTo>
                  <a:cubicBezTo>
                    <a:pt x="22863" y="105863"/>
                    <a:pt x="22863" y="114558"/>
                    <a:pt x="28015" y="119710"/>
                  </a:cubicBezTo>
                  <a:cubicBezTo>
                    <a:pt x="30592" y="122286"/>
                    <a:pt x="34134" y="123574"/>
                    <a:pt x="37354" y="123574"/>
                  </a:cubicBezTo>
                  <a:cubicBezTo>
                    <a:pt x="40896" y="123574"/>
                    <a:pt x="44116" y="122286"/>
                    <a:pt x="46692" y="119710"/>
                  </a:cubicBezTo>
                  <a:lnTo>
                    <a:pt x="119146" y="47256"/>
                  </a:lnTo>
                  <a:cubicBezTo>
                    <a:pt x="124299" y="42104"/>
                    <a:pt x="124299" y="33409"/>
                    <a:pt x="119146" y="28257"/>
                  </a:cubicBezTo>
                  <a:cubicBezTo>
                    <a:pt x="114316" y="22783"/>
                    <a:pt x="105621" y="22783"/>
                    <a:pt x="100469" y="28257"/>
                  </a:cubicBezTo>
                  <a:close/>
                </a:path>
              </a:pathLst>
            </a:custGeom>
            <a:solidFill>
              <a:srgbClr val="13637C"/>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859302E4-1AEF-4BFF-B6A7-7F0153B20FBD}"/>
                </a:ext>
              </a:extLst>
            </p:cNvPr>
            <p:cNvSpPr/>
            <p:nvPr/>
          </p:nvSpPr>
          <p:spPr>
            <a:xfrm>
              <a:off x="1878338" y="6278249"/>
              <a:ext cx="128822" cy="128822"/>
            </a:xfrm>
            <a:custGeom>
              <a:avLst/>
              <a:gdLst>
                <a:gd name="connsiteX0" fmla="*/ 110130 w 128806"/>
                <a:gd name="connsiteY0" fmla="*/ 123332 h 128806"/>
                <a:gd name="connsiteX1" fmla="*/ 119468 w 128806"/>
                <a:gd name="connsiteY1" fmla="*/ 119468 h 128806"/>
                <a:gd name="connsiteX2" fmla="*/ 119468 w 128806"/>
                <a:gd name="connsiteY2" fmla="*/ 100469 h 128806"/>
                <a:gd name="connsiteX3" fmla="*/ 47014 w 128806"/>
                <a:gd name="connsiteY3" fmla="*/ 28015 h 128806"/>
                <a:gd name="connsiteX4" fmla="*/ 28015 w 128806"/>
                <a:gd name="connsiteY4" fmla="*/ 28015 h 128806"/>
                <a:gd name="connsiteX5" fmla="*/ 28015 w 128806"/>
                <a:gd name="connsiteY5" fmla="*/ 47014 h 128806"/>
                <a:gd name="connsiteX6" fmla="*/ 100469 w 128806"/>
                <a:gd name="connsiteY6" fmla="*/ 119468 h 128806"/>
                <a:gd name="connsiteX7" fmla="*/ 110130 w 128806"/>
                <a:gd name="connsiteY7" fmla="*/ 123332 h 12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806" h="128806">
                  <a:moveTo>
                    <a:pt x="110130" y="123332"/>
                  </a:moveTo>
                  <a:cubicBezTo>
                    <a:pt x="113672" y="123332"/>
                    <a:pt x="116892" y="122044"/>
                    <a:pt x="119468" y="119468"/>
                  </a:cubicBezTo>
                  <a:cubicBezTo>
                    <a:pt x="124620" y="114316"/>
                    <a:pt x="124620" y="105622"/>
                    <a:pt x="119468" y="100469"/>
                  </a:cubicBezTo>
                  <a:lnTo>
                    <a:pt x="47014" y="28015"/>
                  </a:lnTo>
                  <a:cubicBezTo>
                    <a:pt x="41862" y="22863"/>
                    <a:pt x="33168" y="22863"/>
                    <a:pt x="28015" y="28015"/>
                  </a:cubicBezTo>
                  <a:cubicBezTo>
                    <a:pt x="22863" y="33168"/>
                    <a:pt x="22863" y="41862"/>
                    <a:pt x="28015" y="47014"/>
                  </a:cubicBezTo>
                  <a:lnTo>
                    <a:pt x="100469" y="119468"/>
                  </a:lnTo>
                  <a:cubicBezTo>
                    <a:pt x="103045" y="122044"/>
                    <a:pt x="106588" y="123332"/>
                    <a:pt x="110130" y="123332"/>
                  </a:cubicBezTo>
                  <a:close/>
                </a:path>
              </a:pathLst>
            </a:custGeom>
            <a:solidFill>
              <a:srgbClr val="13637C"/>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0FF880CA-18AF-429F-BF0A-E28548F7AF7B}"/>
                </a:ext>
              </a:extLst>
            </p:cNvPr>
            <p:cNvSpPr/>
            <p:nvPr/>
          </p:nvSpPr>
          <p:spPr>
            <a:xfrm>
              <a:off x="1817792" y="6418664"/>
              <a:ext cx="225438" cy="64410"/>
            </a:xfrm>
            <a:custGeom>
              <a:avLst/>
              <a:gdLst>
                <a:gd name="connsiteX0" fmla="*/ 196430 w 225411"/>
                <a:gd name="connsiteY0" fmla="*/ 24151 h 64403"/>
                <a:gd name="connsiteX1" fmla="*/ 37676 w 225411"/>
                <a:gd name="connsiteY1" fmla="*/ 24151 h 64403"/>
                <a:gd name="connsiteX2" fmla="*/ 24151 w 225411"/>
                <a:gd name="connsiteY2" fmla="*/ 37676 h 64403"/>
                <a:gd name="connsiteX3" fmla="*/ 37676 w 225411"/>
                <a:gd name="connsiteY3" fmla="*/ 51201 h 64403"/>
                <a:gd name="connsiteX4" fmla="*/ 196430 w 225411"/>
                <a:gd name="connsiteY4" fmla="*/ 51201 h 64403"/>
                <a:gd name="connsiteX5" fmla="*/ 209955 w 225411"/>
                <a:gd name="connsiteY5" fmla="*/ 37676 h 64403"/>
                <a:gd name="connsiteX6" fmla="*/ 196430 w 225411"/>
                <a:gd name="connsiteY6" fmla="*/ 24151 h 64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411" h="64403">
                  <a:moveTo>
                    <a:pt x="196430" y="24151"/>
                  </a:moveTo>
                  <a:lnTo>
                    <a:pt x="37676" y="24151"/>
                  </a:lnTo>
                  <a:cubicBezTo>
                    <a:pt x="30270" y="24151"/>
                    <a:pt x="24151" y="30270"/>
                    <a:pt x="24151" y="37676"/>
                  </a:cubicBezTo>
                  <a:cubicBezTo>
                    <a:pt x="24151" y="45082"/>
                    <a:pt x="30270" y="51201"/>
                    <a:pt x="37676" y="51201"/>
                  </a:cubicBezTo>
                  <a:lnTo>
                    <a:pt x="196430" y="51201"/>
                  </a:lnTo>
                  <a:cubicBezTo>
                    <a:pt x="203837" y="51201"/>
                    <a:pt x="209955" y="45082"/>
                    <a:pt x="209955" y="37676"/>
                  </a:cubicBezTo>
                  <a:cubicBezTo>
                    <a:pt x="209633" y="30270"/>
                    <a:pt x="203837" y="24151"/>
                    <a:pt x="196430" y="24151"/>
                  </a:cubicBezTo>
                  <a:close/>
                </a:path>
              </a:pathLst>
            </a:custGeom>
            <a:solidFill>
              <a:srgbClr val="13637C"/>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59065E10-863A-41F9-9BA0-04809D616F3B}"/>
                </a:ext>
              </a:extLst>
            </p:cNvPr>
            <p:cNvSpPr/>
            <p:nvPr/>
          </p:nvSpPr>
          <p:spPr>
            <a:xfrm>
              <a:off x="2092826" y="6486940"/>
              <a:ext cx="128822" cy="128822"/>
            </a:xfrm>
            <a:custGeom>
              <a:avLst/>
              <a:gdLst>
                <a:gd name="connsiteX0" fmla="*/ 47014 w 128806"/>
                <a:gd name="connsiteY0" fmla="*/ 28016 h 128806"/>
                <a:gd name="connsiteX1" fmla="*/ 28015 w 128806"/>
                <a:gd name="connsiteY1" fmla="*/ 28016 h 128806"/>
                <a:gd name="connsiteX2" fmla="*/ 28015 w 128806"/>
                <a:gd name="connsiteY2" fmla="*/ 47014 h 128806"/>
                <a:gd name="connsiteX3" fmla="*/ 100469 w 128806"/>
                <a:gd name="connsiteY3" fmla="*/ 119468 h 128806"/>
                <a:gd name="connsiteX4" fmla="*/ 109808 w 128806"/>
                <a:gd name="connsiteY4" fmla="*/ 123332 h 128806"/>
                <a:gd name="connsiteX5" fmla="*/ 119146 w 128806"/>
                <a:gd name="connsiteY5" fmla="*/ 119468 h 128806"/>
                <a:gd name="connsiteX6" fmla="*/ 119146 w 128806"/>
                <a:gd name="connsiteY6" fmla="*/ 100469 h 128806"/>
                <a:gd name="connsiteX7" fmla="*/ 47014 w 128806"/>
                <a:gd name="connsiteY7" fmla="*/ 28016 h 12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806" h="128806">
                  <a:moveTo>
                    <a:pt x="47014" y="28016"/>
                  </a:moveTo>
                  <a:cubicBezTo>
                    <a:pt x="41862" y="22863"/>
                    <a:pt x="33168" y="22863"/>
                    <a:pt x="28015" y="28016"/>
                  </a:cubicBezTo>
                  <a:cubicBezTo>
                    <a:pt x="22863" y="33168"/>
                    <a:pt x="22863" y="41862"/>
                    <a:pt x="28015" y="47014"/>
                  </a:cubicBezTo>
                  <a:lnTo>
                    <a:pt x="100469" y="119468"/>
                  </a:lnTo>
                  <a:cubicBezTo>
                    <a:pt x="103045" y="122044"/>
                    <a:pt x="106588" y="123332"/>
                    <a:pt x="109808" y="123332"/>
                  </a:cubicBezTo>
                  <a:cubicBezTo>
                    <a:pt x="113350" y="123332"/>
                    <a:pt x="116570" y="122044"/>
                    <a:pt x="119146" y="119468"/>
                  </a:cubicBezTo>
                  <a:cubicBezTo>
                    <a:pt x="124299" y="114316"/>
                    <a:pt x="124299" y="105621"/>
                    <a:pt x="119146" y="100469"/>
                  </a:cubicBezTo>
                  <a:lnTo>
                    <a:pt x="47014" y="28016"/>
                  </a:lnTo>
                  <a:close/>
                </a:path>
              </a:pathLst>
            </a:custGeom>
            <a:solidFill>
              <a:srgbClr val="13637C"/>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21CC97D9-871B-4997-96FC-BE71720B9FC2}"/>
                </a:ext>
              </a:extLst>
            </p:cNvPr>
            <p:cNvSpPr/>
            <p:nvPr/>
          </p:nvSpPr>
          <p:spPr>
            <a:xfrm>
              <a:off x="2092826" y="6278249"/>
              <a:ext cx="128822" cy="128822"/>
            </a:xfrm>
            <a:custGeom>
              <a:avLst/>
              <a:gdLst>
                <a:gd name="connsiteX0" fmla="*/ 47014 w 128806"/>
                <a:gd name="connsiteY0" fmla="*/ 119468 h 128806"/>
                <a:gd name="connsiteX1" fmla="*/ 119468 w 128806"/>
                <a:gd name="connsiteY1" fmla="*/ 47014 h 128806"/>
                <a:gd name="connsiteX2" fmla="*/ 119468 w 128806"/>
                <a:gd name="connsiteY2" fmla="*/ 28015 h 128806"/>
                <a:gd name="connsiteX3" fmla="*/ 100469 w 128806"/>
                <a:gd name="connsiteY3" fmla="*/ 28015 h 128806"/>
                <a:gd name="connsiteX4" fmla="*/ 28015 w 128806"/>
                <a:gd name="connsiteY4" fmla="*/ 100469 h 128806"/>
                <a:gd name="connsiteX5" fmla="*/ 28015 w 128806"/>
                <a:gd name="connsiteY5" fmla="*/ 119468 h 128806"/>
                <a:gd name="connsiteX6" fmla="*/ 37354 w 128806"/>
                <a:gd name="connsiteY6" fmla="*/ 123332 h 128806"/>
                <a:gd name="connsiteX7" fmla="*/ 47014 w 128806"/>
                <a:gd name="connsiteY7" fmla="*/ 119468 h 128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806" h="128806">
                  <a:moveTo>
                    <a:pt x="47014" y="119468"/>
                  </a:moveTo>
                  <a:lnTo>
                    <a:pt x="119468" y="47014"/>
                  </a:lnTo>
                  <a:cubicBezTo>
                    <a:pt x="124620" y="41862"/>
                    <a:pt x="124620" y="33168"/>
                    <a:pt x="119468" y="28015"/>
                  </a:cubicBezTo>
                  <a:cubicBezTo>
                    <a:pt x="114316" y="22863"/>
                    <a:pt x="105622" y="22863"/>
                    <a:pt x="100469" y="28015"/>
                  </a:cubicBezTo>
                  <a:lnTo>
                    <a:pt x="28015" y="100469"/>
                  </a:lnTo>
                  <a:cubicBezTo>
                    <a:pt x="22863" y="105622"/>
                    <a:pt x="22863" y="114316"/>
                    <a:pt x="28015" y="119468"/>
                  </a:cubicBezTo>
                  <a:cubicBezTo>
                    <a:pt x="30592" y="122044"/>
                    <a:pt x="34134" y="123332"/>
                    <a:pt x="37354" y="123332"/>
                  </a:cubicBezTo>
                  <a:cubicBezTo>
                    <a:pt x="40574" y="123332"/>
                    <a:pt x="44438" y="122044"/>
                    <a:pt x="47014" y="119468"/>
                  </a:cubicBezTo>
                  <a:close/>
                </a:path>
              </a:pathLst>
            </a:custGeom>
            <a:solidFill>
              <a:srgbClr val="13637C"/>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D87F1798-8311-40FD-979E-B5C6A4827682}"/>
                </a:ext>
              </a:extLst>
            </p:cNvPr>
            <p:cNvSpPr/>
            <p:nvPr/>
          </p:nvSpPr>
          <p:spPr>
            <a:xfrm>
              <a:off x="2066740" y="6418664"/>
              <a:ext cx="225438" cy="64410"/>
            </a:xfrm>
            <a:custGeom>
              <a:avLst/>
              <a:gdLst>
                <a:gd name="connsiteX0" fmla="*/ 196430 w 225411"/>
                <a:gd name="connsiteY0" fmla="*/ 24151 h 64403"/>
                <a:gd name="connsiteX1" fmla="*/ 37676 w 225411"/>
                <a:gd name="connsiteY1" fmla="*/ 24151 h 64403"/>
                <a:gd name="connsiteX2" fmla="*/ 24151 w 225411"/>
                <a:gd name="connsiteY2" fmla="*/ 37676 h 64403"/>
                <a:gd name="connsiteX3" fmla="*/ 37676 w 225411"/>
                <a:gd name="connsiteY3" fmla="*/ 51201 h 64403"/>
                <a:gd name="connsiteX4" fmla="*/ 196430 w 225411"/>
                <a:gd name="connsiteY4" fmla="*/ 51201 h 64403"/>
                <a:gd name="connsiteX5" fmla="*/ 209955 w 225411"/>
                <a:gd name="connsiteY5" fmla="*/ 37676 h 64403"/>
                <a:gd name="connsiteX6" fmla="*/ 196430 w 225411"/>
                <a:gd name="connsiteY6" fmla="*/ 24151 h 64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411" h="64403">
                  <a:moveTo>
                    <a:pt x="196430" y="24151"/>
                  </a:moveTo>
                  <a:lnTo>
                    <a:pt x="37676" y="24151"/>
                  </a:lnTo>
                  <a:cubicBezTo>
                    <a:pt x="30270" y="24151"/>
                    <a:pt x="24151" y="30270"/>
                    <a:pt x="24151" y="37676"/>
                  </a:cubicBezTo>
                  <a:cubicBezTo>
                    <a:pt x="24151" y="45082"/>
                    <a:pt x="30270" y="51201"/>
                    <a:pt x="37676" y="51201"/>
                  </a:cubicBezTo>
                  <a:lnTo>
                    <a:pt x="196430" y="51201"/>
                  </a:lnTo>
                  <a:cubicBezTo>
                    <a:pt x="203837" y="51201"/>
                    <a:pt x="209955" y="45082"/>
                    <a:pt x="209955" y="37676"/>
                  </a:cubicBezTo>
                  <a:cubicBezTo>
                    <a:pt x="209955" y="30270"/>
                    <a:pt x="203837" y="24151"/>
                    <a:pt x="196430" y="24151"/>
                  </a:cubicBezTo>
                  <a:close/>
                </a:path>
              </a:pathLst>
            </a:custGeom>
            <a:solidFill>
              <a:srgbClr val="13637C"/>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B1228243-B71A-4F47-9897-BEC07DB3525E}"/>
                </a:ext>
              </a:extLst>
            </p:cNvPr>
            <p:cNvSpPr/>
            <p:nvPr/>
          </p:nvSpPr>
          <p:spPr>
            <a:xfrm>
              <a:off x="5766496" y="8670144"/>
              <a:ext cx="740724" cy="740724"/>
            </a:xfrm>
            <a:custGeom>
              <a:avLst/>
              <a:gdLst>
                <a:gd name="connsiteX0" fmla="*/ 717776 w 740638"/>
                <a:gd name="connsiteY0" fmla="*/ 370963 h 740638"/>
                <a:gd name="connsiteX1" fmla="*/ 370963 w 740638"/>
                <a:gd name="connsiteY1" fmla="*/ 24151 h 740638"/>
                <a:gd name="connsiteX2" fmla="*/ 24151 w 740638"/>
                <a:gd name="connsiteY2" fmla="*/ 370963 h 740638"/>
                <a:gd name="connsiteX3" fmla="*/ 370963 w 740638"/>
                <a:gd name="connsiteY3" fmla="*/ 717775 h 740638"/>
                <a:gd name="connsiteX4" fmla="*/ 717776 w 740638"/>
                <a:gd name="connsiteY4" fmla="*/ 370963 h 740638"/>
                <a:gd name="connsiteX5" fmla="*/ 56353 w 740638"/>
                <a:gd name="connsiteY5" fmla="*/ 370963 h 740638"/>
                <a:gd name="connsiteX6" fmla="*/ 370963 w 740638"/>
                <a:gd name="connsiteY6" fmla="*/ 56353 h 740638"/>
                <a:gd name="connsiteX7" fmla="*/ 685574 w 740638"/>
                <a:gd name="connsiteY7" fmla="*/ 370963 h 740638"/>
                <a:gd name="connsiteX8" fmla="*/ 370963 w 740638"/>
                <a:gd name="connsiteY8" fmla="*/ 685573 h 740638"/>
                <a:gd name="connsiteX9" fmla="*/ 56353 w 740638"/>
                <a:gd name="connsiteY9" fmla="*/ 370963 h 740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0638" h="740638">
                  <a:moveTo>
                    <a:pt x="717776" y="370963"/>
                  </a:moveTo>
                  <a:cubicBezTo>
                    <a:pt x="717776" y="179685"/>
                    <a:pt x="562241" y="24151"/>
                    <a:pt x="370963" y="24151"/>
                  </a:cubicBezTo>
                  <a:cubicBezTo>
                    <a:pt x="179685" y="24151"/>
                    <a:pt x="24151" y="179685"/>
                    <a:pt x="24151" y="370963"/>
                  </a:cubicBezTo>
                  <a:cubicBezTo>
                    <a:pt x="24151" y="562241"/>
                    <a:pt x="179685" y="717775"/>
                    <a:pt x="370963" y="717775"/>
                  </a:cubicBezTo>
                  <a:cubicBezTo>
                    <a:pt x="562241" y="717775"/>
                    <a:pt x="717776" y="562241"/>
                    <a:pt x="717776" y="370963"/>
                  </a:cubicBezTo>
                  <a:close/>
                  <a:moveTo>
                    <a:pt x="56353" y="370963"/>
                  </a:moveTo>
                  <a:cubicBezTo>
                    <a:pt x="56353" y="197396"/>
                    <a:pt x="197396" y="56353"/>
                    <a:pt x="370963" y="56353"/>
                  </a:cubicBezTo>
                  <a:cubicBezTo>
                    <a:pt x="544530" y="56353"/>
                    <a:pt x="685574" y="197396"/>
                    <a:pt x="685574" y="370963"/>
                  </a:cubicBezTo>
                  <a:cubicBezTo>
                    <a:pt x="685574" y="544530"/>
                    <a:pt x="544530" y="685573"/>
                    <a:pt x="370963" y="685573"/>
                  </a:cubicBezTo>
                  <a:cubicBezTo>
                    <a:pt x="197396" y="685573"/>
                    <a:pt x="56353" y="544208"/>
                    <a:pt x="56353" y="370963"/>
                  </a:cubicBezTo>
                  <a:close/>
                </a:path>
              </a:pathLst>
            </a:custGeom>
            <a:solidFill>
              <a:srgbClr val="33B7C6"/>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B1B5A0D-8A5B-4BA2-943C-B97675502100}"/>
                </a:ext>
              </a:extLst>
            </p:cNvPr>
            <p:cNvSpPr/>
            <p:nvPr/>
          </p:nvSpPr>
          <p:spPr>
            <a:xfrm>
              <a:off x="6097245" y="9000893"/>
              <a:ext cx="579697" cy="644108"/>
            </a:xfrm>
            <a:custGeom>
              <a:avLst/>
              <a:gdLst>
                <a:gd name="connsiteX0" fmla="*/ 570936 w 579630"/>
                <a:gd name="connsiteY0" fmla="*/ 40252 h 644033"/>
                <a:gd name="connsiteX1" fmla="*/ 554835 w 579630"/>
                <a:gd name="connsiteY1" fmla="*/ 24151 h 644033"/>
                <a:gd name="connsiteX2" fmla="*/ 538734 w 579630"/>
                <a:gd name="connsiteY2" fmla="*/ 40252 h 644033"/>
                <a:gd name="connsiteX3" fmla="*/ 79216 w 579630"/>
                <a:gd name="connsiteY3" fmla="*/ 536802 h 644033"/>
                <a:gd name="connsiteX4" fmla="*/ 107232 w 579630"/>
                <a:gd name="connsiteY4" fmla="*/ 506854 h 644033"/>
                <a:gd name="connsiteX5" fmla="*/ 106587 w 579630"/>
                <a:gd name="connsiteY5" fmla="*/ 483991 h 644033"/>
                <a:gd name="connsiteX6" fmla="*/ 83725 w 579630"/>
                <a:gd name="connsiteY6" fmla="*/ 484635 h 644033"/>
                <a:gd name="connsiteX7" fmla="*/ 28659 w 579630"/>
                <a:gd name="connsiteY7" fmla="*/ 543564 h 644033"/>
                <a:gd name="connsiteX8" fmla="*/ 27372 w 579630"/>
                <a:gd name="connsiteY8" fmla="*/ 545496 h 644033"/>
                <a:gd name="connsiteX9" fmla="*/ 25439 w 579630"/>
                <a:gd name="connsiteY9" fmla="*/ 548716 h 644033"/>
                <a:gd name="connsiteX10" fmla="*/ 24795 w 579630"/>
                <a:gd name="connsiteY10" fmla="*/ 552259 h 644033"/>
                <a:gd name="connsiteX11" fmla="*/ 24151 w 579630"/>
                <a:gd name="connsiteY11" fmla="*/ 554835 h 644033"/>
                <a:gd name="connsiteX12" fmla="*/ 24151 w 579630"/>
                <a:gd name="connsiteY12" fmla="*/ 555157 h 644033"/>
                <a:gd name="connsiteX13" fmla="*/ 24151 w 579630"/>
                <a:gd name="connsiteY13" fmla="*/ 555479 h 644033"/>
                <a:gd name="connsiteX14" fmla="*/ 24795 w 579630"/>
                <a:gd name="connsiteY14" fmla="*/ 558699 h 644033"/>
                <a:gd name="connsiteX15" fmla="*/ 25439 w 579630"/>
                <a:gd name="connsiteY15" fmla="*/ 561275 h 644033"/>
                <a:gd name="connsiteX16" fmla="*/ 27049 w 579630"/>
                <a:gd name="connsiteY16" fmla="*/ 563529 h 644033"/>
                <a:gd name="connsiteX17" fmla="*/ 28981 w 579630"/>
                <a:gd name="connsiteY17" fmla="*/ 566427 h 644033"/>
                <a:gd name="connsiteX18" fmla="*/ 29304 w 579630"/>
                <a:gd name="connsiteY18" fmla="*/ 566749 h 644033"/>
                <a:gd name="connsiteX19" fmla="*/ 88233 w 579630"/>
                <a:gd name="connsiteY19" fmla="*/ 621814 h 644033"/>
                <a:gd name="connsiteX20" fmla="*/ 99181 w 579630"/>
                <a:gd name="connsiteY20" fmla="*/ 626322 h 644033"/>
                <a:gd name="connsiteX21" fmla="*/ 111096 w 579630"/>
                <a:gd name="connsiteY21" fmla="*/ 621170 h 644033"/>
                <a:gd name="connsiteX22" fmla="*/ 110452 w 579630"/>
                <a:gd name="connsiteY22" fmla="*/ 598307 h 644033"/>
                <a:gd name="connsiteX23" fmla="*/ 79216 w 579630"/>
                <a:gd name="connsiteY23" fmla="*/ 569004 h 644033"/>
                <a:gd name="connsiteX24" fmla="*/ 570936 w 579630"/>
                <a:gd name="connsiteY24" fmla="*/ 40252 h 644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9630" h="644033">
                  <a:moveTo>
                    <a:pt x="570936" y="40252"/>
                  </a:moveTo>
                  <a:cubicBezTo>
                    <a:pt x="570936" y="31236"/>
                    <a:pt x="563851" y="24151"/>
                    <a:pt x="554835" y="24151"/>
                  </a:cubicBezTo>
                  <a:cubicBezTo>
                    <a:pt x="545818" y="24151"/>
                    <a:pt x="538734" y="31236"/>
                    <a:pt x="538734" y="40252"/>
                  </a:cubicBezTo>
                  <a:cubicBezTo>
                    <a:pt x="538734" y="302051"/>
                    <a:pt x="335864" y="516836"/>
                    <a:pt x="79216" y="536802"/>
                  </a:cubicBezTo>
                  <a:lnTo>
                    <a:pt x="107232" y="506854"/>
                  </a:lnTo>
                  <a:cubicBezTo>
                    <a:pt x="113350" y="500414"/>
                    <a:pt x="113028" y="490110"/>
                    <a:pt x="106587" y="483991"/>
                  </a:cubicBezTo>
                  <a:cubicBezTo>
                    <a:pt x="100147" y="477873"/>
                    <a:pt x="89842" y="478195"/>
                    <a:pt x="83725" y="484635"/>
                  </a:cubicBezTo>
                  <a:lnTo>
                    <a:pt x="28659" y="543564"/>
                  </a:lnTo>
                  <a:cubicBezTo>
                    <a:pt x="28015" y="544208"/>
                    <a:pt x="28015" y="544852"/>
                    <a:pt x="27372" y="545496"/>
                  </a:cubicBezTo>
                  <a:cubicBezTo>
                    <a:pt x="26727" y="546462"/>
                    <a:pt x="25761" y="547428"/>
                    <a:pt x="25439" y="548716"/>
                  </a:cubicBezTo>
                  <a:cubicBezTo>
                    <a:pt x="25117" y="549682"/>
                    <a:pt x="24795" y="550971"/>
                    <a:pt x="24795" y="552259"/>
                  </a:cubicBezTo>
                  <a:cubicBezTo>
                    <a:pt x="24795" y="553225"/>
                    <a:pt x="24151" y="553869"/>
                    <a:pt x="24151" y="554835"/>
                  </a:cubicBezTo>
                  <a:cubicBezTo>
                    <a:pt x="24151" y="554835"/>
                    <a:pt x="24151" y="554835"/>
                    <a:pt x="24151" y="555157"/>
                  </a:cubicBezTo>
                  <a:cubicBezTo>
                    <a:pt x="24151" y="555157"/>
                    <a:pt x="24151" y="555479"/>
                    <a:pt x="24151" y="555479"/>
                  </a:cubicBezTo>
                  <a:cubicBezTo>
                    <a:pt x="24151" y="556767"/>
                    <a:pt x="24795" y="557733"/>
                    <a:pt x="24795" y="558699"/>
                  </a:cubicBezTo>
                  <a:cubicBezTo>
                    <a:pt x="25117" y="559665"/>
                    <a:pt x="25117" y="560631"/>
                    <a:pt x="25439" y="561275"/>
                  </a:cubicBezTo>
                  <a:cubicBezTo>
                    <a:pt x="25761" y="562241"/>
                    <a:pt x="26406" y="562885"/>
                    <a:pt x="27049" y="563529"/>
                  </a:cubicBezTo>
                  <a:cubicBezTo>
                    <a:pt x="27693" y="564495"/>
                    <a:pt x="28338" y="565461"/>
                    <a:pt x="28981" y="566427"/>
                  </a:cubicBezTo>
                  <a:cubicBezTo>
                    <a:pt x="28981" y="566427"/>
                    <a:pt x="28981" y="566427"/>
                    <a:pt x="29304" y="566749"/>
                  </a:cubicBezTo>
                  <a:lnTo>
                    <a:pt x="88233" y="621814"/>
                  </a:lnTo>
                  <a:cubicBezTo>
                    <a:pt x="91453" y="624712"/>
                    <a:pt x="95317" y="626322"/>
                    <a:pt x="99181" y="626322"/>
                  </a:cubicBezTo>
                  <a:cubicBezTo>
                    <a:pt x="103368" y="626322"/>
                    <a:pt x="107876" y="624712"/>
                    <a:pt x="111096" y="621170"/>
                  </a:cubicBezTo>
                  <a:cubicBezTo>
                    <a:pt x="117214" y="614730"/>
                    <a:pt x="116892" y="604425"/>
                    <a:pt x="110452" y="598307"/>
                  </a:cubicBezTo>
                  <a:lnTo>
                    <a:pt x="79216" y="569004"/>
                  </a:lnTo>
                  <a:cubicBezTo>
                    <a:pt x="353574" y="549038"/>
                    <a:pt x="570936" y="319762"/>
                    <a:pt x="570936" y="40252"/>
                  </a:cubicBezTo>
                  <a:close/>
                </a:path>
              </a:pathLst>
            </a:custGeom>
            <a:solidFill>
              <a:srgbClr val="33B7C6"/>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6B8E3ED-33DF-4CD6-87E6-ED74A9C15B82}"/>
                </a:ext>
              </a:extLst>
            </p:cNvPr>
            <p:cNvSpPr/>
            <p:nvPr/>
          </p:nvSpPr>
          <p:spPr>
            <a:xfrm>
              <a:off x="5582603" y="8429248"/>
              <a:ext cx="611903" cy="644108"/>
            </a:xfrm>
            <a:custGeom>
              <a:avLst/>
              <a:gdLst>
                <a:gd name="connsiteX0" fmla="*/ 506532 w 611831"/>
                <a:gd name="connsiteY0" fmla="*/ 142976 h 644033"/>
                <a:gd name="connsiteX1" fmla="*/ 506532 w 611831"/>
                <a:gd name="connsiteY1" fmla="*/ 165839 h 644033"/>
                <a:gd name="connsiteX2" fmla="*/ 518125 w 611831"/>
                <a:gd name="connsiteY2" fmla="*/ 170669 h 644033"/>
                <a:gd name="connsiteX3" fmla="*/ 529396 w 611831"/>
                <a:gd name="connsiteY3" fmla="*/ 166160 h 644033"/>
                <a:gd name="connsiteX4" fmla="*/ 587036 w 611831"/>
                <a:gd name="connsiteY4" fmla="*/ 109486 h 644033"/>
                <a:gd name="connsiteX5" fmla="*/ 591866 w 611831"/>
                <a:gd name="connsiteY5" fmla="*/ 98215 h 644033"/>
                <a:gd name="connsiteX6" fmla="*/ 587036 w 611831"/>
                <a:gd name="connsiteY6" fmla="*/ 86623 h 644033"/>
                <a:gd name="connsiteX7" fmla="*/ 530362 w 611831"/>
                <a:gd name="connsiteY7" fmla="*/ 28981 h 644033"/>
                <a:gd name="connsiteX8" fmla="*/ 507498 w 611831"/>
                <a:gd name="connsiteY8" fmla="*/ 28981 h 644033"/>
                <a:gd name="connsiteX9" fmla="*/ 507498 w 611831"/>
                <a:gd name="connsiteY9" fmla="*/ 51845 h 644033"/>
                <a:gd name="connsiteX10" fmla="*/ 537446 w 611831"/>
                <a:gd name="connsiteY10" fmla="*/ 82436 h 644033"/>
                <a:gd name="connsiteX11" fmla="*/ 24151 w 611831"/>
                <a:gd name="connsiteY11" fmla="*/ 612476 h 644033"/>
                <a:gd name="connsiteX12" fmla="*/ 40252 w 611831"/>
                <a:gd name="connsiteY12" fmla="*/ 628576 h 644033"/>
                <a:gd name="connsiteX13" fmla="*/ 56353 w 611831"/>
                <a:gd name="connsiteY13" fmla="*/ 612476 h 644033"/>
                <a:gd name="connsiteX14" fmla="*/ 535514 w 611831"/>
                <a:gd name="connsiteY14" fmla="*/ 114960 h 644033"/>
                <a:gd name="connsiteX15" fmla="*/ 506532 w 611831"/>
                <a:gd name="connsiteY15" fmla="*/ 142976 h 644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11831" h="644033">
                  <a:moveTo>
                    <a:pt x="506532" y="142976"/>
                  </a:moveTo>
                  <a:cubicBezTo>
                    <a:pt x="500092" y="149094"/>
                    <a:pt x="500092" y="159398"/>
                    <a:pt x="506532" y="165839"/>
                  </a:cubicBezTo>
                  <a:cubicBezTo>
                    <a:pt x="509753" y="169059"/>
                    <a:pt x="513938" y="170669"/>
                    <a:pt x="518125" y="170669"/>
                  </a:cubicBezTo>
                  <a:cubicBezTo>
                    <a:pt x="522311" y="170669"/>
                    <a:pt x="526497" y="169059"/>
                    <a:pt x="529396" y="166160"/>
                  </a:cubicBezTo>
                  <a:lnTo>
                    <a:pt x="587036" y="109486"/>
                  </a:lnTo>
                  <a:cubicBezTo>
                    <a:pt x="589934" y="106588"/>
                    <a:pt x="591866" y="102401"/>
                    <a:pt x="591866" y="98215"/>
                  </a:cubicBezTo>
                  <a:cubicBezTo>
                    <a:pt x="591866" y="94029"/>
                    <a:pt x="590257" y="89843"/>
                    <a:pt x="587036" y="86623"/>
                  </a:cubicBezTo>
                  <a:lnTo>
                    <a:pt x="530362" y="28981"/>
                  </a:lnTo>
                  <a:cubicBezTo>
                    <a:pt x="524243" y="22541"/>
                    <a:pt x="513938" y="22541"/>
                    <a:pt x="507498" y="28981"/>
                  </a:cubicBezTo>
                  <a:cubicBezTo>
                    <a:pt x="501058" y="35422"/>
                    <a:pt x="501058" y="45404"/>
                    <a:pt x="507498" y="51845"/>
                  </a:cubicBezTo>
                  <a:lnTo>
                    <a:pt x="537446" y="82436"/>
                  </a:lnTo>
                  <a:cubicBezTo>
                    <a:pt x="252783" y="91775"/>
                    <a:pt x="24151" y="325559"/>
                    <a:pt x="24151" y="612476"/>
                  </a:cubicBezTo>
                  <a:cubicBezTo>
                    <a:pt x="24151" y="621492"/>
                    <a:pt x="31236" y="628576"/>
                    <a:pt x="40252" y="628576"/>
                  </a:cubicBezTo>
                  <a:cubicBezTo>
                    <a:pt x="49269" y="628576"/>
                    <a:pt x="56353" y="621492"/>
                    <a:pt x="56353" y="612476"/>
                  </a:cubicBezTo>
                  <a:cubicBezTo>
                    <a:pt x="56353" y="344236"/>
                    <a:pt x="269528" y="125265"/>
                    <a:pt x="535514" y="114960"/>
                  </a:cubicBezTo>
                  <a:lnTo>
                    <a:pt x="506532" y="142976"/>
                  </a:lnTo>
                  <a:close/>
                </a:path>
              </a:pathLst>
            </a:custGeom>
            <a:solidFill>
              <a:srgbClr val="33B7C6"/>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2EDD2E02-5AC3-4943-8655-1F24B93D2721}"/>
                </a:ext>
              </a:extLst>
            </p:cNvPr>
            <p:cNvSpPr/>
            <p:nvPr/>
          </p:nvSpPr>
          <p:spPr>
            <a:xfrm>
              <a:off x="6097245" y="8794778"/>
              <a:ext cx="322054" cy="257643"/>
            </a:xfrm>
            <a:custGeom>
              <a:avLst/>
              <a:gdLst>
                <a:gd name="connsiteX0" fmla="*/ 300120 w 322016"/>
                <a:gd name="connsiteY0" fmla="*/ 262444 h 257613"/>
                <a:gd name="connsiteX1" fmla="*/ 316221 w 322016"/>
                <a:gd name="connsiteY1" fmla="*/ 246343 h 257613"/>
                <a:gd name="connsiteX2" fmla="*/ 300120 w 322016"/>
                <a:gd name="connsiteY2" fmla="*/ 230242 h 257613"/>
                <a:gd name="connsiteX3" fmla="*/ 56353 w 322016"/>
                <a:gd name="connsiteY3" fmla="*/ 230242 h 257613"/>
                <a:gd name="connsiteX4" fmla="*/ 56353 w 322016"/>
                <a:gd name="connsiteY4" fmla="*/ 40252 h 257613"/>
                <a:gd name="connsiteX5" fmla="*/ 40252 w 322016"/>
                <a:gd name="connsiteY5" fmla="*/ 24151 h 257613"/>
                <a:gd name="connsiteX6" fmla="*/ 24151 w 322016"/>
                <a:gd name="connsiteY6" fmla="*/ 40252 h 257613"/>
                <a:gd name="connsiteX7" fmla="*/ 24151 w 322016"/>
                <a:gd name="connsiteY7" fmla="*/ 246665 h 257613"/>
                <a:gd name="connsiteX8" fmla="*/ 40252 w 322016"/>
                <a:gd name="connsiteY8" fmla="*/ 262766 h 257613"/>
                <a:gd name="connsiteX9" fmla="*/ 300120 w 322016"/>
                <a:gd name="connsiteY9" fmla="*/ 262766 h 257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016" h="257613">
                  <a:moveTo>
                    <a:pt x="300120" y="262444"/>
                  </a:moveTo>
                  <a:cubicBezTo>
                    <a:pt x="309136" y="262444"/>
                    <a:pt x="316221" y="255360"/>
                    <a:pt x="316221" y="246343"/>
                  </a:cubicBezTo>
                  <a:cubicBezTo>
                    <a:pt x="316221" y="237327"/>
                    <a:pt x="309136" y="230242"/>
                    <a:pt x="300120" y="230242"/>
                  </a:cubicBezTo>
                  <a:lnTo>
                    <a:pt x="56353" y="230242"/>
                  </a:lnTo>
                  <a:lnTo>
                    <a:pt x="56353" y="40252"/>
                  </a:lnTo>
                  <a:cubicBezTo>
                    <a:pt x="56353" y="31236"/>
                    <a:pt x="49269" y="24151"/>
                    <a:pt x="40252" y="24151"/>
                  </a:cubicBezTo>
                  <a:cubicBezTo>
                    <a:pt x="31236" y="24151"/>
                    <a:pt x="24151" y="31236"/>
                    <a:pt x="24151" y="40252"/>
                  </a:cubicBezTo>
                  <a:lnTo>
                    <a:pt x="24151" y="246665"/>
                  </a:lnTo>
                  <a:cubicBezTo>
                    <a:pt x="24151" y="255681"/>
                    <a:pt x="31236" y="262766"/>
                    <a:pt x="40252" y="262766"/>
                  </a:cubicBezTo>
                  <a:lnTo>
                    <a:pt x="300120" y="262766"/>
                  </a:lnTo>
                  <a:close/>
                </a:path>
              </a:pathLst>
            </a:custGeom>
            <a:solidFill>
              <a:srgbClr val="33B7C6"/>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6BBC754F-E371-4B9E-B3F6-DC4CDE9E1F5D}"/>
                </a:ext>
              </a:extLst>
            </p:cNvPr>
            <p:cNvSpPr/>
            <p:nvPr/>
          </p:nvSpPr>
          <p:spPr>
            <a:xfrm>
              <a:off x="9549987" y="6217381"/>
              <a:ext cx="869546" cy="869546"/>
            </a:xfrm>
            <a:custGeom>
              <a:avLst/>
              <a:gdLst>
                <a:gd name="connsiteX0" fmla="*/ 473686 w 869445"/>
                <a:gd name="connsiteY0" fmla="*/ 851412 h 869445"/>
                <a:gd name="connsiteX1" fmla="*/ 401876 w 869445"/>
                <a:gd name="connsiteY1" fmla="*/ 851412 h 869445"/>
                <a:gd name="connsiteX2" fmla="*/ 358082 w 869445"/>
                <a:gd name="connsiteY2" fmla="*/ 807618 h 869445"/>
                <a:gd name="connsiteX3" fmla="*/ 358082 w 869445"/>
                <a:gd name="connsiteY3" fmla="*/ 793449 h 869445"/>
                <a:gd name="connsiteX4" fmla="*/ 343914 w 869445"/>
                <a:gd name="connsiteY4" fmla="*/ 775094 h 869445"/>
                <a:gd name="connsiteX5" fmla="*/ 265664 w 869445"/>
                <a:gd name="connsiteY5" fmla="*/ 742893 h 869445"/>
                <a:gd name="connsiteX6" fmla="*/ 242479 w 869445"/>
                <a:gd name="connsiteY6" fmla="*/ 746113 h 869445"/>
                <a:gd name="connsiteX7" fmla="*/ 232496 w 869445"/>
                <a:gd name="connsiteY7" fmla="*/ 756095 h 869445"/>
                <a:gd name="connsiteX8" fmla="*/ 170347 w 869445"/>
                <a:gd name="connsiteY8" fmla="*/ 756095 h 869445"/>
                <a:gd name="connsiteX9" fmla="*/ 119468 w 869445"/>
                <a:gd name="connsiteY9" fmla="*/ 705217 h 869445"/>
                <a:gd name="connsiteX10" fmla="*/ 119468 w 869445"/>
                <a:gd name="connsiteY10" fmla="*/ 643067 h 869445"/>
                <a:gd name="connsiteX11" fmla="*/ 129450 w 869445"/>
                <a:gd name="connsiteY11" fmla="*/ 633085 h 869445"/>
                <a:gd name="connsiteX12" fmla="*/ 132671 w 869445"/>
                <a:gd name="connsiteY12" fmla="*/ 609900 h 869445"/>
                <a:gd name="connsiteX13" fmla="*/ 100469 w 869445"/>
                <a:gd name="connsiteY13" fmla="*/ 531650 h 869445"/>
                <a:gd name="connsiteX14" fmla="*/ 82114 w 869445"/>
                <a:gd name="connsiteY14" fmla="*/ 517481 h 869445"/>
                <a:gd name="connsiteX15" fmla="*/ 67945 w 869445"/>
                <a:gd name="connsiteY15" fmla="*/ 517481 h 869445"/>
                <a:gd name="connsiteX16" fmla="*/ 24151 w 869445"/>
                <a:gd name="connsiteY16" fmla="*/ 473687 h 869445"/>
                <a:gd name="connsiteX17" fmla="*/ 24151 w 869445"/>
                <a:gd name="connsiteY17" fmla="*/ 401877 h 869445"/>
                <a:gd name="connsiteX18" fmla="*/ 67945 w 869445"/>
                <a:gd name="connsiteY18" fmla="*/ 358083 h 869445"/>
                <a:gd name="connsiteX19" fmla="*/ 82114 w 869445"/>
                <a:gd name="connsiteY19" fmla="*/ 358083 h 869445"/>
                <a:gd name="connsiteX20" fmla="*/ 100469 w 869445"/>
                <a:gd name="connsiteY20" fmla="*/ 343914 h 869445"/>
                <a:gd name="connsiteX21" fmla="*/ 132671 w 869445"/>
                <a:gd name="connsiteY21" fmla="*/ 265664 h 869445"/>
                <a:gd name="connsiteX22" fmla="*/ 129450 w 869445"/>
                <a:gd name="connsiteY22" fmla="*/ 242801 h 869445"/>
                <a:gd name="connsiteX23" fmla="*/ 119468 w 869445"/>
                <a:gd name="connsiteY23" fmla="*/ 232818 h 869445"/>
                <a:gd name="connsiteX24" fmla="*/ 119468 w 869445"/>
                <a:gd name="connsiteY24" fmla="*/ 170669 h 869445"/>
                <a:gd name="connsiteX25" fmla="*/ 170347 w 869445"/>
                <a:gd name="connsiteY25" fmla="*/ 119790 h 869445"/>
                <a:gd name="connsiteX26" fmla="*/ 232496 w 869445"/>
                <a:gd name="connsiteY26" fmla="*/ 119790 h 869445"/>
                <a:gd name="connsiteX27" fmla="*/ 242479 w 869445"/>
                <a:gd name="connsiteY27" fmla="*/ 129773 h 869445"/>
                <a:gd name="connsiteX28" fmla="*/ 265341 w 869445"/>
                <a:gd name="connsiteY28" fmla="*/ 132993 h 869445"/>
                <a:gd name="connsiteX29" fmla="*/ 343591 w 869445"/>
                <a:gd name="connsiteY29" fmla="*/ 100791 h 869445"/>
                <a:gd name="connsiteX30" fmla="*/ 357760 w 869445"/>
                <a:gd name="connsiteY30" fmla="*/ 82114 h 869445"/>
                <a:gd name="connsiteX31" fmla="*/ 357760 w 869445"/>
                <a:gd name="connsiteY31" fmla="*/ 67946 h 869445"/>
                <a:gd name="connsiteX32" fmla="*/ 401555 w 869445"/>
                <a:gd name="connsiteY32" fmla="*/ 24151 h 869445"/>
                <a:gd name="connsiteX33" fmla="*/ 473364 w 869445"/>
                <a:gd name="connsiteY33" fmla="*/ 24151 h 869445"/>
                <a:gd name="connsiteX34" fmla="*/ 517159 w 869445"/>
                <a:gd name="connsiteY34" fmla="*/ 67946 h 869445"/>
                <a:gd name="connsiteX35" fmla="*/ 517159 w 869445"/>
                <a:gd name="connsiteY35" fmla="*/ 82114 h 869445"/>
                <a:gd name="connsiteX36" fmla="*/ 531328 w 869445"/>
                <a:gd name="connsiteY36" fmla="*/ 100791 h 869445"/>
                <a:gd name="connsiteX37" fmla="*/ 609577 w 869445"/>
                <a:gd name="connsiteY37" fmla="*/ 132993 h 869445"/>
                <a:gd name="connsiteX38" fmla="*/ 632763 w 869445"/>
                <a:gd name="connsiteY38" fmla="*/ 129773 h 869445"/>
                <a:gd name="connsiteX39" fmla="*/ 642745 w 869445"/>
                <a:gd name="connsiteY39" fmla="*/ 119790 h 869445"/>
                <a:gd name="connsiteX40" fmla="*/ 704894 w 869445"/>
                <a:gd name="connsiteY40" fmla="*/ 119790 h 869445"/>
                <a:gd name="connsiteX41" fmla="*/ 755451 w 869445"/>
                <a:gd name="connsiteY41" fmla="*/ 170669 h 869445"/>
                <a:gd name="connsiteX42" fmla="*/ 755451 w 869445"/>
                <a:gd name="connsiteY42" fmla="*/ 232818 h 869445"/>
                <a:gd name="connsiteX43" fmla="*/ 745469 w 869445"/>
                <a:gd name="connsiteY43" fmla="*/ 242801 h 869445"/>
                <a:gd name="connsiteX44" fmla="*/ 742248 w 869445"/>
                <a:gd name="connsiteY44" fmla="*/ 265664 h 869445"/>
                <a:gd name="connsiteX45" fmla="*/ 774450 w 869445"/>
                <a:gd name="connsiteY45" fmla="*/ 343914 h 869445"/>
                <a:gd name="connsiteX46" fmla="*/ 792805 w 869445"/>
                <a:gd name="connsiteY46" fmla="*/ 358083 h 869445"/>
                <a:gd name="connsiteX47" fmla="*/ 806974 w 869445"/>
                <a:gd name="connsiteY47" fmla="*/ 358083 h 869445"/>
                <a:gd name="connsiteX48" fmla="*/ 850768 w 869445"/>
                <a:gd name="connsiteY48" fmla="*/ 401877 h 869445"/>
                <a:gd name="connsiteX49" fmla="*/ 850768 w 869445"/>
                <a:gd name="connsiteY49" fmla="*/ 473687 h 869445"/>
                <a:gd name="connsiteX50" fmla="*/ 806974 w 869445"/>
                <a:gd name="connsiteY50" fmla="*/ 517481 h 869445"/>
                <a:gd name="connsiteX51" fmla="*/ 792805 w 869445"/>
                <a:gd name="connsiteY51" fmla="*/ 517481 h 869445"/>
                <a:gd name="connsiteX52" fmla="*/ 774450 w 869445"/>
                <a:gd name="connsiteY52" fmla="*/ 531650 h 869445"/>
                <a:gd name="connsiteX53" fmla="*/ 742248 w 869445"/>
                <a:gd name="connsiteY53" fmla="*/ 609900 h 869445"/>
                <a:gd name="connsiteX54" fmla="*/ 745469 w 869445"/>
                <a:gd name="connsiteY54" fmla="*/ 633085 h 869445"/>
                <a:gd name="connsiteX55" fmla="*/ 755451 w 869445"/>
                <a:gd name="connsiteY55" fmla="*/ 643067 h 869445"/>
                <a:gd name="connsiteX56" fmla="*/ 755451 w 869445"/>
                <a:gd name="connsiteY56" fmla="*/ 705217 h 869445"/>
                <a:gd name="connsiteX57" fmla="*/ 704894 w 869445"/>
                <a:gd name="connsiteY57" fmla="*/ 756095 h 869445"/>
                <a:gd name="connsiteX58" fmla="*/ 642745 w 869445"/>
                <a:gd name="connsiteY58" fmla="*/ 756095 h 869445"/>
                <a:gd name="connsiteX59" fmla="*/ 632763 w 869445"/>
                <a:gd name="connsiteY59" fmla="*/ 746113 h 869445"/>
                <a:gd name="connsiteX60" fmla="*/ 609577 w 869445"/>
                <a:gd name="connsiteY60" fmla="*/ 742893 h 869445"/>
                <a:gd name="connsiteX61" fmla="*/ 531328 w 869445"/>
                <a:gd name="connsiteY61" fmla="*/ 775094 h 869445"/>
                <a:gd name="connsiteX62" fmla="*/ 517159 w 869445"/>
                <a:gd name="connsiteY62" fmla="*/ 793449 h 869445"/>
                <a:gd name="connsiteX63" fmla="*/ 517159 w 869445"/>
                <a:gd name="connsiteY63" fmla="*/ 807618 h 869445"/>
                <a:gd name="connsiteX64" fmla="*/ 473686 w 869445"/>
                <a:gd name="connsiteY64" fmla="*/ 851412 h 869445"/>
                <a:gd name="connsiteX65" fmla="*/ 256647 w 869445"/>
                <a:gd name="connsiteY65" fmla="*/ 708115 h 869445"/>
                <a:gd name="connsiteX66" fmla="*/ 281765 w 869445"/>
                <a:gd name="connsiteY66" fmla="*/ 714877 h 869445"/>
                <a:gd name="connsiteX67" fmla="*/ 352608 w 869445"/>
                <a:gd name="connsiteY67" fmla="*/ 744181 h 869445"/>
                <a:gd name="connsiteX68" fmla="*/ 390284 w 869445"/>
                <a:gd name="connsiteY68" fmla="*/ 793771 h 869445"/>
                <a:gd name="connsiteX69" fmla="*/ 390284 w 869445"/>
                <a:gd name="connsiteY69" fmla="*/ 807940 h 869445"/>
                <a:gd name="connsiteX70" fmla="*/ 401876 w 869445"/>
                <a:gd name="connsiteY70" fmla="*/ 819533 h 869445"/>
                <a:gd name="connsiteX71" fmla="*/ 473686 w 869445"/>
                <a:gd name="connsiteY71" fmla="*/ 819533 h 869445"/>
                <a:gd name="connsiteX72" fmla="*/ 485279 w 869445"/>
                <a:gd name="connsiteY72" fmla="*/ 807940 h 869445"/>
                <a:gd name="connsiteX73" fmla="*/ 485279 w 869445"/>
                <a:gd name="connsiteY73" fmla="*/ 793771 h 869445"/>
                <a:gd name="connsiteX74" fmla="*/ 522955 w 869445"/>
                <a:gd name="connsiteY74" fmla="*/ 744181 h 869445"/>
                <a:gd name="connsiteX75" fmla="*/ 593799 w 869445"/>
                <a:gd name="connsiteY75" fmla="*/ 714877 h 869445"/>
                <a:gd name="connsiteX76" fmla="*/ 655626 w 869445"/>
                <a:gd name="connsiteY76" fmla="*/ 723250 h 869445"/>
                <a:gd name="connsiteX77" fmla="*/ 665608 w 869445"/>
                <a:gd name="connsiteY77" fmla="*/ 733232 h 869445"/>
                <a:gd name="connsiteX78" fmla="*/ 682031 w 869445"/>
                <a:gd name="connsiteY78" fmla="*/ 733232 h 869445"/>
                <a:gd name="connsiteX79" fmla="*/ 732588 w 869445"/>
                <a:gd name="connsiteY79" fmla="*/ 682676 h 869445"/>
                <a:gd name="connsiteX80" fmla="*/ 732588 w 869445"/>
                <a:gd name="connsiteY80" fmla="*/ 666253 h 869445"/>
                <a:gd name="connsiteX81" fmla="*/ 722606 w 869445"/>
                <a:gd name="connsiteY81" fmla="*/ 656270 h 869445"/>
                <a:gd name="connsiteX82" fmla="*/ 714233 w 869445"/>
                <a:gd name="connsiteY82" fmla="*/ 594443 h 869445"/>
                <a:gd name="connsiteX83" fmla="*/ 743537 w 869445"/>
                <a:gd name="connsiteY83" fmla="*/ 523599 h 869445"/>
                <a:gd name="connsiteX84" fmla="*/ 793127 w 869445"/>
                <a:gd name="connsiteY84" fmla="*/ 485923 h 869445"/>
                <a:gd name="connsiteX85" fmla="*/ 807296 w 869445"/>
                <a:gd name="connsiteY85" fmla="*/ 485923 h 869445"/>
                <a:gd name="connsiteX86" fmla="*/ 818888 w 869445"/>
                <a:gd name="connsiteY86" fmla="*/ 474331 h 869445"/>
                <a:gd name="connsiteX87" fmla="*/ 818888 w 869445"/>
                <a:gd name="connsiteY87" fmla="*/ 402521 h 869445"/>
                <a:gd name="connsiteX88" fmla="*/ 807296 w 869445"/>
                <a:gd name="connsiteY88" fmla="*/ 390928 h 869445"/>
                <a:gd name="connsiteX89" fmla="*/ 793127 w 869445"/>
                <a:gd name="connsiteY89" fmla="*/ 390928 h 869445"/>
                <a:gd name="connsiteX90" fmla="*/ 743537 w 869445"/>
                <a:gd name="connsiteY90" fmla="*/ 353252 h 869445"/>
                <a:gd name="connsiteX91" fmla="*/ 714233 w 869445"/>
                <a:gd name="connsiteY91" fmla="*/ 282409 h 869445"/>
                <a:gd name="connsiteX92" fmla="*/ 722606 w 869445"/>
                <a:gd name="connsiteY92" fmla="*/ 220582 h 869445"/>
                <a:gd name="connsiteX93" fmla="*/ 732588 w 869445"/>
                <a:gd name="connsiteY93" fmla="*/ 210599 h 869445"/>
                <a:gd name="connsiteX94" fmla="*/ 732588 w 869445"/>
                <a:gd name="connsiteY94" fmla="*/ 194176 h 869445"/>
                <a:gd name="connsiteX95" fmla="*/ 682031 w 869445"/>
                <a:gd name="connsiteY95" fmla="*/ 143298 h 869445"/>
                <a:gd name="connsiteX96" fmla="*/ 665608 w 869445"/>
                <a:gd name="connsiteY96" fmla="*/ 143298 h 869445"/>
                <a:gd name="connsiteX97" fmla="*/ 655626 w 869445"/>
                <a:gd name="connsiteY97" fmla="*/ 153280 h 869445"/>
                <a:gd name="connsiteX98" fmla="*/ 593799 w 869445"/>
                <a:gd name="connsiteY98" fmla="*/ 161653 h 869445"/>
                <a:gd name="connsiteX99" fmla="*/ 522955 w 869445"/>
                <a:gd name="connsiteY99" fmla="*/ 132349 h 869445"/>
                <a:gd name="connsiteX100" fmla="*/ 485279 w 869445"/>
                <a:gd name="connsiteY100" fmla="*/ 82758 h 869445"/>
                <a:gd name="connsiteX101" fmla="*/ 485279 w 869445"/>
                <a:gd name="connsiteY101" fmla="*/ 68590 h 869445"/>
                <a:gd name="connsiteX102" fmla="*/ 473686 w 869445"/>
                <a:gd name="connsiteY102" fmla="*/ 56997 h 869445"/>
                <a:gd name="connsiteX103" fmla="*/ 401876 w 869445"/>
                <a:gd name="connsiteY103" fmla="*/ 56997 h 869445"/>
                <a:gd name="connsiteX104" fmla="*/ 390284 w 869445"/>
                <a:gd name="connsiteY104" fmla="*/ 68590 h 869445"/>
                <a:gd name="connsiteX105" fmla="*/ 390284 w 869445"/>
                <a:gd name="connsiteY105" fmla="*/ 82758 h 869445"/>
                <a:gd name="connsiteX106" fmla="*/ 352608 w 869445"/>
                <a:gd name="connsiteY106" fmla="*/ 132349 h 869445"/>
                <a:gd name="connsiteX107" fmla="*/ 281765 w 869445"/>
                <a:gd name="connsiteY107" fmla="*/ 161653 h 869445"/>
                <a:gd name="connsiteX108" fmla="*/ 219937 w 869445"/>
                <a:gd name="connsiteY108" fmla="*/ 153280 h 869445"/>
                <a:gd name="connsiteX109" fmla="*/ 209955 w 869445"/>
                <a:gd name="connsiteY109" fmla="*/ 143298 h 869445"/>
                <a:gd name="connsiteX110" fmla="*/ 193531 w 869445"/>
                <a:gd name="connsiteY110" fmla="*/ 143298 h 869445"/>
                <a:gd name="connsiteX111" fmla="*/ 142653 w 869445"/>
                <a:gd name="connsiteY111" fmla="*/ 193854 h 869445"/>
                <a:gd name="connsiteX112" fmla="*/ 142653 w 869445"/>
                <a:gd name="connsiteY112" fmla="*/ 210277 h 869445"/>
                <a:gd name="connsiteX113" fmla="*/ 152636 w 869445"/>
                <a:gd name="connsiteY113" fmla="*/ 220260 h 869445"/>
                <a:gd name="connsiteX114" fmla="*/ 161008 w 869445"/>
                <a:gd name="connsiteY114" fmla="*/ 282087 h 869445"/>
                <a:gd name="connsiteX115" fmla="*/ 131705 w 869445"/>
                <a:gd name="connsiteY115" fmla="*/ 352931 h 869445"/>
                <a:gd name="connsiteX116" fmla="*/ 82114 w 869445"/>
                <a:gd name="connsiteY116" fmla="*/ 390606 h 869445"/>
                <a:gd name="connsiteX117" fmla="*/ 67945 w 869445"/>
                <a:gd name="connsiteY117" fmla="*/ 390606 h 869445"/>
                <a:gd name="connsiteX118" fmla="*/ 56353 w 869445"/>
                <a:gd name="connsiteY118" fmla="*/ 402199 h 869445"/>
                <a:gd name="connsiteX119" fmla="*/ 56353 w 869445"/>
                <a:gd name="connsiteY119" fmla="*/ 474009 h 869445"/>
                <a:gd name="connsiteX120" fmla="*/ 67945 w 869445"/>
                <a:gd name="connsiteY120" fmla="*/ 485601 h 869445"/>
                <a:gd name="connsiteX121" fmla="*/ 82114 w 869445"/>
                <a:gd name="connsiteY121" fmla="*/ 485601 h 869445"/>
                <a:gd name="connsiteX122" fmla="*/ 131705 w 869445"/>
                <a:gd name="connsiteY122" fmla="*/ 523277 h 869445"/>
                <a:gd name="connsiteX123" fmla="*/ 161008 w 869445"/>
                <a:gd name="connsiteY123" fmla="*/ 594121 h 869445"/>
                <a:gd name="connsiteX124" fmla="*/ 152636 w 869445"/>
                <a:gd name="connsiteY124" fmla="*/ 655948 h 869445"/>
                <a:gd name="connsiteX125" fmla="*/ 142653 w 869445"/>
                <a:gd name="connsiteY125" fmla="*/ 665931 h 869445"/>
                <a:gd name="connsiteX126" fmla="*/ 142653 w 869445"/>
                <a:gd name="connsiteY126" fmla="*/ 682354 h 869445"/>
                <a:gd name="connsiteX127" fmla="*/ 193210 w 869445"/>
                <a:gd name="connsiteY127" fmla="*/ 732910 h 869445"/>
                <a:gd name="connsiteX128" fmla="*/ 209632 w 869445"/>
                <a:gd name="connsiteY128" fmla="*/ 732910 h 869445"/>
                <a:gd name="connsiteX129" fmla="*/ 219616 w 869445"/>
                <a:gd name="connsiteY129" fmla="*/ 722928 h 869445"/>
                <a:gd name="connsiteX130" fmla="*/ 256647 w 869445"/>
                <a:gd name="connsiteY130" fmla="*/ 708115 h 869445"/>
                <a:gd name="connsiteX131" fmla="*/ 437943 w 869445"/>
                <a:gd name="connsiteY131" fmla="*/ 650474 h 869445"/>
                <a:gd name="connsiteX132" fmla="*/ 225733 w 869445"/>
                <a:gd name="connsiteY132" fmla="*/ 438265 h 869445"/>
                <a:gd name="connsiteX133" fmla="*/ 437943 w 869445"/>
                <a:gd name="connsiteY133" fmla="*/ 226056 h 869445"/>
                <a:gd name="connsiteX134" fmla="*/ 650152 w 869445"/>
                <a:gd name="connsiteY134" fmla="*/ 438265 h 869445"/>
                <a:gd name="connsiteX135" fmla="*/ 437943 w 869445"/>
                <a:gd name="connsiteY135" fmla="*/ 650474 h 869445"/>
                <a:gd name="connsiteX136" fmla="*/ 437943 w 869445"/>
                <a:gd name="connsiteY136" fmla="*/ 258258 h 869445"/>
                <a:gd name="connsiteX137" fmla="*/ 257935 w 869445"/>
                <a:gd name="connsiteY137" fmla="*/ 438265 h 869445"/>
                <a:gd name="connsiteX138" fmla="*/ 437943 w 869445"/>
                <a:gd name="connsiteY138" fmla="*/ 618272 h 869445"/>
                <a:gd name="connsiteX139" fmla="*/ 617950 w 869445"/>
                <a:gd name="connsiteY139" fmla="*/ 438265 h 869445"/>
                <a:gd name="connsiteX140" fmla="*/ 437943 w 869445"/>
                <a:gd name="connsiteY140" fmla="*/ 258258 h 869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869445" h="869445">
                  <a:moveTo>
                    <a:pt x="473686" y="851412"/>
                  </a:moveTo>
                  <a:lnTo>
                    <a:pt x="401876" y="851412"/>
                  </a:lnTo>
                  <a:cubicBezTo>
                    <a:pt x="377725" y="851412"/>
                    <a:pt x="358082" y="831769"/>
                    <a:pt x="358082" y="807618"/>
                  </a:cubicBezTo>
                  <a:lnTo>
                    <a:pt x="358082" y="793449"/>
                  </a:lnTo>
                  <a:cubicBezTo>
                    <a:pt x="358082" y="784755"/>
                    <a:pt x="352286" y="777348"/>
                    <a:pt x="343914" y="775094"/>
                  </a:cubicBezTo>
                  <a:cubicBezTo>
                    <a:pt x="316542" y="767688"/>
                    <a:pt x="290136" y="756739"/>
                    <a:pt x="265664" y="742893"/>
                  </a:cubicBezTo>
                  <a:cubicBezTo>
                    <a:pt x="258257" y="738707"/>
                    <a:pt x="248597" y="739995"/>
                    <a:pt x="242479" y="746113"/>
                  </a:cubicBezTo>
                  <a:lnTo>
                    <a:pt x="232496" y="756095"/>
                  </a:lnTo>
                  <a:cubicBezTo>
                    <a:pt x="215429" y="773162"/>
                    <a:pt x="187414" y="773162"/>
                    <a:pt x="170347" y="756095"/>
                  </a:cubicBezTo>
                  <a:lnTo>
                    <a:pt x="119468" y="705217"/>
                  </a:lnTo>
                  <a:cubicBezTo>
                    <a:pt x="102401" y="688150"/>
                    <a:pt x="102401" y="660134"/>
                    <a:pt x="119468" y="643067"/>
                  </a:cubicBezTo>
                  <a:lnTo>
                    <a:pt x="129450" y="633085"/>
                  </a:lnTo>
                  <a:cubicBezTo>
                    <a:pt x="135569" y="626967"/>
                    <a:pt x="136857" y="617628"/>
                    <a:pt x="132671" y="609900"/>
                  </a:cubicBezTo>
                  <a:cubicBezTo>
                    <a:pt x="118824" y="585426"/>
                    <a:pt x="107876" y="559021"/>
                    <a:pt x="100469" y="531650"/>
                  </a:cubicBezTo>
                  <a:cubicBezTo>
                    <a:pt x="98215" y="523277"/>
                    <a:pt x="90487" y="517481"/>
                    <a:pt x="82114" y="517481"/>
                  </a:cubicBezTo>
                  <a:lnTo>
                    <a:pt x="67945" y="517481"/>
                  </a:lnTo>
                  <a:cubicBezTo>
                    <a:pt x="43794" y="517481"/>
                    <a:pt x="24151" y="497838"/>
                    <a:pt x="24151" y="473687"/>
                  </a:cubicBezTo>
                  <a:lnTo>
                    <a:pt x="24151" y="401877"/>
                  </a:lnTo>
                  <a:cubicBezTo>
                    <a:pt x="24151" y="377726"/>
                    <a:pt x="43794" y="358083"/>
                    <a:pt x="67945" y="358083"/>
                  </a:cubicBezTo>
                  <a:lnTo>
                    <a:pt x="82114" y="358083"/>
                  </a:lnTo>
                  <a:cubicBezTo>
                    <a:pt x="90809" y="358083"/>
                    <a:pt x="98215" y="352286"/>
                    <a:pt x="100469" y="343914"/>
                  </a:cubicBezTo>
                  <a:cubicBezTo>
                    <a:pt x="107876" y="316543"/>
                    <a:pt x="118824" y="290137"/>
                    <a:pt x="132671" y="265664"/>
                  </a:cubicBezTo>
                  <a:cubicBezTo>
                    <a:pt x="136857" y="258258"/>
                    <a:pt x="135569" y="248597"/>
                    <a:pt x="129450" y="242801"/>
                  </a:cubicBezTo>
                  <a:lnTo>
                    <a:pt x="119468" y="232818"/>
                  </a:lnTo>
                  <a:cubicBezTo>
                    <a:pt x="102401" y="215751"/>
                    <a:pt x="102401" y="187736"/>
                    <a:pt x="119468" y="170669"/>
                  </a:cubicBezTo>
                  <a:lnTo>
                    <a:pt x="170347" y="119790"/>
                  </a:lnTo>
                  <a:cubicBezTo>
                    <a:pt x="187414" y="102723"/>
                    <a:pt x="215429" y="102723"/>
                    <a:pt x="232496" y="119790"/>
                  </a:cubicBezTo>
                  <a:lnTo>
                    <a:pt x="242479" y="129773"/>
                  </a:lnTo>
                  <a:cubicBezTo>
                    <a:pt x="248597" y="135891"/>
                    <a:pt x="257935" y="137179"/>
                    <a:pt x="265341" y="132993"/>
                  </a:cubicBezTo>
                  <a:cubicBezTo>
                    <a:pt x="289815" y="119146"/>
                    <a:pt x="316221" y="108198"/>
                    <a:pt x="343591" y="100791"/>
                  </a:cubicBezTo>
                  <a:cubicBezTo>
                    <a:pt x="351964" y="98537"/>
                    <a:pt x="357760" y="90809"/>
                    <a:pt x="357760" y="82114"/>
                  </a:cubicBezTo>
                  <a:lnTo>
                    <a:pt x="357760" y="67946"/>
                  </a:lnTo>
                  <a:cubicBezTo>
                    <a:pt x="357760" y="43794"/>
                    <a:pt x="377404" y="24151"/>
                    <a:pt x="401555" y="24151"/>
                  </a:cubicBezTo>
                  <a:lnTo>
                    <a:pt x="473364" y="24151"/>
                  </a:lnTo>
                  <a:cubicBezTo>
                    <a:pt x="497515" y="24151"/>
                    <a:pt x="517159" y="43794"/>
                    <a:pt x="517159" y="67946"/>
                  </a:cubicBezTo>
                  <a:lnTo>
                    <a:pt x="517159" y="82114"/>
                  </a:lnTo>
                  <a:cubicBezTo>
                    <a:pt x="517159" y="90809"/>
                    <a:pt x="522955" y="98215"/>
                    <a:pt x="531328" y="100791"/>
                  </a:cubicBezTo>
                  <a:cubicBezTo>
                    <a:pt x="558699" y="108520"/>
                    <a:pt x="585104" y="119146"/>
                    <a:pt x="609577" y="132993"/>
                  </a:cubicBezTo>
                  <a:cubicBezTo>
                    <a:pt x="616984" y="137179"/>
                    <a:pt x="626644" y="135891"/>
                    <a:pt x="632763" y="129773"/>
                  </a:cubicBezTo>
                  <a:lnTo>
                    <a:pt x="642745" y="119790"/>
                  </a:lnTo>
                  <a:cubicBezTo>
                    <a:pt x="659812" y="102723"/>
                    <a:pt x="687827" y="102723"/>
                    <a:pt x="704894" y="119790"/>
                  </a:cubicBezTo>
                  <a:lnTo>
                    <a:pt x="755451" y="170669"/>
                  </a:lnTo>
                  <a:cubicBezTo>
                    <a:pt x="772518" y="187736"/>
                    <a:pt x="772518" y="215751"/>
                    <a:pt x="755451" y="232818"/>
                  </a:cubicBezTo>
                  <a:lnTo>
                    <a:pt x="745469" y="242801"/>
                  </a:lnTo>
                  <a:cubicBezTo>
                    <a:pt x="739350" y="248919"/>
                    <a:pt x="738062" y="258258"/>
                    <a:pt x="742248" y="265664"/>
                  </a:cubicBezTo>
                  <a:cubicBezTo>
                    <a:pt x="756095" y="290137"/>
                    <a:pt x="767044" y="316543"/>
                    <a:pt x="774450" y="343914"/>
                  </a:cubicBezTo>
                  <a:cubicBezTo>
                    <a:pt x="776704" y="352286"/>
                    <a:pt x="784432" y="358083"/>
                    <a:pt x="792805" y="358083"/>
                  </a:cubicBezTo>
                  <a:lnTo>
                    <a:pt x="806974" y="358083"/>
                  </a:lnTo>
                  <a:cubicBezTo>
                    <a:pt x="831125" y="358083"/>
                    <a:pt x="850768" y="377726"/>
                    <a:pt x="850768" y="401877"/>
                  </a:cubicBezTo>
                  <a:lnTo>
                    <a:pt x="850768" y="473687"/>
                  </a:lnTo>
                  <a:cubicBezTo>
                    <a:pt x="850768" y="497838"/>
                    <a:pt x="831125" y="517481"/>
                    <a:pt x="806974" y="517481"/>
                  </a:cubicBezTo>
                  <a:lnTo>
                    <a:pt x="792805" y="517481"/>
                  </a:lnTo>
                  <a:cubicBezTo>
                    <a:pt x="784111" y="517481"/>
                    <a:pt x="776704" y="523277"/>
                    <a:pt x="774450" y="531650"/>
                  </a:cubicBezTo>
                  <a:cubicBezTo>
                    <a:pt x="766722" y="559021"/>
                    <a:pt x="756095" y="585426"/>
                    <a:pt x="742248" y="609900"/>
                  </a:cubicBezTo>
                  <a:cubicBezTo>
                    <a:pt x="738062" y="617306"/>
                    <a:pt x="739350" y="626967"/>
                    <a:pt x="745469" y="633085"/>
                  </a:cubicBezTo>
                  <a:lnTo>
                    <a:pt x="755451" y="643067"/>
                  </a:lnTo>
                  <a:cubicBezTo>
                    <a:pt x="772518" y="660134"/>
                    <a:pt x="772518" y="688150"/>
                    <a:pt x="755451" y="705217"/>
                  </a:cubicBezTo>
                  <a:lnTo>
                    <a:pt x="704894" y="756095"/>
                  </a:lnTo>
                  <a:cubicBezTo>
                    <a:pt x="687827" y="773162"/>
                    <a:pt x="659812" y="773162"/>
                    <a:pt x="642745" y="756095"/>
                  </a:cubicBezTo>
                  <a:lnTo>
                    <a:pt x="632763" y="746113"/>
                  </a:lnTo>
                  <a:cubicBezTo>
                    <a:pt x="626644" y="739995"/>
                    <a:pt x="617306" y="738707"/>
                    <a:pt x="609577" y="742893"/>
                  </a:cubicBezTo>
                  <a:cubicBezTo>
                    <a:pt x="585104" y="756739"/>
                    <a:pt x="558699" y="767688"/>
                    <a:pt x="531328" y="775094"/>
                  </a:cubicBezTo>
                  <a:cubicBezTo>
                    <a:pt x="522955" y="777348"/>
                    <a:pt x="517159" y="785077"/>
                    <a:pt x="517159" y="793449"/>
                  </a:cubicBezTo>
                  <a:lnTo>
                    <a:pt x="517159" y="807618"/>
                  </a:lnTo>
                  <a:cubicBezTo>
                    <a:pt x="517802" y="831769"/>
                    <a:pt x="497838" y="851412"/>
                    <a:pt x="473686" y="851412"/>
                  </a:cubicBezTo>
                  <a:close/>
                  <a:moveTo>
                    <a:pt x="256647" y="708115"/>
                  </a:moveTo>
                  <a:cubicBezTo>
                    <a:pt x="265341" y="708115"/>
                    <a:pt x="274036" y="710369"/>
                    <a:pt x="281765" y="714877"/>
                  </a:cubicBezTo>
                  <a:cubicBezTo>
                    <a:pt x="303984" y="727436"/>
                    <a:pt x="327813" y="737418"/>
                    <a:pt x="352608" y="744181"/>
                  </a:cubicBezTo>
                  <a:cubicBezTo>
                    <a:pt x="374827" y="750299"/>
                    <a:pt x="390284" y="770908"/>
                    <a:pt x="390284" y="793771"/>
                  </a:cubicBezTo>
                  <a:lnTo>
                    <a:pt x="390284" y="807940"/>
                  </a:lnTo>
                  <a:cubicBezTo>
                    <a:pt x="390284" y="814380"/>
                    <a:pt x="395437" y="819533"/>
                    <a:pt x="401876" y="819533"/>
                  </a:cubicBezTo>
                  <a:lnTo>
                    <a:pt x="473686" y="819533"/>
                  </a:lnTo>
                  <a:cubicBezTo>
                    <a:pt x="480127" y="819533"/>
                    <a:pt x="485279" y="814380"/>
                    <a:pt x="485279" y="807940"/>
                  </a:cubicBezTo>
                  <a:lnTo>
                    <a:pt x="485279" y="793771"/>
                  </a:lnTo>
                  <a:cubicBezTo>
                    <a:pt x="485279" y="770586"/>
                    <a:pt x="500736" y="750299"/>
                    <a:pt x="522955" y="744181"/>
                  </a:cubicBezTo>
                  <a:cubicBezTo>
                    <a:pt x="547750" y="737418"/>
                    <a:pt x="571580" y="727436"/>
                    <a:pt x="593799" y="714877"/>
                  </a:cubicBezTo>
                  <a:cubicBezTo>
                    <a:pt x="614086" y="703607"/>
                    <a:pt x="639525" y="707149"/>
                    <a:pt x="655626" y="723250"/>
                  </a:cubicBezTo>
                  <a:lnTo>
                    <a:pt x="665608" y="733232"/>
                  </a:lnTo>
                  <a:cubicBezTo>
                    <a:pt x="670117" y="737740"/>
                    <a:pt x="677524" y="737740"/>
                    <a:pt x="682031" y="733232"/>
                  </a:cubicBezTo>
                  <a:lnTo>
                    <a:pt x="732588" y="682676"/>
                  </a:lnTo>
                  <a:cubicBezTo>
                    <a:pt x="737096" y="678167"/>
                    <a:pt x="737096" y="670761"/>
                    <a:pt x="732588" y="666253"/>
                  </a:cubicBezTo>
                  <a:lnTo>
                    <a:pt x="722606" y="656270"/>
                  </a:lnTo>
                  <a:cubicBezTo>
                    <a:pt x="706182" y="639847"/>
                    <a:pt x="702962" y="614408"/>
                    <a:pt x="714233" y="594443"/>
                  </a:cubicBezTo>
                  <a:cubicBezTo>
                    <a:pt x="726792" y="572224"/>
                    <a:pt x="736774" y="548395"/>
                    <a:pt x="743537" y="523599"/>
                  </a:cubicBezTo>
                  <a:cubicBezTo>
                    <a:pt x="749655" y="501380"/>
                    <a:pt x="769942" y="485923"/>
                    <a:pt x="793127" y="485923"/>
                  </a:cubicBezTo>
                  <a:lnTo>
                    <a:pt x="807296" y="485923"/>
                  </a:lnTo>
                  <a:cubicBezTo>
                    <a:pt x="813736" y="485923"/>
                    <a:pt x="818888" y="480771"/>
                    <a:pt x="818888" y="474331"/>
                  </a:cubicBezTo>
                  <a:lnTo>
                    <a:pt x="818888" y="402521"/>
                  </a:lnTo>
                  <a:cubicBezTo>
                    <a:pt x="818888" y="396081"/>
                    <a:pt x="813736" y="390928"/>
                    <a:pt x="807296" y="390928"/>
                  </a:cubicBezTo>
                  <a:lnTo>
                    <a:pt x="793127" y="390928"/>
                  </a:lnTo>
                  <a:cubicBezTo>
                    <a:pt x="769942" y="390928"/>
                    <a:pt x="749655" y="375472"/>
                    <a:pt x="743537" y="353252"/>
                  </a:cubicBezTo>
                  <a:cubicBezTo>
                    <a:pt x="736774" y="328457"/>
                    <a:pt x="726792" y="304628"/>
                    <a:pt x="714233" y="282409"/>
                  </a:cubicBezTo>
                  <a:cubicBezTo>
                    <a:pt x="702962" y="262444"/>
                    <a:pt x="706505" y="237004"/>
                    <a:pt x="722606" y="220582"/>
                  </a:cubicBezTo>
                  <a:lnTo>
                    <a:pt x="732588" y="210599"/>
                  </a:lnTo>
                  <a:cubicBezTo>
                    <a:pt x="737096" y="206091"/>
                    <a:pt x="737096" y="198685"/>
                    <a:pt x="732588" y="194176"/>
                  </a:cubicBezTo>
                  <a:lnTo>
                    <a:pt x="682031" y="143298"/>
                  </a:lnTo>
                  <a:cubicBezTo>
                    <a:pt x="677524" y="138789"/>
                    <a:pt x="670117" y="138789"/>
                    <a:pt x="665608" y="143298"/>
                  </a:cubicBezTo>
                  <a:lnTo>
                    <a:pt x="655626" y="153280"/>
                  </a:lnTo>
                  <a:cubicBezTo>
                    <a:pt x="639203" y="169703"/>
                    <a:pt x="613764" y="172923"/>
                    <a:pt x="593799" y="161653"/>
                  </a:cubicBezTo>
                  <a:cubicBezTo>
                    <a:pt x="571580" y="149094"/>
                    <a:pt x="547750" y="139111"/>
                    <a:pt x="522955" y="132349"/>
                  </a:cubicBezTo>
                  <a:cubicBezTo>
                    <a:pt x="500736" y="126231"/>
                    <a:pt x="485279" y="105622"/>
                    <a:pt x="485279" y="82758"/>
                  </a:cubicBezTo>
                  <a:lnTo>
                    <a:pt x="485279" y="68590"/>
                  </a:lnTo>
                  <a:cubicBezTo>
                    <a:pt x="485279" y="62149"/>
                    <a:pt x="480127" y="56997"/>
                    <a:pt x="473686" y="56997"/>
                  </a:cubicBezTo>
                  <a:lnTo>
                    <a:pt x="401876" y="56997"/>
                  </a:lnTo>
                  <a:cubicBezTo>
                    <a:pt x="395437" y="56997"/>
                    <a:pt x="390284" y="62149"/>
                    <a:pt x="390284" y="68590"/>
                  </a:cubicBezTo>
                  <a:lnTo>
                    <a:pt x="390284" y="82758"/>
                  </a:lnTo>
                  <a:cubicBezTo>
                    <a:pt x="390284" y="105944"/>
                    <a:pt x="374827" y="126231"/>
                    <a:pt x="352608" y="132349"/>
                  </a:cubicBezTo>
                  <a:cubicBezTo>
                    <a:pt x="327813" y="139111"/>
                    <a:pt x="303984" y="149094"/>
                    <a:pt x="281765" y="161653"/>
                  </a:cubicBezTo>
                  <a:cubicBezTo>
                    <a:pt x="261800" y="172923"/>
                    <a:pt x="236360" y="169381"/>
                    <a:pt x="219937" y="153280"/>
                  </a:cubicBezTo>
                  <a:lnTo>
                    <a:pt x="209955" y="143298"/>
                  </a:lnTo>
                  <a:cubicBezTo>
                    <a:pt x="205447" y="138789"/>
                    <a:pt x="198040" y="138789"/>
                    <a:pt x="193531" y="143298"/>
                  </a:cubicBezTo>
                  <a:lnTo>
                    <a:pt x="142653" y="193854"/>
                  </a:lnTo>
                  <a:cubicBezTo>
                    <a:pt x="138145" y="198362"/>
                    <a:pt x="138145" y="205769"/>
                    <a:pt x="142653" y="210277"/>
                  </a:cubicBezTo>
                  <a:lnTo>
                    <a:pt x="152636" y="220260"/>
                  </a:lnTo>
                  <a:cubicBezTo>
                    <a:pt x="169059" y="236683"/>
                    <a:pt x="172279" y="262122"/>
                    <a:pt x="161008" y="282087"/>
                  </a:cubicBezTo>
                  <a:cubicBezTo>
                    <a:pt x="148449" y="304306"/>
                    <a:pt x="138467" y="328135"/>
                    <a:pt x="131705" y="352931"/>
                  </a:cubicBezTo>
                  <a:cubicBezTo>
                    <a:pt x="125586" y="375150"/>
                    <a:pt x="104977" y="390606"/>
                    <a:pt x="82114" y="390606"/>
                  </a:cubicBezTo>
                  <a:lnTo>
                    <a:pt x="67945" y="390606"/>
                  </a:lnTo>
                  <a:cubicBezTo>
                    <a:pt x="61505" y="390606"/>
                    <a:pt x="56353" y="395759"/>
                    <a:pt x="56353" y="402199"/>
                  </a:cubicBezTo>
                  <a:lnTo>
                    <a:pt x="56353" y="474009"/>
                  </a:lnTo>
                  <a:cubicBezTo>
                    <a:pt x="56353" y="480449"/>
                    <a:pt x="61505" y="485601"/>
                    <a:pt x="67945" y="485601"/>
                  </a:cubicBezTo>
                  <a:lnTo>
                    <a:pt x="82114" y="485601"/>
                  </a:lnTo>
                  <a:cubicBezTo>
                    <a:pt x="105299" y="485601"/>
                    <a:pt x="125586" y="501058"/>
                    <a:pt x="131705" y="523277"/>
                  </a:cubicBezTo>
                  <a:cubicBezTo>
                    <a:pt x="138467" y="548073"/>
                    <a:pt x="148449" y="571902"/>
                    <a:pt x="161008" y="594121"/>
                  </a:cubicBezTo>
                  <a:cubicBezTo>
                    <a:pt x="172279" y="614086"/>
                    <a:pt x="168736" y="639525"/>
                    <a:pt x="152636" y="655948"/>
                  </a:cubicBezTo>
                  <a:lnTo>
                    <a:pt x="142653" y="665931"/>
                  </a:lnTo>
                  <a:cubicBezTo>
                    <a:pt x="138145" y="670439"/>
                    <a:pt x="138145" y="677845"/>
                    <a:pt x="142653" y="682354"/>
                  </a:cubicBezTo>
                  <a:lnTo>
                    <a:pt x="193210" y="732910"/>
                  </a:lnTo>
                  <a:cubicBezTo>
                    <a:pt x="197718" y="737418"/>
                    <a:pt x="205125" y="737418"/>
                    <a:pt x="209632" y="732910"/>
                  </a:cubicBezTo>
                  <a:lnTo>
                    <a:pt x="219616" y="722928"/>
                  </a:lnTo>
                  <a:cubicBezTo>
                    <a:pt x="229919" y="713267"/>
                    <a:pt x="243122" y="708115"/>
                    <a:pt x="256647" y="708115"/>
                  </a:cubicBezTo>
                  <a:close/>
                  <a:moveTo>
                    <a:pt x="437943" y="650474"/>
                  </a:moveTo>
                  <a:cubicBezTo>
                    <a:pt x="321051" y="650474"/>
                    <a:pt x="225733" y="555157"/>
                    <a:pt x="225733" y="438265"/>
                  </a:cubicBezTo>
                  <a:cubicBezTo>
                    <a:pt x="225733" y="321373"/>
                    <a:pt x="321051" y="226056"/>
                    <a:pt x="437943" y="226056"/>
                  </a:cubicBezTo>
                  <a:cubicBezTo>
                    <a:pt x="554834" y="226056"/>
                    <a:pt x="650152" y="321373"/>
                    <a:pt x="650152" y="438265"/>
                  </a:cubicBezTo>
                  <a:cubicBezTo>
                    <a:pt x="650152" y="555157"/>
                    <a:pt x="554834" y="650474"/>
                    <a:pt x="437943" y="650474"/>
                  </a:cubicBezTo>
                  <a:close/>
                  <a:moveTo>
                    <a:pt x="437943" y="258258"/>
                  </a:moveTo>
                  <a:cubicBezTo>
                    <a:pt x="338761" y="258258"/>
                    <a:pt x="257935" y="339084"/>
                    <a:pt x="257935" y="438265"/>
                  </a:cubicBezTo>
                  <a:cubicBezTo>
                    <a:pt x="257935" y="537446"/>
                    <a:pt x="338761" y="618272"/>
                    <a:pt x="437943" y="618272"/>
                  </a:cubicBezTo>
                  <a:cubicBezTo>
                    <a:pt x="537124" y="618272"/>
                    <a:pt x="617950" y="537446"/>
                    <a:pt x="617950" y="438265"/>
                  </a:cubicBezTo>
                  <a:cubicBezTo>
                    <a:pt x="617950" y="339084"/>
                    <a:pt x="537124" y="258258"/>
                    <a:pt x="437943" y="258258"/>
                  </a:cubicBezTo>
                  <a:close/>
                </a:path>
              </a:pathLst>
            </a:custGeom>
            <a:solidFill>
              <a:srgbClr val="99CC33"/>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344A0265-355F-4EC7-A83B-954C087F96D9}"/>
                </a:ext>
              </a:extLst>
            </p:cNvPr>
            <p:cNvSpPr/>
            <p:nvPr/>
          </p:nvSpPr>
          <p:spPr>
            <a:xfrm>
              <a:off x="10387626" y="6238290"/>
              <a:ext cx="450875" cy="450875"/>
            </a:xfrm>
            <a:custGeom>
              <a:avLst/>
              <a:gdLst>
                <a:gd name="connsiteX0" fmla="*/ 67003 w 450823"/>
                <a:gd name="connsiteY0" fmla="*/ 103391 h 450823"/>
                <a:gd name="connsiteX1" fmla="*/ 89866 w 450823"/>
                <a:gd name="connsiteY1" fmla="*/ 78596 h 450823"/>
                <a:gd name="connsiteX2" fmla="*/ 131084 w 450823"/>
                <a:gd name="connsiteY2" fmla="*/ 76664 h 450823"/>
                <a:gd name="connsiteX3" fmla="*/ 135914 w 450823"/>
                <a:gd name="connsiteY3" fmla="*/ 81172 h 450823"/>
                <a:gd name="connsiteX4" fmla="*/ 174234 w 450823"/>
                <a:gd name="connsiteY4" fmla="*/ 63461 h 450823"/>
                <a:gd name="connsiteX5" fmla="*/ 174234 w 450823"/>
                <a:gd name="connsiteY5" fmla="*/ 56377 h 450823"/>
                <a:gd name="connsiteX6" fmla="*/ 201928 w 450823"/>
                <a:gd name="connsiteY6" fmla="*/ 25785 h 450823"/>
                <a:gd name="connsiteX7" fmla="*/ 235418 w 450823"/>
                <a:gd name="connsiteY7" fmla="*/ 24175 h 450823"/>
                <a:gd name="connsiteX8" fmla="*/ 266009 w 450823"/>
                <a:gd name="connsiteY8" fmla="*/ 52190 h 450823"/>
                <a:gd name="connsiteX9" fmla="*/ 266332 w 450823"/>
                <a:gd name="connsiteY9" fmla="*/ 58631 h 450823"/>
                <a:gd name="connsiteX10" fmla="*/ 305939 w 450823"/>
                <a:gd name="connsiteY10" fmla="*/ 73443 h 450823"/>
                <a:gd name="connsiteX11" fmla="*/ 310770 w 450823"/>
                <a:gd name="connsiteY11" fmla="*/ 68613 h 450823"/>
                <a:gd name="connsiteX12" fmla="*/ 351988 w 450823"/>
                <a:gd name="connsiteY12" fmla="*/ 66681 h 450823"/>
                <a:gd name="connsiteX13" fmla="*/ 376783 w 450823"/>
                <a:gd name="connsiteY13" fmla="*/ 89544 h 450823"/>
                <a:gd name="connsiteX14" fmla="*/ 378715 w 450823"/>
                <a:gd name="connsiteY14" fmla="*/ 130763 h 450823"/>
                <a:gd name="connsiteX15" fmla="*/ 374207 w 450823"/>
                <a:gd name="connsiteY15" fmla="*/ 135593 h 450823"/>
                <a:gd name="connsiteX16" fmla="*/ 391918 w 450823"/>
                <a:gd name="connsiteY16" fmla="*/ 173913 h 450823"/>
                <a:gd name="connsiteX17" fmla="*/ 399002 w 450823"/>
                <a:gd name="connsiteY17" fmla="*/ 173913 h 450823"/>
                <a:gd name="connsiteX18" fmla="*/ 419933 w 450823"/>
                <a:gd name="connsiteY18" fmla="*/ 181641 h 450823"/>
                <a:gd name="connsiteX19" fmla="*/ 429272 w 450823"/>
                <a:gd name="connsiteY19" fmla="*/ 201928 h 450823"/>
                <a:gd name="connsiteX20" fmla="*/ 430882 w 450823"/>
                <a:gd name="connsiteY20" fmla="*/ 235418 h 450823"/>
                <a:gd name="connsiteX21" fmla="*/ 402866 w 450823"/>
                <a:gd name="connsiteY21" fmla="*/ 266010 h 450823"/>
                <a:gd name="connsiteX22" fmla="*/ 396427 w 450823"/>
                <a:gd name="connsiteY22" fmla="*/ 266332 h 450823"/>
                <a:gd name="connsiteX23" fmla="*/ 381613 w 450823"/>
                <a:gd name="connsiteY23" fmla="*/ 305940 h 450823"/>
                <a:gd name="connsiteX24" fmla="*/ 386443 w 450823"/>
                <a:gd name="connsiteY24" fmla="*/ 310770 h 450823"/>
                <a:gd name="connsiteX25" fmla="*/ 388376 w 450823"/>
                <a:gd name="connsiteY25" fmla="*/ 351988 h 450823"/>
                <a:gd name="connsiteX26" fmla="*/ 365512 w 450823"/>
                <a:gd name="connsiteY26" fmla="*/ 376783 h 450823"/>
                <a:gd name="connsiteX27" fmla="*/ 324294 w 450823"/>
                <a:gd name="connsiteY27" fmla="*/ 378715 h 450823"/>
                <a:gd name="connsiteX28" fmla="*/ 319464 w 450823"/>
                <a:gd name="connsiteY28" fmla="*/ 374207 h 450823"/>
                <a:gd name="connsiteX29" fmla="*/ 281144 w 450823"/>
                <a:gd name="connsiteY29" fmla="*/ 391918 h 450823"/>
                <a:gd name="connsiteX30" fmla="*/ 281144 w 450823"/>
                <a:gd name="connsiteY30" fmla="*/ 399002 h 450823"/>
                <a:gd name="connsiteX31" fmla="*/ 273416 w 450823"/>
                <a:gd name="connsiteY31" fmla="*/ 419934 h 450823"/>
                <a:gd name="connsiteX32" fmla="*/ 273416 w 450823"/>
                <a:gd name="connsiteY32" fmla="*/ 419934 h 450823"/>
                <a:gd name="connsiteX33" fmla="*/ 253129 w 450823"/>
                <a:gd name="connsiteY33" fmla="*/ 429272 h 450823"/>
                <a:gd name="connsiteX34" fmla="*/ 219639 w 450823"/>
                <a:gd name="connsiteY34" fmla="*/ 430882 h 450823"/>
                <a:gd name="connsiteX35" fmla="*/ 198708 w 450823"/>
                <a:gd name="connsiteY35" fmla="*/ 423154 h 450823"/>
                <a:gd name="connsiteX36" fmla="*/ 189369 w 450823"/>
                <a:gd name="connsiteY36" fmla="*/ 402867 h 450823"/>
                <a:gd name="connsiteX37" fmla="*/ 189048 w 450823"/>
                <a:gd name="connsiteY37" fmla="*/ 396426 h 450823"/>
                <a:gd name="connsiteX38" fmla="*/ 149439 w 450823"/>
                <a:gd name="connsiteY38" fmla="*/ 381613 h 450823"/>
                <a:gd name="connsiteX39" fmla="*/ 144609 w 450823"/>
                <a:gd name="connsiteY39" fmla="*/ 386444 h 450823"/>
                <a:gd name="connsiteX40" fmla="*/ 103391 w 450823"/>
                <a:gd name="connsiteY40" fmla="*/ 388376 h 450823"/>
                <a:gd name="connsiteX41" fmla="*/ 78595 w 450823"/>
                <a:gd name="connsiteY41" fmla="*/ 365513 h 450823"/>
                <a:gd name="connsiteX42" fmla="*/ 76663 w 450823"/>
                <a:gd name="connsiteY42" fmla="*/ 324295 h 450823"/>
                <a:gd name="connsiteX43" fmla="*/ 81172 w 450823"/>
                <a:gd name="connsiteY43" fmla="*/ 319464 h 450823"/>
                <a:gd name="connsiteX44" fmla="*/ 63460 w 450823"/>
                <a:gd name="connsiteY44" fmla="*/ 281144 h 450823"/>
                <a:gd name="connsiteX45" fmla="*/ 56376 w 450823"/>
                <a:gd name="connsiteY45" fmla="*/ 281144 h 450823"/>
                <a:gd name="connsiteX46" fmla="*/ 25785 w 450823"/>
                <a:gd name="connsiteY46" fmla="*/ 253129 h 450823"/>
                <a:gd name="connsiteX47" fmla="*/ 24174 w 450823"/>
                <a:gd name="connsiteY47" fmla="*/ 219639 h 450823"/>
                <a:gd name="connsiteX48" fmla="*/ 52191 w 450823"/>
                <a:gd name="connsiteY48" fmla="*/ 189048 h 450823"/>
                <a:gd name="connsiteX49" fmla="*/ 58630 w 450823"/>
                <a:gd name="connsiteY49" fmla="*/ 188726 h 450823"/>
                <a:gd name="connsiteX50" fmla="*/ 73444 w 450823"/>
                <a:gd name="connsiteY50" fmla="*/ 149118 h 450823"/>
                <a:gd name="connsiteX51" fmla="*/ 68613 w 450823"/>
                <a:gd name="connsiteY51" fmla="*/ 144287 h 450823"/>
                <a:gd name="connsiteX52" fmla="*/ 67003 w 450823"/>
                <a:gd name="connsiteY52" fmla="*/ 103391 h 450823"/>
                <a:gd name="connsiteX53" fmla="*/ 111442 w 450823"/>
                <a:gd name="connsiteY53" fmla="*/ 102747 h 450823"/>
                <a:gd name="connsiteX54" fmla="*/ 93086 w 450823"/>
                <a:gd name="connsiteY54" fmla="*/ 123034 h 450823"/>
                <a:gd name="connsiteX55" fmla="*/ 95662 w 450823"/>
                <a:gd name="connsiteY55" fmla="*/ 125288 h 450823"/>
                <a:gd name="connsiteX56" fmla="*/ 102747 w 450823"/>
                <a:gd name="connsiteY56" fmla="*/ 164252 h 450823"/>
                <a:gd name="connsiteX57" fmla="*/ 91154 w 450823"/>
                <a:gd name="connsiteY57" fmla="*/ 196132 h 450823"/>
                <a:gd name="connsiteX58" fmla="*/ 60562 w 450823"/>
                <a:gd name="connsiteY58" fmla="*/ 221571 h 450823"/>
                <a:gd name="connsiteX59" fmla="*/ 57343 w 450823"/>
                <a:gd name="connsiteY59" fmla="*/ 221571 h 450823"/>
                <a:gd name="connsiteX60" fmla="*/ 58630 w 450823"/>
                <a:gd name="connsiteY60" fmla="*/ 248943 h 450823"/>
                <a:gd name="connsiteX61" fmla="*/ 61851 w 450823"/>
                <a:gd name="connsiteY61" fmla="*/ 248943 h 450823"/>
                <a:gd name="connsiteX62" fmla="*/ 94375 w 450823"/>
                <a:gd name="connsiteY62" fmla="*/ 271484 h 450823"/>
                <a:gd name="connsiteX63" fmla="*/ 108865 w 450823"/>
                <a:gd name="connsiteY63" fmla="*/ 302076 h 450823"/>
                <a:gd name="connsiteX64" fmla="*/ 105323 w 450823"/>
                <a:gd name="connsiteY64" fmla="*/ 341683 h 450823"/>
                <a:gd name="connsiteX65" fmla="*/ 103069 w 450823"/>
                <a:gd name="connsiteY65" fmla="*/ 344260 h 450823"/>
                <a:gd name="connsiteX66" fmla="*/ 123356 w 450823"/>
                <a:gd name="connsiteY66" fmla="*/ 362615 h 450823"/>
                <a:gd name="connsiteX67" fmla="*/ 125610 w 450823"/>
                <a:gd name="connsiteY67" fmla="*/ 360038 h 450823"/>
                <a:gd name="connsiteX68" fmla="*/ 164574 w 450823"/>
                <a:gd name="connsiteY68" fmla="*/ 352954 h 450823"/>
                <a:gd name="connsiteX69" fmla="*/ 196454 w 450823"/>
                <a:gd name="connsiteY69" fmla="*/ 364547 h 450823"/>
                <a:gd name="connsiteX70" fmla="*/ 221893 w 450823"/>
                <a:gd name="connsiteY70" fmla="*/ 395138 h 450823"/>
                <a:gd name="connsiteX71" fmla="*/ 221893 w 450823"/>
                <a:gd name="connsiteY71" fmla="*/ 398359 h 450823"/>
                <a:gd name="connsiteX72" fmla="*/ 249265 w 450823"/>
                <a:gd name="connsiteY72" fmla="*/ 397070 h 450823"/>
                <a:gd name="connsiteX73" fmla="*/ 249265 w 450823"/>
                <a:gd name="connsiteY73" fmla="*/ 393528 h 450823"/>
                <a:gd name="connsiteX74" fmla="*/ 271805 w 450823"/>
                <a:gd name="connsiteY74" fmla="*/ 361004 h 450823"/>
                <a:gd name="connsiteX75" fmla="*/ 302397 w 450823"/>
                <a:gd name="connsiteY75" fmla="*/ 346514 h 450823"/>
                <a:gd name="connsiteX76" fmla="*/ 342006 w 450823"/>
                <a:gd name="connsiteY76" fmla="*/ 350056 h 450823"/>
                <a:gd name="connsiteX77" fmla="*/ 344581 w 450823"/>
                <a:gd name="connsiteY77" fmla="*/ 352310 h 450823"/>
                <a:gd name="connsiteX78" fmla="*/ 362937 w 450823"/>
                <a:gd name="connsiteY78" fmla="*/ 332023 h 450823"/>
                <a:gd name="connsiteX79" fmla="*/ 360360 w 450823"/>
                <a:gd name="connsiteY79" fmla="*/ 329769 h 450823"/>
                <a:gd name="connsiteX80" fmla="*/ 353276 w 450823"/>
                <a:gd name="connsiteY80" fmla="*/ 290805 h 450823"/>
                <a:gd name="connsiteX81" fmla="*/ 364869 w 450823"/>
                <a:gd name="connsiteY81" fmla="*/ 258925 h 450823"/>
                <a:gd name="connsiteX82" fmla="*/ 395461 w 450823"/>
                <a:gd name="connsiteY82" fmla="*/ 233486 h 450823"/>
                <a:gd name="connsiteX83" fmla="*/ 399002 w 450823"/>
                <a:gd name="connsiteY83" fmla="*/ 233486 h 450823"/>
                <a:gd name="connsiteX84" fmla="*/ 397714 w 450823"/>
                <a:gd name="connsiteY84" fmla="*/ 206114 h 450823"/>
                <a:gd name="connsiteX85" fmla="*/ 394172 w 450823"/>
                <a:gd name="connsiteY85" fmla="*/ 206114 h 450823"/>
                <a:gd name="connsiteX86" fmla="*/ 361648 w 450823"/>
                <a:gd name="connsiteY86" fmla="*/ 183573 h 450823"/>
                <a:gd name="connsiteX87" fmla="*/ 347158 w 450823"/>
                <a:gd name="connsiteY87" fmla="*/ 152982 h 450823"/>
                <a:gd name="connsiteX88" fmla="*/ 350700 w 450823"/>
                <a:gd name="connsiteY88" fmla="*/ 113374 h 450823"/>
                <a:gd name="connsiteX89" fmla="*/ 352954 w 450823"/>
                <a:gd name="connsiteY89" fmla="*/ 110798 h 450823"/>
                <a:gd name="connsiteX90" fmla="*/ 332667 w 450823"/>
                <a:gd name="connsiteY90" fmla="*/ 92443 h 450823"/>
                <a:gd name="connsiteX91" fmla="*/ 330413 w 450823"/>
                <a:gd name="connsiteY91" fmla="*/ 95019 h 450823"/>
                <a:gd name="connsiteX92" fmla="*/ 291449 w 450823"/>
                <a:gd name="connsiteY92" fmla="*/ 102103 h 450823"/>
                <a:gd name="connsiteX93" fmla="*/ 259570 w 450823"/>
                <a:gd name="connsiteY93" fmla="*/ 90511 h 450823"/>
                <a:gd name="connsiteX94" fmla="*/ 234130 w 450823"/>
                <a:gd name="connsiteY94" fmla="*/ 59919 h 450823"/>
                <a:gd name="connsiteX95" fmla="*/ 234130 w 450823"/>
                <a:gd name="connsiteY95" fmla="*/ 56377 h 450823"/>
                <a:gd name="connsiteX96" fmla="*/ 206758 w 450823"/>
                <a:gd name="connsiteY96" fmla="*/ 57665 h 450823"/>
                <a:gd name="connsiteX97" fmla="*/ 206758 w 450823"/>
                <a:gd name="connsiteY97" fmla="*/ 60885 h 450823"/>
                <a:gd name="connsiteX98" fmla="*/ 184217 w 450823"/>
                <a:gd name="connsiteY98" fmla="*/ 93409 h 450823"/>
                <a:gd name="connsiteX99" fmla="*/ 153303 w 450823"/>
                <a:gd name="connsiteY99" fmla="*/ 107899 h 450823"/>
                <a:gd name="connsiteX100" fmla="*/ 113696 w 450823"/>
                <a:gd name="connsiteY100" fmla="*/ 104357 h 450823"/>
                <a:gd name="connsiteX101" fmla="*/ 111442 w 450823"/>
                <a:gd name="connsiteY101" fmla="*/ 102747 h 450823"/>
                <a:gd name="connsiteX102" fmla="*/ 120779 w 450823"/>
                <a:gd name="connsiteY102" fmla="*/ 364869 h 450823"/>
                <a:gd name="connsiteX103" fmla="*/ 120779 w 450823"/>
                <a:gd name="connsiteY103" fmla="*/ 364869 h 450823"/>
                <a:gd name="connsiteX104" fmla="*/ 120779 w 450823"/>
                <a:gd name="connsiteY104" fmla="*/ 364869 h 450823"/>
                <a:gd name="connsiteX105" fmla="*/ 252163 w 450823"/>
                <a:gd name="connsiteY105" fmla="*/ 397070 h 450823"/>
                <a:gd name="connsiteX106" fmla="*/ 252163 w 450823"/>
                <a:gd name="connsiteY106" fmla="*/ 397070 h 450823"/>
                <a:gd name="connsiteX107" fmla="*/ 252163 w 450823"/>
                <a:gd name="connsiteY107" fmla="*/ 397070 h 450823"/>
                <a:gd name="connsiteX108" fmla="*/ 183573 w 450823"/>
                <a:gd name="connsiteY108" fmla="*/ 187437 h 450823"/>
                <a:gd name="connsiteX109" fmla="*/ 268264 w 450823"/>
                <a:gd name="connsiteY109" fmla="*/ 183573 h 450823"/>
                <a:gd name="connsiteX110" fmla="*/ 272128 w 450823"/>
                <a:gd name="connsiteY110" fmla="*/ 268264 h 450823"/>
                <a:gd name="connsiteX111" fmla="*/ 187437 w 450823"/>
                <a:gd name="connsiteY111" fmla="*/ 272128 h 450823"/>
                <a:gd name="connsiteX112" fmla="*/ 183573 w 450823"/>
                <a:gd name="connsiteY112" fmla="*/ 187437 h 450823"/>
                <a:gd name="connsiteX113" fmla="*/ 247976 w 450823"/>
                <a:gd name="connsiteY113" fmla="*/ 246367 h 450823"/>
                <a:gd name="connsiteX114" fmla="*/ 246367 w 450823"/>
                <a:gd name="connsiteY114" fmla="*/ 207403 h 450823"/>
                <a:gd name="connsiteX115" fmla="*/ 207402 w 450823"/>
                <a:gd name="connsiteY115" fmla="*/ 209012 h 450823"/>
                <a:gd name="connsiteX116" fmla="*/ 209013 w 450823"/>
                <a:gd name="connsiteY116" fmla="*/ 247977 h 450823"/>
                <a:gd name="connsiteX117" fmla="*/ 247976 w 450823"/>
                <a:gd name="connsiteY117" fmla="*/ 246367 h 450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450823" h="450823">
                  <a:moveTo>
                    <a:pt x="67003" y="103391"/>
                  </a:moveTo>
                  <a:lnTo>
                    <a:pt x="89866" y="78596"/>
                  </a:lnTo>
                  <a:cubicBezTo>
                    <a:pt x="100815" y="66681"/>
                    <a:pt x="119170" y="66037"/>
                    <a:pt x="131084" y="76664"/>
                  </a:cubicBezTo>
                  <a:lnTo>
                    <a:pt x="135914" y="81172"/>
                  </a:lnTo>
                  <a:cubicBezTo>
                    <a:pt x="148151" y="73766"/>
                    <a:pt x="161031" y="67969"/>
                    <a:pt x="174234" y="63461"/>
                  </a:cubicBezTo>
                  <a:lnTo>
                    <a:pt x="174234" y="56377"/>
                  </a:lnTo>
                  <a:cubicBezTo>
                    <a:pt x="173591" y="40276"/>
                    <a:pt x="186150" y="26429"/>
                    <a:pt x="201928" y="25785"/>
                  </a:cubicBezTo>
                  <a:lnTo>
                    <a:pt x="235418" y="24175"/>
                  </a:lnTo>
                  <a:cubicBezTo>
                    <a:pt x="251519" y="23531"/>
                    <a:pt x="265043" y="36090"/>
                    <a:pt x="266009" y="52190"/>
                  </a:cubicBezTo>
                  <a:lnTo>
                    <a:pt x="266332" y="58631"/>
                  </a:lnTo>
                  <a:cubicBezTo>
                    <a:pt x="280178" y="62173"/>
                    <a:pt x="293381" y="67003"/>
                    <a:pt x="305939" y="73443"/>
                  </a:cubicBezTo>
                  <a:lnTo>
                    <a:pt x="310770" y="68613"/>
                  </a:lnTo>
                  <a:cubicBezTo>
                    <a:pt x="321719" y="56699"/>
                    <a:pt x="340074" y="56055"/>
                    <a:pt x="351988" y="66681"/>
                  </a:cubicBezTo>
                  <a:lnTo>
                    <a:pt x="376783" y="89544"/>
                  </a:lnTo>
                  <a:cubicBezTo>
                    <a:pt x="388698" y="100493"/>
                    <a:pt x="389342" y="118848"/>
                    <a:pt x="378715" y="130763"/>
                  </a:cubicBezTo>
                  <a:lnTo>
                    <a:pt x="374207" y="135593"/>
                  </a:lnTo>
                  <a:cubicBezTo>
                    <a:pt x="381613" y="147830"/>
                    <a:pt x="387410" y="160710"/>
                    <a:pt x="391918" y="173913"/>
                  </a:cubicBezTo>
                  <a:lnTo>
                    <a:pt x="399002" y="173913"/>
                  </a:lnTo>
                  <a:cubicBezTo>
                    <a:pt x="406730" y="173591"/>
                    <a:pt x="414137" y="176167"/>
                    <a:pt x="419933" y="181641"/>
                  </a:cubicBezTo>
                  <a:cubicBezTo>
                    <a:pt x="425729" y="186794"/>
                    <a:pt x="428950" y="194200"/>
                    <a:pt x="429272" y="201928"/>
                  </a:cubicBezTo>
                  <a:lnTo>
                    <a:pt x="430882" y="235418"/>
                  </a:lnTo>
                  <a:cubicBezTo>
                    <a:pt x="431526" y="251519"/>
                    <a:pt x="418967" y="265044"/>
                    <a:pt x="402866" y="266010"/>
                  </a:cubicBezTo>
                  <a:lnTo>
                    <a:pt x="396427" y="266332"/>
                  </a:lnTo>
                  <a:cubicBezTo>
                    <a:pt x="392884" y="280178"/>
                    <a:pt x="388054" y="293381"/>
                    <a:pt x="381613" y="305940"/>
                  </a:cubicBezTo>
                  <a:lnTo>
                    <a:pt x="386443" y="310770"/>
                  </a:lnTo>
                  <a:cubicBezTo>
                    <a:pt x="398359" y="321718"/>
                    <a:pt x="399002" y="340074"/>
                    <a:pt x="388376" y="351988"/>
                  </a:cubicBezTo>
                  <a:lnTo>
                    <a:pt x="365512" y="376783"/>
                  </a:lnTo>
                  <a:cubicBezTo>
                    <a:pt x="354564" y="388698"/>
                    <a:pt x="336209" y="389342"/>
                    <a:pt x="324294" y="378715"/>
                  </a:cubicBezTo>
                  <a:lnTo>
                    <a:pt x="319464" y="374207"/>
                  </a:lnTo>
                  <a:cubicBezTo>
                    <a:pt x="307227" y="381613"/>
                    <a:pt x="294347" y="387410"/>
                    <a:pt x="281144" y="391918"/>
                  </a:cubicBezTo>
                  <a:lnTo>
                    <a:pt x="281144" y="399002"/>
                  </a:lnTo>
                  <a:cubicBezTo>
                    <a:pt x="281466" y="406731"/>
                    <a:pt x="278890" y="414137"/>
                    <a:pt x="273416" y="419934"/>
                  </a:cubicBezTo>
                  <a:cubicBezTo>
                    <a:pt x="273416" y="419934"/>
                    <a:pt x="273416" y="419934"/>
                    <a:pt x="273416" y="419934"/>
                  </a:cubicBezTo>
                  <a:cubicBezTo>
                    <a:pt x="268264" y="425730"/>
                    <a:pt x="260857" y="428950"/>
                    <a:pt x="253129" y="429272"/>
                  </a:cubicBezTo>
                  <a:lnTo>
                    <a:pt x="219639" y="430882"/>
                  </a:lnTo>
                  <a:cubicBezTo>
                    <a:pt x="211911" y="431204"/>
                    <a:pt x="204504" y="428628"/>
                    <a:pt x="198708" y="423154"/>
                  </a:cubicBezTo>
                  <a:cubicBezTo>
                    <a:pt x="192912" y="418002"/>
                    <a:pt x="189691" y="410595"/>
                    <a:pt x="189369" y="402867"/>
                  </a:cubicBezTo>
                  <a:lnTo>
                    <a:pt x="189048" y="396426"/>
                  </a:lnTo>
                  <a:cubicBezTo>
                    <a:pt x="175200" y="392884"/>
                    <a:pt x="161998" y="388054"/>
                    <a:pt x="149439" y="381613"/>
                  </a:cubicBezTo>
                  <a:lnTo>
                    <a:pt x="144609" y="386444"/>
                  </a:lnTo>
                  <a:cubicBezTo>
                    <a:pt x="133661" y="398359"/>
                    <a:pt x="115306" y="399002"/>
                    <a:pt x="103391" y="388376"/>
                  </a:cubicBezTo>
                  <a:lnTo>
                    <a:pt x="78595" y="365513"/>
                  </a:lnTo>
                  <a:cubicBezTo>
                    <a:pt x="66681" y="354564"/>
                    <a:pt x="66037" y="336209"/>
                    <a:pt x="76663" y="324295"/>
                  </a:cubicBezTo>
                  <a:lnTo>
                    <a:pt x="81172" y="319464"/>
                  </a:lnTo>
                  <a:cubicBezTo>
                    <a:pt x="73765" y="307228"/>
                    <a:pt x="67969" y="294347"/>
                    <a:pt x="63460" y="281144"/>
                  </a:cubicBezTo>
                  <a:lnTo>
                    <a:pt x="56376" y="281144"/>
                  </a:lnTo>
                  <a:cubicBezTo>
                    <a:pt x="40275" y="281788"/>
                    <a:pt x="26751" y="269230"/>
                    <a:pt x="25785" y="253129"/>
                  </a:cubicBezTo>
                  <a:lnTo>
                    <a:pt x="24174" y="219639"/>
                  </a:lnTo>
                  <a:cubicBezTo>
                    <a:pt x="23531" y="203860"/>
                    <a:pt x="36411" y="190014"/>
                    <a:pt x="52191" y="189048"/>
                  </a:cubicBezTo>
                  <a:lnTo>
                    <a:pt x="58630" y="188726"/>
                  </a:lnTo>
                  <a:cubicBezTo>
                    <a:pt x="62173" y="174879"/>
                    <a:pt x="67003" y="161676"/>
                    <a:pt x="73444" y="149118"/>
                  </a:cubicBezTo>
                  <a:lnTo>
                    <a:pt x="68613" y="144287"/>
                  </a:lnTo>
                  <a:cubicBezTo>
                    <a:pt x="56698" y="133661"/>
                    <a:pt x="56055" y="115306"/>
                    <a:pt x="67003" y="103391"/>
                  </a:cubicBezTo>
                  <a:close/>
                  <a:moveTo>
                    <a:pt x="111442" y="102747"/>
                  </a:moveTo>
                  <a:lnTo>
                    <a:pt x="93086" y="123034"/>
                  </a:lnTo>
                  <a:lnTo>
                    <a:pt x="95662" y="125288"/>
                  </a:lnTo>
                  <a:cubicBezTo>
                    <a:pt x="106612" y="135271"/>
                    <a:pt x="109510" y="151372"/>
                    <a:pt x="102747" y="164252"/>
                  </a:cubicBezTo>
                  <a:cubicBezTo>
                    <a:pt x="97595" y="174557"/>
                    <a:pt x="93730" y="185183"/>
                    <a:pt x="91154" y="196132"/>
                  </a:cubicBezTo>
                  <a:cubicBezTo>
                    <a:pt x="87934" y="210301"/>
                    <a:pt x="75376" y="220927"/>
                    <a:pt x="60562" y="221571"/>
                  </a:cubicBezTo>
                  <a:lnTo>
                    <a:pt x="57343" y="221571"/>
                  </a:lnTo>
                  <a:lnTo>
                    <a:pt x="58630" y="248943"/>
                  </a:lnTo>
                  <a:lnTo>
                    <a:pt x="61851" y="248943"/>
                  </a:lnTo>
                  <a:cubicBezTo>
                    <a:pt x="76663" y="248299"/>
                    <a:pt x="89866" y="257637"/>
                    <a:pt x="94375" y="271484"/>
                  </a:cubicBezTo>
                  <a:cubicBezTo>
                    <a:pt x="97916" y="282110"/>
                    <a:pt x="102747" y="292415"/>
                    <a:pt x="108865" y="302076"/>
                  </a:cubicBezTo>
                  <a:cubicBezTo>
                    <a:pt x="116594" y="314634"/>
                    <a:pt x="115306" y="330735"/>
                    <a:pt x="105323" y="341683"/>
                  </a:cubicBezTo>
                  <a:lnTo>
                    <a:pt x="103069" y="344260"/>
                  </a:lnTo>
                  <a:lnTo>
                    <a:pt x="123356" y="362615"/>
                  </a:lnTo>
                  <a:lnTo>
                    <a:pt x="125610" y="360038"/>
                  </a:lnTo>
                  <a:cubicBezTo>
                    <a:pt x="135593" y="349090"/>
                    <a:pt x="151694" y="346192"/>
                    <a:pt x="164574" y="352954"/>
                  </a:cubicBezTo>
                  <a:cubicBezTo>
                    <a:pt x="174879" y="358106"/>
                    <a:pt x="185505" y="361970"/>
                    <a:pt x="196454" y="364547"/>
                  </a:cubicBezTo>
                  <a:cubicBezTo>
                    <a:pt x="210622" y="367767"/>
                    <a:pt x="221249" y="380326"/>
                    <a:pt x="221893" y="395138"/>
                  </a:cubicBezTo>
                  <a:lnTo>
                    <a:pt x="221893" y="398359"/>
                  </a:lnTo>
                  <a:lnTo>
                    <a:pt x="249265" y="397070"/>
                  </a:lnTo>
                  <a:lnTo>
                    <a:pt x="249265" y="393528"/>
                  </a:lnTo>
                  <a:cubicBezTo>
                    <a:pt x="248620" y="379038"/>
                    <a:pt x="257959" y="365513"/>
                    <a:pt x="271805" y="361004"/>
                  </a:cubicBezTo>
                  <a:cubicBezTo>
                    <a:pt x="282432" y="357462"/>
                    <a:pt x="292737" y="352632"/>
                    <a:pt x="302397" y="346514"/>
                  </a:cubicBezTo>
                  <a:cubicBezTo>
                    <a:pt x="314956" y="338785"/>
                    <a:pt x="331057" y="340074"/>
                    <a:pt x="342006" y="350056"/>
                  </a:cubicBezTo>
                  <a:lnTo>
                    <a:pt x="344581" y="352310"/>
                  </a:lnTo>
                  <a:lnTo>
                    <a:pt x="362937" y="332023"/>
                  </a:lnTo>
                  <a:lnTo>
                    <a:pt x="360360" y="329769"/>
                  </a:lnTo>
                  <a:cubicBezTo>
                    <a:pt x="349411" y="319786"/>
                    <a:pt x="346513" y="303686"/>
                    <a:pt x="353276" y="290805"/>
                  </a:cubicBezTo>
                  <a:cubicBezTo>
                    <a:pt x="358428" y="280822"/>
                    <a:pt x="362292" y="269874"/>
                    <a:pt x="364869" y="258925"/>
                  </a:cubicBezTo>
                  <a:cubicBezTo>
                    <a:pt x="368089" y="244756"/>
                    <a:pt x="380647" y="234130"/>
                    <a:pt x="395461" y="233486"/>
                  </a:cubicBezTo>
                  <a:lnTo>
                    <a:pt x="399002" y="233486"/>
                  </a:lnTo>
                  <a:lnTo>
                    <a:pt x="397714" y="206114"/>
                  </a:lnTo>
                  <a:lnTo>
                    <a:pt x="394172" y="206114"/>
                  </a:lnTo>
                  <a:cubicBezTo>
                    <a:pt x="379681" y="206758"/>
                    <a:pt x="366157" y="197420"/>
                    <a:pt x="361648" y="183573"/>
                  </a:cubicBezTo>
                  <a:cubicBezTo>
                    <a:pt x="358107" y="172625"/>
                    <a:pt x="353276" y="162320"/>
                    <a:pt x="347158" y="152982"/>
                  </a:cubicBezTo>
                  <a:cubicBezTo>
                    <a:pt x="339429" y="140745"/>
                    <a:pt x="340717" y="124322"/>
                    <a:pt x="350700" y="113374"/>
                  </a:cubicBezTo>
                  <a:lnTo>
                    <a:pt x="352954" y="110798"/>
                  </a:lnTo>
                  <a:lnTo>
                    <a:pt x="332667" y="92443"/>
                  </a:lnTo>
                  <a:lnTo>
                    <a:pt x="330413" y="95019"/>
                  </a:lnTo>
                  <a:cubicBezTo>
                    <a:pt x="320430" y="105967"/>
                    <a:pt x="304329" y="108866"/>
                    <a:pt x="291449" y="102103"/>
                  </a:cubicBezTo>
                  <a:cubicBezTo>
                    <a:pt x="281466" y="96951"/>
                    <a:pt x="270839" y="93087"/>
                    <a:pt x="259570" y="90511"/>
                  </a:cubicBezTo>
                  <a:cubicBezTo>
                    <a:pt x="245401" y="87290"/>
                    <a:pt x="234774" y="74732"/>
                    <a:pt x="234130" y="59919"/>
                  </a:cubicBezTo>
                  <a:lnTo>
                    <a:pt x="234130" y="56377"/>
                  </a:lnTo>
                  <a:lnTo>
                    <a:pt x="206758" y="57665"/>
                  </a:lnTo>
                  <a:lnTo>
                    <a:pt x="206758" y="60885"/>
                  </a:lnTo>
                  <a:cubicBezTo>
                    <a:pt x="207402" y="75698"/>
                    <a:pt x="198064" y="88900"/>
                    <a:pt x="184217" y="93409"/>
                  </a:cubicBezTo>
                  <a:cubicBezTo>
                    <a:pt x="173591" y="96951"/>
                    <a:pt x="162965" y="101781"/>
                    <a:pt x="153303" y="107899"/>
                  </a:cubicBezTo>
                  <a:cubicBezTo>
                    <a:pt x="140745" y="115628"/>
                    <a:pt x="124644" y="114018"/>
                    <a:pt x="113696" y="104357"/>
                  </a:cubicBezTo>
                  <a:lnTo>
                    <a:pt x="111442" y="102747"/>
                  </a:lnTo>
                  <a:close/>
                  <a:moveTo>
                    <a:pt x="120779" y="364869"/>
                  </a:moveTo>
                  <a:lnTo>
                    <a:pt x="120779" y="364869"/>
                  </a:lnTo>
                  <a:lnTo>
                    <a:pt x="120779" y="364869"/>
                  </a:lnTo>
                  <a:close/>
                  <a:moveTo>
                    <a:pt x="252163" y="397070"/>
                  </a:moveTo>
                  <a:lnTo>
                    <a:pt x="252163" y="397070"/>
                  </a:lnTo>
                  <a:lnTo>
                    <a:pt x="252163" y="397070"/>
                  </a:lnTo>
                  <a:close/>
                  <a:moveTo>
                    <a:pt x="183573" y="187437"/>
                  </a:moveTo>
                  <a:cubicBezTo>
                    <a:pt x="205792" y="162964"/>
                    <a:pt x="243790" y="161354"/>
                    <a:pt x="268264" y="183573"/>
                  </a:cubicBezTo>
                  <a:cubicBezTo>
                    <a:pt x="292737" y="205792"/>
                    <a:pt x="294347" y="243790"/>
                    <a:pt x="272128" y="268264"/>
                  </a:cubicBezTo>
                  <a:cubicBezTo>
                    <a:pt x="249908" y="292737"/>
                    <a:pt x="211911" y="294347"/>
                    <a:pt x="187437" y="272128"/>
                  </a:cubicBezTo>
                  <a:cubicBezTo>
                    <a:pt x="162965" y="249587"/>
                    <a:pt x="161354" y="211589"/>
                    <a:pt x="183573" y="187437"/>
                  </a:cubicBezTo>
                  <a:close/>
                  <a:moveTo>
                    <a:pt x="247976" y="246367"/>
                  </a:moveTo>
                  <a:cubicBezTo>
                    <a:pt x="258281" y="235096"/>
                    <a:pt x="257315" y="217707"/>
                    <a:pt x="246367" y="207403"/>
                  </a:cubicBezTo>
                  <a:cubicBezTo>
                    <a:pt x="235096" y="197098"/>
                    <a:pt x="217707" y="198064"/>
                    <a:pt x="207402" y="209012"/>
                  </a:cubicBezTo>
                  <a:cubicBezTo>
                    <a:pt x="197098" y="220283"/>
                    <a:pt x="198064" y="237672"/>
                    <a:pt x="209013" y="247977"/>
                  </a:cubicBezTo>
                  <a:cubicBezTo>
                    <a:pt x="220283" y="258281"/>
                    <a:pt x="237672" y="257637"/>
                    <a:pt x="247976" y="246367"/>
                  </a:cubicBezTo>
                  <a:close/>
                </a:path>
              </a:pathLst>
            </a:custGeom>
            <a:solidFill>
              <a:srgbClr val="99CC33"/>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FE1ECFEE-19E2-45D6-B4BE-F43D79D3BD38}"/>
                </a:ext>
              </a:extLst>
            </p:cNvPr>
            <p:cNvSpPr/>
            <p:nvPr/>
          </p:nvSpPr>
          <p:spPr>
            <a:xfrm>
              <a:off x="13670998" y="8464123"/>
              <a:ext cx="1159394" cy="1127189"/>
            </a:xfrm>
            <a:custGeom>
              <a:avLst/>
              <a:gdLst>
                <a:gd name="connsiteX0" fmla="*/ 1052021 w 1159260"/>
                <a:gd name="connsiteY0" fmla="*/ 560860 h 1127058"/>
                <a:gd name="connsiteX1" fmla="*/ 1003719 w 1159260"/>
                <a:gd name="connsiteY1" fmla="*/ 186032 h 1127058"/>
                <a:gd name="connsiteX2" fmla="*/ 636298 w 1159260"/>
                <a:gd name="connsiteY2" fmla="*/ 94257 h 1127058"/>
                <a:gd name="connsiteX3" fmla="*/ 630502 w 1159260"/>
                <a:gd name="connsiteY3" fmla="*/ 97800 h 1127058"/>
                <a:gd name="connsiteX4" fmla="*/ 587673 w 1159260"/>
                <a:gd name="connsiteY4" fmla="*/ 139662 h 1127058"/>
                <a:gd name="connsiteX5" fmla="*/ 189661 w 1159260"/>
                <a:gd name="connsiteY5" fmla="*/ 186032 h 1127058"/>
                <a:gd name="connsiteX6" fmla="*/ 137815 w 1159260"/>
                <a:gd name="connsiteY6" fmla="*/ 553775 h 1127058"/>
                <a:gd name="connsiteX7" fmla="*/ 108190 w 1159260"/>
                <a:gd name="connsiteY7" fmla="*/ 583401 h 1127058"/>
                <a:gd name="connsiteX8" fmla="*/ 104648 w 1159260"/>
                <a:gd name="connsiteY8" fmla="*/ 708021 h 1127058"/>
                <a:gd name="connsiteX9" fmla="*/ 169695 w 1159260"/>
                <a:gd name="connsiteY9" fmla="*/ 738291 h 1127058"/>
                <a:gd name="connsiteX10" fmla="*/ 172271 w 1159260"/>
                <a:gd name="connsiteY10" fmla="*/ 738291 h 1127058"/>
                <a:gd name="connsiteX11" fmla="*/ 209947 w 1159260"/>
                <a:gd name="connsiteY11" fmla="*/ 729919 h 1127058"/>
                <a:gd name="connsiteX12" fmla="*/ 227981 w 1159260"/>
                <a:gd name="connsiteY12" fmla="*/ 818473 h 1127058"/>
                <a:gd name="connsiteX13" fmla="*/ 293028 w 1159260"/>
                <a:gd name="connsiteY13" fmla="*/ 848743 h 1127058"/>
                <a:gd name="connsiteX14" fmla="*/ 295603 w 1159260"/>
                <a:gd name="connsiteY14" fmla="*/ 848743 h 1127058"/>
                <a:gd name="connsiteX15" fmla="*/ 333280 w 1159260"/>
                <a:gd name="connsiteY15" fmla="*/ 840370 h 1127058"/>
                <a:gd name="connsiteX16" fmla="*/ 351313 w 1159260"/>
                <a:gd name="connsiteY16" fmla="*/ 928925 h 1127058"/>
                <a:gd name="connsiteX17" fmla="*/ 416360 w 1159260"/>
                <a:gd name="connsiteY17" fmla="*/ 959194 h 1127058"/>
                <a:gd name="connsiteX18" fmla="*/ 418936 w 1159260"/>
                <a:gd name="connsiteY18" fmla="*/ 959194 h 1127058"/>
                <a:gd name="connsiteX19" fmla="*/ 456612 w 1159260"/>
                <a:gd name="connsiteY19" fmla="*/ 950822 h 1127058"/>
                <a:gd name="connsiteX20" fmla="*/ 474645 w 1159260"/>
                <a:gd name="connsiteY20" fmla="*/ 1039377 h 1127058"/>
                <a:gd name="connsiteX21" fmla="*/ 539693 w 1159260"/>
                <a:gd name="connsiteY21" fmla="*/ 1069646 h 1127058"/>
                <a:gd name="connsiteX22" fmla="*/ 542268 w 1159260"/>
                <a:gd name="connsiteY22" fmla="*/ 1069646 h 1127058"/>
                <a:gd name="connsiteX23" fmla="*/ 598621 w 1159260"/>
                <a:gd name="connsiteY23" fmla="*/ 1049359 h 1127058"/>
                <a:gd name="connsiteX24" fmla="*/ 663025 w 1159260"/>
                <a:gd name="connsiteY24" fmla="*/ 1070612 h 1127058"/>
                <a:gd name="connsiteX25" fmla="*/ 720022 w 1159260"/>
                <a:gd name="connsiteY25" fmla="*/ 1046783 h 1127058"/>
                <a:gd name="connsiteX26" fmla="*/ 733224 w 1159260"/>
                <a:gd name="connsiteY26" fmla="*/ 959194 h 1127058"/>
                <a:gd name="connsiteX27" fmla="*/ 830795 w 1159260"/>
                <a:gd name="connsiteY27" fmla="*/ 938585 h 1127058"/>
                <a:gd name="connsiteX28" fmla="*/ 849795 w 1159260"/>
                <a:gd name="connsiteY28" fmla="*/ 841658 h 1127058"/>
                <a:gd name="connsiteX29" fmla="*/ 950908 w 1159260"/>
                <a:gd name="connsiteY29" fmla="*/ 824269 h 1127058"/>
                <a:gd name="connsiteX30" fmla="*/ 964433 w 1159260"/>
                <a:gd name="connsiteY30" fmla="*/ 732172 h 1127058"/>
                <a:gd name="connsiteX31" fmla="*/ 1006295 w 1159260"/>
                <a:gd name="connsiteY31" fmla="*/ 737969 h 1127058"/>
                <a:gd name="connsiteX32" fmla="*/ 1063291 w 1159260"/>
                <a:gd name="connsiteY32" fmla="*/ 706089 h 1127058"/>
                <a:gd name="connsiteX33" fmla="*/ 1052021 w 1159260"/>
                <a:gd name="connsiteY33" fmla="*/ 560860 h 1127058"/>
                <a:gd name="connsiteX34" fmla="*/ 647246 w 1159260"/>
                <a:gd name="connsiteY34" fmla="*/ 120341 h 1127058"/>
                <a:gd name="connsiteX35" fmla="*/ 984398 w 1159260"/>
                <a:gd name="connsiteY35" fmla="*/ 205997 h 1127058"/>
                <a:gd name="connsiteX36" fmla="*/ 1031089 w 1159260"/>
                <a:gd name="connsiteY36" fmla="*/ 539285 h 1127058"/>
                <a:gd name="connsiteX37" fmla="*/ 723242 w 1159260"/>
                <a:gd name="connsiteY37" fmla="*/ 231436 h 1127058"/>
                <a:gd name="connsiteX38" fmla="*/ 713581 w 1159260"/>
                <a:gd name="connsiteY38" fmla="*/ 227250 h 1127058"/>
                <a:gd name="connsiteX39" fmla="*/ 703921 w 1159260"/>
                <a:gd name="connsiteY39" fmla="*/ 231436 h 1127058"/>
                <a:gd name="connsiteX40" fmla="*/ 524879 w 1159260"/>
                <a:gd name="connsiteY40" fmla="*/ 410478 h 1127058"/>
                <a:gd name="connsiteX41" fmla="*/ 481729 w 1159260"/>
                <a:gd name="connsiteY41" fmla="*/ 428189 h 1127058"/>
                <a:gd name="connsiteX42" fmla="*/ 438579 w 1159260"/>
                <a:gd name="connsiteY42" fmla="*/ 409834 h 1127058"/>
                <a:gd name="connsiteX43" fmla="*/ 439867 w 1159260"/>
                <a:gd name="connsiteY43" fmla="*/ 324499 h 1127058"/>
                <a:gd name="connsiteX44" fmla="*/ 647246 w 1159260"/>
                <a:gd name="connsiteY44" fmla="*/ 120341 h 1127058"/>
                <a:gd name="connsiteX45" fmla="*/ 170661 w 1159260"/>
                <a:gd name="connsiteY45" fmla="*/ 710597 h 1127058"/>
                <a:gd name="connsiteX46" fmla="*/ 125579 w 1159260"/>
                <a:gd name="connsiteY46" fmla="*/ 689667 h 1127058"/>
                <a:gd name="connsiteX47" fmla="*/ 128155 w 1159260"/>
                <a:gd name="connsiteY47" fmla="*/ 603366 h 1127058"/>
                <a:gd name="connsiteX48" fmla="*/ 195134 w 1159260"/>
                <a:gd name="connsiteY48" fmla="*/ 536386 h 1127058"/>
                <a:gd name="connsiteX49" fmla="*/ 239573 w 1159260"/>
                <a:gd name="connsiteY49" fmla="*/ 518032 h 1127058"/>
                <a:gd name="connsiteX50" fmla="*/ 284011 w 1159260"/>
                <a:gd name="connsiteY50" fmla="*/ 536386 h 1127058"/>
                <a:gd name="connsiteX51" fmla="*/ 302366 w 1159260"/>
                <a:gd name="connsiteY51" fmla="*/ 580825 h 1127058"/>
                <a:gd name="connsiteX52" fmla="*/ 284011 w 1159260"/>
                <a:gd name="connsiteY52" fmla="*/ 625263 h 1127058"/>
                <a:gd name="connsiteX53" fmla="*/ 217031 w 1159260"/>
                <a:gd name="connsiteY53" fmla="*/ 692243 h 1127058"/>
                <a:gd name="connsiteX54" fmla="*/ 170661 w 1159260"/>
                <a:gd name="connsiteY54" fmla="*/ 710597 h 1127058"/>
                <a:gd name="connsiteX55" fmla="*/ 294316 w 1159260"/>
                <a:gd name="connsiteY55" fmla="*/ 820727 h 1127058"/>
                <a:gd name="connsiteX56" fmla="*/ 249233 w 1159260"/>
                <a:gd name="connsiteY56" fmla="*/ 799796 h 1127058"/>
                <a:gd name="connsiteX57" fmla="*/ 251810 w 1159260"/>
                <a:gd name="connsiteY57" fmla="*/ 713495 h 1127058"/>
                <a:gd name="connsiteX58" fmla="*/ 318789 w 1159260"/>
                <a:gd name="connsiteY58" fmla="*/ 646516 h 1127058"/>
                <a:gd name="connsiteX59" fmla="*/ 407665 w 1159260"/>
                <a:gd name="connsiteY59" fmla="*/ 646516 h 1127058"/>
                <a:gd name="connsiteX60" fmla="*/ 407665 w 1159260"/>
                <a:gd name="connsiteY60" fmla="*/ 735393 h 1127058"/>
                <a:gd name="connsiteX61" fmla="*/ 340686 w 1159260"/>
                <a:gd name="connsiteY61" fmla="*/ 802372 h 1127058"/>
                <a:gd name="connsiteX62" fmla="*/ 294316 w 1159260"/>
                <a:gd name="connsiteY62" fmla="*/ 820727 h 1127058"/>
                <a:gd name="connsiteX63" fmla="*/ 417648 w 1159260"/>
                <a:gd name="connsiteY63" fmla="*/ 931179 h 1127058"/>
                <a:gd name="connsiteX64" fmla="*/ 372566 w 1159260"/>
                <a:gd name="connsiteY64" fmla="*/ 910248 h 1127058"/>
                <a:gd name="connsiteX65" fmla="*/ 375141 w 1159260"/>
                <a:gd name="connsiteY65" fmla="*/ 823947 h 1127058"/>
                <a:gd name="connsiteX66" fmla="*/ 442122 w 1159260"/>
                <a:gd name="connsiteY66" fmla="*/ 756968 h 1127058"/>
                <a:gd name="connsiteX67" fmla="*/ 530997 w 1159260"/>
                <a:gd name="connsiteY67" fmla="*/ 756968 h 1127058"/>
                <a:gd name="connsiteX68" fmla="*/ 530997 w 1159260"/>
                <a:gd name="connsiteY68" fmla="*/ 845844 h 1127058"/>
                <a:gd name="connsiteX69" fmla="*/ 464018 w 1159260"/>
                <a:gd name="connsiteY69" fmla="*/ 912824 h 1127058"/>
                <a:gd name="connsiteX70" fmla="*/ 417648 w 1159260"/>
                <a:gd name="connsiteY70" fmla="*/ 931179 h 1127058"/>
                <a:gd name="connsiteX71" fmla="*/ 541302 w 1159260"/>
                <a:gd name="connsiteY71" fmla="*/ 1041631 h 1127058"/>
                <a:gd name="connsiteX72" fmla="*/ 496220 w 1159260"/>
                <a:gd name="connsiteY72" fmla="*/ 1020700 h 1127058"/>
                <a:gd name="connsiteX73" fmla="*/ 498796 w 1159260"/>
                <a:gd name="connsiteY73" fmla="*/ 934399 h 1127058"/>
                <a:gd name="connsiteX74" fmla="*/ 565776 w 1159260"/>
                <a:gd name="connsiteY74" fmla="*/ 867419 h 1127058"/>
                <a:gd name="connsiteX75" fmla="*/ 654653 w 1159260"/>
                <a:gd name="connsiteY75" fmla="*/ 867419 h 1127058"/>
                <a:gd name="connsiteX76" fmla="*/ 654653 w 1159260"/>
                <a:gd name="connsiteY76" fmla="*/ 956296 h 1127058"/>
                <a:gd name="connsiteX77" fmla="*/ 587673 w 1159260"/>
                <a:gd name="connsiteY77" fmla="*/ 1023276 h 1127058"/>
                <a:gd name="connsiteX78" fmla="*/ 541302 w 1159260"/>
                <a:gd name="connsiteY78" fmla="*/ 1041631 h 1127058"/>
                <a:gd name="connsiteX79" fmla="*/ 701345 w 1159260"/>
                <a:gd name="connsiteY79" fmla="*/ 1026818 h 1127058"/>
                <a:gd name="connsiteX80" fmla="*/ 620518 w 1159260"/>
                <a:gd name="connsiteY80" fmla="*/ 1029394 h 1127058"/>
                <a:gd name="connsiteX81" fmla="*/ 674295 w 1159260"/>
                <a:gd name="connsiteY81" fmla="*/ 975617 h 1127058"/>
                <a:gd name="connsiteX82" fmla="*/ 694260 w 1159260"/>
                <a:gd name="connsiteY82" fmla="*/ 945026 h 1127058"/>
                <a:gd name="connsiteX83" fmla="*/ 701345 w 1159260"/>
                <a:gd name="connsiteY83" fmla="*/ 1026818 h 1127058"/>
                <a:gd name="connsiteX84" fmla="*/ 1042683 w 1159260"/>
                <a:gd name="connsiteY84" fmla="*/ 688056 h 1127058"/>
                <a:gd name="connsiteX85" fmla="*/ 1004685 w 1159260"/>
                <a:gd name="connsiteY85" fmla="*/ 709953 h 1127058"/>
                <a:gd name="connsiteX86" fmla="*/ 939637 w 1159260"/>
                <a:gd name="connsiteY86" fmla="*/ 686446 h 1127058"/>
                <a:gd name="connsiteX87" fmla="*/ 920960 w 1159260"/>
                <a:gd name="connsiteY87" fmla="*/ 687090 h 1127058"/>
                <a:gd name="connsiteX88" fmla="*/ 919672 w 1159260"/>
                <a:gd name="connsiteY88" fmla="*/ 705445 h 1127058"/>
                <a:gd name="connsiteX89" fmla="*/ 931909 w 1159260"/>
                <a:gd name="connsiteY89" fmla="*/ 804304 h 1127058"/>
                <a:gd name="connsiteX90" fmla="*/ 828863 w 1159260"/>
                <a:gd name="connsiteY90" fmla="*/ 802050 h 1127058"/>
                <a:gd name="connsiteX91" fmla="*/ 811475 w 1159260"/>
                <a:gd name="connsiteY91" fmla="*/ 804626 h 1127058"/>
                <a:gd name="connsiteX92" fmla="*/ 810186 w 1159260"/>
                <a:gd name="connsiteY92" fmla="*/ 822015 h 1127058"/>
                <a:gd name="connsiteX93" fmla="*/ 811796 w 1159260"/>
                <a:gd name="connsiteY93" fmla="*/ 918620 h 1127058"/>
                <a:gd name="connsiteX94" fmla="*/ 706497 w 1159260"/>
                <a:gd name="connsiteY94" fmla="*/ 916688 h 1127058"/>
                <a:gd name="connsiteX95" fmla="*/ 700379 w 1159260"/>
                <a:gd name="connsiteY95" fmla="*/ 914756 h 1127058"/>
                <a:gd name="connsiteX96" fmla="*/ 674295 w 1159260"/>
                <a:gd name="connsiteY96" fmla="*/ 847455 h 1127058"/>
                <a:gd name="connsiteX97" fmla="*/ 572216 w 1159260"/>
                <a:gd name="connsiteY97" fmla="*/ 829743 h 1127058"/>
                <a:gd name="connsiteX98" fmla="*/ 550641 w 1159260"/>
                <a:gd name="connsiteY98" fmla="*/ 737003 h 1127058"/>
                <a:gd name="connsiteX99" fmla="*/ 448561 w 1159260"/>
                <a:gd name="connsiteY99" fmla="*/ 719614 h 1127058"/>
                <a:gd name="connsiteX100" fmla="*/ 426987 w 1159260"/>
                <a:gd name="connsiteY100" fmla="*/ 626873 h 1127058"/>
                <a:gd name="connsiteX101" fmla="*/ 324907 w 1159260"/>
                <a:gd name="connsiteY101" fmla="*/ 609162 h 1127058"/>
                <a:gd name="connsiteX102" fmla="*/ 330059 w 1159260"/>
                <a:gd name="connsiteY102" fmla="*/ 580503 h 1127058"/>
                <a:gd name="connsiteX103" fmla="*/ 303332 w 1159260"/>
                <a:gd name="connsiteY103" fmla="*/ 516421 h 1127058"/>
                <a:gd name="connsiteX104" fmla="*/ 175169 w 1159260"/>
                <a:gd name="connsiteY104" fmla="*/ 516421 h 1127058"/>
                <a:gd name="connsiteX105" fmla="*/ 158746 w 1159260"/>
                <a:gd name="connsiteY105" fmla="*/ 532844 h 1127058"/>
                <a:gd name="connsiteX106" fmla="*/ 208981 w 1159260"/>
                <a:gd name="connsiteY106" fmla="*/ 205997 h 1127058"/>
                <a:gd name="connsiteX107" fmla="*/ 566420 w 1159260"/>
                <a:gd name="connsiteY107" fmla="*/ 160271 h 1127058"/>
                <a:gd name="connsiteX108" fmla="*/ 419258 w 1159260"/>
                <a:gd name="connsiteY108" fmla="*/ 304534 h 1127058"/>
                <a:gd name="connsiteX109" fmla="*/ 419258 w 1159260"/>
                <a:gd name="connsiteY109" fmla="*/ 304534 h 1127058"/>
                <a:gd name="connsiteX110" fmla="*/ 417648 w 1159260"/>
                <a:gd name="connsiteY110" fmla="*/ 429155 h 1127058"/>
                <a:gd name="connsiteX111" fmla="*/ 480442 w 1159260"/>
                <a:gd name="connsiteY111" fmla="*/ 456204 h 1127058"/>
                <a:gd name="connsiteX112" fmla="*/ 481085 w 1159260"/>
                <a:gd name="connsiteY112" fmla="*/ 456204 h 1127058"/>
                <a:gd name="connsiteX113" fmla="*/ 543557 w 1159260"/>
                <a:gd name="connsiteY113" fmla="*/ 430443 h 1127058"/>
                <a:gd name="connsiteX114" fmla="*/ 712615 w 1159260"/>
                <a:gd name="connsiteY114" fmla="*/ 261384 h 1127058"/>
                <a:gd name="connsiteX115" fmla="*/ 1025616 w 1159260"/>
                <a:gd name="connsiteY115" fmla="*/ 574384 h 1127058"/>
                <a:gd name="connsiteX116" fmla="*/ 1025616 w 1159260"/>
                <a:gd name="connsiteY116" fmla="*/ 574384 h 1127058"/>
                <a:gd name="connsiteX117" fmla="*/ 1025616 w 1159260"/>
                <a:gd name="connsiteY117" fmla="*/ 574384 h 1127058"/>
                <a:gd name="connsiteX118" fmla="*/ 1042683 w 1159260"/>
                <a:gd name="connsiteY118" fmla="*/ 688056 h 1127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1159260" h="1127058">
                  <a:moveTo>
                    <a:pt x="1052021" y="560860"/>
                  </a:moveTo>
                  <a:cubicBezTo>
                    <a:pt x="1069732" y="518032"/>
                    <a:pt x="1139931" y="322245"/>
                    <a:pt x="1003719" y="186032"/>
                  </a:cubicBezTo>
                  <a:cubicBezTo>
                    <a:pt x="852048" y="34684"/>
                    <a:pt x="644992" y="91681"/>
                    <a:pt x="636298" y="94257"/>
                  </a:cubicBezTo>
                  <a:cubicBezTo>
                    <a:pt x="634043" y="94902"/>
                    <a:pt x="632111" y="96189"/>
                    <a:pt x="630502" y="97800"/>
                  </a:cubicBezTo>
                  <a:lnTo>
                    <a:pt x="587673" y="139662"/>
                  </a:lnTo>
                  <a:cubicBezTo>
                    <a:pt x="542591" y="116155"/>
                    <a:pt x="347449" y="28244"/>
                    <a:pt x="189661" y="186032"/>
                  </a:cubicBezTo>
                  <a:cubicBezTo>
                    <a:pt x="52481" y="323211"/>
                    <a:pt x="114630" y="500965"/>
                    <a:pt x="137815" y="553775"/>
                  </a:cubicBezTo>
                  <a:lnTo>
                    <a:pt x="108190" y="583401"/>
                  </a:lnTo>
                  <a:cubicBezTo>
                    <a:pt x="74056" y="617535"/>
                    <a:pt x="72768" y="671955"/>
                    <a:pt x="104648" y="708021"/>
                  </a:cubicBezTo>
                  <a:cubicBezTo>
                    <a:pt x="121392" y="726698"/>
                    <a:pt x="144577" y="737647"/>
                    <a:pt x="169695" y="738291"/>
                  </a:cubicBezTo>
                  <a:cubicBezTo>
                    <a:pt x="170661" y="738291"/>
                    <a:pt x="171305" y="738291"/>
                    <a:pt x="172271" y="738291"/>
                  </a:cubicBezTo>
                  <a:cubicBezTo>
                    <a:pt x="185474" y="738291"/>
                    <a:pt x="198032" y="735393"/>
                    <a:pt x="209947" y="729919"/>
                  </a:cubicBezTo>
                  <a:cubicBezTo>
                    <a:pt x="200287" y="759866"/>
                    <a:pt x="206083" y="793678"/>
                    <a:pt x="227981" y="818473"/>
                  </a:cubicBezTo>
                  <a:cubicBezTo>
                    <a:pt x="244725" y="837150"/>
                    <a:pt x="267910" y="848099"/>
                    <a:pt x="293028" y="848743"/>
                  </a:cubicBezTo>
                  <a:cubicBezTo>
                    <a:pt x="293994" y="848743"/>
                    <a:pt x="294637" y="848743"/>
                    <a:pt x="295603" y="848743"/>
                  </a:cubicBezTo>
                  <a:cubicBezTo>
                    <a:pt x="308806" y="848743"/>
                    <a:pt x="321365" y="845844"/>
                    <a:pt x="333280" y="840370"/>
                  </a:cubicBezTo>
                  <a:cubicBezTo>
                    <a:pt x="323619" y="870318"/>
                    <a:pt x="329093" y="904129"/>
                    <a:pt x="351313" y="928925"/>
                  </a:cubicBezTo>
                  <a:cubicBezTo>
                    <a:pt x="368057" y="947602"/>
                    <a:pt x="391242" y="958550"/>
                    <a:pt x="416360" y="959194"/>
                  </a:cubicBezTo>
                  <a:cubicBezTo>
                    <a:pt x="417326" y="959194"/>
                    <a:pt x="417970" y="959194"/>
                    <a:pt x="418936" y="959194"/>
                  </a:cubicBezTo>
                  <a:cubicBezTo>
                    <a:pt x="432139" y="959194"/>
                    <a:pt x="444697" y="956296"/>
                    <a:pt x="456612" y="950822"/>
                  </a:cubicBezTo>
                  <a:cubicBezTo>
                    <a:pt x="446952" y="980769"/>
                    <a:pt x="452748" y="1014581"/>
                    <a:pt x="474645" y="1039377"/>
                  </a:cubicBezTo>
                  <a:cubicBezTo>
                    <a:pt x="491390" y="1058054"/>
                    <a:pt x="514575" y="1069002"/>
                    <a:pt x="539693" y="1069646"/>
                  </a:cubicBezTo>
                  <a:cubicBezTo>
                    <a:pt x="540659" y="1069646"/>
                    <a:pt x="541302" y="1069646"/>
                    <a:pt x="542268" y="1069646"/>
                  </a:cubicBezTo>
                  <a:cubicBezTo>
                    <a:pt x="563199" y="1069646"/>
                    <a:pt x="582843" y="1062240"/>
                    <a:pt x="598621" y="1049359"/>
                  </a:cubicBezTo>
                  <a:cubicBezTo>
                    <a:pt x="613112" y="1059342"/>
                    <a:pt x="637264" y="1070612"/>
                    <a:pt x="663025" y="1070612"/>
                  </a:cubicBezTo>
                  <a:cubicBezTo>
                    <a:pt x="682346" y="1070612"/>
                    <a:pt x="702633" y="1064494"/>
                    <a:pt x="720022" y="1046783"/>
                  </a:cubicBezTo>
                  <a:cubicBezTo>
                    <a:pt x="746749" y="1020056"/>
                    <a:pt x="744173" y="986566"/>
                    <a:pt x="733224" y="959194"/>
                  </a:cubicBezTo>
                  <a:cubicBezTo>
                    <a:pt x="764138" y="967567"/>
                    <a:pt x="801814" y="967245"/>
                    <a:pt x="830795" y="938585"/>
                  </a:cubicBezTo>
                  <a:cubicBezTo>
                    <a:pt x="860421" y="908960"/>
                    <a:pt x="859455" y="871284"/>
                    <a:pt x="849795" y="841658"/>
                  </a:cubicBezTo>
                  <a:cubicBezTo>
                    <a:pt x="879098" y="850675"/>
                    <a:pt x="919994" y="854861"/>
                    <a:pt x="950908" y="824269"/>
                  </a:cubicBezTo>
                  <a:cubicBezTo>
                    <a:pt x="979245" y="795932"/>
                    <a:pt x="975059" y="759866"/>
                    <a:pt x="964433" y="732172"/>
                  </a:cubicBezTo>
                  <a:cubicBezTo>
                    <a:pt x="976991" y="736681"/>
                    <a:pt x="991482" y="739257"/>
                    <a:pt x="1006295" y="737969"/>
                  </a:cubicBezTo>
                  <a:cubicBezTo>
                    <a:pt x="1028514" y="736037"/>
                    <a:pt x="1047513" y="725088"/>
                    <a:pt x="1063291" y="706089"/>
                  </a:cubicBezTo>
                  <a:cubicBezTo>
                    <a:pt x="1108696" y="651346"/>
                    <a:pt x="1078748" y="591129"/>
                    <a:pt x="1052021" y="560860"/>
                  </a:cubicBezTo>
                  <a:close/>
                  <a:moveTo>
                    <a:pt x="647246" y="120341"/>
                  </a:moveTo>
                  <a:cubicBezTo>
                    <a:pt x="673652" y="113900"/>
                    <a:pt x="853980" y="75580"/>
                    <a:pt x="984398" y="205997"/>
                  </a:cubicBezTo>
                  <a:cubicBezTo>
                    <a:pt x="1099036" y="320635"/>
                    <a:pt x="1051377" y="484541"/>
                    <a:pt x="1031089" y="539285"/>
                  </a:cubicBezTo>
                  <a:lnTo>
                    <a:pt x="723242" y="231436"/>
                  </a:lnTo>
                  <a:cubicBezTo>
                    <a:pt x="720666" y="228861"/>
                    <a:pt x="717123" y="227250"/>
                    <a:pt x="713581" y="227250"/>
                  </a:cubicBezTo>
                  <a:cubicBezTo>
                    <a:pt x="710039" y="227250"/>
                    <a:pt x="706497" y="228538"/>
                    <a:pt x="703921" y="231436"/>
                  </a:cubicBezTo>
                  <a:lnTo>
                    <a:pt x="524879" y="410478"/>
                  </a:lnTo>
                  <a:cubicBezTo>
                    <a:pt x="513287" y="422071"/>
                    <a:pt x="498796" y="428189"/>
                    <a:pt x="481729" y="428189"/>
                  </a:cubicBezTo>
                  <a:cubicBezTo>
                    <a:pt x="465307" y="428189"/>
                    <a:pt x="450172" y="421426"/>
                    <a:pt x="438579" y="409834"/>
                  </a:cubicBezTo>
                  <a:cubicBezTo>
                    <a:pt x="415394" y="386004"/>
                    <a:pt x="416038" y="347684"/>
                    <a:pt x="439867" y="324499"/>
                  </a:cubicBezTo>
                  <a:lnTo>
                    <a:pt x="647246" y="120341"/>
                  </a:lnTo>
                  <a:close/>
                  <a:moveTo>
                    <a:pt x="170661" y="710597"/>
                  </a:moveTo>
                  <a:cubicBezTo>
                    <a:pt x="153272" y="709953"/>
                    <a:pt x="137172" y="702547"/>
                    <a:pt x="125579" y="689667"/>
                  </a:cubicBezTo>
                  <a:cubicBezTo>
                    <a:pt x="103359" y="664871"/>
                    <a:pt x="104325" y="626873"/>
                    <a:pt x="128155" y="603366"/>
                  </a:cubicBezTo>
                  <a:lnTo>
                    <a:pt x="195134" y="536386"/>
                  </a:lnTo>
                  <a:cubicBezTo>
                    <a:pt x="207371" y="524150"/>
                    <a:pt x="223472" y="518032"/>
                    <a:pt x="239573" y="518032"/>
                  </a:cubicBezTo>
                  <a:cubicBezTo>
                    <a:pt x="255674" y="518032"/>
                    <a:pt x="271774" y="524150"/>
                    <a:pt x="284011" y="536386"/>
                  </a:cubicBezTo>
                  <a:cubicBezTo>
                    <a:pt x="295926" y="548301"/>
                    <a:pt x="302366" y="564080"/>
                    <a:pt x="302366" y="580825"/>
                  </a:cubicBezTo>
                  <a:cubicBezTo>
                    <a:pt x="302366" y="597570"/>
                    <a:pt x="295926" y="613348"/>
                    <a:pt x="284011" y="625263"/>
                  </a:cubicBezTo>
                  <a:lnTo>
                    <a:pt x="217031" y="692243"/>
                  </a:lnTo>
                  <a:cubicBezTo>
                    <a:pt x="204795" y="704479"/>
                    <a:pt x="188050" y="710597"/>
                    <a:pt x="170661" y="710597"/>
                  </a:cubicBezTo>
                  <a:close/>
                  <a:moveTo>
                    <a:pt x="294316" y="820727"/>
                  </a:moveTo>
                  <a:cubicBezTo>
                    <a:pt x="276927" y="820083"/>
                    <a:pt x="260826" y="812677"/>
                    <a:pt x="249233" y="799796"/>
                  </a:cubicBezTo>
                  <a:cubicBezTo>
                    <a:pt x="227014" y="775001"/>
                    <a:pt x="227981" y="737003"/>
                    <a:pt x="251810" y="713495"/>
                  </a:cubicBezTo>
                  <a:lnTo>
                    <a:pt x="318789" y="646516"/>
                  </a:lnTo>
                  <a:cubicBezTo>
                    <a:pt x="342618" y="622687"/>
                    <a:pt x="384158" y="622687"/>
                    <a:pt x="407665" y="646516"/>
                  </a:cubicBezTo>
                  <a:cubicBezTo>
                    <a:pt x="432139" y="670989"/>
                    <a:pt x="432139" y="710919"/>
                    <a:pt x="407665" y="735393"/>
                  </a:cubicBezTo>
                  <a:lnTo>
                    <a:pt x="340686" y="802372"/>
                  </a:lnTo>
                  <a:cubicBezTo>
                    <a:pt x="328127" y="814931"/>
                    <a:pt x="310738" y="821371"/>
                    <a:pt x="294316" y="820727"/>
                  </a:cubicBezTo>
                  <a:close/>
                  <a:moveTo>
                    <a:pt x="417648" y="931179"/>
                  </a:moveTo>
                  <a:cubicBezTo>
                    <a:pt x="400259" y="930535"/>
                    <a:pt x="384158" y="923129"/>
                    <a:pt x="372566" y="910248"/>
                  </a:cubicBezTo>
                  <a:cubicBezTo>
                    <a:pt x="350347" y="885453"/>
                    <a:pt x="351313" y="847455"/>
                    <a:pt x="375141" y="823947"/>
                  </a:cubicBezTo>
                  <a:lnTo>
                    <a:pt x="442122" y="756968"/>
                  </a:lnTo>
                  <a:cubicBezTo>
                    <a:pt x="465950" y="733138"/>
                    <a:pt x="507169" y="733138"/>
                    <a:pt x="530997" y="756968"/>
                  </a:cubicBezTo>
                  <a:cubicBezTo>
                    <a:pt x="555471" y="781441"/>
                    <a:pt x="555471" y="821371"/>
                    <a:pt x="530997" y="845844"/>
                  </a:cubicBezTo>
                  <a:lnTo>
                    <a:pt x="464018" y="912824"/>
                  </a:lnTo>
                  <a:cubicBezTo>
                    <a:pt x="451782" y="925061"/>
                    <a:pt x="435358" y="931823"/>
                    <a:pt x="417648" y="931179"/>
                  </a:cubicBezTo>
                  <a:close/>
                  <a:moveTo>
                    <a:pt x="541302" y="1041631"/>
                  </a:moveTo>
                  <a:cubicBezTo>
                    <a:pt x="523913" y="1040986"/>
                    <a:pt x="507812" y="1033580"/>
                    <a:pt x="496220" y="1020700"/>
                  </a:cubicBezTo>
                  <a:cubicBezTo>
                    <a:pt x="474001" y="995904"/>
                    <a:pt x="474967" y="957907"/>
                    <a:pt x="498796" y="934399"/>
                  </a:cubicBezTo>
                  <a:lnTo>
                    <a:pt x="565776" y="867419"/>
                  </a:lnTo>
                  <a:cubicBezTo>
                    <a:pt x="589605" y="843590"/>
                    <a:pt x="631145" y="843590"/>
                    <a:pt x="654653" y="867419"/>
                  </a:cubicBezTo>
                  <a:cubicBezTo>
                    <a:pt x="679125" y="891893"/>
                    <a:pt x="679125" y="931823"/>
                    <a:pt x="654653" y="956296"/>
                  </a:cubicBezTo>
                  <a:lnTo>
                    <a:pt x="587673" y="1023276"/>
                  </a:lnTo>
                  <a:cubicBezTo>
                    <a:pt x="575115" y="1035512"/>
                    <a:pt x="558691" y="1041953"/>
                    <a:pt x="541302" y="1041631"/>
                  </a:cubicBezTo>
                  <a:close/>
                  <a:moveTo>
                    <a:pt x="701345" y="1026818"/>
                  </a:moveTo>
                  <a:cubicBezTo>
                    <a:pt x="672686" y="1055478"/>
                    <a:pt x="635332" y="1038088"/>
                    <a:pt x="620518" y="1029394"/>
                  </a:cubicBezTo>
                  <a:lnTo>
                    <a:pt x="674295" y="975617"/>
                  </a:lnTo>
                  <a:cubicBezTo>
                    <a:pt x="683312" y="966601"/>
                    <a:pt x="690074" y="955974"/>
                    <a:pt x="694260" y="945026"/>
                  </a:cubicBezTo>
                  <a:cubicBezTo>
                    <a:pt x="705853" y="960805"/>
                    <a:pt x="728716" y="999446"/>
                    <a:pt x="701345" y="1026818"/>
                  </a:cubicBezTo>
                  <a:close/>
                  <a:moveTo>
                    <a:pt x="1042683" y="688056"/>
                  </a:moveTo>
                  <a:cubicBezTo>
                    <a:pt x="1031734" y="701259"/>
                    <a:pt x="1019497" y="708344"/>
                    <a:pt x="1004685" y="709953"/>
                  </a:cubicBezTo>
                  <a:cubicBezTo>
                    <a:pt x="972161" y="713174"/>
                    <a:pt x="939959" y="686768"/>
                    <a:pt x="939637" y="686446"/>
                  </a:cubicBezTo>
                  <a:cubicBezTo>
                    <a:pt x="934163" y="681938"/>
                    <a:pt x="926113" y="682260"/>
                    <a:pt x="920960" y="687090"/>
                  </a:cubicBezTo>
                  <a:cubicBezTo>
                    <a:pt x="915808" y="691920"/>
                    <a:pt x="915164" y="699971"/>
                    <a:pt x="919672" y="705445"/>
                  </a:cubicBezTo>
                  <a:cubicBezTo>
                    <a:pt x="920317" y="706089"/>
                    <a:pt x="967652" y="768561"/>
                    <a:pt x="931909" y="804304"/>
                  </a:cubicBezTo>
                  <a:cubicBezTo>
                    <a:pt x="895521" y="840692"/>
                    <a:pt x="829508" y="802694"/>
                    <a:pt x="828863" y="802050"/>
                  </a:cubicBezTo>
                  <a:cubicBezTo>
                    <a:pt x="823389" y="798830"/>
                    <a:pt x="815982" y="799796"/>
                    <a:pt x="811475" y="804626"/>
                  </a:cubicBezTo>
                  <a:cubicBezTo>
                    <a:pt x="806966" y="809457"/>
                    <a:pt x="806644" y="816541"/>
                    <a:pt x="810186" y="822015"/>
                  </a:cubicBezTo>
                  <a:cubicBezTo>
                    <a:pt x="811796" y="824269"/>
                    <a:pt x="850116" y="879978"/>
                    <a:pt x="811796" y="918620"/>
                  </a:cubicBezTo>
                  <a:cubicBezTo>
                    <a:pt x="771866" y="958550"/>
                    <a:pt x="709073" y="918620"/>
                    <a:pt x="706497" y="916688"/>
                  </a:cubicBezTo>
                  <a:cubicBezTo>
                    <a:pt x="704565" y="915400"/>
                    <a:pt x="702633" y="915078"/>
                    <a:pt x="700379" y="914756"/>
                  </a:cubicBezTo>
                  <a:cubicBezTo>
                    <a:pt x="701345" y="890605"/>
                    <a:pt x="692651" y="865810"/>
                    <a:pt x="674295" y="847455"/>
                  </a:cubicBezTo>
                  <a:cubicBezTo>
                    <a:pt x="647568" y="820727"/>
                    <a:pt x="605706" y="815253"/>
                    <a:pt x="572216" y="829743"/>
                  </a:cubicBezTo>
                  <a:cubicBezTo>
                    <a:pt x="582843" y="798186"/>
                    <a:pt x="575758" y="762120"/>
                    <a:pt x="550641" y="737003"/>
                  </a:cubicBezTo>
                  <a:cubicBezTo>
                    <a:pt x="523913" y="710276"/>
                    <a:pt x="482051" y="704801"/>
                    <a:pt x="448561" y="719614"/>
                  </a:cubicBezTo>
                  <a:cubicBezTo>
                    <a:pt x="459188" y="688056"/>
                    <a:pt x="452104" y="651991"/>
                    <a:pt x="426987" y="626873"/>
                  </a:cubicBezTo>
                  <a:cubicBezTo>
                    <a:pt x="400259" y="600146"/>
                    <a:pt x="358397" y="594671"/>
                    <a:pt x="324907" y="609162"/>
                  </a:cubicBezTo>
                  <a:cubicBezTo>
                    <a:pt x="328127" y="600146"/>
                    <a:pt x="330059" y="590485"/>
                    <a:pt x="330059" y="580503"/>
                  </a:cubicBezTo>
                  <a:cubicBezTo>
                    <a:pt x="330059" y="556352"/>
                    <a:pt x="320721" y="533488"/>
                    <a:pt x="303332" y="516421"/>
                  </a:cubicBezTo>
                  <a:cubicBezTo>
                    <a:pt x="267910" y="480999"/>
                    <a:pt x="210269" y="480999"/>
                    <a:pt x="175169" y="516421"/>
                  </a:cubicBezTo>
                  <a:lnTo>
                    <a:pt x="158746" y="532844"/>
                  </a:lnTo>
                  <a:cubicBezTo>
                    <a:pt x="135561" y="474881"/>
                    <a:pt x="91767" y="323211"/>
                    <a:pt x="208981" y="205997"/>
                  </a:cubicBezTo>
                  <a:cubicBezTo>
                    <a:pt x="346160" y="68818"/>
                    <a:pt x="514575" y="134831"/>
                    <a:pt x="566420" y="160271"/>
                  </a:cubicBezTo>
                  <a:lnTo>
                    <a:pt x="419258" y="304534"/>
                  </a:lnTo>
                  <a:cubicBezTo>
                    <a:pt x="419258" y="304534"/>
                    <a:pt x="419258" y="304534"/>
                    <a:pt x="419258" y="304534"/>
                  </a:cubicBezTo>
                  <a:cubicBezTo>
                    <a:pt x="384803" y="338346"/>
                    <a:pt x="383837" y="394377"/>
                    <a:pt x="417648" y="429155"/>
                  </a:cubicBezTo>
                  <a:cubicBezTo>
                    <a:pt x="434392" y="446222"/>
                    <a:pt x="456612" y="455882"/>
                    <a:pt x="480442" y="456204"/>
                  </a:cubicBezTo>
                  <a:cubicBezTo>
                    <a:pt x="480763" y="456204"/>
                    <a:pt x="481085" y="456204"/>
                    <a:pt x="481085" y="456204"/>
                  </a:cubicBezTo>
                  <a:cubicBezTo>
                    <a:pt x="504593" y="456204"/>
                    <a:pt x="526812" y="447188"/>
                    <a:pt x="543557" y="430443"/>
                  </a:cubicBezTo>
                  <a:lnTo>
                    <a:pt x="712615" y="261384"/>
                  </a:lnTo>
                  <a:lnTo>
                    <a:pt x="1025616" y="574384"/>
                  </a:lnTo>
                  <a:cubicBezTo>
                    <a:pt x="1025616" y="574384"/>
                    <a:pt x="1025616" y="574384"/>
                    <a:pt x="1025616" y="574384"/>
                  </a:cubicBezTo>
                  <a:cubicBezTo>
                    <a:pt x="1025616" y="574384"/>
                    <a:pt x="1025616" y="574384"/>
                    <a:pt x="1025616" y="574384"/>
                  </a:cubicBezTo>
                  <a:cubicBezTo>
                    <a:pt x="1028514" y="576316"/>
                    <a:pt x="1086799" y="633957"/>
                    <a:pt x="1042683" y="688056"/>
                  </a:cubicBezTo>
                  <a:close/>
                </a:path>
              </a:pathLst>
            </a:custGeom>
            <a:solidFill>
              <a:srgbClr val="FFAB2E"/>
            </a:solidFill>
            <a:ln w="32194"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C7D28717-553D-4A6D-912E-F14EB8B07A4F}"/>
                </a:ext>
              </a:extLst>
            </p:cNvPr>
            <p:cNvSpPr/>
            <p:nvPr/>
          </p:nvSpPr>
          <p:spPr>
            <a:xfrm>
              <a:off x="21778540" y="8445190"/>
              <a:ext cx="1159394" cy="1159394"/>
            </a:xfrm>
            <a:custGeom>
              <a:avLst/>
              <a:gdLst>
                <a:gd name="connsiteX0" fmla="*/ 967819 w 1159260"/>
                <a:gd name="connsiteY0" fmla="*/ 946889 h 1159260"/>
                <a:gd name="connsiteX1" fmla="*/ 1108218 w 1159260"/>
                <a:gd name="connsiteY1" fmla="*/ 594925 h 1159260"/>
                <a:gd name="connsiteX2" fmla="*/ 967819 w 1159260"/>
                <a:gd name="connsiteY2" fmla="*/ 242961 h 1159260"/>
                <a:gd name="connsiteX3" fmla="*/ 964278 w 1159260"/>
                <a:gd name="connsiteY3" fmla="*/ 238453 h 1159260"/>
                <a:gd name="connsiteX4" fmla="*/ 963311 w 1159260"/>
                <a:gd name="connsiteY4" fmla="*/ 238131 h 1159260"/>
                <a:gd name="connsiteX5" fmla="*/ 594925 w 1159260"/>
                <a:gd name="connsiteY5" fmla="*/ 81631 h 1159260"/>
                <a:gd name="connsiteX6" fmla="*/ 226538 w 1159260"/>
                <a:gd name="connsiteY6" fmla="*/ 238131 h 1159260"/>
                <a:gd name="connsiteX7" fmla="*/ 225571 w 1159260"/>
                <a:gd name="connsiteY7" fmla="*/ 238453 h 1159260"/>
                <a:gd name="connsiteX8" fmla="*/ 222029 w 1159260"/>
                <a:gd name="connsiteY8" fmla="*/ 242961 h 1159260"/>
                <a:gd name="connsiteX9" fmla="*/ 81631 w 1159260"/>
                <a:gd name="connsiteY9" fmla="*/ 594925 h 1159260"/>
                <a:gd name="connsiteX10" fmla="*/ 222029 w 1159260"/>
                <a:gd name="connsiteY10" fmla="*/ 946889 h 1159260"/>
                <a:gd name="connsiteX11" fmla="*/ 225571 w 1159260"/>
                <a:gd name="connsiteY11" fmla="*/ 951398 h 1159260"/>
                <a:gd name="connsiteX12" fmla="*/ 226216 w 1159260"/>
                <a:gd name="connsiteY12" fmla="*/ 951719 h 1159260"/>
                <a:gd name="connsiteX13" fmla="*/ 594925 w 1159260"/>
                <a:gd name="connsiteY13" fmla="*/ 1108542 h 1159260"/>
                <a:gd name="connsiteX14" fmla="*/ 963311 w 1159260"/>
                <a:gd name="connsiteY14" fmla="*/ 952042 h 1159260"/>
                <a:gd name="connsiteX15" fmla="*/ 964278 w 1159260"/>
                <a:gd name="connsiteY15" fmla="*/ 951719 h 1159260"/>
                <a:gd name="connsiteX16" fmla="*/ 967819 w 1159260"/>
                <a:gd name="connsiteY16" fmla="*/ 946889 h 1159260"/>
                <a:gd name="connsiteX17" fmla="*/ 108679 w 1159260"/>
                <a:gd name="connsiteY17" fmla="*/ 608450 h 1159260"/>
                <a:gd name="connsiteX18" fmla="*/ 332159 w 1159260"/>
                <a:gd name="connsiteY18" fmla="*/ 608450 h 1159260"/>
                <a:gd name="connsiteX19" fmla="*/ 375952 w 1159260"/>
                <a:gd name="connsiteY19" fmla="*/ 817439 h 1159260"/>
                <a:gd name="connsiteX20" fmla="*/ 233944 w 1159260"/>
                <a:gd name="connsiteY20" fmla="*/ 920162 h 1159260"/>
                <a:gd name="connsiteX21" fmla="*/ 108679 w 1159260"/>
                <a:gd name="connsiteY21" fmla="*/ 608450 h 1159260"/>
                <a:gd name="connsiteX22" fmla="*/ 233622 w 1159260"/>
                <a:gd name="connsiteY22" fmla="*/ 269688 h 1159260"/>
                <a:gd name="connsiteX23" fmla="*/ 375630 w 1159260"/>
                <a:gd name="connsiteY23" fmla="*/ 372412 h 1159260"/>
                <a:gd name="connsiteX24" fmla="*/ 331836 w 1159260"/>
                <a:gd name="connsiteY24" fmla="*/ 581400 h 1159260"/>
                <a:gd name="connsiteX25" fmla="*/ 108357 w 1159260"/>
                <a:gd name="connsiteY25" fmla="*/ 581400 h 1159260"/>
                <a:gd name="connsiteX26" fmla="*/ 233622 w 1159260"/>
                <a:gd name="connsiteY26" fmla="*/ 269688 h 1159260"/>
                <a:gd name="connsiteX27" fmla="*/ 1080848 w 1159260"/>
                <a:gd name="connsiteY27" fmla="*/ 581400 h 1159260"/>
                <a:gd name="connsiteX28" fmla="*/ 857368 w 1159260"/>
                <a:gd name="connsiteY28" fmla="*/ 581400 h 1159260"/>
                <a:gd name="connsiteX29" fmla="*/ 813574 w 1159260"/>
                <a:gd name="connsiteY29" fmla="*/ 372412 h 1159260"/>
                <a:gd name="connsiteX30" fmla="*/ 955583 w 1159260"/>
                <a:gd name="connsiteY30" fmla="*/ 269688 h 1159260"/>
                <a:gd name="connsiteX31" fmla="*/ 1080848 w 1159260"/>
                <a:gd name="connsiteY31" fmla="*/ 581400 h 1159260"/>
                <a:gd name="connsiteX32" fmla="*/ 608127 w 1159260"/>
                <a:gd name="connsiteY32" fmla="*/ 1065714 h 1159260"/>
                <a:gd name="connsiteX33" fmla="*/ 608127 w 1159260"/>
                <a:gd name="connsiteY33" fmla="*/ 797152 h 1159260"/>
                <a:gd name="connsiteX34" fmla="*/ 778473 w 1159260"/>
                <a:gd name="connsiteY34" fmla="*/ 831930 h 1159260"/>
                <a:gd name="connsiteX35" fmla="*/ 608127 w 1159260"/>
                <a:gd name="connsiteY35" fmla="*/ 1065714 h 1159260"/>
                <a:gd name="connsiteX36" fmla="*/ 411053 w 1159260"/>
                <a:gd name="connsiteY36" fmla="*/ 831930 h 1159260"/>
                <a:gd name="connsiteX37" fmla="*/ 581399 w 1159260"/>
                <a:gd name="connsiteY37" fmla="*/ 797152 h 1159260"/>
                <a:gd name="connsiteX38" fmla="*/ 581399 w 1159260"/>
                <a:gd name="connsiteY38" fmla="*/ 1065714 h 1159260"/>
                <a:gd name="connsiteX39" fmla="*/ 411053 w 1159260"/>
                <a:gd name="connsiteY39" fmla="*/ 831930 h 1159260"/>
                <a:gd name="connsiteX40" fmla="*/ 608127 w 1159260"/>
                <a:gd name="connsiteY40" fmla="*/ 124137 h 1159260"/>
                <a:gd name="connsiteX41" fmla="*/ 778473 w 1159260"/>
                <a:gd name="connsiteY41" fmla="*/ 357921 h 1159260"/>
                <a:gd name="connsiteX42" fmla="*/ 608127 w 1159260"/>
                <a:gd name="connsiteY42" fmla="*/ 392699 h 1159260"/>
                <a:gd name="connsiteX43" fmla="*/ 608127 w 1159260"/>
                <a:gd name="connsiteY43" fmla="*/ 124137 h 1159260"/>
                <a:gd name="connsiteX44" fmla="*/ 581399 w 1159260"/>
                <a:gd name="connsiteY44" fmla="*/ 124137 h 1159260"/>
                <a:gd name="connsiteX45" fmla="*/ 581399 w 1159260"/>
                <a:gd name="connsiteY45" fmla="*/ 392699 h 1159260"/>
                <a:gd name="connsiteX46" fmla="*/ 411053 w 1159260"/>
                <a:gd name="connsiteY46" fmla="*/ 357921 h 1159260"/>
                <a:gd name="connsiteX47" fmla="*/ 581399 w 1159260"/>
                <a:gd name="connsiteY47" fmla="*/ 124137 h 1159260"/>
                <a:gd name="connsiteX48" fmla="*/ 581399 w 1159260"/>
                <a:gd name="connsiteY48" fmla="*/ 419426 h 1159260"/>
                <a:gd name="connsiteX49" fmla="*/ 581399 w 1159260"/>
                <a:gd name="connsiteY49" fmla="*/ 581400 h 1159260"/>
                <a:gd name="connsiteX50" fmla="*/ 358887 w 1159260"/>
                <a:gd name="connsiteY50" fmla="*/ 581400 h 1159260"/>
                <a:gd name="connsiteX51" fmla="*/ 400104 w 1159260"/>
                <a:gd name="connsiteY51" fmla="*/ 383038 h 1159260"/>
                <a:gd name="connsiteX52" fmla="*/ 581399 w 1159260"/>
                <a:gd name="connsiteY52" fmla="*/ 419426 h 1159260"/>
                <a:gd name="connsiteX53" fmla="*/ 581399 w 1159260"/>
                <a:gd name="connsiteY53" fmla="*/ 608450 h 1159260"/>
                <a:gd name="connsiteX54" fmla="*/ 581399 w 1159260"/>
                <a:gd name="connsiteY54" fmla="*/ 770424 h 1159260"/>
                <a:gd name="connsiteX55" fmla="*/ 400426 w 1159260"/>
                <a:gd name="connsiteY55" fmla="*/ 806812 h 1159260"/>
                <a:gd name="connsiteX56" fmla="*/ 359209 w 1159260"/>
                <a:gd name="connsiteY56" fmla="*/ 608450 h 1159260"/>
                <a:gd name="connsiteX57" fmla="*/ 581399 w 1159260"/>
                <a:gd name="connsiteY57" fmla="*/ 608450 h 1159260"/>
                <a:gd name="connsiteX58" fmla="*/ 608127 w 1159260"/>
                <a:gd name="connsiteY58" fmla="*/ 770424 h 1159260"/>
                <a:gd name="connsiteX59" fmla="*/ 608127 w 1159260"/>
                <a:gd name="connsiteY59" fmla="*/ 608450 h 1159260"/>
                <a:gd name="connsiteX60" fmla="*/ 830640 w 1159260"/>
                <a:gd name="connsiteY60" fmla="*/ 608450 h 1159260"/>
                <a:gd name="connsiteX61" fmla="*/ 789423 w 1159260"/>
                <a:gd name="connsiteY61" fmla="*/ 806812 h 1159260"/>
                <a:gd name="connsiteX62" fmla="*/ 608127 w 1159260"/>
                <a:gd name="connsiteY62" fmla="*/ 770424 h 1159260"/>
                <a:gd name="connsiteX63" fmla="*/ 608127 w 1159260"/>
                <a:gd name="connsiteY63" fmla="*/ 581400 h 1159260"/>
                <a:gd name="connsiteX64" fmla="*/ 608127 w 1159260"/>
                <a:gd name="connsiteY64" fmla="*/ 419426 h 1159260"/>
                <a:gd name="connsiteX65" fmla="*/ 789100 w 1159260"/>
                <a:gd name="connsiteY65" fmla="*/ 383038 h 1159260"/>
                <a:gd name="connsiteX66" fmla="*/ 830320 w 1159260"/>
                <a:gd name="connsiteY66" fmla="*/ 581400 h 1159260"/>
                <a:gd name="connsiteX67" fmla="*/ 608127 w 1159260"/>
                <a:gd name="connsiteY67" fmla="*/ 581400 h 1159260"/>
                <a:gd name="connsiteX68" fmla="*/ 802947 w 1159260"/>
                <a:gd name="connsiteY68" fmla="*/ 346972 h 1159260"/>
                <a:gd name="connsiteX69" fmla="*/ 632278 w 1159260"/>
                <a:gd name="connsiteY69" fmla="*/ 109968 h 1159260"/>
                <a:gd name="connsiteX70" fmla="*/ 937227 w 1159260"/>
                <a:gd name="connsiteY70" fmla="*/ 249723 h 1159260"/>
                <a:gd name="connsiteX71" fmla="*/ 802947 w 1159260"/>
                <a:gd name="connsiteY71" fmla="*/ 346972 h 1159260"/>
                <a:gd name="connsiteX72" fmla="*/ 386579 w 1159260"/>
                <a:gd name="connsiteY72" fmla="*/ 346972 h 1159260"/>
                <a:gd name="connsiteX73" fmla="*/ 251977 w 1159260"/>
                <a:gd name="connsiteY73" fmla="*/ 249723 h 1159260"/>
                <a:gd name="connsiteX74" fmla="*/ 556926 w 1159260"/>
                <a:gd name="connsiteY74" fmla="*/ 109968 h 1159260"/>
                <a:gd name="connsiteX75" fmla="*/ 386579 w 1159260"/>
                <a:gd name="connsiteY75" fmla="*/ 346972 h 1159260"/>
                <a:gd name="connsiteX76" fmla="*/ 386579 w 1159260"/>
                <a:gd name="connsiteY76" fmla="*/ 842878 h 1159260"/>
                <a:gd name="connsiteX77" fmla="*/ 557248 w 1159260"/>
                <a:gd name="connsiteY77" fmla="*/ 1079883 h 1159260"/>
                <a:gd name="connsiteX78" fmla="*/ 252299 w 1159260"/>
                <a:gd name="connsiteY78" fmla="*/ 940127 h 1159260"/>
                <a:gd name="connsiteX79" fmla="*/ 386579 w 1159260"/>
                <a:gd name="connsiteY79" fmla="*/ 842878 h 1159260"/>
                <a:gd name="connsiteX80" fmla="*/ 802947 w 1159260"/>
                <a:gd name="connsiteY80" fmla="*/ 842878 h 1159260"/>
                <a:gd name="connsiteX81" fmla="*/ 937550 w 1159260"/>
                <a:gd name="connsiteY81" fmla="*/ 940127 h 1159260"/>
                <a:gd name="connsiteX82" fmla="*/ 632601 w 1159260"/>
                <a:gd name="connsiteY82" fmla="*/ 1079883 h 1159260"/>
                <a:gd name="connsiteX83" fmla="*/ 802947 w 1159260"/>
                <a:gd name="connsiteY83" fmla="*/ 842878 h 1159260"/>
                <a:gd name="connsiteX84" fmla="*/ 813896 w 1159260"/>
                <a:gd name="connsiteY84" fmla="*/ 817439 h 1159260"/>
                <a:gd name="connsiteX85" fmla="*/ 857690 w 1159260"/>
                <a:gd name="connsiteY85" fmla="*/ 608450 h 1159260"/>
                <a:gd name="connsiteX86" fmla="*/ 1081170 w 1159260"/>
                <a:gd name="connsiteY86" fmla="*/ 608450 h 1159260"/>
                <a:gd name="connsiteX87" fmla="*/ 956227 w 1159260"/>
                <a:gd name="connsiteY87" fmla="*/ 920162 h 1159260"/>
                <a:gd name="connsiteX88" fmla="*/ 813896 w 1159260"/>
                <a:gd name="connsiteY88" fmla="*/ 817439 h 1159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159260" h="1159260">
                  <a:moveTo>
                    <a:pt x="967819" y="946889"/>
                  </a:moveTo>
                  <a:cubicBezTo>
                    <a:pt x="1054764" y="854793"/>
                    <a:pt x="1108218" y="731138"/>
                    <a:pt x="1108218" y="594925"/>
                  </a:cubicBezTo>
                  <a:cubicBezTo>
                    <a:pt x="1108218" y="458712"/>
                    <a:pt x="1054442" y="335058"/>
                    <a:pt x="967819" y="242961"/>
                  </a:cubicBezTo>
                  <a:cubicBezTo>
                    <a:pt x="966854" y="241351"/>
                    <a:pt x="965887" y="239741"/>
                    <a:pt x="964278" y="238453"/>
                  </a:cubicBezTo>
                  <a:cubicBezTo>
                    <a:pt x="963955" y="238131"/>
                    <a:pt x="963633" y="238131"/>
                    <a:pt x="963311" y="238131"/>
                  </a:cubicBezTo>
                  <a:cubicBezTo>
                    <a:pt x="869927" y="141848"/>
                    <a:pt x="739511" y="81631"/>
                    <a:pt x="594925" y="81631"/>
                  </a:cubicBezTo>
                  <a:cubicBezTo>
                    <a:pt x="450338" y="81631"/>
                    <a:pt x="319922" y="141848"/>
                    <a:pt x="226538" y="238131"/>
                  </a:cubicBezTo>
                  <a:cubicBezTo>
                    <a:pt x="226216" y="238453"/>
                    <a:pt x="225893" y="238453"/>
                    <a:pt x="225571" y="238453"/>
                  </a:cubicBezTo>
                  <a:cubicBezTo>
                    <a:pt x="223961" y="239741"/>
                    <a:pt x="222672" y="241351"/>
                    <a:pt x="222029" y="242961"/>
                  </a:cubicBezTo>
                  <a:cubicBezTo>
                    <a:pt x="135084" y="335058"/>
                    <a:pt x="81631" y="458712"/>
                    <a:pt x="81631" y="594925"/>
                  </a:cubicBezTo>
                  <a:cubicBezTo>
                    <a:pt x="81631" y="731138"/>
                    <a:pt x="135407" y="854793"/>
                    <a:pt x="222029" y="946889"/>
                  </a:cubicBezTo>
                  <a:cubicBezTo>
                    <a:pt x="222994" y="948500"/>
                    <a:pt x="223961" y="950110"/>
                    <a:pt x="225571" y="951398"/>
                  </a:cubicBezTo>
                  <a:cubicBezTo>
                    <a:pt x="225893" y="951398"/>
                    <a:pt x="225893" y="951398"/>
                    <a:pt x="226216" y="951719"/>
                  </a:cubicBezTo>
                  <a:cubicBezTo>
                    <a:pt x="319599" y="1048324"/>
                    <a:pt x="450338" y="1108542"/>
                    <a:pt x="594925" y="1108542"/>
                  </a:cubicBezTo>
                  <a:cubicBezTo>
                    <a:pt x="739511" y="1108542"/>
                    <a:pt x="869927" y="1048324"/>
                    <a:pt x="963311" y="952042"/>
                  </a:cubicBezTo>
                  <a:cubicBezTo>
                    <a:pt x="963633" y="951719"/>
                    <a:pt x="963955" y="951719"/>
                    <a:pt x="964278" y="951719"/>
                  </a:cubicBezTo>
                  <a:cubicBezTo>
                    <a:pt x="965887" y="950110"/>
                    <a:pt x="966854" y="948500"/>
                    <a:pt x="967819" y="946889"/>
                  </a:cubicBezTo>
                  <a:close/>
                  <a:moveTo>
                    <a:pt x="108679" y="608450"/>
                  </a:moveTo>
                  <a:lnTo>
                    <a:pt x="332159" y="608450"/>
                  </a:lnTo>
                  <a:cubicBezTo>
                    <a:pt x="334091" y="686056"/>
                    <a:pt x="351158" y="755934"/>
                    <a:pt x="375952" y="817439"/>
                  </a:cubicBezTo>
                  <a:cubicBezTo>
                    <a:pt x="300602" y="852861"/>
                    <a:pt x="253586" y="898265"/>
                    <a:pt x="233944" y="920162"/>
                  </a:cubicBezTo>
                  <a:cubicBezTo>
                    <a:pt x="158591" y="837082"/>
                    <a:pt x="112221" y="728240"/>
                    <a:pt x="108679" y="608450"/>
                  </a:cubicBezTo>
                  <a:close/>
                  <a:moveTo>
                    <a:pt x="233622" y="269688"/>
                  </a:moveTo>
                  <a:cubicBezTo>
                    <a:pt x="253264" y="291263"/>
                    <a:pt x="300279" y="336990"/>
                    <a:pt x="375630" y="372412"/>
                  </a:cubicBezTo>
                  <a:cubicBezTo>
                    <a:pt x="350836" y="433917"/>
                    <a:pt x="333768" y="504116"/>
                    <a:pt x="331836" y="581400"/>
                  </a:cubicBezTo>
                  <a:lnTo>
                    <a:pt x="108357" y="581400"/>
                  </a:lnTo>
                  <a:cubicBezTo>
                    <a:pt x="112221" y="461932"/>
                    <a:pt x="158591" y="353090"/>
                    <a:pt x="233622" y="269688"/>
                  </a:cubicBezTo>
                  <a:close/>
                  <a:moveTo>
                    <a:pt x="1080848" y="581400"/>
                  </a:moveTo>
                  <a:lnTo>
                    <a:pt x="857368" y="581400"/>
                  </a:lnTo>
                  <a:cubicBezTo>
                    <a:pt x="855436" y="503795"/>
                    <a:pt x="838370" y="433917"/>
                    <a:pt x="813574" y="372412"/>
                  </a:cubicBezTo>
                  <a:cubicBezTo>
                    <a:pt x="888925" y="336990"/>
                    <a:pt x="935940" y="291585"/>
                    <a:pt x="955583" y="269688"/>
                  </a:cubicBezTo>
                  <a:cubicBezTo>
                    <a:pt x="1030935" y="353090"/>
                    <a:pt x="1077628" y="461932"/>
                    <a:pt x="1080848" y="581400"/>
                  </a:cubicBezTo>
                  <a:close/>
                  <a:moveTo>
                    <a:pt x="608127" y="1065714"/>
                  </a:moveTo>
                  <a:lnTo>
                    <a:pt x="608127" y="797152"/>
                  </a:lnTo>
                  <a:cubicBezTo>
                    <a:pt x="674463" y="798762"/>
                    <a:pt x="731460" y="812609"/>
                    <a:pt x="778473" y="831930"/>
                  </a:cubicBezTo>
                  <a:cubicBezTo>
                    <a:pt x="725342" y="949787"/>
                    <a:pt x="646125" y="1031258"/>
                    <a:pt x="608127" y="1065714"/>
                  </a:cubicBezTo>
                  <a:close/>
                  <a:moveTo>
                    <a:pt x="411053" y="831930"/>
                  </a:moveTo>
                  <a:cubicBezTo>
                    <a:pt x="458068" y="812930"/>
                    <a:pt x="515064" y="799084"/>
                    <a:pt x="581399" y="797152"/>
                  </a:cubicBezTo>
                  <a:lnTo>
                    <a:pt x="581399" y="1065714"/>
                  </a:lnTo>
                  <a:cubicBezTo>
                    <a:pt x="543724" y="1031258"/>
                    <a:pt x="464185" y="949787"/>
                    <a:pt x="411053" y="831930"/>
                  </a:cubicBezTo>
                  <a:close/>
                  <a:moveTo>
                    <a:pt x="608127" y="124137"/>
                  </a:moveTo>
                  <a:cubicBezTo>
                    <a:pt x="645803" y="158593"/>
                    <a:pt x="725342" y="240385"/>
                    <a:pt x="778473" y="357921"/>
                  </a:cubicBezTo>
                  <a:cubicBezTo>
                    <a:pt x="731460" y="376920"/>
                    <a:pt x="674463" y="390766"/>
                    <a:pt x="608127" y="392699"/>
                  </a:cubicBezTo>
                  <a:lnTo>
                    <a:pt x="608127" y="124137"/>
                  </a:lnTo>
                  <a:close/>
                  <a:moveTo>
                    <a:pt x="581399" y="124137"/>
                  </a:moveTo>
                  <a:lnTo>
                    <a:pt x="581399" y="392699"/>
                  </a:lnTo>
                  <a:cubicBezTo>
                    <a:pt x="515064" y="391089"/>
                    <a:pt x="458068" y="377242"/>
                    <a:pt x="411053" y="357921"/>
                  </a:cubicBezTo>
                  <a:cubicBezTo>
                    <a:pt x="464185" y="240063"/>
                    <a:pt x="543724" y="158593"/>
                    <a:pt x="581399" y="124137"/>
                  </a:cubicBezTo>
                  <a:close/>
                  <a:moveTo>
                    <a:pt x="581399" y="419426"/>
                  </a:moveTo>
                  <a:lnTo>
                    <a:pt x="581399" y="581400"/>
                  </a:lnTo>
                  <a:lnTo>
                    <a:pt x="358887" y="581400"/>
                  </a:lnTo>
                  <a:cubicBezTo>
                    <a:pt x="360819" y="507980"/>
                    <a:pt x="376919" y="441645"/>
                    <a:pt x="400104" y="383038"/>
                  </a:cubicBezTo>
                  <a:cubicBezTo>
                    <a:pt x="450018" y="403325"/>
                    <a:pt x="510555" y="417816"/>
                    <a:pt x="581399" y="419426"/>
                  </a:cubicBezTo>
                  <a:close/>
                  <a:moveTo>
                    <a:pt x="581399" y="608450"/>
                  </a:moveTo>
                  <a:lnTo>
                    <a:pt x="581399" y="770424"/>
                  </a:lnTo>
                  <a:cubicBezTo>
                    <a:pt x="510555" y="772035"/>
                    <a:pt x="450018" y="786525"/>
                    <a:pt x="400426" y="806812"/>
                  </a:cubicBezTo>
                  <a:cubicBezTo>
                    <a:pt x="376919" y="748205"/>
                    <a:pt x="360819" y="681870"/>
                    <a:pt x="359209" y="608450"/>
                  </a:cubicBezTo>
                  <a:lnTo>
                    <a:pt x="581399" y="608450"/>
                  </a:lnTo>
                  <a:close/>
                  <a:moveTo>
                    <a:pt x="608127" y="770424"/>
                  </a:moveTo>
                  <a:lnTo>
                    <a:pt x="608127" y="608450"/>
                  </a:lnTo>
                  <a:lnTo>
                    <a:pt x="830640" y="608450"/>
                  </a:lnTo>
                  <a:cubicBezTo>
                    <a:pt x="828708" y="681870"/>
                    <a:pt x="812607" y="748205"/>
                    <a:pt x="789423" y="806812"/>
                  </a:cubicBezTo>
                  <a:cubicBezTo>
                    <a:pt x="739833" y="786525"/>
                    <a:pt x="679294" y="772035"/>
                    <a:pt x="608127" y="770424"/>
                  </a:cubicBezTo>
                  <a:close/>
                  <a:moveTo>
                    <a:pt x="608127" y="581400"/>
                  </a:moveTo>
                  <a:lnTo>
                    <a:pt x="608127" y="419426"/>
                  </a:lnTo>
                  <a:cubicBezTo>
                    <a:pt x="678971" y="417816"/>
                    <a:pt x="739511" y="403325"/>
                    <a:pt x="789100" y="383038"/>
                  </a:cubicBezTo>
                  <a:cubicBezTo>
                    <a:pt x="812607" y="441645"/>
                    <a:pt x="828708" y="507980"/>
                    <a:pt x="830320" y="581400"/>
                  </a:cubicBezTo>
                  <a:lnTo>
                    <a:pt x="608127" y="581400"/>
                  </a:lnTo>
                  <a:close/>
                  <a:moveTo>
                    <a:pt x="802947" y="346972"/>
                  </a:moveTo>
                  <a:cubicBezTo>
                    <a:pt x="750458" y="231046"/>
                    <a:pt x="674140" y="148932"/>
                    <a:pt x="632278" y="109968"/>
                  </a:cubicBezTo>
                  <a:cubicBezTo>
                    <a:pt x="750780" y="118985"/>
                    <a:pt x="857690" y="170507"/>
                    <a:pt x="937227" y="249723"/>
                  </a:cubicBezTo>
                  <a:cubicBezTo>
                    <a:pt x="920806" y="268400"/>
                    <a:pt x="875723" y="312517"/>
                    <a:pt x="802947" y="346972"/>
                  </a:cubicBezTo>
                  <a:close/>
                  <a:moveTo>
                    <a:pt x="386579" y="346972"/>
                  </a:moveTo>
                  <a:cubicBezTo>
                    <a:pt x="313803" y="312517"/>
                    <a:pt x="268722" y="268078"/>
                    <a:pt x="251977" y="249723"/>
                  </a:cubicBezTo>
                  <a:cubicBezTo>
                    <a:pt x="331514" y="170507"/>
                    <a:pt x="438424" y="119306"/>
                    <a:pt x="556926" y="109968"/>
                  </a:cubicBezTo>
                  <a:cubicBezTo>
                    <a:pt x="515386" y="149254"/>
                    <a:pt x="439068" y="231046"/>
                    <a:pt x="386579" y="346972"/>
                  </a:cubicBezTo>
                  <a:close/>
                  <a:moveTo>
                    <a:pt x="386579" y="842878"/>
                  </a:moveTo>
                  <a:cubicBezTo>
                    <a:pt x="439068" y="958804"/>
                    <a:pt x="515386" y="1040918"/>
                    <a:pt x="557248" y="1079883"/>
                  </a:cubicBezTo>
                  <a:cubicBezTo>
                    <a:pt x="438746" y="1070866"/>
                    <a:pt x="331836" y="1019343"/>
                    <a:pt x="252299" y="940127"/>
                  </a:cubicBezTo>
                  <a:cubicBezTo>
                    <a:pt x="268722" y="921450"/>
                    <a:pt x="313803" y="877334"/>
                    <a:pt x="386579" y="842878"/>
                  </a:cubicBezTo>
                  <a:close/>
                  <a:moveTo>
                    <a:pt x="802947" y="842878"/>
                  </a:moveTo>
                  <a:cubicBezTo>
                    <a:pt x="875723" y="877334"/>
                    <a:pt x="920806" y="921450"/>
                    <a:pt x="937550" y="940127"/>
                  </a:cubicBezTo>
                  <a:cubicBezTo>
                    <a:pt x="858012" y="1019343"/>
                    <a:pt x="751103" y="1070544"/>
                    <a:pt x="632601" y="1079883"/>
                  </a:cubicBezTo>
                  <a:cubicBezTo>
                    <a:pt x="674140" y="1040596"/>
                    <a:pt x="750780" y="958804"/>
                    <a:pt x="802947" y="842878"/>
                  </a:cubicBezTo>
                  <a:close/>
                  <a:moveTo>
                    <a:pt x="813896" y="817439"/>
                  </a:moveTo>
                  <a:cubicBezTo>
                    <a:pt x="838690" y="755934"/>
                    <a:pt x="855758" y="685734"/>
                    <a:pt x="857690" y="608450"/>
                  </a:cubicBezTo>
                  <a:lnTo>
                    <a:pt x="1081170" y="608450"/>
                  </a:lnTo>
                  <a:cubicBezTo>
                    <a:pt x="1077950" y="728240"/>
                    <a:pt x="1031258" y="837082"/>
                    <a:pt x="956227" y="920162"/>
                  </a:cubicBezTo>
                  <a:cubicBezTo>
                    <a:pt x="936262" y="898265"/>
                    <a:pt x="889247" y="852861"/>
                    <a:pt x="813896" y="817439"/>
                  </a:cubicBezTo>
                  <a:close/>
                </a:path>
              </a:pathLst>
            </a:custGeom>
            <a:solidFill>
              <a:srgbClr val="A63573"/>
            </a:solidFill>
            <a:ln w="32194"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6EB66D68-6A91-4F50-B06F-1BF5EC031019}"/>
                </a:ext>
              </a:extLst>
            </p:cNvPr>
            <p:cNvSpPr/>
            <p:nvPr/>
          </p:nvSpPr>
          <p:spPr>
            <a:xfrm>
              <a:off x="17645136" y="6428326"/>
              <a:ext cx="1320422" cy="708519"/>
            </a:xfrm>
            <a:custGeom>
              <a:avLst/>
              <a:gdLst>
                <a:gd name="connsiteX0" fmla="*/ 1299981 w 1320268"/>
                <a:gd name="connsiteY0" fmla="*/ 655304 h 708436"/>
                <a:gd name="connsiteX1" fmla="*/ 1187918 w 1320268"/>
                <a:gd name="connsiteY1" fmla="*/ 655948 h 708436"/>
                <a:gd name="connsiteX2" fmla="*/ 1184054 w 1320268"/>
                <a:gd name="connsiteY2" fmla="*/ 38320 h 708436"/>
                <a:gd name="connsiteX3" fmla="*/ 1169565 w 1320268"/>
                <a:gd name="connsiteY3" fmla="*/ 24151 h 708436"/>
                <a:gd name="connsiteX4" fmla="*/ 1003403 w 1320268"/>
                <a:gd name="connsiteY4" fmla="*/ 25117 h 708436"/>
                <a:gd name="connsiteX5" fmla="*/ 989234 w 1320268"/>
                <a:gd name="connsiteY5" fmla="*/ 39608 h 708436"/>
                <a:gd name="connsiteX6" fmla="*/ 993099 w 1320268"/>
                <a:gd name="connsiteY6" fmla="*/ 657236 h 708436"/>
                <a:gd name="connsiteX7" fmla="*/ 905833 w 1320268"/>
                <a:gd name="connsiteY7" fmla="*/ 657880 h 708436"/>
                <a:gd name="connsiteX8" fmla="*/ 903257 w 1320268"/>
                <a:gd name="connsiteY8" fmla="*/ 220581 h 708436"/>
                <a:gd name="connsiteX9" fmla="*/ 888765 w 1320268"/>
                <a:gd name="connsiteY9" fmla="*/ 206413 h 708436"/>
                <a:gd name="connsiteX10" fmla="*/ 722606 w 1320268"/>
                <a:gd name="connsiteY10" fmla="*/ 207379 h 708436"/>
                <a:gd name="connsiteX11" fmla="*/ 708437 w 1320268"/>
                <a:gd name="connsiteY11" fmla="*/ 221870 h 708436"/>
                <a:gd name="connsiteX12" fmla="*/ 711012 w 1320268"/>
                <a:gd name="connsiteY12" fmla="*/ 659168 h 708436"/>
                <a:gd name="connsiteX13" fmla="*/ 626643 w 1320268"/>
                <a:gd name="connsiteY13" fmla="*/ 659813 h 708436"/>
                <a:gd name="connsiteX14" fmla="*/ 623424 w 1320268"/>
                <a:gd name="connsiteY14" fmla="*/ 128807 h 708436"/>
                <a:gd name="connsiteX15" fmla="*/ 608933 w 1320268"/>
                <a:gd name="connsiteY15" fmla="*/ 114638 h 708436"/>
                <a:gd name="connsiteX16" fmla="*/ 442773 w 1320268"/>
                <a:gd name="connsiteY16" fmla="*/ 115604 h 708436"/>
                <a:gd name="connsiteX17" fmla="*/ 428604 w 1320268"/>
                <a:gd name="connsiteY17" fmla="*/ 130095 h 708436"/>
                <a:gd name="connsiteX18" fmla="*/ 431824 w 1320268"/>
                <a:gd name="connsiteY18" fmla="*/ 661100 h 708436"/>
                <a:gd name="connsiteX19" fmla="*/ 350032 w 1320268"/>
                <a:gd name="connsiteY19" fmla="*/ 661745 h 708436"/>
                <a:gd name="connsiteX20" fmla="*/ 348100 w 1320268"/>
                <a:gd name="connsiteY20" fmla="*/ 319763 h 708436"/>
                <a:gd name="connsiteX21" fmla="*/ 333609 w 1320268"/>
                <a:gd name="connsiteY21" fmla="*/ 305594 h 708436"/>
                <a:gd name="connsiteX22" fmla="*/ 167447 w 1320268"/>
                <a:gd name="connsiteY22" fmla="*/ 306560 h 708436"/>
                <a:gd name="connsiteX23" fmla="*/ 153278 w 1320268"/>
                <a:gd name="connsiteY23" fmla="*/ 321051 h 708436"/>
                <a:gd name="connsiteX24" fmla="*/ 155212 w 1320268"/>
                <a:gd name="connsiteY24" fmla="*/ 663032 h 708436"/>
                <a:gd name="connsiteX25" fmla="*/ 38320 w 1320268"/>
                <a:gd name="connsiteY25" fmla="*/ 663677 h 708436"/>
                <a:gd name="connsiteX26" fmla="*/ 24151 w 1320268"/>
                <a:gd name="connsiteY26" fmla="*/ 678167 h 708436"/>
                <a:gd name="connsiteX27" fmla="*/ 38640 w 1320268"/>
                <a:gd name="connsiteY27" fmla="*/ 692336 h 708436"/>
                <a:gd name="connsiteX28" fmla="*/ 1300304 w 1320268"/>
                <a:gd name="connsiteY28" fmla="*/ 684607 h 708436"/>
                <a:gd name="connsiteX29" fmla="*/ 1314473 w 1320268"/>
                <a:gd name="connsiteY29" fmla="*/ 670117 h 708436"/>
                <a:gd name="connsiteX30" fmla="*/ 1299981 w 1320268"/>
                <a:gd name="connsiteY30" fmla="*/ 655304 h 708436"/>
                <a:gd name="connsiteX31" fmla="*/ 1018217 w 1320268"/>
                <a:gd name="connsiteY31" fmla="*/ 53777 h 708436"/>
                <a:gd name="connsiteX32" fmla="*/ 1156039 w 1320268"/>
                <a:gd name="connsiteY32" fmla="*/ 52811 h 708436"/>
                <a:gd name="connsiteX33" fmla="*/ 1159581 w 1320268"/>
                <a:gd name="connsiteY33" fmla="*/ 655948 h 708436"/>
                <a:gd name="connsiteX34" fmla="*/ 1021759 w 1320268"/>
                <a:gd name="connsiteY34" fmla="*/ 656914 h 708436"/>
                <a:gd name="connsiteX35" fmla="*/ 1018217 w 1320268"/>
                <a:gd name="connsiteY35" fmla="*/ 53777 h 708436"/>
                <a:gd name="connsiteX36" fmla="*/ 737095 w 1320268"/>
                <a:gd name="connsiteY36" fmla="*/ 235716 h 708436"/>
                <a:gd name="connsiteX37" fmla="*/ 874919 w 1320268"/>
                <a:gd name="connsiteY37" fmla="*/ 234750 h 708436"/>
                <a:gd name="connsiteX38" fmla="*/ 877496 w 1320268"/>
                <a:gd name="connsiteY38" fmla="*/ 657880 h 708436"/>
                <a:gd name="connsiteX39" fmla="*/ 739672 w 1320268"/>
                <a:gd name="connsiteY39" fmla="*/ 658846 h 708436"/>
                <a:gd name="connsiteX40" fmla="*/ 737095 w 1320268"/>
                <a:gd name="connsiteY40" fmla="*/ 235716 h 708436"/>
                <a:gd name="connsiteX41" fmla="*/ 457262 w 1320268"/>
                <a:gd name="connsiteY41" fmla="*/ 143619 h 708436"/>
                <a:gd name="connsiteX42" fmla="*/ 595086 w 1320268"/>
                <a:gd name="connsiteY42" fmla="*/ 142653 h 708436"/>
                <a:gd name="connsiteX43" fmla="*/ 598306 w 1320268"/>
                <a:gd name="connsiteY43" fmla="*/ 659490 h 708436"/>
                <a:gd name="connsiteX44" fmla="*/ 460484 w 1320268"/>
                <a:gd name="connsiteY44" fmla="*/ 660456 h 708436"/>
                <a:gd name="connsiteX45" fmla="*/ 457262 w 1320268"/>
                <a:gd name="connsiteY45" fmla="*/ 143619 h 708436"/>
                <a:gd name="connsiteX46" fmla="*/ 181938 w 1320268"/>
                <a:gd name="connsiteY46" fmla="*/ 334253 h 708436"/>
                <a:gd name="connsiteX47" fmla="*/ 319762 w 1320268"/>
                <a:gd name="connsiteY47" fmla="*/ 333287 h 708436"/>
                <a:gd name="connsiteX48" fmla="*/ 321694 w 1320268"/>
                <a:gd name="connsiteY48" fmla="*/ 661100 h 708436"/>
                <a:gd name="connsiteX49" fmla="*/ 183870 w 1320268"/>
                <a:gd name="connsiteY49" fmla="*/ 662066 h 708436"/>
                <a:gd name="connsiteX50" fmla="*/ 181938 w 1320268"/>
                <a:gd name="connsiteY50" fmla="*/ 334253 h 70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320268" h="708436">
                  <a:moveTo>
                    <a:pt x="1299981" y="655304"/>
                  </a:moveTo>
                  <a:lnTo>
                    <a:pt x="1187918" y="655948"/>
                  </a:lnTo>
                  <a:lnTo>
                    <a:pt x="1184054" y="38320"/>
                  </a:lnTo>
                  <a:cubicBezTo>
                    <a:pt x="1184054" y="30591"/>
                    <a:pt x="1177615" y="24151"/>
                    <a:pt x="1169565" y="24151"/>
                  </a:cubicBezTo>
                  <a:lnTo>
                    <a:pt x="1003403" y="25117"/>
                  </a:lnTo>
                  <a:cubicBezTo>
                    <a:pt x="995675" y="25117"/>
                    <a:pt x="989234" y="31558"/>
                    <a:pt x="989234" y="39608"/>
                  </a:cubicBezTo>
                  <a:lnTo>
                    <a:pt x="993099" y="657236"/>
                  </a:lnTo>
                  <a:lnTo>
                    <a:pt x="905833" y="657880"/>
                  </a:lnTo>
                  <a:lnTo>
                    <a:pt x="903257" y="220581"/>
                  </a:lnTo>
                  <a:cubicBezTo>
                    <a:pt x="903257" y="212853"/>
                    <a:pt x="896816" y="206413"/>
                    <a:pt x="888765" y="206413"/>
                  </a:cubicBezTo>
                  <a:lnTo>
                    <a:pt x="722606" y="207379"/>
                  </a:lnTo>
                  <a:cubicBezTo>
                    <a:pt x="714876" y="207379"/>
                    <a:pt x="708437" y="213819"/>
                    <a:pt x="708437" y="221870"/>
                  </a:cubicBezTo>
                  <a:lnTo>
                    <a:pt x="711012" y="659168"/>
                  </a:lnTo>
                  <a:lnTo>
                    <a:pt x="626643" y="659813"/>
                  </a:lnTo>
                  <a:lnTo>
                    <a:pt x="623424" y="128807"/>
                  </a:lnTo>
                  <a:cubicBezTo>
                    <a:pt x="623424" y="121078"/>
                    <a:pt x="616983" y="114638"/>
                    <a:pt x="608933" y="114638"/>
                  </a:cubicBezTo>
                  <a:lnTo>
                    <a:pt x="442773" y="115604"/>
                  </a:lnTo>
                  <a:cubicBezTo>
                    <a:pt x="435043" y="115604"/>
                    <a:pt x="428604" y="122044"/>
                    <a:pt x="428604" y="130095"/>
                  </a:cubicBezTo>
                  <a:lnTo>
                    <a:pt x="431824" y="661100"/>
                  </a:lnTo>
                  <a:lnTo>
                    <a:pt x="350032" y="661745"/>
                  </a:lnTo>
                  <a:lnTo>
                    <a:pt x="348100" y="319763"/>
                  </a:lnTo>
                  <a:cubicBezTo>
                    <a:pt x="348100" y="312034"/>
                    <a:pt x="341659" y="305594"/>
                    <a:pt x="333609" y="305594"/>
                  </a:cubicBezTo>
                  <a:lnTo>
                    <a:pt x="167447" y="306560"/>
                  </a:lnTo>
                  <a:cubicBezTo>
                    <a:pt x="159719" y="306560"/>
                    <a:pt x="153278" y="313000"/>
                    <a:pt x="153278" y="321051"/>
                  </a:cubicBezTo>
                  <a:lnTo>
                    <a:pt x="155212" y="663032"/>
                  </a:lnTo>
                  <a:lnTo>
                    <a:pt x="38320" y="663677"/>
                  </a:lnTo>
                  <a:cubicBezTo>
                    <a:pt x="30590" y="663677"/>
                    <a:pt x="24151" y="670117"/>
                    <a:pt x="24151" y="678167"/>
                  </a:cubicBezTo>
                  <a:cubicBezTo>
                    <a:pt x="24151" y="685896"/>
                    <a:pt x="30590" y="692336"/>
                    <a:pt x="38640" y="692336"/>
                  </a:cubicBezTo>
                  <a:lnTo>
                    <a:pt x="1300304" y="684607"/>
                  </a:lnTo>
                  <a:cubicBezTo>
                    <a:pt x="1308032" y="684607"/>
                    <a:pt x="1314473" y="678167"/>
                    <a:pt x="1314473" y="670117"/>
                  </a:cubicBezTo>
                  <a:cubicBezTo>
                    <a:pt x="1314150" y="661745"/>
                    <a:pt x="1307710" y="655304"/>
                    <a:pt x="1299981" y="655304"/>
                  </a:cubicBezTo>
                  <a:close/>
                  <a:moveTo>
                    <a:pt x="1018217" y="53777"/>
                  </a:moveTo>
                  <a:lnTo>
                    <a:pt x="1156039" y="52811"/>
                  </a:lnTo>
                  <a:lnTo>
                    <a:pt x="1159581" y="655948"/>
                  </a:lnTo>
                  <a:lnTo>
                    <a:pt x="1021759" y="656914"/>
                  </a:lnTo>
                  <a:lnTo>
                    <a:pt x="1018217" y="53777"/>
                  </a:lnTo>
                  <a:close/>
                  <a:moveTo>
                    <a:pt x="737095" y="235716"/>
                  </a:moveTo>
                  <a:lnTo>
                    <a:pt x="874919" y="234750"/>
                  </a:lnTo>
                  <a:lnTo>
                    <a:pt x="877496" y="657880"/>
                  </a:lnTo>
                  <a:lnTo>
                    <a:pt x="739672" y="658846"/>
                  </a:lnTo>
                  <a:lnTo>
                    <a:pt x="737095" y="235716"/>
                  </a:lnTo>
                  <a:close/>
                  <a:moveTo>
                    <a:pt x="457262" y="143619"/>
                  </a:moveTo>
                  <a:lnTo>
                    <a:pt x="595086" y="142653"/>
                  </a:lnTo>
                  <a:lnTo>
                    <a:pt x="598306" y="659490"/>
                  </a:lnTo>
                  <a:lnTo>
                    <a:pt x="460484" y="660456"/>
                  </a:lnTo>
                  <a:lnTo>
                    <a:pt x="457262" y="143619"/>
                  </a:lnTo>
                  <a:close/>
                  <a:moveTo>
                    <a:pt x="181938" y="334253"/>
                  </a:moveTo>
                  <a:lnTo>
                    <a:pt x="319762" y="333287"/>
                  </a:lnTo>
                  <a:lnTo>
                    <a:pt x="321694" y="661100"/>
                  </a:lnTo>
                  <a:lnTo>
                    <a:pt x="183870" y="662066"/>
                  </a:lnTo>
                  <a:lnTo>
                    <a:pt x="181938" y="334253"/>
                  </a:lnTo>
                  <a:close/>
                </a:path>
              </a:pathLst>
            </a:custGeom>
            <a:solidFill>
              <a:srgbClr val="EA4B48"/>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A48D3DAD-85F4-4F60-AF4E-9C77714DC26C}"/>
                </a:ext>
              </a:extLst>
            </p:cNvPr>
            <p:cNvSpPr/>
            <p:nvPr/>
          </p:nvSpPr>
          <p:spPr>
            <a:xfrm>
              <a:off x="17782650" y="6166818"/>
              <a:ext cx="1030573" cy="515287"/>
            </a:xfrm>
            <a:custGeom>
              <a:avLst/>
              <a:gdLst>
                <a:gd name="connsiteX0" fmla="*/ 112708 w 1030453"/>
                <a:gd name="connsiteY0" fmla="*/ 493974 h 515226"/>
                <a:gd name="connsiteX1" fmla="*/ 200297 w 1030453"/>
                <a:gd name="connsiteY1" fmla="*/ 405419 h 515226"/>
                <a:gd name="connsiteX2" fmla="*/ 189670 w 1030453"/>
                <a:gd name="connsiteY2" fmla="*/ 364845 h 515226"/>
                <a:gd name="connsiteX3" fmla="*/ 327494 w 1030453"/>
                <a:gd name="connsiteY3" fmla="*/ 259546 h 515226"/>
                <a:gd name="connsiteX4" fmla="*/ 388354 w 1030453"/>
                <a:gd name="connsiteY4" fmla="*/ 283697 h 515226"/>
                <a:gd name="connsiteX5" fmla="*/ 462740 w 1030453"/>
                <a:gd name="connsiteY5" fmla="*/ 241191 h 515226"/>
                <a:gd name="connsiteX6" fmla="*/ 581886 w 1030453"/>
                <a:gd name="connsiteY6" fmla="*/ 288849 h 515226"/>
                <a:gd name="connsiteX7" fmla="*/ 579632 w 1030453"/>
                <a:gd name="connsiteY7" fmla="*/ 308492 h 515226"/>
                <a:gd name="connsiteX8" fmla="*/ 668187 w 1030453"/>
                <a:gd name="connsiteY8" fmla="*/ 396081 h 515226"/>
                <a:gd name="connsiteX9" fmla="*/ 755776 w 1030453"/>
                <a:gd name="connsiteY9" fmla="*/ 307526 h 515226"/>
                <a:gd name="connsiteX10" fmla="*/ 747081 w 1030453"/>
                <a:gd name="connsiteY10" fmla="*/ 270172 h 515226"/>
                <a:gd name="connsiteX11" fmla="*/ 885870 w 1030453"/>
                <a:gd name="connsiteY11" fmla="*/ 173567 h 515226"/>
                <a:gd name="connsiteX12" fmla="*/ 949309 w 1030453"/>
                <a:gd name="connsiteY12" fmla="*/ 200294 h 515226"/>
                <a:gd name="connsiteX13" fmla="*/ 1036896 w 1030453"/>
                <a:gd name="connsiteY13" fmla="*/ 111740 h 515226"/>
                <a:gd name="connsiteX14" fmla="*/ 948342 w 1030453"/>
                <a:gd name="connsiteY14" fmla="*/ 24151 h 515226"/>
                <a:gd name="connsiteX15" fmla="*/ 860754 w 1030453"/>
                <a:gd name="connsiteY15" fmla="*/ 112706 h 515226"/>
                <a:gd name="connsiteX16" fmla="*/ 869447 w 1030453"/>
                <a:gd name="connsiteY16" fmla="*/ 150060 h 515226"/>
                <a:gd name="connsiteX17" fmla="*/ 730658 w 1030453"/>
                <a:gd name="connsiteY17" fmla="*/ 246665 h 515226"/>
                <a:gd name="connsiteX18" fmla="*/ 667222 w 1030453"/>
                <a:gd name="connsiteY18" fmla="*/ 219937 h 515226"/>
                <a:gd name="connsiteX19" fmla="*/ 592836 w 1030453"/>
                <a:gd name="connsiteY19" fmla="*/ 262444 h 515226"/>
                <a:gd name="connsiteX20" fmla="*/ 473689 w 1030453"/>
                <a:gd name="connsiteY20" fmla="*/ 214785 h 515226"/>
                <a:gd name="connsiteX21" fmla="*/ 475944 w 1030453"/>
                <a:gd name="connsiteY21" fmla="*/ 195142 h 515226"/>
                <a:gd name="connsiteX22" fmla="*/ 387389 w 1030453"/>
                <a:gd name="connsiteY22" fmla="*/ 107554 h 515226"/>
                <a:gd name="connsiteX23" fmla="*/ 299799 w 1030453"/>
                <a:gd name="connsiteY23" fmla="*/ 196108 h 515226"/>
                <a:gd name="connsiteX24" fmla="*/ 310427 w 1030453"/>
                <a:gd name="connsiteY24" fmla="*/ 236683 h 515226"/>
                <a:gd name="connsiteX25" fmla="*/ 172604 w 1030453"/>
                <a:gd name="connsiteY25" fmla="*/ 341982 h 515226"/>
                <a:gd name="connsiteX26" fmla="*/ 111743 w 1030453"/>
                <a:gd name="connsiteY26" fmla="*/ 317831 h 515226"/>
                <a:gd name="connsiteX27" fmla="*/ 24153 w 1030453"/>
                <a:gd name="connsiteY27" fmla="*/ 406385 h 515226"/>
                <a:gd name="connsiteX28" fmla="*/ 112708 w 1030453"/>
                <a:gd name="connsiteY28" fmla="*/ 493974 h 515226"/>
                <a:gd name="connsiteX29" fmla="*/ 948019 w 1030453"/>
                <a:gd name="connsiteY29" fmla="*/ 52811 h 515226"/>
                <a:gd name="connsiteX30" fmla="*/ 1007916 w 1030453"/>
                <a:gd name="connsiteY30" fmla="*/ 112062 h 515226"/>
                <a:gd name="connsiteX31" fmla="*/ 948664 w 1030453"/>
                <a:gd name="connsiteY31" fmla="*/ 171957 h 515226"/>
                <a:gd name="connsiteX32" fmla="*/ 888769 w 1030453"/>
                <a:gd name="connsiteY32" fmla="*/ 112706 h 515226"/>
                <a:gd name="connsiteX33" fmla="*/ 948019 w 1030453"/>
                <a:gd name="connsiteY33" fmla="*/ 52811 h 515226"/>
                <a:gd name="connsiteX34" fmla="*/ 666899 w 1030453"/>
                <a:gd name="connsiteY34" fmla="*/ 248597 h 515226"/>
                <a:gd name="connsiteX35" fmla="*/ 726794 w 1030453"/>
                <a:gd name="connsiteY35" fmla="*/ 307848 h 515226"/>
                <a:gd name="connsiteX36" fmla="*/ 667544 w 1030453"/>
                <a:gd name="connsiteY36" fmla="*/ 367743 h 515226"/>
                <a:gd name="connsiteX37" fmla="*/ 607647 w 1030453"/>
                <a:gd name="connsiteY37" fmla="*/ 308492 h 515226"/>
                <a:gd name="connsiteX38" fmla="*/ 666899 w 1030453"/>
                <a:gd name="connsiteY38" fmla="*/ 248597 h 515226"/>
                <a:gd name="connsiteX39" fmla="*/ 387067 w 1030453"/>
                <a:gd name="connsiteY39" fmla="*/ 136535 h 515226"/>
                <a:gd name="connsiteX40" fmla="*/ 446961 w 1030453"/>
                <a:gd name="connsiteY40" fmla="*/ 195786 h 515226"/>
                <a:gd name="connsiteX41" fmla="*/ 387711 w 1030453"/>
                <a:gd name="connsiteY41" fmla="*/ 255681 h 515226"/>
                <a:gd name="connsiteX42" fmla="*/ 327815 w 1030453"/>
                <a:gd name="connsiteY42" fmla="*/ 196430 h 515226"/>
                <a:gd name="connsiteX43" fmla="*/ 387067 w 1030453"/>
                <a:gd name="connsiteY43" fmla="*/ 136535 h 515226"/>
                <a:gd name="connsiteX44" fmla="*/ 111743 w 1030453"/>
                <a:gd name="connsiteY44" fmla="*/ 346490 h 515226"/>
                <a:gd name="connsiteX45" fmla="*/ 171637 w 1030453"/>
                <a:gd name="connsiteY45" fmla="*/ 405741 h 515226"/>
                <a:gd name="connsiteX46" fmla="*/ 112385 w 1030453"/>
                <a:gd name="connsiteY46" fmla="*/ 465636 h 515226"/>
                <a:gd name="connsiteX47" fmla="*/ 52491 w 1030453"/>
                <a:gd name="connsiteY47" fmla="*/ 406385 h 515226"/>
                <a:gd name="connsiteX48" fmla="*/ 111743 w 1030453"/>
                <a:gd name="connsiteY48" fmla="*/ 346490 h 515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030453" h="515226">
                  <a:moveTo>
                    <a:pt x="112708" y="493974"/>
                  </a:moveTo>
                  <a:cubicBezTo>
                    <a:pt x="161333" y="493652"/>
                    <a:pt x="200297" y="454044"/>
                    <a:pt x="200297" y="405419"/>
                  </a:cubicBezTo>
                  <a:cubicBezTo>
                    <a:pt x="200297" y="390606"/>
                    <a:pt x="196111" y="377082"/>
                    <a:pt x="189670" y="364845"/>
                  </a:cubicBezTo>
                  <a:lnTo>
                    <a:pt x="327494" y="259546"/>
                  </a:lnTo>
                  <a:cubicBezTo>
                    <a:pt x="343273" y="274680"/>
                    <a:pt x="364847" y="283697"/>
                    <a:pt x="388354" y="283697"/>
                  </a:cubicBezTo>
                  <a:cubicBezTo>
                    <a:pt x="419913" y="283375"/>
                    <a:pt x="447606" y="266308"/>
                    <a:pt x="462740" y="241191"/>
                  </a:cubicBezTo>
                  <a:lnTo>
                    <a:pt x="581886" y="288849"/>
                  </a:lnTo>
                  <a:cubicBezTo>
                    <a:pt x="580599" y="295290"/>
                    <a:pt x="579632" y="301730"/>
                    <a:pt x="579632" y="308492"/>
                  </a:cubicBezTo>
                  <a:cubicBezTo>
                    <a:pt x="579954" y="357117"/>
                    <a:pt x="619562" y="396403"/>
                    <a:pt x="668187" y="396081"/>
                  </a:cubicBezTo>
                  <a:cubicBezTo>
                    <a:pt x="716812" y="395759"/>
                    <a:pt x="755776" y="356151"/>
                    <a:pt x="755776" y="307526"/>
                  </a:cubicBezTo>
                  <a:cubicBezTo>
                    <a:pt x="755776" y="294001"/>
                    <a:pt x="752235" y="281443"/>
                    <a:pt x="747081" y="270172"/>
                  </a:cubicBezTo>
                  <a:lnTo>
                    <a:pt x="885870" y="173567"/>
                  </a:lnTo>
                  <a:cubicBezTo>
                    <a:pt x="901971" y="189990"/>
                    <a:pt x="924513" y="200617"/>
                    <a:pt x="949309" y="200294"/>
                  </a:cubicBezTo>
                  <a:cubicBezTo>
                    <a:pt x="997932" y="199972"/>
                    <a:pt x="1037219" y="160364"/>
                    <a:pt x="1036896" y="111740"/>
                  </a:cubicBezTo>
                  <a:cubicBezTo>
                    <a:pt x="1036574" y="63115"/>
                    <a:pt x="996967" y="24151"/>
                    <a:pt x="948342" y="24151"/>
                  </a:cubicBezTo>
                  <a:cubicBezTo>
                    <a:pt x="899717" y="24473"/>
                    <a:pt x="860432" y="64082"/>
                    <a:pt x="860754" y="112706"/>
                  </a:cubicBezTo>
                  <a:cubicBezTo>
                    <a:pt x="860754" y="126231"/>
                    <a:pt x="864296" y="138789"/>
                    <a:pt x="869447" y="150060"/>
                  </a:cubicBezTo>
                  <a:lnTo>
                    <a:pt x="730658" y="246665"/>
                  </a:lnTo>
                  <a:cubicBezTo>
                    <a:pt x="714557" y="230242"/>
                    <a:pt x="692016" y="219615"/>
                    <a:pt x="667222" y="219937"/>
                  </a:cubicBezTo>
                  <a:cubicBezTo>
                    <a:pt x="635663" y="220260"/>
                    <a:pt x="607970" y="237326"/>
                    <a:pt x="592836" y="262444"/>
                  </a:cubicBezTo>
                  <a:lnTo>
                    <a:pt x="473689" y="214785"/>
                  </a:lnTo>
                  <a:cubicBezTo>
                    <a:pt x="474977" y="208345"/>
                    <a:pt x="475944" y="201905"/>
                    <a:pt x="475944" y="195142"/>
                  </a:cubicBezTo>
                  <a:cubicBezTo>
                    <a:pt x="475621" y="146518"/>
                    <a:pt x="436014" y="107232"/>
                    <a:pt x="387389" y="107554"/>
                  </a:cubicBezTo>
                  <a:cubicBezTo>
                    <a:pt x="338764" y="107876"/>
                    <a:pt x="299799" y="147484"/>
                    <a:pt x="299799" y="196108"/>
                  </a:cubicBezTo>
                  <a:cubicBezTo>
                    <a:pt x="299799" y="210921"/>
                    <a:pt x="303986" y="224446"/>
                    <a:pt x="310427" y="236683"/>
                  </a:cubicBezTo>
                  <a:lnTo>
                    <a:pt x="172604" y="341982"/>
                  </a:lnTo>
                  <a:cubicBezTo>
                    <a:pt x="156824" y="327169"/>
                    <a:pt x="135249" y="317831"/>
                    <a:pt x="111743" y="317831"/>
                  </a:cubicBezTo>
                  <a:cubicBezTo>
                    <a:pt x="63118" y="318153"/>
                    <a:pt x="23831" y="357761"/>
                    <a:pt x="24153" y="406385"/>
                  </a:cubicBezTo>
                  <a:cubicBezTo>
                    <a:pt x="24476" y="455010"/>
                    <a:pt x="64083" y="494296"/>
                    <a:pt x="112708" y="493974"/>
                  </a:cubicBezTo>
                  <a:close/>
                  <a:moveTo>
                    <a:pt x="948019" y="52811"/>
                  </a:moveTo>
                  <a:cubicBezTo>
                    <a:pt x="980866" y="52489"/>
                    <a:pt x="1007594" y="79216"/>
                    <a:pt x="1007916" y="112062"/>
                  </a:cubicBezTo>
                  <a:cubicBezTo>
                    <a:pt x="1008236" y="144908"/>
                    <a:pt x="981510" y="171635"/>
                    <a:pt x="948664" y="171957"/>
                  </a:cubicBezTo>
                  <a:cubicBezTo>
                    <a:pt x="915818" y="172279"/>
                    <a:pt x="889092" y="145552"/>
                    <a:pt x="888769" y="112706"/>
                  </a:cubicBezTo>
                  <a:cubicBezTo>
                    <a:pt x="888447" y="79860"/>
                    <a:pt x="915175" y="53133"/>
                    <a:pt x="948019" y="52811"/>
                  </a:cubicBezTo>
                  <a:close/>
                  <a:moveTo>
                    <a:pt x="666899" y="248597"/>
                  </a:moveTo>
                  <a:cubicBezTo>
                    <a:pt x="699746" y="248275"/>
                    <a:pt x="726472" y="275002"/>
                    <a:pt x="726794" y="307848"/>
                  </a:cubicBezTo>
                  <a:cubicBezTo>
                    <a:pt x="727116" y="340694"/>
                    <a:pt x="700388" y="367421"/>
                    <a:pt x="667544" y="367743"/>
                  </a:cubicBezTo>
                  <a:cubicBezTo>
                    <a:pt x="634698" y="368065"/>
                    <a:pt x="607970" y="341338"/>
                    <a:pt x="607647" y="308492"/>
                  </a:cubicBezTo>
                  <a:cubicBezTo>
                    <a:pt x="607647" y="275647"/>
                    <a:pt x="634375" y="248919"/>
                    <a:pt x="666899" y="248597"/>
                  </a:cubicBezTo>
                  <a:close/>
                  <a:moveTo>
                    <a:pt x="387067" y="136535"/>
                  </a:moveTo>
                  <a:cubicBezTo>
                    <a:pt x="419913" y="136213"/>
                    <a:pt x="446639" y="162941"/>
                    <a:pt x="446961" y="195786"/>
                  </a:cubicBezTo>
                  <a:cubicBezTo>
                    <a:pt x="447284" y="228632"/>
                    <a:pt x="420556" y="255359"/>
                    <a:pt x="387711" y="255681"/>
                  </a:cubicBezTo>
                  <a:cubicBezTo>
                    <a:pt x="354865" y="256003"/>
                    <a:pt x="328137" y="229276"/>
                    <a:pt x="327815" y="196430"/>
                  </a:cubicBezTo>
                  <a:cubicBezTo>
                    <a:pt x="327815" y="163585"/>
                    <a:pt x="354220" y="136535"/>
                    <a:pt x="387067" y="136535"/>
                  </a:cubicBezTo>
                  <a:close/>
                  <a:moveTo>
                    <a:pt x="111743" y="346490"/>
                  </a:moveTo>
                  <a:cubicBezTo>
                    <a:pt x="144587" y="346168"/>
                    <a:pt x="171315" y="372895"/>
                    <a:pt x="171637" y="405741"/>
                  </a:cubicBezTo>
                  <a:cubicBezTo>
                    <a:pt x="171960" y="438587"/>
                    <a:pt x="145232" y="465314"/>
                    <a:pt x="112385" y="465636"/>
                  </a:cubicBezTo>
                  <a:cubicBezTo>
                    <a:pt x="79541" y="465958"/>
                    <a:pt x="52813" y="439231"/>
                    <a:pt x="52491" y="406385"/>
                  </a:cubicBezTo>
                  <a:cubicBezTo>
                    <a:pt x="52491" y="373540"/>
                    <a:pt x="78896" y="346812"/>
                    <a:pt x="111743" y="346490"/>
                  </a:cubicBezTo>
                  <a:close/>
                </a:path>
              </a:pathLst>
            </a:custGeom>
            <a:solidFill>
              <a:srgbClr val="EA4B48"/>
            </a:solidFill>
            <a:ln w="9525" cap="flat">
              <a:noFill/>
              <a:prstDash val="solid"/>
              <a:miter/>
            </a:ln>
          </p:spPr>
          <p:txBody>
            <a:bodyPr rtlCol="0" anchor="ctr"/>
            <a:lstStyle/>
            <a:p>
              <a:endParaRPr lang="en-US"/>
            </a:p>
          </p:txBody>
        </p:sp>
      </p:grpSp>
      <p:sp>
        <p:nvSpPr>
          <p:cNvPr id="59" name="Title 58">
            <a:extLst>
              <a:ext uri="{FF2B5EF4-FFF2-40B4-BE49-F238E27FC236}">
                <a16:creationId xmlns:a16="http://schemas.microsoft.com/office/drawing/2014/main" id="{59E785D7-AE8E-42CA-BBE8-54F3FB428E3E}"/>
              </a:ext>
            </a:extLst>
          </p:cNvPr>
          <p:cNvSpPr>
            <a:spLocks noGrp="1"/>
          </p:cNvSpPr>
          <p:nvPr>
            <p:ph type="title"/>
          </p:nvPr>
        </p:nvSpPr>
        <p:spPr/>
        <p:txBody>
          <a:bodyPr/>
          <a:lstStyle/>
          <a:p>
            <a:r>
              <a:rPr lang="en-US" dirty="0"/>
              <a:t>TITLE HERE </a:t>
            </a:r>
          </a:p>
        </p:txBody>
      </p:sp>
      <p:sp>
        <p:nvSpPr>
          <p:cNvPr id="61" name="Rectangle 60">
            <a:extLst>
              <a:ext uri="{FF2B5EF4-FFF2-40B4-BE49-F238E27FC236}">
                <a16:creationId xmlns:a16="http://schemas.microsoft.com/office/drawing/2014/main" id="{5C7C1970-97A9-402E-882A-689E47079C78}"/>
              </a:ext>
            </a:extLst>
          </p:cNvPr>
          <p:cNvSpPr/>
          <p:nvPr/>
        </p:nvSpPr>
        <p:spPr>
          <a:xfrm>
            <a:off x="1091190" y="9262207"/>
            <a:ext cx="3909577" cy="1569660"/>
          </a:xfrm>
          <a:prstGeom prst="rect">
            <a:avLst/>
          </a:prstGeom>
        </p:spPr>
        <p:txBody>
          <a:bodyPr wrap="square">
            <a:spAutoFit/>
          </a:bodyPr>
          <a:lstStyle/>
          <a:p>
            <a:pPr algn="ctr"/>
            <a:r>
              <a:rPr lang="en-US" sz="2400" b="1" dirty="0"/>
              <a:t>Lorem Ipsum</a:t>
            </a:r>
            <a:r>
              <a:rPr lang="en-US" sz="2400" dirty="0"/>
              <a:t> is simply dummy text of the printing and typesetting industry. </a:t>
            </a:r>
          </a:p>
        </p:txBody>
      </p:sp>
      <p:sp>
        <p:nvSpPr>
          <p:cNvPr id="62" name="Rectangle 61">
            <a:extLst>
              <a:ext uri="{FF2B5EF4-FFF2-40B4-BE49-F238E27FC236}">
                <a16:creationId xmlns:a16="http://schemas.microsoft.com/office/drawing/2014/main" id="{E4D13AF0-339C-42E4-8FFE-D71924F77725}"/>
              </a:ext>
            </a:extLst>
          </p:cNvPr>
          <p:cNvSpPr/>
          <p:nvPr/>
        </p:nvSpPr>
        <p:spPr>
          <a:xfrm>
            <a:off x="4814046" y="4843404"/>
            <a:ext cx="3909577" cy="1569660"/>
          </a:xfrm>
          <a:prstGeom prst="rect">
            <a:avLst/>
          </a:prstGeom>
        </p:spPr>
        <p:txBody>
          <a:bodyPr wrap="square">
            <a:spAutoFit/>
          </a:bodyPr>
          <a:lstStyle/>
          <a:p>
            <a:pPr algn="ctr"/>
            <a:r>
              <a:rPr lang="en-US" sz="2400" b="1" dirty="0"/>
              <a:t>Lorem Ipsum</a:t>
            </a:r>
            <a:r>
              <a:rPr lang="en-US" sz="2400" dirty="0"/>
              <a:t> is simply dummy text of the printing and typesetting industry. </a:t>
            </a:r>
          </a:p>
        </p:txBody>
      </p:sp>
      <p:sp>
        <p:nvSpPr>
          <p:cNvPr id="63" name="Rectangle 62">
            <a:extLst>
              <a:ext uri="{FF2B5EF4-FFF2-40B4-BE49-F238E27FC236}">
                <a16:creationId xmlns:a16="http://schemas.microsoft.com/office/drawing/2014/main" id="{1BA6BD9A-A5F8-445C-BFE3-3B959A89AEF7}"/>
              </a:ext>
            </a:extLst>
          </p:cNvPr>
          <p:cNvSpPr/>
          <p:nvPr/>
        </p:nvSpPr>
        <p:spPr>
          <a:xfrm>
            <a:off x="8359828" y="9514380"/>
            <a:ext cx="3909577" cy="1569660"/>
          </a:xfrm>
          <a:prstGeom prst="rect">
            <a:avLst/>
          </a:prstGeom>
        </p:spPr>
        <p:txBody>
          <a:bodyPr wrap="square">
            <a:spAutoFit/>
          </a:bodyPr>
          <a:lstStyle/>
          <a:p>
            <a:pPr algn="ctr"/>
            <a:r>
              <a:rPr lang="en-US" sz="2400" b="1" dirty="0"/>
              <a:t>Lorem Ipsum</a:t>
            </a:r>
            <a:r>
              <a:rPr lang="en-US" sz="2400" dirty="0"/>
              <a:t> is simply dummy text of the printing and typesetting industry. </a:t>
            </a:r>
          </a:p>
        </p:txBody>
      </p:sp>
      <p:sp>
        <p:nvSpPr>
          <p:cNvPr id="64" name="Rectangle 63">
            <a:extLst>
              <a:ext uri="{FF2B5EF4-FFF2-40B4-BE49-F238E27FC236}">
                <a16:creationId xmlns:a16="http://schemas.microsoft.com/office/drawing/2014/main" id="{6FFD592D-3C17-4812-9706-7B7A56123E50}"/>
              </a:ext>
            </a:extLst>
          </p:cNvPr>
          <p:cNvSpPr/>
          <p:nvPr/>
        </p:nvSpPr>
        <p:spPr>
          <a:xfrm>
            <a:off x="12057966" y="5012493"/>
            <a:ext cx="3909577" cy="1569660"/>
          </a:xfrm>
          <a:prstGeom prst="rect">
            <a:avLst/>
          </a:prstGeom>
        </p:spPr>
        <p:txBody>
          <a:bodyPr wrap="square">
            <a:spAutoFit/>
          </a:bodyPr>
          <a:lstStyle/>
          <a:p>
            <a:pPr algn="ctr"/>
            <a:r>
              <a:rPr lang="en-US" sz="2400" b="1" dirty="0"/>
              <a:t>Lorem Ipsum</a:t>
            </a:r>
            <a:r>
              <a:rPr lang="en-US" sz="2400" dirty="0"/>
              <a:t> is simply dummy text of the printing and typesetting industry. </a:t>
            </a:r>
          </a:p>
        </p:txBody>
      </p:sp>
      <p:sp>
        <p:nvSpPr>
          <p:cNvPr id="65" name="Rectangle 64">
            <a:extLst>
              <a:ext uri="{FF2B5EF4-FFF2-40B4-BE49-F238E27FC236}">
                <a16:creationId xmlns:a16="http://schemas.microsoft.com/office/drawing/2014/main" id="{DC059AA9-C4FE-4DDB-9FFD-666493637075}"/>
              </a:ext>
            </a:extLst>
          </p:cNvPr>
          <p:cNvSpPr/>
          <p:nvPr/>
        </p:nvSpPr>
        <p:spPr>
          <a:xfrm>
            <a:off x="15721979" y="9090414"/>
            <a:ext cx="3909577" cy="1569660"/>
          </a:xfrm>
          <a:prstGeom prst="rect">
            <a:avLst/>
          </a:prstGeom>
        </p:spPr>
        <p:txBody>
          <a:bodyPr wrap="square">
            <a:spAutoFit/>
          </a:bodyPr>
          <a:lstStyle/>
          <a:p>
            <a:pPr algn="ctr"/>
            <a:r>
              <a:rPr lang="en-US" sz="2400" b="1" dirty="0"/>
              <a:t>Lorem Ipsum</a:t>
            </a:r>
            <a:r>
              <a:rPr lang="en-US" sz="2400" dirty="0"/>
              <a:t> is simply dummy text of the printing and typesetting industry. </a:t>
            </a:r>
          </a:p>
        </p:txBody>
      </p:sp>
      <p:sp>
        <p:nvSpPr>
          <p:cNvPr id="66" name="Rectangle 65">
            <a:extLst>
              <a:ext uri="{FF2B5EF4-FFF2-40B4-BE49-F238E27FC236}">
                <a16:creationId xmlns:a16="http://schemas.microsoft.com/office/drawing/2014/main" id="{8D59E0CE-F673-4F65-BEF5-08415F6484C5}"/>
              </a:ext>
            </a:extLst>
          </p:cNvPr>
          <p:cNvSpPr/>
          <p:nvPr/>
        </p:nvSpPr>
        <p:spPr>
          <a:xfrm>
            <a:off x="19534699" y="5202826"/>
            <a:ext cx="3909577" cy="1569660"/>
          </a:xfrm>
          <a:prstGeom prst="rect">
            <a:avLst/>
          </a:prstGeom>
        </p:spPr>
        <p:txBody>
          <a:bodyPr wrap="square">
            <a:spAutoFit/>
          </a:bodyPr>
          <a:lstStyle/>
          <a:p>
            <a:pPr algn="ctr"/>
            <a:r>
              <a:rPr lang="en-US" sz="2400" b="1" dirty="0"/>
              <a:t>Lorem Ipsum</a:t>
            </a:r>
            <a:r>
              <a:rPr lang="en-US" sz="2400" dirty="0"/>
              <a:t> is simply dummy text of the printing and typesetting industry. </a:t>
            </a:r>
          </a:p>
        </p:txBody>
      </p:sp>
    </p:spTree>
    <p:extLst>
      <p:ext uri="{BB962C8B-B14F-4D97-AF65-F5344CB8AC3E}">
        <p14:creationId xmlns:p14="http://schemas.microsoft.com/office/powerpoint/2010/main" val="32203979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004AEBEE-3FBF-49BE-8A19-00B251D2EA3D}"/>
              </a:ext>
            </a:extLst>
          </p:cNvPr>
          <p:cNvSpPr/>
          <p:nvPr/>
        </p:nvSpPr>
        <p:spPr>
          <a:xfrm>
            <a:off x="591901" y="4435146"/>
            <a:ext cx="22970405" cy="4637559"/>
          </a:xfrm>
          <a:custGeom>
            <a:avLst/>
            <a:gdLst>
              <a:gd name="connsiteX0" fmla="*/ 15561437 w 22967746"/>
              <a:gd name="connsiteY0" fmla="*/ 4631588 h 4637021"/>
              <a:gd name="connsiteX1" fmla="*/ 13259228 w 22967746"/>
              <a:gd name="connsiteY1" fmla="*/ 2329379 h 4637021"/>
              <a:gd name="connsiteX2" fmla="*/ 11508391 w 22967746"/>
              <a:gd name="connsiteY2" fmla="*/ 578179 h 4637021"/>
              <a:gd name="connsiteX3" fmla="*/ 9757191 w 22967746"/>
              <a:gd name="connsiteY3" fmla="*/ 2329379 h 4637021"/>
              <a:gd name="connsiteX4" fmla="*/ 7454982 w 22967746"/>
              <a:gd name="connsiteY4" fmla="*/ 4631588 h 4637021"/>
              <a:gd name="connsiteX5" fmla="*/ 5152773 w 22967746"/>
              <a:gd name="connsiteY5" fmla="*/ 2329379 h 4637021"/>
              <a:gd name="connsiteX6" fmla="*/ 3401573 w 22967746"/>
              <a:gd name="connsiteY6" fmla="*/ 578179 h 4637021"/>
              <a:gd name="connsiteX7" fmla="*/ 1690947 w 22967746"/>
              <a:gd name="connsiteY7" fmla="*/ 1952259 h 4637021"/>
              <a:gd name="connsiteX8" fmla="*/ 879106 w 22967746"/>
              <a:gd name="connsiteY8" fmla="*/ 2604702 h 4637021"/>
              <a:gd name="connsiteX9" fmla="*/ 312157 w 22967746"/>
              <a:gd name="connsiteY9" fmla="*/ 2604702 h 4637021"/>
              <a:gd name="connsiteX10" fmla="*/ 27777 w 22967746"/>
              <a:gd name="connsiteY10" fmla="*/ 2347492 h 4637021"/>
              <a:gd name="connsiteX11" fmla="*/ 302738 w 22967746"/>
              <a:gd name="connsiteY11" fmla="*/ 2053694 h 4637021"/>
              <a:gd name="connsiteX12" fmla="*/ 879106 w 22967746"/>
              <a:gd name="connsiteY12" fmla="*/ 2053694 h 4637021"/>
              <a:gd name="connsiteX13" fmla="*/ 1152617 w 22967746"/>
              <a:gd name="connsiteY13" fmla="*/ 1834522 h 4637021"/>
              <a:gd name="connsiteX14" fmla="*/ 3401211 w 22967746"/>
              <a:gd name="connsiteY14" fmla="*/ 27170 h 4637021"/>
              <a:gd name="connsiteX15" fmla="*/ 5703419 w 22967746"/>
              <a:gd name="connsiteY15" fmla="*/ 2329379 h 4637021"/>
              <a:gd name="connsiteX16" fmla="*/ 7454619 w 22967746"/>
              <a:gd name="connsiteY16" fmla="*/ 4080217 h 4637021"/>
              <a:gd name="connsiteX17" fmla="*/ 9205820 w 22967746"/>
              <a:gd name="connsiteY17" fmla="*/ 2329379 h 4637021"/>
              <a:gd name="connsiteX18" fmla="*/ 11508028 w 22967746"/>
              <a:gd name="connsiteY18" fmla="*/ 27170 h 4637021"/>
              <a:gd name="connsiteX19" fmla="*/ 13810237 w 22967746"/>
              <a:gd name="connsiteY19" fmla="*/ 2329379 h 4637021"/>
              <a:gd name="connsiteX20" fmla="*/ 15561437 w 22967746"/>
              <a:gd name="connsiteY20" fmla="*/ 4080217 h 4637021"/>
              <a:gd name="connsiteX21" fmla="*/ 17312274 w 22967746"/>
              <a:gd name="connsiteY21" fmla="*/ 2329379 h 4637021"/>
              <a:gd name="connsiteX22" fmla="*/ 19614482 w 22967746"/>
              <a:gd name="connsiteY22" fmla="*/ 27170 h 4637021"/>
              <a:gd name="connsiteX23" fmla="*/ 21863076 w 22967746"/>
              <a:gd name="connsiteY23" fmla="*/ 1834522 h 4637021"/>
              <a:gd name="connsiteX24" fmla="*/ 22136588 w 22967746"/>
              <a:gd name="connsiteY24" fmla="*/ 2053694 h 4637021"/>
              <a:gd name="connsiteX25" fmla="*/ 22361918 w 22967746"/>
              <a:gd name="connsiteY25" fmla="*/ 2053694 h 4637021"/>
              <a:gd name="connsiteX26" fmla="*/ 22476394 w 22967746"/>
              <a:gd name="connsiteY26" fmla="*/ 2080139 h 4637021"/>
              <a:gd name="connsiteX27" fmla="*/ 22930316 w 22967746"/>
              <a:gd name="connsiteY27" fmla="*/ 2301122 h 4637021"/>
              <a:gd name="connsiteX28" fmla="*/ 22930316 w 22967746"/>
              <a:gd name="connsiteY28" fmla="*/ 2357273 h 4637021"/>
              <a:gd name="connsiteX29" fmla="*/ 22476394 w 22967746"/>
              <a:gd name="connsiteY29" fmla="*/ 2578256 h 4637021"/>
              <a:gd name="connsiteX30" fmla="*/ 22361918 w 22967746"/>
              <a:gd name="connsiteY30" fmla="*/ 2604702 h 4637021"/>
              <a:gd name="connsiteX31" fmla="*/ 22136588 w 22967746"/>
              <a:gd name="connsiteY31" fmla="*/ 2604702 h 4637021"/>
              <a:gd name="connsiteX32" fmla="*/ 21324748 w 22967746"/>
              <a:gd name="connsiteY32" fmla="*/ 1952259 h 4637021"/>
              <a:gd name="connsiteX33" fmla="*/ 19614120 w 22967746"/>
              <a:gd name="connsiteY33" fmla="*/ 578179 h 4637021"/>
              <a:gd name="connsiteX34" fmla="*/ 17862922 w 22967746"/>
              <a:gd name="connsiteY34" fmla="*/ 2329379 h 4637021"/>
              <a:gd name="connsiteX35" fmla="*/ 15561437 w 22967746"/>
              <a:gd name="connsiteY35" fmla="*/ 4631588 h 4637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2967746" h="4637021">
                <a:moveTo>
                  <a:pt x="15561437" y="4631588"/>
                </a:moveTo>
                <a:cubicBezTo>
                  <a:pt x="14292052" y="4631588"/>
                  <a:pt x="13259228" y="3598763"/>
                  <a:pt x="13259228" y="2329379"/>
                </a:cubicBezTo>
                <a:cubicBezTo>
                  <a:pt x="13259228" y="1363936"/>
                  <a:pt x="12473833" y="578179"/>
                  <a:pt x="11508391" y="578179"/>
                </a:cubicBezTo>
                <a:cubicBezTo>
                  <a:pt x="10542948" y="578179"/>
                  <a:pt x="9757191" y="1363574"/>
                  <a:pt x="9757191" y="2329379"/>
                </a:cubicBezTo>
                <a:cubicBezTo>
                  <a:pt x="9757191" y="3598763"/>
                  <a:pt x="8724366" y="4631588"/>
                  <a:pt x="7454982" y="4631588"/>
                </a:cubicBezTo>
                <a:cubicBezTo>
                  <a:pt x="6185597" y="4631588"/>
                  <a:pt x="5152773" y="3598763"/>
                  <a:pt x="5152773" y="2329379"/>
                </a:cubicBezTo>
                <a:cubicBezTo>
                  <a:pt x="5152773" y="1363936"/>
                  <a:pt x="4367378" y="578179"/>
                  <a:pt x="3401573" y="578179"/>
                </a:cubicBezTo>
                <a:cubicBezTo>
                  <a:pt x="2585022" y="578179"/>
                  <a:pt x="1865559" y="1155995"/>
                  <a:pt x="1690947" y="1952259"/>
                </a:cubicBezTo>
                <a:cubicBezTo>
                  <a:pt x="1607987" y="2330103"/>
                  <a:pt x="1266732" y="2604702"/>
                  <a:pt x="879106" y="2604702"/>
                </a:cubicBezTo>
                <a:lnTo>
                  <a:pt x="312157" y="2604702"/>
                </a:lnTo>
                <a:cubicBezTo>
                  <a:pt x="165439" y="2604702"/>
                  <a:pt x="37196" y="2493848"/>
                  <a:pt x="27777" y="2347492"/>
                </a:cubicBezTo>
                <a:cubicBezTo>
                  <a:pt x="17272" y="2187008"/>
                  <a:pt x="144427" y="2053694"/>
                  <a:pt x="302738" y="2053694"/>
                </a:cubicBezTo>
                <a:lnTo>
                  <a:pt x="879106" y="2053694"/>
                </a:lnTo>
                <a:cubicBezTo>
                  <a:pt x="1009884" y="2053694"/>
                  <a:pt x="1124723" y="1961315"/>
                  <a:pt x="1152617" y="1834522"/>
                </a:cubicBezTo>
                <a:cubicBezTo>
                  <a:pt x="1381933" y="787207"/>
                  <a:pt x="2327813" y="27170"/>
                  <a:pt x="3401211" y="27170"/>
                </a:cubicBezTo>
                <a:cubicBezTo>
                  <a:pt x="4670595" y="27170"/>
                  <a:pt x="5703419" y="1059994"/>
                  <a:pt x="5703419" y="2329379"/>
                </a:cubicBezTo>
                <a:cubicBezTo>
                  <a:pt x="5703419" y="3294821"/>
                  <a:pt x="6488815" y="4080217"/>
                  <a:pt x="7454619" y="4080217"/>
                </a:cubicBezTo>
                <a:cubicBezTo>
                  <a:pt x="8420062" y="4080217"/>
                  <a:pt x="9205820" y="3294821"/>
                  <a:pt x="9205820" y="2329379"/>
                </a:cubicBezTo>
                <a:cubicBezTo>
                  <a:pt x="9205820" y="1059994"/>
                  <a:pt x="10238643" y="27170"/>
                  <a:pt x="11508028" y="27170"/>
                </a:cubicBezTo>
                <a:cubicBezTo>
                  <a:pt x="12777413" y="27170"/>
                  <a:pt x="13810237" y="1059994"/>
                  <a:pt x="13810237" y="2329379"/>
                </a:cubicBezTo>
                <a:cubicBezTo>
                  <a:pt x="13810237" y="3294821"/>
                  <a:pt x="14595632" y="4080217"/>
                  <a:pt x="15561437" y="4080217"/>
                </a:cubicBezTo>
                <a:cubicBezTo>
                  <a:pt x="16526879" y="4080217"/>
                  <a:pt x="17312274" y="3294821"/>
                  <a:pt x="17312274" y="2329379"/>
                </a:cubicBezTo>
                <a:cubicBezTo>
                  <a:pt x="17312274" y="1059994"/>
                  <a:pt x="18345100" y="27170"/>
                  <a:pt x="19614482" y="27170"/>
                </a:cubicBezTo>
                <a:cubicBezTo>
                  <a:pt x="20687882" y="27170"/>
                  <a:pt x="21633760" y="787207"/>
                  <a:pt x="21863076" y="1834522"/>
                </a:cubicBezTo>
                <a:cubicBezTo>
                  <a:pt x="21890972" y="1961677"/>
                  <a:pt x="22005810" y="2053694"/>
                  <a:pt x="22136588" y="2053694"/>
                </a:cubicBezTo>
                <a:lnTo>
                  <a:pt x="22361918" y="2053694"/>
                </a:lnTo>
                <a:cubicBezTo>
                  <a:pt x="22401768" y="2053694"/>
                  <a:pt x="22440892" y="2062750"/>
                  <a:pt x="22476394" y="2080139"/>
                </a:cubicBezTo>
                <a:lnTo>
                  <a:pt x="22930316" y="2301122"/>
                </a:lnTo>
                <a:cubicBezTo>
                  <a:pt x="22953862" y="2312714"/>
                  <a:pt x="22953862" y="2346043"/>
                  <a:pt x="22930316" y="2357273"/>
                </a:cubicBezTo>
                <a:lnTo>
                  <a:pt x="22476394" y="2578256"/>
                </a:lnTo>
                <a:cubicBezTo>
                  <a:pt x="22440530" y="2595645"/>
                  <a:pt x="22401404" y="2604702"/>
                  <a:pt x="22361918" y="2604702"/>
                </a:cubicBezTo>
                <a:lnTo>
                  <a:pt x="22136588" y="2604702"/>
                </a:lnTo>
                <a:cubicBezTo>
                  <a:pt x="21748964" y="2604702"/>
                  <a:pt x="21407344" y="2330466"/>
                  <a:pt x="21324748" y="1952259"/>
                </a:cubicBezTo>
                <a:cubicBezTo>
                  <a:pt x="21150134" y="1155995"/>
                  <a:pt x="20431034" y="578179"/>
                  <a:pt x="19614120" y="578179"/>
                </a:cubicBezTo>
                <a:cubicBezTo>
                  <a:pt x="18648680" y="578179"/>
                  <a:pt x="17862922" y="1363574"/>
                  <a:pt x="17862922" y="2329379"/>
                </a:cubicBezTo>
                <a:cubicBezTo>
                  <a:pt x="17863282" y="3598763"/>
                  <a:pt x="16830460" y="4631588"/>
                  <a:pt x="15561437" y="4631588"/>
                </a:cubicBezTo>
                <a:close/>
              </a:path>
            </a:pathLst>
          </a:custGeom>
          <a:solidFill>
            <a:srgbClr val="CDD9DF"/>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9EA8EAA3-2311-46A3-BC10-81DA84F182B2}"/>
              </a:ext>
            </a:extLst>
          </p:cNvPr>
          <p:cNvSpPr/>
          <p:nvPr/>
        </p:nvSpPr>
        <p:spPr>
          <a:xfrm>
            <a:off x="516471" y="4359718"/>
            <a:ext cx="23115329" cy="4311480"/>
          </a:xfrm>
          <a:custGeom>
            <a:avLst/>
            <a:gdLst>
              <a:gd name="connsiteX0" fmla="*/ 105734 w 23112653"/>
              <a:gd name="connsiteY0" fmla="*/ 2438853 h 4310980"/>
              <a:gd name="connsiteX1" fmla="*/ 378883 w 23112653"/>
              <a:gd name="connsiteY1" fmla="*/ 2198307 h 4310980"/>
              <a:gd name="connsiteX2" fmla="*/ 955250 w 23112653"/>
              <a:gd name="connsiteY2" fmla="*/ 2198307 h 4310980"/>
              <a:gd name="connsiteX3" fmla="*/ 1228762 w 23112653"/>
              <a:gd name="connsiteY3" fmla="*/ 1979135 h 4310980"/>
              <a:gd name="connsiteX4" fmla="*/ 3477355 w 23112653"/>
              <a:gd name="connsiteY4" fmla="*/ 171783 h 4310980"/>
              <a:gd name="connsiteX5" fmla="*/ 5779564 w 23112653"/>
              <a:gd name="connsiteY5" fmla="*/ 2473993 h 4310980"/>
              <a:gd name="connsiteX6" fmla="*/ 7530764 w 23112653"/>
              <a:gd name="connsiteY6" fmla="*/ 4224830 h 4310980"/>
              <a:gd name="connsiteX7" fmla="*/ 9281964 w 23112653"/>
              <a:gd name="connsiteY7" fmla="*/ 2473993 h 4310980"/>
              <a:gd name="connsiteX8" fmla="*/ 11584173 w 23112653"/>
              <a:gd name="connsiteY8" fmla="*/ 171783 h 4310980"/>
              <a:gd name="connsiteX9" fmla="*/ 13886382 w 23112653"/>
              <a:gd name="connsiteY9" fmla="*/ 2473993 h 4310980"/>
              <a:gd name="connsiteX10" fmla="*/ 15637582 w 23112653"/>
              <a:gd name="connsiteY10" fmla="*/ 4224830 h 4310980"/>
              <a:gd name="connsiteX11" fmla="*/ 17388420 w 23112653"/>
              <a:gd name="connsiteY11" fmla="*/ 2473993 h 4310980"/>
              <a:gd name="connsiteX12" fmla="*/ 19690628 w 23112653"/>
              <a:gd name="connsiteY12" fmla="*/ 171783 h 4310980"/>
              <a:gd name="connsiteX13" fmla="*/ 21939222 w 23112653"/>
              <a:gd name="connsiteY13" fmla="*/ 1979135 h 4310980"/>
              <a:gd name="connsiteX14" fmla="*/ 22212734 w 23112653"/>
              <a:gd name="connsiteY14" fmla="*/ 2198307 h 4310980"/>
              <a:gd name="connsiteX15" fmla="*/ 22438064 w 23112653"/>
              <a:gd name="connsiteY15" fmla="*/ 2198307 h 4310980"/>
              <a:gd name="connsiteX16" fmla="*/ 22552540 w 23112653"/>
              <a:gd name="connsiteY16" fmla="*/ 2224753 h 4310980"/>
              <a:gd name="connsiteX17" fmla="*/ 22993782 w 23112653"/>
              <a:gd name="connsiteY17" fmla="*/ 2439577 h 4310980"/>
              <a:gd name="connsiteX18" fmla="*/ 23006822 w 23112653"/>
              <a:gd name="connsiteY18" fmla="*/ 2433418 h 4310980"/>
              <a:gd name="connsiteX19" fmla="*/ 23006822 w 23112653"/>
              <a:gd name="connsiteY19" fmla="*/ 2377267 h 4310980"/>
              <a:gd name="connsiteX20" fmla="*/ 22552902 w 23112653"/>
              <a:gd name="connsiteY20" fmla="*/ 2156284 h 4310980"/>
              <a:gd name="connsiteX21" fmla="*/ 22438424 w 23112653"/>
              <a:gd name="connsiteY21" fmla="*/ 2129839 h 4310980"/>
              <a:gd name="connsiteX22" fmla="*/ 22213096 w 23112653"/>
              <a:gd name="connsiteY22" fmla="*/ 2129839 h 4310980"/>
              <a:gd name="connsiteX23" fmla="*/ 21939584 w 23112653"/>
              <a:gd name="connsiteY23" fmla="*/ 1910667 h 4310980"/>
              <a:gd name="connsiteX24" fmla="*/ 19690990 w 23112653"/>
              <a:gd name="connsiteY24" fmla="*/ 103315 h 4310980"/>
              <a:gd name="connsiteX25" fmla="*/ 17388782 w 23112653"/>
              <a:gd name="connsiteY25" fmla="*/ 2405524 h 4310980"/>
              <a:gd name="connsiteX26" fmla="*/ 15637944 w 23112653"/>
              <a:gd name="connsiteY26" fmla="*/ 4156362 h 4310980"/>
              <a:gd name="connsiteX27" fmla="*/ 13886744 w 23112653"/>
              <a:gd name="connsiteY27" fmla="*/ 2405524 h 4310980"/>
              <a:gd name="connsiteX28" fmla="*/ 11584535 w 23112653"/>
              <a:gd name="connsiteY28" fmla="*/ 103315 h 4310980"/>
              <a:gd name="connsiteX29" fmla="*/ 9282327 w 23112653"/>
              <a:gd name="connsiteY29" fmla="*/ 2405524 h 4310980"/>
              <a:gd name="connsiteX30" fmla="*/ 7531126 w 23112653"/>
              <a:gd name="connsiteY30" fmla="*/ 4156362 h 4310980"/>
              <a:gd name="connsiteX31" fmla="*/ 5779926 w 23112653"/>
              <a:gd name="connsiteY31" fmla="*/ 2405524 h 4310980"/>
              <a:gd name="connsiteX32" fmla="*/ 3477718 w 23112653"/>
              <a:gd name="connsiteY32" fmla="*/ 103315 h 4310980"/>
              <a:gd name="connsiteX33" fmla="*/ 1229125 w 23112653"/>
              <a:gd name="connsiteY33" fmla="*/ 1910667 h 4310980"/>
              <a:gd name="connsiteX34" fmla="*/ 955613 w 23112653"/>
              <a:gd name="connsiteY34" fmla="*/ 2129839 h 4310980"/>
              <a:gd name="connsiteX35" fmla="*/ 378883 w 23112653"/>
              <a:gd name="connsiteY35" fmla="*/ 2129839 h 4310980"/>
              <a:gd name="connsiteX36" fmla="*/ 103922 w 23112653"/>
              <a:gd name="connsiteY36" fmla="*/ 2423637 h 4310980"/>
              <a:gd name="connsiteX37" fmla="*/ 105734 w 23112653"/>
              <a:gd name="connsiteY37" fmla="*/ 2438853 h 431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3112653" h="4310980">
                <a:moveTo>
                  <a:pt x="105734" y="2438853"/>
                </a:moveTo>
                <a:cubicBezTo>
                  <a:pt x="122760" y="2303002"/>
                  <a:pt x="238323" y="2198307"/>
                  <a:pt x="378883" y="2198307"/>
                </a:cubicBezTo>
                <a:lnTo>
                  <a:pt x="955250" y="2198307"/>
                </a:lnTo>
                <a:cubicBezTo>
                  <a:pt x="1086029" y="2198307"/>
                  <a:pt x="1200868" y="2105929"/>
                  <a:pt x="1228762" y="1979135"/>
                </a:cubicBezTo>
                <a:cubicBezTo>
                  <a:pt x="1458078" y="931820"/>
                  <a:pt x="2403957" y="171783"/>
                  <a:pt x="3477355" y="171783"/>
                </a:cubicBezTo>
                <a:cubicBezTo>
                  <a:pt x="4746740" y="171783"/>
                  <a:pt x="5779564" y="1204608"/>
                  <a:pt x="5779564" y="2473993"/>
                </a:cubicBezTo>
                <a:cubicBezTo>
                  <a:pt x="5779564" y="3439435"/>
                  <a:pt x="6564960" y="4224830"/>
                  <a:pt x="7530764" y="4224830"/>
                </a:cubicBezTo>
                <a:cubicBezTo>
                  <a:pt x="8496206" y="4224830"/>
                  <a:pt x="9281964" y="3439435"/>
                  <a:pt x="9281964" y="2473993"/>
                </a:cubicBezTo>
                <a:cubicBezTo>
                  <a:pt x="9281964" y="1204608"/>
                  <a:pt x="10314788" y="171783"/>
                  <a:pt x="11584173" y="171783"/>
                </a:cubicBezTo>
                <a:cubicBezTo>
                  <a:pt x="12853557" y="171783"/>
                  <a:pt x="13886382" y="1204608"/>
                  <a:pt x="13886382" y="2473993"/>
                </a:cubicBezTo>
                <a:cubicBezTo>
                  <a:pt x="13886382" y="3439435"/>
                  <a:pt x="14671777" y="4224830"/>
                  <a:pt x="15637582" y="4224830"/>
                </a:cubicBezTo>
                <a:cubicBezTo>
                  <a:pt x="16603024" y="4224830"/>
                  <a:pt x="17388420" y="3439435"/>
                  <a:pt x="17388420" y="2473993"/>
                </a:cubicBezTo>
                <a:cubicBezTo>
                  <a:pt x="17388420" y="1204608"/>
                  <a:pt x="18421244" y="171783"/>
                  <a:pt x="19690628" y="171783"/>
                </a:cubicBezTo>
                <a:cubicBezTo>
                  <a:pt x="20764026" y="171783"/>
                  <a:pt x="21709906" y="931820"/>
                  <a:pt x="21939222" y="1979135"/>
                </a:cubicBezTo>
                <a:cubicBezTo>
                  <a:pt x="21967118" y="2106291"/>
                  <a:pt x="22081956" y="2198307"/>
                  <a:pt x="22212734" y="2198307"/>
                </a:cubicBezTo>
                <a:lnTo>
                  <a:pt x="22438064" y="2198307"/>
                </a:lnTo>
                <a:cubicBezTo>
                  <a:pt x="22477914" y="2198307"/>
                  <a:pt x="22517038" y="2207364"/>
                  <a:pt x="22552540" y="2224753"/>
                </a:cubicBezTo>
                <a:lnTo>
                  <a:pt x="22993782" y="2439577"/>
                </a:lnTo>
                <a:lnTo>
                  <a:pt x="23006822" y="2433418"/>
                </a:lnTo>
                <a:cubicBezTo>
                  <a:pt x="23030370" y="2421826"/>
                  <a:pt x="23030370" y="2388497"/>
                  <a:pt x="23006822" y="2377267"/>
                </a:cubicBezTo>
                <a:lnTo>
                  <a:pt x="22552902" y="2156284"/>
                </a:lnTo>
                <a:cubicBezTo>
                  <a:pt x="22517038" y="2138895"/>
                  <a:pt x="22477914" y="2129839"/>
                  <a:pt x="22438424" y="2129839"/>
                </a:cubicBezTo>
                <a:lnTo>
                  <a:pt x="22213096" y="2129839"/>
                </a:lnTo>
                <a:cubicBezTo>
                  <a:pt x="22082318" y="2129839"/>
                  <a:pt x="21967478" y="2037822"/>
                  <a:pt x="21939584" y="1910667"/>
                </a:cubicBezTo>
                <a:cubicBezTo>
                  <a:pt x="21710268" y="863352"/>
                  <a:pt x="20764390" y="103315"/>
                  <a:pt x="19690990" y="103315"/>
                </a:cubicBezTo>
                <a:cubicBezTo>
                  <a:pt x="18421606" y="103315"/>
                  <a:pt x="17388782" y="1136139"/>
                  <a:pt x="17388782" y="2405524"/>
                </a:cubicBezTo>
                <a:cubicBezTo>
                  <a:pt x="17388782" y="3370966"/>
                  <a:pt x="16603386" y="4156362"/>
                  <a:pt x="15637944" y="4156362"/>
                </a:cubicBezTo>
                <a:cubicBezTo>
                  <a:pt x="14672502" y="4156362"/>
                  <a:pt x="13886744" y="3370966"/>
                  <a:pt x="13886744" y="2405524"/>
                </a:cubicBezTo>
                <a:cubicBezTo>
                  <a:pt x="13886744" y="1136139"/>
                  <a:pt x="12853920" y="103315"/>
                  <a:pt x="11584535" y="103315"/>
                </a:cubicBezTo>
                <a:cubicBezTo>
                  <a:pt x="10315151" y="103315"/>
                  <a:pt x="9282327" y="1136139"/>
                  <a:pt x="9282327" y="2405524"/>
                </a:cubicBezTo>
                <a:cubicBezTo>
                  <a:pt x="9282327" y="3370966"/>
                  <a:pt x="8496931" y="4156362"/>
                  <a:pt x="7531126" y="4156362"/>
                </a:cubicBezTo>
                <a:cubicBezTo>
                  <a:pt x="6565684" y="4156362"/>
                  <a:pt x="5779926" y="3370966"/>
                  <a:pt x="5779926" y="2405524"/>
                </a:cubicBezTo>
                <a:cubicBezTo>
                  <a:pt x="5779926" y="1136139"/>
                  <a:pt x="4747103" y="103315"/>
                  <a:pt x="3477718" y="103315"/>
                </a:cubicBezTo>
                <a:cubicBezTo>
                  <a:pt x="2404320" y="103315"/>
                  <a:pt x="1458440" y="863352"/>
                  <a:pt x="1229125" y="1910667"/>
                </a:cubicBezTo>
                <a:cubicBezTo>
                  <a:pt x="1201230" y="2037822"/>
                  <a:pt x="1086029" y="2129839"/>
                  <a:pt x="955613" y="2129839"/>
                </a:cubicBezTo>
                <a:lnTo>
                  <a:pt x="378883" y="2129839"/>
                </a:lnTo>
                <a:cubicBezTo>
                  <a:pt x="220572" y="2129839"/>
                  <a:pt x="93416" y="2263153"/>
                  <a:pt x="103922" y="2423637"/>
                </a:cubicBezTo>
                <a:cubicBezTo>
                  <a:pt x="104284" y="2428347"/>
                  <a:pt x="105009" y="2433781"/>
                  <a:pt x="105734" y="2438853"/>
                </a:cubicBezTo>
                <a:close/>
              </a:path>
            </a:pathLst>
          </a:custGeom>
          <a:solidFill>
            <a:srgbClr val="BBC6CC"/>
          </a:solidFill>
          <a:ln w="36219"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71374271-23CB-42EC-BC31-E8A946515E96}"/>
              </a:ext>
            </a:extLst>
          </p:cNvPr>
          <p:cNvSpPr/>
          <p:nvPr/>
        </p:nvSpPr>
        <p:spPr>
          <a:xfrm>
            <a:off x="730548" y="4573187"/>
            <a:ext cx="5434638" cy="2355010"/>
          </a:xfrm>
          <a:custGeom>
            <a:avLst/>
            <a:gdLst>
              <a:gd name="connsiteX0" fmla="*/ 5289827 w 5434009"/>
              <a:gd name="connsiteY0" fmla="*/ 2329017 h 2354737"/>
              <a:gd name="connsiteX1" fmla="*/ 5152166 w 5434009"/>
              <a:gd name="connsiteY1" fmla="*/ 2191355 h 2354737"/>
              <a:gd name="connsiteX2" fmla="*/ 3263304 w 5434009"/>
              <a:gd name="connsiteY2" fmla="*/ 302493 h 2354737"/>
              <a:gd name="connsiteX3" fmla="*/ 1418277 w 5434009"/>
              <a:gd name="connsiteY3" fmla="*/ 1784891 h 2354737"/>
              <a:gd name="connsiteX4" fmla="*/ 740837 w 5434009"/>
              <a:gd name="connsiteY4" fmla="*/ 2329017 h 2354737"/>
              <a:gd name="connsiteX5" fmla="*/ 164832 w 5434009"/>
              <a:gd name="connsiteY5" fmla="*/ 2329017 h 2354737"/>
              <a:gd name="connsiteX6" fmla="*/ 27170 w 5434009"/>
              <a:gd name="connsiteY6" fmla="*/ 2191355 h 2354737"/>
              <a:gd name="connsiteX7" fmla="*/ 164832 w 5434009"/>
              <a:gd name="connsiteY7" fmla="*/ 2053694 h 2354737"/>
              <a:gd name="connsiteX8" fmla="*/ 741199 w 5434009"/>
              <a:gd name="connsiteY8" fmla="*/ 2053694 h 2354737"/>
              <a:gd name="connsiteX9" fmla="*/ 1149474 w 5434009"/>
              <a:gd name="connsiteY9" fmla="*/ 1726204 h 2354737"/>
              <a:gd name="connsiteX10" fmla="*/ 3263666 w 5434009"/>
              <a:gd name="connsiteY10" fmla="*/ 27170 h 2354737"/>
              <a:gd name="connsiteX11" fmla="*/ 5427851 w 5434009"/>
              <a:gd name="connsiteY11" fmla="*/ 2191355 h 2354737"/>
              <a:gd name="connsiteX12" fmla="*/ 5289827 w 5434009"/>
              <a:gd name="connsiteY12" fmla="*/ 2329017 h 235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4009" h="2354737">
                <a:moveTo>
                  <a:pt x="5289827" y="2329017"/>
                </a:moveTo>
                <a:cubicBezTo>
                  <a:pt x="5213751" y="2329017"/>
                  <a:pt x="5152166" y="2267431"/>
                  <a:pt x="5152166" y="2191355"/>
                </a:cubicBezTo>
                <a:cubicBezTo>
                  <a:pt x="5152166" y="1149837"/>
                  <a:pt x="4304823" y="302493"/>
                  <a:pt x="3263304" y="302493"/>
                </a:cubicBezTo>
                <a:cubicBezTo>
                  <a:pt x="2382632" y="302493"/>
                  <a:pt x="1606656" y="925955"/>
                  <a:pt x="1418277" y="1784891"/>
                </a:cubicBezTo>
                <a:cubicBezTo>
                  <a:pt x="1349083" y="2100064"/>
                  <a:pt x="1064341" y="2329017"/>
                  <a:pt x="740837" y="2329017"/>
                </a:cubicBezTo>
                <a:lnTo>
                  <a:pt x="164832" y="2329017"/>
                </a:lnTo>
                <a:cubicBezTo>
                  <a:pt x="88756" y="2329017"/>
                  <a:pt x="27170" y="2267431"/>
                  <a:pt x="27170" y="2191355"/>
                </a:cubicBezTo>
                <a:cubicBezTo>
                  <a:pt x="27170" y="2115279"/>
                  <a:pt x="88756" y="2053694"/>
                  <a:pt x="164832" y="2053694"/>
                </a:cubicBezTo>
                <a:lnTo>
                  <a:pt x="741199" y="2053694"/>
                </a:lnTo>
                <a:cubicBezTo>
                  <a:pt x="936099" y="2053694"/>
                  <a:pt x="1107813" y="1916032"/>
                  <a:pt x="1149474" y="1726204"/>
                </a:cubicBezTo>
                <a:cubicBezTo>
                  <a:pt x="1365386" y="741561"/>
                  <a:pt x="2254390" y="27170"/>
                  <a:pt x="3263666" y="27170"/>
                </a:cubicBezTo>
                <a:cubicBezTo>
                  <a:pt x="4456975" y="27170"/>
                  <a:pt x="5427851" y="998047"/>
                  <a:pt x="5427851" y="2191355"/>
                </a:cubicBezTo>
                <a:cubicBezTo>
                  <a:pt x="5427851" y="2267431"/>
                  <a:pt x="5365903" y="2329017"/>
                  <a:pt x="5289827" y="2329017"/>
                </a:cubicBezTo>
                <a:close/>
              </a:path>
            </a:pathLst>
          </a:custGeom>
          <a:solidFill>
            <a:srgbClr val="02CAE1"/>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335E18E-1841-4660-92A6-DB97B87161FA}"/>
              </a:ext>
            </a:extLst>
          </p:cNvPr>
          <p:cNvSpPr/>
          <p:nvPr/>
        </p:nvSpPr>
        <p:spPr>
          <a:xfrm>
            <a:off x="3726120" y="4469928"/>
            <a:ext cx="507233" cy="507233"/>
          </a:xfrm>
          <a:custGeom>
            <a:avLst/>
            <a:gdLst>
              <a:gd name="connsiteX0" fmla="*/ 508986 w 507174"/>
              <a:gd name="connsiteY0" fmla="*/ 268078 h 507174"/>
              <a:gd name="connsiteX1" fmla="*/ 268078 w 507174"/>
              <a:gd name="connsiteY1" fmla="*/ 508986 h 507174"/>
              <a:gd name="connsiteX2" fmla="*/ 27170 w 507174"/>
              <a:gd name="connsiteY2" fmla="*/ 268078 h 507174"/>
              <a:gd name="connsiteX3" fmla="*/ 268078 w 507174"/>
              <a:gd name="connsiteY3" fmla="*/ 27170 h 507174"/>
              <a:gd name="connsiteX4" fmla="*/ 508986 w 507174"/>
              <a:gd name="connsiteY4" fmla="*/ 268078 h 507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174" h="507174">
                <a:moveTo>
                  <a:pt x="508986" y="268078"/>
                </a:moveTo>
                <a:cubicBezTo>
                  <a:pt x="508986" y="401127"/>
                  <a:pt x="401127" y="508986"/>
                  <a:pt x="268078" y="508986"/>
                </a:cubicBezTo>
                <a:cubicBezTo>
                  <a:pt x="135028" y="508986"/>
                  <a:pt x="27170" y="401127"/>
                  <a:pt x="27170" y="268078"/>
                </a:cubicBezTo>
                <a:cubicBezTo>
                  <a:pt x="27170" y="135028"/>
                  <a:pt x="135028" y="27170"/>
                  <a:pt x="268078" y="27170"/>
                </a:cubicBezTo>
                <a:cubicBezTo>
                  <a:pt x="401127" y="27170"/>
                  <a:pt x="508986" y="135028"/>
                  <a:pt x="508986" y="268078"/>
                </a:cubicBezTo>
                <a:close/>
              </a:path>
            </a:pathLst>
          </a:custGeom>
          <a:solidFill>
            <a:srgbClr val="04ACB5"/>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403D619-FC26-4C8D-8A92-DD7395FCCF93}"/>
              </a:ext>
            </a:extLst>
          </p:cNvPr>
          <p:cNvSpPr/>
          <p:nvPr/>
        </p:nvSpPr>
        <p:spPr>
          <a:xfrm>
            <a:off x="5856136" y="6599944"/>
            <a:ext cx="4347711" cy="2355010"/>
          </a:xfrm>
          <a:custGeom>
            <a:avLst/>
            <a:gdLst>
              <a:gd name="connsiteX0" fmla="*/ 2191355 w 4347207"/>
              <a:gd name="connsiteY0" fmla="*/ 2329016 h 2354737"/>
              <a:gd name="connsiteX1" fmla="*/ 27170 w 4347207"/>
              <a:gd name="connsiteY1" fmla="*/ 164832 h 2354737"/>
              <a:gd name="connsiteX2" fmla="*/ 164832 w 4347207"/>
              <a:gd name="connsiteY2" fmla="*/ 27170 h 2354737"/>
              <a:gd name="connsiteX3" fmla="*/ 302493 w 4347207"/>
              <a:gd name="connsiteY3" fmla="*/ 164832 h 2354737"/>
              <a:gd name="connsiteX4" fmla="*/ 2191355 w 4347207"/>
              <a:gd name="connsiteY4" fmla="*/ 2053694 h 2354737"/>
              <a:gd name="connsiteX5" fmla="*/ 4080217 w 4347207"/>
              <a:gd name="connsiteY5" fmla="*/ 164832 h 2354737"/>
              <a:gd name="connsiteX6" fmla="*/ 4217878 w 4347207"/>
              <a:gd name="connsiteY6" fmla="*/ 27170 h 2354737"/>
              <a:gd name="connsiteX7" fmla="*/ 4355540 w 4347207"/>
              <a:gd name="connsiteY7" fmla="*/ 164832 h 2354737"/>
              <a:gd name="connsiteX8" fmla="*/ 2191355 w 4347207"/>
              <a:gd name="connsiteY8" fmla="*/ 2329016 h 235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7207" h="2354737">
                <a:moveTo>
                  <a:pt x="2191355" y="2329016"/>
                </a:moveTo>
                <a:cubicBezTo>
                  <a:pt x="998047" y="2329016"/>
                  <a:pt x="27170" y="1358140"/>
                  <a:pt x="27170" y="164832"/>
                </a:cubicBezTo>
                <a:cubicBezTo>
                  <a:pt x="27170" y="88755"/>
                  <a:pt x="88755" y="27170"/>
                  <a:pt x="164832" y="27170"/>
                </a:cubicBezTo>
                <a:cubicBezTo>
                  <a:pt x="240908" y="27170"/>
                  <a:pt x="302493" y="88755"/>
                  <a:pt x="302493" y="164832"/>
                </a:cubicBezTo>
                <a:cubicBezTo>
                  <a:pt x="302493" y="1206350"/>
                  <a:pt x="1149837" y="2053694"/>
                  <a:pt x="2191355" y="2053694"/>
                </a:cubicBezTo>
                <a:cubicBezTo>
                  <a:pt x="3232874" y="2053694"/>
                  <a:pt x="4080217" y="1206350"/>
                  <a:pt x="4080217" y="164832"/>
                </a:cubicBezTo>
                <a:cubicBezTo>
                  <a:pt x="4080217" y="88755"/>
                  <a:pt x="4141802" y="27170"/>
                  <a:pt x="4217878" y="27170"/>
                </a:cubicBezTo>
                <a:cubicBezTo>
                  <a:pt x="4293954" y="27170"/>
                  <a:pt x="4355540" y="88755"/>
                  <a:pt x="4355540" y="164832"/>
                </a:cubicBezTo>
                <a:cubicBezTo>
                  <a:pt x="4355902" y="1358140"/>
                  <a:pt x="3385026" y="2329016"/>
                  <a:pt x="2191355" y="2329016"/>
                </a:cubicBezTo>
                <a:close/>
              </a:path>
            </a:pathLst>
          </a:custGeom>
          <a:solidFill>
            <a:srgbClr val="515EC4"/>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DBBB2FA9-79D0-4087-A704-5926B01468D3}"/>
              </a:ext>
            </a:extLst>
          </p:cNvPr>
          <p:cNvSpPr/>
          <p:nvPr/>
        </p:nvSpPr>
        <p:spPr>
          <a:xfrm>
            <a:off x="7779635" y="8523443"/>
            <a:ext cx="507233" cy="507233"/>
          </a:xfrm>
          <a:custGeom>
            <a:avLst/>
            <a:gdLst>
              <a:gd name="connsiteX0" fmla="*/ 508986 w 507174"/>
              <a:gd name="connsiteY0" fmla="*/ 268078 h 507174"/>
              <a:gd name="connsiteX1" fmla="*/ 268078 w 507174"/>
              <a:gd name="connsiteY1" fmla="*/ 508986 h 507174"/>
              <a:gd name="connsiteX2" fmla="*/ 27170 w 507174"/>
              <a:gd name="connsiteY2" fmla="*/ 268078 h 507174"/>
              <a:gd name="connsiteX3" fmla="*/ 268078 w 507174"/>
              <a:gd name="connsiteY3" fmla="*/ 27170 h 507174"/>
              <a:gd name="connsiteX4" fmla="*/ 508986 w 507174"/>
              <a:gd name="connsiteY4" fmla="*/ 268078 h 507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174" h="507174">
                <a:moveTo>
                  <a:pt x="508986" y="268078"/>
                </a:moveTo>
                <a:cubicBezTo>
                  <a:pt x="508986" y="401128"/>
                  <a:pt x="401127" y="508986"/>
                  <a:pt x="268078" y="508986"/>
                </a:cubicBezTo>
                <a:cubicBezTo>
                  <a:pt x="135028" y="508986"/>
                  <a:pt x="27170" y="401127"/>
                  <a:pt x="27170" y="268078"/>
                </a:cubicBezTo>
                <a:cubicBezTo>
                  <a:pt x="27170" y="135028"/>
                  <a:pt x="135029" y="27170"/>
                  <a:pt x="268078" y="27170"/>
                </a:cubicBezTo>
                <a:cubicBezTo>
                  <a:pt x="401128" y="27170"/>
                  <a:pt x="508986" y="135029"/>
                  <a:pt x="508986" y="268078"/>
                </a:cubicBezTo>
                <a:close/>
              </a:path>
            </a:pathLst>
          </a:custGeom>
          <a:solidFill>
            <a:srgbClr val="152FCC"/>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45C4ADFF-D1DB-4A7D-99B7-6B62741FBB87}"/>
              </a:ext>
            </a:extLst>
          </p:cNvPr>
          <p:cNvSpPr/>
          <p:nvPr/>
        </p:nvSpPr>
        <p:spPr>
          <a:xfrm>
            <a:off x="9909652" y="4573187"/>
            <a:ext cx="4347711" cy="2355010"/>
          </a:xfrm>
          <a:custGeom>
            <a:avLst/>
            <a:gdLst>
              <a:gd name="connsiteX0" fmla="*/ 4217878 w 4347207"/>
              <a:gd name="connsiteY0" fmla="*/ 2329017 h 2354737"/>
              <a:gd name="connsiteX1" fmla="*/ 4080217 w 4347207"/>
              <a:gd name="connsiteY1" fmla="*/ 2191355 h 2354737"/>
              <a:gd name="connsiteX2" fmla="*/ 2191355 w 4347207"/>
              <a:gd name="connsiteY2" fmla="*/ 302493 h 2354737"/>
              <a:gd name="connsiteX3" fmla="*/ 302493 w 4347207"/>
              <a:gd name="connsiteY3" fmla="*/ 2191355 h 2354737"/>
              <a:gd name="connsiteX4" fmla="*/ 164831 w 4347207"/>
              <a:gd name="connsiteY4" fmla="*/ 2329017 h 2354737"/>
              <a:gd name="connsiteX5" fmla="*/ 27170 w 4347207"/>
              <a:gd name="connsiteY5" fmla="*/ 2191355 h 2354737"/>
              <a:gd name="connsiteX6" fmla="*/ 2191355 w 4347207"/>
              <a:gd name="connsiteY6" fmla="*/ 27170 h 2354737"/>
              <a:gd name="connsiteX7" fmla="*/ 4355540 w 4347207"/>
              <a:gd name="connsiteY7" fmla="*/ 2191355 h 2354737"/>
              <a:gd name="connsiteX8" fmla="*/ 4217878 w 4347207"/>
              <a:gd name="connsiteY8" fmla="*/ 2329017 h 235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7207" h="2354737">
                <a:moveTo>
                  <a:pt x="4217878" y="2329017"/>
                </a:moveTo>
                <a:cubicBezTo>
                  <a:pt x="4141802" y="2329017"/>
                  <a:pt x="4080217" y="2267431"/>
                  <a:pt x="4080217" y="2191355"/>
                </a:cubicBezTo>
                <a:cubicBezTo>
                  <a:pt x="4080217" y="1149837"/>
                  <a:pt x="3232873" y="302493"/>
                  <a:pt x="2191355" y="302493"/>
                </a:cubicBezTo>
                <a:cubicBezTo>
                  <a:pt x="1149836" y="302493"/>
                  <a:pt x="302493" y="1149837"/>
                  <a:pt x="302493" y="2191355"/>
                </a:cubicBezTo>
                <a:cubicBezTo>
                  <a:pt x="302493" y="2267431"/>
                  <a:pt x="240908" y="2329017"/>
                  <a:pt x="164831" y="2329017"/>
                </a:cubicBezTo>
                <a:cubicBezTo>
                  <a:pt x="88755" y="2329017"/>
                  <a:pt x="27170" y="2267431"/>
                  <a:pt x="27170" y="2191355"/>
                </a:cubicBezTo>
                <a:cubicBezTo>
                  <a:pt x="27170" y="998047"/>
                  <a:pt x="998046" y="27170"/>
                  <a:pt x="2191355" y="27170"/>
                </a:cubicBezTo>
                <a:cubicBezTo>
                  <a:pt x="3384663" y="27170"/>
                  <a:pt x="4355540" y="998047"/>
                  <a:pt x="4355540" y="2191355"/>
                </a:cubicBezTo>
                <a:cubicBezTo>
                  <a:pt x="4355902" y="2267431"/>
                  <a:pt x="4293954" y="2329017"/>
                  <a:pt x="4217878" y="2329017"/>
                </a:cubicBezTo>
                <a:close/>
              </a:path>
            </a:pathLst>
          </a:custGeom>
          <a:solidFill>
            <a:srgbClr val="CE769D"/>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AB41955-4ADA-4F08-B31E-5B4D80121041}"/>
              </a:ext>
            </a:extLst>
          </p:cNvPr>
          <p:cNvSpPr/>
          <p:nvPr/>
        </p:nvSpPr>
        <p:spPr>
          <a:xfrm>
            <a:off x="11833514" y="4469928"/>
            <a:ext cx="507233" cy="507233"/>
          </a:xfrm>
          <a:custGeom>
            <a:avLst/>
            <a:gdLst>
              <a:gd name="connsiteX0" fmla="*/ 508985 w 507174"/>
              <a:gd name="connsiteY0" fmla="*/ 268078 h 507174"/>
              <a:gd name="connsiteX1" fmla="*/ 268078 w 507174"/>
              <a:gd name="connsiteY1" fmla="*/ 508986 h 507174"/>
              <a:gd name="connsiteX2" fmla="*/ 27170 w 507174"/>
              <a:gd name="connsiteY2" fmla="*/ 268078 h 507174"/>
              <a:gd name="connsiteX3" fmla="*/ 268078 w 507174"/>
              <a:gd name="connsiteY3" fmla="*/ 27170 h 507174"/>
              <a:gd name="connsiteX4" fmla="*/ 508985 w 507174"/>
              <a:gd name="connsiteY4" fmla="*/ 268078 h 507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174" h="507174">
                <a:moveTo>
                  <a:pt x="508985" y="268078"/>
                </a:moveTo>
                <a:cubicBezTo>
                  <a:pt x="508985" y="401392"/>
                  <a:pt x="401029" y="508986"/>
                  <a:pt x="268078" y="508986"/>
                </a:cubicBezTo>
                <a:cubicBezTo>
                  <a:pt x="134763" y="508986"/>
                  <a:pt x="27170" y="401030"/>
                  <a:pt x="27170" y="268078"/>
                </a:cubicBezTo>
                <a:cubicBezTo>
                  <a:pt x="27170" y="135126"/>
                  <a:pt x="135125" y="27170"/>
                  <a:pt x="268078" y="27170"/>
                </a:cubicBezTo>
                <a:cubicBezTo>
                  <a:pt x="401029" y="27170"/>
                  <a:pt x="508985" y="135126"/>
                  <a:pt x="508985" y="268078"/>
                </a:cubicBezTo>
                <a:close/>
              </a:path>
            </a:pathLst>
          </a:custGeom>
          <a:solidFill>
            <a:srgbClr val="C43579"/>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931254F2-FA74-4B45-8871-C5691D436F77}"/>
              </a:ext>
            </a:extLst>
          </p:cNvPr>
          <p:cNvSpPr/>
          <p:nvPr/>
        </p:nvSpPr>
        <p:spPr>
          <a:xfrm>
            <a:off x="13963529" y="6599944"/>
            <a:ext cx="4347711" cy="2355010"/>
          </a:xfrm>
          <a:custGeom>
            <a:avLst/>
            <a:gdLst>
              <a:gd name="connsiteX0" fmla="*/ 2191356 w 4347207"/>
              <a:gd name="connsiteY0" fmla="*/ 2329016 h 2354737"/>
              <a:gd name="connsiteX1" fmla="*/ 27170 w 4347207"/>
              <a:gd name="connsiteY1" fmla="*/ 164832 h 2354737"/>
              <a:gd name="connsiteX2" fmla="*/ 164832 w 4347207"/>
              <a:gd name="connsiteY2" fmla="*/ 27170 h 2354737"/>
              <a:gd name="connsiteX3" fmla="*/ 302493 w 4347207"/>
              <a:gd name="connsiteY3" fmla="*/ 164832 h 2354737"/>
              <a:gd name="connsiteX4" fmla="*/ 2191356 w 4347207"/>
              <a:gd name="connsiteY4" fmla="*/ 2053694 h 2354737"/>
              <a:gd name="connsiteX5" fmla="*/ 4080217 w 4347207"/>
              <a:gd name="connsiteY5" fmla="*/ 164832 h 2354737"/>
              <a:gd name="connsiteX6" fmla="*/ 4217879 w 4347207"/>
              <a:gd name="connsiteY6" fmla="*/ 27170 h 2354737"/>
              <a:gd name="connsiteX7" fmla="*/ 4355540 w 4347207"/>
              <a:gd name="connsiteY7" fmla="*/ 164832 h 2354737"/>
              <a:gd name="connsiteX8" fmla="*/ 2191356 w 4347207"/>
              <a:gd name="connsiteY8" fmla="*/ 2329016 h 235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7207" h="2354737">
                <a:moveTo>
                  <a:pt x="2191356" y="2329016"/>
                </a:moveTo>
                <a:cubicBezTo>
                  <a:pt x="998047" y="2329016"/>
                  <a:pt x="27170" y="1358140"/>
                  <a:pt x="27170" y="164832"/>
                </a:cubicBezTo>
                <a:cubicBezTo>
                  <a:pt x="27170" y="88755"/>
                  <a:pt x="88756" y="27170"/>
                  <a:pt x="164832" y="27170"/>
                </a:cubicBezTo>
                <a:cubicBezTo>
                  <a:pt x="240909" y="27170"/>
                  <a:pt x="302493" y="88755"/>
                  <a:pt x="302493" y="164832"/>
                </a:cubicBezTo>
                <a:cubicBezTo>
                  <a:pt x="302493" y="1206350"/>
                  <a:pt x="1149837" y="2053694"/>
                  <a:pt x="2191356" y="2053694"/>
                </a:cubicBezTo>
                <a:cubicBezTo>
                  <a:pt x="3232874" y="2053694"/>
                  <a:pt x="4080217" y="1206350"/>
                  <a:pt x="4080217" y="164832"/>
                </a:cubicBezTo>
                <a:cubicBezTo>
                  <a:pt x="4080217" y="88755"/>
                  <a:pt x="4141803" y="27170"/>
                  <a:pt x="4217879" y="27170"/>
                </a:cubicBezTo>
                <a:cubicBezTo>
                  <a:pt x="4293954" y="27170"/>
                  <a:pt x="4355540" y="88755"/>
                  <a:pt x="4355540" y="164832"/>
                </a:cubicBezTo>
                <a:cubicBezTo>
                  <a:pt x="4355540" y="1358140"/>
                  <a:pt x="3384664" y="2329016"/>
                  <a:pt x="2191356" y="2329016"/>
                </a:cubicBezTo>
                <a:close/>
              </a:path>
            </a:pathLst>
          </a:custGeom>
          <a:solidFill>
            <a:srgbClr val="FF7F2B"/>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3CE53947-3446-425C-9B8C-847C4D32C907}"/>
              </a:ext>
            </a:extLst>
          </p:cNvPr>
          <p:cNvSpPr/>
          <p:nvPr/>
        </p:nvSpPr>
        <p:spPr>
          <a:xfrm>
            <a:off x="15887029" y="8523443"/>
            <a:ext cx="507233" cy="507233"/>
          </a:xfrm>
          <a:custGeom>
            <a:avLst/>
            <a:gdLst>
              <a:gd name="connsiteX0" fmla="*/ 508986 w 507174"/>
              <a:gd name="connsiteY0" fmla="*/ 268078 h 507174"/>
              <a:gd name="connsiteX1" fmla="*/ 268078 w 507174"/>
              <a:gd name="connsiteY1" fmla="*/ 508986 h 507174"/>
              <a:gd name="connsiteX2" fmla="*/ 27171 w 507174"/>
              <a:gd name="connsiteY2" fmla="*/ 268078 h 507174"/>
              <a:gd name="connsiteX3" fmla="*/ 268078 w 507174"/>
              <a:gd name="connsiteY3" fmla="*/ 27170 h 507174"/>
              <a:gd name="connsiteX4" fmla="*/ 508986 w 507174"/>
              <a:gd name="connsiteY4" fmla="*/ 268078 h 507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174" h="507174">
                <a:moveTo>
                  <a:pt x="508986" y="268078"/>
                </a:moveTo>
                <a:cubicBezTo>
                  <a:pt x="508986" y="401128"/>
                  <a:pt x="401128" y="508986"/>
                  <a:pt x="268078" y="508986"/>
                </a:cubicBezTo>
                <a:cubicBezTo>
                  <a:pt x="135028" y="508986"/>
                  <a:pt x="27171" y="401127"/>
                  <a:pt x="27171" y="268078"/>
                </a:cubicBezTo>
                <a:cubicBezTo>
                  <a:pt x="27171" y="135028"/>
                  <a:pt x="135028" y="27170"/>
                  <a:pt x="268078" y="27170"/>
                </a:cubicBezTo>
                <a:cubicBezTo>
                  <a:pt x="401128" y="27170"/>
                  <a:pt x="508986" y="135029"/>
                  <a:pt x="508986" y="268078"/>
                </a:cubicBezTo>
                <a:close/>
              </a:path>
            </a:pathLst>
          </a:custGeom>
          <a:solidFill>
            <a:srgbClr val="FF7F2B"/>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650D7AA8-EA4B-47CB-BA69-8A605094A07C}"/>
              </a:ext>
            </a:extLst>
          </p:cNvPr>
          <p:cNvSpPr/>
          <p:nvPr/>
        </p:nvSpPr>
        <p:spPr>
          <a:xfrm>
            <a:off x="18016321" y="4572825"/>
            <a:ext cx="5289715" cy="2355010"/>
          </a:xfrm>
          <a:custGeom>
            <a:avLst/>
            <a:gdLst>
              <a:gd name="connsiteX0" fmla="*/ 4953281 w 5289102"/>
              <a:gd name="connsiteY0" fmla="*/ 2329379 h 2354737"/>
              <a:gd name="connsiteX1" fmla="*/ 4714184 w 5289102"/>
              <a:gd name="connsiteY1" fmla="*/ 2329379 h 2354737"/>
              <a:gd name="connsiteX2" fmla="*/ 4036745 w 5289102"/>
              <a:gd name="connsiteY2" fmla="*/ 1785253 h 2354737"/>
              <a:gd name="connsiteX3" fmla="*/ 2191716 w 5289102"/>
              <a:gd name="connsiteY3" fmla="*/ 302855 h 2354737"/>
              <a:gd name="connsiteX4" fmla="*/ 302855 w 5289102"/>
              <a:gd name="connsiteY4" fmla="*/ 2186283 h 2354737"/>
              <a:gd name="connsiteX5" fmla="*/ 173164 w 5289102"/>
              <a:gd name="connsiteY5" fmla="*/ 2329016 h 2354737"/>
              <a:gd name="connsiteX6" fmla="*/ 27170 w 5289102"/>
              <a:gd name="connsiteY6" fmla="*/ 2191355 h 2354737"/>
              <a:gd name="connsiteX7" fmla="*/ 2191356 w 5289102"/>
              <a:gd name="connsiteY7" fmla="*/ 27170 h 2354737"/>
              <a:gd name="connsiteX8" fmla="*/ 4305547 w 5289102"/>
              <a:gd name="connsiteY8" fmla="*/ 1726204 h 2354737"/>
              <a:gd name="connsiteX9" fmla="*/ 4713823 w 5289102"/>
              <a:gd name="connsiteY9" fmla="*/ 2053694 h 2354737"/>
              <a:gd name="connsiteX10" fmla="*/ 4952919 w 5289102"/>
              <a:gd name="connsiteY10" fmla="*/ 2053694 h 2354737"/>
              <a:gd name="connsiteX11" fmla="*/ 5263745 w 5289102"/>
              <a:gd name="connsiteY11" fmla="*/ 2166359 h 2354737"/>
              <a:gd name="connsiteX12" fmla="*/ 5263745 w 5289102"/>
              <a:gd name="connsiteY12" fmla="*/ 2216351 h 2354737"/>
              <a:gd name="connsiteX13" fmla="*/ 4953281 w 5289102"/>
              <a:gd name="connsiteY13" fmla="*/ 2329379 h 235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9102" h="2354737">
                <a:moveTo>
                  <a:pt x="4953281" y="2329379"/>
                </a:moveTo>
                <a:lnTo>
                  <a:pt x="4714184" y="2329379"/>
                </a:lnTo>
                <a:cubicBezTo>
                  <a:pt x="4390679" y="2329379"/>
                  <a:pt x="4105938" y="2100426"/>
                  <a:pt x="4036745" y="1785253"/>
                </a:cubicBezTo>
                <a:cubicBezTo>
                  <a:pt x="3848366" y="926318"/>
                  <a:pt x="3072751" y="302855"/>
                  <a:pt x="2191716" y="302855"/>
                </a:cubicBezTo>
                <a:cubicBezTo>
                  <a:pt x="1152010" y="302855"/>
                  <a:pt x="305754" y="1147301"/>
                  <a:pt x="302855" y="2186283"/>
                </a:cubicBezTo>
                <a:cubicBezTo>
                  <a:pt x="302493" y="2259461"/>
                  <a:pt x="246341" y="2324669"/>
                  <a:pt x="173164" y="2329016"/>
                </a:cubicBezTo>
                <a:cubicBezTo>
                  <a:pt x="93464" y="2333726"/>
                  <a:pt x="27170" y="2270329"/>
                  <a:pt x="27170" y="2191355"/>
                </a:cubicBezTo>
                <a:cubicBezTo>
                  <a:pt x="27170" y="998046"/>
                  <a:pt x="998046" y="27170"/>
                  <a:pt x="2191356" y="27170"/>
                </a:cubicBezTo>
                <a:cubicBezTo>
                  <a:pt x="3200632" y="27170"/>
                  <a:pt x="4089635" y="741561"/>
                  <a:pt x="4305547" y="1726204"/>
                </a:cubicBezTo>
                <a:cubicBezTo>
                  <a:pt x="4347207" y="1916032"/>
                  <a:pt x="4518923" y="2053694"/>
                  <a:pt x="4713823" y="2053694"/>
                </a:cubicBezTo>
                <a:lnTo>
                  <a:pt x="4952919" y="2053694"/>
                </a:lnTo>
                <a:cubicBezTo>
                  <a:pt x="5008345" y="2053694"/>
                  <a:pt x="5176437" y="2126871"/>
                  <a:pt x="5263745" y="2166359"/>
                </a:cubicBezTo>
                <a:cubicBezTo>
                  <a:pt x="5285480" y="2176140"/>
                  <a:pt x="5285480" y="2206570"/>
                  <a:pt x="5263745" y="2216351"/>
                </a:cubicBezTo>
                <a:cubicBezTo>
                  <a:pt x="5177162" y="2256563"/>
                  <a:pt x="5008707" y="2329379"/>
                  <a:pt x="4953281" y="2329379"/>
                </a:cubicBezTo>
                <a:close/>
              </a:path>
            </a:pathLst>
          </a:custGeom>
          <a:solidFill>
            <a:srgbClr val="FBD216"/>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9C287DF-2DC1-4074-B64E-FBA14E35A447}"/>
              </a:ext>
            </a:extLst>
          </p:cNvPr>
          <p:cNvSpPr/>
          <p:nvPr/>
        </p:nvSpPr>
        <p:spPr>
          <a:xfrm>
            <a:off x="19940544" y="4469928"/>
            <a:ext cx="507233" cy="507233"/>
          </a:xfrm>
          <a:custGeom>
            <a:avLst/>
            <a:gdLst>
              <a:gd name="connsiteX0" fmla="*/ 508986 w 507174"/>
              <a:gd name="connsiteY0" fmla="*/ 268078 h 507174"/>
              <a:gd name="connsiteX1" fmla="*/ 268077 w 507174"/>
              <a:gd name="connsiteY1" fmla="*/ 508986 h 507174"/>
              <a:gd name="connsiteX2" fmla="*/ 27169 w 507174"/>
              <a:gd name="connsiteY2" fmla="*/ 268078 h 507174"/>
              <a:gd name="connsiteX3" fmla="*/ 268077 w 507174"/>
              <a:gd name="connsiteY3" fmla="*/ 27170 h 507174"/>
              <a:gd name="connsiteX4" fmla="*/ 508986 w 507174"/>
              <a:gd name="connsiteY4" fmla="*/ 268078 h 507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174" h="507174">
                <a:moveTo>
                  <a:pt x="508986" y="268078"/>
                </a:moveTo>
                <a:cubicBezTo>
                  <a:pt x="508986" y="401127"/>
                  <a:pt x="401128" y="508986"/>
                  <a:pt x="268077" y="508986"/>
                </a:cubicBezTo>
                <a:cubicBezTo>
                  <a:pt x="135028" y="508986"/>
                  <a:pt x="27169" y="401127"/>
                  <a:pt x="27169" y="268078"/>
                </a:cubicBezTo>
                <a:cubicBezTo>
                  <a:pt x="27169" y="135028"/>
                  <a:pt x="135026" y="27170"/>
                  <a:pt x="268077" y="27170"/>
                </a:cubicBezTo>
                <a:cubicBezTo>
                  <a:pt x="401126" y="27170"/>
                  <a:pt x="508986" y="135028"/>
                  <a:pt x="508986" y="268078"/>
                </a:cubicBezTo>
                <a:close/>
              </a:path>
            </a:pathLst>
          </a:custGeom>
          <a:solidFill>
            <a:srgbClr val="FBD216"/>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1302E77A-E968-4E21-BCC2-BE6CC4D97069}"/>
              </a:ext>
            </a:extLst>
          </p:cNvPr>
          <p:cNvSpPr/>
          <p:nvPr/>
        </p:nvSpPr>
        <p:spPr>
          <a:xfrm>
            <a:off x="2496443" y="5267009"/>
            <a:ext cx="2970936" cy="2970936"/>
          </a:xfrm>
          <a:custGeom>
            <a:avLst/>
            <a:gdLst>
              <a:gd name="connsiteX0" fmla="*/ 2968056 w 2970591"/>
              <a:gd name="connsiteY0" fmla="*/ 1497613 h 2970591"/>
              <a:gd name="connsiteX1" fmla="*/ 1497613 w 2970591"/>
              <a:gd name="connsiteY1" fmla="*/ 2968056 h 2970591"/>
              <a:gd name="connsiteX2" fmla="*/ 27170 w 2970591"/>
              <a:gd name="connsiteY2" fmla="*/ 1497613 h 2970591"/>
              <a:gd name="connsiteX3" fmla="*/ 1497613 w 2970591"/>
              <a:gd name="connsiteY3" fmla="*/ 27170 h 2970591"/>
              <a:gd name="connsiteX4" fmla="*/ 2968056 w 2970591"/>
              <a:gd name="connsiteY4" fmla="*/ 1497613 h 297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0591" h="2970591">
                <a:moveTo>
                  <a:pt x="2968056" y="1497613"/>
                </a:moveTo>
                <a:cubicBezTo>
                  <a:pt x="2968056" y="2309716"/>
                  <a:pt x="2309716" y="2968056"/>
                  <a:pt x="1497613" y="2968056"/>
                </a:cubicBezTo>
                <a:cubicBezTo>
                  <a:pt x="685510" y="2968056"/>
                  <a:pt x="27170" y="2309716"/>
                  <a:pt x="27170" y="1497613"/>
                </a:cubicBezTo>
                <a:cubicBezTo>
                  <a:pt x="27170" y="685510"/>
                  <a:pt x="685510" y="27170"/>
                  <a:pt x="1497613" y="27170"/>
                </a:cubicBezTo>
                <a:cubicBezTo>
                  <a:pt x="2309716" y="27170"/>
                  <a:pt x="2968056" y="685510"/>
                  <a:pt x="2968056" y="1497613"/>
                </a:cubicBezTo>
                <a:close/>
              </a:path>
            </a:pathLst>
          </a:custGeom>
          <a:solidFill>
            <a:srgbClr val="F8F8F8"/>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9C091C0A-9321-4E01-9CD5-A56B78153BF8}"/>
              </a:ext>
            </a:extLst>
          </p:cNvPr>
          <p:cNvSpPr/>
          <p:nvPr/>
        </p:nvSpPr>
        <p:spPr>
          <a:xfrm>
            <a:off x="2658180" y="5428746"/>
            <a:ext cx="2644857" cy="2644857"/>
          </a:xfrm>
          <a:custGeom>
            <a:avLst/>
            <a:gdLst>
              <a:gd name="connsiteX0" fmla="*/ 2620133 w 2644551"/>
              <a:gd name="connsiteY0" fmla="*/ 1335895 h 2644551"/>
              <a:gd name="connsiteX1" fmla="*/ 1335895 w 2644551"/>
              <a:gd name="connsiteY1" fmla="*/ 2620133 h 2644551"/>
              <a:gd name="connsiteX2" fmla="*/ 51657 w 2644551"/>
              <a:gd name="connsiteY2" fmla="*/ 1335895 h 2644551"/>
              <a:gd name="connsiteX3" fmla="*/ 1335895 w 2644551"/>
              <a:gd name="connsiteY3" fmla="*/ 51658 h 2644551"/>
              <a:gd name="connsiteX4" fmla="*/ 2620133 w 2644551"/>
              <a:gd name="connsiteY4" fmla="*/ 1335895 h 264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4551" h="2644551">
                <a:moveTo>
                  <a:pt x="2620133" y="1335895"/>
                </a:moveTo>
                <a:cubicBezTo>
                  <a:pt x="2620133" y="2045160"/>
                  <a:pt x="2045160" y="2620133"/>
                  <a:pt x="1335895" y="2620133"/>
                </a:cubicBezTo>
                <a:cubicBezTo>
                  <a:pt x="626630" y="2620133"/>
                  <a:pt x="51657" y="2045160"/>
                  <a:pt x="51657" y="1335895"/>
                </a:cubicBezTo>
                <a:cubicBezTo>
                  <a:pt x="51657" y="626630"/>
                  <a:pt x="626630" y="51658"/>
                  <a:pt x="1335895" y="51658"/>
                </a:cubicBezTo>
                <a:cubicBezTo>
                  <a:pt x="2045160" y="51658"/>
                  <a:pt x="2620133" y="626630"/>
                  <a:pt x="2620133" y="1335895"/>
                </a:cubicBezTo>
                <a:close/>
              </a:path>
            </a:pathLst>
          </a:custGeom>
          <a:noFill/>
          <a:ln w="18110" cap="flat">
            <a:solidFill>
              <a:srgbClr val="A5B7C6"/>
            </a:solid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FEFED7C7-B8D8-4154-B25D-EA066F973694}"/>
              </a:ext>
            </a:extLst>
          </p:cNvPr>
          <p:cNvSpPr/>
          <p:nvPr/>
        </p:nvSpPr>
        <p:spPr>
          <a:xfrm>
            <a:off x="6549958" y="5267009"/>
            <a:ext cx="2970936" cy="2970936"/>
          </a:xfrm>
          <a:custGeom>
            <a:avLst/>
            <a:gdLst>
              <a:gd name="connsiteX0" fmla="*/ 2968056 w 2970591"/>
              <a:gd name="connsiteY0" fmla="*/ 1497613 h 2970591"/>
              <a:gd name="connsiteX1" fmla="*/ 1497613 w 2970591"/>
              <a:gd name="connsiteY1" fmla="*/ 2968056 h 2970591"/>
              <a:gd name="connsiteX2" fmla="*/ 27170 w 2970591"/>
              <a:gd name="connsiteY2" fmla="*/ 1497613 h 2970591"/>
              <a:gd name="connsiteX3" fmla="*/ 1497613 w 2970591"/>
              <a:gd name="connsiteY3" fmla="*/ 27170 h 2970591"/>
              <a:gd name="connsiteX4" fmla="*/ 2968056 w 2970591"/>
              <a:gd name="connsiteY4" fmla="*/ 1497613 h 297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0591" h="2970591">
                <a:moveTo>
                  <a:pt x="2968056" y="1497613"/>
                </a:moveTo>
                <a:cubicBezTo>
                  <a:pt x="2968056" y="2309716"/>
                  <a:pt x="2309716" y="2968056"/>
                  <a:pt x="1497613" y="2968056"/>
                </a:cubicBezTo>
                <a:cubicBezTo>
                  <a:pt x="685510" y="2968056"/>
                  <a:pt x="27170" y="2309716"/>
                  <a:pt x="27170" y="1497613"/>
                </a:cubicBezTo>
                <a:cubicBezTo>
                  <a:pt x="27170" y="685510"/>
                  <a:pt x="685510" y="27170"/>
                  <a:pt x="1497613" y="27170"/>
                </a:cubicBezTo>
                <a:cubicBezTo>
                  <a:pt x="2309716" y="27170"/>
                  <a:pt x="2968056" y="685510"/>
                  <a:pt x="2968056" y="1497613"/>
                </a:cubicBezTo>
                <a:close/>
              </a:path>
            </a:pathLst>
          </a:custGeom>
          <a:solidFill>
            <a:srgbClr val="F8F8F8"/>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DAC5306E-E2B9-4018-BF27-509CF34BF34B}"/>
              </a:ext>
            </a:extLst>
          </p:cNvPr>
          <p:cNvSpPr/>
          <p:nvPr/>
        </p:nvSpPr>
        <p:spPr>
          <a:xfrm>
            <a:off x="6711695" y="5428746"/>
            <a:ext cx="2644857" cy="2644857"/>
          </a:xfrm>
          <a:custGeom>
            <a:avLst/>
            <a:gdLst>
              <a:gd name="connsiteX0" fmla="*/ 2620133 w 2644551"/>
              <a:gd name="connsiteY0" fmla="*/ 1335895 h 2644551"/>
              <a:gd name="connsiteX1" fmla="*/ 1335895 w 2644551"/>
              <a:gd name="connsiteY1" fmla="*/ 2620133 h 2644551"/>
              <a:gd name="connsiteX2" fmla="*/ 51658 w 2644551"/>
              <a:gd name="connsiteY2" fmla="*/ 1335895 h 2644551"/>
              <a:gd name="connsiteX3" fmla="*/ 1335895 w 2644551"/>
              <a:gd name="connsiteY3" fmla="*/ 51658 h 2644551"/>
              <a:gd name="connsiteX4" fmla="*/ 2620133 w 2644551"/>
              <a:gd name="connsiteY4" fmla="*/ 1335895 h 264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4551" h="2644551">
                <a:moveTo>
                  <a:pt x="2620133" y="1335895"/>
                </a:moveTo>
                <a:cubicBezTo>
                  <a:pt x="2620133" y="2045160"/>
                  <a:pt x="2045160" y="2620133"/>
                  <a:pt x="1335895" y="2620133"/>
                </a:cubicBezTo>
                <a:cubicBezTo>
                  <a:pt x="626630" y="2620133"/>
                  <a:pt x="51658" y="2045160"/>
                  <a:pt x="51658" y="1335895"/>
                </a:cubicBezTo>
                <a:cubicBezTo>
                  <a:pt x="51658" y="626630"/>
                  <a:pt x="626630" y="51658"/>
                  <a:pt x="1335895" y="51658"/>
                </a:cubicBezTo>
                <a:cubicBezTo>
                  <a:pt x="2045160" y="51658"/>
                  <a:pt x="2620133" y="626630"/>
                  <a:pt x="2620133" y="1335895"/>
                </a:cubicBezTo>
                <a:close/>
              </a:path>
            </a:pathLst>
          </a:custGeom>
          <a:noFill/>
          <a:ln w="18110" cap="flat">
            <a:solidFill>
              <a:srgbClr val="A5B7C6"/>
            </a:solid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FA6AD814-9003-4EE1-B093-CF63F1D6A9A1}"/>
              </a:ext>
            </a:extLst>
          </p:cNvPr>
          <p:cNvSpPr/>
          <p:nvPr/>
        </p:nvSpPr>
        <p:spPr>
          <a:xfrm>
            <a:off x="10603474" y="5267009"/>
            <a:ext cx="2970936" cy="2970936"/>
          </a:xfrm>
          <a:custGeom>
            <a:avLst/>
            <a:gdLst>
              <a:gd name="connsiteX0" fmla="*/ 2968056 w 2970591"/>
              <a:gd name="connsiteY0" fmla="*/ 1497613 h 2970591"/>
              <a:gd name="connsiteX1" fmla="*/ 1497613 w 2970591"/>
              <a:gd name="connsiteY1" fmla="*/ 2968056 h 2970591"/>
              <a:gd name="connsiteX2" fmla="*/ 27170 w 2970591"/>
              <a:gd name="connsiteY2" fmla="*/ 1497613 h 2970591"/>
              <a:gd name="connsiteX3" fmla="*/ 1497613 w 2970591"/>
              <a:gd name="connsiteY3" fmla="*/ 27170 h 2970591"/>
              <a:gd name="connsiteX4" fmla="*/ 2968056 w 2970591"/>
              <a:gd name="connsiteY4" fmla="*/ 1497613 h 297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0591" h="2970591">
                <a:moveTo>
                  <a:pt x="2968056" y="1497613"/>
                </a:moveTo>
                <a:cubicBezTo>
                  <a:pt x="2968056" y="2309716"/>
                  <a:pt x="2309716" y="2968056"/>
                  <a:pt x="1497613" y="2968056"/>
                </a:cubicBezTo>
                <a:cubicBezTo>
                  <a:pt x="685510" y="2968056"/>
                  <a:pt x="27170" y="2309716"/>
                  <a:pt x="27170" y="1497613"/>
                </a:cubicBezTo>
                <a:cubicBezTo>
                  <a:pt x="27170" y="685510"/>
                  <a:pt x="685510" y="27170"/>
                  <a:pt x="1497613" y="27170"/>
                </a:cubicBezTo>
                <a:cubicBezTo>
                  <a:pt x="2309716" y="27170"/>
                  <a:pt x="2968056" y="685510"/>
                  <a:pt x="2968056" y="1497613"/>
                </a:cubicBezTo>
                <a:close/>
              </a:path>
            </a:pathLst>
          </a:custGeom>
          <a:solidFill>
            <a:srgbClr val="F8F8F8"/>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216ED2A0-7540-4F19-A755-0DCB96ED4481}"/>
              </a:ext>
            </a:extLst>
          </p:cNvPr>
          <p:cNvSpPr/>
          <p:nvPr/>
        </p:nvSpPr>
        <p:spPr>
          <a:xfrm>
            <a:off x="10765211" y="5428746"/>
            <a:ext cx="2644857" cy="2644857"/>
          </a:xfrm>
          <a:custGeom>
            <a:avLst/>
            <a:gdLst>
              <a:gd name="connsiteX0" fmla="*/ 2620133 w 2644551"/>
              <a:gd name="connsiteY0" fmla="*/ 1335895 h 2644551"/>
              <a:gd name="connsiteX1" fmla="*/ 1335895 w 2644551"/>
              <a:gd name="connsiteY1" fmla="*/ 2620133 h 2644551"/>
              <a:gd name="connsiteX2" fmla="*/ 51657 w 2644551"/>
              <a:gd name="connsiteY2" fmla="*/ 1335895 h 2644551"/>
              <a:gd name="connsiteX3" fmla="*/ 1335895 w 2644551"/>
              <a:gd name="connsiteY3" fmla="*/ 51658 h 2644551"/>
              <a:gd name="connsiteX4" fmla="*/ 2620133 w 2644551"/>
              <a:gd name="connsiteY4" fmla="*/ 1335895 h 264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4551" h="2644551">
                <a:moveTo>
                  <a:pt x="2620133" y="1335895"/>
                </a:moveTo>
                <a:cubicBezTo>
                  <a:pt x="2620133" y="2045160"/>
                  <a:pt x="2045161" y="2620133"/>
                  <a:pt x="1335895" y="2620133"/>
                </a:cubicBezTo>
                <a:cubicBezTo>
                  <a:pt x="626630" y="2620133"/>
                  <a:pt x="51657" y="2045160"/>
                  <a:pt x="51657" y="1335895"/>
                </a:cubicBezTo>
                <a:cubicBezTo>
                  <a:pt x="51657" y="626630"/>
                  <a:pt x="626629" y="51658"/>
                  <a:pt x="1335895" y="51658"/>
                </a:cubicBezTo>
                <a:cubicBezTo>
                  <a:pt x="2045160" y="51658"/>
                  <a:pt x="2620133" y="626630"/>
                  <a:pt x="2620133" y="1335895"/>
                </a:cubicBezTo>
                <a:close/>
              </a:path>
            </a:pathLst>
          </a:custGeom>
          <a:noFill/>
          <a:ln w="18110" cap="flat">
            <a:solidFill>
              <a:srgbClr val="A5B7C6"/>
            </a:solid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1C4E6B6-9528-48DC-B55B-5DC81531B3E7}"/>
              </a:ext>
            </a:extLst>
          </p:cNvPr>
          <p:cNvSpPr/>
          <p:nvPr/>
        </p:nvSpPr>
        <p:spPr>
          <a:xfrm>
            <a:off x="14657351" y="5267009"/>
            <a:ext cx="2970936" cy="2970936"/>
          </a:xfrm>
          <a:custGeom>
            <a:avLst/>
            <a:gdLst>
              <a:gd name="connsiteX0" fmla="*/ 2968056 w 2970591"/>
              <a:gd name="connsiteY0" fmla="*/ 1497613 h 2970591"/>
              <a:gd name="connsiteX1" fmla="*/ 1497613 w 2970591"/>
              <a:gd name="connsiteY1" fmla="*/ 2968056 h 2970591"/>
              <a:gd name="connsiteX2" fmla="*/ 27170 w 2970591"/>
              <a:gd name="connsiteY2" fmla="*/ 1497613 h 2970591"/>
              <a:gd name="connsiteX3" fmla="*/ 1497613 w 2970591"/>
              <a:gd name="connsiteY3" fmla="*/ 27170 h 2970591"/>
              <a:gd name="connsiteX4" fmla="*/ 2968056 w 2970591"/>
              <a:gd name="connsiteY4" fmla="*/ 1497613 h 297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0591" h="2970591">
                <a:moveTo>
                  <a:pt x="2968056" y="1497613"/>
                </a:moveTo>
                <a:cubicBezTo>
                  <a:pt x="2968056" y="2309716"/>
                  <a:pt x="2309717" y="2968056"/>
                  <a:pt x="1497613" y="2968056"/>
                </a:cubicBezTo>
                <a:cubicBezTo>
                  <a:pt x="685510" y="2968056"/>
                  <a:pt x="27170" y="2309716"/>
                  <a:pt x="27170" y="1497613"/>
                </a:cubicBezTo>
                <a:cubicBezTo>
                  <a:pt x="27170" y="685510"/>
                  <a:pt x="685510" y="27170"/>
                  <a:pt x="1497613" y="27170"/>
                </a:cubicBezTo>
                <a:cubicBezTo>
                  <a:pt x="2309717" y="27170"/>
                  <a:pt x="2968056" y="685510"/>
                  <a:pt x="2968056" y="1497613"/>
                </a:cubicBezTo>
                <a:close/>
              </a:path>
            </a:pathLst>
          </a:custGeom>
          <a:solidFill>
            <a:srgbClr val="F8F8F8"/>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BF2456B4-7A7A-4327-9F72-21F4D6339C97}"/>
              </a:ext>
            </a:extLst>
          </p:cNvPr>
          <p:cNvSpPr/>
          <p:nvPr/>
        </p:nvSpPr>
        <p:spPr>
          <a:xfrm>
            <a:off x="14819088" y="5428746"/>
            <a:ext cx="2644857" cy="2644857"/>
          </a:xfrm>
          <a:custGeom>
            <a:avLst/>
            <a:gdLst>
              <a:gd name="connsiteX0" fmla="*/ 2620132 w 2644551"/>
              <a:gd name="connsiteY0" fmla="*/ 1335895 h 2644551"/>
              <a:gd name="connsiteX1" fmla="*/ 1335894 w 2644551"/>
              <a:gd name="connsiteY1" fmla="*/ 2620133 h 2644551"/>
              <a:gd name="connsiteX2" fmla="*/ 51656 w 2644551"/>
              <a:gd name="connsiteY2" fmla="*/ 1335895 h 2644551"/>
              <a:gd name="connsiteX3" fmla="*/ 1335894 w 2644551"/>
              <a:gd name="connsiteY3" fmla="*/ 51658 h 2644551"/>
              <a:gd name="connsiteX4" fmla="*/ 2620132 w 2644551"/>
              <a:gd name="connsiteY4" fmla="*/ 1335895 h 264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4551" h="2644551">
                <a:moveTo>
                  <a:pt x="2620132" y="1335895"/>
                </a:moveTo>
                <a:cubicBezTo>
                  <a:pt x="2620132" y="2045160"/>
                  <a:pt x="2045160" y="2620133"/>
                  <a:pt x="1335894" y="2620133"/>
                </a:cubicBezTo>
                <a:cubicBezTo>
                  <a:pt x="626630" y="2620133"/>
                  <a:pt x="51656" y="2045160"/>
                  <a:pt x="51656" y="1335895"/>
                </a:cubicBezTo>
                <a:cubicBezTo>
                  <a:pt x="51656" y="626630"/>
                  <a:pt x="626628" y="51658"/>
                  <a:pt x="1335894" y="51658"/>
                </a:cubicBezTo>
                <a:cubicBezTo>
                  <a:pt x="2045159" y="51658"/>
                  <a:pt x="2620132" y="626630"/>
                  <a:pt x="2620132" y="1335895"/>
                </a:cubicBezTo>
                <a:close/>
              </a:path>
            </a:pathLst>
          </a:custGeom>
          <a:noFill/>
          <a:ln w="18110" cap="flat">
            <a:solidFill>
              <a:srgbClr val="A5B7C6"/>
            </a:solid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5CDE8371-F17D-4355-8492-E95AD9DB42E0}"/>
              </a:ext>
            </a:extLst>
          </p:cNvPr>
          <p:cNvSpPr/>
          <p:nvPr/>
        </p:nvSpPr>
        <p:spPr>
          <a:xfrm>
            <a:off x="18710867" y="5267009"/>
            <a:ext cx="2970936" cy="2970936"/>
          </a:xfrm>
          <a:custGeom>
            <a:avLst/>
            <a:gdLst>
              <a:gd name="connsiteX0" fmla="*/ 2968056 w 2970591"/>
              <a:gd name="connsiteY0" fmla="*/ 1497613 h 2970591"/>
              <a:gd name="connsiteX1" fmla="*/ 1497612 w 2970591"/>
              <a:gd name="connsiteY1" fmla="*/ 2968056 h 2970591"/>
              <a:gd name="connsiteX2" fmla="*/ 27170 w 2970591"/>
              <a:gd name="connsiteY2" fmla="*/ 1497613 h 2970591"/>
              <a:gd name="connsiteX3" fmla="*/ 1497612 w 2970591"/>
              <a:gd name="connsiteY3" fmla="*/ 27170 h 2970591"/>
              <a:gd name="connsiteX4" fmla="*/ 2968056 w 2970591"/>
              <a:gd name="connsiteY4" fmla="*/ 1497613 h 2970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0591" h="2970591">
                <a:moveTo>
                  <a:pt x="2968056" y="1497613"/>
                </a:moveTo>
                <a:cubicBezTo>
                  <a:pt x="2968056" y="2309716"/>
                  <a:pt x="2309716" y="2968056"/>
                  <a:pt x="1497612" y="2968056"/>
                </a:cubicBezTo>
                <a:cubicBezTo>
                  <a:pt x="685509" y="2968056"/>
                  <a:pt x="27170" y="2309716"/>
                  <a:pt x="27170" y="1497613"/>
                </a:cubicBezTo>
                <a:cubicBezTo>
                  <a:pt x="27170" y="685510"/>
                  <a:pt x="685509" y="27170"/>
                  <a:pt x="1497612" y="27170"/>
                </a:cubicBezTo>
                <a:cubicBezTo>
                  <a:pt x="2309716" y="27170"/>
                  <a:pt x="2968056" y="685510"/>
                  <a:pt x="2968056" y="1497613"/>
                </a:cubicBezTo>
                <a:close/>
              </a:path>
            </a:pathLst>
          </a:custGeom>
          <a:solidFill>
            <a:srgbClr val="F8F8F8"/>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15A83A37-83D1-4168-BC6D-C66993AC0FD5}"/>
              </a:ext>
            </a:extLst>
          </p:cNvPr>
          <p:cNvSpPr/>
          <p:nvPr/>
        </p:nvSpPr>
        <p:spPr>
          <a:xfrm>
            <a:off x="18872604" y="5428746"/>
            <a:ext cx="2644857" cy="2644857"/>
          </a:xfrm>
          <a:custGeom>
            <a:avLst/>
            <a:gdLst>
              <a:gd name="connsiteX0" fmla="*/ 2620133 w 2644551"/>
              <a:gd name="connsiteY0" fmla="*/ 1335895 h 2644551"/>
              <a:gd name="connsiteX1" fmla="*/ 1335894 w 2644551"/>
              <a:gd name="connsiteY1" fmla="*/ 2620133 h 2644551"/>
              <a:gd name="connsiteX2" fmla="*/ 51656 w 2644551"/>
              <a:gd name="connsiteY2" fmla="*/ 1335895 h 2644551"/>
              <a:gd name="connsiteX3" fmla="*/ 1335894 w 2644551"/>
              <a:gd name="connsiteY3" fmla="*/ 51658 h 2644551"/>
              <a:gd name="connsiteX4" fmla="*/ 2620133 w 2644551"/>
              <a:gd name="connsiteY4" fmla="*/ 1335895 h 264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4551" h="2644551">
                <a:moveTo>
                  <a:pt x="2620133" y="1335895"/>
                </a:moveTo>
                <a:cubicBezTo>
                  <a:pt x="2620133" y="2045160"/>
                  <a:pt x="2045159" y="2620133"/>
                  <a:pt x="1335894" y="2620133"/>
                </a:cubicBezTo>
                <a:cubicBezTo>
                  <a:pt x="626630" y="2620133"/>
                  <a:pt x="51656" y="2045160"/>
                  <a:pt x="51656" y="1335895"/>
                </a:cubicBezTo>
                <a:cubicBezTo>
                  <a:pt x="51656" y="626630"/>
                  <a:pt x="626630" y="51658"/>
                  <a:pt x="1335894" y="51658"/>
                </a:cubicBezTo>
                <a:cubicBezTo>
                  <a:pt x="2045159" y="51658"/>
                  <a:pt x="2620133" y="626630"/>
                  <a:pt x="2620133" y="1335895"/>
                </a:cubicBezTo>
                <a:close/>
              </a:path>
            </a:pathLst>
          </a:custGeom>
          <a:noFill/>
          <a:ln w="18110" cap="flat">
            <a:solidFill>
              <a:srgbClr val="A5B7C6"/>
            </a:solid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58E189C4-F896-4555-AC5E-A80C9F9298B4}"/>
              </a:ext>
            </a:extLst>
          </p:cNvPr>
          <p:cNvSpPr/>
          <p:nvPr/>
        </p:nvSpPr>
        <p:spPr>
          <a:xfrm>
            <a:off x="1361509" y="1303164"/>
            <a:ext cx="2282548" cy="3478169"/>
          </a:xfrm>
          <a:custGeom>
            <a:avLst/>
            <a:gdLst>
              <a:gd name="connsiteX0" fmla="*/ 2270148 w 2282283"/>
              <a:gd name="connsiteY0" fmla="*/ 3468891 h 3477766"/>
              <a:gd name="connsiteX1" fmla="*/ 13585 w 2282283"/>
              <a:gd name="connsiteY1" fmla="*/ 1212328 h 3477766"/>
              <a:gd name="connsiteX2" fmla="*/ 13585 w 2282283"/>
              <a:gd name="connsiteY2" fmla="*/ 589952 h 3477766"/>
              <a:gd name="connsiteX3" fmla="*/ 589590 w 2282283"/>
              <a:gd name="connsiteY3" fmla="*/ 13585 h 3477766"/>
              <a:gd name="connsiteX4" fmla="*/ 1125746 w 2282283"/>
              <a:gd name="connsiteY4" fmla="*/ 13585 h 3477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283" h="3477766">
                <a:moveTo>
                  <a:pt x="2270148" y="3468891"/>
                </a:moveTo>
                <a:lnTo>
                  <a:pt x="13585" y="1212328"/>
                </a:lnTo>
                <a:lnTo>
                  <a:pt x="13585" y="589952"/>
                </a:lnTo>
                <a:lnTo>
                  <a:pt x="589590" y="13585"/>
                </a:lnTo>
                <a:lnTo>
                  <a:pt x="1125746" y="13585"/>
                </a:lnTo>
              </a:path>
            </a:pathLst>
          </a:custGeom>
          <a:noFill/>
          <a:ln w="4763" cap="flat">
            <a:solidFill>
              <a:srgbClr val="A5B7C6"/>
            </a:solid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2C989412-1877-4294-A38E-60C485AE44F2}"/>
              </a:ext>
            </a:extLst>
          </p:cNvPr>
          <p:cNvSpPr/>
          <p:nvPr/>
        </p:nvSpPr>
        <p:spPr>
          <a:xfrm>
            <a:off x="2653141" y="948464"/>
            <a:ext cx="4057864" cy="2572396"/>
          </a:xfrm>
          <a:custGeom>
            <a:avLst/>
            <a:gdLst>
              <a:gd name="connsiteX0" fmla="*/ 4073515 w 4057393"/>
              <a:gd name="connsiteY0" fmla="*/ 2565758 h 2572097"/>
              <a:gd name="connsiteX1" fmla="*/ 478374 w 4057393"/>
              <a:gd name="connsiteY1" fmla="*/ 2565758 h 2572097"/>
              <a:gd name="connsiteX2" fmla="*/ 13585 w 4057393"/>
              <a:gd name="connsiteY2" fmla="*/ 2100969 h 2572097"/>
              <a:gd name="connsiteX3" fmla="*/ 13585 w 4057393"/>
              <a:gd name="connsiteY3" fmla="*/ 13585 h 2572097"/>
              <a:gd name="connsiteX4" fmla="*/ 4073515 w 4057393"/>
              <a:gd name="connsiteY4" fmla="*/ 13585 h 2572097"/>
              <a:gd name="connsiteX5" fmla="*/ 4073515 w 4057393"/>
              <a:gd name="connsiteY5" fmla="*/ 2565758 h 257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7393" h="2572097">
                <a:moveTo>
                  <a:pt x="4073515" y="2565758"/>
                </a:moveTo>
                <a:lnTo>
                  <a:pt x="478374" y="2565758"/>
                </a:lnTo>
                <a:cubicBezTo>
                  <a:pt x="296878" y="2384262"/>
                  <a:pt x="195081" y="2282465"/>
                  <a:pt x="13585" y="2100969"/>
                </a:cubicBezTo>
                <a:lnTo>
                  <a:pt x="13585" y="13585"/>
                </a:lnTo>
                <a:lnTo>
                  <a:pt x="4073515" y="13585"/>
                </a:lnTo>
                <a:lnTo>
                  <a:pt x="4073515" y="2565758"/>
                </a:lnTo>
                <a:close/>
              </a:path>
            </a:pathLst>
          </a:custGeom>
          <a:noFill/>
          <a:ln w="4763" cap="flat">
            <a:solidFill>
              <a:srgbClr val="A5B7C6"/>
            </a:solid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1F507418-7F06-4FBD-8919-AB2051994065}"/>
              </a:ext>
            </a:extLst>
          </p:cNvPr>
          <p:cNvSpPr/>
          <p:nvPr/>
        </p:nvSpPr>
        <p:spPr>
          <a:xfrm>
            <a:off x="2325796" y="1166030"/>
            <a:ext cx="253616" cy="289848"/>
          </a:xfrm>
          <a:custGeom>
            <a:avLst/>
            <a:gdLst>
              <a:gd name="connsiteX0" fmla="*/ 241270 w 253587"/>
              <a:gd name="connsiteY0" fmla="*/ 150703 h 289813"/>
              <a:gd name="connsiteX1" fmla="*/ 27170 w 253587"/>
              <a:gd name="connsiteY1" fmla="*/ 27170 h 289813"/>
              <a:gd name="connsiteX2" fmla="*/ 27170 w 253587"/>
              <a:gd name="connsiteY2" fmla="*/ 274599 h 289813"/>
            </a:gdLst>
            <a:ahLst/>
            <a:cxnLst>
              <a:cxn ang="0">
                <a:pos x="connsiteX0" y="connsiteY0"/>
              </a:cxn>
              <a:cxn ang="0">
                <a:pos x="connsiteX1" y="connsiteY1"/>
              </a:cxn>
              <a:cxn ang="0">
                <a:pos x="connsiteX2" y="connsiteY2"/>
              </a:cxn>
            </a:cxnLst>
            <a:rect l="l" t="t" r="r" b="b"/>
            <a:pathLst>
              <a:path w="253587" h="289813">
                <a:moveTo>
                  <a:pt x="241270" y="150703"/>
                </a:moveTo>
                <a:lnTo>
                  <a:pt x="27170" y="27170"/>
                </a:lnTo>
                <a:lnTo>
                  <a:pt x="27170" y="274599"/>
                </a:lnTo>
                <a:close/>
              </a:path>
            </a:pathLst>
          </a:custGeom>
          <a:solidFill>
            <a:srgbClr val="A5B7C6"/>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4D549948-D07D-45B7-B416-C219228AC178}"/>
              </a:ext>
            </a:extLst>
          </p:cNvPr>
          <p:cNvSpPr/>
          <p:nvPr/>
        </p:nvSpPr>
        <p:spPr>
          <a:xfrm>
            <a:off x="9468540" y="1303164"/>
            <a:ext cx="2282548" cy="3478169"/>
          </a:xfrm>
          <a:custGeom>
            <a:avLst/>
            <a:gdLst>
              <a:gd name="connsiteX0" fmla="*/ 2270148 w 2282283"/>
              <a:gd name="connsiteY0" fmla="*/ 3468891 h 3477766"/>
              <a:gd name="connsiteX1" fmla="*/ 13585 w 2282283"/>
              <a:gd name="connsiteY1" fmla="*/ 1212328 h 3477766"/>
              <a:gd name="connsiteX2" fmla="*/ 13585 w 2282283"/>
              <a:gd name="connsiteY2" fmla="*/ 589952 h 3477766"/>
              <a:gd name="connsiteX3" fmla="*/ 589952 w 2282283"/>
              <a:gd name="connsiteY3" fmla="*/ 13585 h 3477766"/>
              <a:gd name="connsiteX4" fmla="*/ 1126108 w 2282283"/>
              <a:gd name="connsiteY4" fmla="*/ 13585 h 3477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283" h="3477766">
                <a:moveTo>
                  <a:pt x="2270148" y="3468891"/>
                </a:moveTo>
                <a:lnTo>
                  <a:pt x="13585" y="1212328"/>
                </a:lnTo>
                <a:lnTo>
                  <a:pt x="13585" y="589952"/>
                </a:lnTo>
                <a:lnTo>
                  <a:pt x="589952" y="13585"/>
                </a:lnTo>
                <a:lnTo>
                  <a:pt x="1126108" y="13585"/>
                </a:lnTo>
              </a:path>
            </a:pathLst>
          </a:custGeom>
          <a:noFill/>
          <a:ln w="4763" cap="flat">
            <a:solidFill>
              <a:srgbClr val="A5B7C6"/>
            </a:solid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C6FBE875-88D4-448D-A48E-2615A53DFCD3}"/>
              </a:ext>
            </a:extLst>
          </p:cNvPr>
          <p:cNvSpPr/>
          <p:nvPr/>
        </p:nvSpPr>
        <p:spPr>
          <a:xfrm>
            <a:off x="10760173" y="948464"/>
            <a:ext cx="4057864" cy="2572396"/>
          </a:xfrm>
          <a:custGeom>
            <a:avLst/>
            <a:gdLst>
              <a:gd name="connsiteX0" fmla="*/ 4073514 w 4057393"/>
              <a:gd name="connsiteY0" fmla="*/ 2565758 h 2572097"/>
              <a:gd name="connsiteX1" fmla="*/ 478373 w 4057393"/>
              <a:gd name="connsiteY1" fmla="*/ 2565758 h 2572097"/>
              <a:gd name="connsiteX2" fmla="*/ 13585 w 4057393"/>
              <a:gd name="connsiteY2" fmla="*/ 2100969 h 2572097"/>
              <a:gd name="connsiteX3" fmla="*/ 13585 w 4057393"/>
              <a:gd name="connsiteY3" fmla="*/ 13585 h 2572097"/>
              <a:gd name="connsiteX4" fmla="*/ 4073514 w 4057393"/>
              <a:gd name="connsiteY4" fmla="*/ 13585 h 2572097"/>
              <a:gd name="connsiteX5" fmla="*/ 4073514 w 4057393"/>
              <a:gd name="connsiteY5" fmla="*/ 2565758 h 257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7393" h="2572097">
                <a:moveTo>
                  <a:pt x="4073514" y="2565758"/>
                </a:moveTo>
                <a:lnTo>
                  <a:pt x="478373" y="2565758"/>
                </a:lnTo>
                <a:cubicBezTo>
                  <a:pt x="296877" y="2384262"/>
                  <a:pt x="195080" y="2282465"/>
                  <a:pt x="13585" y="2100969"/>
                </a:cubicBezTo>
                <a:lnTo>
                  <a:pt x="13585" y="13585"/>
                </a:lnTo>
                <a:lnTo>
                  <a:pt x="4073514" y="13585"/>
                </a:lnTo>
                <a:lnTo>
                  <a:pt x="4073514" y="2565758"/>
                </a:lnTo>
                <a:close/>
              </a:path>
            </a:pathLst>
          </a:custGeom>
          <a:noFill/>
          <a:ln w="4763" cap="flat">
            <a:solidFill>
              <a:srgbClr val="A5B7C6"/>
            </a:solid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28F6D4E8-361F-4934-8C6E-2A2A064FC5B1}"/>
              </a:ext>
            </a:extLst>
          </p:cNvPr>
          <p:cNvSpPr/>
          <p:nvPr/>
        </p:nvSpPr>
        <p:spPr>
          <a:xfrm>
            <a:off x="10432827" y="1166030"/>
            <a:ext cx="253616" cy="289848"/>
          </a:xfrm>
          <a:custGeom>
            <a:avLst/>
            <a:gdLst>
              <a:gd name="connsiteX0" fmla="*/ 241270 w 253587"/>
              <a:gd name="connsiteY0" fmla="*/ 150703 h 289813"/>
              <a:gd name="connsiteX1" fmla="*/ 27170 w 253587"/>
              <a:gd name="connsiteY1" fmla="*/ 27170 h 289813"/>
              <a:gd name="connsiteX2" fmla="*/ 27170 w 253587"/>
              <a:gd name="connsiteY2" fmla="*/ 274599 h 289813"/>
            </a:gdLst>
            <a:ahLst/>
            <a:cxnLst>
              <a:cxn ang="0">
                <a:pos x="connsiteX0" y="connsiteY0"/>
              </a:cxn>
              <a:cxn ang="0">
                <a:pos x="connsiteX1" y="connsiteY1"/>
              </a:cxn>
              <a:cxn ang="0">
                <a:pos x="connsiteX2" y="connsiteY2"/>
              </a:cxn>
            </a:cxnLst>
            <a:rect l="l" t="t" r="r" b="b"/>
            <a:pathLst>
              <a:path w="253587" h="289813">
                <a:moveTo>
                  <a:pt x="241270" y="150703"/>
                </a:moveTo>
                <a:lnTo>
                  <a:pt x="27170" y="27170"/>
                </a:lnTo>
                <a:lnTo>
                  <a:pt x="27170" y="274599"/>
                </a:lnTo>
                <a:close/>
              </a:path>
            </a:pathLst>
          </a:custGeom>
          <a:solidFill>
            <a:srgbClr val="A5B7C6"/>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EF86A34-6D89-4D15-8031-EE89A2FE9219}"/>
              </a:ext>
            </a:extLst>
          </p:cNvPr>
          <p:cNvSpPr/>
          <p:nvPr/>
        </p:nvSpPr>
        <p:spPr>
          <a:xfrm>
            <a:off x="8396468" y="8812386"/>
            <a:ext cx="2282548" cy="3478169"/>
          </a:xfrm>
          <a:custGeom>
            <a:avLst/>
            <a:gdLst>
              <a:gd name="connsiteX0" fmla="*/ 13585 w 2282283"/>
              <a:gd name="connsiteY0" fmla="*/ 13585 h 3477766"/>
              <a:gd name="connsiteX1" fmla="*/ 2292247 w 2282283"/>
              <a:gd name="connsiteY1" fmla="*/ 2292247 h 3477766"/>
              <a:gd name="connsiteX2" fmla="*/ 2292247 w 2282283"/>
              <a:gd name="connsiteY2" fmla="*/ 2914984 h 3477766"/>
              <a:gd name="connsiteX3" fmla="*/ 1716241 w 2282283"/>
              <a:gd name="connsiteY3" fmla="*/ 3490989 h 3477766"/>
              <a:gd name="connsiteX4" fmla="*/ 1180086 w 2282283"/>
              <a:gd name="connsiteY4" fmla="*/ 3490989 h 3477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283" h="3477766">
                <a:moveTo>
                  <a:pt x="13585" y="13585"/>
                </a:moveTo>
                <a:lnTo>
                  <a:pt x="2292247" y="2292247"/>
                </a:lnTo>
                <a:lnTo>
                  <a:pt x="2292247" y="2914984"/>
                </a:lnTo>
                <a:lnTo>
                  <a:pt x="1716241" y="3490989"/>
                </a:lnTo>
                <a:lnTo>
                  <a:pt x="1180086" y="3490989"/>
                </a:lnTo>
              </a:path>
            </a:pathLst>
          </a:custGeom>
          <a:noFill/>
          <a:ln w="4763" cap="flat">
            <a:solidFill>
              <a:srgbClr val="A5B7C6"/>
            </a:solid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B9E62554-8760-405D-AA0E-383C3B319B9B}"/>
              </a:ext>
            </a:extLst>
          </p:cNvPr>
          <p:cNvSpPr/>
          <p:nvPr/>
        </p:nvSpPr>
        <p:spPr>
          <a:xfrm>
            <a:off x="5323723" y="10092424"/>
            <a:ext cx="4057864" cy="2572396"/>
          </a:xfrm>
          <a:custGeom>
            <a:avLst/>
            <a:gdLst>
              <a:gd name="connsiteX0" fmla="*/ 13585 w 4057393"/>
              <a:gd name="connsiteY0" fmla="*/ 13585 h 2572097"/>
              <a:gd name="connsiteX1" fmla="*/ 3608725 w 4057393"/>
              <a:gd name="connsiteY1" fmla="*/ 13585 h 2572097"/>
              <a:gd name="connsiteX2" fmla="*/ 4073514 w 4057393"/>
              <a:gd name="connsiteY2" fmla="*/ 478374 h 2572097"/>
              <a:gd name="connsiteX3" fmla="*/ 4073514 w 4057393"/>
              <a:gd name="connsiteY3" fmla="*/ 2565758 h 2572097"/>
              <a:gd name="connsiteX4" fmla="*/ 13585 w 4057393"/>
              <a:gd name="connsiteY4" fmla="*/ 2565758 h 2572097"/>
              <a:gd name="connsiteX5" fmla="*/ 13585 w 4057393"/>
              <a:gd name="connsiteY5" fmla="*/ 13585 h 257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7393" h="2572097">
                <a:moveTo>
                  <a:pt x="13585" y="13585"/>
                </a:moveTo>
                <a:lnTo>
                  <a:pt x="3608725" y="13585"/>
                </a:lnTo>
                <a:cubicBezTo>
                  <a:pt x="3790222" y="195081"/>
                  <a:pt x="3892019" y="296878"/>
                  <a:pt x="4073514" y="478374"/>
                </a:cubicBezTo>
                <a:lnTo>
                  <a:pt x="4073514" y="2565758"/>
                </a:lnTo>
                <a:lnTo>
                  <a:pt x="13585" y="2565758"/>
                </a:lnTo>
                <a:lnTo>
                  <a:pt x="13585" y="13585"/>
                </a:lnTo>
                <a:close/>
              </a:path>
            </a:pathLst>
          </a:custGeom>
          <a:noFill/>
          <a:ln w="4763" cap="flat">
            <a:solidFill>
              <a:srgbClr val="A5B7C6"/>
            </a:solid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645C8D8-84E0-4599-828E-05C6FBC1103E}"/>
              </a:ext>
            </a:extLst>
          </p:cNvPr>
          <p:cNvSpPr/>
          <p:nvPr/>
        </p:nvSpPr>
        <p:spPr>
          <a:xfrm>
            <a:off x="9469808" y="12153057"/>
            <a:ext cx="253616" cy="289848"/>
          </a:xfrm>
          <a:custGeom>
            <a:avLst/>
            <a:gdLst>
              <a:gd name="connsiteX0" fmla="*/ 27170 w 253587"/>
              <a:gd name="connsiteY0" fmla="*/ 150703 h 289813"/>
              <a:gd name="connsiteX1" fmla="*/ 241632 w 253587"/>
              <a:gd name="connsiteY1" fmla="*/ 274237 h 289813"/>
              <a:gd name="connsiteX2" fmla="*/ 241632 w 253587"/>
              <a:gd name="connsiteY2" fmla="*/ 27170 h 289813"/>
            </a:gdLst>
            <a:ahLst/>
            <a:cxnLst>
              <a:cxn ang="0">
                <a:pos x="connsiteX0" y="connsiteY0"/>
              </a:cxn>
              <a:cxn ang="0">
                <a:pos x="connsiteX1" y="connsiteY1"/>
              </a:cxn>
              <a:cxn ang="0">
                <a:pos x="connsiteX2" y="connsiteY2"/>
              </a:cxn>
            </a:cxnLst>
            <a:rect l="l" t="t" r="r" b="b"/>
            <a:pathLst>
              <a:path w="253587" h="289813">
                <a:moveTo>
                  <a:pt x="27170" y="150703"/>
                </a:moveTo>
                <a:lnTo>
                  <a:pt x="241632" y="274237"/>
                </a:lnTo>
                <a:lnTo>
                  <a:pt x="241632" y="27170"/>
                </a:lnTo>
                <a:close/>
              </a:path>
            </a:pathLst>
          </a:custGeom>
          <a:solidFill>
            <a:srgbClr val="A5B7C6"/>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A699B16-D159-43F7-BBED-29C6118D6C29}"/>
              </a:ext>
            </a:extLst>
          </p:cNvPr>
          <p:cNvSpPr/>
          <p:nvPr/>
        </p:nvSpPr>
        <p:spPr>
          <a:xfrm>
            <a:off x="16503861" y="8812386"/>
            <a:ext cx="2282548" cy="3478169"/>
          </a:xfrm>
          <a:custGeom>
            <a:avLst/>
            <a:gdLst>
              <a:gd name="connsiteX0" fmla="*/ 13585 w 2282283"/>
              <a:gd name="connsiteY0" fmla="*/ 13585 h 3477766"/>
              <a:gd name="connsiteX1" fmla="*/ 2292246 w 2282283"/>
              <a:gd name="connsiteY1" fmla="*/ 2292247 h 3477766"/>
              <a:gd name="connsiteX2" fmla="*/ 2292246 w 2282283"/>
              <a:gd name="connsiteY2" fmla="*/ 2914984 h 3477766"/>
              <a:gd name="connsiteX3" fmla="*/ 1715879 w 2282283"/>
              <a:gd name="connsiteY3" fmla="*/ 3490989 h 3477766"/>
              <a:gd name="connsiteX4" fmla="*/ 1179724 w 2282283"/>
              <a:gd name="connsiteY4" fmla="*/ 3490989 h 3477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283" h="3477766">
                <a:moveTo>
                  <a:pt x="13585" y="13585"/>
                </a:moveTo>
                <a:lnTo>
                  <a:pt x="2292246" y="2292247"/>
                </a:lnTo>
                <a:lnTo>
                  <a:pt x="2292246" y="2914984"/>
                </a:lnTo>
                <a:lnTo>
                  <a:pt x="1715879" y="3490989"/>
                </a:lnTo>
                <a:lnTo>
                  <a:pt x="1179724" y="3490989"/>
                </a:lnTo>
              </a:path>
            </a:pathLst>
          </a:custGeom>
          <a:noFill/>
          <a:ln w="4763" cap="flat">
            <a:solidFill>
              <a:srgbClr val="A5B7C6"/>
            </a:solid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5760B4DE-5645-416F-95DC-46AF9070E4E1}"/>
              </a:ext>
            </a:extLst>
          </p:cNvPr>
          <p:cNvSpPr/>
          <p:nvPr/>
        </p:nvSpPr>
        <p:spPr>
          <a:xfrm>
            <a:off x="13430754" y="10092424"/>
            <a:ext cx="4057864" cy="2572396"/>
          </a:xfrm>
          <a:custGeom>
            <a:avLst/>
            <a:gdLst>
              <a:gd name="connsiteX0" fmla="*/ 13585 w 4057393"/>
              <a:gd name="connsiteY0" fmla="*/ 13585 h 2572097"/>
              <a:gd name="connsiteX1" fmla="*/ 3608725 w 4057393"/>
              <a:gd name="connsiteY1" fmla="*/ 13585 h 2572097"/>
              <a:gd name="connsiteX2" fmla="*/ 4073515 w 4057393"/>
              <a:gd name="connsiteY2" fmla="*/ 478374 h 2572097"/>
              <a:gd name="connsiteX3" fmla="*/ 4073515 w 4057393"/>
              <a:gd name="connsiteY3" fmla="*/ 2565758 h 2572097"/>
              <a:gd name="connsiteX4" fmla="*/ 13585 w 4057393"/>
              <a:gd name="connsiteY4" fmla="*/ 2565758 h 2572097"/>
              <a:gd name="connsiteX5" fmla="*/ 13585 w 4057393"/>
              <a:gd name="connsiteY5" fmla="*/ 13585 h 257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7393" h="2572097">
                <a:moveTo>
                  <a:pt x="13585" y="13585"/>
                </a:moveTo>
                <a:lnTo>
                  <a:pt x="3608725" y="13585"/>
                </a:lnTo>
                <a:cubicBezTo>
                  <a:pt x="3790222" y="195081"/>
                  <a:pt x="3892019" y="296878"/>
                  <a:pt x="4073515" y="478374"/>
                </a:cubicBezTo>
                <a:lnTo>
                  <a:pt x="4073515" y="2565758"/>
                </a:lnTo>
                <a:lnTo>
                  <a:pt x="13585" y="2565758"/>
                </a:lnTo>
                <a:lnTo>
                  <a:pt x="13585" y="13585"/>
                </a:lnTo>
                <a:close/>
              </a:path>
            </a:pathLst>
          </a:custGeom>
          <a:noFill/>
          <a:ln w="4763" cap="flat">
            <a:solidFill>
              <a:srgbClr val="A5B7C6"/>
            </a:solid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B39986E2-FFE7-4182-838D-848C8853A0E3}"/>
              </a:ext>
            </a:extLst>
          </p:cNvPr>
          <p:cNvSpPr/>
          <p:nvPr/>
        </p:nvSpPr>
        <p:spPr>
          <a:xfrm>
            <a:off x="17577203" y="12153057"/>
            <a:ext cx="253616" cy="289848"/>
          </a:xfrm>
          <a:custGeom>
            <a:avLst/>
            <a:gdLst>
              <a:gd name="connsiteX0" fmla="*/ 27170 w 253587"/>
              <a:gd name="connsiteY0" fmla="*/ 150703 h 289813"/>
              <a:gd name="connsiteX1" fmla="*/ 241270 w 253587"/>
              <a:gd name="connsiteY1" fmla="*/ 274237 h 289813"/>
              <a:gd name="connsiteX2" fmla="*/ 241270 w 253587"/>
              <a:gd name="connsiteY2" fmla="*/ 27170 h 289813"/>
            </a:gdLst>
            <a:ahLst/>
            <a:cxnLst>
              <a:cxn ang="0">
                <a:pos x="connsiteX0" y="connsiteY0"/>
              </a:cxn>
              <a:cxn ang="0">
                <a:pos x="connsiteX1" y="connsiteY1"/>
              </a:cxn>
              <a:cxn ang="0">
                <a:pos x="connsiteX2" y="connsiteY2"/>
              </a:cxn>
            </a:cxnLst>
            <a:rect l="l" t="t" r="r" b="b"/>
            <a:pathLst>
              <a:path w="253587" h="289813">
                <a:moveTo>
                  <a:pt x="27170" y="150703"/>
                </a:moveTo>
                <a:lnTo>
                  <a:pt x="241270" y="274237"/>
                </a:lnTo>
                <a:lnTo>
                  <a:pt x="241270" y="27170"/>
                </a:lnTo>
                <a:close/>
              </a:path>
            </a:pathLst>
          </a:custGeom>
          <a:solidFill>
            <a:srgbClr val="A5B7C6"/>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5E79B892-10E1-42F3-8537-A9D5CAF3FBED}"/>
              </a:ext>
            </a:extLst>
          </p:cNvPr>
          <p:cNvSpPr/>
          <p:nvPr/>
        </p:nvSpPr>
        <p:spPr>
          <a:xfrm>
            <a:off x="17575934" y="1303164"/>
            <a:ext cx="2282548" cy="3478169"/>
          </a:xfrm>
          <a:custGeom>
            <a:avLst/>
            <a:gdLst>
              <a:gd name="connsiteX0" fmla="*/ 2270147 w 2282283"/>
              <a:gd name="connsiteY0" fmla="*/ 3468891 h 3477766"/>
              <a:gd name="connsiteX1" fmla="*/ 13585 w 2282283"/>
              <a:gd name="connsiteY1" fmla="*/ 1212328 h 3477766"/>
              <a:gd name="connsiteX2" fmla="*/ 13585 w 2282283"/>
              <a:gd name="connsiteY2" fmla="*/ 589952 h 3477766"/>
              <a:gd name="connsiteX3" fmla="*/ 589590 w 2282283"/>
              <a:gd name="connsiteY3" fmla="*/ 13585 h 3477766"/>
              <a:gd name="connsiteX4" fmla="*/ 1125745 w 2282283"/>
              <a:gd name="connsiteY4" fmla="*/ 13585 h 3477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283" h="3477766">
                <a:moveTo>
                  <a:pt x="2270147" y="3468891"/>
                </a:moveTo>
                <a:lnTo>
                  <a:pt x="13585" y="1212328"/>
                </a:lnTo>
                <a:lnTo>
                  <a:pt x="13585" y="589952"/>
                </a:lnTo>
                <a:lnTo>
                  <a:pt x="589590" y="13585"/>
                </a:lnTo>
                <a:lnTo>
                  <a:pt x="1125745" y="13585"/>
                </a:lnTo>
              </a:path>
            </a:pathLst>
          </a:custGeom>
          <a:noFill/>
          <a:ln w="4763" cap="flat">
            <a:solidFill>
              <a:srgbClr val="A5B7C6"/>
            </a:solid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4A93E2AD-D4C8-4B9B-AB9B-7A1D6D804BC2}"/>
              </a:ext>
            </a:extLst>
          </p:cNvPr>
          <p:cNvSpPr/>
          <p:nvPr/>
        </p:nvSpPr>
        <p:spPr>
          <a:xfrm>
            <a:off x="18867203" y="948464"/>
            <a:ext cx="4057864" cy="2572396"/>
          </a:xfrm>
          <a:custGeom>
            <a:avLst/>
            <a:gdLst>
              <a:gd name="connsiteX0" fmla="*/ 4073516 w 4057393"/>
              <a:gd name="connsiteY0" fmla="*/ 2565758 h 2572097"/>
              <a:gd name="connsiteX1" fmla="*/ 478373 w 4057393"/>
              <a:gd name="connsiteY1" fmla="*/ 2565758 h 2572097"/>
              <a:gd name="connsiteX2" fmla="*/ 13585 w 4057393"/>
              <a:gd name="connsiteY2" fmla="*/ 2100969 h 2572097"/>
              <a:gd name="connsiteX3" fmla="*/ 13585 w 4057393"/>
              <a:gd name="connsiteY3" fmla="*/ 13585 h 2572097"/>
              <a:gd name="connsiteX4" fmla="*/ 4073516 w 4057393"/>
              <a:gd name="connsiteY4" fmla="*/ 13585 h 2572097"/>
              <a:gd name="connsiteX5" fmla="*/ 4073516 w 4057393"/>
              <a:gd name="connsiteY5" fmla="*/ 2565758 h 257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7393" h="2572097">
                <a:moveTo>
                  <a:pt x="4073516" y="2565758"/>
                </a:moveTo>
                <a:lnTo>
                  <a:pt x="478373" y="2565758"/>
                </a:lnTo>
                <a:cubicBezTo>
                  <a:pt x="296878" y="2384262"/>
                  <a:pt x="195081" y="2282465"/>
                  <a:pt x="13585" y="2100969"/>
                </a:cubicBezTo>
                <a:lnTo>
                  <a:pt x="13585" y="13585"/>
                </a:lnTo>
                <a:lnTo>
                  <a:pt x="4073516" y="13585"/>
                </a:lnTo>
                <a:lnTo>
                  <a:pt x="4073516" y="2565758"/>
                </a:lnTo>
                <a:close/>
              </a:path>
            </a:pathLst>
          </a:custGeom>
          <a:noFill/>
          <a:ln w="4763" cap="flat">
            <a:solidFill>
              <a:srgbClr val="A5B7C6"/>
            </a:solid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21DB082-52B6-4534-AE1F-BB3312624443}"/>
              </a:ext>
            </a:extLst>
          </p:cNvPr>
          <p:cNvSpPr/>
          <p:nvPr/>
        </p:nvSpPr>
        <p:spPr>
          <a:xfrm>
            <a:off x="18539857" y="1166030"/>
            <a:ext cx="253616" cy="289848"/>
          </a:xfrm>
          <a:custGeom>
            <a:avLst/>
            <a:gdLst>
              <a:gd name="connsiteX0" fmla="*/ 241633 w 253587"/>
              <a:gd name="connsiteY0" fmla="*/ 150703 h 289813"/>
              <a:gd name="connsiteX1" fmla="*/ 27170 w 253587"/>
              <a:gd name="connsiteY1" fmla="*/ 27170 h 289813"/>
              <a:gd name="connsiteX2" fmla="*/ 27170 w 253587"/>
              <a:gd name="connsiteY2" fmla="*/ 274599 h 289813"/>
            </a:gdLst>
            <a:ahLst/>
            <a:cxnLst>
              <a:cxn ang="0">
                <a:pos x="connsiteX0" y="connsiteY0"/>
              </a:cxn>
              <a:cxn ang="0">
                <a:pos x="connsiteX1" y="connsiteY1"/>
              </a:cxn>
              <a:cxn ang="0">
                <a:pos x="connsiteX2" y="connsiteY2"/>
              </a:cxn>
            </a:cxnLst>
            <a:rect l="l" t="t" r="r" b="b"/>
            <a:pathLst>
              <a:path w="253587" h="289813">
                <a:moveTo>
                  <a:pt x="241633" y="150703"/>
                </a:moveTo>
                <a:lnTo>
                  <a:pt x="27170" y="27170"/>
                </a:lnTo>
                <a:lnTo>
                  <a:pt x="27170" y="274599"/>
                </a:lnTo>
                <a:close/>
              </a:path>
            </a:pathLst>
          </a:custGeom>
          <a:solidFill>
            <a:srgbClr val="A5B7C6"/>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CE238079-817D-4758-8E25-61AFEB9BDC26}"/>
              </a:ext>
            </a:extLst>
          </p:cNvPr>
          <p:cNvSpPr/>
          <p:nvPr/>
        </p:nvSpPr>
        <p:spPr>
          <a:xfrm>
            <a:off x="3890902" y="10002684"/>
            <a:ext cx="181155" cy="978235"/>
          </a:xfrm>
          <a:custGeom>
            <a:avLst/>
            <a:gdLst>
              <a:gd name="connsiteX0" fmla="*/ 103315 w 181133"/>
              <a:gd name="connsiteY0" fmla="*/ 103315 h 978121"/>
              <a:gd name="connsiteX1" fmla="*/ 103315 w 181133"/>
              <a:gd name="connsiteY1" fmla="*/ 877480 h 978121"/>
            </a:gdLst>
            <a:ahLst/>
            <a:cxnLst>
              <a:cxn ang="0">
                <a:pos x="connsiteX0" y="connsiteY0"/>
              </a:cxn>
              <a:cxn ang="0">
                <a:pos x="connsiteX1" y="connsiteY1"/>
              </a:cxn>
            </a:cxnLst>
            <a:rect l="l" t="t" r="r" b="b"/>
            <a:pathLst>
              <a:path w="181133" h="978121">
                <a:moveTo>
                  <a:pt x="103315" y="103315"/>
                </a:moveTo>
                <a:lnTo>
                  <a:pt x="103315" y="877480"/>
                </a:lnTo>
              </a:path>
            </a:pathLst>
          </a:custGeom>
          <a:ln w="36219" cap="flat">
            <a:solidFill>
              <a:srgbClr val="028198"/>
            </a:solid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F4A361D5-69DD-4158-A52E-82F83F130B0A}"/>
              </a:ext>
            </a:extLst>
          </p:cNvPr>
          <p:cNvSpPr/>
          <p:nvPr/>
        </p:nvSpPr>
        <p:spPr>
          <a:xfrm>
            <a:off x="3776413" y="9888195"/>
            <a:ext cx="434771" cy="434771"/>
          </a:xfrm>
          <a:custGeom>
            <a:avLst/>
            <a:gdLst>
              <a:gd name="connsiteX0" fmla="*/ 332268 w 434720"/>
              <a:gd name="connsiteY0" fmla="*/ 217792 h 434720"/>
              <a:gd name="connsiteX1" fmla="*/ 217791 w 434720"/>
              <a:gd name="connsiteY1" fmla="*/ 332268 h 434720"/>
              <a:gd name="connsiteX2" fmla="*/ 103315 w 434720"/>
              <a:gd name="connsiteY2" fmla="*/ 217792 h 434720"/>
              <a:gd name="connsiteX3" fmla="*/ 217791 w 434720"/>
              <a:gd name="connsiteY3" fmla="*/ 103315 h 434720"/>
              <a:gd name="connsiteX4" fmla="*/ 332268 w 434720"/>
              <a:gd name="connsiteY4" fmla="*/ 217792 h 434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720" h="434720">
                <a:moveTo>
                  <a:pt x="332268" y="217792"/>
                </a:moveTo>
                <a:cubicBezTo>
                  <a:pt x="332268" y="281015"/>
                  <a:pt x="281015" y="332268"/>
                  <a:pt x="217791" y="332268"/>
                </a:cubicBezTo>
                <a:cubicBezTo>
                  <a:pt x="154568" y="332268"/>
                  <a:pt x="103315" y="281015"/>
                  <a:pt x="103315" y="217792"/>
                </a:cubicBezTo>
                <a:cubicBezTo>
                  <a:pt x="103315" y="154568"/>
                  <a:pt x="154568" y="103315"/>
                  <a:pt x="217791" y="103315"/>
                </a:cubicBezTo>
                <a:cubicBezTo>
                  <a:pt x="281015" y="103315"/>
                  <a:pt x="332268" y="154568"/>
                  <a:pt x="332268" y="217792"/>
                </a:cubicBezTo>
                <a:close/>
              </a:path>
            </a:pathLst>
          </a:custGeom>
          <a:solidFill>
            <a:srgbClr val="028198"/>
          </a:solidFill>
          <a:ln w="36219"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BE985212-9F8E-4171-BDD4-7473D16599CB}"/>
              </a:ext>
            </a:extLst>
          </p:cNvPr>
          <p:cNvSpPr/>
          <p:nvPr/>
        </p:nvSpPr>
        <p:spPr>
          <a:xfrm>
            <a:off x="11978006" y="10002684"/>
            <a:ext cx="181155" cy="978235"/>
          </a:xfrm>
          <a:custGeom>
            <a:avLst/>
            <a:gdLst>
              <a:gd name="connsiteX0" fmla="*/ 103315 w 181133"/>
              <a:gd name="connsiteY0" fmla="*/ 103315 h 978121"/>
              <a:gd name="connsiteX1" fmla="*/ 103315 w 181133"/>
              <a:gd name="connsiteY1" fmla="*/ 877480 h 978121"/>
            </a:gdLst>
            <a:ahLst/>
            <a:cxnLst>
              <a:cxn ang="0">
                <a:pos x="connsiteX0" y="connsiteY0"/>
              </a:cxn>
              <a:cxn ang="0">
                <a:pos x="connsiteX1" y="connsiteY1"/>
              </a:cxn>
            </a:cxnLst>
            <a:rect l="l" t="t" r="r" b="b"/>
            <a:pathLst>
              <a:path w="181133" h="978121">
                <a:moveTo>
                  <a:pt x="103315" y="103315"/>
                </a:moveTo>
                <a:lnTo>
                  <a:pt x="103315" y="877480"/>
                </a:lnTo>
              </a:path>
            </a:pathLst>
          </a:custGeom>
          <a:ln w="36219" cap="flat">
            <a:solidFill>
              <a:srgbClr val="9B3874"/>
            </a:solid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16A4D0A-1502-45AF-9256-8CD671C63215}"/>
              </a:ext>
            </a:extLst>
          </p:cNvPr>
          <p:cNvSpPr/>
          <p:nvPr/>
        </p:nvSpPr>
        <p:spPr>
          <a:xfrm>
            <a:off x="11863517" y="9888195"/>
            <a:ext cx="434771" cy="434771"/>
          </a:xfrm>
          <a:custGeom>
            <a:avLst/>
            <a:gdLst>
              <a:gd name="connsiteX0" fmla="*/ 332268 w 434720"/>
              <a:gd name="connsiteY0" fmla="*/ 217792 h 434720"/>
              <a:gd name="connsiteX1" fmla="*/ 217792 w 434720"/>
              <a:gd name="connsiteY1" fmla="*/ 332268 h 434720"/>
              <a:gd name="connsiteX2" fmla="*/ 103315 w 434720"/>
              <a:gd name="connsiteY2" fmla="*/ 217792 h 434720"/>
              <a:gd name="connsiteX3" fmla="*/ 217792 w 434720"/>
              <a:gd name="connsiteY3" fmla="*/ 103315 h 434720"/>
              <a:gd name="connsiteX4" fmla="*/ 332268 w 434720"/>
              <a:gd name="connsiteY4" fmla="*/ 217792 h 434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720" h="434720">
                <a:moveTo>
                  <a:pt x="332268" y="217792"/>
                </a:moveTo>
                <a:cubicBezTo>
                  <a:pt x="332268" y="281015"/>
                  <a:pt x="281015" y="332268"/>
                  <a:pt x="217792" y="332268"/>
                </a:cubicBezTo>
                <a:cubicBezTo>
                  <a:pt x="154568" y="332268"/>
                  <a:pt x="103315" y="281015"/>
                  <a:pt x="103315" y="217792"/>
                </a:cubicBezTo>
                <a:cubicBezTo>
                  <a:pt x="103315" y="154568"/>
                  <a:pt x="154568" y="103315"/>
                  <a:pt x="217792" y="103315"/>
                </a:cubicBezTo>
                <a:cubicBezTo>
                  <a:pt x="281015" y="103315"/>
                  <a:pt x="332268" y="154568"/>
                  <a:pt x="332268" y="217792"/>
                </a:cubicBezTo>
                <a:close/>
              </a:path>
            </a:pathLst>
          </a:custGeom>
          <a:solidFill>
            <a:srgbClr val="9B3874"/>
          </a:solidFill>
          <a:ln w="36219"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2907183F-E940-4635-BA80-D75A90FF293B}"/>
              </a:ext>
            </a:extLst>
          </p:cNvPr>
          <p:cNvSpPr/>
          <p:nvPr/>
        </p:nvSpPr>
        <p:spPr>
          <a:xfrm>
            <a:off x="7944417" y="2609764"/>
            <a:ext cx="181155" cy="978235"/>
          </a:xfrm>
          <a:custGeom>
            <a:avLst/>
            <a:gdLst>
              <a:gd name="connsiteX0" fmla="*/ 103315 w 181133"/>
              <a:gd name="connsiteY0" fmla="*/ 103315 h 978121"/>
              <a:gd name="connsiteX1" fmla="*/ 103315 w 181133"/>
              <a:gd name="connsiteY1" fmla="*/ 904650 h 978121"/>
            </a:gdLst>
            <a:ahLst/>
            <a:cxnLst>
              <a:cxn ang="0">
                <a:pos x="connsiteX0" y="connsiteY0"/>
              </a:cxn>
              <a:cxn ang="0">
                <a:pos x="connsiteX1" y="connsiteY1"/>
              </a:cxn>
            </a:cxnLst>
            <a:rect l="l" t="t" r="r" b="b"/>
            <a:pathLst>
              <a:path w="181133" h="978121">
                <a:moveTo>
                  <a:pt x="103315" y="103315"/>
                </a:moveTo>
                <a:lnTo>
                  <a:pt x="103315" y="904650"/>
                </a:lnTo>
              </a:path>
            </a:pathLst>
          </a:custGeom>
          <a:ln w="36219" cap="flat">
            <a:solidFill>
              <a:srgbClr val="5126AD"/>
            </a:solid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97749D99-E540-454B-B0C9-3846462CB53F}"/>
              </a:ext>
            </a:extLst>
          </p:cNvPr>
          <p:cNvSpPr/>
          <p:nvPr/>
        </p:nvSpPr>
        <p:spPr>
          <a:xfrm>
            <a:off x="7829929" y="3296703"/>
            <a:ext cx="434771" cy="434771"/>
          </a:xfrm>
          <a:custGeom>
            <a:avLst/>
            <a:gdLst>
              <a:gd name="connsiteX0" fmla="*/ 332268 w 434720"/>
              <a:gd name="connsiteY0" fmla="*/ 217791 h 434720"/>
              <a:gd name="connsiteX1" fmla="*/ 217791 w 434720"/>
              <a:gd name="connsiteY1" fmla="*/ 332268 h 434720"/>
              <a:gd name="connsiteX2" fmla="*/ 103314 w 434720"/>
              <a:gd name="connsiteY2" fmla="*/ 217791 h 434720"/>
              <a:gd name="connsiteX3" fmla="*/ 217791 w 434720"/>
              <a:gd name="connsiteY3" fmla="*/ 103315 h 434720"/>
              <a:gd name="connsiteX4" fmla="*/ 332268 w 434720"/>
              <a:gd name="connsiteY4" fmla="*/ 217791 h 434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720" h="434720">
                <a:moveTo>
                  <a:pt x="332268" y="217791"/>
                </a:moveTo>
                <a:cubicBezTo>
                  <a:pt x="332268" y="281015"/>
                  <a:pt x="281015" y="332268"/>
                  <a:pt x="217791" y="332268"/>
                </a:cubicBezTo>
                <a:cubicBezTo>
                  <a:pt x="154567" y="332268"/>
                  <a:pt x="103314" y="281015"/>
                  <a:pt x="103314" y="217791"/>
                </a:cubicBezTo>
                <a:cubicBezTo>
                  <a:pt x="103314" y="154568"/>
                  <a:pt x="154567" y="103315"/>
                  <a:pt x="217791" y="103315"/>
                </a:cubicBezTo>
                <a:cubicBezTo>
                  <a:pt x="281015" y="103315"/>
                  <a:pt x="332268" y="154567"/>
                  <a:pt x="332268" y="217791"/>
                </a:cubicBezTo>
                <a:close/>
              </a:path>
            </a:pathLst>
          </a:custGeom>
          <a:solidFill>
            <a:srgbClr val="5126AD"/>
          </a:solidFill>
          <a:ln w="36219"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E22F7E57-9471-4B4F-AB75-2D996DA5D1EF}"/>
              </a:ext>
            </a:extLst>
          </p:cNvPr>
          <p:cNvSpPr/>
          <p:nvPr/>
        </p:nvSpPr>
        <p:spPr>
          <a:xfrm>
            <a:off x="16127965" y="2685919"/>
            <a:ext cx="36231" cy="833311"/>
          </a:xfrm>
          <a:custGeom>
            <a:avLst/>
            <a:gdLst>
              <a:gd name="connsiteX0" fmla="*/ 27170 w 36226"/>
              <a:gd name="connsiteY0" fmla="*/ 27170 h 833214"/>
              <a:gd name="connsiteX1" fmla="*/ 27170 w 36226"/>
              <a:gd name="connsiteY1" fmla="*/ 828505 h 833214"/>
            </a:gdLst>
            <a:ahLst/>
            <a:cxnLst>
              <a:cxn ang="0">
                <a:pos x="connsiteX0" y="connsiteY0"/>
              </a:cxn>
              <a:cxn ang="0">
                <a:pos x="connsiteX1" y="connsiteY1"/>
              </a:cxn>
            </a:cxnLst>
            <a:rect l="l" t="t" r="r" b="b"/>
            <a:pathLst>
              <a:path w="36226" h="833214">
                <a:moveTo>
                  <a:pt x="27170" y="27170"/>
                </a:moveTo>
                <a:lnTo>
                  <a:pt x="27170" y="828505"/>
                </a:lnTo>
              </a:path>
            </a:pathLst>
          </a:custGeom>
          <a:ln w="9525" cap="flat">
            <a:solidFill>
              <a:srgbClr val="F05423"/>
            </a:solid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74AC5804-B510-4713-880E-D49E5294CFE8}"/>
              </a:ext>
            </a:extLst>
          </p:cNvPr>
          <p:cNvSpPr/>
          <p:nvPr/>
        </p:nvSpPr>
        <p:spPr>
          <a:xfrm>
            <a:off x="16013476" y="3372856"/>
            <a:ext cx="253616" cy="253616"/>
          </a:xfrm>
          <a:custGeom>
            <a:avLst/>
            <a:gdLst>
              <a:gd name="connsiteX0" fmla="*/ 256123 w 253587"/>
              <a:gd name="connsiteY0" fmla="*/ 141646 h 253587"/>
              <a:gd name="connsiteX1" fmla="*/ 141647 w 253587"/>
              <a:gd name="connsiteY1" fmla="*/ 256123 h 253587"/>
              <a:gd name="connsiteX2" fmla="*/ 27170 w 253587"/>
              <a:gd name="connsiteY2" fmla="*/ 141646 h 253587"/>
              <a:gd name="connsiteX3" fmla="*/ 141647 w 253587"/>
              <a:gd name="connsiteY3" fmla="*/ 27170 h 253587"/>
              <a:gd name="connsiteX4" fmla="*/ 256123 w 253587"/>
              <a:gd name="connsiteY4" fmla="*/ 141646 h 253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87" h="253587">
                <a:moveTo>
                  <a:pt x="256123" y="141646"/>
                </a:moveTo>
                <a:cubicBezTo>
                  <a:pt x="256123" y="204870"/>
                  <a:pt x="204870" y="256123"/>
                  <a:pt x="141647" y="256123"/>
                </a:cubicBezTo>
                <a:cubicBezTo>
                  <a:pt x="78424" y="256123"/>
                  <a:pt x="27170" y="204870"/>
                  <a:pt x="27170" y="141646"/>
                </a:cubicBezTo>
                <a:cubicBezTo>
                  <a:pt x="27170" y="78423"/>
                  <a:pt x="78424" y="27170"/>
                  <a:pt x="141647" y="27170"/>
                </a:cubicBezTo>
                <a:cubicBezTo>
                  <a:pt x="204870" y="27170"/>
                  <a:pt x="256123" y="78423"/>
                  <a:pt x="256123" y="141646"/>
                </a:cubicBezTo>
                <a:close/>
              </a:path>
            </a:pathLst>
          </a:custGeom>
          <a:solidFill>
            <a:srgbClr val="F05423"/>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88BE9581-83C4-4EA6-9DA3-79339B906F87}"/>
              </a:ext>
            </a:extLst>
          </p:cNvPr>
          <p:cNvSpPr/>
          <p:nvPr/>
        </p:nvSpPr>
        <p:spPr>
          <a:xfrm>
            <a:off x="20141264" y="10078838"/>
            <a:ext cx="36231" cy="797080"/>
          </a:xfrm>
          <a:custGeom>
            <a:avLst/>
            <a:gdLst>
              <a:gd name="connsiteX0" fmla="*/ 27170 w 36226"/>
              <a:gd name="connsiteY0" fmla="*/ 27170 h 796988"/>
              <a:gd name="connsiteX1" fmla="*/ 27170 w 36226"/>
              <a:gd name="connsiteY1" fmla="*/ 801335 h 796988"/>
            </a:gdLst>
            <a:ahLst/>
            <a:cxnLst>
              <a:cxn ang="0">
                <a:pos x="connsiteX0" y="connsiteY0"/>
              </a:cxn>
              <a:cxn ang="0">
                <a:pos x="connsiteX1" y="connsiteY1"/>
              </a:cxn>
            </a:cxnLst>
            <a:rect l="l" t="t" r="r" b="b"/>
            <a:pathLst>
              <a:path w="36226" h="796988">
                <a:moveTo>
                  <a:pt x="27170" y="27170"/>
                </a:moveTo>
                <a:lnTo>
                  <a:pt x="27170" y="801335"/>
                </a:lnTo>
              </a:path>
            </a:pathLst>
          </a:custGeom>
          <a:ln w="9525" cap="flat">
            <a:solidFill>
              <a:srgbClr val="BC8310"/>
            </a:solid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C8E8E42D-CDA8-4812-A3B2-74F8475DE401}"/>
              </a:ext>
            </a:extLst>
          </p:cNvPr>
          <p:cNvSpPr/>
          <p:nvPr/>
        </p:nvSpPr>
        <p:spPr>
          <a:xfrm>
            <a:off x="20026775" y="9964348"/>
            <a:ext cx="253616" cy="253616"/>
          </a:xfrm>
          <a:custGeom>
            <a:avLst/>
            <a:gdLst>
              <a:gd name="connsiteX0" fmla="*/ 256122 w 253587"/>
              <a:gd name="connsiteY0" fmla="*/ 141647 h 253587"/>
              <a:gd name="connsiteX1" fmla="*/ 141646 w 253587"/>
              <a:gd name="connsiteY1" fmla="*/ 256123 h 253587"/>
              <a:gd name="connsiteX2" fmla="*/ 27171 w 253587"/>
              <a:gd name="connsiteY2" fmla="*/ 141647 h 253587"/>
              <a:gd name="connsiteX3" fmla="*/ 141646 w 253587"/>
              <a:gd name="connsiteY3" fmla="*/ 27170 h 253587"/>
              <a:gd name="connsiteX4" fmla="*/ 256122 w 253587"/>
              <a:gd name="connsiteY4" fmla="*/ 141647 h 253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587" h="253587">
                <a:moveTo>
                  <a:pt x="256122" y="141647"/>
                </a:moveTo>
                <a:cubicBezTo>
                  <a:pt x="256122" y="204870"/>
                  <a:pt x="204869" y="256123"/>
                  <a:pt x="141646" y="256123"/>
                </a:cubicBezTo>
                <a:cubicBezTo>
                  <a:pt x="78422" y="256123"/>
                  <a:pt x="27171" y="204870"/>
                  <a:pt x="27171" y="141647"/>
                </a:cubicBezTo>
                <a:cubicBezTo>
                  <a:pt x="27171" y="78423"/>
                  <a:pt x="78424" y="27170"/>
                  <a:pt x="141646" y="27170"/>
                </a:cubicBezTo>
                <a:cubicBezTo>
                  <a:pt x="204871" y="27170"/>
                  <a:pt x="256122" y="78423"/>
                  <a:pt x="256122" y="141647"/>
                </a:cubicBezTo>
                <a:close/>
              </a:path>
            </a:pathLst>
          </a:custGeom>
          <a:solidFill>
            <a:srgbClr val="BC8310"/>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608E2A9E-7072-463E-AF84-3F4F4530E72F}"/>
              </a:ext>
            </a:extLst>
          </p:cNvPr>
          <p:cNvSpPr/>
          <p:nvPr/>
        </p:nvSpPr>
        <p:spPr>
          <a:xfrm>
            <a:off x="3540560" y="6105271"/>
            <a:ext cx="905773" cy="1086928"/>
          </a:xfrm>
          <a:custGeom>
            <a:avLst/>
            <a:gdLst>
              <a:gd name="connsiteX0" fmla="*/ 852473 w 905668"/>
              <a:gd name="connsiteY0" fmla="*/ 453318 h 1086801"/>
              <a:gd name="connsiteX1" fmla="*/ 368122 w 905668"/>
              <a:gd name="connsiteY1" fmla="*/ 63156 h 1086801"/>
              <a:gd name="connsiteX2" fmla="*/ 61643 w 905668"/>
              <a:gd name="connsiteY2" fmla="*/ 376517 h 1086801"/>
              <a:gd name="connsiteX3" fmla="*/ 152935 w 905668"/>
              <a:gd name="connsiteY3" fmla="*/ 713426 h 1086801"/>
              <a:gd name="connsiteX4" fmla="*/ 208362 w 905668"/>
              <a:gd name="connsiteY4" fmla="*/ 851087 h 1086801"/>
              <a:gd name="connsiteX5" fmla="*/ 208362 w 905668"/>
              <a:gd name="connsiteY5" fmla="*/ 907964 h 1086801"/>
              <a:gd name="connsiteX6" fmla="*/ 342763 w 905668"/>
              <a:gd name="connsiteY6" fmla="*/ 1042364 h 1086801"/>
              <a:gd name="connsiteX7" fmla="*/ 563746 w 905668"/>
              <a:gd name="connsiteY7" fmla="*/ 1042364 h 1086801"/>
              <a:gd name="connsiteX8" fmla="*/ 698147 w 905668"/>
              <a:gd name="connsiteY8" fmla="*/ 907964 h 1086801"/>
              <a:gd name="connsiteX9" fmla="*/ 698147 w 905668"/>
              <a:gd name="connsiteY9" fmla="*/ 853986 h 1086801"/>
              <a:gd name="connsiteX10" fmla="*/ 755023 w 905668"/>
              <a:gd name="connsiteY10" fmla="*/ 711615 h 1086801"/>
              <a:gd name="connsiteX11" fmla="*/ 852473 w 905668"/>
              <a:gd name="connsiteY11" fmla="*/ 453318 h 1086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5668" h="1086801">
                <a:moveTo>
                  <a:pt x="852473" y="453318"/>
                </a:moveTo>
                <a:cubicBezTo>
                  <a:pt x="852473" y="205165"/>
                  <a:pt x="625694" y="9903"/>
                  <a:pt x="368122" y="63156"/>
                </a:cubicBezTo>
                <a:cubicBezTo>
                  <a:pt x="213796" y="95036"/>
                  <a:pt x="90987" y="221829"/>
                  <a:pt x="61643" y="376517"/>
                </a:cubicBezTo>
                <a:cubicBezTo>
                  <a:pt x="37009" y="506571"/>
                  <a:pt x="76497" y="626482"/>
                  <a:pt x="152935" y="713426"/>
                </a:cubicBezTo>
                <a:cubicBezTo>
                  <a:pt x="186626" y="751826"/>
                  <a:pt x="208362" y="799645"/>
                  <a:pt x="208362" y="851087"/>
                </a:cubicBezTo>
                <a:lnTo>
                  <a:pt x="208362" y="907964"/>
                </a:lnTo>
                <a:cubicBezTo>
                  <a:pt x="208362" y="982228"/>
                  <a:pt x="268498" y="1042364"/>
                  <a:pt x="342763" y="1042364"/>
                </a:cubicBezTo>
                <a:lnTo>
                  <a:pt x="563746" y="1042364"/>
                </a:lnTo>
                <a:cubicBezTo>
                  <a:pt x="638011" y="1042364"/>
                  <a:pt x="698147" y="982228"/>
                  <a:pt x="698147" y="907964"/>
                </a:cubicBezTo>
                <a:lnTo>
                  <a:pt x="698147" y="853986"/>
                </a:lnTo>
                <a:cubicBezTo>
                  <a:pt x="698147" y="801095"/>
                  <a:pt x="720608" y="751826"/>
                  <a:pt x="755023" y="711615"/>
                </a:cubicBezTo>
                <a:cubicBezTo>
                  <a:pt x="815884" y="642422"/>
                  <a:pt x="852473" y="552579"/>
                  <a:pt x="852473" y="453318"/>
                </a:cubicBezTo>
                <a:close/>
              </a:path>
            </a:pathLst>
          </a:custGeom>
          <a:noFill/>
          <a:ln w="19050" cap="flat">
            <a:solidFill>
              <a:srgbClr val="A5B7C6"/>
            </a:solid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4A996C26-23DB-4693-BAB6-9732060E48B0}"/>
              </a:ext>
            </a:extLst>
          </p:cNvPr>
          <p:cNvSpPr/>
          <p:nvPr/>
        </p:nvSpPr>
        <p:spPr>
          <a:xfrm>
            <a:off x="3771047" y="7204276"/>
            <a:ext cx="434771" cy="108693"/>
          </a:xfrm>
          <a:custGeom>
            <a:avLst/>
            <a:gdLst>
              <a:gd name="connsiteX0" fmla="*/ 54340 w 434720"/>
              <a:gd name="connsiteY0" fmla="*/ 54340 h 108680"/>
              <a:gd name="connsiteX1" fmla="*/ 392335 w 434720"/>
              <a:gd name="connsiteY1" fmla="*/ 54340 h 108680"/>
            </a:gdLst>
            <a:ahLst/>
            <a:cxnLst>
              <a:cxn ang="0">
                <a:pos x="connsiteX0" y="connsiteY0"/>
              </a:cxn>
              <a:cxn ang="0">
                <a:pos x="connsiteX1" y="connsiteY1"/>
              </a:cxn>
            </a:cxnLst>
            <a:rect l="l" t="t" r="r" b="b"/>
            <a:pathLst>
              <a:path w="434720" h="108680">
                <a:moveTo>
                  <a:pt x="54340" y="54340"/>
                </a:moveTo>
                <a:lnTo>
                  <a:pt x="392335" y="54340"/>
                </a:lnTo>
              </a:path>
            </a:pathLst>
          </a:custGeom>
          <a:ln w="19050" cap="flat">
            <a:solidFill>
              <a:srgbClr val="A5B7C6"/>
            </a:solid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FC7A1150-0625-43EA-9904-5D8705538F93}"/>
              </a:ext>
            </a:extLst>
          </p:cNvPr>
          <p:cNvSpPr/>
          <p:nvPr/>
        </p:nvSpPr>
        <p:spPr>
          <a:xfrm>
            <a:off x="3771047" y="7309708"/>
            <a:ext cx="434771" cy="108693"/>
          </a:xfrm>
          <a:custGeom>
            <a:avLst/>
            <a:gdLst>
              <a:gd name="connsiteX0" fmla="*/ 54340 w 434720"/>
              <a:gd name="connsiteY0" fmla="*/ 54340 h 108680"/>
              <a:gd name="connsiteX1" fmla="*/ 392335 w 434720"/>
              <a:gd name="connsiteY1" fmla="*/ 54340 h 108680"/>
            </a:gdLst>
            <a:ahLst/>
            <a:cxnLst>
              <a:cxn ang="0">
                <a:pos x="connsiteX0" y="connsiteY0"/>
              </a:cxn>
              <a:cxn ang="0">
                <a:pos x="connsiteX1" y="connsiteY1"/>
              </a:cxn>
            </a:cxnLst>
            <a:rect l="l" t="t" r="r" b="b"/>
            <a:pathLst>
              <a:path w="434720" h="108680">
                <a:moveTo>
                  <a:pt x="54340" y="54340"/>
                </a:moveTo>
                <a:lnTo>
                  <a:pt x="392335" y="54340"/>
                </a:lnTo>
              </a:path>
            </a:pathLst>
          </a:custGeom>
          <a:ln w="19050" cap="flat">
            <a:solidFill>
              <a:srgbClr val="A5B7C6"/>
            </a:solid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D61C8AAA-5ECF-4CC8-87CE-B1AEE41D54CB}"/>
              </a:ext>
            </a:extLst>
          </p:cNvPr>
          <p:cNvSpPr/>
          <p:nvPr/>
        </p:nvSpPr>
        <p:spPr>
          <a:xfrm>
            <a:off x="3828653" y="7414777"/>
            <a:ext cx="326079" cy="108693"/>
          </a:xfrm>
          <a:custGeom>
            <a:avLst/>
            <a:gdLst>
              <a:gd name="connsiteX0" fmla="*/ 54340 w 326040"/>
              <a:gd name="connsiteY0" fmla="*/ 54340 h 108680"/>
              <a:gd name="connsiteX1" fmla="*/ 276772 w 326040"/>
              <a:gd name="connsiteY1" fmla="*/ 54340 h 108680"/>
            </a:gdLst>
            <a:ahLst/>
            <a:cxnLst>
              <a:cxn ang="0">
                <a:pos x="connsiteX0" y="connsiteY0"/>
              </a:cxn>
              <a:cxn ang="0">
                <a:pos x="connsiteX1" y="connsiteY1"/>
              </a:cxn>
            </a:cxnLst>
            <a:rect l="l" t="t" r="r" b="b"/>
            <a:pathLst>
              <a:path w="326040" h="108680">
                <a:moveTo>
                  <a:pt x="54340" y="54340"/>
                </a:moveTo>
                <a:lnTo>
                  <a:pt x="276772" y="54340"/>
                </a:lnTo>
              </a:path>
            </a:pathLst>
          </a:custGeom>
          <a:ln w="19050" cap="flat">
            <a:solidFill>
              <a:srgbClr val="A5B7C6"/>
            </a:solid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14F9863E-4AC7-412F-B49C-1186B5D8E79B}"/>
              </a:ext>
            </a:extLst>
          </p:cNvPr>
          <p:cNvSpPr/>
          <p:nvPr/>
        </p:nvSpPr>
        <p:spPr>
          <a:xfrm>
            <a:off x="7253426" y="6033518"/>
            <a:ext cx="1557929" cy="1521699"/>
          </a:xfrm>
          <a:custGeom>
            <a:avLst/>
            <a:gdLst>
              <a:gd name="connsiteX0" fmla="*/ 794227 w 1557749"/>
              <a:gd name="connsiteY0" fmla="*/ 206630 h 1521522"/>
              <a:gd name="connsiteX1" fmla="*/ 932976 w 1557749"/>
              <a:gd name="connsiteY1" fmla="*/ 633743 h 1521522"/>
              <a:gd name="connsiteX2" fmla="*/ 1382187 w 1557749"/>
              <a:gd name="connsiteY2" fmla="*/ 633743 h 1521522"/>
              <a:gd name="connsiteX3" fmla="*/ 1018833 w 1557749"/>
              <a:gd name="connsiteY3" fmla="*/ 897836 h 1521522"/>
              <a:gd name="connsiteX4" fmla="*/ 1157581 w 1557749"/>
              <a:gd name="connsiteY4" fmla="*/ 1324949 h 1521522"/>
              <a:gd name="connsiteX5" fmla="*/ 794227 w 1557749"/>
              <a:gd name="connsiteY5" fmla="*/ 1060856 h 1521522"/>
              <a:gd name="connsiteX6" fmla="*/ 430873 w 1557749"/>
              <a:gd name="connsiteY6" fmla="*/ 1324949 h 1521522"/>
              <a:gd name="connsiteX7" fmla="*/ 569622 w 1557749"/>
              <a:gd name="connsiteY7" fmla="*/ 897836 h 1521522"/>
              <a:gd name="connsiteX8" fmla="*/ 206630 w 1557749"/>
              <a:gd name="connsiteY8" fmla="*/ 633743 h 1521522"/>
              <a:gd name="connsiteX9" fmla="*/ 655479 w 1557749"/>
              <a:gd name="connsiteY9" fmla="*/ 633743 h 1521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57749" h="1521522">
                <a:moveTo>
                  <a:pt x="794227" y="206630"/>
                </a:moveTo>
                <a:lnTo>
                  <a:pt x="932976" y="633743"/>
                </a:lnTo>
                <a:lnTo>
                  <a:pt x="1382187" y="633743"/>
                </a:lnTo>
                <a:lnTo>
                  <a:pt x="1018833" y="897836"/>
                </a:lnTo>
                <a:lnTo>
                  <a:pt x="1157581" y="1324949"/>
                </a:lnTo>
                <a:lnTo>
                  <a:pt x="794227" y="1060856"/>
                </a:lnTo>
                <a:lnTo>
                  <a:pt x="430873" y="1324949"/>
                </a:lnTo>
                <a:lnTo>
                  <a:pt x="569622" y="897836"/>
                </a:lnTo>
                <a:lnTo>
                  <a:pt x="206630" y="633743"/>
                </a:lnTo>
                <a:lnTo>
                  <a:pt x="655479" y="633743"/>
                </a:lnTo>
                <a:close/>
              </a:path>
            </a:pathLst>
          </a:custGeom>
          <a:noFill/>
          <a:ln w="72438" cap="flat">
            <a:solidFill>
              <a:srgbClr val="A5B7C6"/>
            </a:solid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7AD6231E-3061-4477-BEE1-3B21B55454D4}"/>
              </a:ext>
            </a:extLst>
          </p:cNvPr>
          <p:cNvSpPr/>
          <p:nvPr/>
        </p:nvSpPr>
        <p:spPr>
          <a:xfrm>
            <a:off x="11348866" y="5880242"/>
            <a:ext cx="1521699" cy="1521699"/>
          </a:xfrm>
          <a:custGeom>
            <a:avLst/>
            <a:gdLst>
              <a:gd name="connsiteX0" fmla="*/ 1121977 w 1521522"/>
              <a:gd name="connsiteY0" fmla="*/ 425225 h 1521522"/>
              <a:gd name="connsiteX1" fmla="*/ 1121977 w 1521522"/>
              <a:gd name="connsiteY1" fmla="*/ 1121978 h 1521522"/>
              <a:gd name="connsiteX2" fmla="*/ 425224 w 1521522"/>
              <a:gd name="connsiteY2" fmla="*/ 1121978 h 1521522"/>
              <a:gd name="connsiteX3" fmla="*/ 425224 w 1521522"/>
              <a:gd name="connsiteY3" fmla="*/ 425225 h 1521522"/>
              <a:gd name="connsiteX4" fmla="*/ 1121977 w 1521522"/>
              <a:gd name="connsiteY4" fmla="*/ 425225 h 1521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1522" h="1521522">
                <a:moveTo>
                  <a:pt x="1121977" y="425225"/>
                </a:moveTo>
                <a:cubicBezTo>
                  <a:pt x="1314381" y="617628"/>
                  <a:pt x="1314381" y="929575"/>
                  <a:pt x="1121977" y="1121978"/>
                </a:cubicBezTo>
                <a:cubicBezTo>
                  <a:pt x="929574" y="1314381"/>
                  <a:pt x="617627" y="1314381"/>
                  <a:pt x="425224" y="1121978"/>
                </a:cubicBezTo>
                <a:cubicBezTo>
                  <a:pt x="232821" y="929575"/>
                  <a:pt x="232821" y="617628"/>
                  <a:pt x="425224" y="425225"/>
                </a:cubicBezTo>
                <a:cubicBezTo>
                  <a:pt x="617627" y="232821"/>
                  <a:pt x="929574" y="232821"/>
                  <a:pt x="1121977" y="425225"/>
                </a:cubicBezTo>
                <a:close/>
              </a:path>
            </a:pathLst>
          </a:custGeom>
          <a:noFill/>
          <a:ln w="19050" cap="flat">
            <a:solidFill>
              <a:srgbClr val="A5B7C6"/>
            </a:solid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B0294A47-4171-427D-BE8D-18834F19486B}"/>
              </a:ext>
            </a:extLst>
          </p:cNvPr>
          <p:cNvSpPr/>
          <p:nvPr/>
        </p:nvSpPr>
        <p:spPr>
          <a:xfrm>
            <a:off x="11552791" y="6084169"/>
            <a:ext cx="1123159" cy="1123159"/>
          </a:xfrm>
          <a:custGeom>
            <a:avLst/>
            <a:gdLst>
              <a:gd name="connsiteX0" fmla="*/ 816123 w 1123028"/>
              <a:gd name="connsiteY0" fmla="*/ 323273 h 1123028"/>
              <a:gd name="connsiteX1" fmla="*/ 816123 w 1123028"/>
              <a:gd name="connsiteY1" fmla="*/ 816124 h 1123028"/>
              <a:gd name="connsiteX2" fmla="*/ 323273 w 1123028"/>
              <a:gd name="connsiteY2" fmla="*/ 816124 h 1123028"/>
              <a:gd name="connsiteX3" fmla="*/ 323273 w 1123028"/>
              <a:gd name="connsiteY3" fmla="*/ 323273 h 1123028"/>
              <a:gd name="connsiteX4" fmla="*/ 816123 w 1123028"/>
              <a:gd name="connsiteY4" fmla="*/ 323273 h 1123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3028" h="1123028">
                <a:moveTo>
                  <a:pt x="816123" y="323273"/>
                </a:moveTo>
                <a:cubicBezTo>
                  <a:pt x="952220" y="459370"/>
                  <a:pt x="952220" y="680026"/>
                  <a:pt x="816123" y="816124"/>
                </a:cubicBezTo>
                <a:cubicBezTo>
                  <a:pt x="680026" y="952221"/>
                  <a:pt x="459370" y="952220"/>
                  <a:pt x="323273" y="816124"/>
                </a:cubicBezTo>
                <a:cubicBezTo>
                  <a:pt x="187176" y="680027"/>
                  <a:pt x="187176" y="459371"/>
                  <a:pt x="323273" y="323273"/>
                </a:cubicBezTo>
                <a:cubicBezTo>
                  <a:pt x="459370" y="187176"/>
                  <a:pt x="680026" y="187177"/>
                  <a:pt x="816123" y="323273"/>
                </a:cubicBezTo>
                <a:close/>
              </a:path>
            </a:pathLst>
          </a:custGeom>
          <a:noFill/>
          <a:ln w="19050" cap="flat">
            <a:solidFill>
              <a:srgbClr val="A5B7C6"/>
            </a:solid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0563841F-CBF6-451B-958A-E749F033E206}"/>
              </a:ext>
            </a:extLst>
          </p:cNvPr>
          <p:cNvSpPr/>
          <p:nvPr/>
        </p:nvSpPr>
        <p:spPr>
          <a:xfrm>
            <a:off x="12013219" y="7092323"/>
            <a:ext cx="108693" cy="398540"/>
          </a:xfrm>
          <a:custGeom>
            <a:avLst/>
            <a:gdLst>
              <a:gd name="connsiteX0" fmla="*/ 54340 w 108680"/>
              <a:gd name="connsiteY0" fmla="*/ 54340 h 398494"/>
              <a:gd name="connsiteX1" fmla="*/ 54340 w 108680"/>
              <a:gd name="connsiteY1" fmla="*/ 376758 h 398494"/>
            </a:gdLst>
            <a:ahLst/>
            <a:cxnLst>
              <a:cxn ang="0">
                <a:pos x="connsiteX0" y="connsiteY0"/>
              </a:cxn>
              <a:cxn ang="0">
                <a:pos x="connsiteX1" y="connsiteY1"/>
              </a:cxn>
            </a:cxnLst>
            <a:rect l="l" t="t" r="r" b="b"/>
            <a:pathLst>
              <a:path w="108680" h="398494">
                <a:moveTo>
                  <a:pt x="54340" y="54340"/>
                </a:moveTo>
                <a:lnTo>
                  <a:pt x="54340" y="376758"/>
                </a:lnTo>
              </a:path>
            </a:pathLst>
          </a:custGeom>
          <a:ln w="19050" cap="flat">
            <a:solidFill>
              <a:srgbClr val="A5B7C6"/>
            </a:solid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1F0474E5-50F3-4464-A668-F15994EC86CB}"/>
              </a:ext>
            </a:extLst>
          </p:cNvPr>
          <p:cNvSpPr/>
          <p:nvPr/>
        </p:nvSpPr>
        <p:spPr>
          <a:xfrm>
            <a:off x="12123361" y="7092323"/>
            <a:ext cx="108693" cy="398540"/>
          </a:xfrm>
          <a:custGeom>
            <a:avLst/>
            <a:gdLst>
              <a:gd name="connsiteX0" fmla="*/ 54340 w 108680"/>
              <a:gd name="connsiteY0" fmla="*/ 54340 h 398494"/>
              <a:gd name="connsiteX1" fmla="*/ 54340 w 108680"/>
              <a:gd name="connsiteY1" fmla="*/ 376758 h 398494"/>
            </a:gdLst>
            <a:ahLst/>
            <a:cxnLst>
              <a:cxn ang="0">
                <a:pos x="connsiteX0" y="connsiteY0"/>
              </a:cxn>
              <a:cxn ang="0">
                <a:pos x="connsiteX1" y="connsiteY1"/>
              </a:cxn>
            </a:cxnLst>
            <a:rect l="l" t="t" r="r" b="b"/>
            <a:pathLst>
              <a:path w="108680" h="398494">
                <a:moveTo>
                  <a:pt x="54340" y="54340"/>
                </a:moveTo>
                <a:lnTo>
                  <a:pt x="54340" y="376758"/>
                </a:lnTo>
              </a:path>
            </a:pathLst>
          </a:custGeom>
          <a:ln w="19050" cap="flat">
            <a:solidFill>
              <a:srgbClr val="A5B7C6"/>
            </a:solid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DD68C02E-399D-4039-8EA8-75FA2944A120}"/>
              </a:ext>
            </a:extLst>
          </p:cNvPr>
          <p:cNvSpPr/>
          <p:nvPr/>
        </p:nvSpPr>
        <p:spPr>
          <a:xfrm>
            <a:off x="12013219" y="7229638"/>
            <a:ext cx="217385" cy="108693"/>
          </a:xfrm>
          <a:custGeom>
            <a:avLst/>
            <a:gdLst>
              <a:gd name="connsiteX0" fmla="*/ 54340 w 217360"/>
              <a:gd name="connsiteY0" fmla="*/ 54340 h 108680"/>
              <a:gd name="connsiteX1" fmla="*/ 164470 w 217360"/>
              <a:gd name="connsiteY1" fmla="*/ 54340 h 108680"/>
            </a:gdLst>
            <a:ahLst/>
            <a:cxnLst>
              <a:cxn ang="0">
                <a:pos x="connsiteX0" y="connsiteY0"/>
              </a:cxn>
              <a:cxn ang="0">
                <a:pos x="connsiteX1" y="connsiteY1"/>
              </a:cxn>
            </a:cxnLst>
            <a:rect l="l" t="t" r="r" b="b"/>
            <a:pathLst>
              <a:path w="217360" h="108680">
                <a:moveTo>
                  <a:pt x="54340" y="54340"/>
                </a:moveTo>
                <a:lnTo>
                  <a:pt x="164470" y="54340"/>
                </a:lnTo>
              </a:path>
            </a:pathLst>
          </a:custGeom>
          <a:ln w="19050" cap="flat">
            <a:solidFill>
              <a:srgbClr val="A5B7C6"/>
            </a:solid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C7E1497-0217-4848-BF08-1AA982F1BB15}"/>
              </a:ext>
            </a:extLst>
          </p:cNvPr>
          <p:cNvSpPr/>
          <p:nvPr/>
        </p:nvSpPr>
        <p:spPr>
          <a:xfrm>
            <a:off x="15551531" y="6106841"/>
            <a:ext cx="1231852" cy="1413006"/>
          </a:xfrm>
          <a:custGeom>
            <a:avLst/>
            <a:gdLst>
              <a:gd name="connsiteX0" fmla="*/ 1194757 w 1231708"/>
              <a:gd name="connsiteY0" fmla="*/ 592669 h 1412842"/>
              <a:gd name="connsiteX1" fmla="*/ 624549 w 1231708"/>
              <a:gd name="connsiteY1" fmla="*/ 54340 h 1412842"/>
              <a:gd name="connsiteX2" fmla="*/ 54340 w 1231708"/>
              <a:gd name="connsiteY2" fmla="*/ 592669 h 1412842"/>
              <a:gd name="connsiteX3" fmla="*/ 508261 w 1231708"/>
              <a:gd name="connsiteY3" fmla="*/ 1119768 h 1412842"/>
              <a:gd name="connsiteX4" fmla="*/ 603175 w 1231708"/>
              <a:gd name="connsiteY4" fmla="*/ 1362487 h 1412842"/>
              <a:gd name="connsiteX5" fmla="*/ 695553 w 1231708"/>
              <a:gd name="connsiteY5" fmla="*/ 1126289 h 1412842"/>
              <a:gd name="connsiteX6" fmla="*/ 1194757 w 1231708"/>
              <a:gd name="connsiteY6" fmla="*/ 592669 h 1412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1708" h="1412842">
                <a:moveTo>
                  <a:pt x="1194757" y="592669"/>
                </a:moveTo>
                <a:cubicBezTo>
                  <a:pt x="1194757" y="295248"/>
                  <a:pt x="939359" y="54340"/>
                  <a:pt x="624549" y="54340"/>
                </a:cubicBezTo>
                <a:cubicBezTo>
                  <a:pt x="309738" y="54340"/>
                  <a:pt x="54340" y="295248"/>
                  <a:pt x="54340" y="592669"/>
                </a:cubicBezTo>
                <a:cubicBezTo>
                  <a:pt x="54340" y="852415"/>
                  <a:pt x="249240" y="1069051"/>
                  <a:pt x="508261" y="1119768"/>
                </a:cubicBezTo>
                <a:lnTo>
                  <a:pt x="603175" y="1362487"/>
                </a:lnTo>
                <a:lnTo>
                  <a:pt x="695553" y="1126289"/>
                </a:lnTo>
                <a:cubicBezTo>
                  <a:pt x="977035" y="1092960"/>
                  <a:pt x="1194757" y="866905"/>
                  <a:pt x="1194757" y="592669"/>
                </a:cubicBezTo>
                <a:close/>
              </a:path>
            </a:pathLst>
          </a:custGeom>
          <a:noFill/>
          <a:ln w="19050" cap="flat">
            <a:solidFill>
              <a:srgbClr val="A5B7C6"/>
            </a:solid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2EECD0EB-E544-466C-A401-27B9CB177509}"/>
              </a:ext>
            </a:extLst>
          </p:cNvPr>
          <p:cNvSpPr/>
          <p:nvPr/>
        </p:nvSpPr>
        <p:spPr>
          <a:xfrm>
            <a:off x="15906232" y="6668783"/>
            <a:ext cx="507233" cy="108693"/>
          </a:xfrm>
          <a:custGeom>
            <a:avLst/>
            <a:gdLst>
              <a:gd name="connsiteX0" fmla="*/ 54341 w 507174"/>
              <a:gd name="connsiteY0" fmla="*/ 54340 h 108680"/>
              <a:gd name="connsiteX1" fmla="*/ 485438 w 507174"/>
              <a:gd name="connsiteY1" fmla="*/ 54340 h 108680"/>
            </a:gdLst>
            <a:ahLst/>
            <a:cxnLst>
              <a:cxn ang="0">
                <a:pos x="connsiteX0" y="connsiteY0"/>
              </a:cxn>
              <a:cxn ang="0">
                <a:pos x="connsiteX1" y="connsiteY1"/>
              </a:cxn>
            </a:cxnLst>
            <a:rect l="l" t="t" r="r" b="b"/>
            <a:pathLst>
              <a:path w="507174" h="108680">
                <a:moveTo>
                  <a:pt x="54341" y="54340"/>
                </a:moveTo>
                <a:lnTo>
                  <a:pt x="485438" y="54340"/>
                </a:lnTo>
              </a:path>
            </a:pathLst>
          </a:custGeom>
          <a:ln w="19050" cap="flat">
            <a:solidFill>
              <a:srgbClr val="A5B7C6"/>
            </a:solid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ED0A5581-AC25-4F0F-B1B3-53CAE17FB6C8}"/>
              </a:ext>
            </a:extLst>
          </p:cNvPr>
          <p:cNvSpPr/>
          <p:nvPr/>
        </p:nvSpPr>
        <p:spPr>
          <a:xfrm>
            <a:off x="15906232" y="6536539"/>
            <a:ext cx="507233" cy="108693"/>
          </a:xfrm>
          <a:custGeom>
            <a:avLst/>
            <a:gdLst>
              <a:gd name="connsiteX0" fmla="*/ 54341 w 507174"/>
              <a:gd name="connsiteY0" fmla="*/ 54340 h 108680"/>
              <a:gd name="connsiteX1" fmla="*/ 485438 w 507174"/>
              <a:gd name="connsiteY1" fmla="*/ 54340 h 108680"/>
            </a:gdLst>
            <a:ahLst/>
            <a:cxnLst>
              <a:cxn ang="0">
                <a:pos x="connsiteX0" y="connsiteY0"/>
              </a:cxn>
              <a:cxn ang="0">
                <a:pos x="connsiteX1" y="connsiteY1"/>
              </a:cxn>
            </a:cxnLst>
            <a:rect l="l" t="t" r="r" b="b"/>
            <a:pathLst>
              <a:path w="507174" h="108680">
                <a:moveTo>
                  <a:pt x="54341" y="54340"/>
                </a:moveTo>
                <a:lnTo>
                  <a:pt x="485438" y="54340"/>
                </a:lnTo>
              </a:path>
            </a:pathLst>
          </a:custGeom>
          <a:ln w="19050" cap="flat">
            <a:solidFill>
              <a:srgbClr val="A5B7C6"/>
            </a:solid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DDD02D14-864D-4448-A264-6832EF310B47}"/>
              </a:ext>
            </a:extLst>
          </p:cNvPr>
          <p:cNvSpPr/>
          <p:nvPr/>
        </p:nvSpPr>
        <p:spPr>
          <a:xfrm>
            <a:off x="15906232" y="6801026"/>
            <a:ext cx="507233" cy="108693"/>
          </a:xfrm>
          <a:custGeom>
            <a:avLst/>
            <a:gdLst>
              <a:gd name="connsiteX0" fmla="*/ 54341 w 507174"/>
              <a:gd name="connsiteY0" fmla="*/ 54340 h 108680"/>
              <a:gd name="connsiteX1" fmla="*/ 485438 w 507174"/>
              <a:gd name="connsiteY1" fmla="*/ 54340 h 108680"/>
            </a:gdLst>
            <a:ahLst/>
            <a:cxnLst>
              <a:cxn ang="0">
                <a:pos x="connsiteX0" y="connsiteY0"/>
              </a:cxn>
              <a:cxn ang="0">
                <a:pos x="connsiteX1" y="connsiteY1"/>
              </a:cxn>
            </a:cxnLst>
            <a:rect l="l" t="t" r="r" b="b"/>
            <a:pathLst>
              <a:path w="507174" h="108680">
                <a:moveTo>
                  <a:pt x="54341" y="54340"/>
                </a:moveTo>
                <a:lnTo>
                  <a:pt x="485438" y="54340"/>
                </a:lnTo>
              </a:path>
            </a:pathLst>
          </a:custGeom>
          <a:ln w="19050" cap="flat">
            <a:solidFill>
              <a:srgbClr val="A5B7C6"/>
            </a:solid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C1458C63-A994-4FE3-9D1A-7BD7777550C4}"/>
              </a:ext>
            </a:extLst>
          </p:cNvPr>
          <p:cNvSpPr/>
          <p:nvPr/>
        </p:nvSpPr>
        <p:spPr>
          <a:xfrm>
            <a:off x="19883662" y="6439804"/>
            <a:ext cx="615925" cy="615925"/>
          </a:xfrm>
          <a:custGeom>
            <a:avLst/>
            <a:gdLst>
              <a:gd name="connsiteX0" fmla="*/ 595568 w 615854"/>
              <a:gd name="connsiteY0" fmla="*/ 324954 h 615854"/>
              <a:gd name="connsiteX1" fmla="*/ 324955 w 615854"/>
              <a:gd name="connsiteY1" fmla="*/ 595568 h 615854"/>
              <a:gd name="connsiteX2" fmla="*/ 54343 w 615854"/>
              <a:gd name="connsiteY2" fmla="*/ 324954 h 615854"/>
              <a:gd name="connsiteX3" fmla="*/ 324955 w 615854"/>
              <a:gd name="connsiteY3" fmla="*/ 54340 h 615854"/>
              <a:gd name="connsiteX4" fmla="*/ 595568 w 615854"/>
              <a:gd name="connsiteY4" fmla="*/ 324954 h 615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54" h="615854">
                <a:moveTo>
                  <a:pt x="595568" y="324954"/>
                </a:moveTo>
                <a:cubicBezTo>
                  <a:pt x="595568" y="474410"/>
                  <a:pt x="474411" y="595568"/>
                  <a:pt x="324955" y="595568"/>
                </a:cubicBezTo>
                <a:cubicBezTo>
                  <a:pt x="175500" y="595568"/>
                  <a:pt x="54343" y="474410"/>
                  <a:pt x="54343" y="324954"/>
                </a:cubicBezTo>
                <a:cubicBezTo>
                  <a:pt x="54343" y="175498"/>
                  <a:pt x="175500" y="54340"/>
                  <a:pt x="324955" y="54340"/>
                </a:cubicBezTo>
                <a:cubicBezTo>
                  <a:pt x="474411" y="54340"/>
                  <a:pt x="595568" y="175498"/>
                  <a:pt x="595568" y="324954"/>
                </a:cubicBezTo>
                <a:close/>
              </a:path>
            </a:pathLst>
          </a:custGeom>
          <a:noFill/>
          <a:ln w="19050" cap="flat">
            <a:solidFill>
              <a:srgbClr val="A5B7C6"/>
            </a:solid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76622681-CBE6-45B6-B8A0-1D5F519DAA36}"/>
              </a:ext>
            </a:extLst>
          </p:cNvPr>
          <p:cNvSpPr/>
          <p:nvPr/>
        </p:nvSpPr>
        <p:spPr>
          <a:xfrm>
            <a:off x="19548201" y="6034742"/>
            <a:ext cx="1304313" cy="1449237"/>
          </a:xfrm>
          <a:custGeom>
            <a:avLst/>
            <a:gdLst>
              <a:gd name="connsiteX0" fmla="*/ 1172259 w 1304162"/>
              <a:gd name="connsiteY0" fmla="*/ 729969 h 1449069"/>
              <a:gd name="connsiteX1" fmla="*/ 1164290 w 1304162"/>
              <a:gd name="connsiteY1" fmla="*/ 639040 h 1449069"/>
              <a:gd name="connsiteX2" fmla="*/ 1210659 w 1304162"/>
              <a:gd name="connsiteY2" fmla="*/ 542677 h 1449069"/>
              <a:gd name="connsiteX3" fmla="*/ 1219353 w 1304162"/>
              <a:gd name="connsiteY3" fmla="*/ 537605 h 1449069"/>
              <a:gd name="connsiteX4" fmla="*/ 1254132 w 1304162"/>
              <a:gd name="connsiteY4" fmla="*/ 407913 h 1449069"/>
              <a:gd name="connsiteX5" fmla="*/ 1236018 w 1304162"/>
              <a:gd name="connsiteY5" fmla="*/ 376396 h 1449069"/>
              <a:gd name="connsiteX6" fmla="*/ 1106326 w 1304162"/>
              <a:gd name="connsiteY6" fmla="*/ 341618 h 1449069"/>
              <a:gd name="connsiteX7" fmla="*/ 1097269 w 1304162"/>
              <a:gd name="connsiteY7" fmla="*/ 347052 h 1449069"/>
              <a:gd name="connsiteX8" fmla="*/ 986778 w 1304162"/>
              <a:gd name="connsiteY8" fmla="*/ 335822 h 1449069"/>
              <a:gd name="connsiteX9" fmla="*/ 838250 w 1304162"/>
              <a:gd name="connsiteY9" fmla="*/ 249602 h 1449069"/>
              <a:gd name="connsiteX10" fmla="*/ 773765 w 1304162"/>
              <a:gd name="connsiteY10" fmla="*/ 159760 h 1449069"/>
              <a:gd name="connsiteX11" fmla="*/ 773765 w 1304162"/>
              <a:gd name="connsiteY11" fmla="*/ 149255 h 1449069"/>
              <a:gd name="connsiteX12" fmla="*/ 678851 w 1304162"/>
              <a:gd name="connsiteY12" fmla="*/ 54340 h 1449069"/>
              <a:gd name="connsiteX13" fmla="*/ 642624 w 1304162"/>
              <a:gd name="connsiteY13" fmla="*/ 54340 h 1449069"/>
              <a:gd name="connsiteX14" fmla="*/ 547711 w 1304162"/>
              <a:gd name="connsiteY14" fmla="*/ 149255 h 1449069"/>
              <a:gd name="connsiteX15" fmla="*/ 547711 w 1304162"/>
              <a:gd name="connsiteY15" fmla="*/ 159760 h 1449069"/>
              <a:gd name="connsiteX16" fmla="*/ 483228 w 1304162"/>
              <a:gd name="connsiteY16" fmla="*/ 249602 h 1449069"/>
              <a:gd name="connsiteX17" fmla="*/ 334335 w 1304162"/>
              <a:gd name="connsiteY17" fmla="*/ 335822 h 1449069"/>
              <a:gd name="connsiteX18" fmla="*/ 223844 w 1304162"/>
              <a:gd name="connsiteY18" fmla="*/ 347052 h 1449069"/>
              <a:gd name="connsiteX19" fmla="*/ 214787 w 1304162"/>
              <a:gd name="connsiteY19" fmla="*/ 341618 h 1449069"/>
              <a:gd name="connsiteX20" fmla="*/ 85095 w 1304162"/>
              <a:gd name="connsiteY20" fmla="*/ 376396 h 1449069"/>
              <a:gd name="connsiteX21" fmla="*/ 66981 w 1304162"/>
              <a:gd name="connsiteY21" fmla="*/ 407913 h 1449069"/>
              <a:gd name="connsiteX22" fmla="*/ 101760 w 1304162"/>
              <a:gd name="connsiteY22" fmla="*/ 537605 h 1449069"/>
              <a:gd name="connsiteX23" fmla="*/ 110454 w 1304162"/>
              <a:gd name="connsiteY23" fmla="*/ 542677 h 1449069"/>
              <a:gd name="connsiteX24" fmla="*/ 156825 w 1304162"/>
              <a:gd name="connsiteY24" fmla="*/ 639040 h 1449069"/>
              <a:gd name="connsiteX25" fmla="*/ 148854 w 1304162"/>
              <a:gd name="connsiteY25" fmla="*/ 729969 h 1449069"/>
              <a:gd name="connsiteX26" fmla="*/ 156825 w 1304162"/>
              <a:gd name="connsiteY26" fmla="*/ 820898 h 1449069"/>
              <a:gd name="connsiteX27" fmla="*/ 110454 w 1304162"/>
              <a:gd name="connsiteY27" fmla="*/ 917261 h 1449069"/>
              <a:gd name="connsiteX28" fmla="*/ 101760 w 1304162"/>
              <a:gd name="connsiteY28" fmla="*/ 922333 h 1449069"/>
              <a:gd name="connsiteX29" fmla="*/ 66981 w 1304162"/>
              <a:gd name="connsiteY29" fmla="*/ 1052025 h 1449069"/>
              <a:gd name="connsiteX30" fmla="*/ 85095 w 1304162"/>
              <a:gd name="connsiteY30" fmla="*/ 1083542 h 1449069"/>
              <a:gd name="connsiteX31" fmla="*/ 214787 w 1304162"/>
              <a:gd name="connsiteY31" fmla="*/ 1118320 h 1449069"/>
              <a:gd name="connsiteX32" fmla="*/ 223844 w 1304162"/>
              <a:gd name="connsiteY32" fmla="*/ 1112885 h 1449069"/>
              <a:gd name="connsiteX33" fmla="*/ 334335 w 1304162"/>
              <a:gd name="connsiteY33" fmla="*/ 1124115 h 1449069"/>
              <a:gd name="connsiteX34" fmla="*/ 483228 w 1304162"/>
              <a:gd name="connsiteY34" fmla="*/ 1210335 h 1449069"/>
              <a:gd name="connsiteX35" fmla="*/ 547711 w 1304162"/>
              <a:gd name="connsiteY35" fmla="*/ 1300177 h 1449069"/>
              <a:gd name="connsiteX36" fmla="*/ 547711 w 1304162"/>
              <a:gd name="connsiteY36" fmla="*/ 1310683 h 1449069"/>
              <a:gd name="connsiteX37" fmla="*/ 642624 w 1304162"/>
              <a:gd name="connsiteY37" fmla="*/ 1405597 h 1449069"/>
              <a:gd name="connsiteX38" fmla="*/ 678851 w 1304162"/>
              <a:gd name="connsiteY38" fmla="*/ 1405597 h 1449069"/>
              <a:gd name="connsiteX39" fmla="*/ 773765 w 1304162"/>
              <a:gd name="connsiteY39" fmla="*/ 1310683 h 1449069"/>
              <a:gd name="connsiteX40" fmla="*/ 773765 w 1304162"/>
              <a:gd name="connsiteY40" fmla="*/ 1300177 h 1449069"/>
              <a:gd name="connsiteX41" fmla="*/ 838250 w 1304162"/>
              <a:gd name="connsiteY41" fmla="*/ 1210335 h 1449069"/>
              <a:gd name="connsiteX42" fmla="*/ 986778 w 1304162"/>
              <a:gd name="connsiteY42" fmla="*/ 1124115 h 1449069"/>
              <a:gd name="connsiteX43" fmla="*/ 1097269 w 1304162"/>
              <a:gd name="connsiteY43" fmla="*/ 1112885 h 1449069"/>
              <a:gd name="connsiteX44" fmla="*/ 1106326 w 1304162"/>
              <a:gd name="connsiteY44" fmla="*/ 1118320 h 1449069"/>
              <a:gd name="connsiteX45" fmla="*/ 1236018 w 1304162"/>
              <a:gd name="connsiteY45" fmla="*/ 1083542 h 1449069"/>
              <a:gd name="connsiteX46" fmla="*/ 1254132 w 1304162"/>
              <a:gd name="connsiteY46" fmla="*/ 1052025 h 1449069"/>
              <a:gd name="connsiteX47" fmla="*/ 1219353 w 1304162"/>
              <a:gd name="connsiteY47" fmla="*/ 922333 h 1449069"/>
              <a:gd name="connsiteX48" fmla="*/ 1210659 w 1304162"/>
              <a:gd name="connsiteY48" fmla="*/ 917261 h 1449069"/>
              <a:gd name="connsiteX49" fmla="*/ 1164290 w 1304162"/>
              <a:gd name="connsiteY49" fmla="*/ 820898 h 1449069"/>
              <a:gd name="connsiteX50" fmla="*/ 1172259 w 1304162"/>
              <a:gd name="connsiteY50" fmla="*/ 729969 h 1449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304162" h="1449069">
                <a:moveTo>
                  <a:pt x="1172259" y="729969"/>
                </a:moveTo>
                <a:cubicBezTo>
                  <a:pt x="1172259" y="698814"/>
                  <a:pt x="1169360" y="668746"/>
                  <a:pt x="1164290" y="639040"/>
                </a:cubicBezTo>
                <a:cubicBezTo>
                  <a:pt x="1157407" y="600639"/>
                  <a:pt x="1176606" y="562239"/>
                  <a:pt x="1210659" y="542677"/>
                </a:cubicBezTo>
                <a:lnTo>
                  <a:pt x="1219353" y="537605"/>
                </a:lnTo>
                <a:cubicBezTo>
                  <a:pt x="1264637" y="511522"/>
                  <a:pt x="1280216" y="453559"/>
                  <a:pt x="1254132" y="407913"/>
                </a:cubicBezTo>
                <a:lnTo>
                  <a:pt x="1236018" y="376396"/>
                </a:lnTo>
                <a:cubicBezTo>
                  <a:pt x="1209936" y="331112"/>
                  <a:pt x="1151972" y="315535"/>
                  <a:pt x="1106326" y="341618"/>
                </a:cubicBezTo>
                <a:lnTo>
                  <a:pt x="1097269" y="347052"/>
                </a:lnTo>
                <a:cubicBezTo>
                  <a:pt x="1061768" y="367339"/>
                  <a:pt x="1018295" y="361905"/>
                  <a:pt x="986778" y="335822"/>
                </a:cubicBezTo>
                <a:cubicBezTo>
                  <a:pt x="942943" y="299233"/>
                  <a:pt x="892590" y="269890"/>
                  <a:pt x="838250" y="249602"/>
                </a:cubicBezTo>
                <a:cubicBezTo>
                  <a:pt x="800212" y="235474"/>
                  <a:pt x="773765" y="200334"/>
                  <a:pt x="773765" y="159760"/>
                </a:cubicBezTo>
                <a:lnTo>
                  <a:pt x="773765" y="149255"/>
                </a:lnTo>
                <a:cubicBezTo>
                  <a:pt x="773765" y="96725"/>
                  <a:pt x="731380" y="54340"/>
                  <a:pt x="678851" y="54340"/>
                </a:cubicBezTo>
                <a:lnTo>
                  <a:pt x="642624" y="54340"/>
                </a:lnTo>
                <a:cubicBezTo>
                  <a:pt x="590095" y="54340"/>
                  <a:pt x="547711" y="96725"/>
                  <a:pt x="547711" y="149255"/>
                </a:cubicBezTo>
                <a:lnTo>
                  <a:pt x="547711" y="159760"/>
                </a:lnTo>
                <a:cubicBezTo>
                  <a:pt x="547711" y="200334"/>
                  <a:pt x="521266" y="235474"/>
                  <a:pt x="483228" y="249602"/>
                </a:cubicBezTo>
                <a:cubicBezTo>
                  <a:pt x="428525" y="269890"/>
                  <a:pt x="378532" y="299233"/>
                  <a:pt x="334335" y="335822"/>
                </a:cubicBezTo>
                <a:cubicBezTo>
                  <a:pt x="302818" y="361905"/>
                  <a:pt x="259345" y="367339"/>
                  <a:pt x="223844" y="347052"/>
                </a:cubicBezTo>
                <a:lnTo>
                  <a:pt x="214787" y="341618"/>
                </a:lnTo>
                <a:cubicBezTo>
                  <a:pt x="169503" y="315535"/>
                  <a:pt x="111542" y="331112"/>
                  <a:pt x="85095" y="376396"/>
                </a:cubicBezTo>
                <a:lnTo>
                  <a:pt x="66981" y="407913"/>
                </a:lnTo>
                <a:cubicBezTo>
                  <a:pt x="40899" y="453197"/>
                  <a:pt x="56476" y="511159"/>
                  <a:pt x="101760" y="537605"/>
                </a:cubicBezTo>
                <a:lnTo>
                  <a:pt x="110454" y="542677"/>
                </a:lnTo>
                <a:cubicBezTo>
                  <a:pt x="144144" y="562239"/>
                  <a:pt x="163708" y="600639"/>
                  <a:pt x="156825" y="639040"/>
                </a:cubicBezTo>
                <a:cubicBezTo>
                  <a:pt x="151390" y="668384"/>
                  <a:pt x="148854" y="698814"/>
                  <a:pt x="148854" y="729969"/>
                </a:cubicBezTo>
                <a:cubicBezTo>
                  <a:pt x="148854" y="760761"/>
                  <a:pt x="151753" y="791192"/>
                  <a:pt x="156825" y="820898"/>
                </a:cubicBezTo>
                <a:cubicBezTo>
                  <a:pt x="163708" y="859298"/>
                  <a:pt x="144507" y="897698"/>
                  <a:pt x="110454" y="917261"/>
                </a:cubicBezTo>
                <a:lnTo>
                  <a:pt x="101760" y="922333"/>
                </a:lnTo>
                <a:cubicBezTo>
                  <a:pt x="56476" y="948416"/>
                  <a:pt x="40899" y="1006379"/>
                  <a:pt x="66981" y="1052025"/>
                </a:cubicBezTo>
                <a:lnTo>
                  <a:pt x="85095" y="1083542"/>
                </a:lnTo>
                <a:cubicBezTo>
                  <a:pt x="111179" y="1128825"/>
                  <a:pt x="169141" y="1144403"/>
                  <a:pt x="214787" y="1118320"/>
                </a:cubicBezTo>
                <a:lnTo>
                  <a:pt x="223844" y="1112885"/>
                </a:lnTo>
                <a:cubicBezTo>
                  <a:pt x="259345" y="1092598"/>
                  <a:pt x="302818" y="1098033"/>
                  <a:pt x="334335" y="1124115"/>
                </a:cubicBezTo>
                <a:cubicBezTo>
                  <a:pt x="378170" y="1160705"/>
                  <a:pt x="428525" y="1190048"/>
                  <a:pt x="483228" y="1210335"/>
                </a:cubicBezTo>
                <a:cubicBezTo>
                  <a:pt x="521266" y="1224464"/>
                  <a:pt x="547711" y="1259604"/>
                  <a:pt x="547711" y="1300177"/>
                </a:cubicBezTo>
                <a:lnTo>
                  <a:pt x="547711" y="1310683"/>
                </a:lnTo>
                <a:cubicBezTo>
                  <a:pt x="547711" y="1363212"/>
                  <a:pt x="590095" y="1405597"/>
                  <a:pt x="642624" y="1405597"/>
                </a:cubicBezTo>
                <a:lnTo>
                  <a:pt x="678851" y="1405597"/>
                </a:lnTo>
                <a:cubicBezTo>
                  <a:pt x="731380" y="1405597"/>
                  <a:pt x="773765" y="1363212"/>
                  <a:pt x="773765" y="1310683"/>
                </a:cubicBezTo>
                <a:lnTo>
                  <a:pt x="773765" y="1300177"/>
                </a:lnTo>
                <a:cubicBezTo>
                  <a:pt x="773765" y="1259604"/>
                  <a:pt x="800212" y="1224464"/>
                  <a:pt x="838250" y="1210335"/>
                </a:cubicBezTo>
                <a:cubicBezTo>
                  <a:pt x="892952" y="1190048"/>
                  <a:pt x="942943" y="1160705"/>
                  <a:pt x="986778" y="1124115"/>
                </a:cubicBezTo>
                <a:cubicBezTo>
                  <a:pt x="1018295" y="1098033"/>
                  <a:pt x="1061768" y="1092598"/>
                  <a:pt x="1097269" y="1112885"/>
                </a:cubicBezTo>
                <a:lnTo>
                  <a:pt x="1106326" y="1118320"/>
                </a:lnTo>
                <a:cubicBezTo>
                  <a:pt x="1151610" y="1144403"/>
                  <a:pt x="1209574" y="1128825"/>
                  <a:pt x="1236018" y="1083542"/>
                </a:cubicBezTo>
                <a:lnTo>
                  <a:pt x="1254132" y="1052025"/>
                </a:lnTo>
                <a:cubicBezTo>
                  <a:pt x="1280216" y="1006741"/>
                  <a:pt x="1264637" y="948778"/>
                  <a:pt x="1219353" y="922333"/>
                </a:cubicBezTo>
                <a:lnTo>
                  <a:pt x="1210659" y="917261"/>
                </a:lnTo>
                <a:cubicBezTo>
                  <a:pt x="1176969" y="897698"/>
                  <a:pt x="1157407" y="859298"/>
                  <a:pt x="1164290" y="820898"/>
                </a:cubicBezTo>
                <a:cubicBezTo>
                  <a:pt x="1169360" y="791192"/>
                  <a:pt x="1172259" y="761124"/>
                  <a:pt x="1172259" y="729969"/>
                </a:cubicBezTo>
                <a:close/>
              </a:path>
            </a:pathLst>
          </a:custGeom>
          <a:noFill/>
          <a:ln w="19050" cap="flat">
            <a:solidFill>
              <a:srgbClr val="A5B7C6"/>
            </a:solidFill>
            <a:prstDash val="solid"/>
            <a:miter/>
          </a:ln>
        </p:spPr>
        <p:txBody>
          <a:bodyPr rtlCol="0" anchor="ctr"/>
          <a:lstStyle/>
          <a:p>
            <a:endParaRPr lang="en-US"/>
          </a:p>
        </p:txBody>
      </p:sp>
      <p:sp>
        <p:nvSpPr>
          <p:cNvPr id="70" name="Rectangle 69">
            <a:extLst>
              <a:ext uri="{FF2B5EF4-FFF2-40B4-BE49-F238E27FC236}">
                <a16:creationId xmlns:a16="http://schemas.microsoft.com/office/drawing/2014/main" id="{D7D972E2-04A6-49C8-99DE-E92D00F768C4}"/>
              </a:ext>
            </a:extLst>
          </p:cNvPr>
          <p:cNvSpPr/>
          <p:nvPr/>
        </p:nvSpPr>
        <p:spPr>
          <a:xfrm>
            <a:off x="2922680" y="1303164"/>
            <a:ext cx="3806324" cy="1569660"/>
          </a:xfrm>
          <a:prstGeom prst="rect">
            <a:avLst/>
          </a:prstGeom>
        </p:spPr>
        <p:txBody>
          <a:bodyPr wrap="square">
            <a:spAutoFit/>
          </a:bodyPr>
          <a:lstStyle/>
          <a:p>
            <a:r>
              <a:rPr lang="en-US" sz="2400" b="1" dirty="0"/>
              <a:t>Lorem Ipsum</a:t>
            </a:r>
            <a:r>
              <a:rPr lang="en-US" sz="2400" dirty="0"/>
              <a:t> is simply dummy text of the printing and typesetting industry. </a:t>
            </a:r>
          </a:p>
        </p:txBody>
      </p:sp>
      <p:sp>
        <p:nvSpPr>
          <p:cNvPr id="71" name="Rectangle 70">
            <a:extLst>
              <a:ext uri="{FF2B5EF4-FFF2-40B4-BE49-F238E27FC236}">
                <a16:creationId xmlns:a16="http://schemas.microsoft.com/office/drawing/2014/main" id="{1E42DE16-D312-4B28-B786-38ADD8FFC7FD}"/>
              </a:ext>
            </a:extLst>
          </p:cNvPr>
          <p:cNvSpPr/>
          <p:nvPr/>
        </p:nvSpPr>
        <p:spPr>
          <a:xfrm>
            <a:off x="10909903" y="1303164"/>
            <a:ext cx="3806324" cy="1569660"/>
          </a:xfrm>
          <a:prstGeom prst="rect">
            <a:avLst/>
          </a:prstGeom>
        </p:spPr>
        <p:txBody>
          <a:bodyPr wrap="square">
            <a:spAutoFit/>
          </a:bodyPr>
          <a:lstStyle/>
          <a:p>
            <a:r>
              <a:rPr lang="en-US" sz="2400" b="1" dirty="0"/>
              <a:t>Lorem Ipsum</a:t>
            </a:r>
            <a:r>
              <a:rPr lang="en-US" sz="2400" dirty="0"/>
              <a:t> is simply dummy text of the printing and typesetting industry. </a:t>
            </a:r>
          </a:p>
        </p:txBody>
      </p:sp>
      <p:sp>
        <p:nvSpPr>
          <p:cNvPr id="72" name="Rectangle 71">
            <a:extLst>
              <a:ext uri="{FF2B5EF4-FFF2-40B4-BE49-F238E27FC236}">
                <a16:creationId xmlns:a16="http://schemas.microsoft.com/office/drawing/2014/main" id="{353F245B-D389-496A-BF9E-97F9119AC060}"/>
              </a:ext>
            </a:extLst>
          </p:cNvPr>
          <p:cNvSpPr/>
          <p:nvPr/>
        </p:nvSpPr>
        <p:spPr>
          <a:xfrm>
            <a:off x="19099899" y="1303164"/>
            <a:ext cx="3806324" cy="1569660"/>
          </a:xfrm>
          <a:prstGeom prst="rect">
            <a:avLst/>
          </a:prstGeom>
        </p:spPr>
        <p:txBody>
          <a:bodyPr wrap="square">
            <a:spAutoFit/>
          </a:bodyPr>
          <a:lstStyle/>
          <a:p>
            <a:r>
              <a:rPr lang="en-US" sz="2400" b="1" dirty="0"/>
              <a:t>Lorem Ipsum</a:t>
            </a:r>
            <a:r>
              <a:rPr lang="en-US" sz="2400" dirty="0"/>
              <a:t> is simply dummy text of the printing and typesetting industry. </a:t>
            </a:r>
          </a:p>
        </p:txBody>
      </p:sp>
      <p:sp>
        <p:nvSpPr>
          <p:cNvPr id="73" name="Rectangle 72">
            <a:extLst>
              <a:ext uri="{FF2B5EF4-FFF2-40B4-BE49-F238E27FC236}">
                <a16:creationId xmlns:a16="http://schemas.microsoft.com/office/drawing/2014/main" id="{4D823B09-4D90-45D7-B0C9-A3B56C4DC6C2}"/>
              </a:ext>
            </a:extLst>
          </p:cNvPr>
          <p:cNvSpPr/>
          <p:nvPr/>
        </p:nvSpPr>
        <p:spPr>
          <a:xfrm>
            <a:off x="13468780" y="10593792"/>
            <a:ext cx="3806324" cy="1569660"/>
          </a:xfrm>
          <a:prstGeom prst="rect">
            <a:avLst/>
          </a:prstGeom>
        </p:spPr>
        <p:txBody>
          <a:bodyPr wrap="square">
            <a:spAutoFit/>
          </a:bodyPr>
          <a:lstStyle/>
          <a:p>
            <a:pPr algn="r"/>
            <a:r>
              <a:rPr lang="en-US" sz="2400" b="1" dirty="0"/>
              <a:t>Lorem Ipsum</a:t>
            </a:r>
            <a:r>
              <a:rPr lang="en-US" sz="2400" dirty="0"/>
              <a:t> is simply dummy text of the printing and typesetting industry. </a:t>
            </a:r>
          </a:p>
        </p:txBody>
      </p:sp>
      <p:sp>
        <p:nvSpPr>
          <p:cNvPr id="74" name="Rectangle 73">
            <a:extLst>
              <a:ext uri="{FF2B5EF4-FFF2-40B4-BE49-F238E27FC236}">
                <a16:creationId xmlns:a16="http://schemas.microsoft.com/office/drawing/2014/main" id="{C5B30405-A9FB-414C-AEAC-DC53FE8544EB}"/>
              </a:ext>
            </a:extLst>
          </p:cNvPr>
          <p:cNvSpPr/>
          <p:nvPr/>
        </p:nvSpPr>
        <p:spPr>
          <a:xfrm>
            <a:off x="5241640" y="10593792"/>
            <a:ext cx="3806324" cy="1569660"/>
          </a:xfrm>
          <a:prstGeom prst="rect">
            <a:avLst/>
          </a:prstGeom>
        </p:spPr>
        <p:txBody>
          <a:bodyPr wrap="square">
            <a:spAutoFit/>
          </a:bodyPr>
          <a:lstStyle/>
          <a:p>
            <a:pPr algn="r"/>
            <a:r>
              <a:rPr lang="en-US" sz="2400" b="1" dirty="0"/>
              <a:t>Lorem Ipsum</a:t>
            </a:r>
            <a:r>
              <a:rPr lang="en-US" sz="2400" dirty="0"/>
              <a:t> is simply dummy text of the printing and typesetting industry. </a:t>
            </a:r>
          </a:p>
        </p:txBody>
      </p:sp>
      <p:sp>
        <p:nvSpPr>
          <p:cNvPr id="2" name="TextBox 1">
            <a:extLst>
              <a:ext uri="{FF2B5EF4-FFF2-40B4-BE49-F238E27FC236}">
                <a16:creationId xmlns:a16="http://schemas.microsoft.com/office/drawing/2014/main" id="{A36FD557-96DF-4521-AAE5-524E35605EFC}"/>
              </a:ext>
            </a:extLst>
          </p:cNvPr>
          <p:cNvSpPr txBox="1"/>
          <p:nvPr/>
        </p:nvSpPr>
        <p:spPr>
          <a:xfrm>
            <a:off x="2535703" y="8872092"/>
            <a:ext cx="2976913" cy="830997"/>
          </a:xfrm>
          <a:prstGeom prst="rect">
            <a:avLst/>
          </a:prstGeom>
          <a:noFill/>
        </p:spPr>
        <p:txBody>
          <a:bodyPr wrap="square" rtlCol="0">
            <a:spAutoFit/>
          </a:bodyPr>
          <a:lstStyle/>
          <a:p>
            <a:pPr algn="ctr"/>
            <a:r>
              <a:rPr lang="en-US" dirty="0"/>
              <a:t>2010</a:t>
            </a:r>
          </a:p>
        </p:txBody>
      </p:sp>
      <p:sp>
        <p:nvSpPr>
          <p:cNvPr id="75" name="TextBox 74">
            <a:extLst>
              <a:ext uri="{FF2B5EF4-FFF2-40B4-BE49-F238E27FC236}">
                <a16:creationId xmlns:a16="http://schemas.microsoft.com/office/drawing/2014/main" id="{15548BF2-33A1-41BD-B5C1-304886661CB7}"/>
              </a:ext>
            </a:extLst>
          </p:cNvPr>
          <p:cNvSpPr txBox="1"/>
          <p:nvPr/>
        </p:nvSpPr>
        <p:spPr>
          <a:xfrm>
            <a:off x="6571739" y="3949920"/>
            <a:ext cx="2976913" cy="830997"/>
          </a:xfrm>
          <a:prstGeom prst="rect">
            <a:avLst/>
          </a:prstGeom>
          <a:noFill/>
        </p:spPr>
        <p:txBody>
          <a:bodyPr wrap="square" rtlCol="0">
            <a:spAutoFit/>
          </a:bodyPr>
          <a:lstStyle/>
          <a:p>
            <a:pPr algn="ctr"/>
            <a:r>
              <a:rPr lang="en-US" dirty="0"/>
              <a:t>2012</a:t>
            </a:r>
          </a:p>
        </p:txBody>
      </p:sp>
      <p:sp>
        <p:nvSpPr>
          <p:cNvPr id="76" name="TextBox 75">
            <a:extLst>
              <a:ext uri="{FF2B5EF4-FFF2-40B4-BE49-F238E27FC236}">
                <a16:creationId xmlns:a16="http://schemas.microsoft.com/office/drawing/2014/main" id="{5AF719E5-DEF4-4016-B9FB-58704C9A2595}"/>
              </a:ext>
            </a:extLst>
          </p:cNvPr>
          <p:cNvSpPr txBox="1"/>
          <p:nvPr/>
        </p:nvSpPr>
        <p:spPr>
          <a:xfrm>
            <a:off x="14727098" y="3949920"/>
            <a:ext cx="2976913" cy="830997"/>
          </a:xfrm>
          <a:prstGeom prst="rect">
            <a:avLst/>
          </a:prstGeom>
          <a:noFill/>
        </p:spPr>
        <p:txBody>
          <a:bodyPr wrap="square" rtlCol="0">
            <a:spAutoFit/>
          </a:bodyPr>
          <a:lstStyle/>
          <a:p>
            <a:pPr algn="ctr"/>
            <a:r>
              <a:rPr lang="en-US" dirty="0"/>
              <a:t>2018</a:t>
            </a:r>
          </a:p>
        </p:txBody>
      </p:sp>
      <p:sp>
        <p:nvSpPr>
          <p:cNvPr id="77" name="TextBox 76">
            <a:extLst>
              <a:ext uri="{FF2B5EF4-FFF2-40B4-BE49-F238E27FC236}">
                <a16:creationId xmlns:a16="http://schemas.microsoft.com/office/drawing/2014/main" id="{CE4348E9-D3B1-45B3-8BC5-AA9FA30018F1}"/>
              </a:ext>
            </a:extLst>
          </p:cNvPr>
          <p:cNvSpPr txBox="1"/>
          <p:nvPr/>
        </p:nvSpPr>
        <p:spPr>
          <a:xfrm>
            <a:off x="18648941" y="8872092"/>
            <a:ext cx="2976913" cy="830997"/>
          </a:xfrm>
          <a:prstGeom prst="rect">
            <a:avLst/>
          </a:prstGeom>
          <a:noFill/>
        </p:spPr>
        <p:txBody>
          <a:bodyPr wrap="square" rtlCol="0">
            <a:spAutoFit/>
          </a:bodyPr>
          <a:lstStyle/>
          <a:p>
            <a:pPr algn="ctr"/>
            <a:r>
              <a:rPr lang="en-US" dirty="0"/>
              <a:t>2020</a:t>
            </a:r>
          </a:p>
        </p:txBody>
      </p:sp>
      <p:sp>
        <p:nvSpPr>
          <p:cNvPr id="78" name="TextBox 77">
            <a:extLst>
              <a:ext uri="{FF2B5EF4-FFF2-40B4-BE49-F238E27FC236}">
                <a16:creationId xmlns:a16="http://schemas.microsoft.com/office/drawing/2014/main" id="{F912F025-8B79-478D-8112-2E6CDF4EC8A2}"/>
              </a:ext>
            </a:extLst>
          </p:cNvPr>
          <p:cNvSpPr txBox="1"/>
          <p:nvPr/>
        </p:nvSpPr>
        <p:spPr>
          <a:xfrm>
            <a:off x="10774848" y="8872092"/>
            <a:ext cx="2976913" cy="830997"/>
          </a:xfrm>
          <a:prstGeom prst="rect">
            <a:avLst/>
          </a:prstGeom>
          <a:noFill/>
        </p:spPr>
        <p:txBody>
          <a:bodyPr wrap="square" rtlCol="0">
            <a:spAutoFit/>
          </a:bodyPr>
          <a:lstStyle/>
          <a:p>
            <a:pPr algn="ctr"/>
            <a:r>
              <a:rPr lang="en-US" dirty="0"/>
              <a:t>2014</a:t>
            </a:r>
          </a:p>
        </p:txBody>
      </p:sp>
    </p:spTree>
    <p:extLst>
      <p:ext uri="{BB962C8B-B14F-4D97-AF65-F5344CB8AC3E}">
        <p14:creationId xmlns:p14="http://schemas.microsoft.com/office/powerpoint/2010/main" val="256648889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9C450E1D-24AF-4C57-BFDD-BA7697F724CC}"/>
              </a:ext>
            </a:extLst>
          </p:cNvPr>
          <p:cNvSpPr/>
          <p:nvPr/>
        </p:nvSpPr>
        <p:spPr>
          <a:xfrm>
            <a:off x="-110221" y="-79527"/>
            <a:ext cx="2210095" cy="2210095"/>
          </a:xfrm>
          <a:custGeom>
            <a:avLst/>
            <a:gdLst/>
            <a:ahLst/>
            <a:cxnLst/>
            <a:rect l="l" t="t" r="r" b="b"/>
            <a:pathLst>
              <a:path w="2209839" h="2209839"/>
            </a:pathLst>
          </a:custGeom>
          <a:solidFill>
            <a:srgbClr val="FFFFFF"/>
          </a:solidFill>
          <a:ln w="428667" cap="rnd">
            <a:solidFill>
              <a:srgbClr val="000000"/>
            </a:solidFill>
            <a:prstDash val="solid"/>
            <a:round/>
          </a:ln>
        </p:spPr>
        <p:txBody>
          <a:bodyPr rtlCol="0" anchor="ctr"/>
          <a:lstStyle/>
          <a:p>
            <a:endParaRPr lang="en-US"/>
          </a:p>
        </p:txBody>
      </p:sp>
      <p:sp>
        <p:nvSpPr>
          <p:cNvPr id="10" name="Freeform: Shape 9">
            <a:extLst>
              <a:ext uri="{FF2B5EF4-FFF2-40B4-BE49-F238E27FC236}">
                <a16:creationId xmlns:a16="http://schemas.microsoft.com/office/drawing/2014/main" id="{E8FE3BA1-1889-408A-8ACD-88C0D9D7ACBD}"/>
              </a:ext>
            </a:extLst>
          </p:cNvPr>
          <p:cNvSpPr/>
          <p:nvPr/>
        </p:nvSpPr>
        <p:spPr>
          <a:xfrm>
            <a:off x="2914562" y="8316054"/>
            <a:ext cx="4020728" cy="2221241"/>
          </a:xfrm>
          <a:custGeom>
            <a:avLst/>
            <a:gdLst>
              <a:gd name="connsiteX0" fmla="*/ 2369970 w 4716522"/>
              <a:gd name="connsiteY0" fmla="*/ 2584027 h 2605631"/>
              <a:gd name="connsiteX1" fmla="*/ 2218250 w 4716522"/>
              <a:gd name="connsiteY1" fmla="*/ 2521360 h 2605631"/>
              <a:gd name="connsiteX2" fmla="*/ 87569 w 4716522"/>
              <a:gd name="connsiteY2" fmla="*/ 390680 h 2605631"/>
              <a:gd name="connsiteX3" fmla="*/ 87569 w 4716522"/>
              <a:gd name="connsiteY3" fmla="*/ 87569 h 2605631"/>
              <a:gd name="connsiteX4" fmla="*/ 390680 w 4716522"/>
              <a:gd name="connsiteY4" fmla="*/ 87569 h 2605631"/>
              <a:gd name="connsiteX5" fmla="*/ 2369641 w 4716522"/>
              <a:gd name="connsiteY5" fmla="*/ 2066529 h 2605631"/>
              <a:gd name="connsiteX6" fmla="*/ 4348601 w 4716522"/>
              <a:gd name="connsiteY6" fmla="*/ 87569 h 2605631"/>
              <a:gd name="connsiteX7" fmla="*/ 4651712 w 4716522"/>
              <a:gd name="connsiteY7" fmla="*/ 87569 h 2605631"/>
              <a:gd name="connsiteX8" fmla="*/ 4651712 w 4716522"/>
              <a:gd name="connsiteY8" fmla="*/ 390680 h 2605631"/>
              <a:gd name="connsiteX9" fmla="*/ 2521031 w 4716522"/>
              <a:gd name="connsiteY9" fmla="*/ 2521360 h 2605631"/>
              <a:gd name="connsiteX10" fmla="*/ 2369970 w 4716522"/>
              <a:gd name="connsiteY10" fmla="*/ 2584027 h 260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16522" h="2605631">
                <a:moveTo>
                  <a:pt x="2369970" y="2584027"/>
                </a:moveTo>
                <a:cubicBezTo>
                  <a:pt x="2315219" y="2584027"/>
                  <a:pt x="2260138" y="2563249"/>
                  <a:pt x="2218250" y="2521360"/>
                </a:cubicBezTo>
                <a:lnTo>
                  <a:pt x="87569" y="390680"/>
                </a:lnTo>
                <a:cubicBezTo>
                  <a:pt x="3793" y="306904"/>
                  <a:pt x="3793" y="171345"/>
                  <a:pt x="87569" y="87569"/>
                </a:cubicBezTo>
                <a:cubicBezTo>
                  <a:pt x="171345" y="3793"/>
                  <a:pt x="306904" y="3793"/>
                  <a:pt x="390680" y="87569"/>
                </a:cubicBezTo>
                <a:lnTo>
                  <a:pt x="2369641" y="2066529"/>
                </a:lnTo>
                <a:lnTo>
                  <a:pt x="4348601" y="87569"/>
                </a:lnTo>
                <a:cubicBezTo>
                  <a:pt x="4432377" y="3793"/>
                  <a:pt x="4567936" y="3793"/>
                  <a:pt x="4651712" y="87569"/>
                </a:cubicBezTo>
                <a:cubicBezTo>
                  <a:pt x="4735488" y="171345"/>
                  <a:pt x="4735488" y="306904"/>
                  <a:pt x="4651712" y="390680"/>
                </a:cubicBezTo>
                <a:lnTo>
                  <a:pt x="2521031" y="2521360"/>
                </a:lnTo>
                <a:cubicBezTo>
                  <a:pt x="2479803" y="2563249"/>
                  <a:pt x="2425051" y="2584027"/>
                  <a:pt x="2369970" y="2584027"/>
                </a:cubicBezTo>
                <a:close/>
              </a:path>
            </a:pathLst>
          </a:custGeom>
          <a:solidFill>
            <a:srgbClr val="FCDA00"/>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8CDBDC2-B785-4362-9AA4-95C631E40CCD}"/>
              </a:ext>
            </a:extLst>
          </p:cNvPr>
          <p:cNvSpPr/>
          <p:nvPr/>
        </p:nvSpPr>
        <p:spPr>
          <a:xfrm>
            <a:off x="6547837" y="6499837"/>
            <a:ext cx="4020728" cy="2221241"/>
          </a:xfrm>
          <a:custGeom>
            <a:avLst/>
            <a:gdLst>
              <a:gd name="connsiteX0" fmla="*/ 4500322 w 4716522"/>
              <a:gd name="connsiteY0" fmla="*/ 2583863 h 2605631"/>
              <a:gd name="connsiteX1" fmla="*/ 4348601 w 4716522"/>
              <a:gd name="connsiteY1" fmla="*/ 2521196 h 2605631"/>
              <a:gd name="connsiteX2" fmla="*/ 2369641 w 4716522"/>
              <a:gd name="connsiteY2" fmla="*/ 542235 h 2605631"/>
              <a:gd name="connsiteX3" fmla="*/ 390680 w 4716522"/>
              <a:gd name="connsiteY3" fmla="*/ 2521196 h 2605631"/>
              <a:gd name="connsiteX4" fmla="*/ 87569 w 4716522"/>
              <a:gd name="connsiteY4" fmla="*/ 2521196 h 2605631"/>
              <a:gd name="connsiteX5" fmla="*/ 87569 w 4716522"/>
              <a:gd name="connsiteY5" fmla="*/ 2218085 h 2605631"/>
              <a:gd name="connsiteX6" fmla="*/ 2218250 w 4716522"/>
              <a:gd name="connsiteY6" fmla="*/ 87404 h 2605631"/>
              <a:gd name="connsiteX7" fmla="*/ 2369970 w 4716522"/>
              <a:gd name="connsiteY7" fmla="*/ 24737 h 2605631"/>
              <a:gd name="connsiteX8" fmla="*/ 2521691 w 4716522"/>
              <a:gd name="connsiteY8" fmla="*/ 87404 h 2605631"/>
              <a:gd name="connsiteX9" fmla="*/ 4652372 w 4716522"/>
              <a:gd name="connsiteY9" fmla="*/ 2218085 h 2605631"/>
              <a:gd name="connsiteX10" fmla="*/ 4652372 w 4716522"/>
              <a:gd name="connsiteY10" fmla="*/ 2521196 h 2605631"/>
              <a:gd name="connsiteX11" fmla="*/ 4500322 w 4716522"/>
              <a:gd name="connsiteY11" fmla="*/ 2583863 h 260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16522" h="2605631">
                <a:moveTo>
                  <a:pt x="4500322" y="2583863"/>
                </a:moveTo>
                <a:cubicBezTo>
                  <a:pt x="4445571" y="2583863"/>
                  <a:pt x="4390489" y="2563084"/>
                  <a:pt x="4348601" y="2521196"/>
                </a:cubicBezTo>
                <a:lnTo>
                  <a:pt x="2369641" y="542235"/>
                </a:lnTo>
                <a:lnTo>
                  <a:pt x="390680" y="2521196"/>
                </a:lnTo>
                <a:cubicBezTo>
                  <a:pt x="306904" y="2604972"/>
                  <a:pt x="171015" y="2604972"/>
                  <a:pt x="87569" y="2521196"/>
                </a:cubicBezTo>
                <a:cubicBezTo>
                  <a:pt x="3793" y="2437420"/>
                  <a:pt x="3793" y="2301861"/>
                  <a:pt x="87569" y="2218085"/>
                </a:cubicBezTo>
                <a:lnTo>
                  <a:pt x="2218250" y="87404"/>
                </a:lnTo>
                <a:cubicBezTo>
                  <a:pt x="2258489" y="47165"/>
                  <a:pt x="2312911" y="24737"/>
                  <a:pt x="2369970" y="24737"/>
                </a:cubicBezTo>
                <a:cubicBezTo>
                  <a:pt x="2426701" y="24737"/>
                  <a:pt x="2481452" y="47165"/>
                  <a:pt x="2521691" y="87404"/>
                </a:cubicBezTo>
                <a:lnTo>
                  <a:pt x="4652372" y="2218085"/>
                </a:lnTo>
                <a:cubicBezTo>
                  <a:pt x="4736148" y="2301861"/>
                  <a:pt x="4736148" y="2437420"/>
                  <a:pt x="4652372" y="2521196"/>
                </a:cubicBezTo>
                <a:cubicBezTo>
                  <a:pt x="4609824" y="2563084"/>
                  <a:pt x="4555073" y="2583863"/>
                  <a:pt x="4500322" y="2583863"/>
                </a:cubicBezTo>
                <a:close/>
              </a:path>
            </a:pathLst>
          </a:custGeom>
          <a:solidFill>
            <a:srgbClr val="F7931E"/>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C9689138-FAB5-4D4E-BA6B-956908C0AEDC}"/>
              </a:ext>
            </a:extLst>
          </p:cNvPr>
          <p:cNvSpPr/>
          <p:nvPr/>
        </p:nvSpPr>
        <p:spPr>
          <a:xfrm>
            <a:off x="10180268" y="8316054"/>
            <a:ext cx="4020728" cy="2221241"/>
          </a:xfrm>
          <a:custGeom>
            <a:avLst/>
            <a:gdLst>
              <a:gd name="connsiteX0" fmla="*/ 2369970 w 4716522"/>
              <a:gd name="connsiteY0" fmla="*/ 2584027 h 2605631"/>
              <a:gd name="connsiteX1" fmla="*/ 2218250 w 4716522"/>
              <a:gd name="connsiteY1" fmla="*/ 2521360 h 2605631"/>
              <a:gd name="connsiteX2" fmla="*/ 87569 w 4716522"/>
              <a:gd name="connsiteY2" fmla="*/ 390680 h 2605631"/>
              <a:gd name="connsiteX3" fmla="*/ 87569 w 4716522"/>
              <a:gd name="connsiteY3" fmla="*/ 87569 h 2605631"/>
              <a:gd name="connsiteX4" fmla="*/ 390680 w 4716522"/>
              <a:gd name="connsiteY4" fmla="*/ 87569 h 2605631"/>
              <a:gd name="connsiteX5" fmla="*/ 2369641 w 4716522"/>
              <a:gd name="connsiteY5" fmla="*/ 2066529 h 2605631"/>
              <a:gd name="connsiteX6" fmla="*/ 4348601 w 4716522"/>
              <a:gd name="connsiteY6" fmla="*/ 87569 h 2605631"/>
              <a:gd name="connsiteX7" fmla="*/ 4651712 w 4716522"/>
              <a:gd name="connsiteY7" fmla="*/ 87569 h 2605631"/>
              <a:gd name="connsiteX8" fmla="*/ 4651712 w 4716522"/>
              <a:gd name="connsiteY8" fmla="*/ 390680 h 2605631"/>
              <a:gd name="connsiteX9" fmla="*/ 2521031 w 4716522"/>
              <a:gd name="connsiteY9" fmla="*/ 2521360 h 2605631"/>
              <a:gd name="connsiteX10" fmla="*/ 2369970 w 4716522"/>
              <a:gd name="connsiteY10" fmla="*/ 2584027 h 260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16522" h="2605631">
                <a:moveTo>
                  <a:pt x="2369970" y="2584027"/>
                </a:moveTo>
                <a:cubicBezTo>
                  <a:pt x="2315220" y="2584027"/>
                  <a:pt x="2260138" y="2563249"/>
                  <a:pt x="2218250" y="2521360"/>
                </a:cubicBezTo>
                <a:lnTo>
                  <a:pt x="87569" y="390680"/>
                </a:lnTo>
                <a:cubicBezTo>
                  <a:pt x="3793" y="306904"/>
                  <a:pt x="3793" y="171345"/>
                  <a:pt x="87569" y="87569"/>
                </a:cubicBezTo>
                <a:cubicBezTo>
                  <a:pt x="171346" y="3793"/>
                  <a:pt x="306904" y="3793"/>
                  <a:pt x="390680" y="87569"/>
                </a:cubicBezTo>
                <a:lnTo>
                  <a:pt x="2369641" y="2066529"/>
                </a:lnTo>
                <a:lnTo>
                  <a:pt x="4348601" y="87569"/>
                </a:lnTo>
                <a:cubicBezTo>
                  <a:pt x="4432378" y="3793"/>
                  <a:pt x="4568266" y="3793"/>
                  <a:pt x="4651712" y="87569"/>
                </a:cubicBezTo>
                <a:cubicBezTo>
                  <a:pt x="4735488" y="171345"/>
                  <a:pt x="4735488" y="306904"/>
                  <a:pt x="4651712" y="390680"/>
                </a:cubicBezTo>
                <a:lnTo>
                  <a:pt x="2521031" y="2521360"/>
                </a:lnTo>
                <a:cubicBezTo>
                  <a:pt x="2479473" y="2563249"/>
                  <a:pt x="2424721" y="2584027"/>
                  <a:pt x="2369970" y="2584027"/>
                </a:cubicBezTo>
                <a:close/>
              </a:path>
            </a:pathLst>
          </a:custGeom>
          <a:solidFill>
            <a:srgbClr val="FF63E2"/>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A0C93C0-BEDB-43A9-A555-68882D50CBE9}"/>
              </a:ext>
            </a:extLst>
          </p:cNvPr>
          <p:cNvSpPr/>
          <p:nvPr/>
        </p:nvSpPr>
        <p:spPr>
          <a:xfrm>
            <a:off x="13813264" y="6499837"/>
            <a:ext cx="4020728" cy="2221241"/>
          </a:xfrm>
          <a:custGeom>
            <a:avLst/>
            <a:gdLst>
              <a:gd name="connsiteX0" fmla="*/ 4500321 w 4716522"/>
              <a:gd name="connsiteY0" fmla="*/ 2583863 h 2605631"/>
              <a:gd name="connsiteX1" fmla="*/ 4348601 w 4716522"/>
              <a:gd name="connsiteY1" fmla="*/ 2521196 h 2605631"/>
              <a:gd name="connsiteX2" fmla="*/ 2369641 w 4716522"/>
              <a:gd name="connsiteY2" fmla="*/ 542235 h 2605631"/>
              <a:gd name="connsiteX3" fmla="*/ 390680 w 4716522"/>
              <a:gd name="connsiteY3" fmla="*/ 2521196 h 2605631"/>
              <a:gd name="connsiteX4" fmla="*/ 87569 w 4716522"/>
              <a:gd name="connsiteY4" fmla="*/ 2521196 h 2605631"/>
              <a:gd name="connsiteX5" fmla="*/ 87569 w 4716522"/>
              <a:gd name="connsiteY5" fmla="*/ 2218085 h 2605631"/>
              <a:gd name="connsiteX6" fmla="*/ 2218250 w 4716522"/>
              <a:gd name="connsiteY6" fmla="*/ 87404 h 2605631"/>
              <a:gd name="connsiteX7" fmla="*/ 2369971 w 4716522"/>
              <a:gd name="connsiteY7" fmla="*/ 24737 h 2605631"/>
              <a:gd name="connsiteX8" fmla="*/ 2521691 w 4716522"/>
              <a:gd name="connsiteY8" fmla="*/ 87404 h 2605631"/>
              <a:gd name="connsiteX9" fmla="*/ 4652373 w 4716522"/>
              <a:gd name="connsiteY9" fmla="*/ 2218085 h 2605631"/>
              <a:gd name="connsiteX10" fmla="*/ 4652373 w 4716522"/>
              <a:gd name="connsiteY10" fmla="*/ 2521196 h 2605631"/>
              <a:gd name="connsiteX11" fmla="*/ 4500321 w 4716522"/>
              <a:gd name="connsiteY11" fmla="*/ 2583863 h 260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16522" h="2605631">
                <a:moveTo>
                  <a:pt x="4500321" y="2583863"/>
                </a:moveTo>
                <a:cubicBezTo>
                  <a:pt x="4445571" y="2583863"/>
                  <a:pt x="4390490" y="2563084"/>
                  <a:pt x="4348601" y="2521196"/>
                </a:cubicBezTo>
                <a:lnTo>
                  <a:pt x="2369641" y="542235"/>
                </a:lnTo>
                <a:lnTo>
                  <a:pt x="390680" y="2521196"/>
                </a:lnTo>
                <a:cubicBezTo>
                  <a:pt x="306904" y="2604972"/>
                  <a:pt x="171346" y="2604972"/>
                  <a:pt x="87569" y="2521196"/>
                </a:cubicBezTo>
                <a:cubicBezTo>
                  <a:pt x="3793" y="2437420"/>
                  <a:pt x="3793" y="2301861"/>
                  <a:pt x="87569" y="2218085"/>
                </a:cubicBezTo>
                <a:lnTo>
                  <a:pt x="2218250" y="87404"/>
                </a:lnTo>
                <a:cubicBezTo>
                  <a:pt x="2258489" y="47165"/>
                  <a:pt x="2312911" y="24737"/>
                  <a:pt x="2369971" y="24737"/>
                </a:cubicBezTo>
                <a:cubicBezTo>
                  <a:pt x="2426701" y="24737"/>
                  <a:pt x="2481453" y="47495"/>
                  <a:pt x="2521691" y="87404"/>
                </a:cubicBezTo>
                <a:lnTo>
                  <a:pt x="4652373" y="2218085"/>
                </a:lnTo>
                <a:cubicBezTo>
                  <a:pt x="4736148" y="2301861"/>
                  <a:pt x="4736148" y="2437420"/>
                  <a:pt x="4652373" y="2521196"/>
                </a:cubicBezTo>
                <a:cubicBezTo>
                  <a:pt x="4609824" y="2563084"/>
                  <a:pt x="4555073" y="2583863"/>
                  <a:pt x="4500321" y="2583863"/>
                </a:cubicBezTo>
                <a:close/>
              </a:path>
            </a:pathLst>
          </a:custGeom>
          <a:solidFill>
            <a:srgbClr val="51C9FC"/>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DFD0CDF5-8D9F-4F39-BEAA-31A29047BDAF}"/>
              </a:ext>
            </a:extLst>
          </p:cNvPr>
          <p:cNvSpPr/>
          <p:nvPr/>
        </p:nvSpPr>
        <p:spPr>
          <a:xfrm>
            <a:off x="17445695" y="8316054"/>
            <a:ext cx="4020728" cy="2221241"/>
          </a:xfrm>
          <a:custGeom>
            <a:avLst/>
            <a:gdLst>
              <a:gd name="connsiteX0" fmla="*/ 2369970 w 4716522"/>
              <a:gd name="connsiteY0" fmla="*/ 2584027 h 2605631"/>
              <a:gd name="connsiteX1" fmla="*/ 2218249 w 4716522"/>
              <a:gd name="connsiteY1" fmla="*/ 2521360 h 2605631"/>
              <a:gd name="connsiteX2" fmla="*/ 87568 w 4716522"/>
              <a:gd name="connsiteY2" fmla="*/ 390680 h 2605631"/>
              <a:gd name="connsiteX3" fmla="*/ 87568 w 4716522"/>
              <a:gd name="connsiteY3" fmla="*/ 87569 h 2605631"/>
              <a:gd name="connsiteX4" fmla="*/ 390679 w 4716522"/>
              <a:gd name="connsiteY4" fmla="*/ 87569 h 2605631"/>
              <a:gd name="connsiteX5" fmla="*/ 2369640 w 4716522"/>
              <a:gd name="connsiteY5" fmla="*/ 2066529 h 2605631"/>
              <a:gd name="connsiteX6" fmla="*/ 4348601 w 4716522"/>
              <a:gd name="connsiteY6" fmla="*/ 87569 h 2605631"/>
              <a:gd name="connsiteX7" fmla="*/ 4651712 w 4716522"/>
              <a:gd name="connsiteY7" fmla="*/ 87569 h 2605631"/>
              <a:gd name="connsiteX8" fmla="*/ 4651712 w 4716522"/>
              <a:gd name="connsiteY8" fmla="*/ 390680 h 2605631"/>
              <a:gd name="connsiteX9" fmla="*/ 2521031 w 4716522"/>
              <a:gd name="connsiteY9" fmla="*/ 2521360 h 2605631"/>
              <a:gd name="connsiteX10" fmla="*/ 2369970 w 4716522"/>
              <a:gd name="connsiteY10" fmla="*/ 2584027 h 260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16522" h="2605631">
                <a:moveTo>
                  <a:pt x="2369970" y="2584027"/>
                </a:moveTo>
                <a:cubicBezTo>
                  <a:pt x="2315218" y="2584027"/>
                  <a:pt x="2260137" y="2563249"/>
                  <a:pt x="2218249" y="2521360"/>
                </a:cubicBezTo>
                <a:lnTo>
                  <a:pt x="87568" y="390680"/>
                </a:lnTo>
                <a:cubicBezTo>
                  <a:pt x="3793" y="306904"/>
                  <a:pt x="3793" y="171345"/>
                  <a:pt x="87568" y="87569"/>
                </a:cubicBezTo>
                <a:cubicBezTo>
                  <a:pt x="171344" y="3793"/>
                  <a:pt x="307232" y="3793"/>
                  <a:pt x="390679" y="87569"/>
                </a:cubicBezTo>
                <a:lnTo>
                  <a:pt x="2369640" y="2066529"/>
                </a:lnTo>
                <a:lnTo>
                  <a:pt x="4348601" y="87569"/>
                </a:lnTo>
                <a:cubicBezTo>
                  <a:pt x="4432376" y="3793"/>
                  <a:pt x="4568264" y="3793"/>
                  <a:pt x="4651712" y="87569"/>
                </a:cubicBezTo>
                <a:cubicBezTo>
                  <a:pt x="4735487" y="171345"/>
                  <a:pt x="4735487" y="306904"/>
                  <a:pt x="4651712" y="390680"/>
                </a:cubicBezTo>
                <a:lnTo>
                  <a:pt x="2521031" y="2521360"/>
                </a:lnTo>
                <a:cubicBezTo>
                  <a:pt x="2479473" y="2563249"/>
                  <a:pt x="2424721" y="2584027"/>
                  <a:pt x="2369970" y="2584027"/>
                </a:cubicBezTo>
                <a:close/>
              </a:path>
            </a:pathLst>
          </a:custGeom>
          <a:solidFill>
            <a:srgbClr val="4D34DD"/>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6656B7C-469F-4B4E-A1FF-4C5EB8A194E8}"/>
              </a:ext>
            </a:extLst>
          </p:cNvPr>
          <p:cNvSpPr/>
          <p:nvPr/>
        </p:nvSpPr>
        <p:spPr>
          <a:xfrm>
            <a:off x="2536631" y="4687237"/>
            <a:ext cx="4779886" cy="4779886"/>
          </a:xfrm>
          <a:custGeom>
            <a:avLst/>
            <a:gdLst>
              <a:gd name="connsiteX0" fmla="*/ 168753 w 5607054"/>
              <a:gd name="connsiteY0" fmla="*/ 2613099 h 5607054"/>
              <a:gd name="connsiteX1" fmla="*/ 2613099 w 5607054"/>
              <a:gd name="connsiteY1" fmla="*/ 168753 h 5607054"/>
              <a:gd name="connsiteX2" fmla="*/ 3014168 w 5607054"/>
              <a:gd name="connsiteY2" fmla="*/ 168753 h 5607054"/>
              <a:gd name="connsiteX3" fmla="*/ 5458514 w 5607054"/>
              <a:gd name="connsiteY3" fmla="*/ 2613099 h 5607054"/>
              <a:gd name="connsiteX4" fmla="*/ 5458514 w 5607054"/>
              <a:gd name="connsiteY4" fmla="*/ 3014168 h 5607054"/>
              <a:gd name="connsiteX5" fmla="*/ 3014168 w 5607054"/>
              <a:gd name="connsiteY5" fmla="*/ 5458515 h 5607054"/>
              <a:gd name="connsiteX6" fmla="*/ 2613099 w 5607054"/>
              <a:gd name="connsiteY6" fmla="*/ 5458515 h 5607054"/>
              <a:gd name="connsiteX7" fmla="*/ 168753 w 5607054"/>
              <a:gd name="connsiteY7" fmla="*/ 3014168 h 5607054"/>
              <a:gd name="connsiteX8" fmla="*/ 168753 w 5607054"/>
              <a:gd name="connsiteY8" fmla="*/ 2613099 h 5607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07054" h="5607054">
                <a:moveTo>
                  <a:pt x="168753" y="2613099"/>
                </a:moveTo>
                <a:lnTo>
                  <a:pt x="2613099" y="168753"/>
                </a:lnTo>
                <a:cubicBezTo>
                  <a:pt x="2723921" y="57931"/>
                  <a:pt x="2903347" y="57931"/>
                  <a:pt x="3014168" y="168753"/>
                </a:cubicBezTo>
                <a:lnTo>
                  <a:pt x="5458514" y="2613099"/>
                </a:lnTo>
                <a:cubicBezTo>
                  <a:pt x="5569336" y="2723921"/>
                  <a:pt x="5569336" y="2903346"/>
                  <a:pt x="5458514" y="3014168"/>
                </a:cubicBezTo>
                <a:lnTo>
                  <a:pt x="3014168" y="5458515"/>
                </a:lnTo>
                <a:cubicBezTo>
                  <a:pt x="2903347" y="5569336"/>
                  <a:pt x="2723921" y="5569336"/>
                  <a:pt x="2613099" y="5458515"/>
                </a:cubicBezTo>
                <a:lnTo>
                  <a:pt x="168753" y="3014168"/>
                </a:lnTo>
                <a:cubicBezTo>
                  <a:pt x="57931" y="2903677"/>
                  <a:pt x="57931" y="2723921"/>
                  <a:pt x="168753" y="2613099"/>
                </a:cubicBezTo>
                <a:close/>
              </a:path>
            </a:pathLst>
          </a:custGeom>
          <a:solidFill>
            <a:srgbClr val="E6E6E6"/>
          </a:solidFill>
          <a:ln w="32974"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18ED9D0D-7C4C-415E-986E-A78B1292793F}"/>
              </a:ext>
            </a:extLst>
          </p:cNvPr>
          <p:cNvSpPr/>
          <p:nvPr/>
        </p:nvSpPr>
        <p:spPr>
          <a:xfrm>
            <a:off x="2877267" y="5028018"/>
            <a:ext cx="4105078" cy="4105078"/>
          </a:xfrm>
          <a:custGeom>
            <a:avLst/>
            <a:gdLst>
              <a:gd name="connsiteX0" fmla="*/ 34983 w 4815470"/>
              <a:gd name="connsiteY0" fmla="*/ 2413832 h 4815470"/>
              <a:gd name="connsiteX1" fmla="*/ 2413832 w 4815470"/>
              <a:gd name="connsiteY1" fmla="*/ 34983 h 4815470"/>
              <a:gd name="connsiteX2" fmla="*/ 4792682 w 4815470"/>
              <a:gd name="connsiteY2" fmla="*/ 2413833 h 4815470"/>
              <a:gd name="connsiteX3" fmla="*/ 2413832 w 4815470"/>
              <a:gd name="connsiteY3" fmla="*/ 4792682 h 4815470"/>
            </a:gdLst>
            <a:ahLst/>
            <a:cxnLst>
              <a:cxn ang="0">
                <a:pos x="connsiteX0" y="connsiteY0"/>
              </a:cxn>
              <a:cxn ang="0">
                <a:pos x="connsiteX1" y="connsiteY1"/>
              </a:cxn>
              <a:cxn ang="0">
                <a:pos x="connsiteX2" y="connsiteY2"/>
              </a:cxn>
              <a:cxn ang="0">
                <a:pos x="connsiteX3" y="connsiteY3"/>
              </a:cxn>
            </a:cxnLst>
            <a:rect l="l" t="t" r="r" b="b"/>
            <a:pathLst>
              <a:path w="4815470" h="4815470">
                <a:moveTo>
                  <a:pt x="34983" y="2413832"/>
                </a:moveTo>
                <a:lnTo>
                  <a:pt x="2413832" y="34983"/>
                </a:lnTo>
                <a:lnTo>
                  <a:pt x="4792682" y="2413833"/>
                </a:lnTo>
                <a:lnTo>
                  <a:pt x="2413832" y="4792682"/>
                </a:lnTo>
                <a:close/>
              </a:path>
            </a:pathLst>
          </a:custGeom>
          <a:solidFill>
            <a:srgbClr val="FFFFF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EA041107-0362-44B5-918F-F20D7D717B5E}"/>
              </a:ext>
            </a:extLst>
          </p:cNvPr>
          <p:cNvSpPr/>
          <p:nvPr/>
        </p:nvSpPr>
        <p:spPr>
          <a:xfrm>
            <a:off x="3948072" y="3989906"/>
            <a:ext cx="1968188" cy="1968188"/>
          </a:xfrm>
          <a:custGeom>
            <a:avLst/>
            <a:gdLst>
              <a:gd name="connsiteX0" fmla="*/ 65553 w 2308787"/>
              <a:gd name="connsiteY0" fmla="*/ 1059651 h 2308787"/>
              <a:gd name="connsiteX1" fmla="*/ 1059651 w 2308787"/>
              <a:gd name="connsiteY1" fmla="*/ 65553 h 2308787"/>
              <a:gd name="connsiteX2" fmla="*/ 1256228 w 2308787"/>
              <a:gd name="connsiteY2" fmla="*/ 65553 h 2308787"/>
              <a:gd name="connsiteX3" fmla="*/ 2250326 w 2308787"/>
              <a:gd name="connsiteY3" fmla="*/ 1059651 h 2308787"/>
              <a:gd name="connsiteX4" fmla="*/ 2250326 w 2308787"/>
              <a:gd name="connsiteY4" fmla="*/ 1256228 h 2308787"/>
              <a:gd name="connsiteX5" fmla="*/ 1256228 w 2308787"/>
              <a:gd name="connsiteY5" fmla="*/ 2250326 h 2308787"/>
              <a:gd name="connsiteX6" fmla="*/ 1059651 w 2308787"/>
              <a:gd name="connsiteY6" fmla="*/ 2250326 h 2308787"/>
              <a:gd name="connsiteX7" fmla="*/ 65553 w 2308787"/>
              <a:gd name="connsiteY7" fmla="*/ 1256228 h 2308787"/>
              <a:gd name="connsiteX8" fmla="*/ 65553 w 2308787"/>
              <a:gd name="connsiteY8" fmla="*/ 1059651 h 2308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8787" h="2308787">
                <a:moveTo>
                  <a:pt x="65553" y="1059651"/>
                </a:moveTo>
                <a:lnTo>
                  <a:pt x="1059651" y="65553"/>
                </a:lnTo>
                <a:cubicBezTo>
                  <a:pt x="1114072" y="11132"/>
                  <a:pt x="1201806" y="11132"/>
                  <a:pt x="1256228" y="65553"/>
                </a:cubicBezTo>
                <a:lnTo>
                  <a:pt x="2250326" y="1059651"/>
                </a:lnTo>
                <a:cubicBezTo>
                  <a:pt x="2304747" y="1114072"/>
                  <a:pt x="2304747" y="1201806"/>
                  <a:pt x="2250326" y="1256228"/>
                </a:cubicBezTo>
                <a:lnTo>
                  <a:pt x="1256228" y="2250326"/>
                </a:lnTo>
                <a:cubicBezTo>
                  <a:pt x="1201806" y="2304747"/>
                  <a:pt x="1114072" y="2304747"/>
                  <a:pt x="1059651" y="2250326"/>
                </a:cubicBezTo>
                <a:lnTo>
                  <a:pt x="65553" y="1256228"/>
                </a:lnTo>
                <a:cubicBezTo>
                  <a:pt x="11132" y="1202136"/>
                  <a:pt x="11132" y="1114072"/>
                  <a:pt x="65553" y="1059651"/>
                </a:cubicBezTo>
                <a:close/>
              </a:path>
            </a:pathLst>
          </a:custGeom>
          <a:solidFill>
            <a:srgbClr val="FCDA00"/>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4215CE26-88E9-4514-B7FC-37AD82E0002C}"/>
              </a:ext>
            </a:extLst>
          </p:cNvPr>
          <p:cNvSpPr/>
          <p:nvPr/>
        </p:nvSpPr>
        <p:spPr>
          <a:xfrm>
            <a:off x="4605121" y="4466399"/>
            <a:ext cx="646691" cy="787275"/>
          </a:xfrm>
          <a:custGeom>
            <a:avLst/>
            <a:gdLst>
              <a:gd name="connsiteX0" fmla="*/ 641812 w 758601"/>
              <a:gd name="connsiteY0" fmla="*/ 643844 h 923514"/>
              <a:gd name="connsiteX1" fmla="*/ 749336 w 758601"/>
              <a:gd name="connsiteY1" fmla="*/ 386909 h 923514"/>
              <a:gd name="connsiteX2" fmla="*/ 345628 w 758601"/>
              <a:gd name="connsiteY2" fmla="*/ 27068 h 923514"/>
              <a:gd name="connsiteX3" fmla="*/ 28664 w 758601"/>
              <a:gd name="connsiteY3" fmla="*/ 333147 h 923514"/>
              <a:gd name="connsiteX4" fmla="*/ 125633 w 758601"/>
              <a:gd name="connsiteY4" fmla="*/ 637247 h 923514"/>
              <a:gd name="connsiteX5" fmla="*/ 233487 w 758601"/>
              <a:gd name="connsiteY5" fmla="*/ 891874 h 923514"/>
              <a:gd name="connsiteX6" fmla="*/ 233487 w 758601"/>
              <a:gd name="connsiteY6" fmla="*/ 912323 h 923514"/>
              <a:gd name="connsiteX7" fmla="*/ 315284 w 758601"/>
              <a:gd name="connsiteY7" fmla="*/ 912323 h 923514"/>
              <a:gd name="connsiteX8" fmla="*/ 315284 w 758601"/>
              <a:gd name="connsiteY8" fmla="*/ 563036 h 923514"/>
              <a:gd name="connsiteX9" fmla="*/ 238764 w 758601"/>
              <a:gd name="connsiteY9" fmla="*/ 381961 h 923514"/>
              <a:gd name="connsiteX10" fmla="*/ 238764 w 758601"/>
              <a:gd name="connsiteY10" fmla="*/ 379983 h 923514"/>
              <a:gd name="connsiteX11" fmla="*/ 236455 w 758601"/>
              <a:gd name="connsiteY11" fmla="*/ 380312 h 923514"/>
              <a:gd name="connsiteX12" fmla="*/ 206111 w 758601"/>
              <a:gd name="connsiteY12" fmla="*/ 349968 h 923514"/>
              <a:gd name="connsiteX13" fmla="*/ 236455 w 758601"/>
              <a:gd name="connsiteY13" fmla="*/ 319624 h 923514"/>
              <a:gd name="connsiteX14" fmla="*/ 266799 w 758601"/>
              <a:gd name="connsiteY14" fmla="*/ 349968 h 923514"/>
              <a:gd name="connsiteX15" fmla="*/ 254266 w 758601"/>
              <a:gd name="connsiteY15" fmla="*/ 373716 h 923514"/>
              <a:gd name="connsiteX16" fmla="*/ 255255 w 758601"/>
              <a:gd name="connsiteY16" fmla="*/ 374705 h 923514"/>
              <a:gd name="connsiteX17" fmla="*/ 332435 w 758601"/>
              <a:gd name="connsiteY17" fmla="*/ 557429 h 923514"/>
              <a:gd name="connsiteX18" fmla="*/ 333095 w 758601"/>
              <a:gd name="connsiteY18" fmla="*/ 560727 h 923514"/>
              <a:gd name="connsiteX19" fmla="*/ 333095 w 758601"/>
              <a:gd name="connsiteY19" fmla="*/ 911333 h 923514"/>
              <a:gd name="connsiteX20" fmla="*/ 441608 w 758601"/>
              <a:gd name="connsiteY20" fmla="*/ 911333 h 923514"/>
              <a:gd name="connsiteX21" fmla="*/ 441608 w 758601"/>
              <a:gd name="connsiteY21" fmla="*/ 561387 h 923514"/>
              <a:gd name="connsiteX22" fmla="*/ 442267 w 758601"/>
              <a:gd name="connsiteY22" fmla="*/ 558089 h 923514"/>
              <a:gd name="connsiteX23" fmla="*/ 519447 w 758601"/>
              <a:gd name="connsiteY23" fmla="*/ 375365 h 923514"/>
              <a:gd name="connsiteX24" fmla="*/ 520436 w 758601"/>
              <a:gd name="connsiteY24" fmla="*/ 374375 h 923514"/>
              <a:gd name="connsiteX25" fmla="*/ 507903 w 758601"/>
              <a:gd name="connsiteY25" fmla="*/ 350628 h 923514"/>
              <a:gd name="connsiteX26" fmla="*/ 538247 w 758601"/>
              <a:gd name="connsiteY26" fmla="*/ 320284 h 923514"/>
              <a:gd name="connsiteX27" fmla="*/ 568591 w 758601"/>
              <a:gd name="connsiteY27" fmla="*/ 350628 h 923514"/>
              <a:gd name="connsiteX28" fmla="*/ 538247 w 758601"/>
              <a:gd name="connsiteY28" fmla="*/ 380972 h 923514"/>
              <a:gd name="connsiteX29" fmla="*/ 535938 w 758601"/>
              <a:gd name="connsiteY29" fmla="*/ 380642 h 923514"/>
              <a:gd name="connsiteX30" fmla="*/ 535938 w 758601"/>
              <a:gd name="connsiteY30" fmla="*/ 382621 h 923514"/>
              <a:gd name="connsiteX31" fmla="*/ 459418 w 758601"/>
              <a:gd name="connsiteY31" fmla="*/ 563696 h 923514"/>
              <a:gd name="connsiteX32" fmla="*/ 459418 w 758601"/>
              <a:gd name="connsiteY32" fmla="*/ 912653 h 923514"/>
              <a:gd name="connsiteX33" fmla="*/ 541215 w 758601"/>
              <a:gd name="connsiteY33" fmla="*/ 912653 h 923514"/>
              <a:gd name="connsiteX34" fmla="*/ 541215 w 758601"/>
              <a:gd name="connsiteY34" fmla="*/ 892203 h 923514"/>
              <a:gd name="connsiteX35" fmla="*/ 641812 w 758601"/>
              <a:gd name="connsiteY35" fmla="*/ 643844 h 923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58601" h="923514">
                <a:moveTo>
                  <a:pt x="641812" y="643844"/>
                </a:moveTo>
                <a:cubicBezTo>
                  <a:pt x="708108" y="578208"/>
                  <a:pt x="749336" y="487506"/>
                  <a:pt x="749336" y="386909"/>
                </a:cubicBezTo>
                <a:cubicBezTo>
                  <a:pt x="749336" y="173181"/>
                  <a:pt x="564303" y="2661"/>
                  <a:pt x="345628" y="27068"/>
                </a:cubicBezTo>
                <a:cubicBezTo>
                  <a:pt x="184672" y="44878"/>
                  <a:pt x="51752" y="172851"/>
                  <a:pt x="28664" y="333147"/>
                </a:cubicBezTo>
                <a:cubicBezTo>
                  <a:pt x="11513" y="451555"/>
                  <a:pt x="51752" y="560398"/>
                  <a:pt x="125633" y="637247"/>
                </a:cubicBezTo>
                <a:cubicBezTo>
                  <a:pt x="191929" y="706511"/>
                  <a:pt x="233487" y="795894"/>
                  <a:pt x="233487" y="891874"/>
                </a:cubicBezTo>
                <a:lnTo>
                  <a:pt x="233487" y="912323"/>
                </a:lnTo>
                <a:lnTo>
                  <a:pt x="315284" y="912323"/>
                </a:lnTo>
                <a:lnTo>
                  <a:pt x="315284" y="563036"/>
                </a:lnTo>
                <a:lnTo>
                  <a:pt x="238764" y="381961"/>
                </a:lnTo>
                <a:cubicBezTo>
                  <a:pt x="238434" y="381302"/>
                  <a:pt x="238764" y="380642"/>
                  <a:pt x="238764" y="379983"/>
                </a:cubicBezTo>
                <a:cubicBezTo>
                  <a:pt x="238104" y="379983"/>
                  <a:pt x="237445" y="380312"/>
                  <a:pt x="236455" y="380312"/>
                </a:cubicBezTo>
                <a:cubicBezTo>
                  <a:pt x="219634" y="380312"/>
                  <a:pt x="206111" y="366789"/>
                  <a:pt x="206111" y="349968"/>
                </a:cubicBezTo>
                <a:cubicBezTo>
                  <a:pt x="206111" y="333147"/>
                  <a:pt x="219634" y="319624"/>
                  <a:pt x="236455" y="319624"/>
                </a:cubicBezTo>
                <a:cubicBezTo>
                  <a:pt x="253277" y="319624"/>
                  <a:pt x="266799" y="333147"/>
                  <a:pt x="266799" y="349968"/>
                </a:cubicBezTo>
                <a:cubicBezTo>
                  <a:pt x="266799" y="359863"/>
                  <a:pt x="261522" y="368438"/>
                  <a:pt x="254266" y="373716"/>
                </a:cubicBezTo>
                <a:cubicBezTo>
                  <a:pt x="254596" y="374045"/>
                  <a:pt x="254925" y="374045"/>
                  <a:pt x="255255" y="374705"/>
                </a:cubicBezTo>
                <a:lnTo>
                  <a:pt x="332435" y="557429"/>
                </a:lnTo>
                <a:cubicBezTo>
                  <a:pt x="332765" y="558419"/>
                  <a:pt x="333095" y="559738"/>
                  <a:pt x="333095" y="560727"/>
                </a:cubicBezTo>
                <a:lnTo>
                  <a:pt x="333095" y="911333"/>
                </a:lnTo>
                <a:lnTo>
                  <a:pt x="441608" y="911333"/>
                </a:lnTo>
                <a:lnTo>
                  <a:pt x="441608" y="561387"/>
                </a:lnTo>
                <a:cubicBezTo>
                  <a:pt x="441608" y="560068"/>
                  <a:pt x="441937" y="559078"/>
                  <a:pt x="442267" y="558089"/>
                </a:cubicBezTo>
                <a:lnTo>
                  <a:pt x="519447" y="375365"/>
                </a:lnTo>
                <a:cubicBezTo>
                  <a:pt x="519777" y="375035"/>
                  <a:pt x="520106" y="374705"/>
                  <a:pt x="520436" y="374375"/>
                </a:cubicBezTo>
                <a:cubicBezTo>
                  <a:pt x="512850" y="368768"/>
                  <a:pt x="507903" y="360523"/>
                  <a:pt x="507903" y="350628"/>
                </a:cubicBezTo>
                <a:cubicBezTo>
                  <a:pt x="507903" y="333807"/>
                  <a:pt x="521426" y="320284"/>
                  <a:pt x="538247" y="320284"/>
                </a:cubicBezTo>
                <a:cubicBezTo>
                  <a:pt x="555068" y="320284"/>
                  <a:pt x="568591" y="333807"/>
                  <a:pt x="568591" y="350628"/>
                </a:cubicBezTo>
                <a:cubicBezTo>
                  <a:pt x="568591" y="367449"/>
                  <a:pt x="555068" y="380972"/>
                  <a:pt x="538247" y="380972"/>
                </a:cubicBezTo>
                <a:cubicBezTo>
                  <a:pt x="537587" y="380972"/>
                  <a:pt x="536927" y="380642"/>
                  <a:pt x="535938" y="380642"/>
                </a:cubicBezTo>
                <a:cubicBezTo>
                  <a:pt x="535938" y="381302"/>
                  <a:pt x="536268" y="381961"/>
                  <a:pt x="535938" y="382621"/>
                </a:cubicBezTo>
                <a:lnTo>
                  <a:pt x="459418" y="563696"/>
                </a:lnTo>
                <a:lnTo>
                  <a:pt x="459418" y="912653"/>
                </a:lnTo>
                <a:lnTo>
                  <a:pt x="541215" y="912653"/>
                </a:lnTo>
                <a:lnTo>
                  <a:pt x="541215" y="892203"/>
                </a:lnTo>
                <a:cubicBezTo>
                  <a:pt x="540556" y="798862"/>
                  <a:pt x="576177" y="708820"/>
                  <a:pt x="641812" y="643844"/>
                </a:cubicBezTo>
                <a:close/>
              </a:path>
            </a:pathLst>
          </a:custGeom>
          <a:solidFill>
            <a:srgbClr val="FFFFFF"/>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A76BE222-62AF-43A6-ADB7-74793E4F91EB}"/>
              </a:ext>
            </a:extLst>
          </p:cNvPr>
          <p:cNvSpPr/>
          <p:nvPr/>
        </p:nvSpPr>
        <p:spPr>
          <a:xfrm>
            <a:off x="4780544" y="5248632"/>
            <a:ext cx="281170" cy="224936"/>
          </a:xfrm>
          <a:custGeom>
            <a:avLst/>
            <a:gdLst>
              <a:gd name="connsiteX0" fmla="*/ 24737 w 329826"/>
              <a:gd name="connsiteY0" fmla="*/ 24737 h 263861"/>
              <a:gd name="connsiteX1" fmla="*/ 24737 w 329826"/>
              <a:gd name="connsiteY1" fmla="*/ 66295 h 263861"/>
              <a:gd name="connsiteX2" fmla="*/ 118078 w 329826"/>
              <a:gd name="connsiteY2" fmla="*/ 182724 h 263861"/>
              <a:gd name="connsiteX3" fmla="*/ 118078 w 329826"/>
              <a:gd name="connsiteY3" fmla="*/ 192949 h 263861"/>
              <a:gd name="connsiteX4" fmla="*/ 181075 w 329826"/>
              <a:gd name="connsiteY4" fmla="*/ 255946 h 263861"/>
              <a:gd name="connsiteX5" fmla="*/ 244072 w 329826"/>
              <a:gd name="connsiteY5" fmla="*/ 192949 h 263861"/>
              <a:gd name="connsiteX6" fmla="*/ 244072 w 329826"/>
              <a:gd name="connsiteY6" fmla="*/ 182724 h 263861"/>
              <a:gd name="connsiteX7" fmla="*/ 337413 w 329826"/>
              <a:gd name="connsiteY7" fmla="*/ 66295 h 263861"/>
              <a:gd name="connsiteX8" fmla="*/ 337413 w 329826"/>
              <a:gd name="connsiteY8" fmla="*/ 24737 h 263861"/>
              <a:gd name="connsiteX9" fmla="*/ 24737 w 329826"/>
              <a:gd name="connsiteY9" fmla="*/ 24737 h 26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9826" h="263861">
                <a:moveTo>
                  <a:pt x="24737" y="24737"/>
                </a:moveTo>
                <a:lnTo>
                  <a:pt x="24737" y="66295"/>
                </a:lnTo>
                <a:cubicBezTo>
                  <a:pt x="24737" y="123355"/>
                  <a:pt x="64646" y="170850"/>
                  <a:pt x="118078" y="182724"/>
                </a:cubicBezTo>
                <a:lnTo>
                  <a:pt x="118078" y="192949"/>
                </a:lnTo>
                <a:cubicBezTo>
                  <a:pt x="118078" y="227910"/>
                  <a:pt x="146443" y="255946"/>
                  <a:pt x="181075" y="255946"/>
                </a:cubicBezTo>
                <a:cubicBezTo>
                  <a:pt x="216037" y="255946"/>
                  <a:pt x="244072" y="227581"/>
                  <a:pt x="244072" y="192949"/>
                </a:cubicBezTo>
                <a:lnTo>
                  <a:pt x="244072" y="182724"/>
                </a:lnTo>
                <a:cubicBezTo>
                  <a:pt x="297504" y="170850"/>
                  <a:pt x="337413" y="123355"/>
                  <a:pt x="337413" y="66295"/>
                </a:cubicBezTo>
                <a:lnTo>
                  <a:pt x="337413" y="24737"/>
                </a:lnTo>
                <a:lnTo>
                  <a:pt x="24737" y="24737"/>
                </a:lnTo>
                <a:close/>
              </a:path>
            </a:pathLst>
          </a:custGeom>
          <a:solidFill>
            <a:srgbClr val="FFFFFF"/>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A617BDB5-217D-4CEC-A4A4-19583E56ECEF}"/>
              </a:ext>
            </a:extLst>
          </p:cNvPr>
          <p:cNvSpPr/>
          <p:nvPr/>
        </p:nvSpPr>
        <p:spPr>
          <a:xfrm>
            <a:off x="6169343" y="7555169"/>
            <a:ext cx="4779886" cy="4779886"/>
          </a:xfrm>
          <a:custGeom>
            <a:avLst/>
            <a:gdLst>
              <a:gd name="connsiteX0" fmla="*/ 168753 w 5607054"/>
              <a:gd name="connsiteY0" fmla="*/ 2613099 h 5607054"/>
              <a:gd name="connsiteX1" fmla="*/ 2613099 w 5607054"/>
              <a:gd name="connsiteY1" fmla="*/ 168753 h 5607054"/>
              <a:gd name="connsiteX2" fmla="*/ 3014169 w 5607054"/>
              <a:gd name="connsiteY2" fmla="*/ 168753 h 5607054"/>
              <a:gd name="connsiteX3" fmla="*/ 5458515 w 5607054"/>
              <a:gd name="connsiteY3" fmla="*/ 2613099 h 5607054"/>
              <a:gd name="connsiteX4" fmla="*/ 5458515 w 5607054"/>
              <a:gd name="connsiteY4" fmla="*/ 3014168 h 5607054"/>
              <a:gd name="connsiteX5" fmla="*/ 3014169 w 5607054"/>
              <a:gd name="connsiteY5" fmla="*/ 5458515 h 5607054"/>
              <a:gd name="connsiteX6" fmla="*/ 2613099 w 5607054"/>
              <a:gd name="connsiteY6" fmla="*/ 5458515 h 5607054"/>
              <a:gd name="connsiteX7" fmla="*/ 168753 w 5607054"/>
              <a:gd name="connsiteY7" fmla="*/ 3014168 h 5607054"/>
              <a:gd name="connsiteX8" fmla="*/ 168753 w 5607054"/>
              <a:gd name="connsiteY8" fmla="*/ 2613099 h 5607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07054" h="5607054">
                <a:moveTo>
                  <a:pt x="168753" y="2613099"/>
                </a:moveTo>
                <a:lnTo>
                  <a:pt x="2613099" y="168753"/>
                </a:lnTo>
                <a:cubicBezTo>
                  <a:pt x="2723921" y="57931"/>
                  <a:pt x="2903347" y="57931"/>
                  <a:pt x="3014169" y="168753"/>
                </a:cubicBezTo>
                <a:lnTo>
                  <a:pt x="5458515" y="2613099"/>
                </a:lnTo>
                <a:cubicBezTo>
                  <a:pt x="5569336" y="2723920"/>
                  <a:pt x="5569336" y="2903346"/>
                  <a:pt x="5458515" y="3014168"/>
                </a:cubicBezTo>
                <a:lnTo>
                  <a:pt x="3014169" y="5458515"/>
                </a:lnTo>
                <a:cubicBezTo>
                  <a:pt x="2903347" y="5569336"/>
                  <a:pt x="2723921" y="5569336"/>
                  <a:pt x="2613099" y="5458515"/>
                </a:cubicBezTo>
                <a:lnTo>
                  <a:pt x="168753" y="3014168"/>
                </a:lnTo>
                <a:cubicBezTo>
                  <a:pt x="57931" y="2903676"/>
                  <a:pt x="57931" y="2723920"/>
                  <a:pt x="168753" y="2613099"/>
                </a:cubicBezTo>
                <a:close/>
              </a:path>
            </a:pathLst>
          </a:custGeom>
          <a:solidFill>
            <a:srgbClr val="E6E6E6"/>
          </a:solidFill>
          <a:ln w="32974"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EC4ADC73-636A-4665-A1FD-D708D2950712}"/>
              </a:ext>
            </a:extLst>
          </p:cNvPr>
          <p:cNvSpPr/>
          <p:nvPr/>
        </p:nvSpPr>
        <p:spPr>
          <a:xfrm>
            <a:off x="6509947" y="7895985"/>
            <a:ext cx="4105078" cy="4105078"/>
          </a:xfrm>
          <a:custGeom>
            <a:avLst/>
            <a:gdLst>
              <a:gd name="connsiteX0" fmla="*/ 34983 w 4815470"/>
              <a:gd name="connsiteY0" fmla="*/ 2413832 h 4815470"/>
              <a:gd name="connsiteX1" fmla="*/ 2413832 w 4815470"/>
              <a:gd name="connsiteY1" fmla="*/ 34983 h 4815470"/>
              <a:gd name="connsiteX2" fmla="*/ 4792682 w 4815470"/>
              <a:gd name="connsiteY2" fmla="*/ 2413832 h 4815470"/>
              <a:gd name="connsiteX3" fmla="*/ 2413833 w 4815470"/>
              <a:gd name="connsiteY3" fmla="*/ 4792682 h 4815470"/>
            </a:gdLst>
            <a:ahLst/>
            <a:cxnLst>
              <a:cxn ang="0">
                <a:pos x="connsiteX0" y="connsiteY0"/>
              </a:cxn>
              <a:cxn ang="0">
                <a:pos x="connsiteX1" y="connsiteY1"/>
              </a:cxn>
              <a:cxn ang="0">
                <a:pos x="connsiteX2" y="connsiteY2"/>
              </a:cxn>
              <a:cxn ang="0">
                <a:pos x="connsiteX3" y="connsiteY3"/>
              </a:cxn>
            </a:cxnLst>
            <a:rect l="l" t="t" r="r" b="b"/>
            <a:pathLst>
              <a:path w="4815470" h="4815470">
                <a:moveTo>
                  <a:pt x="34983" y="2413832"/>
                </a:moveTo>
                <a:lnTo>
                  <a:pt x="2413832" y="34983"/>
                </a:lnTo>
                <a:lnTo>
                  <a:pt x="4792682" y="2413832"/>
                </a:lnTo>
                <a:lnTo>
                  <a:pt x="2413833" y="4792682"/>
                </a:lnTo>
                <a:close/>
              </a:path>
            </a:pathLst>
          </a:custGeom>
          <a:solidFill>
            <a:srgbClr val="FFFFFF"/>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4F0EF6E4-936C-4566-B8C1-6B4BA2DB71BE}"/>
              </a:ext>
            </a:extLst>
          </p:cNvPr>
          <p:cNvSpPr/>
          <p:nvPr/>
        </p:nvSpPr>
        <p:spPr>
          <a:xfrm>
            <a:off x="7580785" y="11019149"/>
            <a:ext cx="1968188" cy="1968188"/>
          </a:xfrm>
          <a:custGeom>
            <a:avLst/>
            <a:gdLst>
              <a:gd name="connsiteX0" fmla="*/ 65553 w 2308787"/>
              <a:gd name="connsiteY0" fmla="*/ 1059651 h 2308787"/>
              <a:gd name="connsiteX1" fmla="*/ 1059651 w 2308787"/>
              <a:gd name="connsiteY1" fmla="*/ 65554 h 2308787"/>
              <a:gd name="connsiteX2" fmla="*/ 1256228 w 2308787"/>
              <a:gd name="connsiteY2" fmla="*/ 65554 h 2308787"/>
              <a:gd name="connsiteX3" fmla="*/ 2250326 w 2308787"/>
              <a:gd name="connsiteY3" fmla="*/ 1059651 h 2308787"/>
              <a:gd name="connsiteX4" fmla="*/ 2250326 w 2308787"/>
              <a:gd name="connsiteY4" fmla="*/ 1256228 h 2308787"/>
              <a:gd name="connsiteX5" fmla="*/ 1256228 w 2308787"/>
              <a:gd name="connsiteY5" fmla="*/ 2250326 h 2308787"/>
              <a:gd name="connsiteX6" fmla="*/ 1059651 w 2308787"/>
              <a:gd name="connsiteY6" fmla="*/ 2250326 h 2308787"/>
              <a:gd name="connsiteX7" fmla="*/ 65553 w 2308787"/>
              <a:gd name="connsiteY7" fmla="*/ 1256228 h 2308787"/>
              <a:gd name="connsiteX8" fmla="*/ 65553 w 2308787"/>
              <a:gd name="connsiteY8" fmla="*/ 1059651 h 2308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8787" h="2308787">
                <a:moveTo>
                  <a:pt x="65553" y="1059651"/>
                </a:moveTo>
                <a:lnTo>
                  <a:pt x="1059651" y="65554"/>
                </a:lnTo>
                <a:cubicBezTo>
                  <a:pt x="1114073" y="11131"/>
                  <a:pt x="1201807" y="11131"/>
                  <a:pt x="1256228" y="65554"/>
                </a:cubicBezTo>
                <a:lnTo>
                  <a:pt x="2250326" y="1059651"/>
                </a:lnTo>
                <a:cubicBezTo>
                  <a:pt x="2304747" y="1114072"/>
                  <a:pt x="2304747" y="1201806"/>
                  <a:pt x="2250326" y="1256228"/>
                </a:cubicBezTo>
                <a:lnTo>
                  <a:pt x="1256228" y="2250326"/>
                </a:lnTo>
                <a:cubicBezTo>
                  <a:pt x="1201807" y="2304747"/>
                  <a:pt x="1114073" y="2304747"/>
                  <a:pt x="1059651" y="2250326"/>
                </a:cubicBezTo>
                <a:lnTo>
                  <a:pt x="65553" y="1256228"/>
                </a:lnTo>
                <a:cubicBezTo>
                  <a:pt x="11132" y="1202136"/>
                  <a:pt x="11132" y="1114072"/>
                  <a:pt x="65553" y="1059651"/>
                </a:cubicBezTo>
                <a:close/>
              </a:path>
            </a:pathLst>
          </a:custGeom>
          <a:solidFill>
            <a:srgbClr val="F7931E"/>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8882C69E-BA0D-4C53-952B-49F42D0F5215}"/>
              </a:ext>
            </a:extLst>
          </p:cNvPr>
          <p:cNvSpPr/>
          <p:nvPr/>
        </p:nvSpPr>
        <p:spPr>
          <a:xfrm>
            <a:off x="8212503" y="11565392"/>
            <a:ext cx="702924" cy="871626"/>
          </a:xfrm>
          <a:custGeom>
            <a:avLst/>
            <a:gdLst>
              <a:gd name="connsiteX0" fmla="*/ 24737 w 824566"/>
              <a:gd name="connsiteY0" fmla="*/ 24737 h 1022462"/>
              <a:gd name="connsiteX1" fmla="*/ 809065 w 824566"/>
              <a:gd name="connsiteY1" fmla="*/ 24737 h 1022462"/>
              <a:gd name="connsiteX2" fmla="*/ 809065 w 824566"/>
              <a:gd name="connsiteY2" fmla="*/ 1009599 h 1022462"/>
              <a:gd name="connsiteX3" fmla="*/ 24737 w 824566"/>
              <a:gd name="connsiteY3" fmla="*/ 1009599 h 1022462"/>
            </a:gdLst>
            <a:ahLst/>
            <a:cxnLst>
              <a:cxn ang="0">
                <a:pos x="connsiteX0" y="connsiteY0"/>
              </a:cxn>
              <a:cxn ang="0">
                <a:pos x="connsiteX1" y="connsiteY1"/>
              </a:cxn>
              <a:cxn ang="0">
                <a:pos x="connsiteX2" y="connsiteY2"/>
              </a:cxn>
              <a:cxn ang="0">
                <a:pos x="connsiteX3" y="connsiteY3"/>
              </a:cxn>
            </a:cxnLst>
            <a:rect l="l" t="t" r="r" b="b"/>
            <a:pathLst>
              <a:path w="824566" h="1022462">
                <a:moveTo>
                  <a:pt x="24737" y="24737"/>
                </a:moveTo>
                <a:lnTo>
                  <a:pt x="809065" y="24737"/>
                </a:lnTo>
                <a:lnTo>
                  <a:pt x="809065" y="1009599"/>
                </a:lnTo>
                <a:lnTo>
                  <a:pt x="24737" y="1009599"/>
                </a:lnTo>
                <a:close/>
              </a:path>
            </a:pathLst>
          </a:custGeom>
          <a:solidFill>
            <a:srgbClr val="FFFFFF"/>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8AB1463-690B-4D8B-AC19-C5F49809EE1B}"/>
              </a:ext>
            </a:extLst>
          </p:cNvPr>
          <p:cNvSpPr/>
          <p:nvPr/>
        </p:nvSpPr>
        <p:spPr>
          <a:xfrm>
            <a:off x="8304726" y="11703446"/>
            <a:ext cx="506106" cy="56234"/>
          </a:xfrm>
          <a:custGeom>
            <a:avLst/>
            <a:gdLst>
              <a:gd name="connsiteX0" fmla="*/ 24737 w 593688"/>
              <a:gd name="connsiteY0" fmla="*/ 24737 h 65965"/>
              <a:gd name="connsiteX1" fmla="*/ 592699 w 593688"/>
              <a:gd name="connsiteY1" fmla="*/ 24737 h 65965"/>
              <a:gd name="connsiteX2" fmla="*/ 592699 w 593688"/>
              <a:gd name="connsiteY2" fmla="*/ 68933 h 65965"/>
              <a:gd name="connsiteX3" fmla="*/ 24737 w 593688"/>
              <a:gd name="connsiteY3" fmla="*/ 68933 h 65965"/>
            </a:gdLst>
            <a:ahLst/>
            <a:cxnLst>
              <a:cxn ang="0">
                <a:pos x="connsiteX0" y="connsiteY0"/>
              </a:cxn>
              <a:cxn ang="0">
                <a:pos x="connsiteX1" y="connsiteY1"/>
              </a:cxn>
              <a:cxn ang="0">
                <a:pos x="connsiteX2" y="connsiteY2"/>
              </a:cxn>
              <a:cxn ang="0">
                <a:pos x="connsiteX3" y="connsiteY3"/>
              </a:cxn>
            </a:cxnLst>
            <a:rect l="l" t="t" r="r" b="b"/>
            <a:pathLst>
              <a:path w="593688" h="65965">
                <a:moveTo>
                  <a:pt x="24737" y="24737"/>
                </a:moveTo>
                <a:lnTo>
                  <a:pt x="592699" y="24737"/>
                </a:lnTo>
                <a:lnTo>
                  <a:pt x="592699" y="68933"/>
                </a:lnTo>
                <a:lnTo>
                  <a:pt x="24737" y="68933"/>
                </a:lnTo>
                <a:close/>
              </a:path>
            </a:pathLst>
          </a:custGeom>
          <a:solidFill>
            <a:srgbClr val="F7931E"/>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6F1E38D1-AEAB-4F79-ABC3-680242F4CD9F}"/>
              </a:ext>
            </a:extLst>
          </p:cNvPr>
          <p:cNvSpPr/>
          <p:nvPr/>
        </p:nvSpPr>
        <p:spPr>
          <a:xfrm>
            <a:off x="8304726" y="11799887"/>
            <a:ext cx="506106" cy="56234"/>
          </a:xfrm>
          <a:custGeom>
            <a:avLst/>
            <a:gdLst>
              <a:gd name="connsiteX0" fmla="*/ 24737 w 593688"/>
              <a:gd name="connsiteY0" fmla="*/ 24737 h 65965"/>
              <a:gd name="connsiteX1" fmla="*/ 592699 w 593688"/>
              <a:gd name="connsiteY1" fmla="*/ 24737 h 65965"/>
              <a:gd name="connsiteX2" fmla="*/ 592699 w 593688"/>
              <a:gd name="connsiteY2" fmla="*/ 68934 h 65965"/>
              <a:gd name="connsiteX3" fmla="*/ 24737 w 593688"/>
              <a:gd name="connsiteY3" fmla="*/ 68934 h 65965"/>
            </a:gdLst>
            <a:ahLst/>
            <a:cxnLst>
              <a:cxn ang="0">
                <a:pos x="connsiteX0" y="connsiteY0"/>
              </a:cxn>
              <a:cxn ang="0">
                <a:pos x="connsiteX1" y="connsiteY1"/>
              </a:cxn>
              <a:cxn ang="0">
                <a:pos x="connsiteX2" y="connsiteY2"/>
              </a:cxn>
              <a:cxn ang="0">
                <a:pos x="connsiteX3" y="connsiteY3"/>
              </a:cxn>
            </a:cxnLst>
            <a:rect l="l" t="t" r="r" b="b"/>
            <a:pathLst>
              <a:path w="593688" h="65965">
                <a:moveTo>
                  <a:pt x="24737" y="24737"/>
                </a:moveTo>
                <a:lnTo>
                  <a:pt x="592699" y="24737"/>
                </a:lnTo>
                <a:lnTo>
                  <a:pt x="592699" y="68934"/>
                </a:lnTo>
                <a:lnTo>
                  <a:pt x="24737" y="68934"/>
                </a:lnTo>
                <a:close/>
              </a:path>
            </a:pathLst>
          </a:custGeom>
          <a:solidFill>
            <a:srgbClr val="F7931E"/>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D1667D23-0A73-4965-96B9-AE971E40A170}"/>
              </a:ext>
            </a:extLst>
          </p:cNvPr>
          <p:cNvSpPr/>
          <p:nvPr/>
        </p:nvSpPr>
        <p:spPr>
          <a:xfrm>
            <a:off x="8304726" y="11937099"/>
            <a:ext cx="506106" cy="140584"/>
          </a:xfrm>
          <a:custGeom>
            <a:avLst/>
            <a:gdLst>
              <a:gd name="connsiteX0" fmla="*/ 24737 w 593688"/>
              <a:gd name="connsiteY0" fmla="*/ 24737 h 164913"/>
              <a:gd name="connsiteX1" fmla="*/ 592699 w 593688"/>
              <a:gd name="connsiteY1" fmla="*/ 24737 h 164913"/>
              <a:gd name="connsiteX2" fmla="*/ 592699 w 593688"/>
              <a:gd name="connsiteY2" fmla="*/ 145123 h 164913"/>
              <a:gd name="connsiteX3" fmla="*/ 24737 w 593688"/>
              <a:gd name="connsiteY3" fmla="*/ 145123 h 164913"/>
            </a:gdLst>
            <a:ahLst/>
            <a:cxnLst>
              <a:cxn ang="0">
                <a:pos x="connsiteX0" y="connsiteY0"/>
              </a:cxn>
              <a:cxn ang="0">
                <a:pos x="connsiteX1" y="connsiteY1"/>
              </a:cxn>
              <a:cxn ang="0">
                <a:pos x="connsiteX2" y="connsiteY2"/>
              </a:cxn>
              <a:cxn ang="0">
                <a:pos x="connsiteX3" y="connsiteY3"/>
              </a:cxn>
            </a:cxnLst>
            <a:rect l="l" t="t" r="r" b="b"/>
            <a:pathLst>
              <a:path w="593688" h="164913">
                <a:moveTo>
                  <a:pt x="24737" y="24737"/>
                </a:moveTo>
                <a:lnTo>
                  <a:pt x="592699" y="24737"/>
                </a:lnTo>
                <a:lnTo>
                  <a:pt x="592699" y="145123"/>
                </a:lnTo>
                <a:lnTo>
                  <a:pt x="24737" y="145123"/>
                </a:lnTo>
                <a:close/>
              </a:path>
            </a:pathLst>
          </a:custGeom>
          <a:solidFill>
            <a:srgbClr val="F7931E"/>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8D3DC5F-2455-4D92-81AF-F780FE301DBA}"/>
              </a:ext>
            </a:extLst>
          </p:cNvPr>
          <p:cNvSpPr/>
          <p:nvPr/>
        </p:nvSpPr>
        <p:spPr>
          <a:xfrm>
            <a:off x="8304726" y="12105800"/>
            <a:ext cx="224936" cy="196819"/>
          </a:xfrm>
          <a:custGeom>
            <a:avLst/>
            <a:gdLst>
              <a:gd name="connsiteX0" fmla="*/ 24737 w 263861"/>
              <a:gd name="connsiteY0" fmla="*/ 24737 h 230878"/>
              <a:gd name="connsiteX1" fmla="*/ 250669 w 263861"/>
              <a:gd name="connsiteY1" fmla="*/ 24737 h 230878"/>
              <a:gd name="connsiteX2" fmla="*/ 250669 w 263861"/>
              <a:gd name="connsiteY2" fmla="*/ 228569 h 230878"/>
              <a:gd name="connsiteX3" fmla="*/ 24737 w 263861"/>
              <a:gd name="connsiteY3" fmla="*/ 228569 h 230878"/>
            </a:gdLst>
            <a:ahLst/>
            <a:cxnLst>
              <a:cxn ang="0">
                <a:pos x="connsiteX0" y="connsiteY0"/>
              </a:cxn>
              <a:cxn ang="0">
                <a:pos x="connsiteX1" y="connsiteY1"/>
              </a:cxn>
              <a:cxn ang="0">
                <a:pos x="connsiteX2" y="connsiteY2"/>
              </a:cxn>
              <a:cxn ang="0">
                <a:pos x="connsiteX3" y="connsiteY3"/>
              </a:cxn>
            </a:cxnLst>
            <a:rect l="l" t="t" r="r" b="b"/>
            <a:pathLst>
              <a:path w="263861" h="230878">
                <a:moveTo>
                  <a:pt x="24737" y="24737"/>
                </a:moveTo>
                <a:lnTo>
                  <a:pt x="250669" y="24737"/>
                </a:lnTo>
                <a:lnTo>
                  <a:pt x="250669" y="228569"/>
                </a:lnTo>
                <a:lnTo>
                  <a:pt x="24737" y="228569"/>
                </a:lnTo>
                <a:close/>
              </a:path>
            </a:pathLst>
          </a:custGeom>
          <a:solidFill>
            <a:srgbClr val="F7931E"/>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AA4B9074-6CE3-4D5B-A441-A90926834D3C}"/>
              </a:ext>
            </a:extLst>
          </p:cNvPr>
          <p:cNvSpPr/>
          <p:nvPr/>
        </p:nvSpPr>
        <p:spPr>
          <a:xfrm>
            <a:off x="8596299" y="12105800"/>
            <a:ext cx="224936" cy="196819"/>
          </a:xfrm>
          <a:custGeom>
            <a:avLst/>
            <a:gdLst>
              <a:gd name="connsiteX0" fmla="*/ 24737 w 263861"/>
              <a:gd name="connsiteY0" fmla="*/ 24737 h 230878"/>
              <a:gd name="connsiteX1" fmla="*/ 250668 w 263861"/>
              <a:gd name="connsiteY1" fmla="*/ 24737 h 230878"/>
              <a:gd name="connsiteX2" fmla="*/ 250668 w 263861"/>
              <a:gd name="connsiteY2" fmla="*/ 228569 h 230878"/>
              <a:gd name="connsiteX3" fmla="*/ 24737 w 263861"/>
              <a:gd name="connsiteY3" fmla="*/ 228569 h 230878"/>
            </a:gdLst>
            <a:ahLst/>
            <a:cxnLst>
              <a:cxn ang="0">
                <a:pos x="connsiteX0" y="connsiteY0"/>
              </a:cxn>
              <a:cxn ang="0">
                <a:pos x="connsiteX1" y="connsiteY1"/>
              </a:cxn>
              <a:cxn ang="0">
                <a:pos x="connsiteX2" y="connsiteY2"/>
              </a:cxn>
              <a:cxn ang="0">
                <a:pos x="connsiteX3" y="connsiteY3"/>
              </a:cxn>
            </a:cxnLst>
            <a:rect l="l" t="t" r="r" b="b"/>
            <a:pathLst>
              <a:path w="263861" h="230878">
                <a:moveTo>
                  <a:pt x="24737" y="24737"/>
                </a:moveTo>
                <a:lnTo>
                  <a:pt x="250668" y="24737"/>
                </a:lnTo>
                <a:lnTo>
                  <a:pt x="250668" y="228569"/>
                </a:lnTo>
                <a:lnTo>
                  <a:pt x="24737" y="228569"/>
                </a:lnTo>
                <a:close/>
              </a:path>
            </a:pathLst>
          </a:custGeom>
          <a:solidFill>
            <a:srgbClr val="F7931E"/>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E79538D-2F51-4DCA-B61E-C9A00D3D6D9C}"/>
              </a:ext>
            </a:extLst>
          </p:cNvPr>
          <p:cNvSpPr/>
          <p:nvPr/>
        </p:nvSpPr>
        <p:spPr>
          <a:xfrm>
            <a:off x="9802056" y="4687237"/>
            <a:ext cx="4779886" cy="4779886"/>
          </a:xfrm>
          <a:custGeom>
            <a:avLst/>
            <a:gdLst>
              <a:gd name="connsiteX0" fmla="*/ 168753 w 5607054"/>
              <a:gd name="connsiteY0" fmla="*/ 2613099 h 5607054"/>
              <a:gd name="connsiteX1" fmla="*/ 2613099 w 5607054"/>
              <a:gd name="connsiteY1" fmla="*/ 168753 h 5607054"/>
              <a:gd name="connsiteX2" fmla="*/ 3014168 w 5607054"/>
              <a:gd name="connsiteY2" fmla="*/ 168753 h 5607054"/>
              <a:gd name="connsiteX3" fmla="*/ 5458514 w 5607054"/>
              <a:gd name="connsiteY3" fmla="*/ 2613099 h 5607054"/>
              <a:gd name="connsiteX4" fmla="*/ 5458514 w 5607054"/>
              <a:gd name="connsiteY4" fmla="*/ 3014168 h 5607054"/>
              <a:gd name="connsiteX5" fmla="*/ 3014168 w 5607054"/>
              <a:gd name="connsiteY5" fmla="*/ 5458515 h 5607054"/>
              <a:gd name="connsiteX6" fmla="*/ 2613099 w 5607054"/>
              <a:gd name="connsiteY6" fmla="*/ 5458515 h 5607054"/>
              <a:gd name="connsiteX7" fmla="*/ 168753 w 5607054"/>
              <a:gd name="connsiteY7" fmla="*/ 3014168 h 5607054"/>
              <a:gd name="connsiteX8" fmla="*/ 168753 w 5607054"/>
              <a:gd name="connsiteY8" fmla="*/ 2613099 h 5607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07054" h="5607054">
                <a:moveTo>
                  <a:pt x="168753" y="2613099"/>
                </a:moveTo>
                <a:lnTo>
                  <a:pt x="2613099" y="168753"/>
                </a:lnTo>
                <a:cubicBezTo>
                  <a:pt x="2723921" y="57931"/>
                  <a:pt x="2903346" y="57931"/>
                  <a:pt x="3014168" y="168753"/>
                </a:cubicBezTo>
                <a:lnTo>
                  <a:pt x="5458514" y="2613099"/>
                </a:lnTo>
                <a:cubicBezTo>
                  <a:pt x="5569336" y="2723921"/>
                  <a:pt x="5569336" y="2903346"/>
                  <a:pt x="5458514" y="3014168"/>
                </a:cubicBezTo>
                <a:lnTo>
                  <a:pt x="3014168" y="5458515"/>
                </a:lnTo>
                <a:cubicBezTo>
                  <a:pt x="2903346" y="5569336"/>
                  <a:pt x="2723921" y="5569336"/>
                  <a:pt x="2613099" y="5458515"/>
                </a:cubicBezTo>
                <a:lnTo>
                  <a:pt x="168753" y="3014168"/>
                </a:lnTo>
                <a:cubicBezTo>
                  <a:pt x="57931" y="2903677"/>
                  <a:pt x="57931" y="2723921"/>
                  <a:pt x="168753" y="2613099"/>
                </a:cubicBezTo>
                <a:close/>
              </a:path>
            </a:pathLst>
          </a:custGeom>
          <a:solidFill>
            <a:srgbClr val="E6E6E6"/>
          </a:solidFill>
          <a:ln w="32974"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DAFAB037-89B5-4AD4-AC8B-29522C0C151A}"/>
              </a:ext>
            </a:extLst>
          </p:cNvPr>
          <p:cNvSpPr/>
          <p:nvPr/>
        </p:nvSpPr>
        <p:spPr>
          <a:xfrm>
            <a:off x="10142680" y="5028107"/>
            <a:ext cx="4105078" cy="4105078"/>
          </a:xfrm>
          <a:custGeom>
            <a:avLst/>
            <a:gdLst>
              <a:gd name="connsiteX0" fmla="*/ 34983 w 4815470"/>
              <a:gd name="connsiteY0" fmla="*/ 2413833 h 4815470"/>
              <a:gd name="connsiteX1" fmla="*/ 2413832 w 4815470"/>
              <a:gd name="connsiteY1" fmla="*/ 34983 h 4815470"/>
              <a:gd name="connsiteX2" fmla="*/ 4792681 w 4815470"/>
              <a:gd name="connsiteY2" fmla="*/ 2413833 h 4815470"/>
              <a:gd name="connsiteX3" fmla="*/ 2413832 w 4815470"/>
              <a:gd name="connsiteY3" fmla="*/ 4792682 h 4815470"/>
            </a:gdLst>
            <a:ahLst/>
            <a:cxnLst>
              <a:cxn ang="0">
                <a:pos x="connsiteX0" y="connsiteY0"/>
              </a:cxn>
              <a:cxn ang="0">
                <a:pos x="connsiteX1" y="connsiteY1"/>
              </a:cxn>
              <a:cxn ang="0">
                <a:pos x="connsiteX2" y="connsiteY2"/>
              </a:cxn>
              <a:cxn ang="0">
                <a:pos x="connsiteX3" y="connsiteY3"/>
              </a:cxn>
            </a:cxnLst>
            <a:rect l="l" t="t" r="r" b="b"/>
            <a:pathLst>
              <a:path w="4815470" h="4815470">
                <a:moveTo>
                  <a:pt x="34983" y="2413833"/>
                </a:moveTo>
                <a:lnTo>
                  <a:pt x="2413832" y="34983"/>
                </a:lnTo>
                <a:lnTo>
                  <a:pt x="4792681" y="2413833"/>
                </a:lnTo>
                <a:lnTo>
                  <a:pt x="2413832" y="4792682"/>
                </a:lnTo>
                <a:close/>
              </a:path>
            </a:pathLst>
          </a:custGeom>
          <a:solidFill>
            <a:srgbClr val="FFFFFF"/>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176F7F4-E9EC-4478-8CA1-31DB5A2C7E3D}"/>
              </a:ext>
            </a:extLst>
          </p:cNvPr>
          <p:cNvSpPr/>
          <p:nvPr/>
        </p:nvSpPr>
        <p:spPr>
          <a:xfrm>
            <a:off x="11213498" y="3989906"/>
            <a:ext cx="1968188" cy="1968188"/>
          </a:xfrm>
          <a:custGeom>
            <a:avLst/>
            <a:gdLst>
              <a:gd name="connsiteX0" fmla="*/ 65553 w 2308787"/>
              <a:gd name="connsiteY0" fmla="*/ 1059651 h 2308787"/>
              <a:gd name="connsiteX1" fmla="*/ 1059651 w 2308787"/>
              <a:gd name="connsiteY1" fmla="*/ 65553 h 2308787"/>
              <a:gd name="connsiteX2" fmla="*/ 1256228 w 2308787"/>
              <a:gd name="connsiteY2" fmla="*/ 65553 h 2308787"/>
              <a:gd name="connsiteX3" fmla="*/ 2250326 w 2308787"/>
              <a:gd name="connsiteY3" fmla="*/ 1059651 h 2308787"/>
              <a:gd name="connsiteX4" fmla="*/ 2250326 w 2308787"/>
              <a:gd name="connsiteY4" fmla="*/ 1256228 h 2308787"/>
              <a:gd name="connsiteX5" fmla="*/ 1256228 w 2308787"/>
              <a:gd name="connsiteY5" fmla="*/ 2250326 h 2308787"/>
              <a:gd name="connsiteX6" fmla="*/ 1059651 w 2308787"/>
              <a:gd name="connsiteY6" fmla="*/ 2250326 h 2308787"/>
              <a:gd name="connsiteX7" fmla="*/ 65553 w 2308787"/>
              <a:gd name="connsiteY7" fmla="*/ 1256228 h 2308787"/>
              <a:gd name="connsiteX8" fmla="*/ 65553 w 2308787"/>
              <a:gd name="connsiteY8" fmla="*/ 1059651 h 2308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8787" h="2308787">
                <a:moveTo>
                  <a:pt x="65553" y="1059651"/>
                </a:moveTo>
                <a:lnTo>
                  <a:pt x="1059651" y="65553"/>
                </a:lnTo>
                <a:cubicBezTo>
                  <a:pt x="1114073" y="11132"/>
                  <a:pt x="1201807" y="11132"/>
                  <a:pt x="1256228" y="65553"/>
                </a:cubicBezTo>
                <a:lnTo>
                  <a:pt x="2250326" y="1059651"/>
                </a:lnTo>
                <a:cubicBezTo>
                  <a:pt x="2304747" y="1114072"/>
                  <a:pt x="2304747" y="1201806"/>
                  <a:pt x="2250326" y="1256228"/>
                </a:cubicBezTo>
                <a:lnTo>
                  <a:pt x="1256228" y="2250326"/>
                </a:lnTo>
                <a:cubicBezTo>
                  <a:pt x="1201807" y="2304747"/>
                  <a:pt x="1114073" y="2304747"/>
                  <a:pt x="1059651" y="2250326"/>
                </a:cubicBezTo>
                <a:lnTo>
                  <a:pt x="65553" y="1256228"/>
                </a:lnTo>
                <a:cubicBezTo>
                  <a:pt x="11132" y="1202136"/>
                  <a:pt x="11132" y="1114072"/>
                  <a:pt x="65553" y="1059651"/>
                </a:cubicBezTo>
                <a:close/>
              </a:path>
            </a:pathLst>
          </a:custGeom>
          <a:solidFill>
            <a:srgbClr val="FF63E2"/>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5711C153-4E03-4443-A759-3EBC3F8D6E06}"/>
              </a:ext>
            </a:extLst>
          </p:cNvPr>
          <p:cNvSpPr/>
          <p:nvPr/>
        </p:nvSpPr>
        <p:spPr>
          <a:xfrm>
            <a:off x="11784482" y="4630058"/>
            <a:ext cx="815393" cy="674808"/>
          </a:xfrm>
          <a:custGeom>
            <a:avLst/>
            <a:gdLst>
              <a:gd name="connsiteX0" fmla="*/ 24737 w 956497"/>
              <a:gd name="connsiteY0" fmla="*/ 24737 h 791584"/>
              <a:gd name="connsiteX1" fmla="*/ 24737 w 956497"/>
              <a:gd name="connsiteY1" fmla="*/ 587751 h 791584"/>
              <a:gd name="connsiteX2" fmla="*/ 744749 w 956497"/>
              <a:gd name="connsiteY2" fmla="*/ 587751 h 791584"/>
              <a:gd name="connsiteX3" fmla="*/ 951220 w 956497"/>
              <a:gd name="connsiteY3" fmla="*/ 789605 h 791584"/>
              <a:gd name="connsiteX4" fmla="*/ 944624 w 956497"/>
              <a:gd name="connsiteY4" fmla="*/ 24737 h 791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497" h="791584">
                <a:moveTo>
                  <a:pt x="24737" y="24737"/>
                </a:moveTo>
                <a:lnTo>
                  <a:pt x="24737" y="587751"/>
                </a:lnTo>
                <a:lnTo>
                  <a:pt x="744749" y="587751"/>
                </a:lnTo>
                <a:lnTo>
                  <a:pt x="951220" y="789605"/>
                </a:lnTo>
                <a:lnTo>
                  <a:pt x="944624" y="24737"/>
                </a:lnTo>
                <a:close/>
              </a:path>
            </a:pathLst>
          </a:custGeom>
          <a:solidFill>
            <a:srgbClr val="FFFFFF"/>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F16AD307-0CD0-48AE-AADC-7CCB812E88FB}"/>
              </a:ext>
            </a:extLst>
          </p:cNvPr>
          <p:cNvSpPr/>
          <p:nvPr/>
        </p:nvSpPr>
        <p:spPr>
          <a:xfrm>
            <a:off x="11885141" y="4745620"/>
            <a:ext cx="590456" cy="56234"/>
          </a:xfrm>
          <a:custGeom>
            <a:avLst/>
            <a:gdLst>
              <a:gd name="connsiteX0" fmla="*/ 24737 w 692636"/>
              <a:gd name="connsiteY0" fmla="*/ 24737 h 65965"/>
              <a:gd name="connsiteX1" fmla="*/ 695935 w 692636"/>
              <a:gd name="connsiteY1" fmla="*/ 24737 h 65965"/>
              <a:gd name="connsiteX2" fmla="*/ 695935 w 692636"/>
              <a:gd name="connsiteY2" fmla="*/ 68934 h 65965"/>
              <a:gd name="connsiteX3" fmla="*/ 24737 w 692636"/>
              <a:gd name="connsiteY3" fmla="*/ 68934 h 65965"/>
            </a:gdLst>
            <a:ahLst/>
            <a:cxnLst>
              <a:cxn ang="0">
                <a:pos x="connsiteX0" y="connsiteY0"/>
              </a:cxn>
              <a:cxn ang="0">
                <a:pos x="connsiteX1" y="connsiteY1"/>
              </a:cxn>
              <a:cxn ang="0">
                <a:pos x="connsiteX2" y="connsiteY2"/>
              </a:cxn>
              <a:cxn ang="0">
                <a:pos x="connsiteX3" y="connsiteY3"/>
              </a:cxn>
            </a:cxnLst>
            <a:rect l="l" t="t" r="r" b="b"/>
            <a:pathLst>
              <a:path w="692636" h="65965">
                <a:moveTo>
                  <a:pt x="24737" y="24737"/>
                </a:moveTo>
                <a:lnTo>
                  <a:pt x="695935" y="24737"/>
                </a:lnTo>
                <a:lnTo>
                  <a:pt x="695935" y="68934"/>
                </a:lnTo>
                <a:lnTo>
                  <a:pt x="24737" y="68934"/>
                </a:lnTo>
                <a:close/>
              </a:path>
            </a:pathLst>
          </a:custGeom>
          <a:solidFill>
            <a:srgbClr val="FF70B6"/>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2FEB70E-F885-4584-A5E3-11FD0383CEC0}"/>
              </a:ext>
            </a:extLst>
          </p:cNvPr>
          <p:cNvSpPr/>
          <p:nvPr/>
        </p:nvSpPr>
        <p:spPr>
          <a:xfrm>
            <a:off x="11885141" y="4842060"/>
            <a:ext cx="590456" cy="56234"/>
          </a:xfrm>
          <a:custGeom>
            <a:avLst/>
            <a:gdLst>
              <a:gd name="connsiteX0" fmla="*/ 24737 w 692636"/>
              <a:gd name="connsiteY0" fmla="*/ 24737 h 65965"/>
              <a:gd name="connsiteX1" fmla="*/ 695935 w 692636"/>
              <a:gd name="connsiteY1" fmla="*/ 24737 h 65965"/>
              <a:gd name="connsiteX2" fmla="*/ 695935 w 692636"/>
              <a:gd name="connsiteY2" fmla="*/ 68934 h 65965"/>
              <a:gd name="connsiteX3" fmla="*/ 24737 w 692636"/>
              <a:gd name="connsiteY3" fmla="*/ 68934 h 65965"/>
            </a:gdLst>
            <a:ahLst/>
            <a:cxnLst>
              <a:cxn ang="0">
                <a:pos x="connsiteX0" y="connsiteY0"/>
              </a:cxn>
              <a:cxn ang="0">
                <a:pos x="connsiteX1" y="connsiteY1"/>
              </a:cxn>
              <a:cxn ang="0">
                <a:pos x="connsiteX2" y="connsiteY2"/>
              </a:cxn>
              <a:cxn ang="0">
                <a:pos x="connsiteX3" y="connsiteY3"/>
              </a:cxn>
            </a:cxnLst>
            <a:rect l="l" t="t" r="r" b="b"/>
            <a:pathLst>
              <a:path w="692636" h="65965">
                <a:moveTo>
                  <a:pt x="24737" y="24737"/>
                </a:moveTo>
                <a:lnTo>
                  <a:pt x="695935" y="24737"/>
                </a:lnTo>
                <a:lnTo>
                  <a:pt x="695935" y="68934"/>
                </a:lnTo>
                <a:lnTo>
                  <a:pt x="24737" y="68934"/>
                </a:lnTo>
                <a:close/>
              </a:path>
            </a:pathLst>
          </a:custGeom>
          <a:solidFill>
            <a:srgbClr val="FF70B6"/>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F7BBB601-86F1-44A4-8A21-819B1A2BCF27}"/>
              </a:ext>
            </a:extLst>
          </p:cNvPr>
          <p:cNvSpPr/>
          <p:nvPr/>
        </p:nvSpPr>
        <p:spPr>
          <a:xfrm>
            <a:off x="11885141" y="4938502"/>
            <a:ext cx="590456" cy="56234"/>
          </a:xfrm>
          <a:custGeom>
            <a:avLst/>
            <a:gdLst>
              <a:gd name="connsiteX0" fmla="*/ 24737 w 692636"/>
              <a:gd name="connsiteY0" fmla="*/ 24737 h 65965"/>
              <a:gd name="connsiteX1" fmla="*/ 695935 w 692636"/>
              <a:gd name="connsiteY1" fmla="*/ 24737 h 65965"/>
              <a:gd name="connsiteX2" fmla="*/ 695935 w 692636"/>
              <a:gd name="connsiteY2" fmla="*/ 68934 h 65965"/>
              <a:gd name="connsiteX3" fmla="*/ 24737 w 692636"/>
              <a:gd name="connsiteY3" fmla="*/ 68934 h 65965"/>
            </a:gdLst>
            <a:ahLst/>
            <a:cxnLst>
              <a:cxn ang="0">
                <a:pos x="connsiteX0" y="connsiteY0"/>
              </a:cxn>
              <a:cxn ang="0">
                <a:pos x="connsiteX1" y="connsiteY1"/>
              </a:cxn>
              <a:cxn ang="0">
                <a:pos x="connsiteX2" y="connsiteY2"/>
              </a:cxn>
              <a:cxn ang="0">
                <a:pos x="connsiteX3" y="connsiteY3"/>
              </a:cxn>
            </a:cxnLst>
            <a:rect l="l" t="t" r="r" b="b"/>
            <a:pathLst>
              <a:path w="692636" h="65965">
                <a:moveTo>
                  <a:pt x="24737" y="24737"/>
                </a:moveTo>
                <a:lnTo>
                  <a:pt x="695935" y="24737"/>
                </a:lnTo>
                <a:lnTo>
                  <a:pt x="695935" y="68934"/>
                </a:lnTo>
                <a:lnTo>
                  <a:pt x="24737" y="68934"/>
                </a:lnTo>
                <a:close/>
              </a:path>
            </a:pathLst>
          </a:custGeom>
          <a:solidFill>
            <a:srgbClr val="FF70B6"/>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A366FD2A-431E-4DAA-A6F6-8532BD2A4960}"/>
              </a:ext>
            </a:extLst>
          </p:cNvPr>
          <p:cNvSpPr/>
          <p:nvPr/>
        </p:nvSpPr>
        <p:spPr>
          <a:xfrm>
            <a:off x="17067482" y="4687237"/>
            <a:ext cx="4779886" cy="4779886"/>
          </a:xfrm>
          <a:custGeom>
            <a:avLst/>
            <a:gdLst>
              <a:gd name="connsiteX0" fmla="*/ 168752 w 5607054"/>
              <a:gd name="connsiteY0" fmla="*/ 2613099 h 5607054"/>
              <a:gd name="connsiteX1" fmla="*/ 2613098 w 5607054"/>
              <a:gd name="connsiteY1" fmla="*/ 168753 h 5607054"/>
              <a:gd name="connsiteX2" fmla="*/ 3014169 w 5607054"/>
              <a:gd name="connsiteY2" fmla="*/ 168753 h 5607054"/>
              <a:gd name="connsiteX3" fmla="*/ 5458514 w 5607054"/>
              <a:gd name="connsiteY3" fmla="*/ 2613099 h 5607054"/>
              <a:gd name="connsiteX4" fmla="*/ 5458514 w 5607054"/>
              <a:gd name="connsiteY4" fmla="*/ 3014168 h 5607054"/>
              <a:gd name="connsiteX5" fmla="*/ 3014169 w 5607054"/>
              <a:gd name="connsiteY5" fmla="*/ 5458515 h 5607054"/>
              <a:gd name="connsiteX6" fmla="*/ 2613098 w 5607054"/>
              <a:gd name="connsiteY6" fmla="*/ 5458515 h 5607054"/>
              <a:gd name="connsiteX7" fmla="*/ 168752 w 5607054"/>
              <a:gd name="connsiteY7" fmla="*/ 3014168 h 5607054"/>
              <a:gd name="connsiteX8" fmla="*/ 168752 w 5607054"/>
              <a:gd name="connsiteY8" fmla="*/ 2613099 h 5607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07054" h="5607054">
                <a:moveTo>
                  <a:pt x="168752" y="2613099"/>
                </a:moveTo>
                <a:lnTo>
                  <a:pt x="2613098" y="168753"/>
                </a:lnTo>
                <a:cubicBezTo>
                  <a:pt x="2723920" y="57931"/>
                  <a:pt x="2903345" y="57931"/>
                  <a:pt x="3014169" y="168753"/>
                </a:cubicBezTo>
                <a:lnTo>
                  <a:pt x="5458514" y="2613099"/>
                </a:lnTo>
                <a:cubicBezTo>
                  <a:pt x="5569336" y="2723921"/>
                  <a:pt x="5569336" y="2903346"/>
                  <a:pt x="5458514" y="3014168"/>
                </a:cubicBezTo>
                <a:lnTo>
                  <a:pt x="3014169" y="5458515"/>
                </a:lnTo>
                <a:cubicBezTo>
                  <a:pt x="2903345" y="5569336"/>
                  <a:pt x="2723920" y="5569336"/>
                  <a:pt x="2613098" y="5458515"/>
                </a:cubicBezTo>
                <a:lnTo>
                  <a:pt x="168752" y="3014168"/>
                </a:lnTo>
                <a:cubicBezTo>
                  <a:pt x="57931" y="2903677"/>
                  <a:pt x="57931" y="2723921"/>
                  <a:pt x="168752" y="2613099"/>
                </a:cubicBezTo>
                <a:close/>
              </a:path>
            </a:pathLst>
          </a:custGeom>
          <a:solidFill>
            <a:srgbClr val="E6E6E6"/>
          </a:solidFill>
          <a:ln w="3297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0B1CB823-53B5-466C-AD86-217F94CC0B28}"/>
              </a:ext>
            </a:extLst>
          </p:cNvPr>
          <p:cNvSpPr/>
          <p:nvPr/>
        </p:nvSpPr>
        <p:spPr>
          <a:xfrm>
            <a:off x="17408031" y="5028092"/>
            <a:ext cx="4105078" cy="4105078"/>
          </a:xfrm>
          <a:custGeom>
            <a:avLst/>
            <a:gdLst>
              <a:gd name="connsiteX0" fmla="*/ 34983 w 4815470"/>
              <a:gd name="connsiteY0" fmla="*/ 2413832 h 4815470"/>
              <a:gd name="connsiteX1" fmla="*/ 2413833 w 4815470"/>
              <a:gd name="connsiteY1" fmla="*/ 34983 h 4815470"/>
              <a:gd name="connsiteX2" fmla="*/ 4792682 w 4815470"/>
              <a:gd name="connsiteY2" fmla="*/ 2413832 h 4815470"/>
              <a:gd name="connsiteX3" fmla="*/ 2413833 w 4815470"/>
              <a:gd name="connsiteY3" fmla="*/ 4792682 h 4815470"/>
            </a:gdLst>
            <a:ahLst/>
            <a:cxnLst>
              <a:cxn ang="0">
                <a:pos x="connsiteX0" y="connsiteY0"/>
              </a:cxn>
              <a:cxn ang="0">
                <a:pos x="connsiteX1" y="connsiteY1"/>
              </a:cxn>
              <a:cxn ang="0">
                <a:pos x="connsiteX2" y="connsiteY2"/>
              </a:cxn>
              <a:cxn ang="0">
                <a:pos x="connsiteX3" y="connsiteY3"/>
              </a:cxn>
            </a:cxnLst>
            <a:rect l="l" t="t" r="r" b="b"/>
            <a:pathLst>
              <a:path w="4815470" h="4815470">
                <a:moveTo>
                  <a:pt x="34983" y="2413832"/>
                </a:moveTo>
                <a:lnTo>
                  <a:pt x="2413833" y="34983"/>
                </a:lnTo>
                <a:lnTo>
                  <a:pt x="4792682" y="2413832"/>
                </a:lnTo>
                <a:lnTo>
                  <a:pt x="2413833" y="4792682"/>
                </a:lnTo>
                <a:close/>
              </a:path>
            </a:pathLst>
          </a:custGeom>
          <a:solidFill>
            <a:srgbClr val="FFFFFF"/>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46A50890-6057-4683-9547-7088B06E8675}"/>
              </a:ext>
            </a:extLst>
          </p:cNvPr>
          <p:cNvSpPr/>
          <p:nvPr/>
        </p:nvSpPr>
        <p:spPr>
          <a:xfrm>
            <a:off x="18478924" y="3989906"/>
            <a:ext cx="1968188" cy="1968188"/>
          </a:xfrm>
          <a:custGeom>
            <a:avLst/>
            <a:gdLst>
              <a:gd name="connsiteX0" fmla="*/ 65554 w 2308787"/>
              <a:gd name="connsiteY0" fmla="*/ 1059651 h 2308787"/>
              <a:gd name="connsiteX1" fmla="*/ 1059652 w 2308787"/>
              <a:gd name="connsiteY1" fmla="*/ 65553 h 2308787"/>
              <a:gd name="connsiteX2" fmla="*/ 1256228 w 2308787"/>
              <a:gd name="connsiteY2" fmla="*/ 65553 h 2308787"/>
              <a:gd name="connsiteX3" fmla="*/ 2250326 w 2308787"/>
              <a:gd name="connsiteY3" fmla="*/ 1059651 h 2308787"/>
              <a:gd name="connsiteX4" fmla="*/ 2250326 w 2308787"/>
              <a:gd name="connsiteY4" fmla="*/ 1256228 h 2308787"/>
              <a:gd name="connsiteX5" fmla="*/ 1256228 w 2308787"/>
              <a:gd name="connsiteY5" fmla="*/ 2250326 h 2308787"/>
              <a:gd name="connsiteX6" fmla="*/ 1059652 w 2308787"/>
              <a:gd name="connsiteY6" fmla="*/ 2250326 h 2308787"/>
              <a:gd name="connsiteX7" fmla="*/ 65554 w 2308787"/>
              <a:gd name="connsiteY7" fmla="*/ 1256228 h 2308787"/>
              <a:gd name="connsiteX8" fmla="*/ 65554 w 2308787"/>
              <a:gd name="connsiteY8" fmla="*/ 1059651 h 2308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8787" h="2308787">
                <a:moveTo>
                  <a:pt x="65554" y="1059651"/>
                </a:moveTo>
                <a:lnTo>
                  <a:pt x="1059652" y="65553"/>
                </a:lnTo>
                <a:cubicBezTo>
                  <a:pt x="1114072" y="11132"/>
                  <a:pt x="1201807" y="11132"/>
                  <a:pt x="1256228" y="65553"/>
                </a:cubicBezTo>
                <a:lnTo>
                  <a:pt x="2250326" y="1059651"/>
                </a:lnTo>
                <a:cubicBezTo>
                  <a:pt x="2304748" y="1114072"/>
                  <a:pt x="2304748" y="1201806"/>
                  <a:pt x="2250326" y="1256228"/>
                </a:cubicBezTo>
                <a:lnTo>
                  <a:pt x="1256228" y="2250326"/>
                </a:lnTo>
                <a:cubicBezTo>
                  <a:pt x="1201807" y="2304747"/>
                  <a:pt x="1114072" y="2304747"/>
                  <a:pt x="1059652" y="2250326"/>
                </a:cubicBezTo>
                <a:lnTo>
                  <a:pt x="65554" y="1256228"/>
                </a:lnTo>
                <a:cubicBezTo>
                  <a:pt x="11131" y="1202136"/>
                  <a:pt x="11131" y="1114072"/>
                  <a:pt x="65554" y="1059651"/>
                </a:cubicBezTo>
                <a:close/>
              </a:path>
            </a:pathLst>
          </a:custGeom>
          <a:solidFill>
            <a:srgbClr val="4D34DD"/>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F4E7EFBE-8636-4BDE-ADF9-978883951F17}"/>
              </a:ext>
            </a:extLst>
          </p:cNvPr>
          <p:cNvSpPr/>
          <p:nvPr/>
        </p:nvSpPr>
        <p:spPr>
          <a:xfrm>
            <a:off x="19010315" y="4428842"/>
            <a:ext cx="899743" cy="1096562"/>
          </a:xfrm>
          <a:custGeom>
            <a:avLst/>
            <a:gdLst>
              <a:gd name="connsiteX0" fmla="*/ 568890 w 1055445"/>
              <a:gd name="connsiteY0" fmla="*/ 86956 h 1286324"/>
              <a:gd name="connsiteX1" fmla="*/ 534589 w 1055445"/>
              <a:gd name="connsiteY1" fmla="*/ 85636 h 1286324"/>
              <a:gd name="connsiteX2" fmla="*/ 500286 w 1055445"/>
              <a:gd name="connsiteY2" fmla="*/ 86956 h 1286324"/>
              <a:gd name="connsiteX3" fmla="*/ 132200 w 1055445"/>
              <a:gd name="connsiteY3" fmla="*/ 333996 h 1286324"/>
              <a:gd name="connsiteX4" fmla="*/ 218945 w 1055445"/>
              <a:gd name="connsiteY4" fmla="*/ 863698 h 1286324"/>
              <a:gd name="connsiteX5" fmla="*/ 534919 w 1055445"/>
              <a:gd name="connsiteY5" fmla="*/ 1200781 h 1286324"/>
              <a:gd name="connsiteX6" fmla="*/ 850892 w 1055445"/>
              <a:gd name="connsiteY6" fmla="*/ 863698 h 1286324"/>
              <a:gd name="connsiteX7" fmla="*/ 937636 w 1055445"/>
              <a:gd name="connsiteY7" fmla="*/ 333996 h 1286324"/>
              <a:gd name="connsiteX8" fmla="*/ 568890 w 1055445"/>
              <a:gd name="connsiteY8" fmla="*/ 86956 h 1286324"/>
              <a:gd name="connsiteX9" fmla="*/ 534589 w 1055445"/>
              <a:gd name="connsiteY9" fmla="*/ 685262 h 1286324"/>
              <a:gd name="connsiteX10" fmla="*/ 384846 w 1055445"/>
              <a:gd name="connsiteY10" fmla="*/ 535520 h 1286324"/>
              <a:gd name="connsiteX11" fmla="*/ 534589 w 1055445"/>
              <a:gd name="connsiteY11" fmla="*/ 385779 h 1286324"/>
              <a:gd name="connsiteX12" fmla="*/ 684330 w 1055445"/>
              <a:gd name="connsiteY12" fmla="*/ 535520 h 1286324"/>
              <a:gd name="connsiteX13" fmla="*/ 534589 w 1055445"/>
              <a:gd name="connsiteY13" fmla="*/ 685262 h 128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5445" h="1286324">
                <a:moveTo>
                  <a:pt x="568890" y="86956"/>
                </a:moveTo>
                <a:cubicBezTo>
                  <a:pt x="557347" y="86296"/>
                  <a:pt x="546132" y="85636"/>
                  <a:pt x="534589" y="85636"/>
                </a:cubicBezTo>
                <a:cubicBezTo>
                  <a:pt x="523044" y="85636"/>
                  <a:pt x="511501" y="85966"/>
                  <a:pt x="500286" y="86956"/>
                </a:cubicBezTo>
                <a:cubicBezTo>
                  <a:pt x="331745" y="98500"/>
                  <a:pt x="200144" y="199427"/>
                  <a:pt x="132200" y="333996"/>
                </a:cubicBezTo>
                <a:cubicBezTo>
                  <a:pt x="44137" y="508474"/>
                  <a:pt x="85365" y="721213"/>
                  <a:pt x="218945" y="863698"/>
                </a:cubicBezTo>
                <a:lnTo>
                  <a:pt x="534919" y="1200781"/>
                </a:lnTo>
                <a:lnTo>
                  <a:pt x="850892" y="863698"/>
                </a:lnTo>
                <a:cubicBezTo>
                  <a:pt x="984473" y="721213"/>
                  <a:pt x="1025702" y="508474"/>
                  <a:pt x="937636" y="333996"/>
                </a:cubicBezTo>
                <a:cubicBezTo>
                  <a:pt x="869034" y="199097"/>
                  <a:pt x="737431" y="98170"/>
                  <a:pt x="568890" y="86956"/>
                </a:cubicBezTo>
                <a:close/>
                <a:moveTo>
                  <a:pt x="534589" y="685262"/>
                </a:moveTo>
                <a:cubicBezTo>
                  <a:pt x="451802" y="685262"/>
                  <a:pt x="384846" y="618307"/>
                  <a:pt x="384846" y="535520"/>
                </a:cubicBezTo>
                <a:cubicBezTo>
                  <a:pt x="384846" y="452734"/>
                  <a:pt x="451802" y="385779"/>
                  <a:pt x="534589" y="385779"/>
                </a:cubicBezTo>
                <a:cubicBezTo>
                  <a:pt x="617376" y="385779"/>
                  <a:pt x="684330" y="452734"/>
                  <a:pt x="684330" y="535520"/>
                </a:cubicBezTo>
                <a:cubicBezTo>
                  <a:pt x="684330" y="618307"/>
                  <a:pt x="617046" y="685262"/>
                  <a:pt x="534589" y="685262"/>
                </a:cubicBezTo>
                <a:close/>
              </a:path>
            </a:pathLst>
          </a:custGeom>
          <a:solidFill>
            <a:srgbClr val="FFFFFF"/>
          </a:solidFill>
          <a:ln w="3297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9499CCBC-4DB0-4FAB-AF08-1CF36693BEB1}"/>
              </a:ext>
            </a:extLst>
          </p:cNvPr>
          <p:cNvSpPr/>
          <p:nvPr/>
        </p:nvSpPr>
        <p:spPr>
          <a:xfrm>
            <a:off x="13434769" y="7555169"/>
            <a:ext cx="4779886" cy="4779886"/>
          </a:xfrm>
          <a:custGeom>
            <a:avLst/>
            <a:gdLst>
              <a:gd name="connsiteX0" fmla="*/ 168752 w 5607054"/>
              <a:gd name="connsiteY0" fmla="*/ 2613099 h 5607054"/>
              <a:gd name="connsiteX1" fmla="*/ 2613099 w 5607054"/>
              <a:gd name="connsiteY1" fmla="*/ 168753 h 5607054"/>
              <a:gd name="connsiteX2" fmla="*/ 3014169 w 5607054"/>
              <a:gd name="connsiteY2" fmla="*/ 168753 h 5607054"/>
              <a:gd name="connsiteX3" fmla="*/ 5458514 w 5607054"/>
              <a:gd name="connsiteY3" fmla="*/ 2613099 h 5607054"/>
              <a:gd name="connsiteX4" fmla="*/ 5458514 w 5607054"/>
              <a:gd name="connsiteY4" fmla="*/ 3014168 h 5607054"/>
              <a:gd name="connsiteX5" fmla="*/ 3014169 w 5607054"/>
              <a:gd name="connsiteY5" fmla="*/ 5458515 h 5607054"/>
              <a:gd name="connsiteX6" fmla="*/ 2613099 w 5607054"/>
              <a:gd name="connsiteY6" fmla="*/ 5458515 h 5607054"/>
              <a:gd name="connsiteX7" fmla="*/ 168752 w 5607054"/>
              <a:gd name="connsiteY7" fmla="*/ 3014168 h 5607054"/>
              <a:gd name="connsiteX8" fmla="*/ 168752 w 5607054"/>
              <a:gd name="connsiteY8" fmla="*/ 2613099 h 5607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07054" h="5607054">
                <a:moveTo>
                  <a:pt x="168752" y="2613099"/>
                </a:moveTo>
                <a:lnTo>
                  <a:pt x="2613099" y="168753"/>
                </a:lnTo>
                <a:cubicBezTo>
                  <a:pt x="2723921" y="57931"/>
                  <a:pt x="2903346" y="57931"/>
                  <a:pt x="3014169" y="168753"/>
                </a:cubicBezTo>
                <a:lnTo>
                  <a:pt x="5458514" y="2613099"/>
                </a:lnTo>
                <a:cubicBezTo>
                  <a:pt x="5569336" y="2723920"/>
                  <a:pt x="5569336" y="2903346"/>
                  <a:pt x="5458514" y="3014168"/>
                </a:cubicBezTo>
                <a:lnTo>
                  <a:pt x="3014169" y="5458515"/>
                </a:lnTo>
                <a:cubicBezTo>
                  <a:pt x="2903346" y="5569336"/>
                  <a:pt x="2723921" y="5569336"/>
                  <a:pt x="2613099" y="5458515"/>
                </a:cubicBezTo>
                <a:lnTo>
                  <a:pt x="168752" y="3014168"/>
                </a:lnTo>
                <a:cubicBezTo>
                  <a:pt x="57931" y="2903676"/>
                  <a:pt x="57931" y="2723920"/>
                  <a:pt x="168752" y="2613099"/>
                </a:cubicBezTo>
                <a:close/>
              </a:path>
            </a:pathLst>
          </a:custGeom>
          <a:solidFill>
            <a:srgbClr val="E6E6E6"/>
          </a:solidFill>
          <a:ln w="3297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5D0416E4-8641-4CB7-948C-BA1471C17788}"/>
              </a:ext>
            </a:extLst>
          </p:cNvPr>
          <p:cNvSpPr/>
          <p:nvPr/>
        </p:nvSpPr>
        <p:spPr>
          <a:xfrm>
            <a:off x="13775327" y="7895973"/>
            <a:ext cx="4105078" cy="4105078"/>
          </a:xfrm>
          <a:custGeom>
            <a:avLst/>
            <a:gdLst>
              <a:gd name="connsiteX0" fmla="*/ 34983 w 4815470"/>
              <a:gd name="connsiteY0" fmla="*/ 2413832 h 4815470"/>
              <a:gd name="connsiteX1" fmla="*/ 2413832 w 4815470"/>
              <a:gd name="connsiteY1" fmla="*/ 34983 h 4815470"/>
              <a:gd name="connsiteX2" fmla="*/ 4792682 w 4815470"/>
              <a:gd name="connsiteY2" fmla="*/ 2413833 h 4815470"/>
              <a:gd name="connsiteX3" fmla="*/ 2413832 w 4815470"/>
              <a:gd name="connsiteY3" fmla="*/ 4792682 h 4815470"/>
            </a:gdLst>
            <a:ahLst/>
            <a:cxnLst>
              <a:cxn ang="0">
                <a:pos x="connsiteX0" y="connsiteY0"/>
              </a:cxn>
              <a:cxn ang="0">
                <a:pos x="connsiteX1" y="connsiteY1"/>
              </a:cxn>
              <a:cxn ang="0">
                <a:pos x="connsiteX2" y="connsiteY2"/>
              </a:cxn>
              <a:cxn ang="0">
                <a:pos x="connsiteX3" y="connsiteY3"/>
              </a:cxn>
            </a:cxnLst>
            <a:rect l="l" t="t" r="r" b="b"/>
            <a:pathLst>
              <a:path w="4815470" h="4815470">
                <a:moveTo>
                  <a:pt x="34983" y="2413832"/>
                </a:moveTo>
                <a:lnTo>
                  <a:pt x="2413832" y="34983"/>
                </a:lnTo>
                <a:lnTo>
                  <a:pt x="4792682" y="2413833"/>
                </a:lnTo>
                <a:lnTo>
                  <a:pt x="2413832" y="4792682"/>
                </a:lnTo>
                <a:close/>
              </a:path>
            </a:pathLst>
          </a:custGeom>
          <a:solidFill>
            <a:srgbClr val="FFFFFF"/>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545100E1-F7D2-4B37-8E2D-B2AB37ED2A55}"/>
              </a:ext>
            </a:extLst>
          </p:cNvPr>
          <p:cNvSpPr/>
          <p:nvPr/>
        </p:nvSpPr>
        <p:spPr>
          <a:xfrm>
            <a:off x="14846211" y="11019149"/>
            <a:ext cx="1968188" cy="1968188"/>
          </a:xfrm>
          <a:custGeom>
            <a:avLst/>
            <a:gdLst>
              <a:gd name="connsiteX0" fmla="*/ 65553 w 2308787"/>
              <a:gd name="connsiteY0" fmla="*/ 1059651 h 2308787"/>
              <a:gd name="connsiteX1" fmla="*/ 1059650 w 2308787"/>
              <a:gd name="connsiteY1" fmla="*/ 65554 h 2308787"/>
              <a:gd name="connsiteX2" fmla="*/ 1256228 w 2308787"/>
              <a:gd name="connsiteY2" fmla="*/ 65554 h 2308787"/>
              <a:gd name="connsiteX3" fmla="*/ 2250325 w 2308787"/>
              <a:gd name="connsiteY3" fmla="*/ 1059651 h 2308787"/>
              <a:gd name="connsiteX4" fmla="*/ 2250325 w 2308787"/>
              <a:gd name="connsiteY4" fmla="*/ 1256228 h 2308787"/>
              <a:gd name="connsiteX5" fmla="*/ 1256228 w 2308787"/>
              <a:gd name="connsiteY5" fmla="*/ 2250326 h 2308787"/>
              <a:gd name="connsiteX6" fmla="*/ 1059650 w 2308787"/>
              <a:gd name="connsiteY6" fmla="*/ 2250326 h 2308787"/>
              <a:gd name="connsiteX7" fmla="*/ 65553 w 2308787"/>
              <a:gd name="connsiteY7" fmla="*/ 1256228 h 2308787"/>
              <a:gd name="connsiteX8" fmla="*/ 65553 w 2308787"/>
              <a:gd name="connsiteY8" fmla="*/ 1059651 h 2308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8787" h="2308787">
                <a:moveTo>
                  <a:pt x="65553" y="1059651"/>
                </a:moveTo>
                <a:lnTo>
                  <a:pt x="1059650" y="65554"/>
                </a:lnTo>
                <a:cubicBezTo>
                  <a:pt x="1114073" y="11131"/>
                  <a:pt x="1201807" y="11131"/>
                  <a:pt x="1256228" y="65554"/>
                </a:cubicBezTo>
                <a:lnTo>
                  <a:pt x="2250325" y="1059651"/>
                </a:lnTo>
                <a:cubicBezTo>
                  <a:pt x="2304746" y="1114072"/>
                  <a:pt x="2304746" y="1201806"/>
                  <a:pt x="2250325" y="1256228"/>
                </a:cubicBezTo>
                <a:lnTo>
                  <a:pt x="1256228" y="2250326"/>
                </a:lnTo>
                <a:cubicBezTo>
                  <a:pt x="1201807" y="2304747"/>
                  <a:pt x="1114073" y="2304747"/>
                  <a:pt x="1059650" y="2250326"/>
                </a:cubicBezTo>
                <a:lnTo>
                  <a:pt x="65553" y="1256228"/>
                </a:lnTo>
                <a:cubicBezTo>
                  <a:pt x="11132" y="1202136"/>
                  <a:pt x="11132" y="1114072"/>
                  <a:pt x="65553" y="1059651"/>
                </a:cubicBezTo>
                <a:close/>
              </a:path>
            </a:pathLst>
          </a:custGeom>
          <a:solidFill>
            <a:srgbClr val="51C9FC"/>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2B64EFAD-CD74-4B35-AE06-FF30DD931D78}"/>
              </a:ext>
            </a:extLst>
          </p:cNvPr>
          <p:cNvSpPr/>
          <p:nvPr/>
        </p:nvSpPr>
        <p:spPr>
          <a:xfrm>
            <a:off x="15375582" y="11548802"/>
            <a:ext cx="899743" cy="899743"/>
          </a:xfrm>
          <a:custGeom>
            <a:avLst/>
            <a:gdLst>
              <a:gd name="connsiteX0" fmla="*/ 1048849 w 1055445"/>
              <a:gd name="connsiteY0" fmla="*/ 575218 h 1055445"/>
              <a:gd name="connsiteX1" fmla="*/ 1048849 w 1055445"/>
              <a:gd name="connsiteY1" fmla="*/ 498369 h 1055445"/>
              <a:gd name="connsiteX2" fmla="*/ 986512 w 1055445"/>
              <a:gd name="connsiteY2" fmla="*/ 436031 h 1055445"/>
              <a:gd name="connsiteX3" fmla="*/ 986512 w 1055445"/>
              <a:gd name="connsiteY3" fmla="*/ 436031 h 1055445"/>
              <a:gd name="connsiteX4" fmla="*/ 927803 w 1055445"/>
              <a:gd name="connsiteY4" fmla="*/ 394143 h 1055445"/>
              <a:gd name="connsiteX5" fmla="*/ 914280 w 1055445"/>
              <a:gd name="connsiteY5" fmla="*/ 361161 h 1055445"/>
              <a:gd name="connsiteX6" fmla="*/ 926153 w 1055445"/>
              <a:gd name="connsiteY6" fmla="*/ 289918 h 1055445"/>
              <a:gd name="connsiteX7" fmla="*/ 926153 w 1055445"/>
              <a:gd name="connsiteY7" fmla="*/ 289918 h 1055445"/>
              <a:gd name="connsiteX8" fmla="*/ 926153 w 1055445"/>
              <a:gd name="connsiteY8" fmla="*/ 201854 h 1055445"/>
              <a:gd name="connsiteX9" fmla="*/ 871732 w 1055445"/>
              <a:gd name="connsiteY9" fmla="*/ 147433 h 1055445"/>
              <a:gd name="connsiteX10" fmla="*/ 783669 w 1055445"/>
              <a:gd name="connsiteY10" fmla="*/ 147433 h 1055445"/>
              <a:gd name="connsiteX11" fmla="*/ 783669 w 1055445"/>
              <a:gd name="connsiteY11" fmla="*/ 147433 h 1055445"/>
              <a:gd name="connsiteX12" fmla="*/ 712426 w 1055445"/>
              <a:gd name="connsiteY12" fmla="*/ 159307 h 1055445"/>
              <a:gd name="connsiteX13" fmla="*/ 679443 w 1055445"/>
              <a:gd name="connsiteY13" fmla="*/ 145784 h 1055445"/>
              <a:gd name="connsiteX14" fmla="*/ 637555 w 1055445"/>
              <a:gd name="connsiteY14" fmla="*/ 87075 h 1055445"/>
              <a:gd name="connsiteX15" fmla="*/ 637555 w 1055445"/>
              <a:gd name="connsiteY15" fmla="*/ 87075 h 1055445"/>
              <a:gd name="connsiteX16" fmla="*/ 575218 w 1055445"/>
              <a:gd name="connsiteY16" fmla="*/ 24737 h 1055445"/>
              <a:gd name="connsiteX17" fmla="*/ 498369 w 1055445"/>
              <a:gd name="connsiteY17" fmla="*/ 24737 h 1055445"/>
              <a:gd name="connsiteX18" fmla="*/ 436031 w 1055445"/>
              <a:gd name="connsiteY18" fmla="*/ 87075 h 1055445"/>
              <a:gd name="connsiteX19" fmla="*/ 436031 w 1055445"/>
              <a:gd name="connsiteY19" fmla="*/ 87075 h 1055445"/>
              <a:gd name="connsiteX20" fmla="*/ 394143 w 1055445"/>
              <a:gd name="connsiteY20" fmla="*/ 145784 h 1055445"/>
              <a:gd name="connsiteX21" fmla="*/ 361161 w 1055445"/>
              <a:gd name="connsiteY21" fmla="*/ 159307 h 1055445"/>
              <a:gd name="connsiteX22" fmla="*/ 289918 w 1055445"/>
              <a:gd name="connsiteY22" fmla="*/ 147433 h 1055445"/>
              <a:gd name="connsiteX23" fmla="*/ 289918 w 1055445"/>
              <a:gd name="connsiteY23" fmla="*/ 147433 h 1055445"/>
              <a:gd name="connsiteX24" fmla="*/ 201854 w 1055445"/>
              <a:gd name="connsiteY24" fmla="*/ 147433 h 1055445"/>
              <a:gd name="connsiteX25" fmla="*/ 147433 w 1055445"/>
              <a:gd name="connsiteY25" fmla="*/ 201854 h 1055445"/>
              <a:gd name="connsiteX26" fmla="*/ 147433 w 1055445"/>
              <a:gd name="connsiteY26" fmla="*/ 289918 h 1055445"/>
              <a:gd name="connsiteX27" fmla="*/ 147433 w 1055445"/>
              <a:gd name="connsiteY27" fmla="*/ 289918 h 1055445"/>
              <a:gd name="connsiteX28" fmla="*/ 159306 w 1055445"/>
              <a:gd name="connsiteY28" fmla="*/ 361161 h 1055445"/>
              <a:gd name="connsiteX29" fmla="*/ 145784 w 1055445"/>
              <a:gd name="connsiteY29" fmla="*/ 394143 h 1055445"/>
              <a:gd name="connsiteX30" fmla="*/ 87075 w 1055445"/>
              <a:gd name="connsiteY30" fmla="*/ 436031 h 1055445"/>
              <a:gd name="connsiteX31" fmla="*/ 87075 w 1055445"/>
              <a:gd name="connsiteY31" fmla="*/ 436031 h 1055445"/>
              <a:gd name="connsiteX32" fmla="*/ 24737 w 1055445"/>
              <a:gd name="connsiteY32" fmla="*/ 498369 h 1055445"/>
              <a:gd name="connsiteX33" fmla="*/ 24737 w 1055445"/>
              <a:gd name="connsiteY33" fmla="*/ 575218 h 1055445"/>
              <a:gd name="connsiteX34" fmla="*/ 87075 w 1055445"/>
              <a:gd name="connsiteY34" fmla="*/ 637556 h 1055445"/>
              <a:gd name="connsiteX35" fmla="*/ 87075 w 1055445"/>
              <a:gd name="connsiteY35" fmla="*/ 637556 h 1055445"/>
              <a:gd name="connsiteX36" fmla="*/ 145784 w 1055445"/>
              <a:gd name="connsiteY36" fmla="*/ 679443 h 1055445"/>
              <a:gd name="connsiteX37" fmla="*/ 159306 w 1055445"/>
              <a:gd name="connsiteY37" fmla="*/ 712426 h 1055445"/>
              <a:gd name="connsiteX38" fmla="*/ 147433 w 1055445"/>
              <a:gd name="connsiteY38" fmla="*/ 783669 h 1055445"/>
              <a:gd name="connsiteX39" fmla="*/ 147433 w 1055445"/>
              <a:gd name="connsiteY39" fmla="*/ 783669 h 1055445"/>
              <a:gd name="connsiteX40" fmla="*/ 147433 w 1055445"/>
              <a:gd name="connsiteY40" fmla="*/ 871733 h 1055445"/>
              <a:gd name="connsiteX41" fmla="*/ 201854 w 1055445"/>
              <a:gd name="connsiteY41" fmla="*/ 926154 h 1055445"/>
              <a:gd name="connsiteX42" fmla="*/ 289918 w 1055445"/>
              <a:gd name="connsiteY42" fmla="*/ 926154 h 1055445"/>
              <a:gd name="connsiteX43" fmla="*/ 289918 w 1055445"/>
              <a:gd name="connsiteY43" fmla="*/ 926154 h 1055445"/>
              <a:gd name="connsiteX44" fmla="*/ 361161 w 1055445"/>
              <a:gd name="connsiteY44" fmla="*/ 914280 h 1055445"/>
              <a:gd name="connsiteX45" fmla="*/ 394143 w 1055445"/>
              <a:gd name="connsiteY45" fmla="*/ 927803 h 1055445"/>
              <a:gd name="connsiteX46" fmla="*/ 436031 w 1055445"/>
              <a:gd name="connsiteY46" fmla="*/ 986512 h 1055445"/>
              <a:gd name="connsiteX47" fmla="*/ 436031 w 1055445"/>
              <a:gd name="connsiteY47" fmla="*/ 986512 h 1055445"/>
              <a:gd name="connsiteX48" fmla="*/ 498369 w 1055445"/>
              <a:gd name="connsiteY48" fmla="*/ 1048850 h 1055445"/>
              <a:gd name="connsiteX49" fmla="*/ 575218 w 1055445"/>
              <a:gd name="connsiteY49" fmla="*/ 1048850 h 1055445"/>
              <a:gd name="connsiteX50" fmla="*/ 637555 w 1055445"/>
              <a:gd name="connsiteY50" fmla="*/ 986512 h 1055445"/>
              <a:gd name="connsiteX51" fmla="*/ 637555 w 1055445"/>
              <a:gd name="connsiteY51" fmla="*/ 986512 h 1055445"/>
              <a:gd name="connsiteX52" fmla="*/ 679443 w 1055445"/>
              <a:gd name="connsiteY52" fmla="*/ 927803 h 1055445"/>
              <a:gd name="connsiteX53" fmla="*/ 712426 w 1055445"/>
              <a:gd name="connsiteY53" fmla="*/ 914280 h 1055445"/>
              <a:gd name="connsiteX54" fmla="*/ 783669 w 1055445"/>
              <a:gd name="connsiteY54" fmla="*/ 926154 h 1055445"/>
              <a:gd name="connsiteX55" fmla="*/ 783669 w 1055445"/>
              <a:gd name="connsiteY55" fmla="*/ 926154 h 1055445"/>
              <a:gd name="connsiteX56" fmla="*/ 871732 w 1055445"/>
              <a:gd name="connsiteY56" fmla="*/ 926154 h 1055445"/>
              <a:gd name="connsiteX57" fmla="*/ 926153 w 1055445"/>
              <a:gd name="connsiteY57" fmla="*/ 871733 h 1055445"/>
              <a:gd name="connsiteX58" fmla="*/ 926153 w 1055445"/>
              <a:gd name="connsiteY58" fmla="*/ 783669 h 1055445"/>
              <a:gd name="connsiteX59" fmla="*/ 926153 w 1055445"/>
              <a:gd name="connsiteY59" fmla="*/ 783669 h 1055445"/>
              <a:gd name="connsiteX60" fmla="*/ 914280 w 1055445"/>
              <a:gd name="connsiteY60" fmla="*/ 712426 h 1055445"/>
              <a:gd name="connsiteX61" fmla="*/ 927803 w 1055445"/>
              <a:gd name="connsiteY61" fmla="*/ 679443 h 1055445"/>
              <a:gd name="connsiteX62" fmla="*/ 986512 w 1055445"/>
              <a:gd name="connsiteY62" fmla="*/ 637556 h 1055445"/>
              <a:gd name="connsiteX63" fmla="*/ 986512 w 1055445"/>
              <a:gd name="connsiteY63" fmla="*/ 637556 h 1055445"/>
              <a:gd name="connsiteX64" fmla="*/ 1048849 w 1055445"/>
              <a:gd name="connsiteY64" fmla="*/ 575218 h 1055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055445" h="1055445">
                <a:moveTo>
                  <a:pt x="1048849" y="575218"/>
                </a:moveTo>
                <a:lnTo>
                  <a:pt x="1048849" y="498369"/>
                </a:lnTo>
                <a:cubicBezTo>
                  <a:pt x="1048849" y="464067"/>
                  <a:pt x="1020814" y="436031"/>
                  <a:pt x="986512" y="436031"/>
                </a:cubicBezTo>
                <a:lnTo>
                  <a:pt x="986512" y="436031"/>
                </a:lnTo>
                <a:cubicBezTo>
                  <a:pt x="960126" y="436031"/>
                  <a:pt x="936708" y="418880"/>
                  <a:pt x="927803" y="394143"/>
                </a:cubicBezTo>
                <a:cubicBezTo>
                  <a:pt x="923845" y="382929"/>
                  <a:pt x="919227" y="372045"/>
                  <a:pt x="914280" y="361161"/>
                </a:cubicBezTo>
                <a:cubicBezTo>
                  <a:pt x="903066" y="337083"/>
                  <a:pt x="907354" y="308718"/>
                  <a:pt x="926153" y="289918"/>
                </a:cubicBezTo>
                <a:lnTo>
                  <a:pt x="926153" y="289918"/>
                </a:lnTo>
                <a:cubicBezTo>
                  <a:pt x="950561" y="265511"/>
                  <a:pt x="950561" y="226262"/>
                  <a:pt x="926153" y="201854"/>
                </a:cubicBezTo>
                <a:lnTo>
                  <a:pt x="871732" y="147433"/>
                </a:lnTo>
                <a:cubicBezTo>
                  <a:pt x="847325" y="123026"/>
                  <a:pt x="808076" y="123026"/>
                  <a:pt x="783669" y="147433"/>
                </a:cubicBezTo>
                <a:lnTo>
                  <a:pt x="783669" y="147433"/>
                </a:lnTo>
                <a:cubicBezTo>
                  <a:pt x="764868" y="166233"/>
                  <a:pt x="736503" y="170521"/>
                  <a:pt x="712426" y="159307"/>
                </a:cubicBezTo>
                <a:cubicBezTo>
                  <a:pt x="701541" y="154360"/>
                  <a:pt x="690657" y="149742"/>
                  <a:pt x="679443" y="145784"/>
                </a:cubicBezTo>
                <a:cubicBezTo>
                  <a:pt x="654376" y="136549"/>
                  <a:pt x="637555" y="113460"/>
                  <a:pt x="637555" y="87075"/>
                </a:cubicBezTo>
                <a:lnTo>
                  <a:pt x="637555" y="87075"/>
                </a:lnTo>
                <a:cubicBezTo>
                  <a:pt x="637555" y="52772"/>
                  <a:pt x="609520" y="24737"/>
                  <a:pt x="575218" y="24737"/>
                </a:cubicBezTo>
                <a:lnTo>
                  <a:pt x="498369" y="24737"/>
                </a:lnTo>
                <a:cubicBezTo>
                  <a:pt x="464067" y="24737"/>
                  <a:pt x="436031" y="52772"/>
                  <a:pt x="436031" y="87075"/>
                </a:cubicBezTo>
                <a:lnTo>
                  <a:pt x="436031" y="87075"/>
                </a:lnTo>
                <a:cubicBezTo>
                  <a:pt x="436031" y="113460"/>
                  <a:pt x="418880" y="136879"/>
                  <a:pt x="394143" y="145784"/>
                </a:cubicBezTo>
                <a:cubicBezTo>
                  <a:pt x="382929" y="149742"/>
                  <a:pt x="372045" y="154360"/>
                  <a:pt x="361161" y="159307"/>
                </a:cubicBezTo>
                <a:cubicBezTo>
                  <a:pt x="337083" y="170521"/>
                  <a:pt x="308718" y="166233"/>
                  <a:pt x="289918" y="147433"/>
                </a:cubicBezTo>
                <a:lnTo>
                  <a:pt x="289918" y="147433"/>
                </a:lnTo>
                <a:cubicBezTo>
                  <a:pt x="265510" y="123026"/>
                  <a:pt x="226262" y="123026"/>
                  <a:pt x="201854" y="147433"/>
                </a:cubicBezTo>
                <a:lnTo>
                  <a:pt x="147433" y="201854"/>
                </a:lnTo>
                <a:cubicBezTo>
                  <a:pt x="123026" y="226262"/>
                  <a:pt x="123026" y="265511"/>
                  <a:pt x="147433" y="289918"/>
                </a:cubicBezTo>
                <a:lnTo>
                  <a:pt x="147433" y="289918"/>
                </a:lnTo>
                <a:cubicBezTo>
                  <a:pt x="166233" y="308718"/>
                  <a:pt x="170521" y="337083"/>
                  <a:pt x="159306" y="361161"/>
                </a:cubicBezTo>
                <a:cubicBezTo>
                  <a:pt x="154359" y="372045"/>
                  <a:pt x="149742" y="382929"/>
                  <a:pt x="145784" y="394143"/>
                </a:cubicBezTo>
                <a:cubicBezTo>
                  <a:pt x="136549" y="419211"/>
                  <a:pt x="113460" y="436031"/>
                  <a:pt x="87075" y="436031"/>
                </a:cubicBezTo>
                <a:lnTo>
                  <a:pt x="87075" y="436031"/>
                </a:lnTo>
                <a:cubicBezTo>
                  <a:pt x="52772" y="436031"/>
                  <a:pt x="24737" y="464067"/>
                  <a:pt x="24737" y="498369"/>
                </a:cubicBezTo>
                <a:lnTo>
                  <a:pt x="24737" y="575218"/>
                </a:lnTo>
                <a:cubicBezTo>
                  <a:pt x="24737" y="609520"/>
                  <a:pt x="52772" y="637556"/>
                  <a:pt x="87075" y="637556"/>
                </a:cubicBezTo>
                <a:lnTo>
                  <a:pt x="87075" y="637556"/>
                </a:lnTo>
                <a:cubicBezTo>
                  <a:pt x="113460" y="637556"/>
                  <a:pt x="136878" y="654706"/>
                  <a:pt x="145784" y="679443"/>
                </a:cubicBezTo>
                <a:cubicBezTo>
                  <a:pt x="149742" y="690657"/>
                  <a:pt x="154359" y="701542"/>
                  <a:pt x="159306" y="712426"/>
                </a:cubicBezTo>
                <a:cubicBezTo>
                  <a:pt x="170521" y="736504"/>
                  <a:pt x="166233" y="764868"/>
                  <a:pt x="147433" y="783669"/>
                </a:cubicBezTo>
                <a:lnTo>
                  <a:pt x="147433" y="783669"/>
                </a:lnTo>
                <a:cubicBezTo>
                  <a:pt x="123026" y="808076"/>
                  <a:pt x="123026" y="847325"/>
                  <a:pt x="147433" y="871733"/>
                </a:cubicBezTo>
                <a:lnTo>
                  <a:pt x="201854" y="926154"/>
                </a:lnTo>
                <a:cubicBezTo>
                  <a:pt x="226262" y="950561"/>
                  <a:pt x="265510" y="950561"/>
                  <a:pt x="289918" y="926154"/>
                </a:cubicBezTo>
                <a:lnTo>
                  <a:pt x="289918" y="926154"/>
                </a:lnTo>
                <a:cubicBezTo>
                  <a:pt x="308718" y="907354"/>
                  <a:pt x="337083" y="903066"/>
                  <a:pt x="361161" y="914280"/>
                </a:cubicBezTo>
                <a:cubicBezTo>
                  <a:pt x="372045" y="919227"/>
                  <a:pt x="382929" y="923845"/>
                  <a:pt x="394143" y="927803"/>
                </a:cubicBezTo>
                <a:cubicBezTo>
                  <a:pt x="419210" y="937038"/>
                  <a:pt x="436031" y="960126"/>
                  <a:pt x="436031" y="986512"/>
                </a:cubicBezTo>
                <a:lnTo>
                  <a:pt x="436031" y="986512"/>
                </a:lnTo>
                <a:cubicBezTo>
                  <a:pt x="436031" y="1020814"/>
                  <a:pt x="464067" y="1048850"/>
                  <a:pt x="498369" y="1048850"/>
                </a:cubicBezTo>
                <a:lnTo>
                  <a:pt x="575218" y="1048850"/>
                </a:lnTo>
                <a:cubicBezTo>
                  <a:pt x="609520" y="1048850"/>
                  <a:pt x="637555" y="1020814"/>
                  <a:pt x="637555" y="986512"/>
                </a:cubicBezTo>
                <a:lnTo>
                  <a:pt x="637555" y="986512"/>
                </a:lnTo>
                <a:cubicBezTo>
                  <a:pt x="637555" y="960126"/>
                  <a:pt x="654706" y="936709"/>
                  <a:pt x="679443" y="927803"/>
                </a:cubicBezTo>
                <a:cubicBezTo>
                  <a:pt x="690657" y="923845"/>
                  <a:pt x="701541" y="919227"/>
                  <a:pt x="712426" y="914280"/>
                </a:cubicBezTo>
                <a:cubicBezTo>
                  <a:pt x="736503" y="903066"/>
                  <a:pt x="764868" y="907354"/>
                  <a:pt x="783669" y="926154"/>
                </a:cubicBezTo>
                <a:lnTo>
                  <a:pt x="783669" y="926154"/>
                </a:lnTo>
                <a:cubicBezTo>
                  <a:pt x="808076" y="950561"/>
                  <a:pt x="847325" y="950561"/>
                  <a:pt x="871732" y="926154"/>
                </a:cubicBezTo>
                <a:lnTo>
                  <a:pt x="926153" y="871733"/>
                </a:lnTo>
                <a:cubicBezTo>
                  <a:pt x="950561" y="847325"/>
                  <a:pt x="950561" y="808076"/>
                  <a:pt x="926153" y="783669"/>
                </a:cubicBezTo>
                <a:lnTo>
                  <a:pt x="926153" y="783669"/>
                </a:lnTo>
                <a:cubicBezTo>
                  <a:pt x="907354" y="764868"/>
                  <a:pt x="903066" y="736504"/>
                  <a:pt x="914280" y="712426"/>
                </a:cubicBezTo>
                <a:cubicBezTo>
                  <a:pt x="919227" y="701542"/>
                  <a:pt x="923845" y="690657"/>
                  <a:pt x="927803" y="679443"/>
                </a:cubicBezTo>
                <a:cubicBezTo>
                  <a:pt x="937038" y="654376"/>
                  <a:pt x="960126" y="637556"/>
                  <a:pt x="986512" y="637556"/>
                </a:cubicBezTo>
                <a:lnTo>
                  <a:pt x="986512" y="637556"/>
                </a:lnTo>
                <a:cubicBezTo>
                  <a:pt x="1021143" y="637556"/>
                  <a:pt x="1048849" y="609520"/>
                  <a:pt x="1048849" y="575218"/>
                </a:cubicBezTo>
                <a:close/>
              </a:path>
            </a:pathLst>
          </a:custGeom>
          <a:solidFill>
            <a:srgbClr val="FFFFFF"/>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1DDAE3F0-3C7F-4D1D-8815-664FCE774E3E}"/>
              </a:ext>
            </a:extLst>
          </p:cNvPr>
          <p:cNvSpPr/>
          <p:nvPr/>
        </p:nvSpPr>
        <p:spPr>
          <a:xfrm>
            <a:off x="15591521" y="11764460"/>
            <a:ext cx="477988" cy="477988"/>
          </a:xfrm>
          <a:custGeom>
            <a:avLst/>
            <a:gdLst>
              <a:gd name="connsiteX0" fmla="*/ 542565 w 560705"/>
              <a:gd name="connsiteY0" fmla="*/ 283651 h 560705"/>
              <a:gd name="connsiteX1" fmla="*/ 283651 w 560705"/>
              <a:gd name="connsiteY1" fmla="*/ 542566 h 560705"/>
              <a:gd name="connsiteX2" fmla="*/ 24737 w 560705"/>
              <a:gd name="connsiteY2" fmla="*/ 283651 h 560705"/>
              <a:gd name="connsiteX3" fmla="*/ 283651 w 560705"/>
              <a:gd name="connsiteY3" fmla="*/ 24737 h 560705"/>
              <a:gd name="connsiteX4" fmla="*/ 542565 w 560705"/>
              <a:gd name="connsiteY4" fmla="*/ 283651 h 560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0705" h="560705">
                <a:moveTo>
                  <a:pt x="542565" y="283651"/>
                </a:moveTo>
                <a:cubicBezTo>
                  <a:pt x="542565" y="426646"/>
                  <a:pt x="426646" y="542566"/>
                  <a:pt x="283651" y="542566"/>
                </a:cubicBezTo>
                <a:cubicBezTo>
                  <a:pt x="140656" y="542566"/>
                  <a:pt x="24737" y="426646"/>
                  <a:pt x="24737" y="283651"/>
                </a:cubicBezTo>
                <a:cubicBezTo>
                  <a:pt x="24737" y="140657"/>
                  <a:pt x="140656" y="24737"/>
                  <a:pt x="283651" y="24737"/>
                </a:cubicBezTo>
                <a:cubicBezTo>
                  <a:pt x="426646" y="24737"/>
                  <a:pt x="542565" y="140657"/>
                  <a:pt x="542565" y="283651"/>
                </a:cubicBezTo>
                <a:close/>
              </a:path>
            </a:pathLst>
          </a:custGeom>
          <a:solidFill>
            <a:srgbClr val="51C9FC"/>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75909947-3F77-439F-BE4E-E99C810D3A32}"/>
              </a:ext>
            </a:extLst>
          </p:cNvPr>
          <p:cNvSpPr/>
          <p:nvPr/>
        </p:nvSpPr>
        <p:spPr>
          <a:xfrm>
            <a:off x="15726201" y="11899421"/>
            <a:ext cx="196819" cy="196819"/>
          </a:xfrm>
          <a:custGeom>
            <a:avLst/>
            <a:gdLst>
              <a:gd name="connsiteX0" fmla="*/ 24737 w 230878"/>
              <a:gd name="connsiteY0" fmla="*/ 125335 h 230878"/>
              <a:gd name="connsiteX1" fmla="*/ 125334 w 230878"/>
              <a:gd name="connsiteY1" fmla="*/ 24737 h 230878"/>
              <a:gd name="connsiteX2" fmla="*/ 225932 w 230878"/>
              <a:gd name="connsiteY2" fmla="*/ 125335 h 230878"/>
              <a:gd name="connsiteX3" fmla="*/ 125334 w 230878"/>
              <a:gd name="connsiteY3" fmla="*/ 225932 h 230878"/>
              <a:gd name="connsiteX4" fmla="*/ 24737 w 230878"/>
              <a:gd name="connsiteY4" fmla="*/ 125335 h 230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78" h="230878">
                <a:moveTo>
                  <a:pt x="24737" y="125335"/>
                </a:moveTo>
                <a:cubicBezTo>
                  <a:pt x="24737" y="69594"/>
                  <a:pt x="69923" y="24737"/>
                  <a:pt x="125334" y="24737"/>
                </a:cubicBezTo>
                <a:cubicBezTo>
                  <a:pt x="181075" y="24737"/>
                  <a:pt x="225932" y="69923"/>
                  <a:pt x="225932" y="125335"/>
                </a:cubicBezTo>
                <a:cubicBezTo>
                  <a:pt x="225932" y="180745"/>
                  <a:pt x="180745" y="225932"/>
                  <a:pt x="125334" y="225932"/>
                </a:cubicBezTo>
                <a:cubicBezTo>
                  <a:pt x="69923" y="226262"/>
                  <a:pt x="24737" y="181076"/>
                  <a:pt x="24737" y="125335"/>
                </a:cubicBezTo>
                <a:close/>
              </a:path>
            </a:pathLst>
          </a:custGeom>
          <a:solidFill>
            <a:srgbClr val="FFFFFF"/>
          </a:solidFill>
          <a:ln w="9525" cap="flat">
            <a:noFill/>
            <a:prstDash val="solid"/>
            <a:miter/>
          </a:ln>
        </p:spPr>
        <p:txBody>
          <a:bodyPr rtlCol="0" anchor="ctr"/>
          <a:lstStyle/>
          <a:p>
            <a:endParaRPr lang="en-US"/>
          </a:p>
        </p:txBody>
      </p:sp>
      <p:sp>
        <p:nvSpPr>
          <p:cNvPr id="3" name="Title 2">
            <a:extLst>
              <a:ext uri="{FF2B5EF4-FFF2-40B4-BE49-F238E27FC236}">
                <a16:creationId xmlns:a16="http://schemas.microsoft.com/office/drawing/2014/main" id="{9C6D95C7-4799-4B53-A7CB-2424EE62197E}"/>
              </a:ext>
            </a:extLst>
          </p:cNvPr>
          <p:cNvSpPr>
            <a:spLocks noGrp="1"/>
          </p:cNvSpPr>
          <p:nvPr>
            <p:ph type="title"/>
          </p:nvPr>
        </p:nvSpPr>
        <p:spPr/>
        <p:txBody>
          <a:bodyPr/>
          <a:lstStyle/>
          <a:p>
            <a:r>
              <a:rPr lang="en-US" dirty="0"/>
              <a:t>TITLE HERE </a:t>
            </a:r>
          </a:p>
        </p:txBody>
      </p:sp>
      <p:sp>
        <p:nvSpPr>
          <p:cNvPr id="53" name="Rectangle 52">
            <a:extLst>
              <a:ext uri="{FF2B5EF4-FFF2-40B4-BE49-F238E27FC236}">
                <a16:creationId xmlns:a16="http://schemas.microsoft.com/office/drawing/2014/main" id="{77D9A0EB-12AB-4BD0-AFD4-DC829B92B325}"/>
              </a:ext>
            </a:extLst>
          </p:cNvPr>
          <p:cNvSpPr/>
          <p:nvPr/>
        </p:nvSpPr>
        <p:spPr>
          <a:xfrm>
            <a:off x="3359566" y="6585237"/>
            <a:ext cx="3121762" cy="1200329"/>
          </a:xfrm>
          <a:prstGeom prst="rect">
            <a:avLst/>
          </a:prstGeom>
        </p:spPr>
        <p:txBody>
          <a:bodyPr wrap="square">
            <a:spAutoFit/>
          </a:bodyPr>
          <a:lstStyle/>
          <a:p>
            <a:pPr algn="ctr"/>
            <a:r>
              <a:rPr lang="en-US" sz="2400" b="1" dirty="0"/>
              <a:t>Lorem Ipsum</a:t>
            </a:r>
            <a:r>
              <a:rPr lang="en-US" sz="2400" dirty="0"/>
              <a:t> is simply dummy text of the</a:t>
            </a:r>
          </a:p>
        </p:txBody>
      </p:sp>
      <p:sp>
        <p:nvSpPr>
          <p:cNvPr id="54" name="Rectangle 53">
            <a:extLst>
              <a:ext uri="{FF2B5EF4-FFF2-40B4-BE49-F238E27FC236}">
                <a16:creationId xmlns:a16="http://schemas.microsoft.com/office/drawing/2014/main" id="{2686F042-4FF5-4E64-AA0A-5AEC29F21DD6}"/>
              </a:ext>
            </a:extLst>
          </p:cNvPr>
          <p:cNvSpPr/>
          <p:nvPr/>
        </p:nvSpPr>
        <p:spPr>
          <a:xfrm>
            <a:off x="6989549" y="9207774"/>
            <a:ext cx="3121762" cy="1200329"/>
          </a:xfrm>
          <a:prstGeom prst="rect">
            <a:avLst/>
          </a:prstGeom>
        </p:spPr>
        <p:txBody>
          <a:bodyPr wrap="square">
            <a:spAutoFit/>
          </a:bodyPr>
          <a:lstStyle/>
          <a:p>
            <a:pPr algn="ctr"/>
            <a:r>
              <a:rPr lang="en-US" sz="2400" b="1" dirty="0"/>
              <a:t>Lorem Ipsum</a:t>
            </a:r>
            <a:r>
              <a:rPr lang="en-US" sz="2400" dirty="0"/>
              <a:t> is simply dummy text of the</a:t>
            </a:r>
          </a:p>
        </p:txBody>
      </p:sp>
      <p:sp>
        <p:nvSpPr>
          <p:cNvPr id="55" name="Rectangle 54">
            <a:extLst>
              <a:ext uri="{FF2B5EF4-FFF2-40B4-BE49-F238E27FC236}">
                <a16:creationId xmlns:a16="http://schemas.microsoft.com/office/drawing/2014/main" id="{524B6333-AA5B-44CA-891D-CB82738695A3}"/>
              </a:ext>
            </a:extLst>
          </p:cNvPr>
          <p:cNvSpPr/>
          <p:nvPr/>
        </p:nvSpPr>
        <p:spPr>
          <a:xfrm>
            <a:off x="10666371" y="6620851"/>
            <a:ext cx="3121762" cy="1200329"/>
          </a:xfrm>
          <a:prstGeom prst="rect">
            <a:avLst/>
          </a:prstGeom>
        </p:spPr>
        <p:txBody>
          <a:bodyPr wrap="square">
            <a:spAutoFit/>
          </a:bodyPr>
          <a:lstStyle/>
          <a:p>
            <a:pPr algn="ctr"/>
            <a:r>
              <a:rPr lang="en-US" sz="2400" b="1" dirty="0"/>
              <a:t>Lorem Ipsum</a:t>
            </a:r>
            <a:r>
              <a:rPr lang="en-US" sz="2400" dirty="0"/>
              <a:t> is simply dummy text of the</a:t>
            </a:r>
          </a:p>
        </p:txBody>
      </p:sp>
      <p:sp>
        <p:nvSpPr>
          <p:cNvPr id="56" name="Rectangle 55">
            <a:extLst>
              <a:ext uri="{FF2B5EF4-FFF2-40B4-BE49-F238E27FC236}">
                <a16:creationId xmlns:a16="http://schemas.microsoft.com/office/drawing/2014/main" id="{61C7054B-2855-4F44-B69E-739C9C20DC05}"/>
              </a:ext>
            </a:extLst>
          </p:cNvPr>
          <p:cNvSpPr/>
          <p:nvPr/>
        </p:nvSpPr>
        <p:spPr>
          <a:xfrm>
            <a:off x="18022616" y="6620851"/>
            <a:ext cx="3121762" cy="1200329"/>
          </a:xfrm>
          <a:prstGeom prst="rect">
            <a:avLst/>
          </a:prstGeom>
        </p:spPr>
        <p:txBody>
          <a:bodyPr wrap="square">
            <a:spAutoFit/>
          </a:bodyPr>
          <a:lstStyle/>
          <a:p>
            <a:pPr algn="ctr"/>
            <a:r>
              <a:rPr lang="en-US" sz="2400" b="1" dirty="0"/>
              <a:t>Lorem Ipsum</a:t>
            </a:r>
            <a:r>
              <a:rPr lang="en-US" sz="2400" dirty="0"/>
              <a:t> is simply dummy text of the</a:t>
            </a:r>
          </a:p>
        </p:txBody>
      </p:sp>
      <p:sp>
        <p:nvSpPr>
          <p:cNvPr id="57" name="Rectangle 56">
            <a:extLst>
              <a:ext uri="{FF2B5EF4-FFF2-40B4-BE49-F238E27FC236}">
                <a16:creationId xmlns:a16="http://schemas.microsoft.com/office/drawing/2014/main" id="{D7E59767-CDF5-4057-BD62-547D2A40AA66}"/>
              </a:ext>
            </a:extLst>
          </p:cNvPr>
          <p:cNvSpPr/>
          <p:nvPr/>
        </p:nvSpPr>
        <p:spPr>
          <a:xfrm>
            <a:off x="14362139" y="9100528"/>
            <a:ext cx="3121762" cy="1200329"/>
          </a:xfrm>
          <a:prstGeom prst="rect">
            <a:avLst/>
          </a:prstGeom>
        </p:spPr>
        <p:txBody>
          <a:bodyPr wrap="square">
            <a:spAutoFit/>
          </a:bodyPr>
          <a:lstStyle/>
          <a:p>
            <a:pPr algn="ctr"/>
            <a:r>
              <a:rPr lang="en-US" sz="2400" b="1" dirty="0"/>
              <a:t>Lorem Ipsum</a:t>
            </a:r>
            <a:r>
              <a:rPr lang="en-US" sz="2400" dirty="0"/>
              <a:t> is simply dummy text of the</a:t>
            </a:r>
          </a:p>
        </p:txBody>
      </p:sp>
      <p:sp>
        <p:nvSpPr>
          <p:cNvPr id="51" name="Rectangle 50">
            <a:extLst>
              <a:ext uri="{FF2B5EF4-FFF2-40B4-BE49-F238E27FC236}">
                <a16:creationId xmlns:a16="http://schemas.microsoft.com/office/drawing/2014/main" id="{E43C9BD4-3DBC-4023-B5C7-C47F6E9C5F54}"/>
              </a:ext>
            </a:extLst>
          </p:cNvPr>
          <p:cNvSpPr/>
          <p:nvPr/>
        </p:nvSpPr>
        <p:spPr>
          <a:xfrm>
            <a:off x="2811035" y="11050507"/>
            <a:ext cx="3906839" cy="707886"/>
          </a:xfrm>
          <a:prstGeom prst="rect">
            <a:avLst/>
          </a:prstGeom>
        </p:spPr>
        <p:txBody>
          <a:bodyPr wrap="none">
            <a:spAutoFit/>
          </a:bodyPr>
          <a:lstStyle/>
          <a:p>
            <a:pPr algn="ctr"/>
            <a:r>
              <a:rPr lang="en-US" sz="4000" b="1" dirty="0"/>
              <a:t>Lorem Ipsum</a:t>
            </a:r>
            <a:r>
              <a:rPr lang="en-US" sz="4000" dirty="0"/>
              <a:t> </a:t>
            </a:r>
          </a:p>
        </p:txBody>
      </p:sp>
      <p:sp>
        <p:nvSpPr>
          <p:cNvPr id="58" name="Rectangle 57">
            <a:extLst>
              <a:ext uri="{FF2B5EF4-FFF2-40B4-BE49-F238E27FC236}">
                <a16:creationId xmlns:a16="http://schemas.microsoft.com/office/drawing/2014/main" id="{47EB7BE5-A340-4913-BB8E-EE69EF8051A4}"/>
              </a:ext>
            </a:extLst>
          </p:cNvPr>
          <p:cNvSpPr/>
          <p:nvPr/>
        </p:nvSpPr>
        <p:spPr>
          <a:xfrm>
            <a:off x="6734552" y="5139669"/>
            <a:ext cx="3906839" cy="707886"/>
          </a:xfrm>
          <a:prstGeom prst="rect">
            <a:avLst/>
          </a:prstGeom>
        </p:spPr>
        <p:txBody>
          <a:bodyPr wrap="none">
            <a:spAutoFit/>
          </a:bodyPr>
          <a:lstStyle/>
          <a:p>
            <a:pPr algn="ctr"/>
            <a:r>
              <a:rPr lang="en-US" sz="4000" b="1" dirty="0"/>
              <a:t>Lorem Ipsum</a:t>
            </a:r>
            <a:r>
              <a:rPr lang="en-US" sz="4000" dirty="0"/>
              <a:t> </a:t>
            </a:r>
          </a:p>
        </p:txBody>
      </p:sp>
      <p:sp>
        <p:nvSpPr>
          <p:cNvPr id="59" name="Rectangle 58">
            <a:extLst>
              <a:ext uri="{FF2B5EF4-FFF2-40B4-BE49-F238E27FC236}">
                <a16:creationId xmlns:a16="http://schemas.microsoft.com/office/drawing/2014/main" id="{0358E3AB-6641-413C-879E-FC9DD570E470}"/>
              </a:ext>
            </a:extLst>
          </p:cNvPr>
          <p:cNvSpPr/>
          <p:nvPr/>
        </p:nvSpPr>
        <p:spPr>
          <a:xfrm>
            <a:off x="13930064" y="5139669"/>
            <a:ext cx="3906839" cy="707886"/>
          </a:xfrm>
          <a:prstGeom prst="rect">
            <a:avLst/>
          </a:prstGeom>
        </p:spPr>
        <p:txBody>
          <a:bodyPr wrap="none">
            <a:spAutoFit/>
          </a:bodyPr>
          <a:lstStyle/>
          <a:p>
            <a:pPr algn="ctr"/>
            <a:r>
              <a:rPr lang="en-US" sz="4000" b="1" dirty="0"/>
              <a:t>Lorem Ipsum</a:t>
            </a:r>
            <a:r>
              <a:rPr lang="en-US" sz="4000" dirty="0"/>
              <a:t> </a:t>
            </a:r>
          </a:p>
        </p:txBody>
      </p:sp>
      <p:sp>
        <p:nvSpPr>
          <p:cNvPr id="60" name="Rectangle 59">
            <a:extLst>
              <a:ext uri="{FF2B5EF4-FFF2-40B4-BE49-F238E27FC236}">
                <a16:creationId xmlns:a16="http://schemas.microsoft.com/office/drawing/2014/main" id="{B3F1A905-3772-4967-B4C0-B05D2E26F4C9}"/>
              </a:ext>
            </a:extLst>
          </p:cNvPr>
          <p:cNvSpPr/>
          <p:nvPr/>
        </p:nvSpPr>
        <p:spPr>
          <a:xfrm>
            <a:off x="10411884" y="11082232"/>
            <a:ext cx="3906839" cy="707886"/>
          </a:xfrm>
          <a:prstGeom prst="rect">
            <a:avLst/>
          </a:prstGeom>
        </p:spPr>
        <p:txBody>
          <a:bodyPr wrap="none">
            <a:spAutoFit/>
          </a:bodyPr>
          <a:lstStyle/>
          <a:p>
            <a:pPr algn="ctr"/>
            <a:r>
              <a:rPr lang="en-US" sz="4000" b="1" dirty="0"/>
              <a:t>Lorem Ipsum</a:t>
            </a:r>
            <a:r>
              <a:rPr lang="en-US" sz="4000" dirty="0"/>
              <a:t> </a:t>
            </a:r>
          </a:p>
        </p:txBody>
      </p:sp>
      <p:sp>
        <p:nvSpPr>
          <p:cNvPr id="61" name="Rectangle 60">
            <a:extLst>
              <a:ext uri="{FF2B5EF4-FFF2-40B4-BE49-F238E27FC236}">
                <a16:creationId xmlns:a16="http://schemas.microsoft.com/office/drawing/2014/main" id="{CBA24049-13C6-4312-ADEE-36D8986C2480}"/>
              </a:ext>
            </a:extLst>
          </p:cNvPr>
          <p:cNvSpPr/>
          <p:nvPr/>
        </p:nvSpPr>
        <p:spPr>
          <a:xfrm>
            <a:off x="17445695" y="11082232"/>
            <a:ext cx="3906839" cy="707886"/>
          </a:xfrm>
          <a:prstGeom prst="rect">
            <a:avLst/>
          </a:prstGeom>
        </p:spPr>
        <p:txBody>
          <a:bodyPr wrap="none">
            <a:spAutoFit/>
          </a:bodyPr>
          <a:lstStyle/>
          <a:p>
            <a:pPr algn="ctr"/>
            <a:r>
              <a:rPr lang="en-US" sz="4000" b="1" dirty="0"/>
              <a:t>Lorem Ipsum</a:t>
            </a:r>
            <a:r>
              <a:rPr lang="en-US" sz="4000" dirty="0"/>
              <a:t> </a:t>
            </a:r>
          </a:p>
        </p:txBody>
      </p:sp>
    </p:spTree>
    <p:extLst>
      <p:ext uri="{BB962C8B-B14F-4D97-AF65-F5344CB8AC3E}">
        <p14:creationId xmlns:p14="http://schemas.microsoft.com/office/powerpoint/2010/main" val="22898271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45" name="Graphic 1541">
            <a:extLst>
              <a:ext uri="{FF2B5EF4-FFF2-40B4-BE49-F238E27FC236}">
                <a16:creationId xmlns:a16="http://schemas.microsoft.com/office/drawing/2014/main" id="{22325689-D645-440E-AF23-AB9CF31E16A2}"/>
              </a:ext>
            </a:extLst>
          </p:cNvPr>
          <p:cNvGrpSpPr/>
          <p:nvPr/>
        </p:nvGrpSpPr>
        <p:grpSpPr>
          <a:xfrm>
            <a:off x="457429" y="3546426"/>
            <a:ext cx="23472316" cy="8179550"/>
            <a:chOff x="609600" y="2685575"/>
            <a:chExt cx="23469600" cy="8178603"/>
          </a:xfrm>
        </p:grpSpPr>
        <p:sp>
          <p:nvSpPr>
            <p:cNvPr id="1546" name="Freeform: Shape 1545">
              <a:extLst>
                <a:ext uri="{FF2B5EF4-FFF2-40B4-BE49-F238E27FC236}">
                  <a16:creationId xmlns:a16="http://schemas.microsoft.com/office/drawing/2014/main" id="{DD084E8F-E100-40DA-97B7-64C875BAA29D}"/>
                </a:ext>
              </a:extLst>
            </p:cNvPr>
            <p:cNvSpPr/>
            <p:nvPr/>
          </p:nvSpPr>
          <p:spPr>
            <a:xfrm>
              <a:off x="4442089" y="3377038"/>
              <a:ext cx="2099912" cy="2184428"/>
            </a:xfrm>
            <a:custGeom>
              <a:avLst/>
              <a:gdLst>
                <a:gd name="connsiteX0" fmla="*/ 372145 w 2099911"/>
                <a:gd name="connsiteY0" fmla="*/ 561853 h 2184428"/>
                <a:gd name="connsiteX1" fmla="*/ 3328 w 2099911"/>
                <a:gd name="connsiteY1" fmla="*/ 1623316 h 2184428"/>
                <a:gd name="connsiteX2" fmla="*/ 1012976 w 2099911"/>
                <a:gd name="connsiteY2" fmla="*/ 1623316 h 2184428"/>
                <a:gd name="connsiteX3" fmla="*/ 1012976 w 2099911"/>
                <a:gd name="connsiteY3" fmla="*/ 2181905 h 2184428"/>
                <a:gd name="connsiteX4" fmla="*/ 2102264 w 2099911"/>
                <a:gd name="connsiteY4" fmla="*/ 1092617 h 2184428"/>
                <a:gd name="connsiteX5" fmla="*/ 1012976 w 2099911"/>
                <a:gd name="connsiteY5" fmla="*/ 3328 h 2184428"/>
                <a:gd name="connsiteX6" fmla="*/ 1012976 w 2099911"/>
                <a:gd name="connsiteY6" fmla="*/ 561853 h 218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9911" h="2184428">
                  <a:moveTo>
                    <a:pt x="372145" y="561853"/>
                  </a:moveTo>
                  <a:lnTo>
                    <a:pt x="3328" y="1623316"/>
                  </a:lnTo>
                  <a:lnTo>
                    <a:pt x="1012976" y="1623316"/>
                  </a:lnTo>
                  <a:lnTo>
                    <a:pt x="1012976" y="2181905"/>
                  </a:lnTo>
                  <a:lnTo>
                    <a:pt x="2102264" y="1092617"/>
                  </a:lnTo>
                  <a:lnTo>
                    <a:pt x="1012976" y="3328"/>
                  </a:lnTo>
                  <a:lnTo>
                    <a:pt x="1012976" y="561853"/>
                  </a:lnTo>
                  <a:close/>
                </a:path>
              </a:pathLst>
            </a:custGeom>
            <a:solidFill>
              <a:srgbClr val="2BDEA7"/>
            </a:solidFill>
            <a:ln w="6501"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1E0F3E45-9388-42A9-B2B6-2E19BF26BA2E}"/>
                </a:ext>
              </a:extLst>
            </p:cNvPr>
            <p:cNvSpPr/>
            <p:nvPr/>
          </p:nvSpPr>
          <p:spPr>
            <a:xfrm>
              <a:off x="10062571" y="3377038"/>
              <a:ext cx="2099912" cy="2184428"/>
            </a:xfrm>
            <a:custGeom>
              <a:avLst/>
              <a:gdLst>
                <a:gd name="connsiteX0" fmla="*/ 372080 w 2099911"/>
                <a:gd name="connsiteY0" fmla="*/ 561853 h 2184428"/>
                <a:gd name="connsiteX1" fmla="*/ 3328 w 2099911"/>
                <a:gd name="connsiteY1" fmla="*/ 1623316 h 2184428"/>
                <a:gd name="connsiteX2" fmla="*/ 1012976 w 2099911"/>
                <a:gd name="connsiteY2" fmla="*/ 1623316 h 2184428"/>
                <a:gd name="connsiteX3" fmla="*/ 1012976 w 2099911"/>
                <a:gd name="connsiteY3" fmla="*/ 2181905 h 2184428"/>
                <a:gd name="connsiteX4" fmla="*/ 2102264 w 2099911"/>
                <a:gd name="connsiteY4" fmla="*/ 1092617 h 2184428"/>
                <a:gd name="connsiteX5" fmla="*/ 1012976 w 2099911"/>
                <a:gd name="connsiteY5" fmla="*/ 3328 h 2184428"/>
                <a:gd name="connsiteX6" fmla="*/ 1012976 w 2099911"/>
                <a:gd name="connsiteY6" fmla="*/ 561853 h 218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9911" h="2184428">
                  <a:moveTo>
                    <a:pt x="372080" y="561853"/>
                  </a:moveTo>
                  <a:lnTo>
                    <a:pt x="3328" y="1623316"/>
                  </a:lnTo>
                  <a:lnTo>
                    <a:pt x="1012976" y="1623316"/>
                  </a:lnTo>
                  <a:lnTo>
                    <a:pt x="1012976" y="2181905"/>
                  </a:lnTo>
                  <a:lnTo>
                    <a:pt x="2102264" y="1092617"/>
                  </a:lnTo>
                  <a:lnTo>
                    <a:pt x="1012976" y="3328"/>
                  </a:lnTo>
                  <a:lnTo>
                    <a:pt x="1012976" y="561853"/>
                  </a:lnTo>
                  <a:close/>
                </a:path>
              </a:pathLst>
            </a:custGeom>
            <a:solidFill>
              <a:srgbClr val="2BDEA7"/>
            </a:solidFill>
            <a:ln w="6501"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BA7DBC6F-3723-4468-BEE5-8F8676FBFF71}"/>
                </a:ext>
              </a:extLst>
            </p:cNvPr>
            <p:cNvSpPr/>
            <p:nvPr/>
          </p:nvSpPr>
          <p:spPr>
            <a:xfrm>
              <a:off x="15683052" y="3377038"/>
              <a:ext cx="2099912" cy="2184428"/>
            </a:xfrm>
            <a:custGeom>
              <a:avLst/>
              <a:gdLst>
                <a:gd name="connsiteX0" fmla="*/ 372080 w 2099911"/>
                <a:gd name="connsiteY0" fmla="*/ 561853 h 2184428"/>
                <a:gd name="connsiteX1" fmla="*/ 3328 w 2099911"/>
                <a:gd name="connsiteY1" fmla="*/ 1623316 h 2184428"/>
                <a:gd name="connsiteX2" fmla="*/ 1012976 w 2099911"/>
                <a:gd name="connsiteY2" fmla="*/ 1623316 h 2184428"/>
                <a:gd name="connsiteX3" fmla="*/ 1012976 w 2099911"/>
                <a:gd name="connsiteY3" fmla="*/ 2181905 h 2184428"/>
                <a:gd name="connsiteX4" fmla="*/ 2102264 w 2099911"/>
                <a:gd name="connsiteY4" fmla="*/ 1092617 h 2184428"/>
                <a:gd name="connsiteX5" fmla="*/ 1012976 w 2099911"/>
                <a:gd name="connsiteY5" fmla="*/ 3328 h 2184428"/>
                <a:gd name="connsiteX6" fmla="*/ 1012976 w 2099911"/>
                <a:gd name="connsiteY6" fmla="*/ 561853 h 218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9911" h="2184428">
                  <a:moveTo>
                    <a:pt x="372080" y="561853"/>
                  </a:moveTo>
                  <a:lnTo>
                    <a:pt x="3328" y="1623316"/>
                  </a:lnTo>
                  <a:lnTo>
                    <a:pt x="1012976" y="1623316"/>
                  </a:lnTo>
                  <a:lnTo>
                    <a:pt x="1012976" y="2181905"/>
                  </a:lnTo>
                  <a:lnTo>
                    <a:pt x="2102264" y="1092617"/>
                  </a:lnTo>
                  <a:lnTo>
                    <a:pt x="1012976" y="3328"/>
                  </a:lnTo>
                  <a:lnTo>
                    <a:pt x="1012976" y="561853"/>
                  </a:lnTo>
                  <a:close/>
                </a:path>
              </a:pathLst>
            </a:custGeom>
            <a:solidFill>
              <a:srgbClr val="2BDEA7"/>
            </a:solidFill>
            <a:ln w="6501"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14CEB1B3-1170-4D7E-8319-54670B6937DE}"/>
                </a:ext>
              </a:extLst>
            </p:cNvPr>
            <p:cNvSpPr/>
            <p:nvPr/>
          </p:nvSpPr>
          <p:spPr>
            <a:xfrm>
              <a:off x="14202725" y="9174432"/>
              <a:ext cx="981692" cy="981692"/>
            </a:xfrm>
            <a:custGeom>
              <a:avLst/>
              <a:gdLst>
                <a:gd name="connsiteX0" fmla="*/ 455219 w 981692"/>
                <a:gd name="connsiteY0" fmla="*/ 983123 h 981692"/>
                <a:gd name="connsiteX1" fmla="*/ 386566 w 981692"/>
                <a:gd name="connsiteY1" fmla="*/ 914469 h 981692"/>
                <a:gd name="connsiteX2" fmla="*/ 386566 w 981692"/>
                <a:gd name="connsiteY2" fmla="*/ 854397 h 981692"/>
                <a:gd name="connsiteX3" fmla="*/ 360756 w 981692"/>
                <a:gd name="connsiteY3" fmla="*/ 816235 h 981692"/>
                <a:gd name="connsiteX4" fmla="*/ 344307 w 981692"/>
                <a:gd name="connsiteY4" fmla="*/ 812984 h 981692"/>
                <a:gd name="connsiteX5" fmla="*/ 315377 w 981692"/>
                <a:gd name="connsiteY5" fmla="*/ 824946 h 981692"/>
                <a:gd name="connsiteX6" fmla="*/ 272858 w 981692"/>
                <a:gd name="connsiteY6" fmla="*/ 867465 h 981692"/>
                <a:gd name="connsiteX7" fmla="*/ 224294 w 981692"/>
                <a:gd name="connsiteY7" fmla="*/ 887554 h 981692"/>
                <a:gd name="connsiteX8" fmla="*/ 175730 w 981692"/>
                <a:gd name="connsiteY8" fmla="*/ 867465 h 981692"/>
                <a:gd name="connsiteX9" fmla="*/ 120662 w 981692"/>
                <a:gd name="connsiteY9" fmla="*/ 812399 h 981692"/>
                <a:gd name="connsiteX10" fmla="*/ 100575 w 981692"/>
                <a:gd name="connsiteY10" fmla="*/ 763834 h 981692"/>
                <a:gd name="connsiteX11" fmla="*/ 120662 w 981692"/>
                <a:gd name="connsiteY11" fmla="*/ 715270 h 981692"/>
                <a:gd name="connsiteX12" fmla="*/ 160776 w 981692"/>
                <a:gd name="connsiteY12" fmla="*/ 675157 h 981692"/>
                <a:gd name="connsiteX13" fmla="*/ 169357 w 981692"/>
                <a:gd name="connsiteY13" fmla="*/ 629584 h 981692"/>
                <a:gd name="connsiteX14" fmla="*/ 167992 w 981692"/>
                <a:gd name="connsiteY14" fmla="*/ 626397 h 981692"/>
                <a:gd name="connsiteX15" fmla="*/ 130221 w 981692"/>
                <a:gd name="connsiteY15" fmla="*/ 601628 h 981692"/>
                <a:gd name="connsiteX16" fmla="*/ 73528 w 981692"/>
                <a:gd name="connsiteY16" fmla="*/ 601628 h 981692"/>
                <a:gd name="connsiteX17" fmla="*/ 4876 w 981692"/>
                <a:gd name="connsiteY17" fmla="*/ 532974 h 981692"/>
                <a:gd name="connsiteX18" fmla="*/ 4876 w 981692"/>
                <a:gd name="connsiteY18" fmla="*/ 455089 h 981692"/>
                <a:gd name="connsiteX19" fmla="*/ 73528 w 981692"/>
                <a:gd name="connsiteY19" fmla="*/ 386436 h 981692"/>
                <a:gd name="connsiteX20" fmla="*/ 125408 w 981692"/>
                <a:gd name="connsiteY20" fmla="*/ 386436 h 981692"/>
                <a:gd name="connsiteX21" fmla="*/ 163637 w 981692"/>
                <a:gd name="connsiteY21" fmla="*/ 360431 h 981692"/>
                <a:gd name="connsiteX22" fmla="*/ 166367 w 981692"/>
                <a:gd name="connsiteY22" fmla="*/ 353604 h 981692"/>
                <a:gd name="connsiteX23" fmla="*/ 157200 w 981692"/>
                <a:gd name="connsiteY23" fmla="*/ 309396 h 981692"/>
                <a:gd name="connsiteX24" fmla="*/ 120597 w 981692"/>
                <a:gd name="connsiteY24" fmla="*/ 272794 h 981692"/>
                <a:gd name="connsiteX25" fmla="*/ 100509 w 981692"/>
                <a:gd name="connsiteY25" fmla="*/ 224228 h 981692"/>
                <a:gd name="connsiteX26" fmla="*/ 120597 w 981692"/>
                <a:gd name="connsiteY26" fmla="*/ 175664 h 981692"/>
                <a:gd name="connsiteX27" fmla="*/ 175665 w 981692"/>
                <a:gd name="connsiteY27" fmla="*/ 120599 h 981692"/>
                <a:gd name="connsiteX28" fmla="*/ 224229 w 981692"/>
                <a:gd name="connsiteY28" fmla="*/ 100509 h 981692"/>
                <a:gd name="connsiteX29" fmla="*/ 272793 w 981692"/>
                <a:gd name="connsiteY29" fmla="*/ 120599 h 981692"/>
                <a:gd name="connsiteX30" fmla="*/ 307055 w 981692"/>
                <a:gd name="connsiteY30" fmla="*/ 154860 h 981692"/>
                <a:gd name="connsiteX31" fmla="*/ 336311 w 981692"/>
                <a:gd name="connsiteY31" fmla="*/ 166953 h 981692"/>
                <a:gd name="connsiteX32" fmla="*/ 352174 w 981692"/>
                <a:gd name="connsiteY32" fmla="*/ 163702 h 981692"/>
                <a:gd name="connsiteX33" fmla="*/ 361470 w 981692"/>
                <a:gd name="connsiteY33" fmla="*/ 159801 h 981692"/>
                <a:gd name="connsiteX34" fmla="*/ 386500 w 981692"/>
                <a:gd name="connsiteY34" fmla="*/ 121899 h 981692"/>
                <a:gd name="connsiteX35" fmla="*/ 386500 w 981692"/>
                <a:gd name="connsiteY35" fmla="*/ 73529 h 981692"/>
                <a:gd name="connsiteX36" fmla="*/ 455154 w 981692"/>
                <a:gd name="connsiteY36" fmla="*/ 4876 h 981692"/>
                <a:gd name="connsiteX37" fmla="*/ 533039 w 981692"/>
                <a:gd name="connsiteY37" fmla="*/ 4876 h 981692"/>
                <a:gd name="connsiteX38" fmla="*/ 601692 w 981692"/>
                <a:gd name="connsiteY38" fmla="*/ 73529 h 981692"/>
                <a:gd name="connsiteX39" fmla="*/ 601692 w 981692"/>
                <a:gd name="connsiteY39" fmla="*/ 121899 h 981692"/>
                <a:gd name="connsiteX40" fmla="*/ 626722 w 981692"/>
                <a:gd name="connsiteY40" fmla="*/ 159801 h 981692"/>
                <a:gd name="connsiteX41" fmla="*/ 636019 w 981692"/>
                <a:gd name="connsiteY41" fmla="*/ 163702 h 981692"/>
                <a:gd name="connsiteX42" fmla="*/ 651818 w 981692"/>
                <a:gd name="connsiteY42" fmla="*/ 167018 h 981692"/>
                <a:gd name="connsiteX43" fmla="*/ 681074 w 981692"/>
                <a:gd name="connsiteY43" fmla="*/ 154860 h 981692"/>
                <a:gd name="connsiteX44" fmla="*/ 715335 w 981692"/>
                <a:gd name="connsiteY44" fmla="*/ 120599 h 981692"/>
                <a:gd name="connsiteX45" fmla="*/ 763900 w 981692"/>
                <a:gd name="connsiteY45" fmla="*/ 100509 h 981692"/>
                <a:gd name="connsiteX46" fmla="*/ 812464 w 981692"/>
                <a:gd name="connsiteY46" fmla="*/ 120599 h 981692"/>
                <a:gd name="connsiteX47" fmla="*/ 867530 w 981692"/>
                <a:gd name="connsiteY47" fmla="*/ 175664 h 981692"/>
                <a:gd name="connsiteX48" fmla="*/ 887619 w 981692"/>
                <a:gd name="connsiteY48" fmla="*/ 224228 h 981692"/>
                <a:gd name="connsiteX49" fmla="*/ 867530 w 981692"/>
                <a:gd name="connsiteY49" fmla="*/ 272794 h 981692"/>
                <a:gd name="connsiteX50" fmla="*/ 830927 w 981692"/>
                <a:gd name="connsiteY50" fmla="*/ 309396 h 981692"/>
                <a:gd name="connsiteX51" fmla="*/ 821760 w 981692"/>
                <a:gd name="connsiteY51" fmla="*/ 353604 h 981692"/>
                <a:gd name="connsiteX52" fmla="*/ 824490 w 981692"/>
                <a:gd name="connsiteY52" fmla="*/ 360496 h 981692"/>
                <a:gd name="connsiteX53" fmla="*/ 862719 w 981692"/>
                <a:gd name="connsiteY53" fmla="*/ 386436 h 981692"/>
                <a:gd name="connsiteX54" fmla="*/ 914599 w 981692"/>
                <a:gd name="connsiteY54" fmla="*/ 386436 h 981692"/>
                <a:gd name="connsiteX55" fmla="*/ 983253 w 981692"/>
                <a:gd name="connsiteY55" fmla="*/ 455089 h 981692"/>
                <a:gd name="connsiteX56" fmla="*/ 983253 w 981692"/>
                <a:gd name="connsiteY56" fmla="*/ 532974 h 981692"/>
                <a:gd name="connsiteX57" fmla="*/ 914599 w 981692"/>
                <a:gd name="connsiteY57" fmla="*/ 601628 h 981692"/>
                <a:gd name="connsiteX58" fmla="*/ 857973 w 981692"/>
                <a:gd name="connsiteY58" fmla="*/ 601628 h 981692"/>
                <a:gd name="connsiteX59" fmla="*/ 820200 w 981692"/>
                <a:gd name="connsiteY59" fmla="*/ 626397 h 981692"/>
                <a:gd name="connsiteX60" fmla="*/ 818835 w 981692"/>
                <a:gd name="connsiteY60" fmla="*/ 629584 h 981692"/>
                <a:gd name="connsiteX61" fmla="*/ 827417 w 981692"/>
                <a:gd name="connsiteY61" fmla="*/ 675157 h 981692"/>
                <a:gd name="connsiteX62" fmla="*/ 867530 w 981692"/>
                <a:gd name="connsiteY62" fmla="*/ 715270 h 981692"/>
                <a:gd name="connsiteX63" fmla="*/ 887619 w 981692"/>
                <a:gd name="connsiteY63" fmla="*/ 763834 h 981692"/>
                <a:gd name="connsiteX64" fmla="*/ 867530 w 981692"/>
                <a:gd name="connsiteY64" fmla="*/ 812399 h 981692"/>
                <a:gd name="connsiteX65" fmla="*/ 812464 w 981692"/>
                <a:gd name="connsiteY65" fmla="*/ 867465 h 981692"/>
                <a:gd name="connsiteX66" fmla="*/ 763900 w 981692"/>
                <a:gd name="connsiteY66" fmla="*/ 887554 h 981692"/>
                <a:gd name="connsiteX67" fmla="*/ 715399 w 981692"/>
                <a:gd name="connsiteY67" fmla="*/ 867465 h 981692"/>
                <a:gd name="connsiteX68" fmla="*/ 672882 w 981692"/>
                <a:gd name="connsiteY68" fmla="*/ 824946 h 981692"/>
                <a:gd name="connsiteX69" fmla="*/ 643756 w 981692"/>
                <a:gd name="connsiteY69" fmla="*/ 812854 h 981692"/>
                <a:gd name="connsiteX70" fmla="*/ 628152 w 981692"/>
                <a:gd name="connsiteY70" fmla="*/ 815910 h 981692"/>
                <a:gd name="connsiteX71" fmla="*/ 601692 w 981692"/>
                <a:gd name="connsiteY71" fmla="*/ 854397 h 981692"/>
                <a:gd name="connsiteX72" fmla="*/ 601692 w 981692"/>
                <a:gd name="connsiteY72" fmla="*/ 914469 h 981692"/>
                <a:gd name="connsiteX73" fmla="*/ 533039 w 981692"/>
                <a:gd name="connsiteY73" fmla="*/ 983123 h 981692"/>
                <a:gd name="connsiteX74" fmla="*/ 455219 w 981692"/>
                <a:gd name="connsiteY74" fmla="*/ 983123 h 981692"/>
                <a:gd name="connsiteX75" fmla="*/ 344502 w 981692"/>
                <a:gd name="connsiteY75" fmla="*/ 785484 h 981692"/>
                <a:gd name="connsiteX76" fmla="*/ 370442 w 981692"/>
                <a:gd name="connsiteY76" fmla="*/ 790554 h 981692"/>
                <a:gd name="connsiteX77" fmla="*/ 413936 w 981692"/>
                <a:gd name="connsiteY77" fmla="*/ 854332 h 981692"/>
                <a:gd name="connsiteX78" fmla="*/ 413936 w 981692"/>
                <a:gd name="connsiteY78" fmla="*/ 914404 h 981692"/>
                <a:gd name="connsiteX79" fmla="*/ 455219 w 981692"/>
                <a:gd name="connsiteY79" fmla="*/ 955687 h 981692"/>
                <a:gd name="connsiteX80" fmla="*/ 533105 w 981692"/>
                <a:gd name="connsiteY80" fmla="*/ 955687 h 981692"/>
                <a:gd name="connsiteX81" fmla="*/ 574387 w 981692"/>
                <a:gd name="connsiteY81" fmla="*/ 914404 h 981692"/>
                <a:gd name="connsiteX82" fmla="*/ 574387 w 981692"/>
                <a:gd name="connsiteY82" fmla="*/ 854332 h 981692"/>
                <a:gd name="connsiteX83" fmla="*/ 617231 w 981692"/>
                <a:gd name="connsiteY83" fmla="*/ 790815 h 981692"/>
                <a:gd name="connsiteX84" fmla="*/ 643950 w 981692"/>
                <a:gd name="connsiteY84" fmla="*/ 785549 h 981692"/>
                <a:gd name="connsiteX85" fmla="*/ 692256 w 981692"/>
                <a:gd name="connsiteY85" fmla="*/ 805573 h 981692"/>
                <a:gd name="connsiteX86" fmla="*/ 734774 w 981692"/>
                <a:gd name="connsiteY86" fmla="*/ 848091 h 981692"/>
                <a:gd name="connsiteX87" fmla="*/ 763965 w 981692"/>
                <a:gd name="connsiteY87" fmla="*/ 860119 h 981692"/>
                <a:gd name="connsiteX88" fmla="*/ 793155 w 981692"/>
                <a:gd name="connsiteY88" fmla="*/ 848026 h 981692"/>
                <a:gd name="connsiteX89" fmla="*/ 848221 w 981692"/>
                <a:gd name="connsiteY89" fmla="*/ 792961 h 981692"/>
                <a:gd name="connsiteX90" fmla="*/ 848221 w 981692"/>
                <a:gd name="connsiteY90" fmla="*/ 734579 h 981692"/>
                <a:gd name="connsiteX91" fmla="*/ 808107 w 981692"/>
                <a:gd name="connsiteY91" fmla="*/ 694466 h 981692"/>
                <a:gd name="connsiteX92" fmla="*/ 793805 w 981692"/>
                <a:gd name="connsiteY92" fmla="*/ 618596 h 981692"/>
                <a:gd name="connsiteX93" fmla="*/ 795105 w 981692"/>
                <a:gd name="connsiteY93" fmla="*/ 615671 h 981692"/>
                <a:gd name="connsiteX94" fmla="*/ 858038 w 981692"/>
                <a:gd name="connsiteY94" fmla="*/ 574258 h 981692"/>
                <a:gd name="connsiteX95" fmla="*/ 914664 w 981692"/>
                <a:gd name="connsiteY95" fmla="*/ 574258 h 981692"/>
                <a:gd name="connsiteX96" fmla="*/ 955946 w 981692"/>
                <a:gd name="connsiteY96" fmla="*/ 532974 h 981692"/>
                <a:gd name="connsiteX97" fmla="*/ 955946 w 981692"/>
                <a:gd name="connsiteY97" fmla="*/ 455089 h 981692"/>
                <a:gd name="connsiteX98" fmla="*/ 914664 w 981692"/>
                <a:gd name="connsiteY98" fmla="*/ 413806 h 981692"/>
                <a:gd name="connsiteX99" fmla="*/ 862784 w 981692"/>
                <a:gd name="connsiteY99" fmla="*/ 413806 h 981692"/>
                <a:gd name="connsiteX100" fmla="*/ 799006 w 981692"/>
                <a:gd name="connsiteY100" fmla="*/ 370313 h 981692"/>
                <a:gd name="connsiteX101" fmla="*/ 796536 w 981692"/>
                <a:gd name="connsiteY101" fmla="*/ 364071 h 981692"/>
                <a:gd name="connsiteX102" fmla="*/ 811683 w 981692"/>
                <a:gd name="connsiteY102" fmla="*/ 290021 h 981692"/>
                <a:gd name="connsiteX103" fmla="*/ 848286 w 981692"/>
                <a:gd name="connsiteY103" fmla="*/ 253419 h 981692"/>
                <a:gd name="connsiteX104" fmla="*/ 848286 w 981692"/>
                <a:gd name="connsiteY104" fmla="*/ 195038 h 981692"/>
                <a:gd name="connsiteX105" fmla="*/ 793221 w 981692"/>
                <a:gd name="connsiteY105" fmla="*/ 139972 h 981692"/>
                <a:gd name="connsiteX106" fmla="*/ 764030 w 981692"/>
                <a:gd name="connsiteY106" fmla="*/ 127880 h 981692"/>
                <a:gd name="connsiteX107" fmla="*/ 734839 w 981692"/>
                <a:gd name="connsiteY107" fmla="*/ 139972 h 981692"/>
                <a:gd name="connsiteX108" fmla="*/ 700577 w 981692"/>
                <a:gd name="connsiteY108" fmla="*/ 174234 h 981692"/>
                <a:gd name="connsiteX109" fmla="*/ 651883 w 981692"/>
                <a:gd name="connsiteY109" fmla="*/ 194323 h 981692"/>
                <a:gd name="connsiteX110" fmla="*/ 625162 w 981692"/>
                <a:gd name="connsiteY110" fmla="*/ 188797 h 981692"/>
                <a:gd name="connsiteX111" fmla="*/ 616645 w 981692"/>
                <a:gd name="connsiteY111" fmla="*/ 185221 h 981692"/>
                <a:gd name="connsiteX112" fmla="*/ 574517 w 981692"/>
                <a:gd name="connsiteY112" fmla="*/ 121964 h 981692"/>
                <a:gd name="connsiteX113" fmla="*/ 574517 w 981692"/>
                <a:gd name="connsiteY113" fmla="*/ 73594 h 981692"/>
                <a:gd name="connsiteX114" fmla="*/ 533235 w 981692"/>
                <a:gd name="connsiteY114" fmla="*/ 32311 h 981692"/>
                <a:gd name="connsiteX115" fmla="*/ 455348 w 981692"/>
                <a:gd name="connsiteY115" fmla="*/ 32311 h 981692"/>
                <a:gd name="connsiteX116" fmla="*/ 414066 w 981692"/>
                <a:gd name="connsiteY116" fmla="*/ 73594 h 981692"/>
                <a:gd name="connsiteX117" fmla="*/ 414066 w 981692"/>
                <a:gd name="connsiteY117" fmla="*/ 121964 h 981692"/>
                <a:gd name="connsiteX118" fmla="*/ 371938 w 981692"/>
                <a:gd name="connsiteY118" fmla="*/ 185221 h 981692"/>
                <a:gd name="connsiteX119" fmla="*/ 363421 w 981692"/>
                <a:gd name="connsiteY119" fmla="*/ 188797 h 981692"/>
                <a:gd name="connsiteX120" fmla="*/ 336700 w 981692"/>
                <a:gd name="connsiteY120" fmla="*/ 194323 h 981692"/>
                <a:gd name="connsiteX121" fmla="*/ 288005 w 981692"/>
                <a:gd name="connsiteY121" fmla="*/ 174234 h 981692"/>
                <a:gd name="connsiteX122" fmla="*/ 253745 w 981692"/>
                <a:gd name="connsiteY122" fmla="*/ 139972 h 981692"/>
                <a:gd name="connsiteX123" fmla="*/ 224553 w 981692"/>
                <a:gd name="connsiteY123" fmla="*/ 127880 h 981692"/>
                <a:gd name="connsiteX124" fmla="*/ 195362 w 981692"/>
                <a:gd name="connsiteY124" fmla="*/ 139972 h 981692"/>
                <a:gd name="connsiteX125" fmla="*/ 140296 w 981692"/>
                <a:gd name="connsiteY125" fmla="*/ 195038 h 981692"/>
                <a:gd name="connsiteX126" fmla="*/ 140296 w 981692"/>
                <a:gd name="connsiteY126" fmla="*/ 253419 h 981692"/>
                <a:gd name="connsiteX127" fmla="*/ 176899 w 981692"/>
                <a:gd name="connsiteY127" fmla="*/ 290021 h 981692"/>
                <a:gd name="connsiteX128" fmla="*/ 192046 w 981692"/>
                <a:gd name="connsiteY128" fmla="*/ 364006 h 981692"/>
                <a:gd name="connsiteX129" fmla="*/ 189577 w 981692"/>
                <a:gd name="connsiteY129" fmla="*/ 370248 h 981692"/>
                <a:gd name="connsiteX130" fmla="*/ 125734 w 981692"/>
                <a:gd name="connsiteY130" fmla="*/ 413806 h 981692"/>
                <a:gd name="connsiteX131" fmla="*/ 73854 w 981692"/>
                <a:gd name="connsiteY131" fmla="*/ 413806 h 981692"/>
                <a:gd name="connsiteX132" fmla="*/ 32571 w 981692"/>
                <a:gd name="connsiteY132" fmla="*/ 455089 h 981692"/>
                <a:gd name="connsiteX133" fmla="*/ 32571 w 981692"/>
                <a:gd name="connsiteY133" fmla="*/ 532974 h 981692"/>
                <a:gd name="connsiteX134" fmla="*/ 73854 w 981692"/>
                <a:gd name="connsiteY134" fmla="*/ 574258 h 981692"/>
                <a:gd name="connsiteX135" fmla="*/ 130545 w 981692"/>
                <a:gd name="connsiteY135" fmla="*/ 574258 h 981692"/>
                <a:gd name="connsiteX136" fmla="*/ 193478 w 981692"/>
                <a:gd name="connsiteY136" fmla="*/ 615671 h 981692"/>
                <a:gd name="connsiteX137" fmla="*/ 194713 w 981692"/>
                <a:gd name="connsiteY137" fmla="*/ 618596 h 981692"/>
                <a:gd name="connsiteX138" fmla="*/ 180410 w 981692"/>
                <a:gd name="connsiteY138" fmla="*/ 694531 h 981692"/>
                <a:gd name="connsiteX139" fmla="*/ 140296 w 981692"/>
                <a:gd name="connsiteY139" fmla="*/ 734644 h 981692"/>
                <a:gd name="connsiteX140" fmla="*/ 128205 w 981692"/>
                <a:gd name="connsiteY140" fmla="*/ 763834 h 981692"/>
                <a:gd name="connsiteX141" fmla="*/ 140296 w 981692"/>
                <a:gd name="connsiteY141" fmla="*/ 793025 h 981692"/>
                <a:gd name="connsiteX142" fmla="*/ 195362 w 981692"/>
                <a:gd name="connsiteY142" fmla="*/ 848091 h 981692"/>
                <a:gd name="connsiteX143" fmla="*/ 224553 w 981692"/>
                <a:gd name="connsiteY143" fmla="*/ 860119 h 981692"/>
                <a:gd name="connsiteX144" fmla="*/ 253745 w 981692"/>
                <a:gd name="connsiteY144" fmla="*/ 848026 h 981692"/>
                <a:gd name="connsiteX145" fmla="*/ 296262 w 981692"/>
                <a:gd name="connsiteY145" fmla="*/ 805508 h 981692"/>
                <a:gd name="connsiteX146" fmla="*/ 344502 w 981692"/>
                <a:gd name="connsiteY146" fmla="*/ 785484 h 98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Lst>
              <a:rect l="l" t="t" r="r" b="b"/>
              <a:pathLst>
                <a:path w="981692" h="981692">
                  <a:moveTo>
                    <a:pt x="455219" y="983123"/>
                  </a:moveTo>
                  <a:cubicBezTo>
                    <a:pt x="417382" y="983123"/>
                    <a:pt x="386566" y="952306"/>
                    <a:pt x="386566" y="914469"/>
                  </a:cubicBezTo>
                  <a:lnTo>
                    <a:pt x="386566" y="854397"/>
                  </a:lnTo>
                  <a:cubicBezTo>
                    <a:pt x="386566" y="837559"/>
                    <a:pt x="376423" y="822541"/>
                    <a:pt x="360756" y="816235"/>
                  </a:cubicBezTo>
                  <a:cubicBezTo>
                    <a:pt x="355424" y="814090"/>
                    <a:pt x="349897" y="812984"/>
                    <a:pt x="344307" y="812984"/>
                  </a:cubicBezTo>
                  <a:cubicBezTo>
                    <a:pt x="333386" y="812984"/>
                    <a:pt x="323113" y="817210"/>
                    <a:pt x="315377" y="824946"/>
                  </a:cubicBezTo>
                  <a:lnTo>
                    <a:pt x="272858" y="867465"/>
                  </a:lnTo>
                  <a:cubicBezTo>
                    <a:pt x="259921" y="880402"/>
                    <a:pt x="242691" y="887554"/>
                    <a:pt x="224294" y="887554"/>
                  </a:cubicBezTo>
                  <a:cubicBezTo>
                    <a:pt x="205960" y="887554"/>
                    <a:pt x="188667" y="880402"/>
                    <a:pt x="175730" y="867465"/>
                  </a:cubicBezTo>
                  <a:lnTo>
                    <a:pt x="120662" y="812399"/>
                  </a:lnTo>
                  <a:cubicBezTo>
                    <a:pt x="107725" y="799462"/>
                    <a:pt x="100575" y="782233"/>
                    <a:pt x="100575" y="763834"/>
                  </a:cubicBezTo>
                  <a:cubicBezTo>
                    <a:pt x="100575" y="745501"/>
                    <a:pt x="107725" y="728273"/>
                    <a:pt x="120662" y="715270"/>
                  </a:cubicBezTo>
                  <a:lnTo>
                    <a:pt x="160776" y="675157"/>
                  </a:lnTo>
                  <a:cubicBezTo>
                    <a:pt x="172803" y="663065"/>
                    <a:pt x="176184" y="645186"/>
                    <a:pt x="169357" y="629584"/>
                  </a:cubicBezTo>
                  <a:lnTo>
                    <a:pt x="167992" y="626397"/>
                  </a:lnTo>
                  <a:cubicBezTo>
                    <a:pt x="161621" y="611380"/>
                    <a:pt x="146798" y="601628"/>
                    <a:pt x="130221" y="601628"/>
                  </a:cubicBezTo>
                  <a:lnTo>
                    <a:pt x="73528" y="601628"/>
                  </a:lnTo>
                  <a:cubicBezTo>
                    <a:pt x="35692" y="601628"/>
                    <a:pt x="4876" y="570812"/>
                    <a:pt x="4876" y="532974"/>
                  </a:cubicBezTo>
                  <a:lnTo>
                    <a:pt x="4876" y="455089"/>
                  </a:lnTo>
                  <a:cubicBezTo>
                    <a:pt x="4876" y="417252"/>
                    <a:pt x="35692" y="386436"/>
                    <a:pt x="73528" y="386436"/>
                  </a:cubicBezTo>
                  <a:lnTo>
                    <a:pt x="125408" y="386436"/>
                  </a:lnTo>
                  <a:cubicBezTo>
                    <a:pt x="142312" y="386436"/>
                    <a:pt x="157656" y="375969"/>
                    <a:pt x="163637" y="360431"/>
                  </a:cubicBezTo>
                  <a:cubicBezTo>
                    <a:pt x="164481" y="358155"/>
                    <a:pt x="165392" y="355879"/>
                    <a:pt x="166367" y="353604"/>
                  </a:cubicBezTo>
                  <a:cubicBezTo>
                    <a:pt x="172542" y="338521"/>
                    <a:pt x="168968" y="321163"/>
                    <a:pt x="157200" y="309396"/>
                  </a:cubicBezTo>
                  <a:lnTo>
                    <a:pt x="120597" y="272794"/>
                  </a:lnTo>
                  <a:cubicBezTo>
                    <a:pt x="107660" y="259856"/>
                    <a:pt x="100509" y="242628"/>
                    <a:pt x="100509" y="224228"/>
                  </a:cubicBezTo>
                  <a:cubicBezTo>
                    <a:pt x="100509" y="205830"/>
                    <a:pt x="107660" y="188667"/>
                    <a:pt x="120597" y="175664"/>
                  </a:cubicBezTo>
                  <a:lnTo>
                    <a:pt x="175665" y="120599"/>
                  </a:lnTo>
                  <a:cubicBezTo>
                    <a:pt x="188602" y="107661"/>
                    <a:pt x="205895" y="100509"/>
                    <a:pt x="224229" y="100509"/>
                  </a:cubicBezTo>
                  <a:cubicBezTo>
                    <a:pt x="242561" y="100509"/>
                    <a:pt x="259791" y="107661"/>
                    <a:pt x="272793" y="120599"/>
                  </a:cubicBezTo>
                  <a:lnTo>
                    <a:pt x="307055" y="154860"/>
                  </a:lnTo>
                  <a:cubicBezTo>
                    <a:pt x="314791" y="162532"/>
                    <a:pt x="325453" y="166953"/>
                    <a:pt x="336311" y="166953"/>
                  </a:cubicBezTo>
                  <a:cubicBezTo>
                    <a:pt x="341836" y="166953"/>
                    <a:pt x="347167" y="165847"/>
                    <a:pt x="352174" y="163702"/>
                  </a:cubicBezTo>
                  <a:cubicBezTo>
                    <a:pt x="355229" y="162337"/>
                    <a:pt x="358349" y="161036"/>
                    <a:pt x="361470" y="159801"/>
                  </a:cubicBezTo>
                  <a:cubicBezTo>
                    <a:pt x="376683" y="153690"/>
                    <a:pt x="386500" y="138802"/>
                    <a:pt x="386500" y="121899"/>
                  </a:cubicBezTo>
                  <a:lnTo>
                    <a:pt x="386500" y="73529"/>
                  </a:lnTo>
                  <a:cubicBezTo>
                    <a:pt x="386500" y="35692"/>
                    <a:pt x="417316" y="4876"/>
                    <a:pt x="455154" y="4876"/>
                  </a:cubicBezTo>
                  <a:lnTo>
                    <a:pt x="533039" y="4876"/>
                  </a:lnTo>
                  <a:cubicBezTo>
                    <a:pt x="570876" y="4876"/>
                    <a:pt x="601692" y="35692"/>
                    <a:pt x="601692" y="73529"/>
                  </a:cubicBezTo>
                  <a:lnTo>
                    <a:pt x="601692" y="121899"/>
                  </a:lnTo>
                  <a:cubicBezTo>
                    <a:pt x="601692" y="138737"/>
                    <a:pt x="611509" y="153625"/>
                    <a:pt x="626722" y="159801"/>
                  </a:cubicBezTo>
                  <a:cubicBezTo>
                    <a:pt x="629843" y="161036"/>
                    <a:pt x="632963" y="162337"/>
                    <a:pt x="636019" y="163702"/>
                  </a:cubicBezTo>
                  <a:cubicBezTo>
                    <a:pt x="641025" y="165912"/>
                    <a:pt x="646356" y="167018"/>
                    <a:pt x="651818" y="167018"/>
                  </a:cubicBezTo>
                  <a:cubicBezTo>
                    <a:pt x="662674" y="167018"/>
                    <a:pt x="673336" y="162597"/>
                    <a:pt x="681074" y="154860"/>
                  </a:cubicBezTo>
                  <a:lnTo>
                    <a:pt x="715335" y="120599"/>
                  </a:lnTo>
                  <a:cubicBezTo>
                    <a:pt x="728273" y="107661"/>
                    <a:pt x="745501" y="100509"/>
                    <a:pt x="763900" y="100509"/>
                  </a:cubicBezTo>
                  <a:cubicBezTo>
                    <a:pt x="782232" y="100509"/>
                    <a:pt x="799462" y="107661"/>
                    <a:pt x="812464" y="120599"/>
                  </a:cubicBezTo>
                  <a:lnTo>
                    <a:pt x="867530" y="175664"/>
                  </a:lnTo>
                  <a:cubicBezTo>
                    <a:pt x="880467" y="188602"/>
                    <a:pt x="887619" y="205830"/>
                    <a:pt x="887619" y="224228"/>
                  </a:cubicBezTo>
                  <a:cubicBezTo>
                    <a:pt x="887619" y="242628"/>
                    <a:pt x="880467" y="259856"/>
                    <a:pt x="867530" y="272794"/>
                  </a:cubicBezTo>
                  <a:lnTo>
                    <a:pt x="830927" y="309396"/>
                  </a:lnTo>
                  <a:cubicBezTo>
                    <a:pt x="819161" y="321163"/>
                    <a:pt x="815519" y="338521"/>
                    <a:pt x="821760" y="353604"/>
                  </a:cubicBezTo>
                  <a:lnTo>
                    <a:pt x="824490" y="360496"/>
                  </a:lnTo>
                  <a:cubicBezTo>
                    <a:pt x="830473" y="375969"/>
                    <a:pt x="845880" y="386436"/>
                    <a:pt x="862719" y="386436"/>
                  </a:cubicBezTo>
                  <a:lnTo>
                    <a:pt x="914599" y="386436"/>
                  </a:lnTo>
                  <a:cubicBezTo>
                    <a:pt x="952437" y="386436"/>
                    <a:pt x="983253" y="417252"/>
                    <a:pt x="983253" y="455089"/>
                  </a:cubicBezTo>
                  <a:lnTo>
                    <a:pt x="983253" y="532974"/>
                  </a:lnTo>
                  <a:cubicBezTo>
                    <a:pt x="983253" y="570812"/>
                    <a:pt x="952437" y="601628"/>
                    <a:pt x="914599" y="601628"/>
                  </a:cubicBezTo>
                  <a:lnTo>
                    <a:pt x="857973" y="601628"/>
                  </a:lnTo>
                  <a:cubicBezTo>
                    <a:pt x="841394" y="601628"/>
                    <a:pt x="826636" y="611380"/>
                    <a:pt x="820200" y="626397"/>
                  </a:cubicBezTo>
                  <a:lnTo>
                    <a:pt x="818835" y="629584"/>
                  </a:lnTo>
                  <a:cubicBezTo>
                    <a:pt x="812009" y="645186"/>
                    <a:pt x="815389" y="663065"/>
                    <a:pt x="827417" y="675157"/>
                  </a:cubicBezTo>
                  <a:lnTo>
                    <a:pt x="867530" y="715270"/>
                  </a:lnTo>
                  <a:cubicBezTo>
                    <a:pt x="880467" y="728207"/>
                    <a:pt x="887619" y="745436"/>
                    <a:pt x="887619" y="763834"/>
                  </a:cubicBezTo>
                  <a:cubicBezTo>
                    <a:pt x="887619" y="782168"/>
                    <a:pt x="880467" y="799462"/>
                    <a:pt x="867530" y="812399"/>
                  </a:cubicBezTo>
                  <a:lnTo>
                    <a:pt x="812464" y="867465"/>
                  </a:lnTo>
                  <a:cubicBezTo>
                    <a:pt x="799527" y="880402"/>
                    <a:pt x="782297" y="887554"/>
                    <a:pt x="763900" y="887554"/>
                  </a:cubicBezTo>
                  <a:cubicBezTo>
                    <a:pt x="745566" y="887554"/>
                    <a:pt x="728338" y="880402"/>
                    <a:pt x="715399" y="867465"/>
                  </a:cubicBezTo>
                  <a:lnTo>
                    <a:pt x="672882" y="824946"/>
                  </a:lnTo>
                  <a:cubicBezTo>
                    <a:pt x="665079" y="817145"/>
                    <a:pt x="654743" y="812854"/>
                    <a:pt x="643756" y="812854"/>
                  </a:cubicBezTo>
                  <a:cubicBezTo>
                    <a:pt x="638425" y="812854"/>
                    <a:pt x="633158" y="813895"/>
                    <a:pt x="628152" y="815910"/>
                  </a:cubicBezTo>
                  <a:cubicBezTo>
                    <a:pt x="611834" y="822541"/>
                    <a:pt x="601692" y="837234"/>
                    <a:pt x="601692" y="854397"/>
                  </a:cubicBezTo>
                  <a:lnTo>
                    <a:pt x="601692" y="914469"/>
                  </a:lnTo>
                  <a:cubicBezTo>
                    <a:pt x="601692" y="952306"/>
                    <a:pt x="570876" y="983123"/>
                    <a:pt x="533039" y="983123"/>
                  </a:cubicBezTo>
                  <a:lnTo>
                    <a:pt x="455219" y="983123"/>
                  </a:lnTo>
                  <a:close/>
                  <a:moveTo>
                    <a:pt x="344502" y="785484"/>
                  </a:moveTo>
                  <a:cubicBezTo>
                    <a:pt x="353408" y="785484"/>
                    <a:pt x="362186" y="787174"/>
                    <a:pt x="370442" y="790554"/>
                  </a:cubicBezTo>
                  <a:cubicBezTo>
                    <a:pt x="396902" y="801282"/>
                    <a:pt x="413936" y="826311"/>
                    <a:pt x="413936" y="854332"/>
                  </a:cubicBezTo>
                  <a:lnTo>
                    <a:pt x="413936" y="914404"/>
                  </a:lnTo>
                  <a:cubicBezTo>
                    <a:pt x="413936" y="937158"/>
                    <a:pt x="432465" y="955687"/>
                    <a:pt x="455219" y="955687"/>
                  </a:cubicBezTo>
                  <a:lnTo>
                    <a:pt x="533105" y="955687"/>
                  </a:lnTo>
                  <a:cubicBezTo>
                    <a:pt x="555859" y="955687"/>
                    <a:pt x="574387" y="937158"/>
                    <a:pt x="574387" y="914404"/>
                  </a:cubicBezTo>
                  <a:lnTo>
                    <a:pt x="574387" y="854332"/>
                  </a:lnTo>
                  <a:cubicBezTo>
                    <a:pt x="574387" y="826247"/>
                    <a:pt x="591226" y="801347"/>
                    <a:pt x="617231" y="790815"/>
                  </a:cubicBezTo>
                  <a:cubicBezTo>
                    <a:pt x="625813" y="787304"/>
                    <a:pt x="634849" y="785549"/>
                    <a:pt x="643950" y="785549"/>
                  </a:cubicBezTo>
                  <a:cubicBezTo>
                    <a:pt x="662154" y="785549"/>
                    <a:pt x="679318" y="792635"/>
                    <a:pt x="692256" y="805573"/>
                  </a:cubicBezTo>
                  <a:lnTo>
                    <a:pt x="734774" y="848091"/>
                  </a:lnTo>
                  <a:cubicBezTo>
                    <a:pt x="742575" y="855893"/>
                    <a:pt x="752911" y="860119"/>
                    <a:pt x="763965" y="860119"/>
                  </a:cubicBezTo>
                  <a:cubicBezTo>
                    <a:pt x="775017" y="860119"/>
                    <a:pt x="785353" y="855827"/>
                    <a:pt x="793155" y="848026"/>
                  </a:cubicBezTo>
                  <a:lnTo>
                    <a:pt x="848221" y="792961"/>
                  </a:lnTo>
                  <a:cubicBezTo>
                    <a:pt x="864279" y="776837"/>
                    <a:pt x="864279" y="750637"/>
                    <a:pt x="848221" y="734579"/>
                  </a:cubicBezTo>
                  <a:lnTo>
                    <a:pt x="808107" y="694466"/>
                  </a:lnTo>
                  <a:cubicBezTo>
                    <a:pt x="788019" y="674377"/>
                    <a:pt x="782427" y="644601"/>
                    <a:pt x="793805" y="618596"/>
                  </a:cubicBezTo>
                  <a:lnTo>
                    <a:pt x="795105" y="615671"/>
                  </a:lnTo>
                  <a:cubicBezTo>
                    <a:pt x="805833" y="590511"/>
                    <a:pt x="830538" y="574258"/>
                    <a:pt x="858038" y="574258"/>
                  </a:cubicBezTo>
                  <a:lnTo>
                    <a:pt x="914664" y="574258"/>
                  </a:lnTo>
                  <a:cubicBezTo>
                    <a:pt x="937418" y="574258"/>
                    <a:pt x="955946" y="555728"/>
                    <a:pt x="955946" y="532974"/>
                  </a:cubicBezTo>
                  <a:lnTo>
                    <a:pt x="955946" y="455089"/>
                  </a:lnTo>
                  <a:cubicBezTo>
                    <a:pt x="955946" y="432334"/>
                    <a:pt x="937418" y="413806"/>
                    <a:pt x="914664" y="413806"/>
                  </a:cubicBezTo>
                  <a:lnTo>
                    <a:pt x="862784" y="413806"/>
                  </a:lnTo>
                  <a:cubicBezTo>
                    <a:pt x="834698" y="413806"/>
                    <a:pt x="809018" y="396318"/>
                    <a:pt x="799006" y="370313"/>
                  </a:cubicBezTo>
                  <a:lnTo>
                    <a:pt x="796536" y="364071"/>
                  </a:lnTo>
                  <a:cubicBezTo>
                    <a:pt x="786134" y="338652"/>
                    <a:pt x="792049" y="309655"/>
                    <a:pt x="811683" y="290021"/>
                  </a:cubicBezTo>
                  <a:lnTo>
                    <a:pt x="848286" y="253419"/>
                  </a:lnTo>
                  <a:cubicBezTo>
                    <a:pt x="864344" y="237296"/>
                    <a:pt x="864344" y="211161"/>
                    <a:pt x="848286" y="195038"/>
                  </a:cubicBezTo>
                  <a:lnTo>
                    <a:pt x="793221" y="139972"/>
                  </a:lnTo>
                  <a:cubicBezTo>
                    <a:pt x="785418" y="132171"/>
                    <a:pt x="775082" y="127880"/>
                    <a:pt x="764030" y="127880"/>
                  </a:cubicBezTo>
                  <a:cubicBezTo>
                    <a:pt x="752976" y="127880"/>
                    <a:pt x="742640" y="132171"/>
                    <a:pt x="734839" y="139972"/>
                  </a:cubicBezTo>
                  <a:lnTo>
                    <a:pt x="700577" y="174234"/>
                  </a:lnTo>
                  <a:cubicBezTo>
                    <a:pt x="687834" y="187041"/>
                    <a:pt x="670085" y="194323"/>
                    <a:pt x="651883" y="194323"/>
                  </a:cubicBezTo>
                  <a:cubicBezTo>
                    <a:pt x="642585" y="194323"/>
                    <a:pt x="633614" y="192437"/>
                    <a:pt x="625162" y="188797"/>
                  </a:cubicBezTo>
                  <a:cubicBezTo>
                    <a:pt x="622302" y="187561"/>
                    <a:pt x="619505" y="186326"/>
                    <a:pt x="616645" y="185221"/>
                  </a:cubicBezTo>
                  <a:cubicBezTo>
                    <a:pt x="591030" y="174884"/>
                    <a:pt x="574517" y="150049"/>
                    <a:pt x="574517" y="121964"/>
                  </a:cubicBezTo>
                  <a:lnTo>
                    <a:pt x="574517" y="73594"/>
                  </a:lnTo>
                  <a:cubicBezTo>
                    <a:pt x="574517" y="50840"/>
                    <a:pt x="555989" y="32311"/>
                    <a:pt x="533235" y="32311"/>
                  </a:cubicBezTo>
                  <a:lnTo>
                    <a:pt x="455348" y="32311"/>
                  </a:lnTo>
                  <a:cubicBezTo>
                    <a:pt x="432593" y="32311"/>
                    <a:pt x="414066" y="50840"/>
                    <a:pt x="414066" y="73594"/>
                  </a:cubicBezTo>
                  <a:lnTo>
                    <a:pt x="414066" y="121964"/>
                  </a:lnTo>
                  <a:cubicBezTo>
                    <a:pt x="414066" y="150049"/>
                    <a:pt x="397552" y="174884"/>
                    <a:pt x="371938" y="185221"/>
                  </a:cubicBezTo>
                  <a:cubicBezTo>
                    <a:pt x="369077" y="186391"/>
                    <a:pt x="366216" y="187561"/>
                    <a:pt x="363421" y="188797"/>
                  </a:cubicBezTo>
                  <a:cubicBezTo>
                    <a:pt x="355034" y="192502"/>
                    <a:pt x="345998" y="194323"/>
                    <a:pt x="336700" y="194323"/>
                  </a:cubicBezTo>
                  <a:cubicBezTo>
                    <a:pt x="318562" y="194323"/>
                    <a:pt x="300814" y="186976"/>
                    <a:pt x="288005" y="174234"/>
                  </a:cubicBezTo>
                  <a:lnTo>
                    <a:pt x="253745" y="139972"/>
                  </a:lnTo>
                  <a:cubicBezTo>
                    <a:pt x="245942" y="132171"/>
                    <a:pt x="235541" y="127880"/>
                    <a:pt x="224553" y="127880"/>
                  </a:cubicBezTo>
                  <a:cubicBezTo>
                    <a:pt x="213501" y="127880"/>
                    <a:pt x="203165" y="132171"/>
                    <a:pt x="195362" y="139972"/>
                  </a:cubicBezTo>
                  <a:lnTo>
                    <a:pt x="140296" y="195038"/>
                  </a:lnTo>
                  <a:cubicBezTo>
                    <a:pt x="124238" y="211161"/>
                    <a:pt x="124238" y="237296"/>
                    <a:pt x="140296" y="253419"/>
                  </a:cubicBezTo>
                  <a:lnTo>
                    <a:pt x="176899" y="290021"/>
                  </a:lnTo>
                  <a:cubicBezTo>
                    <a:pt x="196533" y="309590"/>
                    <a:pt x="202449" y="338652"/>
                    <a:pt x="192046" y="364006"/>
                  </a:cubicBezTo>
                  <a:lnTo>
                    <a:pt x="189577" y="370248"/>
                  </a:lnTo>
                  <a:cubicBezTo>
                    <a:pt x="179499" y="396318"/>
                    <a:pt x="153885" y="413806"/>
                    <a:pt x="125734" y="413806"/>
                  </a:cubicBezTo>
                  <a:lnTo>
                    <a:pt x="73854" y="413806"/>
                  </a:lnTo>
                  <a:cubicBezTo>
                    <a:pt x="51099" y="413806"/>
                    <a:pt x="32571" y="432334"/>
                    <a:pt x="32571" y="455089"/>
                  </a:cubicBezTo>
                  <a:lnTo>
                    <a:pt x="32571" y="532974"/>
                  </a:lnTo>
                  <a:cubicBezTo>
                    <a:pt x="32571" y="555728"/>
                    <a:pt x="51099" y="574258"/>
                    <a:pt x="73854" y="574258"/>
                  </a:cubicBezTo>
                  <a:lnTo>
                    <a:pt x="130545" y="574258"/>
                  </a:lnTo>
                  <a:cubicBezTo>
                    <a:pt x="158045" y="574258"/>
                    <a:pt x="182750" y="590511"/>
                    <a:pt x="193478" y="615671"/>
                  </a:cubicBezTo>
                  <a:lnTo>
                    <a:pt x="194713" y="618596"/>
                  </a:lnTo>
                  <a:cubicBezTo>
                    <a:pt x="206090" y="644666"/>
                    <a:pt x="200498" y="674442"/>
                    <a:pt x="180410" y="694531"/>
                  </a:cubicBezTo>
                  <a:lnTo>
                    <a:pt x="140296" y="734644"/>
                  </a:lnTo>
                  <a:cubicBezTo>
                    <a:pt x="132495" y="742446"/>
                    <a:pt x="128205" y="752848"/>
                    <a:pt x="128205" y="763834"/>
                  </a:cubicBezTo>
                  <a:cubicBezTo>
                    <a:pt x="128205" y="774887"/>
                    <a:pt x="132495" y="785224"/>
                    <a:pt x="140296" y="793025"/>
                  </a:cubicBezTo>
                  <a:lnTo>
                    <a:pt x="195362" y="848091"/>
                  </a:lnTo>
                  <a:cubicBezTo>
                    <a:pt x="203165" y="855893"/>
                    <a:pt x="213501" y="860119"/>
                    <a:pt x="224553" y="860119"/>
                  </a:cubicBezTo>
                  <a:cubicBezTo>
                    <a:pt x="235606" y="860119"/>
                    <a:pt x="245942" y="855827"/>
                    <a:pt x="253745" y="848026"/>
                  </a:cubicBezTo>
                  <a:lnTo>
                    <a:pt x="296262" y="805508"/>
                  </a:lnTo>
                  <a:cubicBezTo>
                    <a:pt x="309069" y="792635"/>
                    <a:pt x="326234" y="785484"/>
                    <a:pt x="344502" y="785484"/>
                  </a:cubicBezTo>
                  <a:close/>
                </a:path>
              </a:pathLst>
            </a:custGeom>
            <a:solidFill>
              <a:srgbClr val="1D1D1B"/>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83C0F0EE-41E2-465C-8765-B5AB5D27F893}"/>
                </a:ext>
              </a:extLst>
            </p:cNvPr>
            <p:cNvSpPr/>
            <p:nvPr/>
          </p:nvSpPr>
          <p:spPr>
            <a:xfrm>
              <a:off x="14676927" y="9412508"/>
              <a:ext cx="266552" cy="474593"/>
            </a:xfrm>
            <a:custGeom>
              <a:avLst/>
              <a:gdLst>
                <a:gd name="connsiteX0" fmla="*/ 179045 w 266552"/>
                <a:gd name="connsiteY0" fmla="*/ 474399 h 474593"/>
                <a:gd name="connsiteX1" fmla="*/ 133406 w 266552"/>
                <a:gd name="connsiteY1" fmla="*/ 455545 h 474593"/>
                <a:gd name="connsiteX2" fmla="*/ 114552 w 266552"/>
                <a:gd name="connsiteY2" fmla="*/ 409906 h 474593"/>
                <a:gd name="connsiteX3" fmla="*/ 133406 w 266552"/>
                <a:gd name="connsiteY3" fmla="*/ 364267 h 474593"/>
                <a:gd name="connsiteX4" fmla="*/ 178590 w 266552"/>
                <a:gd name="connsiteY4" fmla="*/ 345608 h 474593"/>
                <a:gd name="connsiteX5" fmla="*/ 204530 w 266552"/>
                <a:gd name="connsiteY5" fmla="*/ 351004 h 474593"/>
                <a:gd name="connsiteX6" fmla="*/ 209601 w 266552"/>
                <a:gd name="connsiteY6" fmla="*/ 353215 h 474593"/>
                <a:gd name="connsiteX7" fmla="*/ 212136 w 266552"/>
                <a:gd name="connsiteY7" fmla="*/ 348274 h 474593"/>
                <a:gd name="connsiteX8" fmla="*/ 172219 w 266552"/>
                <a:gd name="connsiteY8" fmla="*/ 95894 h 474593"/>
                <a:gd name="connsiteX9" fmla="*/ 18593 w 266552"/>
                <a:gd name="connsiteY9" fmla="*/ 32247 h 474593"/>
                <a:gd name="connsiteX10" fmla="*/ 4876 w 266552"/>
                <a:gd name="connsiteY10" fmla="*/ 18529 h 474593"/>
                <a:gd name="connsiteX11" fmla="*/ 18593 w 266552"/>
                <a:gd name="connsiteY11" fmla="*/ 4876 h 474593"/>
                <a:gd name="connsiteX12" fmla="*/ 191527 w 266552"/>
                <a:gd name="connsiteY12" fmla="*/ 76520 h 474593"/>
                <a:gd name="connsiteX13" fmla="*/ 234371 w 266552"/>
                <a:gd name="connsiteY13" fmla="*/ 364786 h 474593"/>
                <a:gd name="connsiteX14" fmla="*/ 232941 w 266552"/>
                <a:gd name="connsiteY14" fmla="*/ 366867 h 474593"/>
                <a:gd name="connsiteX15" fmla="*/ 230014 w 266552"/>
                <a:gd name="connsiteY15" fmla="*/ 370313 h 474593"/>
                <a:gd name="connsiteX16" fmla="*/ 232551 w 266552"/>
                <a:gd name="connsiteY16" fmla="*/ 374019 h 474593"/>
                <a:gd name="connsiteX17" fmla="*/ 243537 w 266552"/>
                <a:gd name="connsiteY17" fmla="*/ 409971 h 474593"/>
                <a:gd name="connsiteX18" fmla="*/ 224619 w 266552"/>
                <a:gd name="connsiteY18" fmla="*/ 455610 h 474593"/>
                <a:gd name="connsiteX19" fmla="*/ 179045 w 266552"/>
                <a:gd name="connsiteY19" fmla="*/ 474399 h 474593"/>
                <a:gd name="connsiteX20" fmla="*/ 179045 w 266552"/>
                <a:gd name="connsiteY20" fmla="*/ 372784 h 474593"/>
                <a:gd name="connsiteX21" fmla="*/ 152780 w 266552"/>
                <a:gd name="connsiteY21" fmla="*/ 383640 h 474593"/>
                <a:gd name="connsiteX22" fmla="*/ 152780 w 266552"/>
                <a:gd name="connsiteY22" fmla="*/ 436171 h 474593"/>
                <a:gd name="connsiteX23" fmla="*/ 179045 w 266552"/>
                <a:gd name="connsiteY23" fmla="*/ 447028 h 474593"/>
                <a:gd name="connsiteX24" fmla="*/ 205311 w 266552"/>
                <a:gd name="connsiteY24" fmla="*/ 436171 h 474593"/>
                <a:gd name="connsiteX25" fmla="*/ 216167 w 266552"/>
                <a:gd name="connsiteY25" fmla="*/ 409906 h 474593"/>
                <a:gd name="connsiteX26" fmla="*/ 205311 w 266552"/>
                <a:gd name="connsiteY26" fmla="*/ 383640 h 474593"/>
                <a:gd name="connsiteX27" fmla="*/ 179045 w 266552"/>
                <a:gd name="connsiteY27" fmla="*/ 372784 h 47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66552" h="474593">
                  <a:moveTo>
                    <a:pt x="179045" y="474399"/>
                  </a:moveTo>
                  <a:cubicBezTo>
                    <a:pt x="161816" y="474399"/>
                    <a:pt x="145563" y="467702"/>
                    <a:pt x="133406" y="455545"/>
                  </a:cubicBezTo>
                  <a:cubicBezTo>
                    <a:pt x="121248" y="443387"/>
                    <a:pt x="114552" y="427199"/>
                    <a:pt x="114552" y="409906"/>
                  </a:cubicBezTo>
                  <a:cubicBezTo>
                    <a:pt x="114552" y="392677"/>
                    <a:pt x="121248" y="376424"/>
                    <a:pt x="133406" y="364267"/>
                  </a:cubicBezTo>
                  <a:cubicBezTo>
                    <a:pt x="145433" y="352239"/>
                    <a:pt x="161492" y="345608"/>
                    <a:pt x="178590" y="345608"/>
                  </a:cubicBezTo>
                  <a:cubicBezTo>
                    <a:pt x="187432" y="345608"/>
                    <a:pt x="196338" y="347494"/>
                    <a:pt x="204530" y="351004"/>
                  </a:cubicBezTo>
                  <a:lnTo>
                    <a:pt x="209601" y="353215"/>
                  </a:lnTo>
                  <a:lnTo>
                    <a:pt x="212136" y="348274"/>
                  </a:lnTo>
                  <a:cubicBezTo>
                    <a:pt x="255175" y="264212"/>
                    <a:pt x="239117" y="162792"/>
                    <a:pt x="172219" y="95894"/>
                  </a:cubicBezTo>
                  <a:cubicBezTo>
                    <a:pt x="131195" y="54871"/>
                    <a:pt x="76650" y="32247"/>
                    <a:pt x="18593" y="32247"/>
                  </a:cubicBezTo>
                  <a:cubicBezTo>
                    <a:pt x="11052" y="32247"/>
                    <a:pt x="4876" y="26135"/>
                    <a:pt x="4876" y="18529"/>
                  </a:cubicBezTo>
                  <a:cubicBezTo>
                    <a:pt x="4876" y="10988"/>
                    <a:pt x="10987" y="4876"/>
                    <a:pt x="18593" y="4876"/>
                  </a:cubicBezTo>
                  <a:cubicBezTo>
                    <a:pt x="83931" y="4876"/>
                    <a:pt x="145368" y="30296"/>
                    <a:pt x="191527" y="76520"/>
                  </a:cubicBezTo>
                  <a:cubicBezTo>
                    <a:pt x="268308" y="153301"/>
                    <a:pt x="285470" y="269088"/>
                    <a:pt x="234371" y="364786"/>
                  </a:cubicBezTo>
                  <a:cubicBezTo>
                    <a:pt x="233981" y="365502"/>
                    <a:pt x="233525" y="366217"/>
                    <a:pt x="232941" y="366867"/>
                  </a:cubicBezTo>
                  <a:lnTo>
                    <a:pt x="230014" y="370313"/>
                  </a:lnTo>
                  <a:lnTo>
                    <a:pt x="232551" y="374019"/>
                  </a:lnTo>
                  <a:cubicBezTo>
                    <a:pt x="239766" y="384616"/>
                    <a:pt x="243537" y="397033"/>
                    <a:pt x="243537" y="409971"/>
                  </a:cubicBezTo>
                  <a:cubicBezTo>
                    <a:pt x="243537" y="427199"/>
                    <a:pt x="236841" y="443387"/>
                    <a:pt x="224619" y="455610"/>
                  </a:cubicBezTo>
                  <a:cubicBezTo>
                    <a:pt x="212461" y="467702"/>
                    <a:pt x="196273" y="474399"/>
                    <a:pt x="179045" y="474399"/>
                  </a:cubicBezTo>
                  <a:close/>
                  <a:moveTo>
                    <a:pt x="179045" y="372784"/>
                  </a:moveTo>
                  <a:cubicBezTo>
                    <a:pt x="169098" y="372784"/>
                    <a:pt x="159802" y="376619"/>
                    <a:pt x="152780" y="383640"/>
                  </a:cubicBezTo>
                  <a:cubicBezTo>
                    <a:pt x="138282" y="398138"/>
                    <a:pt x="138282" y="421673"/>
                    <a:pt x="152780" y="436171"/>
                  </a:cubicBezTo>
                  <a:cubicBezTo>
                    <a:pt x="159802" y="443192"/>
                    <a:pt x="169098" y="447028"/>
                    <a:pt x="179045" y="447028"/>
                  </a:cubicBezTo>
                  <a:cubicBezTo>
                    <a:pt x="188992" y="447028"/>
                    <a:pt x="198289" y="443192"/>
                    <a:pt x="205311" y="436171"/>
                  </a:cubicBezTo>
                  <a:cubicBezTo>
                    <a:pt x="212331" y="429149"/>
                    <a:pt x="216167" y="419788"/>
                    <a:pt x="216167" y="409906"/>
                  </a:cubicBezTo>
                  <a:cubicBezTo>
                    <a:pt x="216167" y="400024"/>
                    <a:pt x="212331" y="390662"/>
                    <a:pt x="205311" y="383640"/>
                  </a:cubicBezTo>
                  <a:cubicBezTo>
                    <a:pt x="198289" y="376684"/>
                    <a:pt x="188927" y="372784"/>
                    <a:pt x="179045" y="372784"/>
                  </a:cubicBezTo>
                  <a:close/>
                </a:path>
              </a:pathLst>
            </a:custGeom>
            <a:solidFill>
              <a:srgbClr val="1D1D1B"/>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B8003FF6-ADE4-402E-84D0-F1A8951B395F}"/>
                </a:ext>
              </a:extLst>
            </p:cNvPr>
            <p:cNvSpPr/>
            <p:nvPr/>
          </p:nvSpPr>
          <p:spPr>
            <a:xfrm>
              <a:off x="14445680" y="9429347"/>
              <a:ext cx="266552" cy="481094"/>
            </a:xfrm>
            <a:custGeom>
              <a:avLst/>
              <a:gdLst>
                <a:gd name="connsiteX0" fmla="*/ 249840 w 266552"/>
                <a:gd name="connsiteY0" fmla="*/ 477258 h 481094"/>
                <a:gd name="connsiteX1" fmla="*/ 76907 w 266552"/>
                <a:gd name="connsiteY1" fmla="*/ 405614 h 481094"/>
                <a:gd name="connsiteX2" fmla="*/ 34063 w 266552"/>
                <a:gd name="connsiteY2" fmla="*/ 117413 h 481094"/>
                <a:gd name="connsiteX3" fmla="*/ 35363 w 266552"/>
                <a:gd name="connsiteY3" fmla="*/ 115398 h 481094"/>
                <a:gd name="connsiteX4" fmla="*/ 38225 w 266552"/>
                <a:gd name="connsiteY4" fmla="*/ 111822 h 481094"/>
                <a:gd name="connsiteX5" fmla="*/ 35428 w 266552"/>
                <a:gd name="connsiteY5" fmla="*/ 108181 h 481094"/>
                <a:gd name="connsiteX6" fmla="*/ 40955 w 266552"/>
                <a:gd name="connsiteY6" fmla="*/ 23729 h 481094"/>
                <a:gd name="connsiteX7" fmla="*/ 86594 w 266552"/>
                <a:gd name="connsiteY7" fmla="*/ 4876 h 481094"/>
                <a:gd name="connsiteX8" fmla="*/ 132233 w 266552"/>
                <a:gd name="connsiteY8" fmla="*/ 23729 h 481094"/>
                <a:gd name="connsiteX9" fmla="*/ 151086 w 266552"/>
                <a:gd name="connsiteY9" fmla="*/ 69368 h 481094"/>
                <a:gd name="connsiteX10" fmla="*/ 132233 w 266552"/>
                <a:gd name="connsiteY10" fmla="*/ 115007 h 481094"/>
                <a:gd name="connsiteX11" fmla="*/ 86659 w 266552"/>
                <a:gd name="connsiteY11" fmla="*/ 133861 h 481094"/>
                <a:gd name="connsiteX12" fmla="*/ 64360 w 266552"/>
                <a:gd name="connsiteY12" fmla="*/ 129765 h 481094"/>
                <a:gd name="connsiteX13" fmla="*/ 59484 w 266552"/>
                <a:gd name="connsiteY13" fmla="*/ 127945 h 481094"/>
                <a:gd name="connsiteX14" fmla="*/ 57078 w 266552"/>
                <a:gd name="connsiteY14" fmla="*/ 132560 h 481094"/>
                <a:gd name="connsiteX15" fmla="*/ 96346 w 266552"/>
                <a:gd name="connsiteY15" fmla="*/ 386305 h 481094"/>
                <a:gd name="connsiteX16" fmla="*/ 249970 w 266552"/>
                <a:gd name="connsiteY16" fmla="*/ 449953 h 481094"/>
                <a:gd name="connsiteX17" fmla="*/ 263624 w 266552"/>
                <a:gd name="connsiteY17" fmla="*/ 463605 h 481094"/>
                <a:gd name="connsiteX18" fmla="*/ 249840 w 266552"/>
                <a:gd name="connsiteY18" fmla="*/ 477258 h 481094"/>
                <a:gd name="connsiteX19" fmla="*/ 86529 w 266552"/>
                <a:gd name="connsiteY19" fmla="*/ 32246 h 481094"/>
                <a:gd name="connsiteX20" fmla="*/ 60264 w 266552"/>
                <a:gd name="connsiteY20" fmla="*/ 43103 h 481094"/>
                <a:gd name="connsiteX21" fmla="*/ 60264 w 266552"/>
                <a:gd name="connsiteY21" fmla="*/ 95633 h 481094"/>
                <a:gd name="connsiteX22" fmla="*/ 86529 w 266552"/>
                <a:gd name="connsiteY22" fmla="*/ 106491 h 481094"/>
                <a:gd name="connsiteX23" fmla="*/ 112794 w 266552"/>
                <a:gd name="connsiteY23" fmla="*/ 95633 h 481094"/>
                <a:gd name="connsiteX24" fmla="*/ 123651 w 266552"/>
                <a:gd name="connsiteY24" fmla="*/ 69368 h 481094"/>
                <a:gd name="connsiteX25" fmla="*/ 112794 w 266552"/>
                <a:gd name="connsiteY25" fmla="*/ 43103 h 481094"/>
                <a:gd name="connsiteX26" fmla="*/ 86529 w 266552"/>
                <a:gd name="connsiteY26" fmla="*/ 32246 h 481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6552" h="481094">
                  <a:moveTo>
                    <a:pt x="249840" y="477258"/>
                  </a:moveTo>
                  <a:cubicBezTo>
                    <a:pt x="184504" y="477258"/>
                    <a:pt x="123065" y="451839"/>
                    <a:pt x="76907" y="405614"/>
                  </a:cubicBezTo>
                  <a:cubicBezTo>
                    <a:pt x="127" y="328834"/>
                    <a:pt x="-17101" y="213046"/>
                    <a:pt x="34063" y="117413"/>
                  </a:cubicBezTo>
                  <a:cubicBezTo>
                    <a:pt x="34454" y="116698"/>
                    <a:pt x="34844" y="116048"/>
                    <a:pt x="35363" y="115398"/>
                  </a:cubicBezTo>
                  <a:lnTo>
                    <a:pt x="38225" y="111822"/>
                  </a:lnTo>
                  <a:lnTo>
                    <a:pt x="35428" y="108181"/>
                  </a:lnTo>
                  <a:cubicBezTo>
                    <a:pt x="15990" y="82631"/>
                    <a:pt x="18396" y="46354"/>
                    <a:pt x="40955" y="23729"/>
                  </a:cubicBezTo>
                  <a:cubicBezTo>
                    <a:pt x="53112" y="11572"/>
                    <a:pt x="69301" y="4876"/>
                    <a:pt x="86594" y="4876"/>
                  </a:cubicBezTo>
                  <a:cubicBezTo>
                    <a:pt x="103822" y="4876"/>
                    <a:pt x="120075" y="11572"/>
                    <a:pt x="132233" y="23729"/>
                  </a:cubicBezTo>
                  <a:cubicBezTo>
                    <a:pt x="144390" y="35886"/>
                    <a:pt x="151086" y="52075"/>
                    <a:pt x="151086" y="69368"/>
                  </a:cubicBezTo>
                  <a:cubicBezTo>
                    <a:pt x="151086" y="86597"/>
                    <a:pt x="144390" y="102850"/>
                    <a:pt x="132233" y="115007"/>
                  </a:cubicBezTo>
                  <a:cubicBezTo>
                    <a:pt x="120075" y="127165"/>
                    <a:pt x="103887" y="133861"/>
                    <a:pt x="86659" y="133861"/>
                  </a:cubicBezTo>
                  <a:cubicBezTo>
                    <a:pt x="79182" y="133861"/>
                    <a:pt x="71706" y="132496"/>
                    <a:pt x="64360" y="129765"/>
                  </a:cubicBezTo>
                  <a:lnTo>
                    <a:pt x="59484" y="127945"/>
                  </a:lnTo>
                  <a:lnTo>
                    <a:pt x="57078" y="132560"/>
                  </a:lnTo>
                  <a:cubicBezTo>
                    <a:pt x="13194" y="216947"/>
                    <a:pt x="28992" y="318952"/>
                    <a:pt x="96346" y="386305"/>
                  </a:cubicBezTo>
                  <a:cubicBezTo>
                    <a:pt x="137369" y="427329"/>
                    <a:pt x="191914" y="449953"/>
                    <a:pt x="249970" y="449953"/>
                  </a:cubicBezTo>
                  <a:cubicBezTo>
                    <a:pt x="257513" y="449953"/>
                    <a:pt x="263624" y="456064"/>
                    <a:pt x="263624" y="463605"/>
                  </a:cubicBezTo>
                  <a:cubicBezTo>
                    <a:pt x="263493" y="471082"/>
                    <a:pt x="257383" y="477258"/>
                    <a:pt x="249840" y="477258"/>
                  </a:cubicBezTo>
                  <a:close/>
                  <a:moveTo>
                    <a:pt x="86529" y="32246"/>
                  </a:moveTo>
                  <a:cubicBezTo>
                    <a:pt x="76582" y="32246"/>
                    <a:pt x="67285" y="36082"/>
                    <a:pt x="60264" y="43103"/>
                  </a:cubicBezTo>
                  <a:cubicBezTo>
                    <a:pt x="45766" y="57601"/>
                    <a:pt x="45766" y="81136"/>
                    <a:pt x="60264" y="95633"/>
                  </a:cubicBezTo>
                  <a:cubicBezTo>
                    <a:pt x="67285" y="102655"/>
                    <a:pt x="76582" y="106491"/>
                    <a:pt x="86529" y="106491"/>
                  </a:cubicBezTo>
                  <a:cubicBezTo>
                    <a:pt x="96476" y="106491"/>
                    <a:pt x="105773" y="102655"/>
                    <a:pt x="112794" y="95633"/>
                  </a:cubicBezTo>
                  <a:cubicBezTo>
                    <a:pt x="119815" y="88612"/>
                    <a:pt x="123651" y="79315"/>
                    <a:pt x="123651" y="69368"/>
                  </a:cubicBezTo>
                  <a:cubicBezTo>
                    <a:pt x="123651" y="59421"/>
                    <a:pt x="119815" y="50125"/>
                    <a:pt x="112794" y="43103"/>
                  </a:cubicBezTo>
                  <a:cubicBezTo>
                    <a:pt x="105838" y="36082"/>
                    <a:pt x="96476" y="32246"/>
                    <a:pt x="86529" y="32246"/>
                  </a:cubicBezTo>
                  <a:close/>
                </a:path>
              </a:pathLst>
            </a:custGeom>
            <a:solidFill>
              <a:srgbClr val="1D1D1B"/>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D6F93B0B-9952-4243-ACFD-714F551FCDD5}"/>
                </a:ext>
              </a:extLst>
            </p:cNvPr>
            <p:cNvSpPr/>
            <p:nvPr/>
          </p:nvSpPr>
          <p:spPr>
            <a:xfrm>
              <a:off x="8569825" y="9254657"/>
              <a:ext cx="734644" cy="741145"/>
            </a:xfrm>
            <a:custGeom>
              <a:avLst/>
              <a:gdLst>
                <a:gd name="connsiteX0" fmla="*/ 177290 w 734643"/>
                <a:gd name="connsiteY0" fmla="*/ 742446 h 741145"/>
                <a:gd name="connsiteX1" fmla="*/ 166432 w 734643"/>
                <a:gd name="connsiteY1" fmla="*/ 737959 h 741145"/>
                <a:gd name="connsiteX2" fmla="*/ 9427 w 734643"/>
                <a:gd name="connsiteY2" fmla="*/ 580954 h 741145"/>
                <a:gd name="connsiteX3" fmla="*/ 4876 w 734643"/>
                <a:gd name="connsiteY3" fmla="*/ 570032 h 741145"/>
                <a:gd name="connsiteX4" fmla="*/ 9427 w 734643"/>
                <a:gd name="connsiteY4" fmla="*/ 559174 h 741145"/>
                <a:gd name="connsiteX5" fmla="*/ 75480 w 734643"/>
                <a:gd name="connsiteY5" fmla="*/ 493057 h 741145"/>
                <a:gd name="connsiteX6" fmla="*/ 75415 w 734643"/>
                <a:gd name="connsiteY6" fmla="*/ 490586 h 741145"/>
                <a:gd name="connsiteX7" fmla="*/ 71774 w 734643"/>
                <a:gd name="connsiteY7" fmla="*/ 419852 h 741145"/>
                <a:gd name="connsiteX8" fmla="*/ 71708 w 734643"/>
                <a:gd name="connsiteY8" fmla="*/ 419072 h 741145"/>
                <a:gd name="connsiteX9" fmla="*/ 142638 w 734643"/>
                <a:gd name="connsiteY9" fmla="*/ 106556 h 741145"/>
                <a:gd name="connsiteX10" fmla="*/ 388126 w 734643"/>
                <a:gd name="connsiteY10" fmla="*/ 4876 h 741145"/>
                <a:gd name="connsiteX11" fmla="*/ 633614 w 734643"/>
                <a:gd name="connsiteY11" fmla="*/ 106556 h 741145"/>
                <a:gd name="connsiteX12" fmla="*/ 735294 w 734643"/>
                <a:gd name="connsiteY12" fmla="*/ 352044 h 741145"/>
                <a:gd name="connsiteX13" fmla="*/ 633549 w 734643"/>
                <a:gd name="connsiteY13" fmla="*/ 597467 h 741145"/>
                <a:gd name="connsiteX14" fmla="*/ 394627 w 734643"/>
                <a:gd name="connsiteY14" fmla="*/ 675353 h 741145"/>
                <a:gd name="connsiteX15" fmla="*/ 313037 w 734643"/>
                <a:gd name="connsiteY15" fmla="*/ 672622 h 741145"/>
                <a:gd name="connsiteX16" fmla="*/ 257646 w 734643"/>
                <a:gd name="connsiteY16" fmla="*/ 670412 h 741145"/>
                <a:gd name="connsiteX17" fmla="*/ 255110 w 734643"/>
                <a:gd name="connsiteY17" fmla="*/ 670347 h 741145"/>
                <a:gd name="connsiteX18" fmla="*/ 188277 w 734643"/>
                <a:gd name="connsiteY18" fmla="*/ 737895 h 741145"/>
                <a:gd name="connsiteX19" fmla="*/ 177290 w 734643"/>
                <a:gd name="connsiteY19" fmla="*/ 742446 h 741145"/>
                <a:gd name="connsiteX20" fmla="*/ 388191 w 734643"/>
                <a:gd name="connsiteY20" fmla="*/ 35627 h 741145"/>
                <a:gd name="connsiteX21" fmla="*/ 164482 w 734643"/>
                <a:gd name="connsiteY21" fmla="*/ 128335 h 741145"/>
                <a:gd name="connsiteX22" fmla="*/ 102525 w 734643"/>
                <a:gd name="connsiteY22" fmla="*/ 416341 h 741145"/>
                <a:gd name="connsiteX23" fmla="*/ 106361 w 734643"/>
                <a:gd name="connsiteY23" fmla="*/ 499428 h 741145"/>
                <a:gd name="connsiteX24" fmla="*/ 101874 w 734643"/>
                <a:gd name="connsiteY24" fmla="*/ 510285 h 741145"/>
                <a:gd name="connsiteX25" fmla="*/ 42193 w 734643"/>
                <a:gd name="connsiteY25" fmla="*/ 570097 h 741145"/>
                <a:gd name="connsiteX26" fmla="*/ 177354 w 734643"/>
                <a:gd name="connsiteY26" fmla="*/ 705193 h 741145"/>
                <a:gd name="connsiteX27" fmla="*/ 237816 w 734643"/>
                <a:gd name="connsiteY27" fmla="*/ 644081 h 741145"/>
                <a:gd name="connsiteX28" fmla="*/ 248804 w 734643"/>
                <a:gd name="connsiteY28" fmla="*/ 639531 h 741145"/>
                <a:gd name="connsiteX29" fmla="*/ 314532 w 734643"/>
                <a:gd name="connsiteY29" fmla="*/ 641871 h 741145"/>
                <a:gd name="connsiteX30" fmla="*/ 315182 w 734643"/>
                <a:gd name="connsiteY30" fmla="*/ 641936 h 741145"/>
                <a:gd name="connsiteX31" fmla="*/ 394692 w 734643"/>
                <a:gd name="connsiteY31" fmla="*/ 644601 h 741145"/>
                <a:gd name="connsiteX32" fmla="*/ 611835 w 734643"/>
                <a:gd name="connsiteY32" fmla="*/ 575753 h 741145"/>
                <a:gd name="connsiteX33" fmla="*/ 704543 w 734643"/>
                <a:gd name="connsiteY33" fmla="*/ 352109 h 741145"/>
                <a:gd name="connsiteX34" fmla="*/ 611900 w 734643"/>
                <a:gd name="connsiteY34" fmla="*/ 128401 h 741145"/>
                <a:gd name="connsiteX35" fmla="*/ 388191 w 734643"/>
                <a:gd name="connsiteY35" fmla="*/ 35627 h 74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34643" h="741145">
                  <a:moveTo>
                    <a:pt x="177290" y="742446"/>
                  </a:moveTo>
                  <a:cubicBezTo>
                    <a:pt x="173194" y="742446"/>
                    <a:pt x="169293" y="740820"/>
                    <a:pt x="166432" y="737959"/>
                  </a:cubicBezTo>
                  <a:lnTo>
                    <a:pt x="9427" y="580954"/>
                  </a:lnTo>
                  <a:cubicBezTo>
                    <a:pt x="6501" y="578028"/>
                    <a:pt x="4876" y="574128"/>
                    <a:pt x="4876" y="570032"/>
                  </a:cubicBezTo>
                  <a:cubicBezTo>
                    <a:pt x="4876" y="565936"/>
                    <a:pt x="6501" y="562100"/>
                    <a:pt x="9427" y="559174"/>
                  </a:cubicBezTo>
                  <a:lnTo>
                    <a:pt x="75480" y="493057"/>
                  </a:lnTo>
                  <a:lnTo>
                    <a:pt x="75415" y="490586"/>
                  </a:lnTo>
                  <a:cubicBezTo>
                    <a:pt x="75089" y="468222"/>
                    <a:pt x="73464" y="444687"/>
                    <a:pt x="71774" y="419852"/>
                  </a:cubicBezTo>
                  <a:lnTo>
                    <a:pt x="71708" y="419072"/>
                  </a:lnTo>
                  <a:cubicBezTo>
                    <a:pt x="64557" y="312907"/>
                    <a:pt x="56496" y="192697"/>
                    <a:pt x="142638" y="106556"/>
                  </a:cubicBezTo>
                  <a:cubicBezTo>
                    <a:pt x="208171" y="40958"/>
                    <a:pt x="295352" y="4876"/>
                    <a:pt x="388126" y="4876"/>
                  </a:cubicBezTo>
                  <a:cubicBezTo>
                    <a:pt x="480834" y="4876"/>
                    <a:pt x="568016" y="40958"/>
                    <a:pt x="633614" y="106556"/>
                  </a:cubicBezTo>
                  <a:cubicBezTo>
                    <a:pt x="699147" y="172089"/>
                    <a:pt x="735294" y="259271"/>
                    <a:pt x="735294" y="352044"/>
                  </a:cubicBezTo>
                  <a:cubicBezTo>
                    <a:pt x="735294" y="444752"/>
                    <a:pt x="699147" y="531934"/>
                    <a:pt x="633549" y="597467"/>
                  </a:cubicBezTo>
                  <a:cubicBezTo>
                    <a:pt x="564570" y="666510"/>
                    <a:pt x="469652" y="675353"/>
                    <a:pt x="394627" y="675353"/>
                  </a:cubicBezTo>
                  <a:cubicBezTo>
                    <a:pt x="365567" y="675353"/>
                    <a:pt x="336441" y="673857"/>
                    <a:pt x="313037" y="672622"/>
                  </a:cubicBezTo>
                  <a:cubicBezTo>
                    <a:pt x="292947" y="671582"/>
                    <a:pt x="274419" y="670606"/>
                    <a:pt x="257646" y="670412"/>
                  </a:cubicBezTo>
                  <a:lnTo>
                    <a:pt x="255110" y="670347"/>
                  </a:lnTo>
                  <a:lnTo>
                    <a:pt x="188277" y="737895"/>
                  </a:lnTo>
                  <a:cubicBezTo>
                    <a:pt x="185676" y="740495"/>
                    <a:pt x="182166" y="741991"/>
                    <a:pt x="177290" y="742446"/>
                  </a:cubicBezTo>
                  <a:close/>
                  <a:moveTo>
                    <a:pt x="388191" y="35627"/>
                  </a:moveTo>
                  <a:cubicBezTo>
                    <a:pt x="303674" y="35627"/>
                    <a:pt x="224229" y="68523"/>
                    <a:pt x="164482" y="128335"/>
                  </a:cubicBezTo>
                  <a:cubicBezTo>
                    <a:pt x="88287" y="204595"/>
                    <a:pt x="95503" y="312191"/>
                    <a:pt x="102525" y="416341"/>
                  </a:cubicBezTo>
                  <a:cubicBezTo>
                    <a:pt x="104345" y="442477"/>
                    <a:pt x="106361" y="471993"/>
                    <a:pt x="106361" y="499428"/>
                  </a:cubicBezTo>
                  <a:cubicBezTo>
                    <a:pt x="106361" y="503524"/>
                    <a:pt x="104801" y="507424"/>
                    <a:pt x="101874" y="510285"/>
                  </a:cubicBezTo>
                  <a:lnTo>
                    <a:pt x="42193" y="570097"/>
                  </a:lnTo>
                  <a:lnTo>
                    <a:pt x="177354" y="705193"/>
                  </a:lnTo>
                  <a:lnTo>
                    <a:pt x="237816" y="644081"/>
                  </a:lnTo>
                  <a:cubicBezTo>
                    <a:pt x="240742" y="641156"/>
                    <a:pt x="244643" y="639531"/>
                    <a:pt x="248804" y="639531"/>
                  </a:cubicBezTo>
                  <a:cubicBezTo>
                    <a:pt x="269412" y="639531"/>
                    <a:pt x="291322" y="640635"/>
                    <a:pt x="314532" y="641871"/>
                  </a:cubicBezTo>
                  <a:lnTo>
                    <a:pt x="315182" y="641936"/>
                  </a:lnTo>
                  <a:cubicBezTo>
                    <a:pt x="341057" y="643236"/>
                    <a:pt x="367777" y="644601"/>
                    <a:pt x="394692" y="644601"/>
                  </a:cubicBezTo>
                  <a:cubicBezTo>
                    <a:pt x="463736" y="644601"/>
                    <a:pt x="550788" y="636800"/>
                    <a:pt x="611835" y="575753"/>
                  </a:cubicBezTo>
                  <a:cubicBezTo>
                    <a:pt x="671581" y="515941"/>
                    <a:pt x="704543" y="436560"/>
                    <a:pt x="704543" y="352109"/>
                  </a:cubicBezTo>
                  <a:cubicBezTo>
                    <a:pt x="704543" y="267592"/>
                    <a:pt x="671646" y="188147"/>
                    <a:pt x="611900" y="128401"/>
                  </a:cubicBezTo>
                  <a:cubicBezTo>
                    <a:pt x="552023" y="68523"/>
                    <a:pt x="472642" y="35627"/>
                    <a:pt x="388191" y="35627"/>
                  </a:cubicBezTo>
                  <a:close/>
                </a:path>
              </a:pathLst>
            </a:custGeom>
            <a:solidFill>
              <a:srgbClr val="1D1D1B"/>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25F422E0-1158-4116-BA9F-C774C15A3735}"/>
                </a:ext>
              </a:extLst>
            </p:cNvPr>
            <p:cNvSpPr/>
            <p:nvPr/>
          </p:nvSpPr>
          <p:spPr>
            <a:xfrm>
              <a:off x="8513979" y="9972723"/>
              <a:ext cx="71514" cy="78015"/>
            </a:xfrm>
            <a:custGeom>
              <a:avLst/>
              <a:gdLst>
                <a:gd name="connsiteX0" fmla="*/ 57666 w 71514"/>
                <a:gd name="connsiteY0" fmla="*/ 73139 h 78015"/>
                <a:gd name="connsiteX1" fmla="*/ 46810 w 71514"/>
                <a:gd name="connsiteY1" fmla="*/ 68589 h 78015"/>
                <a:gd name="connsiteX2" fmla="*/ 9362 w 71514"/>
                <a:gd name="connsiteY2" fmla="*/ 31206 h 78015"/>
                <a:gd name="connsiteX3" fmla="*/ 4876 w 71514"/>
                <a:gd name="connsiteY3" fmla="*/ 20284 h 78015"/>
                <a:gd name="connsiteX4" fmla="*/ 9362 w 71514"/>
                <a:gd name="connsiteY4" fmla="*/ 9361 h 78015"/>
                <a:gd name="connsiteX5" fmla="*/ 20220 w 71514"/>
                <a:gd name="connsiteY5" fmla="*/ 4876 h 78015"/>
                <a:gd name="connsiteX6" fmla="*/ 31141 w 71514"/>
                <a:gd name="connsiteY6" fmla="*/ 9361 h 78015"/>
                <a:gd name="connsiteX7" fmla="*/ 68589 w 71514"/>
                <a:gd name="connsiteY7" fmla="*/ 46809 h 78015"/>
                <a:gd name="connsiteX8" fmla="*/ 68589 w 71514"/>
                <a:gd name="connsiteY8" fmla="*/ 68589 h 78015"/>
                <a:gd name="connsiteX9" fmla="*/ 57666 w 71514"/>
                <a:gd name="connsiteY9" fmla="*/ 73139 h 7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514" h="78015">
                  <a:moveTo>
                    <a:pt x="57666" y="73139"/>
                  </a:moveTo>
                  <a:cubicBezTo>
                    <a:pt x="53571" y="73139"/>
                    <a:pt x="49670" y="71514"/>
                    <a:pt x="46810" y="68589"/>
                  </a:cubicBezTo>
                  <a:lnTo>
                    <a:pt x="9362" y="31206"/>
                  </a:lnTo>
                  <a:cubicBezTo>
                    <a:pt x="6437" y="28280"/>
                    <a:pt x="4876" y="24445"/>
                    <a:pt x="4876" y="20284"/>
                  </a:cubicBezTo>
                  <a:cubicBezTo>
                    <a:pt x="4876" y="16123"/>
                    <a:pt x="6501" y="12288"/>
                    <a:pt x="9362" y="9361"/>
                  </a:cubicBezTo>
                  <a:cubicBezTo>
                    <a:pt x="12288" y="6436"/>
                    <a:pt x="16124" y="4876"/>
                    <a:pt x="20220" y="4876"/>
                  </a:cubicBezTo>
                  <a:cubicBezTo>
                    <a:pt x="24315" y="4876"/>
                    <a:pt x="28216" y="6501"/>
                    <a:pt x="31141" y="9361"/>
                  </a:cubicBezTo>
                  <a:lnTo>
                    <a:pt x="68589" y="46809"/>
                  </a:lnTo>
                  <a:cubicBezTo>
                    <a:pt x="74570" y="52855"/>
                    <a:pt x="74570" y="62607"/>
                    <a:pt x="68589" y="68589"/>
                  </a:cubicBezTo>
                  <a:cubicBezTo>
                    <a:pt x="65664" y="71514"/>
                    <a:pt x="61827" y="73139"/>
                    <a:pt x="57666" y="73139"/>
                  </a:cubicBezTo>
                  <a:close/>
                </a:path>
              </a:pathLst>
            </a:custGeom>
            <a:solidFill>
              <a:srgbClr val="1D1D1B"/>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25FB7AEB-B8A2-49E6-A402-62AE80D977CB}"/>
                </a:ext>
              </a:extLst>
            </p:cNvPr>
            <p:cNvSpPr/>
            <p:nvPr/>
          </p:nvSpPr>
          <p:spPr>
            <a:xfrm>
              <a:off x="8521325" y="9875854"/>
              <a:ext cx="169033" cy="169033"/>
            </a:xfrm>
            <a:custGeom>
              <a:avLst/>
              <a:gdLst>
                <a:gd name="connsiteX0" fmla="*/ 154340 w 169033"/>
                <a:gd name="connsiteY0" fmla="*/ 169813 h 169033"/>
                <a:gd name="connsiteX1" fmla="*/ 143418 w 169033"/>
                <a:gd name="connsiteY1" fmla="*/ 165263 h 169033"/>
                <a:gd name="connsiteX2" fmla="*/ 9362 w 169033"/>
                <a:gd name="connsiteY2" fmla="*/ 31206 h 169033"/>
                <a:gd name="connsiteX3" fmla="*/ 4876 w 169033"/>
                <a:gd name="connsiteY3" fmla="*/ 20284 h 169033"/>
                <a:gd name="connsiteX4" fmla="*/ 9362 w 169033"/>
                <a:gd name="connsiteY4" fmla="*/ 9362 h 169033"/>
                <a:gd name="connsiteX5" fmla="*/ 20220 w 169033"/>
                <a:gd name="connsiteY5" fmla="*/ 4876 h 169033"/>
                <a:gd name="connsiteX6" fmla="*/ 31141 w 169033"/>
                <a:gd name="connsiteY6" fmla="*/ 9362 h 169033"/>
                <a:gd name="connsiteX7" fmla="*/ 165133 w 169033"/>
                <a:gd name="connsiteY7" fmla="*/ 143418 h 169033"/>
                <a:gd name="connsiteX8" fmla="*/ 169684 w 169033"/>
                <a:gd name="connsiteY8" fmla="*/ 154340 h 169033"/>
                <a:gd name="connsiteX9" fmla="*/ 165133 w 169033"/>
                <a:gd name="connsiteY9" fmla="*/ 165198 h 169033"/>
                <a:gd name="connsiteX10" fmla="*/ 154340 w 169033"/>
                <a:gd name="connsiteY10" fmla="*/ 169813 h 169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3" h="169033">
                  <a:moveTo>
                    <a:pt x="154340" y="169813"/>
                  </a:moveTo>
                  <a:cubicBezTo>
                    <a:pt x="150245" y="169813"/>
                    <a:pt x="146344" y="168188"/>
                    <a:pt x="143418" y="165263"/>
                  </a:cubicBezTo>
                  <a:lnTo>
                    <a:pt x="9362" y="31206"/>
                  </a:lnTo>
                  <a:cubicBezTo>
                    <a:pt x="6436" y="28280"/>
                    <a:pt x="4876" y="24445"/>
                    <a:pt x="4876" y="20284"/>
                  </a:cubicBezTo>
                  <a:cubicBezTo>
                    <a:pt x="4876" y="16123"/>
                    <a:pt x="6501" y="12288"/>
                    <a:pt x="9362" y="9362"/>
                  </a:cubicBezTo>
                  <a:cubicBezTo>
                    <a:pt x="12288" y="6436"/>
                    <a:pt x="16124" y="4876"/>
                    <a:pt x="20220" y="4876"/>
                  </a:cubicBezTo>
                  <a:cubicBezTo>
                    <a:pt x="24315" y="4876"/>
                    <a:pt x="28216" y="6501"/>
                    <a:pt x="31141" y="9362"/>
                  </a:cubicBezTo>
                  <a:lnTo>
                    <a:pt x="165133" y="143418"/>
                  </a:lnTo>
                  <a:cubicBezTo>
                    <a:pt x="168059" y="146344"/>
                    <a:pt x="169684" y="150179"/>
                    <a:pt x="169684" y="154340"/>
                  </a:cubicBezTo>
                  <a:cubicBezTo>
                    <a:pt x="169684" y="158436"/>
                    <a:pt x="168059" y="162337"/>
                    <a:pt x="165133" y="165198"/>
                  </a:cubicBezTo>
                  <a:cubicBezTo>
                    <a:pt x="162337" y="168253"/>
                    <a:pt x="158501" y="169813"/>
                    <a:pt x="154340" y="169813"/>
                  </a:cubicBezTo>
                  <a:close/>
                </a:path>
              </a:pathLst>
            </a:custGeom>
            <a:solidFill>
              <a:srgbClr val="1D1D1B"/>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7751763-E348-4023-8776-0D72046B4981}"/>
                </a:ext>
              </a:extLst>
            </p:cNvPr>
            <p:cNvSpPr/>
            <p:nvPr/>
          </p:nvSpPr>
          <p:spPr>
            <a:xfrm>
              <a:off x="8839686" y="9540649"/>
              <a:ext cx="182036" cy="188537"/>
            </a:xfrm>
            <a:custGeom>
              <a:avLst/>
              <a:gdLst>
                <a:gd name="connsiteX0" fmla="*/ 19901 w 182035"/>
                <a:gd name="connsiteY0" fmla="*/ 182751 h 188536"/>
                <a:gd name="connsiteX1" fmla="*/ 9109 w 182035"/>
                <a:gd name="connsiteY1" fmla="*/ 177940 h 188536"/>
                <a:gd name="connsiteX2" fmla="*/ 4884 w 182035"/>
                <a:gd name="connsiteY2" fmla="*/ 166952 h 188536"/>
                <a:gd name="connsiteX3" fmla="*/ 8784 w 182035"/>
                <a:gd name="connsiteY3" fmla="*/ 19893 h 188536"/>
                <a:gd name="connsiteX4" fmla="*/ 23867 w 182035"/>
                <a:gd name="connsiteY4" fmla="*/ 4876 h 188536"/>
                <a:gd name="connsiteX5" fmla="*/ 35374 w 182035"/>
                <a:gd name="connsiteY5" fmla="*/ 9687 h 188536"/>
                <a:gd name="connsiteX6" fmla="*/ 39600 w 182035"/>
                <a:gd name="connsiteY6" fmla="*/ 20674 h 188536"/>
                <a:gd name="connsiteX7" fmla="*/ 36089 w 182035"/>
                <a:gd name="connsiteY7" fmla="*/ 152324 h 188536"/>
                <a:gd name="connsiteX8" fmla="*/ 167675 w 182035"/>
                <a:gd name="connsiteY8" fmla="*/ 155900 h 188536"/>
                <a:gd name="connsiteX9" fmla="*/ 182693 w 182035"/>
                <a:gd name="connsiteY9" fmla="*/ 171763 h 188536"/>
                <a:gd name="connsiteX10" fmla="*/ 167351 w 182035"/>
                <a:gd name="connsiteY10" fmla="*/ 186716 h 188536"/>
                <a:gd name="connsiteX11" fmla="*/ 19901 w 182035"/>
                <a:gd name="connsiteY11" fmla="*/ 182751 h 188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035" h="188536">
                  <a:moveTo>
                    <a:pt x="19901" y="182751"/>
                  </a:moveTo>
                  <a:cubicBezTo>
                    <a:pt x="15805" y="182621"/>
                    <a:pt x="11970" y="180930"/>
                    <a:pt x="9109" y="177940"/>
                  </a:cubicBezTo>
                  <a:cubicBezTo>
                    <a:pt x="6249" y="174949"/>
                    <a:pt x="4754" y="171048"/>
                    <a:pt x="4884" y="166952"/>
                  </a:cubicBezTo>
                  <a:lnTo>
                    <a:pt x="8784" y="19893"/>
                  </a:lnTo>
                  <a:cubicBezTo>
                    <a:pt x="8980" y="11637"/>
                    <a:pt x="15740" y="4876"/>
                    <a:pt x="23867" y="4876"/>
                  </a:cubicBezTo>
                  <a:cubicBezTo>
                    <a:pt x="28613" y="5005"/>
                    <a:pt x="32449" y="6566"/>
                    <a:pt x="35374" y="9687"/>
                  </a:cubicBezTo>
                  <a:cubicBezTo>
                    <a:pt x="38235" y="12677"/>
                    <a:pt x="39731" y="16578"/>
                    <a:pt x="39600" y="20674"/>
                  </a:cubicBezTo>
                  <a:lnTo>
                    <a:pt x="36089" y="152324"/>
                  </a:lnTo>
                  <a:lnTo>
                    <a:pt x="167675" y="155900"/>
                  </a:lnTo>
                  <a:cubicBezTo>
                    <a:pt x="176127" y="156160"/>
                    <a:pt x="182889" y="163312"/>
                    <a:pt x="182693" y="171763"/>
                  </a:cubicBezTo>
                  <a:cubicBezTo>
                    <a:pt x="182498" y="179955"/>
                    <a:pt x="175607" y="186651"/>
                    <a:pt x="167351" y="186716"/>
                  </a:cubicBezTo>
                  <a:lnTo>
                    <a:pt x="19901" y="182751"/>
                  </a:lnTo>
                  <a:close/>
                </a:path>
              </a:pathLst>
            </a:custGeom>
            <a:solidFill>
              <a:srgbClr val="1D1D1B"/>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5D88C622-3F19-44BD-AD2B-F6C6A87C080B}"/>
                </a:ext>
              </a:extLst>
            </p:cNvPr>
            <p:cNvSpPr/>
            <p:nvPr/>
          </p:nvSpPr>
          <p:spPr>
            <a:xfrm>
              <a:off x="8507153" y="9143681"/>
              <a:ext cx="123524" cy="123524"/>
            </a:xfrm>
            <a:custGeom>
              <a:avLst/>
              <a:gdLst>
                <a:gd name="connsiteX0" fmla="*/ 104931 w 123524"/>
                <a:gd name="connsiteY0" fmla="*/ 120209 h 123524"/>
                <a:gd name="connsiteX1" fmla="*/ 94008 w 123524"/>
                <a:gd name="connsiteY1" fmla="*/ 115723 h 123524"/>
                <a:gd name="connsiteX2" fmla="*/ 9361 w 123524"/>
                <a:gd name="connsiteY2" fmla="*/ 31206 h 123524"/>
                <a:gd name="connsiteX3" fmla="*/ 9361 w 123524"/>
                <a:gd name="connsiteY3" fmla="*/ 9362 h 123524"/>
                <a:gd name="connsiteX4" fmla="*/ 20219 w 123524"/>
                <a:gd name="connsiteY4" fmla="*/ 4876 h 123524"/>
                <a:gd name="connsiteX5" fmla="*/ 31141 w 123524"/>
                <a:gd name="connsiteY5" fmla="*/ 9362 h 123524"/>
                <a:gd name="connsiteX6" fmla="*/ 115722 w 123524"/>
                <a:gd name="connsiteY6" fmla="*/ 93878 h 123524"/>
                <a:gd name="connsiteX7" fmla="*/ 115787 w 123524"/>
                <a:gd name="connsiteY7" fmla="*/ 115723 h 123524"/>
                <a:gd name="connsiteX8" fmla="*/ 104931 w 123524"/>
                <a:gd name="connsiteY8" fmla="*/ 120209 h 123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524" h="123524">
                  <a:moveTo>
                    <a:pt x="104931" y="120209"/>
                  </a:moveTo>
                  <a:cubicBezTo>
                    <a:pt x="100835" y="120209"/>
                    <a:pt x="96934" y="118583"/>
                    <a:pt x="94008" y="115723"/>
                  </a:cubicBezTo>
                  <a:lnTo>
                    <a:pt x="9361" y="31206"/>
                  </a:lnTo>
                  <a:cubicBezTo>
                    <a:pt x="3381" y="25160"/>
                    <a:pt x="3381" y="15408"/>
                    <a:pt x="9361" y="9362"/>
                  </a:cubicBezTo>
                  <a:cubicBezTo>
                    <a:pt x="12288" y="6436"/>
                    <a:pt x="16123" y="4876"/>
                    <a:pt x="20219" y="4876"/>
                  </a:cubicBezTo>
                  <a:cubicBezTo>
                    <a:pt x="24315" y="4876"/>
                    <a:pt x="28215" y="6501"/>
                    <a:pt x="31141" y="9362"/>
                  </a:cubicBezTo>
                  <a:lnTo>
                    <a:pt x="115722" y="93878"/>
                  </a:lnTo>
                  <a:cubicBezTo>
                    <a:pt x="121704" y="99859"/>
                    <a:pt x="121769" y="109676"/>
                    <a:pt x="115787" y="115723"/>
                  </a:cubicBezTo>
                  <a:cubicBezTo>
                    <a:pt x="112927" y="118583"/>
                    <a:pt x="109092" y="120209"/>
                    <a:pt x="104931" y="120209"/>
                  </a:cubicBezTo>
                  <a:close/>
                </a:path>
              </a:pathLst>
            </a:custGeom>
            <a:solidFill>
              <a:srgbClr val="1D1D1B"/>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879DC8AF-E0FE-4DD7-ADD9-D5B5FFFE0825}"/>
                </a:ext>
              </a:extLst>
            </p:cNvPr>
            <p:cNvSpPr/>
            <p:nvPr/>
          </p:nvSpPr>
          <p:spPr>
            <a:xfrm>
              <a:off x="9292117" y="9928579"/>
              <a:ext cx="123524" cy="123524"/>
            </a:xfrm>
            <a:custGeom>
              <a:avLst/>
              <a:gdLst>
                <a:gd name="connsiteX0" fmla="*/ 104931 w 123524"/>
                <a:gd name="connsiteY0" fmla="*/ 120209 h 123524"/>
                <a:gd name="connsiteX1" fmla="*/ 94008 w 123524"/>
                <a:gd name="connsiteY1" fmla="*/ 115723 h 123524"/>
                <a:gd name="connsiteX2" fmla="*/ 9361 w 123524"/>
                <a:gd name="connsiteY2" fmla="*/ 31206 h 123524"/>
                <a:gd name="connsiteX3" fmla="*/ 9361 w 123524"/>
                <a:gd name="connsiteY3" fmla="*/ 9427 h 123524"/>
                <a:gd name="connsiteX4" fmla="*/ 20284 w 123524"/>
                <a:gd name="connsiteY4" fmla="*/ 4876 h 123524"/>
                <a:gd name="connsiteX5" fmla="*/ 31141 w 123524"/>
                <a:gd name="connsiteY5" fmla="*/ 9362 h 123524"/>
                <a:gd name="connsiteX6" fmla="*/ 115787 w 123524"/>
                <a:gd name="connsiteY6" fmla="*/ 93879 h 123524"/>
                <a:gd name="connsiteX7" fmla="*/ 115852 w 123524"/>
                <a:gd name="connsiteY7" fmla="*/ 115723 h 123524"/>
                <a:gd name="connsiteX8" fmla="*/ 104931 w 123524"/>
                <a:gd name="connsiteY8" fmla="*/ 120209 h 123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524" h="123524">
                  <a:moveTo>
                    <a:pt x="104931" y="120209"/>
                  </a:moveTo>
                  <a:cubicBezTo>
                    <a:pt x="100770" y="120209"/>
                    <a:pt x="96934" y="118648"/>
                    <a:pt x="94008" y="115723"/>
                  </a:cubicBezTo>
                  <a:lnTo>
                    <a:pt x="9361" y="31206"/>
                  </a:lnTo>
                  <a:cubicBezTo>
                    <a:pt x="3381" y="25225"/>
                    <a:pt x="3381" y="15473"/>
                    <a:pt x="9361" y="9427"/>
                  </a:cubicBezTo>
                  <a:cubicBezTo>
                    <a:pt x="12288" y="6501"/>
                    <a:pt x="16123" y="4876"/>
                    <a:pt x="20284" y="4876"/>
                  </a:cubicBezTo>
                  <a:cubicBezTo>
                    <a:pt x="24380" y="4876"/>
                    <a:pt x="28280" y="6501"/>
                    <a:pt x="31141" y="9362"/>
                  </a:cubicBezTo>
                  <a:lnTo>
                    <a:pt x="115787" y="93879"/>
                  </a:lnTo>
                  <a:cubicBezTo>
                    <a:pt x="121769" y="99859"/>
                    <a:pt x="121834" y="109676"/>
                    <a:pt x="115852" y="115723"/>
                  </a:cubicBezTo>
                  <a:cubicBezTo>
                    <a:pt x="112862" y="118583"/>
                    <a:pt x="108961" y="120209"/>
                    <a:pt x="104931" y="120209"/>
                  </a:cubicBezTo>
                  <a:close/>
                </a:path>
              </a:pathLst>
            </a:custGeom>
            <a:solidFill>
              <a:srgbClr val="1D1D1B"/>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03AFE320-4FBE-480F-B0F7-6E14CE062010}"/>
                </a:ext>
              </a:extLst>
            </p:cNvPr>
            <p:cNvSpPr/>
            <p:nvPr/>
          </p:nvSpPr>
          <p:spPr>
            <a:xfrm>
              <a:off x="8941893" y="8963595"/>
              <a:ext cx="39008" cy="156031"/>
            </a:xfrm>
            <a:custGeom>
              <a:avLst/>
              <a:gdLst>
                <a:gd name="connsiteX0" fmla="*/ 20414 w 39007"/>
                <a:gd name="connsiteY0" fmla="*/ 155316 h 156030"/>
                <a:gd name="connsiteX1" fmla="*/ 5006 w 39007"/>
                <a:gd name="connsiteY1" fmla="*/ 139908 h 156030"/>
                <a:gd name="connsiteX2" fmla="*/ 4876 w 39007"/>
                <a:gd name="connsiteY2" fmla="*/ 20284 h 156030"/>
                <a:gd name="connsiteX3" fmla="*/ 20284 w 39007"/>
                <a:gd name="connsiteY3" fmla="*/ 4876 h 156030"/>
                <a:gd name="connsiteX4" fmla="*/ 35692 w 39007"/>
                <a:gd name="connsiteY4" fmla="*/ 20219 h 156030"/>
                <a:gd name="connsiteX5" fmla="*/ 35822 w 39007"/>
                <a:gd name="connsiteY5" fmla="*/ 139908 h 156030"/>
                <a:gd name="connsiteX6" fmla="*/ 20414 w 39007"/>
                <a:gd name="connsiteY6" fmla="*/ 155316 h 156030"/>
                <a:gd name="connsiteX7" fmla="*/ 20414 w 39007"/>
                <a:gd name="connsiteY7" fmla="*/ 155316 h 156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007" h="156030">
                  <a:moveTo>
                    <a:pt x="20414" y="155316"/>
                  </a:moveTo>
                  <a:cubicBezTo>
                    <a:pt x="11962" y="155316"/>
                    <a:pt x="5071" y="148424"/>
                    <a:pt x="5006" y="139908"/>
                  </a:cubicBezTo>
                  <a:lnTo>
                    <a:pt x="4876" y="20284"/>
                  </a:lnTo>
                  <a:cubicBezTo>
                    <a:pt x="4876" y="11767"/>
                    <a:pt x="11767" y="4876"/>
                    <a:pt x="20284" y="4876"/>
                  </a:cubicBezTo>
                  <a:cubicBezTo>
                    <a:pt x="28736" y="4876"/>
                    <a:pt x="35692" y="11767"/>
                    <a:pt x="35692" y="20219"/>
                  </a:cubicBezTo>
                  <a:lnTo>
                    <a:pt x="35822" y="139908"/>
                  </a:lnTo>
                  <a:cubicBezTo>
                    <a:pt x="35822" y="148424"/>
                    <a:pt x="28930" y="155316"/>
                    <a:pt x="20414" y="155316"/>
                  </a:cubicBezTo>
                  <a:lnTo>
                    <a:pt x="20414" y="155316"/>
                  </a:lnTo>
                  <a:close/>
                </a:path>
              </a:pathLst>
            </a:custGeom>
            <a:solidFill>
              <a:srgbClr val="1D1D1B"/>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7F1CD637-9B0D-46D7-A478-BC9FC20745B7}"/>
                </a:ext>
              </a:extLst>
            </p:cNvPr>
            <p:cNvSpPr/>
            <p:nvPr/>
          </p:nvSpPr>
          <p:spPr>
            <a:xfrm>
              <a:off x="8941893" y="10073558"/>
              <a:ext cx="39008" cy="156031"/>
            </a:xfrm>
            <a:custGeom>
              <a:avLst/>
              <a:gdLst>
                <a:gd name="connsiteX0" fmla="*/ 20414 w 39007"/>
                <a:gd name="connsiteY0" fmla="*/ 155381 h 156030"/>
                <a:gd name="connsiteX1" fmla="*/ 5006 w 39007"/>
                <a:gd name="connsiteY1" fmla="*/ 140038 h 156030"/>
                <a:gd name="connsiteX2" fmla="*/ 4876 w 39007"/>
                <a:gd name="connsiteY2" fmla="*/ 20349 h 156030"/>
                <a:gd name="connsiteX3" fmla="*/ 20284 w 39007"/>
                <a:gd name="connsiteY3" fmla="*/ 4876 h 156030"/>
                <a:gd name="connsiteX4" fmla="*/ 35692 w 39007"/>
                <a:gd name="connsiteY4" fmla="*/ 20284 h 156030"/>
                <a:gd name="connsiteX5" fmla="*/ 35757 w 39007"/>
                <a:gd name="connsiteY5" fmla="*/ 139908 h 156030"/>
                <a:gd name="connsiteX6" fmla="*/ 20414 w 39007"/>
                <a:gd name="connsiteY6" fmla="*/ 155381 h 156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07" h="156030">
                  <a:moveTo>
                    <a:pt x="20414" y="155381"/>
                  </a:moveTo>
                  <a:cubicBezTo>
                    <a:pt x="11897" y="155381"/>
                    <a:pt x="5006" y="148489"/>
                    <a:pt x="5006" y="140038"/>
                  </a:cubicBezTo>
                  <a:lnTo>
                    <a:pt x="4876" y="20349"/>
                  </a:lnTo>
                  <a:cubicBezTo>
                    <a:pt x="4876" y="11897"/>
                    <a:pt x="11767" y="4941"/>
                    <a:pt x="20284" y="4876"/>
                  </a:cubicBezTo>
                  <a:cubicBezTo>
                    <a:pt x="28736" y="4876"/>
                    <a:pt x="35692" y="11767"/>
                    <a:pt x="35692" y="20284"/>
                  </a:cubicBezTo>
                  <a:lnTo>
                    <a:pt x="35757" y="139908"/>
                  </a:lnTo>
                  <a:cubicBezTo>
                    <a:pt x="35822" y="148424"/>
                    <a:pt x="28865" y="155381"/>
                    <a:pt x="20414" y="155381"/>
                  </a:cubicBezTo>
                  <a:close/>
                </a:path>
              </a:pathLst>
            </a:custGeom>
            <a:solidFill>
              <a:srgbClr val="1D1D1B"/>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A1F49F0E-04EB-4A7B-AE91-9EB35A48FE6C}"/>
                </a:ext>
              </a:extLst>
            </p:cNvPr>
            <p:cNvSpPr/>
            <p:nvPr/>
          </p:nvSpPr>
          <p:spPr>
            <a:xfrm>
              <a:off x="9437160" y="9578356"/>
              <a:ext cx="156031" cy="39008"/>
            </a:xfrm>
            <a:custGeom>
              <a:avLst/>
              <a:gdLst>
                <a:gd name="connsiteX0" fmla="*/ 20284 w 156030"/>
                <a:gd name="connsiteY0" fmla="*/ 35822 h 39007"/>
                <a:gd name="connsiteX1" fmla="*/ 4876 w 156030"/>
                <a:gd name="connsiteY1" fmla="*/ 20414 h 39007"/>
                <a:gd name="connsiteX2" fmla="*/ 20284 w 156030"/>
                <a:gd name="connsiteY2" fmla="*/ 5006 h 39007"/>
                <a:gd name="connsiteX3" fmla="*/ 139973 w 156030"/>
                <a:gd name="connsiteY3" fmla="*/ 4876 h 39007"/>
                <a:gd name="connsiteX4" fmla="*/ 155381 w 156030"/>
                <a:gd name="connsiteY4" fmla="*/ 20284 h 39007"/>
                <a:gd name="connsiteX5" fmla="*/ 150960 w 156030"/>
                <a:gd name="connsiteY5" fmla="*/ 31141 h 39007"/>
                <a:gd name="connsiteX6" fmla="*/ 140038 w 156030"/>
                <a:gd name="connsiteY6" fmla="*/ 35692 h 39007"/>
                <a:gd name="connsiteX7" fmla="*/ 20284 w 156030"/>
                <a:gd name="connsiteY7" fmla="*/ 35822 h 39007"/>
                <a:gd name="connsiteX8" fmla="*/ 20284 w 156030"/>
                <a:gd name="connsiteY8" fmla="*/ 35822 h 39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030" h="39007">
                  <a:moveTo>
                    <a:pt x="20284" y="35822"/>
                  </a:moveTo>
                  <a:cubicBezTo>
                    <a:pt x="11833" y="35822"/>
                    <a:pt x="4876" y="28931"/>
                    <a:pt x="4876" y="20414"/>
                  </a:cubicBezTo>
                  <a:cubicBezTo>
                    <a:pt x="4876" y="11963"/>
                    <a:pt x="11768" y="5006"/>
                    <a:pt x="20284" y="5006"/>
                  </a:cubicBezTo>
                  <a:lnTo>
                    <a:pt x="139973" y="4876"/>
                  </a:lnTo>
                  <a:cubicBezTo>
                    <a:pt x="148425" y="4876"/>
                    <a:pt x="155381" y="11768"/>
                    <a:pt x="155381" y="20284"/>
                  </a:cubicBezTo>
                  <a:cubicBezTo>
                    <a:pt x="155381" y="24380"/>
                    <a:pt x="153820" y="28280"/>
                    <a:pt x="150960" y="31141"/>
                  </a:cubicBezTo>
                  <a:cubicBezTo>
                    <a:pt x="148034" y="34067"/>
                    <a:pt x="144199" y="35692"/>
                    <a:pt x="140038" y="35692"/>
                  </a:cubicBezTo>
                  <a:lnTo>
                    <a:pt x="20284" y="35822"/>
                  </a:lnTo>
                  <a:lnTo>
                    <a:pt x="20284" y="35822"/>
                  </a:lnTo>
                  <a:close/>
                </a:path>
              </a:pathLst>
            </a:custGeom>
            <a:solidFill>
              <a:srgbClr val="1D1D1B"/>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D50B830C-CDF9-4750-A370-90C15A7BDDB1}"/>
                </a:ext>
              </a:extLst>
            </p:cNvPr>
            <p:cNvSpPr/>
            <p:nvPr/>
          </p:nvSpPr>
          <p:spPr>
            <a:xfrm>
              <a:off x="8327067" y="9578356"/>
              <a:ext cx="156031" cy="39008"/>
            </a:xfrm>
            <a:custGeom>
              <a:avLst/>
              <a:gdLst>
                <a:gd name="connsiteX0" fmla="*/ 20284 w 156030"/>
                <a:gd name="connsiteY0" fmla="*/ 35822 h 39007"/>
                <a:gd name="connsiteX1" fmla="*/ 4876 w 156030"/>
                <a:gd name="connsiteY1" fmla="*/ 20414 h 39007"/>
                <a:gd name="connsiteX2" fmla="*/ 20220 w 156030"/>
                <a:gd name="connsiteY2" fmla="*/ 5006 h 39007"/>
                <a:gd name="connsiteX3" fmla="*/ 139908 w 156030"/>
                <a:gd name="connsiteY3" fmla="*/ 4876 h 39007"/>
                <a:gd name="connsiteX4" fmla="*/ 155316 w 156030"/>
                <a:gd name="connsiteY4" fmla="*/ 20219 h 39007"/>
                <a:gd name="connsiteX5" fmla="*/ 150830 w 156030"/>
                <a:gd name="connsiteY5" fmla="*/ 31141 h 39007"/>
                <a:gd name="connsiteX6" fmla="*/ 139908 w 156030"/>
                <a:gd name="connsiteY6" fmla="*/ 35692 h 39007"/>
                <a:gd name="connsiteX7" fmla="*/ 20284 w 156030"/>
                <a:gd name="connsiteY7" fmla="*/ 35822 h 39007"/>
                <a:gd name="connsiteX8" fmla="*/ 20284 w 156030"/>
                <a:gd name="connsiteY8" fmla="*/ 35822 h 39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030" h="39007">
                  <a:moveTo>
                    <a:pt x="20284" y="35822"/>
                  </a:moveTo>
                  <a:cubicBezTo>
                    <a:pt x="11768" y="35822"/>
                    <a:pt x="4876" y="28931"/>
                    <a:pt x="4876" y="20414"/>
                  </a:cubicBezTo>
                  <a:cubicBezTo>
                    <a:pt x="4876" y="11898"/>
                    <a:pt x="11768" y="5006"/>
                    <a:pt x="20220" y="5006"/>
                  </a:cubicBezTo>
                  <a:lnTo>
                    <a:pt x="139908" y="4876"/>
                  </a:lnTo>
                  <a:cubicBezTo>
                    <a:pt x="148425" y="4876"/>
                    <a:pt x="155316" y="11768"/>
                    <a:pt x="155316" y="20219"/>
                  </a:cubicBezTo>
                  <a:cubicBezTo>
                    <a:pt x="155316" y="24380"/>
                    <a:pt x="153755" y="28216"/>
                    <a:pt x="150830" y="31141"/>
                  </a:cubicBezTo>
                  <a:cubicBezTo>
                    <a:pt x="147904" y="34067"/>
                    <a:pt x="144068" y="35692"/>
                    <a:pt x="139908" y="35692"/>
                  </a:cubicBezTo>
                  <a:lnTo>
                    <a:pt x="20284" y="35822"/>
                  </a:lnTo>
                  <a:lnTo>
                    <a:pt x="20284" y="35822"/>
                  </a:lnTo>
                  <a:close/>
                </a:path>
              </a:pathLst>
            </a:custGeom>
            <a:solidFill>
              <a:srgbClr val="1D1D1B"/>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849C5E1A-1172-4E06-985A-8DB59F5E0861}"/>
                </a:ext>
              </a:extLst>
            </p:cNvPr>
            <p:cNvSpPr/>
            <p:nvPr/>
          </p:nvSpPr>
          <p:spPr>
            <a:xfrm>
              <a:off x="9292182" y="9143551"/>
              <a:ext cx="123524" cy="123524"/>
            </a:xfrm>
            <a:custGeom>
              <a:avLst/>
              <a:gdLst>
                <a:gd name="connsiteX0" fmla="*/ 20284 w 123524"/>
                <a:gd name="connsiteY0" fmla="*/ 120403 h 123524"/>
                <a:gd name="connsiteX1" fmla="*/ 9361 w 123524"/>
                <a:gd name="connsiteY1" fmla="*/ 115917 h 123524"/>
                <a:gd name="connsiteX2" fmla="*/ 9361 w 123524"/>
                <a:gd name="connsiteY2" fmla="*/ 94073 h 123524"/>
                <a:gd name="connsiteX3" fmla="*/ 93878 w 123524"/>
                <a:gd name="connsiteY3" fmla="*/ 9427 h 123524"/>
                <a:gd name="connsiteX4" fmla="*/ 104735 w 123524"/>
                <a:gd name="connsiteY4" fmla="*/ 4876 h 123524"/>
                <a:gd name="connsiteX5" fmla="*/ 115658 w 123524"/>
                <a:gd name="connsiteY5" fmla="*/ 9427 h 123524"/>
                <a:gd name="connsiteX6" fmla="*/ 120209 w 123524"/>
                <a:gd name="connsiteY6" fmla="*/ 20284 h 123524"/>
                <a:gd name="connsiteX7" fmla="*/ 115722 w 123524"/>
                <a:gd name="connsiteY7" fmla="*/ 31206 h 123524"/>
                <a:gd name="connsiteX8" fmla="*/ 31206 w 123524"/>
                <a:gd name="connsiteY8" fmla="*/ 115852 h 123524"/>
                <a:gd name="connsiteX9" fmla="*/ 20284 w 123524"/>
                <a:gd name="connsiteY9" fmla="*/ 120403 h 123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524" h="123524">
                  <a:moveTo>
                    <a:pt x="20284" y="120403"/>
                  </a:moveTo>
                  <a:cubicBezTo>
                    <a:pt x="16188" y="120403"/>
                    <a:pt x="12288" y="118778"/>
                    <a:pt x="9361" y="115917"/>
                  </a:cubicBezTo>
                  <a:cubicBezTo>
                    <a:pt x="3381" y="109871"/>
                    <a:pt x="3381" y="100119"/>
                    <a:pt x="9361" y="94073"/>
                  </a:cubicBezTo>
                  <a:lnTo>
                    <a:pt x="93878" y="9427"/>
                  </a:lnTo>
                  <a:cubicBezTo>
                    <a:pt x="96804" y="6501"/>
                    <a:pt x="100640" y="4876"/>
                    <a:pt x="104735" y="4876"/>
                  </a:cubicBezTo>
                  <a:cubicBezTo>
                    <a:pt x="108831" y="4876"/>
                    <a:pt x="112732" y="6501"/>
                    <a:pt x="115658" y="9427"/>
                  </a:cubicBezTo>
                  <a:cubicBezTo>
                    <a:pt x="118583" y="12352"/>
                    <a:pt x="120209" y="16188"/>
                    <a:pt x="120209" y="20284"/>
                  </a:cubicBezTo>
                  <a:cubicBezTo>
                    <a:pt x="120209" y="24444"/>
                    <a:pt x="118648" y="28280"/>
                    <a:pt x="115722" y="31206"/>
                  </a:cubicBezTo>
                  <a:lnTo>
                    <a:pt x="31206" y="115852"/>
                  </a:lnTo>
                  <a:cubicBezTo>
                    <a:pt x="28280" y="118843"/>
                    <a:pt x="24380" y="120403"/>
                    <a:pt x="20284" y="120403"/>
                  </a:cubicBezTo>
                  <a:close/>
                </a:path>
              </a:pathLst>
            </a:custGeom>
            <a:solidFill>
              <a:srgbClr val="1D1D1B"/>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50B80AFE-C62C-4F59-AB47-2D01384022BF}"/>
                </a:ext>
              </a:extLst>
            </p:cNvPr>
            <p:cNvSpPr/>
            <p:nvPr/>
          </p:nvSpPr>
          <p:spPr>
            <a:xfrm>
              <a:off x="2737727" y="9803430"/>
              <a:ext cx="240547" cy="240547"/>
            </a:xfrm>
            <a:custGeom>
              <a:avLst/>
              <a:gdLst>
                <a:gd name="connsiteX0" fmla="*/ 22299 w 240547"/>
                <a:gd name="connsiteY0" fmla="*/ 238532 h 240547"/>
                <a:gd name="connsiteX1" fmla="*/ 9947 w 240547"/>
                <a:gd name="connsiteY1" fmla="*/ 233396 h 240547"/>
                <a:gd name="connsiteX2" fmla="*/ 4876 w 240547"/>
                <a:gd name="connsiteY2" fmla="*/ 221043 h 240547"/>
                <a:gd name="connsiteX3" fmla="*/ 9947 w 240547"/>
                <a:gd name="connsiteY3" fmla="*/ 208691 h 240547"/>
                <a:gd name="connsiteX4" fmla="*/ 208626 w 240547"/>
                <a:gd name="connsiteY4" fmla="*/ 10012 h 240547"/>
                <a:gd name="connsiteX5" fmla="*/ 220978 w 240547"/>
                <a:gd name="connsiteY5" fmla="*/ 4876 h 240547"/>
                <a:gd name="connsiteX6" fmla="*/ 233331 w 240547"/>
                <a:gd name="connsiteY6" fmla="*/ 10012 h 240547"/>
                <a:gd name="connsiteX7" fmla="*/ 238467 w 240547"/>
                <a:gd name="connsiteY7" fmla="*/ 22365 h 240547"/>
                <a:gd name="connsiteX8" fmla="*/ 233331 w 240547"/>
                <a:gd name="connsiteY8" fmla="*/ 34717 h 240547"/>
                <a:gd name="connsiteX9" fmla="*/ 34652 w 240547"/>
                <a:gd name="connsiteY9" fmla="*/ 233396 h 240547"/>
                <a:gd name="connsiteX10" fmla="*/ 22299 w 240547"/>
                <a:gd name="connsiteY10" fmla="*/ 238532 h 240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547" h="240547">
                  <a:moveTo>
                    <a:pt x="22299" y="238532"/>
                  </a:moveTo>
                  <a:cubicBezTo>
                    <a:pt x="17618" y="238532"/>
                    <a:pt x="13263" y="236712"/>
                    <a:pt x="9947" y="233396"/>
                  </a:cubicBezTo>
                  <a:cubicBezTo>
                    <a:pt x="6631" y="230080"/>
                    <a:pt x="4876" y="225725"/>
                    <a:pt x="4876" y="221043"/>
                  </a:cubicBezTo>
                  <a:cubicBezTo>
                    <a:pt x="4876" y="216363"/>
                    <a:pt x="6696" y="212006"/>
                    <a:pt x="9947" y="208691"/>
                  </a:cubicBezTo>
                  <a:lnTo>
                    <a:pt x="208626" y="10012"/>
                  </a:lnTo>
                  <a:cubicBezTo>
                    <a:pt x="211942" y="6697"/>
                    <a:pt x="216297" y="4876"/>
                    <a:pt x="220978" y="4876"/>
                  </a:cubicBezTo>
                  <a:cubicBezTo>
                    <a:pt x="225659" y="4876"/>
                    <a:pt x="230015" y="6697"/>
                    <a:pt x="233331" y="10012"/>
                  </a:cubicBezTo>
                  <a:cubicBezTo>
                    <a:pt x="236646" y="13328"/>
                    <a:pt x="238467" y="17684"/>
                    <a:pt x="238467" y="22365"/>
                  </a:cubicBezTo>
                  <a:cubicBezTo>
                    <a:pt x="238467" y="27046"/>
                    <a:pt x="236646" y="31402"/>
                    <a:pt x="233331" y="34717"/>
                  </a:cubicBezTo>
                  <a:lnTo>
                    <a:pt x="34652" y="233396"/>
                  </a:lnTo>
                  <a:cubicBezTo>
                    <a:pt x="31336" y="236712"/>
                    <a:pt x="26980" y="238532"/>
                    <a:pt x="22299" y="238532"/>
                  </a:cubicBezTo>
                  <a:close/>
                </a:path>
              </a:pathLst>
            </a:custGeom>
            <a:solidFill>
              <a:srgbClr val="1D1D1B"/>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4C4449B-A92A-4E2D-844E-832CC48BCEAE}"/>
                </a:ext>
              </a:extLst>
            </p:cNvPr>
            <p:cNvSpPr/>
            <p:nvPr/>
          </p:nvSpPr>
          <p:spPr>
            <a:xfrm>
              <a:off x="2962310" y="9096221"/>
              <a:ext cx="715140" cy="715140"/>
            </a:xfrm>
            <a:custGeom>
              <a:avLst/>
              <a:gdLst>
                <a:gd name="connsiteX0" fmla="*/ 358517 w 715140"/>
                <a:gd name="connsiteY0" fmla="*/ 714815 h 715140"/>
                <a:gd name="connsiteX1" fmla="*/ 126616 w 715140"/>
                <a:gd name="connsiteY1" fmla="*/ 628673 h 715140"/>
                <a:gd name="connsiteX2" fmla="*/ 124146 w 715140"/>
                <a:gd name="connsiteY2" fmla="*/ 626528 h 715140"/>
                <a:gd name="connsiteX3" fmla="*/ 75841 w 715140"/>
                <a:gd name="connsiteY3" fmla="*/ 674832 h 715140"/>
                <a:gd name="connsiteX4" fmla="*/ 63489 w 715140"/>
                <a:gd name="connsiteY4" fmla="*/ 679968 h 715140"/>
                <a:gd name="connsiteX5" fmla="*/ 51136 w 715140"/>
                <a:gd name="connsiteY5" fmla="*/ 674832 h 715140"/>
                <a:gd name="connsiteX6" fmla="*/ 46065 w 715140"/>
                <a:gd name="connsiteY6" fmla="*/ 662545 h 715140"/>
                <a:gd name="connsiteX7" fmla="*/ 51136 w 715140"/>
                <a:gd name="connsiteY7" fmla="*/ 650192 h 715140"/>
                <a:gd name="connsiteX8" fmla="*/ 99116 w 715140"/>
                <a:gd name="connsiteY8" fmla="*/ 602213 h 715140"/>
                <a:gd name="connsiteX9" fmla="*/ 96840 w 715140"/>
                <a:gd name="connsiteY9" fmla="*/ 599743 h 715140"/>
                <a:gd name="connsiteX10" fmla="*/ 107438 w 715140"/>
                <a:gd name="connsiteY10" fmla="*/ 108896 h 715140"/>
                <a:gd name="connsiteX11" fmla="*/ 358452 w 715140"/>
                <a:gd name="connsiteY11" fmla="*/ 4876 h 715140"/>
                <a:gd name="connsiteX12" fmla="*/ 609531 w 715140"/>
                <a:gd name="connsiteY12" fmla="*/ 108896 h 715140"/>
                <a:gd name="connsiteX13" fmla="*/ 713551 w 715140"/>
                <a:gd name="connsiteY13" fmla="*/ 359976 h 715140"/>
                <a:gd name="connsiteX14" fmla="*/ 609531 w 715140"/>
                <a:gd name="connsiteY14" fmla="*/ 610990 h 715140"/>
                <a:gd name="connsiteX15" fmla="*/ 358517 w 715140"/>
                <a:gd name="connsiteY15" fmla="*/ 714815 h 715140"/>
                <a:gd name="connsiteX16" fmla="*/ 358517 w 715140"/>
                <a:gd name="connsiteY16" fmla="*/ 39788 h 715140"/>
                <a:gd name="connsiteX17" fmla="*/ 132142 w 715140"/>
                <a:gd name="connsiteY17" fmla="*/ 133536 h 715140"/>
                <a:gd name="connsiteX18" fmla="*/ 132142 w 715140"/>
                <a:gd name="connsiteY18" fmla="*/ 586285 h 715140"/>
                <a:gd name="connsiteX19" fmla="*/ 358517 w 715140"/>
                <a:gd name="connsiteY19" fmla="*/ 679903 h 715140"/>
                <a:gd name="connsiteX20" fmla="*/ 584891 w 715140"/>
                <a:gd name="connsiteY20" fmla="*/ 586285 h 715140"/>
                <a:gd name="connsiteX21" fmla="*/ 678639 w 715140"/>
                <a:gd name="connsiteY21" fmla="*/ 359911 h 715140"/>
                <a:gd name="connsiteX22" fmla="*/ 584891 w 715140"/>
                <a:gd name="connsiteY22" fmla="*/ 133536 h 715140"/>
                <a:gd name="connsiteX23" fmla="*/ 358517 w 715140"/>
                <a:gd name="connsiteY23" fmla="*/ 39788 h 715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15140" h="715140">
                  <a:moveTo>
                    <a:pt x="358517" y="714815"/>
                  </a:moveTo>
                  <a:cubicBezTo>
                    <a:pt x="273220" y="714815"/>
                    <a:pt x="190849" y="684260"/>
                    <a:pt x="126616" y="628673"/>
                  </a:cubicBezTo>
                  <a:lnTo>
                    <a:pt x="124146" y="626528"/>
                  </a:lnTo>
                  <a:lnTo>
                    <a:pt x="75841" y="674832"/>
                  </a:lnTo>
                  <a:cubicBezTo>
                    <a:pt x="72526" y="678148"/>
                    <a:pt x="68170" y="679968"/>
                    <a:pt x="63489" y="679968"/>
                  </a:cubicBezTo>
                  <a:cubicBezTo>
                    <a:pt x="58808" y="679968"/>
                    <a:pt x="54452" y="678148"/>
                    <a:pt x="51136" y="674832"/>
                  </a:cubicBezTo>
                  <a:cubicBezTo>
                    <a:pt x="47821" y="671517"/>
                    <a:pt x="46065" y="667161"/>
                    <a:pt x="46065" y="662545"/>
                  </a:cubicBezTo>
                  <a:cubicBezTo>
                    <a:pt x="46065" y="657864"/>
                    <a:pt x="47886" y="653508"/>
                    <a:pt x="51136" y="650192"/>
                  </a:cubicBezTo>
                  <a:lnTo>
                    <a:pt x="99116" y="602213"/>
                  </a:lnTo>
                  <a:lnTo>
                    <a:pt x="96840" y="599743"/>
                  </a:lnTo>
                  <a:cubicBezTo>
                    <a:pt x="-29805" y="461591"/>
                    <a:pt x="-25059" y="241392"/>
                    <a:pt x="107438" y="108896"/>
                  </a:cubicBezTo>
                  <a:cubicBezTo>
                    <a:pt x="174466" y="41868"/>
                    <a:pt x="263598" y="4876"/>
                    <a:pt x="358452" y="4876"/>
                  </a:cubicBezTo>
                  <a:cubicBezTo>
                    <a:pt x="453305" y="4876"/>
                    <a:pt x="542438" y="41803"/>
                    <a:pt x="609531" y="108896"/>
                  </a:cubicBezTo>
                  <a:cubicBezTo>
                    <a:pt x="676624" y="175924"/>
                    <a:pt x="713551" y="265122"/>
                    <a:pt x="713551" y="359976"/>
                  </a:cubicBezTo>
                  <a:cubicBezTo>
                    <a:pt x="713551" y="454829"/>
                    <a:pt x="676624" y="543962"/>
                    <a:pt x="609531" y="610990"/>
                  </a:cubicBezTo>
                  <a:cubicBezTo>
                    <a:pt x="542633" y="677953"/>
                    <a:pt x="453435" y="714815"/>
                    <a:pt x="358517" y="714815"/>
                  </a:cubicBezTo>
                  <a:close/>
                  <a:moveTo>
                    <a:pt x="358517" y="39788"/>
                  </a:moveTo>
                  <a:cubicBezTo>
                    <a:pt x="273025" y="39788"/>
                    <a:pt x="192604" y="73074"/>
                    <a:pt x="132142" y="133536"/>
                  </a:cubicBezTo>
                  <a:cubicBezTo>
                    <a:pt x="7318" y="258361"/>
                    <a:pt x="7318" y="461461"/>
                    <a:pt x="132142" y="586285"/>
                  </a:cubicBezTo>
                  <a:cubicBezTo>
                    <a:pt x="192539" y="646617"/>
                    <a:pt x="272895" y="679903"/>
                    <a:pt x="358517" y="679903"/>
                  </a:cubicBezTo>
                  <a:cubicBezTo>
                    <a:pt x="444139" y="679903"/>
                    <a:pt x="524559" y="646682"/>
                    <a:pt x="584891" y="586285"/>
                  </a:cubicBezTo>
                  <a:cubicBezTo>
                    <a:pt x="645353" y="525823"/>
                    <a:pt x="678639" y="445402"/>
                    <a:pt x="678639" y="359911"/>
                  </a:cubicBezTo>
                  <a:cubicBezTo>
                    <a:pt x="678639" y="274419"/>
                    <a:pt x="645353" y="193998"/>
                    <a:pt x="584891" y="133536"/>
                  </a:cubicBezTo>
                  <a:cubicBezTo>
                    <a:pt x="524429" y="73074"/>
                    <a:pt x="444008" y="39788"/>
                    <a:pt x="358517" y="39788"/>
                  </a:cubicBezTo>
                  <a:close/>
                </a:path>
              </a:pathLst>
            </a:custGeom>
            <a:solidFill>
              <a:srgbClr val="1D1D1B"/>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C98DEF18-B0E7-4ACE-83FB-7D50A2ADF7C2}"/>
                </a:ext>
              </a:extLst>
            </p:cNvPr>
            <p:cNvSpPr/>
            <p:nvPr/>
          </p:nvSpPr>
          <p:spPr>
            <a:xfrm>
              <a:off x="3194665" y="9362058"/>
              <a:ext cx="279555" cy="175534"/>
            </a:xfrm>
            <a:custGeom>
              <a:avLst/>
              <a:gdLst>
                <a:gd name="connsiteX0" fmla="*/ 126552 w 279554"/>
                <a:gd name="connsiteY0" fmla="*/ 172739 h 175534"/>
                <a:gd name="connsiteX1" fmla="*/ 114004 w 279554"/>
                <a:gd name="connsiteY1" fmla="*/ 167538 h 175534"/>
                <a:gd name="connsiteX2" fmla="*/ 10114 w 279554"/>
                <a:gd name="connsiteY2" fmla="*/ 63387 h 175534"/>
                <a:gd name="connsiteX3" fmla="*/ 9594 w 279554"/>
                <a:gd name="connsiteY3" fmla="*/ 38748 h 175534"/>
                <a:gd name="connsiteX4" fmla="*/ 22791 w 279554"/>
                <a:gd name="connsiteY4" fmla="*/ 32962 h 175534"/>
                <a:gd name="connsiteX5" fmla="*/ 35339 w 279554"/>
                <a:gd name="connsiteY5" fmla="*/ 38162 h 175534"/>
                <a:gd name="connsiteX6" fmla="*/ 126681 w 279554"/>
                <a:gd name="connsiteY6" fmla="*/ 129701 h 175534"/>
                <a:gd name="connsiteX7" fmla="*/ 246630 w 279554"/>
                <a:gd name="connsiteY7" fmla="*/ 10012 h 175534"/>
                <a:gd name="connsiteX8" fmla="*/ 259243 w 279554"/>
                <a:gd name="connsiteY8" fmla="*/ 4876 h 175534"/>
                <a:gd name="connsiteX9" fmla="*/ 271855 w 279554"/>
                <a:gd name="connsiteY9" fmla="*/ 10077 h 175534"/>
                <a:gd name="connsiteX10" fmla="*/ 272115 w 279554"/>
                <a:gd name="connsiteY10" fmla="*/ 34912 h 175534"/>
                <a:gd name="connsiteX11" fmla="*/ 139229 w 279554"/>
                <a:gd name="connsiteY11" fmla="*/ 167473 h 175534"/>
                <a:gd name="connsiteX12" fmla="*/ 126552 w 279554"/>
                <a:gd name="connsiteY12" fmla="*/ 172739 h 175534"/>
                <a:gd name="connsiteX13" fmla="*/ 126552 w 279554"/>
                <a:gd name="connsiteY13" fmla="*/ 172739 h 175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9554" h="175534">
                  <a:moveTo>
                    <a:pt x="126552" y="172739"/>
                  </a:moveTo>
                  <a:cubicBezTo>
                    <a:pt x="121806" y="172739"/>
                    <a:pt x="117320" y="170919"/>
                    <a:pt x="114004" y="167538"/>
                  </a:cubicBezTo>
                  <a:lnTo>
                    <a:pt x="10114" y="63387"/>
                  </a:lnTo>
                  <a:cubicBezTo>
                    <a:pt x="3353" y="56627"/>
                    <a:pt x="3092" y="45574"/>
                    <a:pt x="9594" y="38748"/>
                  </a:cubicBezTo>
                  <a:cubicBezTo>
                    <a:pt x="13429" y="34912"/>
                    <a:pt x="17850" y="32962"/>
                    <a:pt x="22791" y="32962"/>
                  </a:cubicBezTo>
                  <a:cubicBezTo>
                    <a:pt x="27537" y="32962"/>
                    <a:pt x="32023" y="34848"/>
                    <a:pt x="35339" y="38162"/>
                  </a:cubicBezTo>
                  <a:lnTo>
                    <a:pt x="126681" y="129701"/>
                  </a:lnTo>
                  <a:lnTo>
                    <a:pt x="246630" y="10012"/>
                  </a:lnTo>
                  <a:cubicBezTo>
                    <a:pt x="250011" y="6697"/>
                    <a:pt x="254497" y="4876"/>
                    <a:pt x="259243" y="4876"/>
                  </a:cubicBezTo>
                  <a:cubicBezTo>
                    <a:pt x="264053" y="4876"/>
                    <a:pt x="268539" y="6762"/>
                    <a:pt x="271855" y="10077"/>
                  </a:cubicBezTo>
                  <a:cubicBezTo>
                    <a:pt x="278616" y="16839"/>
                    <a:pt x="278681" y="27956"/>
                    <a:pt x="272115" y="34912"/>
                  </a:cubicBezTo>
                  <a:lnTo>
                    <a:pt x="139229" y="167473"/>
                  </a:lnTo>
                  <a:cubicBezTo>
                    <a:pt x="135783" y="170919"/>
                    <a:pt x="131298" y="172739"/>
                    <a:pt x="126552" y="172739"/>
                  </a:cubicBezTo>
                  <a:lnTo>
                    <a:pt x="126552" y="172739"/>
                  </a:lnTo>
                  <a:close/>
                </a:path>
              </a:pathLst>
            </a:custGeom>
            <a:solidFill>
              <a:srgbClr val="1D1D1B"/>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F766E3F5-87BA-45BA-8941-2A4B69120B61}"/>
                </a:ext>
              </a:extLst>
            </p:cNvPr>
            <p:cNvSpPr/>
            <p:nvPr/>
          </p:nvSpPr>
          <p:spPr>
            <a:xfrm>
              <a:off x="606272" y="3323078"/>
              <a:ext cx="5968170" cy="7541478"/>
            </a:xfrm>
            <a:custGeom>
              <a:avLst/>
              <a:gdLst>
                <a:gd name="connsiteX0" fmla="*/ 5302452 w 5968169"/>
                <a:gd name="connsiteY0" fmla="*/ 7541686 h 7541478"/>
                <a:gd name="connsiteX1" fmla="*/ 486698 w 5968169"/>
                <a:gd name="connsiteY1" fmla="*/ 7541686 h 7541478"/>
                <a:gd name="connsiteX2" fmla="*/ 3328 w 5968169"/>
                <a:gd name="connsiteY2" fmla="*/ 7058316 h 7541478"/>
                <a:gd name="connsiteX3" fmla="*/ 3328 w 5968169"/>
                <a:gd name="connsiteY3" fmla="*/ 2216882 h 7541478"/>
                <a:gd name="connsiteX4" fmla="*/ 565233 w 5968169"/>
                <a:gd name="connsiteY4" fmla="*/ 1654977 h 7541478"/>
                <a:gd name="connsiteX5" fmla="*/ 4871157 w 5968169"/>
                <a:gd name="connsiteY5" fmla="*/ 1654977 h 7541478"/>
                <a:gd name="connsiteX6" fmla="*/ 4871157 w 5968169"/>
                <a:gd name="connsiteY6" fmla="*/ 2181970 h 7541478"/>
                <a:gd name="connsiteX7" fmla="*/ 5906485 w 5968169"/>
                <a:gd name="connsiteY7" fmla="*/ 1146577 h 7541478"/>
                <a:gd name="connsiteX8" fmla="*/ 4871157 w 5968169"/>
                <a:gd name="connsiteY8" fmla="*/ 111249 h 7541478"/>
                <a:gd name="connsiteX9" fmla="*/ 4871157 w 5968169"/>
                <a:gd name="connsiteY9" fmla="*/ 638243 h 7541478"/>
                <a:gd name="connsiteX10" fmla="*/ 455492 w 5968169"/>
                <a:gd name="connsiteY10" fmla="*/ 638243 h 7541478"/>
                <a:gd name="connsiteX11" fmla="*/ 52413 w 5968169"/>
                <a:gd name="connsiteY11" fmla="*/ 1041322 h 7541478"/>
                <a:gd name="connsiteX12" fmla="*/ 30048 w 5968169"/>
                <a:gd name="connsiteY12" fmla="*/ 1063686 h 7541478"/>
                <a:gd name="connsiteX13" fmla="*/ 7684 w 5968169"/>
                <a:gd name="connsiteY13" fmla="*/ 1041322 h 7541478"/>
                <a:gd name="connsiteX14" fmla="*/ 455492 w 5968169"/>
                <a:gd name="connsiteY14" fmla="*/ 593514 h 7541478"/>
                <a:gd name="connsiteX15" fmla="*/ 4826429 w 5968169"/>
                <a:gd name="connsiteY15" fmla="*/ 593514 h 7541478"/>
                <a:gd name="connsiteX16" fmla="*/ 4826429 w 5968169"/>
                <a:gd name="connsiteY16" fmla="*/ 3328 h 7541478"/>
                <a:gd name="connsiteX17" fmla="*/ 5969678 w 5968169"/>
                <a:gd name="connsiteY17" fmla="*/ 1146577 h 7541478"/>
                <a:gd name="connsiteX18" fmla="*/ 4826429 w 5968169"/>
                <a:gd name="connsiteY18" fmla="*/ 2289826 h 7541478"/>
                <a:gd name="connsiteX19" fmla="*/ 4826429 w 5968169"/>
                <a:gd name="connsiteY19" fmla="*/ 1699641 h 7541478"/>
                <a:gd name="connsiteX20" fmla="*/ 565233 w 5968169"/>
                <a:gd name="connsiteY20" fmla="*/ 1699641 h 7541478"/>
                <a:gd name="connsiteX21" fmla="*/ 47992 w 5968169"/>
                <a:gd name="connsiteY21" fmla="*/ 2216882 h 7541478"/>
                <a:gd name="connsiteX22" fmla="*/ 47992 w 5968169"/>
                <a:gd name="connsiteY22" fmla="*/ 7058316 h 7541478"/>
                <a:gd name="connsiteX23" fmla="*/ 486698 w 5968169"/>
                <a:gd name="connsiteY23" fmla="*/ 7497022 h 7541478"/>
                <a:gd name="connsiteX24" fmla="*/ 5302387 w 5968169"/>
                <a:gd name="connsiteY24" fmla="*/ 7497022 h 7541478"/>
                <a:gd name="connsiteX25" fmla="*/ 5324751 w 5968169"/>
                <a:gd name="connsiteY25" fmla="*/ 7519387 h 7541478"/>
                <a:gd name="connsiteX26" fmla="*/ 5302452 w 5968169"/>
                <a:gd name="connsiteY26" fmla="*/ 7541686 h 7541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968169" h="7541478">
                  <a:moveTo>
                    <a:pt x="5302452" y="7541686"/>
                  </a:moveTo>
                  <a:lnTo>
                    <a:pt x="486698" y="7541686"/>
                  </a:lnTo>
                  <a:cubicBezTo>
                    <a:pt x="220146" y="7541686"/>
                    <a:pt x="3328" y="7324868"/>
                    <a:pt x="3328" y="7058316"/>
                  </a:cubicBezTo>
                  <a:lnTo>
                    <a:pt x="3328" y="2216882"/>
                  </a:lnTo>
                  <a:cubicBezTo>
                    <a:pt x="3328" y="1907031"/>
                    <a:pt x="255382" y="1654977"/>
                    <a:pt x="565233" y="1654977"/>
                  </a:cubicBezTo>
                  <a:lnTo>
                    <a:pt x="4871157" y="1654977"/>
                  </a:lnTo>
                  <a:lnTo>
                    <a:pt x="4871157" y="2181970"/>
                  </a:lnTo>
                  <a:lnTo>
                    <a:pt x="5906485" y="1146577"/>
                  </a:lnTo>
                  <a:lnTo>
                    <a:pt x="4871157" y="111249"/>
                  </a:lnTo>
                  <a:lnTo>
                    <a:pt x="4871157" y="638243"/>
                  </a:lnTo>
                  <a:lnTo>
                    <a:pt x="455492" y="638243"/>
                  </a:lnTo>
                  <a:cubicBezTo>
                    <a:pt x="233213" y="638243"/>
                    <a:pt x="52413" y="819043"/>
                    <a:pt x="52413" y="1041322"/>
                  </a:cubicBezTo>
                  <a:cubicBezTo>
                    <a:pt x="52413" y="1053674"/>
                    <a:pt x="42401" y="1063686"/>
                    <a:pt x="30048" y="1063686"/>
                  </a:cubicBezTo>
                  <a:cubicBezTo>
                    <a:pt x="17696" y="1063686"/>
                    <a:pt x="7684" y="1053674"/>
                    <a:pt x="7684" y="1041322"/>
                  </a:cubicBezTo>
                  <a:cubicBezTo>
                    <a:pt x="7684" y="794403"/>
                    <a:pt x="208573" y="593514"/>
                    <a:pt x="455492" y="593514"/>
                  </a:cubicBezTo>
                  <a:lnTo>
                    <a:pt x="4826429" y="593514"/>
                  </a:lnTo>
                  <a:lnTo>
                    <a:pt x="4826429" y="3328"/>
                  </a:lnTo>
                  <a:lnTo>
                    <a:pt x="5969678" y="1146577"/>
                  </a:lnTo>
                  <a:lnTo>
                    <a:pt x="4826429" y="2289826"/>
                  </a:lnTo>
                  <a:lnTo>
                    <a:pt x="4826429" y="1699641"/>
                  </a:lnTo>
                  <a:lnTo>
                    <a:pt x="565233" y="1699641"/>
                  </a:lnTo>
                  <a:cubicBezTo>
                    <a:pt x="280022" y="1699641"/>
                    <a:pt x="47992" y="1931671"/>
                    <a:pt x="47992" y="2216882"/>
                  </a:cubicBezTo>
                  <a:lnTo>
                    <a:pt x="47992" y="7058316"/>
                  </a:lnTo>
                  <a:cubicBezTo>
                    <a:pt x="47992" y="7300228"/>
                    <a:pt x="244785" y="7497022"/>
                    <a:pt x="486698" y="7497022"/>
                  </a:cubicBezTo>
                  <a:lnTo>
                    <a:pt x="5302387" y="7497022"/>
                  </a:lnTo>
                  <a:cubicBezTo>
                    <a:pt x="5314739" y="7497022"/>
                    <a:pt x="5324751" y="7507034"/>
                    <a:pt x="5324751" y="7519387"/>
                  </a:cubicBezTo>
                  <a:cubicBezTo>
                    <a:pt x="5324751" y="7531674"/>
                    <a:pt x="5314804" y="7541686"/>
                    <a:pt x="5302452" y="7541686"/>
                  </a:cubicBezTo>
                  <a:close/>
                </a:path>
              </a:pathLst>
            </a:custGeom>
            <a:solidFill>
              <a:srgbClr val="1D1D1B"/>
            </a:solidFill>
            <a:ln w="6501"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8263A48F-D3F3-4082-B1A7-BFDA95B247F6}"/>
                </a:ext>
              </a:extLst>
            </p:cNvPr>
            <p:cNvSpPr/>
            <p:nvPr/>
          </p:nvSpPr>
          <p:spPr>
            <a:xfrm>
              <a:off x="6226754" y="3323078"/>
              <a:ext cx="5968170" cy="7541478"/>
            </a:xfrm>
            <a:custGeom>
              <a:avLst/>
              <a:gdLst>
                <a:gd name="connsiteX0" fmla="*/ 5302387 w 5968169"/>
                <a:gd name="connsiteY0" fmla="*/ 7541686 h 7541478"/>
                <a:gd name="connsiteX1" fmla="*/ 486698 w 5968169"/>
                <a:gd name="connsiteY1" fmla="*/ 7541686 h 7541478"/>
                <a:gd name="connsiteX2" fmla="*/ 3328 w 5968169"/>
                <a:gd name="connsiteY2" fmla="*/ 7058316 h 7541478"/>
                <a:gd name="connsiteX3" fmla="*/ 3328 w 5968169"/>
                <a:gd name="connsiteY3" fmla="*/ 2154210 h 7541478"/>
                <a:gd name="connsiteX4" fmla="*/ 502561 w 5968169"/>
                <a:gd name="connsiteY4" fmla="*/ 1654977 h 7541478"/>
                <a:gd name="connsiteX5" fmla="*/ 4871157 w 5968169"/>
                <a:gd name="connsiteY5" fmla="*/ 1654977 h 7541478"/>
                <a:gd name="connsiteX6" fmla="*/ 4871157 w 5968169"/>
                <a:gd name="connsiteY6" fmla="*/ 2181970 h 7541478"/>
                <a:gd name="connsiteX7" fmla="*/ 5906485 w 5968169"/>
                <a:gd name="connsiteY7" fmla="*/ 1146642 h 7541478"/>
                <a:gd name="connsiteX8" fmla="*/ 4871157 w 5968169"/>
                <a:gd name="connsiteY8" fmla="*/ 111314 h 7541478"/>
                <a:gd name="connsiteX9" fmla="*/ 4871157 w 5968169"/>
                <a:gd name="connsiteY9" fmla="*/ 638308 h 7541478"/>
                <a:gd name="connsiteX10" fmla="*/ 317665 w 5968169"/>
                <a:gd name="connsiteY10" fmla="*/ 638308 h 7541478"/>
                <a:gd name="connsiteX11" fmla="*/ 295300 w 5968169"/>
                <a:gd name="connsiteY11" fmla="*/ 615943 h 7541478"/>
                <a:gd name="connsiteX12" fmla="*/ 317665 w 5968169"/>
                <a:gd name="connsiteY12" fmla="*/ 593579 h 7541478"/>
                <a:gd name="connsiteX13" fmla="*/ 4826494 w 5968169"/>
                <a:gd name="connsiteY13" fmla="*/ 593579 h 7541478"/>
                <a:gd name="connsiteX14" fmla="*/ 4826494 w 5968169"/>
                <a:gd name="connsiteY14" fmla="*/ 3328 h 7541478"/>
                <a:gd name="connsiteX15" fmla="*/ 5969743 w 5968169"/>
                <a:gd name="connsiteY15" fmla="*/ 1146577 h 7541478"/>
                <a:gd name="connsiteX16" fmla="*/ 4826494 w 5968169"/>
                <a:gd name="connsiteY16" fmla="*/ 2289826 h 7541478"/>
                <a:gd name="connsiteX17" fmla="*/ 4826494 w 5968169"/>
                <a:gd name="connsiteY17" fmla="*/ 1699641 h 7541478"/>
                <a:gd name="connsiteX18" fmla="*/ 502626 w 5968169"/>
                <a:gd name="connsiteY18" fmla="*/ 1699641 h 7541478"/>
                <a:gd name="connsiteX19" fmla="*/ 48057 w 5968169"/>
                <a:gd name="connsiteY19" fmla="*/ 2154210 h 7541478"/>
                <a:gd name="connsiteX20" fmla="*/ 48057 w 5968169"/>
                <a:gd name="connsiteY20" fmla="*/ 7058316 h 7541478"/>
                <a:gd name="connsiteX21" fmla="*/ 486763 w 5968169"/>
                <a:gd name="connsiteY21" fmla="*/ 7497022 h 7541478"/>
                <a:gd name="connsiteX22" fmla="*/ 5302452 w 5968169"/>
                <a:gd name="connsiteY22" fmla="*/ 7497022 h 7541478"/>
                <a:gd name="connsiteX23" fmla="*/ 5324817 w 5968169"/>
                <a:gd name="connsiteY23" fmla="*/ 7519387 h 7541478"/>
                <a:gd name="connsiteX24" fmla="*/ 5302387 w 5968169"/>
                <a:gd name="connsiteY24" fmla="*/ 7541686 h 7541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968169" h="7541478">
                  <a:moveTo>
                    <a:pt x="5302387" y="7541686"/>
                  </a:moveTo>
                  <a:lnTo>
                    <a:pt x="486698" y="7541686"/>
                  </a:lnTo>
                  <a:cubicBezTo>
                    <a:pt x="220145" y="7541686"/>
                    <a:pt x="3328" y="7324868"/>
                    <a:pt x="3328" y="7058316"/>
                  </a:cubicBezTo>
                  <a:lnTo>
                    <a:pt x="3328" y="2154210"/>
                  </a:lnTo>
                  <a:cubicBezTo>
                    <a:pt x="3328" y="1878946"/>
                    <a:pt x="227297" y="1654977"/>
                    <a:pt x="502561" y="1654977"/>
                  </a:cubicBezTo>
                  <a:lnTo>
                    <a:pt x="4871157" y="1654977"/>
                  </a:lnTo>
                  <a:lnTo>
                    <a:pt x="4871157" y="2181970"/>
                  </a:lnTo>
                  <a:lnTo>
                    <a:pt x="5906485" y="1146642"/>
                  </a:lnTo>
                  <a:lnTo>
                    <a:pt x="4871157" y="111314"/>
                  </a:lnTo>
                  <a:lnTo>
                    <a:pt x="4871157" y="638308"/>
                  </a:lnTo>
                  <a:lnTo>
                    <a:pt x="317665" y="638308"/>
                  </a:lnTo>
                  <a:cubicBezTo>
                    <a:pt x="305312" y="638308"/>
                    <a:pt x="295300" y="628296"/>
                    <a:pt x="295300" y="615943"/>
                  </a:cubicBezTo>
                  <a:cubicBezTo>
                    <a:pt x="295300" y="603591"/>
                    <a:pt x="305312" y="593579"/>
                    <a:pt x="317665" y="593579"/>
                  </a:cubicBezTo>
                  <a:lnTo>
                    <a:pt x="4826494" y="593579"/>
                  </a:lnTo>
                  <a:lnTo>
                    <a:pt x="4826494" y="3328"/>
                  </a:lnTo>
                  <a:lnTo>
                    <a:pt x="5969743" y="1146577"/>
                  </a:lnTo>
                  <a:lnTo>
                    <a:pt x="4826494" y="2289826"/>
                  </a:lnTo>
                  <a:lnTo>
                    <a:pt x="4826494" y="1699641"/>
                  </a:lnTo>
                  <a:lnTo>
                    <a:pt x="502626" y="1699641"/>
                  </a:lnTo>
                  <a:cubicBezTo>
                    <a:pt x="252002" y="1699641"/>
                    <a:pt x="48057" y="1903521"/>
                    <a:pt x="48057" y="2154210"/>
                  </a:cubicBezTo>
                  <a:lnTo>
                    <a:pt x="48057" y="7058316"/>
                  </a:lnTo>
                  <a:cubicBezTo>
                    <a:pt x="48057" y="7300228"/>
                    <a:pt x="244850" y="7497022"/>
                    <a:pt x="486763" y="7497022"/>
                  </a:cubicBezTo>
                  <a:lnTo>
                    <a:pt x="5302452" y="7497022"/>
                  </a:lnTo>
                  <a:cubicBezTo>
                    <a:pt x="5314804" y="7497022"/>
                    <a:pt x="5324817" y="7507034"/>
                    <a:pt x="5324817" y="7519387"/>
                  </a:cubicBezTo>
                  <a:cubicBezTo>
                    <a:pt x="5324751" y="7531674"/>
                    <a:pt x="5314739" y="7541686"/>
                    <a:pt x="5302387" y="7541686"/>
                  </a:cubicBezTo>
                  <a:close/>
                </a:path>
              </a:pathLst>
            </a:custGeom>
            <a:solidFill>
              <a:srgbClr val="1D1D1B"/>
            </a:solidFill>
            <a:ln w="6501"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32088A76-8800-4915-B453-25C07058719D}"/>
                </a:ext>
              </a:extLst>
            </p:cNvPr>
            <p:cNvSpPr/>
            <p:nvPr/>
          </p:nvSpPr>
          <p:spPr>
            <a:xfrm>
              <a:off x="11847235" y="3323078"/>
              <a:ext cx="5968170" cy="7541478"/>
            </a:xfrm>
            <a:custGeom>
              <a:avLst/>
              <a:gdLst>
                <a:gd name="connsiteX0" fmla="*/ 5302387 w 5968169"/>
                <a:gd name="connsiteY0" fmla="*/ 7541686 h 7541478"/>
                <a:gd name="connsiteX1" fmla="*/ 486698 w 5968169"/>
                <a:gd name="connsiteY1" fmla="*/ 7541686 h 7541478"/>
                <a:gd name="connsiteX2" fmla="*/ 3328 w 5968169"/>
                <a:gd name="connsiteY2" fmla="*/ 7058316 h 7541478"/>
                <a:gd name="connsiteX3" fmla="*/ 3328 w 5968169"/>
                <a:gd name="connsiteY3" fmla="*/ 2154210 h 7541478"/>
                <a:gd name="connsiteX4" fmla="*/ 502560 w 5968169"/>
                <a:gd name="connsiteY4" fmla="*/ 1654977 h 7541478"/>
                <a:gd name="connsiteX5" fmla="*/ 4871157 w 5968169"/>
                <a:gd name="connsiteY5" fmla="*/ 1654977 h 7541478"/>
                <a:gd name="connsiteX6" fmla="*/ 4871157 w 5968169"/>
                <a:gd name="connsiteY6" fmla="*/ 2181970 h 7541478"/>
                <a:gd name="connsiteX7" fmla="*/ 5906485 w 5968169"/>
                <a:gd name="connsiteY7" fmla="*/ 1146642 h 7541478"/>
                <a:gd name="connsiteX8" fmla="*/ 4871157 w 5968169"/>
                <a:gd name="connsiteY8" fmla="*/ 111314 h 7541478"/>
                <a:gd name="connsiteX9" fmla="*/ 4871157 w 5968169"/>
                <a:gd name="connsiteY9" fmla="*/ 638308 h 7541478"/>
                <a:gd name="connsiteX10" fmla="*/ 317599 w 5968169"/>
                <a:gd name="connsiteY10" fmla="*/ 638308 h 7541478"/>
                <a:gd name="connsiteX11" fmla="*/ 295235 w 5968169"/>
                <a:gd name="connsiteY11" fmla="*/ 615943 h 7541478"/>
                <a:gd name="connsiteX12" fmla="*/ 317599 w 5968169"/>
                <a:gd name="connsiteY12" fmla="*/ 593579 h 7541478"/>
                <a:gd name="connsiteX13" fmla="*/ 4826428 w 5968169"/>
                <a:gd name="connsiteY13" fmla="*/ 593579 h 7541478"/>
                <a:gd name="connsiteX14" fmla="*/ 4826428 w 5968169"/>
                <a:gd name="connsiteY14" fmla="*/ 3328 h 7541478"/>
                <a:gd name="connsiteX15" fmla="*/ 5969678 w 5968169"/>
                <a:gd name="connsiteY15" fmla="*/ 1146577 h 7541478"/>
                <a:gd name="connsiteX16" fmla="*/ 4826428 w 5968169"/>
                <a:gd name="connsiteY16" fmla="*/ 2289826 h 7541478"/>
                <a:gd name="connsiteX17" fmla="*/ 4826428 w 5968169"/>
                <a:gd name="connsiteY17" fmla="*/ 1699641 h 7541478"/>
                <a:gd name="connsiteX18" fmla="*/ 502560 w 5968169"/>
                <a:gd name="connsiteY18" fmla="*/ 1699641 h 7541478"/>
                <a:gd name="connsiteX19" fmla="*/ 47992 w 5968169"/>
                <a:gd name="connsiteY19" fmla="*/ 2154210 h 7541478"/>
                <a:gd name="connsiteX20" fmla="*/ 47992 w 5968169"/>
                <a:gd name="connsiteY20" fmla="*/ 7058316 h 7541478"/>
                <a:gd name="connsiteX21" fmla="*/ 486698 w 5968169"/>
                <a:gd name="connsiteY21" fmla="*/ 7497022 h 7541478"/>
                <a:gd name="connsiteX22" fmla="*/ 5302387 w 5968169"/>
                <a:gd name="connsiteY22" fmla="*/ 7497022 h 7541478"/>
                <a:gd name="connsiteX23" fmla="*/ 5324751 w 5968169"/>
                <a:gd name="connsiteY23" fmla="*/ 7519387 h 7541478"/>
                <a:gd name="connsiteX24" fmla="*/ 5302387 w 5968169"/>
                <a:gd name="connsiteY24" fmla="*/ 7541686 h 7541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968169" h="7541478">
                  <a:moveTo>
                    <a:pt x="5302387" y="7541686"/>
                  </a:moveTo>
                  <a:lnTo>
                    <a:pt x="486698" y="7541686"/>
                  </a:lnTo>
                  <a:cubicBezTo>
                    <a:pt x="220145" y="7541686"/>
                    <a:pt x="3328" y="7324868"/>
                    <a:pt x="3328" y="7058316"/>
                  </a:cubicBezTo>
                  <a:lnTo>
                    <a:pt x="3328" y="2154210"/>
                  </a:lnTo>
                  <a:cubicBezTo>
                    <a:pt x="3328" y="1878946"/>
                    <a:pt x="227297" y="1654977"/>
                    <a:pt x="502560" y="1654977"/>
                  </a:cubicBezTo>
                  <a:lnTo>
                    <a:pt x="4871157" y="1654977"/>
                  </a:lnTo>
                  <a:lnTo>
                    <a:pt x="4871157" y="2181970"/>
                  </a:lnTo>
                  <a:lnTo>
                    <a:pt x="5906485" y="1146642"/>
                  </a:lnTo>
                  <a:lnTo>
                    <a:pt x="4871157" y="111314"/>
                  </a:lnTo>
                  <a:lnTo>
                    <a:pt x="4871157" y="638308"/>
                  </a:lnTo>
                  <a:lnTo>
                    <a:pt x="317599" y="638308"/>
                  </a:lnTo>
                  <a:cubicBezTo>
                    <a:pt x="305247" y="638308"/>
                    <a:pt x="295235" y="628296"/>
                    <a:pt x="295235" y="615943"/>
                  </a:cubicBezTo>
                  <a:cubicBezTo>
                    <a:pt x="295235" y="603591"/>
                    <a:pt x="305247" y="593579"/>
                    <a:pt x="317599" y="593579"/>
                  </a:cubicBezTo>
                  <a:lnTo>
                    <a:pt x="4826428" y="593579"/>
                  </a:lnTo>
                  <a:lnTo>
                    <a:pt x="4826428" y="3328"/>
                  </a:lnTo>
                  <a:lnTo>
                    <a:pt x="5969678" y="1146577"/>
                  </a:lnTo>
                  <a:lnTo>
                    <a:pt x="4826428" y="2289826"/>
                  </a:lnTo>
                  <a:lnTo>
                    <a:pt x="4826428" y="1699641"/>
                  </a:lnTo>
                  <a:lnTo>
                    <a:pt x="502560" y="1699641"/>
                  </a:lnTo>
                  <a:cubicBezTo>
                    <a:pt x="251937" y="1699641"/>
                    <a:pt x="47992" y="1903521"/>
                    <a:pt x="47992" y="2154210"/>
                  </a:cubicBezTo>
                  <a:lnTo>
                    <a:pt x="47992" y="7058316"/>
                  </a:lnTo>
                  <a:cubicBezTo>
                    <a:pt x="47992" y="7300228"/>
                    <a:pt x="244786" y="7497022"/>
                    <a:pt x="486698" y="7497022"/>
                  </a:cubicBezTo>
                  <a:lnTo>
                    <a:pt x="5302387" y="7497022"/>
                  </a:lnTo>
                  <a:cubicBezTo>
                    <a:pt x="5314739" y="7497022"/>
                    <a:pt x="5324751" y="7507034"/>
                    <a:pt x="5324751" y="7519387"/>
                  </a:cubicBezTo>
                  <a:cubicBezTo>
                    <a:pt x="5324751" y="7531674"/>
                    <a:pt x="5314739" y="7541686"/>
                    <a:pt x="5302387" y="7541686"/>
                  </a:cubicBezTo>
                  <a:close/>
                </a:path>
              </a:pathLst>
            </a:custGeom>
            <a:solidFill>
              <a:srgbClr val="1D1D1B"/>
            </a:solidFill>
            <a:ln w="6501"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3879B3E-42BB-482E-9DB4-48C6D854E9E6}"/>
                </a:ext>
              </a:extLst>
            </p:cNvPr>
            <p:cNvSpPr/>
            <p:nvPr/>
          </p:nvSpPr>
          <p:spPr>
            <a:xfrm>
              <a:off x="20994528" y="2713843"/>
              <a:ext cx="3049098" cy="2288449"/>
            </a:xfrm>
            <a:custGeom>
              <a:avLst/>
              <a:gdLst>
                <a:gd name="connsiteX0" fmla="*/ 3328 w 3049097"/>
                <a:gd name="connsiteY0" fmla="*/ 966427 h 2288448"/>
                <a:gd name="connsiteX1" fmla="*/ 1322957 w 3049097"/>
                <a:gd name="connsiteY1" fmla="*/ 2286056 h 2288448"/>
                <a:gd name="connsiteX2" fmla="*/ 3050801 w 3049097"/>
                <a:gd name="connsiteY2" fmla="*/ 561528 h 2288448"/>
                <a:gd name="connsiteX3" fmla="*/ 2492665 w 3049097"/>
                <a:gd name="connsiteY3" fmla="*/ 3328 h 2288448"/>
                <a:gd name="connsiteX4" fmla="*/ 1324582 w 3049097"/>
                <a:gd name="connsiteY4" fmla="*/ 1171412 h 2288448"/>
                <a:gd name="connsiteX5" fmla="*/ 561462 w 3049097"/>
                <a:gd name="connsiteY5" fmla="*/ 408292 h 228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9097" h="2288448">
                  <a:moveTo>
                    <a:pt x="3328" y="966427"/>
                  </a:moveTo>
                  <a:lnTo>
                    <a:pt x="1322957" y="2286056"/>
                  </a:lnTo>
                  <a:lnTo>
                    <a:pt x="3050801" y="561528"/>
                  </a:lnTo>
                  <a:lnTo>
                    <a:pt x="2492665" y="3328"/>
                  </a:lnTo>
                  <a:lnTo>
                    <a:pt x="1324582" y="1171412"/>
                  </a:lnTo>
                  <a:lnTo>
                    <a:pt x="561462" y="408292"/>
                  </a:lnTo>
                  <a:close/>
                </a:path>
              </a:pathLst>
            </a:custGeom>
            <a:solidFill>
              <a:srgbClr val="2BDEA7"/>
            </a:solidFill>
            <a:ln w="6501"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62A88DA2-B2FE-44C1-9C73-C0128236BA3E}"/>
                </a:ext>
              </a:extLst>
            </p:cNvPr>
            <p:cNvSpPr/>
            <p:nvPr/>
          </p:nvSpPr>
          <p:spPr>
            <a:xfrm>
              <a:off x="19791597" y="9154006"/>
              <a:ext cx="1105217" cy="981692"/>
            </a:xfrm>
            <a:custGeom>
              <a:avLst/>
              <a:gdLst>
                <a:gd name="connsiteX0" fmla="*/ 650400 w 1105216"/>
                <a:gd name="connsiteY0" fmla="*/ 980600 h 981692"/>
                <a:gd name="connsiteX1" fmla="*/ 636421 w 1105216"/>
                <a:gd name="connsiteY1" fmla="*/ 971952 h 981692"/>
                <a:gd name="connsiteX2" fmla="*/ 572125 w 1105216"/>
                <a:gd name="connsiteY2" fmla="*/ 842902 h 981692"/>
                <a:gd name="connsiteX3" fmla="*/ 567314 w 1105216"/>
                <a:gd name="connsiteY3" fmla="*/ 844463 h 981692"/>
                <a:gd name="connsiteX4" fmla="*/ 455622 w 1105216"/>
                <a:gd name="connsiteY4" fmla="*/ 865007 h 981692"/>
                <a:gd name="connsiteX5" fmla="*/ 450030 w 1105216"/>
                <a:gd name="connsiteY5" fmla="*/ 865267 h 981692"/>
                <a:gd name="connsiteX6" fmla="*/ 450030 w 1105216"/>
                <a:gd name="connsiteY6" fmla="*/ 964996 h 981692"/>
                <a:gd name="connsiteX7" fmla="*/ 434428 w 1105216"/>
                <a:gd name="connsiteY7" fmla="*/ 980600 h 981692"/>
                <a:gd name="connsiteX8" fmla="*/ 418824 w 1105216"/>
                <a:gd name="connsiteY8" fmla="*/ 964996 h 981692"/>
                <a:gd name="connsiteX9" fmla="*/ 418824 w 1105216"/>
                <a:gd name="connsiteY9" fmla="*/ 865267 h 981692"/>
                <a:gd name="connsiteX10" fmla="*/ 413234 w 1105216"/>
                <a:gd name="connsiteY10" fmla="*/ 865007 h 981692"/>
                <a:gd name="connsiteX11" fmla="*/ 301541 w 1105216"/>
                <a:gd name="connsiteY11" fmla="*/ 844463 h 981692"/>
                <a:gd name="connsiteX12" fmla="*/ 296730 w 1105216"/>
                <a:gd name="connsiteY12" fmla="*/ 842902 h 981692"/>
                <a:gd name="connsiteX13" fmla="*/ 232433 w 1105216"/>
                <a:gd name="connsiteY13" fmla="*/ 971952 h 981692"/>
                <a:gd name="connsiteX14" fmla="*/ 218456 w 1105216"/>
                <a:gd name="connsiteY14" fmla="*/ 980600 h 981692"/>
                <a:gd name="connsiteX15" fmla="*/ 211499 w 1105216"/>
                <a:gd name="connsiteY15" fmla="*/ 978974 h 981692"/>
                <a:gd name="connsiteX16" fmla="*/ 203633 w 1105216"/>
                <a:gd name="connsiteY16" fmla="*/ 969938 h 981692"/>
                <a:gd name="connsiteX17" fmla="*/ 204477 w 1105216"/>
                <a:gd name="connsiteY17" fmla="*/ 958040 h 981692"/>
                <a:gd name="connsiteX18" fmla="*/ 267346 w 1105216"/>
                <a:gd name="connsiteY18" fmla="*/ 831785 h 981692"/>
                <a:gd name="connsiteX19" fmla="*/ 261689 w 1105216"/>
                <a:gd name="connsiteY19" fmla="*/ 829315 h 981692"/>
                <a:gd name="connsiteX20" fmla="*/ 3328 w 1105216"/>
                <a:gd name="connsiteY20" fmla="*/ 434428 h 981692"/>
                <a:gd name="connsiteX21" fmla="*/ 434428 w 1105216"/>
                <a:gd name="connsiteY21" fmla="*/ 3328 h 981692"/>
                <a:gd name="connsiteX22" fmla="*/ 865007 w 1105216"/>
                <a:gd name="connsiteY22" fmla="*/ 413233 h 981692"/>
                <a:gd name="connsiteX23" fmla="*/ 865268 w 1105216"/>
                <a:gd name="connsiteY23" fmla="*/ 418824 h 981692"/>
                <a:gd name="connsiteX24" fmla="*/ 926965 w 1105216"/>
                <a:gd name="connsiteY24" fmla="*/ 418824 h 981692"/>
                <a:gd name="connsiteX25" fmla="*/ 967598 w 1105216"/>
                <a:gd name="connsiteY25" fmla="*/ 332682 h 981692"/>
                <a:gd name="connsiteX26" fmla="*/ 981705 w 1105216"/>
                <a:gd name="connsiteY26" fmla="*/ 323711 h 981692"/>
                <a:gd name="connsiteX27" fmla="*/ 988336 w 1105216"/>
                <a:gd name="connsiteY27" fmla="*/ 325206 h 981692"/>
                <a:gd name="connsiteX28" fmla="*/ 995812 w 1105216"/>
                <a:gd name="connsiteY28" fmla="*/ 346010 h 981692"/>
                <a:gd name="connsiteX29" fmla="*/ 961485 w 1105216"/>
                <a:gd name="connsiteY29" fmla="*/ 418889 h 981692"/>
                <a:gd name="connsiteX30" fmla="*/ 1033259 w 1105216"/>
                <a:gd name="connsiteY30" fmla="*/ 418889 h 981692"/>
                <a:gd name="connsiteX31" fmla="*/ 1073892 w 1105216"/>
                <a:gd name="connsiteY31" fmla="*/ 332748 h 981692"/>
                <a:gd name="connsiteX32" fmla="*/ 1088001 w 1105216"/>
                <a:gd name="connsiteY32" fmla="*/ 323776 h 981692"/>
                <a:gd name="connsiteX33" fmla="*/ 1094633 w 1105216"/>
                <a:gd name="connsiteY33" fmla="*/ 325271 h 981692"/>
                <a:gd name="connsiteX34" fmla="*/ 1102694 w 1105216"/>
                <a:gd name="connsiteY34" fmla="*/ 334113 h 981692"/>
                <a:gd name="connsiteX35" fmla="*/ 1102109 w 1105216"/>
                <a:gd name="connsiteY35" fmla="*/ 346010 h 981692"/>
                <a:gd name="connsiteX36" fmla="*/ 1058876 w 1105216"/>
                <a:gd name="connsiteY36" fmla="*/ 437808 h 981692"/>
                <a:gd name="connsiteX37" fmla="*/ 1102109 w 1105216"/>
                <a:gd name="connsiteY37" fmla="*/ 529606 h 981692"/>
                <a:gd name="connsiteX38" fmla="*/ 1102694 w 1105216"/>
                <a:gd name="connsiteY38" fmla="*/ 541568 h 981692"/>
                <a:gd name="connsiteX39" fmla="*/ 1094633 w 1105216"/>
                <a:gd name="connsiteY39" fmla="*/ 550410 h 981692"/>
                <a:gd name="connsiteX40" fmla="*/ 1088001 w 1105216"/>
                <a:gd name="connsiteY40" fmla="*/ 551905 h 981692"/>
                <a:gd name="connsiteX41" fmla="*/ 1073892 w 1105216"/>
                <a:gd name="connsiteY41" fmla="*/ 542933 h 981692"/>
                <a:gd name="connsiteX42" fmla="*/ 1030139 w 1105216"/>
                <a:gd name="connsiteY42" fmla="*/ 450160 h 981692"/>
                <a:gd name="connsiteX43" fmla="*/ 958365 w 1105216"/>
                <a:gd name="connsiteY43" fmla="*/ 450160 h 981692"/>
                <a:gd name="connsiteX44" fmla="*/ 995812 w 1105216"/>
                <a:gd name="connsiteY44" fmla="*/ 529671 h 981692"/>
                <a:gd name="connsiteX45" fmla="*/ 988336 w 1105216"/>
                <a:gd name="connsiteY45" fmla="*/ 550475 h 981692"/>
                <a:gd name="connsiteX46" fmla="*/ 981705 w 1105216"/>
                <a:gd name="connsiteY46" fmla="*/ 551970 h 981692"/>
                <a:gd name="connsiteX47" fmla="*/ 967532 w 1105216"/>
                <a:gd name="connsiteY47" fmla="*/ 542999 h 981692"/>
                <a:gd name="connsiteX48" fmla="*/ 923779 w 1105216"/>
                <a:gd name="connsiteY48" fmla="*/ 450225 h 981692"/>
                <a:gd name="connsiteX49" fmla="*/ 865202 w 1105216"/>
                <a:gd name="connsiteY49" fmla="*/ 450225 h 981692"/>
                <a:gd name="connsiteX50" fmla="*/ 864942 w 1105216"/>
                <a:gd name="connsiteY50" fmla="*/ 455817 h 981692"/>
                <a:gd name="connsiteX51" fmla="*/ 607101 w 1105216"/>
                <a:gd name="connsiteY51" fmla="*/ 829445 h 981692"/>
                <a:gd name="connsiteX52" fmla="*/ 601445 w 1105216"/>
                <a:gd name="connsiteY52" fmla="*/ 831916 h 981692"/>
                <a:gd name="connsiteX53" fmla="*/ 664312 w 1105216"/>
                <a:gd name="connsiteY53" fmla="*/ 958170 h 981692"/>
                <a:gd name="connsiteX54" fmla="*/ 665158 w 1105216"/>
                <a:gd name="connsiteY54" fmla="*/ 970068 h 981692"/>
                <a:gd name="connsiteX55" fmla="*/ 657292 w 1105216"/>
                <a:gd name="connsiteY55" fmla="*/ 979105 h 981692"/>
                <a:gd name="connsiteX56" fmla="*/ 650400 w 1105216"/>
                <a:gd name="connsiteY56" fmla="*/ 980600 h 981692"/>
                <a:gd name="connsiteX57" fmla="*/ 434428 w 1105216"/>
                <a:gd name="connsiteY57" fmla="*/ 34534 h 981692"/>
                <a:gd name="connsiteX58" fmla="*/ 34535 w 1105216"/>
                <a:gd name="connsiteY58" fmla="*/ 434428 h 981692"/>
                <a:gd name="connsiteX59" fmla="*/ 434428 w 1105216"/>
                <a:gd name="connsiteY59" fmla="*/ 834321 h 981692"/>
                <a:gd name="connsiteX60" fmla="*/ 833671 w 1105216"/>
                <a:gd name="connsiteY60" fmla="*/ 456272 h 981692"/>
                <a:gd name="connsiteX61" fmla="*/ 833996 w 1105216"/>
                <a:gd name="connsiteY61" fmla="*/ 450031 h 981692"/>
                <a:gd name="connsiteX62" fmla="*/ 754616 w 1105216"/>
                <a:gd name="connsiteY62" fmla="*/ 450031 h 981692"/>
                <a:gd name="connsiteX63" fmla="*/ 754225 w 1105216"/>
                <a:gd name="connsiteY63" fmla="*/ 455557 h 981692"/>
                <a:gd name="connsiteX64" fmla="*/ 434363 w 1105216"/>
                <a:gd name="connsiteY64" fmla="*/ 755330 h 981692"/>
                <a:gd name="connsiteX65" fmla="*/ 113459 w 1105216"/>
                <a:gd name="connsiteY65" fmla="*/ 434362 h 981692"/>
                <a:gd name="connsiteX66" fmla="*/ 434363 w 1105216"/>
                <a:gd name="connsiteY66" fmla="*/ 113460 h 981692"/>
                <a:gd name="connsiteX67" fmla="*/ 754225 w 1105216"/>
                <a:gd name="connsiteY67" fmla="*/ 413233 h 981692"/>
                <a:gd name="connsiteX68" fmla="*/ 754616 w 1105216"/>
                <a:gd name="connsiteY68" fmla="*/ 418759 h 981692"/>
                <a:gd name="connsiteX69" fmla="*/ 833996 w 1105216"/>
                <a:gd name="connsiteY69" fmla="*/ 418759 h 981692"/>
                <a:gd name="connsiteX70" fmla="*/ 833671 w 1105216"/>
                <a:gd name="connsiteY70" fmla="*/ 412518 h 981692"/>
                <a:gd name="connsiteX71" fmla="*/ 434428 w 1105216"/>
                <a:gd name="connsiteY71" fmla="*/ 34534 h 981692"/>
                <a:gd name="connsiteX72" fmla="*/ 434428 w 1105216"/>
                <a:gd name="connsiteY72" fmla="*/ 144666 h 981692"/>
                <a:gd name="connsiteX73" fmla="*/ 144731 w 1105216"/>
                <a:gd name="connsiteY73" fmla="*/ 434362 h 981692"/>
                <a:gd name="connsiteX74" fmla="*/ 434428 w 1105216"/>
                <a:gd name="connsiteY74" fmla="*/ 724059 h 981692"/>
                <a:gd name="connsiteX75" fmla="*/ 723019 w 1105216"/>
                <a:gd name="connsiteY75" fmla="*/ 456337 h 981692"/>
                <a:gd name="connsiteX76" fmla="*/ 723474 w 1105216"/>
                <a:gd name="connsiteY76" fmla="*/ 449966 h 981692"/>
                <a:gd name="connsiteX77" fmla="*/ 560487 w 1105216"/>
                <a:gd name="connsiteY77" fmla="*/ 449966 h 981692"/>
                <a:gd name="connsiteX78" fmla="*/ 559708 w 1105216"/>
                <a:gd name="connsiteY78" fmla="*/ 454907 h 981692"/>
                <a:gd name="connsiteX79" fmla="*/ 434428 w 1105216"/>
                <a:gd name="connsiteY79" fmla="*/ 561463 h 981692"/>
                <a:gd name="connsiteX80" fmla="*/ 307328 w 1105216"/>
                <a:gd name="connsiteY80" fmla="*/ 434362 h 981692"/>
                <a:gd name="connsiteX81" fmla="*/ 434428 w 1105216"/>
                <a:gd name="connsiteY81" fmla="*/ 307262 h 981692"/>
                <a:gd name="connsiteX82" fmla="*/ 559708 w 1105216"/>
                <a:gd name="connsiteY82" fmla="*/ 413818 h 981692"/>
                <a:gd name="connsiteX83" fmla="*/ 560487 w 1105216"/>
                <a:gd name="connsiteY83" fmla="*/ 418759 h 981692"/>
                <a:gd name="connsiteX84" fmla="*/ 723474 w 1105216"/>
                <a:gd name="connsiteY84" fmla="*/ 418759 h 981692"/>
                <a:gd name="connsiteX85" fmla="*/ 723019 w 1105216"/>
                <a:gd name="connsiteY85" fmla="*/ 412388 h 981692"/>
                <a:gd name="connsiteX86" fmla="*/ 434428 w 1105216"/>
                <a:gd name="connsiteY86" fmla="*/ 144666 h 981692"/>
                <a:gd name="connsiteX87" fmla="*/ 434428 w 1105216"/>
                <a:gd name="connsiteY87" fmla="*/ 338534 h 981692"/>
                <a:gd name="connsiteX88" fmla="*/ 338534 w 1105216"/>
                <a:gd name="connsiteY88" fmla="*/ 434362 h 981692"/>
                <a:gd name="connsiteX89" fmla="*/ 434428 w 1105216"/>
                <a:gd name="connsiteY89" fmla="*/ 530256 h 981692"/>
                <a:gd name="connsiteX90" fmla="*/ 527397 w 1105216"/>
                <a:gd name="connsiteY90" fmla="*/ 457312 h 981692"/>
                <a:gd name="connsiteX91" fmla="*/ 529215 w 1105216"/>
                <a:gd name="connsiteY91" fmla="*/ 449966 h 981692"/>
                <a:gd name="connsiteX92" fmla="*/ 434428 w 1105216"/>
                <a:gd name="connsiteY92" fmla="*/ 449966 h 981692"/>
                <a:gd name="connsiteX93" fmla="*/ 418824 w 1105216"/>
                <a:gd name="connsiteY93" fmla="*/ 434362 h 981692"/>
                <a:gd name="connsiteX94" fmla="*/ 434428 w 1105216"/>
                <a:gd name="connsiteY94" fmla="*/ 418759 h 981692"/>
                <a:gd name="connsiteX95" fmla="*/ 529215 w 1105216"/>
                <a:gd name="connsiteY95" fmla="*/ 418759 h 981692"/>
                <a:gd name="connsiteX96" fmla="*/ 527397 w 1105216"/>
                <a:gd name="connsiteY96" fmla="*/ 411413 h 981692"/>
                <a:gd name="connsiteX97" fmla="*/ 434428 w 1105216"/>
                <a:gd name="connsiteY97" fmla="*/ 338534 h 98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105216" h="981692">
                  <a:moveTo>
                    <a:pt x="650400" y="980600"/>
                  </a:moveTo>
                  <a:cubicBezTo>
                    <a:pt x="644419" y="980600"/>
                    <a:pt x="639088" y="977284"/>
                    <a:pt x="636421" y="971952"/>
                  </a:cubicBezTo>
                  <a:lnTo>
                    <a:pt x="572125" y="842902"/>
                  </a:lnTo>
                  <a:lnTo>
                    <a:pt x="567314" y="844463"/>
                  </a:lnTo>
                  <a:cubicBezTo>
                    <a:pt x="531101" y="856230"/>
                    <a:pt x="493524" y="863121"/>
                    <a:pt x="455622" y="865007"/>
                  </a:cubicBezTo>
                  <a:lnTo>
                    <a:pt x="450030" y="865267"/>
                  </a:lnTo>
                  <a:lnTo>
                    <a:pt x="450030" y="964996"/>
                  </a:lnTo>
                  <a:cubicBezTo>
                    <a:pt x="450030" y="973578"/>
                    <a:pt x="443009" y="980600"/>
                    <a:pt x="434428" y="980600"/>
                  </a:cubicBezTo>
                  <a:cubicBezTo>
                    <a:pt x="425846" y="980600"/>
                    <a:pt x="418824" y="973578"/>
                    <a:pt x="418824" y="964996"/>
                  </a:cubicBezTo>
                  <a:lnTo>
                    <a:pt x="418824" y="865267"/>
                  </a:lnTo>
                  <a:lnTo>
                    <a:pt x="413234" y="865007"/>
                  </a:lnTo>
                  <a:cubicBezTo>
                    <a:pt x="375331" y="863186"/>
                    <a:pt x="337818" y="856230"/>
                    <a:pt x="301541" y="844463"/>
                  </a:cubicBezTo>
                  <a:lnTo>
                    <a:pt x="296730" y="842902"/>
                  </a:lnTo>
                  <a:lnTo>
                    <a:pt x="232433" y="971952"/>
                  </a:lnTo>
                  <a:cubicBezTo>
                    <a:pt x="229768" y="977284"/>
                    <a:pt x="224436" y="980600"/>
                    <a:pt x="218456" y="980600"/>
                  </a:cubicBezTo>
                  <a:cubicBezTo>
                    <a:pt x="216050" y="980600"/>
                    <a:pt x="213710" y="980014"/>
                    <a:pt x="211499" y="978974"/>
                  </a:cubicBezTo>
                  <a:cubicBezTo>
                    <a:pt x="207728" y="977089"/>
                    <a:pt x="204998" y="973903"/>
                    <a:pt x="203633" y="969938"/>
                  </a:cubicBezTo>
                  <a:cubicBezTo>
                    <a:pt x="202333" y="965972"/>
                    <a:pt x="202592" y="961746"/>
                    <a:pt x="204477" y="958040"/>
                  </a:cubicBezTo>
                  <a:lnTo>
                    <a:pt x="267346" y="831785"/>
                  </a:lnTo>
                  <a:lnTo>
                    <a:pt x="261689" y="829315"/>
                  </a:lnTo>
                  <a:cubicBezTo>
                    <a:pt x="104749" y="760402"/>
                    <a:pt x="3328" y="605411"/>
                    <a:pt x="3328" y="434428"/>
                  </a:cubicBezTo>
                  <a:cubicBezTo>
                    <a:pt x="3328" y="196741"/>
                    <a:pt x="196741" y="3328"/>
                    <a:pt x="434428" y="3328"/>
                  </a:cubicBezTo>
                  <a:cubicBezTo>
                    <a:pt x="664638" y="3328"/>
                    <a:pt x="853825" y="183348"/>
                    <a:pt x="865007" y="413233"/>
                  </a:cubicBezTo>
                  <a:lnTo>
                    <a:pt x="865268" y="418824"/>
                  </a:lnTo>
                  <a:lnTo>
                    <a:pt x="926965" y="418824"/>
                  </a:lnTo>
                  <a:lnTo>
                    <a:pt x="967598" y="332682"/>
                  </a:lnTo>
                  <a:cubicBezTo>
                    <a:pt x="970132" y="327222"/>
                    <a:pt x="975724" y="323711"/>
                    <a:pt x="981705" y="323711"/>
                  </a:cubicBezTo>
                  <a:cubicBezTo>
                    <a:pt x="983981" y="323711"/>
                    <a:pt x="986255" y="324230"/>
                    <a:pt x="988336" y="325206"/>
                  </a:cubicBezTo>
                  <a:cubicBezTo>
                    <a:pt x="996137" y="328912"/>
                    <a:pt x="999453" y="338208"/>
                    <a:pt x="995812" y="346010"/>
                  </a:cubicBezTo>
                  <a:lnTo>
                    <a:pt x="961485" y="418889"/>
                  </a:lnTo>
                  <a:lnTo>
                    <a:pt x="1033259" y="418889"/>
                  </a:lnTo>
                  <a:lnTo>
                    <a:pt x="1073892" y="332748"/>
                  </a:lnTo>
                  <a:cubicBezTo>
                    <a:pt x="1076429" y="327287"/>
                    <a:pt x="1082019" y="323776"/>
                    <a:pt x="1088001" y="323776"/>
                  </a:cubicBezTo>
                  <a:cubicBezTo>
                    <a:pt x="1090276" y="323776"/>
                    <a:pt x="1092552" y="324296"/>
                    <a:pt x="1094633" y="325271"/>
                  </a:cubicBezTo>
                  <a:cubicBezTo>
                    <a:pt x="1098402" y="327026"/>
                    <a:pt x="1101263" y="330212"/>
                    <a:pt x="1102694" y="334113"/>
                  </a:cubicBezTo>
                  <a:cubicBezTo>
                    <a:pt x="1104124" y="338013"/>
                    <a:pt x="1103929" y="342239"/>
                    <a:pt x="1102109" y="346010"/>
                  </a:cubicBezTo>
                  <a:lnTo>
                    <a:pt x="1058876" y="437808"/>
                  </a:lnTo>
                  <a:lnTo>
                    <a:pt x="1102109" y="529606"/>
                  </a:lnTo>
                  <a:cubicBezTo>
                    <a:pt x="1103864" y="533377"/>
                    <a:pt x="1104124" y="537603"/>
                    <a:pt x="1102694" y="541568"/>
                  </a:cubicBezTo>
                  <a:cubicBezTo>
                    <a:pt x="1101263" y="545469"/>
                    <a:pt x="1098402" y="548655"/>
                    <a:pt x="1094633" y="550410"/>
                  </a:cubicBezTo>
                  <a:cubicBezTo>
                    <a:pt x="1092552" y="551385"/>
                    <a:pt x="1090276" y="551905"/>
                    <a:pt x="1088001" y="551905"/>
                  </a:cubicBezTo>
                  <a:cubicBezTo>
                    <a:pt x="1081954" y="551905"/>
                    <a:pt x="1076429" y="548395"/>
                    <a:pt x="1073892" y="542933"/>
                  </a:cubicBezTo>
                  <a:lnTo>
                    <a:pt x="1030139" y="450160"/>
                  </a:lnTo>
                  <a:lnTo>
                    <a:pt x="958365" y="450160"/>
                  </a:lnTo>
                  <a:lnTo>
                    <a:pt x="995812" y="529671"/>
                  </a:lnTo>
                  <a:cubicBezTo>
                    <a:pt x="999453" y="537473"/>
                    <a:pt x="996137" y="546770"/>
                    <a:pt x="988336" y="550475"/>
                  </a:cubicBezTo>
                  <a:cubicBezTo>
                    <a:pt x="986255" y="551451"/>
                    <a:pt x="983981" y="551970"/>
                    <a:pt x="981705" y="551970"/>
                  </a:cubicBezTo>
                  <a:cubicBezTo>
                    <a:pt x="975659" y="551970"/>
                    <a:pt x="970132" y="548460"/>
                    <a:pt x="967532" y="542999"/>
                  </a:cubicBezTo>
                  <a:lnTo>
                    <a:pt x="923779" y="450225"/>
                  </a:lnTo>
                  <a:lnTo>
                    <a:pt x="865202" y="450225"/>
                  </a:lnTo>
                  <a:lnTo>
                    <a:pt x="864942" y="455817"/>
                  </a:lnTo>
                  <a:cubicBezTo>
                    <a:pt x="857076" y="617439"/>
                    <a:pt x="755851" y="764107"/>
                    <a:pt x="607101" y="829445"/>
                  </a:cubicBezTo>
                  <a:lnTo>
                    <a:pt x="601445" y="831916"/>
                  </a:lnTo>
                  <a:lnTo>
                    <a:pt x="664312" y="958170"/>
                  </a:lnTo>
                  <a:cubicBezTo>
                    <a:pt x="666198" y="961876"/>
                    <a:pt x="666458" y="966102"/>
                    <a:pt x="665158" y="970068"/>
                  </a:cubicBezTo>
                  <a:cubicBezTo>
                    <a:pt x="663858" y="974033"/>
                    <a:pt x="661062" y="977219"/>
                    <a:pt x="657292" y="979105"/>
                  </a:cubicBezTo>
                  <a:cubicBezTo>
                    <a:pt x="655146" y="980014"/>
                    <a:pt x="652805" y="980600"/>
                    <a:pt x="650400" y="980600"/>
                  </a:cubicBezTo>
                  <a:close/>
                  <a:moveTo>
                    <a:pt x="434428" y="34534"/>
                  </a:moveTo>
                  <a:cubicBezTo>
                    <a:pt x="213904" y="34534"/>
                    <a:pt x="34535" y="213904"/>
                    <a:pt x="34535" y="434428"/>
                  </a:cubicBezTo>
                  <a:cubicBezTo>
                    <a:pt x="34535" y="654950"/>
                    <a:pt x="213904" y="834321"/>
                    <a:pt x="434428" y="834321"/>
                  </a:cubicBezTo>
                  <a:cubicBezTo>
                    <a:pt x="646824" y="834321"/>
                    <a:pt x="822228" y="668278"/>
                    <a:pt x="833671" y="456272"/>
                  </a:cubicBezTo>
                  <a:lnTo>
                    <a:pt x="833996" y="450031"/>
                  </a:lnTo>
                  <a:lnTo>
                    <a:pt x="754616" y="450031"/>
                  </a:lnTo>
                  <a:lnTo>
                    <a:pt x="754225" y="455557"/>
                  </a:lnTo>
                  <a:cubicBezTo>
                    <a:pt x="743173" y="623680"/>
                    <a:pt x="602680" y="755330"/>
                    <a:pt x="434363" y="755330"/>
                  </a:cubicBezTo>
                  <a:cubicBezTo>
                    <a:pt x="257398" y="755330"/>
                    <a:pt x="113459" y="611392"/>
                    <a:pt x="113459" y="434362"/>
                  </a:cubicBezTo>
                  <a:cubicBezTo>
                    <a:pt x="113459" y="257398"/>
                    <a:pt x="257398" y="113460"/>
                    <a:pt x="434363" y="113460"/>
                  </a:cubicBezTo>
                  <a:cubicBezTo>
                    <a:pt x="602680" y="113460"/>
                    <a:pt x="743173" y="245176"/>
                    <a:pt x="754225" y="413233"/>
                  </a:cubicBezTo>
                  <a:lnTo>
                    <a:pt x="754616" y="418759"/>
                  </a:lnTo>
                  <a:lnTo>
                    <a:pt x="833996" y="418759"/>
                  </a:lnTo>
                  <a:lnTo>
                    <a:pt x="833671" y="412518"/>
                  </a:lnTo>
                  <a:cubicBezTo>
                    <a:pt x="822163" y="200577"/>
                    <a:pt x="646824" y="34534"/>
                    <a:pt x="434428" y="34534"/>
                  </a:cubicBezTo>
                  <a:close/>
                  <a:moveTo>
                    <a:pt x="434428" y="144666"/>
                  </a:moveTo>
                  <a:cubicBezTo>
                    <a:pt x="274691" y="144666"/>
                    <a:pt x="144731" y="274626"/>
                    <a:pt x="144731" y="434362"/>
                  </a:cubicBezTo>
                  <a:cubicBezTo>
                    <a:pt x="144731" y="594098"/>
                    <a:pt x="274691" y="724059"/>
                    <a:pt x="434428" y="724059"/>
                  </a:cubicBezTo>
                  <a:cubicBezTo>
                    <a:pt x="584932" y="724059"/>
                    <a:pt x="711707" y="606451"/>
                    <a:pt x="723019" y="456337"/>
                  </a:cubicBezTo>
                  <a:lnTo>
                    <a:pt x="723474" y="449966"/>
                  </a:lnTo>
                  <a:lnTo>
                    <a:pt x="560487" y="449966"/>
                  </a:lnTo>
                  <a:lnTo>
                    <a:pt x="559708" y="454907"/>
                  </a:lnTo>
                  <a:cubicBezTo>
                    <a:pt x="549630" y="516604"/>
                    <a:pt x="496904" y="561463"/>
                    <a:pt x="434428" y="561463"/>
                  </a:cubicBezTo>
                  <a:cubicBezTo>
                    <a:pt x="364344" y="561463"/>
                    <a:pt x="307328" y="504446"/>
                    <a:pt x="307328" y="434362"/>
                  </a:cubicBezTo>
                  <a:cubicBezTo>
                    <a:pt x="307328" y="364279"/>
                    <a:pt x="364344" y="307262"/>
                    <a:pt x="434428" y="307262"/>
                  </a:cubicBezTo>
                  <a:cubicBezTo>
                    <a:pt x="496904" y="307262"/>
                    <a:pt x="549565" y="352056"/>
                    <a:pt x="559708" y="413818"/>
                  </a:cubicBezTo>
                  <a:lnTo>
                    <a:pt x="560487" y="418759"/>
                  </a:lnTo>
                  <a:lnTo>
                    <a:pt x="723474" y="418759"/>
                  </a:lnTo>
                  <a:lnTo>
                    <a:pt x="723019" y="412388"/>
                  </a:lnTo>
                  <a:cubicBezTo>
                    <a:pt x="711642" y="262274"/>
                    <a:pt x="584867" y="144666"/>
                    <a:pt x="434428" y="144666"/>
                  </a:cubicBezTo>
                  <a:close/>
                  <a:moveTo>
                    <a:pt x="434428" y="338534"/>
                  </a:moveTo>
                  <a:cubicBezTo>
                    <a:pt x="381572" y="338534"/>
                    <a:pt x="338534" y="381507"/>
                    <a:pt x="338534" y="434362"/>
                  </a:cubicBezTo>
                  <a:cubicBezTo>
                    <a:pt x="338534" y="487218"/>
                    <a:pt x="381507" y="530256"/>
                    <a:pt x="434428" y="530256"/>
                  </a:cubicBezTo>
                  <a:cubicBezTo>
                    <a:pt x="478572" y="530256"/>
                    <a:pt x="516799" y="500286"/>
                    <a:pt x="527397" y="457312"/>
                  </a:cubicBezTo>
                  <a:lnTo>
                    <a:pt x="529215" y="449966"/>
                  </a:lnTo>
                  <a:lnTo>
                    <a:pt x="434428" y="449966"/>
                  </a:lnTo>
                  <a:cubicBezTo>
                    <a:pt x="425846" y="449966"/>
                    <a:pt x="418824" y="442944"/>
                    <a:pt x="418824" y="434362"/>
                  </a:cubicBezTo>
                  <a:cubicBezTo>
                    <a:pt x="418824" y="425780"/>
                    <a:pt x="425846" y="418759"/>
                    <a:pt x="434428" y="418759"/>
                  </a:cubicBezTo>
                  <a:lnTo>
                    <a:pt x="529215" y="418759"/>
                  </a:lnTo>
                  <a:lnTo>
                    <a:pt x="527397" y="411413"/>
                  </a:lnTo>
                  <a:cubicBezTo>
                    <a:pt x="516799" y="368505"/>
                    <a:pt x="478572" y="338534"/>
                    <a:pt x="434428" y="338534"/>
                  </a:cubicBezTo>
                  <a:close/>
                </a:path>
              </a:pathLst>
            </a:custGeom>
            <a:solidFill>
              <a:srgbClr val="1D1D1B"/>
            </a:solidFill>
            <a:ln w="6501"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E965CF26-6529-4B25-A5E9-AF0C79E8D723}"/>
                </a:ext>
              </a:extLst>
            </p:cNvPr>
            <p:cNvSpPr/>
            <p:nvPr/>
          </p:nvSpPr>
          <p:spPr>
            <a:xfrm>
              <a:off x="17467717" y="2682247"/>
              <a:ext cx="6611796" cy="8185104"/>
            </a:xfrm>
            <a:custGeom>
              <a:avLst/>
              <a:gdLst>
                <a:gd name="connsiteX0" fmla="*/ 502561 w 6611795"/>
                <a:gd name="connsiteY0" fmla="*/ 2340471 h 8185104"/>
                <a:gd name="connsiteX1" fmla="*/ 4848793 w 6611795"/>
                <a:gd name="connsiteY1" fmla="*/ 2340471 h 8185104"/>
                <a:gd name="connsiteX2" fmla="*/ 4857960 w 6611795"/>
                <a:gd name="connsiteY2" fmla="*/ 2338456 h 8185104"/>
                <a:gd name="connsiteX3" fmla="*/ 4865566 w 6611795"/>
                <a:gd name="connsiteY3" fmla="*/ 2333515 h 8185104"/>
                <a:gd name="connsiteX4" fmla="*/ 5424545 w 6611795"/>
                <a:gd name="connsiteY4" fmla="*/ 1776161 h 8185104"/>
                <a:gd name="connsiteX5" fmla="*/ 6609272 w 6611795"/>
                <a:gd name="connsiteY5" fmla="*/ 593124 h 8185104"/>
                <a:gd name="connsiteX6" fmla="*/ 6019477 w 6611795"/>
                <a:gd name="connsiteY6" fmla="*/ 3328 h 8185104"/>
                <a:gd name="connsiteX7" fmla="*/ 4851393 w 6611795"/>
                <a:gd name="connsiteY7" fmla="*/ 1171412 h 8185104"/>
                <a:gd name="connsiteX8" fmla="*/ 4088273 w 6611795"/>
                <a:gd name="connsiteY8" fmla="*/ 408292 h 8185104"/>
                <a:gd name="connsiteX9" fmla="*/ 3498542 w 6611795"/>
                <a:gd name="connsiteY9" fmla="*/ 998023 h 8185104"/>
                <a:gd name="connsiteX10" fmla="*/ 3734864 w 6611795"/>
                <a:gd name="connsiteY10" fmla="*/ 1234344 h 8185104"/>
                <a:gd name="connsiteX11" fmla="*/ 317599 w 6611795"/>
                <a:gd name="connsiteY11" fmla="*/ 1234344 h 8185104"/>
                <a:gd name="connsiteX12" fmla="*/ 295235 w 6611795"/>
                <a:gd name="connsiteY12" fmla="*/ 1256709 h 8185104"/>
                <a:gd name="connsiteX13" fmla="*/ 317599 w 6611795"/>
                <a:gd name="connsiteY13" fmla="*/ 1279073 h 8185104"/>
                <a:gd name="connsiteX14" fmla="*/ 3785964 w 6611795"/>
                <a:gd name="connsiteY14" fmla="*/ 1279073 h 8185104"/>
                <a:gd name="connsiteX15" fmla="*/ 3802477 w 6611795"/>
                <a:gd name="connsiteY15" fmla="*/ 1271727 h 8185104"/>
                <a:gd name="connsiteX16" fmla="*/ 3803193 w 6611795"/>
                <a:gd name="connsiteY16" fmla="*/ 1271142 h 8185104"/>
                <a:gd name="connsiteX17" fmla="*/ 3803193 w 6611795"/>
                <a:gd name="connsiteY17" fmla="*/ 1239545 h 8185104"/>
                <a:gd name="connsiteX18" fmla="*/ 3561735 w 6611795"/>
                <a:gd name="connsiteY18" fmla="*/ 998023 h 8185104"/>
                <a:gd name="connsiteX19" fmla="*/ 4088273 w 6611795"/>
                <a:gd name="connsiteY19" fmla="*/ 471485 h 8185104"/>
                <a:gd name="connsiteX20" fmla="*/ 4851393 w 6611795"/>
                <a:gd name="connsiteY20" fmla="*/ 1234604 h 8185104"/>
                <a:gd name="connsiteX21" fmla="*/ 6019477 w 6611795"/>
                <a:gd name="connsiteY21" fmla="*/ 66585 h 8185104"/>
                <a:gd name="connsiteX22" fmla="*/ 6546015 w 6611795"/>
                <a:gd name="connsiteY22" fmla="*/ 593124 h 8185104"/>
                <a:gd name="connsiteX23" fmla="*/ 5392950 w 6611795"/>
                <a:gd name="connsiteY23" fmla="*/ 1744564 h 8185104"/>
                <a:gd name="connsiteX24" fmla="*/ 4840081 w 6611795"/>
                <a:gd name="connsiteY24" fmla="*/ 2295807 h 8185104"/>
                <a:gd name="connsiteX25" fmla="*/ 502561 w 6611795"/>
                <a:gd name="connsiteY25" fmla="*/ 2295807 h 8185104"/>
                <a:gd name="connsiteX26" fmla="*/ 3328 w 6611795"/>
                <a:gd name="connsiteY26" fmla="*/ 2795040 h 8185104"/>
                <a:gd name="connsiteX27" fmla="*/ 3328 w 6611795"/>
                <a:gd name="connsiteY27" fmla="*/ 7699147 h 8185104"/>
                <a:gd name="connsiteX28" fmla="*/ 486697 w 6611795"/>
                <a:gd name="connsiteY28" fmla="*/ 8182516 h 8185104"/>
                <a:gd name="connsiteX29" fmla="*/ 4824477 w 6611795"/>
                <a:gd name="connsiteY29" fmla="*/ 8182516 h 8185104"/>
                <a:gd name="connsiteX30" fmla="*/ 5307847 w 6611795"/>
                <a:gd name="connsiteY30" fmla="*/ 7699147 h 8185104"/>
                <a:gd name="connsiteX31" fmla="*/ 5307847 w 6611795"/>
                <a:gd name="connsiteY31" fmla="*/ 2443386 h 8185104"/>
                <a:gd name="connsiteX32" fmla="*/ 5285483 w 6611795"/>
                <a:gd name="connsiteY32" fmla="*/ 2421022 h 8185104"/>
                <a:gd name="connsiteX33" fmla="*/ 5263119 w 6611795"/>
                <a:gd name="connsiteY33" fmla="*/ 2443386 h 8185104"/>
                <a:gd name="connsiteX34" fmla="*/ 5263119 w 6611795"/>
                <a:gd name="connsiteY34" fmla="*/ 7699147 h 8185104"/>
                <a:gd name="connsiteX35" fmla="*/ 4824414 w 6611795"/>
                <a:gd name="connsiteY35" fmla="*/ 8137852 h 8185104"/>
                <a:gd name="connsiteX36" fmla="*/ 486632 w 6611795"/>
                <a:gd name="connsiteY36" fmla="*/ 8137852 h 8185104"/>
                <a:gd name="connsiteX37" fmla="*/ 47926 w 6611795"/>
                <a:gd name="connsiteY37" fmla="*/ 7699147 h 8185104"/>
                <a:gd name="connsiteX38" fmla="*/ 47926 w 6611795"/>
                <a:gd name="connsiteY38" fmla="*/ 2795040 h 8185104"/>
                <a:gd name="connsiteX39" fmla="*/ 502561 w 6611795"/>
                <a:gd name="connsiteY39" fmla="*/ 2340471 h 818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611795" h="8185104">
                  <a:moveTo>
                    <a:pt x="502561" y="2340471"/>
                  </a:moveTo>
                  <a:lnTo>
                    <a:pt x="4848793" y="2340471"/>
                  </a:lnTo>
                  <a:cubicBezTo>
                    <a:pt x="4852044" y="2340471"/>
                    <a:pt x="4855165" y="2339756"/>
                    <a:pt x="4857960" y="2338456"/>
                  </a:cubicBezTo>
                  <a:cubicBezTo>
                    <a:pt x="4860755" y="2337351"/>
                    <a:pt x="4863356" y="2335725"/>
                    <a:pt x="4865566" y="2333515"/>
                  </a:cubicBezTo>
                  <a:lnTo>
                    <a:pt x="5424545" y="1776161"/>
                  </a:lnTo>
                  <a:lnTo>
                    <a:pt x="6609272" y="593124"/>
                  </a:lnTo>
                  <a:lnTo>
                    <a:pt x="6019477" y="3328"/>
                  </a:lnTo>
                  <a:lnTo>
                    <a:pt x="4851393" y="1171412"/>
                  </a:lnTo>
                  <a:lnTo>
                    <a:pt x="4088273" y="408292"/>
                  </a:lnTo>
                  <a:lnTo>
                    <a:pt x="3498542" y="998023"/>
                  </a:lnTo>
                  <a:lnTo>
                    <a:pt x="3734864" y="1234344"/>
                  </a:lnTo>
                  <a:lnTo>
                    <a:pt x="317599" y="1234344"/>
                  </a:lnTo>
                  <a:cubicBezTo>
                    <a:pt x="305247" y="1234344"/>
                    <a:pt x="295235" y="1244356"/>
                    <a:pt x="295235" y="1256709"/>
                  </a:cubicBezTo>
                  <a:cubicBezTo>
                    <a:pt x="295235" y="1269061"/>
                    <a:pt x="305247" y="1279073"/>
                    <a:pt x="317599" y="1279073"/>
                  </a:cubicBezTo>
                  <a:lnTo>
                    <a:pt x="3785964" y="1279073"/>
                  </a:lnTo>
                  <a:cubicBezTo>
                    <a:pt x="3792530" y="1279073"/>
                    <a:pt x="3798382" y="1276213"/>
                    <a:pt x="3802477" y="1271727"/>
                  </a:cubicBezTo>
                  <a:cubicBezTo>
                    <a:pt x="3802672" y="1271532"/>
                    <a:pt x="3802998" y="1271337"/>
                    <a:pt x="3803193" y="1271142"/>
                  </a:cubicBezTo>
                  <a:cubicBezTo>
                    <a:pt x="3811904" y="1262430"/>
                    <a:pt x="3811904" y="1248257"/>
                    <a:pt x="3803193" y="1239545"/>
                  </a:cubicBezTo>
                  <a:lnTo>
                    <a:pt x="3561735" y="998023"/>
                  </a:lnTo>
                  <a:lnTo>
                    <a:pt x="4088273" y="471485"/>
                  </a:lnTo>
                  <a:lnTo>
                    <a:pt x="4851393" y="1234604"/>
                  </a:lnTo>
                  <a:lnTo>
                    <a:pt x="6019477" y="66585"/>
                  </a:lnTo>
                  <a:lnTo>
                    <a:pt x="6546015" y="593124"/>
                  </a:lnTo>
                  <a:lnTo>
                    <a:pt x="5392950" y="1744564"/>
                  </a:lnTo>
                  <a:lnTo>
                    <a:pt x="4840081" y="2295807"/>
                  </a:lnTo>
                  <a:lnTo>
                    <a:pt x="502561" y="2295807"/>
                  </a:lnTo>
                  <a:cubicBezTo>
                    <a:pt x="227297" y="2295807"/>
                    <a:pt x="3328" y="2519776"/>
                    <a:pt x="3328" y="2795040"/>
                  </a:cubicBezTo>
                  <a:lnTo>
                    <a:pt x="3328" y="7699147"/>
                  </a:lnTo>
                  <a:cubicBezTo>
                    <a:pt x="3328" y="7965699"/>
                    <a:pt x="220210" y="8182516"/>
                    <a:pt x="486697" y="8182516"/>
                  </a:cubicBezTo>
                  <a:lnTo>
                    <a:pt x="4824477" y="8182516"/>
                  </a:lnTo>
                  <a:cubicBezTo>
                    <a:pt x="5091029" y="8182516"/>
                    <a:pt x="5307847" y="7965699"/>
                    <a:pt x="5307847" y="7699147"/>
                  </a:cubicBezTo>
                  <a:lnTo>
                    <a:pt x="5307847" y="2443386"/>
                  </a:lnTo>
                  <a:cubicBezTo>
                    <a:pt x="5307847" y="2431034"/>
                    <a:pt x="5297835" y="2421022"/>
                    <a:pt x="5285483" y="2421022"/>
                  </a:cubicBezTo>
                  <a:cubicBezTo>
                    <a:pt x="5273130" y="2421022"/>
                    <a:pt x="5263119" y="2431034"/>
                    <a:pt x="5263119" y="2443386"/>
                  </a:cubicBezTo>
                  <a:lnTo>
                    <a:pt x="5263119" y="7699147"/>
                  </a:lnTo>
                  <a:cubicBezTo>
                    <a:pt x="5263119" y="7941059"/>
                    <a:pt x="5066326" y="8137852"/>
                    <a:pt x="4824414" y="8137852"/>
                  </a:cubicBezTo>
                  <a:lnTo>
                    <a:pt x="486632" y="8137852"/>
                  </a:lnTo>
                  <a:cubicBezTo>
                    <a:pt x="244720" y="8137852"/>
                    <a:pt x="47926" y="7941059"/>
                    <a:pt x="47926" y="7699147"/>
                  </a:cubicBezTo>
                  <a:lnTo>
                    <a:pt x="47926" y="2795040"/>
                  </a:lnTo>
                  <a:cubicBezTo>
                    <a:pt x="47991" y="2544416"/>
                    <a:pt x="251937" y="2340471"/>
                    <a:pt x="502561" y="2340471"/>
                  </a:cubicBezTo>
                  <a:close/>
                </a:path>
              </a:pathLst>
            </a:custGeom>
            <a:solidFill>
              <a:srgbClr val="2BDEA7"/>
            </a:solidFill>
            <a:ln w="6501"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155A4551-C36F-4916-B81B-FB4C2800158A}"/>
              </a:ext>
            </a:extLst>
          </p:cNvPr>
          <p:cNvSpPr>
            <a:spLocks noGrp="1"/>
          </p:cNvSpPr>
          <p:nvPr>
            <p:ph type="title"/>
          </p:nvPr>
        </p:nvSpPr>
        <p:spPr/>
        <p:txBody>
          <a:bodyPr/>
          <a:lstStyle/>
          <a:p>
            <a:r>
              <a:rPr lang="en-US" dirty="0"/>
              <a:t>TITLE HERE</a:t>
            </a:r>
          </a:p>
        </p:txBody>
      </p:sp>
      <p:sp>
        <p:nvSpPr>
          <p:cNvPr id="3" name="TextBox 2">
            <a:extLst>
              <a:ext uri="{FF2B5EF4-FFF2-40B4-BE49-F238E27FC236}">
                <a16:creationId xmlns:a16="http://schemas.microsoft.com/office/drawing/2014/main" id="{7A72F514-07A2-4A9C-8D37-56F658D87481}"/>
              </a:ext>
            </a:extLst>
          </p:cNvPr>
          <p:cNvSpPr txBox="1"/>
          <p:nvPr/>
        </p:nvSpPr>
        <p:spPr>
          <a:xfrm>
            <a:off x="654046" y="4986586"/>
            <a:ext cx="3668360" cy="584775"/>
          </a:xfrm>
          <a:prstGeom prst="rect">
            <a:avLst/>
          </a:prstGeom>
          <a:noFill/>
        </p:spPr>
        <p:txBody>
          <a:bodyPr wrap="square" rtlCol="0">
            <a:spAutoFit/>
          </a:bodyPr>
          <a:lstStyle/>
          <a:p>
            <a:r>
              <a:rPr lang="en-US" sz="3200" dirty="0"/>
              <a:t>REASEARCH</a:t>
            </a:r>
          </a:p>
        </p:txBody>
      </p:sp>
      <p:sp>
        <p:nvSpPr>
          <p:cNvPr id="32" name="TextBox 31">
            <a:extLst>
              <a:ext uri="{FF2B5EF4-FFF2-40B4-BE49-F238E27FC236}">
                <a16:creationId xmlns:a16="http://schemas.microsoft.com/office/drawing/2014/main" id="{21020F33-19E0-4AFE-969F-5A8726FF83B9}"/>
              </a:ext>
            </a:extLst>
          </p:cNvPr>
          <p:cNvSpPr txBox="1"/>
          <p:nvPr/>
        </p:nvSpPr>
        <p:spPr>
          <a:xfrm>
            <a:off x="6622907" y="4986586"/>
            <a:ext cx="3668360" cy="584775"/>
          </a:xfrm>
          <a:prstGeom prst="rect">
            <a:avLst/>
          </a:prstGeom>
          <a:noFill/>
        </p:spPr>
        <p:txBody>
          <a:bodyPr wrap="square" rtlCol="0">
            <a:spAutoFit/>
          </a:bodyPr>
          <a:lstStyle/>
          <a:p>
            <a:r>
              <a:rPr lang="en-US" sz="3200" dirty="0"/>
              <a:t>IDEA</a:t>
            </a:r>
          </a:p>
        </p:txBody>
      </p:sp>
      <p:sp>
        <p:nvSpPr>
          <p:cNvPr id="33" name="TextBox 32">
            <a:extLst>
              <a:ext uri="{FF2B5EF4-FFF2-40B4-BE49-F238E27FC236}">
                <a16:creationId xmlns:a16="http://schemas.microsoft.com/office/drawing/2014/main" id="{8E3451E6-5253-4235-91E6-3A681AC768D0}"/>
              </a:ext>
            </a:extLst>
          </p:cNvPr>
          <p:cNvSpPr txBox="1"/>
          <p:nvPr/>
        </p:nvSpPr>
        <p:spPr>
          <a:xfrm>
            <a:off x="12146463" y="4986586"/>
            <a:ext cx="3668360" cy="584775"/>
          </a:xfrm>
          <a:prstGeom prst="rect">
            <a:avLst/>
          </a:prstGeom>
          <a:noFill/>
        </p:spPr>
        <p:txBody>
          <a:bodyPr wrap="square" rtlCol="0">
            <a:spAutoFit/>
          </a:bodyPr>
          <a:lstStyle/>
          <a:p>
            <a:r>
              <a:rPr lang="en-US" sz="3200" dirty="0"/>
              <a:t>PROCESS</a:t>
            </a:r>
          </a:p>
        </p:txBody>
      </p:sp>
      <p:sp>
        <p:nvSpPr>
          <p:cNvPr id="34" name="TextBox 33">
            <a:extLst>
              <a:ext uri="{FF2B5EF4-FFF2-40B4-BE49-F238E27FC236}">
                <a16:creationId xmlns:a16="http://schemas.microsoft.com/office/drawing/2014/main" id="{CC096427-B741-4771-A314-8B2F5EC99250}"/>
              </a:ext>
            </a:extLst>
          </p:cNvPr>
          <p:cNvSpPr txBox="1"/>
          <p:nvPr/>
        </p:nvSpPr>
        <p:spPr>
          <a:xfrm>
            <a:off x="18254195" y="4986586"/>
            <a:ext cx="3668360" cy="584775"/>
          </a:xfrm>
          <a:prstGeom prst="rect">
            <a:avLst/>
          </a:prstGeom>
          <a:noFill/>
        </p:spPr>
        <p:txBody>
          <a:bodyPr wrap="square" rtlCol="0">
            <a:spAutoFit/>
          </a:bodyPr>
          <a:lstStyle/>
          <a:p>
            <a:r>
              <a:rPr lang="en-US" sz="3200" dirty="0"/>
              <a:t>GOAL</a:t>
            </a:r>
          </a:p>
        </p:txBody>
      </p:sp>
      <p:sp>
        <p:nvSpPr>
          <p:cNvPr id="4" name="Rectangle 3">
            <a:extLst>
              <a:ext uri="{FF2B5EF4-FFF2-40B4-BE49-F238E27FC236}">
                <a16:creationId xmlns:a16="http://schemas.microsoft.com/office/drawing/2014/main" id="{8A653BA5-92EC-4DEC-8DAD-30AA346DEFBA}"/>
              </a:ext>
            </a:extLst>
          </p:cNvPr>
          <p:cNvSpPr/>
          <p:nvPr/>
        </p:nvSpPr>
        <p:spPr>
          <a:xfrm>
            <a:off x="770799" y="6824529"/>
            <a:ext cx="4179135" cy="2554545"/>
          </a:xfrm>
          <a:prstGeom prst="rect">
            <a:avLst/>
          </a:prstGeom>
        </p:spPr>
        <p:txBody>
          <a:bodyPr wrap="square">
            <a:spAutoFit/>
          </a:bodyPr>
          <a:lstStyle/>
          <a:p>
            <a:r>
              <a:rPr lang="en-US" sz="3200" b="1" dirty="0">
                <a:solidFill>
                  <a:srgbClr val="000000"/>
                </a:solidFill>
              </a:rPr>
              <a:t>Lorem Ipsum</a:t>
            </a:r>
            <a:r>
              <a:rPr lang="en-US" sz="3200" dirty="0">
                <a:solidFill>
                  <a:srgbClr val="000000"/>
                </a:solidFill>
              </a:rPr>
              <a:t> is simply dummy text of the printing and typesetting industry. </a:t>
            </a:r>
            <a:endParaRPr lang="en-US" sz="3200" dirty="0"/>
          </a:p>
        </p:txBody>
      </p:sp>
      <p:sp>
        <p:nvSpPr>
          <p:cNvPr id="36" name="Rectangle 35">
            <a:extLst>
              <a:ext uri="{FF2B5EF4-FFF2-40B4-BE49-F238E27FC236}">
                <a16:creationId xmlns:a16="http://schemas.microsoft.com/office/drawing/2014/main" id="{EF423B9C-F9FE-48F2-ABDE-CCCBBEA03798}"/>
              </a:ext>
            </a:extLst>
          </p:cNvPr>
          <p:cNvSpPr/>
          <p:nvPr/>
        </p:nvSpPr>
        <p:spPr>
          <a:xfrm>
            <a:off x="6320344" y="6824529"/>
            <a:ext cx="4179135" cy="2554545"/>
          </a:xfrm>
          <a:prstGeom prst="rect">
            <a:avLst/>
          </a:prstGeom>
        </p:spPr>
        <p:txBody>
          <a:bodyPr wrap="square">
            <a:spAutoFit/>
          </a:bodyPr>
          <a:lstStyle/>
          <a:p>
            <a:r>
              <a:rPr lang="en-US" sz="3200" b="1" dirty="0">
                <a:solidFill>
                  <a:srgbClr val="000000"/>
                </a:solidFill>
              </a:rPr>
              <a:t>Lorem Ipsum</a:t>
            </a:r>
            <a:r>
              <a:rPr lang="en-US" sz="3200" dirty="0">
                <a:solidFill>
                  <a:srgbClr val="000000"/>
                </a:solidFill>
              </a:rPr>
              <a:t> is simply dummy text of the printing and typesetting industry. </a:t>
            </a:r>
            <a:endParaRPr lang="en-US" sz="3200" dirty="0"/>
          </a:p>
        </p:txBody>
      </p:sp>
      <p:sp>
        <p:nvSpPr>
          <p:cNvPr id="37" name="Rectangle 36">
            <a:extLst>
              <a:ext uri="{FF2B5EF4-FFF2-40B4-BE49-F238E27FC236}">
                <a16:creationId xmlns:a16="http://schemas.microsoft.com/office/drawing/2014/main" id="{0000E6BB-5AE7-4185-A9AD-3425EECCAD50}"/>
              </a:ext>
            </a:extLst>
          </p:cNvPr>
          <p:cNvSpPr/>
          <p:nvPr/>
        </p:nvSpPr>
        <p:spPr>
          <a:xfrm>
            <a:off x="11934937" y="6824529"/>
            <a:ext cx="4179135" cy="2554545"/>
          </a:xfrm>
          <a:prstGeom prst="rect">
            <a:avLst/>
          </a:prstGeom>
        </p:spPr>
        <p:txBody>
          <a:bodyPr wrap="square">
            <a:spAutoFit/>
          </a:bodyPr>
          <a:lstStyle/>
          <a:p>
            <a:r>
              <a:rPr lang="en-US" sz="3200" b="1" dirty="0">
                <a:solidFill>
                  <a:srgbClr val="000000"/>
                </a:solidFill>
              </a:rPr>
              <a:t>Lorem Ipsum</a:t>
            </a:r>
            <a:r>
              <a:rPr lang="en-US" sz="3200" dirty="0">
                <a:solidFill>
                  <a:srgbClr val="000000"/>
                </a:solidFill>
              </a:rPr>
              <a:t> is simply dummy text of the printing and typesetting industry. </a:t>
            </a:r>
            <a:endParaRPr lang="en-US" sz="3200" dirty="0"/>
          </a:p>
        </p:txBody>
      </p:sp>
      <p:sp>
        <p:nvSpPr>
          <p:cNvPr id="38" name="Rectangle 37">
            <a:extLst>
              <a:ext uri="{FF2B5EF4-FFF2-40B4-BE49-F238E27FC236}">
                <a16:creationId xmlns:a16="http://schemas.microsoft.com/office/drawing/2014/main" id="{0921DF33-9C56-4AC6-BA23-C1C042C471B8}"/>
              </a:ext>
            </a:extLst>
          </p:cNvPr>
          <p:cNvSpPr/>
          <p:nvPr/>
        </p:nvSpPr>
        <p:spPr>
          <a:xfrm>
            <a:off x="17829961" y="6802766"/>
            <a:ext cx="4179135" cy="2554545"/>
          </a:xfrm>
          <a:prstGeom prst="rect">
            <a:avLst/>
          </a:prstGeom>
        </p:spPr>
        <p:txBody>
          <a:bodyPr wrap="square">
            <a:spAutoFit/>
          </a:bodyPr>
          <a:lstStyle/>
          <a:p>
            <a:r>
              <a:rPr lang="en-US" sz="3200" b="1" dirty="0">
                <a:solidFill>
                  <a:srgbClr val="000000"/>
                </a:solidFill>
              </a:rPr>
              <a:t>Lorem Ipsum</a:t>
            </a:r>
            <a:r>
              <a:rPr lang="en-US" sz="3200" dirty="0">
                <a:solidFill>
                  <a:srgbClr val="000000"/>
                </a:solidFill>
              </a:rPr>
              <a:t> is simply dummy text of the printing and typesetting industry. </a:t>
            </a:r>
            <a:endParaRPr lang="en-US" sz="3200" dirty="0"/>
          </a:p>
        </p:txBody>
      </p:sp>
    </p:spTree>
    <p:extLst>
      <p:ext uri="{BB962C8B-B14F-4D97-AF65-F5344CB8AC3E}">
        <p14:creationId xmlns:p14="http://schemas.microsoft.com/office/powerpoint/2010/main" val="83579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 name="Freeform: Shape 653">
            <a:extLst>
              <a:ext uri="{FF2B5EF4-FFF2-40B4-BE49-F238E27FC236}">
                <a16:creationId xmlns:a16="http://schemas.microsoft.com/office/drawing/2014/main" id="{14CF6E46-B83D-4A44-AD97-7B04BED1ABBE}"/>
              </a:ext>
            </a:extLst>
          </p:cNvPr>
          <p:cNvSpPr/>
          <p:nvPr/>
        </p:nvSpPr>
        <p:spPr>
          <a:xfrm>
            <a:off x="20381426" y="8132661"/>
            <a:ext cx="56006" cy="84010"/>
          </a:xfrm>
          <a:custGeom>
            <a:avLst/>
            <a:gdLst>
              <a:gd name="connsiteX0" fmla="*/ 23786 w 63429"/>
              <a:gd name="connsiteY0" fmla="*/ 87532 h 95143"/>
              <a:gd name="connsiteX1" fmla="*/ 23786 w 63429"/>
              <a:gd name="connsiteY1" fmla="*/ 24103 h 95143"/>
              <a:gd name="connsiteX2" fmla="*/ 55183 w 63429"/>
              <a:gd name="connsiteY2" fmla="*/ 23786 h 95143"/>
              <a:gd name="connsiteX3" fmla="*/ 56133 w 63429"/>
              <a:gd name="connsiteY3" fmla="*/ 87215 h 95143"/>
              <a:gd name="connsiteX4" fmla="*/ 23786 w 63429"/>
              <a:gd name="connsiteY4" fmla="*/ 87532 h 95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429" h="95143">
                <a:moveTo>
                  <a:pt x="23786" y="87532"/>
                </a:moveTo>
                <a:lnTo>
                  <a:pt x="23786" y="24103"/>
                </a:lnTo>
                <a:cubicBezTo>
                  <a:pt x="34250" y="24103"/>
                  <a:pt x="44717" y="24103"/>
                  <a:pt x="55183" y="23786"/>
                </a:cubicBezTo>
                <a:lnTo>
                  <a:pt x="56133" y="87215"/>
                </a:lnTo>
                <a:cubicBezTo>
                  <a:pt x="45352" y="87215"/>
                  <a:pt x="34568" y="87532"/>
                  <a:pt x="23786" y="87532"/>
                </a:cubicBezTo>
                <a:close/>
              </a:path>
            </a:pathLst>
          </a:custGeom>
          <a:solidFill>
            <a:srgbClr val="34383A"/>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02CB5C8D-00D8-49FA-B648-4B30559B64D6}"/>
              </a:ext>
            </a:extLst>
          </p:cNvPr>
          <p:cNvSpPr/>
          <p:nvPr/>
        </p:nvSpPr>
        <p:spPr>
          <a:xfrm>
            <a:off x="1940799" y="4143053"/>
            <a:ext cx="20498297" cy="4956556"/>
          </a:xfrm>
          <a:custGeom>
            <a:avLst/>
            <a:gdLst>
              <a:gd name="connsiteX0" fmla="*/ 2315164 w 23215066"/>
              <a:gd name="connsiteY0" fmla="*/ 5601428 h 5613479"/>
              <a:gd name="connsiteX1" fmla="*/ 2303429 w 23215066"/>
              <a:gd name="connsiteY1" fmla="*/ 5601428 h 5613479"/>
              <a:gd name="connsiteX2" fmla="*/ 2304064 w 23215066"/>
              <a:gd name="connsiteY2" fmla="*/ 5537999 h 5613479"/>
              <a:gd name="connsiteX3" fmla="*/ 2315164 w 23215066"/>
              <a:gd name="connsiteY3" fmla="*/ 5537999 h 5613479"/>
              <a:gd name="connsiteX4" fmla="*/ 2366541 w 23215066"/>
              <a:gd name="connsiteY4" fmla="*/ 5537364 h 5613479"/>
              <a:gd name="connsiteX5" fmla="*/ 2368127 w 23215066"/>
              <a:gd name="connsiteY5" fmla="*/ 5600793 h 5613479"/>
              <a:gd name="connsiteX6" fmla="*/ 2315164 w 23215066"/>
              <a:gd name="connsiteY6" fmla="*/ 5601428 h 5613479"/>
              <a:gd name="connsiteX7" fmla="*/ 14701923 w 23215066"/>
              <a:gd name="connsiteY7" fmla="*/ 5601428 h 5613479"/>
              <a:gd name="connsiteX8" fmla="*/ 14637543 w 23215066"/>
              <a:gd name="connsiteY8" fmla="*/ 5600159 h 5613479"/>
              <a:gd name="connsiteX9" fmla="*/ 14639446 w 23215066"/>
              <a:gd name="connsiteY9" fmla="*/ 5536730 h 5613479"/>
              <a:gd name="connsiteX10" fmla="*/ 14701923 w 23215066"/>
              <a:gd name="connsiteY10" fmla="*/ 5537682 h 5613479"/>
              <a:gd name="connsiteX11" fmla="*/ 14701923 w 23215066"/>
              <a:gd name="connsiteY11" fmla="*/ 5601428 h 5613479"/>
              <a:gd name="connsiteX12" fmla="*/ 14766304 w 23215066"/>
              <a:gd name="connsiteY12" fmla="*/ 5600793 h 5613479"/>
              <a:gd name="connsiteX13" fmla="*/ 14764718 w 23215066"/>
              <a:gd name="connsiteY13" fmla="*/ 5537364 h 5613479"/>
              <a:gd name="connsiteX14" fmla="*/ 14817047 w 23215066"/>
              <a:gd name="connsiteY14" fmla="*/ 5535461 h 5613479"/>
              <a:gd name="connsiteX15" fmla="*/ 14827196 w 23215066"/>
              <a:gd name="connsiteY15" fmla="*/ 5534827 h 5613479"/>
              <a:gd name="connsiteX16" fmla="*/ 14830685 w 23215066"/>
              <a:gd name="connsiteY16" fmla="*/ 5598256 h 5613479"/>
              <a:gd name="connsiteX17" fmla="*/ 14820219 w 23215066"/>
              <a:gd name="connsiteY17" fmla="*/ 5598891 h 5613479"/>
              <a:gd name="connsiteX18" fmla="*/ 14766304 w 23215066"/>
              <a:gd name="connsiteY18" fmla="*/ 5600793 h 5613479"/>
              <a:gd name="connsiteX19" fmla="*/ 2239366 w 23215066"/>
              <a:gd name="connsiteY19" fmla="*/ 5600159 h 5613479"/>
              <a:gd name="connsiteX20" fmla="*/ 2174985 w 23215066"/>
              <a:gd name="connsiteY20" fmla="*/ 5597305 h 5613479"/>
              <a:gd name="connsiteX21" fmla="*/ 2178791 w 23215066"/>
              <a:gd name="connsiteY21" fmla="*/ 5533876 h 5613479"/>
              <a:gd name="connsiteX22" fmla="*/ 2241269 w 23215066"/>
              <a:gd name="connsiteY22" fmla="*/ 5536730 h 5613479"/>
              <a:gd name="connsiteX23" fmla="*/ 2239366 w 23215066"/>
              <a:gd name="connsiteY23" fmla="*/ 5600159 h 5613479"/>
              <a:gd name="connsiteX24" fmla="*/ 2432190 w 23215066"/>
              <a:gd name="connsiteY24" fmla="*/ 5598574 h 5613479"/>
              <a:gd name="connsiteX25" fmla="*/ 2429019 w 23215066"/>
              <a:gd name="connsiteY25" fmla="*/ 5535144 h 5613479"/>
              <a:gd name="connsiteX26" fmla="*/ 2491497 w 23215066"/>
              <a:gd name="connsiteY26" fmla="*/ 5531021 h 5613479"/>
              <a:gd name="connsiteX27" fmla="*/ 2496571 w 23215066"/>
              <a:gd name="connsiteY27" fmla="*/ 5594134 h 5613479"/>
              <a:gd name="connsiteX28" fmla="*/ 2432190 w 23215066"/>
              <a:gd name="connsiteY28" fmla="*/ 5598574 h 5613479"/>
              <a:gd name="connsiteX29" fmla="*/ 14573480 w 23215066"/>
              <a:gd name="connsiteY29" fmla="*/ 5597305 h 5613479"/>
              <a:gd name="connsiteX30" fmla="*/ 14509417 w 23215066"/>
              <a:gd name="connsiteY30" fmla="*/ 5592548 h 5613479"/>
              <a:gd name="connsiteX31" fmla="*/ 14514807 w 23215066"/>
              <a:gd name="connsiteY31" fmla="*/ 5529436 h 5613479"/>
              <a:gd name="connsiteX32" fmla="*/ 14577285 w 23215066"/>
              <a:gd name="connsiteY32" fmla="*/ 5533876 h 5613479"/>
              <a:gd name="connsiteX33" fmla="*/ 14573480 w 23215066"/>
              <a:gd name="connsiteY33" fmla="*/ 5597305 h 5613479"/>
              <a:gd name="connsiteX34" fmla="*/ 14894748 w 23215066"/>
              <a:gd name="connsiteY34" fmla="*/ 5594134 h 5613479"/>
              <a:gd name="connsiteX35" fmla="*/ 14889674 w 23215066"/>
              <a:gd name="connsiteY35" fmla="*/ 5531021 h 5613479"/>
              <a:gd name="connsiteX36" fmla="*/ 14951834 w 23215066"/>
              <a:gd name="connsiteY36" fmla="*/ 5525313 h 5613479"/>
              <a:gd name="connsiteX37" fmla="*/ 14958495 w 23215066"/>
              <a:gd name="connsiteY37" fmla="*/ 5588425 h 5613479"/>
              <a:gd name="connsiteX38" fmla="*/ 14894748 w 23215066"/>
              <a:gd name="connsiteY38" fmla="*/ 5594134 h 5613479"/>
              <a:gd name="connsiteX39" fmla="*/ 2110922 w 23215066"/>
              <a:gd name="connsiteY39" fmla="*/ 5592548 h 5613479"/>
              <a:gd name="connsiteX40" fmla="*/ 2046859 w 23215066"/>
              <a:gd name="connsiteY40" fmla="*/ 5585888 h 5613479"/>
              <a:gd name="connsiteX41" fmla="*/ 2054153 w 23215066"/>
              <a:gd name="connsiteY41" fmla="*/ 5522776 h 5613479"/>
              <a:gd name="connsiteX42" fmla="*/ 2116313 w 23215066"/>
              <a:gd name="connsiteY42" fmla="*/ 5529119 h 5613479"/>
              <a:gd name="connsiteX43" fmla="*/ 2110922 w 23215066"/>
              <a:gd name="connsiteY43" fmla="*/ 5592548 h 5613479"/>
              <a:gd name="connsiteX44" fmla="*/ 2560317 w 23215066"/>
              <a:gd name="connsiteY44" fmla="*/ 5588425 h 5613479"/>
              <a:gd name="connsiteX45" fmla="*/ 2553657 w 23215066"/>
              <a:gd name="connsiteY45" fmla="*/ 5525313 h 5613479"/>
              <a:gd name="connsiteX46" fmla="*/ 2615818 w 23215066"/>
              <a:gd name="connsiteY46" fmla="*/ 5517701 h 5613479"/>
              <a:gd name="connsiteX47" fmla="*/ 2624381 w 23215066"/>
              <a:gd name="connsiteY47" fmla="*/ 5580496 h 5613479"/>
              <a:gd name="connsiteX48" fmla="*/ 2560317 w 23215066"/>
              <a:gd name="connsiteY48" fmla="*/ 5588425 h 5613479"/>
              <a:gd name="connsiteX49" fmla="*/ 14445353 w 23215066"/>
              <a:gd name="connsiteY49" fmla="*/ 5586205 h 5613479"/>
              <a:gd name="connsiteX50" fmla="*/ 14381607 w 23215066"/>
              <a:gd name="connsiteY50" fmla="*/ 5577959 h 5613479"/>
              <a:gd name="connsiteX51" fmla="*/ 14390803 w 23215066"/>
              <a:gd name="connsiteY51" fmla="*/ 5515164 h 5613479"/>
              <a:gd name="connsiteX52" fmla="*/ 14452965 w 23215066"/>
              <a:gd name="connsiteY52" fmla="*/ 5523093 h 5613479"/>
              <a:gd name="connsiteX53" fmla="*/ 14445353 w 23215066"/>
              <a:gd name="connsiteY53" fmla="*/ 5586205 h 5613479"/>
              <a:gd name="connsiteX54" fmla="*/ 15022558 w 23215066"/>
              <a:gd name="connsiteY54" fmla="*/ 5580179 h 5613479"/>
              <a:gd name="connsiteX55" fmla="*/ 15013995 w 23215066"/>
              <a:gd name="connsiteY55" fmla="*/ 5517384 h 5613479"/>
              <a:gd name="connsiteX56" fmla="*/ 15075838 w 23215066"/>
              <a:gd name="connsiteY56" fmla="*/ 5507870 h 5613479"/>
              <a:gd name="connsiteX57" fmla="*/ 15086305 w 23215066"/>
              <a:gd name="connsiteY57" fmla="*/ 5570348 h 5613479"/>
              <a:gd name="connsiteX58" fmla="*/ 15022558 w 23215066"/>
              <a:gd name="connsiteY58" fmla="*/ 5580179 h 5613479"/>
              <a:gd name="connsiteX59" fmla="*/ 1983112 w 23215066"/>
              <a:gd name="connsiteY59" fmla="*/ 5577642 h 5613479"/>
              <a:gd name="connsiteX60" fmla="*/ 1919683 w 23215066"/>
              <a:gd name="connsiteY60" fmla="*/ 5567493 h 5613479"/>
              <a:gd name="connsiteX61" fmla="*/ 1930466 w 23215066"/>
              <a:gd name="connsiteY61" fmla="*/ 5505016 h 5613479"/>
              <a:gd name="connsiteX62" fmla="*/ 1992309 w 23215066"/>
              <a:gd name="connsiteY62" fmla="*/ 5514847 h 5613479"/>
              <a:gd name="connsiteX63" fmla="*/ 1983112 w 23215066"/>
              <a:gd name="connsiteY63" fmla="*/ 5577642 h 5613479"/>
              <a:gd name="connsiteX64" fmla="*/ 2687810 w 23215066"/>
              <a:gd name="connsiteY64" fmla="*/ 5571299 h 5613479"/>
              <a:gd name="connsiteX65" fmla="*/ 2677661 w 23215066"/>
              <a:gd name="connsiteY65" fmla="*/ 5508821 h 5613479"/>
              <a:gd name="connsiteX66" fmla="*/ 2739188 w 23215066"/>
              <a:gd name="connsiteY66" fmla="*/ 5497721 h 5613479"/>
              <a:gd name="connsiteX67" fmla="*/ 2751239 w 23215066"/>
              <a:gd name="connsiteY67" fmla="*/ 5559882 h 5613479"/>
              <a:gd name="connsiteX68" fmla="*/ 2687810 w 23215066"/>
              <a:gd name="connsiteY68" fmla="*/ 5571299 h 5613479"/>
              <a:gd name="connsiteX69" fmla="*/ 14318178 w 23215066"/>
              <a:gd name="connsiteY69" fmla="*/ 5567810 h 5613479"/>
              <a:gd name="connsiteX70" fmla="*/ 14255065 w 23215066"/>
              <a:gd name="connsiteY70" fmla="*/ 5555759 h 5613479"/>
              <a:gd name="connsiteX71" fmla="*/ 14267752 w 23215066"/>
              <a:gd name="connsiteY71" fmla="*/ 5493598 h 5613479"/>
              <a:gd name="connsiteX72" fmla="*/ 14329277 w 23215066"/>
              <a:gd name="connsiteY72" fmla="*/ 5505016 h 5613479"/>
              <a:gd name="connsiteX73" fmla="*/ 14318178 w 23215066"/>
              <a:gd name="connsiteY73" fmla="*/ 5567810 h 5613479"/>
              <a:gd name="connsiteX74" fmla="*/ 15149416 w 23215066"/>
              <a:gd name="connsiteY74" fmla="*/ 5559247 h 5613479"/>
              <a:gd name="connsiteX75" fmla="*/ 15137365 w 23215066"/>
              <a:gd name="connsiteY75" fmla="*/ 5497087 h 5613479"/>
              <a:gd name="connsiteX76" fmla="*/ 15198574 w 23215066"/>
              <a:gd name="connsiteY76" fmla="*/ 5484084 h 5613479"/>
              <a:gd name="connsiteX77" fmla="*/ 15212528 w 23215066"/>
              <a:gd name="connsiteY77" fmla="*/ 5545927 h 5613479"/>
              <a:gd name="connsiteX78" fmla="*/ 15149416 w 23215066"/>
              <a:gd name="connsiteY78" fmla="*/ 5559247 h 5613479"/>
              <a:gd name="connsiteX79" fmla="*/ 1856571 w 23215066"/>
              <a:gd name="connsiteY79" fmla="*/ 5555442 h 5613479"/>
              <a:gd name="connsiteX80" fmla="*/ 1793776 w 23215066"/>
              <a:gd name="connsiteY80" fmla="*/ 5541804 h 5613479"/>
              <a:gd name="connsiteX81" fmla="*/ 1808365 w 23215066"/>
              <a:gd name="connsiteY81" fmla="*/ 5479961 h 5613479"/>
              <a:gd name="connsiteX82" fmla="*/ 1869574 w 23215066"/>
              <a:gd name="connsiteY82" fmla="*/ 5493281 h 5613479"/>
              <a:gd name="connsiteX83" fmla="*/ 1856571 w 23215066"/>
              <a:gd name="connsiteY83" fmla="*/ 5555442 h 5613479"/>
              <a:gd name="connsiteX84" fmla="*/ 2814034 w 23215066"/>
              <a:gd name="connsiteY84" fmla="*/ 5546562 h 5613479"/>
              <a:gd name="connsiteX85" fmla="*/ 2800080 w 23215066"/>
              <a:gd name="connsiteY85" fmla="*/ 5484718 h 5613479"/>
              <a:gd name="connsiteX86" fmla="*/ 2860972 w 23215066"/>
              <a:gd name="connsiteY86" fmla="*/ 5470130 h 5613479"/>
              <a:gd name="connsiteX87" fmla="*/ 2876512 w 23215066"/>
              <a:gd name="connsiteY87" fmla="*/ 5531656 h 5613479"/>
              <a:gd name="connsiteX88" fmla="*/ 2814034 w 23215066"/>
              <a:gd name="connsiteY88" fmla="*/ 5546562 h 5613479"/>
              <a:gd name="connsiteX89" fmla="*/ 14191953 w 23215066"/>
              <a:gd name="connsiteY89" fmla="*/ 5542439 h 5613479"/>
              <a:gd name="connsiteX90" fmla="*/ 14129476 w 23215066"/>
              <a:gd name="connsiteY90" fmla="*/ 5526898 h 5613479"/>
              <a:gd name="connsiteX91" fmla="*/ 14145650 w 23215066"/>
              <a:gd name="connsiteY91" fmla="*/ 5465373 h 5613479"/>
              <a:gd name="connsiteX92" fmla="*/ 14206225 w 23215066"/>
              <a:gd name="connsiteY92" fmla="*/ 5480278 h 5613479"/>
              <a:gd name="connsiteX93" fmla="*/ 14191953 w 23215066"/>
              <a:gd name="connsiteY93" fmla="*/ 5542439 h 5613479"/>
              <a:gd name="connsiteX94" fmla="*/ 15275006 w 23215066"/>
              <a:gd name="connsiteY94" fmla="*/ 5531021 h 5613479"/>
              <a:gd name="connsiteX95" fmla="*/ 15259149 w 23215066"/>
              <a:gd name="connsiteY95" fmla="*/ 5469495 h 5613479"/>
              <a:gd name="connsiteX96" fmla="*/ 15319406 w 23215066"/>
              <a:gd name="connsiteY96" fmla="*/ 5453004 h 5613479"/>
              <a:gd name="connsiteX97" fmla="*/ 15336850 w 23215066"/>
              <a:gd name="connsiteY97" fmla="*/ 5513896 h 5613479"/>
              <a:gd name="connsiteX98" fmla="*/ 15275006 w 23215066"/>
              <a:gd name="connsiteY98" fmla="*/ 5531021 h 5613479"/>
              <a:gd name="connsiteX99" fmla="*/ 1731298 w 23215066"/>
              <a:gd name="connsiteY99" fmla="*/ 5526264 h 5613479"/>
              <a:gd name="connsiteX100" fmla="*/ 1669138 w 23215066"/>
              <a:gd name="connsiteY100" fmla="*/ 5509138 h 5613479"/>
              <a:gd name="connsiteX101" fmla="*/ 1687215 w 23215066"/>
              <a:gd name="connsiteY101" fmla="*/ 5448246 h 5613479"/>
              <a:gd name="connsiteX102" fmla="*/ 1747473 w 23215066"/>
              <a:gd name="connsiteY102" fmla="*/ 5465055 h 5613479"/>
              <a:gd name="connsiteX103" fmla="*/ 1731298 w 23215066"/>
              <a:gd name="connsiteY103" fmla="*/ 5526264 h 5613479"/>
              <a:gd name="connsiteX104" fmla="*/ 2938672 w 23215066"/>
              <a:gd name="connsiteY104" fmla="*/ 5514847 h 5613479"/>
              <a:gd name="connsiteX105" fmla="*/ 2921229 w 23215066"/>
              <a:gd name="connsiteY105" fmla="*/ 5453955 h 5613479"/>
              <a:gd name="connsiteX106" fmla="*/ 2981170 w 23215066"/>
              <a:gd name="connsiteY106" fmla="*/ 5435878 h 5613479"/>
              <a:gd name="connsiteX107" fmla="*/ 3000199 w 23215066"/>
              <a:gd name="connsiteY107" fmla="*/ 5496453 h 5613479"/>
              <a:gd name="connsiteX108" fmla="*/ 2938672 w 23215066"/>
              <a:gd name="connsiteY108" fmla="*/ 5514847 h 5613479"/>
              <a:gd name="connsiteX109" fmla="*/ 14067632 w 23215066"/>
              <a:gd name="connsiteY109" fmla="*/ 5509773 h 5613479"/>
              <a:gd name="connsiteX110" fmla="*/ 14006106 w 23215066"/>
              <a:gd name="connsiteY110" fmla="*/ 5490744 h 5613479"/>
              <a:gd name="connsiteX111" fmla="*/ 14025452 w 23215066"/>
              <a:gd name="connsiteY111" fmla="*/ 5430486 h 5613479"/>
              <a:gd name="connsiteX112" fmla="*/ 14085393 w 23215066"/>
              <a:gd name="connsiteY112" fmla="*/ 5448881 h 5613479"/>
              <a:gd name="connsiteX113" fmla="*/ 14067632 w 23215066"/>
              <a:gd name="connsiteY113" fmla="*/ 5509773 h 5613479"/>
              <a:gd name="connsiteX114" fmla="*/ 15398692 w 23215066"/>
              <a:gd name="connsiteY114" fmla="*/ 5495501 h 5613479"/>
              <a:gd name="connsiteX115" fmla="*/ 15379347 w 23215066"/>
              <a:gd name="connsiteY115" fmla="*/ 5434926 h 5613479"/>
              <a:gd name="connsiteX116" fmla="*/ 15438653 w 23215066"/>
              <a:gd name="connsiteY116" fmla="*/ 5415263 h 5613479"/>
              <a:gd name="connsiteX117" fmla="*/ 15459585 w 23215066"/>
              <a:gd name="connsiteY117" fmla="*/ 5475204 h 5613479"/>
              <a:gd name="connsiteX118" fmla="*/ 15398692 w 23215066"/>
              <a:gd name="connsiteY118" fmla="*/ 5495501 h 5613479"/>
              <a:gd name="connsiteX119" fmla="*/ 1607612 w 23215066"/>
              <a:gd name="connsiteY119" fmla="*/ 5489792 h 5613479"/>
              <a:gd name="connsiteX120" fmla="*/ 1546403 w 23215066"/>
              <a:gd name="connsiteY120" fmla="*/ 5468861 h 5613479"/>
              <a:gd name="connsiteX121" fmla="*/ 1567651 w 23215066"/>
              <a:gd name="connsiteY121" fmla="*/ 5409238 h 5613479"/>
              <a:gd name="connsiteX122" fmla="*/ 1626958 w 23215066"/>
              <a:gd name="connsiteY122" fmla="*/ 5429535 h 5613479"/>
              <a:gd name="connsiteX123" fmla="*/ 1607612 w 23215066"/>
              <a:gd name="connsiteY123" fmla="*/ 5489792 h 5613479"/>
              <a:gd name="connsiteX124" fmla="*/ 3061408 w 23215066"/>
              <a:gd name="connsiteY124" fmla="*/ 5476155 h 5613479"/>
              <a:gd name="connsiteX125" fmla="*/ 3040476 w 23215066"/>
              <a:gd name="connsiteY125" fmla="*/ 5416215 h 5613479"/>
              <a:gd name="connsiteX126" fmla="*/ 3099148 w 23215066"/>
              <a:gd name="connsiteY126" fmla="*/ 5394966 h 5613479"/>
              <a:gd name="connsiteX127" fmla="*/ 3121665 w 23215066"/>
              <a:gd name="connsiteY127" fmla="*/ 5454272 h 5613479"/>
              <a:gd name="connsiteX128" fmla="*/ 3061408 w 23215066"/>
              <a:gd name="connsiteY128" fmla="*/ 5476155 h 5613479"/>
              <a:gd name="connsiteX129" fmla="*/ 13944897 w 23215066"/>
              <a:gd name="connsiteY129" fmla="*/ 5469813 h 5613479"/>
              <a:gd name="connsiteX130" fmla="*/ 13884322 w 23215066"/>
              <a:gd name="connsiteY130" fmla="*/ 5447295 h 5613479"/>
              <a:gd name="connsiteX131" fmla="*/ 13907156 w 23215066"/>
              <a:gd name="connsiteY131" fmla="*/ 5387989 h 5613479"/>
              <a:gd name="connsiteX132" fmla="*/ 13965828 w 23215066"/>
              <a:gd name="connsiteY132" fmla="*/ 5409872 h 5613479"/>
              <a:gd name="connsiteX133" fmla="*/ 13944897 w 23215066"/>
              <a:gd name="connsiteY133" fmla="*/ 5469813 h 5613479"/>
              <a:gd name="connsiteX134" fmla="*/ 15519842 w 23215066"/>
              <a:gd name="connsiteY134" fmla="*/ 5453321 h 5613479"/>
              <a:gd name="connsiteX135" fmla="*/ 15497325 w 23215066"/>
              <a:gd name="connsiteY135" fmla="*/ 5394015 h 5613479"/>
              <a:gd name="connsiteX136" fmla="*/ 15555362 w 23215066"/>
              <a:gd name="connsiteY136" fmla="*/ 5371180 h 5613479"/>
              <a:gd name="connsiteX137" fmla="*/ 15579783 w 23215066"/>
              <a:gd name="connsiteY137" fmla="*/ 5429852 h 5613479"/>
              <a:gd name="connsiteX138" fmla="*/ 15519842 w 23215066"/>
              <a:gd name="connsiteY138" fmla="*/ 5453321 h 5613479"/>
              <a:gd name="connsiteX139" fmla="*/ 1486145 w 23215066"/>
              <a:gd name="connsiteY139" fmla="*/ 5446344 h 5613479"/>
              <a:gd name="connsiteX140" fmla="*/ 1426522 w 23215066"/>
              <a:gd name="connsiteY140" fmla="*/ 5422241 h 5613479"/>
              <a:gd name="connsiteX141" fmla="*/ 1451259 w 23215066"/>
              <a:gd name="connsiteY141" fmla="*/ 5363886 h 5613479"/>
              <a:gd name="connsiteX142" fmla="*/ 1509296 w 23215066"/>
              <a:gd name="connsiteY142" fmla="*/ 5387354 h 5613479"/>
              <a:gd name="connsiteX143" fmla="*/ 1486145 w 23215066"/>
              <a:gd name="connsiteY143" fmla="*/ 5446344 h 5613479"/>
              <a:gd name="connsiteX144" fmla="*/ 3181289 w 23215066"/>
              <a:gd name="connsiteY144" fmla="*/ 5430803 h 5613479"/>
              <a:gd name="connsiteX145" fmla="*/ 3157186 w 23215066"/>
              <a:gd name="connsiteY145" fmla="*/ 5372132 h 5613479"/>
              <a:gd name="connsiteX146" fmla="*/ 3214589 w 23215066"/>
              <a:gd name="connsiteY146" fmla="*/ 5347711 h 5613479"/>
              <a:gd name="connsiteX147" fmla="*/ 3240278 w 23215066"/>
              <a:gd name="connsiteY147" fmla="*/ 5405749 h 5613479"/>
              <a:gd name="connsiteX148" fmla="*/ 3181289 w 23215066"/>
              <a:gd name="connsiteY148" fmla="*/ 5430803 h 5613479"/>
              <a:gd name="connsiteX149" fmla="*/ 13824699 w 23215066"/>
              <a:gd name="connsiteY149" fmla="*/ 5423192 h 5613479"/>
              <a:gd name="connsiteX150" fmla="*/ 13765709 w 23215066"/>
              <a:gd name="connsiteY150" fmla="*/ 5397186 h 5613479"/>
              <a:gd name="connsiteX151" fmla="*/ 13792033 w 23215066"/>
              <a:gd name="connsiteY151" fmla="*/ 5339466 h 5613479"/>
              <a:gd name="connsiteX152" fmla="*/ 13849436 w 23215066"/>
              <a:gd name="connsiteY152" fmla="*/ 5364520 h 5613479"/>
              <a:gd name="connsiteX153" fmla="*/ 13824699 w 23215066"/>
              <a:gd name="connsiteY153" fmla="*/ 5423192 h 5613479"/>
              <a:gd name="connsiteX154" fmla="*/ 15638455 w 23215066"/>
              <a:gd name="connsiteY154" fmla="*/ 5404163 h 5613479"/>
              <a:gd name="connsiteX155" fmla="*/ 15612449 w 23215066"/>
              <a:gd name="connsiteY155" fmla="*/ 5346125 h 5613479"/>
              <a:gd name="connsiteX156" fmla="*/ 15668901 w 23215066"/>
              <a:gd name="connsiteY156" fmla="*/ 5319802 h 5613479"/>
              <a:gd name="connsiteX157" fmla="*/ 15696493 w 23215066"/>
              <a:gd name="connsiteY157" fmla="*/ 5376889 h 5613479"/>
              <a:gd name="connsiteX158" fmla="*/ 15638455 w 23215066"/>
              <a:gd name="connsiteY158" fmla="*/ 5404163 h 5613479"/>
              <a:gd name="connsiteX159" fmla="*/ 1367215 w 23215066"/>
              <a:gd name="connsiteY159" fmla="*/ 5396235 h 5613479"/>
              <a:gd name="connsiteX160" fmla="*/ 1308860 w 23215066"/>
              <a:gd name="connsiteY160" fmla="*/ 5368643 h 5613479"/>
              <a:gd name="connsiteX161" fmla="*/ 1336769 w 23215066"/>
              <a:gd name="connsiteY161" fmla="*/ 5311874 h 5613479"/>
              <a:gd name="connsiteX162" fmla="*/ 1393538 w 23215066"/>
              <a:gd name="connsiteY162" fmla="*/ 5338514 h 5613479"/>
              <a:gd name="connsiteX163" fmla="*/ 1367215 w 23215066"/>
              <a:gd name="connsiteY163" fmla="*/ 5396235 h 5613479"/>
              <a:gd name="connsiteX164" fmla="*/ 3298316 w 23215066"/>
              <a:gd name="connsiteY164" fmla="*/ 5378474 h 5613479"/>
              <a:gd name="connsiteX165" fmla="*/ 3270724 w 23215066"/>
              <a:gd name="connsiteY165" fmla="*/ 5321388 h 5613479"/>
              <a:gd name="connsiteX166" fmla="*/ 3326542 w 23215066"/>
              <a:gd name="connsiteY166" fmla="*/ 5293479 h 5613479"/>
              <a:gd name="connsiteX167" fmla="*/ 3355402 w 23215066"/>
              <a:gd name="connsiteY167" fmla="*/ 5349932 h 5613479"/>
              <a:gd name="connsiteX168" fmla="*/ 3298316 w 23215066"/>
              <a:gd name="connsiteY168" fmla="*/ 5378474 h 5613479"/>
              <a:gd name="connsiteX169" fmla="*/ 13707355 w 23215066"/>
              <a:gd name="connsiteY169" fmla="*/ 5369911 h 5613479"/>
              <a:gd name="connsiteX170" fmla="*/ 13649951 w 23215066"/>
              <a:gd name="connsiteY170" fmla="*/ 5340734 h 5613479"/>
              <a:gd name="connsiteX171" fmla="*/ 13679446 w 23215066"/>
              <a:gd name="connsiteY171" fmla="*/ 5284599 h 5613479"/>
              <a:gd name="connsiteX172" fmla="*/ 13735264 w 23215066"/>
              <a:gd name="connsiteY172" fmla="*/ 5312825 h 5613479"/>
              <a:gd name="connsiteX173" fmla="*/ 13707355 w 23215066"/>
              <a:gd name="connsiteY173" fmla="*/ 5369911 h 5613479"/>
              <a:gd name="connsiteX174" fmla="*/ 15753896 w 23215066"/>
              <a:gd name="connsiteY174" fmla="*/ 5348663 h 5613479"/>
              <a:gd name="connsiteX175" fmla="*/ 15724718 w 23215066"/>
              <a:gd name="connsiteY175" fmla="*/ 5292211 h 5613479"/>
              <a:gd name="connsiteX176" fmla="*/ 15779902 w 23215066"/>
              <a:gd name="connsiteY176" fmla="*/ 5262716 h 5613479"/>
              <a:gd name="connsiteX177" fmla="*/ 15810665 w 23215066"/>
              <a:gd name="connsiteY177" fmla="*/ 5318217 h 5613479"/>
              <a:gd name="connsiteX178" fmla="*/ 15753896 w 23215066"/>
              <a:gd name="connsiteY178" fmla="*/ 5348663 h 5613479"/>
              <a:gd name="connsiteX179" fmla="*/ 1251774 w 23215066"/>
              <a:gd name="connsiteY179" fmla="*/ 5339466 h 5613479"/>
              <a:gd name="connsiteX180" fmla="*/ 1195322 w 23215066"/>
              <a:gd name="connsiteY180" fmla="*/ 5308702 h 5613479"/>
              <a:gd name="connsiteX181" fmla="*/ 1226403 w 23215066"/>
              <a:gd name="connsiteY181" fmla="*/ 5253519 h 5613479"/>
              <a:gd name="connsiteX182" fmla="*/ 1281586 w 23215066"/>
              <a:gd name="connsiteY182" fmla="*/ 5283331 h 5613479"/>
              <a:gd name="connsiteX183" fmla="*/ 1251774 w 23215066"/>
              <a:gd name="connsiteY183" fmla="*/ 5339466 h 5613479"/>
              <a:gd name="connsiteX184" fmla="*/ 3412488 w 23215066"/>
              <a:gd name="connsiteY184" fmla="*/ 5319802 h 5613479"/>
              <a:gd name="connsiteX185" fmla="*/ 3382042 w 23215066"/>
              <a:gd name="connsiteY185" fmla="*/ 5264302 h 5613479"/>
              <a:gd name="connsiteX186" fmla="*/ 3436274 w 23215066"/>
              <a:gd name="connsiteY186" fmla="*/ 5233539 h 5613479"/>
              <a:gd name="connsiteX187" fmla="*/ 3468306 w 23215066"/>
              <a:gd name="connsiteY187" fmla="*/ 5288088 h 5613479"/>
              <a:gd name="connsiteX188" fmla="*/ 3412488 w 23215066"/>
              <a:gd name="connsiteY188" fmla="*/ 5319802 h 5613479"/>
              <a:gd name="connsiteX189" fmla="*/ 13593182 w 23215066"/>
              <a:gd name="connsiteY189" fmla="*/ 5309971 h 5613479"/>
              <a:gd name="connsiteX190" fmla="*/ 13537364 w 23215066"/>
              <a:gd name="connsiteY190" fmla="*/ 5277622 h 5613479"/>
              <a:gd name="connsiteX191" fmla="*/ 13569714 w 23215066"/>
              <a:gd name="connsiteY191" fmla="*/ 5223073 h 5613479"/>
              <a:gd name="connsiteX192" fmla="*/ 13623945 w 23215066"/>
              <a:gd name="connsiteY192" fmla="*/ 5254470 h 5613479"/>
              <a:gd name="connsiteX193" fmla="*/ 13593182 w 23215066"/>
              <a:gd name="connsiteY193" fmla="*/ 5309971 h 5613479"/>
              <a:gd name="connsiteX194" fmla="*/ 15866482 w 23215066"/>
              <a:gd name="connsiteY194" fmla="*/ 5286819 h 5613479"/>
              <a:gd name="connsiteX195" fmla="*/ 15834451 w 23215066"/>
              <a:gd name="connsiteY195" fmla="*/ 5232270 h 5613479"/>
              <a:gd name="connsiteX196" fmla="*/ 15887732 w 23215066"/>
              <a:gd name="connsiteY196" fmla="*/ 5199921 h 5613479"/>
              <a:gd name="connsiteX197" fmla="*/ 15921350 w 23215066"/>
              <a:gd name="connsiteY197" fmla="*/ 5253519 h 5613479"/>
              <a:gd name="connsiteX198" fmla="*/ 15866482 w 23215066"/>
              <a:gd name="connsiteY198" fmla="*/ 5286819 h 5613479"/>
              <a:gd name="connsiteX199" fmla="*/ 1139505 w 23215066"/>
              <a:gd name="connsiteY199" fmla="*/ 5276353 h 5613479"/>
              <a:gd name="connsiteX200" fmla="*/ 1084638 w 23215066"/>
              <a:gd name="connsiteY200" fmla="*/ 5242419 h 5613479"/>
              <a:gd name="connsiteX201" fmla="*/ 1118890 w 23215066"/>
              <a:gd name="connsiteY201" fmla="*/ 5188821 h 5613479"/>
              <a:gd name="connsiteX202" fmla="*/ 1172171 w 23215066"/>
              <a:gd name="connsiteY202" fmla="*/ 5221804 h 5613479"/>
              <a:gd name="connsiteX203" fmla="*/ 1139505 w 23215066"/>
              <a:gd name="connsiteY203" fmla="*/ 5276353 h 5613479"/>
              <a:gd name="connsiteX204" fmla="*/ 3523172 w 23215066"/>
              <a:gd name="connsiteY204" fmla="*/ 5254788 h 5613479"/>
              <a:gd name="connsiteX205" fmla="*/ 3489554 w 23215066"/>
              <a:gd name="connsiteY205" fmla="*/ 5200873 h 5613479"/>
              <a:gd name="connsiteX206" fmla="*/ 3542200 w 23215066"/>
              <a:gd name="connsiteY206" fmla="*/ 5166938 h 5613479"/>
              <a:gd name="connsiteX207" fmla="*/ 3577404 w 23215066"/>
              <a:gd name="connsiteY207" fmla="*/ 5219902 h 5613479"/>
              <a:gd name="connsiteX208" fmla="*/ 3523172 w 23215066"/>
              <a:gd name="connsiteY208" fmla="*/ 5254788 h 5613479"/>
              <a:gd name="connsiteX209" fmla="*/ 13482816 w 23215066"/>
              <a:gd name="connsiteY209" fmla="*/ 5244004 h 5613479"/>
              <a:gd name="connsiteX210" fmla="*/ 13428901 w 23215066"/>
              <a:gd name="connsiteY210" fmla="*/ 5208484 h 5613479"/>
              <a:gd name="connsiteX211" fmla="*/ 13464421 w 23215066"/>
              <a:gd name="connsiteY211" fmla="*/ 5156155 h 5613479"/>
              <a:gd name="connsiteX212" fmla="*/ 13516750 w 23215066"/>
              <a:gd name="connsiteY212" fmla="*/ 5190407 h 5613479"/>
              <a:gd name="connsiteX213" fmla="*/ 13482816 w 23215066"/>
              <a:gd name="connsiteY213" fmla="*/ 5244004 h 5613479"/>
              <a:gd name="connsiteX214" fmla="*/ 15975263 w 23215066"/>
              <a:gd name="connsiteY214" fmla="*/ 5218316 h 5613479"/>
              <a:gd name="connsiteX215" fmla="*/ 15940060 w 23215066"/>
              <a:gd name="connsiteY215" fmla="*/ 5165669 h 5613479"/>
              <a:gd name="connsiteX216" fmla="*/ 15991438 w 23215066"/>
              <a:gd name="connsiteY216" fmla="*/ 5130149 h 5613479"/>
              <a:gd name="connsiteX217" fmla="*/ 16028228 w 23215066"/>
              <a:gd name="connsiteY217" fmla="*/ 5181844 h 5613479"/>
              <a:gd name="connsiteX218" fmla="*/ 15975263 w 23215066"/>
              <a:gd name="connsiteY218" fmla="*/ 5218316 h 5613479"/>
              <a:gd name="connsiteX219" fmla="*/ 1031041 w 23215066"/>
              <a:gd name="connsiteY219" fmla="*/ 5206898 h 5613479"/>
              <a:gd name="connsiteX220" fmla="*/ 978395 w 23215066"/>
              <a:gd name="connsiteY220" fmla="*/ 5170109 h 5613479"/>
              <a:gd name="connsiteX221" fmla="*/ 1015501 w 23215066"/>
              <a:gd name="connsiteY221" fmla="*/ 5118732 h 5613479"/>
              <a:gd name="connsiteX222" fmla="*/ 1066878 w 23215066"/>
              <a:gd name="connsiteY222" fmla="*/ 5154570 h 5613479"/>
              <a:gd name="connsiteX223" fmla="*/ 1031041 w 23215066"/>
              <a:gd name="connsiteY223" fmla="*/ 5206898 h 5613479"/>
              <a:gd name="connsiteX224" fmla="*/ 3630050 w 23215066"/>
              <a:gd name="connsiteY224" fmla="*/ 5183747 h 5613479"/>
              <a:gd name="connsiteX225" fmla="*/ 3593578 w 23215066"/>
              <a:gd name="connsiteY225" fmla="*/ 5132052 h 5613479"/>
              <a:gd name="connsiteX226" fmla="*/ 3644004 w 23215066"/>
              <a:gd name="connsiteY226" fmla="*/ 5095263 h 5613479"/>
              <a:gd name="connsiteX227" fmla="*/ 3682062 w 23215066"/>
              <a:gd name="connsiteY227" fmla="*/ 5146007 h 5613479"/>
              <a:gd name="connsiteX228" fmla="*/ 3630050 w 23215066"/>
              <a:gd name="connsiteY228" fmla="*/ 5183747 h 5613479"/>
              <a:gd name="connsiteX229" fmla="*/ 13376255 w 23215066"/>
              <a:gd name="connsiteY229" fmla="*/ 5171695 h 5613479"/>
              <a:gd name="connsiteX230" fmla="*/ 13324560 w 23215066"/>
              <a:gd name="connsiteY230" fmla="*/ 5133321 h 5613479"/>
              <a:gd name="connsiteX231" fmla="*/ 13362934 w 23215066"/>
              <a:gd name="connsiteY231" fmla="*/ 5082894 h 5613479"/>
              <a:gd name="connsiteX232" fmla="*/ 13413361 w 23215066"/>
              <a:gd name="connsiteY232" fmla="*/ 5120001 h 5613479"/>
              <a:gd name="connsiteX233" fmla="*/ 13376255 w 23215066"/>
              <a:gd name="connsiteY233" fmla="*/ 5171695 h 5613479"/>
              <a:gd name="connsiteX234" fmla="*/ 16080238 w 23215066"/>
              <a:gd name="connsiteY234" fmla="*/ 5144104 h 5613479"/>
              <a:gd name="connsiteX235" fmla="*/ 16042182 w 23215066"/>
              <a:gd name="connsiteY235" fmla="*/ 5093360 h 5613479"/>
              <a:gd name="connsiteX236" fmla="*/ 16091657 w 23215066"/>
              <a:gd name="connsiteY236" fmla="*/ 5054986 h 5613479"/>
              <a:gd name="connsiteX237" fmla="*/ 16130983 w 23215066"/>
              <a:gd name="connsiteY237" fmla="*/ 5104778 h 5613479"/>
              <a:gd name="connsiteX238" fmla="*/ 16080238 w 23215066"/>
              <a:gd name="connsiteY238" fmla="*/ 5144104 h 5613479"/>
              <a:gd name="connsiteX239" fmla="*/ 926383 w 23215066"/>
              <a:gd name="connsiteY239" fmla="*/ 5131735 h 5613479"/>
              <a:gd name="connsiteX240" fmla="*/ 875957 w 23215066"/>
              <a:gd name="connsiteY240" fmla="*/ 5092092 h 5613479"/>
              <a:gd name="connsiteX241" fmla="*/ 915917 w 23215066"/>
              <a:gd name="connsiteY241" fmla="*/ 5042934 h 5613479"/>
              <a:gd name="connsiteX242" fmla="*/ 965074 w 23215066"/>
              <a:gd name="connsiteY242" fmla="*/ 5081626 h 5613479"/>
              <a:gd name="connsiteX243" fmla="*/ 926383 w 23215066"/>
              <a:gd name="connsiteY243" fmla="*/ 5131735 h 5613479"/>
              <a:gd name="connsiteX244" fmla="*/ 3733122 w 23215066"/>
              <a:gd name="connsiteY244" fmla="*/ 5106680 h 5613479"/>
              <a:gd name="connsiteX245" fmla="*/ 3693796 w 23215066"/>
              <a:gd name="connsiteY245" fmla="*/ 5056889 h 5613479"/>
              <a:gd name="connsiteX246" fmla="*/ 3742319 w 23215066"/>
              <a:gd name="connsiteY246" fmla="*/ 5017245 h 5613479"/>
              <a:gd name="connsiteX247" fmla="*/ 3783231 w 23215066"/>
              <a:gd name="connsiteY247" fmla="*/ 5065769 h 5613479"/>
              <a:gd name="connsiteX248" fmla="*/ 3733122 w 23215066"/>
              <a:gd name="connsiteY248" fmla="*/ 5106680 h 5613479"/>
              <a:gd name="connsiteX249" fmla="*/ 13273816 w 23215066"/>
              <a:gd name="connsiteY249" fmla="*/ 5093678 h 5613479"/>
              <a:gd name="connsiteX250" fmla="*/ 13224342 w 23215066"/>
              <a:gd name="connsiteY250" fmla="*/ 5052449 h 5613479"/>
              <a:gd name="connsiteX251" fmla="*/ 13265571 w 23215066"/>
              <a:gd name="connsiteY251" fmla="*/ 5004242 h 5613479"/>
              <a:gd name="connsiteX252" fmla="*/ 13313777 w 23215066"/>
              <a:gd name="connsiteY252" fmla="*/ 5044203 h 5613479"/>
              <a:gd name="connsiteX253" fmla="*/ 13273816 w 23215066"/>
              <a:gd name="connsiteY253" fmla="*/ 5093678 h 5613479"/>
              <a:gd name="connsiteX254" fmla="*/ 16180775 w 23215066"/>
              <a:gd name="connsiteY254" fmla="*/ 5064183 h 5613479"/>
              <a:gd name="connsiteX255" fmla="*/ 16139862 w 23215066"/>
              <a:gd name="connsiteY255" fmla="*/ 5015660 h 5613479"/>
              <a:gd name="connsiteX256" fmla="*/ 16187116 w 23215066"/>
              <a:gd name="connsiteY256" fmla="*/ 4974748 h 5613479"/>
              <a:gd name="connsiteX257" fmla="*/ 16229297 w 23215066"/>
              <a:gd name="connsiteY257" fmla="*/ 5022320 h 5613479"/>
              <a:gd name="connsiteX258" fmla="*/ 16180775 w 23215066"/>
              <a:gd name="connsiteY258" fmla="*/ 5064183 h 5613479"/>
              <a:gd name="connsiteX259" fmla="*/ 826482 w 23215066"/>
              <a:gd name="connsiteY259" fmla="*/ 5050863 h 5613479"/>
              <a:gd name="connsiteX260" fmla="*/ 778276 w 23215066"/>
              <a:gd name="connsiteY260" fmla="*/ 5008365 h 5613479"/>
              <a:gd name="connsiteX261" fmla="*/ 820773 w 23215066"/>
              <a:gd name="connsiteY261" fmla="*/ 4961428 h 5613479"/>
              <a:gd name="connsiteX262" fmla="*/ 867711 w 23215066"/>
              <a:gd name="connsiteY262" fmla="*/ 5002657 h 5613479"/>
              <a:gd name="connsiteX263" fmla="*/ 826482 w 23215066"/>
              <a:gd name="connsiteY263" fmla="*/ 5050863 h 5613479"/>
              <a:gd name="connsiteX264" fmla="*/ 3831438 w 23215066"/>
              <a:gd name="connsiteY264" fmla="*/ 5024223 h 5613479"/>
              <a:gd name="connsiteX265" fmla="*/ 3789257 w 23215066"/>
              <a:gd name="connsiteY265" fmla="*/ 4976651 h 5613479"/>
              <a:gd name="connsiteX266" fmla="*/ 3835560 w 23215066"/>
              <a:gd name="connsiteY266" fmla="*/ 4934470 h 5613479"/>
              <a:gd name="connsiteX267" fmla="*/ 3879010 w 23215066"/>
              <a:gd name="connsiteY267" fmla="*/ 4980774 h 5613479"/>
              <a:gd name="connsiteX268" fmla="*/ 3831438 w 23215066"/>
              <a:gd name="connsiteY268" fmla="*/ 5024223 h 5613479"/>
              <a:gd name="connsiteX269" fmla="*/ 13176136 w 23215066"/>
              <a:gd name="connsiteY269" fmla="*/ 5010268 h 5613479"/>
              <a:gd name="connsiteX270" fmla="*/ 13128881 w 23215066"/>
              <a:gd name="connsiteY270" fmla="*/ 4966502 h 5613479"/>
              <a:gd name="connsiteX271" fmla="*/ 13172647 w 23215066"/>
              <a:gd name="connsiteY271" fmla="*/ 4920516 h 5613479"/>
              <a:gd name="connsiteX272" fmla="*/ 13218633 w 23215066"/>
              <a:gd name="connsiteY272" fmla="*/ 4963013 h 5613479"/>
              <a:gd name="connsiteX273" fmla="*/ 13176136 w 23215066"/>
              <a:gd name="connsiteY273" fmla="*/ 5010268 h 5613479"/>
              <a:gd name="connsiteX274" fmla="*/ 16276869 w 23215066"/>
              <a:gd name="connsiteY274" fmla="*/ 4978871 h 5613479"/>
              <a:gd name="connsiteX275" fmla="*/ 16233420 w 23215066"/>
              <a:gd name="connsiteY275" fmla="*/ 4932568 h 5613479"/>
              <a:gd name="connsiteX276" fmla="*/ 16278454 w 23215066"/>
              <a:gd name="connsiteY276" fmla="*/ 4889118 h 5613479"/>
              <a:gd name="connsiteX277" fmla="*/ 16323173 w 23215066"/>
              <a:gd name="connsiteY277" fmla="*/ 4934153 h 5613479"/>
              <a:gd name="connsiteX278" fmla="*/ 16276869 w 23215066"/>
              <a:gd name="connsiteY278" fmla="*/ 4978871 h 5613479"/>
              <a:gd name="connsiteX279" fmla="*/ 731338 w 23215066"/>
              <a:gd name="connsiteY279" fmla="*/ 4964282 h 5613479"/>
              <a:gd name="connsiteX280" fmla="*/ 685669 w 23215066"/>
              <a:gd name="connsiteY280" fmla="*/ 4919248 h 5613479"/>
              <a:gd name="connsiteX281" fmla="*/ 730704 w 23215066"/>
              <a:gd name="connsiteY281" fmla="*/ 4874530 h 5613479"/>
              <a:gd name="connsiteX282" fmla="*/ 775104 w 23215066"/>
              <a:gd name="connsiteY282" fmla="*/ 4918296 h 5613479"/>
              <a:gd name="connsiteX283" fmla="*/ 731338 w 23215066"/>
              <a:gd name="connsiteY283" fmla="*/ 4964282 h 5613479"/>
              <a:gd name="connsiteX284" fmla="*/ 3925313 w 23215066"/>
              <a:gd name="connsiteY284" fmla="*/ 4936056 h 5613479"/>
              <a:gd name="connsiteX285" fmla="*/ 3880595 w 23215066"/>
              <a:gd name="connsiteY285" fmla="*/ 4891022 h 5613479"/>
              <a:gd name="connsiteX286" fmla="*/ 3924361 w 23215066"/>
              <a:gd name="connsiteY286" fmla="*/ 4846304 h 5613479"/>
              <a:gd name="connsiteX287" fmla="*/ 3970347 w 23215066"/>
              <a:gd name="connsiteY287" fmla="*/ 4890070 h 5613479"/>
              <a:gd name="connsiteX288" fmla="*/ 3925313 w 23215066"/>
              <a:gd name="connsiteY288" fmla="*/ 4936056 h 5613479"/>
              <a:gd name="connsiteX289" fmla="*/ 13083212 w 23215066"/>
              <a:gd name="connsiteY289" fmla="*/ 4921467 h 5613479"/>
              <a:gd name="connsiteX290" fmla="*/ 13038495 w 23215066"/>
              <a:gd name="connsiteY290" fmla="*/ 4875164 h 5613479"/>
              <a:gd name="connsiteX291" fmla="*/ 13084798 w 23215066"/>
              <a:gd name="connsiteY291" fmla="*/ 4831715 h 5613479"/>
              <a:gd name="connsiteX292" fmla="*/ 13128246 w 23215066"/>
              <a:gd name="connsiteY292" fmla="*/ 4876750 h 5613479"/>
              <a:gd name="connsiteX293" fmla="*/ 13083212 w 23215066"/>
              <a:gd name="connsiteY293" fmla="*/ 4921467 h 5613479"/>
              <a:gd name="connsiteX294" fmla="*/ 16367890 w 23215066"/>
              <a:gd name="connsiteY294" fmla="*/ 4888167 h 5613479"/>
              <a:gd name="connsiteX295" fmla="*/ 16321903 w 23215066"/>
              <a:gd name="connsiteY295" fmla="*/ 4844401 h 5613479"/>
              <a:gd name="connsiteX296" fmla="*/ 16364402 w 23215066"/>
              <a:gd name="connsiteY296" fmla="*/ 4798415 h 5613479"/>
              <a:gd name="connsiteX297" fmla="*/ 16411656 w 23215066"/>
              <a:gd name="connsiteY297" fmla="*/ 4840913 h 5613479"/>
              <a:gd name="connsiteX298" fmla="*/ 16367890 w 23215066"/>
              <a:gd name="connsiteY298" fmla="*/ 4888167 h 5613479"/>
              <a:gd name="connsiteX299" fmla="*/ 640951 w 23215066"/>
              <a:gd name="connsiteY299" fmla="*/ 4872944 h 5613479"/>
              <a:gd name="connsiteX300" fmla="*/ 597820 w 23215066"/>
              <a:gd name="connsiteY300" fmla="*/ 4825372 h 5613479"/>
              <a:gd name="connsiteX301" fmla="*/ 645392 w 23215066"/>
              <a:gd name="connsiteY301" fmla="*/ 4783509 h 5613479"/>
              <a:gd name="connsiteX302" fmla="*/ 687572 w 23215066"/>
              <a:gd name="connsiteY302" fmla="*/ 4829812 h 5613479"/>
              <a:gd name="connsiteX303" fmla="*/ 640951 w 23215066"/>
              <a:gd name="connsiteY303" fmla="*/ 4872944 h 5613479"/>
              <a:gd name="connsiteX304" fmla="*/ 4014113 w 23215066"/>
              <a:gd name="connsiteY304" fmla="*/ 4843132 h 5613479"/>
              <a:gd name="connsiteX305" fmla="*/ 3967176 w 23215066"/>
              <a:gd name="connsiteY305" fmla="*/ 4800635 h 5613479"/>
              <a:gd name="connsiteX306" fmla="*/ 4008405 w 23215066"/>
              <a:gd name="connsiteY306" fmla="*/ 4753697 h 5613479"/>
              <a:gd name="connsiteX307" fmla="*/ 4056611 w 23215066"/>
              <a:gd name="connsiteY307" fmla="*/ 4794927 h 5613479"/>
              <a:gd name="connsiteX308" fmla="*/ 4014113 w 23215066"/>
              <a:gd name="connsiteY308" fmla="*/ 4843132 h 5613479"/>
              <a:gd name="connsiteX309" fmla="*/ 12995362 w 23215066"/>
              <a:gd name="connsiteY309" fmla="*/ 4827592 h 5613479"/>
              <a:gd name="connsiteX310" fmla="*/ 12953500 w 23215066"/>
              <a:gd name="connsiteY310" fmla="*/ 4778752 h 5613479"/>
              <a:gd name="connsiteX311" fmla="*/ 13002023 w 23215066"/>
              <a:gd name="connsiteY311" fmla="*/ 4738157 h 5613479"/>
              <a:gd name="connsiteX312" fmla="*/ 13042934 w 23215066"/>
              <a:gd name="connsiteY312" fmla="*/ 4785412 h 5613479"/>
              <a:gd name="connsiteX313" fmla="*/ 12995362 w 23215066"/>
              <a:gd name="connsiteY313" fmla="*/ 4827592 h 5613479"/>
              <a:gd name="connsiteX314" fmla="*/ 16454154 w 23215066"/>
              <a:gd name="connsiteY314" fmla="*/ 4792706 h 5613479"/>
              <a:gd name="connsiteX315" fmla="*/ 16405948 w 23215066"/>
              <a:gd name="connsiteY315" fmla="*/ 4751477 h 5613479"/>
              <a:gd name="connsiteX316" fmla="*/ 16445908 w 23215066"/>
              <a:gd name="connsiteY316" fmla="*/ 4703271 h 5613479"/>
              <a:gd name="connsiteX317" fmla="*/ 16495383 w 23215066"/>
              <a:gd name="connsiteY317" fmla="*/ 4742915 h 5613479"/>
              <a:gd name="connsiteX318" fmla="*/ 16454154 w 23215066"/>
              <a:gd name="connsiteY318" fmla="*/ 4792706 h 5613479"/>
              <a:gd name="connsiteX319" fmla="*/ 555639 w 23215066"/>
              <a:gd name="connsiteY319" fmla="*/ 4776532 h 5613479"/>
              <a:gd name="connsiteX320" fmla="*/ 515045 w 23215066"/>
              <a:gd name="connsiteY320" fmla="*/ 4726740 h 5613479"/>
              <a:gd name="connsiteX321" fmla="*/ 564837 w 23215066"/>
              <a:gd name="connsiteY321" fmla="*/ 4687414 h 5613479"/>
              <a:gd name="connsiteX322" fmla="*/ 604163 w 23215066"/>
              <a:gd name="connsiteY322" fmla="*/ 4735937 h 5613479"/>
              <a:gd name="connsiteX323" fmla="*/ 555639 w 23215066"/>
              <a:gd name="connsiteY323" fmla="*/ 4776532 h 5613479"/>
              <a:gd name="connsiteX324" fmla="*/ 4097523 w 23215066"/>
              <a:gd name="connsiteY324" fmla="*/ 4745451 h 5613479"/>
              <a:gd name="connsiteX325" fmla="*/ 4048365 w 23215066"/>
              <a:gd name="connsiteY325" fmla="*/ 4705491 h 5613479"/>
              <a:gd name="connsiteX326" fmla="*/ 4087057 w 23215066"/>
              <a:gd name="connsiteY326" fmla="*/ 4656333 h 5613479"/>
              <a:gd name="connsiteX327" fmla="*/ 4137483 w 23215066"/>
              <a:gd name="connsiteY327" fmla="*/ 4694708 h 5613479"/>
              <a:gd name="connsiteX328" fmla="*/ 4097523 w 23215066"/>
              <a:gd name="connsiteY328" fmla="*/ 4745451 h 5613479"/>
              <a:gd name="connsiteX329" fmla="*/ 12912905 w 23215066"/>
              <a:gd name="connsiteY329" fmla="*/ 4728960 h 5613479"/>
              <a:gd name="connsiteX330" fmla="*/ 12873896 w 23215066"/>
              <a:gd name="connsiteY330" fmla="*/ 4677900 h 5613479"/>
              <a:gd name="connsiteX331" fmla="*/ 12924639 w 23215066"/>
              <a:gd name="connsiteY331" fmla="*/ 4639842 h 5613479"/>
              <a:gd name="connsiteX332" fmla="*/ 12962696 w 23215066"/>
              <a:gd name="connsiteY332" fmla="*/ 4689317 h 5613479"/>
              <a:gd name="connsiteX333" fmla="*/ 12912905 w 23215066"/>
              <a:gd name="connsiteY333" fmla="*/ 4728960 h 5613479"/>
              <a:gd name="connsiteX334" fmla="*/ 16534709 w 23215066"/>
              <a:gd name="connsiteY334" fmla="*/ 4692488 h 5613479"/>
              <a:gd name="connsiteX335" fmla="*/ 16484284 w 23215066"/>
              <a:gd name="connsiteY335" fmla="*/ 4654114 h 5613479"/>
              <a:gd name="connsiteX336" fmla="*/ 16521389 w 23215066"/>
              <a:gd name="connsiteY336" fmla="*/ 4603687 h 5613479"/>
              <a:gd name="connsiteX337" fmla="*/ 16573084 w 23215066"/>
              <a:gd name="connsiteY337" fmla="*/ 4640794 h 5613479"/>
              <a:gd name="connsiteX338" fmla="*/ 16534709 w 23215066"/>
              <a:gd name="connsiteY338" fmla="*/ 4692488 h 5613479"/>
              <a:gd name="connsiteX339" fmla="*/ 476353 w 23215066"/>
              <a:gd name="connsiteY339" fmla="*/ 4675679 h 5613479"/>
              <a:gd name="connsiteX340" fmla="*/ 438613 w 23215066"/>
              <a:gd name="connsiteY340" fmla="*/ 4623668 h 5613479"/>
              <a:gd name="connsiteX341" fmla="*/ 490624 w 23215066"/>
              <a:gd name="connsiteY341" fmla="*/ 4587196 h 5613479"/>
              <a:gd name="connsiteX342" fmla="*/ 527096 w 23215066"/>
              <a:gd name="connsiteY342" fmla="*/ 4637939 h 5613479"/>
              <a:gd name="connsiteX343" fmla="*/ 476353 w 23215066"/>
              <a:gd name="connsiteY343" fmla="*/ 4675679 h 5613479"/>
              <a:gd name="connsiteX344" fmla="*/ 4175540 w 23215066"/>
              <a:gd name="connsiteY344" fmla="*/ 4643013 h 5613479"/>
              <a:gd name="connsiteX345" fmla="*/ 4124163 w 23215066"/>
              <a:gd name="connsiteY345" fmla="*/ 4605907 h 5613479"/>
              <a:gd name="connsiteX346" fmla="*/ 4160000 w 23215066"/>
              <a:gd name="connsiteY346" fmla="*/ 4554530 h 5613479"/>
              <a:gd name="connsiteX347" fmla="*/ 4212647 w 23215066"/>
              <a:gd name="connsiteY347" fmla="*/ 4590050 h 5613479"/>
              <a:gd name="connsiteX348" fmla="*/ 4175540 w 23215066"/>
              <a:gd name="connsiteY348" fmla="*/ 4643013 h 5613479"/>
              <a:gd name="connsiteX349" fmla="*/ 12835838 w 23215066"/>
              <a:gd name="connsiteY349" fmla="*/ 4625888 h 5613479"/>
              <a:gd name="connsiteX350" fmla="*/ 12799684 w 23215066"/>
              <a:gd name="connsiteY350" fmla="*/ 4572925 h 5613479"/>
              <a:gd name="connsiteX351" fmla="*/ 12852647 w 23215066"/>
              <a:gd name="connsiteY351" fmla="*/ 4538038 h 5613479"/>
              <a:gd name="connsiteX352" fmla="*/ 12887850 w 23215066"/>
              <a:gd name="connsiteY352" fmla="*/ 4589733 h 5613479"/>
              <a:gd name="connsiteX353" fmla="*/ 12835838 w 23215066"/>
              <a:gd name="connsiteY353" fmla="*/ 4625888 h 5613479"/>
              <a:gd name="connsiteX354" fmla="*/ 21004878 w 23215066"/>
              <a:gd name="connsiteY354" fmla="*/ 4603687 h 5613479"/>
              <a:gd name="connsiteX355" fmla="*/ 21002340 w 23215066"/>
              <a:gd name="connsiteY355" fmla="*/ 4540258 h 5613479"/>
              <a:gd name="connsiteX356" fmla="*/ 21064818 w 23215066"/>
              <a:gd name="connsiteY356" fmla="*/ 4536770 h 5613479"/>
              <a:gd name="connsiteX357" fmla="*/ 21069258 w 23215066"/>
              <a:gd name="connsiteY357" fmla="*/ 4600199 h 5613479"/>
              <a:gd name="connsiteX358" fmla="*/ 21004878 w 23215066"/>
              <a:gd name="connsiteY358" fmla="*/ 4603687 h 5613479"/>
              <a:gd name="connsiteX359" fmla="*/ 21133322 w 23215066"/>
              <a:gd name="connsiteY359" fmla="*/ 4594807 h 5613479"/>
              <a:gd name="connsiteX360" fmla="*/ 21126978 w 23215066"/>
              <a:gd name="connsiteY360" fmla="*/ 4531695 h 5613479"/>
              <a:gd name="connsiteX361" fmla="*/ 21189140 w 23215066"/>
              <a:gd name="connsiteY361" fmla="*/ 4524718 h 5613479"/>
              <a:gd name="connsiteX362" fmla="*/ 21197068 w 23215066"/>
              <a:gd name="connsiteY362" fmla="*/ 4587513 h 5613479"/>
              <a:gd name="connsiteX363" fmla="*/ 21133322 w 23215066"/>
              <a:gd name="connsiteY363" fmla="*/ 4594807 h 5613479"/>
              <a:gd name="connsiteX364" fmla="*/ 16609872 w 23215066"/>
              <a:gd name="connsiteY364" fmla="*/ 4588147 h 5613479"/>
              <a:gd name="connsiteX365" fmla="*/ 16557227 w 23215066"/>
              <a:gd name="connsiteY365" fmla="*/ 4552627 h 5613479"/>
              <a:gd name="connsiteX366" fmla="*/ 16591477 w 23215066"/>
              <a:gd name="connsiteY366" fmla="*/ 4500298 h 5613479"/>
              <a:gd name="connsiteX367" fmla="*/ 16645075 w 23215066"/>
              <a:gd name="connsiteY367" fmla="*/ 4534233 h 5613479"/>
              <a:gd name="connsiteX368" fmla="*/ 16609872 w 23215066"/>
              <a:gd name="connsiteY368" fmla="*/ 4588147 h 5613479"/>
              <a:gd name="connsiteX369" fmla="*/ 21260814 w 23215066"/>
              <a:gd name="connsiteY369" fmla="*/ 4578633 h 5613479"/>
              <a:gd name="connsiteX370" fmla="*/ 21250984 w 23215066"/>
              <a:gd name="connsiteY370" fmla="*/ 4515838 h 5613479"/>
              <a:gd name="connsiteX371" fmla="*/ 21312510 w 23215066"/>
              <a:gd name="connsiteY371" fmla="*/ 4505372 h 5613479"/>
              <a:gd name="connsiteX372" fmla="*/ 21323926 w 23215066"/>
              <a:gd name="connsiteY372" fmla="*/ 4567850 h 5613479"/>
              <a:gd name="connsiteX373" fmla="*/ 21260814 w 23215066"/>
              <a:gd name="connsiteY373" fmla="*/ 4578633 h 5613479"/>
              <a:gd name="connsiteX374" fmla="*/ 402458 w 23215066"/>
              <a:gd name="connsiteY374" fmla="*/ 4570704 h 5613479"/>
              <a:gd name="connsiteX375" fmla="*/ 367889 w 23215066"/>
              <a:gd name="connsiteY375" fmla="*/ 4516472 h 5613479"/>
              <a:gd name="connsiteX376" fmla="*/ 421804 w 23215066"/>
              <a:gd name="connsiteY376" fmla="*/ 4483172 h 5613479"/>
              <a:gd name="connsiteX377" fmla="*/ 455421 w 23215066"/>
              <a:gd name="connsiteY377" fmla="*/ 4535818 h 5613479"/>
              <a:gd name="connsiteX378" fmla="*/ 402458 w 23215066"/>
              <a:gd name="connsiteY378" fmla="*/ 4570704 h 5613479"/>
              <a:gd name="connsiteX379" fmla="*/ 21387356 w 23215066"/>
              <a:gd name="connsiteY379" fmla="*/ 4555481 h 5613479"/>
              <a:gd name="connsiteX380" fmla="*/ 21374036 w 23215066"/>
              <a:gd name="connsiteY380" fmla="*/ 4493321 h 5613479"/>
              <a:gd name="connsiteX381" fmla="*/ 21434928 w 23215066"/>
              <a:gd name="connsiteY381" fmla="*/ 4479366 h 5613479"/>
              <a:gd name="connsiteX382" fmla="*/ 21449832 w 23215066"/>
              <a:gd name="connsiteY382" fmla="*/ 4540892 h 5613479"/>
              <a:gd name="connsiteX383" fmla="*/ 21387356 w 23215066"/>
              <a:gd name="connsiteY383" fmla="*/ 4555481 h 5613479"/>
              <a:gd name="connsiteX384" fmla="*/ 4247850 w 23215066"/>
              <a:gd name="connsiteY384" fmla="*/ 4536452 h 5613479"/>
              <a:gd name="connsiteX385" fmla="*/ 4194252 w 23215066"/>
              <a:gd name="connsiteY385" fmla="*/ 4502201 h 5613479"/>
              <a:gd name="connsiteX386" fmla="*/ 4227236 w 23215066"/>
              <a:gd name="connsiteY386" fmla="*/ 4448920 h 5613479"/>
              <a:gd name="connsiteX387" fmla="*/ 4281467 w 23215066"/>
              <a:gd name="connsiteY387" fmla="*/ 4481586 h 5613479"/>
              <a:gd name="connsiteX388" fmla="*/ 4247850 w 23215066"/>
              <a:gd name="connsiteY388" fmla="*/ 4536452 h 5613479"/>
              <a:gd name="connsiteX389" fmla="*/ 21512310 w 23215066"/>
              <a:gd name="connsiteY389" fmla="*/ 4525035 h 5613479"/>
              <a:gd name="connsiteX390" fmla="*/ 21495502 w 23215066"/>
              <a:gd name="connsiteY390" fmla="*/ 4463826 h 5613479"/>
              <a:gd name="connsiteX391" fmla="*/ 21555442 w 23215066"/>
              <a:gd name="connsiteY391" fmla="*/ 4446383 h 5613479"/>
              <a:gd name="connsiteX392" fmla="*/ 21573838 w 23215066"/>
              <a:gd name="connsiteY392" fmla="*/ 4506958 h 5613479"/>
              <a:gd name="connsiteX393" fmla="*/ 21512310 w 23215066"/>
              <a:gd name="connsiteY393" fmla="*/ 4525035 h 5613479"/>
              <a:gd name="connsiteX394" fmla="*/ 12764798 w 23215066"/>
              <a:gd name="connsiteY394" fmla="*/ 4519009 h 5613479"/>
              <a:gd name="connsiteX395" fmla="*/ 12731498 w 23215066"/>
              <a:gd name="connsiteY395" fmla="*/ 4464143 h 5613479"/>
              <a:gd name="connsiteX396" fmla="*/ 12786047 w 23215066"/>
              <a:gd name="connsiteY396" fmla="*/ 4432112 h 5613479"/>
              <a:gd name="connsiteX397" fmla="*/ 12818395 w 23215066"/>
              <a:gd name="connsiteY397" fmla="*/ 4485709 h 5613479"/>
              <a:gd name="connsiteX398" fmla="*/ 12764798 w 23215066"/>
              <a:gd name="connsiteY398" fmla="*/ 4519009 h 5613479"/>
              <a:gd name="connsiteX399" fmla="*/ 21635364 w 23215066"/>
              <a:gd name="connsiteY399" fmla="*/ 4487612 h 5613479"/>
              <a:gd name="connsiteX400" fmla="*/ 21615066 w 23215066"/>
              <a:gd name="connsiteY400" fmla="*/ 4427354 h 5613479"/>
              <a:gd name="connsiteX401" fmla="*/ 21674372 w 23215066"/>
              <a:gd name="connsiteY401" fmla="*/ 4406423 h 5613479"/>
              <a:gd name="connsiteX402" fmla="*/ 21696256 w 23215066"/>
              <a:gd name="connsiteY402" fmla="*/ 4466046 h 5613479"/>
              <a:gd name="connsiteX403" fmla="*/ 21635364 w 23215066"/>
              <a:gd name="connsiteY403" fmla="*/ 4487612 h 5613479"/>
              <a:gd name="connsiteX404" fmla="*/ 16679010 w 23215066"/>
              <a:gd name="connsiteY404" fmla="*/ 4479366 h 5613479"/>
              <a:gd name="connsiteX405" fmla="*/ 16624461 w 23215066"/>
              <a:gd name="connsiteY405" fmla="*/ 4447018 h 5613479"/>
              <a:gd name="connsiteX406" fmla="*/ 16655858 w 23215066"/>
              <a:gd name="connsiteY406" fmla="*/ 4392785 h 5613479"/>
              <a:gd name="connsiteX407" fmla="*/ 16711359 w 23215066"/>
              <a:gd name="connsiteY407" fmla="*/ 4423866 h 5613479"/>
              <a:gd name="connsiteX408" fmla="*/ 16679010 w 23215066"/>
              <a:gd name="connsiteY408" fmla="*/ 4479366 h 5613479"/>
              <a:gd name="connsiteX409" fmla="*/ 334589 w 23215066"/>
              <a:gd name="connsiteY409" fmla="*/ 4461606 h 5613479"/>
              <a:gd name="connsiteX410" fmla="*/ 302874 w 23215066"/>
              <a:gd name="connsiteY410" fmla="*/ 4405789 h 5613479"/>
              <a:gd name="connsiteX411" fmla="*/ 358692 w 23215066"/>
              <a:gd name="connsiteY411" fmla="*/ 4375342 h 5613479"/>
              <a:gd name="connsiteX412" fmla="*/ 389455 w 23215066"/>
              <a:gd name="connsiteY412" fmla="*/ 4429575 h 5613479"/>
              <a:gd name="connsiteX413" fmla="*/ 334589 w 23215066"/>
              <a:gd name="connsiteY413" fmla="*/ 4461606 h 5613479"/>
              <a:gd name="connsiteX414" fmla="*/ 21756514 w 23215066"/>
              <a:gd name="connsiteY414" fmla="*/ 4443212 h 5613479"/>
              <a:gd name="connsiteX415" fmla="*/ 21733046 w 23215066"/>
              <a:gd name="connsiteY415" fmla="*/ 4384222 h 5613479"/>
              <a:gd name="connsiteX416" fmla="*/ 21790764 w 23215066"/>
              <a:gd name="connsiteY416" fmla="*/ 4360120 h 5613479"/>
              <a:gd name="connsiteX417" fmla="*/ 21816138 w 23215066"/>
              <a:gd name="connsiteY417" fmla="*/ 4418157 h 5613479"/>
              <a:gd name="connsiteX418" fmla="*/ 21756514 w 23215066"/>
              <a:gd name="connsiteY418" fmla="*/ 4443212 h 5613479"/>
              <a:gd name="connsiteX419" fmla="*/ 4314133 w 23215066"/>
              <a:gd name="connsiteY419" fmla="*/ 4426086 h 5613479"/>
              <a:gd name="connsiteX420" fmla="*/ 4258950 w 23215066"/>
              <a:gd name="connsiteY420" fmla="*/ 4395006 h 5613479"/>
              <a:gd name="connsiteX421" fmla="*/ 4288762 w 23215066"/>
              <a:gd name="connsiteY421" fmla="*/ 4340139 h 5613479"/>
              <a:gd name="connsiteX422" fmla="*/ 4344896 w 23215066"/>
              <a:gd name="connsiteY422" fmla="*/ 4369634 h 5613479"/>
              <a:gd name="connsiteX423" fmla="*/ 4314133 w 23215066"/>
              <a:gd name="connsiteY423" fmla="*/ 4426086 h 5613479"/>
              <a:gd name="connsiteX424" fmla="*/ 12700100 w 23215066"/>
              <a:gd name="connsiteY424" fmla="*/ 4408326 h 5613479"/>
              <a:gd name="connsiteX425" fmla="*/ 12669971 w 23215066"/>
              <a:gd name="connsiteY425" fmla="*/ 4351556 h 5613479"/>
              <a:gd name="connsiteX426" fmla="*/ 12726423 w 23215066"/>
              <a:gd name="connsiteY426" fmla="*/ 4322697 h 5613479"/>
              <a:gd name="connsiteX427" fmla="*/ 12755600 w 23215066"/>
              <a:gd name="connsiteY427" fmla="*/ 4377880 h 5613479"/>
              <a:gd name="connsiteX428" fmla="*/ 12700100 w 23215066"/>
              <a:gd name="connsiteY428" fmla="*/ 4408326 h 5613479"/>
              <a:gd name="connsiteX429" fmla="*/ 21874808 w 23215066"/>
              <a:gd name="connsiteY429" fmla="*/ 4391834 h 5613479"/>
              <a:gd name="connsiteX430" fmla="*/ 21847852 w 23215066"/>
              <a:gd name="connsiteY430" fmla="*/ 4334431 h 5613479"/>
              <a:gd name="connsiteX431" fmla="*/ 21904302 w 23215066"/>
              <a:gd name="connsiteY431" fmla="*/ 4307156 h 5613479"/>
              <a:gd name="connsiteX432" fmla="*/ 21932846 w 23215066"/>
              <a:gd name="connsiteY432" fmla="*/ 4363925 h 5613479"/>
              <a:gd name="connsiteX433" fmla="*/ 21874808 w 23215066"/>
              <a:gd name="connsiteY433" fmla="*/ 4391834 h 5613479"/>
              <a:gd name="connsiteX434" fmla="*/ 16741806 w 23215066"/>
              <a:gd name="connsiteY434" fmla="*/ 4367097 h 5613479"/>
              <a:gd name="connsiteX435" fmla="*/ 16685670 w 23215066"/>
              <a:gd name="connsiteY435" fmla="*/ 4337602 h 5613479"/>
              <a:gd name="connsiteX436" fmla="*/ 16713897 w 23215066"/>
              <a:gd name="connsiteY436" fmla="*/ 4281784 h 5613479"/>
              <a:gd name="connsiteX437" fmla="*/ 16770983 w 23215066"/>
              <a:gd name="connsiteY437" fmla="*/ 4309693 h 5613479"/>
              <a:gd name="connsiteX438" fmla="*/ 16741806 w 23215066"/>
              <a:gd name="connsiteY438" fmla="*/ 4367097 h 5613479"/>
              <a:gd name="connsiteX439" fmla="*/ 273062 w 23215066"/>
              <a:gd name="connsiteY439" fmla="*/ 4349019 h 5613479"/>
              <a:gd name="connsiteX440" fmla="*/ 244836 w 23215066"/>
              <a:gd name="connsiteY440" fmla="*/ 4291616 h 5613479"/>
              <a:gd name="connsiteX441" fmla="*/ 302240 w 23215066"/>
              <a:gd name="connsiteY441" fmla="*/ 4264341 h 5613479"/>
              <a:gd name="connsiteX442" fmla="*/ 329832 w 23215066"/>
              <a:gd name="connsiteY442" fmla="*/ 4320159 h 5613479"/>
              <a:gd name="connsiteX443" fmla="*/ 273062 w 23215066"/>
              <a:gd name="connsiteY443" fmla="*/ 4349019 h 5613479"/>
              <a:gd name="connsiteX444" fmla="*/ 21989932 w 23215066"/>
              <a:gd name="connsiteY444" fmla="*/ 4334113 h 5613479"/>
              <a:gd name="connsiteX445" fmla="*/ 21959804 w 23215066"/>
              <a:gd name="connsiteY445" fmla="*/ 4278296 h 5613479"/>
              <a:gd name="connsiteX446" fmla="*/ 22014668 w 23215066"/>
              <a:gd name="connsiteY446" fmla="*/ 4247850 h 5613479"/>
              <a:gd name="connsiteX447" fmla="*/ 22046384 w 23215066"/>
              <a:gd name="connsiteY447" fmla="*/ 4302716 h 5613479"/>
              <a:gd name="connsiteX448" fmla="*/ 21989932 w 23215066"/>
              <a:gd name="connsiteY448" fmla="*/ 4334113 h 5613479"/>
              <a:gd name="connsiteX449" fmla="*/ 4374074 w 23215066"/>
              <a:gd name="connsiteY449" fmla="*/ 4312231 h 5613479"/>
              <a:gd name="connsiteX450" fmla="*/ 4317305 w 23215066"/>
              <a:gd name="connsiteY450" fmla="*/ 4284322 h 5613479"/>
              <a:gd name="connsiteX451" fmla="*/ 4343945 w 23215066"/>
              <a:gd name="connsiteY451" fmla="*/ 4227553 h 5613479"/>
              <a:gd name="connsiteX452" fmla="*/ 4401666 w 23215066"/>
              <a:gd name="connsiteY452" fmla="*/ 4253876 h 5613479"/>
              <a:gd name="connsiteX453" fmla="*/ 4374074 w 23215066"/>
              <a:gd name="connsiteY453" fmla="*/ 4312231 h 5613479"/>
              <a:gd name="connsiteX454" fmla="*/ 12641745 w 23215066"/>
              <a:gd name="connsiteY454" fmla="*/ 4293836 h 5613479"/>
              <a:gd name="connsiteX455" fmla="*/ 12614787 w 23215066"/>
              <a:gd name="connsiteY455" fmla="*/ 4235481 h 5613479"/>
              <a:gd name="connsiteX456" fmla="*/ 12672826 w 23215066"/>
              <a:gd name="connsiteY456" fmla="*/ 4209792 h 5613479"/>
              <a:gd name="connsiteX457" fmla="*/ 12698832 w 23215066"/>
              <a:gd name="connsiteY457" fmla="*/ 4266562 h 5613479"/>
              <a:gd name="connsiteX458" fmla="*/ 12641745 w 23215066"/>
              <a:gd name="connsiteY458" fmla="*/ 4293836 h 5613479"/>
              <a:gd name="connsiteX459" fmla="*/ 22101568 w 23215066"/>
              <a:gd name="connsiteY459" fmla="*/ 4269733 h 5613479"/>
              <a:gd name="connsiteX460" fmla="*/ 22068584 w 23215066"/>
              <a:gd name="connsiteY460" fmla="*/ 4215501 h 5613479"/>
              <a:gd name="connsiteX461" fmla="*/ 22121548 w 23215066"/>
              <a:gd name="connsiteY461" fmla="*/ 4182201 h 5613479"/>
              <a:gd name="connsiteX462" fmla="*/ 22156116 w 23215066"/>
              <a:gd name="connsiteY462" fmla="*/ 4235481 h 5613479"/>
              <a:gd name="connsiteX463" fmla="*/ 22101568 w 23215066"/>
              <a:gd name="connsiteY463" fmla="*/ 4269733 h 5613479"/>
              <a:gd name="connsiteX464" fmla="*/ 16798256 w 23215066"/>
              <a:gd name="connsiteY464" fmla="*/ 4251339 h 5613479"/>
              <a:gd name="connsiteX465" fmla="*/ 16740536 w 23215066"/>
              <a:gd name="connsiteY465" fmla="*/ 4225016 h 5613479"/>
              <a:gd name="connsiteX466" fmla="*/ 16765592 w 23215066"/>
              <a:gd name="connsiteY466" fmla="*/ 4167612 h 5613479"/>
              <a:gd name="connsiteX467" fmla="*/ 16823946 w 23215066"/>
              <a:gd name="connsiteY467" fmla="*/ 4192350 h 5613479"/>
              <a:gd name="connsiteX468" fmla="*/ 16798256 w 23215066"/>
              <a:gd name="connsiteY468" fmla="*/ 4251339 h 5613479"/>
              <a:gd name="connsiteX469" fmla="*/ 218196 w 23215066"/>
              <a:gd name="connsiteY469" fmla="*/ 4232944 h 5613479"/>
              <a:gd name="connsiteX470" fmla="*/ 193142 w 23215066"/>
              <a:gd name="connsiteY470" fmla="*/ 4173955 h 5613479"/>
              <a:gd name="connsiteX471" fmla="*/ 251814 w 23215066"/>
              <a:gd name="connsiteY471" fmla="*/ 4149852 h 5613479"/>
              <a:gd name="connsiteX472" fmla="*/ 276234 w 23215066"/>
              <a:gd name="connsiteY472" fmla="*/ 4207255 h 5613479"/>
              <a:gd name="connsiteX473" fmla="*/ 218196 w 23215066"/>
              <a:gd name="connsiteY473" fmla="*/ 4232944 h 5613479"/>
              <a:gd name="connsiteX474" fmla="*/ 22209396 w 23215066"/>
              <a:gd name="connsiteY474" fmla="*/ 4199644 h 5613479"/>
              <a:gd name="connsiteX475" fmla="*/ 22173242 w 23215066"/>
              <a:gd name="connsiteY475" fmla="*/ 4147632 h 5613479"/>
              <a:gd name="connsiteX476" fmla="*/ 22224304 w 23215066"/>
              <a:gd name="connsiteY476" fmla="*/ 4111160 h 5613479"/>
              <a:gd name="connsiteX477" fmla="*/ 22261726 w 23215066"/>
              <a:gd name="connsiteY477" fmla="*/ 4162220 h 5613479"/>
              <a:gd name="connsiteX478" fmla="*/ 22209396 w 23215066"/>
              <a:gd name="connsiteY478" fmla="*/ 4199644 h 5613479"/>
              <a:gd name="connsiteX479" fmla="*/ 4427354 w 23215066"/>
              <a:gd name="connsiteY479" fmla="*/ 4194886 h 5613479"/>
              <a:gd name="connsiteX480" fmla="*/ 4369000 w 23215066"/>
              <a:gd name="connsiteY480" fmla="*/ 4170149 h 5613479"/>
              <a:gd name="connsiteX481" fmla="*/ 4392468 w 23215066"/>
              <a:gd name="connsiteY481" fmla="*/ 4112111 h 5613479"/>
              <a:gd name="connsiteX482" fmla="*/ 4451457 w 23215066"/>
              <a:gd name="connsiteY482" fmla="*/ 4135263 h 5613479"/>
              <a:gd name="connsiteX483" fmla="*/ 4427354 w 23215066"/>
              <a:gd name="connsiteY483" fmla="*/ 4194886 h 5613479"/>
              <a:gd name="connsiteX484" fmla="*/ 12589734 w 23215066"/>
              <a:gd name="connsiteY484" fmla="*/ 4176809 h 5613479"/>
              <a:gd name="connsiteX485" fmla="*/ 12566264 w 23215066"/>
              <a:gd name="connsiteY485" fmla="*/ 4117186 h 5613479"/>
              <a:gd name="connsiteX486" fmla="*/ 12625570 w 23215066"/>
              <a:gd name="connsiteY486" fmla="*/ 4094669 h 5613479"/>
              <a:gd name="connsiteX487" fmla="*/ 12648405 w 23215066"/>
              <a:gd name="connsiteY487" fmla="*/ 4152706 h 5613479"/>
              <a:gd name="connsiteX488" fmla="*/ 12589734 w 23215066"/>
              <a:gd name="connsiteY488" fmla="*/ 4176809 h 5613479"/>
              <a:gd name="connsiteX489" fmla="*/ 16848366 w 23215066"/>
              <a:gd name="connsiteY489" fmla="*/ 4132726 h 5613479"/>
              <a:gd name="connsiteX490" fmla="*/ 16789378 w 23215066"/>
              <a:gd name="connsiteY490" fmla="*/ 4109891 h 5613479"/>
              <a:gd name="connsiteX491" fmla="*/ 16811260 w 23215066"/>
              <a:gd name="connsiteY491" fmla="*/ 4051219 h 5613479"/>
              <a:gd name="connsiteX492" fmla="*/ 16870882 w 23215066"/>
              <a:gd name="connsiteY492" fmla="*/ 4072468 h 5613479"/>
              <a:gd name="connsiteX493" fmla="*/ 16848366 w 23215066"/>
              <a:gd name="connsiteY493" fmla="*/ 4132726 h 5613479"/>
              <a:gd name="connsiteX494" fmla="*/ 22313422 w 23215066"/>
              <a:gd name="connsiteY494" fmla="*/ 4123212 h 5613479"/>
              <a:gd name="connsiteX495" fmla="*/ 22274412 w 23215066"/>
              <a:gd name="connsiteY495" fmla="*/ 4073102 h 5613479"/>
              <a:gd name="connsiteX496" fmla="*/ 22323252 w 23215066"/>
              <a:gd name="connsiteY496" fmla="*/ 4034094 h 5613479"/>
              <a:gd name="connsiteX497" fmla="*/ 22363528 w 23215066"/>
              <a:gd name="connsiteY497" fmla="*/ 4082934 h 5613479"/>
              <a:gd name="connsiteX498" fmla="*/ 22313422 w 23215066"/>
              <a:gd name="connsiteY498" fmla="*/ 4123212 h 5613479"/>
              <a:gd name="connsiteX499" fmla="*/ 169673 w 23215066"/>
              <a:gd name="connsiteY499" fmla="*/ 4114331 h 5613479"/>
              <a:gd name="connsiteX500" fmla="*/ 147790 w 23215066"/>
              <a:gd name="connsiteY500" fmla="*/ 4053757 h 5613479"/>
              <a:gd name="connsiteX501" fmla="*/ 207730 w 23215066"/>
              <a:gd name="connsiteY501" fmla="*/ 4033142 h 5613479"/>
              <a:gd name="connsiteX502" fmla="*/ 228979 w 23215066"/>
              <a:gd name="connsiteY502" fmla="*/ 4092131 h 5613479"/>
              <a:gd name="connsiteX503" fmla="*/ 169673 w 23215066"/>
              <a:gd name="connsiteY503" fmla="*/ 4114331 h 5613479"/>
              <a:gd name="connsiteX504" fmla="*/ 4474292 w 23215066"/>
              <a:gd name="connsiteY504" fmla="*/ 4074688 h 5613479"/>
              <a:gd name="connsiteX505" fmla="*/ 4414669 w 23215066"/>
              <a:gd name="connsiteY505" fmla="*/ 4053440 h 5613479"/>
              <a:gd name="connsiteX506" fmla="*/ 4434966 w 23215066"/>
              <a:gd name="connsiteY506" fmla="*/ 3994133 h 5613479"/>
              <a:gd name="connsiteX507" fmla="*/ 4495224 w 23215066"/>
              <a:gd name="connsiteY507" fmla="*/ 4013796 h 5613479"/>
              <a:gd name="connsiteX508" fmla="*/ 4474292 w 23215066"/>
              <a:gd name="connsiteY508" fmla="*/ 4074688 h 5613479"/>
              <a:gd name="connsiteX509" fmla="*/ 12544381 w 23215066"/>
              <a:gd name="connsiteY509" fmla="*/ 4056611 h 5613479"/>
              <a:gd name="connsiteX510" fmla="*/ 12524084 w 23215066"/>
              <a:gd name="connsiteY510" fmla="*/ 3995402 h 5613479"/>
              <a:gd name="connsiteX511" fmla="*/ 12584659 w 23215066"/>
              <a:gd name="connsiteY511" fmla="*/ 3976373 h 5613479"/>
              <a:gd name="connsiteX512" fmla="*/ 12604322 w 23215066"/>
              <a:gd name="connsiteY512" fmla="*/ 4035679 h 5613479"/>
              <a:gd name="connsiteX513" fmla="*/ 12544381 w 23215066"/>
              <a:gd name="connsiteY513" fmla="*/ 4056611 h 5613479"/>
              <a:gd name="connsiteX514" fmla="*/ 22412688 w 23215066"/>
              <a:gd name="connsiteY514" fmla="*/ 4041705 h 5613479"/>
              <a:gd name="connsiteX515" fmla="*/ 22371142 w 23215066"/>
              <a:gd name="connsiteY515" fmla="*/ 3993816 h 5613479"/>
              <a:gd name="connsiteX516" fmla="*/ 22417762 w 23215066"/>
              <a:gd name="connsiteY516" fmla="*/ 3951953 h 5613479"/>
              <a:gd name="connsiteX517" fmla="*/ 22460576 w 23215066"/>
              <a:gd name="connsiteY517" fmla="*/ 3998573 h 5613479"/>
              <a:gd name="connsiteX518" fmla="*/ 22412688 w 23215066"/>
              <a:gd name="connsiteY518" fmla="*/ 4041705 h 5613479"/>
              <a:gd name="connsiteX519" fmla="*/ 16891498 w 23215066"/>
              <a:gd name="connsiteY519" fmla="*/ 4010942 h 5613479"/>
              <a:gd name="connsiteX520" fmla="*/ 16831240 w 23215066"/>
              <a:gd name="connsiteY520" fmla="*/ 3991596 h 5613479"/>
              <a:gd name="connsiteX521" fmla="*/ 16849634 w 23215066"/>
              <a:gd name="connsiteY521" fmla="*/ 3931656 h 5613479"/>
              <a:gd name="connsiteX522" fmla="*/ 16910526 w 23215066"/>
              <a:gd name="connsiteY522" fmla="*/ 3949416 h 5613479"/>
              <a:gd name="connsiteX523" fmla="*/ 16891498 w 23215066"/>
              <a:gd name="connsiteY523" fmla="*/ 4010942 h 5613479"/>
              <a:gd name="connsiteX524" fmla="*/ 127810 w 23215066"/>
              <a:gd name="connsiteY524" fmla="*/ 3992865 h 5613479"/>
              <a:gd name="connsiteX525" fmla="*/ 109415 w 23215066"/>
              <a:gd name="connsiteY525" fmla="*/ 3931021 h 5613479"/>
              <a:gd name="connsiteX526" fmla="*/ 170307 w 23215066"/>
              <a:gd name="connsiteY526" fmla="*/ 3913895 h 5613479"/>
              <a:gd name="connsiteX527" fmla="*/ 188067 w 23215066"/>
              <a:gd name="connsiteY527" fmla="*/ 3973836 h 5613479"/>
              <a:gd name="connsiteX528" fmla="*/ 127810 w 23215066"/>
              <a:gd name="connsiteY528" fmla="*/ 3992865 h 5613479"/>
              <a:gd name="connsiteX529" fmla="*/ 22506880 w 23215066"/>
              <a:gd name="connsiteY529" fmla="*/ 3954490 h 5613479"/>
              <a:gd name="connsiteX530" fmla="*/ 22462796 w 23215066"/>
              <a:gd name="connsiteY530" fmla="*/ 3909138 h 5613479"/>
              <a:gd name="connsiteX531" fmla="*/ 22506880 w 23215066"/>
              <a:gd name="connsiteY531" fmla="*/ 3864738 h 5613479"/>
              <a:gd name="connsiteX532" fmla="*/ 22552548 w 23215066"/>
              <a:gd name="connsiteY532" fmla="*/ 3908821 h 5613479"/>
              <a:gd name="connsiteX533" fmla="*/ 22506880 w 23215066"/>
              <a:gd name="connsiteY533" fmla="*/ 3954490 h 5613479"/>
              <a:gd name="connsiteX534" fmla="*/ 4514252 w 23215066"/>
              <a:gd name="connsiteY534" fmla="*/ 3952270 h 5613479"/>
              <a:gd name="connsiteX535" fmla="*/ 4453360 w 23215066"/>
              <a:gd name="connsiteY535" fmla="*/ 3934510 h 5613479"/>
              <a:gd name="connsiteX536" fmla="*/ 4470169 w 23215066"/>
              <a:gd name="connsiteY536" fmla="*/ 3874252 h 5613479"/>
              <a:gd name="connsiteX537" fmla="*/ 4531378 w 23215066"/>
              <a:gd name="connsiteY537" fmla="*/ 3890427 h 5613479"/>
              <a:gd name="connsiteX538" fmla="*/ 4514252 w 23215066"/>
              <a:gd name="connsiteY538" fmla="*/ 3952270 h 5613479"/>
              <a:gd name="connsiteX539" fmla="*/ 12505689 w 23215066"/>
              <a:gd name="connsiteY539" fmla="*/ 3933875 h 5613479"/>
              <a:gd name="connsiteX540" fmla="*/ 12488881 w 23215066"/>
              <a:gd name="connsiteY540" fmla="*/ 3871715 h 5613479"/>
              <a:gd name="connsiteX541" fmla="*/ 12550407 w 23215066"/>
              <a:gd name="connsiteY541" fmla="*/ 3856175 h 5613479"/>
              <a:gd name="connsiteX542" fmla="*/ 12566582 w 23215066"/>
              <a:gd name="connsiteY542" fmla="*/ 3916432 h 5613479"/>
              <a:gd name="connsiteX543" fmla="*/ 12505689 w 23215066"/>
              <a:gd name="connsiteY543" fmla="*/ 3933875 h 5613479"/>
              <a:gd name="connsiteX544" fmla="*/ 16927652 w 23215066"/>
              <a:gd name="connsiteY544" fmla="*/ 3887255 h 5613479"/>
              <a:gd name="connsiteX545" fmla="*/ 16866126 w 23215066"/>
              <a:gd name="connsiteY545" fmla="*/ 3871081 h 5613479"/>
              <a:gd name="connsiteX546" fmla="*/ 16881032 w 23215066"/>
              <a:gd name="connsiteY546" fmla="*/ 3810506 h 5613479"/>
              <a:gd name="connsiteX547" fmla="*/ 16942874 w 23215066"/>
              <a:gd name="connsiteY547" fmla="*/ 3824777 h 5613479"/>
              <a:gd name="connsiteX548" fmla="*/ 16927652 w 23215066"/>
              <a:gd name="connsiteY548" fmla="*/ 3887255 h 5613479"/>
              <a:gd name="connsiteX549" fmla="*/ 92924 w 23215066"/>
              <a:gd name="connsiteY549" fmla="*/ 3869178 h 5613479"/>
              <a:gd name="connsiteX550" fmla="*/ 78018 w 23215066"/>
              <a:gd name="connsiteY550" fmla="*/ 3806700 h 5613479"/>
              <a:gd name="connsiteX551" fmla="*/ 139861 w 23215066"/>
              <a:gd name="connsiteY551" fmla="*/ 3793063 h 5613479"/>
              <a:gd name="connsiteX552" fmla="*/ 154133 w 23215066"/>
              <a:gd name="connsiteY552" fmla="*/ 3853955 h 5613479"/>
              <a:gd name="connsiteX553" fmla="*/ 92924 w 23215066"/>
              <a:gd name="connsiteY553" fmla="*/ 3869178 h 5613479"/>
              <a:gd name="connsiteX554" fmla="*/ 22596632 w 23215066"/>
              <a:gd name="connsiteY554" fmla="*/ 3862201 h 5613479"/>
              <a:gd name="connsiteX555" fmla="*/ 22550010 w 23215066"/>
              <a:gd name="connsiteY555" fmla="*/ 3819386 h 5613479"/>
              <a:gd name="connsiteX556" fmla="*/ 22591556 w 23215066"/>
              <a:gd name="connsiteY556" fmla="*/ 3772765 h 5613479"/>
              <a:gd name="connsiteX557" fmla="*/ 22639446 w 23215066"/>
              <a:gd name="connsiteY557" fmla="*/ 3814311 h 5613479"/>
              <a:gd name="connsiteX558" fmla="*/ 22596632 w 23215066"/>
              <a:gd name="connsiteY558" fmla="*/ 3862201 h 5613479"/>
              <a:gd name="connsiteX559" fmla="*/ 4546918 w 23215066"/>
              <a:gd name="connsiteY559" fmla="*/ 3827632 h 5613479"/>
              <a:gd name="connsiteX560" fmla="*/ 4485075 w 23215066"/>
              <a:gd name="connsiteY560" fmla="*/ 3813360 h 5613479"/>
              <a:gd name="connsiteX561" fmla="*/ 4498395 w 23215066"/>
              <a:gd name="connsiteY561" fmla="*/ 3752151 h 5613479"/>
              <a:gd name="connsiteX562" fmla="*/ 4560555 w 23215066"/>
              <a:gd name="connsiteY562" fmla="*/ 3764837 h 5613479"/>
              <a:gd name="connsiteX563" fmla="*/ 4546918 w 23215066"/>
              <a:gd name="connsiteY563" fmla="*/ 3827632 h 5613479"/>
              <a:gd name="connsiteX564" fmla="*/ 12474292 w 23215066"/>
              <a:gd name="connsiteY564" fmla="*/ 3809237 h 5613479"/>
              <a:gd name="connsiteX565" fmla="*/ 12461289 w 23215066"/>
              <a:gd name="connsiteY565" fmla="*/ 3746442 h 5613479"/>
              <a:gd name="connsiteX566" fmla="*/ 12523450 w 23215066"/>
              <a:gd name="connsiteY566" fmla="*/ 3734391 h 5613479"/>
              <a:gd name="connsiteX567" fmla="*/ 12536136 w 23215066"/>
              <a:gd name="connsiteY567" fmla="*/ 3795600 h 5613479"/>
              <a:gd name="connsiteX568" fmla="*/ 12474292 w 23215066"/>
              <a:gd name="connsiteY568" fmla="*/ 3809237 h 5613479"/>
              <a:gd name="connsiteX569" fmla="*/ 22680674 w 23215066"/>
              <a:gd name="connsiteY569" fmla="*/ 3765154 h 5613479"/>
              <a:gd name="connsiteX570" fmla="*/ 22631518 w 23215066"/>
              <a:gd name="connsiteY570" fmla="*/ 3724877 h 5613479"/>
              <a:gd name="connsiteX571" fmla="*/ 22670528 w 23215066"/>
              <a:gd name="connsiteY571" fmla="*/ 3676036 h 5613479"/>
              <a:gd name="connsiteX572" fmla="*/ 22720636 w 23215066"/>
              <a:gd name="connsiteY572" fmla="*/ 3714728 h 5613479"/>
              <a:gd name="connsiteX573" fmla="*/ 22680674 w 23215066"/>
              <a:gd name="connsiteY573" fmla="*/ 3765154 h 5613479"/>
              <a:gd name="connsiteX574" fmla="*/ 16956830 w 23215066"/>
              <a:gd name="connsiteY574" fmla="*/ 3761983 h 5613479"/>
              <a:gd name="connsiteX575" fmla="*/ 16894668 w 23215066"/>
              <a:gd name="connsiteY575" fmla="*/ 3749297 h 5613479"/>
              <a:gd name="connsiteX576" fmla="*/ 16906086 w 23215066"/>
              <a:gd name="connsiteY576" fmla="*/ 3687771 h 5613479"/>
              <a:gd name="connsiteX577" fmla="*/ 16968564 w 23215066"/>
              <a:gd name="connsiteY577" fmla="*/ 3698553 h 5613479"/>
              <a:gd name="connsiteX578" fmla="*/ 16956830 w 23215066"/>
              <a:gd name="connsiteY578" fmla="*/ 3761983 h 5613479"/>
              <a:gd name="connsiteX579" fmla="*/ 65015 w 23215066"/>
              <a:gd name="connsiteY579" fmla="*/ 3743588 h 5613479"/>
              <a:gd name="connsiteX580" fmla="*/ 53915 w 23215066"/>
              <a:gd name="connsiteY580" fmla="*/ 3680159 h 5613479"/>
              <a:gd name="connsiteX581" fmla="*/ 116392 w 23215066"/>
              <a:gd name="connsiteY581" fmla="*/ 3670010 h 5613479"/>
              <a:gd name="connsiteX582" fmla="*/ 127175 w 23215066"/>
              <a:gd name="connsiteY582" fmla="*/ 3731537 h 5613479"/>
              <a:gd name="connsiteX583" fmla="*/ 65015 w 23215066"/>
              <a:gd name="connsiteY583" fmla="*/ 3743588 h 5613479"/>
              <a:gd name="connsiteX584" fmla="*/ 4572607 w 23215066"/>
              <a:gd name="connsiteY584" fmla="*/ 3701408 h 5613479"/>
              <a:gd name="connsiteX585" fmla="*/ 4510129 w 23215066"/>
              <a:gd name="connsiteY585" fmla="*/ 3690625 h 5613479"/>
              <a:gd name="connsiteX586" fmla="*/ 4519961 w 23215066"/>
              <a:gd name="connsiteY586" fmla="*/ 3628781 h 5613479"/>
              <a:gd name="connsiteX587" fmla="*/ 4582756 w 23215066"/>
              <a:gd name="connsiteY587" fmla="*/ 3637979 h 5613479"/>
              <a:gd name="connsiteX588" fmla="*/ 4572607 w 23215066"/>
              <a:gd name="connsiteY588" fmla="*/ 3701408 h 5613479"/>
              <a:gd name="connsiteX589" fmla="*/ 12449872 w 23215066"/>
              <a:gd name="connsiteY589" fmla="*/ 3683013 h 5613479"/>
              <a:gd name="connsiteX590" fmla="*/ 12440357 w 23215066"/>
              <a:gd name="connsiteY590" fmla="*/ 3619584 h 5613479"/>
              <a:gd name="connsiteX591" fmla="*/ 12503152 w 23215066"/>
              <a:gd name="connsiteY591" fmla="*/ 3611021 h 5613479"/>
              <a:gd name="connsiteX592" fmla="*/ 12512350 w 23215066"/>
              <a:gd name="connsiteY592" fmla="*/ 3672865 h 5613479"/>
              <a:gd name="connsiteX593" fmla="*/ 12449872 w 23215066"/>
              <a:gd name="connsiteY593" fmla="*/ 3683013 h 5613479"/>
              <a:gd name="connsiteX594" fmla="*/ 22759328 w 23215066"/>
              <a:gd name="connsiteY594" fmla="*/ 3663350 h 5613479"/>
              <a:gd name="connsiteX595" fmla="*/ 22707950 w 23215066"/>
              <a:gd name="connsiteY595" fmla="*/ 3625927 h 5613479"/>
              <a:gd name="connsiteX596" fmla="*/ 22744104 w 23215066"/>
              <a:gd name="connsiteY596" fmla="*/ 3574867 h 5613479"/>
              <a:gd name="connsiteX597" fmla="*/ 22796434 w 23215066"/>
              <a:gd name="connsiteY597" fmla="*/ 3610704 h 5613479"/>
              <a:gd name="connsiteX598" fmla="*/ 22759328 w 23215066"/>
              <a:gd name="connsiteY598" fmla="*/ 3663350 h 5613479"/>
              <a:gd name="connsiteX599" fmla="*/ 16978712 w 23215066"/>
              <a:gd name="connsiteY599" fmla="*/ 3635124 h 5613479"/>
              <a:gd name="connsiteX600" fmla="*/ 16915918 w 23215066"/>
              <a:gd name="connsiteY600" fmla="*/ 3626244 h 5613479"/>
              <a:gd name="connsiteX601" fmla="*/ 16923848 w 23215066"/>
              <a:gd name="connsiteY601" fmla="*/ 3564084 h 5613479"/>
              <a:gd name="connsiteX602" fmla="*/ 16986958 w 23215066"/>
              <a:gd name="connsiteY602" fmla="*/ 3571378 h 5613479"/>
              <a:gd name="connsiteX603" fmla="*/ 16978712 w 23215066"/>
              <a:gd name="connsiteY603" fmla="*/ 3635124 h 5613479"/>
              <a:gd name="connsiteX604" fmla="*/ 44400 w 23215066"/>
              <a:gd name="connsiteY604" fmla="*/ 3616413 h 5613479"/>
              <a:gd name="connsiteX605" fmla="*/ 36789 w 23215066"/>
              <a:gd name="connsiteY605" fmla="*/ 3552666 h 5613479"/>
              <a:gd name="connsiteX606" fmla="*/ 99901 w 23215066"/>
              <a:gd name="connsiteY606" fmla="*/ 3546006 h 5613479"/>
              <a:gd name="connsiteX607" fmla="*/ 107195 w 23215066"/>
              <a:gd name="connsiteY607" fmla="*/ 3608167 h 5613479"/>
              <a:gd name="connsiteX608" fmla="*/ 44400 w 23215066"/>
              <a:gd name="connsiteY608" fmla="*/ 3616413 h 5613479"/>
              <a:gd name="connsiteX609" fmla="*/ 4591002 w 23215066"/>
              <a:gd name="connsiteY609" fmla="*/ 3574232 h 5613479"/>
              <a:gd name="connsiteX610" fmla="*/ 4527890 w 23215066"/>
              <a:gd name="connsiteY610" fmla="*/ 3566938 h 5613479"/>
              <a:gd name="connsiteX611" fmla="*/ 4534232 w 23215066"/>
              <a:gd name="connsiteY611" fmla="*/ 3504777 h 5613479"/>
              <a:gd name="connsiteX612" fmla="*/ 4597345 w 23215066"/>
              <a:gd name="connsiteY612" fmla="*/ 3510169 h 5613479"/>
              <a:gd name="connsiteX613" fmla="*/ 4591002 w 23215066"/>
              <a:gd name="connsiteY613" fmla="*/ 3574232 h 5613479"/>
              <a:gd name="connsiteX614" fmla="*/ 22832272 w 23215066"/>
              <a:gd name="connsiteY614" fmla="*/ 3557741 h 5613479"/>
              <a:gd name="connsiteX615" fmla="*/ 22778990 w 23215066"/>
              <a:gd name="connsiteY615" fmla="*/ 3523172 h 5613479"/>
              <a:gd name="connsiteX616" fmla="*/ 22812290 w 23215066"/>
              <a:gd name="connsiteY616" fmla="*/ 3470209 h 5613479"/>
              <a:gd name="connsiteX617" fmla="*/ 22866524 w 23215066"/>
              <a:gd name="connsiteY617" fmla="*/ 3503192 h 5613479"/>
              <a:gd name="connsiteX618" fmla="*/ 22832272 w 23215066"/>
              <a:gd name="connsiteY618" fmla="*/ 3557741 h 5613479"/>
              <a:gd name="connsiteX619" fmla="*/ 12432746 w 23215066"/>
              <a:gd name="connsiteY619" fmla="*/ 3555521 h 5613479"/>
              <a:gd name="connsiteX620" fmla="*/ 12426720 w 23215066"/>
              <a:gd name="connsiteY620" fmla="*/ 3491457 h 5613479"/>
              <a:gd name="connsiteX621" fmla="*/ 12489832 w 23215066"/>
              <a:gd name="connsiteY621" fmla="*/ 3486383 h 5613479"/>
              <a:gd name="connsiteX622" fmla="*/ 12495541 w 23215066"/>
              <a:gd name="connsiteY622" fmla="*/ 3548544 h 5613479"/>
              <a:gd name="connsiteX623" fmla="*/ 12432746 w 23215066"/>
              <a:gd name="connsiteY623" fmla="*/ 3555521 h 5613479"/>
              <a:gd name="connsiteX624" fmla="*/ 16993302 w 23215066"/>
              <a:gd name="connsiteY624" fmla="*/ 3507315 h 5613479"/>
              <a:gd name="connsiteX625" fmla="*/ 16930190 w 23215066"/>
              <a:gd name="connsiteY625" fmla="*/ 3501923 h 5613479"/>
              <a:gd name="connsiteX626" fmla="*/ 16934628 w 23215066"/>
              <a:gd name="connsiteY626" fmla="*/ 3439445 h 5613479"/>
              <a:gd name="connsiteX627" fmla="*/ 16998058 w 23215066"/>
              <a:gd name="connsiteY627" fmla="*/ 3442934 h 5613479"/>
              <a:gd name="connsiteX628" fmla="*/ 16993302 w 23215066"/>
              <a:gd name="connsiteY628" fmla="*/ 3507315 h 5613479"/>
              <a:gd name="connsiteX629" fmla="*/ 30763 w 23215066"/>
              <a:gd name="connsiteY629" fmla="*/ 3488603 h 5613479"/>
              <a:gd name="connsiteX630" fmla="*/ 26640 w 23215066"/>
              <a:gd name="connsiteY630" fmla="*/ 3424540 h 5613479"/>
              <a:gd name="connsiteX631" fmla="*/ 90069 w 23215066"/>
              <a:gd name="connsiteY631" fmla="*/ 3421368 h 5613479"/>
              <a:gd name="connsiteX632" fmla="*/ 94192 w 23215066"/>
              <a:gd name="connsiteY632" fmla="*/ 3483846 h 5613479"/>
              <a:gd name="connsiteX633" fmla="*/ 30763 w 23215066"/>
              <a:gd name="connsiteY633" fmla="*/ 3488603 h 5613479"/>
              <a:gd name="connsiteX634" fmla="*/ 22899188 w 23215066"/>
              <a:gd name="connsiteY634" fmla="*/ 3448008 h 5613479"/>
              <a:gd name="connsiteX635" fmla="*/ 22844006 w 23215066"/>
              <a:gd name="connsiteY635" fmla="*/ 3416611 h 5613479"/>
              <a:gd name="connsiteX636" fmla="*/ 22874134 w 23215066"/>
              <a:gd name="connsiteY636" fmla="*/ 3362062 h 5613479"/>
              <a:gd name="connsiteX637" fmla="*/ 22929952 w 23215066"/>
              <a:gd name="connsiteY637" fmla="*/ 3391874 h 5613479"/>
              <a:gd name="connsiteX638" fmla="*/ 22899188 w 23215066"/>
              <a:gd name="connsiteY638" fmla="*/ 3448008 h 5613479"/>
              <a:gd name="connsiteX639" fmla="*/ 4602101 w 23215066"/>
              <a:gd name="connsiteY639" fmla="*/ 3446105 h 5613479"/>
              <a:gd name="connsiteX640" fmla="*/ 4538672 w 23215066"/>
              <a:gd name="connsiteY640" fmla="*/ 3442300 h 5613479"/>
              <a:gd name="connsiteX641" fmla="*/ 4540893 w 23215066"/>
              <a:gd name="connsiteY641" fmla="*/ 3397265 h 5613479"/>
              <a:gd name="connsiteX642" fmla="*/ 4541527 w 23215066"/>
              <a:gd name="connsiteY642" fmla="*/ 3379822 h 5613479"/>
              <a:gd name="connsiteX643" fmla="*/ 4604956 w 23215066"/>
              <a:gd name="connsiteY643" fmla="*/ 3381725 h 5613479"/>
              <a:gd name="connsiteX644" fmla="*/ 4604322 w 23215066"/>
              <a:gd name="connsiteY644" fmla="*/ 3399802 h 5613479"/>
              <a:gd name="connsiteX645" fmla="*/ 4602101 w 23215066"/>
              <a:gd name="connsiteY645" fmla="*/ 3446105 h 5613479"/>
              <a:gd name="connsiteX646" fmla="*/ 12422597 w 23215066"/>
              <a:gd name="connsiteY646" fmla="*/ 3427394 h 5613479"/>
              <a:gd name="connsiteX647" fmla="*/ 12420378 w 23215066"/>
              <a:gd name="connsiteY647" fmla="*/ 3363330 h 5613479"/>
              <a:gd name="connsiteX648" fmla="*/ 12483807 w 23215066"/>
              <a:gd name="connsiteY648" fmla="*/ 3361745 h 5613479"/>
              <a:gd name="connsiteX649" fmla="*/ 12486026 w 23215066"/>
              <a:gd name="connsiteY649" fmla="*/ 3424222 h 5613479"/>
              <a:gd name="connsiteX650" fmla="*/ 12422597 w 23215066"/>
              <a:gd name="connsiteY650" fmla="*/ 3427394 h 5613479"/>
              <a:gd name="connsiteX651" fmla="*/ 17000596 w 23215066"/>
              <a:gd name="connsiteY651" fmla="*/ 3378870 h 5613479"/>
              <a:gd name="connsiteX652" fmla="*/ 16937166 w 23215066"/>
              <a:gd name="connsiteY652" fmla="*/ 3376968 h 5613479"/>
              <a:gd name="connsiteX653" fmla="*/ 16938118 w 23215066"/>
              <a:gd name="connsiteY653" fmla="*/ 3314490 h 5613479"/>
              <a:gd name="connsiteX654" fmla="*/ 17001548 w 23215066"/>
              <a:gd name="connsiteY654" fmla="*/ 3314490 h 5613479"/>
              <a:gd name="connsiteX655" fmla="*/ 17000596 w 23215066"/>
              <a:gd name="connsiteY655" fmla="*/ 3378870 h 5613479"/>
              <a:gd name="connsiteX656" fmla="*/ 24420 w 23215066"/>
              <a:gd name="connsiteY656" fmla="*/ 3360159 h 5613479"/>
              <a:gd name="connsiteX657" fmla="*/ 23786 w 23215066"/>
              <a:gd name="connsiteY657" fmla="*/ 3310367 h 5613479"/>
              <a:gd name="connsiteX658" fmla="*/ 23786 w 23215066"/>
              <a:gd name="connsiteY658" fmla="*/ 3295778 h 5613479"/>
              <a:gd name="connsiteX659" fmla="*/ 87215 w 23215066"/>
              <a:gd name="connsiteY659" fmla="*/ 3296095 h 5613479"/>
              <a:gd name="connsiteX660" fmla="*/ 87215 w 23215066"/>
              <a:gd name="connsiteY660" fmla="*/ 3310367 h 5613479"/>
              <a:gd name="connsiteX661" fmla="*/ 87849 w 23215066"/>
              <a:gd name="connsiteY661" fmla="*/ 3358890 h 5613479"/>
              <a:gd name="connsiteX662" fmla="*/ 24420 w 23215066"/>
              <a:gd name="connsiteY662" fmla="*/ 3360159 h 5613479"/>
              <a:gd name="connsiteX663" fmla="*/ 22959446 w 23215066"/>
              <a:gd name="connsiteY663" fmla="*/ 3334787 h 5613479"/>
              <a:gd name="connsiteX664" fmla="*/ 22902676 w 23215066"/>
              <a:gd name="connsiteY664" fmla="*/ 3306561 h 5613479"/>
              <a:gd name="connsiteX665" fmla="*/ 22929636 w 23215066"/>
              <a:gd name="connsiteY665" fmla="*/ 3250427 h 5613479"/>
              <a:gd name="connsiteX666" fmla="*/ 22987038 w 23215066"/>
              <a:gd name="connsiteY666" fmla="*/ 3277067 h 5613479"/>
              <a:gd name="connsiteX667" fmla="*/ 22959446 w 23215066"/>
              <a:gd name="connsiteY667" fmla="*/ 3334787 h 5613479"/>
              <a:gd name="connsiteX668" fmla="*/ 4605908 w 23215066"/>
              <a:gd name="connsiteY668" fmla="*/ 3317661 h 5613479"/>
              <a:gd name="connsiteX669" fmla="*/ 4542478 w 23215066"/>
              <a:gd name="connsiteY669" fmla="*/ 3317344 h 5613479"/>
              <a:gd name="connsiteX670" fmla="*/ 4542478 w 23215066"/>
              <a:gd name="connsiteY670" fmla="*/ 3310684 h 5613479"/>
              <a:gd name="connsiteX671" fmla="*/ 4542478 w 23215066"/>
              <a:gd name="connsiteY671" fmla="*/ 3303073 h 5613479"/>
              <a:gd name="connsiteX672" fmla="*/ 4544698 w 23215066"/>
              <a:gd name="connsiteY672" fmla="*/ 3251061 h 5613479"/>
              <a:gd name="connsiteX673" fmla="*/ 4607810 w 23215066"/>
              <a:gd name="connsiteY673" fmla="*/ 3257087 h 5613479"/>
              <a:gd name="connsiteX674" fmla="*/ 4605590 w 23215066"/>
              <a:gd name="connsiteY674" fmla="*/ 3301170 h 5613479"/>
              <a:gd name="connsiteX675" fmla="*/ 4605590 w 23215066"/>
              <a:gd name="connsiteY675" fmla="*/ 3310684 h 5613479"/>
              <a:gd name="connsiteX676" fmla="*/ 4605908 w 23215066"/>
              <a:gd name="connsiteY676" fmla="*/ 3317661 h 5613479"/>
              <a:gd name="connsiteX677" fmla="*/ 12419743 w 23215066"/>
              <a:gd name="connsiteY677" fmla="*/ 3299267 h 5613479"/>
              <a:gd name="connsiteX678" fmla="*/ 12415303 w 23215066"/>
              <a:gd name="connsiteY678" fmla="*/ 3239961 h 5613479"/>
              <a:gd name="connsiteX679" fmla="*/ 12478098 w 23215066"/>
              <a:gd name="connsiteY679" fmla="*/ 3231398 h 5613479"/>
              <a:gd name="connsiteX680" fmla="*/ 12482855 w 23215066"/>
              <a:gd name="connsiteY680" fmla="*/ 3298633 h 5613479"/>
              <a:gd name="connsiteX681" fmla="*/ 12419743 w 23215066"/>
              <a:gd name="connsiteY681" fmla="*/ 3299267 h 5613479"/>
              <a:gd name="connsiteX682" fmla="*/ 17004084 w 23215066"/>
              <a:gd name="connsiteY682" fmla="*/ 3254549 h 5613479"/>
              <a:gd name="connsiteX683" fmla="*/ 16940972 w 23215066"/>
              <a:gd name="connsiteY683" fmla="*/ 3248207 h 5613479"/>
              <a:gd name="connsiteX684" fmla="*/ 16952074 w 23215066"/>
              <a:gd name="connsiteY684" fmla="*/ 3181606 h 5613479"/>
              <a:gd name="connsiteX685" fmla="*/ 17013916 w 23215066"/>
              <a:gd name="connsiteY685" fmla="*/ 3195878 h 5613479"/>
              <a:gd name="connsiteX686" fmla="*/ 17004084 w 23215066"/>
              <a:gd name="connsiteY686" fmla="*/ 3254549 h 5613479"/>
              <a:gd name="connsiteX687" fmla="*/ 88801 w 23215066"/>
              <a:gd name="connsiteY687" fmla="*/ 3233935 h 5613479"/>
              <a:gd name="connsiteX688" fmla="*/ 25372 w 23215066"/>
              <a:gd name="connsiteY688" fmla="*/ 3231715 h 5613479"/>
              <a:gd name="connsiteX689" fmla="*/ 28543 w 23215066"/>
              <a:gd name="connsiteY689" fmla="*/ 3167334 h 5613479"/>
              <a:gd name="connsiteX690" fmla="*/ 91972 w 23215066"/>
              <a:gd name="connsiteY690" fmla="*/ 3171457 h 5613479"/>
              <a:gd name="connsiteX691" fmla="*/ 88801 w 23215066"/>
              <a:gd name="connsiteY691" fmla="*/ 3233935 h 5613479"/>
              <a:gd name="connsiteX692" fmla="*/ 23013678 w 23215066"/>
              <a:gd name="connsiteY692" fmla="*/ 3218712 h 5613479"/>
              <a:gd name="connsiteX693" fmla="*/ 22955324 w 23215066"/>
              <a:gd name="connsiteY693" fmla="*/ 3193657 h 5613479"/>
              <a:gd name="connsiteX694" fmla="*/ 22979110 w 23215066"/>
              <a:gd name="connsiteY694" fmla="*/ 3135937 h 5613479"/>
              <a:gd name="connsiteX695" fmla="*/ 23038098 w 23215066"/>
              <a:gd name="connsiteY695" fmla="*/ 3159406 h 5613479"/>
              <a:gd name="connsiteX696" fmla="*/ 23013678 w 23215066"/>
              <a:gd name="connsiteY696" fmla="*/ 3218712 h 5613479"/>
              <a:gd name="connsiteX697" fmla="*/ 4617325 w 23215066"/>
              <a:gd name="connsiteY697" fmla="*/ 3198732 h 5613479"/>
              <a:gd name="connsiteX698" fmla="*/ 4555481 w 23215066"/>
              <a:gd name="connsiteY698" fmla="*/ 3184777 h 5613479"/>
              <a:gd name="connsiteX699" fmla="*/ 4574510 w 23215066"/>
              <a:gd name="connsiteY699" fmla="*/ 3120080 h 5613479"/>
              <a:gd name="connsiteX700" fmla="*/ 4634134 w 23215066"/>
              <a:gd name="connsiteY700" fmla="*/ 3141963 h 5613479"/>
              <a:gd name="connsiteX701" fmla="*/ 4617325 w 23215066"/>
              <a:gd name="connsiteY701" fmla="*/ 3198732 h 5613479"/>
              <a:gd name="connsiteX702" fmla="*/ 12403568 w 23215066"/>
              <a:gd name="connsiteY702" fmla="*/ 3181923 h 5613479"/>
              <a:gd name="connsiteX703" fmla="*/ 12384540 w 23215066"/>
              <a:gd name="connsiteY703" fmla="*/ 3125788 h 5613479"/>
              <a:gd name="connsiteX704" fmla="*/ 12443211 w 23215066"/>
              <a:gd name="connsiteY704" fmla="*/ 3101685 h 5613479"/>
              <a:gd name="connsiteX705" fmla="*/ 12465095 w 23215066"/>
              <a:gd name="connsiteY705" fmla="*/ 3165749 h 5613479"/>
              <a:gd name="connsiteX706" fmla="*/ 12403568 w 23215066"/>
              <a:gd name="connsiteY706" fmla="*/ 3181923 h 5613479"/>
              <a:gd name="connsiteX707" fmla="*/ 17030724 w 23215066"/>
              <a:gd name="connsiteY707" fmla="*/ 3139108 h 5613479"/>
              <a:gd name="connsiteX708" fmla="*/ 16971418 w 23215066"/>
              <a:gd name="connsiteY708" fmla="*/ 3116908 h 5613479"/>
              <a:gd name="connsiteX709" fmla="*/ 16999328 w 23215066"/>
              <a:gd name="connsiteY709" fmla="*/ 3055382 h 5613479"/>
              <a:gd name="connsiteX710" fmla="*/ 17055462 w 23215066"/>
              <a:gd name="connsiteY710" fmla="*/ 3085194 h 5613479"/>
              <a:gd name="connsiteX711" fmla="*/ 17030724 w 23215066"/>
              <a:gd name="connsiteY711" fmla="*/ 3139108 h 5613479"/>
              <a:gd name="connsiteX712" fmla="*/ 96412 w 23215066"/>
              <a:gd name="connsiteY712" fmla="*/ 3108980 h 5613479"/>
              <a:gd name="connsiteX713" fmla="*/ 33300 w 23215066"/>
              <a:gd name="connsiteY713" fmla="*/ 3103271 h 5613479"/>
              <a:gd name="connsiteX714" fmla="*/ 39960 w 23215066"/>
              <a:gd name="connsiteY714" fmla="*/ 3039207 h 5613479"/>
              <a:gd name="connsiteX715" fmla="*/ 103072 w 23215066"/>
              <a:gd name="connsiteY715" fmla="*/ 3046502 h 5613479"/>
              <a:gd name="connsiteX716" fmla="*/ 96412 w 23215066"/>
              <a:gd name="connsiteY716" fmla="*/ 3108980 h 5613479"/>
              <a:gd name="connsiteX717" fmla="*/ 23060934 w 23215066"/>
              <a:gd name="connsiteY717" fmla="*/ 3099465 h 5613479"/>
              <a:gd name="connsiteX718" fmla="*/ 23001310 w 23215066"/>
              <a:gd name="connsiteY718" fmla="*/ 3077582 h 5613479"/>
              <a:gd name="connsiteX719" fmla="*/ 23021924 w 23215066"/>
              <a:gd name="connsiteY719" fmla="*/ 3018593 h 5613479"/>
              <a:gd name="connsiteX720" fmla="*/ 23082182 w 23215066"/>
              <a:gd name="connsiteY720" fmla="*/ 3038573 h 5613479"/>
              <a:gd name="connsiteX721" fmla="*/ 23060934 w 23215066"/>
              <a:gd name="connsiteY721" fmla="*/ 3099465 h 5613479"/>
              <a:gd name="connsiteX722" fmla="*/ 4658236 w 23215066"/>
              <a:gd name="connsiteY722" fmla="*/ 3087731 h 5613479"/>
              <a:gd name="connsiteX723" fmla="*/ 4602101 w 23215066"/>
              <a:gd name="connsiteY723" fmla="*/ 3058236 h 5613479"/>
              <a:gd name="connsiteX724" fmla="*/ 4637305 w 23215066"/>
              <a:gd name="connsiteY724" fmla="*/ 3000516 h 5613479"/>
              <a:gd name="connsiteX725" fmla="*/ 4689317 w 23215066"/>
              <a:gd name="connsiteY725" fmla="*/ 3036987 h 5613479"/>
              <a:gd name="connsiteX726" fmla="*/ 4658236 w 23215066"/>
              <a:gd name="connsiteY726" fmla="*/ 3087731 h 5613479"/>
              <a:gd name="connsiteX727" fmla="*/ 12358217 w 23215066"/>
              <a:gd name="connsiteY727" fmla="*/ 3072508 h 5613479"/>
              <a:gd name="connsiteX728" fmla="*/ 12325551 w 23215066"/>
              <a:gd name="connsiteY728" fmla="*/ 3023033 h 5613479"/>
              <a:gd name="connsiteX729" fmla="*/ 12375977 w 23215066"/>
              <a:gd name="connsiteY729" fmla="*/ 2984658 h 5613479"/>
              <a:gd name="connsiteX730" fmla="*/ 12413083 w 23215066"/>
              <a:gd name="connsiteY730" fmla="*/ 3040793 h 5613479"/>
              <a:gd name="connsiteX731" fmla="*/ 12358217 w 23215066"/>
              <a:gd name="connsiteY731" fmla="*/ 3072508 h 5613479"/>
              <a:gd name="connsiteX732" fmla="*/ 17086226 w 23215066"/>
              <a:gd name="connsiteY732" fmla="*/ 3034767 h 5613479"/>
              <a:gd name="connsiteX733" fmla="*/ 17034530 w 23215066"/>
              <a:gd name="connsiteY733" fmla="*/ 2997979 h 5613479"/>
              <a:gd name="connsiteX734" fmla="*/ 17077026 w 23215066"/>
              <a:gd name="connsiteY734" fmla="*/ 2945650 h 5613479"/>
              <a:gd name="connsiteX735" fmla="*/ 17123648 w 23215066"/>
              <a:gd name="connsiteY735" fmla="*/ 2988781 h 5613479"/>
              <a:gd name="connsiteX736" fmla="*/ 17086226 w 23215066"/>
              <a:gd name="connsiteY736" fmla="*/ 3034767 h 5613479"/>
              <a:gd name="connsiteX737" fmla="*/ 4726106 w 23215066"/>
              <a:gd name="connsiteY737" fmla="*/ 2990684 h 5613479"/>
              <a:gd name="connsiteX738" fmla="*/ 4679485 w 23215066"/>
              <a:gd name="connsiteY738" fmla="*/ 2947870 h 5613479"/>
              <a:gd name="connsiteX739" fmla="*/ 4728326 w 23215066"/>
              <a:gd name="connsiteY739" fmla="*/ 2901249 h 5613479"/>
              <a:gd name="connsiteX740" fmla="*/ 4769237 w 23215066"/>
              <a:gd name="connsiteY740" fmla="*/ 2949772 h 5613479"/>
              <a:gd name="connsiteX741" fmla="*/ 4726106 w 23215066"/>
              <a:gd name="connsiteY741" fmla="*/ 2990684 h 5613479"/>
              <a:gd name="connsiteX742" fmla="*/ 111001 w 23215066"/>
              <a:gd name="connsiteY742" fmla="*/ 2984976 h 5613479"/>
              <a:gd name="connsiteX743" fmla="*/ 48206 w 23215066"/>
              <a:gd name="connsiteY743" fmla="*/ 2975778 h 5613479"/>
              <a:gd name="connsiteX744" fmla="*/ 58355 w 23215066"/>
              <a:gd name="connsiteY744" fmla="*/ 2912349 h 5613479"/>
              <a:gd name="connsiteX745" fmla="*/ 120833 w 23215066"/>
              <a:gd name="connsiteY745" fmla="*/ 2923449 h 5613479"/>
              <a:gd name="connsiteX746" fmla="*/ 111001 w 23215066"/>
              <a:gd name="connsiteY746" fmla="*/ 2984976 h 5613479"/>
              <a:gd name="connsiteX747" fmla="*/ 12286542 w 23215066"/>
              <a:gd name="connsiteY747" fmla="*/ 2978316 h 5613479"/>
              <a:gd name="connsiteX748" fmla="*/ 12242141 w 23215066"/>
              <a:gd name="connsiteY748" fmla="*/ 2938990 h 5613479"/>
              <a:gd name="connsiteX749" fmla="*/ 12281150 w 23215066"/>
              <a:gd name="connsiteY749" fmla="*/ 2888880 h 5613479"/>
              <a:gd name="connsiteX750" fmla="*/ 12331577 w 23215066"/>
              <a:gd name="connsiteY750" fmla="*/ 2933598 h 5613479"/>
              <a:gd name="connsiteX751" fmla="*/ 12286542 w 23215066"/>
              <a:gd name="connsiteY751" fmla="*/ 2978316 h 5613479"/>
              <a:gd name="connsiteX752" fmla="*/ 23101846 w 23215066"/>
              <a:gd name="connsiteY752" fmla="*/ 2977364 h 5613479"/>
              <a:gd name="connsiteX753" fmla="*/ 23041272 w 23215066"/>
              <a:gd name="connsiteY753" fmla="*/ 2958970 h 5613479"/>
              <a:gd name="connsiteX754" fmla="*/ 23058396 w 23215066"/>
              <a:gd name="connsiteY754" fmla="*/ 2899029 h 5613479"/>
              <a:gd name="connsiteX755" fmla="*/ 23119606 w 23215066"/>
              <a:gd name="connsiteY755" fmla="*/ 2915521 h 5613479"/>
              <a:gd name="connsiteX756" fmla="*/ 23101846 w 23215066"/>
              <a:gd name="connsiteY756" fmla="*/ 2977364 h 5613479"/>
              <a:gd name="connsiteX757" fmla="*/ 17166462 w 23215066"/>
              <a:gd name="connsiteY757" fmla="*/ 2948187 h 5613479"/>
              <a:gd name="connsiteX758" fmla="*/ 17125868 w 23215066"/>
              <a:gd name="connsiteY758" fmla="*/ 2899346 h 5613479"/>
              <a:gd name="connsiteX759" fmla="*/ 17180416 w 23215066"/>
              <a:gd name="connsiteY759" fmla="*/ 2859703 h 5613479"/>
              <a:gd name="connsiteX760" fmla="*/ 17214352 w 23215066"/>
              <a:gd name="connsiteY760" fmla="*/ 2913301 h 5613479"/>
              <a:gd name="connsiteX761" fmla="*/ 17166462 w 23215066"/>
              <a:gd name="connsiteY761" fmla="*/ 2948187 h 5613479"/>
              <a:gd name="connsiteX762" fmla="*/ 4816809 w 23215066"/>
              <a:gd name="connsiteY762" fmla="*/ 2914569 h 5613479"/>
              <a:gd name="connsiteX763" fmla="*/ 4782557 w 23215066"/>
              <a:gd name="connsiteY763" fmla="*/ 2860972 h 5613479"/>
              <a:gd name="connsiteX764" fmla="*/ 4841864 w 23215066"/>
              <a:gd name="connsiteY764" fmla="*/ 2828305 h 5613479"/>
              <a:gd name="connsiteX765" fmla="*/ 4868504 w 23215066"/>
              <a:gd name="connsiteY765" fmla="*/ 2885709 h 5613479"/>
              <a:gd name="connsiteX766" fmla="*/ 4816809 w 23215066"/>
              <a:gd name="connsiteY766" fmla="*/ 2914569 h 5613479"/>
              <a:gd name="connsiteX767" fmla="*/ 12193618 w 23215066"/>
              <a:gd name="connsiteY767" fmla="*/ 2905689 h 5613479"/>
              <a:gd name="connsiteX768" fmla="*/ 12140655 w 23215066"/>
              <a:gd name="connsiteY768" fmla="*/ 2879366 h 5613479"/>
              <a:gd name="connsiteX769" fmla="*/ 12165075 w 23215066"/>
              <a:gd name="connsiteY769" fmla="*/ 2821011 h 5613479"/>
              <a:gd name="connsiteX770" fmla="*/ 12225650 w 23215066"/>
              <a:gd name="connsiteY770" fmla="*/ 2851140 h 5613479"/>
              <a:gd name="connsiteX771" fmla="*/ 12193618 w 23215066"/>
              <a:gd name="connsiteY771" fmla="*/ 2905689 h 5613479"/>
              <a:gd name="connsiteX772" fmla="*/ 17266682 w 23215066"/>
              <a:gd name="connsiteY772" fmla="*/ 2885075 h 5613479"/>
              <a:gd name="connsiteX773" fmla="*/ 17240358 w 23215066"/>
              <a:gd name="connsiteY773" fmla="*/ 2827354 h 5613479"/>
              <a:gd name="connsiteX774" fmla="*/ 17303470 w 23215066"/>
              <a:gd name="connsiteY774" fmla="*/ 2803251 h 5613479"/>
              <a:gd name="connsiteX775" fmla="*/ 17322182 w 23215066"/>
              <a:gd name="connsiteY775" fmla="*/ 2863826 h 5613479"/>
              <a:gd name="connsiteX776" fmla="*/ 17266682 w 23215066"/>
              <a:gd name="connsiteY776" fmla="*/ 2885075 h 5613479"/>
              <a:gd name="connsiteX777" fmla="*/ 4923687 w 23215066"/>
              <a:gd name="connsiteY777" fmla="*/ 2864777 h 5613479"/>
              <a:gd name="connsiteX778" fmla="*/ 4904659 w 23215066"/>
              <a:gd name="connsiteY778" fmla="*/ 2804203 h 5613479"/>
              <a:gd name="connsiteX779" fmla="*/ 4970308 w 23215066"/>
              <a:gd name="connsiteY779" fmla="*/ 2788345 h 5613479"/>
              <a:gd name="connsiteX780" fmla="*/ 4981091 w 23215066"/>
              <a:gd name="connsiteY780" fmla="*/ 2850823 h 5613479"/>
              <a:gd name="connsiteX781" fmla="*/ 4923687 w 23215066"/>
              <a:gd name="connsiteY781" fmla="*/ 2864777 h 5613479"/>
              <a:gd name="connsiteX782" fmla="*/ 132884 w 23215066"/>
              <a:gd name="connsiteY782" fmla="*/ 2861606 h 5613479"/>
              <a:gd name="connsiteX783" fmla="*/ 70723 w 23215066"/>
              <a:gd name="connsiteY783" fmla="*/ 2848920 h 5613479"/>
              <a:gd name="connsiteX784" fmla="*/ 84678 w 23215066"/>
              <a:gd name="connsiteY784" fmla="*/ 2786125 h 5613479"/>
              <a:gd name="connsiteX785" fmla="*/ 146521 w 23215066"/>
              <a:gd name="connsiteY785" fmla="*/ 2800714 h 5613479"/>
              <a:gd name="connsiteX786" fmla="*/ 132884 w 23215066"/>
              <a:gd name="connsiteY786" fmla="*/ 2861606 h 5613479"/>
              <a:gd name="connsiteX787" fmla="*/ 12084837 w 23215066"/>
              <a:gd name="connsiteY787" fmla="*/ 2860020 h 5613479"/>
              <a:gd name="connsiteX788" fmla="*/ 12026800 w 23215066"/>
              <a:gd name="connsiteY788" fmla="*/ 2848286 h 5613479"/>
              <a:gd name="connsiteX789" fmla="*/ 12035045 w 23215066"/>
              <a:gd name="connsiteY789" fmla="*/ 2785491 h 5613479"/>
              <a:gd name="connsiteX790" fmla="*/ 12101328 w 23215066"/>
              <a:gd name="connsiteY790" fmla="*/ 2798811 h 5613479"/>
              <a:gd name="connsiteX791" fmla="*/ 12084837 w 23215066"/>
              <a:gd name="connsiteY791" fmla="*/ 2860020 h 5613479"/>
              <a:gd name="connsiteX792" fmla="*/ 23135462 w 23215066"/>
              <a:gd name="connsiteY792" fmla="*/ 2853360 h 5613479"/>
              <a:gd name="connsiteX793" fmla="*/ 23073936 w 23215066"/>
              <a:gd name="connsiteY793" fmla="*/ 2838454 h 5613479"/>
              <a:gd name="connsiteX794" fmla="*/ 23087890 w 23215066"/>
              <a:gd name="connsiteY794" fmla="*/ 2777562 h 5613479"/>
              <a:gd name="connsiteX795" fmla="*/ 23150052 w 23215066"/>
              <a:gd name="connsiteY795" fmla="*/ 2790882 h 5613479"/>
              <a:gd name="connsiteX796" fmla="*/ 23135462 w 23215066"/>
              <a:gd name="connsiteY796" fmla="*/ 2853360 h 5613479"/>
              <a:gd name="connsiteX797" fmla="*/ 17379586 w 23215066"/>
              <a:gd name="connsiteY797" fmla="*/ 2850506 h 5613479"/>
              <a:gd name="connsiteX798" fmla="*/ 17369118 w 23215066"/>
              <a:gd name="connsiteY798" fmla="*/ 2788028 h 5613479"/>
              <a:gd name="connsiteX799" fmla="*/ 17436354 w 23215066"/>
              <a:gd name="connsiteY799" fmla="*/ 2781368 h 5613479"/>
              <a:gd name="connsiteX800" fmla="*/ 17438574 w 23215066"/>
              <a:gd name="connsiteY800" fmla="*/ 2844797 h 5613479"/>
              <a:gd name="connsiteX801" fmla="*/ 17379586 w 23215066"/>
              <a:gd name="connsiteY801" fmla="*/ 2850506 h 5613479"/>
              <a:gd name="connsiteX802" fmla="*/ 5040080 w 23215066"/>
              <a:gd name="connsiteY802" fmla="*/ 2844797 h 5613479"/>
              <a:gd name="connsiteX803" fmla="*/ 5037543 w 23215066"/>
              <a:gd name="connsiteY803" fmla="*/ 2781368 h 5613479"/>
              <a:gd name="connsiteX804" fmla="*/ 5058792 w 23215066"/>
              <a:gd name="connsiteY804" fmla="*/ 2781051 h 5613479"/>
              <a:gd name="connsiteX805" fmla="*/ 5102240 w 23215066"/>
              <a:gd name="connsiteY805" fmla="*/ 2781051 h 5613479"/>
              <a:gd name="connsiteX806" fmla="*/ 5102240 w 23215066"/>
              <a:gd name="connsiteY806" fmla="*/ 2844480 h 5613479"/>
              <a:gd name="connsiteX807" fmla="*/ 5058792 w 23215066"/>
              <a:gd name="connsiteY807" fmla="*/ 2844480 h 5613479"/>
              <a:gd name="connsiteX808" fmla="*/ 5040080 w 23215066"/>
              <a:gd name="connsiteY808" fmla="*/ 2844797 h 5613479"/>
              <a:gd name="connsiteX809" fmla="*/ 11586918 w 23215066"/>
              <a:gd name="connsiteY809" fmla="*/ 2844163 h 5613479"/>
              <a:gd name="connsiteX810" fmla="*/ 11523489 w 23215066"/>
              <a:gd name="connsiteY810" fmla="*/ 2844163 h 5613479"/>
              <a:gd name="connsiteX811" fmla="*/ 11523489 w 23215066"/>
              <a:gd name="connsiteY811" fmla="*/ 2780734 h 5613479"/>
              <a:gd name="connsiteX812" fmla="*/ 11586918 w 23215066"/>
              <a:gd name="connsiteY812" fmla="*/ 2780734 h 5613479"/>
              <a:gd name="connsiteX813" fmla="*/ 11586918 w 23215066"/>
              <a:gd name="connsiteY813" fmla="*/ 2844163 h 5613479"/>
              <a:gd name="connsiteX814" fmla="*/ 11460060 w 23215066"/>
              <a:gd name="connsiteY814" fmla="*/ 2844163 h 5613479"/>
              <a:gd name="connsiteX815" fmla="*/ 11396631 w 23215066"/>
              <a:gd name="connsiteY815" fmla="*/ 2844163 h 5613479"/>
              <a:gd name="connsiteX816" fmla="*/ 11396631 w 23215066"/>
              <a:gd name="connsiteY816" fmla="*/ 2780734 h 5613479"/>
              <a:gd name="connsiteX817" fmla="*/ 11460060 w 23215066"/>
              <a:gd name="connsiteY817" fmla="*/ 2780734 h 5613479"/>
              <a:gd name="connsiteX818" fmla="*/ 11460060 w 23215066"/>
              <a:gd name="connsiteY818" fmla="*/ 2844163 h 5613479"/>
              <a:gd name="connsiteX819" fmla="*/ 11333201 w 23215066"/>
              <a:gd name="connsiteY819" fmla="*/ 2844163 h 5613479"/>
              <a:gd name="connsiteX820" fmla="*/ 11269772 w 23215066"/>
              <a:gd name="connsiteY820" fmla="*/ 2844163 h 5613479"/>
              <a:gd name="connsiteX821" fmla="*/ 11269772 w 23215066"/>
              <a:gd name="connsiteY821" fmla="*/ 2780734 h 5613479"/>
              <a:gd name="connsiteX822" fmla="*/ 11333201 w 23215066"/>
              <a:gd name="connsiteY822" fmla="*/ 2780734 h 5613479"/>
              <a:gd name="connsiteX823" fmla="*/ 11333201 w 23215066"/>
              <a:gd name="connsiteY823" fmla="*/ 2844163 h 5613479"/>
              <a:gd name="connsiteX824" fmla="*/ 18164520 w 23215066"/>
              <a:gd name="connsiteY824" fmla="*/ 2844163 h 5613479"/>
              <a:gd name="connsiteX825" fmla="*/ 18135344 w 23215066"/>
              <a:gd name="connsiteY825" fmla="*/ 2844163 h 5613479"/>
              <a:gd name="connsiteX826" fmla="*/ 18135344 w 23215066"/>
              <a:gd name="connsiteY826" fmla="*/ 2780734 h 5613479"/>
              <a:gd name="connsiteX827" fmla="*/ 18164520 w 23215066"/>
              <a:gd name="connsiteY827" fmla="*/ 2780734 h 5613479"/>
              <a:gd name="connsiteX828" fmla="*/ 18196552 w 23215066"/>
              <a:gd name="connsiteY828" fmla="*/ 2779465 h 5613479"/>
              <a:gd name="connsiteX829" fmla="*/ 18200992 w 23215066"/>
              <a:gd name="connsiteY829" fmla="*/ 2842894 h 5613479"/>
              <a:gd name="connsiteX830" fmla="*/ 18164520 w 23215066"/>
              <a:gd name="connsiteY830" fmla="*/ 2844163 h 5613479"/>
              <a:gd name="connsiteX831" fmla="*/ 18071914 w 23215066"/>
              <a:gd name="connsiteY831" fmla="*/ 2844163 h 5613479"/>
              <a:gd name="connsiteX832" fmla="*/ 18008486 w 23215066"/>
              <a:gd name="connsiteY832" fmla="*/ 2844163 h 5613479"/>
              <a:gd name="connsiteX833" fmla="*/ 18008486 w 23215066"/>
              <a:gd name="connsiteY833" fmla="*/ 2780734 h 5613479"/>
              <a:gd name="connsiteX834" fmla="*/ 18071914 w 23215066"/>
              <a:gd name="connsiteY834" fmla="*/ 2780734 h 5613479"/>
              <a:gd name="connsiteX835" fmla="*/ 18071914 w 23215066"/>
              <a:gd name="connsiteY835" fmla="*/ 2844163 h 5613479"/>
              <a:gd name="connsiteX836" fmla="*/ 17945056 w 23215066"/>
              <a:gd name="connsiteY836" fmla="*/ 2844163 h 5613479"/>
              <a:gd name="connsiteX837" fmla="*/ 17881628 w 23215066"/>
              <a:gd name="connsiteY837" fmla="*/ 2844163 h 5613479"/>
              <a:gd name="connsiteX838" fmla="*/ 17881628 w 23215066"/>
              <a:gd name="connsiteY838" fmla="*/ 2780734 h 5613479"/>
              <a:gd name="connsiteX839" fmla="*/ 17945056 w 23215066"/>
              <a:gd name="connsiteY839" fmla="*/ 2780734 h 5613479"/>
              <a:gd name="connsiteX840" fmla="*/ 17945056 w 23215066"/>
              <a:gd name="connsiteY840" fmla="*/ 2844163 h 5613479"/>
              <a:gd name="connsiteX841" fmla="*/ 17818198 w 23215066"/>
              <a:gd name="connsiteY841" fmla="*/ 2844163 h 5613479"/>
              <a:gd name="connsiteX842" fmla="*/ 17754770 w 23215066"/>
              <a:gd name="connsiteY842" fmla="*/ 2844163 h 5613479"/>
              <a:gd name="connsiteX843" fmla="*/ 17754770 w 23215066"/>
              <a:gd name="connsiteY843" fmla="*/ 2780734 h 5613479"/>
              <a:gd name="connsiteX844" fmla="*/ 17818198 w 23215066"/>
              <a:gd name="connsiteY844" fmla="*/ 2780734 h 5613479"/>
              <a:gd name="connsiteX845" fmla="*/ 17818198 w 23215066"/>
              <a:gd name="connsiteY845" fmla="*/ 2844163 h 5613479"/>
              <a:gd name="connsiteX846" fmla="*/ 17691340 w 23215066"/>
              <a:gd name="connsiteY846" fmla="*/ 2844163 h 5613479"/>
              <a:gd name="connsiteX847" fmla="*/ 17627910 w 23215066"/>
              <a:gd name="connsiteY847" fmla="*/ 2844163 h 5613479"/>
              <a:gd name="connsiteX848" fmla="*/ 17627910 w 23215066"/>
              <a:gd name="connsiteY848" fmla="*/ 2780734 h 5613479"/>
              <a:gd name="connsiteX849" fmla="*/ 17691340 w 23215066"/>
              <a:gd name="connsiteY849" fmla="*/ 2780734 h 5613479"/>
              <a:gd name="connsiteX850" fmla="*/ 17691340 w 23215066"/>
              <a:gd name="connsiteY850" fmla="*/ 2844163 h 5613479"/>
              <a:gd name="connsiteX851" fmla="*/ 17564164 w 23215066"/>
              <a:gd name="connsiteY851" fmla="*/ 2844163 h 5613479"/>
              <a:gd name="connsiteX852" fmla="*/ 17500736 w 23215066"/>
              <a:gd name="connsiteY852" fmla="*/ 2844163 h 5613479"/>
              <a:gd name="connsiteX853" fmla="*/ 17500736 w 23215066"/>
              <a:gd name="connsiteY853" fmla="*/ 2780734 h 5613479"/>
              <a:gd name="connsiteX854" fmla="*/ 17564164 w 23215066"/>
              <a:gd name="connsiteY854" fmla="*/ 2780734 h 5613479"/>
              <a:gd name="connsiteX855" fmla="*/ 17564164 w 23215066"/>
              <a:gd name="connsiteY855" fmla="*/ 2844163 h 5613479"/>
              <a:gd name="connsiteX856" fmla="*/ 11967493 w 23215066"/>
              <a:gd name="connsiteY856" fmla="*/ 2844163 h 5613479"/>
              <a:gd name="connsiteX857" fmla="*/ 11904064 w 23215066"/>
              <a:gd name="connsiteY857" fmla="*/ 2844163 h 5613479"/>
              <a:gd name="connsiteX858" fmla="*/ 11904064 w 23215066"/>
              <a:gd name="connsiteY858" fmla="*/ 2780734 h 5613479"/>
              <a:gd name="connsiteX859" fmla="*/ 11966225 w 23215066"/>
              <a:gd name="connsiteY859" fmla="*/ 2780734 h 5613479"/>
              <a:gd name="connsiteX860" fmla="*/ 11967493 w 23215066"/>
              <a:gd name="connsiteY860" fmla="*/ 2844163 h 5613479"/>
              <a:gd name="connsiteX861" fmla="*/ 11840952 w 23215066"/>
              <a:gd name="connsiteY861" fmla="*/ 2844163 h 5613479"/>
              <a:gd name="connsiteX862" fmla="*/ 11777523 w 23215066"/>
              <a:gd name="connsiteY862" fmla="*/ 2844163 h 5613479"/>
              <a:gd name="connsiteX863" fmla="*/ 11777523 w 23215066"/>
              <a:gd name="connsiteY863" fmla="*/ 2780734 h 5613479"/>
              <a:gd name="connsiteX864" fmla="*/ 11840952 w 23215066"/>
              <a:gd name="connsiteY864" fmla="*/ 2780734 h 5613479"/>
              <a:gd name="connsiteX865" fmla="*/ 11840952 w 23215066"/>
              <a:gd name="connsiteY865" fmla="*/ 2844163 h 5613479"/>
              <a:gd name="connsiteX866" fmla="*/ 11713776 w 23215066"/>
              <a:gd name="connsiteY866" fmla="*/ 2844163 h 5613479"/>
              <a:gd name="connsiteX867" fmla="*/ 11650347 w 23215066"/>
              <a:gd name="connsiteY867" fmla="*/ 2844163 h 5613479"/>
              <a:gd name="connsiteX868" fmla="*/ 11650347 w 23215066"/>
              <a:gd name="connsiteY868" fmla="*/ 2780734 h 5613479"/>
              <a:gd name="connsiteX869" fmla="*/ 11713776 w 23215066"/>
              <a:gd name="connsiteY869" fmla="*/ 2780734 h 5613479"/>
              <a:gd name="connsiteX870" fmla="*/ 11713776 w 23215066"/>
              <a:gd name="connsiteY870" fmla="*/ 2844163 h 5613479"/>
              <a:gd name="connsiteX871" fmla="*/ 5736849 w 23215066"/>
              <a:gd name="connsiteY871" fmla="*/ 2844163 h 5613479"/>
              <a:gd name="connsiteX872" fmla="*/ 5673420 w 23215066"/>
              <a:gd name="connsiteY872" fmla="*/ 2844163 h 5613479"/>
              <a:gd name="connsiteX873" fmla="*/ 5673420 w 23215066"/>
              <a:gd name="connsiteY873" fmla="*/ 2780734 h 5613479"/>
              <a:gd name="connsiteX874" fmla="*/ 5736849 w 23215066"/>
              <a:gd name="connsiteY874" fmla="*/ 2780734 h 5613479"/>
              <a:gd name="connsiteX875" fmla="*/ 5736849 w 23215066"/>
              <a:gd name="connsiteY875" fmla="*/ 2844163 h 5613479"/>
              <a:gd name="connsiteX876" fmla="*/ 5609991 w 23215066"/>
              <a:gd name="connsiteY876" fmla="*/ 2844163 h 5613479"/>
              <a:gd name="connsiteX877" fmla="*/ 5546561 w 23215066"/>
              <a:gd name="connsiteY877" fmla="*/ 2844163 h 5613479"/>
              <a:gd name="connsiteX878" fmla="*/ 5546561 w 23215066"/>
              <a:gd name="connsiteY878" fmla="*/ 2780734 h 5613479"/>
              <a:gd name="connsiteX879" fmla="*/ 5609991 w 23215066"/>
              <a:gd name="connsiteY879" fmla="*/ 2780734 h 5613479"/>
              <a:gd name="connsiteX880" fmla="*/ 5609991 w 23215066"/>
              <a:gd name="connsiteY880" fmla="*/ 2844163 h 5613479"/>
              <a:gd name="connsiteX881" fmla="*/ 5483132 w 23215066"/>
              <a:gd name="connsiteY881" fmla="*/ 2844163 h 5613479"/>
              <a:gd name="connsiteX882" fmla="*/ 5419703 w 23215066"/>
              <a:gd name="connsiteY882" fmla="*/ 2844163 h 5613479"/>
              <a:gd name="connsiteX883" fmla="*/ 5419703 w 23215066"/>
              <a:gd name="connsiteY883" fmla="*/ 2780734 h 5613479"/>
              <a:gd name="connsiteX884" fmla="*/ 5483132 w 23215066"/>
              <a:gd name="connsiteY884" fmla="*/ 2780734 h 5613479"/>
              <a:gd name="connsiteX885" fmla="*/ 5483132 w 23215066"/>
              <a:gd name="connsiteY885" fmla="*/ 2844163 h 5613479"/>
              <a:gd name="connsiteX886" fmla="*/ 5356274 w 23215066"/>
              <a:gd name="connsiteY886" fmla="*/ 2844163 h 5613479"/>
              <a:gd name="connsiteX887" fmla="*/ 5292845 w 23215066"/>
              <a:gd name="connsiteY887" fmla="*/ 2844163 h 5613479"/>
              <a:gd name="connsiteX888" fmla="*/ 5292845 w 23215066"/>
              <a:gd name="connsiteY888" fmla="*/ 2780734 h 5613479"/>
              <a:gd name="connsiteX889" fmla="*/ 5356274 w 23215066"/>
              <a:gd name="connsiteY889" fmla="*/ 2780734 h 5613479"/>
              <a:gd name="connsiteX890" fmla="*/ 5356274 w 23215066"/>
              <a:gd name="connsiteY890" fmla="*/ 2844163 h 5613479"/>
              <a:gd name="connsiteX891" fmla="*/ 5229416 w 23215066"/>
              <a:gd name="connsiteY891" fmla="*/ 2844163 h 5613479"/>
              <a:gd name="connsiteX892" fmla="*/ 5165987 w 23215066"/>
              <a:gd name="connsiteY892" fmla="*/ 2844163 h 5613479"/>
              <a:gd name="connsiteX893" fmla="*/ 5165987 w 23215066"/>
              <a:gd name="connsiteY893" fmla="*/ 2780734 h 5613479"/>
              <a:gd name="connsiteX894" fmla="*/ 5229416 w 23215066"/>
              <a:gd name="connsiteY894" fmla="*/ 2780734 h 5613479"/>
              <a:gd name="connsiteX895" fmla="*/ 5229416 w 23215066"/>
              <a:gd name="connsiteY895" fmla="*/ 2844163 h 5613479"/>
              <a:gd name="connsiteX896" fmla="*/ 5802181 w 23215066"/>
              <a:gd name="connsiteY896" fmla="*/ 2843211 h 5613479"/>
              <a:gd name="connsiteX897" fmla="*/ 5798058 w 23215066"/>
              <a:gd name="connsiteY897" fmla="*/ 2779782 h 5613479"/>
              <a:gd name="connsiteX898" fmla="*/ 5856730 w 23215066"/>
              <a:gd name="connsiteY898" fmla="*/ 2772171 h 5613479"/>
              <a:gd name="connsiteX899" fmla="*/ 5869099 w 23215066"/>
              <a:gd name="connsiteY899" fmla="*/ 2834331 h 5613479"/>
              <a:gd name="connsiteX900" fmla="*/ 5802181 w 23215066"/>
              <a:gd name="connsiteY900" fmla="*/ 2843211 h 5613479"/>
              <a:gd name="connsiteX901" fmla="*/ 11203489 w 23215066"/>
              <a:gd name="connsiteY901" fmla="*/ 2841626 h 5613479"/>
              <a:gd name="connsiteX902" fmla="*/ 11136889 w 23215066"/>
              <a:gd name="connsiteY902" fmla="*/ 2830209 h 5613479"/>
              <a:gd name="connsiteX903" fmla="*/ 11151478 w 23215066"/>
              <a:gd name="connsiteY903" fmla="*/ 2768365 h 5613479"/>
              <a:gd name="connsiteX904" fmla="*/ 11209832 w 23215066"/>
              <a:gd name="connsiteY904" fmla="*/ 2778197 h 5613479"/>
              <a:gd name="connsiteX905" fmla="*/ 11203489 w 23215066"/>
              <a:gd name="connsiteY905" fmla="*/ 2841626 h 5613479"/>
              <a:gd name="connsiteX906" fmla="*/ 18267910 w 23215066"/>
              <a:gd name="connsiteY906" fmla="*/ 2834014 h 5613479"/>
              <a:gd name="connsiteX907" fmla="*/ 18255224 w 23215066"/>
              <a:gd name="connsiteY907" fmla="*/ 2771854 h 5613479"/>
              <a:gd name="connsiteX908" fmla="*/ 18312310 w 23215066"/>
              <a:gd name="connsiteY908" fmla="*/ 2756314 h 5613479"/>
              <a:gd name="connsiteX909" fmla="*/ 18333242 w 23215066"/>
              <a:gd name="connsiteY909" fmla="*/ 2816254 h 5613479"/>
              <a:gd name="connsiteX910" fmla="*/ 18267910 w 23215066"/>
              <a:gd name="connsiteY910" fmla="*/ 2834014 h 5613479"/>
              <a:gd name="connsiteX911" fmla="*/ 5934431 w 23215066"/>
              <a:gd name="connsiteY911" fmla="*/ 2816888 h 5613479"/>
              <a:gd name="connsiteX912" fmla="*/ 5913816 w 23215066"/>
              <a:gd name="connsiteY912" fmla="*/ 2756948 h 5613479"/>
              <a:gd name="connsiteX913" fmla="*/ 5968365 w 23215066"/>
              <a:gd name="connsiteY913" fmla="*/ 2734113 h 5613479"/>
              <a:gd name="connsiteX914" fmla="*/ 5996591 w 23215066"/>
              <a:gd name="connsiteY914" fmla="*/ 2790882 h 5613479"/>
              <a:gd name="connsiteX915" fmla="*/ 5934431 w 23215066"/>
              <a:gd name="connsiteY915" fmla="*/ 2816888 h 5613479"/>
              <a:gd name="connsiteX916" fmla="*/ 11072191 w 23215066"/>
              <a:gd name="connsiteY916" fmla="*/ 2810228 h 5613479"/>
              <a:gd name="connsiteX917" fmla="*/ 11010665 w 23215066"/>
              <a:gd name="connsiteY917" fmla="*/ 2781685 h 5613479"/>
              <a:gd name="connsiteX918" fmla="*/ 11041111 w 23215066"/>
              <a:gd name="connsiteY918" fmla="*/ 2726185 h 5613479"/>
              <a:gd name="connsiteX919" fmla="*/ 11094708 w 23215066"/>
              <a:gd name="connsiteY919" fmla="*/ 2750922 h 5613479"/>
              <a:gd name="connsiteX920" fmla="*/ 11072191 w 23215066"/>
              <a:gd name="connsiteY920" fmla="*/ 2810228 h 5613479"/>
              <a:gd name="connsiteX921" fmla="*/ 18395086 w 23215066"/>
              <a:gd name="connsiteY921" fmla="*/ 2789614 h 5613479"/>
              <a:gd name="connsiteX922" fmla="*/ 18366542 w 23215066"/>
              <a:gd name="connsiteY922" fmla="*/ 2732845 h 5613479"/>
              <a:gd name="connsiteX923" fmla="*/ 18417602 w 23215066"/>
              <a:gd name="connsiteY923" fmla="*/ 2702716 h 5613479"/>
              <a:gd name="connsiteX924" fmla="*/ 18453440 w 23215066"/>
              <a:gd name="connsiteY924" fmla="*/ 2755045 h 5613479"/>
              <a:gd name="connsiteX925" fmla="*/ 18395086 w 23215066"/>
              <a:gd name="connsiteY925" fmla="*/ 2789614 h 5613479"/>
              <a:gd name="connsiteX926" fmla="*/ 6055263 w 23215066"/>
              <a:gd name="connsiteY926" fmla="*/ 2756948 h 5613479"/>
              <a:gd name="connsiteX927" fmla="*/ 6019743 w 23215066"/>
              <a:gd name="connsiteY927" fmla="*/ 2704302 h 5613479"/>
              <a:gd name="connsiteX928" fmla="*/ 6066681 w 23215066"/>
              <a:gd name="connsiteY928" fmla="*/ 2668147 h 5613479"/>
              <a:gd name="connsiteX929" fmla="*/ 6108861 w 23215066"/>
              <a:gd name="connsiteY929" fmla="*/ 2715719 h 5613479"/>
              <a:gd name="connsiteX930" fmla="*/ 6055263 w 23215066"/>
              <a:gd name="connsiteY930" fmla="*/ 2756948 h 5613479"/>
              <a:gd name="connsiteX931" fmla="*/ 10953895 w 23215066"/>
              <a:gd name="connsiteY931" fmla="*/ 2745530 h 5613479"/>
              <a:gd name="connsiteX932" fmla="*/ 10902201 w 23215066"/>
              <a:gd name="connsiteY932" fmla="*/ 2702082 h 5613479"/>
              <a:gd name="connsiteX933" fmla="*/ 10945967 w 23215066"/>
              <a:gd name="connsiteY933" fmla="*/ 2656095 h 5613479"/>
              <a:gd name="connsiteX934" fmla="*/ 10991318 w 23215066"/>
              <a:gd name="connsiteY934" fmla="*/ 2694153 h 5613479"/>
              <a:gd name="connsiteX935" fmla="*/ 10953895 w 23215066"/>
              <a:gd name="connsiteY935" fmla="*/ 2745530 h 5613479"/>
              <a:gd name="connsiteX936" fmla="*/ 161427 w 23215066"/>
              <a:gd name="connsiteY936" fmla="*/ 2740139 h 5613479"/>
              <a:gd name="connsiteX937" fmla="*/ 100218 w 23215066"/>
              <a:gd name="connsiteY937" fmla="*/ 2723965 h 5613479"/>
              <a:gd name="connsiteX938" fmla="*/ 117661 w 23215066"/>
              <a:gd name="connsiteY938" fmla="*/ 2662121 h 5613479"/>
              <a:gd name="connsiteX939" fmla="*/ 178553 w 23215066"/>
              <a:gd name="connsiteY939" fmla="*/ 2680199 h 5613479"/>
              <a:gd name="connsiteX940" fmla="*/ 161427 w 23215066"/>
              <a:gd name="connsiteY940" fmla="*/ 2740139 h 5613479"/>
              <a:gd name="connsiteX941" fmla="*/ 23162104 w 23215066"/>
              <a:gd name="connsiteY941" fmla="*/ 2727453 h 5613479"/>
              <a:gd name="connsiteX942" fmla="*/ 23099624 w 23215066"/>
              <a:gd name="connsiteY942" fmla="*/ 2716036 h 5613479"/>
              <a:gd name="connsiteX943" fmla="*/ 23110092 w 23215066"/>
              <a:gd name="connsiteY943" fmla="*/ 2654510 h 5613479"/>
              <a:gd name="connsiteX944" fmla="*/ 23172886 w 23215066"/>
              <a:gd name="connsiteY944" fmla="*/ 2664024 h 5613479"/>
              <a:gd name="connsiteX945" fmla="*/ 23162104 w 23215066"/>
              <a:gd name="connsiteY945" fmla="*/ 2727453 h 5613479"/>
              <a:gd name="connsiteX946" fmla="*/ 18506402 w 23215066"/>
              <a:gd name="connsiteY946" fmla="*/ 2713499 h 5613479"/>
              <a:gd name="connsiteX947" fmla="*/ 18464224 w 23215066"/>
              <a:gd name="connsiteY947" fmla="*/ 2666244 h 5613479"/>
              <a:gd name="connsiteX948" fmla="*/ 18505770 w 23215066"/>
              <a:gd name="connsiteY948" fmla="*/ 2624064 h 5613479"/>
              <a:gd name="connsiteX949" fmla="*/ 18553974 w 23215066"/>
              <a:gd name="connsiteY949" fmla="*/ 2665293 h 5613479"/>
              <a:gd name="connsiteX950" fmla="*/ 18506402 w 23215066"/>
              <a:gd name="connsiteY950" fmla="*/ 2713499 h 5613479"/>
              <a:gd name="connsiteX951" fmla="*/ 6156115 w 23215066"/>
              <a:gd name="connsiteY951" fmla="*/ 2667830 h 5613479"/>
              <a:gd name="connsiteX952" fmla="*/ 6108227 w 23215066"/>
              <a:gd name="connsiteY952" fmla="*/ 2626284 h 5613479"/>
              <a:gd name="connsiteX953" fmla="*/ 6144064 w 23215066"/>
              <a:gd name="connsiteY953" fmla="*/ 2579029 h 5613479"/>
              <a:gd name="connsiteX954" fmla="*/ 6196710 w 23215066"/>
              <a:gd name="connsiteY954" fmla="*/ 2614232 h 5613479"/>
              <a:gd name="connsiteX955" fmla="*/ 6156115 w 23215066"/>
              <a:gd name="connsiteY955" fmla="*/ 2667830 h 5613479"/>
              <a:gd name="connsiteX956" fmla="*/ 10856215 w 23215066"/>
              <a:gd name="connsiteY956" fmla="*/ 2652607 h 5613479"/>
              <a:gd name="connsiteX957" fmla="*/ 10817206 w 23215066"/>
              <a:gd name="connsiteY957" fmla="*/ 2597423 h 5613479"/>
              <a:gd name="connsiteX958" fmla="*/ 10871437 w 23215066"/>
              <a:gd name="connsiteY958" fmla="*/ 2564123 h 5613479"/>
              <a:gd name="connsiteX959" fmla="*/ 10905690 w 23215066"/>
              <a:gd name="connsiteY959" fmla="*/ 2612647 h 5613479"/>
              <a:gd name="connsiteX960" fmla="*/ 10856215 w 23215066"/>
              <a:gd name="connsiteY960" fmla="*/ 2652607 h 5613479"/>
              <a:gd name="connsiteX961" fmla="*/ 196947 w 23215066"/>
              <a:gd name="connsiteY961" fmla="*/ 2619941 h 5613479"/>
              <a:gd name="connsiteX962" fmla="*/ 136690 w 23215066"/>
              <a:gd name="connsiteY962" fmla="*/ 2600278 h 5613479"/>
              <a:gd name="connsiteX963" fmla="*/ 157621 w 23215066"/>
              <a:gd name="connsiteY963" fmla="*/ 2539069 h 5613479"/>
              <a:gd name="connsiteX964" fmla="*/ 217245 w 23215066"/>
              <a:gd name="connsiteY964" fmla="*/ 2560635 h 5613479"/>
              <a:gd name="connsiteX965" fmla="*/ 196947 w 23215066"/>
              <a:gd name="connsiteY965" fmla="*/ 2619941 h 5613479"/>
              <a:gd name="connsiteX966" fmla="*/ 18594252 w 23215066"/>
              <a:gd name="connsiteY966" fmla="*/ 2611695 h 5613479"/>
              <a:gd name="connsiteX967" fmla="*/ 18541290 w 23215066"/>
              <a:gd name="connsiteY967" fmla="*/ 2576809 h 5613479"/>
              <a:gd name="connsiteX968" fmla="*/ 18570466 w 23215066"/>
              <a:gd name="connsiteY968" fmla="*/ 2525114 h 5613479"/>
              <a:gd name="connsiteX969" fmla="*/ 18627552 w 23215066"/>
              <a:gd name="connsiteY969" fmla="*/ 2553023 h 5613479"/>
              <a:gd name="connsiteX970" fmla="*/ 18594252 w 23215066"/>
              <a:gd name="connsiteY970" fmla="*/ 2611695 h 5613479"/>
              <a:gd name="connsiteX971" fmla="*/ 23181766 w 23215066"/>
              <a:gd name="connsiteY971" fmla="*/ 2600278 h 5613479"/>
              <a:gd name="connsiteX972" fmla="*/ 23118970 w 23215066"/>
              <a:gd name="connsiteY972" fmla="*/ 2592349 h 5613479"/>
              <a:gd name="connsiteX973" fmla="*/ 23125948 w 23215066"/>
              <a:gd name="connsiteY973" fmla="*/ 2530189 h 5613479"/>
              <a:gd name="connsiteX974" fmla="*/ 23189060 w 23215066"/>
              <a:gd name="connsiteY974" fmla="*/ 2536214 h 5613479"/>
              <a:gd name="connsiteX975" fmla="*/ 23181766 w 23215066"/>
              <a:gd name="connsiteY975" fmla="*/ 2600278 h 5613479"/>
              <a:gd name="connsiteX976" fmla="*/ 6230645 w 23215066"/>
              <a:gd name="connsiteY976" fmla="*/ 2555560 h 5613479"/>
              <a:gd name="connsiteX977" fmla="*/ 6173876 w 23215066"/>
              <a:gd name="connsiteY977" fmla="*/ 2527334 h 5613479"/>
              <a:gd name="connsiteX978" fmla="*/ 6196710 w 23215066"/>
              <a:gd name="connsiteY978" fmla="*/ 2472468 h 5613479"/>
              <a:gd name="connsiteX979" fmla="*/ 6256651 w 23215066"/>
              <a:gd name="connsiteY979" fmla="*/ 2493082 h 5613479"/>
              <a:gd name="connsiteX980" fmla="*/ 6230645 w 23215066"/>
              <a:gd name="connsiteY980" fmla="*/ 2555560 h 5613479"/>
              <a:gd name="connsiteX981" fmla="*/ 10785809 w 23215066"/>
              <a:gd name="connsiteY981" fmla="*/ 2538117 h 5613479"/>
              <a:gd name="connsiteX982" fmla="*/ 10762339 w 23215066"/>
              <a:gd name="connsiteY982" fmla="*/ 2474688 h 5613479"/>
              <a:gd name="connsiteX983" fmla="*/ 10823232 w 23215066"/>
              <a:gd name="connsiteY983" fmla="*/ 2456611 h 5613479"/>
              <a:gd name="connsiteX984" fmla="*/ 10843846 w 23215066"/>
              <a:gd name="connsiteY984" fmla="*/ 2512111 h 5613479"/>
              <a:gd name="connsiteX985" fmla="*/ 10785809 w 23215066"/>
              <a:gd name="connsiteY985" fmla="*/ 2538117 h 5613479"/>
              <a:gd name="connsiteX986" fmla="*/ 239128 w 23215066"/>
              <a:gd name="connsiteY986" fmla="*/ 2501963 h 5613479"/>
              <a:gd name="connsiteX987" fmla="*/ 180139 w 23215066"/>
              <a:gd name="connsiteY987" fmla="*/ 2478811 h 5613479"/>
              <a:gd name="connsiteX988" fmla="*/ 204559 w 23215066"/>
              <a:gd name="connsiteY988" fmla="*/ 2419188 h 5613479"/>
              <a:gd name="connsiteX989" fmla="*/ 262914 w 23215066"/>
              <a:gd name="connsiteY989" fmla="*/ 2443925 h 5613479"/>
              <a:gd name="connsiteX990" fmla="*/ 239128 w 23215066"/>
              <a:gd name="connsiteY990" fmla="*/ 2501963 h 5613479"/>
              <a:gd name="connsiteX991" fmla="*/ 18653242 w 23215066"/>
              <a:gd name="connsiteY991" fmla="*/ 2490546 h 5613479"/>
              <a:gd name="connsiteX992" fmla="*/ 18593302 w 23215066"/>
              <a:gd name="connsiteY992" fmla="*/ 2470248 h 5613479"/>
              <a:gd name="connsiteX993" fmla="*/ 18608524 w 23215066"/>
              <a:gd name="connsiteY993" fmla="*/ 2412845 h 5613479"/>
              <a:gd name="connsiteX994" fmla="*/ 18670684 w 23215066"/>
              <a:gd name="connsiteY994" fmla="*/ 2425213 h 5613479"/>
              <a:gd name="connsiteX995" fmla="*/ 18653242 w 23215066"/>
              <a:gd name="connsiteY995" fmla="*/ 2490546 h 5613479"/>
              <a:gd name="connsiteX996" fmla="*/ 23194134 w 23215066"/>
              <a:gd name="connsiteY996" fmla="*/ 2472468 h 5613479"/>
              <a:gd name="connsiteX997" fmla="*/ 23130704 w 23215066"/>
              <a:gd name="connsiteY997" fmla="*/ 2468345 h 5613479"/>
              <a:gd name="connsiteX998" fmla="*/ 23134194 w 23215066"/>
              <a:gd name="connsiteY998" fmla="*/ 2405867 h 5613479"/>
              <a:gd name="connsiteX999" fmla="*/ 23197624 w 23215066"/>
              <a:gd name="connsiteY999" fmla="*/ 2408405 h 5613479"/>
              <a:gd name="connsiteX1000" fmla="*/ 23194134 w 23215066"/>
              <a:gd name="connsiteY1000" fmla="*/ 2472468 h 5613479"/>
              <a:gd name="connsiteX1001" fmla="*/ 6274411 w 23215066"/>
              <a:gd name="connsiteY1001" fmla="*/ 2428385 h 5613479"/>
              <a:gd name="connsiteX1002" fmla="*/ 6212250 w 23215066"/>
              <a:gd name="connsiteY1002" fmla="*/ 2415699 h 5613479"/>
              <a:gd name="connsiteX1003" fmla="*/ 6220496 w 23215066"/>
              <a:gd name="connsiteY1003" fmla="*/ 2357027 h 5613479"/>
              <a:gd name="connsiteX1004" fmla="*/ 6283608 w 23215066"/>
              <a:gd name="connsiteY1004" fmla="*/ 2361784 h 5613479"/>
              <a:gd name="connsiteX1005" fmla="*/ 6274411 w 23215066"/>
              <a:gd name="connsiteY1005" fmla="*/ 2428385 h 5613479"/>
              <a:gd name="connsiteX1006" fmla="*/ 10747434 w 23215066"/>
              <a:gd name="connsiteY1006" fmla="*/ 2409039 h 5613479"/>
              <a:gd name="connsiteX1007" fmla="*/ 10740774 w 23215066"/>
              <a:gd name="connsiteY1007" fmla="*/ 2342121 h 5613479"/>
              <a:gd name="connsiteX1008" fmla="*/ 10804203 w 23215066"/>
              <a:gd name="connsiteY1008" fmla="*/ 2339901 h 5613479"/>
              <a:gd name="connsiteX1009" fmla="*/ 10809911 w 23215066"/>
              <a:gd name="connsiteY1009" fmla="*/ 2398890 h 5613479"/>
              <a:gd name="connsiteX1010" fmla="*/ 10747434 w 23215066"/>
              <a:gd name="connsiteY1010" fmla="*/ 2409039 h 5613479"/>
              <a:gd name="connsiteX1011" fmla="*/ 288285 w 23215066"/>
              <a:gd name="connsiteY1011" fmla="*/ 2386522 h 5613479"/>
              <a:gd name="connsiteX1012" fmla="*/ 230565 w 23215066"/>
              <a:gd name="connsiteY1012" fmla="*/ 2360199 h 5613479"/>
              <a:gd name="connsiteX1013" fmla="*/ 258157 w 23215066"/>
              <a:gd name="connsiteY1013" fmla="*/ 2301844 h 5613479"/>
              <a:gd name="connsiteX1014" fmla="*/ 314926 w 23215066"/>
              <a:gd name="connsiteY1014" fmla="*/ 2329753 h 5613479"/>
              <a:gd name="connsiteX1015" fmla="*/ 288285 w 23215066"/>
              <a:gd name="connsiteY1015" fmla="*/ 2386522 h 5613479"/>
              <a:gd name="connsiteX1016" fmla="*/ 18679566 w 23215066"/>
              <a:gd name="connsiteY1016" fmla="*/ 2358613 h 5613479"/>
              <a:gd name="connsiteX1017" fmla="*/ 18616454 w 23215066"/>
              <a:gd name="connsiteY1017" fmla="*/ 2354173 h 5613479"/>
              <a:gd name="connsiteX1018" fmla="*/ 18617722 w 23215066"/>
              <a:gd name="connsiteY1018" fmla="*/ 2321190 h 5613479"/>
              <a:gd name="connsiteX1019" fmla="*/ 18617722 w 23215066"/>
              <a:gd name="connsiteY1019" fmla="*/ 2292964 h 5613479"/>
              <a:gd name="connsiteX1020" fmla="*/ 18681150 w 23215066"/>
              <a:gd name="connsiteY1020" fmla="*/ 2293598 h 5613479"/>
              <a:gd name="connsiteX1021" fmla="*/ 18681150 w 23215066"/>
              <a:gd name="connsiteY1021" fmla="*/ 2320238 h 5613479"/>
              <a:gd name="connsiteX1022" fmla="*/ 18679566 w 23215066"/>
              <a:gd name="connsiteY1022" fmla="*/ 2358613 h 5613479"/>
              <a:gd name="connsiteX1023" fmla="*/ 23199210 w 23215066"/>
              <a:gd name="connsiteY1023" fmla="*/ 2344024 h 5613479"/>
              <a:gd name="connsiteX1024" fmla="*/ 23135780 w 23215066"/>
              <a:gd name="connsiteY1024" fmla="*/ 2343073 h 5613479"/>
              <a:gd name="connsiteX1025" fmla="*/ 23135780 w 23215066"/>
              <a:gd name="connsiteY1025" fmla="*/ 2314530 h 5613479"/>
              <a:gd name="connsiteX1026" fmla="*/ 23135462 w 23215066"/>
              <a:gd name="connsiteY1026" fmla="*/ 2280278 h 5613479"/>
              <a:gd name="connsiteX1027" fmla="*/ 23198892 w 23215066"/>
              <a:gd name="connsiteY1027" fmla="*/ 2279326 h 5613479"/>
              <a:gd name="connsiteX1028" fmla="*/ 23199210 w 23215066"/>
              <a:gd name="connsiteY1028" fmla="*/ 2314212 h 5613479"/>
              <a:gd name="connsiteX1029" fmla="*/ 23199210 w 23215066"/>
              <a:gd name="connsiteY1029" fmla="*/ 2344024 h 5613479"/>
              <a:gd name="connsiteX1030" fmla="*/ 6285194 w 23215066"/>
              <a:gd name="connsiteY1030" fmla="*/ 2296135 h 5613479"/>
              <a:gd name="connsiteX1031" fmla="*/ 6221765 w 23215066"/>
              <a:gd name="connsiteY1031" fmla="*/ 2295501 h 5613479"/>
              <a:gd name="connsiteX1032" fmla="*/ 6223033 w 23215066"/>
              <a:gd name="connsiteY1032" fmla="*/ 2231437 h 5613479"/>
              <a:gd name="connsiteX1033" fmla="*/ 6286462 w 23215066"/>
              <a:gd name="connsiteY1033" fmla="*/ 2233657 h 5613479"/>
              <a:gd name="connsiteX1034" fmla="*/ 6285194 w 23215066"/>
              <a:gd name="connsiteY1034" fmla="*/ 2296135 h 5613479"/>
              <a:gd name="connsiteX1035" fmla="*/ 10740140 w 23215066"/>
              <a:gd name="connsiteY1035" fmla="*/ 2278058 h 5613479"/>
              <a:gd name="connsiteX1036" fmla="*/ 10738871 w 23215066"/>
              <a:gd name="connsiteY1036" fmla="*/ 2227949 h 5613479"/>
              <a:gd name="connsiteX1037" fmla="*/ 10738237 w 23215066"/>
              <a:gd name="connsiteY1037" fmla="*/ 2215580 h 5613479"/>
              <a:gd name="connsiteX1038" fmla="*/ 10801666 w 23215066"/>
              <a:gd name="connsiteY1038" fmla="*/ 2212726 h 5613479"/>
              <a:gd name="connsiteX1039" fmla="*/ 10802300 w 23215066"/>
              <a:gd name="connsiteY1039" fmla="*/ 2225412 h 5613479"/>
              <a:gd name="connsiteX1040" fmla="*/ 10803569 w 23215066"/>
              <a:gd name="connsiteY1040" fmla="*/ 2277106 h 5613479"/>
              <a:gd name="connsiteX1041" fmla="*/ 10740140 w 23215066"/>
              <a:gd name="connsiteY1041" fmla="*/ 2278058 h 5613479"/>
              <a:gd name="connsiteX1042" fmla="*/ 343469 w 23215066"/>
              <a:gd name="connsiteY1042" fmla="*/ 2273935 h 5613479"/>
              <a:gd name="connsiteX1043" fmla="*/ 287334 w 23215066"/>
              <a:gd name="connsiteY1043" fmla="*/ 2244440 h 5613479"/>
              <a:gd name="connsiteX1044" fmla="*/ 318097 w 23215066"/>
              <a:gd name="connsiteY1044" fmla="*/ 2187988 h 5613479"/>
              <a:gd name="connsiteX1045" fmla="*/ 373281 w 23215066"/>
              <a:gd name="connsiteY1045" fmla="*/ 2219069 h 5613479"/>
              <a:gd name="connsiteX1046" fmla="*/ 343469 w 23215066"/>
              <a:gd name="connsiteY1046" fmla="*/ 2273935 h 5613479"/>
              <a:gd name="connsiteX1047" fmla="*/ 18682420 w 23215066"/>
              <a:gd name="connsiteY1047" fmla="*/ 2230803 h 5613479"/>
              <a:gd name="connsiteX1048" fmla="*/ 18618992 w 23215066"/>
              <a:gd name="connsiteY1048" fmla="*/ 2228266 h 5613479"/>
              <a:gd name="connsiteX1049" fmla="*/ 18622162 w 23215066"/>
              <a:gd name="connsiteY1049" fmla="*/ 2164203 h 5613479"/>
              <a:gd name="connsiteX1050" fmla="*/ 18685592 w 23215066"/>
              <a:gd name="connsiteY1050" fmla="*/ 2168325 h 5613479"/>
              <a:gd name="connsiteX1051" fmla="*/ 18682420 w 23215066"/>
              <a:gd name="connsiteY1051" fmla="*/ 2230803 h 5613479"/>
              <a:gd name="connsiteX1052" fmla="*/ 23133878 w 23215066"/>
              <a:gd name="connsiteY1052" fmla="*/ 2218434 h 5613479"/>
              <a:gd name="connsiteX1053" fmla="*/ 23133560 w 23215066"/>
              <a:gd name="connsiteY1053" fmla="*/ 2207969 h 5613479"/>
              <a:gd name="connsiteX1054" fmla="*/ 23130388 w 23215066"/>
              <a:gd name="connsiteY1054" fmla="*/ 2155639 h 5613479"/>
              <a:gd name="connsiteX1055" fmla="*/ 23193500 w 23215066"/>
              <a:gd name="connsiteY1055" fmla="*/ 2151199 h 5613479"/>
              <a:gd name="connsiteX1056" fmla="*/ 23196672 w 23215066"/>
              <a:gd name="connsiteY1056" fmla="*/ 2205114 h 5613479"/>
              <a:gd name="connsiteX1057" fmla="*/ 23196988 w 23215066"/>
              <a:gd name="connsiteY1057" fmla="*/ 2215263 h 5613479"/>
              <a:gd name="connsiteX1058" fmla="*/ 23133878 w 23215066"/>
              <a:gd name="connsiteY1058" fmla="*/ 2218434 h 5613479"/>
              <a:gd name="connsiteX1059" fmla="*/ 6289951 w 23215066"/>
              <a:gd name="connsiteY1059" fmla="*/ 2171180 h 5613479"/>
              <a:gd name="connsiteX1060" fmla="*/ 6226522 w 23215066"/>
              <a:gd name="connsiteY1060" fmla="*/ 2167057 h 5613479"/>
              <a:gd name="connsiteX1061" fmla="*/ 6231596 w 23215066"/>
              <a:gd name="connsiteY1061" fmla="*/ 2102993 h 5613479"/>
              <a:gd name="connsiteX1062" fmla="*/ 6294708 w 23215066"/>
              <a:gd name="connsiteY1062" fmla="*/ 2108702 h 5613479"/>
              <a:gd name="connsiteX1063" fmla="*/ 6289951 w 23215066"/>
              <a:gd name="connsiteY1063" fmla="*/ 2171180 h 5613479"/>
              <a:gd name="connsiteX1064" fmla="*/ 404995 w 23215066"/>
              <a:gd name="connsiteY1064" fmla="*/ 2164837 h 5613479"/>
              <a:gd name="connsiteX1065" fmla="*/ 350763 w 23215066"/>
              <a:gd name="connsiteY1065" fmla="*/ 2132171 h 5613479"/>
              <a:gd name="connsiteX1066" fmla="*/ 384698 w 23215066"/>
              <a:gd name="connsiteY1066" fmla="*/ 2077304 h 5613479"/>
              <a:gd name="connsiteX1067" fmla="*/ 437978 w 23215066"/>
              <a:gd name="connsiteY1067" fmla="*/ 2111556 h 5613479"/>
              <a:gd name="connsiteX1068" fmla="*/ 404995 w 23215066"/>
              <a:gd name="connsiteY1068" fmla="*/ 2164837 h 5613479"/>
              <a:gd name="connsiteX1069" fmla="*/ 10734748 w 23215066"/>
              <a:gd name="connsiteY1069" fmla="*/ 2153102 h 5613479"/>
              <a:gd name="connsiteX1070" fmla="*/ 10729357 w 23215066"/>
              <a:gd name="connsiteY1070" fmla="*/ 2090942 h 5613479"/>
              <a:gd name="connsiteX1071" fmla="*/ 10792468 w 23215066"/>
              <a:gd name="connsiteY1071" fmla="*/ 2084599 h 5613479"/>
              <a:gd name="connsiteX1072" fmla="*/ 10797860 w 23215066"/>
              <a:gd name="connsiteY1072" fmla="*/ 2148662 h 5613479"/>
              <a:gd name="connsiteX1073" fmla="*/ 10734748 w 23215066"/>
              <a:gd name="connsiteY1073" fmla="*/ 2153102 h 5613479"/>
              <a:gd name="connsiteX1074" fmla="*/ 18690350 w 23215066"/>
              <a:gd name="connsiteY1074" fmla="*/ 2105848 h 5613479"/>
              <a:gd name="connsiteX1075" fmla="*/ 18627236 w 23215066"/>
              <a:gd name="connsiteY1075" fmla="*/ 2099822 h 5613479"/>
              <a:gd name="connsiteX1076" fmla="*/ 18634214 w 23215066"/>
              <a:gd name="connsiteY1076" fmla="*/ 2035758 h 5613479"/>
              <a:gd name="connsiteX1077" fmla="*/ 18697326 w 23215066"/>
              <a:gd name="connsiteY1077" fmla="*/ 2043370 h 5613479"/>
              <a:gd name="connsiteX1078" fmla="*/ 18690350 w 23215066"/>
              <a:gd name="connsiteY1078" fmla="*/ 2105848 h 5613479"/>
              <a:gd name="connsiteX1079" fmla="*/ 23125314 w 23215066"/>
              <a:gd name="connsiteY1079" fmla="*/ 2093479 h 5613479"/>
              <a:gd name="connsiteX1080" fmla="*/ 23118338 w 23215066"/>
              <a:gd name="connsiteY1080" fmla="*/ 2031318 h 5613479"/>
              <a:gd name="connsiteX1081" fmla="*/ 23181132 w 23215066"/>
              <a:gd name="connsiteY1081" fmla="*/ 2023072 h 5613479"/>
              <a:gd name="connsiteX1082" fmla="*/ 23188426 w 23215066"/>
              <a:gd name="connsiteY1082" fmla="*/ 2087136 h 5613479"/>
              <a:gd name="connsiteX1083" fmla="*/ 23125314 w 23215066"/>
              <a:gd name="connsiteY1083" fmla="*/ 2093479 h 5613479"/>
              <a:gd name="connsiteX1084" fmla="*/ 472547 w 23215066"/>
              <a:gd name="connsiteY1084" fmla="*/ 2059544 h 5613479"/>
              <a:gd name="connsiteX1085" fmla="*/ 420218 w 23215066"/>
              <a:gd name="connsiteY1085" fmla="*/ 2023707 h 5613479"/>
              <a:gd name="connsiteX1086" fmla="*/ 457324 w 23215066"/>
              <a:gd name="connsiteY1086" fmla="*/ 1971061 h 5613479"/>
              <a:gd name="connsiteX1087" fmla="*/ 508702 w 23215066"/>
              <a:gd name="connsiteY1087" fmla="*/ 2008167 h 5613479"/>
              <a:gd name="connsiteX1088" fmla="*/ 472547 w 23215066"/>
              <a:gd name="connsiteY1088" fmla="*/ 2059544 h 5613479"/>
              <a:gd name="connsiteX1089" fmla="*/ 6301368 w 23215066"/>
              <a:gd name="connsiteY1089" fmla="*/ 2046541 h 5613479"/>
              <a:gd name="connsiteX1090" fmla="*/ 6238257 w 23215066"/>
              <a:gd name="connsiteY1090" fmla="*/ 2038930 h 5613479"/>
              <a:gd name="connsiteX1091" fmla="*/ 6246819 w 23215066"/>
              <a:gd name="connsiteY1091" fmla="*/ 1975184 h 5613479"/>
              <a:gd name="connsiteX1092" fmla="*/ 6309614 w 23215066"/>
              <a:gd name="connsiteY1092" fmla="*/ 1984381 h 5613479"/>
              <a:gd name="connsiteX1093" fmla="*/ 6301368 w 23215066"/>
              <a:gd name="connsiteY1093" fmla="*/ 2046541 h 5613479"/>
              <a:gd name="connsiteX1094" fmla="*/ 10722062 w 23215066"/>
              <a:gd name="connsiteY1094" fmla="*/ 2028464 h 5613479"/>
              <a:gd name="connsiteX1095" fmla="*/ 10713182 w 23215066"/>
              <a:gd name="connsiteY1095" fmla="*/ 1966621 h 5613479"/>
              <a:gd name="connsiteX1096" fmla="*/ 10775977 w 23215066"/>
              <a:gd name="connsiteY1096" fmla="*/ 1956789 h 5613479"/>
              <a:gd name="connsiteX1097" fmla="*/ 10785174 w 23215066"/>
              <a:gd name="connsiteY1097" fmla="*/ 2020536 h 5613479"/>
              <a:gd name="connsiteX1098" fmla="*/ 10722062 w 23215066"/>
              <a:gd name="connsiteY1098" fmla="*/ 2028464 h 5613479"/>
              <a:gd name="connsiteX1099" fmla="*/ 18705572 w 23215066"/>
              <a:gd name="connsiteY1099" fmla="*/ 1981844 h 5613479"/>
              <a:gd name="connsiteX1100" fmla="*/ 18642778 w 23215066"/>
              <a:gd name="connsiteY1100" fmla="*/ 1972329 h 5613479"/>
              <a:gd name="connsiteX1101" fmla="*/ 18653242 w 23215066"/>
              <a:gd name="connsiteY1101" fmla="*/ 1908900 h 5613479"/>
              <a:gd name="connsiteX1102" fmla="*/ 18715720 w 23215066"/>
              <a:gd name="connsiteY1102" fmla="*/ 1920000 h 5613479"/>
              <a:gd name="connsiteX1103" fmla="*/ 18705572 w 23215066"/>
              <a:gd name="connsiteY1103" fmla="*/ 1981844 h 5613479"/>
              <a:gd name="connsiteX1104" fmla="*/ 23109456 w 23215066"/>
              <a:gd name="connsiteY1104" fmla="*/ 1969475 h 5613479"/>
              <a:gd name="connsiteX1105" fmla="*/ 23098990 w 23215066"/>
              <a:gd name="connsiteY1105" fmla="*/ 1907949 h 5613479"/>
              <a:gd name="connsiteX1106" fmla="*/ 23161468 w 23215066"/>
              <a:gd name="connsiteY1106" fmla="*/ 1896214 h 5613479"/>
              <a:gd name="connsiteX1107" fmla="*/ 23172250 w 23215066"/>
              <a:gd name="connsiteY1107" fmla="*/ 1959643 h 5613479"/>
              <a:gd name="connsiteX1108" fmla="*/ 23109456 w 23215066"/>
              <a:gd name="connsiteY1108" fmla="*/ 1969475 h 5613479"/>
              <a:gd name="connsiteX1109" fmla="*/ 546125 w 23215066"/>
              <a:gd name="connsiteY1109" fmla="*/ 1958058 h 5613479"/>
              <a:gd name="connsiteX1110" fmla="*/ 495699 w 23215066"/>
              <a:gd name="connsiteY1110" fmla="*/ 1919366 h 5613479"/>
              <a:gd name="connsiteX1111" fmla="*/ 535659 w 23215066"/>
              <a:gd name="connsiteY1111" fmla="*/ 1868940 h 5613479"/>
              <a:gd name="connsiteX1112" fmla="*/ 584817 w 23215066"/>
              <a:gd name="connsiteY1112" fmla="*/ 1908900 h 5613479"/>
              <a:gd name="connsiteX1113" fmla="*/ 546125 w 23215066"/>
              <a:gd name="connsiteY1113" fmla="*/ 1958058 h 5613479"/>
              <a:gd name="connsiteX1114" fmla="*/ 6319763 w 23215066"/>
              <a:gd name="connsiteY1114" fmla="*/ 1922855 h 5613479"/>
              <a:gd name="connsiteX1115" fmla="*/ 6257285 w 23215066"/>
              <a:gd name="connsiteY1115" fmla="*/ 1911755 h 5613479"/>
              <a:gd name="connsiteX1116" fmla="*/ 6269337 w 23215066"/>
              <a:gd name="connsiteY1116" fmla="*/ 1848642 h 5613479"/>
              <a:gd name="connsiteX1117" fmla="*/ 6331497 w 23215066"/>
              <a:gd name="connsiteY1117" fmla="*/ 1861645 h 5613479"/>
              <a:gd name="connsiteX1118" fmla="*/ 6319763 w 23215066"/>
              <a:gd name="connsiteY1118" fmla="*/ 1922855 h 5613479"/>
              <a:gd name="connsiteX1119" fmla="*/ 10702399 w 23215066"/>
              <a:gd name="connsiteY1119" fmla="*/ 1905094 h 5613479"/>
              <a:gd name="connsiteX1120" fmla="*/ 10690030 w 23215066"/>
              <a:gd name="connsiteY1120" fmla="*/ 1843885 h 5613479"/>
              <a:gd name="connsiteX1121" fmla="*/ 10751874 w 23215066"/>
              <a:gd name="connsiteY1121" fmla="*/ 1830248 h 5613479"/>
              <a:gd name="connsiteX1122" fmla="*/ 10764559 w 23215066"/>
              <a:gd name="connsiteY1122" fmla="*/ 1893360 h 5613479"/>
              <a:gd name="connsiteX1123" fmla="*/ 10702399 w 23215066"/>
              <a:gd name="connsiteY1123" fmla="*/ 1905094 h 5613479"/>
              <a:gd name="connsiteX1124" fmla="*/ 624777 w 23215066"/>
              <a:gd name="connsiteY1124" fmla="*/ 1861011 h 5613479"/>
              <a:gd name="connsiteX1125" fmla="*/ 576571 w 23215066"/>
              <a:gd name="connsiteY1125" fmla="*/ 1819782 h 5613479"/>
              <a:gd name="connsiteX1126" fmla="*/ 619068 w 23215066"/>
              <a:gd name="connsiteY1126" fmla="*/ 1771576 h 5613479"/>
              <a:gd name="connsiteX1127" fmla="*/ 666006 w 23215066"/>
              <a:gd name="connsiteY1127" fmla="*/ 1814074 h 5613479"/>
              <a:gd name="connsiteX1128" fmla="*/ 624777 w 23215066"/>
              <a:gd name="connsiteY1128" fmla="*/ 1861011 h 5613479"/>
              <a:gd name="connsiteX1129" fmla="*/ 18727772 w 23215066"/>
              <a:gd name="connsiteY1129" fmla="*/ 1858791 h 5613479"/>
              <a:gd name="connsiteX1130" fmla="*/ 18665610 w 23215066"/>
              <a:gd name="connsiteY1130" fmla="*/ 1845788 h 5613479"/>
              <a:gd name="connsiteX1131" fmla="*/ 18679566 w 23215066"/>
              <a:gd name="connsiteY1131" fmla="*/ 1782993 h 5613479"/>
              <a:gd name="connsiteX1132" fmla="*/ 18741408 w 23215066"/>
              <a:gd name="connsiteY1132" fmla="*/ 1797582 h 5613479"/>
              <a:gd name="connsiteX1133" fmla="*/ 18727772 w 23215066"/>
              <a:gd name="connsiteY1133" fmla="*/ 1858791 h 5613479"/>
              <a:gd name="connsiteX1134" fmla="*/ 23086622 w 23215066"/>
              <a:gd name="connsiteY1134" fmla="*/ 1846422 h 5613479"/>
              <a:gd name="connsiteX1135" fmla="*/ 23072668 w 23215066"/>
              <a:gd name="connsiteY1135" fmla="*/ 1785530 h 5613479"/>
              <a:gd name="connsiteX1136" fmla="*/ 23134194 w 23215066"/>
              <a:gd name="connsiteY1136" fmla="*/ 1770307 h 5613479"/>
              <a:gd name="connsiteX1137" fmla="*/ 23148782 w 23215066"/>
              <a:gd name="connsiteY1137" fmla="*/ 1833102 h 5613479"/>
              <a:gd name="connsiteX1138" fmla="*/ 23086622 w 23215066"/>
              <a:gd name="connsiteY1138" fmla="*/ 1846422 h 5613479"/>
              <a:gd name="connsiteX1139" fmla="*/ 6345135 w 23215066"/>
              <a:gd name="connsiteY1139" fmla="*/ 1800436 h 5613479"/>
              <a:gd name="connsiteX1140" fmla="*/ 6283291 w 23215066"/>
              <a:gd name="connsiteY1140" fmla="*/ 1785848 h 5613479"/>
              <a:gd name="connsiteX1141" fmla="*/ 6299148 w 23215066"/>
              <a:gd name="connsiteY1141" fmla="*/ 1723370 h 5613479"/>
              <a:gd name="connsiteX1142" fmla="*/ 6360357 w 23215066"/>
              <a:gd name="connsiteY1142" fmla="*/ 1739861 h 5613479"/>
              <a:gd name="connsiteX1143" fmla="*/ 6345135 w 23215066"/>
              <a:gd name="connsiteY1143" fmla="*/ 1800436 h 5613479"/>
              <a:gd name="connsiteX1144" fmla="*/ 10676077 w 23215066"/>
              <a:gd name="connsiteY1144" fmla="*/ 1782993 h 5613479"/>
              <a:gd name="connsiteX1145" fmla="*/ 10660219 w 23215066"/>
              <a:gd name="connsiteY1145" fmla="*/ 1722418 h 5613479"/>
              <a:gd name="connsiteX1146" fmla="*/ 10721428 w 23215066"/>
              <a:gd name="connsiteY1146" fmla="*/ 1705293 h 5613479"/>
              <a:gd name="connsiteX1147" fmla="*/ 10737919 w 23215066"/>
              <a:gd name="connsiteY1147" fmla="*/ 1767770 h 5613479"/>
              <a:gd name="connsiteX1148" fmla="*/ 10676077 w 23215066"/>
              <a:gd name="connsiteY1148" fmla="*/ 1782993 h 5613479"/>
              <a:gd name="connsiteX1149" fmla="*/ 708821 w 23215066"/>
              <a:gd name="connsiteY1149" fmla="*/ 1768405 h 5613479"/>
              <a:gd name="connsiteX1150" fmla="*/ 663152 w 23215066"/>
              <a:gd name="connsiteY1150" fmla="*/ 1724321 h 5613479"/>
              <a:gd name="connsiteX1151" fmla="*/ 708186 w 23215066"/>
              <a:gd name="connsiteY1151" fmla="*/ 1678652 h 5613479"/>
              <a:gd name="connsiteX1152" fmla="*/ 752587 w 23215066"/>
              <a:gd name="connsiteY1152" fmla="*/ 1723687 h 5613479"/>
              <a:gd name="connsiteX1153" fmla="*/ 708821 w 23215066"/>
              <a:gd name="connsiteY1153" fmla="*/ 1768405 h 5613479"/>
              <a:gd name="connsiteX1154" fmla="*/ 18756632 w 23215066"/>
              <a:gd name="connsiteY1154" fmla="*/ 1737324 h 5613479"/>
              <a:gd name="connsiteX1155" fmla="*/ 18695422 w 23215066"/>
              <a:gd name="connsiteY1155" fmla="*/ 1720833 h 5613479"/>
              <a:gd name="connsiteX1156" fmla="*/ 18712866 w 23215066"/>
              <a:gd name="connsiteY1156" fmla="*/ 1658989 h 5613479"/>
              <a:gd name="connsiteX1157" fmla="*/ 18773756 w 23215066"/>
              <a:gd name="connsiteY1157" fmla="*/ 1677067 h 5613479"/>
              <a:gd name="connsiteX1158" fmla="*/ 18756632 w 23215066"/>
              <a:gd name="connsiteY1158" fmla="*/ 1737324 h 5613479"/>
              <a:gd name="connsiteX1159" fmla="*/ 23056494 w 23215066"/>
              <a:gd name="connsiteY1159" fmla="*/ 1724956 h 5613479"/>
              <a:gd name="connsiteX1160" fmla="*/ 23039050 w 23215066"/>
              <a:gd name="connsiteY1160" fmla="*/ 1664698 h 5613479"/>
              <a:gd name="connsiteX1161" fmla="*/ 23099624 w 23215066"/>
              <a:gd name="connsiteY1161" fmla="*/ 1646303 h 5613479"/>
              <a:gd name="connsiteX1162" fmla="*/ 23117702 w 23215066"/>
              <a:gd name="connsiteY1162" fmla="*/ 1708147 h 5613479"/>
              <a:gd name="connsiteX1163" fmla="*/ 23056494 w 23215066"/>
              <a:gd name="connsiteY1163" fmla="*/ 1724956 h 5613479"/>
              <a:gd name="connsiteX1164" fmla="*/ 797939 w 23215066"/>
              <a:gd name="connsiteY1164" fmla="*/ 1680555 h 5613479"/>
              <a:gd name="connsiteX1165" fmla="*/ 754807 w 23215066"/>
              <a:gd name="connsiteY1165" fmla="*/ 1634252 h 5613479"/>
              <a:gd name="connsiteX1166" fmla="*/ 802379 w 23215066"/>
              <a:gd name="connsiteY1166" fmla="*/ 1591120 h 5613479"/>
              <a:gd name="connsiteX1167" fmla="*/ 844242 w 23215066"/>
              <a:gd name="connsiteY1167" fmla="*/ 1638692 h 5613479"/>
              <a:gd name="connsiteX1168" fmla="*/ 797939 w 23215066"/>
              <a:gd name="connsiteY1168" fmla="*/ 1680555 h 5613479"/>
              <a:gd name="connsiteX1169" fmla="*/ 6377484 w 23215066"/>
              <a:gd name="connsiteY1169" fmla="*/ 1679921 h 5613479"/>
              <a:gd name="connsiteX1170" fmla="*/ 6316591 w 23215066"/>
              <a:gd name="connsiteY1170" fmla="*/ 1661844 h 5613479"/>
              <a:gd name="connsiteX1171" fmla="*/ 6335937 w 23215066"/>
              <a:gd name="connsiteY1171" fmla="*/ 1600635 h 5613479"/>
              <a:gd name="connsiteX1172" fmla="*/ 6396195 w 23215066"/>
              <a:gd name="connsiteY1172" fmla="*/ 1620615 h 5613479"/>
              <a:gd name="connsiteX1173" fmla="*/ 6377484 w 23215066"/>
              <a:gd name="connsiteY1173" fmla="*/ 1679921 h 5613479"/>
              <a:gd name="connsiteX1174" fmla="*/ 10642458 w 23215066"/>
              <a:gd name="connsiteY1174" fmla="*/ 1662161 h 5613479"/>
              <a:gd name="connsiteX1175" fmla="*/ 10623113 w 23215066"/>
              <a:gd name="connsiteY1175" fmla="*/ 1602537 h 5613479"/>
              <a:gd name="connsiteX1176" fmla="*/ 10683053 w 23215066"/>
              <a:gd name="connsiteY1176" fmla="*/ 1582240 h 5613479"/>
              <a:gd name="connsiteX1177" fmla="*/ 10703033 w 23215066"/>
              <a:gd name="connsiteY1177" fmla="*/ 1643449 h 5613479"/>
              <a:gd name="connsiteX1178" fmla="*/ 10642458 w 23215066"/>
              <a:gd name="connsiteY1178" fmla="*/ 1662161 h 5613479"/>
              <a:gd name="connsiteX1179" fmla="*/ 18792468 w 23215066"/>
              <a:gd name="connsiteY1179" fmla="*/ 1617443 h 5613479"/>
              <a:gd name="connsiteX1180" fmla="*/ 18732210 w 23215066"/>
              <a:gd name="connsiteY1180" fmla="*/ 1597463 h 5613479"/>
              <a:gd name="connsiteX1181" fmla="*/ 18753144 w 23215066"/>
              <a:gd name="connsiteY1181" fmla="*/ 1536571 h 5613479"/>
              <a:gd name="connsiteX1182" fmla="*/ 18812766 w 23215066"/>
              <a:gd name="connsiteY1182" fmla="*/ 1558137 h 5613479"/>
              <a:gd name="connsiteX1183" fmla="*/ 18792468 w 23215066"/>
              <a:gd name="connsiteY1183" fmla="*/ 1617443 h 5613479"/>
              <a:gd name="connsiteX1184" fmla="*/ 23019704 w 23215066"/>
              <a:gd name="connsiteY1184" fmla="*/ 1605075 h 5613479"/>
              <a:gd name="connsiteX1185" fmla="*/ 22998772 w 23215066"/>
              <a:gd name="connsiteY1185" fmla="*/ 1546085 h 5613479"/>
              <a:gd name="connsiteX1186" fmla="*/ 23058396 w 23215066"/>
              <a:gd name="connsiteY1186" fmla="*/ 1523885 h 5613479"/>
              <a:gd name="connsiteX1187" fmla="*/ 23079962 w 23215066"/>
              <a:gd name="connsiteY1187" fmla="*/ 1584777 h 5613479"/>
              <a:gd name="connsiteX1188" fmla="*/ 23019704 w 23215066"/>
              <a:gd name="connsiteY1188" fmla="*/ 1605075 h 5613479"/>
              <a:gd name="connsiteX1189" fmla="*/ 891814 w 23215066"/>
              <a:gd name="connsiteY1189" fmla="*/ 1598097 h 5613479"/>
              <a:gd name="connsiteX1190" fmla="*/ 851219 w 23215066"/>
              <a:gd name="connsiteY1190" fmla="*/ 1549257 h 5613479"/>
              <a:gd name="connsiteX1191" fmla="*/ 901328 w 23215066"/>
              <a:gd name="connsiteY1191" fmla="*/ 1508979 h 5613479"/>
              <a:gd name="connsiteX1192" fmla="*/ 940654 w 23215066"/>
              <a:gd name="connsiteY1192" fmla="*/ 1558771 h 5613479"/>
              <a:gd name="connsiteX1193" fmla="*/ 891814 w 23215066"/>
              <a:gd name="connsiteY1193" fmla="*/ 1598097 h 5613479"/>
              <a:gd name="connsiteX1194" fmla="*/ 6416492 w 23215066"/>
              <a:gd name="connsiteY1194" fmla="*/ 1560991 h 5613479"/>
              <a:gd name="connsiteX1195" fmla="*/ 6356869 w 23215066"/>
              <a:gd name="connsiteY1195" fmla="*/ 1539425 h 5613479"/>
              <a:gd name="connsiteX1196" fmla="*/ 6379703 w 23215066"/>
              <a:gd name="connsiteY1196" fmla="*/ 1479168 h 5613479"/>
              <a:gd name="connsiteX1197" fmla="*/ 6438692 w 23215066"/>
              <a:gd name="connsiteY1197" fmla="*/ 1502319 h 5613479"/>
              <a:gd name="connsiteX1198" fmla="*/ 6416492 w 23215066"/>
              <a:gd name="connsiteY1198" fmla="*/ 1560991 h 5613479"/>
              <a:gd name="connsiteX1199" fmla="*/ 10601864 w 23215066"/>
              <a:gd name="connsiteY1199" fmla="*/ 1543548 h 5613479"/>
              <a:gd name="connsiteX1200" fmla="*/ 10579029 w 23215066"/>
              <a:gd name="connsiteY1200" fmla="*/ 1485193 h 5613479"/>
              <a:gd name="connsiteX1201" fmla="*/ 10637701 w 23215066"/>
              <a:gd name="connsiteY1201" fmla="*/ 1461407 h 5613479"/>
              <a:gd name="connsiteX1202" fmla="*/ 10661171 w 23215066"/>
              <a:gd name="connsiteY1202" fmla="*/ 1521348 h 5613479"/>
              <a:gd name="connsiteX1203" fmla="*/ 10601864 w 23215066"/>
              <a:gd name="connsiteY1203" fmla="*/ 1543548 h 5613479"/>
              <a:gd name="connsiteX1204" fmla="*/ 990129 w 23215066"/>
              <a:gd name="connsiteY1204" fmla="*/ 1520714 h 5613479"/>
              <a:gd name="connsiteX1205" fmla="*/ 952389 w 23215066"/>
              <a:gd name="connsiteY1205" fmla="*/ 1469653 h 5613479"/>
              <a:gd name="connsiteX1206" fmla="*/ 1004400 w 23215066"/>
              <a:gd name="connsiteY1206" fmla="*/ 1432230 h 5613479"/>
              <a:gd name="connsiteX1207" fmla="*/ 1040872 w 23215066"/>
              <a:gd name="connsiteY1207" fmla="*/ 1484242 h 5613479"/>
              <a:gd name="connsiteX1208" fmla="*/ 990129 w 23215066"/>
              <a:gd name="connsiteY1208" fmla="*/ 1520714 h 5613479"/>
              <a:gd name="connsiteX1209" fmla="*/ 18835282 w 23215066"/>
              <a:gd name="connsiteY1209" fmla="*/ 1499782 h 5613479"/>
              <a:gd name="connsiteX1210" fmla="*/ 18776294 w 23215066"/>
              <a:gd name="connsiteY1210" fmla="*/ 1476631 h 5613479"/>
              <a:gd name="connsiteX1211" fmla="*/ 18800716 w 23215066"/>
              <a:gd name="connsiteY1211" fmla="*/ 1417324 h 5613479"/>
              <a:gd name="connsiteX1212" fmla="*/ 18859068 w 23215066"/>
              <a:gd name="connsiteY1212" fmla="*/ 1442379 h 5613479"/>
              <a:gd name="connsiteX1213" fmla="*/ 18835282 w 23215066"/>
              <a:gd name="connsiteY1213" fmla="*/ 1499782 h 5613479"/>
              <a:gd name="connsiteX1214" fmla="*/ 22976254 w 23215066"/>
              <a:gd name="connsiteY1214" fmla="*/ 1487413 h 5613479"/>
              <a:gd name="connsiteX1215" fmla="*/ 22952152 w 23215066"/>
              <a:gd name="connsiteY1215" fmla="*/ 1429693 h 5613479"/>
              <a:gd name="connsiteX1216" fmla="*/ 23010190 w 23215066"/>
              <a:gd name="connsiteY1216" fmla="*/ 1404321 h 5613479"/>
              <a:gd name="connsiteX1217" fmla="*/ 23035246 w 23215066"/>
              <a:gd name="connsiteY1217" fmla="*/ 1463627 h 5613479"/>
              <a:gd name="connsiteX1218" fmla="*/ 22976254 w 23215066"/>
              <a:gd name="connsiteY1218" fmla="*/ 1487413 h 5613479"/>
              <a:gd name="connsiteX1219" fmla="*/ 1092250 w 23215066"/>
              <a:gd name="connsiteY1219" fmla="*/ 1449039 h 5613479"/>
              <a:gd name="connsiteX1220" fmla="*/ 1057364 w 23215066"/>
              <a:gd name="connsiteY1220" fmla="*/ 1396076 h 5613479"/>
              <a:gd name="connsiteX1221" fmla="*/ 1111596 w 23215066"/>
              <a:gd name="connsiteY1221" fmla="*/ 1361507 h 5613479"/>
              <a:gd name="connsiteX1222" fmla="*/ 1144896 w 23215066"/>
              <a:gd name="connsiteY1222" fmla="*/ 1415421 h 5613479"/>
              <a:gd name="connsiteX1223" fmla="*/ 1092250 w 23215066"/>
              <a:gd name="connsiteY1223" fmla="*/ 1449039 h 5613479"/>
              <a:gd name="connsiteX1224" fmla="*/ 6462161 w 23215066"/>
              <a:gd name="connsiteY1224" fmla="*/ 1444916 h 5613479"/>
              <a:gd name="connsiteX1225" fmla="*/ 6403806 w 23215066"/>
              <a:gd name="connsiteY1225" fmla="*/ 1420179 h 5613479"/>
              <a:gd name="connsiteX1226" fmla="*/ 6429812 w 23215066"/>
              <a:gd name="connsiteY1226" fmla="*/ 1361507 h 5613479"/>
              <a:gd name="connsiteX1227" fmla="*/ 6487533 w 23215066"/>
              <a:gd name="connsiteY1227" fmla="*/ 1388147 h 5613479"/>
              <a:gd name="connsiteX1228" fmla="*/ 6462161 w 23215066"/>
              <a:gd name="connsiteY1228" fmla="*/ 1444916 h 5613479"/>
              <a:gd name="connsiteX1229" fmla="*/ 10554927 w 23215066"/>
              <a:gd name="connsiteY1229" fmla="*/ 1427156 h 5613479"/>
              <a:gd name="connsiteX1230" fmla="*/ 10528920 w 23215066"/>
              <a:gd name="connsiteY1230" fmla="*/ 1370070 h 5613479"/>
              <a:gd name="connsiteX1231" fmla="*/ 10586324 w 23215066"/>
              <a:gd name="connsiteY1231" fmla="*/ 1343112 h 5613479"/>
              <a:gd name="connsiteX1232" fmla="*/ 10612964 w 23215066"/>
              <a:gd name="connsiteY1232" fmla="*/ 1401784 h 5613479"/>
              <a:gd name="connsiteX1233" fmla="*/ 10554927 w 23215066"/>
              <a:gd name="connsiteY1233" fmla="*/ 1427156 h 5613479"/>
              <a:gd name="connsiteX1234" fmla="*/ 18884124 w 23215066"/>
              <a:gd name="connsiteY1234" fmla="*/ 1385293 h 5613479"/>
              <a:gd name="connsiteX1235" fmla="*/ 18826404 w 23215066"/>
              <a:gd name="connsiteY1235" fmla="*/ 1358652 h 5613479"/>
              <a:gd name="connsiteX1236" fmla="*/ 18853996 w 23215066"/>
              <a:gd name="connsiteY1236" fmla="*/ 1300932 h 5613479"/>
              <a:gd name="connsiteX1237" fmla="*/ 18910764 w 23215066"/>
              <a:gd name="connsiteY1237" fmla="*/ 1329158 h 5613479"/>
              <a:gd name="connsiteX1238" fmla="*/ 18884124 w 23215066"/>
              <a:gd name="connsiteY1238" fmla="*/ 1385293 h 5613479"/>
              <a:gd name="connsiteX1239" fmla="*/ 1198494 w 23215066"/>
              <a:gd name="connsiteY1239" fmla="*/ 1383390 h 5613479"/>
              <a:gd name="connsiteX1240" fmla="*/ 1166462 w 23215066"/>
              <a:gd name="connsiteY1240" fmla="*/ 1328523 h 5613479"/>
              <a:gd name="connsiteX1241" fmla="*/ 1222280 w 23215066"/>
              <a:gd name="connsiteY1241" fmla="*/ 1297126 h 5613479"/>
              <a:gd name="connsiteX1242" fmla="*/ 1252726 w 23215066"/>
              <a:gd name="connsiteY1242" fmla="*/ 1352944 h 5613479"/>
              <a:gd name="connsiteX1243" fmla="*/ 1198494 w 23215066"/>
              <a:gd name="connsiteY1243" fmla="*/ 1383390 h 5613479"/>
              <a:gd name="connsiteX1244" fmla="*/ 22926148 w 23215066"/>
              <a:gd name="connsiteY1244" fmla="*/ 1372607 h 5613479"/>
              <a:gd name="connsiteX1245" fmla="*/ 22898556 w 23215066"/>
              <a:gd name="connsiteY1245" fmla="*/ 1316472 h 5613479"/>
              <a:gd name="connsiteX1246" fmla="*/ 22955324 w 23215066"/>
              <a:gd name="connsiteY1246" fmla="*/ 1287929 h 5613479"/>
              <a:gd name="connsiteX1247" fmla="*/ 22983550 w 23215066"/>
              <a:gd name="connsiteY1247" fmla="*/ 1345966 h 5613479"/>
              <a:gd name="connsiteX1248" fmla="*/ 22926148 w 23215066"/>
              <a:gd name="connsiteY1248" fmla="*/ 1372607 h 5613479"/>
              <a:gd name="connsiteX1249" fmla="*/ 6514173 w 23215066"/>
              <a:gd name="connsiteY1249" fmla="*/ 1331695 h 5613479"/>
              <a:gd name="connsiteX1250" fmla="*/ 6457404 w 23215066"/>
              <a:gd name="connsiteY1250" fmla="*/ 1303469 h 5613479"/>
              <a:gd name="connsiteX1251" fmla="*/ 6486581 w 23215066"/>
              <a:gd name="connsiteY1251" fmla="*/ 1246383 h 5613479"/>
              <a:gd name="connsiteX1252" fmla="*/ 6542716 w 23215066"/>
              <a:gd name="connsiteY1252" fmla="*/ 1276194 h 5613479"/>
              <a:gd name="connsiteX1253" fmla="*/ 6514173 w 23215066"/>
              <a:gd name="connsiteY1253" fmla="*/ 1331695 h 5613479"/>
              <a:gd name="connsiteX1254" fmla="*/ 1307909 w 23215066"/>
              <a:gd name="connsiteY1254" fmla="*/ 1323766 h 5613479"/>
              <a:gd name="connsiteX1255" fmla="*/ 1279049 w 23215066"/>
              <a:gd name="connsiteY1255" fmla="*/ 1267314 h 5613479"/>
              <a:gd name="connsiteX1256" fmla="*/ 1336769 w 23215066"/>
              <a:gd name="connsiteY1256" fmla="*/ 1239088 h 5613479"/>
              <a:gd name="connsiteX1257" fmla="*/ 1364044 w 23215066"/>
              <a:gd name="connsiteY1257" fmla="*/ 1296492 h 5613479"/>
              <a:gd name="connsiteX1258" fmla="*/ 1307909 w 23215066"/>
              <a:gd name="connsiteY1258" fmla="*/ 1323766 h 5613479"/>
              <a:gd name="connsiteX1259" fmla="*/ 10501329 w 23215066"/>
              <a:gd name="connsiteY1259" fmla="*/ 1313935 h 5613479"/>
              <a:gd name="connsiteX1260" fmla="*/ 10472151 w 23215066"/>
              <a:gd name="connsiteY1260" fmla="*/ 1258434 h 5613479"/>
              <a:gd name="connsiteX1261" fmla="*/ 10527969 w 23215066"/>
              <a:gd name="connsiteY1261" fmla="*/ 1228305 h 5613479"/>
              <a:gd name="connsiteX1262" fmla="*/ 10557781 w 23215066"/>
              <a:gd name="connsiteY1262" fmla="*/ 1285392 h 5613479"/>
              <a:gd name="connsiteX1263" fmla="*/ 10501329 w 23215066"/>
              <a:gd name="connsiteY1263" fmla="*/ 1313935 h 5613479"/>
              <a:gd name="connsiteX1264" fmla="*/ 18939308 w 23215066"/>
              <a:gd name="connsiteY1264" fmla="*/ 1273657 h 5613479"/>
              <a:gd name="connsiteX1265" fmla="*/ 18883172 w 23215066"/>
              <a:gd name="connsiteY1265" fmla="*/ 1243846 h 5613479"/>
              <a:gd name="connsiteX1266" fmla="*/ 18913936 w 23215066"/>
              <a:gd name="connsiteY1266" fmla="*/ 1187711 h 5613479"/>
              <a:gd name="connsiteX1267" fmla="*/ 18969120 w 23215066"/>
              <a:gd name="connsiteY1267" fmla="*/ 1219108 h 5613479"/>
              <a:gd name="connsiteX1268" fmla="*/ 18939308 w 23215066"/>
              <a:gd name="connsiteY1268" fmla="*/ 1273657 h 5613479"/>
              <a:gd name="connsiteX1269" fmla="*/ 1420813 w 23215066"/>
              <a:gd name="connsiteY1269" fmla="*/ 1270169 h 5613479"/>
              <a:gd name="connsiteX1270" fmla="*/ 1395124 w 23215066"/>
              <a:gd name="connsiteY1270" fmla="*/ 1212131 h 5613479"/>
              <a:gd name="connsiteX1271" fmla="*/ 1454113 w 23215066"/>
              <a:gd name="connsiteY1271" fmla="*/ 1187076 h 5613479"/>
              <a:gd name="connsiteX1272" fmla="*/ 1477899 w 23215066"/>
              <a:gd name="connsiteY1272" fmla="*/ 1245748 h 5613479"/>
              <a:gd name="connsiteX1273" fmla="*/ 1420813 w 23215066"/>
              <a:gd name="connsiteY1273" fmla="*/ 1270169 h 5613479"/>
              <a:gd name="connsiteX1274" fmla="*/ 22869376 w 23215066"/>
              <a:gd name="connsiteY1274" fmla="*/ 1260971 h 5613479"/>
              <a:gd name="connsiteX1275" fmla="*/ 22838614 w 23215066"/>
              <a:gd name="connsiteY1275" fmla="*/ 1206422 h 5613479"/>
              <a:gd name="connsiteX1276" fmla="*/ 22893480 w 23215066"/>
              <a:gd name="connsiteY1276" fmla="*/ 1174708 h 5613479"/>
              <a:gd name="connsiteX1277" fmla="*/ 22924878 w 23215066"/>
              <a:gd name="connsiteY1277" fmla="*/ 1230843 h 5613479"/>
              <a:gd name="connsiteX1278" fmla="*/ 22869376 w 23215066"/>
              <a:gd name="connsiteY1278" fmla="*/ 1260971 h 5613479"/>
              <a:gd name="connsiteX1279" fmla="*/ 1536254 w 23215066"/>
              <a:gd name="connsiteY1279" fmla="*/ 1223231 h 5613479"/>
              <a:gd name="connsiteX1280" fmla="*/ 1514054 w 23215066"/>
              <a:gd name="connsiteY1280" fmla="*/ 1163925 h 5613479"/>
              <a:gd name="connsiteX1281" fmla="*/ 1574629 w 23215066"/>
              <a:gd name="connsiteY1281" fmla="*/ 1142359 h 5613479"/>
              <a:gd name="connsiteX1282" fmla="*/ 1595243 w 23215066"/>
              <a:gd name="connsiteY1282" fmla="*/ 1202299 h 5613479"/>
              <a:gd name="connsiteX1283" fmla="*/ 1536254 w 23215066"/>
              <a:gd name="connsiteY1283" fmla="*/ 1223231 h 5613479"/>
              <a:gd name="connsiteX1284" fmla="*/ 6572528 w 23215066"/>
              <a:gd name="connsiteY1284" fmla="*/ 1221328 h 5613479"/>
              <a:gd name="connsiteX1285" fmla="*/ 6517344 w 23215066"/>
              <a:gd name="connsiteY1285" fmla="*/ 1190248 h 5613479"/>
              <a:gd name="connsiteX1286" fmla="*/ 6549693 w 23215066"/>
              <a:gd name="connsiteY1286" fmla="*/ 1134747 h 5613479"/>
              <a:gd name="connsiteX1287" fmla="*/ 6603926 w 23215066"/>
              <a:gd name="connsiteY1287" fmla="*/ 1167413 h 5613479"/>
              <a:gd name="connsiteX1288" fmla="*/ 6572528 w 23215066"/>
              <a:gd name="connsiteY1288" fmla="*/ 1221328 h 5613479"/>
              <a:gd name="connsiteX1289" fmla="*/ 10441705 w 23215066"/>
              <a:gd name="connsiteY1289" fmla="*/ 1203885 h 5613479"/>
              <a:gd name="connsiteX1290" fmla="*/ 10409673 w 23215066"/>
              <a:gd name="connsiteY1290" fmla="*/ 1150288 h 5613479"/>
              <a:gd name="connsiteX1291" fmla="*/ 10463588 w 23215066"/>
              <a:gd name="connsiteY1291" fmla="*/ 1116987 h 5613479"/>
              <a:gd name="connsiteX1292" fmla="*/ 10496572 w 23215066"/>
              <a:gd name="connsiteY1292" fmla="*/ 1172171 h 5613479"/>
              <a:gd name="connsiteX1293" fmla="*/ 10441705 w 23215066"/>
              <a:gd name="connsiteY1293" fmla="*/ 1203885 h 5613479"/>
              <a:gd name="connsiteX1294" fmla="*/ 1654549 w 23215066"/>
              <a:gd name="connsiteY1294" fmla="*/ 1182954 h 5613479"/>
              <a:gd name="connsiteX1295" fmla="*/ 1635838 w 23215066"/>
              <a:gd name="connsiteY1295" fmla="*/ 1122379 h 5613479"/>
              <a:gd name="connsiteX1296" fmla="*/ 1697364 w 23215066"/>
              <a:gd name="connsiteY1296" fmla="*/ 1103984 h 5613479"/>
              <a:gd name="connsiteX1297" fmla="*/ 1714490 w 23215066"/>
              <a:gd name="connsiteY1297" fmla="*/ 1165193 h 5613479"/>
              <a:gd name="connsiteX1298" fmla="*/ 1654549 w 23215066"/>
              <a:gd name="connsiteY1298" fmla="*/ 1182954 h 5613479"/>
              <a:gd name="connsiteX1299" fmla="*/ 19001152 w 23215066"/>
              <a:gd name="connsiteY1299" fmla="*/ 1164876 h 5613479"/>
              <a:gd name="connsiteX1300" fmla="*/ 18946918 w 23215066"/>
              <a:gd name="connsiteY1300" fmla="*/ 1131893 h 5613479"/>
              <a:gd name="connsiteX1301" fmla="*/ 18980854 w 23215066"/>
              <a:gd name="connsiteY1301" fmla="*/ 1077344 h 5613479"/>
              <a:gd name="connsiteX1302" fmla="*/ 19034134 w 23215066"/>
              <a:gd name="connsiteY1302" fmla="*/ 1111596 h 5613479"/>
              <a:gd name="connsiteX1303" fmla="*/ 19001152 w 23215066"/>
              <a:gd name="connsiteY1303" fmla="*/ 1164876 h 5613479"/>
              <a:gd name="connsiteX1304" fmla="*/ 22806900 w 23215066"/>
              <a:gd name="connsiteY1304" fmla="*/ 1152508 h 5613479"/>
              <a:gd name="connsiteX1305" fmla="*/ 22773282 w 23215066"/>
              <a:gd name="connsiteY1305" fmla="*/ 1099544 h 5613479"/>
              <a:gd name="connsiteX1306" fmla="*/ 22826246 w 23215066"/>
              <a:gd name="connsiteY1306" fmla="*/ 1064975 h 5613479"/>
              <a:gd name="connsiteX1307" fmla="*/ 22860816 w 23215066"/>
              <a:gd name="connsiteY1307" fmla="*/ 1119207 h 5613479"/>
              <a:gd name="connsiteX1308" fmla="*/ 22806900 w 23215066"/>
              <a:gd name="connsiteY1308" fmla="*/ 1152508 h 5613479"/>
              <a:gd name="connsiteX1309" fmla="*/ 1774747 w 23215066"/>
              <a:gd name="connsiteY1309" fmla="*/ 1149019 h 5613479"/>
              <a:gd name="connsiteX1310" fmla="*/ 1759524 w 23215066"/>
              <a:gd name="connsiteY1310" fmla="*/ 1087493 h 5613479"/>
              <a:gd name="connsiteX1311" fmla="*/ 1822002 w 23215066"/>
              <a:gd name="connsiteY1311" fmla="*/ 1072904 h 5613479"/>
              <a:gd name="connsiteX1312" fmla="*/ 1835639 w 23215066"/>
              <a:gd name="connsiteY1312" fmla="*/ 1134747 h 5613479"/>
              <a:gd name="connsiteX1313" fmla="*/ 1774747 w 23215066"/>
              <a:gd name="connsiteY1313" fmla="*/ 1149019 h 5613479"/>
              <a:gd name="connsiteX1314" fmla="*/ 1896849 w 23215066"/>
              <a:gd name="connsiteY1314" fmla="*/ 1122062 h 5613479"/>
              <a:gd name="connsiteX1315" fmla="*/ 1885114 w 23215066"/>
              <a:gd name="connsiteY1315" fmla="*/ 1059901 h 5613479"/>
              <a:gd name="connsiteX1316" fmla="*/ 1948543 w 23215066"/>
              <a:gd name="connsiteY1316" fmla="*/ 1048801 h 5613479"/>
              <a:gd name="connsiteX1317" fmla="*/ 1958692 w 23215066"/>
              <a:gd name="connsiteY1317" fmla="*/ 1111279 h 5613479"/>
              <a:gd name="connsiteX1318" fmla="*/ 1896849 w 23215066"/>
              <a:gd name="connsiteY1318" fmla="*/ 1122062 h 5613479"/>
              <a:gd name="connsiteX1319" fmla="*/ 6636908 w 23215066"/>
              <a:gd name="connsiteY1319" fmla="*/ 1114450 h 5613479"/>
              <a:gd name="connsiteX1320" fmla="*/ 6583628 w 23215066"/>
              <a:gd name="connsiteY1320" fmla="*/ 1080198 h 5613479"/>
              <a:gd name="connsiteX1321" fmla="*/ 6619148 w 23215066"/>
              <a:gd name="connsiteY1321" fmla="*/ 1026601 h 5613479"/>
              <a:gd name="connsiteX1322" fmla="*/ 6671477 w 23215066"/>
              <a:gd name="connsiteY1322" fmla="*/ 1062438 h 5613479"/>
              <a:gd name="connsiteX1323" fmla="*/ 6636908 w 23215066"/>
              <a:gd name="connsiteY1323" fmla="*/ 1114450 h 5613479"/>
              <a:gd name="connsiteX1324" fmla="*/ 2020218 w 23215066"/>
              <a:gd name="connsiteY1324" fmla="*/ 1102399 h 5613479"/>
              <a:gd name="connsiteX1325" fmla="*/ 2011972 w 23215066"/>
              <a:gd name="connsiteY1325" fmla="*/ 1039604 h 5613479"/>
              <a:gd name="connsiteX1326" fmla="*/ 2075719 w 23215066"/>
              <a:gd name="connsiteY1326" fmla="*/ 1031992 h 5613479"/>
              <a:gd name="connsiteX1327" fmla="*/ 2082379 w 23215066"/>
              <a:gd name="connsiteY1327" fmla="*/ 1095104 h 5613479"/>
              <a:gd name="connsiteX1328" fmla="*/ 2020218 w 23215066"/>
              <a:gd name="connsiteY1328" fmla="*/ 1102399 h 5613479"/>
              <a:gd name="connsiteX1329" fmla="*/ 10375739 w 23215066"/>
              <a:gd name="connsiteY1329" fmla="*/ 1097324 h 5613479"/>
              <a:gd name="connsiteX1330" fmla="*/ 10340536 w 23215066"/>
              <a:gd name="connsiteY1330" fmla="*/ 1045629 h 5613479"/>
              <a:gd name="connsiteX1331" fmla="*/ 10392548 w 23215066"/>
              <a:gd name="connsiteY1331" fmla="*/ 1009475 h 5613479"/>
              <a:gd name="connsiteX1332" fmla="*/ 10428702 w 23215066"/>
              <a:gd name="connsiteY1332" fmla="*/ 1062755 h 5613479"/>
              <a:gd name="connsiteX1333" fmla="*/ 10375739 w 23215066"/>
              <a:gd name="connsiteY1333" fmla="*/ 1097324 h 5613479"/>
              <a:gd name="connsiteX1334" fmla="*/ 2144539 w 23215066"/>
              <a:gd name="connsiteY1334" fmla="*/ 1089396 h 5613479"/>
              <a:gd name="connsiteX1335" fmla="*/ 2139782 w 23215066"/>
              <a:gd name="connsiteY1335" fmla="*/ 1026284 h 5613479"/>
              <a:gd name="connsiteX1336" fmla="*/ 2203846 w 23215066"/>
              <a:gd name="connsiteY1336" fmla="*/ 1022161 h 5613479"/>
              <a:gd name="connsiteX1337" fmla="*/ 2207017 w 23215066"/>
              <a:gd name="connsiteY1337" fmla="*/ 1085590 h 5613479"/>
              <a:gd name="connsiteX1338" fmla="*/ 2144539 w 23215066"/>
              <a:gd name="connsiteY1338" fmla="*/ 1089396 h 5613479"/>
              <a:gd name="connsiteX1339" fmla="*/ 19068704 w 23215066"/>
              <a:gd name="connsiteY1339" fmla="*/ 1059901 h 5613479"/>
              <a:gd name="connsiteX1340" fmla="*/ 19016374 w 23215066"/>
              <a:gd name="connsiteY1340" fmla="*/ 1024064 h 5613479"/>
              <a:gd name="connsiteX1341" fmla="*/ 19053480 w 23215066"/>
              <a:gd name="connsiteY1341" fmla="*/ 971417 h 5613479"/>
              <a:gd name="connsiteX1342" fmla="*/ 19104856 w 23215066"/>
              <a:gd name="connsiteY1342" fmla="*/ 1008523 h 5613479"/>
              <a:gd name="connsiteX1343" fmla="*/ 19068704 w 23215066"/>
              <a:gd name="connsiteY1343" fmla="*/ 1059901 h 5613479"/>
              <a:gd name="connsiteX1344" fmla="*/ 22738078 w 23215066"/>
              <a:gd name="connsiteY1344" fmla="*/ 1047850 h 5613479"/>
              <a:gd name="connsiteX1345" fmla="*/ 22701608 w 23215066"/>
              <a:gd name="connsiteY1345" fmla="*/ 997106 h 5613479"/>
              <a:gd name="connsiteX1346" fmla="*/ 22752668 w 23215066"/>
              <a:gd name="connsiteY1346" fmla="*/ 959366 h 5613479"/>
              <a:gd name="connsiteX1347" fmla="*/ 22790090 w 23215066"/>
              <a:gd name="connsiteY1347" fmla="*/ 1011695 h 5613479"/>
              <a:gd name="connsiteX1348" fmla="*/ 22738078 w 23215066"/>
              <a:gd name="connsiteY1348" fmla="*/ 1047850 h 5613479"/>
              <a:gd name="connsiteX1349" fmla="*/ 6707315 w 23215066"/>
              <a:gd name="connsiteY1349" fmla="*/ 1011378 h 5613479"/>
              <a:gd name="connsiteX1350" fmla="*/ 6655937 w 23215066"/>
              <a:gd name="connsiteY1350" fmla="*/ 974272 h 5613479"/>
              <a:gd name="connsiteX1351" fmla="*/ 6694312 w 23215066"/>
              <a:gd name="connsiteY1351" fmla="*/ 922894 h 5613479"/>
              <a:gd name="connsiteX1352" fmla="*/ 6744738 w 23215066"/>
              <a:gd name="connsiteY1352" fmla="*/ 961586 h 5613479"/>
              <a:gd name="connsiteX1353" fmla="*/ 6707315 w 23215066"/>
              <a:gd name="connsiteY1353" fmla="*/ 1011378 h 5613479"/>
              <a:gd name="connsiteX1354" fmla="*/ 10304382 w 23215066"/>
              <a:gd name="connsiteY1354" fmla="*/ 994886 h 5613479"/>
              <a:gd name="connsiteX1355" fmla="*/ 10266324 w 23215066"/>
              <a:gd name="connsiteY1355" fmla="*/ 945094 h 5613479"/>
              <a:gd name="connsiteX1356" fmla="*/ 10316116 w 23215066"/>
              <a:gd name="connsiteY1356" fmla="*/ 906085 h 5613479"/>
              <a:gd name="connsiteX1357" fmla="*/ 10355124 w 23215066"/>
              <a:gd name="connsiteY1357" fmla="*/ 957146 h 5613479"/>
              <a:gd name="connsiteX1358" fmla="*/ 10304382 w 23215066"/>
              <a:gd name="connsiteY1358" fmla="*/ 994886 h 5613479"/>
              <a:gd name="connsiteX1359" fmla="*/ 19141964 w 23215066"/>
              <a:gd name="connsiteY1359" fmla="*/ 959049 h 5613479"/>
              <a:gd name="connsiteX1360" fmla="*/ 19091538 w 23215066"/>
              <a:gd name="connsiteY1360" fmla="*/ 920357 h 5613479"/>
              <a:gd name="connsiteX1361" fmla="*/ 19131498 w 23215066"/>
              <a:gd name="connsiteY1361" fmla="*/ 869931 h 5613479"/>
              <a:gd name="connsiteX1362" fmla="*/ 19180656 w 23215066"/>
              <a:gd name="connsiteY1362" fmla="*/ 909891 h 5613479"/>
              <a:gd name="connsiteX1363" fmla="*/ 19141964 w 23215066"/>
              <a:gd name="connsiteY1363" fmla="*/ 959049 h 5613479"/>
              <a:gd name="connsiteX1364" fmla="*/ 22663866 w 23215066"/>
              <a:gd name="connsiteY1364" fmla="*/ 947314 h 5613479"/>
              <a:gd name="connsiteX1365" fmla="*/ 22624542 w 23215066"/>
              <a:gd name="connsiteY1365" fmla="*/ 898474 h 5613479"/>
              <a:gd name="connsiteX1366" fmla="*/ 22673380 w 23215066"/>
              <a:gd name="connsiteY1366" fmla="*/ 858196 h 5613479"/>
              <a:gd name="connsiteX1367" fmla="*/ 22713660 w 23215066"/>
              <a:gd name="connsiteY1367" fmla="*/ 908305 h 5613479"/>
              <a:gd name="connsiteX1368" fmla="*/ 22663866 w 23215066"/>
              <a:gd name="connsiteY1368" fmla="*/ 947314 h 5613479"/>
              <a:gd name="connsiteX1369" fmla="*/ 6783430 w 23215066"/>
              <a:gd name="connsiteY1369" fmla="*/ 912111 h 5613479"/>
              <a:gd name="connsiteX1370" fmla="*/ 6734272 w 23215066"/>
              <a:gd name="connsiteY1370" fmla="*/ 872151 h 5613479"/>
              <a:gd name="connsiteX1371" fmla="*/ 6775501 w 23215066"/>
              <a:gd name="connsiteY1371" fmla="*/ 822993 h 5613479"/>
              <a:gd name="connsiteX1372" fmla="*/ 6823707 w 23215066"/>
              <a:gd name="connsiteY1372" fmla="*/ 864222 h 5613479"/>
              <a:gd name="connsiteX1373" fmla="*/ 6783430 w 23215066"/>
              <a:gd name="connsiteY1373" fmla="*/ 912111 h 5613479"/>
              <a:gd name="connsiteX1374" fmla="*/ 10226998 w 23215066"/>
              <a:gd name="connsiteY1374" fmla="*/ 896254 h 5613479"/>
              <a:gd name="connsiteX1375" fmla="*/ 10186403 w 23215066"/>
              <a:gd name="connsiteY1375" fmla="*/ 848682 h 5613479"/>
              <a:gd name="connsiteX1376" fmla="*/ 10233975 w 23215066"/>
              <a:gd name="connsiteY1376" fmla="*/ 806819 h 5613479"/>
              <a:gd name="connsiteX1377" fmla="*/ 10275838 w 23215066"/>
              <a:gd name="connsiteY1377" fmla="*/ 855659 h 5613479"/>
              <a:gd name="connsiteX1378" fmla="*/ 10226998 w 23215066"/>
              <a:gd name="connsiteY1378" fmla="*/ 896254 h 5613479"/>
              <a:gd name="connsiteX1379" fmla="*/ 19220934 w 23215066"/>
              <a:gd name="connsiteY1379" fmla="*/ 862002 h 5613479"/>
              <a:gd name="connsiteX1380" fmla="*/ 19172726 w 23215066"/>
              <a:gd name="connsiteY1380" fmla="*/ 820773 h 5613479"/>
              <a:gd name="connsiteX1381" fmla="*/ 19215542 w 23215066"/>
              <a:gd name="connsiteY1381" fmla="*/ 772567 h 5613479"/>
              <a:gd name="connsiteX1382" fmla="*/ 19262480 w 23215066"/>
              <a:gd name="connsiteY1382" fmla="*/ 815382 h 5613479"/>
              <a:gd name="connsiteX1383" fmla="*/ 19220934 w 23215066"/>
              <a:gd name="connsiteY1383" fmla="*/ 862002 h 5613479"/>
              <a:gd name="connsiteX1384" fmla="*/ 22584264 w 23215066"/>
              <a:gd name="connsiteY1384" fmla="*/ 850902 h 5613479"/>
              <a:gd name="connsiteX1385" fmla="*/ 22542400 w 23215066"/>
              <a:gd name="connsiteY1385" fmla="*/ 804282 h 5613479"/>
              <a:gd name="connsiteX1386" fmla="*/ 22589020 w 23215066"/>
              <a:gd name="connsiteY1386" fmla="*/ 761150 h 5613479"/>
              <a:gd name="connsiteX1387" fmla="*/ 22632152 w 23215066"/>
              <a:gd name="connsiteY1387" fmla="*/ 809039 h 5613479"/>
              <a:gd name="connsiteX1388" fmla="*/ 22584264 w 23215066"/>
              <a:gd name="connsiteY1388" fmla="*/ 850902 h 5613479"/>
              <a:gd name="connsiteX1389" fmla="*/ 6864936 w 23215066"/>
              <a:gd name="connsiteY1389" fmla="*/ 817285 h 5613479"/>
              <a:gd name="connsiteX1390" fmla="*/ 6817999 w 23215066"/>
              <a:gd name="connsiteY1390" fmla="*/ 774470 h 5613479"/>
              <a:gd name="connsiteX1391" fmla="*/ 6861765 w 23215066"/>
              <a:gd name="connsiteY1391" fmla="*/ 727532 h 5613479"/>
              <a:gd name="connsiteX1392" fmla="*/ 6907434 w 23215066"/>
              <a:gd name="connsiteY1392" fmla="*/ 771615 h 5613479"/>
              <a:gd name="connsiteX1393" fmla="*/ 6864936 w 23215066"/>
              <a:gd name="connsiteY1393" fmla="*/ 817285 h 5613479"/>
              <a:gd name="connsiteX1394" fmla="*/ 10144540 w 23215066"/>
              <a:gd name="connsiteY1394" fmla="*/ 802379 h 5613479"/>
              <a:gd name="connsiteX1395" fmla="*/ 10101408 w 23215066"/>
              <a:gd name="connsiteY1395" fmla="*/ 757027 h 5613479"/>
              <a:gd name="connsiteX1396" fmla="*/ 10146760 w 23215066"/>
              <a:gd name="connsiteY1396" fmla="*/ 712626 h 5613479"/>
              <a:gd name="connsiteX1397" fmla="*/ 10191160 w 23215066"/>
              <a:gd name="connsiteY1397" fmla="*/ 759247 h 5613479"/>
              <a:gd name="connsiteX1398" fmla="*/ 10144540 w 23215066"/>
              <a:gd name="connsiteY1398" fmla="*/ 802379 h 5613479"/>
              <a:gd name="connsiteX1399" fmla="*/ 19305294 w 23215066"/>
              <a:gd name="connsiteY1399" fmla="*/ 769713 h 5613479"/>
              <a:gd name="connsiteX1400" fmla="*/ 19259624 w 23215066"/>
              <a:gd name="connsiteY1400" fmla="*/ 725629 h 5613479"/>
              <a:gd name="connsiteX1401" fmla="*/ 19304976 w 23215066"/>
              <a:gd name="connsiteY1401" fmla="*/ 679960 h 5613479"/>
              <a:gd name="connsiteX1402" fmla="*/ 19349376 w 23215066"/>
              <a:gd name="connsiteY1402" fmla="*/ 725312 h 5613479"/>
              <a:gd name="connsiteX1403" fmla="*/ 19305294 w 23215066"/>
              <a:gd name="connsiteY1403" fmla="*/ 769713 h 5613479"/>
              <a:gd name="connsiteX1404" fmla="*/ 22499268 w 23215066"/>
              <a:gd name="connsiteY1404" fmla="*/ 758930 h 5613479"/>
              <a:gd name="connsiteX1405" fmla="*/ 22454868 w 23215066"/>
              <a:gd name="connsiteY1405" fmla="*/ 714847 h 5613479"/>
              <a:gd name="connsiteX1406" fmla="*/ 22498950 w 23215066"/>
              <a:gd name="connsiteY1406" fmla="*/ 669178 h 5613479"/>
              <a:gd name="connsiteX1407" fmla="*/ 22544620 w 23215066"/>
              <a:gd name="connsiteY1407" fmla="*/ 714529 h 5613479"/>
              <a:gd name="connsiteX1408" fmla="*/ 22499268 w 23215066"/>
              <a:gd name="connsiteY1408" fmla="*/ 758930 h 5613479"/>
              <a:gd name="connsiteX1409" fmla="*/ 6951517 w 23215066"/>
              <a:gd name="connsiteY1409" fmla="*/ 727215 h 5613479"/>
              <a:gd name="connsiteX1410" fmla="*/ 6907117 w 23215066"/>
              <a:gd name="connsiteY1410" fmla="*/ 681863 h 5613479"/>
              <a:gd name="connsiteX1411" fmla="*/ 6953737 w 23215066"/>
              <a:gd name="connsiteY1411" fmla="*/ 637463 h 5613479"/>
              <a:gd name="connsiteX1412" fmla="*/ 6996869 w 23215066"/>
              <a:gd name="connsiteY1412" fmla="*/ 683766 h 5613479"/>
              <a:gd name="connsiteX1413" fmla="*/ 6951517 w 23215066"/>
              <a:gd name="connsiteY1413" fmla="*/ 727215 h 5613479"/>
              <a:gd name="connsiteX1414" fmla="*/ 10057007 w 23215066"/>
              <a:gd name="connsiteY1414" fmla="*/ 712944 h 5613479"/>
              <a:gd name="connsiteX1415" fmla="*/ 10011338 w 23215066"/>
              <a:gd name="connsiteY1415" fmla="*/ 670129 h 5613479"/>
              <a:gd name="connsiteX1416" fmla="*/ 10054153 w 23215066"/>
              <a:gd name="connsiteY1416" fmla="*/ 623191 h 5613479"/>
              <a:gd name="connsiteX1417" fmla="*/ 10101091 w 23215066"/>
              <a:gd name="connsiteY1417" fmla="*/ 667275 h 5613479"/>
              <a:gd name="connsiteX1418" fmla="*/ 10057007 w 23215066"/>
              <a:gd name="connsiteY1418" fmla="*/ 712944 h 5613479"/>
              <a:gd name="connsiteX1419" fmla="*/ 19394410 w 23215066"/>
              <a:gd name="connsiteY1419" fmla="*/ 682180 h 5613479"/>
              <a:gd name="connsiteX1420" fmla="*/ 19351280 w 23215066"/>
              <a:gd name="connsiteY1420" fmla="*/ 635560 h 5613479"/>
              <a:gd name="connsiteX1421" fmla="*/ 19398852 w 23215066"/>
              <a:gd name="connsiteY1421" fmla="*/ 592428 h 5613479"/>
              <a:gd name="connsiteX1422" fmla="*/ 19440714 w 23215066"/>
              <a:gd name="connsiteY1422" fmla="*/ 640000 h 5613479"/>
              <a:gd name="connsiteX1423" fmla="*/ 19394410 w 23215066"/>
              <a:gd name="connsiteY1423" fmla="*/ 682180 h 5613479"/>
              <a:gd name="connsiteX1424" fmla="*/ 22409198 w 23215066"/>
              <a:gd name="connsiteY1424" fmla="*/ 672032 h 5613479"/>
              <a:gd name="connsiteX1425" fmla="*/ 22362578 w 23215066"/>
              <a:gd name="connsiteY1425" fmla="*/ 630486 h 5613479"/>
              <a:gd name="connsiteX1426" fmla="*/ 22404124 w 23215066"/>
              <a:gd name="connsiteY1426" fmla="*/ 582597 h 5613479"/>
              <a:gd name="connsiteX1427" fmla="*/ 22452014 w 23215066"/>
              <a:gd name="connsiteY1427" fmla="*/ 625411 h 5613479"/>
              <a:gd name="connsiteX1428" fmla="*/ 22409198 w 23215066"/>
              <a:gd name="connsiteY1428" fmla="*/ 672032 h 5613479"/>
              <a:gd name="connsiteX1429" fmla="*/ 7043172 w 23215066"/>
              <a:gd name="connsiteY1429" fmla="*/ 642220 h 5613479"/>
              <a:gd name="connsiteX1430" fmla="*/ 7001309 w 23215066"/>
              <a:gd name="connsiteY1430" fmla="*/ 594648 h 5613479"/>
              <a:gd name="connsiteX1431" fmla="*/ 7050149 w 23215066"/>
              <a:gd name="connsiteY1431" fmla="*/ 552785 h 5613479"/>
              <a:gd name="connsiteX1432" fmla="*/ 7090744 w 23215066"/>
              <a:gd name="connsiteY1432" fmla="*/ 601625 h 5613479"/>
              <a:gd name="connsiteX1433" fmla="*/ 7043172 w 23215066"/>
              <a:gd name="connsiteY1433" fmla="*/ 642220 h 5613479"/>
              <a:gd name="connsiteX1434" fmla="*/ 9964718 w 23215066"/>
              <a:gd name="connsiteY1434" fmla="*/ 628583 h 5613479"/>
              <a:gd name="connsiteX1435" fmla="*/ 9916830 w 23215066"/>
              <a:gd name="connsiteY1435" fmla="*/ 588305 h 5613479"/>
              <a:gd name="connsiteX1436" fmla="*/ 9956789 w 23215066"/>
              <a:gd name="connsiteY1436" fmla="*/ 539148 h 5613479"/>
              <a:gd name="connsiteX1437" fmla="*/ 10005947 w 23215066"/>
              <a:gd name="connsiteY1437" fmla="*/ 580377 h 5613479"/>
              <a:gd name="connsiteX1438" fmla="*/ 9964718 w 23215066"/>
              <a:gd name="connsiteY1438" fmla="*/ 628583 h 5613479"/>
              <a:gd name="connsiteX1439" fmla="*/ 19488604 w 23215066"/>
              <a:gd name="connsiteY1439" fmla="*/ 599723 h 5613479"/>
              <a:gd name="connsiteX1440" fmla="*/ 19448008 w 23215066"/>
              <a:gd name="connsiteY1440" fmla="*/ 550882 h 5613479"/>
              <a:gd name="connsiteX1441" fmla="*/ 19498118 w 23215066"/>
              <a:gd name="connsiteY1441" fmla="*/ 510605 h 5613479"/>
              <a:gd name="connsiteX1442" fmla="*/ 19537126 w 23215066"/>
              <a:gd name="connsiteY1442" fmla="*/ 560397 h 5613479"/>
              <a:gd name="connsiteX1443" fmla="*/ 19488604 w 23215066"/>
              <a:gd name="connsiteY1443" fmla="*/ 599723 h 5613479"/>
              <a:gd name="connsiteX1444" fmla="*/ 22314690 w 23215066"/>
              <a:gd name="connsiteY1444" fmla="*/ 590208 h 5613479"/>
              <a:gd name="connsiteX1445" fmla="*/ 22265850 w 23215066"/>
              <a:gd name="connsiteY1445" fmla="*/ 551199 h 5613479"/>
              <a:gd name="connsiteX1446" fmla="*/ 22304540 w 23215066"/>
              <a:gd name="connsiteY1446" fmla="*/ 501090 h 5613479"/>
              <a:gd name="connsiteX1447" fmla="*/ 22354968 w 23215066"/>
              <a:gd name="connsiteY1447" fmla="*/ 541051 h 5613479"/>
              <a:gd name="connsiteX1448" fmla="*/ 22314690 w 23215066"/>
              <a:gd name="connsiteY1448" fmla="*/ 590208 h 5613479"/>
              <a:gd name="connsiteX1449" fmla="*/ 7139267 w 23215066"/>
              <a:gd name="connsiteY1449" fmla="*/ 561982 h 5613479"/>
              <a:gd name="connsiteX1450" fmla="*/ 7100258 w 23215066"/>
              <a:gd name="connsiteY1450" fmla="*/ 512190 h 5613479"/>
              <a:gd name="connsiteX1451" fmla="*/ 7151319 w 23215066"/>
              <a:gd name="connsiteY1451" fmla="*/ 473181 h 5613479"/>
              <a:gd name="connsiteX1452" fmla="*/ 7189059 w 23215066"/>
              <a:gd name="connsiteY1452" fmla="*/ 524242 h 5613479"/>
              <a:gd name="connsiteX1453" fmla="*/ 7139267 w 23215066"/>
              <a:gd name="connsiteY1453" fmla="*/ 561982 h 5613479"/>
              <a:gd name="connsiteX1454" fmla="*/ 9867671 w 23215066"/>
              <a:gd name="connsiteY1454" fmla="*/ 549614 h 5613479"/>
              <a:gd name="connsiteX1455" fmla="*/ 9817563 w 23215066"/>
              <a:gd name="connsiteY1455" fmla="*/ 512190 h 5613479"/>
              <a:gd name="connsiteX1456" fmla="*/ 9854986 w 23215066"/>
              <a:gd name="connsiteY1456" fmla="*/ 460813 h 5613479"/>
              <a:gd name="connsiteX1457" fmla="*/ 9906363 w 23215066"/>
              <a:gd name="connsiteY1457" fmla="*/ 499187 h 5613479"/>
              <a:gd name="connsiteX1458" fmla="*/ 9867671 w 23215066"/>
              <a:gd name="connsiteY1458" fmla="*/ 549614 h 5613479"/>
              <a:gd name="connsiteX1459" fmla="*/ 19586918 w 23215066"/>
              <a:gd name="connsiteY1459" fmla="*/ 522339 h 5613479"/>
              <a:gd name="connsiteX1460" fmla="*/ 19549178 w 23215066"/>
              <a:gd name="connsiteY1460" fmla="*/ 471279 h 5613479"/>
              <a:gd name="connsiteX1461" fmla="*/ 19601508 w 23215066"/>
              <a:gd name="connsiteY1461" fmla="*/ 433855 h 5613479"/>
              <a:gd name="connsiteX1462" fmla="*/ 19637664 w 23215066"/>
              <a:gd name="connsiteY1462" fmla="*/ 485867 h 5613479"/>
              <a:gd name="connsiteX1463" fmla="*/ 19586918 w 23215066"/>
              <a:gd name="connsiteY1463" fmla="*/ 522339 h 5613479"/>
              <a:gd name="connsiteX1464" fmla="*/ 22215740 w 23215066"/>
              <a:gd name="connsiteY1464" fmla="*/ 513776 h 5613479"/>
              <a:gd name="connsiteX1465" fmla="*/ 22164680 w 23215066"/>
              <a:gd name="connsiteY1465" fmla="*/ 477621 h 5613479"/>
              <a:gd name="connsiteX1466" fmla="*/ 22200518 w 23215066"/>
              <a:gd name="connsiteY1466" fmla="*/ 425292 h 5613479"/>
              <a:gd name="connsiteX1467" fmla="*/ 22252846 w 23215066"/>
              <a:gd name="connsiteY1467" fmla="*/ 462398 h 5613479"/>
              <a:gd name="connsiteX1468" fmla="*/ 22215740 w 23215066"/>
              <a:gd name="connsiteY1468" fmla="*/ 513776 h 5613479"/>
              <a:gd name="connsiteX1469" fmla="*/ 7239802 w 23215066"/>
              <a:gd name="connsiteY1469" fmla="*/ 487453 h 5613479"/>
              <a:gd name="connsiteX1470" fmla="*/ 7203648 w 23215066"/>
              <a:gd name="connsiteY1470" fmla="*/ 435441 h 5613479"/>
              <a:gd name="connsiteX1471" fmla="*/ 7256928 w 23215066"/>
              <a:gd name="connsiteY1471" fmla="*/ 399286 h 5613479"/>
              <a:gd name="connsiteX1472" fmla="*/ 7291814 w 23215066"/>
              <a:gd name="connsiteY1472" fmla="*/ 452250 h 5613479"/>
              <a:gd name="connsiteX1473" fmla="*/ 7239802 w 23215066"/>
              <a:gd name="connsiteY1473" fmla="*/ 487453 h 5613479"/>
              <a:gd name="connsiteX1474" fmla="*/ 9766819 w 23215066"/>
              <a:gd name="connsiteY1474" fmla="*/ 476036 h 5613479"/>
              <a:gd name="connsiteX1475" fmla="*/ 9714807 w 23215066"/>
              <a:gd name="connsiteY1475" fmla="*/ 441467 h 5613479"/>
              <a:gd name="connsiteX1476" fmla="*/ 9749059 w 23215066"/>
              <a:gd name="connsiteY1476" fmla="*/ 388186 h 5613479"/>
              <a:gd name="connsiteX1477" fmla="*/ 9802657 w 23215066"/>
              <a:gd name="connsiteY1477" fmla="*/ 423707 h 5613479"/>
              <a:gd name="connsiteX1478" fmla="*/ 9766819 w 23215066"/>
              <a:gd name="connsiteY1478" fmla="*/ 476036 h 5613479"/>
              <a:gd name="connsiteX1479" fmla="*/ 19689674 w 23215066"/>
              <a:gd name="connsiteY1479" fmla="*/ 450981 h 5613479"/>
              <a:gd name="connsiteX1480" fmla="*/ 19654788 w 23215066"/>
              <a:gd name="connsiteY1480" fmla="*/ 398018 h 5613479"/>
              <a:gd name="connsiteX1481" fmla="*/ 19709020 w 23215066"/>
              <a:gd name="connsiteY1481" fmla="*/ 363449 h 5613479"/>
              <a:gd name="connsiteX1482" fmla="*/ 19742320 w 23215066"/>
              <a:gd name="connsiteY1482" fmla="*/ 417364 h 5613479"/>
              <a:gd name="connsiteX1483" fmla="*/ 19689674 w 23215066"/>
              <a:gd name="connsiteY1483" fmla="*/ 450981 h 5613479"/>
              <a:gd name="connsiteX1484" fmla="*/ 22112984 w 23215066"/>
              <a:gd name="connsiteY1484" fmla="*/ 443053 h 5613479"/>
              <a:gd name="connsiteX1485" fmla="*/ 22060022 w 23215066"/>
              <a:gd name="connsiteY1485" fmla="*/ 409752 h 5613479"/>
              <a:gd name="connsiteX1486" fmla="*/ 22093004 w 23215066"/>
              <a:gd name="connsiteY1486" fmla="*/ 355520 h 5613479"/>
              <a:gd name="connsiteX1487" fmla="*/ 22147552 w 23215066"/>
              <a:gd name="connsiteY1487" fmla="*/ 389772 h 5613479"/>
              <a:gd name="connsiteX1488" fmla="*/ 22112984 w 23215066"/>
              <a:gd name="connsiteY1488" fmla="*/ 443053 h 5613479"/>
              <a:gd name="connsiteX1489" fmla="*/ 7344460 w 23215066"/>
              <a:gd name="connsiteY1489" fmla="*/ 418632 h 5613479"/>
              <a:gd name="connsiteX1490" fmla="*/ 7311160 w 23215066"/>
              <a:gd name="connsiteY1490" fmla="*/ 364718 h 5613479"/>
              <a:gd name="connsiteX1491" fmla="*/ 7366344 w 23215066"/>
              <a:gd name="connsiteY1491" fmla="*/ 331734 h 5613479"/>
              <a:gd name="connsiteX1492" fmla="*/ 7398058 w 23215066"/>
              <a:gd name="connsiteY1492" fmla="*/ 386601 h 5613479"/>
              <a:gd name="connsiteX1493" fmla="*/ 7344460 w 23215066"/>
              <a:gd name="connsiteY1493" fmla="*/ 418632 h 5613479"/>
              <a:gd name="connsiteX1494" fmla="*/ 9661844 w 23215066"/>
              <a:gd name="connsiteY1494" fmla="*/ 408484 h 5613479"/>
              <a:gd name="connsiteX1495" fmla="*/ 9607929 w 23215066"/>
              <a:gd name="connsiteY1495" fmla="*/ 376769 h 5613479"/>
              <a:gd name="connsiteX1496" fmla="*/ 9639327 w 23215066"/>
              <a:gd name="connsiteY1496" fmla="*/ 321586 h 5613479"/>
              <a:gd name="connsiteX1497" fmla="*/ 9694828 w 23215066"/>
              <a:gd name="connsiteY1497" fmla="*/ 354252 h 5613479"/>
              <a:gd name="connsiteX1498" fmla="*/ 9661844 w 23215066"/>
              <a:gd name="connsiteY1498" fmla="*/ 408484 h 5613479"/>
              <a:gd name="connsiteX1499" fmla="*/ 19796236 w 23215066"/>
              <a:gd name="connsiteY1499" fmla="*/ 385015 h 5613479"/>
              <a:gd name="connsiteX1500" fmla="*/ 19764522 w 23215066"/>
              <a:gd name="connsiteY1500" fmla="*/ 330149 h 5613479"/>
              <a:gd name="connsiteX1501" fmla="*/ 19820654 w 23215066"/>
              <a:gd name="connsiteY1501" fmla="*/ 298751 h 5613479"/>
              <a:gd name="connsiteX1502" fmla="*/ 19850784 w 23215066"/>
              <a:gd name="connsiteY1502" fmla="*/ 354569 h 5613479"/>
              <a:gd name="connsiteX1503" fmla="*/ 19796236 w 23215066"/>
              <a:gd name="connsiteY1503" fmla="*/ 385015 h 5613479"/>
              <a:gd name="connsiteX1504" fmla="*/ 22006108 w 23215066"/>
              <a:gd name="connsiteY1504" fmla="*/ 378038 h 5613479"/>
              <a:gd name="connsiteX1505" fmla="*/ 21951556 w 23215066"/>
              <a:gd name="connsiteY1505" fmla="*/ 347909 h 5613479"/>
              <a:gd name="connsiteX1506" fmla="*/ 21981368 w 23215066"/>
              <a:gd name="connsiteY1506" fmla="*/ 292091 h 5613479"/>
              <a:gd name="connsiteX1507" fmla="*/ 22037504 w 23215066"/>
              <a:gd name="connsiteY1507" fmla="*/ 323171 h 5613479"/>
              <a:gd name="connsiteX1508" fmla="*/ 22006108 w 23215066"/>
              <a:gd name="connsiteY1508" fmla="*/ 378038 h 5613479"/>
              <a:gd name="connsiteX1509" fmla="*/ 7452924 w 23215066"/>
              <a:gd name="connsiteY1509" fmla="*/ 355837 h 5613479"/>
              <a:gd name="connsiteX1510" fmla="*/ 7422479 w 23215066"/>
              <a:gd name="connsiteY1510" fmla="*/ 300020 h 5613479"/>
              <a:gd name="connsiteX1511" fmla="*/ 7479565 w 23215066"/>
              <a:gd name="connsiteY1511" fmla="*/ 269891 h 5613479"/>
              <a:gd name="connsiteX1512" fmla="*/ 7508108 w 23215066"/>
              <a:gd name="connsiteY1512" fmla="*/ 326343 h 5613479"/>
              <a:gd name="connsiteX1513" fmla="*/ 7452924 w 23215066"/>
              <a:gd name="connsiteY1513" fmla="*/ 355837 h 5613479"/>
              <a:gd name="connsiteX1514" fmla="*/ 9553380 w 23215066"/>
              <a:gd name="connsiteY1514" fmla="*/ 346640 h 5613479"/>
              <a:gd name="connsiteX1515" fmla="*/ 9497879 w 23215066"/>
              <a:gd name="connsiteY1515" fmla="*/ 318097 h 5613479"/>
              <a:gd name="connsiteX1516" fmla="*/ 9526106 w 23215066"/>
              <a:gd name="connsiteY1516" fmla="*/ 261328 h 5613479"/>
              <a:gd name="connsiteX1517" fmla="*/ 9583192 w 23215066"/>
              <a:gd name="connsiteY1517" fmla="*/ 290823 h 5613479"/>
              <a:gd name="connsiteX1518" fmla="*/ 9553380 w 23215066"/>
              <a:gd name="connsiteY1518" fmla="*/ 346640 h 5613479"/>
              <a:gd name="connsiteX1519" fmla="*/ 19906602 w 23215066"/>
              <a:gd name="connsiteY1519" fmla="*/ 325392 h 5613479"/>
              <a:gd name="connsiteX1520" fmla="*/ 19878058 w 23215066"/>
              <a:gd name="connsiteY1520" fmla="*/ 268940 h 5613479"/>
              <a:gd name="connsiteX1521" fmla="*/ 19936096 w 23215066"/>
              <a:gd name="connsiteY1521" fmla="*/ 240714 h 5613479"/>
              <a:gd name="connsiteX1522" fmla="*/ 19963052 w 23215066"/>
              <a:gd name="connsiteY1522" fmla="*/ 298117 h 5613479"/>
              <a:gd name="connsiteX1523" fmla="*/ 19906602 w 23215066"/>
              <a:gd name="connsiteY1523" fmla="*/ 325392 h 5613479"/>
              <a:gd name="connsiteX1524" fmla="*/ 21896056 w 23215066"/>
              <a:gd name="connsiteY1524" fmla="*/ 319366 h 5613479"/>
              <a:gd name="connsiteX1525" fmla="*/ 21839922 w 23215066"/>
              <a:gd name="connsiteY1525" fmla="*/ 292408 h 5613479"/>
              <a:gd name="connsiteX1526" fmla="*/ 21866562 w 23215066"/>
              <a:gd name="connsiteY1526" fmla="*/ 235005 h 5613479"/>
              <a:gd name="connsiteX1527" fmla="*/ 21924282 w 23215066"/>
              <a:gd name="connsiteY1527" fmla="*/ 262914 h 5613479"/>
              <a:gd name="connsiteX1528" fmla="*/ 21896056 w 23215066"/>
              <a:gd name="connsiteY1528" fmla="*/ 319366 h 5613479"/>
              <a:gd name="connsiteX1529" fmla="*/ 7564560 w 23215066"/>
              <a:gd name="connsiteY1529" fmla="*/ 299068 h 5613479"/>
              <a:gd name="connsiteX1530" fmla="*/ 7537602 w 23215066"/>
              <a:gd name="connsiteY1530" fmla="*/ 241665 h 5613479"/>
              <a:gd name="connsiteX1531" fmla="*/ 7596274 w 23215066"/>
              <a:gd name="connsiteY1531" fmla="*/ 215025 h 5613479"/>
              <a:gd name="connsiteX1532" fmla="*/ 7621646 w 23215066"/>
              <a:gd name="connsiteY1532" fmla="*/ 273062 h 5613479"/>
              <a:gd name="connsiteX1533" fmla="*/ 7564560 w 23215066"/>
              <a:gd name="connsiteY1533" fmla="*/ 299068 h 5613479"/>
              <a:gd name="connsiteX1534" fmla="*/ 9441745 w 23215066"/>
              <a:gd name="connsiteY1534" fmla="*/ 291140 h 5613479"/>
              <a:gd name="connsiteX1535" fmla="*/ 9384659 w 23215066"/>
              <a:gd name="connsiteY1535" fmla="*/ 265768 h 5613479"/>
              <a:gd name="connsiteX1536" fmla="*/ 9409713 w 23215066"/>
              <a:gd name="connsiteY1536" fmla="*/ 207413 h 5613479"/>
              <a:gd name="connsiteX1537" fmla="*/ 9468385 w 23215066"/>
              <a:gd name="connsiteY1537" fmla="*/ 233419 h 5613479"/>
              <a:gd name="connsiteX1538" fmla="*/ 9441745 w 23215066"/>
              <a:gd name="connsiteY1538" fmla="*/ 291140 h 5613479"/>
              <a:gd name="connsiteX1539" fmla="*/ 20019824 w 23215066"/>
              <a:gd name="connsiteY1539" fmla="*/ 272111 h 5613479"/>
              <a:gd name="connsiteX1540" fmla="*/ 19994452 w 23215066"/>
              <a:gd name="connsiteY1540" fmla="*/ 214073 h 5613479"/>
              <a:gd name="connsiteX1541" fmla="*/ 20053758 w 23215066"/>
              <a:gd name="connsiteY1541" fmla="*/ 189019 h 5613479"/>
              <a:gd name="connsiteX1542" fmla="*/ 20077544 w 23215066"/>
              <a:gd name="connsiteY1542" fmla="*/ 247691 h 5613479"/>
              <a:gd name="connsiteX1543" fmla="*/ 20019824 w 23215066"/>
              <a:gd name="connsiteY1543" fmla="*/ 272111 h 5613479"/>
              <a:gd name="connsiteX1544" fmla="*/ 21783152 w 23215066"/>
              <a:gd name="connsiteY1544" fmla="*/ 266720 h 5613479"/>
              <a:gd name="connsiteX1545" fmla="*/ 21725432 w 23215066"/>
              <a:gd name="connsiteY1545" fmla="*/ 242934 h 5613479"/>
              <a:gd name="connsiteX1546" fmla="*/ 21748902 w 23215066"/>
              <a:gd name="connsiteY1546" fmla="*/ 183944 h 5613479"/>
              <a:gd name="connsiteX1547" fmla="*/ 21808208 w 23215066"/>
              <a:gd name="connsiteY1547" fmla="*/ 208365 h 5613479"/>
              <a:gd name="connsiteX1548" fmla="*/ 21783152 w 23215066"/>
              <a:gd name="connsiteY1548" fmla="*/ 266720 h 5613479"/>
              <a:gd name="connsiteX1549" fmla="*/ 7679366 w 23215066"/>
              <a:gd name="connsiteY1549" fmla="*/ 248959 h 5613479"/>
              <a:gd name="connsiteX1550" fmla="*/ 7655580 w 23215066"/>
              <a:gd name="connsiteY1550" fmla="*/ 190287 h 5613479"/>
              <a:gd name="connsiteX1551" fmla="*/ 7715838 w 23215066"/>
              <a:gd name="connsiteY1551" fmla="*/ 166819 h 5613479"/>
              <a:gd name="connsiteX1552" fmla="*/ 7738038 w 23215066"/>
              <a:gd name="connsiteY1552" fmla="*/ 226125 h 5613479"/>
              <a:gd name="connsiteX1553" fmla="*/ 7679366 w 23215066"/>
              <a:gd name="connsiteY1553" fmla="*/ 248959 h 5613479"/>
              <a:gd name="connsiteX1554" fmla="*/ 9327255 w 23215066"/>
              <a:gd name="connsiteY1554" fmla="*/ 241982 h 5613479"/>
              <a:gd name="connsiteX1555" fmla="*/ 9268900 w 23215066"/>
              <a:gd name="connsiteY1555" fmla="*/ 219782 h 5613479"/>
              <a:gd name="connsiteX1556" fmla="*/ 9290467 w 23215066"/>
              <a:gd name="connsiteY1556" fmla="*/ 160159 h 5613479"/>
              <a:gd name="connsiteX1557" fmla="*/ 9350407 w 23215066"/>
              <a:gd name="connsiteY1557" fmla="*/ 182993 h 5613479"/>
              <a:gd name="connsiteX1558" fmla="*/ 9327255 w 23215066"/>
              <a:gd name="connsiteY1558" fmla="*/ 241982 h 5613479"/>
              <a:gd name="connsiteX1559" fmla="*/ 20135898 w 23215066"/>
              <a:gd name="connsiteY1559" fmla="*/ 225173 h 5613479"/>
              <a:gd name="connsiteX1560" fmla="*/ 20114014 w 23215066"/>
              <a:gd name="connsiteY1560" fmla="*/ 165550 h 5613479"/>
              <a:gd name="connsiteX1561" fmla="*/ 20174908 w 23215066"/>
              <a:gd name="connsiteY1561" fmla="*/ 143984 h 5613479"/>
              <a:gd name="connsiteX1562" fmla="*/ 20195204 w 23215066"/>
              <a:gd name="connsiteY1562" fmla="*/ 203925 h 5613479"/>
              <a:gd name="connsiteX1563" fmla="*/ 20135898 w 23215066"/>
              <a:gd name="connsiteY1563" fmla="*/ 225173 h 5613479"/>
              <a:gd name="connsiteX1564" fmla="*/ 21667078 w 23215066"/>
              <a:gd name="connsiteY1564" fmla="*/ 220733 h 5613479"/>
              <a:gd name="connsiteX1565" fmla="*/ 21608090 w 23215066"/>
              <a:gd name="connsiteY1565" fmla="*/ 200119 h 5613479"/>
              <a:gd name="connsiteX1566" fmla="*/ 21628068 w 23215066"/>
              <a:gd name="connsiteY1566" fmla="*/ 139861 h 5613479"/>
              <a:gd name="connsiteX1567" fmla="*/ 21688644 w 23215066"/>
              <a:gd name="connsiteY1567" fmla="*/ 161110 h 5613479"/>
              <a:gd name="connsiteX1568" fmla="*/ 21667078 w 23215066"/>
              <a:gd name="connsiteY1568" fmla="*/ 220733 h 5613479"/>
              <a:gd name="connsiteX1569" fmla="*/ 7796711 w 23215066"/>
              <a:gd name="connsiteY1569" fmla="*/ 205193 h 5613479"/>
              <a:gd name="connsiteX1570" fmla="*/ 7776413 w 23215066"/>
              <a:gd name="connsiteY1570" fmla="*/ 145253 h 5613479"/>
              <a:gd name="connsiteX1571" fmla="*/ 7837939 w 23215066"/>
              <a:gd name="connsiteY1571" fmla="*/ 125273 h 5613479"/>
              <a:gd name="connsiteX1572" fmla="*/ 7856651 w 23215066"/>
              <a:gd name="connsiteY1572" fmla="*/ 185847 h 5613479"/>
              <a:gd name="connsiteX1573" fmla="*/ 7796711 w 23215066"/>
              <a:gd name="connsiteY1573" fmla="*/ 205193 h 5613479"/>
              <a:gd name="connsiteX1574" fmla="*/ 9209912 w 23215066"/>
              <a:gd name="connsiteY1574" fmla="*/ 199167 h 5613479"/>
              <a:gd name="connsiteX1575" fmla="*/ 9150288 w 23215066"/>
              <a:gd name="connsiteY1575" fmla="*/ 180139 h 5613479"/>
              <a:gd name="connsiteX1576" fmla="*/ 9168682 w 23215066"/>
              <a:gd name="connsiteY1576" fmla="*/ 119247 h 5613479"/>
              <a:gd name="connsiteX1577" fmla="*/ 9229892 w 23215066"/>
              <a:gd name="connsiteY1577" fmla="*/ 138593 h 5613479"/>
              <a:gd name="connsiteX1578" fmla="*/ 9209912 w 23215066"/>
              <a:gd name="connsiteY1578" fmla="*/ 199167 h 5613479"/>
              <a:gd name="connsiteX1579" fmla="*/ 20254828 w 23215066"/>
              <a:gd name="connsiteY1579" fmla="*/ 184896 h 5613479"/>
              <a:gd name="connsiteX1580" fmla="*/ 20236116 w 23215066"/>
              <a:gd name="connsiteY1580" fmla="*/ 124321 h 5613479"/>
              <a:gd name="connsiteX1581" fmla="*/ 20297960 w 23215066"/>
              <a:gd name="connsiteY1581" fmla="*/ 106244 h 5613479"/>
              <a:gd name="connsiteX1582" fmla="*/ 20314768 w 23215066"/>
              <a:gd name="connsiteY1582" fmla="*/ 167453 h 5613479"/>
              <a:gd name="connsiteX1583" fmla="*/ 20254828 w 23215066"/>
              <a:gd name="connsiteY1583" fmla="*/ 184896 h 5613479"/>
              <a:gd name="connsiteX1584" fmla="*/ 21548782 w 23215066"/>
              <a:gd name="connsiteY1584" fmla="*/ 181090 h 5613479"/>
              <a:gd name="connsiteX1585" fmla="*/ 21488524 w 23215066"/>
              <a:gd name="connsiteY1585" fmla="*/ 163964 h 5613479"/>
              <a:gd name="connsiteX1586" fmla="*/ 21505332 w 23215066"/>
              <a:gd name="connsiteY1586" fmla="*/ 102755 h 5613479"/>
              <a:gd name="connsiteX1587" fmla="*/ 21567176 w 23215066"/>
              <a:gd name="connsiteY1587" fmla="*/ 120515 h 5613479"/>
              <a:gd name="connsiteX1588" fmla="*/ 21548782 w 23215066"/>
              <a:gd name="connsiteY1588" fmla="*/ 181090 h 5613479"/>
              <a:gd name="connsiteX1589" fmla="*/ 7916592 w 23215066"/>
              <a:gd name="connsiteY1589" fmla="*/ 168087 h 5613479"/>
              <a:gd name="connsiteX1590" fmla="*/ 7899465 w 23215066"/>
              <a:gd name="connsiteY1590" fmla="*/ 106878 h 5613479"/>
              <a:gd name="connsiteX1591" fmla="*/ 7961626 w 23215066"/>
              <a:gd name="connsiteY1591" fmla="*/ 90387 h 5613479"/>
              <a:gd name="connsiteX1592" fmla="*/ 7976849 w 23215066"/>
              <a:gd name="connsiteY1592" fmla="*/ 151913 h 5613479"/>
              <a:gd name="connsiteX1593" fmla="*/ 7916592 w 23215066"/>
              <a:gd name="connsiteY1593" fmla="*/ 168087 h 5613479"/>
              <a:gd name="connsiteX1594" fmla="*/ 9090348 w 23215066"/>
              <a:gd name="connsiteY1594" fmla="*/ 163330 h 5613479"/>
              <a:gd name="connsiteX1595" fmla="*/ 9029773 w 23215066"/>
              <a:gd name="connsiteY1595" fmla="*/ 147790 h 5613479"/>
              <a:gd name="connsiteX1596" fmla="*/ 9044679 w 23215066"/>
              <a:gd name="connsiteY1596" fmla="*/ 86264 h 5613479"/>
              <a:gd name="connsiteX1597" fmla="*/ 9106839 w 23215066"/>
              <a:gd name="connsiteY1597" fmla="*/ 102121 h 5613479"/>
              <a:gd name="connsiteX1598" fmla="*/ 9090348 w 23215066"/>
              <a:gd name="connsiteY1598" fmla="*/ 163330 h 5613479"/>
              <a:gd name="connsiteX1599" fmla="*/ 20375342 w 23215066"/>
              <a:gd name="connsiteY1599" fmla="*/ 151596 h 5613479"/>
              <a:gd name="connsiteX1600" fmla="*/ 20360120 w 23215066"/>
              <a:gd name="connsiteY1600" fmla="*/ 90069 h 5613479"/>
              <a:gd name="connsiteX1601" fmla="*/ 20422914 w 23215066"/>
              <a:gd name="connsiteY1601" fmla="*/ 75481 h 5613479"/>
              <a:gd name="connsiteX1602" fmla="*/ 20436236 w 23215066"/>
              <a:gd name="connsiteY1602" fmla="*/ 137324 h 5613479"/>
              <a:gd name="connsiteX1603" fmla="*/ 20375342 w 23215066"/>
              <a:gd name="connsiteY1603" fmla="*/ 151596 h 5613479"/>
              <a:gd name="connsiteX1604" fmla="*/ 21427950 w 23215066"/>
              <a:gd name="connsiteY1604" fmla="*/ 148424 h 5613479"/>
              <a:gd name="connsiteX1605" fmla="*/ 21367058 w 23215066"/>
              <a:gd name="connsiteY1605" fmla="*/ 134787 h 5613479"/>
              <a:gd name="connsiteX1606" fmla="*/ 21380062 w 23215066"/>
              <a:gd name="connsiteY1606" fmla="*/ 72626 h 5613479"/>
              <a:gd name="connsiteX1607" fmla="*/ 21442856 w 23215066"/>
              <a:gd name="connsiteY1607" fmla="*/ 86898 h 5613479"/>
              <a:gd name="connsiteX1608" fmla="*/ 21427950 w 23215066"/>
              <a:gd name="connsiteY1608" fmla="*/ 148424 h 5613479"/>
              <a:gd name="connsiteX1609" fmla="*/ 8037742 w 23215066"/>
              <a:gd name="connsiteY1609" fmla="*/ 137958 h 5613479"/>
              <a:gd name="connsiteX1610" fmla="*/ 8024104 w 23215066"/>
              <a:gd name="connsiteY1610" fmla="*/ 76115 h 5613479"/>
              <a:gd name="connsiteX1611" fmla="*/ 8087216 w 23215066"/>
              <a:gd name="connsiteY1611" fmla="*/ 63429 h 5613479"/>
              <a:gd name="connsiteX1612" fmla="*/ 8098950 w 23215066"/>
              <a:gd name="connsiteY1612" fmla="*/ 125907 h 5613479"/>
              <a:gd name="connsiteX1613" fmla="*/ 8037742 w 23215066"/>
              <a:gd name="connsiteY1613" fmla="*/ 137958 h 5613479"/>
              <a:gd name="connsiteX1614" fmla="*/ 8968881 w 23215066"/>
              <a:gd name="connsiteY1614" fmla="*/ 134153 h 5613479"/>
              <a:gd name="connsiteX1615" fmla="*/ 8907354 w 23215066"/>
              <a:gd name="connsiteY1615" fmla="*/ 122101 h 5613479"/>
              <a:gd name="connsiteX1616" fmla="*/ 8918772 w 23215066"/>
              <a:gd name="connsiteY1616" fmla="*/ 59623 h 5613479"/>
              <a:gd name="connsiteX1617" fmla="*/ 8981884 w 23215066"/>
              <a:gd name="connsiteY1617" fmla="*/ 71992 h 5613479"/>
              <a:gd name="connsiteX1618" fmla="*/ 8968881 w 23215066"/>
              <a:gd name="connsiteY1618" fmla="*/ 134153 h 5613479"/>
              <a:gd name="connsiteX1619" fmla="*/ 20497444 w 23215066"/>
              <a:gd name="connsiteY1619" fmla="*/ 124955 h 5613479"/>
              <a:gd name="connsiteX1620" fmla="*/ 20485710 w 23215066"/>
              <a:gd name="connsiteY1620" fmla="*/ 62478 h 5613479"/>
              <a:gd name="connsiteX1621" fmla="*/ 20549140 w 23215066"/>
              <a:gd name="connsiteY1621" fmla="*/ 51378 h 5613479"/>
              <a:gd name="connsiteX1622" fmla="*/ 20558970 w 23215066"/>
              <a:gd name="connsiteY1622" fmla="*/ 114172 h 5613479"/>
              <a:gd name="connsiteX1623" fmla="*/ 20497444 w 23215066"/>
              <a:gd name="connsiteY1623" fmla="*/ 124955 h 5613479"/>
              <a:gd name="connsiteX1624" fmla="*/ 21305848 w 23215066"/>
              <a:gd name="connsiteY1624" fmla="*/ 122735 h 5613479"/>
              <a:gd name="connsiteX1625" fmla="*/ 21244322 w 23215066"/>
              <a:gd name="connsiteY1625" fmla="*/ 112587 h 5613479"/>
              <a:gd name="connsiteX1626" fmla="*/ 21253836 w 23215066"/>
              <a:gd name="connsiteY1626" fmla="*/ 49792 h 5613479"/>
              <a:gd name="connsiteX1627" fmla="*/ 21317266 w 23215066"/>
              <a:gd name="connsiteY1627" fmla="*/ 60258 h 5613479"/>
              <a:gd name="connsiteX1628" fmla="*/ 21305848 w 23215066"/>
              <a:gd name="connsiteY1628" fmla="*/ 122735 h 5613479"/>
              <a:gd name="connsiteX1629" fmla="*/ 8160793 w 23215066"/>
              <a:gd name="connsiteY1629" fmla="*/ 114807 h 5613479"/>
              <a:gd name="connsiteX1630" fmla="*/ 8150645 w 23215066"/>
              <a:gd name="connsiteY1630" fmla="*/ 52329 h 5613479"/>
              <a:gd name="connsiteX1631" fmla="*/ 8214391 w 23215066"/>
              <a:gd name="connsiteY1631" fmla="*/ 43132 h 5613479"/>
              <a:gd name="connsiteX1632" fmla="*/ 8222637 w 23215066"/>
              <a:gd name="connsiteY1632" fmla="*/ 105927 h 5613479"/>
              <a:gd name="connsiteX1633" fmla="*/ 8160793 w 23215066"/>
              <a:gd name="connsiteY1633" fmla="*/ 114807 h 5613479"/>
              <a:gd name="connsiteX1634" fmla="*/ 8845828 w 23215066"/>
              <a:gd name="connsiteY1634" fmla="*/ 111952 h 5613479"/>
              <a:gd name="connsiteX1635" fmla="*/ 8783985 w 23215066"/>
              <a:gd name="connsiteY1635" fmla="*/ 103389 h 5613479"/>
              <a:gd name="connsiteX1636" fmla="*/ 8791596 w 23215066"/>
              <a:gd name="connsiteY1636" fmla="*/ 40277 h 5613479"/>
              <a:gd name="connsiteX1637" fmla="*/ 8855343 w 23215066"/>
              <a:gd name="connsiteY1637" fmla="*/ 48840 h 5613479"/>
              <a:gd name="connsiteX1638" fmla="*/ 8845828 w 23215066"/>
              <a:gd name="connsiteY1638" fmla="*/ 111952 h 5613479"/>
              <a:gd name="connsiteX1639" fmla="*/ 20621130 w 23215066"/>
              <a:gd name="connsiteY1639" fmla="*/ 105610 h 5613479"/>
              <a:gd name="connsiteX1640" fmla="*/ 20612886 w 23215066"/>
              <a:gd name="connsiteY1640" fmla="*/ 42815 h 5613479"/>
              <a:gd name="connsiteX1641" fmla="*/ 20676948 w 23215066"/>
              <a:gd name="connsiteY1641" fmla="*/ 35520 h 5613479"/>
              <a:gd name="connsiteX1642" fmla="*/ 20683292 w 23215066"/>
              <a:gd name="connsiteY1642" fmla="*/ 98632 h 5613479"/>
              <a:gd name="connsiteX1643" fmla="*/ 20621130 w 23215066"/>
              <a:gd name="connsiteY1643" fmla="*/ 105610 h 5613479"/>
              <a:gd name="connsiteX1644" fmla="*/ 21182162 w 23215066"/>
              <a:gd name="connsiteY1644" fmla="*/ 103707 h 5613479"/>
              <a:gd name="connsiteX1645" fmla="*/ 21120002 w 23215066"/>
              <a:gd name="connsiteY1645" fmla="*/ 97047 h 5613479"/>
              <a:gd name="connsiteX1646" fmla="*/ 21126028 w 23215066"/>
              <a:gd name="connsiteY1646" fmla="*/ 33935 h 5613479"/>
              <a:gd name="connsiteX1647" fmla="*/ 21189774 w 23215066"/>
              <a:gd name="connsiteY1647" fmla="*/ 40912 h 5613479"/>
              <a:gd name="connsiteX1648" fmla="*/ 21182162 w 23215066"/>
              <a:gd name="connsiteY1648" fmla="*/ 103707 h 5613479"/>
              <a:gd name="connsiteX1649" fmla="*/ 8284797 w 23215066"/>
              <a:gd name="connsiteY1649" fmla="*/ 98632 h 5613479"/>
              <a:gd name="connsiteX1650" fmla="*/ 8278455 w 23215066"/>
              <a:gd name="connsiteY1650" fmla="*/ 35520 h 5613479"/>
              <a:gd name="connsiteX1651" fmla="*/ 8342518 w 23215066"/>
              <a:gd name="connsiteY1651" fmla="*/ 29812 h 5613479"/>
              <a:gd name="connsiteX1652" fmla="*/ 8347275 w 23215066"/>
              <a:gd name="connsiteY1652" fmla="*/ 92924 h 5613479"/>
              <a:gd name="connsiteX1653" fmla="*/ 8284797 w 23215066"/>
              <a:gd name="connsiteY1653" fmla="*/ 98632 h 5613479"/>
              <a:gd name="connsiteX1654" fmla="*/ 8721507 w 23215066"/>
              <a:gd name="connsiteY1654" fmla="*/ 96729 h 5613479"/>
              <a:gd name="connsiteX1655" fmla="*/ 8659346 w 23215066"/>
              <a:gd name="connsiteY1655" fmla="*/ 91655 h 5613479"/>
              <a:gd name="connsiteX1656" fmla="*/ 8663469 w 23215066"/>
              <a:gd name="connsiteY1656" fmla="*/ 28226 h 5613479"/>
              <a:gd name="connsiteX1657" fmla="*/ 8727533 w 23215066"/>
              <a:gd name="connsiteY1657" fmla="*/ 33300 h 5613479"/>
              <a:gd name="connsiteX1658" fmla="*/ 8721507 w 23215066"/>
              <a:gd name="connsiteY1658" fmla="*/ 96729 h 5613479"/>
              <a:gd name="connsiteX1659" fmla="*/ 20745452 w 23215066"/>
              <a:gd name="connsiteY1659" fmla="*/ 92924 h 5613479"/>
              <a:gd name="connsiteX1660" fmla="*/ 20741012 w 23215066"/>
              <a:gd name="connsiteY1660" fmla="*/ 29495 h 5613479"/>
              <a:gd name="connsiteX1661" fmla="*/ 20805076 w 23215066"/>
              <a:gd name="connsiteY1661" fmla="*/ 25689 h 5613479"/>
              <a:gd name="connsiteX1662" fmla="*/ 20807930 w 23215066"/>
              <a:gd name="connsiteY1662" fmla="*/ 89118 h 5613479"/>
              <a:gd name="connsiteX1663" fmla="*/ 20745452 w 23215066"/>
              <a:gd name="connsiteY1663" fmla="*/ 92924 h 5613479"/>
              <a:gd name="connsiteX1664" fmla="*/ 21057840 w 23215066"/>
              <a:gd name="connsiteY1664" fmla="*/ 91972 h 5613479"/>
              <a:gd name="connsiteX1665" fmla="*/ 21015026 w 23215066"/>
              <a:gd name="connsiteY1665" fmla="*/ 89435 h 5613479"/>
              <a:gd name="connsiteX1666" fmla="*/ 20995364 w 23215066"/>
              <a:gd name="connsiteY1666" fmla="*/ 88484 h 5613479"/>
              <a:gd name="connsiteX1667" fmla="*/ 20997584 w 23215066"/>
              <a:gd name="connsiteY1667" fmla="*/ 25055 h 5613479"/>
              <a:gd name="connsiteX1668" fmla="*/ 21017562 w 23215066"/>
              <a:gd name="connsiteY1668" fmla="*/ 26006 h 5613479"/>
              <a:gd name="connsiteX1669" fmla="*/ 21061646 w 23215066"/>
              <a:gd name="connsiteY1669" fmla="*/ 28543 h 5613479"/>
              <a:gd name="connsiteX1670" fmla="*/ 21057840 w 23215066"/>
              <a:gd name="connsiteY1670" fmla="*/ 91972 h 5613479"/>
              <a:gd name="connsiteX1671" fmla="*/ 8409436 w 23215066"/>
              <a:gd name="connsiteY1671" fmla="*/ 89435 h 5613479"/>
              <a:gd name="connsiteX1672" fmla="*/ 8406581 w 23215066"/>
              <a:gd name="connsiteY1672" fmla="*/ 26006 h 5613479"/>
              <a:gd name="connsiteX1673" fmla="*/ 8470961 w 23215066"/>
              <a:gd name="connsiteY1673" fmla="*/ 24103 h 5613479"/>
              <a:gd name="connsiteX1674" fmla="*/ 8472230 w 23215066"/>
              <a:gd name="connsiteY1674" fmla="*/ 87532 h 5613479"/>
              <a:gd name="connsiteX1675" fmla="*/ 8409436 w 23215066"/>
              <a:gd name="connsiteY1675" fmla="*/ 89435 h 5613479"/>
              <a:gd name="connsiteX1676" fmla="*/ 8596868 w 23215066"/>
              <a:gd name="connsiteY1676" fmla="*/ 88801 h 5613479"/>
              <a:gd name="connsiteX1677" fmla="*/ 8534391 w 23215066"/>
              <a:gd name="connsiteY1677" fmla="*/ 87215 h 5613479"/>
              <a:gd name="connsiteX1678" fmla="*/ 8535026 w 23215066"/>
              <a:gd name="connsiteY1678" fmla="*/ 23786 h 5613479"/>
              <a:gd name="connsiteX1679" fmla="*/ 8599406 w 23215066"/>
              <a:gd name="connsiteY1679" fmla="*/ 25372 h 5613479"/>
              <a:gd name="connsiteX1680" fmla="*/ 8596868 w 23215066"/>
              <a:gd name="connsiteY1680" fmla="*/ 88801 h 5613479"/>
              <a:gd name="connsiteX1681" fmla="*/ 20870408 w 23215066"/>
              <a:gd name="connsiteY1681" fmla="*/ 87532 h 5613479"/>
              <a:gd name="connsiteX1682" fmla="*/ 20869456 w 23215066"/>
              <a:gd name="connsiteY1682" fmla="*/ 24103 h 5613479"/>
              <a:gd name="connsiteX1683" fmla="*/ 20908782 w 23215066"/>
              <a:gd name="connsiteY1683" fmla="*/ 23786 h 5613479"/>
              <a:gd name="connsiteX1684" fmla="*/ 20933838 w 23215066"/>
              <a:gd name="connsiteY1684" fmla="*/ 23786 h 5613479"/>
              <a:gd name="connsiteX1685" fmla="*/ 20933202 w 23215066"/>
              <a:gd name="connsiteY1685" fmla="*/ 87215 h 5613479"/>
              <a:gd name="connsiteX1686" fmla="*/ 20908782 w 23215066"/>
              <a:gd name="connsiteY1686" fmla="*/ 87215 h 5613479"/>
              <a:gd name="connsiteX1687" fmla="*/ 20870408 w 23215066"/>
              <a:gd name="connsiteY1687" fmla="*/ 87532 h 5613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Lst>
            <a:rect l="l" t="t" r="r" b="b"/>
            <a:pathLst>
              <a:path w="23215066" h="5613479">
                <a:moveTo>
                  <a:pt x="2315164" y="5601428"/>
                </a:moveTo>
                <a:lnTo>
                  <a:pt x="2303429" y="5601428"/>
                </a:lnTo>
                <a:lnTo>
                  <a:pt x="2304064" y="5537999"/>
                </a:lnTo>
                <a:lnTo>
                  <a:pt x="2315164" y="5537999"/>
                </a:lnTo>
                <a:cubicBezTo>
                  <a:pt x="2332290" y="5537999"/>
                  <a:pt x="2349415" y="5537682"/>
                  <a:pt x="2366541" y="5537364"/>
                </a:cubicBezTo>
                <a:lnTo>
                  <a:pt x="2368127" y="5600793"/>
                </a:lnTo>
                <a:cubicBezTo>
                  <a:pt x="2350050" y="5601428"/>
                  <a:pt x="2332607" y="5601428"/>
                  <a:pt x="2315164" y="5601428"/>
                </a:cubicBezTo>
                <a:close/>
                <a:moveTo>
                  <a:pt x="14701923" y="5601428"/>
                </a:moveTo>
                <a:cubicBezTo>
                  <a:pt x="14680358" y="5601428"/>
                  <a:pt x="14659109" y="5601111"/>
                  <a:pt x="14637543" y="5600159"/>
                </a:cubicBezTo>
                <a:lnTo>
                  <a:pt x="14639446" y="5536730"/>
                </a:lnTo>
                <a:cubicBezTo>
                  <a:pt x="14660377" y="5537364"/>
                  <a:pt x="14680993" y="5537682"/>
                  <a:pt x="14701923" y="5537682"/>
                </a:cubicBezTo>
                <a:lnTo>
                  <a:pt x="14701923" y="5601428"/>
                </a:lnTo>
                <a:close/>
                <a:moveTo>
                  <a:pt x="14766304" y="5600793"/>
                </a:moveTo>
                <a:lnTo>
                  <a:pt x="14764718" y="5537364"/>
                </a:lnTo>
                <a:cubicBezTo>
                  <a:pt x="14782161" y="5537047"/>
                  <a:pt x="14799605" y="5536413"/>
                  <a:pt x="14817047" y="5535461"/>
                </a:cubicBezTo>
                <a:lnTo>
                  <a:pt x="14827196" y="5534827"/>
                </a:lnTo>
                <a:lnTo>
                  <a:pt x="14830685" y="5598256"/>
                </a:lnTo>
                <a:lnTo>
                  <a:pt x="14820219" y="5598891"/>
                </a:lnTo>
                <a:cubicBezTo>
                  <a:pt x="14802141" y="5599842"/>
                  <a:pt x="14784381" y="5600476"/>
                  <a:pt x="14766304" y="5600793"/>
                </a:cubicBezTo>
                <a:close/>
                <a:moveTo>
                  <a:pt x="2239366" y="5600159"/>
                </a:moveTo>
                <a:cubicBezTo>
                  <a:pt x="2217800" y="5599525"/>
                  <a:pt x="2196551" y="5598574"/>
                  <a:pt x="2174985" y="5597305"/>
                </a:cubicBezTo>
                <a:lnTo>
                  <a:pt x="2178791" y="5533876"/>
                </a:lnTo>
                <a:cubicBezTo>
                  <a:pt x="2199406" y="5535144"/>
                  <a:pt x="2220337" y="5536096"/>
                  <a:pt x="2241269" y="5536730"/>
                </a:cubicBezTo>
                <a:lnTo>
                  <a:pt x="2239366" y="5600159"/>
                </a:lnTo>
                <a:close/>
                <a:moveTo>
                  <a:pt x="2432190" y="5598574"/>
                </a:moveTo>
                <a:lnTo>
                  <a:pt x="2429019" y="5535144"/>
                </a:lnTo>
                <a:cubicBezTo>
                  <a:pt x="2449951" y="5534193"/>
                  <a:pt x="2470565" y="5532607"/>
                  <a:pt x="2491497" y="5531021"/>
                </a:cubicBezTo>
                <a:lnTo>
                  <a:pt x="2496571" y="5594134"/>
                </a:lnTo>
                <a:cubicBezTo>
                  <a:pt x="2475005" y="5596036"/>
                  <a:pt x="2453439" y="5597622"/>
                  <a:pt x="2432190" y="5598574"/>
                </a:cubicBezTo>
                <a:close/>
                <a:moveTo>
                  <a:pt x="14573480" y="5597305"/>
                </a:moveTo>
                <a:cubicBezTo>
                  <a:pt x="14551914" y="5596036"/>
                  <a:pt x="14530665" y="5594451"/>
                  <a:pt x="14509417" y="5592548"/>
                </a:cubicBezTo>
                <a:lnTo>
                  <a:pt x="14514807" y="5529436"/>
                </a:lnTo>
                <a:cubicBezTo>
                  <a:pt x="14535422" y="5531338"/>
                  <a:pt x="14556354" y="5532607"/>
                  <a:pt x="14577285" y="5533876"/>
                </a:cubicBezTo>
                <a:lnTo>
                  <a:pt x="14573480" y="5597305"/>
                </a:lnTo>
                <a:close/>
                <a:moveTo>
                  <a:pt x="14894748" y="5594134"/>
                </a:moveTo>
                <a:lnTo>
                  <a:pt x="14889674" y="5531021"/>
                </a:lnTo>
                <a:cubicBezTo>
                  <a:pt x="14910606" y="5529436"/>
                  <a:pt x="14931220" y="5527533"/>
                  <a:pt x="14951834" y="5525313"/>
                </a:cubicBezTo>
                <a:lnTo>
                  <a:pt x="14958495" y="5588425"/>
                </a:lnTo>
                <a:cubicBezTo>
                  <a:pt x="14937563" y="5590328"/>
                  <a:pt x="14916314" y="5592548"/>
                  <a:pt x="14894748" y="5594134"/>
                </a:cubicBezTo>
                <a:close/>
                <a:moveTo>
                  <a:pt x="2110922" y="5592548"/>
                </a:moveTo>
                <a:cubicBezTo>
                  <a:pt x="2089673" y="5590645"/>
                  <a:pt x="2068107" y="5588425"/>
                  <a:pt x="2046859" y="5585888"/>
                </a:cubicBezTo>
                <a:lnTo>
                  <a:pt x="2054153" y="5522776"/>
                </a:lnTo>
                <a:cubicBezTo>
                  <a:pt x="2074767" y="5525313"/>
                  <a:pt x="2095382" y="5527216"/>
                  <a:pt x="2116313" y="5529119"/>
                </a:cubicBezTo>
                <a:lnTo>
                  <a:pt x="2110922" y="5592548"/>
                </a:lnTo>
                <a:close/>
                <a:moveTo>
                  <a:pt x="2560317" y="5588425"/>
                </a:moveTo>
                <a:lnTo>
                  <a:pt x="2553657" y="5525313"/>
                </a:lnTo>
                <a:cubicBezTo>
                  <a:pt x="2574272" y="5523093"/>
                  <a:pt x="2595203" y="5520556"/>
                  <a:pt x="2615818" y="5517701"/>
                </a:cubicBezTo>
                <a:lnTo>
                  <a:pt x="2624381" y="5580496"/>
                </a:lnTo>
                <a:cubicBezTo>
                  <a:pt x="2602815" y="5583668"/>
                  <a:pt x="2581566" y="5586205"/>
                  <a:pt x="2560317" y="5588425"/>
                </a:cubicBezTo>
                <a:close/>
                <a:moveTo>
                  <a:pt x="14445353" y="5586205"/>
                </a:moveTo>
                <a:cubicBezTo>
                  <a:pt x="14424104" y="5583668"/>
                  <a:pt x="14402855" y="5580814"/>
                  <a:pt x="14381607" y="5577959"/>
                </a:cubicBezTo>
                <a:lnTo>
                  <a:pt x="14390803" y="5515164"/>
                </a:lnTo>
                <a:cubicBezTo>
                  <a:pt x="14411419" y="5518018"/>
                  <a:pt x="14432033" y="5520873"/>
                  <a:pt x="14452965" y="5523093"/>
                </a:cubicBezTo>
                <a:lnTo>
                  <a:pt x="14445353" y="5586205"/>
                </a:lnTo>
                <a:close/>
                <a:moveTo>
                  <a:pt x="15022558" y="5580179"/>
                </a:moveTo>
                <a:lnTo>
                  <a:pt x="15013995" y="5517384"/>
                </a:lnTo>
                <a:cubicBezTo>
                  <a:pt x="15034610" y="5514530"/>
                  <a:pt x="15055224" y="5511359"/>
                  <a:pt x="15075838" y="5507870"/>
                </a:cubicBezTo>
                <a:lnTo>
                  <a:pt x="15086305" y="5570348"/>
                </a:lnTo>
                <a:cubicBezTo>
                  <a:pt x="15065055" y="5574153"/>
                  <a:pt x="15043806" y="5577325"/>
                  <a:pt x="15022558" y="5580179"/>
                </a:cubicBezTo>
                <a:close/>
                <a:moveTo>
                  <a:pt x="1983112" y="5577642"/>
                </a:moveTo>
                <a:cubicBezTo>
                  <a:pt x="1961864" y="5574470"/>
                  <a:pt x="1940615" y="5570982"/>
                  <a:pt x="1919683" y="5567493"/>
                </a:cubicBezTo>
                <a:lnTo>
                  <a:pt x="1930466" y="5505016"/>
                </a:lnTo>
                <a:cubicBezTo>
                  <a:pt x="1951080" y="5508504"/>
                  <a:pt x="1971695" y="5511993"/>
                  <a:pt x="1992309" y="5514847"/>
                </a:cubicBezTo>
                <a:lnTo>
                  <a:pt x="1983112" y="5577642"/>
                </a:lnTo>
                <a:close/>
                <a:moveTo>
                  <a:pt x="2687810" y="5571299"/>
                </a:moveTo>
                <a:lnTo>
                  <a:pt x="2677661" y="5508821"/>
                </a:lnTo>
                <a:cubicBezTo>
                  <a:pt x="2698276" y="5505333"/>
                  <a:pt x="2718890" y="5501844"/>
                  <a:pt x="2739188" y="5497721"/>
                </a:cubicBezTo>
                <a:lnTo>
                  <a:pt x="2751239" y="5559882"/>
                </a:lnTo>
                <a:cubicBezTo>
                  <a:pt x="2729990" y="5564005"/>
                  <a:pt x="2708742" y="5567810"/>
                  <a:pt x="2687810" y="5571299"/>
                </a:cubicBezTo>
                <a:close/>
                <a:moveTo>
                  <a:pt x="14318178" y="5567810"/>
                </a:moveTo>
                <a:cubicBezTo>
                  <a:pt x="14296929" y="5564005"/>
                  <a:pt x="14275997" y="5560199"/>
                  <a:pt x="14255065" y="5555759"/>
                </a:cubicBezTo>
                <a:lnTo>
                  <a:pt x="14267752" y="5493598"/>
                </a:lnTo>
                <a:cubicBezTo>
                  <a:pt x="14288049" y="5497721"/>
                  <a:pt x="14308663" y="5501527"/>
                  <a:pt x="14329277" y="5505016"/>
                </a:cubicBezTo>
                <a:lnTo>
                  <a:pt x="14318178" y="5567810"/>
                </a:lnTo>
                <a:close/>
                <a:moveTo>
                  <a:pt x="15149416" y="5559247"/>
                </a:moveTo>
                <a:lnTo>
                  <a:pt x="15137365" y="5497087"/>
                </a:lnTo>
                <a:cubicBezTo>
                  <a:pt x="15157979" y="5492964"/>
                  <a:pt x="15178277" y="5488841"/>
                  <a:pt x="15198574" y="5484084"/>
                </a:cubicBezTo>
                <a:lnTo>
                  <a:pt x="15212528" y="5545927"/>
                </a:lnTo>
                <a:cubicBezTo>
                  <a:pt x="15191596" y="5550684"/>
                  <a:pt x="15170665" y="5555124"/>
                  <a:pt x="15149416" y="5559247"/>
                </a:cubicBezTo>
                <a:close/>
                <a:moveTo>
                  <a:pt x="1856571" y="5555442"/>
                </a:moveTo>
                <a:cubicBezTo>
                  <a:pt x="1835639" y="5551002"/>
                  <a:pt x="1814708" y="5546562"/>
                  <a:pt x="1793776" y="5541804"/>
                </a:cubicBezTo>
                <a:lnTo>
                  <a:pt x="1808365" y="5479961"/>
                </a:lnTo>
                <a:cubicBezTo>
                  <a:pt x="1828662" y="5484718"/>
                  <a:pt x="1848959" y="5489158"/>
                  <a:pt x="1869574" y="5493281"/>
                </a:cubicBezTo>
                <a:lnTo>
                  <a:pt x="1856571" y="5555442"/>
                </a:lnTo>
                <a:close/>
                <a:moveTo>
                  <a:pt x="2814034" y="5546562"/>
                </a:moveTo>
                <a:lnTo>
                  <a:pt x="2800080" y="5484718"/>
                </a:lnTo>
                <a:cubicBezTo>
                  <a:pt x="2820377" y="5480278"/>
                  <a:pt x="2840674" y="5475204"/>
                  <a:pt x="2860972" y="5470130"/>
                </a:cubicBezTo>
                <a:lnTo>
                  <a:pt x="2876512" y="5531656"/>
                </a:lnTo>
                <a:cubicBezTo>
                  <a:pt x="2855897" y="5537047"/>
                  <a:pt x="2834966" y="5541804"/>
                  <a:pt x="2814034" y="5546562"/>
                </a:cubicBezTo>
                <a:close/>
                <a:moveTo>
                  <a:pt x="14191953" y="5542439"/>
                </a:moveTo>
                <a:cubicBezTo>
                  <a:pt x="14171022" y="5537682"/>
                  <a:pt x="14150090" y="5532290"/>
                  <a:pt x="14129476" y="5526898"/>
                </a:cubicBezTo>
                <a:lnTo>
                  <a:pt x="14145650" y="5465373"/>
                </a:lnTo>
                <a:cubicBezTo>
                  <a:pt x="14165631" y="5470764"/>
                  <a:pt x="14185928" y="5475521"/>
                  <a:pt x="14206225" y="5480278"/>
                </a:cubicBezTo>
                <a:lnTo>
                  <a:pt x="14191953" y="5542439"/>
                </a:lnTo>
                <a:close/>
                <a:moveTo>
                  <a:pt x="15275006" y="5531021"/>
                </a:moveTo>
                <a:lnTo>
                  <a:pt x="15259149" y="5469495"/>
                </a:lnTo>
                <a:cubicBezTo>
                  <a:pt x="15279446" y="5464421"/>
                  <a:pt x="15299427" y="5458712"/>
                  <a:pt x="15319406" y="5453004"/>
                </a:cubicBezTo>
                <a:lnTo>
                  <a:pt x="15336850" y="5513896"/>
                </a:lnTo>
                <a:cubicBezTo>
                  <a:pt x="15316552" y="5519922"/>
                  <a:pt x="15295938" y="5525630"/>
                  <a:pt x="15275006" y="5531021"/>
                </a:cubicBezTo>
                <a:close/>
                <a:moveTo>
                  <a:pt x="1731298" y="5526264"/>
                </a:moveTo>
                <a:cubicBezTo>
                  <a:pt x="1710367" y="5520873"/>
                  <a:pt x="1689752" y="5515164"/>
                  <a:pt x="1669138" y="5509138"/>
                </a:cubicBezTo>
                <a:lnTo>
                  <a:pt x="1687215" y="5448246"/>
                </a:lnTo>
                <a:cubicBezTo>
                  <a:pt x="1707195" y="5454272"/>
                  <a:pt x="1727176" y="5459664"/>
                  <a:pt x="1747473" y="5465055"/>
                </a:cubicBezTo>
                <a:lnTo>
                  <a:pt x="1731298" y="5526264"/>
                </a:lnTo>
                <a:close/>
                <a:moveTo>
                  <a:pt x="2938672" y="5514847"/>
                </a:moveTo>
                <a:lnTo>
                  <a:pt x="2921229" y="5453955"/>
                </a:lnTo>
                <a:cubicBezTo>
                  <a:pt x="2941209" y="5448246"/>
                  <a:pt x="2961190" y="5442221"/>
                  <a:pt x="2981170" y="5435878"/>
                </a:cubicBezTo>
                <a:lnTo>
                  <a:pt x="3000199" y="5496453"/>
                </a:lnTo>
                <a:cubicBezTo>
                  <a:pt x="2979901" y="5502795"/>
                  <a:pt x="2959287" y="5509138"/>
                  <a:pt x="2938672" y="5514847"/>
                </a:cubicBezTo>
                <a:close/>
                <a:moveTo>
                  <a:pt x="14067632" y="5509773"/>
                </a:moveTo>
                <a:cubicBezTo>
                  <a:pt x="14047018" y="5503747"/>
                  <a:pt x="14026403" y="5497404"/>
                  <a:pt x="14006106" y="5490744"/>
                </a:cubicBezTo>
                <a:lnTo>
                  <a:pt x="14025452" y="5430486"/>
                </a:lnTo>
                <a:cubicBezTo>
                  <a:pt x="14045432" y="5436829"/>
                  <a:pt x="14065413" y="5443172"/>
                  <a:pt x="14085393" y="5448881"/>
                </a:cubicBezTo>
                <a:lnTo>
                  <a:pt x="14067632" y="5509773"/>
                </a:lnTo>
                <a:close/>
                <a:moveTo>
                  <a:pt x="15398692" y="5495501"/>
                </a:moveTo>
                <a:lnTo>
                  <a:pt x="15379347" y="5434926"/>
                </a:lnTo>
                <a:cubicBezTo>
                  <a:pt x="15399327" y="5428584"/>
                  <a:pt x="15418990" y="5421923"/>
                  <a:pt x="15438653" y="5415263"/>
                </a:cubicBezTo>
                <a:lnTo>
                  <a:pt x="15459585" y="5475204"/>
                </a:lnTo>
                <a:cubicBezTo>
                  <a:pt x="15439287" y="5482181"/>
                  <a:pt x="15418990" y="5489158"/>
                  <a:pt x="15398692" y="5495501"/>
                </a:cubicBezTo>
                <a:close/>
                <a:moveTo>
                  <a:pt x="1607612" y="5489792"/>
                </a:moveTo>
                <a:cubicBezTo>
                  <a:pt x="1586997" y="5483133"/>
                  <a:pt x="1566700" y="5476155"/>
                  <a:pt x="1546403" y="5468861"/>
                </a:cubicBezTo>
                <a:lnTo>
                  <a:pt x="1567651" y="5409238"/>
                </a:lnTo>
                <a:cubicBezTo>
                  <a:pt x="1587314" y="5416215"/>
                  <a:pt x="1606977" y="5422875"/>
                  <a:pt x="1626958" y="5429535"/>
                </a:cubicBezTo>
                <a:lnTo>
                  <a:pt x="1607612" y="5489792"/>
                </a:lnTo>
                <a:close/>
                <a:moveTo>
                  <a:pt x="3061408" y="5476155"/>
                </a:moveTo>
                <a:lnTo>
                  <a:pt x="3040476" y="5416215"/>
                </a:lnTo>
                <a:cubicBezTo>
                  <a:pt x="3060139" y="5409238"/>
                  <a:pt x="3079802" y="5402260"/>
                  <a:pt x="3099148" y="5394966"/>
                </a:cubicBezTo>
                <a:lnTo>
                  <a:pt x="3121665" y="5454272"/>
                </a:lnTo>
                <a:cubicBezTo>
                  <a:pt x="3101685" y="5461884"/>
                  <a:pt x="3081388" y="5469178"/>
                  <a:pt x="3061408" y="5476155"/>
                </a:cubicBezTo>
                <a:close/>
                <a:moveTo>
                  <a:pt x="13944897" y="5469813"/>
                </a:moveTo>
                <a:cubicBezTo>
                  <a:pt x="13924600" y="5462518"/>
                  <a:pt x="13904302" y="5455224"/>
                  <a:pt x="13884322" y="5447295"/>
                </a:cubicBezTo>
                <a:lnTo>
                  <a:pt x="13907156" y="5387989"/>
                </a:lnTo>
                <a:cubicBezTo>
                  <a:pt x="13926503" y="5395600"/>
                  <a:pt x="13946165" y="5402895"/>
                  <a:pt x="13965828" y="5409872"/>
                </a:cubicBezTo>
                <a:lnTo>
                  <a:pt x="13944897" y="5469813"/>
                </a:lnTo>
                <a:close/>
                <a:moveTo>
                  <a:pt x="15519842" y="5453321"/>
                </a:moveTo>
                <a:lnTo>
                  <a:pt x="15497325" y="5394015"/>
                </a:lnTo>
                <a:cubicBezTo>
                  <a:pt x="15516671" y="5386720"/>
                  <a:pt x="15536017" y="5379109"/>
                  <a:pt x="15555362" y="5371180"/>
                </a:cubicBezTo>
                <a:lnTo>
                  <a:pt x="15579783" y="5429852"/>
                </a:lnTo>
                <a:cubicBezTo>
                  <a:pt x="15559803" y="5437781"/>
                  <a:pt x="15539823" y="5445709"/>
                  <a:pt x="15519842" y="5453321"/>
                </a:cubicBezTo>
                <a:close/>
                <a:moveTo>
                  <a:pt x="1486145" y="5446344"/>
                </a:moveTo>
                <a:cubicBezTo>
                  <a:pt x="1466165" y="5438415"/>
                  <a:pt x="1446185" y="5430486"/>
                  <a:pt x="1426522" y="5422241"/>
                </a:cubicBezTo>
                <a:lnTo>
                  <a:pt x="1451259" y="5363886"/>
                </a:lnTo>
                <a:cubicBezTo>
                  <a:pt x="1470605" y="5372132"/>
                  <a:pt x="1489951" y="5379743"/>
                  <a:pt x="1509296" y="5387354"/>
                </a:cubicBezTo>
                <a:lnTo>
                  <a:pt x="1486145" y="5446344"/>
                </a:lnTo>
                <a:close/>
                <a:moveTo>
                  <a:pt x="3181289" y="5430803"/>
                </a:moveTo>
                <a:lnTo>
                  <a:pt x="3157186" y="5372132"/>
                </a:lnTo>
                <a:cubicBezTo>
                  <a:pt x="3176531" y="5364203"/>
                  <a:pt x="3195560" y="5355957"/>
                  <a:pt x="3214589" y="5347711"/>
                </a:cubicBezTo>
                <a:lnTo>
                  <a:pt x="3240278" y="5405749"/>
                </a:lnTo>
                <a:cubicBezTo>
                  <a:pt x="3220615" y="5414312"/>
                  <a:pt x="3200952" y="5422558"/>
                  <a:pt x="3181289" y="5430803"/>
                </a:cubicBezTo>
                <a:close/>
                <a:moveTo>
                  <a:pt x="13824699" y="5423192"/>
                </a:moveTo>
                <a:cubicBezTo>
                  <a:pt x="13805035" y="5414946"/>
                  <a:pt x="13785056" y="5406066"/>
                  <a:pt x="13765709" y="5397186"/>
                </a:cubicBezTo>
                <a:lnTo>
                  <a:pt x="13792033" y="5339466"/>
                </a:lnTo>
                <a:cubicBezTo>
                  <a:pt x="13811061" y="5348028"/>
                  <a:pt x="13830090" y="5356591"/>
                  <a:pt x="13849436" y="5364520"/>
                </a:cubicBezTo>
                <a:lnTo>
                  <a:pt x="13824699" y="5423192"/>
                </a:lnTo>
                <a:close/>
                <a:moveTo>
                  <a:pt x="15638455" y="5404163"/>
                </a:moveTo>
                <a:lnTo>
                  <a:pt x="15612449" y="5346125"/>
                </a:lnTo>
                <a:cubicBezTo>
                  <a:pt x="15631478" y="5337563"/>
                  <a:pt x="15650190" y="5329000"/>
                  <a:pt x="15668901" y="5319802"/>
                </a:cubicBezTo>
                <a:lnTo>
                  <a:pt x="15696493" y="5376889"/>
                </a:lnTo>
                <a:cubicBezTo>
                  <a:pt x="15677464" y="5386720"/>
                  <a:pt x="15658118" y="5395600"/>
                  <a:pt x="15638455" y="5404163"/>
                </a:cubicBezTo>
                <a:close/>
                <a:moveTo>
                  <a:pt x="1367215" y="5396235"/>
                </a:moveTo>
                <a:cubicBezTo>
                  <a:pt x="1347552" y="5387354"/>
                  <a:pt x="1328206" y="5378157"/>
                  <a:pt x="1308860" y="5368643"/>
                </a:cubicBezTo>
                <a:lnTo>
                  <a:pt x="1336769" y="5311874"/>
                </a:lnTo>
                <a:cubicBezTo>
                  <a:pt x="1355481" y="5321071"/>
                  <a:pt x="1374510" y="5329951"/>
                  <a:pt x="1393538" y="5338514"/>
                </a:cubicBezTo>
                <a:lnTo>
                  <a:pt x="1367215" y="5396235"/>
                </a:lnTo>
                <a:close/>
                <a:moveTo>
                  <a:pt x="3298316" y="5378474"/>
                </a:moveTo>
                <a:lnTo>
                  <a:pt x="3270724" y="5321388"/>
                </a:lnTo>
                <a:cubicBezTo>
                  <a:pt x="3289436" y="5312508"/>
                  <a:pt x="3308147" y="5302994"/>
                  <a:pt x="3326542" y="5293479"/>
                </a:cubicBezTo>
                <a:lnTo>
                  <a:pt x="3355402" y="5349932"/>
                </a:lnTo>
                <a:cubicBezTo>
                  <a:pt x="3336690" y="5359763"/>
                  <a:pt x="3317661" y="5369277"/>
                  <a:pt x="3298316" y="5378474"/>
                </a:cubicBezTo>
                <a:close/>
                <a:moveTo>
                  <a:pt x="13707355" y="5369911"/>
                </a:moveTo>
                <a:cubicBezTo>
                  <a:pt x="13688008" y="5360397"/>
                  <a:pt x="13668980" y="5350883"/>
                  <a:pt x="13649951" y="5340734"/>
                </a:cubicBezTo>
                <a:lnTo>
                  <a:pt x="13679446" y="5284599"/>
                </a:lnTo>
                <a:cubicBezTo>
                  <a:pt x="13697841" y="5294114"/>
                  <a:pt x="13716552" y="5303628"/>
                  <a:pt x="13735264" y="5312825"/>
                </a:cubicBezTo>
                <a:lnTo>
                  <a:pt x="13707355" y="5369911"/>
                </a:lnTo>
                <a:close/>
                <a:moveTo>
                  <a:pt x="15753896" y="5348663"/>
                </a:moveTo>
                <a:lnTo>
                  <a:pt x="15724718" y="5292211"/>
                </a:lnTo>
                <a:cubicBezTo>
                  <a:pt x="15743113" y="5282696"/>
                  <a:pt x="15761507" y="5272865"/>
                  <a:pt x="15779902" y="5262716"/>
                </a:cubicBezTo>
                <a:lnTo>
                  <a:pt x="15810665" y="5318217"/>
                </a:lnTo>
                <a:cubicBezTo>
                  <a:pt x="15791954" y="5328682"/>
                  <a:pt x="15772925" y="5338831"/>
                  <a:pt x="15753896" y="5348663"/>
                </a:cubicBezTo>
                <a:close/>
                <a:moveTo>
                  <a:pt x="1251774" y="5339466"/>
                </a:moveTo>
                <a:cubicBezTo>
                  <a:pt x="1232745" y="5329317"/>
                  <a:pt x="1214034" y="5319168"/>
                  <a:pt x="1195322" y="5308702"/>
                </a:cubicBezTo>
                <a:lnTo>
                  <a:pt x="1226403" y="5253519"/>
                </a:lnTo>
                <a:cubicBezTo>
                  <a:pt x="1244480" y="5263668"/>
                  <a:pt x="1262874" y="5273816"/>
                  <a:pt x="1281586" y="5283331"/>
                </a:cubicBezTo>
                <a:lnTo>
                  <a:pt x="1251774" y="5339466"/>
                </a:lnTo>
                <a:close/>
                <a:moveTo>
                  <a:pt x="3412488" y="5319802"/>
                </a:moveTo>
                <a:lnTo>
                  <a:pt x="3382042" y="5264302"/>
                </a:lnTo>
                <a:cubicBezTo>
                  <a:pt x="3400437" y="5254153"/>
                  <a:pt x="3418514" y="5244004"/>
                  <a:pt x="3436274" y="5233539"/>
                </a:cubicBezTo>
                <a:lnTo>
                  <a:pt x="3468306" y="5288088"/>
                </a:lnTo>
                <a:cubicBezTo>
                  <a:pt x="3449911" y="5298871"/>
                  <a:pt x="3431199" y="5309654"/>
                  <a:pt x="3412488" y="5319802"/>
                </a:cubicBezTo>
                <a:close/>
                <a:moveTo>
                  <a:pt x="13593182" y="5309971"/>
                </a:moveTo>
                <a:cubicBezTo>
                  <a:pt x="13574471" y="5299505"/>
                  <a:pt x="13555759" y="5288722"/>
                  <a:pt x="13537364" y="5277622"/>
                </a:cubicBezTo>
                <a:lnTo>
                  <a:pt x="13569714" y="5223073"/>
                </a:lnTo>
                <a:cubicBezTo>
                  <a:pt x="13587791" y="5233856"/>
                  <a:pt x="13605868" y="5244322"/>
                  <a:pt x="13623945" y="5254470"/>
                </a:cubicBezTo>
                <a:lnTo>
                  <a:pt x="13593182" y="5309971"/>
                </a:lnTo>
                <a:close/>
                <a:moveTo>
                  <a:pt x="15866482" y="5286819"/>
                </a:moveTo>
                <a:lnTo>
                  <a:pt x="15834451" y="5232270"/>
                </a:lnTo>
                <a:cubicBezTo>
                  <a:pt x="15852528" y="5221804"/>
                  <a:pt x="15870289" y="5211022"/>
                  <a:pt x="15887732" y="5199921"/>
                </a:cubicBezTo>
                <a:lnTo>
                  <a:pt x="15921350" y="5253519"/>
                </a:lnTo>
                <a:cubicBezTo>
                  <a:pt x="15903271" y="5264619"/>
                  <a:pt x="15884877" y="5275719"/>
                  <a:pt x="15866482" y="5286819"/>
                </a:cubicBezTo>
                <a:close/>
                <a:moveTo>
                  <a:pt x="1139505" y="5276353"/>
                </a:moveTo>
                <a:cubicBezTo>
                  <a:pt x="1121110" y="5265253"/>
                  <a:pt x="1102716" y="5253836"/>
                  <a:pt x="1084638" y="5242419"/>
                </a:cubicBezTo>
                <a:lnTo>
                  <a:pt x="1118890" y="5188821"/>
                </a:lnTo>
                <a:cubicBezTo>
                  <a:pt x="1136333" y="5199921"/>
                  <a:pt x="1154093" y="5211022"/>
                  <a:pt x="1172171" y="5221804"/>
                </a:cubicBezTo>
                <a:lnTo>
                  <a:pt x="1139505" y="5276353"/>
                </a:lnTo>
                <a:close/>
                <a:moveTo>
                  <a:pt x="3523172" y="5254788"/>
                </a:moveTo>
                <a:lnTo>
                  <a:pt x="3489554" y="5200873"/>
                </a:lnTo>
                <a:cubicBezTo>
                  <a:pt x="3507314" y="5189773"/>
                  <a:pt x="3524758" y="5178356"/>
                  <a:pt x="3542200" y="5166938"/>
                </a:cubicBezTo>
                <a:lnTo>
                  <a:pt x="3577404" y="5219902"/>
                </a:lnTo>
                <a:cubicBezTo>
                  <a:pt x="3559326" y="5231953"/>
                  <a:pt x="3541249" y="5243371"/>
                  <a:pt x="3523172" y="5254788"/>
                </a:cubicBezTo>
                <a:close/>
                <a:moveTo>
                  <a:pt x="13482816" y="5244004"/>
                </a:moveTo>
                <a:cubicBezTo>
                  <a:pt x="13464739" y="5232587"/>
                  <a:pt x="13446661" y="5220536"/>
                  <a:pt x="13428901" y="5208484"/>
                </a:cubicBezTo>
                <a:lnTo>
                  <a:pt x="13464421" y="5156155"/>
                </a:lnTo>
                <a:cubicBezTo>
                  <a:pt x="13481547" y="5167890"/>
                  <a:pt x="13498990" y="5179307"/>
                  <a:pt x="13516750" y="5190407"/>
                </a:cubicBezTo>
                <a:lnTo>
                  <a:pt x="13482816" y="5244004"/>
                </a:lnTo>
                <a:close/>
                <a:moveTo>
                  <a:pt x="15975263" y="5218316"/>
                </a:moveTo>
                <a:lnTo>
                  <a:pt x="15940060" y="5165669"/>
                </a:lnTo>
                <a:cubicBezTo>
                  <a:pt x="15957503" y="5154252"/>
                  <a:pt x="15974630" y="5142201"/>
                  <a:pt x="15991438" y="5130149"/>
                </a:cubicBezTo>
                <a:lnTo>
                  <a:pt x="16028228" y="5181844"/>
                </a:lnTo>
                <a:cubicBezTo>
                  <a:pt x="16010783" y="5194530"/>
                  <a:pt x="15993023" y="5206582"/>
                  <a:pt x="15975263" y="5218316"/>
                </a:cubicBezTo>
                <a:close/>
                <a:moveTo>
                  <a:pt x="1031041" y="5206898"/>
                </a:moveTo>
                <a:cubicBezTo>
                  <a:pt x="1013281" y="5194847"/>
                  <a:pt x="995838" y="5182478"/>
                  <a:pt x="978395" y="5170109"/>
                </a:cubicBezTo>
                <a:lnTo>
                  <a:pt x="1015501" y="5118732"/>
                </a:lnTo>
                <a:cubicBezTo>
                  <a:pt x="1032309" y="5130784"/>
                  <a:pt x="1049435" y="5142835"/>
                  <a:pt x="1066878" y="5154570"/>
                </a:cubicBezTo>
                <a:lnTo>
                  <a:pt x="1031041" y="5206898"/>
                </a:lnTo>
                <a:close/>
                <a:moveTo>
                  <a:pt x="3630050" y="5183747"/>
                </a:moveTo>
                <a:lnTo>
                  <a:pt x="3593578" y="5132052"/>
                </a:lnTo>
                <a:cubicBezTo>
                  <a:pt x="3610704" y="5120001"/>
                  <a:pt x="3627513" y="5107632"/>
                  <a:pt x="3644004" y="5095263"/>
                </a:cubicBezTo>
                <a:lnTo>
                  <a:pt x="3682062" y="5146007"/>
                </a:lnTo>
                <a:cubicBezTo>
                  <a:pt x="3664936" y="5158692"/>
                  <a:pt x="3647493" y="5171378"/>
                  <a:pt x="3630050" y="5183747"/>
                </a:cubicBezTo>
                <a:close/>
                <a:moveTo>
                  <a:pt x="13376255" y="5171695"/>
                </a:moveTo>
                <a:cubicBezTo>
                  <a:pt x="13358812" y="5159327"/>
                  <a:pt x="13341686" y="5146324"/>
                  <a:pt x="13324560" y="5133321"/>
                </a:cubicBezTo>
                <a:lnTo>
                  <a:pt x="13362934" y="5082894"/>
                </a:lnTo>
                <a:cubicBezTo>
                  <a:pt x="13379426" y="5095581"/>
                  <a:pt x="13396235" y="5107949"/>
                  <a:pt x="13413361" y="5120001"/>
                </a:cubicBezTo>
                <a:lnTo>
                  <a:pt x="13376255" y="5171695"/>
                </a:lnTo>
                <a:close/>
                <a:moveTo>
                  <a:pt x="16080238" y="5144104"/>
                </a:moveTo>
                <a:lnTo>
                  <a:pt x="16042182" y="5093360"/>
                </a:lnTo>
                <a:cubicBezTo>
                  <a:pt x="16058990" y="5080992"/>
                  <a:pt x="16075482" y="5067989"/>
                  <a:pt x="16091657" y="5054986"/>
                </a:cubicBezTo>
                <a:lnTo>
                  <a:pt x="16130983" y="5104778"/>
                </a:lnTo>
                <a:cubicBezTo>
                  <a:pt x="16114173" y="5118098"/>
                  <a:pt x="16097365" y="5131418"/>
                  <a:pt x="16080238" y="5144104"/>
                </a:cubicBezTo>
                <a:close/>
                <a:moveTo>
                  <a:pt x="926383" y="5131735"/>
                </a:moveTo>
                <a:cubicBezTo>
                  <a:pt x="909257" y="5118732"/>
                  <a:pt x="892448" y="5105412"/>
                  <a:pt x="875957" y="5092092"/>
                </a:cubicBezTo>
                <a:lnTo>
                  <a:pt x="915917" y="5042934"/>
                </a:lnTo>
                <a:cubicBezTo>
                  <a:pt x="932091" y="5055937"/>
                  <a:pt x="948583" y="5068940"/>
                  <a:pt x="965074" y="5081626"/>
                </a:cubicBezTo>
                <a:lnTo>
                  <a:pt x="926383" y="5131735"/>
                </a:lnTo>
                <a:close/>
                <a:moveTo>
                  <a:pt x="3733122" y="5106680"/>
                </a:moveTo>
                <a:lnTo>
                  <a:pt x="3693796" y="5056889"/>
                </a:lnTo>
                <a:cubicBezTo>
                  <a:pt x="3710288" y="5043886"/>
                  <a:pt x="3726145" y="5030566"/>
                  <a:pt x="3742319" y="5017245"/>
                </a:cubicBezTo>
                <a:lnTo>
                  <a:pt x="3783231" y="5065769"/>
                </a:lnTo>
                <a:cubicBezTo>
                  <a:pt x="3766423" y="5080040"/>
                  <a:pt x="3749931" y="5093360"/>
                  <a:pt x="3733122" y="5106680"/>
                </a:cubicBezTo>
                <a:close/>
                <a:moveTo>
                  <a:pt x="13273816" y="5093678"/>
                </a:moveTo>
                <a:cubicBezTo>
                  <a:pt x="13257007" y="5080358"/>
                  <a:pt x="13240834" y="5066403"/>
                  <a:pt x="13224342" y="5052449"/>
                </a:cubicBezTo>
                <a:lnTo>
                  <a:pt x="13265571" y="5004242"/>
                </a:lnTo>
                <a:cubicBezTo>
                  <a:pt x="13281428" y="5017880"/>
                  <a:pt x="13297602" y="5031200"/>
                  <a:pt x="13313777" y="5044203"/>
                </a:cubicBezTo>
                <a:lnTo>
                  <a:pt x="13273816" y="5093678"/>
                </a:lnTo>
                <a:close/>
                <a:moveTo>
                  <a:pt x="16180775" y="5064183"/>
                </a:moveTo>
                <a:lnTo>
                  <a:pt x="16139862" y="5015660"/>
                </a:lnTo>
                <a:cubicBezTo>
                  <a:pt x="16155719" y="5002340"/>
                  <a:pt x="16171576" y="4988703"/>
                  <a:pt x="16187116" y="4974748"/>
                </a:cubicBezTo>
                <a:lnTo>
                  <a:pt x="16229297" y="5022320"/>
                </a:lnTo>
                <a:cubicBezTo>
                  <a:pt x="16213440" y="5036591"/>
                  <a:pt x="16197265" y="5050546"/>
                  <a:pt x="16180775" y="5064183"/>
                </a:cubicBezTo>
                <a:close/>
                <a:moveTo>
                  <a:pt x="826482" y="5050863"/>
                </a:moveTo>
                <a:cubicBezTo>
                  <a:pt x="810307" y="5036908"/>
                  <a:pt x="794133" y="5022637"/>
                  <a:pt x="778276" y="5008365"/>
                </a:cubicBezTo>
                <a:lnTo>
                  <a:pt x="820773" y="4961428"/>
                </a:lnTo>
                <a:cubicBezTo>
                  <a:pt x="836313" y="4975382"/>
                  <a:pt x="851853" y="4989336"/>
                  <a:pt x="867711" y="5002657"/>
                </a:cubicBezTo>
                <a:lnTo>
                  <a:pt x="826482" y="5050863"/>
                </a:lnTo>
                <a:close/>
                <a:moveTo>
                  <a:pt x="3831438" y="5024223"/>
                </a:moveTo>
                <a:lnTo>
                  <a:pt x="3789257" y="4976651"/>
                </a:lnTo>
                <a:cubicBezTo>
                  <a:pt x="3804797" y="4963013"/>
                  <a:pt x="3820337" y="4948742"/>
                  <a:pt x="3835560" y="4934470"/>
                </a:cubicBezTo>
                <a:lnTo>
                  <a:pt x="3879010" y="4980774"/>
                </a:lnTo>
                <a:cubicBezTo>
                  <a:pt x="3863469" y="4995679"/>
                  <a:pt x="3847612" y="5009951"/>
                  <a:pt x="3831438" y="5024223"/>
                </a:cubicBezTo>
                <a:close/>
                <a:moveTo>
                  <a:pt x="13176136" y="5010268"/>
                </a:moveTo>
                <a:cubicBezTo>
                  <a:pt x="13160278" y="4995997"/>
                  <a:pt x="13144421" y="4981408"/>
                  <a:pt x="13128881" y="4966502"/>
                </a:cubicBezTo>
                <a:lnTo>
                  <a:pt x="13172647" y="4920516"/>
                </a:lnTo>
                <a:cubicBezTo>
                  <a:pt x="13187870" y="4934787"/>
                  <a:pt x="13203093" y="4949059"/>
                  <a:pt x="13218633" y="4963013"/>
                </a:cubicBezTo>
                <a:lnTo>
                  <a:pt x="13176136" y="5010268"/>
                </a:lnTo>
                <a:close/>
                <a:moveTo>
                  <a:pt x="16276869" y="4978871"/>
                </a:moveTo>
                <a:lnTo>
                  <a:pt x="16233420" y="4932568"/>
                </a:lnTo>
                <a:cubicBezTo>
                  <a:pt x="16248643" y="4918296"/>
                  <a:pt x="16263549" y="4903707"/>
                  <a:pt x="16278454" y="4889118"/>
                </a:cubicBezTo>
                <a:lnTo>
                  <a:pt x="16323173" y="4934153"/>
                </a:lnTo>
                <a:cubicBezTo>
                  <a:pt x="16307633" y="4949376"/>
                  <a:pt x="16292409" y="4964282"/>
                  <a:pt x="16276869" y="4978871"/>
                </a:cubicBezTo>
                <a:close/>
                <a:moveTo>
                  <a:pt x="731338" y="4964282"/>
                </a:moveTo>
                <a:cubicBezTo>
                  <a:pt x="715798" y="4949376"/>
                  <a:pt x="700575" y="4934470"/>
                  <a:pt x="685669" y="4919248"/>
                </a:cubicBezTo>
                <a:lnTo>
                  <a:pt x="730704" y="4874530"/>
                </a:lnTo>
                <a:cubicBezTo>
                  <a:pt x="745292" y="4889436"/>
                  <a:pt x="760198" y="4904024"/>
                  <a:pt x="775104" y="4918296"/>
                </a:cubicBezTo>
                <a:lnTo>
                  <a:pt x="731338" y="4964282"/>
                </a:lnTo>
                <a:close/>
                <a:moveTo>
                  <a:pt x="3925313" y="4936056"/>
                </a:moveTo>
                <a:lnTo>
                  <a:pt x="3880595" y="4891022"/>
                </a:lnTo>
                <a:cubicBezTo>
                  <a:pt x="3895501" y="4876433"/>
                  <a:pt x="3910090" y="4861527"/>
                  <a:pt x="3924361" y="4846304"/>
                </a:cubicBezTo>
                <a:lnTo>
                  <a:pt x="3970347" y="4890070"/>
                </a:lnTo>
                <a:cubicBezTo>
                  <a:pt x="3955441" y="4905928"/>
                  <a:pt x="3940535" y="4921150"/>
                  <a:pt x="3925313" y="4936056"/>
                </a:cubicBezTo>
                <a:close/>
                <a:moveTo>
                  <a:pt x="13083212" y="4921467"/>
                </a:moveTo>
                <a:cubicBezTo>
                  <a:pt x="13068306" y="4906244"/>
                  <a:pt x="13053400" y="4890704"/>
                  <a:pt x="13038495" y="4875164"/>
                </a:cubicBezTo>
                <a:lnTo>
                  <a:pt x="13084798" y="4831715"/>
                </a:lnTo>
                <a:cubicBezTo>
                  <a:pt x="13099070" y="4846938"/>
                  <a:pt x="13113658" y="4861844"/>
                  <a:pt x="13128246" y="4876750"/>
                </a:cubicBezTo>
                <a:lnTo>
                  <a:pt x="13083212" y="4921467"/>
                </a:lnTo>
                <a:close/>
                <a:moveTo>
                  <a:pt x="16367890" y="4888167"/>
                </a:moveTo>
                <a:lnTo>
                  <a:pt x="16321903" y="4844401"/>
                </a:lnTo>
                <a:cubicBezTo>
                  <a:pt x="16336175" y="4829178"/>
                  <a:pt x="16350447" y="4813955"/>
                  <a:pt x="16364402" y="4798415"/>
                </a:cubicBezTo>
                <a:lnTo>
                  <a:pt x="16411656" y="4840913"/>
                </a:lnTo>
                <a:cubicBezTo>
                  <a:pt x="16397384" y="4857087"/>
                  <a:pt x="16382797" y="4872627"/>
                  <a:pt x="16367890" y="4888167"/>
                </a:cubicBezTo>
                <a:close/>
                <a:moveTo>
                  <a:pt x="640951" y="4872944"/>
                </a:moveTo>
                <a:cubicBezTo>
                  <a:pt x="626363" y="4857404"/>
                  <a:pt x="612091" y="4841546"/>
                  <a:pt x="597820" y="4825372"/>
                </a:cubicBezTo>
                <a:lnTo>
                  <a:pt x="645392" y="4783509"/>
                </a:lnTo>
                <a:cubicBezTo>
                  <a:pt x="659346" y="4799049"/>
                  <a:pt x="673300" y="4814589"/>
                  <a:pt x="687572" y="4829812"/>
                </a:cubicBezTo>
                <a:lnTo>
                  <a:pt x="640951" y="4872944"/>
                </a:lnTo>
                <a:close/>
                <a:moveTo>
                  <a:pt x="4014113" y="4843132"/>
                </a:moveTo>
                <a:lnTo>
                  <a:pt x="3967176" y="4800635"/>
                </a:lnTo>
                <a:cubicBezTo>
                  <a:pt x="3981130" y="4785095"/>
                  <a:pt x="3995084" y="4769555"/>
                  <a:pt x="4008405" y="4753697"/>
                </a:cubicBezTo>
                <a:lnTo>
                  <a:pt x="4056611" y="4794927"/>
                </a:lnTo>
                <a:cubicBezTo>
                  <a:pt x="4042656" y="4811101"/>
                  <a:pt x="4028385" y="4827275"/>
                  <a:pt x="4014113" y="4843132"/>
                </a:cubicBezTo>
                <a:close/>
                <a:moveTo>
                  <a:pt x="12995362" y="4827592"/>
                </a:moveTo>
                <a:cubicBezTo>
                  <a:pt x="12981091" y="4811418"/>
                  <a:pt x="12967137" y="4795243"/>
                  <a:pt x="12953500" y="4778752"/>
                </a:cubicBezTo>
                <a:lnTo>
                  <a:pt x="13002023" y="4738157"/>
                </a:lnTo>
                <a:cubicBezTo>
                  <a:pt x="13015343" y="4754014"/>
                  <a:pt x="13028980" y="4769872"/>
                  <a:pt x="13042934" y="4785412"/>
                </a:cubicBezTo>
                <a:lnTo>
                  <a:pt x="12995362" y="4827592"/>
                </a:lnTo>
                <a:close/>
                <a:moveTo>
                  <a:pt x="16454154" y="4792706"/>
                </a:moveTo>
                <a:lnTo>
                  <a:pt x="16405948" y="4751477"/>
                </a:lnTo>
                <a:cubicBezTo>
                  <a:pt x="16419585" y="4735620"/>
                  <a:pt x="16432904" y="4719446"/>
                  <a:pt x="16445908" y="4703271"/>
                </a:cubicBezTo>
                <a:lnTo>
                  <a:pt x="16495383" y="4742915"/>
                </a:lnTo>
                <a:cubicBezTo>
                  <a:pt x="16481746" y="4759723"/>
                  <a:pt x="16467791" y="4776532"/>
                  <a:pt x="16454154" y="4792706"/>
                </a:cubicBezTo>
                <a:close/>
                <a:moveTo>
                  <a:pt x="555639" y="4776532"/>
                </a:moveTo>
                <a:cubicBezTo>
                  <a:pt x="542002" y="4760040"/>
                  <a:pt x="528365" y="4743549"/>
                  <a:pt x="515045" y="4726740"/>
                </a:cubicBezTo>
                <a:lnTo>
                  <a:pt x="564837" y="4687414"/>
                </a:lnTo>
                <a:cubicBezTo>
                  <a:pt x="577839" y="4703905"/>
                  <a:pt x="590842" y="4720080"/>
                  <a:pt x="604163" y="4735937"/>
                </a:cubicBezTo>
                <a:lnTo>
                  <a:pt x="555639" y="4776532"/>
                </a:lnTo>
                <a:close/>
                <a:moveTo>
                  <a:pt x="4097523" y="4745451"/>
                </a:moveTo>
                <a:lnTo>
                  <a:pt x="4048365" y="4705491"/>
                </a:lnTo>
                <a:cubicBezTo>
                  <a:pt x="4061368" y="4689317"/>
                  <a:pt x="4074371" y="4672825"/>
                  <a:pt x="4087057" y="4656333"/>
                </a:cubicBezTo>
                <a:lnTo>
                  <a:pt x="4137483" y="4694708"/>
                </a:lnTo>
                <a:cubicBezTo>
                  <a:pt x="4124480" y="4711834"/>
                  <a:pt x="4111160" y="4728643"/>
                  <a:pt x="4097523" y="4745451"/>
                </a:cubicBezTo>
                <a:close/>
                <a:moveTo>
                  <a:pt x="12912905" y="4728960"/>
                </a:moveTo>
                <a:cubicBezTo>
                  <a:pt x="12899585" y="4712151"/>
                  <a:pt x="12886582" y="4695025"/>
                  <a:pt x="12873896" y="4677900"/>
                </a:cubicBezTo>
                <a:lnTo>
                  <a:pt x="12924639" y="4639842"/>
                </a:lnTo>
                <a:cubicBezTo>
                  <a:pt x="12937008" y="4656651"/>
                  <a:pt x="12949693" y="4673142"/>
                  <a:pt x="12962696" y="4689317"/>
                </a:cubicBezTo>
                <a:lnTo>
                  <a:pt x="12912905" y="4728960"/>
                </a:lnTo>
                <a:close/>
                <a:moveTo>
                  <a:pt x="16534709" y="4692488"/>
                </a:moveTo>
                <a:lnTo>
                  <a:pt x="16484284" y="4654114"/>
                </a:lnTo>
                <a:cubicBezTo>
                  <a:pt x="16496968" y="4637622"/>
                  <a:pt x="16509337" y="4620813"/>
                  <a:pt x="16521389" y="4603687"/>
                </a:cubicBezTo>
                <a:lnTo>
                  <a:pt x="16573084" y="4640794"/>
                </a:lnTo>
                <a:cubicBezTo>
                  <a:pt x="16560397" y="4658236"/>
                  <a:pt x="16547713" y="4675362"/>
                  <a:pt x="16534709" y="4692488"/>
                </a:cubicBezTo>
                <a:close/>
                <a:moveTo>
                  <a:pt x="476353" y="4675679"/>
                </a:moveTo>
                <a:cubicBezTo>
                  <a:pt x="463667" y="4658554"/>
                  <a:pt x="450981" y="4641111"/>
                  <a:pt x="438613" y="4623668"/>
                </a:cubicBezTo>
                <a:lnTo>
                  <a:pt x="490624" y="4587196"/>
                </a:lnTo>
                <a:cubicBezTo>
                  <a:pt x="502676" y="4604322"/>
                  <a:pt x="514727" y="4621130"/>
                  <a:pt x="527096" y="4637939"/>
                </a:cubicBezTo>
                <a:lnTo>
                  <a:pt x="476353" y="4675679"/>
                </a:lnTo>
                <a:close/>
                <a:moveTo>
                  <a:pt x="4175540" y="4643013"/>
                </a:moveTo>
                <a:lnTo>
                  <a:pt x="4124163" y="4605907"/>
                </a:lnTo>
                <a:cubicBezTo>
                  <a:pt x="4136214" y="4589099"/>
                  <a:pt x="4148266" y="4571973"/>
                  <a:pt x="4160000" y="4554530"/>
                </a:cubicBezTo>
                <a:lnTo>
                  <a:pt x="4212647" y="4590050"/>
                </a:lnTo>
                <a:cubicBezTo>
                  <a:pt x="4200595" y="4608128"/>
                  <a:pt x="4188227" y="4625570"/>
                  <a:pt x="4175540" y="4643013"/>
                </a:cubicBezTo>
                <a:close/>
                <a:moveTo>
                  <a:pt x="12835838" y="4625888"/>
                </a:moveTo>
                <a:cubicBezTo>
                  <a:pt x="12823470" y="4608445"/>
                  <a:pt x="12811418" y="4590685"/>
                  <a:pt x="12799684" y="4572925"/>
                </a:cubicBezTo>
                <a:lnTo>
                  <a:pt x="12852647" y="4538038"/>
                </a:lnTo>
                <a:cubicBezTo>
                  <a:pt x="12864064" y="4555481"/>
                  <a:pt x="12875799" y="4572607"/>
                  <a:pt x="12887850" y="4589733"/>
                </a:cubicBezTo>
                <a:lnTo>
                  <a:pt x="12835838" y="4625888"/>
                </a:lnTo>
                <a:close/>
                <a:moveTo>
                  <a:pt x="21004878" y="4603687"/>
                </a:moveTo>
                <a:lnTo>
                  <a:pt x="21002340" y="4540258"/>
                </a:lnTo>
                <a:cubicBezTo>
                  <a:pt x="21023272" y="4539307"/>
                  <a:pt x="21043886" y="4538355"/>
                  <a:pt x="21064818" y="4536770"/>
                </a:cubicBezTo>
                <a:lnTo>
                  <a:pt x="21069258" y="4600199"/>
                </a:lnTo>
                <a:cubicBezTo>
                  <a:pt x="21047692" y="4601784"/>
                  <a:pt x="21026444" y="4602736"/>
                  <a:pt x="21004878" y="4603687"/>
                </a:cubicBezTo>
                <a:close/>
                <a:moveTo>
                  <a:pt x="21133322" y="4594807"/>
                </a:moveTo>
                <a:lnTo>
                  <a:pt x="21126978" y="4531695"/>
                </a:lnTo>
                <a:cubicBezTo>
                  <a:pt x="21147910" y="4529793"/>
                  <a:pt x="21168524" y="4527255"/>
                  <a:pt x="21189140" y="4524718"/>
                </a:cubicBezTo>
                <a:lnTo>
                  <a:pt x="21197068" y="4587513"/>
                </a:lnTo>
                <a:cubicBezTo>
                  <a:pt x="21175820" y="4590367"/>
                  <a:pt x="21154570" y="4592587"/>
                  <a:pt x="21133322" y="4594807"/>
                </a:cubicBezTo>
                <a:close/>
                <a:moveTo>
                  <a:pt x="16609872" y="4588147"/>
                </a:moveTo>
                <a:lnTo>
                  <a:pt x="16557227" y="4552627"/>
                </a:lnTo>
                <a:cubicBezTo>
                  <a:pt x="16568961" y="4535501"/>
                  <a:pt x="16580378" y="4518058"/>
                  <a:pt x="16591477" y="4500298"/>
                </a:cubicBezTo>
                <a:lnTo>
                  <a:pt x="16645075" y="4534233"/>
                </a:lnTo>
                <a:cubicBezTo>
                  <a:pt x="16633658" y="4552310"/>
                  <a:pt x="16621606" y="4570387"/>
                  <a:pt x="16609872" y="4588147"/>
                </a:cubicBezTo>
                <a:close/>
                <a:moveTo>
                  <a:pt x="21260814" y="4578633"/>
                </a:moveTo>
                <a:lnTo>
                  <a:pt x="21250984" y="4515838"/>
                </a:lnTo>
                <a:cubicBezTo>
                  <a:pt x="21271596" y="4512667"/>
                  <a:pt x="21292212" y="4509178"/>
                  <a:pt x="21312510" y="4505372"/>
                </a:cubicBezTo>
                <a:lnTo>
                  <a:pt x="21323926" y="4567850"/>
                </a:lnTo>
                <a:cubicBezTo>
                  <a:pt x="21302994" y="4571973"/>
                  <a:pt x="21282062" y="4575461"/>
                  <a:pt x="21260814" y="4578633"/>
                </a:cubicBezTo>
                <a:close/>
                <a:moveTo>
                  <a:pt x="402458" y="4570704"/>
                </a:moveTo>
                <a:cubicBezTo>
                  <a:pt x="390724" y="4552944"/>
                  <a:pt x="378989" y="4534867"/>
                  <a:pt x="367889" y="4516472"/>
                </a:cubicBezTo>
                <a:lnTo>
                  <a:pt x="421804" y="4483172"/>
                </a:lnTo>
                <a:cubicBezTo>
                  <a:pt x="432904" y="4500932"/>
                  <a:pt x="444004" y="4518375"/>
                  <a:pt x="455421" y="4535818"/>
                </a:cubicBezTo>
                <a:lnTo>
                  <a:pt x="402458" y="4570704"/>
                </a:lnTo>
                <a:close/>
                <a:moveTo>
                  <a:pt x="21387356" y="4555481"/>
                </a:moveTo>
                <a:lnTo>
                  <a:pt x="21374036" y="4493321"/>
                </a:lnTo>
                <a:cubicBezTo>
                  <a:pt x="21394332" y="4488881"/>
                  <a:pt x="21414630" y="4484441"/>
                  <a:pt x="21434928" y="4479366"/>
                </a:cubicBezTo>
                <a:lnTo>
                  <a:pt x="21449832" y="4540892"/>
                </a:lnTo>
                <a:cubicBezTo>
                  <a:pt x="21429218" y="4546284"/>
                  <a:pt x="21408286" y="4551041"/>
                  <a:pt x="21387356" y="4555481"/>
                </a:cubicBezTo>
                <a:close/>
                <a:moveTo>
                  <a:pt x="4247850" y="4536452"/>
                </a:moveTo>
                <a:lnTo>
                  <a:pt x="4194252" y="4502201"/>
                </a:lnTo>
                <a:cubicBezTo>
                  <a:pt x="4205352" y="4484758"/>
                  <a:pt x="4216453" y="4466997"/>
                  <a:pt x="4227236" y="4448920"/>
                </a:cubicBezTo>
                <a:lnTo>
                  <a:pt x="4281467" y="4481586"/>
                </a:lnTo>
                <a:cubicBezTo>
                  <a:pt x="4270684" y="4500298"/>
                  <a:pt x="4259267" y="4518375"/>
                  <a:pt x="4247850" y="4536452"/>
                </a:cubicBezTo>
                <a:close/>
                <a:moveTo>
                  <a:pt x="21512310" y="4525035"/>
                </a:moveTo>
                <a:lnTo>
                  <a:pt x="21495502" y="4463826"/>
                </a:lnTo>
                <a:cubicBezTo>
                  <a:pt x="21515482" y="4458435"/>
                  <a:pt x="21535780" y="4452726"/>
                  <a:pt x="21555442" y="4446383"/>
                </a:cubicBezTo>
                <a:lnTo>
                  <a:pt x="21573838" y="4506958"/>
                </a:lnTo>
                <a:cubicBezTo>
                  <a:pt x="21553540" y="4513301"/>
                  <a:pt x="21532924" y="4519327"/>
                  <a:pt x="21512310" y="4525035"/>
                </a:cubicBezTo>
                <a:close/>
                <a:moveTo>
                  <a:pt x="12764798" y="4519009"/>
                </a:moveTo>
                <a:cubicBezTo>
                  <a:pt x="12753381" y="4500932"/>
                  <a:pt x="12742281" y="4482538"/>
                  <a:pt x="12731498" y="4464143"/>
                </a:cubicBezTo>
                <a:lnTo>
                  <a:pt x="12786047" y="4432112"/>
                </a:lnTo>
                <a:cubicBezTo>
                  <a:pt x="12796512" y="4450189"/>
                  <a:pt x="12807295" y="4467949"/>
                  <a:pt x="12818395" y="4485709"/>
                </a:cubicBezTo>
                <a:lnTo>
                  <a:pt x="12764798" y="4519009"/>
                </a:lnTo>
                <a:close/>
                <a:moveTo>
                  <a:pt x="21635364" y="4487612"/>
                </a:moveTo>
                <a:lnTo>
                  <a:pt x="21615066" y="4427354"/>
                </a:lnTo>
                <a:cubicBezTo>
                  <a:pt x="21635046" y="4420694"/>
                  <a:pt x="21654710" y="4413717"/>
                  <a:pt x="21674372" y="4406423"/>
                </a:cubicBezTo>
                <a:lnTo>
                  <a:pt x="21696256" y="4466046"/>
                </a:lnTo>
                <a:cubicBezTo>
                  <a:pt x="21676274" y="4473658"/>
                  <a:pt x="21655976" y="4480635"/>
                  <a:pt x="21635364" y="4487612"/>
                </a:cubicBezTo>
                <a:close/>
                <a:moveTo>
                  <a:pt x="16679010" y="4479366"/>
                </a:moveTo>
                <a:lnTo>
                  <a:pt x="16624461" y="4447018"/>
                </a:lnTo>
                <a:cubicBezTo>
                  <a:pt x="16635243" y="4428940"/>
                  <a:pt x="16645710" y="4411180"/>
                  <a:pt x="16655858" y="4392785"/>
                </a:cubicBezTo>
                <a:lnTo>
                  <a:pt x="16711359" y="4423866"/>
                </a:lnTo>
                <a:cubicBezTo>
                  <a:pt x="16700575" y="4442260"/>
                  <a:pt x="16689793" y="4460972"/>
                  <a:pt x="16679010" y="4479366"/>
                </a:cubicBezTo>
                <a:close/>
                <a:moveTo>
                  <a:pt x="334589" y="4461606"/>
                </a:moveTo>
                <a:cubicBezTo>
                  <a:pt x="323806" y="4443212"/>
                  <a:pt x="313340" y="4424500"/>
                  <a:pt x="302874" y="4405789"/>
                </a:cubicBezTo>
                <a:lnTo>
                  <a:pt x="358692" y="4375342"/>
                </a:lnTo>
                <a:cubicBezTo>
                  <a:pt x="368523" y="4393737"/>
                  <a:pt x="378989" y="4411814"/>
                  <a:pt x="389455" y="4429575"/>
                </a:cubicBezTo>
                <a:lnTo>
                  <a:pt x="334589" y="4461606"/>
                </a:lnTo>
                <a:close/>
                <a:moveTo>
                  <a:pt x="21756514" y="4443212"/>
                </a:moveTo>
                <a:lnTo>
                  <a:pt x="21733046" y="4384222"/>
                </a:lnTo>
                <a:cubicBezTo>
                  <a:pt x="21752390" y="4376611"/>
                  <a:pt x="21771736" y="4368365"/>
                  <a:pt x="21790764" y="4360120"/>
                </a:cubicBezTo>
                <a:lnTo>
                  <a:pt x="21816138" y="4418157"/>
                </a:lnTo>
                <a:cubicBezTo>
                  <a:pt x="21796474" y="4426720"/>
                  <a:pt x="21776494" y="4434966"/>
                  <a:pt x="21756514" y="4443212"/>
                </a:cubicBezTo>
                <a:close/>
                <a:moveTo>
                  <a:pt x="4314133" y="4426086"/>
                </a:moveTo>
                <a:lnTo>
                  <a:pt x="4258950" y="4395006"/>
                </a:lnTo>
                <a:cubicBezTo>
                  <a:pt x="4269098" y="4376928"/>
                  <a:pt x="4279247" y="4358534"/>
                  <a:pt x="4288762" y="4340139"/>
                </a:cubicBezTo>
                <a:lnTo>
                  <a:pt x="4344896" y="4369634"/>
                </a:lnTo>
                <a:cubicBezTo>
                  <a:pt x="4334748" y="4388662"/>
                  <a:pt x="4324599" y="4407374"/>
                  <a:pt x="4314133" y="4426086"/>
                </a:cubicBezTo>
                <a:close/>
                <a:moveTo>
                  <a:pt x="12700100" y="4408326"/>
                </a:moveTo>
                <a:cubicBezTo>
                  <a:pt x="12689952" y="4389614"/>
                  <a:pt x="12679803" y="4370585"/>
                  <a:pt x="12669971" y="4351556"/>
                </a:cubicBezTo>
                <a:lnTo>
                  <a:pt x="12726423" y="4322697"/>
                </a:lnTo>
                <a:cubicBezTo>
                  <a:pt x="12735937" y="4341091"/>
                  <a:pt x="12745769" y="4359485"/>
                  <a:pt x="12755600" y="4377880"/>
                </a:cubicBezTo>
                <a:lnTo>
                  <a:pt x="12700100" y="4408326"/>
                </a:lnTo>
                <a:close/>
                <a:moveTo>
                  <a:pt x="21874808" y="4391834"/>
                </a:moveTo>
                <a:lnTo>
                  <a:pt x="21847852" y="4334431"/>
                </a:lnTo>
                <a:cubicBezTo>
                  <a:pt x="21866880" y="4325551"/>
                  <a:pt x="21885592" y="4316353"/>
                  <a:pt x="21904302" y="4307156"/>
                </a:cubicBezTo>
                <a:lnTo>
                  <a:pt x="21932846" y="4363925"/>
                </a:lnTo>
                <a:cubicBezTo>
                  <a:pt x="21913500" y="4373440"/>
                  <a:pt x="21894472" y="4382637"/>
                  <a:pt x="21874808" y="4391834"/>
                </a:cubicBezTo>
                <a:close/>
                <a:moveTo>
                  <a:pt x="16741806" y="4367097"/>
                </a:moveTo>
                <a:lnTo>
                  <a:pt x="16685670" y="4337602"/>
                </a:lnTo>
                <a:cubicBezTo>
                  <a:pt x="16695184" y="4319208"/>
                  <a:pt x="16704698" y="4300496"/>
                  <a:pt x="16713897" y="4281784"/>
                </a:cubicBezTo>
                <a:lnTo>
                  <a:pt x="16770983" y="4309693"/>
                </a:lnTo>
                <a:cubicBezTo>
                  <a:pt x="16761469" y="4329039"/>
                  <a:pt x="16751953" y="4348068"/>
                  <a:pt x="16741806" y="4367097"/>
                </a:cubicBezTo>
                <a:close/>
                <a:moveTo>
                  <a:pt x="273062" y="4349019"/>
                </a:moveTo>
                <a:cubicBezTo>
                  <a:pt x="263231" y="4329991"/>
                  <a:pt x="254034" y="4310645"/>
                  <a:pt x="244836" y="4291616"/>
                </a:cubicBezTo>
                <a:lnTo>
                  <a:pt x="302240" y="4264341"/>
                </a:lnTo>
                <a:cubicBezTo>
                  <a:pt x="311120" y="4283053"/>
                  <a:pt x="320317" y="4301765"/>
                  <a:pt x="329832" y="4320159"/>
                </a:cubicBezTo>
                <a:lnTo>
                  <a:pt x="273062" y="4349019"/>
                </a:lnTo>
                <a:close/>
                <a:moveTo>
                  <a:pt x="21989932" y="4334113"/>
                </a:moveTo>
                <a:lnTo>
                  <a:pt x="21959804" y="4278296"/>
                </a:lnTo>
                <a:cubicBezTo>
                  <a:pt x="21978198" y="4268464"/>
                  <a:pt x="21996594" y="4258316"/>
                  <a:pt x="22014668" y="4247850"/>
                </a:cubicBezTo>
                <a:lnTo>
                  <a:pt x="22046384" y="4302716"/>
                </a:lnTo>
                <a:cubicBezTo>
                  <a:pt x="22027672" y="4313499"/>
                  <a:pt x="22008960" y="4323965"/>
                  <a:pt x="21989932" y="4334113"/>
                </a:cubicBezTo>
                <a:close/>
                <a:moveTo>
                  <a:pt x="4374074" y="4312231"/>
                </a:moveTo>
                <a:lnTo>
                  <a:pt x="4317305" y="4284322"/>
                </a:lnTo>
                <a:cubicBezTo>
                  <a:pt x="4326502" y="4265610"/>
                  <a:pt x="4335382" y="4246581"/>
                  <a:pt x="4343945" y="4227553"/>
                </a:cubicBezTo>
                <a:lnTo>
                  <a:pt x="4401666" y="4253876"/>
                </a:lnTo>
                <a:cubicBezTo>
                  <a:pt x="4392786" y="4273539"/>
                  <a:pt x="4383588" y="4292885"/>
                  <a:pt x="4374074" y="4312231"/>
                </a:cubicBezTo>
                <a:close/>
                <a:moveTo>
                  <a:pt x="12641745" y="4293836"/>
                </a:moveTo>
                <a:cubicBezTo>
                  <a:pt x="12632548" y="4274490"/>
                  <a:pt x="12623667" y="4255144"/>
                  <a:pt x="12614787" y="4235481"/>
                </a:cubicBezTo>
                <a:lnTo>
                  <a:pt x="12672826" y="4209792"/>
                </a:lnTo>
                <a:cubicBezTo>
                  <a:pt x="12681388" y="4228821"/>
                  <a:pt x="12689952" y="4247850"/>
                  <a:pt x="12698832" y="4266562"/>
                </a:cubicBezTo>
                <a:lnTo>
                  <a:pt x="12641745" y="4293836"/>
                </a:lnTo>
                <a:close/>
                <a:moveTo>
                  <a:pt x="22101568" y="4269733"/>
                </a:moveTo>
                <a:lnTo>
                  <a:pt x="22068584" y="4215501"/>
                </a:lnTo>
                <a:cubicBezTo>
                  <a:pt x="22086344" y="4204718"/>
                  <a:pt x="22104104" y="4193301"/>
                  <a:pt x="22121548" y="4182201"/>
                </a:cubicBezTo>
                <a:lnTo>
                  <a:pt x="22156116" y="4235481"/>
                </a:lnTo>
                <a:cubicBezTo>
                  <a:pt x="22138038" y="4247216"/>
                  <a:pt x="22119962" y="4258633"/>
                  <a:pt x="22101568" y="4269733"/>
                </a:cubicBezTo>
                <a:close/>
                <a:moveTo>
                  <a:pt x="16798256" y="4251339"/>
                </a:moveTo>
                <a:lnTo>
                  <a:pt x="16740536" y="4225016"/>
                </a:lnTo>
                <a:cubicBezTo>
                  <a:pt x="16749099" y="4205987"/>
                  <a:pt x="16757663" y="4186958"/>
                  <a:pt x="16765592" y="4167612"/>
                </a:cubicBezTo>
                <a:lnTo>
                  <a:pt x="16823946" y="4192350"/>
                </a:lnTo>
                <a:cubicBezTo>
                  <a:pt x="16815700" y="4212013"/>
                  <a:pt x="16807138" y="4231675"/>
                  <a:pt x="16798256" y="4251339"/>
                </a:cubicBezTo>
                <a:close/>
                <a:moveTo>
                  <a:pt x="218196" y="4232944"/>
                </a:moveTo>
                <a:cubicBezTo>
                  <a:pt x="209633" y="4213281"/>
                  <a:pt x="201070" y="4193618"/>
                  <a:pt x="193142" y="4173955"/>
                </a:cubicBezTo>
                <a:lnTo>
                  <a:pt x="251814" y="4149852"/>
                </a:lnTo>
                <a:cubicBezTo>
                  <a:pt x="259742" y="4169198"/>
                  <a:pt x="267671" y="4188226"/>
                  <a:pt x="276234" y="4207255"/>
                </a:cubicBezTo>
                <a:lnTo>
                  <a:pt x="218196" y="4232944"/>
                </a:lnTo>
                <a:close/>
                <a:moveTo>
                  <a:pt x="22209396" y="4199644"/>
                </a:moveTo>
                <a:lnTo>
                  <a:pt x="22173242" y="4147632"/>
                </a:lnTo>
                <a:cubicBezTo>
                  <a:pt x="22190368" y="4135580"/>
                  <a:pt x="22207494" y="4123528"/>
                  <a:pt x="22224304" y="4111160"/>
                </a:cubicBezTo>
                <a:lnTo>
                  <a:pt x="22261726" y="4162220"/>
                </a:lnTo>
                <a:cubicBezTo>
                  <a:pt x="22244600" y="4174906"/>
                  <a:pt x="22227156" y="4187275"/>
                  <a:pt x="22209396" y="4199644"/>
                </a:cubicBezTo>
                <a:close/>
                <a:moveTo>
                  <a:pt x="4427354" y="4194886"/>
                </a:moveTo>
                <a:lnTo>
                  <a:pt x="4369000" y="4170149"/>
                </a:lnTo>
                <a:cubicBezTo>
                  <a:pt x="4377245" y="4150803"/>
                  <a:pt x="4384857" y="4131457"/>
                  <a:pt x="4392468" y="4112111"/>
                </a:cubicBezTo>
                <a:lnTo>
                  <a:pt x="4451457" y="4135263"/>
                </a:lnTo>
                <a:cubicBezTo>
                  <a:pt x="4443846" y="4155243"/>
                  <a:pt x="4435917" y="4175223"/>
                  <a:pt x="4427354" y="4194886"/>
                </a:cubicBezTo>
                <a:close/>
                <a:moveTo>
                  <a:pt x="12589734" y="4176809"/>
                </a:moveTo>
                <a:cubicBezTo>
                  <a:pt x="12581488" y="4157146"/>
                  <a:pt x="12573876" y="4137166"/>
                  <a:pt x="12566264" y="4117186"/>
                </a:cubicBezTo>
                <a:lnTo>
                  <a:pt x="12625570" y="4094669"/>
                </a:lnTo>
                <a:cubicBezTo>
                  <a:pt x="12632865" y="4114014"/>
                  <a:pt x="12640476" y="4133360"/>
                  <a:pt x="12648405" y="4152706"/>
                </a:cubicBezTo>
                <a:lnTo>
                  <a:pt x="12589734" y="4176809"/>
                </a:lnTo>
                <a:close/>
                <a:moveTo>
                  <a:pt x="16848366" y="4132726"/>
                </a:moveTo>
                <a:lnTo>
                  <a:pt x="16789378" y="4109891"/>
                </a:lnTo>
                <a:cubicBezTo>
                  <a:pt x="16796988" y="4090546"/>
                  <a:pt x="16804282" y="4070883"/>
                  <a:pt x="16811260" y="4051219"/>
                </a:cubicBezTo>
                <a:lnTo>
                  <a:pt x="16870882" y="4072468"/>
                </a:lnTo>
                <a:cubicBezTo>
                  <a:pt x="16863588" y="4092448"/>
                  <a:pt x="16855978" y="4112429"/>
                  <a:pt x="16848366" y="4132726"/>
                </a:cubicBezTo>
                <a:close/>
                <a:moveTo>
                  <a:pt x="22313422" y="4123212"/>
                </a:moveTo>
                <a:lnTo>
                  <a:pt x="22274412" y="4073102"/>
                </a:lnTo>
                <a:cubicBezTo>
                  <a:pt x="22290904" y="4060417"/>
                  <a:pt x="22307078" y="4047097"/>
                  <a:pt x="22323252" y="4034094"/>
                </a:cubicBezTo>
                <a:lnTo>
                  <a:pt x="22363528" y="4082934"/>
                </a:lnTo>
                <a:cubicBezTo>
                  <a:pt x="22347038" y="4096888"/>
                  <a:pt x="22330230" y="4110208"/>
                  <a:pt x="22313422" y="4123212"/>
                </a:cubicBezTo>
                <a:close/>
                <a:moveTo>
                  <a:pt x="169673" y="4114331"/>
                </a:moveTo>
                <a:cubicBezTo>
                  <a:pt x="162061" y="4094351"/>
                  <a:pt x="154767" y="4074054"/>
                  <a:pt x="147790" y="4053757"/>
                </a:cubicBezTo>
                <a:lnTo>
                  <a:pt x="207730" y="4033142"/>
                </a:lnTo>
                <a:cubicBezTo>
                  <a:pt x="214391" y="4052805"/>
                  <a:pt x="221685" y="4072468"/>
                  <a:pt x="228979" y="4092131"/>
                </a:cubicBezTo>
                <a:lnTo>
                  <a:pt x="169673" y="4114331"/>
                </a:lnTo>
                <a:close/>
                <a:moveTo>
                  <a:pt x="4474292" y="4074688"/>
                </a:moveTo>
                <a:lnTo>
                  <a:pt x="4414669" y="4053440"/>
                </a:lnTo>
                <a:cubicBezTo>
                  <a:pt x="4421646" y="4033777"/>
                  <a:pt x="4428306" y="4014113"/>
                  <a:pt x="4434966" y="3994133"/>
                </a:cubicBezTo>
                <a:lnTo>
                  <a:pt x="4495224" y="4013796"/>
                </a:lnTo>
                <a:cubicBezTo>
                  <a:pt x="4488246" y="4034411"/>
                  <a:pt x="4481587" y="4054708"/>
                  <a:pt x="4474292" y="4074688"/>
                </a:cubicBezTo>
                <a:close/>
                <a:moveTo>
                  <a:pt x="12544381" y="4056611"/>
                </a:moveTo>
                <a:cubicBezTo>
                  <a:pt x="12537404" y="4036313"/>
                  <a:pt x="12530744" y="4016016"/>
                  <a:pt x="12524084" y="3995402"/>
                </a:cubicBezTo>
                <a:lnTo>
                  <a:pt x="12584659" y="3976373"/>
                </a:lnTo>
                <a:cubicBezTo>
                  <a:pt x="12591001" y="3996353"/>
                  <a:pt x="12597345" y="4016016"/>
                  <a:pt x="12604322" y="4035679"/>
                </a:cubicBezTo>
                <a:lnTo>
                  <a:pt x="12544381" y="4056611"/>
                </a:lnTo>
                <a:close/>
                <a:moveTo>
                  <a:pt x="22412688" y="4041705"/>
                </a:moveTo>
                <a:lnTo>
                  <a:pt x="22371142" y="3993816"/>
                </a:lnTo>
                <a:cubicBezTo>
                  <a:pt x="22387000" y="3980179"/>
                  <a:pt x="22402540" y="3966224"/>
                  <a:pt x="22417762" y="3951953"/>
                </a:cubicBezTo>
                <a:lnTo>
                  <a:pt x="22460576" y="3998573"/>
                </a:lnTo>
                <a:cubicBezTo>
                  <a:pt x="22444718" y="4013162"/>
                  <a:pt x="22428546" y="4027433"/>
                  <a:pt x="22412688" y="4041705"/>
                </a:cubicBezTo>
                <a:close/>
                <a:moveTo>
                  <a:pt x="16891498" y="4010942"/>
                </a:moveTo>
                <a:lnTo>
                  <a:pt x="16831240" y="3991596"/>
                </a:lnTo>
                <a:cubicBezTo>
                  <a:pt x="16837582" y="3971616"/>
                  <a:pt x="16843926" y="3951636"/>
                  <a:pt x="16849634" y="3931656"/>
                </a:cubicBezTo>
                <a:lnTo>
                  <a:pt x="16910526" y="3949416"/>
                </a:lnTo>
                <a:cubicBezTo>
                  <a:pt x="16904502" y="3970030"/>
                  <a:pt x="16898158" y="3990645"/>
                  <a:pt x="16891498" y="4010942"/>
                </a:cubicBezTo>
                <a:close/>
                <a:moveTo>
                  <a:pt x="127810" y="3992865"/>
                </a:moveTo>
                <a:cubicBezTo>
                  <a:pt x="121467" y="3972567"/>
                  <a:pt x="115441" y="3951953"/>
                  <a:pt x="109415" y="3931021"/>
                </a:cubicBezTo>
                <a:lnTo>
                  <a:pt x="170307" y="3913895"/>
                </a:lnTo>
                <a:cubicBezTo>
                  <a:pt x="176016" y="3933875"/>
                  <a:pt x="182042" y="3953856"/>
                  <a:pt x="188067" y="3973836"/>
                </a:cubicBezTo>
                <a:lnTo>
                  <a:pt x="127810" y="3992865"/>
                </a:lnTo>
                <a:close/>
                <a:moveTo>
                  <a:pt x="22506880" y="3954490"/>
                </a:moveTo>
                <a:lnTo>
                  <a:pt x="22462796" y="3909138"/>
                </a:lnTo>
                <a:cubicBezTo>
                  <a:pt x="22477702" y="3894550"/>
                  <a:pt x="22492290" y="3879961"/>
                  <a:pt x="22506880" y="3864738"/>
                </a:cubicBezTo>
                <a:lnTo>
                  <a:pt x="22552548" y="3908821"/>
                </a:lnTo>
                <a:cubicBezTo>
                  <a:pt x="22537644" y="3924361"/>
                  <a:pt x="22522420" y="3939584"/>
                  <a:pt x="22506880" y="3954490"/>
                </a:cubicBezTo>
                <a:close/>
                <a:moveTo>
                  <a:pt x="4514252" y="3952270"/>
                </a:moveTo>
                <a:lnTo>
                  <a:pt x="4453360" y="3934510"/>
                </a:lnTo>
                <a:cubicBezTo>
                  <a:pt x="4459386" y="3914530"/>
                  <a:pt x="4464777" y="3894232"/>
                  <a:pt x="4470169" y="3874252"/>
                </a:cubicBezTo>
                <a:lnTo>
                  <a:pt x="4531378" y="3890427"/>
                </a:lnTo>
                <a:cubicBezTo>
                  <a:pt x="4525987" y="3910724"/>
                  <a:pt x="4520278" y="3931656"/>
                  <a:pt x="4514252" y="3952270"/>
                </a:cubicBezTo>
                <a:close/>
                <a:moveTo>
                  <a:pt x="12505689" y="3933875"/>
                </a:moveTo>
                <a:cubicBezTo>
                  <a:pt x="12499981" y="3913261"/>
                  <a:pt x="12494272" y="3892646"/>
                  <a:pt x="12488881" y="3871715"/>
                </a:cubicBezTo>
                <a:lnTo>
                  <a:pt x="12550407" y="3856175"/>
                </a:lnTo>
                <a:cubicBezTo>
                  <a:pt x="12555481" y="3876472"/>
                  <a:pt x="12560873" y="3896453"/>
                  <a:pt x="12566582" y="3916432"/>
                </a:cubicBezTo>
                <a:lnTo>
                  <a:pt x="12505689" y="3933875"/>
                </a:lnTo>
                <a:close/>
                <a:moveTo>
                  <a:pt x="16927652" y="3887255"/>
                </a:moveTo>
                <a:lnTo>
                  <a:pt x="16866126" y="3871081"/>
                </a:lnTo>
                <a:cubicBezTo>
                  <a:pt x="16871518" y="3850783"/>
                  <a:pt x="16876592" y="3830803"/>
                  <a:pt x="16881032" y="3810506"/>
                </a:cubicBezTo>
                <a:lnTo>
                  <a:pt x="16942874" y="3824777"/>
                </a:lnTo>
                <a:cubicBezTo>
                  <a:pt x="16938434" y="3845709"/>
                  <a:pt x="16933360" y="3866323"/>
                  <a:pt x="16927652" y="3887255"/>
                </a:cubicBezTo>
                <a:close/>
                <a:moveTo>
                  <a:pt x="92924" y="3869178"/>
                </a:moveTo>
                <a:cubicBezTo>
                  <a:pt x="87849" y="3848563"/>
                  <a:pt x="82775" y="3827632"/>
                  <a:pt x="78018" y="3806700"/>
                </a:cubicBezTo>
                <a:lnTo>
                  <a:pt x="139861" y="3793063"/>
                </a:lnTo>
                <a:cubicBezTo>
                  <a:pt x="144301" y="3813360"/>
                  <a:pt x="149058" y="3833657"/>
                  <a:pt x="154133" y="3853955"/>
                </a:cubicBezTo>
                <a:lnTo>
                  <a:pt x="92924" y="3869178"/>
                </a:lnTo>
                <a:close/>
                <a:moveTo>
                  <a:pt x="22596632" y="3862201"/>
                </a:moveTo>
                <a:lnTo>
                  <a:pt x="22550010" y="3819386"/>
                </a:lnTo>
                <a:cubicBezTo>
                  <a:pt x="22563966" y="3804163"/>
                  <a:pt x="22577920" y="3788623"/>
                  <a:pt x="22591556" y="3772765"/>
                </a:cubicBezTo>
                <a:lnTo>
                  <a:pt x="22639446" y="3814311"/>
                </a:lnTo>
                <a:cubicBezTo>
                  <a:pt x="22625174" y="3830169"/>
                  <a:pt x="22610904" y="3846343"/>
                  <a:pt x="22596632" y="3862201"/>
                </a:cubicBezTo>
                <a:close/>
                <a:moveTo>
                  <a:pt x="4546918" y="3827632"/>
                </a:moveTo>
                <a:lnTo>
                  <a:pt x="4485075" y="3813360"/>
                </a:lnTo>
                <a:cubicBezTo>
                  <a:pt x="4489832" y="3793063"/>
                  <a:pt x="4494272" y="3772765"/>
                  <a:pt x="4498395" y="3752151"/>
                </a:cubicBezTo>
                <a:lnTo>
                  <a:pt x="4560555" y="3764837"/>
                </a:lnTo>
                <a:cubicBezTo>
                  <a:pt x="4556432" y="3785768"/>
                  <a:pt x="4551675" y="3806700"/>
                  <a:pt x="4546918" y="3827632"/>
                </a:cubicBezTo>
                <a:close/>
                <a:moveTo>
                  <a:pt x="12474292" y="3809237"/>
                </a:moveTo>
                <a:cubicBezTo>
                  <a:pt x="12469535" y="3788306"/>
                  <a:pt x="12465412" y="3767374"/>
                  <a:pt x="12461289" y="3746442"/>
                </a:cubicBezTo>
                <a:lnTo>
                  <a:pt x="12523450" y="3734391"/>
                </a:lnTo>
                <a:cubicBezTo>
                  <a:pt x="12527572" y="3755005"/>
                  <a:pt x="12531695" y="3775303"/>
                  <a:pt x="12536136" y="3795600"/>
                </a:cubicBezTo>
                <a:lnTo>
                  <a:pt x="12474292" y="3809237"/>
                </a:lnTo>
                <a:close/>
                <a:moveTo>
                  <a:pt x="22680674" y="3765154"/>
                </a:moveTo>
                <a:lnTo>
                  <a:pt x="22631518" y="3724877"/>
                </a:lnTo>
                <a:cubicBezTo>
                  <a:pt x="22644838" y="3708702"/>
                  <a:pt x="22657842" y="3692528"/>
                  <a:pt x="22670528" y="3676036"/>
                </a:cubicBezTo>
                <a:lnTo>
                  <a:pt x="22720636" y="3714728"/>
                </a:lnTo>
                <a:cubicBezTo>
                  <a:pt x="22707634" y="3731537"/>
                  <a:pt x="22694314" y="3748346"/>
                  <a:pt x="22680674" y="3765154"/>
                </a:cubicBezTo>
                <a:close/>
                <a:moveTo>
                  <a:pt x="16956830" y="3761983"/>
                </a:moveTo>
                <a:lnTo>
                  <a:pt x="16894668" y="3749297"/>
                </a:lnTo>
                <a:cubicBezTo>
                  <a:pt x="16898792" y="3728999"/>
                  <a:pt x="16902596" y="3708385"/>
                  <a:pt x="16906086" y="3687771"/>
                </a:cubicBezTo>
                <a:lnTo>
                  <a:pt x="16968564" y="3698553"/>
                </a:lnTo>
                <a:cubicBezTo>
                  <a:pt x="16965076" y="3719802"/>
                  <a:pt x="16960952" y="3740734"/>
                  <a:pt x="16956830" y="3761983"/>
                </a:cubicBezTo>
                <a:close/>
                <a:moveTo>
                  <a:pt x="65015" y="3743588"/>
                </a:moveTo>
                <a:cubicBezTo>
                  <a:pt x="60892" y="3722657"/>
                  <a:pt x="57086" y="3701408"/>
                  <a:pt x="53915" y="3680159"/>
                </a:cubicBezTo>
                <a:lnTo>
                  <a:pt x="116392" y="3670010"/>
                </a:lnTo>
                <a:cubicBezTo>
                  <a:pt x="119881" y="3690625"/>
                  <a:pt x="123370" y="3711239"/>
                  <a:pt x="127175" y="3731537"/>
                </a:cubicBezTo>
                <a:lnTo>
                  <a:pt x="65015" y="3743588"/>
                </a:lnTo>
                <a:close/>
                <a:moveTo>
                  <a:pt x="4572607" y="3701408"/>
                </a:moveTo>
                <a:lnTo>
                  <a:pt x="4510129" y="3690625"/>
                </a:lnTo>
                <a:cubicBezTo>
                  <a:pt x="4513618" y="3670010"/>
                  <a:pt x="4517107" y="3649396"/>
                  <a:pt x="4519961" y="3628781"/>
                </a:cubicBezTo>
                <a:lnTo>
                  <a:pt x="4582756" y="3637979"/>
                </a:lnTo>
                <a:cubicBezTo>
                  <a:pt x="4579584" y="3659227"/>
                  <a:pt x="4576096" y="3680476"/>
                  <a:pt x="4572607" y="3701408"/>
                </a:cubicBezTo>
                <a:close/>
                <a:moveTo>
                  <a:pt x="12449872" y="3683013"/>
                </a:moveTo>
                <a:cubicBezTo>
                  <a:pt x="12446383" y="3661765"/>
                  <a:pt x="12443211" y="3640833"/>
                  <a:pt x="12440357" y="3619584"/>
                </a:cubicBezTo>
                <a:lnTo>
                  <a:pt x="12503152" y="3611021"/>
                </a:lnTo>
                <a:cubicBezTo>
                  <a:pt x="12506007" y="3631636"/>
                  <a:pt x="12509178" y="3652250"/>
                  <a:pt x="12512350" y="3672865"/>
                </a:cubicBezTo>
                <a:lnTo>
                  <a:pt x="12449872" y="3683013"/>
                </a:lnTo>
                <a:close/>
                <a:moveTo>
                  <a:pt x="22759328" y="3663350"/>
                </a:moveTo>
                <a:lnTo>
                  <a:pt x="22707950" y="3625927"/>
                </a:lnTo>
                <a:cubicBezTo>
                  <a:pt x="22720318" y="3609118"/>
                  <a:pt x="22732370" y="3592310"/>
                  <a:pt x="22744104" y="3574867"/>
                </a:cubicBezTo>
                <a:lnTo>
                  <a:pt x="22796434" y="3610704"/>
                </a:lnTo>
                <a:cubicBezTo>
                  <a:pt x="22784382" y="3628781"/>
                  <a:pt x="22772012" y="3646224"/>
                  <a:pt x="22759328" y="3663350"/>
                </a:cubicBezTo>
                <a:close/>
                <a:moveTo>
                  <a:pt x="16978712" y="3635124"/>
                </a:moveTo>
                <a:lnTo>
                  <a:pt x="16915918" y="3626244"/>
                </a:lnTo>
                <a:cubicBezTo>
                  <a:pt x="16918772" y="3605630"/>
                  <a:pt x="16921626" y="3585015"/>
                  <a:pt x="16923848" y="3564084"/>
                </a:cubicBezTo>
                <a:lnTo>
                  <a:pt x="16986958" y="3571378"/>
                </a:lnTo>
                <a:cubicBezTo>
                  <a:pt x="16984420" y="3592627"/>
                  <a:pt x="16981568" y="3613876"/>
                  <a:pt x="16978712" y="3635124"/>
                </a:cubicBezTo>
                <a:close/>
                <a:moveTo>
                  <a:pt x="44400" y="3616413"/>
                </a:moveTo>
                <a:cubicBezTo>
                  <a:pt x="41546" y="3595164"/>
                  <a:pt x="39009" y="3573915"/>
                  <a:pt x="36789" y="3552666"/>
                </a:cubicBezTo>
                <a:lnTo>
                  <a:pt x="99901" y="3546006"/>
                </a:lnTo>
                <a:cubicBezTo>
                  <a:pt x="102121" y="3566938"/>
                  <a:pt x="104658" y="3587552"/>
                  <a:pt x="107195" y="3608167"/>
                </a:cubicBezTo>
                <a:lnTo>
                  <a:pt x="44400" y="3616413"/>
                </a:lnTo>
                <a:close/>
                <a:moveTo>
                  <a:pt x="4591002" y="3574232"/>
                </a:moveTo>
                <a:lnTo>
                  <a:pt x="4527890" y="3566938"/>
                </a:lnTo>
                <a:cubicBezTo>
                  <a:pt x="4530110" y="3546323"/>
                  <a:pt x="4532330" y="3525392"/>
                  <a:pt x="4534232" y="3504777"/>
                </a:cubicBezTo>
                <a:lnTo>
                  <a:pt x="4597345" y="3510169"/>
                </a:lnTo>
                <a:cubicBezTo>
                  <a:pt x="4595442" y="3531735"/>
                  <a:pt x="4593539" y="3552984"/>
                  <a:pt x="4591002" y="3574232"/>
                </a:cubicBezTo>
                <a:close/>
                <a:moveTo>
                  <a:pt x="22832272" y="3557741"/>
                </a:moveTo>
                <a:lnTo>
                  <a:pt x="22778990" y="3523172"/>
                </a:lnTo>
                <a:cubicBezTo>
                  <a:pt x="22790408" y="3505729"/>
                  <a:pt x="22801508" y="3487969"/>
                  <a:pt x="22812290" y="3470209"/>
                </a:cubicBezTo>
                <a:lnTo>
                  <a:pt x="22866524" y="3503192"/>
                </a:lnTo>
                <a:cubicBezTo>
                  <a:pt x="22855422" y="3521586"/>
                  <a:pt x="22844006" y="3539663"/>
                  <a:pt x="22832272" y="3557741"/>
                </a:cubicBezTo>
                <a:close/>
                <a:moveTo>
                  <a:pt x="12432746" y="3555521"/>
                </a:moveTo>
                <a:cubicBezTo>
                  <a:pt x="12430526" y="3534272"/>
                  <a:pt x="12428623" y="3513023"/>
                  <a:pt x="12426720" y="3491457"/>
                </a:cubicBezTo>
                <a:lnTo>
                  <a:pt x="12489832" y="3486383"/>
                </a:lnTo>
                <a:cubicBezTo>
                  <a:pt x="12491418" y="3507315"/>
                  <a:pt x="12493321" y="3527929"/>
                  <a:pt x="12495541" y="3548544"/>
                </a:cubicBezTo>
                <a:lnTo>
                  <a:pt x="12432746" y="3555521"/>
                </a:lnTo>
                <a:close/>
                <a:moveTo>
                  <a:pt x="16993302" y="3507315"/>
                </a:moveTo>
                <a:lnTo>
                  <a:pt x="16930190" y="3501923"/>
                </a:lnTo>
                <a:cubicBezTo>
                  <a:pt x="16932094" y="3481309"/>
                  <a:pt x="16933360" y="3460377"/>
                  <a:pt x="16934628" y="3439445"/>
                </a:cubicBezTo>
                <a:lnTo>
                  <a:pt x="16998058" y="3442934"/>
                </a:lnTo>
                <a:cubicBezTo>
                  <a:pt x="16996790" y="3464500"/>
                  <a:pt x="16995204" y="3486066"/>
                  <a:pt x="16993302" y="3507315"/>
                </a:cubicBezTo>
                <a:close/>
                <a:moveTo>
                  <a:pt x="30763" y="3488603"/>
                </a:moveTo>
                <a:cubicBezTo>
                  <a:pt x="29177" y="3467354"/>
                  <a:pt x="27909" y="3445788"/>
                  <a:pt x="26640" y="3424540"/>
                </a:cubicBezTo>
                <a:lnTo>
                  <a:pt x="90069" y="3421368"/>
                </a:lnTo>
                <a:cubicBezTo>
                  <a:pt x="91021" y="3442300"/>
                  <a:pt x="92289" y="3462914"/>
                  <a:pt x="94192" y="3483846"/>
                </a:cubicBezTo>
                <a:lnTo>
                  <a:pt x="30763" y="3488603"/>
                </a:lnTo>
                <a:close/>
                <a:moveTo>
                  <a:pt x="22899188" y="3448008"/>
                </a:moveTo>
                <a:lnTo>
                  <a:pt x="22844006" y="3416611"/>
                </a:lnTo>
                <a:cubicBezTo>
                  <a:pt x="22854472" y="3398534"/>
                  <a:pt x="22864304" y="3380456"/>
                  <a:pt x="22874134" y="3362062"/>
                </a:cubicBezTo>
                <a:lnTo>
                  <a:pt x="22929952" y="3391874"/>
                </a:lnTo>
                <a:cubicBezTo>
                  <a:pt x="22920122" y="3410585"/>
                  <a:pt x="22909654" y="3429297"/>
                  <a:pt x="22899188" y="3448008"/>
                </a:cubicBezTo>
                <a:close/>
                <a:moveTo>
                  <a:pt x="4602101" y="3446105"/>
                </a:moveTo>
                <a:lnTo>
                  <a:pt x="4538672" y="3442300"/>
                </a:lnTo>
                <a:cubicBezTo>
                  <a:pt x="4539624" y="3427394"/>
                  <a:pt x="4540258" y="3412488"/>
                  <a:pt x="4540893" y="3397265"/>
                </a:cubicBezTo>
                <a:lnTo>
                  <a:pt x="4541527" y="3379822"/>
                </a:lnTo>
                <a:lnTo>
                  <a:pt x="4604956" y="3381725"/>
                </a:lnTo>
                <a:lnTo>
                  <a:pt x="4604322" y="3399802"/>
                </a:lnTo>
                <a:cubicBezTo>
                  <a:pt x="4603687" y="3415342"/>
                  <a:pt x="4603053" y="3430882"/>
                  <a:pt x="4602101" y="3446105"/>
                </a:cubicBezTo>
                <a:close/>
                <a:moveTo>
                  <a:pt x="12422597" y="3427394"/>
                </a:moveTo>
                <a:cubicBezTo>
                  <a:pt x="12421646" y="3406145"/>
                  <a:pt x="12420694" y="3384579"/>
                  <a:pt x="12420378" y="3363330"/>
                </a:cubicBezTo>
                <a:lnTo>
                  <a:pt x="12483807" y="3361745"/>
                </a:lnTo>
                <a:cubicBezTo>
                  <a:pt x="12484441" y="3382676"/>
                  <a:pt x="12485075" y="3403608"/>
                  <a:pt x="12486026" y="3424222"/>
                </a:cubicBezTo>
                <a:lnTo>
                  <a:pt x="12422597" y="3427394"/>
                </a:lnTo>
                <a:close/>
                <a:moveTo>
                  <a:pt x="17000596" y="3378870"/>
                </a:moveTo>
                <a:lnTo>
                  <a:pt x="16937166" y="3376968"/>
                </a:lnTo>
                <a:cubicBezTo>
                  <a:pt x="16937802" y="3356036"/>
                  <a:pt x="16938118" y="3335104"/>
                  <a:pt x="16938118" y="3314490"/>
                </a:cubicBezTo>
                <a:lnTo>
                  <a:pt x="17001548" y="3314490"/>
                </a:lnTo>
                <a:cubicBezTo>
                  <a:pt x="17001548" y="3336056"/>
                  <a:pt x="17001230" y="3357305"/>
                  <a:pt x="17000596" y="3378870"/>
                </a:cubicBezTo>
                <a:close/>
                <a:moveTo>
                  <a:pt x="24420" y="3360159"/>
                </a:moveTo>
                <a:cubicBezTo>
                  <a:pt x="24103" y="3343667"/>
                  <a:pt x="23786" y="3326859"/>
                  <a:pt x="23786" y="3310367"/>
                </a:cubicBezTo>
                <a:lnTo>
                  <a:pt x="23786" y="3295778"/>
                </a:lnTo>
                <a:lnTo>
                  <a:pt x="87215" y="3296095"/>
                </a:lnTo>
                <a:lnTo>
                  <a:pt x="87215" y="3310367"/>
                </a:lnTo>
                <a:cubicBezTo>
                  <a:pt x="87215" y="3326542"/>
                  <a:pt x="87532" y="3342716"/>
                  <a:pt x="87849" y="3358890"/>
                </a:cubicBezTo>
                <a:lnTo>
                  <a:pt x="24420" y="3360159"/>
                </a:lnTo>
                <a:close/>
                <a:moveTo>
                  <a:pt x="22959446" y="3334787"/>
                </a:moveTo>
                <a:lnTo>
                  <a:pt x="22902676" y="3306561"/>
                </a:lnTo>
                <a:cubicBezTo>
                  <a:pt x="22911876" y="3287850"/>
                  <a:pt x="22921072" y="3269138"/>
                  <a:pt x="22929636" y="3250427"/>
                </a:cubicBezTo>
                <a:lnTo>
                  <a:pt x="22987038" y="3277067"/>
                </a:lnTo>
                <a:cubicBezTo>
                  <a:pt x="22978474" y="3296413"/>
                  <a:pt x="22968960" y="3315759"/>
                  <a:pt x="22959446" y="3334787"/>
                </a:cubicBezTo>
                <a:close/>
                <a:moveTo>
                  <a:pt x="4605908" y="3317661"/>
                </a:moveTo>
                <a:lnTo>
                  <a:pt x="4542478" y="3317344"/>
                </a:lnTo>
                <a:lnTo>
                  <a:pt x="4542478" y="3310684"/>
                </a:lnTo>
                <a:lnTo>
                  <a:pt x="4542478" y="3303073"/>
                </a:lnTo>
                <a:cubicBezTo>
                  <a:pt x="4542478" y="3284678"/>
                  <a:pt x="4543112" y="3267553"/>
                  <a:pt x="4544698" y="3251061"/>
                </a:cubicBezTo>
                <a:lnTo>
                  <a:pt x="4607810" y="3257087"/>
                </a:lnTo>
                <a:cubicBezTo>
                  <a:pt x="4606542" y="3271675"/>
                  <a:pt x="4605590" y="3286581"/>
                  <a:pt x="4605590" y="3301170"/>
                </a:cubicBezTo>
                <a:lnTo>
                  <a:pt x="4605590" y="3310684"/>
                </a:lnTo>
                <a:lnTo>
                  <a:pt x="4605908" y="3317661"/>
                </a:lnTo>
                <a:close/>
                <a:moveTo>
                  <a:pt x="12419743" y="3299267"/>
                </a:moveTo>
                <a:cubicBezTo>
                  <a:pt x="12419426" y="3279287"/>
                  <a:pt x="12418158" y="3259624"/>
                  <a:pt x="12415303" y="3239961"/>
                </a:cubicBezTo>
                <a:lnTo>
                  <a:pt x="12478098" y="3231398"/>
                </a:lnTo>
                <a:cubicBezTo>
                  <a:pt x="12480952" y="3253598"/>
                  <a:pt x="12482855" y="3276115"/>
                  <a:pt x="12482855" y="3298633"/>
                </a:cubicBezTo>
                <a:lnTo>
                  <a:pt x="12419743" y="3299267"/>
                </a:lnTo>
                <a:close/>
                <a:moveTo>
                  <a:pt x="17004084" y="3254549"/>
                </a:moveTo>
                <a:lnTo>
                  <a:pt x="16940972" y="3248207"/>
                </a:lnTo>
                <a:cubicBezTo>
                  <a:pt x="16943192" y="3226006"/>
                  <a:pt x="16946998" y="3203489"/>
                  <a:pt x="16952074" y="3181606"/>
                </a:cubicBezTo>
                <a:lnTo>
                  <a:pt x="17013916" y="3195878"/>
                </a:lnTo>
                <a:cubicBezTo>
                  <a:pt x="17009160" y="3215223"/>
                  <a:pt x="17005986" y="3234886"/>
                  <a:pt x="17004084" y="3254549"/>
                </a:cubicBezTo>
                <a:close/>
                <a:moveTo>
                  <a:pt x="88801" y="3233935"/>
                </a:moveTo>
                <a:lnTo>
                  <a:pt x="25372" y="3231715"/>
                </a:lnTo>
                <a:cubicBezTo>
                  <a:pt x="26006" y="3210149"/>
                  <a:pt x="27275" y="3188900"/>
                  <a:pt x="28543" y="3167334"/>
                </a:cubicBezTo>
                <a:lnTo>
                  <a:pt x="91972" y="3171457"/>
                </a:lnTo>
                <a:cubicBezTo>
                  <a:pt x="90387" y="3192072"/>
                  <a:pt x="89435" y="3213003"/>
                  <a:pt x="88801" y="3233935"/>
                </a:cubicBezTo>
                <a:close/>
                <a:moveTo>
                  <a:pt x="23013678" y="3218712"/>
                </a:moveTo>
                <a:lnTo>
                  <a:pt x="22955324" y="3193657"/>
                </a:lnTo>
                <a:cubicBezTo>
                  <a:pt x="22963570" y="3174629"/>
                  <a:pt x="22971498" y="3155283"/>
                  <a:pt x="22979110" y="3135937"/>
                </a:cubicBezTo>
                <a:lnTo>
                  <a:pt x="23038098" y="3159406"/>
                </a:lnTo>
                <a:cubicBezTo>
                  <a:pt x="23030170" y="3179069"/>
                  <a:pt x="23022242" y="3199049"/>
                  <a:pt x="23013678" y="3218712"/>
                </a:cubicBezTo>
                <a:close/>
                <a:moveTo>
                  <a:pt x="4617325" y="3198732"/>
                </a:moveTo>
                <a:lnTo>
                  <a:pt x="4555481" y="3184777"/>
                </a:lnTo>
                <a:cubicBezTo>
                  <a:pt x="4560555" y="3162894"/>
                  <a:pt x="4566898" y="3141011"/>
                  <a:pt x="4574510" y="3120080"/>
                </a:cubicBezTo>
                <a:lnTo>
                  <a:pt x="4634134" y="3141963"/>
                </a:lnTo>
                <a:cubicBezTo>
                  <a:pt x="4627473" y="3160357"/>
                  <a:pt x="4621765" y="3179386"/>
                  <a:pt x="4617325" y="3198732"/>
                </a:cubicBezTo>
                <a:close/>
                <a:moveTo>
                  <a:pt x="12403568" y="3181923"/>
                </a:moveTo>
                <a:cubicBezTo>
                  <a:pt x="12398495" y="3162894"/>
                  <a:pt x="12392151" y="3143866"/>
                  <a:pt x="12384540" y="3125788"/>
                </a:cubicBezTo>
                <a:lnTo>
                  <a:pt x="12443211" y="3101685"/>
                </a:lnTo>
                <a:cubicBezTo>
                  <a:pt x="12451775" y="3122617"/>
                  <a:pt x="12459069" y="3143866"/>
                  <a:pt x="12465095" y="3165749"/>
                </a:cubicBezTo>
                <a:lnTo>
                  <a:pt x="12403568" y="3181923"/>
                </a:lnTo>
                <a:close/>
                <a:moveTo>
                  <a:pt x="17030724" y="3139108"/>
                </a:moveTo>
                <a:lnTo>
                  <a:pt x="16971418" y="3116908"/>
                </a:lnTo>
                <a:cubicBezTo>
                  <a:pt x="16979348" y="3095977"/>
                  <a:pt x="16988544" y="3075045"/>
                  <a:pt x="16999328" y="3055382"/>
                </a:cubicBezTo>
                <a:lnTo>
                  <a:pt x="17055462" y="3085194"/>
                </a:lnTo>
                <a:cubicBezTo>
                  <a:pt x="17045948" y="3102637"/>
                  <a:pt x="17037702" y="3120714"/>
                  <a:pt x="17030724" y="3139108"/>
                </a:cubicBezTo>
                <a:close/>
                <a:moveTo>
                  <a:pt x="96412" y="3108980"/>
                </a:moveTo>
                <a:lnTo>
                  <a:pt x="33300" y="3103271"/>
                </a:lnTo>
                <a:cubicBezTo>
                  <a:pt x="35203" y="3082022"/>
                  <a:pt x="37423" y="3060456"/>
                  <a:pt x="39960" y="3039207"/>
                </a:cubicBezTo>
                <a:lnTo>
                  <a:pt x="103072" y="3046502"/>
                </a:lnTo>
                <a:cubicBezTo>
                  <a:pt x="100535" y="3067433"/>
                  <a:pt x="98315" y="3088048"/>
                  <a:pt x="96412" y="3108980"/>
                </a:cubicBezTo>
                <a:close/>
                <a:moveTo>
                  <a:pt x="23060934" y="3099465"/>
                </a:moveTo>
                <a:lnTo>
                  <a:pt x="23001310" y="3077582"/>
                </a:lnTo>
                <a:cubicBezTo>
                  <a:pt x="23008604" y="3057919"/>
                  <a:pt x="23015264" y="3038256"/>
                  <a:pt x="23021924" y="3018593"/>
                </a:cubicBezTo>
                <a:lnTo>
                  <a:pt x="23082182" y="3038573"/>
                </a:lnTo>
                <a:cubicBezTo>
                  <a:pt x="23075522" y="3059188"/>
                  <a:pt x="23068546" y="3079485"/>
                  <a:pt x="23060934" y="3099465"/>
                </a:cubicBezTo>
                <a:close/>
                <a:moveTo>
                  <a:pt x="4658236" y="3087731"/>
                </a:moveTo>
                <a:lnTo>
                  <a:pt x="4602101" y="3058236"/>
                </a:lnTo>
                <a:cubicBezTo>
                  <a:pt x="4612567" y="3038256"/>
                  <a:pt x="4624302" y="3018910"/>
                  <a:pt x="4637305" y="3000516"/>
                </a:cubicBezTo>
                <a:lnTo>
                  <a:pt x="4689317" y="3036987"/>
                </a:lnTo>
                <a:cubicBezTo>
                  <a:pt x="4677899" y="3053162"/>
                  <a:pt x="4667433" y="3069971"/>
                  <a:pt x="4658236" y="3087731"/>
                </a:cubicBezTo>
                <a:close/>
                <a:moveTo>
                  <a:pt x="12358217" y="3072508"/>
                </a:moveTo>
                <a:cubicBezTo>
                  <a:pt x="12348385" y="3055382"/>
                  <a:pt x="12337285" y="3038890"/>
                  <a:pt x="12325551" y="3023033"/>
                </a:cubicBezTo>
                <a:lnTo>
                  <a:pt x="12375977" y="2984658"/>
                </a:lnTo>
                <a:cubicBezTo>
                  <a:pt x="12389615" y="3002419"/>
                  <a:pt x="12401983" y="3021447"/>
                  <a:pt x="12413083" y="3040793"/>
                </a:cubicBezTo>
                <a:lnTo>
                  <a:pt x="12358217" y="3072508"/>
                </a:lnTo>
                <a:close/>
                <a:moveTo>
                  <a:pt x="17086226" y="3034767"/>
                </a:moveTo>
                <a:lnTo>
                  <a:pt x="17034530" y="2997979"/>
                </a:lnTo>
                <a:cubicBezTo>
                  <a:pt x="17047532" y="2979584"/>
                  <a:pt x="17061804" y="2962141"/>
                  <a:pt x="17077026" y="2945650"/>
                </a:cubicBezTo>
                <a:lnTo>
                  <a:pt x="17123648" y="2988781"/>
                </a:lnTo>
                <a:cubicBezTo>
                  <a:pt x="17110328" y="3003370"/>
                  <a:pt x="17097642" y="3018593"/>
                  <a:pt x="17086226" y="3034767"/>
                </a:cubicBezTo>
                <a:close/>
                <a:moveTo>
                  <a:pt x="4726106" y="2990684"/>
                </a:moveTo>
                <a:lnTo>
                  <a:pt x="4679485" y="2947870"/>
                </a:lnTo>
                <a:cubicBezTo>
                  <a:pt x="4694708" y="2931378"/>
                  <a:pt x="4710883" y="2915521"/>
                  <a:pt x="4728326" y="2901249"/>
                </a:cubicBezTo>
                <a:lnTo>
                  <a:pt x="4769237" y="2949772"/>
                </a:lnTo>
                <a:cubicBezTo>
                  <a:pt x="4754015" y="2962458"/>
                  <a:pt x="4739426" y="2976413"/>
                  <a:pt x="4726106" y="2990684"/>
                </a:cubicBezTo>
                <a:close/>
                <a:moveTo>
                  <a:pt x="111001" y="2984976"/>
                </a:moveTo>
                <a:lnTo>
                  <a:pt x="48206" y="2975778"/>
                </a:lnTo>
                <a:cubicBezTo>
                  <a:pt x="51378" y="2954530"/>
                  <a:pt x="54866" y="2933281"/>
                  <a:pt x="58355" y="2912349"/>
                </a:cubicBezTo>
                <a:lnTo>
                  <a:pt x="120833" y="2923449"/>
                </a:lnTo>
                <a:cubicBezTo>
                  <a:pt x="117661" y="2943430"/>
                  <a:pt x="114172" y="2964044"/>
                  <a:pt x="111001" y="2984976"/>
                </a:cubicBezTo>
                <a:close/>
                <a:moveTo>
                  <a:pt x="12286542" y="2978316"/>
                </a:moveTo>
                <a:cubicBezTo>
                  <a:pt x="12272588" y="2964361"/>
                  <a:pt x="12257682" y="2951041"/>
                  <a:pt x="12242141" y="2938990"/>
                </a:cubicBezTo>
                <a:lnTo>
                  <a:pt x="12281150" y="2888880"/>
                </a:lnTo>
                <a:cubicBezTo>
                  <a:pt x="12298911" y="2902518"/>
                  <a:pt x="12315719" y="2917741"/>
                  <a:pt x="12331577" y="2933598"/>
                </a:cubicBezTo>
                <a:lnTo>
                  <a:pt x="12286542" y="2978316"/>
                </a:lnTo>
                <a:close/>
                <a:moveTo>
                  <a:pt x="23101846" y="2977364"/>
                </a:moveTo>
                <a:lnTo>
                  <a:pt x="23041272" y="2958970"/>
                </a:lnTo>
                <a:cubicBezTo>
                  <a:pt x="23047294" y="2938990"/>
                  <a:pt x="23053006" y="2919009"/>
                  <a:pt x="23058396" y="2899029"/>
                </a:cubicBezTo>
                <a:lnTo>
                  <a:pt x="23119606" y="2915521"/>
                </a:lnTo>
                <a:cubicBezTo>
                  <a:pt x="23113896" y="2936452"/>
                  <a:pt x="23107870" y="2957067"/>
                  <a:pt x="23101846" y="2977364"/>
                </a:cubicBezTo>
                <a:close/>
                <a:moveTo>
                  <a:pt x="17166462" y="2948187"/>
                </a:moveTo>
                <a:lnTo>
                  <a:pt x="17125868" y="2899346"/>
                </a:lnTo>
                <a:cubicBezTo>
                  <a:pt x="17143312" y="2885075"/>
                  <a:pt x="17161706" y="2871437"/>
                  <a:pt x="17180416" y="2859703"/>
                </a:cubicBezTo>
                <a:lnTo>
                  <a:pt x="17214352" y="2913301"/>
                </a:lnTo>
                <a:cubicBezTo>
                  <a:pt x="17198176" y="2923766"/>
                  <a:pt x="17182004" y="2935501"/>
                  <a:pt x="17166462" y="2948187"/>
                </a:cubicBezTo>
                <a:close/>
                <a:moveTo>
                  <a:pt x="4816809" y="2914569"/>
                </a:moveTo>
                <a:lnTo>
                  <a:pt x="4782557" y="2860972"/>
                </a:lnTo>
                <a:cubicBezTo>
                  <a:pt x="4801586" y="2848920"/>
                  <a:pt x="4821566" y="2837820"/>
                  <a:pt x="4841864" y="2828305"/>
                </a:cubicBezTo>
                <a:lnTo>
                  <a:pt x="4868504" y="2885709"/>
                </a:lnTo>
                <a:cubicBezTo>
                  <a:pt x="4850744" y="2894589"/>
                  <a:pt x="4833301" y="2904103"/>
                  <a:pt x="4816809" y="2914569"/>
                </a:cubicBezTo>
                <a:close/>
                <a:moveTo>
                  <a:pt x="12193618" y="2905689"/>
                </a:moveTo>
                <a:cubicBezTo>
                  <a:pt x="12176493" y="2895858"/>
                  <a:pt x="12158733" y="2886660"/>
                  <a:pt x="12140655" y="2879366"/>
                </a:cubicBezTo>
                <a:lnTo>
                  <a:pt x="12165075" y="2821011"/>
                </a:lnTo>
                <a:cubicBezTo>
                  <a:pt x="12185689" y="2829574"/>
                  <a:pt x="12205987" y="2839723"/>
                  <a:pt x="12225650" y="2851140"/>
                </a:cubicBezTo>
                <a:lnTo>
                  <a:pt x="12193618" y="2905689"/>
                </a:lnTo>
                <a:close/>
                <a:moveTo>
                  <a:pt x="17266682" y="2885075"/>
                </a:moveTo>
                <a:lnTo>
                  <a:pt x="17240358" y="2827354"/>
                </a:lnTo>
                <a:cubicBezTo>
                  <a:pt x="17260974" y="2817840"/>
                  <a:pt x="17282222" y="2809911"/>
                  <a:pt x="17303470" y="2803251"/>
                </a:cubicBezTo>
                <a:lnTo>
                  <a:pt x="17322182" y="2863826"/>
                </a:lnTo>
                <a:cubicBezTo>
                  <a:pt x="17303152" y="2869852"/>
                  <a:pt x="17284442" y="2876829"/>
                  <a:pt x="17266682" y="2885075"/>
                </a:cubicBezTo>
                <a:close/>
                <a:moveTo>
                  <a:pt x="4923687" y="2864777"/>
                </a:moveTo>
                <a:lnTo>
                  <a:pt x="4904659" y="2804203"/>
                </a:lnTo>
                <a:cubicBezTo>
                  <a:pt x="4926224" y="2797543"/>
                  <a:pt x="4948108" y="2792151"/>
                  <a:pt x="4970308" y="2788345"/>
                </a:cubicBezTo>
                <a:lnTo>
                  <a:pt x="4981091" y="2850823"/>
                </a:lnTo>
                <a:cubicBezTo>
                  <a:pt x="4962062" y="2854311"/>
                  <a:pt x="4942716" y="2859069"/>
                  <a:pt x="4923687" y="2864777"/>
                </a:cubicBezTo>
                <a:close/>
                <a:moveTo>
                  <a:pt x="132884" y="2861606"/>
                </a:moveTo>
                <a:lnTo>
                  <a:pt x="70723" y="2848920"/>
                </a:lnTo>
                <a:cubicBezTo>
                  <a:pt x="75164" y="2827989"/>
                  <a:pt x="79604" y="2807057"/>
                  <a:pt x="84678" y="2786125"/>
                </a:cubicBezTo>
                <a:lnTo>
                  <a:pt x="146521" y="2800714"/>
                </a:lnTo>
                <a:cubicBezTo>
                  <a:pt x="141447" y="2821011"/>
                  <a:pt x="137007" y="2841309"/>
                  <a:pt x="132884" y="2861606"/>
                </a:cubicBezTo>
                <a:close/>
                <a:moveTo>
                  <a:pt x="12084837" y="2860020"/>
                </a:moveTo>
                <a:cubicBezTo>
                  <a:pt x="12065808" y="2854946"/>
                  <a:pt x="12046463" y="2850823"/>
                  <a:pt x="12026800" y="2848286"/>
                </a:cubicBezTo>
                <a:lnTo>
                  <a:pt x="12035045" y="2785491"/>
                </a:lnTo>
                <a:cubicBezTo>
                  <a:pt x="12057246" y="2788345"/>
                  <a:pt x="12079446" y="2792785"/>
                  <a:pt x="12101328" y="2798811"/>
                </a:cubicBezTo>
                <a:lnTo>
                  <a:pt x="12084837" y="2860020"/>
                </a:lnTo>
                <a:close/>
                <a:moveTo>
                  <a:pt x="23135462" y="2853360"/>
                </a:moveTo>
                <a:lnTo>
                  <a:pt x="23073936" y="2838454"/>
                </a:lnTo>
                <a:cubicBezTo>
                  <a:pt x="23078694" y="2818157"/>
                  <a:pt x="23083450" y="2797860"/>
                  <a:pt x="23087890" y="2777562"/>
                </a:cubicBezTo>
                <a:lnTo>
                  <a:pt x="23150052" y="2790882"/>
                </a:lnTo>
                <a:cubicBezTo>
                  <a:pt x="23145294" y="2811814"/>
                  <a:pt x="23140536" y="2832429"/>
                  <a:pt x="23135462" y="2853360"/>
                </a:cubicBezTo>
                <a:close/>
                <a:moveTo>
                  <a:pt x="17379586" y="2850506"/>
                </a:moveTo>
                <a:lnTo>
                  <a:pt x="17369118" y="2788028"/>
                </a:lnTo>
                <a:cubicBezTo>
                  <a:pt x="17391320" y="2784222"/>
                  <a:pt x="17413838" y="2782002"/>
                  <a:pt x="17436354" y="2781368"/>
                </a:cubicBezTo>
                <a:lnTo>
                  <a:pt x="17438574" y="2844797"/>
                </a:lnTo>
                <a:cubicBezTo>
                  <a:pt x="17418910" y="2845114"/>
                  <a:pt x="17398930" y="2847334"/>
                  <a:pt x="17379586" y="2850506"/>
                </a:cubicBezTo>
                <a:close/>
                <a:moveTo>
                  <a:pt x="5040080" y="2844797"/>
                </a:moveTo>
                <a:lnTo>
                  <a:pt x="5037543" y="2781368"/>
                </a:lnTo>
                <a:cubicBezTo>
                  <a:pt x="5044520" y="2781051"/>
                  <a:pt x="5051814" y="2781051"/>
                  <a:pt x="5058792" y="2781051"/>
                </a:cubicBezTo>
                <a:lnTo>
                  <a:pt x="5102240" y="2781051"/>
                </a:lnTo>
                <a:lnTo>
                  <a:pt x="5102240" y="2844480"/>
                </a:lnTo>
                <a:lnTo>
                  <a:pt x="5058792" y="2844480"/>
                </a:lnTo>
                <a:cubicBezTo>
                  <a:pt x="5052766" y="2844163"/>
                  <a:pt x="5046423" y="2844480"/>
                  <a:pt x="5040080" y="2844797"/>
                </a:cubicBezTo>
                <a:close/>
                <a:moveTo>
                  <a:pt x="11586918" y="2844163"/>
                </a:moveTo>
                <a:lnTo>
                  <a:pt x="11523489" y="2844163"/>
                </a:lnTo>
                <a:lnTo>
                  <a:pt x="11523489" y="2780734"/>
                </a:lnTo>
                <a:lnTo>
                  <a:pt x="11586918" y="2780734"/>
                </a:lnTo>
                <a:lnTo>
                  <a:pt x="11586918" y="2844163"/>
                </a:lnTo>
                <a:close/>
                <a:moveTo>
                  <a:pt x="11460060" y="2844163"/>
                </a:moveTo>
                <a:lnTo>
                  <a:pt x="11396631" y="2844163"/>
                </a:lnTo>
                <a:lnTo>
                  <a:pt x="11396631" y="2780734"/>
                </a:lnTo>
                <a:lnTo>
                  <a:pt x="11460060" y="2780734"/>
                </a:lnTo>
                <a:lnTo>
                  <a:pt x="11460060" y="2844163"/>
                </a:lnTo>
                <a:close/>
                <a:moveTo>
                  <a:pt x="11333201" y="2844163"/>
                </a:moveTo>
                <a:lnTo>
                  <a:pt x="11269772" y="2844163"/>
                </a:lnTo>
                <a:lnTo>
                  <a:pt x="11269772" y="2780734"/>
                </a:lnTo>
                <a:lnTo>
                  <a:pt x="11333201" y="2780734"/>
                </a:lnTo>
                <a:lnTo>
                  <a:pt x="11333201" y="2844163"/>
                </a:lnTo>
                <a:close/>
                <a:moveTo>
                  <a:pt x="18164520" y="2844163"/>
                </a:moveTo>
                <a:lnTo>
                  <a:pt x="18135344" y="2844163"/>
                </a:lnTo>
                <a:lnTo>
                  <a:pt x="18135344" y="2780734"/>
                </a:lnTo>
                <a:lnTo>
                  <a:pt x="18164520" y="2780734"/>
                </a:lnTo>
                <a:cubicBezTo>
                  <a:pt x="18175302" y="2780734"/>
                  <a:pt x="18186086" y="2780417"/>
                  <a:pt x="18196552" y="2779465"/>
                </a:cubicBezTo>
                <a:lnTo>
                  <a:pt x="18200992" y="2842894"/>
                </a:lnTo>
                <a:cubicBezTo>
                  <a:pt x="18188942" y="2843846"/>
                  <a:pt x="18176572" y="2844163"/>
                  <a:pt x="18164520" y="2844163"/>
                </a:cubicBezTo>
                <a:close/>
                <a:moveTo>
                  <a:pt x="18071914" y="2844163"/>
                </a:moveTo>
                <a:lnTo>
                  <a:pt x="18008486" y="2844163"/>
                </a:lnTo>
                <a:lnTo>
                  <a:pt x="18008486" y="2780734"/>
                </a:lnTo>
                <a:lnTo>
                  <a:pt x="18071914" y="2780734"/>
                </a:lnTo>
                <a:lnTo>
                  <a:pt x="18071914" y="2844163"/>
                </a:lnTo>
                <a:close/>
                <a:moveTo>
                  <a:pt x="17945056" y="2844163"/>
                </a:moveTo>
                <a:lnTo>
                  <a:pt x="17881628" y="2844163"/>
                </a:lnTo>
                <a:lnTo>
                  <a:pt x="17881628" y="2780734"/>
                </a:lnTo>
                <a:lnTo>
                  <a:pt x="17945056" y="2780734"/>
                </a:lnTo>
                <a:lnTo>
                  <a:pt x="17945056" y="2844163"/>
                </a:lnTo>
                <a:close/>
                <a:moveTo>
                  <a:pt x="17818198" y="2844163"/>
                </a:moveTo>
                <a:lnTo>
                  <a:pt x="17754770" y="2844163"/>
                </a:lnTo>
                <a:lnTo>
                  <a:pt x="17754770" y="2780734"/>
                </a:lnTo>
                <a:lnTo>
                  <a:pt x="17818198" y="2780734"/>
                </a:lnTo>
                <a:lnTo>
                  <a:pt x="17818198" y="2844163"/>
                </a:lnTo>
                <a:close/>
                <a:moveTo>
                  <a:pt x="17691340" y="2844163"/>
                </a:moveTo>
                <a:lnTo>
                  <a:pt x="17627910" y="2844163"/>
                </a:lnTo>
                <a:lnTo>
                  <a:pt x="17627910" y="2780734"/>
                </a:lnTo>
                <a:lnTo>
                  <a:pt x="17691340" y="2780734"/>
                </a:lnTo>
                <a:lnTo>
                  <a:pt x="17691340" y="2844163"/>
                </a:lnTo>
                <a:close/>
                <a:moveTo>
                  <a:pt x="17564164" y="2844163"/>
                </a:moveTo>
                <a:lnTo>
                  <a:pt x="17500736" y="2844163"/>
                </a:lnTo>
                <a:lnTo>
                  <a:pt x="17500736" y="2780734"/>
                </a:lnTo>
                <a:lnTo>
                  <a:pt x="17564164" y="2780734"/>
                </a:lnTo>
                <a:lnTo>
                  <a:pt x="17564164" y="2844163"/>
                </a:lnTo>
                <a:close/>
                <a:moveTo>
                  <a:pt x="11967493" y="2844163"/>
                </a:moveTo>
                <a:lnTo>
                  <a:pt x="11904064" y="2844163"/>
                </a:lnTo>
                <a:lnTo>
                  <a:pt x="11904064" y="2780734"/>
                </a:lnTo>
                <a:lnTo>
                  <a:pt x="11966225" y="2780734"/>
                </a:lnTo>
                <a:lnTo>
                  <a:pt x="11967493" y="2844163"/>
                </a:lnTo>
                <a:close/>
                <a:moveTo>
                  <a:pt x="11840952" y="2844163"/>
                </a:moveTo>
                <a:lnTo>
                  <a:pt x="11777523" y="2844163"/>
                </a:lnTo>
                <a:lnTo>
                  <a:pt x="11777523" y="2780734"/>
                </a:lnTo>
                <a:lnTo>
                  <a:pt x="11840952" y="2780734"/>
                </a:lnTo>
                <a:lnTo>
                  <a:pt x="11840952" y="2844163"/>
                </a:lnTo>
                <a:close/>
                <a:moveTo>
                  <a:pt x="11713776" y="2844163"/>
                </a:moveTo>
                <a:lnTo>
                  <a:pt x="11650347" y="2844163"/>
                </a:lnTo>
                <a:lnTo>
                  <a:pt x="11650347" y="2780734"/>
                </a:lnTo>
                <a:lnTo>
                  <a:pt x="11713776" y="2780734"/>
                </a:lnTo>
                <a:lnTo>
                  <a:pt x="11713776" y="2844163"/>
                </a:lnTo>
                <a:close/>
                <a:moveTo>
                  <a:pt x="5736849" y="2844163"/>
                </a:moveTo>
                <a:lnTo>
                  <a:pt x="5673420" y="2844163"/>
                </a:lnTo>
                <a:lnTo>
                  <a:pt x="5673420" y="2780734"/>
                </a:lnTo>
                <a:lnTo>
                  <a:pt x="5736849" y="2780734"/>
                </a:lnTo>
                <a:lnTo>
                  <a:pt x="5736849" y="2844163"/>
                </a:lnTo>
                <a:close/>
                <a:moveTo>
                  <a:pt x="5609991" y="2844163"/>
                </a:moveTo>
                <a:lnTo>
                  <a:pt x="5546561" y="2844163"/>
                </a:lnTo>
                <a:lnTo>
                  <a:pt x="5546561" y="2780734"/>
                </a:lnTo>
                <a:lnTo>
                  <a:pt x="5609991" y="2780734"/>
                </a:lnTo>
                <a:lnTo>
                  <a:pt x="5609991" y="2844163"/>
                </a:lnTo>
                <a:close/>
                <a:moveTo>
                  <a:pt x="5483132" y="2844163"/>
                </a:moveTo>
                <a:lnTo>
                  <a:pt x="5419703" y="2844163"/>
                </a:lnTo>
                <a:lnTo>
                  <a:pt x="5419703" y="2780734"/>
                </a:lnTo>
                <a:lnTo>
                  <a:pt x="5483132" y="2780734"/>
                </a:lnTo>
                <a:lnTo>
                  <a:pt x="5483132" y="2844163"/>
                </a:lnTo>
                <a:close/>
                <a:moveTo>
                  <a:pt x="5356274" y="2844163"/>
                </a:moveTo>
                <a:lnTo>
                  <a:pt x="5292845" y="2844163"/>
                </a:lnTo>
                <a:lnTo>
                  <a:pt x="5292845" y="2780734"/>
                </a:lnTo>
                <a:lnTo>
                  <a:pt x="5356274" y="2780734"/>
                </a:lnTo>
                <a:lnTo>
                  <a:pt x="5356274" y="2844163"/>
                </a:lnTo>
                <a:close/>
                <a:moveTo>
                  <a:pt x="5229416" y="2844163"/>
                </a:moveTo>
                <a:lnTo>
                  <a:pt x="5165987" y="2844163"/>
                </a:lnTo>
                <a:lnTo>
                  <a:pt x="5165987" y="2780734"/>
                </a:lnTo>
                <a:lnTo>
                  <a:pt x="5229416" y="2780734"/>
                </a:lnTo>
                <a:lnTo>
                  <a:pt x="5229416" y="2844163"/>
                </a:lnTo>
                <a:close/>
                <a:moveTo>
                  <a:pt x="5802181" y="2843211"/>
                </a:moveTo>
                <a:lnTo>
                  <a:pt x="5798058" y="2779782"/>
                </a:lnTo>
                <a:cubicBezTo>
                  <a:pt x="5817721" y="2778514"/>
                  <a:pt x="5837384" y="2775977"/>
                  <a:pt x="5856730" y="2772171"/>
                </a:cubicBezTo>
                <a:lnTo>
                  <a:pt x="5869099" y="2834331"/>
                </a:lnTo>
                <a:cubicBezTo>
                  <a:pt x="5847216" y="2838771"/>
                  <a:pt x="5824698" y="2841943"/>
                  <a:pt x="5802181" y="2843211"/>
                </a:cubicBezTo>
                <a:close/>
                <a:moveTo>
                  <a:pt x="11203489" y="2841626"/>
                </a:moveTo>
                <a:cubicBezTo>
                  <a:pt x="11181289" y="2839406"/>
                  <a:pt x="11158771" y="2835600"/>
                  <a:pt x="11136889" y="2830209"/>
                </a:cubicBezTo>
                <a:lnTo>
                  <a:pt x="11151478" y="2768365"/>
                </a:lnTo>
                <a:cubicBezTo>
                  <a:pt x="11170507" y="2772805"/>
                  <a:pt x="11190169" y="2776294"/>
                  <a:pt x="11209832" y="2778197"/>
                </a:cubicBezTo>
                <a:lnTo>
                  <a:pt x="11203489" y="2841626"/>
                </a:lnTo>
                <a:close/>
                <a:moveTo>
                  <a:pt x="18267910" y="2834014"/>
                </a:moveTo>
                <a:lnTo>
                  <a:pt x="18255224" y="2771854"/>
                </a:lnTo>
                <a:cubicBezTo>
                  <a:pt x="18274570" y="2768048"/>
                  <a:pt x="18293600" y="2762656"/>
                  <a:pt x="18312310" y="2756314"/>
                </a:cubicBezTo>
                <a:lnTo>
                  <a:pt x="18333242" y="2816254"/>
                </a:lnTo>
                <a:cubicBezTo>
                  <a:pt x="18311676" y="2823549"/>
                  <a:pt x="18289794" y="2829257"/>
                  <a:pt x="18267910" y="2834014"/>
                </a:cubicBezTo>
                <a:close/>
                <a:moveTo>
                  <a:pt x="5934431" y="2816888"/>
                </a:moveTo>
                <a:lnTo>
                  <a:pt x="5913816" y="2756948"/>
                </a:lnTo>
                <a:cubicBezTo>
                  <a:pt x="5932528" y="2750605"/>
                  <a:pt x="5950922" y="2742993"/>
                  <a:pt x="5968365" y="2734113"/>
                </a:cubicBezTo>
                <a:lnTo>
                  <a:pt x="5996591" y="2790882"/>
                </a:lnTo>
                <a:cubicBezTo>
                  <a:pt x="5976928" y="2801031"/>
                  <a:pt x="5955680" y="2809594"/>
                  <a:pt x="5934431" y="2816888"/>
                </a:cubicBezTo>
                <a:close/>
                <a:moveTo>
                  <a:pt x="11072191" y="2810228"/>
                </a:moveTo>
                <a:cubicBezTo>
                  <a:pt x="11051259" y="2801983"/>
                  <a:pt x="11030645" y="2792468"/>
                  <a:pt x="11010665" y="2781685"/>
                </a:cubicBezTo>
                <a:lnTo>
                  <a:pt x="11041111" y="2726185"/>
                </a:lnTo>
                <a:cubicBezTo>
                  <a:pt x="11058237" y="2735699"/>
                  <a:pt x="11076314" y="2743945"/>
                  <a:pt x="11094708" y="2750922"/>
                </a:cubicBezTo>
                <a:lnTo>
                  <a:pt x="11072191" y="2810228"/>
                </a:lnTo>
                <a:close/>
                <a:moveTo>
                  <a:pt x="18395086" y="2789614"/>
                </a:moveTo>
                <a:lnTo>
                  <a:pt x="18366542" y="2732845"/>
                </a:lnTo>
                <a:cubicBezTo>
                  <a:pt x="18383986" y="2723965"/>
                  <a:pt x="18401110" y="2713816"/>
                  <a:pt x="18417602" y="2702716"/>
                </a:cubicBezTo>
                <a:lnTo>
                  <a:pt x="18453440" y="2755045"/>
                </a:lnTo>
                <a:cubicBezTo>
                  <a:pt x="18434730" y="2768048"/>
                  <a:pt x="18415064" y="2779465"/>
                  <a:pt x="18395086" y="2789614"/>
                </a:cubicBezTo>
                <a:close/>
                <a:moveTo>
                  <a:pt x="6055263" y="2756948"/>
                </a:moveTo>
                <a:lnTo>
                  <a:pt x="6019743" y="2704302"/>
                </a:lnTo>
                <a:cubicBezTo>
                  <a:pt x="6035917" y="2693202"/>
                  <a:pt x="6051775" y="2681150"/>
                  <a:pt x="6066681" y="2668147"/>
                </a:cubicBezTo>
                <a:lnTo>
                  <a:pt x="6108861" y="2715719"/>
                </a:lnTo>
                <a:cubicBezTo>
                  <a:pt x="6091735" y="2730625"/>
                  <a:pt x="6073975" y="2744579"/>
                  <a:pt x="6055263" y="2756948"/>
                </a:cubicBezTo>
                <a:close/>
                <a:moveTo>
                  <a:pt x="10953895" y="2745530"/>
                </a:moveTo>
                <a:cubicBezTo>
                  <a:pt x="10935818" y="2732210"/>
                  <a:pt x="10918375" y="2717622"/>
                  <a:pt x="10902201" y="2702082"/>
                </a:cubicBezTo>
                <a:lnTo>
                  <a:pt x="10945967" y="2656095"/>
                </a:lnTo>
                <a:cubicBezTo>
                  <a:pt x="10960239" y="2669733"/>
                  <a:pt x="10975461" y="2682419"/>
                  <a:pt x="10991318" y="2694153"/>
                </a:cubicBezTo>
                <a:lnTo>
                  <a:pt x="10953895" y="2745530"/>
                </a:lnTo>
                <a:close/>
                <a:moveTo>
                  <a:pt x="161427" y="2740139"/>
                </a:moveTo>
                <a:lnTo>
                  <a:pt x="100218" y="2723965"/>
                </a:lnTo>
                <a:cubicBezTo>
                  <a:pt x="105610" y="2703350"/>
                  <a:pt x="111635" y="2682419"/>
                  <a:pt x="117661" y="2662121"/>
                </a:cubicBezTo>
                <a:lnTo>
                  <a:pt x="178553" y="2680199"/>
                </a:lnTo>
                <a:cubicBezTo>
                  <a:pt x="172527" y="2699862"/>
                  <a:pt x="166819" y="2719842"/>
                  <a:pt x="161427" y="2740139"/>
                </a:cubicBezTo>
                <a:close/>
                <a:moveTo>
                  <a:pt x="23162104" y="2727453"/>
                </a:moveTo>
                <a:lnTo>
                  <a:pt x="23099624" y="2716036"/>
                </a:lnTo>
                <a:cubicBezTo>
                  <a:pt x="23103430" y="2695739"/>
                  <a:pt x="23106918" y="2675124"/>
                  <a:pt x="23110092" y="2654510"/>
                </a:cubicBezTo>
                <a:lnTo>
                  <a:pt x="23172886" y="2664024"/>
                </a:lnTo>
                <a:cubicBezTo>
                  <a:pt x="23169714" y="2685273"/>
                  <a:pt x="23166224" y="2706522"/>
                  <a:pt x="23162104" y="2727453"/>
                </a:cubicBezTo>
                <a:close/>
                <a:moveTo>
                  <a:pt x="18506402" y="2713499"/>
                </a:moveTo>
                <a:lnTo>
                  <a:pt x="18464224" y="2666244"/>
                </a:lnTo>
                <a:cubicBezTo>
                  <a:pt x="18478812" y="2652924"/>
                  <a:pt x="18492766" y="2638970"/>
                  <a:pt x="18505770" y="2624064"/>
                </a:cubicBezTo>
                <a:lnTo>
                  <a:pt x="18553974" y="2665293"/>
                </a:lnTo>
                <a:cubicBezTo>
                  <a:pt x="18539070" y="2682419"/>
                  <a:pt x="18523212" y="2698593"/>
                  <a:pt x="18506402" y="2713499"/>
                </a:cubicBezTo>
                <a:close/>
                <a:moveTo>
                  <a:pt x="6156115" y="2667830"/>
                </a:moveTo>
                <a:lnTo>
                  <a:pt x="6108227" y="2626284"/>
                </a:lnTo>
                <a:cubicBezTo>
                  <a:pt x="6121230" y="2611378"/>
                  <a:pt x="6133281" y="2595521"/>
                  <a:pt x="6144064" y="2579029"/>
                </a:cubicBezTo>
                <a:lnTo>
                  <a:pt x="6196710" y="2614232"/>
                </a:lnTo>
                <a:cubicBezTo>
                  <a:pt x="6184659" y="2632944"/>
                  <a:pt x="6170704" y="2651021"/>
                  <a:pt x="6156115" y="2667830"/>
                </a:cubicBezTo>
                <a:close/>
                <a:moveTo>
                  <a:pt x="10856215" y="2652607"/>
                </a:moveTo>
                <a:cubicBezTo>
                  <a:pt x="10842261" y="2635164"/>
                  <a:pt x="10828940" y="2616769"/>
                  <a:pt x="10817206" y="2597423"/>
                </a:cubicBezTo>
                <a:lnTo>
                  <a:pt x="10871437" y="2564123"/>
                </a:lnTo>
                <a:cubicBezTo>
                  <a:pt x="10881586" y="2580932"/>
                  <a:pt x="10893321" y="2597106"/>
                  <a:pt x="10905690" y="2612647"/>
                </a:cubicBezTo>
                <a:lnTo>
                  <a:pt x="10856215" y="2652607"/>
                </a:lnTo>
                <a:close/>
                <a:moveTo>
                  <a:pt x="196947" y="2619941"/>
                </a:moveTo>
                <a:lnTo>
                  <a:pt x="136690" y="2600278"/>
                </a:lnTo>
                <a:cubicBezTo>
                  <a:pt x="143350" y="2579663"/>
                  <a:pt x="150327" y="2559366"/>
                  <a:pt x="157621" y="2539069"/>
                </a:cubicBezTo>
                <a:lnTo>
                  <a:pt x="217245" y="2560635"/>
                </a:lnTo>
                <a:cubicBezTo>
                  <a:pt x="210268" y="2580298"/>
                  <a:pt x="203608" y="2599961"/>
                  <a:pt x="196947" y="2619941"/>
                </a:cubicBezTo>
                <a:close/>
                <a:moveTo>
                  <a:pt x="18594252" y="2611695"/>
                </a:moveTo>
                <a:lnTo>
                  <a:pt x="18541290" y="2576809"/>
                </a:lnTo>
                <a:cubicBezTo>
                  <a:pt x="18552072" y="2560317"/>
                  <a:pt x="18561904" y="2543192"/>
                  <a:pt x="18570466" y="2525114"/>
                </a:cubicBezTo>
                <a:lnTo>
                  <a:pt x="18627552" y="2553023"/>
                </a:lnTo>
                <a:cubicBezTo>
                  <a:pt x="18617722" y="2573003"/>
                  <a:pt x="18606622" y="2592983"/>
                  <a:pt x="18594252" y="2611695"/>
                </a:cubicBezTo>
                <a:close/>
                <a:moveTo>
                  <a:pt x="23181766" y="2600278"/>
                </a:moveTo>
                <a:lnTo>
                  <a:pt x="23118970" y="2592349"/>
                </a:lnTo>
                <a:cubicBezTo>
                  <a:pt x="23121508" y="2571735"/>
                  <a:pt x="23123728" y="2551120"/>
                  <a:pt x="23125948" y="2530189"/>
                </a:cubicBezTo>
                <a:lnTo>
                  <a:pt x="23189060" y="2536214"/>
                </a:lnTo>
                <a:cubicBezTo>
                  <a:pt x="23186840" y="2557780"/>
                  <a:pt x="23184302" y="2579346"/>
                  <a:pt x="23181766" y="2600278"/>
                </a:cubicBezTo>
                <a:close/>
                <a:moveTo>
                  <a:pt x="6230645" y="2555560"/>
                </a:moveTo>
                <a:lnTo>
                  <a:pt x="6173876" y="2527334"/>
                </a:lnTo>
                <a:cubicBezTo>
                  <a:pt x="6182756" y="2509574"/>
                  <a:pt x="6190367" y="2491180"/>
                  <a:pt x="6196710" y="2472468"/>
                </a:cubicBezTo>
                <a:lnTo>
                  <a:pt x="6256651" y="2493082"/>
                </a:lnTo>
                <a:cubicBezTo>
                  <a:pt x="6249356" y="2514648"/>
                  <a:pt x="6240793" y="2535580"/>
                  <a:pt x="6230645" y="2555560"/>
                </a:cubicBezTo>
                <a:close/>
                <a:moveTo>
                  <a:pt x="10785809" y="2538117"/>
                </a:moveTo>
                <a:cubicBezTo>
                  <a:pt x="10776611" y="2517503"/>
                  <a:pt x="10768683" y="2496254"/>
                  <a:pt x="10762339" y="2474688"/>
                </a:cubicBezTo>
                <a:lnTo>
                  <a:pt x="10823232" y="2456611"/>
                </a:lnTo>
                <a:cubicBezTo>
                  <a:pt x="10828940" y="2475640"/>
                  <a:pt x="10835917" y="2494034"/>
                  <a:pt x="10843846" y="2512111"/>
                </a:cubicBezTo>
                <a:lnTo>
                  <a:pt x="10785809" y="2538117"/>
                </a:lnTo>
                <a:close/>
                <a:moveTo>
                  <a:pt x="239128" y="2501963"/>
                </a:moveTo>
                <a:lnTo>
                  <a:pt x="180139" y="2478811"/>
                </a:lnTo>
                <a:cubicBezTo>
                  <a:pt x="188067" y="2458831"/>
                  <a:pt x="195996" y="2438851"/>
                  <a:pt x="204559" y="2419188"/>
                </a:cubicBezTo>
                <a:lnTo>
                  <a:pt x="262914" y="2443925"/>
                </a:lnTo>
                <a:cubicBezTo>
                  <a:pt x="254668" y="2462954"/>
                  <a:pt x="246739" y="2482300"/>
                  <a:pt x="239128" y="2501963"/>
                </a:cubicBezTo>
                <a:close/>
                <a:moveTo>
                  <a:pt x="18653242" y="2490546"/>
                </a:moveTo>
                <a:lnTo>
                  <a:pt x="18593302" y="2470248"/>
                </a:lnTo>
                <a:cubicBezTo>
                  <a:pt x="18599644" y="2451536"/>
                  <a:pt x="18604720" y="2432508"/>
                  <a:pt x="18608524" y="2412845"/>
                </a:cubicBezTo>
                <a:lnTo>
                  <a:pt x="18670684" y="2425213"/>
                </a:lnTo>
                <a:cubicBezTo>
                  <a:pt x="18666246" y="2447414"/>
                  <a:pt x="18660538" y="2469297"/>
                  <a:pt x="18653242" y="2490546"/>
                </a:cubicBezTo>
                <a:close/>
                <a:moveTo>
                  <a:pt x="23194134" y="2472468"/>
                </a:moveTo>
                <a:lnTo>
                  <a:pt x="23130704" y="2468345"/>
                </a:lnTo>
                <a:cubicBezTo>
                  <a:pt x="23131974" y="2447731"/>
                  <a:pt x="23133242" y="2426799"/>
                  <a:pt x="23134194" y="2405867"/>
                </a:cubicBezTo>
                <a:lnTo>
                  <a:pt x="23197624" y="2408405"/>
                </a:lnTo>
                <a:cubicBezTo>
                  <a:pt x="23196672" y="2429653"/>
                  <a:pt x="23195720" y="2451219"/>
                  <a:pt x="23194134" y="2472468"/>
                </a:cubicBezTo>
                <a:close/>
                <a:moveTo>
                  <a:pt x="6274411" y="2428385"/>
                </a:moveTo>
                <a:lnTo>
                  <a:pt x="6212250" y="2415699"/>
                </a:lnTo>
                <a:cubicBezTo>
                  <a:pt x="6216056" y="2396353"/>
                  <a:pt x="6218911" y="2376690"/>
                  <a:pt x="6220496" y="2357027"/>
                </a:cubicBezTo>
                <a:lnTo>
                  <a:pt x="6283608" y="2361784"/>
                </a:lnTo>
                <a:cubicBezTo>
                  <a:pt x="6282022" y="2383985"/>
                  <a:pt x="6278851" y="2406502"/>
                  <a:pt x="6274411" y="2428385"/>
                </a:cubicBezTo>
                <a:close/>
                <a:moveTo>
                  <a:pt x="10747434" y="2409039"/>
                </a:moveTo>
                <a:cubicBezTo>
                  <a:pt x="10743945" y="2387156"/>
                  <a:pt x="10741725" y="2364639"/>
                  <a:pt x="10740774" y="2342121"/>
                </a:cubicBezTo>
                <a:lnTo>
                  <a:pt x="10804203" y="2339901"/>
                </a:lnTo>
                <a:cubicBezTo>
                  <a:pt x="10804838" y="2359881"/>
                  <a:pt x="10806740" y="2379545"/>
                  <a:pt x="10809911" y="2398890"/>
                </a:cubicBezTo>
                <a:lnTo>
                  <a:pt x="10747434" y="2409039"/>
                </a:lnTo>
                <a:close/>
                <a:moveTo>
                  <a:pt x="288285" y="2386522"/>
                </a:moveTo>
                <a:lnTo>
                  <a:pt x="230565" y="2360199"/>
                </a:lnTo>
                <a:cubicBezTo>
                  <a:pt x="239445" y="2340535"/>
                  <a:pt x="248642" y="2321190"/>
                  <a:pt x="258157" y="2301844"/>
                </a:cubicBezTo>
                <a:lnTo>
                  <a:pt x="314926" y="2329753"/>
                </a:lnTo>
                <a:cubicBezTo>
                  <a:pt x="305728" y="2348464"/>
                  <a:pt x="296848" y="2367493"/>
                  <a:pt x="288285" y="2386522"/>
                </a:cubicBezTo>
                <a:close/>
                <a:moveTo>
                  <a:pt x="18679566" y="2358613"/>
                </a:moveTo>
                <a:lnTo>
                  <a:pt x="18616454" y="2354173"/>
                </a:lnTo>
                <a:cubicBezTo>
                  <a:pt x="18617088" y="2343390"/>
                  <a:pt x="18617722" y="2332290"/>
                  <a:pt x="18617722" y="2321190"/>
                </a:cubicBezTo>
                <a:lnTo>
                  <a:pt x="18617722" y="2292964"/>
                </a:lnTo>
                <a:lnTo>
                  <a:pt x="18681150" y="2293598"/>
                </a:lnTo>
                <a:lnTo>
                  <a:pt x="18681150" y="2320238"/>
                </a:lnTo>
                <a:cubicBezTo>
                  <a:pt x="18680834" y="2333558"/>
                  <a:pt x="18680518" y="2346244"/>
                  <a:pt x="18679566" y="2358613"/>
                </a:cubicBezTo>
                <a:close/>
                <a:moveTo>
                  <a:pt x="23199210" y="2344024"/>
                </a:moveTo>
                <a:lnTo>
                  <a:pt x="23135780" y="2343073"/>
                </a:lnTo>
                <a:cubicBezTo>
                  <a:pt x="23135780" y="2333558"/>
                  <a:pt x="23136098" y="2324044"/>
                  <a:pt x="23135780" y="2314530"/>
                </a:cubicBezTo>
                <a:cubicBezTo>
                  <a:pt x="23135780" y="2303112"/>
                  <a:pt x="23135780" y="2291695"/>
                  <a:pt x="23135462" y="2280278"/>
                </a:cubicBezTo>
                <a:lnTo>
                  <a:pt x="23198892" y="2279326"/>
                </a:lnTo>
                <a:cubicBezTo>
                  <a:pt x="23198892" y="2291061"/>
                  <a:pt x="23199210" y="2302478"/>
                  <a:pt x="23199210" y="2314212"/>
                </a:cubicBezTo>
                <a:cubicBezTo>
                  <a:pt x="23199526" y="2324361"/>
                  <a:pt x="23199526" y="2334193"/>
                  <a:pt x="23199210" y="2344024"/>
                </a:cubicBezTo>
                <a:close/>
                <a:moveTo>
                  <a:pt x="6285194" y="2296135"/>
                </a:moveTo>
                <a:lnTo>
                  <a:pt x="6221765" y="2295501"/>
                </a:lnTo>
                <a:cubicBezTo>
                  <a:pt x="6222082" y="2273935"/>
                  <a:pt x="6222399" y="2252686"/>
                  <a:pt x="6223033" y="2231437"/>
                </a:cubicBezTo>
                <a:lnTo>
                  <a:pt x="6286462" y="2233657"/>
                </a:lnTo>
                <a:cubicBezTo>
                  <a:pt x="6285828" y="2254272"/>
                  <a:pt x="6285511" y="2275204"/>
                  <a:pt x="6285194" y="2296135"/>
                </a:cubicBezTo>
                <a:close/>
                <a:moveTo>
                  <a:pt x="10740140" y="2278058"/>
                </a:moveTo>
                <a:cubicBezTo>
                  <a:pt x="10739822" y="2261249"/>
                  <a:pt x="10739506" y="2244758"/>
                  <a:pt x="10738871" y="2227949"/>
                </a:cubicBezTo>
                <a:lnTo>
                  <a:pt x="10738237" y="2215580"/>
                </a:lnTo>
                <a:lnTo>
                  <a:pt x="10801666" y="2212726"/>
                </a:lnTo>
                <a:lnTo>
                  <a:pt x="10802300" y="2225412"/>
                </a:lnTo>
                <a:cubicBezTo>
                  <a:pt x="10802935" y="2242538"/>
                  <a:pt x="10803569" y="2259663"/>
                  <a:pt x="10803569" y="2277106"/>
                </a:cubicBezTo>
                <a:lnTo>
                  <a:pt x="10740140" y="2278058"/>
                </a:lnTo>
                <a:close/>
                <a:moveTo>
                  <a:pt x="343469" y="2273935"/>
                </a:moveTo>
                <a:lnTo>
                  <a:pt x="287334" y="2244440"/>
                </a:lnTo>
                <a:cubicBezTo>
                  <a:pt x="297483" y="2225412"/>
                  <a:pt x="307631" y="2206700"/>
                  <a:pt x="318097" y="2187988"/>
                </a:cubicBezTo>
                <a:lnTo>
                  <a:pt x="373281" y="2219069"/>
                </a:lnTo>
                <a:cubicBezTo>
                  <a:pt x="363132" y="2237146"/>
                  <a:pt x="353300" y="2255540"/>
                  <a:pt x="343469" y="2273935"/>
                </a:cubicBezTo>
                <a:close/>
                <a:moveTo>
                  <a:pt x="18682420" y="2230803"/>
                </a:moveTo>
                <a:lnTo>
                  <a:pt x="18618992" y="2228266"/>
                </a:lnTo>
                <a:cubicBezTo>
                  <a:pt x="18619942" y="2206700"/>
                  <a:pt x="18620894" y="2185451"/>
                  <a:pt x="18622162" y="2164203"/>
                </a:cubicBezTo>
                <a:lnTo>
                  <a:pt x="18685592" y="2168325"/>
                </a:lnTo>
                <a:cubicBezTo>
                  <a:pt x="18684324" y="2188940"/>
                  <a:pt x="18683054" y="2209871"/>
                  <a:pt x="18682420" y="2230803"/>
                </a:cubicBezTo>
                <a:close/>
                <a:moveTo>
                  <a:pt x="23133878" y="2218434"/>
                </a:moveTo>
                <a:lnTo>
                  <a:pt x="23133560" y="2207969"/>
                </a:lnTo>
                <a:cubicBezTo>
                  <a:pt x="23132608" y="2190843"/>
                  <a:pt x="23131656" y="2173083"/>
                  <a:pt x="23130388" y="2155639"/>
                </a:cubicBezTo>
                <a:lnTo>
                  <a:pt x="23193500" y="2151199"/>
                </a:lnTo>
                <a:cubicBezTo>
                  <a:pt x="23194768" y="2169277"/>
                  <a:pt x="23195720" y="2187037"/>
                  <a:pt x="23196672" y="2205114"/>
                </a:cubicBezTo>
                <a:lnTo>
                  <a:pt x="23196988" y="2215263"/>
                </a:lnTo>
                <a:lnTo>
                  <a:pt x="23133878" y="2218434"/>
                </a:lnTo>
                <a:close/>
                <a:moveTo>
                  <a:pt x="6289951" y="2171180"/>
                </a:moveTo>
                <a:lnTo>
                  <a:pt x="6226522" y="2167057"/>
                </a:lnTo>
                <a:cubicBezTo>
                  <a:pt x="6227791" y="2145491"/>
                  <a:pt x="6229694" y="2124242"/>
                  <a:pt x="6231596" y="2102993"/>
                </a:cubicBezTo>
                <a:lnTo>
                  <a:pt x="6294708" y="2108702"/>
                </a:lnTo>
                <a:cubicBezTo>
                  <a:pt x="6292805" y="2129634"/>
                  <a:pt x="6291220" y="2150248"/>
                  <a:pt x="6289951" y="2171180"/>
                </a:cubicBezTo>
                <a:close/>
                <a:moveTo>
                  <a:pt x="404995" y="2164837"/>
                </a:moveTo>
                <a:lnTo>
                  <a:pt x="350763" y="2132171"/>
                </a:lnTo>
                <a:cubicBezTo>
                  <a:pt x="361863" y="2113776"/>
                  <a:pt x="373281" y="2095382"/>
                  <a:pt x="384698" y="2077304"/>
                </a:cubicBezTo>
                <a:lnTo>
                  <a:pt x="437978" y="2111556"/>
                </a:lnTo>
                <a:cubicBezTo>
                  <a:pt x="426878" y="2129317"/>
                  <a:pt x="415778" y="2147077"/>
                  <a:pt x="404995" y="2164837"/>
                </a:cubicBezTo>
                <a:close/>
                <a:moveTo>
                  <a:pt x="10734748" y="2153102"/>
                </a:moveTo>
                <a:cubicBezTo>
                  <a:pt x="10733162" y="2132171"/>
                  <a:pt x="10731577" y="2111556"/>
                  <a:pt x="10729357" y="2090942"/>
                </a:cubicBezTo>
                <a:lnTo>
                  <a:pt x="10792468" y="2084599"/>
                </a:lnTo>
                <a:cubicBezTo>
                  <a:pt x="10794689" y="2105848"/>
                  <a:pt x="10796591" y="2127096"/>
                  <a:pt x="10797860" y="2148662"/>
                </a:cubicBezTo>
                <a:lnTo>
                  <a:pt x="10734748" y="2153102"/>
                </a:lnTo>
                <a:close/>
                <a:moveTo>
                  <a:pt x="18690350" y="2105848"/>
                </a:moveTo>
                <a:lnTo>
                  <a:pt x="18627236" y="2099822"/>
                </a:lnTo>
                <a:cubicBezTo>
                  <a:pt x="18629138" y="2078573"/>
                  <a:pt x="18631358" y="2057007"/>
                  <a:pt x="18634214" y="2035758"/>
                </a:cubicBezTo>
                <a:lnTo>
                  <a:pt x="18697326" y="2043370"/>
                </a:lnTo>
                <a:cubicBezTo>
                  <a:pt x="18694788" y="2064302"/>
                  <a:pt x="18692568" y="2085233"/>
                  <a:pt x="18690350" y="2105848"/>
                </a:cubicBezTo>
                <a:close/>
                <a:moveTo>
                  <a:pt x="23125314" y="2093479"/>
                </a:moveTo>
                <a:cubicBezTo>
                  <a:pt x="23123410" y="2072547"/>
                  <a:pt x="23120874" y="2051933"/>
                  <a:pt x="23118338" y="2031318"/>
                </a:cubicBezTo>
                <a:lnTo>
                  <a:pt x="23181132" y="2023072"/>
                </a:lnTo>
                <a:cubicBezTo>
                  <a:pt x="23183986" y="2044321"/>
                  <a:pt x="23186204" y="2065570"/>
                  <a:pt x="23188426" y="2087136"/>
                </a:cubicBezTo>
                <a:lnTo>
                  <a:pt x="23125314" y="2093479"/>
                </a:lnTo>
                <a:close/>
                <a:moveTo>
                  <a:pt x="472547" y="2059544"/>
                </a:moveTo>
                <a:lnTo>
                  <a:pt x="420218" y="2023707"/>
                </a:lnTo>
                <a:cubicBezTo>
                  <a:pt x="432270" y="2005947"/>
                  <a:pt x="444638" y="1988504"/>
                  <a:pt x="457324" y="1971061"/>
                </a:cubicBezTo>
                <a:lnTo>
                  <a:pt x="508702" y="2008167"/>
                </a:lnTo>
                <a:cubicBezTo>
                  <a:pt x="496333" y="2025292"/>
                  <a:pt x="484282" y="2042418"/>
                  <a:pt x="472547" y="2059544"/>
                </a:cubicBezTo>
                <a:close/>
                <a:moveTo>
                  <a:pt x="6301368" y="2046541"/>
                </a:moveTo>
                <a:lnTo>
                  <a:pt x="6238257" y="2038930"/>
                </a:lnTo>
                <a:cubicBezTo>
                  <a:pt x="6240793" y="2017681"/>
                  <a:pt x="6243648" y="1996432"/>
                  <a:pt x="6246819" y="1975184"/>
                </a:cubicBezTo>
                <a:lnTo>
                  <a:pt x="6309614" y="1984381"/>
                </a:lnTo>
                <a:cubicBezTo>
                  <a:pt x="6306443" y="2005312"/>
                  <a:pt x="6303905" y="2025927"/>
                  <a:pt x="6301368" y="2046541"/>
                </a:cubicBezTo>
                <a:close/>
                <a:moveTo>
                  <a:pt x="10722062" y="2028464"/>
                </a:moveTo>
                <a:cubicBezTo>
                  <a:pt x="10719525" y="2007850"/>
                  <a:pt x="10716354" y="1987235"/>
                  <a:pt x="10713182" y="1966621"/>
                </a:cubicBezTo>
                <a:lnTo>
                  <a:pt x="10775977" y="1956789"/>
                </a:lnTo>
                <a:cubicBezTo>
                  <a:pt x="10779465" y="1978038"/>
                  <a:pt x="10782320" y="1998970"/>
                  <a:pt x="10785174" y="2020536"/>
                </a:cubicBezTo>
                <a:lnTo>
                  <a:pt x="10722062" y="2028464"/>
                </a:lnTo>
                <a:close/>
                <a:moveTo>
                  <a:pt x="18705572" y="1981844"/>
                </a:moveTo>
                <a:lnTo>
                  <a:pt x="18642778" y="1972329"/>
                </a:lnTo>
                <a:cubicBezTo>
                  <a:pt x="18645948" y="1951081"/>
                  <a:pt x="18649436" y="1929832"/>
                  <a:pt x="18653242" y="1908900"/>
                </a:cubicBezTo>
                <a:lnTo>
                  <a:pt x="18715720" y="1920000"/>
                </a:lnTo>
                <a:cubicBezTo>
                  <a:pt x="18712232" y="1940615"/>
                  <a:pt x="18708742" y="1961229"/>
                  <a:pt x="18705572" y="1981844"/>
                </a:cubicBezTo>
                <a:close/>
                <a:moveTo>
                  <a:pt x="23109456" y="1969475"/>
                </a:moveTo>
                <a:cubicBezTo>
                  <a:pt x="23106286" y="1948861"/>
                  <a:pt x="23102796" y="1928246"/>
                  <a:pt x="23098990" y="1907949"/>
                </a:cubicBezTo>
                <a:lnTo>
                  <a:pt x="23161468" y="1896214"/>
                </a:lnTo>
                <a:cubicBezTo>
                  <a:pt x="23165274" y="1917146"/>
                  <a:pt x="23169080" y="1938395"/>
                  <a:pt x="23172250" y="1959643"/>
                </a:cubicBezTo>
                <a:lnTo>
                  <a:pt x="23109456" y="1969475"/>
                </a:lnTo>
                <a:close/>
                <a:moveTo>
                  <a:pt x="546125" y="1958058"/>
                </a:moveTo>
                <a:lnTo>
                  <a:pt x="495699" y="1919366"/>
                </a:lnTo>
                <a:cubicBezTo>
                  <a:pt x="508702" y="1902240"/>
                  <a:pt x="522022" y="1885431"/>
                  <a:pt x="535659" y="1868940"/>
                </a:cubicBezTo>
                <a:lnTo>
                  <a:pt x="584817" y="1908900"/>
                </a:lnTo>
                <a:cubicBezTo>
                  <a:pt x="571497" y="1925075"/>
                  <a:pt x="558811" y="1941566"/>
                  <a:pt x="546125" y="1958058"/>
                </a:cubicBezTo>
                <a:close/>
                <a:moveTo>
                  <a:pt x="6319763" y="1922855"/>
                </a:moveTo>
                <a:lnTo>
                  <a:pt x="6257285" y="1911755"/>
                </a:lnTo>
                <a:cubicBezTo>
                  <a:pt x="6261091" y="1890506"/>
                  <a:pt x="6265214" y="1869574"/>
                  <a:pt x="6269337" y="1848642"/>
                </a:cubicBezTo>
                <a:lnTo>
                  <a:pt x="6331497" y="1861645"/>
                </a:lnTo>
                <a:cubicBezTo>
                  <a:pt x="6327374" y="1881943"/>
                  <a:pt x="6323251" y="1902240"/>
                  <a:pt x="6319763" y="1922855"/>
                </a:cubicBezTo>
                <a:close/>
                <a:moveTo>
                  <a:pt x="10702399" y="1905094"/>
                </a:moveTo>
                <a:cubicBezTo>
                  <a:pt x="10698594" y="1884480"/>
                  <a:pt x="10694471" y="1864183"/>
                  <a:pt x="10690030" y="1843885"/>
                </a:cubicBezTo>
                <a:lnTo>
                  <a:pt x="10751874" y="1830248"/>
                </a:lnTo>
                <a:cubicBezTo>
                  <a:pt x="10756314" y="1851180"/>
                  <a:pt x="10760754" y="1872111"/>
                  <a:pt x="10764559" y="1893360"/>
                </a:cubicBezTo>
                <a:lnTo>
                  <a:pt x="10702399" y="1905094"/>
                </a:lnTo>
                <a:close/>
                <a:moveTo>
                  <a:pt x="624777" y="1861011"/>
                </a:moveTo>
                <a:lnTo>
                  <a:pt x="576571" y="1819782"/>
                </a:lnTo>
                <a:cubicBezTo>
                  <a:pt x="590525" y="1803608"/>
                  <a:pt x="604797" y="1787433"/>
                  <a:pt x="619068" y="1771576"/>
                </a:cubicBezTo>
                <a:lnTo>
                  <a:pt x="666006" y="1814074"/>
                </a:lnTo>
                <a:cubicBezTo>
                  <a:pt x="652052" y="1829614"/>
                  <a:pt x="638414" y="1845154"/>
                  <a:pt x="624777" y="1861011"/>
                </a:cubicBezTo>
                <a:close/>
                <a:moveTo>
                  <a:pt x="18727772" y="1858791"/>
                </a:moveTo>
                <a:lnTo>
                  <a:pt x="18665610" y="1845788"/>
                </a:lnTo>
                <a:cubicBezTo>
                  <a:pt x="18670052" y="1824856"/>
                  <a:pt x="18674808" y="1803925"/>
                  <a:pt x="18679566" y="1782993"/>
                </a:cubicBezTo>
                <a:lnTo>
                  <a:pt x="18741408" y="1797582"/>
                </a:lnTo>
                <a:cubicBezTo>
                  <a:pt x="18736334" y="1817879"/>
                  <a:pt x="18731896" y="1838494"/>
                  <a:pt x="18727772" y="1858791"/>
                </a:cubicBezTo>
                <a:close/>
                <a:moveTo>
                  <a:pt x="23086622" y="1846422"/>
                </a:moveTo>
                <a:cubicBezTo>
                  <a:pt x="23082182" y="1826125"/>
                  <a:pt x="23077424" y="1805828"/>
                  <a:pt x="23072668" y="1785530"/>
                </a:cubicBezTo>
                <a:lnTo>
                  <a:pt x="23134194" y="1770307"/>
                </a:lnTo>
                <a:cubicBezTo>
                  <a:pt x="23139268" y="1791239"/>
                  <a:pt x="23144026" y="1811854"/>
                  <a:pt x="23148782" y="1833102"/>
                </a:cubicBezTo>
                <a:lnTo>
                  <a:pt x="23086622" y="1846422"/>
                </a:lnTo>
                <a:close/>
                <a:moveTo>
                  <a:pt x="6345135" y="1800436"/>
                </a:moveTo>
                <a:lnTo>
                  <a:pt x="6283291" y="1785848"/>
                </a:lnTo>
                <a:cubicBezTo>
                  <a:pt x="6288365" y="1764916"/>
                  <a:pt x="6293440" y="1744301"/>
                  <a:pt x="6299148" y="1723370"/>
                </a:cubicBezTo>
                <a:lnTo>
                  <a:pt x="6360357" y="1739861"/>
                </a:lnTo>
                <a:cubicBezTo>
                  <a:pt x="6354966" y="1760159"/>
                  <a:pt x="6349892" y="1780139"/>
                  <a:pt x="6345135" y="1800436"/>
                </a:cubicBezTo>
                <a:close/>
                <a:moveTo>
                  <a:pt x="10676077" y="1782993"/>
                </a:moveTo>
                <a:cubicBezTo>
                  <a:pt x="10671002" y="1762696"/>
                  <a:pt x="10665610" y="1742399"/>
                  <a:pt x="10660219" y="1722418"/>
                </a:cubicBezTo>
                <a:lnTo>
                  <a:pt x="10721428" y="1705293"/>
                </a:lnTo>
                <a:cubicBezTo>
                  <a:pt x="10727137" y="1725907"/>
                  <a:pt x="10732528" y="1746839"/>
                  <a:pt x="10737919" y="1767770"/>
                </a:cubicBezTo>
                <a:lnTo>
                  <a:pt x="10676077" y="1782993"/>
                </a:lnTo>
                <a:close/>
                <a:moveTo>
                  <a:pt x="708821" y="1768405"/>
                </a:moveTo>
                <a:lnTo>
                  <a:pt x="663152" y="1724321"/>
                </a:lnTo>
                <a:cubicBezTo>
                  <a:pt x="678058" y="1708781"/>
                  <a:pt x="692963" y="1693558"/>
                  <a:pt x="708186" y="1678652"/>
                </a:cubicBezTo>
                <a:lnTo>
                  <a:pt x="752587" y="1723687"/>
                </a:lnTo>
                <a:cubicBezTo>
                  <a:pt x="737998" y="1738593"/>
                  <a:pt x="723409" y="1753499"/>
                  <a:pt x="708821" y="1768405"/>
                </a:cubicBezTo>
                <a:close/>
                <a:moveTo>
                  <a:pt x="18756632" y="1737324"/>
                </a:moveTo>
                <a:lnTo>
                  <a:pt x="18695422" y="1720833"/>
                </a:lnTo>
                <a:cubicBezTo>
                  <a:pt x="18701130" y="1700218"/>
                  <a:pt x="18706840" y="1679604"/>
                  <a:pt x="18712866" y="1658989"/>
                </a:cubicBezTo>
                <a:lnTo>
                  <a:pt x="18773756" y="1677067"/>
                </a:lnTo>
                <a:cubicBezTo>
                  <a:pt x="18767732" y="1697047"/>
                  <a:pt x="18762022" y="1717027"/>
                  <a:pt x="18756632" y="1737324"/>
                </a:cubicBezTo>
                <a:close/>
                <a:moveTo>
                  <a:pt x="23056494" y="1724956"/>
                </a:moveTo>
                <a:cubicBezTo>
                  <a:pt x="23050786" y="1704658"/>
                  <a:pt x="23045076" y="1684678"/>
                  <a:pt x="23039050" y="1664698"/>
                </a:cubicBezTo>
                <a:lnTo>
                  <a:pt x="23099624" y="1646303"/>
                </a:lnTo>
                <a:cubicBezTo>
                  <a:pt x="23105968" y="1666918"/>
                  <a:pt x="23111994" y="1687532"/>
                  <a:pt x="23117702" y="1708147"/>
                </a:cubicBezTo>
                <a:lnTo>
                  <a:pt x="23056494" y="1724956"/>
                </a:lnTo>
                <a:close/>
                <a:moveTo>
                  <a:pt x="797939" y="1680555"/>
                </a:moveTo>
                <a:lnTo>
                  <a:pt x="754807" y="1634252"/>
                </a:lnTo>
                <a:cubicBezTo>
                  <a:pt x="770347" y="1619663"/>
                  <a:pt x="786204" y="1605392"/>
                  <a:pt x="802379" y="1591120"/>
                </a:cubicBezTo>
                <a:lnTo>
                  <a:pt x="844242" y="1638692"/>
                </a:lnTo>
                <a:cubicBezTo>
                  <a:pt x="828702" y="1652329"/>
                  <a:pt x="813162" y="1666601"/>
                  <a:pt x="797939" y="1680555"/>
                </a:cubicBezTo>
                <a:close/>
                <a:moveTo>
                  <a:pt x="6377484" y="1679921"/>
                </a:moveTo>
                <a:lnTo>
                  <a:pt x="6316591" y="1661844"/>
                </a:lnTo>
                <a:cubicBezTo>
                  <a:pt x="6322617" y="1641229"/>
                  <a:pt x="6329277" y="1620932"/>
                  <a:pt x="6335937" y="1600635"/>
                </a:cubicBezTo>
                <a:lnTo>
                  <a:pt x="6396195" y="1620615"/>
                </a:lnTo>
                <a:cubicBezTo>
                  <a:pt x="6389535" y="1639961"/>
                  <a:pt x="6383192" y="1659624"/>
                  <a:pt x="6377484" y="1679921"/>
                </a:cubicBezTo>
                <a:close/>
                <a:moveTo>
                  <a:pt x="10642458" y="1662161"/>
                </a:moveTo>
                <a:cubicBezTo>
                  <a:pt x="10636433" y="1642181"/>
                  <a:pt x="10629773" y="1622200"/>
                  <a:pt x="10623113" y="1602537"/>
                </a:cubicBezTo>
                <a:lnTo>
                  <a:pt x="10683053" y="1582240"/>
                </a:lnTo>
                <a:cubicBezTo>
                  <a:pt x="10690030" y="1602537"/>
                  <a:pt x="10696691" y="1623152"/>
                  <a:pt x="10703033" y="1643449"/>
                </a:cubicBezTo>
                <a:lnTo>
                  <a:pt x="10642458" y="1662161"/>
                </a:lnTo>
                <a:close/>
                <a:moveTo>
                  <a:pt x="18792468" y="1617443"/>
                </a:moveTo>
                <a:lnTo>
                  <a:pt x="18732210" y="1597463"/>
                </a:lnTo>
                <a:cubicBezTo>
                  <a:pt x="18738872" y="1577166"/>
                  <a:pt x="18745850" y="1556868"/>
                  <a:pt x="18753144" y="1536571"/>
                </a:cubicBezTo>
                <a:lnTo>
                  <a:pt x="18812766" y="1558137"/>
                </a:lnTo>
                <a:cubicBezTo>
                  <a:pt x="18806106" y="1577800"/>
                  <a:pt x="18799130" y="1597780"/>
                  <a:pt x="18792468" y="1617443"/>
                </a:cubicBezTo>
                <a:close/>
                <a:moveTo>
                  <a:pt x="23019704" y="1605075"/>
                </a:moveTo>
                <a:cubicBezTo>
                  <a:pt x="23013044" y="1585411"/>
                  <a:pt x="23006066" y="1565431"/>
                  <a:pt x="22998772" y="1546085"/>
                </a:cubicBezTo>
                <a:lnTo>
                  <a:pt x="23058396" y="1523885"/>
                </a:lnTo>
                <a:cubicBezTo>
                  <a:pt x="23066008" y="1543865"/>
                  <a:pt x="23072986" y="1564163"/>
                  <a:pt x="23079962" y="1584777"/>
                </a:cubicBezTo>
                <a:lnTo>
                  <a:pt x="23019704" y="1605075"/>
                </a:lnTo>
                <a:close/>
                <a:moveTo>
                  <a:pt x="891814" y="1598097"/>
                </a:moveTo>
                <a:lnTo>
                  <a:pt x="851219" y="1549257"/>
                </a:lnTo>
                <a:cubicBezTo>
                  <a:pt x="867711" y="1535620"/>
                  <a:pt x="884202" y="1521982"/>
                  <a:pt x="901328" y="1508979"/>
                </a:cubicBezTo>
                <a:lnTo>
                  <a:pt x="940654" y="1558771"/>
                </a:lnTo>
                <a:cubicBezTo>
                  <a:pt x="923845" y="1571774"/>
                  <a:pt x="907671" y="1584777"/>
                  <a:pt x="891814" y="1598097"/>
                </a:cubicBezTo>
                <a:close/>
                <a:moveTo>
                  <a:pt x="6416492" y="1560991"/>
                </a:moveTo>
                <a:lnTo>
                  <a:pt x="6356869" y="1539425"/>
                </a:lnTo>
                <a:cubicBezTo>
                  <a:pt x="6364163" y="1519128"/>
                  <a:pt x="6371775" y="1499148"/>
                  <a:pt x="6379703" y="1479168"/>
                </a:cubicBezTo>
                <a:lnTo>
                  <a:pt x="6438692" y="1502319"/>
                </a:lnTo>
                <a:cubicBezTo>
                  <a:pt x="6430764" y="1521982"/>
                  <a:pt x="6423470" y="1541328"/>
                  <a:pt x="6416492" y="1560991"/>
                </a:cubicBezTo>
                <a:close/>
                <a:moveTo>
                  <a:pt x="10601864" y="1543548"/>
                </a:moveTo>
                <a:cubicBezTo>
                  <a:pt x="10594570" y="1523885"/>
                  <a:pt x="10586958" y="1504539"/>
                  <a:pt x="10579029" y="1485193"/>
                </a:cubicBezTo>
                <a:lnTo>
                  <a:pt x="10637701" y="1461407"/>
                </a:lnTo>
                <a:cubicBezTo>
                  <a:pt x="10645630" y="1481388"/>
                  <a:pt x="10653558" y="1501368"/>
                  <a:pt x="10661171" y="1521348"/>
                </a:cubicBezTo>
                <a:lnTo>
                  <a:pt x="10601864" y="1543548"/>
                </a:lnTo>
                <a:close/>
                <a:moveTo>
                  <a:pt x="990129" y="1520714"/>
                </a:moveTo>
                <a:lnTo>
                  <a:pt x="952389" y="1469653"/>
                </a:lnTo>
                <a:cubicBezTo>
                  <a:pt x="969515" y="1456967"/>
                  <a:pt x="986958" y="1444282"/>
                  <a:pt x="1004400" y="1432230"/>
                </a:cubicBezTo>
                <a:lnTo>
                  <a:pt x="1040872" y="1484242"/>
                </a:lnTo>
                <a:cubicBezTo>
                  <a:pt x="1023429" y="1496294"/>
                  <a:pt x="1006621" y="1508345"/>
                  <a:pt x="990129" y="1520714"/>
                </a:cubicBezTo>
                <a:close/>
                <a:moveTo>
                  <a:pt x="18835282" y="1499782"/>
                </a:moveTo>
                <a:lnTo>
                  <a:pt x="18776294" y="1476631"/>
                </a:lnTo>
                <a:cubicBezTo>
                  <a:pt x="18784222" y="1456650"/>
                  <a:pt x="18792152" y="1436987"/>
                  <a:pt x="18800716" y="1417324"/>
                </a:cubicBezTo>
                <a:lnTo>
                  <a:pt x="18859068" y="1442379"/>
                </a:lnTo>
                <a:cubicBezTo>
                  <a:pt x="18850508" y="1461407"/>
                  <a:pt x="18842896" y="1480436"/>
                  <a:pt x="18835282" y="1499782"/>
                </a:cubicBezTo>
                <a:close/>
                <a:moveTo>
                  <a:pt x="22976254" y="1487413"/>
                </a:moveTo>
                <a:cubicBezTo>
                  <a:pt x="22968326" y="1468068"/>
                  <a:pt x="22960398" y="1448722"/>
                  <a:pt x="22952152" y="1429693"/>
                </a:cubicBezTo>
                <a:lnTo>
                  <a:pt x="23010190" y="1404321"/>
                </a:lnTo>
                <a:cubicBezTo>
                  <a:pt x="23018754" y="1423984"/>
                  <a:pt x="23027000" y="1443647"/>
                  <a:pt x="23035246" y="1463627"/>
                </a:cubicBezTo>
                <a:lnTo>
                  <a:pt x="22976254" y="1487413"/>
                </a:lnTo>
                <a:close/>
                <a:moveTo>
                  <a:pt x="1092250" y="1449039"/>
                </a:moveTo>
                <a:lnTo>
                  <a:pt x="1057364" y="1396076"/>
                </a:lnTo>
                <a:cubicBezTo>
                  <a:pt x="1075124" y="1384341"/>
                  <a:pt x="1093201" y="1372607"/>
                  <a:pt x="1111596" y="1361507"/>
                </a:cubicBezTo>
                <a:lnTo>
                  <a:pt x="1144896" y="1415421"/>
                </a:lnTo>
                <a:cubicBezTo>
                  <a:pt x="1127136" y="1426521"/>
                  <a:pt x="1109693" y="1437622"/>
                  <a:pt x="1092250" y="1449039"/>
                </a:cubicBezTo>
                <a:close/>
                <a:moveTo>
                  <a:pt x="6462161" y="1444916"/>
                </a:moveTo>
                <a:lnTo>
                  <a:pt x="6403806" y="1420179"/>
                </a:lnTo>
                <a:cubicBezTo>
                  <a:pt x="6412052" y="1400516"/>
                  <a:pt x="6420932" y="1380853"/>
                  <a:pt x="6429812" y="1361507"/>
                </a:cubicBezTo>
                <a:lnTo>
                  <a:pt x="6487533" y="1388147"/>
                </a:lnTo>
                <a:cubicBezTo>
                  <a:pt x="6478653" y="1406541"/>
                  <a:pt x="6470090" y="1425570"/>
                  <a:pt x="6462161" y="1444916"/>
                </a:cubicBezTo>
                <a:close/>
                <a:moveTo>
                  <a:pt x="10554927" y="1427156"/>
                </a:moveTo>
                <a:cubicBezTo>
                  <a:pt x="10546363" y="1408127"/>
                  <a:pt x="10537800" y="1389098"/>
                  <a:pt x="10528920" y="1370070"/>
                </a:cubicBezTo>
                <a:lnTo>
                  <a:pt x="10586324" y="1343112"/>
                </a:lnTo>
                <a:cubicBezTo>
                  <a:pt x="10595521" y="1362458"/>
                  <a:pt x="10604401" y="1382121"/>
                  <a:pt x="10612964" y="1401784"/>
                </a:cubicBezTo>
                <a:lnTo>
                  <a:pt x="10554927" y="1427156"/>
                </a:lnTo>
                <a:close/>
                <a:moveTo>
                  <a:pt x="18884124" y="1385293"/>
                </a:moveTo>
                <a:lnTo>
                  <a:pt x="18826404" y="1358652"/>
                </a:lnTo>
                <a:cubicBezTo>
                  <a:pt x="18835282" y="1339306"/>
                  <a:pt x="18844482" y="1319960"/>
                  <a:pt x="18853996" y="1300932"/>
                </a:cubicBezTo>
                <a:lnTo>
                  <a:pt x="18910764" y="1329158"/>
                </a:lnTo>
                <a:cubicBezTo>
                  <a:pt x="18901884" y="1347552"/>
                  <a:pt x="18892686" y="1366264"/>
                  <a:pt x="18884124" y="1385293"/>
                </a:cubicBezTo>
                <a:close/>
                <a:moveTo>
                  <a:pt x="1198494" y="1383390"/>
                </a:moveTo>
                <a:lnTo>
                  <a:pt x="1166462" y="1328523"/>
                </a:lnTo>
                <a:cubicBezTo>
                  <a:pt x="1184856" y="1317740"/>
                  <a:pt x="1203568" y="1307275"/>
                  <a:pt x="1222280" y="1297126"/>
                </a:cubicBezTo>
                <a:lnTo>
                  <a:pt x="1252726" y="1352944"/>
                </a:lnTo>
                <a:cubicBezTo>
                  <a:pt x="1234648" y="1362775"/>
                  <a:pt x="1216254" y="1372924"/>
                  <a:pt x="1198494" y="1383390"/>
                </a:cubicBezTo>
                <a:close/>
                <a:moveTo>
                  <a:pt x="22926148" y="1372607"/>
                </a:moveTo>
                <a:cubicBezTo>
                  <a:pt x="22917266" y="1353578"/>
                  <a:pt x="22908070" y="1334866"/>
                  <a:pt x="22898556" y="1316472"/>
                </a:cubicBezTo>
                <a:lnTo>
                  <a:pt x="22955324" y="1287929"/>
                </a:lnTo>
                <a:cubicBezTo>
                  <a:pt x="22964838" y="1306958"/>
                  <a:pt x="22974352" y="1326303"/>
                  <a:pt x="22983550" y="1345966"/>
                </a:cubicBezTo>
                <a:lnTo>
                  <a:pt x="22926148" y="1372607"/>
                </a:lnTo>
                <a:close/>
                <a:moveTo>
                  <a:pt x="6514173" y="1331695"/>
                </a:moveTo>
                <a:lnTo>
                  <a:pt x="6457404" y="1303469"/>
                </a:lnTo>
                <a:cubicBezTo>
                  <a:pt x="6466918" y="1284123"/>
                  <a:pt x="6476750" y="1265094"/>
                  <a:pt x="6486581" y="1246383"/>
                </a:cubicBezTo>
                <a:lnTo>
                  <a:pt x="6542716" y="1276194"/>
                </a:lnTo>
                <a:cubicBezTo>
                  <a:pt x="6532885" y="1294272"/>
                  <a:pt x="6523370" y="1312983"/>
                  <a:pt x="6514173" y="1331695"/>
                </a:cubicBezTo>
                <a:close/>
                <a:moveTo>
                  <a:pt x="1307909" y="1323766"/>
                </a:moveTo>
                <a:lnTo>
                  <a:pt x="1279049" y="1267314"/>
                </a:lnTo>
                <a:cubicBezTo>
                  <a:pt x="1298077" y="1257483"/>
                  <a:pt x="1317423" y="1248286"/>
                  <a:pt x="1336769" y="1239088"/>
                </a:cubicBezTo>
                <a:lnTo>
                  <a:pt x="1364044" y="1296492"/>
                </a:lnTo>
                <a:cubicBezTo>
                  <a:pt x="1345015" y="1305055"/>
                  <a:pt x="1326621" y="1314252"/>
                  <a:pt x="1307909" y="1323766"/>
                </a:cubicBezTo>
                <a:close/>
                <a:moveTo>
                  <a:pt x="10501329" y="1313935"/>
                </a:moveTo>
                <a:cubicBezTo>
                  <a:pt x="10491814" y="1295223"/>
                  <a:pt x="10482300" y="1276829"/>
                  <a:pt x="10472151" y="1258434"/>
                </a:cubicBezTo>
                <a:lnTo>
                  <a:pt x="10527969" y="1228305"/>
                </a:lnTo>
                <a:cubicBezTo>
                  <a:pt x="10538118" y="1247017"/>
                  <a:pt x="10548266" y="1266046"/>
                  <a:pt x="10557781" y="1285392"/>
                </a:cubicBezTo>
                <a:lnTo>
                  <a:pt x="10501329" y="1313935"/>
                </a:lnTo>
                <a:close/>
                <a:moveTo>
                  <a:pt x="18939308" y="1273657"/>
                </a:moveTo>
                <a:lnTo>
                  <a:pt x="18883172" y="1243846"/>
                </a:lnTo>
                <a:cubicBezTo>
                  <a:pt x="18893322" y="1224817"/>
                  <a:pt x="18903470" y="1206105"/>
                  <a:pt x="18913936" y="1187711"/>
                </a:cubicBezTo>
                <a:lnTo>
                  <a:pt x="18969120" y="1219108"/>
                </a:lnTo>
                <a:cubicBezTo>
                  <a:pt x="18959288" y="1236868"/>
                  <a:pt x="18949140" y="1255263"/>
                  <a:pt x="18939308" y="1273657"/>
                </a:cubicBezTo>
                <a:close/>
                <a:moveTo>
                  <a:pt x="1420813" y="1270169"/>
                </a:moveTo>
                <a:lnTo>
                  <a:pt x="1395124" y="1212131"/>
                </a:lnTo>
                <a:cubicBezTo>
                  <a:pt x="1414787" y="1203568"/>
                  <a:pt x="1434450" y="1195322"/>
                  <a:pt x="1454113" y="1187076"/>
                </a:cubicBezTo>
                <a:lnTo>
                  <a:pt x="1477899" y="1245748"/>
                </a:lnTo>
                <a:cubicBezTo>
                  <a:pt x="1458870" y="1253677"/>
                  <a:pt x="1439524" y="1261923"/>
                  <a:pt x="1420813" y="1270169"/>
                </a:cubicBezTo>
                <a:close/>
                <a:moveTo>
                  <a:pt x="22869376" y="1260971"/>
                </a:moveTo>
                <a:cubicBezTo>
                  <a:pt x="22859546" y="1242577"/>
                  <a:pt x="22849078" y="1224500"/>
                  <a:pt x="22838614" y="1206422"/>
                </a:cubicBezTo>
                <a:lnTo>
                  <a:pt x="22893480" y="1174708"/>
                </a:lnTo>
                <a:cubicBezTo>
                  <a:pt x="22904264" y="1193419"/>
                  <a:pt x="22914728" y="1212131"/>
                  <a:pt x="22924878" y="1230843"/>
                </a:cubicBezTo>
                <a:lnTo>
                  <a:pt x="22869376" y="1260971"/>
                </a:lnTo>
                <a:close/>
                <a:moveTo>
                  <a:pt x="1536254" y="1223231"/>
                </a:moveTo>
                <a:lnTo>
                  <a:pt x="1514054" y="1163925"/>
                </a:lnTo>
                <a:cubicBezTo>
                  <a:pt x="1534034" y="1156313"/>
                  <a:pt x="1554331" y="1149336"/>
                  <a:pt x="1574629" y="1142359"/>
                </a:cubicBezTo>
                <a:lnTo>
                  <a:pt x="1595243" y="1202299"/>
                </a:lnTo>
                <a:cubicBezTo>
                  <a:pt x="1575263" y="1208959"/>
                  <a:pt x="1555600" y="1215937"/>
                  <a:pt x="1536254" y="1223231"/>
                </a:cubicBezTo>
                <a:close/>
                <a:moveTo>
                  <a:pt x="6572528" y="1221328"/>
                </a:moveTo>
                <a:lnTo>
                  <a:pt x="6517344" y="1190248"/>
                </a:lnTo>
                <a:cubicBezTo>
                  <a:pt x="6527810" y="1171536"/>
                  <a:pt x="6538593" y="1153142"/>
                  <a:pt x="6549693" y="1134747"/>
                </a:cubicBezTo>
                <a:lnTo>
                  <a:pt x="6603926" y="1167413"/>
                </a:lnTo>
                <a:cubicBezTo>
                  <a:pt x="6593142" y="1185174"/>
                  <a:pt x="6582677" y="1203251"/>
                  <a:pt x="6572528" y="1221328"/>
                </a:cubicBezTo>
                <a:close/>
                <a:moveTo>
                  <a:pt x="10441705" y="1203885"/>
                </a:moveTo>
                <a:cubicBezTo>
                  <a:pt x="10431240" y="1185808"/>
                  <a:pt x="10420456" y="1168048"/>
                  <a:pt x="10409673" y="1150288"/>
                </a:cubicBezTo>
                <a:lnTo>
                  <a:pt x="10463588" y="1116987"/>
                </a:lnTo>
                <a:cubicBezTo>
                  <a:pt x="10475005" y="1135382"/>
                  <a:pt x="10485789" y="1153776"/>
                  <a:pt x="10496572" y="1172171"/>
                </a:cubicBezTo>
                <a:lnTo>
                  <a:pt x="10441705" y="1203885"/>
                </a:lnTo>
                <a:close/>
                <a:moveTo>
                  <a:pt x="1654549" y="1182954"/>
                </a:moveTo>
                <a:lnTo>
                  <a:pt x="1635838" y="1122379"/>
                </a:lnTo>
                <a:cubicBezTo>
                  <a:pt x="1656135" y="1116036"/>
                  <a:pt x="1676749" y="1110010"/>
                  <a:pt x="1697364" y="1103984"/>
                </a:cubicBezTo>
                <a:lnTo>
                  <a:pt x="1714490" y="1165193"/>
                </a:lnTo>
                <a:cubicBezTo>
                  <a:pt x="1694192" y="1170585"/>
                  <a:pt x="1674212" y="1176611"/>
                  <a:pt x="1654549" y="1182954"/>
                </a:cubicBezTo>
                <a:close/>
                <a:moveTo>
                  <a:pt x="19001152" y="1164876"/>
                </a:moveTo>
                <a:lnTo>
                  <a:pt x="18946918" y="1131893"/>
                </a:lnTo>
                <a:cubicBezTo>
                  <a:pt x="18958020" y="1113499"/>
                  <a:pt x="18969436" y="1095421"/>
                  <a:pt x="18980854" y="1077344"/>
                </a:cubicBezTo>
                <a:lnTo>
                  <a:pt x="19034134" y="1111596"/>
                </a:lnTo>
                <a:cubicBezTo>
                  <a:pt x="19023034" y="1129673"/>
                  <a:pt x="19011934" y="1147116"/>
                  <a:pt x="19001152" y="1164876"/>
                </a:cubicBezTo>
                <a:close/>
                <a:moveTo>
                  <a:pt x="22806900" y="1152508"/>
                </a:moveTo>
                <a:cubicBezTo>
                  <a:pt x="22795798" y="1134747"/>
                  <a:pt x="22784700" y="1116987"/>
                  <a:pt x="22773282" y="1099544"/>
                </a:cubicBezTo>
                <a:lnTo>
                  <a:pt x="22826246" y="1064975"/>
                </a:lnTo>
                <a:cubicBezTo>
                  <a:pt x="22837980" y="1083053"/>
                  <a:pt x="22849396" y="1101130"/>
                  <a:pt x="22860816" y="1119207"/>
                </a:cubicBezTo>
                <a:lnTo>
                  <a:pt x="22806900" y="1152508"/>
                </a:lnTo>
                <a:close/>
                <a:moveTo>
                  <a:pt x="1774747" y="1149019"/>
                </a:moveTo>
                <a:lnTo>
                  <a:pt x="1759524" y="1087493"/>
                </a:lnTo>
                <a:cubicBezTo>
                  <a:pt x="1780139" y="1082418"/>
                  <a:pt x="1801071" y="1077344"/>
                  <a:pt x="1822002" y="1072904"/>
                </a:cubicBezTo>
                <a:lnTo>
                  <a:pt x="1835639" y="1134747"/>
                </a:lnTo>
                <a:cubicBezTo>
                  <a:pt x="1815342" y="1139187"/>
                  <a:pt x="1795045" y="1143945"/>
                  <a:pt x="1774747" y="1149019"/>
                </a:cubicBezTo>
                <a:close/>
                <a:moveTo>
                  <a:pt x="1896849" y="1122062"/>
                </a:moveTo>
                <a:lnTo>
                  <a:pt x="1885114" y="1059901"/>
                </a:lnTo>
                <a:cubicBezTo>
                  <a:pt x="1906046" y="1055778"/>
                  <a:pt x="1927294" y="1052290"/>
                  <a:pt x="1948543" y="1048801"/>
                </a:cubicBezTo>
                <a:lnTo>
                  <a:pt x="1958692" y="1111279"/>
                </a:lnTo>
                <a:cubicBezTo>
                  <a:pt x="1937760" y="1114767"/>
                  <a:pt x="1917146" y="1118256"/>
                  <a:pt x="1896849" y="1122062"/>
                </a:cubicBezTo>
                <a:close/>
                <a:moveTo>
                  <a:pt x="6636908" y="1114450"/>
                </a:moveTo>
                <a:lnTo>
                  <a:pt x="6583628" y="1080198"/>
                </a:lnTo>
                <a:cubicBezTo>
                  <a:pt x="6595046" y="1062121"/>
                  <a:pt x="6607097" y="1044361"/>
                  <a:pt x="6619148" y="1026601"/>
                </a:cubicBezTo>
                <a:lnTo>
                  <a:pt x="6671477" y="1062438"/>
                </a:lnTo>
                <a:cubicBezTo>
                  <a:pt x="6659743" y="1079564"/>
                  <a:pt x="6648326" y="1097007"/>
                  <a:pt x="6636908" y="1114450"/>
                </a:cubicBezTo>
                <a:close/>
                <a:moveTo>
                  <a:pt x="2020218" y="1102399"/>
                </a:moveTo>
                <a:lnTo>
                  <a:pt x="2011972" y="1039604"/>
                </a:lnTo>
                <a:cubicBezTo>
                  <a:pt x="2033221" y="1036749"/>
                  <a:pt x="2054470" y="1034212"/>
                  <a:pt x="2075719" y="1031992"/>
                </a:cubicBezTo>
                <a:lnTo>
                  <a:pt x="2082379" y="1095104"/>
                </a:lnTo>
                <a:cubicBezTo>
                  <a:pt x="2061764" y="1097007"/>
                  <a:pt x="2040833" y="1099544"/>
                  <a:pt x="2020218" y="1102399"/>
                </a:cubicBezTo>
                <a:close/>
                <a:moveTo>
                  <a:pt x="10375739" y="1097324"/>
                </a:moveTo>
                <a:cubicBezTo>
                  <a:pt x="10364322" y="1079881"/>
                  <a:pt x="10352587" y="1062755"/>
                  <a:pt x="10340536" y="1045629"/>
                </a:cubicBezTo>
                <a:lnTo>
                  <a:pt x="10392548" y="1009475"/>
                </a:lnTo>
                <a:cubicBezTo>
                  <a:pt x="10404916" y="1027235"/>
                  <a:pt x="10416968" y="1044678"/>
                  <a:pt x="10428702" y="1062755"/>
                </a:cubicBezTo>
                <a:lnTo>
                  <a:pt x="10375739" y="1097324"/>
                </a:lnTo>
                <a:close/>
                <a:moveTo>
                  <a:pt x="2144539" y="1089396"/>
                </a:moveTo>
                <a:lnTo>
                  <a:pt x="2139782" y="1026284"/>
                </a:lnTo>
                <a:cubicBezTo>
                  <a:pt x="2161031" y="1024698"/>
                  <a:pt x="2182280" y="1023429"/>
                  <a:pt x="2203846" y="1022161"/>
                </a:cubicBezTo>
                <a:lnTo>
                  <a:pt x="2207017" y="1085590"/>
                </a:lnTo>
                <a:cubicBezTo>
                  <a:pt x="2186086" y="1086541"/>
                  <a:pt x="2165471" y="1087810"/>
                  <a:pt x="2144539" y="1089396"/>
                </a:cubicBezTo>
                <a:close/>
                <a:moveTo>
                  <a:pt x="19068704" y="1059901"/>
                </a:moveTo>
                <a:lnTo>
                  <a:pt x="19016374" y="1024064"/>
                </a:lnTo>
                <a:cubicBezTo>
                  <a:pt x="19028426" y="1006303"/>
                  <a:pt x="19040794" y="988860"/>
                  <a:pt x="19053480" y="971417"/>
                </a:cubicBezTo>
                <a:lnTo>
                  <a:pt x="19104856" y="1008523"/>
                </a:lnTo>
                <a:cubicBezTo>
                  <a:pt x="19092490" y="1025649"/>
                  <a:pt x="19080438" y="1042775"/>
                  <a:pt x="19068704" y="1059901"/>
                </a:cubicBezTo>
                <a:close/>
                <a:moveTo>
                  <a:pt x="22738078" y="1047850"/>
                </a:moveTo>
                <a:cubicBezTo>
                  <a:pt x="22726028" y="1030724"/>
                  <a:pt x="22713976" y="1013915"/>
                  <a:pt x="22701608" y="997106"/>
                </a:cubicBezTo>
                <a:lnTo>
                  <a:pt x="22752668" y="959366"/>
                </a:lnTo>
                <a:cubicBezTo>
                  <a:pt x="22765354" y="976492"/>
                  <a:pt x="22778038" y="993935"/>
                  <a:pt x="22790090" y="1011695"/>
                </a:cubicBezTo>
                <a:lnTo>
                  <a:pt x="22738078" y="1047850"/>
                </a:lnTo>
                <a:close/>
                <a:moveTo>
                  <a:pt x="6707315" y="1011378"/>
                </a:moveTo>
                <a:lnTo>
                  <a:pt x="6655937" y="974272"/>
                </a:lnTo>
                <a:cubicBezTo>
                  <a:pt x="6668623" y="956829"/>
                  <a:pt x="6681309" y="939703"/>
                  <a:pt x="6694312" y="922894"/>
                </a:cubicBezTo>
                <a:lnTo>
                  <a:pt x="6744738" y="961586"/>
                </a:lnTo>
                <a:cubicBezTo>
                  <a:pt x="6732052" y="977760"/>
                  <a:pt x="6719684" y="994252"/>
                  <a:pt x="6707315" y="1011378"/>
                </a:cubicBezTo>
                <a:close/>
                <a:moveTo>
                  <a:pt x="10304382" y="994886"/>
                </a:moveTo>
                <a:cubicBezTo>
                  <a:pt x="10292013" y="978077"/>
                  <a:pt x="10279327" y="961586"/>
                  <a:pt x="10266324" y="945094"/>
                </a:cubicBezTo>
                <a:lnTo>
                  <a:pt x="10316116" y="906085"/>
                </a:lnTo>
                <a:cubicBezTo>
                  <a:pt x="10329436" y="922894"/>
                  <a:pt x="10342439" y="940020"/>
                  <a:pt x="10355124" y="957146"/>
                </a:cubicBezTo>
                <a:lnTo>
                  <a:pt x="10304382" y="994886"/>
                </a:lnTo>
                <a:close/>
                <a:moveTo>
                  <a:pt x="19141964" y="959049"/>
                </a:moveTo>
                <a:lnTo>
                  <a:pt x="19091538" y="920357"/>
                </a:lnTo>
                <a:cubicBezTo>
                  <a:pt x="19104542" y="903231"/>
                  <a:pt x="19117860" y="886422"/>
                  <a:pt x="19131498" y="869931"/>
                </a:cubicBezTo>
                <a:lnTo>
                  <a:pt x="19180656" y="909891"/>
                </a:lnTo>
                <a:cubicBezTo>
                  <a:pt x="19167652" y="926066"/>
                  <a:pt x="19154648" y="942557"/>
                  <a:pt x="19141964" y="959049"/>
                </a:cubicBezTo>
                <a:close/>
                <a:moveTo>
                  <a:pt x="22663866" y="947314"/>
                </a:moveTo>
                <a:cubicBezTo>
                  <a:pt x="22650862" y="930823"/>
                  <a:pt x="22637860" y="914648"/>
                  <a:pt x="22624542" y="898474"/>
                </a:cubicBezTo>
                <a:lnTo>
                  <a:pt x="22673380" y="858196"/>
                </a:lnTo>
                <a:cubicBezTo>
                  <a:pt x="22687018" y="874688"/>
                  <a:pt x="22700340" y="891497"/>
                  <a:pt x="22713660" y="908305"/>
                </a:cubicBezTo>
                <a:lnTo>
                  <a:pt x="22663866" y="947314"/>
                </a:lnTo>
                <a:close/>
                <a:moveTo>
                  <a:pt x="6783430" y="912111"/>
                </a:moveTo>
                <a:lnTo>
                  <a:pt x="6734272" y="872151"/>
                </a:lnTo>
                <a:cubicBezTo>
                  <a:pt x="6747909" y="855659"/>
                  <a:pt x="6761547" y="839168"/>
                  <a:pt x="6775501" y="822993"/>
                </a:cubicBezTo>
                <a:lnTo>
                  <a:pt x="6823707" y="864222"/>
                </a:lnTo>
                <a:cubicBezTo>
                  <a:pt x="6810070" y="880079"/>
                  <a:pt x="6796433" y="895937"/>
                  <a:pt x="6783430" y="912111"/>
                </a:cubicBezTo>
                <a:close/>
                <a:moveTo>
                  <a:pt x="10226998" y="896254"/>
                </a:moveTo>
                <a:cubicBezTo>
                  <a:pt x="10213678" y="880079"/>
                  <a:pt x="10200040" y="864222"/>
                  <a:pt x="10186403" y="848682"/>
                </a:cubicBezTo>
                <a:lnTo>
                  <a:pt x="10233975" y="806819"/>
                </a:lnTo>
                <a:cubicBezTo>
                  <a:pt x="10248246" y="822993"/>
                  <a:pt x="10261883" y="839168"/>
                  <a:pt x="10275838" y="855659"/>
                </a:cubicBezTo>
                <a:lnTo>
                  <a:pt x="10226998" y="896254"/>
                </a:lnTo>
                <a:close/>
                <a:moveTo>
                  <a:pt x="19220934" y="862002"/>
                </a:moveTo>
                <a:lnTo>
                  <a:pt x="19172726" y="820773"/>
                </a:lnTo>
                <a:cubicBezTo>
                  <a:pt x="19186680" y="804599"/>
                  <a:pt x="19200952" y="788424"/>
                  <a:pt x="19215542" y="772567"/>
                </a:cubicBezTo>
                <a:lnTo>
                  <a:pt x="19262480" y="815382"/>
                </a:lnTo>
                <a:cubicBezTo>
                  <a:pt x="19248524" y="830605"/>
                  <a:pt x="19234570" y="846145"/>
                  <a:pt x="19220934" y="862002"/>
                </a:cubicBezTo>
                <a:close/>
                <a:moveTo>
                  <a:pt x="22584264" y="850902"/>
                </a:moveTo>
                <a:cubicBezTo>
                  <a:pt x="22570626" y="835045"/>
                  <a:pt x="22556672" y="819822"/>
                  <a:pt x="22542400" y="804282"/>
                </a:cubicBezTo>
                <a:lnTo>
                  <a:pt x="22589020" y="761150"/>
                </a:lnTo>
                <a:cubicBezTo>
                  <a:pt x="22603608" y="777007"/>
                  <a:pt x="22617880" y="792864"/>
                  <a:pt x="22632152" y="809039"/>
                </a:cubicBezTo>
                <a:lnTo>
                  <a:pt x="22584264" y="850902"/>
                </a:lnTo>
                <a:close/>
                <a:moveTo>
                  <a:pt x="6864936" y="817285"/>
                </a:moveTo>
                <a:lnTo>
                  <a:pt x="6817999" y="774470"/>
                </a:lnTo>
                <a:cubicBezTo>
                  <a:pt x="6832587" y="758613"/>
                  <a:pt x="6847176" y="743072"/>
                  <a:pt x="6861765" y="727532"/>
                </a:cubicBezTo>
                <a:lnTo>
                  <a:pt x="6907434" y="771615"/>
                </a:lnTo>
                <a:cubicBezTo>
                  <a:pt x="6893162" y="786839"/>
                  <a:pt x="6878891" y="802062"/>
                  <a:pt x="6864936" y="817285"/>
                </a:cubicBezTo>
                <a:close/>
                <a:moveTo>
                  <a:pt x="10144540" y="802379"/>
                </a:moveTo>
                <a:cubicBezTo>
                  <a:pt x="10130268" y="787156"/>
                  <a:pt x="10115997" y="771933"/>
                  <a:pt x="10101408" y="757027"/>
                </a:cubicBezTo>
                <a:lnTo>
                  <a:pt x="10146760" y="712626"/>
                </a:lnTo>
                <a:cubicBezTo>
                  <a:pt x="10161666" y="727849"/>
                  <a:pt x="10176572" y="743390"/>
                  <a:pt x="10191160" y="759247"/>
                </a:cubicBezTo>
                <a:lnTo>
                  <a:pt x="10144540" y="802379"/>
                </a:lnTo>
                <a:close/>
                <a:moveTo>
                  <a:pt x="19305294" y="769713"/>
                </a:moveTo>
                <a:lnTo>
                  <a:pt x="19259624" y="725629"/>
                </a:lnTo>
                <a:cubicBezTo>
                  <a:pt x="19274530" y="710089"/>
                  <a:pt x="19289436" y="694866"/>
                  <a:pt x="19304976" y="679960"/>
                </a:cubicBezTo>
                <a:lnTo>
                  <a:pt x="19349376" y="725312"/>
                </a:lnTo>
                <a:cubicBezTo>
                  <a:pt x="19334472" y="739901"/>
                  <a:pt x="19319566" y="754807"/>
                  <a:pt x="19305294" y="769713"/>
                </a:cubicBezTo>
                <a:close/>
                <a:moveTo>
                  <a:pt x="22499268" y="758930"/>
                </a:moveTo>
                <a:cubicBezTo>
                  <a:pt x="22484678" y="744024"/>
                  <a:pt x="22470092" y="729435"/>
                  <a:pt x="22454868" y="714847"/>
                </a:cubicBezTo>
                <a:lnTo>
                  <a:pt x="22498950" y="669178"/>
                </a:lnTo>
                <a:cubicBezTo>
                  <a:pt x="22514490" y="684083"/>
                  <a:pt x="22529714" y="699306"/>
                  <a:pt x="22544620" y="714529"/>
                </a:cubicBezTo>
                <a:lnTo>
                  <a:pt x="22499268" y="758930"/>
                </a:lnTo>
                <a:close/>
                <a:moveTo>
                  <a:pt x="6951517" y="727215"/>
                </a:moveTo>
                <a:lnTo>
                  <a:pt x="6907117" y="681863"/>
                </a:lnTo>
                <a:cubicBezTo>
                  <a:pt x="6922340" y="666957"/>
                  <a:pt x="6937880" y="652052"/>
                  <a:pt x="6953737" y="637463"/>
                </a:cubicBezTo>
                <a:lnTo>
                  <a:pt x="6996869" y="683766"/>
                </a:lnTo>
                <a:cubicBezTo>
                  <a:pt x="6981646" y="698355"/>
                  <a:pt x="6966423" y="712626"/>
                  <a:pt x="6951517" y="727215"/>
                </a:cubicBezTo>
                <a:close/>
                <a:moveTo>
                  <a:pt x="10057007" y="712944"/>
                </a:moveTo>
                <a:cubicBezTo>
                  <a:pt x="10042102" y="698355"/>
                  <a:pt x="10026879" y="684083"/>
                  <a:pt x="10011338" y="670129"/>
                </a:cubicBezTo>
                <a:lnTo>
                  <a:pt x="10054153" y="623191"/>
                </a:lnTo>
                <a:cubicBezTo>
                  <a:pt x="10070011" y="637780"/>
                  <a:pt x="10085550" y="652369"/>
                  <a:pt x="10101091" y="667275"/>
                </a:cubicBezTo>
                <a:lnTo>
                  <a:pt x="10057007" y="712944"/>
                </a:lnTo>
                <a:close/>
                <a:moveTo>
                  <a:pt x="19394410" y="682180"/>
                </a:moveTo>
                <a:lnTo>
                  <a:pt x="19351280" y="635560"/>
                </a:lnTo>
                <a:cubicBezTo>
                  <a:pt x="19367136" y="620971"/>
                  <a:pt x="19382994" y="606700"/>
                  <a:pt x="19398852" y="592428"/>
                </a:cubicBezTo>
                <a:lnTo>
                  <a:pt x="19440714" y="640000"/>
                </a:lnTo>
                <a:cubicBezTo>
                  <a:pt x="19425176" y="653954"/>
                  <a:pt x="19409636" y="667909"/>
                  <a:pt x="19394410" y="682180"/>
                </a:cubicBezTo>
                <a:close/>
                <a:moveTo>
                  <a:pt x="22409198" y="672032"/>
                </a:moveTo>
                <a:cubicBezTo>
                  <a:pt x="22393976" y="658077"/>
                  <a:pt x="22378118" y="644123"/>
                  <a:pt x="22362578" y="630486"/>
                </a:cubicBezTo>
                <a:lnTo>
                  <a:pt x="22404124" y="582597"/>
                </a:lnTo>
                <a:cubicBezTo>
                  <a:pt x="22420300" y="596551"/>
                  <a:pt x="22436474" y="610823"/>
                  <a:pt x="22452014" y="625411"/>
                </a:cubicBezTo>
                <a:lnTo>
                  <a:pt x="22409198" y="672032"/>
                </a:lnTo>
                <a:close/>
                <a:moveTo>
                  <a:pt x="7043172" y="642220"/>
                </a:moveTo>
                <a:lnTo>
                  <a:pt x="7001309" y="594648"/>
                </a:lnTo>
                <a:cubicBezTo>
                  <a:pt x="7017483" y="580377"/>
                  <a:pt x="7033658" y="566422"/>
                  <a:pt x="7050149" y="552785"/>
                </a:cubicBezTo>
                <a:lnTo>
                  <a:pt x="7090744" y="601625"/>
                </a:lnTo>
                <a:cubicBezTo>
                  <a:pt x="7074570" y="614628"/>
                  <a:pt x="7058712" y="628266"/>
                  <a:pt x="7043172" y="642220"/>
                </a:cubicBezTo>
                <a:close/>
                <a:moveTo>
                  <a:pt x="9964718" y="628583"/>
                </a:moveTo>
                <a:cubicBezTo>
                  <a:pt x="9948861" y="614946"/>
                  <a:pt x="9933003" y="601625"/>
                  <a:pt x="9916830" y="588305"/>
                </a:cubicBezTo>
                <a:lnTo>
                  <a:pt x="9956789" y="539148"/>
                </a:lnTo>
                <a:cubicBezTo>
                  <a:pt x="9973281" y="552785"/>
                  <a:pt x="9989773" y="566422"/>
                  <a:pt x="10005947" y="580377"/>
                </a:cubicBezTo>
                <a:lnTo>
                  <a:pt x="9964718" y="628583"/>
                </a:lnTo>
                <a:close/>
                <a:moveTo>
                  <a:pt x="19488604" y="599723"/>
                </a:moveTo>
                <a:lnTo>
                  <a:pt x="19448008" y="550882"/>
                </a:lnTo>
                <a:cubicBezTo>
                  <a:pt x="19464500" y="537245"/>
                  <a:pt x="19481310" y="523608"/>
                  <a:pt x="19498118" y="510605"/>
                </a:cubicBezTo>
                <a:lnTo>
                  <a:pt x="19537126" y="560397"/>
                </a:lnTo>
                <a:cubicBezTo>
                  <a:pt x="19520954" y="573082"/>
                  <a:pt x="19504462" y="586402"/>
                  <a:pt x="19488604" y="599723"/>
                </a:cubicBezTo>
                <a:close/>
                <a:moveTo>
                  <a:pt x="22314690" y="590208"/>
                </a:moveTo>
                <a:cubicBezTo>
                  <a:pt x="22298514" y="576888"/>
                  <a:pt x="22282340" y="564202"/>
                  <a:pt x="22265850" y="551199"/>
                </a:cubicBezTo>
                <a:lnTo>
                  <a:pt x="22304540" y="501090"/>
                </a:lnTo>
                <a:cubicBezTo>
                  <a:pt x="22321668" y="514093"/>
                  <a:pt x="22338158" y="527413"/>
                  <a:pt x="22354968" y="541051"/>
                </a:cubicBezTo>
                <a:lnTo>
                  <a:pt x="22314690" y="590208"/>
                </a:lnTo>
                <a:close/>
                <a:moveTo>
                  <a:pt x="7139267" y="561982"/>
                </a:moveTo>
                <a:lnTo>
                  <a:pt x="7100258" y="512190"/>
                </a:lnTo>
                <a:cubicBezTo>
                  <a:pt x="7117067" y="498870"/>
                  <a:pt x="7134193" y="485867"/>
                  <a:pt x="7151319" y="473181"/>
                </a:cubicBezTo>
                <a:lnTo>
                  <a:pt x="7189059" y="524242"/>
                </a:lnTo>
                <a:cubicBezTo>
                  <a:pt x="7172251" y="536611"/>
                  <a:pt x="7155759" y="549296"/>
                  <a:pt x="7139267" y="561982"/>
                </a:cubicBezTo>
                <a:close/>
                <a:moveTo>
                  <a:pt x="9867671" y="549614"/>
                </a:moveTo>
                <a:cubicBezTo>
                  <a:pt x="9851180" y="536928"/>
                  <a:pt x="9834372" y="524559"/>
                  <a:pt x="9817563" y="512190"/>
                </a:cubicBezTo>
                <a:lnTo>
                  <a:pt x="9854986" y="460813"/>
                </a:lnTo>
                <a:cubicBezTo>
                  <a:pt x="9872428" y="473499"/>
                  <a:pt x="9889555" y="486184"/>
                  <a:pt x="9906363" y="499187"/>
                </a:cubicBezTo>
                <a:lnTo>
                  <a:pt x="9867671" y="549614"/>
                </a:lnTo>
                <a:close/>
                <a:moveTo>
                  <a:pt x="19586918" y="522339"/>
                </a:moveTo>
                <a:lnTo>
                  <a:pt x="19549178" y="471279"/>
                </a:lnTo>
                <a:cubicBezTo>
                  <a:pt x="19566306" y="458593"/>
                  <a:pt x="19583748" y="445907"/>
                  <a:pt x="19601508" y="433855"/>
                </a:cubicBezTo>
                <a:lnTo>
                  <a:pt x="19637664" y="485867"/>
                </a:lnTo>
                <a:cubicBezTo>
                  <a:pt x="19620854" y="497919"/>
                  <a:pt x="19603728" y="509970"/>
                  <a:pt x="19586918" y="522339"/>
                </a:cubicBezTo>
                <a:close/>
                <a:moveTo>
                  <a:pt x="22215740" y="513776"/>
                </a:moveTo>
                <a:cubicBezTo>
                  <a:pt x="22198930" y="501407"/>
                  <a:pt x="22181806" y="489356"/>
                  <a:pt x="22164680" y="477621"/>
                </a:cubicBezTo>
                <a:lnTo>
                  <a:pt x="22200518" y="425292"/>
                </a:lnTo>
                <a:cubicBezTo>
                  <a:pt x="22218278" y="437344"/>
                  <a:pt x="22235720" y="449713"/>
                  <a:pt x="22252846" y="462398"/>
                </a:cubicBezTo>
                <a:lnTo>
                  <a:pt x="22215740" y="513776"/>
                </a:lnTo>
                <a:close/>
                <a:moveTo>
                  <a:pt x="7239802" y="487453"/>
                </a:moveTo>
                <a:lnTo>
                  <a:pt x="7203648" y="435441"/>
                </a:lnTo>
                <a:cubicBezTo>
                  <a:pt x="7221408" y="423072"/>
                  <a:pt x="7239168" y="411021"/>
                  <a:pt x="7256928" y="399286"/>
                </a:cubicBezTo>
                <a:lnTo>
                  <a:pt x="7291814" y="452250"/>
                </a:lnTo>
                <a:cubicBezTo>
                  <a:pt x="7274372" y="463984"/>
                  <a:pt x="7256928" y="475719"/>
                  <a:pt x="7239802" y="487453"/>
                </a:cubicBezTo>
                <a:close/>
                <a:moveTo>
                  <a:pt x="9766819" y="476036"/>
                </a:moveTo>
                <a:cubicBezTo>
                  <a:pt x="9749693" y="464301"/>
                  <a:pt x="9732251" y="452567"/>
                  <a:pt x="9714807" y="441467"/>
                </a:cubicBezTo>
                <a:lnTo>
                  <a:pt x="9749059" y="388186"/>
                </a:lnTo>
                <a:cubicBezTo>
                  <a:pt x="9767137" y="399921"/>
                  <a:pt x="9784897" y="411655"/>
                  <a:pt x="9802657" y="423707"/>
                </a:cubicBezTo>
                <a:lnTo>
                  <a:pt x="9766819" y="476036"/>
                </a:lnTo>
                <a:close/>
                <a:moveTo>
                  <a:pt x="19689674" y="450981"/>
                </a:moveTo>
                <a:lnTo>
                  <a:pt x="19654788" y="398018"/>
                </a:lnTo>
                <a:cubicBezTo>
                  <a:pt x="19672866" y="386284"/>
                  <a:pt x="19690944" y="374866"/>
                  <a:pt x="19709020" y="363449"/>
                </a:cubicBezTo>
                <a:lnTo>
                  <a:pt x="19742320" y="417364"/>
                </a:lnTo>
                <a:cubicBezTo>
                  <a:pt x="19724878" y="428147"/>
                  <a:pt x="19707118" y="439564"/>
                  <a:pt x="19689674" y="450981"/>
                </a:cubicBezTo>
                <a:close/>
                <a:moveTo>
                  <a:pt x="22112984" y="443053"/>
                </a:moveTo>
                <a:cubicBezTo>
                  <a:pt x="22095542" y="431635"/>
                  <a:pt x="22077782" y="420535"/>
                  <a:pt x="22060022" y="409752"/>
                </a:cubicBezTo>
                <a:lnTo>
                  <a:pt x="22093004" y="355520"/>
                </a:lnTo>
                <a:cubicBezTo>
                  <a:pt x="22111400" y="366620"/>
                  <a:pt x="22129478" y="378038"/>
                  <a:pt x="22147552" y="389772"/>
                </a:cubicBezTo>
                <a:lnTo>
                  <a:pt x="22112984" y="443053"/>
                </a:lnTo>
                <a:close/>
                <a:moveTo>
                  <a:pt x="7344460" y="418632"/>
                </a:moveTo>
                <a:lnTo>
                  <a:pt x="7311160" y="364718"/>
                </a:lnTo>
                <a:cubicBezTo>
                  <a:pt x="7329238" y="353300"/>
                  <a:pt x="7347949" y="342517"/>
                  <a:pt x="7366344" y="331734"/>
                </a:cubicBezTo>
                <a:lnTo>
                  <a:pt x="7398058" y="386601"/>
                </a:lnTo>
                <a:cubicBezTo>
                  <a:pt x="7379981" y="397066"/>
                  <a:pt x="7362221" y="407849"/>
                  <a:pt x="7344460" y="418632"/>
                </a:cubicBezTo>
                <a:close/>
                <a:moveTo>
                  <a:pt x="9661844" y="408484"/>
                </a:moveTo>
                <a:cubicBezTo>
                  <a:pt x="9644084" y="397701"/>
                  <a:pt x="9626007" y="387235"/>
                  <a:pt x="9607929" y="376769"/>
                </a:cubicBezTo>
                <a:lnTo>
                  <a:pt x="9639327" y="321586"/>
                </a:lnTo>
                <a:cubicBezTo>
                  <a:pt x="9658039" y="332052"/>
                  <a:pt x="9676433" y="343152"/>
                  <a:pt x="9694828" y="354252"/>
                </a:cubicBezTo>
                <a:lnTo>
                  <a:pt x="9661844" y="408484"/>
                </a:lnTo>
                <a:close/>
                <a:moveTo>
                  <a:pt x="19796236" y="385015"/>
                </a:moveTo>
                <a:lnTo>
                  <a:pt x="19764522" y="330149"/>
                </a:lnTo>
                <a:cubicBezTo>
                  <a:pt x="19783232" y="319366"/>
                  <a:pt x="19801944" y="308900"/>
                  <a:pt x="19820654" y="298751"/>
                </a:cubicBezTo>
                <a:lnTo>
                  <a:pt x="19850784" y="354569"/>
                </a:lnTo>
                <a:cubicBezTo>
                  <a:pt x="19832390" y="364400"/>
                  <a:pt x="19814314" y="374549"/>
                  <a:pt x="19796236" y="385015"/>
                </a:cubicBezTo>
                <a:close/>
                <a:moveTo>
                  <a:pt x="22006108" y="378038"/>
                </a:moveTo>
                <a:cubicBezTo>
                  <a:pt x="21988030" y="367889"/>
                  <a:pt x="21969952" y="357740"/>
                  <a:pt x="21951556" y="347909"/>
                </a:cubicBezTo>
                <a:lnTo>
                  <a:pt x="21981368" y="292091"/>
                </a:lnTo>
                <a:cubicBezTo>
                  <a:pt x="22000398" y="302240"/>
                  <a:pt x="22019110" y="312389"/>
                  <a:pt x="22037504" y="323171"/>
                </a:cubicBezTo>
                <a:lnTo>
                  <a:pt x="22006108" y="378038"/>
                </a:lnTo>
                <a:close/>
                <a:moveTo>
                  <a:pt x="7452924" y="355837"/>
                </a:moveTo>
                <a:lnTo>
                  <a:pt x="7422479" y="300020"/>
                </a:lnTo>
                <a:cubicBezTo>
                  <a:pt x="7441190" y="289871"/>
                  <a:pt x="7460219" y="279723"/>
                  <a:pt x="7479565" y="269891"/>
                </a:cubicBezTo>
                <a:lnTo>
                  <a:pt x="7508108" y="326343"/>
                </a:lnTo>
                <a:cubicBezTo>
                  <a:pt x="7489713" y="336174"/>
                  <a:pt x="7471002" y="346006"/>
                  <a:pt x="7452924" y="355837"/>
                </a:cubicBezTo>
                <a:close/>
                <a:moveTo>
                  <a:pt x="9553380" y="346640"/>
                </a:moveTo>
                <a:cubicBezTo>
                  <a:pt x="9534986" y="336809"/>
                  <a:pt x="9516591" y="327294"/>
                  <a:pt x="9497879" y="318097"/>
                </a:cubicBezTo>
                <a:lnTo>
                  <a:pt x="9526106" y="261328"/>
                </a:lnTo>
                <a:cubicBezTo>
                  <a:pt x="9545451" y="270842"/>
                  <a:pt x="9564163" y="280674"/>
                  <a:pt x="9583192" y="290823"/>
                </a:cubicBezTo>
                <a:lnTo>
                  <a:pt x="9553380" y="346640"/>
                </a:lnTo>
                <a:close/>
                <a:moveTo>
                  <a:pt x="19906602" y="325392"/>
                </a:moveTo>
                <a:lnTo>
                  <a:pt x="19878058" y="268940"/>
                </a:lnTo>
                <a:cubicBezTo>
                  <a:pt x="19897088" y="259108"/>
                  <a:pt x="19916434" y="249911"/>
                  <a:pt x="19936096" y="240714"/>
                </a:cubicBezTo>
                <a:lnTo>
                  <a:pt x="19963052" y="298117"/>
                </a:lnTo>
                <a:cubicBezTo>
                  <a:pt x="19943708" y="306997"/>
                  <a:pt x="19924998" y="316194"/>
                  <a:pt x="19906602" y="325392"/>
                </a:cubicBezTo>
                <a:close/>
                <a:moveTo>
                  <a:pt x="21896056" y="319366"/>
                </a:moveTo>
                <a:cubicBezTo>
                  <a:pt x="21877346" y="310168"/>
                  <a:pt x="21858634" y="300971"/>
                  <a:pt x="21839922" y="292408"/>
                </a:cubicBezTo>
                <a:lnTo>
                  <a:pt x="21866562" y="235005"/>
                </a:lnTo>
                <a:cubicBezTo>
                  <a:pt x="21885908" y="243885"/>
                  <a:pt x="21905254" y="253399"/>
                  <a:pt x="21924282" y="262914"/>
                </a:cubicBezTo>
                <a:lnTo>
                  <a:pt x="21896056" y="319366"/>
                </a:lnTo>
                <a:close/>
                <a:moveTo>
                  <a:pt x="7564560" y="299068"/>
                </a:moveTo>
                <a:lnTo>
                  <a:pt x="7537602" y="241665"/>
                </a:lnTo>
                <a:cubicBezTo>
                  <a:pt x="7556948" y="232468"/>
                  <a:pt x="7576611" y="223588"/>
                  <a:pt x="7596274" y="215025"/>
                </a:cubicBezTo>
                <a:lnTo>
                  <a:pt x="7621646" y="273062"/>
                </a:lnTo>
                <a:cubicBezTo>
                  <a:pt x="7602300" y="281625"/>
                  <a:pt x="7583271" y="290188"/>
                  <a:pt x="7564560" y="299068"/>
                </a:cubicBezTo>
                <a:close/>
                <a:moveTo>
                  <a:pt x="9441745" y="291140"/>
                </a:moveTo>
                <a:cubicBezTo>
                  <a:pt x="9423033" y="282260"/>
                  <a:pt x="9404005" y="274014"/>
                  <a:pt x="9384659" y="265768"/>
                </a:cubicBezTo>
                <a:lnTo>
                  <a:pt x="9409713" y="207413"/>
                </a:lnTo>
                <a:cubicBezTo>
                  <a:pt x="9429376" y="215976"/>
                  <a:pt x="9449040" y="224539"/>
                  <a:pt x="9468385" y="233419"/>
                </a:cubicBezTo>
                <a:lnTo>
                  <a:pt x="9441745" y="291140"/>
                </a:lnTo>
                <a:close/>
                <a:moveTo>
                  <a:pt x="20019824" y="272111"/>
                </a:moveTo>
                <a:lnTo>
                  <a:pt x="19994452" y="214073"/>
                </a:lnTo>
                <a:cubicBezTo>
                  <a:pt x="20014114" y="205510"/>
                  <a:pt x="20034096" y="197265"/>
                  <a:pt x="20053758" y="189019"/>
                </a:cubicBezTo>
                <a:lnTo>
                  <a:pt x="20077544" y="247691"/>
                </a:lnTo>
                <a:cubicBezTo>
                  <a:pt x="20058196" y="255619"/>
                  <a:pt x="20038852" y="263865"/>
                  <a:pt x="20019824" y="272111"/>
                </a:cubicBezTo>
                <a:close/>
                <a:moveTo>
                  <a:pt x="21783152" y="266720"/>
                </a:moveTo>
                <a:cubicBezTo>
                  <a:pt x="21764124" y="258474"/>
                  <a:pt x="21744780" y="250545"/>
                  <a:pt x="21725432" y="242934"/>
                </a:cubicBezTo>
                <a:lnTo>
                  <a:pt x="21748902" y="183944"/>
                </a:lnTo>
                <a:cubicBezTo>
                  <a:pt x="21768880" y="191873"/>
                  <a:pt x="21788546" y="200119"/>
                  <a:pt x="21808208" y="208365"/>
                </a:cubicBezTo>
                <a:lnTo>
                  <a:pt x="21783152" y="266720"/>
                </a:lnTo>
                <a:close/>
                <a:moveTo>
                  <a:pt x="7679366" y="248959"/>
                </a:moveTo>
                <a:lnTo>
                  <a:pt x="7655580" y="190287"/>
                </a:lnTo>
                <a:cubicBezTo>
                  <a:pt x="7675561" y="182359"/>
                  <a:pt x="7695541" y="174430"/>
                  <a:pt x="7715838" y="166819"/>
                </a:cubicBezTo>
                <a:lnTo>
                  <a:pt x="7738038" y="226125"/>
                </a:lnTo>
                <a:cubicBezTo>
                  <a:pt x="7718058" y="233419"/>
                  <a:pt x="7698712" y="241031"/>
                  <a:pt x="7679366" y="248959"/>
                </a:cubicBezTo>
                <a:close/>
                <a:moveTo>
                  <a:pt x="9327255" y="241982"/>
                </a:moveTo>
                <a:cubicBezTo>
                  <a:pt x="9307909" y="234371"/>
                  <a:pt x="9288564" y="227076"/>
                  <a:pt x="9268900" y="219782"/>
                </a:cubicBezTo>
                <a:lnTo>
                  <a:pt x="9290467" y="160159"/>
                </a:lnTo>
                <a:cubicBezTo>
                  <a:pt x="9310446" y="167453"/>
                  <a:pt x="9330427" y="175064"/>
                  <a:pt x="9350407" y="182993"/>
                </a:cubicBezTo>
                <a:lnTo>
                  <a:pt x="9327255" y="241982"/>
                </a:lnTo>
                <a:close/>
                <a:moveTo>
                  <a:pt x="20135898" y="225173"/>
                </a:moveTo>
                <a:lnTo>
                  <a:pt x="20114014" y="165550"/>
                </a:lnTo>
                <a:cubicBezTo>
                  <a:pt x="20133994" y="158256"/>
                  <a:pt x="20154292" y="150961"/>
                  <a:pt x="20174908" y="143984"/>
                </a:cubicBezTo>
                <a:lnTo>
                  <a:pt x="20195204" y="203925"/>
                </a:lnTo>
                <a:cubicBezTo>
                  <a:pt x="20175224" y="210902"/>
                  <a:pt x="20155560" y="217879"/>
                  <a:pt x="20135898" y="225173"/>
                </a:cubicBezTo>
                <a:close/>
                <a:moveTo>
                  <a:pt x="21667078" y="220733"/>
                </a:moveTo>
                <a:cubicBezTo>
                  <a:pt x="21647732" y="213756"/>
                  <a:pt x="21628068" y="206779"/>
                  <a:pt x="21608090" y="200119"/>
                </a:cubicBezTo>
                <a:lnTo>
                  <a:pt x="21628068" y="139861"/>
                </a:lnTo>
                <a:cubicBezTo>
                  <a:pt x="21648366" y="146521"/>
                  <a:pt x="21668664" y="153816"/>
                  <a:pt x="21688644" y="161110"/>
                </a:cubicBezTo>
                <a:lnTo>
                  <a:pt x="21667078" y="220733"/>
                </a:lnTo>
                <a:close/>
                <a:moveTo>
                  <a:pt x="7796711" y="205193"/>
                </a:moveTo>
                <a:lnTo>
                  <a:pt x="7776413" y="145253"/>
                </a:lnTo>
                <a:cubicBezTo>
                  <a:pt x="7796711" y="138276"/>
                  <a:pt x="7817325" y="131615"/>
                  <a:pt x="7837939" y="125273"/>
                </a:cubicBezTo>
                <a:lnTo>
                  <a:pt x="7856651" y="185847"/>
                </a:lnTo>
                <a:cubicBezTo>
                  <a:pt x="7836354" y="191873"/>
                  <a:pt x="7816691" y="198533"/>
                  <a:pt x="7796711" y="205193"/>
                </a:cubicBezTo>
                <a:close/>
                <a:moveTo>
                  <a:pt x="9209912" y="199167"/>
                </a:moveTo>
                <a:cubicBezTo>
                  <a:pt x="9190249" y="192507"/>
                  <a:pt x="9170268" y="186165"/>
                  <a:pt x="9150288" y="180139"/>
                </a:cubicBezTo>
                <a:lnTo>
                  <a:pt x="9168682" y="119247"/>
                </a:lnTo>
                <a:cubicBezTo>
                  <a:pt x="9189297" y="125273"/>
                  <a:pt x="9209594" y="131933"/>
                  <a:pt x="9229892" y="138593"/>
                </a:cubicBezTo>
                <a:lnTo>
                  <a:pt x="9209912" y="199167"/>
                </a:lnTo>
                <a:close/>
                <a:moveTo>
                  <a:pt x="20254828" y="184896"/>
                </a:moveTo>
                <a:lnTo>
                  <a:pt x="20236116" y="124321"/>
                </a:lnTo>
                <a:cubicBezTo>
                  <a:pt x="20256730" y="117978"/>
                  <a:pt x="20277028" y="111952"/>
                  <a:pt x="20297960" y="106244"/>
                </a:cubicBezTo>
                <a:lnTo>
                  <a:pt x="20314768" y="167453"/>
                </a:lnTo>
                <a:cubicBezTo>
                  <a:pt x="20294788" y="172844"/>
                  <a:pt x="20274808" y="178870"/>
                  <a:pt x="20254828" y="184896"/>
                </a:cubicBezTo>
                <a:close/>
                <a:moveTo>
                  <a:pt x="21548782" y="181090"/>
                </a:moveTo>
                <a:cubicBezTo>
                  <a:pt x="21528804" y="175064"/>
                  <a:pt x="21508822" y="169356"/>
                  <a:pt x="21488524" y="163964"/>
                </a:cubicBezTo>
                <a:lnTo>
                  <a:pt x="21505332" y="102755"/>
                </a:lnTo>
                <a:cubicBezTo>
                  <a:pt x="21525948" y="108464"/>
                  <a:pt x="21546564" y="114172"/>
                  <a:pt x="21567176" y="120515"/>
                </a:cubicBezTo>
                <a:lnTo>
                  <a:pt x="21548782" y="181090"/>
                </a:lnTo>
                <a:close/>
                <a:moveTo>
                  <a:pt x="7916592" y="168087"/>
                </a:moveTo>
                <a:lnTo>
                  <a:pt x="7899465" y="106878"/>
                </a:lnTo>
                <a:cubicBezTo>
                  <a:pt x="7920080" y="101169"/>
                  <a:pt x="7940695" y="95778"/>
                  <a:pt x="7961626" y="90387"/>
                </a:cubicBezTo>
                <a:lnTo>
                  <a:pt x="7976849" y="151913"/>
                </a:lnTo>
                <a:cubicBezTo>
                  <a:pt x="7956552" y="157304"/>
                  <a:pt x="7936572" y="162696"/>
                  <a:pt x="7916592" y="168087"/>
                </a:cubicBezTo>
                <a:close/>
                <a:moveTo>
                  <a:pt x="9090348" y="163330"/>
                </a:moveTo>
                <a:cubicBezTo>
                  <a:pt x="9070368" y="157939"/>
                  <a:pt x="9050070" y="152864"/>
                  <a:pt x="9029773" y="147790"/>
                </a:cubicBezTo>
                <a:lnTo>
                  <a:pt x="9044679" y="86264"/>
                </a:lnTo>
                <a:cubicBezTo>
                  <a:pt x="9065610" y="91338"/>
                  <a:pt x="9086225" y="96729"/>
                  <a:pt x="9106839" y="102121"/>
                </a:cubicBezTo>
                <a:lnTo>
                  <a:pt x="9090348" y="163330"/>
                </a:lnTo>
                <a:close/>
                <a:moveTo>
                  <a:pt x="20375342" y="151596"/>
                </a:moveTo>
                <a:lnTo>
                  <a:pt x="20360120" y="90069"/>
                </a:lnTo>
                <a:cubicBezTo>
                  <a:pt x="20381052" y="84995"/>
                  <a:pt x="20401666" y="80238"/>
                  <a:pt x="20422914" y="75481"/>
                </a:cubicBezTo>
                <a:lnTo>
                  <a:pt x="20436236" y="137324"/>
                </a:lnTo>
                <a:cubicBezTo>
                  <a:pt x="20415938" y="141764"/>
                  <a:pt x="20395640" y="146521"/>
                  <a:pt x="20375342" y="151596"/>
                </a:cubicBezTo>
                <a:close/>
                <a:moveTo>
                  <a:pt x="21427950" y="148424"/>
                </a:moveTo>
                <a:cubicBezTo>
                  <a:pt x="21407654" y="143667"/>
                  <a:pt x="21387356" y="138910"/>
                  <a:pt x="21367058" y="134787"/>
                </a:cubicBezTo>
                <a:lnTo>
                  <a:pt x="21380062" y="72626"/>
                </a:lnTo>
                <a:cubicBezTo>
                  <a:pt x="21400992" y="77066"/>
                  <a:pt x="21421924" y="81824"/>
                  <a:pt x="21442856" y="86898"/>
                </a:cubicBezTo>
                <a:lnTo>
                  <a:pt x="21427950" y="148424"/>
                </a:lnTo>
                <a:close/>
                <a:moveTo>
                  <a:pt x="8037742" y="137958"/>
                </a:moveTo>
                <a:lnTo>
                  <a:pt x="8024104" y="76115"/>
                </a:lnTo>
                <a:cubicBezTo>
                  <a:pt x="8045035" y="71675"/>
                  <a:pt x="8065967" y="67235"/>
                  <a:pt x="8087216" y="63429"/>
                </a:cubicBezTo>
                <a:lnTo>
                  <a:pt x="8098950" y="125907"/>
                </a:lnTo>
                <a:cubicBezTo>
                  <a:pt x="8078653" y="129395"/>
                  <a:pt x="8058038" y="133518"/>
                  <a:pt x="8037742" y="137958"/>
                </a:cubicBezTo>
                <a:close/>
                <a:moveTo>
                  <a:pt x="8968881" y="134153"/>
                </a:moveTo>
                <a:cubicBezTo>
                  <a:pt x="8948584" y="130030"/>
                  <a:pt x="8927969" y="125907"/>
                  <a:pt x="8907354" y="122101"/>
                </a:cubicBezTo>
                <a:lnTo>
                  <a:pt x="8918772" y="59623"/>
                </a:lnTo>
                <a:cubicBezTo>
                  <a:pt x="8940020" y="63429"/>
                  <a:pt x="8960952" y="67552"/>
                  <a:pt x="8981884" y="71992"/>
                </a:cubicBezTo>
                <a:lnTo>
                  <a:pt x="8968881" y="134153"/>
                </a:lnTo>
                <a:close/>
                <a:moveTo>
                  <a:pt x="20497444" y="124955"/>
                </a:moveTo>
                <a:lnTo>
                  <a:pt x="20485710" y="62478"/>
                </a:lnTo>
                <a:cubicBezTo>
                  <a:pt x="20506642" y="58672"/>
                  <a:pt x="20527892" y="54866"/>
                  <a:pt x="20549140" y="51378"/>
                </a:cubicBezTo>
                <a:lnTo>
                  <a:pt x="20558970" y="114172"/>
                </a:lnTo>
                <a:cubicBezTo>
                  <a:pt x="20538356" y="117661"/>
                  <a:pt x="20518058" y="121150"/>
                  <a:pt x="20497444" y="124955"/>
                </a:cubicBezTo>
                <a:close/>
                <a:moveTo>
                  <a:pt x="21305848" y="122735"/>
                </a:moveTo>
                <a:cubicBezTo>
                  <a:pt x="21285550" y="118930"/>
                  <a:pt x="21264938" y="115441"/>
                  <a:pt x="21244322" y="112587"/>
                </a:cubicBezTo>
                <a:lnTo>
                  <a:pt x="21253836" y="49792"/>
                </a:lnTo>
                <a:cubicBezTo>
                  <a:pt x="21275086" y="52963"/>
                  <a:pt x="21296334" y="56452"/>
                  <a:pt x="21317266" y="60258"/>
                </a:cubicBezTo>
                <a:lnTo>
                  <a:pt x="21305848" y="122735"/>
                </a:lnTo>
                <a:close/>
                <a:moveTo>
                  <a:pt x="8160793" y="114807"/>
                </a:moveTo>
                <a:lnTo>
                  <a:pt x="8150645" y="52329"/>
                </a:lnTo>
                <a:cubicBezTo>
                  <a:pt x="8171894" y="48840"/>
                  <a:pt x="8193143" y="45986"/>
                  <a:pt x="8214391" y="43132"/>
                </a:cubicBezTo>
                <a:lnTo>
                  <a:pt x="8222637" y="105927"/>
                </a:lnTo>
                <a:cubicBezTo>
                  <a:pt x="8201705" y="108781"/>
                  <a:pt x="8181091" y="111635"/>
                  <a:pt x="8160793" y="114807"/>
                </a:cubicBezTo>
                <a:close/>
                <a:moveTo>
                  <a:pt x="8845828" y="111952"/>
                </a:moveTo>
                <a:cubicBezTo>
                  <a:pt x="8825214" y="108781"/>
                  <a:pt x="8804599" y="105927"/>
                  <a:pt x="8783985" y="103389"/>
                </a:cubicBezTo>
                <a:lnTo>
                  <a:pt x="8791596" y="40277"/>
                </a:lnTo>
                <a:cubicBezTo>
                  <a:pt x="8812845" y="42815"/>
                  <a:pt x="8834094" y="45669"/>
                  <a:pt x="8855343" y="48840"/>
                </a:cubicBezTo>
                <a:lnTo>
                  <a:pt x="8845828" y="111952"/>
                </a:lnTo>
                <a:close/>
                <a:moveTo>
                  <a:pt x="20621130" y="105610"/>
                </a:moveTo>
                <a:lnTo>
                  <a:pt x="20612886" y="42815"/>
                </a:lnTo>
                <a:cubicBezTo>
                  <a:pt x="20634134" y="39960"/>
                  <a:pt x="20655382" y="37740"/>
                  <a:pt x="20676948" y="35520"/>
                </a:cubicBezTo>
                <a:lnTo>
                  <a:pt x="20683292" y="98632"/>
                </a:lnTo>
                <a:cubicBezTo>
                  <a:pt x="20662360" y="100535"/>
                  <a:pt x="20641746" y="102755"/>
                  <a:pt x="20621130" y="105610"/>
                </a:cubicBezTo>
                <a:close/>
                <a:moveTo>
                  <a:pt x="21182162" y="103707"/>
                </a:moveTo>
                <a:cubicBezTo>
                  <a:pt x="21161548" y="101169"/>
                  <a:pt x="21140932" y="98949"/>
                  <a:pt x="21120002" y="97047"/>
                </a:cubicBezTo>
                <a:lnTo>
                  <a:pt x="21126028" y="33935"/>
                </a:lnTo>
                <a:cubicBezTo>
                  <a:pt x="21147276" y="35837"/>
                  <a:pt x="21168842" y="38375"/>
                  <a:pt x="21189774" y="40912"/>
                </a:cubicBezTo>
                <a:lnTo>
                  <a:pt x="21182162" y="103707"/>
                </a:lnTo>
                <a:close/>
                <a:moveTo>
                  <a:pt x="8284797" y="98632"/>
                </a:moveTo>
                <a:lnTo>
                  <a:pt x="8278455" y="35520"/>
                </a:lnTo>
                <a:cubicBezTo>
                  <a:pt x="8299703" y="33300"/>
                  <a:pt x="8320952" y="31397"/>
                  <a:pt x="8342518" y="29812"/>
                </a:cubicBezTo>
                <a:lnTo>
                  <a:pt x="8347275" y="92924"/>
                </a:lnTo>
                <a:cubicBezTo>
                  <a:pt x="8326027" y="94827"/>
                  <a:pt x="8305413" y="96729"/>
                  <a:pt x="8284797" y="98632"/>
                </a:cubicBezTo>
                <a:close/>
                <a:moveTo>
                  <a:pt x="8721507" y="96729"/>
                </a:moveTo>
                <a:cubicBezTo>
                  <a:pt x="8700892" y="94827"/>
                  <a:pt x="8679961" y="93241"/>
                  <a:pt x="8659346" y="91655"/>
                </a:cubicBezTo>
                <a:lnTo>
                  <a:pt x="8663469" y="28226"/>
                </a:lnTo>
                <a:cubicBezTo>
                  <a:pt x="8685035" y="29495"/>
                  <a:pt x="8706284" y="31397"/>
                  <a:pt x="8727533" y="33300"/>
                </a:cubicBezTo>
                <a:lnTo>
                  <a:pt x="8721507" y="96729"/>
                </a:lnTo>
                <a:close/>
                <a:moveTo>
                  <a:pt x="20745452" y="92924"/>
                </a:moveTo>
                <a:lnTo>
                  <a:pt x="20741012" y="29495"/>
                </a:lnTo>
                <a:cubicBezTo>
                  <a:pt x="20762260" y="27909"/>
                  <a:pt x="20783826" y="26640"/>
                  <a:pt x="20805076" y="25689"/>
                </a:cubicBezTo>
                <a:lnTo>
                  <a:pt x="20807930" y="89118"/>
                </a:lnTo>
                <a:cubicBezTo>
                  <a:pt x="20786998" y="90387"/>
                  <a:pt x="20766066" y="91655"/>
                  <a:pt x="20745452" y="92924"/>
                </a:cubicBezTo>
                <a:close/>
                <a:moveTo>
                  <a:pt x="21057840" y="91972"/>
                </a:moveTo>
                <a:cubicBezTo>
                  <a:pt x="21043568" y="91021"/>
                  <a:pt x="21029298" y="90069"/>
                  <a:pt x="21015026" y="89435"/>
                </a:cubicBezTo>
                <a:lnTo>
                  <a:pt x="20995364" y="88484"/>
                </a:lnTo>
                <a:lnTo>
                  <a:pt x="20997584" y="25055"/>
                </a:lnTo>
                <a:lnTo>
                  <a:pt x="21017562" y="26006"/>
                </a:lnTo>
                <a:cubicBezTo>
                  <a:pt x="21032152" y="26640"/>
                  <a:pt x="21047058" y="27592"/>
                  <a:pt x="21061646" y="28543"/>
                </a:cubicBezTo>
                <a:lnTo>
                  <a:pt x="21057840" y="91972"/>
                </a:lnTo>
                <a:close/>
                <a:moveTo>
                  <a:pt x="8409436" y="89435"/>
                </a:moveTo>
                <a:lnTo>
                  <a:pt x="8406581" y="26006"/>
                </a:lnTo>
                <a:cubicBezTo>
                  <a:pt x="8427830" y="25055"/>
                  <a:pt x="8449396" y="24420"/>
                  <a:pt x="8470961" y="24103"/>
                </a:cubicBezTo>
                <a:lnTo>
                  <a:pt x="8472230" y="87532"/>
                </a:lnTo>
                <a:cubicBezTo>
                  <a:pt x="8450982" y="87849"/>
                  <a:pt x="8430050" y="88484"/>
                  <a:pt x="8409436" y="89435"/>
                </a:cubicBezTo>
                <a:close/>
                <a:moveTo>
                  <a:pt x="8596868" y="88801"/>
                </a:moveTo>
                <a:cubicBezTo>
                  <a:pt x="8575938" y="88167"/>
                  <a:pt x="8555006" y="87532"/>
                  <a:pt x="8534391" y="87215"/>
                </a:cubicBezTo>
                <a:lnTo>
                  <a:pt x="8535026" y="23786"/>
                </a:lnTo>
                <a:cubicBezTo>
                  <a:pt x="8556274" y="24103"/>
                  <a:pt x="8577840" y="24420"/>
                  <a:pt x="8599406" y="25372"/>
                </a:cubicBezTo>
                <a:lnTo>
                  <a:pt x="8596868" y="88801"/>
                </a:lnTo>
                <a:close/>
                <a:moveTo>
                  <a:pt x="20870408" y="87532"/>
                </a:moveTo>
                <a:lnTo>
                  <a:pt x="20869456" y="24103"/>
                </a:lnTo>
                <a:cubicBezTo>
                  <a:pt x="20882460" y="23786"/>
                  <a:pt x="20895462" y="23786"/>
                  <a:pt x="20908782" y="23786"/>
                </a:cubicBezTo>
                <a:lnTo>
                  <a:pt x="20933838" y="23786"/>
                </a:lnTo>
                <a:lnTo>
                  <a:pt x="20933202" y="87215"/>
                </a:lnTo>
                <a:lnTo>
                  <a:pt x="20908782" y="87215"/>
                </a:lnTo>
                <a:cubicBezTo>
                  <a:pt x="20895780" y="87215"/>
                  <a:pt x="20883092" y="87215"/>
                  <a:pt x="20870408" y="87532"/>
                </a:cubicBezTo>
                <a:close/>
              </a:path>
            </a:pathLst>
          </a:custGeom>
          <a:solidFill>
            <a:srgbClr val="34383A"/>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A99B937B-CB91-4EA0-8B0D-C4268E8B7CA0}"/>
              </a:ext>
            </a:extLst>
          </p:cNvPr>
          <p:cNvSpPr/>
          <p:nvPr/>
        </p:nvSpPr>
        <p:spPr>
          <a:xfrm>
            <a:off x="3935462" y="5022071"/>
            <a:ext cx="56006" cy="84010"/>
          </a:xfrm>
          <a:custGeom>
            <a:avLst/>
            <a:gdLst>
              <a:gd name="connsiteX0" fmla="*/ 24737 w 63429"/>
              <a:gd name="connsiteY0" fmla="*/ 87532 h 95143"/>
              <a:gd name="connsiteX1" fmla="*/ 23786 w 63429"/>
              <a:gd name="connsiteY1" fmla="*/ 24103 h 95143"/>
              <a:gd name="connsiteX2" fmla="*/ 55818 w 63429"/>
              <a:gd name="connsiteY2" fmla="*/ 23786 h 95143"/>
              <a:gd name="connsiteX3" fmla="*/ 55818 w 63429"/>
              <a:gd name="connsiteY3" fmla="*/ 87215 h 95143"/>
              <a:gd name="connsiteX4" fmla="*/ 24737 w 63429"/>
              <a:gd name="connsiteY4" fmla="*/ 87532 h 95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429" h="95143">
                <a:moveTo>
                  <a:pt x="24737" y="87532"/>
                </a:moveTo>
                <a:lnTo>
                  <a:pt x="23786" y="24103"/>
                </a:lnTo>
                <a:cubicBezTo>
                  <a:pt x="34569" y="24103"/>
                  <a:pt x="45035" y="23786"/>
                  <a:pt x="55818" y="23786"/>
                </a:cubicBezTo>
                <a:lnTo>
                  <a:pt x="55818" y="87215"/>
                </a:lnTo>
                <a:cubicBezTo>
                  <a:pt x="45669" y="87215"/>
                  <a:pt x="35203" y="87532"/>
                  <a:pt x="24737" y="87532"/>
                </a:cubicBezTo>
                <a:close/>
              </a:path>
            </a:pathLst>
          </a:custGeom>
          <a:solidFill>
            <a:srgbClr val="34383A"/>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9B3D1A3C-AD63-4798-8AB8-D11F89D96C47}"/>
              </a:ext>
            </a:extLst>
          </p:cNvPr>
          <p:cNvSpPr/>
          <p:nvPr/>
        </p:nvSpPr>
        <p:spPr>
          <a:xfrm>
            <a:off x="1632483" y="4713757"/>
            <a:ext cx="4704527" cy="4704527"/>
          </a:xfrm>
          <a:custGeom>
            <a:avLst/>
            <a:gdLst>
              <a:gd name="connsiteX0" fmla="*/ 2664341 w 5328047"/>
              <a:gd name="connsiteY0" fmla="*/ 5304580 h 5328048"/>
              <a:gd name="connsiteX1" fmla="*/ 23786 w 5328047"/>
              <a:gd name="connsiteY1" fmla="*/ 2664024 h 5328048"/>
              <a:gd name="connsiteX2" fmla="*/ 2664341 w 5328047"/>
              <a:gd name="connsiteY2" fmla="*/ 23786 h 5328048"/>
              <a:gd name="connsiteX3" fmla="*/ 5304897 w 5328047"/>
              <a:gd name="connsiteY3" fmla="*/ 2664341 h 5328048"/>
              <a:gd name="connsiteX4" fmla="*/ 2664341 w 5328047"/>
              <a:gd name="connsiteY4" fmla="*/ 5304580 h 5328048"/>
              <a:gd name="connsiteX5" fmla="*/ 2664341 w 5328047"/>
              <a:gd name="connsiteY5" fmla="*/ 87215 h 5328048"/>
              <a:gd name="connsiteX6" fmla="*/ 87215 w 5328047"/>
              <a:gd name="connsiteY6" fmla="*/ 2664024 h 5328048"/>
              <a:gd name="connsiteX7" fmla="*/ 2664341 w 5328047"/>
              <a:gd name="connsiteY7" fmla="*/ 5241150 h 5328048"/>
              <a:gd name="connsiteX8" fmla="*/ 5241468 w 5328047"/>
              <a:gd name="connsiteY8" fmla="*/ 2664024 h 5328048"/>
              <a:gd name="connsiteX9" fmla="*/ 2664341 w 5328047"/>
              <a:gd name="connsiteY9" fmla="*/ 87215 h 5328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28047" h="5328048">
                <a:moveTo>
                  <a:pt x="2664341" y="5304580"/>
                </a:moveTo>
                <a:cubicBezTo>
                  <a:pt x="1208325" y="5304580"/>
                  <a:pt x="23786" y="4120040"/>
                  <a:pt x="23786" y="2664024"/>
                </a:cubicBezTo>
                <a:cubicBezTo>
                  <a:pt x="23786" y="1208325"/>
                  <a:pt x="1208325" y="23786"/>
                  <a:pt x="2664341" y="23786"/>
                </a:cubicBezTo>
                <a:cubicBezTo>
                  <a:pt x="4120357" y="23786"/>
                  <a:pt x="5304897" y="1208325"/>
                  <a:pt x="5304897" y="2664341"/>
                </a:cubicBezTo>
                <a:cubicBezTo>
                  <a:pt x="5304579" y="4120040"/>
                  <a:pt x="4120040" y="5304580"/>
                  <a:pt x="2664341" y="5304580"/>
                </a:cubicBezTo>
                <a:close/>
                <a:moveTo>
                  <a:pt x="2664341" y="87215"/>
                </a:moveTo>
                <a:cubicBezTo>
                  <a:pt x="1243211" y="87215"/>
                  <a:pt x="87215" y="1243211"/>
                  <a:pt x="87215" y="2664024"/>
                </a:cubicBezTo>
                <a:cubicBezTo>
                  <a:pt x="87215" y="4084837"/>
                  <a:pt x="1243211" y="5241150"/>
                  <a:pt x="2664341" y="5241150"/>
                </a:cubicBezTo>
                <a:cubicBezTo>
                  <a:pt x="4085154" y="5241150"/>
                  <a:pt x="5241468" y="4085154"/>
                  <a:pt x="5241468" y="2664024"/>
                </a:cubicBezTo>
                <a:cubicBezTo>
                  <a:pt x="5241468" y="1242894"/>
                  <a:pt x="4085154" y="87215"/>
                  <a:pt x="2664341" y="87215"/>
                </a:cubicBezTo>
                <a:close/>
              </a:path>
            </a:pathLst>
          </a:custGeom>
          <a:solidFill>
            <a:srgbClr val="34383A"/>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B36EB106-4A0C-43A5-9CA5-302D8A37DB48}"/>
              </a:ext>
            </a:extLst>
          </p:cNvPr>
          <p:cNvSpPr/>
          <p:nvPr/>
        </p:nvSpPr>
        <p:spPr>
          <a:xfrm>
            <a:off x="3178257" y="4058764"/>
            <a:ext cx="1596179" cy="1596179"/>
          </a:xfrm>
          <a:custGeom>
            <a:avLst/>
            <a:gdLst>
              <a:gd name="connsiteX0" fmla="*/ 1803608 w 1807730"/>
              <a:gd name="connsiteY0" fmla="*/ 913697 h 1807730"/>
              <a:gd name="connsiteX1" fmla="*/ 913697 w 1807730"/>
              <a:gd name="connsiteY1" fmla="*/ 1803608 h 1807730"/>
              <a:gd name="connsiteX2" fmla="*/ 23786 w 1807730"/>
              <a:gd name="connsiteY2" fmla="*/ 913697 h 1807730"/>
              <a:gd name="connsiteX3" fmla="*/ 913697 w 1807730"/>
              <a:gd name="connsiteY3" fmla="*/ 23786 h 1807730"/>
              <a:gd name="connsiteX4" fmla="*/ 1803608 w 1807730"/>
              <a:gd name="connsiteY4" fmla="*/ 913697 h 1807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7730" h="1807730">
                <a:moveTo>
                  <a:pt x="1803608" y="913697"/>
                </a:moveTo>
                <a:cubicBezTo>
                  <a:pt x="1803608" y="1405181"/>
                  <a:pt x="1405181" y="1803608"/>
                  <a:pt x="913697" y="1803608"/>
                </a:cubicBezTo>
                <a:cubicBezTo>
                  <a:pt x="422213" y="1803608"/>
                  <a:pt x="23786" y="1405181"/>
                  <a:pt x="23786" y="913697"/>
                </a:cubicBezTo>
                <a:cubicBezTo>
                  <a:pt x="23786" y="422212"/>
                  <a:pt x="422213" y="23786"/>
                  <a:pt x="913697" y="23786"/>
                </a:cubicBezTo>
                <a:cubicBezTo>
                  <a:pt x="1405181" y="23786"/>
                  <a:pt x="1803608" y="422212"/>
                  <a:pt x="1803608" y="913697"/>
                </a:cubicBezTo>
                <a:close/>
              </a:path>
            </a:pathLst>
          </a:custGeom>
          <a:solidFill>
            <a:srgbClr val="1CCDEA"/>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79BADDB4-0ED2-45D1-AB6E-AC12C6FD4149}"/>
              </a:ext>
            </a:extLst>
          </p:cNvPr>
          <p:cNvSpPr/>
          <p:nvPr/>
        </p:nvSpPr>
        <p:spPr>
          <a:xfrm>
            <a:off x="3867414" y="6013103"/>
            <a:ext cx="224025" cy="252028"/>
          </a:xfrm>
          <a:custGeom>
            <a:avLst/>
            <a:gdLst>
              <a:gd name="connsiteX0" fmla="*/ 137007 w 253716"/>
              <a:gd name="connsiteY0" fmla="*/ 279088 h 285431"/>
              <a:gd name="connsiteX1" fmla="*/ 129078 w 253716"/>
              <a:gd name="connsiteY1" fmla="*/ 279088 h 285431"/>
              <a:gd name="connsiteX2" fmla="*/ 23786 w 253716"/>
              <a:gd name="connsiteY2" fmla="*/ 173796 h 285431"/>
              <a:gd name="connsiteX3" fmla="*/ 23786 w 253716"/>
              <a:gd name="connsiteY3" fmla="*/ 129078 h 285431"/>
              <a:gd name="connsiteX4" fmla="*/ 129078 w 253716"/>
              <a:gd name="connsiteY4" fmla="*/ 23786 h 285431"/>
              <a:gd name="connsiteX5" fmla="*/ 137007 w 253716"/>
              <a:gd name="connsiteY5" fmla="*/ 23786 h 285431"/>
              <a:gd name="connsiteX6" fmla="*/ 242299 w 253716"/>
              <a:gd name="connsiteY6" fmla="*/ 129078 h 285431"/>
              <a:gd name="connsiteX7" fmla="*/ 242299 w 253716"/>
              <a:gd name="connsiteY7" fmla="*/ 173796 h 285431"/>
              <a:gd name="connsiteX8" fmla="*/ 137007 w 253716"/>
              <a:gd name="connsiteY8" fmla="*/ 279088 h 285431"/>
              <a:gd name="connsiteX9" fmla="*/ 129078 w 253716"/>
              <a:gd name="connsiteY9" fmla="*/ 71358 h 285431"/>
              <a:gd name="connsiteX10" fmla="*/ 71358 w 253716"/>
              <a:gd name="connsiteY10" fmla="*/ 129078 h 285431"/>
              <a:gd name="connsiteX11" fmla="*/ 71358 w 253716"/>
              <a:gd name="connsiteY11" fmla="*/ 173796 h 285431"/>
              <a:gd name="connsiteX12" fmla="*/ 129078 w 253716"/>
              <a:gd name="connsiteY12" fmla="*/ 231516 h 285431"/>
              <a:gd name="connsiteX13" fmla="*/ 137007 w 253716"/>
              <a:gd name="connsiteY13" fmla="*/ 231516 h 285431"/>
              <a:gd name="connsiteX14" fmla="*/ 194727 w 253716"/>
              <a:gd name="connsiteY14" fmla="*/ 173796 h 285431"/>
              <a:gd name="connsiteX15" fmla="*/ 194727 w 253716"/>
              <a:gd name="connsiteY15" fmla="*/ 129078 h 285431"/>
              <a:gd name="connsiteX16" fmla="*/ 137007 w 253716"/>
              <a:gd name="connsiteY16" fmla="*/ 71358 h 285431"/>
              <a:gd name="connsiteX17" fmla="*/ 129078 w 253716"/>
              <a:gd name="connsiteY17" fmla="*/ 71358 h 285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3716" h="285431">
                <a:moveTo>
                  <a:pt x="137007" y="279088"/>
                </a:moveTo>
                <a:lnTo>
                  <a:pt x="129078" y="279088"/>
                </a:lnTo>
                <a:cubicBezTo>
                  <a:pt x="71041" y="279088"/>
                  <a:pt x="23786" y="231833"/>
                  <a:pt x="23786" y="173796"/>
                </a:cubicBezTo>
                <a:lnTo>
                  <a:pt x="23786" y="129078"/>
                </a:lnTo>
                <a:cubicBezTo>
                  <a:pt x="23786" y="71041"/>
                  <a:pt x="71041" y="23786"/>
                  <a:pt x="129078" y="23786"/>
                </a:cubicBezTo>
                <a:lnTo>
                  <a:pt x="137007" y="23786"/>
                </a:lnTo>
                <a:cubicBezTo>
                  <a:pt x="195045" y="23786"/>
                  <a:pt x="242299" y="71041"/>
                  <a:pt x="242299" y="129078"/>
                </a:cubicBezTo>
                <a:lnTo>
                  <a:pt x="242299" y="173796"/>
                </a:lnTo>
                <a:cubicBezTo>
                  <a:pt x="242299" y="231833"/>
                  <a:pt x="195045" y="279088"/>
                  <a:pt x="137007" y="279088"/>
                </a:cubicBezTo>
                <a:close/>
                <a:moveTo>
                  <a:pt x="129078" y="71358"/>
                </a:moveTo>
                <a:cubicBezTo>
                  <a:pt x="97364" y="71358"/>
                  <a:pt x="71358" y="97364"/>
                  <a:pt x="71358" y="129078"/>
                </a:cubicBezTo>
                <a:lnTo>
                  <a:pt x="71358" y="173796"/>
                </a:lnTo>
                <a:cubicBezTo>
                  <a:pt x="71358" y="205510"/>
                  <a:pt x="97364" y="231516"/>
                  <a:pt x="129078" y="231516"/>
                </a:cubicBezTo>
                <a:lnTo>
                  <a:pt x="137007" y="231516"/>
                </a:lnTo>
                <a:cubicBezTo>
                  <a:pt x="168722" y="231516"/>
                  <a:pt x="194727" y="205510"/>
                  <a:pt x="194727" y="173796"/>
                </a:cubicBezTo>
                <a:lnTo>
                  <a:pt x="194727" y="129078"/>
                </a:lnTo>
                <a:cubicBezTo>
                  <a:pt x="194727" y="97364"/>
                  <a:pt x="168722" y="71358"/>
                  <a:pt x="137007" y="71358"/>
                </a:cubicBezTo>
                <a:lnTo>
                  <a:pt x="129078" y="71358"/>
                </a:lnTo>
                <a:close/>
              </a:path>
            </a:pathLst>
          </a:custGeom>
          <a:solidFill>
            <a:srgbClr val="34383A"/>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AED19F75-9DB0-44A8-9A05-6BC932D277A3}"/>
              </a:ext>
            </a:extLst>
          </p:cNvPr>
          <p:cNvSpPr/>
          <p:nvPr/>
        </p:nvSpPr>
        <p:spPr>
          <a:xfrm>
            <a:off x="3808047" y="6195963"/>
            <a:ext cx="336038" cy="840094"/>
          </a:xfrm>
          <a:custGeom>
            <a:avLst/>
            <a:gdLst>
              <a:gd name="connsiteX0" fmla="*/ 292091 w 380574"/>
              <a:gd name="connsiteY0" fmla="*/ 927651 h 951437"/>
              <a:gd name="connsiteX1" fmla="*/ 108781 w 380574"/>
              <a:gd name="connsiteY1" fmla="*/ 927651 h 951437"/>
              <a:gd name="connsiteX2" fmla="*/ 82458 w 380574"/>
              <a:gd name="connsiteY2" fmla="*/ 520753 h 951437"/>
              <a:gd name="connsiteX3" fmla="*/ 23786 w 380574"/>
              <a:gd name="connsiteY3" fmla="*/ 454787 h 951437"/>
              <a:gd name="connsiteX4" fmla="*/ 23786 w 380574"/>
              <a:gd name="connsiteY4" fmla="*/ 144301 h 951437"/>
              <a:gd name="connsiteX5" fmla="*/ 102755 w 380574"/>
              <a:gd name="connsiteY5" fmla="*/ 48206 h 951437"/>
              <a:gd name="connsiteX6" fmla="*/ 200436 w 380574"/>
              <a:gd name="connsiteY6" fmla="*/ 23786 h 951437"/>
              <a:gd name="connsiteX7" fmla="*/ 298117 w 380574"/>
              <a:gd name="connsiteY7" fmla="*/ 48206 h 951437"/>
              <a:gd name="connsiteX8" fmla="*/ 377086 w 380574"/>
              <a:gd name="connsiteY8" fmla="*/ 144301 h 951437"/>
              <a:gd name="connsiteX9" fmla="*/ 377086 w 380574"/>
              <a:gd name="connsiteY9" fmla="*/ 454787 h 951437"/>
              <a:gd name="connsiteX10" fmla="*/ 318414 w 380574"/>
              <a:gd name="connsiteY10" fmla="*/ 520753 h 951437"/>
              <a:gd name="connsiteX11" fmla="*/ 292091 w 380574"/>
              <a:gd name="connsiteY11" fmla="*/ 927651 h 951437"/>
              <a:gd name="connsiteX12" fmla="*/ 153181 w 380574"/>
              <a:gd name="connsiteY12" fmla="*/ 880079 h 951437"/>
              <a:gd name="connsiteX13" fmla="*/ 247374 w 380574"/>
              <a:gd name="connsiteY13" fmla="*/ 880079 h 951437"/>
              <a:gd name="connsiteX14" fmla="*/ 271794 w 380574"/>
              <a:gd name="connsiteY14" fmla="*/ 501090 h 951437"/>
              <a:gd name="connsiteX15" fmla="*/ 329514 w 380574"/>
              <a:gd name="connsiteY15" fmla="*/ 436392 h 951437"/>
              <a:gd name="connsiteX16" fmla="*/ 329514 w 380574"/>
              <a:gd name="connsiteY16" fmla="*/ 143984 h 951437"/>
              <a:gd name="connsiteX17" fmla="*/ 286383 w 380574"/>
              <a:gd name="connsiteY17" fmla="*/ 94192 h 951437"/>
              <a:gd name="connsiteX18" fmla="*/ 200436 w 380574"/>
              <a:gd name="connsiteY18" fmla="*/ 72626 h 951437"/>
              <a:gd name="connsiteX19" fmla="*/ 114490 w 380574"/>
              <a:gd name="connsiteY19" fmla="*/ 94192 h 951437"/>
              <a:gd name="connsiteX20" fmla="*/ 71358 w 380574"/>
              <a:gd name="connsiteY20" fmla="*/ 143984 h 951437"/>
              <a:gd name="connsiteX21" fmla="*/ 71358 w 380574"/>
              <a:gd name="connsiteY21" fmla="*/ 436392 h 951437"/>
              <a:gd name="connsiteX22" fmla="*/ 128761 w 380574"/>
              <a:gd name="connsiteY22" fmla="*/ 501090 h 951437"/>
              <a:gd name="connsiteX23" fmla="*/ 153181 w 380574"/>
              <a:gd name="connsiteY23" fmla="*/ 880079 h 951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0574" h="951437">
                <a:moveTo>
                  <a:pt x="292091" y="927651"/>
                </a:moveTo>
                <a:lnTo>
                  <a:pt x="108781" y="927651"/>
                </a:lnTo>
                <a:lnTo>
                  <a:pt x="82458" y="520753"/>
                </a:lnTo>
                <a:lnTo>
                  <a:pt x="23786" y="454787"/>
                </a:lnTo>
                <a:lnTo>
                  <a:pt x="23786" y="144301"/>
                </a:lnTo>
                <a:cubicBezTo>
                  <a:pt x="23786" y="99584"/>
                  <a:pt x="56452" y="59941"/>
                  <a:pt x="102755" y="48206"/>
                </a:cubicBezTo>
                <a:lnTo>
                  <a:pt x="200436" y="23786"/>
                </a:lnTo>
                <a:lnTo>
                  <a:pt x="298117" y="48206"/>
                </a:lnTo>
                <a:cubicBezTo>
                  <a:pt x="344737" y="59941"/>
                  <a:pt x="377086" y="99267"/>
                  <a:pt x="377086" y="144301"/>
                </a:cubicBezTo>
                <a:lnTo>
                  <a:pt x="377086" y="454787"/>
                </a:lnTo>
                <a:lnTo>
                  <a:pt x="318414" y="520753"/>
                </a:lnTo>
                <a:lnTo>
                  <a:pt x="292091" y="927651"/>
                </a:lnTo>
                <a:close/>
                <a:moveTo>
                  <a:pt x="153181" y="880079"/>
                </a:moveTo>
                <a:lnTo>
                  <a:pt x="247374" y="880079"/>
                </a:lnTo>
                <a:lnTo>
                  <a:pt x="271794" y="501090"/>
                </a:lnTo>
                <a:lnTo>
                  <a:pt x="329514" y="436392"/>
                </a:lnTo>
                <a:lnTo>
                  <a:pt x="329514" y="143984"/>
                </a:lnTo>
                <a:cubicBezTo>
                  <a:pt x="329514" y="121150"/>
                  <a:pt x="311754" y="100535"/>
                  <a:pt x="286383" y="94192"/>
                </a:cubicBezTo>
                <a:lnTo>
                  <a:pt x="200436" y="72626"/>
                </a:lnTo>
                <a:lnTo>
                  <a:pt x="114490" y="94192"/>
                </a:lnTo>
                <a:cubicBezTo>
                  <a:pt x="89118" y="100535"/>
                  <a:pt x="71358" y="121150"/>
                  <a:pt x="71358" y="143984"/>
                </a:cubicBezTo>
                <a:lnTo>
                  <a:pt x="71358" y="436392"/>
                </a:lnTo>
                <a:lnTo>
                  <a:pt x="128761" y="501090"/>
                </a:lnTo>
                <a:lnTo>
                  <a:pt x="153181" y="880079"/>
                </a:lnTo>
                <a:close/>
              </a:path>
            </a:pathLst>
          </a:custGeom>
          <a:solidFill>
            <a:srgbClr val="34383A"/>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3738676D-561F-48B8-B4CB-C4B0C58F2F09}"/>
              </a:ext>
            </a:extLst>
          </p:cNvPr>
          <p:cNvSpPr/>
          <p:nvPr/>
        </p:nvSpPr>
        <p:spPr>
          <a:xfrm>
            <a:off x="3607266" y="6056228"/>
            <a:ext cx="224025" cy="252028"/>
          </a:xfrm>
          <a:custGeom>
            <a:avLst/>
            <a:gdLst>
              <a:gd name="connsiteX0" fmla="*/ 132884 w 253716"/>
              <a:gd name="connsiteY0" fmla="*/ 269257 h 285431"/>
              <a:gd name="connsiteX1" fmla="*/ 125273 w 253716"/>
              <a:gd name="connsiteY1" fmla="*/ 269257 h 285431"/>
              <a:gd name="connsiteX2" fmla="*/ 23786 w 253716"/>
              <a:gd name="connsiteY2" fmla="*/ 167770 h 285431"/>
              <a:gd name="connsiteX3" fmla="*/ 23786 w 253716"/>
              <a:gd name="connsiteY3" fmla="*/ 125273 h 285431"/>
              <a:gd name="connsiteX4" fmla="*/ 125273 w 253716"/>
              <a:gd name="connsiteY4" fmla="*/ 23786 h 285431"/>
              <a:gd name="connsiteX5" fmla="*/ 132884 w 253716"/>
              <a:gd name="connsiteY5" fmla="*/ 23786 h 285431"/>
              <a:gd name="connsiteX6" fmla="*/ 234371 w 253716"/>
              <a:gd name="connsiteY6" fmla="*/ 125273 h 285431"/>
              <a:gd name="connsiteX7" fmla="*/ 234371 w 253716"/>
              <a:gd name="connsiteY7" fmla="*/ 167770 h 285431"/>
              <a:gd name="connsiteX8" fmla="*/ 132884 w 253716"/>
              <a:gd name="connsiteY8" fmla="*/ 269257 h 285431"/>
              <a:gd name="connsiteX9" fmla="*/ 125273 w 253716"/>
              <a:gd name="connsiteY9" fmla="*/ 71358 h 285431"/>
              <a:gd name="connsiteX10" fmla="*/ 71358 w 253716"/>
              <a:gd name="connsiteY10" fmla="*/ 125273 h 285431"/>
              <a:gd name="connsiteX11" fmla="*/ 71358 w 253716"/>
              <a:gd name="connsiteY11" fmla="*/ 167770 h 285431"/>
              <a:gd name="connsiteX12" fmla="*/ 125273 w 253716"/>
              <a:gd name="connsiteY12" fmla="*/ 221685 h 285431"/>
              <a:gd name="connsiteX13" fmla="*/ 132884 w 253716"/>
              <a:gd name="connsiteY13" fmla="*/ 221685 h 285431"/>
              <a:gd name="connsiteX14" fmla="*/ 186799 w 253716"/>
              <a:gd name="connsiteY14" fmla="*/ 167770 h 285431"/>
              <a:gd name="connsiteX15" fmla="*/ 186799 w 253716"/>
              <a:gd name="connsiteY15" fmla="*/ 125273 h 285431"/>
              <a:gd name="connsiteX16" fmla="*/ 132884 w 253716"/>
              <a:gd name="connsiteY16" fmla="*/ 71358 h 285431"/>
              <a:gd name="connsiteX17" fmla="*/ 125273 w 253716"/>
              <a:gd name="connsiteY17" fmla="*/ 71358 h 285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3716" h="285431">
                <a:moveTo>
                  <a:pt x="132884" y="269257"/>
                </a:moveTo>
                <a:lnTo>
                  <a:pt x="125273" y="269257"/>
                </a:lnTo>
                <a:cubicBezTo>
                  <a:pt x="69455" y="269257"/>
                  <a:pt x="23786" y="223588"/>
                  <a:pt x="23786" y="167770"/>
                </a:cubicBezTo>
                <a:lnTo>
                  <a:pt x="23786" y="125273"/>
                </a:lnTo>
                <a:cubicBezTo>
                  <a:pt x="23786" y="69455"/>
                  <a:pt x="69455" y="23786"/>
                  <a:pt x="125273" y="23786"/>
                </a:cubicBezTo>
                <a:lnTo>
                  <a:pt x="132884" y="23786"/>
                </a:lnTo>
                <a:cubicBezTo>
                  <a:pt x="188702" y="23786"/>
                  <a:pt x="234371" y="69455"/>
                  <a:pt x="234371" y="125273"/>
                </a:cubicBezTo>
                <a:lnTo>
                  <a:pt x="234371" y="167770"/>
                </a:lnTo>
                <a:cubicBezTo>
                  <a:pt x="234371" y="223905"/>
                  <a:pt x="188702" y="269257"/>
                  <a:pt x="132884" y="269257"/>
                </a:cubicBezTo>
                <a:close/>
                <a:moveTo>
                  <a:pt x="125273" y="71358"/>
                </a:moveTo>
                <a:cubicBezTo>
                  <a:pt x="95461" y="71358"/>
                  <a:pt x="71358" y="95461"/>
                  <a:pt x="71358" y="125273"/>
                </a:cubicBezTo>
                <a:lnTo>
                  <a:pt x="71358" y="167770"/>
                </a:lnTo>
                <a:cubicBezTo>
                  <a:pt x="71358" y="197582"/>
                  <a:pt x="95461" y="221685"/>
                  <a:pt x="125273" y="221685"/>
                </a:cubicBezTo>
                <a:lnTo>
                  <a:pt x="132884" y="221685"/>
                </a:lnTo>
                <a:cubicBezTo>
                  <a:pt x="162696" y="221685"/>
                  <a:pt x="186799" y="197582"/>
                  <a:pt x="186799" y="167770"/>
                </a:cubicBezTo>
                <a:lnTo>
                  <a:pt x="186799" y="125273"/>
                </a:lnTo>
                <a:cubicBezTo>
                  <a:pt x="186799" y="95461"/>
                  <a:pt x="162696" y="71358"/>
                  <a:pt x="132884" y="71358"/>
                </a:cubicBezTo>
                <a:lnTo>
                  <a:pt x="125273" y="71358"/>
                </a:lnTo>
                <a:close/>
              </a:path>
            </a:pathLst>
          </a:custGeom>
          <a:solidFill>
            <a:srgbClr val="34383A"/>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B0632968-6947-44C1-9FCC-CDA41FE85B3D}"/>
              </a:ext>
            </a:extLst>
          </p:cNvPr>
          <p:cNvSpPr/>
          <p:nvPr/>
        </p:nvSpPr>
        <p:spPr>
          <a:xfrm>
            <a:off x="3550418" y="6230687"/>
            <a:ext cx="308034" cy="784088"/>
          </a:xfrm>
          <a:custGeom>
            <a:avLst/>
            <a:gdLst>
              <a:gd name="connsiteX0" fmla="*/ 281943 w 348860"/>
              <a:gd name="connsiteY0" fmla="*/ 887374 h 888008"/>
              <a:gd name="connsiteX1" fmla="*/ 104975 w 348860"/>
              <a:gd name="connsiteY1" fmla="*/ 887374 h 888008"/>
              <a:gd name="connsiteX2" fmla="*/ 79921 w 348860"/>
              <a:gd name="connsiteY2" fmla="*/ 498870 h 888008"/>
              <a:gd name="connsiteX3" fmla="*/ 23786 w 348860"/>
              <a:gd name="connsiteY3" fmla="*/ 436075 h 888008"/>
              <a:gd name="connsiteX4" fmla="*/ 23786 w 348860"/>
              <a:gd name="connsiteY4" fmla="*/ 139861 h 888008"/>
              <a:gd name="connsiteX5" fmla="*/ 99901 w 348860"/>
              <a:gd name="connsiteY5" fmla="*/ 47255 h 888008"/>
              <a:gd name="connsiteX6" fmla="*/ 193459 w 348860"/>
              <a:gd name="connsiteY6" fmla="*/ 23786 h 888008"/>
              <a:gd name="connsiteX7" fmla="*/ 345372 w 348860"/>
              <a:gd name="connsiteY7" fmla="*/ 65332 h 888008"/>
              <a:gd name="connsiteX8" fmla="*/ 332686 w 348860"/>
              <a:gd name="connsiteY8" fmla="*/ 111318 h 888008"/>
              <a:gd name="connsiteX9" fmla="*/ 192825 w 348860"/>
              <a:gd name="connsiteY9" fmla="*/ 72944 h 888008"/>
              <a:gd name="connsiteX10" fmla="*/ 111318 w 348860"/>
              <a:gd name="connsiteY10" fmla="*/ 93558 h 888008"/>
              <a:gd name="connsiteX11" fmla="*/ 71041 w 348860"/>
              <a:gd name="connsiteY11" fmla="*/ 139861 h 888008"/>
              <a:gd name="connsiteX12" fmla="*/ 71041 w 348860"/>
              <a:gd name="connsiteY12" fmla="*/ 417998 h 888008"/>
              <a:gd name="connsiteX13" fmla="*/ 125907 w 348860"/>
              <a:gd name="connsiteY13" fmla="*/ 479524 h 888008"/>
              <a:gd name="connsiteX14" fmla="*/ 149059 w 348860"/>
              <a:gd name="connsiteY14" fmla="*/ 839802 h 888008"/>
              <a:gd name="connsiteX15" fmla="*/ 236908 w 348860"/>
              <a:gd name="connsiteY15" fmla="*/ 839802 h 888008"/>
              <a:gd name="connsiteX16" fmla="*/ 260060 w 348860"/>
              <a:gd name="connsiteY16" fmla="*/ 479524 h 888008"/>
              <a:gd name="connsiteX17" fmla="*/ 320952 w 348860"/>
              <a:gd name="connsiteY17" fmla="*/ 411338 h 888008"/>
              <a:gd name="connsiteX18" fmla="*/ 356472 w 348860"/>
              <a:gd name="connsiteY18" fmla="*/ 443053 h 888008"/>
              <a:gd name="connsiteX19" fmla="*/ 306363 w 348860"/>
              <a:gd name="connsiteY19" fmla="*/ 499187 h 888008"/>
              <a:gd name="connsiteX20" fmla="*/ 281943 w 348860"/>
              <a:gd name="connsiteY20" fmla="*/ 887374 h 888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48860" h="888008">
                <a:moveTo>
                  <a:pt x="281943" y="887374"/>
                </a:moveTo>
                <a:lnTo>
                  <a:pt x="104975" y="887374"/>
                </a:lnTo>
                <a:lnTo>
                  <a:pt x="79921" y="498870"/>
                </a:lnTo>
                <a:lnTo>
                  <a:pt x="23786" y="436075"/>
                </a:lnTo>
                <a:lnTo>
                  <a:pt x="23786" y="139861"/>
                </a:lnTo>
                <a:cubicBezTo>
                  <a:pt x="23786" y="96730"/>
                  <a:pt x="55184" y="58672"/>
                  <a:pt x="99901" y="47255"/>
                </a:cubicBezTo>
                <a:lnTo>
                  <a:pt x="193459" y="23786"/>
                </a:lnTo>
                <a:lnTo>
                  <a:pt x="345372" y="65332"/>
                </a:lnTo>
                <a:lnTo>
                  <a:pt x="332686" y="111318"/>
                </a:lnTo>
                <a:lnTo>
                  <a:pt x="192825" y="72944"/>
                </a:lnTo>
                <a:lnTo>
                  <a:pt x="111318" y="93558"/>
                </a:lnTo>
                <a:cubicBezTo>
                  <a:pt x="87532" y="99584"/>
                  <a:pt x="71041" y="118612"/>
                  <a:pt x="71041" y="139861"/>
                </a:cubicBezTo>
                <a:lnTo>
                  <a:pt x="71041" y="417998"/>
                </a:lnTo>
                <a:lnTo>
                  <a:pt x="125907" y="479524"/>
                </a:lnTo>
                <a:lnTo>
                  <a:pt x="149059" y="839802"/>
                </a:lnTo>
                <a:lnTo>
                  <a:pt x="236908" y="839802"/>
                </a:lnTo>
                <a:lnTo>
                  <a:pt x="260060" y="479524"/>
                </a:lnTo>
                <a:lnTo>
                  <a:pt x="320952" y="411338"/>
                </a:lnTo>
                <a:lnTo>
                  <a:pt x="356472" y="443053"/>
                </a:lnTo>
                <a:lnTo>
                  <a:pt x="306363" y="499187"/>
                </a:lnTo>
                <a:lnTo>
                  <a:pt x="281943" y="887374"/>
                </a:lnTo>
                <a:close/>
              </a:path>
            </a:pathLst>
          </a:custGeom>
          <a:solidFill>
            <a:srgbClr val="34383A"/>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5A91BE35-AB94-4995-A7E3-722B58FA982D}"/>
              </a:ext>
            </a:extLst>
          </p:cNvPr>
          <p:cNvSpPr/>
          <p:nvPr/>
        </p:nvSpPr>
        <p:spPr>
          <a:xfrm>
            <a:off x="4134844" y="6056228"/>
            <a:ext cx="224025" cy="252028"/>
          </a:xfrm>
          <a:custGeom>
            <a:avLst/>
            <a:gdLst>
              <a:gd name="connsiteX0" fmla="*/ 132884 w 253716"/>
              <a:gd name="connsiteY0" fmla="*/ 269257 h 285431"/>
              <a:gd name="connsiteX1" fmla="*/ 125272 w 253716"/>
              <a:gd name="connsiteY1" fmla="*/ 269257 h 285431"/>
              <a:gd name="connsiteX2" fmla="*/ 23786 w 253716"/>
              <a:gd name="connsiteY2" fmla="*/ 167770 h 285431"/>
              <a:gd name="connsiteX3" fmla="*/ 23786 w 253716"/>
              <a:gd name="connsiteY3" fmla="*/ 125273 h 285431"/>
              <a:gd name="connsiteX4" fmla="*/ 125272 w 253716"/>
              <a:gd name="connsiteY4" fmla="*/ 23786 h 285431"/>
              <a:gd name="connsiteX5" fmla="*/ 132884 w 253716"/>
              <a:gd name="connsiteY5" fmla="*/ 23786 h 285431"/>
              <a:gd name="connsiteX6" fmla="*/ 234371 w 253716"/>
              <a:gd name="connsiteY6" fmla="*/ 125273 h 285431"/>
              <a:gd name="connsiteX7" fmla="*/ 234371 w 253716"/>
              <a:gd name="connsiteY7" fmla="*/ 167770 h 285431"/>
              <a:gd name="connsiteX8" fmla="*/ 132884 w 253716"/>
              <a:gd name="connsiteY8" fmla="*/ 269257 h 285431"/>
              <a:gd name="connsiteX9" fmla="*/ 124955 w 253716"/>
              <a:gd name="connsiteY9" fmla="*/ 71358 h 285431"/>
              <a:gd name="connsiteX10" fmla="*/ 71041 w 253716"/>
              <a:gd name="connsiteY10" fmla="*/ 125273 h 285431"/>
              <a:gd name="connsiteX11" fmla="*/ 71041 w 253716"/>
              <a:gd name="connsiteY11" fmla="*/ 167770 h 285431"/>
              <a:gd name="connsiteX12" fmla="*/ 124955 w 253716"/>
              <a:gd name="connsiteY12" fmla="*/ 221685 h 285431"/>
              <a:gd name="connsiteX13" fmla="*/ 132567 w 253716"/>
              <a:gd name="connsiteY13" fmla="*/ 221685 h 285431"/>
              <a:gd name="connsiteX14" fmla="*/ 186482 w 253716"/>
              <a:gd name="connsiteY14" fmla="*/ 167770 h 285431"/>
              <a:gd name="connsiteX15" fmla="*/ 186482 w 253716"/>
              <a:gd name="connsiteY15" fmla="*/ 125273 h 285431"/>
              <a:gd name="connsiteX16" fmla="*/ 132567 w 253716"/>
              <a:gd name="connsiteY16" fmla="*/ 71358 h 285431"/>
              <a:gd name="connsiteX17" fmla="*/ 124955 w 253716"/>
              <a:gd name="connsiteY17" fmla="*/ 71358 h 285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3716" h="285431">
                <a:moveTo>
                  <a:pt x="132884" y="269257"/>
                </a:moveTo>
                <a:lnTo>
                  <a:pt x="125272" y="269257"/>
                </a:lnTo>
                <a:cubicBezTo>
                  <a:pt x="69455" y="269257"/>
                  <a:pt x="23786" y="223588"/>
                  <a:pt x="23786" y="167770"/>
                </a:cubicBezTo>
                <a:lnTo>
                  <a:pt x="23786" y="125273"/>
                </a:lnTo>
                <a:cubicBezTo>
                  <a:pt x="23786" y="69455"/>
                  <a:pt x="69455" y="23786"/>
                  <a:pt x="125272" y="23786"/>
                </a:cubicBezTo>
                <a:lnTo>
                  <a:pt x="132884" y="23786"/>
                </a:lnTo>
                <a:cubicBezTo>
                  <a:pt x="188702" y="23786"/>
                  <a:pt x="234371" y="69455"/>
                  <a:pt x="234371" y="125273"/>
                </a:cubicBezTo>
                <a:lnTo>
                  <a:pt x="234371" y="167770"/>
                </a:lnTo>
                <a:cubicBezTo>
                  <a:pt x="234371" y="223905"/>
                  <a:pt x="188702" y="269257"/>
                  <a:pt x="132884" y="269257"/>
                </a:cubicBezTo>
                <a:close/>
                <a:moveTo>
                  <a:pt x="124955" y="71358"/>
                </a:moveTo>
                <a:cubicBezTo>
                  <a:pt x="95144" y="71358"/>
                  <a:pt x="71041" y="95461"/>
                  <a:pt x="71041" y="125273"/>
                </a:cubicBezTo>
                <a:lnTo>
                  <a:pt x="71041" y="167770"/>
                </a:lnTo>
                <a:cubicBezTo>
                  <a:pt x="71041" y="197582"/>
                  <a:pt x="95144" y="221685"/>
                  <a:pt x="124955" y="221685"/>
                </a:cubicBezTo>
                <a:lnTo>
                  <a:pt x="132567" y="221685"/>
                </a:lnTo>
                <a:cubicBezTo>
                  <a:pt x="162379" y="221685"/>
                  <a:pt x="186482" y="197582"/>
                  <a:pt x="186482" y="167770"/>
                </a:cubicBezTo>
                <a:lnTo>
                  <a:pt x="186482" y="125273"/>
                </a:lnTo>
                <a:cubicBezTo>
                  <a:pt x="186482" y="95461"/>
                  <a:pt x="162379" y="71358"/>
                  <a:pt x="132567" y="71358"/>
                </a:cubicBezTo>
                <a:lnTo>
                  <a:pt x="124955" y="71358"/>
                </a:lnTo>
                <a:close/>
              </a:path>
            </a:pathLst>
          </a:custGeom>
          <a:solidFill>
            <a:srgbClr val="34383A"/>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246BE4C5-9F12-464E-BF09-D8CD72BDAC1D}"/>
              </a:ext>
            </a:extLst>
          </p:cNvPr>
          <p:cNvSpPr/>
          <p:nvPr/>
        </p:nvSpPr>
        <p:spPr>
          <a:xfrm>
            <a:off x="4083038" y="6230407"/>
            <a:ext cx="308034" cy="784088"/>
          </a:xfrm>
          <a:custGeom>
            <a:avLst/>
            <a:gdLst>
              <a:gd name="connsiteX0" fmla="*/ 275917 w 348860"/>
              <a:gd name="connsiteY0" fmla="*/ 887691 h 888008"/>
              <a:gd name="connsiteX1" fmla="*/ 98949 w 348860"/>
              <a:gd name="connsiteY1" fmla="*/ 887691 h 888008"/>
              <a:gd name="connsiteX2" fmla="*/ 73895 w 348860"/>
              <a:gd name="connsiteY2" fmla="*/ 499188 h 888008"/>
              <a:gd name="connsiteX3" fmla="*/ 23786 w 348860"/>
              <a:gd name="connsiteY3" fmla="*/ 443053 h 888008"/>
              <a:gd name="connsiteX4" fmla="*/ 59306 w 348860"/>
              <a:gd name="connsiteY4" fmla="*/ 411338 h 888008"/>
              <a:gd name="connsiteX5" fmla="*/ 120198 w 348860"/>
              <a:gd name="connsiteY5" fmla="*/ 479524 h 888008"/>
              <a:gd name="connsiteX6" fmla="*/ 143350 w 348860"/>
              <a:gd name="connsiteY6" fmla="*/ 839802 h 888008"/>
              <a:gd name="connsiteX7" fmla="*/ 231199 w 348860"/>
              <a:gd name="connsiteY7" fmla="*/ 839802 h 888008"/>
              <a:gd name="connsiteX8" fmla="*/ 254351 w 348860"/>
              <a:gd name="connsiteY8" fmla="*/ 479524 h 888008"/>
              <a:gd name="connsiteX9" fmla="*/ 309217 w 348860"/>
              <a:gd name="connsiteY9" fmla="*/ 417998 h 888008"/>
              <a:gd name="connsiteX10" fmla="*/ 309217 w 348860"/>
              <a:gd name="connsiteY10" fmla="*/ 139861 h 888008"/>
              <a:gd name="connsiteX11" fmla="*/ 268939 w 348860"/>
              <a:gd name="connsiteY11" fmla="*/ 93558 h 888008"/>
              <a:gd name="connsiteX12" fmla="*/ 187433 w 348860"/>
              <a:gd name="connsiteY12" fmla="*/ 72944 h 888008"/>
              <a:gd name="connsiteX13" fmla="*/ 47572 w 348860"/>
              <a:gd name="connsiteY13" fmla="*/ 111318 h 888008"/>
              <a:gd name="connsiteX14" fmla="*/ 34886 w 348860"/>
              <a:gd name="connsiteY14" fmla="*/ 65332 h 888008"/>
              <a:gd name="connsiteX15" fmla="*/ 186799 w 348860"/>
              <a:gd name="connsiteY15" fmla="*/ 23786 h 888008"/>
              <a:gd name="connsiteX16" fmla="*/ 280357 w 348860"/>
              <a:gd name="connsiteY16" fmla="*/ 47255 h 888008"/>
              <a:gd name="connsiteX17" fmla="*/ 356472 w 348860"/>
              <a:gd name="connsiteY17" fmla="*/ 139861 h 888008"/>
              <a:gd name="connsiteX18" fmla="*/ 356472 w 348860"/>
              <a:gd name="connsiteY18" fmla="*/ 436075 h 888008"/>
              <a:gd name="connsiteX19" fmla="*/ 300337 w 348860"/>
              <a:gd name="connsiteY19" fmla="*/ 498870 h 888008"/>
              <a:gd name="connsiteX20" fmla="*/ 275917 w 348860"/>
              <a:gd name="connsiteY20" fmla="*/ 887691 h 888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48860" h="888008">
                <a:moveTo>
                  <a:pt x="275917" y="887691"/>
                </a:moveTo>
                <a:lnTo>
                  <a:pt x="98949" y="887691"/>
                </a:lnTo>
                <a:lnTo>
                  <a:pt x="73895" y="499188"/>
                </a:lnTo>
                <a:lnTo>
                  <a:pt x="23786" y="443053"/>
                </a:lnTo>
                <a:lnTo>
                  <a:pt x="59306" y="411338"/>
                </a:lnTo>
                <a:lnTo>
                  <a:pt x="120198" y="479524"/>
                </a:lnTo>
                <a:lnTo>
                  <a:pt x="143350" y="839802"/>
                </a:lnTo>
                <a:lnTo>
                  <a:pt x="231199" y="839802"/>
                </a:lnTo>
                <a:lnTo>
                  <a:pt x="254351" y="479524"/>
                </a:lnTo>
                <a:lnTo>
                  <a:pt x="309217" y="417998"/>
                </a:lnTo>
                <a:lnTo>
                  <a:pt x="309217" y="139861"/>
                </a:lnTo>
                <a:cubicBezTo>
                  <a:pt x="309217" y="118613"/>
                  <a:pt x="292725" y="99267"/>
                  <a:pt x="268939" y="93558"/>
                </a:cubicBezTo>
                <a:lnTo>
                  <a:pt x="187433" y="72944"/>
                </a:lnTo>
                <a:lnTo>
                  <a:pt x="47572" y="111318"/>
                </a:lnTo>
                <a:lnTo>
                  <a:pt x="34886" y="65332"/>
                </a:lnTo>
                <a:lnTo>
                  <a:pt x="186799" y="23786"/>
                </a:lnTo>
                <a:lnTo>
                  <a:pt x="280357" y="47255"/>
                </a:lnTo>
                <a:cubicBezTo>
                  <a:pt x="325391" y="58672"/>
                  <a:pt x="356472" y="96730"/>
                  <a:pt x="356472" y="139861"/>
                </a:cubicBezTo>
                <a:lnTo>
                  <a:pt x="356472" y="436075"/>
                </a:lnTo>
                <a:lnTo>
                  <a:pt x="300337" y="498870"/>
                </a:lnTo>
                <a:lnTo>
                  <a:pt x="275917" y="887691"/>
                </a:lnTo>
                <a:close/>
              </a:path>
            </a:pathLst>
          </a:custGeom>
          <a:solidFill>
            <a:srgbClr val="34383A"/>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C9D619A1-B4A9-4014-8E2B-EAAEC57E4789}"/>
              </a:ext>
            </a:extLst>
          </p:cNvPr>
          <p:cNvSpPr/>
          <p:nvPr/>
        </p:nvSpPr>
        <p:spPr>
          <a:xfrm>
            <a:off x="18050164" y="3834458"/>
            <a:ext cx="4704527" cy="4704527"/>
          </a:xfrm>
          <a:custGeom>
            <a:avLst/>
            <a:gdLst>
              <a:gd name="connsiteX0" fmla="*/ 2664024 w 5328047"/>
              <a:gd name="connsiteY0" fmla="*/ 5304579 h 5328048"/>
              <a:gd name="connsiteX1" fmla="*/ 23786 w 5328047"/>
              <a:gd name="connsiteY1" fmla="*/ 2664024 h 5328048"/>
              <a:gd name="connsiteX2" fmla="*/ 2664024 w 5328047"/>
              <a:gd name="connsiteY2" fmla="*/ 23786 h 5328048"/>
              <a:gd name="connsiteX3" fmla="*/ 5304578 w 5328047"/>
              <a:gd name="connsiteY3" fmla="*/ 2664341 h 5328048"/>
              <a:gd name="connsiteX4" fmla="*/ 2664024 w 5328047"/>
              <a:gd name="connsiteY4" fmla="*/ 5304579 h 5328048"/>
              <a:gd name="connsiteX5" fmla="*/ 2664024 w 5328047"/>
              <a:gd name="connsiteY5" fmla="*/ 87215 h 5328048"/>
              <a:gd name="connsiteX6" fmla="*/ 87215 w 5328047"/>
              <a:gd name="connsiteY6" fmla="*/ 2664341 h 5328048"/>
              <a:gd name="connsiteX7" fmla="*/ 2664024 w 5328047"/>
              <a:gd name="connsiteY7" fmla="*/ 5241468 h 5328048"/>
              <a:gd name="connsiteX8" fmla="*/ 5241149 w 5328047"/>
              <a:gd name="connsiteY8" fmla="*/ 2664341 h 5328048"/>
              <a:gd name="connsiteX9" fmla="*/ 2664024 w 5328047"/>
              <a:gd name="connsiteY9" fmla="*/ 87215 h 5328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28047" h="5328048">
                <a:moveTo>
                  <a:pt x="2664024" y="5304579"/>
                </a:moveTo>
                <a:cubicBezTo>
                  <a:pt x="1208007" y="5304579"/>
                  <a:pt x="23786" y="4120040"/>
                  <a:pt x="23786" y="2664024"/>
                </a:cubicBezTo>
                <a:cubicBezTo>
                  <a:pt x="23469" y="1208325"/>
                  <a:pt x="1208007" y="23786"/>
                  <a:pt x="2664024" y="23786"/>
                </a:cubicBezTo>
                <a:cubicBezTo>
                  <a:pt x="4120039" y="23786"/>
                  <a:pt x="5304578" y="1208325"/>
                  <a:pt x="5304578" y="2664341"/>
                </a:cubicBezTo>
                <a:cubicBezTo>
                  <a:pt x="5304578" y="4120040"/>
                  <a:pt x="4120039" y="5304579"/>
                  <a:pt x="2664024" y="5304579"/>
                </a:cubicBezTo>
                <a:close/>
                <a:moveTo>
                  <a:pt x="2664024" y="87215"/>
                </a:moveTo>
                <a:cubicBezTo>
                  <a:pt x="1243210" y="87215"/>
                  <a:pt x="87215" y="1243211"/>
                  <a:pt x="87215" y="2664341"/>
                </a:cubicBezTo>
                <a:cubicBezTo>
                  <a:pt x="87215" y="4085471"/>
                  <a:pt x="1243210" y="5241468"/>
                  <a:pt x="2664024" y="5241468"/>
                </a:cubicBezTo>
                <a:cubicBezTo>
                  <a:pt x="4084837" y="5241468"/>
                  <a:pt x="5241149" y="4085471"/>
                  <a:pt x="5241149" y="2664341"/>
                </a:cubicBezTo>
                <a:cubicBezTo>
                  <a:pt x="5241149" y="1243211"/>
                  <a:pt x="4084837" y="87215"/>
                  <a:pt x="2664024" y="87215"/>
                </a:cubicBezTo>
                <a:close/>
              </a:path>
            </a:pathLst>
          </a:custGeom>
          <a:solidFill>
            <a:srgbClr val="34383A"/>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7A0339F7-057C-47B0-AFB1-88697843AE50}"/>
              </a:ext>
            </a:extLst>
          </p:cNvPr>
          <p:cNvSpPr/>
          <p:nvPr/>
        </p:nvSpPr>
        <p:spPr>
          <a:xfrm>
            <a:off x="19403857" y="7388614"/>
            <a:ext cx="1988224" cy="1988224"/>
          </a:xfrm>
          <a:custGeom>
            <a:avLst/>
            <a:gdLst>
              <a:gd name="connsiteX0" fmla="*/ 1378470 w 2251734"/>
              <a:gd name="connsiteY0" fmla="*/ 276493 h 2251734"/>
              <a:gd name="connsiteX1" fmla="*/ 1986368 w 2251734"/>
              <a:gd name="connsiteY1" fmla="*/ 1378469 h 2251734"/>
              <a:gd name="connsiteX2" fmla="*/ 884392 w 2251734"/>
              <a:gd name="connsiteY2" fmla="*/ 1986367 h 2251734"/>
              <a:gd name="connsiteX3" fmla="*/ 276494 w 2251734"/>
              <a:gd name="connsiteY3" fmla="*/ 884391 h 2251734"/>
              <a:gd name="connsiteX4" fmla="*/ 1378470 w 2251734"/>
              <a:gd name="connsiteY4" fmla="*/ 276493 h 225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1734" h="2251734">
                <a:moveTo>
                  <a:pt x="1378470" y="276493"/>
                </a:moveTo>
                <a:cubicBezTo>
                  <a:pt x="1850639" y="412929"/>
                  <a:pt x="2122805" y="906300"/>
                  <a:pt x="1986368" y="1378469"/>
                </a:cubicBezTo>
                <a:cubicBezTo>
                  <a:pt x="1849932" y="1850639"/>
                  <a:pt x="1356560" y="2122803"/>
                  <a:pt x="884392" y="1986367"/>
                </a:cubicBezTo>
                <a:cubicBezTo>
                  <a:pt x="412223" y="1849931"/>
                  <a:pt x="140057" y="1356560"/>
                  <a:pt x="276494" y="884391"/>
                </a:cubicBezTo>
                <a:cubicBezTo>
                  <a:pt x="412930" y="412221"/>
                  <a:pt x="906302" y="140057"/>
                  <a:pt x="1378470" y="276493"/>
                </a:cubicBezTo>
                <a:close/>
              </a:path>
            </a:pathLst>
          </a:custGeom>
          <a:solidFill>
            <a:srgbClr val="1CCDEA"/>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7BECDBEE-C386-433A-97BF-DBB29FAAB950}"/>
              </a:ext>
            </a:extLst>
          </p:cNvPr>
          <p:cNvSpPr/>
          <p:nvPr/>
        </p:nvSpPr>
        <p:spPr>
          <a:xfrm>
            <a:off x="19914892" y="6227887"/>
            <a:ext cx="952106" cy="1092122"/>
          </a:xfrm>
          <a:custGeom>
            <a:avLst/>
            <a:gdLst>
              <a:gd name="connsiteX0" fmla="*/ 552152 w 1078295"/>
              <a:gd name="connsiteY0" fmla="*/ 1243846 h 1236868"/>
              <a:gd name="connsiteX1" fmla="*/ 23786 w 1078295"/>
              <a:gd name="connsiteY1" fmla="*/ 938751 h 1236868"/>
              <a:gd name="connsiteX2" fmla="*/ 23786 w 1078295"/>
              <a:gd name="connsiteY2" fmla="*/ 328880 h 1236868"/>
              <a:gd name="connsiteX3" fmla="*/ 552152 w 1078295"/>
              <a:gd name="connsiteY3" fmla="*/ 23786 h 1236868"/>
              <a:gd name="connsiteX4" fmla="*/ 1080516 w 1078295"/>
              <a:gd name="connsiteY4" fmla="*/ 328880 h 1236868"/>
              <a:gd name="connsiteX5" fmla="*/ 1080516 w 1078295"/>
              <a:gd name="connsiteY5" fmla="*/ 939069 h 1236868"/>
              <a:gd name="connsiteX6" fmla="*/ 552152 w 1078295"/>
              <a:gd name="connsiteY6" fmla="*/ 1243846 h 1236868"/>
              <a:gd name="connsiteX7" fmla="*/ 71358 w 1078295"/>
              <a:gd name="connsiteY7" fmla="*/ 911477 h 1236868"/>
              <a:gd name="connsiteX8" fmla="*/ 552152 w 1078295"/>
              <a:gd name="connsiteY8" fmla="*/ 1188979 h 1236868"/>
              <a:gd name="connsiteX9" fmla="*/ 1032944 w 1078295"/>
              <a:gd name="connsiteY9" fmla="*/ 911477 h 1236868"/>
              <a:gd name="connsiteX10" fmla="*/ 1032944 w 1078295"/>
              <a:gd name="connsiteY10" fmla="*/ 356472 h 1236868"/>
              <a:gd name="connsiteX11" fmla="*/ 552152 w 1078295"/>
              <a:gd name="connsiteY11" fmla="*/ 78969 h 1236868"/>
              <a:gd name="connsiteX12" fmla="*/ 71358 w 1078295"/>
              <a:gd name="connsiteY12" fmla="*/ 356472 h 1236868"/>
              <a:gd name="connsiteX13" fmla="*/ 71358 w 1078295"/>
              <a:gd name="connsiteY13" fmla="*/ 911477 h 123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8295" h="1236868">
                <a:moveTo>
                  <a:pt x="552152" y="1243846"/>
                </a:moveTo>
                <a:lnTo>
                  <a:pt x="23786" y="938751"/>
                </a:lnTo>
                <a:lnTo>
                  <a:pt x="23786" y="328880"/>
                </a:lnTo>
                <a:lnTo>
                  <a:pt x="552152" y="23786"/>
                </a:lnTo>
                <a:lnTo>
                  <a:pt x="1080516" y="328880"/>
                </a:lnTo>
                <a:lnTo>
                  <a:pt x="1080516" y="939069"/>
                </a:lnTo>
                <a:lnTo>
                  <a:pt x="552152" y="1243846"/>
                </a:lnTo>
                <a:close/>
                <a:moveTo>
                  <a:pt x="71358" y="911477"/>
                </a:moveTo>
                <a:lnTo>
                  <a:pt x="552152" y="1188979"/>
                </a:lnTo>
                <a:lnTo>
                  <a:pt x="1032944" y="911477"/>
                </a:lnTo>
                <a:lnTo>
                  <a:pt x="1032944" y="356472"/>
                </a:lnTo>
                <a:lnTo>
                  <a:pt x="552152" y="78969"/>
                </a:lnTo>
                <a:lnTo>
                  <a:pt x="71358" y="356472"/>
                </a:lnTo>
                <a:lnTo>
                  <a:pt x="71358" y="911477"/>
                </a:lnTo>
                <a:close/>
              </a:path>
            </a:pathLst>
          </a:custGeom>
          <a:solidFill>
            <a:srgbClr val="34383A"/>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774E5CE5-EBE0-48AD-9D38-C4EB4F2B6C95}"/>
              </a:ext>
            </a:extLst>
          </p:cNvPr>
          <p:cNvSpPr/>
          <p:nvPr/>
        </p:nvSpPr>
        <p:spPr>
          <a:xfrm>
            <a:off x="20360422" y="6766667"/>
            <a:ext cx="84010" cy="532060"/>
          </a:xfrm>
          <a:custGeom>
            <a:avLst/>
            <a:gdLst>
              <a:gd name="connsiteX0" fmla="*/ 23787 w 95143"/>
              <a:gd name="connsiteY0" fmla="*/ 23786 h 602576"/>
              <a:gd name="connsiteX1" fmla="*/ 71359 w 95143"/>
              <a:gd name="connsiteY1" fmla="*/ 23786 h 602576"/>
              <a:gd name="connsiteX2" fmla="*/ 71359 w 95143"/>
              <a:gd name="connsiteY2" fmla="*/ 606383 h 602576"/>
              <a:gd name="connsiteX3" fmla="*/ 23787 w 95143"/>
              <a:gd name="connsiteY3" fmla="*/ 606383 h 602576"/>
            </a:gdLst>
            <a:ahLst/>
            <a:cxnLst>
              <a:cxn ang="0">
                <a:pos x="connsiteX0" y="connsiteY0"/>
              </a:cxn>
              <a:cxn ang="0">
                <a:pos x="connsiteX1" y="connsiteY1"/>
              </a:cxn>
              <a:cxn ang="0">
                <a:pos x="connsiteX2" y="connsiteY2"/>
              </a:cxn>
              <a:cxn ang="0">
                <a:pos x="connsiteX3" y="connsiteY3"/>
              </a:cxn>
            </a:cxnLst>
            <a:rect l="l" t="t" r="r" b="b"/>
            <a:pathLst>
              <a:path w="95143" h="602576">
                <a:moveTo>
                  <a:pt x="23787" y="23786"/>
                </a:moveTo>
                <a:lnTo>
                  <a:pt x="71359" y="23786"/>
                </a:lnTo>
                <a:lnTo>
                  <a:pt x="71359" y="606383"/>
                </a:lnTo>
                <a:lnTo>
                  <a:pt x="23787" y="606383"/>
                </a:lnTo>
                <a:close/>
              </a:path>
            </a:pathLst>
          </a:custGeom>
          <a:solidFill>
            <a:srgbClr val="34383A"/>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F53D81A-F26E-4F76-AEA6-38FAED64E5C6}"/>
              </a:ext>
            </a:extLst>
          </p:cNvPr>
          <p:cNvSpPr/>
          <p:nvPr/>
        </p:nvSpPr>
        <p:spPr>
          <a:xfrm>
            <a:off x="19917686" y="6484117"/>
            <a:ext cx="504056" cy="336038"/>
          </a:xfrm>
          <a:custGeom>
            <a:avLst/>
            <a:gdLst>
              <a:gd name="connsiteX0" fmla="*/ 32492 w 570862"/>
              <a:gd name="connsiteY0" fmla="*/ 73689 h 380574"/>
              <a:gd name="connsiteX1" fmla="*/ 56278 w 570862"/>
              <a:gd name="connsiteY1" fmla="*/ 32491 h 380574"/>
              <a:gd name="connsiteX2" fmla="*/ 560806 w 570862"/>
              <a:gd name="connsiteY2" fmla="*/ 323790 h 380574"/>
              <a:gd name="connsiteX3" fmla="*/ 537021 w 570862"/>
              <a:gd name="connsiteY3" fmla="*/ 364987 h 380574"/>
            </a:gdLst>
            <a:ahLst/>
            <a:cxnLst>
              <a:cxn ang="0">
                <a:pos x="connsiteX0" y="connsiteY0"/>
              </a:cxn>
              <a:cxn ang="0">
                <a:pos x="connsiteX1" y="connsiteY1"/>
              </a:cxn>
              <a:cxn ang="0">
                <a:pos x="connsiteX2" y="connsiteY2"/>
              </a:cxn>
              <a:cxn ang="0">
                <a:pos x="connsiteX3" y="connsiteY3"/>
              </a:cxn>
            </a:cxnLst>
            <a:rect l="l" t="t" r="r" b="b"/>
            <a:pathLst>
              <a:path w="570862" h="380574">
                <a:moveTo>
                  <a:pt x="32492" y="73689"/>
                </a:moveTo>
                <a:lnTo>
                  <a:pt x="56278" y="32491"/>
                </a:lnTo>
                <a:lnTo>
                  <a:pt x="560806" y="323790"/>
                </a:lnTo>
                <a:lnTo>
                  <a:pt x="537021" y="364987"/>
                </a:lnTo>
                <a:close/>
              </a:path>
            </a:pathLst>
          </a:custGeom>
          <a:solidFill>
            <a:srgbClr val="34383A"/>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6E42EB80-3B6D-48DE-A938-683EBCDAFC07}"/>
              </a:ext>
            </a:extLst>
          </p:cNvPr>
          <p:cNvSpPr/>
          <p:nvPr/>
        </p:nvSpPr>
        <p:spPr>
          <a:xfrm>
            <a:off x="20363054" y="6484125"/>
            <a:ext cx="504056" cy="336038"/>
          </a:xfrm>
          <a:custGeom>
            <a:avLst/>
            <a:gdLst>
              <a:gd name="connsiteX0" fmla="*/ 32491 w 570862"/>
              <a:gd name="connsiteY0" fmla="*/ 323790 h 380574"/>
              <a:gd name="connsiteX1" fmla="*/ 537020 w 570862"/>
              <a:gd name="connsiteY1" fmla="*/ 32492 h 380574"/>
              <a:gd name="connsiteX2" fmla="*/ 560806 w 570862"/>
              <a:gd name="connsiteY2" fmla="*/ 73689 h 380574"/>
              <a:gd name="connsiteX3" fmla="*/ 56277 w 570862"/>
              <a:gd name="connsiteY3" fmla="*/ 364987 h 380574"/>
            </a:gdLst>
            <a:ahLst/>
            <a:cxnLst>
              <a:cxn ang="0">
                <a:pos x="connsiteX0" y="connsiteY0"/>
              </a:cxn>
              <a:cxn ang="0">
                <a:pos x="connsiteX1" y="connsiteY1"/>
              </a:cxn>
              <a:cxn ang="0">
                <a:pos x="connsiteX2" y="connsiteY2"/>
              </a:cxn>
              <a:cxn ang="0">
                <a:pos x="connsiteX3" y="connsiteY3"/>
              </a:cxn>
            </a:cxnLst>
            <a:rect l="l" t="t" r="r" b="b"/>
            <a:pathLst>
              <a:path w="570862" h="380574">
                <a:moveTo>
                  <a:pt x="32491" y="323790"/>
                </a:moveTo>
                <a:lnTo>
                  <a:pt x="537020" y="32492"/>
                </a:lnTo>
                <a:lnTo>
                  <a:pt x="560806" y="73689"/>
                </a:lnTo>
                <a:lnTo>
                  <a:pt x="56277" y="364987"/>
                </a:lnTo>
                <a:close/>
              </a:path>
            </a:pathLst>
          </a:custGeom>
          <a:solidFill>
            <a:srgbClr val="34383A"/>
          </a:solidFill>
          <a:ln w="9525" cap="flat">
            <a:noFill/>
            <a:prstDash val="solid"/>
            <a:miter/>
          </a:ln>
        </p:spPr>
        <p:txBody>
          <a:bodyPr rtlCol="0" anchor="ctr"/>
          <a:lstStyle/>
          <a:p>
            <a:endParaRPr lang="en-US"/>
          </a:p>
        </p:txBody>
      </p:sp>
      <p:sp>
        <p:nvSpPr>
          <p:cNvPr id="781" name="Freeform: Shape 780">
            <a:extLst>
              <a:ext uri="{FF2B5EF4-FFF2-40B4-BE49-F238E27FC236}">
                <a16:creationId xmlns:a16="http://schemas.microsoft.com/office/drawing/2014/main" id="{2EA09334-C35D-49CB-994E-3C7502AE8837}"/>
              </a:ext>
            </a:extLst>
          </p:cNvPr>
          <p:cNvSpPr/>
          <p:nvPr/>
        </p:nvSpPr>
        <p:spPr>
          <a:xfrm>
            <a:off x="7104856" y="3834458"/>
            <a:ext cx="4704527" cy="4704527"/>
          </a:xfrm>
          <a:custGeom>
            <a:avLst/>
            <a:gdLst>
              <a:gd name="connsiteX0" fmla="*/ 2664341 w 5328047"/>
              <a:gd name="connsiteY0" fmla="*/ 5304579 h 5328048"/>
              <a:gd name="connsiteX1" fmla="*/ 23786 w 5328047"/>
              <a:gd name="connsiteY1" fmla="*/ 2664024 h 5328048"/>
              <a:gd name="connsiteX2" fmla="*/ 2664341 w 5328047"/>
              <a:gd name="connsiteY2" fmla="*/ 23786 h 5328048"/>
              <a:gd name="connsiteX3" fmla="*/ 5304897 w 5328047"/>
              <a:gd name="connsiteY3" fmla="*/ 2664341 h 5328048"/>
              <a:gd name="connsiteX4" fmla="*/ 2664341 w 5328047"/>
              <a:gd name="connsiteY4" fmla="*/ 5304579 h 5328048"/>
              <a:gd name="connsiteX5" fmla="*/ 2664341 w 5328047"/>
              <a:gd name="connsiteY5" fmla="*/ 87215 h 5328048"/>
              <a:gd name="connsiteX6" fmla="*/ 87215 w 5328047"/>
              <a:gd name="connsiteY6" fmla="*/ 2664341 h 5328048"/>
              <a:gd name="connsiteX7" fmla="*/ 2664341 w 5328047"/>
              <a:gd name="connsiteY7" fmla="*/ 5241468 h 5328048"/>
              <a:gd name="connsiteX8" fmla="*/ 5241468 w 5328047"/>
              <a:gd name="connsiteY8" fmla="*/ 2664341 h 5328048"/>
              <a:gd name="connsiteX9" fmla="*/ 2664341 w 5328047"/>
              <a:gd name="connsiteY9" fmla="*/ 87215 h 5328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28047" h="5328048">
                <a:moveTo>
                  <a:pt x="2664341" y="5304579"/>
                </a:moveTo>
                <a:cubicBezTo>
                  <a:pt x="1208325" y="5304579"/>
                  <a:pt x="23786" y="4120040"/>
                  <a:pt x="23786" y="2664024"/>
                </a:cubicBezTo>
                <a:cubicBezTo>
                  <a:pt x="23786" y="1208325"/>
                  <a:pt x="1208325" y="23786"/>
                  <a:pt x="2664341" y="23786"/>
                </a:cubicBezTo>
                <a:cubicBezTo>
                  <a:pt x="4120357" y="23786"/>
                  <a:pt x="5304897" y="1208325"/>
                  <a:pt x="5304897" y="2664341"/>
                </a:cubicBezTo>
                <a:cubicBezTo>
                  <a:pt x="5304897" y="4120040"/>
                  <a:pt x="4120357" y="5304579"/>
                  <a:pt x="2664341" y="5304579"/>
                </a:cubicBezTo>
                <a:close/>
                <a:moveTo>
                  <a:pt x="2664341" y="87215"/>
                </a:moveTo>
                <a:cubicBezTo>
                  <a:pt x="1243529" y="87215"/>
                  <a:pt x="87215" y="1243211"/>
                  <a:pt x="87215" y="2664341"/>
                </a:cubicBezTo>
                <a:cubicBezTo>
                  <a:pt x="87215" y="4085471"/>
                  <a:pt x="1243211" y="5241468"/>
                  <a:pt x="2664341" y="5241468"/>
                </a:cubicBezTo>
                <a:cubicBezTo>
                  <a:pt x="4085154" y="5241468"/>
                  <a:pt x="5241468" y="4085471"/>
                  <a:pt x="5241468" y="2664341"/>
                </a:cubicBezTo>
                <a:cubicBezTo>
                  <a:pt x="5241468" y="1243211"/>
                  <a:pt x="4085154" y="87215"/>
                  <a:pt x="2664341" y="87215"/>
                </a:cubicBezTo>
                <a:close/>
              </a:path>
            </a:pathLst>
          </a:custGeom>
          <a:solidFill>
            <a:srgbClr val="34383A"/>
          </a:solidFill>
          <a:ln w="9525" cap="flat">
            <a:noFill/>
            <a:prstDash val="solid"/>
            <a:miter/>
          </a:ln>
        </p:spPr>
        <p:txBody>
          <a:bodyPr rtlCol="0" anchor="ctr"/>
          <a:lstStyle/>
          <a:p>
            <a:endParaRPr lang="en-US"/>
          </a:p>
        </p:txBody>
      </p:sp>
      <p:sp>
        <p:nvSpPr>
          <p:cNvPr id="782" name="Freeform: Shape 781">
            <a:extLst>
              <a:ext uri="{FF2B5EF4-FFF2-40B4-BE49-F238E27FC236}">
                <a16:creationId xmlns:a16="http://schemas.microsoft.com/office/drawing/2014/main" id="{53DFB3B2-8F7C-4FA8-BFED-9AC39DE88365}"/>
              </a:ext>
            </a:extLst>
          </p:cNvPr>
          <p:cNvSpPr/>
          <p:nvPr/>
        </p:nvSpPr>
        <p:spPr>
          <a:xfrm>
            <a:off x="8316404" y="7246575"/>
            <a:ext cx="2268254" cy="2268254"/>
          </a:xfrm>
          <a:custGeom>
            <a:avLst/>
            <a:gdLst>
              <a:gd name="connsiteX0" fmla="*/ 1921406 w 2568880"/>
              <a:gd name="connsiteY0" fmla="*/ 662894 h 2568880"/>
              <a:gd name="connsiteX1" fmla="*/ 1921406 w 2568880"/>
              <a:gd name="connsiteY1" fmla="*/ 1921406 h 2568880"/>
              <a:gd name="connsiteX2" fmla="*/ 662894 w 2568880"/>
              <a:gd name="connsiteY2" fmla="*/ 1921406 h 2568880"/>
              <a:gd name="connsiteX3" fmla="*/ 662894 w 2568880"/>
              <a:gd name="connsiteY3" fmla="*/ 662894 h 2568880"/>
              <a:gd name="connsiteX4" fmla="*/ 1921406 w 2568880"/>
              <a:gd name="connsiteY4" fmla="*/ 662894 h 256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8880" h="2568880">
                <a:moveTo>
                  <a:pt x="1921406" y="662894"/>
                </a:moveTo>
                <a:cubicBezTo>
                  <a:pt x="2268934" y="1010423"/>
                  <a:pt x="2268934" y="1573878"/>
                  <a:pt x="1921406" y="1921406"/>
                </a:cubicBezTo>
                <a:cubicBezTo>
                  <a:pt x="1573877" y="2268934"/>
                  <a:pt x="1010422" y="2268934"/>
                  <a:pt x="662894" y="1921406"/>
                </a:cubicBezTo>
                <a:cubicBezTo>
                  <a:pt x="315365" y="1573877"/>
                  <a:pt x="315366" y="1010422"/>
                  <a:pt x="662894" y="662894"/>
                </a:cubicBezTo>
                <a:cubicBezTo>
                  <a:pt x="1010422" y="315366"/>
                  <a:pt x="1573877" y="315366"/>
                  <a:pt x="1921406" y="662894"/>
                </a:cubicBezTo>
                <a:close/>
              </a:path>
            </a:pathLst>
          </a:custGeom>
          <a:solidFill>
            <a:srgbClr val="1CCDEA"/>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475B58E5-5E1A-4D8C-8221-06A4C60FD079}"/>
              </a:ext>
            </a:extLst>
          </p:cNvPr>
          <p:cNvSpPr/>
          <p:nvPr/>
        </p:nvSpPr>
        <p:spPr>
          <a:xfrm>
            <a:off x="8974627" y="6304896"/>
            <a:ext cx="952106" cy="952106"/>
          </a:xfrm>
          <a:custGeom>
            <a:avLst/>
            <a:gdLst>
              <a:gd name="connsiteX0" fmla="*/ 546759 w 1078295"/>
              <a:gd name="connsiteY0" fmla="*/ 1069732 h 1078295"/>
              <a:gd name="connsiteX1" fmla="*/ 23786 w 1078295"/>
              <a:gd name="connsiteY1" fmla="*/ 546759 h 1078295"/>
              <a:gd name="connsiteX2" fmla="*/ 546759 w 1078295"/>
              <a:gd name="connsiteY2" fmla="*/ 23786 h 1078295"/>
              <a:gd name="connsiteX3" fmla="*/ 1069733 w 1078295"/>
              <a:gd name="connsiteY3" fmla="*/ 546759 h 1078295"/>
              <a:gd name="connsiteX4" fmla="*/ 546759 w 1078295"/>
              <a:gd name="connsiteY4" fmla="*/ 1069732 h 1078295"/>
              <a:gd name="connsiteX5" fmla="*/ 546759 w 1078295"/>
              <a:gd name="connsiteY5" fmla="*/ 71041 h 1078295"/>
              <a:gd name="connsiteX6" fmla="*/ 71358 w 1078295"/>
              <a:gd name="connsiteY6" fmla="*/ 546442 h 1078295"/>
              <a:gd name="connsiteX7" fmla="*/ 546759 w 1078295"/>
              <a:gd name="connsiteY7" fmla="*/ 1021844 h 1078295"/>
              <a:gd name="connsiteX8" fmla="*/ 1022161 w 1078295"/>
              <a:gd name="connsiteY8" fmla="*/ 546442 h 1078295"/>
              <a:gd name="connsiteX9" fmla="*/ 546759 w 1078295"/>
              <a:gd name="connsiteY9" fmla="*/ 71041 h 107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8295" h="1078295">
                <a:moveTo>
                  <a:pt x="546759" y="1069732"/>
                </a:moveTo>
                <a:cubicBezTo>
                  <a:pt x="258474" y="1069732"/>
                  <a:pt x="23786" y="835045"/>
                  <a:pt x="23786" y="546759"/>
                </a:cubicBezTo>
                <a:cubicBezTo>
                  <a:pt x="23786" y="258474"/>
                  <a:pt x="258474" y="23786"/>
                  <a:pt x="546759" y="23786"/>
                </a:cubicBezTo>
                <a:cubicBezTo>
                  <a:pt x="835362" y="23786"/>
                  <a:pt x="1069733" y="258474"/>
                  <a:pt x="1069733" y="546759"/>
                </a:cubicBezTo>
                <a:cubicBezTo>
                  <a:pt x="1069733" y="835045"/>
                  <a:pt x="835362" y="1069732"/>
                  <a:pt x="546759" y="1069732"/>
                </a:cubicBezTo>
                <a:close/>
                <a:moveTo>
                  <a:pt x="546759" y="71041"/>
                </a:moveTo>
                <a:cubicBezTo>
                  <a:pt x="284480" y="71041"/>
                  <a:pt x="71358" y="284480"/>
                  <a:pt x="71358" y="546442"/>
                </a:cubicBezTo>
                <a:cubicBezTo>
                  <a:pt x="71358" y="808722"/>
                  <a:pt x="284797" y="1021844"/>
                  <a:pt x="546759" y="1021844"/>
                </a:cubicBezTo>
                <a:cubicBezTo>
                  <a:pt x="809039" y="1021844"/>
                  <a:pt x="1022161" y="808404"/>
                  <a:pt x="1022161" y="546442"/>
                </a:cubicBezTo>
                <a:cubicBezTo>
                  <a:pt x="1022161" y="284480"/>
                  <a:pt x="809039" y="71041"/>
                  <a:pt x="546759" y="71041"/>
                </a:cubicBezTo>
                <a:close/>
              </a:path>
            </a:pathLst>
          </a:custGeom>
          <a:solidFill>
            <a:srgbClr val="34383A"/>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02A578B0-F5E9-4B0D-9554-2A236346D2F6}"/>
              </a:ext>
            </a:extLst>
          </p:cNvPr>
          <p:cNvSpPr/>
          <p:nvPr/>
        </p:nvSpPr>
        <p:spPr>
          <a:xfrm>
            <a:off x="9251576" y="6304896"/>
            <a:ext cx="392044" cy="952106"/>
          </a:xfrm>
          <a:custGeom>
            <a:avLst/>
            <a:gdLst>
              <a:gd name="connsiteX0" fmla="*/ 233102 w 444003"/>
              <a:gd name="connsiteY0" fmla="*/ 1069732 h 1078295"/>
              <a:gd name="connsiteX1" fmla="*/ 23786 w 444003"/>
              <a:gd name="connsiteY1" fmla="*/ 546759 h 1078295"/>
              <a:gd name="connsiteX2" fmla="*/ 233102 w 444003"/>
              <a:gd name="connsiteY2" fmla="*/ 23786 h 1078295"/>
              <a:gd name="connsiteX3" fmla="*/ 442419 w 444003"/>
              <a:gd name="connsiteY3" fmla="*/ 546759 h 1078295"/>
              <a:gd name="connsiteX4" fmla="*/ 233102 w 444003"/>
              <a:gd name="connsiteY4" fmla="*/ 1069732 h 1078295"/>
              <a:gd name="connsiteX5" fmla="*/ 233102 w 444003"/>
              <a:gd name="connsiteY5" fmla="*/ 71041 h 1078295"/>
              <a:gd name="connsiteX6" fmla="*/ 71358 w 444003"/>
              <a:gd name="connsiteY6" fmla="*/ 546442 h 1078295"/>
              <a:gd name="connsiteX7" fmla="*/ 233102 w 444003"/>
              <a:gd name="connsiteY7" fmla="*/ 1021844 h 1078295"/>
              <a:gd name="connsiteX8" fmla="*/ 394847 w 444003"/>
              <a:gd name="connsiteY8" fmla="*/ 546442 h 1078295"/>
              <a:gd name="connsiteX9" fmla="*/ 233102 w 444003"/>
              <a:gd name="connsiteY9" fmla="*/ 71041 h 107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003" h="1078295">
                <a:moveTo>
                  <a:pt x="233102" y="1069732"/>
                </a:moveTo>
                <a:cubicBezTo>
                  <a:pt x="113856" y="1069732"/>
                  <a:pt x="23786" y="844876"/>
                  <a:pt x="23786" y="546759"/>
                </a:cubicBezTo>
                <a:cubicBezTo>
                  <a:pt x="23786" y="248642"/>
                  <a:pt x="113856" y="23786"/>
                  <a:pt x="233102" y="23786"/>
                </a:cubicBezTo>
                <a:cubicBezTo>
                  <a:pt x="352349" y="23786"/>
                  <a:pt x="442419" y="248642"/>
                  <a:pt x="442419" y="546759"/>
                </a:cubicBezTo>
                <a:cubicBezTo>
                  <a:pt x="442419" y="844876"/>
                  <a:pt x="352349" y="1069732"/>
                  <a:pt x="233102" y="1069732"/>
                </a:cubicBezTo>
                <a:close/>
                <a:moveTo>
                  <a:pt x="233102" y="71041"/>
                </a:moveTo>
                <a:cubicBezTo>
                  <a:pt x="156670" y="71041"/>
                  <a:pt x="71358" y="266402"/>
                  <a:pt x="71358" y="546442"/>
                </a:cubicBezTo>
                <a:cubicBezTo>
                  <a:pt x="71358" y="826799"/>
                  <a:pt x="156670" y="1021844"/>
                  <a:pt x="233102" y="1021844"/>
                </a:cubicBezTo>
                <a:cubicBezTo>
                  <a:pt x="309535" y="1021844"/>
                  <a:pt x="394847" y="826482"/>
                  <a:pt x="394847" y="546442"/>
                </a:cubicBezTo>
                <a:cubicBezTo>
                  <a:pt x="394847" y="266402"/>
                  <a:pt x="309535" y="71041"/>
                  <a:pt x="233102" y="71041"/>
                </a:cubicBezTo>
                <a:close/>
              </a:path>
            </a:pathLst>
          </a:custGeom>
          <a:solidFill>
            <a:srgbClr val="34383A"/>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C6FB7820-87E4-4467-9FFE-C13E82448EA0}"/>
              </a:ext>
            </a:extLst>
          </p:cNvPr>
          <p:cNvSpPr/>
          <p:nvPr/>
        </p:nvSpPr>
        <p:spPr>
          <a:xfrm>
            <a:off x="9083279" y="6470114"/>
            <a:ext cx="728081" cy="168018"/>
          </a:xfrm>
          <a:custGeom>
            <a:avLst/>
            <a:gdLst>
              <a:gd name="connsiteX0" fmla="*/ 423706 w 824578"/>
              <a:gd name="connsiteY0" fmla="*/ 170942 h 190287"/>
              <a:gd name="connsiteX1" fmla="*/ 23786 w 824578"/>
              <a:gd name="connsiteY1" fmla="*/ 62795 h 190287"/>
              <a:gd name="connsiteX2" fmla="*/ 50744 w 824578"/>
              <a:gd name="connsiteY2" fmla="*/ 23786 h 190287"/>
              <a:gd name="connsiteX3" fmla="*/ 423390 w 824578"/>
              <a:gd name="connsiteY3" fmla="*/ 123370 h 190287"/>
              <a:gd name="connsiteX4" fmla="*/ 795085 w 824578"/>
              <a:gd name="connsiteY4" fmla="*/ 24420 h 190287"/>
              <a:gd name="connsiteX5" fmla="*/ 822041 w 824578"/>
              <a:gd name="connsiteY5" fmla="*/ 63746 h 190287"/>
              <a:gd name="connsiteX6" fmla="*/ 423706 w 824578"/>
              <a:gd name="connsiteY6" fmla="*/ 170942 h 19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578" h="190287">
                <a:moveTo>
                  <a:pt x="423706" y="170942"/>
                </a:moveTo>
                <a:cubicBezTo>
                  <a:pt x="268939" y="170942"/>
                  <a:pt x="123053" y="131615"/>
                  <a:pt x="23786" y="62795"/>
                </a:cubicBezTo>
                <a:lnTo>
                  <a:pt x="50744" y="23786"/>
                </a:lnTo>
                <a:cubicBezTo>
                  <a:pt x="142081" y="87215"/>
                  <a:pt x="278136" y="123370"/>
                  <a:pt x="423390" y="123370"/>
                </a:cubicBezTo>
                <a:cubicBezTo>
                  <a:pt x="568325" y="123370"/>
                  <a:pt x="703746" y="87215"/>
                  <a:pt x="795085" y="24420"/>
                </a:cubicBezTo>
                <a:lnTo>
                  <a:pt x="822041" y="63746"/>
                </a:lnTo>
                <a:cubicBezTo>
                  <a:pt x="723409" y="131932"/>
                  <a:pt x="577840" y="170942"/>
                  <a:pt x="423706" y="170942"/>
                </a:cubicBezTo>
                <a:close/>
              </a:path>
            </a:pathLst>
          </a:custGeom>
          <a:solidFill>
            <a:srgbClr val="34383A"/>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1A0EEE86-B7BC-4DC4-BC93-5A0305A23ECF}"/>
              </a:ext>
            </a:extLst>
          </p:cNvPr>
          <p:cNvSpPr/>
          <p:nvPr/>
        </p:nvSpPr>
        <p:spPr>
          <a:xfrm>
            <a:off x="9083559" y="6933006"/>
            <a:ext cx="728081" cy="168018"/>
          </a:xfrm>
          <a:custGeom>
            <a:avLst/>
            <a:gdLst>
              <a:gd name="connsiteX0" fmla="*/ 50744 w 824578"/>
              <a:gd name="connsiteY0" fmla="*/ 170942 h 190287"/>
              <a:gd name="connsiteX1" fmla="*/ 23786 w 824578"/>
              <a:gd name="connsiteY1" fmla="*/ 131932 h 190287"/>
              <a:gd name="connsiteX2" fmla="*/ 423707 w 824578"/>
              <a:gd name="connsiteY2" fmla="*/ 23786 h 190287"/>
              <a:gd name="connsiteX3" fmla="*/ 822360 w 824578"/>
              <a:gd name="connsiteY3" fmla="*/ 130981 h 190287"/>
              <a:gd name="connsiteX4" fmla="*/ 795402 w 824578"/>
              <a:gd name="connsiteY4" fmla="*/ 170307 h 190287"/>
              <a:gd name="connsiteX5" fmla="*/ 423707 w 824578"/>
              <a:gd name="connsiteY5" fmla="*/ 71358 h 190287"/>
              <a:gd name="connsiteX6" fmla="*/ 50744 w 824578"/>
              <a:gd name="connsiteY6" fmla="*/ 170942 h 19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578" h="190287">
                <a:moveTo>
                  <a:pt x="50744" y="170942"/>
                </a:moveTo>
                <a:lnTo>
                  <a:pt x="23786" y="131932"/>
                </a:lnTo>
                <a:cubicBezTo>
                  <a:pt x="123053" y="63112"/>
                  <a:pt x="268622" y="23786"/>
                  <a:pt x="423707" y="23786"/>
                </a:cubicBezTo>
                <a:cubicBezTo>
                  <a:pt x="577840" y="23786"/>
                  <a:pt x="723410" y="62795"/>
                  <a:pt x="822360" y="130981"/>
                </a:cubicBezTo>
                <a:lnTo>
                  <a:pt x="795402" y="170307"/>
                </a:lnTo>
                <a:cubicBezTo>
                  <a:pt x="704064" y="107512"/>
                  <a:pt x="568326" y="71358"/>
                  <a:pt x="423707" y="71358"/>
                </a:cubicBezTo>
                <a:cubicBezTo>
                  <a:pt x="277820" y="71358"/>
                  <a:pt x="142082" y="107830"/>
                  <a:pt x="50744" y="170942"/>
                </a:cubicBezTo>
                <a:close/>
              </a:path>
            </a:pathLst>
          </a:custGeom>
          <a:solidFill>
            <a:srgbClr val="34383A"/>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385503BB-CDF1-47D7-94CE-C7A6D8931BDB}"/>
              </a:ext>
            </a:extLst>
          </p:cNvPr>
          <p:cNvSpPr/>
          <p:nvPr/>
        </p:nvSpPr>
        <p:spPr>
          <a:xfrm>
            <a:off x="8995628" y="6745665"/>
            <a:ext cx="896100" cy="84010"/>
          </a:xfrm>
          <a:custGeom>
            <a:avLst/>
            <a:gdLst>
              <a:gd name="connsiteX0" fmla="*/ 23786 w 1014866"/>
              <a:gd name="connsiteY0" fmla="*/ 23786 h 95143"/>
              <a:gd name="connsiteX1" fmla="*/ 1022478 w 1014866"/>
              <a:gd name="connsiteY1" fmla="*/ 23786 h 95143"/>
              <a:gd name="connsiteX2" fmla="*/ 1022478 w 1014866"/>
              <a:gd name="connsiteY2" fmla="*/ 71358 h 95143"/>
              <a:gd name="connsiteX3" fmla="*/ 23786 w 1014866"/>
              <a:gd name="connsiteY3" fmla="*/ 71358 h 95143"/>
            </a:gdLst>
            <a:ahLst/>
            <a:cxnLst>
              <a:cxn ang="0">
                <a:pos x="connsiteX0" y="connsiteY0"/>
              </a:cxn>
              <a:cxn ang="0">
                <a:pos x="connsiteX1" y="connsiteY1"/>
              </a:cxn>
              <a:cxn ang="0">
                <a:pos x="connsiteX2" y="connsiteY2"/>
              </a:cxn>
              <a:cxn ang="0">
                <a:pos x="connsiteX3" y="connsiteY3"/>
              </a:cxn>
            </a:cxnLst>
            <a:rect l="l" t="t" r="r" b="b"/>
            <a:pathLst>
              <a:path w="1014866" h="95143">
                <a:moveTo>
                  <a:pt x="23786" y="23786"/>
                </a:moveTo>
                <a:lnTo>
                  <a:pt x="1022478" y="23786"/>
                </a:lnTo>
                <a:lnTo>
                  <a:pt x="1022478" y="71358"/>
                </a:lnTo>
                <a:lnTo>
                  <a:pt x="23786" y="71358"/>
                </a:lnTo>
                <a:close/>
              </a:path>
            </a:pathLst>
          </a:custGeom>
          <a:solidFill>
            <a:srgbClr val="34383A"/>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18BA9A4E-54D0-452C-B8C2-CE19270AF794}"/>
              </a:ext>
            </a:extLst>
          </p:cNvPr>
          <p:cNvSpPr/>
          <p:nvPr/>
        </p:nvSpPr>
        <p:spPr>
          <a:xfrm>
            <a:off x="12577509" y="4713476"/>
            <a:ext cx="4704527" cy="4704527"/>
          </a:xfrm>
          <a:custGeom>
            <a:avLst/>
            <a:gdLst>
              <a:gd name="connsiteX0" fmla="*/ 2664024 w 5328047"/>
              <a:gd name="connsiteY0" fmla="*/ 5304897 h 5328048"/>
              <a:gd name="connsiteX1" fmla="*/ 23786 w 5328047"/>
              <a:gd name="connsiteY1" fmla="*/ 2664341 h 5328048"/>
              <a:gd name="connsiteX2" fmla="*/ 2664024 w 5328047"/>
              <a:gd name="connsiteY2" fmla="*/ 23786 h 5328048"/>
              <a:gd name="connsiteX3" fmla="*/ 5304579 w 5328047"/>
              <a:gd name="connsiteY3" fmla="*/ 2664341 h 5328048"/>
              <a:gd name="connsiteX4" fmla="*/ 2664024 w 5328047"/>
              <a:gd name="connsiteY4" fmla="*/ 5304897 h 5328048"/>
              <a:gd name="connsiteX5" fmla="*/ 2664024 w 5328047"/>
              <a:gd name="connsiteY5" fmla="*/ 87532 h 5328048"/>
              <a:gd name="connsiteX6" fmla="*/ 87215 w 5328047"/>
              <a:gd name="connsiteY6" fmla="*/ 2664659 h 5328048"/>
              <a:gd name="connsiteX7" fmla="*/ 2664024 w 5328047"/>
              <a:gd name="connsiteY7" fmla="*/ 5241785 h 5328048"/>
              <a:gd name="connsiteX8" fmla="*/ 5241150 w 5328047"/>
              <a:gd name="connsiteY8" fmla="*/ 2664659 h 5328048"/>
              <a:gd name="connsiteX9" fmla="*/ 2664024 w 5328047"/>
              <a:gd name="connsiteY9" fmla="*/ 87532 h 5328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28047" h="5328048">
                <a:moveTo>
                  <a:pt x="2664024" y="5304897"/>
                </a:moveTo>
                <a:cubicBezTo>
                  <a:pt x="1208008" y="5304897"/>
                  <a:pt x="23786" y="4120357"/>
                  <a:pt x="23786" y="2664341"/>
                </a:cubicBezTo>
                <a:cubicBezTo>
                  <a:pt x="23786" y="1208325"/>
                  <a:pt x="1208325" y="23786"/>
                  <a:pt x="2664024" y="23786"/>
                </a:cubicBezTo>
                <a:cubicBezTo>
                  <a:pt x="4119723" y="23786"/>
                  <a:pt x="5304579" y="1208325"/>
                  <a:pt x="5304579" y="2664341"/>
                </a:cubicBezTo>
                <a:cubicBezTo>
                  <a:pt x="5304579" y="4120357"/>
                  <a:pt x="4120040" y="5304897"/>
                  <a:pt x="2664024" y="5304897"/>
                </a:cubicBezTo>
                <a:close/>
                <a:moveTo>
                  <a:pt x="2664024" y="87532"/>
                </a:moveTo>
                <a:cubicBezTo>
                  <a:pt x="1243211" y="87532"/>
                  <a:pt x="87215" y="1243528"/>
                  <a:pt x="87215" y="2664659"/>
                </a:cubicBezTo>
                <a:cubicBezTo>
                  <a:pt x="87215" y="4085788"/>
                  <a:pt x="1243211" y="5241785"/>
                  <a:pt x="2664024" y="5241785"/>
                </a:cubicBezTo>
                <a:cubicBezTo>
                  <a:pt x="4084837" y="5241785"/>
                  <a:pt x="5241150" y="4085788"/>
                  <a:pt x="5241150" y="2664659"/>
                </a:cubicBezTo>
                <a:cubicBezTo>
                  <a:pt x="5241150" y="1243528"/>
                  <a:pt x="4085153" y="87532"/>
                  <a:pt x="2664024" y="87532"/>
                </a:cubicBezTo>
                <a:close/>
              </a:path>
            </a:pathLst>
          </a:custGeom>
          <a:solidFill>
            <a:srgbClr val="34383A"/>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366010B5-6638-4469-AB36-DA7E3EE4E074}"/>
              </a:ext>
            </a:extLst>
          </p:cNvPr>
          <p:cNvSpPr/>
          <p:nvPr/>
        </p:nvSpPr>
        <p:spPr>
          <a:xfrm>
            <a:off x="14123003" y="4058764"/>
            <a:ext cx="1596179" cy="1596179"/>
          </a:xfrm>
          <a:custGeom>
            <a:avLst/>
            <a:gdLst>
              <a:gd name="connsiteX0" fmla="*/ 1803608 w 1807730"/>
              <a:gd name="connsiteY0" fmla="*/ 913697 h 1807730"/>
              <a:gd name="connsiteX1" fmla="*/ 913697 w 1807730"/>
              <a:gd name="connsiteY1" fmla="*/ 1803608 h 1807730"/>
              <a:gd name="connsiteX2" fmla="*/ 23786 w 1807730"/>
              <a:gd name="connsiteY2" fmla="*/ 913697 h 1807730"/>
              <a:gd name="connsiteX3" fmla="*/ 913697 w 1807730"/>
              <a:gd name="connsiteY3" fmla="*/ 23786 h 1807730"/>
              <a:gd name="connsiteX4" fmla="*/ 1803608 w 1807730"/>
              <a:gd name="connsiteY4" fmla="*/ 913697 h 1807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7730" h="1807730">
                <a:moveTo>
                  <a:pt x="1803608" y="913697"/>
                </a:moveTo>
                <a:cubicBezTo>
                  <a:pt x="1803608" y="1405181"/>
                  <a:pt x="1405181" y="1803608"/>
                  <a:pt x="913697" y="1803608"/>
                </a:cubicBezTo>
                <a:cubicBezTo>
                  <a:pt x="422213" y="1803608"/>
                  <a:pt x="23786" y="1405181"/>
                  <a:pt x="23786" y="913697"/>
                </a:cubicBezTo>
                <a:cubicBezTo>
                  <a:pt x="23786" y="422212"/>
                  <a:pt x="422213" y="23786"/>
                  <a:pt x="913697" y="23786"/>
                </a:cubicBezTo>
                <a:cubicBezTo>
                  <a:pt x="1405181" y="23786"/>
                  <a:pt x="1803608" y="422212"/>
                  <a:pt x="1803608" y="913697"/>
                </a:cubicBezTo>
                <a:close/>
              </a:path>
            </a:pathLst>
          </a:custGeom>
          <a:solidFill>
            <a:srgbClr val="1CCDEA"/>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A7B5B647-AA71-4913-80B9-AF49A52FC2AD}"/>
              </a:ext>
            </a:extLst>
          </p:cNvPr>
          <p:cNvSpPr/>
          <p:nvPr/>
        </p:nvSpPr>
        <p:spPr>
          <a:xfrm>
            <a:off x="14562092" y="6096832"/>
            <a:ext cx="504056" cy="504056"/>
          </a:xfrm>
          <a:custGeom>
            <a:avLst/>
            <a:gdLst>
              <a:gd name="connsiteX0" fmla="*/ 540417 w 570862"/>
              <a:gd name="connsiteY0" fmla="*/ 561665 h 570862"/>
              <a:gd name="connsiteX1" fmla="*/ 47572 w 570862"/>
              <a:gd name="connsiteY1" fmla="*/ 561665 h 570862"/>
              <a:gd name="connsiteX2" fmla="*/ 23786 w 570862"/>
              <a:gd name="connsiteY2" fmla="*/ 537879 h 570862"/>
              <a:gd name="connsiteX3" fmla="*/ 23786 w 570862"/>
              <a:gd name="connsiteY3" fmla="*/ 47572 h 570862"/>
              <a:gd name="connsiteX4" fmla="*/ 47572 w 570862"/>
              <a:gd name="connsiteY4" fmla="*/ 23786 h 570862"/>
              <a:gd name="connsiteX5" fmla="*/ 540417 w 570862"/>
              <a:gd name="connsiteY5" fmla="*/ 23786 h 570862"/>
              <a:gd name="connsiteX6" fmla="*/ 564203 w 570862"/>
              <a:gd name="connsiteY6" fmla="*/ 47572 h 570862"/>
              <a:gd name="connsiteX7" fmla="*/ 564203 w 570862"/>
              <a:gd name="connsiteY7" fmla="*/ 537879 h 570862"/>
              <a:gd name="connsiteX8" fmla="*/ 540417 w 570862"/>
              <a:gd name="connsiteY8" fmla="*/ 561665 h 570862"/>
              <a:gd name="connsiteX9" fmla="*/ 71040 w 570862"/>
              <a:gd name="connsiteY9" fmla="*/ 514093 h 570862"/>
              <a:gd name="connsiteX10" fmla="*/ 516313 w 570862"/>
              <a:gd name="connsiteY10" fmla="*/ 514093 h 570862"/>
              <a:gd name="connsiteX11" fmla="*/ 516313 w 570862"/>
              <a:gd name="connsiteY11" fmla="*/ 71358 h 570862"/>
              <a:gd name="connsiteX12" fmla="*/ 71040 w 570862"/>
              <a:gd name="connsiteY12" fmla="*/ 71358 h 570862"/>
              <a:gd name="connsiteX13" fmla="*/ 71040 w 570862"/>
              <a:gd name="connsiteY13" fmla="*/ 514093 h 57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0862" h="570862">
                <a:moveTo>
                  <a:pt x="540417" y="561665"/>
                </a:moveTo>
                <a:lnTo>
                  <a:pt x="47572" y="561665"/>
                </a:lnTo>
                <a:cubicBezTo>
                  <a:pt x="34569" y="561665"/>
                  <a:pt x="23786" y="550882"/>
                  <a:pt x="23786" y="537879"/>
                </a:cubicBezTo>
                <a:lnTo>
                  <a:pt x="23786" y="47572"/>
                </a:lnTo>
                <a:cubicBezTo>
                  <a:pt x="23786" y="34569"/>
                  <a:pt x="34569" y="23786"/>
                  <a:pt x="47572" y="23786"/>
                </a:cubicBezTo>
                <a:lnTo>
                  <a:pt x="540417" y="23786"/>
                </a:lnTo>
                <a:cubicBezTo>
                  <a:pt x="553420" y="23786"/>
                  <a:pt x="564203" y="34569"/>
                  <a:pt x="564203" y="47572"/>
                </a:cubicBezTo>
                <a:lnTo>
                  <a:pt x="564203" y="537879"/>
                </a:lnTo>
                <a:cubicBezTo>
                  <a:pt x="564203" y="550882"/>
                  <a:pt x="553420" y="561665"/>
                  <a:pt x="540417" y="561665"/>
                </a:cubicBezTo>
                <a:close/>
                <a:moveTo>
                  <a:pt x="71040" y="514093"/>
                </a:moveTo>
                <a:lnTo>
                  <a:pt x="516313" y="514093"/>
                </a:lnTo>
                <a:lnTo>
                  <a:pt x="516313" y="71358"/>
                </a:lnTo>
                <a:lnTo>
                  <a:pt x="71040" y="71358"/>
                </a:lnTo>
                <a:lnTo>
                  <a:pt x="71040" y="514093"/>
                </a:lnTo>
                <a:close/>
              </a:path>
            </a:pathLst>
          </a:custGeom>
          <a:solidFill>
            <a:srgbClr val="34383A"/>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0B5CF70B-D21D-4B18-A5BB-89AE9F7C9C06}"/>
              </a:ext>
            </a:extLst>
          </p:cNvPr>
          <p:cNvSpPr/>
          <p:nvPr/>
        </p:nvSpPr>
        <p:spPr>
          <a:xfrm>
            <a:off x="14997262" y="5966967"/>
            <a:ext cx="308034" cy="756084"/>
          </a:xfrm>
          <a:custGeom>
            <a:avLst/>
            <a:gdLst>
              <a:gd name="connsiteX0" fmla="*/ 303825 w 348860"/>
              <a:gd name="connsiteY0" fmla="*/ 855580 h 856293"/>
              <a:gd name="connsiteX1" fmla="*/ 292091 w 348860"/>
              <a:gd name="connsiteY1" fmla="*/ 852408 h 856293"/>
              <a:gd name="connsiteX2" fmla="*/ 35838 w 348860"/>
              <a:gd name="connsiteY2" fmla="*/ 705253 h 856293"/>
              <a:gd name="connsiteX3" fmla="*/ 23786 w 348860"/>
              <a:gd name="connsiteY3" fmla="*/ 684638 h 856293"/>
              <a:gd name="connsiteX4" fmla="*/ 23786 w 348860"/>
              <a:gd name="connsiteY4" fmla="*/ 194648 h 856293"/>
              <a:gd name="connsiteX5" fmla="*/ 35838 w 348860"/>
              <a:gd name="connsiteY5" fmla="*/ 174034 h 856293"/>
              <a:gd name="connsiteX6" fmla="*/ 292091 w 348860"/>
              <a:gd name="connsiteY6" fmla="*/ 26878 h 856293"/>
              <a:gd name="connsiteX7" fmla="*/ 315877 w 348860"/>
              <a:gd name="connsiteY7" fmla="*/ 26878 h 856293"/>
              <a:gd name="connsiteX8" fmla="*/ 327611 w 348860"/>
              <a:gd name="connsiteY8" fmla="*/ 47493 h 856293"/>
              <a:gd name="connsiteX9" fmla="*/ 327611 w 348860"/>
              <a:gd name="connsiteY9" fmla="*/ 831477 h 856293"/>
              <a:gd name="connsiteX10" fmla="*/ 315877 w 348860"/>
              <a:gd name="connsiteY10" fmla="*/ 852091 h 856293"/>
              <a:gd name="connsiteX11" fmla="*/ 303825 w 348860"/>
              <a:gd name="connsiteY11" fmla="*/ 855580 h 856293"/>
              <a:gd name="connsiteX12" fmla="*/ 71358 w 348860"/>
              <a:gd name="connsiteY12" fmla="*/ 671001 h 856293"/>
              <a:gd name="connsiteX13" fmla="*/ 280039 w 348860"/>
              <a:gd name="connsiteY13" fmla="*/ 790882 h 856293"/>
              <a:gd name="connsiteX14" fmla="*/ 280039 w 348860"/>
              <a:gd name="connsiteY14" fmla="*/ 88721 h 856293"/>
              <a:gd name="connsiteX15" fmla="*/ 71358 w 348860"/>
              <a:gd name="connsiteY15" fmla="*/ 208603 h 856293"/>
              <a:gd name="connsiteX16" fmla="*/ 71358 w 348860"/>
              <a:gd name="connsiteY16" fmla="*/ 671001 h 8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8860" h="856293">
                <a:moveTo>
                  <a:pt x="303825" y="855580"/>
                </a:moveTo>
                <a:cubicBezTo>
                  <a:pt x="299702" y="855580"/>
                  <a:pt x="295579" y="854628"/>
                  <a:pt x="292091" y="852408"/>
                </a:cubicBezTo>
                <a:lnTo>
                  <a:pt x="35838" y="705253"/>
                </a:lnTo>
                <a:cubicBezTo>
                  <a:pt x="28543" y="701130"/>
                  <a:pt x="23786" y="693201"/>
                  <a:pt x="23786" y="684638"/>
                </a:cubicBezTo>
                <a:lnTo>
                  <a:pt x="23786" y="194648"/>
                </a:lnTo>
                <a:cubicBezTo>
                  <a:pt x="23786" y="186085"/>
                  <a:pt x="28225" y="178156"/>
                  <a:pt x="35838" y="174034"/>
                </a:cubicBezTo>
                <a:lnTo>
                  <a:pt x="292091" y="26878"/>
                </a:lnTo>
                <a:cubicBezTo>
                  <a:pt x="299386" y="22755"/>
                  <a:pt x="308582" y="22755"/>
                  <a:pt x="315877" y="26878"/>
                </a:cubicBezTo>
                <a:cubicBezTo>
                  <a:pt x="323172" y="31001"/>
                  <a:pt x="327611" y="38929"/>
                  <a:pt x="327611" y="47493"/>
                </a:cubicBezTo>
                <a:lnTo>
                  <a:pt x="327611" y="831477"/>
                </a:lnTo>
                <a:cubicBezTo>
                  <a:pt x="327611" y="840040"/>
                  <a:pt x="323172" y="847651"/>
                  <a:pt x="315877" y="852091"/>
                </a:cubicBezTo>
                <a:cubicBezTo>
                  <a:pt x="312071" y="854628"/>
                  <a:pt x="307948" y="855580"/>
                  <a:pt x="303825" y="855580"/>
                </a:cubicBezTo>
                <a:close/>
                <a:moveTo>
                  <a:pt x="71358" y="671001"/>
                </a:moveTo>
                <a:lnTo>
                  <a:pt x="280039" y="790882"/>
                </a:lnTo>
                <a:lnTo>
                  <a:pt x="280039" y="88721"/>
                </a:lnTo>
                <a:lnTo>
                  <a:pt x="71358" y="208603"/>
                </a:lnTo>
                <a:lnTo>
                  <a:pt x="71358" y="671001"/>
                </a:lnTo>
                <a:close/>
              </a:path>
            </a:pathLst>
          </a:custGeom>
          <a:solidFill>
            <a:srgbClr val="34383A"/>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DBB21718-BD67-4D92-8EC0-8CBE4CE531CA}"/>
              </a:ext>
            </a:extLst>
          </p:cNvPr>
          <p:cNvSpPr/>
          <p:nvPr/>
        </p:nvSpPr>
        <p:spPr>
          <a:xfrm>
            <a:off x="14431038" y="6097216"/>
            <a:ext cx="196022" cy="504056"/>
          </a:xfrm>
          <a:custGeom>
            <a:avLst/>
            <a:gdLst>
              <a:gd name="connsiteX0" fmla="*/ 195678 w 222001"/>
              <a:gd name="connsiteY0" fmla="*/ 561230 h 570862"/>
              <a:gd name="connsiteX1" fmla="*/ 183627 w 222001"/>
              <a:gd name="connsiteY1" fmla="*/ 557742 h 570862"/>
              <a:gd name="connsiteX2" fmla="*/ 35520 w 222001"/>
              <a:gd name="connsiteY2" fmla="*/ 469575 h 570862"/>
              <a:gd name="connsiteX3" fmla="*/ 23786 w 222001"/>
              <a:gd name="connsiteY3" fmla="*/ 449278 h 570862"/>
              <a:gd name="connsiteX4" fmla="*/ 23786 w 222001"/>
              <a:gd name="connsiteY4" fmla="*/ 135621 h 570862"/>
              <a:gd name="connsiteX5" fmla="*/ 35520 w 222001"/>
              <a:gd name="connsiteY5" fmla="*/ 115323 h 570862"/>
              <a:gd name="connsiteX6" fmla="*/ 183627 w 222001"/>
              <a:gd name="connsiteY6" fmla="*/ 27157 h 570862"/>
              <a:gd name="connsiteX7" fmla="*/ 207413 w 222001"/>
              <a:gd name="connsiteY7" fmla="*/ 26840 h 570862"/>
              <a:gd name="connsiteX8" fmla="*/ 219464 w 222001"/>
              <a:gd name="connsiteY8" fmla="*/ 47454 h 570862"/>
              <a:gd name="connsiteX9" fmla="*/ 219464 w 222001"/>
              <a:gd name="connsiteY9" fmla="*/ 537444 h 570862"/>
              <a:gd name="connsiteX10" fmla="*/ 207413 w 222001"/>
              <a:gd name="connsiteY10" fmla="*/ 558059 h 570862"/>
              <a:gd name="connsiteX11" fmla="*/ 195678 w 222001"/>
              <a:gd name="connsiteY11" fmla="*/ 561230 h 570862"/>
              <a:gd name="connsiteX12" fmla="*/ 71358 w 222001"/>
              <a:gd name="connsiteY12" fmla="*/ 435640 h 570862"/>
              <a:gd name="connsiteX13" fmla="*/ 171892 w 222001"/>
              <a:gd name="connsiteY13" fmla="*/ 495581 h 570862"/>
              <a:gd name="connsiteX14" fmla="*/ 171892 w 222001"/>
              <a:gd name="connsiteY14" fmla="*/ 89000 h 570862"/>
              <a:gd name="connsiteX15" fmla="*/ 71358 w 222001"/>
              <a:gd name="connsiteY15" fmla="*/ 148941 h 570862"/>
              <a:gd name="connsiteX16" fmla="*/ 71358 w 222001"/>
              <a:gd name="connsiteY16" fmla="*/ 435640 h 57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001" h="570862">
                <a:moveTo>
                  <a:pt x="195678" y="561230"/>
                </a:moveTo>
                <a:cubicBezTo>
                  <a:pt x="191555" y="561230"/>
                  <a:pt x="187116" y="559962"/>
                  <a:pt x="183627" y="557742"/>
                </a:cubicBezTo>
                <a:lnTo>
                  <a:pt x="35520" y="469575"/>
                </a:lnTo>
                <a:cubicBezTo>
                  <a:pt x="28225" y="465135"/>
                  <a:pt x="23786" y="457524"/>
                  <a:pt x="23786" y="449278"/>
                </a:cubicBezTo>
                <a:lnTo>
                  <a:pt x="23786" y="135621"/>
                </a:lnTo>
                <a:cubicBezTo>
                  <a:pt x="23786" y="127375"/>
                  <a:pt x="28225" y="119446"/>
                  <a:pt x="35520" y="115323"/>
                </a:cubicBezTo>
                <a:lnTo>
                  <a:pt x="183627" y="27157"/>
                </a:lnTo>
                <a:cubicBezTo>
                  <a:pt x="190921" y="22717"/>
                  <a:pt x="200119" y="22717"/>
                  <a:pt x="207413" y="26840"/>
                </a:cubicBezTo>
                <a:cubicBezTo>
                  <a:pt x="214707" y="30962"/>
                  <a:pt x="219464" y="38891"/>
                  <a:pt x="219464" y="47454"/>
                </a:cubicBezTo>
                <a:lnTo>
                  <a:pt x="219464" y="537444"/>
                </a:lnTo>
                <a:cubicBezTo>
                  <a:pt x="219464" y="546007"/>
                  <a:pt x="215025" y="553936"/>
                  <a:pt x="207413" y="558059"/>
                </a:cubicBezTo>
                <a:cubicBezTo>
                  <a:pt x="203924" y="559962"/>
                  <a:pt x="199801" y="561230"/>
                  <a:pt x="195678" y="561230"/>
                </a:cubicBezTo>
                <a:close/>
                <a:moveTo>
                  <a:pt x="71358" y="435640"/>
                </a:moveTo>
                <a:lnTo>
                  <a:pt x="171892" y="495581"/>
                </a:lnTo>
                <a:lnTo>
                  <a:pt x="171892" y="89000"/>
                </a:lnTo>
                <a:lnTo>
                  <a:pt x="71358" y="148941"/>
                </a:lnTo>
                <a:lnTo>
                  <a:pt x="71358" y="435640"/>
                </a:lnTo>
                <a:close/>
              </a:path>
            </a:pathLst>
          </a:custGeom>
          <a:solidFill>
            <a:srgbClr val="34383A"/>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235798F7-75F4-4527-B9EF-50ABEDFBFA8D}"/>
              </a:ext>
            </a:extLst>
          </p:cNvPr>
          <p:cNvSpPr/>
          <p:nvPr/>
        </p:nvSpPr>
        <p:spPr>
          <a:xfrm>
            <a:off x="14561773" y="6529480"/>
            <a:ext cx="364041" cy="504056"/>
          </a:xfrm>
          <a:custGeom>
            <a:avLst/>
            <a:gdLst>
              <a:gd name="connsiteX0" fmla="*/ 380936 w 412289"/>
              <a:gd name="connsiteY0" fmla="*/ 565154 h 570862"/>
              <a:gd name="connsiteX1" fmla="*/ 282938 w 412289"/>
              <a:gd name="connsiteY1" fmla="*/ 565154 h 570862"/>
              <a:gd name="connsiteX2" fmla="*/ 261373 w 412289"/>
              <a:gd name="connsiteY2" fmla="*/ 551516 h 570862"/>
              <a:gd name="connsiteX3" fmla="*/ 26050 w 412289"/>
              <a:gd name="connsiteY3" fmla="*/ 57721 h 570862"/>
              <a:gd name="connsiteX4" fmla="*/ 27319 w 412289"/>
              <a:gd name="connsiteY4" fmla="*/ 34886 h 570862"/>
              <a:gd name="connsiteX5" fmla="*/ 47299 w 412289"/>
              <a:gd name="connsiteY5" fmla="*/ 23786 h 570862"/>
              <a:gd name="connsiteX6" fmla="*/ 380619 w 412289"/>
              <a:gd name="connsiteY6" fmla="*/ 23786 h 570862"/>
              <a:gd name="connsiteX7" fmla="*/ 404405 w 412289"/>
              <a:gd name="connsiteY7" fmla="*/ 47572 h 570862"/>
              <a:gd name="connsiteX8" fmla="*/ 404405 w 412289"/>
              <a:gd name="connsiteY8" fmla="*/ 541368 h 570862"/>
              <a:gd name="connsiteX9" fmla="*/ 380936 w 412289"/>
              <a:gd name="connsiteY9" fmla="*/ 565154 h 570862"/>
              <a:gd name="connsiteX10" fmla="*/ 297844 w 412289"/>
              <a:gd name="connsiteY10" fmla="*/ 517582 h 570862"/>
              <a:gd name="connsiteX11" fmla="*/ 357150 w 412289"/>
              <a:gd name="connsiteY11" fmla="*/ 517582 h 570862"/>
              <a:gd name="connsiteX12" fmla="*/ 357150 w 412289"/>
              <a:gd name="connsiteY12" fmla="*/ 71675 h 570862"/>
              <a:gd name="connsiteX13" fmla="*/ 85356 w 412289"/>
              <a:gd name="connsiteY13" fmla="*/ 71675 h 570862"/>
              <a:gd name="connsiteX14" fmla="*/ 297844 w 412289"/>
              <a:gd name="connsiteY14" fmla="*/ 517582 h 57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2289" h="570862">
                <a:moveTo>
                  <a:pt x="380936" y="565154"/>
                </a:moveTo>
                <a:lnTo>
                  <a:pt x="282938" y="565154"/>
                </a:lnTo>
                <a:cubicBezTo>
                  <a:pt x="273741" y="565154"/>
                  <a:pt x="265495" y="559762"/>
                  <a:pt x="261373" y="551516"/>
                </a:cubicBezTo>
                <a:lnTo>
                  <a:pt x="26050" y="57721"/>
                </a:lnTo>
                <a:cubicBezTo>
                  <a:pt x="22562" y="50426"/>
                  <a:pt x="23196" y="41546"/>
                  <a:pt x="27319" y="34886"/>
                </a:cubicBezTo>
                <a:cubicBezTo>
                  <a:pt x="31759" y="27909"/>
                  <a:pt x="39371" y="23786"/>
                  <a:pt x="47299" y="23786"/>
                </a:cubicBezTo>
                <a:lnTo>
                  <a:pt x="380619" y="23786"/>
                </a:lnTo>
                <a:cubicBezTo>
                  <a:pt x="393622" y="23786"/>
                  <a:pt x="404405" y="34569"/>
                  <a:pt x="404405" y="47572"/>
                </a:cubicBezTo>
                <a:lnTo>
                  <a:pt x="404405" y="541368"/>
                </a:lnTo>
                <a:cubicBezTo>
                  <a:pt x="404722" y="554688"/>
                  <a:pt x="393939" y="565154"/>
                  <a:pt x="380936" y="565154"/>
                </a:cubicBezTo>
                <a:close/>
                <a:moveTo>
                  <a:pt x="297844" y="517582"/>
                </a:moveTo>
                <a:lnTo>
                  <a:pt x="357150" y="517582"/>
                </a:lnTo>
                <a:lnTo>
                  <a:pt x="357150" y="71675"/>
                </a:lnTo>
                <a:lnTo>
                  <a:pt x="85356" y="71675"/>
                </a:lnTo>
                <a:lnTo>
                  <a:pt x="297844" y="517582"/>
                </a:lnTo>
                <a:close/>
              </a:path>
            </a:pathLst>
          </a:custGeom>
          <a:solidFill>
            <a:srgbClr val="34383A"/>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E2DEB099-38D6-45E5-9D42-7F5FF3EA7A7B}"/>
              </a:ext>
            </a:extLst>
          </p:cNvPr>
          <p:cNvSpPr/>
          <p:nvPr/>
        </p:nvSpPr>
        <p:spPr>
          <a:xfrm>
            <a:off x="15244529" y="6222286"/>
            <a:ext cx="140016" cy="252028"/>
          </a:xfrm>
          <a:custGeom>
            <a:avLst/>
            <a:gdLst>
              <a:gd name="connsiteX0" fmla="*/ 23786 w 158572"/>
              <a:gd name="connsiteY0" fmla="*/ 277186 h 285431"/>
              <a:gd name="connsiteX1" fmla="*/ 23786 w 158572"/>
              <a:gd name="connsiteY1" fmla="*/ 229614 h 285431"/>
              <a:gd name="connsiteX2" fmla="*/ 103072 w 158572"/>
              <a:gd name="connsiteY2" fmla="*/ 150327 h 285431"/>
              <a:gd name="connsiteX3" fmla="*/ 23786 w 158572"/>
              <a:gd name="connsiteY3" fmla="*/ 71358 h 285431"/>
              <a:gd name="connsiteX4" fmla="*/ 23786 w 158572"/>
              <a:gd name="connsiteY4" fmla="*/ 23786 h 285431"/>
              <a:gd name="connsiteX5" fmla="*/ 150644 w 158572"/>
              <a:gd name="connsiteY5" fmla="*/ 150327 h 285431"/>
              <a:gd name="connsiteX6" fmla="*/ 23786 w 158572"/>
              <a:gd name="connsiteY6" fmla="*/ 277186 h 285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572" h="285431">
                <a:moveTo>
                  <a:pt x="23786" y="277186"/>
                </a:moveTo>
                <a:lnTo>
                  <a:pt x="23786" y="229614"/>
                </a:lnTo>
                <a:cubicBezTo>
                  <a:pt x="67552" y="229614"/>
                  <a:pt x="103072" y="194093"/>
                  <a:pt x="103072" y="150327"/>
                </a:cubicBezTo>
                <a:cubicBezTo>
                  <a:pt x="103072" y="106561"/>
                  <a:pt x="67552" y="71358"/>
                  <a:pt x="23786" y="71358"/>
                </a:cubicBezTo>
                <a:lnTo>
                  <a:pt x="23786" y="23786"/>
                </a:lnTo>
                <a:cubicBezTo>
                  <a:pt x="93558" y="23786"/>
                  <a:pt x="150644" y="80555"/>
                  <a:pt x="150644" y="150327"/>
                </a:cubicBezTo>
                <a:cubicBezTo>
                  <a:pt x="150327" y="220416"/>
                  <a:pt x="93558" y="277186"/>
                  <a:pt x="23786" y="277186"/>
                </a:cubicBezTo>
                <a:close/>
              </a:path>
            </a:pathLst>
          </a:custGeom>
          <a:solidFill>
            <a:srgbClr val="34383A"/>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BEB70A34-364A-4AAE-8FD5-EBCFB40AEEF7}"/>
              </a:ext>
            </a:extLst>
          </p:cNvPr>
          <p:cNvSpPr/>
          <p:nvPr/>
        </p:nvSpPr>
        <p:spPr>
          <a:xfrm>
            <a:off x="15456513" y="6313296"/>
            <a:ext cx="168018" cy="84010"/>
          </a:xfrm>
          <a:custGeom>
            <a:avLst/>
            <a:gdLst>
              <a:gd name="connsiteX0" fmla="*/ 23786 w 190287"/>
              <a:gd name="connsiteY0" fmla="*/ 23786 h 95143"/>
              <a:gd name="connsiteX1" fmla="*/ 182993 w 190287"/>
              <a:gd name="connsiteY1" fmla="*/ 23786 h 95143"/>
              <a:gd name="connsiteX2" fmla="*/ 182993 w 190287"/>
              <a:gd name="connsiteY2" fmla="*/ 71358 h 95143"/>
              <a:gd name="connsiteX3" fmla="*/ 23786 w 190287"/>
              <a:gd name="connsiteY3" fmla="*/ 71358 h 95143"/>
            </a:gdLst>
            <a:ahLst/>
            <a:cxnLst>
              <a:cxn ang="0">
                <a:pos x="connsiteX0" y="connsiteY0"/>
              </a:cxn>
              <a:cxn ang="0">
                <a:pos x="connsiteX1" y="connsiteY1"/>
              </a:cxn>
              <a:cxn ang="0">
                <a:pos x="connsiteX2" y="connsiteY2"/>
              </a:cxn>
              <a:cxn ang="0">
                <a:pos x="connsiteX3" y="connsiteY3"/>
              </a:cxn>
            </a:cxnLst>
            <a:rect l="l" t="t" r="r" b="b"/>
            <a:pathLst>
              <a:path w="190287" h="95143">
                <a:moveTo>
                  <a:pt x="23786" y="23786"/>
                </a:moveTo>
                <a:lnTo>
                  <a:pt x="182993" y="23786"/>
                </a:lnTo>
                <a:lnTo>
                  <a:pt x="182993" y="71358"/>
                </a:lnTo>
                <a:lnTo>
                  <a:pt x="23786" y="71358"/>
                </a:lnTo>
                <a:close/>
              </a:path>
            </a:pathLst>
          </a:custGeom>
          <a:solidFill>
            <a:srgbClr val="34383A"/>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8D54235D-FB55-442B-82C7-6445350857F0}"/>
              </a:ext>
            </a:extLst>
          </p:cNvPr>
          <p:cNvSpPr/>
          <p:nvPr/>
        </p:nvSpPr>
        <p:spPr>
          <a:xfrm>
            <a:off x="15382127" y="6077272"/>
            <a:ext cx="168018" cy="168018"/>
          </a:xfrm>
          <a:custGeom>
            <a:avLst/>
            <a:gdLst>
              <a:gd name="connsiteX0" fmla="*/ 33567 w 190287"/>
              <a:gd name="connsiteY0" fmla="*/ 138484 h 190287"/>
              <a:gd name="connsiteX1" fmla="*/ 153322 w 190287"/>
              <a:gd name="connsiteY1" fmla="*/ 33567 h 190287"/>
              <a:gd name="connsiteX2" fmla="*/ 184672 w 190287"/>
              <a:gd name="connsiteY2" fmla="*/ 69350 h 190287"/>
              <a:gd name="connsiteX3" fmla="*/ 64917 w 190287"/>
              <a:gd name="connsiteY3" fmla="*/ 174268 h 190287"/>
            </a:gdLst>
            <a:ahLst/>
            <a:cxnLst>
              <a:cxn ang="0">
                <a:pos x="connsiteX0" y="connsiteY0"/>
              </a:cxn>
              <a:cxn ang="0">
                <a:pos x="connsiteX1" y="connsiteY1"/>
              </a:cxn>
              <a:cxn ang="0">
                <a:pos x="connsiteX2" y="connsiteY2"/>
              </a:cxn>
              <a:cxn ang="0">
                <a:pos x="connsiteX3" y="connsiteY3"/>
              </a:cxn>
            </a:cxnLst>
            <a:rect l="l" t="t" r="r" b="b"/>
            <a:pathLst>
              <a:path w="190287" h="190287">
                <a:moveTo>
                  <a:pt x="33567" y="138484"/>
                </a:moveTo>
                <a:lnTo>
                  <a:pt x="153322" y="33567"/>
                </a:lnTo>
                <a:lnTo>
                  <a:pt x="184672" y="69350"/>
                </a:lnTo>
                <a:lnTo>
                  <a:pt x="64917" y="174268"/>
                </a:lnTo>
                <a:close/>
              </a:path>
            </a:pathLst>
          </a:custGeom>
          <a:solidFill>
            <a:srgbClr val="34383A"/>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D2365C0E-D1F3-4D19-A0A6-CFC559B2CE26}"/>
              </a:ext>
            </a:extLst>
          </p:cNvPr>
          <p:cNvSpPr/>
          <p:nvPr/>
        </p:nvSpPr>
        <p:spPr>
          <a:xfrm>
            <a:off x="15381302" y="6449292"/>
            <a:ext cx="168018" cy="168018"/>
          </a:xfrm>
          <a:custGeom>
            <a:avLst/>
            <a:gdLst>
              <a:gd name="connsiteX0" fmla="*/ 33567 w 190287"/>
              <a:gd name="connsiteY0" fmla="*/ 69331 h 190287"/>
              <a:gd name="connsiteX1" fmla="*/ 64936 w 190287"/>
              <a:gd name="connsiteY1" fmla="*/ 33566 h 190287"/>
              <a:gd name="connsiteX2" fmla="*/ 184628 w 190287"/>
              <a:gd name="connsiteY2" fmla="*/ 138548 h 190287"/>
              <a:gd name="connsiteX3" fmla="*/ 153259 w 190287"/>
              <a:gd name="connsiteY3" fmla="*/ 174312 h 190287"/>
            </a:gdLst>
            <a:ahLst/>
            <a:cxnLst>
              <a:cxn ang="0">
                <a:pos x="connsiteX0" y="connsiteY0"/>
              </a:cxn>
              <a:cxn ang="0">
                <a:pos x="connsiteX1" y="connsiteY1"/>
              </a:cxn>
              <a:cxn ang="0">
                <a:pos x="connsiteX2" y="connsiteY2"/>
              </a:cxn>
              <a:cxn ang="0">
                <a:pos x="connsiteX3" y="connsiteY3"/>
              </a:cxn>
            </a:cxnLst>
            <a:rect l="l" t="t" r="r" b="b"/>
            <a:pathLst>
              <a:path w="190287" h="190287">
                <a:moveTo>
                  <a:pt x="33567" y="69331"/>
                </a:moveTo>
                <a:lnTo>
                  <a:pt x="64936" y="33566"/>
                </a:lnTo>
                <a:lnTo>
                  <a:pt x="184628" y="138548"/>
                </a:lnTo>
                <a:lnTo>
                  <a:pt x="153259" y="174312"/>
                </a:lnTo>
                <a:close/>
              </a:path>
            </a:pathLst>
          </a:custGeom>
          <a:solidFill>
            <a:srgbClr val="34383A"/>
          </a:solidFill>
          <a:ln w="9525" cap="flat">
            <a:noFill/>
            <a:prstDash val="solid"/>
            <a:miter/>
          </a:ln>
        </p:spPr>
        <p:txBody>
          <a:bodyPr rtlCol="0" anchor="ctr"/>
          <a:lstStyle/>
          <a:p>
            <a:endParaRPr lang="en-US"/>
          </a:p>
        </p:txBody>
      </p:sp>
      <p:sp>
        <p:nvSpPr>
          <p:cNvPr id="3" name="Title 2">
            <a:extLst>
              <a:ext uri="{FF2B5EF4-FFF2-40B4-BE49-F238E27FC236}">
                <a16:creationId xmlns:a16="http://schemas.microsoft.com/office/drawing/2014/main" id="{E18FA271-D2A4-4B71-B753-C19B13086842}"/>
              </a:ext>
            </a:extLst>
          </p:cNvPr>
          <p:cNvSpPr>
            <a:spLocks noGrp="1"/>
          </p:cNvSpPr>
          <p:nvPr>
            <p:ph type="title"/>
          </p:nvPr>
        </p:nvSpPr>
        <p:spPr/>
        <p:txBody>
          <a:bodyPr/>
          <a:lstStyle/>
          <a:p>
            <a:r>
              <a:rPr lang="en-US" dirty="0"/>
              <a:t>TITLE HERE</a:t>
            </a:r>
          </a:p>
        </p:txBody>
      </p:sp>
      <p:sp>
        <p:nvSpPr>
          <p:cNvPr id="1303" name="Rectangle 1302">
            <a:extLst>
              <a:ext uri="{FF2B5EF4-FFF2-40B4-BE49-F238E27FC236}">
                <a16:creationId xmlns:a16="http://schemas.microsoft.com/office/drawing/2014/main" id="{286F2C9E-F06B-47D1-9223-7D9055048A04}"/>
              </a:ext>
            </a:extLst>
          </p:cNvPr>
          <p:cNvSpPr/>
          <p:nvPr/>
        </p:nvSpPr>
        <p:spPr>
          <a:xfrm>
            <a:off x="2026551" y="10171162"/>
            <a:ext cx="3929834" cy="1569660"/>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1305" name="Rectangle 1304">
            <a:extLst>
              <a:ext uri="{FF2B5EF4-FFF2-40B4-BE49-F238E27FC236}">
                <a16:creationId xmlns:a16="http://schemas.microsoft.com/office/drawing/2014/main" id="{5309F172-5D84-475B-960E-4195F0F1B6D7}"/>
              </a:ext>
            </a:extLst>
          </p:cNvPr>
          <p:cNvSpPr/>
          <p:nvPr/>
        </p:nvSpPr>
        <p:spPr>
          <a:xfrm>
            <a:off x="7286659" y="10072847"/>
            <a:ext cx="3929834" cy="1569660"/>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1306" name="Rectangle 1305">
            <a:extLst>
              <a:ext uri="{FF2B5EF4-FFF2-40B4-BE49-F238E27FC236}">
                <a16:creationId xmlns:a16="http://schemas.microsoft.com/office/drawing/2014/main" id="{976B7509-B8F4-46B9-B5DD-ADAD5C1772F8}"/>
              </a:ext>
            </a:extLst>
          </p:cNvPr>
          <p:cNvSpPr/>
          <p:nvPr/>
        </p:nvSpPr>
        <p:spPr>
          <a:xfrm>
            <a:off x="12904951" y="10072847"/>
            <a:ext cx="3929834" cy="1569660"/>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1307" name="Rectangle 1306">
            <a:extLst>
              <a:ext uri="{FF2B5EF4-FFF2-40B4-BE49-F238E27FC236}">
                <a16:creationId xmlns:a16="http://schemas.microsoft.com/office/drawing/2014/main" id="{B9539D00-A516-433C-8827-EC77B8B1DCC9}"/>
              </a:ext>
            </a:extLst>
          </p:cNvPr>
          <p:cNvSpPr/>
          <p:nvPr/>
        </p:nvSpPr>
        <p:spPr>
          <a:xfrm>
            <a:off x="18509262" y="10072847"/>
            <a:ext cx="3929834" cy="1569660"/>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4" name="Rectangle 3">
            <a:extLst>
              <a:ext uri="{FF2B5EF4-FFF2-40B4-BE49-F238E27FC236}">
                <a16:creationId xmlns:a16="http://schemas.microsoft.com/office/drawing/2014/main" id="{1E2584A4-8534-4AB3-BF03-6D3F660FD199}"/>
              </a:ext>
            </a:extLst>
          </p:cNvPr>
          <p:cNvSpPr/>
          <p:nvPr/>
        </p:nvSpPr>
        <p:spPr>
          <a:xfrm>
            <a:off x="18863710" y="5295107"/>
            <a:ext cx="3161443" cy="584775"/>
          </a:xfrm>
          <a:prstGeom prst="rect">
            <a:avLst/>
          </a:prstGeom>
        </p:spPr>
        <p:txBody>
          <a:bodyPr wrap="none">
            <a:spAutoFit/>
          </a:bodyPr>
          <a:lstStyle/>
          <a:p>
            <a:pPr algn="ctr"/>
            <a:r>
              <a:rPr lang="en-US" sz="3200" b="1" dirty="0">
                <a:solidFill>
                  <a:srgbClr val="000000"/>
                </a:solidFill>
              </a:rPr>
              <a:t>Lorem Ipsum</a:t>
            </a:r>
            <a:r>
              <a:rPr lang="en-US" sz="3200" dirty="0">
                <a:solidFill>
                  <a:srgbClr val="000000"/>
                </a:solidFill>
              </a:rPr>
              <a:t> </a:t>
            </a:r>
            <a:endParaRPr lang="en-US" sz="3200" dirty="0"/>
          </a:p>
        </p:txBody>
      </p:sp>
      <p:sp>
        <p:nvSpPr>
          <p:cNvPr id="1308" name="Rectangle 1307">
            <a:extLst>
              <a:ext uri="{FF2B5EF4-FFF2-40B4-BE49-F238E27FC236}">
                <a16:creationId xmlns:a16="http://schemas.microsoft.com/office/drawing/2014/main" id="{C773EC0C-9126-4CD3-BA3F-47CA7A6282A9}"/>
              </a:ext>
            </a:extLst>
          </p:cNvPr>
          <p:cNvSpPr/>
          <p:nvPr/>
        </p:nvSpPr>
        <p:spPr>
          <a:xfrm>
            <a:off x="13485426" y="7388614"/>
            <a:ext cx="3161443" cy="584775"/>
          </a:xfrm>
          <a:prstGeom prst="rect">
            <a:avLst/>
          </a:prstGeom>
        </p:spPr>
        <p:txBody>
          <a:bodyPr wrap="none">
            <a:spAutoFit/>
          </a:bodyPr>
          <a:lstStyle/>
          <a:p>
            <a:pPr algn="ctr"/>
            <a:r>
              <a:rPr lang="en-US" sz="3200" b="1" dirty="0">
                <a:solidFill>
                  <a:srgbClr val="000000"/>
                </a:solidFill>
              </a:rPr>
              <a:t>Lorem Ipsum</a:t>
            </a:r>
            <a:r>
              <a:rPr lang="en-US" sz="3200" dirty="0">
                <a:solidFill>
                  <a:srgbClr val="000000"/>
                </a:solidFill>
              </a:rPr>
              <a:t> </a:t>
            </a:r>
            <a:endParaRPr lang="en-US" sz="3200" dirty="0"/>
          </a:p>
        </p:txBody>
      </p:sp>
      <p:sp>
        <p:nvSpPr>
          <p:cNvPr id="1309" name="Rectangle 1308">
            <a:extLst>
              <a:ext uri="{FF2B5EF4-FFF2-40B4-BE49-F238E27FC236}">
                <a16:creationId xmlns:a16="http://schemas.microsoft.com/office/drawing/2014/main" id="{F86DD975-9073-4A52-9CBD-E68EC26A4913}"/>
              </a:ext>
            </a:extLst>
          </p:cNvPr>
          <p:cNvSpPr/>
          <p:nvPr/>
        </p:nvSpPr>
        <p:spPr>
          <a:xfrm>
            <a:off x="8055050" y="5294503"/>
            <a:ext cx="3161443" cy="584775"/>
          </a:xfrm>
          <a:prstGeom prst="rect">
            <a:avLst/>
          </a:prstGeom>
        </p:spPr>
        <p:txBody>
          <a:bodyPr wrap="none">
            <a:spAutoFit/>
          </a:bodyPr>
          <a:lstStyle/>
          <a:p>
            <a:pPr algn="ctr"/>
            <a:r>
              <a:rPr lang="en-US" sz="3200" b="1" dirty="0">
                <a:solidFill>
                  <a:srgbClr val="000000"/>
                </a:solidFill>
              </a:rPr>
              <a:t>Lorem Ipsum</a:t>
            </a:r>
            <a:r>
              <a:rPr lang="en-US" sz="3200" dirty="0">
                <a:solidFill>
                  <a:srgbClr val="000000"/>
                </a:solidFill>
              </a:rPr>
              <a:t> </a:t>
            </a:r>
            <a:endParaRPr lang="en-US" sz="3200" dirty="0"/>
          </a:p>
        </p:txBody>
      </p:sp>
      <p:sp>
        <p:nvSpPr>
          <p:cNvPr id="1310" name="Rectangle 1309">
            <a:extLst>
              <a:ext uri="{FF2B5EF4-FFF2-40B4-BE49-F238E27FC236}">
                <a16:creationId xmlns:a16="http://schemas.microsoft.com/office/drawing/2014/main" id="{8A34945B-699F-4C77-9E50-2E18942D62E6}"/>
              </a:ext>
            </a:extLst>
          </p:cNvPr>
          <p:cNvSpPr/>
          <p:nvPr/>
        </p:nvSpPr>
        <p:spPr>
          <a:xfrm>
            <a:off x="2404024" y="7547886"/>
            <a:ext cx="3161443" cy="584775"/>
          </a:xfrm>
          <a:prstGeom prst="rect">
            <a:avLst/>
          </a:prstGeom>
        </p:spPr>
        <p:txBody>
          <a:bodyPr wrap="none">
            <a:spAutoFit/>
          </a:bodyPr>
          <a:lstStyle/>
          <a:p>
            <a:pPr algn="ctr"/>
            <a:r>
              <a:rPr lang="en-US" sz="3200" b="1" dirty="0">
                <a:solidFill>
                  <a:srgbClr val="000000"/>
                </a:solidFill>
              </a:rPr>
              <a:t>Lorem Ipsum</a:t>
            </a:r>
            <a:r>
              <a:rPr lang="en-US" sz="3200" dirty="0">
                <a:solidFill>
                  <a:srgbClr val="000000"/>
                </a:solidFill>
              </a:rPr>
              <a:t> </a:t>
            </a:r>
            <a:endParaRPr lang="en-US" sz="3200" dirty="0"/>
          </a:p>
        </p:txBody>
      </p:sp>
      <p:sp>
        <p:nvSpPr>
          <p:cNvPr id="1311" name="Rectangle 1310">
            <a:extLst>
              <a:ext uri="{FF2B5EF4-FFF2-40B4-BE49-F238E27FC236}">
                <a16:creationId xmlns:a16="http://schemas.microsoft.com/office/drawing/2014/main" id="{43D88576-F8EA-4AD8-8475-0F15A17FED0F}"/>
              </a:ext>
            </a:extLst>
          </p:cNvPr>
          <p:cNvSpPr/>
          <p:nvPr/>
        </p:nvSpPr>
        <p:spPr>
          <a:xfrm>
            <a:off x="3436821" y="4370706"/>
            <a:ext cx="922048" cy="923330"/>
          </a:xfrm>
          <a:prstGeom prst="rect">
            <a:avLst/>
          </a:prstGeom>
        </p:spPr>
        <p:txBody>
          <a:bodyPr wrap="none">
            <a:spAutoFit/>
          </a:bodyPr>
          <a:lstStyle/>
          <a:p>
            <a:pPr algn="ctr"/>
            <a:r>
              <a:rPr lang="en-US" sz="5400" b="1" dirty="0">
                <a:solidFill>
                  <a:schemeClr val="bg1"/>
                </a:solidFill>
              </a:rPr>
              <a:t>01</a:t>
            </a:r>
            <a:endParaRPr lang="en-US" sz="5400" dirty="0">
              <a:solidFill>
                <a:schemeClr val="bg1"/>
              </a:solidFill>
            </a:endParaRPr>
          </a:p>
        </p:txBody>
      </p:sp>
      <p:sp>
        <p:nvSpPr>
          <p:cNvPr id="1312" name="Rectangle 1311">
            <a:extLst>
              <a:ext uri="{FF2B5EF4-FFF2-40B4-BE49-F238E27FC236}">
                <a16:creationId xmlns:a16="http://schemas.microsoft.com/office/drawing/2014/main" id="{50BB6749-898B-4ABA-AF63-5F8C6BAE1AD2}"/>
              </a:ext>
            </a:extLst>
          </p:cNvPr>
          <p:cNvSpPr/>
          <p:nvPr/>
        </p:nvSpPr>
        <p:spPr>
          <a:xfrm>
            <a:off x="8931748" y="7919037"/>
            <a:ext cx="1067921" cy="923330"/>
          </a:xfrm>
          <a:prstGeom prst="rect">
            <a:avLst/>
          </a:prstGeom>
        </p:spPr>
        <p:txBody>
          <a:bodyPr wrap="none">
            <a:spAutoFit/>
          </a:bodyPr>
          <a:lstStyle/>
          <a:p>
            <a:pPr algn="ctr"/>
            <a:r>
              <a:rPr lang="en-US" sz="5400" b="1" dirty="0">
                <a:solidFill>
                  <a:schemeClr val="bg1"/>
                </a:solidFill>
              </a:rPr>
              <a:t>02</a:t>
            </a:r>
            <a:endParaRPr lang="en-US" sz="5400" dirty="0">
              <a:solidFill>
                <a:schemeClr val="bg1"/>
              </a:solidFill>
            </a:endParaRPr>
          </a:p>
        </p:txBody>
      </p:sp>
      <p:sp>
        <p:nvSpPr>
          <p:cNvPr id="1313" name="Rectangle 1312">
            <a:extLst>
              <a:ext uri="{FF2B5EF4-FFF2-40B4-BE49-F238E27FC236}">
                <a16:creationId xmlns:a16="http://schemas.microsoft.com/office/drawing/2014/main" id="{94591E28-5E50-4F43-8DAA-B98A1EA2DC23}"/>
              </a:ext>
            </a:extLst>
          </p:cNvPr>
          <p:cNvSpPr/>
          <p:nvPr/>
        </p:nvSpPr>
        <p:spPr>
          <a:xfrm>
            <a:off x="14337510" y="4395188"/>
            <a:ext cx="1064715" cy="923330"/>
          </a:xfrm>
          <a:prstGeom prst="rect">
            <a:avLst/>
          </a:prstGeom>
        </p:spPr>
        <p:txBody>
          <a:bodyPr wrap="none">
            <a:spAutoFit/>
          </a:bodyPr>
          <a:lstStyle/>
          <a:p>
            <a:pPr algn="ctr"/>
            <a:r>
              <a:rPr lang="en-US" sz="5400" b="1" dirty="0">
                <a:solidFill>
                  <a:schemeClr val="bg1"/>
                </a:solidFill>
              </a:rPr>
              <a:t>03</a:t>
            </a:r>
            <a:endParaRPr lang="en-US" sz="5400" dirty="0">
              <a:solidFill>
                <a:schemeClr val="bg1"/>
              </a:solidFill>
            </a:endParaRPr>
          </a:p>
        </p:txBody>
      </p:sp>
      <p:sp>
        <p:nvSpPr>
          <p:cNvPr id="1314" name="Rectangle 1313">
            <a:extLst>
              <a:ext uri="{FF2B5EF4-FFF2-40B4-BE49-F238E27FC236}">
                <a16:creationId xmlns:a16="http://schemas.microsoft.com/office/drawing/2014/main" id="{0D1BC6C2-C715-48FA-9244-97B9CEFC0401}"/>
              </a:ext>
            </a:extLst>
          </p:cNvPr>
          <p:cNvSpPr/>
          <p:nvPr/>
        </p:nvSpPr>
        <p:spPr>
          <a:xfrm>
            <a:off x="19798083" y="7960954"/>
            <a:ext cx="1130439" cy="923330"/>
          </a:xfrm>
          <a:prstGeom prst="rect">
            <a:avLst/>
          </a:prstGeom>
        </p:spPr>
        <p:txBody>
          <a:bodyPr wrap="none">
            <a:spAutoFit/>
          </a:bodyPr>
          <a:lstStyle/>
          <a:p>
            <a:pPr algn="ctr"/>
            <a:r>
              <a:rPr lang="en-US" sz="5400" b="1" dirty="0">
                <a:solidFill>
                  <a:schemeClr val="bg1"/>
                </a:solidFill>
              </a:rPr>
              <a:t>04</a:t>
            </a:r>
            <a:endParaRPr lang="en-US" sz="5400" dirty="0">
              <a:solidFill>
                <a:schemeClr val="bg1"/>
              </a:solidFill>
            </a:endParaRPr>
          </a:p>
        </p:txBody>
      </p:sp>
    </p:spTree>
    <p:extLst>
      <p:ext uri="{BB962C8B-B14F-4D97-AF65-F5344CB8AC3E}">
        <p14:creationId xmlns:p14="http://schemas.microsoft.com/office/powerpoint/2010/main" val="103364419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8A8AE67F-8673-4733-AF9F-94EB8A14AEE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943491" y="5634658"/>
            <a:ext cx="20500191" cy="5528992"/>
          </a:xfrm>
          <a:prstGeom prst="rect">
            <a:avLst/>
          </a:prstGeom>
        </p:spPr>
      </p:pic>
      <p:sp>
        <p:nvSpPr>
          <p:cNvPr id="2" name="Title 1">
            <a:extLst>
              <a:ext uri="{FF2B5EF4-FFF2-40B4-BE49-F238E27FC236}">
                <a16:creationId xmlns:a16="http://schemas.microsoft.com/office/drawing/2014/main" id="{160A3768-985C-4C81-B614-966D033D0164}"/>
              </a:ext>
            </a:extLst>
          </p:cNvPr>
          <p:cNvSpPr>
            <a:spLocks noGrp="1"/>
          </p:cNvSpPr>
          <p:nvPr>
            <p:ph type="title"/>
          </p:nvPr>
        </p:nvSpPr>
        <p:spPr/>
        <p:txBody>
          <a:bodyPr/>
          <a:lstStyle/>
          <a:p>
            <a:r>
              <a:rPr lang="en-US" dirty="0"/>
              <a:t>TITLE HERE </a:t>
            </a:r>
          </a:p>
        </p:txBody>
      </p:sp>
      <p:sp>
        <p:nvSpPr>
          <p:cNvPr id="5" name="Rectangle 4">
            <a:extLst>
              <a:ext uri="{FF2B5EF4-FFF2-40B4-BE49-F238E27FC236}">
                <a16:creationId xmlns:a16="http://schemas.microsoft.com/office/drawing/2014/main" id="{1FDB8150-DD41-484E-A5ED-9A4440FCD1A5}"/>
              </a:ext>
            </a:extLst>
          </p:cNvPr>
          <p:cNvSpPr/>
          <p:nvPr/>
        </p:nvSpPr>
        <p:spPr>
          <a:xfrm>
            <a:off x="1943491" y="5634658"/>
            <a:ext cx="3332790" cy="1569660"/>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6" name="Rectangle 5">
            <a:extLst>
              <a:ext uri="{FF2B5EF4-FFF2-40B4-BE49-F238E27FC236}">
                <a16:creationId xmlns:a16="http://schemas.microsoft.com/office/drawing/2014/main" id="{5F001B22-D88C-4AD6-8A01-4270E9EB38F4}"/>
              </a:ext>
            </a:extLst>
          </p:cNvPr>
          <p:cNvSpPr/>
          <p:nvPr/>
        </p:nvSpPr>
        <p:spPr>
          <a:xfrm>
            <a:off x="5276281" y="8947026"/>
            <a:ext cx="3332790" cy="1569660"/>
          </a:xfrm>
          <a:prstGeom prst="rect">
            <a:avLst/>
          </a:prstGeom>
        </p:spPr>
        <p:txBody>
          <a:bodyPr wrap="square">
            <a:spAutoFit/>
          </a:bodyPr>
          <a:lstStyle/>
          <a:p>
            <a:r>
              <a:rPr lang="en-US" sz="2400" dirty="0">
                <a:solidFill>
                  <a:srgbClr val="000000"/>
                </a:solidFill>
              </a:rPr>
              <a:t>Lorem Ipsum is simply dummy text of the printing and typesetting industry. </a:t>
            </a:r>
          </a:p>
        </p:txBody>
      </p:sp>
      <p:sp>
        <p:nvSpPr>
          <p:cNvPr id="12" name="Rectangle 11">
            <a:extLst>
              <a:ext uri="{FF2B5EF4-FFF2-40B4-BE49-F238E27FC236}">
                <a16:creationId xmlns:a16="http://schemas.microsoft.com/office/drawing/2014/main" id="{1EBA95D0-C382-4D0B-BFFE-F69A3431AC73}"/>
              </a:ext>
            </a:extLst>
          </p:cNvPr>
          <p:cNvSpPr/>
          <p:nvPr/>
        </p:nvSpPr>
        <p:spPr>
          <a:xfrm>
            <a:off x="2106449" y="8137544"/>
            <a:ext cx="2787943" cy="523220"/>
          </a:xfrm>
          <a:prstGeom prst="rect">
            <a:avLst/>
          </a:prstGeom>
        </p:spPr>
        <p:txBody>
          <a:bodyPr wrap="none">
            <a:spAutoFit/>
          </a:bodyPr>
          <a:lstStyle/>
          <a:p>
            <a:pPr algn="ctr"/>
            <a:r>
              <a:rPr lang="en-US" sz="2800" b="1" dirty="0">
                <a:solidFill>
                  <a:schemeClr val="bg1"/>
                </a:solidFill>
              </a:rPr>
              <a:t>Lorem Ipsum</a:t>
            </a:r>
            <a:r>
              <a:rPr lang="en-US" sz="2800" dirty="0">
                <a:solidFill>
                  <a:schemeClr val="bg1"/>
                </a:solidFill>
              </a:rPr>
              <a:t> </a:t>
            </a:r>
          </a:p>
        </p:txBody>
      </p:sp>
      <p:sp>
        <p:nvSpPr>
          <p:cNvPr id="13" name="Rectangle 12">
            <a:extLst>
              <a:ext uri="{FF2B5EF4-FFF2-40B4-BE49-F238E27FC236}">
                <a16:creationId xmlns:a16="http://schemas.microsoft.com/office/drawing/2014/main" id="{745DE972-96C4-4AC4-A68A-234E1BDB9072}"/>
              </a:ext>
            </a:extLst>
          </p:cNvPr>
          <p:cNvSpPr/>
          <p:nvPr/>
        </p:nvSpPr>
        <p:spPr>
          <a:xfrm>
            <a:off x="5640859" y="8038452"/>
            <a:ext cx="2787943" cy="523220"/>
          </a:xfrm>
          <a:prstGeom prst="rect">
            <a:avLst/>
          </a:prstGeom>
        </p:spPr>
        <p:txBody>
          <a:bodyPr wrap="none">
            <a:spAutoFit/>
          </a:bodyPr>
          <a:lstStyle/>
          <a:p>
            <a:pPr algn="ctr"/>
            <a:r>
              <a:rPr lang="en-US" sz="2800" b="1" dirty="0">
                <a:solidFill>
                  <a:schemeClr val="bg1"/>
                </a:solidFill>
              </a:rPr>
              <a:t>Lorem Ipsum</a:t>
            </a:r>
            <a:r>
              <a:rPr lang="en-US" sz="2800" dirty="0">
                <a:solidFill>
                  <a:schemeClr val="bg1"/>
                </a:solidFill>
              </a:rPr>
              <a:t> </a:t>
            </a:r>
          </a:p>
        </p:txBody>
      </p:sp>
      <p:sp>
        <p:nvSpPr>
          <p:cNvPr id="14" name="Rectangle 13">
            <a:extLst>
              <a:ext uri="{FF2B5EF4-FFF2-40B4-BE49-F238E27FC236}">
                <a16:creationId xmlns:a16="http://schemas.microsoft.com/office/drawing/2014/main" id="{62FC4451-CC4A-4F59-BB0E-D5C1495FE1D6}"/>
              </a:ext>
            </a:extLst>
          </p:cNvPr>
          <p:cNvSpPr/>
          <p:nvPr/>
        </p:nvSpPr>
        <p:spPr>
          <a:xfrm>
            <a:off x="9113888" y="8038452"/>
            <a:ext cx="2787943" cy="523220"/>
          </a:xfrm>
          <a:prstGeom prst="rect">
            <a:avLst/>
          </a:prstGeom>
        </p:spPr>
        <p:txBody>
          <a:bodyPr wrap="none">
            <a:spAutoFit/>
          </a:bodyPr>
          <a:lstStyle/>
          <a:p>
            <a:pPr algn="ctr"/>
            <a:r>
              <a:rPr lang="en-US" sz="2800" b="1" dirty="0">
                <a:solidFill>
                  <a:schemeClr val="bg1"/>
                </a:solidFill>
              </a:rPr>
              <a:t>Lorem Ipsum</a:t>
            </a:r>
            <a:r>
              <a:rPr lang="en-US" sz="2800" dirty="0">
                <a:solidFill>
                  <a:schemeClr val="bg1"/>
                </a:solidFill>
              </a:rPr>
              <a:t> </a:t>
            </a:r>
          </a:p>
        </p:txBody>
      </p:sp>
      <p:sp>
        <p:nvSpPr>
          <p:cNvPr id="15" name="Rectangle 14">
            <a:extLst>
              <a:ext uri="{FF2B5EF4-FFF2-40B4-BE49-F238E27FC236}">
                <a16:creationId xmlns:a16="http://schemas.microsoft.com/office/drawing/2014/main" id="{EC2E9E66-F9BF-4E83-93DA-0FAF0181B320}"/>
              </a:ext>
            </a:extLst>
          </p:cNvPr>
          <p:cNvSpPr/>
          <p:nvPr/>
        </p:nvSpPr>
        <p:spPr>
          <a:xfrm>
            <a:off x="12551761" y="8038452"/>
            <a:ext cx="2787943" cy="523220"/>
          </a:xfrm>
          <a:prstGeom prst="rect">
            <a:avLst/>
          </a:prstGeom>
        </p:spPr>
        <p:txBody>
          <a:bodyPr wrap="none">
            <a:spAutoFit/>
          </a:bodyPr>
          <a:lstStyle/>
          <a:p>
            <a:pPr algn="ctr"/>
            <a:r>
              <a:rPr lang="en-US" sz="2800" b="1" dirty="0">
                <a:solidFill>
                  <a:schemeClr val="bg1"/>
                </a:solidFill>
              </a:rPr>
              <a:t>Lorem Ipsum</a:t>
            </a:r>
            <a:r>
              <a:rPr lang="en-US" sz="2800" dirty="0">
                <a:solidFill>
                  <a:schemeClr val="bg1"/>
                </a:solidFill>
              </a:rPr>
              <a:t> </a:t>
            </a:r>
          </a:p>
        </p:txBody>
      </p:sp>
      <p:sp>
        <p:nvSpPr>
          <p:cNvPr id="16" name="Rectangle 15">
            <a:extLst>
              <a:ext uri="{FF2B5EF4-FFF2-40B4-BE49-F238E27FC236}">
                <a16:creationId xmlns:a16="http://schemas.microsoft.com/office/drawing/2014/main" id="{FF3913F8-B899-45A9-9214-6B0EA259B6B5}"/>
              </a:ext>
            </a:extLst>
          </p:cNvPr>
          <p:cNvSpPr/>
          <p:nvPr/>
        </p:nvSpPr>
        <p:spPr>
          <a:xfrm>
            <a:off x="15989634" y="8038452"/>
            <a:ext cx="2787943" cy="523220"/>
          </a:xfrm>
          <a:prstGeom prst="rect">
            <a:avLst/>
          </a:prstGeom>
        </p:spPr>
        <p:txBody>
          <a:bodyPr wrap="none">
            <a:spAutoFit/>
          </a:bodyPr>
          <a:lstStyle/>
          <a:p>
            <a:pPr algn="ctr"/>
            <a:r>
              <a:rPr lang="en-US" sz="2800" b="1" dirty="0">
                <a:solidFill>
                  <a:schemeClr val="bg1"/>
                </a:solidFill>
              </a:rPr>
              <a:t>Lorem Ipsum</a:t>
            </a:r>
            <a:r>
              <a:rPr lang="en-US" sz="2800" dirty="0">
                <a:solidFill>
                  <a:schemeClr val="bg1"/>
                </a:solidFill>
              </a:rPr>
              <a:t> </a:t>
            </a:r>
          </a:p>
        </p:txBody>
      </p:sp>
      <p:sp>
        <p:nvSpPr>
          <p:cNvPr id="17" name="Rectangle 16">
            <a:extLst>
              <a:ext uri="{FF2B5EF4-FFF2-40B4-BE49-F238E27FC236}">
                <a16:creationId xmlns:a16="http://schemas.microsoft.com/office/drawing/2014/main" id="{5E35F054-9425-4BAC-BBE3-67402092650E}"/>
              </a:ext>
            </a:extLst>
          </p:cNvPr>
          <p:cNvSpPr/>
          <p:nvPr/>
        </p:nvSpPr>
        <p:spPr>
          <a:xfrm>
            <a:off x="19427507" y="8038452"/>
            <a:ext cx="2787943" cy="523220"/>
          </a:xfrm>
          <a:prstGeom prst="rect">
            <a:avLst/>
          </a:prstGeom>
        </p:spPr>
        <p:txBody>
          <a:bodyPr wrap="none">
            <a:spAutoFit/>
          </a:bodyPr>
          <a:lstStyle/>
          <a:p>
            <a:pPr algn="ctr"/>
            <a:r>
              <a:rPr lang="en-US" sz="2800" b="1" dirty="0">
                <a:solidFill>
                  <a:schemeClr val="bg1"/>
                </a:solidFill>
              </a:rPr>
              <a:t>Lorem Ipsum</a:t>
            </a:r>
            <a:r>
              <a:rPr lang="en-US" sz="2800" dirty="0">
                <a:solidFill>
                  <a:schemeClr val="bg1"/>
                </a:solidFill>
              </a:rPr>
              <a:t> </a:t>
            </a:r>
          </a:p>
        </p:txBody>
      </p:sp>
      <p:sp>
        <p:nvSpPr>
          <p:cNvPr id="18" name="Rectangle 17">
            <a:extLst>
              <a:ext uri="{FF2B5EF4-FFF2-40B4-BE49-F238E27FC236}">
                <a16:creationId xmlns:a16="http://schemas.microsoft.com/office/drawing/2014/main" id="{5EB1D6F7-427F-479A-8ECD-8F7609102C74}"/>
              </a:ext>
            </a:extLst>
          </p:cNvPr>
          <p:cNvSpPr/>
          <p:nvPr/>
        </p:nvSpPr>
        <p:spPr>
          <a:xfrm>
            <a:off x="12279337" y="8947026"/>
            <a:ext cx="3332790" cy="1569660"/>
          </a:xfrm>
          <a:prstGeom prst="rect">
            <a:avLst/>
          </a:prstGeom>
        </p:spPr>
        <p:txBody>
          <a:bodyPr wrap="square">
            <a:spAutoFit/>
          </a:bodyPr>
          <a:lstStyle/>
          <a:p>
            <a:r>
              <a:rPr lang="en-US" sz="2400" dirty="0">
                <a:solidFill>
                  <a:srgbClr val="000000"/>
                </a:solidFill>
              </a:rPr>
              <a:t>Lorem Ipsum is simply dummy text of the printing and typesetting industry. </a:t>
            </a:r>
          </a:p>
        </p:txBody>
      </p:sp>
      <p:sp>
        <p:nvSpPr>
          <p:cNvPr id="19" name="Rectangle 18">
            <a:extLst>
              <a:ext uri="{FF2B5EF4-FFF2-40B4-BE49-F238E27FC236}">
                <a16:creationId xmlns:a16="http://schemas.microsoft.com/office/drawing/2014/main" id="{72859564-B05E-4CA9-9FD6-0EC981F69F71}"/>
              </a:ext>
            </a:extLst>
          </p:cNvPr>
          <p:cNvSpPr/>
          <p:nvPr/>
        </p:nvSpPr>
        <p:spPr>
          <a:xfrm>
            <a:off x="19384708" y="9077627"/>
            <a:ext cx="3332790" cy="1569660"/>
          </a:xfrm>
          <a:prstGeom prst="rect">
            <a:avLst/>
          </a:prstGeom>
        </p:spPr>
        <p:txBody>
          <a:bodyPr wrap="square">
            <a:spAutoFit/>
          </a:bodyPr>
          <a:lstStyle/>
          <a:p>
            <a:r>
              <a:rPr lang="en-US" sz="2400" dirty="0">
                <a:solidFill>
                  <a:srgbClr val="000000"/>
                </a:solidFill>
              </a:rPr>
              <a:t>Lorem Ipsum is simply dummy text of the printing and typesetting industry. </a:t>
            </a:r>
          </a:p>
        </p:txBody>
      </p:sp>
      <p:sp>
        <p:nvSpPr>
          <p:cNvPr id="20" name="Rectangle 19">
            <a:extLst>
              <a:ext uri="{FF2B5EF4-FFF2-40B4-BE49-F238E27FC236}">
                <a16:creationId xmlns:a16="http://schemas.microsoft.com/office/drawing/2014/main" id="{99CFA732-72A6-41AD-8018-7D0CD0210B12}"/>
              </a:ext>
            </a:extLst>
          </p:cNvPr>
          <p:cNvSpPr/>
          <p:nvPr/>
        </p:nvSpPr>
        <p:spPr>
          <a:xfrm>
            <a:off x="8946547" y="5634658"/>
            <a:ext cx="3332790" cy="1569660"/>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21" name="Rectangle 20">
            <a:extLst>
              <a:ext uri="{FF2B5EF4-FFF2-40B4-BE49-F238E27FC236}">
                <a16:creationId xmlns:a16="http://schemas.microsoft.com/office/drawing/2014/main" id="{A7FBDA4D-3475-4646-9702-EBA7D1571753}"/>
              </a:ext>
            </a:extLst>
          </p:cNvPr>
          <p:cNvSpPr/>
          <p:nvPr/>
        </p:nvSpPr>
        <p:spPr>
          <a:xfrm>
            <a:off x="15664943" y="5634658"/>
            <a:ext cx="3332790" cy="1569660"/>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Tree>
    <p:extLst>
      <p:ext uri="{BB962C8B-B14F-4D97-AF65-F5344CB8AC3E}">
        <p14:creationId xmlns:p14="http://schemas.microsoft.com/office/powerpoint/2010/main" val="15462679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Shape 34">
            <a:extLst>
              <a:ext uri="{FF2B5EF4-FFF2-40B4-BE49-F238E27FC236}">
                <a16:creationId xmlns:a16="http://schemas.microsoft.com/office/drawing/2014/main" id="{D0B96D90-1616-457F-B161-D221CF452933}"/>
              </a:ext>
            </a:extLst>
          </p:cNvPr>
          <p:cNvSpPr/>
          <p:nvPr/>
        </p:nvSpPr>
        <p:spPr>
          <a:xfrm>
            <a:off x="3388606" y="3978474"/>
            <a:ext cx="17606788" cy="6151680"/>
          </a:xfrm>
          <a:custGeom>
            <a:avLst/>
            <a:gdLst>
              <a:gd name="connsiteX0" fmla="*/ 13274040 w 15757207"/>
              <a:gd name="connsiteY0" fmla="*/ 5505450 h 5505450"/>
              <a:gd name="connsiteX1" fmla="*/ 15757207 w 15757207"/>
              <a:gd name="connsiteY1" fmla="*/ 2753678 h 5505450"/>
              <a:gd name="connsiteX2" fmla="*/ 13273087 w 15757207"/>
              <a:gd name="connsiteY2" fmla="*/ 0 h 5505450"/>
              <a:gd name="connsiteX3" fmla="*/ 12077699 w 15757207"/>
              <a:gd name="connsiteY3" fmla="*/ 1195388 h 5505450"/>
              <a:gd name="connsiteX4" fmla="*/ 12775882 w 15757207"/>
              <a:gd name="connsiteY4" fmla="*/ 1931670 h 5505450"/>
              <a:gd name="connsiteX5" fmla="*/ 0 w 15757207"/>
              <a:gd name="connsiteY5" fmla="*/ 1931670 h 5505450"/>
              <a:gd name="connsiteX6" fmla="*/ 0 w 15757207"/>
              <a:gd name="connsiteY6" fmla="*/ 3536633 h 5505450"/>
              <a:gd name="connsiteX7" fmla="*/ 12741593 w 15757207"/>
              <a:gd name="connsiteY7" fmla="*/ 3536633 h 5505450"/>
              <a:gd name="connsiteX8" fmla="*/ 12048172 w 15757207"/>
              <a:gd name="connsiteY8" fmla="*/ 4289108 h 5505450"/>
              <a:gd name="connsiteX9" fmla="*/ 13274040 w 15757207"/>
              <a:gd name="connsiteY9" fmla="*/ 5505450 h 5505450"/>
              <a:gd name="connsiteX10" fmla="*/ 13274040 w 15757207"/>
              <a:gd name="connsiteY10" fmla="*/ 5505450 h 5505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57207" h="5505450">
                <a:moveTo>
                  <a:pt x="13274040" y="5505450"/>
                </a:moveTo>
                <a:lnTo>
                  <a:pt x="15757207" y="2753678"/>
                </a:lnTo>
                <a:lnTo>
                  <a:pt x="13273087" y="0"/>
                </a:lnTo>
                <a:lnTo>
                  <a:pt x="12077699" y="1195388"/>
                </a:lnTo>
                <a:lnTo>
                  <a:pt x="12775882" y="1931670"/>
                </a:lnTo>
                <a:lnTo>
                  <a:pt x="0" y="1931670"/>
                </a:lnTo>
                <a:cubicBezTo>
                  <a:pt x="0" y="2538413"/>
                  <a:pt x="0" y="2928938"/>
                  <a:pt x="0" y="3536633"/>
                </a:cubicBezTo>
                <a:lnTo>
                  <a:pt x="12741593" y="3536633"/>
                </a:lnTo>
                <a:lnTo>
                  <a:pt x="12048172" y="4289108"/>
                </a:lnTo>
                <a:lnTo>
                  <a:pt x="13274040" y="5505450"/>
                </a:lnTo>
                <a:lnTo>
                  <a:pt x="13274040" y="5505450"/>
                </a:lnTo>
                <a:close/>
              </a:path>
            </a:pathLst>
          </a:custGeom>
          <a:solidFill>
            <a:srgbClr val="CACACA"/>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5B6150CF-1377-47C2-AE7D-9CDF121C1A4D}"/>
              </a:ext>
            </a:extLst>
          </p:cNvPr>
          <p:cNvSpPr/>
          <p:nvPr/>
        </p:nvSpPr>
        <p:spPr>
          <a:xfrm>
            <a:off x="4273042" y="5435507"/>
            <a:ext cx="3154598" cy="3154597"/>
          </a:xfrm>
          <a:custGeom>
            <a:avLst/>
            <a:gdLst>
              <a:gd name="connsiteX0" fmla="*/ 1411605 w 2823210"/>
              <a:gd name="connsiteY0" fmla="*/ 0 h 2823209"/>
              <a:gd name="connsiteX1" fmla="*/ 2823210 w 2823210"/>
              <a:gd name="connsiteY1" fmla="*/ 1411605 h 2823209"/>
              <a:gd name="connsiteX2" fmla="*/ 1411605 w 2823210"/>
              <a:gd name="connsiteY2" fmla="*/ 2823210 h 2823209"/>
              <a:gd name="connsiteX3" fmla="*/ 0 w 2823210"/>
              <a:gd name="connsiteY3" fmla="*/ 1411605 h 2823209"/>
              <a:gd name="connsiteX4" fmla="*/ 1411605 w 2823210"/>
              <a:gd name="connsiteY4" fmla="*/ 0 h 2823209"/>
              <a:gd name="connsiteX5" fmla="*/ 1411605 w 2823210"/>
              <a:gd name="connsiteY5" fmla="*/ 0 h 28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23210" h="2823209">
                <a:moveTo>
                  <a:pt x="1411605" y="0"/>
                </a:moveTo>
                <a:cubicBezTo>
                  <a:pt x="2191703" y="0"/>
                  <a:pt x="2823210" y="632460"/>
                  <a:pt x="2823210" y="1411605"/>
                </a:cubicBezTo>
                <a:cubicBezTo>
                  <a:pt x="2823210" y="2191703"/>
                  <a:pt x="2190750" y="2823210"/>
                  <a:pt x="1411605" y="2823210"/>
                </a:cubicBezTo>
                <a:cubicBezTo>
                  <a:pt x="631508" y="2823210"/>
                  <a:pt x="0" y="2190750"/>
                  <a:pt x="0" y="1411605"/>
                </a:cubicBezTo>
                <a:cubicBezTo>
                  <a:pt x="0" y="632460"/>
                  <a:pt x="632460" y="0"/>
                  <a:pt x="1411605" y="0"/>
                </a:cubicBezTo>
                <a:lnTo>
                  <a:pt x="1411605" y="0"/>
                </a:lnTo>
                <a:close/>
              </a:path>
            </a:pathLst>
          </a:custGeom>
          <a:solidFill>
            <a:srgbClr val="A0E13A"/>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5DC00FCA-E379-42EA-BEF4-3580EDC75C33}"/>
              </a:ext>
            </a:extLst>
          </p:cNvPr>
          <p:cNvSpPr/>
          <p:nvPr/>
        </p:nvSpPr>
        <p:spPr>
          <a:xfrm>
            <a:off x="8297178" y="5435507"/>
            <a:ext cx="3154597" cy="3154597"/>
          </a:xfrm>
          <a:custGeom>
            <a:avLst/>
            <a:gdLst>
              <a:gd name="connsiteX0" fmla="*/ 1411605 w 2823209"/>
              <a:gd name="connsiteY0" fmla="*/ 0 h 2823209"/>
              <a:gd name="connsiteX1" fmla="*/ 2823210 w 2823209"/>
              <a:gd name="connsiteY1" fmla="*/ 1411605 h 2823209"/>
              <a:gd name="connsiteX2" fmla="*/ 1411605 w 2823209"/>
              <a:gd name="connsiteY2" fmla="*/ 2823210 h 2823209"/>
              <a:gd name="connsiteX3" fmla="*/ 0 w 2823209"/>
              <a:gd name="connsiteY3" fmla="*/ 1411605 h 2823209"/>
              <a:gd name="connsiteX4" fmla="*/ 1411605 w 2823209"/>
              <a:gd name="connsiteY4" fmla="*/ 0 h 2823209"/>
              <a:gd name="connsiteX5" fmla="*/ 1411605 w 2823209"/>
              <a:gd name="connsiteY5" fmla="*/ 0 h 28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23209" h="2823209">
                <a:moveTo>
                  <a:pt x="1411605" y="0"/>
                </a:moveTo>
                <a:cubicBezTo>
                  <a:pt x="2191702" y="0"/>
                  <a:pt x="2823210" y="632460"/>
                  <a:pt x="2823210" y="1411605"/>
                </a:cubicBezTo>
                <a:cubicBezTo>
                  <a:pt x="2823210" y="2191703"/>
                  <a:pt x="2190750" y="2823210"/>
                  <a:pt x="1411605" y="2823210"/>
                </a:cubicBezTo>
                <a:cubicBezTo>
                  <a:pt x="631507" y="2823210"/>
                  <a:pt x="0" y="2190750"/>
                  <a:pt x="0" y="1411605"/>
                </a:cubicBezTo>
                <a:cubicBezTo>
                  <a:pt x="0" y="632460"/>
                  <a:pt x="632460" y="0"/>
                  <a:pt x="1411605" y="0"/>
                </a:cubicBezTo>
                <a:lnTo>
                  <a:pt x="1411605" y="0"/>
                </a:lnTo>
                <a:close/>
              </a:path>
            </a:pathLst>
          </a:custGeom>
          <a:solidFill>
            <a:srgbClr val="73CA9B"/>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552E792D-629E-49C1-A437-08FC6BC34882}"/>
              </a:ext>
            </a:extLst>
          </p:cNvPr>
          <p:cNvSpPr/>
          <p:nvPr/>
        </p:nvSpPr>
        <p:spPr>
          <a:xfrm>
            <a:off x="12321314" y="5435507"/>
            <a:ext cx="3154598" cy="3154597"/>
          </a:xfrm>
          <a:custGeom>
            <a:avLst/>
            <a:gdLst>
              <a:gd name="connsiteX0" fmla="*/ 1411605 w 2823210"/>
              <a:gd name="connsiteY0" fmla="*/ 0 h 2823209"/>
              <a:gd name="connsiteX1" fmla="*/ 2823210 w 2823210"/>
              <a:gd name="connsiteY1" fmla="*/ 1411605 h 2823209"/>
              <a:gd name="connsiteX2" fmla="*/ 1411605 w 2823210"/>
              <a:gd name="connsiteY2" fmla="*/ 2823210 h 2823209"/>
              <a:gd name="connsiteX3" fmla="*/ 0 w 2823210"/>
              <a:gd name="connsiteY3" fmla="*/ 1411605 h 2823209"/>
              <a:gd name="connsiteX4" fmla="*/ 1411605 w 2823210"/>
              <a:gd name="connsiteY4" fmla="*/ 0 h 2823209"/>
              <a:gd name="connsiteX5" fmla="*/ 1411605 w 2823210"/>
              <a:gd name="connsiteY5" fmla="*/ 0 h 28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23210" h="2823209">
                <a:moveTo>
                  <a:pt x="1411605" y="0"/>
                </a:moveTo>
                <a:cubicBezTo>
                  <a:pt x="2191702" y="0"/>
                  <a:pt x="2823210" y="632460"/>
                  <a:pt x="2823210" y="1411605"/>
                </a:cubicBezTo>
                <a:cubicBezTo>
                  <a:pt x="2823210" y="2191703"/>
                  <a:pt x="2190750" y="2823210"/>
                  <a:pt x="1411605" y="2823210"/>
                </a:cubicBezTo>
                <a:cubicBezTo>
                  <a:pt x="631508" y="2823210"/>
                  <a:pt x="0" y="2190750"/>
                  <a:pt x="0" y="1411605"/>
                </a:cubicBezTo>
                <a:cubicBezTo>
                  <a:pt x="0" y="632460"/>
                  <a:pt x="631508" y="0"/>
                  <a:pt x="1411605" y="0"/>
                </a:cubicBezTo>
                <a:lnTo>
                  <a:pt x="1411605" y="0"/>
                </a:lnTo>
                <a:close/>
              </a:path>
            </a:pathLst>
          </a:custGeom>
          <a:solidFill>
            <a:srgbClr val="5C9EBC"/>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E752CFB8-9F46-4B27-AA78-15C9A684C50E}"/>
              </a:ext>
            </a:extLst>
          </p:cNvPr>
          <p:cNvSpPr/>
          <p:nvPr/>
        </p:nvSpPr>
        <p:spPr>
          <a:xfrm>
            <a:off x="16345447" y="5435507"/>
            <a:ext cx="3154600" cy="3154597"/>
          </a:xfrm>
          <a:custGeom>
            <a:avLst/>
            <a:gdLst>
              <a:gd name="connsiteX0" fmla="*/ 1411607 w 2823211"/>
              <a:gd name="connsiteY0" fmla="*/ 0 h 2823209"/>
              <a:gd name="connsiteX1" fmla="*/ 2823211 w 2823211"/>
              <a:gd name="connsiteY1" fmla="*/ 1411605 h 2823209"/>
              <a:gd name="connsiteX2" fmla="*/ 1411607 w 2823211"/>
              <a:gd name="connsiteY2" fmla="*/ 2823210 h 2823209"/>
              <a:gd name="connsiteX3" fmla="*/ 1 w 2823211"/>
              <a:gd name="connsiteY3" fmla="*/ 1411605 h 2823209"/>
              <a:gd name="connsiteX4" fmla="*/ 1411607 w 2823211"/>
              <a:gd name="connsiteY4" fmla="*/ 0 h 2823209"/>
              <a:gd name="connsiteX5" fmla="*/ 1411607 w 2823211"/>
              <a:gd name="connsiteY5" fmla="*/ 0 h 28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23211" h="2823209">
                <a:moveTo>
                  <a:pt x="1411607" y="0"/>
                </a:moveTo>
                <a:cubicBezTo>
                  <a:pt x="2191703" y="0"/>
                  <a:pt x="2823211" y="632460"/>
                  <a:pt x="2823211" y="1411605"/>
                </a:cubicBezTo>
                <a:cubicBezTo>
                  <a:pt x="2823211" y="2191703"/>
                  <a:pt x="2190751" y="2823210"/>
                  <a:pt x="1411607" y="2823210"/>
                </a:cubicBezTo>
                <a:cubicBezTo>
                  <a:pt x="631509" y="2823210"/>
                  <a:pt x="1" y="2190750"/>
                  <a:pt x="1" y="1411605"/>
                </a:cubicBezTo>
                <a:cubicBezTo>
                  <a:pt x="-951" y="632460"/>
                  <a:pt x="631509" y="0"/>
                  <a:pt x="1411607" y="0"/>
                </a:cubicBezTo>
                <a:lnTo>
                  <a:pt x="1411607" y="0"/>
                </a:lnTo>
                <a:close/>
              </a:path>
            </a:pathLst>
          </a:custGeom>
          <a:solidFill>
            <a:srgbClr val="5359A6"/>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1C8DF84D-22CA-4B3F-ACDD-BFB1CD6135C7}"/>
              </a:ext>
            </a:extLst>
          </p:cNvPr>
          <p:cNvSpPr/>
          <p:nvPr/>
        </p:nvSpPr>
        <p:spPr>
          <a:xfrm>
            <a:off x="7428706" y="6835068"/>
            <a:ext cx="868472" cy="357606"/>
          </a:xfrm>
          <a:custGeom>
            <a:avLst/>
            <a:gdLst>
              <a:gd name="connsiteX0" fmla="*/ 485775 w 777240"/>
              <a:gd name="connsiteY0" fmla="*/ 190500 h 320040"/>
              <a:gd name="connsiteX1" fmla="*/ 0 w 777240"/>
              <a:gd name="connsiteY1" fmla="*/ 190500 h 320040"/>
              <a:gd name="connsiteX2" fmla="*/ 0 w 777240"/>
              <a:gd name="connsiteY2" fmla="*/ 129540 h 320040"/>
              <a:gd name="connsiteX3" fmla="*/ 485775 w 777240"/>
              <a:gd name="connsiteY3" fmla="*/ 129540 h 320040"/>
              <a:gd name="connsiteX4" fmla="*/ 485775 w 777240"/>
              <a:gd name="connsiteY4" fmla="*/ 0 h 320040"/>
              <a:gd name="connsiteX5" fmla="*/ 777240 w 777240"/>
              <a:gd name="connsiteY5" fmla="*/ 160020 h 320040"/>
              <a:gd name="connsiteX6" fmla="*/ 485775 w 777240"/>
              <a:gd name="connsiteY6" fmla="*/ 320040 h 320040"/>
              <a:gd name="connsiteX7" fmla="*/ 485775 w 777240"/>
              <a:gd name="connsiteY7" fmla="*/ 190500 h 320040"/>
              <a:gd name="connsiteX8" fmla="*/ 485775 w 777240"/>
              <a:gd name="connsiteY8" fmla="*/ 190500 h 320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7240" h="320040">
                <a:moveTo>
                  <a:pt x="485775" y="190500"/>
                </a:moveTo>
                <a:lnTo>
                  <a:pt x="0" y="190500"/>
                </a:lnTo>
                <a:cubicBezTo>
                  <a:pt x="0" y="169545"/>
                  <a:pt x="0" y="149542"/>
                  <a:pt x="0" y="129540"/>
                </a:cubicBezTo>
                <a:lnTo>
                  <a:pt x="485775" y="129540"/>
                </a:lnTo>
                <a:lnTo>
                  <a:pt x="485775" y="0"/>
                </a:lnTo>
                <a:lnTo>
                  <a:pt x="777240" y="160020"/>
                </a:lnTo>
                <a:lnTo>
                  <a:pt x="485775" y="320040"/>
                </a:lnTo>
                <a:lnTo>
                  <a:pt x="485775" y="190500"/>
                </a:lnTo>
                <a:lnTo>
                  <a:pt x="485775" y="190500"/>
                </a:lnTo>
                <a:close/>
              </a:path>
            </a:pathLst>
          </a:custGeom>
          <a:solidFill>
            <a:srgbClr val="A0E13A"/>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6C3BFD80-8ABE-41B8-8BAC-32D0A3966EC0}"/>
              </a:ext>
            </a:extLst>
          </p:cNvPr>
          <p:cNvSpPr/>
          <p:nvPr/>
        </p:nvSpPr>
        <p:spPr>
          <a:xfrm>
            <a:off x="11451777" y="6835068"/>
            <a:ext cx="868472" cy="357606"/>
          </a:xfrm>
          <a:custGeom>
            <a:avLst/>
            <a:gdLst>
              <a:gd name="connsiteX0" fmla="*/ 485776 w 777240"/>
              <a:gd name="connsiteY0" fmla="*/ 190500 h 320040"/>
              <a:gd name="connsiteX1" fmla="*/ 0 w 777240"/>
              <a:gd name="connsiteY1" fmla="*/ 190500 h 320040"/>
              <a:gd name="connsiteX2" fmla="*/ 0 w 777240"/>
              <a:gd name="connsiteY2" fmla="*/ 129540 h 320040"/>
              <a:gd name="connsiteX3" fmla="*/ 485776 w 777240"/>
              <a:gd name="connsiteY3" fmla="*/ 129540 h 320040"/>
              <a:gd name="connsiteX4" fmla="*/ 485776 w 777240"/>
              <a:gd name="connsiteY4" fmla="*/ 0 h 320040"/>
              <a:gd name="connsiteX5" fmla="*/ 777240 w 777240"/>
              <a:gd name="connsiteY5" fmla="*/ 160020 h 320040"/>
              <a:gd name="connsiteX6" fmla="*/ 485776 w 777240"/>
              <a:gd name="connsiteY6" fmla="*/ 320040 h 320040"/>
              <a:gd name="connsiteX7" fmla="*/ 485776 w 777240"/>
              <a:gd name="connsiteY7" fmla="*/ 190500 h 320040"/>
              <a:gd name="connsiteX8" fmla="*/ 485776 w 777240"/>
              <a:gd name="connsiteY8" fmla="*/ 190500 h 320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7240" h="320040">
                <a:moveTo>
                  <a:pt x="485776" y="190500"/>
                </a:moveTo>
                <a:lnTo>
                  <a:pt x="0" y="190500"/>
                </a:lnTo>
                <a:cubicBezTo>
                  <a:pt x="0" y="169545"/>
                  <a:pt x="0" y="149542"/>
                  <a:pt x="0" y="129540"/>
                </a:cubicBezTo>
                <a:lnTo>
                  <a:pt x="485776" y="129540"/>
                </a:lnTo>
                <a:lnTo>
                  <a:pt x="485776" y="0"/>
                </a:lnTo>
                <a:lnTo>
                  <a:pt x="777240" y="160020"/>
                </a:lnTo>
                <a:lnTo>
                  <a:pt x="485776" y="320040"/>
                </a:lnTo>
                <a:lnTo>
                  <a:pt x="485776" y="190500"/>
                </a:lnTo>
                <a:lnTo>
                  <a:pt x="485776" y="190500"/>
                </a:lnTo>
                <a:close/>
              </a:path>
            </a:pathLst>
          </a:custGeom>
          <a:solidFill>
            <a:srgbClr val="73CA9B"/>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B8DD5968-DE9D-4174-AC42-70F3FA7DEC3C}"/>
              </a:ext>
            </a:extLst>
          </p:cNvPr>
          <p:cNvSpPr/>
          <p:nvPr/>
        </p:nvSpPr>
        <p:spPr>
          <a:xfrm>
            <a:off x="15475912" y="6835068"/>
            <a:ext cx="868471" cy="357606"/>
          </a:xfrm>
          <a:custGeom>
            <a:avLst/>
            <a:gdLst>
              <a:gd name="connsiteX0" fmla="*/ 485775 w 777239"/>
              <a:gd name="connsiteY0" fmla="*/ 190500 h 320040"/>
              <a:gd name="connsiteX1" fmla="*/ 0 w 777239"/>
              <a:gd name="connsiteY1" fmla="*/ 190500 h 320040"/>
              <a:gd name="connsiteX2" fmla="*/ 0 w 777239"/>
              <a:gd name="connsiteY2" fmla="*/ 129540 h 320040"/>
              <a:gd name="connsiteX3" fmla="*/ 485775 w 777239"/>
              <a:gd name="connsiteY3" fmla="*/ 129540 h 320040"/>
              <a:gd name="connsiteX4" fmla="*/ 485775 w 777239"/>
              <a:gd name="connsiteY4" fmla="*/ 0 h 320040"/>
              <a:gd name="connsiteX5" fmla="*/ 777240 w 777239"/>
              <a:gd name="connsiteY5" fmla="*/ 160020 h 320040"/>
              <a:gd name="connsiteX6" fmla="*/ 485775 w 777239"/>
              <a:gd name="connsiteY6" fmla="*/ 320040 h 320040"/>
              <a:gd name="connsiteX7" fmla="*/ 485775 w 777239"/>
              <a:gd name="connsiteY7" fmla="*/ 190500 h 320040"/>
              <a:gd name="connsiteX8" fmla="*/ 485775 w 777239"/>
              <a:gd name="connsiteY8" fmla="*/ 190500 h 320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7239" h="320040">
                <a:moveTo>
                  <a:pt x="485775" y="190500"/>
                </a:moveTo>
                <a:lnTo>
                  <a:pt x="0" y="190500"/>
                </a:lnTo>
                <a:cubicBezTo>
                  <a:pt x="0" y="169545"/>
                  <a:pt x="0" y="149542"/>
                  <a:pt x="0" y="129540"/>
                </a:cubicBezTo>
                <a:lnTo>
                  <a:pt x="485775" y="129540"/>
                </a:lnTo>
                <a:lnTo>
                  <a:pt x="485775" y="0"/>
                </a:lnTo>
                <a:lnTo>
                  <a:pt x="777240" y="160020"/>
                </a:lnTo>
                <a:lnTo>
                  <a:pt x="485775" y="320040"/>
                </a:lnTo>
                <a:lnTo>
                  <a:pt x="485775" y="190500"/>
                </a:lnTo>
                <a:lnTo>
                  <a:pt x="485775" y="190500"/>
                </a:lnTo>
                <a:close/>
              </a:path>
            </a:pathLst>
          </a:custGeom>
          <a:solidFill>
            <a:srgbClr val="5C9EBC"/>
          </a:solidFill>
          <a:ln w="9525" cap="flat">
            <a:noFill/>
            <a:prstDash val="solid"/>
            <a:miter/>
          </a:ln>
        </p:spPr>
        <p:txBody>
          <a:bodyPr rtlCol="0" anchor="ctr"/>
          <a:lstStyle/>
          <a:p>
            <a:endParaRPr lang="en-US"/>
          </a:p>
        </p:txBody>
      </p:sp>
      <p:grpSp>
        <p:nvGrpSpPr>
          <p:cNvPr id="382" name="Graphic 3">
            <a:extLst>
              <a:ext uri="{FF2B5EF4-FFF2-40B4-BE49-F238E27FC236}">
                <a16:creationId xmlns:a16="http://schemas.microsoft.com/office/drawing/2014/main" id="{435F9CE6-C89B-4FC2-B7F1-521395673984}"/>
              </a:ext>
            </a:extLst>
          </p:cNvPr>
          <p:cNvGrpSpPr/>
          <p:nvPr/>
        </p:nvGrpSpPr>
        <p:grpSpPr>
          <a:xfrm>
            <a:off x="5262890" y="6428501"/>
            <a:ext cx="1154031" cy="1168607"/>
            <a:chOff x="6145382" y="4918709"/>
            <a:chExt cx="730861" cy="740092"/>
          </a:xfrm>
          <a:solidFill>
            <a:srgbClr val="FFFFFF"/>
          </a:solidFill>
        </p:grpSpPr>
        <p:sp>
          <p:nvSpPr>
            <p:cNvPr id="383" name="Freeform: Shape 382">
              <a:extLst>
                <a:ext uri="{FF2B5EF4-FFF2-40B4-BE49-F238E27FC236}">
                  <a16:creationId xmlns:a16="http://schemas.microsoft.com/office/drawing/2014/main" id="{60B63708-80A4-48BE-A7D9-5ECE58B37774}"/>
                </a:ext>
              </a:extLst>
            </p:cNvPr>
            <p:cNvSpPr/>
            <p:nvPr/>
          </p:nvSpPr>
          <p:spPr>
            <a:xfrm>
              <a:off x="6490334" y="4918709"/>
              <a:ext cx="20955" cy="80009"/>
            </a:xfrm>
            <a:custGeom>
              <a:avLst/>
              <a:gdLst>
                <a:gd name="connsiteX0" fmla="*/ 20955 w 20955"/>
                <a:gd name="connsiteY0" fmla="*/ 71438 h 80009"/>
                <a:gd name="connsiteX1" fmla="*/ 10478 w 20955"/>
                <a:gd name="connsiteY1" fmla="*/ 80010 h 80009"/>
                <a:gd name="connsiteX2" fmla="*/ 10478 w 20955"/>
                <a:gd name="connsiteY2" fmla="*/ 80010 h 80009"/>
                <a:gd name="connsiteX3" fmla="*/ 0 w 20955"/>
                <a:gd name="connsiteY3" fmla="*/ 71438 h 80009"/>
                <a:gd name="connsiteX4" fmla="*/ 0 w 20955"/>
                <a:gd name="connsiteY4" fmla="*/ 8572 h 80009"/>
                <a:gd name="connsiteX5" fmla="*/ 10478 w 20955"/>
                <a:gd name="connsiteY5" fmla="*/ 0 h 80009"/>
                <a:gd name="connsiteX6" fmla="*/ 10478 w 20955"/>
                <a:gd name="connsiteY6" fmla="*/ 0 h 80009"/>
                <a:gd name="connsiteX7" fmla="*/ 20955 w 20955"/>
                <a:gd name="connsiteY7" fmla="*/ 8572 h 80009"/>
                <a:gd name="connsiteX8" fmla="*/ 20955 w 20955"/>
                <a:gd name="connsiteY8" fmla="*/ 71438 h 80009"/>
                <a:gd name="connsiteX9" fmla="*/ 20955 w 20955"/>
                <a:gd name="connsiteY9" fmla="*/ 71438 h 80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 h="80009">
                  <a:moveTo>
                    <a:pt x="20955" y="71438"/>
                  </a:moveTo>
                  <a:cubicBezTo>
                    <a:pt x="20955" y="76200"/>
                    <a:pt x="16193" y="80010"/>
                    <a:pt x="10478" y="80010"/>
                  </a:cubicBezTo>
                  <a:lnTo>
                    <a:pt x="10478" y="80010"/>
                  </a:lnTo>
                  <a:cubicBezTo>
                    <a:pt x="4763" y="80010"/>
                    <a:pt x="0" y="76200"/>
                    <a:pt x="0" y="71438"/>
                  </a:cubicBezTo>
                  <a:lnTo>
                    <a:pt x="0" y="8572"/>
                  </a:lnTo>
                  <a:cubicBezTo>
                    <a:pt x="0" y="3810"/>
                    <a:pt x="4763" y="0"/>
                    <a:pt x="10478" y="0"/>
                  </a:cubicBezTo>
                  <a:lnTo>
                    <a:pt x="10478" y="0"/>
                  </a:lnTo>
                  <a:cubicBezTo>
                    <a:pt x="16193" y="0"/>
                    <a:pt x="20955" y="3810"/>
                    <a:pt x="20955" y="8572"/>
                  </a:cubicBezTo>
                  <a:lnTo>
                    <a:pt x="20955" y="71438"/>
                  </a:lnTo>
                  <a:lnTo>
                    <a:pt x="20955" y="71438"/>
                  </a:lnTo>
                  <a:close/>
                </a:path>
              </a:pathLst>
            </a:custGeom>
            <a:solidFill>
              <a:srgbClr val="FFFFFF"/>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7C44F770-64ED-4532-BBDD-5514E16E4CB1}"/>
                </a:ext>
              </a:extLst>
            </p:cNvPr>
            <p:cNvSpPr/>
            <p:nvPr/>
          </p:nvSpPr>
          <p:spPr>
            <a:xfrm>
              <a:off x="6227553" y="5042489"/>
              <a:ext cx="66456" cy="61050"/>
            </a:xfrm>
            <a:custGeom>
              <a:avLst/>
              <a:gdLst>
                <a:gd name="connsiteX0" fmla="*/ 63708 w 66456"/>
                <a:gd name="connsiteY0" fmla="*/ 43860 h 61050"/>
                <a:gd name="connsiteX1" fmla="*/ 62756 w 66456"/>
                <a:gd name="connsiteY1" fmla="*/ 57195 h 61050"/>
                <a:gd name="connsiteX2" fmla="*/ 62756 w 66456"/>
                <a:gd name="connsiteY2" fmla="*/ 57195 h 61050"/>
                <a:gd name="connsiteX3" fmla="*/ 49421 w 66456"/>
                <a:gd name="connsiteY3" fmla="*/ 59100 h 61050"/>
                <a:gd name="connsiteX4" fmla="*/ 2748 w 66456"/>
                <a:gd name="connsiteY4" fmla="*/ 17190 h 61050"/>
                <a:gd name="connsiteX5" fmla="*/ 3701 w 66456"/>
                <a:gd name="connsiteY5" fmla="*/ 3855 h 61050"/>
                <a:gd name="connsiteX6" fmla="*/ 3701 w 66456"/>
                <a:gd name="connsiteY6" fmla="*/ 3855 h 61050"/>
                <a:gd name="connsiteX7" fmla="*/ 17036 w 66456"/>
                <a:gd name="connsiteY7" fmla="*/ 1950 h 61050"/>
                <a:gd name="connsiteX8" fmla="*/ 63708 w 66456"/>
                <a:gd name="connsiteY8" fmla="*/ 43860 h 61050"/>
                <a:gd name="connsiteX9" fmla="*/ 63708 w 66456"/>
                <a:gd name="connsiteY9" fmla="*/ 43860 h 6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456" h="61050">
                  <a:moveTo>
                    <a:pt x="63708" y="43860"/>
                  </a:moveTo>
                  <a:cubicBezTo>
                    <a:pt x="67518" y="46718"/>
                    <a:pt x="67518" y="53385"/>
                    <a:pt x="62756" y="57195"/>
                  </a:cubicBezTo>
                  <a:lnTo>
                    <a:pt x="62756" y="57195"/>
                  </a:lnTo>
                  <a:cubicBezTo>
                    <a:pt x="58946" y="61958"/>
                    <a:pt x="53231" y="61958"/>
                    <a:pt x="49421" y="59100"/>
                  </a:cubicBezTo>
                  <a:lnTo>
                    <a:pt x="2748" y="17190"/>
                  </a:lnTo>
                  <a:cubicBezTo>
                    <a:pt x="-1062" y="14333"/>
                    <a:pt x="-1062" y="7665"/>
                    <a:pt x="3701" y="3855"/>
                  </a:cubicBezTo>
                  <a:lnTo>
                    <a:pt x="3701" y="3855"/>
                  </a:lnTo>
                  <a:cubicBezTo>
                    <a:pt x="7511" y="-907"/>
                    <a:pt x="13226" y="-907"/>
                    <a:pt x="17036" y="1950"/>
                  </a:cubicBezTo>
                  <a:lnTo>
                    <a:pt x="63708" y="43860"/>
                  </a:lnTo>
                  <a:lnTo>
                    <a:pt x="63708" y="43860"/>
                  </a:lnTo>
                  <a:close/>
                </a:path>
              </a:pathLst>
            </a:custGeom>
            <a:solidFill>
              <a:srgbClr val="FFFFFF"/>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460E350C-EF66-45A5-9849-1A598F020F24}"/>
                </a:ext>
              </a:extLst>
            </p:cNvPr>
            <p:cNvSpPr/>
            <p:nvPr/>
          </p:nvSpPr>
          <p:spPr>
            <a:xfrm>
              <a:off x="6145382" y="5314828"/>
              <a:ext cx="80303" cy="27866"/>
            </a:xfrm>
            <a:custGeom>
              <a:avLst/>
              <a:gdLst>
                <a:gd name="connsiteX0" fmla="*/ 70632 w 80303"/>
                <a:gd name="connsiteY0" fmla="*/ 122 h 27866"/>
                <a:gd name="connsiteX1" fmla="*/ 80157 w 80303"/>
                <a:gd name="connsiteY1" fmla="*/ 9647 h 27866"/>
                <a:gd name="connsiteX2" fmla="*/ 80157 w 80303"/>
                <a:gd name="connsiteY2" fmla="*/ 9647 h 27866"/>
                <a:gd name="connsiteX3" fmla="*/ 72537 w 80303"/>
                <a:gd name="connsiteY3" fmla="*/ 21077 h 27866"/>
                <a:gd name="connsiteX4" fmla="*/ 9672 w 80303"/>
                <a:gd name="connsiteY4" fmla="*/ 27744 h 27866"/>
                <a:gd name="connsiteX5" fmla="*/ 147 w 80303"/>
                <a:gd name="connsiteY5" fmla="*/ 18219 h 27866"/>
                <a:gd name="connsiteX6" fmla="*/ 147 w 80303"/>
                <a:gd name="connsiteY6" fmla="*/ 18219 h 27866"/>
                <a:gd name="connsiteX7" fmla="*/ 7767 w 80303"/>
                <a:gd name="connsiteY7" fmla="*/ 6790 h 27866"/>
                <a:gd name="connsiteX8" fmla="*/ 70632 w 80303"/>
                <a:gd name="connsiteY8" fmla="*/ 122 h 27866"/>
                <a:gd name="connsiteX9" fmla="*/ 70632 w 80303"/>
                <a:gd name="connsiteY9" fmla="*/ 122 h 2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303" h="27866">
                  <a:moveTo>
                    <a:pt x="70632" y="122"/>
                  </a:moveTo>
                  <a:cubicBezTo>
                    <a:pt x="75394" y="-831"/>
                    <a:pt x="80157" y="3932"/>
                    <a:pt x="80157" y="9647"/>
                  </a:cubicBezTo>
                  <a:lnTo>
                    <a:pt x="80157" y="9647"/>
                  </a:lnTo>
                  <a:cubicBezTo>
                    <a:pt x="81109" y="15362"/>
                    <a:pt x="77299" y="20125"/>
                    <a:pt x="72537" y="21077"/>
                  </a:cubicBezTo>
                  <a:lnTo>
                    <a:pt x="9672" y="27744"/>
                  </a:lnTo>
                  <a:cubicBezTo>
                    <a:pt x="4909" y="28697"/>
                    <a:pt x="147" y="23934"/>
                    <a:pt x="147" y="18219"/>
                  </a:cubicBezTo>
                  <a:lnTo>
                    <a:pt x="147" y="18219"/>
                  </a:lnTo>
                  <a:cubicBezTo>
                    <a:pt x="-806" y="12504"/>
                    <a:pt x="3004" y="7742"/>
                    <a:pt x="7767" y="6790"/>
                  </a:cubicBezTo>
                  <a:lnTo>
                    <a:pt x="70632" y="122"/>
                  </a:lnTo>
                  <a:lnTo>
                    <a:pt x="70632" y="122"/>
                  </a:lnTo>
                  <a:close/>
                </a:path>
              </a:pathLst>
            </a:custGeom>
            <a:solidFill>
              <a:srgbClr val="FFFFFF"/>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2B579848-E81A-4A54-A589-F7F2E004F509}"/>
                </a:ext>
              </a:extLst>
            </p:cNvPr>
            <p:cNvSpPr/>
            <p:nvPr/>
          </p:nvSpPr>
          <p:spPr>
            <a:xfrm>
              <a:off x="6795940" y="5295778"/>
              <a:ext cx="80303" cy="27866"/>
            </a:xfrm>
            <a:custGeom>
              <a:avLst/>
              <a:gdLst>
                <a:gd name="connsiteX0" fmla="*/ 7767 w 80303"/>
                <a:gd name="connsiteY0" fmla="*/ 21077 h 27866"/>
                <a:gd name="connsiteX1" fmla="*/ 147 w 80303"/>
                <a:gd name="connsiteY1" fmla="*/ 9647 h 27866"/>
                <a:gd name="connsiteX2" fmla="*/ 147 w 80303"/>
                <a:gd name="connsiteY2" fmla="*/ 9647 h 27866"/>
                <a:gd name="connsiteX3" fmla="*/ 9672 w 80303"/>
                <a:gd name="connsiteY3" fmla="*/ 122 h 27866"/>
                <a:gd name="connsiteX4" fmla="*/ 72537 w 80303"/>
                <a:gd name="connsiteY4" fmla="*/ 6790 h 27866"/>
                <a:gd name="connsiteX5" fmla="*/ 80157 w 80303"/>
                <a:gd name="connsiteY5" fmla="*/ 18219 h 27866"/>
                <a:gd name="connsiteX6" fmla="*/ 80157 w 80303"/>
                <a:gd name="connsiteY6" fmla="*/ 18219 h 27866"/>
                <a:gd name="connsiteX7" fmla="*/ 70632 w 80303"/>
                <a:gd name="connsiteY7" fmla="*/ 27744 h 27866"/>
                <a:gd name="connsiteX8" fmla="*/ 7767 w 80303"/>
                <a:gd name="connsiteY8" fmla="*/ 21077 h 27866"/>
                <a:gd name="connsiteX9" fmla="*/ 7767 w 80303"/>
                <a:gd name="connsiteY9" fmla="*/ 21077 h 2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303" h="27866">
                  <a:moveTo>
                    <a:pt x="7767" y="21077"/>
                  </a:moveTo>
                  <a:cubicBezTo>
                    <a:pt x="3004" y="20125"/>
                    <a:pt x="-805" y="15362"/>
                    <a:pt x="147" y="9647"/>
                  </a:cubicBezTo>
                  <a:lnTo>
                    <a:pt x="147" y="9647"/>
                  </a:lnTo>
                  <a:cubicBezTo>
                    <a:pt x="1099" y="3932"/>
                    <a:pt x="4909" y="-831"/>
                    <a:pt x="9672" y="122"/>
                  </a:cubicBezTo>
                  <a:lnTo>
                    <a:pt x="72537" y="6790"/>
                  </a:lnTo>
                  <a:cubicBezTo>
                    <a:pt x="77299" y="7742"/>
                    <a:pt x="81109" y="12504"/>
                    <a:pt x="80157" y="18219"/>
                  </a:cubicBezTo>
                  <a:lnTo>
                    <a:pt x="80157" y="18219"/>
                  </a:lnTo>
                  <a:cubicBezTo>
                    <a:pt x="79204" y="23934"/>
                    <a:pt x="75395" y="28697"/>
                    <a:pt x="70632" y="27744"/>
                  </a:cubicBezTo>
                  <a:lnTo>
                    <a:pt x="7767" y="21077"/>
                  </a:lnTo>
                  <a:lnTo>
                    <a:pt x="7767" y="21077"/>
                  </a:lnTo>
                  <a:close/>
                </a:path>
              </a:pathLst>
            </a:custGeom>
            <a:solidFill>
              <a:srgbClr val="FFFFFF"/>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DDD4029A-F19C-4897-9DE3-69F854FCAE58}"/>
                </a:ext>
              </a:extLst>
            </p:cNvPr>
            <p:cNvSpPr/>
            <p:nvPr/>
          </p:nvSpPr>
          <p:spPr>
            <a:xfrm>
              <a:off x="6714040" y="5029154"/>
              <a:ext cx="65033" cy="61050"/>
            </a:xfrm>
            <a:custGeom>
              <a:avLst/>
              <a:gdLst>
                <a:gd name="connsiteX0" fmla="*/ 16324 w 65033"/>
                <a:gd name="connsiteY0" fmla="*/ 59100 h 61050"/>
                <a:gd name="connsiteX1" fmla="*/ 2990 w 65033"/>
                <a:gd name="connsiteY1" fmla="*/ 57195 h 61050"/>
                <a:gd name="connsiteX2" fmla="*/ 2990 w 65033"/>
                <a:gd name="connsiteY2" fmla="*/ 57195 h 61050"/>
                <a:gd name="connsiteX3" fmla="*/ 2037 w 65033"/>
                <a:gd name="connsiteY3" fmla="*/ 43860 h 61050"/>
                <a:gd name="connsiteX4" fmla="*/ 48709 w 65033"/>
                <a:gd name="connsiteY4" fmla="*/ 1950 h 61050"/>
                <a:gd name="connsiteX5" fmla="*/ 62045 w 65033"/>
                <a:gd name="connsiteY5" fmla="*/ 3855 h 61050"/>
                <a:gd name="connsiteX6" fmla="*/ 62045 w 65033"/>
                <a:gd name="connsiteY6" fmla="*/ 3855 h 61050"/>
                <a:gd name="connsiteX7" fmla="*/ 62997 w 65033"/>
                <a:gd name="connsiteY7" fmla="*/ 17190 h 61050"/>
                <a:gd name="connsiteX8" fmla="*/ 16324 w 65033"/>
                <a:gd name="connsiteY8" fmla="*/ 59100 h 61050"/>
                <a:gd name="connsiteX9" fmla="*/ 16324 w 65033"/>
                <a:gd name="connsiteY9" fmla="*/ 59100 h 6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033" h="61050">
                  <a:moveTo>
                    <a:pt x="16324" y="59100"/>
                  </a:moveTo>
                  <a:cubicBezTo>
                    <a:pt x="12515" y="61958"/>
                    <a:pt x="6799" y="61958"/>
                    <a:pt x="2990" y="57195"/>
                  </a:cubicBezTo>
                  <a:lnTo>
                    <a:pt x="2990" y="57195"/>
                  </a:lnTo>
                  <a:cubicBezTo>
                    <a:pt x="-821" y="52433"/>
                    <a:pt x="-821" y="46718"/>
                    <a:pt x="2037" y="43860"/>
                  </a:cubicBezTo>
                  <a:lnTo>
                    <a:pt x="48709" y="1950"/>
                  </a:lnTo>
                  <a:cubicBezTo>
                    <a:pt x="52520" y="-907"/>
                    <a:pt x="58234" y="-907"/>
                    <a:pt x="62045" y="3855"/>
                  </a:cubicBezTo>
                  <a:lnTo>
                    <a:pt x="62045" y="3855"/>
                  </a:lnTo>
                  <a:cubicBezTo>
                    <a:pt x="65854" y="8618"/>
                    <a:pt x="65854" y="14333"/>
                    <a:pt x="62997" y="17190"/>
                  </a:cubicBezTo>
                  <a:lnTo>
                    <a:pt x="16324" y="59100"/>
                  </a:lnTo>
                  <a:lnTo>
                    <a:pt x="16324" y="59100"/>
                  </a:lnTo>
                  <a:close/>
                </a:path>
              </a:pathLst>
            </a:custGeom>
            <a:solidFill>
              <a:srgbClr val="FFFFFF"/>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DC5FF4C7-72A9-417A-B7DE-6DABAB51B96B}"/>
                </a:ext>
              </a:extLst>
            </p:cNvPr>
            <p:cNvSpPr/>
            <p:nvPr/>
          </p:nvSpPr>
          <p:spPr>
            <a:xfrm>
              <a:off x="6274117" y="5031105"/>
              <a:ext cx="449580" cy="627697"/>
            </a:xfrm>
            <a:custGeom>
              <a:avLst/>
              <a:gdLst>
                <a:gd name="connsiteX0" fmla="*/ 296227 w 449580"/>
                <a:gd name="connsiteY0" fmla="*/ 536257 h 627697"/>
                <a:gd name="connsiteX1" fmla="*/ 288607 w 449580"/>
                <a:gd name="connsiteY1" fmla="*/ 552450 h 627697"/>
                <a:gd name="connsiteX2" fmla="*/ 279082 w 449580"/>
                <a:gd name="connsiteY2" fmla="*/ 555307 h 627697"/>
                <a:gd name="connsiteX3" fmla="*/ 171450 w 449580"/>
                <a:gd name="connsiteY3" fmla="*/ 555307 h 627697"/>
                <a:gd name="connsiteX4" fmla="*/ 161925 w 449580"/>
                <a:gd name="connsiteY4" fmla="*/ 552450 h 627697"/>
                <a:gd name="connsiteX5" fmla="*/ 154305 w 449580"/>
                <a:gd name="connsiteY5" fmla="*/ 536257 h 627697"/>
                <a:gd name="connsiteX6" fmla="*/ 154305 w 449580"/>
                <a:gd name="connsiteY6" fmla="*/ 475297 h 627697"/>
                <a:gd name="connsiteX7" fmla="*/ 297180 w 449580"/>
                <a:gd name="connsiteY7" fmla="*/ 475297 h 627697"/>
                <a:gd name="connsiteX8" fmla="*/ 297180 w 449580"/>
                <a:gd name="connsiteY8" fmla="*/ 536257 h 627697"/>
                <a:gd name="connsiteX9" fmla="*/ 296227 w 449580"/>
                <a:gd name="connsiteY9" fmla="*/ 536257 h 627697"/>
                <a:gd name="connsiteX10" fmla="*/ 141922 w 449580"/>
                <a:gd name="connsiteY10" fmla="*/ 113347 h 627697"/>
                <a:gd name="connsiteX11" fmla="*/ 85725 w 449580"/>
                <a:gd name="connsiteY11" fmla="*/ 225742 h 627697"/>
                <a:gd name="connsiteX12" fmla="*/ 136207 w 449580"/>
                <a:gd name="connsiteY12" fmla="*/ 333375 h 627697"/>
                <a:gd name="connsiteX13" fmla="*/ 138113 w 449580"/>
                <a:gd name="connsiteY13" fmla="*/ 346710 h 627697"/>
                <a:gd name="connsiteX14" fmla="*/ 138113 w 449580"/>
                <a:gd name="connsiteY14" fmla="*/ 346710 h 627697"/>
                <a:gd name="connsiteX15" fmla="*/ 122872 w 449580"/>
                <a:gd name="connsiteY15" fmla="*/ 348615 h 627697"/>
                <a:gd name="connsiteX16" fmla="*/ 65722 w 449580"/>
                <a:gd name="connsiteY16" fmla="*/ 225742 h 627697"/>
                <a:gd name="connsiteX17" fmla="*/ 130492 w 449580"/>
                <a:gd name="connsiteY17" fmla="*/ 97155 h 627697"/>
                <a:gd name="connsiteX18" fmla="*/ 145732 w 449580"/>
                <a:gd name="connsiteY18" fmla="*/ 100013 h 627697"/>
                <a:gd name="connsiteX19" fmla="*/ 145732 w 449580"/>
                <a:gd name="connsiteY19" fmla="*/ 100013 h 627697"/>
                <a:gd name="connsiteX20" fmla="*/ 141922 w 449580"/>
                <a:gd name="connsiteY20" fmla="*/ 113347 h 627697"/>
                <a:gd name="connsiteX21" fmla="*/ 141922 w 449580"/>
                <a:gd name="connsiteY21" fmla="*/ 113347 h 627697"/>
                <a:gd name="connsiteX22" fmla="*/ 449580 w 449580"/>
                <a:gd name="connsiteY22" fmla="*/ 224790 h 627697"/>
                <a:gd name="connsiteX23" fmla="*/ 224790 w 449580"/>
                <a:gd name="connsiteY23" fmla="*/ 0 h 627697"/>
                <a:gd name="connsiteX24" fmla="*/ 0 w 449580"/>
                <a:gd name="connsiteY24" fmla="*/ 224790 h 627697"/>
                <a:gd name="connsiteX25" fmla="*/ 132397 w 449580"/>
                <a:gd name="connsiteY25" fmla="*/ 429577 h 627697"/>
                <a:gd name="connsiteX26" fmla="*/ 132397 w 449580"/>
                <a:gd name="connsiteY26" fmla="*/ 476250 h 627697"/>
                <a:gd name="connsiteX27" fmla="*/ 132397 w 449580"/>
                <a:gd name="connsiteY27" fmla="*/ 537210 h 627697"/>
                <a:gd name="connsiteX28" fmla="*/ 164782 w 449580"/>
                <a:gd name="connsiteY28" fmla="*/ 577215 h 627697"/>
                <a:gd name="connsiteX29" fmla="*/ 170497 w 449580"/>
                <a:gd name="connsiteY29" fmla="*/ 593407 h 627697"/>
                <a:gd name="connsiteX30" fmla="*/ 209550 w 449580"/>
                <a:gd name="connsiteY30" fmla="*/ 627697 h 627697"/>
                <a:gd name="connsiteX31" fmla="*/ 240030 w 449580"/>
                <a:gd name="connsiteY31" fmla="*/ 627697 h 627697"/>
                <a:gd name="connsiteX32" fmla="*/ 279082 w 449580"/>
                <a:gd name="connsiteY32" fmla="*/ 593407 h 627697"/>
                <a:gd name="connsiteX33" fmla="*/ 284797 w 449580"/>
                <a:gd name="connsiteY33" fmla="*/ 577215 h 627697"/>
                <a:gd name="connsiteX34" fmla="*/ 317182 w 449580"/>
                <a:gd name="connsiteY34" fmla="*/ 537210 h 627697"/>
                <a:gd name="connsiteX35" fmla="*/ 317182 w 449580"/>
                <a:gd name="connsiteY35" fmla="*/ 455295 h 627697"/>
                <a:gd name="connsiteX36" fmla="*/ 317182 w 449580"/>
                <a:gd name="connsiteY36" fmla="*/ 430530 h 627697"/>
                <a:gd name="connsiteX37" fmla="*/ 449580 w 449580"/>
                <a:gd name="connsiteY37" fmla="*/ 224790 h 627697"/>
                <a:gd name="connsiteX38" fmla="*/ 449580 w 449580"/>
                <a:gd name="connsiteY38" fmla="*/ 224790 h 627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49580" h="627697">
                  <a:moveTo>
                    <a:pt x="296227" y="536257"/>
                  </a:moveTo>
                  <a:cubicBezTo>
                    <a:pt x="296227" y="542925"/>
                    <a:pt x="293370" y="549592"/>
                    <a:pt x="288607" y="552450"/>
                  </a:cubicBezTo>
                  <a:cubicBezTo>
                    <a:pt x="285750" y="554355"/>
                    <a:pt x="282892" y="555307"/>
                    <a:pt x="279082" y="555307"/>
                  </a:cubicBezTo>
                  <a:lnTo>
                    <a:pt x="171450" y="555307"/>
                  </a:lnTo>
                  <a:cubicBezTo>
                    <a:pt x="167640" y="555307"/>
                    <a:pt x="164782" y="554355"/>
                    <a:pt x="161925" y="552450"/>
                  </a:cubicBezTo>
                  <a:cubicBezTo>
                    <a:pt x="157163" y="548640"/>
                    <a:pt x="154305" y="542925"/>
                    <a:pt x="154305" y="536257"/>
                  </a:cubicBezTo>
                  <a:lnTo>
                    <a:pt x="154305" y="475297"/>
                  </a:lnTo>
                  <a:lnTo>
                    <a:pt x="297180" y="475297"/>
                  </a:lnTo>
                  <a:lnTo>
                    <a:pt x="297180" y="536257"/>
                  </a:lnTo>
                  <a:lnTo>
                    <a:pt x="296227" y="536257"/>
                  </a:lnTo>
                  <a:close/>
                  <a:moveTo>
                    <a:pt x="141922" y="113347"/>
                  </a:moveTo>
                  <a:cubicBezTo>
                    <a:pt x="107632" y="139065"/>
                    <a:pt x="85725" y="180022"/>
                    <a:pt x="85725" y="225742"/>
                  </a:cubicBezTo>
                  <a:cubicBezTo>
                    <a:pt x="85725" y="268605"/>
                    <a:pt x="104775" y="307657"/>
                    <a:pt x="136207" y="333375"/>
                  </a:cubicBezTo>
                  <a:cubicBezTo>
                    <a:pt x="140017" y="337185"/>
                    <a:pt x="140970" y="342900"/>
                    <a:pt x="138113" y="346710"/>
                  </a:cubicBezTo>
                  <a:lnTo>
                    <a:pt x="138113" y="346710"/>
                  </a:lnTo>
                  <a:cubicBezTo>
                    <a:pt x="134302" y="351472"/>
                    <a:pt x="127635" y="352425"/>
                    <a:pt x="122872" y="348615"/>
                  </a:cubicBezTo>
                  <a:cubicBezTo>
                    <a:pt x="87630" y="319088"/>
                    <a:pt x="65722" y="275272"/>
                    <a:pt x="65722" y="225742"/>
                  </a:cubicBezTo>
                  <a:cubicBezTo>
                    <a:pt x="65722" y="173355"/>
                    <a:pt x="91440" y="125730"/>
                    <a:pt x="130492" y="97155"/>
                  </a:cubicBezTo>
                  <a:cubicBezTo>
                    <a:pt x="135255" y="93345"/>
                    <a:pt x="141922" y="94297"/>
                    <a:pt x="145732" y="100013"/>
                  </a:cubicBezTo>
                  <a:lnTo>
                    <a:pt x="145732" y="100013"/>
                  </a:lnTo>
                  <a:cubicBezTo>
                    <a:pt x="147638" y="102870"/>
                    <a:pt x="145732" y="109538"/>
                    <a:pt x="141922" y="113347"/>
                  </a:cubicBezTo>
                  <a:lnTo>
                    <a:pt x="141922" y="113347"/>
                  </a:lnTo>
                  <a:close/>
                  <a:moveTo>
                    <a:pt x="449580" y="224790"/>
                  </a:moveTo>
                  <a:cubicBezTo>
                    <a:pt x="449580" y="100965"/>
                    <a:pt x="349567" y="0"/>
                    <a:pt x="224790" y="0"/>
                  </a:cubicBezTo>
                  <a:cubicBezTo>
                    <a:pt x="100965" y="0"/>
                    <a:pt x="0" y="100013"/>
                    <a:pt x="0" y="224790"/>
                  </a:cubicBezTo>
                  <a:cubicBezTo>
                    <a:pt x="0" y="316230"/>
                    <a:pt x="54292" y="394335"/>
                    <a:pt x="132397" y="429577"/>
                  </a:cubicBezTo>
                  <a:lnTo>
                    <a:pt x="132397" y="476250"/>
                  </a:lnTo>
                  <a:lnTo>
                    <a:pt x="132397" y="537210"/>
                  </a:lnTo>
                  <a:cubicBezTo>
                    <a:pt x="132397" y="557213"/>
                    <a:pt x="146685" y="574357"/>
                    <a:pt x="164782" y="577215"/>
                  </a:cubicBezTo>
                  <a:cubicBezTo>
                    <a:pt x="165735" y="582930"/>
                    <a:pt x="167640" y="587692"/>
                    <a:pt x="170497" y="593407"/>
                  </a:cubicBezTo>
                  <a:cubicBezTo>
                    <a:pt x="180022" y="615315"/>
                    <a:pt x="197167" y="627697"/>
                    <a:pt x="209550" y="627697"/>
                  </a:cubicBezTo>
                  <a:lnTo>
                    <a:pt x="240030" y="627697"/>
                  </a:lnTo>
                  <a:cubicBezTo>
                    <a:pt x="253365" y="627697"/>
                    <a:pt x="269557" y="615315"/>
                    <a:pt x="279082" y="593407"/>
                  </a:cubicBezTo>
                  <a:cubicBezTo>
                    <a:pt x="280988" y="588645"/>
                    <a:pt x="282892" y="582930"/>
                    <a:pt x="284797" y="577215"/>
                  </a:cubicBezTo>
                  <a:cubicBezTo>
                    <a:pt x="302895" y="574357"/>
                    <a:pt x="317182" y="557213"/>
                    <a:pt x="317182" y="537210"/>
                  </a:cubicBezTo>
                  <a:lnTo>
                    <a:pt x="317182" y="455295"/>
                  </a:lnTo>
                  <a:lnTo>
                    <a:pt x="317182" y="430530"/>
                  </a:lnTo>
                  <a:cubicBezTo>
                    <a:pt x="395288" y="394335"/>
                    <a:pt x="449580" y="316230"/>
                    <a:pt x="449580" y="224790"/>
                  </a:cubicBezTo>
                  <a:lnTo>
                    <a:pt x="449580" y="224790"/>
                  </a:lnTo>
                  <a:close/>
                </a:path>
              </a:pathLst>
            </a:custGeom>
            <a:solidFill>
              <a:srgbClr val="FFFFFF"/>
            </a:solidFill>
            <a:ln w="9525" cap="flat">
              <a:noFill/>
              <a:prstDash val="solid"/>
              <a:miter/>
            </a:ln>
          </p:spPr>
          <p:txBody>
            <a:bodyPr rtlCol="0" anchor="ctr"/>
            <a:lstStyle/>
            <a:p>
              <a:endParaRPr lang="en-US"/>
            </a:p>
          </p:txBody>
        </p:sp>
      </p:grpSp>
      <p:grpSp>
        <p:nvGrpSpPr>
          <p:cNvPr id="389" name="Graphic 3">
            <a:extLst>
              <a:ext uri="{FF2B5EF4-FFF2-40B4-BE49-F238E27FC236}">
                <a16:creationId xmlns:a16="http://schemas.microsoft.com/office/drawing/2014/main" id="{435F9CE6-C89B-4FC2-B7F1-521395673984}"/>
              </a:ext>
            </a:extLst>
          </p:cNvPr>
          <p:cNvGrpSpPr/>
          <p:nvPr/>
        </p:nvGrpSpPr>
        <p:grpSpPr>
          <a:xfrm>
            <a:off x="9249994" y="6313558"/>
            <a:ext cx="1248963" cy="1424303"/>
            <a:chOff x="9794556" y="4926330"/>
            <a:chExt cx="634365" cy="723423"/>
          </a:xfrm>
          <a:solidFill>
            <a:srgbClr val="FFFFFF"/>
          </a:solidFill>
        </p:grpSpPr>
        <p:sp>
          <p:nvSpPr>
            <p:cNvPr id="390" name="Freeform: Shape 389">
              <a:extLst>
                <a:ext uri="{FF2B5EF4-FFF2-40B4-BE49-F238E27FC236}">
                  <a16:creationId xmlns:a16="http://schemas.microsoft.com/office/drawing/2014/main" id="{5B47CBB8-55CC-4353-9CAB-611997381654}"/>
                </a:ext>
              </a:extLst>
            </p:cNvPr>
            <p:cNvSpPr/>
            <p:nvPr/>
          </p:nvSpPr>
          <p:spPr>
            <a:xfrm>
              <a:off x="10023156" y="4926330"/>
              <a:ext cx="177165" cy="176212"/>
            </a:xfrm>
            <a:custGeom>
              <a:avLst/>
              <a:gdLst>
                <a:gd name="connsiteX0" fmla="*/ 88582 w 177165"/>
                <a:gd name="connsiteY0" fmla="*/ 133350 h 176212"/>
                <a:gd name="connsiteX1" fmla="*/ 43815 w 177165"/>
                <a:gd name="connsiteY1" fmla="*/ 88582 h 176212"/>
                <a:gd name="connsiteX2" fmla="*/ 88582 w 177165"/>
                <a:gd name="connsiteY2" fmla="*/ 43815 h 176212"/>
                <a:gd name="connsiteX3" fmla="*/ 133350 w 177165"/>
                <a:gd name="connsiteY3" fmla="*/ 88582 h 176212"/>
                <a:gd name="connsiteX4" fmla="*/ 88582 w 177165"/>
                <a:gd name="connsiteY4" fmla="*/ 133350 h 176212"/>
                <a:gd name="connsiteX5" fmla="*/ 88582 w 177165"/>
                <a:gd name="connsiteY5" fmla="*/ 133350 h 176212"/>
                <a:gd name="connsiteX6" fmla="*/ 177165 w 177165"/>
                <a:gd name="connsiteY6" fmla="*/ 88582 h 176212"/>
                <a:gd name="connsiteX7" fmla="*/ 88582 w 177165"/>
                <a:gd name="connsiteY7" fmla="*/ 0 h 176212"/>
                <a:gd name="connsiteX8" fmla="*/ 0 w 177165"/>
                <a:gd name="connsiteY8" fmla="*/ 88582 h 176212"/>
                <a:gd name="connsiteX9" fmla="*/ 59055 w 177165"/>
                <a:gd name="connsiteY9" fmla="*/ 171450 h 176212"/>
                <a:gd name="connsiteX10" fmla="*/ 88582 w 177165"/>
                <a:gd name="connsiteY10" fmla="*/ 176213 h 176212"/>
                <a:gd name="connsiteX11" fmla="*/ 118110 w 177165"/>
                <a:gd name="connsiteY11" fmla="*/ 171450 h 176212"/>
                <a:gd name="connsiteX12" fmla="*/ 177165 w 177165"/>
                <a:gd name="connsiteY12" fmla="*/ 88582 h 176212"/>
                <a:gd name="connsiteX13" fmla="*/ 177165 w 177165"/>
                <a:gd name="connsiteY13" fmla="*/ 88582 h 17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165" h="176212">
                  <a:moveTo>
                    <a:pt x="88582" y="133350"/>
                  </a:moveTo>
                  <a:cubicBezTo>
                    <a:pt x="63818" y="133350"/>
                    <a:pt x="43815" y="113347"/>
                    <a:pt x="43815" y="88582"/>
                  </a:cubicBezTo>
                  <a:cubicBezTo>
                    <a:pt x="43815" y="63817"/>
                    <a:pt x="63818" y="43815"/>
                    <a:pt x="88582" y="43815"/>
                  </a:cubicBezTo>
                  <a:cubicBezTo>
                    <a:pt x="113348" y="43815"/>
                    <a:pt x="133350" y="63817"/>
                    <a:pt x="133350" y="88582"/>
                  </a:cubicBezTo>
                  <a:cubicBezTo>
                    <a:pt x="133350" y="113347"/>
                    <a:pt x="113348" y="133350"/>
                    <a:pt x="88582" y="133350"/>
                  </a:cubicBezTo>
                  <a:lnTo>
                    <a:pt x="88582" y="133350"/>
                  </a:lnTo>
                  <a:close/>
                  <a:moveTo>
                    <a:pt x="177165" y="88582"/>
                  </a:moveTo>
                  <a:cubicBezTo>
                    <a:pt x="177165" y="40005"/>
                    <a:pt x="137160" y="0"/>
                    <a:pt x="88582" y="0"/>
                  </a:cubicBezTo>
                  <a:cubicBezTo>
                    <a:pt x="40005" y="0"/>
                    <a:pt x="0" y="40005"/>
                    <a:pt x="0" y="88582"/>
                  </a:cubicBezTo>
                  <a:cubicBezTo>
                    <a:pt x="0" y="126682"/>
                    <a:pt x="24765" y="160020"/>
                    <a:pt x="59055" y="171450"/>
                  </a:cubicBezTo>
                  <a:cubicBezTo>
                    <a:pt x="68580" y="174307"/>
                    <a:pt x="78105" y="176213"/>
                    <a:pt x="88582" y="176213"/>
                  </a:cubicBezTo>
                  <a:cubicBezTo>
                    <a:pt x="99060" y="176213"/>
                    <a:pt x="108585" y="174307"/>
                    <a:pt x="118110" y="171450"/>
                  </a:cubicBezTo>
                  <a:cubicBezTo>
                    <a:pt x="152400" y="160020"/>
                    <a:pt x="177165" y="127635"/>
                    <a:pt x="177165" y="88582"/>
                  </a:cubicBezTo>
                  <a:lnTo>
                    <a:pt x="177165" y="88582"/>
                  </a:lnTo>
                  <a:close/>
                </a:path>
              </a:pathLst>
            </a:custGeom>
            <a:solidFill>
              <a:srgbClr val="FFFFFF"/>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3404E6E9-974E-45D6-8101-2F5C45C7E291}"/>
                </a:ext>
              </a:extLst>
            </p:cNvPr>
            <p:cNvSpPr/>
            <p:nvPr/>
          </p:nvSpPr>
          <p:spPr>
            <a:xfrm>
              <a:off x="9794556" y="5315902"/>
              <a:ext cx="116205" cy="105727"/>
            </a:xfrm>
            <a:custGeom>
              <a:avLst/>
              <a:gdLst>
                <a:gd name="connsiteX0" fmla="*/ 72390 w 116205"/>
                <a:gd name="connsiteY0" fmla="*/ 0 h 105727"/>
                <a:gd name="connsiteX1" fmla="*/ 36195 w 116205"/>
                <a:gd name="connsiteY1" fmla="*/ 43815 h 105727"/>
                <a:gd name="connsiteX2" fmla="*/ 0 w 116205"/>
                <a:gd name="connsiteY2" fmla="*/ 88582 h 105727"/>
                <a:gd name="connsiteX3" fmla="*/ 58103 w 116205"/>
                <a:gd name="connsiteY3" fmla="*/ 97155 h 105727"/>
                <a:gd name="connsiteX4" fmla="*/ 116205 w 116205"/>
                <a:gd name="connsiteY4" fmla="*/ 105728 h 105727"/>
                <a:gd name="connsiteX5" fmla="*/ 94298 w 116205"/>
                <a:gd name="connsiteY5" fmla="*/ 52388 h 105727"/>
                <a:gd name="connsiteX6" fmla="*/ 72390 w 116205"/>
                <a:gd name="connsiteY6" fmla="*/ 0 h 10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05" h="105727">
                  <a:moveTo>
                    <a:pt x="72390" y="0"/>
                  </a:moveTo>
                  <a:lnTo>
                    <a:pt x="36195" y="43815"/>
                  </a:lnTo>
                  <a:lnTo>
                    <a:pt x="0" y="88582"/>
                  </a:lnTo>
                  <a:lnTo>
                    <a:pt x="58103" y="97155"/>
                  </a:lnTo>
                  <a:lnTo>
                    <a:pt x="116205" y="105728"/>
                  </a:lnTo>
                  <a:lnTo>
                    <a:pt x="94298" y="52388"/>
                  </a:lnTo>
                  <a:lnTo>
                    <a:pt x="72390" y="0"/>
                  </a:lnTo>
                  <a:close/>
                </a:path>
              </a:pathLst>
            </a:custGeom>
            <a:solidFill>
              <a:srgbClr val="FFFFFF"/>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DBF7A396-C153-46BA-B55C-FFA3EE4A2A8C}"/>
                </a:ext>
              </a:extLst>
            </p:cNvPr>
            <p:cNvSpPr/>
            <p:nvPr/>
          </p:nvSpPr>
          <p:spPr>
            <a:xfrm>
              <a:off x="10313669" y="5315902"/>
              <a:ext cx="115252" cy="105727"/>
            </a:xfrm>
            <a:custGeom>
              <a:avLst/>
              <a:gdLst>
                <a:gd name="connsiteX0" fmla="*/ 115253 w 115252"/>
                <a:gd name="connsiteY0" fmla="*/ 88582 h 105727"/>
                <a:gd name="connsiteX1" fmla="*/ 80010 w 115252"/>
                <a:gd name="connsiteY1" fmla="*/ 43815 h 105727"/>
                <a:gd name="connsiteX2" fmla="*/ 43815 w 115252"/>
                <a:gd name="connsiteY2" fmla="*/ 0 h 105727"/>
                <a:gd name="connsiteX3" fmla="*/ 21907 w 115252"/>
                <a:gd name="connsiteY3" fmla="*/ 52388 h 105727"/>
                <a:gd name="connsiteX4" fmla="*/ 0 w 115252"/>
                <a:gd name="connsiteY4" fmla="*/ 105728 h 105727"/>
                <a:gd name="connsiteX5" fmla="*/ 58103 w 115252"/>
                <a:gd name="connsiteY5" fmla="*/ 97155 h 105727"/>
                <a:gd name="connsiteX6" fmla="*/ 115253 w 115252"/>
                <a:gd name="connsiteY6" fmla="*/ 88582 h 10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252" h="105727">
                  <a:moveTo>
                    <a:pt x="115253" y="88582"/>
                  </a:moveTo>
                  <a:lnTo>
                    <a:pt x="80010" y="43815"/>
                  </a:lnTo>
                  <a:lnTo>
                    <a:pt x="43815" y="0"/>
                  </a:lnTo>
                  <a:lnTo>
                    <a:pt x="21907" y="52388"/>
                  </a:lnTo>
                  <a:lnTo>
                    <a:pt x="0" y="105728"/>
                  </a:lnTo>
                  <a:lnTo>
                    <a:pt x="58103" y="97155"/>
                  </a:lnTo>
                  <a:lnTo>
                    <a:pt x="115253" y="88582"/>
                  </a:lnTo>
                  <a:close/>
                </a:path>
              </a:pathLst>
            </a:custGeom>
            <a:solidFill>
              <a:srgbClr val="FFFFFF"/>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5A91EC33-2405-4E3E-AA3C-014CE3494954}"/>
                </a:ext>
              </a:extLst>
            </p:cNvPr>
            <p:cNvSpPr/>
            <p:nvPr/>
          </p:nvSpPr>
          <p:spPr>
            <a:xfrm>
              <a:off x="9817080" y="5117782"/>
              <a:ext cx="589317" cy="531971"/>
            </a:xfrm>
            <a:custGeom>
              <a:avLst/>
              <a:gdLst>
                <a:gd name="connsiteX0" fmla="*/ 588981 w 589317"/>
                <a:gd name="connsiteY0" fmla="*/ 339090 h 531971"/>
                <a:gd name="connsiteX1" fmla="*/ 581361 w 589317"/>
                <a:gd name="connsiteY1" fmla="*/ 309563 h 531971"/>
                <a:gd name="connsiteX2" fmla="*/ 556596 w 589317"/>
                <a:gd name="connsiteY2" fmla="*/ 313373 h 531971"/>
                <a:gd name="connsiteX3" fmla="*/ 531831 w 589317"/>
                <a:gd name="connsiteY3" fmla="*/ 317183 h 531971"/>
                <a:gd name="connsiteX4" fmla="*/ 501351 w 589317"/>
                <a:gd name="connsiteY4" fmla="*/ 354330 h 531971"/>
                <a:gd name="connsiteX5" fmla="*/ 344189 w 589317"/>
                <a:gd name="connsiteY5" fmla="*/ 353378 h 531971"/>
                <a:gd name="connsiteX6" fmla="*/ 327044 w 589317"/>
                <a:gd name="connsiteY6" fmla="*/ 77153 h 531971"/>
                <a:gd name="connsiteX7" fmla="*/ 397529 w 589317"/>
                <a:gd name="connsiteY7" fmla="*/ 77153 h 531971"/>
                <a:gd name="connsiteX8" fmla="*/ 418483 w 589317"/>
                <a:gd name="connsiteY8" fmla="*/ 55245 h 531971"/>
                <a:gd name="connsiteX9" fmla="*/ 418483 w 589317"/>
                <a:gd name="connsiteY9" fmla="*/ 55245 h 531971"/>
                <a:gd name="connsiteX10" fmla="*/ 397529 w 589317"/>
                <a:gd name="connsiteY10" fmla="*/ 33338 h 531971"/>
                <a:gd name="connsiteX11" fmla="*/ 326091 w 589317"/>
                <a:gd name="connsiteY11" fmla="*/ 33338 h 531971"/>
                <a:gd name="connsiteX12" fmla="*/ 325139 w 589317"/>
                <a:gd name="connsiteY12" fmla="*/ 0 h 531971"/>
                <a:gd name="connsiteX13" fmla="*/ 294658 w 589317"/>
                <a:gd name="connsiteY13" fmla="*/ 4763 h 531971"/>
                <a:gd name="connsiteX14" fmla="*/ 264179 w 589317"/>
                <a:gd name="connsiteY14" fmla="*/ 0 h 531971"/>
                <a:gd name="connsiteX15" fmla="*/ 263226 w 589317"/>
                <a:gd name="connsiteY15" fmla="*/ 33338 h 531971"/>
                <a:gd name="connsiteX16" fmla="*/ 191788 w 589317"/>
                <a:gd name="connsiteY16" fmla="*/ 33338 h 531971"/>
                <a:gd name="connsiteX17" fmla="*/ 170833 w 589317"/>
                <a:gd name="connsiteY17" fmla="*/ 55245 h 531971"/>
                <a:gd name="connsiteX18" fmla="*/ 170833 w 589317"/>
                <a:gd name="connsiteY18" fmla="*/ 55245 h 531971"/>
                <a:gd name="connsiteX19" fmla="*/ 191788 w 589317"/>
                <a:gd name="connsiteY19" fmla="*/ 77153 h 531971"/>
                <a:gd name="connsiteX20" fmla="*/ 262274 w 589317"/>
                <a:gd name="connsiteY20" fmla="*/ 77153 h 531971"/>
                <a:gd name="connsiteX21" fmla="*/ 245129 w 589317"/>
                <a:gd name="connsiteY21" fmla="*/ 353378 h 531971"/>
                <a:gd name="connsiteX22" fmla="*/ 87966 w 589317"/>
                <a:gd name="connsiteY22" fmla="*/ 354330 h 531971"/>
                <a:gd name="connsiteX23" fmla="*/ 57486 w 589317"/>
                <a:gd name="connsiteY23" fmla="*/ 317183 h 531971"/>
                <a:gd name="connsiteX24" fmla="*/ 32721 w 589317"/>
                <a:gd name="connsiteY24" fmla="*/ 313373 h 531971"/>
                <a:gd name="connsiteX25" fmla="*/ 7956 w 589317"/>
                <a:gd name="connsiteY25" fmla="*/ 309563 h 531971"/>
                <a:gd name="connsiteX26" fmla="*/ 336 w 589317"/>
                <a:gd name="connsiteY26" fmla="*/ 339090 h 531971"/>
                <a:gd name="connsiteX27" fmla="*/ 87013 w 589317"/>
                <a:gd name="connsiteY27" fmla="*/ 441008 h 531971"/>
                <a:gd name="connsiteX28" fmla="*/ 126066 w 589317"/>
                <a:gd name="connsiteY28" fmla="*/ 453390 h 531971"/>
                <a:gd name="connsiteX29" fmla="*/ 279419 w 589317"/>
                <a:gd name="connsiteY29" fmla="*/ 524828 h 531971"/>
                <a:gd name="connsiteX30" fmla="*/ 310851 w 589317"/>
                <a:gd name="connsiteY30" fmla="*/ 524828 h 531971"/>
                <a:gd name="connsiteX31" fmla="*/ 464204 w 589317"/>
                <a:gd name="connsiteY31" fmla="*/ 453390 h 531971"/>
                <a:gd name="connsiteX32" fmla="*/ 503256 w 589317"/>
                <a:gd name="connsiteY32" fmla="*/ 441008 h 531971"/>
                <a:gd name="connsiteX33" fmla="*/ 588981 w 589317"/>
                <a:gd name="connsiteY33" fmla="*/ 339090 h 531971"/>
                <a:gd name="connsiteX34" fmla="*/ 588981 w 589317"/>
                <a:gd name="connsiteY34" fmla="*/ 339090 h 53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89317" h="531971">
                  <a:moveTo>
                    <a:pt x="588981" y="339090"/>
                  </a:moveTo>
                  <a:cubicBezTo>
                    <a:pt x="588029" y="328613"/>
                    <a:pt x="585171" y="319088"/>
                    <a:pt x="581361" y="309563"/>
                  </a:cubicBezTo>
                  <a:lnTo>
                    <a:pt x="556596" y="313373"/>
                  </a:lnTo>
                  <a:lnTo>
                    <a:pt x="531831" y="317183"/>
                  </a:lnTo>
                  <a:cubicBezTo>
                    <a:pt x="527069" y="331470"/>
                    <a:pt x="517544" y="344805"/>
                    <a:pt x="501351" y="354330"/>
                  </a:cubicBezTo>
                  <a:cubicBezTo>
                    <a:pt x="468966" y="375285"/>
                    <a:pt x="356571" y="394335"/>
                    <a:pt x="344189" y="353378"/>
                  </a:cubicBezTo>
                  <a:cubicBezTo>
                    <a:pt x="336569" y="328613"/>
                    <a:pt x="330854" y="190500"/>
                    <a:pt x="327044" y="77153"/>
                  </a:cubicBezTo>
                  <a:lnTo>
                    <a:pt x="397529" y="77153"/>
                  </a:lnTo>
                  <a:cubicBezTo>
                    <a:pt x="408958" y="77153"/>
                    <a:pt x="418483" y="67628"/>
                    <a:pt x="418483" y="55245"/>
                  </a:cubicBezTo>
                  <a:lnTo>
                    <a:pt x="418483" y="55245"/>
                  </a:lnTo>
                  <a:cubicBezTo>
                    <a:pt x="418483" y="42863"/>
                    <a:pt x="408958" y="33338"/>
                    <a:pt x="397529" y="33338"/>
                  </a:cubicBezTo>
                  <a:lnTo>
                    <a:pt x="326091" y="33338"/>
                  </a:lnTo>
                  <a:cubicBezTo>
                    <a:pt x="326091" y="21908"/>
                    <a:pt x="325139" y="10478"/>
                    <a:pt x="325139" y="0"/>
                  </a:cubicBezTo>
                  <a:cubicBezTo>
                    <a:pt x="315614" y="2858"/>
                    <a:pt x="305136" y="4763"/>
                    <a:pt x="294658" y="4763"/>
                  </a:cubicBezTo>
                  <a:cubicBezTo>
                    <a:pt x="284181" y="4763"/>
                    <a:pt x="274656" y="2858"/>
                    <a:pt x="264179" y="0"/>
                  </a:cubicBezTo>
                  <a:cubicBezTo>
                    <a:pt x="264179" y="10478"/>
                    <a:pt x="263226" y="21908"/>
                    <a:pt x="263226" y="33338"/>
                  </a:cubicBezTo>
                  <a:lnTo>
                    <a:pt x="191788" y="33338"/>
                  </a:lnTo>
                  <a:cubicBezTo>
                    <a:pt x="180358" y="33338"/>
                    <a:pt x="170833" y="42863"/>
                    <a:pt x="170833" y="55245"/>
                  </a:cubicBezTo>
                  <a:lnTo>
                    <a:pt x="170833" y="55245"/>
                  </a:lnTo>
                  <a:cubicBezTo>
                    <a:pt x="170833" y="67628"/>
                    <a:pt x="180358" y="77153"/>
                    <a:pt x="191788" y="77153"/>
                  </a:cubicBezTo>
                  <a:lnTo>
                    <a:pt x="262274" y="77153"/>
                  </a:lnTo>
                  <a:cubicBezTo>
                    <a:pt x="258463" y="190500"/>
                    <a:pt x="252749" y="327660"/>
                    <a:pt x="245129" y="353378"/>
                  </a:cubicBezTo>
                  <a:cubicBezTo>
                    <a:pt x="231794" y="394335"/>
                    <a:pt x="120351" y="375285"/>
                    <a:pt x="87966" y="354330"/>
                  </a:cubicBezTo>
                  <a:cubicBezTo>
                    <a:pt x="72726" y="344805"/>
                    <a:pt x="63201" y="331470"/>
                    <a:pt x="57486" y="317183"/>
                  </a:cubicBezTo>
                  <a:lnTo>
                    <a:pt x="32721" y="313373"/>
                  </a:lnTo>
                  <a:lnTo>
                    <a:pt x="7956" y="309563"/>
                  </a:lnTo>
                  <a:cubicBezTo>
                    <a:pt x="4146" y="319088"/>
                    <a:pt x="1288" y="328613"/>
                    <a:pt x="336" y="339090"/>
                  </a:cubicBezTo>
                  <a:cubicBezTo>
                    <a:pt x="-4426" y="394335"/>
                    <a:pt x="42246" y="422910"/>
                    <a:pt x="87013" y="441008"/>
                  </a:cubicBezTo>
                  <a:cubicBezTo>
                    <a:pt x="99396" y="445770"/>
                    <a:pt x="112731" y="449580"/>
                    <a:pt x="126066" y="453390"/>
                  </a:cubicBezTo>
                  <a:cubicBezTo>
                    <a:pt x="189883" y="471488"/>
                    <a:pt x="243224" y="481965"/>
                    <a:pt x="279419" y="524828"/>
                  </a:cubicBezTo>
                  <a:cubicBezTo>
                    <a:pt x="287991" y="534353"/>
                    <a:pt x="302279" y="534353"/>
                    <a:pt x="310851" y="524828"/>
                  </a:cubicBezTo>
                  <a:cubicBezTo>
                    <a:pt x="347999" y="481013"/>
                    <a:pt x="400386" y="470535"/>
                    <a:pt x="464204" y="453390"/>
                  </a:cubicBezTo>
                  <a:cubicBezTo>
                    <a:pt x="477539" y="449580"/>
                    <a:pt x="489921" y="445770"/>
                    <a:pt x="503256" y="441008"/>
                  </a:cubicBezTo>
                  <a:cubicBezTo>
                    <a:pt x="547071" y="421958"/>
                    <a:pt x="593744" y="394335"/>
                    <a:pt x="588981" y="339090"/>
                  </a:cubicBezTo>
                  <a:lnTo>
                    <a:pt x="588981" y="339090"/>
                  </a:lnTo>
                  <a:close/>
                </a:path>
              </a:pathLst>
            </a:custGeom>
            <a:solidFill>
              <a:srgbClr val="FFFFFF"/>
            </a:solidFill>
            <a:ln w="9525" cap="flat">
              <a:noFill/>
              <a:prstDash val="solid"/>
              <a:miter/>
            </a:ln>
          </p:spPr>
          <p:txBody>
            <a:bodyPr rtlCol="0" anchor="ctr"/>
            <a:lstStyle/>
            <a:p>
              <a:endParaRPr lang="en-US"/>
            </a:p>
          </p:txBody>
        </p:sp>
      </p:grpSp>
      <p:grpSp>
        <p:nvGrpSpPr>
          <p:cNvPr id="394" name="Graphic 3">
            <a:extLst>
              <a:ext uri="{FF2B5EF4-FFF2-40B4-BE49-F238E27FC236}">
                <a16:creationId xmlns:a16="http://schemas.microsoft.com/office/drawing/2014/main" id="{435F9CE6-C89B-4FC2-B7F1-521395673984}"/>
              </a:ext>
            </a:extLst>
          </p:cNvPr>
          <p:cNvGrpSpPr/>
          <p:nvPr/>
        </p:nvGrpSpPr>
        <p:grpSpPr>
          <a:xfrm>
            <a:off x="13345041" y="6280191"/>
            <a:ext cx="1046112" cy="1388126"/>
            <a:chOff x="13465491" y="4958707"/>
            <a:chExt cx="495300" cy="657232"/>
          </a:xfrm>
          <a:solidFill>
            <a:srgbClr val="FFFFFF"/>
          </a:solidFill>
        </p:grpSpPr>
        <p:sp>
          <p:nvSpPr>
            <p:cNvPr id="395" name="Freeform: Shape 394">
              <a:extLst>
                <a:ext uri="{FF2B5EF4-FFF2-40B4-BE49-F238E27FC236}">
                  <a16:creationId xmlns:a16="http://schemas.microsoft.com/office/drawing/2014/main" id="{E6E48F62-A2BA-4908-AFB5-422589D8F56B}"/>
                </a:ext>
              </a:extLst>
            </p:cNvPr>
            <p:cNvSpPr/>
            <p:nvPr/>
          </p:nvSpPr>
          <p:spPr>
            <a:xfrm>
              <a:off x="13667422" y="5304472"/>
              <a:ext cx="32385" cy="52387"/>
            </a:xfrm>
            <a:custGeom>
              <a:avLst/>
              <a:gdLst>
                <a:gd name="connsiteX0" fmla="*/ 0 w 32385"/>
                <a:gd name="connsiteY0" fmla="*/ 25718 h 52387"/>
                <a:gd name="connsiteX1" fmla="*/ 32385 w 32385"/>
                <a:gd name="connsiteY1" fmla="*/ 52388 h 52387"/>
                <a:gd name="connsiteX2" fmla="*/ 32385 w 32385"/>
                <a:gd name="connsiteY2" fmla="*/ 0 h 52387"/>
                <a:gd name="connsiteX3" fmla="*/ 9525 w 32385"/>
                <a:gd name="connsiteY3" fmla="*/ 6668 h 52387"/>
                <a:gd name="connsiteX4" fmla="*/ 0 w 32385"/>
                <a:gd name="connsiteY4" fmla="*/ 25718 h 52387"/>
                <a:gd name="connsiteX5" fmla="*/ 0 w 32385"/>
                <a:gd name="connsiteY5" fmla="*/ 25718 h 5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85" h="52387">
                  <a:moveTo>
                    <a:pt x="0" y="25718"/>
                  </a:moveTo>
                  <a:cubicBezTo>
                    <a:pt x="0" y="40005"/>
                    <a:pt x="10477" y="49530"/>
                    <a:pt x="32385" y="52388"/>
                  </a:cubicBezTo>
                  <a:lnTo>
                    <a:pt x="32385" y="0"/>
                  </a:lnTo>
                  <a:cubicBezTo>
                    <a:pt x="22860" y="0"/>
                    <a:pt x="15240" y="2858"/>
                    <a:pt x="9525" y="6668"/>
                  </a:cubicBezTo>
                  <a:cubicBezTo>
                    <a:pt x="2857" y="10478"/>
                    <a:pt x="0" y="17145"/>
                    <a:pt x="0" y="25718"/>
                  </a:cubicBezTo>
                  <a:lnTo>
                    <a:pt x="0" y="25718"/>
                  </a:lnTo>
                  <a:close/>
                </a:path>
              </a:pathLst>
            </a:custGeom>
            <a:solidFill>
              <a:srgbClr val="FFFFFF"/>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4F9E92EF-C7B4-4244-A470-6812DAB36022}"/>
                </a:ext>
              </a:extLst>
            </p:cNvPr>
            <p:cNvSpPr/>
            <p:nvPr/>
          </p:nvSpPr>
          <p:spPr>
            <a:xfrm>
              <a:off x="13720762" y="5396865"/>
              <a:ext cx="34340" cy="60007"/>
            </a:xfrm>
            <a:custGeom>
              <a:avLst/>
              <a:gdLst>
                <a:gd name="connsiteX0" fmla="*/ 0 w 34340"/>
                <a:gd name="connsiteY0" fmla="*/ 0 h 60007"/>
                <a:gd name="connsiteX1" fmla="*/ 0 w 34340"/>
                <a:gd name="connsiteY1" fmla="*/ 60007 h 60007"/>
                <a:gd name="connsiteX2" fmla="*/ 24765 w 34340"/>
                <a:gd name="connsiteY2" fmla="*/ 51435 h 60007"/>
                <a:gd name="connsiteX3" fmla="*/ 34290 w 34340"/>
                <a:gd name="connsiteY3" fmla="*/ 29528 h 60007"/>
                <a:gd name="connsiteX4" fmla="*/ 0 w 34340"/>
                <a:gd name="connsiteY4" fmla="*/ 0 h 60007"/>
                <a:gd name="connsiteX5" fmla="*/ 0 w 34340"/>
                <a:gd name="connsiteY5" fmla="*/ 0 h 6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340" h="60007">
                  <a:moveTo>
                    <a:pt x="0" y="0"/>
                  </a:moveTo>
                  <a:lnTo>
                    <a:pt x="0" y="60007"/>
                  </a:lnTo>
                  <a:cubicBezTo>
                    <a:pt x="9525" y="60007"/>
                    <a:pt x="18098" y="57150"/>
                    <a:pt x="24765" y="51435"/>
                  </a:cubicBezTo>
                  <a:cubicBezTo>
                    <a:pt x="31433" y="45720"/>
                    <a:pt x="34290" y="38100"/>
                    <a:pt x="34290" y="29528"/>
                  </a:cubicBezTo>
                  <a:cubicBezTo>
                    <a:pt x="35242" y="14288"/>
                    <a:pt x="22860" y="4763"/>
                    <a:pt x="0" y="0"/>
                  </a:cubicBezTo>
                  <a:lnTo>
                    <a:pt x="0" y="0"/>
                  </a:lnTo>
                  <a:close/>
                </a:path>
              </a:pathLst>
            </a:custGeom>
            <a:solidFill>
              <a:srgbClr val="FFFFFF"/>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1D9A1830-18CA-4F0F-9457-176C645398EA}"/>
                </a:ext>
              </a:extLst>
            </p:cNvPr>
            <p:cNvSpPr/>
            <p:nvPr/>
          </p:nvSpPr>
          <p:spPr>
            <a:xfrm>
              <a:off x="13597521" y="4958707"/>
              <a:ext cx="231596" cy="124784"/>
            </a:xfrm>
            <a:custGeom>
              <a:avLst/>
              <a:gdLst>
                <a:gd name="connsiteX0" fmla="*/ 179438 w 231596"/>
                <a:gd name="connsiteY0" fmla="*/ 123832 h 124784"/>
                <a:gd name="connsiteX1" fmla="*/ 182295 w 231596"/>
                <a:gd name="connsiteY1" fmla="*/ 123832 h 124784"/>
                <a:gd name="connsiteX2" fmla="*/ 224205 w 231596"/>
                <a:gd name="connsiteY2" fmla="*/ 56205 h 124784"/>
                <a:gd name="connsiteX3" fmla="*/ 115620 w 231596"/>
                <a:gd name="connsiteY3" fmla="*/ 7 h 124784"/>
                <a:gd name="connsiteX4" fmla="*/ 6082 w 231596"/>
                <a:gd name="connsiteY4" fmla="*/ 56205 h 124784"/>
                <a:gd name="connsiteX5" fmla="*/ 48945 w 231596"/>
                <a:gd name="connsiteY5" fmla="*/ 124785 h 124784"/>
                <a:gd name="connsiteX6" fmla="*/ 53707 w 231596"/>
                <a:gd name="connsiteY6" fmla="*/ 123832 h 124784"/>
                <a:gd name="connsiteX7" fmla="*/ 179438 w 231596"/>
                <a:gd name="connsiteY7" fmla="*/ 123832 h 124784"/>
                <a:gd name="connsiteX8" fmla="*/ 179438 w 231596"/>
                <a:gd name="connsiteY8" fmla="*/ 123832 h 124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596" h="124784">
                  <a:moveTo>
                    <a:pt x="179438" y="123832"/>
                  </a:moveTo>
                  <a:cubicBezTo>
                    <a:pt x="180390" y="123832"/>
                    <a:pt x="181342" y="123832"/>
                    <a:pt x="182295" y="123832"/>
                  </a:cubicBezTo>
                  <a:cubicBezTo>
                    <a:pt x="194678" y="107640"/>
                    <a:pt x="208013" y="85732"/>
                    <a:pt x="224205" y="56205"/>
                  </a:cubicBezTo>
                  <a:cubicBezTo>
                    <a:pt x="256590" y="7"/>
                    <a:pt x="175628" y="7"/>
                    <a:pt x="115620" y="7"/>
                  </a:cubicBezTo>
                  <a:cubicBezTo>
                    <a:pt x="55613" y="7"/>
                    <a:pt x="-22493" y="-1898"/>
                    <a:pt x="6082" y="56205"/>
                  </a:cubicBezTo>
                  <a:cubicBezTo>
                    <a:pt x="20370" y="83827"/>
                    <a:pt x="34657" y="106687"/>
                    <a:pt x="48945" y="124785"/>
                  </a:cubicBezTo>
                  <a:cubicBezTo>
                    <a:pt x="50850" y="123832"/>
                    <a:pt x="51803" y="123832"/>
                    <a:pt x="53707" y="123832"/>
                  </a:cubicBezTo>
                  <a:lnTo>
                    <a:pt x="179438" y="123832"/>
                  </a:lnTo>
                  <a:lnTo>
                    <a:pt x="179438" y="123832"/>
                  </a:lnTo>
                  <a:close/>
                </a:path>
              </a:pathLst>
            </a:custGeom>
            <a:solidFill>
              <a:srgbClr val="FFFFFF"/>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8A19AE5-C649-42FE-B4C1-A1E1A7F2A3D5}"/>
                </a:ext>
              </a:extLst>
            </p:cNvPr>
            <p:cNvSpPr/>
            <p:nvPr/>
          </p:nvSpPr>
          <p:spPr>
            <a:xfrm>
              <a:off x="13465491" y="5115877"/>
              <a:ext cx="495300" cy="500062"/>
            </a:xfrm>
            <a:custGeom>
              <a:avLst/>
              <a:gdLst>
                <a:gd name="connsiteX0" fmla="*/ 306706 w 495300"/>
                <a:gd name="connsiteY0" fmla="*/ 349567 h 500062"/>
                <a:gd name="connsiteX1" fmla="*/ 255270 w 495300"/>
                <a:gd name="connsiteY1" fmla="*/ 369570 h 500062"/>
                <a:gd name="connsiteX2" fmla="*/ 255270 w 495300"/>
                <a:gd name="connsiteY2" fmla="*/ 399097 h 500062"/>
                <a:gd name="connsiteX3" fmla="*/ 234316 w 495300"/>
                <a:gd name="connsiteY3" fmla="*/ 399097 h 500062"/>
                <a:gd name="connsiteX4" fmla="*/ 234316 w 495300"/>
                <a:gd name="connsiteY4" fmla="*/ 370522 h 500062"/>
                <a:gd name="connsiteX5" fmla="*/ 159068 w 495300"/>
                <a:gd name="connsiteY5" fmla="*/ 314325 h 500062"/>
                <a:gd name="connsiteX6" fmla="*/ 193358 w 495300"/>
                <a:gd name="connsiteY6" fmla="*/ 306705 h 500062"/>
                <a:gd name="connsiteX7" fmla="*/ 234316 w 495300"/>
                <a:gd name="connsiteY7" fmla="*/ 342900 h 500062"/>
                <a:gd name="connsiteX8" fmla="*/ 234316 w 495300"/>
                <a:gd name="connsiteY8" fmla="*/ 280988 h 500062"/>
                <a:gd name="connsiteX9" fmla="*/ 180023 w 495300"/>
                <a:gd name="connsiteY9" fmla="*/ 257175 h 500062"/>
                <a:gd name="connsiteX10" fmla="*/ 167641 w 495300"/>
                <a:gd name="connsiteY10" fmla="*/ 221932 h 500062"/>
                <a:gd name="connsiteX11" fmla="*/ 234316 w 495300"/>
                <a:gd name="connsiteY11" fmla="*/ 160972 h 500062"/>
                <a:gd name="connsiteX12" fmla="*/ 234316 w 495300"/>
                <a:gd name="connsiteY12" fmla="*/ 138113 h 500062"/>
                <a:gd name="connsiteX13" fmla="*/ 255270 w 495300"/>
                <a:gd name="connsiteY13" fmla="*/ 138113 h 500062"/>
                <a:gd name="connsiteX14" fmla="*/ 255270 w 495300"/>
                <a:gd name="connsiteY14" fmla="*/ 160972 h 500062"/>
                <a:gd name="connsiteX15" fmla="*/ 317183 w 495300"/>
                <a:gd name="connsiteY15" fmla="*/ 209550 h 500062"/>
                <a:gd name="connsiteX16" fmla="*/ 284798 w 495300"/>
                <a:gd name="connsiteY16" fmla="*/ 216217 h 500062"/>
                <a:gd name="connsiteX17" fmla="*/ 255270 w 495300"/>
                <a:gd name="connsiteY17" fmla="*/ 190500 h 500062"/>
                <a:gd name="connsiteX18" fmla="*/ 255270 w 495300"/>
                <a:gd name="connsiteY18" fmla="*/ 245745 h 500062"/>
                <a:gd name="connsiteX19" fmla="*/ 297181 w 495300"/>
                <a:gd name="connsiteY19" fmla="*/ 259080 h 500062"/>
                <a:gd name="connsiteX20" fmla="*/ 316231 w 495300"/>
                <a:gd name="connsiteY20" fmla="*/ 277178 h 500062"/>
                <a:gd name="connsiteX21" fmla="*/ 324803 w 495300"/>
                <a:gd name="connsiteY21" fmla="*/ 309563 h 500062"/>
                <a:gd name="connsiteX22" fmla="*/ 306706 w 495300"/>
                <a:gd name="connsiteY22" fmla="*/ 349567 h 500062"/>
                <a:gd name="connsiteX23" fmla="*/ 306706 w 495300"/>
                <a:gd name="connsiteY23" fmla="*/ 349567 h 500062"/>
                <a:gd name="connsiteX24" fmla="*/ 326708 w 495300"/>
                <a:gd name="connsiteY24" fmla="*/ 4763 h 500062"/>
                <a:gd name="connsiteX25" fmla="*/ 311468 w 495300"/>
                <a:gd name="connsiteY25" fmla="*/ 22860 h 500062"/>
                <a:gd name="connsiteX26" fmla="*/ 185738 w 495300"/>
                <a:gd name="connsiteY26" fmla="*/ 22860 h 500062"/>
                <a:gd name="connsiteX27" fmla="*/ 169545 w 495300"/>
                <a:gd name="connsiteY27" fmla="*/ 0 h 500062"/>
                <a:gd name="connsiteX28" fmla="*/ 0 w 495300"/>
                <a:gd name="connsiteY28" fmla="*/ 315278 h 500062"/>
                <a:gd name="connsiteX29" fmla="*/ 247650 w 495300"/>
                <a:gd name="connsiteY29" fmla="*/ 500063 h 500062"/>
                <a:gd name="connsiteX30" fmla="*/ 495300 w 495300"/>
                <a:gd name="connsiteY30" fmla="*/ 315278 h 500062"/>
                <a:gd name="connsiteX31" fmla="*/ 326708 w 495300"/>
                <a:gd name="connsiteY31" fmla="*/ 4763 h 500062"/>
                <a:gd name="connsiteX32" fmla="*/ 326708 w 495300"/>
                <a:gd name="connsiteY32" fmla="*/ 4763 h 50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95300" h="500062">
                  <a:moveTo>
                    <a:pt x="306706" y="349567"/>
                  </a:moveTo>
                  <a:cubicBezTo>
                    <a:pt x="295275" y="360997"/>
                    <a:pt x="277178" y="367665"/>
                    <a:pt x="255270" y="369570"/>
                  </a:cubicBezTo>
                  <a:lnTo>
                    <a:pt x="255270" y="399097"/>
                  </a:lnTo>
                  <a:lnTo>
                    <a:pt x="234316" y="399097"/>
                  </a:lnTo>
                  <a:lnTo>
                    <a:pt x="234316" y="370522"/>
                  </a:lnTo>
                  <a:cubicBezTo>
                    <a:pt x="195263" y="367665"/>
                    <a:pt x="170498" y="348615"/>
                    <a:pt x="159068" y="314325"/>
                  </a:cubicBezTo>
                  <a:lnTo>
                    <a:pt x="193358" y="306705"/>
                  </a:lnTo>
                  <a:cubicBezTo>
                    <a:pt x="199073" y="328613"/>
                    <a:pt x="213360" y="340995"/>
                    <a:pt x="234316" y="342900"/>
                  </a:cubicBezTo>
                  <a:lnTo>
                    <a:pt x="234316" y="280988"/>
                  </a:lnTo>
                  <a:cubicBezTo>
                    <a:pt x="206693" y="274320"/>
                    <a:pt x="188595" y="266700"/>
                    <a:pt x="180023" y="257175"/>
                  </a:cubicBezTo>
                  <a:cubicBezTo>
                    <a:pt x="171450" y="247650"/>
                    <a:pt x="167641" y="235267"/>
                    <a:pt x="167641" y="221932"/>
                  </a:cubicBezTo>
                  <a:cubicBezTo>
                    <a:pt x="167641" y="186690"/>
                    <a:pt x="189548" y="166688"/>
                    <a:pt x="234316" y="160972"/>
                  </a:cubicBezTo>
                  <a:lnTo>
                    <a:pt x="234316" y="138113"/>
                  </a:lnTo>
                  <a:lnTo>
                    <a:pt x="255270" y="138113"/>
                  </a:lnTo>
                  <a:lnTo>
                    <a:pt x="255270" y="160972"/>
                  </a:lnTo>
                  <a:cubicBezTo>
                    <a:pt x="287656" y="164782"/>
                    <a:pt x="308610" y="180975"/>
                    <a:pt x="317183" y="209550"/>
                  </a:cubicBezTo>
                  <a:lnTo>
                    <a:pt x="284798" y="216217"/>
                  </a:lnTo>
                  <a:cubicBezTo>
                    <a:pt x="279083" y="200025"/>
                    <a:pt x="269558" y="191453"/>
                    <a:pt x="255270" y="190500"/>
                  </a:cubicBezTo>
                  <a:lnTo>
                    <a:pt x="255270" y="245745"/>
                  </a:lnTo>
                  <a:cubicBezTo>
                    <a:pt x="276225" y="251460"/>
                    <a:pt x="289560" y="256222"/>
                    <a:pt x="297181" y="259080"/>
                  </a:cubicBezTo>
                  <a:cubicBezTo>
                    <a:pt x="304800" y="261938"/>
                    <a:pt x="310516" y="268605"/>
                    <a:pt x="316231" y="277178"/>
                  </a:cubicBezTo>
                  <a:cubicBezTo>
                    <a:pt x="321945" y="286703"/>
                    <a:pt x="324803" y="297180"/>
                    <a:pt x="324803" y="309563"/>
                  </a:cubicBezTo>
                  <a:cubicBezTo>
                    <a:pt x="324803" y="323850"/>
                    <a:pt x="319088" y="338138"/>
                    <a:pt x="306706" y="349567"/>
                  </a:cubicBezTo>
                  <a:lnTo>
                    <a:pt x="306706" y="349567"/>
                  </a:lnTo>
                  <a:close/>
                  <a:moveTo>
                    <a:pt x="326708" y="4763"/>
                  </a:moveTo>
                  <a:cubicBezTo>
                    <a:pt x="324803" y="15240"/>
                    <a:pt x="318135" y="22860"/>
                    <a:pt x="311468" y="22860"/>
                  </a:cubicBezTo>
                  <a:lnTo>
                    <a:pt x="185738" y="22860"/>
                  </a:lnTo>
                  <a:cubicBezTo>
                    <a:pt x="178118" y="22860"/>
                    <a:pt x="171450" y="13335"/>
                    <a:pt x="169545" y="0"/>
                  </a:cubicBezTo>
                  <a:cubicBezTo>
                    <a:pt x="76200" y="56197"/>
                    <a:pt x="0" y="200978"/>
                    <a:pt x="0" y="315278"/>
                  </a:cubicBezTo>
                  <a:cubicBezTo>
                    <a:pt x="0" y="460057"/>
                    <a:pt x="110491" y="500063"/>
                    <a:pt x="247650" y="500063"/>
                  </a:cubicBezTo>
                  <a:cubicBezTo>
                    <a:pt x="384810" y="500063"/>
                    <a:pt x="495300" y="460057"/>
                    <a:pt x="495300" y="315278"/>
                  </a:cubicBezTo>
                  <a:cubicBezTo>
                    <a:pt x="495300" y="204788"/>
                    <a:pt x="413385" y="63817"/>
                    <a:pt x="326708" y="4763"/>
                  </a:cubicBezTo>
                  <a:lnTo>
                    <a:pt x="326708" y="4763"/>
                  </a:lnTo>
                  <a:close/>
                </a:path>
              </a:pathLst>
            </a:custGeom>
            <a:solidFill>
              <a:srgbClr val="FFFFFF"/>
            </a:solidFill>
            <a:ln w="9525" cap="flat">
              <a:noFill/>
              <a:prstDash val="solid"/>
              <a:miter/>
            </a:ln>
          </p:spPr>
          <p:txBody>
            <a:bodyPr rtlCol="0" anchor="ctr"/>
            <a:lstStyle/>
            <a:p>
              <a:endParaRPr lang="en-US"/>
            </a:p>
          </p:txBody>
        </p:sp>
      </p:grpSp>
      <p:grpSp>
        <p:nvGrpSpPr>
          <p:cNvPr id="399" name="Graphic 3">
            <a:extLst>
              <a:ext uri="{FF2B5EF4-FFF2-40B4-BE49-F238E27FC236}">
                <a16:creationId xmlns:a16="http://schemas.microsoft.com/office/drawing/2014/main" id="{435F9CE6-C89B-4FC2-B7F1-521395673984}"/>
              </a:ext>
            </a:extLst>
          </p:cNvPr>
          <p:cNvGrpSpPr/>
          <p:nvPr/>
        </p:nvGrpSpPr>
        <p:grpSpPr>
          <a:xfrm>
            <a:off x="17378163" y="6428501"/>
            <a:ext cx="1020804" cy="1112367"/>
            <a:chOff x="17031205" y="4980622"/>
            <a:chExt cx="565075" cy="615761"/>
          </a:xfrm>
          <a:solidFill>
            <a:srgbClr val="FFFFFF"/>
          </a:solidFill>
        </p:grpSpPr>
        <p:sp>
          <p:nvSpPr>
            <p:cNvPr id="400" name="Freeform: Shape 399">
              <a:extLst>
                <a:ext uri="{FF2B5EF4-FFF2-40B4-BE49-F238E27FC236}">
                  <a16:creationId xmlns:a16="http://schemas.microsoft.com/office/drawing/2014/main" id="{D7879C41-3D37-44B6-9E87-DFFC184CD892}"/>
                </a:ext>
              </a:extLst>
            </p:cNvPr>
            <p:cNvSpPr/>
            <p:nvPr/>
          </p:nvSpPr>
          <p:spPr>
            <a:xfrm>
              <a:off x="17031205" y="4980622"/>
              <a:ext cx="565075" cy="615761"/>
            </a:xfrm>
            <a:custGeom>
              <a:avLst/>
              <a:gdLst>
                <a:gd name="connsiteX0" fmla="*/ 564327 w 565075"/>
                <a:gd name="connsiteY0" fmla="*/ 201930 h 615761"/>
                <a:gd name="connsiteX1" fmla="*/ 487174 w 565075"/>
                <a:gd name="connsiteY1" fmla="*/ 52388 h 615761"/>
                <a:gd name="connsiteX2" fmla="*/ 345252 w 565075"/>
                <a:gd name="connsiteY2" fmla="*/ 0 h 615761"/>
                <a:gd name="connsiteX3" fmla="*/ 177611 w 565075"/>
                <a:gd name="connsiteY3" fmla="*/ 77153 h 615761"/>
                <a:gd name="connsiteX4" fmla="*/ 181421 w 565075"/>
                <a:gd name="connsiteY4" fmla="*/ 365760 h 615761"/>
                <a:gd name="connsiteX5" fmla="*/ 140465 w 565075"/>
                <a:gd name="connsiteY5" fmla="*/ 414338 h 615761"/>
                <a:gd name="connsiteX6" fmla="*/ 107127 w 565075"/>
                <a:gd name="connsiteY6" fmla="*/ 422910 h 615761"/>
                <a:gd name="connsiteX7" fmla="*/ 7115 w 565075"/>
                <a:gd name="connsiteY7" fmla="*/ 540068 h 615761"/>
                <a:gd name="connsiteX8" fmla="*/ 10924 w 565075"/>
                <a:gd name="connsiteY8" fmla="*/ 582930 h 615761"/>
                <a:gd name="connsiteX9" fmla="*/ 41404 w 565075"/>
                <a:gd name="connsiteY9" fmla="*/ 608647 h 615761"/>
                <a:gd name="connsiteX10" fmla="*/ 84267 w 565075"/>
                <a:gd name="connsiteY10" fmla="*/ 604838 h 615761"/>
                <a:gd name="connsiteX11" fmla="*/ 184279 w 565075"/>
                <a:gd name="connsiteY11" fmla="*/ 487680 h 615761"/>
                <a:gd name="connsiteX12" fmla="*/ 187136 w 565075"/>
                <a:gd name="connsiteY12" fmla="*/ 452438 h 615761"/>
                <a:gd name="connsiteX13" fmla="*/ 228094 w 565075"/>
                <a:gd name="connsiteY13" fmla="*/ 404813 h 615761"/>
                <a:gd name="connsiteX14" fmla="*/ 346204 w 565075"/>
                <a:gd name="connsiteY14" fmla="*/ 439103 h 615761"/>
                <a:gd name="connsiteX15" fmla="*/ 513844 w 565075"/>
                <a:gd name="connsiteY15" fmla="*/ 361950 h 615761"/>
                <a:gd name="connsiteX16" fmla="*/ 564327 w 565075"/>
                <a:gd name="connsiteY16" fmla="*/ 201930 h 615761"/>
                <a:gd name="connsiteX17" fmla="*/ 467171 w 565075"/>
                <a:gd name="connsiteY17" fmla="*/ 322897 h 615761"/>
                <a:gd name="connsiteX18" fmla="*/ 345252 w 565075"/>
                <a:gd name="connsiteY18" fmla="*/ 379095 h 615761"/>
                <a:gd name="connsiteX19" fmla="*/ 241429 w 565075"/>
                <a:gd name="connsiteY19" fmla="*/ 340995 h 615761"/>
                <a:gd name="connsiteX20" fmla="*/ 223332 w 565075"/>
                <a:gd name="connsiteY20" fmla="*/ 116205 h 615761"/>
                <a:gd name="connsiteX21" fmla="*/ 345252 w 565075"/>
                <a:gd name="connsiteY21" fmla="*/ 60008 h 615761"/>
                <a:gd name="connsiteX22" fmla="*/ 448121 w 565075"/>
                <a:gd name="connsiteY22" fmla="*/ 98108 h 615761"/>
                <a:gd name="connsiteX23" fmla="*/ 504319 w 565075"/>
                <a:gd name="connsiteY23" fmla="*/ 206693 h 615761"/>
                <a:gd name="connsiteX24" fmla="*/ 467171 w 565075"/>
                <a:gd name="connsiteY24" fmla="*/ 322897 h 61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65075" h="615761">
                  <a:moveTo>
                    <a:pt x="564327" y="201930"/>
                  </a:moveTo>
                  <a:cubicBezTo>
                    <a:pt x="559565" y="142875"/>
                    <a:pt x="531942" y="90488"/>
                    <a:pt x="487174" y="52388"/>
                  </a:cubicBezTo>
                  <a:cubicBezTo>
                    <a:pt x="447169" y="19050"/>
                    <a:pt x="396686" y="0"/>
                    <a:pt x="345252" y="0"/>
                  </a:cubicBezTo>
                  <a:cubicBezTo>
                    <a:pt x="280482" y="0"/>
                    <a:pt x="219521" y="28575"/>
                    <a:pt x="177611" y="77153"/>
                  </a:cubicBezTo>
                  <a:cubicBezTo>
                    <a:pt x="106174" y="161925"/>
                    <a:pt x="109032" y="285750"/>
                    <a:pt x="181421" y="365760"/>
                  </a:cubicBezTo>
                  <a:lnTo>
                    <a:pt x="140465" y="414338"/>
                  </a:lnTo>
                  <a:cubicBezTo>
                    <a:pt x="129034" y="410528"/>
                    <a:pt x="115699" y="413385"/>
                    <a:pt x="107127" y="422910"/>
                  </a:cubicBezTo>
                  <a:lnTo>
                    <a:pt x="7115" y="540068"/>
                  </a:lnTo>
                  <a:cubicBezTo>
                    <a:pt x="-3364" y="552450"/>
                    <a:pt x="-2410" y="571500"/>
                    <a:pt x="10924" y="582930"/>
                  </a:cubicBezTo>
                  <a:lnTo>
                    <a:pt x="41404" y="608647"/>
                  </a:lnTo>
                  <a:cubicBezTo>
                    <a:pt x="53786" y="619125"/>
                    <a:pt x="72836" y="618172"/>
                    <a:pt x="84267" y="604838"/>
                  </a:cubicBezTo>
                  <a:lnTo>
                    <a:pt x="184279" y="487680"/>
                  </a:lnTo>
                  <a:cubicBezTo>
                    <a:pt x="192852" y="477203"/>
                    <a:pt x="192852" y="463868"/>
                    <a:pt x="187136" y="452438"/>
                  </a:cubicBezTo>
                  <a:lnTo>
                    <a:pt x="228094" y="404813"/>
                  </a:lnTo>
                  <a:cubicBezTo>
                    <a:pt x="263336" y="426720"/>
                    <a:pt x="304294" y="439103"/>
                    <a:pt x="346204" y="439103"/>
                  </a:cubicBezTo>
                  <a:cubicBezTo>
                    <a:pt x="410974" y="439103"/>
                    <a:pt x="471934" y="410528"/>
                    <a:pt x="513844" y="361950"/>
                  </a:cubicBezTo>
                  <a:cubicBezTo>
                    <a:pt x="550992" y="317183"/>
                    <a:pt x="569090" y="260033"/>
                    <a:pt x="564327" y="201930"/>
                  </a:cubicBezTo>
                  <a:close/>
                  <a:moveTo>
                    <a:pt x="467171" y="322897"/>
                  </a:moveTo>
                  <a:cubicBezTo>
                    <a:pt x="436692" y="359093"/>
                    <a:pt x="391924" y="379095"/>
                    <a:pt x="345252" y="379095"/>
                  </a:cubicBezTo>
                  <a:cubicBezTo>
                    <a:pt x="307152" y="379095"/>
                    <a:pt x="270957" y="365760"/>
                    <a:pt x="241429" y="340995"/>
                  </a:cubicBezTo>
                  <a:cubicBezTo>
                    <a:pt x="173802" y="283845"/>
                    <a:pt x="166182" y="182880"/>
                    <a:pt x="223332" y="116205"/>
                  </a:cubicBezTo>
                  <a:cubicBezTo>
                    <a:pt x="253811" y="80010"/>
                    <a:pt x="298579" y="60008"/>
                    <a:pt x="345252" y="60008"/>
                  </a:cubicBezTo>
                  <a:cubicBezTo>
                    <a:pt x="383352" y="60008"/>
                    <a:pt x="419546" y="73343"/>
                    <a:pt x="448121" y="98108"/>
                  </a:cubicBezTo>
                  <a:cubicBezTo>
                    <a:pt x="480507" y="125730"/>
                    <a:pt x="500509" y="164783"/>
                    <a:pt x="504319" y="206693"/>
                  </a:cubicBezTo>
                  <a:cubicBezTo>
                    <a:pt x="508129" y="248603"/>
                    <a:pt x="494794" y="290513"/>
                    <a:pt x="467171" y="322897"/>
                  </a:cubicBezTo>
                  <a:close/>
                </a:path>
              </a:pathLst>
            </a:custGeom>
            <a:solidFill>
              <a:srgbClr val="FFFFFF"/>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D0D7F824-A0EB-48D8-98AD-7C6971D4807A}"/>
                </a:ext>
              </a:extLst>
            </p:cNvPr>
            <p:cNvSpPr/>
            <p:nvPr/>
          </p:nvSpPr>
          <p:spPr>
            <a:xfrm>
              <a:off x="17279880" y="5065091"/>
              <a:ext cx="140037" cy="65460"/>
            </a:xfrm>
            <a:custGeom>
              <a:avLst/>
              <a:gdLst>
                <a:gd name="connsiteX0" fmla="*/ 139440 w 140037"/>
                <a:gd name="connsiteY0" fmla="*/ 26021 h 65460"/>
                <a:gd name="connsiteX1" fmla="*/ 70859 w 140037"/>
                <a:gd name="connsiteY1" fmla="*/ 35546 h 65460"/>
                <a:gd name="connsiteX2" fmla="*/ 374 w 140037"/>
                <a:gd name="connsiteY2" fmla="*/ 58406 h 65460"/>
                <a:gd name="connsiteX3" fmla="*/ 60382 w 140037"/>
                <a:gd name="connsiteY3" fmla="*/ 2208 h 65460"/>
                <a:gd name="connsiteX4" fmla="*/ 139440 w 140037"/>
                <a:gd name="connsiteY4" fmla="*/ 26021 h 65460"/>
                <a:gd name="connsiteX5" fmla="*/ 139440 w 140037"/>
                <a:gd name="connsiteY5" fmla="*/ 26021 h 6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037" h="65460">
                  <a:moveTo>
                    <a:pt x="139440" y="26021"/>
                  </a:moveTo>
                  <a:cubicBezTo>
                    <a:pt x="145154" y="47928"/>
                    <a:pt x="108959" y="26973"/>
                    <a:pt x="70859" y="35546"/>
                  </a:cubicBezTo>
                  <a:cubicBezTo>
                    <a:pt x="32759" y="45071"/>
                    <a:pt x="5136" y="80313"/>
                    <a:pt x="374" y="58406"/>
                  </a:cubicBezTo>
                  <a:cubicBezTo>
                    <a:pt x="-4389" y="36498"/>
                    <a:pt x="37521" y="8876"/>
                    <a:pt x="60382" y="2208"/>
                  </a:cubicBezTo>
                  <a:cubicBezTo>
                    <a:pt x="87052" y="-4459"/>
                    <a:pt x="134677" y="4113"/>
                    <a:pt x="139440" y="26021"/>
                  </a:cubicBezTo>
                  <a:lnTo>
                    <a:pt x="139440" y="26021"/>
                  </a:lnTo>
                  <a:close/>
                </a:path>
              </a:pathLst>
            </a:custGeom>
            <a:solidFill>
              <a:srgbClr val="FFFFFF"/>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189BF3AB-2C02-4041-84FF-BA4485DAFFDA}"/>
                </a:ext>
              </a:extLst>
            </p:cNvPr>
            <p:cNvSpPr/>
            <p:nvPr/>
          </p:nvSpPr>
          <p:spPr>
            <a:xfrm>
              <a:off x="17428868" y="5085421"/>
              <a:ext cx="35611" cy="28914"/>
            </a:xfrm>
            <a:custGeom>
              <a:avLst/>
              <a:gdLst>
                <a:gd name="connsiteX0" fmla="*/ 35218 w 35611"/>
                <a:gd name="connsiteY0" fmla="*/ 22835 h 28914"/>
                <a:gd name="connsiteX1" fmla="*/ 11406 w 35611"/>
                <a:gd name="connsiteY1" fmla="*/ 25693 h 28914"/>
                <a:gd name="connsiteX2" fmla="*/ 928 w 35611"/>
                <a:gd name="connsiteY2" fmla="*/ 11406 h 28914"/>
                <a:gd name="connsiteX3" fmla="*/ 15216 w 35611"/>
                <a:gd name="connsiteY3" fmla="*/ 928 h 28914"/>
                <a:gd name="connsiteX4" fmla="*/ 35218 w 35611"/>
                <a:gd name="connsiteY4" fmla="*/ 22835 h 28914"/>
                <a:gd name="connsiteX5" fmla="*/ 35218 w 35611"/>
                <a:gd name="connsiteY5" fmla="*/ 22835 h 2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611" h="28914">
                  <a:moveTo>
                    <a:pt x="35218" y="22835"/>
                  </a:moveTo>
                  <a:cubicBezTo>
                    <a:pt x="32360" y="32360"/>
                    <a:pt x="20931" y="28550"/>
                    <a:pt x="11406" y="25693"/>
                  </a:cubicBezTo>
                  <a:cubicBezTo>
                    <a:pt x="1881" y="22835"/>
                    <a:pt x="-1930" y="20931"/>
                    <a:pt x="928" y="11406"/>
                  </a:cubicBezTo>
                  <a:cubicBezTo>
                    <a:pt x="3785" y="1881"/>
                    <a:pt x="5691" y="-1929"/>
                    <a:pt x="15216" y="928"/>
                  </a:cubicBezTo>
                  <a:cubicBezTo>
                    <a:pt x="24741" y="3785"/>
                    <a:pt x="38076" y="13310"/>
                    <a:pt x="35218" y="22835"/>
                  </a:cubicBezTo>
                  <a:lnTo>
                    <a:pt x="35218" y="22835"/>
                  </a:lnTo>
                  <a:close/>
                </a:path>
              </a:pathLst>
            </a:custGeom>
            <a:solidFill>
              <a:srgbClr val="FFFFFF"/>
            </a:solidFill>
            <a:ln w="9525" cap="flat">
              <a:noFill/>
              <a:prstDash val="solid"/>
              <a:miter/>
            </a:ln>
          </p:spPr>
          <p:txBody>
            <a:bodyPr rtlCol="0" anchor="ctr"/>
            <a:lstStyle/>
            <a:p>
              <a:endParaRPr lang="en-US"/>
            </a:p>
          </p:txBody>
        </p:sp>
      </p:grpSp>
      <p:sp>
        <p:nvSpPr>
          <p:cNvPr id="439" name="Freeform: Shape 438">
            <a:extLst>
              <a:ext uri="{FF2B5EF4-FFF2-40B4-BE49-F238E27FC236}">
                <a16:creationId xmlns:a16="http://schemas.microsoft.com/office/drawing/2014/main" id="{488F55EE-DC93-4000-AF59-A269EB925357}"/>
              </a:ext>
            </a:extLst>
          </p:cNvPr>
          <p:cNvSpPr/>
          <p:nvPr/>
        </p:nvSpPr>
        <p:spPr>
          <a:xfrm>
            <a:off x="4406081" y="5569610"/>
            <a:ext cx="2888522" cy="2887457"/>
          </a:xfrm>
          <a:custGeom>
            <a:avLst/>
            <a:gdLst>
              <a:gd name="connsiteX0" fmla="*/ 1292543 w 2585085"/>
              <a:gd name="connsiteY0" fmla="*/ 0 h 2584132"/>
              <a:gd name="connsiteX1" fmla="*/ 2585085 w 2585085"/>
              <a:gd name="connsiteY1" fmla="*/ 1292542 h 2584132"/>
              <a:gd name="connsiteX2" fmla="*/ 1292543 w 2585085"/>
              <a:gd name="connsiteY2" fmla="*/ 2584133 h 2584132"/>
              <a:gd name="connsiteX3" fmla="*/ 0 w 2585085"/>
              <a:gd name="connsiteY3" fmla="*/ 1291590 h 2584132"/>
              <a:gd name="connsiteX4" fmla="*/ 1292543 w 2585085"/>
              <a:gd name="connsiteY4" fmla="*/ 0 h 2584132"/>
              <a:gd name="connsiteX5" fmla="*/ 1292543 w 2585085"/>
              <a:gd name="connsiteY5" fmla="*/ 0 h 2584132"/>
              <a:gd name="connsiteX6" fmla="*/ 1292543 w 2585085"/>
              <a:gd name="connsiteY6" fmla="*/ 45720 h 2584132"/>
              <a:gd name="connsiteX7" fmla="*/ 46673 w 2585085"/>
              <a:gd name="connsiteY7" fmla="*/ 1291590 h 2584132"/>
              <a:gd name="connsiteX8" fmla="*/ 1292543 w 2585085"/>
              <a:gd name="connsiteY8" fmla="*/ 2537460 h 2584132"/>
              <a:gd name="connsiteX9" fmla="*/ 2538413 w 2585085"/>
              <a:gd name="connsiteY9" fmla="*/ 1291590 h 2584132"/>
              <a:gd name="connsiteX10" fmla="*/ 1292543 w 2585085"/>
              <a:gd name="connsiteY10" fmla="*/ 45720 h 2584132"/>
              <a:gd name="connsiteX11" fmla="*/ 1292543 w 2585085"/>
              <a:gd name="connsiteY11" fmla="*/ 45720 h 258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5085" h="2584132">
                <a:moveTo>
                  <a:pt x="1292543" y="0"/>
                </a:moveTo>
                <a:cubicBezTo>
                  <a:pt x="2005965" y="0"/>
                  <a:pt x="2585085" y="578167"/>
                  <a:pt x="2585085" y="1292542"/>
                </a:cubicBezTo>
                <a:cubicBezTo>
                  <a:pt x="2585085" y="2005965"/>
                  <a:pt x="2006918" y="2584133"/>
                  <a:pt x="1292543" y="2584133"/>
                </a:cubicBezTo>
                <a:cubicBezTo>
                  <a:pt x="579120" y="2584133"/>
                  <a:pt x="0" y="2005965"/>
                  <a:pt x="0" y="1291590"/>
                </a:cubicBezTo>
                <a:cubicBezTo>
                  <a:pt x="953" y="578167"/>
                  <a:pt x="579120" y="0"/>
                  <a:pt x="1292543" y="0"/>
                </a:cubicBezTo>
                <a:lnTo>
                  <a:pt x="1292543" y="0"/>
                </a:lnTo>
                <a:close/>
                <a:moveTo>
                  <a:pt x="1292543" y="45720"/>
                </a:moveTo>
                <a:cubicBezTo>
                  <a:pt x="603885" y="45720"/>
                  <a:pt x="46673" y="603885"/>
                  <a:pt x="46673" y="1291590"/>
                </a:cubicBezTo>
                <a:cubicBezTo>
                  <a:pt x="46673" y="1980247"/>
                  <a:pt x="604838" y="2537460"/>
                  <a:pt x="1292543" y="2537460"/>
                </a:cubicBezTo>
                <a:cubicBezTo>
                  <a:pt x="1981200" y="2537460"/>
                  <a:pt x="2538413" y="1979295"/>
                  <a:pt x="2538413" y="1291590"/>
                </a:cubicBezTo>
                <a:cubicBezTo>
                  <a:pt x="2539365" y="603885"/>
                  <a:pt x="1981200" y="45720"/>
                  <a:pt x="1292543" y="45720"/>
                </a:cubicBezTo>
                <a:lnTo>
                  <a:pt x="1292543" y="45720"/>
                </a:lnTo>
                <a:close/>
              </a:path>
            </a:pathLst>
          </a:custGeom>
          <a:solidFill>
            <a:srgbClr val="FFFFFF"/>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09C35A5F-8C8E-427C-A765-B9FB35A86D08}"/>
              </a:ext>
            </a:extLst>
          </p:cNvPr>
          <p:cNvSpPr/>
          <p:nvPr/>
        </p:nvSpPr>
        <p:spPr>
          <a:xfrm>
            <a:off x="8430217" y="5569610"/>
            <a:ext cx="2888521" cy="2888521"/>
          </a:xfrm>
          <a:custGeom>
            <a:avLst/>
            <a:gdLst>
              <a:gd name="connsiteX0" fmla="*/ 1292542 w 2585084"/>
              <a:gd name="connsiteY0" fmla="*/ 0 h 2585084"/>
              <a:gd name="connsiteX1" fmla="*/ 2585085 w 2585084"/>
              <a:gd name="connsiteY1" fmla="*/ 1292542 h 2585084"/>
              <a:gd name="connsiteX2" fmla="*/ 1292542 w 2585084"/>
              <a:gd name="connsiteY2" fmla="*/ 2585085 h 2585084"/>
              <a:gd name="connsiteX3" fmla="*/ 0 w 2585084"/>
              <a:gd name="connsiteY3" fmla="*/ 1292542 h 2585084"/>
              <a:gd name="connsiteX4" fmla="*/ 1292542 w 2585084"/>
              <a:gd name="connsiteY4" fmla="*/ 0 h 2585084"/>
              <a:gd name="connsiteX5" fmla="*/ 1292542 w 2585084"/>
              <a:gd name="connsiteY5" fmla="*/ 0 h 2585084"/>
              <a:gd name="connsiteX6" fmla="*/ 1292542 w 2585084"/>
              <a:gd name="connsiteY6" fmla="*/ 45720 h 2585084"/>
              <a:gd name="connsiteX7" fmla="*/ 46672 w 2585084"/>
              <a:gd name="connsiteY7" fmla="*/ 1291590 h 2585084"/>
              <a:gd name="connsiteX8" fmla="*/ 1292542 w 2585084"/>
              <a:gd name="connsiteY8" fmla="*/ 2537460 h 2585084"/>
              <a:gd name="connsiteX9" fmla="*/ 2538413 w 2585084"/>
              <a:gd name="connsiteY9" fmla="*/ 1291590 h 2585084"/>
              <a:gd name="connsiteX10" fmla="*/ 1292542 w 2585084"/>
              <a:gd name="connsiteY10" fmla="*/ 45720 h 2585084"/>
              <a:gd name="connsiteX11" fmla="*/ 1292542 w 2585084"/>
              <a:gd name="connsiteY11" fmla="*/ 45720 h 25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5084" h="2585084">
                <a:moveTo>
                  <a:pt x="1292542" y="0"/>
                </a:moveTo>
                <a:cubicBezTo>
                  <a:pt x="2005965" y="0"/>
                  <a:pt x="2585085" y="578167"/>
                  <a:pt x="2585085" y="1292542"/>
                </a:cubicBezTo>
                <a:cubicBezTo>
                  <a:pt x="2585085" y="2005965"/>
                  <a:pt x="2006917" y="2585085"/>
                  <a:pt x="1292542" y="2585085"/>
                </a:cubicBezTo>
                <a:cubicBezTo>
                  <a:pt x="579120" y="2585085"/>
                  <a:pt x="0" y="2006918"/>
                  <a:pt x="0" y="1292542"/>
                </a:cubicBezTo>
                <a:cubicBezTo>
                  <a:pt x="952" y="578167"/>
                  <a:pt x="579120" y="0"/>
                  <a:pt x="1292542" y="0"/>
                </a:cubicBezTo>
                <a:lnTo>
                  <a:pt x="1292542" y="0"/>
                </a:lnTo>
                <a:close/>
                <a:moveTo>
                  <a:pt x="1292542" y="45720"/>
                </a:moveTo>
                <a:cubicBezTo>
                  <a:pt x="603885" y="45720"/>
                  <a:pt x="46672" y="603885"/>
                  <a:pt x="46672" y="1291590"/>
                </a:cubicBezTo>
                <a:cubicBezTo>
                  <a:pt x="46672" y="1980247"/>
                  <a:pt x="604838" y="2537460"/>
                  <a:pt x="1292542" y="2537460"/>
                </a:cubicBezTo>
                <a:cubicBezTo>
                  <a:pt x="1981200" y="2537460"/>
                  <a:pt x="2538413" y="1979295"/>
                  <a:pt x="2538413" y="1291590"/>
                </a:cubicBezTo>
                <a:cubicBezTo>
                  <a:pt x="2538413" y="603885"/>
                  <a:pt x="1981200" y="45720"/>
                  <a:pt x="1292542" y="45720"/>
                </a:cubicBezTo>
                <a:lnTo>
                  <a:pt x="1292542" y="45720"/>
                </a:lnTo>
                <a:close/>
              </a:path>
            </a:pathLst>
          </a:custGeom>
          <a:solidFill>
            <a:srgbClr val="FFFFFF"/>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FB47F938-CEFF-4144-A94B-04326B6C97EF}"/>
              </a:ext>
            </a:extLst>
          </p:cNvPr>
          <p:cNvSpPr/>
          <p:nvPr/>
        </p:nvSpPr>
        <p:spPr>
          <a:xfrm>
            <a:off x="12454351" y="5569610"/>
            <a:ext cx="2888522" cy="2888521"/>
          </a:xfrm>
          <a:custGeom>
            <a:avLst/>
            <a:gdLst>
              <a:gd name="connsiteX0" fmla="*/ 1292542 w 2585085"/>
              <a:gd name="connsiteY0" fmla="*/ 0 h 2585084"/>
              <a:gd name="connsiteX1" fmla="*/ 2585085 w 2585085"/>
              <a:gd name="connsiteY1" fmla="*/ 1292542 h 2585084"/>
              <a:gd name="connsiteX2" fmla="*/ 1292542 w 2585085"/>
              <a:gd name="connsiteY2" fmla="*/ 2585085 h 2585084"/>
              <a:gd name="connsiteX3" fmla="*/ 0 w 2585085"/>
              <a:gd name="connsiteY3" fmla="*/ 1292542 h 2585084"/>
              <a:gd name="connsiteX4" fmla="*/ 1292542 w 2585085"/>
              <a:gd name="connsiteY4" fmla="*/ 0 h 2585084"/>
              <a:gd name="connsiteX5" fmla="*/ 1292542 w 2585085"/>
              <a:gd name="connsiteY5" fmla="*/ 0 h 2585084"/>
              <a:gd name="connsiteX6" fmla="*/ 1292542 w 2585085"/>
              <a:gd name="connsiteY6" fmla="*/ 45720 h 2585084"/>
              <a:gd name="connsiteX7" fmla="*/ 46673 w 2585085"/>
              <a:gd name="connsiteY7" fmla="*/ 1291590 h 2585084"/>
              <a:gd name="connsiteX8" fmla="*/ 1292542 w 2585085"/>
              <a:gd name="connsiteY8" fmla="*/ 2537460 h 2585084"/>
              <a:gd name="connsiteX9" fmla="*/ 2538413 w 2585085"/>
              <a:gd name="connsiteY9" fmla="*/ 1292542 h 2585084"/>
              <a:gd name="connsiteX10" fmla="*/ 1292542 w 2585085"/>
              <a:gd name="connsiteY10" fmla="*/ 45720 h 2585084"/>
              <a:gd name="connsiteX11" fmla="*/ 1292542 w 2585085"/>
              <a:gd name="connsiteY11" fmla="*/ 45720 h 25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5085" h="2585084">
                <a:moveTo>
                  <a:pt x="1292542" y="0"/>
                </a:moveTo>
                <a:cubicBezTo>
                  <a:pt x="2005965" y="0"/>
                  <a:pt x="2585085" y="578167"/>
                  <a:pt x="2585085" y="1292542"/>
                </a:cubicBezTo>
                <a:cubicBezTo>
                  <a:pt x="2585085" y="2005965"/>
                  <a:pt x="2006917" y="2585085"/>
                  <a:pt x="1292542" y="2585085"/>
                </a:cubicBezTo>
                <a:cubicBezTo>
                  <a:pt x="578167" y="2585085"/>
                  <a:pt x="0" y="2006918"/>
                  <a:pt x="0" y="1292542"/>
                </a:cubicBezTo>
                <a:cubicBezTo>
                  <a:pt x="0" y="578167"/>
                  <a:pt x="578167" y="0"/>
                  <a:pt x="1292542" y="0"/>
                </a:cubicBezTo>
                <a:lnTo>
                  <a:pt x="1292542" y="0"/>
                </a:lnTo>
                <a:close/>
                <a:moveTo>
                  <a:pt x="1292542" y="45720"/>
                </a:moveTo>
                <a:cubicBezTo>
                  <a:pt x="603885" y="45720"/>
                  <a:pt x="46673" y="603885"/>
                  <a:pt x="46673" y="1291590"/>
                </a:cubicBezTo>
                <a:cubicBezTo>
                  <a:pt x="46673" y="1980247"/>
                  <a:pt x="604838" y="2537460"/>
                  <a:pt x="1292542" y="2537460"/>
                </a:cubicBezTo>
                <a:cubicBezTo>
                  <a:pt x="1980248" y="2537460"/>
                  <a:pt x="2538413" y="1980247"/>
                  <a:pt x="2538413" y="1292542"/>
                </a:cubicBezTo>
                <a:cubicBezTo>
                  <a:pt x="2538413" y="603885"/>
                  <a:pt x="1980248" y="45720"/>
                  <a:pt x="1292542" y="45720"/>
                </a:cubicBezTo>
                <a:lnTo>
                  <a:pt x="1292542" y="45720"/>
                </a:lnTo>
                <a:close/>
              </a:path>
            </a:pathLst>
          </a:custGeom>
          <a:solidFill>
            <a:srgbClr val="FFFFFF"/>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B1909B32-C258-4274-B1DB-970E523945F6}"/>
              </a:ext>
            </a:extLst>
          </p:cNvPr>
          <p:cNvSpPr/>
          <p:nvPr/>
        </p:nvSpPr>
        <p:spPr>
          <a:xfrm>
            <a:off x="16482744" y="5569610"/>
            <a:ext cx="2887457" cy="2888521"/>
          </a:xfrm>
          <a:custGeom>
            <a:avLst/>
            <a:gdLst>
              <a:gd name="connsiteX0" fmla="*/ 1291590 w 2584132"/>
              <a:gd name="connsiteY0" fmla="*/ 0 h 2585084"/>
              <a:gd name="connsiteX1" fmla="*/ 2584133 w 2584132"/>
              <a:gd name="connsiteY1" fmla="*/ 1292542 h 2585084"/>
              <a:gd name="connsiteX2" fmla="*/ 1291590 w 2584132"/>
              <a:gd name="connsiteY2" fmla="*/ 2585085 h 2585084"/>
              <a:gd name="connsiteX3" fmla="*/ 0 w 2584132"/>
              <a:gd name="connsiteY3" fmla="*/ 1292542 h 2585084"/>
              <a:gd name="connsiteX4" fmla="*/ 1291590 w 2584132"/>
              <a:gd name="connsiteY4" fmla="*/ 0 h 2585084"/>
              <a:gd name="connsiteX5" fmla="*/ 1291590 w 2584132"/>
              <a:gd name="connsiteY5" fmla="*/ 0 h 2585084"/>
              <a:gd name="connsiteX6" fmla="*/ 1291590 w 2584132"/>
              <a:gd name="connsiteY6" fmla="*/ 45720 h 2585084"/>
              <a:gd name="connsiteX7" fmla="*/ 45720 w 2584132"/>
              <a:gd name="connsiteY7" fmla="*/ 1291590 h 2585084"/>
              <a:gd name="connsiteX8" fmla="*/ 1291590 w 2584132"/>
              <a:gd name="connsiteY8" fmla="*/ 2537460 h 2585084"/>
              <a:gd name="connsiteX9" fmla="*/ 2537460 w 2584132"/>
              <a:gd name="connsiteY9" fmla="*/ 1291590 h 2585084"/>
              <a:gd name="connsiteX10" fmla="*/ 1291590 w 2584132"/>
              <a:gd name="connsiteY10" fmla="*/ 45720 h 2585084"/>
              <a:gd name="connsiteX11" fmla="*/ 1291590 w 2584132"/>
              <a:gd name="connsiteY11" fmla="*/ 45720 h 25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4132" h="2585084">
                <a:moveTo>
                  <a:pt x="1291590" y="0"/>
                </a:moveTo>
                <a:cubicBezTo>
                  <a:pt x="2005013" y="0"/>
                  <a:pt x="2584133" y="578167"/>
                  <a:pt x="2584133" y="1292542"/>
                </a:cubicBezTo>
                <a:cubicBezTo>
                  <a:pt x="2584133" y="2005965"/>
                  <a:pt x="2005965" y="2585085"/>
                  <a:pt x="1291590" y="2585085"/>
                </a:cubicBezTo>
                <a:cubicBezTo>
                  <a:pt x="577215" y="2585085"/>
                  <a:pt x="0" y="2005965"/>
                  <a:pt x="0" y="1292542"/>
                </a:cubicBezTo>
                <a:cubicBezTo>
                  <a:pt x="0" y="578167"/>
                  <a:pt x="578167" y="0"/>
                  <a:pt x="1291590" y="0"/>
                </a:cubicBezTo>
                <a:lnTo>
                  <a:pt x="1291590" y="0"/>
                </a:lnTo>
                <a:close/>
                <a:moveTo>
                  <a:pt x="1291590" y="45720"/>
                </a:moveTo>
                <a:cubicBezTo>
                  <a:pt x="602933" y="45720"/>
                  <a:pt x="45720" y="603885"/>
                  <a:pt x="45720" y="1291590"/>
                </a:cubicBezTo>
                <a:cubicBezTo>
                  <a:pt x="45720" y="1980247"/>
                  <a:pt x="603885" y="2537460"/>
                  <a:pt x="1291590" y="2537460"/>
                </a:cubicBezTo>
                <a:cubicBezTo>
                  <a:pt x="1979296" y="2537460"/>
                  <a:pt x="2537460" y="1979295"/>
                  <a:pt x="2537460" y="1291590"/>
                </a:cubicBezTo>
                <a:cubicBezTo>
                  <a:pt x="2538413" y="603885"/>
                  <a:pt x="1980248" y="45720"/>
                  <a:pt x="1291590" y="45720"/>
                </a:cubicBezTo>
                <a:lnTo>
                  <a:pt x="1291590" y="45720"/>
                </a:lnTo>
                <a:close/>
              </a:path>
            </a:pathLst>
          </a:custGeom>
          <a:solidFill>
            <a:srgbClr val="FFFFFF"/>
          </a:solid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D690A6F7-9BF8-4595-88CB-B833BC326BDB}"/>
              </a:ext>
            </a:extLst>
          </p:cNvPr>
          <p:cNvSpPr>
            <a:spLocks noGrp="1"/>
          </p:cNvSpPr>
          <p:nvPr>
            <p:ph type="title"/>
          </p:nvPr>
        </p:nvSpPr>
        <p:spPr/>
        <p:txBody>
          <a:bodyPr/>
          <a:lstStyle/>
          <a:p>
            <a:r>
              <a:rPr lang="en-US" dirty="0"/>
              <a:t>PROCESS DATA</a:t>
            </a:r>
          </a:p>
        </p:txBody>
      </p:sp>
      <p:sp>
        <p:nvSpPr>
          <p:cNvPr id="443" name="Rectangle 442">
            <a:extLst>
              <a:ext uri="{FF2B5EF4-FFF2-40B4-BE49-F238E27FC236}">
                <a16:creationId xmlns:a16="http://schemas.microsoft.com/office/drawing/2014/main" id="{8C54C5B5-D290-4874-A055-C0D8470DD9F3}"/>
              </a:ext>
            </a:extLst>
          </p:cNvPr>
          <p:cNvSpPr/>
          <p:nvPr/>
        </p:nvSpPr>
        <p:spPr>
          <a:xfrm>
            <a:off x="4406081" y="9778472"/>
            <a:ext cx="3021559" cy="1938992"/>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444" name="Rectangle 443">
            <a:extLst>
              <a:ext uri="{FF2B5EF4-FFF2-40B4-BE49-F238E27FC236}">
                <a16:creationId xmlns:a16="http://schemas.microsoft.com/office/drawing/2014/main" id="{DF6D8EE6-9072-4031-ACD6-458351E93852}"/>
              </a:ext>
            </a:extLst>
          </p:cNvPr>
          <p:cNvSpPr/>
          <p:nvPr/>
        </p:nvSpPr>
        <p:spPr>
          <a:xfrm>
            <a:off x="4406081" y="9044196"/>
            <a:ext cx="2712313" cy="523220"/>
          </a:xfrm>
          <a:prstGeom prst="rect">
            <a:avLst/>
          </a:prstGeom>
        </p:spPr>
        <p:txBody>
          <a:bodyPr wrap="square">
            <a:spAutoFit/>
          </a:bodyPr>
          <a:lstStyle/>
          <a:p>
            <a:r>
              <a:rPr lang="en-US" sz="2800" b="1" dirty="0">
                <a:solidFill>
                  <a:srgbClr val="000000"/>
                </a:solidFill>
              </a:rPr>
              <a:t>TITLE HERE</a:t>
            </a:r>
            <a:endParaRPr lang="en-US" sz="2800" dirty="0"/>
          </a:p>
        </p:txBody>
      </p:sp>
      <p:sp>
        <p:nvSpPr>
          <p:cNvPr id="445" name="Rectangle 444">
            <a:extLst>
              <a:ext uri="{FF2B5EF4-FFF2-40B4-BE49-F238E27FC236}">
                <a16:creationId xmlns:a16="http://schemas.microsoft.com/office/drawing/2014/main" id="{8C5D1E12-DB67-4197-A6D8-CA7A305E2DBD}"/>
              </a:ext>
            </a:extLst>
          </p:cNvPr>
          <p:cNvSpPr/>
          <p:nvPr/>
        </p:nvSpPr>
        <p:spPr>
          <a:xfrm>
            <a:off x="8587202" y="9778472"/>
            <a:ext cx="3021559" cy="1938992"/>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446" name="Rectangle 445">
            <a:extLst>
              <a:ext uri="{FF2B5EF4-FFF2-40B4-BE49-F238E27FC236}">
                <a16:creationId xmlns:a16="http://schemas.microsoft.com/office/drawing/2014/main" id="{5D2E848F-1BA5-4359-AC9D-69755E704F5A}"/>
              </a:ext>
            </a:extLst>
          </p:cNvPr>
          <p:cNvSpPr/>
          <p:nvPr/>
        </p:nvSpPr>
        <p:spPr>
          <a:xfrm>
            <a:off x="8587202" y="9044196"/>
            <a:ext cx="2712313" cy="523220"/>
          </a:xfrm>
          <a:prstGeom prst="rect">
            <a:avLst/>
          </a:prstGeom>
        </p:spPr>
        <p:txBody>
          <a:bodyPr wrap="square">
            <a:spAutoFit/>
          </a:bodyPr>
          <a:lstStyle/>
          <a:p>
            <a:r>
              <a:rPr lang="en-US" sz="2800" b="1" dirty="0">
                <a:solidFill>
                  <a:srgbClr val="000000"/>
                </a:solidFill>
              </a:rPr>
              <a:t>TITLE HERE</a:t>
            </a:r>
            <a:endParaRPr lang="en-US" sz="2800" dirty="0"/>
          </a:p>
        </p:txBody>
      </p:sp>
      <p:sp>
        <p:nvSpPr>
          <p:cNvPr id="447" name="Rectangle 446">
            <a:extLst>
              <a:ext uri="{FF2B5EF4-FFF2-40B4-BE49-F238E27FC236}">
                <a16:creationId xmlns:a16="http://schemas.microsoft.com/office/drawing/2014/main" id="{5B40A2F1-283B-44AF-9041-6B1F79A3955A}"/>
              </a:ext>
            </a:extLst>
          </p:cNvPr>
          <p:cNvSpPr/>
          <p:nvPr/>
        </p:nvSpPr>
        <p:spPr>
          <a:xfrm>
            <a:off x="12910406" y="9778472"/>
            <a:ext cx="3021559" cy="1938992"/>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448" name="Rectangle 447">
            <a:extLst>
              <a:ext uri="{FF2B5EF4-FFF2-40B4-BE49-F238E27FC236}">
                <a16:creationId xmlns:a16="http://schemas.microsoft.com/office/drawing/2014/main" id="{023679DE-9746-4473-960B-D442593C4B90}"/>
              </a:ext>
            </a:extLst>
          </p:cNvPr>
          <p:cNvSpPr/>
          <p:nvPr/>
        </p:nvSpPr>
        <p:spPr>
          <a:xfrm>
            <a:off x="12910406" y="9044196"/>
            <a:ext cx="2712313" cy="523220"/>
          </a:xfrm>
          <a:prstGeom prst="rect">
            <a:avLst/>
          </a:prstGeom>
        </p:spPr>
        <p:txBody>
          <a:bodyPr wrap="square">
            <a:spAutoFit/>
          </a:bodyPr>
          <a:lstStyle/>
          <a:p>
            <a:r>
              <a:rPr lang="en-US" sz="2800" b="1" dirty="0">
                <a:solidFill>
                  <a:srgbClr val="000000"/>
                </a:solidFill>
              </a:rPr>
              <a:t>TITLE HERE</a:t>
            </a:r>
            <a:endParaRPr lang="en-US" sz="2800" dirty="0"/>
          </a:p>
        </p:txBody>
      </p:sp>
      <p:sp>
        <p:nvSpPr>
          <p:cNvPr id="449" name="Rectangle 448">
            <a:extLst>
              <a:ext uri="{FF2B5EF4-FFF2-40B4-BE49-F238E27FC236}">
                <a16:creationId xmlns:a16="http://schemas.microsoft.com/office/drawing/2014/main" id="{1F910D01-0656-4C8A-8D46-931E5A2C8A8B}"/>
              </a:ext>
            </a:extLst>
          </p:cNvPr>
          <p:cNvSpPr/>
          <p:nvPr/>
        </p:nvSpPr>
        <p:spPr>
          <a:xfrm>
            <a:off x="16672722" y="9778472"/>
            <a:ext cx="3021559" cy="1938992"/>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450" name="Rectangle 449">
            <a:extLst>
              <a:ext uri="{FF2B5EF4-FFF2-40B4-BE49-F238E27FC236}">
                <a16:creationId xmlns:a16="http://schemas.microsoft.com/office/drawing/2014/main" id="{37209A8A-21AD-443C-AEF0-35D227F99A11}"/>
              </a:ext>
            </a:extLst>
          </p:cNvPr>
          <p:cNvSpPr/>
          <p:nvPr/>
        </p:nvSpPr>
        <p:spPr>
          <a:xfrm>
            <a:off x="16672722" y="9044196"/>
            <a:ext cx="2712313" cy="523220"/>
          </a:xfrm>
          <a:prstGeom prst="rect">
            <a:avLst/>
          </a:prstGeom>
        </p:spPr>
        <p:txBody>
          <a:bodyPr wrap="square">
            <a:spAutoFit/>
          </a:bodyPr>
          <a:lstStyle/>
          <a:p>
            <a:r>
              <a:rPr lang="en-US" sz="2800" b="1" dirty="0">
                <a:solidFill>
                  <a:srgbClr val="000000"/>
                </a:solidFill>
              </a:rPr>
              <a:t>TITLE HERE</a:t>
            </a:r>
            <a:endParaRPr lang="en-US" sz="2800" dirty="0"/>
          </a:p>
        </p:txBody>
      </p:sp>
    </p:spTree>
    <p:extLst>
      <p:ext uri="{BB962C8B-B14F-4D97-AF65-F5344CB8AC3E}">
        <p14:creationId xmlns:p14="http://schemas.microsoft.com/office/powerpoint/2010/main" val="338813195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reeform: Shape 32">
            <a:extLst>
              <a:ext uri="{FF2B5EF4-FFF2-40B4-BE49-F238E27FC236}">
                <a16:creationId xmlns:a16="http://schemas.microsoft.com/office/drawing/2014/main" id="{67C726B8-A4F5-48D1-89FD-1B275ABC1370}"/>
              </a:ext>
            </a:extLst>
          </p:cNvPr>
          <p:cNvSpPr/>
          <p:nvPr/>
        </p:nvSpPr>
        <p:spPr>
          <a:xfrm>
            <a:off x="16979146" y="3618434"/>
            <a:ext cx="4892675" cy="4892674"/>
          </a:xfrm>
          <a:custGeom>
            <a:avLst/>
            <a:gdLst>
              <a:gd name="connsiteX0" fmla="*/ 2592377 w 5184753"/>
              <a:gd name="connsiteY0" fmla="*/ 0 h 5184752"/>
              <a:gd name="connsiteX1" fmla="*/ 5184754 w 5184753"/>
              <a:gd name="connsiteY1" fmla="*/ 2592377 h 5184752"/>
              <a:gd name="connsiteX2" fmla="*/ 2592377 w 5184753"/>
              <a:gd name="connsiteY2" fmla="*/ 5184753 h 5184752"/>
              <a:gd name="connsiteX3" fmla="*/ 0 w 5184753"/>
              <a:gd name="connsiteY3" fmla="*/ 2592377 h 5184752"/>
              <a:gd name="connsiteX4" fmla="*/ 2592377 w 5184753"/>
              <a:gd name="connsiteY4" fmla="*/ 0 h 5184752"/>
              <a:gd name="connsiteX5" fmla="*/ 2592377 w 5184753"/>
              <a:gd name="connsiteY5" fmla="*/ 0 h 5184752"/>
              <a:gd name="connsiteX6" fmla="*/ 2592377 w 5184753"/>
              <a:gd name="connsiteY6" fmla="*/ 71996 h 5184752"/>
              <a:gd name="connsiteX7" fmla="*/ 71996 w 5184753"/>
              <a:gd name="connsiteY7" fmla="*/ 2592377 h 5184752"/>
              <a:gd name="connsiteX8" fmla="*/ 2592377 w 5184753"/>
              <a:gd name="connsiteY8" fmla="*/ 5112758 h 5184752"/>
              <a:gd name="connsiteX9" fmla="*/ 5112757 w 5184753"/>
              <a:gd name="connsiteY9" fmla="*/ 2592377 h 5184752"/>
              <a:gd name="connsiteX10" fmla="*/ 2592377 w 5184753"/>
              <a:gd name="connsiteY10" fmla="*/ 71996 h 5184752"/>
              <a:gd name="connsiteX11" fmla="*/ 2592377 w 5184753"/>
              <a:gd name="connsiteY11" fmla="*/ 71996 h 518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84753" h="5184752">
                <a:moveTo>
                  <a:pt x="2592377" y="0"/>
                </a:moveTo>
                <a:cubicBezTo>
                  <a:pt x="4023885" y="0"/>
                  <a:pt x="5184754" y="1160342"/>
                  <a:pt x="5184754" y="2592377"/>
                </a:cubicBezTo>
                <a:cubicBezTo>
                  <a:pt x="5184754" y="4024411"/>
                  <a:pt x="4023885" y="5184753"/>
                  <a:pt x="2592377" y="5184753"/>
                </a:cubicBezTo>
                <a:cubicBezTo>
                  <a:pt x="1160867" y="5184753"/>
                  <a:pt x="0" y="4024411"/>
                  <a:pt x="0" y="2592377"/>
                </a:cubicBezTo>
                <a:cubicBezTo>
                  <a:pt x="0" y="1160342"/>
                  <a:pt x="1160867" y="0"/>
                  <a:pt x="2592377" y="0"/>
                </a:cubicBezTo>
                <a:lnTo>
                  <a:pt x="2592377" y="0"/>
                </a:lnTo>
                <a:close/>
                <a:moveTo>
                  <a:pt x="2592377" y="71996"/>
                </a:moveTo>
                <a:cubicBezTo>
                  <a:pt x="1200281" y="71996"/>
                  <a:pt x="71996" y="1200282"/>
                  <a:pt x="71996" y="2592377"/>
                </a:cubicBezTo>
                <a:cubicBezTo>
                  <a:pt x="71996" y="3984472"/>
                  <a:pt x="1200281" y="5112758"/>
                  <a:pt x="2592377" y="5112758"/>
                </a:cubicBezTo>
                <a:cubicBezTo>
                  <a:pt x="3984472" y="5112758"/>
                  <a:pt x="5112757" y="3984472"/>
                  <a:pt x="5112757" y="2592377"/>
                </a:cubicBezTo>
                <a:cubicBezTo>
                  <a:pt x="5112757" y="1200282"/>
                  <a:pt x="3984472" y="71996"/>
                  <a:pt x="2592377" y="71996"/>
                </a:cubicBezTo>
                <a:lnTo>
                  <a:pt x="2592377" y="71996"/>
                </a:lnTo>
                <a:close/>
              </a:path>
            </a:pathLst>
          </a:custGeom>
          <a:solidFill>
            <a:srgbClr val="5E7AA8"/>
          </a:solidFill>
          <a:ln w="5254"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D8823D9-AAF0-4181-8E57-908ECA456FE1}"/>
              </a:ext>
            </a:extLst>
          </p:cNvPr>
          <p:cNvSpPr/>
          <p:nvPr/>
        </p:nvSpPr>
        <p:spPr>
          <a:xfrm>
            <a:off x="2515353" y="3618434"/>
            <a:ext cx="4892675" cy="4892674"/>
          </a:xfrm>
          <a:custGeom>
            <a:avLst/>
            <a:gdLst>
              <a:gd name="connsiteX0" fmla="*/ 2592377 w 5184753"/>
              <a:gd name="connsiteY0" fmla="*/ 0 h 5184752"/>
              <a:gd name="connsiteX1" fmla="*/ 5184753 w 5184753"/>
              <a:gd name="connsiteY1" fmla="*/ 2592377 h 5184752"/>
              <a:gd name="connsiteX2" fmla="*/ 2592377 w 5184753"/>
              <a:gd name="connsiteY2" fmla="*/ 5184753 h 5184752"/>
              <a:gd name="connsiteX3" fmla="*/ 0 w 5184753"/>
              <a:gd name="connsiteY3" fmla="*/ 2592377 h 5184752"/>
              <a:gd name="connsiteX4" fmla="*/ 2592377 w 5184753"/>
              <a:gd name="connsiteY4" fmla="*/ 0 h 5184752"/>
              <a:gd name="connsiteX5" fmla="*/ 2592377 w 5184753"/>
              <a:gd name="connsiteY5" fmla="*/ 0 h 5184752"/>
              <a:gd name="connsiteX6" fmla="*/ 2592377 w 5184753"/>
              <a:gd name="connsiteY6" fmla="*/ 71996 h 5184752"/>
              <a:gd name="connsiteX7" fmla="*/ 71996 w 5184753"/>
              <a:gd name="connsiteY7" fmla="*/ 2592377 h 5184752"/>
              <a:gd name="connsiteX8" fmla="*/ 2592377 w 5184753"/>
              <a:gd name="connsiteY8" fmla="*/ 5112758 h 5184752"/>
              <a:gd name="connsiteX9" fmla="*/ 5112758 w 5184753"/>
              <a:gd name="connsiteY9" fmla="*/ 2592377 h 5184752"/>
              <a:gd name="connsiteX10" fmla="*/ 2592377 w 5184753"/>
              <a:gd name="connsiteY10" fmla="*/ 71996 h 5184752"/>
              <a:gd name="connsiteX11" fmla="*/ 2592377 w 5184753"/>
              <a:gd name="connsiteY11" fmla="*/ 71996 h 518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84753" h="5184752">
                <a:moveTo>
                  <a:pt x="2592377" y="0"/>
                </a:moveTo>
                <a:cubicBezTo>
                  <a:pt x="4023886" y="0"/>
                  <a:pt x="5184753" y="1160342"/>
                  <a:pt x="5184753" y="2592377"/>
                </a:cubicBezTo>
                <a:cubicBezTo>
                  <a:pt x="5184753" y="4024411"/>
                  <a:pt x="4024411" y="5184753"/>
                  <a:pt x="2592377" y="5184753"/>
                </a:cubicBezTo>
                <a:cubicBezTo>
                  <a:pt x="1160868" y="5184753"/>
                  <a:pt x="0" y="4024411"/>
                  <a:pt x="0" y="2592377"/>
                </a:cubicBezTo>
                <a:cubicBezTo>
                  <a:pt x="0" y="1160342"/>
                  <a:pt x="1160868" y="0"/>
                  <a:pt x="2592377" y="0"/>
                </a:cubicBezTo>
                <a:lnTo>
                  <a:pt x="2592377" y="0"/>
                </a:lnTo>
                <a:close/>
                <a:moveTo>
                  <a:pt x="2592377" y="71996"/>
                </a:moveTo>
                <a:cubicBezTo>
                  <a:pt x="1200281" y="71996"/>
                  <a:pt x="71996" y="1200282"/>
                  <a:pt x="71996" y="2592377"/>
                </a:cubicBezTo>
                <a:cubicBezTo>
                  <a:pt x="71996" y="3984472"/>
                  <a:pt x="1200281" y="5112758"/>
                  <a:pt x="2592377" y="5112758"/>
                </a:cubicBezTo>
                <a:cubicBezTo>
                  <a:pt x="3984472" y="5112758"/>
                  <a:pt x="5112758" y="3984472"/>
                  <a:pt x="5112758" y="2592377"/>
                </a:cubicBezTo>
                <a:cubicBezTo>
                  <a:pt x="5112758" y="1200282"/>
                  <a:pt x="3984472" y="71996"/>
                  <a:pt x="2592377" y="71996"/>
                </a:cubicBezTo>
                <a:lnTo>
                  <a:pt x="2592377" y="71996"/>
                </a:lnTo>
                <a:close/>
              </a:path>
            </a:pathLst>
          </a:custGeom>
          <a:solidFill>
            <a:srgbClr val="A0E13A"/>
          </a:solidFill>
          <a:ln w="5254"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324EFCBF-97E8-4399-9EAC-68515BE87549}"/>
              </a:ext>
            </a:extLst>
          </p:cNvPr>
          <p:cNvSpPr/>
          <p:nvPr/>
        </p:nvSpPr>
        <p:spPr>
          <a:xfrm>
            <a:off x="5408012" y="3618434"/>
            <a:ext cx="4892675" cy="4892674"/>
          </a:xfrm>
          <a:custGeom>
            <a:avLst/>
            <a:gdLst>
              <a:gd name="connsiteX0" fmla="*/ 2592377 w 5184753"/>
              <a:gd name="connsiteY0" fmla="*/ 0 h 5184752"/>
              <a:gd name="connsiteX1" fmla="*/ 5184754 w 5184753"/>
              <a:gd name="connsiteY1" fmla="*/ 2592377 h 5184752"/>
              <a:gd name="connsiteX2" fmla="*/ 2592377 w 5184753"/>
              <a:gd name="connsiteY2" fmla="*/ 5184753 h 5184752"/>
              <a:gd name="connsiteX3" fmla="*/ 0 w 5184753"/>
              <a:gd name="connsiteY3" fmla="*/ 2592377 h 5184752"/>
              <a:gd name="connsiteX4" fmla="*/ 2592377 w 5184753"/>
              <a:gd name="connsiteY4" fmla="*/ 0 h 5184752"/>
              <a:gd name="connsiteX5" fmla="*/ 2592377 w 5184753"/>
              <a:gd name="connsiteY5" fmla="*/ 0 h 5184752"/>
              <a:gd name="connsiteX6" fmla="*/ 2592377 w 5184753"/>
              <a:gd name="connsiteY6" fmla="*/ 71996 h 5184752"/>
              <a:gd name="connsiteX7" fmla="*/ 72521 w 5184753"/>
              <a:gd name="connsiteY7" fmla="*/ 2591852 h 5184752"/>
              <a:gd name="connsiteX8" fmla="*/ 2592902 w 5184753"/>
              <a:gd name="connsiteY8" fmla="*/ 5112232 h 5184752"/>
              <a:gd name="connsiteX9" fmla="*/ 5113283 w 5184753"/>
              <a:gd name="connsiteY9" fmla="*/ 2591852 h 5184752"/>
              <a:gd name="connsiteX10" fmla="*/ 2592377 w 5184753"/>
              <a:gd name="connsiteY10" fmla="*/ 71996 h 5184752"/>
              <a:gd name="connsiteX11" fmla="*/ 2592377 w 5184753"/>
              <a:gd name="connsiteY11" fmla="*/ 71996 h 518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84753" h="5184752">
                <a:moveTo>
                  <a:pt x="2592377" y="0"/>
                </a:moveTo>
                <a:cubicBezTo>
                  <a:pt x="4023886" y="0"/>
                  <a:pt x="5184754" y="1160342"/>
                  <a:pt x="5184754" y="2592377"/>
                </a:cubicBezTo>
                <a:cubicBezTo>
                  <a:pt x="5184754" y="4024411"/>
                  <a:pt x="4023886" y="5184753"/>
                  <a:pt x="2592377" y="5184753"/>
                </a:cubicBezTo>
                <a:cubicBezTo>
                  <a:pt x="1160867" y="5184753"/>
                  <a:pt x="0" y="4024411"/>
                  <a:pt x="0" y="2592377"/>
                </a:cubicBezTo>
                <a:cubicBezTo>
                  <a:pt x="0" y="1160342"/>
                  <a:pt x="1160867" y="0"/>
                  <a:pt x="2592377" y="0"/>
                </a:cubicBezTo>
                <a:lnTo>
                  <a:pt x="2592377" y="0"/>
                </a:lnTo>
                <a:close/>
                <a:moveTo>
                  <a:pt x="2592377" y="71996"/>
                </a:moveTo>
                <a:cubicBezTo>
                  <a:pt x="1200807" y="71996"/>
                  <a:pt x="72521" y="1200282"/>
                  <a:pt x="72521" y="2591852"/>
                </a:cubicBezTo>
                <a:cubicBezTo>
                  <a:pt x="72521" y="3983421"/>
                  <a:pt x="1200807" y="5112232"/>
                  <a:pt x="2592902" y="5112232"/>
                </a:cubicBezTo>
                <a:cubicBezTo>
                  <a:pt x="3984997" y="5112232"/>
                  <a:pt x="5113283" y="3983946"/>
                  <a:pt x="5113283" y="2591852"/>
                </a:cubicBezTo>
                <a:cubicBezTo>
                  <a:pt x="5113283" y="1199756"/>
                  <a:pt x="3984472" y="71996"/>
                  <a:pt x="2592377" y="71996"/>
                </a:cubicBezTo>
                <a:lnTo>
                  <a:pt x="2592377" y="71996"/>
                </a:lnTo>
                <a:close/>
              </a:path>
            </a:pathLst>
          </a:custGeom>
          <a:solidFill>
            <a:srgbClr val="73CA9B"/>
          </a:solidFill>
          <a:ln w="525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579AFB42-B538-4CC0-9AF9-B38D1A290649}"/>
              </a:ext>
            </a:extLst>
          </p:cNvPr>
          <p:cNvSpPr/>
          <p:nvPr/>
        </p:nvSpPr>
        <p:spPr>
          <a:xfrm>
            <a:off x="8301167" y="3618434"/>
            <a:ext cx="4892675" cy="4892674"/>
          </a:xfrm>
          <a:custGeom>
            <a:avLst/>
            <a:gdLst>
              <a:gd name="connsiteX0" fmla="*/ 2592377 w 5184753"/>
              <a:gd name="connsiteY0" fmla="*/ 0 h 5184752"/>
              <a:gd name="connsiteX1" fmla="*/ 5184753 w 5184753"/>
              <a:gd name="connsiteY1" fmla="*/ 2592377 h 5184752"/>
              <a:gd name="connsiteX2" fmla="*/ 2592377 w 5184753"/>
              <a:gd name="connsiteY2" fmla="*/ 5184753 h 5184752"/>
              <a:gd name="connsiteX3" fmla="*/ 0 w 5184753"/>
              <a:gd name="connsiteY3" fmla="*/ 2592377 h 5184752"/>
              <a:gd name="connsiteX4" fmla="*/ 2592377 w 5184753"/>
              <a:gd name="connsiteY4" fmla="*/ 0 h 5184752"/>
              <a:gd name="connsiteX5" fmla="*/ 2592377 w 5184753"/>
              <a:gd name="connsiteY5" fmla="*/ 0 h 5184752"/>
              <a:gd name="connsiteX6" fmla="*/ 2592377 w 5184753"/>
              <a:gd name="connsiteY6" fmla="*/ 71996 h 5184752"/>
              <a:gd name="connsiteX7" fmla="*/ 71996 w 5184753"/>
              <a:gd name="connsiteY7" fmla="*/ 2592377 h 5184752"/>
              <a:gd name="connsiteX8" fmla="*/ 2592377 w 5184753"/>
              <a:gd name="connsiteY8" fmla="*/ 5112758 h 5184752"/>
              <a:gd name="connsiteX9" fmla="*/ 5112758 w 5184753"/>
              <a:gd name="connsiteY9" fmla="*/ 2592377 h 5184752"/>
              <a:gd name="connsiteX10" fmla="*/ 2592377 w 5184753"/>
              <a:gd name="connsiteY10" fmla="*/ 71996 h 5184752"/>
              <a:gd name="connsiteX11" fmla="*/ 2592377 w 5184753"/>
              <a:gd name="connsiteY11" fmla="*/ 71996 h 518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84753" h="5184752">
                <a:moveTo>
                  <a:pt x="2592377" y="0"/>
                </a:moveTo>
                <a:cubicBezTo>
                  <a:pt x="4023886" y="0"/>
                  <a:pt x="5184753" y="1160342"/>
                  <a:pt x="5184753" y="2592377"/>
                </a:cubicBezTo>
                <a:cubicBezTo>
                  <a:pt x="5184753" y="4024411"/>
                  <a:pt x="4024411" y="5184753"/>
                  <a:pt x="2592377" y="5184753"/>
                </a:cubicBezTo>
                <a:cubicBezTo>
                  <a:pt x="1160342" y="5184753"/>
                  <a:pt x="0" y="4024411"/>
                  <a:pt x="0" y="2592377"/>
                </a:cubicBezTo>
                <a:cubicBezTo>
                  <a:pt x="0" y="1160342"/>
                  <a:pt x="1160342" y="0"/>
                  <a:pt x="2592377" y="0"/>
                </a:cubicBezTo>
                <a:lnTo>
                  <a:pt x="2592377" y="0"/>
                </a:lnTo>
                <a:close/>
                <a:moveTo>
                  <a:pt x="2592377" y="71996"/>
                </a:moveTo>
                <a:cubicBezTo>
                  <a:pt x="1200282" y="71996"/>
                  <a:pt x="71996" y="1200282"/>
                  <a:pt x="71996" y="2592377"/>
                </a:cubicBezTo>
                <a:cubicBezTo>
                  <a:pt x="71996" y="3984472"/>
                  <a:pt x="1200282" y="5112758"/>
                  <a:pt x="2592377" y="5112758"/>
                </a:cubicBezTo>
                <a:cubicBezTo>
                  <a:pt x="3984472" y="5112758"/>
                  <a:pt x="5112758" y="3984472"/>
                  <a:pt x="5112758" y="2592377"/>
                </a:cubicBezTo>
                <a:cubicBezTo>
                  <a:pt x="5112758" y="1200282"/>
                  <a:pt x="3983946" y="71996"/>
                  <a:pt x="2592377" y="71996"/>
                </a:cubicBezTo>
                <a:lnTo>
                  <a:pt x="2592377" y="71996"/>
                </a:lnTo>
                <a:close/>
              </a:path>
            </a:pathLst>
          </a:custGeom>
          <a:solidFill>
            <a:srgbClr val="5C9EBC"/>
          </a:solidFill>
          <a:ln w="525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922AA3D-FCC4-43B7-B550-B8179B609CDD}"/>
              </a:ext>
            </a:extLst>
          </p:cNvPr>
          <p:cNvSpPr/>
          <p:nvPr/>
        </p:nvSpPr>
        <p:spPr>
          <a:xfrm>
            <a:off x="11193826" y="3618434"/>
            <a:ext cx="4892675" cy="4892674"/>
          </a:xfrm>
          <a:custGeom>
            <a:avLst/>
            <a:gdLst>
              <a:gd name="connsiteX0" fmla="*/ 2592377 w 5184753"/>
              <a:gd name="connsiteY0" fmla="*/ 0 h 5184752"/>
              <a:gd name="connsiteX1" fmla="*/ 5184754 w 5184753"/>
              <a:gd name="connsiteY1" fmla="*/ 2592377 h 5184752"/>
              <a:gd name="connsiteX2" fmla="*/ 2592377 w 5184753"/>
              <a:gd name="connsiteY2" fmla="*/ 5184753 h 5184752"/>
              <a:gd name="connsiteX3" fmla="*/ 0 w 5184753"/>
              <a:gd name="connsiteY3" fmla="*/ 2592377 h 5184752"/>
              <a:gd name="connsiteX4" fmla="*/ 2592377 w 5184753"/>
              <a:gd name="connsiteY4" fmla="*/ 0 h 5184752"/>
              <a:gd name="connsiteX5" fmla="*/ 2592377 w 5184753"/>
              <a:gd name="connsiteY5" fmla="*/ 0 h 5184752"/>
              <a:gd name="connsiteX6" fmla="*/ 2592377 w 5184753"/>
              <a:gd name="connsiteY6" fmla="*/ 71996 h 5184752"/>
              <a:gd name="connsiteX7" fmla="*/ 71997 w 5184753"/>
              <a:gd name="connsiteY7" fmla="*/ 2592377 h 5184752"/>
              <a:gd name="connsiteX8" fmla="*/ 2592377 w 5184753"/>
              <a:gd name="connsiteY8" fmla="*/ 5112758 h 5184752"/>
              <a:gd name="connsiteX9" fmla="*/ 5112758 w 5184753"/>
              <a:gd name="connsiteY9" fmla="*/ 2592377 h 5184752"/>
              <a:gd name="connsiteX10" fmla="*/ 2592377 w 5184753"/>
              <a:gd name="connsiteY10" fmla="*/ 71996 h 5184752"/>
              <a:gd name="connsiteX11" fmla="*/ 2592377 w 5184753"/>
              <a:gd name="connsiteY11" fmla="*/ 71996 h 518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84753" h="5184752">
                <a:moveTo>
                  <a:pt x="2592377" y="0"/>
                </a:moveTo>
                <a:cubicBezTo>
                  <a:pt x="4023887" y="0"/>
                  <a:pt x="5184754" y="1160342"/>
                  <a:pt x="5184754" y="2592377"/>
                </a:cubicBezTo>
                <a:cubicBezTo>
                  <a:pt x="5184754" y="4024411"/>
                  <a:pt x="4023887" y="5184753"/>
                  <a:pt x="2592377" y="5184753"/>
                </a:cubicBezTo>
                <a:cubicBezTo>
                  <a:pt x="1160868" y="5184753"/>
                  <a:pt x="0" y="4024411"/>
                  <a:pt x="0" y="2592377"/>
                </a:cubicBezTo>
                <a:cubicBezTo>
                  <a:pt x="0" y="1160342"/>
                  <a:pt x="1160868" y="0"/>
                  <a:pt x="2592377" y="0"/>
                </a:cubicBezTo>
                <a:lnTo>
                  <a:pt x="2592377" y="0"/>
                </a:lnTo>
                <a:close/>
                <a:moveTo>
                  <a:pt x="2592377" y="71996"/>
                </a:moveTo>
                <a:cubicBezTo>
                  <a:pt x="1200282" y="71996"/>
                  <a:pt x="71997" y="1200282"/>
                  <a:pt x="71997" y="2592377"/>
                </a:cubicBezTo>
                <a:cubicBezTo>
                  <a:pt x="71997" y="3984472"/>
                  <a:pt x="1200282" y="5112758"/>
                  <a:pt x="2592377" y="5112758"/>
                </a:cubicBezTo>
                <a:cubicBezTo>
                  <a:pt x="3984473" y="5112758"/>
                  <a:pt x="5112758" y="3984472"/>
                  <a:pt x="5112758" y="2592377"/>
                </a:cubicBezTo>
                <a:cubicBezTo>
                  <a:pt x="5112758" y="1200282"/>
                  <a:pt x="3984473" y="71996"/>
                  <a:pt x="2592377" y="71996"/>
                </a:cubicBezTo>
                <a:lnTo>
                  <a:pt x="2592377" y="71996"/>
                </a:lnTo>
                <a:close/>
              </a:path>
            </a:pathLst>
          </a:custGeom>
          <a:solidFill>
            <a:srgbClr val="5359A6"/>
          </a:solidFill>
          <a:ln w="525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46E6A77F-6394-4627-A094-93E423BD39EF}"/>
              </a:ext>
            </a:extLst>
          </p:cNvPr>
          <p:cNvSpPr/>
          <p:nvPr/>
        </p:nvSpPr>
        <p:spPr>
          <a:xfrm>
            <a:off x="14086485" y="3618434"/>
            <a:ext cx="4892675" cy="4892674"/>
          </a:xfrm>
          <a:custGeom>
            <a:avLst/>
            <a:gdLst>
              <a:gd name="connsiteX0" fmla="*/ 2592377 w 5184753"/>
              <a:gd name="connsiteY0" fmla="*/ 0 h 5184752"/>
              <a:gd name="connsiteX1" fmla="*/ 5184754 w 5184753"/>
              <a:gd name="connsiteY1" fmla="*/ 2592377 h 5184752"/>
              <a:gd name="connsiteX2" fmla="*/ 2592377 w 5184753"/>
              <a:gd name="connsiteY2" fmla="*/ 5184753 h 5184752"/>
              <a:gd name="connsiteX3" fmla="*/ 0 w 5184753"/>
              <a:gd name="connsiteY3" fmla="*/ 2592377 h 5184752"/>
              <a:gd name="connsiteX4" fmla="*/ 2592377 w 5184753"/>
              <a:gd name="connsiteY4" fmla="*/ 0 h 5184752"/>
              <a:gd name="connsiteX5" fmla="*/ 2592377 w 5184753"/>
              <a:gd name="connsiteY5" fmla="*/ 0 h 5184752"/>
              <a:gd name="connsiteX6" fmla="*/ 2592377 w 5184753"/>
              <a:gd name="connsiteY6" fmla="*/ 71996 h 5184752"/>
              <a:gd name="connsiteX7" fmla="*/ 71996 w 5184753"/>
              <a:gd name="connsiteY7" fmla="*/ 2592377 h 5184752"/>
              <a:gd name="connsiteX8" fmla="*/ 2592377 w 5184753"/>
              <a:gd name="connsiteY8" fmla="*/ 5112758 h 5184752"/>
              <a:gd name="connsiteX9" fmla="*/ 5112758 w 5184753"/>
              <a:gd name="connsiteY9" fmla="*/ 2592377 h 5184752"/>
              <a:gd name="connsiteX10" fmla="*/ 2592377 w 5184753"/>
              <a:gd name="connsiteY10" fmla="*/ 71996 h 5184752"/>
              <a:gd name="connsiteX11" fmla="*/ 2592377 w 5184753"/>
              <a:gd name="connsiteY11" fmla="*/ 71996 h 5184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84753" h="5184752">
                <a:moveTo>
                  <a:pt x="2592377" y="0"/>
                </a:moveTo>
                <a:cubicBezTo>
                  <a:pt x="4023885" y="0"/>
                  <a:pt x="5184754" y="1160342"/>
                  <a:pt x="5184754" y="2592377"/>
                </a:cubicBezTo>
                <a:cubicBezTo>
                  <a:pt x="5184754" y="4024411"/>
                  <a:pt x="4023885" y="5184753"/>
                  <a:pt x="2592377" y="5184753"/>
                </a:cubicBezTo>
                <a:cubicBezTo>
                  <a:pt x="1160868" y="5184753"/>
                  <a:pt x="0" y="4024411"/>
                  <a:pt x="0" y="2592377"/>
                </a:cubicBezTo>
                <a:cubicBezTo>
                  <a:pt x="0" y="1160342"/>
                  <a:pt x="1160868" y="0"/>
                  <a:pt x="2592377" y="0"/>
                </a:cubicBezTo>
                <a:lnTo>
                  <a:pt x="2592377" y="0"/>
                </a:lnTo>
                <a:close/>
                <a:moveTo>
                  <a:pt x="2592377" y="71996"/>
                </a:moveTo>
                <a:cubicBezTo>
                  <a:pt x="1200282" y="71996"/>
                  <a:pt x="71996" y="1200282"/>
                  <a:pt x="71996" y="2592377"/>
                </a:cubicBezTo>
                <a:cubicBezTo>
                  <a:pt x="71996" y="3984472"/>
                  <a:pt x="1200282" y="5112758"/>
                  <a:pt x="2592377" y="5112758"/>
                </a:cubicBezTo>
                <a:cubicBezTo>
                  <a:pt x="3984472" y="5112758"/>
                  <a:pt x="5112758" y="3984472"/>
                  <a:pt x="5112758" y="2592377"/>
                </a:cubicBezTo>
                <a:cubicBezTo>
                  <a:pt x="5112758" y="1200282"/>
                  <a:pt x="3984472" y="71996"/>
                  <a:pt x="2592377" y="71996"/>
                </a:cubicBezTo>
                <a:lnTo>
                  <a:pt x="2592377" y="71996"/>
                </a:lnTo>
                <a:close/>
              </a:path>
            </a:pathLst>
          </a:custGeom>
          <a:solidFill>
            <a:srgbClr val="528E9C"/>
          </a:solidFill>
          <a:ln w="525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4276C08-49E2-4EA6-9817-604E291C1D88}"/>
              </a:ext>
            </a:extLst>
          </p:cNvPr>
          <p:cNvSpPr/>
          <p:nvPr/>
        </p:nvSpPr>
        <p:spPr>
          <a:xfrm>
            <a:off x="17692268" y="4331060"/>
            <a:ext cx="3466429" cy="3466430"/>
          </a:xfrm>
          <a:custGeom>
            <a:avLst/>
            <a:gdLst>
              <a:gd name="connsiteX0" fmla="*/ 1836683 w 3673364"/>
              <a:gd name="connsiteY0" fmla="*/ 0 h 3673365"/>
              <a:gd name="connsiteX1" fmla="*/ 3673364 w 3673364"/>
              <a:gd name="connsiteY1" fmla="*/ 1836683 h 3673365"/>
              <a:gd name="connsiteX2" fmla="*/ 1836683 w 3673364"/>
              <a:gd name="connsiteY2" fmla="*/ 3673366 h 3673365"/>
              <a:gd name="connsiteX3" fmla="*/ 0 w 3673364"/>
              <a:gd name="connsiteY3" fmla="*/ 1836683 h 3673365"/>
              <a:gd name="connsiteX4" fmla="*/ 1836683 w 3673364"/>
              <a:gd name="connsiteY4" fmla="*/ 0 h 3673365"/>
              <a:gd name="connsiteX5" fmla="*/ 1836683 w 3673364"/>
              <a:gd name="connsiteY5" fmla="*/ 0 h 3673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3364" h="3673365">
                <a:moveTo>
                  <a:pt x="1836683" y="0"/>
                </a:moveTo>
                <a:cubicBezTo>
                  <a:pt x="2850931" y="0"/>
                  <a:pt x="3673364" y="822435"/>
                  <a:pt x="3673364" y="1836683"/>
                </a:cubicBezTo>
                <a:cubicBezTo>
                  <a:pt x="3673364" y="2850931"/>
                  <a:pt x="2850931" y="3673366"/>
                  <a:pt x="1836683" y="3673366"/>
                </a:cubicBezTo>
                <a:cubicBezTo>
                  <a:pt x="822435" y="3673366"/>
                  <a:pt x="0" y="2850931"/>
                  <a:pt x="0" y="1836683"/>
                </a:cubicBezTo>
                <a:cubicBezTo>
                  <a:pt x="0" y="822435"/>
                  <a:pt x="822435" y="0"/>
                  <a:pt x="1836683" y="0"/>
                </a:cubicBezTo>
                <a:lnTo>
                  <a:pt x="1836683" y="0"/>
                </a:lnTo>
                <a:close/>
              </a:path>
            </a:pathLst>
          </a:custGeom>
          <a:solidFill>
            <a:srgbClr val="5E7AA8"/>
          </a:solidFill>
          <a:ln w="5254"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AD21ED30-5B85-4587-A5CC-2D666027BD4C}"/>
              </a:ext>
            </a:extLst>
          </p:cNvPr>
          <p:cNvSpPr/>
          <p:nvPr/>
        </p:nvSpPr>
        <p:spPr>
          <a:xfrm>
            <a:off x="14809031" y="4331060"/>
            <a:ext cx="3741166" cy="3466430"/>
          </a:xfrm>
          <a:custGeom>
            <a:avLst/>
            <a:gdLst>
              <a:gd name="connsiteX0" fmla="*/ 0 w 3964502"/>
              <a:gd name="connsiteY0" fmla="*/ 1836683 h 3673365"/>
              <a:gd name="connsiteX1" fmla="*/ 1836683 w 3964502"/>
              <a:gd name="connsiteY1" fmla="*/ 0 h 3673365"/>
              <a:gd name="connsiteX2" fmla="*/ 3619763 w 3964502"/>
              <a:gd name="connsiteY2" fmla="*/ 1395774 h 3673365"/>
              <a:gd name="connsiteX3" fmla="*/ 3964503 w 3964502"/>
              <a:gd name="connsiteY3" fmla="*/ 1836683 h 3673365"/>
              <a:gd name="connsiteX4" fmla="*/ 3619763 w 3964502"/>
              <a:gd name="connsiteY4" fmla="*/ 2277592 h 3673365"/>
              <a:gd name="connsiteX5" fmla="*/ 1836683 w 3964502"/>
              <a:gd name="connsiteY5" fmla="*/ 3673366 h 3673365"/>
              <a:gd name="connsiteX6" fmla="*/ 0 w 3964502"/>
              <a:gd name="connsiteY6" fmla="*/ 1836683 h 3673365"/>
              <a:gd name="connsiteX7" fmla="*/ 0 w 3964502"/>
              <a:gd name="connsiteY7" fmla="*/ 1836683 h 3673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02" h="3673365">
                <a:moveTo>
                  <a:pt x="0" y="1836683"/>
                </a:moveTo>
                <a:cubicBezTo>
                  <a:pt x="0" y="822435"/>
                  <a:pt x="822435" y="0"/>
                  <a:pt x="1836683" y="0"/>
                </a:cubicBezTo>
                <a:cubicBezTo>
                  <a:pt x="2699057" y="0"/>
                  <a:pt x="3422694" y="594360"/>
                  <a:pt x="3619763" y="1395774"/>
                </a:cubicBezTo>
                <a:lnTo>
                  <a:pt x="3964503" y="1836683"/>
                </a:lnTo>
                <a:lnTo>
                  <a:pt x="3619763" y="2277592"/>
                </a:lnTo>
                <a:cubicBezTo>
                  <a:pt x="3422169" y="3079005"/>
                  <a:pt x="2698531" y="3673366"/>
                  <a:pt x="1836683" y="3673366"/>
                </a:cubicBezTo>
                <a:cubicBezTo>
                  <a:pt x="822435" y="3673366"/>
                  <a:pt x="0" y="2851457"/>
                  <a:pt x="0" y="1836683"/>
                </a:cubicBezTo>
                <a:lnTo>
                  <a:pt x="0" y="1836683"/>
                </a:lnTo>
                <a:close/>
              </a:path>
            </a:pathLst>
          </a:custGeom>
          <a:solidFill>
            <a:srgbClr val="528E9C"/>
          </a:solidFill>
          <a:ln w="5254"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EE62371C-757D-4A06-A488-E07A912DE387}"/>
              </a:ext>
            </a:extLst>
          </p:cNvPr>
          <p:cNvSpPr/>
          <p:nvPr/>
        </p:nvSpPr>
        <p:spPr>
          <a:xfrm>
            <a:off x="11915875" y="4331060"/>
            <a:ext cx="3741165" cy="3466430"/>
          </a:xfrm>
          <a:custGeom>
            <a:avLst/>
            <a:gdLst>
              <a:gd name="connsiteX0" fmla="*/ 0 w 3964501"/>
              <a:gd name="connsiteY0" fmla="*/ 1836683 h 3673365"/>
              <a:gd name="connsiteX1" fmla="*/ 1836683 w 3964501"/>
              <a:gd name="connsiteY1" fmla="*/ 0 h 3673365"/>
              <a:gd name="connsiteX2" fmla="*/ 3619763 w 3964501"/>
              <a:gd name="connsiteY2" fmla="*/ 1395774 h 3673365"/>
              <a:gd name="connsiteX3" fmla="*/ 3964502 w 3964501"/>
              <a:gd name="connsiteY3" fmla="*/ 1836683 h 3673365"/>
              <a:gd name="connsiteX4" fmla="*/ 3619763 w 3964501"/>
              <a:gd name="connsiteY4" fmla="*/ 2277592 h 3673365"/>
              <a:gd name="connsiteX5" fmla="*/ 1836683 w 3964501"/>
              <a:gd name="connsiteY5" fmla="*/ 3673366 h 3673365"/>
              <a:gd name="connsiteX6" fmla="*/ 0 w 3964501"/>
              <a:gd name="connsiteY6" fmla="*/ 1836683 h 3673365"/>
              <a:gd name="connsiteX7" fmla="*/ 0 w 3964501"/>
              <a:gd name="connsiteY7" fmla="*/ 1836683 h 3673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01" h="3673365">
                <a:moveTo>
                  <a:pt x="0" y="1836683"/>
                </a:moveTo>
                <a:cubicBezTo>
                  <a:pt x="0" y="822435"/>
                  <a:pt x="822435" y="0"/>
                  <a:pt x="1836683" y="0"/>
                </a:cubicBezTo>
                <a:cubicBezTo>
                  <a:pt x="2699057" y="0"/>
                  <a:pt x="3422694" y="594360"/>
                  <a:pt x="3619763" y="1395774"/>
                </a:cubicBezTo>
                <a:lnTo>
                  <a:pt x="3964502" y="1836683"/>
                </a:lnTo>
                <a:lnTo>
                  <a:pt x="3619763" y="2277592"/>
                </a:lnTo>
                <a:cubicBezTo>
                  <a:pt x="3422168" y="3079005"/>
                  <a:pt x="2699057" y="3673366"/>
                  <a:pt x="1836683" y="3673366"/>
                </a:cubicBezTo>
                <a:cubicBezTo>
                  <a:pt x="822435" y="3673366"/>
                  <a:pt x="0" y="2851457"/>
                  <a:pt x="0" y="1836683"/>
                </a:cubicBezTo>
                <a:lnTo>
                  <a:pt x="0" y="1836683"/>
                </a:lnTo>
                <a:close/>
              </a:path>
            </a:pathLst>
          </a:custGeom>
          <a:solidFill>
            <a:srgbClr val="5359A6"/>
          </a:solidFill>
          <a:ln w="525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5244D3BB-A8D3-478C-9E20-A102A664CD12}"/>
              </a:ext>
            </a:extLst>
          </p:cNvPr>
          <p:cNvSpPr/>
          <p:nvPr/>
        </p:nvSpPr>
        <p:spPr>
          <a:xfrm>
            <a:off x="9023216" y="4331060"/>
            <a:ext cx="3741166" cy="3466430"/>
          </a:xfrm>
          <a:custGeom>
            <a:avLst/>
            <a:gdLst>
              <a:gd name="connsiteX0" fmla="*/ 0 w 3964502"/>
              <a:gd name="connsiteY0" fmla="*/ 1836683 h 3673365"/>
              <a:gd name="connsiteX1" fmla="*/ 1836683 w 3964502"/>
              <a:gd name="connsiteY1" fmla="*/ 0 h 3673365"/>
              <a:gd name="connsiteX2" fmla="*/ 3619763 w 3964502"/>
              <a:gd name="connsiteY2" fmla="*/ 1395774 h 3673365"/>
              <a:gd name="connsiteX3" fmla="*/ 3964503 w 3964502"/>
              <a:gd name="connsiteY3" fmla="*/ 1836683 h 3673365"/>
              <a:gd name="connsiteX4" fmla="*/ 3619763 w 3964502"/>
              <a:gd name="connsiteY4" fmla="*/ 2277592 h 3673365"/>
              <a:gd name="connsiteX5" fmla="*/ 1836683 w 3964502"/>
              <a:gd name="connsiteY5" fmla="*/ 3673366 h 3673365"/>
              <a:gd name="connsiteX6" fmla="*/ 0 w 3964502"/>
              <a:gd name="connsiteY6" fmla="*/ 1836683 h 3673365"/>
              <a:gd name="connsiteX7" fmla="*/ 0 w 3964502"/>
              <a:gd name="connsiteY7" fmla="*/ 1836683 h 3673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02" h="3673365">
                <a:moveTo>
                  <a:pt x="0" y="1836683"/>
                </a:moveTo>
                <a:cubicBezTo>
                  <a:pt x="0" y="822435"/>
                  <a:pt x="822435" y="0"/>
                  <a:pt x="1836683" y="0"/>
                </a:cubicBezTo>
                <a:cubicBezTo>
                  <a:pt x="2699057" y="0"/>
                  <a:pt x="3422168" y="594360"/>
                  <a:pt x="3619763" y="1395774"/>
                </a:cubicBezTo>
                <a:lnTo>
                  <a:pt x="3964503" y="1836683"/>
                </a:lnTo>
                <a:lnTo>
                  <a:pt x="3619763" y="2277592"/>
                </a:lnTo>
                <a:cubicBezTo>
                  <a:pt x="3422168" y="3079005"/>
                  <a:pt x="2699057" y="3673366"/>
                  <a:pt x="1836683" y="3673366"/>
                </a:cubicBezTo>
                <a:cubicBezTo>
                  <a:pt x="822435" y="3673366"/>
                  <a:pt x="0" y="2851457"/>
                  <a:pt x="0" y="1836683"/>
                </a:cubicBezTo>
                <a:lnTo>
                  <a:pt x="0" y="1836683"/>
                </a:lnTo>
                <a:close/>
              </a:path>
            </a:pathLst>
          </a:custGeom>
          <a:solidFill>
            <a:srgbClr val="5C9EBC"/>
          </a:solidFill>
          <a:ln w="5254"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A0A90E6C-BCD7-4565-B788-61F478B58F86}"/>
              </a:ext>
            </a:extLst>
          </p:cNvPr>
          <p:cNvSpPr/>
          <p:nvPr/>
        </p:nvSpPr>
        <p:spPr>
          <a:xfrm>
            <a:off x="6130557" y="4331060"/>
            <a:ext cx="3741166" cy="3466430"/>
          </a:xfrm>
          <a:custGeom>
            <a:avLst/>
            <a:gdLst>
              <a:gd name="connsiteX0" fmla="*/ 0 w 3964502"/>
              <a:gd name="connsiteY0" fmla="*/ 1836683 h 3673365"/>
              <a:gd name="connsiteX1" fmla="*/ 1836683 w 3964502"/>
              <a:gd name="connsiteY1" fmla="*/ 0 h 3673365"/>
              <a:gd name="connsiteX2" fmla="*/ 3619763 w 3964502"/>
              <a:gd name="connsiteY2" fmla="*/ 1395774 h 3673365"/>
              <a:gd name="connsiteX3" fmla="*/ 3964502 w 3964502"/>
              <a:gd name="connsiteY3" fmla="*/ 1836683 h 3673365"/>
              <a:gd name="connsiteX4" fmla="*/ 3619763 w 3964502"/>
              <a:gd name="connsiteY4" fmla="*/ 2277592 h 3673365"/>
              <a:gd name="connsiteX5" fmla="*/ 1836683 w 3964502"/>
              <a:gd name="connsiteY5" fmla="*/ 3673366 h 3673365"/>
              <a:gd name="connsiteX6" fmla="*/ 0 w 3964502"/>
              <a:gd name="connsiteY6" fmla="*/ 1836683 h 3673365"/>
              <a:gd name="connsiteX7" fmla="*/ 0 w 3964502"/>
              <a:gd name="connsiteY7" fmla="*/ 1836683 h 3673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02" h="3673365">
                <a:moveTo>
                  <a:pt x="0" y="1836683"/>
                </a:moveTo>
                <a:cubicBezTo>
                  <a:pt x="0" y="822435"/>
                  <a:pt x="822435" y="0"/>
                  <a:pt x="1836683" y="0"/>
                </a:cubicBezTo>
                <a:cubicBezTo>
                  <a:pt x="2699057" y="0"/>
                  <a:pt x="3422168" y="594360"/>
                  <a:pt x="3619763" y="1395774"/>
                </a:cubicBezTo>
                <a:lnTo>
                  <a:pt x="3964502" y="1836683"/>
                </a:lnTo>
                <a:lnTo>
                  <a:pt x="3619763" y="2277592"/>
                </a:lnTo>
                <a:cubicBezTo>
                  <a:pt x="3422168" y="3079005"/>
                  <a:pt x="2699057" y="3673366"/>
                  <a:pt x="1836683" y="3673366"/>
                </a:cubicBezTo>
                <a:cubicBezTo>
                  <a:pt x="822435" y="3673366"/>
                  <a:pt x="0" y="2851457"/>
                  <a:pt x="0" y="1836683"/>
                </a:cubicBezTo>
                <a:lnTo>
                  <a:pt x="0" y="1836683"/>
                </a:lnTo>
                <a:close/>
              </a:path>
            </a:pathLst>
          </a:custGeom>
          <a:solidFill>
            <a:srgbClr val="73CA9B"/>
          </a:solidFill>
          <a:ln w="525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D03CDD91-2C01-46F8-9904-E39B534E03B1}"/>
              </a:ext>
            </a:extLst>
          </p:cNvPr>
          <p:cNvSpPr/>
          <p:nvPr/>
        </p:nvSpPr>
        <p:spPr>
          <a:xfrm>
            <a:off x="3237897" y="4331060"/>
            <a:ext cx="3741166" cy="3466430"/>
          </a:xfrm>
          <a:custGeom>
            <a:avLst/>
            <a:gdLst>
              <a:gd name="connsiteX0" fmla="*/ 0 w 3964502"/>
              <a:gd name="connsiteY0" fmla="*/ 1836683 h 3673365"/>
              <a:gd name="connsiteX1" fmla="*/ 1836683 w 3964502"/>
              <a:gd name="connsiteY1" fmla="*/ 0 h 3673365"/>
              <a:gd name="connsiteX2" fmla="*/ 3619763 w 3964502"/>
              <a:gd name="connsiteY2" fmla="*/ 1395774 h 3673365"/>
              <a:gd name="connsiteX3" fmla="*/ 3964502 w 3964502"/>
              <a:gd name="connsiteY3" fmla="*/ 1836683 h 3673365"/>
              <a:gd name="connsiteX4" fmla="*/ 3619763 w 3964502"/>
              <a:gd name="connsiteY4" fmla="*/ 2277592 h 3673365"/>
              <a:gd name="connsiteX5" fmla="*/ 1836683 w 3964502"/>
              <a:gd name="connsiteY5" fmla="*/ 3673366 h 3673365"/>
              <a:gd name="connsiteX6" fmla="*/ 0 w 3964502"/>
              <a:gd name="connsiteY6" fmla="*/ 1836683 h 3673365"/>
              <a:gd name="connsiteX7" fmla="*/ 0 w 3964502"/>
              <a:gd name="connsiteY7" fmla="*/ 1836683 h 3673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02" h="3673365">
                <a:moveTo>
                  <a:pt x="0" y="1836683"/>
                </a:moveTo>
                <a:cubicBezTo>
                  <a:pt x="0" y="822435"/>
                  <a:pt x="822434" y="0"/>
                  <a:pt x="1836683" y="0"/>
                </a:cubicBezTo>
                <a:cubicBezTo>
                  <a:pt x="2699057" y="0"/>
                  <a:pt x="3422169" y="594360"/>
                  <a:pt x="3619763" y="1395774"/>
                </a:cubicBezTo>
                <a:lnTo>
                  <a:pt x="3964502" y="1836683"/>
                </a:lnTo>
                <a:lnTo>
                  <a:pt x="3619763" y="2277592"/>
                </a:lnTo>
                <a:cubicBezTo>
                  <a:pt x="3422169" y="3079005"/>
                  <a:pt x="2699057" y="3673366"/>
                  <a:pt x="1836683" y="3673366"/>
                </a:cubicBezTo>
                <a:cubicBezTo>
                  <a:pt x="821909" y="3673366"/>
                  <a:pt x="0" y="2851457"/>
                  <a:pt x="0" y="1836683"/>
                </a:cubicBezTo>
                <a:lnTo>
                  <a:pt x="0" y="1836683"/>
                </a:lnTo>
                <a:close/>
              </a:path>
            </a:pathLst>
          </a:custGeom>
          <a:solidFill>
            <a:srgbClr val="A0E13A"/>
          </a:solidFill>
          <a:ln w="5254" cap="flat">
            <a:noFill/>
            <a:prstDash val="solid"/>
            <a:miter/>
          </a:ln>
        </p:spPr>
        <p:txBody>
          <a:bodyPr rtlCol="0" anchor="ctr"/>
          <a:lstStyle/>
          <a:p>
            <a:endParaRPr lang="en-US"/>
          </a:p>
        </p:txBody>
      </p:sp>
      <p:grpSp>
        <p:nvGrpSpPr>
          <p:cNvPr id="589" name="Group 588">
            <a:extLst>
              <a:ext uri="{FF2B5EF4-FFF2-40B4-BE49-F238E27FC236}">
                <a16:creationId xmlns:a16="http://schemas.microsoft.com/office/drawing/2014/main" id="{E344C13D-F086-4697-8C29-566DDD41EFCC}"/>
              </a:ext>
            </a:extLst>
          </p:cNvPr>
          <p:cNvGrpSpPr/>
          <p:nvPr/>
        </p:nvGrpSpPr>
        <p:grpSpPr>
          <a:xfrm>
            <a:off x="4645849" y="5149856"/>
            <a:ext cx="15092301" cy="834130"/>
            <a:chOff x="4779194" y="5647210"/>
            <a:chExt cx="15092301" cy="834130"/>
          </a:xfrm>
        </p:grpSpPr>
        <p:grpSp>
          <p:nvGrpSpPr>
            <p:cNvPr id="45" name="Graphic 1">
              <a:extLst>
                <a:ext uri="{FF2B5EF4-FFF2-40B4-BE49-F238E27FC236}">
                  <a16:creationId xmlns:a16="http://schemas.microsoft.com/office/drawing/2014/main" id="{D491F7C6-9D5A-440C-BBD4-25AF0C8458CC}"/>
                </a:ext>
              </a:extLst>
            </p:cNvPr>
            <p:cNvGrpSpPr/>
            <p:nvPr/>
          </p:nvGrpSpPr>
          <p:grpSpPr>
            <a:xfrm>
              <a:off x="4779194" y="5647210"/>
              <a:ext cx="628818" cy="834130"/>
              <a:chOff x="4168402" y="4052783"/>
              <a:chExt cx="666357" cy="883925"/>
            </a:xfrm>
            <a:solidFill>
              <a:srgbClr val="FFFFFF"/>
            </a:solidFill>
          </p:grpSpPr>
          <p:sp>
            <p:nvSpPr>
              <p:cNvPr id="46" name="Freeform: Shape 45">
                <a:extLst>
                  <a:ext uri="{FF2B5EF4-FFF2-40B4-BE49-F238E27FC236}">
                    <a16:creationId xmlns:a16="http://schemas.microsoft.com/office/drawing/2014/main" id="{1249B63A-10DF-42CB-9BE8-D0AC1F166B7F}"/>
                  </a:ext>
                </a:extLst>
              </p:cNvPr>
              <p:cNvSpPr/>
              <p:nvPr/>
            </p:nvSpPr>
            <p:spPr>
              <a:xfrm>
                <a:off x="4441145" y="4515769"/>
                <a:ext cx="43092" cy="70944"/>
              </a:xfrm>
              <a:custGeom>
                <a:avLst/>
                <a:gdLst>
                  <a:gd name="connsiteX0" fmla="*/ 0 w 43092"/>
                  <a:gd name="connsiteY0" fmla="*/ 35735 h 70944"/>
                  <a:gd name="connsiteX1" fmla="*/ 43092 w 43092"/>
                  <a:gd name="connsiteY1" fmla="*/ 70945 h 70944"/>
                  <a:gd name="connsiteX2" fmla="*/ 43092 w 43092"/>
                  <a:gd name="connsiteY2" fmla="*/ 0 h 70944"/>
                  <a:gd name="connsiteX3" fmla="*/ 12087 w 43092"/>
                  <a:gd name="connsiteY3" fmla="*/ 8934 h 70944"/>
                  <a:gd name="connsiteX4" fmla="*/ 0 w 43092"/>
                  <a:gd name="connsiteY4" fmla="*/ 35735 h 70944"/>
                  <a:gd name="connsiteX5" fmla="*/ 0 w 43092"/>
                  <a:gd name="connsiteY5" fmla="*/ 35735 h 70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92" h="70944">
                    <a:moveTo>
                      <a:pt x="0" y="35735"/>
                    </a:moveTo>
                    <a:cubicBezTo>
                      <a:pt x="0" y="55705"/>
                      <a:pt x="14189" y="67266"/>
                      <a:pt x="43092" y="70945"/>
                    </a:cubicBezTo>
                    <a:lnTo>
                      <a:pt x="43092" y="0"/>
                    </a:lnTo>
                    <a:cubicBezTo>
                      <a:pt x="31006" y="0"/>
                      <a:pt x="20495" y="3153"/>
                      <a:pt x="12087" y="8934"/>
                    </a:cubicBezTo>
                    <a:cubicBezTo>
                      <a:pt x="4204" y="15240"/>
                      <a:pt x="0" y="24174"/>
                      <a:pt x="0" y="35735"/>
                    </a:cubicBezTo>
                    <a:lnTo>
                      <a:pt x="0" y="35735"/>
                    </a:lnTo>
                    <a:close/>
                  </a:path>
                </a:pathLst>
              </a:custGeom>
              <a:solidFill>
                <a:srgbClr val="FFFFFF"/>
              </a:solidFill>
              <a:ln w="525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253DF6A3-63C5-4E5D-BFDF-82B23F41B819}"/>
                  </a:ext>
                </a:extLst>
              </p:cNvPr>
              <p:cNvSpPr/>
              <p:nvPr/>
            </p:nvSpPr>
            <p:spPr>
              <a:xfrm>
                <a:off x="4512616" y="4641893"/>
                <a:ext cx="46770" cy="80929"/>
              </a:xfrm>
              <a:custGeom>
                <a:avLst/>
                <a:gdLst>
                  <a:gd name="connsiteX0" fmla="*/ 0 w 46770"/>
                  <a:gd name="connsiteY0" fmla="*/ 0 h 80929"/>
                  <a:gd name="connsiteX1" fmla="*/ 0 w 46770"/>
                  <a:gd name="connsiteY1" fmla="*/ 80930 h 80929"/>
                  <a:gd name="connsiteX2" fmla="*/ 33108 w 46770"/>
                  <a:gd name="connsiteY2" fmla="*/ 69368 h 80929"/>
                  <a:gd name="connsiteX3" fmla="*/ 46771 w 46770"/>
                  <a:gd name="connsiteY3" fmla="*/ 39414 h 80929"/>
                  <a:gd name="connsiteX4" fmla="*/ 0 w 46770"/>
                  <a:gd name="connsiteY4" fmla="*/ 0 h 80929"/>
                  <a:gd name="connsiteX5" fmla="*/ 0 w 46770"/>
                  <a:gd name="connsiteY5" fmla="*/ 0 h 80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770" h="80929">
                    <a:moveTo>
                      <a:pt x="0" y="0"/>
                    </a:moveTo>
                    <a:lnTo>
                      <a:pt x="0" y="80930"/>
                    </a:lnTo>
                    <a:cubicBezTo>
                      <a:pt x="13138" y="80930"/>
                      <a:pt x="24174" y="76726"/>
                      <a:pt x="33108" y="69368"/>
                    </a:cubicBezTo>
                    <a:cubicBezTo>
                      <a:pt x="42041" y="61486"/>
                      <a:pt x="46771" y="52026"/>
                      <a:pt x="46771" y="39414"/>
                    </a:cubicBezTo>
                    <a:cubicBezTo>
                      <a:pt x="46771" y="18919"/>
                      <a:pt x="31531" y="5781"/>
                      <a:pt x="0" y="0"/>
                    </a:cubicBezTo>
                    <a:lnTo>
                      <a:pt x="0" y="0"/>
                    </a:lnTo>
                    <a:close/>
                  </a:path>
                </a:pathLst>
              </a:custGeom>
              <a:solidFill>
                <a:srgbClr val="FFFFFF"/>
              </a:solidFill>
              <a:ln w="5254"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968ECC41-C839-4D39-9EFA-F931756D2561}"/>
                  </a:ext>
                </a:extLst>
              </p:cNvPr>
              <p:cNvSpPr/>
              <p:nvPr/>
            </p:nvSpPr>
            <p:spPr>
              <a:xfrm>
                <a:off x="4346284" y="4052783"/>
                <a:ext cx="311919" cy="167120"/>
              </a:xfrm>
              <a:custGeom>
                <a:avLst/>
                <a:gdLst>
                  <a:gd name="connsiteX0" fmla="*/ 241480 w 311919"/>
                  <a:gd name="connsiteY0" fmla="*/ 165018 h 167120"/>
                  <a:gd name="connsiteX1" fmla="*/ 245159 w 311919"/>
                  <a:gd name="connsiteY1" fmla="*/ 165544 h 167120"/>
                  <a:gd name="connsiteX2" fmla="*/ 301915 w 311919"/>
                  <a:gd name="connsiteY2" fmla="*/ 75155 h 167120"/>
                  <a:gd name="connsiteX3" fmla="*/ 155821 w 311919"/>
                  <a:gd name="connsiteY3" fmla="*/ 6 h 167120"/>
                  <a:gd name="connsiteX4" fmla="*/ 8150 w 311919"/>
                  <a:gd name="connsiteY4" fmla="*/ 75155 h 167120"/>
                  <a:gd name="connsiteX5" fmla="*/ 65432 w 311919"/>
                  <a:gd name="connsiteY5" fmla="*/ 167120 h 167120"/>
                  <a:gd name="connsiteX6" fmla="*/ 71738 w 311919"/>
                  <a:gd name="connsiteY6" fmla="*/ 165544 h 167120"/>
                  <a:gd name="connsiteX7" fmla="*/ 241480 w 311919"/>
                  <a:gd name="connsiteY7" fmla="*/ 165018 h 167120"/>
                  <a:gd name="connsiteX8" fmla="*/ 241480 w 311919"/>
                  <a:gd name="connsiteY8" fmla="*/ 165018 h 167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919" h="167120">
                    <a:moveTo>
                      <a:pt x="241480" y="165018"/>
                    </a:moveTo>
                    <a:cubicBezTo>
                      <a:pt x="242531" y="165018"/>
                      <a:pt x="244108" y="165544"/>
                      <a:pt x="245159" y="165544"/>
                    </a:cubicBezTo>
                    <a:cubicBezTo>
                      <a:pt x="261450" y="143472"/>
                      <a:pt x="279843" y="113517"/>
                      <a:pt x="301915" y="75155"/>
                    </a:cubicBezTo>
                    <a:cubicBezTo>
                      <a:pt x="345532" y="-520"/>
                      <a:pt x="237276" y="6"/>
                      <a:pt x="155821" y="6"/>
                    </a:cubicBezTo>
                    <a:cubicBezTo>
                      <a:pt x="74891" y="6"/>
                      <a:pt x="-30212" y="-2097"/>
                      <a:pt x="8150" y="75155"/>
                    </a:cubicBezTo>
                    <a:cubicBezTo>
                      <a:pt x="27069" y="112992"/>
                      <a:pt x="46513" y="143472"/>
                      <a:pt x="65432" y="167120"/>
                    </a:cubicBezTo>
                    <a:cubicBezTo>
                      <a:pt x="67534" y="166069"/>
                      <a:pt x="69636" y="165544"/>
                      <a:pt x="71738" y="165544"/>
                    </a:cubicBezTo>
                    <a:lnTo>
                      <a:pt x="241480" y="165018"/>
                    </a:lnTo>
                    <a:lnTo>
                      <a:pt x="241480" y="165018"/>
                    </a:lnTo>
                    <a:close/>
                  </a:path>
                </a:pathLst>
              </a:custGeom>
              <a:solidFill>
                <a:srgbClr val="FFFFFF"/>
              </a:solidFill>
              <a:ln w="5254"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80D104C9-1EB4-428C-B538-A22B2927B9FF}"/>
                  </a:ext>
                </a:extLst>
              </p:cNvPr>
              <p:cNvSpPr/>
              <p:nvPr/>
            </p:nvSpPr>
            <p:spPr>
              <a:xfrm>
                <a:off x="4168402" y="4262995"/>
                <a:ext cx="666357" cy="673713"/>
              </a:xfrm>
              <a:custGeom>
                <a:avLst/>
                <a:gdLst>
                  <a:gd name="connsiteX0" fmla="*/ 413582 w 666357"/>
                  <a:gd name="connsiteY0" fmla="*/ 471389 h 673713"/>
                  <a:gd name="connsiteX1" fmla="*/ 344214 w 666357"/>
                  <a:gd name="connsiteY1" fmla="*/ 498716 h 673713"/>
                  <a:gd name="connsiteX2" fmla="*/ 344214 w 666357"/>
                  <a:gd name="connsiteY2" fmla="*/ 537604 h 673713"/>
                  <a:gd name="connsiteX3" fmla="*/ 315836 w 666357"/>
                  <a:gd name="connsiteY3" fmla="*/ 537604 h 673713"/>
                  <a:gd name="connsiteX4" fmla="*/ 315836 w 666357"/>
                  <a:gd name="connsiteY4" fmla="*/ 498716 h 673713"/>
                  <a:gd name="connsiteX5" fmla="*/ 214936 w 666357"/>
                  <a:gd name="connsiteY5" fmla="*/ 422516 h 673713"/>
                  <a:gd name="connsiteX6" fmla="*/ 260656 w 666357"/>
                  <a:gd name="connsiteY6" fmla="*/ 412005 h 673713"/>
                  <a:gd name="connsiteX7" fmla="*/ 315836 w 666357"/>
                  <a:gd name="connsiteY7" fmla="*/ 459828 h 673713"/>
                  <a:gd name="connsiteX8" fmla="*/ 315836 w 666357"/>
                  <a:gd name="connsiteY8" fmla="*/ 376270 h 673713"/>
                  <a:gd name="connsiteX9" fmla="*/ 242789 w 666357"/>
                  <a:gd name="connsiteY9" fmla="*/ 343688 h 673713"/>
                  <a:gd name="connsiteX10" fmla="*/ 225972 w 666357"/>
                  <a:gd name="connsiteY10" fmla="*/ 296392 h 673713"/>
                  <a:gd name="connsiteX11" fmla="*/ 315836 w 666357"/>
                  <a:gd name="connsiteY11" fmla="*/ 213886 h 673713"/>
                  <a:gd name="connsiteX12" fmla="*/ 315836 w 666357"/>
                  <a:gd name="connsiteY12" fmla="*/ 183405 h 673713"/>
                  <a:gd name="connsiteX13" fmla="*/ 344214 w 666357"/>
                  <a:gd name="connsiteY13" fmla="*/ 183405 h 673713"/>
                  <a:gd name="connsiteX14" fmla="*/ 344214 w 666357"/>
                  <a:gd name="connsiteY14" fmla="*/ 213886 h 673713"/>
                  <a:gd name="connsiteX15" fmla="*/ 427245 w 666357"/>
                  <a:gd name="connsiteY15" fmla="*/ 279050 h 673713"/>
                  <a:gd name="connsiteX16" fmla="*/ 384153 w 666357"/>
                  <a:gd name="connsiteY16" fmla="*/ 287983 h 673713"/>
                  <a:gd name="connsiteX17" fmla="*/ 344214 w 666357"/>
                  <a:gd name="connsiteY17" fmla="*/ 252774 h 673713"/>
                  <a:gd name="connsiteX18" fmla="*/ 344214 w 666357"/>
                  <a:gd name="connsiteY18" fmla="*/ 326346 h 673713"/>
                  <a:gd name="connsiteX19" fmla="*/ 399919 w 666357"/>
                  <a:gd name="connsiteY19" fmla="*/ 344739 h 673713"/>
                  <a:gd name="connsiteX20" fmla="*/ 425669 w 666357"/>
                  <a:gd name="connsiteY20" fmla="*/ 369439 h 673713"/>
                  <a:gd name="connsiteX21" fmla="*/ 437230 w 666357"/>
                  <a:gd name="connsiteY21" fmla="*/ 412531 h 673713"/>
                  <a:gd name="connsiteX22" fmla="*/ 413582 w 666357"/>
                  <a:gd name="connsiteY22" fmla="*/ 471389 h 673713"/>
                  <a:gd name="connsiteX23" fmla="*/ 413582 w 666357"/>
                  <a:gd name="connsiteY23" fmla="*/ 471389 h 673713"/>
                  <a:gd name="connsiteX24" fmla="*/ 439858 w 666357"/>
                  <a:gd name="connsiteY24" fmla="*/ 6306 h 673713"/>
                  <a:gd name="connsiteX25" fmla="*/ 419363 w 666357"/>
                  <a:gd name="connsiteY25" fmla="*/ 30480 h 673713"/>
                  <a:gd name="connsiteX26" fmla="*/ 249621 w 666357"/>
                  <a:gd name="connsiteY26" fmla="*/ 30480 h 673713"/>
                  <a:gd name="connsiteX27" fmla="*/ 228074 w 666357"/>
                  <a:gd name="connsiteY27" fmla="*/ 0 h 673713"/>
                  <a:gd name="connsiteX28" fmla="*/ 0 w 666357"/>
                  <a:gd name="connsiteY28" fmla="*/ 424618 h 673713"/>
                  <a:gd name="connsiteX29" fmla="*/ 333178 w 666357"/>
                  <a:gd name="connsiteY29" fmla="*/ 673713 h 673713"/>
                  <a:gd name="connsiteX30" fmla="*/ 666356 w 666357"/>
                  <a:gd name="connsiteY30" fmla="*/ 424618 h 673713"/>
                  <a:gd name="connsiteX31" fmla="*/ 439858 w 666357"/>
                  <a:gd name="connsiteY31" fmla="*/ 6306 h 673713"/>
                  <a:gd name="connsiteX32" fmla="*/ 439858 w 666357"/>
                  <a:gd name="connsiteY32" fmla="*/ 6306 h 6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66357" h="673713">
                    <a:moveTo>
                      <a:pt x="413582" y="471389"/>
                    </a:moveTo>
                    <a:cubicBezTo>
                      <a:pt x="397817" y="487155"/>
                      <a:pt x="374694" y="496088"/>
                      <a:pt x="344214" y="498716"/>
                    </a:cubicBezTo>
                    <a:lnTo>
                      <a:pt x="344214" y="537604"/>
                    </a:lnTo>
                    <a:lnTo>
                      <a:pt x="315836" y="537604"/>
                    </a:lnTo>
                    <a:lnTo>
                      <a:pt x="315836" y="498716"/>
                    </a:lnTo>
                    <a:cubicBezTo>
                      <a:pt x="263284" y="494512"/>
                      <a:pt x="229651" y="468761"/>
                      <a:pt x="214936" y="422516"/>
                    </a:cubicBezTo>
                    <a:lnTo>
                      <a:pt x="260656" y="412005"/>
                    </a:lnTo>
                    <a:cubicBezTo>
                      <a:pt x="269065" y="441960"/>
                      <a:pt x="287458" y="457725"/>
                      <a:pt x="315836" y="459828"/>
                    </a:cubicBezTo>
                    <a:lnTo>
                      <a:pt x="315836" y="376270"/>
                    </a:lnTo>
                    <a:cubicBezTo>
                      <a:pt x="278524" y="367862"/>
                      <a:pt x="254350" y="356826"/>
                      <a:pt x="242789" y="343688"/>
                    </a:cubicBezTo>
                    <a:cubicBezTo>
                      <a:pt x="231228" y="330550"/>
                      <a:pt x="225972" y="314785"/>
                      <a:pt x="225972" y="296392"/>
                    </a:cubicBezTo>
                    <a:cubicBezTo>
                      <a:pt x="225972" y="249095"/>
                      <a:pt x="255927" y="221243"/>
                      <a:pt x="315836" y="213886"/>
                    </a:cubicBezTo>
                    <a:lnTo>
                      <a:pt x="315836" y="183405"/>
                    </a:lnTo>
                    <a:lnTo>
                      <a:pt x="344214" y="183405"/>
                    </a:lnTo>
                    <a:lnTo>
                      <a:pt x="344214" y="213886"/>
                    </a:lnTo>
                    <a:cubicBezTo>
                      <a:pt x="387832" y="219666"/>
                      <a:pt x="415684" y="241212"/>
                      <a:pt x="427245" y="279050"/>
                    </a:cubicBezTo>
                    <a:lnTo>
                      <a:pt x="384153" y="287983"/>
                    </a:lnTo>
                    <a:cubicBezTo>
                      <a:pt x="376796" y="266437"/>
                      <a:pt x="363658" y="254350"/>
                      <a:pt x="344214" y="252774"/>
                    </a:cubicBezTo>
                    <a:lnTo>
                      <a:pt x="344214" y="326346"/>
                    </a:lnTo>
                    <a:cubicBezTo>
                      <a:pt x="372066" y="334229"/>
                      <a:pt x="390459" y="340535"/>
                      <a:pt x="399919" y="344739"/>
                    </a:cubicBezTo>
                    <a:cubicBezTo>
                      <a:pt x="409378" y="348943"/>
                      <a:pt x="418312" y="357352"/>
                      <a:pt x="425669" y="369439"/>
                    </a:cubicBezTo>
                    <a:cubicBezTo>
                      <a:pt x="433552" y="381525"/>
                      <a:pt x="437230" y="396240"/>
                      <a:pt x="437230" y="412531"/>
                    </a:cubicBezTo>
                    <a:cubicBezTo>
                      <a:pt x="437756" y="436179"/>
                      <a:pt x="429873" y="455624"/>
                      <a:pt x="413582" y="471389"/>
                    </a:cubicBezTo>
                    <a:lnTo>
                      <a:pt x="413582" y="471389"/>
                    </a:lnTo>
                    <a:close/>
                    <a:moveTo>
                      <a:pt x="439858" y="6306"/>
                    </a:moveTo>
                    <a:cubicBezTo>
                      <a:pt x="436705" y="20495"/>
                      <a:pt x="428822" y="30480"/>
                      <a:pt x="419363" y="30480"/>
                    </a:cubicBezTo>
                    <a:lnTo>
                      <a:pt x="249621" y="30480"/>
                    </a:lnTo>
                    <a:cubicBezTo>
                      <a:pt x="239110" y="30480"/>
                      <a:pt x="230176" y="17342"/>
                      <a:pt x="228074" y="0"/>
                    </a:cubicBezTo>
                    <a:cubicBezTo>
                      <a:pt x="102476" y="76200"/>
                      <a:pt x="0" y="271167"/>
                      <a:pt x="0" y="424618"/>
                    </a:cubicBezTo>
                    <a:cubicBezTo>
                      <a:pt x="0" y="619585"/>
                      <a:pt x="149247" y="673713"/>
                      <a:pt x="333178" y="673713"/>
                    </a:cubicBezTo>
                    <a:cubicBezTo>
                      <a:pt x="517109" y="673713"/>
                      <a:pt x="666356" y="619585"/>
                      <a:pt x="666356" y="424618"/>
                    </a:cubicBezTo>
                    <a:cubicBezTo>
                      <a:pt x="666881" y="275371"/>
                      <a:pt x="557048" y="86710"/>
                      <a:pt x="439858" y="6306"/>
                    </a:cubicBezTo>
                    <a:lnTo>
                      <a:pt x="439858" y="6306"/>
                    </a:lnTo>
                    <a:close/>
                  </a:path>
                </a:pathLst>
              </a:custGeom>
              <a:solidFill>
                <a:srgbClr val="FFFFFF"/>
              </a:solidFill>
              <a:ln w="5254" cap="flat">
                <a:noFill/>
                <a:prstDash val="solid"/>
                <a:miter/>
              </a:ln>
            </p:spPr>
            <p:txBody>
              <a:bodyPr rtlCol="0" anchor="ctr"/>
              <a:lstStyle/>
              <a:p>
                <a:endParaRPr lang="en-US"/>
              </a:p>
            </p:txBody>
          </p:sp>
        </p:grpSp>
        <p:sp>
          <p:nvSpPr>
            <p:cNvPr id="68" name="Freeform: Shape 67">
              <a:extLst>
                <a:ext uri="{FF2B5EF4-FFF2-40B4-BE49-F238E27FC236}">
                  <a16:creationId xmlns:a16="http://schemas.microsoft.com/office/drawing/2014/main" id="{8F52107E-986B-48B7-8DAB-380CA1B9ABDF}"/>
                </a:ext>
              </a:extLst>
            </p:cNvPr>
            <p:cNvSpPr/>
            <p:nvPr/>
          </p:nvSpPr>
          <p:spPr>
            <a:xfrm>
              <a:off x="7641107" y="5726066"/>
              <a:ext cx="692293" cy="676921"/>
            </a:xfrm>
            <a:custGeom>
              <a:avLst/>
              <a:gdLst>
                <a:gd name="connsiteX0" fmla="*/ 719433 w 733621"/>
                <a:gd name="connsiteY0" fmla="*/ 215988 h 717331"/>
                <a:gd name="connsiteX1" fmla="*/ 366285 w 733621"/>
                <a:gd name="connsiteY1" fmla="*/ 298494 h 717331"/>
                <a:gd name="connsiteX2" fmla="*/ 13138 w 733621"/>
                <a:gd name="connsiteY2" fmla="*/ 215988 h 717331"/>
                <a:gd name="connsiteX3" fmla="*/ 37312 w 733621"/>
                <a:gd name="connsiteY3" fmla="*/ 187610 h 717331"/>
                <a:gd name="connsiteX4" fmla="*/ 366285 w 733621"/>
                <a:gd name="connsiteY4" fmla="*/ 239110 h 717331"/>
                <a:gd name="connsiteX5" fmla="*/ 695259 w 733621"/>
                <a:gd name="connsiteY5" fmla="*/ 187610 h 717331"/>
                <a:gd name="connsiteX6" fmla="*/ 719433 w 733621"/>
                <a:gd name="connsiteY6" fmla="*/ 215988 h 717331"/>
                <a:gd name="connsiteX7" fmla="*/ 719433 w 733621"/>
                <a:gd name="connsiteY7" fmla="*/ 215988 h 717331"/>
                <a:gd name="connsiteX8" fmla="*/ 719433 w 733621"/>
                <a:gd name="connsiteY8" fmla="*/ 335280 h 717331"/>
                <a:gd name="connsiteX9" fmla="*/ 366285 w 733621"/>
                <a:gd name="connsiteY9" fmla="*/ 417786 h 717331"/>
                <a:gd name="connsiteX10" fmla="*/ 13138 w 733621"/>
                <a:gd name="connsiteY10" fmla="*/ 335280 h 717331"/>
                <a:gd name="connsiteX11" fmla="*/ 37312 w 733621"/>
                <a:gd name="connsiteY11" fmla="*/ 306902 h 717331"/>
                <a:gd name="connsiteX12" fmla="*/ 366285 w 733621"/>
                <a:gd name="connsiteY12" fmla="*/ 358403 h 717331"/>
                <a:gd name="connsiteX13" fmla="*/ 695259 w 733621"/>
                <a:gd name="connsiteY13" fmla="*/ 306902 h 717331"/>
                <a:gd name="connsiteX14" fmla="*/ 719433 w 733621"/>
                <a:gd name="connsiteY14" fmla="*/ 335280 h 717331"/>
                <a:gd name="connsiteX15" fmla="*/ 719433 w 733621"/>
                <a:gd name="connsiteY15" fmla="*/ 335280 h 717331"/>
                <a:gd name="connsiteX16" fmla="*/ 719433 w 733621"/>
                <a:gd name="connsiteY16" fmla="*/ 454572 h 717331"/>
                <a:gd name="connsiteX17" fmla="*/ 366285 w 733621"/>
                <a:gd name="connsiteY17" fmla="*/ 537079 h 717331"/>
                <a:gd name="connsiteX18" fmla="*/ 13138 w 733621"/>
                <a:gd name="connsiteY18" fmla="*/ 454572 h 717331"/>
                <a:gd name="connsiteX19" fmla="*/ 37312 w 733621"/>
                <a:gd name="connsiteY19" fmla="*/ 426195 h 717331"/>
                <a:gd name="connsiteX20" fmla="*/ 366285 w 733621"/>
                <a:gd name="connsiteY20" fmla="*/ 477695 h 717331"/>
                <a:gd name="connsiteX21" fmla="*/ 695259 w 733621"/>
                <a:gd name="connsiteY21" fmla="*/ 426195 h 717331"/>
                <a:gd name="connsiteX22" fmla="*/ 719433 w 733621"/>
                <a:gd name="connsiteY22" fmla="*/ 454572 h 717331"/>
                <a:gd name="connsiteX23" fmla="*/ 719433 w 733621"/>
                <a:gd name="connsiteY23" fmla="*/ 454572 h 717331"/>
                <a:gd name="connsiteX24" fmla="*/ 719433 w 733621"/>
                <a:gd name="connsiteY24" fmla="*/ 574391 h 717331"/>
                <a:gd name="connsiteX25" fmla="*/ 366285 w 733621"/>
                <a:gd name="connsiteY25" fmla="*/ 656897 h 717331"/>
                <a:gd name="connsiteX26" fmla="*/ 13138 w 733621"/>
                <a:gd name="connsiteY26" fmla="*/ 574391 h 717331"/>
                <a:gd name="connsiteX27" fmla="*/ 37312 w 733621"/>
                <a:gd name="connsiteY27" fmla="*/ 546013 h 717331"/>
                <a:gd name="connsiteX28" fmla="*/ 366285 w 733621"/>
                <a:gd name="connsiteY28" fmla="*/ 597513 h 717331"/>
                <a:gd name="connsiteX29" fmla="*/ 695259 w 733621"/>
                <a:gd name="connsiteY29" fmla="*/ 546013 h 717331"/>
                <a:gd name="connsiteX30" fmla="*/ 719433 w 733621"/>
                <a:gd name="connsiteY30" fmla="*/ 574391 h 717331"/>
                <a:gd name="connsiteX31" fmla="*/ 719433 w 733621"/>
                <a:gd name="connsiteY31" fmla="*/ 574391 h 717331"/>
                <a:gd name="connsiteX32" fmla="*/ 366285 w 733621"/>
                <a:gd name="connsiteY32" fmla="*/ 13664 h 717331"/>
                <a:gd name="connsiteX33" fmla="*/ 719433 w 733621"/>
                <a:gd name="connsiteY33" fmla="*/ 96170 h 717331"/>
                <a:gd name="connsiteX34" fmla="*/ 366285 w 733621"/>
                <a:gd name="connsiteY34" fmla="*/ 178676 h 717331"/>
                <a:gd name="connsiteX35" fmla="*/ 13138 w 733621"/>
                <a:gd name="connsiteY35" fmla="*/ 96170 h 717331"/>
                <a:gd name="connsiteX36" fmla="*/ 366285 w 733621"/>
                <a:gd name="connsiteY36" fmla="*/ 13664 h 717331"/>
                <a:gd name="connsiteX37" fmla="*/ 366285 w 733621"/>
                <a:gd name="connsiteY37" fmla="*/ 13664 h 717331"/>
                <a:gd name="connsiteX38" fmla="*/ 733622 w 733621"/>
                <a:gd name="connsiteY38" fmla="*/ 142941 h 717331"/>
                <a:gd name="connsiteX39" fmla="*/ 733622 w 733621"/>
                <a:gd name="connsiteY39" fmla="*/ 96170 h 717331"/>
                <a:gd name="connsiteX40" fmla="*/ 366811 w 733621"/>
                <a:gd name="connsiteY40" fmla="*/ 0 h 717331"/>
                <a:gd name="connsiteX41" fmla="*/ 0 w 733621"/>
                <a:gd name="connsiteY41" fmla="*/ 96170 h 717331"/>
                <a:gd name="connsiteX42" fmla="*/ 0 w 733621"/>
                <a:gd name="connsiteY42" fmla="*/ 142941 h 717331"/>
                <a:gd name="connsiteX43" fmla="*/ 24699 w 733621"/>
                <a:gd name="connsiteY43" fmla="*/ 179202 h 717331"/>
                <a:gd name="connsiteX44" fmla="*/ 0 w 733621"/>
                <a:gd name="connsiteY44" fmla="*/ 215462 h 717331"/>
                <a:gd name="connsiteX45" fmla="*/ 0 w 733621"/>
                <a:gd name="connsiteY45" fmla="*/ 262233 h 717331"/>
                <a:gd name="connsiteX46" fmla="*/ 24699 w 733621"/>
                <a:gd name="connsiteY46" fmla="*/ 299019 h 717331"/>
                <a:gd name="connsiteX47" fmla="*/ 0 w 733621"/>
                <a:gd name="connsiteY47" fmla="*/ 335280 h 717331"/>
                <a:gd name="connsiteX48" fmla="*/ 0 w 733621"/>
                <a:gd name="connsiteY48" fmla="*/ 382051 h 717331"/>
                <a:gd name="connsiteX49" fmla="*/ 24699 w 733621"/>
                <a:gd name="connsiteY49" fmla="*/ 418837 h 717331"/>
                <a:gd name="connsiteX50" fmla="*/ 0 w 733621"/>
                <a:gd name="connsiteY50" fmla="*/ 455098 h 717331"/>
                <a:gd name="connsiteX51" fmla="*/ 0 w 733621"/>
                <a:gd name="connsiteY51" fmla="*/ 501869 h 717331"/>
                <a:gd name="connsiteX52" fmla="*/ 24699 w 733621"/>
                <a:gd name="connsiteY52" fmla="*/ 538130 h 717331"/>
                <a:gd name="connsiteX53" fmla="*/ 0 w 733621"/>
                <a:gd name="connsiteY53" fmla="*/ 574391 h 717331"/>
                <a:gd name="connsiteX54" fmla="*/ 0 w 733621"/>
                <a:gd name="connsiteY54" fmla="*/ 621161 h 717331"/>
                <a:gd name="connsiteX55" fmla="*/ 366811 w 733621"/>
                <a:gd name="connsiteY55" fmla="*/ 717331 h 717331"/>
                <a:gd name="connsiteX56" fmla="*/ 733622 w 733621"/>
                <a:gd name="connsiteY56" fmla="*/ 621161 h 717331"/>
                <a:gd name="connsiteX57" fmla="*/ 733622 w 733621"/>
                <a:gd name="connsiteY57" fmla="*/ 574391 h 717331"/>
                <a:gd name="connsiteX58" fmla="*/ 708922 w 733621"/>
                <a:gd name="connsiteY58" fmla="*/ 538130 h 717331"/>
                <a:gd name="connsiteX59" fmla="*/ 733622 w 733621"/>
                <a:gd name="connsiteY59" fmla="*/ 501344 h 717331"/>
                <a:gd name="connsiteX60" fmla="*/ 733622 w 733621"/>
                <a:gd name="connsiteY60" fmla="*/ 454572 h 717331"/>
                <a:gd name="connsiteX61" fmla="*/ 708922 w 733621"/>
                <a:gd name="connsiteY61" fmla="*/ 418312 h 717331"/>
                <a:gd name="connsiteX62" fmla="*/ 733622 w 733621"/>
                <a:gd name="connsiteY62" fmla="*/ 381526 h 717331"/>
                <a:gd name="connsiteX63" fmla="*/ 733622 w 733621"/>
                <a:gd name="connsiteY63" fmla="*/ 334755 h 717331"/>
                <a:gd name="connsiteX64" fmla="*/ 708922 w 733621"/>
                <a:gd name="connsiteY64" fmla="*/ 298494 h 717331"/>
                <a:gd name="connsiteX65" fmla="*/ 733622 w 733621"/>
                <a:gd name="connsiteY65" fmla="*/ 261708 h 717331"/>
                <a:gd name="connsiteX66" fmla="*/ 733622 w 733621"/>
                <a:gd name="connsiteY66" fmla="*/ 214937 h 717331"/>
                <a:gd name="connsiteX67" fmla="*/ 708922 w 733621"/>
                <a:gd name="connsiteY67" fmla="*/ 178676 h 717331"/>
                <a:gd name="connsiteX68" fmla="*/ 733622 w 733621"/>
                <a:gd name="connsiteY68" fmla="*/ 142941 h 717331"/>
                <a:gd name="connsiteX69" fmla="*/ 733622 w 733621"/>
                <a:gd name="connsiteY69" fmla="*/ 142941 h 71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733621" h="717331">
                  <a:moveTo>
                    <a:pt x="719433" y="215988"/>
                  </a:moveTo>
                  <a:cubicBezTo>
                    <a:pt x="719433" y="254876"/>
                    <a:pt x="574390" y="298494"/>
                    <a:pt x="366285" y="298494"/>
                  </a:cubicBezTo>
                  <a:cubicBezTo>
                    <a:pt x="158181" y="298494"/>
                    <a:pt x="13138" y="254876"/>
                    <a:pt x="13138" y="215988"/>
                  </a:cubicBezTo>
                  <a:cubicBezTo>
                    <a:pt x="13138" y="206529"/>
                    <a:pt x="21546" y="197069"/>
                    <a:pt x="37312" y="187610"/>
                  </a:cubicBezTo>
                  <a:cubicBezTo>
                    <a:pt x="101424" y="221243"/>
                    <a:pt x="236483" y="239110"/>
                    <a:pt x="366285" y="239110"/>
                  </a:cubicBezTo>
                  <a:cubicBezTo>
                    <a:pt x="495562" y="239110"/>
                    <a:pt x="631146" y="221243"/>
                    <a:pt x="695259" y="187610"/>
                  </a:cubicBezTo>
                  <a:cubicBezTo>
                    <a:pt x="711024" y="196544"/>
                    <a:pt x="719433" y="206529"/>
                    <a:pt x="719433" y="215988"/>
                  </a:cubicBezTo>
                  <a:lnTo>
                    <a:pt x="719433" y="215988"/>
                  </a:lnTo>
                  <a:close/>
                  <a:moveTo>
                    <a:pt x="719433" y="335280"/>
                  </a:moveTo>
                  <a:cubicBezTo>
                    <a:pt x="719433" y="374168"/>
                    <a:pt x="574390" y="417786"/>
                    <a:pt x="366285" y="417786"/>
                  </a:cubicBezTo>
                  <a:cubicBezTo>
                    <a:pt x="158181" y="417786"/>
                    <a:pt x="13138" y="374168"/>
                    <a:pt x="13138" y="335280"/>
                  </a:cubicBezTo>
                  <a:cubicBezTo>
                    <a:pt x="13138" y="325821"/>
                    <a:pt x="21546" y="316361"/>
                    <a:pt x="37312" y="306902"/>
                  </a:cubicBezTo>
                  <a:cubicBezTo>
                    <a:pt x="101424" y="340535"/>
                    <a:pt x="236483" y="358403"/>
                    <a:pt x="366285" y="358403"/>
                  </a:cubicBezTo>
                  <a:cubicBezTo>
                    <a:pt x="495562" y="358403"/>
                    <a:pt x="631146" y="340535"/>
                    <a:pt x="695259" y="306902"/>
                  </a:cubicBezTo>
                  <a:cubicBezTo>
                    <a:pt x="711024" y="316361"/>
                    <a:pt x="719433" y="325821"/>
                    <a:pt x="719433" y="335280"/>
                  </a:cubicBezTo>
                  <a:lnTo>
                    <a:pt x="719433" y="335280"/>
                  </a:lnTo>
                  <a:close/>
                  <a:moveTo>
                    <a:pt x="719433" y="454572"/>
                  </a:moveTo>
                  <a:cubicBezTo>
                    <a:pt x="719433" y="493461"/>
                    <a:pt x="574390" y="537079"/>
                    <a:pt x="366285" y="537079"/>
                  </a:cubicBezTo>
                  <a:cubicBezTo>
                    <a:pt x="158181" y="537079"/>
                    <a:pt x="13138" y="493461"/>
                    <a:pt x="13138" y="454572"/>
                  </a:cubicBezTo>
                  <a:cubicBezTo>
                    <a:pt x="13138" y="445113"/>
                    <a:pt x="21546" y="435654"/>
                    <a:pt x="37312" y="426195"/>
                  </a:cubicBezTo>
                  <a:cubicBezTo>
                    <a:pt x="101424" y="459828"/>
                    <a:pt x="236483" y="477695"/>
                    <a:pt x="366285" y="477695"/>
                  </a:cubicBezTo>
                  <a:cubicBezTo>
                    <a:pt x="495562" y="477695"/>
                    <a:pt x="630621" y="459828"/>
                    <a:pt x="695259" y="426195"/>
                  </a:cubicBezTo>
                  <a:cubicBezTo>
                    <a:pt x="711024" y="435654"/>
                    <a:pt x="719433" y="445639"/>
                    <a:pt x="719433" y="454572"/>
                  </a:cubicBezTo>
                  <a:lnTo>
                    <a:pt x="719433" y="454572"/>
                  </a:lnTo>
                  <a:close/>
                  <a:moveTo>
                    <a:pt x="719433" y="574391"/>
                  </a:moveTo>
                  <a:cubicBezTo>
                    <a:pt x="719433" y="613279"/>
                    <a:pt x="574390" y="656897"/>
                    <a:pt x="366285" y="656897"/>
                  </a:cubicBezTo>
                  <a:cubicBezTo>
                    <a:pt x="158181" y="656897"/>
                    <a:pt x="13138" y="613279"/>
                    <a:pt x="13138" y="574391"/>
                  </a:cubicBezTo>
                  <a:cubicBezTo>
                    <a:pt x="13138" y="564931"/>
                    <a:pt x="21546" y="555472"/>
                    <a:pt x="37312" y="546013"/>
                  </a:cubicBezTo>
                  <a:cubicBezTo>
                    <a:pt x="101424" y="579646"/>
                    <a:pt x="236483" y="597513"/>
                    <a:pt x="366285" y="597513"/>
                  </a:cubicBezTo>
                  <a:cubicBezTo>
                    <a:pt x="495562" y="597513"/>
                    <a:pt x="630621" y="579646"/>
                    <a:pt x="695259" y="546013"/>
                  </a:cubicBezTo>
                  <a:cubicBezTo>
                    <a:pt x="711024" y="555472"/>
                    <a:pt x="719433" y="564931"/>
                    <a:pt x="719433" y="574391"/>
                  </a:cubicBezTo>
                  <a:lnTo>
                    <a:pt x="719433" y="574391"/>
                  </a:lnTo>
                  <a:close/>
                  <a:moveTo>
                    <a:pt x="366285" y="13664"/>
                  </a:moveTo>
                  <a:cubicBezTo>
                    <a:pt x="574390" y="13664"/>
                    <a:pt x="719433" y="56756"/>
                    <a:pt x="719433" y="96170"/>
                  </a:cubicBezTo>
                  <a:cubicBezTo>
                    <a:pt x="719433" y="135058"/>
                    <a:pt x="574390" y="178676"/>
                    <a:pt x="366285" y="178676"/>
                  </a:cubicBezTo>
                  <a:cubicBezTo>
                    <a:pt x="158181" y="178676"/>
                    <a:pt x="13138" y="135058"/>
                    <a:pt x="13138" y="96170"/>
                  </a:cubicBezTo>
                  <a:cubicBezTo>
                    <a:pt x="13138" y="57282"/>
                    <a:pt x="158181" y="13664"/>
                    <a:pt x="366285" y="13664"/>
                  </a:cubicBezTo>
                  <a:lnTo>
                    <a:pt x="366285" y="13664"/>
                  </a:lnTo>
                  <a:close/>
                  <a:moveTo>
                    <a:pt x="733622" y="142941"/>
                  </a:moveTo>
                  <a:lnTo>
                    <a:pt x="733622" y="96170"/>
                  </a:lnTo>
                  <a:cubicBezTo>
                    <a:pt x="733622" y="33633"/>
                    <a:pt x="544436" y="0"/>
                    <a:pt x="366811" y="0"/>
                  </a:cubicBezTo>
                  <a:cubicBezTo>
                    <a:pt x="188660" y="0"/>
                    <a:pt x="0" y="33633"/>
                    <a:pt x="0" y="96170"/>
                  </a:cubicBezTo>
                  <a:lnTo>
                    <a:pt x="0" y="142941"/>
                  </a:lnTo>
                  <a:cubicBezTo>
                    <a:pt x="0" y="156604"/>
                    <a:pt x="8934" y="168691"/>
                    <a:pt x="24699" y="179202"/>
                  </a:cubicBezTo>
                  <a:cubicBezTo>
                    <a:pt x="8934" y="190237"/>
                    <a:pt x="0" y="202324"/>
                    <a:pt x="0" y="215462"/>
                  </a:cubicBezTo>
                  <a:lnTo>
                    <a:pt x="0" y="262233"/>
                  </a:lnTo>
                  <a:cubicBezTo>
                    <a:pt x="0" y="275897"/>
                    <a:pt x="8934" y="287984"/>
                    <a:pt x="24699" y="299019"/>
                  </a:cubicBezTo>
                  <a:cubicBezTo>
                    <a:pt x="8934" y="310055"/>
                    <a:pt x="0" y="322142"/>
                    <a:pt x="0" y="335280"/>
                  </a:cubicBezTo>
                  <a:lnTo>
                    <a:pt x="0" y="382051"/>
                  </a:lnTo>
                  <a:cubicBezTo>
                    <a:pt x="0" y="395715"/>
                    <a:pt x="8934" y="407802"/>
                    <a:pt x="24699" y="418837"/>
                  </a:cubicBezTo>
                  <a:cubicBezTo>
                    <a:pt x="8934" y="429873"/>
                    <a:pt x="0" y="441960"/>
                    <a:pt x="0" y="455098"/>
                  </a:cubicBezTo>
                  <a:lnTo>
                    <a:pt x="0" y="501869"/>
                  </a:lnTo>
                  <a:cubicBezTo>
                    <a:pt x="0" y="515533"/>
                    <a:pt x="8934" y="527619"/>
                    <a:pt x="24699" y="538130"/>
                  </a:cubicBezTo>
                  <a:cubicBezTo>
                    <a:pt x="8934" y="549166"/>
                    <a:pt x="0" y="561253"/>
                    <a:pt x="0" y="574391"/>
                  </a:cubicBezTo>
                  <a:lnTo>
                    <a:pt x="0" y="621161"/>
                  </a:lnTo>
                  <a:cubicBezTo>
                    <a:pt x="0" y="683698"/>
                    <a:pt x="189186" y="717331"/>
                    <a:pt x="366811" y="717331"/>
                  </a:cubicBezTo>
                  <a:cubicBezTo>
                    <a:pt x="544961" y="717331"/>
                    <a:pt x="733622" y="683698"/>
                    <a:pt x="733622" y="621161"/>
                  </a:cubicBezTo>
                  <a:lnTo>
                    <a:pt x="733622" y="574391"/>
                  </a:lnTo>
                  <a:cubicBezTo>
                    <a:pt x="733622" y="560727"/>
                    <a:pt x="724688" y="548640"/>
                    <a:pt x="708922" y="538130"/>
                  </a:cubicBezTo>
                  <a:cubicBezTo>
                    <a:pt x="724688" y="527094"/>
                    <a:pt x="733622" y="515007"/>
                    <a:pt x="733622" y="501344"/>
                  </a:cubicBezTo>
                  <a:lnTo>
                    <a:pt x="733622" y="454572"/>
                  </a:lnTo>
                  <a:cubicBezTo>
                    <a:pt x="733622" y="440909"/>
                    <a:pt x="724688" y="428822"/>
                    <a:pt x="708922" y="418312"/>
                  </a:cubicBezTo>
                  <a:cubicBezTo>
                    <a:pt x="724688" y="407276"/>
                    <a:pt x="733622" y="395189"/>
                    <a:pt x="733622" y="381526"/>
                  </a:cubicBezTo>
                  <a:lnTo>
                    <a:pt x="733622" y="334755"/>
                  </a:lnTo>
                  <a:cubicBezTo>
                    <a:pt x="733622" y="321091"/>
                    <a:pt x="724688" y="309004"/>
                    <a:pt x="708922" y="298494"/>
                  </a:cubicBezTo>
                  <a:cubicBezTo>
                    <a:pt x="724688" y="287458"/>
                    <a:pt x="733622" y="275371"/>
                    <a:pt x="733622" y="261708"/>
                  </a:cubicBezTo>
                  <a:lnTo>
                    <a:pt x="733622" y="214937"/>
                  </a:lnTo>
                  <a:cubicBezTo>
                    <a:pt x="733622" y="201273"/>
                    <a:pt x="724688" y="189186"/>
                    <a:pt x="708922" y="178676"/>
                  </a:cubicBezTo>
                  <a:cubicBezTo>
                    <a:pt x="724688" y="168691"/>
                    <a:pt x="733622" y="156604"/>
                    <a:pt x="733622" y="142941"/>
                  </a:cubicBezTo>
                  <a:lnTo>
                    <a:pt x="733622" y="142941"/>
                  </a:lnTo>
                  <a:close/>
                </a:path>
              </a:pathLst>
            </a:custGeom>
            <a:solidFill>
              <a:srgbClr val="FFFFFF"/>
            </a:solidFill>
            <a:ln w="5254" cap="flat">
              <a:noFill/>
              <a:prstDash val="solid"/>
              <a:miter/>
            </a:ln>
          </p:spPr>
          <p:txBody>
            <a:bodyPr rtlCol="0" anchor="ctr"/>
            <a:lstStyle/>
            <a:p>
              <a:endParaRPr lang="en-US"/>
            </a:p>
          </p:txBody>
        </p:sp>
        <p:grpSp>
          <p:nvGrpSpPr>
            <p:cNvPr id="78" name="Graphic 1">
              <a:extLst>
                <a:ext uri="{FF2B5EF4-FFF2-40B4-BE49-F238E27FC236}">
                  <a16:creationId xmlns:a16="http://schemas.microsoft.com/office/drawing/2014/main" id="{D491F7C6-9D5A-440C-BBD4-25AF0C8458CC}"/>
                </a:ext>
              </a:extLst>
            </p:cNvPr>
            <p:cNvGrpSpPr/>
            <p:nvPr/>
          </p:nvGrpSpPr>
          <p:grpSpPr>
            <a:xfrm>
              <a:off x="10553106" y="5692840"/>
              <a:ext cx="653116" cy="743868"/>
              <a:chOff x="10286999" y="4101136"/>
              <a:chExt cx="692105" cy="788275"/>
            </a:xfrm>
            <a:solidFill>
              <a:srgbClr val="FFFFFF"/>
            </a:solidFill>
          </p:grpSpPr>
          <p:sp>
            <p:nvSpPr>
              <p:cNvPr id="79" name="Freeform: Shape 78">
                <a:extLst>
                  <a:ext uri="{FF2B5EF4-FFF2-40B4-BE49-F238E27FC236}">
                    <a16:creationId xmlns:a16="http://schemas.microsoft.com/office/drawing/2014/main" id="{7A930E10-68F8-4BF9-A9C7-BA1E369D72AB}"/>
                  </a:ext>
                </a:extLst>
              </p:cNvPr>
              <p:cNvSpPr/>
              <p:nvPr/>
            </p:nvSpPr>
            <p:spPr>
              <a:xfrm>
                <a:off x="10537145" y="4101136"/>
                <a:ext cx="192339" cy="192864"/>
              </a:xfrm>
              <a:custGeom>
                <a:avLst/>
                <a:gdLst>
                  <a:gd name="connsiteX0" fmla="*/ 96170 w 192339"/>
                  <a:gd name="connsiteY0" fmla="*/ 144517 h 192864"/>
                  <a:gd name="connsiteX1" fmla="*/ 47822 w 192339"/>
                  <a:gd name="connsiteY1" fmla="*/ 96170 h 192864"/>
                  <a:gd name="connsiteX2" fmla="*/ 96170 w 192339"/>
                  <a:gd name="connsiteY2" fmla="*/ 47822 h 192864"/>
                  <a:gd name="connsiteX3" fmla="*/ 144517 w 192339"/>
                  <a:gd name="connsiteY3" fmla="*/ 96170 h 192864"/>
                  <a:gd name="connsiteX4" fmla="*/ 96170 w 192339"/>
                  <a:gd name="connsiteY4" fmla="*/ 144517 h 192864"/>
                  <a:gd name="connsiteX5" fmla="*/ 96170 w 192339"/>
                  <a:gd name="connsiteY5" fmla="*/ 144517 h 192864"/>
                  <a:gd name="connsiteX6" fmla="*/ 192339 w 192339"/>
                  <a:gd name="connsiteY6" fmla="*/ 96170 h 192864"/>
                  <a:gd name="connsiteX7" fmla="*/ 96170 w 192339"/>
                  <a:gd name="connsiteY7" fmla="*/ 0 h 192864"/>
                  <a:gd name="connsiteX8" fmla="*/ 0 w 192339"/>
                  <a:gd name="connsiteY8" fmla="*/ 96170 h 192864"/>
                  <a:gd name="connsiteX9" fmla="*/ 64113 w 192339"/>
                  <a:gd name="connsiteY9" fmla="*/ 187084 h 192864"/>
                  <a:gd name="connsiteX10" fmla="*/ 96170 w 192339"/>
                  <a:gd name="connsiteY10" fmla="*/ 192865 h 192864"/>
                  <a:gd name="connsiteX11" fmla="*/ 128226 w 192339"/>
                  <a:gd name="connsiteY11" fmla="*/ 187084 h 192864"/>
                  <a:gd name="connsiteX12" fmla="*/ 192339 w 192339"/>
                  <a:gd name="connsiteY12" fmla="*/ 96170 h 192864"/>
                  <a:gd name="connsiteX13" fmla="*/ 192339 w 192339"/>
                  <a:gd name="connsiteY13" fmla="*/ 96170 h 192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339" h="192864">
                    <a:moveTo>
                      <a:pt x="96170" y="144517"/>
                    </a:moveTo>
                    <a:cubicBezTo>
                      <a:pt x="69369" y="144517"/>
                      <a:pt x="47822" y="122971"/>
                      <a:pt x="47822" y="96170"/>
                    </a:cubicBezTo>
                    <a:cubicBezTo>
                      <a:pt x="47822" y="69368"/>
                      <a:pt x="69369" y="47822"/>
                      <a:pt x="96170" y="47822"/>
                    </a:cubicBezTo>
                    <a:cubicBezTo>
                      <a:pt x="122971" y="47822"/>
                      <a:pt x="144517" y="69368"/>
                      <a:pt x="144517" y="96170"/>
                    </a:cubicBezTo>
                    <a:cubicBezTo>
                      <a:pt x="144517" y="122971"/>
                      <a:pt x="122971" y="144517"/>
                      <a:pt x="96170" y="144517"/>
                    </a:cubicBezTo>
                    <a:lnTo>
                      <a:pt x="96170" y="144517"/>
                    </a:lnTo>
                    <a:close/>
                    <a:moveTo>
                      <a:pt x="192339" y="96170"/>
                    </a:moveTo>
                    <a:cubicBezTo>
                      <a:pt x="192339" y="43092"/>
                      <a:pt x="149247" y="0"/>
                      <a:pt x="96170" y="0"/>
                    </a:cubicBezTo>
                    <a:cubicBezTo>
                      <a:pt x="43093" y="0"/>
                      <a:pt x="0" y="43092"/>
                      <a:pt x="0" y="96170"/>
                    </a:cubicBezTo>
                    <a:cubicBezTo>
                      <a:pt x="0" y="138211"/>
                      <a:pt x="26801" y="173421"/>
                      <a:pt x="64113" y="187084"/>
                    </a:cubicBezTo>
                    <a:cubicBezTo>
                      <a:pt x="74098" y="190763"/>
                      <a:pt x="85134" y="192865"/>
                      <a:pt x="96170" y="192865"/>
                    </a:cubicBezTo>
                    <a:cubicBezTo>
                      <a:pt x="107206" y="192865"/>
                      <a:pt x="118241" y="190763"/>
                      <a:pt x="128226" y="187084"/>
                    </a:cubicBezTo>
                    <a:cubicBezTo>
                      <a:pt x="165538" y="173946"/>
                      <a:pt x="192339" y="138211"/>
                      <a:pt x="192339" y="96170"/>
                    </a:cubicBezTo>
                    <a:lnTo>
                      <a:pt x="192339" y="96170"/>
                    </a:lnTo>
                    <a:close/>
                  </a:path>
                </a:pathLst>
              </a:custGeom>
              <a:solidFill>
                <a:srgbClr val="FFFFFF"/>
              </a:solidFill>
              <a:ln w="5254"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21D810F5-3232-4AFD-B5CC-E35B90B46F49}"/>
                  </a:ext>
                </a:extLst>
              </p:cNvPr>
              <p:cNvSpPr/>
              <p:nvPr/>
            </p:nvSpPr>
            <p:spPr>
              <a:xfrm>
                <a:off x="10286999" y="4524703"/>
                <a:ext cx="126649" cy="115613"/>
              </a:xfrm>
              <a:custGeom>
                <a:avLst/>
                <a:gdLst>
                  <a:gd name="connsiteX0" fmla="*/ 78828 w 126649"/>
                  <a:gd name="connsiteY0" fmla="*/ 0 h 115613"/>
                  <a:gd name="connsiteX1" fmla="*/ 39414 w 126649"/>
                  <a:gd name="connsiteY1" fmla="*/ 48873 h 115613"/>
                  <a:gd name="connsiteX2" fmla="*/ 0 w 126649"/>
                  <a:gd name="connsiteY2" fmla="*/ 97221 h 115613"/>
                  <a:gd name="connsiteX3" fmla="*/ 63062 w 126649"/>
                  <a:gd name="connsiteY3" fmla="*/ 106680 h 115613"/>
                  <a:gd name="connsiteX4" fmla="*/ 126650 w 126649"/>
                  <a:gd name="connsiteY4" fmla="*/ 115614 h 115613"/>
                  <a:gd name="connsiteX5" fmla="*/ 102476 w 126649"/>
                  <a:gd name="connsiteY5" fmla="*/ 57807 h 115613"/>
                  <a:gd name="connsiteX6" fmla="*/ 78828 w 126649"/>
                  <a:gd name="connsiteY6" fmla="*/ 0 h 115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649" h="115613">
                    <a:moveTo>
                      <a:pt x="78828" y="0"/>
                    </a:moveTo>
                    <a:lnTo>
                      <a:pt x="39414" y="48873"/>
                    </a:lnTo>
                    <a:lnTo>
                      <a:pt x="0" y="97221"/>
                    </a:lnTo>
                    <a:lnTo>
                      <a:pt x="63062" y="106680"/>
                    </a:lnTo>
                    <a:lnTo>
                      <a:pt x="126650" y="115614"/>
                    </a:lnTo>
                    <a:lnTo>
                      <a:pt x="102476" y="57807"/>
                    </a:lnTo>
                    <a:lnTo>
                      <a:pt x="78828" y="0"/>
                    </a:lnTo>
                    <a:close/>
                  </a:path>
                </a:pathLst>
              </a:custGeom>
              <a:solidFill>
                <a:srgbClr val="FFFFFF"/>
              </a:solidFill>
              <a:ln w="5254"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9955D8A6-CCEE-4466-AF02-B07D7402BE49}"/>
                  </a:ext>
                </a:extLst>
              </p:cNvPr>
              <p:cNvSpPr/>
              <p:nvPr/>
            </p:nvSpPr>
            <p:spPr>
              <a:xfrm>
                <a:off x="10852981" y="4524703"/>
                <a:ext cx="126124" cy="115613"/>
              </a:xfrm>
              <a:custGeom>
                <a:avLst/>
                <a:gdLst>
                  <a:gd name="connsiteX0" fmla="*/ 126124 w 126124"/>
                  <a:gd name="connsiteY0" fmla="*/ 97221 h 115613"/>
                  <a:gd name="connsiteX1" fmla="*/ 87236 w 126124"/>
                  <a:gd name="connsiteY1" fmla="*/ 48873 h 115613"/>
                  <a:gd name="connsiteX2" fmla="*/ 47823 w 126124"/>
                  <a:gd name="connsiteY2" fmla="*/ 0 h 115613"/>
                  <a:gd name="connsiteX3" fmla="*/ 23648 w 126124"/>
                  <a:gd name="connsiteY3" fmla="*/ 57807 h 115613"/>
                  <a:gd name="connsiteX4" fmla="*/ 0 w 126124"/>
                  <a:gd name="connsiteY4" fmla="*/ 115614 h 115613"/>
                  <a:gd name="connsiteX5" fmla="*/ 63062 w 126124"/>
                  <a:gd name="connsiteY5" fmla="*/ 106680 h 115613"/>
                  <a:gd name="connsiteX6" fmla="*/ 126124 w 126124"/>
                  <a:gd name="connsiteY6" fmla="*/ 97221 h 115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124" h="115613">
                    <a:moveTo>
                      <a:pt x="126124" y="97221"/>
                    </a:moveTo>
                    <a:lnTo>
                      <a:pt x="87236" y="48873"/>
                    </a:lnTo>
                    <a:lnTo>
                      <a:pt x="47823" y="0"/>
                    </a:lnTo>
                    <a:lnTo>
                      <a:pt x="23648" y="57807"/>
                    </a:lnTo>
                    <a:lnTo>
                      <a:pt x="0" y="115614"/>
                    </a:lnTo>
                    <a:lnTo>
                      <a:pt x="63062" y="106680"/>
                    </a:lnTo>
                    <a:lnTo>
                      <a:pt x="126124" y="97221"/>
                    </a:lnTo>
                    <a:close/>
                  </a:path>
                </a:pathLst>
              </a:custGeom>
              <a:solidFill>
                <a:srgbClr val="FFFFFF"/>
              </a:solidFill>
              <a:ln w="5254"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C59E074F-E255-41E9-9F9A-1FF5E47904BE}"/>
                  </a:ext>
                </a:extLst>
              </p:cNvPr>
              <p:cNvSpPr/>
              <p:nvPr/>
            </p:nvSpPr>
            <p:spPr>
              <a:xfrm>
                <a:off x="10312897" y="4307139"/>
                <a:ext cx="641357" cy="582273"/>
              </a:xfrm>
              <a:custGeom>
                <a:avLst/>
                <a:gdLst>
                  <a:gd name="connsiteX0" fmla="*/ 640983 w 641357"/>
                  <a:gd name="connsiteY0" fmla="*/ 371541 h 582273"/>
                  <a:gd name="connsiteX1" fmla="*/ 633100 w 641357"/>
                  <a:gd name="connsiteY1" fmla="*/ 338959 h 582273"/>
                  <a:gd name="connsiteX2" fmla="*/ 606300 w 641357"/>
                  <a:gd name="connsiteY2" fmla="*/ 342637 h 582273"/>
                  <a:gd name="connsiteX3" fmla="*/ 579498 w 641357"/>
                  <a:gd name="connsiteY3" fmla="*/ 346316 h 582273"/>
                  <a:gd name="connsiteX4" fmla="*/ 546916 w 641357"/>
                  <a:gd name="connsiteY4" fmla="*/ 386781 h 582273"/>
                  <a:gd name="connsiteX5" fmla="*/ 375598 w 641357"/>
                  <a:gd name="connsiteY5" fmla="*/ 385730 h 582273"/>
                  <a:gd name="connsiteX6" fmla="*/ 357204 w 641357"/>
                  <a:gd name="connsiteY6" fmla="*/ 84608 h 582273"/>
                  <a:gd name="connsiteX7" fmla="*/ 433930 w 641357"/>
                  <a:gd name="connsiteY7" fmla="*/ 84608 h 582273"/>
                  <a:gd name="connsiteX8" fmla="*/ 456527 w 641357"/>
                  <a:gd name="connsiteY8" fmla="*/ 60960 h 582273"/>
                  <a:gd name="connsiteX9" fmla="*/ 456527 w 641357"/>
                  <a:gd name="connsiteY9" fmla="*/ 60434 h 582273"/>
                  <a:gd name="connsiteX10" fmla="*/ 433930 w 641357"/>
                  <a:gd name="connsiteY10" fmla="*/ 36786 h 582273"/>
                  <a:gd name="connsiteX11" fmla="*/ 355628 w 641357"/>
                  <a:gd name="connsiteY11" fmla="*/ 36786 h 582273"/>
                  <a:gd name="connsiteX12" fmla="*/ 354051 w 641357"/>
                  <a:gd name="connsiteY12" fmla="*/ 0 h 582273"/>
                  <a:gd name="connsiteX13" fmla="*/ 320944 w 641357"/>
                  <a:gd name="connsiteY13" fmla="*/ 4730 h 582273"/>
                  <a:gd name="connsiteX14" fmla="*/ 287836 w 641357"/>
                  <a:gd name="connsiteY14" fmla="*/ 0 h 582273"/>
                  <a:gd name="connsiteX15" fmla="*/ 286260 w 641357"/>
                  <a:gd name="connsiteY15" fmla="*/ 36786 h 582273"/>
                  <a:gd name="connsiteX16" fmla="*/ 207957 w 641357"/>
                  <a:gd name="connsiteY16" fmla="*/ 36786 h 582273"/>
                  <a:gd name="connsiteX17" fmla="*/ 185360 w 641357"/>
                  <a:gd name="connsiteY17" fmla="*/ 60434 h 582273"/>
                  <a:gd name="connsiteX18" fmla="*/ 185360 w 641357"/>
                  <a:gd name="connsiteY18" fmla="*/ 60960 h 582273"/>
                  <a:gd name="connsiteX19" fmla="*/ 207957 w 641357"/>
                  <a:gd name="connsiteY19" fmla="*/ 84608 h 582273"/>
                  <a:gd name="connsiteX20" fmla="*/ 284683 w 641357"/>
                  <a:gd name="connsiteY20" fmla="*/ 84608 h 582273"/>
                  <a:gd name="connsiteX21" fmla="*/ 266290 w 641357"/>
                  <a:gd name="connsiteY21" fmla="*/ 385730 h 582273"/>
                  <a:gd name="connsiteX22" fmla="*/ 94971 w 641357"/>
                  <a:gd name="connsiteY22" fmla="*/ 386781 h 582273"/>
                  <a:gd name="connsiteX23" fmla="*/ 61863 w 641357"/>
                  <a:gd name="connsiteY23" fmla="*/ 346316 h 582273"/>
                  <a:gd name="connsiteX24" fmla="*/ 35062 w 641357"/>
                  <a:gd name="connsiteY24" fmla="*/ 342637 h 582273"/>
                  <a:gd name="connsiteX25" fmla="*/ 8261 w 641357"/>
                  <a:gd name="connsiteY25" fmla="*/ 338959 h 582273"/>
                  <a:gd name="connsiteX26" fmla="*/ 378 w 641357"/>
                  <a:gd name="connsiteY26" fmla="*/ 371541 h 582273"/>
                  <a:gd name="connsiteX27" fmla="*/ 94446 w 641357"/>
                  <a:gd name="connsiteY27" fmla="*/ 482425 h 582273"/>
                  <a:gd name="connsiteX28" fmla="*/ 136487 w 641357"/>
                  <a:gd name="connsiteY28" fmla="*/ 496088 h 582273"/>
                  <a:gd name="connsiteX29" fmla="*/ 303601 w 641357"/>
                  <a:gd name="connsiteY29" fmla="*/ 574391 h 582273"/>
                  <a:gd name="connsiteX30" fmla="*/ 337760 w 641357"/>
                  <a:gd name="connsiteY30" fmla="*/ 574391 h 582273"/>
                  <a:gd name="connsiteX31" fmla="*/ 504875 w 641357"/>
                  <a:gd name="connsiteY31" fmla="*/ 496088 h 582273"/>
                  <a:gd name="connsiteX32" fmla="*/ 546916 w 641357"/>
                  <a:gd name="connsiteY32" fmla="*/ 482425 h 582273"/>
                  <a:gd name="connsiteX33" fmla="*/ 640983 w 641357"/>
                  <a:gd name="connsiteY33" fmla="*/ 371541 h 582273"/>
                  <a:gd name="connsiteX34" fmla="*/ 640983 w 641357"/>
                  <a:gd name="connsiteY34" fmla="*/ 371541 h 582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41357" h="582273">
                    <a:moveTo>
                      <a:pt x="640983" y="371541"/>
                    </a:moveTo>
                    <a:cubicBezTo>
                      <a:pt x="639932" y="360505"/>
                      <a:pt x="637305" y="349469"/>
                      <a:pt x="633100" y="338959"/>
                    </a:cubicBezTo>
                    <a:lnTo>
                      <a:pt x="606300" y="342637"/>
                    </a:lnTo>
                    <a:lnTo>
                      <a:pt x="579498" y="346316"/>
                    </a:lnTo>
                    <a:cubicBezTo>
                      <a:pt x="574243" y="362082"/>
                      <a:pt x="563732" y="376271"/>
                      <a:pt x="546916" y="386781"/>
                    </a:cubicBezTo>
                    <a:cubicBezTo>
                      <a:pt x="511181" y="409378"/>
                      <a:pt x="389261" y="430924"/>
                      <a:pt x="375598" y="385730"/>
                    </a:cubicBezTo>
                    <a:cubicBezTo>
                      <a:pt x="367189" y="358403"/>
                      <a:pt x="361408" y="207579"/>
                      <a:pt x="357204" y="84608"/>
                    </a:cubicBezTo>
                    <a:lnTo>
                      <a:pt x="433930" y="84608"/>
                    </a:lnTo>
                    <a:cubicBezTo>
                      <a:pt x="446542" y="84608"/>
                      <a:pt x="456527" y="74098"/>
                      <a:pt x="456527" y="60960"/>
                    </a:cubicBezTo>
                    <a:lnTo>
                      <a:pt x="456527" y="60434"/>
                    </a:lnTo>
                    <a:cubicBezTo>
                      <a:pt x="456527" y="47297"/>
                      <a:pt x="446542" y="36786"/>
                      <a:pt x="433930" y="36786"/>
                    </a:cubicBezTo>
                    <a:lnTo>
                      <a:pt x="355628" y="36786"/>
                    </a:lnTo>
                    <a:cubicBezTo>
                      <a:pt x="355102" y="23648"/>
                      <a:pt x="354577" y="11561"/>
                      <a:pt x="354051" y="0"/>
                    </a:cubicBezTo>
                    <a:cubicBezTo>
                      <a:pt x="343015" y="3153"/>
                      <a:pt x="331979" y="4730"/>
                      <a:pt x="320944" y="4730"/>
                    </a:cubicBezTo>
                    <a:cubicBezTo>
                      <a:pt x="309908" y="4730"/>
                      <a:pt x="298872" y="3153"/>
                      <a:pt x="287836" y="0"/>
                    </a:cubicBezTo>
                    <a:cubicBezTo>
                      <a:pt x="287310" y="11561"/>
                      <a:pt x="286785" y="23648"/>
                      <a:pt x="286260" y="36786"/>
                    </a:cubicBezTo>
                    <a:lnTo>
                      <a:pt x="207957" y="36786"/>
                    </a:lnTo>
                    <a:cubicBezTo>
                      <a:pt x="195345" y="36786"/>
                      <a:pt x="185360" y="47297"/>
                      <a:pt x="185360" y="60434"/>
                    </a:cubicBezTo>
                    <a:lnTo>
                      <a:pt x="185360" y="60960"/>
                    </a:lnTo>
                    <a:cubicBezTo>
                      <a:pt x="185360" y="74098"/>
                      <a:pt x="195345" y="84608"/>
                      <a:pt x="207957" y="84608"/>
                    </a:cubicBezTo>
                    <a:lnTo>
                      <a:pt x="284683" y="84608"/>
                    </a:lnTo>
                    <a:cubicBezTo>
                      <a:pt x="280479" y="207579"/>
                      <a:pt x="274698" y="357877"/>
                      <a:pt x="266290" y="385730"/>
                    </a:cubicBezTo>
                    <a:cubicBezTo>
                      <a:pt x="252101" y="430399"/>
                      <a:pt x="130181" y="409378"/>
                      <a:pt x="94971" y="386781"/>
                    </a:cubicBezTo>
                    <a:cubicBezTo>
                      <a:pt x="78155" y="376271"/>
                      <a:pt x="67645" y="362082"/>
                      <a:pt x="61863" y="346316"/>
                    </a:cubicBezTo>
                    <a:lnTo>
                      <a:pt x="35062" y="342637"/>
                    </a:lnTo>
                    <a:lnTo>
                      <a:pt x="8261" y="338959"/>
                    </a:lnTo>
                    <a:cubicBezTo>
                      <a:pt x="4056" y="349469"/>
                      <a:pt x="1429" y="359979"/>
                      <a:pt x="378" y="371541"/>
                    </a:cubicBezTo>
                    <a:cubicBezTo>
                      <a:pt x="-4877" y="431975"/>
                      <a:pt x="45572" y="462455"/>
                      <a:pt x="94446" y="482425"/>
                    </a:cubicBezTo>
                    <a:cubicBezTo>
                      <a:pt x="108109" y="488206"/>
                      <a:pt x="122298" y="491884"/>
                      <a:pt x="136487" y="496088"/>
                    </a:cubicBezTo>
                    <a:cubicBezTo>
                      <a:pt x="205855" y="515533"/>
                      <a:pt x="263662" y="527094"/>
                      <a:pt x="303601" y="574391"/>
                    </a:cubicBezTo>
                    <a:cubicBezTo>
                      <a:pt x="312535" y="584901"/>
                      <a:pt x="328826" y="584901"/>
                      <a:pt x="337760" y="574391"/>
                    </a:cubicBezTo>
                    <a:cubicBezTo>
                      <a:pt x="377700" y="527094"/>
                      <a:pt x="436032" y="515533"/>
                      <a:pt x="504875" y="496088"/>
                    </a:cubicBezTo>
                    <a:cubicBezTo>
                      <a:pt x="519063" y="492410"/>
                      <a:pt x="533252" y="488206"/>
                      <a:pt x="546916" y="482425"/>
                    </a:cubicBezTo>
                    <a:cubicBezTo>
                      <a:pt x="595263" y="462455"/>
                      <a:pt x="646238" y="431975"/>
                      <a:pt x="640983" y="371541"/>
                    </a:cubicBezTo>
                    <a:lnTo>
                      <a:pt x="640983" y="371541"/>
                    </a:lnTo>
                    <a:close/>
                  </a:path>
                </a:pathLst>
              </a:custGeom>
              <a:solidFill>
                <a:srgbClr val="FFFFFF"/>
              </a:solidFill>
              <a:ln w="5254" cap="flat">
                <a:noFill/>
                <a:prstDash val="solid"/>
                <a:miter/>
              </a:ln>
            </p:spPr>
            <p:txBody>
              <a:bodyPr rtlCol="0" anchor="ctr"/>
              <a:lstStyle/>
              <a:p>
                <a:endParaRPr lang="en-US"/>
              </a:p>
            </p:txBody>
          </p:sp>
        </p:grpSp>
        <p:grpSp>
          <p:nvGrpSpPr>
            <p:cNvPr id="92" name="Graphic 1">
              <a:extLst>
                <a:ext uri="{FF2B5EF4-FFF2-40B4-BE49-F238E27FC236}">
                  <a16:creationId xmlns:a16="http://schemas.microsoft.com/office/drawing/2014/main" id="{D491F7C6-9D5A-440C-BBD4-25AF0C8458CC}"/>
                </a:ext>
              </a:extLst>
            </p:cNvPr>
            <p:cNvGrpSpPr/>
            <p:nvPr/>
          </p:nvGrpSpPr>
          <p:grpSpPr>
            <a:xfrm>
              <a:off x="13369348" y="5655150"/>
              <a:ext cx="806944" cy="818256"/>
              <a:chOff x="13271361" y="4061197"/>
              <a:chExt cx="855116" cy="867103"/>
            </a:xfrm>
            <a:solidFill>
              <a:srgbClr val="FFFFFF"/>
            </a:solidFill>
          </p:grpSpPr>
          <p:sp>
            <p:nvSpPr>
              <p:cNvPr id="93" name="Freeform: Shape 92">
                <a:extLst>
                  <a:ext uri="{FF2B5EF4-FFF2-40B4-BE49-F238E27FC236}">
                    <a16:creationId xmlns:a16="http://schemas.microsoft.com/office/drawing/2014/main" id="{23A346D8-1F3F-426F-9AE9-69FED3E8AD25}"/>
                  </a:ext>
                </a:extLst>
              </p:cNvPr>
              <p:cNvSpPr/>
              <p:nvPr/>
            </p:nvSpPr>
            <p:spPr>
              <a:xfrm>
                <a:off x="13673958" y="4061197"/>
                <a:ext cx="24699" cy="94593"/>
              </a:xfrm>
              <a:custGeom>
                <a:avLst/>
                <a:gdLst>
                  <a:gd name="connsiteX0" fmla="*/ 24699 w 24699"/>
                  <a:gd name="connsiteY0" fmla="*/ 84083 h 94593"/>
                  <a:gd name="connsiteX1" fmla="*/ 12612 w 24699"/>
                  <a:gd name="connsiteY1" fmla="*/ 94593 h 94593"/>
                  <a:gd name="connsiteX2" fmla="*/ 12612 w 24699"/>
                  <a:gd name="connsiteY2" fmla="*/ 94593 h 94593"/>
                  <a:gd name="connsiteX3" fmla="*/ 0 w 24699"/>
                  <a:gd name="connsiteY3" fmla="*/ 84083 h 94593"/>
                  <a:gd name="connsiteX4" fmla="*/ 0 w 24699"/>
                  <a:gd name="connsiteY4" fmla="*/ 10510 h 94593"/>
                  <a:gd name="connsiteX5" fmla="*/ 12087 w 24699"/>
                  <a:gd name="connsiteY5" fmla="*/ 0 h 94593"/>
                  <a:gd name="connsiteX6" fmla="*/ 12087 w 24699"/>
                  <a:gd name="connsiteY6" fmla="*/ 0 h 94593"/>
                  <a:gd name="connsiteX7" fmla="*/ 24174 w 24699"/>
                  <a:gd name="connsiteY7" fmla="*/ 10510 h 94593"/>
                  <a:gd name="connsiteX8" fmla="*/ 24174 w 24699"/>
                  <a:gd name="connsiteY8" fmla="*/ 84083 h 94593"/>
                  <a:gd name="connsiteX9" fmla="*/ 24699 w 24699"/>
                  <a:gd name="connsiteY9" fmla="*/ 84083 h 9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699" h="94593">
                    <a:moveTo>
                      <a:pt x="24699" y="84083"/>
                    </a:moveTo>
                    <a:cubicBezTo>
                      <a:pt x="24699" y="89864"/>
                      <a:pt x="19444" y="94593"/>
                      <a:pt x="12612" y="94593"/>
                    </a:cubicBezTo>
                    <a:lnTo>
                      <a:pt x="12612" y="94593"/>
                    </a:lnTo>
                    <a:cubicBezTo>
                      <a:pt x="5781" y="94593"/>
                      <a:pt x="0" y="89864"/>
                      <a:pt x="0" y="84083"/>
                    </a:cubicBezTo>
                    <a:lnTo>
                      <a:pt x="0" y="10510"/>
                    </a:lnTo>
                    <a:cubicBezTo>
                      <a:pt x="0" y="4730"/>
                      <a:pt x="5255" y="0"/>
                      <a:pt x="12087" y="0"/>
                    </a:cubicBezTo>
                    <a:lnTo>
                      <a:pt x="12087" y="0"/>
                    </a:lnTo>
                    <a:cubicBezTo>
                      <a:pt x="18919" y="0"/>
                      <a:pt x="24174" y="4730"/>
                      <a:pt x="24174" y="10510"/>
                    </a:cubicBezTo>
                    <a:lnTo>
                      <a:pt x="24174" y="84083"/>
                    </a:lnTo>
                    <a:lnTo>
                      <a:pt x="24699" y="84083"/>
                    </a:lnTo>
                    <a:close/>
                  </a:path>
                </a:pathLst>
              </a:custGeom>
              <a:solidFill>
                <a:srgbClr val="FFFFFF"/>
              </a:solidFill>
              <a:ln w="5254"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1C2FEF9F-1B21-4C8F-89A6-8442BB679FCB}"/>
                  </a:ext>
                </a:extLst>
              </p:cNvPr>
              <p:cNvSpPr/>
              <p:nvPr/>
            </p:nvSpPr>
            <p:spPr>
              <a:xfrm>
                <a:off x="13367118" y="4206799"/>
                <a:ext cx="76937" cy="72979"/>
              </a:xfrm>
              <a:custGeom>
                <a:avLst/>
                <a:gdLst>
                  <a:gd name="connsiteX0" fmla="*/ 74035 w 76937"/>
                  <a:gd name="connsiteY0" fmla="*/ 51993 h 72979"/>
                  <a:gd name="connsiteX1" fmla="*/ 73511 w 76937"/>
                  <a:gd name="connsiteY1" fmla="*/ 68284 h 72979"/>
                  <a:gd name="connsiteX2" fmla="*/ 73511 w 76937"/>
                  <a:gd name="connsiteY2" fmla="*/ 68284 h 72979"/>
                  <a:gd name="connsiteX3" fmla="*/ 57745 w 76937"/>
                  <a:gd name="connsiteY3" fmla="*/ 70386 h 72979"/>
                  <a:gd name="connsiteX4" fmla="*/ 3090 w 76937"/>
                  <a:gd name="connsiteY4" fmla="*/ 20987 h 72979"/>
                  <a:gd name="connsiteX5" fmla="*/ 3616 w 76937"/>
                  <a:gd name="connsiteY5" fmla="*/ 4696 h 72979"/>
                  <a:gd name="connsiteX6" fmla="*/ 3616 w 76937"/>
                  <a:gd name="connsiteY6" fmla="*/ 4696 h 72979"/>
                  <a:gd name="connsiteX7" fmla="*/ 19382 w 76937"/>
                  <a:gd name="connsiteY7" fmla="*/ 2594 h 72979"/>
                  <a:gd name="connsiteX8" fmla="*/ 74035 w 76937"/>
                  <a:gd name="connsiteY8" fmla="*/ 51993 h 72979"/>
                  <a:gd name="connsiteX9" fmla="*/ 74035 w 76937"/>
                  <a:gd name="connsiteY9" fmla="*/ 51993 h 72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937" h="72979">
                    <a:moveTo>
                      <a:pt x="74035" y="51993"/>
                    </a:moveTo>
                    <a:cubicBezTo>
                      <a:pt x="78240" y="55671"/>
                      <a:pt x="77714" y="63029"/>
                      <a:pt x="73511" y="68284"/>
                    </a:cubicBezTo>
                    <a:lnTo>
                      <a:pt x="73511" y="68284"/>
                    </a:lnTo>
                    <a:cubicBezTo>
                      <a:pt x="68780" y="73539"/>
                      <a:pt x="61948" y="74590"/>
                      <a:pt x="57745" y="70386"/>
                    </a:cubicBezTo>
                    <a:lnTo>
                      <a:pt x="3090" y="20987"/>
                    </a:lnTo>
                    <a:cubicBezTo>
                      <a:pt x="-1114" y="17308"/>
                      <a:pt x="-1114" y="9951"/>
                      <a:pt x="3616" y="4696"/>
                    </a:cubicBezTo>
                    <a:lnTo>
                      <a:pt x="3616" y="4696"/>
                    </a:lnTo>
                    <a:cubicBezTo>
                      <a:pt x="8346" y="-559"/>
                      <a:pt x="15178" y="-1610"/>
                      <a:pt x="19382" y="2594"/>
                    </a:cubicBezTo>
                    <a:lnTo>
                      <a:pt x="74035" y="51993"/>
                    </a:lnTo>
                    <a:lnTo>
                      <a:pt x="74035" y="51993"/>
                    </a:lnTo>
                    <a:close/>
                  </a:path>
                </a:pathLst>
              </a:custGeom>
              <a:solidFill>
                <a:srgbClr val="FFFFFF"/>
              </a:solidFill>
              <a:ln w="5254"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0E7EEAA1-5BA5-477C-ABAD-94A21B048E02}"/>
                  </a:ext>
                </a:extLst>
              </p:cNvPr>
              <p:cNvSpPr/>
              <p:nvPr/>
            </p:nvSpPr>
            <p:spPr>
              <a:xfrm>
                <a:off x="13271361" y="4526240"/>
                <a:ext cx="93641" cy="32661"/>
              </a:xfrm>
              <a:custGeom>
                <a:avLst/>
                <a:gdLst>
                  <a:gd name="connsiteX0" fmla="*/ 82031 w 93641"/>
                  <a:gd name="connsiteY0" fmla="*/ 40 h 32661"/>
                  <a:gd name="connsiteX1" fmla="*/ 93592 w 93641"/>
                  <a:gd name="connsiteY1" fmla="*/ 11076 h 32661"/>
                  <a:gd name="connsiteX2" fmla="*/ 93592 w 93641"/>
                  <a:gd name="connsiteY2" fmla="*/ 11076 h 32661"/>
                  <a:gd name="connsiteX3" fmla="*/ 84658 w 93641"/>
                  <a:gd name="connsiteY3" fmla="*/ 24739 h 32661"/>
                  <a:gd name="connsiteX4" fmla="*/ 11612 w 93641"/>
                  <a:gd name="connsiteY4" fmla="*/ 32622 h 32661"/>
                  <a:gd name="connsiteX5" fmla="*/ 50 w 93641"/>
                  <a:gd name="connsiteY5" fmla="*/ 21586 h 32661"/>
                  <a:gd name="connsiteX6" fmla="*/ 50 w 93641"/>
                  <a:gd name="connsiteY6" fmla="*/ 21586 h 32661"/>
                  <a:gd name="connsiteX7" fmla="*/ 8984 w 93641"/>
                  <a:gd name="connsiteY7" fmla="*/ 8448 h 32661"/>
                  <a:gd name="connsiteX8" fmla="*/ 82031 w 93641"/>
                  <a:gd name="connsiteY8" fmla="*/ 40 h 32661"/>
                  <a:gd name="connsiteX9" fmla="*/ 82031 w 93641"/>
                  <a:gd name="connsiteY9" fmla="*/ 40 h 3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641" h="32661">
                    <a:moveTo>
                      <a:pt x="82031" y="40"/>
                    </a:moveTo>
                    <a:cubicBezTo>
                      <a:pt x="87812" y="-486"/>
                      <a:pt x="93067" y="4244"/>
                      <a:pt x="93592" y="11076"/>
                    </a:cubicBezTo>
                    <a:lnTo>
                      <a:pt x="93592" y="11076"/>
                    </a:lnTo>
                    <a:cubicBezTo>
                      <a:pt x="94118" y="17908"/>
                      <a:pt x="90440" y="23688"/>
                      <a:pt x="84658" y="24739"/>
                    </a:cubicBezTo>
                    <a:lnTo>
                      <a:pt x="11612" y="32622"/>
                    </a:lnTo>
                    <a:cubicBezTo>
                      <a:pt x="5831" y="33147"/>
                      <a:pt x="576" y="28418"/>
                      <a:pt x="50" y="21586"/>
                    </a:cubicBezTo>
                    <a:lnTo>
                      <a:pt x="50" y="21586"/>
                    </a:lnTo>
                    <a:cubicBezTo>
                      <a:pt x="-475" y="14754"/>
                      <a:pt x="3203" y="8974"/>
                      <a:pt x="8984" y="8448"/>
                    </a:cubicBezTo>
                    <a:lnTo>
                      <a:pt x="82031" y="40"/>
                    </a:lnTo>
                    <a:lnTo>
                      <a:pt x="82031" y="40"/>
                    </a:lnTo>
                    <a:close/>
                  </a:path>
                </a:pathLst>
              </a:custGeom>
              <a:solidFill>
                <a:srgbClr val="FFFFFF"/>
              </a:solidFill>
              <a:ln w="5254"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C246E802-150E-4AE6-9931-16F12F55645C}"/>
                  </a:ext>
                </a:extLst>
              </p:cNvPr>
              <p:cNvSpPr/>
              <p:nvPr/>
            </p:nvSpPr>
            <p:spPr>
              <a:xfrm>
                <a:off x="14032310" y="4504599"/>
                <a:ext cx="94167" cy="32324"/>
              </a:xfrm>
              <a:custGeom>
                <a:avLst/>
                <a:gdLst>
                  <a:gd name="connsiteX0" fmla="*/ 8983 w 94167"/>
                  <a:gd name="connsiteY0" fmla="*/ 24308 h 32324"/>
                  <a:gd name="connsiteX1" fmla="*/ 50 w 94167"/>
                  <a:gd name="connsiteY1" fmla="*/ 11170 h 32324"/>
                  <a:gd name="connsiteX2" fmla="*/ 50 w 94167"/>
                  <a:gd name="connsiteY2" fmla="*/ 11170 h 32324"/>
                  <a:gd name="connsiteX3" fmla="*/ 11611 w 94167"/>
                  <a:gd name="connsiteY3" fmla="*/ 134 h 32324"/>
                  <a:gd name="connsiteX4" fmla="*/ 85183 w 94167"/>
                  <a:gd name="connsiteY4" fmla="*/ 8017 h 32324"/>
                  <a:gd name="connsiteX5" fmla="*/ 94118 w 94167"/>
                  <a:gd name="connsiteY5" fmla="*/ 21155 h 32324"/>
                  <a:gd name="connsiteX6" fmla="*/ 94118 w 94167"/>
                  <a:gd name="connsiteY6" fmla="*/ 21155 h 32324"/>
                  <a:gd name="connsiteX7" fmla="*/ 82556 w 94167"/>
                  <a:gd name="connsiteY7" fmla="*/ 32191 h 32324"/>
                  <a:gd name="connsiteX8" fmla="*/ 8983 w 94167"/>
                  <a:gd name="connsiteY8" fmla="*/ 24308 h 32324"/>
                  <a:gd name="connsiteX9" fmla="*/ 8983 w 94167"/>
                  <a:gd name="connsiteY9" fmla="*/ 24308 h 32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167" h="32324">
                    <a:moveTo>
                      <a:pt x="8983" y="24308"/>
                    </a:moveTo>
                    <a:cubicBezTo>
                      <a:pt x="3203" y="23783"/>
                      <a:pt x="-475" y="17476"/>
                      <a:pt x="50" y="11170"/>
                    </a:cubicBezTo>
                    <a:lnTo>
                      <a:pt x="50" y="11170"/>
                    </a:lnTo>
                    <a:cubicBezTo>
                      <a:pt x="576" y="4338"/>
                      <a:pt x="5831" y="-917"/>
                      <a:pt x="11611" y="134"/>
                    </a:cubicBezTo>
                    <a:lnTo>
                      <a:pt x="85183" y="8017"/>
                    </a:lnTo>
                    <a:cubicBezTo>
                      <a:pt x="90964" y="8542"/>
                      <a:pt x="94643" y="14849"/>
                      <a:pt x="94118" y="21155"/>
                    </a:cubicBezTo>
                    <a:lnTo>
                      <a:pt x="94118" y="21155"/>
                    </a:lnTo>
                    <a:cubicBezTo>
                      <a:pt x="93592" y="27987"/>
                      <a:pt x="88337" y="33242"/>
                      <a:pt x="82556" y="32191"/>
                    </a:cubicBezTo>
                    <a:lnTo>
                      <a:pt x="8983" y="24308"/>
                    </a:lnTo>
                    <a:lnTo>
                      <a:pt x="8983" y="24308"/>
                    </a:lnTo>
                    <a:close/>
                  </a:path>
                </a:pathLst>
              </a:custGeom>
              <a:solidFill>
                <a:srgbClr val="FFFFFF"/>
              </a:solidFill>
              <a:ln w="5254"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9A34395-7B55-4536-9CBE-0A10B170A022}"/>
                  </a:ext>
                </a:extLst>
              </p:cNvPr>
              <p:cNvSpPr/>
              <p:nvPr/>
            </p:nvSpPr>
            <p:spPr>
              <a:xfrm>
                <a:off x="13936253" y="4190890"/>
                <a:ext cx="77125" cy="72215"/>
              </a:xfrm>
              <a:custGeom>
                <a:avLst/>
                <a:gdLst>
                  <a:gd name="connsiteX0" fmla="*/ 19382 w 77125"/>
                  <a:gd name="connsiteY0" fmla="*/ 70004 h 72215"/>
                  <a:gd name="connsiteX1" fmla="*/ 3616 w 77125"/>
                  <a:gd name="connsiteY1" fmla="*/ 67902 h 72215"/>
                  <a:gd name="connsiteX2" fmla="*/ 3616 w 77125"/>
                  <a:gd name="connsiteY2" fmla="*/ 67902 h 72215"/>
                  <a:gd name="connsiteX3" fmla="*/ 3090 w 77125"/>
                  <a:gd name="connsiteY3" fmla="*/ 51611 h 72215"/>
                  <a:gd name="connsiteX4" fmla="*/ 57744 w 77125"/>
                  <a:gd name="connsiteY4" fmla="*/ 2212 h 72215"/>
                  <a:gd name="connsiteX5" fmla="*/ 73509 w 77125"/>
                  <a:gd name="connsiteY5" fmla="*/ 4314 h 72215"/>
                  <a:gd name="connsiteX6" fmla="*/ 73509 w 77125"/>
                  <a:gd name="connsiteY6" fmla="*/ 4314 h 72215"/>
                  <a:gd name="connsiteX7" fmla="*/ 74035 w 77125"/>
                  <a:gd name="connsiteY7" fmla="*/ 20605 h 72215"/>
                  <a:gd name="connsiteX8" fmla="*/ 19382 w 77125"/>
                  <a:gd name="connsiteY8" fmla="*/ 70004 h 72215"/>
                  <a:gd name="connsiteX9" fmla="*/ 19382 w 77125"/>
                  <a:gd name="connsiteY9" fmla="*/ 70004 h 72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125" h="72215">
                    <a:moveTo>
                      <a:pt x="19382" y="70004"/>
                    </a:moveTo>
                    <a:cubicBezTo>
                      <a:pt x="15178" y="73682"/>
                      <a:pt x="7820" y="72631"/>
                      <a:pt x="3616" y="67902"/>
                    </a:cubicBezTo>
                    <a:lnTo>
                      <a:pt x="3616" y="67902"/>
                    </a:lnTo>
                    <a:cubicBezTo>
                      <a:pt x="-1114" y="62647"/>
                      <a:pt x="-1114" y="55815"/>
                      <a:pt x="3090" y="51611"/>
                    </a:cubicBezTo>
                    <a:lnTo>
                      <a:pt x="57744" y="2212"/>
                    </a:lnTo>
                    <a:cubicBezTo>
                      <a:pt x="61948" y="-1467"/>
                      <a:pt x="69306" y="-415"/>
                      <a:pt x="73509" y="4314"/>
                    </a:cubicBezTo>
                    <a:lnTo>
                      <a:pt x="73509" y="4314"/>
                    </a:lnTo>
                    <a:cubicBezTo>
                      <a:pt x="78240" y="9569"/>
                      <a:pt x="78240" y="16401"/>
                      <a:pt x="74035" y="20605"/>
                    </a:cubicBezTo>
                    <a:lnTo>
                      <a:pt x="19382" y="70004"/>
                    </a:lnTo>
                    <a:lnTo>
                      <a:pt x="19382" y="70004"/>
                    </a:lnTo>
                    <a:close/>
                  </a:path>
                </a:pathLst>
              </a:custGeom>
              <a:solidFill>
                <a:srgbClr val="FFFFFF"/>
              </a:solidFill>
              <a:ln w="5254"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E409BC9E-2373-4AF2-9030-54B3834DEDD1}"/>
                  </a:ext>
                </a:extLst>
              </p:cNvPr>
              <p:cNvSpPr/>
              <p:nvPr/>
            </p:nvSpPr>
            <p:spPr>
              <a:xfrm>
                <a:off x="13422760" y="4194678"/>
                <a:ext cx="525517" cy="733621"/>
              </a:xfrm>
              <a:custGeom>
                <a:avLst/>
                <a:gdLst>
                  <a:gd name="connsiteX0" fmla="*/ 346317 w 525517"/>
                  <a:gd name="connsiteY0" fmla="*/ 627467 h 733621"/>
                  <a:gd name="connsiteX1" fmla="*/ 336857 w 525517"/>
                  <a:gd name="connsiteY1" fmla="*/ 646912 h 733621"/>
                  <a:gd name="connsiteX2" fmla="*/ 325821 w 525517"/>
                  <a:gd name="connsiteY2" fmla="*/ 650590 h 733621"/>
                  <a:gd name="connsiteX3" fmla="*/ 199172 w 525517"/>
                  <a:gd name="connsiteY3" fmla="*/ 650590 h 733621"/>
                  <a:gd name="connsiteX4" fmla="*/ 188135 w 525517"/>
                  <a:gd name="connsiteY4" fmla="*/ 646912 h 733621"/>
                  <a:gd name="connsiteX5" fmla="*/ 178676 w 525517"/>
                  <a:gd name="connsiteY5" fmla="*/ 627467 h 733621"/>
                  <a:gd name="connsiteX6" fmla="*/ 178676 w 525517"/>
                  <a:gd name="connsiteY6" fmla="*/ 556523 h 733621"/>
                  <a:gd name="connsiteX7" fmla="*/ 345791 w 525517"/>
                  <a:gd name="connsiteY7" fmla="*/ 556523 h 733621"/>
                  <a:gd name="connsiteX8" fmla="*/ 345791 w 525517"/>
                  <a:gd name="connsiteY8" fmla="*/ 627467 h 733621"/>
                  <a:gd name="connsiteX9" fmla="*/ 346317 w 525517"/>
                  <a:gd name="connsiteY9" fmla="*/ 627467 h 733621"/>
                  <a:gd name="connsiteX10" fmla="*/ 164487 w 525517"/>
                  <a:gd name="connsiteY10" fmla="*/ 131379 h 733621"/>
                  <a:gd name="connsiteX11" fmla="*/ 98271 w 525517"/>
                  <a:gd name="connsiteY11" fmla="*/ 262759 h 733621"/>
                  <a:gd name="connsiteX12" fmla="*/ 156604 w 525517"/>
                  <a:gd name="connsiteY12" fmla="*/ 388357 h 733621"/>
                  <a:gd name="connsiteX13" fmla="*/ 158706 w 525517"/>
                  <a:gd name="connsiteY13" fmla="*/ 404648 h 733621"/>
                  <a:gd name="connsiteX14" fmla="*/ 158706 w 525517"/>
                  <a:gd name="connsiteY14" fmla="*/ 404648 h 733621"/>
                  <a:gd name="connsiteX15" fmla="*/ 140839 w 525517"/>
                  <a:gd name="connsiteY15" fmla="*/ 407276 h 733621"/>
                  <a:gd name="connsiteX16" fmla="*/ 73572 w 525517"/>
                  <a:gd name="connsiteY16" fmla="*/ 262759 h 733621"/>
                  <a:gd name="connsiteX17" fmla="*/ 149248 w 525517"/>
                  <a:gd name="connsiteY17" fmla="*/ 111935 h 733621"/>
                  <a:gd name="connsiteX18" fmla="*/ 166589 w 525517"/>
                  <a:gd name="connsiteY18" fmla="*/ 114563 h 733621"/>
                  <a:gd name="connsiteX19" fmla="*/ 166589 w 525517"/>
                  <a:gd name="connsiteY19" fmla="*/ 114563 h 733621"/>
                  <a:gd name="connsiteX20" fmla="*/ 164487 w 525517"/>
                  <a:gd name="connsiteY20" fmla="*/ 131379 h 733621"/>
                  <a:gd name="connsiteX21" fmla="*/ 164487 w 525517"/>
                  <a:gd name="connsiteY21" fmla="*/ 131379 h 733621"/>
                  <a:gd name="connsiteX22" fmla="*/ 525517 w 525517"/>
                  <a:gd name="connsiteY22" fmla="*/ 262759 h 733621"/>
                  <a:gd name="connsiteX23" fmla="*/ 262759 w 525517"/>
                  <a:gd name="connsiteY23" fmla="*/ 0 h 733621"/>
                  <a:gd name="connsiteX24" fmla="*/ 0 w 525517"/>
                  <a:gd name="connsiteY24" fmla="*/ 262759 h 733621"/>
                  <a:gd name="connsiteX25" fmla="*/ 154503 w 525517"/>
                  <a:gd name="connsiteY25" fmla="*/ 502394 h 733621"/>
                  <a:gd name="connsiteX26" fmla="*/ 154503 w 525517"/>
                  <a:gd name="connsiteY26" fmla="*/ 556523 h 733621"/>
                  <a:gd name="connsiteX27" fmla="*/ 154503 w 525517"/>
                  <a:gd name="connsiteY27" fmla="*/ 627467 h 733621"/>
                  <a:gd name="connsiteX28" fmla="*/ 192340 w 525517"/>
                  <a:gd name="connsiteY28" fmla="*/ 674239 h 733621"/>
                  <a:gd name="connsiteX29" fmla="*/ 198646 w 525517"/>
                  <a:gd name="connsiteY29" fmla="*/ 693157 h 733621"/>
                  <a:gd name="connsiteX30" fmla="*/ 244892 w 525517"/>
                  <a:gd name="connsiteY30" fmla="*/ 733622 h 733621"/>
                  <a:gd name="connsiteX31" fmla="*/ 280627 w 525517"/>
                  <a:gd name="connsiteY31" fmla="*/ 733622 h 733621"/>
                  <a:gd name="connsiteX32" fmla="*/ 326871 w 525517"/>
                  <a:gd name="connsiteY32" fmla="*/ 693157 h 733621"/>
                  <a:gd name="connsiteX33" fmla="*/ 333179 w 525517"/>
                  <a:gd name="connsiteY33" fmla="*/ 674239 h 733621"/>
                  <a:gd name="connsiteX34" fmla="*/ 371016 w 525517"/>
                  <a:gd name="connsiteY34" fmla="*/ 627467 h 733621"/>
                  <a:gd name="connsiteX35" fmla="*/ 371016 w 525517"/>
                  <a:gd name="connsiteY35" fmla="*/ 531298 h 733621"/>
                  <a:gd name="connsiteX36" fmla="*/ 371016 w 525517"/>
                  <a:gd name="connsiteY36" fmla="*/ 502394 h 733621"/>
                  <a:gd name="connsiteX37" fmla="*/ 525517 w 525517"/>
                  <a:gd name="connsiteY37" fmla="*/ 262759 h 733621"/>
                  <a:gd name="connsiteX38" fmla="*/ 525517 w 525517"/>
                  <a:gd name="connsiteY38" fmla="*/ 262759 h 733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25517" h="733621">
                    <a:moveTo>
                      <a:pt x="346317" y="627467"/>
                    </a:moveTo>
                    <a:cubicBezTo>
                      <a:pt x="346317" y="635350"/>
                      <a:pt x="342637" y="642708"/>
                      <a:pt x="336857" y="646912"/>
                    </a:cubicBezTo>
                    <a:cubicBezTo>
                      <a:pt x="333703" y="649014"/>
                      <a:pt x="330025" y="650590"/>
                      <a:pt x="325821" y="650590"/>
                    </a:cubicBezTo>
                    <a:lnTo>
                      <a:pt x="199172" y="650590"/>
                    </a:lnTo>
                    <a:cubicBezTo>
                      <a:pt x="194967" y="650590"/>
                      <a:pt x="191289" y="649539"/>
                      <a:pt x="188135" y="646912"/>
                    </a:cubicBezTo>
                    <a:cubicBezTo>
                      <a:pt x="182354" y="642708"/>
                      <a:pt x="178676" y="635876"/>
                      <a:pt x="178676" y="627467"/>
                    </a:cubicBezTo>
                    <a:lnTo>
                      <a:pt x="178676" y="556523"/>
                    </a:lnTo>
                    <a:lnTo>
                      <a:pt x="345791" y="556523"/>
                    </a:lnTo>
                    <a:lnTo>
                      <a:pt x="345791" y="627467"/>
                    </a:lnTo>
                    <a:lnTo>
                      <a:pt x="346317" y="627467"/>
                    </a:lnTo>
                    <a:close/>
                    <a:moveTo>
                      <a:pt x="164487" y="131379"/>
                    </a:moveTo>
                    <a:cubicBezTo>
                      <a:pt x="124547" y="161334"/>
                      <a:pt x="98271" y="209156"/>
                      <a:pt x="98271" y="262759"/>
                    </a:cubicBezTo>
                    <a:cubicBezTo>
                      <a:pt x="98271" y="313208"/>
                      <a:pt x="120869" y="358403"/>
                      <a:pt x="156604" y="388357"/>
                    </a:cubicBezTo>
                    <a:cubicBezTo>
                      <a:pt x="161334" y="392561"/>
                      <a:pt x="162386" y="399393"/>
                      <a:pt x="158706" y="404648"/>
                    </a:cubicBezTo>
                    <a:lnTo>
                      <a:pt x="158706" y="404648"/>
                    </a:lnTo>
                    <a:cubicBezTo>
                      <a:pt x="154503" y="410429"/>
                      <a:pt x="146094" y="411480"/>
                      <a:pt x="140839" y="407276"/>
                    </a:cubicBezTo>
                    <a:cubicBezTo>
                      <a:pt x="99848" y="372592"/>
                      <a:pt x="73572" y="321091"/>
                      <a:pt x="73572" y="262759"/>
                    </a:cubicBezTo>
                    <a:cubicBezTo>
                      <a:pt x="73572" y="200748"/>
                      <a:pt x="103527" y="146094"/>
                      <a:pt x="149248" y="111935"/>
                    </a:cubicBezTo>
                    <a:cubicBezTo>
                      <a:pt x="155028" y="107731"/>
                      <a:pt x="162910" y="108782"/>
                      <a:pt x="166589" y="114563"/>
                    </a:cubicBezTo>
                    <a:lnTo>
                      <a:pt x="166589" y="114563"/>
                    </a:lnTo>
                    <a:cubicBezTo>
                      <a:pt x="170793" y="120343"/>
                      <a:pt x="169742" y="127701"/>
                      <a:pt x="164487" y="131379"/>
                    </a:cubicBezTo>
                    <a:lnTo>
                      <a:pt x="164487" y="131379"/>
                    </a:lnTo>
                    <a:close/>
                    <a:moveTo>
                      <a:pt x="525517" y="262759"/>
                    </a:moveTo>
                    <a:cubicBezTo>
                      <a:pt x="525517" y="117716"/>
                      <a:pt x="407802" y="0"/>
                      <a:pt x="262759" y="0"/>
                    </a:cubicBezTo>
                    <a:cubicBezTo>
                      <a:pt x="117717" y="0"/>
                      <a:pt x="0" y="117716"/>
                      <a:pt x="0" y="262759"/>
                    </a:cubicBezTo>
                    <a:cubicBezTo>
                      <a:pt x="0" y="369439"/>
                      <a:pt x="63588" y="460879"/>
                      <a:pt x="154503" y="502394"/>
                    </a:cubicBezTo>
                    <a:lnTo>
                      <a:pt x="154503" y="556523"/>
                    </a:lnTo>
                    <a:lnTo>
                      <a:pt x="154503" y="627467"/>
                    </a:lnTo>
                    <a:cubicBezTo>
                      <a:pt x="154503" y="651116"/>
                      <a:pt x="170793" y="671086"/>
                      <a:pt x="192340" y="674239"/>
                    </a:cubicBezTo>
                    <a:cubicBezTo>
                      <a:pt x="193917" y="680545"/>
                      <a:pt x="196018" y="686851"/>
                      <a:pt x="198646" y="693157"/>
                    </a:cubicBezTo>
                    <a:cubicBezTo>
                      <a:pt x="210207" y="718382"/>
                      <a:pt x="229651" y="733622"/>
                      <a:pt x="244892" y="733622"/>
                    </a:cubicBezTo>
                    <a:lnTo>
                      <a:pt x="280627" y="733622"/>
                    </a:lnTo>
                    <a:cubicBezTo>
                      <a:pt x="295866" y="733622"/>
                      <a:pt x="315310" y="718908"/>
                      <a:pt x="326871" y="693157"/>
                    </a:cubicBezTo>
                    <a:cubicBezTo>
                      <a:pt x="329499" y="687377"/>
                      <a:pt x="332127" y="680545"/>
                      <a:pt x="333179" y="674239"/>
                    </a:cubicBezTo>
                    <a:cubicBezTo>
                      <a:pt x="354724" y="670560"/>
                      <a:pt x="371016" y="651116"/>
                      <a:pt x="371016" y="627467"/>
                    </a:cubicBezTo>
                    <a:lnTo>
                      <a:pt x="371016" y="531298"/>
                    </a:lnTo>
                    <a:lnTo>
                      <a:pt x="371016" y="502394"/>
                    </a:lnTo>
                    <a:cubicBezTo>
                      <a:pt x="461930" y="460879"/>
                      <a:pt x="525517" y="369439"/>
                      <a:pt x="525517" y="262759"/>
                    </a:cubicBezTo>
                    <a:lnTo>
                      <a:pt x="525517" y="262759"/>
                    </a:lnTo>
                    <a:close/>
                  </a:path>
                </a:pathLst>
              </a:custGeom>
              <a:solidFill>
                <a:srgbClr val="FFFFFF"/>
              </a:solidFill>
              <a:ln w="5254" cap="flat">
                <a:noFill/>
                <a:prstDash val="solid"/>
                <a:miter/>
              </a:ln>
            </p:spPr>
            <p:txBody>
              <a:bodyPr rtlCol="0" anchor="ctr"/>
              <a:lstStyle/>
              <a:p>
                <a:endParaRPr lang="en-US"/>
              </a:p>
            </p:txBody>
          </p:sp>
        </p:grpSp>
        <p:grpSp>
          <p:nvGrpSpPr>
            <p:cNvPr id="108" name="Graphic 1">
              <a:extLst>
                <a:ext uri="{FF2B5EF4-FFF2-40B4-BE49-F238E27FC236}">
                  <a16:creationId xmlns:a16="http://schemas.microsoft.com/office/drawing/2014/main" id="{D491F7C6-9D5A-440C-BBD4-25AF0C8458CC}"/>
                </a:ext>
              </a:extLst>
            </p:cNvPr>
            <p:cNvGrpSpPr/>
            <p:nvPr/>
          </p:nvGrpSpPr>
          <p:grpSpPr>
            <a:xfrm>
              <a:off x="16308175" y="5707717"/>
              <a:ext cx="714114" cy="714114"/>
              <a:chOff x="16385627" y="4116902"/>
              <a:chExt cx="756744" cy="756744"/>
            </a:xfrm>
            <a:solidFill>
              <a:srgbClr val="FFFFFF"/>
            </a:solidFill>
          </p:grpSpPr>
          <p:sp>
            <p:nvSpPr>
              <p:cNvPr id="109" name="Freeform: Shape 108">
                <a:extLst>
                  <a:ext uri="{FF2B5EF4-FFF2-40B4-BE49-F238E27FC236}">
                    <a16:creationId xmlns:a16="http://schemas.microsoft.com/office/drawing/2014/main" id="{C799830B-944B-4A7A-845D-1930EF26B9EF}"/>
                  </a:ext>
                </a:extLst>
              </p:cNvPr>
              <p:cNvSpPr/>
              <p:nvPr/>
            </p:nvSpPr>
            <p:spPr>
              <a:xfrm>
                <a:off x="16385627" y="4116902"/>
                <a:ext cx="756744" cy="756744"/>
              </a:xfrm>
              <a:custGeom>
                <a:avLst/>
                <a:gdLst>
                  <a:gd name="connsiteX0" fmla="*/ 378372 w 756744"/>
                  <a:gd name="connsiteY0" fmla="*/ 699989 h 756744"/>
                  <a:gd name="connsiteX1" fmla="*/ 56230 w 756744"/>
                  <a:gd name="connsiteY1" fmla="*/ 377847 h 756744"/>
                  <a:gd name="connsiteX2" fmla="*/ 378372 w 756744"/>
                  <a:gd name="connsiteY2" fmla="*/ 55705 h 756744"/>
                  <a:gd name="connsiteX3" fmla="*/ 700515 w 756744"/>
                  <a:gd name="connsiteY3" fmla="*/ 377847 h 756744"/>
                  <a:gd name="connsiteX4" fmla="*/ 378372 w 756744"/>
                  <a:gd name="connsiteY4" fmla="*/ 699989 h 756744"/>
                  <a:gd name="connsiteX5" fmla="*/ 378372 w 756744"/>
                  <a:gd name="connsiteY5" fmla="*/ 699989 h 756744"/>
                  <a:gd name="connsiteX6" fmla="*/ 378372 w 756744"/>
                  <a:gd name="connsiteY6" fmla="*/ 0 h 756744"/>
                  <a:gd name="connsiteX7" fmla="*/ 0 w 756744"/>
                  <a:gd name="connsiteY7" fmla="*/ 378372 h 756744"/>
                  <a:gd name="connsiteX8" fmla="*/ 378372 w 756744"/>
                  <a:gd name="connsiteY8" fmla="*/ 756745 h 756744"/>
                  <a:gd name="connsiteX9" fmla="*/ 756745 w 756744"/>
                  <a:gd name="connsiteY9" fmla="*/ 378372 h 756744"/>
                  <a:gd name="connsiteX10" fmla="*/ 378372 w 756744"/>
                  <a:gd name="connsiteY10" fmla="*/ 0 h 756744"/>
                  <a:gd name="connsiteX11" fmla="*/ 378372 w 756744"/>
                  <a:gd name="connsiteY11" fmla="*/ 0 h 75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6744" h="756744">
                    <a:moveTo>
                      <a:pt x="378372" y="699989"/>
                    </a:moveTo>
                    <a:cubicBezTo>
                      <a:pt x="200747" y="699989"/>
                      <a:pt x="56230" y="555471"/>
                      <a:pt x="56230" y="377847"/>
                    </a:cubicBezTo>
                    <a:cubicBezTo>
                      <a:pt x="56230" y="200222"/>
                      <a:pt x="200747" y="55705"/>
                      <a:pt x="378372" y="55705"/>
                    </a:cubicBezTo>
                    <a:cubicBezTo>
                      <a:pt x="555998" y="55705"/>
                      <a:pt x="700515" y="200222"/>
                      <a:pt x="700515" y="377847"/>
                    </a:cubicBezTo>
                    <a:cubicBezTo>
                      <a:pt x="700515" y="555471"/>
                      <a:pt x="555998" y="699989"/>
                      <a:pt x="378372" y="699989"/>
                    </a:cubicBezTo>
                    <a:lnTo>
                      <a:pt x="378372" y="699989"/>
                    </a:lnTo>
                    <a:close/>
                    <a:moveTo>
                      <a:pt x="378372" y="0"/>
                    </a:moveTo>
                    <a:cubicBezTo>
                      <a:pt x="169742" y="0"/>
                      <a:pt x="0" y="169742"/>
                      <a:pt x="0" y="378372"/>
                    </a:cubicBezTo>
                    <a:cubicBezTo>
                      <a:pt x="0" y="587003"/>
                      <a:pt x="169742" y="756745"/>
                      <a:pt x="378372" y="756745"/>
                    </a:cubicBezTo>
                    <a:cubicBezTo>
                      <a:pt x="587003" y="756745"/>
                      <a:pt x="756745" y="587003"/>
                      <a:pt x="756745" y="378372"/>
                    </a:cubicBezTo>
                    <a:cubicBezTo>
                      <a:pt x="756745" y="169216"/>
                      <a:pt x="587003" y="0"/>
                      <a:pt x="378372" y="0"/>
                    </a:cubicBezTo>
                    <a:lnTo>
                      <a:pt x="378372" y="0"/>
                    </a:lnTo>
                    <a:close/>
                  </a:path>
                </a:pathLst>
              </a:custGeom>
              <a:solidFill>
                <a:srgbClr val="FFFFFF"/>
              </a:solidFill>
              <a:ln w="5254"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73B1D7EB-CCCC-4E85-824A-14B5B48A0DA2}"/>
                  </a:ext>
                </a:extLst>
              </p:cNvPr>
              <p:cNvSpPr/>
              <p:nvPr/>
            </p:nvSpPr>
            <p:spPr>
              <a:xfrm>
                <a:off x="16745606" y="4191525"/>
                <a:ext cx="36786" cy="74098"/>
              </a:xfrm>
              <a:custGeom>
                <a:avLst/>
                <a:gdLst>
                  <a:gd name="connsiteX0" fmla="*/ 18393 w 36786"/>
                  <a:gd name="connsiteY0" fmla="*/ 74098 h 74098"/>
                  <a:gd name="connsiteX1" fmla="*/ 36786 w 36786"/>
                  <a:gd name="connsiteY1" fmla="*/ 55705 h 74098"/>
                  <a:gd name="connsiteX2" fmla="*/ 36786 w 36786"/>
                  <a:gd name="connsiteY2" fmla="*/ 18393 h 74098"/>
                  <a:gd name="connsiteX3" fmla="*/ 18393 w 36786"/>
                  <a:gd name="connsiteY3" fmla="*/ 0 h 74098"/>
                  <a:gd name="connsiteX4" fmla="*/ 0 w 36786"/>
                  <a:gd name="connsiteY4" fmla="*/ 18393 h 74098"/>
                  <a:gd name="connsiteX5" fmla="*/ 0 w 36786"/>
                  <a:gd name="connsiteY5" fmla="*/ 55705 h 74098"/>
                  <a:gd name="connsiteX6" fmla="*/ 18393 w 36786"/>
                  <a:gd name="connsiteY6" fmla="*/ 74098 h 74098"/>
                  <a:gd name="connsiteX7" fmla="*/ 18393 w 36786"/>
                  <a:gd name="connsiteY7" fmla="*/ 74098 h 74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86" h="74098">
                    <a:moveTo>
                      <a:pt x="18393" y="74098"/>
                    </a:moveTo>
                    <a:cubicBezTo>
                      <a:pt x="28903" y="74098"/>
                      <a:pt x="36786" y="65690"/>
                      <a:pt x="36786" y="55705"/>
                    </a:cubicBezTo>
                    <a:lnTo>
                      <a:pt x="36786" y="18393"/>
                    </a:lnTo>
                    <a:cubicBezTo>
                      <a:pt x="36786" y="7883"/>
                      <a:pt x="28377" y="0"/>
                      <a:pt x="18393" y="0"/>
                    </a:cubicBezTo>
                    <a:cubicBezTo>
                      <a:pt x="7883" y="0"/>
                      <a:pt x="0" y="8408"/>
                      <a:pt x="0" y="18393"/>
                    </a:cubicBezTo>
                    <a:lnTo>
                      <a:pt x="0" y="55705"/>
                    </a:lnTo>
                    <a:cubicBezTo>
                      <a:pt x="0" y="65690"/>
                      <a:pt x="8409" y="74098"/>
                      <a:pt x="18393" y="74098"/>
                    </a:cubicBezTo>
                    <a:lnTo>
                      <a:pt x="18393" y="74098"/>
                    </a:lnTo>
                    <a:close/>
                  </a:path>
                </a:pathLst>
              </a:custGeom>
              <a:solidFill>
                <a:srgbClr val="FFFFFF"/>
              </a:solidFill>
              <a:ln w="5254"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0DDC66E7-8D23-40B3-86AA-3B9DEE25D0EE}"/>
                  </a:ext>
                </a:extLst>
              </p:cNvPr>
              <p:cNvSpPr/>
              <p:nvPr/>
            </p:nvSpPr>
            <p:spPr>
              <a:xfrm>
                <a:off x="16745606" y="4720195"/>
                <a:ext cx="36809" cy="74097"/>
              </a:xfrm>
              <a:custGeom>
                <a:avLst/>
                <a:gdLst>
                  <a:gd name="connsiteX0" fmla="*/ 18393 w 36809"/>
                  <a:gd name="connsiteY0" fmla="*/ 0 h 74097"/>
                  <a:gd name="connsiteX1" fmla="*/ 0 w 36809"/>
                  <a:gd name="connsiteY1" fmla="*/ 18393 h 74097"/>
                  <a:gd name="connsiteX2" fmla="*/ 0 w 36809"/>
                  <a:gd name="connsiteY2" fmla="*/ 55705 h 74097"/>
                  <a:gd name="connsiteX3" fmla="*/ 18393 w 36809"/>
                  <a:gd name="connsiteY3" fmla="*/ 74098 h 74097"/>
                  <a:gd name="connsiteX4" fmla="*/ 36786 w 36809"/>
                  <a:gd name="connsiteY4" fmla="*/ 55705 h 74097"/>
                  <a:gd name="connsiteX5" fmla="*/ 36786 w 36809"/>
                  <a:gd name="connsiteY5" fmla="*/ 18393 h 74097"/>
                  <a:gd name="connsiteX6" fmla="*/ 18393 w 36809"/>
                  <a:gd name="connsiteY6" fmla="*/ 0 h 74097"/>
                  <a:gd name="connsiteX7" fmla="*/ 18393 w 36809"/>
                  <a:gd name="connsiteY7" fmla="*/ 0 h 74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809" h="74097">
                    <a:moveTo>
                      <a:pt x="18393" y="0"/>
                    </a:moveTo>
                    <a:cubicBezTo>
                      <a:pt x="7883" y="0"/>
                      <a:pt x="0" y="8408"/>
                      <a:pt x="0" y="18393"/>
                    </a:cubicBezTo>
                    <a:lnTo>
                      <a:pt x="0" y="55705"/>
                    </a:lnTo>
                    <a:cubicBezTo>
                      <a:pt x="0" y="66215"/>
                      <a:pt x="8409" y="74098"/>
                      <a:pt x="18393" y="74098"/>
                    </a:cubicBezTo>
                    <a:cubicBezTo>
                      <a:pt x="28903" y="74098"/>
                      <a:pt x="36786" y="65690"/>
                      <a:pt x="36786" y="55705"/>
                    </a:cubicBezTo>
                    <a:lnTo>
                      <a:pt x="36786" y="18393"/>
                    </a:lnTo>
                    <a:cubicBezTo>
                      <a:pt x="37312" y="8408"/>
                      <a:pt x="28903" y="0"/>
                      <a:pt x="18393" y="0"/>
                    </a:cubicBezTo>
                    <a:lnTo>
                      <a:pt x="18393" y="0"/>
                    </a:lnTo>
                    <a:close/>
                  </a:path>
                </a:pathLst>
              </a:custGeom>
              <a:solidFill>
                <a:srgbClr val="FFFFFF"/>
              </a:solidFill>
              <a:ln w="5254"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4F355416-1880-46A2-BEEB-9B98D6C4DAD3}"/>
                  </a:ext>
                </a:extLst>
              </p:cNvPr>
              <p:cNvSpPr/>
              <p:nvPr/>
            </p:nvSpPr>
            <p:spPr>
              <a:xfrm>
                <a:off x="16462353" y="4474253"/>
                <a:ext cx="74097" cy="36786"/>
              </a:xfrm>
              <a:custGeom>
                <a:avLst/>
                <a:gdLst>
                  <a:gd name="connsiteX0" fmla="*/ 55704 w 74097"/>
                  <a:gd name="connsiteY0" fmla="*/ 0 h 36786"/>
                  <a:gd name="connsiteX1" fmla="*/ 18393 w 74097"/>
                  <a:gd name="connsiteY1" fmla="*/ 0 h 36786"/>
                  <a:gd name="connsiteX2" fmla="*/ 0 w 74097"/>
                  <a:gd name="connsiteY2" fmla="*/ 18393 h 36786"/>
                  <a:gd name="connsiteX3" fmla="*/ 18393 w 74097"/>
                  <a:gd name="connsiteY3" fmla="*/ 36786 h 36786"/>
                  <a:gd name="connsiteX4" fmla="*/ 55704 w 74097"/>
                  <a:gd name="connsiteY4" fmla="*/ 36786 h 36786"/>
                  <a:gd name="connsiteX5" fmla="*/ 74097 w 74097"/>
                  <a:gd name="connsiteY5" fmla="*/ 18393 h 36786"/>
                  <a:gd name="connsiteX6" fmla="*/ 55704 w 74097"/>
                  <a:gd name="connsiteY6" fmla="*/ 0 h 36786"/>
                  <a:gd name="connsiteX7" fmla="*/ 55704 w 74097"/>
                  <a:gd name="connsiteY7" fmla="*/ 0 h 3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097" h="36786">
                    <a:moveTo>
                      <a:pt x="55704" y="0"/>
                    </a:moveTo>
                    <a:lnTo>
                      <a:pt x="18393" y="0"/>
                    </a:lnTo>
                    <a:cubicBezTo>
                      <a:pt x="7883" y="0"/>
                      <a:pt x="0" y="8408"/>
                      <a:pt x="0" y="18393"/>
                    </a:cubicBezTo>
                    <a:cubicBezTo>
                      <a:pt x="0" y="28378"/>
                      <a:pt x="8408" y="36786"/>
                      <a:pt x="18393" y="36786"/>
                    </a:cubicBezTo>
                    <a:lnTo>
                      <a:pt x="55704" y="36786"/>
                    </a:lnTo>
                    <a:cubicBezTo>
                      <a:pt x="66214" y="36786"/>
                      <a:pt x="74097" y="28378"/>
                      <a:pt x="74097" y="18393"/>
                    </a:cubicBezTo>
                    <a:cubicBezTo>
                      <a:pt x="74097" y="8408"/>
                      <a:pt x="66214" y="0"/>
                      <a:pt x="55704" y="0"/>
                    </a:cubicBezTo>
                    <a:lnTo>
                      <a:pt x="55704" y="0"/>
                    </a:lnTo>
                    <a:close/>
                  </a:path>
                </a:pathLst>
              </a:custGeom>
              <a:solidFill>
                <a:srgbClr val="FFFFFF"/>
              </a:solidFill>
              <a:ln w="5254"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F25CD5CC-7DEA-431D-8820-37146EBB3CFB}"/>
                  </a:ext>
                </a:extLst>
              </p:cNvPr>
              <p:cNvSpPr/>
              <p:nvPr/>
            </p:nvSpPr>
            <p:spPr>
              <a:xfrm>
                <a:off x="16991548" y="4474253"/>
                <a:ext cx="74097" cy="36786"/>
              </a:xfrm>
              <a:custGeom>
                <a:avLst/>
                <a:gdLst>
                  <a:gd name="connsiteX0" fmla="*/ 55704 w 74097"/>
                  <a:gd name="connsiteY0" fmla="*/ 0 h 36786"/>
                  <a:gd name="connsiteX1" fmla="*/ 18393 w 74097"/>
                  <a:gd name="connsiteY1" fmla="*/ 0 h 36786"/>
                  <a:gd name="connsiteX2" fmla="*/ 0 w 74097"/>
                  <a:gd name="connsiteY2" fmla="*/ 18393 h 36786"/>
                  <a:gd name="connsiteX3" fmla="*/ 18393 w 74097"/>
                  <a:gd name="connsiteY3" fmla="*/ 36786 h 36786"/>
                  <a:gd name="connsiteX4" fmla="*/ 55704 w 74097"/>
                  <a:gd name="connsiteY4" fmla="*/ 36786 h 36786"/>
                  <a:gd name="connsiteX5" fmla="*/ 74097 w 74097"/>
                  <a:gd name="connsiteY5" fmla="*/ 18393 h 36786"/>
                  <a:gd name="connsiteX6" fmla="*/ 55704 w 74097"/>
                  <a:gd name="connsiteY6" fmla="*/ 0 h 36786"/>
                  <a:gd name="connsiteX7" fmla="*/ 55704 w 74097"/>
                  <a:gd name="connsiteY7" fmla="*/ 0 h 3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097" h="36786">
                    <a:moveTo>
                      <a:pt x="55704" y="0"/>
                    </a:moveTo>
                    <a:lnTo>
                      <a:pt x="18393" y="0"/>
                    </a:lnTo>
                    <a:cubicBezTo>
                      <a:pt x="7883" y="0"/>
                      <a:pt x="0" y="8408"/>
                      <a:pt x="0" y="18393"/>
                    </a:cubicBezTo>
                    <a:cubicBezTo>
                      <a:pt x="0" y="28378"/>
                      <a:pt x="8408" y="36786"/>
                      <a:pt x="18393" y="36786"/>
                    </a:cubicBezTo>
                    <a:lnTo>
                      <a:pt x="55704" y="36786"/>
                    </a:lnTo>
                    <a:cubicBezTo>
                      <a:pt x="66214" y="36786"/>
                      <a:pt x="74097" y="28378"/>
                      <a:pt x="74097" y="18393"/>
                    </a:cubicBezTo>
                    <a:cubicBezTo>
                      <a:pt x="74097" y="8408"/>
                      <a:pt x="66214" y="0"/>
                      <a:pt x="55704" y="0"/>
                    </a:cubicBezTo>
                    <a:lnTo>
                      <a:pt x="55704" y="0"/>
                    </a:lnTo>
                    <a:close/>
                  </a:path>
                </a:pathLst>
              </a:custGeom>
              <a:solidFill>
                <a:srgbClr val="FFFFFF"/>
              </a:solidFill>
              <a:ln w="5254"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31CFA84E-3ED6-4E2D-A4CF-F651C8971C77}"/>
                  </a:ext>
                </a:extLst>
              </p:cNvPr>
              <p:cNvSpPr/>
              <p:nvPr/>
            </p:nvSpPr>
            <p:spPr>
              <a:xfrm>
                <a:off x="16562513" y="4316598"/>
                <a:ext cx="244397" cy="348104"/>
              </a:xfrm>
              <a:custGeom>
                <a:avLst/>
                <a:gdLst>
                  <a:gd name="connsiteX0" fmla="*/ 220405 w 244397"/>
                  <a:gd name="connsiteY0" fmla="*/ 137160 h 348104"/>
                  <a:gd name="connsiteX1" fmla="*/ 220405 w 244397"/>
                  <a:gd name="connsiteY1" fmla="*/ 18393 h 348104"/>
                  <a:gd name="connsiteX2" fmla="*/ 202012 w 244397"/>
                  <a:gd name="connsiteY2" fmla="*/ 0 h 348104"/>
                  <a:gd name="connsiteX3" fmla="*/ 183619 w 244397"/>
                  <a:gd name="connsiteY3" fmla="*/ 18393 h 348104"/>
                  <a:gd name="connsiteX4" fmla="*/ 183619 w 244397"/>
                  <a:gd name="connsiteY4" fmla="*/ 137685 h 348104"/>
                  <a:gd name="connsiteX5" fmla="*/ 163649 w 244397"/>
                  <a:gd name="connsiteY5" fmla="*/ 192865 h 348104"/>
                  <a:gd name="connsiteX6" fmla="*/ 7045 w 244397"/>
                  <a:gd name="connsiteY6" fmla="*/ 314785 h 348104"/>
                  <a:gd name="connsiteX7" fmla="*/ 3891 w 244397"/>
                  <a:gd name="connsiteY7" fmla="*/ 341061 h 348104"/>
                  <a:gd name="connsiteX8" fmla="*/ 30167 w 244397"/>
                  <a:gd name="connsiteY8" fmla="*/ 344214 h 348104"/>
                  <a:gd name="connsiteX9" fmla="*/ 193603 w 244397"/>
                  <a:gd name="connsiteY9" fmla="*/ 217039 h 348104"/>
                  <a:gd name="connsiteX10" fmla="*/ 220405 w 244397"/>
                  <a:gd name="connsiteY10" fmla="*/ 137160 h 348104"/>
                  <a:gd name="connsiteX11" fmla="*/ 220405 w 244397"/>
                  <a:gd name="connsiteY11" fmla="*/ 137160 h 348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397" h="348104">
                    <a:moveTo>
                      <a:pt x="220405" y="137160"/>
                    </a:moveTo>
                    <a:lnTo>
                      <a:pt x="220405" y="18393"/>
                    </a:lnTo>
                    <a:cubicBezTo>
                      <a:pt x="220405" y="7883"/>
                      <a:pt x="211996" y="0"/>
                      <a:pt x="202012" y="0"/>
                    </a:cubicBezTo>
                    <a:cubicBezTo>
                      <a:pt x="191502" y="0"/>
                      <a:pt x="183619" y="8408"/>
                      <a:pt x="183619" y="18393"/>
                    </a:cubicBezTo>
                    <a:lnTo>
                      <a:pt x="183619" y="137685"/>
                    </a:lnTo>
                    <a:cubicBezTo>
                      <a:pt x="163123" y="147670"/>
                      <a:pt x="154189" y="171844"/>
                      <a:pt x="163649" y="192865"/>
                    </a:cubicBezTo>
                    <a:lnTo>
                      <a:pt x="7045" y="314785"/>
                    </a:lnTo>
                    <a:cubicBezTo>
                      <a:pt x="-838" y="321091"/>
                      <a:pt x="-2415" y="332652"/>
                      <a:pt x="3891" y="341061"/>
                    </a:cubicBezTo>
                    <a:cubicBezTo>
                      <a:pt x="10198" y="348943"/>
                      <a:pt x="21759" y="350520"/>
                      <a:pt x="30167" y="344214"/>
                    </a:cubicBezTo>
                    <a:lnTo>
                      <a:pt x="193603" y="217039"/>
                    </a:lnTo>
                    <a:cubicBezTo>
                      <a:pt x="241426" y="228074"/>
                      <a:pt x="265599" y="159232"/>
                      <a:pt x="220405" y="137160"/>
                    </a:cubicBezTo>
                    <a:lnTo>
                      <a:pt x="220405" y="137160"/>
                    </a:lnTo>
                    <a:close/>
                  </a:path>
                </a:pathLst>
              </a:custGeom>
              <a:solidFill>
                <a:srgbClr val="FFFFFF"/>
              </a:solidFill>
              <a:ln w="5254" cap="flat">
                <a:noFill/>
                <a:prstDash val="solid"/>
                <a:miter/>
              </a:ln>
            </p:spPr>
            <p:txBody>
              <a:bodyPr rtlCol="0" anchor="ctr"/>
              <a:lstStyle/>
              <a:p>
                <a:endParaRPr lang="en-US"/>
              </a:p>
            </p:txBody>
          </p:sp>
        </p:grpSp>
        <p:grpSp>
          <p:nvGrpSpPr>
            <p:cNvPr id="124" name="Graphic 1">
              <a:extLst>
                <a:ext uri="{FF2B5EF4-FFF2-40B4-BE49-F238E27FC236}">
                  <a16:creationId xmlns:a16="http://schemas.microsoft.com/office/drawing/2014/main" id="{D491F7C6-9D5A-440C-BBD4-25AF0C8458CC}"/>
                </a:ext>
              </a:extLst>
            </p:cNvPr>
            <p:cNvGrpSpPr/>
            <p:nvPr/>
          </p:nvGrpSpPr>
          <p:grpSpPr>
            <a:xfrm>
              <a:off x="19244527" y="5694823"/>
              <a:ext cx="626968" cy="739406"/>
              <a:chOff x="19497270" y="4103238"/>
              <a:chExt cx="664396" cy="783546"/>
            </a:xfrm>
            <a:solidFill>
              <a:srgbClr val="FFFFFF"/>
            </a:solidFill>
          </p:grpSpPr>
          <p:sp>
            <p:nvSpPr>
              <p:cNvPr id="125" name="Freeform: Shape 124">
                <a:extLst>
                  <a:ext uri="{FF2B5EF4-FFF2-40B4-BE49-F238E27FC236}">
                    <a16:creationId xmlns:a16="http://schemas.microsoft.com/office/drawing/2014/main" id="{9EC1ABB4-0782-4600-8861-1EDC507721FD}"/>
                  </a:ext>
                </a:extLst>
              </p:cNvPr>
              <p:cNvSpPr/>
              <p:nvPr/>
            </p:nvSpPr>
            <p:spPr>
              <a:xfrm>
                <a:off x="19497270" y="4103238"/>
                <a:ext cx="664396" cy="783546"/>
              </a:xfrm>
              <a:custGeom>
                <a:avLst/>
                <a:gdLst>
                  <a:gd name="connsiteX0" fmla="*/ 233800 w 664396"/>
                  <a:gd name="connsiteY0" fmla="*/ 35210 h 783546"/>
                  <a:gd name="connsiteX1" fmla="*/ 218559 w 664396"/>
                  <a:gd name="connsiteY1" fmla="*/ 48873 h 783546"/>
                  <a:gd name="connsiteX2" fmla="*/ 228019 w 664396"/>
                  <a:gd name="connsiteY2" fmla="*/ 64639 h 783546"/>
                  <a:gd name="connsiteX3" fmla="*/ 241156 w 664396"/>
                  <a:gd name="connsiteY3" fmla="*/ 67792 h 783546"/>
                  <a:gd name="connsiteX4" fmla="*/ 241156 w 664396"/>
                  <a:gd name="connsiteY4" fmla="*/ 241213 h 783546"/>
                  <a:gd name="connsiteX5" fmla="*/ 195961 w 664396"/>
                  <a:gd name="connsiteY5" fmla="*/ 415684 h 783546"/>
                  <a:gd name="connsiteX6" fmla="*/ 38306 w 664396"/>
                  <a:gd name="connsiteY6" fmla="*/ 700514 h 783546"/>
                  <a:gd name="connsiteX7" fmla="*/ 38832 w 664396"/>
                  <a:gd name="connsiteY7" fmla="*/ 732571 h 783546"/>
                  <a:gd name="connsiteX8" fmla="*/ 66685 w 664396"/>
                  <a:gd name="connsiteY8" fmla="*/ 748337 h 783546"/>
                  <a:gd name="connsiteX9" fmla="*/ 596407 w 664396"/>
                  <a:gd name="connsiteY9" fmla="*/ 748337 h 783546"/>
                  <a:gd name="connsiteX10" fmla="*/ 624258 w 664396"/>
                  <a:gd name="connsiteY10" fmla="*/ 732571 h 783546"/>
                  <a:gd name="connsiteX11" fmla="*/ 624784 w 664396"/>
                  <a:gd name="connsiteY11" fmla="*/ 700514 h 783546"/>
                  <a:gd name="connsiteX12" fmla="*/ 468180 w 664396"/>
                  <a:gd name="connsiteY12" fmla="*/ 420414 h 783546"/>
                  <a:gd name="connsiteX13" fmla="*/ 422460 w 664396"/>
                  <a:gd name="connsiteY13" fmla="*/ 244891 h 783546"/>
                  <a:gd name="connsiteX14" fmla="*/ 422460 w 664396"/>
                  <a:gd name="connsiteY14" fmla="*/ 67792 h 783546"/>
                  <a:gd name="connsiteX15" fmla="*/ 437175 w 664396"/>
                  <a:gd name="connsiteY15" fmla="*/ 65164 h 783546"/>
                  <a:gd name="connsiteX16" fmla="*/ 448210 w 664396"/>
                  <a:gd name="connsiteY16" fmla="*/ 48873 h 783546"/>
                  <a:gd name="connsiteX17" fmla="*/ 433496 w 664396"/>
                  <a:gd name="connsiteY17" fmla="*/ 35210 h 783546"/>
                  <a:gd name="connsiteX18" fmla="*/ 233800 w 664396"/>
                  <a:gd name="connsiteY18" fmla="*/ 35210 h 783546"/>
                  <a:gd name="connsiteX19" fmla="*/ 233800 w 664396"/>
                  <a:gd name="connsiteY19" fmla="*/ 35210 h 783546"/>
                  <a:gd name="connsiteX20" fmla="*/ 597457 w 664396"/>
                  <a:gd name="connsiteY20" fmla="*/ 783546 h 783546"/>
                  <a:gd name="connsiteX21" fmla="*/ 67736 w 664396"/>
                  <a:gd name="connsiteY21" fmla="*/ 783546 h 783546"/>
                  <a:gd name="connsiteX22" fmla="*/ 9403 w 664396"/>
                  <a:gd name="connsiteY22" fmla="*/ 750439 h 783546"/>
                  <a:gd name="connsiteX23" fmla="*/ 8352 w 664396"/>
                  <a:gd name="connsiteY23" fmla="*/ 683172 h 783546"/>
                  <a:gd name="connsiteX24" fmla="*/ 166007 w 664396"/>
                  <a:gd name="connsiteY24" fmla="*/ 398342 h 783546"/>
                  <a:gd name="connsiteX25" fmla="*/ 206472 w 664396"/>
                  <a:gd name="connsiteY25" fmla="*/ 241213 h 783546"/>
                  <a:gd name="connsiteX26" fmla="*/ 206472 w 664396"/>
                  <a:gd name="connsiteY26" fmla="*/ 93542 h 783546"/>
                  <a:gd name="connsiteX27" fmla="*/ 183876 w 664396"/>
                  <a:gd name="connsiteY27" fmla="*/ 44669 h 783546"/>
                  <a:gd name="connsiteX28" fmla="*/ 233800 w 664396"/>
                  <a:gd name="connsiteY28" fmla="*/ 0 h 783546"/>
                  <a:gd name="connsiteX29" fmla="*/ 434021 w 664396"/>
                  <a:gd name="connsiteY29" fmla="*/ 0 h 783546"/>
                  <a:gd name="connsiteX30" fmla="*/ 483945 w 664396"/>
                  <a:gd name="connsiteY30" fmla="*/ 45720 h 783546"/>
                  <a:gd name="connsiteX31" fmla="*/ 458195 w 664396"/>
                  <a:gd name="connsiteY31" fmla="*/ 95119 h 783546"/>
                  <a:gd name="connsiteX32" fmla="*/ 458195 w 664396"/>
                  <a:gd name="connsiteY32" fmla="*/ 244891 h 783546"/>
                  <a:gd name="connsiteX33" fmla="*/ 499186 w 664396"/>
                  <a:gd name="connsiteY33" fmla="*/ 403072 h 783546"/>
                  <a:gd name="connsiteX34" fmla="*/ 655789 w 664396"/>
                  <a:gd name="connsiteY34" fmla="*/ 683172 h 783546"/>
                  <a:gd name="connsiteX35" fmla="*/ 655264 w 664396"/>
                  <a:gd name="connsiteY35" fmla="*/ 750439 h 783546"/>
                  <a:gd name="connsiteX36" fmla="*/ 597457 w 664396"/>
                  <a:gd name="connsiteY36" fmla="*/ 783546 h 783546"/>
                  <a:gd name="connsiteX37" fmla="*/ 597457 w 664396"/>
                  <a:gd name="connsiteY37" fmla="*/ 783546 h 783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64396" h="783546">
                    <a:moveTo>
                      <a:pt x="233800" y="35210"/>
                    </a:moveTo>
                    <a:cubicBezTo>
                      <a:pt x="221713" y="35210"/>
                      <a:pt x="219085" y="45720"/>
                      <a:pt x="218559" y="48873"/>
                    </a:cubicBezTo>
                    <a:cubicBezTo>
                      <a:pt x="218559" y="50975"/>
                      <a:pt x="217508" y="62011"/>
                      <a:pt x="228019" y="64639"/>
                    </a:cubicBezTo>
                    <a:lnTo>
                      <a:pt x="241156" y="67792"/>
                    </a:lnTo>
                    <a:lnTo>
                      <a:pt x="241156" y="241213"/>
                    </a:lnTo>
                    <a:cubicBezTo>
                      <a:pt x="241156" y="302172"/>
                      <a:pt x="225391" y="362082"/>
                      <a:pt x="195961" y="415684"/>
                    </a:cubicBezTo>
                    <a:lnTo>
                      <a:pt x="38306" y="700514"/>
                    </a:lnTo>
                    <a:cubicBezTo>
                      <a:pt x="32526" y="710499"/>
                      <a:pt x="33051" y="722586"/>
                      <a:pt x="38832" y="732571"/>
                    </a:cubicBezTo>
                    <a:cubicBezTo>
                      <a:pt x="44614" y="742556"/>
                      <a:pt x="55124" y="748337"/>
                      <a:pt x="66685" y="748337"/>
                    </a:cubicBezTo>
                    <a:lnTo>
                      <a:pt x="596407" y="748337"/>
                    </a:lnTo>
                    <a:cubicBezTo>
                      <a:pt x="607968" y="748337"/>
                      <a:pt x="618478" y="742556"/>
                      <a:pt x="624258" y="732571"/>
                    </a:cubicBezTo>
                    <a:cubicBezTo>
                      <a:pt x="630039" y="722586"/>
                      <a:pt x="630039" y="710499"/>
                      <a:pt x="624784" y="700514"/>
                    </a:cubicBezTo>
                    <a:lnTo>
                      <a:pt x="468180" y="420414"/>
                    </a:lnTo>
                    <a:cubicBezTo>
                      <a:pt x="438225" y="366811"/>
                      <a:pt x="422460" y="306377"/>
                      <a:pt x="422460" y="244891"/>
                    </a:cubicBezTo>
                    <a:lnTo>
                      <a:pt x="422460" y="67792"/>
                    </a:lnTo>
                    <a:lnTo>
                      <a:pt x="437175" y="65164"/>
                    </a:lnTo>
                    <a:cubicBezTo>
                      <a:pt x="449262" y="63062"/>
                      <a:pt x="448210" y="49924"/>
                      <a:pt x="448210" y="48873"/>
                    </a:cubicBezTo>
                    <a:cubicBezTo>
                      <a:pt x="447685" y="43618"/>
                      <a:pt x="445057" y="35210"/>
                      <a:pt x="433496" y="35210"/>
                    </a:cubicBezTo>
                    <a:lnTo>
                      <a:pt x="233800" y="35210"/>
                    </a:lnTo>
                    <a:lnTo>
                      <a:pt x="233800" y="35210"/>
                    </a:lnTo>
                    <a:close/>
                    <a:moveTo>
                      <a:pt x="597457" y="783546"/>
                    </a:moveTo>
                    <a:lnTo>
                      <a:pt x="67736" y="783546"/>
                    </a:lnTo>
                    <a:cubicBezTo>
                      <a:pt x="43561" y="783546"/>
                      <a:pt x="21490" y="770934"/>
                      <a:pt x="9403" y="750439"/>
                    </a:cubicBezTo>
                    <a:cubicBezTo>
                      <a:pt x="-2683" y="729418"/>
                      <a:pt x="-3209" y="704719"/>
                      <a:pt x="8352" y="683172"/>
                    </a:cubicBezTo>
                    <a:lnTo>
                      <a:pt x="166007" y="398342"/>
                    </a:lnTo>
                    <a:cubicBezTo>
                      <a:pt x="192809" y="350520"/>
                      <a:pt x="206472" y="295866"/>
                      <a:pt x="206472" y="241213"/>
                    </a:cubicBezTo>
                    <a:lnTo>
                      <a:pt x="206472" y="93542"/>
                    </a:lnTo>
                    <a:cubicBezTo>
                      <a:pt x="190182" y="83557"/>
                      <a:pt x="181248" y="65164"/>
                      <a:pt x="183876" y="44669"/>
                    </a:cubicBezTo>
                    <a:cubicBezTo>
                      <a:pt x="187028" y="18393"/>
                      <a:pt x="207524" y="0"/>
                      <a:pt x="233800" y="0"/>
                    </a:cubicBezTo>
                    <a:lnTo>
                      <a:pt x="434021" y="0"/>
                    </a:lnTo>
                    <a:cubicBezTo>
                      <a:pt x="461348" y="0"/>
                      <a:pt x="481844" y="18919"/>
                      <a:pt x="483945" y="45720"/>
                    </a:cubicBezTo>
                    <a:cubicBezTo>
                      <a:pt x="485522" y="64639"/>
                      <a:pt x="477113" y="85134"/>
                      <a:pt x="458195" y="95119"/>
                    </a:cubicBezTo>
                    <a:lnTo>
                      <a:pt x="458195" y="244891"/>
                    </a:lnTo>
                    <a:cubicBezTo>
                      <a:pt x="458195" y="300071"/>
                      <a:pt x="472384" y="354724"/>
                      <a:pt x="499186" y="403072"/>
                    </a:cubicBezTo>
                    <a:lnTo>
                      <a:pt x="655789" y="683172"/>
                    </a:lnTo>
                    <a:cubicBezTo>
                      <a:pt x="667352" y="704193"/>
                      <a:pt x="667352" y="729418"/>
                      <a:pt x="655264" y="750439"/>
                    </a:cubicBezTo>
                    <a:cubicBezTo>
                      <a:pt x="643177" y="770934"/>
                      <a:pt x="621630" y="783546"/>
                      <a:pt x="597457" y="783546"/>
                    </a:cubicBezTo>
                    <a:lnTo>
                      <a:pt x="597457" y="783546"/>
                    </a:lnTo>
                    <a:close/>
                  </a:path>
                </a:pathLst>
              </a:custGeom>
              <a:solidFill>
                <a:srgbClr val="FFFFFF"/>
              </a:solidFill>
              <a:ln w="5254"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F1B4D462-5BC6-469D-8971-94466B0A264F}"/>
                  </a:ext>
                </a:extLst>
              </p:cNvPr>
              <p:cNvSpPr/>
              <p:nvPr/>
            </p:nvSpPr>
            <p:spPr>
              <a:xfrm>
                <a:off x="19584389" y="4548877"/>
                <a:ext cx="490067" cy="263284"/>
              </a:xfrm>
              <a:custGeom>
                <a:avLst/>
                <a:gdLst>
                  <a:gd name="connsiteX0" fmla="*/ 313794 w 490067"/>
                  <a:gd name="connsiteY0" fmla="*/ 229126 h 263284"/>
                  <a:gd name="connsiteX1" fmla="*/ 295401 w 490067"/>
                  <a:gd name="connsiteY1" fmla="*/ 210733 h 263284"/>
                  <a:gd name="connsiteX2" fmla="*/ 313794 w 490067"/>
                  <a:gd name="connsiteY2" fmla="*/ 192340 h 263284"/>
                  <a:gd name="connsiteX3" fmla="*/ 332187 w 490067"/>
                  <a:gd name="connsiteY3" fmla="*/ 210733 h 263284"/>
                  <a:gd name="connsiteX4" fmla="*/ 313794 w 490067"/>
                  <a:gd name="connsiteY4" fmla="*/ 229126 h 263284"/>
                  <a:gd name="connsiteX5" fmla="*/ 313794 w 490067"/>
                  <a:gd name="connsiteY5" fmla="*/ 229126 h 263284"/>
                  <a:gd name="connsiteX6" fmla="*/ 271228 w 490067"/>
                  <a:gd name="connsiteY6" fmla="*/ 65164 h 263284"/>
                  <a:gd name="connsiteX7" fmla="*/ 289621 w 490067"/>
                  <a:gd name="connsiteY7" fmla="*/ 46771 h 263284"/>
                  <a:gd name="connsiteX8" fmla="*/ 308014 w 490067"/>
                  <a:gd name="connsiteY8" fmla="*/ 65164 h 263284"/>
                  <a:gd name="connsiteX9" fmla="*/ 289621 w 490067"/>
                  <a:gd name="connsiteY9" fmla="*/ 83557 h 263284"/>
                  <a:gd name="connsiteX10" fmla="*/ 271228 w 490067"/>
                  <a:gd name="connsiteY10" fmla="*/ 65164 h 263284"/>
                  <a:gd name="connsiteX11" fmla="*/ 271228 w 490067"/>
                  <a:gd name="connsiteY11" fmla="*/ 65164 h 263284"/>
                  <a:gd name="connsiteX12" fmla="*/ 152461 w 490067"/>
                  <a:gd name="connsiteY12" fmla="*/ 162385 h 263284"/>
                  <a:gd name="connsiteX13" fmla="*/ 134068 w 490067"/>
                  <a:gd name="connsiteY13" fmla="*/ 143992 h 263284"/>
                  <a:gd name="connsiteX14" fmla="*/ 152461 w 490067"/>
                  <a:gd name="connsiteY14" fmla="*/ 125599 h 263284"/>
                  <a:gd name="connsiteX15" fmla="*/ 170854 w 490067"/>
                  <a:gd name="connsiteY15" fmla="*/ 143992 h 263284"/>
                  <a:gd name="connsiteX16" fmla="*/ 152461 w 490067"/>
                  <a:gd name="connsiteY16" fmla="*/ 162385 h 263284"/>
                  <a:gd name="connsiteX17" fmla="*/ 152461 w 490067"/>
                  <a:gd name="connsiteY17" fmla="*/ 162385 h 263284"/>
                  <a:gd name="connsiteX18" fmla="*/ 478281 w 490067"/>
                  <a:gd name="connsiteY18" fmla="*/ 210733 h 263284"/>
                  <a:gd name="connsiteX19" fmla="*/ 364244 w 490067"/>
                  <a:gd name="connsiteY19" fmla="*/ 0 h 263284"/>
                  <a:gd name="connsiteX20" fmla="*/ 124608 w 490067"/>
                  <a:gd name="connsiteY20" fmla="*/ 0 h 263284"/>
                  <a:gd name="connsiteX21" fmla="*/ 11622 w 490067"/>
                  <a:gd name="connsiteY21" fmla="*/ 210733 h 263284"/>
                  <a:gd name="connsiteX22" fmla="*/ 23709 w 490067"/>
                  <a:gd name="connsiteY22" fmla="*/ 263284 h 263284"/>
                  <a:gd name="connsiteX23" fmla="*/ 465670 w 490067"/>
                  <a:gd name="connsiteY23" fmla="*/ 263284 h 263284"/>
                  <a:gd name="connsiteX24" fmla="*/ 478281 w 490067"/>
                  <a:gd name="connsiteY24" fmla="*/ 210733 h 263284"/>
                  <a:gd name="connsiteX25" fmla="*/ 478281 w 490067"/>
                  <a:gd name="connsiteY25" fmla="*/ 210733 h 26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90067" h="263284">
                    <a:moveTo>
                      <a:pt x="313794" y="229126"/>
                    </a:moveTo>
                    <a:cubicBezTo>
                      <a:pt x="303810" y="229126"/>
                      <a:pt x="295401" y="220717"/>
                      <a:pt x="295401" y="210733"/>
                    </a:cubicBezTo>
                    <a:cubicBezTo>
                      <a:pt x="295401" y="200748"/>
                      <a:pt x="303810" y="192340"/>
                      <a:pt x="313794" y="192340"/>
                    </a:cubicBezTo>
                    <a:cubicBezTo>
                      <a:pt x="324305" y="192340"/>
                      <a:pt x="332187" y="200748"/>
                      <a:pt x="332187" y="210733"/>
                    </a:cubicBezTo>
                    <a:cubicBezTo>
                      <a:pt x="332187" y="220717"/>
                      <a:pt x="323780" y="229126"/>
                      <a:pt x="313794" y="229126"/>
                    </a:cubicBezTo>
                    <a:lnTo>
                      <a:pt x="313794" y="229126"/>
                    </a:lnTo>
                    <a:close/>
                    <a:moveTo>
                      <a:pt x="271228" y="65164"/>
                    </a:moveTo>
                    <a:cubicBezTo>
                      <a:pt x="271228" y="55179"/>
                      <a:pt x="279636" y="46771"/>
                      <a:pt x="289621" y="46771"/>
                    </a:cubicBezTo>
                    <a:cubicBezTo>
                      <a:pt x="299606" y="46771"/>
                      <a:pt x="308014" y="55179"/>
                      <a:pt x="308014" y="65164"/>
                    </a:cubicBezTo>
                    <a:cubicBezTo>
                      <a:pt x="308014" y="75149"/>
                      <a:pt x="299606" y="83557"/>
                      <a:pt x="289621" y="83557"/>
                    </a:cubicBezTo>
                    <a:cubicBezTo>
                      <a:pt x="279111" y="83557"/>
                      <a:pt x="271228" y="75149"/>
                      <a:pt x="271228" y="65164"/>
                    </a:cubicBezTo>
                    <a:lnTo>
                      <a:pt x="271228" y="65164"/>
                    </a:lnTo>
                    <a:close/>
                    <a:moveTo>
                      <a:pt x="152461" y="162385"/>
                    </a:moveTo>
                    <a:cubicBezTo>
                      <a:pt x="142476" y="162385"/>
                      <a:pt x="134068" y="153977"/>
                      <a:pt x="134068" y="143992"/>
                    </a:cubicBezTo>
                    <a:cubicBezTo>
                      <a:pt x="134068" y="134007"/>
                      <a:pt x="142476" y="125599"/>
                      <a:pt x="152461" y="125599"/>
                    </a:cubicBezTo>
                    <a:cubicBezTo>
                      <a:pt x="162446" y="125599"/>
                      <a:pt x="170854" y="134007"/>
                      <a:pt x="170854" y="143992"/>
                    </a:cubicBezTo>
                    <a:cubicBezTo>
                      <a:pt x="170854" y="153977"/>
                      <a:pt x="162971" y="162385"/>
                      <a:pt x="152461" y="162385"/>
                    </a:cubicBezTo>
                    <a:lnTo>
                      <a:pt x="152461" y="162385"/>
                    </a:lnTo>
                    <a:close/>
                    <a:moveTo>
                      <a:pt x="478281" y="210733"/>
                    </a:moveTo>
                    <a:cubicBezTo>
                      <a:pt x="478281" y="210733"/>
                      <a:pt x="366872" y="4204"/>
                      <a:pt x="364244" y="0"/>
                    </a:cubicBezTo>
                    <a:lnTo>
                      <a:pt x="124608" y="0"/>
                    </a:lnTo>
                    <a:cubicBezTo>
                      <a:pt x="123033" y="3153"/>
                      <a:pt x="11622" y="210733"/>
                      <a:pt x="11622" y="210733"/>
                    </a:cubicBezTo>
                    <a:cubicBezTo>
                      <a:pt x="-3618" y="234381"/>
                      <a:pt x="-7822" y="263284"/>
                      <a:pt x="23709" y="263284"/>
                    </a:cubicBezTo>
                    <a:lnTo>
                      <a:pt x="465670" y="263284"/>
                    </a:lnTo>
                    <a:cubicBezTo>
                      <a:pt x="497725" y="263284"/>
                      <a:pt x="494047" y="233855"/>
                      <a:pt x="478281" y="210733"/>
                    </a:cubicBezTo>
                    <a:lnTo>
                      <a:pt x="478281" y="210733"/>
                    </a:lnTo>
                    <a:close/>
                  </a:path>
                </a:pathLst>
              </a:custGeom>
              <a:solidFill>
                <a:srgbClr val="FFFFFF"/>
              </a:solidFill>
              <a:ln w="5254" cap="flat">
                <a:noFill/>
                <a:prstDash val="solid"/>
                <a:miter/>
              </a:ln>
            </p:spPr>
            <p:txBody>
              <a:bodyPr rtlCol="0" anchor="ctr"/>
              <a:lstStyle/>
              <a:p>
                <a:endParaRPr lang="en-US"/>
              </a:p>
            </p:txBody>
          </p:sp>
        </p:grpSp>
      </p:grpSp>
      <p:sp>
        <p:nvSpPr>
          <p:cNvPr id="127" name="Freeform: Shape 126">
            <a:extLst>
              <a:ext uri="{FF2B5EF4-FFF2-40B4-BE49-F238E27FC236}">
                <a16:creationId xmlns:a16="http://schemas.microsoft.com/office/drawing/2014/main" id="{647D8B3A-AA06-480C-A320-33B1DC9B1A6A}"/>
              </a:ext>
            </a:extLst>
          </p:cNvPr>
          <p:cNvSpPr/>
          <p:nvPr/>
        </p:nvSpPr>
        <p:spPr>
          <a:xfrm>
            <a:off x="4885816" y="8453087"/>
            <a:ext cx="151749" cy="1487738"/>
          </a:xfrm>
          <a:custGeom>
            <a:avLst/>
            <a:gdLst>
              <a:gd name="connsiteX0" fmla="*/ 80404 w 160808"/>
              <a:gd name="connsiteY0" fmla="*/ 0 h 1576551"/>
              <a:gd name="connsiteX1" fmla="*/ 160808 w 160808"/>
              <a:gd name="connsiteY1" fmla="*/ 80404 h 1576551"/>
              <a:gd name="connsiteX2" fmla="*/ 102476 w 160808"/>
              <a:gd name="connsiteY2" fmla="*/ 157655 h 1576551"/>
              <a:gd name="connsiteX3" fmla="*/ 102476 w 160808"/>
              <a:gd name="connsiteY3" fmla="*/ 1418897 h 1576551"/>
              <a:gd name="connsiteX4" fmla="*/ 160808 w 160808"/>
              <a:gd name="connsiteY4" fmla="*/ 1496147 h 1576551"/>
              <a:gd name="connsiteX5" fmla="*/ 80404 w 160808"/>
              <a:gd name="connsiteY5" fmla="*/ 1576552 h 1576551"/>
              <a:gd name="connsiteX6" fmla="*/ 0 w 160808"/>
              <a:gd name="connsiteY6" fmla="*/ 1496147 h 1576551"/>
              <a:gd name="connsiteX7" fmla="*/ 58332 w 160808"/>
              <a:gd name="connsiteY7" fmla="*/ 1418371 h 1576551"/>
              <a:gd name="connsiteX8" fmla="*/ 58332 w 160808"/>
              <a:gd name="connsiteY8" fmla="*/ 157130 h 1576551"/>
              <a:gd name="connsiteX9" fmla="*/ 0 w 160808"/>
              <a:gd name="connsiteY9" fmla="*/ 79878 h 1576551"/>
              <a:gd name="connsiteX10" fmla="*/ 80404 w 160808"/>
              <a:gd name="connsiteY10" fmla="*/ 0 h 1576551"/>
              <a:gd name="connsiteX11" fmla="*/ 80404 w 160808"/>
              <a:gd name="connsiteY11" fmla="*/ 0 h 157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808" h="1576551">
                <a:moveTo>
                  <a:pt x="80404" y="0"/>
                </a:moveTo>
                <a:cubicBezTo>
                  <a:pt x="125073" y="0"/>
                  <a:pt x="160808" y="39939"/>
                  <a:pt x="160808" y="80404"/>
                </a:cubicBezTo>
                <a:cubicBezTo>
                  <a:pt x="160808" y="120869"/>
                  <a:pt x="136109" y="148196"/>
                  <a:pt x="102476" y="157655"/>
                </a:cubicBezTo>
                <a:lnTo>
                  <a:pt x="102476" y="1418897"/>
                </a:lnTo>
                <a:cubicBezTo>
                  <a:pt x="136109" y="1428356"/>
                  <a:pt x="160808" y="1455683"/>
                  <a:pt x="160808" y="1496147"/>
                </a:cubicBezTo>
                <a:cubicBezTo>
                  <a:pt x="160808" y="1536613"/>
                  <a:pt x="124547" y="1576552"/>
                  <a:pt x="80404" y="1576552"/>
                </a:cubicBezTo>
                <a:cubicBezTo>
                  <a:pt x="35735" y="1576552"/>
                  <a:pt x="0" y="1536613"/>
                  <a:pt x="0" y="1496147"/>
                </a:cubicBezTo>
                <a:cubicBezTo>
                  <a:pt x="0" y="1455683"/>
                  <a:pt x="24699" y="1428356"/>
                  <a:pt x="58332" y="1418371"/>
                </a:cubicBezTo>
                <a:lnTo>
                  <a:pt x="58332" y="157130"/>
                </a:lnTo>
                <a:cubicBezTo>
                  <a:pt x="24699" y="147670"/>
                  <a:pt x="0" y="116665"/>
                  <a:pt x="0" y="79878"/>
                </a:cubicBezTo>
                <a:cubicBezTo>
                  <a:pt x="0" y="36261"/>
                  <a:pt x="35735" y="0"/>
                  <a:pt x="80404" y="0"/>
                </a:cubicBezTo>
                <a:lnTo>
                  <a:pt x="80404" y="0"/>
                </a:lnTo>
                <a:close/>
              </a:path>
            </a:pathLst>
          </a:custGeom>
          <a:solidFill>
            <a:srgbClr val="CACACA"/>
          </a:solidFill>
          <a:ln w="5254"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6C0A7038-E581-4E3E-B7A9-41D9EDCF9B6A}"/>
              </a:ext>
            </a:extLst>
          </p:cNvPr>
          <p:cNvSpPr/>
          <p:nvPr/>
        </p:nvSpPr>
        <p:spPr>
          <a:xfrm>
            <a:off x="7778475" y="8453087"/>
            <a:ext cx="151749" cy="1487738"/>
          </a:xfrm>
          <a:custGeom>
            <a:avLst/>
            <a:gdLst>
              <a:gd name="connsiteX0" fmla="*/ 80404 w 160808"/>
              <a:gd name="connsiteY0" fmla="*/ 0 h 1576551"/>
              <a:gd name="connsiteX1" fmla="*/ 160809 w 160808"/>
              <a:gd name="connsiteY1" fmla="*/ 80404 h 1576551"/>
              <a:gd name="connsiteX2" fmla="*/ 102476 w 160808"/>
              <a:gd name="connsiteY2" fmla="*/ 157655 h 1576551"/>
              <a:gd name="connsiteX3" fmla="*/ 102476 w 160808"/>
              <a:gd name="connsiteY3" fmla="*/ 1418897 h 1576551"/>
              <a:gd name="connsiteX4" fmla="*/ 160809 w 160808"/>
              <a:gd name="connsiteY4" fmla="*/ 1496147 h 1576551"/>
              <a:gd name="connsiteX5" fmla="*/ 80404 w 160808"/>
              <a:gd name="connsiteY5" fmla="*/ 1576552 h 1576551"/>
              <a:gd name="connsiteX6" fmla="*/ 0 w 160808"/>
              <a:gd name="connsiteY6" fmla="*/ 1496147 h 1576551"/>
              <a:gd name="connsiteX7" fmla="*/ 58333 w 160808"/>
              <a:gd name="connsiteY7" fmla="*/ 1418371 h 1576551"/>
              <a:gd name="connsiteX8" fmla="*/ 58333 w 160808"/>
              <a:gd name="connsiteY8" fmla="*/ 157130 h 1576551"/>
              <a:gd name="connsiteX9" fmla="*/ 0 w 160808"/>
              <a:gd name="connsiteY9" fmla="*/ 79878 h 1576551"/>
              <a:gd name="connsiteX10" fmla="*/ 80404 w 160808"/>
              <a:gd name="connsiteY10" fmla="*/ 0 h 1576551"/>
              <a:gd name="connsiteX11" fmla="*/ 80404 w 160808"/>
              <a:gd name="connsiteY11" fmla="*/ 0 h 157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808" h="1576551">
                <a:moveTo>
                  <a:pt x="80404" y="0"/>
                </a:moveTo>
                <a:cubicBezTo>
                  <a:pt x="125073" y="0"/>
                  <a:pt x="160809" y="39939"/>
                  <a:pt x="160809" y="80404"/>
                </a:cubicBezTo>
                <a:cubicBezTo>
                  <a:pt x="160809" y="120869"/>
                  <a:pt x="136109" y="148196"/>
                  <a:pt x="102476" y="157655"/>
                </a:cubicBezTo>
                <a:lnTo>
                  <a:pt x="102476" y="1418897"/>
                </a:lnTo>
                <a:cubicBezTo>
                  <a:pt x="136109" y="1428356"/>
                  <a:pt x="160809" y="1455683"/>
                  <a:pt x="160809" y="1496147"/>
                </a:cubicBezTo>
                <a:cubicBezTo>
                  <a:pt x="160809" y="1536613"/>
                  <a:pt x="124548" y="1576552"/>
                  <a:pt x="80404" y="1576552"/>
                </a:cubicBezTo>
                <a:cubicBezTo>
                  <a:pt x="35735" y="1576552"/>
                  <a:pt x="0" y="1536613"/>
                  <a:pt x="0" y="1496147"/>
                </a:cubicBezTo>
                <a:cubicBezTo>
                  <a:pt x="0" y="1455683"/>
                  <a:pt x="24700" y="1428356"/>
                  <a:pt x="58333" y="1418371"/>
                </a:cubicBezTo>
                <a:lnTo>
                  <a:pt x="58333" y="157130"/>
                </a:lnTo>
                <a:cubicBezTo>
                  <a:pt x="24700" y="147670"/>
                  <a:pt x="0" y="116665"/>
                  <a:pt x="0" y="79878"/>
                </a:cubicBezTo>
                <a:cubicBezTo>
                  <a:pt x="0" y="36261"/>
                  <a:pt x="36261" y="0"/>
                  <a:pt x="80404" y="0"/>
                </a:cubicBezTo>
                <a:lnTo>
                  <a:pt x="80404" y="0"/>
                </a:lnTo>
                <a:close/>
              </a:path>
            </a:pathLst>
          </a:custGeom>
          <a:solidFill>
            <a:srgbClr val="CACACA"/>
          </a:solidFill>
          <a:ln w="5254"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A0078382-3147-42A8-8F46-AC12C6B54E5C}"/>
              </a:ext>
            </a:extLst>
          </p:cNvPr>
          <p:cNvSpPr/>
          <p:nvPr/>
        </p:nvSpPr>
        <p:spPr>
          <a:xfrm>
            <a:off x="10671625" y="8453087"/>
            <a:ext cx="151754" cy="1487738"/>
          </a:xfrm>
          <a:custGeom>
            <a:avLst/>
            <a:gdLst>
              <a:gd name="connsiteX0" fmla="*/ 80410 w 160813"/>
              <a:gd name="connsiteY0" fmla="*/ 0 h 1576551"/>
              <a:gd name="connsiteX1" fmla="*/ 160814 w 160813"/>
              <a:gd name="connsiteY1" fmla="*/ 80404 h 1576551"/>
              <a:gd name="connsiteX2" fmla="*/ 102482 w 160813"/>
              <a:gd name="connsiteY2" fmla="*/ 157655 h 1576551"/>
              <a:gd name="connsiteX3" fmla="*/ 102482 w 160813"/>
              <a:gd name="connsiteY3" fmla="*/ 1418897 h 1576551"/>
              <a:gd name="connsiteX4" fmla="*/ 160814 w 160813"/>
              <a:gd name="connsiteY4" fmla="*/ 1496147 h 1576551"/>
              <a:gd name="connsiteX5" fmla="*/ 80410 w 160813"/>
              <a:gd name="connsiteY5" fmla="*/ 1576552 h 1576551"/>
              <a:gd name="connsiteX6" fmla="*/ 6 w 160813"/>
              <a:gd name="connsiteY6" fmla="*/ 1496147 h 1576551"/>
              <a:gd name="connsiteX7" fmla="*/ 58338 w 160813"/>
              <a:gd name="connsiteY7" fmla="*/ 1418371 h 1576551"/>
              <a:gd name="connsiteX8" fmla="*/ 58338 w 160813"/>
              <a:gd name="connsiteY8" fmla="*/ 157130 h 1576551"/>
              <a:gd name="connsiteX9" fmla="*/ 6 w 160813"/>
              <a:gd name="connsiteY9" fmla="*/ 79878 h 1576551"/>
              <a:gd name="connsiteX10" fmla="*/ 80410 w 160813"/>
              <a:gd name="connsiteY10" fmla="*/ 0 h 1576551"/>
              <a:gd name="connsiteX11" fmla="*/ 80410 w 160813"/>
              <a:gd name="connsiteY11" fmla="*/ 0 h 157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813" h="1576551">
                <a:moveTo>
                  <a:pt x="80410" y="0"/>
                </a:moveTo>
                <a:cubicBezTo>
                  <a:pt x="125079" y="0"/>
                  <a:pt x="160814" y="39939"/>
                  <a:pt x="160814" y="80404"/>
                </a:cubicBezTo>
                <a:cubicBezTo>
                  <a:pt x="160814" y="120869"/>
                  <a:pt x="136115" y="148196"/>
                  <a:pt x="102482" y="157655"/>
                </a:cubicBezTo>
                <a:lnTo>
                  <a:pt x="102482" y="1418897"/>
                </a:lnTo>
                <a:cubicBezTo>
                  <a:pt x="136115" y="1428356"/>
                  <a:pt x="160814" y="1455683"/>
                  <a:pt x="160814" y="1496147"/>
                </a:cubicBezTo>
                <a:cubicBezTo>
                  <a:pt x="160814" y="1536613"/>
                  <a:pt x="124554" y="1576552"/>
                  <a:pt x="80410" y="1576552"/>
                </a:cubicBezTo>
                <a:cubicBezTo>
                  <a:pt x="35741" y="1576552"/>
                  <a:pt x="6" y="1536613"/>
                  <a:pt x="6" y="1496147"/>
                </a:cubicBezTo>
                <a:cubicBezTo>
                  <a:pt x="6" y="1455683"/>
                  <a:pt x="24705" y="1428356"/>
                  <a:pt x="58338" y="1418371"/>
                </a:cubicBezTo>
                <a:lnTo>
                  <a:pt x="58338" y="157130"/>
                </a:lnTo>
                <a:cubicBezTo>
                  <a:pt x="24705" y="147670"/>
                  <a:pt x="6" y="116665"/>
                  <a:pt x="6" y="79878"/>
                </a:cubicBezTo>
                <a:cubicBezTo>
                  <a:pt x="-520" y="36261"/>
                  <a:pt x="35741" y="0"/>
                  <a:pt x="80410" y="0"/>
                </a:cubicBezTo>
                <a:lnTo>
                  <a:pt x="80410" y="0"/>
                </a:lnTo>
                <a:close/>
              </a:path>
            </a:pathLst>
          </a:custGeom>
          <a:solidFill>
            <a:srgbClr val="CACACA"/>
          </a:solidFill>
          <a:ln w="5254"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EE02694A-95AF-46FC-8007-8499DB5BAEE7}"/>
              </a:ext>
            </a:extLst>
          </p:cNvPr>
          <p:cNvSpPr/>
          <p:nvPr/>
        </p:nvSpPr>
        <p:spPr>
          <a:xfrm>
            <a:off x="13564289" y="8453087"/>
            <a:ext cx="151749" cy="1487738"/>
          </a:xfrm>
          <a:custGeom>
            <a:avLst/>
            <a:gdLst>
              <a:gd name="connsiteX0" fmla="*/ 80404 w 160808"/>
              <a:gd name="connsiteY0" fmla="*/ 0 h 1576551"/>
              <a:gd name="connsiteX1" fmla="*/ 160809 w 160808"/>
              <a:gd name="connsiteY1" fmla="*/ 80404 h 1576551"/>
              <a:gd name="connsiteX2" fmla="*/ 102476 w 160808"/>
              <a:gd name="connsiteY2" fmla="*/ 157655 h 1576551"/>
              <a:gd name="connsiteX3" fmla="*/ 102476 w 160808"/>
              <a:gd name="connsiteY3" fmla="*/ 1418897 h 1576551"/>
              <a:gd name="connsiteX4" fmla="*/ 160809 w 160808"/>
              <a:gd name="connsiteY4" fmla="*/ 1496147 h 1576551"/>
              <a:gd name="connsiteX5" fmla="*/ 80404 w 160808"/>
              <a:gd name="connsiteY5" fmla="*/ 1576552 h 1576551"/>
              <a:gd name="connsiteX6" fmla="*/ 0 w 160808"/>
              <a:gd name="connsiteY6" fmla="*/ 1496147 h 1576551"/>
              <a:gd name="connsiteX7" fmla="*/ 58333 w 160808"/>
              <a:gd name="connsiteY7" fmla="*/ 1418371 h 1576551"/>
              <a:gd name="connsiteX8" fmla="*/ 58333 w 160808"/>
              <a:gd name="connsiteY8" fmla="*/ 157130 h 1576551"/>
              <a:gd name="connsiteX9" fmla="*/ 0 w 160808"/>
              <a:gd name="connsiteY9" fmla="*/ 79878 h 1576551"/>
              <a:gd name="connsiteX10" fmla="*/ 80404 w 160808"/>
              <a:gd name="connsiteY10" fmla="*/ 0 h 1576551"/>
              <a:gd name="connsiteX11" fmla="*/ 80404 w 160808"/>
              <a:gd name="connsiteY11" fmla="*/ 0 h 157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808" h="1576551">
                <a:moveTo>
                  <a:pt x="80404" y="0"/>
                </a:moveTo>
                <a:cubicBezTo>
                  <a:pt x="125073" y="0"/>
                  <a:pt x="160809" y="39939"/>
                  <a:pt x="160809" y="80404"/>
                </a:cubicBezTo>
                <a:cubicBezTo>
                  <a:pt x="160809" y="120869"/>
                  <a:pt x="136110" y="148196"/>
                  <a:pt x="102476" y="157655"/>
                </a:cubicBezTo>
                <a:lnTo>
                  <a:pt x="102476" y="1418897"/>
                </a:lnTo>
                <a:cubicBezTo>
                  <a:pt x="136110" y="1428356"/>
                  <a:pt x="160809" y="1455683"/>
                  <a:pt x="160809" y="1496147"/>
                </a:cubicBezTo>
                <a:cubicBezTo>
                  <a:pt x="160809" y="1536613"/>
                  <a:pt x="124549" y="1576552"/>
                  <a:pt x="80404" y="1576552"/>
                </a:cubicBezTo>
                <a:cubicBezTo>
                  <a:pt x="36261" y="1576552"/>
                  <a:pt x="0" y="1536613"/>
                  <a:pt x="0" y="1496147"/>
                </a:cubicBezTo>
                <a:cubicBezTo>
                  <a:pt x="0" y="1455683"/>
                  <a:pt x="24700" y="1428356"/>
                  <a:pt x="58333" y="1418371"/>
                </a:cubicBezTo>
                <a:lnTo>
                  <a:pt x="58333" y="157130"/>
                </a:lnTo>
                <a:cubicBezTo>
                  <a:pt x="24700" y="147670"/>
                  <a:pt x="0" y="116665"/>
                  <a:pt x="0" y="79878"/>
                </a:cubicBezTo>
                <a:cubicBezTo>
                  <a:pt x="0" y="36261"/>
                  <a:pt x="35735" y="0"/>
                  <a:pt x="80404" y="0"/>
                </a:cubicBezTo>
                <a:lnTo>
                  <a:pt x="80404" y="0"/>
                </a:lnTo>
                <a:close/>
              </a:path>
            </a:pathLst>
          </a:custGeom>
          <a:solidFill>
            <a:srgbClr val="CACACA"/>
          </a:solidFill>
          <a:ln w="5254"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ED33F4D7-33AD-49F1-8179-B6960544B446}"/>
              </a:ext>
            </a:extLst>
          </p:cNvPr>
          <p:cNvSpPr/>
          <p:nvPr/>
        </p:nvSpPr>
        <p:spPr>
          <a:xfrm>
            <a:off x="16456949" y="8453087"/>
            <a:ext cx="151749" cy="1487738"/>
          </a:xfrm>
          <a:custGeom>
            <a:avLst/>
            <a:gdLst>
              <a:gd name="connsiteX0" fmla="*/ 80404 w 160808"/>
              <a:gd name="connsiteY0" fmla="*/ 0 h 1576551"/>
              <a:gd name="connsiteX1" fmla="*/ 160809 w 160808"/>
              <a:gd name="connsiteY1" fmla="*/ 80404 h 1576551"/>
              <a:gd name="connsiteX2" fmla="*/ 102476 w 160808"/>
              <a:gd name="connsiteY2" fmla="*/ 157655 h 1576551"/>
              <a:gd name="connsiteX3" fmla="*/ 102476 w 160808"/>
              <a:gd name="connsiteY3" fmla="*/ 1418897 h 1576551"/>
              <a:gd name="connsiteX4" fmla="*/ 160809 w 160808"/>
              <a:gd name="connsiteY4" fmla="*/ 1496147 h 1576551"/>
              <a:gd name="connsiteX5" fmla="*/ 80404 w 160808"/>
              <a:gd name="connsiteY5" fmla="*/ 1576552 h 1576551"/>
              <a:gd name="connsiteX6" fmla="*/ 0 w 160808"/>
              <a:gd name="connsiteY6" fmla="*/ 1496147 h 1576551"/>
              <a:gd name="connsiteX7" fmla="*/ 58333 w 160808"/>
              <a:gd name="connsiteY7" fmla="*/ 1418371 h 1576551"/>
              <a:gd name="connsiteX8" fmla="*/ 58333 w 160808"/>
              <a:gd name="connsiteY8" fmla="*/ 157130 h 1576551"/>
              <a:gd name="connsiteX9" fmla="*/ 0 w 160808"/>
              <a:gd name="connsiteY9" fmla="*/ 79878 h 1576551"/>
              <a:gd name="connsiteX10" fmla="*/ 80404 w 160808"/>
              <a:gd name="connsiteY10" fmla="*/ 0 h 1576551"/>
              <a:gd name="connsiteX11" fmla="*/ 80404 w 160808"/>
              <a:gd name="connsiteY11" fmla="*/ 0 h 157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808" h="1576551">
                <a:moveTo>
                  <a:pt x="80404" y="0"/>
                </a:moveTo>
                <a:cubicBezTo>
                  <a:pt x="125073" y="0"/>
                  <a:pt x="160809" y="39939"/>
                  <a:pt x="160809" y="80404"/>
                </a:cubicBezTo>
                <a:cubicBezTo>
                  <a:pt x="160809" y="120869"/>
                  <a:pt x="136110" y="148196"/>
                  <a:pt x="102476" y="157655"/>
                </a:cubicBezTo>
                <a:lnTo>
                  <a:pt x="102476" y="1418897"/>
                </a:lnTo>
                <a:cubicBezTo>
                  <a:pt x="136110" y="1428356"/>
                  <a:pt x="160809" y="1455683"/>
                  <a:pt x="160809" y="1496147"/>
                </a:cubicBezTo>
                <a:cubicBezTo>
                  <a:pt x="160809" y="1536613"/>
                  <a:pt x="124547" y="1576552"/>
                  <a:pt x="80404" y="1576552"/>
                </a:cubicBezTo>
                <a:cubicBezTo>
                  <a:pt x="35735" y="1576552"/>
                  <a:pt x="0" y="1536613"/>
                  <a:pt x="0" y="1496147"/>
                </a:cubicBezTo>
                <a:cubicBezTo>
                  <a:pt x="0" y="1455683"/>
                  <a:pt x="24699" y="1428356"/>
                  <a:pt x="58333" y="1418371"/>
                </a:cubicBezTo>
                <a:lnTo>
                  <a:pt x="58333" y="157130"/>
                </a:lnTo>
                <a:cubicBezTo>
                  <a:pt x="24699" y="147670"/>
                  <a:pt x="0" y="116665"/>
                  <a:pt x="0" y="79878"/>
                </a:cubicBezTo>
                <a:cubicBezTo>
                  <a:pt x="0" y="36261"/>
                  <a:pt x="35735" y="0"/>
                  <a:pt x="80404" y="0"/>
                </a:cubicBezTo>
                <a:lnTo>
                  <a:pt x="80404" y="0"/>
                </a:lnTo>
                <a:close/>
              </a:path>
            </a:pathLst>
          </a:custGeom>
          <a:solidFill>
            <a:srgbClr val="CACACA"/>
          </a:solidFill>
          <a:ln w="5254"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E03EE340-533D-4CDC-B8B1-38F24EEE36D0}"/>
              </a:ext>
            </a:extLst>
          </p:cNvPr>
          <p:cNvSpPr/>
          <p:nvPr/>
        </p:nvSpPr>
        <p:spPr>
          <a:xfrm>
            <a:off x="19349608" y="8453087"/>
            <a:ext cx="151749" cy="1487738"/>
          </a:xfrm>
          <a:custGeom>
            <a:avLst/>
            <a:gdLst>
              <a:gd name="connsiteX0" fmla="*/ 80404 w 160808"/>
              <a:gd name="connsiteY0" fmla="*/ 0 h 1576551"/>
              <a:gd name="connsiteX1" fmla="*/ 160809 w 160808"/>
              <a:gd name="connsiteY1" fmla="*/ 80404 h 1576551"/>
              <a:gd name="connsiteX2" fmla="*/ 102476 w 160808"/>
              <a:gd name="connsiteY2" fmla="*/ 157655 h 1576551"/>
              <a:gd name="connsiteX3" fmla="*/ 102476 w 160808"/>
              <a:gd name="connsiteY3" fmla="*/ 1418897 h 1576551"/>
              <a:gd name="connsiteX4" fmla="*/ 160809 w 160808"/>
              <a:gd name="connsiteY4" fmla="*/ 1496147 h 1576551"/>
              <a:gd name="connsiteX5" fmla="*/ 80404 w 160808"/>
              <a:gd name="connsiteY5" fmla="*/ 1576552 h 1576551"/>
              <a:gd name="connsiteX6" fmla="*/ 0 w 160808"/>
              <a:gd name="connsiteY6" fmla="*/ 1496147 h 1576551"/>
              <a:gd name="connsiteX7" fmla="*/ 58333 w 160808"/>
              <a:gd name="connsiteY7" fmla="*/ 1418371 h 1576551"/>
              <a:gd name="connsiteX8" fmla="*/ 58333 w 160808"/>
              <a:gd name="connsiteY8" fmla="*/ 157130 h 1576551"/>
              <a:gd name="connsiteX9" fmla="*/ 0 w 160808"/>
              <a:gd name="connsiteY9" fmla="*/ 79878 h 1576551"/>
              <a:gd name="connsiteX10" fmla="*/ 80404 w 160808"/>
              <a:gd name="connsiteY10" fmla="*/ 0 h 1576551"/>
              <a:gd name="connsiteX11" fmla="*/ 80404 w 160808"/>
              <a:gd name="connsiteY11" fmla="*/ 0 h 157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808" h="1576551">
                <a:moveTo>
                  <a:pt x="80404" y="0"/>
                </a:moveTo>
                <a:cubicBezTo>
                  <a:pt x="125073" y="0"/>
                  <a:pt x="160809" y="39939"/>
                  <a:pt x="160809" y="80404"/>
                </a:cubicBezTo>
                <a:cubicBezTo>
                  <a:pt x="160809" y="120869"/>
                  <a:pt x="136108" y="148196"/>
                  <a:pt x="102476" y="157655"/>
                </a:cubicBezTo>
                <a:lnTo>
                  <a:pt x="102476" y="1418897"/>
                </a:lnTo>
                <a:cubicBezTo>
                  <a:pt x="136108" y="1428356"/>
                  <a:pt x="160809" y="1455683"/>
                  <a:pt x="160809" y="1496147"/>
                </a:cubicBezTo>
                <a:cubicBezTo>
                  <a:pt x="160809" y="1536613"/>
                  <a:pt x="124547" y="1576552"/>
                  <a:pt x="80404" y="1576552"/>
                </a:cubicBezTo>
                <a:cubicBezTo>
                  <a:pt x="36260" y="1576552"/>
                  <a:pt x="0" y="1536613"/>
                  <a:pt x="0" y="1496147"/>
                </a:cubicBezTo>
                <a:cubicBezTo>
                  <a:pt x="0" y="1455683"/>
                  <a:pt x="24699" y="1428356"/>
                  <a:pt x="58333" y="1418371"/>
                </a:cubicBezTo>
                <a:lnTo>
                  <a:pt x="58333" y="157130"/>
                </a:lnTo>
                <a:cubicBezTo>
                  <a:pt x="24699" y="147670"/>
                  <a:pt x="0" y="116665"/>
                  <a:pt x="0" y="79878"/>
                </a:cubicBezTo>
                <a:cubicBezTo>
                  <a:pt x="0" y="36261"/>
                  <a:pt x="36260" y="0"/>
                  <a:pt x="80404" y="0"/>
                </a:cubicBezTo>
                <a:lnTo>
                  <a:pt x="80404" y="0"/>
                </a:lnTo>
                <a:close/>
              </a:path>
            </a:pathLst>
          </a:custGeom>
          <a:solidFill>
            <a:srgbClr val="CACACA"/>
          </a:solidFill>
          <a:ln w="5254"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F047556C-2216-4156-A8AC-99B2E85636FA}"/>
              </a:ext>
            </a:extLst>
          </p:cNvPr>
          <p:cNvSpPr>
            <a:spLocks noGrp="1"/>
          </p:cNvSpPr>
          <p:nvPr>
            <p:ph type="title"/>
          </p:nvPr>
        </p:nvSpPr>
        <p:spPr/>
        <p:txBody>
          <a:bodyPr/>
          <a:lstStyle/>
          <a:p>
            <a:r>
              <a:rPr lang="en-US" dirty="0"/>
              <a:t>TITLE HERE</a:t>
            </a:r>
          </a:p>
        </p:txBody>
      </p:sp>
      <p:sp>
        <p:nvSpPr>
          <p:cNvPr id="588" name="Rectangle 587">
            <a:extLst>
              <a:ext uri="{FF2B5EF4-FFF2-40B4-BE49-F238E27FC236}">
                <a16:creationId xmlns:a16="http://schemas.microsoft.com/office/drawing/2014/main" id="{7E792E1F-0F0C-4073-8A30-236500DBA7F7}"/>
              </a:ext>
            </a:extLst>
          </p:cNvPr>
          <p:cNvSpPr/>
          <p:nvPr/>
        </p:nvSpPr>
        <p:spPr>
          <a:xfrm>
            <a:off x="3605286" y="6340299"/>
            <a:ext cx="2712313" cy="523220"/>
          </a:xfrm>
          <a:prstGeom prst="rect">
            <a:avLst/>
          </a:prstGeom>
        </p:spPr>
        <p:txBody>
          <a:bodyPr wrap="square">
            <a:spAutoFit/>
          </a:bodyPr>
          <a:lstStyle/>
          <a:p>
            <a:pPr algn="ctr"/>
            <a:r>
              <a:rPr lang="en-US" sz="2800" b="1" dirty="0">
                <a:solidFill>
                  <a:schemeClr val="bg1"/>
                </a:solidFill>
              </a:rPr>
              <a:t>TITLE HERE</a:t>
            </a:r>
            <a:endParaRPr lang="en-US" sz="2800" dirty="0">
              <a:solidFill>
                <a:schemeClr val="bg1"/>
              </a:solidFill>
            </a:endParaRPr>
          </a:p>
        </p:txBody>
      </p:sp>
      <p:sp>
        <p:nvSpPr>
          <p:cNvPr id="590" name="Rectangle 589">
            <a:extLst>
              <a:ext uri="{FF2B5EF4-FFF2-40B4-BE49-F238E27FC236}">
                <a16:creationId xmlns:a16="http://schemas.microsoft.com/office/drawing/2014/main" id="{E3434077-D543-4690-A7A6-ED9373031970}"/>
              </a:ext>
            </a:extLst>
          </p:cNvPr>
          <p:cNvSpPr/>
          <p:nvPr/>
        </p:nvSpPr>
        <p:spPr>
          <a:xfrm>
            <a:off x="6618314" y="6340299"/>
            <a:ext cx="2712313" cy="523220"/>
          </a:xfrm>
          <a:prstGeom prst="rect">
            <a:avLst/>
          </a:prstGeom>
        </p:spPr>
        <p:txBody>
          <a:bodyPr wrap="square">
            <a:spAutoFit/>
          </a:bodyPr>
          <a:lstStyle/>
          <a:p>
            <a:pPr algn="ctr"/>
            <a:r>
              <a:rPr lang="en-US" sz="2800" b="1" dirty="0">
                <a:solidFill>
                  <a:schemeClr val="bg1"/>
                </a:solidFill>
              </a:rPr>
              <a:t>TITLE HERE</a:t>
            </a:r>
            <a:endParaRPr lang="en-US" sz="2800" dirty="0">
              <a:solidFill>
                <a:schemeClr val="bg1"/>
              </a:solidFill>
            </a:endParaRPr>
          </a:p>
        </p:txBody>
      </p:sp>
      <p:sp>
        <p:nvSpPr>
          <p:cNvPr id="591" name="Rectangle 590">
            <a:extLst>
              <a:ext uri="{FF2B5EF4-FFF2-40B4-BE49-F238E27FC236}">
                <a16:creationId xmlns:a16="http://schemas.microsoft.com/office/drawing/2014/main" id="{9F23B627-E3F1-4C1C-88AD-9F252686A567}"/>
              </a:ext>
            </a:extLst>
          </p:cNvPr>
          <p:cNvSpPr/>
          <p:nvPr/>
        </p:nvSpPr>
        <p:spPr>
          <a:xfrm>
            <a:off x="9537642" y="6340299"/>
            <a:ext cx="2712313" cy="523220"/>
          </a:xfrm>
          <a:prstGeom prst="rect">
            <a:avLst/>
          </a:prstGeom>
        </p:spPr>
        <p:txBody>
          <a:bodyPr wrap="square">
            <a:spAutoFit/>
          </a:bodyPr>
          <a:lstStyle/>
          <a:p>
            <a:pPr algn="ctr"/>
            <a:r>
              <a:rPr lang="en-US" sz="2800" b="1" dirty="0">
                <a:solidFill>
                  <a:schemeClr val="bg1"/>
                </a:solidFill>
              </a:rPr>
              <a:t>TITLE HERE</a:t>
            </a:r>
            <a:endParaRPr lang="en-US" sz="2800" dirty="0">
              <a:solidFill>
                <a:schemeClr val="bg1"/>
              </a:solidFill>
            </a:endParaRPr>
          </a:p>
        </p:txBody>
      </p:sp>
      <p:sp>
        <p:nvSpPr>
          <p:cNvPr id="592" name="Rectangle 591">
            <a:extLst>
              <a:ext uri="{FF2B5EF4-FFF2-40B4-BE49-F238E27FC236}">
                <a16:creationId xmlns:a16="http://schemas.microsoft.com/office/drawing/2014/main" id="{20A400A2-01C1-4FE0-AEB5-EA1A20DEC7F7}"/>
              </a:ext>
            </a:extLst>
          </p:cNvPr>
          <p:cNvSpPr/>
          <p:nvPr/>
        </p:nvSpPr>
        <p:spPr>
          <a:xfrm>
            <a:off x="12559734" y="6340299"/>
            <a:ext cx="2712313" cy="523220"/>
          </a:xfrm>
          <a:prstGeom prst="rect">
            <a:avLst/>
          </a:prstGeom>
        </p:spPr>
        <p:txBody>
          <a:bodyPr wrap="square">
            <a:spAutoFit/>
          </a:bodyPr>
          <a:lstStyle/>
          <a:p>
            <a:pPr algn="ctr"/>
            <a:r>
              <a:rPr lang="en-US" sz="2800" b="1" dirty="0">
                <a:solidFill>
                  <a:schemeClr val="bg1"/>
                </a:solidFill>
              </a:rPr>
              <a:t>TITLE HERE</a:t>
            </a:r>
            <a:endParaRPr lang="en-US" sz="2800" dirty="0">
              <a:solidFill>
                <a:schemeClr val="bg1"/>
              </a:solidFill>
            </a:endParaRPr>
          </a:p>
        </p:txBody>
      </p:sp>
      <p:sp>
        <p:nvSpPr>
          <p:cNvPr id="593" name="Rectangle 592">
            <a:extLst>
              <a:ext uri="{FF2B5EF4-FFF2-40B4-BE49-F238E27FC236}">
                <a16:creationId xmlns:a16="http://schemas.microsoft.com/office/drawing/2014/main" id="{9676EEE8-354F-4D26-B8F5-2ED750A7DE3F}"/>
              </a:ext>
            </a:extLst>
          </p:cNvPr>
          <p:cNvSpPr/>
          <p:nvPr/>
        </p:nvSpPr>
        <p:spPr>
          <a:xfrm>
            <a:off x="15323457" y="6340299"/>
            <a:ext cx="2712313" cy="523220"/>
          </a:xfrm>
          <a:prstGeom prst="rect">
            <a:avLst/>
          </a:prstGeom>
        </p:spPr>
        <p:txBody>
          <a:bodyPr wrap="square">
            <a:spAutoFit/>
          </a:bodyPr>
          <a:lstStyle/>
          <a:p>
            <a:pPr algn="ctr"/>
            <a:r>
              <a:rPr lang="en-US" sz="2800" b="1" dirty="0">
                <a:solidFill>
                  <a:schemeClr val="bg1"/>
                </a:solidFill>
              </a:rPr>
              <a:t>TITLE HERE</a:t>
            </a:r>
            <a:endParaRPr lang="en-US" sz="2800" dirty="0">
              <a:solidFill>
                <a:schemeClr val="bg1"/>
              </a:solidFill>
            </a:endParaRPr>
          </a:p>
        </p:txBody>
      </p:sp>
      <p:sp>
        <p:nvSpPr>
          <p:cNvPr id="594" name="Rectangle 593">
            <a:extLst>
              <a:ext uri="{FF2B5EF4-FFF2-40B4-BE49-F238E27FC236}">
                <a16:creationId xmlns:a16="http://schemas.microsoft.com/office/drawing/2014/main" id="{229A1A2D-4F26-44E8-8B88-B448A764A87E}"/>
              </a:ext>
            </a:extLst>
          </p:cNvPr>
          <p:cNvSpPr/>
          <p:nvPr/>
        </p:nvSpPr>
        <p:spPr>
          <a:xfrm>
            <a:off x="18336125" y="6340299"/>
            <a:ext cx="2712313" cy="523220"/>
          </a:xfrm>
          <a:prstGeom prst="rect">
            <a:avLst/>
          </a:prstGeom>
        </p:spPr>
        <p:txBody>
          <a:bodyPr wrap="square">
            <a:spAutoFit/>
          </a:bodyPr>
          <a:lstStyle/>
          <a:p>
            <a:pPr algn="ctr"/>
            <a:r>
              <a:rPr lang="en-US" sz="2800" b="1" dirty="0">
                <a:solidFill>
                  <a:schemeClr val="bg1"/>
                </a:solidFill>
              </a:rPr>
              <a:t>TITLE HERE</a:t>
            </a:r>
            <a:endParaRPr lang="en-US" sz="2800" dirty="0">
              <a:solidFill>
                <a:schemeClr val="bg1"/>
              </a:solidFill>
            </a:endParaRPr>
          </a:p>
        </p:txBody>
      </p:sp>
      <p:sp>
        <p:nvSpPr>
          <p:cNvPr id="587" name="Rectangle 586">
            <a:extLst>
              <a:ext uri="{FF2B5EF4-FFF2-40B4-BE49-F238E27FC236}">
                <a16:creationId xmlns:a16="http://schemas.microsoft.com/office/drawing/2014/main" id="{0B662403-FD9E-401E-98EF-675CD773F22F}"/>
              </a:ext>
            </a:extLst>
          </p:cNvPr>
          <p:cNvSpPr/>
          <p:nvPr/>
        </p:nvSpPr>
        <p:spPr>
          <a:xfrm>
            <a:off x="3763430" y="10520347"/>
            <a:ext cx="2393655" cy="1938992"/>
          </a:xfrm>
          <a:prstGeom prst="rect">
            <a:avLst/>
          </a:prstGeom>
        </p:spPr>
        <p:txBody>
          <a:bodyPr wrap="square">
            <a:spAutoFit/>
          </a:bodyPr>
          <a:lstStyle/>
          <a:p>
            <a:pPr algn="ctr"/>
            <a:r>
              <a:rPr lang="en-US" sz="2000" b="1" dirty="0">
                <a:solidFill>
                  <a:srgbClr val="000000"/>
                </a:solidFill>
              </a:rPr>
              <a:t>Lorem Ipsum</a:t>
            </a:r>
            <a:r>
              <a:rPr lang="en-US" sz="2000" dirty="0">
                <a:solidFill>
                  <a:srgbClr val="000000"/>
                </a:solidFill>
              </a:rPr>
              <a:t> is simply dummy text of the printing and typesetting industry. </a:t>
            </a:r>
            <a:endParaRPr lang="en-US" sz="2000" dirty="0"/>
          </a:p>
        </p:txBody>
      </p:sp>
      <p:sp>
        <p:nvSpPr>
          <p:cNvPr id="602" name="Rectangle 601">
            <a:extLst>
              <a:ext uri="{FF2B5EF4-FFF2-40B4-BE49-F238E27FC236}">
                <a16:creationId xmlns:a16="http://schemas.microsoft.com/office/drawing/2014/main" id="{AC66B17A-AEE3-488F-8850-9E7612FE501F}"/>
              </a:ext>
            </a:extLst>
          </p:cNvPr>
          <p:cNvSpPr/>
          <p:nvPr/>
        </p:nvSpPr>
        <p:spPr>
          <a:xfrm>
            <a:off x="6618314" y="10520347"/>
            <a:ext cx="2393655" cy="1938992"/>
          </a:xfrm>
          <a:prstGeom prst="rect">
            <a:avLst/>
          </a:prstGeom>
        </p:spPr>
        <p:txBody>
          <a:bodyPr wrap="square">
            <a:spAutoFit/>
          </a:bodyPr>
          <a:lstStyle/>
          <a:p>
            <a:pPr algn="ctr"/>
            <a:r>
              <a:rPr lang="en-US" sz="2000" b="1" dirty="0">
                <a:solidFill>
                  <a:srgbClr val="000000"/>
                </a:solidFill>
              </a:rPr>
              <a:t>Lorem Ipsum</a:t>
            </a:r>
            <a:r>
              <a:rPr lang="en-US" sz="2000" dirty="0">
                <a:solidFill>
                  <a:srgbClr val="000000"/>
                </a:solidFill>
              </a:rPr>
              <a:t> is simply dummy text of the printing and typesetting industry. </a:t>
            </a:r>
            <a:endParaRPr lang="en-US" sz="2000" dirty="0"/>
          </a:p>
        </p:txBody>
      </p:sp>
      <p:sp>
        <p:nvSpPr>
          <p:cNvPr id="603" name="Rectangle 602">
            <a:extLst>
              <a:ext uri="{FF2B5EF4-FFF2-40B4-BE49-F238E27FC236}">
                <a16:creationId xmlns:a16="http://schemas.microsoft.com/office/drawing/2014/main" id="{3334803A-523A-46CD-9448-5379CBA6739E}"/>
              </a:ext>
            </a:extLst>
          </p:cNvPr>
          <p:cNvSpPr/>
          <p:nvPr/>
        </p:nvSpPr>
        <p:spPr>
          <a:xfrm>
            <a:off x="9601299" y="10387186"/>
            <a:ext cx="2393655" cy="1938992"/>
          </a:xfrm>
          <a:prstGeom prst="rect">
            <a:avLst/>
          </a:prstGeom>
        </p:spPr>
        <p:txBody>
          <a:bodyPr wrap="square">
            <a:spAutoFit/>
          </a:bodyPr>
          <a:lstStyle/>
          <a:p>
            <a:pPr algn="ctr"/>
            <a:r>
              <a:rPr lang="en-US" sz="2000" b="1" dirty="0">
                <a:solidFill>
                  <a:srgbClr val="000000"/>
                </a:solidFill>
              </a:rPr>
              <a:t>Lorem Ipsum</a:t>
            </a:r>
            <a:r>
              <a:rPr lang="en-US" sz="2000" dirty="0">
                <a:solidFill>
                  <a:srgbClr val="000000"/>
                </a:solidFill>
              </a:rPr>
              <a:t> is simply dummy text of the printing and typesetting industry. </a:t>
            </a:r>
            <a:endParaRPr lang="en-US" sz="2000" dirty="0"/>
          </a:p>
        </p:txBody>
      </p:sp>
      <p:sp>
        <p:nvSpPr>
          <p:cNvPr id="604" name="Rectangle 603">
            <a:extLst>
              <a:ext uri="{FF2B5EF4-FFF2-40B4-BE49-F238E27FC236}">
                <a16:creationId xmlns:a16="http://schemas.microsoft.com/office/drawing/2014/main" id="{B16F3F4E-CBD4-4F3D-90BC-EFE6A448A05C}"/>
              </a:ext>
            </a:extLst>
          </p:cNvPr>
          <p:cNvSpPr/>
          <p:nvPr/>
        </p:nvSpPr>
        <p:spPr>
          <a:xfrm>
            <a:off x="12457782" y="10254025"/>
            <a:ext cx="2393655" cy="1938992"/>
          </a:xfrm>
          <a:prstGeom prst="rect">
            <a:avLst/>
          </a:prstGeom>
        </p:spPr>
        <p:txBody>
          <a:bodyPr wrap="square">
            <a:spAutoFit/>
          </a:bodyPr>
          <a:lstStyle/>
          <a:p>
            <a:pPr algn="ctr"/>
            <a:r>
              <a:rPr lang="en-US" sz="2000" b="1" dirty="0">
                <a:solidFill>
                  <a:srgbClr val="000000"/>
                </a:solidFill>
              </a:rPr>
              <a:t>Lorem Ipsum</a:t>
            </a:r>
            <a:r>
              <a:rPr lang="en-US" sz="2000" dirty="0">
                <a:solidFill>
                  <a:srgbClr val="000000"/>
                </a:solidFill>
              </a:rPr>
              <a:t> is simply dummy text of the printing and typesetting industry. </a:t>
            </a:r>
            <a:endParaRPr lang="en-US" sz="2000" dirty="0"/>
          </a:p>
        </p:txBody>
      </p:sp>
      <p:sp>
        <p:nvSpPr>
          <p:cNvPr id="605" name="Rectangle 604">
            <a:extLst>
              <a:ext uri="{FF2B5EF4-FFF2-40B4-BE49-F238E27FC236}">
                <a16:creationId xmlns:a16="http://schemas.microsoft.com/office/drawing/2014/main" id="{DA14A831-CF51-4714-87E4-24D0F9472DB6}"/>
              </a:ext>
            </a:extLst>
          </p:cNvPr>
          <p:cNvSpPr/>
          <p:nvPr/>
        </p:nvSpPr>
        <p:spPr>
          <a:xfrm>
            <a:off x="15314265" y="10120864"/>
            <a:ext cx="2393655" cy="1938992"/>
          </a:xfrm>
          <a:prstGeom prst="rect">
            <a:avLst/>
          </a:prstGeom>
        </p:spPr>
        <p:txBody>
          <a:bodyPr wrap="square">
            <a:spAutoFit/>
          </a:bodyPr>
          <a:lstStyle/>
          <a:p>
            <a:pPr algn="ctr"/>
            <a:r>
              <a:rPr lang="en-US" sz="2000" b="1" dirty="0">
                <a:solidFill>
                  <a:srgbClr val="000000"/>
                </a:solidFill>
              </a:rPr>
              <a:t>Lorem Ipsum</a:t>
            </a:r>
            <a:r>
              <a:rPr lang="en-US" sz="2000" dirty="0">
                <a:solidFill>
                  <a:srgbClr val="000000"/>
                </a:solidFill>
              </a:rPr>
              <a:t> is simply dummy text of the printing and typesetting industry. </a:t>
            </a:r>
            <a:endParaRPr lang="en-US" sz="2000" dirty="0"/>
          </a:p>
        </p:txBody>
      </p:sp>
      <p:sp>
        <p:nvSpPr>
          <p:cNvPr id="606" name="Rectangle 605">
            <a:extLst>
              <a:ext uri="{FF2B5EF4-FFF2-40B4-BE49-F238E27FC236}">
                <a16:creationId xmlns:a16="http://schemas.microsoft.com/office/drawing/2014/main" id="{7C812F88-0A76-4068-9DDF-18749FCB31B1}"/>
              </a:ext>
            </a:extLst>
          </p:cNvPr>
          <p:cNvSpPr/>
          <p:nvPr/>
        </p:nvSpPr>
        <p:spPr>
          <a:xfrm>
            <a:off x="18230090" y="10120864"/>
            <a:ext cx="2393655" cy="1938992"/>
          </a:xfrm>
          <a:prstGeom prst="rect">
            <a:avLst/>
          </a:prstGeom>
        </p:spPr>
        <p:txBody>
          <a:bodyPr wrap="square">
            <a:spAutoFit/>
          </a:bodyPr>
          <a:lstStyle/>
          <a:p>
            <a:pPr algn="ctr"/>
            <a:r>
              <a:rPr lang="en-US" sz="2000" b="1" dirty="0">
                <a:solidFill>
                  <a:srgbClr val="000000"/>
                </a:solidFill>
              </a:rPr>
              <a:t>Lorem Ipsum</a:t>
            </a:r>
            <a:r>
              <a:rPr lang="en-US" sz="2000" dirty="0">
                <a:solidFill>
                  <a:srgbClr val="000000"/>
                </a:solidFill>
              </a:rPr>
              <a:t> is simply dummy text of the printing and typesetting industry. </a:t>
            </a:r>
            <a:endParaRPr lang="en-US" sz="2000" dirty="0"/>
          </a:p>
        </p:txBody>
      </p:sp>
    </p:spTree>
    <p:extLst>
      <p:ext uri="{BB962C8B-B14F-4D97-AF65-F5344CB8AC3E}">
        <p14:creationId xmlns:p14="http://schemas.microsoft.com/office/powerpoint/2010/main" val="16318634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4" name="Title 1073">
            <a:extLst>
              <a:ext uri="{FF2B5EF4-FFF2-40B4-BE49-F238E27FC236}">
                <a16:creationId xmlns:a16="http://schemas.microsoft.com/office/drawing/2014/main" id="{2A9D26FB-8C81-4D3B-AD01-B9183F565ED0}"/>
              </a:ext>
            </a:extLst>
          </p:cNvPr>
          <p:cNvSpPr>
            <a:spLocks noGrp="1"/>
          </p:cNvSpPr>
          <p:nvPr>
            <p:ph type="title"/>
          </p:nvPr>
        </p:nvSpPr>
        <p:spPr/>
        <p:txBody>
          <a:bodyPr/>
          <a:lstStyle/>
          <a:p>
            <a:r>
              <a:rPr lang="en-US" dirty="0"/>
              <a:t>TITLE HERE</a:t>
            </a:r>
          </a:p>
        </p:txBody>
      </p:sp>
      <p:sp>
        <p:nvSpPr>
          <p:cNvPr id="33" name="Freeform: Shape 32">
            <a:extLst>
              <a:ext uri="{FF2B5EF4-FFF2-40B4-BE49-F238E27FC236}">
                <a16:creationId xmlns:a16="http://schemas.microsoft.com/office/drawing/2014/main" id="{CDF8B67E-F3ED-40D3-9819-8347BA543B4F}"/>
              </a:ext>
            </a:extLst>
          </p:cNvPr>
          <p:cNvSpPr/>
          <p:nvPr/>
        </p:nvSpPr>
        <p:spPr>
          <a:xfrm>
            <a:off x="10958264" y="5102148"/>
            <a:ext cx="1454271" cy="1454271"/>
          </a:xfrm>
          <a:custGeom>
            <a:avLst/>
            <a:gdLst>
              <a:gd name="connsiteX0" fmla="*/ 587693 w 1175384"/>
              <a:gd name="connsiteY0" fmla="*/ 0 h 1175384"/>
              <a:gd name="connsiteX1" fmla="*/ 1175385 w 1175384"/>
              <a:gd name="connsiteY1" fmla="*/ 587693 h 1175384"/>
              <a:gd name="connsiteX2" fmla="*/ 587693 w 1175384"/>
              <a:gd name="connsiteY2" fmla="*/ 1175385 h 1175384"/>
              <a:gd name="connsiteX3" fmla="*/ 0 w 1175384"/>
              <a:gd name="connsiteY3" fmla="*/ 587693 h 1175384"/>
              <a:gd name="connsiteX4" fmla="*/ 587693 w 1175384"/>
              <a:gd name="connsiteY4" fmla="*/ 0 h 1175384"/>
              <a:gd name="connsiteX5" fmla="*/ 587693 w 1175384"/>
              <a:gd name="connsiteY5" fmla="*/ 0 h 117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384" h="1175384">
                <a:moveTo>
                  <a:pt x="587693" y="0"/>
                </a:moveTo>
                <a:cubicBezTo>
                  <a:pt x="912495" y="0"/>
                  <a:pt x="1175385" y="262890"/>
                  <a:pt x="1175385" y="587693"/>
                </a:cubicBezTo>
                <a:cubicBezTo>
                  <a:pt x="1175385" y="912495"/>
                  <a:pt x="912495" y="1175385"/>
                  <a:pt x="587693" y="1175385"/>
                </a:cubicBezTo>
                <a:cubicBezTo>
                  <a:pt x="262890" y="1175385"/>
                  <a:pt x="0" y="912495"/>
                  <a:pt x="0" y="587693"/>
                </a:cubicBezTo>
                <a:cubicBezTo>
                  <a:pt x="0" y="262890"/>
                  <a:pt x="262890" y="0"/>
                  <a:pt x="587693" y="0"/>
                </a:cubicBezTo>
                <a:lnTo>
                  <a:pt x="587693" y="0"/>
                </a:lnTo>
                <a:close/>
              </a:path>
            </a:pathLst>
          </a:custGeom>
          <a:solidFill>
            <a:srgbClr val="5359A6"/>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D4DBB6B1-50D8-4714-824C-45E67E68D923}"/>
              </a:ext>
            </a:extLst>
          </p:cNvPr>
          <p:cNvSpPr/>
          <p:nvPr/>
        </p:nvSpPr>
        <p:spPr>
          <a:xfrm>
            <a:off x="17522524" y="5102148"/>
            <a:ext cx="1454273" cy="1454271"/>
          </a:xfrm>
          <a:custGeom>
            <a:avLst/>
            <a:gdLst>
              <a:gd name="connsiteX0" fmla="*/ 587693 w 1175385"/>
              <a:gd name="connsiteY0" fmla="*/ 0 h 1175384"/>
              <a:gd name="connsiteX1" fmla="*/ 1175385 w 1175385"/>
              <a:gd name="connsiteY1" fmla="*/ 587693 h 1175384"/>
              <a:gd name="connsiteX2" fmla="*/ 587693 w 1175385"/>
              <a:gd name="connsiteY2" fmla="*/ 1175385 h 1175384"/>
              <a:gd name="connsiteX3" fmla="*/ 0 w 1175385"/>
              <a:gd name="connsiteY3" fmla="*/ 587693 h 1175384"/>
              <a:gd name="connsiteX4" fmla="*/ 587693 w 1175385"/>
              <a:gd name="connsiteY4" fmla="*/ 0 h 1175384"/>
              <a:gd name="connsiteX5" fmla="*/ 587693 w 1175385"/>
              <a:gd name="connsiteY5" fmla="*/ 0 h 117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385" h="1175384">
                <a:moveTo>
                  <a:pt x="587693" y="0"/>
                </a:moveTo>
                <a:cubicBezTo>
                  <a:pt x="912495" y="0"/>
                  <a:pt x="1175385" y="262890"/>
                  <a:pt x="1175385" y="587693"/>
                </a:cubicBezTo>
                <a:cubicBezTo>
                  <a:pt x="1175385" y="912495"/>
                  <a:pt x="912495" y="1175385"/>
                  <a:pt x="587693" y="1175385"/>
                </a:cubicBezTo>
                <a:cubicBezTo>
                  <a:pt x="262891" y="1175385"/>
                  <a:pt x="0" y="912495"/>
                  <a:pt x="0" y="587693"/>
                </a:cubicBezTo>
                <a:cubicBezTo>
                  <a:pt x="0" y="262890"/>
                  <a:pt x="262891" y="0"/>
                  <a:pt x="587693" y="0"/>
                </a:cubicBezTo>
                <a:lnTo>
                  <a:pt x="587693" y="0"/>
                </a:lnTo>
                <a:close/>
              </a:path>
            </a:pathLst>
          </a:custGeom>
          <a:solidFill>
            <a:srgbClr val="5359A6"/>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DDF8B024-3AFD-4773-84B4-F9CD35C9426D}"/>
              </a:ext>
            </a:extLst>
          </p:cNvPr>
          <p:cNvSpPr/>
          <p:nvPr/>
        </p:nvSpPr>
        <p:spPr>
          <a:xfrm>
            <a:off x="7663169" y="9592244"/>
            <a:ext cx="1454273" cy="1454273"/>
          </a:xfrm>
          <a:custGeom>
            <a:avLst/>
            <a:gdLst>
              <a:gd name="connsiteX0" fmla="*/ 587693 w 1175385"/>
              <a:gd name="connsiteY0" fmla="*/ 0 h 1175385"/>
              <a:gd name="connsiteX1" fmla="*/ 1175385 w 1175385"/>
              <a:gd name="connsiteY1" fmla="*/ 587693 h 1175385"/>
              <a:gd name="connsiteX2" fmla="*/ 587693 w 1175385"/>
              <a:gd name="connsiteY2" fmla="*/ 1175385 h 1175385"/>
              <a:gd name="connsiteX3" fmla="*/ 0 w 1175385"/>
              <a:gd name="connsiteY3" fmla="*/ 587693 h 1175385"/>
              <a:gd name="connsiteX4" fmla="*/ 587693 w 1175385"/>
              <a:gd name="connsiteY4" fmla="*/ 0 h 1175385"/>
              <a:gd name="connsiteX5" fmla="*/ 587693 w 1175385"/>
              <a:gd name="connsiteY5" fmla="*/ 0 h 117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385" h="1175385">
                <a:moveTo>
                  <a:pt x="587693" y="0"/>
                </a:moveTo>
                <a:cubicBezTo>
                  <a:pt x="912495" y="0"/>
                  <a:pt x="1175385" y="262890"/>
                  <a:pt x="1175385" y="587693"/>
                </a:cubicBezTo>
                <a:cubicBezTo>
                  <a:pt x="1175385" y="912495"/>
                  <a:pt x="912495" y="1175385"/>
                  <a:pt x="587693" y="1175385"/>
                </a:cubicBezTo>
                <a:cubicBezTo>
                  <a:pt x="262890" y="1175385"/>
                  <a:pt x="0" y="912495"/>
                  <a:pt x="0" y="587693"/>
                </a:cubicBezTo>
                <a:cubicBezTo>
                  <a:pt x="0" y="263843"/>
                  <a:pt x="262890" y="0"/>
                  <a:pt x="587693" y="0"/>
                </a:cubicBezTo>
                <a:lnTo>
                  <a:pt x="587693" y="0"/>
                </a:lnTo>
                <a:close/>
              </a:path>
            </a:pathLst>
          </a:custGeom>
          <a:solidFill>
            <a:srgbClr val="A0E13A"/>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CC9904E7-A63D-4468-8A8D-CAB0B87FAECD}"/>
              </a:ext>
            </a:extLst>
          </p:cNvPr>
          <p:cNvSpPr/>
          <p:nvPr/>
        </p:nvSpPr>
        <p:spPr>
          <a:xfrm>
            <a:off x="14219181" y="9592244"/>
            <a:ext cx="1454273" cy="1454273"/>
          </a:xfrm>
          <a:custGeom>
            <a:avLst/>
            <a:gdLst>
              <a:gd name="connsiteX0" fmla="*/ 587692 w 1175385"/>
              <a:gd name="connsiteY0" fmla="*/ 0 h 1175385"/>
              <a:gd name="connsiteX1" fmla="*/ 1175385 w 1175385"/>
              <a:gd name="connsiteY1" fmla="*/ 587693 h 1175385"/>
              <a:gd name="connsiteX2" fmla="*/ 587692 w 1175385"/>
              <a:gd name="connsiteY2" fmla="*/ 1175385 h 1175385"/>
              <a:gd name="connsiteX3" fmla="*/ 0 w 1175385"/>
              <a:gd name="connsiteY3" fmla="*/ 587693 h 1175385"/>
              <a:gd name="connsiteX4" fmla="*/ 587692 w 1175385"/>
              <a:gd name="connsiteY4" fmla="*/ 0 h 1175385"/>
              <a:gd name="connsiteX5" fmla="*/ 587692 w 1175385"/>
              <a:gd name="connsiteY5" fmla="*/ 0 h 117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385" h="1175385">
                <a:moveTo>
                  <a:pt x="587692" y="0"/>
                </a:moveTo>
                <a:cubicBezTo>
                  <a:pt x="912494" y="0"/>
                  <a:pt x="1175385" y="262890"/>
                  <a:pt x="1175385" y="587693"/>
                </a:cubicBezTo>
                <a:cubicBezTo>
                  <a:pt x="1175385" y="912495"/>
                  <a:pt x="912494" y="1175385"/>
                  <a:pt x="587692" y="1175385"/>
                </a:cubicBezTo>
                <a:cubicBezTo>
                  <a:pt x="262890" y="1175385"/>
                  <a:pt x="0" y="912495"/>
                  <a:pt x="0" y="587693"/>
                </a:cubicBezTo>
                <a:cubicBezTo>
                  <a:pt x="0" y="263843"/>
                  <a:pt x="263842" y="0"/>
                  <a:pt x="587692" y="0"/>
                </a:cubicBezTo>
                <a:lnTo>
                  <a:pt x="587692" y="0"/>
                </a:lnTo>
                <a:close/>
              </a:path>
            </a:pathLst>
          </a:custGeom>
          <a:solidFill>
            <a:srgbClr val="A0E13A"/>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2F0A864A-0569-432C-82FD-A8C884FD58F9}"/>
              </a:ext>
            </a:extLst>
          </p:cNvPr>
          <p:cNvSpPr/>
          <p:nvPr/>
        </p:nvSpPr>
        <p:spPr>
          <a:xfrm>
            <a:off x="4369254" y="5102148"/>
            <a:ext cx="1454271" cy="1454271"/>
          </a:xfrm>
          <a:custGeom>
            <a:avLst/>
            <a:gdLst>
              <a:gd name="connsiteX0" fmla="*/ 587692 w 1175384"/>
              <a:gd name="connsiteY0" fmla="*/ 0 h 1175384"/>
              <a:gd name="connsiteX1" fmla="*/ 1175385 w 1175384"/>
              <a:gd name="connsiteY1" fmla="*/ 587693 h 1175384"/>
              <a:gd name="connsiteX2" fmla="*/ 587692 w 1175384"/>
              <a:gd name="connsiteY2" fmla="*/ 1175385 h 1175384"/>
              <a:gd name="connsiteX3" fmla="*/ 0 w 1175384"/>
              <a:gd name="connsiteY3" fmla="*/ 587693 h 1175384"/>
              <a:gd name="connsiteX4" fmla="*/ 587692 w 1175384"/>
              <a:gd name="connsiteY4" fmla="*/ 0 h 1175384"/>
              <a:gd name="connsiteX5" fmla="*/ 587692 w 1175384"/>
              <a:gd name="connsiteY5" fmla="*/ 0 h 117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384" h="1175384">
                <a:moveTo>
                  <a:pt x="587692" y="0"/>
                </a:moveTo>
                <a:cubicBezTo>
                  <a:pt x="912495" y="0"/>
                  <a:pt x="1175385" y="262890"/>
                  <a:pt x="1175385" y="587693"/>
                </a:cubicBezTo>
                <a:cubicBezTo>
                  <a:pt x="1175385" y="912495"/>
                  <a:pt x="912495" y="1175385"/>
                  <a:pt x="587692" y="1175385"/>
                </a:cubicBezTo>
                <a:cubicBezTo>
                  <a:pt x="262890" y="1175385"/>
                  <a:pt x="0" y="912495"/>
                  <a:pt x="0" y="587693"/>
                </a:cubicBezTo>
                <a:cubicBezTo>
                  <a:pt x="0" y="262890"/>
                  <a:pt x="262890" y="0"/>
                  <a:pt x="587692" y="0"/>
                </a:cubicBezTo>
                <a:lnTo>
                  <a:pt x="587692" y="0"/>
                </a:lnTo>
                <a:close/>
              </a:path>
            </a:pathLst>
          </a:custGeom>
          <a:solidFill>
            <a:srgbClr val="5359A6"/>
          </a:solidFill>
          <a:ln w="9525" cap="flat">
            <a:noFill/>
            <a:prstDash val="solid"/>
            <a:miter/>
          </a:ln>
        </p:spPr>
        <p:txBody>
          <a:bodyPr rtlCol="0" anchor="ctr"/>
          <a:lstStyle/>
          <a:p>
            <a:endParaRPr lang="en-US"/>
          </a:p>
        </p:txBody>
      </p:sp>
      <p:grpSp>
        <p:nvGrpSpPr>
          <p:cNvPr id="38" name="Graphic 1">
            <a:extLst>
              <a:ext uri="{FF2B5EF4-FFF2-40B4-BE49-F238E27FC236}">
                <a16:creationId xmlns:a16="http://schemas.microsoft.com/office/drawing/2014/main" id="{4E986967-4A05-41CF-9312-6B7A4A5E606E}"/>
              </a:ext>
            </a:extLst>
          </p:cNvPr>
          <p:cNvGrpSpPr/>
          <p:nvPr/>
        </p:nvGrpSpPr>
        <p:grpSpPr>
          <a:xfrm>
            <a:off x="4650735" y="5373203"/>
            <a:ext cx="896025" cy="908625"/>
            <a:chOff x="6524478" y="5114925"/>
            <a:chExt cx="724193" cy="734377"/>
          </a:xfrm>
          <a:solidFill>
            <a:srgbClr val="FFFFFF"/>
          </a:solidFill>
        </p:grpSpPr>
        <p:sp>
          <p:nvSpPr>
            <p:cNvPr id="39" name="Freeform: Shape 38">
              <a:extLst>
                <a:ext uri="{FF2B5EF4-FFF2-40B4-BE49-F238E27FC236}">
                  <a16:creationId xmlns:a16="http://schemas.microsoft.com/office/drawing/2014/main" id="{1F7ADB25-E73E-405A-801C-CA08F0C5EE84}"/>
                </a:ext>
              </a:extLst>
            </p:cNvPr>
            <p:cNvSpPr/>
            <p:nvPr/>
          </p:nvSpPr>
          <p:spPr>
            <a:xfrm>
              <a:off x="6865619" y="5114925"/>
              <a:ext cx="20955" cy="80009"/>
            </a:xfrm>
            <a:custGeom>
              <a:avLst/>
              <a:gdLst>
                <a:gd name="connsiteX0" fmla="*/ 20955 w 20955"/>
                <a:gd name="connsiteY0" fmla="*/ 71438 h 80009"/>
                <a:gd name="connsiteX1" fmla="*/ 10478 w 20955"/>
                <a:gd name="connsiteY1" fmla="*/ 80010 h 80009"/>
                <a:gd name="connsiteX2" fmla="*/ 10478 w 20955"/>
                <a:gd name="connsiteY2" fmla="*/ 80010 h 80009"/>
                <a:gd name="connsiteX3" fmla="*/ 0 w 20955"/>
                <a:gd name="connsiteY3" fmla="*/ 71438 h 80009"/>
                <a:gd name="connsiteX4" fmla="*/ 0 w 20955"/>
                <a:gd name="connsiteY4" fmla="*/ 8572 h 80009"/>
                <a:gd name="connsiteX5" fmla="*/ 10478 w 20955"/>
                <a:gd name="connsiteY5" fmla="*/ 0 h 80009"/>
                <a:gd name="connsiteX6" fmla="*/ 10478 w 20955"/>
                <a:gd name="connsiteY6" fmla="*/ 0 h 80009"/>
                <a:gd name="connsiteX7" fmla="*/ 20955 w 20955"/>
                <a:gd name="connsiteY7" fmla="*/ 8572 h 80009"/>
                <a:gd name="connsiteX8" fmla="*/ 20955 w 20955"/>
                <a:gd name="connsiteY8" fmla="*/ 71438 h 80009"/>
                <a:gd name="connsiteX9" fmla="*/ 20955 w 20955"/>
                <a:gd name="connsiteY9" fmla="*/ 71438 h 80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 h="80009">
                  <a:moveTo>
                    <a:pt x="20955" y="71438"/>
                  </a:moveTo>
                  <a:cubicBezTo>
                    <a:pt x="20955" y="76200"/>
                    <a:pt x="16193" y="80010"/>
                    <a:pt x="10478" y="80010"/>
                  </a:cubicBezTo>
                  <a:lnTo>
                    <a:pt x="10478" y="80010"/>
                  </a:lnTo>
                  <a:cubicBezTo>
                    <a:pt x="4763" y="80010"/>
                    <a:pt x="0" y="76200"/>
                    <a:pt x="0" y="71438"/>
                  </a:cubicBezTo>
                  <a:lnTo>
                    <a:pt x="0" y="8572"/>
                  </a:lnTo>
                  <a:cubicBezTo>
                    <a:pt x="0" y="3810"/>
                    <a:pt x="4763" y="0"/>
                    <a:pt x="10478" y="0"/>
                  </a:cubicBezTo>
                  <a:lnTo>
                    <a:pt x="10478" y="0"/>
                  </a:lnTo>
                  <a:cubicBezTo>
                    <a:pt x="16193" y="0"/>
                    <a:pt x="20955" y="3810"/>
                    <a:pt x="20955" y="8572"/>
                  </a:cubicBezTo>
                  <a:lnTo>
                    <a:pt x="20955" y="71438"/>
                  </a:lnTo>
                  <a:lnTo>
                    <a:pt x="20955" y="71438"/>
                  </a:lnTo>
                  <a:close/>
                </a:path>
              </a:pathLst>
            </a:custGeom>
            <a:solidFill>
              <a:srgbClr val="FFFFFF"/>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6B75F887-4B7E-4F23-81A4-7CB0AF3B844C}"/>
                </a:ext>
              </a:extLst>
            </p:cNvPr>
            <p:cNvSpPr/>
            <p:nvPr/>
          </p:nvSpPr>
          <p:spPr>
            <a:xfrm>
              <a:off x="6604744" y="5238993"/>
              <a:ext cx="66133" cy="60472"/>
            </a:xfrm>
            <a:custGeom>
              <a:avLst/>
              <a:gdLst>
                <a:gd name="connsiteX0" fmla="*/ 63709 w 66133"/>
                <a:gd name="connsiteY0" fmla="*/ 43572 h 60472"/>
                <a:gd name="connsiteX1" fmla="*/ 62756 w 66133"/>
                <a:gd name="connsiteY1" fmla="*/ 56906 h 60472"/>
                <a:gd name="connsiteX2" fmla="*/ 62756 w 66133"/>
                <a:gd name="connsiteY2" fmla="*/ 56906 h 60472"/>
                <a:gd name="connsiteX3" fmla="*/ 49421 w 66133"/>
                <a:gd name="connsiteY3" fmla="*/ 58812 h 60472"/>
                <a:gd name="connsiteX4" fmla="*/ 2749 w 66133"/>
                <a:gd name="connsiteY4" fmla="*/ 16901 h 60472"/>
                <a:gd name="connsiteX5" fmla="*/ 3701 w 66133"/>
                <a:gd name="connsiteY5" fmla="*/ 3566 h 60472"/>
                <a:gd name="connsiteX6" fmla="*/ 3701 w 66133"/>
                <a:gd name="connsiteY6" fmla="*/ 3566 h 60472"/>
                <a:gd name="connsiteX7" fmla="*/ 17036 w 66133"/>
                <a:gd name="connsiteY7" fmla="*/ 1662 h 60472"/>
                <a:gd name="connsiteX8" fmla="*/ 63709 w 66133"/>
                <a:gd name="connsiteY8" fmla="*/ 43572 h 60472"/>
                <a:gd name="connsiteX9" fmla="*/ 63709 w 66133"/>
                <a:gd name="connsiteY9" fmla="*/ 43572 h 60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3" h="60472">
                  <a:moveTo>
                    <a:pt x="63709" y="43572"/>
                  </a:moveTo>
                  <a:cubicBezTo>
                    <a:pt x="67518" y="46429"/>
                    <a:pt x="66566" y="53097"/>
                    <a:pt x="62756" y="56906"/>
                  </a:cubicBezTo>
                  <a:lnTo>
                    <a:pt x="62756" y="56906"/>
                  </a:lnTo>
                  <a:cubicBezTo>
                    <a:pt x="58946" y="60716"/>
                    <a:pt x="53231" y="61669"/>
                    <a:pt x="49421" y="58812"/>
                  </a:cubicBezTo>
                  <a:lnTo>
                    <a:pt x="2749" y="16901"/>
                  </a:lnTo>
                  <a:cubicBezTo>
                    <a:pt x="-1062" y="14044"/>
                    <a:pt x="-1062" y="7376"/>
                    <a:pt x="3701" y="3566"/>
                  </a:cubicBezTo>
                  <a:lnTo>
                    <a:pt x="3701" y="3566"/>
                  </a:lnTo>
                  <a:cubicBezTo>
                    <a:pt x="7511" y="-244"/>
                    <a:pt x="13226" y="-1196"/>
                    <a:pt x="17036" y="1662"/>
                  </a:cubicBezTo>
                  <a:lnTo>
                    <a:pt x="63709" y="43572"/>
                  </a:lnTo>
                  <a:lnTo>
                    <a:pt x="63709" y="43572"/>
                  </a:lnTo>
                  <a:close/>
                </a:path>
              </a:pathLst>
            </a:custGeom>
            <a:solidFill>
              <a:srgbClr val="FFFFFF"/>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4FD25EA4-54EB-4C83-9AA6-B9D881557B4E}"/>
                </a:ext>
              </a:extLst>
            </p:cNvPr>
            <p:cNvSpPr/>
            <p:nvPr/>
          </p:nvSpPr>
          <p:spPr>
            <a:xfrm>
              <a:off x="6524478" y="5508185"/>
              <a:ext cx="79351" cy="27866"/>
            </a:xfrm>
            <a:custGeom>
              <a:avLst/>
              <a:gdLst>
                <a:gd name="connsiteX0" fmla="*/ 69679 w 79351"/>
                <a:gd name="connsiteY0" fmla="*/ 122 h 27866"/>
                <a:gd name="connsiteX1" fmla="*/ 79204 w 79351"/>
                <a:gd name="connsiteY1" fmla="*/ 9647 h 27866"/>
                <a:gd name="connsiteX2" fmla="*/ 79204 w 79351"/>
                <a:gd name="connsiteY2" fmla="*/ 9647 h 27866"/>
                <a:gd name="connsiteX3" fmla="*/ 71584 w 79351"/>
                <a:gd name="connsiteY3" fmla="*/ 21077 h 27866"/>
                <a:gd name="connsiteX4" fmla="*/ 9672 w 79351"/>
                <a:gd name="connsiteY4" fmla="*/ 27745 h 27866"/>
                <a:gd name="connsiteX5" fmla="*/ 147 w 79351"/>
                <a:gd name="connsiteY5" fmla="*/ 18220 h 27866"/>
                <a:gd name="connsiteX6" fmla="*/ 147 w 79351"/>
                <a:gd name="connsiteY6" fmla="*/ 18220 h 27866"/>
                <a:gd name="connsiteX7" fmla="*/ 7767 w 79351"/>
                <a:gd name="connsiteY7" fmla="*/ 6790 h 27866"/>
                <a:gd name="connsiteX8" fmla="*/ 69679 w 79351"/>
                <a:gd name="connsiteY8" fmla="*/ 122 h 27866"/>
                <a:gd name="connsiteX9" fmla="*/ 69679 w 79351"/>
                <a:gd name="connsiteY9" fmla="*/ 122 h 2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351" h="27866">
                  <a:moveTo>
                    <a:pt x="69679" y="122"/>
                  </a:moveTo>
                  <a:cubicBezTo>
                    <a:pt x="74442" y="-830"/>
                    <a:pt x="79204" y="3932"/>
                    <a:pt x="79204" y="9647"/>
                  </a:cubicBezTo>
                  <a:lnTo>
                    <a:pt x="79204" y="9647"/>
                  </a:lnTo>
                  <a:cubicBezTo>
                    <a:pt x="80157" y="15362"/>
                    <a:pt x="76347" y="20124"/>
                    <a:pt x="71584" y="21077"/>
                  </a:cubicBezTo>
                  <a:lnTo>
                    <a:pt x="9672" y="27745"/>
                  </a:lnTo>
                  <a:cubicBezTo>
                    <a:pt x="4909" y="28697"/>
                    <a:pt x="147" y="23934"/>
                    <a:pt x="147" y="18220"/>
                  </a:cubicBezTo>
                  <a:lnTo>
                    <a:pt x="147" y="18220"/>
                  </a:lnTo>
                  <a:cubicBezTo>
                    <a:pt x="-806" y="12505"/>
                    <a:pt x="3004" y="7742"/>
                    <a:pt x="7767" y="6790"/>
                  </a:cubicBezTo>
                  <a:lnTo>
                    <a:pt x="69679" y="122"/>
                  </a:lnTo>
                  <a:lnTo>
                    <a:pt x="69679" y="122"/>
                  </a:lnTo>
                  <a:close/>
                </a:path>
              </a:pathLst>
            </a:custGeom>
            <a:solidFill>
              <a:srgbClr val="FFFFFF"/>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3FD3EE35-4A54-44C5-ACC5-57F0A2BD61D6}"/>
                </a:ext>
              </a:extLst>
            </p:cNvPr>
            <p:cNvSpPr/>
            <p:nvPr/>
          </p:nvSpPr>
          <p:spPr>
            <a:xfrm>
              <a:off x="7169320" y="5490087"/>
              <a:ext cx="79351" cy="27866"/>
            </a:xfrm>
            <a:custGeom>
              <a:avLst/>
              <a:gdLst>
                <a:gd name="connsiteX0" fmla="*/ 7767 w 79351"/>
                <a:gd name="connsiteY0" fmla="*/ 21077 h 27866"/>
                <a:gd name="connsiteX1" fmla="*/ 147 w 79351"/>
                <a:gd name="connsiteY1" fmla="*/ 9647 h 27866"/>
                <a:gd name="connsiteX2" fmla="*/ 147 w 79351"/>
                <a:gd name="connsiteY2" fmla="*/ 9647 h 27866"/>
                <a:gd name="connsiteX3" fmla="*/ 9672 w 79351"/>
                <a:gd name="connsiteY3" fmla="*/ 122 h 27866"/>
                <a:gd name="connsiteX4" fmla="*/ 71584 w 79351"/>
                <a:gd name="connsiteY4" fmla="*/ 6790 h 27866"/>
                <a:gd name="connsiteX5" fmla="*/ 79204 w 79351"/>
                <a:gd name="connsiteY5" fmla="*/ 18219 h 27866"/>
                <a:gd name="connsiteX6" fmla="*/ 79204 w 79351"/>
                <a:gd name="connsiteY6" fmla="*/ 18219 h 27866"/>
                <a:gd name="connsiteX7" fmla="*/ 69679 w 79351"/>
                <a:gd name="connsiteY7" fmla="*/ 27744 h 27866"/>
                <a:gd name="connsiteX8" fmla="*/ 7767 w 79351"/>
                <a:gd name="connsiteY8" fmla="*/ 21077 h 27866"/>
                <a:gd name="connsiteX9" fmla="*/ 7767 w 79351"/>
                <a:gd name="connsiteY9" fmla="*/ 21077 h 2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351" h="27866">
                  <a:moveTo>
                    <a:pt x="7767" y="21077"/>
                  </a:moveTo>
                  <a:cubicBezTo>
                    <a:pt x="3004" y="20125"/>
                    <a:pt x="-806" y="15362"/>
                    <a:pt x="147" y="9647"/>
                  </a:cubicBezTo>
                  <a:lnTo>
                    <a:pt x="147" y="9647"/>
                  </a:lnTo>
                  <a:cubicBezTo>
                    <a:pt x="1099" y="3932"/>
                    <a:pt x="4909" y="-831"/>
                    <a:pt x="9672" y="122"/>
                  </a:cubicBezTo>
                  <a:lnTo>
                    <a:pt x="71584" y="6790"/>
                  </a:lnTo>
                  <a:cubicBezTo>
                    <a:pt x="76347" y="7742"/>
                    <a:pt x="80157" y="12505"/>
                    <a:pt x="79204" y="18219"/>
                  </a:cubicBezTo>
                  <a:lnTo>
                    <a:pt x="79204" y="18219"/>
                  </a:lnTo>
                  <a:cubicBezTo>
                    <a:pt x="78252" y="23934"/>
                    <a:pt x="74442" y="28697"/>
                    <a:pt x="69679" y="27744"/>
                  </a:cubicBezTo>
                  <a:lnTo>
                    <a:pt x="7767" y="21077"/>
                  </a:lnTo>
                  <a:lnTo>
                    <a:pt x="7767" y="21077"/>
                  </a:lnTo>
                  <a:close/>
                </a:path>
              </a:pathLst>
            </a:custGeom>
            <a:solidFill>
              <a:srgbClr val="FFFFFF"/>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3C9AAAD-FD61-4654-ACAD-B14AD020CB68}"/>
                </a:ext>
              </a:extLst>
            </p:cNvPr>
            <p:cNvSpPr/>
            <p:nvPr/>
          </p:nvSpPr>
          <p:spPr>
            <a:xfrm>
              <a:off x="7087420" y="5224706"/>
              <a:ext cx="65033" cy="60761"/>
            </a:xfrm>
            <a:custGeom>
              <a:avLst/>
              <a:gdLst>
                <a:gd name="connsiteX0" fmla="*/ 16324 w 65033"/>
                <a:gd name="connsiteY0" fmla="*/ 58812 h 60761"/>
                <a:gd name="connsiteX1" fmla="*/ 2989 w 65033"/>
                <a:gd name="connsiteY1" fmla="*/ 56906 h 60761"/>
                <a:gd name="connsiteX2" fmla="*/ 2989 w 65033"/>
                <a:gd name="connsiteY2" fmla="*/ 56906 h 60761"/>
                <a:gd name="connsiteX3" fmla="*/ 2037 w 65033"/>
                <a:gd name="connsiteY3" fmla="*/ 43572 h 60761"/>
                <a:gd name="connsiteX4" fmla="*/ 48710 w 65033"/>
                <a:gd name="connsiteY4" fmla="*/ 1662 h 60761"/>
                <a:gd name="connsiteX5" fmla="*/ 62044 w 65033"/>
                <a:gd name="connsiteY5" fmla="*/ 3566 h 60761"/>
                <a:gd name="connsiteX6" fmla="*/ 62044 w 65033"/>
                <a:gd name="connsiteY6" fmla="*/ 3566 h 60761"/>
                <a:gd name="connsiteX7" fmla="*/ 62997 w 65033"/>
                <a:gd name="connsiteY7" fmla="*/ 16901 h 60761"/>
                <a:gd name="connsiteX8" fmla="*/ 16324 w 65033"/>
                <a:gd name="connsiteY8" fmla="*/ 58812 h 60761"/>
                <a:gd name="connsiteX9" fmla="*/ 16324 w 65033"/>
                <a:gd name="connsiteY9" fmla="*/ 58812 h 60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033" h="60761">
                  <a:moveTo>
                    <a:pt x="16324" y="58812"/>
                  </a:moveTo>
                  <a:cubicBezTo>
                    <a:pt x="12514" y="61669"/>
                    <a:pt x="6799" y="61669"/>
                    <a:pt x="2989" y="56906"/>
                  </a:cubicBezTo>
                  <a:lnTo>
                    <a:pt x="2989" y="56906"/>
                  </a:lnTo>
                  <a:cubicBezTo>
                    <a:pt x="-821" y="52144"/>
                    <a:pt x="-821" y="46429"/>
                    <a:pt x="2037" y="43572"/>
                  </a:cubicBezTo>
                  <a:lnTo>
                    <a:pt x="48710" y="1662"/>
                  </a:lnTo>
                  <a:cubicBezTo>
                    <a:pt x="52519" y="-1196"/>
                    <a:pt x="58235" y="-244"/>
                    <a:pt x="62044" y="3566"/>
                  </a:cubicBezTo>
                  <a:lnTo>
                    <a:pt x="62044" y="3566"/>
                  </a:lnTo>
                  <a:cubicBezTo>
                    <a:pt x="65854" y="8329"/>
                    <a:pt x="65854" y="14044"/>
                    <a:pt x="62997" y="16901"/>
                  </a:cubicBezTo>
                  <a:lnTo>
                    <a:pt x="16324" y="58812"/>
                  </a:lnTo>
                  <a:lnTo>
                    <a:pt x="16324" y="58812"/>
                  </a:lnTo>
                  <a:close/>
                </a:path>
              </a:pathLst>
            </a:custGeom>
            <a:solidFill>
              <a:srgbClr val="FFFFFF"/>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343576A7-D7E4-46C8-81FF-3E755E223D2F}"/>
                </a:ext>
              </a:extLst>
            </p:cNvPr>
            <p:cNvSpPr/>
            <p:nvPr/>
          </p:nvSpPr>
          <p:spPr>
            <a:xfrm>
              <a:off x="6652259" y="5227319"/>
              <a:ext cx="445770" cy="621982"/>
            </a:xfrm>
            <a:custGeom>
              <a:avLst/>
              <a:gdLst>
                <a:gd name="connsiteX0" fmla="*/ 293370 w 445770"/>
                <a:gd name="connsiteY0" fmla="*/ 532448 h 621982"/>
                <a:gd name="connsiteX1" fmla="*/ 285750 w 445770"/>
                <a:gd name="connsiteY1" fmla="*/ 548640 h 621982"/>
                <a:gd name="connsiteX2" fmla="*/ 276225 w 445770"/>
                <a:gd name="connsiteY2" fmla="*/ 551498 h 621982"/>
                <a:gd name="connsiteX3" fmla="*/ 169545 w 445770"/>
                <a:gd name="connsiteY3" fmla="*/ 551498 h 621982"/>
                <a:gd name="connsiteX4" fmla="*/ 160020 w 445770"/>
                <a:gd name="connsiteY4" fmla="*/ 548640 h 621982"/>
                <a:gd name="connsiteX5" fmla="*/ 152400 w 445770"/>
                <a:gd name="connsiteY5" fmla="*/ 532448 h 621982"/>
                <a:gd name="connsiteX6" fmla="*/ 152400 w 445770"/>
                <a:gd name="connsiteY6" fmla="*/ 472440 h 621982"/>
                <a:gd name="connsiteX7" fmla="*/ 294322 w 445770"/>
                <a:gd name="connsiteY7" fmla="*/ 472440 h 621982"/>
                <a:gd name="connsiteX8" fmla="*/ 294322 w 445770"/>
                <a:gd name="connsiteY8" fmla="*/ 532448 h 621982"/>
                <a:gd name="connsiteX9" fmla="*/ 293370 w 445770"/>
                <a:gd name="connsiteY9" fmla="*/ 532448 h 621982"/>
                <a:gd name="connsiteX10" fmla="*/ 140018 w 445770"/>
                <a:gd name="connsiteY10" fmla="*/ 111443 h 621982"/>
                <a:gd name="connsiteX11" fmla="*/ 83820 w 445770"/>
                <a:gd name="connsiteY11" fmla="*/ 222885 h 621982"/>
                <a:gd name="connsiteX12" fmla="*/ 133350 w 445770"/>
                <a:gd name="connsiteY12" fmla="*/ 329565 h 621982"/>
                <a:gd name="connsiteX13" fmla="*/ 135255 w 445770"/>
                <a:gd name="connsiteY13" fmla="*/ 342900 h 621982"/>
                <a:gd name="connsiteX14" fmla="*/ 135255 w 445770"/>
                <a:gd name="connsiteY14" fmla="*/ 342900 h 621982"/>
                <a:gd name="connsiteX15" fmla="*/ 120015 w 445770"/>
                <a:gd name="connsiteY15" fmla="*/ 344805 h 621982"/>
                <a:gd name="connsiteX16" fmla="*/ 62865 w 445770"/>
                <a:gd name="connsiteY16" fmla="*/ 222885 h 621982"/>
                <a:gd name="connsiteX17" fmla="*/ 126683 w 445770"/>
                <a:gd name="connsiteY17" fmla="*/ 95250 h 621982"/>
                <a:gd name="connsiteX18" fmla="*/ 141922 w 445770"/>
                <a:gd name="connsiteY18" fmla="*/ 97155 h 621982"/>
                <a:gd name="connsiteX19" fmla="*/ 141922 w 445770"/>
                <a:gd name="connsiteY19" fmla="*/ 97155 h 621982"/>
                <a:gd name="connsiteX20" fmla="*/ 140018 w 445770"/>
                <a:gd name="connsiteY20" fmla="*/ 111443 h 621982"/>
                <a:gd name="connsiteX21" fmla="*/ 140018 w 445770"/>
                <a:gd name="connsiteY21" fmla="*/ 111443 h 621982"/>
                <a:gd name="connsiteX22" fmla="*/ 445770 w 445770"/>
                <a:gd name="connsiteY22" fmla="*/ 222885 h 621982"/>
                <a:gd name="connsiteX23" fmla="*/ 222885 w 445770"/>
                <a:gd name="connsiteY23" fmla="*/ 0 h 621982"/>
                <a:gd name="connsiteX24" fmla="*/ 0 w 445770"/>
                <a:gd name="connsiteY24" fmla="*/ 222885 h 621982"/>
                <a:gd name="connsiteX25" fmla="*/ 131445 w 445770"/>
                <a:gd name="connsiteY25" fmla="*/ 425768 h 621982"/>
                <a:gd name="connsiteX26" fmla="*/ 131445 w 445770"/>
                <a:gd name="connsiteY26" fmla="*/ 471488 h 621982"/>
                <a:gd name="connsiteX27" fmla="*/ 131445 w 445770"/>
                <a:gd name="connsiteY27" fmla="*/ 531495 h 621982"/>
                <a:gd name="connsiteX28" fmla="*/ 162878 w 445770"/>
                <a:gd name="connsiteY28" fmla="*/ 571500 h 621982"/>
                <a:gd name="connsiteX29" fmla="*/ 168593 w 445770"/>
                <a:gd name="connsiteY29" fmla="*/ 587693 h 621982"/>
                <a:gd name="connsiteX30" fmla="*/ 207645 w 445770"/>
                <a:gd name="connsiteY30" fmla="*/ 621983 h 621982"/>
                <a:gd name="connsiteX31" fmla="*/ 238125 w 445770"/>
                <a:gd name="connsiteY31" fmla="*/ 621983 h 621982"/>
                <a:gd name="connsiteX32" fmla="*/ 277178 w 445770"/>
                <a:gd name="connsiteY32" fmla="*/ 587693 h 621982"/>
                <a:gd name="connsiteX33" fmla="*/ 282893 w 445770"/>
                <a:gd name="connsiteY33" fmla="*/ 571500 h 621982"/>
                <a:gd name="connsiteX34" fmla="*/ 315278 w 445770"/>
                <a:gd name="connsiteY34" fmla="*/ 531495 h 621982"/>
                <a:gd name="connsiteX35" fmla="*/ 315278 w 445770"/>
                <a:gd name="connsiteY35" fmla="*/ 449580 h 621982"/>
                <a:gd name="connsiteX36" fmla="*/ 315278 w 445770"/>
                <a:gd name="connsiteY36" fmla="*/ 424815 h 621982"/>
                <a:gd name="connsiteX37" fmla="*/ 445770 w 445770"/>
                <a:gd name="connsiteY37" fmla="*/ 222885 h 621982"/>
                <a:gd name="connsiteX38" fmla="*/ 445770 w 445770"/>
                <a:gd name="connsiteY38" fmla="*/ 222885 h 621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45770" h="621982">
                  <a:moveTo>
                    <a:pt x="293370" y="532448"/>
                  </a:moveTo>
                  <a:cubicBezTo>
                    <a:pt x="293370" y="539115"/>
                    <a:pt x="290513" y="545783"/>
                    <a:pt x="285750" y="548640"/>
                  </a:cubicBezTo>
                  <a:cubicBezTo>
                    <a:pt x="282893" y="550545"/>
                    <a:pt x="280035" y="551498"/>
                    <a:pt x="276225" y="551498"/>
                  </a:cubicBezTo>
                  <a:lnTo>
                    <a:pt x="169545" y="551498"/>
                  </a:lnTo>
                  <a:cubicBezTo>
                    <a:pt x="165735" y="551498"/>
                    <a:pt x="162878" y="550545"/>
                    <a:pt x="160020" y="548640"/>
                  </a:cubicBezTo>
                  <a:cubicBezTo>
                    <a:pt x="155258" y="544830"/>
                    <a:pt x="152400" y="539115"/>
                    <a:pt x="152400" y="532448"/>
                  </a:cubicBezTo>
                  <a:lnTo>
                    <a:pt x="152400" y="472440"/>
                  </a:lnTo>
                  <a:lnTo>
                    <a:pt x="294322" y="472440"/>
                  </a:lnTo>
                  <a:lnTo>
                    <a:pt x="294322" y="532448"/>
                  </a:lnTo>
                  <a:lnTo>
                    <a:pt x="293370" y="532448"/>
                  </a:lnTo>
                  <a:close/>
                  <a:moveTo>
                    <a:pt x="140018" y="111443"/>
                  </a:moveTo>
                  <a:cubicBezTo>
                    <a:pt x="105728" y="137160"/>
                    <a:pt x="83820" y="177165"/>
                    <a:pt x="83820" y="222885"/>
                  </a:cubicBezTo>
                  <a:cubicBezTo>
                    <a:pt x="83820" y="265748"/>
                    <a:pt x="102870" y="303848"/>
                    <a:pt x="133350" y="329565"/>
                  </a:cubicBezTo>
                  <a:cubicBezTo>
                    <a:pt x="137160" y="333375"/>
                    <a:pt x="138113" y="339090"/>
                    <a:pt x="135255" y="342900"/>
                  </a:cubicBezTo>
                  <a:lnTo>
                    <a:pt x="135255" y="342900"/>
                  </a:lnTo>
                  <a:cubicBezTo>
                    <a:pt x="131445" y="347663"/>
                    <a:pt x="124778" y="348615"/>
                    <a:pt x="120015" y="344805"/>
                  </a:cubicBezTo>
                  <a:cubicBezTo>
                    <a:pt x="84772" y="315278"/>
                    <a:pt x="62865" y="271463"/>
                    <a:pt x="62865" y="222885"/>
                  </a:cubicBezTo>
                  <a:cubicBezTo>
                    <a:pt x="62865" y="170498"/>
                    <a:pt x="88583" y="123825"/>
                    <a:pt x="126683" y="95250"/>
                  </a:cubicBezTo>
                  <a:cubicBezTo>
                    <a:pt x="131445" y="91440"/>
                    <a:pt x="138113" y="92393"/>
                    <a:pt x="141922" y="97155"/>
                  </a:cubicBezTo>
                  <a:lnTo>
                    <a:pt x="141922" y="97155"/>
                  </a:lnTo>
                  <a:cubicBezTo>
                    <a:pt x="145733" y="101918"/>
                    <a:pt x="143828" y="108585"/>
                    <a:pt x="140018" y="111443"/>
                  </a:cubicBezTo>
                  <a:lnTo>
                    <a:pt x="140018" y="111443"/>
                  </a:lnTo>
                  <a:close/>
                  <a:moveTo>
                    <a:pt x="445770" y="222885"/>
                  </a:moveTo>
                  <a:cubicBezTo>
                    <a:pt x="445770" y="100013"/>
                    <a:pt x="345758" y="0"/>
                    <a:pt x="222885" y="0"/>
                  </a:cubicBezTo>
                  <a:cubicBezTo>
                    <a:pt x="100013" y="0"/>
                    <a:pt x="0" y="100013"/>
                    <a:pt x="0" y="222885"/>
                  </a:cubicBezTo>
                  <a:cubicBezTo>
                    <a:pt x="0" y="313373"/>
                    <a:pt x="53340" y="390525"/>
                    <a:pt x="131445" y="425768"/>
                  </a:cubicBezTo>
                  <a:lnTo>
                    <a:pt x="131445" y="471488"/>
                  </a:lnTo>
                  <a:lnTo>
                    <a:pt x="131445" y="531495"/>
                  </a:lnTo>
                  <a:cubicBezTo>
                    <a:pt x="131445" y="551498"/>
                    <a:pt x="144780" y="568643"/>
                    <a:pt x="162878" y="571500"/>
                  </a:cubicBezTo>
                  <a:cubicBezTo>
                    <a:pt x="163830" y="577215"/>
                    <a:pt x="165735" y="581978"/>
                    <a:pt x="168593" y="587693"/>
                  </a:cubicBezTo>
                  <a:cubicBezTo>
                    <a:pt x="178118" y="609600"/>
                    <a:pt x="194310" y="621983"/>
                    <a:pt x="207645" y="621983"/>
                  </a:cubicBezTo>
                  <a:lnTo>
                    <a:pt x="238125" y="621983"/>
                  </a:lnTo>
                  <a:cubicBezTo>
                    <a:pt x="251460" y="621983"/>
                    <a:pt x="267653" y="609600"/>
                    <a:pt x="277178" y="587693"/>
                  </a:cubicBezTo>
                  <a:cubicBezTo>
                    <a:pt x="279083" y="582930"/>
                    <a:pt x="280988" y="577215"/>
                    <a:pt x="282893" y="571500"/>
                  </a:cubicBezTo>
                  <a:cubicBezTo>
                    <a:pt x="300990" y="568643"/>
                    <a:pt x="315278" y="551498"/>
                    <a:pt x="315278" y="531495"/>
                  </a:cubicBezTo>
                  <a:lnTo>
                    <a:pt x="315278" y="449580"/>
                  </a:lnTo>
                  <a:lnTo>
                    <a:pt x="315278" y="424815"/>
                  </a:lnTo>
                  <a:cubicBezTo>
                    <a:pt x="391478" y="391478"/>
                    <a:pt x="445770" y="313373"/>
                    <a:pt x="445770" y="222885"/>
                  </a:cubicBezTo>
                  <a:lnTo>
                    <a:pt x="445770" y="222885"/>
                  </a:lnTo>
                  <a:close/>
                </a:path>
              </a:pathLst>
            </a:custGeom>
            <a:solidFill>
              <a:srgbClr val="FFFFFF"/>
            </a:solidFill>
            <a:ln w="9525" cap="flat">
              <a:noFill/>
              <a:prstDash val="solid"/>
              <a:miter/>
            </a:ln>
          </p:spPr>
          <p:txBody>
            <a:bodyPr rtlCol="0" anchor="ctr"/>
            <a:lstStyle/>
            <a:p>
              <a:endParaRPr lang="en-US"/>
            </a:p>
          </p:txBody>
        </p:sp>
      </p:grpSp>
      <p:sp>
        <p:nvSpPr>
          <p:cNvPr id="45" name="Freeform: Shape 44">
            <a:extLst>
              <a:ext uri="{FF2B5EF4-FFF2-40B4-BE49-F238E27FC236}">
                <a16:creationId xmlns:a16="http://schemas.microsoft.com/office/drawing/2014/main" id="{7C9B1F84-1C8A-4ACB-9010-7F1F3D6B8B22}"/>
              </a:ext>
            </a:extLst>
          </p:cNvPr>
          <p:cNvSpPr/>
          <p:nvPr/>
        </p:nvSpPr>
        <p:spPr>
          <a:xfrm>
            <a:off x="8070932" y="9991755"/>
            <a:ext cx="636392" cy="622248"/>
          </a:xfrm>
          <a:custGeom>
            <a:avLst/>
            <a:gdLst>
              <a:gd name="connsiteX0" fmla="*/ 504825 w 514350"/>
              <a:gd name="connsiteY0" fmla="*/ 151447 h 502919"/>
              <a:gd name="connsiteX1" fmla="*/ 257175 w 514350"/>
              <a:gd name="connsiteY1" fmla="*/ 209550 h 502919"/>
              <a:gd name="connsiteX2" fmla="*/ 9525 w 514350"/>
              <a:gd name="connsiteY2" fmla="*/ 151447 h 502919"/>
              <a:gd name="connsiteX3" fmla="*/ 26670 w 514350"/>
              <a:gd name="connsiteY3" fmla="*/ 131445 h 502919"/>
              <a:gd name="connsiteX4" fmla="*/ 257175 w 514350"/>
              <a:gd name="connsiteY4" fmla="*/ 167640 h 502919"/>
              <a:gd name="connsiteX5" fmla="*/ 487680 w 514350"/>
              <a:gd name="connsiteY5" fmla="*/ 131445 h 502919"/>
              <a:gd name="connsiteX6" fmla="*/ 504825 w 514350"/>
              <a:gd name="connsiteY6" fmla="*/ 151447 h 502919"/>
              <a:gd name="connsiteX7" fmla="*/ 504825 w 514350"/>
              <a:gd name="connsiteY7" fmla="*/ 151447 h 502919"/>
              <a:gd name="connsiteX8" fmla="*/ 504825 w 514350"/>
              <a:gd name="connsiteY8" fmla="*/ 235267 h 502919"/>
              <a:gd name="connsiteX9" fmla="*/ 257175 w 514350"/>
              <a:gd name="connsiteY9" fmla="*/ 293370 h 502919"/>
              <a:gd name="connsiteX10" fmla="*/ 9525 w 514350"/>
              <a:gd name="connsiteY10" fmla="*/ 235267 h 502919"/>
              <a:gd name="connsiteX11" fmla="*/ 26670 w 514350"/>
              <a:gd name="connsiteY11" fmla="*/ 215265 h 502919"/>
              <a:gd name="connsiteX12" fmla="*/ 257175 w 514350"/>
              <a:gd name="connsiteY12" fmla="*/ 251460 h 502919"/>
              <a:gd name="connsiteX13" fmla="*/ 487680 w 514350"/>
              <a:gd name="connsiteY13" fmla="*/ 215265 h 502919"/>
              <a:gd name="connsiteX14" fmla="*/ 504825 w 514350"/>
              <a:gd name="connsiteY14" fmla="*/ 235267 h 502919"/>
              <a:gd name="connsiteX15" fmla="*/ 504825 w 514350"/>
              <a:gd name="connsiteY15" fmla="*/ 235267 h 502919"/>
              <a:gd name="connsiteX16" fmla="*/ 504825 w 514350"/>
              <a:gd name="connsiteY16" fmla="*/ 319088 h 502919"/>
              <a:gd name="connsiteX17" fmla="*/ 257175 w 514350"/>
              <a:gd name="connsiteY17" fmla="*/ 377190 h 502919"/>
              <a:gd name="connsiteX18" fmla="*/ 9525 w 514350"/>
              <a:gd name="connsiteY18" fmla="*/ 319088 h 502919"/>
              <a:gd name="connsiteX19" fmla="*/ 26670 w 514350"/>
              <a:gd name="connsiteY19" fmla="*/ 299085 h 502919"/>
              <a:gd name="connsiteX20" fmla="*/ 257175 w 514350"/>
              <a:gd name="connsiteY20" fmla="*/ 335280 h 502919"/>
              <a:gd name="connsiteX21" fmla="*/ 487680 w 514350"/>
              <a:gd name="connsiteY21" fmla="*/ 299085 h 502919"/>
              <a:gd name="connsiteX22" fmla="*/ 504825 w 514350"/>
              <a:gd name="connsiteY22" fmla="*/ 319088 h 502919"/>
              <a:gd name="connsiteX23" fmla="*/ 504825 w 514350"/>
              <a:gd name="connsiteY23" fmla="*/ 319088 h 502919"/>
              <a:gd name="connsiteX24" fmla="*/ 504825 w 514350"/>
              <a:gd name="connsiteY24" fmla="*/ 402907 h 502919"/>
              <a:gd name="connsiteX25" fmla="*/ 257175 w 514350"/>
              <a:gd name="connsiteY25" fmla="*/ 461010 h 502919"/>
              <a:gd name="connsiteX26" fmla="*/ 9525 w 514350"/>
              <a:gd name="connsiteY26" fmla="*/ 402907 h 502919"/>
              <a:gd name="connsiteX27" fmla="*/ 26670 w 514350"/>
              <a:gd name="connsiteY27" fmla="*/ 382905 h 502919"/>
              <a:gd name="connsiteX28" fmla="*/ 257175 w 514350"/>
              <a:gd name="connsiteY28" fmla="*/ 419100 h 502919"/>
              <a:gd name="connsiteX29" fmla="*/ 487680 w 514350"/>
              <a:gd name="connsiteY29" fmla="*/ 382905 h 502919"/>
              <a:gd name="connsiteX30" fmla="*/ 504825 w 514350"/>
              <a:gd name="connsiteY30" fmla="*/ 402907 h 502919"/>
              <a:gd name="connsiteX31" fmla="*/ 504825 w 514350"/>
              <a:gd name="connsiteY31" fmla="*/ 402907 h 502919"/>
              <a:gd name="connsiteX32" fmla="*/ 258127 w 514350"/>
              <a:gd name="connsiteY32" fmla="*/ 10477 h 502919"/>
              <a:gd name="connsiteX33" fmla="*/ 505777 w 514350"/>
              <a:gd name="connsiteY33" fmla="*/ 68580 h 502919"/>
              <a:gd name="connsiteX34" fmla="*/ 258127 w 514350"/>
              <a:gd name="connsiteY34" fmla="*/ 126682 h 502919"/>
              <a:gd name="connsiteX35" fmla="*/ 10477 w 514350"/>
              <a:gd name="connsiteY35" fmla="*/ 68580 h 502919"/>
              <a:gd name="connsiteX36" fmla="*/ 258127 w 514350"/>
              <a:gd name="connsiteY36" fmla="*/ 10477 h 502919"/>
              <a:gd name="connsiteX37" fmla="*/ 258127 w 514350"/>
              <a:gd name="connsiteY37" fmla="*/ 10477 h 502919"/>
              <a:gd name="connsiteX38" fmla="*/ 514350 w 514350"/>
              <a:gd name="connsiteY38" fmla="*/ 100013 h 502919"/>
              <a:gd name="connsiteX39" fmla="*/ 514350 w 514350"/>
              <a:gd name="connsiteY39" fmla="*/ 67627 h 502919"/>
              <a:gd name="connsiteX40" fmla="*/ 257175 w 514350"/>
              <a:gd name="connsiteY40" fmla="*/ 0 h 502919"/>
              <a:gd name="connsiteX41" fmla="*/ 0 w 514350"/>
              <a:gd name="connsiteY41" fmla="*/ 67627 h 502919"/>
              <a:gd name="connsiteX42" fmla="*/ 0 w 514350"/>
              <a:gd name="connsiteY42" fmla="*/ 100013 h 502919"/>
              <a:gd name="connsiteX43" fmla="*/ 17145 w 514350"/>
              <a:gd name="connsiteY43" fmla="*/ 125730 h 502919"/>
              <a:gd name="connsiteX44" fmla="*/ 0 w 514350"/>
              <a:gd name="connsiteY44" fmla="*/ 151447 h 502919"/>
              <a:gd name="connsiteX45" fmla="*/ 0 w 514350"/>
              <a:gd name="connsiteY45" fmla="*/ 183832 h 502919"/>
              <a:gd name="connsiteX46" fmla="*/ 17145 w 514350"/>
              <a:gd name="connsiteY46" fmla="*/ 209550 h 502919"/>
              <a:gd name="connsiteX47" fmla="*/ 0 w 514350"/>
              <a:gd name="connsiteY47" fmla="*/ 235267 h 502919"/>
              <a:gd name="connsiteX48" fmla="*/ 0 w 514350"/>
              <a:gd name="connsiteY48" fmla="*/ 267652 h 502919"/>
              <a:gd name="connsiteX49" fmla="*/ 17145 w 514350"/>
              <a:gd name="connsiteY49" fmla="*/ 293370 h 502919"/>
              <a:gd name="connsiteX50" fmla="*/ 0 w 514350"/>
              <a:gd name="connsiteY50" fmla="*/ 319088 h 502919"/>
              <a:gd name="connsiteX51" fmla="*/ 0 w 514350"/>
              <a:gd name="connsiteY51" fmla="*/ 351472 h 502919"/>
              <a:gd name="connsiteX52" fmla="*/ 17145 w 514350"/>
              <a:gd name="connsiteY52" fmla="*/ 377190 h 502919"/>
              <a:gd name="connsiteX53" fmla="*/ 0 w 514350"/>
              <a:gd name="connsiteY53" fmla="*/ 402907 h 502919"/>
              <a:gd name="connsiteX54" fmla="*/ 0 w 514350"/>
              <a:gd name="connsiteY54" fmla="*/ 435292 h 502919"/>
              <a:gd name="connsiteX55" fmla="*/ 257175 w 514350"/>
              <a:gd name="connsiteY55" fmla="*/ 502920 h 502919"/>
              <a:gd name="connsiteX56" fmla="*/ 514350 w 514350"/>
              <a:gd name="connsiteY56" fmla="*/ 435292 h 502919"/>
              <a:gd name="connsiteX57" fmla="*/ 514350 w 514350"/>
              <a:gd name="connsiteY57" fmla="*/ 402907 h 502919"/>
              <a:gd name="connsiteX58" fmla="*/ 497205 w 514350"/>
              <a:gd name="connsiteY58" fmla="*/ 377190 h 502919"/>
              <a:gd name="connsiteX59" fmla="*/ 514350 w 514350"/>
              <a:gd name="connsiteY59" fmla="*/ 351472 h 502919"/>
              <a:gd name="connsiteX60" fmla="*/ 514350 w 514350"/>
              <a:gd name="connsiteY60" fmla="*/ 319088 h 502919"/>
              <a:gd name="connsiteX61" fmla="*/ 497205 w 514350"/>
              <a:gd name="connsiteY61" fmla="*/ 293370 h 502919"/>
              <a:gd name="connsiteX62" fmla="*/ 514350 w 514350"/>
              <a:gd name="connsiteY62" fmla="*/ 267652 h 502919"/>
              <a:gd name="connsiteX63" fmla="*/ 514350 w 514350"/>
              <a:gd name="connsiteY63" fmla="*/ 235267 h 502919"/>
              <a:gd name="connsiteX64" fmla="*/ 497205 w 514350"/>
              <a:gd name="connsiteY64" fmla="*/ 209550 h 502919"/>
              <a:gd name="connsiteX65" fmla="*/ 514350 w 514350"/>
              <a:gd name="connsiteY65" fmla="*/ 183832 h 502919"/>
              <a:gd name="connsiteX66" fmla="*/ 514350 w 514350"/>
              <a:gd name="connsiteY66" fmla="*/ 151447 h 502919"/>
              <a:gd name="connsiteX67" fmla="*/ 497205 w 514350"/>
              <a:gd name="connsiteY67" fmla="*/ 125730 h 502919"/>
              <a:gd name="connsiteX68" fmla="*/ 514350 w 514350"/>
              <a:gd name="connsiteY68" fmla="*/ 100013 h 502919"/>
              <a:gd name="connsiteX69" fmla="*/ 514350 w 514350"/>
              <a:gd name="connsiteY69" fmla="*/ 100013 h 50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14350" h="502919">
                <a:moveTo>
                  <a:pt x="504825" y="151447"/>
                </a:moveTo>
                <a:cubicBezTo>
                  <a:pt x="504825" y="179070"/>
                  <a:pt x="402907" y="209550"/>
                  <a:pt x="257175" y="209550"/>
                </a:cubicBezTo>
                <a:cubicBezTo>
                  <a:pt x="111443" y="209550"/>
                  <a:pt x="9525" y="179070"/>
                  <a:pt x="9525" y="151447"/>
                </a:cubicBezTo>
                <a:cubicBezTo>
                  <a:pt x="9525" y="144780"/>
                  <a:pt x="15240" y="138113"/>
                  <a:pt x="26670" y="131445"/>
                </a:cubicBezTo>
                <a:cubicBezTo>
                  <a:pt x="71438" y="155257"/>
                  <a:pt x="166688" y="167640"/>
                  <a:pt x="257175" y="167640"/>
                </a:cubicBezTo>
                <a:cubicBezTo>
                  <a:pt x="347663" y="167640"/>
                  <a:pt x="442913" y="155257"/>
                  <a:pt x="487680" y="131445"/>
                </a:cubicBezTo>
                <a:cubicBezTo>
                  <a:pt x="499110" y="138113"/>
                  <a:pt x="504825" y="144780"/>
                  <a:pt x="504825" y="151447"/>
                </a:cubicBezTo>
                <a:lnTo>
                  <a:pt x="504825" y="151447"/>
                </a:lnTo>
                <a:close/>
                <a:moveTo>
                  <a:pt x="504825" y="235267"/>
                </a:moveTo>
                <a:cubicBezTo>
                  <a:pt x="504825" y="262890"/>
                  <a:pt x="402907" y="293370"/>
                  <a:pt x="257175" y="293370"/>
                </a:cubicBezTo>
                <a:cubicBezTo>
                  <a:pt x="111443" y="293370"/>
                  <a:pt x="9525" y="262890"/>
                  <a:pt x="9525" y="235267"/>
                </a:cubicBezTo>
                <a:cubicBezTo>
                  <a:pt x="9525" y="228600"/>
                  <a:pt x="15240" y="221932"/>
                  <a:pt x="26670" y="215265"/>
                </a:cubicBezTo>
                <a:cubicBezTo>
                  <a:pt x="71438" y="239077"/>
                  <a:pt x="166688" y="251460"/>
                  <a:pt x="257175" y="251460"/>
                </a:cubicBezTo>
                <a:cubicBezTo>
                  <a:pt x="347663" y="251460"/>
                  <a:pt x="442913" y="239077"/>
                  <a:pt x="487680" y="215265"/>
                </a:cubicBezTo>
                <a:cubicBezTo>
                  <a:pt x="499110" y="221932"/>
                  <a:pt x="504825" y="228600"/>
                  <a:pt x="504825" y="235267"/>
                </a:cubicBezTo>
                <a:lnTo>
                  <a:pt x="504825" y="235267"/>
                </a:lnTo>
                <a:close/>
                <a:moveTo>
                  <a:pt x="504825" y="319088"/>
                </a:moveTo>
                <a:cubicBezTo>
                  <a:pt x="504825" y="346710"/>
                  <a:pt x="402907" y="377190"/>
                  <a:pt x="257175" y="377190"/>
                </a:cubicBezTo>
                <a:cubicBezTo>
                  <a:pt x="111443" y="377190"/>
                  <a:pt x="9525" y="346710"/>
                  <a:pt x="9525" y="319088"/>
                </a:cubicBezTo>
                <a:cubicBezTo>
                  <a:pt x="9525" y="312420"/>
                  <a:pt x="15240" y="305752"/>
                  <a:pt x="26670" y="299085"/>
                </a:cubicBezTo>
                <a:cubicBezTo>
                  <a:pt x="71438" y="322897"/>
                  <a:pt x="166688" y="335280"/>
                  <a:pt x="257175" y="335280"/>
                </a:cubicBezTo>
                <a:cubicBezTo>
                  <a:pt x="347663" y="335280"/>
                  <a:pt x="442913" y="322897"/>
                  <a:pt x="487680" y="299085"/>
                </a:cubicBezTo>
                <a:cubicBezTo>
                  <a:pt x="499110" y="305752"/>
                  <a:pt x="504825" y="312420"/>
                  <a:pt x="504825" y="319088"/>
                </a:cubicBezTo>
                <a:lnTo>
                  <a:pt x="504825" y="319088"/>
                </a:lnTo>
                <a:close/>
                <a:moveTo>
                  <a:pt x="504825" y="402907"/>
                </a:moveTo>
                <a:cubicBezTo>
                  <a:pt x="504825" y="430530"/>
                  <a:pt x="402907" y="461010"/>
                  <a:pt x="257175" y="461010"/>
                </a:cubicBezTo>
                <a:cubicBezTo>
                  <a:pt x="111443" y="461010"/>
                  <a:pt x="9525" y="430530"/>
                  <a:pt x="9525" y="402907"/>
                </a:cubicBezTo>
                <a:cubicBezTo>
                  <a:pt x="9525" y="396240"/>
                  <a:pt x="15240" y="389572"/>
                  <a:pt x="26670" y="382905"/>
                </a:cubicBezTo>
                <a:cubicBezTo>
                  <a:pt x="71438" y="406717"/>
                  <a:pt x="166688" y="419100"/>
                  <a:pt x="257175" y="419100"/>
                </a:cubicBezTo>
                <a:cubicBezTo>
                  <a:pt x="347663" y="419100"/>
                  <a:pt x="442913" y="406717"/>
                  <a:pt x="487680" y="382905"/>
                </a:cubicBezTo>
                <a:cubicBezTo>
                  <a:pt x="499110" y="389572"/>
                  <a:pt x="504825" y="396240"/>
                  <a:pt x="504825" y="402907"/>
                </a:cubicBezTo>
                <a:lnTo>
                  <a:pt x="504825" y="402907"/>
                </a:lnTo>
                <a:close/>
                <a:moveTo>
                  <a:pt x="258127" y="10477"/>
                </a:moveTo>
                <a:cubicBezTo>
                  <a:pt x="403860" y="10477"/>
                  <a:pt x="505777" y="40957"/>
                  <a:pt x="505777" y="68580"/>
                </a:cubicBezTo>
                <a:cubicBezTo>
                  <a:pt x="505777" y="96202"/>
                  <a:pt x="403860" y="126682"/>
                  <a:pt x="258127" y="126682"/>
                </a:cubicBezTo>
                <a:cubicBezTo>
                  <a:pt x="112395" y="126682"/>
                  <a:pt x="10477" y="96202"/>
                  <a:pt x="10477" y="68580"/>
                </a:cubicBezTo>
                <a:cubicBezTo>
                  <a:pt x="10477" y="40005"/>
                  <a:pt x="111443" y="10477"/>
                  <a:pt x="258127" y="10477"/>
                </a:cubicBezTo>
                <a:lnTo>
                  <a:pt x="258127" y="10477"/>
                </a:lnTo>
                <a:close/>
                <a:moveTo>
                  <a:pt x="514350" y="100013"/>
                </a:moveTo>
                <a:lnTo>
                  <a:pt x="514350" y="67627"/>
                </a:lnTo>
                <a:cubicBezTo>
                  <a:pt x="514350" y="23813"/>
                  <a:pt x="381952" y="0"/>
                  <a:pt x="257175" y="0"/>
                </a:cubicBezTo>
                <a:cubicBezTo>
                  <a:pt x="132397" y="0"/>
                  <a:pt x="0" y="23813"/>
                  <a:pt x="0" y="67627"/>
                </a:cubicBezTo>
                <a:lnTo>
                  <a:pt x="0" y="100013"/>
                </a:lnTo>
                <a:cubicBezTo>
                  <a:pt x="0" y="109538"/>
                  <a:pt x="6668" y="118110"/>
                  <a:pt x="17145" y="125730"/>
                </a:cubicBezTo>
                <a:cubicBezTo>
                  <a:pt x="5715" y="133350"/>
                  <a:pt x="0" y="141922"/>
                  <a:pt x="0" y="151447"/>
                </a:cubicBezTo>
                <a:lnTo>
                  <a:pt x="0" y="183832"/>
                </a:lnTo>
                <a:cubicBezTo>
                  <a:pt x="0" y="193357"/>
                  <a:pt x="6668" y="201930"/>
                  <a:pt x="17145" y="209550"/>
                </a:cubicBezTo>
                <a:cubicBezTo>
                  <a:pt x="5715" y="217170"/>
                  <a:pt x="0" y="225742"/>
                  <a:pt x="0" y="235267"/>
                </a:cubicBezTo>
                <a:lnTo>
                  <a:pt x="0" y="267652"/>
                </a:lnTo>
                <a:cubicBezTo>
                  <a:pt x="0" y="277177"/>
                  <a:pt x="6668" y="285750"/>
                  <a:pt x="17145" y="293370"/>
                </a:cubicBezTo>
                <a:cubicBezTo>
                  <a:pt x="5715" y="300990"/>
                  <a:pt x="0" y="309563"/>
                  <a:pt x="0" y="319088"/>
                </a:cubicBezTo>
                <a:lnTo>
                  <a:pt x="0" y="351472"/>
                </a:lnTo>
                <a:cubicBezTo>
                  <a:pt x="0" y="360997"/>
                  <a:pt x="6668" y="369570"/>
                  <a:pt x="17145" y="377190"/>
                </a:cubicBezTo>
                <a:cubicBezTo>
                  <a:pt x="5715" y="384810"/>
                  <a:pt x="0" y="393382"/>
                  <a:pt x="0" y="402907"/>
                </a:cubicBezTo>
                <a:lnTo>
                  <a:pt x="0" y="435292"/>
                </a:lnTo>
                <a:cubicBezTo>
                  <a:pt x="0" y="479107"/>
                  <a:pt x="132397" y="502920"/>
                  <a:pt x="257175" y="502920"/>
                </a:cubicBezTo>
                <a:cubicBezTo>
                  <a:pt x="381952" y="502920"/>
                  <a:pt x="514350" y="479107"/>
                  <a:pt x="514350" y="435292"/>
                </a:cubicBezTo>
                <a:lnTo>
                  <a:pt x="514350" y="402907"/>
                </a:lnTo>
                <a:cubicBezTo>
                  <a:pt x="514350" y="393382"/>
                  <a:pt x="507682" y="384810"/>
                  <a:pt x="497205" y="377190"/>
                </a:cubicBezTo>
                <a:cubicBezTo>
                  <a:pt x="508635" y="369570"/>
                  <a:pt x="514350" y="360997"/>
                  <a:pt x="514350" y="351472"/>
                </a:cubicBezTo>
                <a:lnTo>
                  <a:pt x="514350" y="319088"/>
                </a:lnTo>
                <a:cubicBezTo>
                  <a:pt x="514350" y="309563"/>
                  <a:pt x="507682" y="300990"/>
                  <a:pt x="497205" y="293370"/>
                </a:cubicBezTo>
                <a:cubicBezTo>
                  <a:pt x="508635" y="285750"/>
                  <a:pt x="514350" y="277177"/>
                  <a:pt x="514350" y="267652"/>
                </a:cubicBezTo>
                <a:lnTo>
                  <a:pt x="514350" y="235267"/>
                </a:lnTo>
                <a:cubicBezTo>
                  <a:pt x="514350" y="225742"/>
                  <a:pt x="507682" y="217170"/>
                  <a:pt x="497205" y="209550"/>
                </a:cubicBezTo>
                <a:cubicBezTo>
                  <a:pt x="508635" y="201930"/>
                  <a:pt x="514350" y="193357"/>
                  <a:pt x="514350" y="183832"/>
                </a:cubicBezTo>
                <a:lnTo>
                  <a:pt x="514350" y="151447"/>
                </a:lnTo>
                <a:cubicBezTo>
                  <a:pt x="514350" y="141922"/>
                  <a:pt x="507682" y="133350"/>
                  <a:pt x="497205" y="125730"/>
                </a:cubicBezTo>
                <a:cubicBezTo>
                  <a:pt x="508635" y="118110"/>
                  <a:pt x="514350" y="109538"/>
                  <a:pt x="514350" y="100013"/>
                </a:cubicBezTo>
                <a:lnTo>
                  <a:pt x="514350" y="100013"/>
                </a:lnTo>
                <a:close/>
              </a:path>
            </a:pathLst>
          </a:custGeom>
          <a:solidFill>
            <a:srgbClr val="FFFFFF"/>
          </a:solidFill>
          <a:ln w="9525" cap="flat">
            <a:noFill/>
            <a:prstDash val="solid"/>
            <a:miter/>
          </a:ln>
        </p:spPr>
        <p:txBody>
          <a:bodyPr rtlCol="0" anchor="ctr"/>
          <a:lstStyle/>
          <a:p>
            <a:endParaRPr lang="en-US"/>
          </a:p>
        </p:txBody>
      </p:sp>
      <p:grpSp>
        <p:nvGrpSpPr>
          <p:cNvPr id="46" name="Graphic 1">
            <a:extLst>
              <a:ext uri="{FF2B5EF4-FFF2-40B4-BE49-F238E27FC236}">
                <a16:creationId xmlns:a16="http://schemas.microsoft.com/office/drawing/2014/main" id="{4E986967-4A05-41CF-9312-6B7A4A5E606E}"/>
              </a:ext>
            </a:extLst>
          </p:cNvPr>
          <p:cNvGrpSpPr/>
          <p:nvPr/>
        </p:nvGrpSpPr>
        <p:grpSpPr>
          <a:xfrm>
            <a:off x="11342455" y="5419165"/>
            <a:ext cx="685888" cy="781052"/>
            <a:chOff x="11932919" y="5152072"/>
            <a:chExt cx="554355" cy="631269"/>
          </a:xfrm>
          <a:solidFill>
            <a:srgbClr val="FFFFFF"/>
          </a:solidFill>
        </p:grpSpPr>
        <p:sp>
          <p:nvSpPr>
            <p:cNvPr id="47" name="Freeform: Shape 46">
              <a:extLst>
                <a:ext uri="{FF2B5EF4-FFF2-40B4-BE49-F238E27FC236}">
                  <a16:creationId xmlns:a16="http://schemas.microsoft.com/office/drawing/2014/main" id="{32A4D4FC-7120-44C9-83A9-388025466C92}"/>
                </a:ext>
              </a:extLst>
            </p:cNvPr>
            <p:cNvSpPr/>
            <p:nvPr/>
          </p:nvSpPr>
          <p:spPr>
            <a:xfrm>
              <a:off x="12132944" y="5152072"/>
              <a:ext cx="154305" cy="154305"/>
            </a:xfrm>
            <a:custGeom>
              <a:avLst/>
              <a:gdLst>
                <a:gd name="connsiteX0" fmla="*/ 77153 w 154305"/>
                <a:gd name="connsiteY0" fmla="*/ 116205 h 154305"/>
                <a:gd name="connsiteX1" fmla="*/ 38100 w 154305"/>
                <a:gd name="connsiteY1" fmla="*/ 77153 h 154305"/>
                <a:gd name="connsiteX2" fmla="*/ 77153 w 154305"/>
                <a:gd name="connsiteY2" fmla="*/ 38100 h 154305"/>
                <a:gd name="connsiteX3" fmla="*/ 116205 w 154305"/>
                <a:gd name="connsiteY3" fmla="*/ 77153 h 154305"/>
                <a:gd name="connsiteX4" fmla="*/ 77153 w 154305"/>
                <a:gd name="connsiteY4" fmla="*/ 116205 h 154305"/>
                <a:gd name="connsiteX5" fmla="*/ 77153 w 154305"/>
                <a:gd name="connsiteY5" fmla="*/ 116205 h 154305"/>
                <a:gd name="connsiteX6" fmla="*/ 154305 w 154305"/>
                <a:gd name="connsiteY6" fmla="*/ 77153 h 154305"/>
                <a:gd name="connsiteX7" fmla="*/ 77153 w 154305"/>
                <a:gd name="connsiteY7" fmla="*/ 0 h 154305"/>
                <a:gd name="connsiteX8" fmla="*/ 0 w 154305"/>
                <a:gd name="connsiteY8" fmla="*/ 77153 h 154305"/>
                <a:gd name="connsiteX9" fmla="*/ 51435 w 154305"/>
                <a:gd name="connsiteY9" fmla="*/ 149543 h 154305"/>
                <a:gd name="connsiteX10" fmla="*/ 77153 w 154305"/>
                <a:gd name="connsiteY10" fmla="*/ 154305 h 154305"/>
                <a:gd name="connsiteX11" fmla="*/ 102870 w 154305"/>
                <a:gd name="connsiteY11" fmla="*/ 149543 h 154305"/>
                <a:gd name="connsiteX12" fmla="*/ 154305 w 154305"/>
                <a:gd name="connsiteY12" fmla="*/ 77153 h 154305"/>
                <a:gd name="connsiteX13" fmla="*/ 154305 w 154305"/>
                <a:gd name="connsiteY13" fmla="*/ 77153 h 15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4305" h="154305">
                  <a:moveTo>
                    <a:pt x="77153" y="116205"/>
                  </a:moveTo>
                  <a:cubicBezTo>
                    <a:pt x="56198" y="116205"/>
                    <a:pt x="38100" y="99060"/>
                    <a:pt x="38100" y="77153"/>
                  </a:cubicBezTo>
                  <a:cubicBezTo>
                    <a:pt x="38100" y="56197"/>
                    <a:pt x="55245" y="38100"/>
                    <a:pt x="77153" y="38100"/>
                  </a:cubicBezTo>
                  <a:cubicBezTo>
                    <a:pt x="98107" y="38100"/>
                    <a:pt x="116205" y="55245"/>
                    <a:pt x="116205" y="77153"/>
                  </a:cubicBezTo>
                  <a:cubicBezTo>
                    <a:pt x="116205" y="99060"/>
                    <a:pt x="99060" y="116205"/>
                    <a:pt x="77153" y="116205"/>
                  </a:cubicBezTo>
                  <a:lnTo>
                    <a:pt x="77153" y="116205"/>
                  </a:lnTo>
                  <a:close/>
                  <a:moveTo>
                    <a:pt x="154305" y="77153"/>
                  </a:moveTo>
                  <a:cubicBezTo>
                    <a:pt x="154305" y="34290"/>
                    <a:pt x="120015" y="0"/>
                    <a:pt x="77153" y="0"/>
                  </a:cubicBezTo>
                  <a:cubicBezTo>
                    <a:pt x="34290" y="0"/>
                    <a:pt x="0" y="34290"/>
                    <a:pt x="0" y="77153"/>
                  </a:cubicBezTo>
                  <a:cubicBezTo>
                    <a:pt x="0" y="110490"/>
                    <a:pt x="21907" y="139065"/>
                    <a:pt x="51435" y="149543"/>
                  </a:cubicBezTo>
                  <a:cubicBezTo>
                    <a:pt x="59055" y="152400"/>
                    <a:pt x="68580" y="154305"/>
                    <a:pt x="77153" y="154305"/>
                  </a:cubicBezTo>
                  <a:cubicBezTo>
                    <a:pt x="85725" y="154305"/>
                    <a:pt x="95250" y="152400"/>
                    <a:pt x="102870" y="149543"/>
                  </a:cubicBezTo>
                  <a:cubicBezTo>
                    <a:pt x="132398" y="139065"/>
                    <a:pt x="154305" y="110490"/>
                    <a:pt x="154305" y="77153"/>
                  </a:cubicBezTo>
                  <a:lnTo>
                    <a:pt x="154305" y="77153"/>
                  </a:lnTo>
                  <a:close/>
                </a:path>
              </a:pathLst>
            </a:custGeom>
            <a:solidFill>
              <a:srgbClr val="FFFFFF"/>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3CE8877D-5FAE-4980-8BC0-0F630DFFF7FD}"/>
                </a:ext>
              </a:extLst>
            </p:cNvPr>
            <p:cNvSpPr/>
            <p:nvPr/>
          </p:nvSpPr>
          <p:spPr>
            <a:xfrm>
              <a:off x="11932919" y="5492115"/>
              <a:ext cx="100965" cy="92392"/>
            </a:xfrm>
            <a:custGeom>
              <a:avLst/>
              <a:gdLst>
                <a:gd name="connsiteX0" fmla="*/ 62865 w 100965"/>
                <a:gd name="connsiteY0" fmla="*/ 0 h 92392"/>
                <a:gd name="connsiteX1" fmla="*/ 31432 w 100965"/>
                <a:gd name="connsiteY1" fmla="*/ 39053 h 92392"/>
                <a:gd name="connsiteX2" fmla="*/ 0 w 100965"/>
                <a:gd name="connsiteY2" fmla="*/ 77153 h 92392"/>
                <a:gd name="connsiteX3" fmla="*/ 50482 w 100965"/>
                <a:gd name="connsiteY3" fmla="*/ 84772 h 92392"/>
                <a:gd name="connsiteX4" fmla="*/ 100965 w 100965"/>
                <a:gd name="connsiteY4" fmla="*/ 92392 h 92392"/>
                <a:gd name="connsiteX5" fmla="*/ 81915 w 100965"/>
                <a:gd name="connsiteY5" fmla="*/ 45720 h 92392"/>
                <a:gd name="connsiteX6" fmla="*/ 62865 w 100965"/>
                <a:gd name="connsiteY6" fmla="*/ 0 h 9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965" h="92392">
                  <a:moveTo>
                    <a:pt x="62865" y="0"/>
                  </a:moveTo>
                  <a:lnTo>
                    <a:pt x="31432" y="39053"/>
                  </a:lnTo>
                  <a:lnTo>
                    <a:pt x="0" y="77153"/>
                  </a:lnTo>
                  <a:lnTo>
                    <a:pt x="50482" y="84772"/>
                  </a:lnTo>
                  <a:lnTo>
                    <a:pt x="100965" y="92392"/>
                  </a:lnTo>
                  <a:lnTo>
                    <a:pt x="81915" y="45720"/>
                  </a:lnTo>
                  <a:lnTo>
                    <a:pt x="62865" y="0"/>
                  </a:lnTo>
                  <a:close/>
                </a:path>
              </a:pathLst>
            </a:custGeom>
            <a:solidFill>
              <a:srgbClr val="FFFFFF"/>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F451F42B-EA41-4FD9-ADA4-F35C90854097}"/>
                </a:ext>
              </a:extLst>
            </p:cNvPr>
            <p:cNvSpPr/>
            <p:nvPr/>
          </p:nvSpPr>
          <p:spPr>
            <a:xfrm>
              <a:off x="12386310" y="5492115"/>
              <a:ext cx="100964" cy="92392"/>
            </a:xfrm>
            <a:custGeom>
              <a:avLst/>
              <a:gdLst>
                <a:gd name="connsiteX0" fmla="*/ 100965 w 100964"/>
                <a:gd name="connsiteY0" fmla="*/ 77153 h 92392"/>
                <a:gd name="connsiteX1" fmla="*/ 69532 w 100964"/>
                <a:gd name="connsiteY1" fmla="*/ 39053 h 92392"/>
                <a:gd name="connsiteX2" fmla="*/ 38100 w 100964"/>
                <a:gd name="connsiteY2" fmla="*/ 0 h 92392"/>
                <a:gd name="connsiteX3" fmla="*/ 19050 w 100964"/>
                <a:gd name="connsiteY3" fmla="*/ 45720 h 92392"/>
                <a:gd name="connsiteX4" fmla="*/ 0 w 100964"/>
                <a:gd name="connsiteY4" fmla="*/ 92392 h 92392"/>
                <a:gd name="connsiteX5" fmla="*/ 50482 w 100964"/>
                <a:gd name="connsiteY5" fmla="*/ 84772 h 92392"/>
                <a:gd name="connsiteX6" fmla="*/ 100965 w 100964"/>
                <a:gd name="connsiteY6" fmla="*/ 77153 h 9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964" h="92392">
                  <a:moveTo>
                    <a:pt x="100965" y="77153"/>
                  </a:moveTo>
                  <a:lnTo>
                    <a:pt x="69532" y="39053"/>
                  </a:lnTo>
                  <a:lnTo>
                    <a:pt x="38100" y="0"/>
                  </a:lnTo>
                  <a:lnTo>
                    <a:pt x="19050" y="45720"/>
                  </a:lnTo>
                  <a:lnTo>
                    <a:pt x="0" y="92392"/>
                  </a:lnTo>
                  <a:lnTo>
                    <a:pt x="50482" y="84772"/>
                  </a:lnTo>
                  <a:lnTo>
                    <a:pt x="100965" y="77153"/>
                  </a:lnTo>
                  <a:close/>
                </a:path>
              </a:pathLst>
            </a:custGeom>
            <a:solidFill>
              <a:srgbClr val="FFFFFF"/>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9EE144E5-A27D-4FFD-B52A-7DF040393DB2}"/>
                </a:ext>
              </a:extLst>
            </p:cNvPr>
            <p:cNvSpPr/>
            <p:nvPr/>
          </p:nvSpPr>
          <p:spPr>
            <a:xfrm>
              <a:off x="11950638" y="5317807"/>
              <a:ext cx="516880" cy="465534"/>
            </a:xfrm>
            <a:custGeom>
              <a:avLst/>
              <a:gdLst>
                <a:gd name="connsiteX0" fmla="*/ 516634 w 516880"/>
                <a:gd name="connsiteY0" fmla="*/ 297180 h 465534"/>
                <a:gd name="connsiteX1" fmla="*/ 509967 w 516880"/>
                <a:gd name="connsiteY1" fmla="*/ 271463 h 465534"/>
                <a:gd name="connsiteX2" fmla="*/ 488059 w 516880"/>
                <a:gd name="connsiteY2" fmla="*/ 274320 h 465534"/>
                <a:gd name="connsiteX3" fmla="*/ 467104 w 516880"/>
                <a:gd name="connsiteY3" fmla="*/ 277178 h 465534"/>
                <a:gd name="connsiteX4" fmla="*/ 440434 w 516880"/>
                <a:gd name="connsiteY4" fmla="*/ 309563 h 465534"/>
                <a:gd name="connsiteX5" fmla="*/ 303274 w 516880"/>
                <a:gd name="connsiteY5" fmla="*/ 308610 h 465534"/>
                <a:gd name="connsiteX6" fmla="*/ 288034 w 516880"/>
                <a:gd name="connsiteY6" fmla="*/ 67628 h 465534"/>
                <a:gd name="connsiteX7" fmla="*/ 348994 w 516880"/>
                <a:gd name="connsiteY7" fmla="*/ 67628 h 465534"/>
                <a:gd name="connsiteX8" fmla="*/ 367092 w 516880"/>
                <a:gd name="connsiteY8" fmla="*/ 48578 h 465534"/>
                <a:gd name="connsiteX9" fmla="*/ 367092 w 516880"/>
                <a:gd name="connsiteY9" fmla="*/ 48578 h 465534"/>
                <a:gd name="connsiteX10" fmla="*/ 348994 w 516880"/>
                <a:gd name="connsiteY10" fmla="*/ 29528 h 465534"/>
                <a:gd name="connsiteX11" fmla="*/ 286129 w 516880"/>
                <a:gd name="connsiteY11" fmla="*/ 29528 h 465534"/>
                <a:gd name="connsiteX12" fmla="*/ 285176 w 516880"/>
                <a:gd name="connsiteY12" fmla="*/ 0 h 465534"/>
                <a:gd name="connsiteX13" fmla="*/ 258506 w 516880"/>
                <a:gd name="connsiteY13" fmla="*/ 3810 h 465534"/>
                <a:gd name="connsiteX14" fmla="*/ 231836 w 516880"/>
                <a:gd name="connsiteY14" fmla="*/ 0 h 465534"/>
                <a:gd name="connsiteX15" fmla="*/ 230884 w 516880"/>
                <a:gd name="connsiteY15" fmla="*/ 29528 h 465534"/>
                <a:gd name="connsiteX16" fmla="*/ 168019 w 516880"/>
                <a:gd name="connsiteY16" fmla="*/ 29528 h 465534"/>
                <a:gd name="connsiteX17" fmla="*/ 149922 w 516880"/>
                <a:gd name="connsiteY17" fmla="*/ 48578 h 465534"/>
                <a:gd name="connsiteX18" fmla="*/ 149922 w 516880"/>
                <a:gd name="connsiteY18" fmla="*/ 48578 h 465534"/>
                <a:gd name="connsiteX19" fmla="*/ 168019 w 516880"/>
                <a:gd name="connsiteY19" fmla="*/ 67628 h 465534"/>
                <a:gd name="connsiteX20" fmla="*/ 228979 w 516880"/>
                <a:gd name="connsiteY20" fmla="*/ 67628 h 465534"/>
                <a:gd name="connsiteX21" fmla="*/ 213739 w 516880"/>
                <a:gd name="connsiteY21" fmla="*/ 308610 h 465534"/>
                <a:gd name="connsiteX22" fmla="*/ 76579 w 516880"/>
                <a:gd name="connsiteY22" fmla="*/ 309563 h 465534"/>
                <a:gd name="connsiteX23" fmla="*/ 49909 w 516880"/>
                <a:gd name="connsiteY23" fmla="*/ 277178 h 465534"/>
                <a:gd name="connsiteX24" fmla="*/ 28954 w 516880"/>
                <a:gd name="connsiteY24" fmla="*/ 274320 h 465534"/>
                <a:gd name="connsiteX25" fmla="*/ 7047 w 516880"/>
                <a:gd name="connsiteY25" fmla="*/ 271463 h 465534"/>
                <a:gd name="connsiteX26" fmla="*/ 379 w 516880"/>
                <a:gd name="connsiteY26" fmla="*/ 297180 h 465534"/>
                <a:gd name="connsiteX27" fmla="*/ 75626 w 516880"/>
                <a:gd name="connsiteY27" fmla="*/ 385763 h 465534"/>
                <a:gd name="connsiteX28" fmla="*/ 108964 w 516880"/>
                <a:gd name="connsiteY28" fmla="*/ 396240 h 465534"/>
                <a:gd name="connsiteX29" fmla="*/ 243267 w 516880"/>
                <a:gd name="connsiteY29" fmla="*/ 459105 h 465534"/>
                <a:gd name="connsiteX30" fmla="*/ 270889 w 516880"/>
                <a:gd name="connsiteY30" fmla="*/ 459105 h 465534"/>
                <a:gd name="connsiteX31" fmla="*/ 405192 w 516880"/>
                <a:gd name="connsiteY31" fmla="*/ 396240 h 465534"/>
                <a:gd name="connsiteX32" fmla="*/ 438529 w 516880"/>
                <a:gd name="connsiteY32" fmla="*/ 385763 h 465534"/>
                <a:gd name="connsiteX33" fmla="*/ 516634 w 516880"/>
                <a:gd name="connsiteY33" fmla="*/ 297180 h 465534"/>
                <a:gd name="connsiteX34" fmla="*/ 516634 w 516880"/>
                <a:gd name="connsiteY34" fmla="*/ 297180 h 465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16880" h="465534">
                  <a:moveTo>
                    <a:pt x="516634" y="297180"/>
                  </a:moveTo>
                  <a:cubicBezTo>
                    <a:pt x="515681" y="288608"/>
                    <a:pt x="513776" y="279083"/>
                    <a:pt x="509967" y="271463"/>
                  </a:cubicBezTo>
                  <a:lnTo>
                    <a:pt x="488059" y="274320"/>
                  </a:lnTo>
                  <a:lnTo>
                    <a:pt x="467104" y="277178"/>
                  </a:lnTo>
                  <a:cubicBezTo>
                    <a:pt x="462342" y="289560"/>
                    <a:pt x="454722" y="300990"/>
                    <a:pt x="440434" y="309563"/>
                  </a:cubicBezTo>
                  <a:cubicBezTo>
                    <a:pt x="411859" y="327660"/>
                    <a:pt x="314704" y="344805"/>
                    <a:pt x="303274" y="308610"/>
                  </a:cubicBezTo>
                  <a:cubicBezTo>
                    <a:pt x="296606" y="286703"/>
                    <a:pt x="291844" y="165735"/>
                    <a:pt x="288034" y="67628"/>
                  </a:cubicBezTo>
                  <a:lnTo>
                    <a:pt x="348994" y="67628"/>
                  </a:lnTo>
                  <a:cubicBezTo>
                    <a:pt x="359472" y="67628"/>
                    <a:pt x="367092" y="59055"/>
                    <a:pt x="367092" y="48578"/>
                  </a:cubicBezTo>
                  <a:lnTo>
                    <a:pt x="367092" y="48578"/>
                  </a:lnTo>
                  <a:cubicBezTo>
                    <a:pt x="367092" y="38100"/>
                    <a:pt x="358519" y="29528"/>
                    <a:pt x="348994" y="29528"/>
                  </a:cubicBezTo>
                  <a:lnTo>
                    <a:pt x="286129" y="29528"/>
                  </a:lnTo>
                  <a:cubicBezTo>
                    <a:pt x="286129" y="19050"/>
                    <a:pt x="285176" y="9525"/>
                    <a:pt x="285176" y="0"/>
                  </a:cubicBezTo>
                  <a:cubicBezTo>
                    <a:pt x="276604" y="2858"/>
                    <a:pt x="268031" y="3810"/>
                    <a:pt x="258506" y="3810"/>
                  </a:cubicBezTo>
                  <a:cubicBezTo>
                    <a:pt x="249934" y="3810"/>
                    <a:pt x="240409" y="2858"/>
                    <a:pt x="231836" y="0"/>
                  </a:cubicBezTo>
                  <a:cubicBezTo>
                    <a:pt x="231836" y="9525"/>
                    <a:pt x="230884" y="19050"/>
                    <a:pt x="230884" y="29528"/>
                  </a:cubicBezTo>
                  <a:lnTo>
                    <a:pt x="168019" y="29528"/>
                  </a:lnTo>
                  <a:cubicBezTo>
                    <a:pt x="157542" y="29528"/>
                    <a:pt x="149922" y="38100"/>
                    <a:pt x="149922" y="48578"/>
                  </a:cubicBezTo>
                  <a:lnTo>
                    <a:pt x="149922" y="48578"/>
                  </a:lnTo>
                  <a:cubicBezTo>
                    <a:pt x="149922" y="59055"/>
                    <a:pt x="158494" y="67628"/>
                    <a:pt x="168019" y="67628"/>
                  </a:cubicBezTo>
                  <a:lnTo>
                    <a:pt x="228979" y="67628"/>
                  </a:lnTo>
                  <a:cubicBezTo>
                    <a:pt x="225169" y="165735"/>
                    <a:pt x="221359" y="286703"/>
                    <a:pt x="213739" y="308610"/>
                  </a:cubicBezTo>
                  <a:cubicBezTo>
                    <a:pt x="202309" y="344805"/>
                    <a:pt x="105154" y="327660"/>
                    <a:pt x="76579" y="309563"/>
                  </a:cubicBezTo>
                  <a:cubicBezTo>
                    <a:pt x="63244" y="300990"/>
                    <a:pt x="54672" y="289560"/>
                    <a:pt x="49909" y="277178"/>
                  </a:cubicBezTo>
                  <a:lnTo>
                    <a:pt x="28954" y="274320"/>
                  </a:lnTo>
                  <a:lnTo>
                    <a:pt x="7047" y="271463"/>
                  </a:lnTo>
                  <a:cubicBezTo>
                    <a:pt x="3236" y="280035"/>
                    <a:pt x="1331" y="288608"/>
                    <a:pt x="379" y="297180"/>
                  </a:cubicBezTo>
                  <a:cubicBezTo>
                    <a:pt x="-4383" y="345758"/>
                    <a:pt x="36574" y="369570"/>
                    <a:pt x="75626" y="385763"/>
                  </a:cubicBezTo>
                  <a:cubicBezTo>
                    <a:pt x="86104" y="390525"/>
                    <a:pt x="97534" y="393383"/>
                    <a:pt x="108964" y="396240"/>
                  </a:cubicBezTo>
                  <a:cubicBezTo>
                    <a:pt x="164209" y="411480"/>
                    <a:pt x="210881" y="421005"/>
                    <a:pt x="243267" y="459105"/>
                  </a:cubicBezTo>
                  <a:cubicBezTo>
                    <a:pt x="249934" y="467678"/>
                    <a:pt x="263269" y="467678"/>
                    <a:pt x="270889" y="459105"/>
                  </a:cubicBezTo>
                  <a:cubicBezTo>
                    <a:pt x="303274" y="421005"/>
                    <a:pt x="348994" y="412433"/>
                    <a:pt x="405192" y="396240"/>
                  </a:cubicBezTo>
                  <a:cubicBezTo>
                    <a:pt x="416622" y="393383"/>
                    <a:pt x="428051" y="389573"/>
                    <a:pt x="438529" y="385763"/>
                  </a:cubicBezTo>
                  <a:cubicBezTo>
                    <a:pt x="479486" y="369570"/>
                    <a:pt x="520444" y="345758"/>
                    <a:pt x="516634" y="297180"/>
                  </a:cubicBezTo>
                  <a:lnTo>
                    <a:pt x="516634" y="297180"/>
                  </a:lnTo>
                  <a:close/>
                </a:path>
              </a:pathLst>
            </a:custGeom>
            <a:solidFill>
              <a:srgbClr val="FFFFFF"/>
            </a:solidFill>
            <a:ln w="9525" cap="flat">
              <a:noFill/>
              <a:prstDash val="solid"/>
              <a:miter/>
            </a:ln>
          </p:spPr>
          <p:txBody>
            <a:bodyPr rtlCol="0" anchor="ctr"/>
            <a:lstStyle/>
            <a:p>
              <a:endParaRPr lang="en-US"/>
            </a:p>
          </p:txBody>
        </p:sp>
      </p:grpSp>
      <p:grpSp>
        <p:nvGrpSpPr>
          <p:cNvPr id="51" name="Graphic 1">
            <a:extLst>
              <a:ext uri="{FF2B5EF4-FFF2-40B4-BE49-F238E27FC236}">
                <a16:creationId xmlns:a16="http://schemas.microsoft.com/office/drawing/2014/main" id="{4E986967-4A05-41CF-9312-6B7A4A5E606E}"/>
              </a:ext>
            </a:extLst>
          </p:cNvPr>
          <p:cNvGrpSpPr/>
          <p:nvPr/>
        </p:nvGrpSpPr>
        <p:grpSpPr>
          <a:xfrm>
            <a:off x="14625765" y="9885681"/>
            <a:ext cx="641106" cy="848529"/>
            <a:chOff x="14586585" y="8762040"/>
            <a:chExt cx="518160" cy="685806"/>
          </a:xfrm>
          <a:solidFill>
            <a:srgbClr val="FFFFFF"/>
          </a:solidFill>
        </p:grpSpPr>
        <p:sp>
          <p:nvSpPr>
            <p:cNvPr id="52" name="Freeform: Shape 51">
              <a:extLst>
                <a:ext uri="{FF2B5EF4-FFF2-40B4-BE49-F238E27FC236}">
                  <a16:creationId xmlns:a16="http://schemas.microsoft.com/office/drawing/2014/main" id="{2E957B7C-292E-474D-BE2D-51EFFB0BF82F}"/>
                </a:ext>
              </a:extLst>
            </p:cNvPr>
            <p:cNvSpPr/>
            <p:nvPr/>
          </p:nvSpPr>
          <p:spPr>
            <a:xfrm>
              <a:off x="14798039" y="9121139"/>
              <a:ext cx="33337" cy="55245"/>
            </a:xfrm>
            <a:custGeom>
              <a:avLst/>
              <a:gdLst>
                <a:gd name="connsiteX0" fmla="*/ 0 w 33337"/>
                <a:gd name="connsiteY0" fmla="*/ 27623 h 55245"/>
                <a:gd name="connsiteX1" fmla="*/ 33338 w 33337"/>
                <a:gd name="connsiteY1" fmla="*/ 55245 h 55245"/>
                <a:gd name="connsiteX2" fmla="*/ 33338 w 33337"/>
                <a:gd name="connsiteY2" fmla="*/ 0 h 55245"/>
                <a:gd name="connsiteX3" fmla="*/ 9525 w 33337"/>
                <a:gd name="connsiteY3" fmla="*/ 6668 h 55245"/>
                <a:gd name="connsiteX4" fmla="*/ 0 w 33337"/>
                <a:gd name="connsiteY4" fmla="*/ 27623 h 55245"/>
                <a:gd name="connsiteX5" fmla="*/ 0 w 33337"/>
                <a:gd name="connsiteY5" fmla="*/ 27623 h 55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37" h="55245">
                  <a:moveTo>
                    <a:pt x="0" y="27623"/>
                  </a:moveTo>
                  <a:cubicBezTo>
                    <a:pt x="0" y="42863"/>
                    <a:pt x="11431" y="52388"/>
                    <a:pt x="33338" y="55245"/>
                  </a:cubicBezTo>
                  <a:lnTo>
                    <a:pt x="33338" y="0"/>
                  </a:lnTo>
                  <a:cubicBezTo>
                    <a:pt x="23813" y="0"/>
                    <a:pt x="16193" y="2858"/>
                    <a:pt x="9525" y="6668"/>
                  </a:cubicBezTo>
                  <a:cubicBezTo>
                    <a:pt x="3810" y="12383"/>
                    <a:pt x="0" y="19050"/>
                    <a:pt x="0" y="27623"/>
                  </a:cubicBezTo>
                  <a:lnTo>
                    <a:pt x="0" y="27623"/>
                  </a:lnTo>
                  <a:close/>
                </a:path>
              </a:pathLst>
            </a:custGeom>
            <a:solidFill>
              <a:srgbClr val="FFFFFF"/>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4B429082-0EC3-4C85-AB37-A78E221AB545}"/>
                </a:ext>
              </a:extLst>
            </p:cNvPr>
            <p:cNvSpPr/>
            <p:nvPr/>
          </p:nvSpPr>
          <p:spPr>
            <a:xfrm>
              <a:off x="14854237" y="9219247"/>
              <a:ext cx="36195" cy="62864"/>
            </a:xfrm>
            <a:custGeom>
              <a:avLst/>
              <a:gdLst>
                <a:gd name="connsiteX0" fmla="*/ 0 w 36195"/>
                <a:gd name="connsiteY0" fmla="*/ 0 h 62864"/>
                <a:gd name="connsiteX1" fmla="*/ 0 w 36195"/>
                <a:gd name="connsiteY1" fmla="*/ 62865 h 62864"/>
                <a:gd name="connsiteX2" fmla="*/ 25717 w 36195"/>
                <a:gd name="connsiteY2" fmla="*/ 53340 h 62864"/>
                <a:gd name="connsiteX3" fmla="*/ 36195 w 36195"/>
                <a:gd name="connsiteY3" fmla="*/ 30480 h 62864"/>
                <a:gd name="connsiteX4" fmla="*/ 0 w 36195"/>
                <a:gd name="connsiteY4" fmla="*/ 0 h 62864"/>
                <a:gd name="connsiteX5" fmla="*/ 0 w 36195"/>
                <a:gd name="connsiteY5" fmla="*/ 0 h 62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 h="62864">
                  <a:moveTo>
                    <a:pt x="0" y="0"/>
                  </a:moveTo>
                  <a:lnTo>
                    <a:pt x="0" y="62865"/>
                  </a:lnTo>
                  <a:cubicBezTo>
                    <a:pt x="10477" y="62865"/>
                    <a:pt x="19050" y="60007"/>
                    <a:pt x="25717" y="53340"/>
                  </a:cubicBezTo>
                  <a:cubicBezTo>
                    <a:pt x="32385" y="47625"/>
                    <a:pt x="36195" y="40005"/>
                    <a:pt x="36195" y="30480"/>
                  </a:cubicBezTo>
                  <a:cubicBezTo>
                    <a:pt x="36195" y="14288"/>
                    <a:pt x="23813" y="4763"/>
                    <a:pt x="0" y="0"/>
                  </a:cubicBezTo>
                  <a:lnTo>
                    <a:pt x="0" y="0"/>
                  </a:lnTo>
                  <a:close/>
                </a:path>
              </a:pathLst>
            </a:custGeom>
            <a:solidFill>
              <a:srgbClr val="FFFFFF"/>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376E003F-0CCF-4F72-8C47-750B056FF191}"/>
                </a:ext>
              </a:extLst>
            </p:cNvPr>
            <p:cNvSpPr/>
            <p:nvPr/>
          </p:nvSpPr>
          <p:spPr>
            <a:xfrm>
              <a:off x="14724791" y="8762040"/>
              <a:ext cx="242113" cy="129546"/>
            </a:xfrm>
            <a:custGeom>
              <a:avLst/>
              <a:gdLst>
                <a:gd name="connsiteX0" fmla="*/ 187548 w 242113"/>
                <a:gd name="connsiteY0" fmla="*/ 127641 h 129546"/>
                <a:gd name="connsiteX1" fmla="*/ 190406 w 242113"/>
                <a:gd name="connsiteY1" fmla="*/ 128594 h 129546"/>
                <a:gd name="connsiteX2" fmla="*/ 234221 w 242113"/>
                <a:gd name="connsiteY2" fmla="*/ 58109 h 129546"/>
                <a:gd name="connsiteX3" fmla="*/ 120873 w 242113"/>
                <a:gd name="connsiteY3" fmla="*/ 7 h 129546"/>
                <a:gd name="connsiteX4" fmla="*/ 6573 w 242113"/>
                <a:gd name="connsiteY4" fmla="*/ 58109 h 129546"/>
                <a:gd name="connsiteX5" fmla="*/ 51342 w 242113"/>
                <a:gd name="connsiteY5" fmla="*/ 129547 h 129546"/>
                <a:gd name="connsiteX6" fmla="*/ 56104 w 242113"/>
                <a:gd name="connsiteY6" fmla="*/ 128594 h 129546"/>
                <a:gd name="connsiteX7" fmla="*/ 187548 w 242113"/>
                <a:gd name="connsiteY7" fmla="*/ 127641 h 129546"/>
                <a:gd name="connsiteX8" fmla="*/ 187548 w 242113"/>
                <a:gd name="connsiteY8" fmla="*/ 127641 h 12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113" h="129546">
                  <a:moveTo>
                    <a:pt x="187548" y="127641"/>
                  </a:moveTo>
                  <a:cubicBezTo>
                    <a:pt x="188501" y="127641"/>
                    <a:pt x="189454" y="127641"/>
                    <a:pt x="190406" y="128594"/>
                  </a:cubicBezTo>
                  <a:cubicBezTo>
                    <a:pt x="202788" y="111449"/>
                    <a:pt x="217076" y="88589"/>
                    <a:pt x="234221" y="58109"/>
                  </a:cubicBezTo>
                  <a:cubicBezTo>
                    <a:pt x="268511" y="-946"/>
                    <a:pt x="183738" y="7"/>
                    <a:pt x="120873" y="7"/>
                  </a:cubicBezTo>
                  <a:cubicBezTo>
                    <a:pt x="58009" y="7"/>
                    <a:pt x="-23906" y="-1898"/>
                    <a:pt x="6573" y="58109"/>
                  </a:cubicBezTo>
                  <a:cubicBezTo>
                    <a:pt x="20861" y="87636"/>
                    <a:pt x="36101" y="111449"/>
                    <a:pt x="51342" y="129547"/>
                  </a:cubicBezTo>
                  <a:cubicBezTo>
                    <a:pt x="53246" y="128594"/>
                    <a:pt x="54198" y="128594"/>
                    <a:pt x="56104" y="128594"/>
                  </a:cubicBezTo>
                  <a:lnTo>
                    <a:pt x="187548" y="127641"/>
                  </a:lnTo>
                  <a:lnTo>
                    <a:pt x="187548" y="127641"/>
                  </a:lnTo>
                  <a:close/>
                </a:path>
              </a:pathLst>
            </a:custGeom>
            <a:solidFill>
              <a:srgbClr val="FFFFFF"/>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8E562136-8323-45EB-90E8-F36028E562D6}"/>
                </a:ext>
              </a:extLst>
            </p:cNvPr>
            <p:cNvSpPr/>
            <p:nvPr/>
          </p:nvSpPr>
          <p:spPr>
            <a:xfrm>
              <a:off x="14586585" y="8924925"/>
              <a:ext cx="518160" cy="522922"/>
            </a:xfrm>
            <a:custGeom>
              <a:avLst/>
              <a:gdLst>
                <a:gd name="connsiteX0" fmla="*/ 320992 w 518160"/>
                <a:gd name="connsiteY0" fmla="*/ 365760 h 522922"/>
                <a:gd name="connsiteX1" fmla="*/ 266700 w 518160"/>
                <a:gd name="connsiteY1" fmla="*/ 386715 h 522922"/>
                <a:gd name="connsiteX2" fmla="*/ 266700 w 518160"/>
                <a:gd name="connsiteY2" fmla="*/ 417195 h 522922"/>
                <a:gd name="connsiteX3" fmla="*/ 244792 w 518160"/>
                <a:gd name="connsiteY3" fmla="*/ 417195 h 522922"/>
                <a:gd name="connsiteX4" fmla="*/ 244792 w 518160"/>
                <a:gd name="connsiteY4" fmla="*/ 386715 h 522922"/>
                <a:gd name="connsiteX5" fmla="*/ 166688 w 518160"/>
                <a:gd name="connsiteY5" fmla="*/ 327660 h 522922"/>
                <a:gd name="connsiteX6" fmla="*/ 201930 w 518160"/>
                <a:gd name="connsiteY6" fmla="*/ 319088 h 522922"/>
                <a:gd name="connsiteX7" fmla="*/ 244792 w 518160"/>
                <a:gd name="connsiteY7" fmla="*/ 356235 h 522922"/>
                <a:gd name="connsiteX8" fmla="*/ 244792 w 518160"/>
                <a:gd name="connsiteY8" fmla="*/ 291465 h 522922"/>
                <a:gd name="connsiteX9" fmla="*/ 187642 w 518160"/>
                <a:gd name="connsiteY9" fmla="*/ 265748 h 522922"/>
                <a:gd name="connsiteX10" fmla="*/ 174307 w 518160"/>
                <a:gd name="connsiteY10" fmla="*/ 228600 h 522922"/>
                <a:gd name="connsiteX11" fmla="*/ 243840 w 518160"/>
                <a:gd name="connsiteY11" fmla="*/ 164782 h 522922"/>
                <a:gd name="connsiteX12" fmla="*/ 243840 w 518160"/>
                <a:gd name="connsiteY12" fmla="*/ 142875 h 522922"/>
                <a:gd name="connsiteX13" fmla="*/ 265748 w 518160"/>
                <a:gd name="connsiteY13" fmla="*/ 142875 h 522922"/>
                <a:gd name="connsiteX14" fmla="*/ 265748 w 518160"/>
                <a:gd name="connsiteY14" fmla="*/ 166688 h 522922"/>
                <a:gd name="connsiteX15" fmla="*/ 330517 w 518160"/>
                <a:gd name="connsiteY15" fmla="*/ 217170 h 522922"/>
                <a:gd name="connsiteX16" fmla="*/ 297180 w 518160"/>
                <a:gd name="connsiteY16" fmla="*/ 223838 h 522922"/>
                <a:gd name="connsiteX17" fmla="*/ 265748 w 518160"/>
                <a:gd name="connsiteY17" fmla="*/ 196215 h 522922"/>
                <a:gd name="connsiteX18" fmla="*/ 265748 w 518160"/>
                <a:gd name="connsiteY18" fmla="*/ 253365 h 522922"/>
                <a:gd name="connsiteX19" fmla="*/ 309563 w 518160"/>
                <a:gd name="connsiteY19" fmla="*/ 267652 h 522922"/>
                <a:gd name="connsiteX20" fmla="*/ 329565 w 518160"/>
                <a:gd name="connsiteY20" fmla="*/ 286702 h 522922"/>
                <a:gd name="connsiteX21" fmla="*/ 338138 w 518160"/>
                <a:gd name="connsiteY21" fmla="*/ 320040 h 522922"/>
                <a:gd name="connsiteX22" fmla="*/ 320992 w 518160"/>
                <a:gd name="connsiteY22" fmla="*/ 365760 h 522922"/>
                <a:gd name="connsiteX23" fmla="*/ 320992 w 518160"/>
                <a:gd name="connsiteY23" fmla="*/ 365760 h 522922"/>
                <a:gd name="connsiteX24" fmla="*/ 341948 w 518160"/>
                <a:gd name="connsiteY24" fmla="*/ 4763 h 522922"/>
                <a:gd name="connsiteX25" fmla="*/ 325755 w 518160"/>
                <a:gd name="connsiteY25" fmla="*/ 23813 h 522922"/>
                <a:gd name="connsiteX26" fmla="*/ 194310 w 518160"/>
                <a:gd name="connsiteY26" fmla="*/ 23813 h 522922"/>
                <a:gd name="connsiteX27" fmla="*/ 177165 w 518160"/>
                <a:gd name="connsiteY27" fmla="*/ 0 h 522922"/>
                <a:gd name="connsiteX28" fmla="*/ 0 w 518160"/>
                <a:gd name="connsiteY28" fmla="*/ 329565 h 522922"/>
                <a:gd name="connsiteX29" fmla="*/ 259080 w 518160"/>
                <a:gd name="connsiteY29" fmla="*/ 522923 h 522922"/>
                <a:gd name="connsiteX30" fmla="*/ 518160 w 518160"/>
                <a:gd name="connsiteY30" fmla="*/ 329565 h 522922"/>
                <a:gd name="connsiteX31" fmla="*/ 341948 w 518160"/>
                <a:gd name="connsiteY31" fmla="*/ 4763 h 522922"/>
                <a:gd name="connsiteX32" fmla="*/ 341948 w 518160"/>
                <a:gd name="connsiteY32" fmla="*/ 4763 h 52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18160" h="522922">
                  <a:moveTo>
                    <a:pt x="320992" y="365760"/>
                  </a:moveTo>
                  <a:cubicBezTo>
                    <a:pt x="308610" y="378143"/>
                    <a:pt x="290513" y="384810"/>
                    <a:pt x="266700" y="386715"/>
                  </a:cubicBezTo>
                  <a:lnTo>
                    <a:pt x="266700" y="417195"/>
                  </a:lnTo>
                  <a:lnTo>
                    <a:pt x="244792" y="417195"/>
                  </a:lnTo>
                  <a:lnTo>
                    <a:pt x="244792" y="386715"/>
                  </a:lnTo>
                  <a:cubicBezTo>
                    <a:pt x="203835" y="382905"/>
                    <a:pt x="178117" y="363855"/>
                    <a:pt x="166688" y="327660"/>
                  </a:cubicBezTo>
                  <a:lnTo>
                    <a:pt x="201930" y="319088"/>
                  </a:lnTo>
                  <a:cubicBezTo>
                    <a:pt x="208598" y="341948"/>
                    <a:pt x="222885" y="354330"/>
                    <a:pt x="244792" y="356235"/>
                  </a:cubicBezTo>
                  <a:lnTo>
                    <a:pt x="244792" y="291465"/>
                  </a:lnTo>
                  <a:cubicBezTo>
                    <a:pt x="216217" y="284798"/>
                    <a:pt x="197167" y="276225"/>
                    <a:pt x="187642" y="265748"/>
                  </a:cubicBezTo>
                  <a:cubicBezTo>
                    <a:pt x="179069" y="255270"/>
                    <a:pt x="174307" y="242888"/>
                    <a:pt x="174307" y="228600"/>
                  </a:cubicBezTo>
                  <a:cubicBezTo>
                    <a:pt x="174307" y="191452"/>
                    <a:pt x="197167" y="170498"/>
                    <a:pt x="243840" y="164782"/>
                  </a:cubicBezTo>
                  <a:lnTo>
                    <a:pt x="243840" y="142875"/>
                  </a:lnTo>
                  <a:lnTo>
                    <a:pt x="265748" y="142875"/>
                  </a:lnTo>
                  <a:lnTo>
                    <a:pt x="265748" y="166688"/>
                  </a:lnTo>
                  <a:cubicBezTo>
                    <a:pt x="300038" y="171450"/>
                    <a:pt x="320992" y="187643"/>
                    <a:pt x="330517" y="217170"/>
                  </a:cubicBezTo>
                  <a:lnTo>
                    <a:pt x="297180" y="223838"/>
                  </a:lnTo>
                  <a:cubicBezTo>
                    <a:pt x="291465" y="206693"/>
                    <a:pt x="280988" y="198120"/>
                    <a:pt x="265748" y="196215"/>
                  </a:cubicBezTo>
                  <a:lnTo>
                    <a:pt x="265748" y="253365"/>
                  </a:lnTo>
                  <a:cubicBezTo>
                    <a:pt x="287655" y="259080"/>
                    <a:pt x="301942" y="263843"/>
                    <a:pt x="309563" y="267652"/>
                  </a:cubicBezTo>
                  <a:cubicBezTo>
                    <a:pt x="317182" y="270510"/>
                    <a:pt x="323850" y="277177"/>
                    <a:pt x="329565" y="286702"/>
                  </a:cubicBezTo>
                  <a:cubicBezTo>
                    <a:pt x="335280" y="296227"/>
                    <a:pt x="338138" y="307657"/>
                    <a:pt x="338138" y="320040"/>
                  </a:cubicBezTo>
                  <a:cubicBezTo>
                    <a:pt x="340042" y="339090"/>
                    <a:pt x="333375" y="354330"/>
                    <a:pt x="320992" y="365760"/>
                  </a:cubicBezTo>
                  <a:lnTo>
                    <a:pt x="320992" y="365760"/>
                  </a:lnTo>
                  <a:close/>
                  <a:moveTo>
                    <a:pt x="341948" y="4763"/>
                  </a:moveTo>
                  <a:cubicBezTo>
                    <a:pt x="339090" y="16193"/>
                    <a:pt x="333375" y="23813"/>
                    <a:pt x="325755" y="23813"/>
                  </a:cubicBezTo>
                  <a:lnTo>
                    <a:pt x="194310" y="23813"/>
                  </a:lnTo>
                  <a:cubicBezTo>
                    <a:pt x="185738" y="23813"/>
                    <a:pt x="179069" y="13335"/>
                    <a:pt x="177165" y="0"/>
                  </a:cubicBezTo>
                  <a:cubicBezTo>
                    <a:pt x="80010" y="59055"/>
                    <a:pt x="0" y="210502"/>
                    <a:pt x="0" y="329565"/>
                  </a:cubicBezTo>
                  <a:cubicBezTo>
                    <a:pt x="0" y="481013"/>
                    <a:pt x="116205" y="522923"/>
                    <a:pt x="259080" y="522923"/>
                  </a:cubicBezTo>
                  <a:cubicBezTo>
                    <a:pt x="401955" y="522923"/>
                    <a:pt x="518160" y="481013"/>
                    <a:pt x="518160" y="329565"/>
                  </a:cubicBezTo>
                  <a:cubicBezTo>
                    <a:pt x="518160" y="213360"/>
                    <a:pt x="432435" y="66675"/>
                    <a:pt x="341948" y="4763"/>
                  </a:cubicBezTo>
                  <a:lnTo>
                    <a:pt x="341948" y="4763"/>
                  </a:lnTo>
                  <a:close/>
                </a:path>
              </a:pathLst>
            </a:custGeom>
            <a:solidFill>
              <a:srgbClr val="FFFFFF"/>
            </a:solidFill>
            <a:ln w="9525" cap="flat">
              <a:noFill/>
              <a:prstDash val="solid"/>
              <a:miter/>
            </a:ln>
          </p:spPr>
          <p:txBody>
            <a:bodyPr rtlCol="0" anchor="ctr"/>
            <a:lstStyle/>
            <a:p>
              <a:endParaRPr lang="en-US"/>
            </a:p>
          </p:txBody>
        </p:sp>
      </p:grpSp>
      <p:grpSp>
        <p:nvGrpSpPr>
          <p:cNvPr id="56" name="Graphic 1">
            <a:extLst>
              <a:ext uri="{FF2B5EF4-FFF2-40B4-BE49-F238E27FC236}">
                <a16:creationId xmlns:a16="http://schemas.microsoft.com/office/drawing/2014/main" id="{4E986967-4A05-41CF-9312-6B7A4A5E606E}"/>
              </a:ext>
            </a:extLst>
          </p:cNvPr>
          <p:cNvGrpSpPr/>
          <p:nvPr/>
        </p:nvGrpSpPr>
        <p:grpSpPr>
          <a:xfrm>
            <a:off x="17836007" y="5422701"/>
            <a:ext cx="813167" cy="813167"/>
            <a:chOff x="17181195" y="5154930"/>
            <a:chExt cx="657225" cy="657225"/>
          </a:xfrm>
          <a:solidFill>
            <a:srgbClr val="FFFFFF"/>
          </a:solidFill>
        </p:grpSpPr>
        <p:sp>
          <p:nvSpPr>
            <p:cNvPr id="57" name="Freeform: Shape 56">
              <a:extLst>
                <a:ext uri="{FF2B5EF4-FFF2-40B4-BE49-F238E27FC236}">
                  <a16:creationId xmlns:a16="http://schemas.microsoft.com/office/drawing/2014/main" id="{FBD4D0AA-599D-47FA-AE79-5843B3C472D1}"/>
                </a:ext>
              </a:extLst>
            </p:cNvPr>
            <p:cNvSpPr/>
            <p:nvPr/>
          </p:nvSpPr>
          <p:spPr>
            <a:xfrm>
              <a:off x="17181195" y="5154930"/>
              <a:ext cx="657225" cy="657225"/>
            </a:xfrm>
            <a:custGeom>
              <a:avLst/>
              <a:gdLst>
                <a:gd name="connsiteX0" fmla="*/ 328613 w 657225"/>
                <a:gd name="connsiteY0" fmla="*/ 608647 h 657225"/>
                <a:gd name="connsiteX1" fmla="*/ 48577 w 657225"/>
                <a:gd name="connsiteY1" fmla="*/ 328613 h 657225"/>
                <a:gd name="connsiteX2" fmla="*/ 328613 w 657225"/>
                <a:gd name="connsiteY2" fmla="*/ 48577 h 657225"/>
                <a:gd name="connsiteX3" fmla="*/ 608647 w 657225"/>
                <a:gd name="connsiteY3" fmla="*/ 328613 h 657225"/>
                <a:gd name="connsiteX4" fmla="*/ 328613 w 657225"/>
                <a:gd name="connsiteY4" fmla="*/ 608647 h 657225"/>
                <a:gd name="connsiteX5" fmla="*/ 328613 w 657225"/>
                <a:gd name="connsiteY5" fmla="*/ 608647 h 657225"/>
                <a:gd name="connsiteX6" fmla="*/ 328613 w 657225"/>
                <a:gd name="connsiteY6" fmla="*/ 0 h 657225"/>
                <a:gd name="connsiteX7" fmla="*/ 0 w 657225"/>
                <a:gd name="connsiteY7" fmla="*/ 328613 h 657225"/>
                <a:gd name="connsiteX8" fmla="*/ 328613 w 657225"/>
                <a:gd name="connsiteY8" fmla="*/ 657225 h 657225"/>
                <a:gd name="connsiteX9" fmla="*/ 657225 w 657225"/>
                <a:gd name="connsiteY9" fmla="*/ 328613 h 657225"/>
                <a:gd name="connsiteX10" fmla="*/ 328613 w 657225"/>
                <a:gd name="connsiteY10" fmla="*/ 0 h 657225"/>
                <a:gd name="connsiteX11" fmla="*/ 328613 w 657225"/>
                <a:gd name="connsiteY11" fmla="*/ 0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7225" h="657225">
                  <a:moveTo>
                    <a:pt x="328613" y="608647"/>
                  </a:moveTo>
                  <a:cubicBezTo>
                    <a:pt x="174307" y="608647"/>
                    <a:pt x="48577" y="482917"/>
                    <a:pt x="48577" y="328613"/>
                  </a:cubicBezTo>
                  <a:cubicBezTo>
                    <a:pt x="48577" y="174307"/>
                    <a:pt x="174307" y="48577"/>
                    <a:pt x="328613" y="48577"/>
                  </a:cubicBezTo>
                  <a:cubicBezTo>
                    <a:pt x="482917" y="48577"/>
                    <a:pt x="608647" y="174307"/>
                    <a:pt x="608647" y="328613"/>
                  </a:cubicBezTo>
                  <a:cubicBezTo>
                    <a:pt x="608647" y="482917"/>
                    <a:pt x="482917" y="608647"/>
                    <a:pt x="328613" y="608647"/>
                  </a:cubicBezTo>
                  <a:lnTo>
                    <a:pt x="328613" y="608647"/>
                  </a:lnTo>
                  <a:close/>
                  <a:moveTo>
                    <a:pt x="328613" y="0"/>
                  </a:moveTo>
                  <a:cubicBezTo>
                    <a:pt x="147638" y="0"/>
                    <a:pt x="0" y="147638"/>
                    <a:pt x="0" y="328613"/>
                  </a:cubicBezTo>
                  <a:cubicBezTo>
                    <a:pt x="0" y="509588"/>
                    <a:pt x="147638" y="657225"/>
                    <a:pt x="328613" y="657225"/>
                  </a:cubicBezTo>
                  <a:cubicBezTo>
                    <a:pt x="509588" y="657225"/>
                    <a:pt x="657225" y="509588"/>
                    <a:pt x="657225" y="328613"/>
                  </a:cubicBezTo>
                  <a:cubicBezTo>
                    <a:pt x="657225" y="147638"/>
                    <a:pt x="509588" y="0"/>
                    <a:pt x="328613" y="0"/>
                  </a:cubicBezTo>
                  <a:lnTo>
                    <a:pt x="328613" y="0"/>
                  </a:lnTo>
                  <a:close/>
                </a:path>
              </a:pathLst>
            </a:custGeom>
            <a:solidFill>
              <a:srgbClr val="FFFFFF"/>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8FC2B6A7-9560-46C9-8F9C-4ECE8EA3154E}"/>
                </a:ext>
              </a:extLst>
            </p:cNvPr>
            <p:cNvSpPr/>
            <p:nvPr/>
          </p:nvSpPr>
          <p:spPr>
            <a:xfrm>
              <a:off x="17493614" y="5218747"/>
              <a:ext cx="32385" cy="64770"/>
            </a:xfrm>
            <a:custGeom>
              <a:avLst/>
              <a:gdLst>
                <a:gd name="connsiteX0" fmla="*/ 16193 w 32385"/>
                <a:gd name="connsiteY0" fmla="*/ 64770 h 64770"/>
                <a:gd name="connsiteX1" fmla="*/ 32385 w 32385"/>
                <a:gd name="connsiteY1" fmla="*/ 48578 h 64770"/>
                <a:gd name="connsiteX2" fmla="*/ 32385 w 32385"/>
                <a:gd name="connsiteY2" fmla="*/ 16193 h 64770"/>
                <a:gd name="connsiteX3" fmla="*/ 16193 w 32385"/>
                <a:gd name="connsiteY3" fmla="*/ 0 h 64770"/>
                <a:gd name="connsiteX4" fmla="*/ 0 w 32385"/>
                <a:gd name="connsiteY4" fmla="*/ 16193 h 64770"/>
                <a:gd name="connsiteX5" fmla="*/ 0 w 32385"/>
                <a:gd name="connsiteY5" fmla="*/ 48578 h 64770"/>
                <a:gd name="connsiteX6" fmla="*/ 16193 w 32385"/>
                <a:gd name="connsiteY6" fmla="*/ 64770 h 64770"/>
                <a:gd name="connsiteX7" fmla="*/ 16193 w 32385"/>
                <a:gd name="connsiteY7" fmla="*/ 64770 h 64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85" h="64770">
                  <a:moveTo>
                    <a:pt x="16193" y="64770"/>
                  </a:moveTo>
                  <a:cubicBezTo>
                    <a:pt x="24765" y="64770"/>
                    <a:pt x="32385" y="57150"/>
                    <a:pt x="32385" y="48578"/>
                  </a:cubicBezTo>
                  <a:lnTo>
                    <a:pt x="32385" y="16193"/>
                  </a:lnTo>
                  <a:cubicBezTo>
                    <a:pt x="32385" y="7620"/>
                    <a:pt x="24765" y="0"/>
                    <a:pt x="16193" y="0"/>
                  </a:cubicBezTo>
                  <a:cubicBezTo>
                    <a:pt x="7620" y="0"/>
                    <a:pt x="0" y="7620"/>
                    <a:pt x="0" y="16193"/>
                  </a:cubicBezTo>
                  <a:lnTo>
                    <a:pt x="0" y="48578"/>
                  </a:lnTo>
                  <a:cubicBezTo>
                    <a:pt x="0" y="58103"/>
                    <a:pt x="6668" y="64770"/>
                    <a:pt x="16193" y="64770"/>
                  </a:cubicBezTo>
                  <a:lnTo>
                    <a:pt x="16193" y="64770"/>
                  </a:lnTo>
                  <a:close/>
                </a:path>
              </a:pathLst>
            </a:custGeom>
            <a:solidFill>
              <a:srgbClr val="FFFFFF"/>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CBE0D797-1F5F-4253-A9C4-24817D04C314}"/>
                </a:ext>
              </a:extLst>
            </p:cNvPr>
            <p:cNvSpPr/>
            <p:nvPr/>
          </p:nvSpPr>
          <p:spPr>
            <a:xfrm>
              <a:off x="17493614" y="5679757"/>
              <a:ext cx="32385" cy="64770"/>
            </a:xfrm>
            <a:custGeom>
              <a:avLst/>
              <a:gdLst>
                <a:gd name="connsiteX0" fmla="*/ 16193 w 32385"/>
                <a:gd name="connsiteY0" fmla="*/ 0 h 64770"/>
                <a:gd name="connsiteX1" fmla="*/ 0 w 32385"/>
                <a:gd name="connsiteY1" fmla="*/ 16193 h 64770"/>
                <a:gd name="connsiteX2" fmla="*/ 0 w 32385"/>
                <a:gd name="connsiteY2" fmla="*/ 48578 h 64770"/>
                <a:gd name="connsiteX3" fmla="*/ 16193 w 32385"/>
                <a:gd name="connsiteY3" fmla="*/ 64770 h 64770"/>
                <a:gd name="connsiteX4" fmla="*/ 32385 w 32385"/>
                <a:gd name="connsiteY4" fmla="*/ 48578 h 64770"/>
                <a:gd name="connsiteX5" fmla="*/ 32385 w 32385"/>
                <a:gd name="connsiteY5" fmla="*/ 16193 h 64770"/>
                <a:gd name="connsiteX6" fmla="*/ 16193 w 32385"/>
                <a:gd name="connsiteY6" fmla="*/ 0 h 64770"/>
                <a:gd name="connsiteX7" fmla="*/ 16193 w 32385"/>
                <a:gd name="connsiteY7" fmla="*/ 0 h 64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85" h="64770">
                  <a:moveTo>
                    <a:pt x="16193" y="0"/>
                  </a:moveTo>
                  <a:cubicBezTo>
                    <a:pt x="7620" y="0"/>
                    <a:pt x="0" y="7620"/>
                    <a:pt x="0" y="16193"/>
                  </a:cubicBezTo>
                  <a:lnTo>
                    <a:pt x="0" y="48578"/>
                  </a:lnTo>
                  <a:cubicBezTo>
                    <a:pt x="0" y="57150"/>
                    <a:pt x="7620" y="64770"/>
                    <a:pt x="16193" y="64770"/>
                  </a:cubicBezTo>
                  <a:cubicBezTo>
                    <a:pt x="24765" y="64770"/>
                    <a:pt x="32385" y="57150"/>
                    <a:pt x="32385" y="48578"/>
                  </a:cubicBezTo>
                  <a:lnTo>
                    <a:pt x="32385" y="16193"/>
                  </a:lnTo>
                  <a:cubicBezTo>
                    <a:pt x="32385" y="6668"/>
                    <a:pt x="24765" y="0"/>
                    <a:pt x="16193" y="0"/>
                  </a:cubicBezTo>
                  <a:lnTo>
                    <a:pt x="16193" y="0"/>
                  </a:lnTo>
                  <a:close/>
                </a:path>
              </a:pathLst>
            </a:custGeom>
            <a:solidFill>
              <a:srgbClr val="FFFFFF"/>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657DB169-CB94-47AC-8AF9-490DD1BE4326}"/>
                </a:ext>
              </a:extLst>
            </p:cNvPr>
            <p:cNvSpPr/>
            <p:nvPr/>
          </p:nvSpPr>
          <p:spPr>
            <a:xfrm>
              <a:off x="17246917" y="5465444"/>
              <a:ext cx="64770" cy="32385"/>
            </a:xfrm>
            <a:custGeom>
              <a:avLst/>
              <a:gdLst>
                <a:gd name="connsiteX0" fmla="*/ 48578 w 64770"/>
                <a:gd name="connsiteY0" fmla="*/ 0 h 32385"/>
                <a:gd name="connsiteX1" fmla="*/ 16193 w 64770"/>
                <a:gd name="connsiteY1" fmla="*/ 0 h 32385"/>
                <a:gd name="connsiteX2" fmla="*/ 0 w 64770"/>
                <a:gd name="connsiteY2" fmla="*/ 16193 h 32385"/>
                <a:gd name="connsiteX3" fmla="*/ 16193 w 64770"/>
                <a:gd name="connsiteY3" fmla="*/ 32385 h 32385"/>
                <a:gd name="connsiteX4" fmla="*/ 48578 w 64770"/>
                <a:gd name="connsiteY4" fmla="*/ 32385 h 32385"/>
                <a:gd name="connsiteX5" fmla="*/ 64770 w 64770"/>
                <a:gd name="connsiteY5" fmla="*/ 16193 h 32385"/>
                <a:gd name="connsiteX6" fmla="*/ 48578 w 64770"/>
                <a:gd name="connsiteY6" fmla="*/ 0 h 32385"/>
                <a:gd name="connsiteX7" fmla="*/ 48578 w 64770"/>
                <a:gd name="connsiteY7" fmla="*/ 0 h 3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70" h="32385">
                  <a:moveTo>
                    <a:pt x="48578" y="0"/>
                  </a:moveTo>
                  <a:lnTo>
                    <a:pt x="16193" y="0"/>
                  </a:lnTo>
                  <a:cubicBezTo>
                    <a:pt x="7620" y="0"/>
                    <a:pt x="0" y="7620"/>
                    <a:pt x="0" y="16193"/>
                  </a:cubicBezTo>
                  <a:cubicBezTo>
                    <a:pt x="0" y="24765"/>
                    <a:pt x="7620" y="32385"/>
                    <a:pt x="16193" y="32385"/>
                  </a:cubicBezTo>
                  <a:lnTo>
                    <a:pt x="48578" y="32385"/>
                  </a:lnTo>
                  <a:cubicBezTo>
                    <a:pt x="57150" y="32385"/>
                    <a:pt x="64770" y="24765"/>
                    <a:pt x="64770" y="16193"/>
                  </a:cubicBezTo>
                  <a:cubicBezTo>
                    <a:pt x="64770" y="7620"/>
                    <a:pt x="57150" y="0"/>
                    <a:pt x="48578" y="0"/>
                  </a:cubicBezTo>
                  <a:lnTo>
                    <a:pt x="48578" y="0"/>
                  </a:lnTo>
                  <a:close/>
                </a:path>
              </a:pathLst>
            </a:custGeom>
            <a:solidFill>
              <a:srgbClr val="FFFFFF"/>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E771DD6-9E8E-465F-B1B8-90A77E1DBD8E}"/>
                </a:ext>
              </a:extLst>
            </p:cNvPr>
            <p:cNvSpPr/>
            <p:nvPr/>
          </p:nvSpPr>
          <p:spPr>
            <a:xfrm>
              <a:off x="17706975" y="5465444"/>
              <a:ext cx="64770" cy="32385"/>
            </a:xfrm>
            <a:custGeom>
              <a:avLst/>
              <a:gdLst>
                <a:gd name="connsiteX0" fmla="*/ 48577 w 64770"/>
                <a:gd name="connsiteY0" fmla="*/ 0 h 32385"/>
                <a:gd name="connsiteX1" fmla="*/ 16192 w 64770"/>
                <a:gd name="connsiteY1" fmla="*/ 0 h 32385"/>
                <a:gd name="connsiteX2" fmla="*/ 0 w 64770"/>
                <a:gd name="connsiteY2" fmla="*/ 16193 h 32385"/>
                <a:gd name="connsiteX3" fmla="*/ 16192 w 64770"/>
                <a:gd name="connsiteY3" fmla="*/ 32385 h 32385"/>
                <a:gd name="connsiteX4" fmla="*/ 48577 w 64770"/>
                <a:gd name="connsiteY4" fmla="*/ 32385 h 32385"/>
                <a:gd name="connsiteX5" fmla="*/ 64770 w 64770"/>
                <a:gd name="connsiteY5" fmla="*/ 16193 h 32385"/>
                <a:gd name="connsiteX6" fmla="*/ 48577 w 64770"/>
                <a:gd name="connsiteY6" fmla="*/ 0 h 32385"/>
                <a:gd name="connsiteX7" fmla="*/ 48577 w 64770"/>
                <a:gd name="connsiteY7" fmla="*/ 0 h 3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70" h="32385">
                  <a:moveTo>
                    <a:pt x="48577" y="0"/>
                  </a:moveTo>
                  <a:lnTo>
                    <a:pt x="16192" y="0"/>
                  </a:lnTo>
                  <a:cubicBezTo>
                    <a:pt x="7620" y="0"/>
                    <a:pt x="0" y="7620"/>
                    <a:pt x="0" y="16193"/>
                  </a:cubicBezTo>
                  <a:cubicBezTo>
                    <a:pt x="0" y="24765"/>
                    <a:pt x="7620" y="32385"/>
                    <a:pt x="16192" y="32385"/>
                  </a:cubicBezTo>
                  <a:lnTo>
                    <a:pt x="48577" y="32385"/>
                  </a:lnTo>
                  <a:cubicBezTo>
                    <a:pt x="57150" y="32385"/>
                    <a:pt x="64770" y="24765"/>
                    <a:pt x="64770" y="16193"/>
                  </a:cubicBezTo>
                  <a:cubicBezTo>
                    <a:pt x="64770" y="7620"/>
                    <a:pt x="58102" y="0"/>
                    <a:pt x="48577" y="0"/>
                  </a:cubicBezTo>
                  <a:lnTo>
                    <a:pt x="48577" y="0"/>
                  </a:lnTo>
                  <a:close/>
                </a:path>
              </a:pathLst>
            </a:custGeom>
            <a:solidFill>
              <a:srgbClr val="FFFFFF"/>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8A1C5286-B03C-4849-AE34-4680E386A3A9}"/>
                </a:ext>
              </a:extLst>
            </p:cNvPr>
            <p:cNvSpPr/>
            <p:nvPr/>
          </p:nvSpPr>
          <p:spPr>
            <a:xfrm>
              <a:off x="17334020" y="5329237"/>
              <a:ext cx="212660" cy="302468"/>
            </a:xfrm>
            <a:custGeom>
              <a:avLst/>
              <a:gdLst>
                <a:gd name="connsiteX0" fmla="*/ 191979 w 212660"/>
                <a:gd name="connsiteY0" fmla="*/ 119063 h 302468"/>
                <a:gd name="connsiteX1" fmla="*/ 191979 w 212660"/>
                <a:gd name="connsiteY1" fmla="*/ 16193 h 302468"/>
                <a:gd name="connsiteX2" fmla="*/ 175787 w 212660"/>
                <a:gd name="connsiteY2" fmla="*/ 0 h 302468"/>
                <a:gd name="connsiteX3" fmla="*/ 159594 w 212660"/>
                <a:gd name="connsiteY3" fmla="*/ 16193 h 302468"/>
                <a:gd name="connsiteX4" fmla="*/ 159594 w 212660"/>
                <a:gd name="connsiteY4" fmla="*/ 119063 h 302468"/>
                <a:gd name="connsiteX5" fmla="*/ 142449 w 212660"/>
                <a:gd name="connsiteY5" fmla="*/ 167640 h 302468"/>
                <a:gd name="connsiteX6" fmla="*/ 6242 w 212660"/>
                <a:gd name="connsiteY6" fmla="*/ 273368 h 302468"/>
                <a:gd name="connsiteX7" fmla="*/ 3384 w 212660"/>
                <a:gd name="connsiteY7" fmla="*/ 296228 h 302468"/>
                <a:gd name="connsiteX8" fmla="*/ 26244 w 212660"/>
                <a:gd name="connsiteY8" fmla="*/ 299085 h 302468"/>
                <a:gd name="connsiteX9" fmla="*/ 168167 w 212660"/>
                <a:gd name="connsiteY9" fmla="*/ 188595 h 302468"/>
                <a:gd name="connsiteX10" fmla="*/ 191979 w 212660"/>
                <a:gd name="connsiteY10" fmla="*/ 119063 h 302468"/>
                <a:gd name="connsiteX11" fmla="*/ 191979 w 212660"/>
                <a:gd name="connsiteY11" fmla="*/ 119063 h 302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2660" h="302468">
                  <a:moveTo>
                    <a:pt x="191979" y="119063"/>
                  </a:moveTo>
                  <a:lnTo>
                    <a:pt x="191979" y="16193"/>
                  </a:lnTo>
                  <a:cubicBezTo>
                    <a:pt x="191979" y="7620"/>
                    <a:pt x="184359" y="0"/>
                    <a:pt x="175787" y="0"/>
                  </a:cubicBezTo>
                  <a:cubicBezTo>
                    <a:pt x="167214" y="0"/>
                    <a:pt x="159594" y="7620"/>
                    <a:pt x="159594" y="16193"/>
                  </a:cubicBezTo>
                  <a:lnTo>
                    <a:pt x="159594" y="119063"/>
                  </a:lnTo>
                  <a:cubicBezTo>
                    <a:pt x="142449" y="127635"/>
                    <a:pt x="133877" y="148590"/>
                    <a:pt x="142449" y="167640"/>
                  </a:cubicBezTo>
                  <a:lnTo>
                    <a:pt x="6242" y="273368"/>
                  </a:lnTo>
                  <a:cubicBezTo>
                    <a:pt x="-426" y="279082"/>
                    <a:pt x="-2331" y="288607"/>
                    <a:pt x="3384" y="296228"/>
                  </a:cubicBezTo>
                  <a:cubicBezTo>
                    <a:pt x="9099" y="302895"/>
                    <a:pt x="18624" y="304800"/>
                    <a:pt x="26244" y="299085"/>
                  </a:cubicBezTo>
                  <a:lnTo>
                    <a:pt x="168167" y="188595"/>
                  </a:lnTo>
                  <a:cubicBezTo>
                    <a:pt x="210077" y="197168"/>
                    <a:pt x="231031" y="138113"/>
                    <a:pt x="191979" y="119063"/>
                  </a:cubicBezTo>
                  <a:lnTo>
                    <a:pt x="191979" y="119063"/>
                  </a:lnTo>
                  <a:close/>
                </a:path>
              </a:pathLst>
            </a:custGeom>
            <a:solidFill>
              <a:srgbClr val="FFFFFF"/>
            </a:solidFill>
            <a:ln w="9525" cap="flat">
              <a:noFill/>
              <a:prstDash val="solid"/>
              <a:miter/>
            </a:ln>
          </p:spPr>
          <p:txBody>
            <a:bodyPr rtlCol="0" anchor="ctr"/>
            <a:lstStyle/>
            <a:p>
              <a:endParaRPr lang="en-US"/>
            </a:p>
          </p:txBody>
        </p:sp>
      </p:grpSp>
      <p:sp>
        <p:nvSpPr>
          <p:cNvPr id="122" name="Freeform: Shape 121">
            <a:extLst>
              <a:ext uri="{FF2B5EF4-FFF2-40B4-BE49-F238E27FC236}">
                <a16:creationId xmlns:a16="http://schemas.microsoft.com/office/drawing/2014/main" id="{DCD02725-D4D4-4C5F-BBF3-6A87E7D9C70C}"/>
              </a:ext>
            </a:extLst>
          </p:cNvPr>
          <p:cNvSpPr/>
          <p:nvPr/>
        </p:nvSpPr>
        <p:spPr>
          <a:xfrm>
            <a:off x="2276233" y="4749707"/>
            <a:ext cx="18779442" cy="6639752"/>
          </a:xfrm>
          <a:custGeom>
            <a:avLst/>
            <a:gdLst>
              <a:gd name="connsiteX0" fmla="*/ 230505 w 15178087"/>
              <a:gd name="connsiteY0" fmla="*/ 3159497 h 5366439"/>
              <a:gd name="connsiteX1" fmla="*/ 1730693 w 15178087"/>
              <a:gd name="connsiteY1" fmla="*/ 1667883 h 5366439"/>
              <a:gd name="connsiteX2" fmla="*/ 1291590 w 15178087"/>
              <a:gd name="connsiteY2" fmla="*/ 906835 h 5366439"/>
              <a:gd name="connsiteX3" fmla="*/ 1291590 w 15178087"/>
              <a:gd name="connsiteY3" fmla="*/ 839208 h 5366439"/>
              <a:gd name="connsiteX4" fmla="*/ 1757363 w 15178087"/>
              <a:gd name="connsiteY4" fmla="*/ 33393 h 5366439"/>
              <a:gd name="connsiteX5" fmla="*/ 1814513 w 15178087"/>
              <a:gd name="connsiteY5" fmla="*/ 55 h 5366439"/>
              <a:gd name="connsiteX6" fmla="*/ 2741295 w 15178087"/>
              <a:gd name="connsiteY6" fmla="*/ 55 h 5366439"/>
              <a:gd name="connsiteX7" fmla="*/ 2802255 w 15178087"/>
              <a:gd name="connsiteY7" fmla="*/ 33393 h 5366439"/>
              <a:gd name="connsiteX8" fmla="*/ 3267075 w 15178087"/>
              <a:gd name="connsiteY8" fmla="*/ 839208 h 5366439"/>
              <a:gd name="connsiteX9" fmla="*/ 3267075 w 15178087"/>
              <a:gd name="connsiteY9" fmla="*/ 906835 h 5366439"/>
              <a:gd name="connsiteX10" fmla="*/ 2825115 w 15178087"/>
              <a:gd name="connsiteY10" fmla="*/ 1672645 h 5366439"/>
              <a:gd name="connsiteX11" fmla="*/ 4519613 w 15178087"/>
              <a:gd name="connsiteY11" fmla="*/ 3641463 h 5366439"/>
              <a:gd name="connsiteX12" fmla="*/ 4528185 w 15178087"/>
              <a:gd name="connsiteY12" fmla="*/ 3719567 h 5366439"/>
              <a:gd name="connsiteX13" fmla="*/ 4081463 w 15178087"/>
              <a:gd name="connsiteY13" fmla="*/ 4492998 h 5366439"/>
              <a:gd name="connsiteX14" fmla="*/ 4509135 w 15178087"/>
              <a:gd name="connsiteY14" fmla="*/ 5233090 h 5366439"/>
              <a:gd name="connsiteX15" fmla="*/ 5364480 w 15178087"/>
              <a:gd name="connsiteY15" fmla="*/ 5233090 h 5366439"/>
              <a:gd name="connsiteX16" fmla="*/ 5791200 w 15178087"/>
              <a:gd name="connsiteY16" fmla="*/ 4492998 h 5366439"/>
              <a:gd name="connsiteX17" fmla="*/ 5344478 w 15178087"/>
              <a:gd name="connsiteY17" fmla="*/ 3719567 h 5366439"/>
              <a:gd name="connsiteX18" fmla="*/ 5351145 w 15178087"/>
              <a:gd name="connsiteY18" fmla="*/ 3643367 h 5366439"/>
              <a:gd name="connsiteX19" fmla="*/ 7047548 w 15178087"/>
              <a:gd name="connsiteY19" fmla="*/ 1672645 h 5366439"/>
              <a:gd name="connsiteX20" fmla="*/ 6605588 w 15178087"/>
              <a:gd name="connsiteY20" fmla="*/ 907787 h 5366439"/>
              <a:gd name="connsiteX21" fmla="*/ 6605588 w 15178087"/>
              <a:gd name="connsiteY21" fmla="*/ 840160 h 5366439"/>
              <a:gd name="connsiteX22" fmla="*/ 7071360 w 15178087"/>
              <a:gd name="connsiteY22" fmla="*/ 34345 h 5366439"/>
              <a:gd name="connsiteX23" fmla="*/ 7128510 w 15178087"/>
              <a:gd name="connsiteY23" fmla="*/ 1008 h 5366439"/>
              <a:gd name="connsiteX24" fmla="*/ 8055293 w 15178087"/>
              <a:gd name="connsiteY24" fmla="*/ 1008 h 5366439"/>
              <a:gd name="connsiteX25" fmla="*/ 8116253 w 15178087"/>
              <a:gd name="connsiteY25" fmla="*/ 34345 h 5366439"/>
              <a:gd name="connsiteX26" fmla="*/ 8581073 w 15178087"/>
              <a:gd name="connsiteY26" fmla="*/ 840160 h 5366439"/>
              <a:gd name="connsiteX27" fmla="*/ 8581073 w 15178087"/>
              <a:gd name="connsiteY27" fmla="*/ 907787 h 5366439"/>
              <a:gd name="connsiteX28" fmla="*/ 8139113 w 15178087"/>
              <a:gd name="connsiteY28" fmla="*/ 1673597 h 5366439"/>
              <a:gd name="connsiteX29" fmla="*/ 9833610 w 15178087"/>
              <a:gd name="connsiteY29" fmla="*/ 3642415 h 5366439"/>
              <a:gd name="connsiteX30" fmla="*/ 9842183 w 15178087"/>
              <a:gd name="connsiteY30" fmla="*/ 3720520 h 5366439"/>
              <a:gd name="connsiteX31" fmla="*/ 9395460 w 15178087"/>
              <a:gd name="connsiteY31" fmla="*/ 4493950 h 5366439"/>
              <a:gd name="connsiteX32" fmla="*/ 9823133 w 15178087"/>
              <a:gd name="connsiteY32" fmla="*/ 5234042 h 5366439"/>
              <a:gd name="connsiteX33" fmla="*/ 10677525 w 15178087"/>
              <a:gd name="connsiteY33" fmla="*/ 5234042 h 5366439"/>
              <a:gd name="connsiteX34" fmla="*/ 11104245 w 15178087"/>
              <a:gd name="connsiteY34" fmla="*/ 4493950 h 5366439"/>
              <a:gd name="connsiteX35" fmla="*/ 10657523 w 15178087"/>
              <a:gd name="connsiteY35" fmla="*/ 3720520 h 5366439"/>
              <a:gd name="connsiteX36" fmla="*/ 10664190 w 15178087"/>
              <a:gd name="connsiteY36" fmla="*/ 3644320 h 5366439"/>
              <a:gd name="connsiteX37" fmla="*/ 12360592 w 15178087"/>
              <a:gd name="connsiteY37" fmla="*/ 1673597 h 5366439"/>
              <a:gd name="connsiteX38" fmla="*/ 11918633 w 15178087"/>
              <a:gd name="connsiteY38" fmla="*/ 908740 h 5366439"/>
              <a:gd name="connsiteX39" fmla="*/ 11918633 w 15178087"/>
              <a:gd name="connsiteY39" fmla="*/ 841112 h 5366439"/>
              <a:gd name="connsiteX40" fmla="*/ 12384405 w 15178087"/>
              <a:gd name="connsiteY40" fmla="*/ 35297 h 5366439"/>
              <a:gd name="connsiteX41" fmla="*/ 12441555 w 15178087"/>
              <a:gd name="connsiteY41" fmla="*/ 1960 h 5366439"/>
              <a:gd name="connsiteX42" fmla="*/ 13368338 w 15178087"/>
              <a:gd name="connsiteY42" fmla="*/ 1960 h 5366439"/>
              <a:gd name="connsiteX43" fmla="*/ 13429298 w 15178087"/>
              <a:gd name="connsiteY43" fmla="*/ 35297 h 5366439"/>
              <a:gd name="connsiteX44" fmla="*/ 13894117 w 15178087"/>
              <a:gd name="connsiteY44" fmla="*/ 841112 h 5366439"/>
              <a:gd name="connsiteX45" fmla="*/ 13895070 w 15178087"/>
              <a:gd name="connsiteY45" fmla="*/ 908740 h 5366439"/>
              <a:gd name="connsiteX46" fmla="*/ 13455015 w 15178087"/>
              <a:gd name="connsiteY46" fmla="*/ 1670740 h 5366439"/>
              <a:gd name="connsiteX47" fmla="*/ 14949488 w 15178087"/>
              <a:gd name="connsiteY47" fmla="*/ 3159497 h 5366439"/>
              <a:gd name="connsiteX48" fmla="*/ 15178088 w 15178087"/>
              <a:gd name="connsiteY48" fmla="*/ 3315708 h 5366439"/>
              <a:gd name="connsiteX49" fmla="*/ 15010448 w 15178087"/>
              <a:gd name="connsiteY49" fmla="*/ 3483347 h 5366439"/>
              <a:gd name="connsiteX50" fmla="*/ 14855190 w 15178087"/>
              <a:gd name="connsiteY50" fmla="*/ 3253795 h 5366439"/>
              <a:gd name="connsiteX51" fmla="*/ 13328333 w 15178087"/>
              <a:gd name="connsiteY51" fmla="*/ 1726937 h 5366439"/>
              <a:gd name="connsiteX52" fmla="*/ 13319760 w 15178087"/>
              <a:gd name="connsiteY52" fmla="*/ 1643118 h 5366439"/>
              <a:gd name="connsiteX53" fmla="*/ 13763625 w 15178087"/>
              <a:gd name="connsiteY53" fmla="*/ 873497 h 5366439"/>
              <a:gd name="connsiteX54" fmla="*/ 13335952 w 15178087"/>
              <a:gd name="connsiteY54" fmla="*/ 133405 h 5366439"/>
              <a:gd name="connsiteX55" fmla="*/ 12481560 w 15178087"/>
              <a:gd name="connsiteY55" fmla="*/ 133405 h 5366439"/>
              <a:gd name="connsiteX56" fmla="*/ 12053888 w 15178087"/>
              <a:gd name="connsiteY56" fmla="*/ 873497 h 5366439"/>
              <a:gd name="connsiteX57" fmla="*/ 12500610 w 15178087"/>
              <a:gd name="connsiteY57" fmla="*/ 1646928 h 5366439"/>
              <a:gd name="connsiteX58" fmla="*/ 12492038 w 15178087"/>
              <a:gd name="connsiteY58" fmla="*/ 1725033 h 5366439"/>
              <a:gd name="connsiteX59" fmla="*/ 10797540 w 15178087"/>
              <a:gd name="connsiteY59" fmla="*/ 3693850 h 5366439"/>
              <a:gd name="connsiteX60" fmla="*/ 11239500 w 15178087"/>
              <a:gd name="connsiteY60" fmla="*/ 4459660 h 5366439"/>
              <a:gd name="connsiteX61" fmla="*/ 11239500 w 15178087"/>
              <a:gd name="connsiteY61" fmla="*/ 4527288 h 5366439"/>
              <a:gd name="connsiteX62" fmla="*/ 10774680 w 15178087"/>
              <a:gd name="connsiteY62" fmla="*/ 5333103 h 5366439"/>
              <a:gd name="connsiteX63" fmla="*/ 10717530 w 15178087"/>
              <a:gd name="connsiteY63" fmla="*/ 5366440 h 5366439"/>
              <a:gd name="connsiteX64" fmla="*/ 9786938 w 15178087"/>
              <a:gd name="connsiteY64" fmla="*/ 5366440 h 5366439"/>
              <a:gd name="connsiteX65" fmla="*/ 9726930 w 15178087"/>
              <a:gd name="connsiteY65" fmla="*/ 5329292 h 5366439"/>
              <a:gd name="connsiteX66" fmla="*/ 9264015 w 15178087"/>
              <a:gd name="connsiteY66" fmla="*/ 4527288 h 5366439"/>
              <a:gd name="connsiteX67" fmla="*/ 9264015 w 15178087"/>
              <a:gd name="connsiteY67" fmla="*/ 4459660 h 5366439"/>
              <a:gd name="connsiteX68" fmla="*/ 9705975 w 15178087"/>
              <a:gd name="connsiteY68" fmla="*/ 3694803 h 5366439"/>
              <a:gd name="connsiteX69" fmla="*/ 8009573 w 15178087"/>
              <a:gd name="connsiteY69" fmla="*/ 1722175 h 5366439"/>
              <a:gd name="connsiteX70" fmla="*/ 8002905 w 15178087"/>
              <a:gd name="connsiteY70" fmla="*/ 1645975 h 5366439"/>
              <a:gd name="connsiteX71" fmla="*/ 8449627 w 15178087"/>
              <a:gd name="connsiteY71" fmla="*/ 872545 h 5366439"/>
              <a:gd name="connsiteX72" fmla="*/ 8021955 w 15178087"/>
              <a:gd name="connsiteY72" fmla="*/ 132452 h 5366439"/>
              <a:gd name="connsiteX73" fmla="*/ 7167563 w 15178087"/>
              <a:gd name="connsiteY73" fmla="*/ 132452 h 5366439"/>
              <a:gd name="connsiteX74" fmla="*/ 6739890 w 15178087"/>
              <a:gd name="connsiteY74" fmla="*/ 872545 h 5366439"/>
              <a:gd name="connsiteX75" fmla="*/ 7186613 w 15178087"/>
              <a:gd name="connsiteY75" fmla="*/ 1645975 h 5366439"/>
              <a:gd name="connsiteX76" fmla="*/ 7178040 w 15178087"/>
              <a:gd name="connsiteY76" fmla="*/ 1724080 h 5366439"/>
              <a:gd name="connsiteX77" fmla="*/ 5483543 w 15178087"/>
              <a:gd name="connsiteY77" fmla="*/ 3692897 h 5366439"/>
              <a:gd name="connsiteX78" fmla="*/ 5925503 w 15178087"/>
              <a:gd name="connsiteY78" fmla="*/ 4458708 h 5366439"/>
              <a:gd name="connsiteX79" fmla="*/ 5923598 w 15178087"/>
              <a:gd name="connsiteY79" fmla="*/ 4528240 h 5366439"/>
              <a:gd name="connsiteX80" fmla="*/ 5460683 w 15178087"/>
              <a:gd name="connsiteY80" fmla="*/ 5331198 h 5366439"/>
              <a:gd name="connsiteX81" fmla="*/ 5403533 w 15178087"/>
              <a:gd name="connsiteY81" fmla="*/ 5364535 h 5366439"/>
              <a:gd name="connsiteX82" fmla="*/ 4472940 w 15178087"/>
              <a:gd name="connsiteY82" fmla="*/ 5364535 h 5366439"/>
              <a:gd name="connsiteX83" fmla="*/ 4412933 w 15178087"/>
              <a:gd name="connsiteY83" fmla="*/ 5327388 h 5366439"/>
              <a:gd name="connsiteX84" fmla="*/ 3948113 w 15178087"/>
              <a:gd name="connsiteY84" fmla="*/ 4524430 h 5366439"/>
              <a:gd name="connsiteX85" fmla="*/ 3948113 w 15178087"/>
              <a:gd name="connsiteY85" fmla="*/ 4456803 h 5366439"/>
              <a:gd name="connsiteX86" fmla="*/ 4390073 w 15178087"/>
              <a:gd name="connsiteY86" fmla="*/ 3691945 h 5366439"/>
              <a:gd name="connsiteX87" fmla="*/ 2694623 w 15178087"/>
              <a:gd name="connsiteY87" fmla="*/ 1722175 h 5366439"/>
              <a:gd name="connsiteX88" fmla="*/ 2687955 w 15178087"/>
              <a:gd name="connsiteY88" fmla="*/ 1645975 h 5366439"/>
              <a:gd name="connsiteX89" fmla="*/ 3134678 w 15178087"/>
              <a:gd name="connsiteY89" fmla="*/ 872545 h 5366439"/>
              <a:gd name="connsiteX90" fmla="*/ 2706053 w 15178087"/>
              <a:gd name="connsiteY90" fmla="*/ 132452 h 5366439"/>
              <a:gd name="connsiteX91" fmla="*/ 1851660 w 15178087"/>
              <a:gd name="connsiteY91" fmla="*/ 132452 h 5366439"/>
              <a:gd name="connsiteX92" fmla="*/ 1423988 w 15178087"/>
              <a:gd name="connsiteY92" fmla="*/ 872545 h 5366439"/>
              <a:gd name="connsiteX93" fmla="*/ 1870710 w 15178087"/>
              <a:gd name="connsiteY93" fmla="*/ 1645975 h 5366439"/>
              <a:gd name="connsiteX94" fmla="*/ 1858328 w 15178087"/>
              <a:gd name="connsiteY94" fmla="*/ 1727890 h 5366439"/>
              <a:gd name="connsiteX95" fmla="*/ 323850 w 15178087"/>
              <a:gd name="connsiteY95" fmla="*/ 3253795 h 5366439"/>
              <a:gd name="connsiteX96" fmla="*/ 167640 w 15178087"/>
              <a:gd name="connsiteY96" fmla="*/ 3483347 h 5366439"/>
              <a:gd name="connsiteX97" fmla="*/ 0 w 15178087"/>
              <a:gd name="connsiteY97" fmla="*/ 3315708 h 5366439"/>
              <a:gd name="connsiteX98" fmla="*/ 230505 w 15178087"/>
              <a:gd name="connsiteY98" fmla="*/ 3159497 h 5366439"/>
              <a:gd name="connsiteX99" fmla="*/ 230505 w 15178087"/>
              <a:gd name="connsiteY99" fmla="*/ 3159497 h 536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5178087" h="5366439">
                <a:moveTo>
                  <a:pt x="230505" y="3159497"/>
                </a:moveTo>
                <a:lnTo>
                  <a:pt x="1730693" y="1667883"/>
                </a:lnTo>
                <a:lnTo>
                  <a:pt x="1291590" y="906835"/>
                </a:lnTo>
                <a:cubicBezTo>
                  <a:pt x="1279207" y="886833"/>
                  <a:pt x="1278255" y="861115"/>
                  <a:pt x="1291590" y="839208"/>
                </a:cubicBezTo>
                <a:lnTo>
                  <a:pt x="1757363" y="33393"/>
                </a:lnTo>
                <a:cubicBezTo>
                  <a:pt x="1768793" y="13390"/>
                  <a:pt x="1789748" y="55"/>
                  <a:pt x="1814513" y="55"/>
                </a:cubicBezTo>
                <a:lnTo>
                  <a:pt x="2741295" y="55"/>
                </a:lnTo>
                <a:cubicBezTo>
                  <a:pt x="2765108" y="-898"/>
                  <a:pt x="2789873" y="10533"/>
                  <a:pt x="2802255" y="33393"/>
                </a:cubicBezTo>
                <a:lnTo>
                  <a:pt x="3267075" y="839208"/>
                </a:lnTo>
                <a:cubicBezTo>
                  <a:pt x="3279458" y="859210"/>
                  <a:pt x="3280410" y="884927"/>
                  <a:pt x="3267075" y="906835"/>
                </a:cubicBezTo>
                <a:lnTo>
                  <a:pt x="2825115" y="1672645"/>
                </a:lnTo>
                <a:lnTo>
                  <a:pt x="4519613" y="3641463"/>
                </a:lnTo>
                <a:cubicBezTo>
                  <a:pt x="4538663" y="3662417"/>
                  <a:pt x="4543425" y="3693850"/>
                  <a:pt x="4528185" y="3719567"/>
                </a:cubicBezTo>
                <a:lnTo>
                  <a:pt x="4081463" y="4492998"/>
                </a:lnTo>
                <a:lnTo>
                  <a:pt x="4509135" y="5233090"/>
                </a:lnTo>
                <a:lnTo>
                  <a:pt x="5364480" y="5233090"/>
                </a:lnTo>
                <a:lnTo>
                  <a:pt x="5791200" y="4492998"/>
                </a:lnTo>
                <a:lnTo>
                  <a:pt x="5344478" y="3719567"/>
                </a:lnTo>
                <a:cubicBezTo>
                  <a:pt x="5331143" y="3695755"/>
                  <a:pt x="5333048" y="3665275"/>
                  <a:pt x="5351145" y="3643367"/>
                </a:cubicBezTo>
                <a:lnTo>
                  <a:pt x="7047548" y="1672645"/>
                </a:lnTo>
                <a:lnTo>
                  <a:pt x="6605588" y="907787"/>
                </a:lnTo>
                <a:cubicBezTo>
                  <a:pt x="6593205" y="887785"/>
                  <a:pt x="6592253" y="862068"/>
                  <a:pt x="6605588" y="840160"/>
                </a:cubicBezTo>
                <a:lnTo>
                  <a:pt x="7071360" y="34345"/>
                </a:lnTo>
                <a:cubicBezTo>
                  <a:pt x="7082790" y="14343"/>
                  <a:pt x="7103745" y="1008"/>
                  <a:pt x="7128510" y="1008"/>
                </a:cubicBezTo>
                <a:lnTo>
                  <a:pt x="8055293" y="1008"/>
                </a:lnTo>
                <a:cubicBezTo>
                  <a:pt x="8079105" y="55"/>
                  <a:pt x="8103870" y="11485"/>
                  <a:pt x="8116253" y="34345"/>
                </a:cubicBezTo>
                <a:lnTo>
                  <a:pt x="8581073" y="840160"/>
                </a:lnTo>
                <a:cubicBezTo>
                  <a:pt x="8593455" y="860162"/>
                  <a:pt x="8594408" y="885880"/>
                  <a:pt x="8581073" y="907787"/>
                </a:cubicBezTo>
                <a:lnTo>
                  <a:pt x="8139113" y="1673597"/>
                </a:lnTo>
                <a:lnTo>
                  <a:pt x="9833610" y="3642415"/>
                </a:lnTo>
                <a:cubicBezTo>
                  <a:pt x="9852660" y="3663370"/>
                  <a:pt x="9857423" y="3694803"/>
                  <a:pt x="9842183" y="3720520"/>
                </a:cubicBezTo>
                <a:lnTo>
                  <a:pt x="9395460" y="4493950"/>
                </a:lnTo>
                <a:lnTo>
                  <a:pt x="9823133" y="5234042"/>
                </a:lnTo>
                <a:lnTo>
                  <a:pt x="10677525" y="5234042"/>
                </a:lnTo>
                <a:lnTo>
                  <a:pt x="11104245" y="4493950"/>
                </a:lnTo>
                <a:lnTo>
                  <a:pt x="10657523" y="3720520"/>
                </a:lnTo>
                <a:cubicBezTo>
                  <a:pt x="10644188" y="3696708"/>
                  <a:pt x="10646092" y="3666228"/>
                  <a:pt x="10664190" y="3644320"/>
                </a:cubicBezTo>
                <a:lnTo>
                  <a:pt x="12360592" y="1673597"/>
                </a:lnTo>
                <a:lnTo>
                  <a:pt x="11918633" y="908740"/>
                </a:lnTo>
                <a:cubicBezTo>
                  <a:pt x="11907202" y="888737"/>
                  <a:pt x="11905298" y="863020"/>
                  <a:pt x="11918633" y="841112"/>
                </a:cubicBezTo>
                <a:lnTo>
                  <a:pt x="12384405" y="35297"/>
                </a:lnTo>
                <a:cubicBezTo>
                  <a:pt x="12395835" y="15295"/>
                  <a:pt x="12416790" y="1960"/>
                  <a:pt x="12441555" y="1960"/>
                </a:cubicBezTo>
                <a:lnTo>
                  <a:pt x="13368338" y="1960"/>
                </a:lnTo>
                <a:cubicBezTo>
                  <a:pt x="13392150" y="1008"/>
                  <a:pt x="13416915" y="12437"/>
                  <a:pt x="13429298" y="35297"/>
                </a:cubicBezTo>
                <a:lnTo>
                  <a:pt x="13894117" y="841112"/>
                </a:lnTo>
                <a:cubicBezTo>
                  <a:pt x="13906500" y="861115"/>
                  <a:pt x="13907452" y="886833"/>
                  <a:pt x="13895070" y="908740"/>
                </a:cubicBezTo>
                <a:lnTo>
                  <a:pt x="13455015" y="1670740"/>
                </a:lnTo>
                <a:lnTo>
                  <a:pt x="14949488" y="3159497"/>
                </a:lnTo>
                <a:cubicBezTo>
                  <a:pt x="15058073" y="3116635"/>
                  <a:pt x="15178088" y="3196645"/>
                  <a:pt x="15178088" y="3315708"/>
                </a:cubicBezTo>
                <a:cubicBezTo>
                  <a:pt x="15178088" y="3408100"/>
                  <a:pt x="15102840" y="3483347"/>
                  <a:pt x="15010448" y="3483347"/>
                </a:cubicBezTo>
                <a:cubicBezTo>
                  <a:pt x="14891385" y="3483347"/>
                  <a:pt x="14811375" y="3362380"/>
                  <a:pt x="14855190" y="3253795"/>
                </a:cubicBezTo>
                <a:lnTo>
                  <a:pt x="13328333" y="1726937"/>
                </a:lnTo>
                <a:cubicBezTo>
                  <a:pt x="13305473" y="1704078"/>
                  <a:pt x="13302615" y="1668835"/>
                  <a:pt x="13319760" y="1643118"/>
                </a:cubicBezTo>
                <a:lnTo>
                  <a:pt x="13763625" y="873497"/>
                </a:lnTo>
                <a:lnTo>
                  <a:pt x="13335952" y="133405"/>
                </a:lnTo>
                <a:lnTo>
                  <a:pt x="12481560" y="133405"/>
                </a:lnTo>
                <a:lnTo>
                  <a:pt x="12053888" y="873497"/>
                </a:lnTo>
                <a:lnTo>
                  <a:pt x="12500610" y="1646928"/>
                </a:lnTo>
                <a:cubicBezTo>
                  <a:pt x="12515850" y="1672645"/>
                  <a:pt x="12511088" y="1704078"/>
                  <a:pt x="12492038" y="1725033"/>
                </a:cubicBezTo>
                <a:lnTo>
                  <a:pt x="10797540" y="3693850"/>
                </a:lnTo>
                <a:lnTo>
                  <a:pt x="11239500" y="4459660"/>
                </a:lnTo>
                <a:cubicBezTo>
                  <a:pt x="11251883" y="4481567"/>
                  <a:pt x="11250930" y="4507285"/>
                  <a:pt x="11239500" y="4527288"/>
                </a:cubicBezTo>
                <a:lnTo>
                  <a:pt x="10774680" y="5333103"/>
                </a:lnTo>
                <a:cubicBezTo>
                  <a:pt x="10762298" y="5354058"/>
                  <a:pt x="10740390" y="5366440"/>
                  <a:pt x="10717530" y="5366440"/>
                </a:cubicBezTo>
                <a:lnTo>
                  <a:pt x="9786938" y="5366440"/>
                </a:lnTo>
                <a:cubicBezTo>
                  <a:pt x="9760267" y="5366440"/>
                  <a:pt x="9738360" y="5351200"/>
                  <a:pt x="9726930" y="5329292"/>
                </a:cubicBezTo>
                <a:lnTo>
                  <a:pt x="9264015" y="4527288"/>
                </a:lnTo>
                <a:cubicBezTo>
                  <a:pt x="9251633" y="4505380"/>
                  <a:pt x="9252585" y="4479663"/>
                  <a:pt x="9264015" y="4459660"/>
                </a:cubicBezTo>
                <a:lnTo>
                  <a:pt x="9705975" y="3694803"/>
                </a:lnTo>
                <a:lnTo>
                  <a:pt x="8009573" y="1722175"/>
                </a:lnTo>
                <a:cubicBezTo>
                  <a:pt x="7990523" y="1700268"/>
                  <a:pt x="7988618" y="1669787"/>
                  <a:pt x="8002905" y="1645975"/>
                </a:cubicBezTo>
                <a:lnTo>
                  <a:pt x="8449627" y="872545"/>
                </a:lnTo>
                <a:lnTo>
                  <a:pt x="8021955" y="132452"/>
                </a:lnTo>
                <a:lnTo>
                  <a:pt x="7167563" y="132452"/>
                </a:lnTo>
                <a:lnTo>
                  <a:pt x="6739890" y="872545"/>
                </a:lnTo>
                <a:lnTo>
                  <a:pt x="7186613" y="1645975"/>
                </a:lnTo>
                <a:cubicBezTo>
                  <a:pt x="7201853" y="1671693"/>
                  <a:pt x="7197090" y="1703125"/>
                  <a:pt x="7178040" y="1724080"/>
                </a:cubicBezTo>
                <a:lnTo>
                  <a:pt x="5483543" y="3692897"/>
                </a:lnTo>
                <a:lnTo>
                  <a:pt x="5925503" y="4458708"/>
                </a:lnTo>
                <a:cubicBezTo>
                  <a:pt x="5938838" y="4481567"/>
                  <a:pt x="5936933" y="4508238"/>
                  <a:pt x="5923598" y="4528240"/>
                </a:cubicBezTo>
                <a:lnTo>
                  <a:pt x="5460683" y="5331198"/>
                </a:lnTo>
                <a:cubicBezTo>
                  <a:pt x="5448300" y="5352153"/>
                  <a:pt x="5426393" y="5364535"/>
                  <a:pt x="5403533" y="5364535"/>
                </a:cubicBezTo>
                <a:lnTo>
                  <a:pt x="4472940" y="5364535"/>
                </a:lnTo>
                <a:cubicBezTo>
                  <a:pt x="4446270" y="5364535"/>
                  <a:pt x="4424363" y="5349295"/>
                  <a:pt x="4412933" y="5327388"/>
                </a:cubicBezTo>
                <a:lnTo>
                  <a:pt x="3948113" y="4524430"/>
                </a:lnTo>
                <a:cubicBezTo>
                  <a:pt x="3935730" y="4502523"/>
                  <a:pt x="3936683" y="4476805"/>
                  <a:pt x="3948113" y="4456803"/>
                </a:cubicBezTo>
                <a:lnTo>
                  <a:pt x="4390073" y="3691945"/>
                </a:lnTo>
                <a:lnTo>
                  <a:pt x="2694623" y="1722175"/>
                </a:lnTo>
                <a:cubicBezTo>
                  <a:pt x="2675573" y="1700268"/>
                  <a:pt x="2673668" y="1669787"/>
                  <a:pt x="2687955" y="1645975"/>
                </a:cubicBezTo>
                <a:lnTo>
                  <a:pt x="3134678" y="872545"/>
                </a:lnTo>
                <a:lnTo>
                  <a:pt x="2706053" y="132452"/>
                </a:lnTo>
                <a:lnTo>
                  <a:pt x="1851660" y="132452"/>
                </a:lnTo>
                <a:lnTo>
                  <a:pt x="1423988" y="872545"/>
                </a:lnTo>
                <a:lnTo>
                  <a:pt x="1870710" y="1645975"/>
                </a:lnTo>
                <a:cubicBezTo>
                  <a:pt x="1886903" y="1673597"/>
                  <a:pt x="1880235" y="1706935"/>
                  <a:pt x="1858328" y="1727890"/>
                </a:cubicBezTo>
                <a:lnTo>
                  <a:pt x="323850" y="3253795"/>
                </a:lnTo>
                <a:cubicBezTo>
                  <a:pt x="366713" y="3362380"/>
                  <a:pt x="286703" y="3483347"/>
                  <a:pt x="167640" y="3483347"/>
                </a:cubicBezTo>
                <a:cubicBezTo>
                  <a:pt x="75247" y="3483347"/>
                  <a:pt x="0" y="3408100"/>
                  <a:pt x="0" y="3315708"/>
                </a:cubicBezTo>
                <a:cubicBezTo>
                  <a:pt x="953" y="3195692"/>
                  <a:pt x="121920" y="3116635"/>
                  <a:pt x="230505" y="3159497"/>
                </a:cubicBezTo>
                <a:lnTo>
                  <a:pt x="230505" y="3159497"/>
                </a:lnTo>
                <a:close/>
              </a:path>
            </a:pathLst>
          </a:custGeom>
          <a:solidFill>
            <a:srgbClr val="CACACA"/>
          </a:solidFill>
          <a:ln w="9525" cap="flat">
            <a:noFill/>
            <a:prstDash val="solid"/>
            <a:miter/>
          </a:ln>
        </p:spPr>
        <p:txBody>
          <a:bodyPr rtlCol="0" anchor="ctr"/>
          <a:lstStyle/>
          <a:p>
            <a:endParaRPr lang="en-US"/>
          </a:p>
        </p:txBody>
      </p:sp>
      <p:sp>
        <p:nvSpPr>
          <p:cNvPr id="1075" name="Rectangle 1074">
            <a:extLst>
              <a:ext uri="{FF2B5EF4-FFF2-40B4-BE49-F238E27FC236}">
                <a16:creationId xmlns:a16="http://schemas.microsoft.com/office/drawing/2014/main" id="{A266F4D5-9EFE-46DC-834E-E05DAFA8D769}"/>
              </a:ext>
            </a:extLst>
          </p:cNvPr>
          <p:cNvSpPr/>
          <p:nvPr/>
        </p:nvSpPr>
        <p:spPr>
          <a:xfrm>
            <a:off x="3258986" y="9016034"/>
            <a:ext cx="3002626" cy="2308324"/>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1076" name="TextBox 1075">
            <a:extLst>
              <a:ext uri="{FF2B5EF4-FFF2-40B4-BE49-F238E27FC236}">
                <a16:creationId xmlns:a16="http://schemas.microsoft.com/office/drawing/2014/main" id="{AD6B9752-BAD4-4853-8DE0-2ECEAD4582BB}"/>
              </a:ext>
            </a:extLst>
          </p:cNvPr>
          <p:cNvSpPr txBox="1"/>
          <p:nvPr/>
        </p:nvSpPr>
        <p:spPr>
          <a:xfrm>
            <a:off x="3643152" y="7981501"/>
            <a:ext cx="2393655" cy="830997"/>
          </a:xfrm>
          <a:prstGeom prst="rect">
            <a:avLst/>
          </a:prstGeom>
          <a:noFill/>
        </p:spPr>
        <p:txBody>
          <a:bodyPr wrap="square" rtlCol="0">
            <a:spAutoFit/>
          </a:bodyPr>
          <a:lstStyle/>
          <a:p>
            <a:pPr algn="ctr"/>
            <a:r>
              <a:rPr lang="en-US" dirty="0"/>
              <a:t>2014</a:t>
            </a:r>
          </a:p>
        </p:txBody>
      </p:sp>
      <p:sp>
        <p:nvSpPr>
          <p:cNvPr id="1077" name="Rectangle 1076">
            <a:extLst>
              <a:ext uri="{FF2B5EF4-FFF2-40B4-BE49-F238E27FC236}">
                <a16:creationId xmlns:a16="http://schemas.microsoft.com/office/drawing/2014/main" id="{91A20741-11EE-4966-9B3C-490CDBCDB4FC}"/>
              </a:ext>
            </a:extLst>
          </p:cNvPr>
          <p:cNvSpPr/>
          <p:nvPr/>
        </p:nvSpPr>
        <p:spPr>
          <a:xfrm>
            <a:off x="6857014" y="4919542"/>
            <a:ext cx="3002626" cy="2308324"/>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1079" name="TextBox 1078">
            <a:extLst>
              <a:ext uri="{FF2B5EF4-FFF2-40B4-BE49-F238E27FC236}">
                <a16:creationId xmlns:a16="http://schemas.microsoft.com/office/drawing/2014/main" id="{1617262A-30D3-4CF3-B17C-41D400B48271}"/>
              </a:ext>
            </a:extLst>
          </p:cNvPr>
          <p:cNvSpPr txBox="1"/>
          <p:nvPr/>
        </p:nvSpPr>
        <p:spPr>
          <a:xfrm>
            <a:off x="7274043" y="7981501"/>
            <a:ext cx="2393655" cy="830997"/>
          </a:xfrm>
          <a:prstGeom prst="rect">
            <a:avLst/>
          </a:prstGeom>
          <a:noFill/>
        </p:spPr>
        <p:txBody>
          <a:bodyPr wrap="square" rtlCol="0">
            <a:spAutoFit/>
          </a:bodyPr>
          <a:lstStyle/>
          <a:p>
            <a:pPr algn="ctr"/>
            <a:r>
              <a:rPr lang="en-US" dirty="0"/>
              <a:t>2014</a:t>
            </a:r>
          </a:p>
        </p:txBody>
      </p:sp>
      <p:sp>
        <p:nvSpPr>
          <p:cNvPr id="1080" name="TextBox 1079">
            <a:extLst>
              <a:ext uri="{FF2B5EF4-FFF2-40B4-BE49-F238E27FC236}">
                <a16:creationId xmlns:a16="http://schemas.microsoft.com/office/drawing/2014/main" id="{5410D38B-7AF0-46A1-8DA1-51F4AE91DEEF}"/>
              </a:ext>
            </a:extLst>
          </p:cNvPr>
          <p:cNvSpPr txBox="1"/>
          <p:nvPr/>
        </p:nvSpPr>
        <p:spPr>
          <a:xfrm>
            <a:off x="10308311" y="7981501"/>
            <a:ext cx="2393655" cy="830997"/>
          </a:xfrm>
          <a:prstGeom prst="rect">
            <a:avLst/>
          </a:prstGeom>
          <a:noFill/>
        </p:spPr>
        <p:txBody>
          <a:bodyPr wrap="square" rtlCol="0">
            <a:spAutoFit/>
          </a:bodyPr>
          <a:lstStyle/>
          <a:p>
            <a:pPr algn="ctr"/>
            <a:r>
              <a:rPr lang="en-US" dirty="0"/>
              <a:t>2014</a:t>
            </a:r>
          </a:p>
        </p:txBody>
      </p:sp>
      <p:sp>
        <p:nvSpPr>
          <p:cNvPr id="1081" name="TextBox 1080">
            <a:extLst>
              <a:ext uri="{FF2B5EF4-FFF2-40B4-BE49-F238E27FC236}">
                <a16:creationId xmlns:a16="http://schemas.microsoft.com/office/drawing/2014/main" id="{9129D13B-94B1-4EFF-BFE6-A492B97AD51F}"/>
              </a:ext>
            </a:extLst>
          </p:cNvPr>
          <p:cNvSpPr txBox="1"/>
          <p:nvPr/>
        </p:nvSpPr>
        <p:spPr>
          <a:xfrm>
            <a:off x="13939202" y="7981501"/>
            <a:ext cx="2393655" cy="830997"/>
          </a:xfrm>
          <a:prstGeom prst="rect">
            <a:avLst/>
          </a:prstGeom>
          <a:noFill/>
        </p:spPr>
        <p:txBody>
          <a:bodyPr wrap="square" rtlCol="0">
            <a:spAutoFit/>
          </a:bodyPr>
          <a:lstStyle/>
          <a:p>
            <a:pPr algn="ctr"/>
            <a:r>
              <a:rPr lang="en-US" dirty="0"/>
              <a:t>2014</a:t>
            </a:r>
          </a:p>
        </p:txBody>
      </p:sp>
      <p:sp>
        <p:nvSpPr>
          <p:cNvPr id="1082" name="TextBox 1081">
            <a:extLst>
              <a:ext uri="{FF2B5EF4-FFF2-40B4-BE49-F238E27FC236}">
                <a16:creationId xmlns:a16="http://schemas.microsoft.com/office/drawing/2014/main" id="{C9D305B6-AD6A-4856-9498-F58B951A7F30}"/>
              </a:ext>
            </a:extLst>
          </p:cNvPr>
          <p:cNvSpPr txBox="1"/>
          <p:nvPr/>
        </p:nvSpPr>
        <p:spPr>
          <a:xfrm>
            <a:off x="17180923" y="7981501"/>
            <a:ext cx="2393655" cy="830997"/>
          </a:xfrm>
          <a:prstGeom prst="rect">
            <a:avLst/>
          </a:prstGeom>
          <a:noFill/>
        </p:spPr>
        <p:txBody>
          <a:bodyPr wrap="square" rtlCol="0">
            <a:spAutoFit/>
          </a:bodyPr>
          <a:lstStyle/>
          <a:p>
            <a:pPr algn="ctr"/>
            <a:r>
              <a:rPr lang="en-US" dirty="0"/>
              <a:t>2014</a:t>
            </a:r>
          </a:p>
        </p:txBody>
      </p:sp>
      <p:sp>
        <p:nvSpPr>
          <p:cNvPr id="1084" name="Rectangle 1083">
            <a:extLst>
              <a:ext uri="{FF2B5EF4-FFF2-40B4-BE49-F238E27FC236}">
                <a16:creationId xmlns:a16="http://schemas.microsoft.com/office/drawing/2014/main" id="{E319D8DB-79C7-4F3A-B677-CEC263674F83}"/>
              </a:ext>
            </a:extLst>
          </p:cNvPr>
          <p:cNvSpPr/>
          <p:nvPr/>
        </p:nvSpPr>
        <p:spPr>
          <a:xfrm>
            <a:off x="13552940" y="4919542"/>
            <a:ext cx="3002626" cy="2308324"/>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1085" name="Rectangle 1084">
            <a:extLst>
              <a:ext uri="{FF2B5EF4-FFF2-40B4-BE49-F238E27FC236}">
                <a16:creationId xmlns:a16="http://schemas.microsoft.com/office/drawing/2014/main" id="{E3EEA256-2A89-4220-8633-071A61FEE723}"/>
              </a:ext>
            </a:extLst>
          </p:cNvPr>
          <p:cNvSpPr/>
          <p:nvPr/>
        </p:nvSpPr>
        <p:spPr>
          <a:xfrm>
            <a:off x="10103273" y="9016034"/>
            <a:ext cx="3002626" cy="2308324"/>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
        <p:nvSpPr>
          <p:cNvPr id="1086" name="Rectangle 1085">
            <a:extLst>
              <a:ext uri="{FF2B5EF4-FFF2-40B4-BE49-F238E27FC236}">
                <a16:creationId xmlns:a16="http://schemas.microsoft.com/office/drawing/2014/main" id="{74E3D670-CC70-4DE9-BEC2-7E7A44E674E3}"/>
              </a:ext>
            </a:extLst>
          </p:cNvPr>
          <p:cNvSpPr/>
          <p:nvPr/>
        </p:nvSpPr>
        <p:spPr>
          <a:xfrm>
            <a:off x="16946141" y="9016034"/>
            <a:ext cx="3002626" cy="2308324"/>
          </a:xfrm>
          <a:prstGeom prst="rect">
            <a:avLst/>
          </a:prstGeom>
        </p:spPr>
        <p:txBody>
          <a:bodyPr wrap="square">
            <a:spAutoFit/>
          </a:bodyPr>
          <a:lstStyle/>
          <a:p>
            <a:pPr algn="ctr"/>
            <a:r>
              <a:rPr lang="en-US" sz="2400" b="1" dirty="0">
                <a:solidFill>
                  <a:srgbClr val="000000"/>
                </a:solidFill>
              </a:rPr>
              <a:t>Lorem Ipsum</a:t>
            </a:r>
            <a:r>
              <a:rPr lang="en-US" sz="2400" dirty="0">
                <a:solidFill>
                  <a:srgbClr val="000000"/>
                </a:solidFill>
              </a:rPr>
              <a:t> is simply dummy text of the printing and typesetting industry. </a:t>
            </a:r>
            <a:endParaRPr lang="en-US" sz="2400" dirty="0"/>
          </a:p>
        </p:txBody>
      </p:sp>
    </p:spTree>
    <p:extLst>
      <p:ext uri="{BB962C8B-B14F-4D97-AF65-F5344CB8AC3E}">
        <p14:creationId xmlns:p14="http://schemas.microsoft.com/office/powerpoint/2010/main" val="16732601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Freeform: Shape 94">
            <a:extLst>
              <a:ext uri="{FF2B5EF4-FFF2-40B4-BE49-F238E27FC236}">
                <a16:creationId xmlns:a16="http://schemas.microsoft.com/office/drawing/2014/main" id="{EB4B56AC-CCCF-45A5-91B9-85352CD683CD}"/>
              </a:ext>
            </a:extLst>
          </p:cNvPr>
          <p:cNvSpPr/>
          <p:nvPr/>
        </p:nvSpPr>
        <p:spPr>
          <a:xfrm>
            <a:off x="10071733" y="11864114"/>
            <a:ext cx="795034" cy="797623"/>
          </a:xfrm>
          <a:custGeom>
            <a:avLst/>
            <a:gdLst>
              <a:gd name="connsiteX0" fmla="*/ 88049 w 795034"/>
              <a:gd name="connsiteY0" fmla="*/ 0 h 797623"/>
              <a:gd name="connsiteX1" fmla="*/ 706985 w 795034"/>
              <a:gd name="connsiteY1" fmla="*/ 0 h 797623"/>
              <a:gd name="connsiteX2" fmla="*/ 795035 w 795034"/>
              <a:gd name="connsiteY2" fmla="*/ 88049 h 797623"/>
              <a:gd name="connsiteX3" fmla="*/ 795035 w 795034"/>
              <a:gd name="connsiteY3" fmla="*/ 709575 h 797623"/>
              <a:gd name="connsiteX4" fmla="*/ 706985 w 795034"/>
              <a:gd name="connsiteY4" fmla="*/ 797624 h 797623"/>
              <a:gd name="connsiteX5" fmla="*/ 88049 w 795034"/>
              <a:gd name="connsiteY5" fmla="*/ 797624 h 797623"/>
              <a:gd name="connsiteX6" fmla="*/ 0 w 795034"/>
              <a:gd name="connsiteY6" fmla="*/ 709575 h 797623"/>
              <a:gd name="connsiteX7" fmla="*/ 0 w 795034"/>
              <a:gd name="connsiteY7" fmla="*/ 90639 h 797623"/>
              <a:gd name="connsiteX8" fmla="*/ 88049 w 795034"/>
              <a:gd name="connsiteY8" fmla="*/ 0 h 797623"/>
              <a:gd name="connsiteX9" fmla="*/ 88049 w 795034"/>
              <a:gd name="connsiteY9" fmla="*/ 0 h 797623"/>
              <a:gd name="connsiteX10" fmla="*/ 344428 w 795034"/>
              <a:gd name="connsiteY10" fmla="*/ 450606 h 797623"/>
              <a:gd name="connsiteX11" fmla="*/ 230482 w 795034"/>
              <a:gd name="connsiteY11" fmla="*/ 339249 h 797623"/>
              <a:gd name="connsiteX12" fmla="*/ 155381 w 795034"/>
              <a:gd name="connsiteY12" fmla="*/ 403992 h 797623"/>
              <a:gd name="connsiteX13" fmla="*/ 305583 w 795034"/>
              <a:gd name="connsiteY13" fmla="*/ 551603 h 797623"/>
              <a:gd name="connsiteX14" fmla="*/ 380685 w 795034"/>
              <a:gd name="connsiteY14" fmla="*/ 551603 h 797623"/>
              <a:gd name="connsiteX15" fmla="*/ 634474 w 795034"/>
              <a:gd name="connsiteY15" fmla="*/ 315942 h 797623"/>
              <a:gd name="connsiteX16" fmla="*/ 561963 w 795034"/>
              <a:gd name="connsiteY16" fmla="*/ 248610 h 797623"/>
              <a:gd name="connsiteX17" fmla="*/ 344428 w 795034"/>
              <a:gd name="connsiteY17" fmla="*/ 450606 h 79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5034" h="797623">
                <a:moveTo>
                  <a:pt x="88049" y="0"/>
                </a:moveTo>
                <a:lnTo>
                  <a:pt x="706985" y="0"/>
                </a:lnTo>
                <a:cubicBezTo>
                  <a:pt x="756189" y="0"/>
                  <a:pt x="795035" y="38845"/>
                  <a:pt x="795035" y="88049"/>
                </a:cubicBezTo>
                <a:lnTo>
                  <a:pt x="795035" y="709575"/>
                </a:lnTo>
                <a:cubicBezTo>
                  <a:pt x="795035" y="758778"/>
                  <a:pt x="756189" y="797624"/>
                  <a:pt x="706985" y="797624"/>
                </a:cubicBezTo>
                <a:lnTo>
                  <a:pt x="88049" y="797624"/>
                </a:lnTo>
                <a:cubicBezTo>
                  <a:pt x="38845" y="797624"/>
                  <a:pt x="0" y="758778"/>
                  <a:pt x="0" y="709575"/>
                </a:cubicBezTo>
                <a:lnTo>
                  <a:pt x="0" y="90639"/>
                </a:lnTo>
                <a:cubicBezTo>
                  <a:pt x="0" y="41435"/>
                  <a:pt x="38845" y="0"/>
                  <a:pt x="88049" y="0"/>
                </a:cubicBezTo>
                <a:lnTo>
                  <a:pt x="88049" y="0"/>
                </a:lnTo>
                <a:close/>
                <a:moveTo>
                  <a:pt x="344428" y="450606"/>
                </a:moveTo>
                <a:lnTo>
                  <a:pt x="230482" y="339249"/>
                </a:lnTo>
                <a:cubicBezTo>
                  <a:pt x="183868" y="292635"/>
                  <a:pt x="108767" y="359967"/>
                  <a:pt x="155381" y="403992"/>
                </a:cubicBezTo>
                <a:lnTo>
                  <a:pt x="305583" y="551603"/>
                </a:lnTo>
                <a:cubicBezTo>
                  <a:pt x="326301" y="572321"/>
                  <a:pt x="359967" y="572321"/>
                  <a:pt x="380685" y="551603"/>
                </a:cubicBezTo>
                <a:lnTo>
                  <a:pt x="634474" y="315942"/>
                </a:lnTo>
                <a:cubicBezTo>
                  <a:pt x="681088" y="271917"/>
                  <a:pt x="608577" y="204585"/>
                  <a:pt x="561963" y="248610"/>
                </a:cubicBezTo>
                <a:lnTo>
                  <a:pt x="344428" y="450606"/>
                </a:lnTo>
                <a:close/>
              </a:path>
            </a:pathLst>
          </a:custGeom>
          <a:solidFill>
            <a:srgbClr val="4F7CAA"/>
          </a:solidFill>
          <a:ln w="25896" cap="flat">
            <a:noFill/>
            <a:prstDash val="solid"/>
            <a:miter/>
          </a:ln>
        </p:spPr>
        <p:txBody>
          <a:bodyPr rtlCol="0" anchor="ctr"/>
          <a:lstStyle/>
          <a:p>
            <a:endParaRPr lang="en-US"/>
          </a:p>
        </p:txBody>
      </p:sp>
      <p:grpSp>
        <p:nvGrpSpPr>
          <p:cNvPr id="156" name="Graphic 3">
            <a:extLst>
              <a:ext uri="{FF2B5EF4-FFF2-40B4-BE49-F238E27FC236}">
                <a16:creationId xmlns:a16="http://schemas.microsoft.com/office/drawing/2014/main" id="{85B4D378-9B07-4E5F-998D-A017C324AD26}"/>
              </a:ext>
            </a:extLst>
          </p:cNvPr>
          <p:cNvGrpSpPr/>
          <p:nvPr/>
        </p:nvGrpSpPr>
        <p:grpSpPr>
          <a:xfrm>
            <a:off x="3597512" y="11783833"/>
            <a:ext cx="1165359" cy="766547"/>
            <a:chOff x="3949450" y="10467528"/>
            <a:chExt cx="1165359" cy="766547"/>
          </a:xfrm>
          <a:solidFill>
            <a:srgbClr val="5059AC"/>
          </a:solidFill>
        </p:grpSpPr>
        <p:grpSp>
          <p:nvGrpSpPr>
            <p:cNvPr id="157" name="Graphic 3">
              <a:extLst>
                <a:ext uri="{FF2B5EF4-FFF2-40B4-BE49-F238E27FC236}">
                  <a16:creationId xmlns:a16="http://schemas.microsoft.com/office/drawing/2014/main" id="{85B4D378-9B07-4E5F-998D-A017C324AD26}"/>
                </a:ext>
              </a:extLst>
            </p:cNvPr>
            <p:cNvGrpSpPr/>
            <p:nvPr/>
          </p:nvGrpSpPr>
          <p:grpSpPr>
            <a:xfrm>
              <a:off x="3983115" y="10467528"/>
              <a:ext cx="1100617" cy="668139"/>
              <a:chOff x="3983115" y="10467528"/>
              <a:chExt cx="1100617" cy="668139"/>
            </a:xfrm>
            <a:solidFill>
              <a:srgbClr val="5059AC"/>
            </a:solidFill>
          </p:grpSpPr>
          <p:sp>
            <p:nvSpPr>
              <p:cNvPr id="158" name="Freeform: Shape 157">
                <a:extLst>
                  <a:ext uri="{FF2B5EF4-FFF2-40B4-BE49-F238E27FC236}">
                    <a16:creationId xmlns:a16="http://schemas.microsoft.com/office/drawing/2014/main" id="{99403005-86AE-4F55-9F3C-8994C773D96F}"/>
                  </a:ext>
                </a:extLst>
              </p:cNvPr>
              <p:cNvSpPr/>
              <p:nvPr/>
            </p:nvSpPr>
            <p:spPr>
              <a:xfrm>
                <a:off x="4832533" y="10467528"/>
                <a:ext cx="251199" cy="665549"/>
              </a:xfrm>
              <a:custGeom>
                <a:avLst/>
                <a:gdLst>
                  <a:gd name="connsiteX0" fmla="*/ 0 w 251199"/>
                  <a:gd name="connsiteY0" fmla="*/ 0 h 665549"/>
                  <a:gd name="connsiteX1" fmla="*/ 251200 w 251199"/>
                  <a:gd name="connsiteY1" fmla="*/ 0 h 665549"/>
                  <a:gd name="connsiteX2" fmla="*/ 251200 w 251199"/>
                  <a:gd name="connsiteY2" fmla="*/ 665550 h 665549"/>
                  <a:gd name="connsiteX3" fmla="*/ 0 w 251199"/>
                  <a:gd name="connsiteY3" fmla="*/ 665550 h 665549"/>
                </a:gdLst>
                <a:ahLst/>
                <a:cxnLst>
                  <a:cxn ang="0">
                    <a:pos x="connsiteX0" y="connsiteY0"/>
                  </a:cxn>
                  <a:cxn ang="0">
                    <a:pos x="connsiteX1" y="connsiteY1"/>
                  </a:cxn>
                  <a:cxn ang="0">
                    <a:pos x="connsiteX2" y="connsiteY2"/>
                  </a:cxn>
                  <a:cxn ang="0">
                    <a:pos x="connsiteX3" y="connsiteY3"/>
                  </a:cxn>
                </a:cxnLst>
                <a:rect l="l" t="t" r="r" b="b"/>
                <a:pathLst>
                  <a:path w="251199" h="665549">
                    <a:moveTo>
                      <a:pt x="0" y="0"/>
                    </a:moveTo>
                    <a:lnTo>
                      <a:pt x="251200" y="0"/>
                    </a:lnTo>
                    <a:lnTo>
                      <a:pt x="251200" y="665550"/>
                    </a:lnTo>
                    <a:lnTo>
                      <a:pt x="0" y="665550"/>
                    </a:lnTo>
                    <a:close/>
                  </a:path>
                </a:pathLst>
              </a:custGeom>
              <a:solidFill>
                <a:srgbClr val="5059AC"/>
              </a:solidFill>
              <a:ln w="25896"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F150221B-3CA9-4FC8-8430-5B74FC39C7E0}"/>
                  </a:ext>
                </a:extLst>
              </p:cNvPr>
              <p:cNvSpPr/>
              <p:nvPr/>
            </p:nvSpPr>
            <p:spPr>
              <a:xfrm>
                <a:off x="4547668" y="10801598"/>
                <a:ext cx="251199" cy="334069"/>
              </a:xfrm>
              <a:custGeom>
                <a:avLst/>
                <a:gdLst>
                  <a:gd name="connsiteX0" fmla="*/ 0 w 251199"/>
                  <a:gd name="connsiteY0" fmla="*/ 0 h 334069"/>
                  <a:gd name="connsiteX1" fmla="*/ 251200 w 251199"/>
                  <a:gd name="connsiteY1" fmla="*/ 0 h 334069"/>
                  <a:gd name="connsiteX2" fmla="*/ 251200 w 251199"/>
                  <a:gd name="connsiteY2" fmla="*/ 334070 h 334069"/>
                  <a:gd name="connsiteX3" fmla="*/ 0 w 251199"/>
                  <a:gd name="connsiteY3" fmla="*/ 334070 h 334069"/>
                </a:gdLst>
                <a:ahLst/>
                <a:cxnLst>
                  <a:cxn ang="0">
                    <a:pos x="connsiteX0" y="connsiteY0"/>
                  </a:cxn>
                  <a:cxn ang="0">
                    <a:pos x="connsiteX1" y="connsiteY1"/>
                  </a:cxn>
                  <a:cxn ang="0">
                    <a:pos x="connsiteX2" y="connsiteY2"/>
                  </a:cxn>
                  <a:cxn ang="0">
                    <a:pos x="connsiteX3" y="connsiteY3"/>
                  </a:cxn>
                </a:cxnLst>
                <a:rect l="l" t="t" r="r" b="b"/>
                <a:pathLst>
                  <a:path w="251199" h="334069">
                    <a:moveTo>
                      <a:pt x="0" y="0"/>
                    </a:moveTo>
                    <a:lnTo>
                      <a:pt x="251200" y="0"/>
                    </a:lnTo>
                    <a:lnTo>
                      <a:pt x="251200" y="334070"/>
                    </a:lnTo>
                    <a:lnTo>
                      <a:pt x="0" y="334070"/>
                    </a:lnTo>
                    <a:close/>
                  </a:path>
                </a:pathLst>
              </a:custGeom>
              <a:solidFill>
                <a:srgbClr val="5059AC"/>
              </a:solidFill>
              <a:ln w="25896"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6FAB16B5-EEB6-4706-B6C3-B1A0EA0E6EA1}"/>
                  </a:ext>
                </a:extLst>
              </p:cNvPr>
              <p:cNvSpPr/>
              <p:nvPr/>
            </p:nvSpPr>
            <p:spPr>
              <a:xfrm>
                <a:off x="4265392" y="10635858"/>
                <a:ext cx="248610" cy="499809"/>
              </a:xfrm>
              <a:custGeom>
                <a:avLst/>
                <a:gdLst>
                  <a:gd name="connsiteX0" fmla="*/ 0 w 248610"/>
                  <a:gd name="connsiteY0" fmla="*/ 0 h 499809"/>
                  <a:gd name="connsiteX1" fmla="*/ 248610 w 248610"/>
                  <a:gd name="connsiteY1" fmla="*/ 0 h 499809"/>
                  <a:gd name="connsiteX2" fmla="*/ 248610 w 248610"/>
                  <a:gd name="connsiteY2" fmla="*/ 499810 h 499809"/>
                  <a:gd name="connsiteX3" fmla="*/ 0 w 248610"/>
                  <a:gd name="connsiteY3" fmla="*/ 499810 h 499809"/>
                </a:gdLst>
                <a:ahLst/>
                <a:cxnLst>
                  <a:cxn ang="0">
                    <a:pos x="connsiteX0" y="connsiteY0"/>
                  </a:cxn>
                  <a:cxn ang="0">
                    <a:pos x="connsiteX1" y="connsiteY1"/>
                  </a:cxn>
                  <a:cxn ang="0">
                    <a:pos x="connsiteX2" y="connsiteY2"/>
                  </a:cxn>
                  <a:cxn ang="0">
                    <a:pos x="connsiteX3" y="connsiteY3"/>
                  </a:cxn>
                </a:cxnLst>
                <a:rect l="l" t="t" r="r" b="b"/>
                <a:pathLst>
                  <a:path w="248610" h="499809">
                    <a:moveTo>
                      <a:pt x="0" y="0"/>
                    </a:moveTo>
                    <a:lnTo>
                      <a:pt x="248610" y="0"/>
                    </a:lnTo>
                    <a:lnTo>
                      <a:pt x="248610" y="499810"/>
                    </a:lnTo>
                    <a:lnTo>
                      <a:pt x="0" y="499810"/>
                    </a:lnTo>
                    <a:close/>
                  </a:path>
                </a:pathLst>
              </a:custGeom>
              <a:solidFill>
                <a:srgbClr val="5059AC"/>
              </a:solidFill>
              <a:ln w="25896"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F45518D9-9372-49A0-800E-A7D3ACA6C047}"/>
                  </a:ext>
                </a:extLst>
              </p:cNvPr>
              <p:cNvSpPr/>
              <p:nvPr/>
            </p:nvSpPr>
            <p:spPr>
              <a:xfrm>
                <a:off x="3983115" y="10967338"/>
                <a:ext cx="251199" cy="165740"/>
              </a:xfrm>
              <a:custGeom>
                <a:avLst/>
                <a:gdLst>
                  <a:gd name="connsiteX0" fmla="*/ 0 w 251199"/>
                  <a:gd name="connsiteY0" fmla="*/ 0 h 165740"/>
                  <a:gd name="connsiteX1" fmla="*/ 251200 w 251199"/>
                  <a:gd name="connsiteY1" fmla="*/ 0 h 165740"/>
                  <a:gd name="connsiteX2" fmla="*/ 251200 w 251199"/>
                  <a:gd name="connsiteY2" fmla="*/ 165740 h 165740"/>
                  <a:gd name="connsiteX3" fmla="*/ 0 w 251199"/>
                  <a:gd name="connsiteY3" fmla="*/ 165740 h 165740"/>
                </a:gdLst>
                <a:ahLst/>
                <a:cxnLst>
                  <a:cxn ang="0">
                    <a:pos x="connsiteX0" y="connsiteY0"/>
                  </a:cxn>
                  <a:cxn ang="0">
                    <a:pos x="connsiteX1" y="connsiteY1"/>
                  </a:cxn>
                  <a:cxn ang="0">
                    <a:pos x="connsiteX2" y="connsiteY2"/>
                  </a:cxn>
                  <a:cxn ang="0">
                    <a:pos x="connsiteX3" y="connsiteY3"/>
                  </a:cxn>
                </a:cxnLst>
                <a:rect l="l" t="t" r="r" b="b"/>
                <a:pathLst>
                  <a:path w="251199" h="165740">
                    <a:moveTo>
                      <a:pt x="0" y="0"/>
                    </a:moveTo>
                    <a:lnTo>
                      <a:pt x="251200" y="0"/>
                    </a:lnTo>
                    <a:lnTo>
                      <a:pt x="251200" y="165740"/>
                    </a:lnTo>
                    <a:lnTo>
                      <a:pt x="0" y="165740"/>
                    </a:lnTo>
                    <a:close/>
                  </a:path>
                </a:pathLst>
              </a:custGeom>
              <a:solidFill>
                <a:srgbClr val="5059AC"/>
              </a:solidFill>
              <a:ln w="25896" cap="flat">
                <a:noFill/>
                <a:prstDash val="solid"/>
                <a:miter/>
              </a:ln>
            </p:spPr>
            <p:txBody>
              <a:bodyPr rtlCol="0" anchor="ctr"/>
              <a:lstStyle/>
              <a:p>
                <a:endParaRPr lang="en-US"/>
              </a:p>
            </p:txBody>
          </p:sp>
        </p:grpSp>
        <p:sp>
          <p:nvSpPr>
            <p:cNvPr id="162" name="Freeform: Shape 161">
              <a:extLst>
                <a:ext uri="{FF2B5EF4-FFF2-40B4-BE49-F238E27FC236}">
                  <a16:creationId xmlns:a16="http://schemas.microsoft.com/office/drawing/2014/main" id="{284C3E95-DD56-4E6D-BA6F-3143FBE57E87}"/>
                </a:ext>
              </a:extLst>
            </p:cNvPr>
            <p:cNvSpPr/>
            <p:nvPr/>
          </p:nvSpPr>
          <p:spPr>
            <a:xfrm>
              <a:off x="3949450" y="11179693"/>
              <a:ext cx="1165359" cy="54383"/>
            </a:xfrm>
            <a:custGeom>
              <a:avLst/>
              <a:gdLst>
                <a:gd name="connsiteX0" fmla="*/ 0 w 1165359"/>
                <a:gd name="connsiteY0" fmla="*/ 0 h 54383"/>
                <a:gd name="connsiteX1" fmla="*/ 1165360 w 1165359"/>
                <a:gd name="connsiteY1" fmla="*/ 0 h 54383"/>
                <a:gd name="connsiteX2" fmla="*/ 1165360 w 1165359"/>
                <a:gd name="connsiteY2" fmla="*/ 54384 h 54383"/>
                <a:gd name="connsiteX3" fmla="*/ 0 w 1165359"/>
                <a:gd name="connsiteY3" fmla="*/ 54384 h 54383"/>
              </a:gdLst>
              <a:ahLst/>
              <a:cxnLst>
                <a:cxn ang="0">
                  <a:pos x="connsiteX0" y="connsiteY0"/>
                </a:cxn>
                <a:cxn ang="0">
                  <a:pos x="connsiteX1" y="connsiteY1"/>
                </a:cxn>
                <a:cxn ang="0">
                  <a:pos x="connsiteX2" y="connsiteY2"/>
                </a:cxn>
                <a:cxn ang="0">
                  <a:pos x="connsiteX3" y="connsiteY3"/>
                </a:cxn>
              </a:cxnLst>
              <a:rect l="l" t="t" r="r" b="b"/>
              <a:pathLst>
                <a:path w="1165359" h="54383">
                  <a:moveTo>
                    <a:pt x="0" y="0"/>
                  </a:moveTo>
                  <a:lnTo>
                    <a:pt x="1165360" y="0"/>
                  </a:lnTo>
                  <a:lnTo>
                    <a:pt x="1165360" y="54384"/>
                  </a:lnTo>
                  <a:lnTo>
                    <a:pt x="0" y="54384"/>
                  </a:lnTo>
                  <a:close/>
                </a:path>
              </a:pathLst>
            </a:custGeom>
            <a:solidFill>
              <a:srgbClr val="5059AC"/>
            </a:solidFill>
            <a:ln w="25896" cap="flat">
              <a:noFill/>
              <a:prstDash val="solid"/>
              <a:miter/>
            </a:ln>
          </p:spPr>
          <p:txBody>
            <a:bodyPr rtlCol="0" anchor="ctr"/>
            <a:lstStyle/>
            <a:p>
              <a:endParaRPr lang="en-US"/>
            </a:p>
          </p:txBody>
        </p:sp>
      </p:grpSp>
      <p:grpSp>
        <p:nvGrpSpPr>
          <p:cNvPr id="223" name="Graphic 3">
            <a:extLst>
              <a:ext uri="{FF2B5EF4-FFF2-40B4-BE49-F238E27FC236}">
                <a16:creationId xmlns:a16="http://schemas.microsoft.com/office/drawing/2014/main" id="{85B4D378-9B07-4E5F-998D-A017C324AD26}"/>
              </a:ext>
            </a:extLst>
          </p:cNvPr>
          <p:cNvGrpSpPr/>
          <p:nvPr/>
        </p:nvGrpSpPr>
        <p:grpSpPr>
          <a:xfrm>
            <a:off x="16545954" y="11747578"/>
            <a:ext cx="870134" cy="818341"/>
            <a:chOff x="16897892" y="10431273"/>
            <a:chExt cx="870134" cy="818341"/>
          </a:xfrm>
          <a:solidFill>
            <a:srgbClr val="14A0C1"/>
          </a:solidFill>
        </p:grpSpPr>
        <p:sp>
          <p:nvSpPr>
            <p:cNvPr id="224" name="Freeform: Shape 223">
              <a:extLst>
                <a:ext uri="{FF2B5EF4-FFF2-40B4-BE49-F238E27FC236}">
                  <a16:creationId xmlns:a16="http://schemas.microsoft.com/office/drawing/2014/main" id="{459574C7-3AAE-4610-B342-0B078ECFF3B7}"/>
                </a:ext>
              </a:extLst>
            </p:cNvPr>
            <p:cNvSpPr/>
            <p:nvPr/>
          </p:nvSpPr>
          <p:spPr>
            <a:xfrm>
              <a:off x="16897892" y="10894827"/>
              <a:ext cx="870134" cy="354787"/>
            </a:xfrm>
            <a:custGeom>
              <a:avLst/>
              <a:gdLst>
                <a:gd name="connsiteX0" fmla="*/ 800214 w 870134"/>
                <a:gd name="connsiteY0" fmla="*/ 33666 h 354787"/>
                <a:gd name="connsiteX1" fmla="*/ 69922 w 870134"/>
                <a:gd name="connsiteY1" fmla="*/ 33666 h 354787"/>
                <a:gd name="connsiteX2" fmla="*/ 0 w 870134"/>
                <a:gd name="connsiteY2" fmla="*/ 2590 h 354787"/>
                <a:gd name="connsiteX3" fmla="*/ 0 w 870134"/>
                <a:gd name="connsiteY3" fmla="*/ 284866 h 354787"/>
                <a:gd name="connsiteX4" fmla="*/ 69922 w 870134"/>
                <a:gd name="connsiteY4" fmla="*/ 354788 h 354787"/>
                <a:gd name="connsiteX5" fmla="*/ 800214 w 870134"/>
                <a:gd name="connsiteY5" fmla="*/ 354788 h 354787"/>
                <a:gd name="connsiteX6" fmla="*/ 870135 w 870134"/>
                <a:gd name="connsiteY6" fmla="*/ 284866 h 354787"/>
                <a:gd name="connsiteX7" fmla="*/ 870135 w 870134"/>
                <a:gd name="connsiteY7" fmla="*/ 0 h 354787"/>
                <a:gd name="connsiteX8" fmla="*/ 800214 w 870134"/>
                <a:gd name="connsiteY8" fmla="*/ 33666 h 354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70134" h="354787">
                  <a:moveTo>
                    <a:pt x="800214" y="33666"/>
                  </a:moveTo>
                  <a:lnTo>
                    <a:pt x="69922" y="33666"/>
                  </a:lnTo>
                  <a:cubicBezTo>
                    <a:pt x="41434" y="33666"/>
                    <a:pt x="18128" y="20717"/>
                    <a:pt x="0" y="2590"/>
                  </a:cubicBezTo>
                  <a:lnTo>
                    <a:pt x="0" y="284866"/>
                  </a:lnTo>
                  <a:cubicBezTo>
                    <a:pt x="0" y="323711"/>
                    <a:pt x="31077" y="354788"/>
                    <a:pt x="69922" y="354788"/>
                  </a:cubicBezTo>
                  <a:lnTo>
                    <a:pt x="800214" y="354788"/>
                  </a:lnTo>
                  <a:cubicBezTo>
                    <a:pt x="839060" y="354788"/>
                    <a:pt x="870135" y="323711"/>
                    <a:pt x="870135" y="284866"/>
                  </a:cubicBezTo>
                  <a:lnTo>
                    <a:pt x="870135" y="0"/>
                  </a:lnTo>
                  <a:cubicBezTo>
                    <a:pt x="852008" y="20717"/>
                    <a:pt x="826111" y="33666"/>
                    <a:pt x="800214" y="33666"/>
                  </a:cubicBezTo>
                  <a:close/>
                </a:path>
              </a:pathLst>
            </a:custGeom>
            <a:solidFill>
              <a:srgbClr val="14A0C1"/>
            </a:solidFill>
            <a:ln w="25896"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2D6946EA-85BE-42B0-8611-B71A27A1CDD6}"/>
                </a:ext>
              </a:extLst>
            </p:cNvPr>
            <p:cNvSpPr/>
            <p:nvPr/>
          </p:nvSpPr>
          <p:spPr>
            <a:xfrm>
              <a:off x="17169810" y="10431273"/>
              <a:ext cx="321122" cy="116535"/>
            </a:xfrm>
            <a:custGeom>
              <a:avLst/>
              <a:gdLst>
                <a:gd name="connsiteX0" fmla="*/ 163150 w 321122"/>
                <a:gd name="connsiteY0" fmla="*/ 41435 h 116535"/>
                <a:gd name="connsiteX1" fmla="*/ 277097 w 321122"/>
                <a:gd name="connsiteY1" fmla="*/ 116536 h 116535"/>
                <a:gd name="connsiteX2" fmla="*/ 321122 w 321122"/>
                <a:gd name="connsiteY2" fmla="*/ 116536 h 116535"/>
                <a:gd name="connsiteX3" fmla="*/ 160561 w 321122"/>
                <a:gd name="connsiteY3" fmla="*/ 0 h 116535"/>
                <a:gd name="connsiteX4" fmla="*/ 0 w 321122"/>
                <a:gd name="connsiteY4" fmla="*/ 116536 h 116535"/>
                <a:gd name="connsiteX5" fmla="*/ 44025 w 321122"/>
                <a:gd name="connsiteY5" fmla="*/ 116536 h 116535"/>
                <a:gd name="connsiteX6" fmla="*/ 163150 w 321122"/>
                <a:gd name="connsiteY6" fmla="*/ 41435 h 1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22" h="116535">
                  <a:moveTo>
                    <a:pt x="163150" y="41435"/>
                  </a:moveTo>
                  <a:cubicBezTo>
                    <a:pt x="214944" y="41435"/>
                    <a:pt x="258969" y="72511"/>
                    <a:pt x="277097" y="116536"/>
                  </a:cubicBezTo>
                  <a:lnTo>
                    <a:pt x="321122" y="116536"/>
                  </a:lnTo>
                  <a:cubicBezTo>
                    <a:pt x="297814" y="49204"/>
                    <a:pt x="235661" y="0"/>
                    <a:pt x="160561" y="0"/>
                  </a:cubicBezTo>
                  <a:cubicBezTo>
                    <a:pt x="85459" y="0"/>
                    <a:pt x="23308" y="49204"/>
                    <a:pt x="0" y="116536"/>
                  </a:cubicBezTo>
                  <a:lnTo>
                    <a:pt x="44025" y="116536"/>
                  </a:lnTo>
                  <a:cubicBezTo>
                    <a:pt x="67331" y="69921"/>
                    <a:pt x="111356" y="41435"/>
                    <a:pt x="163150" y="41435"/>
                  </a:cubicBezTo>
                  <a:close/>
                </a:path>
              </a:pathLst>
            </a:custGeom>
            <a:solidFill>
              <a:srgbClr val="14A0C1"/>
            </a:solidFill>
            <a:ln w="25896"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96E07B1D-3044-4C84-A4F7-6F527425CD2F}"/>
                </a:ext>
              </a:extLst>
            </p:cNvPr>
            <p:cNvSpPr/>
            <p:nvPr/>
          </p:nvSpPr>
          <p:spPr>
            <a:xfrm>
              <a:off x="16897892" y="10565936"/>
              <a:ext cx="870134" cy="341839"/>
            </a:xfrm>
            <a:custGeom>
              <a:avLst/>
              <a:gdLst>
                <a:gd name="connsiteX0" fmla="*/ 800214 w 870134"/>
                <a:gd name="connsiteY0" fmla="*/ 0 h 341839"/>
                <a:gd name="connsiteX1" fmla="*/ 69922 w 870134"/>
                <a:gd name="connsiteY1" fmla="*/ 0 h 341839"/>
                <a:gd name="connsiteX2" fmla="*/ 0 w 870134"/>
                <a:gd name="connsiteY2" fmla="*/ 69922 h 341839"/>
                <a:gd name="connsiteX3" fmla="*/ 0 w 870134"/>
                <a:gd name="connsiteY3" fmla="*/ 271917 h 341839"/>
                <a:gd name="connsiteX4" fmla="*/ 69922 w 870134"/>
                <a:gd name="connsiteY4" fmla="*/ 341839 h 341839"/>
                <a:gd name="connsiteX5" fmla="*/ 800214 w 870134"/>
                <a:gd name="connsiteY5" fmla="*/ 341839 h 341839"/>
                <a:gd name="connsiteX6" fmla="*/ 870135 w 870134"/>
                <a:gd name="connsiteY6" fmla="*/ 271917 h 341839"/>
                <a:gd name="connsiteX7" fmla="*/ 870135 w 870134"/>
                <a:gd name="connsiteY7" fmla="*/ 69922 h 341839"/>
                <a:gd name="connsiteX8" fmla="*/ 800214 w 870134"/>
                <a:gd name="connsiteY8" fmla="*/ 0 h 341839"/>
                <a:gd name="connsiteX9" fmla="*/ 435067 w 870134"/>
                <a:gd name="connsiteY9" fmla="*/ 290045 h 341839"/>
                <a:gd name="connsiteX10" fmla="*/ 409170 w 870134"/>
                <a:gd name="connsiteY10" fmla="*/ 264149 h 341839"/>
                <a:gd name="connsiteX11" fmla="*/ 435067 w 870134"/>
                <a:gd name="connsiteY11" fmla="*/ 238252 h 341839"/>
                <a:gd name="connsiteX12" fmla="*/ 460964 w 870134"/>
                <a:gd name="connsiteY12" fmla="*/ 264149 h 341839"/>
                <a:gd name="connsiteX13" fmla="*/ 435067 w 870134"/>
                <a:gd name="connsiteY13" fmla="*/ 290045 h 341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70134" h="341839">
                  <a:moveTo>
                    <a:pt x="800214" y="0"/>
                  </a:moveTo>
                  <a:lnTo>
                    <a:pt x="69922" y="0"/>
                  </a:lnTo>
                  <a:cubicBezTo>
                    <a:pt x="31077" y="0"/>
                    <a:pt x="0" y="31077"/>
                    <a:pt x="0" y="69922"/>
                  </a:cubicBezTo>
                  <a:lnTo>
                    <a:pt x="0" y="271917"/>
                  </a:lnTo>
                  <a:cubicBezTo>
                    <a:pt x="0" y="310763"/>
                    <a:pt x="31077" y="341839"/>
                    <a:pt x="69922" y="341839"/>
                  </a:cubicBezTo>
                  <a:lnTo>
                    <a:pt x="800214" y="341839"/>
                  </a:lnTo>
                  <a:cubicBezTo>
                    <a:pt x="839060" y="341839"/>
                    <a:pt x="870135" y="310763"/>
                    <a:pt x="870135" y="271917"/>
                  </a:cubicBezTo>
                  <a:lnTo>
                    <a:pt x="870135" y="69922"/>
                  </a:lnTo>
                  <a:cubicBezTo>
                    <a:pt x="867546" y="31077"/>
                    <a:pt x="836469" y="0"/>
                    <a:pt x="800214" y="0"/>
                  </a:cubicBezTo>
                  <a:close/>
                  <a:moveTo>
                    <a:pt x="435067" y="290045"/>
                  </a:moveTo>
                  <a:cubicBezTo>
                    <a:pt x="422119" y="290045"/>
                    <a:pt x="409170" y="279687"/>
                    <a:pt x="409170" y="264149"/>
                  </a:cubicBezTo>
                  <a:cubicBezTo>
                    <a:pt x="409170" y="248610"/>
                    <a:pt x="419530" y="238252"/>
                    <a:pt x="435067" y="238252"/>
                  </a:cubicBezTo>
                  <a:cubicBezTo>
                    <a:pt x="448016" y="238252"/>
                    <a:pt x="460964" y="248610"/>
                    <a:pt x="460964" y="264149"/>
                  </a:cubicBezTo>
                  <a:cubicBezTo>
                    <a:pt x="460964" y="279687"/>
                    <a:pt x="448016" y="290045"/>
                    <a:pt x="435067" y="290045"/>
                  </a:cubicBezTo>
                  <a:close/>
                </a:path>
              </a:pathLst>
            </a:custGeom>
            <a:solidFill>
              <a:srgbClr val="14A0C1"/>
            </a:solidFill>
            <a:ln w="25896" cap="flat">
              <a:noFill/>
              <a:prstDash val="solid"/>
              <a:miter/>
            </a:ln>
          </p:spPr>
          <p:txBody>
            <a:bodyPr rtlCol="0" anchor="ctr"/>
            <a:lstStyle/>
            <a:p>
              <a:endParaRPr lang="en-US"/>
            </a:p>
          </p:txBody>
        </p:sp>
      </p:grpSp>
      <p:grpSp>
        <p:nvGrpSpPr>
          <p:cNvPr id="227" name="Graphic 3">
            <a:extLst>
              <a:ext uri="{FF2B5EF4-FFF2-40B4-BE49-F238E27FC236}">
                <a16:creationId xmlns:a16="http://schemas.microsoft.com/office/drawing/2014/main" id="{85B4D378-9B07-4E5F-998D-A017C324AD26}"/>
              </a:ext>
            </a:extLst>
          </p:cNvPr>
          <p:cNvGrpSpPr/>
          <p:nvPr/>
        </p:nvGrpSpPr>
        <p:grpSpPr>
          <a:xfrm>
            <a:off x="2688531" y="4149432"/>
            <a:ext cx="19684222" cy="6935185"/>
            <a:chOff x="3040469" y="2833127"/>
            <a:chExt cx="19684222" cy="6935185"/>
          </a:xfrm>
        </p:grpSpPr>
        <p:grpSp>
          <p:nvGrpSpPr>
            <p:cNvPr id="228" name="Graphic 3">
              <a:extLst>
                <a:ext uri="{FF2B5EF4-FFF2-40B4-BE49-F238E27FC236}">
                  <a16:creationId xmlns:a16="http://schemas.microsoft.com/office/drawing/2014/main" id="{85B4D378-9B07-4E5F-998D-A017C324AD26}"/>
                </a:ext>
              </a:extLst>
            </p:cNvPr>
            <p:cNvGrpSpPr/>
            <p:nvPr/>
          </p:nvGrpSpPr>
          <p:grpSpPr>
            <a:xfrm>
              <a:off x="3040469" y="2833127"/>
              <a:ext cx="18834805" cy="6553747"/>
              <a:chOff x="3040469" y="2833127"/>
              <a:chExt cx="18834805" cy="6553747"/>
            </a:xfrm>
          </p:grpSpPr>
          <p:sp>
            <p:nvSpPr>
              <p:cNvPr id="229" name="Freeform: Shape 228">
                <a:extLst>
                  <a:ext uri="{FF2B5EF4-FFF2-40B4-BE49-F238E27FC236}">
                    <a16:creationId xmlns:a16="http://schemas.microsoft.com/office/drawing/2014/main" id="{F9D3E1D2-ABC6-45B0-BD09-FAFC8CC2A29E}"/>
                  </a:ext>
                </a:extLst>
              </p:cNvPr>
              <p:cNvSpPr/>
              <p:nvPr/>
            </p:nvSpPr>
            <p:spPr>
              <a:xfrm>
                <a:off x="15323362" y="2833127"/>
                <a:ext cx="6551912" cy="6553747"/>
              </a:xfrm>
              <a:custGeom>
                <a:avLst/>
                <a:gdLst>
                  <a:gd name="connsiteX0" fmla="*/ 4922998 w 6551912"/>
                  <a:gd name="connsiteY0" fmla="*/ 4912639 h 6553747"/>
                  <a:gd name="connsiteX1" fmla="*/ 5516037 w 6551912"/>
                  <a:gd name="connsiteY1" fmla="*/ 4102067 h 6553747"/>
                  <a:gd name="connsiteX2" fmla="*/ 5938156 w 6551912"/>
                  <a:gd name="connsiteY2" fmla="*/ 2662200 h 6553747"/>
                  <a:gd name="connsiteX3" fmla="*/ 3275956 w 6551912"/>
                  <a:gd name="connsiteY3" fmla="*/ 0 h 6553747"/>
                  <a:gd name="connsiteX4" fmla="*/ 613757 w 6551912"/>
                  <a:gd name="connsiteY4" fmla="*/ 2662200 h 6553747"/>
                  <a:gd name="connsiteX5" fmla="*/ 1035875 w 6551912"/>
                  <a:gd name="connsiteY5" fmla="*/ 4102067 h 6553747"/>
                  <a:gd name="connsiteX6" fmla="*/ 1628913 w 6551912"/>
                  <a:gd name="connsiteY6" fmla="*/ 4912639 h 6553747"/>
                  <a:gd name="connsiteX7" fmla="*/ 0 w 6551912"/>
                  <a:gd name="connsiteY7" fmla="*/ 5119814 h 6553747"/>
                  <a:gd name="connsiteX8" fmla="*/ 0 w 6551912"/>
                  <a:gd name="connsiteY8" fmla="*/ 6551913 h 6553747"/>
                  <a:gd name="connsiteX9" fmla="*/ 3275956 w 6551912"/>
                  <a:gd name="connsiteY9" fmla="*/ 5977001 h 6553747"/>
                  <a:gd name="connsiteX10" fmla="*/ 6551912 w 6551912"/>
                  <a:gd name="connsiteY10" fmla="*/ 6551913 h 6553747"/>
                  <a:gd name="connsiteX11" fmla="*/ 6551912 w 6551912"/>
                  <a:gd name="connsiteY11" fmla="*/ 5119814 h 6553747"/>
                  <a:gd name="connsiteX12" fmla="*/ 4922998 w 6551912"/>
                  <a:gd name="connsiteY12" fmla="*/ 4912639 h 6553747"/>
                  <a:gd name="connsiteX13" fmla="*/ 3278545 w 6551912"/>
                  <a:gd name="connsiteY13" fmla="*/ 1434688 h 6553747"/>
                  <a:gd name="connsiteX14" fmla="*/ 4506058 w 6551912"/>
                  <a:gd name="connsiteY14" fmla="*/ 2662200 h 6553747"/>
                  <a:gd name="connsiteX15" fmla="*/ 4034735 w 6551912"/>
                  <a:gd name="connsiteY15" fmla="*/ 3628154 h 6553747"/>
                  <a:gd name="connsiteX16" fmla="*/ 3275956 w 6551912"/>
                  <a:gd name="connsiteY16" fmla="*/ 4275576 h 6553747"/>
                  <a:gd name="connsiteX17" fmla="*/ 2517178 w 6551912"/>
                  <a:gd name="connsiteY17" fmla="*/ 3628154 h 6553747"/>
                  <a:gd name="connsiteX18" fmla="*/ 2045854 w 6551912"/>
                  <a:gd name="connsiteY18" fmla="*/ 2662200 h 6553747"/>
                  <a:gd name="connsiteX19" fmla="*/ 3278545 w 6551912"/>
                  <a:gd name="connsiteY19" fmla="*/ 1434688 h 6553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51912" h="6553747">
                    <a:moveTo>
                      <a:pt x="4922998" y="4912639"/>
                    </a:moveTo>
                    <a:cubicBezTo>
                      <a:pt x="5150890" y="4676977"/>
                      <a:pt x="5352887" y="4407650"/>
                      <a:pt x="5516037" y="4102067"/>
                    </a:cubicBezTo>
                    <a:cubicBezTo>
                      <a:pt x="5782774" y="3687717"/>
                      <a:pt x="5938156" y="3193086"/>
                      <a:pt x="5938156" y="2662200"/>
                    </a:cubicBezTo>
                    <a:cubicBezTo>
                      <a:pt x="5938156" y="1191257"/>
                      <a:pt x="4746899" y="0"/>
                      <a:pt x="3275956" y="0"/>
                    </a:cubicBezTo>
                    <a:cubicBezTo>
                      <a:pt x="1805013" y="0"/>
                      <a:pt x="613757" y="1191257"/>
                      <a:pt x="613757" y="2662200"/>
                    </a:cubicBezTo>
                    <a:cubicBezTo>
                      <a:pt x="613757" y="3193086"/>
                      <a:pt x="769138" y="3685127"/>
                      <a:pt x="1035875" y="4102067"/>
                    </a:cubicBezTo>
                    <a:cubicBezTo>
                      <a:pt x="1199026" y="4410240"/>
                      <a:pt x="1401021" y="4679567"/>
                      <a:pt x="1628913" y="4912639"/>
                    </a:cubicBezTo>
                    <a:cubicBezTo>
                      <a:pt x="1165360" y="5016227"/>
                      <a:pt x="624114" y="5088739"/>
                      <a:pt x="0" y="5119814"/>
                    </a:cubicBezTo>
                    <a:lnTo>
                      <a:pt x="0" y="6551913"/>
                    </a:lnTo>
                    <a:cubicBezTo>
                      <a:pt x="0" y="6551913"/>
                      <a:pt x="1693655" y="6614065"/>
                      <a:pt x="3275956" y="5977001"/>
                    </a:cubicBezTo>
                    <a:cubicBezTo>
                      <a:pt x="4858255" y="6616655"/>
                      <a:pt x="6551912" y="6551913"/>
                      <a:pt x="6551912" y="6551913"/>
                    </a:cubicBezTo>
                    <a:lnTo>
                      <a:pt x="6551912" y="5119814"/>
                    </a:lnTo>
                    <a:cubicBezTo>
                      <a:pt x="5927796" y="5088739"/>
                      <a:pt x="5389141" y="5016227"/>
                      <a:pt x="4922998" y="4912639"/>
                    </a:cubicBezTo>
                    <a:close/>
                    <a:moveTo>
                      <a:pt x="3278545" y="1434688"/>
                    </a:moveTo>
                    <a:cubicBezTo>
                      <a:pt x="3957044" y="1434688"/>
                      <a:pt x="4506058" y="1983702"/>
                      <a:pt x="4506058" y="2662200"/>
                    </a:cubicBezTo>
                    <a:cubicBezTo>
                      <a:pt x="4506058" y="2662200"/>
                      <a:pt x="4464622" y="3112806"/>
                      <a:pt x="4034735" y="3628154"/>
                    </a:cubicBezTo>
                    <a:cubicBezTo>
                      <a:pt x="3856045" y="3843098"/>
                      <a:pt x="3612616" y="4065811"/>
                      <a:pt x="3275956" y="4275576"/>
                    </a:cubicBezTo>
                    <a:cubicBezTo>
                      <a:pt x="2939297" y="4065811"/>
                      <a:pt x="2695865" y="3840508"/>
                      <a:pt x="2517178" y="3628154"/>
                    </a:cubicBezTo>
                    <a:cubicBezTo>
                      <a:pt x="2087288" y="3112806"/>
                      <a:pt x="2045854" y="2662200"/>
                      <a:pt x="2045854" y="2662200"/>
                    </a:cubicBezTo>
                    <a:cubicBezTo>
                      <a:pt x="2048443" y="1983702"/>
                      <a:pt x="2600046" y="1434688"/>
                      <a:pt x="3278545" y="1434688"/>
                    </a:cubicBezTo>
                    <a:close/>
                  </a:path>
                </a:pathLst>
              </a:custGeom>
              <a:solidFill>
                <a:srgbClr val="14A0C1"/>
              </a:solidFill>
              <a:ln w="25896"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5511EF55-994F-4A6F-9E3B-92627B514C53}"/>
                  </a:ext>
                </a:extLst>
              </p:cNvPr>
              <p:cNvSpPr/>
              <p:nvPr/>
            </p:nvSpPr>
            <p:spPr>
              <a:xfrm>
                <a:off x="9183210" y="2833127"/>
                <a:ext cx="6551911" cy="6553747"/>
              </a:xfrm>
              <a:custGeom>
                <a:avLst/>
                <a:gdLst>
                  <a:gd name="connsiteX0" fmla="*/ 4922998 w 6551911"/>
                  <a:gd name="connsiteY0" fmla="*/ 4912639 h 6553747"/>
                  <a:gd name="connsiteX1" fmla="*/ 5516036 w 6551911"/>
                  <a:gd name="connsiteY1" fmla="*/ 4102067 h 6553747"/>
                  <a:gd name="connsiteX2" fmla="*/ 5938157 w 6551911"/>
                  <a:gd name="connsiteY2" fmla="*/ 2662200 h 6553747"/>
                  <a:gd name="connsiteX3" fmla="*/ 3275956 w 6551911"/>
                  <a:gd name="connsiteY3" fmla="*/ 0 h 6553747"/>
                  <a:gd name="connsiteX4" fmla="*/ 613756 w 6551911"/>
                  <a:gd name="connsiteY4" fmla="*/ 2662200 h 6553747"/>
                  <a:gd name="connsiteX5" fmla="*/ 1035875 w 6551911"/>
                  <a:gd name="connsiteY5" fmla="*/ 4102067 h 6553747"/>
                  <a:gd name="connsiteX6" fmla="*/ 1628914 w 6551911"/>
                  <a:gd name="connsiteY6" fmla="*/ 4912639 h 6553747"/>
                  <a:gd name="connsiteX7" fmla="*/ 0 w 6551911"/>
                  <a:gd name="connsiteY7" fmla="*/ 5119814 h 6553747"/>
                  <a:gd name="connsiteX8" fmla="*/ 0 w 6551911"/>
                  <a:gd name="connsiteY8" fmla="*/ 6551913 h 6553747"/>
                  <a:gd name="connsiteX9" fmla="*/ 3275956 w 6551911"/>
                  <a:gd name="connsiteY9" fmla="*/ 5977001 h 6553747"/>
                  <a:gd name="connsiteX10" fmla="*/ 6551911 w 6551911"/>
                  <a:gd name="connsiteY10" fmla="*/ 6551913 h 6553747"/>
                  <a:gd name="connsiteX11" fmla="*/ 6551911 w 6551911"/>
                  <a:gd name="connsiteY11" fmla="*/ 5119814 h 6553747"/>
                  <a:gd name="connsiteX12" fmla="*/ 4922998 w 6551911"/>
                  <a:gd name="connsiteY12" fmla="*/ 4912639 h 6553747"/>
                  <a:gd name="connsiteX13" fmla="*/ 3275956 w 6551911"/>
                  <a:gd name="connsiteY13" fmla="*/ 1434688 h 6553747"/>
                  <a:gd name="connsiteX14" fmla="*/ 4503468 w 6551911"/>
                  <a:gd name="connsiteY14" fmla="*/ 2662200 h 6553747"/>
                  <a:gd name="connsiteX15" fmla="*/ 4032145 w 6551911"/>
                  <a:gd name="connsiteY15" fmla="*/ 3628154 h 6553747"/>
                  <a:gd name="connsiteX16" fmla="*/ 3273366 w 6551911"/>
                  <a:gd name="connsiteY16" fmla="*/ 4275576 h 6553747"/>
                  <a:gd name="connsiteX17" fmla="*/ 2514588 w 6551911"/>
                  <a:gd name="connsiteY17" fmla="*/ 3628154 h 6553747"/>
                  <a:gd name="connsiteX18" fmla="*/ 2043264 w 6551911"/>
                  <a:gd name="connsiteY18" fmla="*/ 2662200 h 6553747"/>
                  <a:gd name="connsiteX19" fmla="*/ 3275956 w 6551911"/>
                  <a:gd name="connsiteY19" fmla="*/ 1434688 h 6553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51911" h="6553747">
                    <a:moveTo>
                      <a:pt x="4922998" y="4912639"/>
                    </a:moveTo>
                    <a:cubicBezTo>
                      <a:pt x="5150891" y="4676977"/>
                      <a:pt x="5352886" y="4407650"/>
                      <a:pt x="5516036" y="4102067"/>
                    </a:cubicBezTo>
                    <a:cubicBezTo>
                      <a:pt x="5782775" y="3687717"/>
                      <a:pt x="5938157" y="3193086"/>
                      <a:pt x="5938157" y="2662200"/>
                    </a:cubicBezTo>
                    <a:cubicBezTo>
                      <a:pt x="5938157" y="1191257"/>
                      <a:pt x="4746900" y="0"/>
                      <a:pt x="3275956" y="0"/>
                    </a:cubicBezTo>
                    <a:cubicBezTo>
                      <a:pt x="1805013" y="0"/>
                      <a:pt x="613756" y="1191257"/>
                      <a:pt x="613756" y="2662200"/>
                    </a:cubicBezTo>
                    <a:cubicBezTo>
                      <a:pt x="613756" y="3193086"/>
                      <a:pt x="769137" y="3685127"/>
                      <a:pt x="1035875" y="4102067"/>
                    </a:cubicBezTo>
                    <a:cubicBezTo>
                      <a:pt x="1199026" y="4410240"/>
                      <a:pt x="1401022" y="4679567"/>
                      <a:pt x="1628914" y="4912639"/>
                    </a:cubicBezTo>
                    <a:cubicBezTo>
                      <a:pt x="1165360" y="5016227"/>
                      <a:pt x="624115" y="5088739"/>
                      <a:pt x="0" y="5119814"/>
                    </a:cubicBezTo>
                    <a:lnTo>
                      <a:pt x="0" y="6551913"/>
                    </a:lnTo>
                    <a:cubicBezTo>
                      <a:pt x="0" y="6551913"/>
                      <a:pt x="1693656" y="6614065"/>
                      <a:pt x="3275956" y="5977001"/>
                    </a:cubicBezTo>
                    <a:cubicBezTo>
                      <a:pt x="4858256" y="6616655"/>
                      <a:pt x="6551911" y="6551913"/>
                      <a:pt x="6551911" y="6551913"/>
                    </a:cubicBezTo>
                    <a:lnTo>
                      <a:pt x="6551911" y="5119814"/>
                    </a:lnTo>
                    <a:cubicBezTo>
                      <a:pt x="5925208" y="5088739"/>
                      <a:pt x="5386552" y="5016227"/>
                      <a:pt x="4922998" y="4912639"/>
                    </a:cubicBezTo>
                    <a:close/>
                    <a:moveTo>
                      <a:pt x="3275956" y="1434688"/>
                    </a:moveTo>
                    <a:cubicBezTo>
                      <a:pt x="3954454" y="1434688"/>
                      <a:pt x="4503468" y="1983702"/>
                      <a:pt x="4503468" y="2662200"/>
                    </a:cubicBezTo>
                    <a:cubicBezTo>
                      <a:pt x="4503468" y="2662200"/>
                      <a:pt x="4462034" y="3112806"/>
                      <a:pt x="4032145" y="3628154"/>
                    </a:cubicBezTo>
                    <a:cubicBezTo>
                      <a:pt x="3853456" y="3843098"/>
                      <a:pt x="3610026" y="4065811"/>
                      <a:pt x="3273366" y="4275576"/>
                    </a:cubicBezTo>
                    <a:cubicBezTo>
                      <a:pt x="2936707" y="4065811"/>
                      <a:pt x="2693276" y="3840508"/>
                      <a:pt x="2514588" y="3628154"/>
                    </a:cubicBezTo>
                    <a:cubicBezTo>
                      <a:pt x="2084699" y="3112806"/>
                      <a:pt x="2043264" y="2662200"/>
                      <a:pt x="2043264" y="2662200"/>
                    </a:cubicBezTo>
                    <a:cubicBezTo>
                      <a:pt x="2048444" y="1983702"/>
                      <a:pt x="2597457" y="1434688"/>
                      <a:pt x="3275956" y="1434688"/>
                    </a:cubicBezTo>
                    <a:close/>
                  </a:path>
                </a:pathLst>
              </a:custGeom>
              <a:solidFill>
                <a:srgbClr val="4F7CAA"/>
              </a:solidFill>
              <a:ln w="25896"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436DE5F-E720-4726-86B4-16CD3D6ABE28}"/>
                  </a:ext>
                </a:extLst>
              </p:cNvPr>
              <p:cNvSpPr/>
              <p:nvPr/>
            </p:nvSpPr>
            <p:spPr>
              <a:xfrm>
                <a:off x="6316425" y="7745766"/>
                <a:ext cx="3275956" cy="1641108"/>
              </a:xfrm>
              <a:custGeom>
                <a:avLst/>
                <a:gdLst>
                  <a:gd name="connsiteX0" fmla="*/ 1647042 w 3275956"/>
                  <a:gd name="connsiteY0" fmla="*/ 0 h 1641108"/>
                  <a:gd name="connsiteX1" fmla="*/ 0 w 3275956"/>
                  <a:gd name="connsiteY1" fmla="*/ 1064362 h 1641108"/>
                  <a:gd name="connsiteX2" fmla="*/ 3275956 w 3275956"/>
                  <a:gd name="connsiteY2" fmla="*/ 1639273 h 1641108"/>
                  <a:gd name="connsiteX3" fmla="*/ 3275956 w 3275956"/>
                  <a:gd name="connsiteY3" fmla="*/ 207175 h 1641108"/>
                  <a:gd name="connsiteX4" fmla="*/ 1647042 w 3275956"/>
                  <a:gd name="connsiteY4" fmla="*/ 0 h 1641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5956" h="1641108">
                    <a:moveTo>
                      <a:pt x="1647042" y="0"/>
                    </a:moveTo>
                    <a:cubicBezTo>
                      <a:pt x="1178308" y="481682"/>
                      <a:pt x="598218" y="823521"/>
                      <a:pt x="0" y="1064362"/>
                    </a:cubicBezTo>
                    <a:cubicBezTo>
                      <a:pt x="1582300" y="1704016"/>
                      <a:pt x="3275956" y="1639273"/>
                      <a:pt x="3275956" y="1639273"/>
                    </a:cubicBezTo>
                    <a:lnTo>
                      <a:pt x="3275956" y="207175"/>
                    </a:lnTo>
                    <a:cubicBezTo>
                      <a:pt x="2649252" y="176099"/>
                      <a:pt x="2110596" y="103588"/>
                      <a:pt x="1647042" y="0"/>
                    </a:cubicBezTo>
                    <a:close/>
                  </a:path>
                </a:pathLst>
              </a:custGeom>
              <a:solidFill>
                <a:srgbClr val="5059AC"/>
              </a:solidFill>
              <a:ln w="25896"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E9670143-AFA7-48AF-BF96-AD6FF80ECE49}"/>
                  </a:ext>
                </a:extLst>
              </p:cNvPr>
              <p:cNvSpPr/>
              <p:nvPr/>
            </p:nvSpPr>
            <p:spPr>
              <a:xfrm>
                <a:off x="3040469" y="2833127"/>
                <a:ext cx="5938156" cy="6553569"/>
              </a:xfrm>
              <a:custGeom>
                <a:avLst/>
                <a:gdLst>
                  <a:gd name="connsiteX0" fmla="*/ 3275956 w 5938156"/>
                  <a:gd name="connsiteY0" fmla="*/ 0 h 6553569"/>
                  <a:gd name="connsiteX1" fmla="*/ 613756 w 5938156"/>
                  <a:gd name="connsiteY1" fmla="*/ 2662200 h 6553569"/>
                  <a:gd name="connsiteX2" fmla="*/ 1035875 w 5938156"/>
                  <a:gd name="connsiteY2" fmla="*/ 4102067 h 6553569"/>
                  <a:gd name="connsiteX3" fmla="*/ 1628914 w 5938156"/>
                  <a:gd name="connsiteY3" fmla="*/ 4912639 h 6553569"/>
                  <a:gd name="connsiteX4" fmla="*/ 0 w 5938156"/>
                  <a:gd name="connsiteY4" fmla="*/ 5119814 h 6553569"/>
                  <a:gd name="connsiteX5" fmla="*/ 0 w 5938156"/>
                  <a:gd name="connsiteY5" fmla="*/ 6551913 h 6553569"/>
                  <a:gd name="connsiteX6" fmla="*/ 3275956 w 5938156"/>
                  <a:gd name="connsiteY6" fmla="*/ 5977001 h 6553569"/>
                  <a:gd name="connsiteX7" fmla="*/ 4922998 w 5938156"/>
                  <a:gd name="connsiteY7" fmla="*/ 4912639 h 6553569"/>
                  <a:gd name="connsiteX8" fmla="*/ 5516037 w 5938156"/>
                  <a:gd name="connsiteY8" fmla="*/ 4102067 h 6553569"/>
                  <a:gd name="connsiteX9" fmla="*/ 5938156 w 5938156"/>
                  <a:gd name="connsiteY9" fmla="*/ 2662200 h 6553569"/>
                  <a:gd name="connsiteX10" fmla="*/ 3275956 w 5938156"/>
                  <a:gd name="connsiteY10" fmla="*/ 0 h 6553569"/>
                  <a:gd name="connsiteX11" fmla="*/ 4034735 w 5938156"/>
                  <a:gd name="connsiteY11" fmla="*/ 3628154 h 6553569"/>
                  <a:gd name="connsiteX12" fmla="*/ 3275956 w 5938156"/>
                  <a:gd name="connsiteY12" fmla="*/ 4275576 h 6553569"/>
                  <a:gd name="connsiteX13" fmla="*/ 2517178 w 5938156"/>
                  <a:gd name="connsiteY13" fmla="*/ 3628154 h 6553569"/>
                  <a:gd name="connsiteX14" fmla="*/ 2045854 w 5938156"/>
                  <a:gd name="connsiteY14" fmla="*/ 2662200 h 6553569"/>
                  <a:gd name="connsiteX15" fmla="*/ 3273366 w 5938156"/>
                  <a:gd name="connsiteY15" fmla="*/ 1434688 h 6553569"/>
                  <a:gd name="connsiteX16" fmla="*/ 4500879 w 5938156"/>
                  <a:gd name="connsiteY16" fmla="*/ 2662200 h 6553569"/>
                  <a:gd name="connsiteX17" fmla="*/ 4034735 w 5938156"/>
                  <a:gd name="connsiteY17" fmla="*/ 3628154 h 6553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938156" h="6553569">
                    <a:moveTo>
                      <a:pt x="3275956" y="0"/>
                    </a:moveTo>
                    <a:cubicBezTo>
                      <a:pt x="1805013" y="0"/>
                      <a:pt x="613756" y="1191257"/>
                      <a:pt x="613756" y="2662200"/>
                    </a:cubicBezTo>
                    <a:cubicBezTo>
                      <a:pt x="613756" y="3193086"/>
                      <a:pt x="769138" y="3685127"/>
                      <a:pt x="1035875" y="4102067"/>
                    </a:cubicBezTo>
                    <a:cubicBezTo>
                      <a:pt x="1199026" y="4410240"/>
                      <a:pt x="1401022" y="4679567"/>
                      <a:pt x="1628914" y="4912639"/>
                    </a:cubicBezTo>
                    <a:cubicBezTo>
                      <a:pt x="1165360" y="5016227"/>
                      <a:pt x="624115" y="5088739"/>
                      <a:pt x="0" y="5119814"/>
                    </a:cubicBezTo>
                    <a:lnTo>
                      <a:pt x="0" y="6551913"/>
                    </a:lnTo>
                    <a:cubicBezTo>
                      <a:pt x="0" y="6551913"/>
                      <a:pt x="1693656" y="6614065"/>
                      <a:pt x="3275956" y="5977001"/>
                    </a:cubicBezTo>
                    <a:cubicBezTo>
                      <a:pt x="3874174" y="5736161"/>
                      <a:pt x="4454264" y="5394322"/>
                      <a:pt x="4922998" y="4912639"/>
                    </a:cubicBezTo>
                    <a:cubicBezTo>
                      <a:pt x="5150890" y="4676977"/>
                      <a:pt x="5352887" y="4407650"/>
                      <a:pt x="5516037" y="4102067"/>
                    </a:cubicBezTo>
                    <a:cubicBezTo>
                      <a:pt x="5782775" y="3687717"/>
                      <a:pt x="5938156" y="3193086"/>
                      <a:pt x="5938156" y="2662200"/>
                    </a:cubicBezTo>
                    <a:cubicBezTo>
                      <a:pt x="5938156" y="1193847"/>
                      <a:pt x="4746900" y="0"/>
                      <a:pt x="3275956" y="0"/>
                    </a:cubicBezTo>
                    <a:close/>
                    <a:moveTo>
                      <a:pt x="4034735" y="3628154"/>
                    </a:moveTo>
                    <a:cubicBezTo>
                      <a:pt x="3856046" y="3843098"/>
                      <a:pt x="3612615" y="4065811"/>
                      <a:pt x="3275956" y="4275576"/>
                    </a:cubicBezTo>
                    <a:cubicBezTo>
                      <a:pt x="2939296" y="4065811"/>
                      <a:pt x="2695866" y="3840508"/>
                      <a:pt x="2517178" y="3628154"/>
                    </a:cubicBezTo>
                    <a:cubicBezTo>
                      <a:pt x="2087289" y="3112806"/>
                      <a:pt x="2045854" y="2662200"/>
                      <a:pt x="2045854" y="2662200"/>
                    </a:cubicBezTo>
                    <a:cubicBezTo>
                      <a:pt x="2045854" y="1983702"/>
                      <a:pt x="2594868" y="1434688"/>
                      <a:pt x="3273366" y="1434688"/>
                    </a:cubicBezTo>
                    <a:cubicBezTo>
                      <a:pt x="3951865" y="1434688"/>
                      <a:pt x="4500879" y="1983702"/>
                      <a:pt x="4500879" y="2662200"/>
                    </a:cubicBezTo>
                    <a:cubicBezTo>
                      <a:pt x="4503468" y="2662200"/>
                      <a:pt x="4464623" y="3112806"/>
                      <a:pt x="4034735" y="3628154"/>
                    </a:cubicBezTo>
                    <a:close/>
                  </a:path>
                </a:pathLst>
              </a:custGeom>
              <a:solidFill>
                <a:srgbClr val="5059AC"/>
              </a:solidFill>
              <a:ln w="25896" cap="flat">
                <a:noFill/>
                <a:prstDash val="solid"/>
                <a:miter/>
              </a:ln>
            </p:spPr>
            <p:txBody>
              <a:bodyPr rtlCol="0" anchor="ctr"/>
              <a:lstStyle/>
              <a:p>
                <a:endParaRPr lang="en-US"/>
              </a:p>
            </p:txBody>
          </p:sp>
        </p:grpSp>
        <p:sp>
          <p:nvSpPr>
            <p:cNvPr id="233" name="Freeform: Shape 232">
              <a:extLst>
                <a:ext uri="{FF2B5EF4-FFF2-40B4-BE49-F238E27FC236}">
                  <a16:creationId xmlns:a16="http://schemas.microsoft.com/office/drawing/2014/main" id="{07A1BCFF-C8CF-48DF-A6A0-E5F7DCE9DD75}"/>
                </a:ext>
              </a:extLst>
            </p:cNvPr>
            <p:cNvSpPr/>
            <p:nvPr/>
          </p:nvSpPr>
          <p:spPr>
            <a:xfrm>
              <a:off x="21631843" y="7639588"/>
              <a:ext cx="1092848" cy="2128724"/>
            </a:xfrm>
            <a:custGeom>
              <a:avLst/>
              <a:gdLst>
                <a:gd name="connsiteX0" fmla="*/ 1092849 w 1092848"/>
                <a:gd name="connsiteY0" fmla="*/ 1064362 h 2128724"/>
                <a:gd name="connsiteX1" fmla="*/ 546425 w 1092848"/>
                <a:gd name="connsiteY1" fmla="*/ 1597838 h 2128724"/>
                <a:gd name="connsiteX2" fmla="*/ 0 w 1092848"/>
                <a:gd name="connsiteY2" fmla="*/ 2128724 h 2128724"/>
                <a:gd name="connsiteX3" fmla="*/ 0 w 1092848"/>
                <a:gd name="connsiteY3" fmla="*/ 1064362 h 2128724"/>
                <a:gd name="connsiteX4" fmla="*/ 0 w 1092848"/>
                <a:gd name="connsiteY4" fmla="*/ 0 h 2128724"/>
                <a:gd name="connsiteX5" fmla="*/ 546425 w 1092848"/>
                <a:gd name="connsiteY5" fmla="*/ 533476 h 212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2848" h="2128724">
                  <a:moveTo>
                    <a:pt x="1092849" y="1064362"/>
                  </a:moveTo>
                  <a:lnTo>
                    <a:pt x="546425" y="1597838"/>
                  </a:lnTo>
                  <a:lnTo>
                    <a:pt x="0" y="2128724"/>
                  </a:lnTo>
                  <a:lnTo>
                    <a:pt x="0" y="1064362"/>
                  </a:lnTo>
                  <a:lnTo>
                    <a:pt x="0" y="0"/>
                  </a:lnTo>
                  <a:lnTo>
                    <a:pt x="546425" y="533476"/>
                  </a:lnTo>
                  <a:close/>
                </a:path>
              </a:pathLst>
            </a:custGeom>
            <a:solidFill>
              <a:srgbClr val="14A0C1"/>
            </a:solidFill>
            <a:ln w="25896"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441EB6F4-C660-42CE-B6FB-8D22685E29B8}"/>
                </a:ext>
              </a:extLst>
            </p:cNvPr>
            <p:cNvSpPr/>
            <p:nvPr/>
          </p:nvSpPr>
          <p:spPr>
            <a:xfrm>
              <a:off x="15517589" y="7639588"/>
              <a:ext cx="1090258" cy="2128724"/>
            </a:xfrm>
            <a:custGeom>
              <a:avLst/>
              <a:gdLst>
                <a:gd name="connsiteX0" fmla="*/ 1090258 w 1090258"/>
                <a:gd name="connsiteY0" fmla="*/ 1064362 h 2128724"/>
                <a:gd name="connsiteX1" fmla="*/ 543835 w 1090258"/>
                <a:gd name="connsiteY1" fmla="*/ 1597838 h 2128724"/>
                <a:gd name="connsiteX2" fmla="*/ 0 w 1090258"/>
                <a:gd name="connsiteY2" fmla="*/ 2128724 h 2128724"/>
                <a:gd name="connsiteX3" fmla="*/ 0 w 1090258"/>
                <a:gd name="connsiteY3" fmla="*/ 1064362 h 2128724"/>
                <a:gd name="connsiteX4" fmla="*/ 0 w 1090258"/>
                <a:gd name="connsiteY4" fmla="*/ 0 h 2128724"/>
                <a:gd name="connsiteX5" fmla="*/ 543835 w 1090258"/>
                <a:gd name="connsiteY5" fmla="*/ 533476 h 212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0258" h="2128724">
                  <a:moveTo>
                    <a:pt x="1090258" y="1064362"/>
                  </a:moveTo>
                  <a:lnTo>
                    <a:pt x="543835" y="1597838"/>
                  </a:lnTo>
                  <a:lnTo>
                    <a:pt x="0" y="2128724"/>
                  </a:lnTo>
                  <a:lnTo>
                    <a:pt x="0" y="1064362"/>
                  </a:lnTo>
                  <a:lnTo>
                    <a:pt x="0" y="0"/>
                  </a:lnTo>
                  <a:lnTo>
                    <a:pt x="543835" y="533476"/>
                  </a:lnTo>
                  <a:close/>
                </a:path>
              </a:pathLst>
            </a:custGeom>
            <a:solidFill>
              <a:srgbClr val="4F7CAA"/>
            </a:solidFill>
            <a:ln w="25896"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2CB8FC8C-ABCD-4205-9FFC-9D9E791DF7DC}"/>
                </a:ext>
              </a:extLst>
            </p:cNvPr>
            <p:cNvSpPr/>
            <p:nvPr/>
          </p:nvSpPr>
          <p:spPr>
            <a:xfrm>
              <a:off x="9400744" y="7639588"/>
              <a:ext cx="1092848" cy="2128724"/>
            </a:xfrm>
            <a:custGeom>
              <a:avLst/>
              <a:gdLst>
                <a:gd name="connsiteX0" fmla="*/ 1092849 w 1092848"/>
                <a:gd name="connsiteY0" fmla="*/ 1064362 h 2128724"/>
                <a:gd name="connsiteX1" fmla="*/ 546424 w 1092848"/>
                <a:gd name="connsiteY1" fmla="*/ 1597838 h 2128724"/>
                <a:gd name="connsiteX2" fmla="*/ 0 w 1092848"/>
                <a:gd name="connsiteY2" fmla="*/ 2128724 h 2128724"/>
                <a:gd name="connsiteX3" fmla="*/ 0 w 1092848"/>
                <a:gd name="connsiteY3" fmla="*/ 1064362 h 2128724"/>
                <a:gd name="connsiteX4" fmla="*/ 0 w 1092848"/>
                <a:gd name="connsiteY4" fmla="*/ 0 h 2128724"/>
                <a:gd name="connsiteX5" fmla="*/ 546424 w 1092848"/>
                <a:gd name="connsiteY5" fmla="*/ 533476 h 212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2848" h="2128724">
                  <a:moveTo>
                    <a:pt x="1092849" y="1064362"/>
                  </a:moveTo>
                  <a:lnTo>
                    <a:pt x="546424" y="1597838"/>
                  </a:lnTo>
                  <a:lnTo>
                    <a:pt x="0" y="2128724"/>
                  </a:lnTo>
                  <a:lnTo>
                    <a:pt x="0" y="1064362"/>
                  </a:lnTo>
                  <a:lnTo>
                    <a:pt x="0" y="0"/>
                  </a:lnTo>
                  <a:lnTo>
                    <a:pt x="546424" y="533476"/>
                  </a:lnTo>
                  <a:close/>
                </a:path>
              </a:pathLst>
            </a:custGeom>
            <a:solidFill>
              <a:srgbClr val="5059AC"/>
            </a:solidFill>
            <a:ln w="25896" cap="flat">
              <a:noFill/>
              <a:prstDash val="solid"/>
              <a:miter/>
            </a:ln>
          </p:spPr>
          <p:txBody>
            <a:bodyPr rtlCol="0" anchor="ctr"/>
            <a:lstStyle/>
            <a:p>
              <a:endParaRPr lang="en-US"/>
            </a:p>
          </p:txBody>
        </p:sp>
      </p:grpSp>
      <p:sp>
        <p:nvSpPr>
          <p:cNvPr id="240" name="Title 239">
            <a:extLst>
              <a:ext uri="{FF2B5EF4-FFF2-40B4-BE49-F238E27FC236}">
                <a16:creationId xmlns:a16="http://schemas.microsoft.com/office/drawing/2014/main" id="{ECBFEFD8-61AD-41AA-B1C6-51F4F41ABAC5}"/>
              </a:ext>
            </a:extLst>
          </p:cNvPr>
          <p:cNvSpPr>
            <a:spLocks noGrp="1"/>
          </p:cNvSpPr>
          <p:nvPr>
            <p:ph type="title"/>
          </p:nvPr>
        </p:nvSpPr>
        <p:spPr/>
        <p:txBody>
          <a:bodyPr/>
          <a:lstStyle/>
          <a:p>
            <a:r>
              <a:rPr lang="en-US" dirty="0"/>
              <a:t>3 STEP PROCESS DATA</a:t>
            </a:r>
          </a:p>
        </p:txBody>
      </p:sp>
      <p:sp>
        <p:nvSpPr>
          <p:cNvPr id="241" name="TextBox 240">
            <a:extLst>
              <a:ext uri="{FF2B5EF4-FFF2-40B4-BE49-F238E27FC236}">
                <a16:creationId xmlns:a16="http://schemas.microsoft.com/office/drawing/2014/main" id="{5BAA3CBC-1F40-4E72-8D7D-3AE98E484F99}"/>
              </a:ext>
            </a:extLst>
          </p:cNvPr>
          <p:cNvSpPr txBox="1"/>
          <p:nvPr/>
        </p:nvSpPr>
        <p:spPr>
          <a:xfrm>
            <a:off x="5208403" y="6350962"/>
            <a:ext cx="1512168" cy="1015663"/>
          </a:xfrm>
          <a:prstGeom prst="rect">
            <a:avLst/>
          </a:prstGeom>
          <a:noFill/>
        </p:spPr>
        <p:txBody>
          <a:bodyPr wrap="square" rtlCol="0">
            <a:spAutoFit/>
          </a:bodyPr>
          <a:lstStyle/>
          <a:p>
            <a:pPr algn="ctr"/>
            <a:r>
              <a:rPr lang="en-US" sz="6000" b="1" dirty="0"/>
              <a:t>01</a:t>
            </a:r>
          </a:p>
        </p:txBody>
      </p:sp>
      <p:sp>
        <p:nvSpPr>
          <p:cNvPr id="30" name="TextBox 29">
            <a:extLst>
              <a:ext uri="{FF2B5EF4-FFF2-40B4-BE49-F238E27FC236}">
                <a16:creationId xmlns:a16="http://schemas.microsoft.com/office/drawing/2014/main" id="{5C9C9803-2941-42A5-9E08-5CB9F6F2ECBC}"/>
              </a:ext>
            </a:extLst>
          </p:cNvPr>
          <p:cNvSpPr txBox="1"/>
          <p:nvPr/>
        </p:nvSpPr>
        <p:spPr>
          <a:xfrm>
            <a:off x="11339515" y="6350959"/>
            <a:ext cx="1512168" cy="1015663"/>
          </a:xfrm>
          <a:prstGeom prst="rect">
            <a:avLst/>
          </a:prstGeom>
          <a:noFill/>
        </p:spPr>
        <p:txBody>
          <a:bodyPr wrap="square" rtlCol="0">
            <a:spAutoFit/>
          </a:bodyPr>
          <a:lstStyle/>
          <a:p>
            <a:pPr algn="ctr"/>
            <a:r>
              <a:rPr lang="en-US" sz="6000" b="1" dirty="0"/>
              <a:t>02</a:t>
            </a:r>
          </a:p>
        </p:txBody>
      </p:sp>
      <p:sp>
        <p:nvSpPr>
          <p:cNvPr id="31" name="TextBox 30">
            <a:extLst>
              <a:ext uri="{FF2B5EF4-FFF2-40B4-BE49-F238E27FC236}">
                <a16:creationId xmlns:a16="http://schemas.microsoft.com/office/drawing/2014/main" id="{072AF1FD-5D48-4741-8D90-13750CE7CF72}"/>
              </a:ext>
            </a:extLst>
          </p:cNvPr>
          <p:cNvSpPr txBox="1"/>
          <p:nvPr/>
        </p:nvSpPr>
        <p:spPr>
          <a:xfrm>
            <a:off x="17663429" y="6350960"/>
            <a:ext cx="1512168" cy="1015663"/>
          </a:xfrm>
          <a:prstGeom prst="rect">
            <a:avLst/>
          </a:prstGeom>
          <a:noFill/>
        </p:spPr>
        <p:txBody>
          <a:bodyPr wrap="square" rtlCol="0">
            <a:spAutoFit/>
          </a:bodyPr>
          <a:lstStyle/>
          <a:p>
            <a:pPr algn="ctr"/>
            <a:r>
              <a:rPr lang="en-US" sz="6000" b="1" dirty="0"/>
              <a:t>03</a:t>
            </a:r>
          </a:p>
        </p:txBody>
      </p:sp>
      <p:sp>
        <p:nvSpPr>
          <p:cNvPr id="32" name="Rectangle 31">
            <a:extLst>
              <a:ext uri="{FF2B5EF4-FFF2-40B4-BE49-F238E27FC236}">
                <a16:creationId xmlns:a16="http://schemas.microsoft.com/office/drawing/2014/main" id="{90A8C962-6D41-4F70-B847-074150321EE1}"/>
              </a:ext>
            </a:extLst>
          </p:cNvPr>
          <p:cNvSpPr/>
          <p:nvPr/>
        </p:nvSpPr>
        <p:spPr>
          <a:xfrm>
            <a:off x="5220656" y="11732814"/>
            <a:ext cx="3002626"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a:t>
            </a:r>
            <a:endParaRPr lang="en-US" sz="2400" dirty="0"/>
          </a:p>
        </p:txBody>
      </p:sp>
      <p:sp>
        <p:nvSpPr>
          <p:cNvPr id="33" name="Rectangle 32">
            <a:extLst>
              <a:ext uri="{FF2B5EF4-FFF2-40B4-BE49-F238E27FC236}">
                <a16:creationId xmlns:a16="http://schemas.microsoft.com/office/drawing/2014/main" id="{4F6B252D-5053-4147-A14A-7488A5305D58}"/>
              </a:ext>
            </a:extLst>
          </p:cNvPr>
          <p:cNvSpPr/>
          <p:nvPr/>
        </p:nvSpPr>
        <p:spPr>
          <a:xfrm>
            <a:off x="11213905" y="11732814"/>
            <a:ext cx="3002626"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a:t>
            </a:r>
            <a:endParaRPr lang="en-US" sz="2400" dirty="0"/>
          </a:p>
        </p:txBody>
      </p:sp>
      <p:sp>
        <p:nvSpPr>
          <p:cNvPr id="34" name="Rectangle 33">
            <a:extLst>
              <a:ext uri="{FF2B5EF4-FFF2-40B4-BE49-F238E27FC236}">
                <a16:creationId xmlns:a16="http://schemas.microsoft.com/office/drawing/2014/main" id="{FA707105-D0D3-474A-8937-A1C6EF62C26B}"/>
              </a:ext>
            </a:extLst>
          </p:cNvPr>
          <p:cNvSpPr/>
          <p:nvPr/>
        </p:nvSpPr>
        <p:spPr>
          <a:xfrm>
            <a:off x="17787037" y="11732814"/>
            <a:ext cx="3002626" cy="1200329"/>
          </a:xfrm>
          <a:prstGeom prst="rect">
            <a:avLst/>
          </a:prstGeom>
        </p:spPr>
        <p:txBody>
          <a:bodyPr wrap="square">
            <a:spAutoFit/>
          </a:bodyPr>
          <a:lstStyle/>
          <a:p>
            <a:r>
              <a:rPr lang="en-US" sz="2400" b="1" dirty="0">
                <a:solidFill>
                  <a:srgbClr val="000000"/>
                </a:solidFill>
              </a:rPr>
              <a:t>Lorem Ipsum</a:t>
            </a:r>
            <a:r>
              <a:rPr lang="en-US" sz="2400" dirty="0">
                <a:solidFill>
                  <a:srgbClr val="000000"/>
                </a:solidFill>
              </a:rPr>
              <a:t> is simply dummy text of the</a:t>
            </a:r>
            <a:endParaRPr lang="en-US" sz="2400" dirty="0"/>
          </a:p>
        </p:txBody>
      </p:sp>
    </p:spTree>
    <p:extLst>
      <p:ext uri="{BB962C8B-B14F-4D97-AF65-F5344CB8AC3E}">
        <p14:creationId xmlns:p14="http://schemas.microsoft.com/office/powerpoint/2010/main" val="261765069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aphic 1">
            <a:extLst>
              <a:ext uri="{FF2B5EF4-FFF2-40B4-BE49-F238E27FC236}">
                <a16:creationId xmlns:a16="http://schemas.microsoft.com/office/drawing/2014/main" id="{20B1AF40-705B-4C3A-B12D-1AEFEBB80732}"/>
              </a:ext>
            </a:extLst>
          </p:cNvPr>
          <p:cNvGrpSpPr/>
          <p:nvPr/>
        </p:nvGrpSpPr>
        <p:grpSpPr>
          <a:xfrm>
            <a:off x="2015092" y="3537453"/>
            <a:ext cx="20356989" cy="7252352"/>
            <a:chOff x="923375" y="2705100"/>
            <a:chExt cx="22565349" cy="8039100"/>
          </a:xfrm>
        </p:grpSpPr>
        <p:sp>
          <p:nvSpPr>
            <p:cNvPr id="4" name="Freeform: Shape 3">
              <a:extLst>
                <a:ext uri="{FF2B5EF4-FFF2-40B4-BE49-F238E27FC236}">
                  <a16:creationId xmlns:a16="http://schemas.microsoft.com/office/drawing/2014/main" id="{3EB5FCD4-2BB1-45EA-BAA0-72A9CC8E0D78}"/>
                </a:ext>
              </a:extLst>
            </p:cNvPr>
            <p:cNvSpPr/>
            <p:nvPr/>
          </p:nvSpPr>
          <p:spPr>
            <a:xfrm>
              <a:off x="2381154" y="4522621"/>
              <a:ext cx="4748966" cy="4748966"/>
            </a:xfrm>
            <a:custGeom>
              <a:avLst/>
              <a:gdLst>
                <a:gd name="connsiteX0" fmla="*/ 4675216 w 4748966"/>
                <a:gd name="connsiteY0" fmla="*/ 2378330 h 4748966"/>
                <a:gd name="connsiteX1" fmla="*/ 2375537 w 4748966"/>
                <a:gd name="connsiteY1" fmla="*/ 4680803 h 4748966"/>
                <a:gd name="connsiteX2" fmla="*/ 75858 w 4748966"/>
                <a:gd name="connsiteY2" fmla="*/ 2378330 h 4748966"/>
                <a:gd name="connsiteX3" fmla="*/ 2375537 w 4748966"/>
                <a:gd name="connsiteY3" fmla="*/ 75857 h 4748966"/>
                <a:gd name="connsiteX4" fmla="*/ 4675216 w 4748966"/>
                <a:gd name="connsiteY4" fmla="*/ 2378330 h 4748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8966" h="4748966">
                  <a:moveTo>
                    <a:pt x="4675216" y="2378330"/>
                  </a:moveTo>
                  <a:cubicBezTo>
                    <a:pt x="4675216" y="3649951"/>
                    <a:pt x="3645615" y="4680803"/>
                    <a:pt x="2375537" y="4680803"/>
                  </a:cubicBezTo>
                  <a:cubicBezTo>
                    <a:pt x="1105459" y="4680803"/>
                    <a:pt x="75858" y="3649951"/>
                    <a:pt x="75858" y="2378330"/>
                  </a:cubicBezTo>
                  <a:cubicBezTo>
                    <a:pt x="75858" y="1106710"/>
                    <a:pt x="1105459" y="75857"/>
                    <a:pt x="2375537" y="75857"/>
                  </a:cubicBezTo>
                  <a:cubicBezTo>
                    <a:pt x="3645615" y="75857"/>
                    <a:pt x="4675216" y="1106710"/>
                    <a:pt x="4675216" y="2378330"/>
                  </a:cubicBezTo>
                  <a:close/>
                </a:path>
              </a:pathLst>
            </a:custGeom>
            <a:solidFill>
              <a:srgbClr val="F1F2F2"/>
            </a:solidFill>
            <a:ln w="31038"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4DE00C1A-01C2-4FFA-90EC-59AEF8E6586A}"/>
                </a:ext>
              </a:extLst>
            </p:cNvPr>
            <p:cNvSpPr/>
            <p:nvPr/>
          </p:nvSpPr>
          <p:spPr>
            <a:xfrm>
              <a:off x="9864966" y="4522621"/>
              <a:ext cx="4748966" cy="4748966"/>
            </a:xfrm>
            <a:custGeom>
              <a:avLst/>
              <a:gdLst>
                <a:gd name="connsiteX0" fmla="*/ 4675217 w 4748966"/>
                <a:gd name="connsiteY0" fmla="*/ 2378330 h 4748966"/>
                <a:gd name="connsiteX1" fmla="*/ 2375537 w 4748966"/>
                <a:gd name="connsiteY1" fmla="*/ 4680803 h 4748966"/>
                <a:gd name="connsiteX2" fmla="*/ 75858 w 4748966"/>
                <a:gd name="connsiteY2" fmla="*/ 2378330 h 4748966"/>
                <a:gd name="connsiteX3" fmla="*/ 2375537 w 4748966"/>
                <a:gd name="connsiteY3" fmla="*/ 75857 h 4748966"/>
                <a:gd name="connsiteX4" fmla="*/ 4675217 w 4748966"/>
                <a:gd name="connsiteY4" fmla="*/ 2378330 h 4748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8966" h="4748966">
                  <a:moveTo>
                    <a:pt x="4675217" y="2378330"/>
                  </a:moveTo>
                  <a:cubicBezTo>
                    <a:pt x="4675217" y="3649951"/>
                    <a:pt x="3645615" y="4680803"/>
                    <a:pt x="2375537" y="4680803"/>
                  </a:cubicBezTo>
                  <a:cubicBezTo>
                    <a:pt x="1105460" y="4680803"/>
                    <a:pt x="75858" y="3649951"/>
                    <a:pt x="75858" y="2378330"/>
                  </a:cubicBezTo>
                  <a:cubicBezTo>
                    <a:pt x="75858" y="1106710"/>
                    <a:pt x="1105460" y="75857"/>
                    <a:pt x="2375537" y="75857"/>
                  </a:cubicBezTo>
                  <a:cubicBezTo>
                    <a:pt x="3645615" y="75857"/>
                    <a:pt x="4675217" y="1106710"/>
                    <a:pt x="4675217" y="2378330"/>
                  </a:cubicBezTo>
                  <a:close/>
                </a:path>
              </a:pathLst>
            </a:custGeom>
            <a:solidFill>
              <a:srgbClr val="F1F2F2"/>
            </a:solidFill>
            <a:ln w="31038"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29219D62-941D-4829-B1C0-6D7248603649}"/>
                </a:ext>
              </a:extLst>
            </p:cNvPr>
            <p:cNvSpPr/>
            <p:nvPr/>
          </p:nvSpPr>
          <p:spPr>
            <a:xfrm>
              <a:off x="8806604" y="5140985"/>
              <a:ext cx="124156" cy="217273"/>
            </a:xfrm>
            <a:custGeom>
              <a:avLst/>
              <a:gdLst>
                <a:gd name="connsiteX0" fmla="*/ 32956 w 124155"/>
                <a:gd name="connsiteY0" fmla="*/ 201498 h 217272"/>
                <a:gd name="connsiteX1" fmla="*/ 112106 w 124155"/>
                <a:gd name="connsiteY1" fmla="*/ 32956 h 217272"/>
              </a:gdLst>
              <a:ahLst/>
              <a:cxnLst>
                <a:cxn ang="0">
                  <a:pos x="connsiteX0" y="connsiteY0"/>
                </a:cxn>
                <a:cxn ang="0">
                  <a:pos x="connsiteX1" y="connsiteY1"/>
                </a:cxn>
              </a:cxnLst>
              <a:rect l="l" t="t" r="r" b="b"/>
              <a:pathLst>
                <a:path w="124155" h="217272">
                  <a:moveTo>
                    <a:pt x="32956" y="201498"/>
                  </a:moveTo>
                  <a:cubicBezTo>
                    <a:pt x="57788" y="144386"/>
                    <a:pt x="84171" y="88206"/>
                    <a:pt x="112106" y="32956"/>
                  </a:cubicBezTo>
                </a:path>
              </a:pathLst>
            </a:custGeom>
            <a:noFill/>
            <a:ln w="13485" cap="rnd">
              <a:solidFill>
                <a:srgbClr val="A7A9AC"/>
              </a:solid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2BFB66C2-BFB5-4DC9-ABB2-700193E75214}"/>
                </a:ext>
              </a:extLst>
            </p:cNvPr>
            <p:cNvSpPr/>
            <p:nvPr/>
          </p:nvSpPr>
          <p:spPr>
            <a:xfrm>
              <a:off x="9078816" y="3115696"/>
              <a:ext cx="6394033" cy="1893379"/>
            </a:xfrm>
            <a:custGeom>
              <a:avLst/>
              <a:gdLst>
                <a:gd name="connsiteX0" fmla="*/ 32956 w 6394032"/>
                <a:gd name="connsiteY0" fmla="*/ 1720232 h 1893378"/>
                <a:gd name="connsiteX1" fmla="*/ 3777811 w 6394032"/>
                <a:gd name="connsiteY1" fmla="*/ 83545 h 1893378"/>
                <a:gd name="connsiteX2" fmla="*/ 6385708 w 6394032"/>
                <a:gd name="connsiteY2" fmla="*/ 1890325 h 1893378"/>
              </a:gdLst>
              <a:ahLst/>
              <a:cxnLst>
                <a:cxn ang="0">
                  <a:pos x="connsiteX0" y="connsiteY0"/>
                </a:cxn>
                <a:cxn ang="0">
                  <a:pos x="connsiteX1" y="connsiteY1"/>
                </a:cxn>
                <a:cxn ang="0">
                  <a:pos x="connsiteX2" y="connsiteY2"/>
                </a:cxn>
              </a:cxnLst>
              <a:rect l="l" t="t" r="r" b="b"/>
              <a:pathLst>
                <a:path w="6394032" h="1893378">
                  <a:moveTo>
                    <a:pt x="32956" y="1720232"/>
                  </a:moveTo>
                  <a:cubicBezTo>
                    <a:pt x="816691" y="510331"/>
                    <a:pt x="2297252" y="-163215"/>
                    <a:pt x="3777811" y="83545"/>
                  </a:cubicBezTo>
                  <a:cubicBezTo>
                    <a:pt x="4891180" y="278470"/>
                    <a:pt x="5829489" y="947360"/>
                    <a:pt x="6385708" y="1890325"/>
                  </a:cubicBezTo>
                </a:path>
              </a:pathLst>
            </a:custGeom>
            <a:noFill/>
            <a:ln w="13485" cap="rnd">
              <a:solidFill>
                <a:srgbClr val="A7A9AC"/>
              </a:solidFill>
              <a:custDash>
                <a:ds d="941190" sp="941190"/>
              </a:custDash>
              <a:miter/>
            </a:ln>
          </p:spPr>
          <p:txBody>
            <a:bodyPr rtlCol="0" anchor="ctr"/>
            <a:lstStyle/>
            <a:p>
              <a:endParaRPr lang="en-US"/>
            </a:p>
          </p:txBody>
        </p:sp>
        <p:sp>
          <p:nvSpPr>
            <p:cNvPr id="8" name="Freeform: Shape 7">
              <a:extLst>
                <a:ext uri="{FF2B5EF4-FFF2-40B4-BE49-F238E27FC236}">
                  <a16:creationId xmlns:a16="http://schemas.microsoft.com/office/drawing/2014/main" id="{C1E4386E-6DB2-4E5D-B03A-37FCD55F0386}"/>
                </a:ext>
              </a:extLst>
            </p:cNvPr>
            <p:cNvSpPr/>
            <p:nvPr/>
          </p:nvSpPr>
          <p:spPr>
            <a:xfrm>
              <a:off x="15525925" y="5142537"/>
              <a:ext cx="124156" cy="217273"/>
            </a:xfrm>
            <a:custGeom>
              <a:avLst/>
              <a:gdLst>
                <a:gd name="connsiteX0" fmla="*/ 32956 w 124155"/>
                <a:gd name="connsiteY0" fmla="*/ 32956 h 217272"/>
                <a:gd name="connsiteX1" fmla="*/ 115211 w 124155"/>
                <a:gd name="connsiteY1" fmla="*/ 199946 h 217272"/>
              </a:gdLst>
              <a:ahLst/>
              <a:cxnLst>
                <a:cxn ang="0">
                  <a:pos x="connsiteX0" y="connsiteY0"/>
                </a:cxn>
                <a:cxn ang="0">
                  <a:pos x="connsiteX1" y="connsiteY1"/>
                </a:cxn>
              </a:cxnLst>
              <a:rect l="l" t="t" r="r" b="b"/>
              <a:pathLst>
                <a:path w="124155" h="217272">
                  <a:moveTo>
                    <a:pt x="32956" y="32956"/>
                  </a:moveTo>
                  <a:cubicBezTo>
                    <a:pt x="61823" y="87896"/>
                    <a:pt x="89137" y="143455"/>
                    <a:pt x="115211" y="199946"/>
                  </a:cubicBezTo>
                </a:path>
              </a:pathLst>
            </a:custGeom>
            <a:noFill/>
            <a:ln w="13485" cap="rnd">
              <a:solidFill>
                <a:srgbClr val="A7A9AC"/>
              </a:solid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459B422F-2F8D-49C1-85DF-A2E04C7AAE10}"/>
                </a:ext>
              </a:extLst>
            </p:cNvPr>
            <p:cNvSpPr/>
            <p:nvPr/>
          </p:nvSpPr>
          <p:spPr>
            <a:xfrm>
              <a:off x="17348778" y="4522621"/>
              <a:ext cx="4748966" cy="4748966"/>
            </a:xfrm>
            <a:custGeom>
              <a:avLst/>
              <a:gdLst>
                <a:gd name="connsiteX0" fmla="*/ 4675216 w 4748966"/>
                <a:gd name="connsiteY0" fmla="*/ 2378330 h 4748966"/>
                <a:gd name="connsiteX1" fmla="*/ 2375536 w 4748966"/>
                <a:gd name="connsiteY1" fmla="*/ 4680803 h 4748966"/>
                <a:gd name="connsiteX2" fmla="*/ 75856 w 4748966"/>
                <a:gd name="connsiteY2" fmla="*/ 2378330 h 4748966"/>
                <a:gd name="connsiteX3" fmla="*/ 2375536 w 4748966"/>
                <a:gd name="connsiteY3" fmla="*/ 75857 h 4748966"/>
                <a:gd name="connsiteX4" fmla="*/ 4675216 w 4748966"/>
                <a:gd name="connsiteY4" fmla="*/ 2378330 h 4748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8966" h="4748966">
                  <a:moveTo>
                    <a:pt x="4675216" y="2378330"/>
                  </a:moveTo>
                  <a:cubicBezTo>
                    <a:pt x="4675216" y="3649951"/>
                    <a:pt x="3645615" y="4680803"/>
                    <a:pt x="2375536" y="4680803"/>
                  </a:cubicBezTo>
                  <a:cubicBezTo>
                    <a:pt x="1105459" y="4680803"/>
                    <a:pt x="75856" y="3649951"/>
                    <a:pt x="75856" y="2378330"/>
                  </a:cubicBezTo>
                  <a:cubicBezTo>
                    <a:pt x="75856" y="1106710"/>
                    <a:pt x="1105457" y="75857"/>
                    <a:pt x="2375536" y="75857"/>
                  </a:cubicBezTo>
                  <a:cubicBezTo>
                    <a:pt x="3645613" y="75857"/>
                    <a:pt x="4675216" y="1106710"/>
                    <a:pt x="4675216" y="2378330"/>
                  </a:cubicBezTo>
                  <a:close/>
                </a:path>
              </a:pathLst>
            </a:custGeom>
            <a:solidFill>
              <a:srgbClr val="F1F2F2"/>
            </a:solidFill>
            <a:ln w="31038"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65A7ED0-9DFA-4244-9AE7-B347B68789D9}"/>
                </a:ext>
              </a:extLst>
            </p:cNvPr>
            <p:cNvSpPr/>
            <p:nvPr/>
          </p:nvSpPr>
          <p:spPr>
            <a:xfrm>
              <a:off x="900096" y="3044356"/>
              <a:ext cx="18902748" cy="7697671"/>
            </a:xfrm>
            <a:custGeom>
              <a:avLst/>
              <a:gdLst>
                <a:gd name="connsiteX0" fmla="*/ 11340407 w 18902747"/>
                <a:gd name="connsiteY0" fmla="*/ 7689911 h 7697671"/>
                <a:gd name="connsiteX1" fmla="*/ 7508333 w 18902747"/>
                <a:gd name="connsiteY1" fmla="*/ 3949712 h 7697671"/>
                <a:gd name="connsiteX2" fmla="*/ 7503677 w 18902747"/>
                <a:gd name="connsiteY2" fmla="*/ 3949712 h 7697671"/>
                <a:gd name="connsiteX3" fmla="*/ 7503677 w 18902747"/>
                <a:gd name="connsiteY3" fmla="*/ 3856595 h 7697671"/>
                <a:gd name="connsiteX4" fmla="*/ 3856595 w 18902747"/>
                <a:gd name="connsiteY4" fmla="*/ 209513 h 7697671"/>
                <a:gd name="connsiteX5" fmla="*/ 209513 w 18902747"/>
                <a:gd name="connsiteY5" fmla="*/ 3856595 h 7697671"/>
                <a:gd name="connsiteX6" fmla="*/ 3856595 w 18902747"/>
                <a:gd name="connsiteY6" fmla="*/ 7503677 h 7697671"/>
                <a:gd name="connsiteX7" fmla="*/ 3918673 w 18902747"/>
                <a:gd name="connsiteY7" fmla="*/ 7503677 h 7697671"/>
                <a:gd name="connsiteX8" fmla="*/ 3918673 w 18902747"/>
                <a:gd name="connsiteY8" fmla="*/ 7689911 h 7697671"/>
                <a:gd name="connsiteX9" fmla="*/ 3856595 w 18902747"/>
                <a:gd name="connsiteY9" fmla="*/ 7689911 h 7697671"/>
                <a:gd name="connsiteX10" fmla="*/ 23279 w 18902747"/>
                <a:gd name="connsiteY10" fmla="*/ 3856595 h 7697671"/>
                <a:gd name="connsiteX11" fmla="*/ 3856595 w 18902747"/>
                <a:gd name="connsiteY11" fmla="*/ 23279 h 7697671"/>
                <a:gd name="connsiteX12" fmla="*/ 7688670 w 18902747"/>
                <a:gd name="connsiteY12" fmla="*/ 3763478 h 7697671"/>
                <a:gd name="connsiteX13" fmla="*/ 7693015 w 18902747"/>
                <a:gd name="connsiteY13" fmla="*/ 3763478 h 7697671"/>
                <a:gd name="connsiteX14" fmla="*/ 7693015 w 18902747"/>
                <a:gd name="connsiteY14" fmla="*/ 3856595 h 7697671"/>
                <a:gd name="connsiteX15" fmla="*/ 11340097 w 18902747"/>
                <a:gd name="connsiteY15" fmla="*/ 7503677 h 7697671"/>
                <a:gd name="connsiteX16" fmla="*/ 14987179 w 18902747"/>
                <a:gd name="connsiteY16" fmla="*/ 3856595 h 7697671"/>
                <a:gd name="connsiteX17" fmla="*/ 14987179 w 18902747"/>
                <a:gd name="connsiteY17" fmla="*/ 3763478 h 7697671"/>
                <a:gd name="connsiteX18" fmla="*/ 14991524 w 18902747"/>
                <a:gd name="connsiteY18" fmla="*/ 3763478 h 7697671"/>
                <a:gd name="connsiteX19" fmla="*/ 18823598 w 18902747"/>
                <a:gd name="connsiteY19" fmla="*/ 23279 h 7697671"/>
                <a:gd name="connsiteX20" fmla="*/ 18885676 w 18902747"/>
                <a:gd name="connsiteY20" fmla="*/ 23279 h 7697671"/>
                <a:gd name="connsiteX21" fmla="*/ 18885676 w 18902747"/>
                <a:gd name="connsiteY21" fmla="*/ 209513 h 7697671"/>
                <a:gd name="connsiteX22" fmla="*/ 18823598 w 18902747"/>
                <a:gd name="connsiteY22" fmla="*/ 209513 h 7697671"/>
                <a:gd name="connsiteX23" fmla="*/ 15176517 w 18902747"/>
                <a:gd name="connsiteY23" fmla="*/ 3856595 h 7697671"/>
                <a:gd name="connsiteX24" fmla="*/ 15176517 w 18902747"/>
                <a:gd name="connsiteY24" fmla="*/ 3949712 h 7697671"/>
                <a:gd name="connsiteX25" fmla="*/ 15172171 w 18902747"/>
                <a:gd name="connsiteY25" fmla="*/ 3949712 h 7697671"/>
                <a:gd name="connsiteX26" fmla="*/ 11340407 w 18902747"/>
                <a:gd name="connsiteY26" fmla="*/ 7689911 h 7697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902747" h="7697671">
                  <a:moveTo>
                    <a:pt x="11340407" y="7689911"/>
                  </a:moveTo>
                  <a:cubicBezTo>
                    <a:pt x="9264519" y="7689911"/>
                    <a:pt x="7557995" y="6017841"/>
                    <a:pt x="7508333" y="3949712"/>
                  </a:cubicBezTo>
                  <a:lnTo>
                    <a:pt x="7503677" y="3949712"/>
                  </a:lnTo>
                  <a:lnTo>
                    <a:pt x="7503677" y="3856595"/>
                  </a:lnTo>
                  <a:cubicBezTo>
                    <a:pt x="7503677" y="1845579"/>
                    <a:pt x="5867612" y="209513"/>
                    <a:pt x="3856595" y="209513"/>
                  </a:cubicBezTo>
                  <a:cubicBezTo>
                    <a:pt x="1845579" y="209513"/>
                    <a:pt x="209513" y="1845579"/>
                    <a:pt x="209513" y="3856595"/>
                  </a:cubicBezTo>
                  <a:cubicBezTo>
                    <a:pt x="209513" y="5867612"/>
                    <a:pt x="1845579" y="7503677"/>
                    <a:pt x="3856595" y="7503677"/>
                  </a:cubicBezTo>
                  <a:lnTo>
                    <a:pt x="3918673" y="7503677"/>
                  </a:lnTo>
                  <a:lnTo>
                    <a:pt x="3918673" y="7689911"/>
                  </a:lnTo>
                  <a:lnTo>
                    <a:pt x="3856595" y="7689911"/>
                  </a:lnTo>
                  <a:cubicBezTo>
                    <a:pt x="1742840" y="7689911"/>
                    <a:pt x="23279" y="5970351"/>
                    <a:pt x="23279" y="3856595"/>
                  </a:cubicBezTo>
                  <a:cubicBezTo>
                    <a:pt x="23279" y="1742840"/>
                    <a:pt x="1742840" y="23279"/>
                    <a:pt x="3856595" y="23279"/>
                  </a:cubicBezTo>
                  <a:cubicBezTo>
                    <a:pt x="5932483" y="23279"/>
                    <a:pt x="7639007" y="1695660"/>
                    <a:pt x="7688670" y="3763478"/>
                  </a:cubicBezTo>
                  <a:lnTo>
                    <a:pt x="7693015" y="3763478"/>
                  </a:lnTo>
                  <a:lnTo>
                    <a:pt x="7693015" y="3856595"/>
                  </a:lnTo>
                  <a:cubicBezTo>
                    <a:pt x="7693015" y="5867612"/>
                    <a:pt x="9329080" y="7503677"/>
                    <a:pt x="11340097" y="7503677"/>
                  </a:cubicBezTo>
                  <a:cubicBezTo>
                    <a:pt x="13351114" y="7503677"/>
                    <a:pt x="14987179" y="5867612"/>
                    <a:pt x="14987179" y="3856595"/>
                  </a:cubicBezTo>
                  <a:lnTo>
                    <a:pt x="14987179" y="3763478"/>
                  </a:lnTo>
                  <a:lnTo>
                    <a:pt x="14991524" y="3763478"/>
                  </a:lnTo>
                  <a:cubicBezTo>
                    <a:pt x="15041497" y="1695350"/>
                    <a:pt x="16747710" y="23279"/>
                    <a:pt x="18823598" y="23279"/>
                  </a:cubicBezTo>
                  <a:lnTo>
                    <a:pt x="18885676" y="23279"/>
                  </a:lnTo>
                  <a:lnTo>
                    <a:pt x="18885676" y="209513"/>
                  </a:lnTo>
                  <a:lnTo>
                    <a:pt x="18823598" y="209513"/>
                  </a:lnTo>
                  <a:cubicBezTo>
                    <a:pt x="16812580" y="209513"/>
                    <a:pt x="15176517" y="1845579"/>
                    <a:pt x="15176517" y="3856595"/>
                  </a:cubicBezTo>
                  <a:lnTo>
                    <a:pt x="15176517" y="3949712"/>
                  </a:lnTo>
                  <a:lnTo>
                    <a:pt x="15172171" y="3949712"/>
                  </a:lnTo>
                  <a:cubicBezTo>
                    <a:pt x="15122508" y="6017841"/>
                    <a:pt x="13416295" y="7689911"/>
                    <a:pt x="11340407" y="7689911"/>
                  </a:cubicBezTo>
                  <a:close/>
                </a:path>
              </a:pathLst>
            </a:custGeom>
            <a:solidFill>
              <a:srgbClr val="A20AFF"/>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A6201E6-3437-433C-AE59-609F3EEC938F}"/>
                </a:ext>
              </a:extLst>
            </p:cNvPr>
            <p:cNvSpPr/>
            <p:nvPr/>
          </p:nvSpPr>
          <p:spPr>
            <a:xfrm>
              <a:off x="20645498" y="3250710"/>
              <a:ext cx="217273" cy="93117"/>
            </a:xfrm>
            <a:custGeom>
              <a:avLst/>
              <a:gdLst>
                <a:gd name="connsiteX0" fmla="*/ 32956 w 217272"/>
                <a:gd name="connsiteY0" fmla="*/ 32956 h 93116"/>
                <a:gd name="connsiteX1" fmla="*/ 211739 w 217272"/>
                <a:gd name="connsiteY1" fmla="*/ 84792 h 93116"/>
              </a:gdLst>
              <a:ahLst/>
              <a:cxnLst>
                <a:cxn ang="0">
                  <a:pos x="connsiteX0" y="connsiteY0"/>
                </a:cxn>
                <a:cxn ang="0">
                  <a:pos x="connsiteX1" y="connsiteY1"/>
                </a:cxn>
              </a:cxnLst>
              <a:rect l="l" t="t" r="r" b="b"/>
              <a:pathLst>
                <a:path w="217272" h="93116">
                  <a:moveTo>
                    <a:pt x="32956" y="32956"/>
                  </a:moveTo>
                  <a:cubicBezTo>
                    <a:pt x="93172" y="48786"/>
                    <a:pt x="152766" y="66168"/>
                    <a:pt x="211739" y="84792"/>
                  </a:cubicBezTo>
                </a:path>
              </a:pathLst>
            </a:custGeom>
            <a:noFill/>
            <a:ln w="13485" cap="rnd">
              <a:solidFill>
                <a:srgbClr val="A7A9AC"/>
              </a:solid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F02FEC9-CE93-4DBD-B24F-9262FF8CF9E0}"/>
                </a:ext>
              </a:extLst>
            </p:cNvPr>
            <p:cNvSpPr/>
            <p:nvPr/>
          </p:nvSpPr>
          <p:spPr>
            <a:xfrm>
              <a:off x="16426677" y="3435392"/>
              <a:ext cx="7045852" cy="7232086"/>
            </a:xfrm>
            <a:custGeom>
              <a:avLst/>
              <a:gdLst>
                <a:gd name="connsiteX0" fmla="*/ 4784716 w 7045851"/>
                <a:gd name="connsiteY0" fmla="*/ 32956 h 7232086"/>
                <a:gd name="connsiteX1" fmla="*/ 7037527 w 7045851"/>
                <a:gd name="connsiteY1" fmla="*/ 3465870 h 7232086"/>
                <a:gd name="connsiteX2" fmla="*/ 3297328 w 7045851"/>
                <a:gd name="connsiteY2" fmla="*/ 7206069 h 7232086"/>
                <a:gd name="connsiteX3" fmla="*/ 32956 w 7045851"/>
                <a:gd name="connsiteY3" fmla="*/ 5292825 h 7232086"/>
              </a:gdLst>
              <a:ahLst/>
              <a:cxnLst>
                <a:cxn ang="0">
                  <a:pos x="connsiteX0" y="connsiteY0"/>
                </a:cxn>
                <a:cxn ang="0">
                  <a:pos x="connsiteX1" y="connsiteY1"/>
                </a:cxn>
                <a:cxn ang="0">
                  <a:pos x="connsiteX2" y="connsiteY2"/>
                </a:cxn>
                <a:cxn ang="0">
                  <a:pos x="connsiteX3" y="connsiteY3"/>
                </a:cxn>
              </a:cxnLst>
              <a:rect l="l" t="t" r="r" b="b"/>
              <a:pathLst>
                <a:path w="7045851" h="7232086">
                  <a:moveTo>
                    <a:pt x="4784716" y="32956"/>
                  </a:moveTo>
                  <a:cubicBezTo>
                    <a:pt x="6110392" y="608109"/>
                    <a:pt x="7037527" y="1928508"/>
                    <a:pt x="7037527" y="3465870"/>
                  </a:cubicBezTo>
                  <a:cubicBezTo>
                    <a:pt x="7037527" y="5531515"/>
                    <a:pt x="5362973" y="7206069"/>
                    <a:pt x="3297328" y="7206069"/>
                  </a:cubicBezTo>
                  <a:cubicBezTo>
                    <a:pt x="1895295" y="7206069"/>
                    <a:pt x="673290" y="6434439"/>
                    <a:pt x="32956" y="5292825"/>
                  </a:cubicBezTo>
                </a:path>
              </a:pathLst>
            </a:custGeom>
            <a:noFill/>
            <a:ln w="13485" cap="rnd">
              <a:solidFill>
                <a:srgbClr val="A7A9AC"/>
              </a:solidFill>
              <a:custDash>
                <a:ds d="914138" sp="914138"/>
              </a:custDash>
              <a:miter/>
            </a:ln>
          </p:spPr>
          <p:txBody>
            <a:bodyPr rtlCol="0" anchor="ctr"/>
            <a:lstStyle/>
            <a:p>
              <a:endParaRPr lang="en-US"/>
            </a:p>
          </p:txBody>
        </p:sp>
        <p:sp>
          <p:nvSpPr>
            <p:cNvPr id="13" name="Freeform: Shape 12">
              <a:extLst>
                <a:ext uri="{FF2B5EF4-FFF2-40B4-BE49-F238E27FC236}">
                  <a16:creationId xmlns:a16="http://schemas.microsoft.com/office/drawing/2014/main" id="{EB4C2D8A-FA9A-46BC-BA12-6FADB021A246}"/>
                </a:ext>
              </a:extLst>
            </p:cNvPr>
            <p:cNvSpPr/>
            <p:nvPr/>
          </p:nvSpPr>
          <p:spPr>
            <a:xfrm>
              <a:off x="16260308" y="8359729"/>
              <a:ext cx="124156" cy="217273"/>
            </a:xfrm>
            <a:custGeom>
              <a:avLst/>
              <a:gdLst>
                <a:gd name="connsiteX0" fmla="*/ 111485 w 124155"/>
                <a:gd name="connsiteY0" fmla="*/ 201808 h 217272"/>
                <a:gd name="connsiteX1" fmla="*/ 32956 w 124155"/>
                <a:gd name="connsiteY1" fmla="*/ 32956 h 217272"/>
              </a:gdLst>
              <a:ahLst/>
              <a:cxnLst>
                <a:cxn ang="0">
                  <a:pos x="connsiteX0" y="connsiteY0"/>
                </a:cxn>
                <a:cxn ang="0">
                  <a:pos x="connsiteX1" y="connsiteY1"/>
                </a:cxn>
              </a:cxnLst>
              <a:rect l="l" t="t" r="r" b="b"/>
              <a:pathLst>
                <a:path w="124155" h="217272">
                  <a:moveTo>
                    <a:pt x="111485" y="201808"/>
                  </a:moveTo>
                  <a:cubicBezTo>
                    <a:pt x="83861" y="146249"/>
                    <a:pt x="57788" y="90068"/>
                    <a:pt x="32956" y="32956"/>
                  </a:cubicBezTo>
                </a:path>
              </a:pathLst>
            </a:custGeom>
            <a:noFill/>
            <a:ln w="13485" cap="rnd">
              <a:solidFill>
                <a:srgbClr val="A7A9AC"/>
              </a:solid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116512F9-CA3D-4D73-9B7D-3B942AB9EF12}"/>
                </a:ext>
              </a:extLst>
            </p:cNvPr>
            <p:cNvSpPr/>
            <p:nvPr/>
          </p:nvSpPr>
          <p:spPr>
            <a:xfrm>
              <a:off x="18777805" y="5973686"/>
              <a:ext cx="962209" cy="962209"/>
            </a:xfrm>
            <a:custGeom>
              <a:avLst/>
              <a:gdLst>
                <a:gd name="connsiteX0" fmla="*/ 420710 w 962208"/>
                <a:gd name="connsiteY0" fmla="*/ 955822 h 962208"/>
                <a:gd name="connsiteX1" fmla="*/ 411397 w 962208"/>
                <a:gd name="connsiteY1" fmla="*/ 954891 h 962208"/>
                <a:gd name="connsiteX2" fmla="*/ 362976 w 962208"/>
                <a:gd name="connsiteY2" fmla="*/ 944027 h 962208"/>
                <a:gd name="connsiteX3" fmla="*/ 329764 w 962208"/>
                <a:gd name="connsiteY3" fmla="*/ 903055 h 962208"/>
                <a:gd name="connsiteX4" fmla="*/ 327902 w 962208"/>
                <a:gd name="connsiteY4" fmla="*/ 838805 h 962208"/>
                <a:gd name="connsiteX5" fmla="*/ 295622 w 962208"/>
                <a:gd name="connsiteY5" fmla="*/ 822043 h 962208"/>
                <a:gd name="connsiteX6" fmla="*/ 240993 w 962208"/>
                <a:gd name="connsiteY6" fmla="*/ 857739 h 962208"/>
                <a:gd name="connsiteX7" fmla="*/ 188848 w 962208"/>
                <a:gd name="connsiteY7" fmla="*/ 853393 h 962208"/>
                <a:gd name="connsiteX8" fmla="*/ 152533 w 962208"/>
                <a:gd name="connsiteY8" fmla="*/ 820181 h 962208"/>
                <a:gd name="connsiteX9" fmla="*/ 144152 w 962208"/>
                <a:gd name="connsiteY9" fmla="*/ 768657 h 962208"/>
                <a:gd name="connsiteX10" fmla="*/ 174880 w 962208"/>
                <a:gd name="connsiteY10" fmla="*/ 711545 h 962208"/>
                <a:gd name="connsiteX11" fmla="*/ 155325 w 962208"/>
                <a:gd name="connsiteY11" fmla="*/ 680816 h 962208"/>
                <a:gd name="connsiteX12" fmla="*/ 90455 w 962208"/>
                <a:gd name="connsiteY12" fmla="*/ 684541 h 962208"/>
                <a:gd name="connsiteX13" fmla="*/ 47621 w 962208"/>
                <a:gd name="connsiteY13" fmla="*/ 655054 h 962208"/>
                <a:gd name="connsiteX14" fmla="*/ 32723 w 962208"/>
                <a:gd name="connsiteY14" fmla="*/ 607254 h 962208"/>
                <a:gd name="connsiteX15" fmla="*/ 50413 w 962208"/>
                <a:gd name="connsiteY15" fmla="*/ 558833 h 962208"/>
                <a:gd name="connsiteX16" fmla="*/ 105974 w 962208"/>
                <a:gd name="connsiteY16" fmla="*/ 524380 h 962208"/>
                <a:gd name="connsiteX17" fmla="*/ 104423 w 962208"/>
                <a:gd name="connsiteY17" fmla="*/ 488064 h 962208"/>
                <a:gd name="connsiteX18" fmla="*/ 46378 w 962208"/>
                <a:gd name="connsiteY18" fmla="*/ 458577 h 962208"/>
                <a:gd name="connsiteX19" fmla="*/ 24342 w 962208"/>
                <a:gd name="connsiteY19" fmla="*/ 411708 h 962208"/>
                <a:gd name="connsiteX20" fmla="*/ 35204 w 962208"/>
                <a:gd name="connsiteY20" fmla="*/ 362977 h 962208"/>
                <a:gd name="connsiteX21" fmla="*/ 76176 w 962208"/>
                <a:gd name="connsiteY21" fmla="*/ 329765 h 962208"/>
                <a:gd name="connsiteX22" fmla="*/ 140116 w 962208"/>
                <a:gd name="connsiteY22" fmla="*/ 327903 h 962208"/>
                <a:gd name="connsiteX23" fmla="*/ 156879 w 962208"/>
                <a:gd name="connsiteY23" fmla="*/ 295622 h 962208"/>
                <a:gd name="connsiteX24" fmla="*/ 121183 w 962208"/>
                <a:gd name="connsiteY24" fmla="*/ 240994 h 962208"/>
                <a:gd name="connsiteX25" fmla="*/ 125840 w 962208"/>
                <a:gd name="connsiteY25" fmla="*/ 188848 h 962208"/>
                <a:gd name="connsiteX26" fmla="*/ 159050 w 962208"/>
                <a:gd name="connsiteY26" fmla="*/ 152532 h 962208"/>
                <a:gd name="connsiteX27" fmla="*/ 210575 w 962208"/>
                <a:gd name="connsiteY27" fmla="*/ 144152 h 962208"/>
                <a:gd name="connsiteX28" fmla="*/ 267686 w 962208"/>
                <a:gd name="connsiteY28" fmla="*/ 174881 h 962208"/>
                <a:gd name="connsiteX29" fmla="*/ 298416 w 962208"/>
                <a:gd name="connsiteY29" fmla="*/ 155326 h 962208"/>
                <a:gd name="connsiteX30" fmla="*/ 294690 w 962208"/>
                <a:gd name="connsiteY30" fmla="*/ 90454 h 962208"/>
                <a:gd name="connsiteX31" fmla="*/ 324177 w 962208"/>
                <a:gd name="connsiteY31" fmla="*/ 47621 h 962208"/>
                <a:gd name="connsiteX32" fmla="*/ 371979 w 962208"/>
                <a:gd name="connsiteY32" fmla="*/ 32722 h 962208"/>
                <a:gd name="connsiteX33" fmla="*/ 420399 w 962208"/>
                <a:gd name="connsiteY33" fmla="*/ 50414 h 962208"/>
                <a:gd name="connsiteX34" fmla="*/ 454852 w 962208"/>
                <a:gd name="connsiteY34" fmla="*/ 105974 h 962208"/>
                <a:gd name="connsiteX35" fmla="*/ 491167 w 962208"/>
                <a:gd name="connsiteY35" fmla="*/ 104422 h 962208"/>
                <a:gd name="connsiteX36" fmla="*/ 520655 w 962208"/>
                <a:gd name="connsiteY36" fmla="*/ 46379 h 962208"/>
                <a:gd name="connsiteX37" fmla="*/ 567524 w 962208"/>
                <a:gd name="connsiteY37" fmla="*/ 24341 h 962208"/>
                <a:gd name="connsiteX38" fmla="*/ 616255 w 962208"/>
                <a:gd name="connsiteY38" fmla="*/ 35205 h 962208"/>
                <a:gd name="connsiteX39" fmla="*/ 649467 w 962208"/>
                <a:gd name="connsiteY39" fmla="*/ 76177 h 962208"/>
                <a:gd name="connsiteX40" fmla="*/ 651638 w 962208"/>
                <a:gd name="connsiteY40" fmla="*/ 140117 h 962208"/>
                <a:gd name="connsiteX41" fmla="*/ 683609 w 962208"/>
                <a:gd name="connsiteY41" fmla="*/ 156878 h 962208"/>
                <a:gd name="connsiteX42" fmla="*/ 738238 w 962208"/>
                <a:gd name="connsiteY42" fmla="*/ 121183 h 962208"/>
                <a:gd name="connsiteX43" fmla="*/ 790384 w 962208"/>
                <a:gd name="connsiteY43" fmla="*/ 125839 h 962208"/>
                <a:gd name="connsiteX44" fmla="*/ 826699 w 962208"/>
                <a:gd name="connsiteY44" fmla="*/ 159051 h 962208"/>
                <a:gd name="connsiteX45" fmla="*/ 835080 w 962208"/>
                <a:gd name="connsiteY45" fmla="*/ 210575 h 962208"/>
                <a:gd name="connsiteX46" fmla="*/ 804352 w 962208"/>
                <a:gd name="connsiteY46" fmla="*/ 267687 h 962208"/>
                <a:gd name="connsiteX47" fmla="*/ 823906 w 962208"/>
                <a:gd name="connsiteY47" fmla="*/ 298416 h 962208"/>
                <a:gd name="connsiteX48" fmla="*/ 888777 w 962208"/>
                <a:gd name="connsiteY48" fmla="*/ 294691 h 962208"/>
                <a:gd name="connsiteX49" fmla="*/ 931611 w 962208"/>
                <a:gd name="connsiteY49" fmla="*/ 324178 h 962208"/>
                <a:gd name="connsiteX50" fmla="*/ 946509 w 962208"/>
                <a:gd name="connsiteY50" fmla="*/ 371978 h 962208"/>
                <a:gd name="connsiteX51" fmla="*/ 928818 w 962208"/>
                <a:gd name="connsiteY51" fmla="*/ 420399 h 962208"/>
                <a:gd name="connsiteX52" fmla="*/ 873257 w 962208"/>
                <a:gd name="connsiteY52" fmla="*/ 454852 h 962208"/>
                <a:gd name="connsiteX53" fmla="*/ 874809 w 962208"/>
                <a:gd name="connsiteY53" fmla="*/ 491168 h 962208"/>
                <a:gd name="connsiteX54" fmla="*/ 932854 w 962208"/>
                <a:gd name="connsiteY54" fmla="*/ 520655 h 962208"/>
                <a:gd name="connsiteX55" fmla="*/ 954890 w 962208"/>
                <a:gd name="connsiteY55" fmla="*/ 567524 h 962208"/>
                <a:gd name="connsiteX56" fmla="*/ 944027 w 962208"/>
                <a:gd name="connsiteY56" fmla="*/ 616255 h 962208"/>
                <a:gd name="connsiteX57" fmla="*/ 903055 w 962208"/>
                <a:gd name="connsiteY57" fmla="*/ 649467 h 962208"/>
                <a:gd name="connsiteX58" fmla="*/ 838804 w 962208"/>
                <a:gd name="connsiteY58" fmla="*/ 651640 h 962208"/>
                <a:gd name="connsiteX59" fmla="*/ 822044 w 962208"/>
                <a:gd name="connsiteY59" fmla="*/ 683610 h 962208"/>
                <a:gd name="connsiteX60" fmla="*/ 857738 w 962208"/>
                <a:gd name="connsiteY60" fmla="*/ 738238 h 962208"/>
                <a:gd name="connsiteX61" fmla="*/ 853083 w 962208"/>
                <a:gd name="connsiteY61" fmla="*/ 790384 h 962208"/>
                <a:gd name="connsiteX62" fmla="*/ 819871 w 962208"/>
                <a:gd name="connsiteY62" fmla="*/ 826700 h 962208"/>
                <a:gd name="connsiteX63" fmla="*/ 768345 w 962208"/>
                <a:gd name="connsiteY63" fmla="*/ 835390 h 962208"/>
                <a:gd name="connsiteX64" fmla="*/ 711235 w 962208"/>
                <a:gd name="connsiteY64" fmla="*/ 804662 h 962208"/>
                <a:gd name="connsiteX65" fmla="*/ 680506 w 962208"/>
                <a:gd name="connsiteY65" fmla="*/ 824216 h 962208"/>
                <a:gd name="connsiteX66" fmla="*/ 684231 w 962208"/>
                <a:gd name="connsiteY66" fmla="*/ 889088 h 962208"/>
                <a:gd name="connsiteX67" fmla="*/ 654743 w 962208"/>
                <a:gd name="connsiteY67" fmla="*/ 931922 h 962208"/>
                <a:gd name="connsiteX68" fmla="*/ 606944 w 962208"/>
                <a:gd name="connsiteY68" fmla="*/ 946820 h 962208"/>
                <a:gd name="connsiteX69" fmla="*/ 558521 w 962208"/>
                <a:gd name="connsiteY69" fmla="*/ 929128 h 962208"/>
                <a:gd name="connsiteX70" fmla="*/ 524069 w 962208"/>
                <a:gd name="connsiteY70" fmla="*/ 873568 h 962208"/>
                <a:gd name="connsiteX71" fmla="*/ 487753 w 962208"/>
                <a:gd name="connsiteY71" fmla="*/ 875120 h 962208"/>
                <a:gd name="connsiteX72" fmla="*/ 458266 w 962208"/>
                <a:gd name="connsiteY72" fmla="*/ 933163 h 962208"/>
                <a:gd name="connsiteX73" fmla="*/ 420710 w 962208"/>
                <a:gd name="connsiteY73" fmla="*/ 955822 h 962208"/>
                <a:gd name="connsiteX74" fmla="*/ 391533 w 962208"/>
                <a:gd name="connsiteY74" fmla="*/ 886605 h 962208"/>
                <a:gd name="connsiteX75" fmla="*/ 410156 w 962208"/>
                <a:gd name="connsiteY75" fmla="*/ 890640 h 962208"/>
                <a:gd name="connsiteX76" fmla="*/ 450817 w 962208"/>
                <a:gd name="connsiteY76" fmla="*/ 810559 h 962208"/>
                <a:gd name="connsiteX77" fmla="*/ 470993 w 962208"/>
                <a:gd name="connsiteY77" fmla="*/ 811801 h 962208"/>
                <a:gd name="connsiteX78" fmla="*/ 535864 w 962208"/>
                <a:gd name="connsiteY78" fmla="*/ 809007 h 962208"/>
                <a:gd name="connsiteX79" fmla="*/ 556040 w 962208"/>
                <a:gd name="connsiteY79" fmla="*/ 806214 h 962208"/>
                <a:gd name="connsiteX80" fmla="*/ 603218 w 962208"/>
                <a:gd name="connsiteY80" fmla="*/ 882570 h 962208"/>
                <a:gd name="connsiteX81" fmla="*/ 621531 w 962208"/>
                <a:gd name="connsiteY81" fmla="*/ 876983 h 962208"/>
                <a:gd name="connsiteX82" fmla="*/ 616566 w 962208"/>
                <a:gd name="connsiteY82" fmla="*/ 787280 h 962208"/>
                <a:gd name="connsiteX83" fmla="*/ 634878 w 962208"/>
                <a:gd name="connsiteY83" fmla="*/ 778279 h 962208"/>
                <a:gd name="connsiteX84" fmla="*/ 689507 w 962208"/>
                <a:gd name="connsiteY84" fmla="*/ 743515 h 962208"/>
                <a:gd name="connsiteX85" fmla="*/ 705648 w 962208"/>
                <a:gd name="connsiteY85" fmla="*/ 730789 h 962208"/>
                <a:gd name="connsiteX86" fmla="*/ 785108 w 962208"/>
                <a:gd name="connsiteY86" fmla="*/ 773623 h 962208"/>
                <a:gd name="connsiteX87" fmla="*/ 797833 w 962208"/>
                <a:gd name="connsiteY87" fmla="*/ 759655 h 962208"/>
                <a:gd name="connsiteX88" fmla="*/ 748791 w 962208"/>
                <a:gd name="connsiteY88" fmla="*/ 684230 h 962208"/>
                <a:gd name="connsiteX89" fmla="*/ 759966 w 962208"/>
                <a:gd name="connsiteY89" fmla="*/ 667159 h 962208"/>
                <a:gd name="connsiteX90" fmla="*/ 790073 w 962208"/>
                <a:gd name="connsiteY90" fmla="*/ 609737 h 962208"/>
                <a:gd name="connsiteX91" fmla="*/ 797522 w 962208"/>
                <a:gd name="connsiteY91" fmla="*/ 591113 h 962208"/>
                <a:gd name="connsiteX92" fmla="*/ 887225 w 962208"/>
                <a:gd name="connsiteY92" fmla="*/ 588320 h 962208"/>
                <a:gd name="connsiteX93" fmla="*/ 891260 w 962208"/>
                <a:gd name="connsiteY93" fmla="*/ 569697 h 962208"/>
                <a:gd name="connsiteX94" fmla="*/ 811179 w 962208"/>
                <a:gd name="connsiteY94" fmla="*/ 529035 h 962208"/>
                <a:gd name="connsiteX95" fmla="*/ 812422 w 962208"/>
                <a:gd name="connsiteY95" fmla="*/ 508860 h 962208"/>
                <a:gd name="connsiteX96" fmla="*/ 809628 w 962208"/>
                <a:gd name="connsiteY96" fmla="*/ 443989 h 962208"/>
                <a:gd name="connsiteX97" fmla="*/ 806833 w 962208"/>
                <a:gd name="connsiteY97" fmla="*/ 423813 h 962208"/>
                <a:gd name="connsiteX98" fmla="*/ 883190 w 962208"/>
                <a:gd name="connsiteY98" fmla="*/ 376634 h 962208"/>
                <a:gd name="connsiteX99" fmla="*/ 877603 w 962208"/>
                <a:gd name="connsiteY99" fmla="*/ 358321 h 962208"/>
                <a:gd name="connsiteX100" fmla="*/ 787900 w 962208"/>
                <a:gd name="connsiteY100" fmla="*/ 363287 h 962208"/>
                <a:gd name="connsiteX101" fmla="*/ 778899 w 962208"/>
                <a:gd name="connsiteY101" fmla="*/ 344974 h 962208"/>
                <a:gd name="connsiteX102" fmla="*/ 744136 w 962208"/>
                <a:gd name="connsiteY102" fmla="*/ 290346 h 962208"/>
                <a:gd name="connsiteX103" fmla="*/ 731409 w 962208"/>
                <a:gd name="connsiteY103" fmla="*/ 274205 h 962208"/>
                <a:gd name="connsiteX104" fmla="*/ 773932 w 962208"/>
                <a:gd name="connsiteY104" fmla="*/ 194746 h 962208"/>
                <a:gd name="connsiteX105" fmla="*/ 759966 w 962208"/>
                <a:gd name="connsiteY105" fmla="*/ 182019 h 962208"/>
                <a:gd name="connsiteX106" fmla="*/ 684542 w 962208"/>
                <a:gd name="connsiteY106" fmla="*/ 231061 h 962208"/>
                <a:gd name="connsiteX107" fmla="*/ 667469 w 962208"/>
                <a:gd name="connsiteY107" fmla="*/ 219887 h 962208"/>
                <a:gd name="connsiteX108" fmla="*/ 610047 w 962208"/>
                <a:gd name="connsiteY108" fmla="*/ 189779 h 962208"/>
                <a:gd name="connsiteX109" fmla="*/ 591425 w 962208"/>
                <a:gd name="connsiteY109" fmla="*/ 182330 h 962208"/>
                <a:gd name="connsiteX110" fmla="*/ 588630 w 962208"/>
                <a:gd name="connsiteY110" fmla="*/ 92627 h 962208"/>
                <a:gd name="connsiteX111" fmla="*/ 570008 w 962208"/>
                <a:gd name="connsiteY111" fmla="*/ 88592 h 962208"/>
                <a:gd name="connsiteX112" fmla="*/ 529347 w 962208"/>
                <a:gd name="connsiteY112" fmla="*/ 168673 h 962208"/>
                <a:gd name="connsiteX113" fmla="*/ 509170 w 962208"/>
                <a:gd name="connsiteY113" fmla="*/ 167431 h 962208"/>
                <a:gd name="connsiteX114" fmla="*/ 444298 w 962208"/>
                <a:gd name="connsiteY114" fmla="*/ 169914 h 962208"/>
                <a:gd name="connsiteX115" fmla="*/ 424124 w 962208"/>
                <a:gd name="connsiteY115" fmla="*/ 172708 h 962208"/>
                <a:gd name="connsiteX116" fmla="*/ 376944 w 962208"/>
                <a:gd name="connsiteY116" fmla="*/ 96352 h 962208"/>
                <a:gd name="connsiteX117" fmla="*/ 358632 w 962208"/>
                <a:gd name="connsiteY117" fmla="*/ 101939 h 962208"/>
                <a:gd name="connsiteX118" fmla="*/ 363598 w 962208"/>
                <a:gd name="connsiteY118" fmla="*/ 191642 h 962208"/>
                <a:gd name="connsiteX119" fmla="*/ 345284 w 962208"/>
                <a:gd name="connsiteY119" fmla="*/ 200643 h 962208"/>
                <a:gd name="connsiteX120" fmla="*/ 290657 w 962208"/>
                <a:gd name="connsiteY120" fmla="*/ 235407 h 962208"/>
                <a:gd name="connsiteX121" fmla="*/ 274516 w 962208"/>
                <a:gd name="connsiteY121" fmla="*/ 248133 h 962208"/>
                <a:gd name="connsiteX122" fmla="*/ 195056 w 962208"/>
                <a:gd name="connsiteY122" fmla="*/ 205609 h 962208"/>
                <a:gd name="connsiteX123" fmla="*/ 182329 w 962208"/>
                <a:gd name="connsiteY123" fmla="*/ 219577 h 962208"/>
                <a:gd name="connsiteX124" fmla="*/ 231371 w 962208"/>
                <a:gd name="connsiteY124" fmla="*/ 294691 h 962208"/>
                <a:gd name="connsiteX125" fmla="*/ 220197 w 962208"/>
                <a:gd name="connsiteY125" fmla="*/ 311762 h 962208"/>
                <a:gd name="connsiteX126" fmla="*/ 190089 w 962208"/>
                <a:gd name="connsiteY126" fmla="*/ 369495 h 962208"/>
                <a:gd name="connsiteX127" fmla="*/ 182640 w 962208"/>
                <a:gd name="connsiteY127" fmla="*/ 388429 h 962208"/>
                <a:gd name="connsiteX128" fmla="*/ 92936 w 962208"/>
                <a:gd name="connsiteY128" fmla="*/ 390912 h 962208"/>
                <a:gd name="connsiteX129" fmla="*/ 88903 w 962208"/>
                <a:gd name="connsiteY129" fmla="*/ 409535 h 962208"/>
                <a:gd name="connsiteX130" fmla="*/ 168982 w 962208"/>
                <a:gd name="connsiteY130" fmla="*/ 450196 h 962208"/>
                <a:gd name="connsiteX131" fmla="*/ 167742 w 962208"/>
                <a:gd name="connsiteY131" fmla="*/ 470372 h 962208"/>
                <a:gd name="connsiteX132" fmla="*/ 170534 w 962208"/>
                <a:gd name="connsiteY132" fmla="*/ 535243 h 962208"/>
                <a:gd name="connsiteX133" fmla="*/ 173328 w 962208"/>
                <a:gd name="connsiteY133" fmla="*/ 555419 h 962208"/>
                <a:gd name="connsiteX134" fmla="*/ 96972 w 962208"/>
                <a:gd name="connsiteY134" fmla="*/ 602598 h 962208"/>
                <a:gd name="connsiteX135" fmla="*/ 102560 w 962208"/>
                <a:gd name="connsiteY135" fmla="*/ 620911 h 962208"/>
                <a:gd name="connsiteX136" fmla="*/ 192572 w 962208"/>
                <a:gd name="connsiteY136" fmla="*/ 615945 h 962208"/>
                <a:gd name="connsiteX137" fmla="*/ 201573 w 962208"/>
                <a:gd name="connsiteY137" fmla="*/ 634258 h 962208"/>
                <a:gd name="connsiteX138" fmla="*/ 236338 w 962208"/>
                <a:gd name="connsiteY138" fmla="*/ 688576 h 962208"/>
                <a:gd name="connsiteX139" fmla="*/ 249064 w 962208"/>
                <a:gd name="connsiteY139" fmla="*/ 704716 h 962208"/>
                <a:gd name="connsiteX140" fmla="*/ 206540 w 962208"/>
                <a:gd name="connsiteY140" fmla="*/ 784176 h 962208"/>
                <a:gd name="connsiteX141" fmla="*/ 220508 w 962208"/>
                <a:gd name="connsiteY141" fmla="*/ 796902 h 962208"/>
                <a:gd name="connsiteX142" fmla="*/ 295933 w 962208"/>
                <a:gd name="connsiteY142" fmla="*/ 747860 h 962208"/>
                <a:gd name="connsiteX143" fmla="*/ 313004 w 962208"/>
                <a:gd name="connsiteY143" fmla="*/ 759034 h 962208"/>
                <a:gd name="connsiteX144" fmla="*/ 370736 w 962208"/>
                <a:gd name="connsiteY144" fmla="*/ 788832 h 962208"/>
                <a:gd name="connsiteX145" fmla="*/ 389671 w 962208"/>
                <a:gd name="connsiteY145" fmla="*/ 796281 h 962208"/>
                <a:gd name="connsiteX146" fmla="*/ 391533 w 962208"/>
                <a:gd name="connsiteY146" fmla="*/ 886605 h 962208"/>
                <a:gd name="connsiteX147" fmla="*/ 489616 w 962208"/>
                <a:gd name="connsiteY147" fmla="*/ 722098 h 962208"/>
                <a:gd name="connsiteX148" fmla="*/ 256823 w 962208"/>
                <a:gd name="connsiteY148" fmla="*/ 489306 h 962208"/>
                <a:gd name="connsiteX149" fmla="*/ 489616 w 962208"/>
                <a:gd name="connsiteY149" fmla="*/ 256513 h 962208"/>
                <a:gd name="connsiteX150" fmla="*/ 722408 w 962208"/>
                <a:gd name="connsiteY150" fmla="*/ 489306 h 962208"/>
                <a:gd name="connsiteX151" fmla="*/ 489616 w 962208"/>
                <a:gd name="connsiteY151" fmla="*/ 722098 h 962208"/>
                <a:gd name="connsiteX152" fmla="*/ 489616 w 962208"/>
                <a:gd name="connsiteY152" fmla="*/ 318902 h 962208"/>
                <a:gd name="connsiteX153" fmla="*/ 318901 w 962208"/>
                <a:gd name="connsiteY153" fmla="*/ 489616 h 962208"/>
                <a:gd name="connsiteX154" fmla="*/ 489616 w 962208"/>
                <a:gd name="connsiteY154" fmla="*/ 660331 h 962208"/>
                <a:gd name="connsiteX155" fmla="*/ 660330 w 962208"/>
                <a:gd name="connsiteY155" fmla="*/ 489616 h 962208"/>
                <a:gd name="connsiteX156" fmla="*/ 489616 w 962208"/>
                <a:gd name="connsiteY156" fmla="*/ 318902 h 96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962208" h="962208">
                  <a:moveTo>
                    <a:pt x="420710" y="955822"/>
                  </a:moveTo>
                  <a:cubicBezTo>
                    <a:pt x="417605" y="955822"/>
                    <a:pt x="414502" y="955511"/>
                    <a:pt x="411397" y="954891"/>
                  </a:cubicBezTo>
                  <a:lnTo>
                    <a:pt x="362976" y="944027"/>
                  </a:lnTo>
                  <a:cubicBezTo>
                    <a:pt x="343421" y="939681"/>
                    <a:pt x="329764" y="922920"/>
                    <a:pt x="329764" y="903055"/>
                  </a:cubicBezTo>
                  <a:lnTo>
                    <a:pt x="327902" y="838805"/>
                  </a:lnTo>
                  <a:cubicBezTo>
                    <a:pt x="316728" y="833528"/>
                    <a:pt x="306176" y="828252"/>
                    <a:pt x="295622" y="822043"/>
                  </a:cubicBezTo>
                  <a:lnTo>
                    <a:pt x="240993" y="857739"/>
                  </a:lnTo>
                  <a:cubicBezTo>
                    <a:pt x="225163" y="868292"/>
                    <a:pt x="203126" y="866740"/>
                    <a:pt x="188848" y="853393"/>
                  </a:cubicBezTo>
                  <a:lnTo>
                    <a:pt x="152533" y="820181"/>
                  </a:lnTo>
                  <a:cubicBezTo>
                    <a:pt x="137943" y="806524"/>
                    <a:pt x="134840" y="785418"/>
                    <a:pt x="144152" y="768657"/>
                  </a:cubicBezTo>
                  <a:lnTo>
                    <a:pt x="174880" y="711545"/>
                  </a:lnTo>
                  <a:cubicBezTo>
                    <a:pt x="167742" y="701612"/>
                    <a:pt x="161223" y="691370"/>
                    <a:pt x="155325" y="680816"/>
                  </a:cubicBezTo>
                  <a:lnTo>
                    <a:pt x="90455" y="684541"/>
                  </a:lnTo>
                  <a:cubicBezTo>
                    <a:pt x="71211" y="685782"/>
                    <a:pt x="53518" y="673367"/>
                    <a:pt x="47621" y="655054"/>
                  </a:cubicBezTo>
                  <a:lnTo>
                    <a:pt x="32723" y="607254"/>
                  </a:lnTo>
                  <a:cubicBezTo>
                    <a:pt x="26825" y="588941"/>
                    <a:pt x="34274" y="569076"/>
                    <a:pt x="50413" y="558833"/>
                  </a:cubicBezTo>
                  <a:lnTo>
                    <a:pt x="105974" y="524380"/>
                  </a:lnTo>
                  <a:cubicBezTo>
                    <a:pt x="105042" y="512585"/>
                    <a:pt x="104423" y="500480"/>
                    <a:pt x="104423" y="488064"/>
                  </a:cubicBezTo>
                  <a:lnTo>
                    <a:pt x="46378" y="458577"/>
                  </a:lnTo>
                  <a:cubicBezTo>
                    <a:pt x="29307" y="450196"/>
                    <a:pt x="19996" y="430642"/>
                    <a:pt x="24342" y="411708"/>
                  </a:cubicBezTo>
                  <a:lnTo>
                    <a:pt x="35204" y="362977"/>
                  </a:lnTo>
                  <a:cubicBezTo>
                    <a:pt x="39550" y="343733"/>
                    <a:pt x="56932" y="329765"/>
                    <a:pt x="76176" y="329765"/>
                  </a:cubicBezTo>
                  <a:lnTo>
                    <a:pt x="140116" y="327903"/>
                  </a:lnTo>
                  <a:cubicBezTo>
                    <a:pt x="145084" y="316729"/>
                    <a:pt x="150981" y="306175"/>
                    <a:pt x="156879" y="295622"/>
                  </a:cubicBezTo>
                  <a:lnTo>
                    <a:pt x="121183" y="240994"/>
                  </a:lnTo>
                  <a:cubicBezTo>
                    <a:pt x="110320" y="225474"/>
                    <a:pt x="112182" y="203126"/>
                    <a:pt x="125840" y="188848"/>
                  </a:cubicBezTo>
                  <a:lnTo>
                    <a:pt x="159050" y="152532"/>
                  </a:lnTo>
                  <a:cubicBezTo>
                    <a:pt x="172707" y="138255"/>
                    <a:pt x="193813" y="134840"/>
                    <a:pt x="210575" y="144152"/>
                  </a:cubicBezTo>
                  <a:lnTo>
                    <a:pt x="267686" y="174881"/>
                  </a:lnTo>
                  <a:cubicBezTo>
                    <a:pt x="277619" y="168052"/>
                    <a:pt x="287862" y="161223"/>
                    <a:pt x="298416" y="155326"/>
                  </a:cubicBezTo>
                  <a:lnTo>
                    <a:pt x="294690" y="90454"/>
                  </a:lnTo>
                  <a:cubicBezTo>
                    <a:pt x="293760" y="70900"/>
                    <a:pt x="305865" y="53518"/>
                    <a:pt x="324177" y="47621"/>
                  </a:cubicBezTo>
                  <a:lnTo>
                    <a:pt x="371979" y="32722"/>
                  </a:lnTo>
                  <a:cubicBezTo>
                    <a:pt x="390291" y="27135"/>
                    <a:pt x="410156" y="34274"/>
                    <a:pt x="420399" y="50414"/>
                  </a:cubicBezTo>
                  <a:lnTo>
                    <a:pt x="454852" y="105974"/>
                  </a:lnTo>
                  <a:cubicBezTo>
                    <a:pt x="466647" y="105043"/>
                    <a:pt x="478753" y="104732"/>
                    <a:pt x="491167" y="104422"/>
                  </a:cubicBezTo>
                  <a:lnTo>
                    <a:pt x="520655" y="46379"/>
                  </a:lnTo>
                  <a:cubicBezTo>
                    <a:pt x="529036" y="29308"/>
                    <a:pt x="548591" y="19996"/>
                    <a:pt x="567524" y="24341"/>
                  </a:cubicBezTo>
                  <a:lnTo>
                    <a:pt x="616255" y="35205"/>
                  </a:lnTo>
                  <a:cubicBezTo>
                    <a:pt x="635499" y="39551"/>
                    <a:pt x="649467" y="56932"/>
                    <a:pt x="649467" y="76177"/>
                  </a:cubicBezTo>
                  <a:lnTo>
                    <a:pt x="651638" y="140117"/>
                  </a:lnTo>
                  <a:cubicBezTo>
                    <a:pt x="662503" y="145393"/>
                    <a:pt x="673366" y="150670"/>
                    <a:pt x="683609" y="156878"/>
                  </a:cubicBezTo>
                  <a:lnTo>
                    <a:pt x="738238" y="121183"/>
                  </a:lnTo>
                  <a:cubicBezTo>
                    <a:pt x="753758" y="110630"/>
                    <a:pt x="776105" y="112182"/>
                    <a:pt x="790384" y="125839"/>
                  </a:cubicBezTo>
                  <a:lnTo>
                    <a:pt x="826699" y="159051"/>
                  </a:lnTo>
                  <a:cubicBezTo>
                    <a:pt x="841288" y="172708"/>
                    <a:pt x="844391" y="193814"/>
                    <a:pt x="835080" y="210575"/>
                  </a:cubicBezTo>
                  <a:lnTo>
                    <a:pt x="804352" y="267687"/>
                  </a:lnTo>
                  <a:cubicBezTo>
                    <a:pt x="811179" y="277620"/>
                    <a:pt x="817698" y="287863"/>
                    <a:pt x="823906" y="298416"/>
                  </a:cubicBezTo>
                  <a:lnTo>
                    <a:pt x="888777" y="294691"/>
                  </a:lnTo>
                  <a:cubicBezTo>
                    <a:pt x="908331" y="294070"/>
                    <a:pt x="925713" y="306175"/>
                    <a:pt x="931611" y="324178"/>
                  </a:cubicBezTo>
                  <a:lnTo>
                    <a:pt x="946509" y="371978"/>
                  </a:lnTo>
                  <a:cubicBezTo>
                    <a:pt x="952406" y="390291"/>
                    <a:pt x="944957" y="410156"/>
                    <a:pt x="928818" y="420399"/>
                  </a:cubicBezTo>
                  <a:lnTo>
                    <a:pt x="873257" y="454852"/>
                  </a:lnTo>
                  <a:cubicBezTo>
                    <a:pt x="874189" y="466647"/>
                    <a:pt x="874809" y="478752"/>
                    <a:pt x="874809" y="491168"/>
                  </a:cubicBezTo>
                  <a:lnTo>
                    <a:pt x="932854" y="520655"/>
                  </a:lnTo>
                  <a:cubicBezTo>
                    <a:pt x="949925" y="529346"/>
                    <a:pt x="959236" y="548590"/>
                    <a:pt x="954890" y="567524"/>
                  </a:cubicBezTo>
                  <a:lnTo>
                    <a:pt x="944027" y="616255"/>
                  </a:lnTo>
                  <a:cubicBezTo>
                    <a:pt x="939681" y="635810"/>
                    <a:pt x="922610" y="649467"/>
                    <a:pt x="903055" y="649467"/>
                  </a:cubicBezTo>
                  <a:lnTo>
                    <a:pt x="838804" y="651640"/>
                  </a:lnTo>
                  <a:cubicBezTo>
                    <a:pt x="833839" y="662503"/>
                    <a:pt x="828250" y="673367"/>
                    <a:pt x="822044" y="683610"/>
                  </a:cubicBezTo>
                  <a:lnTo>
                    <a:pt x="857738" y="738238"/>
                  </a:lnTo>
                  <a:cubicBezTo>
                    <a:pt x="868603" y="753758"/>
                    <a:pt x="866740" y="776106"/>
                    <a:pt x="853083" y="790384"/>
                  </a:cubicBezTo>
                  <a:lnTo>
                    <a:pt x="819871" y="826700"/>
                  </a:lnTo>
                  <a:cubicBezTo>
                    <a:pt x="806214" y="840977"/>
                    <a:pt x="785108" y="844392"/>
                    <a:pt x="768345" y="835390"/>
                  </a:cubicBezTo>
                  <a:lnTo>
                    <a:pt x="711235" y="804662"/>
                  </a:lnTo>
                  <a:cubicBezTo>
                    <a:pt x="701302" y="811490"/>
                    <a:pt x="691059" y="818009"/>
                    <a:pt x="680506" y="824216"/>
                  </a:cubicBezTo>
                  <a:lnTo>
                    <a:pt x="684231" y="889088"/>
                  </a:lnTo>
                  <a:cubicBezTo>
                    <a:pt x="685161" y="908642"/>
                    <a:pt x="673055" y="926024"/>
                    <a:pt x="654743" y="931922"/>
                  </a:cubicBezTo>
                  <a:lnTo>
                    <a:pt x="606944" y="946820"/>
                  </a:lnTo>
                  <a:cubicBezTo>
                    <a:pt x="588630" y="952718"/>
                    <a:pt x="568765" y="945268"/>
                    <a:pt x="558521" y="929128"/>
                  </a:cubicBezTo>
                  <a:lnTo>
                    <a:pt x="524069" y="873568"/>
                  </a:lnTo>
                  <a:cubicBezTo>
                    <a:pt x="512274" y="874499"/>
                    <a:pt x="499859" y="874810"/>
                    <a:pt x="487753" y="875120"/>
                  </a:cubicBezTo>
                  <a:lnTo>
                    <a:pt x="458266" y="933163"/>
                  </a:lnTo>
                  <a:cubicBezTo>
                    <a:pt x="451438" y="947131"/>
                    <a:pt x="436538" y="955822"/>
                    <a:pt x="420710" y="955822"/>
                  </a:cubicBezTo>
                  <a:close/>
                  <a:moveTo>
                    <a:pt x="391533" y="886605"/>
                  </a:moveTo>
                  <a:lnTo>
                    <a:pt x="410156" y="890640"/>
                  </a:lnTo>
                  <a:lnTo>
                    <a:pt x="450817" y="810559"/>
                  </a:lnTo>
                  <a:lnTo>
                    <a:pt x="470993" y="811801"/>
                  </a:lnTo>
                  <a:cubicBezTo>
                    <a:pt x="493340" y="813042"/>
                    <a:pt x="515068" y="812111"/>
                    <a:pt x="535864" y="809007"/>
                  </a:cubicBezTo>
                  <a:lnTo>
                    <a:pt x="556040" y="806214"/>
                  </a:lnTo>
                  <a:lnTo>
                    <a:pt x="603218" y="882570"/>
                  </a:lnTo>
                  <a:lnTo>
                    <a:pt x="621531" y="876983"/>
                  </a:lnTo>
                  <a:lnTo>
                    <a:pt x="616566" y="787280"/>
                  </a:lnTo>
                  <a:lnTo>
                    <a:pt x="634878" y="778279"/>
                  </a:lnTo>
                  <a:cubicBezTo>
                    <a:pt x="654433" y="768657"/>
                    <a:pt x="672747" y="756862"/>
                    <a:pt x="689507" y="743515"/>
                  </a:cubicBezTo>
                  <a:lnTo>
                    <a:pt x="705648" y="730789"/>
                  </a:lnTo>
                  <a:lnTo>
                    <a:pt x="785108" y="773623"/>
                  </a:lnTo>
                  <a:lnTo>
                    <a:pt x="797833" y="759655"/>
                  </a:lnTo>
                  <a:lnTo>
                    <a:pt x="748791" y="684230"/>
                  </a:lnTo>
                  <a:lnTo>
                    <a:pt x="759966" y="667159"/>
                  </a:lnTo>
                  <a:cubicBezTo>
                    <a:pt x="771761" y="649467"/>
                    <a:pt x="781692" y="629912"/>
                    <a:pt x="790073" y="609737"/>
                  </a:cubicBezTo>
                  <a:lnTo>
                    <a:pt x="797522" y="591113"/>
                  </a:lnTo>
                  <a:lnTo>
                    <a:pt x="887225" y="588320"/>
                  </a:lnTo>
                  <a:lnTo>
                    <a:pt x="891260" y="569697"/>
                  </a:lnTo>
                  <a:lnTo>
                    <a:pt x="811179" y="529035"/>
                  </a:lnTo>
                  <a:lnTo>
                    <a:pt x="812422" y="508860"/>
                  </a:lnTo>
                  <a:cubicBezTo>
                    <a:pt x="813663" y="486512"/>
                    <a:pt x="812731" y="464785"/>
                    <a:pt x="809628" y="443989"/>
                  </a:cubicBezTo>
                  <a:lnTo>
                    <a:pt x="806833" y="423813"/>
                  </a:lnTo>
                  <a:lnTo>
                    <a:pt x="883190" y="376634"/>
                  </a:lnTo>
                  <a:lnTo>
                    <a:pt x="877603" y="358321"/>
                  </a:lnTo>
                  <a:lnTo>
                    <a:pt x="787900" y="363287"/>
                  </a:lnTo>
                  <a:lnTo>
                    <a:pt x="778899" y="344974"/>
                  </a:lnTo>
                  <a:cubicBezTo>
                    <a:pt x="769277" y="325420"/>
                    <a:pt x="757482" y="307107"/>
                    <a:pt x="744136" y="290346"/>
                  </a:cubicBezTo>
                  <a:lnTo>
                    <a:pt x="731409" y="274205"/>
                  </a:lnTo>
                  <a:lnTo>
                    <a:pt x="773932" y="194746"/>
                  </a:lnTo>
                  <a:lnTo>
                    <a:pt x="759966" y="182019"/>
                  </a:lnTo>
                  <a:lnTo>
                    <a:pt x="684542" y="231061"/>
                  </a:lnTo>
                  <a:lnTo>
                    <a:pt x="667469" y="219887"/>
                  </a:lnTo>
                  <a:cubicBezTo>
                    <a:pt x="649776" y="208092"/>
                    <a:pt x="630223" y="198160"/>
                    <a:pt x="610047" y="189779"/>
                  </a:cubicBezTo>
                  <a:lnTo>
                    <a:pt x="591425" y="182330"/>
                  </a:lnTo>
                  <a:lnTo>
                    <a:pt x="588630" y="92627"/>
                  </a:lnTo>
                  <a:lnTo>
                    <a:pt x="570008" y="88592"/>
                  </a:lnTo>
                  <a:lnTo>
                    <a:pt x="529347" y="168673"/>
                  </a:lnTo>
                  <a:lnTo>
                    <a:pt x="509170" y="167431"/>
                  </a:lnTo>
                  <a:cubicBezTo>
                    <a:pt x="486821" y="166190"/>
                    <a:pt x="465096" y="167121"/>
                    <a:pt x="444298" y="169914"/>
                  </a:cubicBezTo>
                  <a:lnTo>
                    <a:pt x="424124" y="172708"/>
                  </a:lnTo>
                  <a:lnTo>
                    <a:pt x="376944" y="96352"/>
                  </a:lnTo>
                  <a:lnTo>
                    <a:pt x="358632" y="101939"/>
                  </a:lnTo>
                  <a:lnTo>
                    <a:pt x="363598" y="191642"/>
                  </a:lnTo>
                  <a:lnTo>
                    <a:pt x="345284" y="200643"/>
                  </a:lnTo>
                  <a:cubicBezTo>
                    <a:pt x="325729" y="210265"/>
                    <a:pt x="307417" y="222060"/>
                    <a:pt x="290657" y="235407"/>
                  </a:cubicBezTo>
                  <a:lnTo>
                    <a:pt x="274516" y="248133"/>
                  </a:lnTo>
                  <a:lnTo>
                    <a:pt x="195056" y="205609"/>
                  </a:lnTo>
                  <a:lnTo>
                    <a:pt x="182329" y="219577"/>
                  </a:lnTo>
                  <a:lnTo>
                    <a:pt x="231371" y="294691"/>
                  </a:lnTo>
                  <a:lnTo>
                    <a:pt x="220197" y="311762"/>
                  </a:lnTo>
                  <a:cubicBezTo>
                    <a:pt x="208403" y="329765"/>
                    <a:pt x="198470" y="349009"/>
                    <a:pt x="190089" y="369495"/>
                  </a:cubicBezTo>
                  <a:lnTo>
                    <a:pt x="182640" y="388429"/>
                  </a:lnTo>
                  <a:lnTo>
                    <a:pt x="92936" y="390912"/>
                  </a:lnTo>
                  <a:lnTo>
                    <a:pt x="88903" y="409535"/>
                  </a:lnTo>
                  <a:lnTo>
                    <a:pt x="168982" y="450196"/>
                  </a:lnTo>
                  <a:lnTo>
                    <a:pt x="167742" y="470372"/>
                  </a:lnTo>
                  <a:cubicBezTo>
                    <a:pt x="166501" y="492720"/>
                    <a:pt x="167431" y="514447"/>
                    <a:pt x="170534" y="535243"/>
                  </a:cubicBezTo>
                  <a:lnTo>
                    <a:pt x="173328" y="555419"/>
                  </a:lnTo>
                  <a:lnTo>
                    <a:pt x="96972" y="602598"/>
                  </a:lnTo>
                  <a:lnTo>
                    <a:pt x="102560" y="620911"/>
                  </a:lnTo>
                  <a:lnTo>
                    <a:pt x="192572" y="615945"/>
                  </a:lnTo>
                  <a:lnTo>
                    <a:pt x="201573" y="634258"/>
                  </a:lnTo>
                  <a:cubicBezTo>
                    <a:pt x="210886" y="653191"/>
                    <a:pt x="222681" y="671505"/>
                    <a:pt x="236338" y="688576"/>
                  </a:cubicBezTo>
                  <a:lnTo>
                    <a:pt x="249064" y="704716"/>
                  </a:lnTo>
                  <a:lnTo>
                    <a:pt x="206540" y="784176"/>
                  </a:lnTo>
                  <a:lnTo>
                    <a:pt x="220508" y="796902"/>
                  </a:lnTo>
                  <a:lnTo>
                    <a:pt x="295933" y="747860"/>
                  </a:lnTo>
                  <a:lnTo>
                    <a:pt x="313004" y="759034"/>
                  </a:lnTo>
                  <a:cubicBezTo>
                    <a:pt x="331007" y="770829"/>
                    <a:pt x="350251" y="780762"/>
                    <a:pt x="370736" y="788832"/>
                  </a:cubicBezTo>
                  <a:lnTo>
                    <a:pt x="389671" y="796281"/>
                  </a:lnTo>
                  <a:lnTo>
                    <a:pt x="391533" y="886605"/>
                  </a:lnTo>
                  <a:close/>
                  <a:moveTo>
                    <a:pt x="489616" y="722098"/>
                  </a:moveTo>
                  <a:cubicBezTo>
                    <a:pt x="361425" y="722098"/>
                    <a:pt x="256823" y="617807"/>
                    <a:pt x="256823" y="489306"/>
                  </a:cubicBezTo>
                  <a:cubicBezTo>
                    <a:pt x="256823" y="361115"/>
                    <a:pt x="361114" y="256513"/>
                    <a:pt x="489616" y="256513"/>
                  </a:cubicBezTo>
                  <a:cubicBezTo>
                    <a:pt x="618118" y="256513"/>
                    <a:pt x="722408" y="360804"/>
                    <a:pt x="722408" y="489306"/>
                  </a:cubicBezTo>
                  <a:cubicBezTo>
                    <a:pt x="722408" y="617807"/>
                    <a:pt x="618118" y="722098"/>
                    <a:pt x="489616" y="722098"/>
                  </a:cubicBezTo>
                  <a:close/>
                  <a:moveTo>
                    <a:pt x="489616" y="318902"/>
                  </a:moveTo>
                  <a:cubicBezTo>
                    <a:pt x="395567" y="318902"/>
                    <a:pt x="318901" y="395568"/>
                    <a:pt x="318901" y="489616"/>
                  </a:cubicBezTo>
                  <a:cubicBezTo>
                    <a:pt x="318901" y="583664"/>
                    <a:pt x="395567" y="660331"/>
                    <a:pt x="489616" y="660331"/>
                  </a:cubicBezTo>
                  <a:cubicBezTo>
                    <a:pt x="583665" y="660331"/>
                    <a:pt x="660330" y="583975"/>
                    <a:pt x="660330" y="489616"/>
                  </a:cubicBezTo>
                  <a:cubicBezTo>
                    <a:pt x="660330" y="395568"/>
                    <a:pt x="583665" y="318902"/>
                    <a:pt x="489616" y="318902"/>
                  </a:cubicBezTo>
                  <a:close/>
                </a:path>
              </a:pathLst>
            </a:custGeom>
            <a:solidFill>
              <a:srgbClr val="4D4D4D"/>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5B4775D-419B-405D-9ADA-0779DF7C80F2}"/>
                </a:ext>
              </a:extLst>
            </p:cNvPr>
            <p:cNvSpPr/>
            <p:nvPr/>
          </p:nvSpPr>
          <p:spPr>
            <a:xfrm>
              <a:off x="19385058" y="6542761"/>
              <a:ext cx="1303638" cy="1303638"/>
            </a:xfrm>
            <a:custGeom>
              <a:avLst/>
              <a:gdLst>
                <a:gd name="connsiteX0" fmla="*/ 1249630 w 1303637"/>
                <a:gd name="connsiteY0" fmla="*/ 600294 h 1303637"/>
                <a:gd name="connsiteX1" fmla="*/ 1136028 w 1303637"/>
                <a:gd name="connsiteY1" fmla="*/ 572359 h 1303637"/>
                <a:gd name="connsiteX2" fmla="*/ 1109955 w 1303637"/>
                <a:gd name="connsiteY2" fmla="*/ 477380 h 1303637"/>
                <a:gd name="connsiteX3" fmla="*/ 1193139 w 1303637"/>
                <a:gd name="connsiteY3" fmla="*/ 395126 h 1303637"/>
                <a:gd name="connsiteX4" fmla="*/ 1195623 w 1303637"/>
                <a:gd name="connsiteY4" fmla="*/ 375882 h 1303637"/>
                <a:gd name="connsiteX5" fmla="*/ 1160859 w 1303637"/>
                <a:gd name="connsiteY5" fmla="*/ 316908 h 1303637"/>
                <a:gd name="connsiteX6" fmla="*/ 1143167 w 1303637"/>
                <a:gd name="connsiteY6" fmla="*/ 309769 h 1303637"/>
                <a:gd name="connsiteX7" fmla="*/ 1030495 w 1303637"/>
                <a:gd name="connsiteY7" fmla="*/ 342670 h 1303637"/>
                <a:gd name="connsiteX8" fmla="*/ 960657 w 1303637"/>
                <a:gd name="connsiteY8" fmla="*/ 273764 h 1303637"/>
                <a:gd name="connsiteX9" fmla="*/ 991386 w 1303637"/>
                <a:gd name="connsiteY9" fmla="*/ 160782 h 1303637"/>
                <a:gd name="connsiteX10" fmla="*/ 983937 w 1303637"/>
                <a:gd name="connsiteY10" fmla="*/ 143090 h 1303637"/>
                <a:gd name="connsiteX11" fmla="*/ 924342 w 1303637"/>
                <a:gd name="connsiteY11" fmla="*/ 109257 h 1303637"/>
                <a:gd name="connsiteX12" fmla="*/ 905409 w 1303637"/>
                <a:gd name="connsiteY12" fmla="*/ 112051 h 1303637"/>
                <a:gd name="connsiteX13" fmla="*/ 824396 w 1303637"/>
                <a:gd name="connsiteY13" fmla="*/ 196477 h 1303637"/>
                <a:gd name="connsiteX14" fmla="*/ 729108 w 1303637"/>
                <a:gd name="connsiteY14" fmla="*/ 171646 h 1303637"/>
                <a:gd name="connsiteX15" fmla="*/ 699620 w 1303637"/>
                <a:gd name="connsiteY15" fmla="*/ 58353 h 1303637"/>
                <a:gd name="connsiteX16" fmla="*/ 684101 w 1303637"/>
                <a:gd name="connsiteY16" fmla="*/ 46558 h 1303637"/>
                <a:gd name="connsiteX17" fmla="*/ 615504 w 1303637"/>
                <a:gd name="connsiteY17" fmla="*/ 47179 h 1303637"/>
                <a:gd name="connsiteX18" fmla="*/ 600295 w 1303637"/>
                <a:gd name="connsiteY18" fmla="*/ 59285 h 1303637"/>
                <a:gd name="connsiteX19" fmla="*/ 572359 w 1303637"/>
                <a:gd name="connsiteY19" fmla="*/ 172887 h 1303637"/>
                <a:gd name="connsiteX20" fmla="*/ 477380 w 1303637"/>
                <a:gd name="connsiteY20" fmla="*/ 198960 h 1303637"/>
                <a:gd name="connsiteX21" fmla="*/ 395128 w 1303637"/>
                <a:gd name="connsiteY21" fmla="*/ 115776 h 1303637"/>
                <a:gd name="connsiteX22" fmla="*/ 375884 w 1303637"/>
                <a:gd name="connsiteY22" fmla="*/ 113292 h 1303637"/>
                <a:gd name="connsiteX23" fmla="*/ 316909 w 1303637"/>
                <a:gd name="connsiteY23" fmla="*/ 148056 h 1303637"/>
                <a:gd name="connsiteX24" fmla="*/ 309770 w 1303637"/>
                <a:gd name="connsiteY24" fmla="*/ 165748 h 1303637"/>
                <a:gd name="connsiteX25" fmla="*/ 342672 w 1303637"/>
                <a:gd name="connsiteY25" fmla="*/ 278420 h 1303637"/>
                <a:gd name="connsiteX26" fmla="*/ 273453 w 1303637"/>
                <a:gd name="connsiteY26" fmla="*/ 348258 h 1303637"/>
                <a:gd name="connsiteX27" fmla="*/ 160473 w 1303637"/>
                <a:gd name="connsiteY27" fmla="*/ 317219 h 1303637"/>
                <a:gd name="connsiteX28" fmla="*/ 142781 w 1303637"/>
                <a:gd name="connsiteY28" fmla="*/ 324668 h 1303637"/>
                <a:gd name="connsiteX29" fmla="*/ 108947 w 1303637"/>
                <a:gd name="connsiteY29" fmla="*/ 384263 h 1303637"/>
                <a:gd name="connsiteX30" fmla="*/ 111742 w 1303637"/>
                <a:gd name="connsiteY30" fmla="*/ 403197 h 1303637"/>
                <a:gd name="connsiteX31" fmla="*/ 196167 w 1303637"/>
                <a:gd name="connsiteY31" fmla="*/ 484209 h 1303637"/>
                <a:gd name="connsiteX32" fmla="*/ 171336 w 1303637"/>
                <a:gd name="connsiteY32" fmla="*/ 579498 h 1303637"/>
                <a:gd name="connsiteX33" fmla="*/ 58353 w 1303637"/>
                <a:gd name="connsiteY33" fmla="*/ 608985 h 1303637"/>
                <a:gd name="connsiteX34" fmla="*/ 46558 w 1303637"/>
                <a:gd name="connsiteY34" fmla="*/ 624504 h 1303637"/>
                <a:gd name="connsiteX35" fmla="*/ 47180 w 1303637"/>
                <a:gd name="connsiteY35" fmla="*/ 693101 h 1303637"/>
                <a:gd name="connsiteX36" fmla="*/ 59286 w 1303637"/>
                <a:gd name="connsiteY36" fmla="*/ 708310 h 1303637"/>
                <a:gd name="connsiteX37" fmla="*/ 172887 w 1303637"/>
                <a:gd name="connsiteY37" fmla="*/ 736245 h 1303637"/>
                <a:gd name="connsiteX38" fmla="*/ 199272 w 1303637"/>
                <a:gd name="connsiteY38" fmla="*/ 831224 h 1303637"/>
                <a:gd name="connsiteX39" fmla="*/ 116087 w 1303637"/>
                <a:gd name="connsiteY39" fmla="*/ 913478 h 1303637"/>
                <a:gd name="connsiteX40" fmla="*/ 113604 w 1303637"/>
                <a:gd name="connsiteY40" fmla="*/ 932722 h 1303637"/>
                <a:gd name="connsiteX41" fmla="*/ 148367 w 1303637"/>
                <a:gd name="connsiteY41" fmla="*/ 991696 h 1303637"/>
                <a:gd name="connsiteX42" fmla="*/ 166060 w 1303637"/>
                <a:gd name="connsiteY42" fmla="*/ 998835 h 1303637"/>
                <a:gd name="connsiteX43" fmla="*/ 278421 w 1303637"/>
                <a:gd name="connsiteY43" fmla="*/ 965933 h 1303637"/>
                <a:gd name="connsiteX44" fmla="*/ 348569 w 1303637"/>
                <a:gd name="connsiteY44" fmla="*/ 1034840 h 1303637"/>
                <a:gd name="connsiteX45" fmla="*/ 317530 w 1303637"/>
                <a:gd name="connsiteY45" fmla="*/ 1147822 h 1303637"/>
                <a:gd name="connsiteX46" fmla="*/ 324979 w 1303637"/>
                <a:gd name="connsiteY46" fmla="*/ 1165514 h 1303637"/>
                <a:gd name="connsiteX47" fmla="*/ 384574 w 1303637"/>
                <a:gd name="connsiteY47" fmla="*/ 1199347 h 1303637"/>
                <a:gd name="connsiteX48" fmla="*/ 403507 w 1303637"/>
                <a:gd name="connsiteY48" fmla="*/ 1196553 h 1303637"/>
                <a:gd name="connsiteX49" fmla="*/ 484520 w 1303637"/>
                <a:gd name="connsiteY49" fmla="*/ 1112127 h 1303637"/>
                <a:gd name="connsiteX50" fmla="*/ 579808 w 1303637"/>
                <a:gd name="connsiteY50" fmla="*/ 1136959 h 1303637"/>
                <a:gd name="connsiteX51" fmla="*/ 609296 w 1303637"/>
                <a:gd name="connsiteY51" fmla="*/ 1250251 h 1303637"/>
                <a:gd name="connsiteX52" fmla="*/ 624815 w 1303637"/>
                <a:gd name="connsiteY52" fmla="*/ 1262046 h 1303637"/>
                <a:gd name="connsiteX53" fmla="*/ 693412 w 1303637"/>
                <a:gd name="connsiteY53" fmla="*/ 1261425 h 1303637"/>
                <a:gd name="connsiteX54" fmla="*/ 708621 w 1303637"/>
                <a:gd name="connsiteY54" fmla="*/ 1249320 h 1303637"/>
                <a:gd name="connsiteX55" fmla="*/ 736557 w 1303637"/>
                <a:gd name="connsiteY55" fmla="*/ 1135717 h 1303637"/>
                <a:gd name="connsiteX56" fmla="*/ 831536 w 1303637"/>
                <a:gd name="connsiteY56" fmla="*/ 1109644 h 1303637"/>
                <a:gd name="connsiteX57" fmla="*/ 913788 w 1303637"/>
                <a:gd name="connsiteY57" fmla="*/ 1192829 h 1303637"/>
                <a:gd name="connsiteX58" fmla="*/ 933032 w 1303637"/>
                <a:gd name="connsiteY58" fmla="*/ 1195312 h 1303637"/>
                <a:gd name="connsiteX59" fmla="*/ 992007 w 1303637"/>
                <a:gd name="connsiteY59" fmla="*/ 1160548 h 1303637"/>
                <a:gd name="connsiteX60" fmla="*/ 999145 w 1303637"/>
                <a:gd name="connsiteY60" fmla="*/ 1142856 h 1303637"/>
                <a:gd name="connsiteX61" fmla="*/ 966555 w 1303637"/>
                <a:gd name="connsiteY61" fmla="*/ 1030184 h 1303637"/>
                <a:gd name="connsiteX62" fmla="*/ 1035462 w 1303637"/>
                <a:gd name="connsiteY62" fmla="*/ 960347 h 1303637"/>
                <a:gd name="connsiteX63" fmla="*/ 1148443 w 1303637"/>
                <a:gd name="connsiteY63" fmla="*/ 991386 h 1303637"/>
                <a:gd name="connsiteX64" fmla="*/ 1166135 w 1303637"/>
                <a:gd name="connsiteY64" fmla="*/ 983936 h 1303637"/>
                <a:gd name="connsiteX65" fmla="*/ 1199969 w 1303637"/>
                <a:gd name="connsiteY65" fmla="*/ 924341 h 1303637"/>
                <a:gd name="connsiteX66" fmla="*/ 1197174 w 1303637"/>
                <a:gd name="connsiteY66" fmla="*/ 905407 h 1303637"/>
                <a:gd name="connsiteX67" fmla="*/ 1112749 w 1303637"/>
                <a:gd name="connsiteY67" fmla="*/ 824396 h 1303637"/>
                <a:gd name="connsiteX68" fmla="*/ 1137580 w 1303637"/>
                <a:gd name="connsiteY68" fmla="*/ 729106 h 1303637"/>
                <a:gd name="connsiteX69" fmla="*/ 1250873 w 1303637"/>
                <a:gd name="connsiteY69" fmla="*/ 699619 h 1303637"/>
                <a:gd name="connsiteX70" fmla="*/ 1262357 w 1303637"/>
                <a:gd name="connsiteY70" fmla="*/ 684099 h 1303637"/>
                <a:gd name="connsiteX71" fmla="*/ 1261736 w 1303637"/>
                <a:gd name="connsiteY71" fmla="*/ 615503 h 1303637"/>
                <a:gd name="connsiteX72" fmla="*/ 1249630 w 1303637"/>
                <a:gd name="connsiteY72" fmla="*/ 600294 h 1303637"/>
                <a:gd name="connsiteX73" fmla="*/ 656476 w 1303637"/>
                <a:gd name="connsiteY73" fmla="*/ 944517 h 1303637"/>
                <a:gd name="connsiteX74" fmla="*/ 364089 w 1303637"/>
                <a:gd name="connsiteY74" fmla="*/ 656475 h 1303637"/>
                <a:gd name="connsiteX75" fmla="*/ 652130 w 1303637"/>
                <a:gd name="connsiteY75" fmla="*/ 363777 h 1303637"/>
                <a:gd name="connsiteX76" fmla="*/ 944827 w 1303637"/>
                <a:gd name="connsiteY76" fmla="*/ 652129 h 1303637"/>
                <a:gd name="connsiteX77" fmla="*/ 656476 w 1303637"/>
                <a:gd name="connsiteY77" fmla="*/ 944517 h 130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303637" h="1303637">
                  <a:moveTo>
                    <a:pt x="1249630" y="600294"/>
                  </a:moveTo>
                  <a:lnTo>
                    <a:pt x="1136028" y="572359"/>
                  </a:lnTo>
                  <a:cubicBezTo>
                    <a:pt x="1130442" y="539458"/>
                    <a:pt x="1121750" y="507798"/>
                    <a:pt x="1109955" y="477380"/>
                  </a:cubicBezTo>
                  <a:lnTo>
                    <a:pt x="1193139" y="395126"/>
                  </a:lnTo>
                  <a:cubicBezTo>
                    <a:pt x="1198417" y="390160"/>
                    <a:pt x="1199347" y="382401"/>
                    <a:pt x="1195623" y="375882"/>
                  </a:cubicBezTo>
                  <a:lnTo>
                    <a:pt x="1160859" y="316908"/>
                  </a:lnTo>
                  <a:cubicBezTo>
                    <a:pt x="1157135" y="310700"/>
                    <a:pt x="1149686" y="307907"/>
                    <a:pt x="1143167" y="309769"/>
                  </a:cubicBezTo>
                  <a:lnTo>
                    <a:pt x="1030495" y="342670"/>
                  </a:lnTo>
                  <a:cubicBezTo>
                    <a:pt x="1009699" y="317529"/>
                    <a:pt x="986109" y="294250"/>
                    <a:pt x="960657" y="273764"/>
                  </a:cubicBezTo>
                  <a:lnTo>
                    <a:pt x="991386" y="160782"/>
                  </a:lnTo>
                  <a:cubicBezTo>
                    <a:pt x="993248" y="153954"/>
                    <a:pt x="990455" y="146504"/>
                    <a:pt x="983937" y="143090"/>
                  </a:cubicBezTo>
                  <a:lnTo>
                    <a:pt x="924342" y="109257"/>
                  </a:lnTo>
                  <a:cubicBezTo>
                    <a:pt x="918134" y="105843"/>
                    <a:pt x="910064" y="106774"/>
                    <a:pt x="905409" y="112051"/>
                  </a:cubicBezTo>
                  <a:lnTo>
                    <a:pt x="824396" y="196477"/>
                  </a:lnTo>
                  <a:cubicBezTo>
                    <a:pt x="793978" y="185303"/>
                    <a:pt x="762009" y="176922"/>
                    <a:pt x="729108" y="171646"/>
                  </a:cubicBezTo>
                  <a:lnTo>
                    <a:pt x="699620" y="58353"/>
                  </a:lnTo>
                  <a:cubicBezTo>
                    <a:pt x="697758" y="51525"/>
                    <a:pt x="691550" y="46558"/>
                    <a:pt x="684101" y="46558"/>
                  </a:cubicBezTo>
                  <a:lnTo>
                    <a:pt x="615504" y="47179"/>
                  </a:lnTo>
                  <a:cubicBezTo>
                    <a:pt x="608055" y="47179"/>
                    <a:pt x="602157" y="52146"/>
                    <a:pt x="600295" y="59285"/>
                  </a:cubicBezTo>
                  <a:lnTo>
                    <a:pt x="572359" y="172887"/>
                  </a:lnTo>
                  <a:cubicBezTo>
                    <a:pt x="539458" y="178474"/>
                    <a:pt x="507799" y="187165"/>
                    <a:pt x="477380" y="198960"/>
                  </a:cubicBezTo>
                  <a:lnTo>
                    <a:pt x="395128" y="115776"/>
                  </a:lnTo>
                  <a:cubicBezTo>
                    <a:pt x="390160" y="110499"/>
                    <a:pt x="382401" y="109568"/>
                    <a:pt x="375884" y="113292"/>
                  </a:cubicBezTo>
                  <a:lnTo>
                    <a:pt x="316909" y="148056"/>
                  </a:lnTo>
                  <a:cubicBezTo>
                    <a:pt x="310701" y="151781"/>
                    <a:pt x="307908" y="159230"/>
                    <a:pt x="309770" y="165748"/>
                  </a:cubicBezTo>
                  <a:lnTo>
                    <a:pt x="342672" y="278420"/>
                  </a:lnTo>
                  <a:cubicBezTo>
                    <a:pt x="317220" y="299216"/>
                    <a:pt x="294251" y="322805"/>
                    <a:pt x="273453" y="348258"/>
                  </a:cubicBezTo>
                  <a:lnTo>
                    <a:pt x="160473" y="317219"/>
                  </a:lnTo>
                  <a:cubicBezTo>
                    <a:pt x="153643" y="315356"/>
                    <a:pt x="146194" y="318460"/>
                    <a:pt x="142781" y="324668"/>
                  </a:cubicBezTo>
                  <a:lnTo>
                    <a:pt x="108947" y="384263"/>
                  </a:lnTo>
                  <a:cubicBezTo>
                    <a:pt x="105533" y="390471"/>
                    <a:pt x="106464" y="398541"/>
                    <a:pt x="111742" y="403197"/>
                  </a:cubicBezTo>
                  <a:lnTo>
                    <a:pt x="196167" y="484209"/>
                  </a:lnTo>
                  <a:cubicBezTo>
                    <a:pt x="184993" y="514627"/>
                    <a:pt x="176301" y="546287"/>
                    <a:pt x="171336" y="579498"/>
                  </a:cubicBezTo>
                  <a:lnTo>
                    <a:pt x="58353" y="608985"/>
                  </a:lnTo>
                  <a:cubicBezTo>
                    <a:pt x="51526" y="610848"/>
                    <a:pt x="46558" y="617055"/>
                    <a:pt x="46558" y="624504"/>
                  </a:cubicBezTo>
                  <a:lnTo>
                    <a:pt x="47180" y="693101"/>
                  </a:lnTo>
                  <a:cubicBezTo>
                    <a:pt x="47180" y="700240"/>
                    <a:pt x="52145" y="706447"/>
                    <a:pt x="59286" y="708310"/>
                  </a:cubicBezTo>
                  <a:lnTo>
                    <a:pt x="172887" y="736245"/>
                  </a:lnTo>
                  <a:cubicBezTo>
                    <a:pt x="178474" y="769146"/>
                    <a:pt x="187477" y="800806"/>
                    <a:pt x="199272" y="831224"/>
                  </a:cubicBezTo>
                  <a:lnTo>
                    <a:pt x="116087" y="913478"/>
                  </a:lnTo>
                  <a:cubicBezTo>
                    <a:pt x="110809" y="918444"/>
                    <a:pt x="109879" y="926204"/>
                    <a:pt x="113604" y="932722"/>
                  </a:cubicBezTo>
                  <a:lnTo>
                    <a:pt x="148367" y="991696"/>
                  </a:lnTo>
                  <a:cubicBezTo>
                    <a:pt x="152092" y="997904"/>
                    <a:pt x="159541" y="1000697"/>
                    <a:pt x="166060" y="998835"/>
                  </a:cubicBezTo>
                  <a:lnTo>
                    <a:pt x="278421" y="965933"/>
                  </a:lnTo>
                  <a:cubicBezTo>
                    <a:pt x="299527" y="991075"/>
                    <a:pt x="322806" y="1014355"/>
                    <a:pt x="348569" y="1034840"/>
                  </a:cubicBezTo>
                  <a:lnTo>
                    <a:pt x="317530" y="1147822"/>
                  </a:lnTo>
                  <a:cubicBezTo>
                    <a:pt x="315668" y="1154651"/>
                    <a:pt x="318771" y="1162100"/>
                    <a:pt x="324979" y="1165514"/>
                  </a:cubicBezTo>
                  <a:lnTo>
                    <a:pt x="384574" y="1199347"/>
                  </a:lnTo>
                  <a:cubicBezTo>
                    <a:pt x="390782" y="1202761"/>
                    <a:pt x="398852" y="1201830"/>
                    <a:pt x="403507" y="1196553"/>
                  </a:cubicBezTo>
                  <a:lnTo>
                    <a:pt x="484520" y="1112127"/>
                  </a:lnTo>
                  <a:cubicBezTo>
                    <a:pt x="514938" y="1123301"/>
                    <a:pt x="546598" y="1131682"/>
                    <a:pt x="579808" y="1136959"/>
                  </a:cubicBezTo>
                  <a:lnTo>
                    <a:pt x="609296" y="1250251"/>
                  </a:lnTo>
                  <a:cubicBezTo>
                    <a:pt x="611158" y="1257079"/>
                    <a:pt x="617366" y="1262046"/>
                    <a:pt x="624815" y="1262046"/>
                  </a:cubicBezTo>
                  <a:lnTo>
                    <a:pt x="693412" y="1261425"/>
                  </a:lnTo>
                  <a:cubicBezTo>
                    <a:pt x="700550" y="1261425"/>
                    <a:pt x="706759" y="1256458"/>
                    <a:pt x="708621" y="1249320"/>
                  </a:cubicBezTo>
                  <a:lnTo>
                    <a:pt x="736557" y="1135717"/>
                  </a:lnTo>
                  <a:cubicBezTo>
                    <a:pt x="769458" y="1130130"/>
                    <a:pt x="801116" y="1121439"/>
                    <a:pt x="831536" y="1109644"/>
                  </a:cubicBezTo>
                  <a:lnTo>
                    <a:pt x="913788" y="1192829"/>
                  </a:lnTo>
                  <a:cubicBezTo>
                    <a:pt x="918755" y="1198106"/>
                    <a:pt x="926515" y="1199037"/>
                    <a:pt x="933032" y="1195312"/>
                  </a:cubicBezTo>
                  <a:lnTo>
                    <a:pt x="992007" y="1160548"/>
                  </a:lnTo>
                  <a:cubicBezTo>
                    <a:pt x="998215" y="1156824"/>
                    <a:pt x="1001008" y="1149374"/>
                    <a:pt x="999145" y="1142856"/>
                  </a:cubicBezTo>
                  <a:lnTo>
                    <a:pt x="966555" y="1030184"/>
                  </a:lnTo>
                  <a:cubicBezTo>
                    <a:pt x="991696" y="1009388"/>
                    <a:pt x="1014976" y="985798"/>
                    <a:pt x="1035462" y="960347"/>
                  </a:cubicBezTo>
                  <a:lnTo>
                    <a:pt x="1148443" y="991386"/>
                  </a:lnTo>
                  <a:cubicBezTo>
                    <a:pt x="1155272" y="993248"/>
                    <a:pt x="1162721" y="990144"/>
                    <a:pt x="1166135" y="983936"/>
                  </a:cubicBezTo>
                  <a:lnTo>
                    <a:pt x="1199969" y="924341"/>
                  </a:lnTo>
                  <a:cubicBezTo>
                    <a:pt x="1203382" y="918134"/>
                    <a:pt x="1202452" y="910064"/>
                    <a:pt x="1197174" y="905407"/>
                  </a:cubicBezTo>
                  <a:lnTo>
                    <a:pt x="1112749" y="824396"/>
                  </a:lnTo>
                  <a:cubicBezTo>
                    <a:pt x="1123923" y="793978"/>
                    <a:pt x="1132304" y="762318"/>
                    <a:pt x="1137580" y="729106"/>
                  </a:cubicBezTo>
                  <a:lnTo>
                    <a:pt x="1250873" y="699619"/>
                  </a:lnTo>
                  <a:cubicBezTo>
                    <a:pt x="1257701" y="697757"/>
                    <a:pt x="1262357" y="691549"/>
                    <a:pt x="1262357" y="684099"/>
                  </a:cubicBezTo>
                  <a:lnTo>
                    <a:pt x="1261736" y="615503"/>
                  </a:lnTo>
                  <a:cubicBezTo>
                    <a:pt x="1261425" y="608365"/>
                    <a:pt x="1256771" y="602156"/>
                    <a:pt x="1249630" y="600294"/>
                  </a:cubicBezTo>
                  <a:close/>
                  <a:moveTo>
                    <a:pt x="656476" y="944517"/>
                  </a:moveTo>
                  <a:cubicBezTo>
                    <a:pt x="496315" y="945758"/>
                    <a:pt x="365330" y="816636"/>
                    <a:pt x="364089" y="656475"/>
                  </a:cubicBezTo>
                  <a:cubicBezTo>
                    <a:pt x="362846" y="496003"/>
                    <a:pt x="491969" y="365018"/>
                    <a:pt x="652130" y="363777"/>
                  </a:cubicBezTo>
                  <a:cubicBezTo>
                    <a:pt x="812601" y="362536"/>
                    <a:pt x="943586" y="491658"/>
                    <a:pt x="944827" y="652129"/>
                  </a:cubicBezTo>
                  <a:cubicBezTo>
                    <a:pt x="945759" y="812601"/>
                    <a:pt x="816947" y="943585"/>
                    <a:pt x="656476" y="944517"/>
                  </a:cubicBezTo>
                  <a:close/>
                </a:path>
              </a:pathLst>
            </a:custGeom>
            <a:noFill/>
            <a:ln w="19050" cap="flat">
              <a:solidFill>
                <a:srgbClr val="4D4D4D"/>
              </a:solid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B61D4DC5-DDDF-416A-8821-DE6DEF5F508F}"/>
                </a:ext>
              </a:extLst>
            </p:cNvPr>
            <p:cNvSpPr/>
            <p:nvPr/>
          </p:nvSpPr>
          <p:spPr>
            <a:xfrm>
              <a:off x="3848490" y="5982507"/>
              <a:ext cx="1800262" cy="1831301"/>
            </a:xfrm>
            <a:custGeom>
              <a:avLst/>
              <a:gdLst>
                <a:gd name="connsiteX0" fmla="*/ 1754324 w 1800261"/>
                <a:gd name="connsiteY0" fmla="*/ 168852 h 1831300"/>
                <a:gd name="connsiteX1" fmla="*/ 1667725 w 1800261"/>
                <a:gd name="connsiteY1" fmla="*/ 168852 h 1831300"/>
                <a:gd name="connsiteX2" fmla="*/ 946689 w 1800261"/>
                <a:gd name="connsiteY2" fmla="*/ 168852 h 1831300"/>
                <a:gd name="connsiteX3" fmla="*/ 946689 w 1800261"/>
                <a:gd name="connsiteY3" fmla="*/ 62078 h 1831300"/>
                <a:gd name="connsiteX4" fmla="*/ 907891 w 1800261"/>
                <a:gd name="connsiteY4" fmla="*/ 23279 h 1831300"/>
                <a:gd name="connsiteX5" fmla="*/ 869092 w 1800261"/>
                <a:gd name="connsiteY5" fmla="*/ 62078 h 1831300"/>
                <a:gd name="connsiteX6" fmla="*/ 869092 w 1800261"/>
                <a:gd name="connsiteY6" fmla="*/ 168852 h 1831300"/>
                <a:gd name="connsiteX7" fmla="*/ 139675 w 1800261"/>
                <a:gd name="connsiteY7" fmla="*/ 168852 h 1831300"/>
                <a:gd name="connsiteX8" fmla="*/ 62078 w 1800261"/>
                <a:gd name="connsiteY8" fmla="*/ 168852 h 1831300"/>
                <a:gd name="connsiteX9" fmla="*/ 23279 w 1800261"/>
                <a:gd name="connsiteY9" fmla="*/ 207651 h 1831300"/>
                <a:gd name="connsiteX10" fmla="*/ 62078 w 1800261"/>
                <a:gd name="connsiteY10" fmla="*/ 246450 h 1831300"/>
                <a:gd name="connsiteX11" fmla="*/ 139675 w 1800261"/>
                <a:gd name="connsiteY11" fmla="*/ 246450 h 1831300"/>
                <a:gd name="connsiteX12" fmla="*/ 139675 w 1800261"/>
                <a:gd name="connsiteY12" fmla="*/ 1267322 h 1831300"/>
                <a:gd name="connsiteX13" fmla="*/ 865057 w 1800261"/>
                <a:gd name="connsiteY13" fmla="*/ 1267322 h 1831300"/>
                <a:gd name="connsiteX14" fmla="*/ 865057 w 1800261"/>
                <a:gd name="connsiteY14" fmla="*/ 1443624 h 1831300"/>
                <a:gd name="connsiteX15" fmla="*/ 403817 w 1800261"/>
                <a:gd name="connsiteY15" fmla="*/ 1742219 h 1831300"/>
                <a:gd name="connsiteX16" fmla="*/ 392333 w 1800261"/>
                <a:gd name="connsiteY16" fmla="*/ 1795916 h 1831300"/>
                <a:gd name="connsiteX17" fmla="*/ 424924 w 1800261"/>
                <a:gd name="connsiteY17" fmla="*/ 1813609 h 1831300"/>
                <a:gd name="connsiteX18" fmla="*/ 446030 w 1800261"/>
                <a:gd name="connsiteY18" fmla="*/ 1807401 h 1831300"/>
                <a:gd name="connsiteX19" fmla="*/ 865367 w 1800261"/>
                <a:gd name="connsiteY19" fmla="*/ 1536120 h 1831300"/>
                <a:gd name="connsiteX20" fmla="*/ 865367 w 1800261"/>
                <a:gd name="connsiteY20" fmla="*/ 1700937 h 1831300"/>
                <a:gd name="connsiteX21" fmla="*/ 904166 w 1800261"/>
                <a:gd name="connsiteY21" fmla="*/ 1739736 h 1831300"/>
                <a:gd name="connsiteX22" fmla="*/ 942965 w 1800261"/>
                <a:gd name="connsiteY22" fmla="*/ 1700937 h 1831300"/>
                <a:gd name="connsiteX23" fmla="*/ 942965 w 1800261"/>
                <a:gd name="connsiteY23" fmla="*/ 1535189 h 1831300"/>
                <a:gd name="connsiteX24" fmla="*/ 1360439 w 1800261"/>
                <a:gd name="connsiteY24" fmla="*/ 1798710 h 1831300"/>
                <a:gd name="connsiteX25" fmla="*/ 1413826 w 1800261"/>
                <a:gd name="connsiteY25" fmla="*/ 1786605 h 1831300"/>
                <a:gd name="connsiteX26" fmla="*/ 1401721 w 1800261"/>
                <a:gd name="connsiteY26" fmla="*/ 1733217 h 1831300"/>
                <a:gd name="connsiteX27" fmla="*/ 942965 w 1800261"/>
                <a:gd name="connsiteY27" fmla="*/ 1443624 h 1831300"/>
                <a:gd name="connsiteX28" fmla="*/ 942965 w 1800261"/>
                <a:gd name="connsiteY28" fmla="*/ 1267633 h 1831300"/>
                <a:gd name="connsiteX29" fmla="*/ 1668346 w 1800261"/>
                <a:gd name="connsiteY29" fmla="*/ 1267633 h 1831300"/>
                <a:gd name="connsiteX30" fmla="*/ 1668346 w 1800261"/>
                <a:gd name="connsiteY30" fmla="*/ 246760 h 1831300"/>
                <a:gd name="connsiteX31" fmla="*/ 1754945 w 1800261"/>
                <a:gd name="connsiteY31" fmla="*/ 246760 h 1831300"/>
                <a:gd name="connsiteX32" fmla="*/ 1793744 w 1800261"/>
                <a:gd name="connsiteY32" fmla="*/ 207961 h 1831300"/>
                <a:gd name="connsiteX33" fmla="*/ 1754324 w 1800261"/>
                <a:gd name="connsiteY33" fmla="*/ 168852 h 1831300"/>
                <a:gd name="connsiteX34" fmla="*/ 1590438 w 1800261"/>
                <a:gd name="connsiteY34" fmla="*/ 1189725 h 1831300"/>
                <a:gd name="connsiteX35" fmla="*/ 217273 w 1800261"/>
                <a:gd name="connsiteY35" fmla="*/ 1189725 h 1831300"/>
                <a:gd name="connsiteX36" fmla="*/ 217273 w 1800261"/>
                <a:gd name="connsiteY36" fmla="*/ 246450 h 1831300"/>
                <a:gd name="connsiteX37" fmla="*/ 1590438 w 1800261"/>
                <a:gd name="connsiteY37" fmla="*/ 246450 h 1831300"/>
                <a:gd name="connsiteX38" fmla="*/ 1590438 w 1800261"/>
                <a:gd name="connsiteY38" fmla="*/ 1189725 h 183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800261" h="1831300">
                  <a:moveTo>
                    <a:pt x="1754324" y="168852"/>
                  </a:moveTo>
                  <a:lnTo>
                    <a:pt x="1667725" y="168852"/>
                  </a:lnTo>
                  <a:lnTo>
                    <a:pt x="946689" y="168852"/>
                  </a:lnTo>
                  <a:lnTo>
                    <a:pt x="946689" y="62078"/>
                  </a:lnTo>
                  <a:cubicBezTo>
                    <a:pt x="946689" y="40661"/>
                    <a:pt x="929308" y="23279"/>
                    <a:pt x="907891" y="23279"/>
                  </a:cubicBezTo>
                  <a:cubicBezTo>
                    <a:pt x="886474" y="23279"/>
                    <a:pt x="869092" y="40661"/>
                    <a:pt x="869092" y="62078"/>
                  </a:cubicBezTo>
                  <a:lnTo>
                    <a:pt x="869092" y="168852"/>
                  </a:lnTo>
                  <a:lnTo>
                    <a:pt x="139675" y="168852"/>
                  </a:lnTo>
                  <a:lnTo>
                    <a:pt x="62078" y="168852"/>
                  </a:lnTo>
                  <a:cubicBezTo>
                    <a:pt x="40661" y="168852"/>
                    <a:pt x="23279" y="186234"/>
                    <a:pt x="23279" y="207651"/>
                  </a:cubicBezTo>
                  <a:cubicBezTo>
                    <a:pt x="23279" y="229068"/>
                    <a:pt x="40661" y="246450"/>
                    <a:pt x="62078" y="246450"/>
                  </a:cubicBezTo>
                  <a:lnTo>
                    <a:pt x="139675" y="246450"/>
                  </a:lnTo>
                  <a:lnTo>
                    <a:pt x="139675" y="1267322"/>
                  </a:lnTo>
                  <a:lnTo>
                    <a:pt x="865057" y="1267322"/>
                  </a:lnTo>
                  <a:lnTo>
                    <a:pt x="865057" y="1443624"/>
                  </a:lnTo>
                  <a:lnTo>
                    <a:pt x="403817" y="1742219"/>
                  </a:lnTo>
                  <a:cubicBezTo>
                    <a:pt x="385815" y="1754014"/>
                    <a:pt x="380538" y="1777914"/>
                    <a:pt x="392333" y="1795916"/>
                  </a:cubicBezTo>
                  <a:cubicBezTo>
                    <a:pt x="399782" y="1807401"/>
                    <a:pt x="412198" y="1813609"/>
                    <a:pt x="424924" y="1813609"/>
                  </a:cubicBezTo>
                  <a:cubicBezTo>
                    <a:pt x="432063" y="1813609"/>
                    <a:pt x="439512" y="1811747"/>
                    <a:pt x="446030" y="1807401"/>
                  </a:cubicBezTo>
                  <a:lnTo>
                    <a:pt x="865367" y="1536120"/>
                  </a:lnTo>
                  <a:lnTo>
                    <a:pt x="865367" y="1700937"/>
                  </a:lnTo>
                  <a:cubicBezTo>
                    <a:pt x="865367" y="1722354"/>
                    <a:pt x="882749" y="1739736"/>
                    <a:pt x="904166" y="1739736"/>
                  </a:cubicBezTo>
                  <a:cubicBezTo>
                    <a:pt x="925583" y="1739736"/>
                    <a:pt x="942965" y="1722354"/>
                    <a:pt x="942965" y="1700937"/>
                  </a:cubicBezTo>
                  <a:lnTo>
                    <a:pt x="942965" y="1535189"/>
                  </a:lnTo>
                  <a:lnTo>
                    <a:pt x="1360439" y="1798710"/>
                  </a:lnTo>
                  <a:cubicBezTo>
                    <a:pt x="1378442" y="1810195"/>
                    <a:pt x="1402652" y="1804918"/>
                    <a:pt x="1413826" y="1786605"/>
                  </a:cubicBezTo>
                  <a:cubicBezTo>
                    <a:pt x="1425311" y="1768602"/>
                    <a:pt x="1419724" y="1744392"/>
                    <a:pt x="1401721" y="1733217"/>
                  </a:cubicBezTo>
                  <a:lnTo>
                    <a:pt x="942965" y="1443624"/>
                  </a:lnTo>
                  <a:lnTo>
                    <a:pt x="942965" y="1267633"/>
                  </a:lnTo>
                  <a:lnTo>
                    <a:pt x="1668346" y="1267633"/>
                  </a:lnTo>
                  <a:lnTo>
                    <a:pt x="1668346" y="246760"/>
                  </a:lnTo>
                  <a:lnTo>
                    <a:pt x="1754945" y="246760"/>
                  </a:lnTo>
                  <a:cubicBezTo>
                    <a:pt x="1776362" y="246760"/>
                    <a:pt x="1793744" y="229378"/>
                    <a:pt x="1793744" y="207961"/>
                  </a:cubicBezTo>
                  <a:cubicBezTo>
                    <a:pt x="1793123" y="186234"/>
                    <a:pt x="1776052" y="168852"/>
                    <a:pt x="1754324" y="168852"/>
                  </a:cubicBezTo>
                  <a:close/>
                  <a:moveTo>
                    <a:pt x="1590438" y="1189725"/>
                  </a:moveTo>
                  <a:lnTo>
                    <a:pt x="217273" y="1189725"/>
                  </a:lnTo>
                  <a:lnTo>
                    <a:pt x="217273" y="246450"/>
                  </a:lnTo>
                  <a:lnTo>
                    <a:pt x="1590438" y="246450"/>
                  </a:lnTo>
                  <a:lnTo>
                    <a:pt x="1590438" y="1189725"/>
                  </a:lnTo>
                  <a:close/>
                </a:path>
              </a:pathLst>
            </a:custGeom>
            <a:solidFill>
              <a:srgbClr val="4D4D4D"/>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363A72F-9B89-4845-AFB6-D9DF8B754E60}"/>
                </a:ext>
              </a:extLst>
            </p:cNvPr>
            <p:cNvSpPr/>
            <p:nvPr/>
          </p:nvSpPr>
          <p:spPr>
            <a:xfrm>
              <a:off x="4234305" y="6352725"/>
              <a:ext cx="217273" cy="186234"/>
            </a:xfrm>
            <a:custGeom>
              <a:avLst/>
              <a:gdLst>
                <a:gd name="connsiteX0" fmla="*/ 177233 w 217272"/>
                <a:gd name="connsiteY0" fmla="*/ 27702 h 186233"/>
                <a:gd name="connsiteX1" fmla="*/ 74804 w 217272"/>
                <a:gd name="connsiteY1" fmla="*/ 130131 h 186233"/>
                <a:gd name="connsiteX2" fmla="*/ 49973 w 217272"/>
                <a:gd name="connsiteY2" fmla="*/ 105300 h 186233"/>
                <a:gd name="connsiteX3" fmla="*/ 27935 w 217272"/>
                <a:gd name="connsiteY3" fmla="*/ 105300 h 186233"/>
                <a:gd name="connsiteX4" fmla="*/ 27935 w 217272"/>
                <a:gd name="connsiteY4" fmla="*/ 127338 h 186233"/>
                <a:gd name="connsiteX5" fmla="*/ 63940 w 217272"/>
                <a:gd name="connsiteY5" fmla="*/ 163343 h 186233"/>
                <a:gd name="connsiteX6" fmla="*/ 74804 w 217272"/>
                <a:gd name="connsiteY6" fmla="*/ 167999 h 186233"/>
                <a:gd name="connsiteX7" fmla="*/ 85668 w 217272"/>
                <a:gd name="connsiteY7" fmla="*/ 163343 h 186233"/>
                <a:gd name="connsiteX8" fmla="*/ 199270 w 217272"/>
                <a:gd name="connsiteY8" fmla="*/ 49740 h 186233"/>
                <a:gd name="connsiteX9" fmla="*/ 199270 w 217272"/>
                <a:gd name="connsiteY9" fmla="*/ 27702 h 186233"/>
                <a:gd name="connsiteX10" fmla="*/ 177233 w 217272"/>
                <a:gd name="connsiteY10" fmla="*/ 27702 h 186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272" h="186233">
                  <a:moveTo>
                    <a:pt x="177233" y="27702"/>
                  </a:moveTo>
                  <a:lnTo>
                    <a:pt x="74804" y="130131"/>
                  </a:lnTo>
                  <a:lnTo>
                    <a:pt x="49973" y="105300"/>
                  </a:lnTo>
                  <a:cubicBezTo>
                    <a:pt x="43765" y="99092"/>
                    <a:pt x="34143" y="99092"/>
                    <a:pt x="27935" y="105300"/>
                  </a:cubicBezTo>
                  <a:cubicBezTo>
                    <a:pt x="21727" y="111508"/>
                    <a:pt x="21727" y="121130"/>
                    <a:pt x="27935" y="127338"/>
                  </a:cubicBezTo>
                  <a:lnTo>
                    <a:pt x="63940" y="163343"/>
                  </a:lnTo>
                  <a:cubicBezTo>
                    <a:pt x="67044" y="166446"/>
                    <a:pt x="71079" y="167999"/>
                    <a:pt x="74804" y="167999"/>
                  </a:cubicBezTo>
                  <a:cubicBezTo>
                    <a:pt x="78839" y="167999"/>
                    <a:pt x="82874" y="166446"/>
                    <a:pt x="85668" y="163343"/>
                  </a:cubicBezTo>
                  <a:lnTo>
                    <a:pt x="199270" y="49740"/>
                  </a:lnTo>
                  <a:cubicBezTo>
                    <a:pt x="205478" y="43532"/>
                    <a:pt x="205478" y="33910"/>
                    <a:pt x="199270" y="27702"/>
                  </a:cubicBezTo>
                  <a:cubicBezTo>
                    <a:pt x="193062" y="21805"/>
                    <a:pt x="183440" y="21805"/>
                    <a:pt x="177233" y="27702"/>
                  </a:cubicBezTo>
                  <a:close/>
                </a:path>
              </a:pathLst>
            </a:custGeom>
            <a:solidFill>
              <a:srgbClr val="4D4D4D"/>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CD6CD22-87C3-448A-B419-738F6F867C8A}"/>
                </a:ext>
              </a:extLst>
            </p:cNvPr>
            <p:cNvSpPr/>
            <p:nvPr/>
          </p:nvSpPr>
          <p:spPr>
            <a:xfrm>
              <a:off x="4234305" y="6576904"/>
              <a:ext cx="217273" cy="186234"/>
            </a:xfrm>
            <a:custGeom>
              <a:avLst/>
              <a:gdLst>
                <a:gd name="connsiteX0" fmla="*/ 177233 w 217272"/>
                <a:gd name="connsiteY0" fmla="*/ 27935 h 186233"/>
                <a:gd name="connsiteX1" fmla="*/ 74804 w 217272"/>
                <a:gd name="connsiteY1" fmla="*/ 130364 h 186233"/>
                <a:gd name="connsiteX2" fmla="*/ 49973 w 217272"/>
                <a:gd name="connsiteY2" fmla="*/ 105533 h 186233"/>
                <a:gd name="connsiteX3" fmla="*/ 27935 w 217272"/>
                <a:gd name="connsiteY3" fmla="*/ 105533 h 186233"/>
                <a:gd name="connsiteX4" fmla="*/ 27935 w 217272"/>
                <a:gd name="connsiteY4" fmla="*/ 127570 h 186233"/>
                <a:gd name="connsiteX5" fmla="*/ 63940 w 217272"/>
                <a:gd name="connsiteY5" fmla="*/ 163575 h 186233"/>
                <a:gd name="connsiteX6" fmla="*/ 74804 w 217272"/>
                <a:gd name="connsiteY6" fmla="*/ 168231 h 186233"/>
                <a:gd name="connsiteX7" fmla="*/ 85668 w 217272"/>
                <a:gd name="connsiteY7" fmla="*/ 163575 h 186233"/>
                <a:gd name="connsiteX8" fmla="*/ 199270 w 217272"/>
                <a:gd name="connsiteY8" fmla="*/ 49973 h 186233"/>
                <a:gd name="connsiteX9" fmla="*/ 199270 w 217272"/>
                <a:gd name="connsiteY9" fmla="*/ 27935 h 186233"/>
                <a:gd name="connsiteX10" fmla="*/ 177233 w 217272"/>
                <a:gd name="connsiteY10" fmla="*/ 27935 h 186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272" h="186233">
                  <a:moveTo>
                    <a:pt x="177233" y="27935"/>
                  </a:moveTo>
                  <a:lnTo>
                    <a:pt x="74804" y="130364"/>
                  </a:lnTo>
                  <a:lnTo>
                    <a:pt x="49973" y="105533"/>
                  </a:lnTo>
                  <a:cubicBezTo>
                    <a:pt x="43765" y="99325"/>
                    <a:pt x="34143" y="99325"/>
                    <a:pt x="27935" y="105533"/>
                  </a:cubicBezTo>
                  <a:cubicBezTo>
                    <a:pt x="21727" y="111740"/>
                    <a:pt x="21727" y="121362"/>
                    <a:pt x="27935" y="127570"/>
                  </a:cubicBezTo>
                  <a:lnTo>
                    <a:pt x="63940" y="163575"/>
                  </a:lnTo>
                  <a:cubicBezTo>
                    <a:pt x="67044" y="166679"/>
                    <a:pt x="71079" y="168231"/>
                    <a:pt x="74804" y="168231"/>
                  </a:cubicBezTo>
                  <a:cubicBezTo>
                    <a:pt x="78839" y="168231"/>
                    <a:pt x="82874" y="166679"/>
                    <a:pt x="85668" y="163575"/>
                  </a:cubicBezTo>
                  <a:lnTo>
                    <a:pt x="199270" y="49973"/>
                  </a:lnTo>
                  <a:cubicBezTo>
                    <a:pt x="205478" y="43765"/>
                    <a:pt x="205478" y="34143"/>
                    <a:pt x="199270" y="27935"/>
                  </a:cubicBezTo>
                  <a:cubicBezTo>
                    <a:pt x="193062" y="21727"/>
                    <a:pt x="183440" y="21727"/>
                    <a:pt x="177233" y="27935"/>
                  </a:cubicBezTo>
                  <a:close/>
                </a:path>
              </a:pathLst>
            </a:custGeom>
            <a:solidFill>
              <a:srgbClr val="4D4D4D"/>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E81FE2F-BB0E-474E-8CF5-A255204BDAB5}"/>
                </a:ext>
              </a:extLst>
            </p:cNvPr>
            <p:cNvSpPr/>
            <p:nvPr/>
          </p:nvSpPr>
          <p:spPr>
            <a:xfrm>
              <a:off x="4234305" y="6801239"/>
              <a:ext cx="217273" cy="186234"/>
            </a:xfrm>
            <a:custGeom>
              <a:avLst/>
              <a:gdLst>
                <a:gd name="connsiteX0" fmla="*/ 177233 w 217272"/>
                <a:gd name="connsiteY0" fmla="*/ 27702 h 186233"/>
                <a:gd name="connsiteX1" fmla="*/ 74804 w 217272"/>
                <a:gd name="connsiteY1" fmla="*/ 130131 h 186233"/>
                <a:gd name="connsiteX2" fmla="*/ 49973 w 217272"/>
                <a:gd name="connsiteY2" fmla="*/ 105300 h 186233"/>
                <a:gd name="connsiteX3" fmla="*/ 27935 w 217272"/>
                <a:gd name="connsiteY3" fmla="*/ 105300 h 186233"/>
                <a:gd name="connsiteX4" fmla="*/ 27935 w 217272"/>
                <a:gd name="connsiteY4" fmla="*/ 127338 h 186233"/>
                <a:gd name="connsiteX5" fmla="*/ 63940 w 217272"/>
                <a:gd name="connsiteY5" fmla="*/ 163343 h 186233"/>
                <a:gd name="connsiteX6" fmla="*/ 74804 w 217272"/>
                <a:gd name="connsiteY6" fmla="*/ 167999 h 186233"/>
                <a:gd name="connsiteX7" fmla="*/ 85668 w 217272"/>
                <a:gd name="connsiteY7" fmla="*/ 163343 h 186233"/>
                <a:gd name="connsiteX8" fmla="*/ 199270 w 217272"/>
                <a:gd name="connsiteY8" fmla="*/ 49740 h 186233"/>
                <a:gd name="connsiteX9" fmla="*/ 199270 w 217272"/>
                <a:gd name="connsiteY9" fmla="*/ 27702 h 186233"/>
                <a:gd name="connsiteX10" fmla="*/ 177233 w 217272"/>
                <a:gd name="connsiteY10" fmla="*/ 27702 h 186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272" h="186233">
                  <a:moveTo>
                    <a:pt x="177233" y="27702"/>
                  </a:moveTo>
                  <a:lnTo>
                    <a:pt x="74804" y="130131"/>
                  </a:lnTo>
                  <a:lnTo>
                    <a:pt x="49973" y="105300"/>
                  </a:lnTo>
                  <a:cubicBezTo>
                    <a:pt x="43765" y="99092"/>
                    <a:pt x="34143" y="99092"/>
                    <a:pt x="27935" y="105300"/>
                  </a:cubicBezTo>
                  <a:cubicBezTo>
                    <a:pt x="21727" y="111508"/>
                    <a:pt x="21727" y="121130"/>
                    <a:pt x="27935" y="127338"/>
                  </a:cubicBezTo>
                  <a:lnTo>
                    <a:pt x="63940" y="163343"/>
                  </a:lnTo>
                  <a:cubicBezTo>
                    <a:pt x="67044" y="166447"/>
                    <a:pt x="71079" y="167999"/>
                    <a:pt x="74804" y="167999"/>
                  </a:cubicBezTo>
                  <a:cubicBezTo>
                    <a:pt x="78839" y="167999"/>
                    <a:pt x="82874" y="166447"/>
                    <a:pt x="85668" y="163343"/>
                  </a:cubicBezTo>
                  <a:lnTo>
                    <a:pt x="199270" y="49740"/>
                  </a:lnTo>
                  <a:cubicBezTo>
                    <a:pt x="205478" y="43532"/>
                    <a:pt x="205478" y="33910"/>
                    <a:pt x="199270" y="27702"/>
                  </a:cubicBezTo>
                  <a:cubicBezTo>
                    <a:pt x="193062" y="21805"/>
                    <a:pt x="183440" y="21805"/>
                    <a:pt x="177233" y="27702"/>
                  </a:cubicBezTo>
                  <a:close/>
                </a:path>
              </a:pathLst>
            </a:custGeom>
            <a:solidFill>
              <a:srgbClr val="4D4D4D"/>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C7E7BD6-9687-4781-A5A1-6E7EE5516AD7}"/>
                </a:ext>
              </a:extLst>
            </p:cNvPr>
            <p:cNvSpPr/>
            <p:nvPr/>
          </p:nvSpPr>
          <p:spPr>
            <a:xfrm>
              <a:off x="4599634" y="6391291"/>
              <a:ext cx="651819" cy="93117"/>
            </a:xfrm>
            <a:custGeom>
              <a:avLst/>
              <a:gdLst>
                <a:gd name="connsiteX0" fmla="*/ 23279 w 651818"/>
                <a:gd name="connsiteY0" fmla="*/ 23279 h 93116"/>
                <a:gd name="connsiteX1" fmla="*/ 657096 w 651818"/>
                <a:gd name="connsiteY1" fmla="*/ 23279 h 93116"/>
                <a:gd name="connsiteX2" fmla="*/ 657096 w 651818"/>
                <a:gd name="connsiteY2" fmla="*/ 87840 h 93116"/>
                <a:gd name="connsiteX3" fmla="*/ 23279 w 651818"/>
                <a:gd name="connsiteY3" fmla="*/ 87840 h 93116"/>
              </a:gdLst>
              <a:ahLst/>
              <a:cxnLst>
                <a:cxn ang="0">
                  <a:pos x="connsiteX0" y="connsiteY0"/>
                </a:cxn>
                <a:cxn ang="0">
                  <a:pos x="connsiteX1" y="connsiteY1"/>
                </a:cxn>
                <a:cxn ang="0">
                  <a:pos x="connsiteX2" y="connsiteY2"/>
                </a:cxn>
                <a:cxn ang="0">
                  <a:pos x="connsiteX3" y="connsiteY3"/>
                </a:cxn>
              </a:cxnLst>
              <a:rect l="l" t="t" r="r" b="b"/>
              <a:pathLst>
                <a:path w="651818" h="93116">
                  <a:moveTo>
                    <a:pt x="23279" y="23279"/>
                  </a:moveTo>
                  <a:lnTo>
                    <a:pt x="657096" y="23279"/>
                  </a:lnTo>
                  <a:lnTo>
                    <a:pt x="657096" y="87840"/>
                  </a:lnTo>
                  <a:lnTo>
                    <a:pt x="23279" y="87840"/>
                  </a:lnTo>
                  <a:close/>
                </a:path>
              </a:pathLst>
            </a:custGeom>
            <a:solidFill>
              <a:srgbClr val="4D4D4D"/>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FE941F49-FA64-4AD4-8496-0E757ACF6D1E}"/>
                </a:ext>
              </a:extLst>
            </p:cNvPr>
            <p:cNvSpPr/>
            <p:nvPr/>
          </p:nvSpPr>
          <p:spPr>
            <a:xfrm>
              <a:off x="4599634" y="6616945"/>
              <a:ext cx="651819" cy="93117"/>
            </a:xfrm>
            <a:custGeom>
              <a:avLst/>
              <a:gdLst>
                <a:gd name="connsiteX0" fmla="*/ 23279 w 651818"/>
                <a:gd name="connsiteY0" fmla="*/ 23279 h 93116"/>
                <a:gd name="connsiteX1" fmla="*/ 657096 w 651818"/>
                <a:gd name="connsiteY1" fmla="*/ 23279 h 93116"/>
                <a:gd name="connsiteX2" fmla="*/ 657096 w 651818"/>
                <a:gd name="connsiteY2" fmla="*/ 87840 h 93116"/>
                <a:gd name="connsiteX3" fmla="*/ 23279 w 651818"/>
                <a:gd name="connsiteY3" fmla="*/ 87840 h 93116"/>
              </a:gdLst>
              <a:ahLst/>
              <a:cxnLst>
                <a:cxn ang="0">
                  <a:pos x="connsiteX0" y="connsiteY0"/>
                </a:cxn>
                <a:cxn ang="0">
                  <a:pos x="connsiteX1" y="connsiteY1"/>
                </a:cxn>
                <a:cxn ang="0">
                  <a:pos x="connsiteX2" y="connsiteY2"/>
                </a:cxn>
                <a:cxn ang="0">
                  <a:pos x="connsiteX3" y="connsiteY3"/>
                </a:cxn>
              </a:cxnLst>
              <a:rect l="l" t="t" r="r" b="b"/>
              <a:pathLst>
                <a:path w="651818" h="93116">
                  <a:moveTo>
                    <a:pt x="23279" y="23279"/>
                  </a:moveTo>
                  <a:lnTo>
                    <a:pt x="657096" y="23279"/>
                  </a:lnTo>
                  <a:lnTo>
                    <a:pt x="657096" y="87840"/>
                  </a:lnTo>
                  <a:lnTo>
                    <a:pt x="23279" y="87840"/>
                  </a:lnTo>
                  <a:close/>
                </a:path>
              </a:pathLst>
            </a:custGeom>
            <a:solidFill>
              <a:srgbClr val="4D4D4D"/>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AF5425B-2F51-4FA8-914D-732E1AE7136A}"/>
                </a:ext>
              </a:extLst>
            </p:cNvPr>
            <p:cNvSpPr/>
            <p:nvPr/>
          </p:nvSpPr>
          <p:spPr>
            <a:xfrm>
              <a:off x="4599634" y="6842288"/>
              <a:ext cx="651819" cy="93117"/>
            </a:xfrm>
            <a:custGeom>
              <a:avLst/>
              <a:gdLst>
                <a:gd name="connsiteX0" fmla="*/ 23279 w 651818"/>
                <a:gd name="connsiteY0" fmla="*/ 23279 h 93116"/>
                <a:gd name="connsiteX1" fmla="*/ 657096 w 651818"/>
                <a:gd name="connsiteY1" fmla="*/ 23279 h 93116"/>
                <a:gd name="connsiteX2" fmla="*/ 657096 w 651818"/>
                <a:gd name="connsiteY2" fmla="*/ 87840 h 93116"/>
                <a:gd name="connsiteX3" fmla="*/ 23279 w 651818"/>
                <a:gd name="connsiteY3" fmla="*/ 87840 h 93116"/>
              </a:gdLst>
              <a:ahLst/>
              <a:cxnLst>
                <a:cxn ang="0">
                  <a:pos x="connsiteX0" y="connsiteY0"/>
                </a:cxn>
                <a:cxn ang="0">
                  <a:pos x="connsiteX1" y="connsiteY1"/>
                </a:cxn>
                <a:cxn ang="0">
                  <a:pos x="connsiteX2" y="connsiteY2"/>
                </a:cxn>
                <a:cxn ang="0">
                  <a:pos x="connsiteX3" y="connsiteY3"/>
                </a:cxn>
              </a:cxnLst>
              <a:rect l="l" t="t" r="r" b="b"/>
              <a:pathLst>
                <a:path w="651818" h="93116">
                  <a:moveTo>
                    <a:pt x="23279" y="23279"/>
                  </a:moveTo>
                  <a:lnTo>
                    <a:pt x="657096" y="23279"/>
                  </a:lnTo>
                  <a:lnTo>
                    <a:pt x="657096" y="87840"/>
                  </a:lnTo>
                  <a:lnTo>
                    <a:pt x="23279" y="87840"/>
                  </a:lnTo>
                  <a:close/>
                </a:path>
              </a:pathLst>
            </a:custGeom>
            <a:solidFill>
              <a:srgbClr val="4D4D4D"/>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0BD63036-2576-44E0-AF4E-5D8D9FBFFE61}"/>
                </a:ext>
              </a:extLst>
            </p:cNvPr>
            <p:cNvSpPr/>
            <p:nvPr/>
          </p:nvSpPr>
          <p:spPr>
            <a:xfrm>
              <a:off x="11631227" y="6123425"/>
              <a:ext cx="1210521" cy="1396755"/>
            </a:xfrm>
            <a:custGeom>
              <a:avLst/>
              <a:gdLst>
                <a:gd name="connsiteX0" fmla="*/ 293298 w 1210520"/>
                <a:gd name="connsiteY0" fmla="*/ 1382787 h 1396754"/>
                <a:gd name="connsiteX1" fmla="*/ 287711 w 1210520"/>
                <a:gd name="connsiteY1" fmla="*/ 1332194 h 1396754"/>
                <a:gd name="connsiteX2" fmla="*/ 105513 w 1210520"/>
                <a:gd name="connsiteY2" fmla="*/ 905408 h 1396754"/>
                <a:gd name="connsiteX3" fmla="*/ 99615 w 1210520"/>
                <a:gd name="connsiteY3" fmla="*/ 896717 h 1396754"/>
                <a:gd name="connsiteX4" fmla="*/ 82544 w 1210520"/>
                <a:gd name="connsiteY4" fmla="*/ 870023 h 1396754"/>
                <a:gd name="connsiteX5" fmla="*/ 23569 w 1210520"/>
                <a:gd name="connsiteY5" fmla="*/ 631644 h 1396754"/>
                <a:gd name="connsiteX6" fmla="*/ 188697 w 1210520"/>
                <a:gd name="connsiteY6" fmla="*/ 204858 h 1396754"/>
                <a:gd name="connsiteX7" fmla="*/ 607413 w 1210520"/>
                <a:gd name="connsiteY7" fmla="*/ 23279 h 1396754"/>
                <a:gd name="connsiteX8" fmla="*/ 615483 w 1210520"/>
                <a:gd name="connsiteY8" fmla="*/ 23279 h 1396754"/>
                <a:gd name="connsiteX9" fmla="*/ 1026750 w 1210520"/>
                <a:gd name="connsiteY9" fmla="*/ 193994 h 1396754"/>
                <a:gd name="connsiteX10" fmla="*/ 1200879 w 1210520"/>
                <a:gd name="connsiteY10" fmla="*/ 612089 h 1396754"/>
                <a:gd name="connsiteX11" fmla="*/ 1141594 w 1210520"/>
                <a:gd name="connsiteY11" fmla="*/ 869402 h 1396754"/>
                <a:gd name="connsiteX12" fmla="*/ 1139422 w 1210520"/>
                <a:gd name="connsiteY12" fmla="*/ 872506 h 1396754"/>
                <a:gd name="connsiteX13" fmla="*/ 1131351 w 1210520"/>
                <a:gd name="connsiteY13" fmla="*/ 884612 h 1396754"/>
                <a:gd name="connsiteX14" fmla="*/ 992917 w 1210520"/>
                <a:gd name="connsiteY14" fmla="*/ 1126715 h 1396754"/>
                <a:gd name="connsiteX15" fmla="*/ 985778 w 1210520"/>
                <a:gd name="connsiteY15" fmla="*/ 1143477 h 1396754"/>
                <a:gd name="connsiteX16" fmla="*/ 293298 w 1210520"/>
                <a:gd name="connsiteY16" fmla="*/ 1382787 h 1396754"/>
                <a:gd name="connsiteX17" fmla="*/ 615483 w 1210520"/>
                <a:gd name="connsiteY17" fmla="*/ 104912 h 1396754"/>
                <a:gd name="connsiteX18" fmla="*/ 608034 w 1210520"/>
                <a:gd name="connsiteY18" fmla="*/ 104912 h 1396754"/>
                <a:gd name="connsiteX19" fmla="*/ 247671 w 1210520"/>
                <a:gd name="connsiteY19" fmla="*/ 261659 h 1396754"/>
                <a:gd name="connsiteX20" fmla="*/ 104891 w 1210520"/>
                <a:gd name="connsiteY20" fmla="*/ 629781 h 1396754"/>
                <a:gd name="connsiteX21" fmla="*/ 155485 w 1210520"/>
                <a:gd name="connsiteY21" fmla="*/ 834328 h 1396754"/>
                <a:gd name="connsiteX22" fmla="*/ 167280 w 1210520"/>
                <a:gd name="connsiteY22" fmla="*/ 852021 h 1396754"/>
                <a:gd name="connsiteX23" fmla="*/ 173177 w 1210520"/>
                <a:gd name="connsiteY23" fmla="*/ 860711 h 1396754"/>
                <a:gd name="connsiteX24" fmla="*/ 361274 w 1210520"/>
                <a:gd name="connsiteY24" fmla="*/ 1274151 h 1396754"/>
                <a:gd name="connsiteX25" fmla="*/ 925873 w 1210520"/>
                <a:gd name="connsiteY25" fmla="*/ 1079537 h 1396754"/>
                <a:gd name="connsiteX26" fmla="*/ 1065859 w 1210520"/>
                <a:gd name="connsiteY26" fmla="*/ 838674 h 1396754"/>
                <a:gd name="connsiteX27" fmla="*/ 1065859 w 1210520"/>
                <a:gd name="connsiteY27" fmla="*/ 838674 h 1396754"/>
                <a:gd name="connsiteX28" fmla="*/ 1072377 w 1210520"/>
                <a:gd name="connsiteY28" fmla="*/ 829362 h 1396754"/>
                <a:gd name="connsiteX29" fmla="*/ 1073929 w 1210520"/>
                <a:gd name="connsiteY29" fmla="*/ 827189 h 1396754"/>
                <a:gd name="connsiteX30" fmla="*/ 1120487 w 1210520"/>
                <a:gd name="connsiteY30" fmla="*/ 613331 h 1396754"/>
                <a:gd name="connsiteX31" fmla="*/ 970259 w 1210520"/>
                <a:gd name="connsiteY31" fmla="*/ 252968 h 1396754"/>
                <a:gd name="connsiteX32" fmla="*/ 615483 w 1210520"/>
                <a:gd name="connsiteY32" fmla="*/ 104912 h 1396754"/>
                <a:gd name="connsiteX33" fmla="*/ 955670 w 1210520"/>
                <a:gd name="connsiteY33" fmla="*/ 1111507 h 1396754"/>
                <a:gd name="connsiteX34" fmla="*/ 955670 w 1210520"/>
                <a:gd name="connsiteY34" fmla="*/ 1111507 h 1396754"/>
                <a:gd name="connsiteX35" fmla="*/ 955670 w 1210520"/>
                <a:gd name="connsiteY35" fmla="*/ 1111507 h 1396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10520" h="1396754">
                  <a:moveTo>
                    <a:pt x="293298" y="1382787"/>
                  </a:moveTo>
                  <a:lnTo>
                    <a:pt x="287711" y="1332194"/>
                  </a:lnTo>
                  <a:cubicBezTo>
                    <a:pt x="266915" y="1143167"/>
                    <a:pt x="153933" y="976487"/>
                    <a:pt x="105513" y="905408"/>
                  </a:cubicBezTo>
                  <a:lnTo>
                    <a:pt x="99615" y="896717"/>
                  </a:lnTo>
                  <a:cubicBezTo>
                    <a:pt x="89372" y="881508"/>
                    <a:pt x="85027" y="874990"/>
                    <a:pt x="82544" y="870023"/>
                  </a:cubicBezTo>
                  <a:cubicBezTo>
                    <a:pt x="45917" y="796461"/>
                    <a:pt x="26053" y="716380"/>
                    <a:pt x="23569" y="631644"/>
                  </a:cubicBezTo>
                  <a:cubicBezTo>
                    <a:pt x="18603" y="472724"/>
                    <a:pt x="77578" y="321254"/>
                    <a:pt x="188697" y="204858"/>
                  </a:cubicBezTo>
                  <a:cubicBezTo>
                    <a:pt x="301058" y="88461"/>
                    <a:pt x="449735" y="24211"/>
                    <a:pt x="607413" y="23279"/>
                  </a:cubicBezTo>
                  <a:lnTo>
                    <a:pt x="615483" y="23279"/>
                  </a:lnTo>
                  <a:cubicBezTo>
                    <a:pt x="770678" y="24211"/>
                    <a:pt x="916562" y="84737"/>
                    <a:pt x="1026750" y="193994"/>
                  </a:cubicBezTo>
                  <a:cubicBezTo>
                    <a:pt x="1139111" y="305424"/>
                    <a:pt x="1200879" y="453790"/>
                    <a:pt x="1200879" y="612089"/>
                  </a:cubicBezTo>
                  <a:cubicBezTo>
                    <a:pt x="1200879" y="719174"/>
                    <a:pt x="1181324" y="803289"/>
                    <a:pt x="1141594" y="869402"/>
                  </a:cubicBezTo>
                  <a:lnTo>
                    <a:pt x="1139422" y="872506"/>
                  </a:lnTo>
                  <a:cubicBezTo>
                    <a:pt x="1137559" y="875300"/>
                    <a:pt x="1134766" y="879645"/>
                    <a:pt x="1131351" y="884612"/>
                  </a:cubicBezTo>
                  <a:cubicBezTo>
                    <a:pt x="1072377" y="967796"/>
                    <a:pt x="1025508" y="1049429"/>
                    <a:pt x="992917" y="1126715"/>
                  </a:cubicBezTo>
                  <a:lnTo>
                    <a:pt x="985778" y="1143477"/>
                  </a:lnTo>
                  <a:lnTo>
                    <a:pt x="293298" y="1382787"/>
                  </a:lnTo>
                  <a:close/>
                  <a:moveTo>
                    <a:pt x="615483" y="104912"/>
                  </a:moveTo>
                  <a:lnTo>
                    <a:pt x="608034" y="104912"/>
                  </a:lnTo>
                  <a:cubicBezTo>
                    <a:pt x="472394" y="105533"/>
                    <a:pt x="344512" y="161403"/>
                    <a:pt x="247671" y="261659"/>
                  </a:cubicBezTo>
                  <a:cubicBezTo>
                    <a:pt x="151450" y="361915"/>
                    <a:pt x="100857" y="492589"/>
                    <a:pt x="104891" y="629781"/>
                  </a:cubicBezTo>
                  <a:cubicBezTo>
                    <a:pt x="107064" y="702723"/>
                    <a:pt x="124136" y="771319"/>
                    <a:pt x="155485" y="834328"/>
                  </a:cubicBezTo>
                  <a:cubicBezTo>
                    <a:pt x="157037" y="836811"/>
                    <a:pt x="162004" y="844261"/>
                    <a:pt x="167280" y="852021"/>
                  </a:cubicBezTo>
                  <a:lnTo>
                    <a:pt x="173177" y="860711"/>
                  </a:lnTo>
                  <a:cubicBezTo>
                    <a:pt x="220667" y="930549"/>
                    <a:pt x="326821" y="1086675"/>
                    <a:pt x="361274" y="1274151"/>
                  </a:cubicBezTo>
                  <a:lnTo>
                    <a:pt x="925873" y="1079537"/>
                  </a:lnTo>
                  <a:cubicBezTo>
                    <a:pt x="960327" y="1001628"/>
                    <a:pt x="1007506" y="920927"/>
                    <a:pt x="1065859" y="838674"/>
                  </a:cubicBezTo>
                  <a:lnTo>
                    <a:pt x="1065859" y="838674"/>
                  </a:lnTo>
                  <a:cubicBezTo>
                    <a:pt x="1068653" y="834639"/>
                    <a:pt x="1070826" y="831535"/>
                    <a:pt x="1072377" y="829362"/>
                  </a:cubicBezTo>
                  <a:lnTo>
                    <a:pt x="1073929" y="827189"/>
                  </a:lnTo>
                  <a:cubicBezTo>
                    <a:pt x="1104968" y="775664"/>
                    <a:pt x="1120487" y="704896"/>
                    <a:pt x="1120487" y="613331"/>
                  </a:cubicBezTo>
                  <a:cubicBezTo>
                    <a:pt x="1120487" y="477069"/>
                    <a:pt x="1067100" y="348879"/>
                    <a:pt x="970259" y="252968"/>
                  </a:cubicBezTo>
                  <a:cubicBezTo>
                    <a:pt x="874970" y="157678"/>
                    <a:pt x="749261" y="105533"/>
                    <a:pt x="615483" y="104912"/>
                  </a:cubicBezTo>
                  <a:close/>
                  <a:moveTo>
                    <a:pt x="955670" y="1111507"/>
                  </a:moveTo>
                  <a:lnTo>
                    <a:pt x="955670" y="1111507"/>
                  </a:lnTo>
                  <a:lnTo>
                    <a:pt x="955670" y="1111507"/>
                  </a:lnTo>
                  <a:close/>
                </a:path>
              </a:pathLst>
            </a:custGeom>
            <a:solidFill>
              <a:srgbClr val="4D4D4D"/>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6EFECACA-AC73-4578-9FEE-4914002E84EF}"/>
                </a:ext>
              </a:extLst>
            </p:cNvPr>
            <p:cNvSpPr/>
            <p:nvPr/>
          </p:nvSpPr>
          <p:spPr>
            <a:xfrm>
              <a:off x="11897885" y="7307304"/>
              <a:ext cx="744936" cy="310390"/>
            </a:xfrm>
            <a:custGeom>
              <a:avLst/>
              <a:gdLst>
                <a:gd name="connsiteX0" fmla="*/ 63888 w 744935"/>
                <a:gd name="connsiteY0" fmla="*/ 313752 h 310389"/>
                <a:gd name="connsiteX1" fmla="*/ 25400 w 744935"/>
                <a:gd name="connsiteY1" fmla="*/ 286128 h 310389"/>
                <a:gd name="connsiteX2" fmla="*/ 50851 w 744935"/>
                <a:gd name="connsiteY2" fmla="*/ 234913 h 310389"/>
                <a:gd name="connsiteX3" fmla="*/ 672253 w 744935"/>
                <a:gd name="connsiteY3" fmla="*/ 25400 h 310389"/>
                <a:gd name="connsiteX4" fmla="*/ 723467 w 744935"/>
                <a:gd name="connsiteY4" fmla="*/ 50852 h 310389"/>
                <a:gd name="connsiteX5" fmla="*/ 698015 w 744935"/>
                <a:gd name="connsiteY5" fmla="*/ 102066 h 310389"/>
                <a:gd name="connsiteX6" fmla="*/ 76614 w 744935"/>
                <a:gd name="connsiteY6" fmla="*/ 311579 h 310389"/>
                <a:gd name="connsiteX7" fmla="*/ 63888 w 744935"/>
                <a:gd name="connsiteY7" fmla="*/ 313752 h 310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4935" h="310389">
                  <a:moveTo>
                    <a:pt x="63888" y="313752"/>
                  </a:moveTo>
                  <a:cubicBezTo>
                    <a:pt x="46816" y="313752"/>
                    <a:pt x="31297" y="303199"/>
                    <a:pt x="25400" y="286128"/>
                  </a:cubicBezTo>
                  <a:cubicBezTo>
                    <a:pt x="18261" y="265021"/>
                    <a:pt x="29745" y="242052"/>
                    <a:pt x="50851" y="234913"/>
                  </a:cubicBezTo>
                  <a:lnTo>
                    <a:pt x="672253" y="25400"/>
                  </a:lnTo>
                  <a:cubicBezTo>
                    <a:pt x="693359" y="18261"/>
                    <a:pt x="716328" y="29745"/>
                    <a:pt x="723467" y="50852"/>
                  </a:cubicBezTo>
                  <a:cubicBezTo>
                    <a:pt x="730605" y="71958"/>
                    <a:pt x="719121" y="94927"/>
                    <a:pt x="698015" y="102066"/>
                  </a:cubicBezTo>
                  <a:lnTo>
                    <a:pt x="76614" y="311579"/>
                  </a:lnTo>
                  <a:cubicBezTo>
                    <a:pt x="72579" y="313132"/>
                    <a:pt x="68233" y="313752"/>
                    <a:pt x="63888" y="313752"/>
                  </a:cubicBezTo>
                  <a:close/>
                </a:path>
              </a:pathLst>
            </a:custGeom>
            <a:solidFill>
              <a:srgbClr val="4D4D4D"/>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C2DA8FD5-EE9C-47EB-B056-4B7EDBD56C89}"/>
                </a:ext>
              </a:extLst>
            </p:cNvPr>
            <p:cNvSpPr/>
            <p:nvPr/>
          </p:nvSpPr>
          <p:spPr>
            <a:xfrm>
              <a:off x="11966915" y="7452412"/>
              <a:ext cx="589741" cy="279351"/>
            </a:xfrm>
            <a:custGeom>
              <a:avLst/>
              <a:gdLst>
                <a:gd name="connsiteX0" fmla="*/ 63764 w 589740"/>
                <a:gd name="connsiteY0" fmla="*/ 272004 h 279350"/>
                <a:gd name="connsiteX1" fmla="*/ 25586 w 589740"/>
                <a:gd name="connsiteY1" fmla="*/ 244689 h 279350"/>
                <a:gd name="connsiteX2" fmla="*/ 50727 w 589740"/>
                <a:gd name="connsiteY2" fmla="*/ 193165 h 279350"/>
                <a:gd name="connsiteX3" fmla="*/ 534316 w 589740"/>
                <a:gd name="connsiteY3" fmla="*/ 25554 h 279350"/>
                <a:gd name="connsiteX4" fmla="*/ 585840 w 589740"/>
                <a:gd name="connsiteY4" fmla="*/ 50696 h 279350"/>
                <a:gd name="connsiteX5" fmla="*/ 560698 w 589740"/>
                <a:gd name="connsiteY5" fmla="*/ 102220 h 279350"/>
                <a:gd name="connsiteX6" fmla="*/ 77111 w 589740"/>
                <a:gd name="connsiteY6" fmla="*/ 269831 h 279350"/>
                <a:gd name="connsiteX7" fmla="*/ 63764 w 589740"/>
                <a:gd name="connsiteY7" fmla="*/ 272004 h 27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9740" h="279350">
                  <a:moveTo>
                    <a:pt x="63764" y="272004"/>
                  </a:moveTo>
                  <a:cubicBezTo>
                    <a:pt x="47003" y="272004"/>
                    <a:pt x="31173" y="261450"/>
                    <a:pt x="25586" y="244689"/>
                  </a:cubicBezTo>
                  <a:cubicBezTo>
                    <a:pt x="18137" y="223583"/>
                    <a:pt x="29311" y="200303"/>
                    <a:pt x="50727" y="193165"/>
                  </a:cubicBezTo>
                  <a:lnTo>
                    <a:pt x="534316" y="25554"/>
                  </a:lnTo>
                  <a:cubicBezTo>
                    <a:pt x="555422" y="18105"/>
                    <a:pt x="578701" y="29589"/>
                    <a:pt x="585840" y="50696"/>
                  </a:cubicBezTo>
                  <a:cubicBezTo>
                    <a:pt x="593289" y="71802"/>
                    <a:pt x="581805" y="95081"/>
                    <a:pt x="560698" y="102220"/>
                  </a:cubicBezTo>
                  <a:lnTo>
                    <a:pt x="77111" y="269831"/>
                  </a:lnTo>
                  <a:cubicBezTo>
                    <a:pt x="72455" y="271072"/>
                    <a:pt x="68109" y="272004"/>
                    <a:pt x="63764" y="272004"/>
                  </a:cubicBezTo>
                  <a:close/>
                </a:path>
              </a:pathLst>
            </a:custGeom>
            <a:solidFill>
              <a:srgbClr val="4D4D4D"/>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4F3C86D4-D35F-49EE-AE76-CB7991D98DD0}"/>
                </a:ext>
              </a:extLst>
            </p:cNvPr>
            <p:cNvSpPr/>
            <p:nvPr/>
          </p:nvSpPr>
          <p:spPr>
            <a:xfrm>
              <a:off x="12031042" y="7482054"/>
              <a:ext cx="465585" cy="341429"/>
            </a:xfrm>
            <a:custGeom>
              <a:avLst/>
              <a:gdLst>
                <a:gd name="connsiteX0" fmla="*/ 237706 w 465584"/>
                <a:gd name="connsiteY0" fmla="*/ 346033 h 341428"/>
                <a:gd name="connsiteX1" fmla="*/ 25400 w 465584"/>
                <a:gd name="connsiteY1" fmla="*/ 193631 h 341428"/>
                <a:gd name="connsiteX2" fmla="*/ 50852 w 465584"/>
                <a:gd name="connsiteY2" fmla="*/ 142417 h 341428"/>
                <a:gd name="connsiteX3" fmla="*/ 102066 w 465584"/>
                <a:gd name="connsiteY3" fmla="*/ 167869 h 341428"/>
                <a:gd name="connsiteX4" fmla="*/ 237706 w 465584"/>
                <a:gd name="connsiteY4" fmla="*/ 265331 h 341428"/>
                <a:gd name="connsiteX5" fmla="*/ 380797 w 465584"/>
                <a:gd name="connsiteY5" fmla="*/ 122241 h 341428"/>
                <a:gd name="connsiteX6" fmla="*/ 373347 w 465584"/>
                <a:gd name="connsiteY6" fmla="*/ 76614 h 341428"/>
                <a:gd name="connsiteX7" fmla="*/ 398799 w 465584"/>
                <a:gd name="connsiteY7" fmla="*/ 25400 h 341428"/>
                <a:gd name="connsiteX8" fmla="*/ 450013 w 465584"/>
                <a:gd name="connsiteY8" fmla="*/ 50852 h 341428"/>
                <a:gd name="connsiteX9" fmla="*/ 461808 w 465584"/>
                <a:gd name="connsiteY9" fmla="*/ 122552 h 341428"/>
                <a:gd name="connsiteX10" fmla="*/ 237706 w 465584"/>
                <a:gd name="connsiteY10" fmla="*/ 346033 h 341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5584" h="341428">
                  <a:moveTo>
                    <a:pt x="237706" y="346033"/>
                  </a:moveTo>
                  <a:cubicBezTo>
                    <a:pt x="141486" y="346033"/>
                    <a:pt x="56129" y="284576"/>
                    <a:pt x="25400" y="193631"/>
                  </a:cubicBezTo>
                  <a:cubicBezTo>
                    <a:pt x="18261" y="172525"/>
                    <a:pt x="29746" y="149556"/>
                    <a:pt x="50852" y="142417"/>
                  </a:cubicBezTo>
                  <a:cubicBezTo>
                    <a:pt x="71958" y="135278"/>
                    <a:pt x="94928" y="146762"/>
                    <a:pt x="102066" y="167869"/>
                  </a:cubicBezTo>
                  <a:cubicBezTo>
                    <a:pt x="121621" y="226222"/>
                    <a:pt x="176250" y="265331"/>
                    <a:pt x="237706" y="265331"/>
                  </a:cubicBezTo>
                  <a:cubicBezTo>
                    <a:pt x="316546" y="265331"/>
                    <a:pt x="380797" y="201081"/>
                    <a:pt x="380797" y="122241"/>
                  </a:cubicBezTo>
                  <a:cubicBezTo>
                    <a:pt x="380797" y="106412"/>
                    <a:pt x="378313" y="91202"/>
                    <a:pt x="373347" y="76614"/>
                  </a:cubicBezTo>
                  <a:cubicBezTo>
                    <a:pt x="366208" y="55508"/>
                    <a:pt x="377692" y="32539"/>
                    <a:pt x="398799" y="25400"/>
                  </a:cubicBezTo>
                  <a:cubicBezTo>
                    <a:pt x="419906" y="18261"/>
                    <a:pt x="442875" y="29745"/>
                    <a:pt x="450013" y="50852"/>
                  </a:cubicBezTo>
                  <a:cubicBezTo>
                    <a:pt x="457773" y="73821"/>
                    <a:pt x="461808" y="98031"/>
                    <a:pt x="461808" y="122552"/>
                  </a:cubicBezTo>
                  <a:cubicBezTo>
                    <a:pt x="461808" y="245466"/>
                    <a:pt x="361242" y="346033"/>
                    <a:pt x="237706" y="346033"/>
                  </a:cubicBezTo>
                  <a:close/>
                </a:path>
              </a:pathLst>
            </a:custGeom>
            <a:solidFill>
              <a:srgbClr val="4D4D4D"/>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0D9754F7-6231-48A3-8CAF-C3174AE26C9F}"/>
                </a:ext>
              </a:extLst>
            </p:cNvPr>
            <p:cNvSpPr/>
            <p:nvPr/>
          </p:nvSpPr>
          <p:spPr>
            <a:xfrm>
              <a:off x="12185564" y="5638285"/>
              <a:ext cx="93117" cy="310390"/>
            </a:xfrm>
            <a:custGeom>
              <a:avLst/>
              <a:gdLst>
                <a:gd name="connsiteX0" fmla="*/ 58043 w 93116"/>
                <a:gd name="connsiteY0" fmla="*/ 308217 h 310389"/>
                <a:gd name="connsiteX1" fmla="*/ 58043 w 93116"/>
                <a:gd name="connsiteY1" fmla="*/ 308217 h 310389"/>
                <a:gd name="connsiteX2" fmla="*/ 23279 w 93116"/>
                <a:gd name="connsiteY2" fmla="*/ 273453 h 310389"/>
                <a:gd name="connsiteX3" fmla="*/ 23279 w 93116"/>
                <a:gd name="connsiteY3" fmla="*/ 58043 h 310389"/>
                <a:gd name="connsiteX4" fmla="*/ 58043 w 93116"/>
                <a:gd name="connsiteY4" fmla="*/ 23279 h 310389"/>
                <a:gd name="connsiteX5" fmla="*/ 58043 w 93116"/>
                <a:gd name="connsiteY5" fmla="*/ 23279 h 310389"/>
                <a:gd name="connsiteX6" fmla="*/ 92806 w 93116"/>
                <a:gd name="connsiteY6" fmla="*/ 58043 h 310389"/>
                <a:gd name="connsiteX7" fmla="*/ 92806 w 93116"/>
                <a:gd name="connsiteY7" fmla="*/ 273453 h 310389"/>
                <a:gd name="connsiteX8" fmla="*/ 58043 w 93116"/>
                <a:gd name="connsiteY8" fmla="*/ 308217 h 310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116" h="310389">
                  <a:moveTo>
                    <a:pt x="58043" y="308217"/>
                  </a:moveTo>
                  <a:lnTo>
                    <a:pt x="58043" y="308217"/>
                  </a:lnTo>
                  <a:cubicBezTo>
                    <a:pt x="38799" y="308217"/>
                    <a:pt x="23279" y="292698"/>
                    <a:pt x="23279" y="273453"/>
                  </a:cubicBezTo>
                  <a:lnTo>
                    <a:pt x="23279" y="58043"/>
                  </a:lnTo>
                  <a:cubicBezTo>
                    <a:pt x="23279" y="38799"/>
                    <a:pt x="38799" y="23279"/>
                    <a:pt x="58043" y="23279"/>
                  </a:cubicBezTo>
                  <a:lnTo>
                    <a:pt x="58043" y="23279"/>
                  </a:lnTo>
                  <a:cubicBezTo>
                    <a:pt x="77287" y="23279"/>
                    <a:pt x="92806" y="38799"/>
                    <a:pt x="92806" y="58043"/>
                  </a:cubicBezTo>
                  <a:lnTo>
                    <a:pt x="92806" y="273453"/>
                  </a:lnTo>
                  <a:cubicBezTo>
                    <a:pt x="92806" y="292698"/>
                    <a:pt x="77287" y="308217"/>
                    <a:pt x="58043" y="308217"/>
                  </a:cubicBezTo>
                  <a:close/>
                </a:path>
              </a:pathLst>
            </a:custGeom>
            <a:solidFill>
              <a:srgbClr val="4D4D4D"/>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CE8E2F41-90DF-4216-AC0C-E893AEAD1AAD}"/>
                </a:ext>
              </a:extLst>
            </p:cNvPr>
            <p:cNvSpPr/>
            <p:nvPr/>
          </p:nvSpPr>
          <p:spPr>
            <a:xfrm>
              <a:off x="11519956" y="5877464"/>
              <a:ext cx="248312" cy="279351"/>
            </a:xfrm>
            <a:custGeom>
              <a:avLst/>
              <a:gdLst>
                <a:gd name="connsiteX0" fmla="*/ 218957 w 248311"/>
                <a:gd name="connsiteY0" fmla="*/ 249996 h 279350"/>
                <a:gd name="connsiteX1" fmla="*/ 218957 w 248311"/>
                <a:gd name="connsiteY1" fmla="*/ 249996 h 279350"/>
                <a:gd name="connsiteX2" fmla="*/ 169915 w 248311"/>
                <a:gd name="connsiteY2" fmla="*/ 245651 h 279350"/>
                <a:gd name="connsiteX3" fmla="*/ 31481 w 248311"/>
                <a:gd name="connsiteY3" fmla="*/ 80523 h 279350"/>
                <a:gd name="connsiteX4" fmla="*/ 35826 w 248311"/>
                <a:gd name="connsiteY4" fmla="*/ 31481 h 279350"/>
                <a:gd name="connsiteX5" fmla="*/ 35826 w 248311"/>
                <a:gd name="connsiteY5" fmla="*/ 31481 h 279350"/>
                <a:gd name="connsiteX6" fmla="*/ 84868 w 248311"/>
                <a:gd name="connsiteY6" fmla="*/ 35827 h 279350"/>
                <a:gd name="connsiteX7" fmla="*/ 223302 w 248311"/>
                <a:gd name="connsiteY7" fmla="*/ 200954 h 279350"/>
                <a:gd name="connsiteX8" fmla="*/ 218957 w 248311"/>
                <a:gd name="connsiteY8" fmla="*/ 249996 h 27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311" h="279350">
                  <a:moveTo>
                    <a:pt x="218957" y="249996"/>
                  </a:moveTo>
                  <a:lnTo>
                    <a:pt x="218957" y="249996"/>
                  </a:lnTo>
                  <a:cubicBezTo>
                    <a:pt x="204058" y="262412"/>
                    <a:pt x="182330" y="260549"/>
                    <a:pt x="169915" y="245651"/>
                  </a:cubicBezTo>
                  <a:lnTo>
                    <a:pt x="31481" y="80523"/>
                  </a:lnTo>
                  <a:cubicBezTo>
                    <a:pt x="19066" y="65624"/>
                    <a:pt x="20928" y="43897"/>
                    <a:pt x="35826" y="31481"/>
                  </a:cubicBezTo>
                  <a:lnTo>
                    <a:pt x="35826" y="31481"/>
                  </a:lnTo>
                  <a:cubicBezTo>
                    <a:pt x="50725" y="19066"/>
                    <a:pt x="72453" y="20928"/>
                    <a:pt x="84868" y="35827"/>
                  </a:cubicBezTo>
                  <a:lnTo>
                    <a:pt x="223302" y="200954"/>
                  </a:lnTo>
                  <a:cubicBezTo>
                    <a:pt x="235718" y="215543"/>
                    <a:pt x="233855" y="237580"/>
                    <a:pt x="218957" y="249996"/>
                  </a:cubicBezTo>
                  <a:close/>
                </a:path>
              </a:pathLst>
            </a:custGeom>
            <a:solidFill>
              <a:srgbClr val="4D4D4D"/>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B4A5845-D9AE-45DD-BBA5-7A7278C9F35E}"/>
                </a:ext>
              </a:extLst>
            </p:cNvPr>
            <p:cNvSpPr/>
            <p:nvPr/>
          </p:nvSpPr>
          <p:spPr>
            <a:xfrm>
              <a:off x="11163827" y="6488510"/>
              <a:ext cx="310390" cy="124156"/>
            </a:xfrm>
            <a:custGeom>
              <a:avLst/>
              <a:gdLst>
                <a:gd name="connsiteX0" fmla="*/ 304736 w 310389"/>
                <a:gd name="connsiteY0" fmla="*/ 101741 h 124155"/>
                <a:gd name="connsiteX1" fmla="*/ 304736 w 310389"/>
                <a:gd name="connsiteY1" fmla="*/ 101741 h 124155"/>
                <a:gd name="connsiteX2" fmla="*/ 264386 w 310389"/>
                <a:gd name="connsiteY2" fmla="*/ 129987 h 124155"/>
                <a:gd name="connsiteX3" fmla="*/ 52079 w 310389"/>
                <a:gd name="connsiteY3" fmla="*/ 92429 h 124155"/>
                <a:gd name="connsiteX4" fmla="*/ 23833 w 310389"/>
                <a:gd name="connsiteY4" fmla="*/ 52079 h 124155"/>
                <a:gd name="connsiteX5" fmla="*/ 23833 w 310389"/>
                <a:gd name="connsiteY5" fmla="*/ 52079 h 124155"/>
                <a:gd name="connsiteX6" fmla="*/ 64184 w 310389"/>
                <a:gd name="connsiteY6" fmla="*/ 23833 h 124155"/>
                <a:gd name="connsiteX7" fmla="*/ 276490 w 310389"/>
                <a:gd name="connsiteY7" fmla="*/ 61390 h 124155"/>
                <a:gd name="connsiteX8" fmla="*/ 304736 w 310389"/>
                <a:gd name="connsiteY8" fmla="*/ 101741 h 12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0389" h="124155">
                  <a:moveTo>
                    <a:pt x="304736" y="101741"/>
                  </a:moveTo>
                  <a:lnTo>
                    <a:pt x="304736" y="101741"/>
                  </a:lnTo>
                  <a:cubicBezTo>
                    <a:pt x="301322" y="120675"/>
                    <a:pt x="283319" y="133401"/>
                    <a:pt x="264386" y="129987"/>
                  </a:cubicBezTo>
                  <a:lnTo>
                    <a:pt x="52079" y="92429"/>
                  </a:lnTo>
                  <a:cubicBezTo>
                    <a:pt x="33145" y="89015"/>
                    <a:pt x="20419" y="71012"/>
                    <a:pt x="23833" y="52079"/>
                  </a:cubicBezTo>
                  <a:lnTo>
                    <a:pt x="23833" y="52079"/>
                  </a:lnTo>
                  <a:cubicBezTo>
                    <a:pt x="27247" y="33145"/>
                    <a:pt x="45250" y="20419"/>
                    <a:pt x="64184" y="23833"/>
                  </a:cubicBezTo>
                  <a:lnTo>
                    <a:pt x="276490" y="61390"/>
                  </a:lnTo>
                  <a:cubicBezTo>
                    <a:pt x="295425" y="64805"/>
                    <a:pt x="308151" y="82807"/>
                    <a:pt x="304736" y="101741"/>
                  </a:cubicBezTo>
                  <a:close/>
                </a:path>
              </a:pathLst>
            </a:custGeom>
            <a:solidFill>
              <a:srgbClr val="4D4D4D"/>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A77AAF1E-416B-4732-A530-5E7447391400}"/>
                </a:ext>
              </a:extLst>
            </p:cNvPr>
            <p:cNvSpPr/>
            <p:nvPr/>
          </p:nvSpPr>
          <p:spPr>
            <a:xfrm>
              <a:off x="11284455" y="7078138"/>
              <a:ext cx="279351" cy="217273"/>
            </a:xfrm>
            <a:custGeom>
              <a:avLst/>
              <a:gdLst>
                <a:gd name="connsiteX0" fmla="*/ 274742 w 279350"/>
                <a:gd name="connsiteY0" fmla="*/ 40707 h 217272"/>
                <a:gd name="connsiteX1" fmla="*/ 274742 w 279350"/>
                <a:gd name="connsiteY1" fmla="*/ 40707 h 217272"/>
                <a:gd name="connsiteX2" fmla="*/ 262016 w 279350"/>
                <a:gd name="connsiteY2" fmla="*/ 88197 h 217272"/>
                <a:gd name="connsiteX3" fmla="*/ 75471 w 279350"/>
                <a:gd name="connsiteY3" fmla="*/ 195902 h 217272"/>
                <a:gd name="connsiteX4" fmla="*/ 27981 w 279350"/>
                <a:gd name="connsiteY4" fmla="*/ 183176 h 217272"/>
                <a:gd name="connsiteX5" fmla="*/ 27981 w 279350"/>
                <a:gd name="connsiteY5" fmla="*/ 183176 h 217272"/>
                <a:gd name="connsiteX6" fmla="*/ 40707 w 279350"/>
                <a:gd name="connsiteY6" fmla="*/ 135687 h 217272"/>
                <a:gd name="connsiteX7" fmla="*/ 227252 w 279350"/>
                <a:gd name="connsiteY7" fmla="*/ 27981 h 217272"/>
                <a:gd name="connsiteX8" fmla="*/ 274742 w 279350"/>
                <a:gd name="connsiteY8" fmla="*/ 40707 h 217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350" h="217272">
                  <a:moveTo>
                    <a:pt x="274742" y="40707"/>
                  </a:moveTo>
                  <a:lnTo>
                    <a:pt x="274742" y="40707"/>
                  </a:lnTo>
                  <a:cubicBezTo>
                    <a:pt x="284364" y="57469"/>
                    <a:pt x="278777" y="78575"/>
                    <a:pt x="262016" y="88197"/>
                  </a:cubicBezTo>
                  <a:lnTo>
                    <a:pt x="75471" y="195902"/>
                  </a:lnTo>
                  <a:cubicBezTo>
                    <a:pt x="58711" y="205524"/>
                    <a:pt x="37603" y="199938"/>
                    <a:pt x="27981" y="183176"/>
                  </a:cubicBezTo>
                  <a:lnTo>
                    <a:pt x="27981" y="183176"/>
                  </a:lnTo>
                  <a:cubicBezTo>
                    <a:pt x="18359" y="166415"/>
                    <a:pt x="23946" y="145309"/>
                    <a:pt x="40707" y="135687"/>
                  </a:cubicBezTo>
                  <a:lnTo>
                    <a:pt x="227252" y="27981"/>
                  </a:lnTo>
                  <a:cubicBezTo>
                    <a:pt x="243703" y="18359"/>
                    <a:pt x="265120" y="23946"/>
                    <a:pt x="274742" y="40707"/>
                  </a:cubicBezTo>
                  <a:close/>
                </a:path>
              </a:pathLst>
            </a:custGeom>
            <a:solidFill>
              <a:srgbClr val="4D4D4D"/>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7D5552D9-E936-4BF8-B05A-AFC3B28EFB13}"/>
                </a:ext>
              </a:extLst>
            </p:cNvPr>
            <p:cNvSpPr/>
            <p:nvPr/>
          </p:nvSpPr>
          <p:spPr>
            <a:xfrm>
              <a:off x="12888551" y="7084656"/>
              <a:ext cx="279351" cy="217273"/>
            </a:xfrm>
            <a:custGeom>
              <a:avLst/>
              <a:gdLst>
                <a:gd name="connsiteX0" fmla="*/ 27982 w 279350"/>
                <a:gd name="connsiteY0" fmla="*/ 40707 h 217272"/>
                <a:gd name="connsiteX1" fmla="*/ 27982 w 279350"/>
                <a:gd name="connsiteY1" fmla="*/ 40707 h 217272"/>
                <a:gd name="connsiteX2" fmla="*/ 75471 w 279350"/>
                <a:gd name="connsiteY2" fmla="*/ 27981 h 217272"/>
                <a:gd name="connsiteX3" fmla="*/ 262015 w 279350"/>
                <a:gd name="connsiteY3" fmla="*/ 135687 h 217272"/>
                <a:gd name="connsiteX4" fmla="*/ 274741 w 279350"/>
                <a:gd name="connsiteY4" fmla="*/ 183176 h 217272"/>
                <a:gd name="connsiteX5" fmla="*/ 274741 w 279350"/>
                <a:gd name="connsiteY5" fmla="*/ 183176 h 217272"/>
                <a:gd name="connsiteX6" fmla="*/ 227252 w 279350"/>
                <a:gd name="connsiteY6" fmla="*/ 195902 h 217272"/>
                <a:gd name="connsiteX7" fmla="*/ 40707 w 279350"/>
                <a:gd name="connsiteY7" fmla="*/ 88197 h 217272"/>
                <a:gd name="connsiteX8" fmla="*/ 27982 w 279350"/>
                <a:gd name="connsiteY8" fmla="*/ 40707 h 217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350" h="217272">
                  <a:moveTo>
                    <a:pt x="27982" y="40707"/>
                  </a:moveTo>
                  <a:lnTo>
                    <a:pt x="27982" y="40707"/>
                  </a:lnTo>
                  <a:cubicBezTo>
                    <a:pt x="37604" y="23946"/>
                    <a:pt x="59021" y="18359"/>
                    <a:pt x="75471" y="27981"/>
                  </a:cubicBezTo>
                  <a:lnTo>
                    <a:pt x="262015" y="135687"/>
                  </a:lnTo>
                  <a:cubicBezTo>
                    <a:pt x="278776" y="145309"/>
                    <a:pt x="284363" y="166726"/>
                    <a:pt x="274741" y="183176"/>
                  </a:cubicBezTo>
                  <a:lnTo>
                    <a:pt x="274741" y="183176"/>
                  </a:lnTo>
                  <a:cubicBezTo>
                    <a:pt x="265119" y="199937"/>
                    <a:pt x="243702" y="205524"/>
                    <a:pt x="227252" y="195902"/>
                  </a:cubicBezTo>
                  <a:lnTo>
                    <a:pt x="40707" y="88197"/>
                  </a:lnTo>
                  <a:cubicBezTo>
                    <a:pt x="23947" y="78885"/>
                    <a:pt x="18359" y="57468"/>
                    <a:pt x="27982" y="40707"/>
                  </a:cubicBezTo>
                  <a:close/>
                </a:path>
              </a:pathLst>
            </a:custGeom>
            <a:solidFill>
              <a:srgbClr val="4D4D4D"/>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586FB85F-EA9D-41E5-ABEC-1574D568E1F5}"/>
                </a:ext>
              </a:extLst>
            </p:cNvPr>
            <p:cNvSpPr/>
            <p:nvPr/>
          </p:nvSpPr>
          <p:spPr>
            <a:xfrm>
              <a:off x="12988299" y="6496270"/>
              <a:ext cx="310390" cy="124156"/>
            </a:xfrm>
            <a:custGeom>
              <a:avLst/>
              <a:gdLst>
                <a:gd name="connsiteX0" fmla="*/ 23833 w 310389"/>
                <a:gd name="connsiteY0" fmla="*/ 101741 h 124155"/>
                <a:gd name="connsiteX1" fmla="*/ 23833 w 310389"/>
                <a:gd name="connsiteY1" fmla="*/ 101741 h 124155"/>
                <a:gd name="connsiteX2" fmla="*/ 52079 w 310389"/>
                <a:gd name="connsiteY2" fmla="*/ 61390 h 124155"/>
                <a:gd name="connsiteX3" fmla="*/ 264386 w 310389"/>
                <a:gd name="connsiteY3" fmla="*/ 23833 h 124155"/>
                <a:gd name="connsiteX4" fmla="*/ 304736 w 310389"/>
                <a:gd name="connsiteY4" fmla="*/ 52079 h 124155"/>
                <a:gd name="connsiteX5" fmla="*/ 304736 w 310389"/>
                <a:gd name="connsiteY5" fmla="*/ 52079 h 124155"/>
                <a:gd name="connsiteX6" fmla="*/ 276490 w 310389"/>
                <a:gd name="connsiteY6" fmla="*/ 92429 h 124155"/>
                <a:gd name="connsiteX7" fmla="*/ 64184 w 310389"/>
                <a:gd name="connsiteY7" fmla="*/ 129987 h 124155"/>
                <a:gd name="connsiteX8" fmla="*/ 23833 w 310389"/>
                <a:gd name="connsiteY8" fmla="*/ 101741 h 12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0389" h="124155">
                  <a:moveTo>
                    <a:pt x="23833" y="101741"/>
                  </a:moveTo>
                  <a:lnTo>
                    <a:pt x="23833" y="101741"/>
                  </a:lnTo>
                  <a:cubicBezTo>
                    <a:pt x="20419" y="82807"/>
                    <a:pt x="33145" y="64805"/>
                    <a:pt x="52079" y="61390"/>
                  </a:cubicBezTo>
                  <a:lnTo>
                    <a:pt x="264386" y="23833"/>
                  </a:lnTo>
                  <a:cubicBezTo>
                    <a:pt x="283319" y="20419"/>
                    <a:pt x="301322" y="33145"/>
                    <a:pt x="304736" y="52079"/>
                  </a:cubicBezTo>
                  <a:lnTo>
                    <a:pt x="304736" y="52079"/>
                  </a:lnTo>
                  <a:cubicBezTo>
                    <a:pt x="308151" y="71012"/>
                    <a:pt x="295425" y="89015"/>
                    <a:pt x="276490" y="92429"/>
                  </a:cubicBezTo>
                  <a:lnTo>
                    <a:pt x="64184" y="129987"/>
                  </a:lnTo>
                  <a:cubicBezTo>
                    <a:pt x="45250" y="133401"/>
                    <a:pt x="27247" y="120675"/>
                    <a:pt x="23833" y="101741"/>
                  </a:cubicBezTo>
                  <a:close/>
                </a:path>
              </a:pathLst>
            </a:custGeom>
            <a:solidFill>
              <a:srgbClr val="4D4D4D"/>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75BA8D97-0ACB-4EB7-82E0-4EE3B36AF0FC}"/>
                </a:ext>
              </a:extLst>
            </p:cNvPr>
            <p:cNvSpPr/>
            <p:nvPr/>
          </p:nvSpPr>
          <p:spPr>
            <a:xfrm>
              <a:off x="12710611" y="5882430"/>
              <a:ext cx="248312" cy="279351"/>
            </a:xfrm>
            <a:custGeom>
              <a:avLst/>
              <a:gdLst>
                <a:gd name="connsiteX0" fmla="*/ 35827 w 248311"/>
                <a:gd name="connsiteY0" fmla="*/ 249996 h 279350"/>
                <a:gd name="connsiteX1" fmla="*/ 35827 w 248311"/>
                <a:gd name="connsiteY1" fmla="*/ 249996 h 279350"/>
                <a:gd name="connsiteX2" fmla="*/ 31481 w 248311"/>
                <a:gd name="connsiteY2" fmla="*/ 200954 h 279350"/>
                <a:gd name="connsiteX3" fmla="*/ 169916 w 248311"/>
                <a:gd name="connsiteY3" fmla="*/ 35827 h 279350"/>
                <a:gd name="connsiteX4" fmla="*/ 218957 w 248311"/>
                <a:gd name="connsiteY4" fmla="*/ 31481 h 279350"/>
                <a:gd name="connsiteX5" fmla="*/ 218957 w 248311"/>
                <a:gd name="connsiteY5" fmla="*/ 31481 h 279350"/>
                <a:gd name="connsiteX6" fmla="*/ 223303 w 248311"/>
                <a:gd name="connsiteY6" fmla="*/ 80523 h 279350"/>
                <a:gd name="connsiteX7" fmla="*/ 84868 w 248311"/>
                <a:gd name="connsiteY7" fmla="*/ 245650 h 279350"/>
                <a:gd name="connsiteX8" fmla="*/ 35827 w 248311"/>
                <a:gd name="connsiteY8" fmla="*/ 249996 h 27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311" h="279350">
                  <a:moveTo>
                    <a:pt x="35827" y="249996"/>
                  </a:moveTo>
                  <a:lnTo>
                    <a:pt x="35827" y="249996"/>
                  </a:lnTo>
                  <a:cubicBezTo>
                    <a:pt x="20928" y="237580"/>
                    <a:pt x="19066" y="215543"/>
                    <a:pt x="31481" y="200954"/>
                  </a:cubicBezTo>
                  <a:lnTo>
                    <a:pt x="169916" y="35827"/>
                  </a:lnTo>
                  <a:cubicBezTo>
                    <a:pt x="182331" y="20928"/>
                    <a:pt x="204369" y="19066"/>
                    <a:pt x="218957" y="31481"/>
                  </a:cubicBezTo>
                  <a:lnTo>
                    <a:pt x="218957" y="31481"/>
                  </a:lnTo>
                  <a:cubicBezTo>
                    <a:pt x="233856" y="43897"/>
                    <a:pt x="235718" y="65935"/>
                    <a:pt x="223303" y="80523"/>
                  </a:cubicBezTo>
                  <a:lnTo>
                    <a:pt x="84868" y="245650"/>
                  </a:lnTo>
                  <a:cubicBezTo>
                    <a:pt x="72453" y="260239"/>
                    <a:pt x="50726" y="262412"/>
                    <a:pt x="35827" y="249996"/>
                  </a:cubicBezTo>
                  <a:close/>
                </a:path>
              </a:pathLst>
            </a:custGeom>
            <a:solidFill>
              <a:srgbClr val="4D4D4D"/>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741EBA0-2E60-4FD8-9762-9F4B1D63BA37}"/>
                </a:ext>
              </a:extLst>
            </p:cNvPr>
            <p:cNvSpPr/>
            <p:nvPr/>
          </p:nvSpPr>
          <p:spPr>
            <a:xfrm>
              <a:off x="12030647" y="6509404"/>
              <a:ext cx="558702" cy="620780"/>
            </a:xfrm>
            <a:custGeom>
              <a:avLst/>
              <a:gdLst>
                <a:gd name="connsiteX0" fmla="*/ 180990 w 558701"/>
                <a:gd name="connsiteY0" fmla="*/ 611303 h 620779"/>
                <a:gd name="connsiteX1" fmla="*/ 32934 w 558701"/>
                <a:gd name="connsiteY1" fmla="*/ 435933 h 620779"/>
                <a:gd name="connsiteX2" fmla="*/ 37900 w 558701"/>
                <a:gd name="connsiteY2" fmla="*/ 378821 h 620779"/>
                <a:gd name="connsiteX3" fmla="*/ 95012 w 558701"/>
                <a:gd name="connsiteY3" fmla="*/ 383787 h 620779"/>
                <a:gd name="connsiteX4" fmla="*/ 175092 w 558701"/>
                <a:gd name="connsiteY4" fmla="*/ 478767 h 620779"/>
                <a:gd name="connsiteX5" fmla="*/ 483310 w 558701"/>
                <a:gd name="connsiteY5" fmla="*/ 40496 h 620779"/>
                <a:gd name="connsiteX6" fmla="*/ 539800 w 558701"/>
                <a:gd name="connsiteY6" fmla="*/ 30564 h 620779"/>
                <a:gd name="connsiteX7" fmla="*/ 549733 w 558701"/>
                <a:gd name="connsiteY7" fmla="*/ 87055 h 620779"/>
                <a:gd name="connsiteX8" fmla="*/ 180990 w 558701"/>
                <a:gd name="connsiteY8" fmla="*/ 611303 h 62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701" h="620779">
                  <a:moveTo>
                    <a:pt x="180990" y="611303"/>
                  </a:moveTo>
                  <a:lnTo>
                    <a:pt x="32934" y="435933"/>
                  </a:lnTo>
                  <a:cubicBezTo>
                    <a:pt x="18346" y="418861"/>
                    <a:pt x="20519" y="393099"/>
                    <a:pt x="37900" y="378821"/>
                  </a:cubicBezTo>
                  <a:cubicBezTo>
                    <a:pt x="55282" y="364543"/>
                    <a:pt x="80734" y="366406"/>
                    <a:pt x="95012" y="383787"/>
                  </a:cubicBezTo>
                  <a:lnTo>
                    <a:pt x="175092" y="478767"/>
                  </a:lnTo>
                  <a:lnTo>
                    <a:pt x="483310" y="40496"/>
                  </a:lnTo>
                  <a:cubicBezTo>
                    <a:pt x="496346" y="22183"/>
                    <a:pt x="521488" y="17838"/>
                    <a:pt x="539800" y="30564"/>
                  </a:cubicBezTo>
                  <a:cubicBezTo>
                    <a:pt x="558113" y="43290"/>
                    <a:pt x="562459" y="68742"/>
                    <a:pt x="549733" y="87055"/>
                  </a:cubicBezTo>
                  <a:lnTo>
                    <a:pt x="180990" y="611303"/>
                  </a:lnTo>
                  <a:close/>
                </a:path>
              </a:pathLst>
            </a:custGeom>
            <a:solidFill>
              <a:srgbClr val="4D4D4D"/>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E4DEA05B-E2DB-47FB-BBE3-D527E4B30B5E}"/>
                </a:ext>
              </a:extLst>
            </p:cNvPr>
            <p:cNvSpPr/>
            <p:nvPr/>
          </p:nvSpPr>
          <p:spPr>
            <a:xfrm>
              <a:off x="19661494" y="2629242"/>
              <a:ext cx="744936" cy="1086365"/>
            </a:xfrm>
            <a:custGeom>
              <a:avLst/>
              <a:gdLst>
                <a:gd name="connsiteX0" fmla="*/ 75858 w 744935"/>
                <a:gd name="connsiteY0" fmla="*/ 1025651 h 1086364"/>
                <a:gd name="connsiteX1" fmla="*/ 75858 w 744935"/>
                <a:gd name="connsiteY1" fmla="*/ 75858 h 1086364"/>
                <a:gd name="connsiteX2" fmla="*/ 688567 w 744935"/>
                <a:gd name="connsiteY2" fmla="*/ 550754 h 1086364"/>
              </a:gdLst>
              <a:ahLst/>
              <a:cxnLst>
                <a:cxn ang="0">
                  <a:pos x="connsiteX0" y="connsiteY0"/>
                </a:cxn>
                <a:cxn ang="0">
                  <a:pos x="connsiteX1" y="connsiteY1"/>
                </a:cxn>
                <a:cxn ang="0">
                  <a:pos x="connsiteX2" y="connsiteY2"/>
                </a:cxn>
              </a:cxnLst>
              <a:rect l="l" t="t" r="r" b="b"/>
              <a:pathLst>
                <a:path w="744935" h="1086364">
                  <a:moveTo>
                    <a:pt x="75858" y="1025651"/>
                  </a:moveTo>
                  <a:lnTo>
                    <a:pt x="75858" y="75858"/>
                  </a:lnTo>
                  <a:lnTo>
                    <a:pt x="688567" y="550754"/>
                  </a:lnTo>
                  <a:close/>
                </a:path>
              </a:pathLst>
            </a:custGeom>
            <a:solidFill>
              <a:srgbClr val="FB30B3"/>
            </a:solidFill>
            <a:ln w="31038"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41534DC8-A53B-4C35-A224-5885E6F52E56}"/>
              </a:ext>
            </a:extLst>
          </p:cNvPr>
          <p:cNvSpPr>
            <a:spLocks noGrp="1"/>
          </p:cNvSpPr>
          <p:nvPr>
            <p:ph type="title"/>
          </p:nvPr>
        </p:nvSpPr>
        <p:spPr/>
        <p:txBody>
          <a:bodyPr/>
          <a:lstStyle/>
          <a:p>
            <a:r>
              <a:rPr lang="en-US" dirty="0"/>
              <a:t>TITLE HERE</a:t>
            </a:r>
          </a:p>
        </p:txBody>
      </p:sp>
      <p:sp>
        <p:nvSpPr>
          <p:cNvPr id="38" name="Rectangle 37">
            <a:extLst>
              <a:ext uri="{FF2B5EF4-FFF2-40B4-BE49-F238E27FC236}">
                <a16:creationId xmlns:a16="http://schemas.microsoft.com/office/drawing/2014/main" id="{6E711D5D-B6C1-49E2-875F-1A246252C510}"/>
              </a:ext>
            </a:extLst>
          </p:cNvPr>
          <p:cNvSpPr/>
          <p:nvPr/>
        </p:nvSpPr>
        <p:spPr>
          <a:xfrm>
            <a:off x="3172117" y="11378768"/>
            <a:ext cx="5421070"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39" name="Rectangle 38">
            <a:extLst>
              <a:ext uri="{FF2B5EF4-FFF2-40B4-BE49-F238E27FC236}">
                <a16:creationId xmlns:a16="http://schemas.microsoft.com/office/drawing/2014/main" id="{C207CF72-D41D-42B9-9D55-01D7038C5B36}"/>
              </a:ext>
            </a:extLst>
          </p:cNvPr>
          <p:cNvSpPr/>
          <p:nvPr/>
        </p:nvSpPr>
        <p:spPr>
          <a:xfrm>
            <a:off x="9799346" y="11378768"/>
            <a:ext cx="5421070"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40" name="Rectangle 39">
            <a:extLst>
              <a:ext uri="{FF2B5EF4-FFF2-40B4-BE49-F238E27FC236}">
                <a16:creationId xmlns:a16="http://schemas.microsoft.com/office/drawing/2014/main" id="{41F7486B-4202-4DF2-B066-7A0C489731DD}"/>
              </a:ext>
            </a:extLst>
          </p:cNvPr>
          <p:cNvSpPr/>
          <p:nvPr/>
        </p:nvSpPr>
        <p:spPr>
          <a:xfrm>
            <a:off x="16936401" y="11378768"/>
            <a:ext cx="5421070"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Tree>
    <p:extLst>
      <p:ext uri="{BB962C8B-B14F-4D97-AF65-F5344CB8AC3E}">
        <p14:creationId xmlns:p14="http://schemas.microsoft.com/office/powerpoint/2010/main" val="8809027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Freeform: Shape 48">
            <a:extLst>
              <a:ext uri="{FF2B5EF4-FFF2-40B4-BE49-F238E27FC236}">
                <a16:creationId xmlns:a16="http://schemas.microsoft.com/office/drawing/2014/main" id="{2050EB93-C1AA-49A9-9FEB-D45FD7B737C2}"/>
              </a:ext>
            </a:extLst>
          </p:cNvPr>
          <p:cNvSpPr/>
          <p:nvPr/>
        </p:nvSpPr>
        <p:spPr>
          <a:xfrm>
            <a:off x="4472440" y="4850903"/>
            <a:ext cx="15442293" cy="5674145"/>
          </a:xfrm>
          <a:custGeom>
            <a:avLst/>
            <a:gdLst>
              <a:gd name="connsiteX0" fmla="*/ 11422816 w 22852718"/>
              <a:gd name="connsiteY0" fmla="*/ 8380393 h 8397045"/>
              <a:gd name="connsiteX1" fmla="*/ 7248386 w 22852718"/>
              <a:gd name="connsiteY1" fmla="*/ 4203483 h 8397045"/>
              <a:gd name="connsiteX2" fmla="*/ 4186831 w 22852718"/>
              <a:gd name="connsiteY2" fmla="*/ 1136967 h 8397045"/>
              <a:gd name="connsiteX3" fmla="*/ 1142282 w 22852718"/>
              <a:gd name="connsiteY3" fmla="*/ 3858389 h 8397045"/>
              <a:gd name="connsiteX4" fmla="*/ 26573 w 22852718"/>
              <a:gd name="connsiteY4" fmla="*/ 3825085 h 8397045"/>
              <a:gd name="connsiteX5" fmla="*/ 4186831 w 22852718"/>
              <a:gd name="connsiteY5" fmla="*/ 26573 h 8397045"/>
              <a:gd name="connsiteX6" fmla="*/ 8358781 w 22852718"/>
              <a:gd name="connsiteY6" fmla="*/ 4203483 h 8397045"/>
              <a:gd name="connsiteX7" fmla="*/ 11422816 w 22852718"/>
              <a:gd name="connsiteY7" fmla="*/ 7269999 h 8397045"/>
              <a:gd name="connsiteX8" fmla="*/ 14486852 w 22852718"/>
              <a:gd name="connsiteY8" fmla="*/ 4203483 h 8397045"/>
              <a:gd name="connsiteX9" fmla="*/ 18658802 w 22852718"/>
              <a:gd name="connsiteY9" fmla="*/ 26573 h 8397045"/>
              <a:gd name="connsiteX10" fmla="*/ 22833230 w 22852718"/>
              <a:gd name="connsiteY10" fmla="*/ 4203483 h 8397045"/>
              <a:gd name="connsiteX11" fmla="*/ 19003896 w 22852718"/>
              <a:gd name="connsiteY11" fmla="*/ 8366221 h 8397045"/>
              <a:gd name="connsiteX12" fmla="*/ 19003896 w 22852718"/>
              <a:gd name="connsiteY12" fmla="*/ 7250512 h 8397045"/>
              <a:gd name="connsiteX13" fmla="*/ 21722838 w 22852718"/>
              <a:gd name="connsiteY13" fmla="*/ 4203483 h 8397045"/>
              <a:gd name="connsiteX14" fmla="*/ 18658802 w 22852718"/>
              <a:gd name="connsiteY14" fmla="*/ 1136967 h 8397045"/>
              <a:gd name="connsiteX15" fmla="*/ 15597246 w 22852718"/>
              <a:gd name="connsiteY15" fmla="*/ 4203483 h 8397045"/>
              <a:gd name="connsiteX16" fmla="*/ 11422816 w 22852718"/>
              <a:gd name="connsiteY16" fmla="*/ 8380393 h 839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852718" h="8397045">
                <a:moveTo>
                  <a:pt x="11422816" y="8380393"/>
                </a:moveTo>
                <a:cubicBezTo>
                  <a:pt x="9121246" y="8380393"/>
                  <a:pt x="7248386" y="6506470"/>
                  <a:pt x="7248386" y="4203483"/>
                </a:cubicBezTo>
                <a:cubicBezTo>
                  <a:pt x="7248386" y="2512736"/>
                  <a:pt x="5875098" y="1136967"/>
                  <a:pt x="4186831" y="1136967"/>
                </a:cubicBezTo>
                <a:cubicBezTo>
                  <a:pt x="2614068" y="1136967"/>
                  <a:pt x="1314120" y="2329206"/>
                  <a:pt x="1142282" y="3858389"/>
                </a:cubicBezTo>
                <a:lnTo>
                  <a:pt x="26573" y="3825085"/>
                </a:lnTo>
                <a:cubicBezTo>
                  <a:pt x="225338" y="1689330"/>
                  <a:pt x="2001119" y="26573"/>
                  <a:pt x="4186831" y="26573"/>
                </a:cubicBezTo>
                <a:cubicBezTo>
                  <a:pt x="6487338" y="26573"/>
                  <a:pt x="8358781" y="1900496"/>
                  <a:pt x="8358781" y="4203483"/>
                </a:cubicBezTo>
                <a:cubicBezTo>
                  <a:pt x="8358781" y="5894230"/>
                  <a:pt x="9733132" y="7269999"/>
                  <a:pt x="11422816" y="7269999"/>
                </a:cubicBezTo>
                <a:cubicBezTo>
                  <a:pt x="13112146" y="7269999"/>
                  <a:pt x="14486852" y="5894230"/>
                  <a:pt x="14486852" y="4203483"/>
                </a:cubicBezTo>
                <a:cubicBezTo>
                  <a:pt x="14486852" y="1900142"/>
                  <a:pt x="16358295" y="26573"/>
                  <a:pt x="18658802" y="26573"/>
                </a:cubicBezTo>
                <a:cubicBezTo>
                  <a:pt x="20960726" y="26573"/>
                  <a:pt x="22833230" y="1900496"/>
                  <a:pt x="22833230" y="4203483"/>
                </a:cubicBezTo>
                <a:cubicBezTo>
                  <a:pt x="22833230" y="6390258"/>
                  <a:pt x="21144966" y="8190131"/>
                  <a:pt x="19003896" y="8366221"/>
                </a:cubicBezTo>
                <a:lnTo>
                  <a:pt x="19003896" y="7250512"/>
                </a:lnTo>
                <a:cubicBezTo>
                  <a:pt x="20531662" y="7078319"/>
                  <a:pt x="21722838" y="5777663"/>
                  <a:pt x="21722838" y="4203483"/>
                </a:cubicBezTo>
                <a:cubicBezTo>
                  <a:pt x="21722838" y="2512736"/>
                  <a:pt x="20348484" y="1136967"/>
                  <a:pt x="18658802" y="1136967"/>
                </a:cubicBezTo>
                <a:cubicBezTo>
                  <a:pt x="16970536" y="1136967"/>
                  <a:pt x="15597246" y="2512736"/>
                  <a:pt x="15597246" y="4203483"/>
                </a:cubicBezTo>
                <a:cubicBezTo>
                  <a:pt x="15596891" y="6506825"/>
                  <a:pt x="13724386" y="8380393"/>
                  <a:pt x="11422816" y="8380393"/>
                </a:cubicBezTo>
                <a:close/>
              </a:path>
            </a:pathLst>
          </a:custGeom>
          <a:solidFill>
            <a:srgbClr val="2BDEA7"/>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5EE46AA7-EC83-430B-B529-BC9971804B52}"/>
              </a:ext>
            </a:extLst>
          </p:cNvPr>
          <p:cNvSpPr/>
          <p:nvPr/>
        </p:nvSpPr>
        <p:spPr>
          <a:xfrm>
            <a:off x="15058779" y="8038588"/>
            <a:ext cx="4285535" cy="4189770"/>
          </a:xfrm>
          <a:custGeom>
            <a:avLst/>
            <a:gdLst>
              <a:gd name="connsiteX0" fmla="*/ 3097180 w 6342072"/>
              <a:gd name="connsiteY0" fmla="*/ 3106392 h 6200349"/>
              <a:gd name="connsiteX1" fmla="*/ 3271145 w 6342072"/>
              <a:gd name="connsiteY1" fmla="*/ 3097179 h 6200349"/>
            </a:gdLst>
            <a:ahLst/>
            <a:cxnLst>
              <a:cxn ang="0">
                <a:pos x="connsiteX0" y="connsiteY0"/>
              </a:cxn>
              <a:cxn ang="0">
                <a:pos x="connsiteX1" y="connsiteY1"/>
              </a:cxn>
            </a:cxnLst>
            <a:rect l="l" t="t" r="r" b="b"/>
            <a:pathLst>
              <a:path w="6342072" h="6200349">
                <a:moveTo>
                  <a:pt x="3097180" y="3106392"/>
                </a:moveTo>
                <a:cubicBezTo>
                  <a:pt x="3155641" y="3104620"/>
                  <a:pt x="3213393" y="3101786"/>
                  <a:pt x="3271145" y="3097179"/>
                </a:cubicBezTo>
              </a:path>
            </a:pathLst>
          </a:custGeom>
          <a:noFill/>
          <a:ln w="1110176" cap="flat">
            <a:solidFill>
              <a:srgbClr val="FFFFFF"/>
            </a:solidFill>
            <a:custDash>
              <a:ds d="0" sp="441885"/>
              <a:ds d="0" sp="0"/>
            </a:custDash>
            <a:miter/>
          </a:ln>
        </p:spPr>
        <p:txBody>
          <a:bodyPr rtlCol="0" anchor="ctr"/>
          <a:lstStyle/>
          <a:p>
            <a:endParaRPr lang="en-US"/>
          </a:p>
        </p:txBody>
      </p:sp>
      <p:grpSp>
        <p:nvGrpSpPr>
          <p:cNvPr id="3" name="Group 2">
            <a:extLst>
              <a:ext uri="{FF2B5EF4-FFF2-40B4-BE49-F238E27FC236}">
                <a16:creationId xmlns:a16="http://schemas.microsoft.com/office/drawing/2014/main" id="{69D48F06-592E-4CCB-80BE-B83B0B99CA6F}"/>
              </a:ext>
            </a:extLst>
          </p:cNvPr>
          <p:cNvGrpSpPr/>
          <p:nvPr/>
        </p:nvGrpSpPr>
        <p:grpSpPr>
          <a:xfrm>
            <a:off x="12043473" y="4729302"/>
            <a:ext cx="180006" cy="1384996"/>
            <a:chOff x="12563820" y="3978474"/>
            <a:chExt cx="287298" cy="2210522"/>
          </a:xfrm>
        </p:grpSpPr>
        <p:sp>
          <p:nvSpPr>
            <p:cNvPr id="57" name="Freeform: Shape 56">
              <a:extLst>
                <a:ext uri="{FF2B5EF4-FFF2-40B4-BE49-F238E27FC236}">
                  <a16:creationId xmlns:a16="http://schemas.microsoft.com/office/drawing/2014/main" id="{EBA8C677-AAFC-460B-836E-5ED78E6BCEC8}"/>
                </a:ext>
              </a:extLst>
            </p:cNvPr>
            <p:cNvSpPr/>
            <p:nvPr/>
          </p:nvSpPr>
          <p:spPr>
            <a:xfrm>
              <a:off x="12629419" y="4537030"/>
              <a:ext cx="143649" cy="1651966"/>
            </a:xfrm>
            <a:custGeom>
              <a:avLst/>
              <a:gdLst>
                <a:gd name="connsiteX0" fmla="*/ 121173 w 212583"/>
                <a:gd name="connsiteY0" fmla="*/ 2439749 h 2444709"/>
                <a:gd name="connsiteX1" fmla="*/ 121173 w 212583"/>
                <a:gd name="connsiteY1" fmla="*/ 2439749 h 2444709"/>
                <a:gd name="connsiteX2" fmla="*/ 26573 w 212583"/>
                <a:gd name="connsiteY2" fmla="*/ 2344795 h 2444709"/>
                <a:gd name="connsiteX3" fmla="*/ 26573 w 212583"/>
                <a:gd name="connsiteY3" fmla="*/ 2344795 h 2444709"/>
                <a:gd name="connsiteX4" fmla="*/ 121173 w 212583"/>
                <a:gd name="connsiteY4" fmla="*/ 2250196 h 2444709"/>
                <a:gd name="connsiteX5" fmla="*/ 121173 w 212583"/>
                <a:gd name="connsiteY5" fmla="*/ 2250196 h 2444709"/>
                <a:gd name="connsiteX6" fmla="*/ 216127 w 212583"/>
                <a:gd name="connsiteY6" fmla="*/ 2344795 h 2444709"/>
                <a:gd name="connsiteX7" fmla="*/ 121173 w 212583"/>
                <a:gd name="connsiteY7" fmla="*/ 2439749 h 2444709"/>
                <a:gd name="connsiteX8" fmla="*/ 121173 w 212583"/>
                <a:gd name="connsiteY8" fmla="*/ 2121937 h 2444709"/>
                <a:gd name="connsiteX9" fmla="*/ 121173 w 212583"/>
                <a:gd name="connsiteY9" fmla="*/ 2121937 h 2444709"/>
                <a:gd name="connsiteX10" fmla="*/ 26573 w 212583"/>
                <a:gd name="connsiteY10" fmla="*/ 2026983 h 2444709"/>
                <a:gd name="connsiteX11" fmla="*/ 26573 w 212583"/>
                <a:gd name="connsiteY11" fmla="*/ 2026983 h 2444709"/>
                <a:gd name="connsiteX12" fmla="*/ 121173 w 212583"/>
                <a:gd name="connsiteY12" fmla="*/ 1932383 h 2444709"/>
                <a:gd name="connsiteX13" fmla="*/ 121173 w 212583"/>
                <a:gd name="connsiteY13" fmla="*/ 1932383 h 2444709"/>
                <a:gd name="connsiteX14" fmla="*/ 216127 w 212583"/>
                <a:gd name="connsiteY14" fmla="*/ 2026983 h 2444709"/>
                <a:gd name="connsiteX15" fmla="*/ 121173 w 212583"/>
                <a:gd name="connsiteY15" fmla="*/ 2121937 h 2444709"/>
                <a:gd name="connsiteX16" fmla="*/ 121173 w 212583"/>
                <a:gd name="connsiteY16" fmla="*/ 1804479 h 2444709"/>
                <a:gd name="connsiteX17" fmla="*/ 121173 w 212583"/>
                <a:gd name="connsiteY17" fmla="*/ 1804479 h 2444709"/>
                <a:gd name="connsiteX18" fmla="*/ 26573 w 212583"/>
                <a:gd name="connsiteY18" fmla="*/ 1709525 h 2444709"/>
                <a:gd name="connsiteX19" fmla="*/ 26573 w 212583"/>
                <a:gd name="connsiteY19" fmla="*/ 1709525 h 2444709"/>
                <a:gd name="connsiteX20" fmla="*/ 121173 w 212583"/>
                <a:gd name="connsiteY20" fmla="*/ 1614926 h 2444709"/>
                <a:gd name="connsiteX21" fmla="*/ 121173 w 212583"/>
                <a:gd name="connsiteY21" fmla="*/ 1614926 h 2444709"/>
                <a:gd name="connsiteX22" fmla="*/ 216127 w 212583"/>
                <a:gd name="connsiteY22" fmla="*/ 1709525 h 2444709"/>
                <a:gd name="connsiteX23" fmla="*/ 121173 w 212583"/>
                <a:gd name="connsiteY23" fmla="*/ 1804479 h 2444709"/>
                <a:gd name="connsiteX24" fmla="*/ 121173 w 212583"/>
                <a:gd name="connsiteY24" fmla="*/ 1486667 h 2444709"/>
                <a:gd name="connsiteX25" fmla="*/ 121173 w 212583"/>
                <a:gd name="connsiteY25" fmla="*/ 1486667 h 2444709"/>
                <a:gd name="connsiteX26" fmla="*/ 26573 w 212583"/>
                <a:gd name="connsiteY26" fmla="*/ 1392067 h 2444709"/>
                <a:gd name="connsiteX27" fmla="*/ 26573 w 212583"/>
                <a:gd name="connsiteY27" fmla="*/ 1392067 h 2444709"/>
                <a:gd name="connsiteX28" fmla="*/ 121173 w 212583"/>
                <a:gd name="connsiteY28" fmla="*/ 1297113 h 2444709"/>
                <a:gd name="connsiteX29" fmla="*/ 121173 w 212583"/>
                <a:gd name="connsiteY29" fmla="*/ 1297113 h 2444709"/>
                <a:gd name="connsiteX30" fmla="*/ 216127 w 212583"/>
                <a:gd name="connsiteY30" fmla="*/ 1392067 h 2444709"/>
                <a:gd name="connsiteX31" fmla="*/ 121173 w 212583"/>
                <a:gd name="connsiteY31" fmla="*/ 1486667 h 2444709"/>
                <a:gd name="connsiteX32" fmla="*/ 121173 w 212583"/>
                <a:gd name="connsiteY32" fmla="*/ 1168855 h 2444709"/>
                <a:gd name="connsiteX33" fmla="*/ 121173 w 212583"/>
                <a:gd name="connsiteY33" fmla="*/ 1168855 h 2444709"/>
                <a:gd name="connsiteX34" fmla="*/ 26573 w 212583"/>
                <a:gd name="connsiteY34" fmla="*/ 1074255 h 2444709"/>
                <a:gd name="connsiteX35" fmla="*/ 26573 w 212583"/>
                <a:gd name="connsiteY35" fmla="*/ 1074255 h 2444709"/>
                <a:gd name="connsiteX36" fmla="*/ 121173 w 212583"/>
                <a:gd name="connsiteY36" fmla="*/ 979301 h 2444709"/>
                <a:gd name="connsiteX37" fmla="*/ 121173 w 212583"/>
                <a:gd name="connsiteY37" fmla="*/ 979301 h 2444709"/>
                <a:gd name="connsiteX38" fmla="*/ 216127 w 212583"/>
                <a:gd name="connsiteY38" fmla="*/ 1074255 h 2444709"/>
                <a:gd name="connsiteX39" fmla="*/ 121173 w 212583"/>
                <a:gd name="connsiteY39" fmla="*/ 1168855 h 2444709"/>
                <a:gd name="connsiteX40" fmla="*/ 121173 w 212583"/>
                <a:gd name="connsiteY40" fmla="*/ 851397 h 2444709"/>
                <a:gd name="connsiteX41" fmla="*/ 121173 w 212583"/>
                <a:gd name="connsiteY41" fmla="*/ 851397 h 2444709"/>
                <a:gd name="connsiteX42" fmla="*/ 26573 w 212583"/>
                <a:gd name="connsiteY42" fmla="*/ 756797 h 2444709"/>
                <a:gd name="connsiteX43" fmla="*/ 26573 w 212583"/>
                <a:gd name="connsiteY43" fmla="*/ 756797 h 2444709"/>
                <a:gd name="connsiteX44" fmla="*/ 121173 w 212583"/>
                <a:gd name="connsiteY44" fmla="*/ 661843 h 2444709"/>
                <a:gd name="connsiteX45" fmla="*/ 121173 w 212583"/>
                <a:gd name="connsiteY45" fmla="*/ 661843 h 2444709"/>
                <a:gd name="connsiteX46" fmla="*/ 216127 w 212583"/>
                <a:gd name="connsiteY46" fmla="*/ 756797 h 2444709"/>
                <a:gd name="connsiteX47" fmla="*/ 121173 w 212583"/>
                <a:gd name="connsiteY47" fmla="*/ 851397 h 2444709"/>
                <a:gd name="connsiteX48" fmla="*/ 121173 w 212583"/>
                <a:gd name="connsiteY48" fmla="*/ 533584 h 2444709"/>
                <a:gd name="connsiteX49" fmla="*/ 121173 w 212583"/>
                <a:gd name="connsiteY49" fmla="*/ 533584 h 2444709"/>
                <a:gd name="connsiteX50" fmla="*/ 26573 w 212583"/>
                <a:gd name="connsiteY50" fmla="*/ 438985 h 2444709"/>
                <a:gd name="connsiteX51" fmla="*/ 26573 w 212583"/>
                <a:gd name="connsiteY51" fmla="*/ 438985 h 2444709"/>
                <a:gd name="connsiteX52" fmla="*/ 121173 w 212583"/>
                <a:gd name="connsiteY52" fmla="*/ 344385 h 2444709"/>
                <a:gd name="connsiteX53" fmla="*/ 121173 w 212583"/>
                <a:gd name="connsiteY53" fmla="*/ 344385 h 2444709"/>
                <a:gd name="connsiteX54" fmla="*/ 216127 w 212583"/>
                <a:gd name="connsiteY54" fmla="*/ 438985 h 2444709"/>
                <a:gd name="connsiteX55" fmla="*/ 121173 w 212583"/>
                <a:gd name="connsiteY55" fmla="*/ 533584 h 2444709"/>
                <a:gd name="connsiteX56" fmla="*/ 121173 w 212583"/>
                <a:gd name="connsiteY56" fmla="*/ 215772 h 2444709"/>
                <a:gd name="connsiteX57" fmla="*/ 121173 w 212583"/>
                <a:gd name="connsiteY57" fmla="*/ 215772 h 2444709"/>
                <a:gd name="connsiteX58" fmla="*/ 26573 w 212583"/>
                <a:gd name="connsiteY58" fmla="*/ 121173 h 2444709"/>
                <a:gd name="connsiteX59" fmla="*/ 26573 w 212583"/>
                <a:gd name="connsiteY59" fmla="*/ 121173 h 2444709"/>
                <a:gd name="connsiteX60" fmla="*/ 121173 w 212583"/>
                <a:gd name="connsiteY60" fmla="*/ 26573 h 2444709"/>
                <a:gd name="connsiteX61" fmla="*/ 121173 w 212583"/>
                <a:gd name="connsiteY61" fmla="*/ 26573 h 2444709"/>
                <a:gd name="connsiteX62" fmla="*/ 216127 w 212583"/>
                <a:gd name="connsiteY62" fmla="*/ 121173 h 2444709"/>
                <a:gd name="connsiteX63" fmla="*/ 121173 w 212583"/>
                <a:gd name="connsiteY63" fmla="*/ 215772 h 244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12583" h="2444709">
                  <a:moveTo>
                    <a:pt x="121173" y="2439749"/>
                  </a:moveTo>
                  <a:lnTo>
                    <a:pt x="121173" y="2439749"/>
                  </a:lnTo>
                  <a:cubicBezTo>
                    <a:pt x="69090" y="2439749"/>
                    <a:pt x="26573" y="2397232"/>
                    <a:pt x="26573" y="2344795"/>
                  </a:cubicBezTo>
                  <a:lnTo>
                    <a:pt x="26573" y="2344795"/>
                  </a:lnTo>
                  <a:cubicBezTo>
                    <a:pt x="26573" y="2292712"/>
                    <a:pt x="69090" y="2250196"/>
                    <a:pt x="121173" y="2250196"/>
                  </a:cubicBezTo>
                  <a:lnTo>
                    <a:pt x="121173" y="2250196"/>
                  </a:lnTo>
                  <a:cubicBezTo>
                    <a:pt x="173610" y="2250196"/>
                    <a:pt x="216127" y="2292712"/>
                    <a:pt x="216127" y="2344795"/>
                  </a:cubicBezTo>
                  <a:cubicBezTo>
                    <a:pt x="216481" y="2397232"/>
                    <a:pt x="173964" y="2439749"/>
                    <a:pt x="121173" y="2439749"/>
                  </a:cubicBezTo>
                  <a:close/>
                  <a:moveTo>
                    <a:pt x="121173" y="2121937"/>
                  </a:moveTo>
                  <a:lnTo>
                    <a:pt x="121173" y="2121937"/>
                  </a:lnTo>
                  <a:cubicBezTo>
                    <a:pt x="69090" y="2121937"/>
                    <a:pt x="26573" y="2079420"/>
                    <a:pt x="26573" y="2026983"/>
                  </a:cubicBezTo>
                  <a:lnTo>
                    <a:pt x="26573" y="2026983"/>
                  </a:lnTo>
                  <a:cubicBezTo>
                    <a:pt x="26573" y="1974900"/>
                    <a:pt x="69090" y="1932383"/>
                    <a:pt x="121173" y="1932383"/>
                  </a:cubicBezTo>
                  <a:lnTo>
                    <a:pt x="121173" y="1932383"/>
                  </a:lnTo>
                  <a:cubicBezTo>
                    <a:pt x="173610" y="1932383"/>
                    <a:pt x="216127" y="1974900"/>
                    <a:pt x="216127" y="2026983"/>
                  </a:cubicBezTo>
                  <a:cubicBezTo>
                    <a:pt x="216481" y="2079420"/>
                    <a:pt x="173964" y="2121937"/>
                    <a:pt x="121173" y="2121937"/>
                  </a:cubicBezTo>
                  <a:close/>
                  <a:moveTo>
                    <a:pt x="121173" y="1804479"/>
                  </a:moveTo>
                  <a:lnTo>
                    <a:pt x="121173" y="1804479"/>
                  </a:lnTo>
                  <a:cubicBezTo>
                    <a:pt x="69090" y="1804479"/>
                    <a:pt x="26573" y="1761962"/>
                    <a:pt x="26573" y="1709525"/>
                  </a:cubicBezTo>
                  <a:lnTo>
                    <a:pt x="26573" y="1709525"/>
                  </a:lnTo>
                  <a:cubicBezTo>
                    <a:pt x="26573" y="1657442"/>
                    <a:pt x="69090" y="1614926"/>
                    <a:pt x="121173" y="1614926"/>
                  </a:cubicBezTo>
                  <a:lnTo>
                    <a:pt x="121173" y="1614926"/>
                  </a:lnTo>
                  <a:cubicBezTo>
                    <a:pt x="173610" y="1614926"/>
                    <a:pt x="216127" y="1657442"/>
                    <a:pt x="216127" y="1709525"/>
                  </a:cubicBezTo>
                  <a:cubicBezTo>
                    <a:pt x="216481" y="1761962"/>
                    <a:pt x="173964" y="1804479"/>
                    <a:pt x="121173" y="1804479"/>
                  </a:cubicBezTo>
                  <a:close/>
                  <a:moveTo>
                    <a:pt x="121173" y="1486667"/>
                  </a:moveTo>
                  <a:lnTo>
                    <a:pt x="121173" y="1486667"/>
                  </a:lnTo>
                  <a:cubicBezTo>
                    <a:pt x="69090" y="1486667"/>
                    <a:pt x="26573" y="1444150"/>
                    <a:pt x="26573" y="1392067"/>
                  </a:cubicBezTo>
                  <a:lnTo>
                    <a:pt x="26573" y="1392067"/>
                  </a:lnTo>
                  <a:cubicBezTo>
                    <a:pt x="26573" y="1339630"/>
                    <a:pt x="69090" y="1297113"/>
                    <a:pt x="121173" y="1297113"/>
                  </a:cubicBezTo>
                  <a:lnTo>
                    <a:pt x="121173" y="1297113"/>
                  </a:lnTo>
                  <a:cubicBezTo>
                    <a:pt x="173610" y="1297113"/>
                    <a:pt x="216127" y="1339630"/>
                    <a:pt x="216127" y="1392067"/>
                  </a:cubicBezTo>
                  <a:cubicBezTo>
                    <a:pt x="216481" y="1444150"/>
                    <a:pt x="173964" y="1486667"/>
                    <a:pt x="121173" y="1486667"/>
                  </a:cubicBezTo>
                  <a:close/>
                  <a:moveTo>
                    <a:pt x="121173" y="1168855"/>
                  </a:moveTo>
                  <a:lnTo>
                    <a:pt x="121173" y="1168855"/>
                  </a:lnTo>
                  <a:cubicBezTo>
                    <a:pt x="69090" y="1168855"/>
                    <a:pt x="26573" y="1126338"/>
                    <a:pt x="26573" y="1074255"/>
                  </a:cubicBezTo>
                  <a:lnTo>
                    <a:pt x="26573" y="1074255"/>
                  </a:lnTo>
                  <a:cubicBezTo>
                    <a:pt x="26573" y="1021818"/>
                    <a:pt x="69090" y="979301"/>
                    <a:pt x="121173" y="979301"/>
                  </a:cubicBezTo>
                  <a:lnTo>
                    <a:pt x="121173" y="979301"/>
                  </a:lnTo>
                  <a:cubicBezTo>
                    <a:pt x="173610" y="979301"/>
                    <a:pt x="216127" y="1021818"/>
                    <a:pt x="216127" y="1074255"/>
                  </a:cubicBezTo>
                  <a:cubicBezTo>
                    <a:pt x="216481" y="1126338"/>
                    <a:pt x="173964" y="1168855"/>
                    <a:pt x="121173" y="1168855"/>
                  </a:cubicBezTo>
                  <a:close/>
                  <a:moveTo>
                    <a:pt x="121173" y="851397"/>
                  </a:moveTo>
                  <a:lnTo>
                    <a:pt x="121173" y="851397"/>
                  </a:lnTo>
                  <a:cubicBezTo>
                    <a:pt x="69090" y="851397"/>
                    <a:pt x="26573" y="808880"/>
                    <a:pt x="26573" y="756797"/>
                  </a:cubicBezTo>
                  <a:lnTo>
                    <a:pt x="26573" y="756797"/>
                  </a:lnTo>
                  <a:cubicBezTo>
                    <a:pt x="26573" y="704360"/>
                    <a:pt x="69090" y="661843"/>
                    <a:pt x="121173" y="661843"/>
                  </a:cubicBezTo>
                  <a:lnTo>
                    <a:pt x="121173" y="661843"/>
                  </a:lnTo>
                  <a:cubicBezTo>
                    <a:pt x="173610" y="661843"/>
                    <a:pt x="216127" y="704360"/>
                    <a:pt x="216127" y="756797"/>
                  </a:cubicBezTo>
                  <a:cubicBezTo>
                    <a:pt x="216481" y="808880"/>
                    <a:pt x="173964" y="851397"/>
                    <a:pt x="121173" y="851397"/>
                  </a:cubicBezTo>
                  <a:close/>
                  <a:moveTo>
                    <a:pt x="121173" y="533584"/>
                  </a:moveTo>
                  <a:lnTo>
                    <a:pt x="121173" y="533584"/>
                  </a:lnTo>
                  <a:cubicBezTo>
                    <a:pt x="69090" y="533584"/>
                    <a:pt x="26573" y="491068"/>
                    <a:pt x="26573" y="438985"/>
                  </a:cubicBezTo>
                  <a:lnTo>
                    <a:pt x="26573" y="438985"/>
                  </a:lnTo>
                  <a:cubicBezTo>
                    <a:pt x="26573" y="386548"/>
                    <a:pt x="69090" y="344385"/>
                    <a:pt x="121173" y="344385"/>
                  </a:cubicBezTo>
                  <a:lnTo>
                    <a:pt x="121173" y="344385"/>
                  </a:lnTo>
                  <a:cubicBezTo>
                    <a:pt x="173610" y="344385"/>
                    <a:pt x="216127" y="386548"/>
                    <a:pt x="216127" y="438985"/>
                  </a:cubicBezTo>
                  <a:cubicBezTo>
                    <a:pt x="216481" y="491068"/>
                    <a:pt x="173964" y="533584"/>
                    <a:pt x="121173" y="533584"/>
                  </a:cubicBezTo>
                  <a:close/>
                  <a:moveTo>
                    <a:pt x="121173" y="215772"/>
                  </a:moveTo>
                  <a:lnTo>
                    <a:pt x="121173" y="215772"/>
                  </a:lnTo>
                  <a:cubicBezTo>
                    <a:pt x="69090" y="215772"/>
                    <a:pt x="26573" y="173255"/>
                    <a:pt x="26573" y="121173"/>
                  </a:cubicBezTo>
                  <a:lnTo>
                    <a:pt x="26573" y="121173"/>
                  </a:lnTo>
                  <a:cubicBezTo>
                    <a:pt x="26573" y="68735"/>
                    <a:pt x="69090" y="26573"/>
                    <a:pt x="121173" y="26573"/>
                  </a:cubicBezTo>
                  <a:lnTo>
                    <a:pt x="121173" y="26573"/>
                  </a:lnTo>
                  <a:cubicBezTo>
                    <a:pt x="173610" y="26573"/>
                    <a:pt x="216127" y="68735"/>
                    <a:pt x="216127" y="121173"/>
                  </a:cubicBezTo>
                  <a:cubicBezTo>
                    <a:pt x="216481" y="173255"/>
                    <a:pt x="173964" y="215772"/>
                    <a:pt x="121173" y="215772"/>
                  </a:cubicBezTo>
                  <a:close/>
                </a:path>
              </a:pathLst>
            </a:custGeom>
            <a:solidFill>
              <a:srgbClr val="D1D3D4"/>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0A348D6D-3579-4C47-B101-D5A9C6629E28}"/>
                </a:ext>
              </a:extLst>
            </p:cNvPr>
            <p:cNvSpPr/>
            <p:nvPr/>
          </p:nvSpPr>
          <p:spPr>
            <a:xfrm>
              <a:off x="12629180" y="4322208"/>
              <a:ext cx="143649" cy="143649"/>
            </a:xfrm>
            <a:custGeom>
              <a:avLst/>
              <a:gdLst>
                <a:gd name="connsiteX0" fmla="*/ 121528 w 212583"/>
                <a:gd name="connsiteY0" fmla="*/ 216223 h 212583"/>
                <a:gd name="connsiteX1" fmla="*/ 188491 w 212583"/>
                <a:gd name="connsiteY1" fmla="*/ 188587 h 212583"/>
                <a:gd name="connsiteX2" fmla="*/ 200184 w 212583"/>
                <a:gd name="connsiteY2" fmla="*/ 174061 h 212583"/>
                <a:gd name="connsiteX3" fmla="*/ 209041 w 212583"/>
                <a:gd name="connsiteY3" fmla="*/ 157763 h 212583"/>
                <a:gd name="connsiteX4" fmla="*/ 214356 w 212583"/>
                <a:gd name="connsiteY4" fmla="*/ 139693 h 212583"/>
                <a:gd name="connsiteX5" fmla="*/ 216481 w 212583"/>
                <a:gd name="connsiteY5" fmla="*/ 121269 h 212583"/>
                <a:gd name="connsiteX6" fmla="*/ 188491 w 212583"/>
                <a:gd name="connsiteY6" fmla="*/ 54306 h 212583"/>
                <a:gd name="connsiteX7" fmla="*/ 103103 w 212583"/>
                <a:gd name="connsiteY7" fmla="*/ 28441 h 212583"/>
                <a:gd name="connsiteX8" fmla="*/ 85034 w 212583"/>
                <a:gd name="connsiteY8" fmla="*/ 34110 h 212583"/>
                <a:gd name="connsiteX9" fmla="*/ 68735 w 212583"/>
                <a:gd name="connsiteY9" fmla="*/ 42613 h 212583"/>
                <a:gd name="connsiteX10" fmla="*/ 54210 w 212583"/>
                <a:gd name="connsiteY10" fmla="*/ 54306 h 212583"/>
                <a:gd name="connsiteX11" fmla="*/ 26573 w 212583"/>
                <a:gd name="connsiteY11" fmla="*/ 121269 h 212583"/>
                <a:gd name="connsiteX12" fmla="*/ 28700 w 212583"/>
                <a:gd name="connsiteY12" fmla="*/ 139693 h 212583"/>
                <a:gd name="connsiteX13" fmla="*/ 34014 w 212583"/>
                <a:gd name="connsiteY13" fmla="*/ 157763 h 212583"/>
                <a:gd name="connsiteX14" fmla="*/ 42517 w 212583"/>
                <a:gd name="connsiteY14" fmla="*/ 174061 h 212583"/>
                <a:gd name="connsiteX15" fmla="*/ 54210 w 212583"/>
                <a:gd name="connsiteY15" fmla="*/ 188587 h 212583"/>
                <a:gd name="connsiteX16" fmla="*/ 121528 w 212583"/>
                <a:gd name="connsiteY16" fmla="*/ 216223 h 212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2583" h="212583">
                  <a:moveTo>
                    <a:pt x="121528" y="216223"/>
                  </a:moveTo>
                  <a:cubicBezTo>
                    <a:pt x="146328" y="216223"/>
                    <a:pt x="171130" y="206303"/>
                    <a:pt x="188491" y="188587"/>
                  </a:cubicBezTo>
                  <a:cubicBezTo>
                    <a:pt x="193097" y="183981"/>
                    <a:pt x="196640" y="179375"/>
                    <a:pt x="200184" y="174061"/>
                  </a:cubicBezTo>
                  <a:cubicBezTo>
                    <a:pt x="203726" y="168746"/>
                    <a:pt x="206915" y="163432"/>
                    <a:pt x="209041" y="157763"/>
                  </a:cubicBezTo>
                  <a:cubicBezTo>
                    <a:pt x="211167" y="151740"/>
                    <a:pt x="213293" y="146071"/>
                    <a:pt x="214356" y="139693"/>
                  </a:cubicBezTo>
                  <a:cubicBezTo>
                    <a:pt x="215773" y="133670"/>
                    <a:pt x="216481" y="127647"/>
                    <a:pt x="216481" y="121269"/>
                  </a:cubicBezTo>
                  <a:cubicBezTo>
                    <a:pt x="216481" y="96468"/>
                    <a:pt x="206206" y="72021"/>
                    <a:pt x="188491" y="54306"/>
                  </a:cubicBezTo>
                  <a:cubicBezTo>
                    <a:pt x="166524" y="32339"/>
                    <a:pt x="133929" y="22064"/>
                    <a:pt x="103103" y="28441"/>
                  </a:cubicBezTo>
                  <a:cubicBezTo>
                    <a:pt x="96726" y="29504"/>
                    <a:pt x="91057" y="31630"/>
                    <a:pt x="85034" y="34110"/>
                  </a:cubicBezTo>
                  <a:cubicBezTo>
                    <a:pt x="79365" y="36236"/>
                    <a:pt x="74051" y="39425"/>
                    <a:pt x="68735" y="42613"/>
                  </a:cubicBezTo>
                  <a:cubicBezTo>
                    <a:pt x="63421" y="46156"/>
                    <a:pt x="58815" y="49700"/>
                    <a:pt x="54210" y="54306"/>
                  </a:cubicBezTo>
                  <a:cubicBezTo>
                    <a:pt x="36495" y="72021"/>
                    <a:pt x="26573" y="96468"/>
                    <a:pt x="26573" y="121269"/>
                  </a:cubicBezTo>
                  <a:cubicBezTo>
                    <a:pt x="26573" y="127647"/>
                    <a:pt x="27282" y="133670"/>
                    <a:pt x="28700" y="139693"/>
                  </a:cubicBezTo>
                  <a:cubicBezTo>
                    <a:pt x="29763" y="146071"/>
                    <a:pt x="31534" y="151740"/>
                    <a:pt x="34014" y="157763"/>
                  </a:cubicBezTo>
                  <a:cubicBezTo>
                    <a:pt x="36495" y="163432"/>
                    <a:pt x="39683" y="168746"/>
                    <a:pt x="42517" y="174061"/>
                  </a:cubicBezTo>
                  <a:cubicBezTo>
                    <a:pt x="46060" y="179375"/>
                    <a:pt x="49957" y="183981"/>
                    <a:pt x="54210" y="188587"/>
                  </a:cubicBezTo>
                  <a:cubicBezTo>
                    <a:pt x="72633" y="205948"/>
                    <a:pt x="96726" y="216223"/>
                    <a:pt x="121528" y="216223"/>
                  </a:cubicBezTo>
                  <a:close/>
                </a:path>
              </a:pathLst>
            </a:custGeom>
            <a:solidFill>
              <a:srgbClr val="D1D3D4"/>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4856D5CF-59E3-40F4-9274-257AE76952B0}"/>
                </a:ext>
              </a:extLst>
            </p:cNvPr>
            <p:cNvSpPr/>
            <p:nvPr/>
          </p:nvSpPr>
          <p:spPr>
            <a:xfrm>
              <a:off x="12563820" y="3978474"/>
              <a:ext cx="287298" cy="287298"/>
            </a:xfrm>
            <a:custGeom>
              <a:avLst/>
              <a:gdLst>
                <a:gd name="connsiteX0" fmla="*/ 26573 w 425166"/>
                <a:gd name="connsiteY0" fmla="*/ 218607 h 425166"/>
                <a:gd name="connsiteX1" fmla="*/ 218606 w 425166"/>
                <a:gd name="connsiteY1" fmla="*/ 410640 h 425166"/>
                <a:gd name="connsiteX2" fmla="*/ 410640 w 425166"/>
                <a:gd name="connsiteY2" fmla="*/ 218607 h 425166"/>
                <a:gd name="connsiteX3" fmla="*/ 218606 w 425166"/>
                <a:gd name="connsiteY3" fmla="*/ 26573 h 425166"/>
                <a:gd name="connsiteX4" fmla="*/ 26573 w 425166"/>
                <a:gd name="connsiteY4" fmla="*/ 218607 h 425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166" h="425166">
                  <a:moveTo>
                    <a:pt x="26573" y="218607"/>
                  </a:moveTo>
                  <a:cubicBezTo>
                    <a:pt x="26573" y="324544"/>
                    <a:pt x="112669" y="410640"/>
                    <a:pt x="218606" y="410640"/>
                  </a:cubicBezTo>
                  <a:cubicBezTo>
                    <a:pt x="324544" y="410640"/>
                    <a:pt x="410640" y="324544"/>
                    <a:pt x="410640" y="218607"/>
                  </a:cubicBezTo>
                  <a:cubicBezTo>
                    <a:pt x="410640" y="112669"/>
                    <a:pt x="324544" y="26573"/>
                    <a:pt x="218606" y="26573"/>
                  </a:cubicBezTo>
                  <a:cubicBezTo>
                    <a:pt x="112314" y="26573"/>
                    <a:pt x="26573" y="112669"/>
                    <a:pt x="26573" y="218607"/>
                  </a:cubicBezTo>
                  <a:close/>
                </a:path>
              </a:pathLst>
            </a:custGeom>
            <a:solidFill>
              <a:srgbClr val="D1D3D4"/>
            </a:solidFill>
            <a:ln w="9525"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DA251A42-07AE-4FB8-A78E-AF2FA071B782}"/>
              </a:ext>
            </a:extLst>
          </p:cNvPr>
          <p:cNvGrpSpPr/>
          <p:nvPr/>
        </p:nvGrpSpPr>
        <p:grpSpPr>
          <a:xfrm>
            <a:off x="16933053" y="9238907"/>
            <a:ext cx="212795" cy="1641894"/>
            <a:chOff x="17453400" y="9313605"/>
            <a:chExt cx="287298" cy="2216748"/>
          </a:xfrm>
        </p:grpSpPr>
        <p:sp>
          <p:nvSpPr>
            <p:cNvPr id="60" name="Freeform: Shape 59">
              <a:extLst>
                <a:ext uri="{FF2B5EF4-FFF2-40B4-BE49-F238E27FC236}">
                  <a16:creationId xmlns:a16="http://schemas.microsoft.com/office/drawing/2014/main" id="{9828AB39-67AC-4633-8678-06CB58A9F4F0}"/>
                </a:ext>
              </a:extLst>
            </p:cNvPr>
            <p:cNvSpPr/>
            <p:nvPr/>
          </p:nvSpPr>
          <p:spPr>
            <a:xfrm>
              <a:off x="17518999" y="9313605"/>
              <a:ext cx="143649" cy="1651966"/>
            </a:xfrm>
            <a:custGeom>
              <a:avLst/>
              <a:gdLst>
                <a:gd name="connsiteX0" fmla="*/ 216128 w 212583"/>
                <a:gd name="connsiteY0" fmla="*/ 121529 h 2444709"/>
                <a:gd name="connsiteX1" fmla="*/ 121174 w 212583"/>
                <a:gd name="connsiteY1" fmla="*/ 216129 h 2444709"/>
                <a:gd name="connsiteX2" fmla="*/ 121174 w 212583"/>
                <a:gd name="connsiteY2" fmla="*/ 216129 h 2444709"/>
                <a:gd name="connsiteX3" fmla="*/ 26573 w 212583"/>
                <a:gd name="connsiteY3" fmla="*/ 121529 h 2444709"/>
                <a:gd name="connsiteX4" fmla="*/ 26573 w 212583"/>
                <a:gd name="connsiteY4" fmla="*/ 121529 h 2444709"/>
                <a:gd name="connsiteX5" fmla="*/ 121174 w 212583"/>
                <a:gd name="connsiteY5" fmla="*/ 26575 h 2444709"/>
                <a:gd name="connsiteX6" fmla="*/ 121174 w 212583"/>
                <a:gd name="connsiteY6" fmla="*/ 26575 h 2444709"/>
                <a:gd name="connsiteX7" fmla="*/ 216128 w 212583"/>
                <a:gd name="connsiteY7" fmla="*/ 121529 h 2444709"/>
                <a:gd name="connsiteX8" fmla="*/ 216128 w 212583"/>
                <a:gd name="connsiteY8" fmla="*/ 438987 h 2444709"/>
                <a:gd name="connsiteX9" fmla="*/ 121174 w 212583"/>
                <a:gd name="connsiteY9" fmla="*/ 533587 h 2444709"/>
                <a:gd name="connsiteX10" fmla="*/ 121174 w 212583"/>
                <a:gd name="connsiteY10" fmla="*/ 533587 h 2444709"/>
                <a:gd name="connsiteX11" fmla="*/ 26573 w 212583"/>
                <a:gd name="connsiteY11" fmla="*/ 438987 h 2444709"/>
                <a:gd name="connsiteX12" fmla="*/ 26573 w 212583"/>
                <a:gd name="connsiteY12" fmla="*/ 438987 h 2444709"/>
                <a:gd name="connsiteX13" fmla="*/ 121174 w 212583"/>
                <a:gd name="connsiteY13" fmla="*/ 344033 h 2444709"/>
                <a:gd name="connsiteX14" fmla="*/ 121174 w 212583"/>
                <a:gd name="connsiteY14" fmla="*/ 344033 h 2444709"/>
                <a:gd name="connsiteX15" fmla="*/ 216128 w 212583"/>
                <a:gd name="connsiteY15" fmla="*/ 438987 h 2444709"/>
                <a:gd name="connsiteX16" fmla="*/ 216128 w 212583"/>
                <a:gd name="connsiteY16" fmla="*/ 756799 h 2444709"/>
                <a:gd name="connsiteX17" fmla="*/ 121174 w 212583"/>
                <a:gd name="connsiteY17" fmla="*/ 851399 h 2444709"/>
                <a:gd name="connsiteX18" fmla="*/ 121174 w 212583"/>
                <a:gd name="connsiteY18" fmla="*/ 851399 h 2444709"/>
                <a:gd name="connsiteX19" fmla="*/ 26573 w 212583"/>
                <a:gd name="connsiteY19" fmla="*/ 756799 h 2444709"/>
                <a:gd name="connsiteX20" fmla="*/ 26573 w 212583"/>
                <a:gd name="connsiteY20" fmla="*/ 756799 h 2444709"/>
                <a:gd name="connsiteX21" fmla="*/ 121174 w 212583"/>
                <a:gd name="connsiteY21" fmla="*/ 661846 h 2444709"/>
                <a:gd name="connsiteX22" fmla="*/ 121174 w 212583"/>
                <a:gd name="connsiteY22" fmla="*/ 661846 h 2444709"/>
                <a:gd name="connsiteX23" fmla="*/ 216128 w 212583"/>
                <a:gd name="connsiteY23" fmla="*/ 756799 h 2444709"/>
                <a:gd name="connsiteX24" fmla="*/ 216128 w 212583"/>
                <a:gd name="connsiteY24" fmla="*/ 1074257 h 2444709"/>
                <a:gd name="connsiteX25" fmla="*/ 121174 w 212583"/>
                <a:gd name="connsiteY25" fmla="*/ 1169211 h 2444709"/>
                <a:gd name="connsiteX26" fmla="*/ 121174 w 212583"/>
                <a:gd name="connsiteY26" fmla="*/ 1169211 h 2444709"/>
                <a:gd name="connsiteX27" fmla="*/ 26573 w 212583"/>
                <a:gd name="connsiteY27" fmla="*/ 1074257 h 2444709"/>
                <a:gd name="connsiteX28" fmla="*/ 26573 w 212583"/>
                <a:gd name="connsiteY28" fmla="*/ 1074257 h 2444709"/>
                <a:gd name="connsiteX29" fmla="*/ 121174 w 212583"/>
                <a:gd name="connsiteY29" fmla="*/ 979658 h 2444709"/>
                <a:gd name="connsiteX30" fmla="*/ 121174 w 212583"/>
                <a:gd name="connsiteY30" fmla="*/ 979658 h 2444709"/>
                <a:gd name="connsiteX31" fmla="*/ 216128 w 212583"/>
                <a:gd name="connsiteY31" fmla="*/ 1074257 h 2444709"/>
                <a:gd name="connsiteX32" fmla="*/ 216128 w 212583"/>
                <a:gd name="connsiteY32" fmla="*/ 1391715 h 2444709"/>
                <a:gd name="connsiteX33" fmla="*/ 121174 w 212583"/>
                <a:gd name="connsiteY33" fmla="*/ 1486669 h 2444709"/>
                <a:gd name="connsiteX34" fmla="*/ 121174 w 212583"/>
                <a:gd name="connsiteY34" fmla="*/ 1486669 h 2444709"/>
                <a:gd name="connsiteX35" fmla="*/ 26573 w 212583"/>
                <a:gd name="connsiteY35" fmla="*/ 1391715 h 2444709"/>
                <a:gd name="connsiteX36" fmla="*/ 26573 w 212583"/>
                <a:gd name="connsiteY36" fmla="*/ 1391715 h 2444709"/>
                <a:gd name="connsiteX37" fmla="*/ 121174 w 212583"/>
                <a:gd name="connsiteY37" fmla="*/ 1297116 h 2444709"/>
                <a:gd name="connsiteX38" fmla="*/ 121174 w 212583"/>
                <a:gd name="connsiteY38" fmla="*/ 1297116 h 2444709"/>
                <a:gd name="connsiteX39" fmla="*/ 216128 w 212583"/>
                <a:gd name="connsiteY39" fmla="*/ 1391715 h 2444709"/>
                <a:gd name="connsiteX40" fmla="*/ 216128 w 212583"/>
                <a:gd name="connsiteY40" fmla="*/ 1709527 h 2444709"/>
                <a:gd name="connsiteX41" fmla="*/ 121174 w 212583"/>
                <a:gd name="connsiteY41" fmla="*/ 1804481 h 2444709"/>
                <a:gd name="connsiteX42" fmla="*/ 121174 w 212583"/>
                <a:gd name="connsiteY42" fmla="*/ 1804481 h 2444709"/>
                <a:gd name="connsiteX43" fmla="*/ 26573 w 212583"/>
                <a:gd name="connsiteY43" fmla="*/ 1709527 h 2444709"/>
                <a:gd name="connsiteX44" fmla="*/ 26573 w 212583"/>
                <a:gd name="connsiteY44" fmla="*/ 1709527 h 2444709"/>
                <a:gd name="connsiteX45" fmla="*/ 121174 w 212583"/>
                <a:gd name="connsiteY45" fmla="*/ 1614928 h 2444709"/>
                <a:gd name="connsiteX46" fmla="*/ 121174 w 212583"/>
                <a:gd name="connsiteY46" fmla="*/ 1614928 h 2444709"/>
                <a:gd name="connsiteX47" fmla="*/ 216128 w 212583"/>
                <a:gd name="connsiteY47" fmla="*/ 1709527 h 2444709"/>
                <a:gd name="connsiteX48" fmla="*/ 216128 w 212583"/>
                <a:gd name="connsiteY48" fmla="*/ 2027340 h 2444709"/>
                <a:gd name="connsiteX49" fmla="*/ 121174 w 212583"/>
                <a:gd name="connsiteY49" fmla="*/ 2121940 h 2444709"/>
                <a:gd name="connsiteX50" fmla="*/ 121174 w 212583"/>
                <a:gd name="connsiteY50" fmla="*/ 2121940 h 2444709"/>
                <a:gd name="connsiteX51" fmla="*/ 26573 w 212583"/>
                <a:gd name="connsiteY51" fmla="*/ 2027340 h 2444709"/>
                <a:gd name="connsiteX52" fmla="*/ 26573 w 212583"/>
                <a:gd name="connsiteY52" fmla="*/ 2027340 h 2444709"/>
                <a:gd name="connsiteX53" fmla="*/ 121174 w 212583"/>
                <a:gd name="connsiteY53" fmla="*/ 1932741 h 2444709"/>
                <a:gd name="connsiteX54" fmla="*/ 121174 w 212583"/>
                <a:gd name="connsiteY54" fmla="*/ 1932741 h 2444709"/>
                <a:gd name="connsiteX55" fmla="*/ 216128 w 212583"/>
                <a:gd name="connsiteY55" fmla="*/ 2027340 h 2444709"/>
                <a:gd name="connsiteX56" fmla="*/ 216128 w 212583"/>
                <a:gd name="connsiteY56" fmla="*/ 2344797 h 2444709"/>
                <a:gd name="connsiteX57" fmla="*/ 121174 w 212583"/>
                <a:gd name="connsiteY57" fmla="*/ 2439397 h 2444709"/>
                <a:gd name="connsiteX58" fmla="*/ 121174 w 212583"/>
                <a:gd name="connsiteY58" fmla="*/ 2439397 h 2444709"/>
                <a:gd name="connsiteX59" fmla="*/ 26573 w 212583"/>
                <a:gd name="connsiteY59" fmla="*/ 2344797 h 2444709"/>
                <a:gd name="connsiteX60" fmla="*/ 26573 w 212583"/>
                <a:gd name="connsiteY60" fmla="*/ 2344797 h 2444709"/>
                <a:gd name="connsiteX61" fmla="*/ 121174 w 212583"/>
                <a:gd name="connsiteY61" fmla="*/ 2250198 h 2444709"/>
                <a:gd name="connsiteX62" fmla="*/ 121174 w 212583"/>
                <a:gd name="connsiteY62" fmla="*/ 2250198 h 2444709"/>
                <a:gd name="connsiteX63" fmla="*/ 216128 w 212583"/>
                <a:gd name="connsiteY63" fmla="*/ 2344797 h 244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12583" h="2444709">
                  <a:moveTo>
                    <a:pt x="216128" y="121529"/>
                  </a:moveTo>
                  <a:cubicBezTo>
                    <a:pt x="216128" y="173612"/>
                    <a:pt x="173611" y="216129"/>
                    <a:pt x="121174" y="216129"/>
                  </a:cubicBezTo>
                  <a:lnTo>
                    <a:pt x="121174" y="216129"/>
                  </a:lnTo>
                  <a:cubicBezTo>
                    <a:pt x="69090" y="216129"/>
                    <a:pt x="26573" y="173612"/>
                    <a:pt x="26573" y="121529"/>
                  </a:cubicBezTo>
                  <a:lnTo>
                    <a:pt x="26573" y="121529"/>
                  </a:lnTo>
                  <a:cubicBezTo>
                    <a:pt x="26573" y="69092"/>
                    <a:pt x="69090" y="26575"/>
                    <a:pt x="121174" y="26575"/>
                  </a:cubicBezTo>
                  <a:lnTo>
                    <a:pt x="121174" y="26575"/>
                  </a:lnTo>
                  <a:cubicBezTo>
                    <a:pt x="173611" y="26221"/>
                    <a:pt x="216128" y="68738"/>
                    <a:pt x="216128" y="121529"/>
                  </a:cubicBezTo>
                  <a:close/>
                  <a:moveTo>
                    <a:pt x="216128" y="438987"/>
                  </a:moveTo>
                  <a:cubicBezTo>
                    <a:pt x="216128" y="491070"/>
                    <a:pt x="173611" y="533587"/>
                    <a:pt x="121174" y="533587"/>
                  </a:cubicBezTo>
                  <a:lnTo>
                    <a:pt x="121174" y="533587"/>
                  </a:lnTo>
                  <a:cubicBezTo>
                    <a:pt x="69090" y="533587"/>
                    <a:pt x="26573" y="491070"/>
                    <a:pt x="26573" y="438987"/>
                  </a:cubicBezTo>
                  <a:lnTo>
                    <a:pt x="26573" y="438987"/>
                  </a:lnTo>
                  <a:cubicBezTo>
                    <a:pt x="26573" y="386550"/>
                    <a:pt x="69090" y="344033"/>
                    <a:pt x="121174" y="344033"/>
                  </a:cubicBezTo>
                  <a:lnTo>
                    <a:pt x="121174" y="344033"/>
                  </a:lnTo>
                  <a:cubicBezTo>
                    <a:pt x="173611" y="344033"/>
                    <a:pt x="216128" y="386550"/>
                    <a:pt x="216128" y="438987"/>
                  </a:cubicBezTo>
                  <a:close/>
                  <a:moveTo>
                    <a:pt x="216128" y="756799"/>
                  </a:moveTo>
                  <a:cubicBezTo>
                    <a:pt x="216128" y="808882"/>
                    <a:pt x="173611" y="851399"/>
                    <a:pt x="121174" y="851399"/>
                  </a:cubicBezTo>
                  <a:lnTo>
                    <a:pt x="121174" y="851399"/>
                  </a:lnTo>
                  <a:cubicBezTo>
                    <a:pt x="69090" y="851399"/>
                    <a:pt x="26573" y="808882"/>
                    <a:pt x="26573" y="756799"/>
                  </a:cubicBezTo>
                  <a:lnTo>
                    <a:pt x="26573" y="756799"/>
                  </a:lnTo>
                  <a:cubicBezTo>
                    <a:pt x="26573" y="704362"/>
                    <a:pt x="69090" y="661846"/>
                    <a:pt x="121174" y="661846"/>
                  </a:cubicBezTo>
                  <a:lnTo>
                    <a:pt x="121174" y="661846"/>
                  </a:lnTo>
                  <a:cubicBezTo>
                    <a:pt x="173611" y="661846"/>
                    <a:pt x="216128" y="704362"/>
                    <a:pt x="216128" y="756799"/>
                  </a:cubicBezTo>
                  <a:close/>
                  <a:moveTo>
                    <a:pt x="216128" y="1074257"/>
                  </a:moveTo>
                  <a:cubicBezTo>
                    <a:pt x="216128" y="1126694"/>
                    <a:pt x="173611" y="1169211"/>
                    <a:pt x="121174" y="1169211"/>
                  </a:cubicBezTo>
                  <a:lnTo>
                    <a:pt x="121174" y="1169211"/>
                  </a:lnTo>
                  <a:cubicBezTo>
                    <a:pt x="69090" y="1169211"/>
                    <a:pt x="26573" y="1126694"/>
                    <a:pt x="26573" y="1074257"/>
                  </a:cubicBezTo>
                  <a:lnTo>
                    <a:pt x="26573" y="1074257"/>
                  </a:lnTo>
                  <a:cubicBezTo>
                    <a:pt x="26573" y="1022174"/>
                    <a:pt x="69090" y="979658"/>
                    <a:pt x="121174" y="979658"/>
                  </a:cubicBezTo>
                  <a:lnTo>
                    <a:pt x="121174" y="979658"/>
                  </a:lnTo>
                  <a:cubicBezTo>
                    <a:pt x="173611" y="979303"/>
                    <a:pt x="216128" y="1021820"/>
                    <a:pt x="216128" y="1074257"/>
                  </a:cubicBezTo>
                  <a:close/>
                  <a:moveTo>
                    <a:pt x="216128" y="1391715"/>
                  </a:moveTo>
                  <a:cubicBezTo>
                    <a:pt x="216128" y="1444153"/>
                    <a:pt x="173611" y="1486669"/>
                    <a:pt x="121174" y="1486669"/>
                  </a:cubicBezTo>
                  <a:lnTo>
                    <a:pt x="121174" y="1486669"/>
                  </a:lnTo>
                  <a:cubicBezTo>
                    <a:pt x="69090" y="1486669"/>
                    <a:pt x="26573" y="1444153"/>
                    <a:pt x="26573" y="1391715"/>
                  </a:cubicBezTo>
                  <a:lnTo>
                    <a:pt x="26573" y="1391715"/>
                  </a:lnTo>
                  <a:cubicBezTo>
                    <a:pt x="26573" y="1339632"/>
                    <a:pt x="69090" y="1297116"/>
                    <a:pt x="121174" y="1297116"/>
                  </a:cubicBezTo>
                  <a:lnTo>
                    <a:pt x="121174" y="1297116"/>
                  </a:lnTo>
                  <a:cubicBezTo>
                    <a:pt x="173611" y="1297116"/>
                    <a:pt x="216128" y="1339632"/>
                    <a:pt x="216128" y="1391715"/>
                  </a:cubicBezTo>
                  <a:close/>
                  <a:moveTo>
                    <a:pt x="216128" y="1709527"/>
                  </a:moveTo>
                  <a:cubicBezTo>
                    <a:pt x="216128" y="1761965"/>
                    <a:pt x="173611" y="1804481"/>
                    <a:pt x="121174" y="1804481"/>
                  </a:cubicBezTo>
                  <a:lnTo>
                    <a:pt x="121174" y="1804481"/>
                  </a:lnTo>
                  <a:cubicBezTo>
                    <a:pt x="69090" y="1804481"/>
                    <a:pt x="26573" y="1761965"/>
                    <a:pt x="26573" y="1709527"/>
                  </a:cubicBezTo>
                  <a:lnTo>
                    <a:pt x="26573" y="1709527"/>
                  </a:lnTo>
                  <a:cubicBezTo>
                    <a:pt x="26573" y="1657444"/>
                    <a:pt x="69090" y="1614928"/>
                    <a:pt x="121174" y="1614928"/>
                  </a:cubicBezTo>
                  <a:lnTo>
                    <a:pt x="121174" y="1614928"/>
                  </a:lnTo>
                  <a:cubicBezTo>
                    <a:pt x="173611" y="1614928"/>
                    <a:pt x="216128" y="1657444"/>
                    <a:pt x="216128" y="1709527"/>
                  </a:cubicBezTo>
                  <a:close/>
                  <a:moveTo>
                    <a:pt x="216128" y="2027340"/>
                  </a:moveTo>
                  <a:cubicBezTo>
                    <a:pt x="216128" y="2079777"/>
                    <a:pt x="173611" y="2121940"/>
                    <a:pt x="121174" y="2121940"/>
                  </a:cubicBezTo>
                  <a:lnTo>
                    <a:pt x="121174" y="2121940"/>
                  </a:lnTo>
                  <a:cubicBezTo>
                    <a:pt x="69090" y="2121940"/>
                    <a:pt x="26573" y="2079777"/>
                    <a:pt x="26573" y="2027340"/>
                  </a:cubicBezTo>
                  <a:lnTo>
                    <a:pt x="26573" y="2027340"/>
                  </a:lnTo>
                  <a:cubicBezTo>
                    <a:pt x="26573" y="1975257"/>
                    <a:pt x="69090" y="1932741"/>
                    <a:pt x="121174" y="1932741"/>
                  </a:cubicBezTo>
                  <a:lnTo>
                    <a:pt x="121174" y="1932741"/>
                  </a:lnTo>
                  <a:cubicBezTo>
                    <a:pt x="173611" y="1932386"/>
                    <a:pt x="216128" y="1974902"/>
                    <a:pt x="216128" y="2027340"/>
                  </a:cubicBezTo>
                  <a:close/>
                  <a:moveTo>
                    <a:pt x="216128" y="2344797"/>
                  </a:moveTo>
                  <a:cubicBezTo>
                    <a:pt x="216128" y="2397235"/>
                    <a:pt x="173611" y="2439397"/>
                    <a:pt x="121174" y="2439397"/>
                  </a:cubicBezTo>
                  <a:lnTo>
                    <a:pt x="121174" y="2439397"/>
                  </a:lnTo>
                  <a:cubicBezTo>
                    <a:pt x="69090" y="2439397"/>
                    <a:pt x="26573" y="2397235"/>
                    <a:pt x="26573" y="2344797"/>
                  </a:cubicBezTo>
                  <a:lnTo>
                    <a:pt x="26573" y="2344797"/>
                  </a:lnTo>
                  <a:cubicBezTo>
                    <a:pt x="26573" y="2292714"/>
                    <a:pt x="69090" y="2250198"/>
                    <a:pt x="121174" y="2250198"/>
                  </a:cubicBezTo>
                  <a:lnTo>
                    <a:pt x="121174" y="2250198"/>
                  </a:lnTo>
                  <a:cubicBezTo>
                    <a:pt x="173611" y="2250198"/>
                    <a:pt x="216128" y="2292714"/>
                    <a:pt x="216128" y="2344797"/>
                  </a:cubicBezTo>
                  <a:close/>
                </a:path>
              </a:pathLst>
            </a:custGeom>
            <a:solidFill>
              <a:srgbClr val="D1D3D4"/>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460C6793-0197-42C7-99A3-AA1538F0FF38}"/>
                </a:ext>
              </a:extLst>
            </p:cNvPr>
            <p:cNvSpPr/>
            <p:nvPr/>
          </p:nvSpPr>
          <p:spPr>
            <a:xfrm>
              <a:off x="17518761" y="11030933"/>
              <a:ext cx="143649" cy="143649"/>
            </a:xfrm>
            <a:custGeom>
              <a:avLst/>
              <a:gdLst>
                <a:gd name="connsiteX0" fmla="*/ 121527 w 212583"/>
                <a:gd name="connsiteY0" fmla="*/ 26573 h 212583"/>
                <a:gd name="connsiteX1" fmla="*/ 188489 w 212583"/>
                <a:gd name="connsiteY1" fmla="*/ 54209 h 212583"/>
                <a:gd name="connsiteX2" fmla="*/ 200181 w 212583"/>
                <a:gd name="connsiteY2" fmla="*/ 68735 h 212583"/>
                <a:gd name="connsiteX3" fmla="*/ 209039 w 212583"/>
                <a:gd name="connsiteY3" fmla="*/ 85033 h 212583"/>
                <a:gd name="connsiteX4" fmla="*/ 214355 w 212583"/>
                <a:gd name="connsiteY4" fmla="*/ 103103 h 212583"/>
                <a:gd name="connsiteX5" fmla="*/ 216480 w 212583"/>
                <a:gd name="connsiteY5" fmla="*/ 121527 h 212583"/>
                <a:gd name="connsiteX6" fmla="*/ 188489 w 212583"/>
                <a:gd name="connsiteY6" fmla="*/ 188491 h 212583"/>
                <a:gd name="connsiteX7" fmla="*/ 103102 w 212583"/>
                <a:gd name="connsiteY7" fmla="*/ 214355 h 212583"/>
                <a:gd name="connsiteX8" fmla="*/ 85032 w 212583"/>
                <a:gd name="connsiteY8" fmla="*/ 208686 h 212583"/>
                <a:gd name="connsiteX9" fmla="*/ 68735 w 212583"/>
                <a:gd name="connsiteY9" fmla="*/ 200183 h 212583"/>
                <a:gd name="connsiteX10" fmla="*/ 54208 w 212583"/>
                <a:gd name="connsiteY10" fmla="*/ 188491 h 212583"/>
                <a:gd name="connsiteX11" fmla="*/ 26573 w 212583"/>
                <a:gd name="connsiteY11" fmla="*/ 121527 h 212583"/>
                <a:gd name="connsiteX12" fmla="*/ 28699 w 212583"/>
                <a:gd name="connsiteY12" fmla="*/ 103103 h 212583"/>
                <a:gd name="connsiteX13" fmla="*/ 34012 w 212583"/>
                <a:gd name="connsiteY13" fmla="*/ 85033 h 212583"/>
                <a:gd name="connsiteX14" fmla="*/ 42515 w 212583"/>
                <a:gd name="connsiteY14" fmla="*/ 68735 h 212583"/>
                <a:gd name="connsiteX15" fmla="*/ 54208 w 212583"/>
                <a:gd name="connsiteY15" fmla="*/ 54209 h 212583"/>
                <a:gd name="connsiteX16" fmla="*/ 121527 w 212583"/>
                <a:gd name="connsiteY16" fmla="*/ 26573 h 212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2583" h="212583">
                  <a:moveTo>
                    <a:pt x="121527" y="26573"/>
                  </a:moveTo>
                  <a:cubicBezTo>
                    <a:pt x="146326" y="26573"/>
                    <a:pt x="171128" y="36493"/>
                    <a:pt x="188489" y="54209"/>
                  </a:cubicBezTo>
                  <a:cubicBezTo>
                    <a:pt x="193095" y="58815"/>
                    <a:pt x="196639" y="63420"/>
                    <a:pt x="200181" y="68735"/>
                  </a:cubicBezTo>
                  <a:cubicBezTo>
                    <a:pt x="203726" y="74050"/>
                    <a:pt x="206913" y="79364"/>
                    <a:pt x="209039" y="85033"/>
                  </a:cubicBezTo>
                  <a:cubicBezTo>
                    <a:pt x="211165" y="91057"/>
                    <a:pt x="213291" y="96725"/>
                    <a:pt x="214355" y="103103"/>
                  </a:cubicBezTo>
                  <a:cubicBezTo>
                    <a:pt x="215771" y="109126"/>
                    <a:pt x="216480" y="115149"/>
                    <a:pt x="216480" y="121527"/>
                  </a:cubicBezTo>
                  <a:cubicBezTo>
                    <a:pt x="216480" y="146328"/>
                    <a:pt x="206204" y="171129"/>
                    <a:pt x="188489" y="188491"/>
                  </a:cubicBezTo>
                  <a:cubicBezTo>
                    <a:pt x="166522" y="210458"/>
                    <a:pt x="133926" y="220732"/>
                    <a:pt x="103102" y="214355"/>
                  </a:cubicBezTo>
                  <a:cubicBezTo>
                    <a:pt x="96725" y="213292"/>
                    <a:pt x="91055" y="211166"/>
                    <a:pt x="85032" y="208686"/>
                  </a:cubicBezTo>
                  <a:cubicBezTo>
                    <a:pt x="79364" y="206560"/>
                    <a:pt x="74049" y="203371"/>
                    <a:pt x="68735" y="200183"/>
                  </a:cubicBezTo>
                  <a:cubicBezTo>
                    <a:pt x="63420" y="196639"/>
                    <a:pt x="58814" y="193096"/>
                    <a:pt x="54208" y="188491"/>
                  </a:cubicBezTo>
                  <a:cubicBezTo>
                    <a:pt x="36492" y="170776"/>
                    <a:pt x="26573" y="146328"/>
                    <a:pt x="26573" y="121527"/>
                  </a:cubicBezTo>
                  <a:cubicBezTo>
                    <a:pt x="26573" y="115149"/>
                    <a:pt x="27280" y="109126"/>
                    <a:pt x="28699" y="103103"/>
                  </a:cubicBezTo>
                  <a:cubicBezTo>
                    <a:pt x="29760" y="96725"/>
                    <a:pt x="31532" y="91057"/>
                    <a:pt x="34012" y="85033"/>
                  </a:cubicBezTo>
                  <a:cubicBezTo>
                    <a:pt x="36492" y="79364"/>
                    <a:pt x="39682" y="74050"/>
                    <a:pt x="42515" y="68735"/>
                  </a:cubicBezTo>
                  <a:cubicBezTo>
                    <a:pt x="46059" y="63420"/>
                    <a:pt x="49956" y="58815"/>
                    <a:pt x="54208" y="54209"/>
                  </a:cubicBezTo>
                  <a:cubicBezTo>
                    <a:pt x="72632" y="36493"/>
                    <a:pt x="96725" y="26573"/>
                    <a:pt x="121527" y="26573"/>
                  </a:cubicBezTo>
                  <a:close/>
                </a:path>
              </a:pathLst>
            </a:custGeom>
            <a:solidFill>
              <a:srgbClr val="D1D3D4"/>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B0BB8B98-FF43-4CDB-AAED-AFAC993F37D0}"/>
                </a:ext>
              </a:extLst>
            </p:cNvPr>
            <p:cNvSpPr/>
            <p:nvPr/>
          </p:nvSpPr>
          <p:spPr>
            <a:xfrm>
              <a:off x="17453400" y="11243055"/>
              <a:ext cx="287298" cy="287298"/>
            </a:xfrm>
            <a:custGeom>
              <a:avLst/>
              <a:gdLst>
                <a:gd name="connsiteX0" fmla="*/ 26573 w 425166"/>
                <a:gd name="connsiteY0" fmla="*/ 218607 h 425166"/>
                <a:gd name="connsiteX1" fmla="*/ 218608 w 425166"/>
                <a:gd name="connsiteY1" fmla="*/ 26573 h 425166"/>
                <a:gd name="connsiteX2" fmla="*/ 410641 w 425166"/>
                <a:gd name="connsiteY2" fmla="*/ 218607 h 425166"/>
                <a:gd name="connsiteX3" fmla="*/ 218608 w 425166"/>
                <a:gd name="connsiteY3" fmla="*/ 410640 h 425166"/>
                <a:gd name="connsiteX4" fmla="*/ 26573 w 425166"/>
                <a:gd name="connsiteY4" fmla="*/ 218607 h 425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166" h="425166">
                  <a:moveTo>
                    <a:pt x="26573" y="218607"/>
                  </a:moveTo>
                  <a:cubicBezTo>
                    <a:pt x="26573" y="112669"/>
                    <a:pt x="112669" y="26573"/>
                    <a:pt x="218608" y="26573"/>
                  </a:cubicBezTo>
                  <a:cubicBezTo>
                    <a:pt x="324545" y="26573"/>
                    <a:pt x="410641" y="112669"/>
                    <a:pt x="410641" y="218607"/>
                  </a:cubicBezTo>
                  <a:cubicBezTo>
                    <a:pt x="410641" y="324544"/>
                    <a:pt x="324545" y="410640"/>
                    <a:pt x="218608" y="410640"/>
                  </a:cubicBezTo>
                  <a:cubicBezTo>
                    <a:pt x="112316" y="410640"/>
                    <a:pt x="26573" y="324899"/>
                    <a:pt x="26573" y="218607"/>
                  </a:cubicBezTo>
                  <a:close/>
                </a:path>
              </a:pathLst>
            </a:custGeom>
            <a:solidFill>
              <a:srgbClr val="D1D3D4"/>
            </a:solidFill>
            <a:ln w="9525" cap="flat">
              <a:noFill/>
              <a:prstDash val="solid"/>
              <a:miter/>
            </a:ln>
          </p:spPr>
          <p:txBody>
            <a:bodyPr rtlCol="0" anchor="ctr"/>
            <a:lstStyle/>
            <a:p>
              <a:endParaRPr lang="en-US"/>
            </a:p>
          </p:txBody>
        </p:sp>
      </p:grpSp>
      <p:sp>
        <p:nvSpPr>
          <p:cNvPr id="63" name="Freeform: Shape 62">
            <a:extLst>
              <a:ext uri="{FF2B5EF4-FFF2-40B4-BE49-F238E27FC236}">
                <a16:creationId xmlns:a16="http://schemas.microsoft.com/office/drawing/2014/main" id="{7790AEF8-663B-4C99-BD10-05269E8AD6F7}"/>
              </a:ext>
            </a:extLst>
          </p:cNvPr>
          <p:cNvSpPr/>
          <p:nvPr/>
        </p:nvSpPr>
        <p:spPr>
          <a:xfrm>
            <a:off x="6282899" y="6914065"/>
            <a:ext cx="1747732" cy="1747732"/>
          </a:xfrm>
          <a:custGeom>
            <a:avLst/>
            <a:gdLst>
              <a:gd name="connsiteX0" fmla="*/ 26573 w 2586431"/>
              <a:gd name="connsiteY0" fmla="*/ 1303668 h 2586431"/>
              <a:gd name="connsiteX1" fmla="*/ 26573 w 2586431"/>
              <a:gd name="connsiteY1" fmla="*/ 1303668 h 2586431"/>
              <a:gd name="connsiteX2" fmla="*/ 665386 w 2586431"/>
              <a:gd name="connsiteY2" fmla="*/ 197525 h 2586431"/>
              <a:gd name="connsiteX3" fmla="*/ 665386 w 2586431"/>
              <a:gd name="connsiteY3" fmla="*/ 197525 h 2586431"/>
              <a:gd name="connsiteX4" fmla="*/ 1942659 w 2586431"/>
              <a:gd name="connsiteY4" fmla="*/ 197880 h 2586431"/>
              <a:gd name="connsiteX5" fmla="*/ 1942659 w 2586431"/>
              <a:gd name="connsiteY5" fmla="*/ 197880 h 2586431"/>
              <a:gd name="connsiteX6" fmla="*/ 2581117 w 2586431"/>
              <a:gd name="connsiteY6" fmla="*/ 1304022 h 2586431"/>
              <a:gd name="connsiteX7" fmla="*/ 2581117 w 2586431"/>
              <a:gd name="connsiteY7" fmla="*/ 1304022 h 2586431"/>
              <a:gd name="connsiteX8" fmla="*/ 1942304 w 2586431"/>
              <a:gd name="connsiteY8" fmla="*/ 2410165 h 2586431"/>
              <a:gd name="connsiteX9" fmla="*/ 1942304 w 2586431"/>
              <a:gd name="connsiteY9" fmla="*/ 2410165 h 2586431"/>
              <a:gd name="connsiteX10" fmla="*/ 665032 w 2586431"/>
              <a:gd name="connsiteY10" fmla="*/ 2409810 h 2586431"/>
              <a:gd name="connsiteX11" fmla="*/ 665032 w 2586431"/>
              <a:gd name="connsiteY11" fmla="*/ 2409810 h 2586431"/>
              <a:gd name="connsiteX12" fmla="*/ 26573 w 2586431"/>
              <a:gd name="connsiteY12" fmla="*/ 1303668 h 2586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86431" h="2586431">
                <a:moveTo>
                  <a:pt x="26573" y="1303668"/>
                </a:moveTo>
                <a:lnTo>
                  <a:pt x="26573" y="1303668"/>
                </a:lnTo>
                <a:cubicBezTo>
                  <a:pt x="26573" y="847322"/>
                  <a:pt x="270335" y="425698"/>
                  <a:pt x="665386" y="197525"/>
                </a:cubicBezTo>
                <a:lnTo>
                  <a:pt x="665386" y="197525"/>
                </a:lnTo>
                <a:cubicBezTo>
                  <a:pt x="1060437" y="-30647"/>
                  <a:pt x="1547607" y="-30293"/>
                  <a:pt x="1942659" y="197880"/>
                </a:cubicBezTo>
                <a:lnTo>
                  <a:pt x="1942659" y="197880"/>
                </a:lnTo>
                <a:cubicBezTo>
                  <a:pt x="2337709" y="426053"/>
                  <a:pt x="2581117" y="847677"/>
                  <a:pt x="2581117" y="1304022"/>
                </a:cubicBezTo>
                <a:lnTo>
                  <a:pt x="2581117" y="1304022"/>
                </a:lnTo>
                <a:cubicBezTo>
                  <a:pt x="2581117" y="1760368"/>
                  <a:pt x="2337355" y="2181992"/>
                  <a:pt x="1942304" y="2410165"/>
                </a:cubicBezTo>
                <a:lnTo>
                  <a:pt x="1942304" y="2410165"/>
                </a:lnTo>
                <a:cubicBezTo>
                  <a:pt x="1547253" y="2638337"/>
                  <a:pt x="1060083" y="2637983"/>
                  <a:pt x="665032" y="2409810"/>
                </a:cubicBezTo>
                <a:lnTo>
                  <a:pt x="665032" y="2409810"/>
                </a:lnTo>
                <a:cubicBezTo>
                  <a:pt x="269981" y="2181637"/>
                  <a:pt x="26573" y="1760014"/>
                  <a:pt x="26573" y="1303668"/>
                </a:cubicBezTo>
                <a:close/>
              </a:path>
            </a:pathLst>
          </a:custGeom>
          <a:solidFill>
            <a:srgbClr val="58595B"/>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BD33D0D-1328-407C-8457-AF40B20C1312}"/>
              </a:ext>
            </a:extLst>
          </p:cNvPr>
          <p:cNvSpPr/>
          <p:nvPr/>
        </p:nvSpPr>
        <p:spPr>
          <a:xfrm>
            <a:off x="5663790" y="6044168"/>
            <a:ext cx="3256050" cy="3256050"/>
          </a:xfrm>
          <a:custGeom>
            <a:avLst/>
            <a:gdLst>
              <a:gd name="connsiteX0" fmla="*/ 4748732 w 4818557"/>
              <a:gd name="connsiteY0" fmla="*/ 2426612 h 4818557"/>
              <a:gd name="connsiteX1" fmla="*/ 2423777 w 4818557"/>
              <a:gd name="connsiteY1" fmla="*/ 4754400 h 4818557"/>
              <a:gd name="connsiteX2" fmla="*/ 98823 w 4818557"/>
              <a:gd name="connsiteY2" fmla="*/ 2426612 h 4818557"/>
              <a:gd name="connsiteX3" fmla="*/ 2423777 w 4818557"/>
              <a:gd name="connsiteY3" fmla="*/ 98823 h 4818557"/>
              <a:gd name="connsiteX4" fmla="*/ 4748732 w 4818557"/>
              <a:gd name="connsiteY4" fmla="*/ 2426612 h 4818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8557" h="4818557">
                <a:moveTo>
                  <a:pt x="4748732" y="2426612"/>
                </a:moveTo>
                <a:cubicBezTo>
                  <a:pt x="4748732" y="3712214"/>
                  <a:pt x="3707814" y="4754400"/>
                  <a:pt x="2423777" y="4754400"/>
                </a:cubicBezTo>
                <a:cubicBezTo>
                  <a:pt x="1139741" y="4754400"/>
                  <a:pt x="98823" y="3712214"/>
                  <a:pt x="98823" y="2426612"/>
                </a:cubicBezTo>
                <a:cubicBezTo>
                  <a:pt x="98823" y="1141010"/>
                  <a:pt x="1139741" y="98823"/>
                  <a:pt x="2423777" y="98823"/>
                </a:cubicBezTo>
                <a:cubicBezTo>
                  <a:pt x="3707814" y="98823"/>
                  <a:pt x="4748732" y="1141010"/>
                  <a:pt x="4748732" y="2426612"/>
                </a:cubicBezTo>
                <a:close/>
              </a:path>
            </a:pathLst>
          </a:custGeom>
          <a:solidFill>
            <a:srgbClr val="F1F2F2"/>
          </a:solidFill>
          <a:ln w="35423"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8FC51EC5-D726-42E5-8985-782FE1E8B8B6}"/>
              </a:ext>
            </a:extLst>
          </p:cNvPr>
          <p:cNvSpPr/>
          <p:nvPr/>
        </p:nvSpPr>
        <p:spPr>
          <a:xfrm>
            <a:off x="11172480" y="6914065"/>
            <a:ext cx="1747732" cy="1747732"/>
          </a:xfrm>
          <a:custGeom>
            <a:avLst/>
            <a:gdLst>
              <a:gd name="connsiteX0" fmla="*/ 26573 w 2586431"/>
              <a:gd name="connsiteY0" fmla="*/ 1303668 h 2586431"/>
              <a:gd name="connsiteX1" fmla="*/ 26573 w 2586431"/>
              <a:gd name="connsiteY1" fmla="*/ 1303668 h 2586431"/>
              <a:gd name="connsiteX2" fmla="*/ 665386 w 2586431"/>
              <a:gd name="connsiteY2" fmla="*/ 197525 h 2586431"/>
              <a:gd name="connsiteX3" fmla="*/ 665386 w 2586431"/>
              <a:gd name="connsiteY3" fmla="*/ 197525 h 2586431"/>
              <a:gd name="connsiteX4" fmla="*/ 1942658 w 2586431"/>
              <a:gd name="connsiteY4" fmla="*/ 197880 h 2586431"/>
              <a:gd name="connsiteX5" fmla="*/ 1942658 w 2586431"/>
              <a:gd name="connsiteY5" fmla="*/ 197880 h 2586431"/>
              <a:gd name="connsiteX6" fmla="*/ 2581117 w 2586431"/>
              <a:gd name="connsiteY6" fmla="*/ 1304022 h 2586431"/>
              <a:gd name="connsiteX7" fmla="*/ 2581117 w 2586431"/>
              <a:gd name="connsiteY7" fmla="*/ 1304022 h 2586431"/>
              <a:gd name="connsiteX8" fmla="*/ 1942304 w 2586431"/>
              <a:gd name="connsiteY8" fmla="*/ 2410165 h 2586431"/>
              <a:gd name="connsiteX9" fmla="*/ 1942304 w 2586431"/>
              <a:gd name="connsiteY9" fmla="*/ 2410165 h 2586431"/>
              <a:gd name="connsiteX10" fmla="*/ 665031 w 2586431"/>
              <a:gd name="connsiteY10" fmla="*/ 2409810 h 2586431"/>
              <a:gd name="connsiteX11" fmla="*/ 665031 w 2586431"/>
              <a:gd name="connsiteY11" fmla="*/ 2409810 h 2586431"/>
              <a:gd name="connsiteX12" fmla="*/ 26573 w 2586431"/>
              <a:gd name="connsiteY12" fmla="*/ 1303668 h 2586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86431" h="2586431">
                <a:moveTo>
                  <a:pt x="26573" y="1303668"/>
                </a:moveTo>
                <a:lnTo>
                  <a:pt x="26573" y="1303668"/>
                </a:lnTo>
                <a:cubicBezTo>
                  <a:pt x="26573" y="847322"/>
                  <a:pt x="270335" y="425698"/>
                  <a:pt x="665386" y="197525"/>
                </a:cubicBezTo>
                <a:lnTo>
                  <a:pt x="665386" y="197525"/>
                </a:lnTo>
                <a:cubicBezTo>
                  <a:pt x="1060437" y="-30647"/>
                  <a:pt x="1547607" y="-30293"/>
                  <a:pt x="1942658" y="197880"/>
                </a:cubicBezTo>
                <a:lnTo>
                  <a:pt x="1942658" y="197880"/>
                </a:lnTo>
                <a:cubicBezTo>
                  <a:pt x="2337710" y="426053"/>
                  <a:pt x="2581117" y="847677"/>
                  <a:pt x="2581117" y="1304022"/>
                </a:cubicBezTo>
                <a:lnTo>
                  <a:pt x="2581117" y="1304022"/>
                </a:lnTo>
                <a:cubicBezTo>
                  <a:pt x="2581117" y="1760368"/>
                  <a:pt x="2337355" y="2181992"/>
                  <a:pt x="1942304" y="2410165"/>
                </a:cubicBezTo>
                <a:lnTo>
                  <a:pt x="1942304" y="2410165"/>
                </a:lnTo>
                <a:cubicBezTo>
                  <a:pt x="1547254" y="2638337"/>
                  <a:pt x="1060083" y="2637983"/>
                  <a:pt x="665031" y="2409810"/>
                </a:cubicBezTo>
                <a:lnTo>
                  <a:pt x="665031" y="2409810"/>
                </a:lnTo>
                <a:cubicBezTo>
                  <a:pt x="269981" y="2181637"/>
                  <a:pt x="26573" y="1760014"/>
                  <a:pt x="26573" y="1303668"/>
                </a:cubicBezTo>
                <a:close/>
              </a:path>
            </a:pathLst>
          </a:custGeom>
          <a:solidFill>
            <a:srgbClr val="58595B"/>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15068E2D-4202-4EC2-9C95-2B240A659BA4}"/>
              </a:ext>
            </a:extLst>
          </p:cNvPr>
          <p:cNvSpPr/>
          <p:nvPr/>
        </p:nvSpPr>
        <p:spPr>
          <a:xfrm>
            <a:off x="10553370" y="6044168"/>
            <a:ext cx="3256050" cy="3256050"/>
          </a:xfrm>
          <a:custGeom>
            <a:avLst/>
            <a:gdLst>
              <a:gd name="connsiteX0" fmla="*/ 4748732 w 4818557"/>
              <a:gd name="connsiteY0" fmla="*/ 2426612 h 4818557"/>
              <a:gd name="connsiteX1" fmla="*/ 2423778 w 4818557"/>
              <a:gd name="connsiteY1" fmla="*/ 4754400 h 4818557"/>
              <a:gd name="connsiteX2" fmla="*/ 98824 w 4818557"/>
              <a:gd name="connsiteY2" fmla="*/ 2426612 h 4818557"/>
              <a:gd name="connsiteX3" fmla="*/ 2423778 w 4818557"/>
              <a:gd name="connsiteY3" fmla="*/ 98823 h 4818557"/>
              <a:gd name="connsiteX4" fmla="*/ 4748732 w 4818557"/>
              <a:gd name="connsiteY4" fmla="*/ 2426612 h 4818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8557" h="4818557">
                <a:moveTo>
                  <a:pt x="4748732" y="2426612"/>
                </a:moveTo>
                <a:cubicBezTo>
                  <a:pt x="4748732" y="3712214"/>
                  <a:pt x="3707814" y="4754400"/>
                  <a:pt x="2423778" y="4754400"/>
                </a:cubicBezTo>
                <a:cubicBezTo>
                  <a:pt x="1139741" y="4754400"/>
                  <a:pt x="98824" y="3712214"/>
                  <a:pt x="98824" y="2426612"/>
                </a:cubicBezTo>
                <a:cubicBezTo>
                  <a:pt x="98824" y="1141010"/>
                  <a:pt x="1139742" y="98823"/>
                  <a:pt x="2423778" y="98823"/>
                </a:cubicBezTo>
                <a:cubicBezTo>
                  <a:pt x="3707815" y="98823"/>
                  <a:pt x="4748732" y="1141010"/>
                  <a:pt x="4748732" y="2426612"/>
                </a:cubicBezTo>
                <a:close/>
              </a:path>
            </a:pathLst>
          </a:custGeom>
          <a:solidFill>
            <a:srgbClr val="F1F2F2"/>
          </a:solidFill>
          <a:ln w="35423"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70A2F0EE-6BF3-4164-9648-84AE9C9C282A}"/>
              </a:ext>
            </a:extLst>
          </p:cNvPr>
          <p:cNvSpPr/>
          <p:nvPr/>
        </p:nvSpPr>
        <p:spPr>
          <a:xfrm>
            <a:off x="15442711" y="6044168"/>
            <a:ext cx="3256050" cy="3256050"/>
          </a:xfrm>
          <a:custGeom>
            <a:avLst/>
            <a:gdLst>
              <a:gd name="connsiteX0" fmla="*/ 4748732 w 4818557"/>
              <a:gd name="connsiteY0" fmla="*/ 2426612 h 4818557"/>
              <a:gd name="connsiteX1" fmla="*/ 2423778 w 4818557"/>
              <a:gd name="connsiteY1" fmla="*/ 4754400 h 4818557"/>
              <a:gd name="connsiteX2" fmla="*/ 98824 w 4818557"/>
              <a:gd name="connsiteY2" fmla="*/ 2426612 h 4818557"/>
              <a:gd name="connsiteX3" fmla="*/ 2423778 w 4818557"/>
              <a:gd name="connsiteY3" fmla="*/ 98823 h 4818557"/>
              <a:gd name="connsiteX4" fmla="*/ 4748732 w 4818557"/>
              <a:gd name="connsiteY4" fmla="*/ 2426612 h 4818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8557" h="4818557">
                <a:moveTo>
                  <a:pt x="4748732" y="2426612"/>
                </a:moveTo>
                <a:cubicBezTo>
                  <a:pt x="4748732" y="3712214"/>
                  <a:pt x="3707814" y="4754400"/>
                  <a:pt x="2423778" y="4754400"/>
                </a:cubicBezTo>
                <a:cubicBezTo>
                  <a:pt x="1139741" y="4754400"/>
                  <a:pt x="98824" y="3712214"/>
                  <a:pt x="98824" y="2426612"/>
                </a:cubicBezTo>
                <a:cubicBezTo>
                  <a:pt x="98824" y="1141010"/>
                  <a:pt x="1139742" y="98823"/>
                  <a:pt x="2423778" y="98823"/>
                </a:cubicBezTo>
                <a:cubicBezTo>
                  <a:pt x="3707814" y="98823"/>
                  <a:pt x="4748732" y="1141010"/>
                  <a:pt x="4748732" y="2426612"/>
                </a:cubicBezTo>
                <a:close/>
              </a:path>
            </a:pathLst>
          </a:custGeom>
          <a:solidFill>
            <a:srgbClr val="F1F2F2"/>
          </a:solidFill>
          <a:ln w="35423" cap="flat">
            <a:noFill/>
            <a:prstDash val="solid"/>
            <a:miter/>
          </a:ln>
        </p:spPr>
        <p:txBody>
          <a:bodyPr rtlCol="0" anchor="ctr"/>
          <a:lstStyle/>
          <a:p>
            <a:endParaRPr lang="en-US"/>
          </a:p>
        </p:txBody>
      </p:sp>
      <p:sp>
        <p:nvSpPr>
          <p:cNvPr id="22" name="Rectangle 21">
            <a:extLst>
              <a:ext uri="{FF2B5EF4-FFF2-40B4-BE49-F238E27FC236}">
                <a16:creationId xmlns:a16="http://schemas.microsoft.com/office/drawing/2014/main" id="{3D17930F-4E52-4107-A398-AE9C67C40903}"/>
              </a:ext>
            </a:extLst>
          </p:cNvPr>
          <p:cNvSpPr/>
          <p:nvPr/>
        </p:nvSpPr>
        <p:spPr>
          <a:xfrm>
            <a:off x="4601039" y="11294638"/>
            <a:ext cx="5421070"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23" name="Rectangle 22">
            <a:extLst>
              <a:ext uri="{FF2B5EF4-FFF2-40B4-BE49-F238E27FC236}">
                <a16:creationId xmlns:a16="http://schemas.microsoft.com/office/drawing/2014/main" id="{2990319C-BB72-4151-83D5-1EC1820FE6ED}"/>
              </a:ext>
            </a:extLst>
          </p:cNvPr>
          <p:cNvSpPr/>
          <p:nvPr/>
        </p:nvSpPr>
        <p:spPr>
          <a:xfrm>
            <a:off x="14435313" y="11294058"/>
            <a:ext cx="5421070"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24" name="Rectangle 23">
            <a:extLst>
              <a:ext uri="{FF2B5EF4-FFF2-40B4-BE49-F238E27FC236}">
                <a16:creationId xmlns:a16="http://schemas.microsoft.com/office/drawing/2014/main" id="{129955BC-A9AE-4B3E-9EB7-11DE1E1853A2}"/>
              </a:ext>
            </a:extLst>
          </p:cNvPr>
          <p:cNvSpPr/>
          <p:nvPr/>
        </p:nvSpPr>
        <p:spPr>
          <a:xfrm>
            <a:off x="9332938" y="3014728"/>
            <a:ext cx="5421070"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27" name="Freeform: Shape 26">
            <a:extLst>
              <a:ext uri="{FF2B5EF4-FFF2-40B4-BE49-F238E27FC236}">
                <a16:creationId xmlns:a16="http://schemas.microsoft.com/office/drawing/2014/main" id="{6E769BC7-5F51-4901-94C7-B9F0DB297CA4}"/>
              </a:ext>
            </a:extLst>
          </p:cNvPr>
          <p:cNvSpPr/>
          <p:nvPr/>
        </p:nvSpPr>
        <p:spPr>
          <a:xfrm>
            <a:off x="7613333" y="8038588"/>
            <a:ext cx="4285535" cy="4189770"/>
          </a:xfrm>
          <a:custGeom>
            <a:avLst/>
            <a:gdLst>
              <a:gd name="connsiteX0" fmla="*/ 3097180 w 6342072"/>
              <a:gd name="connsiteY0" fmla="*/ 3106392 h 6200349"/>
              <a:gd name="connsiteX1" fmla="*/ 3271145 w 6342072"/>
              <a:gd name="connsiteY1" fmla="*/ 3097179 h 6200349"/>
            </a:gdLst>
            <a:ahLst/>
            <a:cxnLst>
              <a:cxn ang="0">
                <a:pos x="connsiteX0" y="connsiteY0"/>
              </a:cxn>
              <a:cxn ang="0">
                <a:pos x="connsiteX1" y="connsiteY1"/>
              </a:cxn>
            </a:cxnLst>
            <a:rect l="l" t="t" r="r" b="b"/>
            <a:pathLst>
              <a:path w="6342072" h="6200349">
                <a:moveTo>
                  <a:pt x="3097180" y="3106392"/>
                </a:moveTo>
                <a:cubicBezTo>
                  <a:pt x="3155641" y="3104620"/>
                  <a:pt x="3213393" y="3101786"/>
                  <a:pt x="3271145" y="3097179"/>
                </a:cubicBezTo>
              </a:path>
            </a:pathLst>
          </a:custGeom>
          <a:noFill/>
          <a:ln w="1110176" cap="flat">
            <a:solidFill>
              <a:srgbClr val="FFFFFF"/>
            </a:solidFill>
            <a:custDash>
              <a:ds d="0" sp="441885"/>
              <a:ds d="0" sp="0"/>
            </a:custDash>
            <a:miter/>
          </a:ln>
        </p:spPr>
        <p:txBody>
          <a:bodyPr rtlCol="0" anchor="ctr"/>
          <a:lstStyle/>
          <a:p>
            <a:endParaRPr lang="en-US"/>
          </a:p>
        </p:txBody>
      </p:sp>
      <p:grpSp>
        <p:nvGrpSpPr>
          <p:cNvPr id="28" name="Group 27">
            <a:extLst>
              <a:ext uri="{FF2B5EF4-FFF2-40B4-BE49-F238E27FC236}">
                <a16:creationId xmlns:a16="http://schemas.microsoft.com/office/drawing/2014/main" id="{78438417-B989-4E45-81C4-6B2371514C16}"/>
              </a:ext>
            </a:extLst>
          </p:cNvPr>
          <p:cNvGrpSpPr/>
          <p:nvPr/>
        </p:nvGrpSpPr>
        <p:grpSpPr>
          <a:xfrm>
            <a:off x="7156765" y="9227803"/>
            <a:ext cx="212795" cy="1641894"/>
            <a:chOff x="17453400" y="9313605"/>
            <a:chExt cx="287298" cy="2216748"/>
          </a:xfrm>
        </p:grpSpPr>
        <p:sp>
          <p:nvSpPr>
            <p:cNvPr id="29" name="Freeform: Shape 28">
              <a:extLst>
                <a:ext uri="{FF2B5EF4-FFF2-40B4-BE49-F238E27FC236}">
                  <a16:creationId xmlns:a16="http://schemas.microsoft.com/office/drawing/2014/main" id="{C7AF1A8A-12C1-4645-983C-8E1EF6722713}"/>
                </a:ext>
              </a:extLst>
            </p:cNvPr>
            <p:cNvSpPr/>
            <p:nvPr/>
          </p:nvSpPr>
          <p:spPr>
            <a:xfrm>
              <a:off x="17518999" y="9313605"/>
              <a:ext cx="143649" cy="1651966"/>
            </a:xfrm>
            <a:custGeom>
              <a:avLst/>
              <a:gdLst>
                <a:gd name="connsiteX0" fmla="*/ 216128 w 212583"/>
                <a:gd name="connsiteY0" fmla="*/ 121529 h 2444709"/>
                <a:gd name="connsiteX1" fmla="*/ 121174 w 212583"/>
                <a:gd name="connsiteY1" fmla="*/ 216129 h 2444709"/>
                <a:gd name="connsiteX2" fmla="*/ 121174 w 212583"/>
                <a:gd name="connsiteY2" fmla="*/ 216129 h 2444709"/>
                <a:gd name="connsiteX3" fmla="*/ 26573 w 212583"/>
                <a:gd name="connsiteY3" fmla="*/ 121529 h 2444709"/>
                <a:gd name="connsiteX4" fmla="*/ 26573 w 212583"/>
                <a:gd name="connsiteY4" fmla="*/ 121529 h 2444709"/>
                <a:gd name="connsiteX5" fmla="*/ 121174 w 212583"/>
                <a:gd name="connsiteY5" fmla="*/ 26575 h 2444709"/>
                <a:gd name="connsiteX6" fmla="*/ 121174 w 212583"/>
                <a:gd name="connsiteY6" fmla="*/ 26575 h 2444709"/>
                <a:gd name="connsiteX7" fmla="*/ 216128 w 212583"/>
                <a:gd name="connsiteY7" fmla="*/ 121529 h 2444709"/>
                <a:gd name="connsiteX8" fmla="*/ 216128 w 212583"/>
                <a:gd name="connsiteY8" fmla="*/ 438987 h 2444709"/>
                <a:gd name="connsiteX9" fmla="*/ 121174 w 212583"/>
                <a:gd name="connsiteY9" fmla="*/ 533587 h 2444709"/>
                <a:gd name="connsiteX10" fmla="*/ 121174 w 212583"/>
                <a:gd name="connsiteY10" fmla="*/ 533587 h 2444709"/>
                <a:gd name="connsiteX11" fmla="*/ 26573 w 212583"/>
                <a:gd name="connsiteY11" fmla="*/ 438987 h 2444709"/>
                <a:gd name="connsiteX12" fmla="*/ 26573 w 212583"/>
                <a:gd name="connsiteY12" fmla="*/ 438987 h 2444709"/>
                <a:gd name="connsiteX13" fmla="*/ 121174 w 212583"/>
                <a:gd name="connsiteY13" fmla="*/ 344033 h 2444709"/>
                <a:gd name="connsiteX14" fmla="*/ 121174 w 212583"/>
                <a:gd name="connsiteY14" fmla="*/ 344033 h 2444709"/>
                <a:gd name="connsiteX15" fmla="*/ 216128 w 212583"/>
                <a:gd name="connsiteY15" fmla="*/ 438987 h 2444709"/>
                <a:gd name="connsiteX16" fmla="*/ 216128 w 212583"/>
                <a:gd name="connsiteY16" fmla="*/ 756799 h 2444709"/>
                <a:gd name="connsiteX17" fmla="*/ 121174 w 212583"/>
                <a:gd name="connsiteY17" fmla="*/ 851399 h 2444709"/>
                <a:gd name="connsiteX18" fmla="*/ 121174 w 212583"/>
                <a:gd name="connsiteY18" fmla="*/ 851399 h 2444709"/>
                <a:gd name="connsiteX19" fmla="*/ 26573 w 212583"/>
                <a:gd name="connsiteY19" fmla="*/ 756799 h 2444709"/>
                <a:gd name="connsiteX20" fmla="*/ 26573 w 212583"/>
                <a:gd name="connsiteY20" fmla="*/ 756799 h 2444709"/>
                <a:gd name="connsiteX21" fmla="*/ 121174 w 212583"/>
                <a:gd name="connsiteY21" fmla="*/ 661846 h 2444709"/>
                <a:gd name="connsiteX22" fmla="*/ 121174 w 212583"/>
                <a:gd name="connsiteY22" fmla="*/ 661846 h 2444709"/>
                <a:gd name="connsiteX23" fmla="*/ 216128 w 212583"/>
                <a:gd name="connsiteY23" fmla="*/ 756799 h 2444709"/>
                <a:gd name="connsiteX24" fmla="*/ 216128 w 212583"/>
                <a:gd name="connsiteY24" fmla="*/ 1074257 h 2444709"/>
                <a:gd name="connsiteX25" fmla="*/ 121174 w 212583"/>
                <a:gd name="connsiteY25" fmla="*/ 1169211 h 2444709"/>
                <a:gd name="connsiteX26" fmla="*/ 121174 w 212583"/>
                <a:gd name="connsiteY26" fmla="*/ 1169211 h 2444709"/>
                <a:gd name="connsiteX27" fmla="*/ 26573 w 212583"/>
                <a:gd name="connsiteY27" fmla="*/ 1074257 h 2444709"/>
                <a:gd name="connsiteX28" fmla="*/ 26573 w 212583"/>
                <a:gd name="connsiteY28" fmla="*/ 1074257 h 2444709"/>
                <a:gd name="connsiteX29" fmla="*/ 121174 w 212583"/>
                <a:gd name="connsiteY29" fmla="*/ 979658 h 2444709"/>
                <a:gd name="connsiteX30" fmla="*/ 121174 w 212583"/>
                <a:gd name="connsiteY30" fmla="*/ 979658 h 2444709"/>
                <a:gd name="connsiteX31" fmla="*/ 216128 w 212583"/>
                <a:gd name="connsiteY31" fmla="*/ 1074257 h 2444709"/>
                <a:gd name="connsiteX32" fmla="*/ 216128 w 212583"/>
                <a:gd name="connsiteY32" fmla="*/ 1391715 h 2444709"/>
                <a:gd name="connsiteX33" fmla="*/ 121174 w 212583"/>
                <a:gd name="connsiteY33" fmla="*/ 1486669 h 2444709"/>
                <a:gd name="connsiteX34" fmla="*/ 121174 w 212583"/>
                <a:gd name="connsiteY34" fmla="*/ 1486669 h 2444709"/>
                <a:gd name="connsiteX35" fmla="*/ 26573 w 212583"/>
                <a:gd name="connsiteY35" fmla="*/ 1391715 h 2444709"/>
                <a:gd name="connsiteX36" fmla="*/ 26573 w 212583"/>
                <a:gd name="connsiteY36" fmla="*/ 1391715 h 2444709"/>
                <a:gd name="connsiteX37" fmla="*/ 121174 w 212583"/>
                <a:gd name="connsiteY37" fmla="*/ 1297116 h 2444709"/>
                <a:gd name="connsiteX38" fmla="*/ 121174 w 212583"/>
                <a:gd name="connsiteY38" fmla="*/ 1297116 h 2444709"/>
                <a:gd name="connsiteX39" fmla="*/ 216128 w 212583"/>
                <a:gd name="connsiteY39" fmla="*/ 1391715 h 2444709"/>
                <a:gd name="connsiteX40" fmla="*/ 216128 w 212583"/>
                <a:gd name="connsiteY40" fmla="*/ 1709527 h 2444709"/>
                <a:gd name="connsiteX41" fmla="*/ 121174 w 212583"/>
                <a:gd name="connsiteY41" fmla="*/ 1804481 h 2444709"/>
                <a:gd name="connsiteX42" fmla="*/ 121174 w 212583"/>
                <a:gd name="connsiteY42" fmla="*/ 1804481 h 2444709"/>
                <a:gd name="connsiteX43" fmla="*/ 26573 w 212583"/>
                <a:gd name="connsiteY43" fmla="*/ 1709527 h 2444709"/>
                <a:gd name="connsiteX44" fmla="*/ 26573 w 212583"/>
                <a:gd name="connsiteY44" fmla="*/ 1709527 h 2444709"/>
                <a:gd name="connsiteX45" fmla="*/ 121174 w 212583"/>
                <a:gd name="connsiteY45" fmla="*/ 1614928 h 2444709"/>
                <a:gd name="connsiteX46" fmla="*/ 121174 w 212583"/>
                <a:gd name="connsiteY46" fmla="*/ 1614928 h 2444709"/>
                <a:gd name="connsiteX47" fmla="*/ 216128 w 212583"/>
                <a:gd name="connsiteY47" fmla="*/ 1709527 h 2444709"/>
                <a:gd name="connsiteX48" fmla="*/ 216128 w 212583"/>
                <a:gd name="connsiteY48" fmla="*/ 2027340 h 2444709"/>
                <a:gd name="connsiteX49" fmla="*/ 121174 w 212583"/>
                <a:gd name="connsiteY49" fmla="*/ 2121940 h 2444709"/>
                <a:gd name="connsiteX50" fmla="*/ 121174 w 212583"/>
                <a:gd name="connsiteY50" fmla="*/ 2121940 h 2444709"/>
                <a:gd name="connsiteX51" fmla="*/ 26573 w 212583"/>
                <a:gd name="connsiteY51" fmla="*/ 2027340 h 2444709"/>
                <a:gd name="connsiteX52" fmla="*/ 26573 w 212583"/>
                <a:gd name="connsiteY52" fmla="*/ 2027340 h 2444709"/>
                <a:gd name="connsiteX53" fmla="*/ 121174 w 212583"/>
                <a:gd name="connsiteY53" fmla="*/ 1932741 h 2444709"/>
                <a:gd name="connsiteX54" fmla="*/ 121174 w 212583"/>
                <a:gd name="connsiteY54" fmla="*/ 1932741 h 2444709"/>
                <a:gd name="connsiteX55" fmla="*/ 216128 w 212583"/>
                <a:gd name="connsiteY55" fmla="*/ 2027340 h 2444709"/>
                <a:gd name="connsiteX56" fmla="*/ 216128 w 212583"/>
                <a:gd name="connsiteY56" fmla="*/ 2344797 h 2444709"/>
                <a:gd name="connsiteX57" fmla="*/ 121174 w 212583"/>
                <a:gd name="connsiteY57" fmla="*/ 2439397 h 2444709"/>
                <a:gd name="connsiteX58" fmla="*/ 121174 w 212583"/>
                <a:gd name="connsiteY58" fmla="*/ 2439397 h 2444709"/>
                <a:gd name="connsiteX59" fmla="*/ 26573 w 212583"/>
                <a:gd name="connsiteY59" fmla="*/ 2344797 h 2444709"/>
                <a:gd name="connsiteX60" fmla="*/ 26573 w 212583"/>
                <a:gd name="connsiteY60" fmla="*/ 2344797 h 2444709"/>
                <a:gd name="connsiteX61" fmla="*/ 121174 w 212583"/>
                <a:gd name="connsiteY61" fmla="*/ 2250198 h 2444709"/>
                <a:gd name="connsiteX62" fmla="*/ 121174 w 212583"/>
                <a:gd name="connsiteY62" fmla="*/ 2250198 h 2444709"/>
                <a:gd name="connsiteX63" fmla="*/ 216128 w 212583"/>
                <a:gd name="connsiteY63" fmla="*/ 2344797 h 244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12583" h="2444709">
                  <a:moveTo>
                    <a:pt x="216128" y="121529"/>
                  </a:moveTo>
                  <a:cubicBezTo>
                    <a:pt x="216128" y="173612"/>
                    <a:pt x="173611" y="216129"/>
                    <a:pt x="121174" y="216129"/>
                  </a:cubicBezTo>
                  <a:lnTo>
                    <a:pt x="121174" y="216129"/>
                  </a:lnTo>
                  <a:cubicBezTo>
                    <a:pt x="69090" y="216129"/>
                    <a:pt x="26573" y="173612"/>
                    <a:pt x="26573" y="121529"/>
                  </a:cubicBezTo>
                  <a:lnTo>
                    <a:pt x="26573" y="121529"/>
                  </a:lnTo>
                  <a:cubicBezTo>
                    <a:pt x="26573" y="69092"/>
                    <a:pt x="69090" y="26575"/>
                    <a:pt x="121174" y="26575"/>
                  </a:cubicBezTo>
                  <a:lnTo>
                    <a:pt x="121174" y="26575"/>
                  </a:lnTo>
                  <a:cubicBezTo>
                    <a:pt x="173611" y="26221"/>
                    <a:pt x="216128" y="68738"/>
                    <a:pt x="216128" y="121529"/>
                  </a:cubicBezTo>
                  <a:close/>
                  <a:moveTo>
                    <a:pt x="216128" y="438987"/>
                  </a:moveTo>
                  <a:cubicBezTo>
                    <a:pt x="216128" y="491070"/>
                    <a:pt x="173611" y="533587"/>
                    <a:pt x="121174" y="533587"/>
                  </a:cubicBezTo>
                  <a:lnTo>
                    <a:pt x="121174" y="533587"/>
                  </a:lnTo>
                  <a:cubicBezTo>
                    <a:pt x="69090" y="533587"/>
                    <a:pt x="26573" y="491070"/>
                    <a:pt x="26573" y="438987"/>
                  </a:cubicBezTo>
                  <a:lnTo>
                    <a:pt x="26573" y="438987"/>
                  </a:lnTo>
                  <a:cubicBezTo>
                    <a:pt x="26573" y="386550"/>
                    <a:pt x="69090" y="344033"/>
                    <a:pt x="121174" y="344033"/>
                  </a:cubicBezTo>
                  <a:lnTo>
                    <a:pt x="121174" y="344033"/>
                  </a:lnTo>
                  <a:cubicBezTo>
                    <a:pt x="173611" y="344033"/>
                    <a:pt x="216128" y="386550"/>
                    <a:pt x="216128" y="438987"/>
                  </a:cubicBezTo>
                  <a:close/>
                  <a:moveTo>
                    <a:pt x="216128" y="756799"/>
                  </a:moveTo>
                  <a:cubicBezTo>
                    <a:pt x="216128" y="808882"/>
                    <a:pt x="173611" y="851399"/>
                    <a:pt x="121174" y="851399"/>
                  </a:cubicBezTo>
                  <a:lnTo>
                    <a:pt x="121174" y="851399"/>
                  </a:lnTo>
                  <a:cubicBezTo>
                    <a:pt x="69090" y="851399"/>
                    <a:pt x="26573" y="808882"/>
                    <a:pt x="26573" y="756799"/>
                  </a:cubicBezTo>
                  <a:lnTo>
                    <a:pt x="26573" y="756799"/>
                  </a:lnTo>
                  <a:cubicBezTo>
                    <a:pt x="26573" y="704362"/>
                    <a:pt x="69090" y="661846"/>
                    <a:pt x="121174" y="661846"/>
                  </a:cubicBezTo>
                  <a:lnTo>
                    <a:pt x="121174" y="661846"/>
                  </a:lnTo>
                  <a:cubicBezTo>
                    <a:pt x="173611" y="661846"/>
                    <a:pt x="216128" y="704362"/>
                    <a:pt x="216128" y="756799"/>
                  </a:cubicBezTo>
                  <a:close/>
                  <a:moveTo>
                    <a:pt x="216128" y="1074257"/>
                  </a:moveTo>
                  <a:cubicBezTo>
                    <a:pt x="216128" y="1126694"/>
                    <a:pt x="173611" y="1169211"/>
                    <a:pt x="121174" y="1169211"/>
                  </a:cubicBezTo>
                  <a:lnTo>
                    <a:pt x="121174" y="1169211"/>
                  </a:lnTo>
                  <a:cubicBezTo>
                    <a:pt x="69090" y="1169211"/>
                    <a:pt x="26573" y="1126694"/>
                    <a:pt x="26573" y="1074257"/>
                  </a:cubicBezTo>
                  <a:lnTo>
                    <a:pt x="26573" y="1074257"/>
                  </a:lnTo>
                  <a:cubicBezTo>
                    <a:pt x="26573" y="1022174"/>
                    <a:pt x="69090" y="979658"/>
                    <a:pt x="121174" y="979658"/>
                  </a:cubicBezTo>
                  <a:lnTo>
                    <a:pt x="121174" y="979658"/>
                  </a:lnTo>
                  <a:cubicBezTo>
                    <a:pt x="173611" y="979303"/>
                    <a:pt x="216128" y="1021820"/>
                    <a:pt x="216128" y="1074257"/>
                  </a:cubicBezTo>
                  <a:close/>
                  <a:moveTo>
                    <a:pt x="216128" y="1391715"/>
                  </a:moveTo>
                  <a:cubicBezTo>
                    <a:pt x="216128" y="1444153"/>
                    <a:pt x="173611" y="1486669"/>
                    <a:pt x="121174" y="1486669"/>
                  </a:cubicBezTo>
                  <a:lnTo>
                    <a:pt x="121174" y="1486669"/>
                  </a:lnTo>
                  <a:cubicBezTo>
                    <a:pt x="69090" y="1486669"/>
                    <a:pt x="26573" y="1444153"/>
                    <a:pt x="26573" y="1391715"/>
                  </a:cubicBezTo>
                  <a:lnTo>
                    <a:pt x="26573" y="1391715"/>
                  </a:lnTo>
                  <a:cubicBezTo>
                    <a:pt x="26573" y="1339632"/>
                    <a:pt x="69090" y="1297116"/>
                    <a:pt x="121174" y="1297116"/>
                  </a:cubicBezTo>
                  <a:lnTo>
                    <a:pt x="121174" y="1297116"/>
                  </a:lnTo>
                  <a:cubicBezTo>
                    <a:pt x="173611" y="1297116"/>
                    <a:pt x="216128" y="1339632"/>
                    <a:pt x="216128" y="1391715"/>
                  </a:cubicBezTo>
                  <a:close/>
                  <a:moveTo>
                    <a:pt x="216128" y="1709527"/>
                  </a:moveTo>
                  <a:cubicBezTo>
                    <a:pt x="216128" y="1761965"/>
                    <a:pt x="173611" y="1804481"/>
                    <a:pt x="121174" y="1804481"/>
                  </a:cubicBezTo>
                  <a:lnTo>
                    <a:pt x="121174" y="1804481"/>
                  </a:lnTo>
                  <a:cubicBezTo>
                    <a:pt x="69090" y="1804481"/>
                    <a:pt x="26573" y="1761965"/>
                    <a:pt x="26573" y="1709527"/>
                  </a:cubicBezTo>
                  <a:lnTo>
                    <a:pt x="26573" y="1709527"/>
                  </a:lnTo>
                  <a:cubicBezTo>
                    <a:pt x="26573" y="1657444"/>
                    <a:pt x="69090" y="1614928"/>
                    <a:pt x="121174" y="1614928"/>
                  </a:cubicBezTo>
                  <a:lnTo>
                    <a:pt x="121174" y="1614928"/>
                  </a:lnTo>
                  <a:cubicBezTo>
                    <a:pt x="173611" y="1614928"/>
                    <a:pt x="216128" y="1657444"/>
                    <a:pt x="216128" y="1709527"/>
                  </a:cubicBezTo>
                  <a:close/>
                  <a:moveTo>
                    <a:pt x="216128" y="2027340"/>
                  </a:moveTo>
                  <a:cubicBezTo>
                    <a:pt x="216128" y="2079777"/>
                    <a:pt x="173611" y="2121940"/>
                    <a:pt x="121174" y="2121940"/>
                  </a:cubicBezTo>
                  <a:lnTo>
                    <a:pt x="121174" y="2121940"/>
                  </a:lnTo>
                  <a:cubicBezTo>
                    <a:pt x="69090" y="2121940"/>
                    <a:pt x="26573" y="2079777"/>
                    <a:pt x="26573" y="2027340"/>
                  </a:cubicBezTo>
                  <a:lnTo>
                    <a:pt x="26573" y="2027340"/>
                  </a:lnTo>
                  <a:cubicBezTo>
                    <a:pt x="26573" y="1975257"/>
                    <a:pt x="69090" y="1932741"/>
                    <a:pt x="121174" y="1932741"/>
                  </a:cubicBezTo>
                  <a:lnTo>
                    <a:pt x="121174" y="1932741"/>
                  </a:lnTo>
                  <a:cubicBezTo>
                    <a:pt x="173611" y="1932386"/>
                    <a:pt x="216128" y="1974902"/>
                    <a:pt x="216128" y="2027340"/>
                  </a:cubicBezTo>
                  <a:close/>
                  <a:moveTo>
                    <a:pt x="216128" y="2344797"/>
                  </a:moveTo>
                  <a:cubicBezTo>
                    <a:pt x="216128" y="2397235"/>
                    <a:pt x="173611" y="2439397"/>
                    <a:pt x="121174" y="2439397"/>
                  </a:cubicBezTo>
                  <a:lnTo>
                    <a:pt x="121174" y="2439397"/>
                  </a:lnTo>
                  <a:cubicBezTo>
                    <a:pt x="69090" y="2439397"/>
                    <a:pt x="26573" y="2397235"/>
                    <a:pt x="26573" y="2344797"/>
                  </a:cubicBezTo>
                  <a:lnTo>
                    <a:pt x="26573" y="2344797"/>
                  </a:lnTo>
                  <a:cubicBezTo>
                    <a:pt x="26573" y="2292714"/>
                    <a:pt x="69090" y="2250198"/>
                    <a:pt x="121174" y="2250198"/>
                  </a:cubicBezTo>
                  <a:lnTo>
                    <a:pt x="121174" y="2250198"/>
                  </a:lnTo>
                  <a:cubicBezTo>
                    <a:pt x="173611" y="2250198"/>
                    <a:pt x="216128" y="2292714"/>
                    <a:pt x="216128" y="2344797"/>
                  </a:cubicBezTo>
                  <a:close/>
                </a:path>
              </a:pathLst>
            </a:custGeom>
            <a:solidFill>
              <a:srgbClr val="D1D3D4"/>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D988FC5-3810-4B30-884D-12D2B1396A8B}"/>
                </a:ext>
              </a:extLst>
            </p:cNvPr>
            <p:cNvSpPr/>
            <p:nvPr/>
          </p:nvSpPr>
          <p:spPr>
            <a:xfrm>
              <a:off x="17518761" y="11030933"/>
              <a:ext cx="143649" cy="143649"/>
            </a:xfrm>
            <a:custGeom>
              <a:avLst/>
              <a:gdLst>
                <a:gd name="connsiteX0" fmla="*/ 121527 w 212583"/>
                <a:gd name="connsiteY0" fmla="*/ 26573 h 212583"/>
                <a:gd name="connsiteX1" fmla="*/ 188489 w 212583"/>
                <a:gd name="connsiteY1" fmla="*/ 54209 h 212583"/>
                <a:gd name="connsiteX2" fmla="*/ 200181 w 212583"/>
                <a:gd name="connsiteY2" fmla="*/ 68735 h 212583"/>
                <a:gd name="connsiteX3" fmla="*/ 209039 w 212583"/>
                <a:gd name="connsiteY3" fmla="*/ 85033 h 212583"/>
                <a:gd name="connsiteX4" fmla="*/ 214355 w 212583"/>
                <a:gd name="connsiteY4" fmla="*/ 103103 h 212583"/>
                <a:gd name="connsiteX5" fmla="*/ 216480 w 212583"/>
                <a:gd name="connsiteY5" fmla="*/ 121527 h 212583"/>
                <a:gd name="connsiteX6" fmla="*/ 188489 w 212583"/>
                <a:gd name="connsiteY6" fmla="*/ 188491 h 212583"/>
                <a:gd name="connsiteX7" fmla="*/ 103102 w 212583"/>
                <a:gd name="connsiteY7" fmla="*/ 214355 h 212583"/>
                <a:gd name="connsiteX8" fmla="*/ 85032 w 212583"/>
                <a:gd name="connsiteY8" fmla="*/ 208686 h 212583"/>
                <a:gd name="connsiteX9" fmla="*/ 68735 w 212583"/>
                <a:gd name="connsiteY9" fmla="*/ 200183 h 212583"/>
                <a:gd name="connsiteX10" fmla="*/ 54208 w 212583"/>
                <a:gd name="connsiteY10" fmla="*/ 188491 h 212583"/>
                <a:gd name="connsiteX11" fmla="*/ 26573 w 212583"/>
                <a:gd name="connsiteY11" fmla="*/ 121527 h 212583"/>
                <a:gd name="connsiteX12" fmla="*/ 28699 w 212583"/>
                <a:gd name="connsiteY12" fmla="*/ 103103 h 212583"/>
                <a:gd name="connsiteX13" fmla="*/ 34012 w 212583"/>
                <a:gd name="connsiteY13" fmla="*/ 85033 h 212583"/>
                <a:gd name="connsiteX14" fmla="*/ 42515 w 212583"/>
                <a:gd name="connsiteY14" fmla="*/ 68735 h 212583"/>
                <a:gd name="connsiteX15" fmla="*/ 54208 w 212583"/>
                <a:gd name="connsiteY15" fmla="*/ 54209 h 212583"/>
                <a:gd name="connsiteX16" fmla="*/ 121527 w 212583"/>
                <a:gd name="connsiteY16" fmla="*/ 26573 h 212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2583" h="212583">
                  <a:moveTo>
                    <a:pt x="121527" y="26573"/>
                  </a:moveTo>
                  <a:cubicBezTo>
                    <a:pt x="146326" y="26573"/>
                    <a:pt x="171128" y="36493"/>
                    <a:pt x="188489" y="54209"/>
                  </a:cubicBezTo>
                  <a:cubicBezTo>
                    <a:pt x="193095" y="58815"/>
                    <a:pt x="196639" y="63420"/>
                    <a:pt x="200181" y="68735"/>
                  </a:cubicBezTo>
                  <a:cubicBezTo>
                    <a:pt x="203726" y="74050"/>
                    <a:pt x="206913" y="79364"/>
                    <a:pt x="209039" y="85033"/>
                  </a:cubicBezTo>
                  <a:cubicBezTo>
                    <a:pt x="211165" y="91057"/>
                    <a:pt x="213291" y="96725"/>
                    <a:pt x="214355" y="103103"/>
                  </a:cubicBezTo>
                  <a:cubicBezTo>
                    <a:pt x="215771" y="109126"/>
                    <a:pt x="216480" y="115149"/>
                    <a:pt x="216480" y="121527"/>
                  </a:cubicBezTo>
                  <a:cubicBezTo>
                    <a:pt x="216480" y="146328"/>
                    <a:pt x="206204" y="171129"/>
                    <a:pt x="188489" y="188491"/>
                  </a:cubicBezTo>
                  <a:cubicBezTo>
                    <a:pt x="166522" y="210458"/>
                    <a:pt x="133926" y="220732"/>
                    <a:pt x="103102" y="214355"/>
                  </a:cubicBezTo>
                  <a:cubicBezTo>
                    <a:pt x="96725" y="213292"/>
                    <a:pt x="91055" y="211166"/>
                    <a:pt x="85032" y="208686"/>
                  </a:cubicBezTo>
                  <a:cubicBezTo>
                    <a:pt x="79364" y="206560"/>
                    <a:pt x="74049" y="203371"/>
                    <a:pt x="68735" y="200183"/>
                  </a:cubicBezTo>
                  <a:cubicBezTo>
                    <a:pt x="63420" y="196639"/>
                    <a:pt x="58814" y="193096"/>
                    <a:pt x="54208" y="188491"/>
                  </a:cubicBezTo>
                  <a:cubicBezTo>
                    <a:pt x="36492" y="170776"/>
                    <a:pt x="26573" y="146328"/>
                    <a:pt x="26573" y="121527"/>
                  </a:cubicBezTo>
                  <a:cubicBezTo>
                    <a:pt x="26573" y="115149"/>
                    <a:pt x="27280" y="109126"/>
                    <a:pt x="28699" y="103103"/>
                  </a:cubicBezTo>
                  <a:cubicBezTo>
                    <a:pt x="29760" y="96725"/>
                    <a:pt x="31532" y="91057"/>
                    <a:pt x="34012" y="85033"/>
                  </a:cubicBezTo>
                  <a:cubicBezTo>
                    <a:pt x="36492" y="79364"/>
                    <a:pt x="39682" y="74050"/>
                    <a:pt x="42515" y="68735"/>
                  </a:cubicBezTo>
                  <a:cubicBezTo>
                    <a:pt x="46059" y="63420"/>
                    <a:pt x="49956" y="58815"/>
                    <a:pt x="54208" y="54209"/>
                  </a:cubicBezTo>
                  <a:cubicBezTo>
                    <a:pt x="72632" y="36493"/>
                    <a:pt x="96725" y="26573"/>
                    <a:pt x="121527" y="26573"/>
                  </a:cubicBezTo>
                  <a:close/>
                </a:path>
              </a:pathLst>
            </a:custGeom>
            <a:solidFill>
              <a:srgbClr val="D1D3D4"/>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D2500FB-E88A-4C32-B7A5-37EA518D75AE}"/>
                </a:ext>
              </a:extLst>
            </p:cNvPr>
            <p:cNvSpPr/>
            <p:nvPr/>
          </p:nvSpPr>
          <p:spPr>
            <a:xfrm>
              <a:off x="17453400" y="11243055"/>
              <a:ext cx="287298" cy="287298"/>
            </a:xfrm>
            <a:custGeom>
              <a:avLst/>
              <a:gdLst>
                <a:gd name="connsiteX0" fmla="*/ 26573 w 425166"/>
                <a:gd name="connsiteY0" fmla="*/ 218607 h 425166"/>
                <a:gd name="connsiteX1" fmla="*/ 218608 w 425166"/>
                <a:gd name="connsiteY1" fmla="*/ 26573 h 425166"/>
                <a:gd name="connsiteX2" fmla="*/ 410641 w 425166"/>
                <a:gd name="connsiteY2" fmla="*/ 218607 h 425166"/>
                <a:gd name="connsiteX3" fmla="*/ 218608 w 425166"/>
                <a:gd name="connsiteY3" fmla="*/ 410640 h 425166"/>
                <a:gd name="connsiteX4" fmla="*/ 26573 w 425166"/>
                <a:gd name="connsiteY4" fmla="*/ 218607 h 425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166" h="425166">
                  <a:moveTo>
                    <a:pt x="26573" y="218607"/>
                  </a:moveTo>
                  <a:cubicBezTo>
                    <a:pt x="26573" y="112669"/>
                    <a:pt x="112669" y="26573"/>
                    <a:pt x="218608" y="26573"/>
                  </a:cubicBezTo>
                  <a:cubicBezTo>
                    <a:pt x="324545" y="26573"/>
                    <a:pt x="410641" y="112669"/>
                    <a:pt x="410641" y="218607"/>
                  </a:cubicBezTo>
                  <a:cubicBezTo>
                    <a:pt x="410641" y="324544"/>
                    <a:pt x="324545" y="410640"/>
                    <a:pt x="218608" y="410640"/>
                  </a:cubicBezTo>
                  <a:cubicBezTo>
                    <a:pt x="112316" y="410640"/>
                    <a:pt x="26573" y="324899"/>
                    <a:pt x="26573" y="218607"/>
                  </a:cubicBezTo>
                  <a:close/>
                </a:path>
              </a:pathLst>
            </a:custGeom>
            <a:solidFill>
              <a:srgbClr val="D1D3D4"/>
            </a:solidFill>
            <a:ln w="9525" cap="flat">
              <a:noFill/>
              <a:prstDash val="solid"/>
              <a:miter/>
            </a:ln>
          </p:spPr>
          <p:txBody>
            <a:bodyPr rtlCol="0" anchor="ctr"/>
            <a:lstStyle/>
            <a:p>
              <a:endParaRPr lang="en-US"/>
            </a:p>
          </p:txBody>
        </p:sp>
      </p:grpSp>
      <p:sp>
        <p:nvSpPr>
          <p:cNvPr id="5" name="Title 4">
            <a:extLst>
              <a:ext uri="{FF2B5EF4-FFF2-40B4-BE49-F238E27FC236}">
                <a16:creationId xmlns:a16="http://schemas.microsoft.com/office/drawing/2014/main" id="{060879C5-9525-4E4E-95CD-6A11F6B1D1A9}"/>
              </a:ext>
            </a:extLst>
          </p:cNvPr>
          <p:cNvSpPr>
            <a:spLocks noGrp="1"/>
          </p:cNvSpPr>
          <p:nvPr>
            <p:ph type="title"/>
          </p:nvPr>
        </p:nvSpPr>
        <p:spPr/>
        <p:txBody>
          <a:bodyPr/>
          <a:lstStyle/>
          <a:p>
            <a:r>
              <a:rPr lang="en-US" dirty="0"/>
              <a:t>TITLE HERE</a:t>
            </a:r>
          </a:p>
        </p:txBody>
      </p:sp>
      <p:grpSp>
        <p:nvGrpSpPr>
          <p:cNvPr id="33" name="Graphic 1">
            <a:extLst>
              <a:ext uri="{FF2B5EF4-FFF2-40B4-BE49-F238E27FC236}">
                <a16:creationId xmlns:a16="http://schemas.microsoft.com/office/drawing/2014/main" id="{18C39801-164F-42A5-8C50-4B7C2EFD12BD}"/>
              </a:ext>
            </a:extLst>
          </p:cNvPr>
          <p:cNvGrpSpPr/>
          <p:nvPr/>
        </p:nvGrpSpPr>
        <p:grpSpPr>
          <a:xfrm>
            <a:off x="6661846" y="6978176"/>
            <a:ext cx="1368785" cy="1388033"/>
            <a:chOff x="6524478" y="5114925"/>
            <a:chExt cx="724193" cy="734377"/>
          </a:xfrm>
          <a:solidFill>
            <a:srgbClr val="2BDEA7"/>
          </a:solidFill>
        </p:grpSpPr>
        <p:sp>
          <p:nvSpPr>
            <p:cNvPr id="34" name="Freeform: Shape 33">
              <a:extLst>
                <a:ext uri="{FF2B5EF4-FFF2-40B4-BE49-F238E27FC236}">
                  <a16:creationId xmlns:a16="http://schemas.microsoft.com/office/drawing/2014/main" id="{DB7FA277-DAC0-4102-8654-A6DFFF504CA3}"/>
                </a:ext>
              </a:extLst>
            </p:cNvPr>
            <p:cNvSpPr/>
            <p:nvPr/>
          </p:nvSpPr>
          <p:spPr>
            <a:xfrm>
              <a:off x="6865619" y="5114925"/>
              <a:ext cx="20955" cy="80009"/>
            </a:xfrm>
            <a:custGeom>
              <a:avLst/>
              <a:gdLst>
                <a:gd name="connsiteX0" fmla="*/ 20955 w 20955"/>
                <a:gd name="connsiteY0" fmla="*/ 71438 h 80009"/>
                <a:gd name="connsiteX1" fmla="*/ 10478 w 20955"/>
                <a:gd name="connsiteY1" fmla="*/ 80010 h 80009"/>
                <a:gd name="connsiteX2" fmla="*/ 10478 w 20955"/>
                <a:gd name="connsiteY2" fmla="*/ 80010 h 80009"/>
                <a:gd name="connsiteX3" fmla="*/ 0 w 20955"/>
                <a:gd name="connsiteY3" fmla="*/ 71438 h 80009"/>
                <a:gd name="connsiteX4" fmla="*/ 0 w 20955"/>
                <a:gd name="connsiteY4" fmla="*/ 8572 h 80009"/>
                <a:gd name="connsiteX5" fmla="*/ 10478 w 20955"/>
                <a:gd name="connsiteY5" fmla="*/ 0 h 80009"/>
                <a:gd name="connsiteX6" fmla="*/ 10478 w 20955"/>
                <a:gd name="connsiteY6" fmla="*/ 0 h 80009"/>
                <a:gd name="connsiteX7" fmla="*/ 20955 w 20955"/>
                <a:gd name="connsiteY7" fmla="*/ 8572 h 80009"/>
                <a:gd name="connsiteX8" fmla="*/ 20955 w 20955"/>
                <a:gd name="connsiteY8" fmla="*/ 71438 h 80009"/>
                <a:gd name="connsiteX9" fmla="*/ 20955 w 20955"/>
                <a:gd name="connsiteY9" fmla="*/ 71438 h 80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 h="80009">
                  <a:moveTo>
                    <a:pt x="20955" y="71438"/>
                  </a:moveTo>
                  <a:cubicBezTo>
                    <a:pt x="20955" y="76200"/>
                    <a:pt x="16193" y="80010"/>
                    <a:pt x="10478" y="80010"/>
                  </a:cubicBezTo>
                  <a:lnTo>
                    <a:pt x="10478" y="80010"/>
                  </a:lnTo>
                  <a:cubicBezTo>
                    <a:pt x="4763" y="80010"/>
                    <a:pt x="0" y="76200"/>
                    <a:pt x="0" y="71438"/>
                  </a:cubicBezTo>
                  <a:lnTo>
                    <a:pt x="0" y="8572"/>
                  </a:lnTo>
                  <a:cubicBezTo>
                    <a:pt x="0" y="3810"/>
                    <a:pt x="4763" y="0"/>
                    <a:pt x="10478" y="0"/>
                  </a:cubicBezTo>
                  <a:lnTo>
                    <a:pt x="10478" y="0"/>
                  </a:lnTo>
                  <a:cubicBezTo>
                    <a:pt x="16193" y="0"/>
                    <a:pt x="20955" y="3810"/>
                    <a:pt x="20955" y="8572"/>
                  </a:cubicBezTo>
                  <a:lnTo>
                    <a:pt x="20955" y="71438"/>
                  </a:lnTo>
                  <a:lnTo>
                    <a:pt x="20955" y="71438"/>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5A74F85-0B84-4636-9DD8-C6C645C669B9}"/>
                </a:ext>
              </a:extLst>
            </p:cNvPr>
            <p:cNvSpPr/>
            <p:nvPr/>
          </p:nvSpPr>
          <p:spPr>
            <a:xfrm>
              <a:off x="6604744" y="5238993"/>
              <a:ext cx="66133" cy="60472"/>
            </a:xfrm>
            <a:custGeom>
              <a:avLst/>
              <a:gdLst>
                <a:gd name="connsiteX0" fmla="*/ 63709 w 66133"/>
                <a:gd name="connsiteY0" fmla="*/ 43572 h 60472"/>
                <a:gd name="connsiteX1" fmla="*/ 62756 w 66133"/>
                <a:gd name="connsiteY1" fmla="*/ 56906 h 60472"/>
                <a:gd name="connsiteX2" fmla="*/ 62756 w 66133"/>
                <a:gd name="connsiteY2" fmla="*/ 56906 h 60472"/>
                <a:gd name="connsiteX3" fmla="*/ 49421 w 66133"/>
                <a:gd name="connsiteY3" fmla="*/ 58812 h 60472"/>
                <a:gd name="connsiteX4" fmla="*/ 2749 w 66133"/>
                <a:gd name="connsiteY4" fmla="*/ 16901 h 60472"/>
                <a:gd name="connsiteX5" fmla="*/ 3701 w 66133"/>
                <a:gd name="connsiteY5" fmla="*/ 3566 h 60472"/>
                <a:gd name="connsiteX6" fmla="*/ 3701 w 66133"/>
                <a:gd name="connsiteY6" fmla="*/ 3566 h 60472"/>
                <a:gd name="connsiteX7" fmla="*/ 17036 w 66133"/>
                <a:gd name="connsiteY7" fmla="*/ 1662 h 60472"/>
                <a:gd name="connsiteX8" fmla="*/ 63709 w 66133"/>
                <a:gd name="connsiteY8" fmla="*/ 43572 h 60472"/>
                <a:gd name="connsiteX9" fmla="*/ 63709 w 66133"/>
                <a:gd name="connsiteY9" fmla="*/ 43572 h 60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3" h="60472">
                  <a:moveTo>
                    <a:pt x="63709" y="43572"/>
                  </a:moveTo>
                  <a:cubicBezTo>
                    <a:pt x="67518" y="46429"/>
                    <a:pt x="66566" y="53097"/>
                    <a:pt x="62756" y="56906"/>
                  </a:cubicBezTo>
                  <a:lnTo>
                    <a:pt x="62756" y="56906"/>
                  </a:lnTo>
                  <a:cubicBezTo>
                    <a:pt x="58946" y="60716"/>
                    <a:pt x="53231" y="61669"/>
                    <a:pt x="49421" y="58812"/>
                  </a:cubicBezTo>
                  <a:lnTo>
                    <a:pt x="2749" y="16901"/>
                  </a:lnTo>
                  <a:cubicBezTo>
                    <a:pt x="-1062" y="14044"/>
                    <a:pt x="-1062" y="7376"/>
                    <a:pt x="3701" y="3566"/>
                  </a:cubicBezTo>
                  <a:lnTo>
                    <a:pt x="3701" y="3566"/>
                  </a:lnTo>
                  <a:cubicBezTo>
                    <a:pt x="7511" y="-244"/>
                    <a:pt x="13226" y="-1196"/>
                    <a:pt x="17036" y="1662"/>
                  </a:cubicBezTo>
                  <a:lnTo>
                    <a:pt x="63709" y="43572"/>
                  </a:lnTo>
                  <a:lnTo>
                    <a:pt x="63709" y="43572"/>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192F5155-69A4-41F0-9A61-7EB468C9CC92}"/>
                </a:ext>
              </a:extLst>
            </p:cNvPr>
            <p:cNvSpPr/>
            <p:nvPr/>
          </p:nvSpPr>
          <p:spPr>
            <a:xfrm>
              <a:off x="6524478" y="5508185"/>
              <a:ext cx="79351" cy="27866"/>
            </a:xfrm>
            <a:custGeom>
              <a:avLst/>
              <a:gdLst>
                <a:gd name="connsiteX0" fmla="*/ 69679 w 79351"/>
                <a:gd name="connsiteY0" fmla="*/ 122 h 27866"/>
                <a:gd name="connsiteX1" fmla="*/ 79204 w 79351"/>
                <a:gd name="connsiteY1" fmla="*/ 9647 h 27866"/>
                <a:gd name="connsiteX2" fmla="*/ 79204 w 79351"/>
                <a:gd name="connsiteY2" fmla="*/ 9647 h 27866"/>
                <a:gd name="connsiteX3" fmla="*/ 71584 w 79351"/>
                <a:gd name="connsiteY3" fmla="*/ 21077 h 27866"/>
                <a:gd name="connsiteX4" fmla="*/ 9672 w 79351"/>
                <a:gd name="connsiteY4" fmla="*/ 27745 h 27866"/>
                <a:gd name="connsiteX5" fmla="*/ 147 w 79351"/>
                <a:gd name="connsiteY5" fmla="*/ 18220 h 27866"/>
                <a:gd name="connsiteX6" fmla="*/ 147 w 79351"/>
                <a:gd name="connsiteY6" fmla="*/ 18220 h 27866"/>
                <a:gd name="connsiteX7" fmla="*/ 7767 w 79351"/>
                <a:gd name="connsiteY7" fmla="*/ 6790 h 27866"/>
                <a:gd name="connsiteX8" fmla="*/ 69679 w 79351"/>
                <a:gd name="connsiteY8" fmla="*/ 122 h 27866"/>
                <a:gd name="connsiteX9" fmla="*/ 69679 w 79351"/>
                <a:gd name="connsiteY9" fmla="*/ 122 h 2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351" h="27866">
                  <a:moveTo>
                    <a:pt x="69679" y="122"/>
                  </a:moveTo>
                  <a:cubicBezTo>
                    <a:pt x="74442" y="-830"/>
                    <a:pt x="79204" y="3932"/>
                    <a:pt x="79204" y="9647"/>
                  </a:cubicBezTo>
                  <a:lnTo>
                    <a:pt x="79204" y="9647"/>
                  </a:lnTo>
                  <a:cubicBezTo>
                    <a:pt x="80157" y="15362"/>
                    <a:pt x="76347" y="20124"/>
                    <a:pt x="71584" y="21077"/>
                  </a:cubicBezTo>
                  <a:lnTo>
                    <a:pt x="9672" y="27745"/>
                  </a:lnTo>
                  <a:cubicBezTo>
                    <a:pt x="4909" y="28697"/>
                    <a:pt x="147" y="23934"/>
                    <a:pt x="147" y="18220"/>
                  </a:cubicBezTo>
                  <a:lnTo>
                    <a:pt x="147" y="18220"/>
                  </a:lnTo>
                  <a:cubicBezTo>
                    <a:pt x="-806" y="12505"/>
                    <a:pt x="3004" y="7742"/>
                    <a:pt x="7767" y="6790"/>
                  </a:cubicBezTo>
                  <a:lnTo>
                    <a:pt x="69679" y="122"/>
                  </a:lnTo>
                  <a:lnTo>
                    <a:pt x="69679" y="122"/>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CD2E22AA-D713-43AB-8754-F86F98C82A15}"/>
                </a:ext>
              </a:extLst>
            </p:cNvPr>
            <p:cNvSpPr/>
            <p:nvPr/>
          </p:nvSpPr>
          <p:spPr>
            <a:xfrm>
              <a:off x="7169320" y="5490087"/>
              <a:ext cx="79351" cy="27866"/>
            </a:xfrm>
            <a:custGeom>
              <a:avLst/>
              <a:gdLst>
                <a:gd name="connsiteX0" fmla="*/ 7767 w 79351"/>
                <a:gd name="connsiteY0" fmla="*/ 21077 h 27866"/>
                <a:gd name="connsiteX1" fmla="*/ 147 w 79351"/>
                <a:gd name="connsiteY1" fmla="*/ 9647 h 27866"/>
                <a:gd name="connsiteX2" fmla="*/ 147 w 79351"/>
                <a:gd name="connsiteY2" fmla="*/ 9647 h 27866"/>
                <a:gd name="connsiteX3" fmla="*/ 9672 w 79351"/>
                <a:gd name="connsiteY3" fmla="*/ 122 h 27866"/>
                <a:gd name="connsiteX4" fmla="*/ 71584 w 79351"/>
                <a:gd name="connsiteY4" fmla="*/ 6790 h 27866"/>
                <a:gd name="connsiteX5" fmla="*/ 79204 w 79351"/>
                <a:gd name="connsiteY5" fmla="*/ 18219 h 27866"/>
                <a:gd name="connsiteX6" fmla="*/ 79204 w 79351"/>
                <a:gd name="connsiteY6" fmla="*/ 18219 h 27866"/>
                <a:gd name="connsiteX7" fmla="*/ 69679 w 79351"/>
                <a:gd name="connsiteY7" fmla="*/ 27744 h 27866"/>
                <a:gd name="connsiteX8" fmla="*/ 7767 w 79351"/>
                <a:gd name="connsiteY8" fmla="*/ 21077 h 27866"/>
                <a:gd name="connsiteX9" fmla="*/ 7767 w 79351"/>
                <a:gd name="connsiteY9" fmla="*/ 21077 h 2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351" h="27866">
                  <a:moveTo>
                    <a:pt x="7767" y="21077"/>
                  </a:moveTo>
                  <a:cubicBezTo>
                    <a:pt x="3004" y="20125"/>
                    <a:pt x="-806" y="15362"/>
                    <a:pt x="147" y="9647"/>
                  </a:cubicBezTo>
                  <a:lnTo>
                    <a:pt x="147" y="9647"/>
                  </a:lnTo>
                  <a:cubicBezTo>
                    <a:pt x="1099" y="3932"/>
                    <a:pt x="4909" y="-831"/>
                    <a:pt x="9672" y="122"/>
                  </a:cubicBezTo>
                  <a:lnTo>
                    <a:pt x="71584" y="6790"/>
                  </a:lnTo>
                  <a:cubicBezTo>
                    <a:pt x="76347" y="7742"/>
                    <a:pt x="80157" y="12505"/>
                    <a:pt x="79204" y="18219"/>
                  </a:cubicBezTo>
                  <a:lnTo>
                    <a:pt x="79204" y="18219"/>
                  </a:lnTo>
                  <a:cubicBezTo>
                    <a:pt x="78252" y="23934"/>
                    <a:pt x="74442" y="28697"/>
                    <a:pt x="69679" y="27744"/>
                  </a:cubicBezTo>
                  <a:lnTo>
                    <a:pt x="7767" y="21077"/>
                  </a:lnTo>
                  <a:lnTo>
                    <a:pt x="7767" y="21077"/>
                  </a:ln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A54F823-0F3E-49D0-902B-CEF178E49085}"/>
                </a:ext>
              </a:extLst>
            </p:cNvPr>
            <p:cNvSpPr/>
            <p:nvPr/>
          </p:nvSpPr>
          <p:spPr>
            <a:xfrm>
              <a:off x="7087420" y="5224706"/>
              <a:ext cx="65033" cy="60761"/>
            </a:xfrm>
            <a:custGeom>
              <a:avLst/>
              <a:gdLst>
                <a:gd name="connsiteX0" fmla="*/ 16324 w 65033"/>
                <a:gd name="connsiteY0" fmla="*/ 58812 h 60761"/>
                <a:gd name="connsiteX1" fmla="*/ 2989 w 65033"/>
                <a:gd name="connsiteY1" fmla="*/ 56906 h 60761"/>
                <a:gd name="connsiteX2" fmla="*/ 2989 w 65033"/>
                <a:gd name="connsiteY2" fmla="*/ 56906 h 60761"/>
                <a:gd name="connsiteX3" fmla="*/ 2037 w 65033"/>
                <a:gd name="connsiteY3" fmla="*/ 43572 h 60761"/>
                <a:gd name="connsiteX4" fmla="*/ 48710 w 65033"/>
                <a:gd name="connsiteY4" fmla="*/ 1662 h 60761"/>
                <a:gd name="connsiteX5" fmla="*/ 62044 w 65033"/>
                <a:gd name="connsiteY5" fmla="*/ 3566 h 60761"/>
                <a:gd name="connsiteX6" fmla="*/ 62044 w 65033"/>
                <a:gd name="connsiteY6" fmla="*/ 3566 h 60761"/>
                <a:gd name="connsiteX7" fmla="*/ 62997 w 65033"/>
                <a:gd name="connsiteY7" fmla="*/ 16901 h 60761"/>
                <a:gd name="connsiteX8" fmla="*/ 16324 w 65033"/>
                <a:gd name="connsiteY8" fmla="*/ 58812 h 60761"/>
                <a:gd name="connsiteX9" fmla="*/ 16324 w 65033"/>
                <a:gd name="connsiteY9" fmla="*/ 58812 h 60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033" h="60761">
                  <a:moveTo>
                    <a:pt x="16324" y="58812"/>
                  </a:moveTo>
                  <a:cubicBezTo>
                    <a:pt x="12514" y="61669"/>
                    <a:pt x="6799" y="61669"/>
                    <a:pt x="2989" y="56906"/>
                  </a:cubicBezTo>
                  <a:lnTo>
                    <a:pt x="2989" y="56906"/>
                  </a:lnTo>
                  <a:cubicBezTo>
                    <a:pt x="-821" y="52144"/>
                    <a:pt x="-821" y="46429"/>
                    <a:pt x="2037" y="43572"/>
                  </a:cubicBezTo>
                  <a:lnTo>
                    <a:pt x="48710" y="1662"/>
                  </a:lnTo>
                  <a:cubicBezTo>
                    <a:pt x="52519" y="-1196"/>
                    <a:pt x="58235" y="-244"/>
                    <a:pt x="62044" y="3566"/>
                  </a:cubicBezTo>
                  <a:lnTo>
                    <a:pt x="62044" y="3566"/>
                  </a:lnTo>
                  <a:cubicBezTo>
                    <a:pt x="65854" y="8329"/>
                    <a:pt x="65854" y="14044"/>
                    <a:pt x="62997" y="16901"/>
                  </a:cubicBezTo>
                  <a:lnTo>
                    <a:pt x="16324" y="58812"/>
                  </a:lnTo>
                  <a:lnTo>
                    <a:pt x="16324" y="58812"/>
                  </a:ln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54360F53-C098-43A6-9042-028476C64A76}"/>
                </a:ext>
              </a:extLst>
            </p:cNvPr>
            <p:cNvSpPr/>
            <p:nvPr/>
          </p:nvSpPr>
          <p:spPr>
            <a:xfrm>
              <a:off x="6652259" y="5227319"/>
              <a:ext cx="445770" cy="621982"/>
            </a:xfrm>
            <a:custGeom>
              <a:avLst/>
              <a:gdLst>
                <a:gd name="connsiteX0" fmla="*/ 293370 w 445770"/>
                <a:gd name="connsiteY0" fmla="*/ 532448 h 621982"/>
                <a:gd name="connsiteX1" fmla="*/ 285750 w 445770"/>
                <a:gd name="connsiteY1" fmla="*/ 548640 h 621982"/>
                <a:gd name="connsiteX2" fmla="*/ 276225 w 445770"/>
                <a:gd name="connsiteY2" fmla="*/ 551498 h 621982"/>
                <a:gd name="connsiteX3" fmla="*/ 169545 w 445770"/>
                <a:gd name="connsiteY3" fmla="*/ 551498 h 621982"/>
                <a:gd name="connsiteX4" fmla="*/ 160020 w 445770"/>
                <a:gd name="connsiteY4" fmla="*/ 548640 h 621982"/>
                <a:gd name="connsiteX5" fmla="*/ 152400 w 445770"/>
                <a:gd name="connsiteY5" fmla="*/ 532448 h 621982"/>
                <a:gd name="connsiteX6" fmla="*/ 152400 w 445770"/>
                <a:gd name="connsiteY6" fmla="*/ 472440 h 621982"/>
                <a:gd name="connsiteX7" fmla="*/ 294322 w 445770"/>
                <a:gd name="connsiteY7" fmla="*/ 472440 h 621982"/>
                <a:gd name="connsiteX8" fmla="*/ 294322 w 445770"/>
                <a:gd name="connsiteY8" fmla="*/ 532448 h 621982"/>
                <a:gd name="connsiteX9" fmla="*/ 293370 w 445770"/>
                <a:gd name="connsiteY9" fmla="*/ 532448 h 621982"/>
                <a:gd name="connsiteX10" fmla="*/ 140018 w 445770"/>
                <a:gd name="connsiteY10" fmla="*/ 111443 h 621982"/>
                <a:gd name="connsiteX11" fmla="*/ 83820 w 445770"/>
                <a:gd name="connsiteY11" fmla="*/ 222885 h 621982"/>
                <a:gd name="connsiteX12" fmla="*/ 133350 w 445770"/>
                <a:gd name="connsiteY12" fmla="*/ 329565 h 621982"/>
                <a:gd name="connsiteX13" fmla="*/ 135255 w 445770"/>
                <a:gd name="connsiteY13" fmla="*/ 342900 h 621982"/>
                <a:gd name="connsiteX14" fmla="*/ 135255 w 445770"/>
                <a:gd name="connsiteY14" fmla="*/ 342900 h 621982"/>
                <a:gd name="connsiteX15" fmla="*/ 120015 w 445770"/>
                <a:gd name="connsiteY15" fmla="*/ 344805 h 621982"/>
                <a:gd name="connsiteX16" fmla="*/ 62865 w 445770"/>
                <a:gd name="connsiteY16" fmla="*/ 222885 h 621982"/>
                <a:gd name="connsiteX17" fmla="*/ 126683 w 445770"/>
                <a:gd name="connsiteY17" fmla="*/ 95250 h 621982"/>
                <a:gd name="connsiteX18" fmla="*/ 141922 w 445770"/>
                <a:gd name="connsiteY18" fmla="*/ 97155 h 621982"/>
                <a:gd name="connsiteX19" fmla="*/ 141922 w 445770"/>
                <a:gd name="connsiteY19" fmla="*/ 97155 h 621982"/>
                <a:gd name="connsiteX20" fmla="*/ 140018 w 445770"/>
                <a:gd name="connsiteY20" fmla="*/ 111443 h 621982"/>
                <a:gd name="connsiteX21" fmla="*/ 140018 w 445770"/>
                <a:gd name="connsiteY21" fmla="*/ 111443 h 621982"/>
                <a:gd name="connsiteX22" fmla="*/ 445770 w 445770"/>
                <a:gd name="connsiteY22" fmla="*/ 222885 h 621982"/>
                <a:gd name="connsiteX23" fmla="*/ 222885 w 445770"/>
                <a:gd name="connsiteY23" fmla="*/ 0 h 621982"/>
                <a:gd name="connsiteX24" fmla="*/ 0 w 445770"/>
                <a:gd name="connsiteY24" fmla="*/ 222885 h 621982"/>
                <a:gd name="connsiteX25" fmla="*/ 131445 w 445770"/>
                <a:gd name="connsiteY25" fmla="*/ 425768 h 621982"/>
                <a:gd name="connsiteX26" fmla="*/ 131445 w 445770"/>
                <a:gd name="connsiteY26" fmla="*/ 471488 h 621982"/>
                <a:gd name="connsiteX27" fmla="*/ 131445 w 445770"/>
                <a:gd name="connsiteY27" fmla="*/ 531495 h 621982"/>
                <a:gd name="connsiteX28" fmla="*/ 162878 w 445770"/>
                <a:gd name="connsiteY28" fmla="*/ 571500 h 621982"/>
                <a:gd name="connsiteX29" fmla="*/ 168593 w 445770"/>
                <a:gd name="connsiteY29" fmla="*/ 587693 h 621982"/>
                <a:gd name="connsiteX30" fmla="*/ 207645 w 445770"/>
                <a:gd name="connsiteY30" fmla="*/ 621983 h 621982"/>
                <a:gd name="connsiteX31" fmla="*/ 238125 w 445770"/>
                <a:gd name="connsiteY31" fmla="*/ 621983 h 621982"/>
                <a:gd name="connsiteX32" fmla="*/ 277178 w 445770"/>
                <a:gd name="connsiteY32" fmla="*/ 587693 h 621982"/>
                <a:gd name="connsiteX33" fmla="*/ 282893 w 445770"/>
                <a:gd name="connsiteY33" fmla="*/ 571500 h 621982"/>
                <a:gd name="connsiteX34" fmla="*/ 315278 w 445770"/>
                <a:gd name="connsiteY34" fmla="*/ 531495 h 621982"/>
                <a:gd name="connsiteX35" fmla="*/ 315278 w 445770"/>
                <a:gd name="connsiteY35" fmla="*/ 449580 h 621982"/>
                <a:gd name="connsiteX36" fmla="*/ 315278 w 445770"/>
                <a:gd name="connsiteY36" fmla="*/ 424815 h 621982"/>
                <a:gd name="connsiteX37" fmla="*/ 445770 w 445770"/>
                <a:gd name="connsiteY37" fmla="*/ 222885 h 621982"/>
                <a:gd name="connsiteX38" fmla="*/ 445770 w 445770"/>
                <a:gd name="connsiteY38" fmla="*/ 222885 h 621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45770" h="621982">
                  <a:moveTo>
                    <a:pt x="293370" y="532448"/>
                  </a:moveTo>
                  <a:cubicBezTo>
                    <a:pt x="293370" y="539115"/>
                    <a:pt x="290513" y="545783"/>
                    <a:pt x="285750" y="548640"/>
                  </a:cubicBezTo>
                  <a:cubicBezTo>
                    <a:pt x="282893" y="550545"/>
                    <a:pt x="280035" y="551498"/>
                    <a:pt x="276225" y="551498"/>
                  </a:cubicBezTo>
                  <a:lnTo>
                    <a:pt x="169545" y="551498"/>
                  </a:lnTo>
                  <a:cubicBezTo>
                    <a:pt x="165735" y="551498"/>
                    <a:pt x="162878" y="550545"/>
                    <a:pt x="160020" y="548640"/>
                  </a:cubicBezTo>
                  <a:cubicBezTo>
                    <a:pt x="155258" y="544830"/>
                    <a:pt x="152400" y="539115"/>
                    <a:pt x="152400" y="532448"/>
                  </a:cubicBezTo>
                  <a:lnTo>
                    <a:pt x="152400" y="472440"/>
                  </a:lnTo>
                  <a:lnTo>
                    <a:pt x="294322" y="472440"/>
                  </a:lnTo>
                  <a:lnTo>
                    <a:pt x="294322" y="532448"/>
                  </a:lnTo>
                  <a:lnTo>
                    <a:pt x="293370" y="532448"/>
                  </a:lnTo>
                  <a:close/>
                  <a:moveTo>
                    <a:pt x="140018" y="111443"/>
                  </a:moveTo>
                  <a:cubicBezTo>
                    <a:pt x="105728" y="137160"/>
                    <a:pt x="83820" y="177165"/>
                    <a:pt x="83820" y="222885"/>
                  </a:cubicBezTo>
                  <a:cubicBezTo>
                    <a:pt x="83820" y="265748"/>
                    <a:pt x="102870" y="303848"/>
                    <a:pt x="133350" y="329565"/>
                  </a:cubicBezTo>
                  <a:cubicBezTo>
                    <a:pt x="137160" y="333375"/>
                    <a:pt x="138113" y="339090"/>
                    <a:pt x="135255" y="342900"/>
                  </a:cubicBezTo>
                  <a:lnTo>
                    <a:pt x="135255" y="342900"/>
                  </a:lnTo>
                  <a:cubicBezTo>
                    <a:pt x="131445" y="347663"/>
                    <a:pt x="124778" y="348615"/>
                    <a:pt x="120015" y="344805"/>
                  </a:cubicBezTo>
                  <a:cubicBezTo>
                    <a:pt x="84772" y="315278"/>
                    <a:pt x="62865" y="271463"/>
                    <a:pt x="62865" y="222885"/>
                  </a:cubicBezTo>
                  <a:cubicBezTo>
                    <a:pt x="62865" y="170498"/>
                    <a:pt x="88583" y="123825"/>
                    <a:pt x="126683" y="95250"/>
                  </a:cubicBezTo>
                  <a:cubicBezTo>
                    <a:pt x="131445" y="91440"/>
                    <a:pt x="138113" y="92393"/>
                    <a:pt x="141922" y="97155"/>
                  </a:cubicBezTo>
                  <a:lnTo>
                    <a:pt x="141922" y="97155"/>
                  </a:lnTo>
                  <a:cubicBezTo>
                    <a:pt x="145733" y="101918"/>
                    <a:pt x="143828" y="108585"/>
                    <a:pt x="140018" y="111443"/>
                  </a:cubicBezTo>
                  <a:lnTo>
                    <a:pt x="140018" y="111443"/>
                  </a:lnTo>
                  <a:close/>
                  <a:moveTo>
                    <a:pt x="445770" y="222885"/>
                  </a:moveTo>
                  <a:cubicBezTo>
                    <a:pt x="445770" y="100013"/>
                    <a:pt x="345758" y="0"/>
                    <a:pt x="222885" y="0"/>
                  </a:cubicBezTo>
                  <a:cubicBezTo>
                    <a:pt x="100013" y="0"/>
                    <a:pt x="0" y="100013"/>
                    <a:pt x="0" y="222885"/>
                  </a:cubicBezTo>
                  <a:cubicBezTo>
                    <a:pt x="0" y="313373"/>
                    <a:pt x="53340" y="390525"/>
                    <a:pt x="131445" y="425768"/>
                  </a:cubicBezTo>
                  <a:lnTo>
                    <a:pt x="131445" y="471488"/>
                  </a:lnTo>
                  <a:lnTo>
                    <a:pt x="131445" y="531495"/>
                  </a:lnTo>
                  <a:cubicBezTo>
                    <a:pt x="131445" y="551498"/>
                    <a:pt x="144780" y="568643"/>
                    <a:pt x="162878" y="571500"/>
                  </a:cubicBezTo>
                  <a:cubicBezTo>
                    <a:pt x="163830" y="577215"/>
                    <a:pt x="165735" y="581978"/>
                    <a:pt x="168593" y="587693"/>
                  </a:cubicBezTo>
                  <a:cubicBezTo>
                    <a:pt x="178118" y="609600"/>
                    <a:pt x="194310" y="621983"/>
                    <a:pt x="207645" y="621983"/>
                  </a:cubicBezTo>
                  <a:lnTo>
                    <a:pt x="238125" y="621983"/>
                  </a:lnTo>
                  <a:cubicBezTo>
                    <a:pt x="251460" y="621983"/>
                    <a:pt x="267653" y="609600"/>
                    <a:pt x="277178" y="587693"/>
                  </a:cubicBezTo>
                  <a:cubicBezTo>
                    <a:pt x="279083" y="582930"/>
                    <a:pt x="280988" y="577215"/>
                    <a:pt x="282893" y="571500"/>
                  </a:cubicBezTo>
                  <a:cubicBezTo>
                    <a:pt x="300990" y="568643"/>
                    <a:pt x="315278" y="551498"/>
                    <a:pt x="315278" y="531495"/>
                  </a:cubicBezTo>
                  <a:lnTo>
                    <a:pt x="315278" y="449580"/>
                  </a:lnTo>
                  <a:lnTo>
                    <a:pt x="315278" y="424815"/>
                  </a:lnTo>
                  <a:cubicBezTo>
                    <a:pt x="391478" y="391478"/>
                    <a:pt x="445770" y="313373"/>
                    <a:pt x="445770" y="222885"/>
                  </a:cubicBezTo>
                  <a:lnTo>
                    <a:pt x="445770" y="222885"/>
                  </a:lnTo>
                  <a:close/>
                </a:path>
              </a:pathLst>
            </a:custGeom>
            <a:grpFill/>
            <a:ln w="9525" cap="flat">
              <a:noFill/>
              <a:prstDash val="solid"/>
              <a:miter/>
            </a:ln>
          </p:spPr>
          <p:txBody>
            <a:bodyPr rtlCol="0" anchor="ctr"/>
            <a:lstStyle/>
            <a:p>
              <a:endParaRPr lang="en-US"/>
            </a:p>
          </p:txBody>
        </p:sp>
      </p:grpSp>
      <p:sp>
        <p:nvSpPr>
          <p:cNvPr id="40" name="Freeform: Shape 39">
            <a:extLst>
              <a:ext uri="{FF2B5EF4-FFF2-40B4-BE49-F238E27FC236}">
                <a16:creationId xmlns:a16="http://schemas.microsoft.com/office/drawing/2014/main" id="{A78AAD18-001B-4F09-9668-25AE67ACF5D4}"/>
              </a:ext>
            </a:extLst>
          </p:cNvPr>
          <p:cNvSpPr/>
          <p:nvPr/>
        </p:nvSpPr>
        <p:spPr>
          <a:xfrm>
            <a:off x="11723738" y="7123795"/>
            <a:ext cx="1021751" cy="999042"/>
          </a:xfrm>
          <a:custGeom>
            <a:avLst/>
            <a:gdLst>
              <a:gd name="connsiteX0" fmla="*/ 504825 w 514350"/>
              <a:gd name="connsiteY0" fmla="*/ 151447 h 502919"/>
              <a:gd name="connsiteX1" fmla="*/ 257175 w 514350"/>
              <a:gd name="connsiteY1" fmla="*/ 209550 h 502919"/>
              <a:gd name="connsiteX2" fmla="*/ 9525 w 514350"/>
              <a:gd name="connsiteY2" fmla="*/ 151447 h 502919"/>
              <a:gd name="connsiteX3" fmla="*/ 26670 w 514350"/>
              <a:gd name="connsiteY3" fmla="*/ 131445 h 502919"/>
              <a:gd name="connsiteX4" fmla="*/ 257175 w 514350"/>
              <a:gd name="connsiteY4" fmla="*/ 167640 h 502919"/>
              <a:gd name="connsiteX5" fmla="*/ 487680 w 514350"/>
              <a:gd name="connsiteY5" fmla="*/ 131445 h 502919"/>
              <a:gd name="connsiteX6" fmla="*/ 504825 w 514350"/>
              <a:gd name="connsiteY6" fmla="*/ 151447 h 502919"/>
              <a:gd name="connsiteX7" fmla="*/ 504825 w 514350"/>
              <a:gd name="connsiteY7" fmla="*/ 151447 h 502919"/>
              <a:gd name="connsiteX8" fmla="*/ 504825 w 514350"/>
              <a:gd name="connsiteY8" fmla="*/ 235267 h 502919"/>
              <a:gd name="connsiteX9" fmla="*/ 257175 w 514350"/>
              <a:gd name="connsiteY9" fmla="*/ 293370 h 502919"/>
              <a:gd name="connsiteX10" fmla="*/ 9525 w 514350"/>
              <a:gd name="connsiteY10" fmla="*/ 235267 h 502919"/>
              <a:gd name="connsiteX11" fmla="*/ 26670 w 514350"/>
              <a:gd name="connsiteY11" fmla="*/ 215265 h 502919"/>
              <a:gd name="connsiteX12" fmla="*/ 257175 w 514350"/>
              <a:gd name="connsiteY12" fmla="*/ 251460 h 502919"/>
              <a:gd name="connsiteX13" fmla="*/ 487680 w 514350"/>
              <a:gd name="connsiteY13" fmla="*/ 215265 h 502919"/>
              <a:gd name="connsiteX14" fmla="*/ 504825 w 514350"/>
              <a:gd name="connsiteY14" fmla="*/ 235267 h 502919"/>
              <a:gd name="connsiteX15" fmla="*/ 504825 w 514350"/>
              <a:gd name="connsiteY15" fmla="*/ 235267 h 502919"/>
              <a:gd name="connsiteX16" fmla="*/ 504825 w 514350"/>
              <a:gd name="connsiteY16" fmla="*/ 319088 h 502919"/>
              <a:gd name="connsiteX17" fmla="*/ 257175 w 514350"/>
              <a:gd name="connsiteY17" fmla="*/ 377190 h 502919"/>
              <a:gd name="connsiteX18" fmla="*/ 9525 w 514350"/>
              <a:gd name="connsiteY18" fmla="*/ 319088 h 502919"/>
              <a:gd name="connsiteX19" fmla="*/ 26670 w 514350"/>
              <a:gd name="connsiteY19" fmla="*/ 299085 h 502919"/>
              <a:gd name="connsiteX20" fmla="*/ 257175 w 514350"/>
              <a:gd name="connsiteY20" fmla="*/ 335280 h 502919"/>
              <a:gd name="connsiteX21" fmla="*/ 487680 w 514350"/>
              <a:gd name="connsiteY21" fmla="*/ 299085 h 502919"/>
              <a:gd name="connsiteX22" fmla="*/ 504825 w 514350"/>
              <a:gd name="connsiteY22" fmla="*/ 319088 h 502919"/>
              <a:gd name="connsiteX23" fmla="*/ 504825 w 514350"/>
              <a:gd name="connsiteY23" fmla="*/ 319088 h 502919"/>
              <a:gd name="connsiteX24" fmla="*/ 504825 w 514350"/>
              <a:gd name="connsiteY24" fmla="*/ 402907 h 502919"/>
              <a:gd name="connsiteX25" fmla="*/ 257175 w 514350"/>
              <a:gd name="connsiteY25" fmla="*/ 461010 h 502919"/>
              <a:gd name="connsiteX26" fmla="*/ 9525 w 514350"/>
              <a:gd name="connsiteY26" fmla="*/ 402907 h 502919"/>
              <a:gd name="connsiteX27" fmla="*/ 26670 w 514350"/>
              <a:gd name="connsiteY27" fmla="*/ 382905 h 502919"/>
              <a:gd name="connsiteX28" fmla="*/ 257175 w 514350"/>
              <a:gd name="connsiteY28" fmla="*/ 419100 h 502919"/>
              <a:gd name="connsiteX29" fmla="*/ 487680 w 514350"/>
              <a:gd name="connsiteY29" fmla="*/ 382905 h 502919"/>
              <a:gd name="connsiteX30" fmla="*/ 504825 w 514350"/>
              <a:gd name="connsiteY30" fmla="*/ 402907 h 502919"/>
              <a:gd name="connsiteX31" fmla="*/ 504825 w 514350"/>
              <a:gd name="connsiteY31" fmla="*/ 402907 h 502919"/>
              <a:gd name="connsiteX32" fmla="*/ 258127 w 514350"/>
              <a:gd name="connsiteY32" fmla="*/ 10477 h 502919"/>
              <a:gd name="connsiteX33" fmla="*/ 505777 w 514350"/>
              <a:gd name="connsiteY33" fmla="*/ 68580 h 502919"/>
              <a:gd name="connsiteX34" fmla="*/ 258127 w 514350"/>
              <a:gd name="connsiteY34" fmla="*/ 126682 h 502919"/>
              <a:gd name="connsiteX35" fmla="*/ 10477 w 514350"/>
              <a:gd name="connsiteY35" fmla="*/ 68580 h 502919"/>
              <a:gd name="connsiteX36" fmla="*/ 258127 w 514350"/>
              <a:gd name="connsiteY36" fmla="*/ 10477 h 502919"/>
              <a:gd name="connsiteX37" fmla="*/ 258127 w 514350"/>
              <a:gd name="connsiteY37" fmla="*/ 10477 h 502919"/>
              <a:gd name="connsiteX38" fmla="*/ 514350 w 514350"/>
              <a:gd name="connsiteY38" fmla="*/ 100013 h 502919"/>
              <a:gd name="connsiteX39" fmla="*/ 514350 w 514350"/>
              <a:gd name="connsiteY39" fmla="*/ 67627 h 502919"/>
              <a:gd name="connsiteX40" fmla="*/ 257175 w 514350"/>
              <a:gd name="connsiteY40" fmla="*/ 0 h 502919"/>
              <a:gd name="connsiteX41" fmla="*/ 0 w 514350"/>
              <a:gd name="connsiteY41" fmla="*/ 67627 h 502919"/>
              <a:gd name="connsiteX42" fmla="*/ 0 w 514350"/>
              <a:gd name="connsiteY42" fmla="*/ 100013 h 502919"/>
              <a:gd name="connsiteX43" fmla="*/ 17145 w 514350"/>
              <a:gd name="connsiteY43" fmla="*/ 125730 h 502919"/>
              <a:gd name="connsiteX44" fmla="*/ 0 w 514350"/>
              <a:gd name="connsiteY44" fmla="*/ 151447 h 502919"/>
              <a:gd name="connsiteX45" fmla="*/ 0 w 514350"/>
              <a:gd name="connsiteY45" fmla="*/ 183832 h 502919"/>
              <a:gd name="connsiteX46" fmla="*/ 17145 w 514350"/>
              <a:gd name="connsiteY46" fmla="*/ 209550 h 502919"/>
              <a:gd name="connsiteX47" fmla="*/ 0 w 514350"/>
              <a:gd name="connsiteY47" fmla="*/ 235267 h 502919"/>
              <a:gd name="connsiteX48" fmla="*/ 0 w 514350"/>
              <a:gd name="connsiteY48" fmla="*/ 267652 h 502919"/>
              <a:gd name="connsiteX49" fmla="*/ 17145 w 514350"/>
              <a:gd name="connsiteY49" fmla="*/ 293370 h 502919"/>
              <a:gd name="connsiteX50" fmla="*/ 0 w 514350"/>
              <a:gd name="connsiteY50" fmla="*/ 319088 h 502919"/>
              <a:gd name="connsiteX51" fmla="*/ 0 w 514350"/>
              <a:gd name="connsiteY51" fmla="*/ 351472 h 502919"/>
              <a:gd name="connsiteX52" fmla="*/ 17145 w 514350"/>
              <a:gd name="connsiteY52" fmla="*/ 377190 h 502919"/>
              <a:gd name="connsiteX53" fmla="*/ 0 w 514350"/>
              <a:gd name="connsiteY53" fmla="*/ 402907 h 502919"/>
              <a:gd name="connsiteX54" fmla="*/ 0 w 514350"/>
              <a:gd name="connsiteY54" fmla="*/ 435292 h 502919"/>
              <a:gd name="connsiteX55" fmla="*/ 257175 w 514350"/>
              <a:gd name="connsiteY55" fmla="*/ 502920 h 502919"/>
              <a:gd name="connsiteX56" fmla="*/ 514350 w 514350"/>
              <a:gd name="connsiteY56" fmla="*/ 435292 h 502919"/>
              <a:gd name="connsiteX57" fmla="*/ 514350 w 514350"/>
              <a:gd name="connsiteY57" fmla="*/ 402907 h 502919"/>
              <a:gd name="connsiteX58" fmla="*/ 497205 w 514350"/>
              <a:gd name="connsiteY58" fmla="*/ 377190 h 502919"/>
              <a:gd name="connsiteX59" fmla="*/ 514350 w 514350"/>
              <a:gd name="connsiteY59" fmla="*/ 351472 h 502919"/>
              <a:gd name="connsiteX60" fmla="*/ 514350 w 514350"/>
              <a:gd name="connsiteY60" fmla="*/ 319088 h 502919"/>
              <a:gd name="connsiteX61" fmla="*/ 497205 w 514350"/>
              <a:gd name="connsiteY61" fmla="*/ 293370 h 502919"/>
              <a:gd name="connsiteX62" fmla="*/ 514350 w 514350"/>
              <a:gd name="connsiteY62" fmla="*/ 267652 h 502919"/>
              <a:gd name="connsiteX63" fmla="*/ 514350 w 514350"/>
              <a:gd name="connsiteY63" fmla="*/ 235267 h 502919"/>
              <a:gd name="connsiteX64" fmla="*/ 497205 w 514350"/>
              <a:gd name="connsiteY64" fmla="*/ 209550 h 502919"/>
              <a:gd name="connsiteX65" fmla="*/ 514350 w 514350"/>
              <a:gd name="connsiteY65" fmla="*/ 183832 h 502919"/>
              <a:gd name="connsiteX66" fmla="*/ 514350 w 514350"/>
              <a:gd name="connsiteY66" fmla="*/ 151447 h 502919"/>
              <a:gd name="connsiteX67" fmla="*/ 497205 w 514350"/>
              <a:gd name="connsiteY67" fmla="*/ 125730 h 502919"/>
              <a:gd name="connsiteX68" fmla="*/ 514350 w 514350"/>
              <a:gd name="connsiteY68" fmla="*/ 100013 h 502919"/>
              <a:gd name="connsiteX69" fmla="*/ 514350 w 514350"/>
              <a:gd name="connsiteY69" fmla="*/ 100013 h 50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14350" h="502919">
                <a:moveTo>
                  <a:pt x="504825" y="151447"/>
                </a:moveTo>
                <a:cubicBezTo>
                  <a:pt x="504825" y="179070"/>
                  <a:pt x="402907" y="209550"/>
                  <a:pt x="257175" y="209550"/>
                </a:cubicBezTo>
                <a:cubicBezTo>
                  <a:pt x="111443" y="209550"/>
                  <a:pt x="9525" y="179070"/>
                  <a:pt x="9525" y="151447"/>
                </a:cubicBezTo>
                <a:cubicBezTo>
                  <a:pt x="9525" y="144780"/>
                  <a:pt x="15240" y="138113"/>
                  <a:pt x="26670" y="131445"/>
                </a:cubicBezTo>
                <a:cubicBezTo>
                  <a:pt x="71438" y="155257"/>
                  <a:pt x="166688" y="167640"/>
                  <a:pt x="257175" y="167640"/>
                </a:cubicBezTo>
                <a:cubicBezTo>
                  <a:pt x="347663" y="167640"/>
                  <a:pt x="442913" y="155257"/>
                  <a:pt x="487680" y="131445"/>
                </a:cubicBezTo>
                <a:cubicBezTo>
                  <a:pt x="499110" y="138113"/>
                  <a:pt x="504825" y="144780"/>
                  <a:pt x="504825" y="151447"/>
                </a:cubicBezTo>
                <a:lnTo>
                  <a:pt x="504825" y="151447"/>
                </a:lnTo>
                <a:close/>
                <a:moveTo>
                  <a:pt x="504825" y="235267"/>
                </a:moveTo>
                <a:cubicBezTo>
                  <a:pt x="504825" y="262890"/>
                  <a:pt x="402907" y="293370"/>
                  <a:pt x="257175" y="293370"/>
                </a:cubicBezTo>
                <a:cubicBezTo>
                  <a:pt x="111443" y="293370"/>
                  <a:pt x="9525" y="262890"/>
                  <a:pt x="9525" y="235267"/>
                </a:cubicBezTo>
                <a:cubicBezTo>
                  <a:pt x="9525" y="228600"/>
                  <a:pt x="15240" y="221932"/>
                  <a:pt x="26670" y="215265"/>
                </a:cubicBezTo>
                <a:cubicBezTo>
                  <a:pt x="71438" y="239077"/>
                  <a:pt x="166688" y="251460"/>
                  <a:pt x="257175" y="251460"/>
                </a:cubicBezTo>
                <a:cubicBezTo>
                  <a:pt x="347663" y="251460"/>
                  <a:pt x="442913" y="239077"/>
                  <a:pt x="487680" y="215265"/>
                </a:cubicBezTo>
                <a:cubicBezTo>
                  <a:pt x="499110" y="221932"/>
                  <a:pt x="504825" y="228600"/>
                  <a:pt x="504825" y="235267"/>
                </a:cubicBezTo>
                <a:lnTo>
                  <a:pt x="504825" y="235267"/>
                </a:lnTo>
                <a:close/>
                <a:moveTo>
                  <a:pt x="504825" y="319088"/>
                </a:moveTo>
                <a:cubicBezTo>
                  <a:pt x="504825" y="346710"/>
                  <a:pt x="402907" y="377190"/>
                  <a:pt x="257175" y="377190"/>
                </a:cubicBezTo>
                <a:cubicBezTo>
                  <a:pt x="111443" y="377190"/>
                  <a:pt x="9525" y="346710"/>
                  <a:pt x="9525" y="319088"/>
                </a:cubicBezTo>
                <a:cubicBezTo>
                  <a:pt x="9525" y="312420"/>
                  <a:pt x="15240" y="305752"/>
                  <a:pt x="26670" y="299085"/>
                </a:cubicBezTo>
                <a:cubicBezTo>
                  <a:pt x="71438" y="322897"/>
                  <a:pt x="166688" y="335280"/>
                  <a:pt x="257175" y="335280"/>
                </a:cubicBezTo>
                <a:cubicBezTo>
                  <a:pt x="347663" y="335280"/>
                  <a:pt x="442913" y="322897"/>
                  <a:pt x="487680" y="299085"/>
                </a:cubicBezTo>
                <a:cubicBezTo>
                  <a:pt x="499110" y="305752"/>
                  <a:pt x="504825" y="312420"/>
                  <a:pt x="504825" y="319088"/>
                </a:cubicBezTo>
                <a:lnTo>
                  <a:pt x="504825" y="319088"/>
                </a:lnTo>
                <a:close/>
                <a:moveTo>
                  <a:pt x="504825" y="402907"/>
                </a:moveTo>
                <a:cubicBezTo>
                  <a:pt x="504825" y="430530"/>
                  <a:pt x="402907" y="461010"/>
                  <a:pt x="257175" y="461010"/>
                </a:cubicBezTo>
                <a:cubicBezTo>
                  <a:pt x="111443" y="461010"/>
                  <a:pt x="9525" y="430530"/>
                  <a:pt x="9525" y="402907"/>
                </a:cubicBezTo>
                <a:cubicBezTo>
                  <a:pt x="9525" y="396240"/>
                  <a:pt x="15240" y="389572"/>
                  <a:pt x="26670" y="382905"/>
                </a:cubicBezTo>
                <a:cubicBezTo>
                  <a:pt x="71438" y="406717"/>
                  <a:pt x="166688" y="419100"/>
                  <a:pt x="257175" y="419100"/>
                </a:cubicBezTo>
                <a:cubicBezTo>
                  <a:pt x="347663" y="419100"/>
                  <a:pt x="442913" y="406717"/>
                  <a:pt x="487680" y="382905"/>
                </a:cubicBezTo>
                <a:cubicBezTo>
                  <a:pt x="499110" y="389572"/>
                  <a:pt x="504825" y="396240"/>
                  <a:pt x="504825" y="402907"/>
                </a:cubicBezTo>
                <a:lnTo>
                  <a:pt x="504825" y="402907"/>
                </a:lnTo>
                <a:close/>
                <a:moveTo>
                  <a:pt x="258127" y="10477"/>
                </a:moveTo>
                <a:cubicBezTo>
                  <a:pt x="403860" y="10477"/>
                  <a:pt x="505777" y="40957"/>
                  <a:pt x="505777" y="68580"/>
                </a:cubicBezTo>
                <a:cubicBezTo>
                  <a:pt x="505777" y="96202"/>
                  <a:pt x="403860" y="126682"/>
                  <a:pt x="258127" y="126682"/>
                </a:cubicBezTo>
                <a:cubicBezTo>
                  <a:pt x="112395" y="126682"/>
                  <a:pt x="10477" y="96202"/>
                  <a:pt x="10477" y="68580"/>
                </a:cubicBezTo>
                <a:cubicBezTo>
                  <a:pt x="10477" y="40005"/>
                  <a:pt x="111443" y="10477"/>
                  <a:pt x="258127" y="10477"/>
                </a:cubicBezTo>
                <a:lnTo>
                  <a:pt x="258127" y="10477"/>
                </a:lnTo>
                <a:close/>
                <a:moveTo>
                  <a:pt x="514350" y="100013"/>
                </a:moveTo>
                <a:lnTo>
                  <a:pt x="514350" y="67627"/>
                </a:lnTo>
                <a:cubicBezTo>
                  <a:pt x="514350" y="23813"/>
                  <a:pt x="381952" y="0"/>
                  <a:pt x="257175" y="0"/>
                </a:cubicBezTo>
                <a:cubicBezTo>
                  <a:pt x="132397" y="0"/>
                  <a:pt x="0" y="23813"/>
                  <a:pt x="0" y="67627"/>
                </a:cubicBezTo>
                <a:lnTo>
                  <a:pt x="0" y="100013"/>
                </a:lnTo>
                <a:cubicBezTo>
                  <a:pt x="0" y="109538"/>
                  <a:pt x="6668" y="118110"/>
                  <a:pt x="17145" y="125730"/>
                </a:cubicBezTo>
                <a:cubicBezTo>
                  <a:pt x="5715" y="133350"/>
                  <a:pt x="0" y="141922"/>
                  <a:pt x="0" y="151447"/>
                </a:cubicBezTo>
                <a:lnTo>
                  <a:pt x="0" y="183832"/>
                </a:lnTo>
                <a:cubicBezTo>
                  <a:pt x="0" y="193357"/>
                  <a:pt x="6668" y="201930"/>
                  <a:pt x="17145" y="209550"/>
                </a:cubicBezTo>
                <a:cubicBezTo>
                  <a:pt x="5715" y="217170"/>
                  <a:pt x="0" y="225742"/>
                  <a:pt x="0" y="235267"/>
                </a:cubicBezTo>
                <a:lnTo>
                  <a:pt x="0" y="267652"/>
                </a:lnTo>
                <a:cubicBezTo>
                  <a:pt x="0" y="277177"/>
                  <a:pt x="6668" y="285750"/>
                  <a:pt x="17145" y="293370"/>
                </a:cubicBezTo>
                <a:cubicBezTo>
                  <a:pt x="5715" y="300990"/>
                  <a:pt x="0" y="309563"/>
                  <a:pt x="0" y="319088"/>
                </a:cubicBezTo>
                <a:lnTo>
                  <a:pt x="0" y="351472"/>
                </a:lnTo>
                <a:cubicBezTo>
                  <a:pt x="0" y="360997"/>
                  <a:pt x="6668" y="369570"/>
                  <a:pt x="17145" y="377190"/>
                </a:cubicBezTo>
                <a:cubicBezTo>
                  <a:pt x="5715" y="384810"/>
                  <a:pt x="0" y="393382"/>
                  <a:pt x="0" y="402907"/>
                </a:cubicBezTo>
                <a:lnTo>
                  <a:pt x="0" y="435292"/>
                </a:lnTo>
                <a:cubicBezTo>
                  <a:pt x="0" y="479107"/>
                  <a:pt x="132397" y="502920"/>
                  <a:pt x="257175" y="502920"/>
                </a:cubicBezTo>
                <a:cubicBezTo>
                  <a:pt x="381952" y="502920"/>
                  <a:pt x="514350" y="479107"/>
                  <a:pt x="514350" y="435292"/>
                </a:cubicBezTo>
                <a:lnTo>
                  <a:pt x="514350" y="402907"/>
                </a:lnTo>
                <a:cubicBezTo>
                  <a:pt x="514350" y="393382"/>
                  <a:pt x="507682" y="384810"/>
                  <a:pt x="497205" y="377190"/>
                </a:cubicBezTo>
                <a:cubicBezTo>
                  <a:pt x="508635" y="369570"/>
                  <a:pt x="514350" y="360997"/>
                  <a:pt x="514350" y="351472"/>
                </a:cubicBezTo>
                <a:lnTo>
                  <a:pt x="514350" y="319088"/>
                </a:lnTo>
                <a:cubicBezTo>
                  <a:pt x="514350" y="309563"/>
                  <a:pt x="507682" y="300990"/>
                  <a:pt x="497205" y="293370"/>
                </a:cubicBezTo>
                <a:cubicBezTo>
                  <a:pt x="508635" y="285750"/>
                  <a:pt x="514350" y="277177"/>
                  <a:pt x="514350" y="267652"/>
                </a:cubicBezTo>
                <a:lnTo>
                  <a:pt x="514350" y="235267"/>
                </a:lnTo>
                <a:cubicBezTo>
                  <a:pt x="514350" y="225742"/>
                  <a:pt x="507682" y="217170"/>
                  <a:pt x="497205" y="209550"/>
                </a:cubicBezTo>
                <a:cubicBezTo>
                  <a:pt x="508635" y="201930"/>
                  <a:pt x="514350" y="193357"/>
                  <a:pt x="514350" y="183832"/>
                </a:cubicBezTo>
                <a:lnTo>
                  <a:pt x="514350" y="151447"/>
                </a:lnTo>
                <a:cubicBezTo>
                  <a:pt x="514350" y="141922"/>
                  <a:pt x="507682" y="133350"/>
                  <a:pt x="497205" y="125730"/>
                </a:cubicBezTo>
                <a:cubicBezTo>
                  <a:pt x="508635" y="118110"/>
                  <a:pt x="514350" y="109538"/>
                  <a:pt x="514350" y="100013"/>
                </a:cubicBezTo>
                <a:lnTo>
                  <a:pt x="514350" y="100013"/>
                </a:lnTo>
                <a:close/>
              </a:path>
            </a:pathLst>
          </a:custGeom>
          <a:solidFill>
            <a:srgbClr val="2BDEA7"/>
          </a:solidFill>
          <a:ln w="9525" cap="flat">
            <a:noFill/>
            <a:prstDash val="solid"/>
            <a:miter/>
          </a:ln>
        </p:spPr>
        <p:txBody>
          <a:bodyPr rtlCol="0" anchor="ctr"/>
          <a:lstStyle/>
          <a:p>
            <a:endParaRPr lang="en-US"/>
          </a:p>
        </p:txBody>
      </p:sp>
      <p:grpSp>
        <p:nvGrpSpPr>
          <p:cNvPr id="41" name="Graphic 1">
            <a:extLst>
              <a:ext uri="{FF2B5EF4-FFF2-40B4-BE49-F238E27FC236}">
                <a16:creationId xmlns:a16="http://schemas.microsoft.com/office/drawing/2014/main" id="{5005D7A2-A42D-44E5-A2E3-99A3841312E9}"/>
              </a:ext>
            </a:extLst>
          </p:cNvPr>
          <p:cNvGrpSpPr/>
          <p:nvPr/>
        </p:nvGrpSpPr>
        <p:grpSpPr>
          <a:xfrm>
            <a:off x="16592756" y="7024093"/>
            <a:ext cx="990211" cy="1127599"/>
            <a:chOff x="11932919" y="5152072"/>
            <a:chExt cx="554355" cy="631269"/>
          </a:xfrm>
          <a:solidFill>
            <a:srgbClr val="2BDEA7"/>
          </a:solidFill>
        </p:grpSpPr>
        <p:sp>
          <p:nvSpPr>
            <p:cNvPr id="42" name="Freeform: Shape 41">
              <a:extLst>
                <a:ext uri="{FF2B5EF4-FFF2-40B4-BE49-F238E27FC236}">
                  <a16:creationId xmlns:a16="http://schemas.microsoft.com/office/drawing/2014/main" id="{058F8A42-60D2-4D0F-BFF2-1135096794D8}"/>
                </a:ext>
              </a:extLst>
            </p:cNvPr>
            <p:cNvSpPr/>
            <p:nvPr/>
          </p:nvSpPr>
          <p:spPr>
            <a:xfrm>
              <a:off x="12132944" y="5152072"/>
              <a:ext cx="154305" cy="154305"/>
            </a:xfrm>
            <a:custGeom>
              <a:avLst/>
              <a:gdLst>
                <a:gd name="connsiteX0" fmla="*/ 77153 w 154305"/>
                <a:gd name="connsiteY0" fmla="*/ 116205 h 154305"/>
                <a:gd name="connsiteX1" fmla="*/ 38100 w 154305"/>
                <a:gd name="connsiteY1" fmla="*/ 77153 h 154305"/>
                <a:gd name="connsiteX2" fmla="*/ 77153 w 154305"/>
                <a:gd name="connsiteY2" fmla="*/ 38100 h 154305"/>
                <a:gd name="connsiteX3" fmla="*/ 116205 w 154305"/>
                <a:gd name="connsiteY3" fmla="*/ 77153 h 154305"/>
                <a:gd name="connsiteX4" fmla="*/ 77153 w 154305"/>
                <a:gd name="connsiteY4" fmla="*/ 116205 h 154305"/>
                <a:gd name="connsiteX5" fmla="*/ 77153 w 154305"/>
                <a:gd name="connsiteY5" fmla="*/ 116205 h 154305"/>
                <a:gd name="connsiteX6" fmla="*/ 154305 w 154305"/>
                <a:gd name="connsiteY6" fmla="*/ 77153 h 154305"/>
                <a:gd name="connsiteX7" fmla="*/ 77153 w 154305"/>
                <a:gd name="connsiteY7" fmla="*/ 0 h 154305"/>
                <a:gd name="connsiteX8" fmla="*/ 0 w 154305"/>
                <a:gd name="connsiteY8" fmla="*/ 77153 h 154305"/>
                <a:gd name="connsiteX9" fmla="*/ 51435 w 154305"/>
                <a:gd name="connsiteY9" fmla="*/ 149543 h 154305"/>
                <a:gd name="connsiteX10" fmla="*/ 77153 w 154305"/>
                <a:gd name="connsiteY10" fmla="*/ 154305 h 154305"/>
                <a:gd name="connsiteX11" fmla="*/ 102870 w 154305"/>
                <a:gd name="connsiteY11" fmla="*/ 149543 h 154305"/>
                <a:gd name="connsiteX12" fmla="*/ 154305 w 154305"/>
                <a:gd name="connsiteY12" fmla="*/ 77153 h 154305"/>
                <a:gd name="connsiteX13" fmla="*/ 154305 w 154305"/>
                <a:gd name="connsiteY13" fmla="*/ 77153 h 15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4305" h="154305">
                  <a:moveTo>
                    <a:pt x="77153" y="116205"/>
                  </a:moveTo>
                  <a:cubicBezTo>
                    <a:pt x="56198" y="116205"/>
                    <a:pt x="38100" y="99060"/>
                    <a:pt x="38100" y="77153"/>
                  </a:cubicBezTo>
                  <a:cubicBezTo>
                    <a:pt x="38100" y="56197"/>
                    <a:pt x="55245" y="38100"/>
                    <a:pt x="77153" y="38100"/>
                  </a:cubicBezTo>
                  <a:cubicBezTo>
                    <a:pt x="98107" y="38100"/>
                    <a:pt x="116205" y="55245"/>
                    <a:pt x="116205" y="77153"/>
                  </a:cubicBezTo>
                  <a:cubicBezTo>
                    <a:pt x="116205" y="99060"/>
                    <a:pt x="99060" y="116205"/>
                    <a:pt x="77153" y="116205"/>
                  </a:cubicBezTo>
                  <a:lnTo>
                    <a:pt x="77153" y="116205"/>
                  </a:lnTo>
                  <a:close/>
                  <a:moveTo>
                    <a:pt x="154305" y="77153"/>
                  </a:moveTo>
                  <a:cubicBezTo>
                    <a:pt x="154305" y="34290"/>
                    <a:pt x="120015" y="0"/>
                    <a:pt x="77153" y="0"/>
                  </a:cubicBezTo>
                  <a:cubicBezTo>
                    <a:pt x="34290" y="0"/>
                    <a:pt x="0" y="34290"/>
                    <a:pt x="0" y="77153"/>
                  </a:cubicBezTo>
                  <a:cubicBezTo>
                    <a:pt x="0" y="110490"/>
                    <a:pt x="21907" y="139065"/>
                    <a:pt x="51435" y="149543"/>
                  </a:cubicBezTo>
                  <a:cubicBezTo>
                    <a:pt x="59055" y="152400"/>
                    <a:pt x="68580" y="154305"/>
                    <a:pt x="77153" y="154305"/>
                  </a:cubicBezTo>
                  <a:cubicBezTo>
                    <a:pt x="85725" y="154305"/>
                    <a:pt x="95250" y="152400"/>
                    <a:pt x="102870" y="149543"/>
                  </a:cubicBezTo>
                  <a:cubicBezTo>
                    <a:pt x="132398" y="139065"/>
                    <a:pt x="154305" y="110490"/>
                    <a:pt x="154305" y="77153"/>
                  </a:cubicBezTo>
                  <a:lnTo>
                    <a:pt x="154305" y="77153"/>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9F837BFB-AC86-43C0-A3E0-3067035AE6D3}"/>
                </a:ext>
              </a:extLst>
            </p:cNvPr>
            <p:cNvSpPr/>
            <p:nvPr/>
          </p:nvSpPr>
          <p:spPr>
            <a:xfrm>
              <a:off x="11932919" y="5492115"/>
              <a:ext cx="100965" cy="92392"/>
            </a:xfrm>
            <a:custGeom>
              <a:avLst/>
              <a:gdLst>
                <a:gd name="connsiteX0" fmla="*/ 62865 w 100965"/>
                <a:gd name="connsiteY0" fmla="*/ 0 h 92392"/>
                <a:gd name="connsiteX1" fmla="*/ 31432 w 100965"/>
                <a:gd name="connsiteY1" fmla="*/ 39053 h 92392"/>
                <a:gd name="connsiteX2" fmla="*/ 0 w 100965"/>
                <a:gd name="connsiteY2" fmla="*/ 77153 h 92392"/>
                <a:gd name="connsiteX3" fmla="*/ 50482 w 100965"/>
                <a:gd name="connsiteY3" fmla="*/ 84772 h 92392"/>
                <a:gd name="connsiteX4" fmla="*/ 100965 w 100965"/>
                <a:gd name="connsiteY4" fmla="*/ 92392 h 92392"/>
                <a:gd name="connsiteX5" fmla="*/ 81915 w 100965"/>
                <a:gd name="connsiteY5" fmla="*/ 45720 h 92392"/>
                <a:gd name="connsiteX6" fmla="*/ 62865 w 100965"/>
                <a:gd name="connsiteY6" fmla="*/ 0 h 9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965" h="92392">
                  <a:moveTo>
                    <a:pt x="62865" y="0"/>
                  </a:moveTo>
                  <a:lnTo>
                    <a:pt x="31432" y="39053"/>
                  </a:lnTo>
                  <a:lnTo>
                    <a:pt x="0" y="77153"/>
                  </a:lnTo>
                  <a:lnTo>
                    <a:pt x="50482" y="84772"/>
                  </a:lnTo>
                  <a:lnTo>
                    <a:pt x="100965" y="92392"/>
                  </a:lnTo>
                  <a:lnTo>
                    <a:pt x="81915" y="45720"/>
                  </a:lnTo>
                  <a:lnTo>
                    <a:pt x="62865" y="0"/>
                  </a:ln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0A7D3876-8CFC-444F-B3E9-DC2C53BB97D5}"/>
                </a:ext>
              </a:extLst>
            </p:cNvPr>
            <p:cNvSpPr/>
            <p:nvPr/>
          </p:nvSpPr>
          <p:spPr>
            <a:xfrm>
              <a:off x="12386310" y="5492115"/>
              <a:ext cx="100964" cy="92392"/>
            </a:xfrm>
            <a:custGeom>
              <a:avLst/>
              <a:gdLst>
                <a:gd name="connsiteX0" fmla="*/ 100965 w 100964"/>
                <a:gd name="connsiteY0" fmla="*/ 77153 h 92392"/>
                <a:gd name="connsiteX1" fmla="*/ 69532 w 100964"/>
                <a:gd name="connsiteY1" fmla="*/ 39053 h 92392"/>
                <a:gd name="connsiteX2" fmla="*/ 38100 w 100964"/>
                <a:gd name="connsiteY2" fmla="*/ 0 h 92392"/>
                <a:gd name="connsiteX3" fmla="*/ 19050 w 100964"/>
                <a:gd name="connsiteY3" fmla="*/ 45720 h 92392"/>
                <a:gd name="connsiteX4" fmla="*/ 0 w 100964"/>
                <a:gd name="connsiteY4" fmla="*/ 92392 h 92392"/>
                <a:gd name="connsiteX5" fmla="*/ 50482 w 100964"/>
                <a:gd name="connsiteY5" fmla="*/ 84772 h 92392"/>
                <a:gd name="connsiteX6" fmla="*/ 100965 w 100964"/>
                <a:gd name="connsiteY6" fmla="*/ 77153 h 9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964" h="92392">
                  <a:moveTo>
                    <a:pt x="100965" y="77153"/>
                  </a:moveTo>
                  <a:lnTo>
                    <a:pt x="69532" y="39053"/>
                  </a:lnTo>
                  <a:lnTo>
                    <a:pt x="38100" y="0"/>
                  </a:lnTo>
                  <a:lnTo>
                    <a:pt x="19050" y="45720"/>
                  </a:lnTo>
                  <a:lnTo>
                    <a:pt x="0" y="92392"/>
                  </a:lnTo>
                  <a:lnTo>
                    <a:pt x="50482" y="84772"/>
                  </a:lnTo>
                  <a:lnTo>
                    <a:pt x="100965" y="77153"/>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D6ADBEC-E4DB-4A83-9D2E-60D657186CA1}"/>
                </a:ext>
              </a:extLst>
            </p:cNvPr>
            <p:cNvSpPr/>
            <p:nvPr/>
          </p:nvSpPr>
          <p:spPr>
            <a:xfrm>
              <a:off x="11950638" y="5317807"/>
              <a:ext cx="516880" cy="465534"/>
            </a:xfrm>
            <a:custGeom>
              <a:avLst/>
              <a:gdLst>
                <a:gd name="connsiteX0" fmla="*/ 516634 w 516880"/>
                <a:gd name="connsiteY0" fmla="*/ 297180 h 465534"/>
                <a:gd name="connsiteX1" fmla="*/ 509967 w 516880"/>
                <a:gd name="connsiteY1" fmla="*/ 271463 h 465534"/>
                <a:gd name="connsiteX2" fmla="*/ 488059 w 516880"/>
                <a:gd name="connsiteY2" fmla="*/ 274320 h 465534"/>
                <a:gd name="connsiteX3" fmla="*/ 467104 w 516880"/>
                <a:gd name="connsiteY3" fmla="*/ 277178 h 465534"/>
                <a:gd name="connsiteX4" fmla="*/ 440434 w 516880"/>
                <a:gd name="connsiteY4" fmla="*/ 309563 h 465534"/>
                <a:gd name="connsiteX5" fmla="*/ 303274 w 516880"/>
                <a:gd name="connsiteY5" fmla="*/ 308610 h 465534"/>
                <a:gd name="connsiteX6" fmla="*/ 288034 w 516880"/>
                <a:gd name="connsiteY6" fmla="*/ 67628 h 465534"/>
                <a:gd name="connsiteX7" fmla="*/ 348994 w 516880"/>
                <a:gd name="connsiteY7" fmla="*/ 67628 h 465534"/>
                <a:gd name="connsiteX8" fmla="*/ 367092 w 516880"/>
                <a:gd name="connsiteY8" fmla="*/ 48578 h 465534"/>
                <a:gd name="connsiteX9" fmla="*/ 367092 w 516880"/>
                <a:gd name="connsiteY9" fmla="*/ 48578 h 465534"/>
                <a:gd name="connsiteX10" fmla="*/ 348994 w 516880"/>
                <a:gd name="connsiteY10" fmla="*/ 29528 h 465534"/>
                <a:gd name="connsiteX11" fmla="*/ 286129 w 516880"/>
                <a:gd name="connsiteY11" fmla="*/ 29528 h 465534"/>
                <a:gd name="connsiteX12" fmla="*/ 285176 w 516880"/>
                <a:gd name="connsiteY12" fmla="*/ 0 h 465534"/>
                <a:gd name="connsiteX13" fmla="*/ 258506 w 516880"/>
                <a:gd name="connsiteY13" fmla="*/ 3810 h 465534"/>
                <a:gd name="connsiteX14" fmla="*/ 231836 w 516880"/>
                <a:gd name="connsiteY14" fmla="*/ 0 h 465534"/>
                <a:gd name="connsiteX15" fmla="*/ 230884 w 516880"/>
                <a:gd name="connsiteY15" fmla="*/ 29528 h 465534"/>
                <a:gd name="connsiteX16" fmla="*/ 168019 w 516880"/>
                <a:gd name="connsiteY16" fmla="*/ 29528 h 465534"/>
                <a:gd name="connsiteX17" fmla="*/ 149922 w 516880"/>
                <a:gd name="connsiteY17" fmla="*/ 48578 h 465534"/>
                <a:gd name="connsiteX18" fmla="*/ 149922 w 516880"/>
                <a:gd name="connsiteY18" fmla="*/ 48578 h 465534"/>
                <a:gd name="connsiteX19" fmla="*/ 168019 w 516880"/>
                <a:gd name="connsiteY19" fmla="*/ 67628 h 465534"/>
                <a:gd name="connsiteX20" fmla="*/ 228979 w 516880"/>
                <a:gd name="connsiteY20" fmla="*/ 67628 h 465534"/>
                <a:gd name="connsiteX21" fmla="*/ 213739 w 516880"/>
                <a:gd name="connsiteY21" fmla="*/ 308610 h 465534"/>
                <a:gd name="connsiteX22" fmla="*/ 76579 w 516880"/>
                <a:gd name="connsiteY22" fmla="*/ 309563 h 465534"/>
                <a:gd name="connsiteX23" fmla="*/ 49909 w 516880"/>
                <a:gd name="connsiteY23" fmla="*/ 277178 h 465534"/>
                <a:gd name="connsiteX24" fmla="*/ 28954 w 516880"/>
                <a:gd name="connsiteY24" fmla="*/ 274320 h 465534"/>
                <a:gd name="connsiteX25" fmla="*/ 7047 w 516880"/>
                <a:gd name="connsiteY25" fmla="*/ 271463 h 465534"/>
                <a:gd name="connsiteX26" fmla="*/ 379 w 516880"/>
                <a:gd name="connsiteY26" fmla="*/ 297180 h 465534"/>
                <a:gd name="connsiteX27" fmla="*/ 75626 w 516880"/>
                <a:gd name="connsiteY27" fmla="*/ 385763 h 465534"/>
                <a:gd name="connsiteX28" fmla="*/ 108964 w 516880"/>
                <a:gd name="connsiteY28" fmla="*/ 396240 h 465534"/>
                <a:gd name="connsiteX29" fmla="*/ 243267 w 516880"/>
                <a:gd name="connsiteY29" fmla="*/ 459105 h 465534"/>
                <a:gd name="connsiteX30" fmla="*/ 270889 w 516880"/>
                <a:gd name="connsiteY30" fmla="*/ 459105 h 465534"/>
                <a:gd name="connsiteX31" fmla="*/ 405192 w 516880"/>
                <a:gd name="connsiteY31" fmla="*/ 396240 h 465534"/>
                <a:gd name="connsiteX32" fmla="*/ 438529 w 516880"/>
                <a:gd name="connsiteY32" fmla="*/ 385763 h 465534"/>
                <a:gd name="connsiteX33" fmla="*/ 516634 w 516880"/>
                <a:gd name="connsiteY33" fmla="*/ 297180 h 465534"/>
                <a:gd name="connsiteX34" fmla="*/ 516634 w 516880"/>
                <a:gd name="connsiteY34" fmla="*/ 297180 h 465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16880" h="465534">
                  <a:moveTo>
                    <a:pt x="516634" y="297180"/>
                  </a:moveTo>
                  <a:cubicBezTo>
                    <a:pt x="515681" y="288608"/>
                    <a:pt x="513776" y="279083"/>
                    <a:pt x="509967" y="271463"/>
                  </a:cubicBezTo>
                  <a:lnTo>
                    <a:pt x="488059" y="274320"/>
                  </a:lnTo>
                  <a:lnTo>
                    <a:pt x="467104" y="277178"/>
                  </a:lnTo>
                  <a:cubicBezTo>
                    <a:pt x="462342" y="289560"/>
                    <a:pt x="454722" y="300990"/>
                    <a:pt x="440434" y="309563"/>
                  </a:cubicBezTo>
                  <a:cubicBezTo>
                    <a:pt x="411859" y="327660"/>
                    <a:pt x="314704" y="344805"/>
                    <a:pt x="303274" y="308610"/>
                  </a:cubicBezTo>
                  <a:cubicBezTo>
                    <a:pt x="296606" y="286703"/>
                    <a:pt x="291844" y="165735"/>
                    <a:pt x="288034" y="67628"/>
                  </a:cubicBezTo>
                  <a:lnTo>
                    <a:pt x="348994" y="67628"/>
                  </a:lnTo>
                  <a:cubicBezTo>
                    <a:pt x="359472" y="67628"/>
                    <a:pt x="367092" y="59055"/>
                    <a:pt x="367092" y="48578"/>
                  </a:cubicBezTo>
                  <a:lnTo>
                    <a:pt x="367092" y="48578"/>
                  </a:lnTo>
                  <a:cubicBezTo>
                    <a:pt x="367092" y="38100"/>
                    <a:pt x="358519" y="29528"/>
                    <a:pt x="348994" y="29528"/>
                  </a:cubicBezTo>
                  <a:lnTo>
                    <a:pt x="286129" y="29528"/>
                  </a:lnTo>
                  <a:cubicBezTo>
                    <a:pt x="286129" y="19050"/>
                    <a:pt x="285176" y="9525"/>
                    <a:pt x="285176" y="0"/>
                  </a:cubicBezTo>
                  <a:cubicBezTo>
                    <a:pt x="276604" y="2858"/>
                    <a:pt x="268031" y="3810"/>
                    <a:pt x="258506" y="3810"/>
                  </a:cubicBezTo>
                  <a:cubicBezTo>
                    <a:pt x="249934" y="3810"/>
                    <a:pt x="240409" y="2858"/>
                    <a:pt x="231836" y="0"/>
                  </a:cubicBezTo>
                  <a:cubicBezTo>
                    <a:pt x="231836" y="9525"/>
                    <a:pt x="230884" y="19050"/>
                    <a:pt x="230884" y="29528"/>
                  </a:cubicBezTo>
                  <a:lnTo>
                    <a:pt x="168019" y="29528"/>
                  </a:lnTo>
                  <a:cubicBezTo>
                    <a:pt x="157542" y="29528"/>
                    <a:pt x="149922" y="38100"/>
                    <a:pt x="149922" y="48578"/>
                  </a:cubicBezTo>
                  <a:lnTo>
                    <a:pt x="149922" y="48578"/>
                  </a:lnTo>
                  <a:cubicBezTo>
                    <a:pt x="149922" y="59055"/>
                    <a:pt x="158494" y="67628"/>
                    <a:pt x="168019" y="67628"/>
                  </a:cubicBezTo>
                  <a:lnTo>
                    <a:pt x="228979" y="67628"/>
                  </a:lnTo>
                  <a:cubicBezTo>
                    <a:pt x="225169" y="165735"/>
                    <a:pt x="221359" y="286703"/>
                    <a:pt x="213739" y="308610"/>
                  </a:cubicBezTo>
                  <a:cubicBezTo>
                    <a:pt x="202309" y="344805"/>
                    <a:pt x="105154" y="327660"/>
                    <a:pt x="76579" y="309563"/>
                  </a:cubicBezTo>
                  <a:cubicBezTo>
                    <a:pt x="63244" y="300990"/>
                    <a:pt x="54672" y="289560"/>
                    <a:pt x="49909" y="277178"/>
                  </a:cubicBezTo>
                  <a:lnTo>
                    <a:pt x="28954" y="274320"/>
                  </a:lnTo>
                  <a:lnTo>
                    <a:pt x="7047" y="271463"/>
                  </a:lnTo>
                  <a:cubicBezTo>
                    <a:pt x="3236" y="280035"/>
                    <a:pt x="1331" y="288608"/>
                    <a:pt x="379" y="297180"/>
                  </a:cubicBezTo>
                  <a:cubicBezTo>
                    <a:pt x="-4383" y="345758"/>
                    <a:pt x="36574" y="369570"/>
                    <a:pt x="75626" y="385763"/>
                  </a:cubicBezTo>
                  <a:cubicBezTo>
                    <a:pt x="86104" y="390525"/>
                    <a:pt x="97534" y="393383"/>
                    <a:pt x="108964" y="396240"/>
                  </a:cubicBezTo>
                  <a:cubicBezTo>
                    <a:pt x="164209" y="411480"/>
                    <a:pt x="210881" y="421005"/>
                    <a:pt x="243267" y="459105"/>
                  </a:cubicBezTo>
                  <a:cubicBezTo>
                    <a:pt x="249934" y="467678"/>
                    <a:pt x="263269" y="467678"/>
                    <a:pt x="270889" y="459105"/>
                  </a:cubicBezTo>
                  <a:cubicBezTo>
                    <a:pt x="303274" y="421005"/>
                    <a:pt x="348994" y="412433"/>
                    <a:pt x="405192" y="396240"/>
                  </a:cubicBezTo>
                  <a:cubicBezTo>
                    <a:pt x="416622" y="393383"/>
                    <a:pt x="428051" y="389573"/>
                    <a:pt x="438529" y="385763"/>
                  </a:cubicBezTo>
                  <a:cubicBezTo>
                    <a:pt x="479486" y="369570"/>
                    <a:pt x="520444" y="345758"/>
                    <a:pt x="516634" y="297180"/>
                  </a:cubicBezTo>
                  <a:lnTo>
                    <a:pt x="516634" y="29718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46789439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FAF91569-3C38-4124-9C73-DB032FE91B8C}"/>
              </a:ext>
            </a:extLst>
          </p:cNvPr>
          <p:cNvSpPr/>
          <p:nvPr/>
        </p:nvSpPr>
        <p:spPr>
          <a:xfrm>
            <a:off x="734686" y="5223958"/>
            <a:ext cx="6397314" cy="4975689"/>
          </a:xfrm>
          <a:custGeom>
            <a:avLst/>
            <a:gdLst>
              <a:gd name="connsiteX0" fmla="*/ 6333025 w 6396574"/>
              <a:gd name="connsiteY0" fmla="*/ 2379809 h 4975113"/>
              <a:gd name="connsiteX1" fmla="*/ 5219033 w 6396574"/>
              <a:gd name="connsiteY1" fmla="*/ 100527 h 4975113"/>
              <a:gd name="connsiteX2" fmla="*/ 5178552 w 6396574"/>
              <a:gd name="connsiteY2" fmla="*/ 75188 h 4975113"/>
              <a:gd name="connsiteX3" fmla="*/ 120314 w 6396574"/>
              <a:gd name="connsiteY3" fmla="*/ 75188 h 4975113"/>
              <a:gd name="connsiteX4" fmla="*/ 81996 w 6396574"/>
              <a:gd name="connsiteY4" fmla="*/ 96510 h 4975113"/>
              <a:gd name="connsiteX5" fmla="*/ 79833 w 6396574"/>
              <a:gd name="connsiteY5" fmla="*/ 140390 h 4975113"/>
              <a:gd name="connsiteX6" fmla="*/ 1184246 w 6396574"/>
              <a:gd name="connsiteY6" fmla="*/ 2399895 h 4975113"/>
              <a:gd name="connsiteX7" fmla="*/ 79833 w 6396574"/>
              <a:gd name="connsiteY7" fmla="*/ 4659091 h 4975113"/>
              <a:gd name="connsiteX8" fmla="*/ 81996 w 6396574"/>
              <a:gd name="connsiteY8" fmla="*/ 4702971 h 4975113"/>
              <a:gd name="connsiteX9" fmla="*/ 120314 w 6396574"/>
              <a:gd name="connsiteY9" fmla="*/ 4724293 h 4975113"/>
              <a:gd name="connsiteX10" fmla="*/ 4505830 w 6396574"/>
              <a:gd name="connsiteY10" fmla="*/ 4724293 h 4975113"/>
              <a:gd name="connsiteX11" fmla="*/ 4505830 w 6396574"/>
              <a:gd name="connsiteY11" fmla="*/ 4904448 h 4975113"/>
              <a:gd name="connsiteX12" fmla="*/ 4896423 w 6396574"/>
              <a:gd name="connsiteY12" fmla="*/ 4678868 h 4975113"/>
              <a:gd name="connsiteX13" fmla="*/ 4505830 w 6396574"/>
              <a:gd name="connsiteY13" fmla="*/ 4453288 h 4975113"/>
              <a:gd name="connsiteX14" fmla="*/ 4505830 w 6396574"/>
              <a:gd name="connsiteY14" fmla="*/ 4633443 h 4975113"/>
              <a:gd name="connsiteX15" fmla="*/ 192932 w 6396574"/>
              <a:gd name="connsiteY15" fmla="*/ 4633443 h 4975113"/>
              <a:gd name="connsiteX16" fmla="*/ 1275096 w 6396574"/>
              <a:gd name="connsiteY16" fmla="*/ 2419363 h 4975113"/>
              <a:gd name="connsiteX17" fmla="*/ 1275096 w 6396574"/>
              <a:gd name="connsiteY17" fmla="*/ 2379809 h 4975113"/>
              <a:gd name="connsiteX18" fmla="*/ 192932 w 6396574"/>
              <a:gd name="connsiteY18" fmla="*/ 165729 h 4975113"/>
              <a:gd name="connsiteX19" fmla="*/ 5150122 w 6396574"/>
              <a:gd name="connsiteY19" fmla="*/ 165729 h 4975113"/>
              <a:gd name="connsiteX20" fmla="*/ 6242176 w 6396574"/>
              <a:gd name="connsiteY20" fmla="*/ 2399895 h 4975113"/>
              <a:gd name="connsiteX21" fmla="*/ 5137762 w 6396574"/>
              <a:gd name="connsiteY21" fmla="*/ 4659400 h 4975113"/>
              <a:gd name="connsiteX22" fmla="*/ 5158466 w 6396574"/>
              <a:gd name="connsiteY22" fmla="*/ 4719967 h 4975113"/>
              <a:gd name="connsiteX23" fmla="*/ 5178243 w 6396574"/>
              <a:gd name="connsiteY23" fmla="*/ 4724602 h 4975113"/>
              <a:gd name="connsiteX24" fmla="*/ 5219033 w 6396574"/>
              <a:gd name="connsiteY24" fmla="*/ 4699263 h 4975113"/>
              <a:gd name="connsiteX25" fmla="*/ 6333025 w 6396574"/>
              <a:gd name="connsiteY25" fmla="*/ 2419981 h 4975113"/>
              <a:gd name="connsiteX26" fmla="*/ 6333025 w 6396574"/>
              <a:gd name="connsiteY26" fmla="*/ 2379809 h 4975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396574" h="4975113">
                <a:moveTo>
                  <a:pt x="6333025" y="2379809"/>
                </a:moveTo>
                <a:lnTo>
                  <a:pt x="5219033" y="100527"/>
                </a:lnTo>
                <a:cubicBezTo>
                  <a:pt x="5211307" y="85077"/>
                  <a:pt x="5195547" y="75188"/>
                  <a:pt x="5178552" y="75188"/>
                </a:cubicBezTo>
                <a:lnTo>
                  <a:pt x="120314" y="75188"/>
                </a:lnTo>
                <a:cubicBezTo>
                  <a:pt x="104554" y="75188"/>
                  <a:pt x="90339" y="83223"/>
                  <a:pt x="81996" y="96510"/>
                </a:cubicBezTo>
                <a:cubicBezTo>
                  <a:pt x="73653" y="109798"/>
                  <a:pt x="73035" y="126176"/>
                  <a:pt x="79833" y="140390"/>
                </a:cubicBezTo>
                <a:lnTo>
                  <a:pt x="1184246" y="2399895"/>
                </a:lnTo>
                <a:lnTo>
                  <a:pt x="79833" y="4659091"/>
                </a:lnTo>
                <a:cubicBezTo>
                  <a:pt x="73035" y="4672997"/>
                  <a:pt x="73962" y="4689683"/>
                  <a:pt x="81996" y="4702971"/>
                </a:cubicBezTo>
                <a:cubicBezTo>
                  <a:pt x="90339" y="4716259"/>
                  <a:pt x="104863" y="4724293"/>
                  <a:pt x="120314" y="4724293"/>
                </a:cubicBezTo>
                <a:lnTo>
                  <a:pt x="4505830" y="4724293"/>
                </a:lnTo>
                <a:lnTo>
                  <a:pt x="4505830" y="4904448"/>
                </a:lnTo>
                <a:lnTo>
                  <a:pt x="4896423" y="4678868"/>
                </a:lnTo>
                <a:lnTo>
                  <a:pt x="4505830" y="4453288"/>
                </a:lnTo>
                <a:lnTo>
                  <a:pt x="4505830" y="4633443"/>
                </a:lnTo>
                <a:lnTo>
                  <a:pt x="192932" y="4633443"/>
                </a:lnTo>
                <a:lnTo>
                  <a:pt x="1275096" y="2419363"/>
                </a:lnTo>
                <a:cubicBezTo>
                  <a:pt x="1281276" y="2407003"/>
                  <a:pt x="1281276" y="2392170"/>
                  <a:pt x="1275096" y="2379809"/>
                </a:cubicBezTo>
                <a:lnTo>
                  <a:pt x="192932" y="165729"/>
                </a:lnTo>
                <a:lnTo>
                  <a:pt x="5150122" y="165729"/>
                </a:lnTo>
                <a:lnTo>
                  <a:pt x="6242176" y="2399895"/>
                </a:lnTo>
                <a:lnTo>
                  <a:pt x="5137762" y="4659400"/>
                </a:lnTo>
                <a:cubicBezTo>
                  <a:pt x="5126946" y="4681958"/>
                  <a:pt x="5136217" y="4708843"/>
                  <a:pt x="5158466" y="4719967"/>
                </a:cubicBezTo>
                <a:cubicBezTo>
                  <a:pt x="5164955" y="4723057"/>
                  <a:pt x="5171753" y="4724602"/>
                  <a:pt x="5178243" y="4724602"/>
                </a:cubicBezTo>
                <a:cubicBezTo>
                  <a:pt x="5194929" y="4724602"/>
                  <a:pt x="5210998" y="4715332"/>
                  <a:pt x="5219033" y="4699263"/>
                </a:cubicBezTo>
                <a:lnTo>
                  <a:pt x="6333025" y="2419981"/>
                </a:lnTo>
                <a:cubicBezTo>
                  <a:pt x="6339206" y="2407003"/>
                  <a:pt x="6339206" y="2392479"/>
                  <a:pt x="6333025" y="2379809"/>
                </a:cubicBezTo>
                <a:close/>
              </a:path>
            </a:pathLst>
          </a:custGeom>
          <a:solidFill>
            <a:srgbClr val="05BCC1"/>
          </a:solidFill>
          <a:ln w="30901"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07130D53-AC46-44D9-8282-3A8174CBA781}"/>
              </a:ext>
            </a:extLst>
          </p:cNvPr>
          <p:cNvSpPr/>
          <p:nvPr/>
        </p:nvSpPr>
        <p:spPr>
          <a:xfrm>
            <a:off x="6269755" y="5044092"/>
            <a:ext cx="6397314" cy="4975689"/>
          </a:xfrm>
          <a:custGeom>
            <a:avLst/>
            <a:gdLst>
              <a:gd name="connsiteX0" fmla="*/ 6332716 w 6396574"/>
              <a:gd name="connsiteY0" fmla="*/ 2559655 h 4975113"/>
              <a:gd name="connsiteX1" fmla="*/ 5218723 w 6396574"/>
              <a:gd name="connsiteY1" fmla="*/ 280373 h 4975113"/>
              <a:gd name="connsiteX2" fmla="*/ 5158157 w 6396574"/>
              <a:gd name="connsiteY2" fmla="*/ 259669 h 4975113"/>
              <a:gd name="connsiteX3" fmla="*/ 5137453 w 6396574"/>
              <a:gd name="connsiteY3" fmla="*/ 320236 h 4975113"/>
              <a:gd name="connsiteX4" fmla="*/ 6241866 w 6396574"/>
              <a:gd name="connsiteY4" fmla="*/ 2579741 h 4975113"/>
              <a:gd name="connsiteX5" fmla="*/ 5149814 w 6396574"/>
              <a:gd name="connsiteY5" fmla="*/ 4813907 h 4975113"/>
              <a:gd name="connsiteX6" fmla="*/ 192622 w 6396574"/>
              <a:gd name="connsiteY6" fmla="*/ 4813907 h 4975113"/>
              <a:gd name="connsiteX7" fmla="*/ 1274787 w 6396574"/>
              <a:gd name="connsiteY7" fmla="*/ 2599827 h 4975113"/>
              <a:gd name="connsiteX8" fmla="*/ 1274787 w 6396574"/>
              <a:gd name="connsiteY8" fmla="*/ 2560273 h 4975113"/>
              <a:gd name="connsiteX9" fmla="*/ 192622 w 6396574"/>
              <a:gd name="connsiteY9" fmla="*/ 346193 h 4975113"/>
              <a:gd name="connsiteX10" fmla="*/ 4505830 w 6396574"/>
              <a:gd name="connsiteY10" fmla="*/ 346193 h 4975113"/>
              <a:gd name="connsiteX11" fmla="*/ 4505830 w 6396574"/>
              <a:gd name="connsiteY11" fmla="*/ 526348 h 4975113"/>
              <a:gd name="connsiteX12" fmla="*/ 4896423 w 6396574"/>
              <a:gd name="connsiteY12" fmla="*/ 300768 h 4975113"/>
              <a:gd name="connsiteX13" fmla="*/ 4505830 w 6396574"/>
              <a:gd name="connsiteY13" fmla="*/ 75188 h 4975113"/>
              <a:gd name="connsiteX14" fmla="*/ 4505830 w 6396574"/>
              <a:gd name="connsiteY14" fmla="*/ 255343 h 4975113"/>
              <a:gd name="connsiteX15" fmla="*/ 120313 w 6396574"/>
              <a:gd name="connsiteY15" fmla="*/ 255343 h 4975113"/>
              <a:gd name="connsiteX16" fmla="*/ 81996 w 6396574"/>
              <a:gd name="connsiteY16" fmla="*/ 276665 h 4975113"/>
              <a:gd name="connsiteX17" fmla="*/ 79833 w 6396574"/>
              <a:gd name="connsiteY17" fmla="*/ 320545 h 4975113"/>
              <a:gd name="connsiteX18" fmla="*/ 1184246 w 6396574"/>
              <a:gd name="connsiteY18" fmla="*/ 2580050 h 4975113"/>
              <a:gd name="connsiteX19" fmla="*/ 79833 w 6396574"/>
              <a:gd name="connsiteY19" fmla="*/ 4839554 h 4975113"/>
              <a:gd name="connsiteX20" fmla="*/ 81996 w 6396574"/>
              <a:gd name="connsiteY20" fmla="*/ 4883435 h 4975113"/>
              <a:gd name="connsiteX21" fmla="*/ 120313 w 6396574"/>
              <a:gd name="connsiteY21" fmla="*/ 4904757 h 4975113"/>
              <a:gd name="connsiteX22" fmla="*/ 5178242 w 6396574"/>
              <a:gd name="connsiteY22" fmla="*/ 4904757 h 4975113"/>
              <a:gd name="connsiteX23" fmla="*/ 5219032 w 6396574"/>
              <a:gd name="connsiteY23" fmla="*/ 4879417 h 4975113"/>
              <a:gd name="connsiteX24" fmla="*/ 6333025 w 6396574"/>
              <a:gd name="connsiteY24" fmla="*/ 2600136 h 4975113"/>
              <a:gd name="connsiteX25" fmla="*/ 6332716 w 6396574"/>
              <a:gd name="connsiteY25" fmla="*/ 2559655 h 4975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96574" h="4975113">
                <a:moveTo>
                  <a:pt x="6332716" y="2559655"/>
                </a:moveTo>
                <a:lnTo>
                  <a:pt x="5218723" y="280373"/>
                </a:lnTo>
                <a:cubicBezTo>
                  <a:pt x="5207599" y="257815"/>
                  <a:pt x="5180715" y="248545"/>
                  <a:pt x="5158157" y="259669"/>
                </a:cubicBezTo>
                <a:cubicBezTo>
                  <a:pt x="5135598" y="270794"/>
                  <a:pt x="5126328" y="297678"/>
                  <a:pt x="5137453" y="320236"/>
                </a:cubicBezTo>
                <a:lnTo>
                  <a:pt x="6241866" y="2579741"/>
                </a:lnTo>
                <a:lnTo>
                  <a:pt x="5149814" y="4813907"/>
                </a:lnTo>
                <a:lnTo>
                  <a:pt x="192622" y="4813907"/>
                </a:lnTo>
                <a:lnTo>
                  <a:pt x="1274787" y="2599827"/>
                </a:lnTo>
                <a:cubicBezTo>
                  <a:pt x="1280967" y="2587466"/>
                  <a:pt x="1280967" y="2572634"/>
                  <a:pt x="1274787" y="2560273"/>
                </a:cubicBezTo>
                <a:lnTo>
                  <a:pt x="192622" y="346193"/>
                </a:lnTo>
                <a:lnTo>
                  <a:pt x="4505830" y="346193"/>
                </a:lnTo>
                <a:lnTo>
                  <a:pt x="4505830" y="526348"/>
                </a:lnTo>
                <a:lnTo>
                  <a:pt x="4896423" y="300768"/>
                </a:lnTo>
                <a:lnTo>
                  <a:pt x="4505830" y="75188"/>
                </a:lnTo>
                <a:lnTo>
                  <a:pt x="4505830" y="255343"/>
                </a:lnTo>
                <a:lnTo>
                  <a:pt x="120313" y="255343"/>
                </a:lnTo>
                <a:cubicBezTo>
                  <a:pt x="104554" y="255343"/>
                  <a:pt x="90339" y="263377"/>
                  <a:pt x="81996" y="276665"/>
                </a:cubicBezTo>
                <a:cubicBezTo>
                  <a:pt x="73653" y="289952"/>
                  <a:pt x="73034" y="306330"/>
                  <a:pt x="79833" y="320545"/>
                </a:cubicBezTo>
                <a:lnTo>
                  <a:pt x="1184246" y="2580050"/>
                </a:lnTo>
                <a:lnTo>
                  <a:pt x="79833" y="4839554"/>
                </a:lnTo>
                <a:cubicBezTo>
                  <a:pt x="73034" y="4853460"/>
                  <a:pt x="73961" y="4870147"/>
                  <a:pt x="81996" y="4883435"/>
                </a:cubicBezTo>
                <a:cubicBezTo>
                  <a:pt x="90339" y="4896722"/>
                  <a:pt x="104863" y="4904757"/>
                  <a:pt x="120313" y="4904757"/>
                </a:cubicBezTo>
                <a:lnTo>
                  <a:pt x="5178242" y="4904757"/>
                </a:lnTo>
                <a:cubicBezTo>
                  <a:pt x="5195547" y="4904757"/>
                  <a:pt x="5211307" y="4894868"/>
                  <a:pt x="5219032" y="4879417"/>
                </a:cubicBezTo>
                <a:lnTo>
                  <a:pt x="6333025" y="2600136"/>
                </a:lnTo>
                <a:cubicBezTo>
                  <a:pt x="6338896" y="2586848"/>
                  <a:pt x="6338896" y="2572325"/>
                  <a:pt x="6332716" y="2559655"/>
                </a:cubicBezTo>
                <a:close/>
              </a:path>
            </a:pathLst>
          </a:custGeom>
          <a:solidFill>
            <a:srgbClr val="A3CE37"/>
          </a:solidFill>
          <a:ln w="30901"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324466B6-A833-4A68-A5E6-D22B6ABAAA31}"/>
              </a:ext>
            </a:extLst>
          </p:cNvPr>
          <p:cNvSpPr/>
          <p:nvPr/>
        </p:nvSpPr>
        <p:spPr>
          <a:xfrm>
            <a:off x="11702837" y="5223958"/>
            <a:ext cx="6397314" cy="4975689"/>
          </a:xfrm>
          <a:custGeom>
            <a:avLst/>
            <a:gdLst>
              <a:gd name="connsiteX0" fmla="*/ 6333025 w 6396574"/>
              <a:gd name="connsiteY0" fmla="*/ 2379809 h 4975113"/>
              <a:gd name="connsiteX1" fmla="*/ 5219032 w 6396574"/>
              <a:gd name="connsiteY1" fmla="*/ 100527 h 4975113"/>
              <a:gd name="connsiteX2" fmla="*/ 5178242 w 6396574"/>
              <a:gd name="connsiteY2" fmla="*/ 75188 h 4975113"/>
              <a:gd name="connsiteX3" fmla="*/ 120313 w 6396574"/>
              <a:gd name="connsiteY3" fmla="*/ 75188 h 4975113"/>
              <a:gd name="connsiteX4" fmla="*/ 81996 w 6396574"/>
              <a:gd name="connsiteY4" fmla="*/ 96510 h 4975113"/>
              <a:gd name="connsiteX5" fmla="*/ 79833 w 6396574"/>
              <a:gd name="connsiteY5" fmla="*/ 140390 h 4975113"/>
              <a:gd name="connsiteX6" fmla="*/ 1184247 w 6396574"/>
              <a:gd name="connsiteY6" fmla="*/ 2399895 h 4975113"/>
              <a:gd name="connsiteX7" fmla="*/ 79833 w 6396574"/>
              <a:gd name="connsiteY7" fmla="*/ 4659400 h 4975113"/>
              <a:gd name="connsiteX8" fmla="*/ 81996 w 6396574"/>
              <a:gd name="connsiteY8" fmla="*/ 4703280 h 4975113"/>
              <a:gd name="connsiteX9" fmla="*/ 120313 w 6396574"/>
              <a:gd name="connsiteY9" fmla="*/ 4724602 h 4975113"/>
              <a:gd name="connsiteX10" fmla="*/ 4505830 w 6396574"/>
              <a:gd name="connsiteY10" fmla="*/ 4724602 h 4975113"/>
              <a:gd name="connsiteX11" fmla="*/ 4505830 w 6396574"/>
              <a:gd name="connsiteY11" fmla="*/ 4904757 h 4975113"/>
              <a:gd name="connsiteX12" fmla="*/ 4896423 w 6396574"/>
              <a:gd name="connsiteY12" fmla="*/ 4679177 h 4975113"/>
              <a:gd name="connsiteX13" fmla="*/ 4505830 w 6396574"/>
              <a:gd name="connsiteY13" fmla="*/ 4453597 h 4975113"/>
              <a:gd name="connsiteX14" fmla="*/ 4505830 w 6396574"/>
              <a:gd name="connsiteY14" fmla="*/ 4633752 h 4975113"/>
              <a:gd name="connsiteX15" fmla="*/ 192623 w 6396574"/>
              <a:gd name="connsiteY15" fmla="*/ 4633752 h 4975113"/>
              <a:gd name="connsiteX16" fmla="*/ 1274787 w 6396574"/>
              <a:gd name="connsiteY16" fmla="*/ 2419672 h 4975113"/>
              <a:gd name="connsiteX17" fmla="*/ 1274787 w 6396574"/>
              <a:gd name="connsiteY17" fmla="*/ 2380118 h 4975113"/>
              <a:gd name="connsiteX18" fmla="*/ 192623 w 6396574"/>
              <a:gd name="connsiteY18" fmla="*/ 166038 h 4975113"/>
              <a:gd name="connsiteX19" fmla="*/ 5149814 w 6396574"/>
              <a:gd name="connsiteY19" fmla="*/ 166038 h 4975113"/>
              <a:gd name="connsiteX20" fmla="*/ 6241867 w 6396574"/>
              <a:gd name="connsiteY20" fmla="*/ 2400204 h 4975113"/>
              <a:gd name="connsiteX21" fmla="*/ 5137452 w 6396574"/>
              <a:gd name="connsiteY21" fmla="*/ 4659709 h 4975113"/>
              <a:gd name="connsiteX22" fmla="*/ 5158158 w 6396574"/>
              <a:gd name="connsiteY22" fmla="*/ 4720276 h 4975113"/>
              <a:gd name="connsiteX23" fmla="*/ 5177935 w 6396574"/>
              <a:gd name="connsiteY23" fmla="*/ 4724911 h 4975113"/>
              <a:gd name="connsiteX24" fmla="*/ 5218723 w 6396574"/>
              <a:gd name="connsiteY24" fmla="*/ 4699572 h 4975113"/>
              <a:gd name="connsiteX25" fmla="*/ 6332717 w 6396574"/>
              <a:gd name="connsiteY25" fmla="*/ 2420290 h 4975113"/>
              <a:gd name="connsiteX26" fmla="*/ 6333025 w 6396574"/>
              <a:gd name="connsiteY26" fmla="*/ 2379809 h 4975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396574" h="4975113">
                <a:moveTo>
                  <a:pt x="6333025" y="2379809"/>
                </a:moveTo>
                <a:lnTo>
                  <a:pt x="5219032" y="100527"/>
                </a:lnTo>
                <a:cubicBezTo>
                  <a:pt x="5211307" y="85077"/>
                  <a:pt x="5195547" y="75188"/>
                  <a:pt x="5178242" y="75188"/>
                </a:cubicBezTo>
                <a:lnTo>
                  <a:pt x="120313" y="75188"/>
                </a:lnTo>
                <a:cubicBezTo>
                  <a:pt x="104554" y="75188"/>
                  <a:pt x="90340" y="83223"/>
                  <a:pt x="81996" y="96510"/>
                </a:cubicBezTo>
                <a:cubicBezTo>
                  <a:pt x="73653" y="109798"/>
                  <a:pt x="73034" y="126176"/>
                  <a:pt x="79833" y="140390"/>
                </a:cubicBezTo>
                <a:lnTo>
                  <a:pt x="1184247" y="2399895"/>
                </a:lnTo>
                <a:lnTo>
                  <a:pt x="79833" y="4659400"/>
                </a:lnTo>
                <a:cubicBezTo>
                  <a:pt x="73034" y="4673305"/>
                  <a:pt x="73961" y="4689992"/>
                  <a:pt x="81996" y="4703280"/>
                </a:cubicBezTo>
                <a:cubicBezTo>
                  <a:pt x="90340" y="4716568"/>
                  <a:pt x="104863" y="4724602"/>
                  <a:pt x="120313" y="4724602"/>
                </a:cubicBezTo>
                <a:lnTo>
                  <a:pt x="4505830" y="4724602"/>
                </a:lnTo>
                <a:lnTo>
                  <a:pt x="4505830" y="4904757"/>
                </a:lnTo>
                <a:lnTo>
                  <a:pt x="4896423" y="4679177"/>
                </a:lnTo>
                <a:lnTo>
                  <a:pt x="4505830" y="4453597"/>
                </a:lnTo>
                <a:lnTo>
                  <a:pt x="4505830" y="4633752"/>
                </a:lnTo>
                <a:lnTo>
                  <a:pt x="192623" y="4633752"/>
                </a:lnTo>
                <a:lnTo>
                  <a:pt x="1274787" y="2419672"/>
                </a:lnTo>
                <a:cubicBezTo>
                  <a:pt x="1280968" y="2407311"/>
                  <a:pt x="1280968" y="2392479"/>
                  <a:pt x="1274787" y="2380118"/>
                </a:cubicBezTo>
                <a:lnTo>
                  <a:pt x="192623" y="166038"/>
                </a:lnTo>
                <a:lnTo>
                  <a:pt x="5149814" y="166038"/>
                </a:lnTo>
                <a:lnTo>
                  <a:pt x="6241867" y="2400204"/>
                </a:lnTo>
                <a:lnTo>
                  <a:pt x="5137452" y="4659709"/>
                </a:lnTo>
                <a:cubicBezTo>
                  <a:pt x="5126638" y="4682267"/>
                  <a:pt x="5135908" y="4709151"/>
                  <a:pt x="5158158" y="4720276"/>
                </a:cubicBezTo>
                <a:cubicBezTo>
                  <a:pt x="5164646" y="4723366"/>
                  <a:pt x="5171445" y="4724911"/>
                  <a:pt x="5177935" y="4724911"/>
                </a:cubicBezTo>
                <a:cubicBezTo>
                  <a:pt x="5194621" y="4724911"/>
                  <a:pt x="5210690" y="4715641"/>
                  <a:pt x="5218723" y="4699572"/>
                </a:cubicBezTo>
                <a:lnTo>
                  <a:pt x="6332717" y="2420290"/>
                </a:lnTo>
                <a:cubicBezTo>
                  <a:pt x="6339205" y="2407003"/>
                  <a:pt x="6339205" y="2392479"/>
                  <a:pt x="6333025" y="2379809"/>
                </a:cubicBezTo>
                <a:close/>
              </a:path>
            </a:pathLst>
          </a:custGeom>
          <a:solidFill>
            <a:srgbClr val="F7615A"/>
          </a:solidFill>
          <a:ln w="30901"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C7326EDC-4089-47BE-B52C-BC350273F999}"/>
              </a:ext>
            </a:extLst>
          </p:cNvPr>
          <p:cNvSpPr/>
          <p:nvPr/>
        </p:nvSpPr>
        <p:spPr>
          <a:xfrm>
            <a:off x="17237469" y="5044092"/>
            <a:ext cx="6397314" cy="4975689"/>
          </a:xfrm>
          <a:custGeom>
            <a:avLst/>
            <a:gdLst>
              <a:gd name="connsiteX0" fmla="*/ 6333151 w 6396574"/>
              <a:gd name="connsiteY0" fmla="*/ 2559655 h 4975113"/>
              <a:gd name="connsiteX1" fmla="*/ 5219159 w 6396574"/>
              <a:gd name="connsiteY1" fmla="*/ 280373 h 4975113"/>
              <a:gd name="connsiteX2" fmla="*/ 5158592 w 6396574"/>
              <a:gd name="connsiteY2" fmla="*/ 259669 h 4975113"/>
              <a:gd name="connsiteX3" fmla="*/ 5137888 w 6396574"/>
              <a:gd name="connsiteY3" fmla="*/ 320236 h 4975113"/>
              <a:gd name="connsiteX4" fmla="*/ 6242301 w 6396574"/>
              <a:gd name="connsiteY4" fmla="*/ 2579741 h 4975113"/>
              <a:gd name="connsiteX5" fmla="*/ 5150248 w 6396574"/>
              <a:gd name="connsiteY5" fmla="*/ 4813907 h 4975113"/>
              <a:gd name="connsiteX6" fmla="*/ 192748 w 6396574"/>
              <a:gd name="connsiteY6" fmla="*/ 4813907 h 4975113"/>
              <a:gd name="connsiteX7" fmla="*/ 1274913 w 6396574"/>
              <a:gd name="connsiteY7" fmla="*/ 2599827 h 4975113"/>
              <a:gd name="connsiteX8" fmla="*/ 1274913 w 6396574"/>
              <a:gd name="connsiteY8" fmla="*/ 2560273 h 4975113"/>
              <a:gd name="connsiteX9" fmla="*/ 192748 w 6396574"/>
              <a:gd name="connsiteY9" fmla="*/ 346193 h 4975113"/>
              <a:gd name="connsiteX10" fmla="*/ 4505956 w 6396574"/>
              <a:gd name="connsiteY10" fmla="*/ 346193 h 4975113"/>
              <a:gd name="connsiteX11" fmla="*/ 4505956 w 6396574"/>
              <a:gd name="connsiteY11" fmla="*/ 526348 h 4975113"/>
              <a:gd name="connsiteX12" fmla="*/ 4896549 w 6396574"/>
              <a:gd name="connsiteY12" fmla="*/ 300768 h 4975113"/>
              <a:gd name="connsiteX13" fmla="*/ 4505956 w 6396574"/>
              <a:gd name="connsiteY13" fmla="*/ 75188 h 4975113"/>
              <a:gd name="connsiteX14" fmla="*/ 4505956 w 6396574"/>
              <a:gd name="connsiteY14" fmla="*/ 255343 h 4975113"/>
              <a:gd name="connsiteX15" fmla="*/ 120440 w 6396574"/>
              <a:gd name="connsiteY15" fmla="*/ 255343 h 4975113"/>
              <a:gd name="connsiteX16" fmla="*/ 82123 w 6396574"/>
              <a:gd name="connsiteY16" fmla="*/ 276665 h 4975113"/>
              <a:gd name="connsiteX17" fmla="*/ 79959 w 6396574"/>
              <a:gd name="connsiteY17" fmla="*/ 320545 h 4975113"/>
              <a:gd name="connsiteX18" fmla="*/ 1184372 w 6396574"/>
              <a:gd name="connsiteY18" fmla="*/ 2580050 h 4975113"/>
              <a:gd name="connsiteX19" fmla="*/ 79959 w 6396574"/>
              <a:gd name="connsiteY19" fmla="*/ 4839554 h 4975113"/>
              <a:gd name="connsiteX20" fmla="*/ 82123 w 6396574"/>
              <a:gd name="connsiteY20" fmla="*/ 4883435 h 4975113"/>
              <a:gd name="connsiteX21" fmla="*/ 120440 w 6396574"/>
              <a:gd name="connsiteY21" fmla="*/ 4904757 h 4975113"/>
              <a:gd name="connsiteX22" fmla="*/ 5178369 w 6396574"/>
              <a:gd name="connsiteY22" fmla="*/ 4904757 h 4975113"/>
              <a:gd name="connsiteX23" fmla="*/ 5219159 w 6396574"/>
              <a:gd name="connsiteY23" fmla="*/ 4879417 h 4975113"/>
              <a:gd name="connsiteX24" fmla="*/ 6333151 w 6396574"/>
              <a:gd name="connsiteY24" fmla="*/ 2600136 h 4975113"/>
              <a:gd name="connsiteX25" fmla="*/ 6333151 w 6396574"/>
              <a:gd name="connsiteY25" fmla="*/ 2559655 h 4975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396574" h="4975113">
                <a:moveTo>
                  <a:pt x="6333151" y="2559655"/>
                </a:moveTo>
                <a:lnTo>
                  <a:pt x="5219159" y="280373"/>
                </a:lnTo>
                <a:cubicBezTo>
                  <a:pt x="5208342" y="257815"/>
                  <a:pt x="5181149" y="248545"/>
                  <a:pt x="5158592" y="259669"/>
                </a:cubicBezTo>
                <a:cubicBezTo>
                  <a:pt x="5136034" y="270794"/>
                  <a:pt x="5126764" y="297678"/>
                  <a:pt x="5137888" y="320236"/>
                </a:cubicBezTo>
                <a:lnTo>
                  <a:pt x="6242301" y="2579741"/>
                </a:lnTo>
                <a:lnTo>
                  <a:pt x="5150248" y="4813907"/>
                </a:lnTo>
                <a:lnTo>
                  <a:pt x="192748" y="4813907"/>
                </a:lnTo>
                <a:lnTo>
                  <a:pt x="1274913" y="2599827"/>
                </a:lnTo>
                <a:cubicBezTo>
                  <a:pt x="1281094" y="2587466"/>
                  <a:pt x="1281094" y="2572634"/>
                  <a:pt x="1274913" y="2560273"/>
                </a:cubicBezTo>
                <a:lnTo>
                  <a:pt x="192748" y="346193"/>
                </a:lnTo>
                <a:lnTo>
                  <a:pt x="4505956" y="346193"/>
                </a:lnTo>
                <a:lnTo>
                  <a:pt x="4505956" y="526348"/>
                </a:lnTo>
                <a:lnTo>
                  <a:pt x="4896549" y="300768"/>
                </a:lnTo>
                <a:lnTo>
                  <a:pt x="4505956" y="75188"/>
                </a:lnTo>
                <a:lnTo>
                  <a:pt x="4505956" y="255343"/>
                </a:lnTo>
                <a:lnTo>
                  <a:pt x="120440" y="255343"/>
                </a:lnTo>
                <a:cubicBezTo>
                  <a:pt x="104680" y="255343"/>
                  <a:pt x="90465" y="263377"/>
                  <a:pt x="82123" y="276665"/>
                </a:cubicBezTo>
                <a:cubicBezTo>
                  <a:pt x="73779" y="289952"/>
                  <a:pt x="72851" y="306330"/>
                  <a:pt x="79959" y="320545"/>
                </a:cubicBezTo>
                <a:lnTo>
                  <a:pt x="1184372" y="2580050"/>
                </a:lnTo>
                <a:lnTo>
                  <a:pt x="79959" y="4839554"/>
                </a:lnTo>
                <a:cubicBezTo>
                  <a:pt x="73160" y="4853460"/>
                  <a:pt x="74088" y="4870147"/>
                  <a:pt x="82123" y="4883435"/>
                </a:cubicBezTo>
                <a:cubicBezTo>
                  <a:pt x="90465" y="4896722"/>
                  <a:pt x="104989" y="4904757"/>
                  <a:pt x="120440" y="4904757"/>
                </a:cubicBezTo>
                <a:lnTo>
                  <a:pt x="5178369" y="4904757"/>
                </a:lnTo>
                <a:cubicBezTo>
                  <a:pt x="5195674" y="4904757"/>
                  <a:pt x="5211434" y="4894868"/>
                  <a:pt x="5219159" y="4879417"/>
                </a:cubicBezTo>
                <a:lnTo>
                  <a:pt x="6333151" y="2600136"/>
                </a:lnTo>
                <a:cubicBezTo>
                  <a:pt x="6339332" y="2586848"/>
                  <a:pt x="6339332" y="2572325"/>
                  <a:pt x="6333151" y="2559655"/>
                </a:cubicBezTo>
                <a:close/>
              </a:path>
            </a:pathLst>
          </a:custGeom>
          <a:solidFill>
            <a:srgbClr val="F1A229"/>
          </a:solidFill>
          <a:ln w="30901" cap="flat">
            <a:noFill/>
            <a:prstDash val="solid"/>
            <a:miter/>
          </a:ln>
        </p:spPr>
        <p:txBody>
          <a:bodyPr rtlCol="0" anchor="ctr"/>
          <a:lstStyle/>
          <a:p>
            <a:endParaRPr lang="en-US"/>
          </a:p>
        </p:txBody>
      </p:sp>
      <p:grpSp>
        <p:nvGrpSpPr>
          <p:cNvPr id="2" name="Group 1">
            <a:extLst>
              <a:ext uri="{FF2B5EF4-FFF2-40B4-BE49-F238E27FC236}">
                <a16:creationId xmlns:a16="http://schemas.microsoft.com/office/drawing/2014/main" id="{7754DA30-A48C-4922-984B-B24A8B2FD9F3}"/>
              </a:ext>
            </a:extLst>
          </p:cNvPr>
          <p:cNvGrpSpPr/>
          <p:nvPr/>
        </p:nvGrpSpPr>
        <p:grpSpPr>
          <a:xfrm>
            <a:off x="3511598" y="5724716"/>
            <a:ext cx="834433" cy="1156462"/>
            <a:chOff x="3511598" y="5724716"/>
            <a:chExt cx="834433" cy="1156462"/>
          </a:xfrm>
        </p:grpSpPr>
        <p:sp>
          <p:nvSpPr>
            <p:cNvPr id="8" name="Freeform: Shape 7">
              <a:extLst>
                <a:ext uri="{FF2B5EF4-FFF2-40B4-BE49-F238E27FC236}">
                  <a16:creationId xmlns:a16="http://schemas.microsoft.com/office/drawing/2014/main" id="{E64D63AB-4D30-4C18-8195-4CC4D98BD35D}"/>
                </a:ext>
              </a:extLst>
            </p:cNvPr>
            <p:cNvSpPr/>
            <p:nvPr/>
          </p:nvSpPr>
          <p:spPr>
            <a:xfrm>
              <a:off x="3866697" y="6378046"/>
              <a:ext cx="123619" cy="278144"/>
            </a:xfrm>
            <a:custGeom>
              <a:avLst/>
              <a:gdLst>
                <a:gd name="connsiteX0" fmla="*/ 74781 w 123605"/>
                <a:gd name="connsiteY0" fmla="*/ 255863 h 278111"/>
                <a:gd name="connsiteX1" fmla="*/ 126386 w 123605"/>
                <a:gd name="connsiteY1" fmla="*/ 122987 h 278111"/>
                <a:gd name="connsiteX2" fmla="*/ 118661 w 123605"/>
                <a:gd name="connsiteY2" fmla="*/ 23176 h 278111"/>
                <a:gd name="connsiteX3" fmla="*/ 74781 w 123605"/>
                <a:gd name="connsiteY3" fmla="*/ 23176 h 278111"/>
                <a:gd name="connsiteX4" fmla="*/ 30901 w 123605"/>
                <a:gd name="connsiteY4" fmla="*/ 23176 h 278111"/>
                <a:gd name="connsiteX5" fmla="*/ 23176 w 123605"/>
                <a:gd name="connsiteY5" fmla="*/ 122987 h 278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605" h="278111">
                  <a:moveTo>
                    <a:pt x="74781" y="255863"/>
                  </a:moveTo>
                  <a:lnTo>
                    <a:pt x="126386" y="122987"/>
                  </a:lnTo>
                  <a:lnTo>
                    <a:pt x="118661" y="23176"/>
                  </a:lnTo>
                  <a:lnTo>
                    <a:pt x="74781" y="23176"/>
                  </a:lnTo>
                  <a:lnTo>
                    <a:pt x="30901" y="23176"/>
                  </a:lnTo>
                  <a:lnTo>
                    <a:pt x="23176" y="122987"/>
                  </a:lnTo>
                  <a:close/>
                </a:path>
              </a:pathLst>
            </a:custGeom>
            <a:solidFill>
              <a:srgbClr val="05BCC1"/>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6EEFAB80-E1FF-433D-BEA7-D076AB7E6751}"/>
                </a:ext>
              </a:extLst>
            </p:cNvPr>
            <p:cNvSpPr/>
            <p:nvPr/>
          </p:nvSpPr>
          <p:spPr>
            <a:xfrm>
              <a:off x="3667670" y="5724716"/>
              <a:ext cx="525384" cy="525384"/>
            </a:xfrm>
            <a:custGeom>
              <a:avLst/>
              <a:gdLst>
                <a:gd name="connsiteX0" fmla="*/ 99811 w 525322"/>
                <a:gd name="connsiteY0" fmla="*/ 362473 h 525322"/>
                <a:gd name="connsiteX1" fmla="*/ 273786 w 525322"/>
                <a:gd name="connsiteY1" fmla="*/ 528104 h 525322"/>
                <a:gd name="connsiteX2" fmla="*/ 447760 w 525322"/>
                <a:gd name="connsiteY2" fmla="*/ 362473 h 525322"/>
                <a:gd name="connsiteX3" fmla="*/ 524396 w 525322"/>
                <a:gd name="connsiteY3" fmla="*/ 273477 h 525322"/>
                <a:gd name="connsiteX4" fmla="*/ 461666 w 525322"/>
                <a:gd name="connsiteY4" fmla="*/ 215073 h 525322"/>
                <a:gd name="connsiteX5" fmla="*/ 273786 w 525322"/>
                <a:gd name="connsiteY5" fmla="*/ 23176 h 525322"/>
                <a:gd name="connsiteX6" fmla="*/ 85906 w 525322"/>
                <a:gd name="connsiteY6" fmla="*/ 215073 h 525322"/>
                <a:gd name="connsiteX7" fmla="*/ 23176 w 525322"/>
                <a:gd name="connsiteY7" fmla="*/ 273477 h 525322"/>
                <a:gd name="connsiteX8" fmla="*/ 99811 w 525322"/>
                <a:gd name="connsiteY8" fmla="*/ 362473 h 525322"/>
                <a:gd name="connsiteX9" fmla="*/ 199932 w 525322"/>
                <a:gd name="connsiteY9" fmla="*/ 133185 h 525322"/>
                <a:gd name="connsiteX10" fmla="*/ 405425 w 525322"/>
                <a:gd name="connsiteY10" fmla="*/ 218472 h 525322"/>
                <a:gd name="connsiteX11" fmla="*/ 199313 w 525322"/>
                <a:gd name="connsiteY11" fmla="*/ 171503 h 525322"/>
                <a:gd name="connsiteX12" fmla="*/ 108155 w 525322"/>
                <a:gd name="connsiteY12" fmla="*/ 216927 h 525322"/>
                <a:gd name="connsiteX13" fmla="*/ 199932 w 525322"/>
                <a:gd name="connsiteY13" fmla="*/ 133185 h 525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322" h="525322">
                  <a:moveTo>
                    <a:pt x="99811" y="362473"/>
                  </a:moveTo>
                  <a:cubicBezTo>
                    <a:pt x="140292" y="532121"/>
                    <a:pt x="273786" y="528104"/>
                    <a:pt x="273786" y="528104"/>
                  </a:cubicBezTo>
                  <a:cubicBezTo>
                    <a:pt x="273786" y="528104"/>
                    <a:pt x="407279" y="532121"/>
                    <a:pt x="447760" y="362473"/>
                  </a:cubicBezTo>
                  <a:cubicBezTo>
                    <a:pt x="447760" y="362473"/>
                    <a:pt x="524396" y="348567"/>
                    <a:pt x="524396" y="273477"/>
                  </a:cubicBezTo>
                  <a:cubicBezTo>
                    <a:pt x="524396" y="198387"/>
                    <a:pt x="461666" y="215073"/>
                    <a:pt x="461666" y="215073"/>
                  </a:cubicBezTo>
                  <a:cubicBezTo>
                    <a:pt x="461666" y="215073"/>
                    <a:pt x="475880" y="24412"/>
                    <a:pt x="273786" y="23176"/>
                  </a:cubicBezTo>
                  <a:cubicBezTo>
                    <a:pt x="71691" y="24721"/>
                    <a:pt x="85906" y="215073"/>
                    <a:pt x="85906" y="215073"/>
                  </a:cubicBezTo>
                  <a:cubicBezTo>
                    <a:pt x="85906" y="215073"/>
                    <a:pt x="23176" y="198387"/>
                    <a:pt x="23176" y="273477"/>
                  </a:cubicBezTo>
                  <a:cubicBezTo>
                    <a:pt x="23485" y="348567"/>
                    <a:pt x="99811" y="362473"/>
                    <a:pt x="99811" y="362473"/>
                  </a:cubicBezTo>
                  <a:close/>
                  <a:moveTo>
                    <a:pt x="199932" y="133185"/>
                  </a:moveTo>
                  <a:cubicBezTo>
                    <a:pt x="265133" y="243812"/>
                    <a:pt x="405425" y="218472"/>
                    <a:pt x="405425" y="218472"/>
                  </a:cubicBezTo>
                  <a:cubicBezTo>
                    <a:pt x="290163" y="275022"/>
                    <a:pt x="199313" y="171503"/>
                    <a:pt x="199313" y="171503"/>
                  </a:cubicBezTo>
                  <a:cubicBezTo>
                    <a:pt x="162850" y="230524"/>
                    <a:pt x="108155" y="216927"/>
                    <a:pt x="108155" y="216927"/>
                  </a:cubicBezTo>
                  <a:cubicBezTo>
                    <a:pt x="166867" y="222490"/>
                    <a:pt x="199932" y="133185"/>
                    <a:pt x="199932" y="133185"/>
                  </a:cubicBezTo>
                  <a:close/>
                </a:path>
              </a:pathLst>
            </a:custGeom>
            <a:solidFill>
              <a:srgbClr val="05BCC1"/>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DF42726E-2F07-4428-8180-2B67F4FE760A}"/>
                </a:ext>
              </a:extLst>
            </p:cNvPr>
            <p:cNvSpPr/>
            <p:nvPr/>
          </p:nvSpPr>
          <p:spPr>
            <a:xfrm>
              <a:off x="3511598" y="6263080"/>
              <a:ext cx="834433" cy="618098"/>
            </a:xfrm>
            <a:custGeom>
              <a:avLst/>
              <a:gdLst>
                <a:gd name="connsiteX0" fmla="*/ 821977 w 834335"/>
                <a:gd name="connsiteY0" fmla="*/ 193442 h 618026"/>
                <a:gd name="connsiteX1" fmla="*/ 734527 w 834335"/>
                <a:gd name="connsiteY1" fmla="*/ 77253 h 618026"/>
                <a:gd name="connsiteX2" fmla="*/ 580947 w 834335"/>
                <a:gd name="connsiteY2" fmla="*/ 23176 h 618026"/>
                <a:gd name="connsiteX3" fmla="*/ 429840 w 834335"/>
                <a:gd name="connsiteY3" fmla="*/ 469082 h 618026"/>
                <a:gd name="connsiteX4" fmla="*/ 278732 w 834335"/>
                <a:gd name="connsiteY4" fmla="*/ 23176 h 618026"/>
                <a:gd name="connsiteX5" fmla="*/ 125153 w 834335"/>
                <a:gd name="connsiteY5" fmla="*/ 77253 h 618026"/>
                <a:gd name="connsiteX6" fmla="*/ 37702 w 834335"/>
                <a:gd name="connsiteY6" fmla="*/ 193442 h 618026"/>
                <a:gd name="connsiteX7" fmla="*/ 23487 w 834335"/>
                <a:gd name="connsiteY7" fmla="*/ 430146 h 618026"/>
                <a:gd name="connsiteX8" fmla="*/ 55007 w 834335"/>
                <a:gd name="connsiteY8" fmla="*/ 527177 h 618026"/>
                <a:gd name="connsiteX9" fmla="*/ 429531 w 834335"/>
                <a:gd name="connsiteY9" fmla="*/ 624825 h 618026"/>
                <a:gd name="connsiteX10" fmla="*/ 804055 w 834335"/>
                <a:gd name="connsiteY10" fmla="*/ 527177 h 618026"/>
                <a:gd name="connsiteX11" fmla="*/ 835574 w 834335"/>
                <a:gd name="connsiteY11" fmla="*/ 430146 h 618026"/>
                <a:gd name="connsiteX12" fmla="*/ 821977 w 834335"/>
                <a:gd name="connsiteY12" fmla="*/ 193442 h 618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34335" h="618026">
                  <a:moveTo>
                    <a:pt x="821977" y="193442"/>
                  </a:moveTo>
                  <a:cubicBezTo>
                    <a:pt x="818887" y="140601"/>
                    <a:pt x="784278" y="94867"/>
                    <a:pt x="734527" y="77253"/>
                  </a:cubicBezTo>
                  <a:lnTo>
                    <a:pt x="580947" y="23176"/>
                  </a:lnTo>
                  <a:lnTo>
                    <a:pt x="429840" y="469082"/>
                  </a:lnTo>
                  <a:lnTo>
                    <a:pt x="278732" y="23176"/>
                  </a:lnTo>
                  <a:lnTo>
                    <a:pt x="125153" y="77253"/>
                  </a:lnTo>
                  <a:cubicBezTo>
                    <a:pt x="75402" y="94867"/>
                    <a:pt x="40792" y="140601"/>
                    <a:pt x="37702" y="193442"/>
                  </a:cubicBezTo>
                  <a:lnTo>
                    <a:pt x="23487" y="430146"/>
                  </a:lnTo>
                  <a:cubicBezTo>
                    <a:pt x="21324" y="465374"/>
                    <a:pt x="30286" y="502147"/>
                    <a:pt x="55007" y="527177"/>
                  </a:cubicBezTo>
                  <a:cubicBezTo>
                    <a:pt x="161925" y="633786"/>
                    <a:pt x="429531" y="624825"/>
                    <a:pt x="429531" y="624825"/>
                  </a:cubicBezTo>
                  <a:cubicBezTo>
                    <a:pt x="429531" y="624825"/>
                    <a:pt x="697136" y="633786"/>
                    <a:pt x="804055" y="527177"/>
                  </a:cubicBezTo>
                  <a:cubicBezTo>
                    <a:pt x="829085" y="502455"/>
                    <a:pt x="837737" y="465374"/>
                    <a:pt x="835574" y="430146"/>
                  </a:cubicBezTo>
                  <a:lnTo>
                    <a:pt x="821977" y="193442"/>
                  </a:lnTo>
                  <a:close/>
                </a:path>
              </a:pathLst>
            </a:custGeom>
            <a:solidFill>
              <a:srgbClr val="05BCC1"/>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9A18C0-B36F-4024-BA73-ED9B1E12E15B}"/>
                </a:ext>
              </a:extLst>
            </p:cNvPr>
            <p:cNvSpPr/>
            <p:nvPr/>
          </p:nvSpPr>
          <p:spPr>
            <a:xfrm>
              <a:off x="3868860" y="6289967"/>
              <a:ext cx="123619" cy="92715"/>
            </a:xfrm>
            <a:custGeom>
              <a:avLst/>
              <a:gdLst>
                <a:gd name="connsiteX0" fmla="*/ 108773 w 123605"/>
                <a:gd name="connsiteY0" fmla="*/ 93631 h 92703"/>
                <a:gd name="connsiteX1" fmla="*/ 122369 w 123605"/>
                <a:gd name="connsiteY1" fmla="*/ 80034 h 92703"/>
                <a:gd name="connsiteX2" fmla="*/ 122369 w 123605"/>
                <a:gd name="connsiteY2" fmla="*/ 36773 h 92703"/>
                <a:gd name="connsiteX3" fmla="*/ 108773 w 123605"/>
                <a:gd name="connsiteY3" fmla="*/ 23176 h 92703"/>
                <a:gd name="connsiteX4" fmla="*/ 36772 w 123605"/>
                <a:gd name="connsiteY4" fmla="*/ 23176 h 92703"/>
                <a:gd name="connsiteX5" fmla="*/ 23176 w 123605"/>
                <a:gd name="connsiteY5" fmla="*/ 36773 h 92703"/>
                <a:gd name="connsiteX6" fmla="*/ 23176 w 123605"/>
                <a:gd name="connsiteY6" fmla="*/ 80034 h 92703"/>
                <a:gd name="connsiteX7" fmla="*/ 36772 w 123605"/>
                <a:gd name="connsiteY7" fmla="*/ 93631 h 92703"/>
                <a:gd name="connsiteX8" fmla="*/ 108773 w 123605"/>
                <a:gd name="connsiteY8" fmla="*/ 93631 h 9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605" h="92703">
                  <a:moveTo>
                    <a:pt x="108773" y="93631"/>
                  </a:moveTo>
                  <a:cubicBezTo>
                    <a:pt x="116189" y="93631"/>
                    <a:pt x="122369" y="87451"/>
                    <a:pt x="122369" y="80034"/>
                  </a:cubicBezTo>
                  <a:lnTo>
                    <a:pt x="122369" y="36773"/>
                  </a:lnTo>
                  <a:cubicBezTo>
                    <a:pt x="122369" y="29356"/>
                    <a:pt x="116189" y="23176"/>
                    <a:pt x="108773" y="23176"/>
                  </a:cubicBezTo>
                  <a:lnTo>
                    <a:pt x="36772" y="23176"/>
                  </a:lnTo>
                  <a:cubicBezTo>
                    <a:pt x="29356" y="23176"/>
                    <a:pt x="23176" y="29356"/>
                    <a:pt x="23176" y="36773"/>
                  </a:cubicBezTo>
                  <a:lnTo>
                    <a:pt x="23176" y="80034"/>
                  </a:lnTo>
                  <a:cubicBezTo>
                    <a:pt x="23176" y="87451"/>
                    <a:pt x="29356" y="93631"/>
                    <a:pt x="36772" y="93631"/>
                  </a:cubicBezTo>
                  <a:lnTo>
                    <a:pt x="108773" y="93631"/>
                  </a:lnTo>
                  <a:close/>
                </a:path>
              </a:pathLst>
            </a:custGeom>
            <a:solidFill>
              <a:srgbClr val="05BCC1"/>
            </a:solidFill>
            <a:ln w="9525" cap="flat">
              <a:noFill/>
              <a:prstDash val="solid"/>
              <a:miter/>
            </a:ln>
          </p:spPr>
          <p:txBody>
            <a:bodyPr rtlCol="0" anchor="ctr"/>
            <a:lstStyle/>
            <a:p>
              <a:endParaRPr lang="en-US"/>
            </a:p>
          </p:txBody>
        </p:sp>
      </p:grpSp>
      <p:grpSp>
        <p:nvGrpSpPr>
          <p:cNvPr id="37" name="Group 36">
            <a:extLst>
              <a:ext uri="{FF2B5EF4-FFF2-40B4-BE49-F238E27FC236}">
                <a16:creationId xmlns:a16="http://schemas.microsoft.com/office/drawing/2014/main" id="{984747DD-6D6C-4536-945E-70325A9B3638}"/>
              </a:ext>
            </a:extLst>
          </p:cNvPr>
          <p:cNvGrpSpPr/>
          <p:nvPr/>
        </p:nvGrpSpPr>
        <p:grpSpPr>
          <a:xfrm>
            <a:off x="8900487" y="5742023"/>
            <a:ext cx="1143481" cy="1143481"/>
            <a:chOff x="8900487" y="5742023"/>
            <a:chExt cx="1143481" cy="1143481"/>
          </a:xfrm>
        </p:grpSpPr>
        <p:sp>
          <p:nvSpPr>
            <p:cNvPr id="12" name="Freeform: Shape 11">
              <a:extLst>
                <a:ext uri="{FF2B5EF4-FFF2-40B4-BE49-F238E27FC236}">
                  <a16:creationId xmlns:a16="http://schemas.microsoft.com/office/drawing/2014/main" id="{0F0D3198-A625-4EAF-9FB6-AA57B3B9F5AC}"/>
                </a:ext>
              </a:extLst>
            </p:cNvPr>
            <p:cNvSpPr/>
            <p:nvPr/>
          </p:nvSpPr>
          <p:spPr>
            <a:xfrm>
              <a:off x="8900487" y="5742023"/>
              <a:ext cx="1143481" cy="1143481"/>
            </a:xfrm>
            <a:custGeom>
              <a:avLst/>
              <a:gdLst>
                <a:gd name="connsiteX0" fmla="*/ 575692 w 1143349"/>
                <a:gd name="connsiteY0" fmla="*/ 23176 h 1143349"/>
                <a:gd name="connsiteX1" fmla="*/ 23176 w 1143349"/>
                <a:gd name="connsiteY1" fmla="*/ 575692 h 1143349"/>
                <a:gd name="connsiteX2" fmla="*/ 575692 w 1143349"/>
                <a:gd name="connsiteY2" fmla="*/ 1128207 h 1143349"/>
                <a:gd name="connsiteX3" fmla="*/ 1128207 w 1143349"/>
                <a:gd name="connsiteY3" fmla="*/ 575692 h 1143349"/>
                <a:gd name="connsiteX4" fmla="*/ 575692 w 1143349"/>
                <a:gd name="connsiteY4" fmla="*/ 23176 h 1143349"/>
                <a:gd name="connsiteX5" fmla="*/ 575692 w 1143349"/>
                <a:gd name="connsiteY5" fmla="*/ 1057134 h 1143349"/>
                <a:gd name="connsiteX6" fmla="*/ 94249 w 1143349"/>
                <a:gd name="connsiteY6" fmla="*/ 575692 h 1143349"/>
                <a:gd name="connsiteX7" fmla="*/ 575692 w 1143349"/>
                <a:gd name="connsiteY7" fmla="*/ 94249 h 1143349"/>
                <a:gd name="connsiteX8" fmla="*/ 1057134 w 1143349"/>
                <a:gd name="connsiteY8" fmla="*/ 575692 h 1143349"/>
                <a:gd name="connsiteX9" fmla="*/ 575692 w 1143349"/>
                <a:gd name="connsiteY9" fmla="*/ 1057134 h 1143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3349" h="1143349">
                  <a:moveTo>
                    <a:pt x="575692" y="23176"/>
                  </a:moveTo>
                  <a:cubicBezTo>
                    <a:pt x="271004" y="23176"/>
                    <a:pt x="23176" y="271005"/>
                    <a:pt x="23176" y="575692"/>
                  </a:cubicBezTo>
                  <a:cubicBezTo>
                    <a:pt x="23176" y="880379"/>
                    <a:pt x="271004" y="1128207"/>
                    <a:pt x="575692" y="1128207"/>
                  </a:cubicBezTo>
                  <a:cubicBezTo>
                    <a:pt x="880378" y="1128207"/>
                    <a:pt x="1128207" y="880379"/>
                    <a:pt x="1128207" y="575692"/>
                  </a:cubicBezTo>
                  <a:cubicBezTo>
                    <a:pt x="1128207" y="271005"/>
                    <a:pt x="880378" y="23176"/>
                    <a:pt x="575692" y="23176"/>
                  </a:cubicBezTo>
                  <a:close/>
                  <a:moveTo>
                    <a:pt x="575692" y="1057134"/>
                  </a:moveTo>
                  <a:cubicBezTo>
                    <a:pt x="310249" y="1057134"/>
                    <a:pt x="94249" y="841134"/>
                    <a:pt x="94249" y="575692"/>
                  </a:cubicBezTo>
                  <a:cubicBezTo>
                    <a:pt x="94249" y="310249"/>
                    <a:pt x="310249" y="94249"/>
                    <a:pt x="575692" y="94249"/>
                  </a:cubicBezTo>
                  <a:cubicBezTo>
                    <a:pt x="841134" y="94249"/>
                    <a:pt x="1057134" y="310249"/>
                    <a:pt x="1057134" y="575692"/>
                  </a:cubicBezTo>
                  <a:cubicBezTo>
                    <a:pt x="1057134" y="841134"/>
                    <a:pt x="841134" y="1057134"/>
                    <a:pt x="575692" y="1057134"/>
                  </a:cubicBezTo>
                  <a:close/>
                </a:path>
              </a:pathLst>
            </a:custGeom>
            <a:solidFill>
              <a:srgbClr val="A3CE37"/>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A1FB9594-7929-426E-B01A-DD91C9E0012F}"/>
                </a:ext>
              </a:extLst>
            </p:cNvPr>
            <p:cNvSpPr/>
            <p:nvPr/>
          </p:nvSpPr>
          <p:spPr>
            <a:xfrm>
              <a:off x="9306245" y="6031602"/>
              <a:ext cx="247240" cy="525384"/>
            </a:xfrm>
            <a:custGeom>
              <a:avLst/>
              <a:gdLst>
                <a:gd name="connsiteX0" fmla="*/ 204591 w 247210"/>
                <a:gd name="connsiteY0" fmla="*/ 222181 h 525322"/>
                <a:gd name="connsiteX1" fmla="*/ 204899 w 247210"/>
                <a:gd name="connsiteY1" fmla="*/ 221872 h 525322"/>
                <a:gd name="connsiteX2" fmla="*/ 204899 w 247210"/>
                <a:gd name="connsiteY2" fmla="*/ 32138 h 525322"/>
                <a:gd name="connsiteX3" fmla="*/ 195939 w 247210"/>
                <a:gd name="connsiteY3" fmla="*/ 23176 h 525322"/>
                <a:gd name="connsiteX4" fmla="*/ 144642 w 247210"/>
                <a:gd name="connsiteY4" fmla="*/ 23176 h 525322"/>
                <a:gd name="connsiteX5" fmla="*/ 135681 w 247210"/>
                <a:gd name="connsiteY5" fmla="*/ 32138 h 525322"/>
                <a:gd name="connsiteX6" fmla="*/ 135681 w 247210"/>
                <a:gd name="connsiteY6" fmla="*/ 221872 h 525322"/>
                <a:gd name="connsiteX7" fmla="*/ 135990 w 247210"/>
                <a:gd name="connsiteY7" fmla="*/ 222181 h 525322"/>
                <a:gd name="connsiteX8" fmla="*/ 97672 w 247210"/>
                <a:gd name="connsiteY8" fmla="*/ 286147 h 525322"/>
                <a:gd name="connsiteX9" fmla="*/ 117758 w 247210"/>
                <a:gd name="connsiteY9" fmla="*/ 336207 h 525322"/>
                <a:gd name="connsiteX10" fmla="*/ 24436 w 247210"/>
                <a:gd name="connsiteY10" fmla="*/ 494731 h 525322"/>
                <a:gd name="connsiteX11" fmla="*/ 27526 w 247210"/>
                <a:gd name="connsiteY11" fmla="*/ 507091 h 525322"/>
                <a:gd name="connsiteX12" fmla="*/ 46685 w 247210"/>
                <a:gd name="connsiteY12" fmla="*/ 518215 h 525322"/>
                <a:gd name="connsiteX13" fmla="*/ 59045 w 247210"/>
                <a:gd name="connsiteY13" fmla="*/ 515125 h 525322"/>
                <a:gd name="connsiteX14" fmla="*/ 152368 w 247210"/>
                <a:gd name="connsiteY14" fmla="*/ 356292 h 525322"/>
                <a:gd name="connsiteX15" fmla="*/ 170290 w 247210"/>
                <a:gd name="connsiteY15" fmla="*/ 358764 h 525322"/>
                <a:gd name="connsiteX16" fmla="*/ 243218 w 247210"/>
                <a:gd name="connsiteY16" fmla="*/ 285837 h 525322"/>
                <a:gd name="connsiteX17" fmla="*/ 204591 w 247210"/>
                <a:gd name="connsiteY17" fmla="*/ 222181 h 525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7210" h="525322">
                  <a:moveTo>
                    <a:pt x="204591" y="222181"/>
                  </a:moveTo>
                  <a:cubicBezTo>
                    <a:pt x="204591" y="221872"/>
                    <a:pt x="204899" y="221872"/>
                    <a:pt x="204899" y="221872"/>
                  </a:cubicBezTo>
                  <a:lnTo>
                    <a:pt x="204899" y="32138"/>
                  </a:lnTo>
                  <a:cubicBezTo>
                    <a:pt x="204899" y="27193"/>
                    <a:pt x="200883" y="23176"/>
                    <a:pt x="195939" y="23176"/>
                  </a:cubicBezTo>
                  <a:lnTo>
                    <a:pt x="144642" y="23176"/>
                  </a:lnTo>
                  <a:cubicBezTo>
                    <a:pt x="139698" y="23176"/>
                    <a:pt x="135681" y="27193"/>
                    <a:pt x="135681" y="32138"/>
                  </a:cubicBezTo>
                  <a:lnTo>
                    <a:pt x="135681" y="221872"/>
                  </a:lnTo>
                  <a:cubicBezTo>
                    <a:pt x="135681" y="222181"/>
                    <a:pt x="135990" y="222181"/>
                    <a:pt x="135990" y="222181"/>
                  </a:cubicBezTo>
                  <a:cubicBezTo>
                    <a:pt x="113122" y="234541"/>
                    <a:pt x="97672" y="258335"/>
                    <a:pt x="97672" y="286147"/>
                  </a:cubicBezTo>
                  <a:cubicBezTo>
                    <a:pt x="97672" y="305614"/>
                    <a:pt x="105397" y="323228"/>
                    <a:pt x="117758" y="336207"/>
                  </a:cubicBezTo>
                  <a:lnTo>
                    <a:pt x="24436" y="494731"/>
                  </a:lnTo>
                  <a:cubicBezTo>
                    <a:pt x="21964" y="499057"/>
                    <a:pt x="23200" y="504619"/>
                    <a:pt x="27526" y="507091"/>
                  </a:cubicBezTo>
                  <a:lnTo>
                    <a:pt x="46685" y="518215"/>
                  </a:lnTo>
                  <a:cubicBezTo>
                    <a:pt x="51011" y="520688"/>
                    <a:pt x="56573" y="519451"/>
                    <a:pt x="59045" y="515125"/>
                  </a:cubicBezTo>
                  <a:lnTo>
                    <a:pt x="152368" y="356292"/>
                  </a:lnTo>
                  <a:cubicBezTo>
                    <a:pt x="158239" y="357837"/>
                    <a:pt x="164110" y="358764"/>
                    <a:pt x="170290" y="358764"/>
                  </a:cubicBezTo>
                  <a:cubicBezTo>
                    <a:pt x="210462" y="358764"/>
                    <a:pt x="243218" y="326009"/>
                    <a:pt x="243218" y="285837"/>
                  </a:cubicBezTo>
                  <a:cubicBezTo>
                    <a:pt x="242908" y="258335"/>
                    <a:pt x="227458" y="234541"/>
                    <a:pt x="204591" y="222181"/>
                  </a:cubicBezTo>
                  <a:close/>
                </a:path>
              </a:pathLst>
            </a:custGeom>
            <a:solidFill>
              <a:srgbClr val="A3CE37"/>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DDDCDA4-BB84-484D-A348-0FB23DB979F9}"/>
                </a:ext>
              </a:extLst>
            </p:cNvPr>
            <p:cNvSpPr/>
            <p:nvPr/>
          </p:nvSpPr>
          <p:spPr>
            <a:xfrm>
              <a:off x="9418453" y="5871823"/>
              <a:ext cx="92715" cy="154525"/>
            </a:xfrm>
            <a:custGeom>
              <a:avLst/>
              <a:gdLst>
                <a:gd name="connsiteX0" fmla="*/ 32138 w 92703"/>
                <a:gd name="connsiteY0" fmla="*/ 152034 h 154506"/>
                <a:gd name="connsiteX1" fmla="*/ 83434 w 92703"/>
                <a:gd name="connsiteY1" fmla="*/ 152034 h 154506"/>
                <a:gd name="connsiteX2" fmla="*/ 92396 w 92703"/>
                <a:gd name="connsiteY2" fmla="*/ 143073 h 154506"/>
                <a:gd name="connsiteX3" fmla="*/ 92396 w 92703"/>
                <a:gd name="connsiteY3" fmla="*/ 32138 h 154506"/>
                <a:gd name="connsiteX4" fmla="*/ 83434 w 92703"/>
                <a:gd name="connsiteY4" fmla="*/ 23176 h 154506"/>
                <a:gd name="connsiteX5" fmla="*/ 32138 w 92703"/>
                <a:gd name="connsiteY5" fmla="*/ 23176 h 154506"/>
                <a:gd name="connsiteX6" fmla="*/ 23176 w 92703"/>
                <a:gd name="connsiteY6" fmla="*/ 32138 h 154506"/>
                <a:gd name="connsiteX7" fmla="*/ 23176 w 92703"/>
                <a:gd name="connsiteY7" fmla="*/ 143073 h 154506"/>
                <a:gd name="connsiteX8" fmla="*/ 32138 w 92703"/>
                <a:gd name="connsiteY8" fmla="*/ 152034 h 15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703" h="154506">
                  <a:moveTo>
                    <a:pt x="32138" y="152034"/>
                  </a:moveTo>
                  <a:lnTo>
                    <a:pt x="83434" y="152034"/>
                  </a:lnTo>
                  <a:cubicBezTo>
                    <a:pt x="88378" y="152034"/>
                    <a:pt x="92396" y="148018"/>
                    <a:pt x="92396" y="143073"/>
                  </a:cubicBezTo>
                  <a:lnTo>
                    <a:pt x="92396" y="32138"/>
                  </a:lnTo>
                  <a:cubicBezTo>
                    <a:pt x="92396" y="27193"/>
                    <a:pt x="88378" y="23176"/>
                    <a:pt x="83434" y="23176"/>
                  </a:cubicBezTo>
                  <a:lnTo>
                    <a:pt x="32138" y="23176"/>
                  </a:lnTo>
                  <a:cubicBezTo>
                    <a:pt x="27193" y="23176"/>
                    <a:pt x="23176" y="27193"/>
                    <a:pt x="23176" y="32138"/>
                  </a:cubicBezTo>
                  <a:lnTo>
                    <a:pt x="23176" y="143073"/>
                  </a:lnTo>
                  <a:cubicBezTo>
                    <a:pt x="23176" y="148018"/>
                    <a:pt x="27193" y="152034"/>
                    <a:pt x="32138" y="152034"/>
                  </a:cubicBezTo>
                  <a:close/>
                </a:path>
              </a:pathLst>
            </a:custGeom>
            <a:solidFill>
              <a:srgbClr val="A3CE37"/>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7159475D-2AC8-4B24-A267-7A965B77655F}"/>
                </a:ext>
              </a:extLst>
            </p:cNvPr>
            <p:cNvSpPr/>
            <p:nvPr/>
          </p:nvSpPr>
          <p:spPr>
            <a:xfrm>
              <a:off x="9030287" y="6259989"/>
              <a:ext cx="154525" cy="92715"/>
            </a:xfrm>
            <a:custGeom>
              <a:avLst/>
              <a:gdLst>
                <a:gd name="connsiteX0" fmla="*/ 152035 w 154506"/>
                <a:gd name="connsiteY0" fmla="*/ 83433 h 92703"/>
                <a:gd name="connsiteX1" fmla="*/ 152035 w 154506"/>
                <a:gd name="connsiteY1" fmla="*/ 32138 h 92703"/>
                <a:gd name="connsiteX2" fmla="*/ 143073 w 154506"/>
                <a:gd name="connsiteY2" fmla="*/ 23176 h 92703"/>
                <a:gd name="connsiteX3" fmla="*/ 32138 w 154506"/>
                <a:gd name="connsiteY3" fmla="*/ 23176 h 92703"/>
                <a:gd name="connsiteX4" fmla="*/ 23176 w 154506"/>
                <a:gd name="connsiteY4" fmla="*/ 32138 h 92703"/>
                <a:gd name="connsiteX5" fmla="*/ 23176 w 154506"/>
                <a:gd name="connsiteY5" fmla="*/ 83433 h 92703"/>
                <a:gd name="connsiteX6" fmla="*/ 32138 w 154506"/>
                <a:gd name="connsiteY6" fmla="*/ 92395 h 92703"/>
                <a:gd name="connsiteX7" fmla="*/ 143073 w 154506"/>
                <a:gd name="connsiteY7" fmla="*/ 92395 h 92703"/>
                <a:gd name="connsiteX8" fmla="*/ 152035 w 154506"/>
                <a:gd name="connsiteY8" fmla="*/ 83433 h 9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506" h="92703">
                  <a:moveTo>
                    <a:pt x="152035" y="83433"/>
                  </a:moveTo>
                  <a:lnTo>
                    <a:pt x="152035" y="32138"/>
                  </a:lnTo>
                  <a:cubicBezTo>
                    <a:pt x="152035" y="27193"/>
                    <a:pt x="148018" y="23176"/>
                    <a:pt x="143073" y="23176"/>
                  </a:cubicBezTo>
                  <a:lnTo>
                    <a:pt x="32138" y="23176"/>
                  </a:lnTo>
                  <a:cubicBezTo>
                    <a:pt x="27193" y="23176"/>
                    <a:pt x="23176" y="27193"/>
                    <a:pt x="23176" y="32138"/>
                  </a:cubicBezTo>
                  <a:lnTo>
                    <a:pt x="23176" y="83433"/>
                  </a:lnTo>
                  <a:cubicBezTo>
                    <a:pt x="23176" y="88378"/>
                    <a:pt x="27193" y="92395"/>
                    <a:pt x="32138" y="92395"/>
                  </a:cubicBezTo>
                  <a:lnTo>
                    <a:pt x="143073" y="92395"/>
                  </a:lnTo>
                  <a:cubicBezTo>
                    <a:pt x="148018" y="92704"/>
                    <a:pt x="152035" y="88378"/>
                    <a:pt x="152035" y="83433"/>
                  </a:cubicBezTo>
                  <a:close/>
                </a:path>
              </a:pathLst>
            </a:custGeom>
            <a:solidFill>
              <a:srgbClr val="A3CE37"/>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D3F5110C-1698-423A-9697-FEA4CE6101DE}"/>
                </a:ext>
              </a:extLst>
            </p:cNvPr>
            <p:cNvSpPr/>
            <p:nvPr/>
          </p:nvSpPr>
          <p:spPr>
            <a:xfrm>
              <a:off x="9418453" y="6588508"/>
              <a:ext cx="92715" cy="154525"/>
            </a:xfrm>
            <a:custGeom>
              <a:avLst/>
              <a:gdLst>
                <a:gd name="connsiteX0" fmla="*/ 83434 w 92703"/>
                <a:gd name="connsiteY0" fmla="*/ 23176 h 154506"/>
                <a:gd name="connsiteX1" fmla="*/ 32138 w 92703"/>
                <a:gd name="connsiteY1" fmla="*/ 23176 h 154506"/>
                <a:gd name="connsiteX2" fmla="*/ 23176 w 92703"/>
                <a:gd name="connsiteY2" fmla="*/ 32137 h 154506"/>
                <a:gd name="connsiteX3" fmla="*/ 23176 w 92703"/>
                <a:gd name="connsiteY3" fmla="*/ 143073 h 154506"/>
                <a:gd name="connsiteX4" fmla="*/ 32138 w 92703"/>
                <a:gd name="connsiteY4" fmla="*/ 152034 h 154506"/>
                <a:gd name="connsiteX5" fmla="*/ 83434 w 92703"/>
                <a:gd name="connsiteY5" fmla="*/ 152034 h 154506"/>
                <a:gd name="connsiteX6" fmla="*/ 92396 w 92703"/>
                <a:gd name="connsiteY6" fmla="*/ 143073 h 154506"/>
                <a:gd name="connsiteX7" fmla="*/ 92396 w 92703"/>
                <a:gd name="connsiteY7" fmla="*/ 32137 h 154506"/>
                <a:gd name="connsiteX8" fmla="*/ 83434 w 92703"/>
                <a:gd name="connsiteY8" fmla="*/ 23176 h 15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703" h="154506">
                  <a:moveTo>
                    <a:pt x="83434" y="23176"/>
                  </a:moveTo>
                  <a:lnTo>
                    <a:pt x="32138" y="23176"/>
                  </a:lnTo>
                  <a:cubicBezTo>
                    <a:pt x="27193" y="23176"/>
                    <a:pt x="23176" y="27193"/>
                    <a:pt x="23176" y="32137"/>
                  </a:cubicBezTo>
                  <a:lnTo>
                    <a:pt x="23176" y="143073"/>
                  </a:lnTo>
                  <a:cubicBezTo>
                    <a:pt x="23176" y="148017"/>
                    <a:pt x="27193" y="152034"/>
                    <a:pt x="32138" y="152034"/>
                  </a:cubicBezTo>
                  <a:lnTo>
                    <a:pt x="83434" y="152034"/>
                  </a:lnTo>
                  <a:cubicBezTo>
                    <a:pt x="88378" y="152034"/>
                    <a:pt x="92396" y="148017"/>
                    <a:pt x="92396" y="143073"/>
                  </a:cubicBezTo>
                  <a:lnTo>
                    <a:pt x="92396" y="32137"/>
                  </a:lnTo>
                  <a:cubicBezTo>
                    <a:pt x="92704" y="27502"/>
                    <a:pt x="88688" y="23176"/>
                    <a:pt x="83434" y="23176"/>
                  </a:cubicBezTo>
                  <a:close/>
                </a:path>
              </a:pathLst>
            </a:custGeom>
            <a:solidFill>
              <a:srgbClr val="A3CE37"/>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382F2DC-8FCA-4338-8233-D5456119A342}"/>
                </a:ext>
              </a:extLst>
            </p:cNvPr>
            <p:cNvSpPr/>
            <p:nvPr/>
          </p:nvSpPr>
          <p:spPr>
            <a:xfrm>
              <a:off x="9747281" y="6259989"/>
              <a:ext cx="154525" cy="92715"/>
            </a:xfrm>
            <a:custGeom>
              <a:avLst/>
              <a:gdLst>
                <a:gd name="connsiteX0" fmla="*/ 143073 w 154506"/>
                <a:gd name="connsiteY0" fmla="*/ 23176 h 92703"/>
                <a:gd name="connsiteX1" fmla="*/ 32138 w 154506"/>
                <a:gd name="connsiteY1" fmla="*/ 23176 h 92703"/>
                <a:gd name="connsiteX2" fmla="*/ 23176 w 154506"/>
                <a:gd name="connsiteY2" fmla="*/ 32138 h 92703"/>
                <a:gd name="connsiteX3" fmla="*/ 23176 w 154506"/>
                <a:gd name="connsiteY3" fmla="*/ 83433 h 92703"/>
                <a:gd name="connsiteX4" fmla="*/ 32138 w 154506"/>
                <a:gd name="connsiteY4" fmla="*/ 92395 h 92703"/>
                <a:gd name="connsiteX5" fmla="*/ 143073 w 154506"/>
                <a:gd name="connsiteY5" fmla="*/ 92395 h 92703"/>
                <a:gd name="connsiteX6" fmla="*/ 152034 w 154506"/>
                <a:gd name="connsiteY6" fmla="*/ 83433 h 92703"/>
                <a:gd name="connsiteX7" fmla="*/ 152034 w 154506"/>
                <a:gd name="connsiteY7" fmla="*/ 32138 h 92703"/>
                <a:gd name="connsiteX8" fmla="*/ 143073 w 154506"/>
                <a:gd name="connsiteY8" fmla="*/ 23176 h 9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506" h="92703">
                  <a:moveTo>
                    <a:pt x="143073" y="23176"/>
                  </a:moveTo>
                  <a:lnTo>
                    <a:pt x="32138" y="23176"/>
                  </a:lnTo>
                  <a:cubicBezTo>
                    <a:pt x="27193" y="23176"/>
                    <a:pt x="23176" y="27193"/>
                    <a:pt x="23176" y="32138"/>
                  </a:cubicBezTo>
                  <a:lnTo>
                    <a:pt x="23176" y="83433"/>
                  </a:lnTo>
                  <a:cubicBezTo>
                    <a:pt x="23176" y="88378"/>
                    <a:pt x="27193" y="92395"/>
                    <a:pt x="32138" y="92395"/>
                  </a:cubicBezTo>
                  <a:lnTo>
                    <a:pt x="143073" y="92395"/>
                  </a:lnTo>
                  <a:cubicBezTo>
                    <a:pt x="148018" y="92395"/>
                    <a:pt x="152034" y="88378"/>
                    <a:pt x="152034" y="83433"/>
                  </a:cubicBezTo>
                  <a:lnTo>
                    <a:pt x="152034" y="32138"/>
                  </a:lnTo>
                  <a:cubicBezTo>
                    <a:pt x="152034" y="27193"/>
                    <a:pt x="148018" y="23176"/>
                    <a:pt x="143073" y="23176"/>
                  </a:cubicBezTo>
                  <a:close/>
                </a:path>
              </a:pathLst>
            </a:custGeom>
            <a:solidFill>
              <a:srgbClr val="A3CE3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CB6B8197-0459-45DA-9C26-F8F39A8E6D17}"/>
                </a:ext>
              </a:extLst>
            </p:cNvPr>
            <p:cNvSpPr/>
            <p:nvPr/>
          </p:nvSpPr>
          <p:spPr>
            <a:xfrm>
              <a:off x="9226271" y="5920699"/>
              <a:ext cx="123619" cy="154525"/>
            </a:xfrm>
            <a:custGeom>
              <a:avLst/>
              <a:gdLst>
                <a:gd name="connsiteX0" fmla="*/ 80298 w 123605"/>
                <a:gd name="connsiteY0" fmla="*/ 145500 h 154506"/>
                <a:gd name="connsiteX1" fmla="*/ 92040 w 123605"/>
                <a:gd name="connsiteY1" fmla="*/ 148590 h 154506"/>
                <a:gd name="connsiteX2" fmla="*/ 113672 w 123605"/>
                <a:gd name="connsiteY2" fmla="*/ 136229 h 154506"/>
                <a:gd name="connsiteX3" fmla="*/ 116761 w 123605"/>
                <a:gd name="connsiteY3" fmla="*/ 124487 h 154506"/>
                <a:gd name="connsiteX4" fmla="*/ 60830 w 123605"/>
                <a:gd name="connsiteY4" fmla="*/ 27457 h 154506"/>
                <a:gd name="connsiteX5" fmla="*/ 49088 w 123605"/>
                <a:gd name="connsiteY5" fmla="*/ 24366 h 154506"/>
                <a:gd name="connsiteX6" fmla="*/ 27457 w 123605"/>
                <a:gd name="connsiteY6" fmla="*/ 36727 h 154506"/>
                <a:gd name="connsiteX7" fmla="*/ 24366 w 123605"/>
                <a:gd name="connsiteY7" fmla="*/ 48469 h 154506"/>
                <a:gd name="connsiteX8" fmla="*/ 80298 w 123605"/>
                <a:gd name="connsiteY8" fmla="*/ 145500 h 15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605" h="154506">
                  <a:moveTo>
                    <a:pt x="80298" y="145500"/>
                  </a:moveTo>
                  <a:cubicBezTo>
                    <a:pt x="82770" y="149517"/>
                    <a:pt x="88023" y="151062"/>
                    <a:pt x="92040" y="148590"/>
                  </a:cubicBezTo>
                  <a:lnTo>
                    <a:pt x="113672" y="136229"/>
                  </a:lnTo>
                  <a:cubicBezTo>
                    <a:pt x="117689" y="133757"/>
                    <a:pt x="119234" y="128504"/>
                    <a:pt x="116761" y="124487"/>
                  </a:cubicBezTo>
                  <a:lnTo>
                    <a:pt x="60830" y="27457"/>
                  </a:lnTo>
                  <a:cubicBezTo>
                    <a:pt x="58358" y="23439"/>
                    <a:pt x="53104" y="21895"/>
                    <a:pt x="49088" y="24366"/>
                  </a:cubicBezTo>
                  <a:lnTo>
                    <a:pt x="27457" y="36727"/>
                  </a:lnTo>
                  <a:cubicBezTo>
                    <a:pt x="23439" y="39199"/>
                    <a:pt x="21895" y="44452"/>
                    <a:pt x="24366" y="48469"/>
                  </a:cubicBezTo>
                  <a:lnTo>
                    <a:pt x="80298" y="145500"/>
                  </a:lnTo>
                  <a:close/>
                </a:path>
              </a:pathLst>
            </a:custGeom>
            <a:solidFill>
              <a:srgbClr val="A3CE3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A8F246AE-C1D5-4807-A754-433B6A595E88}"/>
                </a:ext>
              </a:extLst>
            </p:cNvPr>
            <p:cNvSpPr/>
            <p:nvPr/>
          </p:nvSpPr>
          <p:spPr>
            <a:xfrm>
              <a:off x="9079163" y="6068115"/>
              <a:ext cx="154525" cy="123619"/>
            </a:xfrm>
            <a:custGeom>
              <a:avLst/>
              <a:gdLst>
                <a:gd name="connsiteX0" fmla="*/ 124487 w 154506"/>
                <a:gd name="connsiteY0" fmla="*/ 116762 h 123605"/>
                <a:gd name="connsiteX1" fmla="*/ 136230 w 154506"/>
                <a:gd name="connsiteY1" fmla="*/ 113671 h 123605"/>
                <a:gd name="connsiteX2" fmla="*/ 148590 w 154506"/>
                <a:gd name="connsiteY2" fmla="*/ 92041 h 123605"/>
                <a:gd name="connsiteX3" fmla="*/ 145500 w 154506"/>
                <a:gd name="connsiteY3" fmla="*/ 80298 h 123605"/>
                <a:gd name="connsiteX4" fmla="*/ 48470 w 154506"/>
                <a:gd name="connsiteY4" fmla="*/ 24367 h 123605"/>
                <a:gd name="connsiteX5" fmla="*/ 36728 w 154506"/>
                <a:gd name="connsiteY5" fmla="*/ 27457 h 123605"/>
                <a:gd name="connsiteX6" fmla="*/ 24366 w 154506"/>
                <a:gd name="connsiteY6" fmla="*/ 49088 h 123605"/>
                <a:gd name="connsiteX7" fmla="*/ 27457 w 154506"/>
                <a:gd name="connsiteY7" fmla="*/ 60830 h 123605"/>
                <a:gd name="connsiteX8" fmla="*/ 124487 w 154506"/>
                <a:gd name="connsiteY8" fmla="*/ 116762 h 1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506" h="123605">
                  <a:moveTo>
                    <a:pt x="124487" y="116762"/>
                  </a:moveTo>
                  <a:cubicBezTo>
                    <a:pt x="128505" y="119234"/>
                    <a:pt x="133757" y="117689"/>
                    <a:pt x="136230" y="113671"/>
                  </a:cubicBezTo>
                  <a:lnTo>
                    <a:pt x="148590" y="92041"/>
                  </a:lnTo>
                  <a:cubicBezTo>
                    <a:pt x="151062" y="88023"/>
                    <a:pt x="149517" y="82770"/>
                    <a:pt x="145500" y="80298"/>
                  </a:cubicBezTo>
                  <a:lnTo>
                    <a:pt x="48470" y="24367"/>
                  </a:lnTo>
                  <a:cubicBezTo>
                    <a:pt x="44453" y="21894"/>
                    <a:pt x="39199" y="23440"/>
                    <a:pt x="36728" y="27457"/>
                  </a:cubicBezTo>
                  <a:lnTo>
                    <a:pt x="24366" y="49088"/>
                  </a:lnTo>
                  <a:cubicBezTo>
                    <a:pt x="21895" y="53105"/>
                    <a:pt x="23439" y="58358"/>
                    <a:pt x="27457" y="60830"/>
                  </a:cubicBezTo>
                  <a:lnTo>
                    <a:pt x="124487" y="116762"/>
                  </a:lnTo>
                  <a:close/>
                </a:path>
              </a:pathLst>
            </a:custGeom>
            <a:solidFill>
              <a:srgbClr val="A3CE3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95C7168D-3E71-44D3-A325-BED3FAC9B67E}"/>
                </a:ext>
              </a:extLst>
            </p:cNvPr>
            <p:cNvSpPr/>
            <p:nvPr/>
          </p:nvSpPr>
          <p:spPr>
            <a:xfrm>
              <a:off x="9079163" y="6426613"/>
              <a:ext cx="154525" cy="123619"/>
            </a:xfrm>
            <a:custGeom>
              <a:avLst/>
              <a:gdLst>
                <a:gd name="connsiteX0" fmla="*/ 136230 w 154506"/>
                <a:gd name="connsiteY0" fmla="*/ 27456 h 123605"/>
                <a:gd name="connsiteX1" fmla="*/ 124487 w 154506"/>
                <a:gd name="connsiteY1" fmla="*/ 24367 h 123605"/>
                <a:gd name="connsiteX2" fmla="*/ 27457 w 154506"/>
                <a:gd name="connsiteY2" fmla="*/ 80298 h 123605"/>
                <a:gd name="connsiteX3" fmla="*/ 24366 w 154506"/>
                <a:gd name="connsiteY3" fmla="*/ 92041 h 123605"/>
                <a:gd name="connsiteX4" fmla="*/ 36728 w 154506"/>
                <a:gd name="connsiteY4" fmla="*/ 113671 h 123605"/>
                <a:gd name="connsiteX5" fmla="*/ 48470 w 154506"/>
                <a:gd name="connsiteY5" fmla="*/ 116761 h 123605"/>
                <a:gd name="connsiteX6" fmla="*/ 145500 w 154506"/>
                <a:gd name="connsiteY6" fmla="*/ 60830 h 123605"/>
                <a:gd name="connsiteX7" fmla="*/ 148590 w 154506"/>
                <a:gd name="connsiteY7" fmla="*/ 49088 h 123605"/>
                <a:gd name="connsiteX8" fmla="*/ 136230 w 154506"/>
                <a:gd name="connsiteY8" fmla="*/ 27456 h 1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506" h="123605">
                  <a:moveTo>
                    <a:pt x="136230" y="27456"/>
                  </a:moveTo>
                  <a:cubicBezTo>
                    <a:pt x="133757" y="23440"/>
                    <a:pt x="128505" y="21894"/>
                    <a:pt x="124487" y="24367"/>
                  </a:cubicBezTo>
                  <a:lnTo>
                    <a:pt x="27457" y="80298"/>
                  </a:lnTo>
                  <a:cubicBezTo>
                    <a:pt x="23439" y="82770"/>
                    <a:pt x="21895" y="88023"/>
                    <a:pt x="24366" y="92041"/>
                  </a:cubicBezTo>
                  <a:lnTo>
                    <a:pt x="36728" y="113671"/>
                  </a:lnTo>
                  <a:cubicBezTo>
                    <a:pt x="39199" y="117688"/>
                    <a:pt x="44453" y="119233"/>
                    <a:pt x="48470" y="116761"/>
                  </a:cubicBezTo>
                  <a:lnTo>
                    <a:pt x="145500" y="60830"/>
                  </a:lnTo>
                  <a:cubicBezTo>
                    <a:pt x="149517" y="58358"/>
                    <a:pt x="151062" y="53105"/>
                    <a:pt x="148590" y="49088"/>
                  </a:cubicBezTo>
                  <a:lnTo>
                    <a:pt x="136230" y="27456"/>
                  </a:lnTo>
                  <a:close/>
                </a:path>
              </a:pathLst>
            </a:custGeom>
            <a:solidFill>
              <a:srgbClr val="A3CE37"/>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3DF1D732-1F7F-4969-84B3-3B188C660798}"/>
                </a:ext>
              </a:extLst>
            </p:cNvPr>
            <p:cNvSpPr/>
            <p:nvPr/>
          </p:nvSpPr>
          <p:spPr>
            <a:xfrm>
              <a:off x="9226271" y="6541887"/>
              <a:ext cx="123619" cy="154525"/>
            </a:xfrm>
            <a:custGeom>
              <a:avLst/>
              <a:gdLst>
                <a:gd name="connsiteX0" fmla="*/ 92040 w 123605"/>
                <a:gd name="connsiteY0" fmla="*/ 24367 h 154506"/>
                <a:gd name="connsiteX1" fmla="*/ 80298 w 123605"/>
                <a:gd name="connsiteY1" fmla="*/ 27457 h 154506"/>
                <a:gd name="connsiteX2" fmla="*/ 24366 w 123605"/>
                <a:gd name="connsiteY2" fmla="*/ 124487 h 154506"/>
                <a:gd name="connsiteX3" fmla="*/ 27457 w 123605"/>
                <a:gd name="connsiteY3" fmla="*/ 136229 h 154506"/>
                <a:gd name="connsiteX4" fmla="*/ 49088 w 123605"/>
                <a:gd name="connsiteY4" fmla="*/ 148590 h 154506"/>
                <a:gd name="connsiteX5" fmla="*/ 60830 w 123605"/>
                <a:gd name="connsiteY5" fmla="*/ 145500 h 154506"/>
                <a:gd name="connsiteX6" fmla="*/ 116761 w 123605"/>
                <a:gd name="connsiteY6" fmla="*/ 48470 h 154506"/>
                <a:gd name="connsiteX7" fmla="*/ 113672 w 123605"/>
                <a:gd name="connsiteY7" fmla="*/ 36727 h 154506"/>
                <a:gd name="connsiteX8" fmla="*/ 92040 w 123605"/>
                <a:gd name="connsiteY8" fmla="*/ 24367 h 15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605" h="154506">
                  <a:moveTo>
                    <a:pt x="92040" y="24367"/>
                  </a:moveTo>
                  <a:cubicBezTo>
                    <a:pt x="88023" y="21894"/>
                    <a:pt x="82770" y="23440"/>
                    <a:pt x="80298" y="27457"/>
                  </a:cubicBezTo>
                  <a:lnTo>
                    <a:pt x="24366" y="124487"/>
                  </a:lnTo>
                  <a:cubicBezTo>
                    <a:pt x="21895" y="128504"/>
                    <a:pt x="23439" y="133757"/>
                    <a:pt x="27457" y="136229"/>
                  </a:cubicBezTo>
                  <a:lnTo>
                    <a:pt x="49088" y="148590"/>
                  </a:lnTo>
                  <a:cubicBezTo>
                    <a:pt x="53104" y="151062"/>
                    <a:pt x="58358" y="149517"/>
                    <a:pt x="60830" y="145500"/>
                  </a:cubicBezTo>
                  <a:lnTo>
                    <a:pt x="116761" y="48470"/>
                  </a:lnTo>
                  <a:cubicBezTo>
                    <a:pt x="119234" y="44452"/>
                    <a:pt x="117689" y="39199"/>
                    <a:pt x="113672" y="36727"/>
                  </a:cubicBezTo>
                  <a:lnTo>
                    <a:pt x="92040" y="24367"/>
                  </a:lnTo>
                  <a:close/>
                </a:path>
              </a:pathLst>
            </a:custGeom>
            <a:solidFill>
              <a:srgbClr val="A3CE37"/>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7F1ED0CD-080E-4301-96B9-9B48F545CA7E}"/>
                </a:ext>
              </a:extLst>
            </p:cNvPr>
            <p:cNvSpPr/>
            <p:nvPr/>
          </p:nvSpPr>
          <p:spPr>
            <a:xfrm>
              <a:off x="9585077" y="6541887"/>
              <a:ext cx="123619" cy="154525"/>
            </a:xfrm>
            <a:custGeom>
              <a:avLst/>
              <a:gdLst>
                <a:gd name="connsiteX0" fmla="*/ 60830 w 123605"/>
                <a:gd name="connsiteY0" fmla="*/ 27457 h 154506"/>
                <a:gd name="connsiteX1" fmla="*/ 49087 w 123605"/>
                <a:gd name="connsiteY1" fmla="*/ 24367 h 154506"/>
                <a:gd name="connsiteX2" fmla="*/ 27456 w 123605"/>
                <a:gd name="connsiteY2" fmla="*/ 36727 h 154506"/>
                <a:gd name="connsiteX3" fmla="*/ 24367 w 123605"/>
                <a:gd name="connsiteY3" fmla="*/ 48470 h 154506"/>
                <a:gd name="connsiteX4" fmla="*/ 80298 w 123605"/>
                <a:gd name="connsiteY4" fmla="*/ 145500 h 154506"/>
                <a:gd name="connsiteX5" fmla="*/ 92041 w 123605"/>
                <a:gd name="connsiteY5" fmla="*/ 148590 h 154506"/>
                <a:gd name="connsiteX6" fmla="*/ 113671 w 123605"/>
                <a:gd name="connsiteY6" fmla="*/ 136229 h 154506"/>
                <a:gd name="connsiteX7" fmla="*/ 116761 w 123605"/>
                <a:gd name="connsiteY7" fmla="*/ 124487 h 154506"/>
                <a:gd name="connsiteX8" fmla="*/ 60830 w 123605"/>
                <a:gd name="connsiteY8" fmla="*/ 27457 h 15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605" h="154506">
                  <a:moveTo>
                    <a:pt x="60830" y="27457"/>
                  </a:moveTo>
                  <a:cubicBezTo>
                    <a:pt x="58357" y="23440"/>
                    <a:pt x="53105" y="21894"/>
                    <a:pt x="49087" y="24367"/>
                  </a:cubicBezTo>
                  <a:lnTo>
                    <a:pt x="27456" y="36727"/>
                  </a:lnTo>
                  <a:cubicBezTo>
                    <a:pt x="23440" y="39199"/>
                    <a:pt x="21894" y="44452"/>
                    <a:pt x="24367" y="48470"/>
                  </a:cubicBezTo>
                  <a:lnTo>
                    <a:pt x="80298" y="145500"/>
                  </a:lnTo>
                  <a:cubicBezTo>
                    <a:pt x="82770" y="149517"/>
                    <a:pt x="88023" y="151062"/>
                    <a:pt x="92041" y="148590"/>
                  </a:cubicBezTo>
                  <a:lnTo>
                    <a:pt x="113671" y="136229"/>
                  </a:lnTo>
                  <a:cubicBezTo>
                    <a:pt x="117688" y="133757"/>
                    <a:pt x="119233" y="128504"/>
                    <a:pt x="116761" y="124487"/>
                  </a:cubicBezTo>
                  <a:lnTo>
                    <a:pt x="60830" y="27457"/>
                  </a:lnTo>
                  <a:close/>
                </a:path>
              </a:pathLst>
            </a:custGeom>
            <a:solidFill>
              <a:srgbClr val="A3CE37"/>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F1F3849F-2C08-4FA7-B547-1176D2E917D4}"/>
                </a:ext>
              </a:extLst>
            </p:cNvPr>
            <p:cNvSpPr/>
            <p:nvPr/>
          </p:nvSpPr>
          <p:spPr>
            <a:xfrm>
              <a:off x="9700043" y="6426613"/>
              <a:ext cx="154525" cy="123619"/>
            </a:xfrm>
            <a:custGeom>
              <a:avLst/>
              <a:gdLst>
                <a:gd name="connsiteX0" fmla="*/ 48778 w 154506"/>
                <a:gd name="connsiteY0" fmla="*/ 24367 h 123605"/>
                <a:gd name="connsiteX1" fmla="*/ 37035 w 154506"/>
                <a:gd name="connsiteY1" fmla="*/ 27456 h 123605"/>
                <a:gd name="connsiteX2" fmla="*/ 24367 w 154506"/>
                <a:gd name="connsiteY2" fmla="*/ 49088 h 123605"/>
                <a:gd name="connsiteX3" fmla="*/ 27456 w 154506"/>
                <a:gd name="connsiteY3" fmla="*/ 60830 h 123605"/>
                <a:gd name="connsiteX4" fmla="*/ 124487 w 154506"/>
                <a:gd name="connsiteY4" fmla="*/ 116761 h 123605"/>
                <a:gd name="connsiteX5" fmla="*/ 136229 w 154506"/>
                <a:gd name="connsiteY5" fmla="*/ 113671 h 123605"/>
                <a:gd name="connsiteX6" fmla="*/ 148590 w 154506"/>
                <a:gd name="connsiteY6" fmla="*/ 92041 h 123605"/>
                <a:gd name="connsiteX7" fmla="*/ 145499 w 154506"/>
                <a:gd name="connsiteY7" fmla="*/ 80298 h 123605"/>
                <a:gd name="connsiteX8" fmla="*/ 48778 w 154506"/>
                <a:gd name="connsiteY8" fmla="*/ 24367 h 1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506" h="123605">
                  <a:moveTo>
                    <a:pt x="48778" y="24367"/>
                  </a:moveTo>
                  <a:cubicBezTo>
                    <a:pt x="44761" y="21894"/>
                    <a:pt x="39508" y="23440"/>
                    <a:pt x="37035" y="27456"/>
                  </a:cubicBezTo>
                  <a:lnTo>
                    <a:pt x="24367" y="49088"/>
                  </a:lnTo>
                  <a:cubicBezTo>
                    <a:pt x="21894" y="53105"/>
                    <a:pt x="23440" y="58358"/>
                    <a:pt x="27456" y="60830"/>
                  </a:cubicBezTo>
                  <a:lnTo>
                    <a:pt x="124487" y="116761"/>
                  </a:lnTo>
                  <a:cubicBezTo>
                    <a:pt x="128504" y="119233"/>
                    <a:pt x="133757" y="117688"/>
                    <a:pt x="136229" y="113671"/>
                  </a:cubicBezTo>
                  <a:lnTo>
                    <a:pt x="148590" y="92041"/>
                  </a:lnTo>
                  <a:cubicBezTo>
                    <a:pt x="151061" y="88023"/>
                    <a:pt x="149517" y="82770"/>
                    <a:pt x="145499" y="80298"/>
                  </a:cubicBezTo>
                  <a:lnTo>
                    <a:pt x="48778" y="24367"/>
                  </a:lnTo>
                  <a:close/>
                </a:path>
              </a:pathLst>
            </a:custGeom>
            <a:solidFill>
              <a:srgbClr val="A3CE37"/>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76B8D650-2418-4EB4-9227-996720837E85}"/>
                </a:ext>
              </a:extLst>
            </p:cNvPr>
            <p:cNvSpPr/>
            <p:nvPr/>
          </p:nvSpPr>
          <p:spPr>
            <a:xfrm>
              <a:off x="9700352" y="6067806"/>
              <a:ext cx="154525" cy="123619"/>
            </a:xfrm>
            <a:custGeom>
              <a:avLst/>
              <a:gdLst>
                <a:gd name="connsiteX0" fmla="*/ 36727 w 154506"/>
                <a:gd name="connsiteY0" fmla="*/ 113671 h 123605"/>
                <a:gd name="connsiteX1" fmla="*/ 48469 w 154506"/>
                <a:gd name="connsiteY1" fmla="*/ 116761 h 123605"/>
                <a:gd name="connsiteX2" fmla="*/ 145500 w 154506"/>
                <a:gd name="connsiteY2" fmla="*/ 60830 h 123605"/>
                <a:gd name="connsiteX3" fmla="*/ 148590 w 154506"/>
                <a:gd name="connsiteY3" fmla="*/ 49088 h 123605"/>
                <a:gd name="connsiteX4" fmla="*/ 136229 w 154506"/>
                <a:gd name="connsiteY4" fmla="*/ 27456 h 123605"/>
                <a:gd name="connsiteX5" fmla="*/ 124487 w 154506"/>
                <a:gd name="connsiteY5" fmla="*/ 24367 h 123605"/>
                <a:gd name="connsiteX6" fmla="*/ 27457 w 154506"/>
                <a:gd name="connsiteY6" fmla="*/ 80298 h 123605"/>
                <a:gd name="connsiteX7" fmla="*/ 24366 w 154506"/>
                <a:gd name="connsiteY7" fmla="*/ 92041 h 123605"/>
                <a:gd name="connsiteX8" fmla="*/ 36727 w 154506"/>
                <a:gd name="connsiteY8" fmla="*/ 113671 h 1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506" h="123605">
                  <a:moveTo>
                    <a:pt x="36727" y="113671"/>
                  </a:moveTo>
                  <a:cubicBezTo>
                    <a:pt x="39199" y="117688"/>
                    <a:pt x="44452" y="119233"/>
                    <a:pt x="48469" y="116761"/>
                  </a:cubicBezTo>
                  <a:lnTo>
                    <a:pt x="145500" y="60830"/>
                  </a:lnTo>
                  <a:cubicBezTo>
                    <a:pt x="149517" y="58358"/>
                    <a:pt x="151062" y="53105"/>
                    <a:pt x="148590" y="49088"/>
                  </a:cubicBezTo>
                  <a:lnTo>
                    <a:pt x="136229" y="27456"/>
                  </a:lnTo>
                  <a:cubicBezTo>
                    <a:pt x="133757" y="23440"/>
                    <a:pt x="128504" y="21894"/>
                    <a:pt x="124487" y="24367"/>
                  </a:cubicBezTo>
                  <a:lnTo>
                    <a:pt x="27457" y="80298"/>
                  </a:lnTo>
                  <a:cubicBezTo>
                    <a:pt x="23439" y="82770"/>
                    <a:pt x="21895" y="88023"/>
                    <a:pt x="24366" y="92041"/>
                  </a:cubicBezTo>
                  <a:lnTo>
                    <a:pt x="36727" y="113671"/>
                  </a:lnTo>
                  <a:close/>
                </a:path>
              </a:pathLst>
            </a:custGeom>
            <a:solidFill>
              <a:srgbClr val="A3CE37"/>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EBD8C06-C0FF-48E4-934A-431041AFBC69}"/>
                </a:ext>
              </a:extLst>
            </p:cNvPr>
            <p:cNvSpPr/>
            <p:nvPr/>
          </p:nvSpPr>
          <p:spPr>
            <a:xfrm>
              <a:off x="9585077" y="5920699"/>
              <a:ext cx="123619" cy="154525"/>
            </a:xfrm>
            <a:custGeom>
              <a:avLst/>
              <a:gdLst>
                <a:gd name="connsiteX0" fmla="*/ 92041 w 123605"/>
                <a:gd name="connsiteY0" fmla="*/ 24366 h 154506"/>
                <a:gd name="connsiteX1" fmla="*/ 80298 w 123605"/>
                <a:gd name="connsiteY1" fmla="*/ 27457 h 154506"/>
                <a:gd name="connsiteX2" fmla="*/ 24367 w 123605"/>
                <a:gd name="connsiteY2" fmla="*/ 124487 h 154506"/>
                <a:gd name="connsiteX3" fmla="*/ 27456 w 123605"/>
                <a:gd name="connsiteY3" fmla="*/ 136229 h 154506"/>
                <a:gd name="connsiteX4" fmla="*/ 49087 w 123605"/>
                <a:gd name="connsiteY4" fmla="*/ 148590 h 154506"/>
                <a:gd name="connsiteX5" fmla="*/ 60830 w 123605"/>
                <a:gd name="connsiteY5" fmla="*/ 145500 h 154506"/>
                <a:gd name="connsiteX6" fmla="*/ 116761 w 123605"/>
                <a:gd name="connsiteY6" fmla="*/ 48469 h 154506"/>
                <a:gd name="connsiteX7" fmla="*/ 113671 w 123605"/>
                <a:gd name="connsiteY7" fmla="*/ 36727 h 154506"/>
                <a:gd name="connsiteX8" fmla="*/ 92041 w 123605"/>
                <a:gd name="connsiteY8" fmla="*/ 24366 h 15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605" h="154506">
                  <a:moveTo>
                    <a:pt x="92041" y="24366"/>
                  </a:moveTo>
                  <a:cubicBezTo>
                    <a:pt x="88023" y="21895"/>
                    <a:pt x="82770" y="23439"/>
                    <a:pt x="80298" y="27457"/>
                  </a:cubicBezTo>
                  <a:lnTo>
                    <a:pt x="24367" y="124487"/>
                  </a:lnTo>
                  <a:cubicBezTo>
                    <a:pt x="21894" y="128504"/>
                    <a:pt x="23440" y="133757"/>
                    <a:pt x="27456" y="136229"/>
                  </a:cubicBezTo>
                  <a:lnTo>
                    <a:pt x="49087" y="148590"/>
                  </a:lnTo>
                  <a:cubicBezTo>
                    <a:pt x="53105" y="151062"/>
                    <a:pt x="58357" y="149517"/>
                    <a:pt x="60830" y="145500"/>
                  </a:cubicBezTo>
                  <a:lnTo>
                    <a:pt x="116761" y="48469"/>
                  </a:lnTo>
                  <a:cubicBezTo>
                    <a:pt x="119233" y="44452"/>
                    <a:pt x="117688" y="39199"/>
                    <a:pt x="113671" y="36727"/>
                  </a:cubicBezTo>
                  <a:lnTo>
                    <a:pt x="92041" y="24366"/>
                  </a:lnTo>
                  <a:close/>
                </a:path>
              </a:pathLst>
            </a:custGeom>
            <a:solidFill>
              <a:srgbClr val="A3CE37"/>
            </a:solidFill>
            <a:ln w="9525" cap="flat">
              <a:noFill/>
              <a:prstDash val="solid"/>
              <a:miter/>
            </a:ln>
          </p:spPr>
          <p:txBody>
            <a:bodyPr rtlCol="0" anchor="ctr"/>
            <a:lstStyle/>
            <a:p>
              <a:endParaRPr lang="en-US"/>
            </a:p>
          </p:txBody>
        </p:sp>
      </p:grpSp>
      <p:sp>
        <p:nvSpPr>
          <p:cNvPr id="26" name="Freeform: Shape 25">
            <a:extLst>
              <a:ext uri="{FF2B5EF4-FFF2-40B4-BE49-F238E27FC236}">
                <a16:creationId xmlns:a16="http://schemas.microsoft.com/office/drawing/2014/main" id="{C34743AF-868F-4444-8607-B26624D732AD}"/>
              </a:ext>
            </a:extLst>
          </p:cNvPr>
          <p:cNvSpPr/>
          <p:nvPr/>
        </p:nvSpPr>
        <p:spPr>
          <a:xfrm>
            <a:off x="14200369" y="5919108"/>
            <a:ext cx="1390721" cy="772622"/>
          </a:xfrm>
          <a:custGeom>
            <a:avLst/>
            <a:gdLst>
              <a:gd name="connsiteX0" fmla="*/ 1392414 w 1390559"/>
              <a:gd name="connsiteY0" fmla="*/ 429529 h 772533"/>
              <a:gd name="connsiteX1" fmla="*/ 1213804 w 1390559"/>
              <a:gd name="connsiteY1" fmla="*/ 59022 h 772533"/>
              <a:gd name="connsiteX2" fmla="*/ 1188156 w 1390559"/>
              <a:gd name="connsiteY2" fmla="*/ 50987 h 772533"/>
              <a:gd name="connsiteX3" fmla="*/ 1052190 w 1390559"/>
              <a:gd name="connsiteY3" fmla="*/ 123296 h 772533"/>
              <a:gd name="connsiteX4" fmla="*/ 1071658 w 1390559"/>
              <a:gd name="connsiteY4" fmla="*/ 152653 h 772533"/>
              <a:gd name="connsiteX5" fmla="*/ 1025924 w 1390559"/>
              <a:gd name="connsiteY5" fmla="*/ 173975 h 772533"/>
              <a:gd name="connsiteX6" fmla="*/ 1032723 w 1390559"/>
              <a:gd name="connsiteY6" fmla="*/ 61803 h 772533"/>
              <a:gd name="connsiteX7" fmla="*/ 1015726 w 1390559"/>
              <a:gd name="connsiteY7" fmla="*/ 45425 h 772533"/>
              <a:gd name="connsiteX8" fmla="*/ 937546 w 1390559"/>
              <a:gd name="connsiteY8" fmla="*/ 73545 h 772533"/>
              <a:gd name="connsiteX9" fmla="*/ 913134 w 1390559"/>
              <a:gd name="connsiteY9" fmla="*/ 87760 h 772533"/>
              <a:gd name="connsiteX10" fmla="*/ 874507 w 1390559"/>
              <a:gd name="connsiteY10" fmla="*/ 97957 h 772533"/>
              <a:gd name="connsiteX11" fmla="*/ 872962 w 1390559"/>
              <a:gd name="connsiteY11" fmla="*/ 96721 h 772533"/>
              <a:gd name="connsiteX12" fmla="*/ 832482 w 1390559"/>
              <a:gd name="connsiteY12" fmla="*/ 82198 h 772533"/>
              <a:gd name="connsiteX13" fmla="*/ 672104 w 1390559"/>
              <a:gd name="connsiteY13" fmla="*/ 80652 h 772533"/>
              <a:gd name="connsiteX14" fmla="*/ 631314 w 1390559"/>
              <a:gd name="connsiteY14" fmla="*/ 127931 h 772533"/>
              <a:gd name="connsiteX15" fmla="*/ 450233 w 1390559"/>
              <a:gd name="connsiteY15" fmla="*/ 141528 h 772533"/>
              <a:gd name="connsiteX16" fmla="*/ 309013 w 1390559"/>
              <a:gd name="connsiteY16" fmla="*/ 117425 h 772533"/>
              <a:gd name="connsiteX17" fmla="*/ 311177 w 1390559"/>
              <a:gd name="connsiteY17" fmla="*/ 87451 h 772533"/>
              <a:gd name="connsiteX18" fmla="*/ 311794 w 1390559"/>
              <a:gd name="connsiteY18" fmla="*/ 78490 h 772533"/>
              <a:gd name="connsiteX19" fmla="*/ 190043 w 1390559"/>
              <a:gd name="connsiteY19" fmla="*/ 23176 h 772533"/>
              <a:gd name="connsiteX20" fmla="*/ 185717 w 1390559"/>
              <a:gd name="connsiteY20" fmla="*/ 38008 h 772533"/>
              <a:gd name="connsiteX21" fmla="*/ 35536 w 1390559"/>
              <a:gd name="connsiteY21" fmla="*/ 444052 h 772533"/>
              <a:gd name="connsiteX22" fmla="*/ 23176 w 1390559"/>
              <a:gd name="connsiteY22" fmla="*/ 455795 h 772533"/>
              <a:gd name="connsiteX23" fmla="*/ 169957 w 1390559"/>
              <a:gd name="connsiteY23" fmla="*/ 548190 h 772533"/>
              <a:gd name="connsiteX24" fmla="*/ 177373 w 1390559"/>
              <a:gd name="connsiteY24" fmla="*/ 538919 h 772533"/>
              <a:gd name="connsiteX25" fmla="*/ 220944 w 1390559"/>
              <a:gd name="connsiteY25" fmla="*/ 466301 h 772533"/>
              <a:gd name="connsiteX26" fmla="*/ 298198 w 1390559"/>
              <a:gd name="connsiteY26" fmla="*/ 515743 h 772533"/>
              <a:gd name="connsiteX27" fmla="*/ 269460 w 1390559"/>
              <a:gd name="connsiteY27" fmla="*/ 588979 h 772533"/>
              <a:gd name="connsiteX28" fmla="*/ 402027 w 1390559"/>
              <a:gd name="connsiteY28" fmla="*/ 587435 h 772533"/>
              <a:gd name="connsiteX29" fmla="*/ 421803 w 1390559"/>
              <a:gd name="connsiteY29" fmla="*/ 640894 h 772533"/>
              <a:gd name="connsiteX30" fmla="*/ 499675 w 1390559"/>
              <a:gd name="connsiteY30" fmla="*/ 652945 h 772533"/>
              <a:gd name="connsiteX31" fmla="*/ 516361 w 1390559"/>
              <a:gd name="connsiteY31" fmla="*/ 700224 h 772533"/>
              <a:gd name="connsiteX32" fmla="*/ 572911 w 1390559"/>
              <a:gd name="connsiteY32" fmla="*/ 704859 h 772533"/>
              <a:gd name="connsiteX33" fmla="*/ 595778 w 1390559"/>
              <a:gd name="connsiteY33" fmla="*/ 756774 h 772533"/>
              <a:gd name="connsiteX34" fmla="*/ 649237 w 1390559"/>
              <a:gd name="connsiteY34" fmla="*/ 738542 h 772533"/>
              <a:gd name="connsiteX35" fmla="*/ 768207 w 1390559"/>
              <a:gd name="connsiteY35" fmla="*/ 775005 h 772533"/>
              <a:gd name="connsiteX36" fmla="*/ 812396 w 1390559"/>
              <a:gd name="connsiteY36" fmla="*/ 736997 h 772533"/>
              <a:gd name="connsiteX37" fmla="*/ 906954 w 1390559"/>
              <a:gd name="connsiteY37" fmla="*/ 736997 h 772533"/>
              <a:gd name="connsiteX38" fmla="*/ 931366 w 1390559"/>
              <a:gd name="connsiteY38" fmla="*/ 676121 h 772533"/>
              <a:gd name="connsiteX39" fmla="*/ 1007693 w 1390559"/>
              <a:gd name="connsiteY39" fmla="*/ 676121 h 772533"/>
              <a:gd name="connsiteX40" fmla="*/ 1030559 w 1390559"/>
              <a:gd name="connsiteY40" fmla="*/ 609065 h 772533"/>
              <a:gd name="connsiteX41" fmla="*/ 1114302 w 1390559"/>
              <a:gd name="connsiteY41" fmla="*/ 599795 h 772533"/>
              <a:gd name="connsiteX42" fmla="*/ 1129443 w 1390559"/>
              <a:gd name="connsiteY42" fmla="*/ 505237 h 772533"/>
              <a:gd name="connsiteX43" fmla="*/ 1201134 w 1390559"/>
              <a:gd name="connsiteY43" fmla="*/ 462593 h 772533"/>
              <a:gd name="connsiteX44" fmla="*/ 1226164 w 1390559"/>
              <a:gd name="connsiteY44" fmla="*/ 533357 h 772533"/>
              <a:gd name="connsiteX45" fmla="*/ 1250577 w 1390559"/>
              <a:gd name="connsiteY45" fmla="*/ 542010 h 772533"/>
              <a:gd name="connsiteX46" fmla="*/ 1383452 w 1390559"/>
              <a:gd name="connsiteY46" fmla="*/ 461975 h 772533"/>
              <a:gd name="connsiteX47" fmla="*/ 1392414 w 1390559"/>
              <a:gd name="connsiteY47" fmla="*/ 429529 h 772533"/>
              <a:gd name="connsiteX48" fmla="*/ 926113 w 1390559"/>
              <a:gd name="connsiteY48" fmla="*/ 110936 h 772533"/>
              <a:gd name="connsiteX49" fmla="*/ 951452 w 1390559"/>
              <a:gd name="connsiteY49" fmla="*/ 96103 h 772533"/>
              <a:gd name="connsiteX50" fmla="*/ 995950 w 1390559"/>
              <a:gd name="connsiteY50" fmla="*/ 72927 h 772533"/>
              <a:gd name="connsiteX51" fmla="*/ 1011401 w 1390559"/>
              <a:gd name="connsiteY51" fmla="*/ 82198 h 772533"/>
              <a:gd name="connsiteX52" fmla="*/ 991314 w 1390559"/>
              <a:gd name="connsiteY52" fmla="*/ 174902 h 772533"/>
              <a:gd name="connsiteX53" fmla="*/ 991623 w 1390559"/>
              <a:gd name="connsiteY53" fmla="*/ 176137 h 772533"/>
              <a:gd name="connsiteX54" fmla="*/ 990387 w 1390559"/>
              <a:gd name="connsiteY54" fmla="*/ 176137 h 772533"/>
              <a:gd name="connsiteX55" fmla="*/ 901700 w 1390559"/>
              <a:gd name="connsiteY55" fmla="*/ 118970 h 772533"/>
              <a:gd name="connsiteX56" fmla="*/ 926113 w 1390559"/>
              <a:gd name="connsiteY56" fmla="*/ 110936 h 772533"/>
              <a:gd name="connsiteX57" fmla="*/ 163468 w 1390559"/>
              <a:gd name="connsiteY57" fmla="*/ 512344 h 772533"/>
              <a:gd name="connsiteX58" fmla="*/ 64274 w 1390559"/>
              <a:gd name="connsiteY58" fmla="*/ 449923 h 772533"/>
              <a:gd name="connsiteX59" fmla="*/ 207039 w 1390559"/>
              <a:gd name="connsiteY59" fmla="*/ 59949 h 772533"/>
              <a:gd name="connsiteX60" fmla="*/ 284293 w 1390559"/>
              <a:gd name="connsiteY60" fmla="*/ 95176 h 772533"/>
              <a:gd name="connsiteX61" fmla="*/ 163468 w 1390559"/>
              <a:gd name="connsiteY61" fmla="*/ 512344 h 772533"/>
              <a:gd name="connsiteX62" fmla="*/ 1094216 w 1390559"/>
              <a:gd name="connsiteY62" fmla="*/ 550353 h 772533"/>
              <a:gd name="connsiteX63" fmla="*/ 1017890 w 1390559"/>
              <a:gd name="connsiteY63" fmla="*/ 574765 h 772533"/>
              <a:gd name="connsiteX64" fmla="*/ 897683 w 1390559"/>
              <a:gd name="connsiteY64" fmla="*/ 467228 h 772533"/>
              <a:gd name="connsiteX65" fmla="*/ 987606 w 1390559"/>
              <a:gd name="connsiteY65" fmla="*/ 576310 h 772533"/>
              <a:gd name="connsiteX66" fmla="*/ 990696 w 1390559"/>
              <a:gd name="connsiteY66" fmla="*/ 641821 h 772533"/>
              <a:gd name="connsiteX67" fmla="*/ 917460 w 1390559"/>
              <a:gd name="connsiteY67" fmla="*/ 648001 h 772533"/>
              <a:gd name="connsiteX68" fmla="*/ 805906 w 1390559"/>
              <a:gd name="connsiteY68" fmla="*/ 554988 h 772533"/>
              <a:gd name="connsiteX69" fmla="*/ 899229 w 1390559"/>
              <a:gd name="connsiteY69" fmla="*/ 656962 h 772533"/>
              <a:gd name="connsiteX70" fmla="*/ 827537 w 1390559"/>
              <a:gd name="connsiteY70" fmla="*/ 705786 h 772533"/>
              <a:gd name="connsiteX71" fmla="*/ 719383 w 1390559"/>
              <a:gd name="connsiteY71" fmla="*/ 626061 h 772533"/>
              <a:gd name="connsiteX72" fmla="*/ 774387 w 1390559"/>
              <a:gd name="connsiteY72" fmla="*/ 696825 h 772533"/>
              <a:gd name="connsiteX73" fmla="*/ 774387 w 1390559"/>
              <a:gd name="connsiteY73" fmla="*/ 737924 h 772533"/>
              <a:gd name="connsiteX74" fmla="*/ 663142 w 1390559"/>
              <a:gd name="connsiteY74" fmla="*/ 711967 h 772533"/>
              <a:gd name="connsiteX75" fmla="*/ 634095 w 1390559"/>
              <a:gd name="connsiteY75" fmla="*/ 626679 h 772533"/>
              <a:gd name="connsiteX76" fmla="*/ 601958 w 1390559"/>
              <a:gd name="connsiteY76" fmla="*/ 644911 h 772533"/>
              <a:gd name="connsiteX77" fmla="*/ 563949 w 1390559"/>
              <a:gd name="connsiteY77" fmla="*/ 553443 h 772533"/>
              <a:gd name="connsiteX78" fmla="*/ 510490 w 1390559"/>
              <a:gd name="connsiteY78" fmla="*/ 582490 h 772533"/>
              <a:gd name="connsiteX79" fmla="*/ 461666 w 1390559"/>
              <a:gd name="connsiteY79" fmla="*/ 498747 h 772533"/>
              <a:gd name="connsiteX80" fmla="*/ 393065 w 1390559"/>
              <a:gd name="connsiteY80" fmla="*/ 555297 h 772533"/>
              <a:gd name="connsiteX81" fmla="*/ 237014 w 1390559"/>
              <a:gd name="connsiteY81" fmla="*/ 432310 h 772533"/>
              <a:gd name="connsiteX82" fmla="*/ 307469 w 1390559"/>
              <a:gd name="connsiteY82" fmla="*/ 145545 h 772533"/>
              <a:gd name="connsiteX83" fmla="*/ 451777 w 1390559"/>
              <a:gd name="connsiteY83" fmla="*/ 168412 h 772533"/>
              <a:gd name="connsiteX84" fmla="*/ 623589 w 1390559"/>
              <a:gd name="connsiteY84" fmla="*/ 155743 h 772533"/>
              <a:gd name="connsiteX85" fmla="*/ 620498 w 1390559"/>
              <a:gd name="connsiteY85" fmla="*/ 167485 h 772533"/>
              <a:gd name="connsiteX86" fmla="*/ 571365 w 1390559"/>
              <a:gd name="connsiteY86" fmla="*/ 237013 h 772533"/>
              <a:gd name="connsiteX87" fmla="*/ 565186 w 1390559"/>
              <a:gd name="connsiteY87" fmla="*/ 265442 h 772533"/>
              <a:gd name="connsiteX88" fmla="*/ 644602 w 1390559"/>
              <a:gd name="connsiteY88" fmla="*/ 296344 h 772533"/>
              <a:gd name="connsiteX89" fmla="*/ 731435 w 1390559"/>
              <a:gd name="connsiteY89" fmla="*/ 201786 h 772533"/>
              <a:gd name="connsiteX90" fmla="*/ 827537 w 1390559"/>
              <a:gd name="connsiteY90" fmla="*/ 195605 h 772533"/>
              <a:gd name="connsiteX91" fmla="*/ 835263 w 1390559"/>
              <a:gd name="connsiteY91" fmla="*/ 230524 h 772533"/>
              <a:gd name="connsiteX92" fmla="*/ 1031796 w 1390559"/>
              <a:gd name="connsiteY92" fmla="*/ 431692 h 772533"/>
              <a:gd name="connsiteX93" fmla="*/ 1094216 w 1390559"/>
              <a:gd name="connsiteY93" fmla="*/ 550353 h 772533"/>
              <a:gd name="connsiteX94" fmla="*/ 1260156 w 1390559"/>
              <a:gd name="connsiteY94" fmla="*/ 496275 h 772533"/>
              <a:gd name="connsiteX95" fmla="*/ 1112138 w 1390559"/>
              <a:gd name="connsiteY95" fmla="*/ 137202 h 772533"/>
              <a:gd name="connsiteX96" fmla="*/ 1194645 w 1390559"/>
              <a:gd name="connsiteY96" fmla="*/ 92086 h 772533"/>
              <a:gd name="connsiteX97" fmla="*/ 1357495 w 1390559"/>
              <a:gd name="connsiteY97" fmla="*/ 439726 h 772533"/>
              <a:gd name="connsiteX98" fmla="*/ 1260156 w 1390559"/>
              <a:gd name="connsiteY98" fmla="*/ 496275 h 77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390559" h="772533">
                <a:moveTo>
                  <a:pt x="1392414" y="429529"/>
                </a:moveTo>
                <a:lnTo>
                  <a:pt x="1213804" y="59022"/>
                </a:lnTo>
                <a:cubicBezTo>
                  <a:pt x="1209169" y="49442"/>
                  <a:pt x="1197426" y="45734"/>
                  <a:pt x="1188156" y="50987"/>
                </a:cubicBezTo>
                <a:lnTo>
                  <a:pt x="1052190" y="123296"/>
                </a:lnTo>
                <a:lnTo>
                  <a:pt x="1071658" y="152653"/>
                </a:lnTo>
                <a:cubicBezTo>
                  <a:pt x="1059915" y="165322"/>
                  <a:pt x="1041993" y="171194"/>
                  <a:pt x="1025924" y="173975"/>
                </a:cubicBezTo>
                <a:cubicBezTo>
                  <a:pt x="1043229" y="139674"/>
                  <a:pt x="1041993" y="84052"/>
                  <a:pt x="1032723" y="61803"/>
                </a:cubicBezTo>
                <a:cubicBezTo>
                  <a:pt x="1029323" y="53768"/>
                  <a:pt x="1023452" y="48206"/>
                  <a:pt x="1015726" y="45425"/>
                </a:cubicBezTo>
                <a:cubicBezTo>
                  <a:pt x="995331" y="38936"/>
                  <a:pt x="968447" y="54695"/>
                  <a:pt x="937546" y="73545"/>
                </a:cubicBezTo>
                <a:cubicBezTo>
                  <a:pt x="929203" y="78490"/>
                  <a:pt x="920859" y="83433"/>
                  <a:pt x="913134" y="87760"/>
                </a:cubicBezTo>
                <a:cubicBezTo>
                  <a:pt x="907572" y="90850"/>
                  <a:pt x="893357" y="94249"/>
                  <a:pt x="874507" y="97957"/>
                </a:cubicBezTo>
                <a:cubicBezTo>
                  <a:pt x="873889" y="97648"/>
                  <a:pt x="873272" y="97030"/>
                  <a:pt x="872962" y="96721"/>
                </a:cubicBezTo>
                <a:cubicBezTo>
                  <a:pt x="861220" y="87451"/>
                  <a:pt x="847315" y="82506"/>
                  <a:pt x="832482" y="82198"/>
                </a:cubicBezTo>
                <a:cubicBezTo>
                  <a:pt x="783658" y="81579"/>
                  <a:pt x="696825" y="78798"/>
                  <a:pt x="672104" y="80652"/>
                </a:cubicBezTo>
                <a:cubicBezTo>
                  <a:pt x="651709" y="82198"/>
                  <a:pt x="639658" y="104137"/>
                  <a:pt x="631314" y="127931"/>
                </a:cubicBezTo>
                <a:cubicBezTo>
                  <a:pt x="556842" y="135039"/>
                  <a:pt x="487005" y="140292"/>
                  <a:pt x="450233" y="141528"/>
                </a:cubicBezTo>
                <a:cubicBezTo>
                  <a:pt x="377614" y="144309"/>
                  <a:pt x="324464" y="124223"/>
                  <a:pt x="309013" y="117425"/>
                </a:cubicBezTo>
                <a:cubicBezTo>
                  <a:pt x="309631" y="107536"/>
                  <a:pt x="310558" y="97648"/>
                  <a:pt x="311177" y="87451"/>
                </a:cubicBezTo>
                <a:lnTo>
                  <a:pt x="311794" y="78490"/>
                </a:lnTo>
                <a:lnTo>
                  <a:pt x="190043" y="23176"/>
                </a:lnTo>
                <a:lnTo>
                  <a:pt x="185717" y="38008"/>
                </a:lnTo>
                <a:cubicBezTo>
                  <a:pt x="143383" y="184172"/>
                  <a:pt x="68292" y="412842"/>
                  <a:pt x="35536" y="444052"/>
                </a:cubicBezTo>
                <a:lnTo>
                  <a:pt x="23176" y="455795"/>
                </a:lnTo>
                <a:lnTo>
                  <a:pt x="169957" y="548190"/>
                </a:lnTo>
                <a:lnTo>
                  <a:pt x="177373" y="538919"/>
                </a:lnTo>
                <a:cubicBezTo>
                  <a:pt x="179227" y="536447"/>
                  <a:pt x="198078" y="512653"/>
                  <a:pt x="220944" y="466301"/>
                </a:cubicBezTo>
                <a:lnTo>
                  <a:pt x="298198" y="515743"/>
                </a:lnTo>
                <a:cubicBezTo>
                  <a:pt x="298198" y="515743"/>
                  <a:pt x="234232" y="546336"/>
                  <a:pt x="269460" y="588979"/>
                </a:cubicBezTo>
                <a:cubicBezTo>
                  <a:pt x="304378" y="631623"/>
                  <a:pt x="402027" y="587435"/>
                  <a:pt x="402027" y="587435"/>
                </a:cubicBezTo>
                <a:cubicBezTo>
                  <a:pt x="402027" y="587435"/>
                  <a:pt x="395846" y="619572"/>
                  <a:pt x="421803" y="640894"/>
                </a:cubicBezTo>
                <a:cubicBezTo>
                  <a:pt x="447760" y="662216"/>
                  <a:pt x="499675" y="652945"/>
                  <a:pt x="499675" y="652945"/>
                </a:cubicBezTo>
                <a:cubicBezTo>
                  <a:pt x="499675" y="652945"/>
                  <a:pt x="495039" y="686628"/>
                  <a:pt x="516361" y="700224"/>
                </a:cubicBezTo>
                <a:cubicBezTo>
                  <a:pt x="537683" y="713821"/>
                  <a:pt x="572911" y="704859"/>
                  <a:pt x="572911" y="704859"/>
                </a:cubicBezTo>
                <a:cubicBezTo>
                  <a:pt x="572911" y="704859"/>
                  <a:pt x="569821" y="739778"/>
                  <a:pt x="595778" y="756774"/>
                </a:cubicBezTo>
                <a:cubicBezTo>
                  <a:pt x="621735" y="773460"/>
                  <a:pt x="649237" y="738542"/>
                  <a:pt x="649237" y="738542"/>
                </a:cubicBezTo>
                <a:cubicBezTo>
                  <a:pt x="649237" y="738542"/>
                  <a:pt x="727108" y="776550"/>
                  <a:pt x="768207" y="775005"/>
                </a:cubicBezTo>
                <a:cubicBezTo>
                  <a:pt x="809306" y="773460"/>
                  <a:pt x="812396" y="736997"/>
                  <a:pt x="812396" y="736997"/>
                </a:cubicBezTo>
                <a:cubicBezTo>
                  <a:pt x="812396" y="736997"/>
                  <a:pt x="877907" y="749048"/>
                  <a:pt x="906954" y="736997"/>
                </a:cubicBezTo>
                <a:cubicBezTo>
                  <a:pt x="936001" y="724945"/>
                  <a:pt x="931366" y="676121"/>
                  <a:pt x="931366" y="676121"/>
                </a:cubicBezTo>
                <a:cubicBezTo>
                  <a:pt x="931366" y="676121"/>
                  <a:pt x="981735" y="692808"/>
                  <a:pt x="1007693" y="676121"/>
                </a:cubicBezTo>
                <a:cubicBezTo>
                  <a:pt x="1033650" y="659434"/>
                  <a:pt x="1030559" y="609065"/>
                  <a:pt x="1030559" y="609065"/>
                </a:cubicBezTo>
                <a:cubicBezTo>
                  <a:pt x="1030559" y="609065"/>
                  <a:pt x="1085564" y="618336"/>
                  <a:pt x="1114302" y="599795"/>
                </a:cubicBezTo>
                <a:cubicBezTo>
                  <a:pt x="1143349" y="581563"/>
                  <a:pt x="1129443" y="505237"/>
                  <a:pt x="1129443" y="505237"/>
                </a:cubicBezTo>
                <a:lnTo>
                  <a:pt x="1201134" y="462593"/>
                </a:lnTo>
                <a:lnTo>
                  <a:pt x="1226164" y="533357"/>
                </a:lnTo>
                <a:cubicBezTo>
                  <a:pt x="1229564" y="543245"/>
                  <a:pt x="1241615" y="547572"/>
                  <a:pt x="1250577" y="542010"/>
                </a:cubicBezTo>
                <a:lnTo>
                  <a:pt x="1383452" y="461975"/>
                </a:lnTo>
                <a:cubicBezTo>
                  <a:pt x="1393959" y="454559"/>
                  <a:pt x="1397976" y="440962"/>
                  <a:pt x="1392414" y="429529"/>
                </a:cubicBezTo>
                <a:close/>
                <a:moveTo>
                  <a:pt x="926113" y="110936"/>
                </a:moveTo>
                <a:cubicBezTo>
                  <a:pt x="934147" y="106609"/>
                  <a:pt x="942800" y="101356"/>
                  <a:pt x="951452" y="96103"/>
                </a:cubicBezTo>
                <a:cubicBezTo>
                  <a:pt x="962576" y="89305"/>
                  <a:pt x="982353" y="77871"/>
                  <a:pt x="995950" y="72927"/>
                </a:cubicBezTo>
                <a:cubicBezTo>
                  <a:pt x="1002748" y="70455"/>
                  <a:pt x="1010164" y="75090"/>
                  <a:pt x="1011401" y="82198"/>
                </a:cubicBezTo>
                <a:cubicBezTo>
                  <a:pt x="1016653" y="111863"/>
                  <a:pt x="1009547" y="167176"/>
                  <a:pt x="991314" y="174902"/>
                </a:cubicBezTo>
                <a:lnTo>
                  <a:pt x="991623" y="176137"/>
                </a:lnTo>
                <a:cubicBezTo>
                  <a:pt x="991314" y="176137"/>
                  <a:pt x="990387" y="176137"/>
                  <a:pt x="990387" y="176137"/>
                </a:cubicBezTo>
                <a:cubicBezTo>
                  <a:pt x="978645" y="176137"/>
                  <a:pt x="936001" y="145236"/>
                  <a:pt x="901700" y="118970"/>
                </a:cubicBezTo>
                <a:cubicBezTo>
                  <a:pt x="912825" y="116189"/>
                  <a:pt x="921478" y="113408"/>
                  <a:pt x="926113" y="110936"/>
                </a:cubicBezTo>
                <a:close/>
                <a:moveTo>
                  <a:pt x="163468" y="512344"/>
                </a:moveTo>
                <a:lnTo>
                  <a:pt x="64274" y="449923"/>
                </a:lnTo>
                <a:cubicBezTo>
                  <a:pt x="110936" y="380086"/>
                  <a:pt x="186335" y="129785"/>
                  <a:pt x="207039" y="59949"/>
                </a:cubicBezTo>
                <a:lnTo>
                  <a:pt x="284293" y="95176"/>
                </a:lnTo>
                <a:cubicBezTo>
                  <a:pt x="269769" y="339296"/>
                  <a:pt x="187880" y="476498"/>
                  <a:pt x="163468" y="512344"/>
                </a:cubicBezTo>
                <a:close/>
                <a:moveTo>
                  <a:pt x="1094216" y="550353"/>
                </a:moveTo>
                <a:cubicBezTo>
                  <a:pt x="1088035" y="574765"/>
                  <a:pt x="1068259" y="588362"/>
                  <a:pt x="1017890" y="574765"/>
                </a:cubicBezTo>
                <a:cubicBezTo>
                  <a:pt x="967520" y="561168"/>
                  <a:pt x="897683" y="467228"/>
                  <a:pt x="897683" y="467228"/>
                </a:cubicBezTo>
                <a:cubicBezTo>
                  <a:pt x="915916" y="511417"/>
                  <a:pt x="972155" y="561168"/>
                  <a:pt x="987606" y="576310"/>
                </a:cubicBezTo>
                <a:cubicBezTo>
                  <a:pt x="1002748" y="591451"/>
                  <a:pt x="1002748" y="625134"/>
                  <a:pt x="990696" y="641821"/>
                </a:cubicBezTo>
                <a:cubicBezTo>
                  <a:pt x="978645" y="658507"/>
                  <a:pt x="954233" y="655417"/>
                  <a:pt x="917460" y="648001"/>
                </a:cubicBezTo>
                <a:cubicBezTo>
                  <a:pt x="880997" y="640276"/>
                  <a:pt x="805906" y="554988"/>
                  <a:pt x="805906" y="554988"/>
                </a:cubicBezTo>
                <a:cubicBezTo>
                  <a:pt x="830319" y="615864"/>
                  <a:pt x="899229" y="656962"/>
                  <a:pt x="899229" y="656962"/>
                </a:cubicBezTo>
                <a:cubicBezTo>
                  <a:pt x="919005" y="682919"/>
                  <a:pt x="888413" y="716293"/>
                  <a:pt x="827537" y="705786"/>
                </a:cubicBezTo>
                <a:cubicBezTo>
                  <a:pt x="766662" y="694971"/>
                  <a:pt x="719383" y="626061"/>
                  <a:pt x="719383" y="626061"/>
                </a:cubicBezTo>
                <a:cubicBezTo>
                  <a:pt x="728653" y="653563"/>
                  <a:pt x="754302" y="682919"/>
                  <a:pt x="774387" y="696825"/>
                </a:cubicBezTo>
                <a:cubicBezTo>
                  <a:pt x="794164" y="710422"/>
                  <a:pt x="774387" y="737924"/>
                  <a:pt x="774387" y="737924"/>
                </a:cubicBezTo>
                <a:cubicBezTo>
                  <a:pt x="749975" y="765426"/>
                  <a:pt x="663142" y="711967"/>
                  <a:pt x="663142" y="711967"/>
                </a:cubicBezTo>
                <a:cubicBezTo>
                  <a:pt x="663142" y="711967"/>
                  <a:pt x="661598" y="629769"/>
                  <a:pt x="634095" y="626679"/>
                </a:cubicBezTo>
                <a:cubicBezTo>
                  <a:pt x="606593" y="623589"/>
                  <a:pt x="601958" y="644911"/>
                  <a:pt x="601958" y="644911"/>
                </a:cubicBezTo>
                <a:cubicBezTo>
                  <a:pt x="601958" y="644911"/>
                  <a:pt x="601958" y="559623"/>
                  <a:pt x="563949" y="553443"/>
                </a:cubicBezTo>
                <a:cubicBezTo>
                  <a:pt x="525940" y="547263"/>
                  <a:pt x="510490" y="582490"/>
                  <a:pt x="510490" y="582490"/>
                </a:cubicBezTo>
                <a:cubicBezTo>
                  <a:pt x="510490" y="582490"/>
                  <a:pt x="504310" y="509254"/>
                  <a:pt x="461666" y="498747"/>
                </a:cubicBezTo>
                <a:cubicBezTo>
                  <a:pt x="419022" y="487932"/>
                  <a:pt x="393065" y="555297"/>
                  <a:pt x="393065" y="555297"/>
                </a:cubicBezTo>
                <a:cubicBezTo>
                  <a:pt x="374216" y="513580"/>
                  <a:pt x="271623" y="452395"/>
                  <a:pt x="237014" y="432310"/>
                </a:cubicBezTo>
                <a:cubicBezTo>
                  <a:pt x="264825" y="367417"/>
                  <a:pt x="294799" y="272859"/>
                  <a:pt x="307469" y="145545"/>
                </a:cubicBezTo>
                <a:cubicBezTo>
                  <a:pt x="331572" y="154816"/>
                  <a:pt x="383486" y="170884"/>
                  <a:pt x="451777" y="168412"/>
                </a:cubicBezTo>
                <a:cubicBezTo>
                  <a:pt x="481442" y="167485"/>
                  <a:pt x="548808" y="162541"/>
                  <a:pt x="623589" y="155743"/>
                </a:cubicBezTo>
                <a:cubicBezTo>
                  <a:pt x="622353" y="159760"/>
                  <a:pt x="621426" y="163777"/>
                  <a:pt x="620498" y="167485"/>
                </a:cubicBezTo>
                <a:cubicBezTo>
                  <a:pt x="614009" y="190352"/>
                  <a:pt x="586816" y="220945"/>
                  <a:pt x="571365" y="237013"/>
                </a:cubicBezTo>
                <a:cubicBezTo>
                  <a:pt x="564259" y="244430"/>
                  <a:pt x="561168" y="255863"/>
                  <a:pt x="565186" y="265442"/>
                </a:cubicBezTo>
                <a:cubicBezTo>
                  <a:pt x="571984" y="282129"/>
                  <a:pt x="590525" y="300670"/>
                  <a:pt x="644602" y="296344"/>
                </a:cubicBezTo>
                <a:cubicBezTo>
                  <a:pt x="720928" y="290163"/>
                  <a:pt x="731435" y="201786"/>
                  <a:pt x="731435" y="201786"/>
                </a:cubicBezTo>
                <a:cubicBezTo>
                  <a:pt x="781803" y="235468"/>
                  <a:pt x="827537" y="195605"/>
                  <a:pt x="827537" y="195605"/>
                </a:cubicBezTo>
                <a:cubicBezTo>
                  <a:pt x="827537" y="195605"/>
                  <a:pt x="830628" y="220017"/>
                  <a:pt x="835263" y="230524"/>
                </a:cubicBezTo>
                <a:cubicBezTo>
                  <a:pt x="839898" y="241339"/>
                  <a:pt x="990696" y="393683"/>
                  <a:pt x="1031796" y="431692"/>
                </a:cubicBezTo>
                <a:cubicBezTo>
                  <a:pt x="1072894" y="469391"/>
                  <a:pt x="1100397" y="525941"/>
                  <a:pt x="1094216" y="550353"/>
                </a:cubicBezTo>
                <a:close/>
                <a:moveTo>
                  <a:pt x="1260156" y="496275"/>
                </a:moveTo>
                <a:cubicBezTo>
                  <a:pt x="1260156" y="496275"/>
                  <a:pt x="1224002" y="295108"/>
                  <a:pt x="1112138" y="137202"/>
                </a:cubicBezTo>
                <a:lnTo>
                  <a:pt x="1194645" y="92086"/>
                </a:lnTo>
                <a:lnTo>
                  <a:pt x="1357495" y="439726"/>
                </a:lnTo>
                <a:lnTo>
                  <a:pt x="1260156" y="496275"/>
                </a:lnTo>
                <a:close/>
              </a:path>
            </a:pathLst>
          </a:custGeom>
          <a:solidFill>
            <a:srgbClr val="F7615A"/>
          </a:solidFill>
          <a:ln w="9525" cap="flat">
            <a:noFill/>
            <a:prstDash val="solid"/>
            <a:miter/>
          </a:ln>
        </p:spPr>
        <p:txBody>
          <a:bodyPr rtlCol="0" anchor="ctr"/>
          <a:lstStyle/>
          <a:p>
            <a:endParaRPr lang="en-US"/>
          </a:p>
        </p:txBody>
      </p:sp>
      <p:grpSp>
        <p:nvGrpSpPr>
          <p:cNvPr id="39" name="Group 38">
            <a:extLst>
              <a:ext uri="{FF2B5EF4-FFF2-40B4-BE49-F238E27FC236}">
                <a16:creationId xmlns:a16="http://schemas.microsoft.com/office/drawing/2014/main" id="{23117A47-EC9A-4922-BB2C-5658554A745D}"/>
              </a:ext>
            </a:extLst>
          </p:cNvPr>
          <p:cNvGrpSpPr/>
          <p:nvPr/>
        </p:nvGrpSpPr>
        <p:grpSpPr>
          <a:xfrm>
            <a:off x="19973715" y="5816195"/>
            <a:ext cx="937345" cy="929620"/>
            <a:chOff x="19973715" y="5816195"/>
            <a:chExt cx="937345" cy="929620"/>
          </a:xfrm>
        </p:grpSpPr>
        <p:sp>
          <p:nvSpPr>
            <p:cNvPr id="27" name="Freeform: Shape 26">
              <a:extLst>
                <a:ext uri="{FF2B5EF4-FFF2-40B4-BE49-F238E27FC236}">
                  <a16:creationId xmlns:a16="http://schemas.microsoft.com/office/drawing/2014/main" id="{74F75279-0EB1-4771-9ACD-2E8753176E74}"/>
                </a:ext>
              </a:extLst>
            </p:cNvPr>
            <p:cNvSpPr/>
            <p:nvPr/>
          </p:nvSpPr>
          <p:spPr>
            <a:xfrm>
              <a:off x="20014818" y="6653100"/>
              <a:ext cx="896242" cy="92715"/>
            </a:xfrm>
            <a:custGeom>
              <a:avLst/>
              <a:gdLst>
                <a:gd name="connsiteX0" fmla="*/ 23175 w 896138"/>
                <a:gd name="connsiteY0" fmla="*/ 23176 h 92703"/>
                <a:gd name="connsiteX1" fmla="*/ 876670 w 896138"/>
                <a:gd name="connsiteY1" fmla="*/ 23176 h 92703"/>
                <a:gd name="connsiteX2" fmla="*/ 876670 w 896138"/>
                <a:gd name="connsiteY2" fmla="*/ 86524 h 92703"/>
                <a:gd name="connsiteX3" fmla="*/ 23175 w 896138"/>
                <a:gd name="connsiteY3" fmla="*/ 86524 h 92703"/>
              </a:gdLst>
              <a:ahLst/>
              <a:cxnLst>
                <a:cxn ang="0">
                  <a:pos x="connsiteX0" y="connsiteY0"/>
                </a:cxn>
                <a:cxn ang="0">
                  <a:pos x="connsiteX1" y="connsiteY1"/>
                </a:cxn>
                <a:cxn ang="0">
                  <a:pos x="connsiteX2" y="connsiteY2"/>
                </a:cxn>
                <a:cxn ang="0">
                  <a:pos x="connsiteX3" y="connsiteY3"/>
                </a:cxn>
              </a:cxnLst>
              <a:rect l="l" t="t" r="r" b="b"/>
              <a:pathLst>
                <a:path w="896138" h="92703">
                  <a:moveTo>
                    <a:pt x="23175" y="23176"/>
                  </a:moveTo>
                  <a:lnTo>
                    <a:pt x="876670" y="23176"/>
                  </a:lnTo>
                  <a:lnTo>
                    <a:pt x="876670" y="86524"/>
                  </a:lnTo>
                  <a:lnTo>
                    <a:pt x="23175" y="86524"/>
                  </a:lnTo>
                  <a:close/>
                </a:path>
              </a:pathLst>
            </a:custGeom>
            <a:solidFill>
              <a:srgbClr val="F1A229"/>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32703458-5E78-4D55-8578-7A69DF92A3B7}"/>
                </a:ext>
              </a:extLst>
            </p:cNvPr>
            <p:cNvSpPr/>
            <p:nvPr/>
          </p:nvSpPr>
          <p:spPr>
            <a:xfrm>
              <a:off x="20670310" y="6110409"/>
              <a:ext cx="185429" cy="525384"/>
            </a:xfrm>
            <a:custGeom>
              <a:avLst/>
              <a:gdLst>
                <a:gd name="connsiteX0" fmla="*/ 23176 w 185407"/>
                <a:gd name="connsiteY0" fmla="*/ 127004 h 525322"/>
                <a:gd name="connsiteX1" fmla="*/ 23176 w 185407"/>
                <a:gd name="connsiteY1" fmla="*/ 532430 h 525322"/>
                <a:gd name="connsiteX2" fmla="*/ 189116 w 185407"/>
                <a:gd name="connsiteY2" fmla="*/ 532430 h 525322"/>
                <a:gd name="connsiteX3" fmla="*/ 189116 w 185407"/>
                <a:gd name="connsiteY3" fmla="*/ 86524 h 525322"/>
                <a:gd name="connsiteX4" fmla="*/ 88996 w 185407"/>
                <a:gd name="connsiteY4" fmla="*/ 23176 h 525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407" h="525322">
                  <a:moveTo>
                    <a:pt x="23176" y="127004"/>
                  </a:moveTo>
                  <a:lnTo>
                    <a:pt x="23176" y="532430"/>
                  </a:lnTo>
                  <a:lnTo>
                    <a:pt x="189116" y="532430"/>
                  </a:lnTo>
                  <a:lnTo>
                    <a:pt x="189116" y="86524"/>
                  </a:lnTo>
                  <a:lnTo>
                    <a:pt x="88996" y="23176"/>
                  </a:lnTo>
                  <a:close/>
                </a:path>
              </a:pathLst>
            </a:custGeom>
            <a:solidFill>
              <a:srgbClr val="F1A229"/>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C0C3D205-C921-44D0-B4D6-0652A035E2EE}"/>
                </a:ext>
              </a:extLst>
            </p:cNvPr>
            <p:cNvSpPr/>
            <p:nvPr/>
          </p:nvSpPr>
          <p:spPr>
            <a:xfrm>
              <a:off x="20463248" y="6279769"/>
              <a:ext cx="185429" cy="370859"/>
            </a:xfrm>
            <a:custGeom>
              <a:avLst/>
              <a:gdLst>
                <a:gd name="connsiteX0" fmla="*/ 23176 w 185407"/>
                <a:gd name="connsiteY0" fmla="*/ 237322 h 370815"/>
                <a:gd name="connsiteX1" fmla="*/ 23176 w 185407"/>
                <a:gd name="connsiteY1" fmla="*/ 363091 h 370815"/>
                <a:gd name="connsiteX2" fmla="*/ 188807 w 185407"/>
                <a:gd name="connsiteY2" fmla="*/ 363091 h 370815"/>
                <a:gd name="connsiteX3" fmla="*/ 188807 w 185407"/>
                <a:gd name="connsiteY3" fmla="*/ 23176 h 370815"/>
                <a:gd name="connsiteX4" fmla="*/ 44807 w 185407"/>
                <a:gd name="connsiteY4" fmla="*/ 251228 h 3708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407" h="370815">
                  <a:moveTo>
                    <a:pt x="23176" y="237322"/>
                  </a:moveTo>
                  <a:lnTo>
                    <a:pt x="23176" y="363091"/>
                  </a:lnTo>
                  <a:lnTo>
                    <a:pt x="188807" y="363091"/>
                  </a:lnTo>
                  <a:lnTo>
                    <a:pt x="188807" y="23176"/>
                  </a:lnTo>
                  <a:lnTo>
                    <a:pt x="44807" y="251228"/>
                  </a:lnTo>
                  <a:close/>
                </a:path>
              </a:pathLst>
            </a:custGeom>
            <a:solidFill>
              <a:srgbClr val="F1A229"/>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9D93307D-9C9A-472B-A89A-0A1751F48F14}"/>
                </a:ext>
              </a:extLst>
            </p:cNvPr>
            <p:cNvSpPr/>
            <p:nvPr/>
          </p:nvSpPr>
          <p:spPr>
            <a:xfrm>
              <a:off x="20255875" y="6362902"/>
              <a:ext cx="185429" cy="278144"/>
            </a:xfrm>
            <a:custGeom>
              <a:avLst/>
              <a:gdLst>
                <a:gd name="connsiteX0" fmla="*/ 189118 w 185407"/>
                <a:gd name="connsiteY0" fmla="*/ 279966 h 278111"/>
                <a:gd name="connsiteX1" fmla="*/ 189118 w 185407"/>
                <a:gd name="connsiteY1" fmla="*/ 127931 h 278111"/>
                <a:gd name="connsiteX2" fmla="*/ 23176 w 185407"/>
                <a:gd name="connsiteY2" fmla="*/ 23176 h 278111"/>
                <a:gd name="connsiteX3" fmla="*/ 23176 w 185407"/>
                <a:gd name="connsiteY3" fmla="*/ 279966 h 278111"/>
              </a:gdLst>
              <a:ahLst/>
              <a:cxnLst>
                <a:cxn ang="0">
                  <a:pos x="connsiteX0" y="connsiteY0"/>
                </a:cxn>
                <a:cxn ang="0">
                  <a:pos x="connsiteX1" y="connsiteY1"/>
                </a:cxn>
                <a:cxn ang="0">
                  <a:pos x="connsiteX2" y="connsiteY2"/>
                </a:cxn>
                <a:cxn ang="0">
                  <a:pos x="connsiteX3" y="connsiteY3"/>
                </a:cxn>
              </a:cxnLst>
              <a:rect l="l" t="t" r="r" b="b"/>
              <a:pathLst>
                <a:path w="185407" h="278111">
                  <a:moveTo>
                    <a:pt x="189118" y="279966"/>
                  </a:moveTo>
                  <a:lnTo>
                    <a:pt x="189118" y="127931"/>
                  </a:lnTo>
                  <a:lnTo>
                    <a:pt x="23176" y="23176"/>
                  </a:lnTo>
                  <a:lnTo>
                    <a:pt x="23176" y="279966"/>
                  </a:lnTo>
                  <a:close/>
                </a:path>
              </a:pathLst>
            </a:custGeom>
            <a:solidFill>
              <a:srgbClr val="F1A229"/>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0608B27C-6E0F-444C-9AD9-6430F3D0B1DB}"/>
                </a:ext>
              </a:extLst>
            </p:cNvPr>
            <p:cNvSpPr/>
            <p:nvPr/>
          </p:nvSpPr>
          <p:spPr>
            <a:xfrm>
              <a:off x="20048505" y="6298930"/>
              <a:ext cx="185429" cy="339954"/>
            </a:xfrm>
            <a:custGeom>
              <a:avLst/>
              <a:gdLst>
                <a:gd name="connsiteX0" fmla="*/ 23176 w 185407"/>
                <a:gd name="connsiteY0" fmla="*/ 186335 h 339914"/>
                <a:gd name="connsiteX1" fmla="*/ 23176 w 185407"/>
                <a:gd name="connsiteY1" fmla="*/ 343931 h 339914"/>
                <a:gd name="connsiteX2" fmla="*/ 189116 w 185407"/>
                <a:gd name="connsiteY2" fmla="*/ 343931 h 339914"/>
                <a:gd name="connsiteX3" fmla="*/ 189116 w 185407"/>
                <a:gd name="connsiteY3" fmla="*/ 60876 h 339914"/>
                <a:gd name="connsiteX4" fmla="*/ 129167 w 185407"/>
                <a:gd name="connsiteY4" fmla="*/ 23176 h 339914"/>
                <a:gd name="connsiteX5" fmla="*/ 25339 w 185407"/>
                <a:gd name="connsiteY5" fmla="*/ 187571 h 339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407" h="339914">
                  <a:moveTo>
                    <a:pt x="23176" y="186335"/>
                  </a:moveTo>
                  <a:lnTo>
                    <a:pt x="23176" y="343931"/>
                  </a:lnTo>
                  <a:lnTo>
                    <a:pt x="189116" y="343931"/>
                  </a:lnTo>
                  <a:lnTo>
                    <a:pt x="189116" y="60876"/>
                  </a:lnTo>
                  <a:lnTo>
                    <a:pt x="129167" y="23176"/>
                  </a:lnTo>
                  <a:lnTo>
                    <a:pt x="25339" y="187571"/>
                  </a:lnTo>
                  <a:close/>
                </a:path>
              </a:pathLst>
            </a:custGeom>
            <a:solidFill>
              <a:srgbClr val="F1A229"/>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9A972372-13F7-44F0-B085-0DBABB4FC7E0}"/>
                </a:ext>
              </a:extLst>
            </p:cNvPr>
            <p:cNvSpPr/>
            <p:nvPr/>
          </p:nvSpPr>
          <p:spPr>
            <a:xfrm>
              <a:off x="19973715" y="5816195"/>
              <a:ext cx="865337" cy="649003"/>
            </a:xfrm>
            <a:custGeom>
              <a:avLst/>
              <a:gdLst>
                <a:gd name="connsiteX0" fmla="*/ 187879 w 865237"/>
                <a:gd name="connsiteY0" fmla="*/ 433855 h 648927"/>
                <a:gd name="connsiteX1" fmla="*/ 517905 w 865237"/>
                <a:gd name="connsiteY1" fmla="*/ 642439 h 648927"/>
                <a:gd name="connsiteX2" fmla="*/ 556224 w 865237"/>
                <a:gd name="connsiteY2" fmla="*/ 581872 h 648927"/>
                <a:gd name="connsiteX3" fmla="*/ 769133 w 865237"/>
                <a:gd name="connsiteY3" fmla="*/ 245357 h 648927"/>
                <a:gd name="connsiteX4" fmla="*/ 853185 w 865237"/>
                <a:gd name="connsiteY4" fmla="*/ 298507 h 648927"/>
                <a:gd name="connsiteX5" fmla="*/ 863383 w 865237"/>
                <a:gd name="connsiteY5" fmla="*/ 23176 h 648927"/>
                <a:gd name="connsiteX6" fmla="*/ 624515 w 865237"/>
                <a:gd name="connsiteY6" fmla="*/ 153889 h 648927"/>
                <a:gd name="connsiteX7" fmla="*/ 708567 w 865237"/>
                <a:gd name="connsiteY7" fmla="*/ 207039 h 648927"/>
                <a:gd name="connsiteX8" fmla="*/ 495657 w 865237"/>
                <a:gd name="connsiteY8" fmla="*/ 543555 h 648927"/>
                <a:gd name="connsiteX9" fmla="*/ 165631 w 865237"/>
                <a:gd name="connsiteY9" fmla="*/ 334971 h 648927"/>
                <a:gd name="connsiteX10" fmla="*/ 127313 w 865237"/>
                <a:gd name="connsiteY10" fmla="*/ 395537 h 648927"/>
                <a:gd name="connsiteX11" fmla="*/ 23176 w 865237"/>
                <a:gd name="connsiteY11" fmla="*/ 559932 h 648927"/>
                <a:gd name="connsiteX12" fmla="*/ 83741 w 865237"/>
                <a:gd name="connsiteY12" fmla="*/ 598250 h 648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5237" h="648927">
                  <a:moveTo>
                    <a:pt x="187879" y="433855"/>
                  </a:moveTo>
                  <a:lnTo>
                    <a:pt x="517905" y="642439"/>
                  </a:lnTo>
                  <a:lnTo>
                    <a:pt x="556224" y="581872"/>
                  </a:lnTo>
                  <a:lnTo>
                    <a:pt x="769133" y="245357"/>
                  </a:lnTo>
                  <a:lnTo>
                    <a:pt x="853185" y="298507"/>
                  </a:lnTo>
                  <a:lnTo>
                    <a:pt x="863383" y="23176"/>
                  </a:lnTo>
                  <a:lnTo>
                    <a:pt x="624515" y="153889"/>
                  </a:lnTo>
                  <a:lnTo>
                    <a:pt x="708567" y="207039"/>
                  </a:lnTo>
                  <a:lnTo>
                    <a:pt x="495657" y="543555"/>
                  </a:lnTo>
                  <a:lnTo>
                    <a:pt x="165631" y="334971"/>
                  </a:lnTo>
                  <a:lnTo>
                    <a:pt x="127313" y="395537"/>
                  </a:lnTo>
                  <a:lnTo>
                    <a:pt x="23176" y="559932"/>
                  </a:lnTo>
                  <a:lnTo>
                    <a:pt x="83741" y="598250"/>
                  </a:lnTo>
                  <a:close/>
                </a:path>
              </a:pathLst>
            </a:custGeom>
            <a:solidFill>
              <a:srgbClr val="F1A229"/>
            </a:solidFill>
            <a:ln w="9525" cap="flat">
              <a:noFill/>
              <a:prstDash val="solid"/>
              <a:miter/>
            </a:ln>
          </p:spPr>
          <p:txBody>
            <a:bodyPr rtlCol="0" anchor="ctr"/>
            <a:lstStyle/>
            <a:p>
              <a:endParaRPr lang="en-US"/>
            </a:p>
          </p:txBody>
        </p:sp>
      </p:grpSp>
      <p:sp>
        <p:nvSpPr>
          <p:cNvPr id="40" name="Title 39">
            <a:extLst>
              <a:ext uri="{FF2B5EF4-FFF2-40B4-BE49-F238E27FC236}">
                <a16:creationId xmlns:a16="http://schemas.microsoft.com/office/drawing/2014/main" id="{FE7E7812-1851-4434-A65B-A074743E621E}"/>
              </a:ext>
            </a:extLst>
          </p:cNvPr>
          <p:cNvSpPr>
            <a:spLocks noGrp="1"/>
          </p:cNvSpPr>
          <p:nvPr>
            <p:ph type="title"/>
          </p:nvPr>
        </p:nvSpPr>
        <p:spPr/>
        <p:txBody>
          <a:bodyPr/>
          <a:lstStyle/>
          <a:p>
            <a:r>
              <a:rPr lang="en-US" dirty="0"/>
              <a:t>PROCESS DATA</a:t>
            </a:r>
          </a:p>
        </p:txBody>
      </p:sp>
      <p:sp>
        <p:nvSpPr>
          <p:cNvPr id="41" name="Rectangle 40">
            <a:extLst>
              <a:ext uri="{FF2B5EF4-FFF2-40B4-BE49-F238E27FC236}">
                <a16:creationId xmlns:a16="http://schemas.microsoft.com/office/drawing/2014/main" id="{BB298D21-3FF6-4D42-B796-44A352FD2674}"/>
              </a:ext>
            </a:extLst>
          </p:cNvPr>
          <p:cNvSpPr/>
          <p:nvPr/>
        </p:nvSpPr>
        <p:spPr>
          <a:xfrm>
            <a:off x="2014154" y="7482314"/>
            <a:ext cx="4199754" cy="1815882"/>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42" name="Rectangle 41">
            <a:extLst>
              <a:ext uri="{FF2B5EF4-FFF2-40B4-BE49-F238E27FC236}">
                <a16:creationId xmlns:a16="http://schemas.microsoft.com/office/drawing/2014/main" id="{B66F2971-8A6F-4BB3-9E8B-923C504E7846}"/>
              </a:ext>
            </a:extLst>
          </p:cNvPr>
          <p:cNvSpPr/>
          <p:nvPr/>
        </p:nvSpPr>
        <p:spPr>
          <a:xfrm>
            <a:off x="7502646" y="7482314"/>
            <a:ext cx="4199754" cy="1815882"/>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43" name="Rectangle 42">
            <a:extLst>
              <a:ext uri="{FF2B5EF4-FFF2-40B4-BE49-F238E27FC236}">
                <a16:creationId xmlns:a16="http://schemas.microsoft.com/office/drawing/2014/main" id="{4C3A1824-6300-4523-9EDA-AB8371849756}"/>
              </a:ext>
            </a:extLst>
          </p:cNvPr>
          <p:cNvSpPr/>
          <p:nvPr/>
        </p:nvSpPr>
        <p:spPr>
          <a:xfrm>
            <a:off x="12981868" y="7482314"/>
            <a:ext cx="4199754" cy="1815882"/>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44" name="Rectangle 43">
            <a:extLst>
              <a:ext uri="{FF2B5EF4-FFF2-40B4-BE49-F238E27FC236}">
                <a16:creationId xmlns:a16="http://schemas.microsoft.com/office/drawing/2014/main" id="{527FFC36-B63B-4EC5-A149-64BED5268B3B}"/>
              </a:ext>
            </a:extLst>
          </p:cNvPr>
          <p:cNvSpPr/>
          <p:nvPr/>
        </p:nvSpPr>
        <p:spPr>
          <a:xfrm>
            <a:off x="18570433" y="7482314"/>
            <a:ext cx="4199754" cy="1815882"/>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Tree>
    <p:extLst>
      <p:ext uri="{BB962C8B-B14F-4D97-AF65-F5344CB8AC3E}">
        <p14:creationId xmlns:p14="http://schemas.microsoft.com/office/powerpoint/2010/main" val="77835819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10C341-8BA6-4E32-831C-77429294D5CC}"/>
              </a:ext>
            </a:extLst>
          </p:cNvPr>
          <p:cNvGrpSpPr/>
          <p:nvPr/>
        </p:nvGrpSpPr>
        <p:grpSpPr>
          <a:xfrm>
            <a:off x="3336603" y="3618434"/>
            <a:ext cx="18088795" cy="8641425"/>
            <a:chOff x="945552" y="1543971"/>
            <a:chExt cx="21973867" cy="10497411"/>
          </a:xfrm>
        </p:grpSpPr>
        <p:sp>
          <p:nvSpPr>
            <p:cNvPr id="4" name="Freeform: Shape 3">
              <a:extLst>
                <a:ext uri="{FF2B5EF4-FFF2-40B4-BE49-F238E27FC236}">
                  <a16:creationId xmlns:a16="http://schemas.microsoft.com/office/drawing/2014/main" id="{1B8B4401-1558-4BDD-9201-833F2EBE68C0}"/>
                </a:ext>
              </a:extLst>
            </p:cNvPr>
            <p:cNvSpPr/>
            <p:nvPr/>
          </p:nvSpPr>
          <p:spPr>
            <a:xfrm>
              <a:off x="15170893" y="9305439"/>
              <a:ext cx="187381" cy="187381"/>
            </a:xfrm>
            <a:custGeom>
              <a:avLst/>
              <a:gdLst>
                <a:gd name="connsiteX0" fmla="*/ 135922 w 187359"/>
                <a:gd name="connsiteY0" fmla="*/ 168623 h 187359"/>
                <a:gd name="connsiteX1" fmla="*/ 107069 w 187359"/>
                <a:gd name="connsiteY1" fmla="*/ 155133 h 187359"/>
                <a:gd name="connsiteX2" fmla="*/ 100698 w 187359"/>
                <a:gd name="connsiteY2" fmla="*/ 147265 h 187359"/>
                <a:gd name="connsiteX3" fmla="*/ 94328 w 187359"/>
                <a:gd name="connsiteY3" fmla="*/ 155133 h 187359"/>
                <a:gd name="connsiteX4" fmla="*/ 41868 w 187359"/>
                <a:gd name="connsiteY4" fmla="*/ 160380 h 187359"/>
                <a:gd name="connsiteX5" fmla="*/ 36621 w 187359"/>
                <a:gd name="connsiteY5" fmla="*/ 107919 h 187359"/>
                <a:gd name="connsiteX6" fmla="*/ 71470 w 187359"/>
                <a:gd name="connsiteY6" fmla="*/ 64827 h 187359"/>
                <a:gd name="connsiteX7" fmla="*/ 100698 w 187359"/>
                <a:gd name="connsiteY7" fmla="*/ 28104 h 187359"/>
                <a:gd name="connsiteX8" fmla="*/ 129926 w 187359"/>
                <a:gd name="connsiteY8" fmla="*/ 64827 h 187359"/>
                <a:gd name="connsiteX9" fmla="*/ 164776 w 187359"/>
                <a:gd name="connsiteY9" fmla="*/ 107919 h 187359"/>
                <a:gd name="connsiteX10" fmla="*/ 159529 w 187359"/>
                <a:gd name="connsiteY10" fmla="*/ 160380 h 187359"/>
                <a:gd name="connsiteX11" fmla="*/ 135922 w 187359"/>
                <a:gd name="connsiteY11" fmla="*/ 168623 h 187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7359" h="187359">
                  <a:moveTo>
                    <a:pt x="135922" y="168623"/>
                  </a:moveTo>
                  <a:cubicBezTo>
                    <a:pt x="125055" y="168623"/>
                    <a:pt x="114563" y="164127"/>
                    <a:pt x="107069" y="155133"/>
                  </a:cubicBezTo>
                  <a:cubicBezTo>
                    <a:pt x="104820" y="152511"/>
                    <a:pt x="102946" y="149887"/>
                    <a:pt x="100698" y="147265"/>
                  </a:cubicBezTo>
                  <a:cubicBezTo>
                    <a:pt x="98450" y="149887"/>
                    <a:pt x="96577" y="152511"/>
                    <a:pt x="94328" y="155133"/>
                  </a:cubicBezTo>
                  <a:cubicBezTo>
                    <a:pt x="81213" y="170872"/>
                    <a:pt x="57605" y="173495"/>
                    <a:pt x="41868" y="160380"/>
                  </a:cubicBezTo>
                  <a:cubicBezTo>
                    <a:pt x="25754" y="147265"/>
                    <a:pt x="23506" y="123657"/>
                    <a:pt x="36621" y="107919"/>
                  </a:cubicBezTo>
                  <a:cubicBezTo>
                    <a:pt x="48237" y="93680"/>
                    <a:pt x="59854" y="79441"/>
                    <a:pt x="71470" y="64827"/>
                  </a:cubicBezTo>
                  <a:lnTo>
                    <a:pt x="100698" y="28104"/>
                  </a:lnTo>
                  <a:lnTo>
                    <a:pt x="129926" y="64827"/>
                  </a:lnTo>
                  <a:cubicBezTo>
                    <a:pt x="141542" y="79441"/>
                    <a:pt x="153159" y="93680"/>
                    <a:pt x="164776" y="107919"/>
                  </a:cubicBezTo>
                  <a:cubicBezTo>
                    <a:pt x="177890" y="124032"/>
                    <a:pt x="175642" y="147265"/>
                    <a:pt x="159529" y="160380"/>
                  </a:cubicBezTo>
                  <a:cubicBezTo>
                    <a:pt x="152409" y="166001"/>
                    <a:pt x="144165" y="168623"/>
                    <a:pt x="135922" y="168623"/>
                  </a:cubicBezTo>
                  <a:close/>
                </a:path>
              </a:pathLst>
            </a:custGeom>
            <a:solidFill>
              <a:srgbClr val="FFAB40"/>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A21C4BAB-3D12-4F7D-88BA-CF7B7198403E}"/>
                </a:ext>
              </a:extLst>
            </p:cNvPr>
            <p:cNvSpPr/>
            <p:nvPr/>
          </p:nvSpPr>
          <p:spPr>
            <a:xfrm>
              <a:off x="8718938" y="9539245"/>
              <a:ext cx="6408430" cy="1499047"/>
            </a:xfrm>
            <a:custGeom>
              <a:avLst/>
              <a:gdLst>
                <a:gd name="connsiteX0" fmla="*/ 3107867 w 6407688"/>
                <a:gd name="connsiteY0" fmla="*/ 1498921 h 1498874"/>
                <a:gd name="connsiteX1" fmla="*/ 3106743 w 6407688"/>
                <a:gd name="connsiteY1" fmla="*/ 1498921 h 1498874"/>
                <a:gd name="connsiteX2" fmla="*/ 2994702 w 6407688"/>
                <a:gd name="connsiteY2" fmla="*/ 1494424 h 1498874"/>
                <a:gd name="connsiteX3" fmla="*/ 2959479 w 6407688"/>
                <a:gd name="connsiteY3" fmla="*/ 1455079 h 1498874"/>
                <a:gd name="connsiteX4" fmla="*/ 2998825 w 6407688"/>
                <a:gd name="connsiteY4" fmla="*/ 1419855 h 1498874"/>
                <a:gd name="connsiteX5" fmla="*/ 3108992 w 6407688"/>
                <a:gd name="connsiteY5" fmla="*/ 1424351 h 1498874"/>
                <a:gd name="connsiteX6" fmla="*/ 3145339 w 6407688"/>
                <a:gd name="connsiteY6" fmla="*/ 1462573 h 1498874"/>
                <a:gd name="connsiteX7" fmla="*/ 3107867 w 6407688"/>
                <a:gd name="connsiteY7" fmla="*/ 1498921 h 1498874"/>
                <a:gd name="connsiteX8" fmla="*/ 3330076 w 6407688"/>
                <a:gd name="connsiteY8" fmla="*/ 1498921 h 1498874"/>
                <a:gd name="connsiteX9" fmla="*/ 3292604 w 6407688"/>
                <a:gd name="connsiteY9" fmla="*/ 1462573 h 1498874"/>
                <a:gd name="connsiteX10" fmla="*/ 3328952 w 6407688"/>
                <a:gd name="connsiteY10" fmla="*/ 1424351 h 1498874"/>
                <a:gd name="connsiteX11" fmla="*/ 3438744 w 6407688"/>
                <a:gd name="connsiteY11" fmla="*/ 1419855 h 1498874"/>
                <a:gd name="connsiteX12" fmla="*/ 3478089 w 6407688"/>
                <a:gd name="connsiteY12" fmla="*/ 1455079 h 1498874"/>
                <a:gd name="connsiteX13" fmla="*/ 3442866 w 6407688"/>
                <a:gd name="connsiteY13" fmla="*/ 1494424 h 1498874"/>
                <a:gd name="connsiteX14" fmla="*/ 3331200 w 6407688"/>
                <a:gd name="connsiteY14" fmla="*/ 1498921 h 1498874"/>
                <a:gd name="connsiteX15" fmla="*/ 3330076 w 6407688"/>
                <a:gd name="connsiteY15" fmla="*/ 1498921 h 1498874"/>
                <a:gd name="connsiteX16" fmla="*/ 2775867 w 6407688"/>
                <a:gd name="connsiteY16" fmla="*/ 1477187 h 1498874"/>
                <a:gd name="connsiteX17" fmla="*/ 2771746 w 6407688"/>
                <a:gd name="connsiteY17" fmla="*/ 1476812 h 1498874"/>
                <a:gd name="connsiteX18" fmla="*/ 2660454 w 6407688"/>
                <a:gd name="connsiteY18" fmla="*/ 1463697 h 1498874"/>
                <a:gd name="connsiteX19" fmla="*/ 2628228 w 6407688"/>
                <a:gd name="connsiteY19" fmla="*/ 1421729 h 1498874"/>
                <a:gd name="connsiteX20" fmla="*/ 2670196 w 6407688"/>
                <a:gd name="connsiteY20" fmla="*/ 1389503 h 1498874"/>
                <a:gd name="connsiteX21" fmla="*/ 2779614 w 6407688"/>
                <a:gd name="connsiteY21" fmla="*/ 1402618 h 1498874"/>
                <a:gd name="connsiteX22" fmla="*/ 2812964 w 6407688"/>
                <a:gd name="connsiteY22" fmla="*/ 1443462 h 1498874"/>
                <a:gd name="connsiteX23" fmla="*/ 2775867 w 6407688"/>
                <a:gd name="connsiteY23" fmla="*/ 1477187 h 1498874"/>
                <a:gd name="connsiteX24" fmla="*/ 3661702 w 6407688"/>
                <a:gd name="connsiteY24" fmla="*/ 1476812 h 1498874"/>
                <a:gd name="connsiteX25" fmla="*/ 3624604 w 6407688"/>
                <a:gd name="connsiteY25" fmla="*/ 1443462 h 1498874"/>
                <a:gd name="connsiteX26" fmla="*/ 3657955 w 6407688"/>
                <a:gd name="connsiteY26" fmla="*/ 1402618 h 1498874"/>
                <a:gd name="connsiteX27" fmla="*/ 3766998 w 6407688"/>
                <a:gd name="connsiteY27" fmla="*/ 1389503 h 1498874"/>
                <a:gd name="connsiteX28" fmla="*/ 3808966 w 6407688"/>
                <a:gd name="connsiteY28" fmla="*/ 1421729 h 1498874"/>
                <a:gd name="connsiteX29" fmla="*/ 3776740 w 6407688"/>
                <a:gd name="connsiteY29" fmla="*/ 1463697 h 1498874"/>
                <a:gd name="connsiteX30" fmla="*/ 3665824 w 6407688"/>
                <a:gd name="connsiteY30" fmla="*/ 1476812 h 1498874"/>
                <a:gd name="connsiteX31" fmla="*/ 3661702 w 6407688"/>
                <a:gd name="connsiteY31" fmla="*/ 1476812 h 1498874"/>
                <a:gd name="connsiteX32" fmla="*/ 2446489 w 6407688"/>
                <a:gd name="connsiteY32" fmla="*/ 1429223 h 1498874"/>
                <a:gd name="connsiteX33" fmla="*/ 2439744 w 6407688"/>
                <a:gd name="connsiteY33" fmla="*/ 1428473 h 1498874"/>
                <a:gd name="connsiteX34" fmla="*/ 2329952 w 6407688"/>
                <a:gd name="connsiteY34" fmla="*/ 1406740 h 1498874"/>
                <a:gd name="connsiteX35" fmla="*/ 2301098 w 6407688"/>
                <a:gd name="connsiteY35" fmla="*/ 1362523 h 1498874"/>
                <a:gd name="connsiteX36" fmla="*/ 2345316 w 6407688"/>
                <a:gd name="connsiteY36" fmla="*/ 1333670 h 1498874"/>
                <a:gd name="connsiteX37" fmla="*/ 2453235 w 6407688"/>
                <a:gd name="connsiteY37" fmla="*/ 1355029 h 1498874"/>
                <a:gd name="connsiteX38" fmla="*/ 2483212 w 6407688"/>
                <a:gd name="connsiteY38" fmla="*/ 1398496 h 1498874"/>
                <a:gd name="connsiteX39" fmla="*/ 2446489 w 6407688"/>
                <a:gd name="connsiteY39" fmla="*/ 1429223 h 1498874"/>
                <a:gd name="connsiteX40" fmla="*/ 3990705 w 6407688"/>
                <a:gd name="connsiteY40" fmla="*/ 1428848 h 1498874"/>
                <a:gd name="connsiteX41" fmla="*/ 3953982 w 6407688"/>
                <a:gd name="connsiteY41" fmla="*/ 1398496 h 1498874"/>
                <a:gd name="connsiteX42" fmla="*/ 3983959 w 6407688"/>
                <a:gd name="connsiteY42" fmla="*/ 1355029 h 1498874"/>
                <a:gd name="connsiteX43" fmla="*/ 4091878 w 6407688"/>
                <a:gd name="connsiteY43" fmla="*/ 1333670 h 1498874"/>
                <a:gd name="connsiteX44" fmla="*/ 4136095 w 6407688"/>
                <a:gd name="connsiteY44" fmla="*/ 1362523 h 1498874"/>
                <a:gd name="connsiteX45" fmla="*/ 4107242 w 6407688"/>
                <a:gd name="connsiteY45" fmla="*/ 1406740 h 1498874"/>
                <a:gd name="connsiteX46" fmla="*/ 3997450 w 6407688"/>
                <a:gd name="connsiteY46" fmla="*/ 1428473 h 1498874"/>
                <a:gd name="connsiteX47" fmla="*/ 3990705 w 6407688"/>
                <a:gd name="connsiteY47" fmla="*/ 1428848 h 1498874"/>
                <a:gd name="connsiteX48" fmla="*/ 2121983 w 6407688"/>
                <a:gd name="connsiteY48" fmla="*/ 1355778 h 1498874"/>
                <a:gd name="connsiteX49" fmla="*/ 2112241 w 6407688"/>
                <a:gd name="connsiteY49" fmla="*/ 1354654 h 1498874"/>
                <a:gd name="connsiteX50" fmla="*/ 2004321 w 6407688"/>
                <a:gd name="connsiteY50" fmla="*/ 1324302 h 1498874"/>
                <a:gd name="connsiteX51" fmla="*/ 1979215 w 6407688"/>
                <a:gd name="connsiteY51" fmla="*/ 1277837 h 1498874"/>
                <a:gd name="connsiteX52" fmla="*/ 2025681 w 6407688"/>
                <a:gd name="connsiteY52" fmla="*/ 1252730 h 1498874"/>
                <a:gd name="connsiteX53" fmla="*/ 2131726 w 6407688"/>
                <a:gd name="connsiteY53" fmla="*/ 1282708 h 1498874"/>
                <a:gd name="connsiteX54" fmla="*/ 2157956 w 6407688"/>
                <a:gd name="connsiteY54" fmla="*/ 1328424 h 1498874"/>
                <a:gd name="connsiteX55" fmla="*/ 2121983 w 6407688"/>
                <a:gd name="connsiteY55" fmla="*/ 1355778 h 1498874"/>
                <a:gd name="connsiteX56" fmla="*/ 4315211 w 6407688"/>
                <a:gd name="connsiteY56" fmla="*/ 1355403 h 1498874"/>
                <a:gd name="connsiteX57" fmla="*/ 4279238 w 6407688"/>
                <a:gd name="connsiteY57" fmla="*/ 1327674 h 1498874"/>
                <a:gd name="connsiteX58" fmla="*/ 4305469 w 6407688"/>
                <a:gd name="connsiteY58" fmla="*/ 1281959 h 1498874"/>
                <a:gd name="connsiteX59" fmla="*/ 4411140 w 6407688"/>
                <a:gd name="connsiteY59" fmla="*/ 1251981 h 1498874"/>
                <a:gd name="connsiteX60" fmla="*/ 4457604 w 6407688"/>
                <a:gd name="connsiteY60" fmla="*/ 1277087 h 1498874"/>
                <a:gd name="connsiteX61" fmla="*/ 4432498 w 6407688"/>
                <a:gd name="connsiteY61" fmla="*/ 1323552 h 1498874"/>
                <a:gd name="connsiteX62" fmla="*/ 4324954 w 6407688"/>
                <a:gd name="connsiteY62" fmla="*/ 1353905 h 1498874"/>
                <a:gd name="connsiteX63" fmla="*/ 4315211 w 6407688"/>
                <a:gd name="connsiteY63" fmla="*/ 1355403 h 1498874"/>
                <a:gd name="connsiteX64" fmla="*/ 1803847 w 6407688"/>
                <a:gd name="connsiteY64" fmla="*/ 1257227 h 1498874"/>
                <a:gd name="connsiteX65" fmla="*/ 1791481 w 6407688"/>
                <a:gd name="connsiteY65" fmla="*/ 1254979 h 1498874"/>
                <a:gd name="connsiteX66" fmla="*/ 1686560 w 6407688"/>
                <a:gd name="connsiteY66" fmla="*/ 1216383 h 1498874"/>
                <a:gd name="connsiteX67" fmla="*/ 1665201 w 6407688"/>
                <a:gd name="connsiteY67" fmla="*/ 1168044 h 1498874"/>
                <a:gd name="connsiteX68" fmla="*/ 1713539 w 6407688"/>
                <a:gd name="connsiteY68" fmla="*/ 1146685 h 1498874"/>
                <a:gd name="connsiteX69" fmla="*/ 1816587 w 6407688"/>
                <a:gd name="connsiteY69" fmla="*/ 1184532 h 1498874"/>
                <a:gd name="connsiteX70" fmla="*/ 1839445 w 6407688"/>
                <a:gd name="connsiteY70" fmla="*/ 1232121 h 1498874"/>
                <a:gd name="connsiteX71" fmla="*/ 1803847 w 6407688"/>
                <a:gd name="connsiteY71" fmla="*/ 1257227 h 1498874"/>
                <a:gd name="connsiteX72" fmla="*/ 4632972 w 6407688"/>
                <a:gd name="connsiteY72" fmla="*/ 1256852 h 1498874"/>
                <a:gd name="connsiteX73" fmla="*/ 4597749 w 6407688"/>
                <a:gd name="connsiteY73" fmla="*/ 1232121 h 1498874"/>
                <a:gd name="connsiteX74" fmla="*/ 4620607 w 6407688"/>
                <a:gd name="connsiteY74" fmla="*/ 1184532 h 1498874"/>
                <a:gd name="connsiteX75" fmla="*/ 4723655 w 6407688"/>
                <a:gd name="connsiteY75" fmla="*/ 1146685 h 1498874"/>
                <a:gd name="connsiteX76" fmla="*/ 4771993 w 6407688"/>
                <a:gd name="connsiteY76" fmla="*/ 1168044 h 1498874"/>
                <a:gd name="connsiteX77" fmla="*/ 4750635 w 6407688"/>
                <a:gd name="connsiteY77" fmla="*/ 1216383 h 1498874"/>
                <a:gd name="connsiteX78" fmla="*/ 4645713 w 6407688"/>
                <a:gd name="connsiteY78" fmla="*/ 1254979 h 1498874"/>
                <a:gd name="connsiteX79" fmla="*/ 4632972 w 6407688"/>
                <a:gd name="connsiteY79" fmla="*/ 1256852 h 1498874"/>
                <a:gd name="connsiteX80" fmla="*/ 1494704 w 6407688"/>
                <a:gd name="connsiteY80" fmla="*/ 1133945 h 1498874"/>
                <a:gd name="connsiteX81" fmla="*/ 1479715 w 6407688"/>
                <a:gd name="connsiteY81" fmla="*/ 1130572 h 1498874"/>
                <a:gd name="connsiteX82" fmla="*/ 1377792 w 6407688"/>
                <a:gd name="connsiteY82" fmla="*/ 1083732 h 1498874"/>
                <a:gd name="connsiteX83" fmla="*/ 1360180 w 6407688"/>
                <a:gd name="connsiteY83" fmla="*/ 1033895 h 1498874"/>
                <a:gd name="connsiteX84" fmla="*/ 1410018 w 6407688"/>
                <a:gd name="connsiteY84" fmla="*/ 1016283 h 1498874"/>
                <a:gd name="connsiteX85" fmla="*/ 1510068 w 6407688"/>
                <a:gd name="connsiteY85" fmla="*/ 1062374 h 1498874"/>
                <a:gd name="connsiteX86" fmla="*/ 1529178 w 6407688"/>
                <a:gd name="connsiteY86" fmla="*/ 1111462 h 1498874"/>
                <a:gd name="connsiteX87" fmla="*/ 1494704 w 6407688"/>
                <a:gd name="connsiteY87" fmla="*/ 1133945 h 1498874"/>
                <a:gd name="connsiteX88" fmla="*/ 4942115 w 6407688"/>
                <a:gd name="connsiteY88" fmla="*/ 1133570 h 1498874"/>
                <a:gd name="connsiteX89" fmla="*/ 4908016 w 6407688"/>
                <a:gd name="connsiteY89" fmla="*/ 1111462 h 1498874"/>
                <a:gd name="connsiteX90" fmla="*/ 4927127 w 6407688"/>
                <a:gd name="connsiteY90" fmla="*/ 1061999 h 1498874"/>
                <a:gd name="connsiteX91" fmla="*/ 5027176 w 6407688"/>
                <a:gd name="connsiteY91" fmla="*/ 1015908 h 1498874"/>
                <a:gd name="connsiteX92" fmla="*/ 5077014 w 6407688"/>
                <a:gd name="connsiteY92" fmla="*/ 1033520 h 1498874"/>
                <a:gd name="connsiteX93" fmla="*/ 5059402 w 6407688"/>
                <a:gd name="connsiteY93" fmla="*/ 1083358 h 1498874"/>
                <a:gd name="connsiteX94" fmla="*/ 4957854 w 6407688"/>
                <a:gd name="connsiteY94" fmla="*/ 1130198 h 1498874"/>
                <a:gd name="connsiteX95" fmla="*/ 4942115 w 6407688"/>
                <a:gd name="connsiteY95" fmla="*/ 1133570 h 1498874"/>
                <a:gd name="connsiteX96" fmla="*/ 1196053 w 6407688"/>
                <a:gd name="connsiteY96" fmla="*/ 987430 h 1498874"/>
                <a:gd name="connsiteX97" fmla="*/ 1178441 w 6407688"/>
                <a:gd name="connsiteY97" fmla="*/ 982933 h 1498874"/>
                <a:gd name="connsiteX98" fmla="*/ 1080640 w 6407688"/>
                <a:gd name="connsiteY98" fmla="*/ 928599 h 1498874"/>
                <a:gd name="connsiteX99" fmla="*/ 1066775 w 6407688"/>
                <a:gd name="connsiteY99" fmla="*/ 877637 h 1498874"/>
                <a:gd name="connsiteX100" fmla="*/ 1117737 w 6407688"/>
                <a:gd name="connsiteY100" fmla="*/ 863773 h 1498874"/>
                <a:gd name="connsiteX101" fmla="*/ 1213665 w 6407688"/>
                <a:gd name="connsiteY101" fmla="*/ 917357 h 1498874"/>
                <a:gd name="connsiteX102" fmla="*/ 1228654 w 6407688"/>
                <a:gd name="connsiteY102" fmla="*/ 967944 h 1498874"/>
                <a:gd name="connsiteX103" fmla="*/ 1196053 w 6407688"/>
                <a:gd name="connsiteY103" fmla="*/ 987430 h 1498874"/>
                <a:gd name="connsiteX104" fmla="*/ 5240766 w 6407688"/>
                <a:gd name="connsiteY104" fmla="*/ 987055 h 1498874"/>
                <a:gd name="connsiteX105" fmla="*/ 5207791 w 6407688"/>
                <a:gd name="connsiteY105" fmla="*/ 967569 h 1498874"/>
                <a:gd name="connsiteX106" fmla="*/ 5222779 w 6407688"/>
                <a:gd name="connsiteY106" fmla="*/ 916983 h 1498874"/>
                <a:gd name="connsiteX107" fmla="*/ 5318707 w 6407688"/>
                <a:gd name="connsiteY107" fmla="*/ 863398 h 1498874"/>
                <a:gd name="connsiteX108" fmla="*/ 5369669 w 6407688"/>
                <a:gd name="connsiteY108" fmla="*/ 877263 h 1498874"/>
                <a:gd name="connsiteX109" fmla="*/ 5355805 w 6407688"/>
                <a:gd name="connsiteY109" fmla="*/ 928224 h 1498874"/>
                <a:gd name="connsiteX110" fmla="*/ 5258003 w 6407688"/>
                <a:gd name="connsiteY110" fmla="*/ 982558 h 1498874"/>
                <a:gd name="connsiteX111" fmla="*/ 5240766 w 6407688"/>
                <a:gd name="connsiteY111" fmla="*/ 987055 h 1498874"/>
                <a:gd name="connsiteX112" fmla="*/ 909768 w 6407688"/>
                <a:gd name="connsiteY112" fmla="*/ 818057 h 1498874"/>
                <a:gd name="connsiteX113" fmla="*/ 889534 w 6407688"/>
                <a:gd name="connsiteY113" fmla="*/ 812061 h 1498874"/>
                <a:gd name="connsiteX114" fmla="*/ 796228 w 6407688"/>
                <a:gd name="connsiteY114" fmla="*/ 750233 h 1498874"/>
                <a:gd name="connsiteX115" fmla="*/ 786486 w 6407688"/>
                <a:gd name="connsiteY115" fmla="*/ 698522 h 1498874"/>
                <a:gd name="connsiteX116" fmla="*/ 838572 w 6407688"/>
                <a:gd name="connsiteY116" fmla="*/ 688779 h 1498874"/>
                <a:gd name="connsiteX117" fmla="*/ 930003 w 6407688"/>
                <a:gd name="connsiteY117" fmla="*/ 749483 h 1498874"/>
                <a:gd name="connsiteX118" fmla="*/ 941244 w 6407688"/>
                <a:gd name="connsiteY118" fmla="*/ 801195 h 1498874"/>
                <a:gd name="connsiteX119" fmla="*/ 909768 w 6407688"/>
                <a:gd name="connsiteY119" fmla="*/ 818057 h 1498874"/>
                <a:gd name="connsiteX120" fmla="*/ 5527052 w 6407688"/>
                <a:gd name="connsiteY120" fmla="*/ 817682 h 1498874"/>
                <a:gd name="connsiteX121" fmla="*/ 5495574 w 6407688"/>
                <a:gd name="connsiteY121" fmla="*/ 800445 h 1498874"/>
                <a:gd name="connsiteX122" fmla="*/ 5506816 w 6407688"/>
                <a:gd name="connsiteY122" fmla="*/ 748734 h 1498874"/>
                <a:gd name="connsiteX123" fmla="*/ 5598622 w 6407688"/>
                <a:gd name="connsiteY123" fmla="*/ 688030 h 1498874"/>
                <a:gd name="connsiteX124" fmla="*/ 5650333 w 6407688"/>
                <a:gd name="connsiteY124" fmla="*/ 697772 h 1498874"/>
                <a:gd name="connsiteX125" fmla="*/ 5640591 w 6407688"/>
                <a:gd name="connsiteY125" fmla="*/ 749483 h 1498874"/>
                <a:gd name="connsiteX126" fmla="*/ 5547286 w 6407688"/>
                <a:gd name="connsiteY126" fmla="*/ 811312 h 1498874"/>
                <a:gd name="connsiteX127" fmla="*/ 5527052 w 6407688"/>
                <a:gd name="connsiteY127" fmla="*/ 817682 h 1498874"/>
                <a:gd name="connsiteX128" fmla="*/ 637348 w 6407688"/>
                <a:gd name="connsiteY128" fmla="*/ 626950 h 1498874"/>
                <a:gd name="connsiteX129" fmla="*/ 614865 w 6407688"/>
                <a:gd name="connsiteY129" fmla="*/ 619456 h 1498874"/>
                <a:gd name="connsiteX130" fmla="*/ 526806 w 6407688"/>
                <a:gd name="connsiteY130" fmla="*/ 550508 h 1498874"/>
                <a:gd name="connsiteX131" fmla="*/ 521185 w 6407688"/>
                <a:gd name="connsiteY131" fmla="*/ 498047 h 1498874"/>
                <a:gd name="connsiteX132" fmla="*/ 573646 w 6407688"/>
                <a:gd name="connsiteY132" fmla="*/ 492426 h 1498874"/>
                <a:gd name="connsiteX133" fmla="*/ 660205 w 6407688"/>
                <a:gd name="connsiteY133" fmla="*/ 560250 h 1498874"/>
                <a:gd name="connsiteX134" fmla="*/ 667325 w 6407688"/>
                <a:gd name="connsiteY134" fmla="*/ 612711 h 1498874"/>
                <a:gd name="connsiteX135" fmla="*/ 637348 w 6407688"/>
                <a:gd name="connsiteY135" fmla="*/ 626950 h 1498874"/>
                <a:gd name="connsiteX136" fmla="*/ 5799472 w 6407688"/>
                <a:gd name="connsiteY136" fmla="*/ 626576 h 1498874"/>
                <a:gd name="connsiteX137" fmla="*/ 5769868 w 6407688"/>
                <a:gd name="connsiteY137" fmla="*/ 611962 h 1498874"/>
                <a:gd name="connsiteX138" fmla="*/ 5776988 w 6407688"/>
                <a:gd name="connsiteY138" fmla="*/ 559501 h 1498874"/>
                <a:gd name="connsiteX139" fmla="*/ 5863548 w 6407688"/>
                <a:gd name="connsiteY139" fmla="*/ 491677 h 1498874"/>
                <a:gd name="connsiteX140" fmla="*/ 5916008 w 6407688"/>
                <a:gd name="connsiteY140" fmla="*/ 497298 h 1498874"/>
                <a:gd name="connsiteX141" fmla="*/ 5910388 w 6407688"/>
                <a:gd name="connsiteY141" fmla="*/ 549758 h 1498874"/>
                <a:gd name="connsiteX142" fmla="*/ 5822329 w 6407688"/>
                <a:gd name="connsiteY142" fmla="*/ 618706 h 1498874"/>
                <a:gd name="connsiteX143" fmla="*/ 5799472 w 6407688"/>
                <a:gd name="connsiteY143" fmla="*/ 626576 h 1498874"/>
                <a:gd name="connsiteX144" fmla="*/ 380666 w 6407688"/>
                <a:gd name="connsiteY144" fmla="*/ 415609 h 1498874"/>
                <a:gd name="connsiteX145" fmla="*/ 355934 w 6407688"/>
                <a:gd name="connsiteY145" fmla="*/ 406241 h 1498874"/>
                <a:gd name="connsiteX146" fmla="*/ 273496 w 6407688"/>
                <a:gd name="connsiteY146" fmla="*/ 330923 h 1498874"/>
                <a:gd name="connsiteX147" fmla="*/ 271997 w 6407688"/>
                <a:gd name="connsiteY147" fmla="*/ 278087 h 1498874"/>
                <a:gd name="connsiteX148" fmla="*/ 324832 w 6407688"/>
                <a:gd name="connsiteY148" fmla="*/ 276589 h 1498874"/>
                <a:gd name="connsiteX149" fmla="*/ 405772 w 6407688"/>
                <a:gd name="connsiteY149" fmla="*/ 350783 h 1498874"/>
                <a:gd name="connsiteX150" fmla="*/ 408770 w 6407688"/>
                <a:gd name="connsiteY150" fmla="*/ 403618 h 1498874"/>
                <a:gd name="connsiteX151" fmla="*/ 380666 w 6407688"/>
                <a:gd name="connsiteY151" fmla="*/ 415609 h 1498874"/>
                <a:gd name="connsiteX152" fmla="*/ 6056154 w 6407688"/>
                <a:gd name="connsiteY152" fmla="*/ 414859 h 1498874"/>
                <a:gd name="connsiteX153" fmla="*/ 6028424 w 6407688"/>
                <a:gd name="connsiteY153" fmla="*/ 402494 h 1498874"/>
                <a:gd name="connsiteX154" fmla="*/ 6031422 w 6407688"/>
                <a:gd name="connsiteY154" fmla="*/ 349659 h 1498874"/>
                <a:gd name="connsiteX155" fmla="*/ 6112736 w 6407688"/>
                <a:gd name="connsiteY155" fmla="*/ 275465 h 1498874"/>
                <a:gd name="connsiteX156" fmla="*/ 6165571 w 6407688"/>
                <a:gd name="connsiteY156" fmla="*/ 276963 h 1498874"/>
                <a:gd name="connsiteX157" fmla="*/ 6164073 w 6407688"/>
                <a:gd name="connsiteY157" fmla="*/ 329799 h 1498874"/>
                <a:gd name="connsiteX158" fmla="*/ 6081260 w 6407688"/>
                <a:gd name="connsiteY158" fmla="*/ 405491 h 1498874"/>
                <a:gd name="connsiteX159" fmla="*/ 6056154 w 6407688"/>
                <a:gd name="connsiteY159" fmla="*/ 414859 h 1498874"/>
                <a:gd name="connsiteX160" fmla="*/ 141220 w 6407688"/>
                <a:gd name="connsiteY160" fmla="*/ 184782 h 1498874"/>
                <a:gd name="connsiteX161" fmla="*/ 114241 w 6407688"/>
                <a:gd name="connsiteY161" fmla="*/ 173166 h 1498874"/>
                <a:gd name="connsiteX162" fmla="*/ 37798 w 6407688"/>
                <a:gd name="connsiteY162" fmla="*/ 91478 h 1498874"/>
                <a:gd name="connsiteX163" fmla="*/ 40421 w 6407688"/>
                <a:gd name="connsiteY163" fmla="*/ 38642 h 1498874"/>
                <a:gd name="connsiteX164" fmla="*/ 93257 w 6407688"/>
                <a:gd name="connsiteY164" fmla="*/ 41266 h 1498874"/>
                <a:gd name="connsiteX165" fmla="*/ 168200 w 6407688"/>
                <a:gd name="connsiteY165" fmla="*/ 121455 h 1498874"/>
                <a:gd name="connsiteX166" fmla="*/ 167076 w 6407688"/>
                <a:gd name="connsiteY166" fmla="*/ 174290 h 1498874"/>
                <a:gd name="connsiteX167" fmla="*/ 141220 w 6407688"/>
                <a:gd name="connsiteY167" fmla="*/ 184782 h 1498874"/>
                <a:gd name="connsiteX168" fmla="*/ 6295599 w 6407688"/>
                <a:gd name="connsiteY168" fmla="*/ 184033 h 1498874"/>
                <a:gd name="connsiteX169" fmla="*/ 6269743 w 6407688"/>
                <a:gd name="connsiteY169" fmla="*/ 173541 h 1498874"/>
                <a:gd name="connsiteX170" fmla="*/ 6268619 w 6407688"/>
                <a:gd name="connsiteY170" fmla="*/ 120706 h 1498874"/>
                <a:gd name="connsiteX171" fmla="*/ 6343938 w 6407688"/>
                <a:gd name="connsiteY171" fmla="*/ 40141 h 1498874"/>
                <a:gd name="connsiteX172" fmla="*/ 6396773 w 6407688"/>
                <a:gd name="connsiteY172" fmla="*/ 37518 h 1498874"/>
                <a:gd name="connsiteX173" fmla="*/ 6399396 w 6407688"/>
                <a:gd name="connsiteY173" fmla="*/ 90354 h 1498874"/>
                <a:gd name="connsiteX174" fmla="*/ 6322953 w 6407688"/>
                <a:gd name="connsiteY174" fmla="*/ 172042 h 1498874"/>
                <a:gd name="connsiteX175" fmla="*/ 6295599 w 6407688"/>
                <a:gd name="connsiteY175" fmla="*/ 184033 h 1498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6407688" h="1498874">
                  <a:moveTo>
                    <a:pt x="3107867" y="1498921"/>
                  </a:moveTo>
                  <a:cubicBezTo>
                    <a:pt x="3107493" y="1498921"/>
                    <a:pt x="3107118" y="1498921"/>
                    <a:pt x="3106743" y="1498921"/>
                  </a:cubicBezTo>
                  <a:cubicBezTo>
                    <a:pt x="3069271" y="1497797"/>
                    <a:pt x="3032174" y="1496297"/>
                    <a:pt x="2994702" y="1494424"/>
                  </a:cubicBezTo>
                  <a:cubicBezTo>
                    <a:pt x="2974093" y="1493300"/>
                    <a:pt x="2958355" y="1475688"/>
                    <a:pt x="2959479" y="1455079"/>
                  </a:cubicBezTo>
                  <a:cubicBezTo>
                    <a:pt x="2960603" y="1434469"/>
                    <a:pt x="2978215" y="1418731"/>
                    <a:pt x="2998825" y="1419855"/>
                  </a:cubicBezTo>
                  <a:cubicBezTo>
                    <a:pt x="3035547" y="1421729"/>
                    <a:pt x="3072270" y="1423227"/>
                    <a:pt x="3108992" y="1424351"/>
                  </a:cubicBezTo>
                  <a:cubicBezTo>
                    <a:pt x="3129601" y="1424727"/>
                    <a:pt x="3145714" y="1441963"/>
                    <a:pt x="3145339" y="1462573"/>
                  </a:cubicBezTo>
                  <a:cubicBezTo>
                    <a:pt x="3144590" y="1482807"/>
                    <a:pt x="3128102" y="1498921"/>
                    <a:pt x="3107867" y="1498921"/>
                  </a:cubicBezTo>
                  <a:close/>
                  <a:moveTo>
                    <a:pt x="3330076" y="1498921"/>
                  </a:moveTo>
                  <a:cubicBezTo>
                    <a:pt x="3309841" y="1498921"/>
                    <a:pt x="3293353" y="1482807"/>
                    <a:pt x="3292604" y="1462573"/>
                  </a:cubicBezTo>
                  <a:cubicBezTo>
                    <a:pt x="3292229" y="1441963"/>
                    <a:pt x="3308342" y="1424727"/>
                    <a:pt x="3328952" y="1424351"/>
                  </a:cubicBezTo>
                  <a:cubicBezTo>
                    <a:pt x="3365674" y="1423227"/>
                    <a:pt x="3402021" y="1421729"/>
                    <a:pt x="3438744" y="1419855"/>
                  </a:cubicBezTo>
                  <a:cubicBezTo>
                    <a:pt x="3460103" y="1418356"/>
                    <a:pt x="3476965" y="1434469"/>
                    <a:pt x="3478089" y="1455079"/>
                  </a:cubicBezTo>
                  <a:cubicBezTo>
                    <a:pt x="3479213" y="1475688"/>
                    <a:pt x="3463476" y="1493300"/>
                    <a:pt x="3442866" y="1494424"/>
                  </a:cubicBezTo>
                  <a:cubicBezTo>
                    <a:pt x="3405769" y="1496297"/>
                    <a:pt x="3368672" y="1497797"/>
                    <a:pt x="3331200" y="1498921"/>
                  </a:cubicBezTo>
                  <a:cubicBezTo>
                    <a:pt x="3330825" y="1498921"/>
                    <a:pt x="3330450" y="1498921"/>
                    <a:pt x="3330076" y="1498921"/>
                  </a:cubicBezTo>
                  <a:close/>
                  <a:moveTo>
                    <a:pt x="2775867" y="1477187"/>
                  </a:moveTo>
                  <a:cubicBezTo>
                    <a:pt x="2774368" y="1477187"/>
                    <a:pt x="2773244" y="1477187"/>
                    <a:pt x="2771746" y="1476812"/>
                  </a:cubicBezTo>
                  <a:cubicBezTo>
                    <a:pt x="2734648" y="1473065"/>
                    <a:pt x="2697551" y="1468569"/>
                    <a:pt x="2660454" y="1463697"/>
                  </a:cubicBezTo>
                  <a:cubicBezTo>
                    <a:pt x="2639844" y="1461074"/>
                    <a:pt x="2625604" y="1442338"/>
                    <a:pt x="2628228" y="1421729"/>
                  </a:cubicBezTo>
                  <a:cubicBezTo>
                    <a:pt x="2630851" y="1401119"/>
                    <a:pt x="2649587" y="1386880"/>
                    <a:pt x="2670196" y="1389503"/>
                  </a:cubicBezTo>
                  <a:cubicBezTo>
                    <a:pt x="2706544" y="1394374"/>
                    <a:pt x="2742892" y="1398496"/>
                    <a:pt x="2779614" y="1402618"/>
                  </a:cubicBezTo>
                  <a:cubicBezTo>
                    <a:pt x="2800223" y="1404867"/>
                    <a:pt x="2814838" y="1423227"/>
                    <a:pt x="2812964" y="1443462"/>
                  </a:cubicBezTo>
                  <a:cubicBezTo>
                    <a:pt x="2811091" y="1462573"/>
                    <a:pt x="2794603" y="1477187"/>
                    <a:pt x="2775867" y="1477187"/>
                  </a:cubicBezTo>
                  <a:close/>
                  <a:moveTo>
                    <a:pt x="3661702" y="1476812"/>
                  </a:moveTo>
                  <a:cubicBezTo>
                    <a:pt x="3642966" y="1476812"/>
                    <a:pt x="3626479" y="1462573"/>
                    <a:pt x="3624604" y="1443462"/>
                  </a:cubicBezTo>
                  <a:cubicBezTo>
                    <a:pt x="3622356" y="1422853"/>
                    <a:pt x="3637345" y="1404491"/>
                    <a:pt x="3657955" y="1402618"/>
                  </a:cubicBezTo>
                  <a:cubicBezTo>
                    <a:pt x="3694303" y="1398871"/>
                    <a:pt x="3730650" y="1394374"/>
                    <a:pt x="3766998" y="1389503"/>
                  </a:cubicBezTo>
                  <a:cubicBezTo>
                    <a:pt x="3787607" y="1386880"/>
                    <a:pt x="3806343" y="1401119"/>
                    <a:pt x="3808966" y="1421729"/>
                  </a:cubicBezTo>
                  <a:cubicBezTo>
                    <a:pt x="3811590" y="1442338"/>
                    <a:pt x="3797350" y="1461074"/>
                    <a:pt x="3776740" y="1463697"/>
                  </a:cubicBezTo>
                  <a:cubicBezTo>
                    <a:pt x="3739643" y="1468569"/>
                    <a:pt x="3702920" y="1473065"/>
                    <a:pt x="3665824" y="1476812"/>
                  </a:cubicBezTo>
                  <a:cubicBezTo>
                    <a:pt x="3664324" y="1476812"/>
                    <a:pt x="3663200" y="1476812"/>
                    <a:pt x="3661702" y="1476812"/>
                  </a:cubicBezTo>
                  <a:close/>
                  <a:moveTo>
                    <a:pt x="2446489" y="1429223"/>
                  </a:moveTo>
                  <a:cubicBezTo>
                    <a:pt x="2444241" y="1429223"/>
                    <a:pt x="2441993" y="1429223"/>
                    <a:pt x="2439744" y="1428473"/>
                  </a:cubicBezTo>
                  <a:cubicBezTo>
                    <a:pt x="2403021" y="1421729"/>
                    <a:pt x="2366300" y="1414234"/>
                    <a:pt x="2329952" y="1406740"/>
                  </a:cubicBezTo>
                  <a:cubicBezTo>
                    <a:pt x="2309717" y="1402618"/>
                    <a:pt x="2296977" y="1382758"/>
                    <a:pt x="2301098" y="1362523"/>
                  </a:cubicBezTo>
                  <a:cubicBezTo>
                    <a:pt x="2305596" y="1342288"/>
                    <a:pt x="2325456" y="1329548"/>
                    <a:pt x="2345316" y="1333670"/>
                  </a:cubicBezTo>
                  <a:cubicBezTo>
                    <a:pt x="2381288" y="1341164"/>
                    <a:pt x="2417261" y="1348659"/>
                    <a:pt x="2453235" y="1355029"/>
                  </a:cubicBezTo>
                  <a:cubicBezTo>
                    <a:pt x="2473469" y="1358776"/>
                    <a:pt x="2486959" y="1378261"/>
                    <a:pt x="2483212" y="1398496"/>
                  </a:cubicBezTo>
                  <a:cubicBezTo>
                    <a:pt x="2479839" y="1416483"/>
                    <a:pt x="2464101" y="1429223"/>
                    <a:pt x="2446489" y="1429223"/>
                  </a:cubicBezTo>
                  <a:close/>
                  <a:moveTo>
                    <a:pt x="3990705" y="1428848"/>
                  </a:moveTo>
                  <a:cubicBezTo>
                    <a:pt x="3973093" y="1428848"/>
                    <a:pt x="3957355" y="1416483"/>
                    <a:pt x="3953982" y="1398496"/>
                  </a:cubicBezTo>
                  <a:cubicBezTo>
                    <a:pt x="3950235" y="1378261"/>
                    <a:pt x="3963725" y="1358776"/>
                    <a:pt x="3983959" y="1355029"/>
                  </a:cubicBezTo>
                  <a:cubicBezTo>
                    <a:pt x="4019933" y="1348284"/>
                    <a:pt x="4055906" y="1341164"/>
                    <a:pt x="4091878" y="1333670"/>
                  </a:cubicBezTo>
                  <a:cubicBezTo>
                    <a:pt x="4111739" y="1329548"/>
                    <a:pt x="4131974" y="1342288"/>
                    <a:pt x="4136095" y="1362523"/>
                  </a:cubicBezTo>
                  <a:cubicBezTo>
                    <a:pt x="4140218" y="1382758"/>
                    <a:pt x="4127477" y="1402618"/>
                    <a:pt x="4107242" y="1406740"/>
                  </a:cubicBezTo>
                  <a:cubicBezTo>
                    <a:pt x="4070894" y="1414609"/>
                    <a:pt x="4034172" y="1421729"/>
                    <a:pt x="3997450" y="1428473"/>
                  </a:cubicBezTo>
                  <a:cubicBezTo>
                    <a:pt x="3995576" y="1428848"/>
                    <a:pt x="3993327" y="1428848"/>
                    <a:pt x="3990705" y="1428848"/>
                  </a:cubicBezTo>
                  <a:close/>
                  <a:moveTo>
                    <a:pt x="2121983" y="1355778"/>
                  </a:moveTo>
                  <a:cubicBezTo>
                    <a:pt x="2118610" y="1355778"/>
                    <a:pt x="2115613" y="1355403"/>
                    <a:pt x="2112241" y="1354654"/>
                  </a:cubicBezTo>
                  <a:cubicBezTo>
                    <a:pt x="2076267" y="1344911"/>
                    <a:pt x="2040294" y="1334794"/>
                    <a:pt x="2004321" y="1324302"/>
                  </a:cubicBezTo>
                  <a:cubicBezTo>
                    <a:pt x="1984461" y="1318306"/>
                    <a:pt x="1973219" y="1297697"/>
                    <a:pt x="1979215" y="1277837"/>
                  </a:cubicBezTo>
                  <a:cubicBezTo>
                    <a:pt x="1985210" y="1257976"/>
                    <a:pt x="2005821" y="1246735"/>
                    <a:pt x="2025681" y="1252730"/>
                  </a:cubicBezTo>
                  <a:cubicBezTo>
                    <a:pt x="2060904" y="1263223"/>
                    <a:pt x="2096127" y="1272965"/>
                    <a:pt x="2131726" y="1282708"/>
                  </a:cubicBezTo>
                  <a:cubicBezTo>
                    <a:pt x="2151586" y="1287954"/>
                    <a:pt x="2163577" y="1308564"/>
                    <a:pt x="2157956" y="1328424"/>
                  </a:cubicBezTo>
                  <a:cubicBezTo>
                    <a:pt x="2153460" y="1344537"/>
                    <a:pt x="2138470" y="1355778"/>
                    <a:pt x="2121983" y="1355778"/>
                  </a:cubicBezTo>
                  <a:close/>
                  <a:moveTo>
                    <a:pt x="4315211" y="1355403"/>
                  </a:moveTo>
                  <a:cubicBezTo>
                    <a:pt x="4298724" y="1355403"/>
                    <a:pt x="4283734" y="1344537"/>
                    <a:pt x="4279238" y="1327674"/>
                  </a:cubicBezTo>
                  <a:cubicBezTo>
                    <a:pt x="4273992" y="1307814"/>
                    <a:pt x="4285609" y="1287205"/>
                    <a:pt x="4305469" y="1281959"/>
                  </a:cubicBezTo>
                  <a:cubicBezTo>
                    <a:pt x="4340692" y="1272591"/>
                    <a:pt x="4375916" y="1262473"/>
                    <a:pt x="4411140" y="1251981"/>
                  </a:cubicBezTo>
                  <a:cubicBezTo>
                    <a:pt x="4431000" y="1245986"/>
                    <a:pt x="4451609" y="1257602"/>
                    <a:pt x="4457604" y="1277087"/>
                  </a:cubicBezTo>
                  <a:cubicBezTo>
                    <a:pt x="4463600" y="1296947"/>
                    <a:pt x="4452358" y="1317557"/>
                    <a:pt x="4432498" y="1323552"/>
                  </a:cubicBezTo>
                  <a:cubicBezTo>
                    <a:pt x="4396900" y="1334045"/>
                    <a:pt x="4360926" y="1344162"/>
                    <a:pt x="4324954" y="1353905"/>
                  </a:cubicBezTo>
                  <a:cubicBezTo>
                    <a:pt x="4321581" y="1355029"/>
                    <a:pt x="4318584" y="1355403"/>
                    <a:pt x="4315211" y="1355403"/>
                  </a:cubicBezTo>
                  <a:close/>
                  <a:moveTo>
                    <a:pt x="1803847" y="1257227"/>
                  </a:moveTo>
                  <a:cubicBezTo>
                    <a:pt x="1799725" y="1257227"/>
                    <a:pt x="1795603" y="1256478"/>
                    <a:pt x="1791481" y="1254979"/>
                  </a:cubicBezTo>
                  <a:cubicBezTo>
                    <a:pt x="1756257" y="1242613"/>
                    <a:pt x="1721409" y="1229498"/>
                    <a:pt x="1686560" y="1216383"/>
                  </a:cubicBezTo>
                  <a:cubicBezTo>
                    <a:pt x="1667449" y="1208888"/>
                    <a:pt x="1657707" y="1187530"/>
                    <a:pt x="1665201" y="1168044"/>
                  </a:cubicBezTo>
                  <a:cubicBezTo>
                    <a:pt x="1672695" y="1148934"/>
                    <a:pt x="1694054" y="1139191"/>
                    <a:pt x="1713539" y="1146685"/>
                  </a:cubicBezTo>
                  <a:cubicBezTo>
                    <a:pt x="1747639" y="1159800"/>
                    <a:pt x="1782113" y="1172541"/>
                    <a:pt x="1816587" y="1184532"/>
                  </a:cubicBezTo>
                  <a:cubicBezTo>
                    <a:pt x="1836073" y="1191276"/>
                    <a:pt x="1846190" y="1212636"/>
                    <a:pt x="1839445" y="1232121"/>
                  </a:cubicBezTo>
                  <a:cubicBezTo>
                    <a:pt x="1833824" y="1247484"/>
                    <a:pt x="1819210" y="1257227"/>
                    <a:pt x="1803847" y="1257227"/>
                  </a:cubicBezTo>
                  <a:close/>
                  <a:moveTo>
                    <a:pt x="4632972" y="1256852"/>
                  </a:moveTo>
                  <a:cubicBezTo>
                    <a:pt x="4617609" y="1256852"/>
                    <a:pt x="4602995" y="1247110"/>
                    <a:pt x="4597749" y="1232121"/>
                  </a:cubicBezTo>
                  <a:cubicBezTo>
                    <a:pt x="4591004" y="1212636"/>
                    <a:pt x="4601121" y="1191276"/>
                    <a:pt x="4620607" y="1184532"/>
                  </a:cubicBezTo>
                  <a:cubicBezTo>
                    <a:pt x="4655081" y="1172166"/>
                    <a:pt x="4689555" y="1159800"/>
                    <a:pt x="4723655" y="1146685"/>
                  </a:cubicBezTo>
                  <a:cubicBezTo>
                    <a:pt x="4743140" y="1139191"/>
                    <a:pt x="4764499" y="1148934"/>
                    <a:pt x="4771993" y="1168044"/>
                  </a:cubicBezTo>
                  <a:cubicBezTo>
                    <a:pt x="4779487" y="1187155"/>
                    <a:pt x="4769744" y="1208888"/>
                    <a:pt x="4750635" y="1216383"/>
                  </a:cubicBezTo>
                  <a:cubicBezTo>
                    <a:pt x="4715785" y="1229872"/>
                    <a:pt x="4680936" y="1242613"/>
                    <a:pt x="4645713" y="1254979"/>
                  </a:cubicBezTo>
                  <a:cubicBezTo>
                    <a:pt x="4641216" y="1256103"/>
                    <a:pt x="4637095" y="1256852"/>
                    <a:pt x="4632972" y="1256852"/>
                  </a:cubicBezTo>
                  <a:close/>
                  <a:moveTo>
                    <a:pt x="1494704" y="1133945"/>
                  </a:moveTo>
                  <a:cubicBezTo>
                    <a:pt x="1489832" y="1133945"/>
                    <a:pt x="1484586" y="1132820"/>
                    <a:pt x="1479715" y="1130572"/>
                  </a:cubicBezTo>
                  <a:cubicBezTo>
                    <a:pt x="1445616" y="1115584"/>
                    <a:pt x="1411516" y="1099846"/>
                    <a:pt x="1377792" y="1083732"/>
                  </a:cubicBezTo>
                  <a:cubicBezTo>
                    <a:pt x="1359056" y="1074739"/>
                    <a:pt x="1351187" y="1052631"/>
                    <a:pt x="1360180" y="1033895"/>
                  </a:cubicBezTo>
                  <a:cubicBezTo>
                    <a:pt x="1369174" y="1015159"/>
                    <a:pt x="1391282" y="1007290"/>
                    <a:pt x="1410018" y="1016283"/>
                  </a:cubicBezTo>
                  <a:cubicBezTo>
                    <a:pt x="1442993" y="1032021"/>
                    <a:pt x="1476343" y="1047385"/>
                    <a:pt x="1510068" y="1062374"/>
                  </a:cubicBezTo>
                  <a:cubicBezTo>
                    <a:pt x="1528803" y="1070617"/>
                    <a:pt x="1537422" y="1092726"/>
                    <a:pt x="1529178" y="1111462"/>
                  </a:cubicBezTo>
                  <a:cubicBezTo>
                    <a:pt x="1522808" y="1125701"/>
                    <a:pt x="1508943" y="1133945"/>
                    <a:pt x="1494704" y="1133945"/>
                  </a:cubicBezTo>
                  <a:close/>
                  <a:moveTo>
                    <a:pt x="4942115" y="1133570"/>
                  </a:moveTo>
                  <a:cubicBezTo>
                    <a:pt x="4927876" y="1133570"/>
                    <a:pt x="4914011" y="1125326"/>
                    <a:pt x="4908016" y="1111462"/>
                  </a:cubicBezTo>
                  <a:cubicBezTo>
                    <a:pt x="4899772" y="1092726"/>
                    <a:pt x="4908016" y="1070617"/>
                    <a:pt x="4927127" y="1061999"/>
                  </a:cubicBezTo>
                  <a:cubicBezTo>
                    <a:pt x="4960476" y="1047010"/>
                    <a:pt x="4993827" y="1031647"/>
                    <a:pt x="5027176" y="1015908"/>
                  </a:cubicBezTo>
                  <a:cubicBezTo>
                    <a:pt x="5045912" y="1007290"/>
                    <a:pt x="5068021" y="1014784"/>
                    <a:pt x="5077014" y="1033520"/>
                  </a:cubicBezTo>
                  <a:cubicBezTo>
                    <a:pt x="5086007" y="1052256"/>
                    <a:pt x="5077763" y="1074364"/>
                    <a:pt x="5059402" y="1083358"/>
                  </a:cubicBezTo>
                  <a:cubicBezTo>
                    <a:pt x="5025678" y="1099471"/>
                    <a:pt x="4991953" y="1114834"/>
                    <a:pt x="4957854" y="1130198"/>
                  </a:cubicBezTo>
                  <a:cubicBezTo>
                    <a:pt x="4952232" y="1132820"/>
                    <a:pt x="4946987" y="1133570"/>
                    <a:pt x="4942115" y="1133570"/>
                  </a:cubicBezTo>
                  <a:close/>
                  <a:moveTo>
                    <a:pt x="1196053" y="987430"/>
                  </a:moveTo>
                  <a:cubicBezTo>
                    <a:pt x="1190058" y="987430"/>
                    <a:pt x="1184062" y="985931"/>
                    <a:pt x="1178441" y="982933"/>
                  </a:cubicBezTo>
                  <a:cubicBezTo>
                    <a:pt x="1145466" y="965321"/>
                    <a:pt x="1112866" y="946960"/>
                    <a:pt x="1080640" y="928599"/>
                  </a:cubicBezTo>
                  <a:cubicBezTo>
                    <a:pt x="1062653" y="918481"/>
                    <a:pt x="1056658" y="895623"/>
                    <a:pt x="1066775" y="877637"/>
                  </a:cubicBezTo>
                  <a:cubicBezTo>
                    <a:pt x="1076893" y="859651"/>
                    <a:pt x="1099751" y="853655"/>
                    <a:pt x="1117737" y="863773"/>
                  </a:cubicBezTo>
                  <a:cubicBezTo>
                    <a:pt x="1149588" y="882134"/>
                    <a:pt x="1181439" y="899745"/>
                    <a:pt x="1213665" y="917357"/>
                  </a:cubicBezTo>
                  <a:cubicBezTo>
                    <a:pt x="1231651" y="927100"/>
                    <a:pt x="1238397" y="949958"/>
                    <a:pt x="1228654" y="967944"/>
                  </a:cubicBezTo>
                  <a:cubicBezTo>
                    <a:pt x="1222283" y="980310"/>
                    <a:pt x="1209169" y="987430"/>
                    <a:pt x="1196053" y="987430"/>
                  </a:cubicBezTo>
                  <a:close/>
                  <a:moveTo>
                    <a:pt x="5240766" y="987055"/>
                  </a:moveTo>
                  <a:cubicBezTo>
                    <a:pt x="5227651" y="987055"/>
                    <a:pt x="5214535" y="979935"/>
                    <a:pt x="5207791" y="967569"/>
                  </a:cubicBezTo>
                  <a:cubicBezTo>
                    <a:pt x="5198049" y="949583"/>
                    <a:pt x="5204793" y="926725"/>
                    <a:pt x="5222779" y="916983"/>
                  </a:cubicBezTo>
                  <a:cubicBezTo>
                    <a:pt x="5255005" y="899371"/>
                    <a:pt x="5287231" y="881759"/>
                    <a:pt x="5318707" y="863398"/>
                  </a:cubicBezTo>
                  <a:cubicBezTo>
                    <a:pt x="5336694" y="853281"/>
                    <a:pt x="5359552" y="859276"/>
                    <a:pt x="5369669" y="877263"/>
                  </a:cubicBezTo>
                  <a:cubicBezTo>
                    <a:pt x="5379786" y="895249"/>
                    <a:pt x="5373791" y="918107"/>
                    <a:pt x="5355805" y="928224"/>
                  </a:cubicBezTo>
                  <a:cubicBezTo>
                    <a:pt x="5323578" y="946960"/>
                    <a:pt x="5290978" y="964947"/>
                    <a:pt x="5258003" y="982558"/>
                  </a:cubicBezTo>
                  <a:cubicBezTo>
                    <a:pt x="5252757" y="985556"/>
                    <a:pt x="5246762" y="987055"/>
                    <a:pt x="5240766" y="987055"/>
                  </a:cubicBezTo>
                  <a:close/>
                  <a:moveTo>
                    <a:pt x="909768" y="818057"/>
                  </a:moveTo>
                  <a:cubicBezTo>
                    <a:pt x="903023" y="818057"/>
                    <a:pt x="895904" y="816183"/>
                    <a:pt x="889534" y="812061"/>
                  </a:cubicBezTo>
                  <a:cubicBezTo>
                    <a:pt x="858057" y="791827"/>
                    <a:pt x="826956" y="771217"/>
                    <a:pt x="796228" y="750233"/>
                  </a:cubicBezTo>
                  <a:cubicBezTo>
                    <a:pt x="779366" y="738617"/>
                    <a:pt x="774870" y="715384"/>
                    <a:pt x="786486" y="698522"/>
                  </a:cubicBezTo>
                  <a:cubicBezTo>
                    <a:pt x="798102" y="681284"/>
                    <a:pt x="821335" y="677162"/>
                    <a:pt x="838572" y="688779"/>
                  </a:cubicBezTo>
                  <a:cubicBezTo>
                    <a:pt x="868924" y="709388"/>
                    <a:pt x="899276" y="729623"/>
                    <a:pt x="930003" y="749483"/>
                  </a:cubicBezTo>
                  <a:cubicBezTo>
                    <a:pt x="947240" y="760725"/>
                    <a:pt x="952486" y="783583"/>
                    <a:pt x="941244" y="801195"/>
                  </a:cubicBezTo>
                  <a:cubicBezTo>
                    <a:pt x="934125" y="812061"/>
                    <a:pt x="921759" y="818057"/>
                    <a:pt x="909768" y="818057"/>
                  </a:cubicBezTo>
                  <a:close/>
                  <a:moveTo>
                    <a:pt x="5527052" y="817682"/>
                  </a:moveTo>
                  <a:cubicBezTo>
                    <a:pt x="5514685" y="817682"/>
                    <a:pt x="5502694" y="811687"/>
                    <a:pt x="5495574" y="800445"/>
                  </a:cubicBezTo>
                  <a:cubicBezTo>
                    <a:pt x="5484333" y="783208"/>
                    <a:pt x="5489580" y="759976"/>
                    <a:pt x="5506816" y="748734"/>
                  </a:cubicBezTo>
                  <a:cubicBezTo>
                    <a:pt x="5537544" y="728874"/>
                    <a:pt x="5568270" y="708639"/>
                    <a:pt x="5598622" y="688030"/>
                  </a:cubicBezTo>
                  <a:cubicBezTo>
                    <a:pt x="5615485" y="676413"/>
                    <a:pt x="5638717" y="680910"/>
                    <a:pt x="5650333" y="697772"/>
                  </a:cubicBezTo>
                  <a:cubicBezTo>
                    <a:pt x="5661949" y="714634"/>
                    <a:pt x="5657453" y="737867"/>
                    <a:pt x="5640591" y="749483"/>
                  </a:cubicBezTo>
                  <a:cubicBezTo>
                    <a:pt x="5609864" y="770468"/>
                    <a:pt x="5578762" y="791077"/>
                    <a:pt x="5547286" y="811312"/>
                  </a:cubicBezTo>
                  <a:cubicBezTo>
                    <a:pt x="5540916" y="815809"/>
                    <a:pt x="5533796" y="817682"/>
                    <a:pt x="5527052" y="817682"/>
                  </a:cubicBezTo>
                  <a:close/>
                  <a:moveTo>
                    <a:pt x="637348" y="626950"/>
                  </a:moveTo>
                  <a:cubicBezTo>
                    <a:pt x="629479" y="626950"/>
                    <a:pt x="621609" y="624328"/>
                    <a:pt x="614865" y="619456"/>
                  </a:cubicBezTo>
                  <a:cubicBezTo>
                    <a:pt x="585262" y="596973"/>
                    <a:pt x="555659" y="574115"/>
                    <a:pt x="526806" y="550508"/>
                  </a:cubicBezTo>
                  <a:cubicBezTo>
                    <a:pt x="510693" y="537393"/>
                    <a:pt x="508070" y="514160"/>
                    <a:pt x="521185" y="498047"/>
                  </a:cubicBezTo>
                  <a:cubicBezTo>
                    <a:pt x="533925" y="481934"/>
                    <a:pt x="557533" y="479311"/>
                    <a:pt x="573646" y="492426"/>
                  </a:cubicBezTo>
                  <a:cubicBezTo>
                    <a:pt x="602124" y="515284"/>
                    <a:pt x="630977" y="537768"/>
                    <a:pt x="660205" y="560250"/>
                  </a:cubicBezTo>
                  <a:cubicBezTo>
                    <a:pt x="676693" y="572616"/>
                    <a:pt x="679691" y="596224"/>
                    <a:pt x="667325" y="612711"/>
                  </a:cubicBezTo>
                  <a:cubicBezTo>
                    <a:pt x="659831" y="622079"/>
                    <a:pt x="648589" y="626950"/>
                    <a:pt x="637348" y="626950"/>
                  </a:cubicBezTo>
                  <a:close/>
                  <a:moveTo>
                    <a:pt x="5799472" y="626576"/>
                  </a:moveTo>
                  <a:cubicBezTo>
                    <a:pt x="5788230" y="626576"/>
                    <a:pt x="5776988" y="621330"/>
                    <a:pt x="5769868" y="611962"/>
                  </a:cubicBezTo>
                  <a:cubicBezTo>
                    <a:pt x="5757503" y="595474"/>
                    <a:pt x="5760500" y="572242"/>
                    <a:pt x="5776988" y="559501"/>
                  </a:cubicBezTo>
                  <a:cubicBezTo>
                    <a:pt x="5806216" y="537393"/>
                    <a:pt x="5835070" y="514535"/>
                    <a:pt x="5863548" y="491677"/>
                  </a:cubicBezTo>
                  <a:cubicBezTo>
                    <a:pt x="5879661" y="478937"/>
                    <a:pt x="5903268" y="481185"/>
                    <a:pt x="5916008" y="497298"/>
                  </a:cubicBezTo>
                  <a:cubicBezTo>
                    <a:pt x="5928750" y="513411"/>
                    <a:pt x="5926501" y="537018"/>
                    <a:pt x="5910388" y="549758"/>
                  </a:cubicBezTo>
                  <a:cubicBezTo>
                    <a:pt x="5881160" y="572991"/>
                    <a:pt x="5851932" y="596224"/>
                    <a:pt x="5822329" y="618706"/>
                  </a:cubicBezTo>
                  <a:cubicBezTo>
                    <a:pt x="5815209" y="623953"/>
                    <a:pt x="5807340" y="626576"/>
                    <a:pt x="5799472" y="626576"/>
                  </a:cubicBezTo>
                  <a:close/>
                  <a:moveTo>
                    <a:pt x="380666" y="415609"/>
                  </a:moveTo>
                  <a:cubicBezTo>
                    <a:pt x="371672" y="415609"/>
                    <a:pt x="363054" y="412611"/>
                    <a:pt x="355934" y="406241"/>
                  </a:cubicBezTo>
                  <a:cubicBezTo>
                    <a:pt x="328205" y="381510"/>
                    <a:pt x="300476" y="356403"/>
                    <a:pt x="273496" y="330923"/>
                  </a:cubicBezTo>
                  <a:cubicBezTo>
                    <a:pt x="258508" y="316683"/>
                    <a:pt x="257758" y="293076"/>
                    <a:pt x="271997" y="278087"/>
                  </a:cubicBezTo>
                  <a:cubicBezTo>
                    <a:pt x="286236" y="263099"/>
                    <a:pt x="309844" y="262349"/>
                    <a:pt x="324832" y="276589"/>
                  </a:cubicBezTo>
                  <a:cubicBezTo>
                    <a:pt x="351438" y="301695"/>
                    <a:pt x="378417" y="326426"/>
                    <a:pt x="405772" y="350783"/>
                  </a:cubicBezTo>
                  <a:cubicBezTo>
                    <a:pt x="421135" y="364647"/>
                    <a:pt x="422634" y="388255"/>
                    <a:pt x="408770" y="403618"/>
                  </a:cubicBezTo>
                  <a:cubicBezTo>
                    <a:pt x="400900" y="411113"/>
                    <a:pt x="390783" y="415609"/>
                    <a:pt x="380666" y="415609"/>
                  </a:cubicBezTo>
                  <a:close/>
                  <a:moveTo>
                    <a:pt x="6056154" y="414859"/>
                  </a:moveTo>
                  <a:cubicBezTo>
                    <a:pt x="6046036" y="414859"/>
                    <a:pt x="6035544" y="410738"/>
                    <a:pt x="6028424" y="402494"/>
                  </a:cubicBezTo>
                  <a:cubicBezTo>
                    <a:pt x="6014560" y="387131"/>
                    <a:pt x="6016059" y="363523"/>
                    <a:pt x="6031422" y="349659"/>
                  </a:cubicBezTo>
                  <a:cubicBezTo>
                    <a:pt x="6058776" y="325302"/>
                    <a:pt x="6085756" y="300571"/>
                    <a:pt x="6112736" y="275465"/>
                  </a:cubicBezTo>
                  <a:cubicBezTo>
                    <a:pt x="6127725" y="261225"/>
                    <a:pt x="6151332" y="261975"/>
                    <a:pt x="6165571" y="276963"/>
                  </a:cubicBezTo>
                  <a:cubicBezTo>
                    <a:pt x="6179811" y="291952"/>
                    <a:pt x="6179062" y="315559"/>
                    <a:pt x="6164073" y="329799"/>
                  </a:cubicBezTo>
                  <a:cubicBezTo>
                    <a:pt x="6136718" y="355279"/>
                    <a:pt x="6109363" y="380760"/>
                    <a:pt x="6081260" y="405491"/>
                  </a:cubicBezTo>
                  <a:cubicBezTo>
                    <a:pt x="6073766" y="411862"/>
                    <a:pt x="6065147" y="414859"/>
                    <a:pt x="6056154" y="414859"/>
                  </a:cubicBezTo>
                  <a:close/>
                  <a:moveTo>
                    <a:pt x="141220" y="184782"/>
                  </a:moveTo>
                  <a:cubicBezTo>
                    <a:pt x="131477" y="184782"/>
                    <a:pt x="121735" y="181035"/>
                    <a:pt x="114241" y="173166"/>
                  </a:cubicBezTo>
                  <a:cubicBezTo>
                    <a:pt x="88385" y="146186"/>
                    <a:pt x="62904" y="119207"/>
                    <a:pt x="37798" y="91478"/>
                  </a:cubicBezTo>
                  <a:cubicBezTo>
                    <a:pt x="23933" y="76114"/>
                    <a:pt x="25057" y="52507"/>
                    <a:pt x="40421" y="38642"/>
                  </a:cubicBezTo>
                  <a:cubicBezTo>
                    <a:pt x="55785" y="24778"/>
                    <a:pt x="79392" y="25902"/>
                    <a:pt x="93257" y="41266"/>
                  </a:cubicBezTo>
                  <a:cubicBezTo>
                    <a:pt x="117988" y="68245"/>
                    <a:pt x="143094" y="95225"/>
                    <a:pt x="168200" y="121455"/>
                  </a:cubicBezTo>
                  <a:cubicBezTo>
                    <a:pt x="182439" y="136444"/>
                    <a:pt x="182065" y="160051"/>
                    <a:pt x="167076" y="174290"/>
                  </a:cubicBezTo>
                  <a:cubicBezTo>
                    <a:pt x="159581" y="181035"/>
                    <a:pt x="150213" y="184782"/>
                    <a:pt x="141220" y="184782"/>
                  </a:cubicBezTo>
                  <a:close/>
                  <a:moveTo>
                    <a:pt x="6295599" y="184033"/>
                  </a:moveTo>
                  <a:cubicBezTo>
                    <a:pt x="6286231" y="184033"/>
                    <a:pt x="6276863" y="180660"/>
                    <a:pt x="6269743" y="173541"/>
                  </a:cubicBezTo>
                  <a:cubicBezTo>
                    <a:pt x="6254754" y="159302"/>
                    <a:pt x="6254379" y="135694"/>
                    <a:pt x="6268619" y="120706"/>
                  </a:cubicBezTo>
                  <a:cubicBezTo>
                    <a:pt x="6294101" y="94100"/>
                    <a:pt x="6319206" y="67496"/>
                    <a:pt x="6343938" y="40141"/>
                  </a:cubicBezTo>
                  <a:cubicBezTo>
                    <a:pt x="6357802" y="25152"/>
                    <a:pt x="6381409" y="24028"/>
                    <a:pt x="6396773" y="37518"/>
                  </a:cubicBezTo>
                  <a:cubicBezTo>
                    <a:pt x="6412137" y="51383"/>
                    <a:pt x="6413261" y="74990"/>
                    <a:pt x="6399396" y="90354"/>
                  </a:cubicBezTo>
                  <a:cubicBezTo>
                    <a:pt x="6374290" y="118082"/>
                    <a:pt x="6348809" y="145062"/>
                    <a:pt x="6322953" y="172042"/>
                  </a:cubicBezTo>
                  <a:cubicBezTo>
                    <a:pt x="6315459" y="179911"/>
                    <a:pt x="6305717" y="184033"/>
                    <a:pt x="6295599" y="184033"/>
                  </a:cubicBezTo>
                  <a:close/>
                </a:path>
              </a:pathLst>
            </a:custGeom>
            <a:solidFill>
              <a:srgbClr val="FFAB40"/>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037DB98-55CB-4ECA-B25E-0A0602B6269C}"/>
                </a:ext>
              </a:extLst>
            </p:cNvPr>
            <p:cNvSpPr/>
            <p:nvPr/>
          </p:nvSpPr>
          <p:spPr>
            <a:xfrm>
              <a:off x="8502378" y="9305065"/>
              <a:ext cx="187381" cy="187381"/>
            </a:xfrm>
            <a:custGeom>
              <a:avLst/>
              <a:gdLst>
                <a:gd name="connsiteX0" fmla="*/ 135922 w 187359"/>
                <a:gd name="connsiteY0" fmla="*/ 168998 h 187359"/>
                <a:gd name="connsiteX1" fmla="*/ 107068 w 187359"/>
                <a:gd name="connsiteY1" fmla="*/ 155133 h 187359"/>
                <a:gd name="connsiteX2" fmla="*/ 100698 w 187359"/>
                <a:gd name="connsiteY2" fmla="*/ 147264 h 187359"/>
                <a:gd name="connsiteX3" fmla="*/ 94328 w 187359"/>
                <a:gd name="connsiteY3" fmla="*/ 155133 h 187359"/>
                <a:gd name="connsiteX4" fmla="*/ 41867 w 187359"/>
                <a:gd name="connsiteY4" fmla="*/ 160380 h 187359"/>
                <a:gd name="connsiteX5" fmla="*/ 36621 w 187359"/>
                <a:gd name="connsiteY5" fmla="*/ 107919 h 187359"/>
                <a:gd name="connsiteX6" fmla="*/ 71470 w 187359"/>
                <a:gd name="connsiteY6" fmla="*/ 64826 h 187359"/>
                <a:gd name="connsiteX7" fmla="*/ 100698 w 187359"/>
                <a:gd name="connsiteY7" fmla="*/ 28104 h 187359"/>
                <a:gd name="connsiteX8" fmla="*/ 129926 w 187359"/>
                <a:gd name="connsiteY8" fmla="*/ 64826 h 187359"/>
                <a:gd name="connsiteX9" fmla="*/ 164775 w 187359"/>
                <a:gd name="connsiteY9" fmla="*/ 107919 h 187359"/>
                <a:gd name="connsiteX10" fmla="*/ 159529 w 187359"/>
                <a:gd name="connsiteY10" fmla="*/ 160380 h 187359"/>
                <a:gd name="connsiteX11" fmla="*/ 135922 w 187359"/>
                <a:gd name="connsiteY11" fmla="*/ 168998 h 187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7359" h="187359">
                  <a:moveTo>
                    <a:pt x="135922" y="168998"/>
                  </a:moveTo>
                  <a:cubicBezTo>
                    <a:pt x="125055" y="168998"/>
                    <a:pt x="114562" y="164501"/>
                    <a:pt x="107068" y="155133"/>
                  </a:cubicBezTo>
                  <a:cubicBezTo>
                    <a:pt x="104820" y="152510"/>
                    <a:pt x="102946" y="149887"/>
                    <a:pt x="100698" y="147264"/>
                  </a:cubicBezTo>
                  <a:cubicBezTo>
                    <a:pt x="98450" y="149887"/>
                    <a:pt x="96576" y="152510"/>
                    <a:pt x="94328" y="155133"/>
                  </a:cubicBezTo>
                  <a:cubicBezTo>
                    <a:pt x="81213" y="171246"/>
                    <a:pt x="57605" y="173495"/>
                    <a:pt x="41867" y="160380"/>
                  </a:cubicBezTo>
                  <a:cubicBezTo>
                    <a:pt x="25754" y="147264"/>
                    <a:pt x="23506" y="123657"/>
                    <a:pt x="36621" y="107919"/>
                  </a:cubicBezTo>
                  <a:cubicBezTo>
                    <a:pt x="48237" y="93680"/>
                    <a:pt x="59854" y="79066"/>
                    <a:pt x="71470" y="64826"/>
                  </a:cubicBezTo>
                  <a:lnTo>
                    <a:pt x="100698" y="28104"/>
                  </a:lnTo>
                  <a:lnTo>
                    <a:pt x="129926" y="64826"/>
                  </a:lnTo>
                  <a:cubicBezTo>
                    <a:pt x="141542" y="79440"/>
                    <a:pt x="153158" y="93680"/>
                    <a:pt x="164775" y="107919"/>
                  </a:cubicBezTo>
                  <a:cubicBezTo>
                    <a:pt x="177890" y="124032"/>
                    <a:pt x="175642" y="147264"/>
                    <a:pt x="159529" y="160380"/>
                  </a:cubicBezTo>
                  <a:cubicBezTo>
                    <a:pt x="152784" y="166375"/>
                    <a:pt x="144540" y="168998"/>
                    <a:pt x="135922" y="168998"/>
                  </a:cubicBezTo>
                  <a:close/>
                </a:path>
              </a:pathLst>
            </a:custGeom>
            <a:solidFill>
              <a:srgbClr val="4C51A1"/>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1AFACB18-6AA9-48B3-BCF7-0E9F6552D726}"/>
                </a:ext>
              </a:extLst>
            </p:cNvPr>
            <p:cNvSpPr/>
            <p:nvPr/>
          </p:nvSpPr>
          <p:spPr>
            <a:xfrm>
              <a:off x="945552" y="2418998"/>
              <a:ext cx="7532716" cy="8619526"/>
            </a:xfrm>
            <a:custGeom>
              <a:avLst/>
              <a:gdLst>
                <a:gd name="connsiteX0" fmla="*/ 4423578 w 7531843"/>
                <a:gd name="connsiteY0" fmla="*/ 8618343 h 8618527"/>
                <a:gd name="connsiteX1" fmla="*/ 4386106 w 7531843"/>
                <a:gd name="connsiteY1" fmla="*/ 8581996 h 8618527"/>
                <a:gd name="connsiteX2" fmla="*/ 4422454 w 7531843"/>
                <a:gd name="connsiteY2" fmla="*/ 8543774 h 8618527"/>
                <a:gd name="connsiteX3" fmla="*/ 4532621 w 7531843"/>
                <a:gd name="connsiteY3" fmla="*/ 8539652 h 8618527"/>
                <a:gd name="connsiteX4" fmla="*/ 4571967 w 7531843"/>
                <a:gd name="connsiteY4" fmla="*/ 8575251 h 8618527"/>
                <a:gd name="connsiteX5" fmla="*/ 4536743 w 7531843"/>
                <a:gd name="connsiteY5" fmla="*/ 8614596 h 8618527"/>
                <a:gd name="connsiteX6" fmla="*/ 4424702 w 7531843"/>
                <a:gd name="connsiteY6" fmla="*/ 8618718 h 8618527"/>
                <a:gd name="connsiteX7" fmla="*/ 4423578 w 7531843"/>
                <a:gd name="connsiteY7" fmla="*/ 8618343 h 8618527"/>
                <a:gd name="connsiteX8" fmla="*/ 4201370 w 7531843"/>
                <a:gd name="connsiteY8" fmla="*/ 8617969 h 8618527"/>
                <a:gd name="connsiteX9" fmla="*/ 4200245 w 7531843"/>
                <a:gd name="connsiteY9" fmla="*/ 8617969 h 8618527"/>
                <a:gd name="connsiteX10" fmla="*/ 4088205 w 7531843"/>
                <a:gd name="connsiteY10" fmla="*/ 8613472 h 8618527"/>
                <a:gd name="connsiteX11" fmla="*/ 4052981 w 7531843"/>
                <a:gd name="connsiteY11" fmla="*/ 8574126 h 8618527"/>
                <a:gd name="connsiteX12" fmla="*/ 4092326 w 7531843"/>
                <a:gd name="connsiteY12" fmla="*/ 8538903 h 8618527"/>
                <a:gd name="connsiteX13" fmla="*/ 4202494 w 7531843"/>
                <a:gd name="connsiteY13" fmla="*/ 8543400 h 8618527"/>
                <a:gd name="connsiteX14" fmla="*/ 4238842 w 7531843"/>
                <a:gd name="connsiteY14" fmla="*/ 8581621 h 8618527"/>
                <a:gd name="connsiteX15" fmla="*/ 4201370 w 7531843"/>
                <a:gd name="connsiteY15" fmla="*/ 8617969 h 8618527"/>
                <a:gd name="connsiteX16" fmla="*/ 4756703 w 7531843"/>
                <a:gd name="connsiteY16" fmla="*/ 8597359 h 8618527"/>
                <a:gd name="connsiteX17" fmla="*/ 4719605 w 7531843"/>
                <a:gd name="connsiteY17" fmla="*/ 8564009 h 8618527"/>
                <a:gd name="connsiteX18" fmla="*/ 4752955 w 7531843"/>
                <a:gd name="connsiteY18" fmla="*/ 8523165 h 8618527"/>
                <a:gd name="connsiteX19" fmla="*/ 4862373 w 7531843"/>
                <a:gd name="connsiteY19" fmla="*/ 8510424 h 8618527"/>
                <a:gd name="connsiteX20" fmla="*/ 4904342 w 7531843"/>
                <a:gd name="connsiteY20" fmla="*/ 8542650 h 8618527"/>
                <a:gd name="connsiteX21" fmla="*/ 4872116 w 7531843"/>
                <a:gd name="connsiteY21" fmla="*/ 8584619 h 8618527"/>
                <a:gd name="connsiteX22" fmla="*/ 4760825 w 7531843"/>
                <a:gd name="connsiteY22" fmla="*/ 8597734 h 8618527"/>
                <a:gd name="connsiteX23" fmla="*/ 4756703 w 7531843"/>
                <a:gd name="connsiteY23" fmla="*/ 8597359 h 8618527"/>
                <a:gd name="connsiteX24" fmla="*/ 3868245 w 7531843"/>
                <a:gd name="connsiteY24" fmla="*/ 8595485 h 8618527"/>
                <a:gd name="connsiteX25" fmla="*/ 3864123 w 7531843"/>
                <a:gd name="connsiteY25" fmla="*/ 8595111 h 8618527"/>
                <a:gd name="connsiteX26" fmla="*/ 3752832 w 7531843"/>
                <a:gd name="connsiteY26" fmla="*/ 8581621 h 8618527"/>
                <a:gd name="connsiteX27" fmla="*/ 3720606 w 7531843"/>
                <a:gd name="connsiteY27" fmla="*/ 8539652 h 8618527"/>
                <a:gd name="connsiteX28" fmla="*/ 3762574 w 7531843"/>
                <a:gd name="connsiteY28" fmla="*/ 8507426 h 8618527"/>
                <a:gd name="connsiteX29" fmla="*/ 3871992 w 7531843"/>
                <a:gd name="connsiteY29" fmla="*/ 8520542 h 8618527"/>
                <a:gd name="connsiteX30" fmla="*/ 3905342 w 7531843"/>
                <a:gd name="connsiteY30" fmla="*/ 8561761 h 8618527"/>
                <a:gd name="connsiteX31" fmla="*/ 3868245 w 7531843"/>
                <a:gd name="connsiteY31" fmla="*/ 8595485 h 8618527"/>
                <a:gd name="connsiteX32" fmla="*/ 5086830 w 7531843"/>
                <a:gd name="connsiteY32" fmla="*/ 8550144 h 8618527"/>
                <a:gd name="connsiteX33" fmla="*/ 5050108 w 7531843"/>
                <a:gd name="connsiteY33" fmla="*/ 8519418 h 8618527"/>
                <a:gd name="connsiteX34" fmla="*/ 5080085 w 7531843"/>
                <a:gd name="connsiteY34" fmla="*/ 8475950 h 8618527"/>
                <a:gd name="connsiteX35" fmla="*/ 5188379 w 7531843"/>
                <a:gd name="connsiteY35" fmla="*/ 8454591 h 8618527"/>
                <a:gd name="connsiteX36" fmla="*/ 5232595 w 7531843"/>
                <a:gd name="connsiteY36" fmla="*/ 8483444 h 8618527"/>
                <a:gd name="connsiteX37" fmla="*/ 5203742 w 7531843"/>
                <a:gd name="connsiteY37" fmla="*/ 8527661 h 8618527"/>
                <a:gd name="connsiteX38" fmla="*/ 5093574 w 7531843"/>
                <a:gd name="connsiteY38" fmla="*/ 8549395 h 8618527"/>
                <a:gd name="connsiteX39" fmla="*/ 5086830 w 7531843"/>
                <a:gd name="connsiteY39" fmla="*/ 8550144 h 8618527"/>
                <a:gd name="connsiteX40" fmla="*/ 3538118 w 7531843"/>
                <a:gd name="connsiteY40" fmla="*/ 8547147 h 8618527"/>
                <a:gd name="connsiteX41" fmla="*/ 3531373 w 7531843"/>
                <a:gd name="connsiteY41" fmla="*/ 8546397 h 8618527"/>
                <a:gd name="connsiteX42" fmla="*/ 3421206 w 7531843"/>
                <a:gd name="connsiteY42" fmla="*/ 8524289 h 8618527"/>
                <a:gd name="connsiteX43" fmla="*/ 3392727 w 7531843"/>
                <a:gd name="connsiteY43" fmla="*/ 8480072 h 8618527"/>
                <a:gd name="connsiteX44" fmla="*/ 3436944 w 7531843"/>
                <a:gd name="connsiteY44" fmla="*/ 8451594 h 8618527"/>
                <a:gd name="connsiteX45" fmla="*/ 3544863 w 7531843"/>
                <a:gd name="connsiteY45" fmla="*/ 8473327 h 8618527"/>
                <a:gd name="connsiteX46" fmla="*/ 3574840 w 7531843"/>
                <a:gd name="connsiteY46" fmla="*/ 8516794 h 8618527"/>
                <a:gd name="connsiteX47" fmla="*/ 3538118 w 7531843"/>
                <a:gd name="connsiteY47" fmla="*/ 8547147 h 8618527"/>
                <a:gd name="connsiteX48" fmla="*/ 5412460 w 7531843"/>
                <a:gd name="connsiteY48" fmla="*/ 8477074 h 8618527"/>
                <a:gd name="connsiteX49" fmla="*/ 5376487 w 7531843"/>
                <a:gd name="connsiteY49" fmla="*/ 8449345 h 8618527"/>
                <a:gd name="connsiteX50" fmla="*/ 5403092 w 7531843"/>
                <a:gd name="connsiteY50" fmla="*/ 8403630 h 8618527"/>
                <a:gd name="connsiteX51" fmla="*/ 5509138 w 7531843"/>
                <a:gd name="connsiteY51" fmla="*/ 8374027 h 8618527"/>
                <a:gd name="connsiteX52" fmla="*/ 5555603 w 7531843"/>
                <a:gd name="connsiteY52" fmla="*/ 8399133 h 8618527"/>
                <a:gd name="connsiteX53" fmla="*/ 5530496 w 7531843"/>
                <a:gd name="connsiteY53" fmla="*/ 8445598 h 8618527"/>
                <a:gd name="connsiteX54" fmla="*/ 5422578 w 7531843"/>
                <a:gd name="connsiteY54" fmla="*/ 8475950 h 8618527"/>
                <a:gd name="connsiteX55" fmla="*/ 5412460 w 7531843"/>
                <a:gd name="connsiteY55" fmla="*/ 8477074 h 8618527"/>
                <a:gd name="connsiteX56" fmla="*/ 3212862 w 7531843"/>
                <a:gd name="connsiteY56" fmla="*/ 8472952 h 8618527"/>
                <a:gd name="connsiteX57" fmla="*/ 3203119 w 7531843"/>
                <a:gd name="connsiteY57" fmla="*/ 8471454 h 8618527"/>
                <a:gd name="connsiteX58" fmla="*/ 3095200 w 7531843"/>
                <a:gd name="connsiteY58" fmla="*/ 8440726 h 8618527"/>
                <a:gd name="connsiteX59" fmla="*/ 3070094 w 7531843"/>
                <a:gd name="connsiteY59" fmla="*/ 8394262 h 8618527"/>
                <a:gd name="connsiteX60" fmla="*/ 3116559 w 7531843"/>
                <a:gd name="connsiteY60" fmla="*/ 8369156 h 8618527"/>
                <a:gd name="connsiteX61" fmla="*/ 3222605 w 7531843"/>
                <a:gd name="connsiteY61" fmla="*/ 8399508 h 8618527"/>
                <a:gd name="connsiteX62" fmla="*/ 3248835 w 7531843"/>
                <a:gd name="connsiteY62" fmla="*/ 8445223 h 8618527"/>
                <a:gd name="connsiteX63" fmla="*/ 3212862 w 7531843"/>
                <a:gd name="connsiteY63" fmla="*/ 8472952 h 8618527"/>
                <a:gd name="connsiteX64" fmla="*/ 5731346 w 7531843"/>
                <a:gd name="connsiteY64" fmla="*/ 8378524 h 8618527"/>
                <a:gd name="connsiteX65" fmla="*/ 5696122 w 7531843"/>
                <a:gd name="connsiteY65" fmla="*/ 8353417 h 8618527"/>
                <a:gd name="connsiteX66" fmla="*/ 5718980 w 7531843"/>
                <a:gd name="connsiteY66" fmla="*/ 8305828 h 8618527"/>
                <a:gd name="connsiteX67" fmla="*/ 5822403 w 7531843"/>
                <a:gd name="connsiteY67" fmla="*/ 8267981 h 8618527"/>
                <a:gd name="connsiteX68" fmla="*/ 5870741 w 7531843"/>
                <a:gd name="connsiteY68" fmla="*/ 8289715 h 8618527"/>
                <a:gd name="connsiteX69" fmla="*/ 5849007 w 7531843"/>
                <a:gd name="connsiteY69" fmla="*/ 8338054 h 8618527"/>
                <a:gd name="connsiteX70" fmla="*/ 5743711 w 7531843"/>
                <a:gd name="connsiteY70" fmla="*/ 8376650 h 8618527"/>
                <a:gd name="connsiteX71" fmla="*/ 5731346 w 7531843"/>
                <a:gd name="connsiteY71" fmla="*/ 8378524 h 8618527"/>
                <a:gd name="connsiteX72" fmla="*/ 2893977 w 7531843"/>
                <a:gd name="connsiteY72" fmla="*/ 8372903 h 8618527"/>
                <a:gd name="connsiteX73" fmla="*/ 2881236 w 7531843"/>
                <a:gd name="connsiteY73" fmla="*/ 8370655 h 8618527"/>
                <a:gd name="connsiteX74" fmla="*/ 2775565 w 7531843"/>
                <a:gd name="connsiteY74" fmla="*/ 8331309 h 8618527"/>
                <a:gd name="connsiteX75" fmla="*/ 2754206 w 7531843"/>
                <a:gd name="connsiteY75" fmla="*/ 8282971 h 8618527"/>
                <a:gd name="connsiteX76" fmla="*/ 2802545 w 7531843"/>
                <a:gd name="connsiteY76" fmla="*/ 8261611 h 8618527"/>
                <a:gd name="connsiteX77" fmla="*/ 2906342 w 7531843"/>
                <a:gd name="connsiteY77" fmla="*/ 8300207 h 8618527"/>
                <a:gd name="connsiteX78" fmla="*/ 2928825 w 7531843"/>
                <a:gd name="connsiteY78" fmla="*/ 8347797 h 8618527"/>
                <a:gd name="connsiteX79" fmla="*/ 2893977 w 7531843"/>
                <a:gd name="connsiteY79" fmla="*/ 8372903 h 8618527"/>
                <a:gd name="connsiteX80" fmla="*/ 6041238 w 7531843"/>
                <a:gd name="connsiteY80" fmla="*/ 8255616 h 8618527"/>
                <a:gd name="connsiteX81" fmla="*/ 6007139 w 7531843"/>
                <a:gd name="connsiteY81" fmla="*/ 8233507 h 8618527"/>
                <a:gd name="connsiteX82" fmla="*/ 6026250 w 7531843"/>
                <a:gd name="connsiteY82" fmla="*/ 8184419 h 8618527"/>
                <a:gd name="connsiteX83" fmla="*/ 6126674 w 7531843"/>
                <a:gd name="connsiteY83" fmla="*/ 8138329 h 8618527"/>
                <a:gd name="connsiteX84" fmla="*/ 6176512 w 7531843"/>
                <a:gd name="connsiteY84" fmla="*/ 8155941 h 8618527"/>
                <a:gd name="connsiteX85" fmla="*/ 6158900 w 7531843"/>
                <a:gd name="connsiteY85" fmla="*/ 8205779 h 8618527"/>
                <a:gd name="connsiteX86" fmla="*/ 6056976 w 7531843"/>
                <a:gd name="connsiteY86" fmla="*/ 8252618 h 8618527"/>
                <a:gd name="connsiteX87" fmla="*/ 6041238 w 7531843"/>
                <a:gd name="connsiteY87" fmla="*/ 8255616 h 8618527"/>
                <a:gd name="connsiteX88" fmla="*/ 2583709 w 7531843"/>
                <a:gd name="connsiteY88" fmla="*/ 8248121 h 8618527"/>
                <a:gd name="connsiteX89" fmla="*/ 2568346 w 7531843"/>
                <a:gd name="connsiteY89" fmla="*/ 8244749 h 8618527"/>
                <a:gd name="connsiteX90" fmla="*/ 2466423 w 7531843"/>
                <a:gd name="connsiteY90" fmla="*/ 8197160 h 8618527"/>
                <a:gd name="connsiteX91" fmla="*/ 2448811 w 7531843"/>
                <a:gd name="connsiteY91" fmla="*/ 8147322 h 8618527"/>
                <a:gd name="connsiteX92" fmla="*/ 2498648 w 7531843"/>
                <a:gd name="connsiteY92" fmla="*/ 8129711 h 8618527"/>
                <a:gd name="connsiteX93" fmla="*/ 2598698 w 7531843"/>
                <a:gd name="connsiteY93" fmla="*/ 8176175 h 8618527"/>
                <a:gd name="connsiteX94" fmla="*/ 2617434 w 7531843"/>
                <a:gd name="connsiteY94" fmla="*/ 8225639 h 8618527"/>
                <a:gd name="connsiteX95" fmla="*/ 2583709 w 7531843"/>
                <a:gd name="connsiteY95" fmla="*/ 8248121 h 8618527"/>
                <a:gd name="connsiteX96" fmla="*/ 6341013 w 7531843"/>
                <a:gd name="connsiteY96" fmla="*/ 8108726 h 8618527"/>
                <a:gd name="connsiteX97" fmla="*/ 6308038 w 7531843"/>
                <a:gd name="connsiteY97" fmla="*/ 8089241 h 8618527"/>
                <a:gd name="connsiteX98" fmla="*/ 6323027 w 7531843"/>
                <a:gd name="connsiteY98" fmla="*/ 8038654 h 8618527"/>
                <a:gd name="connsiteX99" fmla="*/ 6419329 w 7531843"/>
                <a:gd name="connsiteY99" fmla="*/ 7985069 h 8618527"/>
                <a:gd name="connsiteX100" fmla="*/ 6470291 w 7531843"/>
                <a:gd name="connsiteY100" fmla="*/ 7998934 h 8618527"/>
                <a:gd name="connsiteX101" fmla="*/ 6456426 w 7531843"/>
                <a:gd name="connsiteY101" fmla="*/ 8049896 h 8618527"/>
                <a:gd name="connsiteX102" fmla="*/ 6358250 w 7531843"/>
                <a:gd name="connsiteY102" fmla="*/ 8104230 h 8618527"/>
                <a:gd name="connsiteX103" fmla="*/ 6341013 w 7531843"/>
                <a:gd name="connsiteY103" fmla="*/ 8108726 h 8618527"/>
                <a:gd name="connsiteX104" fmla="*/ 2284309 w 7531843"/>
                <a:gd name="connsiteY104" fmla="*/ 8099358 h 8618527"/>
                <a:gd name="connsiteX105" fmla="*/ 2266323 w 7531843"/>
                <a:gd name="connsiteY105" fmla="*/ 8094862 h 8618527"/>
                <a:gd name="connsiteX106" fmla="*/ 2168521 w 7531843"/>
                <a:gd name="connsiteY106" fmla="*/ 8039403 h 8618527"/>
                <a:gd name="connsiteX107" fmla="*/ 2155031 w 7531843"/>
                <a:gd name="connsiteY107" fmla="*/ 7988442 h 8618527"/>
                <a:gd name="connsiteX108" fmla="*/ 2205993 w 7531843"/>
                <a:gd name="connsiteY108" fmla="*/ 7974952 h 8618527"/>
                <a:gd name="connsiteX109" fmla="*/ 2302296 w 7531843"/>
                <a:gd name="connsiteY109" fmla="*/ 8029286 h 8618527"/>
                <a:gd name="connsiteX110" fmla="*/ 2317285 w 7531843"/>
                <a:gd name="connsiteY110" fmla="*/ 8079873 h 8618527"/>
                <a:gd name="connsiteX111" fmla="*/ 2284309 w 7531843"/>
                <a:gd name="connsiteY111" fmla="*/ 8099358 h 8618527"/>
                <a:gd name="connsiteX112" fmla="*/ 6628422 w 7531843"/>
                <a:gd name="connsiteY112" fmla="*/ 7939354 h 8618527"/>
                <a:gd name="connsiteX113" fmla="*/ 6596946 w 7531843"/>
                <a:gd name="connsiteY113" fmla="*/ 7922116 h 8618527"/>
                <a:gd name="connsiteX114" fmla="*/ 6608188 w 7531843"/>
                <a:gd name="connsiteY114" fmla="*/ 7870405 h 8618527"/>
                <a:gd name="connsiteX115" fmla="*/ 6699993 w 7531843"/>
                <a:gd name="connsiteY115" fmla="*/ 7809326 h 8618527"/>
                <a:gd name="connsiteX116" fmla="*/ 6751704 w 7531843"/>
                <a:gd name="connsiteY116" fmla="*/ 7819069 h 8618527"/>
                <a:gd name="connsiteX117" fmla="*/ 6741962 w 7531843"/>
                <a:gd name="connsiteY117" fmla="*/ 7870780 h 8618527"/>
                <a:gd name="connsiteX118" fmla="*/ 6648282 w 7531843"/>
                <a:gd name="connsiteY118" fmla="*/ 7932608 h 8618527"/>
                <a:gd name="connsiteX119" fmla="*/ 6628422 w 7531843"/>
                <a:gd name="connsiteY119" fmla="*/ 7939354 h 8618527"/>
                <a:gd name="connsiteX120" fmla="*/ 1998024 w 7531843"/>
                <a:gd name="connsiteY120" fmla="*/ 7927362 h 8618527"/>
                <a:gd name="connsiteX121" fmla="*/ 1977789 w 7531843"/>
                <a:gd name="connsiteY121" fmla="*/ 7921367 h 8618527"/>
                <a:gd name="connsiteX122" fmla="*/ 1884485 w 7531843"/>
                <a:gd name="connsiteY122" fmla="*/ 7858789 h 8618527"/>
                <a:gd name="connsiteX123" fmla="*/ 1875117 w 7531843"/>
                <a:gd name="connsiteY123" fmla="*/ 7806703 h 8618527"/>
                <a:gd name="connsiteX124" fmla="*/ 1927202 w 7531843"/>
                <a:gd name="connsiteY124" fmla="*/ 7797335 h 8618527"/>
                <a:gd name="connsiteX125" fmla="*/ 2018634 w 7531843"/>
                <a:gd name="connsiteY125" fmla="*/ 7859164 h 8618527"/>
                <a:gd name="connsiteX126" fmla="*/ 2029501 w 7531843"/>
                <a:gd name="connsiteY126" fmla="*/ 7910875 h 8618527"/>
                <a:gd name="connsiteX127" fmla="*/ 1998024 w 7531843"/>
                <a:gd name="connsiteY127" fmla="*/ 7927362 h 8618527"/>
                <a:gd name="connsiteX128" fmla="*/ 6901967 w 7531843"/>
                <a:gd name="connsiteY128" fmla="*/ 7747872 h 8618527"/>
                <a:gd name="connsiteX129" fmla="*/ 6872364 w 7531843"/>
                <a:gd name="connsiteY129" fmla="*/ 7733258 h 8618527"/>
                <a:gd name="connsiteX130" fmla="*/ 6879483 w 7531843"/>
                <a:gd name="connsiteY130" fmla="*/ 7680797 h 8618527"/>
                <a:gd name="connsiteX131" fmla="*/ 6966418 w 7531843"/>
                <a:gd name="connsiteY131" fmla="*/ 7612974 h 8618527"/>
                <a:gd name="connsiteX132" fmla="*/ 7018879 w 7531843"/>
                <a:gd name="connsiteY132" fmla="*/ 7618594 h 8618527"/>
                <a:gd name="connsiteX133" fmla="*/ 7013258 w 7531843"/>
                <a:gd name="connsiteY133" fmla="*/ 7671055 h 8618527"/>
                <a:gd name="connsiteX134" fmla="*/ 6924825 w 7531843"/>
                <a:gd name="connsiteY134" fmla="*/ 7740003 h 8618527"/>
                <a:gd name="connsiteX135" fmla="*/ 6901967 w 7531843"/>
                <a:gd name="connsiteY135" fmla="*/ 7747872 h 8618527"/>
                <a:gd name="connsiteX136" fmla="*/ 1725979 w 7531843"/>
                <a:gd name="connsiteY136" fmla="*/ 7734007 h 8618527"/>
                <a:gd name="connsiteX137" fmla="*/ 1703121 w 7531843"/>
                <a:gd name="connsiteY137" fmla="*/ 7726139 h 8618527"/>
                <a:gd name="connsiteX138" fmla="*/ 1615062 w 7531843"/>
                <a:gd name="connsiteY138" fmla="*/ 7656441 h 8618527"/>
                <a:gd name="connsiteX139" fmla="*/ 1609816 w 7531843"/>
                <a:gd name="connsiteY139" fmla="*/ 7603980 h 8618527"/>
                <a:gd name="connsiteX140" fmla="*/ 1662276 w 7531843"/>
                <a:gd name="connsiteY140" fmla="*/ 7598734 h 8618527"/>
                <a:gd name="connsiteX141" fmla="*/ 1748836 w 7531843"/>
                <a:gd name="connsiteY141" fmla="*/ 7667308 h 8618527"/>
                <a:gd name="connsiteX142" fmla="*/ 1755581 w 7531843"/>
                <a:gd name="connsiteY142" fmla="*/ 7719769 h 8618527"/>
                <a:gd name="connsiteX143" fmla="*/ 1725979 w 7531843"/>
                <a:gd name="connsiteY143" fmla="*/ 7734007 h 8618527"/>
                <a:gd name="connsiteX144" fmla="*/ 7159773 w 7531843"/>
                <a:gd name="connsiteY144" fmla="*/ 7535782 h 8618527"/>
                <a:gd name="connsiteX145" fmla="*/ 7132044 w 7531843"/>
                <a:gd name="connsiteY145" fmla="*/ 7523416 h 8618527"/>
                <a:gd name="connsiteX146" fmla="*/ 7135042 w 7531843"/>
                <a:gd name="connsiteY146" fmla="*/ 7470580 h 8618527"/>
                <a:gd name="connsiteX147" fmla="*/ 7216356 w 7531843"/>
                <a:gd name="connsiteY147" fmla="*/ 7396012 h 8618527"/>
                <a:gd name="connsiteX148" fmla="*/ 7269191 w 7531843"/>
                <a:gd name="connsiteY148" fmla="*/ 7397510 h 8618527"/>
                <a:gd name="connsiteX149" fmla="*/ 7267692 w 7531843"/>
                <a:gd name="connsiteY149" fmla="*/ 7450346 h 8618527"/>
                <a:gd name="connsiteX150" fmla="*/ 7184879 w 7531843"/>
                <a:gd name="connsiteY150" fmla="*/ 7526039 h 8618527"/>
                <a:gd name="connsiteX151" fmla="*/ 7159773 w 7531843"/>
                <a:gd name="connsiteY151" fmla="*/ 7535782 h 8618527"/>
                <a:gd name="connsiteX152" fmla="*/ 1469671 w 7531843"/>
                <a:gd name="connsiteY152" fmla="*/ 7520043 h 8618527"/>
                <a:gd name="connsiteX153" fmla="*/ 1444565 w 7531843"/>
                <a:gd name="connsiteY153" fmla="*/ 7510300 h 8618527"/>
                <a:gd name="connsiteX154" fmla="*/ 1362127 w 7531843"/>
                <a:gd name="connsiteY154" fmla="*/ 7433858 h 8618527"/>
                <a:gd name="connsiteX155" fmla="*/ 1361003 w 7531843"/>
                <a:gd name="connsiteY155" fmla="*/ 7381023 h 8618527"/>
                <a:gd name="connsiteX156" fmla="*/ 1413838 w 7531843"/>
                <a:gd name="connsiteY156" fmla="*/ 7379898 h 8618527"/>
                <a:gd name="connsiteX157" fmla="*/ 1494777 w 7531843"/>
                <a:gd name="connsiteY157" fmla="*/ 7454842 h 8618527"/>
                <a:gd name="connsiteX158" fmla="*/ 1497400 w 7531843"/>
                <a:gd name="connsiteY158" fmla="*/ 7507678 h 8618527"/>
                <a:gd name="connsiteX159" fmla="*/ 1469671 w 7531843"/>
                <a:gd name="connsiteY159" fmla="*/ 7520043 h 8618527"/>
                <a:gd name="connsiteX160" fmla="*/ 7399968 w 7531843"/>
                <a:gd name="connsiteY160" fmla="*/ 7304205 h 8618527"/>
                <a:gd name="connsiteX161" fmla="*/ 7374112 w 7531843"/>
                <a:gd name="connsiteY161" fmla="*/ 7293713 h 8618527"/>
                <a:gd name="connsiteX162" fmla="*/ 7372988 w 7531843"/>
                <a:gd name="connsiteY162" fmla="*/ 7240878 h 8618527"/>
                <a:gd name="connsiteX163" fmla="*/ 7448307 w 7531843"/>
                <a:gd name="connsiteY163" fmla="*/ 7160313 h 8618527"/>
                <a:gd name="connsiteX164" fmla="*/ 7501141 w 7531843"/>
                <a:gd name="connsiteY164" fmla="*/ 7157691 h 8618527"/>
                <a:gd name="connsiteX165" fmla="*/ 7503765 w 7531843"/>
                <a:gd name="connsiteY165" fmla="*/ 7210526 h 8618527"/>
                <a:gd name="connsiteX166" fmla="*/ 7426947 w 7531843"/>
                <a:gd name="connsiteY166" fmla="*/ 7292589 h 8618527"/>
                <a:gd name="connsiteX167" fmla="*/ 7399968 w 7531843"/>
                <a:gd name="connsiteY167" fmla="*/ 7304205 h 8618527"/>
                <a:gd name="connsiteX168" fmla="*/ 1230975 w 7531843"/>
                <a:gd name="connsiteY168" fmla="*/ 7286594 h 8618527"/>
                <a:gd name="connsiteX169" fmla="*/ 1203995 w 7531843"/>
                <a:gd name="connsiteY169" fmla="*/ 7274977 h 8618527"/>
                <a:gd name="connsiteX170" fmla="*/ 1127928 w 7531843"/>
                <a:gd name="connsiteY170" fmla="*/ 7192539 h 8618527"/>
                <a:gd name="connsiteX171" fmla="*/ 1130925 w 7531843"/>
                <a:gd name="connsiteY171" fmla="*/ 7139704 h 8618527"/>
                <a:gd name="connsiteX172" fmla="*/ 1183761 w 7531843"/>
                <a:gd name="connsiteY172" fmla="*/ 7142702 h 8618527"/>
                <a:gd name="connsiteX173" fmla="*/ 1258330 w 7531843"/>
                <a:gd name="connsiteY173" fmla="*/ 7223641 h 8618527"/>
                <a:gd name="connsiteX174" fmla="*/ 1256831 w 7531843"/>
                <a:gd name="connsiteY174" fmla="*/ 7276476 h 8618527"/>
                <a:gd name="connsiteX175" fmla="*/ 1230975 w 7531843"/>
                <a:gd name="connsiteY175" fmla="*/ 7286594 h 8618527"/>
                <a:gd name="connsiteX176" fmla="*/ 1011390 w 7531843"/>
                <a:gd name="connsiteY176" fmla="*/ 7035532 h 8618527"/>
                <a:gd name="connsiteX177" fmla="*/ 982162 w 7531843"/>
                <a:gd name="connsiteY177" fmla="*/ 7021668 h 8618527"/>
                <a:gd name="connsiteX178" fmla="*/ 912839 w 7531843"/>
                <a:gd name="connsiteY178" fmla="*/ 6933609 h 8618527"/>
                <a:gd name="connsiteX179" fmla="*/ 919584 w 7531843"/>
                <a:gd name="connsiteY179" fmla="*/ 6881148 h 8618527"/>
                <a:gd name="connsiteX180" fmla="*/ 972045 w 7531843"/>
                <a:gd name="connsiteY180" fmla="*/ 6887893 h 8618527"/>
                <a:gd name="connsiteX181" fmla="*/ 1040243 w 7531843"/>
                <a:gd name="connsiteY181" fmla="*/ 6974453 h 8618527"/>
                <a:gd name="connsiteX182" fmla="*/ 1034623 w 7531843"/>
                <a:gd name="connsiteY182" fmla="*/ 7026914 h 8618527"/>
                <a:gd name="connsiteX183" fmla="*/ 1011390 w 7531843"/>
                <a:gd name="connsiteY183" fmla="*/ 7035532 h 8618527"/>
                <a:gd name="connsiteX184" fmla="*/ 811665 w 7531843"/>
                <a:gd name="connsiteY184" fmla="*/ 6768733 h 8618527"/>
                <a:gd name="connsiteX185" fmla="*/ 780938 w 7531843"/>
                <a:gd name="connsiteY185" fmla="*/ 6752620 h 8618527"/>
                <a:gd name="connsiteX186" fmla="*/ 718735 w 7531843"/>
                <a:gd name="connsiteY186" fmla="*/ 6659315 h 8618527"/>
                <a:gd name="connsiteX187" fmla="*/ 729602 w 7531843"/>
                <a:gd name="connsiteY187" fmla="*/ 6607603 h 8618527"/>
                <a:gd name="connsiteX188" fmla="*/ 781313 w 7531843"/>
                <a:gd name="connsiteY188" fmla="*/ 6618471 h 8618527"/>
                <a:gd name="connsiteX189" fmla="*/ 842392 w 7531843"/>
                <a:gd name="connsiteY189" fmla="*/ 6709901 h 8618527"/>
                <a:gd name="connsiteX190" fmla="*/ 832649 w 7531843"/>
                <a:gd name="connsiteY190" fmla="*/ 6761988 h 8618527"/>
                <a:gd name="connsiteX191" fmla="*/ 811665 w 7531843"/>
                <a:gd name="connsiteY191" fmla="*/ 6768733 h 8618527"/>
                <a:gd name="connsiteX192" fmla="*/ 633674 w 7531843"/>
                <a:gd name="connsiteY192" fmla="*/ 6486944 h 8618527"/>
                <a:gd name="connsiteX193" fmla="*/ 601448 w 7531843"/>
                <a:gd name="connsiteY193" fmla="*/ 6468208 h 8618527"/>
                <a:gd name="connsiteX194" fmla="*/ 546739 w 7531843"/>
                <a:gd name="connsiteY194" fmla="*/ 6370407 h 8618527"/>
                <a:gd name="connsiteX195" fmla="*/ 561728 w 7531843"/>
                <a:gd name="connsiteY195" fmla="*/ 6319820 h 8618527"/>
                <a:gd name="connsiteX196" fmla="*/ 612315 w 7531843"/>
                <a:gd name="connsiteY196" fmla="*/ 6334808 h 8618527"/>
                <a:gd name="connsiteX197" fmla="*/ 666274 w 7531843"/>
                <a:gd name="connsiteY197" fmla="*/ 6430736 h 8618527"/>
                <a:gd name="connsiteX198" fmla="*/ 652784 w 7531843"/>
                <a:gd name="connsiteY198" fmla="*/ 6481698 h 8618527"/>
                <a:gd name="connsiteX199" fmla="*/ 633674 w 7531843"/>
                <a:gd name="connsiteY199" fmla="*/ 6486944 h 8618527"/>
                <a:gd name="connsiteX200" fmla="*/ 478166 w 7531843"/>
                <a:gd name="connsiteY200" fmla="*/ 6192041 h 8618527"/>
                <a:gd name="connsiteX201" fmla="*/ 444441 w 7531843"/>
                <a:gd name="connsiteY201" fmla="*/ 6170681 h 8618527"/>
                <a:gd name="connsiteX202" fmla="*/ 397601 w 7531843"/>
                <a:gd name="connsiteY202" fmla="*/ 6069133 h 8618527"/>
                <a:gd name="connsiteX203" fmla="*/ 416337 w 7531843"/>
                <a:gd name="connsiteY203" fmla="*/ 6019670 h 8618527"/>
                <a:gd name="connsiteX204" fmla="*/ 465800 w 7531843"/>
                <a:gd name="connsiteY204" fmla="*/ 6038406 h 8618527"/>
                <a:gd name="connsiteX205" fmla="*/ 511890 w 7531843"/>
                <a:gd name="connsiteY205" fmla="*/ 6138081 h 8618527"/>
                <a:gd name="connsiteX206" fmla="*/ 494278 w 7531843"/>
                <a:gd name="connsiteY206" fmla="*/ 6187919 h 8618527"/>
                <a:gd name="connsiteX207" fmla="*/ 478166 w 7531843"/>
                <a:gd name="connsiteY207" fmla="*/ 6192041 h 8618527"/>
                <a:gd name="connsiteX208" fmla="*/ 346639 w 7531843"/>
                <a:gd name="connsiteY208" fmla="*/ 5886270 h 8618527"/>
                <a:gd name="connsiteX209" fmla="*/ 311790 w 7531843"/>
                <a:gd name="connsiteY209" fmla="*/ 5862288 h 8618527"/>
                <a:gd name="connsiteX210" fmla="*/ 272820 w 7531843"/>
                <a:gd name="connsiteY210" fmla="*/ 5756992 h 8618527"/>
                <a:gd name="connsiteX211" fmla="*/ 295678 w 7531843"/>
                <a:gd name="connsiteY211" fmla="*/ 5709403 h 8618527"/>
                <a:gd name="connsiteX212" fmla="*/ 343267 w 7531843"/>
                <a:gd name="connsiteY212" fmla="*/ 5732261 h 8618527"/>
                <a:gd name="connsiteX213" fmla="*/ 381488 w 7531843"/>
                <a:gd name="connsiteY213" fmla="*/ 5835684 h 8618527"/>
                <a:gd name="connsiteX214" fmla="*/ 360129 w 7531843"/>
                <a:gd name="connsiteY214" fmla="*/ 5884022 h 8618527"/>
                <a:gd name="connsiteX215" fmla="*/ 346639 w 7531843"/>
                <a:gd name="connsiteY215" fmla="*/ 5886270 h 8618527"/>
                <a:gd name="connsiteX216" fmla="*/ 239095 w 7531843"/>
                <a:gd name="connsiteY216" fmla="*/ 5570383 h 8618527"/>
                <a:gd name="connsiteX217" fmla="*/ 203497 w 7531843"/>
                <a:gd name="connsiteY217" fmla="*/ 5543777 h 8618527"/>
                <a:gd name="connsiteX218" fmla="*/ 173145 w 7531843"/>
                <a:gd name="connsiteY218" fmla="*/ 5435858 h 8618527"/>
                <a:gd name="connsiteX219" fmla="*/ 199375 w 7531843"/>
                <a:gd name="connsiteY219" fmla="*/ 5390143 h 8618527"/>
                <a:gd name="connsiteX220" fmla="*/ 245091 w 7531843"/>
                <a:gd name="connsiteY220" fmla="*/ 5416373 h 8618527"/>
                <a:gd name="connsiteX221" fmla="*/ 275068 w 7531843"/>
                <a:gd name="connsiteY221" fmla="*/ 5522419 h 8618527"/>
                <a:gd name="connsiteX222" fmla="*/ 249962 w 7531843"/>
                <a:gd name="connsiteY222" fmla="*/ 5568883 h 8618527"/>
                <a:gd name="connsiteX223" fmla="*/ 239095 w 7531843"/>
                <a:gd name="connsiteY223" fmla="*/ 5570383 h 8618527"/>
                <a:gd name="connsiteX224" fmla="*/ 157032 w 7531843"/>
                <a:gd name="connsiteY224" fmla="*/ 5247000 h 8618527"/>
                <a:gd name="connsiteX225" fmla="*/ 120684 w 7531843"/>
                <a:gd name="connsiteY225" fmla="*/ 5217398 h 8618527"/>
                <a:gd name="connsiteX226" fmla="*/ 98950 w 7531843"/>
                <a:gd name="connsiteY226" fmla="*/ 5107230 h 8618527"/>
                <a:gd name="connsiteX227" fmla="*/ 128928 w 7531843"/>
                <a:gd name="connsiteY227" fmla="*/ 5063763 h 8618527"/>
                <a:gd name="connsiteX228" fmla="*/ 172395 w 7531843"/>
                <a:gd name="connsiteY228" fmla="*/ 5093741 h 8618527"/>
                <a:gd name="connsiteX229" fmla="*/ 193754 w 7531843"/>
                <a:gd name="connsiteY229" fmla="*/ 5202034 h 8618527"/>
                <a:gd name="connsiteX230" fmla="*/ 164901 w 7531843"/>
                <a:gd name="connsiteY230" fmla="*/ 5246251 h 8618527"/>
                <a:gd name="connsiteX231" fmla="*/ 157032 w 7531843"/>
                <a:gd name="connsiteY231" fmla="*/ 5247000 h 8618527"/>
                <a:gd name="connsiteX232" fmla="*/ 100449 w 7531843"/>
                <a:gd name="connsiteY232" fmla="*/ 4918372 h 8618527"/>
                <a:gd name="connsiteX233" fmla="*/ 63352 w 7531843"/>
                <a:gd name="connsiteY233" fmla="*/ 4885772 h 8618527"/>
                <a:gd name="connsiteX234" fmla="*/ 50237 w 7531843"/>
                <a:gd name="connsiteY234" fmla="*/ 4774480 h 8618527"/>
                <a:gd name="connsiteX235" fmla="*/ 83587 w 7531843"/>
                <a:gd name="connsiteY235" fmla="*/ 4733636 h 8618527"/>
                <a:gd name="connsiteX236" fmla="*/ 124806 w 7531843"/>
                <a:gd name="connsiteY236" fmla="*/ 4766986 h 8618527"/>
                <a:gd name="connsiteX237" fmla="*/ 137921 w 7531843"/>
                <a:gd name="connsiteY237" fmla="*/ 4876404 h 8618527"/>
                <a:gd name="connsiteX238" fmla="*/ 105695 w 7531843"/>
                <a:gd name="connsiteY238" fmla="*/ 4918372 h 8618527"/>
                <a:gd name="connsiteX239" fmla="*/ 100449 w 7531843"/>
                <a:gd name="connsiteY239" fmla="*/ 4918372 h 8618527"/>
                <a:gd name="connsiteX240" fmla="*/ 70097 w 7531843"/>
                <a:gd name="connsiteY240" fmla="*/ 4585997 h 8618527"/>
                <a:gd name="connsiteX241" fmla="*/ 33000 w 7531843"/>
                <a:gd name="connsiteY241" fmla="*/ 4550773 h 8618527"/>
                <a:gd name="connsiteX242" fmla="*/ 28503 w 7531843"/>
                <a:gd name="connsiteY242" fmla="*/ 4438733 h 8618527"/>
                <a:gd name="connsiteX243" fmla="*/ 64851 w 7531843"/>
                <a:gd name="connsiteY243" fmla="*/ 4400511 h 8618527"/>
                <a:gd name="connsiteX244" fmla="*/ 103072 w 7531843"/>
                <a:gd name="connsiteY244" fmla="*/ 4436859 h 8618527"/>
                <a:gd name="connsiteX245" fmla="*/ 107569 w 7531843"/>
                <a:gd name="connsiteY245" fmla="*/ 4547026 h 8618527"/>
                <a:gd name="connsiteX246" fmla="*/ 72345 w 7531843"/>
                <a:gd name="connsiteY246" fmla="*/ 4586371 h 8618527"/>
                <a:gd name="connsiteX247" fmla="*/ 70097 w 7531843"/>
                <a:gd name="connsiteY247" fmla="*/ 4585997 h 8618527"/>
                <a:gd name="connsiteX248" fmla="*/ 65600 w 7531843"/>
                <a:gd name="connsiteY248" fmla="*/ 4252497 h 8618527"/>
                <a:gd name="connsiteX249" fmla="*/ 64476 w 7531843"/>
                <a:gd name="connsiteY249" fmla="*/ 4252497 h 8618527"/>
                <a:gd name="connsiteX250" fmla="*/ 28128 w 7531843"/>
                <a:gd name="connsiteY250" fmla="*/ 4214276 h 8618527"/>
                <a:gd name="connsiteX251" fmla="*/ 32250 w 7531843"/>
                <a:gd name="connsiteY251" fmla="*/ 4102235 h 8618527"/>
                <a:gd name="connsiteX252" fmla="*/ 71596 w 7531843"/>
                <a:gd name="connsiteY252" fmla="*/ 4067011 h 8618527"/>
                <a:gd name="connsiteX253" fmla="*/ 106819 w 7531843"/>
                <a:gd name="connsiteY253" fmla="*/ 4106357 h 8618527"/>
                <a:gd name="connsiteX254" fmla="*/ 102697 w 7531843"/>
                <a:gd name="connsiteY254" fmla="*/ 4216524 h 8618527"/>
                <a:gd name="connsiteX255" fmla="*/ 65600 w 7531843"/>
                <a:gd name="connsiteY255" fmla="*/ 4252497 h 8618527"/>
                <a:gd name="connsiteX256" fmla="*/ 86959 w 7531843"/>
                <a:gd name="connsiteY256" fmla="*/ 3919372 h 8618527"/>
                <a:gd name="connsiteX257" fmla="*/ 83212 w 7531843"/>
                <a:gd name="connsiteY257" fmla="*/ 3918997 h 8618527"/>
                <a:gd name="connsiteX258" fmla="*/ 49862 w 7531843"/>
                <a:gd name="connsiteY258" fmla="*/ 3878153 h 8618527"/>
                <a:gd name="connsiteX259" fmla="*/ 62977 w 7531843"/>
                <a:gd name="connsiteY259" fmla="*/ 3766862 h 8618527"/>
                <a:gd name="connsiteX260" fmla="*/ 104946 w 7531843"/>
                <a:gd name="connsiteY260" fmla="*/ 3734636 h 8618527"/>
                <a:gd name="connsiteX261" fmla="*/ 137172 w 7531843"/>
                <a:gd name="connsiteY261" fmla="*/ 3776605 h 8618527"/>
                <a:gd name="connsiteX262" fmla="*/ 124431 w 7531843"/>
                <a:gd name="connsiteY262" fmla="*/ 3886022 h 8618527"/>
                <a:gd name="connsiteX263" fmla="*/ 86959 w 7531843"/>
                <a:gd name="connsiteY263" fmla="*/ 3919372 h 8618527"/>
                <a:gd name="connsiteX264" fmla="*/ 134174 w 7531843"/>
                <a:gd name="connsiteY264" fmla="*/ 3589245 h 8618527"/>
                <a:gd name="connsiteX265" fmla="*/ 127429 w 7531843"/>
                <a:gd name="connsiteY265" fmla="*/ 3588496 h 8618527"/>
                <a:gd name="connsiteX266" fmla="*/ 97451 w 7531843"/>
                <a:gd name="connsiteY266" fmla="*/ 3545028 h 8618527"/>
                <a:gd name="connsiteX267" fmla="*/ 119185 w 7531843"/>
                <a:gd name="connsiteY267" fmla="*/ 3434861 h 8618527"/>
                <a:gd name="connsiteX268" fmla="*/ 163402 w 7531843"/>
                <a:gd name="connsiteY268" fmla="*/ 3406008 h 8618527"/>
                <a:gd name="connsiteX269" fmla="*/ 192255 w 7531843"/>
                <a:gd name="connsiteY269" fmla="*/ 3450225 h 8618527"/>
                <a:gd name="connsiteX270" fmla="*/ 170896 w 7531843"/>
                <a:gd name="connsiteY270" fmla="*/ 3558518 h 8618527"/>
                <a:gd name="connsiteX271" fmla="*/ 134174 w 7531843"/>
                <a:gd name="connsiteY271" fmla="*/ 3589245 h 8618527"/>
                <a:gd name="connsiteX272" fmla="*/ 207244 w 7531843"/>
                <a:gd name="connsiteY272" fmla="*/ 3263615 h 8618527"/>
                <a:gd name="connsiteX273" fmla="*/ 197501 w 7531843"/>
                <a:gd name="connsiteY273" fmla="*/ 3262491 h 8618527"/>
                <a:gd name="connsiteX274" fmla="*/ 170896 w 7531843"/>
                <a:gd name="connsiteY274" fmla="*/ 3216775 h 8618527"/>
                <a:gd name="connsiteX275" fmla="*/ 201248 w 7531843"/>
                <a:gd name="connsiteY275" fmla="*/ 3108856 h 8618527"/>
                <a:gd name="connsiteX276" fmla="*/ 247714 w 7531843"/>
                <a:gd name="connsiteY276" fmla="*/ 3083750 h 8618527"/>
                <a:gd name="connsiteX277" fmla="*/ 272820 w 7531843"/>
                <a:gd name="connsiteY277" fmla="*/ 3130215 h 8618527"/>
                <a:gd name="connsiteX278" fmla="*/ 242842 w 7531843"/>
                <a:gd name="connsiteY278" fmla="*/ 3236260 h 8618527"/>
                <a:gd name="connsiteX279" fmla="*/ 207244 w 7531843"/>
                <a:gd name="connsiteY279" fmla="*/ 3263615 h 8618527"/>
                <a:gd name="connsiteX280" fmla="*/ 306170 w 7531843"/>
                <a:gd name="connsiteY280" fmla="*/ 2944355 h 8618527"/>
                <a:gd name="connsiteX281" fmla="*/ 293804 w 7531843"/>
                <a:gd name="connsiteY281" fmla="*/ 2942106 h 8618527"/>
                <a:gd name="connsiteX282" fmla="*/ 270946 w 7531843"/>
                <a:gd name="connsiteY282" fmla="*/ 2894517 h 8618527"/>
                <a:gd name="connsiteX283" fmla="*/ 309917 w 7531843"/>
                <a:gd name="connsiteY283" fmla="*/ 2788846 h 8618527"/>
                <a:gd name="connsiteX284" fmla="*/ 358256 w 7531843"/>
                <a:gd name="connsiteY284" fmla="*/ 2767487 h 8618527"/>
                <a:gd name="connsiteX285" fmla="*/ 379615 w 7531843"/>
                <a:gd name="connsiteY285" fmla="*/ 2815826 h 8618527"/>
                <a:gd name="connsiteX286" fmla="*/ 341393 w 7531843"/>
                <a:gd name="connsiteY286" fmla="*/ 2919623 h 8618527"/>
                <a:gd name="connsiteX287" fmla="*/ 306170 w 7531843"/>
                <a:gd name="connsiteY287" fmla="*/ 2944355 h 8618527"/>
                <a:gd name="connsiteX288" fmla="*/ 430202 w 7531843"/>
                <a:gd name="connsiteY288" fmla="*/ 2633713 h 8618527"/>
                <a:gd name="connsiteX289" fmla="*/ 415213 w 7531843"/>
                <a:gd name="connsiteY289" fmla="*/ 2630340 h 8618527"/>
                <a:gd name="connsiteX290" fmla="*/ 396102 w 7531843"/>
                <a:gd name="connsiteY290" fmla="*/ 2581252 h 8618527"/>
                <a:gd name="connsiteX291" fmla="*/ 443317 w 7531843"/>
                <a:gd name="connsiteY291" fmla="*/ 2478954 h 8618527"/>
                <a:gd name="connsiteX292" fmla="*/ 493154 w 7531843"/>
                <a:gd name="connsiteY292" fmla="*/ 2461342 h 8618527"/>
                <a:gd name="connsiteX293" fmla="*/ 510766 w 7531843"/>
                <a:gd name="connsiteY293" fmla="*/ 2511180 h 8618527"/>
                <a:gd name="connsiteX294" fmla="*/ 464301 w 7531843"/>
                <a:gd name="connsiteY294" fmla="*/ 2611604 h 8618527"/>
                <a:gd name="connsiteX295" fmla="*/ 430202 w 7531843"/>
                <a:gd name="connsiteY295" fmla="*/ 2633713 h 8618527"/>
                <a:gd name="connsiteX296" fmla="*/ 577841 w 7531843"/>
                <a:gd name="connsiteY296" fmla="*/ 2333938 h 8618527"/>
                <a:gd name="connsiteX297" fmla="*/ 560229 w 7531843"/>
                <a:gd name="connsiteY297" fmla="*/ 2329441 h 8618527"/>
                <a:gd name="connsiteX298" fmla="*/ 545240 w 7531843"/>
                <a:gd name="connsiteY298" fmla="*/ 2278854 h 8618527"/>
                <a:gd name="connsiteX299" fmla="*/ 600324 w 7531843"/>
                <a:gd name="connsiteY299" fmla="*/ 2180678 h 8618527"/>
                <a:gd name="connsiteX300" fmla="*/ 651285 w 7531843"/>
                <a:gd name="connsiteY300" fmla="*/ 2167188 h 8618527"/>
                <a:gd name="connsiteX301" fmla="*/ 664775 w 7531843"/>
                <a:gd name="connsiteY301" fmla="*/ 2218150 h 8618527"/>
                <a:gd name="connsiteX302" fmla="*/ 610816 w 7531843"/>
                <a:gd name="connsiteY302" fmla="*/ 2314452 h 8618527"/>
                <a:gd name="connsiteX303" fmla="*/ 577841 w 7531843"/>
                <a:gd name="connsiteY303" fmla="*/ 2333938 h 8618527"/>
                <a:gd name="connsiteX304" fmla="*/ 748712 w 7531843"/>
                <a:gd name="connsiteY304" fmla="*/ 2046903 h 8618527"/>
                <a:gd name="connsiteX305" fmla="*/ 728478 w 7531843"/>
                <a:gd name="connsiteY305" fmla="*/ 2040908 h 8618527"/>
                <a:gd name="connsiteX306" fmla="*/ 717611 w 7531843"/>
                <a:gd name="connsiteY306" fmla="*/ 1989197 h 8618527"/>
                <a:gd name="connsiteX307" fmla="*/ 780189 w 7531843"/>
                <a:gd name="connsiteY307" fmla="*/ 1895892 h 8618527"/>
                <a:gd name="connsiteX308" fmla="*/ 832275 w 7531843"/>
                <a:gd name="connsiteY308" fmla="*/ 1886149 h 8618527"/>
                <a:gd name="connsiteX309" fmla="*/ 842017 w 7531843"/>
                <a:gd name="connsiteY309" fmla="*/ 1938235 h 8618527"/>
                <a:gd name="connsiteX310" fmla="*/ 780563 w 7531843"/>
                <a:gd name="connsiteY310" fmla="*/ 2030041 h 8618527"/>
                <a:gd name="connsiteX311" fmla="*/ 748712 w 7531843"/>
                <a:gd name="connsiteY311" fmla="*/ 2046903 h 8618527"/>
                <a:gd name="connsiteX312" fmla="*/ 941692 w 7531843"/>
                <a:gd name="connsiteY312" fmla="*/ 1774108 h 8618527"/>
                <a:gd name="connsiteX313" fmla="*/ 918835 w 7531843"/>
                <a:gd name="connsiteY313" fmla="*/ 1766239 h 8618527"/>
                <a:gd name="connsiteX314" fmla="*/ 912090 w 7531843"/>
                <a:gd name="connsiteY314" fmla="*/ 1713779 h 8618527"/>
                <a:gd name="connsiteX315" fmla="*/ 981413 w 7531843"/>
                <a:gd name="connsiteY315" fmla="*/ 1625720 h 8618527"/>
                <a:gd name="connsiteX316" fmla="*/ 1033873 w 7531843"/>
                <a:gd name="connsiteY316" fmla="*/ 1620099 h 8618527"/>
                <a:gd name="connsiteX317" fmla="*/ 1039494 w 7531843"/>
                <a:gd name="connsiteY317" fmla="*/ 1672560 h 8618527"/>
                <a:gd name="connsiteX318" fmla="*/ 971295 w 7531843"/>
                <a:gd name="connsiteY318" fmla="*/ 1759120 h 8618527"/>
                <a:gd name="connsiteX319" fmla="*/ 941692 w 7531843"/>
                <a:gd name="connsiteY319" fmla="*/ 1774108 h 8618527"/>
                <a:gd name="connsiteX320" fmla="*/ 1154907 w 7531843"/>
                <a:gd name="connsiteY320" fmla="*/ 1517426 h 8618527"/>
                <a:gd name="connsiteX321" fmla="*/ 1129801 w 7531843"/>
                <a:gd name="connsiteY321" fmla="*/ 1508058 h 8618527"/>
                <a:gd name="connsiteX322" fmla="*/ 1126803 w 7531843"/>
                <a:gd name="connsiteY322" fmla="*/ 1455223 h 8618527"/>
                <a:gd name="connsiteX323" fmla="*/ 1202871 w 7531843"/>
                <a:gd name="connsiteY323" fmla="*/ 1372785 h 8618527"/>
                <a:gd name="connsiteX324" fmla="*/ 1255707 w 7531843"/>
                <a:gd name="connsiteY324" fmla="*/ 1371286 h 8618527"/>
                <a:gd name="connsiteX325" fmla="*/ 1257206 w 7531843"/>
                <a:gd name="connsiteY325" fmla="*/ 1424121 h 8618527"/>
                <a:gd name="connsiteX326" fmla="*/ 1182262 w 7531843"/>
                <a:gd name="connsiteY326" fmla="*/ 1505435 h 8618527"/>
                <a:gd name="connsiteX327" fmla="*/ 1154907 w 7531843"/>
                <a:gd name="connsiteY327" fmla="*/ 1517426 h 8618527"/>
                <a:gd name="connsiteX328" fmla="*/ 7472663 w 7531843"/>
                <a:gd name="connsiteY328" fmla="*/ 1494943 h 8618527"/>
                <a:gd name="connsiteX329" fmla="*/ 7444934 w 7531843"/>
                <a:gd name="connsiteY329" fmla="*/ 1482952 h 8618527"/>
                <a:gd name="connsiteX330" fmla="*/ 7369615 w 7531843"/>
                <a:gd name="connsiteY330" fmla="*/ 1402388 h 8618527"/>
                <a:gd name="connsiteX331" fmla="*/ 7370740 w 7531843"/>
                <a:gd name="connsiteY331" fmla="*/ 1349552 h 8618527"/>
                <a:gd name="connsiteX332" fmla="*/ 7423575 w 7531843"/>
                <a:gd name="connsiteY332" fmla="*/ 1350676 h 8618527"/>
                <a:gd name="connsiteX333" fmla="*/ 7500392 w 7531843"/>
                <a:gd name="connsiteY333" fmla="*/ 1432365 h 8618527"/>
                <a:gd name="connsiteX334" fmla="*/ 7498144 w 7531843"/>
                <a:gd name="connsiteY334" fmla="*/ 1485200 h 8618527"/>
                <a:gd name="connsiteX335" fmla="*/ 7472663 w 7531843"/>
                <a:gd name="connsiteY335" fmla="*/ 1494943 h 8618527"/>
                <a:gd name="connsiteX336" fmla="*/ 1387233 w 7531843"/>
                <a:gd name="connsiteY336" fmla="*/ 1277981 h 8618527"/>
                <a:gd name="connsiteX337" fmla="*/ 1360253 w 7531843"/>
                <a:gd name="connsiteY337" fmla="*/ 1266365 h 8618527"/>
                <a:gd name="connsiteX338" fmla="*/ 1361377 w 7531843"/>
                <a:gd name="connsiteY338" fmla="*/ 1213529 h 8618527"/>
                <a:gd name="connsiteX339" fmla="*/ 1443441 w 7531843"/>
                <a:gd name="connsiteY339" fmla="*/ 1137087 h 8618527"/>
                <a:gd name="connsiteX340" fmla="*/ 1496276 w 7531843"/>
                <a:gd name="connsiteY340" fmla="*/ 1139710 h 8618527"/>
                <a:gd name="connsiteX341" fmla="*/ 1493653 w 7531843"/>
                <a:gd name="connsiteY341" fmla="*/ 1192545 h 8618527"/>
                <a:gd name="connsiteX342" fmla="*/ 1412714 w 7531843"/>
                <a:gd name="connsiteY342" fmla="*/ 1267489 h 8618527"/>
                <a:gd name="connsiteX343" fmla="*/ 1387233 w 7531843"/>
                <a:gd name="connsiteY343" fmla="*/ 1277981 h 8618527"/>
                <a:gd name="connsiteX344" fmla="*/ 7238464 w 7531843"/>
                <a:gd name="connsiteY344" fmla="*/ 1257746 h 8618527"/>
                <a:gd name="connsiteX345" fmla="*/ 7212983 w 7531843"/>
                <a:gd name="connsiteY345" fmla="*/ 1247629 h 8618527"/>
                <a:gd name="connsiteX346" fmla="*/ 7131669 w 7531843"/>
                <a:gd name="connsiteY346" fmla="*/ 1173434 h 8618527"/>
                <a:gd name="connsiteX347" fmla="*/ 7128672 w 7531843"/>
                <a:gd name="connsiteY347" fmla="*/ 1120599 h 8618527"/>
                <a:gd name="connsiteX348" fmla="*/ 7181507 w 7531843"/>
                <a:gd name="connsiteY348" fmla="*/ 1117601 h 8618527"/>
                <a:gd name="connsiteX349" fmla="*/ 7264320 w 7531843"/>
                <a:gd name="connsiteY349" fmla="*/ 1193294 h 8618527"/>
                <a:gd name="connsiteX350" fmla="*/ 7266193 w 7531843"/>
                <a:gd name="connsiteY350" fmla="*/ 1246130 h 8618527"/>
                <a:gd name="connsiteX351" fmla="*/ 7238464 w 7531843"/>
                <a:gd name="connsiteY351" fmla="*/ 1257746 h 8618527"/>
                <a:gd name="connsiteX352" fmla="*/ 1637545 w 7531843"/>
                <a:gd name="connsiteY352" fmla="*/ 1057272 h 8618527"/>
                <a:gd name="connsiteX353" fmla="*/ 1608692 w 7531843"/>
                <a:gd name="connsiteY353" fmla="*/ 1043407 h 8618527"/>
                <a:gd name="connsiteX354" fmla="*/ 1613938 w 7531843"/>
                <a:gd name="connsiteY354" fmla="*/ 990946 h 8618527"/>
                <a:gd name="connsiteX355" fmla="*/ 1701622 w 7531843"/>
                <a:gd name="connsiteY355" fmla="*/ 921249 h 8618527"/>
                <a:gd name="connsiteX356" fmla="*/ 1754082 w 7531843"/>
                <a:gd name="connsiteY356" fmla="*/ 927994 h 8618527"/>
                <a:gd name="connsiteX357" fmla="*/ 1747338 w 7531843"/>
                <a:gd name="connsiteY357" fmla="*/ 980454 h 8618527"/>
                <a:gd name="connsiteX358" fmla="*/ 1661152 w 7531843"/>
                <a:gd name="connsiteY358" fmla="*/ 1049028 h 8618527"/>
                <a:gd name="connsiteX359" fmla="*/ 1637545 w 7531843"/>
                <a:gd name="connsiteY359" fmla="*/ 1057272 h 8618527"/>
                <a:gd name="connsiteX360" fmla="*/ 6986278 w 7531843"/>
                <a:gd name="connsiteY360" fmla="*/ 1039285 h 8618527"/>
                <a:gd name="connsiteX361" fmla="*/ 6963046 w 7531843"/>
                <a:gd name="connsiteY361" fmla="*/ 1031041 h 8618527"/>
                <a:gd name="connsiteX362" fmla="*/ 6876111 w 7531843"/>
                <a:gd name="connsiteY362" fmla="*/ 963217 h 8618527"/>
                <a:gd name="connsiteX363" fmla="*/ 6868991 w 7531843"/>
                <a:gd name="connsiteY363" fmla="*/ 910757 h 8618527"/>
                <a:gd name="connsiteX364" fmla="*/ 6921452 w 7531843"/>
                <a:gd name="connsiteY364" fmla="*/ 903637 h 8618527"/>
                <a:gd name="connsiteX365" fmla="*/ 7009886 w 7531843"/>
                <a:gd name="connsiteY365" fmla="*/ 972585 h 8618527"/>
                <a:gd name="connsiteX366" fmla="*/ 7015881 w 7531843"/>
                <a:gd name="connsiteY366" fmla="*/ 1025046 h 8618527"/>
                <a:gd name="connsiteX367" fmla="*/ 6986278 w 7531843"/>
                <a:gd name="connsiteY367" fmla="*/ 1039285 h 8618527"/>
                <a:gd name="connsiteX368" fmla="*/ 1903970 w 7531843"/>
                <a:gd name="connsiteY368" fmla="*/ 857172 h 8618527"/>
                <a:gd name="connsiteX369" fmla="*/ 1873243 w 7531843"/>
                <a:gd name="connsiteY369" fmla="*/ 841059 h 8618527"/>
                <a:gd name="connsiteX370" fmla="*/ 1882611 w 7531843"/>
                <a:gd name="connsiteY370" fmla="*/ 788973 h 8618527"/>
                <a:gd name="connsiteX371" fmla="*/ 1975541 w 7531843"/>
                <a:gd name="connsiteY371" fmla="*/ 726395 h 8618527"/>
                <a:gd name="connsiteX372" fmla="*/ 2027252 w 7531843"/>
                <a:gd name="connsiteY372" fmla="*/ 737262 h 8618527"/>
                <a:gd name="connsiteX373" fmla="*/ 2016385 w 7531843"/>
                <a:gd name="connsiteY373" fmla="*/ 788973 h 8618527"/>
                <a:gd name="connsiteX374" fmla="*/ 1924954 w 7531843"/>
                <a:gd name="connsiteY374" fmla="*/ 850427 h 8618527"/>
                <a:gd name="connsiteX375" fmla="*/ 1903970 w 7531843"/>
                <a:gd name="connsiteY375" fmla="*/ 857172 h 8618527"/>
                <a:gd name="connsiteX376" fmla="*/ 6717605 w 7531843"/>
                <a:gd name="connsiteY376" fmla="*/ 841059 h 8618527"/>
                <a:gd name="connsiteX377" fmla="*/ 6696621 w 7531843"/>
                <a:gd name="connsiteY377" fmla="*/ 834689 h 8618527"/>
                <a:gd name="connsiteX378" fmla="*/ 6604440 w 7531843"/>
                <a:gd name="connsiteY378" fmla="*/ 773984 h 8618527"/>
                <a:gd name="connsiteX379" fmla="*/ 6593198 w 7531843"/>
                <a:gd name="connsiteY379" fmla="*/ 722273 h 8618527"/>
                <a:gd name="connsiteX380" fmla="*/ 6644910 w 7531843"/>
                <a:gd name="connsiteY380" fmla="*/ 711032 h 8618527"/>
                <a:gd name="connsiteX381" fmla="*/ 6738589 w 7531843"/>
                <a:gd name="connsiteY381" fmla="*/ 772860 h 8618527"/>
                <a:gd name="connsiteX382" fmla="*/ 6748332 w 7531843"/>
                <a:gd name="connsiteY382" fmla="*/ 824571 h 8618527"/>
                <a:gd name="connsiteX383" fmla="*/ 6717605 w 7531843"/>
                <a:gd name="connsiteY383" fmla="*/ 841059 h 8618527"/>
                <a:gd name="connsiteX384" fmla="*/ 2185384 w 7531843"/>
                <a:gd name="connsiteY384" fmla="*/ 678056 h 8618527"/>
                <a:gd name="connsiteX385" fmla="*/ 2153158 w 7531843"/>
                <a:gd name="connsiteY385" fmla="*/ 659695 h 8618527"/>
                <a:gd name="connsiteX386" fmla="*/ 2166648 w 7531843"/>
                <a:gd name="connsiteY386" fmla="*/ 608734 h 8618527"/>
                <a:gd name="connsiteX387" fmla="*/ 2264074 w 7531843"/>
                <a:gd name="connsiteY387" fmla="*/ 553650 h 8618527"/>
                <a:gd name="connsiteX388" fmla="*/ 2314661 w 7531843"/>
                <a:gd name="connsiteY388" fmla="*/ 568264 h 8618527"/>
                <a:gd name="connsiteX389" fmla="*/ 2300047 w 7531843"/>
                <a:gd name="connsiteY389" fmla="*/ 618851 h 8618527"/>
                <a:gd name="connsiteX390" fmla="*/ 2204119 w 7531843"/>
                <a:gd name="connsiteY390" fmla="*/ 673185 h 8618527"/>
                <a:gd name="connsiteX391" fmla="*/ 2185384 w 7531843"/>
                <a:gd name="connsiteY391" fmla="*/ 678056 h 8618527"/>
                <a:gd name="connsiteX392" fmla="*/ 6434318 w 7531843"/>
                <a:gd name="connsiteY392" fmla="*/ 664567 h 8618527"/>
                <a:gd name="connsiteX393" fmla="*/ 6415957 w 7531843"/>
                <a:gd name="connsiteY393" fmla="*/ 659695 h 8618527"/>
                <a:gd name="connsiteX394" fmla="*/ 6319654 w 7531843"/>
                <a:gd name="connsiteY394" fmla="*/ 606110 h 8618527"/>
                <a:gd name="connsiteX395" fmla="*/ 6304291 w 7531843"/>
                <a:gd name="connsiteY395" fmla="*/ 555523 h 8618527"/>
                <a:gd name="connsiteX396" fmla="*/ 6354877 w 7531843"/>
                <a:gd name="connsiteY396" fmla="*/ 540160 h 8618527"/>
                <a:gd name="connsiteX397" fmla="*/ 6453054 w 7531843"/>
                <a:gd name="connsiteY397" fmla="*/ 594494 h 8618527"/>
                <a:gd name="connsiteX398" fmla="*/ 6466918 w 7531843"/>
                <a:gd name="connsiteY398" fmla="*/ 645456 h 8618527"/>
                <a:gd name="connsiteX399" fmla="*/ 6434318 w 7531843"/>
                <a:gd name="connsiteY399" fmla="*/ 664567 h 8618527"/>
                <a:gd name="connsiteX400" fmla="*/ 2479538 w 7531843"/>
                <a:gd name="connsiteY400" fmla="*/ 521799 h 8618527"/>
                <a:gd name="connsiteX401" fmla="*/ 2445813 w 7531843"/>
                <a:gd name="connsiteY401" fmla="*/ 500815 h 8618527"/>
                <a:gd name="connsiteX402" fmla="*/ 2463425 w 7531843"/>
                <a:gd name="connsiteY402" fmla="*/ 450977 h 8618527"/>
                <a:gd name="connsiteX403" fmla="*/ 2564973 w 7531843"/>
                <a:gd name="connsiteY403" fmla="*/ 403762 h 8618527"/>
                <a:gd name="connsiteX404" fmla="*/ 2614436 w 7531843"/>
                <a:gd name="connsiteY404" fmla="*/ 422498 h 8618527"/>
                <a:gd name="connsiteX405" fmla="*/ 2595700 w 7531843"/>
                <a:gd name="connsiteY405" fmla="*/ 471961 h 8618527"/>
                <a:gd name="connsiteX406" fmla="*/ 2496025 w 7531843"/>
                <a:gd name="connsiteY406" fmla="*/ 518426 h 8618527"/>
                <a:gd name="connsiteX407" fmla="*/ 2479538 w 7531843"/>
                <a:gd name="connsiteY407" fmla="*/ 521799 h 8618527"/>
                <a:gd name="connsiteX408" fmla="*/ 6138665 w 7531843"/>
                <a:gd name="connsiteY408" fmla="*/ 510182 h 8618527"/>
                <a:gd name="connsiteX409" fmla="*/ 6122552 w 7531843"/>
                <a:gd name="connsiteY409" fmla="*/ 506435 h 8618527"/>
                <a:gd name="connsiteX410" fmla="*/ 6022128 w 7531843"/>
                <a:gd name="connsiteY410" fmla="*/ 460720 h 8618527"/>
                <a:gd name="connsiteX411" fmla="*/ 6003017 w 7531843"/>
                <a:gd name="connsiteY411" fmla="*/ 411632 h 8618527"/>
                <a:gd name="connsiteX412" fmla="*/ 6052105 w 7531843"/>
                <a:gd name="connsiteY412" fmla="*/ 392521 h 8618527"/>
                <a:gd name="connsiteX413" fmla="*/ 6154403 w 7531843"/>
                <a:gd name="connsiteY413" fmla="*/ 438986 h 8618527"/>
                <a:gd name="connsiteX414" fmla="*/ 6172390 w 7531843"/>
                <a:gd name="connsiteY414" fmla="*/ 488824 h 8618527"/>
                <a:gd name="connsiteX415" fmla="*/ 6138665 w 7531843"/>
                <a:gd name="connsiteY415" fmla="*/ 510182 h 8618527"/>
                <a:gd name="connsiteX416" fmla="*/ 2784933 w 7531843"/>
                <a:gd name="connsiteY416" fmla="*/ 389148 h 8618527"/>
                <a:gd name="connsiteX417" fmla="*/ 2750084 w 7531843"/>
                <a:gd name="connsiteY417" fmla="*/ 365166 h 8618527"/>
                <a:gd name="connsiteX418" fmla="*/ 2771443 w 7531843"/>
                <a:gd name="connsiteY418" fmla="*/ 316828 h 8618527"/>
                <a:gd name="connsiteX419" fmla="*/ 2876739 w 7531843"/>
                <a:gd name="connsiteY419" fmla="*/ 277482 h 8618527"/>
                <a:gd name="connsiteX420" fmla="*/ 2924329 w 7531843"/>
                <a:gd name="connsiteY420" fmla="*/ 299965 h 8618527"/>
                <a:gd name="connsiteX421" fmla="*/ 2901846 w 7531843"/>
                <a:gd name="connsiteY421" fmla="*/ 347555 h 8618527"/>
                <a:gd name="connsiteX422" fmla="*/ 2798423 w 7531843"/>
                <a:gd name="connsiteY422" fmla="*/ 386151 h 8618527"/>
                <a:gd name="connsiteX423" fmla="*/ 2784933 w 7531843"/>
                <a:gd name="connsiteY423" fmla="*/ 389148 h 8618527"/>
                <a:gd name="connsiteX424" fmla="*/ 5831395 w 7531843"/>
                <a:gd name="connsiteY424" fmla="*/ 379406 h 8618527"/>
                <a:gd name="connsiteX425" fmla="*/ 5818281 w 7531843"/>
                <a:gd name="connsiteY425" fmla="*/ 376783 h 8618527"/>
                <a:gd name="connsiteX426" fmla="*/ 5714483 w 7531843"/>
                <a:gd name="connsiteY426" fmla="*/ 338936 h 8618527"/>
                <a:gd name="connsiteX427" fmla="*/ 5691626 w 7531843"/>
                <a:gd name="connsiteY427" fmla="*/ 291347 h 8618527"/>
                <a:gd name="connsiteX428" fmla="*/ 5739215 w 7531843"/>
                <a:gd name="connsiteY428" fmla="*/ 268489 h 8618527"/>
                <a:gd name="connsiteX429" fmla="*/ 5844511 w 7531843"/>
                <a:gd name="connsiteY429" fmla="*/ 307085 h 8618527"/>
                <a:gd name="connsiteX430" fmla="*/ 5866245 w 7531843"/>
                <a:gd name="connsiteY430" fmla="*/ 355424 h 8618527"/>
                <a:gd name="connsiteX431" fmla="*/ 5831395 w 7531843"/>
                <a:gd name="connsiteY431" fmla="*/ 379406 h 8618527"/>
                <a:gd name="connsiteX432" fmla="*/ 3100446 w 7531843"/>
                <a:gd name="connsiteY432" fmla="*/ 280480 h 8618527"/>
                <a:gd name="connsiteX433" fmla="*/ 3064848 w 7531843"/>
                <a:gd name="connsiteY433" fmla="*/ 253875 h 8618527"/>
                <a:gd name="connsiteX434" fmla="*/ 3089954 w 7531843"/>
                <a:gd name="connsiteY434" fmla="*/ 207410 h 8618527"/>
                <a:gd name="connsiteX435" fmla="*/ 3197873 w 7531843"/>
                <a:gd name="connsiteY435" fmla="*/ 176683 h 8618527"/>
                <a:gd name="connsiteX436" fmla="*/ 3243589 w 7531843"/>
                <a:gd name="connsiteY436" fmla="*/ 202913 h 8618527"/>
                <a:gd name="connsiteX437" fmla="*/ 3217359 w 7531843"/>
                <a:gd name="connsiteY437" fmla="*/ 248629 h 8618527"/>
                <a:gd name="connsiteX438" fmla="*/ 3111313 w 7531843"/>
                <a:gd name="connsiteY438" fmla="*/ 278981 h 8618527"/>
                <a:gd name="connsiteX439" fmla="*/ 3100446 w 7531843"/>
                <a:gd name="connsiteY439" fmla="*/ 280480 h 8618527"/>
                <a:gd name="connsiteX440" fmla="*/ 5515133 w 7531843"/>
                <a:gd name="connsiteY440" fmla="*/ 273360 h 8618527"/>
                <a:gd name="connsiteX441" fmla="*/ 5504641 w 7531843"/>
                <a:gd name="connsiteY441" fmla="*/ 271861 h 8618527"/>
                <a:gd name="connsiteX442" fmla="*/ 5398221 w 7531843"/>
                <a:gd name="connsiteY442" fmla="*/ 242259 h 8618527"/>
                <a:gd name="connsiteX443" fmla="*/ 5371616 w 7531843"/>
                <a:gd name="connsiteY443" fmla="*/ 196543 h 8618527"/>
                <a:gd name="connsiteX444" fmla="*/ 5417332 w 7531843"/>
                <a:gd name="connsiteY444" fmla="*/ 169938 h 8618527"/>
                <a:gd name="connsiteX445" fmla="*/ 5525626 w 7531843"/>
                <a:gd name="connsiteY445" fmla="*/ 200290 h 8618527"/>
                <a:gd name="connsiteX446" fmla="*/ 5551106 w 7531843"/>
                <a:gd name="connsiteY446" fmla="*/ 246755 h 8618527"/>
                <a:gd name="connsiteX447" fmla="*/ 5515133 w 7531843"/>
                <a:gd name="connsiteY447" fmla="*/ 273360 h 8618527"/>
                <a:gd name="connsiteX448" fmla="*/ 3423454 w 7531843"/>
                <a:gd name="connsiteY448" fmla="*/ 197292 h 8618527"/>
                <a:gd name="connsiteX449" fmla="*/ 3387106 w 7531843"/>
                <a:gd name="connsiteY449" fmla="*/ 167690 h 8618527"/>
                <a:gd name="connsiteX450" fmla="*/ 3415585 w 7531843"/>
                <a:gd name="connsiteY450" fmla="*/ 123473 h 8618527"/>
                <a:gd name="connsiteX451" fmla="*/ 3525752 w 7531843"/>
                <a:gd name="connsiteY451" fmla="*/ 101364 h 8618527"/>
                <a:gd name="connsiteX452" fmla="*/ 3569219 w 7531843"/>
                <a:gd name="connsiteY452" fmla="*/ 130967 h 8618527"/>
                <a:gd name="connsiteX453" fmla="*/ 3539617 w 7531843"/>
                <a:gd name="connsiteY453" fmla="*/ 174435 h 8618527"/>
                <a:gd name="connsiteX454" fmla="*/ 3431698 w 7531843"/>
                <a:gd name="connsiteY454" fmla="*/ 196168 h 8618527"/>
                <a:gd name="connsiteX455" fmla="*/ 3423454 w 7531843"/>
                <a:gd name="connsiteY455" fmla="*/ 197292 h 8618527"/>
                <a:gd name="connsiteX456" fmla="*/ 5191376 w 7531843"/>
                <a:gd name="connsiteY456" fmla="*/ 192046 h 8618527"/>
                <a:gd name="connsiteX457" fmla="*/ 5183507 w 7531843"/>
                <a:gd name="connsiteY457" fmla="*/ 191297 h 8618527"/>
                <a:gd name="connsiteX458" fmla="*/ 5075214 w 7531843"/>
                <a:gd name="connsiteY458" fmla="*/ 169938 h 8618527"/>
                <a:gd name="connsiteX459" fmla="*/ 5045236 w 7531843"/>
                <a:gd name="connsiteY459" fmla="*/ 126471 h 8618527"/>
                <a:gd name="connsiteX460" fmla="*/ 5088704 w 7531843"/>
                <a:gd name="connsiteY460" fmla="*/ 96493 h 8618527"/>
                <a:gd name="connsiteX461" fmla="*/ 5198871 w 7531843"/>
                <a:gd name="connsiteY461" fmla="*/ 118227 h 8618527"/>
                <a:gd name="connsiteX462" fmla="*/ 5227724 w 7531843"/>
                <a:gd name="connsiteY462" fmla="*/ 162444 h 8618527"/>
                <a:gd name="connsiteX463" fmla="*/ 5191376 w 7531843"/>
                <a:gd name="connsiteY463" fmla="*/ 192046 h 8618527"/>
                <a:gd name="connsiteX464" fmla="*/ 3752082 w 7531843"/>
                <a:gd name="connsiteY464" fmla="*/ 139961 h 8618527"/>
                <a:gd name="connsiteX465" fmla="*/ 3714985 w 7531843"/>
                <a:gd name="connsiteY465" fmla="*/ 107735 h 8618527"/>
                <a:gd name="connsiteX466" fmla="*/ 3746836 w 7531843"/>
                <a:gd name="connsiteY466" fmla="*/ 65766 h 8618527"/>
                <a:gd name="connsiteX467" fmla="*/ 3858127 w 7531843"/>
                <a:gd name="connsiteY467" fmla="*/ 52276 h 8618527"/>
                <a:gd name="connsiteX468" fmla="*/ 3899346 w 7531843"/>
                <a:gd name="connsiteY468" fmla="*/ 85252 h 8618527"/>
                <a:gd name="connsiteX469" fmla="*/ 3866371 w 7531843"/>
                <a:gd name="connsiteY469" fmla="*/ 126471 h 8618527"/>
                <a:gd name="connsiteX470" fmla="*/ 3756953 w 7531843"/>
                <a:gd name="connsiteY470" fmla="*/ 139586 h 8618527"/>
                <a:gd name="connsiteX471" fmla="*/ 3752082 w 7531843"/>
                <a:gd name="connsiteY471" fmla="*/ 139961 h 8618527"/>
                <a:gd name="connsiteX472" fmla="*/ 4861999 w 7531843"/>
                <a:gd name="connsiteY472" fmla="*/ 136213 h 8618527"/>
                <a:gd name="connsiteX473" fmla="*/ 4857127 w 7531843"/>
                <a:gd name="connsiteY473" fmla="*/ 135839 h 8618527"/>
                <a:gd name="connsiteX474" fmla="*/ 4747335 w 7531843"/>
                <a:gd name="connsiteY474" fmla="*/ 123098 h 8618527"/>
                <a:gd name="connsiteX475" fmla="*/ 4713985 w 7531843"/>
                <a:gd name="connsiteY475" fmla="*/ 82254 h 8618527"/>
                <a:gd name="connsiteX476" fmla="*/ 4754829 w 7531843"/>
                <a:gd name="connsiteY476" fmla="*/ 48904 h 8618527"/>
                <a:gd name="connsiteX477" fmla="*/ 4866495 w 7531843"/>
                <a:gd name="connsiteY477" fmla="*/ 61644 h 8618527"/>
                <a:gd name="connsiteX478" fmla="*/ 4898721 w 7531843"/>
                <a:gd name="connsiteY478" fmla="*/ 103613 h 8618527"/>
                <a:gd name="connsiteX479" fmla="*/ 4861999 w 7531843"/>
                <a:gd name="connsiteY479" fmla="*/ 136213 h 8618527"/>
                <a:gd name="connsiteX480" fmla="*/ 4084083 w 7531843"/>
                <a:gd name="connsiteY480" fmla="*/ 108484 h 8618527"/>
                <a:gd name="connsiteX481" fmla="*/ 4046986 w 7531843"/>
                <a:gd name="connsiteY481" fmla="*/ 73261 h 8618527"/>
                <a:gd name="connsiteX482" fmla="*/ 4082209 w 7531843"/>
                <a:gd name="connsiteY482" fmla="*/ 33915 h 8618527"/>
                <a:gd name="connsiteX483" fmla="*/ 4194250 w 7531843"/>
                <a:gd name="connsiteY483" fmla="*/ 29044 h 8618527"/>
                <a:gd name="connsiteX484" fmla="*/ 4232846 w 7531843"/>
                <a:gd name="connsiteY484" fmla="*/ 65392 h 8618527"/>
                <a:gd name="connsiteX485" fmla="*/ 4196498 w 7531843"/>
                <a:gd name="connsiteY485" fmla="*/ 103988 h 8618527"/>
                <a:gd name="connsiteX486" fmla="*/ 4086331 w 7531843"/>
                <a:gd name="connsiteY486" fmla="*/ 108859 h 8618527"/>
                <a:gd name="connsiteX487" fmla="*/ 4084083 w 7531843"/>
                <a:gd name="connsiteY487" fmla="*/ 108484 h 8618527"/>
                <a:gd name="connsiteX488" fmla="*/ 4529623 w 7531843"/>
                <a:gd name="connsiteY488" fmla="*/ 106985 h 8618527"/>
                <a:gd name="connsiteX489" fmla="*/ 4527750 w 7531843"/>
                <a:gd name="connsiteY489" fmla="*/ 106985 h 8618527"/>
                <a:gd name="connsiteX490" fmla="*/ 4417208 w 7531843"/>
                <a:gd name="connsiteY490" fmla="*/ 102863 h 8618527"/>
                <a:gd name="connsiteX491" fmla="*/ 4380860 w 7531843"/>
                <a:gd name="connsiteY491" fmla="*/ 64642 h 8618527"/>
                <a:gd name="connsiteX492" fmla="*/ 4419081 w 7531843"/>
                <a:gd name="connsiteY492" fmla="*/ 28294 h 8618527"/>
                <a:gd name="connsiteX493" fmla="*/ 4531497 w 7531843"/>
                <a:gd name="connsiteY493" fmla="*/ 32416 h 8618527"/>
                <a:gd name="connsiteX494" fmla="*/ 4567095 w 7531843"/>
                <a:gd name="connsiteY494" fmla="*/ 71387 h 8618527"/>
                <a:gd name="connsiteX495" fmla="*/ 4529623 w 7531843"/>
                <a:gd name="connsiteY495" fmla="*/ 106985 h 861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Lst>
              <a:rect l="l" t="t" r="r" b="b"/>
              <a:pathLst>
                <a:path w="7531843" h="8618527">
                  <a:moveTo>
                    <a:pt x="4423578" y="8618343"/>
                  </a:moveTo>
                  <a:cubicBezTo>
                    <a:pt x="4403343" y="8618343"/>
                    <a:pt x="4386855" y="8602230"/>
                    <a:pt x="4386106" y="8581996"/>
                  </a:cubicBezTo>
                  <a:cubicBezTo>
                    <a:pt x="4385731" y="8561386"/>
                    <a:pt x="4401844" y="8544149"/>
                    <a:pt x="4422454" y="8543774"/>
                  </a:cubicBezTo>
                  <a:cubicBezTo>
                    <a:pt x="4459176" y="8543025"/>
                    <a:pt x="4495899" y="8541526"/>
                    <a:pt x="4532621" y="8539652"/>
                  </a:cubicBezTo>
                  <a:cubicBezTo>
                    <a:pt x="4553231" y="8538154"/>
                    <a:pt x="4570842" y="8554641"/>
                    <a:pt x="4571967" y="8575251"/>
                  </a:cubicBezTo>
                  <a:cubicBezTo>
                    <a:pt x="4573091" y="8595860"/>
                    <a:pt x="4556978" y="8613472"/>
                    <a:pt x="4536743" y="8614596"/>
                  </a:cubicBezTo>
                  <a:cubicBezTo>
                    <a:pt x="4499646" y="8616470"/>
                    <a:pt x="4462174" y="8617969"/>
                    <a:pt x="4424702" y="8618718"/>
                  </a:cubicBezTo>
                  <a:cubicBezTo>
                    <a:pt x="4424327" y="8618343"/>
                    <a:pt x="4423953" y="8618343"/>
                    <a:pt x="4423578" y="8618343"/>
                  </a:cubicBezTo>
                  <a:close/>
                  <a:moveTo>
                    <a:pt x="4201370" y="8617969"/>
                  </a:moveTo>
                  <a:cubicBezTo>
                    <a:pt x="4200995" y="8617969"/>
                    <a:pt x="4200620" y="8617969"/>
                    <a:pt x="4200245" y="8617969"/>
                  </a:cubicBezTo>
                  <a:cubicBezTo>
                    <a:pt x="4162773" y="8616845"/>
                    <a:pt x="4125302" y="8615345"/>
                    <a:pt x="4088205" y="8613472"/>
                  </a:cubicBezTo>
                  <a:cubicBezTo>
                    <a:pt x="4067595" y="8612348"/>
                    <a:pt x="4051857" y="8594736"/>
                    <a:pt x="4052981" y="8574126"/>
                  </a:cubicBezTo>
                  <a:cubicBezTo>
                    <a:pt x="4054105" y="8553517"/>
                    <a:pt x="4071717" y="8538154"/>
                    <a:pt x="4092326" y="8538903"/>
                  </a:cubicBezTo>
                  <a:cubicBezTo>
                    <a:pt x="4129049" y="8540776"/>
                    <a:pt x="4165771" y="8542275"/>
                    <a:pt x="4202494" y="8543400"/>
                  </a:cubicBezTo>
                  <a:cubicBezTo>
                    <a:pt x="4223103" y="8544149"/>
                    <a:pt x="4239216" y="8561011"/>
                    <a:pt x="4238842" y="8581621"/>
                  </a:cubicBezTo>
                  <a:cubicBezTo>
                    <a:pt x="4238092" y="8601856"/>
                    <a:pt x="4221230" y="8617969"/>
                    <a:pt x="4201370" y="8617969"/>
                  </a:cubicBezTo>
                  <a:close/>
                  <a:moveTo>
                    <a:pt x="4756703" y="8597359"/>
                  </a:moveTo>
                  <a:cubicBezTo>
                    <a:pt x="4737967" y="8597359"/>
                    <a:pt x="4721479" y="8583120"/>
                    <a:pt x="4719605" y="8564009"/>
                  </a:cubicBezTo>
                  <a:cubicBezTo>
                    <a:pt x="4717357" y="8543400"/>
                    <a:pt x="4732346" y="8525038"/>
                    <a:pt x="4752955" y="8523165"/>
                  </a:cubicBezTo>
                  <a:cubicBezTo>
                    <a:pt x="4789678" y="8519418"/>
                    <a:pt x="4826025" y="8515296"/>
                    <a:pt x="4862373" y="8510424"/>
                  </a:cubicBezTo>
                  <a:cubicBezTo>
                    <a:pt x="4882608" y="8507801"/>
                    <a:pt x="4901719" y="8522040"/>
                    <a:pt x="4904342" y="8542650"/>
                  </a:cubicBezTo>
                  <a:cubicBezTo>
                    <a:pt x="4906965" y="8563260"/>
                    <a:pt x="4892726" y="8581996"/>
                    <a:pt x="4872116" y="8584619"/>
                  </a:cubicBezTo>
                  <a:cubicBezTo>
                    <a:pt x="4835019" y="8589490"/>
                    <a:pt x="4797922" y="8593987"/>
                    <a:pt x="4760825" y="8597734"/>
                  </a:cubicBezTo>
                  <a:cubicBezTo>
                    <a:pt x="4758951" y="8597359"/>
                    <a:pt x="4757827" y="8597359"/>
                    <a:pt x="4756703" y="8597359"/>
                  </a:cubicBezTo>
                  <a:close/>
                  <a:moveTo>
                    <a:pt x="3868245" y="8595485"/>
                  </a:moveTo>
                  <a:cubicBezTo>
                    <a:pt x="3867121" y="8595485"/>
                    <a:pt x="3865622" y="8595485"/>
                    <a:pt x="3864123" y="8595111"/>
                  </a:cubicBezTo>
                  <a:cubicBezTo>
                    <a:pt x="3827026" y="8590989"/>
                    <a:pt x="3789554" y="8586867"/>
                    <a:pt x="3752832" y="8581621"/>
                  </a:cubicBezTo>
                  <a:cubicBezTo>
                    <a:pt x="3732222" y="8578998"/>
                    <a:pt x="3717983" y="8560262"/>
                    <a:pt x="3720606" y="8539652"/>
                  </a:cubicBezTo>
                  <a:cubicBezTo>
                    <a:pt x="3723229" y="8519043"/>
                    <a:pt x="3742714" y="8504804"/>
                    <a:pt x="3762574" y="8507426"/>
                  </a:cubicBezTo>
                  <a:cubicBezTo>
                    <a:pt x="3798922" y="8512298"/>
                    <a:pt x="3835269" y="8516794"/>
                    <a:pt x="3871992" y="8520542"/>
                  </a:cubicBezTo>
                  <a:cubicBezTo>
                    <a:pt x="3892601" y="8522790"/>
                    <a:pt x="3907215" y="8541151"/>
                    <a:pt x="3905342" y="8561761"/>
                  </a:cubicBezTo>
                  <a:cubicBezTo>
                    <a:pt x="3903468" y="8581246"/>
                    <a:pt x="3887355" y="8595485"/>
                    <a:pt x="3868245" y="8595485"/>
                  </a:cubicBezTo>
                  <a:close/>
                  <a:moveTo>
                    <a:pt x="5086830" y="8550144"/>
                  </a:moveTo>
                  <a:cubicBezTo>
                    <a:pt x="5069218" y="8550144"/>
                    <a:pt x="5053480" y="8537404"/>
                    <a:pt x="5050108" y="8519418"/>
                  </a:cubicBezTo>
                  <a:cubicBezTo>
                    <a:pt x="5046360" y="8499182"/>
                    <a:pt x="5059850" y="8479698"/>
                    <a:pt x="5080085" y="8475950"/>
                  </a:cubicBezTo>
                  <a:cubicBezTo>
                    <a:pt x="5116058" y="8469205"/>
                    <a:pt x="5152406" y="8462086"/>
                    <a:pt x="5188379" y="8454591"/>
                  </a:cubicBezTo>
                  <a:cubicBezTo>
                    <a:pt x="5208613" y="8450470"/>
                    <a:pt x="5228473" y="8463210"/>
                    <a:pt x="5232595" y="8483444"/>
                  </a:cubicBezTo>
                  <a:cubicBezTo>
                    <a:pt x="5236717" y="8503679"/>
                    <a:pt x="5223977" y="8523540"/>
                    <a:pt x="5203742" y="8527661"/>
                  </a:cubicBezTo>
                  <a:cubicBezTo>
                    <a:pt x="5167394" y="8535530"/>
                    <a:pt x="5130672" y="8542650"/>
                    <a:pt x="5093574" y="8549395"/>
                  </a:cubicBezTo>
                  <a:cubicBezTo>
                    <a:pt x="5091326" y="8549770"/>
                    <a:pt x="5089078" y="8550144"/>
                    <a:pt x="5086830" y="8550144"/>
                  </a:cubicBezTo>
                  <a:close/>
                  <a:moveTo>
                    <a:pt x="3538118" y="8547147"/>
                  </a:moveTo>
                  <a:cubicBezTo>
                    <a:pt x="3535869" y="8547147"/>
                    <a:pt x="3533621" y="8546772"/>
                    <a:pt x="3531373" y="8546397"/>
                  </a:cubicBezTo>
                  <a:cubicBezTo>
                    <a:pt x="3494650" y="8539652"/>
                    <a:pt x="3457928" y="8532158"/>
                    <a:pt x="3421206" y="8524289"/>
                  </a:cubicBezTo>
                  <a:cubicBezTo>
                    <a:pt x="3400971" y="8520167"/>
                    <a:pt x="3388230" y="8499932"/>
                    <a:pt x="3392727" y="8480072"/>
                  </a:cubicBezTo>
                  <a:cubicBezTo>
                    <a:pt x="3397224" y="8459837"/>
                    <a:pt x="3416709" y="8447097"/>
                    <a:pt x="3436944" y="8451594"/>
                  </a:cubicBezTo>
                  <a:cubicBezTo>
                    <a:pt x="3472917" y="8459462"/>
                    <a:pt x="3508890" y="8466582"/>
                    <a:pt x="3544863" y="8473327"/>
                  </a:cubicBezTo>
                  <a:cubicBezTo>
                    <a:pt x="3565097" y="8477074"/>
                    <a:pt x="3578587" y="8496560"/>
                    <a:pt x="3574840" y="8516794"/>
                  </a:cubicBezTo>
                  <a:cubicBezTo>
                    <a:pt x="3571468" y="8534781"/>
                    <a:pt x="3555729" y="8547147"/>
                    <a:pt x="3538118" y="8547147"/>
                  </a:cubicBezTo>
                  <a:close/>
                  <a:moveTo>
                    <a:pt x="5412460" y="8477074"/>
                  </a:moveTo>
                  <a:cubicBezTo>
                    <a:pt x="5395973" y="8477074"/>
                    <a:pt x="5380984" y="8466208"/>
                    <a:pt x="5376487" y="8449345"/>
                  </a:cubicBezTo>
                  <a:cubicBezTo>
                    <a:pt x="5371241" y="8429485"/>
                    <a:pt x="5382857" y="8408876"/>
                    <a:pt x="5403092" y="8403630"/>
                  </a:cubicBezTo>
                  <a:cubicBezTo>
                    <a:pt x="5438691" y="8394262"/>
                    <a:pt x="5473914" y="8384144"/>
                    <a:pt x="5509138" y="8374027"/>
                  </a:cubicBezTo>
                  <a:cubicBezTo>
                    <a:pt x="5528998" y="8368031"/>
                    <a:pt x="5549607" y="8379648"/>
                    <a:pt x="5555603" y="8399133"/>
                  </a:cubicBezTo>
                  <a:cubicBezTo>
                    <a:pt x="5561598" y="8418993"/>
                    <a:pt x="5549982" y="8439602"/>
                    <a:pt x="5530496" y="8445598"/>
                  </a:cubicBezTo>
                  <a:cubicBezTo>
                    <a:pt x="5494524" y="8456090"/>
                    <a:pt x="5458551" y="8466208"/>
                    <a:pt x="5422578" y="8475950"/>
                  </a:cubicBezTo>
                  <a:cubicBezTo>
                    <a:pt x="5418830" y="8476700"/>
                    <a:pt x="5415458" y="8477074"/>
                    <a:pt x="5412460" y="8477074"/>
                  </a:cubicBezTo>
                  <a:close/>
                  <a:moveTo>
                    <a:pt x="3212862" y="8472952"/>
                  </a:moveTo>
                  <a:cubicBezTo>
                    <a:pt x="3209490" y="8472952"/>
                    <a:pt x="3206492" y="8472578"/>
                    <a:pt x="3203119" y="8471454"/>
                  </a:cubicBezTo>
                  <a:cubicBezTo>
                    <a:pt x="3166772" y="8461711"/>
                    <a:pt x="3130799" y="8451594"/>
                    <a:pt x="3095200" y="8440726"/>
                  </a:cubicBezTo>
                  <a:cubicBezTo>
                    <a:pt x="3075340" y="8434731"/>
                    <a:pt x="3064099" y="8414122"/>
                    <a:pt x="3070094" y="8394262"/>
                  </a:cubicBezTo>
                  <a:cubicBezTo>
                    <a:pt x="3076090" y="8374402"/>
                    <a:pt x="3096699" y="8363535"/>
                    <a:pt x="3116559" y="8369156"/>
                  </a:cubicBezTo>
                  <a:cubicBezTo>
                    <a:pt x="3151783" y="8379648"/>
                    <a:pt x="3187006" y="8389765"/>
                    <a:pt x="3222605" y="8399508"/>
                  </a:cubicBezTo>
                  <a:cubicBezTo>
                    <a:pt x="3242465" y="8404754"/>
                    <a:pt x="3254456" y="8425363"/>
                    <a:pt x="3248835" y="8445223"/>
                  </a:cubicBezTo>
                  <a:cubicBezTo>
                    <a:pt x="3244338" y="8462086"/>
                    <a:pt x="3229350" y="8472952"/>
                    <a:pt x="3212862" y="8472952"/>
                  </a:cubicBezTo>
                  <a:close/>
                  <a:moveTo>
                    <a:pt x="5731346" y="8378524"/>
                  </a:moveTo>
                  <a:cubicBezTo>
                    <a:pt x="5715982" y="8378524"/>
                    <a:pt x="5701368" y="8368781"/>
                    <a:pt x="5696122" y="8353417"/>
                  </a:cubicBezTo>
                  <a:cubicBezTo>
                    <a:pt x="5689377" y="8333932"/>
                    <a:pt x="5699495" y="8312573"/>
                    <a:pt x="5718980" y="8305828"/>
                  </a:cubicBezTo>
                  <a:cubicBezTo>
                    <a:pt x="5753829" y="8293463"/>
                    <a:pt x="5788303" y="8281097"/>
                    <a:pt x="5822403" y="8267981"/>
                  </a:cubicBezTo>
                  <a:cubicBezTo>
                    <a:pt x="5841513" y="8260487"/>
                    <a:pt x="5863247" y="8270230"/>
                    <a:pt x="5870741" y="8289715"/>
                  </a:cubicBezTo>
                  <a:cubicBezTo>
                    <a:pt x="5878235" y="8308826"/>
                    <a:pt x="5868493" y="8330559"/>
                    <a:pt x="5849007" y="8338054"/>
                  </a:cubicBezTo>
                  <a:cubicBezTo>
                    <a:pt x="5814159" y="8351544"/>
                    <a:pt x="5778935" y="8364284"/>
                    <a:pt x="5743711" y="8376650"/>
                  </a:cubicBezTo>
                  <a:cubicBezTo>
                    <a:pt x="5739590" y="8377774"/>
                    <a:pt x="5735468" y="8378524"/>
                    <a:pt x="5731346" y="8378524"/>
                  </a:cubicBezTo>
                  <a:close/>
                  <a:moveTo>
                    <a:pt x="2893977" y="8372903"/>
                  </a:moveTo>
                  <a:cubicBezTo>
                    <a:pt x="2889855" y="8372903"/>
                    <a:pt x="2885733" y="8372153"/>
                    <a:pt x="2881236" y="8370655"/>
                  </a:cubicBezTo>
                  <a:cubicBezTo>
                    <a:pt x="2846012" y="8357914"/>
                    <a:pt x="2810789" y="8344799"/>
                    <a:pt x="2775565" y="8331309"/>
                  </a:cubicBezTo>
                  <a:cubicBezTo>
                    <a:pt x="2756455" y="8323815"/>
                    <a:pt x="2746712" y="8302081"/>
                    <a:pt x="2754206" y="8282971"/>
                  </a:cubicBezTo>
                  <a:cubicBezTo>
                    <a:pt x="2761701" y="8263860"/>
                    <a:pt x="2783434" y="8254117"/>
                    <a:pt x="2802545" y="8261611"/>
                  </a:cubicBezTo>
                  <a:cubicBezTo>
                    <a:pt x="2837019" y="8275101"/>
                    <a:pt x="2871493" y="8287841"/>
                    <a:pt x="2906342" y="8300207"/>
                  </a:cubicBezTo>
                  <a:cubicBezTo>
                    <a:pt x="2925828" y="8306952"/>
                    <a:pt x="2935945" y="8328686"/>
                    <a:pt x="2928825" y="8347797"/>
                  </a:cubicBezTo>
                  <a:cubicBezTo>
                    <a:pt x="2923579" y="8363535"/>
                    <a:pt x="2909340" y="8372903"/>
                    <a:pt x="2893977" y="8372903"/>
                  </a:cubicBezTo>
                  <a:close/>
                  <a:moveTo>
                    <a:pt x="6041238" y="8255616"/>
                  </a:moveTo>
                  <a:cubicBezTo>
                    <a:pt x="6026999" y="8255616"/>
                    <a:pt x="6013134" y="8247372"/>
                    <a:pt x="6007139" y="8233507"/>
                  </a:cubicBezTo>
                  <a:cubicBezTo>
                    <a:pt x="5998895" y="8214771"/>
                    <a:pt x="6007139" y="8192663"/>
                    <a:pt x="6026250" y="8184419"/>
                  </a:cubicBezTo>
                  <a:cubicBezTo>
                    <a:pt x="6059974" y="8169431"/>
                    <a:pt x="6093324" y="8154067"/>
                    <a:pt x="6126674" y="8138329"/>
                  </a:cubicBezTo>
                  <a:cubicBezTo>
                    <a:pt x="6145410" y="8129711"/>
                    <a:pt x="6167518" y="8137580"/>
                    <a:pt x="6176512" y="8155941"/>
                  </a:cubicBezTo>
                  <a:cubicBezTo>
                    <a:pt x="6185505" y="8174677"/>
                    <a:pt x="6177261" y="8196785"/>
                    <a:pt x="6158900" y="8205779"/>
                  </a:cubicBezTo>
                  <a:cubicBezTo>
                    <a:pt x="6125175" y="8221891"/>
                    <a:pt x="6091076" y="8237255"/>
                    <a:pt x="6056976" y="8252618"/>
                  </a:cubicBezTo>
                  <a:cubicBezTo>
                    <a:pt x="6051730" y="8254492"/>
                    <a:pt x="6046484" y="8255616"/>
                    <a:pt x="6041238" y="8255616"/>
                  </a:cubicBezTo>
                  <a:close/>
                  <a:moveTo>
                    <a:pt x="2583709" y="8248121"/>
                  </a:moveTo>
                  <a:cubicBezTo>
                    <a:pt x="2578463" y="8248121"/>
                    <a:pt x="2573217" y="8246997"/>
                    <a:pt x="2568346" y="8244749"/>
                  </a:cubicBezTo>
                  <a:cubicBezTo>
                    <a:pt x="2534246" y="8229385"/>
                    <a:pt x="2500147" y="8213647"/>
                    <a:pt x="2466423" y="8197160"/>
                  </a:cubicBezTo>
                  <a:cubicBezTo>
                    <a:pt x="2447687" y="8188167"/>
                    <a:pt x="2440192" y="8166058"/>
                    <a:pt x="2448811" y="8147322"/>
                  </a:cubicBezTo>
                  <a:cubicBezTo>
                    <a:pt x="2457804" y="8128586"/>
                    <a:pt x="2479912" y="8121092"/>
                    <a:pt x="2498648" y="8129711"/>
                  </a:cubicBezTo>
                  <a:cubicBezTo>
                    <a:pt x="2531623" y="8145823"/>
                    <a:pt x="2565348" y="8161187"/>
                    <a:pt x="2598698" y="8176175"/>
                  </a:cubicBezTo>
                  <a:cubicBezTo>
                    <a:pt x="2617434" y="8184419"/>
                    <a:pt x="2626053" y="8206528"/>
                    <a:pt x="2617434" y="8225639"/>
                  </a:cubicBezTo>
                  <a:cubicBezTo>
                    <a:pt x="2611439" y="8239878"/>
                    <a:pt x="2597949" y="8248121"/>
                    <a:pt x="2583709" y="8248121"/>
                  </a:cubicBezTo>
                  <a:close/>
                  <a:moveTo>
                    <a:pt x="6341013" y="8108726"/>
                  </a:moveTo>
                  <a:cubicBezTo>
                    <a:pt x="6327898" y="8108726"/>
                    <a:pt x="6314783" y="8101607"/>
                    <a:pt x="6308038" y="8089241"/>
                  </a:cubicBezTo>
                  <a:cubicBezTo>
                    <a:pt x="6298295" y="8071254"/>
                    <a:pt x="6305040" y="8048396"/>
                    <a:pt x="6323027" y="8038654"/>
                  </a:cubicBezTo>
                  <a:cubicBezTo>
                    <a:pt x="6355252" y="8021042"/>
                    <a:pt x="6387478" y="8003430"/>
                    <a:pt x="6419329" y="7985069"/>
                  </a:cubicBezTo>
                  <a:cubicBezTo>
                    <a:pt x="6437315" y="7974952"/>
                    <a:pt x="6460173" y="7980947"/>
                    <a:pt x="6470291" y="7998934"/>
                  </a:cubicBezTo>
                  <a:cubicBezTo>
                    <a:pt x="6480408" y="8016920"/>
                    <a:pt x="6474413" y="8039778"/>
                    <a:pt x="6456426" y="8049896"/>
                  </a:cubicBezTo>
                  <a:cubicBezTo>
                    <a:pt x="6423825" y="8068631"/>
                    <a:pt x="6391225" y="8086618"/>
                    <a:pt x="6358250" y="8104230"/>
                  </a:cubicBezTo>
                  <a:cubicBezTo>
                    <a:pt x="6353004" y="8107602"/>
                    <a:pt x="6347009" y="8108726"/>
                    <a:pt x="6341013" y="8108726"/>
                  </a:cubicBezTo>
                  <a:close/>
                  <a:moveTo>
                    <a:pt x="2284309" y="8099358"/>
                  </a:moveTo>
                  <a:cubicBezTo>
                    <a:pt x="2278314" y="8099358"/>
                    <a:pt x="2271944" y="8097859"/>
                    <a:pt x="2266323" y="8094862"/>
                  </a:cubicBezTo>
                  <a:cubicBezTo>
                    <a:pt x="2233347" y="8076875"/>
                    <a:pt x="2200747" y="8058514"/>
                    <a:pt x="2168521" y="8039403"/>
                  </a:cubicBezTo>
                  <a:cubicBezTo>
                    <a:pt x="2150535" y="8028911"/>
                    <a:pt x="2144539" y="8006054"/>
                    <a:pt x="2155031" y="7988442"/>
                  </a:cubicBezTo>
                  <a:cubicBezTo>
                    <a:pt x="2165524" y="7970830"/>
                    <a:pt x="2188381" y="7964460"/>
                    <a:pt x="2205993" y="7974952"/>
                  </a:cubicBezTo>
                  <a:cubicBezTo>
                    <a:pt x="2237844" y="7993313"/>
                    <a:pt x="2270070" y="8011674"/>
                    <a:pt x="2302296" y="8029286"/>
                  </a:cubicBezTo>
                  <a:cubicBezTo>
                    <a:pt x="2320282" y="8039028"/>
                    <a:pt x="2327027" y="8061886"/>
                    <a:pt x="2317285" y="8079873"/>
                  </a:cubicBezTo>
                  <a:cubicBezTo>
                    <a:pt x="2310540" y="8092239"/>
                    <a:pt x="2297799" y="8099358"/>
                    <a:pt x="2284309" y="8099358"/>
                  </a:cubicBezTo>
                  <a:close/>
                  <a:moveTo>
                    <a:pt x="6628422" y="7939354"/>
                  </a:moveTo>
                  <a:cubicBezTo>
                    <a:pt x="6616056" y="7939354"/>
                    <a:pt x="6604066" y="7933358"/>
                    <a:pt x="6596946" y="7922116"/>
                  </a:cubicBezTo>
                  <a:cubicBezTo>
                    <a:pt x="6585704" y="7904880"/>
                    <a:pt x="6590950" y="7881647"/>
                    <a:pt x="6608188" y="7870405"/>
                  </a:cubicBezTo>
                  <a:cubicBezTo>
                    <a:pt x="6639289" y="7850545"/>
                    <a:pt x="6669641" y="7830310"/>
                    <a:pt x="6699993" y="7809326"/>
                  </a:cubicBezTo>
                  <a:cubicBezTo>
                    <a:pt x="6717230" y="7797710"/>
                    <a:pt x="6740088" y="7802207"/>
                    <a:pt x="6751704" y="7819069"/>
                  </a:cubicBezTo>
                  <a:cubicBezTo>
                    <a:pt x="6763321" y="7836306"/>
                    <a:pt x="6758824" y="7859538"/>
                    <a:pt x="6741962" y="7870780"/>
                  </a:cubicBezTo>
                  <a:cubicBezTo>
                    <a:pt x="6710860" y="7891764"/>
                    <a:pt x="6679758" y="7912374"/>
                    <a:pt x="6648282" y="7932608"/>
                  </a:cubicBezTo>
                  <a:cubicBezTo>
                    <a:pt x="6642662" y="7937480"/>
                    <a:pt x="6635542" y="7939354"/>
                    <a:pt x="6628422" y="7939354"/>
                  </a:cubicBezTo>
                  <a:close/>
                  <a:moveTo>
                    <a:pt x="1998024" y="7927362"/>
                  </a:moveTo>
                  <a:cubicBezTo>
                    <a:pt x="1990905" y="7927362"/>
                    <a:pt x="1983785" y="7925489"/>
                    <a:pt x="1977789" y="7921367"/>
                  </a:cubicBezTo>
                  <a:cubicBezTo>
                    <a:pt x="1946313" y="7900758"/>
                    <a:pt x="1915211" y="7879773"/>
                    <a:pt x="1884485" y="7858789"/>
                  </a:cubicBezTo>
                  <a:cubicBezTo>
                    <a:pt x="1867622" y="7847173"/>
                    <a:pt x="1863126" y="7823940"/>
                    <a:pt x="1875117" y="7806703"/>
                  </a:cubicBezTo>
                  <a:cubicBezTo>
                    <a:pt x="1886733" y="7789841"/>
                    <a:pt x="1909965" y="7785719"/>
                    <a:pt x="1927202" y="7797335"/>
                  </a:cubicBezTo>
                  <a:cubicBezTo>
                    <a:pt x="1957555" y="7818319"/>
                    <a:pt x="1987907" y="7838929"/>
                    <a:pt x="2018634" y="7859164"/>
                  </a:cubicBezTo>
                  <a:cubicBezTo>
                    <a:pt x="2035871" y="7870405"/>
                    <a:pt x="2040742" y="7893638"/>
                    <a:pt x="2029501" y="7910875"/>
                  </a:cubicBezTo>
                  <a:cubicBezTo>
                    <a:pt x="2022006" y="7921742"/>
                    <a:pt x="2010015" y="7927362"/>
                    <a:pt x="1998024" y="7927362"/>
                  </a:cubicBezTo>
                  <a:close/>
                  <a:moveTo>
                    <a:pt x="6901967" y="7747872"/>
                  </a:moveTo>
                  <a:cubicBezTo>
                    <a:pt x="6890725" y="7747872"/>
                    <a:pt x="6879483" y="7742626"/>
                    <a:pt x="6872364" y="7733258"/>
                  </a:cubicBezTo>
                  <a:cubicBezTo>
                    <a:pt x="6859998" y="7716771"/>
                    <a:pt x="6862996" y="7693538"/>
                    <a:pt x="6879483" y="7680797"/>
                  </a:cubicBezTo>
                  <a:cubicBezTo>
                    <a:pt x="6908711" y="7658689"/>
                    <a:pt x="6937565" y="7635831"/>
                    <a:pt x="6966418" y="7612974"/>
                  </a:cubicBezTo>
                  <a:cubicBezTo>
                    <a:pt x="6982531" y="7600233"/>
                    <a:pt x="7006139" y="7602481"/>
                    <a:pt x="7018879" y="7618594"/>
                  </a:cubicBezTo>
                  <a:cubicBezTo>
                    <a:pt x="7031619" y="7634707"/>
                    <a:pt x="7029371" y="7658315"/>
                    <a:pt x="7013258" y="7671055"/>
                  </a:cubicBezTo>
                  <a:cubicBezTo>
                    <a:pt x="6984030" y="7694287"/>
                    <a:pt x="6954427" y="7717520"/>
                    <a:pt x="6924825" y="7740003"/>
                  </a:cubicBezTo>
                  <a:cubicBezTo>
                    <a:pt x="6917705" y="7745249"/>
                    <a:pt x="6909836" y="7747872"/>
                    <a:pt x="6901967" y="7747872"/>
                  </a:cubicBezTo>
                  <a:close/>
                  <a:moveTo>
                    <a:pt x="1725979" y="7734007"/>
                  </a:moveTo>
                  <a:cubicBezTo>
                    <a:pt x="1718109" y="7734007"/>
                    <a:pt x="1709866" y="7731385"/>
                    <a:pt x="1703121" y="7726139"/>
                  </a:cubicBezTo>
                  <a:cubicBezTo>
                    <a:pt x="1673518" y="7703281"/>
                    <a:pt x="1644290" y="7680048"/>
                    <a:pt x="1615062" y="7656441"/>
                  </a:cubicBezTo>
                  <a:cubicBezTo>
                    <a:pt x="1598949" y="7643326"/>
                    <a:pt x="1596701" y="7619719"/>
                    <a:pt x="1609816" y="7603980"/>
                  </a:cubicBezTo>
                  <a:cubicBezTo>
                    <a:pt x="1622931" y="7587867"/>
                    <a:pt x="1646538" y="7585619"/>
                    <a:pt x="1662276" y="7598734"/>
                  </a:cubicBezTo>
                  <a:cubicBezTo>
                    <a:pt x="1690755" y="7621967"/>
                    <a:pt x="1719608" y="7644825"/>
                    <a:pt x="1748836" y="7667308"/>
                  </a:cubicBezTo>
                  <a:cubicBezTo>
                    <a:pt x="1765324" y="7680048"/>
                    <a:pt x="1768322" y="7703281"/>
                    <a:pt x="1755581" y="7719769"/>
                  </a:cubicBezTo>
                  <a:cubicBezTo>
                    <a:pt x="1748087" y="7729136"/>
                    <a:pt x="1736845" y="7734007"/>
                    <a:pt x="1725979" y="7734007"/>
                  </a:cubicBezTo>
                  <a:close/>
                  <a:moveTo>
                    <a:pt x="7159773" y="7535782"/>
                  </a:moveTo>
                  <a:cubicBezTo>
                    <a:pt x="7149656" y="7535782"/>
                    <a:pt x="7139164" y="7531660"/>
                    <a:pt x="7132044" y="7523416"/>
                  </a:cubicBezTo>
                  <a:cubicBezTo>
                    <a:pt x="7118180" y="7508052"/>
                    <a:pt x="7119678" y="7484445"/>
                    <a:pt x="7135042" y="7470580"/>
                  </a:cubicBezTo>
                  <a:cubicBezTo>
                    <a:pt x="7162396" y="7446224"/>
                    <a:pt x="7189750" y="7421118"/>
                    <a:pt x="7216356" y="7396012"/>
                  </a:cubicBezTo>
                  <a:cubicBezTo>
                    <a:pt x="7231344" y="7381772"/>
                    <a:pt x="7254952" y="7382522"/>
                    <a:pt x="7269191" y="7397510"/>
                  </a:cubicBezTo>
                  <a:cubicBezTo>
                    <a:pt x="7283430" y="7412499"/>
                    <a:pt x="7282681" y="7436106"/>
                    <a:pt x="7267692" y="7450346"/>
                  </a:cubicBezTo>
                  <a:cubicBezTo>
                    <a:pt x="7240338" y="7475826"/>
                    <a:pt x="7212608" y="7501308"/>
                    <a:pt x="7184879" y="7526039"/>
                  </a:cubicBezTo>
                  <a:cubicBezTo>
                    <a:pt x="7177385" y="7532409"/>
                    <a:pt x="7168392" y="7535782"/>
                    <a:pt x="7159773" y="7535782"/>
                  </a:cubicBezTo>
                  <a:close/>
                  <a:moveTo>
                    <a:pt x="1469671" y="7520043"/>
                  </a:moveTo>
                  <a:cubicBezTo>
                    <a:pt x="1460678" y="7520043"/>
                    <a:pt x="1451685" y="7517046"/>
                    <a:pt x="1444565" y="7510300"/>
                  </a:cubicBezTo>
                  <a:cubicBezTo>
                    <a:pt x="1416836" y="7485194"/>
                    <a:pt x="1389481" y="7459714"/>
                    <a:pt x="1362127" y="7433858"/>
                  </a:cubicBezTo>
                  <a:cubicBezTo>
                    <a:pt x="1347138" y="7419619"/>
                    <a:pt x="1346763" y="7396012"/>
                    <a:pt x="1361003" y="7381023"/>
                  </a:cubicBezTo>
                  <a:cubicBezTo>
                    <a:pt x="1375242" y="7366034"/>
                    <a:pt x="1398849" y="7365659"/>
                    <a:pt x="1413838" y="7379898"/>
                  </a:cubicBezTo>
                  <a:cubicBezTo>
                    <a:pt x="1440443" y="7405380"/>
                    <a:pt x="1467423" y="7430111"/>
                    <a:pt x="1494777" y="7454842"/>
                  </a:cubicBezTo>
                  <a:cubicBezTo>
                    <a:pt x="1510141" y="7468707"/>
                    <a:pt x="1511265" y="7492314"/>
                    <a:pt x="1497400" y="7507678"/>
                  </a:cubicBezTo>
                  <a:cubicBezTo>
                    <a:pt x="1489906" y="7515922"/>
                    <a:pt x="1479788" y="7520043"/>
                    <a:pt x="1469671" y="7520043"/>
                  </a:cubicBezTo>
                  <a:close/>
                  <a:moveTo>
                    <a:pt x="7399968" y="7304205"/>
                  </a:moveTo>
                  <a:cubicBezTo>
                    <a:pt x="7390600" y="7304205"/>
                    <a:pt x="7381232" y="7300833"/>
                    <a:pt x="7374112" y="7293713"/>
                  </a:cubicBezTo>
                  <a:cubicBezTo>
                    <a:pt x="7359123" y="7279474"/>
                    <a:pt x="7358749" y="7255867"/>
                    <a:pt x="7372988" y="7240878"/>
                  </a:cubicBezTo>
                  <a:cubicBezTo>
                    <a:pt x="7398469" y="7214273"/>
                    <a:pt x="7423575" y="7187293"/>
                    <a:pt x="7448307" y="7160313"/>
                  </a:cubicBezTo>
                  <a:cubicBezTo>
                    <a:pt x="7462171" y="7145325"/>
                    <a:pt x="7485778" y="7143826"/>
                    <a:pt x="7501141" y="7157691"/>
                  </a:cubicBezTo>
                  <a:cubicBezTo>
                    <a:pt x="7516505" y="7171555"/>
                    <a:pt x="7517629" y="7195163"/>
                    <a:pt x="7503765" y="7210526"/>
                  </a:cubicBezTo>
                  <a:cubicBezTo>
                    <a:pt x="7478659" y="7238255"/>
                    <a:pt x="7452803" y="7265609"/>
                    <a:pt x="7426947" y="7292589"/>
                  </a:cubicBezTo>
                  <a:cubicBezTo>
                    <a:pt x="7419453" y="7300083"/>
                    <a:pt x="7409711" y="7304205"/>
                    <a:pt x="7399968" y="7304205"/>
                  </a:cubicBezTo>
                  <a:close/>
                  <a:moveTo>
                    <a:pt x="1230975" y="7286594"/>
                  </a:moveTo>
                  <a:cubicBezTo>
                    <a:pt x="1221233" y="7286594"/>
                    <a:pt x="1211115" y="7282847"/>
                    <a:pt x="1203995" y="7274977"/>
                  </a:cubicBezTo>
                  <a:cubicBezTo>
                    <a:pt x="1178140" y="7247997"/>
                    <a:pt x="1153034" y="7220269"/>
                    <a:pt x="1127928" y="7192539"/>
                  </a:cubicBezTo>
                  <a:cubicBezTo>
                    <a:pt x="1114063" y="7177176"/>
                    <a:pt x="1115562" y="7153569"/>
                    <a:pt x="1130925" y="7139704"/>
                  </a:cubicBezTo>
                  <a:cubicBezTo>
                    <a:pt x="1146289" y="7125839"/>
                    <a:pt x="1169896" y="7127339"/>
                    <a:pt x="1183761" y="7142702"/>
                  </a:cubicBezTo>
                  <a:cubicBezTo>
                    <a:pt x="1208492" y="7170056"/>
                    <a:pt x="1233224" y="7197036"/>
                    <a:pt x="1258330" y="7223641"/>
                  </a:cubicBezTo>
                  <a:cubicBezTo>
                    <a:pt x="1272569" y="7238629"/>
                    <a:pt x="1271820" y="7262237"/>
                    <a:pt x="1256831" y="7276476"/>
                  </a:cubicBezTo>
                  <a:cubicBezTo>
                    <a:pt x="1249336" y="7283221"/>
                    <a:pt x="1240343" y="7286594"/>
                    <a:pt x="1230975" y="7286594"/>
                  </a:cubicBezTo>
                  <a:close/>
                  <a:moveTo>
                    <a:pt x="1011390" y="7035532"/>
                  </a:moveTo>
                  <a:cubicBezTo>
                    <a:pt x="1000523" y="7035532"/>
                    <a:pt x="989656" y="7030661"/>
                    <a:pt x="982162" y="7021668"/>
                  </a:cubicBezTo>
                  <a:cubicBezTo>
                    <a:pt x="958555" y="6992440"/>
                    <a:pt x="935697" y="6963212"/>
                    <a:pt x="912839" y="6933609"/>
                  </a:cubicBezTo>
                  <a:cubicBezTo>
                    <a:pt x="900099" y="6917121"/>
                    <a:pt x="903471" y="6893888"/>
                    <a:pt x="919584" y="6881148"/>
                  </a:cubicBezTo>
                  <a:cubicBezTo>
                    <a:pt x="935697" y="6868408"/>
                    <a:pt x="959304" y="6871780"/>
                    <a:pt x="972045" y="6887893"/>
                  </a:cubicBezTo>
                  <a:cubicBezTo>
                    <a:pt x="994528" y="6917121"/>
                    <a:pt x="1017011" y="6945974"/>
                    <a:pt x="1040243" y="6974453"/>
                  </a:cubicBezTo>
                  <a:cubicBezTo>
                    <a:pt x="1053359" y="6990566"/>
                    <a:pt x="1050736" y="7013798"/>
                    <a:pt x="1034623" y="7026914"/>
                  </a:cubicBezTo>
                  <a:cubicBezTo>
                    <a:pt x="1027878" y="7032909"/>
                    <a:pt x="1019634" y="7035532"/>
                    <a:pt x="1011390" y="7035532"/>
                  </a:cubicBezTo>
                  <a:close/>
                  <a:moveTo>
                    <a:pt x="811665" y="6768733"/>
                  </a:moveTo>
                  <a:cubicBezTo>
                    <a:pt x="799674" y="6768733"/>
                    <a:pt x="788058" y="6763112"/>
                    <a:pt x="780938" y="6752620"/>
                  </a:cubicBezTo>
                  <a:cubicBezTo>
                    <a:pt x="759954" y="6721893"/>
                    <a:pt x="738970" y="6690791"/>
                    <a:pt x="718735" y="6659315"/>
                  </a:cubicBezTo>
                  <a:cubicBezTo>
                    <a:pt x="707493" y="6642078"/>
                    <a:pt x="712365" y="6618845"/>
                    <a:pt x="729602" y="6607603"/>
                  </a:cubicBezTo>
                  <a:cubicBezTo>
                    <a:pt x="746839" y="6596362"/>
                    <a:pt x="770071" y="6601233"/>
                    <a:pt x="781313" y="6618471"/>
                  </a:cubicBezTo>
                  <a:cubicBezTo>
                    <a:pt x="801173" y="6649197"/>
                    <a:pt x="821783" y="6679924"/>
                    <a:pt x="842392" y="6709901"/>
                  </a:cubicBezTo>
                  <a:cubicBezTo>
                    <a:pt x="854008" y="6726764"/>
                    <a:pt x="849886" y="6749997"/>
                    <a:pt x="832649" y="6761988"/>
                  </a:cubicBezTo>
                  <a:cubicBezTo>
                    <a:pt x="826279" y="6766484"/>
                    <a:pt x="819159" y="6768733"/>
                    <a:pt x="811665" y="6768733"/>
                  </a:cubicBezTo>
                  <a:close/>
                  <a:moveTo>
                    <a:pt x="633674" y="6486944"/>
                  </a:moveTo>
                  <a:cubicBezTo>
                    <a:pt x="620933" y="6486944"/>
                    <a:pt x="608193" y="6480199"/>
                    <a:pt x="601448" y="6468208"/>
                  </a:cubicBezTo>
                  <a:cubicBezTo>
                    <a:pt x="582712" y="6435982"/>
                    <a:pt x="564351" y="6403382"/>
                    <a:pt x="546739" y="6370407"/>
                  </a:cubicBezTo>
                  <a:cubicBezTo>
                    <a:pt x="536996" y="6352420"/>
                    <a:pt x="543741" y="6329562"/>
                    <a:pt x="561728" y="6319820"/>
                  </a:cubicBezTo>
                  <a:cubicBezTo>
                    <a:pt x="579714" y="6310077"/>
                    <a:pt x="602572" y="6316822"/>
                    <a:pt x="612315" y="6334808"/>
                  </a:cubicBezTo>
                  <a:cubicBezTo>
                    <a:pt x="629927" y="6367034"/>
                    <a:pt x="647913" y="6398886"/>
                    <a:pt x="666274" y="6430736"/>
                  </a:cubicBezTo>
                  <a:cubicBezTo>
                    <a:pt x="676766" y="6448723"/>
                    <a:pt x="670396" y="6471581"/>
                    <a:pt x="652784" y="6481698"/>
                  </a:cubicBezTo>
                  <a:cubicBezTo>
                    <a:pt x="646414" y="6485070"/>
                    <a:pt x="640044" y="6486944"/>
                    <a:pt x="633674" y="6486944"/>
                  </a:cubicBezTo>
                  <a:close/>
                  <a:moveTo>
                    <a:pt x="478166" y="6192041"/>
                  </a:moveTo>
                  <a:cubicBezTo>
                    <a:pt x="464301" y="6192041"/>
                    <a:pt x="450811" y="6184171"/>
                    <a:pt x="444441" y="6170681"/>
                  </a:cubicBezTo>
                  <a:cubicBezTo>
                    <a:pt x="428328" y="6136957"/>
                    <a:pt x="412590" y="6103233"/>
                    <a:pt x="397601" y="6069133"/>
                  </a:cubicBezTo>
                  <a:cubicBezTo>
                    <a:pt x="389357" y="6050397"/>
                    <a:pt x="397601" y="6028289"/>
                    <a:pt x="416337" y="6019670"/>
                  </a:cubicBezTo>
                  <a:cubicBezTo>
                    <a:pt x="435073" y="6011052"/>
                    <a:pt x="457181" y="6019670"/>
                    <a:pt x="465800" y="6038406"/>
                  </a:cubicBezTo>
                  <a:cubicBezTo>
                    <a:pt x="480789" y="6071756"/>
                    <a:pt x="496152" y="6105106"/>
                    <a:pt x="511890" y="6138081"/>
                  </a:cubicBezTo>
                  <a:cubicBezTo>
                    <a:pt x="520883" y="6156817"/>
                    <a:pt x="513014" y="6178925"/>
                    <a:pt x="494278" y="6187919"/>
                  </a:cubicBezTo>
                  <a:cubicBezTo>
                    <a:pt x="489032" y="6190917"/>
                    <a:pt x="483786" y="6192041"/>
                    <a:pt x="478166" y="6192041"/>
                  </a:cubicBezTo>
                  <a:close/>
                  <a:moveTo>
                    <a:pt x="346639" y="5886270"/>
                  </a:moveTo>
                  <a:cubicBezTo>
                    <a:pt x="331651" y="5886270"/>
                    <a:pt x="317411" y="5877277"/>
                    <a:pt x="311790" y="5862288"/>
                  </a:cubicBezTo>
                  <a:cubicBezTo>
                    <a:pt x="298301" y="5827440"/>
                    <a:pt x="285185" y="5792216"/>
                    <a:pt x="272820" y="5756992"/>
                  </a:cubicBezTo>
                  <a:cubicBezTo>
                    <a:pt x="266075" y="5737507"/>
                    <a:pt x="276192" y="5716148"/>
                    <a:pt x="295678" y="5709403"/>
                  </a:cubicBezTo>
                  <a:cubicBezTo>
                    <a:pt x="315163" y="5702283"/>
                    <a:pt x="336522" y="5712776"/>
                    <a:pt x="343267" y="5732261"/>
                  </a:cubicBezTo>
                  <a:cubicBezTo>
                    <a:pt x="355633" y="5767110"/>
                    <a:pt x="368373" y="5801584"/>
                    <a:pt x="381488" y="5835684"/>
                  </a:cubicBezTo>
                  <a:cubicBezTo>
                    <a:pt x="388982" y="5854794"/>
                    <a:pt x="379240" y="5876528"/>
                    <a:pt x="360129" y="5884022"/>
                  </a:cubicBezTo>
                  <a:cubicBezTo>
                    <a:pt x="355633" y="5885521"/>
                    <a:pt x="351136" y="5886270"/>
                    <a:pt x="346639" y="5886270"/>
                  </a:cubicBezTo>
                  <a:close/>
                  <a:moveTo>
                    <a:pt x="239095" y="5570383"/>
                  </a:moveTo>
                  <a:cubicBezTo>
                    <a:pt x="222982" y="5570383"/>
                    <a:pt x="207993" y="5559891"/>
                    <a:pt x="203497" y="5543777"/>
                  </a:cubicBezTo>
                  <a:cubicBezTo>
                    <a:pt x="193005" y="5507805"/>
                    <a:pt x="182513" y="5471832"/>
                    <a:pt x="173145" y="5435858"/>
                  </a:cubicBezTo>
                  <a:cubicBezTo>
                    <a:pt x="167899" y="5415998"/>
                    <a:pt x="179515" y="5395389"/>
                    <a:pt x="199375" y="5390143"/>
                  </a:cubicBezTo>
                  <a:cubicBezTo>
                    <a:pt x="219235" y="5384522"/>
                    <a:pt x="239844" y="5396513"/>
                    <a:pt x="245091" y="5416373"/>
                  </a:cubicBezTo>
                  <a:cubicBezTo>
                    <a:pt x="254459" y="5451971"/>
                    <a:pt x="264576" y="5487195"/>
                    <a:pt x="275068" y="5522419"/>
                  </a:cubicBezTo>
                  <a:cubicBezTo>
                    <a:pt x="281064" y="5542279"/>
                    <a:pt x="269822" y="5562888"/>
                    <a:pt x="249962" y="5568883"/>
                  </a:cubicBezTo>
                  <a:cubicBezTo>
                    <a:pt x="246215" y="5570008"/>
                    <a:pt x="242468" y="5570383"/>
                    <a:pt x="239095" y="5570383"/>
                  </a:cubicBezTo>
                  <a:close/>
                  <a:moveTo>
                    <a:pt x="157032" y="5247000"/>
                  </a:moveTo>
                  <a:cubicBezTo>
                    <a:pt x="139795" y="5247000"/>
                    <a:pt x="124431" y="5235010"/>
                    <a:pt x="120684" y="5217398"/>
                  </a:cubicBezTo>
                  <a:cubicBezTo>
                    <a:pt x="112815" y="5180675"/>
                    <a:pt x="105695" y="5143953"/>
                    <a:pt x="98950" y="5107230"/>
                  </a:cubicBezTo>
                  <a:cubicBezTo>
                    <a:pt x="95203" y="5086995"/>
                    <a:pt x="108693" y="5067510"/>
                    <a:pt x="128928" y="5063763"/>
                  </a:cubicBezTo>
                  <a:cubicBezTo>
                    <a:pt x="149163" y="5059641"/>
                    <a:pt x="168648" y="5073505"/>
                    <a:pt x="172395" y="5093741"/>
                  </a:cubicBezTo>
                  <a:cubicBezTo>
                    <a:pt x="179140" y="5130088"/>
                    <a:pt x="186260" y="5166061"/>
                    <a:pt x="193754" y="5202034"/>
                  </a:cubicBezTo>
                  <a:cubicBezTo>
                    <a:pt x="197876" y="5222269"/>
                    <a:pt x="185136" y="5242129"/>
                    <a:pt x="164901" y="5246251"/>
                  </a:cubicBezTo>
                  <a:cubicBezTo>
                    <a:pt x="161903" y="5247000"/>
                    <a:pt x="159280" y="5247000"/>
                    <a:pt x="157032" y="5247000"/>
                  </a:cubicBezTo>
                  <a:close/>
                  <a:moveTo>
                    <a:pt x="100449" y="4918372"/>
                  </a:moveTo>
                  <a:cubicBezTo>
                    <a:pt x="82088" y="4918372"/>
                    <a:pt x="65975" y="4904882"/>
                    <a:pt x="63352" y="4885772"/>
                  </a:cubicBezTo>
                  <a:cubicBezTo>
                    <a:pt x="58481" y="4848674"/>
                    <a:pt x="53984" y="4811578"/>
                    <a:pt x="50237" y="4774480"/>
                  </a:cubicBezTo>
                  <a:cubicBezTo>
                    <a:pt x="47989" y="4753871"/>
                    <a:pt x="62977" y="4735510"/>
                    <a:pt x="83587" y="4733636"/>
                  </a:cubicBezTo>
                  <a:cubicBezTo>
                    <a:pt x="104196" y="4731388"/>
                    <a:pt x="122558" y="4746376"/>
                    <a:pt x="124806" y="4766986"/>
                  </a:cubicBezTo>
                  <a:cubicBezTo>
                    <a:pt x="128553" y="4803708"/>
                    <a:pt x="133050" y="4840056"/>
                    <a:pt x="137921" y="4876404"/>
                  </a:cubicBezTo>
                  <a:cubicBezTo>
                    <a:pt x="140544" y="4897013"/>
                    <a:pt x="126305" y="4915749"/>
                    <a:pt x="105695" y="4918372"/>
                  </a:cubicBezTo>
                  <a:cubicBezTo>
                    <a:pt x="103822" y="4918372"/>
                    <a:pt x="101948" y="4918372"/>
                    <a:pt x="100449" y="4918372"/>
                  </a:cubicBezTo>
                  <a:close/>
                  <a:moveTo>
                    <a:pt x="70097" y="4585997"/>
                  </a:moveTo>
                  <a:cubicBezTo>
                    <a:pt x="50237" y="4585997"/>
                    <a:pt x="33749" y="4570633"/>
                    <a:pt x="33000" y="4550773"/>
                  </a:cubicBezTo>
                  <a:cubicBezTo>
                    <a:pt x="31126" y="4513676"/>
                    <a:pt x="29627" y="4476205"/>
                    <a:pt x="28503" y="4438733"/>
                  </a:cubicBezTo>
                  <a:cubicBezTo>
                    <a:pt x="28128" y="4418123"/>
                    <a:pt x="44241" y="4400886"/>
                    <a:pt x="64851" y="4400511"/>
                  </a:cubicBezTo>
                  <a:cubicBezTo>
                    <a:pt x="85460" y="4400511"/>
                    <a:pt x="102697" y="4416249"/>
                    <a:pt x="103072" y="4436859"/>
                  </a:cubicBezTo>
                  <a:cubicBezTo>
                    <a:pt x="104196" y="4473581"/>
                    <a:pt x="105321" y="4510303"/>
                    <a:pt x="107569" y="4547026"/>
                  </a:cubicBezTo>
                  <a:cubicBezTo>
                    <a:pt x="108693" y="4567635"/>
                    <a:pt x="92955" y="4585247"/>
                    <a:pt x="72345" y="4586371"/>
                  </a:cubicBezTo>
                  <a:cubicBezTo>
                    <a:pt x="71221" y="4585997"/>
                    <a:pt x="70472" y="4585997"/>
                    <a:pt x="70097" y="4585997"/>
                  </a:cubicBezTo>
                  <a:close/>
                  <a:moveTo>
                    <a:pt x="65600" y="4252497"/>
                  </a:moveTo>
                  <a:cubicBezTo>
                    <a:pt x="65226" y="4252497"/>
                    <a:pt x="64851" y="4252497"/>
                    <a:pt x="64476" y="4252497"/>
                  </a:cubicBezTo>
                  <a:cubicBezTo>
                    <a:pt x="43867" y="4252122"/>
                    <a:pt x="27379" y="4234886"/>
                    <a:pt x="28128" y="4214276"/>
                  </a:cubicBezTo>
                  <a:cubicBezTo>
                    <a:pt x="28878" y="4176804"/>
                    <a:pt x="30377" y="4139332"/>
                    <a:pt x="32250" y="4102235"/>
                  </a:cubicBezTo>
                  <a:cubicBezTo>
                    <a:pt x="33375" y="4081625"/>
                    <a:pt x="51361" y="4065887"/>
                    <a:pt x="71596" y="4067011"/>
                  </a:cubicBezTo>
                  <a:cubicBezTo>
                    <a:pt x="92205" y="4068136"/>
                    <a:pt x="107944" y="4085747"/>
                    <a:pt x="106819" y="4106357"/>
                  </a:cubicBezTo>
                  <a:cubicBezTo>
                    <a:pt x="104946" y="4143079"/>
                    <a:pt x="103447" y="4179802"/>
                    <a:pt x="102697" y="4216524"/>
                  </a:cubicBezTo>
                  <a:cubicBezTo>
                    <a:pt x="102323" y="4236384"/>
                    <a:pt x="85835" y="4252497"/>
                    <a:pt x="65600" y="4252497"/>
                  </a:cubicBezTo>
                  <a:close/>
                  <a:moveTo>
                    <a:pt x="86959" y="3919372"/>
                  </a:moveTo>
                  <a:cubicBezTo>
                    <a:pt x="85835" y="3919372"/>
                    <a:pt x="84336" y="3919372"/>
                    <a:pt x="83212" y="3918997"/>
                  </a:cubicBezTo>
                  <a:cubicBezTo>
                    <a:pt x="62603" y="3916749"/>
                    <a:pt x="47614" y="3898388"/>
                    <a:pt x="49862" y="3878153"/>
                  </a:cubicBezTo>
                  <a:cubicBezTo>
                    <a:pt x="53609" y="3840681"/>
                    <a:pt x="58106" y="3803584"/>
                    <a:pt x="62977" y="3766862"/>
                  </a:cubicBezTo>
                  <a:cubicBezTo>
                    <a:pt x="65600" y="3746252"/>
                    <a:pt x="84711" y="3732013"/>
                    <a:pt x="104946" y="3734636"/>
                  </a:cubicBezTo>
                  <a:cubicBezTo>
                    <a:pt x="125555" y="3737259"/>
                    <a:pt x="139795" y="3755995"/>
                    <a:pt x="137172" y="3776605"/>
                  </a:cubicBezTo>
                  <a:cubicBezTo>
                    <a:pt x="132300" y="3812952"/>
                    <a:pt x="128178" y="3849675"/>
                    <a:pt x="124431" y="3886022"/>
                  </a:cubicBezTo>
                  <a:cubicBezTo>
                    <a:pt x="121808" y="3905133"/>
                    <a:pt x="105695" y="3919372"/>
                    <a:pt x="86959" y="3919372"/>
                  </a:cubicBezTo>
                  <a:close/>
                  <a:moveTo>
                    <a:pt x="134174" y="3589245"/>
                  </a:moveTo>
                  <a:cubicBezTo>
                    <a:pt x="131926" y="3589245"/>
                    <a:pt x="129677" y="3588870"/>
                    <a:pt x="127429" y="3588496"/>
                  </a:cubicBezTo>
                  <a:cubicBezTo>
                    <a:pt x="107194" y="3584749"/>
                    <a:pt x="93704" y="3565263"/>
                    <a:pt x="97451" y="3545028"/>
                  </a:cubicBezTo>
                  <a:cubicBezTo>
                    <a:pt x="104196" y="3508306"/>
                    <a:pt x="111316" y="3471584"/>
                    <a:pt x="119185" y="3434861"/>
                  </a:cubicBezTo>
                  <a:cubicBezTo>
                    <a:pt x="123307" y="3414626"/>
                    <a:pt x="143167" y="3401886"/>
                    <a:pt x="163402" y="3406008"/>
                  </a:cubicBezTo>
                  <a:cubicBezTo>
                    <a:pt x="183637" y="3410130"/>
                    <a:pt x="196377" y="3429990"/>
                    <a:pt x="192255" y="3450225"/>
                  </a:cubicBezTo>
                  <a:cubicBezTo>
                    <a:pt x="184761" y="3486198"/>
                    <a:pt x="177641" y="3522171"/>
                    <a:pt x="170896" y="3558518"/>
                  </a:cubicBezTo>
                  <a:cubicBezTo>
                    <a:pt x="167524" y="3576505"/>
                    <a:pt x="151786" y="3589245"/>
                    <a:pt x="134174" y="3589245"/>
                  </a:cubicBezTo>
                  <a:close/>
                  <a:moveTo>
                    <a:pt x="207244" y="3263615"/>
                  </a:moveTo>
                  <a:cubicBezTo>
                    <a:pt x="204246" y="3263615"/>
                    <a:pt x="200874" y="3263240"/>
                    <a:pt x="197501" y="3262491"/>
                  </a:cubicBezTo>
                  <a:cubicBezTo>
                    <a:pt x="177641" y="3257245"/>
                    <a:pt x="165650" y="3236635"/>
                    <a:pt x="170896" y="3216775"/>
                  </a:cubicBezTo>
                  <a:cubicBezTo>
                    <a:pt x="180639" y="3180427"/>
                    <a:pt x="190756" y="3144454"/>
                    <a:pt x="201248" y="3108856"/>
                  </a:cubicBezTo>
                  <a:cubicBezTo>
                    <a:pt x="207244" y="3088996"/>
                    <a:pt x="227853" y="3077754"/>
                    <a:pt x="247714" y="3083750"/>
                  </a:cubicBezTo>
                  <a:cubicBezTo>
                    <a:pt x="267574" y="3089745"/>
                    <a:pt x="278815" y="3110355"/>
                    <a:pt x="272820" y="3130215"/>
                  </a:cubicBezTo>
                  <a:cubicBezTo>
                    <a:pt x="262328" y="3165438"/>
                    <a:pt x="252585" y="3200662"/>
                    <a:pt x="242842" y="3236260"/>
                  </a:cubicBezTo>
                  <a:cubicBezTo>
                    <a:pt x="239095" y="3252748"/>
                    <a:pt x="223732" y="3263615"/>
                    <a:pt x="207244" y="3263615"/>
                  </a:cubicBezTo>
                  <a:close/>
                  <a:moveTo>
                    <a:pt x="306170" y="2944355"/>
                  </a:moveTo>
                  <a:cubicBezTo>
                    <a:pt x="302048" y="2944355"/>
                    <a:pt x="297926" y="2943605"/>
                    <a:pt x="293804" y="2942106"/>
                  </a:cubicBezTo>
                  <a:cubicBezTo>
                    <a:pt x="274319" y="2935361"/>
                    <a:pt x="264201" y="2914002"/>
                    <a:pt x="270946" y="2894517"/>
                  </a:cubicBezTo>
                  <a:cubicBezTo>
                    <a:pt x="283312" y="2858919"/>
                    <a:pt x="296427" y="2823695"/>
                    <a:pt x="309917" y="2788846"/>
                  </a:cubicBezTo>
                  <a:cubicBezTo>
                    <a:pt x="317411" y="2769736"/>
                    <a:pt x="338770" y="2759993"/>
                    <a:pt x="358256" y="2767487"/>
                  </a:cubicBezTo>
                  <a:cubicBezTo>
                    <a:pt x="377366" y="2774982"/>
                    <a:pt x="387109" y="2796341"/>
                    <a:pt x="379615" y="2815826"/>
                  </a:cubicBezTo>
                  <a:cubicBezTo>
                    <a:pt x="366499" y="2850300"/>
                    <a:pt x="353759" y="2884774"/>
                    <a:pt x="341393" y="2919623"/>
                  </a:cubicBezTo>
                  <a:cubicBezTo>
                    <a:pt x="336147" y="2934987"/>
                    <a:pt x="321533" y="2944355"/>
                    <a:pt x="306170" y="2944355"/>
                  </a:cubicBezTo>
                  <a:close/>
                  <a:moveTo>
                    <a:pt x="430202" y="2633713"/>
                  </a:moveTo>
                  <a:cubicBezTo>
                    <a:pt x="424955" y="2633713"/>
                    <a:pt x="420084" y="2632589"/>
                    <a:pt x="415213" y="2630340"/>
                  </a:cubicBezTo>
                  <a:cubicBezTo>
                    <a:pt x="396102" y="2622096"/>
                    <a:pt x="387484" y="2599988"/>
                    <a:pt x="396102" y="2581252"/>
                  </a:cubicBezTo>
                  <a:cubicBezTo>
                    <a:pt x="411466" y="2547153"/>
                    <a:pt x="427204" y="2513053"/>
                    <a:pt x="443317" y="2478954"/>
                  </a:cubicBezTo>
                  <a:cubicBezTo>
                    <a:pt x="452310" y="2460218"/>
                    <a:pt x="474418" y="2452349"/>
                    <a:pt x="493154" y="2461342"/>
                  </a:cubicBezTo>
                  <a:cubicBezTo>
                    <a:pt x="511890" y="2470336"/>
                    <a:pt x="519759" y="2492444"/>
                    <a:pt x="510766" y="2511180"/>
                  </a:cubicBezTo>
                  <a:cubicBezTo>
                    <a:pt x="495028" y="2544530"/>
                    <a:pt x="479664" y="2577880"/>
                    <a:pt x="464301" y="2611604"/>
                  </a:cubicBezTo>
                  <a:cubicBezTo>
                    <a:pt x="457931" y="2625469"/>
                    <a:pt x="444441" y="2633713"/>
                    <a:pt x="430202" y="2633713"/>
                  </a:cubicBezTo>
                  <a:close/>
                  <a:moveTo>
                    <a:pt x="577841" y="2333938"/>
                  </a:moveTo>
                  <a:cubicBezTo>
                    <a:pt x="571845" y="2333938"/>
                    <a:pt x="565850" y="2332439"/>
                    <a:pt x="560229" y="2329441"/>
                  </a:cubicBezTo>
                  <a:cubicBezTo>
                    <a:pt x="542242" y="2319699"/>
                    <a:pt x="535497" y="2296841"/>
                    <a:pt x="545240" y="2278854"/>
                  </a:cubicBezTo>
                  <a:cubicBezTo>
                    <a:pt x="563227" y="2245879"/>
                    <a:pt x="581588" y="2213279"/>
                    <a:pt x="600324" y="2180678"/>
                  </a:cubicBezTo>
                  <a:cubicBezTo>
                    <a:pt x="610441" y="2162692"/>
                    <a:pt x="633299" y="2156696"/>
                    <a:pt x="651285" y="2167188"/>
                  </a:cubicBezTo>
                  <a:cubicBezTo>
                    <a:pt x="669272" y="2177680"/>
                    <a:pt x="675268" y="2200538"/>
                    <a:pt x="664775" y="2218150"/>
                  </a:cubicBezTo>
                  <a:cubicBezTo>
                    <a:pt x="646414" y="2250001"/>
                    <a:pt x="628428" y="2282227"/>
                    <a:pt x="610816" y="2314452"/>
                  </a:cubicBezTo>
                  <a:cubicBezTo>
                    <a:pt x="604071" y="2326818"/>
                    <a:pt x="591331" y="2333938"/>
                    <a:pt x="577841" y="2333938"/>
                  </a:cubicBezTo>
                  <a:close/>
                  <a:moveTo>
                    <a:pt x="748712" y="2046903"/>
                  </a:moveTo>
                  <a:cubicBezTo>
                    <a:pt x="741593" y="2046903"/>
                    <a:pt x="734848" y="2045030"/>
                    <a:pt x="728478" y="2040908"/>
                  </a:cubicBezTo>
                  <a:cubicBezTo>
                    <a:pt x="711240" y="2029666"/>
                    <a:pt x="706369" y="2006434"/>
                    <a:pt x="717611" y="1989197"/>
                  </a:cubicBezTo>
                  <a:cubicBezTo>
                    <a:pt x="738220" y="1957720"/>
                    <a:pt x="758830" y="1926619"/>
                    <a:pt x="780189" y="1895892"/>
                  </a:cubicBezTo>
                  <a:cubicBezTo>
                    <a:pt x="791805" y="1879030"/>
                    <a:pt x="815038" y="1874533"/>
                    <a:pt x="832275" y="1886149"/>
                  </a:cubicBezTo>
                  <a:cubicBezTo>
                    <a:pt x="849137" y="1897766"/>
                    <a:pt x="853634" y="1920998"/>
                    <a:pt x="842017" y="1938235"/>
                  </a:cubicBezTo>
                  <a:cubicBezTo>
                    <a:pt x="821033" y="1968587"/>
                    <a:pt x="800798" y="1999314"/>
                    <a:pt x="780563" y="2030041"/>
                  </a:cubicBezTo>
                  <a:cubicBezTo>
                    <a:pt x="773069" y="2040908"/>
                    <a:pt x="761078" y="2046903"/>
                    <a:pt x="748712" y="2046903"/>
                  </a:cubicBezTo>
                  <a:close/>
                  <a:moveTo>
                    <a:pt x="941692" y="1774108"/>
                  </a:moveTo>
                  <a:cubicBezTo>
                    <a:pt x="933823" y="1774108"/>
                    <a:pt x="925954" y="1771485"/>
                    <a:pt x="918835" y="1766239"/>
                  </a:cubicBezTo>
                  <a:cubicBezTo>
                    <a:pt x="902347" y="1753873"/>
                    <a:pt x="899349" y="1730266"/>
                    <a:pt x="912090" y="1713779"/>
                  </a:cubicBezTo>
                  <a:cubicBezTo>
                    <a:pt x="934948" y="1684176"/>
                    <a:pt x="958180" y="1654573"/>
                    <a:pt x="981413" y="1625720"/>
                  </a:cubicBezTo>
                  <a:cubicBezTo>
                    <a:pt x="994528" y="1609607"/>
                    <a:pt x="1017760" y="1607358"/>
                    <a:pt x="1033873" y="1620099"/>
                  </a:cubicBezTo>
                  <a:cubicBezTo>
                    <a:pt x="1049986" y="1633214"/>
                    <a:pt x="1052234" y="1656447"/>
                    <a:pt x="1039494" y="1672560"/>
                  </a:cubicBezTo>
                  <a:cubicBezTo>
                    <a:pt x="1016261" y="1701038"/>
                    <a:pt x="993778" y="1729891"/>
                    <a:pt x="971295" y="1759120"/>
                  </a:cubicBezTo>
                  <a:cubicBezTo>
                    <a:pt x="963801" y="1769237"/>
                    <a:pt x="952559" y="1774108"/>
                    <a:pt x="941692" y="1774108"/>
                  </a:cubicBezTo>
                  <a:close/>
                  <a:moveTo>
                    <a:pt x="1154907" y="1517426"/>
                  </a:moveTo>
                  <a:cubicBezTo>
                    <a:pt x="1145914" y="1517426"/>
                    <a:pt x="1137296" y="1514428"/>
                    <a:pt x="1129801" y="1508058"/>
                  </a:cubicBezTo>
                  <a:cubicBezTo>
                    <a:pt x="1114438" y="1494194"/>
                    <a:pt x="1113314" y="1470586"/>
                    <a:pt x="1126803" y="1455223"/>
                  </a:cubicBezTo>
                  <a:cubicBezTo>
                    <a:pt x="1151910" y="1427494"/>
                    <a:pt x="1177016" y="1399765"/>
                    <a:pt x="1202871" y="1372785"/>
                  </a:cubicBezTo>
                  <a:cubicBezTo>
                    <a:pt x="1217111" y="1357796"/>
                    <a:pt x="1240718" y="1357047"/>
                    <a:pt x="1255707" y="1371286"/>
                  </a:cubicBezTo>
                  <a:cubicBezTo>
                    <a:pt x="1270695" y="1385525"/>
                    <a:pt x="1271445" y="1409132"/>
                    <a:pt x="1257206" y="1424121"/>
                  </a:cubicBezTo>
                  <a:cubicBezTo>
                    <a:pt x="1232099" y="1450726"/>
                    <a:pt x="1206993" y="1477706"/>
                    <a:pt x="1182262" y="1505435"/>
                  </a:cubicBezTo>
                  <a:cubicBezTo>
                    <a:pt x="1175142" y="1513304"/>
                    <a:pt x="1165025" y="1517426"/>
                    <a:pt x="1154907" y="1517426"/>
                  </a:cubicBezTo>
                  <a:close/>
                  <a:moveTo>
                    <a:pt x="7472663" y="1494943"/>
                  </a:moveTo>
                  <a:cubicBezTo>
                    <a:pt x="7462545" y="1494943"/>
                    <a:pt x="7452428" y="1490821"/>
                    <a:pt x="7444934" y="1482952"/>
                  </a:cubicBezTo>
                  <a:cubicBezTo>
                    <a:pt x="7420203" y="1455972"/>
                    <a:pt x="7395097" y="1428993"/>
                    <a:pt x="7369615" y="1402388"/>
                  </a:cubicBezTo>
                  <a:cubicBezTo>
                    <a:pt x="7355376" y="1387399"/>
                    <a:pt x="7355751" y="1363791"/>
                    <a:pt x="7370740" y="1349552"/>
                  </a:cubicBezTo>
                  <a:cubicBezTo>
                    <a:pt x="7385729" y="1335313"/>
                    <a:pt x="7409336" y="1335688"/>
                    <a:pt x="7423575" y="1350676"/>
                  </a:cubicBezTo>
                  <a:cubicBezTo>
                    <a:pt x="7449431" y="1377656"/>
                    <a:pt x="7474911" y="1405011"/>
                    <a:pt x="7500392" y="1432365"/>
                  </a:cubicBezTo>
                  <a:cubicBezTo>
                    <a:pt x="7514257" y="1447728"/>
                    <a:pt x="7513133" y="1471336"/>
                    <a:pt x="7498144" y="1485200"/>
                  </a:cubicBezTo>
                  <a:cubicBezTo>
                    <a:pt x="7490649" y="1491945"/>
                    <a:pt x="7481656" y="1494943"/>
                    <a:pt x="7472663" y="1494943"/>
                  </a:cubicBezTo>
                  <a:close/>
                  <a:moveTo>
                    <a:pt x="1387233" y="1277981"/>
                  </a:moveTo>
                  <a:cubicBezTo>
                    <a:pt x="1377490" y="1277981"/>
                    <a:pt x="1367373" y="1274234"/>
                    <a:pt x="1360253" y="1266365"/>
                  </a:cubicBezTo>
                  <a:cubicBezTo>
                    <a:pt x="1346014" y="1251376"/>
                    <a:pt x="1346763" y="1227769"/>
                    <a:pt x="1361377" y="1213529"/>
                  </a:cubicBezTo>
                  <a:cubicBezTo>
                    <a:pt x="1388357" y="1187674"/>
                    <a:pt x="1415711" y="1162193"/>
                    <a:pt x="1443441" y="1137087"/>
                  </a:cubicBezTo>
                  <a:cubicBezTo>
                    <a:pt x="1458804" y="1123222"/>
                    <a:pt x="1482411" y="1124346"/>
                    <a:pt x="1496276" y="1139710"/>
                  </a:cubicBezTo>
                  <a:cubicBezTo>
                    <a:pt x="1510141" y="1155073"/>
                    <a:pt x="1509016" y="1178680"/>
                    <a:pt x="1493653" y="1192545"/>
                  </a:cubicBezTo>
                  <a:cubicBezTo>
                    <a:pt x="1466299" y="1217276"/>
                    <a:pt x="1439319" y="1242383"/>
                    <a:pt x="1412714" y="1267489"/>
                  </a:cubicBezTo>
                  <a:cubicBezTo>
                    <a:pt x="1405969" y="1274608"/>
                    <a:pt x="1396601" y="1277981"/>
                    <a:pt x="1387233" y="1277981"/>
                  </a:cubicBezTo>
                  <a:close/>
                  <a:moveTo>
                    <a:pt x="7238464" y="1257746"/>
                  </a:moveTo>
                  <a:cubicBezTo>
                    <a:pt x="7229470" y="1257746"/>
                    <a:pt x="7220103" y="1254374"/>
                    <a:pt x="7212983" y="1247629"/>
                  </a:cubicBezTo>
                  <a:cubicBezTo>
                    <a:pt x="7186004" y="1222523"/>
                    <a:pt x="7159024" y="1197791"/>
                    <a:pt x="7131669" y="1173434"/>
                  </a:cubicBezTo>
                  <a:cubicBezTo>
                    <a:pt x="7116306" y="1159570"/>
                    <a:pt x="7114807" y="1135963"/>
                    <a:pt x="7128672" y="1120599"/>
                  </a:cubicBezTo>
                  <a:cubicBezTo>
                    <a:pt x="7142536" y="1105236"/>
                    <a:pt x="7166144" y="1103737"/>
                    <a:pt x="7181507" y="1117601"/>
                  </a:cubicBezTo>
                  <a:cubicBezTo>
                    <a:pt x="7209610" y="1142333"/>
                    <a:pt x="7236965" y="1167814"/>
                    <a:pt x="7264320" y="1193294"/>
                  </a:cubicBezTo>
                  <a:cubicBezTo>
                    <a:pt x="7279308" y="1207534"/>
                    <a:pt x="7280058" y="1231141"/>
                    <a:pt x="7266193" y="1246130"/>
                  </a:cubicBezTo>
                  <a:cubicBezTo>
                    <a:pt x="7258324" y="1253624"/>
                    <a:pt x="7248206" y="1257746"/>
                    <a:pt x="7238464" y="1257746"/>
                  </a:cubicBezTo>
                  <a:close/>
                  <a:moveTo>
                    <a:pt x="1637545" y="1057272"/>
                  </a:moveTo>
                  <a:cubicBezTo>
                    <a:pt x="1626678" y="1057272"/>
                    <a:pt x="1615811" y="1052400"/>
                    <a:pt x="1608692" y="1043407"/>
                  </a:cubicBezTo>
                  <a:cubicBezTo>
                    <a:pt x="1595576" y="1027294"/>
                    <a:pt x="1598200" y="1004062"/>
                    <a:pt x="1613938" y="990946"/>
                  </a:cubicBezTo>
                  <a:cubicBezTo>
                    <a:pt x="1642791" y="967339"/>
                    <a:pt x="1672019" y="944107"/>
                    <a:pt x="1701622" y="921249"/>
                  </a:cubicBezTo>
                  <a:cubicBezTo>
                    <a:pt x="1718109" y="908508"/>
                    <a:pt x="1741342" y="911506"/>
                    <a:pt x="1754082" y="927994"/>
                  </a:cubicBezTo>
                  <a:cubicBezTo>
                    <a:pt x="1766823" y="944481"/>
                    <a:pt x="1763825" y="967714"/>
                    <a:pt x="1747338" y="980454"/>
                  </a:cubicBezTo>
                  <a:cubicBezTo>
                    <a:pt x="1718109" y="1002937"/>
                    <a:pt x="1689631" y="1025795"/>
                    <a:pt x="1661152" y="1049028"/>
                  </a:cubicBezTo>
                  <a:cubicBezTo>
                    <a:pt x="1654407" y="1054649"/>
                    <a:pt x="1645789" y="1057272"/>
                    <a:pt x="1637545" y="1057272"/>
                  </a:cubicBezTo>
                  <a:close/>
                  <a:moveTo>
                    <a:pt x="6986278" y="1039285"/>
                  </a:moveTo>
                  <a:cubicBezTo>
                    <a:pt x="6978035" y="1039285"/>
                    <a:pt x="6969791" y="1036662"/>
                    <a:pt x="6963046" y="1031041"/>
                  </a:cubicBezTo>
                  <a:cubicBezTo>
                    <a:pt x="6934193" y="1008184"/>
                    <a:pt x="6905339" y="985326"/>
                    <a:pt x="6876111" y="963217"/>
                  </a:cubicBezTo>
                  <a:cubicBezTo>
                    <a:pt x="6859623" y="950852"/>
                    <a:pt x="6856626" y="927244"/>
                    <a:pt x="6868991" y="910757"/>
                  </a:cubicBezTo>
                  <a:cubicBezTo>
                    <a:pt x="6881357" y="894269"/>
                    <a:pt x="6904965" y="891271"/>
                    <a:pt x="6921452" y="903637"/>
                  </a:cubicBezTo>
                  <a:cubicBezTo>
                    <a:pt x="6951429" y="926120"/>
                    <a:pt x="6980657" y="949353"/>
                    <a:pt x="7009886" y="972585"/>
                  </a:cubicBezTo>
                  <a:cubicBezTo>
                    <a:pt x="7025999" y="985326"/>
                    <a:pt x="7028622" y="1008933"/>
                    <a:pt x="7015881" y="1025046"/>
                  </a:cubicBezTo>
                  <a:cubicBezTo>
                    <a:pt x="7008012" y="1034414"/>
                    <a:pt x="6997145" y="1039285"/>
                    <a:pt x="6986278" y="1039285"/>
                  </a:cubicBezTo>
                  <a:close/>
                  <a:moveTo>
                    <a:pt x="1903970" y="857172"/>
                  </a:moveTo>
                  <a:cubicBezTo>
                    <a:pt x="1891979" y="857172"/>
                    <a:pt x="1880363" y="851551"/>
                    <a:pt x="1873243" y="841059"/>
                  </a:cubicBezTo>
                  <a:cubicBezTo>
                    <a:pt x="1861627" y="824197"/>
                    <a:pt x="1865749" y="800964"/>
                    <a:pt x="1882611" y="788973"/>
                  </a:cubicBezTo>
                  <a:cubicBezTo>
                    <a:pt x="1913338" y="767614"/>
                    <a:pt x="1944439" y="747005"/>
                    <a:pt x="1975541" y="726395"/>
                  </a:cubicBezTo>
                  <a:cubicBezTo>
                    <a:pt x="1992778" y="715154"/>
                    <a:pt x="2016011" y="720025"/>
                    <a:pt x="2027252" y="737262"/>
                  </a:cubicBezTo>
                  <a:cubicBezTo>
                    <a:pt x="2038494" y="754499"/>
                    <a:pt x="2033622" y="777732"/>
                    <a:pt x="2016385" y="788973"/>
                  </a:cubicBezTo>
                  <a:cubicBezTo>
                    <a:pt x="1985659" y="809208"/>
                    <a:pt x="1955306" y="829817"/>
                    <a:pt x="1924954" y="850427"/>
                  </a:cubicBezTo>
                  <a:cubicBezTo>
                    <a:pt x="1918959" y="854924"/>
                    <a:pt x="1911464" y="857172"/>
                    <a:pt x="1903970" y="857172"/>
                  </a:cubicBezTo>
                  <a:close/>
                  <a:moveTo>
                    <a:pt x="6717605" y="841059"/>
                  </a:moveTo>
                  <a:cubicBezTo>
                    <a:pt x="6710486" y="841059"/>
                    <a:pt x="6702991" y="838811"/>
                    <a:pt x="6696621" y="834689"/>
                  </a:cubicBezTo>
                  <a:cubicBezTo>
                    <a:pt x="6666268" y="814079"/>
                    <a:pt x="6635542" y="793844"/>
                    <a:pt x="6604440" y="773984"/>
                  </a:cubicBezTo>
                  <a:cubicBezTo>
                    <a:pt x="6587203" y="762743"/>
                    <a:pt x="6581957" y="739885"/>
                    <a:pt x="6593198" y="722273"/>
                  </a:cubicBezTo>
                  <a:cubicBezTo>
                    <a:pt x="6604440" y="704661"/>
                    <a:pt x="6627298" y="699790"/>
                    <a:pt x="6644910" y="711032"/>
                  </a:cubicBezTo>
                  <a:cubicBezTo>
                    <a:pt x="6676386" y="731267"/>
                    <a:pt x="6707488" y="751876"/>
                    <a:pt x="6738589" y="772860"/>
                  </a:cubicBezTo>
                  <a:cubicBezTo>
                    <a:pt x="6755826" y="784476"/>
                    <a:pt x="6759948" y="807709"/>
                    <a:pt x="6748332" y="824571"/>
                  </a:cubicBezTo>
                  <a:cubicBezTo>
                    <a:pt x="6741212" y="835438"/>
                    <a:pt x="6729596" y="841059"/>
                    <a:pt x="6717605" y="841059"/>
                  </a:cubicBezTo>
                  <a:close/>
                  <a:moveTo>
                    <a:pt x="2185384" y="678056"/>
                  </a:moveTo>
                  <a:cubicBezTo>
                    <a:pt x="2172643" y="678056"/>
                    <a:pt x="2159903" y="671311"/>
                    <a:pt x="2153158" y="659695"/>
                  </a:cubicBezTo>
                  <a:cubicBezTo>
                    <a:pt x="2142666" y="641709"/>
                    <a:pt x="2148661" y="618851"/>
                    <a:pt x="2166648" y="608734"/>
                  </a:cubicBezTo>
                  <a:cubicBezTo>
                    <a:pt x="2198873" y="589998"/>
                    <a:pt x="2231474" y="571636"/>
                    <a:pt x="2264074" y="553650"/>
                  </a:cubicBezTo>
                  <a:cubicBezTo>
                    <a:pt x="2282061" y="543907"/>
                    <a:pt x="2304919" y="550277"/>
                    <a:pt x="2314661" y="568264"/>
                  </a:cubicBezTo>
                  <a:cubicBezTo>
                    <a:pt x="2324779" y="586250"/>
                    <a:pt x="2318034" y="609108"/>
                    <a:pt x="2300047" y="618851"/>
                  </a:cubicBezTo>
                  <a:cubicBezTo>
                    <a:pt x="2267822" y="636463"/>
                    <a:pt x="2235971" y="654449"/>
                    <a:pt x="2204119" y="673185"/>
                  </a:cubicBezTo>
                  <a:cubicBezTo>
                    <a:pt x="2198124" y="676557"/>
                    <a:pt x="2191754" y="678056"/>
                    <a:pt x="2185384" y="678056"/>
                  </a:cubicBezTo>
                  <a:close/>
                  <a:moveTo>
                    <a:pt x="6434318" y="664567"/>
                  </a:moveTo>
                  <a:cubicBezTo>
                    <a:pt x="6427947" y="664567"/>
                    <a:pt x="6421577" y="663068"/>
                    <a:pt x="6415957" y="659695"/>
                  </a:cubicBezTo>
                  <a:cubicBezTo>
                    <a:pt x="6384105" y="641334"/>
                    <a:pt x="6351880" y="623722"/>
                    <a:pt x="6319654" y="606110"/>
                  </a:cubicBezTo>
                  <a:cubicBezTo>
                    <a:pt x="6301293" y="596368"/>
                    <a:pt x="6294548" y="573885"/>
                    <a:pt x="6304291" y="555523"/>
                  </a:cubicBezTo>
                  <a:cubicBezTo>
                    <a:pt x="6314033" y="537162"/>
                    <a:pt x="6336517" y="530417"/>
                    <a:pt x="6354877" y="540160"/>
                  </a:cubicBezTo>
                  <a:cubicBezTo>
                    <a:pt x="6387853" y="557772"/>
                    <a:pt x="6420453" y="576133"/>
                    <a:pt x="6453054" y="594494"/>
                  </a:cubicBezTo>
                  <a:cubicBezTo>
                    <a:pt x="6471040" y="604612"/>
                    <a:pt x="6477036" y="627469"/>
                    <a:pt x="6466918" y="645456"/>
                  </a:cubicBezTo>
                  <a:cubicBezTo>
                    <a:pt x="6460173" y="657822"/>
                    <a:pt x="6447433" y="664567"/>
                    <a:pt x="6434318" y="664567"/>
                  </a:cubicBezTo>
                  <a:close/>
                  <a:moveTo>
                    <a:pt x="2479538" y="521799"/>
                  </a:moveTo>
                  <a:cubicBezTo>
                    <a:pt x="2465673" y="521799"/>
                    <a:pt x="2452183" y="513930"/>
                    <a:pt x="2445813" y="500815"/>
                  </a:cubicBezTo>
                  <a:cubicBezTo>
                    <a:pt x="2436820" y="482079"/>
                    <a:pt x="2444689" y="459970"/>
                    <a:pt x="2463425" y="450977"/>
                  </a:cubicBezTo>
                  <a:cubicBezTo>
                    <a:pt x="2497149" y="434864"/>
                    <a:pt x="2530874" y="419126"/>
                    <a:pt x="2564973" y="403762"/>
                  </a:cubicBezTo>
                  <a:cubicBezTo>
                    <a:pt x="2583709" y="395144"/>
                    <a:pt x="2605818" y="403762"/>
                    <a:pt x="2614436" y="422498"/>
                  </a:cubicBezTo>
                  <a:cubicBezTo>
                    <a:pt x="2623055" y="441234"/>
                    <a:pt x="2614436" y="463343"/>
                    <a:pt x="2595700" y="471961"/>
                  </a:cubicBezTo>
                  <a:cubicBezTo>
                    <a:pt x="2562350" y="486950"/>
                    <a:pt x="2529000" y="502688"/>
                    <a:pt x="2496025" y="518426"/>
                  </a:cubicBezTo>
                  <a:cubicBezTo>
                    <a:pt x="2490404" y="520675"/>
                    <a:pt x="2484784" y="521799"/>
                    <a:pt x="2479538" y="521799"/>
                  </a:cubicBezTo>
                  <a:close/>
                  <a:moveTo>
                    <a:pt x="6138665" y="510182"/>
                  </a:moveTo>
                  <a:cubicBezTo>
                    <a:pt x="6133419" y="510182"/>
                    <a:pt x="6127798" y="509058"/>
                    <a:pt x="6122552" y="506435"/>
                  </a:cubicBezTo>
                  <a:cubicBezTo>
                    <a:pt x="6089202" y="490697"/>
                    <a:pt x="6055852" y="475334"/>
                    <a:pt x="6022128" y="460720"/>
                  </a:cubicBezTo>
                  <a:cubicBezTo>
                    <a:pt x="6003392" y="452476"/>
                    <a:pt x="5994773" y="430367"/>
                    <a:pt x="6003017" y="411632"/>
                  </a:cubicBezTo>
                  <a:cubicBezTo>
                    <a:pt x="6011261" y="392896"/>
                    <a:pt x="6033369" y="384277"/>
                    <a:pt x="6052105" y="392521"/>
                  </a:cubicBezTo>
                  <a:cubicBezTo>
                    <a:pt x="6086204" y="407510"/>
                    <a:pt x="6120304" y="423248"/>
                    <a:pt x="6154403" y="438986"/>
                  </a:cubicBezTo>
                  <a:cubicBezTo>
                    <a:pt x="6173139" y="447979"/>
                    <a:pt x="6181008" y="470088"/>
                    <a:pt x="6172390" y="488824"/>
                  </a:cubicBezTo>
                  <a:cubicBezTo>
                    <a:pt x="6166019" y="502313"/>
                    <a:pt x="6152530" y="510182"/>
                    <a:pt x="6138665" y="510182"/>
                  </a:cubicBezTo>
                  <a:close/>
                  <a:moveTo>
                    <a:pt x="2784933" y="389148"/>
                  </a:moveTo>
                  <a:cubicBezTo>
                    <a:pt x="2769945" y="389148"/>
                    <a:pt x="2755705" y="380155"/>
                    <a:pt x="2750084" y="365166"/>
                  </a:cubicBezTo>
                  <a:cubicBezTo>
                    <a:pt x="2742590" y="346056"/>
                    <a:pt x="2752333" y="324322"/>
                    <a:pt x="2771443" y="316828"/>
                  </a:cubicBezTo>
                  <a:cubicBezTo>
                    <a:pt x="2806292" y="303338"/>
                    <a:pt x="2841141" y="290223"/>
                    <a:pt x="2876739" y="277482"/>
                  </a:cubicBezTo>
                  <a:cubicBezTo>
                    <a:pt x="2896225" y="270363"/>
                    <a:pt x="2917584" y="280480"/>
                    <a:pt x="2924329" y="299965"/>
                  </a:cubicBezTo>
                  <a:cubicBezTo>
                    <a:pt x="2931448" y="319451"/>
                    <a:pt x="2921331" y="340810"/>
                    <a:pt x="2901846" y="347555"/>
                  </a:cubicBezTo>
                  <a:cubicBezTo>
                    <a:pt x="2867371" y="359920"/>
                    <a:pt x="2832897" y="372661"/>
                    <a:pt x="2798423" y="386151"/>
                  </a:cubicBezTo>
                  <a:cubicBezTo>
                    <a:pt x="2793926" y="388399"/>
                    <a:pt x="2789430" y="389148"/>
                    <a:pt x="2784933" y="389148"/>
                  </a:cubicBezTo>
                  <a:close/>
                  <a:moveTo>
                    <a:pt x="5831395" y="379406"/>
                  </a:moveTo>
                  <a:cubicBezTo>
                    <a:pt x="5826899" y="379406"/>
                    <a:pt x="5822403" y="378656"/>
                    <a:pt x="5818281" y="376783"/>
                  </a:cubicBezTo>
                  <a:cubicBezTo>
                    <a:pt x="5783807" y="363668"/>
                    <a:pt x="5749332" y="350927"/>
                    <a:pt x="5714483" y="338936"/>
                  </a:cubicBezTo>
                  <a:cubicBezTo>
                    <a:pt x="5694998" y="332191"/>
                    <a:pt x="5684881" y="310832"/>
                    <a:pt x="5691626" y="291347"/>
                  </a:cubicBezTo>
                  <a:cubicBezTo>
                    <a:pt x="5698371" y="271861"/>
                    <a:pt x="5719729" y="261744"/>
                    <a:pt x="5739215" y="268489"/>
                  </a:cubicBezTo>
                  <a:cubicBezTo>
                    <a:pt x="5774439" y="280855"/>
                    <a:pt x="5809662" y="293595"/>
                    <a:pt x="5844511" y="307085"/>
                  </a:cubicBezTo>
                  <a:cubicBezTo>
                    <a:pt x="5863621" y="314579"/>
                    <a:pt x="5873364" y="335938"/>
                    <a:pt x="5866245" y="355424"/>
                  </a:cubicBezTo>
                  <a:cubicBezTo>
                    <a:pt x="5860623" y="370412"/>
                    <a:pt x="5846385" y="379406"/>
                    <a:pt x="5831395" y="379406"/>
                  </a:cubicBezTo>
                  <a:close/>
                  <a:moveTo>
                    <a:pt x="3100446" y="280480"/>
                  </a:moveTo>
                  <a:cubicBezTo>
                    <a:pt x="3084333" y="280480"/>
                    <a:pt x="3069719" y="269988"/>
                    <a:pt x="3064848" y="253875"/>
                  </a:cubicBezTo>
                  <a:cubicBezTo>
                    <a:pt x="3058853" y="234015"/>
                    <a:pt x="3070094" y="213405"/>
                    <a:pt x="3089954" y="207410"/>
                  </a:cubicBezTo>
                  <a:cubicBezTo>
                    <a:pt x="3125553" y="196543"/>
                    <a:pt x="3161526" y="186426"/>
                    <a:pt x="3197873" y="176683"/>
                  </a:cubicBezTo>
                  <a:cubicBezTo>
                    <a:pt x="3217733" y="171062"/>
                    <a:pt x="3238343" y="183053"/>
                    <a:pt x="3243589" y="202913"/>
                  </a:cubicBezTo>
                  <a:cubicBezTo>
                    <a:pt x="3248835" y="222773"/>
                    <a:pt x="3237219" y="243383"/>
                    <a:pt x="3217359" y="248629"/>
                  </a:cubicBezTo>
                  <a:cubicBezTo>
                    <a:pt x="3181760" y="258372"/>
                    <a:pt x="3146537" y="268489"/>
                    <a:pt x="3111313" y="278981"/>
                  </a:cubicBezTo>
                  <a:cubicBezTo>
                    <a:pt x="3107566" y="280105"/>
                    <a:pt x="3103819" y="280480"/>
                    <a:pt x="3100446" y="280480"/>
                  </a:cubicBezTo>
                  <a:close/>
                  <a:moveTo>
                    <a:pt x="5515133" y="273360"/>
                  </a:moveTo>
                  <a:cubicBezTo>
                    <a:pt x="5511761" y="273360"/>
                    <a:pt x="5508014" y="272986"/>
                    <a:pt x="5504641" y="271861"/>
                  </a:cubicBezTo>
                  <a:cubicBezTo>
                    <a:pt x="5469418" y="261369"/>
                    <a:pt x="5433819" y="251627"/>
                    <a:pt x="5398221" y="242259"/>
                  </a:cubicBezTo>
                  <a:cubicBezTo>
                    <a:pt x="5378361" y="237013"/>
                    <a:pt x="5366370" y="216403"/>
                    <a:pt x="5371616" y="196543"/>
                  </a:cubicBezTo>
                  <a:cubicBezTo>
                    <a:pt x="5376862" y="176683"/>
                    <a:pt x="5397097" y="164692"/>
                    <a:pt x="5417332" y="169938"/>
                  </a:cubicBezTo>
                  <a:cubicBezTo>
                    <a:pt x="5453679" y="179681"/>
                    <a:pt x="5489652" y="189798"/>
                    <a:pt x="5525626" y="200290"/>
                  </a:cubicBezTo>
                  <a:cubicBezTo>
                    <a:pt x="5545486" y="205911"/>
                    <a:pt x="5556727" y="226895"/>
                    <a:pt x="5551106" y="246755"/>
                  </a:cubicBezTo>
                  <a:cubicBezTo>
                    <a:pt x="5546235" y="262494"/>
                    <a:pt x="5531246" y="273360"/>
                    <a:pt x="5515133" y="273360"/>
                  </a:cubicBezTo>
                  <a:close/>
                  <a:moveTo>
                    <a:pt x="3423454" y="197292"/>
                  </a:moveTo>
                  <a:cubicBezTo>
                    <a:pt x="3406217" y="197292"/>
                    <a:pt x="3390853" y="185301"/>
                    <a:pt x="3387106" y="167690"/>
                  </a:cubicBezTo>
                  <a:cubicBezTo>
                    <a:pt x="3382609" y="147455"/>
                    <a:pt x="3395725" y="127595"/>
                    <a:pt x="3415585" y="123473"/>
                  </a:cubicBezTo>
                  <a:cubicBezTo>
                    <a:pt x="3451933" y="115604"/>
                    <a:pt x="3488655" y="108109"/>
                    <a:pt x="3525752" y="101364"/>
                  </a:cubicBezTo>
                  <a:cubicBezTo>
                    <a:pt x="3545987" y="97617"/>
                    <a:pt x="3565472" y="110732"/>
                    <a:pt x="3569219" y="130967"/>
                  </a:cubicBezTo>
                  <a:cubicBezTo>
                    <a:pt x="3572966" y="151202"/>
                    <a:pt x="3559851" y="170687"/>
                    <a:pt x="3539617" y="174435"/>
                  </a:cubicBezTo>
                  <a:cubicBezTo>
                    <a:pt x="3503269" y="181180"/>
                    <a:pt x="3467296" y="188674"/>
                    <a:pt x="3431698" y="196168"/>
                  </a:cubicBezTo>
                  <a:cubicBezTo>
                    <a:pt x="3428700" y="196918"/>
                    <a:pt x="3426077" y="197292"/>
                    <a:pt x="3423454" y="197292"/>
                  </a:cubicBezTo>
                  <a:close/>
                  <a:moveTo>
                    <a:pt x="5191376" y="192046"/>
                  </a:moveTo>
                  <a:cubicBezTo>
                    <a:pt x="5188753" y="192046"/>
                    <a:pt x="5186130" y="191672"/>
                    <a:pt x="5183507" y="191297"/>
                  </a:cubicBezTo>
                  <a:cubicBezTo>
                    <a:pt x="5147534" y="183803"/>
                    <a:pt x="5111561" y="176683"/>
                    <a:pt x="5075214" y="169938"/>
                  </a:cubicBezTo>
                  <a:cubicBezTo>
                    <a:pt x="5054978" y="166191"/>
                    <a:pt x="5041489" y="146705"/>
                    <a:pt x="5045236" y="126471"/>
                  </a:cubicBezTo>
                  <a:cubicBezTo>
                    <a:pt x="5048983" y="106236"/>
                    <a:pt x="5068094" y="92746"/>
                    <a:pt x="5088704" y="96493"/>
                  </a:cubicBezTo>
                  <a:cubicBezTo>
                    <a:pt x="5125426" y="103238"/>
                    <a:pt x="5162148" y="110358"/>
                    <a:pt x="5198871" y="118227"/>
                  </a:cubicBezTo>
                  <a:cubicBezTo>
                    <a:pt x="5219105" y="122349"/>
                    <a:pt x="5231846" y="142209"/>
                    <a:pt x="5227724" y="162444"/>
                  </a:cubicBezTo>
                  <a:cubicBezTo>
                    <a:pt x="5223977" y="179681"/>
                    <a:pt x="5208613" y="192046"/>
                    <a:pt x="5191376" y="192046"/>
                  </a:cubicBezTo>
                  <a:close/>
                  <a:moveTo>
                    <a:pt x="3752082" y="139961"/>
                  </a:moveTo>
                  <a:cubicBezTo>
                    <a:pt x="3733721" y="139961"/>
                    <a:pt x="3717608" y="126471"/>
                    <a:pt x="3714985" y="107735"/>
                  </a:cubicBezTo>
                  <a:cubicBezTo>
                    <a:pt x="3712362" y="87125"/>
                    <a:pt x="3726601" y="68389"/>
                    <a:pt x="3746836" y="65766"/>
                  </a:cubicBezTo>
                  <a:cubicBezTo>
                    <a:pt x="3783933" y="60895"/>
                    <a:pt x="3821030" y="56398"/>
                    <a:pt x="3858127" y="52276"/>
                  </a:cubicBezTo>
                  <a:cubicBezTo>
                    <a:pt x="3878737" y="50028"/>
                    <a:pt x="3897098" y="65017"/>
                    <a:pt x="3899346" y="85252"/>
                  </a:cubicBezTo>
                  <a:cubicBezTo>
                    <a:pt x="3901595" y="105861"/>
                    <a:pt x="3886606" y="124222"/>
                    <a:pt x="3866371" y="126471"/>
                  </a:cubicBezTo>
                  <a:cubicBezTo>
                    <a:pt x="3829649" y="130593"/>
                    <a:pt x="3793301" y="134714"/>
                    <a:pt x="3756953" y="139586"/>
                  </a:cubicBezTo>
                  <a:cubicBezTo>
                    <a:pt x="3755455" y="139586"/>
                    <a:pt x="3753581" y="139961"/>
                    <a:pt x="3752082" y="139961"/>
                  </a:cubicBezTo>
                  <a:close/>
                  <a:moveTo>
                    <a:pt x="4861999" y="136213"/>
                  </a:moveTo>
                  <a:cubicBezTo>
                    <a:pt x="4860500" y="136213"/>
                    <a:pt x="4858626" y="136213"/>
                    <a:pt x="4857127" y="135839"/>
                  </a:cubicBezTo>
                  <a:cubicBezTo>
                    <a:pt x="4820780" y="130967"/>
                    <a:pt x="4784057" y="126845"/>
                    <a:pt x="4747335" y="123098"/>
                  </a:cubicBezTo>
                  <a:cubicBezTo>
                    <a:pt x="4726725" y="120850"/>
                    <a:pt x="4711736" y="102863"/>
                    <a:pt x="4713985" y="82254"/>
                  </a:cubicBezTo>
                  <a:cubicBezTo>
                    <a:pt x="4716233" y="61644"/>
                    <a:pt x="4734219" y="46656"/>
                    <a:pt x="4754829" y="48904"/>
                  </a:cubicBezTo>
                  <a:cubicBezTo>
                    <a:pt x="4792301" y="52651"/>
                    <a:pt x="4829398" y="57148"/>
                    <a:pt x="4866495" y="61644"/>
                  </a:cubicBezTo>
                  <a:cubicBezTo>
                    <a:pt x="4887105" y="64267"/>
                    <a:pt x="4901344" y="83003"/>
                    <a:pt x="4898721" y="103613"/>
                  </a:cubicBezTo>
                  <a:cubicBezTo>
                    <a:pt x="4896473" y="122723"/>
                    <a:pt x="4880735" y="136213"/>
                    <a:pt x="4861999" y="136213"/>
                  </a:cubicBezTo>
                  <a:close/>
                  <a:moveTo>
                    <a:pt x="4084083" y="108484"/>
                  </a:moveTo>
                  <a:cubicBezTo>
                    <a:pt x="4064223" y="108484"/>
                    <a:pt x="4048110" y="93121"/>
                    <a:pt x="4046986" y="73261"/>
                  </a:cubicBezTo>
                  <a:cubicBezTo>
                    <a:pt x="4045861" y="52651"/>
                    <a:pt x="4061600" y="35039"/>
                    <a:pt x="4082209" y="33915"/>
                  </a:cubicBezTo>
                  <a:cubicBezTo>
                    <a:pt x="4119306" y="31667"/>
                    <a:pt x="4156778" y="30168"/>
                    <a:pt x="4194250" y="29044"/>
                  </a:cubicBezTo>
                  <a:cubicBezTo>
                    <a:pt x="4214860" y="28294"/>
                    <a:pt x="4232097" y="44782"/>
                    <a:pt x="4232846" y="65392"/>
                  </a:cubicBezTo>
                  <a:cubicBezTo>
                    <a:pt x="4233596" y="86001"/>
                    <a:pt x="4217108" y="103238"/>
                    <a:pt x="4196498" y="103988"/>
                  </a:cubicBezTo>
                  <a:cubicBezTo>
                    <a:pt x="4159776" y="105112"/>
                    <a:pt x="4123053" y="106611"/>
                    <a:pt x="4086331" y="108859"/>
                  </a:cubicBezTo>
                  <a:cubicBezTo>
                    <a:pt x="4085582" y="108484"/>
                    <a:pt x="4084832" y="108484"/>
                    <a:pt x="4084083" y="108484"/>
                  </a:cubicBezTo>
                  <a:close/>
                  <a:moveTo>
                    <a:pt x="4529623" y="106985"/>
                  </a:moveTo>
                  <a:cubicBezTo>
                    <a:pt x="4528874" y="106985"/>
                    <a:pt x="4528499" y="106985"/>
                    <a:pt x="4527750" y="106985"/>
                  </a:cubicBezTo>
                  <a:cubicBezTo>
                    <a:pt x="4491027" y="105112"/>
                    <a:pt x="4454305" y="103988"/>
                    <a:pt x="4417208" y="102863"/>
                  </a:cubicBezTo>
                  <a:cubicBezTo>
                    <a:pt x="4396598" y="102489"/>
                    <a:pt x="4380110" y="85252"/>
                    <a:pt x="4380860" y="64642"/>
                  </a:cubicBezTo>
                  <a:cubicBezTo>
                    <a:pt x="4381235" y="44033"/>
                    <a:pt x="4398472" y="26046"/>
                    <a:pt x="4419081" y="28294"/>
                  </a:cubicBezTo>
                  <a:cubicBezTo>
                    <a:pt x="4456553" y="29044"/>
                    <a:pt x="4494025" y="30543"/>
                    <a:pt x="4531497" y="32416"/>
                  </a:cubicBezTo>
                  <a:cubicBezTo>
                    <a:pt x="4552106" y="33540"/>
                    <a:pt x="4567845" y="50777"/>
                    <a:pt x="4567095" y="71387"/>
                  </a:cubicBezTo>
                  <a:cubicBezTo>
                    <a:pt x="4565971" y="91247"/>
                    <a:pt x="4549483" y="106985"/>
                    <a:pt x="4529623" y="106985"/>
                  </a:cubicBezTo>
                  <a:close/>
                </a:path>
              </a:pathLst>
            </a:custGeom>
            <a:solidFill>
              <a:srgbClr val="4C51A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FFF2162-C383-4663-B185-26C1128E81B3}"/>
                </a:ext>
              </a:extLst>
            </p:cNvPr>
            <p:cNvSpPr/>
            <p:nvPr/>
          </p:nvSpPr>
          <p:spPr>
            <a:xfrm>
              <a:off x="8502378" y="3983547"/>
              <a:ext cx="187381" cy="187381"/>
            </a:xfrm>
            <a:custGeom>
              <a:avLst/>
              <a:gdLst>
                <a:gd name="connsiteX0" fmla="*/ 100698 w 187359"/>
                <a:gd name="connsiteY0" fmla="*/ 168897 h 187359"/>
                <a:gd name="connsiteX1" fmla="*/ 71470 w 187359"/>
                <a:gd name="connsiteY1" fmla="*/ 132174 h 187359"/>
                <a:gd name="connsiteX2" fmla="*/ 36621 w 187359"/>
                <a:gd name="connsiteY2" fmla="*/ 89082 h 187359"/>
                <a:gd name="connsiteX3" fmla="*/ 41867 w 187359"/>
                <a:gd name="connsiteY3" fmla="*/ 36621 h 187359"/>
                <a:gd name="connsiteX4" fmla="*/ 94328 w 187359"/>
                <a:gd name="connsiteY4" fmla="*/ 41867 h 187359"/>
                <a:gd name="connsiteX5" fmla="*/ 100698 w 187359"/>
                <a:gd name="connsiteY5" fmla="*/ 49736 h 187359"/>
                <a:gd name="connsiteX6" fmla="*/ 107068 w 187359"/>
                <a:gd name="connsiteY6" fmla="*/ 41867 h 187359"/>
                <a:gd name="connsiteX7" fmla="*/ 159529 w 187359"/>
                <a:gd name="connsiteY7" fmla="*/ 36621 h 187359"/>
                <a:gd name="connsiteX8" fmla="*/ 164775 w 187359"/>
                <a:gd name="connsiteY8" fmla="*/ 89082 h 187359"/>
                <a:gd name="connsiteX9" fmla="*/ 129926 w 187359"/>
                <a:gd name="connsiteY9" fmla="*/ 132174 h 187359"/>
                <a:gd name="connsiteX10" fmla="*/ 100698 w 187359"/>
                <a:gd name="connsiteY10" fmla="*/ 168897 h 187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7359" h="187359">
                  <a:moveTo>
                    <a:pt x="100698" y="168897"/>
                  </a:moveTo>
                  <a:lnTo>
                    <a:pt x="71470" y="132174"/>
                  </a:lnTo>
                  <a:cubicBezTo>
                    <a:pt x="59854" y="117560"/>
                    <a:pt x="48237" y="103321"/>
                    <a:pt x="36621" y="89082"/>
                  </a:cubicBezTo>
                  <a:cubicBezTo>
                    <a:pt x="23506" y="72969"/>
                    <a:pt x="25754" y="49736"/>
                    <a:pt x="41867" y="36621"/>
                  </a:cubicBezTo>
                  <a:cubicBezTo>
                    <a:pt x="57980" y="23506"/>
                    <a:pt x="81213" y="25754"/>
                    <a:pt x="94328" y="41867"/>
                  </a:cubicBezTo>
                  <a:cubicBezTo>
                    <a:pt x="96576" y="44490"/>
                    <a:pt x="98450" y="47113"/>
                    <a:pt x="100698" y="49736"/>
                  </a:cubicBezTo>
                  <a:cubicBezTo>
                    <a:pt x="102946" y="47113"/>
                    <a:pt x="104820" y="44490"/>
                    <a:pt x="107068" y="41867"/>
                  </a:cubicBezTo>
                  <a:cubicBezTo>
                    <a:pt x="120184" y="26129"/>
                    <a:pt x="143790" y="23506"/>
                    <a:pt x="159529" y="36621"/>
                  </a:cubicBezTo>
                  <a:cubicBezTo>
                    <a:pt x="175642" y="49736"/>
                    <a:pt x="177890" y="73344"/>
                    <a:pt x="164775" y="89082"/>
                  </a:cubicBezTo>
                  <a:cubicBezTo>
                    <a:pt x="153158" y="103321"/>
                    <a:pt x="141542" y="117935"/>
                    <a:pt x="129926" y="132174"/>
                  </a:cubicBezTo>
                  <a:lnTo>
                    <a:pt x="100698" y="168897"/>
                  </a:lnTo>
                  <a:close/>
                </a:path>
              </a:pathLst>
            </a:custGeom>
            <a:solidFill>
              <a:srgbClr val="4C51A1"/>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41947FC3-6D78-4E9F-8618-A782B6054066}"/>
                </a:ext>
              </a:extLst>
            </p:cNvPr>
            <p:cNvSpPr/>
            <p:nvPr/>
          </p:nvSpPr>
          <p:spPr>
            <a:xfrm>
              <a:off x="8717814" y="2419472"/>
              <a:ext cx="6408430" cy="1499047"/>
            </a:xfrm>
            <a:custGeom>
              <a:avLst/>
              <a:gdLst>
                <a:gd name="connsiteX0" fmla="*/ 65527 w 6407688"/>
                <a:gd name="connsiteY0" fmla="*/ 1498591 h 1498874"/>
                <a:gd name="connsiteX1" fmla="*/ 40421 w 6407688"/>
                <a:gd name="connsiteY1" fmla="*/ 1488848 h 1498874"/>
                <a:gd name="connsiteX2" fmla="*/ 37798 w 6407688"/>
                <a:gd name="connsiteY2" fmla="*/ 1436013 h 1498874"/>
                <a:gd name="connsiteX3" fmla="*/ 114241 w 6407688"/>
                <a:gd name="connsiteY3" fmla="*/ 1354324 h 1498874"/>
                <a:gd name="connsiteX4" fmla="*/ 167076 w 6407688"/>
                <a:gd name="connsiteY4" fmla="*/ 1353200 h 1498874"/>
                <a:gd name="connsiteX5" fmla="*/ 168200 w 6407688"/>
                <a:gd name="connsiteY5" fmla="*/ 1406035 h 1498874"/>
                <a:gd name="connsiteX6" fmla="*/ 93257 w 6407688"/>
                <a:gd name="connsiteY6" fmla="*/ 1486600 h 1498874"/>
                <a:gd name="connsiteX7" fmla="*/ 65527 w 6407688"/>
                <a:gd name="connsiteY7" fmla="*/ 1498591 h 1498874"/>
                <a:gd name="connsiteX8" fmla="*/ 6371666 w 6407688"/>
                <a:gd name="connsiteY8" fmla="*/ 1497841 h 1498874"/>
                <a:gd name="connsiteX9" fmla="*/ 6343938 w 6407688"/>
                <a:gd name="connsiteY9" fmla="*/ 1485476 h 1498874"/>
                <a:gd name="connsiteX10" fmla="*/ 6268994 w 6407688"/>
                <a:gd name="connsiteY10" fmla="*/ 1405286 h 1498874"/>
                <a:gd name="connsiteX11" fmla="*/ 6270118 w 6407688"/>
                <a:gd name="connsiteY11" fmla="*/ 1352450 h 1498874"/>
                <a:gd name="connsiteX12" fmla="*/ 6322953 w 6407688"/>
                <a:gd name="connsiteY12" fmla="*/ 1353575 h 1498874"/>
                <a:gd name="connsiteX13" fmla="*/ 6399396 w 6407688"/>
                <a:gd name="connsiteY13" fmla="*/ 1435263 h 1498874"/>
                <a:gd name="connsiteX14" fmla="*/ 6396773 w 6407688"/>
                <a:gd name="connsiteY14" fmla="*/ 1488099 h 1498874"/>
                <a:gd name="connsiteX15" fmla="*/ 6371666 w 6407688"/>
                <a:gd name="connsiteY15" fmla="*/ 1497841 h 1498874"/>
                <a:gd name="connsiteX16" fmla="*/ 298977 w 6407688"/>
                <a:gd name="connsiteY16" fmla="*/ 1261394 h 1498874"/>
                <a:gd name="connsiteX17" fmla="*/ 271622 w 6407688"/>
                <a:gd name="connsiteY17" fmla="*/ 1249778 h 1498874"/>
                <a:gd name="connsiteX18" fmla="*/ 273121 w 6407688"/>
                <a:gd name="connsiteY18" fmla="*/ 1196942 h 1498874"/>
                <a:gd name="connsiteX19" fmla="*/ 355560 w 6407688"/>
                <a:gd name="connsiteY19" fmla="*/ 1121249 h 1498874"/>
                <a:gd name="connsiteX20" fmla="*/ 408394 w 6407688"/>
                <a:gd name="connsiteY20" fmla="*/ 1124247 h 1498874"/>
                <a:gd name="connsiteX21" fmla="*/ 405397 w 6407688"/>
                <a:gd name="connsiteY21" fmla="*/ 1177082 h 1498874"/>
                <a:gd name="connsiteX22" fmla="*/ 324083 w 6407688"/>
                <a:gd name="connsiteY22" fmla="*/ 1251276 h 1498874"/>
                <a:gd name="connsiteX23" fmla="*/ 298977 w 6407688"/>
                <a:gd name="connsiteY23" fmla="*/ 1261394 h 1498874"/>
                <a:gd name="connsiteX24" fmla="*/ 6138591 w 6407688"/>
                <a:gd name="connsiteY24" fmla="*/ 1261019 h 1498874"/>
                <a:gd name="connsiteX25" fmla="*/ 6113111 w 6407688"/>
                <a:gd name="connsiteY25" fmla="*/ 1250902 h 1498874"/>
                <a:gd name="connsiteX26" fmla="*/ 6032171 w 6407688"/>
                <a:gd name="connsiteY26" fmla="*/ 1176707 h 1498874"/>
                <a:gd name="connsiteX27" fmla="*/ 6029174 w 6407688"/>
                <a:gd name="connsiteY27" fmla="*/ 1123872 h 1498874"/>
                <a:gd name="connsiteX28" fmla="*/ 6082010 w 6407688"/>
                <a:gd name="connsiteY28" fmla="*/ 1120874 h 1498874"/>
                <a:gd name="connsiteX29" fmla="*/ 6164447 w 6407688"/>
                <a:gd name="connsiteY29" fmla="*/ 1196568 h 1498874"/>
                <a:gd name="connsiteX30" fmla="*/ 6165946 w 6407688"/>
                <a:gd name="connsiteY30" fmla="*/ 1249403 h 1498874"/>
                <a:gd name="connsiteX31" fmla="*/ 6138591 w 6407688"/>
                <a:gd name="connsiteY31" fmla="*/ 1261019 h 1498874"/>
                <a:gd name="connsiteX32" fmla="*/ 550413 w 6407688"/>
                <a:gd name="connsiteY32" fmla="*/ 1043308 h 1498874"/>
                <a:gd name="connsiteX33" fmla="*/ 521185 w 6407688"/>
                <a:gd name="connsiteY33" fmla="*/ 1029443 h 1498874"/>
                <a:gd name="connsiteX34" fmla="*/ 526806 w 6407688"/>
                <a:gd name="connsiteY34" fmla="*/ 976982 h 1498874"/>
                <a:gd name="connsiteX35" fmla="*/ 614865 w 6407688"/>
                <a:gd name="connsiteY35" fmla="*/ 908034 h 1498874"/>
                <a:gd name="connsiteX36" fmla="*/ 667325 w 6407688"/>
                <a:gd name="connsiteY36" fmla="*/ 915154 h 1498874"/>
                <a:gd name="connsiteX37" fmla="*/ 660205 w 6407688"/>
                <a:gd name="connsiteY37" fmla="*/ 967614 h 1498874"/>
                <a:gd name="connsiteX38" fmla="*/ 573646 w 6407688"/>
                <a:gd name="connsiteY38" fmla="*/ 1035438 h 1498874"/>
                <a:gd name="connsiteX39" fmla="*/ 550413 w 6407688"/>
                <a:gd name="connsiteY39" fmla="*/ 1043308 h 1498874"/>
                <a:gd name="connsiteX40" fmla="*/ 5887156 w 6407688"/>
                <a:gd name="connsiteY40" fmla="*/ 1042933 h 1498874"/>
                <a:gd name="connsiteX41" fmla="*/ 5863923 w 6407688"/>
                <a:gd name="connsiteY41" fmla="*/ 1034689 h 1498874"/>
                <a:gd name="connsiteX42" fmla="*/ 5777363 w 6407688"/>
                <a:gd name="connsiteY42" fmla="*/ 966865 h 1498874"/>
                <a:gd name="connsiteX43" fmla="*/ 5770244 w 6407688"/>
                <a:gd name="connsiteY43" fmla="*/ 914404 h 1498874"/>
                <a:gd name="connsiteX44" fmla="*/ 5822704 w 6407688"/>
                <a:gd name="connsiteY44" fmla="*/ 907285 h 1498874"/>
                <a:gd name="connsiteX45" fmla="*/ 5910763 w 6407688"/>
                <a:gd name="connsiteY45" fmla="*/ 976233 h 1498874"/>
                <a:gd name="connsiteX46" fmla="*/ 5916384 w 6407688"/>
                <a:gd name="connsiteY46" fmla="*/ 1028694 h 1498874"/>
                <a:gd name="connsiteX47" fmla="*/ 5887156 w 6407688"/>
                <a:gd name="connsiteY47" fmla="*/ 1042933 h 1498874"/>
                <a:gd name="connsiteX48" fmla="*/ 817962 w 6407688"/>
                <a:gd name="connsiteY48" fmla="*/ 845081 h 1498874"/>
                <a:gd name="connsiteX49" fmla="*/ 787235 w 6407688"/>
                <a:gd name="connsiteY49" fmla="*/ 828969 h 1498874"/>
                <a:gd name="connsiteX50" fmla="*/ 796978 w 6407688"/>
                <a:gd name="connsiteY50" fmla="*/ 777257 h 1498874"/>
                <a:gd name="connsiteX51" fmla="*/ 890283 w 6407688"/>
                <a:gd name="connsiteY51" fmla="*/ 715429 h 1498874"/>
                <a:gd name="connsiteX52" fmla="*/ 941994 w 6407688"/>
                <a:gd name="connsiteY52" fmla="*/ 726670 h 1498874"/>
                <a:gd name="connsiteX53" fmla="*/ 930752 w 6407688"/>
                <a:gd name="connsiteY53" fmla="*/ 778382 h 1498874"/>
                <a:gd name="connsiteX54" fmla="*/ 838946 w 6407688"/>
                <a:gd name="connsiteY54" fmla="*/ 839086 h 1498874"/>
                <a:gd name="connsiteX55" fmla="*/ 817962 w 6407688"/>
                <a:gd name="connsiteY55" fmla="*/ 845081 h 1498874"/>
                <a:gd name="connsiteX56" fmla="*/ 5619981 w 6407688"/>
                <a:gd name="connsiteY56" fmla="*/ 844707 h 1498874"/>
                <a:gd name="connsiteX57" fmla="*/ 5598997 w 6407688"/>
                <a:gd name="connsiteY57" fmla="*/ 838336 h 1498874"/>
                <a:gd name="connsiteX58" fmla="*/ 5507190 w 6407688"/>
                <a:gd name="connsiteY58" fmla="*/ 777632 h 1498874"/>
                <a:gd name="connsiteX59" fmla="*/ 5495949 w 6407688"/>
                <a:gd name="connsiteY59" fmla="*/ 725921 h 1498874"/>
                <a:gd name="connsiteX60" fmla="*/ 5547661 w 6407688"/>
                <a:gd name="connsiteY60" fmla="*/ 714679 h 1498874"/>
                <a:gd name="connsiteX61" fmla="*/ 5640965 w 6407688"/>
                <a:gd name="connsiteY61" fmla="*/ 776508 h 1498874"/>
                <a:gd name="connsiteX62" fmla="*/ 5650708 w 6407688"/>
                <a:gd name="connsiteY62" fmla="*/ 828219 h 1498874"/>
                <a:gd name="connsiteX63" fmla="*/ 5619981 w 6407688"/>
                <a:gd name="connsiteY63" fmla="*/ 844707 h 1498874"/>
                <a:gd name="connsiteX64" fmla="*/ 1099751 w 6407688"/>
                <a:gd name="connsiteY64" fmla="*/ 668589 h 1498874"/>
                <a:gd name="connsiteX65" fmla="*/ 1067150 w 6407688"/>
                <a:gd name="connsiteY65" fmla="*/ 649853 h 1498874"/>
                <a:gd name="connsiteX66" fmla="*/ 1081015 w 6407688"/>
                <a:gd name="connsiteY66" fmla="*/ 598891 h 1498874"/>
                <a:gd name="connsiteX67" fmla="*/ 1178816 w 6407688"/>
                <a:gd name="connsiteY67" fmla="*/ 544557 h 1498874"/>
                <a:gd name="connsiteX68" fmla="*/ 1229403 w 6407688"/>
                <a:gd name="connsiteY68" fmla="*/ 559546 h 1498874"/>
                <a:gd name="connsiteX69" fmla="*/ 1214415 w 6407688"/>
                <a:gd name="connsiteY69" fmla="*/ 610133 h 1498874"/>
                <a:gd name="connsiteX70" fmla="*/ 1118487 w 6407688"/>
                <a:gd name="connsiteY70" fmla="*/ 663718 h 1498874"/>
                <a:gd name="connsiteX71" fmla="*/ 1099751 w 6407688"/>
                <a:gd name="connsiteY71" fmla="*/ 668589 h 1498874"/>
                <a:gd name="connsiteX72" fmla="*/ 5337818 w 6407688"/>
                <a:gd name="connsiteY72" fmla="*/ 668214 h 1498874"/>
                <a:gd name="connsiteX73" fmla="*/ 5319082 w 6407688"/>
                <a:gd name="connsiteY73" fmla="*/ 663343 h 1498874"/>
                <a:gd name="connsiteX74" fmla="*/ 5223154 w 6407688"/>
                <a:gd name="connsiteY74" fmla="*/ 609758 h 1498874"/>
                <a:gd name="connsiteX75" fmla="*/ 5208166 w 6407688"/>
                <a:gd name="connsiteY75" fmla="*/ 559171 h 1498874"/>
                <a:gd name="connsiteX76" fmla="*/ 5258753 w 6407688"/>
                <a:gd name="connsiteY76" fmla="*/ 544182 h 1498874"/>
                <a:gd name="connsiteX77" fmla="*/ 5356554 w 6407688"/>
                <a:gd name="connsiteY77" fmla="*/ 598517 h 1498874"/>
                <a:gd name="connsiteX78" fmla="*/ 5370418 w 6407688"/>
                <a:gd name="connsiteY78" fmla="*/ 649478 h 1498874"/>
                <a:gd name="connsiteX79" fmla="*/ 5337818 w 6407688"/>
                <a:gd name="connsiteY79" fmla="*/ 668214 h 1498874"/>
                <a:gd name="connsiteX80" fmla="*/ 1394280 w 6407688"/>
                <a:gd name="connsiteY80" fmla="*/ 514205 h 1498874"/>
                <a:gd name="connsiteX81" fmla="*/ 1360555 w 6407688"/>
                <a:gd name="connsiteY81" fmla="*/ 492846 h 1498874"/>
                <a:gd name="connsiteX82" fmla="*/ 1378166 w 6407688"/>
                <a:gd name="connsiteY82" fmla="*/ 443008 h 1498874"/>
                <a:gd name="connsiteX83" fmla="*/ 1479715 w 6407688"/>
                <a:gd name="connsiteY83" fmla="*/ 396169 h 1498874"/>
                <a:gd name="connsiteX84" fmla="*/ 1529178 w 6407688"/>
                <a:gd name="connsiteY84" fmla="*/ 415279 h 1498874"/>
                <a:gd name="connsiteX85" fmla="*/ 1510068 w 6407688"/>
                <a:gd name="connsiteY85" fmla="*/ 464742 h 1498874"/>
                <a:gd name="connsiteX86" fmla="*/ 1410018 w 6407688"/>
                <a:gd name="connsiteY86" fmla="*/ 510832 h 1498874"/>
                <a:gd name="connsiteX87" fmla="*/ 1394280 w 6407688"/>
                <a:gd name="connsiteY87" fmla="*/ 514205 h 1498874"/>
                <a:gd name="connsiteX88" fmla="*/ 5043290 w 6407688"/>
                <a:gd name="connsiteY88" fmla="*/ 513830 h 1498874"/>
                <a:gd name="connsiteX89" fmla="*/ 5027176 w 6407688"/>
                <a:gd name="connsiteY89" fmla="*/ 510083 h 1498874"/>
                <a:gd name="connsiteX90" fmla="*/ 4927127 w 6407688"/>
                <a:gd name="connsiteY90" fmla="*/ 463993 h 1498874"/>
                <a:gd name="connsiteX91" fmla="*/ 4908016 w 6407688"/>
                <a:gd name="connsiteY91" fmla="*/ 414530 h 1498874"/>
                <a:gd name="connsiteX92" fmla="*/ 4957104 w 6407688"/>
                <a:gd name="connsiteY92" fmla="*/ 395419 h 1498874"/>
                <a:gd name="connsiteX93" fmla="*/ 5058653 w 6407688"/>
                <a:gd name="connsiteY93" fmla="*/ 442259 h 1498874"/>
                <a:gd name="connsiteX94" fmla="*/ 5076264 w 6407688"/>
                <a:gd name="connsiteY94" fmla="*/ 492096 h 1498874"/>
                <a:gd name="connsiteX95" fmla="*/ 5043290 w 6407688"/>
                <a:gd name="connsiteY95" fmla="*/ 513830 h 1498874"/>
                <a:gd name="connsiteX96" fmla="*/ 1700050 w 6407688"/>
                <a:gd name="connsiteY96" fmla="*/ 383053 h 1498874"/>
                <a:gd name="connsiteX97" fmla="*/ 1665201 w 6407688"/>
                <a:gd name="connsiteY97" fmla="*/ 359071 h 1498874"/>
                <a:gd name="connsiteX98" fmla="*/ 1686560 w 6407688"/>
                <a:gd name="connsiteY98" fmla="*/ 310733 h 1498874"/>
                <a:gd name="connsiteX99" fmla="*/ 1791481 w 6407688"/>
                <a:gd name="connsiteY99" fmla="*/ 272137 h 1498874"/>
                <a:gd name="connsiteX100" fmla="*/ 1839070 w 6407688"/>
                <a:gd name="connsiteY100" fmla="*/ 294995 h 1498874"/>
                <a:gd name="connsiteX101" fmla="*/ 1816213 w 6407688"/>
                <a:gd name="connsiteY101" fmla="*/ 342584 h 1498874"/>
                <a:gd name="connsiteX102" fmla="*/ 1713165 w 6407688"/>
                <a:gd name="connsiteY102" fmla="*/ 380430 h 1498874"/>
                <a:gd name="connsiteX103" fmla="*/ 1700050 w 6407688"/>
                <a:gd name="connsiteY103" fmla="*/ 383053 h 1498874"/>
                <a:gd name="connsiteX104" fmla="*/ 4737519 w 6407688"/>
                <a:gd name="connsiteY104" fmla="*/ 382679 h 1498874"/>
                <a:gd name="connsiteX105" fmla="*/ 4724029 w 6407688"/>
                <a:gd name="connsiteY105" fmla="*/ 380056 h 1498874"/>
                <a:gd name="connsiteX106" fmla="*/ 4620981 w 6407688"/>
                <a:gd name="connsiteY106" fmla="*/ 342209 h 1498874"/>
                <a:gd name="connsiteX107" fmla="*/ 4598124 w 6407688"/>
                <a:gd name="connsiteY107" fmla="*/ 294620 h 1498874"/>
                <a:gd name="connsiteX108" fmla="*/ 4645713 w 6407688"/>
                <a:gd name="connsiteY108" fmla="*/ 271762 h 1498874"/>
                <a:gd name="connsiteX109" fmla="*/ 4750635 w 6407688"/>
                <a:gd name="connsiteY109" fmla="*/ 310358 h 1498874"/>
                <a:gd name="connsiteX110" fmla="*/ 4771993 w 6407688"/>
                <a:gd name="connsiteY110" fmla="*/ 358697 h 1498874"/>
                <a:gd name="connsiteX111" fmla="*/ 4737519 w 6407688"/>
                <a:gd name="connsiteY111" fmla="*/ 382679 h 1498874"/>
                <a:gd name="connsiteX112" fmla="*/ 2015189 w 6407688"/>
                <a:gd name="connsiteY112" fmla="*/ 276259 h 1498874"/>
                <a:gd name="connsiteX113" fmla="*/ 1979215 w 6407688"/>
                <a:gd name="connsiteY113" fmla="*/ 249654 h 1498874"/>
                <a:gd name="connsiteX114" fmla="*/ 2004321 w 6407688"/>
                <a:gd name="connsiteY114" fmla="*/ 203188 h 1498874"/>
                <a:gd name="connsiteX115" fmla="*/ 2111866 w 6407688"/>
                <a:gd name="connsiteY115" fmla="*/ 172836 h 1498874"/>
                <a:gd name="connsiteX116" fmla="*/ 2157581 w 6407688"/>
                <a:gd name="connsiteY116" fmla="*/ 199067 h 1498874"/>
                <a:gd name="connsiteX117" fmla="*/ 2131351 w 6407688"/>
                <a:gd name="connsiteY117" fmla="*/ 244782 h 1498874"/>
                <a:gd name="connsiteX118" fmla="*/ 2025681 w 6407688"/>
                <a:gd name="connsiteY118" fmla="*/ 274760 h 1498874"/>
                <a:gd name="connsiteX119" fmla="*/ 2015189 w 6407688"/>
                <a:gd name="connsiteY119" fmla="*/ 276259 h 1498874"/>
                <a:gd name="connsiteX120" fmla="*/ 4422381 w 6407688"/>
                <a:gd name="connsiteY120" fmla="*/ 275884 h 1498874"/>
                <a:gd name="connsiteX121" fmla="*/ 4411889 w 6407688"/>
                <a:gd name="connsiteY121" fmla="*/ 274385 h 1498874"/>
                <a:gd name="connsiteX122" fmla="*/ 4305843 w 6407688"/>
                <a:gd name="connsiteY122" fmla="*/ 244407 h 1498874"/>
                <a:gd name="connsiteX123" fmla="*/ 4279613 w 6407688"/>
                <a:gd name="connsiteY123" fmla="*/ 198692 h 1498874"/>
                <a:gd name="connsiteX124" fmla="*/ 4325329 w 6407688"/>
                <a:gd name="connsiteY124" fmla="*/ 172462 h 1498874"/>
                <a:gd name="connsiteX125" fmla="*/ 4433248 w 6407688"/>
                <a:gd name="connsiteY125" fmla="*/ 202814 h 1498874"/>
                <a:gd name="connsiteX126" fmla="*/ 4458353 w 6407688"/>
                <a:gd name="connsiteY126" fmla="*/ 249279 h 1498874"/>
                <a:gd name="connsiteX127" fmla="*/ 4422381 w 6407688"/>
                <a:gd name="connsiteY127" fmla="*/ 275884 h 1498874"/>
                <a:gd name="connsiteX128" fmla="*/ 2337446 w 6407688"/>
                <a:gd name="connsiteY128" fmla="*/ 194195 h 1498874"/>
                <a:gd name="connsiteX129" fmla="*/ 2301098 w 6407688"/>
                <a:gd name="connsiteY129" fmla="*/ 164592 h 1498874"/>
                <a:gd name="connsiteX130" fmla="*/ 2329952 w 6407688"/>
                <a:gd name="connsiteY130" fmla="*/ 120376 h 1498874"/>
                <a:gd name="connsiteX131" fmla="*/ 2439744 w 6407688"/>
                <a:gd name="connsiteY131" fmla="*/ 98642 h 1498874"/>
                <a:gd name="connsiteX132" fmla="*/ 2483212 w 6407688"/>
                <a:gd name="connsiteY132" fmla="*/ 128619 h 1498874"/>
                <a:gd name="connsiteX133" fmla="*/ 2453234 w 6407688"/>
                <a:gd name="connsiteY133" fmla="*/ 172087 h 1498874"/>
                <a:gd name="connsiteX134" fmla="*/ 2345316 w 6407688"/>
                <a:gd name="connsiteY134" fmla="*/ 193446 h 1498874"/>
                <a:gd name="connsiteX135" fmla="*/ 2337446 w 6407688"/>
                <a:gd name="connsiteY135" fmla="*/ 194195 h 1498874"/>
                <a:gd name="connsiteX136" fmla="*/ 4099747 w 6407688"/>
                <a:gd name="connsiteY136" fmla="*/ 194195 h 1498874"/>
                <a:gd name="connsiteX137" fmla="*/ 4091878 w 6407688"/>
                <a:gd name="connsiteY137" fmla="*/ 193446 h 1498874"/>
                <a:gd name="connsiteX138" fmla="*/ 3983959 w 6407688"/>
                <a:gd name="connsiteY138" fmla="*/ 172087 h 1498874"/>
                <a:gd name="connsiteX139" fmla="*/ 3953982 w 6407688"/>
                <a:gd name="connsiteY139" fmla="*/ 128619 h 1498874"/>
                <a:gd name="connsiteX140" fmla="*/ 3997450 w 6407688"/>
                <a:gd name="connsiteY140" fmla="*/ 98642 h 1498874"/>
                <a:gd name="connsiteX141" fmla="*/ 4107242 w 6407688"/>
                <a:gd name="connsiteY141" fmla="*/ 120376 h 1498874"/>
                <a:gd name="connsiteX142" fmla="*/ 4136095 w 6407688"/>
                <a:gd name="connsiteY142" fmla="*/ 164592 h 1498874"/>
                <a:gd name="connsiteX143" fmla="*/ 4099747 w 6407688"/>
                <a:gd name="connsiteY143" fmla="*/ 194195 h 1498874"/>
                <a:gd name="connsiteX144" fmla="*/ 2665325 w 6407688"/>
                <a:gd name="connsiteY144" fmla="*/ 137613 h 1498874"/>
                <a:gd name="connsiteX145" fmla="*/ 2628228 w 6407688"/>
                <a:gd name="connsiteY145" fmla="*/ 105012 h 1498874"/>
                <a:gd name="connsiteX146" fmla="*/ 2660454 w 6407688"/>
                <a:gd name="connsiteY146" fmla="*/ 63044 h 1498874"/>
                <a:gd name="connsiteX147" fmla="*/ 2771371 w 6407688"/>
                <a:gd name="connsiteY147" fmla="*/ 49929 h 1498874"/>
                <a:gd name="connsiteX148" fmla="*/ 2812590 w 6407688"/>
                <a:gd name="connsiteY148" fmla="*/ 83279 h 1498874"/>
                <a:gd name="connsiteX149" fmla="*/ 2779239 w 6407688"/>
                <a:gd name="connsiteY149" fmla="*/ 124498 h 1498874"/>
                <a:gd name="connsiteX150" fmla="*/ 2670196 w 6407688"/>
                <a:gd name="connsiteY150" fmla="*/ 137613 h 1498874"/>
                <a:gd name="connsiteX151" fmla="*/ 2665325 w 6407688"/>
                <a:gd name="connsiteY151" fmla="*/ 137613 h 1498874"/>
                <a:gd name="connsiteX152" fmla="*/ 3771868 w 6407688"/>
                <a:gd name="connsiteY152" fmla="*/ 137613 h 1498874"/>
                <a:gd name="connsiteX153" fmla="*/ 3766998 w 6407688"/>
                <a:gd name="connsiteY153" fmla="*/ 137238 h 1498874"/>
                <a:gd name="connsiteX154" fmla="*/ 3657580 w 6407688"/>
                <a:gd name="connsiteY154" fmla="*/ 124123 h 1498874"/>
                <a:gd name="connsiteX155" fmla="*/ 3624229 w 6407688"/>
                <a:gd name="connsiteY155" fmla="*/ 82904 h 1498874"/>
                <a:gd name="connsiteX156" fmla="*/ 3665075 w 6407688"/>
                <a:gd name="connsiteY156" fmla="*/ 49554 h 1498874"/>
                <a:gd name="connsiteX157" fmla="*/ 3776366 w 6407688"/>
                <a:gd name="connsiteY157" fmla="*/ 62669 h 1498874"/>
                <a:gd name="connsiteX158" fmla="*/ 3808591 w 6407688"/>
                <a:gd name="connsiteY158" fmla="*/ 104637 h 1498874"/>
                <a:gd name="connsiteX159" fmla="*/ 3771868 w 6407688"/>
                <a:gd name="connsiteY159" fmla="*/ 137613 h 1498874"/>
                <a:gd name="connsiteX160" fmla="*/ 2996576 w 6407688"/>
                <a:gd name="connsiteY160" fmla="*/ 107260 h 1498874"/>
                <a:gd name="connsiteX161" fmla="*/ 2959479 w 6407688"/>
                <a:gd name="connsiteY161" fmla="*/ 72037 h 1498874"/>
                <a:gd name="connsiteX162" fmla="*/ 2994702 w 6407688"/>
                <a:gd name="connsiteY162" fmla="*/ 32691 h 1498874"/>
                <a:gd name="connsiteX163" fmla="*/ 3106369 w 6407688"/>
                <a:gd name="connsiteY163" fmla="*/ 28195 h 1498874"/>
                <a:gd name="connsiteX164" fmla="*/ 3144590 w 6407688"/>
                <a:gd name="connsiteY164" fmla="*/ 64543 h 1498874"/>
                <a:gd name="connsiteX165" fmla="*/ 3108242 w 6407688"/>
                <a:gd name="connsiteY165" fmla="*/ 102764 h 1498874"/>
                <a:gd name="connsiteX166" fmla="*/ 2998450 w 6407688"/>
                <a:gd name="connsiteY166" fmla="*/ 107260 h 1498874"/>
                <a:gd name="connsiteX167" fmla="*/ 2996576 w 6407688"/>
                <a:gd name="connsiteY167" fmla="*/ 107260 h 1498874"/>
                <a:gd name="connsiteX168" fmla="*/ 3440243 w 6407688"/>
                <a:gd name="connsiteY168" fmla="*/ 107260 h 1498874"/>
                <a:gd name="connsiteX169" fmla="*/ 3438369 w 6407688"/>
                <a:gd name="connsiteY169" fmla="*/ 107260 h 1498874"/>
                <a:gd name="connsiteX170" fmla="*/ 3328202 w 6407688"/>
                <a:gd name="connsiteY170" fmla="*/ 102764 h 1498874"/>
                <a:gd name="connsiteX171" fmla="*/ 3291854 w 6407688"/>
                <a:gd name="connsiteY171" fmla="*/ 64543 h 1498874"/>
                <a:gd name="connsiteX172" fmla="*/ 3329326 w 6407688"/>
                <a:gd name="connsiteY172" fmla="*/ 28195 h 1498874"/>
                <a:gd name="connsiteX173" fmla="*/ 3330450 w 6407688"/>
                <a:gd name="connsiteY173" fmla="*/ 28195 h 1498874"/>
                <a:gd name="connsiteX174" fmla="*/ 3442492 w 6407688"/>
                <a:gd name="connsiteY174" fmla="*/ 32691 h 1498874"/>
                <a:gd name="connsiteX175" fmla="*/ 3477715 w 6407688"/>
                <a:gd name="connsiteY175" fmla="*/ 72037 h 1498874"/>
                <a:gd name="connsiteX176" fmla="*/ 3440243 w 6407688"/>
                <a:gd name="connsiteY176" fmla="*/ 107260 h 1498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6407688" h="1498874">
                  <a:moveTo>
                    <a:pt x="65527" y="1498591"/>
                  </a:moveTo>
                  <a:cubicBezTo>
                    <a:pt x="56534" y="1498591"/>
                    <a:pt x="47541" y="1495218"/>
                    <a:pt x="40421" y="1488848"/>
                  </a:cubicBezTo>
                  <a:cubicBezTo>
                    <a:pt x="25057" y="1474983"/>
                    <a:pt x="23933" y="1451376"/>
                    <a:pt x="37798" y="1436013"/>
                  </a:cubicBezTo>
                  <a:cubicBezTo>
                    <a:pt x="62904" y="1408283"/>
                    <a:pt x="88385" y="1380929"/>
                    <a:pt x="114241" y="1354324"/>
                  </a:cubicBezTo>
                  <a:cubicBezTo>
                    <a:pt x="128480" y="1339335"/>
                    <a:pt x="152087" y="1338961"/>
                    <a:pt x="167076" y="1353200"/>
                  </a:cubicBezTo>
                  <a:cubicBezTo>
                    <a:pt x="182065" y="1367439"/>
                    <a:pt x="182439" y="1391046"/>
                    <a:pt x="168200" y="1406035"/>
                  </a:cubicBezTo>
                  <a:cubicBezTo>
                    <a:pt x="142719" y="1432640"/>
                    <a:pt x="117613" y="1459245"/>
                    <a:pt x="93257" y="1486600"/>
                  </a:cubicBezTo>
                  <a:cubicBezTo>
                    <a:pt x="85762" y="1494469"/>
                    <a:pt x="75645" y="1498591"/>
                    <a:pt x="65527" y="1498591"/>
                  </a:cubicBezTo>
                  <a:close/>
                  <a:moveTo>
                    <a:pt x="6371666" y="1497841"/>
                  </a:moveTo>
                  <a:cubicBezTo>
                    <a:pt x="6361549" y="1497841"/>
                    <a:pt x="6351432" y="1493719"/>
                    <a:pt x="6343938" y="1485476"/>
                  </a:cubicBezTo>
                  <a:cubicBezTo>
                    <a:pt x="6319206" y="1458496"/>
                    <a:pt x="6294099" y="1431516"/>
                    <a:pt x="6268994" y="1405286"/>
                  </a:cubicBezTo>
                  <a:cubicBezTo>
                    <a:pt x="6254754" y="1390297"/>
                    <a:pt x="6255129" y="1366690"/>
                    <a:pt x="6270118" y="1352450"/>
                  </a:cubicBezTo>
                  <a:cubicBezTo>
                    <a:pt x="6285107" y="1338211"/>
                    <a:pt x="6308714" y="1338586"/>
                    <a:pt x="6322953" y="1353575"/>
                  </a:cubicBezTo>
                  <a:cubicBezTo>
                    <a:pt x="6348809" y="1380554"/>
                    <a:pt x="6374290" y="1407534"/>
                    <a:pt x="6399396" y="1435263"/>
                  </a:cubicBezTo>
                  <a:cubicBezTo>
                    <a:pt x="6413261" y="1450627"/>
                    <a:pt x="6412137" y="1474234"/>
                    <a:pt x="6396773" y="1488099"/>
                  </a:cubicBezTo>
                  <a:cubicBezTo>
                    <a:pt x="6389653" y="1494469"/>
                    <a:pt x="6380660" y="1497841"/>
                    <a:pt x="6371666" y="1497841"/>
                  </a:cubicBezTo>
                  <a:close/>
                  <a:moveTo>
                    <a:pt x="298977" y="1261394"/>
                  </a:moveTo>
                  <a:cubicBezTo>
                    <a:pt x="288860" y="1261394"/>
                    <a:pt x="279117" y="1257272"/>
                    <a:pt x="271622" y="1249778"/>
                  </a:cubicBezTo>
                  <a:cubicBezTo>
                    <a:pt x="257383" y="1234789"/>
                    <a:pt x="258132" y="1211182"/>
                    <a:pt x="273121" y="1196942"/>
                  </a:cubicBezTo>
                  <a:cubicBezTo>
                    <a:pt x="300476" y="1171461"/>
                    <a:pt x="327830" y="1146355"/>
                    <a:pt x="355560" y="1121249"/>
                  </a:cubicBezTo>
                  <a:cubicBezTo>
                    <a:pt x="370923" y="1107384"/>
                    <a:pt x="394530" y="1108883"/>
                    <a:pt x="408394" y="1124247"/>
                  </a:cubicBezTo>
                  <a:cubicBezTo>
                    <a:pt x="422259" y="1139610"/>
                    <a:pt x="420760" y="1163217"/>
                    <a:pt x="405397" y="1177082"/>
                  </a:cubicBezTo>
                  <a:cubicBezTo>
                    <a:pt x="378042" y="1201439"/>
                    <a:pt x="351063" y="1226170"/>
                    <a:pt x="324083" y="1251276"/>
                  </a:cubicBezTo>
                  <a:cubicBezTo>
                    <a:pt x="317338" y="1258021"/>
                    <a:pt x="308345" y="1261394"/>
                    <a:pt x="298977" y="1261394"/>
                  </a:cubicBezTo>
                  <a:close/>
                  <a:moveTo>
                    <a:pt x="6138591" y="1261019"/>
                  </a:moveTo>
                  <a:cubicBezTo>
                    <a:pt x="6129223" y="1261019"/>
                    <a:pt x="6120231" y="1257647"/>
                    <a:pt x="6113111" y="1250902"/>
                  </a:cubicBezTo>
                  <a:cubicBezTo>
                    <a:pt x="6086506" y="1225796"/>
                    <a:pt x="6059526" y="1201064"/>
                    <a:pt x="6032171" y="1176707"/>
                  </a:cubicBezTo>
                  <a:cubicBezTo>
                    <a:pt x="6016808" y="1162843"/>
                    <a:pt x="6015310" y="1139235"/>
                    <a:pt x="6029174" y="1123872"/>
                  </a:cubicBezTo>
                  <a:cubicBezTo>
                    <a:pt x="6043039" y="1108509"/>
                    <a:pt x="6066646" y="1107010"/>
                    <a:pt x="6082010" y="1120874"/>
                  </a:cubicBezTo>
                  <a:cubicBezTo>
                    <a:pt x="6109739" y="1145606"/>
                    <a:pt x="6137467" y="1170712"/>
                    <a:pt x="6164447" y="1196568"/>
                  </a:cubicBezTo>
                  <a:cubicBezTo>
                    <a:pt x="6179436" y="1210807"/>
                    <a:pt x="6180186" y="1234414"/>
                    <a:pt x="6165946" y="1249403"/>
                  </a:cubicBezTo>
                  <a:cubicBezTo>
                    <a:pt x="6158451" y="1256897"/>
                    <a:pt x="6148334" y="1261019"/>
                    <a:pt x="6138591" y="1261019"/>
                  </a:cubicBezTo>
                  <a:close/>
                  <a:moveTo>
                    <a:pt x="550413" y="1043308"/>
                  </a:moveTo>
                  <a:cubicBezTo>
                    <a:pt x="539546" y="1043308"/>
                    <a:pt x="528679" y="1038436"/>
                    <a:pt x="521185" y="1029443"/>
                  </a:cubicBezTo>
                  <a:cubicBezTo>
                    <a:pt x="508445" y="1013330"/>
                    <a:pt x="510693" y="989723"/>
                    <a:pt x="526806" y="976982"/>
                  </a:cubicBezTo>
                  <a:cubicBezTo>
                    <a:pt x="556034" y="953750"/>
                    <a:pt x="585262" y="930517"/>
                    <a:pt x="614865" y="908034"/>
                  </a:cubicBezTo>
                  <a:cubicBezTo>
                    <a:pt x="631352" y="895668"/>
                    <a:pt x="654585" y="898666"/>
                    <a:pt x="667325" y="915154"/>
                  </a:cubicBezTo>
                  <a:cubicBezTo>
                    <a:pt x="679691" y="931641"/>
                    <a:pt x="676693" y="954874"/>
                    <a:pt x="660205" y="967614"/>
                  </a:cubicBezTo>
                  <a:cubicBezTo>
                    <a:pt x="630977" y="989723"/>
                    <a:pt x="602124" y="1012581"/>
                    <a:pt x="573646" y="1035438"/>
                  </a:cubicBezTo>
                  <a:cubicBezTo>
                    <a:pt x="566901" y="1040685"/>
                    <a:pt x="558657" y="1043308"/>
                    <a:pt x="550413" y="1043308"/>
                  </a:cubicBezTo>
                  <a:close/>
                  <a:moveTo>
                    <a:pt x="5887156" y="1042933"/>
                  </a:moveTo>
                  <a:cubicBezTo>
                    <a:pt x="5878912" y="1042933"/>
                    <a:pt x="5870668" y="1040310"/>
                    <a:pt x="5863923" y="1034689"/>
                  </a:cubicBezTo>
                  <a:cubicBezTo>
                    <a:pt x="5835444" y="1011831"/>
                    <a:pt x="5806591" y="989348"/>
                    <a:pt x="5777363" y="966865"/>
                  </a:cubicBezTo>
                  <a:cubicBezTo>
                    <a:pt x="5760876" y="954499"/>
                    <a:pt x="5757877" y="930892"/>
                    <a:pt x="5770244" y="914404"/>
                  </a:cubicBezTo>
                  <a:cubicBezTo>
                    <a:pt x="5782609" y="897917"/>
                    <a:pt x="5806216" y="894919"/>
                    <a:pt x="5822704" y="907285"/>
                  </a:cubicBezTo>
                  <a:cubicBezTo>
                    <a:pt x="5852307" y="929768"/>
                    <a:pt x="5881909" y="953000"/>
                    <a:pt x="5910763" y="976233"/>
                  </a:cubicBezTo>
                  <a:cubicBezTo>
                    <a:pt x="5926876" y="988973"/>
                    <a:pt x="5929499" y="1012581"/>
                    <a:pt x="5916384" y="1028694"/>
                  </a:cubicBezTo>
                  <a:cubicBezTo>
                    <a:pt x="5908889" y="1038062"/>
                    <a:pt x="5898023" y="1042933"/>
                    <a:pt x="5887156" y="1042933"/>
                  </a:cubicBezTo>
                  <a:close/>
                  <a:moveTo>
                    <a:pt x="817962" y="845081"/>
                  </a:moveTo>
                  <a:cubicBezTo>
                    <a:pt x="805971" y="845081"/>
                    <a:pt x="794355" y="839461"/>
                    <a:pt x="787235" y="828969"/>
                  </a:cubicBezTo>
                  <a:cubicBezTo>
                    <a:pt x="775619" y="811731"/>
                    <a:pt x="780116" y="788874"/>
                    <a:pt x="796978" y="777257"/>
                  </a:cubicBezTo>
                  <a:cubicBezTo>
                    <a:pt x="827705" y="756273"/>
                    <a:pt x="858806" y="735664"/>
                    <a:pt x="890283" y="715429"/>
                  </a:cubicBezTo>
                  <a:cubicBezTo>
                    <a:pt x="907520" y="704187"/>
                    <a:pt x="930752" y="709433"/>
                    <a:pt x="941994" y="726670"/>
                  </a:cubicBezTo>
                  <a:cubicBezTo>
                    <a:pt x="953236" y="743907"/>
                    <a:pt x="948364" y="767140"/>
                    <a:pt x="930752" y="778382"/>
                  </a:cubicBezTo>
                  <a:cubicBezTo>
                    <a:pt x="900026" y="798242"/>
                    <a:pt x="869298" y="818476"/>
                    <a:pt x="838946" y="839086"/>
                  </a:cubicBezTo>
                  <a:cubicBezTo>
                    <a:pt x="832202" y="843208"/>
                    <a:pt x="825082" y="845081"/>
                    <a:pt x="817962" y="845081"/>
                  </a:cubicBezTo>
                  <a:close/>
                  <a:moveTo>
                    <a:pt x="5619981" y="844707"/>
                  </a:moveTo>
                  <a:cubicBezTo>
                    <a:pt x="5612861" y="844707"/>
                    <a:pt x="5605368" y="842458"/>
                    <a:pt x="5598997" y="838336"/>
                  </a:cubicBezTo>
                  <a:cubicBezTo>
                    <a:pt x="5568645" y="817727"/>
                    <a:pt x="5538293" y="797492"/>
                    <a:pt x="5507190" y="777632"/>
                  </a:cubicBezTo>
                  <a:cubicBezTo>
                    <a:pt x="5489954" y="766391"/>
                    <a:pt x="5484708" y="743158"/>
                    <a:pt x="5495949" y="725921"/>
                  </a:cubicBezTo>
                  <a:cubicBezTo>
                    <a:pt x="5507190" y="708684"/>
                    <a:pt x="5530049" y="703438"/>
                    <a:pt x="5547661" y="714679"/>
                  </a:cubicBezTo>
                  <a:cubicBezTo>
                    <a:pt x="5579137" y="734914"/>
                    <a:pt x="5610238" y="755524"/>
                    <a:pt x="5640965" y="776508"/>
                  </a:cubicBezTo>
                  <a:cubicBezTo>
                    <a:pt x="5657828" y="788124"/>
                    <a:pt x="5662324" y="811357"/>
                    <a:pt x="5650708" y="828219"/>
                  </a:cubicBezTo>
                  <a:cubicBezTo>
                    <a:pt x="5643588" y="839086"/>
                    <a:pt x="5631972" y="844707"/>
                    <a:pt x="5619981" y="844707"/>
                  </a:cubicBezTo>
                  <a:close/>
                  <a:moveTo>
                    <a:pt x="1099751" y="668589"/>
                  </a:moveTo>
                  <a:cubicBezTo>
                    <a:pt x="1086635" y="668589"/>
                    <a:pt x="1074270" y="661844"/>
                    <a:pt x="1067150" y="649853"/>
                  </a:cubicBezTo>
                  <a:cubicBezTo>
                    <a:pt x="1057033" y="631867"/>
                    <a:pt x="1063028" y="609009"/>
                    <a:pt x="1081015" y="598891"/>
                  </a:cubicBezTo>
                  <a:cubicBezTo>
                    <a:pt x="1113241" y="580155"/>
                    <a:pt x="1145841" y="562169"/>
                    <a:pt x="1178816" y="544557"/>
                  </a:cubicBezTo>
                  <a:cubicBezTo>
                    <a:pt x="1196803" y="534814"/>
                    <a:pt x="1219661" y="541559"/>
                    <a:pt x="1229403" y="559546"/>
                  </a:cubicBezTo>
                  <a:cubicBezTo>
                    <a:pt x="1239146" y="577532"/>
                    <a:pt x="1232401" y="600390"/>
                    <a:pt x="1214415" y="610133"/>
                  </a:cubicBezTo>
                  <a:cubicBezTo>
                    <a:pt x="1182189" y="627370"/>
                    <a:pt x="1149963" y="645356"/>
                    <a:pt x="1118487" y="663718"/>
                  </a:cubicBezTo>
                  <a:cubicBezTo>
                    <a:pt x="1112491" y="667090"/>
                    <a:pt x="1106121" y="668589"/>
                    <a:pt x="1099751" y="668589"/>
                  </a:cubicBezTo>
                  <a:close/>
                  <a:moveTo>
                    <a:pt x="5337818" y="668214"/>
                  </a:moveTo>
                  <a:cubicBezTo>
                    <a:pt x="5331448" y="668214"/>
                    <a:pt x="5325078" y="666715"/>
                    <a:pt x="5319082" y="663343"/>
                  </a:cubicBezTo>
                  <a:cubicBezTo>
                    <a:pt x="5287231" y="644982"/>
                    <a:pt x="5255381" y="627370"/>
                    <a:pt x="5223154" y="609758"/>
                  </a:cubicBezTo>
                  <a:cubicBezTo>
                    <a:pt x="5205167" y="600015"/>
                    <a:pt x="5198423" y="577158"/>
                    <a:pt x="5208166" y="559171"/>
                  </a:cubicBezTo>
                  <a:cubicBezTo>
                    <a:pt x="5217909" y="541185"/>
                    <a:pt x="5240391" y="534440"/>
                    <a:pt x="5258753" y="544182"/>
                  </a:cubicBezTo>
                  <a:cubicBezTo>
                    <a:pt x="5291353" y="561794"/>
                    <a:pt x="5323954" y="580155"/>
                    <a:pt x="5356554" y="598517"/>
                  </a:cubicBezTo>
                  <a:cubicBezTo>
                    <a:pt x="5374541" y="608634"/>
                    <a:pt x="5380536" y="631492"/>
                    <a:pt x="5370418" y="649478"/>
                  </a:cubicBezTo>
                  <a:cubicBezTo>
                    <a:pt x="5363674" y="661469"/>
                    <a:pt x="5350933" y="668214"/>
                    <a:pt x="5337818" y="668214"/>
                  </a:cubicBezTo>
                  <a:close/>
                  <a:moveTo>
                    <a:pt x="1394280" y="514205"/>
                  </a:moveTo>
                  <a:cubicBezTo>
                    <a:pt x="1380415" y="514205"/>
                    <a:pt x="1366925" y="506336"/>
                    <a:pt x="1360555" y="492846"/>
                  </a:cubicBezTo>
                  <a:cubicBezTo>
                    <a:pt x="1351562" y="474110"/>
                    <a:pt x="1359805" y="452002"/>
                    <a:pt x="1378166" y="443008"/>
                  </a:cubicBezTo>
                  <a:cubicBezTo>
                    <a:pt x="1411891" y="426895"/>
                    <a:pt x="1445616" y="411532"/>
                    <a:pt x="1479715" y="396169"/>
                  </a:cubicBezTo>
                  <a:cubicBezTo>
                    <a:pt x="1498451" y="387925"/>
                    <a:pt x="1520560" y="396169"/>
                    <a:pt x="1529178" y="415279"/>
                  </a:cubicBezTo>
                  <a:cubicBezTo>
                    <a:pt x="1537422" y="434015"/>
                    <a:pt x="1529178" y="456123"/>
                    <a:pt x="1510068" y="464742"/>
                  </a:cubicBezTo>
                  <a:cubicBezTo>
                    <a:pt x="1476718" y="479731"/>
                    <a:pt x="1443368" y="495094"/>
                    <a:pt x="1410018" y="510832"/>
                  </a:cubicBezTo>
                  <a:cubicBezTo>
                    <a:pt x="1405146" y="513081"/>
                    <a:pt x="1399900" y="514205"/>
                    <a:pt x="1394280" y="514205"/>
                  </a:cubicBezTo>
                  <a:close/>
                  <a:moveTo>
                    <a:pt x="5043290" y="513830"/>
                  </a:moveTo>
                  <a:cubicBezTo>
                    <a:pt x="5038043" y="513830"/>
                    <a:pt x="5032423" y="512706"/>
                    <a:pt x="5027176" y="510083"/>
                  </a:cubicBezTo>
                  <a:cubicBezTo>
                    <a:pt x="4994202" y="494345"/>
                    <a:pt x="4960851" y="478981"/>
                    <a:pt x="4927127" y="463993"/>
                  </a:cubicBezTo>
                  <a:cubicBezTo>
                    <a:pt x="4908391" y="455749"/>
                    <a:pt x="4899772" y="433640"/>
                    <a:pt x="4908016" y="414530"/>
                  </a:cubicBezTo>
                  <a:cubicBezTo>
                    <a:pt x="4916260" y="395794"/>
                    <a:pt x="4938368" y="387175"/>
                    <a:pt x="4957104" y="395419"/>
                  </a:cubicBezTo>
                  <a:cubicBezTo>
                    <a:pt x="4991203" y="410408"/>
                    <a:pt x="5024928" y="426146"/>
                    <a:pt x="5058653" y="442259"/>
                  </a:cubicBezTo>
                  <a:cubicBezTo>
                    <a:pt x="5077389" y="451252"/>
                    <a:pt x="5085258" y="473361"/>
                    <a:pt x="5076264" y="492096"/>
                  </a:cubicBezTo>
                  <a:cubicBezTo>
                    <a:pt x="5070643" y="505961"/>
                    <a:pt x="5057154" y="513830"/>
                    <a:pt x="5043290" y="513830"/>
                  </a:cubicBezTo>
                  <a:close/>
                  <a:moveTo>
                    <a:pt x="1700050" y="383053"/>
                  </a:moveTo>
                  <a:cubicBezTo>
                    <a:pt x="1685061" y="383053"/>
                    <a:pt x="1670822" y="374060"/>
                    <a:pt x="1665201" y="359071"/>
                  </a:cubicBezTo>
                  <a:cubicBezTo>
                    <a:pt x="1657707" y="339961"/>
                    <a:pt x="1667449" y="318227"/>
                    <a:pt x="1686560" y="310733"/>
                  </a:cubicBezTo>
                  <a:cubicBezTo>
                    <a:pt x="1721409" y="297243"/>
                    <a:pt x="1756257" y="284502"/>
                    <a:pt x="1791481" y="272137"/>
                  </a:cubicBezTo>
                  <a:cubicBezTo>
                    <a:pt x="1810967" y="265392"/>
                    <a:pt x="1832325" y="275509"/>
                    <a:pt x="1839070" y="294995"/>
                  </a:cubicBezTo>
                  <a:cubicBezTo>
                    <a:pt x="1845815" y="314480"/>
                    <a:pt x="1835698" y="335839"/>
                    <a:pt x="1816213" y="342584"/>
                  </a:cubicBezTo>
                  <a:cubicBezTo>
                    <a:pt x="1781739" y="354950"/>
                    <a:pt x="1747264" y="367315"/>
                    <a:pt x="1713165" y="380430"/>
                  </a:cubicBezTo>
                  <a:cubicBezTo>
                    <a:pt x="1709043" y="382304"/>
                    <a:pt x="1704547" y="383053"/>
                    <a:pt x="1700050" y="383053"/>
                  </a:cubicBezTo>
                  <a:close/>
                  <a:moveTo>
                    <a:pt x="4737519" y="382679"/>
                  </a:moveTo>
                  <a:cubicBezTo>
                    <a:pt x="4733023" y="382679"/>
                    <a:pt x="4728525" y="381929"/>
                    <a:pt x="4724029" y="380056"/>
                  </a:cubicBezTo>
                  <a:cubicBezTo>
                    <a:pt x="4689929" y="366940"/>
                    <a:pt x="4655456" y="354200"/>
                    <a:pt x="4620981" y="342209"/>
                  </a:cubicBezTo>
                  <a:cubicBezTo>
                    <a:pt x="4601496" y="335464"/>
                    <a:pt x="4591379" y="314105"/>
                    <a:pt x="4598124" y="294620"/>
                  </a:cubicBezTo>
                  <a:cubicBezTo>
                    <a:pt x="4604868" y="275134"/>
                    <a:pt x="4626602" y="265017"/>
                    <a:pt x="4645713" y="271762"/>
                  </a:cubicBezTo>
                  <a:cubicBezTo>
                    <a:pt x="4680936" y="284128"/>
                    <a:pt x="4715785" y="297243"/>
                    <a:pt x="4750635" y="310358"/>
                  </a:cubicBezTo>
                  <a:cubicBezTo>
                    <a:pt x="4769744" y="317852"/>
                    <a:pt x="4779487" y="339211"/>
                    <a:pt x="4771993" y="358697"/>
                  </a:cubicBezTo>
                  <a:cubicBezTo>
                    <a:pt x="4766747" y="373685"/>
                    <a:pt x="4752508" y="382679"/>
                    <a:pt x="4737519" y="382679"/>
                  </a:cubicBezTo>
                  <a:close/>
                  <a:moveTo>
                    <a:pt x="2015189" y="276259"/>
                  </a:moveTo>
                  <a:cubicBezTo>
                    <a:pt x="1999075" y="276259"/>
                    <a:pt x="1984086" y="265766"/>
                    <a:pt x="1979215" y="249654"/>
                  </a:cubicBezTo>
                  <a:cubicBezTo>
                    <a:pt x="1973219" y="229793"/>
                    <a:pt x="1984461" y="209184"/>
                    <a:pt x="2004321" y="203188"/>
                  </a:cubicBezTo>
                  <a:cubicBezTo>
                    <a:pt x="2039919" y="192696"/>
                    <a:pt x="2075893" y="182579"/>
                    <a:pt x="2111866" y="172836"/>
                  </a:cubicBezTo>
                  <a:cubicBezTo>
                    <a:pt x="2131726" y="167590"/>
                    <a:pt x="2152335" y="179206"/>
                    <a:pt x="2157581" y="199067"/>
                  </a:cubicBezTo>
                  <a:cubicBezTo>
                    <a:pt x="2162827" y="218927"/>
                    <a:pt x="2151211" y="239536"/>
                    <a:pt x="2131351" y="244782"/>
                  </a:cubicBezTo>
                  <a:cubicBezTo>
                    <a:pt x="2096127" y="254150"/>
                    <a:pt x="2060529" y="264268"/>
                    <a:pt x="2025681" y="274760"/>
                  </a:cubicBezTo>
                  <a:cubicBezTo>
                    <a:pt x="2022307" y="275884"/>
                    <a:pt x="2018561" y="276259"/>
                    <a:pt x="2015189" y="276259"/>
                  </a:cubicBezTo>
                  <a:close/>
                  <a:moveTo>
                    <a:pt x="4422381" y="275884"/>
                  </a:moveTo>
                  <a:cubicBezTo>
                    <a:pt x="4419008" y="275884"/>
                    <a:pt x="4415261" y="275509"/>
                    <a:pt x="4411889" y="274385"/>
                  </a:cubicBezTo>
                  <a:cubicBezTo>
                    <a:pt x="4376665" y="263893"/>
                    <a:pt x="4341441" y="254150"/>
                    <a:pt x="4305843" y="244407"/>
                  </a:cubicBezTo>
                  <a:cubicBezTo>
                    <a:pt x="4285983" y="239161"/>
                    <a:pt x="4273992" y="218552"/>
                    <a:pt x="4279613" y="198692"/>
                  </a:cubicBezTo>
                  <a:cubicBezTo>
                    <a:pt x="4284858" y="178832"/>
                    <a:pt x="4305469" y="166841"/>
                    <a:pt x="4325329" y="172462"/>
                  </a:cubicBezTo>
                  <a:cubicBezTo>
                    <a:pt x="4361301" y="182204"/>
                    <a:pt x="4397274" y="192322"/>
                    <a:pt x="4433248" y="202814"/>
                  </a:cubicBezTo>
                  <a:cubicBezTo>
                    <a:pt x="4453108" y="208809"/>
                    <a:pt x="4464349" y="229419"/>
                    <a:pt x="4458353" y="249279"/>
                  </a:cubicBezTo>
                  <a:cubicBezTo>
                    <a:pt x="4453108" y="265392"/>
                    <a:pt x="4438493" y="275884"/>
                    <a:pt x="4422381" y="275884"/>
                  </a:cubicBezTo>
                  <a:close/>
                  <a:moveTo>
                    <a:pt x="2337446" y="194195"/>
                  </a:moveTo>
                  <a:cubicBezTo>
                    <a:pt x="2320209" y="194195"/>
                    <a:pt x="2304845" y="182204"/>
                    <a:pt x="2301098" y="164592"/>
                  </a:cubicBezTo>
                  <a:cubicBezTo>
                    <a:pt x="2296977" y="144358"/>
                    <a:pt x="2309717" y="124498"/>
                    <a:pt x="2329952" y="120376"/>
                  </a:cubicBezTo>
                  <a:cubicBezTo>
                    <a:pt x="2366300" y="112507"/>
                    <a:pt x="2403021" y="105387"/>
                    <a:pt x="2439744" y="98642"/>
                  </a:cubicBezTo>
                  <a:cubicBezTo>
                    <a:pt x="2459979" y="94895"/>
                    <a:pt x="2479464" y="108385"/>
                    <a:pt x="2483212" y="128619"/>
                  </a:cubicBezTo>
                  <a:cubicBezTo>
                    <a:pt x="2486959" y="148854"/>
                    <a:pt x="2473469" y="168340"/>
                    <a:pt x="2453234" y="172087"/>
                  </a:cubicBezTo>
                  <a:cubicBezTo>
                    <a:pt x="2417261" y="178832"/>
                    <a:pt x="2381288" y="185951"/>
                    <a:pt x="2345316" y="193446"/>
                  </a:cubicBezTo>
                  <a:cubicBezTo>
                    <a:pt x="2342692" y="193820"/>
                    <a:pt x="2340069" y="194195"/>
                    <a:pt x="2337446" y="194195"/>
                  </a:cubicBezTo>
                  <a:close/>
                  <a:moveTo>
                    <a:pt x="4099747" y="194195"/>
                  </a:moveTo>
                  <a:cubicBezTo>
                    <a:pt x="4097125" y="194195"/>
                    <a:pt x="4094502" y="193820"/>
                    <a:pt x="4091878" y="193446"/>
                  </a:cubicBezTo>
                  <a:cubicBezTo>
                    <a:pt x="4055906" y="185951"/>
                    <a:pt x="4019933" y="178832"/>
                    <a:pt x="3983959" y="172087"/>
                  </a:cubicBezTo>
                  <a:cubicBezTo>
                    <a:pt x="3963725" y="168340"/>
                    <a:pt x="3950235" y="148854"/>
                    <a:pt x="3953982" y="128619"/>
                  </a:cubicBezTo>
                  <a:cubicBezTo>
                    <a:pt x="3957730" y="108385"/>
                    <a:pt x="3977215" y="94895"/>
                    <a:pt x="3997450" y="98642"/>
                  </a:cubicBezTo>
                  <a:cubicBezTo>
                    <a:pt x="4034172" y="105387"/>
                    <a:pt x="4070894" y="112881"/>
                    <a:pt x="4107242" y="120376"/>
                  </a:cubicBezTo>
                  <a:cubicBezTo>
                    <a:pt x="4127477" y="124498"/>
                    <a:pt x="4140218" y="144358"/>
                    <a:pt x="4136095" y="164592"/>
                  </a:cubicBezTo>
                  <a:cubicBezTo>
                    <a:pt x="4132723" y="181829"/>
                    <a:pt x="4116985" y="194195"/>
                    <a:pt x="4099747" y="194195"/>
                  </a:cubicBezTo>
                  <a:close/>
                  <a:moveTo>
                    <a:pt x="2665325" y="137613"/>
                  </a:moveTo>
                  <a:cubicBezTo>
                    <a:pt x="2646964" y="137613"/>
                    <a:pt x="2630851" y="124123"/>
                    <a:pt x="2628228" y="105012"/>
                  </a:cubicBezTo>
                  <a:cubicBezTo>
                    <a:pt x="2625604" y="84403"/>
                    <a:pt x="2639844" y="65667"/>
                    <a:pt x="2660454" y="63044"/>
                  </a:cubicBezTo>
                  <a:cubicBezTo>
                    <a:pt x="2697176" y="58172"/>
                    <a:pt x="2734273" y="53676"/>
                    <a:pt x="2771371" y="49929"/>
                  </a:cubicBezTo>
                  <a:cubicBezTo>
                    <a:pt x="2791980" y="48055"/>
                    <a:pt x="2810342" y="62669"/>
                    <a:pt x="2812590" y="83279"/>
                  </a:cubicBezTo>
                  <a:cubicBezTo>
                    <a:pt x="2814838" y="103888"/>
                    <a:pt x="2799848" y="122249"/>
                    <a:pt x="2779239" y="124498"/>
                  </a:cubicBezTo>
                  <a:cubicBezTo>
                    <a:pt x="2742892" y="128245"/>
                    <a:pt x="2706544" y="132741"/>
                    <a:pt x="2670196" y="137613"/>
                  </a:cubicBezTo>
                  <a:cubicBezTo>
                    <a:pt x="2668697" y="137613"/>
                    <a:pt x="2666824" y="137613"/>
                    <a:pt x="2665325" y="137613"/>
                  </a:cubicBezTo>
                  <a:close/>
                  <a:moveTo>
                    <a:pt x="3771868" y="137613"/>
                  </a:moveTo>
                  <a:cubicBezTo>
                    <a:pt x="3770370" y="137613"/>
                    <a:pt x="3768496" y="137613"/>
                    <a:pt x="3766998" y="137238"/>
                  </a:cubicBezTo>
                  <a:cubicBezTo>
                    <a:pt x="3730650" y="132367"/>
                    <a:pt x="3694303" y="128245"/>
                    <a:pt x="3657580" y="124123"/>
                  </a:cubicBezTo>
                  <a:cubicBezTo>
                    <a:pt x="3636971" y="121874"/>
                    <a:pt x="3621981" y="103513"/>
                    <a:pt x="3624229" y="82904"/>
                  </a:cubicBezTo>
                  <a:cubicBezTo>
                    <a:pt x="3626479" y="62294"/>
                    <a:pt x="3644839" y="47680"/>
                    <a:pt x="3665075" y="49554"/>
                  </a:cubicBezTo>
                  <a:cubicBezTo>
                    <a:pt x="3702171" y="53301"/>
                    <a:pt x="3739268" y="57798"/>
                    <a:pt x="3776366" y="62669"/>
                  </a:cubicBezTo>
                  <a:cubicBezTo>
                    <a:pt x="3796975" y="65292"/>
                    <a:pt x="3811215" y="84028"/>
                    <a:pt x="3808591" y="104637"/>
                  </a:cubicBezTo>
                  <a:cubicBezTo>
                    <a:pt x="3806343" y="123748"/>
                    <a:pt x="3790230" y="137613"/>
                    <a:pt x="3771868" y="137613"/>
                  </a:cubicBezTo>
                  <a:close/>
                  <a:moveTo>
                    <a:pt x="2996576" y="107260"/>
                  </a:moveTo>
                  <a:cubicBezTo>
                    <a:pt x="2976716" y="107260"/>
                    <a:pt x="2960229" y="91897"/>
                    <a:pt x="2959479" y="72037"/>
                  </a:cubicBezTo>
                  <a:cubicBezTo>
                    <a:pt x="2958355" y="51427"/>
                    <a:pt x="2974093" y="33816"/>
                    <a:pt x="2994702" y="32691"/>
                  </a:cubicBezTo>
                  <a:cubicBezTo>
                    <a:pt x="3031799" y="30818"/>
                    <a:pt x="3068897" y="29319"/>
                    <a:pt x="3106369" y="28195"/>
                  </a:cubicBezTo>
                  <a:cubicBezTo>
                    <a:pt x="3127727" y="26696"/>
                    <a:pt x="3144215" y="43933"/>
                    <a:pt x="3144590" y="64543"/>
                  </a:cubicBezTo>
                  <a:cubicBezTo>
                    <a:pt x="3144965" y="85152"/>
                    <a:pt x="3128852" y="102389"/>
                    <a:pt x="3108242" y="102764"/>
                  </a:cubicBezTo>
                  <a:cubicBezTo>
                    <a:pt x="3071519" y="103888"/>
                    <a:pt x="3035173" y="105012"/>
                    <a:pt x="2998450" y="107260"/>
                  </a:cubicBezTo>
                  <a:cubicBezTo>
                    <a:pt x="2997701" y="107260"/>
                    <a:pt x="2997326" y="107260"/>
                    <a:pt x="2996576" y="107260"/>
                  </a:cubicBezTo>
                  <a:close/>
                  <a:moveTo>
                    <a:pt x="3440243" y="107260"/>
                  </a:moveTo>
                  <a:cubicBezTo>
                    <a:pt x="3439493" y="107260"/>
                    <a:pt x="3438744" y="107260"/>
                    <a:pt x="3438369" y="107260"/>
                  </a:cubicBezTo>
                  <a:cubicBezTo>
                    <a:pt x="3401647" y="105387"/>
                    <a:pt x="3364925" y="103888"/>
                    <a:pt x="3328202" y="102764"/>
                  </a:cubicBezTo>
                  <a:cubicBezTo>
                    <a:pt x="3307593" y="102389"/>
                    <a:pt x="3291480" y="85152"/>
                    <a:pt x="3291854" y="64543"/>
                  </a:cubicBezTo>
                  <a:cubicBezTo>
                    <a:pt x="3292229" y="44308"/>
                    <a:pt x="3309092" y="28195"/>
                    <a:pt x="3329326" y="28195"/>
                  </a:cubicBezTo>
                  <a:cubicBezTo>
                    <a:pt x="3329701" y="28195"/>
                    <a:pt x="3330076" y="28195"/>
                    <a:pt x="3330450" y="28195"/>
                  </a:cubicBezTo>
                  <a:cubicBezTo>
                    <a:pt x="3367922" y="29319"/>
                    <a:pt x="3405394" y="30818"/>
                    <a:pt x="3442492" y="32691"/>
                  </a:cubicBezTo>
                  <a:cubicBezTo>
                    <a:pt x="3463101" y="33816"/>
                    <a:pt x="3478839" y="51427"/>
                    <a:pt x="3477715" y="72037"/>
                  </a:cubicBezTo>
                  <a:cubicBezTo>
                    <a:pt x="3476591" y="91522"/>
                    <a:pt x="3460103" y="107260"/>
                    <a:pt x="3440243" y="107260"/>
                  </a:cubicBezTo>
                  <a:close/>
                </a:path>
              </a:pathLst>
            </a:custGeom>
            <a:solidFill>
              <a:srgbClr val="FFAB40"/>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767C34B-1B20-418B-8FEA-8D08AA0A2584}"/>
                </a:ext>
              </a:extLst>
            </p:cNvPr>
            <p:cNvSpPr/>
            <p:nvPr/>
          </p:nvSpPr>
          <p:spPr>
            <a:xfrm>
              <a:off x="15170893" y="3983547"/>
              <a:ext cx="187381" cy="187381"/>
            </a:xfrm>
            <a:custGeom>
              <a:avLst/>
              <a:gdLst>
                <a:gd name="connsiteX0" fmla="*/ 100698 w 187359"/>
                <a:gd name="connsiteY0" fmla="*/ 168897 h 187359"/>
                <a:gd name="connsiteX1" fmla="*/ 71470 w 187359"/>
                <a:gd name="connsiteY1" fmla="*/ 132174 h 187359"/>
                <a:gd name="connsiteX2" fmla="*/ 36621 w 187359"/>
                <a:gd name="connsiteY2" fmla="*/ 89082 h 187359"/>
                <a:gd name="connsiteX3" fmla="*/ 41868 w 187359"/>
                <a:gd name="connsiteY3" fmla="*/ 36621 h 187359"/>
                <a:gd name="connsiteX4" fmla="*/ 94328 w 187359"/>
                <a:gd name="connsiteY4" fmla="*/ 41867 h 187359"/>
                <a:gd name="connsiteX5" fmla="*/ 100698 w 187359"/>
                <a:gd name="connsiteY5" fmla="*/ 49736 h 187359"/>
                <a:gd name="connsiteX6" fmla="*/ 107069 w 187359"/>
                <a:gd name="connsiteY6" fmla="*/ 41867 h 187359"/>
                <a:gd name="connsiteX7" fmla="*/ 159529 w 187359"/>
                <a:gd name="connsiteY7" fmla="*/ 36621 h 187359"/>
                <a:gd name="connsiteX8" fmla="*/ 164776 w 187359"/>
                <a:gd name="connsiteY8" fmla="*/ 89082 h 187359"/>
                <a:gd name="connsiteX9" fmla="*/ 129926 w 187359"/>
                <a:gd name="connsiteY9" fmla="*/ 132174 h 187359"/>
                <a:gd name="connsiteX10" fmla="*/ 100698 w 187359"/>
                <a:gd name="connsiteY10" fmla="*/ 168897 h 187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7359" h="187359">
                  <a:moveTo>
                    <a:pt x="100698" y="168897"/>
                  </a:moveTo>
                  <a:lnTo>
                    <a:pt x="71470" y="132174"/>
                  </a:lnTo>
                  <a:cubicBezTo>
                    <a:pt x="59854" y="117560"/>
                    <a:pt x="48237" y="103321"/>
                    <a:pt x="36621" y="89082"/>
                  </a:cubicBezTo>
                  <a:cubicBezTo>
                    <a:pt x="23506" y="72969"/>
                    <a:pt x="25754" y="49736"/>
                    <a:pt x="41868" y="36621"/>
                  </a:cubicBezTo>
                  <a:cubicBezTo>
                    <a:pt x="57981" y="23506"/>
                    <a:pt x="81213" y="25754"/>
                    <a:pt x="94328" y="41867"/>
                  </a:cubicBezTo>
                  <a:cubicBezTo>
                    <a:pt x="96577" y="44490"/>
                    <a:pt x="98450" y="47113"/>
                    <a:pt x="100698" y="49736"/>
                  </a:cubicBezTo>
                  <a:cubicBezTo>
                    <a:pt x="102946" y="47113"/>
                    <a:pt x="104820" y="44490"/>
                    <a:pt x="107069" y="41867"/>
                  </a:cubicBezTo>
                  <a:cubicBezTo>
                    <a:pt x="120184" y="25754"/>
                    <a:pt x="143791" y="23506"/>
                    <a:pt x="159529" y="36621"/>
                  </a:cubicBezTo>
                  <a:cubicBezTo>
                    <a:pt x="175642" y="49736"/>
                    <a:pt x="177890" y="73344"/>
                    <a:pt x="164776" y="89082"/>
                  </a:cubicBezTo>
                  <a:cubicBezTo>
                    <a:pt x="153159" y="103321"/>
                    <a:pt x="141542" y="117935"/>
                    <a:pt x="129926" y="132174"/>
                  </a:cubicBezTo>
                  <a:lnTo>
                    <a:pt x="100698" y="168897"/>
                  </a:lnTo>
                  <a:close/>
                </a:path>
              </a:pathLst>
            </a:custGeom>
            <a:solidFill>
              <a:srgbClr val="FFAB40"/>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20FB83E-FDFD-41C7-AE45-A18C0C745D32}"/>
                </a:ext>
              </a:extLst>
            </p:cNvPr>
            <p:cNvSpPr/>
            <p:nvPr/>
          </p:nvSpPr>
          <p:spPr>
            <a:xfrm>
              <a:off x="15386703" y="2418789"/>
              <a:ext cx="7532716" cy="8619526"/>
            </a:xfrm>
            <a:custGeom>
              <a:avLst/>
              <a:gdLst>
                <a:gd name="connsiteX0" fmla="*/ 3123606 w 7531843"/>
                <a:gd name="connsiteY0" fmla="*/ 8618927 h 8618527"/>
                <a:gd name="connsiteX1" fmla="*/ 3122856 w 7531843"/>
                <a:gd name="connsiteY1" fmla="*/ 8618927 h 8618527"/>
                <a:gd name="connsiteX2" fmla="*/ 3010440 w 7531843"/>
                <a:gd name="connsiteY2" fmla="*/ 8614805 h 8618527"/>
                <a:gd name="connsiteX3" fmla="*/ 2974842 w 7531843"/>
                <a:gd name="connsiteY3" fmla="*/ 8575834 h 8618527"/>
                <a:gd name="connsiteX4" fmla="*/ 3013812 w 7531843"/>
                <a:gd name="connsiteY4" fmla="*/ 8540236 h 8618527"/>
                <a:gd name="connsiteX5" fmla="*/ 3124355 w 7531843"/>
                <a:gd name="connsiteY5" fmla="*/ 8544358 h 8618527"/>
                <a:gd name="connsiteX6" fmla="*/ 3160703 w 7531843"/>
                <a:gd name="connsiteY6" fmla="*/ 8582579 h 8618527"/>
                <a:gd name="connsiteX7" fmla="*/ 3123606 w 7531843"/>
                <a:gd name="connsiteY7" fmla="*/ 8618927 h 8618527"/>
                <a:gd name="connsiteX8" fmla="*/ 3346189 w 7531843"/>
                <a:gd name="connsiteY8" fmla="*/ 8618178 h 8618527"/>
                <a:gd name="connsiteX9" fmla="*/ 3308717 w 7531843"/>
                <a:gd name="connsiteY9" fmla="*/ 8581830 h 8618527"/>
                <a:gd name="connsiteX10" fmla="*/ 3345063 w 7531843"/>
                <a:gd name="connsiteY10" fmla="*/ 8543234 h 8618527"/>
                <a:gd name="connsiteX11" fmla="*/ 3455231 w 7531843"/>
                <a:gd name="connsiteY11" fmla="*/ 8538737 h 8618527"/>
                <a:gd name="connsiteX12" fmla="*/ 3494577 w 7531843"/>
                <a:gd name="connsiteY12" fmla="*/ 8573960 h 8618527"/>
                <a:gd name="connsiteX13" fmla="*/ 3459353 w 7531843"/>
                <a:gd name="connsiteY13" fmla="*/ 8613306 h 8618527"/>
                <a:gd name="connsiteX14" fmla="*/ 3347313 w 7531843"/>
                <a:gd name="connsiteY14" fmla="*/ 8618178 h 8618527"/>
                <a:gd name="connsiteX15" fmla="*/ 3346189 w 7531843"/>
                <a:gd name="connsiteY15" fmla="*/ 8618178 h 8618527"/>
                <a:gd name="connsiteX16" fmla="*/ 2790105 w 7531843"/>
                <a:gd name="connsiteY16" fmla="*/ 8597942 h 8618527"/>
                <a:gd name="connsiteX17" fmla="*/ 2786359 w 7531843"/>
                <a:gd name="connsiteY17" fmla="*/ 8597942 h 8618527"/>
                <a:gd name="connsiteX18" fmla="*/ 2674692 w 7531843"/>
                <a:gd name="connsiteY18" fmla="*/ 8585202 h 8618527"/>
                <a:gd name="connsiteX19" fmla="*/ 2642466 w 7531843"/>
                <a:gd name="connsiteY19" fmla="*/ 8543234 h 8618527"/>
                <a:gd name="connsiteX20" fmla="*/ 2684436 w 7531843"/>
                <a:gd name="connsiteY20" fmla="*/ 8511008 h 8618527"/>
                <a:gd name="connsiteX21" fmla="*/ 2794228 w 7531843"/>
                <a:gd name="connsiteY21" fmla="*/ 8523748 h 8618527"/>
                <a:gd name="connsiteX22" fmla="*/ 2827577 w 7531843"/>
                <a:gd name="connsiteY22" fmla="*/ 8564593 h 8618527"/>
                <a:gd name="connsiteX23" fmla="*/ 2790105 w 7531843"/>
                <a:gd name="connsiteY23" fmla="*/ 8597942 h 8618527"/>
                <a:gd name="connsiteX24" fmla="*/ 3678938 w 7531843"/>
                <a:gd name="connsiteY24" fmla="*/ 8594945 h 8618527"/>
                <a:gd name="connsiteX25" fmla="*/ 3641841 w 7531843"/>
                <a:gd name="connsiteY25" fmla="*/ 8561595 h 8618527"/>
                <a:gd name="connsiteX26" fmla="*/ 3674817 w 7531843"/>
                <a:gd name="connsiteY26" fmla="*/ 8520376 h 8618527"/>
                <a:gd name="connsiteX27" fmla="*/ 3784234 w 7531843"/>
                <a:gd name="connsiteY27" fmla="*/ 8507261 h 8618527"/>
                <a:gd name="connsiteX28" fmla="*/ 3826203 w 7531843"/>
                <a:gd name="connsiteY28" fmla="*/ 8539486 h 8618527"/>
                <a:gd name="connsiteX29" fmla="*/ 3793977 w 7531843"/>
                <a:gd name="connsiteY29" fmla="*/ 8581455 h 8618527"/>
                <a:gd name="connsiteX30" fmla="*/ 3682685 w 7531843"/>
                <a:gd name="connsiteY30" fmla="*/ 8594945 h 8618527"/>
                <a:gd name="connsiteX31" fmla="*/ 3678938 w 7531843"/>
                <a:gd name="connsiteY31" fmla="*/ 8594945 h 8618527"/>
                <a:gd name="connsiteX32" fmla="*/ 2459604 w 7531843"/>
                <a:gd name="connsiteY32" fmla="*/ 8551103 h 8618527"/>
                <a:gd name="connsiteX33" fmla="*/ 2452859 w 7531843"/>
                <a:gd name="connsiteY33" fmla="*/ 8550353 h 8618527"/>
                <a:gd name="connsiteX34" fmla="*/ 2342691 w 7531843"/>
                <a:gd name="connsiteY34" fmla="*/ 8528620 h 8618527"/>
                <a:gd name="connsiteX35" fmla="*/ 2313838 w 7531843"/>
                <a:gd name="connsiteY35" fmla="*/ 8484403 h 8618527"/>
                <a:gd name="connsiteX36" fmla="*/ 2358055 w 7531843"/>
                <a:gd name="connsiteY36" fmla="*/ 8455549 h 8618527"/>
                <a:gd name="connsiteX37" fmla="*/ 2466349 w 7531843"/>
                <a:gd name="connsiteY37" fmla="*/ 8476909 h 8618527"/>
                <a:gd name="connsiteX38" fmla="*/ 2496326 w 7531843"/>
                <a:gd name="connsiteY38" fmla="*/ 8520376 h 8618527"/>
                <a:gd name="connsiteX39" fmla="*/ 2459604 w 7531843"/>
                <a:gd name="connsiteY39" fmla="*/ 8551103 h 8618527"/>
                <a:gd name="connsiteX40" fmla="*/ 4009065 w 7531843"/>
                <a:gd name="connsiteY40" fmla="*/ 8546231 h 8618527"/>
                <a:gd name="connsiteX41" fmla="*/ 3972343 w 7531843"/>
                <a:gd name="connsiteY41" fmla="*/ 8515879 h 8618527"/>
                <a:gd name="connsiteX42" fmla="*/ 4001946 w 7531843"/>
                <a:gd name="connsiteY42" fmla="*/ 8472412 h 8618527"/>
                <a:gd name="connsiteX43" fmla="*/ 4110239 w 7531843"/>
                <a:gd name="connsiteY43" fmla="*/ 8450678 h 8618527"/>
                <a:gd name="connsiteX44" fmla="*/ 4154456 w 7531843"/>
                <a:gd name="connsiteY44" fmla="*/ 8479157 h 8618527"/>
                <a:gd name="connsiteX45" fmla="*/ 4125978 w 7531843"/>
                <a:gd name="connsiteY45" fmla="*/ 8523374 h 8618527"/>
                <a:gd name="connsiteX46" fmla="*/ 4015811 w 7531843"/>
                <a:gd name="connsiteY46" fmla="*/ 8545482 h 8618527"/>
                <a:gd name="connsiteX47" fmla="*/ 4009065 w 7531843"/>
                <a:gd name="connsiteY47" fmla="*/ 8546231 h 8618527"/>
                <a:gd name="connsiteX48" fmla="*/ 2133974 w 7531843"/>
                <a:gd name="connsiteY48" fmla="*/ 8478407 h 8618527"/>
                <a:gd name="connsiteX49" fmla="*/ 2124231 w 7531843"/>
                <a:gd name="connsiteY49" fmla="*/ 8477283 h 8618527"/>
                <a:gd name="connsiteX50" fmla="*/ 2015938 w 7531843"/>
                <a:gd name="connsiteY50" fmla="*/ 8446931 h 8618527"/>
                <a:gd name="connsiteX51" fmla="*/ 1990456 w 7531843"/>
                <a:gd name="connsiteY51" fmla="*/ 8400466 h 8618527"/>
                <a:gd name="connsiteX52" fmla="*/ 2036922 w 7531843"/>
                <a:gd name="connsiteY52" fmla="*/ 8374985 h 8618527"/>
                <a:gd name="connsiteX53" fmla="*/ 2143342 w 7531843"/>
                <a:gd name="connsiteY53" fmla="*/ 8404588 h 8618527"/>
                <a:gd name="connsiteX54" fmla="*/ 2169946 w 7531843"/>
                <a:gd name="connsiteY54" fmla="*/ 8450303 h 8618527"/>
                <a:gd name="connsiteX55" fmla="*/ 2133974 w 7531843"/>
                <a:gd name="connsiteY55" fmla="*/ 8478407 h 8618527"/>
                <a:gd name="connsiteX56" fmla="*/ 4334322 w 7531843"/>
                <a:gd name="connsiteY56" fmla="*/ 8471662 h 8618527"/>
                <a:gd name="connsiteX57" fmla="*/ 4298348 w 7531843"/>
                <a:gd name="connsiteY57" fmla="*/ 8443933 h 8618527"/>
                <a:gd name="connsiteX58" fmla="*/ 4324579 w 7531843"/>
                <a:gd name="connsiteY58" fmla="*/ 8398217 h 8618527"/>
                <a:gd name="connsiteX59" fmla="*/ 4430623 w 7531843"/>
                <a:gd name="connsiteY59" fmla="*/ 8367866 h 8618527"/>
                <a:gd name="connsiteX60" fmla="*/ 4477089 w 7531843"/>
                <a:gd name="connsiteY60" fmla="*/ 8392971 h 8618527"/>
                <a:gd name="connsiteX61" fmla="*/ 4451983 w 7531843"/>
                <a:gd name="connsiteY61" fmla="*/ 8439437 h 8618527"/>
                <a:gd name="connsiteX62" fmla="*/ 4344064 w 7531843"/>
                <a:gd name="connsiteY62" fmla="*/ 8470163 h 8618527"/>
                <a:gd name="connsiteX63" fmla="*/ 4334322 w 7531843"/>
                <a:gd name="connsiteY63" fmla="*/ 8471662 h 8618527"/>
                <a:gd name="connsiteX64" fmla="*/ 1814713 w 7531843"/>
                <a:gd name="connsiteY64" fmla="*/ 8380231 h 8618527"/>
                <a:gd name="connsiteX65" fmla="*/ 1802348 w 7531843"/>
                <a:gd name="connsiteY65" fmla="*/ 8377983 h 8618527"/>
                <a:gd name="connsiteX66" fmla="*/ 1696677 w 7531843"/>
                <a:gd name="connsiteY66" fmla="*/ 8339387 h 8618527"/>
                <a:gd name="connsiteX67" fmla="*/ 1674943 w 7531843"/>
                <a:gd name="connsiteY67" fmla="*/ 8291048 h 8618527"/>
                <a:gd name="connsiteX68" fmla="*/ 1723281 w 7531843"/>
                <a:gd name="connsiteY68" fmla="*/ 8269314 h 8618527"/>
                <a:gd name="connsiteX69" fmla="*/ 1827079 w 7531843"/>
                <a:gd name="connsiteY69" fmla="*/ 8307161 h 8618527"/>
                <a:gd name="connsiteX70" fmla="*/ 1849936 w 7531843"/>
                <a:gd name="connsiteY70" fmla="*/ 8354751 h 8618527"/>
                <a:gd name="connsiteX71" fmla="*/ 1814713 w 7531843"/>
                <a:gd name="connsiteY71" fmla="*/ 8380231 h 8618527"/>
                <a:gd name="connsiteX72" fmla="*/ 4652457 w 7531843"/>
                <a:gd name="connsiteY72" fmla="*/ 8371613 h 8618527"/>
                <a:gd name="connsiteX73" fmla="*/ 4617234 w 7531843"/>
                <a:gd name="connsiteY73" fmla="*/ 8346881 h 8618527"/>
                <a:gd name="connsiteX74" fmla="*/ 4639717 w 7531843"/>
                <a:gd name="connsiteY74" fmla="*/ 8299292 h 8618527"/>
                <a:gd name="connsiteX75" fmla="*/ 4743140 w 7531843"/>
                <a:gd name="connsiteY75" fmla="*/ 8260696 h 8618527"/>
                <a:gd name="connsiteX76" fmla="*/ 4791479 w 7531843"/>
                <a:gd name="connsiteY76" fmla="*/ 8282055 h 8618527"/>
                <a:gd name="connsiteX77" fmla="*/ 4770120 w 7531843"/>
                <a:gd name="connsiteY77" fmla="*/ 8330394 h 8618527"/>
                <a:gd name="connsiteX78" fmla="*/ 4664823 w 7531843"/>
                <a:gd name="connsiteY78" fmla="*/ 8369739 h 8618527"/>
                <a:gd name="connsiteX79" fmla="*/ 4652457 w 7531843"/>
                <a:gd name="connsiteY79" fmla="*/ 8371613 h 8618527"/>
                <a:gd name="connsiteX80" fmla="*/ 1504072 w 7531843"/>
                <a:gd name="connsiteY80" fmla="*/ 8257698 h 8618527"/>
                <a:gd name="connsiteX81" fmla="*/ 1489082 w 7531843"/>
                <a:gd name="connsiteY81" fmla="*/ 8254700 h 8618527"/>
                <a:gd name="connsiteX82" fmla="*/ 1387159 w 7531843"/>
                <a:gd name="connsiteY82" fmla="*/ 8208236 h 8618527"/>
                <a:gd name="connsiteX83" fmla="*/ 1369173 w 7531843"/>
                <a:gd name="connsiteY83" fmla="*/ 8158398 h 8618527"/>
                <a:gd name="connsiteX84" fmla="*/ 1419010 w 7531843"/>
                <a:gd name="connsiteY84" fmla="*/ 8140412 h 8618527"/>
                <a:gd name="connsiteX85" fmla="*/ 1519435 w 7531843"/>
                <a:gd name="connsiteY85" fmla="*/ 8186127 h 8618527"/>
                <a:gd name="connsiteX86" fmla="*/ 1538545 w 7531843"/>
                <a:gd name="connsiteY86" fmla="*/ 8235215 h 8618527"/>
                <a:gd name="connsiteX87" fmla="*/ 1504072 w 7531843"/>
                <a:gd name="connsiteY87" fmla="*/ 8257698 h 8618527"/>
                <a:gd name="connsiteX88" fmla="*/ 4961600 w 7531843"/>
                <a:gd name="connsiteY88" fmla="*/ 8246832 h 8618527"/>
                <a:gd name="connsiteX89" fmla="*/ 4927502 w 7531843"/>
                <a:gd name="connsiteY89" fmla="*/ 8224723 h 8618527"/>
                <a:gd name="connsiteX90" fmla="*/ 4946238 w 7531843"/>
                <a:gd name="connsiteY90" fmla="*/ 8175260 h 8618527"/>
                <a:gd name="connsiteX91" fmla="*/ 5045912 w 7531843"/>
                <a:gd name="connsiteY91" fmla="*/ 8128795 h 8618527"/>
                <a:gd name="connsiteX92" fmla="*/ 5095750 w 7531843"/>
                <a:gd name="connsiteY92" fmla="*/ 8146032 h 8618527"/>
                <a:gd name="connsiteX93" fmla="*/ 5078512 w 7531843"/>
                <a:gd name="connsiteY93" fmla="*/ 8195870 h 8618527"/>
                <a:gd name="connsiteX94" fmla="*/ 4976963 w 7531843"/>
                <a:gd name="connsiteY94" fmla="*/ 8243084 h 8618527"/>
                <a:gd name="connsiteX95" fmla="*/ 4961600 w 7531843"/>
                <a:gd name="connsiteY95" fmla="*/ 8246832 h 8618527"/>
                <a:gd name="connsiteX96" fmla="*/ 1204297 w 7531843"/>
                <a:gd name="connsiteY96" fmla="*/ 8111184 h 8618527"/>
                <a:gd name="connsiteX97" fmla="*/ 1186685 w 7531843"/>
                <a:gd name="connsiteY97" fmla="*/ 8106687 h 8618527"/>
                <a:gd name="connsiteX98" fmla="*/ 1088509 w 7531843"/>
                <a:gd name="connsiteY98" fmla="*/ 8052353 h 8618527"/>
                <a:gd name="connsiteX99" fmla="*/ 1074644 w 7531843"/>
                <a:gd name="connsiteY99" fmla="*/ 8001391 h 8618527"/>
                <a:gd name="connsiteX100" fmla="*/ 1125606 w 7531843"/>
                <a:gd name="connsiteY100" fmla="*/ 7987526 h 8618527"/>
                <a:gd name="connsiteX101" fmla="*/ 1221909 w 7531843"/>
                <a:gd name="connsiteY101" fmla="*/ 8041111 h 8618527"/>
                <a:gd name="connsiteX102" fmla="*/ 1237271 w 7531843"/>
                <a:gd name="connsiteY102" fmla="*/ 8091698 h 8618527"/>
                <a:gd name="connsiteX103" fmla="*/ 1204297 w 7531843"/>
                <a:gd name="connsiteY103" fmla="*/ 8111184 h 8618527"/>
                <a:gd name="connsiteX104" fmla="*/ 5259502 w 7531843"/>
                <a:gd name="connsiteY104" fmla="*/ 8098068 h 8618527"/>
                <a:gd name="connsiteX105" fmla="*/ 5226902 w 7531843"/>
                <a:gd name="connsiteY105" fmla="*/ 8078583 h 8618527"/>
                <a:gd name="connsiteX106" fmla="*/ 5241889 w 7531843"/>
                <a:gd name="connsiteY106" fmla="*/ 8027996 h 8618527"/>
                <a:gd name="connsiteX107" fmla="*/ 5337817 w 7531843"/>
                <a:gd name="connsiteY107" fmla="*/ 7973661 h 8618527"/>
                <a:gd name="connsiteX108" fmla="*/ 5388780 w 7531843"/>
                <a:gd name="connsiteY108" fmla="*/ 7987151 h 8618527"/>
                <a:gd name="connsiteX109" fmla="*/ 5375289 w 7531843"/>
                <a:gd name="connsiteY109" fmla="*/ 8038113 h 8618527"/>
                <a:gd name="connsiteX110" fmla="*/ 5277863 w 7531843"/>
                <a:gd name="connsiteY110" fmla="*/ 8093197 h 8618527"/>
                <a:gd name="connsiteX111" fmla="*/ 5259502 w 7531843"/>
                <a:gd name="connsiteY111" fmla="*/ 8098068 h 8618527"/>
                <a:gd name="connsiteX112" fmla="*/ 916887 w 7531843"/>
                <a:gd name="connsiteY112" fmla="*/ 7941811 h 8618527"/>
                <a:gd name="connsiteX113" fmla="*/ 896652 w 7531843"/>
                <a:gd name="connsiteY113" fmla="*/ 7935815 h 8618527"/>
                <a:gd name="connsiteX114" fmla="*/ 802973 w 7531843"/>
                <a:gd name="connsiteY114" fmla="*/ 7873987 h 8618527"/>
                <a:gd name="connsiteX115" fmla="*/ 793231 w 7531843"/>
                <a:gd name="connsiteY115" fmla="*/ 7822275 h 8618527"/>
                <a:gd name="connsiteX116" fmla="*/ 844942 w 7531843"/>
                <a:gd name="connsiteY116" fmla="*/ 7812533 h 8618527"/>
                <a:gd name="connsiteX117" fmla="*/ 937122 w 7531843"/>
                <a:gd name="connsiteY117" fmla="*/ 7873237 h 8618527"/>
                <a:gd name="connsiteX118" fmla="*/ 948364 w 7531843"/>
                <a:gd name="connsiteY118" fmla="*/ 7924948 h 8618527"/>
                <a:gd name="connsiteX119" fmla="*/ 916887 w 7531843"/>
                <a:gd name="connsiteY119" fmla="*/ 7941811 h 8618527"/>
                <a:gd name="connsiteX120" fmla="*/ 5545412 w 7531843"/>
                <a:gd name="connsiteY120" fmla="*/ 7926822 h 8618527"/>
                <a:gd name="connsiteX121" fmla="*/ 5514310 w 7531843"/>
                <a:gd name="connsiteY121" fmla="*/ 7909959 h 8618527"/>
                <a:gd name="connsiteX122" fmla="*/ 5525176 w 7531843"/>
                <a:gd name="connsiteY122" fmla="*/ 7858249 h 8618527"/>
                <a:gd name="connsiteX123" fmla="*/ 5616608 w 7531843"/>
                <a:gd name="connsiteY123" fmla="*/ 7796794 h 8618527"/>
                <a:gd name="connsiteX124" fmla="*/ 5668694 w 7531843"/>
                <a:gd name="connsiteY124" fmla="*/ 7806162 h 8618527"/>
                <a:gd name="connsiteX125" fmla="*/ 5659326 w 7531843"/>
                <a:gd name="connsiteY125" fmla="*/ 7858249 h 8618527"/>
                <a:gd name="connsiteX126" fmla="*/ 5566397 w 7531843"/>
                <a:gd name="connsiteY126" fmla="*/ 7920827 h 8618527"/>
                <a:gd name="connsiteX127" fmla="*/ 5545412 w 7531843"/>
                <a:gd name="connsiteY127" fmla="*/ 7926822 h 8618527"/>
                <a:gd name="connsiteX128" fmla="*/ 643343 w 7531843"/>
                <a:gd name="connsiteY128" fmla="*/ 7750704 h 8618527"/>
                <a:gd name="connsiteX129" fmla="*/ 620860 w 7531843"/>
                <a:gd name="connsiteY129" fmla="*/ 7743210 h 8618527"/>
                <a:gd name="connsiteX130" fmla="*/ 532426 w 7531843"/>
                <a:gd name="connsiteY130" fmla="*/ 7674262 h 8618527"/>
                <a:gd name="connsiteX131" fmla="*/ 526431 w 7531843"/>
                <a:gd name="connsiteY131" fmla="*/ 7621801 h 8618527"/>
                <a:gd name="connsiteX132" fmla="*/ 578892 w 7531843"/>
                <a:gd name="connsiteY132" fmla="*/ 7615806 h 8618527"/>
                <a:gd name="connsiteX133" fmla="*/ 665825 w 7531843"/>
                <a:gd name="connsiteY133" fmla="*/ 7683630 h 8618527"/>
                <a:gd name="connsiteX134" fmla="*/ 672945 w 7531843"/>
                <a:gd name="connsiteY134" fmla="*/ 7736090 h 8618527"/>
                <a:gd name="connsiteX135" fmla="*/ 643343 w 7531843"/>
                <a:gd name="connsiteY135" fmla="*/ 7750704 h 8618527"/>
                <a:gd name="connsiteX136" fmla="*/ 5817083 w 7531843"/>
                <a:gd name="connsiteY136" fmla="*/ 7733467 h 8618527"/>
                <a:gd name="connsiteX137" fmla="*/ 5787479 w 7531843"/>
                <a:gd name="connsiteY137" fmla="*/ 7718853 h 8618527"/>
                <a:gd name="connsiteX138" fmla="*/ 5794224 w 7531843"/>
                <a:gd name="connsiteY138" fmla="*/ 7666392 h 8618527"/>
                <a:gd name="connsiteX139" fmla="*/ 5880411 w 7531843"/>
                <a:gd name="connsiteY139" fmla="*/ 7597819 h 8618527"/>
                <a:gd name="connsiteX140" fmla="*/ 5932870 w 7531843"/>
                <a:gd name="connsiteY140" fmla="*/ 7603065 h 8618527"/>
                <a:gd name="connsiteX141" fmla="*/ 5927626 w 7531843"/>
                <a:gd name="connsiteY141" fmla="*/ 7655526 h 8618527"/>
                <a:gd name="connsiteX142" fmla="*/ 5839941 w 7531843"/>
                <a:gd name="connsiteY142" fmla="*/ 7725223 h 8618527"/>
                <a:gd name="connsiteX143" fmla="*/ 5817083 w 7531843"/>
                <a:gd name="connsiteY143" fmla="*/ 7733467 h 8618527"/>
                <a:gd name="connsiteX144" fmla="*/ 385162 w 7531843"/>
                <a:gd name="connsiteY144" fmla="*/ 7538988 h 8618527"/>
                <a:gd name="connsiteX145" fmla="*/ 360430 w 7531843"/>
                <a:gd name="connsiteY145" fmla="*/ 7529620 h 8618527"/>
                <a:gd name="connsiteX146" fmla="*/ 277617 w 7531843"/>
                <a:gd name="connsiteY146" fmla="*/ 7453927 h 8618527"/>
                <a:gd name="connsiteX147" fmla="*/ 275744 w 7531843"/>
                <a:gd name="connsiteY147" fmla="*/ 7401091 h 8618527"/>
                <a:gd name="connsiteX148" fmla="*/ 328579 w 7531843"/>
                <a:gd name="connsiteY148" fmla="*/ 7399218 h 8618527"/>
                <a:gd name="connsiteX149" fmla="*/ 409893 w 7531843"/>
                <a:gd name="connsiteY149" fmla="*/ 7473412 h 8618527"/>
                <a:gd name="connsiteX150" fmla="*/ 412890 w 7531843"/>
                <a:gd name="connsiteY150" fmla="*/ 7526248 h 8618527"/>
                <a:gd name="connsiteX151" fmla="*/ 385162 w 7531843"/>
                <a:gd name="connsiteY151" fmla="*/ 7538988 h 8618527"/>
                <a:gd name="connsiteX152" fmla="*/ 6072642 w 7531843"/>
                <a:gd name="connsiteY152" fmla="*/ 7519503 h 8618527"/>
                <a:gd name="connsiteX153" fmla="*/ 6044911 w 7531843"/>
                <a:gd name="connsiteY153" fmla="*/ 7507137 h 8618527"/>
                <a:gd name="connsiteX154" fmla="*/ 6047534 w 7531843"/>
                <a:gd name="connsiteY154" fmla="*/ 7454301 h 8618527"/>
                <a:gd name="connsiteX155" fmla="*/ 6128474 w 7531843"/>
                <a:gd name="connsiteY155" fmla="*/ 7379358 h 8618527"/>
                <a:gd name="connsiteX156" fmla="*/ 6181309 w 7531843"/>
                <a:gd name="connsiteY156" fmla="*/ 7380857 h 8618527"/>
                <a:gd name="connsiteX157" fmla="*/ 6180186 w 7531843"/>
                <a:gd name="connsiteY157" fmla="*/ 7433692 h 8618527"/>
                <a:gd name="connsiteX158" fmla="*/ 6098122 w 7531843"/>
                <a:gd name="connsiteY158" fmla="*/ 7510135 h 8618527"/>
                <a:gd name="connsiteX159" fmla="*/ 6072642 w 7531843"/>
                <a:gd name="connsiteY159" fmla="*/ 7519503 h 8618527"/>
                <a:gd name="connsiteX160" fmla="*/ 144967 w 7531843"/>
                <a:gd name="connsiteY160" fmla="*/ 7307787 h 8618527"/>
                <a:gd name="connsiteX161" fmla="*/ 117987 w 7531843"/>
                <a:gd name="connsiteY161" fmla="*/ 7296171 h 8618527"/>
                <a:gd name="connsiteX162" fmla="*/ 41170 w 7531843"/>
                <a:gd name="connsiteY162" fmla="*/ 7214482 h 8618527"/>
                <a:gd name="connsiteX163" fmla="*/ 43418 w 7531843"/>
                <a:gd name="connsiteY163" fmla="*/ 7161646 h 8618527"/>
                <a:gd name="connsiteX164" fmla="*/ 96254 w 7531843"/>
                <a:gd name="connsiteY164" fmla="*/ 7163895 h 8618527"/>
                <a:gd name="connsiteX165" fmla="*/ 171573 w 7531843"/>
                <a:gd name="connsiteY165" fmla="*/ 7244459 h 8618527"/>
                <a:gd name="connsiteX166" fmla="*/ 170448 w 7531843"/>
                <a:gd name="connsiteY166" fmla="*/ 7297295 h 8618527"/>
                <a:gd name="connsiteX167" fmla="*/ 144967 w 7531843"/>
                <a:gd name="connsiteY167" fmla="*/ 7307787 h 8618527"/>
                <a:gd name="connsiteX168" fmla="*/ 6311337 w 7531843"/>
                <a:gd name="connsiteY168" fmla="*/ 7286053 h 8618527"/>
                <a:gd name="connsiteX169" fmla="*/ 6285482 w 7531843"/>
                <a:gd name="connsiteY169" fmla="*/ 7275936 h 8618527"/>
                <a:gd name="connsiteX170" fmla="*/ 6283981 w 7531843"/>
                <a:gd name="connsiteY170" fmla="*/ 7223100 h 8618527"/>
                <a:gd name="connsiteX171" fmla="*/ 6358552 w 7531843"/>
                <a:gd name="connsiteY171" fmla="*/ 7142161 h 8618527"/>
                <a:gd name="connsiteX172" fmla="*/ 6411387 w 7531843"/>
                <a:gd name="connsiteY172" fmla="*/ 7139164 h 8618527"/>
                <a:gd name="connsiteX173" fmla="*/ 6414385 w 7531843"/>
                <a:gd name="connsiteY173" fmla="*/ 7191998 h 8618527"/>
                <a:gd name="connsiteX174" fmla="*/ 6338316 w 7531843"/>
                <a:gd name="connsiteY174" fmla="*/ 7274437 h 8618527"/>
                <a:gd name="connsiteX175" fmla="*/ 6311337 w 7531843"/>
                <a:gd name="connsiteY175" fmla="*/ 7286053 h 8618527"/>
                <a:gd name="connsiteX176" fmla="*/ 6531297 w 7531843"/>
                <a:gd name="connsiteY176" fmla="*/ 7034992 h 8618527"/>
                <a:gd name="connsiteX177" fmla="*/ 6507689 w 7531843"/>
                <a:gd name="connsiteY177" fmla="*/ 7026748 h 8618527"/>
                <a:gd name="connsiteX178" fmla="*/ 6502068 w 7531843"/>
                <a:gd name="connsiteY178" fmla="*/ 6974287 h 8618527"/>
                <a:gd name="connsiteX179" fmla="*/ 6570267 w 7531843"/>
                <a:gd name="connsiteY179" fmla="*/ 6887727 h 8618527"/>
                <a:gd name="connsiteX180" fmla="*/ 6622728 w 7531843"/>
                <a:gd name="connsiteY180" fmla="*/ 6880982 h 8618527"/>
                <a:gd name="connsiteX181" fmla="*/ 6629473 w 7531843"/>
                <a:gd name="connsiteY181" fmla="*/ 6933443 h 8618527"/>
                <a:gd name="connsiteX182" fmla="*/ 6560149 w 7531843"/>
                <a:gd name="connsiteY182" fmla="*/ 7021876 h 8618527"/>
                <a:gd name="connsiteX183" fmla="*/ 6531297 w 7531843"/>
                <a:gd name="connsiteY183" fmla="*/ 7034992 h 8618527"/>
                <a:gd name="connsiteX184" fmla="*/ 6730647 w 7531843"/>
                <a:gd name="connsiteY184" fmla="*/ 6767443 h 8618527"/>
                <a:gd name="connsiteX185" fmla="*/ 6709663 w 7531843"/>
                <a:gd name="connsiteY185" fmla="*/ 6760698 h 8618527"/>
                <a:gd name="connsiteX186" fmla="*/ 6699920 w 7531843"/>
                <a:gd name="connsiteY186" fmla="*/ 6708612 h 8618527"/>
                <a:gd name="connsiteX187" fmla="*/ 6761375 w 7531843"/>
                <a:gd name="connsiteY187" fmla="*/ 6616806 h 8618527"/>
                <a:gd name="connsiteX188" fmla="*/ 6813084 w 7531843"/>
                <a:gd name="connsiteY188" fmla="*/ 6605939 h 8618527"/>
                <a:gd name="connsiteX189" fmla="*/ 6823952 w 7531843"/>
                <a:gd name="connsiteY189" fmla="*/ 6657650 h 8618527"/>
                <a:gd name="connsiteX190" fmla="*/ 6761375 w 7531843"/>
                <a:gd name="connsiteY190" fmla="*/ 6750955 h 8618527"/>
                <a:gd name="connsiteX191" fmla="*/ 6730647 w 7531843"/>
                <a:gd name="connsiteY191" fmla="*/ 6767443 h 8618527"/>
                <a:gd name="connsiteX192" fmla="*/ 6909012 w 7531843"/>
                <a:gd name="connsiteY192" fmla="*/ 6484905 h 8618527"/>
                <a:gd name="connsiteX193" fmla="*/ 6890276 w 7531843"/>
                <a:gd name="connsiteY193" fmla="*/ 6480033 h 8618527"/>
                <a:gd name="connsiteX194" fmla="*/ 6876786 w 7531843"/>
                <a:gd name="connsiteY194" fmla="*/ 6429071 h 8618527"/>
                <a:gd name="connsiteX195" fmla="*/ 6930746 w 7531843"/>
                <a:gd name="connsiteY195" fmla="*/ 6332769 h 8618527"/>
                <a:gd name="connsiteX196" fmla="*/ 6981334 w 7531843"/>
                <a:gd name="connsiteY196" fmla="*/ 6317780 h 8618527"/>
                <a:gd name="connsiteX197" fmla="*/ 6996322 w 7531843"/>
                <a:gd name="connsiteY197" fmla="*/ 6368367 h 8618527"/>
                <a:gd name="connsiteX198" fmla="*/ 6941239 w 7531843"/>
                <a:gd name="connsiteY198" fmla="*/ 6466543 h 8618527"/>
                <a:gd name="connsiteX199" fmla="*/ 6909012 w 7531843"/>
                <a:gd name="connsiteY199" fmla="*/ 6484905 h 8618527"/>
                <a:gd name="connsiteX200" fmla="*/ 7064896 w 7531843"/>
                <a:gd name="connsiteY200" fmla="*/ 6189252 h 8618527"/>
                <a:gd name="connsiteX201" fmla="*/ 7048783 w 7531843"/>
                <a:gd name="connsiteY201" fmla="*/ 6185504 h 8618527"/>
                <a:gd name="connsiteX202" fmla="*/ 7031170 w 7531843"/>
                <a:gd name="connsiteY202" fmla="*/ 6135667 h 8618527"/>
                <a:gd name="connsiteX203" fmla="*/ 7077635 w 7531843"/>
                <a:gd name="connsiteY203" fmla="*/ 6035242 h 8618527"/>
                <a:gd name="connsiteX204" fmla="*/ 7127098 w 7531843"/>
                <a:gd name="connsiteY204" fmla="*/ 6016506 h 8618527"/>
                <a:gd name="connsiteX205" fmla="*/ 7145834 w 7531843"/>
                <a:gd name="connsiteY205" fmla="*/ 6065970 h 8618527"/>
                <a:gd name="connsiteX206" fmla="*/ 7098621 w 7531843"/>
                <a:gd name="connsiteY206" fmla="*/ 6168268 h 8618527"/>
                <a:gd name="connsiteX207" fmla="*/ 7064896 w 7531843"/>
                <a:gd name="connsiteY207" fmla="*/ 6189252 h 8618527"/>
                <a:gd name="connsiteX208" fmla="*/ 7196798 w 7531843"/>
                <a:gd name="connsiteY208" fmla="*/ 5881983 h 8618527"/>
                <a:gd name="connsiteX209" fmla="*/ 7183306 w 7531843"/>
                <a:gd name="connsiteY209" fmla="*/ 5879359 h 8618527"/>
                <a:gd name="connsiteX210" fmla="*/ 7161947 w 7531843"/>
                <a:gd name="connsiteY210" fmla="*/ 5831021 h 8618527"/>
                <a:gd name="connsiteX211" fmla="*/ 7200169 w 7531843"/>
                <a:gd name="connsiteY211" fmla="*/ 5727224 h 8618527"/>
                <a:gd name="connsiteX212" fmla="*/ 7247759 w 7531843"/>
                <a:gd name="connsiteY212" fmla="*/ 5704366 h 8618527"/>
                <a:gd name="connsiteX213" fmla="*/ 7270616 w 7531843"/>
                <a:gd name="connsiteY213" fmla="*/ 5751955 h 8618527"/>
                <a:gd name="connsiteX214" fmla="*/ 7231646 w 7531843"/>
                <a:gd name="connsiteY214" fmla="*/ 5857625 h 8618527"/>
                <a:gd name="connsiteX215" fmla="*/ 7196798 w 7531843"/>
                <a:gd name="connsiteY215" fmla="*/ 5881983 h 8618527"/>
                <a:gd name="connsiteX216" fmla="*/ 7303966 w 7531843"/>
                <a:gd name="connsiteY216" fmla="*/ 5565345 h 8618527"/>
                <a:gd name="connsiteX217" fmla="*/ 7293473 w 7531843"/>
                <a:gd name="connsiteY217" fmla="*/ 5563846 h 8618527"/>
                <a:gd name="connsiteX218" fmla="*/ 7268368 w 7531843"/>
                <a:gd name="connsiteY218" fmla="*/ 5517382 h 8618527"/>
                <a:gd name="connsiteX219" fmla="*/ 7298345 w 7531843"/>
                <a:gd name="connsiteY219" fmla="*/ 5411336 h 8618527"/>
                <a:gd name="connsiteX220" fmla="*/ 7344062 w 7531843"/>
                <a:gd name="connsiteY220" fmla="*/ 5384731 h 8618527"/>
                <a:gd name="connsiteX221" fmla="*/ 7370665 w 7531843"/>
                <a:gd name="connsiteY221" fmla="*/ 5430447 h 8618527"/>
                <a:gd name="connsiteX222" fmla="*/ 7340313 w 7531843"/>
                <a:gd name="connsiteY222" fmla="*/ 5538366 h 8618527"/>
                <a:gd name="connsiteX223" fmla="*/ 7303966 w 7531843"/>
                <a:gd name="connsiteY223" fmla="*/ 5565345 h 8618527"/>
                <a:gd name="connsiteX224" fmla="*/ 7386030 w 7531843"/>
                <a:gd name="connsiteY224" fmla="*/ 5241589 h 8618527"/>
                <a:gd name="connsiteX225" fmla="*/ 7378160 w 7531843"/>
                <a:gd name="connsiteY225" fmla="*/ 5240839 h 8618527"/>
                <a:gd name="connsiteX226" fmla="*/ 7349306 w 7531843"/>
                <a:gd name="connsiteY226" fmla="*/ 5196622 h 8618527"/>
                <a:gd name="connsiteX227" fmla="*/ 7370665 w 7531843"/>
                <a:gd name="connsiteY227" fmla="*/ 5088328 h 8618527"/>
                <a:gd name="connsiteX228" fmla="*/ 7414134 w 7531843"/>
                <a:gd name="connsiteY228" fmla="*/ 5058351 h 8618527"/>
                <a:gd name="connsiteX229" fmla="*/ 7444111 w 7531843"/>
                <a:gd name="connsiteY229" fmla="*/ 5101818 h 8618527"/>
                <a:gd name="connsiteX230" fmla="*/ 7422377 w 7531843"/>
                <a:gd name="connsiteY230" fmla="*/ 5211986 h 8618527"/>
                <a:gd name="connsiteX231" fmla="*/ 7386030 w 7531843"/>
                <a:gd name="connsiteY231" fmla="*/ 5241589 h 8618527"/>
                <a:gd name="connsiteX232" fmla="*/ 7441863 w 7531843"/>
                <a:gd name="connsiteY232" fmla="*/ 4912586 h 8618527"/>
                <a:gd name="connsiteX233" fmla="*/ 7436991 w 7531843"/>
                <a:gd name="connsiteY233" fmla="*/ 4912211 h 8618527"/>
                <a:gd name="connsiteX234" fmla="*/ 7404766 w 7531843"/>
                <a:gd name="connsiteY234" fmla="*/ 4870242 h 8618527"/>
                <a:gd name="connsiteX235" fmla="*/ 7417505 w 7531843"/>
                <a:gd name="connsiteY235" fmla="*/ 4760825 h 8618527"/>
                <a:gd name="connsiteX236" fmla="*/ 7458350 w 7531843"/>
                <a:gd name="connsiteY236" fmla="*/ 4727475 h 8618527"/>
                <a:gd name="connsiteX237" fmla="*/ 7491701 w 7531843"/>
                <a:gd name="connsiteY237" fmla="*/ 4768319 h 8618527"/>
                <a:gd name="connsiteX238" fmla="*/ 7478584 w 7531843"/>
                <a:gd name="connsiteY238" fmla="*/ 4879985 h 8618527"/>
                <a:gd name="connsiteX239" fmla="*/ 7441863 w 7531843"/>
                <a:gd name="connsiteY239" fmla="*/ 4912586 h 8618527"/>
                <a:gd name="connsiteX240" fmla="*/ 7471840 w 7531843"/>
                <a:gd name="connsiteY240" fmla="*/ 4580210 h 8618527"/>
                <a:gd name="connsiteX241" fmla="*/ 7469967 w 7531843"/>
                <a:gd name="connsiteY241" fmla="*/ 4580210 h 8618527"/>
                <a:gd name="connsiteX242" fmla="*/ 7434368 w 7531843"/>
                <a:gd name="connsiteY242" fmla="*/ 4540864 h 8618527"/>
                <a:gd name="connsiteX243" fmla="*/ 7438489 w 7531843"/>
                <a:gd name="connsiteY243" fmla="*/ 4430698 h 8618527"/>
                <a:gd name="connsiteX244" fmla="*/ 7476711 w 7531843"/>
                <a:gd name="connsiteY244" fmla="*/ 4394350 h 8618527"/>
                <a:gd name="connsiteX245" fmla="*/ 7513060 w 7531843"/>
                <a:gd name="connsiteY245" fmla="*/ 4432571 h 8618527"/>
                <a:gd name="connsiteX246" fmla="*/ 7508936 w 7531843"/>
                <a:gd name="connsiteY246" fmla="*/ 4544612 h 8618527"/>
                <a:gd name="connsiteX247" fmla="*/ 7471840 w 7531843"/>
                <a:gd name="connsiteY247" fmla="*/ 4580210 h 8618527"/>
                <a:gd name="connsiteX248" fmla="*/ 7475961 w 7531843"/>
                <a:gd name="connsiteY248" fmla="*/ 4246711 h 8618527"/>
                <a:gd name="connsiteX249" fmla="*/ 7438489 w 7531843"/>
                <a:gd name="connsiteY249" fmla="*/ 4210363 h 8618527"/>
                <a:gd name="connsiteX250" fmla="*/ 7433993 w 7531843"/>
                <a:gd name="connsiteY250" fmla="*/ 4100195 h 8618527"/>
                <a:gd name="connsiteX251" fmla="*/ 7469216 w 7531843"/>
                <a:gd name="connsiteY251" fmla="*/ 4060850 h 8618527"/>
                <a:gd name="connsiteX252" fmla="*/ 7508561 w 7531843"/>
                <a:gd name="connsiteY252" fmla="*/ 4096073 h 8618527"/>
                <a:gd name="connsiteX253" fmla="*/ 7513060 w 7531843"/>
                <a:gd name="connsiteY253" fmla="*/ 4208115 h 8618527"/>
                <a:gd name="connsiteX254" fmla="*/ 7476711 w 7531843"/>
                <a:gd name="connsiteY254" fmla="*/ 4246336 h 8618527"/>
                <a:gd name="connsiteX255" fmla="*/ 7475961 w 7531843"/>
                <a:gd name="connsiteY255" fmla="*/ 4246711 h 8618527"/>
                <a:gd name="connsiteX256" fmla="*/ 7454229 w 7531843"/>
                <a:gd name="connsiteY256" fmla="*/ 3913960 h 8618527"/>
                <a:gd name="connsiteX257" fmla="*/ 7417132 w 7531843"/>
                <a:gd name="connsiteY257" fmla="*/ 3880610 h 8618527"/>
                <a:gd name="connsiteX258" fmla="*/ 7404391 w 7531843"/>
                <a:gd name="connsiteY258" fmla="*/ 3771193 h 8618527"/>
                <a:gd name="connsiteX259" fmla="*/ 7436616 w 7531843"/>
                <a:gd name="connsiteY259" fmla="*/ 3729224 h 8618527"/>
                <a:gd name="connsiteX260" fmla="*/ 7478584 w 7531843"/>
                <a:gd name="connsiteY260" fmla="*/ 3761450 h 8618527"/>
                <a:gd name="connsiteX261" fmla="*/ 7491701 w 7531843"/>
                <a:gd name="connsiteY261" fmla="*/ 3872741 h 8618527"/>
                <a:gd name="connsiteX262" fmla="*/ 7458350 w 7531843"/>
                <a:gd name="connsiteY262" fmla="*/ 3913586 h 8618527"/>
                <a:gd name="connsiteX263" fmla="*/ 7454229 w 7531843"/>
                <a:gd name="connsiteY263" fmla="*/ 3913960 h 8618527"/>
                <a:gd name="connsiteX264" fmla="*/ 7406264 w 7531843"/>
                <a:gd name="connsiteY264" fmla="*/ 3583458 h 8618527"/>
                <a:gd name="connsiteX265" fmla="*/ 7369542 w 7531843"/>
                <a:gd name="connsiteY265" fmla="*/ 3553106 h 8618527"/>
                <a:gd name="connsiteX266" fmla="*/ 7348183 w 7531843"/>
                <a:gd name="connsiteY266" fmla="*/ 3444813 h 8618527"/>
                <a:gd name="connsiteX267" fmla="*/ 7377037 w 7531843"/>
                <a:gd name="connsiteY267" fmla="*/ 3400596 h 8618527"/>
                <a:gd name="connsiteX268" fmla="*/ 7421254 w 7531843"/>
                <a:gd name="connsiteY268" fmla="*/ 3429449 h 8618527"/>
                <a:gd name="connsiteX269" fmla="*/ 7442986 w 7531843"/>
                <a:gd name="connsiteY269" fmla="*/ 3539616 h 8618527"/>
                <a:gd name="connsiteX270" fmla="*/ 7413009 w 7531843"/>
                <a:gd name="connsiteY270" fmla="*/ 3583084 h 8618527"/>
                <a:gd name="connsiteX271" fmla="*/ 7406264 w 7531843"/>
                <a:gd name="connsiteY271" fmla="*/ 3583458 h 8618527"/>
                <a:gd name="connsiteX272" fmla="*/ 7332821 w 7531843"/>
                <a:gd name="connsiteY272" fmla="*/ 3258203 h 8618527"/>
                <a:gd name="connsiteX273" fmla="*/ 7296847 w 7531843"/>
                <a:gd name="connsiteY273" fmla="*/ 3230474 h 8618527"/>
                <a:gd name="connsiteX274" fmla="*/ 7266870 w 7531843"/>
                <a:gd name="connsiteY274" fmla="*/ 3124428 h 8618527"/>
                <a:gd name="connsiteX275" fmla="*/ 7291975 w 7531843"/>
                <a:gd name="connsiteY275" fmla="*/ 3077963 h 8618527"/>
                <a:gd name="connsiteX276" fmla="*/ 7338440 w 7531843"/>
                <a:gd name="connsiteY276" fmla="*/ 3103069 h 8618527"/>
                <a:gd name="connsiteX277" fmla="*/ 7368792 w 7531843"/>
                <a:gd name="connsiteY277" fmla="*/ 3210988 h 8618527"/>
                <a:gd name="connsiteX278" fmla="*/ 7342561 w 7531843"/>
                <a:gd name="connsiteY278" fmla="*/ 3256704 h 8618527"/>
                <a:gd name="connsiteX279" fmla="*/ 7332821 w 7531843"/>
                <a:gd name="connsiteY279" fmla="*/ 3258203 h 8618527"/>
                <a:gd name="connsiteX280" fmla="*/ 7233519 w 7531843"/>
                <a:gd name="connsiteY280" fmla="*/ 2939692 h 8618527"/>
                <a:gd name="connsiteX281" fmla="*/ 7198296 w 7531843"/>
                <a:gd name="connsiteY281" fmla="*/ 2914961 h 8618527"/>
                <a:gd name="connsiteX282" fmla="*/ 7160074 w 7531843"/>
                <a:gd name="connsiteY282" fmla="*/ 2811538 h 8618527"/>
                <a:gd name="connsiteX283" fmla="*/ 7181433 w 7531843"/>
                <a:gd name="connsiteY283" fmla="*/ 2763199 h 8618527"/>
                <a:gd name="connsiteX284" fmla="*/ 7229773 w 7531843"/>
                <a:gd name="connsiteY284" fmla="*/ 2784558 h 8618527"/>
                <a:gd name="connsiteX285" fmla="*/ 7268743 w 7531843"/>
                <a:gd name="connsiteY285" fmla="*/ 2889855 h 8618527"/>
                <a:gd name="connsiteX286" fmla="*/ 7245886 w 7531843"/>
                <a:gd name="connsiteY286" fmla="*/ 2937444 h 8618527"/>
                <a:gd name="connsiteX287" fmla="*/ 7233519 w 7531843"/>
                <a:gd name="connsiteY287" fmla="*/ 2939692 h 8618527"/>
                <a:gd name="connsiteX288" fmla="*/ 7109863 w 7531843"/>
                <a:gd name="connsiteY288" fmla="*/ 2630175 h 8618527"/>
                <a:gd name="connsiteX289" fmla="*/ 7075762 w 7531843"/>
                <a:gd name="connsiteY289" fmla="*/ 2608066 h 8618527"/>
                <a:gd name="connsiteX290" fmla="*/ 7029672 w 7531843"/>
                <a:gd name="connsiteY290" fmla="*/ 2508391 h 8618527"/>
                <a:gd name="connsiteX291" fmla="*/ 7047283 w 7531843"/>
                <a:gd name="connsiteY291" fmla="*/ 2458553 h 8618527"/>
                <a:gd name="connsiteX292" fmla="*/ 7097121 w 7531843"/>
                <a:gd name="connsiteY292" fmla="*/ 2476165 h 8618527"/>
                <a:gd name="connsiteX293" fmla="*/ 7143961 w 7531843"/>
                <a:gd name="connsiteY293" fmla="*/ 2577714 h 8618527"/>
                <a:gd name="connsiteX294" fmla="*/ 7125225 w 7531843"/>
                <a:gd name="connsiteY294" fmla="*/ 2627177 h 8618527"/>
                <a:gd name="connsiteX295" fmla="*/ 7109863 w 7531843"/>
                <a:gd name="connsiteY295" fmla="*/ 2630175 h 8618527"/>
                <a:gd name="connsiteX296" fmla="*/ 6962223 w 7531843"/>
                <a:gd name="connsiteY296" fmla="*/ 2331524 h 8618527"/>
                <a:gd name="connsiteX297" fmla="*/ 6929248 w 7531843"/>
                <a:gd name="connsiteY297" fmla="*/ 2312038 h 8618527"/>
                <a:gd name="connsiteX298" fmla="*/ 6875288 w 7531843"/>
                <a:gd name="connsiteY298" fmla="*/ 2216110 h 8618527"/>
                <a:gd name="connsiteX299" fmla="*/ 6888778 w 7531843"/>
                <a:gd name="connsiteY299" fmla="*/ 2165149 h 8618527"/>
                <a:gd name="connsiteX300" fmla="*/ 6939739 w 7531843"/>
                <a:gd name="connsiteY300" fmla="*/ 2178639 h 8618527"/>
                <a:gd name="connsiteX301" fmla="*/ 6994449 w 7531843"/>
                <a:gd name="connsiteY301" fmla="*/ 2276440 h 8618527"/>
                <a:gd name="connsiteX302" fmla="*/ 6979459 w 7531843"/>
                <a:gd name="connsiteY302" fmla="*/ 2327027 h 8618527"/>
                <a:gd name="connsiteX303" fmla="*/ 6962223 w 7531843"/>
                <a:gd name="connsiteY303" fmla="*/ 2331524 h 8618527"/>
                <a:gd name="connsiteX304" fmla="*/ 6791727 w 7531843"/>
                <a:gd name="connsiteY304" fmla="*/ 2045239 h 8618527"/>
                <a:gd name="connsiteX305" fmla="*/ 6760249 w 7531843"/>
                <a:gd name="connsiteY305" fmla="*/ 2028376 h 8618527"/>
                <a:gd name="connsiteX306" fmla="*/ 6699170 w 7531843"/>
                <a:gd name="connsiteY306" fmla="*/ 1936945 h 8618527"/>
                <a:gd name="connsiteX307" fmla="*/ 6708913 w 7531843"/>
                <a:gd name="connsiteY307" fmla="*/ 1884859 h 8618527"/>
                <a:gd name="connsiteX308" fmla="*/ 6761000 w 7531843"/>
                <a:gd name="connsiteY308" fmla="*/ 1894602 h 8618527"/>
                <a:gd name="connsiteX309" fmla="*/ 6823202 w 7531843"/>
                <a:gd name="connsiteY309" fmla="*/ 1987907 h 8618527"/>
                <a:gd name="connsiteX310" fmla="*/ 6812336 w 7531843"/>
                <a:gd name="connsiteY310" fmla="*/ 2039618 h 8618527"/>
                <a:gd name="connsiteX311" fmla="*/ 6791727 w 7531843"/>
                <a:gd name="connsiteY311" fmla="*/ 2045239 h 8618527"/>
                <a:gd name="connsiteX312" fmla="*/ 6599121 w 7531843"/>
                <a:gd name="connsiteY312" fmla="*/ 1773193 h 8618527"/>
                <a:gd name="connsiteX313" fmla="*/ 6569517 w 7531843"/>
                <a:gd name="connsiteY313" fmla="*/ 1758579 h 8618527"/>
                <a:gd name="connsiteX314" fmla="*/ 6501320 w 7531843"/>
                <a:gd name="connsiteY314" fmla="*/ 1672019 h 8618527"/>
                <a:gd name="connsiteX315" fmla="*/ 6506939 w 7531843"/>
                <a:gd name="connsiteY315" fmla="*/ 1619558 h 8618527"/>
                <a:gd name="connsiteX316" fmla="*/ 6559401 w 7531843"/>
                <a:gd name="connsiteY316" fmla="*/ 1625179 h 8618527"/>
                <a:gd name="connsiteX317" fmla="*/ 6628723 w 7531843"/>
                <a:gd name="connsiteY317" fmla="*/ 1713238 h 8618527"/>
                <a:gd name="connsiteX318" fmla="*/ 6621978 w 7531843"/>
                <a:gd name="connsiteY318" fmla="*/ 1765699 h 8618527"/>
                <a:gd name="connsiteX319" fmla="*/ 6599121 w 7531843"/>
                <a:gd name="connsiteY319" fmla="*/ 1773193 h 8618527"/>
                <a:gd name="connsiteX320" fmla="*/ 6385906 w 7531843"/>
                <a:gd name="connsiteY320" fmla="*/ 1516885 h 8618527"/>
                <a:gd name="connsiteX321" fmla="*/ 6358177 w 7531843"/>
                <a:gd name="connsiteY321" fmla="*/ 1504520 h 8618527"/>
                <a:gd name="connsiteX322" fmla="*/ 6283608 w 7531843"/>
                <a:gd name="connsiteY322" fmla="*/ 1423580 h 8618527"/>
                <a:gd name="connsiteX323" fmla="*/ 6285107 w 7531843"/>
                <a:gd name="connsiteY323" fmla="*/ 1370745 h 8618527"/>
                <a:gd name="connsiteX324" fmla="*/ 6337941 w 7531843"/>
                <a:gd name="connsiteY324" fmla="*/ 1372244 h 8618527"/>
                <a:gd name="connsiteX325" fmla="*/ 6414010 w 7531843"/>
                <a:gd name="connsiteY325" fmla="*/ 1454682 h 8618527"/>
                <a:gd name="connsiteX326" fmla="*/ 6411387 w 7531843"/>
                <a:gd name="connsiteY326" fmla="*/ 1507517 h 8618527"/>
                <a:gd name="connsiteX327" fmla="*/ 6385906 w 7531843"/>
                <a:gd name="connsiteY327" fmla="*/ 1516885 h 8618527"/>
                <a:gd name="connsiteX328" fmla="*/ 65527 w 7531843"/>
                <a:gd name="connsiteY328" fmla="*/ 1498899 h 8618527"/>
                <a:gd name="connsiteX329" fmla="*/ 40421 w 7531843"/>
                <a:gd name="connsiteY329" fmla="*/ 1489156 h 8618527"/>
                <a:gd name="connsiteX330" fmla="*/ 37798 w 7531843"/>
                <a:gd name="connsiteY330" fmla="*/ 1436321 h 8618527"/>
                <a:gd name="connsiteX331" fmla="*/ 114615 w 7531843"/>
                <a:gd name="connsiteY331" fmla="*/ 1354258 h 8618527"/>
                <a:gd name="connsiteX332" fmla="*/ 167450 w 7531843"/>
                <a:gd name="connsiteY332" fmla="*/ 1353133 h 8618527"/>
                <a:gd name="connsiteX333" fmla="*/ 168574 w 7531843"/>
                <a:gd name="connsiteY333" fmla="*/ 1405969 h 8618527"/>
                <a:gd name="connsiteX334" fmla="*/ 93255 w 7531843"/>
                <a:gd name="connsiteY334" fmla="*/ 1486533 h 8618527"/>
                <a:gd name="connsiteX335" fmla="*/ 65527 w 7531843"/>
                <a:gd name="connsiteY335" fmla="*/ 1498899 h 8618527"/>
                <a:gd name="connsiteX336" fmla="*/ 6153580 w 7531843"/>
                <a:gd name="connsiteY336" fmla="*/ 1277440 h 8618527"/>
                <a:gd name="connsiteX337" fmla="*/ 6127724 w 7531843"/>
                <a:gd name="connsiteY337" fmla="*/ 1267323 h 8618527"/>
                <a:gd name="connsiteX338" fmla="*/ 6046786 w 7531843"/>
                <a:gd name="connsiteY338" fmla="*/ 1192379 h 8618527"/>
                <a:gd name="connsiteX339" fmla="*/ 6044163 w 7531843"/>
                <a:gd name="connsiteY339" fmla="*/ 1139544 h 8618527"/>
                <a:gd name="connsiteX340" fmla="*/ 6096997 w 7531843"/>
                <a:gd name="connsiteY340" fmla="*/ 1136921 h 8618527"/>
                <a:gd name="connsiteX341" fmla="*/ 6179436 w 7531843"/>
                <a:gd name="connsiteY341" fmla="*/ 1213363 h 8618527"/>
                <a:gd name="connsiteX342" fmla="*/ 6180561 w 7531843"/>
                <a:gd name="connsiteY342" fmla="*/ 1266199 h 8618527"/>
                <a:gd name="connsiteX343" fmla="*/ 6153580 w 7531843"/>
                <a:gd name="connsiteY343" fmla="*/ 1277440 h 8618527"/>
                <a:gd name="connsiteX344" fmla="*/ 299726 w 7531843"/>
                <a:gd name="connsiteY344" fmla="*/ 1260953 h 8618527"/>
                <a:gd name="connsiteX345" fmla="*/ 272371 w 7531843"/>
                <a:gd name="connsiteY345" fmla="*/ 1249336 h 8618527"/>
                <a:gd name="connsiteX346" fmla="*/ 273870 w 7531843"/>
                <a:gd name="connsiteY346" fmla="*/ 1196501 h 8618527"/>
                <a:gd name="connsiteX347" fmla="*/ 356683 w 7531843"/>
                <a:gd name="connsiteY347" fmla="*/ 1120808 h 8618527"/>
                <a:gd name="connsiteX348" fmla="*/ 409518 w 7531843"/>
                <a:gd name="connsiteY348" fmla="*/ 1123806 h 8618527"/>
                <a:gd name="connsiteX349" fmla="*/ 406521 w 7531843"/>
                <a:gd name="connsiteY349" fmla="*/ 1176641 h 8618527"/>
                <a:gd name="connsiteX350" fmla="*/ 325206 w 7531843"/>
                <a:gd name="connsiteY350" fmla="*/ 1251210 h 8618527"/>
                <a:gd name="connsiteX351" fmla="*/ 299726 w 7531843"/>
                <a:gd name="connsiteY351" fmla="*/ 1260953 h 8618527"/>
                <a:gd name="connsiteX352" fmla="*/ 5902893 w 7531843"/>
                <a:gd name="connsiteY352" fmla="*/ 1056731 h 8618527"/>
                <a:gd name="connsiteX353" fmla="*/ 5879286 w 7531843"/>
                <a:gd name="connsiteY353" fmla="*/ 1048487 h 8618527"/>
                <a:gd name="connsiteX354" fmla="*/ 5792726 w 7531843"/>
                <a:gd name="connsiteY354" fmla="*/ 979914 h 8618527"/>
                <a:gd name="connsiteX355" fmla="*/ 5785981 w 7531843"/>
                <a:gd name="connsiteY355" fmla="*/ 927453 h 8618527"/>
                <a:gd name="connsiteX356" fmla="*/ 5838443 w 7531843"/>
                <a:gd name="connsiteY356" fmla="*/ 920708 h 8618527"/>
                <a:gd name="connsiteX357" fmla="*/ 5926501 w 7531843"/>
                <a:gd name="connsiteY357" fmla="*/ 990406 h 8618527"/>
                <a:gd name="connsiteX358" fmla="*/ 5931747 w 7531843"/>
                <a:gd name="connsiteY358" fmla="*/ 1042866 h 8618527"/>
                <a:gd name="connsiteX359" fmla="*/ 5902893 w 7531843"/>
                <a:gd name="connsiteY359" fmla="*/ 1056731 h 8618527"/>
                <a:gd name="connsiteX360" fmla="*/ 551912 w 7531843"/>
                <a:gd name="connsiteY360" fmla="*/ 1042117 h 8618527"/>
                <a:gd name="connsiteX361" fmla="*/ 522684 w 7531843"/>
                <a:gd name="connsiteY361" fmla="*/ 1028252 h 8618527"/>
                <a:gd name="connsiteX362" fmla="*/ 528304 w 7531843"/>
                <a:gd name="connsiteY362" fmla="*/ 975792 h 8618527"/>
                <a:gd name="connsiteX363" fmla="*/ 616737 w 7531843"/>
                <a:gd name="connsiteY363" fmla="*/ 906844 h 8618527"/>
                <a:gd name="connsiteX364" fmla="*/ 669199 w 7531843"/>
                <a:gd name="connsiteY364" fmla="*/ 913963 h 8618527"/>
                <a:gd name="connsiteX365" fmla="*/ 662079 w 7531843"/>
                <a:gd name="connsiteY365" fmla="*/ 966424 h 8618527"/>
                <a:gd name="connsiteX366" fmla="*/ 575144 w 7531843"/>
                <a:gd name="connsiteY366" fmla="*/ 1034248 h 8618527"/>
                <a:gd name="connsiteX367" fmla="*/ 551912 w 7531843"/>
                <a:gd name="connsiteY367" fmla="*/ 1042117 h 8618527"/>
                <a:gd name="connsiteX368" fmla="*/ 5636094 w 7531843"/>
                <a:gd name="connsiteY368" fmla="*/ 856257 h 8618527"/>
                <a:gd name="connsiteX369" fmla="*/ 5614734 w 7531843"/>
                <a:gd name="connsiteY369" fmla="*/ 849512 h 8618527"/>
                <a:gd name="connsiteX370" fmla="*/ 5523303 w 7531843"/>
                <a:gd name="connsiteY370" fmla="*/ 787683 h 8618527"/>
                <a:gd name="connsiteX371" fmla="*/ 5512437 w 7531843"/>
                <a:gd name="connsiteY371" fmla="*/ 735972 h 8618527"/>
                <a:gd name="connsiteX372" fmla="*/ 5564148 w 7531843"/>
                <a:gd name="connsiteY372" fmla="*/ 725105 h 8618527"/>
                <a:gd name="connsiteX373" fmla="*/ 5657453 w 7531843"/>
                <a:gd name="connsiteY373" fmla="*/ 787683 h 8618527"/>
                <a:gd name="connsiteX374" fmla="*/ 5666821 w 7531843"/>
                <a:gd name="connsiteY374" fmla="*/ 839769 h 8618527"/>
                <a:gd name="connsiteX375" fmla="*/ 5636094 w 7531843"/>
                <a:gd name="connsiteY375" fmla="*/ 856257 h 8618527"/>
                <a:gd name="connsiteX376" fmla="*/ 820210 w 7531843"/>
                <a:gd name="connsiteY376" fmla="*/ 843891 h 8618527"/>
                <a:gd name="connsiteX377" fmla="*/ 789483 w 7531843"/>
                <a:gd name="connsiteY377" fmla="*/ 827403 h 8618527"/>
                <a:gd name="connsiteX378" fmla="*/ 799226 w 7531843"/>
                <a:gd name="connsiteY378" fmla="*/ 775692 h 8618527"/>
                <a:gd name="connsiteX379" fmla="*/ 892906 w 7531843"/>
                <a:gd name="connsiteY379" fmla="*/ 713863 h 8618527"/>
                <a:gd name="connsiteX380" fmla="*/ 944616 w 7531843"/>
                <a:gd name="connsiteY380" fmla="*/ 725105 h 8618527"/>
                <a:gd name="connsiteX381" fmla="*/ 933375 w 7531843"/>
                <a:gd name="connsiteY381" fmla="*/ 776816 h 8618527"/>
                <a:gd name="connsiteX382" fmla="*/ 841195 w 7531843"/>
                <a:gd name="connsiteY382" fmla="*/ 837895 h 8618527"/>
                <a:gd name="connsiteX383" fmla="*/ 820210 w 7531843"/>
                <a:gd name="connsiteY383" fmla="*/ 843891 h 8618527"/>
                <a:gd name="connsiteX384" fmla="*/ 5354305 w 7531843"/>
                <a:gd name="connsiteY384" fmla="*/ 677141 h 8618527"/>
                <a:gd name="connsiteX385" fmla="*/ 5335569 w 7531843"/>
                <a:gd name="connsiteY385" fmla="*/ 672270 h 8618527"/>
                <a:gd name="connsiteX386" fmla="*/ 5239266 w 7531843"/>
                <a:gd name="connsiteY386" fmla="*/ 617935 h 8618527"/>
                <a:gd name="connsiteX387" fmla="*/ 5224278 w 7531843"/>
                <a:gd name="connsiteY387" fmla="*/ 567349 h 8618527"/>
                <a:gd name="connsiteX388" fmla="*/ 5274864 w 7531843"/>
                <a:gd name="connsiteY388" fmla="*/ 552360 h 8618527"/>
                <a:gd name="connsiteX389" fmla="*/ 5372665 w 7531843"/>
                <a:gd name="connsiteY389" fmla="*/ 607443 h 8618527"/>
                <a:gd name="connsiteX390" fmla="*/ 5386157 w 7531843"/>
                <a:gd name="connsiteY390" fmla="*/ 658405 h 8618527"/>
                <a:gd name="connsiteX391" fmla="*/ 5354305 w 7531843"/>
                <a:gd name="connsiteY391" fmla="*/ 677141 h 8618527"/>
                <a:gd name="connsiteX392" fmla="*/ 1103123 w 7531843"/>
                <a:gd name="connsiteY392" fmla="*/ 666649 h 8618527"/>
                <a:gd name="connsiteX393" fmla="*/ 1070522 w 7531843"/>
                <a:gd name="connsiteY393" fmla="*/ 647913 h 8618527"/>
                <a:gd name="connsiteX394" fmla="*/ 1084387 w 7531843"/>
                <a:gd name="connsiteY394" fmla="*/ 596951 h 8618527"/>
                <a:gd name="connsiteX395" fmla="*/ 1182563 w 7531843"/>
                <a:gd name="connsiteY395" fmla="*/ 542617 h 8618527"/>
                <a:gd name="connsiteX396" fmla="*/ 1233150 w 7531843"/>
                <a:gd name="connsiteY396" fmla="*/ 557606 h 8618527"/>
                <a:gd name="connsiteX397" fmla="*/ 1217786 w 7531843"/>
                <a:gd name="connsiteY397" fmla="*/ 608193 h 8618527"/>
                <a:gd name="connsiteX398" fmla="*/ 1121483 w 7531843"/>
                <a:gd name="connsiteY398" fmla="*/ 661778 h 8618527"/>
                <a:gd name="connsiteX399" fmla="*/ 1103123 w 7531843"/>
                <a:gd name="connsiteY399" fmla="*/ 666649 h 8618527"/>
                <a:gd name="connsiteX400" fmla="*/ 5059026 w 7531843"/>
                <a:gd name="connsiteY400" fmla="*/ 520509 h 8618527"/>
                <a:gd name="connsiteX401" fmla="*/ 5042913 w 7531843"/>
                <a:gd name="connsiteY401" fmla="*/ 516761 h 8618527"/>
                <a:gd name="connsiteX402" fmla="*/ 4942864 w 7531843"/>
                <a:gd name="connsiteY402" fmla="*/ 470296 h 8618527"/>
                <a:gd name="connsiteX403" fmla="*/ 4924128 w 7531843"/>
                <a:gd name="connsiteY403" fmla="*/ 420834 h 8618527"/>
                <a:gd name="connsiteX404" fmla="*/ 4973591 w 7531843"/>
                <a:gd name="connsiteY404" fmla="*/ 402098 h 8618527"/>
                <a:gd name="connsiteX405" fmla="*/ 5075514 w 7531843"/>
                <a:gd name="connsiteY405" fmla="*/ 449687 h 8618527"/>
                <a:gd name="connsiteX406" fmla="*/ 5093127 w 7531843"/>
                <a:gd name="connsiteY406" fmla="*/ 499524 h 8618527"/>
                <a:gd name="connsiteX407" fmla="*/ 5059026 w 7531843"/>
                <a:gd name="connsiteY407" fmla="*/ 520509 h 8618527"/>
                <a:gd name="connsiteX408" fmla="*/ 1399150 w 7531843"/>
                <a:gd name="connsiteY408" fmla="*/ 512265 h 8618527"/>
                <a:gd name="connsiteX409" fmla="*/ 1365426 w 7531843"/>
                <a:gd name="connsiteY409" fmla="*/ 490906 h 8618527"/>
                <a:gd name="connsiteX410" fmla="*/ 1383037 w 7531843"/>
                <a:gd name="connsiteY410" fmla="*/ 441068 h 8618527"/>
                <a:gd name="connsiteX411" fmla="*/ 1484961 w 7531843"/>
                <a:gd name="connsiteY411" fmla="*/ 394228 h 8618527"/>
                <a:gd name="connsiteX412" fmla="*/ 1534049 w 7531843"/>
                <a:gd name="connsiteY412" fmla="*/ 413339 h 8618527"/>
                <a:gd name="connsiteX413" fmla="*/ 1514938 w 7531843"/>
                <a:gd name="connsiteY413" fmla="*/ 462427 h 8618527"/>
                <a:gd name="connsiteX414" fmla="*/ 1414514 w 7531843"/>
                <a:gd name="connsiteY414" fmla="*/ 508518 h 8618527"/>
                <a:gd name="connsiteX415" fmla="*/ 1399150 w 7531843"/>
                <a:gd name="connsiteY415" fmla="*/ 512265 h 8618527"/>
                <a:gd name="connsiteX416" fmla="*/ 4752133 w 7531843"/>
                <a:gd name="connsiteY416" fmla="*/ 387484 h 8618527"/>
                <a:gd name="connsiteX417" fmla="*/ 4738642 w 7531843"/>
                <a:gd name="connsiteY417" fmla="*/ 384861 h 8618527"/>
                <a:gd name="connsiteX418" fmla="*/ 4634846 w 7531843"/>
                <a:gd name="connsiteY418" fmla="*/ 346265 h 8618527"/>
                <a:gd name="connsiteX419" fmla="*/ 4612362 w 7531843"/>
                <a:gd name="connsiteY419" fmla="*/ 298675 h 8618527"/>
                <a:gd name="connsiteX420" fmla="*/ 4659952 w 7531843"/>
                <a:gd name="connsiteY420" fmla="*/ 276192 h 8618527"/>
                <a:gd name="connsiteX421" fmla="*/ 4765622 w 7531843"/>
                <a:gd name="connsiteY421" fmla="*/ 315538 h 8618527"/>
                <a:gd name="connsiteX422" fmla="*/ 4786982 w 7531843"/>
                <a:gd name="connsiteY422" fmla="*/ 363876 h 8618527"/>
                <a:gd name="connsiteX423" fmla="*/ 4752133 w 7531843"/>
                <a:gd name="connsiteY423" fmla="*/ 387484 h 8618527"/>
                <a:gd name="connsiteX424" fmla="*/ 1706045 w 7531843"/>
                <a:gd name="connsiteY424" fmla="*/ 381488 h 8618527"/>
                <a:gd name="connsiteX425" fmla="*/ 1671196 w 7531843"/>
                <a:gd name="connsiteY425" fmla="*/ 357506 h 8618527"/>
                <a:gd name="connsiteX426" fmla="*/ 1692929 w 7531843"/>
                <a:gd name="connsiteY426" fmla="*/ 309167 h 8618527"/>
                <a:gd name="connsiteX427" fmla="*/ 1798225 w 7531843"/>
                <a:gd name="connsiteY427" fmla="*/ 270571 h 8618527"/>
                <a:gd name="connsiteX428" fmla="*/ 1845815 w 7531843"/>
                <a:gd name="connsiteY428" fmla="*/ 293429 h 8618527"/>
                <a:gd name="connsiteX429" fmla="*/ 1822957 w 7531843"/>
                <a:gd name="connsiteY429" fmla="*/ 341018 h 8618527"/>
                <a:gd name="connsiteX430" fmla="*/ 1719535 w 7531843"/>
                <a:gd name="connsiteY430" fmla="*/ 378865 h 8618527"/>
                <a:gd name="connsiteX431" fmla="*/ 1706045 w 7531843"/>
                <a:gd name="connsiteY431" fmla="*/ 381488 h 8618527"/>
                <a:gd name="connsiteX432" fmla="*/ 4435870 w 7531843"/>
                <a:gd name="connsiteY432" fmla="*/ 279190 h 8618527"/>
                <a:gd name="connsiteX433" fmla="*/ 4425003 w 7531843"/>
                <a:gd name="connsiteY433" fmla="*/ 277691 h 8618527"/>
                <a:gd name="connsiteX434" fmla="*/ 4318958 w 7531843"/>
                <a:gd name="connsiteY434" fmla="*/ 247339 h 8618527"/>
                <a:gd name="connsiteX435" fmla="*/ 4292727 w 7531843"/>
                <a:gd name="connsiteY435" fmla="*/ 201623 h 8618527"/>
                <a:gd name="connsiteX436" fmla="*/ 4338443 w 7531843"/>
                <a:gd name="connsiteY436" fmla="*/ 175393 h 8618527"/>
                <a:gd name="connsiteX437" fmla="*/ 4446362 w 7531843"/>
                <a:gd name="connsiteY437" fmla="*/ 206120 h 8618527"/>
                <a:gd name="connsiteX438" fmla="*/ 4471469 w 7531843"/>
                <a:gd name="connsiteY438" fmla="*/ 252585 h 8618527"/>
                <a:gd name="connsiteX439" fmla="*/ 4435870 w 7531843"/>
                <a:gd name="connsiteY439" fmla="*/ 279190 h 8618527"/>
                <a:gd name="connsiteX440" fmla="*/ 2022307 w 7531843"/>
                <a:gd name="connsiteY440" fmla="*/ 274693 h 8618527"/>
                <a:gd name="connsiteX441" fmla="*/ 1986335 w 7531843"/>
                <a:gd name="connsiteY441" fmla="*/ 247714 h 8618527"/>
                <a:gd name="connsiteX442" fmla="*/ 2011440 w 7531843"/>
                <a:gd name="connsiteY442" fmla="*/ 201248 h 8618527"/>
                <a:gd name="connsiteX443" fmla="*/ 2119359 w 7531843"/>
                <a:gd name="connsiteY443" fmla="*/ 170896 h 8618527"/>
                <a:gd name="connsiteX444" fmla="*/ 2165075 w 7531843"/>
                <a:gd name="connsiteY444" fmla="*/ 197501 h 8618527"/>
                <a:gd name="connsiteX445" fmla="*/ 2138470 w 7531843"/>
                <a:gd name="connsiteY445" fmla="*/ 243217 h 8618527"/>
                <a:gd name="connsiteX446" fmla="*/ 2032424 w 7531843"/>
                <a:gd name="connsiteY446" fmla="*/ 272820 h 8618527"/>
                <a:gd name="connsiteX447" fmla="*/ 2022307 w 7531843"/>
                <a:gd name="connsiteY447" fmla="*/ 274693 h 8618527"/>
                <a:gd name="connsiteX448" fmla="*/ 4112488 w 7531843"/>
                <a:gd name="connsiteY448" fmla="*/ 196377 h 8618527"/>
                <a:gd name="connsiteX449" fmla="*/ 4104619 w 7531843"/>
                <a:gd name="connsiteY449" fmla="*/ 195628 h 8618527"/>
                <a:gd name="connsiteX450" fmla="*/ 3996325 w 7531843"/>
                <a:gd name="connsiteY450" fmla="*/ 173894 h 8618527"/>
                <a:gd name="connsiteX451" fmla="*/ 3966348 w 7531843"/>
                <a:gd name="connsiteY451" fmla="*/ 130427 h 8618527"/>
                <a:gd name="connsiteX452" fmla="*/ 4009815 w 7531843"/>
                <a:gd name="connsiteY452" fmla="*/ 100449 h 8618527"/>
                <a:gd name="connsiteX453" fmla="*/ 4119982 w 7531843"/>
                <a:gd name="connsiteY453" fmla="*/ 122558 h 8618527"/>
                <a:gd name="connsiteX454" fmla="*/ 4148460 w 7531843"/>
                <a:gd name="connsiteY454" fmla="*/ 166774 h 8618527"/>
                <a:gd name="connsiteX455" fmla="*/ 4112488 w 7531843"/>
                <a:gd name="connsiteY455" fmla="*/ 196377 h 8618527"/>
                <a:gd name="connsiteX456" fmla="*/ 2345690 w 7531843"/>
                <a:gd name="connsiteY456" fmla="*/ 193005 h 8618527"/>
                <a:gd name="connsiteX457" fmla="*/ 2309342 w 7531843"/>
                <a:gd name="connsiteY457" fmla="*/ 163402 h 8618527"/>
                <a:gd name="connsiteX458" fmla="*/ 2338195 w 7531843"/>
                <a:gd name="connsiteY458" fmla="*/ 119185 h 8618527"/>
                <a:gd name="connsiteX459" fmla="*/ 2448362 w 7531843"/>
                <a:gd name="connsiteY459" fmla="*/ 97451 h 8618527"/>
                <a:gd name="connsiteX460" fmla="*/ 2491830 w 7531843"/>
                <a:gd name="connsiteY460" fmla="*/ 127429 h 8618527"/>
                <a:gd name="connsiteX461" fmla="*/ 2461853 w 7531843"/>
                <a:gd name="connsiteY461" fmla="*/ 170896 h 8618527"/>
                <a:gd name="connsiteX462" fmla="*/ 2353558 w 7531843"/>
                <a:gd name="connsiteY462" fmla="*/ 192255 h 8618527"/>
                <a:gd name="connsiteX463" fmla="*/ 2345690 w 7531843"/>
                <a:gd name="connsiteY463" fmla="*/ 193005 h 8618527"/>
                <a:gd name="connsiteX464" fmla="*/ 3783860 w 7531843"/>
                <a:gd name="connsiteY464" fmla="*/ 139420 h 8618527"/>
                <a:gd name="connsiteX465" fmla="*/ 3778988 w 7531843"/>
                <a:gd name="connsiteY465" fmla="*/ 139045 h 8618527"/>
                <a:gd name="connsiteX466" fmla="*/ 3669570 w 7531843"/>
                <a:gd name="connsiteY466" fmla="*/ 125930 h 8618527"/>
                <a:gd name="connsiteX467" fmla="*/ 3636221 w 7531843"/>
                <a:gd name="connsiteY467" fmla="*/ 84711 h 8618527"/>
                <a:gd name="connsiteX468" fmla="*/ 3677440 w 7531843"/>
                <a:gd name="connsiteY468" fmla="*/ 51361 h 8618527"/>
                <a:gd name="connsiteX469" fmla="*/ 3788731 w 7531843"/>
                <a:gd name="connsiteY469" fmla="*/ 64851 h 8618527"/>
                <a:gd name="connsiteX470" fmla="*/ 3820957 w 7531843"/>
                <a:gd name="connsiteY470" fmla="*/ 106819 h 8618527"/>
                <a:gd name="connsiteX471" fmla="*/ 3783860 w 7531843"/>
                <a:gd name="connsiteY471" fmla="*/ 139420 h 8618527"/>
                <a:gd name="connsiteX472" fmla="*/ 2674692 w 7531843"/>
                <a:gd name="connsiteY472" fmla="*/ 137172 h 8618527"/>
                <a:gd name="connsiteX473" fmla="*/ 2637596 w 7531843"/>
                <a:gd name="connsiteY473" fmla="*/ 104571 h 8618527"/>
                <a:gd name="connsiteX474" fmla="*/ 2669821 w 7531843"/>
                <a:gd name="connsiteY474" fmla="*/ 62603 h 8618527"/>
                <a:gd name="connsiteX475" fmla="*/ 2781112 w 7531843"/>
                <a:gd name="connsiteY475" fmla="*/ 49487 h 8618527"/>
                <a:gd name="connsiteX476" fmla="*/ 2821957 w 7531843"/>
                <a:gd name="connsiteY476" fmla="*/ 82837 h 8618527"/>
                <a:gd name="connsiteX477" fmla="*/ 2788607 w 7531843"/>
                <a:gd name="connsiteY477" fmla="*/ 123682 h 8618527"/>
                <a:gd name="connsiteX478" fmla="*/ 2679189 w 7531843"/>
                <a:gd name="connsiteY478" fmla="*/ 136422 h 8618527"/>
                <a:gd name="connsiteX479" fmla="*/ 2674692 w 7531843"/>
                <a:gd name="connsiteY479" fmla="*/ 137172 h 8618527"/>
                <a:gd name="connsiteX480" fmla="*/ 3451485 w 7531843"/>
                <a:gd name="connsiteY480" fmla="*/ 108318 h 8618527"/>
                <a:gd name="connsiteX481" fmla="*/ 3449236 w 7531843"/>
                <a:gd name="connsiteY481" fmla="*/ 108318 h 8618527"/>
                <a:gd name="connsiteX482" fmla="*/ 3339069 w 7531843"/>
                <a:gd name="connsiteY482" fmla="*/ 103822 h 8618527"/>
                <a:gd name="connsiteX483" fmla="*/ 3302721 w 7531843"/>
                <a:gd name="connsiteY483" fmla="*/ 65600 h 8618527"/>
                <a:gd name="connsiteX484" fmla="*/ 3340942 w 7531843"/>
                <a:gd name="connsiteY484" fmla="*/ 29253 h 8618527"/>
                <a:gd name="connsiteX485" fmla="*/ 3452983 w 7531843"/>
                <a:gd name="connsiteY485" fmla="*/ 33749 h 8618527"/>
                <a:gd name="connsiteX486" fmla="*/ 3488206 w 7531843"/>
                <a:gd name="connsiteY486" fmla="*/ 73095 h 8618527"/>
                <a:gd name="connsiteX487" fmla="*/ 3451485 w 7531843"/>
                <a:gd name="connsiteY487" fmla="*/ 108318 h 8618527"/>
                <a:gd name="connsiteX488" fmla="*/ 3006693 w 7531843"/>
                <a:gd name="connsiteY488" fmla="*/ 107194 h 8618527"/>
                <a:gd name="connsiteX489" fmla="*/ 2969596 w 7531843"/>
                <a:gd name="connsiteY489" fmla="*/ 71596 h 8618527"/>
                <a:gd name="connsiteX490" fmla="*/ 3005195 w 7531843"/>
                <a:gd name="connsiteY490" fmla="*/ 32250 h 8618527"/>
                <a:gd name="connsiteX491" fmla="*/ 3117235 w 7531843"/>
                <a:gd name="connsiteY491" fmla="*/ 28128 h 8618527"/>
                <a:gd name="connsiteX492" fmla="*/ 3155456 w 7531843"/>
                <a:gd name="connsiteY492" fmla="*/ 64476 h 8618527"/>
                <a:gd name="connsiteX493" fmla="*/ 3119108 w 7531843"/>
                <a:gd name="connsiteY493" fmla="*/ 102697 h 8618527"/>
                <a:gd name="connsiteX494" fmla="*/ 3008942 w 7531843"/>
                <a:gd name="connsiteY494" fmla="*/ 106819 h 8618527"/>
                <a:gd name="connsiteX495" fmla="*/ 3006693 w 7531843"/>
                <a:gd name="connsiteY495" fmla="*/ 107194 h 861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Lst>
              <a:rect l="l" t="t" r="r" b="b"/>
              <a:pathLst>
                <a:path w="7531843" h="8618527">
                  <a:moveTo>
                    <a:pt x="3123606" y="8618927"/>
                  </a:moveTo>
                  <a:cubicBezTo>
                    <a:pt x="3123231" y="8618927"/>
                    <a:pt x="3123231" y="8618927"/>
                    <a:pt x="3122856" y="8618927"/>
                  </a:cubicBezTo>
                  <a:cubicBezTo>
                    <a:pt x="3085384" y="8618178"/>
                    <a:pt x="3047912" y="8616678"/>
                    <a:pt x="3010440" y="8614805"/>
                  </a:cubicBezTo>
                  <a:cubicBezTo>
                    <a:pt x="2989831" y="8613681"/>
                    <a:pt x="2974092" y="8596444"/>
                    <a:pt x="2974842" y="8575834"/>
                  </a:cubicBezTo>
                  <a:cubicBezTo>
                    <a:pt x="2975967" y="8555225"/>
                    <a:pt x="2993578" y="8539112"/>
                    <a:pt x="3013812" y="8540236"/>
                  </a:cubicBezTo>
                  <a:cubicBezTo>
                    <a:pt x="3050535" y="8542110"/>
                    <a:pt x="3087258" y="8543234"/>
                    <a:pt x="3124355" y="8544358"/>
                  </a:cubicBezTo>
                  <a:cubicBezTo>
                    <a:pt x="3144964" y="8544732"/>
                    <a:pt x="3161452" y="8561970"/>
                    <a:pt x="3160703" y="8582579"/>
                  </a:cubicBezTo>
                  <a:cubicBezTo>
                    <a:pt x="3160327" y="8602814"/>
                    <a:pt x="3143840" y="8618927"/>
                    <a:pt x="3123606" y="8618927"/>
                  </a:cubicBezTo>
                  <a:close/>
                  <a:moveTo>
                    <a:pt x="3346189" y="8618178"/>
                  </a:moveTo>
                  <a:cubicBezTo>
                    <a:pt x="3325954" y="8618178"/>
                    <a:pt x="3309466" y="8602064"/>
                    <a:pt x="3308717" y="8581830"/>
                  </a:cubicBezTo>
                  <a:cubicBezTo>
                    <a:pt x="3307967" y="8561220"/>
                    <a:pt x="3324454" y="8543983"/>
                    <a:pt x="3345063" y="8543234"/>
                  </a:cubicBezTo>
                  <a:cubicBezTo>
                    <a:pt x="3381786" y="8542110"/>
                    <a:pt x="3418509" y="8540611"/>
                    <a:pt x="3455231" y="8538737"/>
                  </a:cubicBezTo>
                  <a:cubicBezTo>
                    <a:pt x="3476590" y="8537613"/>
                    <a:pt x="3493453" y="8553351"/>
                    <a:pt x="3494577" y="8573960"/>
                  </a:cubicBezTo>
                  <a:cubicBezTo>
                    <a:pt x="3495701" y="8594570"/>
                    <a:pt x="3479962" y="8612182"/>
                    <a:pt x="3459353" y="8613306"/>
                  </a:cubicBezTo>
                  <a:cubicBezTo>
                    <a:pt x="3422257" y="8615554"/>
                    <a:pt x="3384785" y="8617053"/>
                    <a:pt x="3347313" y="8618178"/>
                  </a:cubicBezTo>
                  <a:cubicBezTo>
                    <a:pt x="3346938" y="8618178"/>
                    <a:pt x="3346563" y="8618178"/>
                    <a:pt x="3346189" y="8618178"/>
                  </a:cubicBezTo>
                  <a:close/>
                  <a:moveTo>
                    <a:pt x="2790105" y="8597942"/>
                  </a:moveTo>
                  <a:cubicBezTo>
                    <a:pt x="2788981" y="8597942"/>
                    <a:pt x="2787483" y="8597942"/>
                    <a:pt x="2786359" y="8597942"/>
                  </a:cubicBezTo>
                  <a:cubicBezTo>
                    <a:pt x="2748887" y="8594196"/>
                    <a:pt x="2711789" y="8589699"/>
                    <a:pt x="2674692" y="8585202"/>
                  </a:cubicBezTo>
                  <a:cubicBezTo>
                    <a:pt x="2654083" y="8582579"/>
                    <a:pt x="2639844" y="8563843"/>
                    <a:pt x="2642466" y="8543234"/>
                  </a:cubicBezTo>
                  <a:cubicBezTo>
                    <a:pt x="2645089" y="8522999"/>
                    <a:pt x="2663451" y="8508759"/>
                    <a:pt x="2684436" y="8511008"/>
                  </a:cubicBezTo>
                  <a:cubicBezTo>
                    <a:pt x="2720783" y="8515879"/>
                    <a:pt x="2757505" y="8520001"/>
                    <a:pt x="2794228" y="8523748"/>
                  </a:cubicBezTo>
                  <a:cubicBezTo>
                    <a:pt x="2814837" y="8525997"/>
                    <a:pt x="2829825" y="8543983"/>
                    <a:pt x="2827577" y="8564593"/>
                  </a:cubicBezTo>
                  <a:cubicBezTo>
                    <a:pt x="2825329" y="8583703"/>
                    <a:pt x="2809216" y="8597942"/>
                    <a:pt x="2790105" y="8597942"/>
                  </a:cubicBezTo>
                  <a:close/>
                  <a:moveTo>
                    <a:pt x="3678938" y="8594945"/>
                  </a:moveTo>
                  <a:cubicBezTo>
                    <a:pt x="3660202" y="8594945"/>
                    <a:pt x="3644089" y="8580706"/>
                    <a:pt x="3641841" y="8561595"/>
                  </a:cubicBezTo>
                  <a:cubicBezTo>
                    <a:pt x="3639593" y="8540985"/>
                    <a:pt x="3654581" y="8522624"/>
                    <a:pt x="3674817" y="8520376"/>
                  </a:cubicBezTo>
                  <a:cubicBezTo>
                    <a:pt x="3711539" y="8516254"/>
                    <a:pt x="3747886" y="8512132"/>
                    <a:pt x="3784234" y="8507261"/>
                  </a:cubicBezTo>
                  <a:cubicBezTo>
                    <a:pt x="3804469" y="8504638"/>
                    <a:pt x="3823580" y="8518877"/>
                    <a:pt x="3826203" y="8539486"/>
                  </a:cubicBezTo>
                  <a:cubicBezTo>
                    <a:pt x="3828825" y="8559721"/>
                    <a:pt x="3814587" y="8578832"/>
                    <a:pt x="3793977" y="8581455"/>
                  </a:cubicBezTo>
                  <a:cubicBezTo>
                    <a:pt x="3756880" y="8586326"/>
                    <a:pt x="3719782" y="8590823"/>
                    <a:pt x="3682685" y="8594945"/>
                  </a:cubicBezTo>
                  <a:cubicBezTo>
                    <a:pt x="3681561" y="8594945"/>
                    <a:pt x="3680437" y="8594945"/>
                    <a:pt x="3678938" y="8594945"/>
                  </a:cubicBezTo>
                  <a:close/>
                  <a:moveTo>
                    <a:pt x="2459604" y="8551103"/>
                  </a:moveTo>
                  <a:cubicBezTo>
                    <a:pt x="2457356" y="8551103"/>
                    <a:pt x="2455107" y="8551103"/>
                    <a:pt x="2452859" y="8550353"/>
                  </a:cubicBezTo>
                  <a:cubicBezTo>
                    <a:pt x="2416137" y="8543608"/>
                    <a:pt x="2379414" y="8536489"/>
                    <a:pt x="2342691" y="8528620"/>
                  </a:cubicBezTo>
                  <a:cubicBezTo>
                    <a:pt x="2322457" y="8524498"/>
                    <a:pt x="2309717" y="8504638"/>
                    <a:pt x="2313838" y="8484403"/>
                  </a:cubicBezTo>
                  <a:cubicBezTo>
                    <a:pt x="2317961" y="8464168"/>
                    <a:pt x="2337821" y="8451053"/>
                    <a:pt x="2358055" y="8455549"/>
                  </a:cubicBezTo>
                  <a:cubicBezTo>
                    <a:pt x="2394029" y="8463044"/>
                    <a:pt x="2430001" y="8470163"/>
                    <a:pt x="2466349" y="8476909"/>
                  </a:cubicBezTo>
                  <a:cubicBezTo>
                    <a:pt x="2486584" y="8480655"/>
                    <a:pt x="2500073" y="8500141"/>
                    <a:pt x="2496326" y="8520376"/>
                  </a:cubicBezTo>
                  <a:cubicBezTo>
                    <a:pt x="2492954" y="8538362"/>
                    <a:pt x="2477216" y="8551103"/>
                    <a:pt x="2459604" y="8551103"/>
                  </a:cubicBezTo>
                  <a:close/>
                  <a:moveTo>
                    <a:pt x="4009065" y="8546231"/>
                  </a:moveTo>
                  <a:cubicBezTo>
                    <a:pt x="3991453" y="8546231"/>
                    <a:pt x="3975716" y="8533866"/>
                    <a:pt x="3972343" y="8515879"/>
                  </a:cubicBezTo>
                  <a:cubicBezTo>
                    <a:pt x="3968596" y="8495644"/>
                    <a:pt x="3981711" y="8476159"/>
                    <a:pt x="4001946" y="8472412"/>
                  </a:cubicBezTo>
                  <a:cubicBezTo>
                    <a:pt x="4038293" y="8465667"/>
                    <a:pt x="4074267" y="8458173"/>
                    <a:pt x="4110239" y="8450678"/>
                  </a:cubicBezTo>
                  <a:cubicBezTo>
                    <a:pt x="4130474" y="8446181"/>
                    <a:pt x="4150335" y="8459297"/>
                    <a:pt x="4154456" y="8479157"/>
                  </a:cubicBezTo>
                  <a:cubicBezTo>
                    <a:pt x="4158952" y="8499391"/>
                    <a:pt x="4145838" y="8519252"/>
                    <a:pt x="4125978" y="8523374"/>
                  </a:cubicBezTo>
                  <a:cubicBezTo>
                    <a:pt x="4089630" y="8531243"/>
                    <a:pt x="4052907" y="8538737"/>
                    <a:pt x="4015811" y="8545482"/>
                  </a:cubicBezTo>
                  <a:cubicBezTo>
                    <a:pt x="4013562" y="8546231"/>
                    <a:pt x="4011314" y="8546231"/>
                    <a:pt x="4009065" y="8546231"/>
                  </a:cubicBezTo>
                  <a:close/>
                  <a:moveTo>
                    <a:pt x="2133974" y="8478407"/>
                  </a:moveTo>
                  <a:cubicBezTo>
                    <a:pt x="2130975" y="8478407"/>
                    <a:pt x="2127603" y="8478033"/>
                    <a:pt x="2124231" y="8477283"/>
                  </a:cubicBezTo>
                  <a:cubicBezTo>
                    <a:pt x="2087883" y="8467541"/>
                    <a:pt x="2051910" y="8457423"/>
                    <a:pt x="2015938" y="8446931"/>
                  </a:cubicBezTo>
                  <a:cubicBezTo>
                    <a:pt x="1996076" y="8441310"/>
                    <a:pt x="1984835" y="8420326"/>
                    <a:pt x="1990456" y="8400466"/>
                  </a:cubicBezTo>
                  <a:cubicBezTo>
                    <a:pt x="1996076" y="8380606"/>
                    <a:pt x="2017062" y="8369365"/>
                    <a:pt x="2036922" y="8374985"/>
                  </a:cubicBezTo>
                  <a:cubicBezTo>
                    <a:pt x="2072145" y="8385477"/>
                    <a:pt x="2107743" y="8395220"/>
                    <a:pt x="2143342" y="8404588"/>
                  </a:cubicBezTo>
                  <a:cubicBezTo>
                    <a:pt x="2163202" y="8409834"/>
                    <a:pt x="2175193" y="8430443"/>
                    <a:pt x="2169946" y="8450303"/>
                  </a:cubicBezTo>
                  <a:cubicBezTo>
                    <a:pt x="2165450" y="8467166"/>
                    <a:pt x="2150462" y="8478407"/>
                    <a:pt x="2133974" y="8478407"/>
                  </a:cubicBezTo>
                  <a:close/>
                  <a:moveTo>
                    <a:pt x="4334322" y="8471662"/>
                  </a:moveTo>
                  <a:cubicBezTo>
                    <a:pt x="4317834" y="8471662"/>
                    <a:pt x="4302845" y="8460795"/>
                    <a:pt x="4298348" y="8443933"/>
                  </a:cubicBezTo>
                  <a:cubicBezTo>
                    <a:pt x="4293102" y="8424073"/>
                    <a:pt x="4304719" y="8403463"/>
                    <a:pt x="4324579" y="8398217"/>
                  </a:cubicBezTo>
                  <a:cubicBezTo>
                    <a:pt x="4360177" y="8388475"/>
                    <a:pt x="4395401" y="8378358"/>
                    <a:pt x="4430623" y="8367866"/>
                  </a:cubicBezTo>
                  <a:cubicBezTo>
                    <a:pt x="4450483" y="8361870"/>
                    <a:pt x="4471094" y="8373112"/>
                    <a:pt x="4477089" y="8392971"/>
                  </a:cubicBezTo>
                  <a:cubicBezTo>
                    <a:pt x="4483085" y="8412831"/>
                    <a:pt x="4471843" y="8433441"/>
                    <a:pt x="4451983" y="8439437"/>
                  </a:cubicBezTo>
                  <a:cubicBezTo>
                    <a:pt x="4416385" y="8450303"/>
                    <a:pt x="4380037" y="8460421"/>
                    <a:pt x="4344064" y="8470163"/>
                  </a:cubicBezTo>
                  <a:cubicBezTo>
                    <a:pt x="4340691" y="8471287"/>
                    <a:pt x="4337319" y="8471662"/>
                    <a:pt x="4334322" y="8471662"/>
                  </a:cubicBezTo>
                  <a:close/>
                  <a:moveTo>
                    <a:pt x="1814713" y="8380231"/>
                  </a:moveTo>
                  <a:cubicBezTo>
                    <a:pt x="1810591" y="8380231"/>
                    <a:pt x="1806469" y="8379482"/>
                    <a:pt x="1802348" y="8377983"/>
                  </a:cubicBezTo>
                  <a:cubicBezTo>
                    <a:pt x="1767124" y="8365617"/>
                    <a:pt x="1731900" y="8352877"/>
                    <a:pt x="1696677" y="8339387"/>
                  </a:cubicBezTo>
                  <a:cubicBezTo>
                    <a:pt x="1677566" y="8331893"/>
                    <a:pt x="1667824" y="8310534"/>
                    <a:pt x="1674943" y="8291048"/>
                  </a:cubicBezTo>
                  <a:cubicBezTo>
                    <a:pt x="1682437" y="8271938"/>
                    <a:pt x="1703796" y="8262195"/>
                    <a:pt x="1723281" y="8269314"/>
                  </a:cubicBezTo>
                  <a:cubicBezTo>
                    <a:pt x="1757756" y="8282430"/>
                    <a:pt x="1792231" y="8295170"/>
                    <a:pt x="1827079" y="8307161"/>
                  </a:cubicBezTo>
                  <a:cubicBezTo>
                    <a:pt x="1846564" y="8313906"/>
                    <a:pt x="1856682" y="8335265"/>
                    <a:pt x="1849936" y="8354751"/>
                  </a:cubicBezTo>
                  <a:cubicBezTo>
                    <a:pt x="1844691" y="8370863"/>
                    <a:pt x="1830076" y="8380231"/>
                    <a:pt x="1814713" y="8380231"/>
                  </a:cubicBezTo>
                  <a:close/>
                  <a:moveTo>
                    <a:pt x="4652457" y="8371613"/>
                  </a:moveTo>
                  <a:cubicBezTo>
                    <a:pt x="4637094" y="8371613"/>
                    <a:pt x="4622854" y="8362245"/>
                    <a:pt x="4617234" y="8346881"/>
                  </a:cubicBezTo>
                  <a:cubicBezTo>
                    <a:pt x="4610114" y="8327396"/>
                    <a:pt x="4620232" y="8306037"/>
                    <a:pt x="4639717" y="8299292"/>
                  </a:cubicBezTo>
                  <a:cubicBezTo>
                    <a:pt x="4674190" y="8286926"/>
                    <a:pt x="4708665" y="8273811"/>
                    <a:pt x="4743140" y="8260696"/>
                  </a:cubicBezTo>
                  <a:cubicBezTo>
                    <a:pt x="4762250" y="8253202"/>
                    <a:pt x="4783984" y="8262570"/>
                    <a:pt x="4791479" y="8282055"/>
                  </a:cubicBezTo>
                  <a:cubicBezTo>
                    <a:pt x="4798971" y="8301166"/>
                    <a:pt x="4789603" y="8322899"/>
                    <a:pt x="4770120" y="8330394"/>
                  </a:cubicBezTo>
                  <a:cubicBezTo>
                    <a:pt x="4735270" y="8343884"/>
                    <a:pt x="4700046" y="8356999"/>
                    <a:pt x="4664823" y="8369739"/>
                  </a:cubicBezTo>
                  <a:cubicBezTo>
                    <a:pt x="4661076" y="8370863"/>
                    <a:pt x="4656579" y="8371613"/>
                    <a:pt x="4652457" y="8371613"/>
                  </a:cubicBezTo>
                  <a:close/>
                  <a:moveTo>
                    <a:pt x="1504072" y="8257698"/>
                  </a:moveTo>
                  <a:cubicBezTo>
                    <a:pt x="1499200" y="8257698"/>
                    <a:pt x="1493954" y="8256574"/>
                    <a:pt x="1489082" y="8254700"/>
                  </a:cubicBezTo>
                  <a:cubicBezTo>
                    <a:pt x="1454984" y="8239712"/>
                    <a:pt x="1420884" y="8223974"/>
                    <a:pt x="1387159" y="8208236"/>
                  </a:cubicBezTo>
                  <a:cubicBezTo>
                    <a:pt x="1368423" y="8199242"/>
                    <a:pt x="1360554" y="8177134"/>
                    <a:pt x="1369173" y="8158398"/>
                  </a:cubicBezTo>
                  <a:cubicBezTo>
                    <a:pt x="1378166" y="8139662"/>
                    <a:pt x="1400274" y="8131793"/>
                    <a:pt x="1419010" y="8140412"/>
                  </a:cubicBezTo>
                  <a:cubicBezTo>
                    <a:pt x="1452361" y="8156150"/>
                    <a:pt x="1485710" y="8171513"/>
                    <a:pt x="1519435" y="8186127"/>
                  </a:cubicBezTo>
                  <a:cubicBezTo>
                    <a:pt x="1538171" y="8194371"/>
                    <a:pt x="1546789" y="8216479"/>
                    <a:pt x="1538545" y="8235215"/>
                  </a:cubicBezTo>
                  <a:cubicBezTo>
                    <a:pt x="1532176" y="8249454"/>
                    <a:pt x="1518685" y="8257698"/>
                    <a:pt x="1504072" y="8257698"/>
                  </a:cubicBezTo>
                  <a:close/>
                  <a:moveTo>
                    <a:pt x="4961600" y="8246832"/>
                  </a:moveTo>
                  <a:cubicBezTo>
                    <a:pt x="4947361" y="8246832"/>
                    <a:pt x="4933871" y="8238588"/>
                    <a:pt x="4927502" y="8224723"/>
                  </a:cubicBezTo>
                  <a:cubicBezTo>
                    <a:pt x="4918882" y="8205987"/>
                    <a:pt x="4927502" y="8183879"/>
                    <a:pt x="4946238" y="8175260"/>
                  </a:cubicBezTo>
                  <a:cubicBezTo>
                    <a:pt x="4979586" y="8160272"/>
                    <a:pt x="5012936" y="8144908"/>
                    <a:pt x="5045912" y="8128795"/>
                  </a:cubicBezTo>
                  <a:cubicBezTo>
                    <a:pt x="5064648" y="8119802"/>
                    <a:pt x="5086757" y="8127671"/>
                    <a:pt x="5095750" y="8146032"/>
                  </a:cubicBezTo>
                  <a:cubicBezTo>
                    <a:pt x="5104743" y="8164768"/>
                    <a:pt x="5096873" y="8186876"/>
                    <a:pt x="5078512" y="8195870"/>
                  </a:cubicBezTo>
                  <a:cubicBezTo>
                    <a:pt x="5044787" y="8211982"/>
                    <a:pt x="5011063" y="8227721"/>
                    <a:pt x="4976963" y="8243084"/>
                  </a:cubicBezTo>
                  <a:cubicBezTo>
                    <a:pt x="4971718" y="8245707"/>
                    <a:pt x="4966847" y="8246832"/>
                    <a:pt x="4961600" y="8246832"/>
                  </a:cubicBezTo>
                  <a:close/>
                  <a:moveTo>
                    <a:pt x="1204297" y="8111184"/>
                  </a:moveTo>
                  <a:cubicBezTo>
                    <a:pt x="1198301" y="8111184"/>
                    <a:pt x="1192306" y="8109684"/>
                    <a:pt x="1186685" y="8106687"/>
                  </a:cubicBezTo>
                  <a:cubicBezTo>
                    <a:pt x="1153710" y="8089075"/>
                    <a:pt x="1121109" y="8070714"/>
                    <a:pt x="1088509" y="8052353"/>
                  </a:cubicBezTo>
                  <a:cubicBezTo>
                    <a:pt x="1070522" y="8042235"/>
                    <a:pt x="1064527" y="8019377"/>
                    <a:pt x="1074644" y="8001391"/>
                  </a:cubicBezTo>
                  <a:cubicBezTo>
                    <a:pt x="1084762" y="7983404"/>
                    <a:pt x="1107619" y="7977034"/>
                    <a:pt x="1125606" y="7987526"/>
                  </a:cubicBezTo>
                  <a:cubicBezTo>
                    <a:pt x="1157457" y="8005887"/>
                    <a:pt x="1189682" y="8023499"/>
                    <a:pt x="1221909" y="8041111"/>
                  </a:cubicBezTo>
                  <a:cubicBezTo>
                    <a:pt x="1239895" y="8050854"/>
                    <a:pt x="1247014" y="8073712"/>
                    <a:pt x="1237271" y="8091698"/>
                  </a:cubicBezTo>
                  <a:cubicBezTo>
                    <a:pt x="1230527" y="8104064"/>
                    <a:pt x="1217786" y="8111184"/>
                    <a:pt x="1204297" y="8111184"/>
                  </a:cubicBezTo>
                  <a:close/>
                  <a:moveTo>
                    <a:pt x="5259502" y="8098068"/>
                  </a:moveTo>
                  <a:cubicBezTo>
                    <a:pt x="5246385" y="8098068"/>
                    <a:pt x="5233646" y="8090949"/>
                    <a:pt x="5226902" y="8078583"/>
                  </a:cubicBezTo>
                  <a:cubicBezTo>
                    <a:pt x="5217159" y="8060596"/>
                    <a:pt x="5223528" y="8037739"/>
                    <a:pt x="5241889" y="8027996"/>
                  </a:cubicBezTo>
                  <a:cubicBezTo>
                    <a:pt x="5274116" y="8010384"/>
                    <a:pt x="5305967" y="7992397"/>
                    <a:pt x="5337817" y="7973661"/>
                  </a:cubicBezTo>
                  <a:cubicBezTo>
                    <a:pt x="5355430" y="7963169"/>
                    <a:pt x="5378662" y="7969165"/>
                    <a:pt x="5388780" y="7987151"/>
                  </a:cubicBezTo>
                  <a:cubicBezTo>
                    <a:pt x="5399271" y="8005138"/>
                    <a:pt x="5393277" y="8027996"/>
                    <a:pt x="5375289" y="8038113"/>
                  </a:cubicBezTo>
                  <a:cubicBezTo>
                    <a:pt x="5343063" y="8056849"/>
                    <a:pt x="5310463" y="8075210"/>
                    <a:pt x="5277863" y="8093197"/>
                  </a:cubicBezTo>
                  <a:cubicBezTo>
                    <a:pt x="5271868" y="8096569"/>
                    <a:pt x="5265496" y="8098068"/>
                    <a:pt x="5259502" y="8098068"/>
                  </a:cubicBezTo>
                  <a:close/>
                  <a:moveTo>
                    <a:pt x="916887" y="7941811"/>
                  </a:moveTo>
                  <a:cubicBezTo>
                    <a:pt x="910143" y="7941811"/>
                    <a:pt x="903023" y="7939937"/>
                    <a:pt x="896652" y="7935815"/>
                  </a:cubicBezTo>
                  <a:cubicBezTo>
                    <a:pt x="865176" y="7915580"/>
                    <a:pt x="834075" y="7894971"/>
                    <a:pt x="802973" y="7873987"/>
                  </a:cubicBezTo>
                  <a:cubicBezTo>
                    <a:pt x="785736" y="7862370"/>
                    <a:pt x="781614" y="7839138"/>
                    <a:pt x="793231" y="7822275"/>
                  </a:cubicBezTo>
                  <a:cubicBezTo>
                    <a:pt x="804847" y="7805038"/>
                    <a:pt x="828079" y="7800916"/>
                    <a:pt x="844942" y="7812533"/>
                  </a:cubicBezTo>
                  <a:cubicBezTo>
                    <a:pt x="875294" y="7833142"/>
                    <a:pt x="906020" y="7853377"/>
                    <a:pt x="937122" y="7873237"/>
                  </a:cubicBezTo>
                  <a:cubicBezTo>
                    <a:pt x="954359" y="7884479"/>
                    <a:pt x="959606" y="7907337"/>
                    <a:pt x="948364" y="7924948"/>
                  </a:cubicBezTo>
                  <a:cubicBezTo>
                    <a:pt x="940870" y="7935815"/>
                    <a:pt x="928879" y="7941811"/>
                    <a:pt x="916887" y="7941811"/>
                  </a:cubicBezTo>
                  <a:close/>
                  <a:moveTo>
                    <a:pt x="5545412" y="7926822"/>
                  </a:moveTo>
                  <a:cubicBezTo>
                    <a:pt x="5533421" y="7926822"/>
                    <a:pt x="5521430" y="7920827"/>
                    <a:pt x="5514310" y="7909959"/>
                  </a:cubicBezTo>
                  <a:cubicBezTo>
                    <a:pt x="5503069" y="7892723"/>
                    <a:pt x="5507941" y="7869490"/>
                    <a:pt x="5525176" y="7858249"/>
                  </a:cubicBezTo>
                  <a:cubicBezTo>
                    <a:pt x="5555903" y="7838013"/>
                    <a:pt x="5586255" y="7817779"/>
                    <a:pt x="5616608" y="7796794"/>
                  </a:cubicBezTo>
                  <a:cubicBezTo>
                    <a:pt x="5633470" y="7785178"/>
                    <a:pt x="5656703" y="7789300"/>
                    <a:pt x="5668694" y="7806162"/>
                  </a:cubicBezTo>
                  <a:cubicBezTo>
                    <a:pt x="5680310" y="7823025"/>
                    <a:pt x="5676189" y="7846257"/>
                    <a:pt x="5659326" y="7858249"/>
                  </a:cubicBezTo>
                  <a:cubicBezTo>
                    <a:pt x="5628599" y="7879607"/>
                    <a:pt x="5597497" y="7900217"/>
                    <a:pt x="5566397" y="7920827"/>
                  </a:cubicBezTo>
                  <a:cubicBezTo>
                    <a:pt x="5559277" y="7924573"/>
                    <a:pt x="5552157" y="7926822"/>
                    <a:pt x="5545412" y="7926822"/>
                  </a:cubicBezTo>
                  <a:close/>
                  <a:moveTo>
                    <a:pt x="643343" y="7750704"/>
                  </a:moveTo>
                  <a:cubicBezTo>
                    <a:pt x="635473" y="7750704"/>
                    <a:pt x="627605" y="7748081"/>
                    <a:pt x="620860" y="7743210"/>
                  </a:cubicBezTo>
                  <a:cubicBezTo>
                    <a:pt x="591257" y="7720726"/>
                    <a:pt x="561654" y="7697494"/>
                    <a:pt x="532426" y="7674262"/>
                  </a:cubicBezTo>
                  <a:cubicBezTo>
                    <a:pt x="516313" y="7661521"/>
                    <a:pt x="513690" y="7637914"/>
                    <a:pt x="526431" y="7621801"/>
                  </a:cubicBezTo>
                  <a:cubicBezTo>
                    <a:pt x="539171" y="7605688"/>
                    <a:pt x="562778" y="7603065"/>
                    <a:pt x="578892" y="7615806"/>
                  </a:cubicBezTo>
                  <a:cubicBezTo>
                    <a:pt x="607744" y="7638663"/>
                    <a:pt x="636597" y="7661521"/>
                    <a:pt x="665825" y="7683630"/>
                  </a:cubicBezTo>
                  <a:cubicBezTo>
                    <a:pt x="682313" y="7695995"/>
                    <a:pt x="685311" y="7719602"/>
                    <a:pt x="672945" y="7736090"/>
                  </a:cubicBezTo>
                  <a:cubicBezTo>
                    <a:pt x="665451" y="7745458"/>
                    <a:pt x="654584" y="7750704"/>
                    <a:pt x="643343" y="7750704"/>
                  </a:cubicBezTo>
                  <a:close/>
                  <a:moveTo>
                    <a:pt x="5817083" y="7733467"/>
                  </a:moveTo>
                  <a:cubicBezTo>
                    <a:pt x="5805842" y="7733467"/>
                    <a:pt x="5794974" y="7728596"/>
                    <a:pt x="5787479" y="7718853"/>
                  </a:cubicBezTo>
                  <a:cubicBezTo>
                    <a:pt x="5774740" y="7702366"/>
                    <a:pt x="5777738" y="7679133"/>
                    <a:pt x="5794224" y="7666392"/>
                  </a:cubicBezTo>
                  <a:cubicBezTo>
                    <a:pt x="5823453" y="7643910"/>
                    <a:pt x="5851932" y="7621052"/>
                    <a:pt x="5880411" y="7597819"/>
                  </a:cubicBezTo>
                  <a:cubicBezTo>
                    <a:pt x="5896524" y="7584704"/>
                    <a:pt x="5919756" y="7587327"/>
                    <a:pt x="5932870" y="7603065"/>
                  </a:cubicBezTo>
                  <a:cubicBezTo>
                    <a:pt x="5945987" y="7619178"/>
                    <a:pt x="5943363" y="7642410"/>
                    <a:pt x="5927626" y="7655526"/>
                  </a:cubicBezTo>
                  <a:cubicBezTo>
                    <a:pt x="5898772" y="7679133"/>
                    <a:pt x="5869543" y="7702366"/>
                    <a:pt x="5839941" y="7725223"/>
                  </a:cubicBezTo>
                  <a:cubicBezTo>
                    <a:pt x="5832821" y="7730844"/>
                    <a:pt x="5824951" y="7733467"/>
                    <a:pt x="5817083" y="7733467"/>
                  </a:cubicBezTo>
                  <a:close/>
                  <a:moveTo>
                    <a:pt x="385162" y="7538988"/>
                  </a:moveTo>
                  <a:cubicBezTo>
                    <a:pt x="376169" y="7538988"/>
                    <a:pt x="367550" y="7535990"/>
                    <a:pt x="360430" y="7529620"/>
                  </a:cubicBezTo>
                  <a:cubicBezTo>
                    <a:pt x="332701" y="7504889"/>
                    <a:pt x="304972" y="7479408"/>
                    <a:pt x="277617" y="7453927"/>
                  </a:cubicBezTo>
                  <a:cubicBezTo>
                    <a:pt x="262629" y="7439687"/>
                    <a:pt x="261879" y="7416081"/>
                    <a:pt x="275744" y="7401091"/>
                  </a:cubicBezTo>
                  <a:cubicBezTo>
                    <a:pt x="289609" y="7386103"/>
                    <a:pt x="313590" y="7385353"/>
                    <a:pt x="328579" y="7399218"/>
                  </a:cubicBezTo>
                  <a:cubicBezTo>
                    <a:pt x="355558" y="7424324"/>
                    <a:pt x="382538" y="7449055"/>
                    <a:pt x="409893" y="7473412"/>
                  </a:cubicBezTo>
                  <a:cubicBezTo>
                    <a:pt x="425257" y="7487277"/>
                    <a:pt x="426756" y="7510884"/>
                    <a:pt x="412890" y="7526248"/>
                  </a:cubicBezTo>
                  <a:cubicBezTo>
                    <a:pt x="405772" y="7534491"/>
                    <a:pt x="395654" y="7538988"/>
                    <a:pt x="385162" y="7538988"/>
                  </a:cubicBezTo>
                  <a:close/>
                  <a:moveTo>
                    <a:pt x="6072642" y="7519503"/>
                  </a:moveTo>
                  <a:cubicBezTo>
                    <a:pt x="6062524" y="7519503"/>
                    <a:pt x="6052405" y="7515381"/>
                    <a:pt x="6044911" y="7507137"/>
                  </a:cubicBezTo>
                  <a:cubicBezTo>
                    <a:pt x="6031046" y="7491773"/>
                    <a:pt x="6032171" y="7468166"/>
                    <a:pt x="6047534" y="7454301"/>
                  </a:cubicBezTo>
                  <a:cubicBezTo>
                    <a:pt x="6074890" y="7429570"/>
                    <a:pt x="6101869" y="7404464"/>
                    <a:pt x="6128474" y="7379358"/>
                  </a:cubicBezTo>
                  <a:cubicBezTo>
                    <a:pt x="6143462" y="7365119"/>
                    <a:pt x="6167069" y="7365868"/>
                    <a:pt x="6181309" y="7380857"/>
                  </a:cubicBezTo>
                  <a:cubicBezTo>
                    <a:pt x="6195548" y="7395845"/>
                    <a:pt x="6194798" y="7419453"/>
                    <a:pt x="6180186" y="7433692"/>
                  </a:cubicBezTo>
                  <a:cubicBezTo>
                    <a:pt x="6153205" y="7459547"/>
                    <a:pt x="6125851" y="7485029"/>
                    <a:pt x="6098122" y="7510135"/>
                  </a:cubicBezTo>
                  <a:cubicBezTo>
                    <a:pt x="6090627" y="7516130"/>
                    <a:pt x="6081635" y="7519503"/>
                    <a:pt x="6072642" y="7519503"/>
                  </a:cubicBezTo>
                  <a:close/>
                  <a:moveTo>
                    <a:pt x="144967" y="7307787"/>
                  </a:moveTo>
                  <a:cubicBezTo>
                    <a:pt x="135225" y="7307787"/>
                    <a:pt x="125482" y="7304039"/>
                    <a:pt x="117987" y="7296171"/>
                  </a:cubicBezTo>
                  <a:cubicBezTo>
                    <a:pt x="92131" y="7269191"/>
                    <a:pt x="66651" y="7241836"/>
                    <a:pt x="41170" y="7214482"/>
                  </a:cubicBezTo>
                  <a:cubicBezTo>
                    <a:pt x="27306" y="7199118"/>
                    <a:pt x="28430" y="7175511"/>
                    <a:pt x="43418" y="7161646"/>
                  </a:cubicBezTo>
                  <a:cubicBezTo>
                    <a:pt x="58782" y="7147782"/>
                    <a:pt x="82389" y="7148906"/>
                    <a:pt x="96254" y="7163895"/>
                  </a:cubicBezTo>
                  <a:cubicBezTo>
                    <a:pt x="120985" y="7191249"/>
                    <a:pt x="146091" y="7217854"/>
                    <a:pt x="171573" y="7244459"/>
                  </a:cubicBezTo>
                  <a:cubicBezTo>
                    <a:pt x="185811" y="7259448"/>
                    <a:pt x="185437" y="7283055"/>
                    <a:pt x="170448" y="7297295"/>
                  </a:cubicBezTo>
                  <a:cubicBezTo>
                    <a:pt x="163329" y="7304039"/>
                    <a:pt x="153961" y="7307787"/>
                    <a:pt x="144967" y="7307787"/>
                  </a:cubicBezTo>
                  <a:close/>
                  <a:moveTo>
                    <a:pt x="6311337" y="7286053"/>
                  </a:moveTo>
                  <a:cubicBezTo>
                    <a:pt x="6301969" y="7286053"/>
                    <a:pt x="6292976" y="7282681"/>
                    <a:pt x="6285482" y="7275936"/>
                  </a:cubicBezTo>
                  <a:cubicBezTo>
                    <a:pt x="6270492" y="7261696"/>
                    <a:pt x="6269742" y="7238089"/>
                    <a:pt x="6283981" y="7223100"/>
                  </a:cubicBezTo>
                  <a:cubicBezTo>
                    <a:pt x="6309089" y="7196495"/>
                    <a:pt x="6334195" y="7169516"/>
                    <a:pt x="6358552" y="7142161"/>
                  </a:cubicBezTo>
                  <a:cubicBezTo>
                    <a:pt x="6372417" y="7126798"/>
                    <a:pt x="6396024" y="7125674"/>
                    <a:pt x="6411387" y="7139164"/>
                  </a:cubicBezTo>
                  <a:cubicBezTo>
                    <a:pt x="6426749" y="7153028"/>
                    <a:pt x="6427874" y="7176635"/>
                    <a:pt x="6414385" y="7191998"/>
                  </a:cubicBezTo>
                  <a:cubicBezTo>
                    <a:pt x="6389277" y="7219728"/>
                    <a:pt x="6364172" y="7247457"/>
                    <a:pt x="6338316" y="7274437"/>
                  </a:cubicBezTo>
                  <a:cubicBezTo>
                    <a:pt x="6331196" y="7281931"/>
                    <a:pt x="6321080" y="7286053"/>
                    <a:pt x="6311337" y="7286053"/>
                  </a:cubicBezTo>
                  <a:close/>
                  <a:moveTo>
                    <a:pt x="6531297" y="7034992"/>
                  </a:moveTo>
                  <a:cubicBezTo>
                    <a:pt x="6523052" y="7034992"/>
                    <a:pt x="6514809" y="7032368"/>
                    <a:pt x="6507689" y="7026748"/>
                  </a:cubicBezTo>
                  <a:cubicBezTo>
                    <a:pt x="6491577" y="7013633"/>
                    <a:pt x="6489329" y="6990400"/>
                    <a:pt x="6502068" y="6974287"/>
                  </a:cubicBezTo>
                  <a:cubicBezTo>
                    <a:pt x="6525300" y="6945809"/>
                    <a:pt x="6548160" y="6916955"/>
                    <a:pt x="6570267" y="6887727"/>
                  </a:cubicBezTo>
                  <a:cubicBezTo>
                    <a:pt x="6582633" y="6871614"/>
                    <a:pt x="6606241" y="6868242"/>
                    <a:pt x="6622728" y="6880982"/>
                  </a:cubicBezTo>
                  <a:cubicBezTo>
                    <a:pt x="6639216" y="6893348"/>
                    <a:pt x="6642212" y="6916955"/>
                    <a:pt x="6629473" y="6933443"/>
                  </a:cubicBezTo>
                  <a:cubicBezTo>
                    <a:pt x="6606616" y="6963045"/>
                    <a:pt x="6583383" y="6992648"/>
                    <a:pt x="6560149" y="7021876"/>
                  </a:cubicBezTo>
                  <a:cubicBezTo>
                    <a:pt x="6552656" y="7030120"/>
                    <a:pt x="6542163" y="7034992"/>
                    <a:pt x="6531297" y="7034992"/>
                  </a:cubicBezTo>
                  <a:close/>
                  <a:moveTo>
                    <a:pt x="6730647" y="6767443"/>
                  </a:moveTo>
                  <a:cubicBezTo>
                    <a:pt x="6723528" y="6767443"/>
                    <a:pt x="6716033" y="6765194"/>
                    <a:pt x="6709663" y="6760698"/>
                  </a:cubicBezTo>
                  <a:cubicBezTo>
                    <a:pt x="6692801" y="6749081"/>
                    <a:pt x="6688304" y="6725849"/>
                    <a:pt x="6699920" y="6708612"/>
                  </a:cubicBezTo>
                  <a:cubicBezTo>
                    <a:pt x="6720904" y="6678260"/>
                    <a:pt x="6741138" y="6647532"/>
                    <a:pt x="6761375" y="6616806"/>
                  </a:cubicBezTo>
                  <a:cubicBezTo>
                    <a:pt x="6772616" y="6599568"/>
                    <a:pt x="6795848" y="6594697"/>
                    <a:pt x="6813084" y="6605939"/>
                  </a:cubicBezTo>
                  <a:cubicBezTo>
                    <a:pt x="6830322" y="6617180"/>
                    <a:pt x="6835193" y="6640413"/>
                    <a:pt x="6823952" y="6657650"/>
                  </a:cubicBezTo>
                  <a:cubicBezTo>
                    <a:pt x="6803716" y="6689126"/>
                    <a:pt x="6782732" y="6720228"/>
                    <a:pt x="6761375" y="6750955"/>
                  </a:cubicBezTo>
                  <a:cubicBezTo>
                    <a:pt x="6754255" y="6761447"/>
                    <a:pt x="6742639" y="6767443"/>
                    <a:pt x="6730647" y="6767443"/>
                  </a:cubicBezTo>
                  <a:close/>
                  <a:moveTo>
                    <a:pt x="6909012" y="6484905"/>
                  </a:moveTo>
                  <a:cubicBezTo>
                    <a:pt x="6902642" y="6484905"/>
                    <a:pt x="6896272" y="6483406"/>
                    <a:pt x="6890276" y="6480033"/>
                  </a:cubicBezTo>
                  <a:cubicBezTo>
                    <a:pt x="6872290" y="6469541"/>
                    <a:pt x="6866295" y="6446683"/>
                    <a:pt x="6876786" y="6429071"/>
                  </a:cubicBezTo>
                  <a:cubicBezTo>
                    <a:pt x="6895147" y="6397221"/>
                    <a:pt x="6913135" y="6364995"/>
                    <a:pt x="6930746" y="6332769"/>
                  </a:cubicBezTo>
                  <a:cubicBezTo>
                    <a:pt x="6940489" y="6314783"/>
                    <a:pt x="6963346" y="6308037"/>
                    <a:pt x="6981334" y="6317780"/>
                  </a:cubicBezTo>
                  <a:cubicBezTo>
                    <a:pt x="6999320" y="6327523"/>
                    <a:pt x="7006065" y="6350381"/>
                    <a:pt x="6996322" y="6368367"/>
                  </a:cubicBezTo>
                  <a:cubicBezTo>
                    <a:pt x="6978336" y="6401343"/>
                    <a:pt x="6959975" y="6433943"/>
                    <a:pt x="6941239" y="6466543"/>
                  </a:cubicBezTo>
                  <a:cubicBezTo>
                    <a:pt x="6934495" y="6478160"/>
                    <a:pt x="6922128" y="6484905"/>
                    <a:pt x="6909012" y="6484905"/>
                  </a:cubicBezTo>
                  <a:close/>
                  <a:moveTo>
                    <a:pt x="7064896" y="6189252"/>
                  </a:moveTo>
                  <a:cubicBezTo>
                    <a:pt x="7059649" y="6189252"/>
                    <a:pt x="7054030" y="6188128"/>
                    <a:pt x="7048783" y="6185504"/>
                  </a:cubicBezTo>
                  <a:cubicBezTo>
                    <a:pt x="7030047" y="6176511"/>
                    <a:pt x="7022177" y="6154403"/>
                    <a:pt x="7031170" y="6135667"/>
                  </a:cubicBezTo>
                  <a:cubicBezTo>
                    <a:pt x="7046910" y="6102317"/>
                    <a:pt x="7062273" y="6068967"/>
                    <a:pt x="7077635" y="6035242"/>
                  </a:cubicBezTo>
                  <a:cubicBezTo>
                    <a:pt x="7085880" y="6016506"/>
                    <a:pt x="7107989" y="6007888"/>
                    <a:pt x="7127098" y="6016506"/>
                  </a:cubicBezTo>
                  <a:cubicBezTo>
                    <a:pt x="7145834" y="6024750"/>
                    <a:pt x="7154454" y="6046858"/>
                    <a:pt x="7145834" y="6065970"/>
                  </a:cubicBezTo>
                  <a:cubicBezTo>
                    <a:pt x="7130472" y="6100068"/>
                    <a:pt x="7114734" y="6134168"/>
                    <a:pt x="7098621" y="6168268"/>
                  </a:cubicBezTo>
                  <a:cubicBezTo>
                    <a:pt x="7092250" y="6181383"/>
                    <a:pt x="7078760" y="6189252"/>
                    <a:pt x="7064896" y="6189252"/>
                  </a:cubicBezTo>
                  <a:close/>
                  <a:moveTo>
                    <a:pt x="7196798" y="5881983"/>
                  </a:moveTo>
                  <a:cubicBezTo>
                    <a:pt x="7192301" y="5881983"/>
                    <a:pt x="7187802" y="5881233"/>
                    <a:pt x="7183306" y="5879359"/>
                  </a:cubicBezTo>
                  <a:cubicBezTo>
                    <a:pt x="7164197" y="5871865"/>
                    <a:pt x="7154454" y="5850506"/>
                    <a:pt x="7161947" y="5831021"/>
                  </a:cubicBezTo>
                  <a:cubicBezTo>
                    <a:pt x="7175063" y="5796547"/>
                    <a:pt x="7187802" y="5762073"/>
                    <a:pt x="7200169" y="5727224"/>
                  </a:cubicBezTo>
                  <a:cubicBezTo>
                    <a:pt x="7206913" y="5707738"/>
                    <a:pt x="7228273" y="5697621"/>
                    <a:pt x="7247759" y="5704366"/>
                  </a:cubicBezTo>
                  <a:cubicBezTo>
                    <a:pt x="7267245" y="5711111"/>
                    <a:pt x="7277361" y="5732470"/>
                    <a:pt x="7270616" y="5751955"/>
                  </a:cubicBezTo>
                  <a:cubicBezTo>
                    <a:pt x="7258250" y="5787179"/>
                    <a:pt x="7245135" y="5822402"/>
                    <a:pt x="7231646" y="5857625"/>
                  </a:cubicBezTo>
                  <a:cubicBezTo>
                    <a:pt x="7226024" y="5872989"/>
                    <a:pt x="7211785" y="5881983"/>
                    <a:pt x="7196798" y="5881983"/>
                  </a:cubicBezTo>
                  <a:close/>
                  <a:moveTo>
                    <a:pt x="7303966" y="5565345"/>
                  </a:moveTo>
                  <a:cubicBezTo>
                    <a:pt x="7300593" y="5565345"/>
                    <a:pt x="7296847" y="5564970"/>
                    <a:pt x="7293473" y="5563846"/>
                  </a:cubicBezTo>
                  <a:cubicBezTo>
                    <a:pt x="7273614" y="5557851"/>
                    <a:pt x="7262373" y="5537242"/>
                    <a:pt x="7268368" y="5517382"/>
                  </a:cubicBezTo>
                  <a:cubicBezTo>
                    <a:pt x="7278861" y="5482158"/>
                    <a:pt x="7288602" y="5446560"/>
                    <a:pt x="7298345" y="5411336"/>
                  </a:cubicBezTo>
                  <a:cubicBezTo>
                    <a:pt x="7303591" y="5391476"/>
                    <a:pt x="7324576" y="5379485"/>
                    <a:pt x="7344062" y="5384731"/>
                  </a:cubicBezTo>
                  <a:cubicBezTo>
                    <a:pt x="7363921" y="5389977"/>
                    <a:pt x="7375912" y="5410586"/>
                    <a:pt x="7370665" y="5430447"/>
                  </a:cubicBezTo>
                  <a:cubicBezTo>
                    <a:pt x="7360924" y="5466794"/>
                    <a:pt x="7350806" y="5502768"/>
                    <a:pt x="7340313" y="5538366"/>
                  </a:cubicBezTo>
                  <a:cubicBezTo>
                    <a:pt x="7335069" y="5554478"/>
                    <a:pt x="7320454" y="5565345"/>
                    <a:pt x="7303966" y="5565345"/>
                  </a:cubicBezTo>
                  <a:close/>
                  <a:moveTo>
                    <a:pt x="7386030" y="5241589"/>
                  </a:moveTo>
                  <a:cubicBezTo>
                    <a:pt x="7383407" y="5241589"/>
                    <a:pt x="7380783" y="5241214"/>
                    <a:pt x="7378160" y="5240839"/>
                  </a:cubicBezTo>
                  <a:cubicBezTo>
                    <a:pt x="7357926" y="5236717"/>
                    <a:pt x="7345185" y="5216857"/>
                    <a:pt x="7349306" y="5196622"/>
                  </a:cubicBezTo>
                  <a:cubicBezTo>
                    <a:pt x="7356801" y="5160649"/>
                    <a:pt x="7363921" y="5124676"/>
                    <a:pt x="7370665" y="5088328"/>
                  </a:cubicBezTo>
                  <a:cubicBezTo>
                    <a:pt x="7374414" y="5068094"/>
                    <a:pt x="7393525" y="5054604"/>
                    <a:pt x="7414134" y="5058351"/>
                  </a:cubicBezTo>
                  <a:cubicBezTo>
                    <a:pt x="7434368" y="5062098"/>
                    <a:pt x="7447857" y="5081584"/>
                    <a:pt x="7444111" y="5101818"/>
                  </a:cubicBezTo>
                  <a:cubicBezTo>
                    <a:pt x="7437366" y="5138541"/>
                    <a:pt x="7430246" y="5175263"/>
                    <a:pt x="7422377" y="5211986"/>
                  </a:cubicBezTo>
                  <a:cubicBezTo>
                    <a:pt x="7418630" y="5229597"/>
                    <a:pt x="7403266" y="5241589"/>
                    <a:pt x="7386030" y="5241589"/>
                  </a:cubicBezTo>
                  <a:close/>
                  <a:moveTo>
                    <a:pt x="7441863" y="4912586"/>
                  </a:moveTo>
                  <a:cubicBezTo>
                    <a:pt x="7440365" y="4912586"/>
                    <a:pt x="7438489" y="4912586"/>
                    <a:pt x="7436991" y="4912211"/>
                  </a:cubicBezTo>
                  <a:cubicBezTo>
                    <a:pt x="7416382" y="4909588"/>
                    <a:pt x="7402143" y="4890852"/>
                    <a:pt x="7404766" y="4870242"/>
                  </a:cubicBezTo>
                  <a:cubicBezTo>
                    <a:pt x="7409637" y="4833895"/>
                    <a:pt x="7413759" y="4797172"/>
                    <a:pt x="7417505" y="4760825"/>
                  </a:cubicBezTo>
                  <a:cubicBezTo>
                    <a:pt x="7419753" y="4740215"/>
                    <a:pt x="7438489" y="4725601"/>
                    <a:pt x="7458350" y="4727475"/>
                  </a:cubicBezTo>
                  <a:cubicBezTo>
                    <a:pt x="7478959" y="4729723"/>
                    <a:pt x="7493949" y="4748084"/>
                    <a:pt x="7491701" y="4768319"/>
                  </a:cubicBezTo>
                  <a:cubicBezTo>
                    <a:pt x="7487952" y="4805791"/>
                    <a:pt x="7483456" y="4842888"/>
                    <a:pt x="7478584" y="4879985"/>
                  </a:cubicBezTo>
                  <a:cubicBezTo>
                    <a:pt x="7476336" y="4899096"/>
                    <a:pt x="7460224" y="4912586"/>
                    <a:pt x="7441863" y="4912586"/>
                  </a:cubicBezTo>
                  <a:close/>
                  <a:moveTo>
                    <a:pt x="7471840" y="4580210"/>
                  </a:moveTo>
                  <a:cubicBezTo>
                    <a:pt x="7471090" y="4580210"/>
                    <a:pt x="7470717" y="4580210"/>
                    <a:pt x="7469967" y="4580210"/>
                  </a:cubicBezTo>
                  <a:cubicBezTo>
                    <a:pt x="7449357" y="4579086"/>
                    <a:pt x="7433618" y="4561474"/>
                    <a:pt x="7434368" y="4540864"/>
                  </a:cubicBezTo>
                  <a:cubicBezTo>
                    <a:pt x="7436241" y="4504142"/>
                    <a:pt x="7437741" y="4467420"/>
                    <a:pt x="7438489" y="4430698"/>
                  </a:cubicBezTo>
                  <a:cubicBezTo>
                    <a:pt x="7438864" y="4410088"/>
                    <a:pt x="7454977" y="4394350"/>
                    <a:pt x="7476711" y="4394350"/>
                  </a:cubicBezTo>
                  <a:cubicBezTo>
                    <a:pt x="7497320" y="4394724"/>
                    <a:pt x="7513433" y="4411962"/>
                    <a:pt x="7513060" y="4432571"/>
                  </a:cubicBezTo>
                  <a:cubicBezTo>
                    <a:pt x="7511935" y="4470043"/>
                    <a:pt x="7510812" y="4507514"/>
                    <a:pt x="7508936" y="4544612"/>
                  </a:cubicBezTo>
                  <a:cubicBezTo>
                    <a:pt x="7508189" y="4564846"/>
                    <a:pt x="7491701" y="4580210"/>
                    <a:pt x="7471840" y="4580210"/>
                  </a:cubicBezTo>
                  <a:close/>
                  <a:moveTo>
                    <a:pt x="7475961" y="4246711"/>
                  </a:moveTo>
                  <a:cubicBezTo>
                    <a:pt x="7455727" y="4246711"/>
                    <a:pt x="7439239" y="4230597"/>
                    <a:pt x="7438489" y="4210363"/>
                  </a:cubicBezTo>
                  <a:cubicBezTo>
                    <a:pt x="7437366" y="4173640"/>
                    <a:pt x="7436241" y="4136918"/>
                    <a:pt x="7433993" y="4100195"/>
                  </a:cubicBezTo>
                  <a:cubicBezTo>
                    <a:pt x="7432870" y="4079586"/>
                    <a:pt x="7448607" y="4061974"/>
                    <a:pt x="7469216" y="4060850"/>
                  </a:cubicBezTo>
                  <a:cubicBezTo>
                    <a:pt x="7489825" y="4059351"/>
                    <a:pt x="7507438" y="4075464"/>
                    <a:pt x="7508561" y="4096073"/>
                  </a:cubicBezTo>
                  <a:cubicBezTo>
                    <a:pt x="7510437" y="4133171"/>
                    <a:pt x="7511935" y="4170643"/>
                    <a:pt x="7513060" y="4208115"/>
                  </a:cubicBezTo>
                  <a:cubicBezTo>
                    <a:pt x="7513433" y="4228724"/>
                    <a:pt x="7497320" y="4245961"/>
                    <a:pt x="7476711" y="4246336"/>
                  </a:cubicBezTo>
                  <a:cubicBezTo>
                    <a:pt x="7476711" y="4246711"/>
                    <a:pt x="7476336" y="4246711"/>
                    <a:pt x="7475961" y="4246711"/>
                  </a:cubicBezTo>
                  <a:close/>
                  <a:moveTo>
                    <a:pt x="7454229" y="3913960"/>
                  </a:moveTo>
                  <a:cubicBezTo>
                    <a:pt x="7435493" y="3913960"/>
                    <a:pt x="7419005" y="3899721"/>
                    <a:pt x="7417132" y="3880610"/>
                  </a:cubicBezTo>
                  <a:cubicBezTo>
                    <a:pt x="7413384" y="3843888"/>
                    <a:pt x="7408887" y="3807540"/>
                    <a:pt x="7404391" y="3771193"/>
                  </a:cubicBezTo>
                  <a:cubicBezTo>
                    <a:pt x="7401767" y="3750583"/>
                    <a:pt x="7416007" y="3731847"/>
                    <a:pt x="7436616" y="3729224"/>
                  </a:cubicBezTo>
                  <a:cubicBezTo>
                    <a:pt x="7456852" y="3726601"/>
                    <a:pt x="7475961" y="3740840"/>
                    <a:pt x="7478584" y="3761450"/>
                  </a:cubicBezTo>
                  <a:cubicBezTo>
                    <a:pt x="7483456" y="3798547"/>
                    <a:pt x="7487952" y="3835644"/>
                    <a:pt x="7491701" y="3872741"/>
                  </a:cubicBezTo>
                  <a:cubicBezTo>
                    <a:pt x="7493949" y="3893351"/>
                    <a:pt x="7478959" y="3911712"/>
                    <a:pt x="7458350" y="3913586"/>
                  </a:cubicBezTo>
                  <a:cubicBezTo>
                    <a:pt x="7456852" y="3913586"/>
                    <a:pt x="7455352" y="3913960"/>
                    <a:pt x="7454229" y="3913960"/>
                  </a:cubicBezTo>
                  <a:close/>
                  <a:moveTo>
                    <a:pt x="7406264" y="3583458"/>
                  </a:moveTo>
                  <a:cubicBezTo>
                    <a:pt x="7388653" y="3583458"/>
                    <a:pt x="7372913" y="3571093"/>
                    <a:pt x="7369542" y="3553106"/>
                  </a:cubicBezTo>
                  <a:cubicBezTo>
                    <a:pt x="7362798" y="3516759"/>
                    <a:pt x="7355678" y="3480786"/>
                    <a:pt x="7348183" y="3444813"/>
                  </a:cubicBezTo>
                  <a:cubicBezTo>
                    <a:pt x="7344062" y="3424578"/>
                    <a:pt x="7356801" y="3404718"/>
                    <a:pt x="7377037" y="3400596"/>
                  </a:cubicBezTo>
                  <a:cubicBezTo>
                    <a:pt x="7397646" y="3396099"/>
                    <a:pt x="7417132" y="3409214"/>
                    <a:pt x="7421254" y="3429449"/>
                  </a:cubicBezTo>
                  <a:cubicBezTo>
                    <a:pt x="7429121" y="3466172"/>
                    <a:pt x="7436241" y="3502519"/>
                    <a:pt x="7442986" y="3539616"/>
                  </a:cubicBezTo>
                  <a:cubicBezTo>
                    <a:pt x="7446734" y="3559851"/>
                    <a:pt x="7433245" y="3579337"/>
                    <a:pt x="7413009" y="3583084"/>
                  </a:cubicBezTo>
                  <a:cubicBezTo>
                    <a:pt x="7410760" y="3583458"/>
                    <a:pt x="7408512" y="3583458"/>
                    <a:pt x="7406264" y="3583458"/>
                  </a:cubicBezTo>
                  <a:close/>
                  <a:moveTo>
                    <a:pt x="7332821" y="3258203"/>
                  </a:moveTo>
                  <a:cubicBezTo>
                    <a:pt x="7316333" y="3258203"/>
                    <a:pt x="7301343" y="3247336"/>
                    <a:pt x="7296847" y="3230474"/>
                  </a:cubicBezTo>
                  <a:cubicBezTo>
                    <a:pt x="7287479" y="3194875"/>
                    <a:pt x="7277361" y="3159652"/>
                    <a:pt x="7266870" y="3124428"/>
                  </a:cubicBezTo>
                  <a:cubicBezTo>
                    <a:pt x="7260873" y="3104568"/>
                    <a:pt x="7272114" y="3083959"/>
                    <a:pt x="7291975" y="3077963"/>
                  </a:cubicBezTo>
                  <a:cubicBezTo>
                    <a:pt x="7311834" y="3071968"/>
                    <a:pt x="7332445" y="3083209"/>
                    <a:pt x="7338440" y="3103069"/>
                  </a:cubicBezTo>
                  <a:cubicBezTo>
                    <a:pt x="7348933" y="3139042"/>
                    <a:pt x="7359424" y="3175015"/>
                    <a:pt x="7368792" y="3210988"/>
                  </a:cubicBezTo>
                  <a:cubicBezTo>
                    <a:pt x="7374039" y="3230848"/>
                    <a:pt x="7362423" y="3251458"/>
                    <a:pt x="7342561" y="3256704"/>
                  </a:cubicBezTo>
                  <a:cubicBezTo>
                    <a:pt x="7339190" y="3257828"/>
                    <a:pt x="7335817" y="3258203"/>
                    <a:pt x="7332821" y="3258203"/>
                  </a:cubicBezTo>
                  <a:close/>
                  <a:moveTo>
                    <a:pt x="7233519" y="2939692"/>
                  </a:moveTo>
                  <a:cubicBezTo>
                    <a:pt x="7218154" y="2939692"/>
                    <a:pt x="7203917" y="2930324"/>
                    <a:pt x="7198296" y="2914961"/>
                  </a:cubicBezTo>
                  <a:cubicBezTo>
                    <a:pt x="7185929" y="2880112"/>
                    <a:pt x="7173190" y="2845638"/>
                    <a:pt x="7160074" y="2811538"/>
                  </a:cubicBezTo>
                  <a:cubicBezTo>
                    <a:pt x="7152579" y="2792427"/>
                    <a:pt x="7162322" y="2770694"/>
                    <a:pt x="7181433" y="2763199"/>
                  </a:cubicBezTo>
                  <a:cubicBezTo>
                    <a:pt x="7200544" y="2755705"/>
                    <a:pt x="7222278" y="2765448"/>
                    <a:pt x="7229773" y="2784558"/>
                  </a:cubicBezTo>
                  <a:cubicBezTo>
                    <a:pt x="7243262" y="2819407"/>
                    <a:pt x="7256001" y="2854631"/>
                    <a:pt x="7268743" y="2889855"/>
                  </a:cubicBezTo>
                  <a:cubicBezTo>
                    <a:pt x="7275488" y="2909340"/>
                    <a:pt x="7265369" y="2930699"/>
                    <a:pt x="7245886" y="2937444"/>
                  </a:cubicBezTo>
                  <a:cubicBezTo>
                    <a:pt x="7242137" y="2938943"/>
                    <a:pt x="7237641" y="2939692"/>
                    <a:pt x="7233519" y="2939692"/>
                  </a:cubicBezTo>
                  <a:close/>
                  <a:moveTo>
                    <a:pt x="7109863" y="2630175"/>
                  </a:moveTo>
                  <a:cubicBezTo>
                    <a:pt x="7095623" y="2630175"/>
                    <a:pt x="7081759" y="2621931"/>
                    <a:pt x="7075762" y="2608066"/>
                  </a:cubicBezTo>
                  <a:cubicBezTo>
                    <a:pt x="7060774" y="2574716"/>
                    <a:pt x="7045410" y="2541366"/>
                    <a:pt x="7029672" y="2508391"/>
                  </a:cubicBezTo>
                  <a:cubicBezTo>
                    <a:pt x="7020679" y="2489655"/>
                    <a:pt x="7028547" y="2467547"/>
                    <a:pt x="7047283" y="2458553"/>
                  </a:cubicBezTo>
                  <a:cubicBezTo>
                    <a:pt x="7066019" y="2449560"/>
                    <a:pt x="7088128" y="2457429"/>
                    <a:pt x="7097121" y="2476165"/>
                  </a:cubicBezTo>
                  <a:cubicBezTo>
                    <a:pt x="7113234" y="2509890"/>
                    <a:pt x="7128974" y="2543614"/>
                    <a:pt x="7143961" y="2577714"/>
                  </a:cubicBezTo>
                  <a:cubicBezTo>
                    <a:pt x="7152206" y="2596450"/>
                    <a:pt x="7143961" y="2618558"/>
                    <a:pt x="7125225" y="2627177"/>
                  </a:cubicBezTo>
                  <a:cubicBezTo>
                    <a:pt x="7119978" y="2629050"/>
                    <a:pt x="7114734" y="2630175"/>
                    <a:pt x="7109863" y="2630175"/>
                  </a:cubicBezTo>
                  <a:close/>
                  <a:moveTo>
                    <a:pt x="6962223" y="2331524"/>
                  </a:moveTo>
                  <a:cubicBezTo>
                    <a:pt x="6949107" y="2331524"/>
                    <a:pt x="6936368" y="2324404"/>
                    <a:pt x="6929248" y="2312038"/>
                  </a:cubicBezTo>
                  <a:cubicBezTo>
                    <a:pt x="6911635" y="2279812"/>
                    <a:pt x="6893649" y="2247961"/>
                    <a:pt x="6875288" y="2216110"/>
                  </a:cubicBezTo>
                  <a:cubicBezTo>
                    <a:pt x="6864795" y="2198124"/>
                    <a:pt x="6871167" y="2175266"/>
                    <a:pt x="6888778" y="2165149"/>
                  </a:cubicBezTo>
                  <a:cubicBezTo>
                    <a:pt x="6906763" y="2154657"/>
                    <a:pt x="6929623" y="2161027"/>
                    <a:pt x="6939739" y="2178639"/>
                  </a:cubicBezTo>
                  <a:cubicBezTo>
                    <a:pt x="6958475" y="2210864"/>
                    <a:pt x="6976838" y="2243465"/>
                    <a:pt x="6994449" y="2276440"/>
                  </a:cubicBezTo>
                  <a:cubicBezTo>
                    <a:pt x="7004192" y="2294426"/>
                    <a:pt x="6997822" y="2317284"/>
                    <a:pt x="6979459" y="2327027"/>
                  </a:cubicBezTo>
                  <a:cubicBezTo>
                    <a:pt x="6974215" y="2330025"/>
                    <a:pt x="6968218" y="2331524"/>
                    <a:pt x="6962223" y="2331524"/>
                  </a:cubicBezTo>
                  <a:close/>
                  <a:moveTo>
                    <a:pt x="6791727" y="2045239"/>
                  </a:moveTo>
                  <a:cubicBezTo>
                    <a:pt x="6779360" y="2045239"/>
                    <a:pt x="6767369" y="2039243"/>
                    <a:pt x="6760249" y="2028376"/>
                  </a:cubicBezTo>
                  <a:cubicBezTo>
                    <a:pt x="6740015" y="1997649"/>
                    <a:pt x="6719779" y="1966922"/>
                    <a:pt x="6699170" y="1936945"/>
                  </a:cubicBezTo>
                  <a:cubicBezTo>
                    <a:pt x="6687554" y="1920083"/>
                    <a:pt x="6691675" y="1896850"/>
                    <a:pt x="6708913" y="1884859"/>
                  </a:cubicBezTo>
                  <a:cubicBezTo>
                    <a:pt x="6725776" y="1873243"/>
                    <a:pt x="6749008" y="1877365"/>
                    <a:pt x="6761000" y="1894602"/>
                  </a:cubicBezTo>
                  <a:cubicBezTo>
                    <a:pt x="6781984" y="1925329"/>
                    <a:pt x="6802968" y="1956430"/>
                    <a:pt x="6823202" y="1987907"/>
                  </a:cubicBezTo>
                  <a:cubicBezTo>
                    <a:pt x="6834443" y="2005144"/>
                    <a:pt x="6829571" y="2028376"/>
                    <a:pt x="6812336" y="2039618"/>
                  </a:cubicBezTo>
                  <a:cubicBezTo>
                    <a:pt x="6805591" y="2043365"/>
                    <a:pt x="6798471" y="2045239"/>
                    <a:pt x="6791727" y="2045239"/>
                  </a:cubicBezTo>
                  <a:close/>
                  <a:moveTo>
                    <a:pt x="6599121" y="1773193"/>
                  </a:moveTo>
                  <a:cubicBezTo>
                    <a:pt x="6587880" y="1773193"/>
                    <a:pt x="6576636" y="1768322"/>
                    <a:pt x="6569517" y="1758579"/>
                  </a:cubicBezTo>
                  <a:cubicBezTo>
                    <a:pt x="6547034" y="1729351"/>
                    <a:pt x="6524552" y="1700498"/>
                    <a:pt x="6501320" y="1672019"/>
                  </a:cubicBezTo>
                  <a:cubicBezTo>
                    <a:pt x="6488203" y="1655906"/>
                    <a:pt x="6490827" y="1632674"/>
                    <a:pt x="6506939" y="1619558"/>
                  </a:cubicBezTo>
                  <a:cubicBezTo>
                    <a:pt x="6523052" y="1606443"/>
                    <a:pt x="6546659" y="1609066"/>
                    <a:pt x="6559401" y="1625179"/>
                  </a:cubicBezTo>
                  <a:cubicBezTo>
                    <a:pt x="6583008" y="1654032"/>
                    <a:pt x="6605866" y="1683635"/>
                    <a:pt x="6628723" y="1713238"/>
                  </a:cubicBezTo>
                  <a:cubicBezTo>
                    <a:pt x="6641089" y="1729726"/>
                    <a:pt x="6638091" y="1752958"/>
                    <a:pt x="6621978" y="1765699"/>
                  </a:cubicBezTo>
                  <a:cubicBezTo>
                    <a:pt x="6614858" y="1770570"/>
                    <a:pt x="6606989" y="1773193"/>
                    <a:pt x="6599121" y="1773193"/>
                  </a:cubicBezTo>
                  <a:close/>
                  <a:moveTo>
                    <a:pt x="6385906" y="1516885"/>
                  </a:moveTo>
                  <a:cubicBezTo>
                    <a:pt x="6375788" y="1516885"/>
                    <a:pt x="6365670" y="1512764"/>
                    <a:pt x="6358177" y="1504520"/>
                  </a:cubicBezTo>
                  <a:cubicBezTo>
                    <a:pt x="6333444" y="1477165"/>
                    <a:pt x="6308714" y="1450186"/>
                    <a:pt x="6283608" y="1423580"/>
                  </a:cubicBezTo>
                  <a:cubicBezTo>
                    <a:pt x="6269369" y="1408592"/>
                    <a:pt x="6270117" y="1384985"/>
                    <a:pt x="6285107" y="1370745"/>
                  </a:cubicBezTo>
                  <a:cubicBezTo>
                    <a:pt x="6300094" y="1356506"/>
                    <a:pt x="6323701" y="1357255"/>
                    <a:pt x="6337941" y="1372244"/>
                  </a:cubicBezTo>
                  <a:cubicBezTo>
                    <a:pt x="6363797" y="1399224"/>
                    <a:pt x="6388904" y="1426953"/>
                    <a:pt x="6414010" y="1454682"/>
                  </a:cubicBezTo>
                  <a:cubicBezTo>
                    <a:pt x="6427874" y="1470046"/>
                    <a:pt x="6426376" y="1493653"/>
                    <a:pt x="6411387" y="1507517"/>
                  </a:cubicBezTo>
                  <a:cubicBezTo>
                    <a:pt x="6403892" y="1513513"/>
                    <a:pt x="6394899" y="1516885"/>
                    <a:pt x="6385906" y="1516885"/>
                  </a:cubicBezTo>
                  <a:close/>
                  <a:moveTo>
                    <a:pt x="65527" y="1498899"/>
                  </a:moveTo>
                  <a:cubicBezTo>
                    <a:pt x="56534" y="1498899"/>
                    <a:pt x="47540" y="1495527"/>
                    <a:pt x="40421" y="1489156"/>
                  </a:cubicBezTo>
                  <a:cubicBezTo>
                    <a:pt x="25057" y="1475292"/>
                    <a:pt x="23933" y="1451684"/>
                    <a:pt x="37798" y="1436321"/>
                  </a:cubicBezTo>
                  <a:cubicBezTo>
                    <a:pt x="62903" y="1408592"/>
                    <a:pt x="88759" y="1381237"/>
                    <a:pt x="114615" y="1354258"/>
                  </a:cubicBezTo>
                  <a:cubicBezTo>
                    <a:pt x="128854" y="1339269"/>
                    <a:pt x="152462" y="1338894"/>
                    <a:pt x="167450" y="1353133"/>
                  </a:cubicBezTo>
                  <a:cubicBezTo>
                    <a:pt x="182439" y="1367373"/>
                    <a:pt x="182814" y="1390980"/>
                    <a:pt x="168574" y="1405969"/>
                  </a:cubicBezTo>
                  <a:cubicBezTo>
                    <a:pt x="143094" y="1432574"/>
                    <a:pt x="117987" y="1459554"/>
                    <a:pt x="93255" y="1486533"/>
                  </a:cubicBezTo>
                  <a:cubicBezTo>
                    <a:pt x="85762" y="1494777"/>
                    <a:pt x="75644" y="1498899"/>
                    <a:pt x="65527" y="1498899"/>
                  </a:cubicBezTo>
                  <a:close/>
                  <a:moveTo>
                    <a:pt x="6153580" y="1277440"/>
                  </a:moveTo>
                  <a:cubicBezTo>
                    <a:pt x="6144212" y="1277440"/>
                    <a:pt x="6135219" y="1274068"/>
                    <a:pt x="6127724" y="1267323"/>
                  </a:cubicBezTo>
                  <a:cubicBezTo>
                    <a:pt x="6101118" y="1241842"/>
                    <a:pt x="6074140" y="1217111"/>
                    <a:pt x="6046786" y="1192379"/>
                  </a:cubicBezTo>
                  <a:cubicBezTo>
                    <a:pt x="6031421" y="1178515"/>
                    <a:pt x="6030298" y="1154907"/>
                    <a:pt x="6044163" y="1139544"/>
                  </a:cubicBezTo>
                  <a:cubicBezTo>
                    <a:pt x="6058027" y="1124180"/>
                    <a:pt x="6081635" y="1123056"/>
                    <a:pt x="6096997" y="1136921"/>
                  </a:cubicBezTo>
                  <a:cubicBezTo>
                    <a:pt x="6124726" y="1162027"/>
                    <a:pt x="6152082" y="1187508"/>
                    <a:pt x="6179436" y="1213363"/>
                  </a:cubicBezTo>
                  <a:cubicBezTo>
                    <a:pt x="6194425" y="1227603"/>
                    <a:pt x="6194798" y="1251210"/>
                    <a:pt x="6180561" y="1266199"/>
                  </a:cubicBezTo>
                  <a:cubicBezTo>
                    <a:pt x="6173066" y="1273693"/>
                    <a:pt x="6163323" y="1277440"/>
                    <a:pt x="6153580" y="1277440"/>
                  </a:cubicBezTo>
                  <a:close/>
                  <a:moveTo>
                    <a:pt x="299726" y="1260953"/>
                  </a:moveTo>
                  <a:cubicBezTo>
                    <a:pt x="289609" y="1260953"/>
                    <a:pt x="279866" y="1256831"/>
                    <a:pt x="272371" y="1249336"/>
                  </a:cubicBezTo>
                  <a:cubicBezTo>
                    <a:pt x="258132" y="1234348"/>
                    <a:pt x="258882" y="1210740"/>
                    <a:pt x="273870" y="1196501"/>
                  </a:cubicBezTo>
                  <a:cubicBezTo>
                    <a:pt x="301225" y="1171020"/>
                    <a:pt x="328954" y="1145539"/>
                    <a:pt x="356683" y="1120808"/>
                  </a:cubicBezTo>
                  <a:cubicBezTo>
                    <a:pt x="372046" y="1106943"/>
                    <a:pt x="395654" y="1108442"/>
                    <a:pt x="409518" y="1123806"/>
                  </a:cubicBezTo>
                  <a:cubicBezTo>
                    <a:pt x="423384" y="1139169"/>
                    <a:pt x="421884" y="1162776"/>
                    <a:pt x="406521" y="1176641"/>
                  </a:cubicBezTo>
                  <a:cubicBezTo>
                    <a:pt x="379166" y="1200998"/>
                    <a:pt x="351812" y="1225729"/>
                    <a:pt x="325206" y="1251210"/>
                  </a:cubicBezTo>
                  <a:cubicBezTo>
                    <a:pt x="318087" y="1257580"/>
                    <a:pt x="309094" y="1260953"/>
                    <a:pt x="299726" y="1260953"/>
                  </a:cubicBezTo>
                  <a:close/>
                  <a:moveTo>
                    <a:pt x="5902893" y="1056731"/>
                  </a:moveTo>
                  <a:cubicBezTo>
                    <a:pt x="5894650" y="1056731"/>
                    <a:pt x="5886405" y="1054108"/>
                    <a:pt x="5879286" y="1048487"/>
                  </a:cubicBezTo>
                  <a:cubicBezTo>
                    <a:pt x="5850807" y="1025255"/>
                    <a:pt x="5821955" y="1002397"/>
                    <a:pt x="5792726" y="979914"/>
                  </a:cubicBezTo>
                  <a:cubicBezTo>
                    <a:pt x="5776613" y="967173"/>
                    <a:pt x="5773240" y="943941"/>
                    <a:pt x="5785981" y="927453"/>
                  </a:cubicBezTo>
                  <a:cubicBezTo>
                    <a:pt x="5798723" y="910965"/>
                    <a:pt x="5821955" y="907968"/>
                    <a:pt x="5838443" y="920708"/>
                  </a:cubicBezTo>
                  <a:cubicBezTo>
                    <a:pt x="5868045" y="943566"/>
                    <a:pt x="5897271" y="966799"/>
                    <a:pt x="5926501" y="990406"/>
                  </a:cubicBezTo>
                  <a:cubicBezTo>
                    <a:pt x="5942613" y="1003521"/>
                    <a:pt x="5944861" y="1027128"/>
                    <a:pt x="5931747" y="1042866"/>
                  </a:cubicBezTo>
                  <a:cubicBezTo>
                    <a:pt x="5924627" y="1052234"/>
                    <a:pt x="5913759" y="1056731"/>
                    <a:pt x="5902893" y="1056731"/>
                  </a:cubicBezTo>
                  <a:close/>
                  <a:moveTo>
                    <a:pt x="551912" y="1042117"/>
                  </a:moveTo>
                  <a:cubicBezTo>
                    <a:pt x="541045" y="1042117"/>
                    <a:pt x="530177" y="1037246"/>
                    <a:pt x="522684" y="1028252"/>
                  </a:cubicBezTo>
                  <a:cubicBezTo>
                    <a:pt x="509943" y="1012139"/>
                    <a:pt x="512192" y="988532"/>
                    <a:pt x="528304" y="975792"/>
                  </a:cubicBezTo>
                  <a:cubicBezTo>
                    <a:pt x="557532" y="952559"/>
                    <a:pt x="587135" y="929327"/>
                    <a:pt x="616737" y="906844"/>
                  </a:cubicBezTo>
                  <a:cubicBezTo>
                    <a:pt x="633225" y="894478"/>
                    <a:pt x="656457" y="897476"/>
                    <a:pt x="669199" y="913963"/>
                  </a:cubicBezTo>
                  <a:cubicBezTo>
                    <a:pt x="681564" y="930451"/>
                    <a:pt x="678567" y="953683"/>
                    <a:pt x="662079" y="966424"/>
                  </a:cubicBezTo>
                  <a:cubicBezTo>
                    <a:pt x="632851" y="988532"/>
                    <a:pt x="603623" y="1011390"/>
                    <a:pt x="575144" y="1034248"/>
                  </a:cubicBezTo>
                  <a:cubicBezTo>
                    <a:pt x="568399" y="1039494"/>
                    <a:pt x="560156" y="1042117"/>
                    <a:pt x="551912" y="1042117"/>
                  </a:cubicBezTo>
                  <a:close/>
                  <a:moveTo>
                    <a:pt x="5636094" y="856257"/>
                  </a:moveTo>
                  <a:cubicBezTo>
                    <a:pt x="5628599" y="856257"/>
                    <a:pt x="5621479" y="854008"/>
                    <a:pt x="5614734" y="849512"/>
                  </a:cubicBezTo>
                  <a:cubicBezTo>
                    <a:pt x="5584382" y="828527"/>
                    <a:pt x="5554030" y="807918"/>
                    <a:pt x="5523303" y="787683"/>
                  </a:cubicBezTo>
                  <a:cubicBezTo>
                    <a:pt x="5506067" y="776442"/>
                    <a:pt x="5501196" y="753209"/>
                    <a:pt x="5512437" y="735972"/>
                  </a:cubicBezTo>
                  <a:cubicBezTo>
                    <a:pt x="5523678" y="718735"/>
                    <a:pt x="5546910" y="713863"/>
                    <a:pt x="5564148" y="725105"/>
                  </a:cubicBezTo>
                  <a:cubicBezTo>
                    <a:pt x="5595623" y="745715"/>
                    <a:pt x="5626726" y="766699"/>
                    <a:pt x="5657453" y="787683"/>
                  </a:cubicBezTo>
                  <a:cubicBezTo>
                    <a:pt x="5674316" y="799299"/>
                    <a:pt x="5678812" y="822532"/>
                    <a:pt x="5666821" y="839769"/>
                  </a:cubicBezTo>
                  <a:cubicBezTo>
                    <a:pt x="5659326" y="850636"/>
                    <a:pt x="5647710" y="856257"/>
                    <a:pt x="5636094" y="856257"/>
                  </a:cubicBezTo>
                  <a:close/>
                  <a:moveTo>
                    <a:pt x="820210" y="843891"/>
                  </a:moveTo>
                  <a:cubicBezTo>
                    <a:pt x="808219" y="843891"/>
                    <a:pt x="796603" y="838270"/>
                    <a:pt x="789483" y="827403"/>
                  </a:cubicBezTo>
                  <a:cubicBezTo>
                    <a:pt x="777867" y="810541"/>
                    <a:pt x="782363" y="787308"/>
                    <a:pt x="799226" y="775692"/>
                  </a:cubicBezTo>
                  <a:cubicBezTo>
                    <a:pt x="830327" y="754708"/>
                    <a:pt x="861429" y="734098"/>
                    <a:pt x="892906" y="713863"/>
                  </a:cubicBezTo>
                  <a:cubicBezTo>
                    <a:pt x="910143" y="702622"/>
                    <a:pt x="933375" y="707868"/>
                    <a:pt x="944616" y="725105"/>
                  </a:cubicBezTo>
                  <a:cubicBezTo>
                    <a:pt x="955858" y="742342"/>
                    <a:pt x="950612" y="765575"/>
                    <a:pt x="933375" y="776816"/>
                  </a:cubicBezTo>
                  <a:cubicBezTo>
                    <a:pt x="902274" y="796676"/>
                    <a:pt x="871921" y="816911"/>
                    <a:pt x="841195" y="837895"/>
                  </a:cubicBezTo>
                  <a:cubicBezTo>
                    <a:pt x="834824" y="841643"/>
                    <a:pt x="827330" y="843891"/>
                    <a:pt x="820210" y="843891"/>
                  </a:cubicBezTo>
                  <a:close/>
                  <a:moveTo>
                    <a:pt x="5354305" y="677141"/>
                  </a:moveTo>
                  <a:cubicBezTo>
                    <a:pt x="5347935" y="677141"/>
                    <a:pt x="5341565" y="675642"/>
                    <a:pt x="5335569" y="672270"/>
                  </a:cubicBezTo>
                  <a:cubicBezTo>
                    <a:pt x="5303718" y="653909"/>
                    <a:pt x="5271868" y="635547"/>
                    <a:pt x="5239266" y="617935"/>
                  </a:cubicBezTo>
                  <a:cubicBezTo>
                    <a:pt x="5221280" y="608193"/>
                    <a:pt x="5214535" y="585335"/>
                    <a:pt x="5224278" y="567349"/>
                  </a:cubicBezTo>
                  <a:cubicBezTo>
                    <a:pt x="5234021" y="549362"/>
                    <a:pt x="5256879" y="542617"/>
                    <a:pt x="5274864" y="552360"/>
                  </a:cubicBezTo>
                  <a:cubicBezTo>
                    <a:pt x="5307840" y="570346"/>
                    <a:pt x="5340440" y="588707"/>
                    <a:pt x="5372665" y="607443"/>
                  </a:cubicBezTo>
                  <a:cubicBezTo>
                    <a:pt x="5390278" y="617935"/>
                    <a:pt x="5396648" y="640793"/>
                    <a:pt x="5386157" y="658405"/>
                  </a:cubicBezTo>
                  <a:cubicBezTo>
                    <a:pt x="5379412" y="670396"/>
                    <a:pt x="5367046" y="677141"/>
                    <a:pt x="5354305" y="677141"/>
                  </a:cubicBezTo>
                  <a:close/>
                  <a:moveTo>
                    <a:pt x="1103123" y="666649"/>
                  </a:moveTo>
                  <a:cubicBezTo>
                    <a:pt x="1090007" y="666649"/>
                    <a:pt x="1077642" y="659904"/>
                    <a:pt x="1070522" y="647913"/>
                  </a:cubicBezTo>
                  <a:cubicBezTo>
                    <a:pt x="1060405" y="629926"/>
                    <a:pt x="1066400" y="607069"/>
                    <a:pt x="1084387" y="596951"/>
                  </a:cubicBezTo>
                  <a:cubicBezTo>
                    <a:pt x="1116987" y="578215"/>
                    <a:pt x="1149587" y="560229"/>
                    <a:pt x="1182563" y="542617"/>
                  </a:cubicBezTo>
                  <a:cubicBezTo>
                    <a:pt x="1200925" y="532874"/>
                    <a:pt x="1223407" y="539619"/>
                    <a:pt x="1233150" y="557606"/>
                  </a:cubicBezTo>
                  <a:cubicBezTo>
                    <a:pt x="1242893" y="575592"/>
                    <a:pt x="1236147" y="598450"/>
                    <a:pt x="1217786" y="608193"/>
                  </a:cubicBezTo>
                  <a:cubicBezTo>
                    <a:pt x="1185561" y="625805"/>
                    <a:pt x="1153335" y="643416"/>
                    <a:pt x="1121483" y="661778"/>
                  </a:cubicBezTo>
                  <a:cubicBezTo>
                    <a:pt x="1115863" y="665150"/>
                    <a:pt x="1109493" y="666649"/>
                    <a:pt x="1103123" y="666649"/>
                  </a:cubicBezTo>
                  <a:close/>
                  <a:moveTo>
                    <a:pt x="5059026" y="520509"/>
                  </a:moveTo>
                  <a:cubicBezTo>
                    <a:pt x="5053782" y="520509"/>
                    <a:pt x="5048160" y="519385"/>
                    <a:pt x="5042913" y="516761"/>
                  </a:cubicBezTo>
                  <a:cubicBezTo>
                    <a:pt x="5009565" y="500649"/>
                    <a:pt x="4976215" y="485285"/>
                    <a:pt x="4942864" y="470296"/>
                  </a:cubicBezTo>
                  <a:cubicBezTo>
                    <a:pt x="4924128" y="461678"/>
                    <a:pt x="4915511" y="439569"/>
                    <a:pt x="4924128" y="420834"/>
                  </a:cubicBezTo>
                  <a:cubicBezTo>
                    <a:pt x="4932371" y="402098"/>
                    <a:pt x="4954480" y="393479"/>
                    <a:pt x="4973591" y="402098"/>
                  </a:cubicBezTo>
                  <a:cubicBezTo>
                    <a:pt x="5007690" y="417461"/>
                    <a:pt x="5041790" y="433199"/>
                    <a:pt x="5075514" y="449687"/>
                  </a:cubicBezTo>
                  <a:cubicBezTo>
                    <a:pt x="5094250" y="458680"/>
                    <a:pt x="5101745" y="480789"/>
                    <a:pt x="5093127" y="499524"/>
                  </a:cubicBezTo>
                  <a:cubicBezTo>
                    <a:pt x="5086382" y="512640"/>
                    <a:pt x="5072890" y="520509"/>
                    <a:pt x="5059026" y="520509"/>
                  </a:cubicBezTo>
                  <a:close/>
                  <a:moveTo>
                    <a:pt x="1399150" y="512265"/>
                  </a:moveTo>
                  <a:cubicBezTo>
                    <a:pt x="1385286" y="512265"/>
                    <a:pt x="1371796" y="504396"/>
                    <a:pt x="1365426" y="490906"/>
                  </a:cubicBezTo>
                  <a:cubicBezTo>
                    <a:pt x="1356433" y="472170"/>
                    <a:pt x="1364677" y="450062"/>
                    <a:pt x="1383037" y="441068"/>
                  </a:cubicBezTo>
                  <a:cubicBezTo>
                    <a:pt x="1416762" y="424955"/>
                    <a:pt x="1450861" y="409592"/>
                    <a:pt x="1484961" y="394228"/>
                  </a:cubicBezTo>
                  <a:cubicBezTo>
                    <a:pt x="1503697" y="385985"/>
                    <a:pt x="1525805" y="394228"/>
                    <a:pt x="1534049" y="413339"/>
                  </a:cubicBezTo>
                  <a:cubicBezTo>
                    <a:pt x="1542293" y="432075"/>
                    <a:pt x="1534049" y="454183"/>
                    <a:pt x="1514938" y="462427"/>
                  </a:cubicBezTo>
                  <a:cubicBezTo>
                    <a:pt x="1481213" y="477416"/>
                    <a:pt x="1447864" y="492780"/>
                    <a:pt x="1414514" y="508518"/>
                  </a:cubicBezTo>
                  <a:cubicBezTo>
                    <a:pt x="1410017" y="511141"/>
                    <a:pt x="1404397" y="512265"/>
                    <a:pt x="1399150" y="512265"/>
                  </a:cubicBezTo>
                  <a:close/>
                  <a:moveTo>
                    <a:pt x="4752133" y="387484"/>
                  </a:moveTo>
                  <a:cubicBezTo>
                    <a:pt x="4747636" y="387484"/>
                    <a:pt x="4743140" y="386734"/>
                    <a:pt x="4738642" y="384861"/>
                  </a:cubicBezTo>
                  <a:cubicBezTo>
                    <a:pt x="4704169" y="371371"/>
                    <a:pt x="4669694" y="358630"/>
                    <a:pt x="4634846" y="346265"/>
                  </a:cubicBezTo>
                  <a:cubicBezTo>
                    <a:pt x="4615361" y="339145"/>
                    <a:pt x="4605242" y="317786"/>
                    <a:pt x="4612362" y="298675"/>
                  </a:cubicBezTo>
                  <a:cubicBezTo>
                    <a:pt x="4619107" y="279190"/>
                    <a:pt x="4640841" y="269073"/>
                    <a:pt x="4659952" y="276192"/>
                  </a:cubicBezTo>
                  <a:cubicBezTo>
                    <a:pt x="4695550" y="288933"/>
                    <a:pt x="4730398" y="302048"/>
                    <a:pt x="4765622" y="315538"/>
                  </a:cubicBezTo>
                  <a:cubicBezTo>
                    <a:pt x="4784734" y="323032"/>
                    <a:pt x="4794475" y="344766"/>
                    <a:pt x="4786982" y="363876"/>
                  </a:cubicBezTo>
                  <a:cubicBezTo>
                    <a:pt x="4781361" y="378490"/>
                    <a:pt x="4767121" y="387484"/>
                    <a:pt x="4752133" y="387484"/>
                  </a:cubicBezTo>
                  <a:close/>
                  <a:moveTo>
                    <a:pt x="1706045" y="381488"/>
                  </a:moveTo>
                  <a:cubicBezTo>
                    <a:pt x="1691056" y="381488"/>
                    <a:pt x="1676817" y="372495"/>
                    <a:pt x="1671196" y="357506"/>
                  </a:cubicBezTo>
                  <a:cubicBezTo>
                    <a:pt x="1663701" y="338395"/>
                    <a:pt x="1673444" y="316662"/>
                    <a:pt x="1692929" y="309167"/>
                  </a:cubicBezTo>
                  <a:cubicBezTo>
                    <a:pt x="1727779" y="295678"/>
                    <a:pt x="1763003" y="282937"/>
                    <a:pt x="1798225" y="270571"/>
                  </a:cubicBezTo>
                  <a:cubicBezTo>
                    <a:pt x="1817711" y="263826"/>
                    <a:pt x="1839070" y="273944"/>
                    <a:pt x="1845815" y="293429"/>
                  </a:cubicBezTo>
                  <a:cubicBezTo>
                    <a:pt x="1852560" y="312915"/>
                    <a:pt x="1842443" y="334274"/>
                    <a:pt x="1822957" y="341018"/>
                  </a:cubicBezTo>
                  <a:cubicBezTo>
                    <a:pt x="1788483" y="353384"/>
                    <a:pt x="1753635" y="365750"/>
                    <a:pt x="1719535" y="378865"/>
                  </a:cubicBezTo>
                  <a:cubicBezTo>
                    <a:pt x="1715037" y="380364"/>
                    <a:pt x="1710541" y="381488"/>
                    <a:pt x="1706045" y="381488"/>
                  </a:cubicBezTo>
                  <a:close/>
                  <a:moveTo>
                    <a:pt x="4435870" y="279190"/>
                  </a:moveTo>
                  <a:cubicBezTo>
                    <a:pt x="4432498" y="279190"/>
                    <a:pt x="4428750" y="278815"/>
                    <a:pt x="4425003" y="277691"/>
                  </a:cubicBezTo>
                  <a:cubicBezTo>
                    <a:pt x="4389779" y="267199"/>
                    <a:pt x="4354556" y="257081"/>
                    <a:pt x="4318958" y="247339"/>
                  </a:cubicBezTo>
                  <a:cubicBezTo>
                    <a:pt x="4299098" y="242093"/>
                    <a:pt x="4287107" y="221483"/>
                    <a:pt x="4292727" y="201623"/>
                  </a:cubicBezTo>
                  <a:cubicBezTo>
                    <a:pt x="4297974" y="181763"/>
                    <a:pt x="4318958" y="169772"/>
                    <a:pt x="4338443" y="175393"/>
                  </a:cubicBezTo>
                  <a:cubicBezTo>
                    <a:pt x="4374791" y="185136"/>
                    <a:pt x="4410389" y="195253"/>
                    <a:pt x="4446362" y="206120"/>
                  </a:cubicBezTo>
                  <a:cubicBezTo>
                    <a:pt x="4466222" y="212115"/>
                    <a:pt x="4477463" y="232725"/>
                    <a:pt x="4471469" y="252585"/>
                  </a:cubicBezTo>
                  <a:cubicBezTo>
                    <a:pt x="4466597" y="268698"/>
                    <a:pt x="4451983" y="279190"/>
                    <a:pt x="4435870" y="279190"/>
                  </a:cubicBezTo>
                  <a:close/>
                  <a:moveTo>
                    <a:pt x="2022307" y="274693"/>
                  </a:moveTo>
                  <a:cubicBezTo>
                    <a:pt x="2006195" y="274693"/>
                    <a:pt x="1991206" y="264201"/>
                    <a:pt x="1986335" y="247714"/>
                  </a:cubicBezTo>
                  <a:cubicBezTo>
                    <a:pt x="1980339" y="227853"/>
                    <a:pt x="1991955" y="207244"/>
                    <a:pt x="2011440" y="201248"/>
                  </a:cubicBezTo>
                  <a:cubicBezTo>
                    <a:pt x="2047414" y="190756"/>
                    <a:pt x="2083387" y="180639"/>
                    <a:pt x="2119359" y="170896"/>
                  </a:cubicBezTo>
                  <a:cubicBezTo>
                    <a:pt x="2139219" y="165650"/>
                    <a:pt x="2159829" y="177266"/>
                    <a:pt x="2165075" y="197501"/>
                  </a:cubicBezTo>
                  <a:cubicBezTo>
                    <a:pt x="2170322" y="217361"/>
                    <a:pt x="2158330" y="237971"/>
                    <a:pt x="2138470" y="243217"/>
                  </a:cubicBezTo>
                  <a:cubicBezTo>
                    <a:pt x="2102872" y="252585"/>
                    <a:pt x="2067648" y="262702"/>
                    <a:pt x="2032424" y="272820"/>
                  </a:cubicBezTo>
                  <a:cubicBezTo>
                    <a:pt x="2029052" y="274319"/>
                    <a:pt x="2025680" y="274693"/>
                    <a:pt x="2022307" y="274693"/>
                  </a:cubicBezTo>
                  <a:close/>
                  <a:moveTo>
                    <a:pt x="4112488" y="196377"/>
                  </a:moveTo>
                  <a:cubicBezTo>
                    <a:pt x="4109864" y="196377"/>
                    <a:pt x="4107242" y="196002"/>
                    <a:pt x="4104619" y="195628"/>
                  </a:cubicBezTo>
                  <a:cubicBezTo>
                    <a:pt x="4068646" y="187759"/>
                    <a:pt x="4032672" y="180639"/>
                    <a:pt x="3996325" y="173894"/>
                  </a:cubicBezTo>
                  <a:cubicBezTo>
                    <a:pt x="3976091" y="170147"/>
                    <a:pt x="3962600" y="150661"/>
                    <a:pt x="3966348" y="130427"/>
                  </a:cubicBezTo>
                  <a:cubicBezTo>
                    <a:pt x="3970095" y="110192"/>
                    <a:pt x="3989580" y="96702"/>
                    <a:pt x="4009815" y="100449"/>
                  </a:cubicBezTo>
                  <a:cubicBezTo>
                    <a:pt x="4046537" y="107194"/>
                    <a:pt x="4083260" y="114688"/>
                    <a:pt x="4119982" y="122558"/>
                  </a:cubicBezTo>
                  <a:cubicBezTo>
                    <a:pt x="4140216" y="127054"/>
                    <a:pt x="4152958" y="146914"/>
                    <a:pt x="4148460" y="166774"/>
                  </a:cubicBezTo>
                  <a:cubicBezTo>
                    <a:pt x="4145088" y="184386"/>
                    <a:pt x="4129724" y="196377"/>
                    <a:pt x="4112488" y="196377"/>
                  </a:cubicBezTo>
                  <a:close/>
                  <a:moveTo>
                    <a:pt x="2345690" y="193005"/>
                  </a:moveTo>
                  <a:cubicBezTo>
                    <a:pt x="2328453" y="193005"/>
                    <a:pt x="2313089" y="181014"/>
                    <a:pt x="2309342" y="163402"/>
                  </a:cubicBezTo>
                  <a:cubicBezTo>
                    <a:pt x="2305219" y="143167"/>
                    <a:pt x="2317961" y="123307"/>
                    <a:pt x="2338195" y="119185"/>
                  </a:cubicBezTo>
                  <a:cubicBezTo>
                    <a:pt x="2374543" y="111316"/>
                    <a:pt x="2411265" y="104196"/>
                    <a:pt x="2448362" y="97451"/>
                  </a:cubicBezTo>
                  <a:cubicBezTo>
                    <a:pt x="2468597" y="93704"/>
                    <a:pt x="2488082" y="107194"/>
                    <a:pt x="2491830" y="127429"/>
                  </a:cubicBezTo>
                  <a:cubicBezTo>
                    <a:pt x="2495577" y="147664"/>
                    <a:pt x="2482087" y="167149"/>
                    <a:pt x="2461853" y="170896"/>
                  </a:cubicBezTo>
                  <a:cubicBezTo>
                    <a:pt x="2425505" y="177641"/>
                    <a:pt x="2389531" y="184761"/>
                    <a:pt x="2353558" y="192255"/>
                  </a:cubicBezTo>
                  <a:cubicBezTo>
                    <a:pt x="2350935" y="193005"/>
                    <a:pt x="2348313" y="193005"/>
                    <a:pt x="2345690" y="193005"/>
                  </a:cubicBezTo>
                  <a:close/>
                  <a:moveTo>
                    <a:pt x="3783860" y="139420"/>
                  </a:moveTo>
                  <a:cubicBezTo>
                    <a:pt x="3782361" y="139420"/>
                    <a:pt x="3780487" y="139420"/>
                    <a:pt x="3778988" y="139045"/>
                  </a:cubicBezTo>
                  <a:cubicBezTo>
                    <a:pt x="3742640" y="134174"/>
                    <a:pt x="3706293" y="129677"/>
                    <a:pt x="3669570" y="125930"/>
                  </a:cubicBezTo>
                  <a:cubicBezTo>
                    <a:pt x="3648961" y="123682"/>
                    <a:pt x="3634346" y="105320"/>
                    <a:pt x="3636221" y="84711"/>
                  </a:cubicBezTo>
                  <a:cubicBezTo>
                    <a:pt x="3638469" y="64101"/>
                    <a:pt x="3657205" y="49113"/>
                    <a:pt x="3677440" y="51361"/>
                  </a:cubicBezTo>
                  <a:cubicBezTo>
                    <a:pt x="3714912" y="55483"/>
                    <a:pt x="3752008" y="59605"/>
                    <a:pt x="3788731" y="64851"/>
                  </a:cubicBezTo>
                  <a:cubicBezTo>
                    <a:pt x="3809340" y="67474"/>
                    <a:pt x="3823580" y="86210"/>
                    <a:pt x="3820957" y="106819"/>
                  </a:cubicBezTo>
                  <a:cubicBezTo>
                    <a:pt x="3818333" y="125555"/>
                    <a:pt x="3802221" y="139420"/>
                    <a:pt x="3783860" y="139420"/>
                  </a:cubicBezTo>
                  <a:close/>
                  <a:moveTo>
                    <a:pt x="2674692" y="137172"/>
                  </a:moveTo>
                  <a:cubicBezTo>
                    <a:pt x="2656332" y="137172"/>
                    <a:pt x="2640218" y="123307"/>
                    <a:pt x="2637596" y="104571"/>
                  </a:cubicBezTo>
                  <a:cubicBezTo>
                    <a:pt x="2634972" y="83962"/>
                    <a:pt x="2649212" y="65226"/>
                    <a:pt x="2669821" y="62603"/>
                  </a:cubicBezTo>
                  <a:cubicBezTo>
                    <a:pt x="2706918" y="57731"/>
                    <a:pt x="2744016" y="53609"/>
                    <a:pt x="2781112" y="49487"/>
                  </a:cubicBezTo>
                  <a:cubicBezTo>
                    <a:pt x="2801721" y="47239"/>
                    <a:pt x="2820083" y="62228"/>
                    <a:pt x="2821957" y="82837"/>
                  </a:cubicBezTo>
                  <a:cubicBezTo>
                    <a:pt x="2824205" y="103447"/>
                    <a:pt x="2809216" y="121808"/>
                    <a:pt x="2788607" y="123682"/>
                  </a:cubicBezTo>
                  <a:cubicBezTo>
                    <a:pt x="2751884" y="127429"/>
                    <a:pt x="2715537" y="131551"/>
                    <a:pt x="2679189" y="136422"/>
                  </a:cubicBezTo>
                  <a:cubicBezTo>
                    <a:pt x="2677690" y="137172"/>
                    <a:pt x="2676192" y="137172"/>
                    <a:pt x="2674692" y="137172"/>
                  </a:cubicBezTo>
                  <a:close/>
                  <a:moveTo>
                    <a:pt x="3451485" y="108318"/>
                  </a:moveTo>
                  <a:cubicBezTo>
                    <a:pt x="3450734" y="108318"/>
                    <a:pt x="3449985" y="108318"/>
                    <a:pt x="3449236" y="108318"/>
                  </a:cubicBezTo>
                  <a:cubicBezTo>
                    <a:pt x="3412513" y="106445"/>
                    <a:pt x="3375791" y="104946"/>
                    <a:pt x="3339069" y="103822"/>
                  </a:cubicBezTo>
                  <a:cubicBezTo>
                    <a:pt x="3318459" y="103072"/>
                    <a:pt x="3302346" y="86210"/>
                    <a:pt x="3302721" y="65600"/>
                  </a:cubicBezTo>
                  <a:cubicBezTo>
                    <a:pt x="3303470" y="44991"/>
                    <a:pt x="3321457" y="27754"/>
                    <a:pt x="3340942" y="29253"/>
                  </a:cubicBezTo>
                  <a:cubicBezTo>
                    <a:pt x="3378414" y="30377"/>
                    <a:pt x="3415886" y="31876"/>
                    <a:pt x="3452983" y="33749"/>
                  </a:cubicBezTo>
                  <a:cubicBezTo>
                    <a:pt x="3473593" y="34873"/>
                    <a:pt x="3489330" y="52485"/>
                    <a:pt x="3488206" y="73095"/>
                  </a:cubicBezTo>
                  <a:cubicBezTo>
                    <a:pt x="3487832" y="92955"/>
                    <a:pt x="3471345" y="108318"/>
                    <a:pt x="3451485" y="108318"/>
                  </a:cubicBezTo>
                  <a:close/>
                  <a:moveTo>
                    <a:pt x="3006693" y="107194"/>
                  </a:moveTo>
                  <a:cubicBezTo>
                    <a:pt x="2986833" y="107194"/>
                    <a:pt x="2970345" y="91831"/>
                    <a:pt x="2969596" y="71596"/>
                  </a:cubicBezTo>
                  <a:cubicBezTo>
                    <a:pt x="2968472" y="50986"/>
                    <a:pt x="2984584" y="33375"/>
                    <a:pt x="3005195" y="32250"/>
                  </a:cubicBezTo>
                  <a:cubicBezTo>
                    <a:pt x="3042291" y="30377"/>
                    <a:pt x="3079763" y="28878"/>
                    <a:pt x="3117235" y="28128"/>
                  </a:cubicBezTo>
                  <a:cubicBezTo>
                    <a:pt x="3138968" y="27379"/>
                    <a:pt x="3155082" y="43867"/>
                    <a:pt x="3155456" y="64476"/>
                  </a:cubicBezTo>
                  <a:cubicBezTo>
                    <a:pt x="3155831" y="85086"/>
                    <a:pt x="3139718" y="102323"/>
                    <a:pt x="3119108" y="102697"/>
                  </a:cubicBezTo>
                  <a:cubicBezTo>
                    <a:pt x="3082386" y="103447"/>
                    <a:pt x="3045664" y="104946"/>
                    <a:pt x="3008942" y="106819"/>
                  </a:cubicBezTo>
                  <a:cubicBezTo>
                    <a:pt x="3008192" y="107194"/>
                    <a:pt x="3007443" y="107194"/>
                    <a:pt x="3006693" y="107194"/>
                  </a:cubicBezTo>
                  <a:close/>
                </a:path>
              </a:pathLst>
            </a:custGeom>
            <a:solidFill>
              <a:srgbClr val="2EAAB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12E101EE-8F47-42A8-87AB-F71CA7DEC5AF}"/>
                </a:ext>
              </a:extLst>
            </p:cNvPr>
            <p:cNvSpPr/>
            <p:nvPr/>
          </p:nvSpPr>
          <p:spPr>
            <a:xfrm>
              <a:off x="4719804" y="4866010"/>
              <a:ext cx="749524" cy="749524"/>
            </a:xfrm>
            <a:custGeom>
              <a:avLst/>
              <a:gdLst>
                <a:gd name="connsiteX0" fmla="*/ 390457 w 749437"/>
                <a:gd name="connsiteY0" fmla="*/ 752810 h 749437"/>
                <a:gd name="connsiteX1" fmla="*/ 28104 w 749437"/>
                <a:gd name="connsiteY1" fmla="*/ 390457 h 749437"/>
                <a:gd name="connsiteX2" fmla="*/ 390457 w 749437"/>
                <a:gd name="connsiteY2" fmla="*/ 28104 h 749437"/>
                <a:gd name="connsiteX3" fmla="*/ 752810 w 749437"/>
                <a:gd name="connsiteY3" fmla="*/ 390457 h 749437"/>
                <a:gd name="connsiteX4" fmla="*/ 390457 w 749437"/>
                <a:gd name="connsiteY4" fmla="*/ 752810 h 749437"/>
                <a:gd name="connsiteX5" fmla="*/ 390457 w 749437"/>
                <a:gd name="connsiteY5" fmla="*/ 83562 h 749437"/>
                <a:gd name="connsiteX6" fmla="*/ 83562 w 749437"/>
                <a:gd name="connsiteY6" fmla="*/ 390457 h 749437"/>
                <a:gd name="connsiteX7" fmla="*/ 390457 w 749437"/>
                <a:gd name="connsiteY7" fmla="*/ 697351 h 749437"/>
                <a:gd name="connsiteX8" fmla="*/ 697351 w 749437"/>
                <a:gd name="connsiteY8" fmla="*/ 390457 h 749437"/>
                <a:gd name="connsiteX9" fmla="*/ 390457 w 749437"/>
                <a:gd name="connsiteY9" fmla="*/ 83562 h 74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9437" h="749437">
                  <a:moveTo>
                    <a:pt x="390457" y="752810"/>
                  </a:moveTo>
                  <a:cubicBezTo>
                    <a:pt x="190732" y="752810"/>
                    <a:pt x="28104" y="590182"/>
                    <a:pt x="28104" y="390457"/>
                  </a:cubicBezTo>
                  <a:cubicBezTo>
                    <a:pt x="28104" y="190732"/>
                    <a:pt x="190732" y="28104"/>
                    <a:pt x="390457" y="28104"/>
                  </a:cubicBezTo>
                  <a:cubicBezTo>
                    <a:pt x="590182" y="28104"/>
                    <a:pt x="752810" y="190732"/>
                    <a:pt x="752810" y="390457"/>
                  </a:cubicBezTo>
                  <a:cubicBezTo>
                    <a:pt x="752810" y="590182"/>
                    <a:pt x="590182" y="752810"/>
                    <a:pt x="390457" y="752810"/>
                  </a:cubicBezTo>
                  <a:close/>
                  <a:moveTo>
                    <a:pt x="390457" y="83562"/>
                  </a:moveTo>
                  <a:cubicBezTo>
                    <a:pt x="221084" y="83562"/>
                    <a:pt x="83562" y="221084"/>
                    <a:pt x="83562" y="390457"/>
                  </a:cubicBezTo>
                  <a:cubicBezTo>
                    <a:pt x="83562" y="559829"/>
                    <a:pt x="221084" y="697351"/>
                    <a:pt x="390457" y="697351"/>
                  </a:cubicBezTo>
                  <a:cubicBezTo>
                    <a:pt x="559830" y="697351"/>
                    <a:pt x="697351" y="559829"/>
                    <a:pt x="697351" y="390457"/>
                  </a:cubicBezTo>
                  <a:cubicBezTo>
                    <a:pt x="697351" y="221084"/>
                    <a:pt x="559455" y="83562"/>
                    <a:pt x="390457" y="83562"/>
                  </a:cubicBezTo>
                  <a:close/>
                </a:path>
              </a:pathLst>
            </a:custGeom>
            <a:solidFill>
              <a:srgbClr val="4C51A1"/>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20EEE4A4-6A5A-4FED-9DEB-59E123F5D08E}"/>
                </a:ext>
              </a:extLst>
            </p:cNvPr>
            <p:cNvSpPr/>
            <p:nvPr/>
          </p:nvSpPr>
          <p:spPr>
            <a:xfrm>
              <a:off x="5298905" y="5445111"/>
              <a:ext cx="487190" cy="487190"/>
            </a:xfrm>
            <a:custGeom>
              <a:avLst/>
              <a:gdLst>
                <a:gd name="connsiteX0" fmla="*/ 455564 w 487134"/>
                <a:gd name="connsiteY0" fmla="*/ 483668 h 487134"/>
                <a:gd name="connsiteX1" fmla="*/ 436079 w 487134"/>
                <a:gd name="connsiteY1" fmla="*/ 475424 h 487134"/>
                <a:gd name="connsiteX2" fmla="*/ 36254 w 487134"/>
                <a:gd name="connsiteY2" fmla="*/ 75599 h 487134"/>
                <a:gd name="connsiteX3" fmla="*/ 36254 w 487134"/>
                <a:gd name="connsiteY3" fmla="*/ 36254 h 487134"/>
                <a:gd name="connsiteX4" fmla="*/ 75600 w 487134"/>
                <a:gd name="connsiteY4" fmla="*/ 36254 h 487134"/>
                <a:gd name="connsiteX5" fmla="*/ 475425 w 487134"/>
                <a:gd name="connsiteY5" fmla="*/ 436079 h 487134"/>
                <a:gd name="connsiteX6" fmla="*/ 475425 w 487134"/>
                <a:gd name="connsiteY6" fmla="*/ 475424 h 487134"/>
                <a:gd name="connsiteX7" fmla="*/ 455564 w 487134"/>
                <a:gd name="connsiteY7" fmla="*/ 483668 h 48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7134" h="487134">
                  <a:moveTo>
                    <a:pt x="455564" y="483668"/>
                  </a:moveTo>
                  <a:cubicBezTo>
                    <a:pt x="448445" y="483668"/>
                    <a:pt x="441325" y="481045"/>
                    <a:pt x="436079" y="475424"/>
                  </a:cubicBezTo>
                  <a:lnTo>
                    <a:pt x="36254" y="75599"/>
                  </a:lnTo>
                  <a:cubicBezTo>
                    <a:pt x="25387" y="64732"/>
                    <a:pt x="25387" y="47121"/>
                    <a:pt x="36254" y="36254"/>
                  </a:cubicBezTo>
                  <a:cubicBezTo>
                    <a:pt x="47121" y="25387"/>
                    <a:pt x="64733" y="25387"/>
                    <a:pt x="75600" y="36254"/>
                  </a:cubicBezTo>
                  <a:lnTo>
                    <a:pt x="475425" y="436079"/>
                  </a:lnTo>
                  <a:cubicBezTo>
                    <a:pt x="486291" y="446946"/>
                    <a:pt x="486291" y="464557"/>
                    <a:pt x="475425" y="475424"/>
                  </a:cubicBezTo>
                  <a:cubicBezTo>
                    <a:pt x="469803" y="481045"/>
                    <a:pt x="462684" y="483668"/>
                    <a:pt x="455564" y="483668"/>
                  </a:cubicBezTo>
                  <a:close/>
                </a:path>
              </a:pathLst>
            </a:custGeom>
            <a:solidFill>
              <a:srgbClr val="4C51A1"/>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9268887-9B3E-430A-B966-50E5CA6A04C9}"/>
                </a:ext>
              </a:extLst>
            </p:cNvPr>
            <p:cNvSpPr/>
            <p:nvPr/>
          </p:nvSpPr>
          <p:spPr>
            <a:xfrm>
              <a:off x="5117326" y="4967095"/>
              <a:ext cx="262333" cy="262333"/>
            </a:xfrm>
            <a:custGeom>
              <a:avLst/>
              <a:gdLst>
                <a:gd name="connsiteX0" fmla="*/ 220436 w 262303"/>
                <a:gd name="connsiteY0" fmla="*/ 234301 h 262303"/>
                <a:gd name="connsiteX1" fmla="*/ 194206 w 262303"/>
                <a:gd name="connsiteY1" fmla="*/ 215939 h 262303"/>
                <a:gd name="connsiteX2" fmla="*/ 48815 w 262303"/>
                <a:gd name="connsiteY2" fmla="*/ 82539 h 262303"/>
                <a:gd name="connsiteX3" fmla="*/ 28955 w 262303"/>
                <a:gd name="connsiteY3" fmla="*/ 48815 h 262303"/>
                <a:gd name="connsiteX4" fmla="*/ 62679 w 262303"/>
                <a:gd name="connsiteY4" fmla="*/ 28955 h 262303"/>
                <a:gd name="connsiteX5" fmla="*/ 246292 w 262303"/>
                <a:gd name="connsiteY5" fmla="*/ 197203 h 262303"/>
                <a:gd name="connsiteX6" fmla="*/ 229804 w 262303"/>
                <a:gd name="connsiteY6" fmla="*/ 232802 h 262303"/>
                <a:gd name="connsiteX7" fmla="*/ 220436 w 262303"/>
                <a:gd name="connsiteY7" fmla="*/ 234301 h 262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2303" h="262303">
                  <a:moveTo>
                    <a:pt x="220436" y="234301"/>
                  </a:moveTo>
                  <a:cubicBezTo>
                    <a:pt x="209194" y="234301"/>
                    <a:pt x="198328" y="227181"/>
                    <a:pt x="194206" y="215939"/>
                  </a:cubicBezTo>
                  <a:cubicBezTo>
                    <a:pt x="170598" y="149989"/>
                    <a:pt x="115890" y="100151"/>
                    <a:pt x="48815" y="82539"/>
                  </a:cubicBezTo>
                  <a:cubicBezTo>
                    <a:pt x="34201" y="78792"/>
                    <a:pt x="25207" y="63429"/>
                    <a:pt x="28955" y="48815"/>
                  </a:cubicBezTo>
                  <a:cubicBezTo>
                    <a:pt x="32702" y="34201"/>
                    <a:pt x="48065" y="25207"/>
                    <a:pt x="62679" y="28955"/>
                  </a:cubicBezTo>
                  <a:cubicBezTo>
                    <a:pt x="147741" y="51063"/>
                    <a:pt x="216314" y="114016"/>
                    <a:pt x="246292" y="197203"/>
                  </a:cubicBezTo>
                  <a:cubicBezTo>
                    <a:pt x="251538" y="211443"/>
                    <a:pt x="244043" y="227556"/>
                    <a:pt x="229804" y="232802"/>
                  </a:cubicBezTo>
                  <a:cubicBezTo>
                    <a:pt x="226431" y="233551"/>
                    <a:pt x="223434" y="234301"/>
                    <a:pt x="220436" y="234301"/>
                  </a:cubicBezTo>
                  <a:close/>
                </a:path>
              </a:pathLst>
            </a:custGeom>
            <a:solidFill>
              <a:srgbClr val="4C51A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4EAB31-CC46-4F4B-A25D-7D9DD02AE7A9}"/>
                </a:ext>
              </a:extLst>
            </p:cNvPr>
            <p:cNvSpPr/>
            <p:nvPr/>
          </p:nvSpPr>
          <p:spPr>
            <a:xfrm>
              <a:off x="1392647" y="2866281"/>
              <a:ext cx="8282239" cy="7720096"/>
            </a:xfrm>
            <a:custGeom>
              <a:avLst/>
              <a:gdLst>
                <a:gd name="connsiteX0" fmla="*/ 3875736 w 8281281"/>
                <a:gd name="connsiteY0" fmla="*/ 7724824 h 7719202"/>
                <a:gd name="connsiteX1" fmla="*/ 3785054 w 8281281"/>
                <a:gd name="connsiteY1" fmla="*/ 7723700 h 7719202"/>
                <a:gd name="connsiteX2" fmla="*/ 1159776 w 8281281"/>
                <a:gd name="connsiteY2" fmla="*/ 6595048 h 7719202"/>
                <a:gd name="connsiteX3" fmla="*/ 29250 w 8281281"/>
                <a:gd name="connsiteY3" fmla="*/ 3970518 h 7719202"/>
                <a:gd name="connsiteX4" fmla="*/ 1122679 w 8281281"/>
                <a:gd name="connsiteY4" fmla="*/ 1188233 h 7719202"/>
                <a:gd name="connsiteX5" fmla="*/ 3876860 w 8281281"/>
                <a:gd name="connsiteY5" fmla="*/ 28104 h 7719202"/>
                <a:gd name="connsiteX6" fmla="*/ 7697116 w 8281281"/>
                <a:gd name="connsiteY6" fmla="*/ 3410314 h 7719202"/>
                <a:gd name="connsiteX7" fmla="*/ 7698616 w 8281281"/>
                <a:gd name="connsiteY7" fmla="*/ 3419307 h 7719202"/>
                <a:gd name="connsiteX8" fmla="*/ 7713979 w 8281281"/>
                <a:gd name="connsiteY8" fmla="*/ 3578563 h 7719202"/>
                <a:gd name="connsiteX9" fmla="*/ 7663392 w 8281281"/>
                <a:gd name="connsiteY9" fmla="*/ 3637768 h 7719202"/>
                <a:gd name="connsiteX10" fmla="*/ 7604186 w 8281281"/>
                <a:gd name="connsiteY10" fmla="*/ 3587181 h 7719202"/>
                <a:gd name="connsiteX11" fmla="*/ 7589198 w 8281281"/>
                <a:gd name="connsiteY11" fmla="*/ 3433921 h 7719202"/>
                <a:gd name="connsiteX12" fmla="*/ 7587699 w 8281281"/>
                <a:gd name="connsiteY12" fmla="*/ 3424928 h 7719202"/>
                <a:gd name="connsiteX13" fmla="*/ 3876486 w 8281281"/>
                <a:gd name="connsiteY13" fmla="*/ 138271 h 7719202"/>
                <a:gd name="connsiteX14" fmla="*/ 1200995 w 8281281"/>
                <a:gd name="connsiteY14" fmla="*/ 1265425 h 7719202"/>
                <a:gd name="connsiteX15" fmla="*/ 138668 w 8281281"/>
                <a:gd name="connsiteY15" fmla="*/ 3968270 h 7719202"/>
                <a:gd name="connsiteX16" fmla="*/ 3786928 w 8281281"/>
                <a:gd name="connsiteY16" fmla="*/ 7614282 h 7719202"/>
                <a:gd name="connsiteX17" fmla="*/ 7613554 w 8281281"/>
                <a:gd name="connsiteY17" fmla="*/ 3966396 h 7719202"/>
                <a:gd name="connsiteX18" fmla="*/ 7760819 w 8281281"/>
                <a:gd name="connsiteY18" fmla="*/ 3821755 h 7719202"/>
                <a:gd name="connsiteX19" fmla="*/ 8200738 w 8281281"/>
                <a:gd name="connsiteY19" fmla="*/ 3821755 h 7719202"/>
                <a:gd name="connsiteX20" fmla="*/ 8255822 w 8281281"/>
                <a:gd name="connsiteY20" fmla="*/ 3876838 h 7719202"/>
                <a:gd name="connsiteX21" fmla="*/ 8200738 w 8281281"/>
                <a:gd name="connsiteY21" fmla="*/ 3931922 h 7719202"/>
                <a:gd name="connsiteX22" fmla="*/ 7761194 w 8281281"/>
                <a:gd name="connsiteY22" fmla="*/ 3931922 h 7719202"/>
                <a:gd name="connsiteX23" fmla="*/ 7724096 w 8281281"/>
                <a:gd name="connsiteY23" fmla="*/ 3969019 h 7719202"/>
                <a:gd name="connsiteX24" fmla="*/ 3875736 w 8281281"/>
                <a:gd name="connsiteY24" fmla="*/ 7724824 h 771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281281" h="7719202">
                  <a:moveTo>
                    <a:pt x="3875736" y="7724824"/>
                  </a:moveTo>
                  <a:cubicBezTo>
                    <a:pt x="3845384" y="7724824"/>
                    <a:pt x="3815407" y="7724449"/>
                    <a:pt x="3785054" y="7723700"/>
                  </a:cubicBezTo>
                  <a:cubicBezTo>
                    <a:pt x="2797671" y="7700842"/>
                    <a:pt x="1865371" y="7299893"/>
                    <a:pt x="1159776" y="6595048"/>
                  </a:cubicBezTo>
                  <a:cubicBezTo>
                    <a:pt x="454181" y="5890202"/>
                    <a:pt x="52857" y="4957902"/>
                    <a:pt x="29250" y="3970518"/>
                  </a:cubicBezTo>
                  <a:cubicBezTo>
                    <a:pt x="4144" y="2924304"/>
                    <a:pt x="392352" y="1936171"/>
                    <a:pt x="1122679" y="1188233"/>
                  </a:cubicBezTo>
                  <a:cubicBezTo>
                    <a:pt x="1853380" y="439920"/>
                    <a:pt x="2831395" y="28104"/>
                    <a:pt x="3876860" y="28104"/>
                  </a:cubicBezTo>
                  <a:cubicBezTo>
                    <a:pt x="5822399" y="28104"/>
                    <a:pt x="7464791" y="1482012"/>
                    <a:pt x="7697116" y="3410314"/>
                  </a:cubicBezTo>
                  <a:lnTo>
                    <a:pt x="7698616" y="3419307"/>
                  </a:lnTo>
                  <a:cubicBezTo>
                    <a:pt x="7704986" y="3472892"/>
                    <a:pt x="7709482" y="3518608"/>
                    <a:pt x="7713979" y="3578563"/>
                  </a:cubicBezTo>
                  <a:cubicBezTo>
                    <a:pt x="7716227" y="3608915"/>
                    <a:pt x="7693744" y="3635520"/>
                    <a:pt x="7663392" y="3637768"/>
                  </a:cubicBezTo>
                  <a:cubicBezTo>
                    <a:pt x="7632290" y="3640391"/>
                    <a:pt x="7606435" y="3617533"/>
                    <a:pt x="7604186" y="3587181"/>
                  </a:cubicBezTo>
                  <a:cubicBezTo>
                    <a:pt x="7599690" y="3527976"/>
                    <a:pt x="7595568" y="3485258"/>
                    <a:pt x="7589198" y="3433921"/>
                  </a:cubicBezTo>
                  <a:lnTo>
                    <a:pt x="7587699" y="3424928"/>
                  </a:lnTo>
                  <a:cubicBezTo>
                    <a:pt x="7361743" y="1550586"/>
                    <a:pt x="5766567" y="138271"/>
                    <a:pt x="3876486" y="138271"/>
                  </a:cubicBezTo>
                  <a:cubicBezTo>
                    <a:pt x="2860998" y="138271"/>
                    <a:pt x="1910712" y="538471"/>
                    <a:pt x="1200995" y="1265425"/>
                  </a:cubicBezTo>
                  <a:cubicBezTo>
                    <a:pt x="491652" y="1992004"/>
                    <a:pt x="114686" y="2951658"/>
                    <a:pt x="138668" y="3968270"/>
                  </a:cubicBezTo>
                  <a:cubicBezTo>
                    <a:pt x="186631" y="5966270"/>
                    <a:pt x="1788928" y="7567817"/>
                    <a:pt x="3786928" y="7614282"/>
                  </a:cubicBezTo>
                  <a:cubicBezTo>
                    <a:pt x="5849379" y="7661871"/>
                    <a:pt x="7564841" y="6025850"/>
                    <a:pt x="7613554" y="3966396"/>
                  </a:cubicBezTo>
                  <a:cubicBezTo>
                    <a:pt x="7615428" y="3885082"/>
                    <a:pt x="7680254" y="3821755"/>
                    <a:pt x="7760819" y="3821755"/>
                  </a:cubicBezTo>
                  <a:lnTo>
                    <a:pt x="8200738" y="3821755"/>
                  </a:lnTo>
                  <a:cubicBezTo>
                    <a:pt x="8231090" y="3821755"/>
                    <a:pt x="8255822" y="3846486"/>
                    <a:pt x="8255822" y="3876838"/>
                  </a:cubicBezTo>
                  <a:cubicBezTo>
                    <a:pt x="8255822" y="3907191"/>
                    <a:pt x="8231090" y="3931922"/>
                    <a:pt x="8200738" y="3931922"/>
                  </a:cubicBezTo>
                  <a:lnTo>
                    <a:pt x="7761194" y="3931922"/>
                  </a:lnTo>
                  <a:cubicBezTo>
                    <a:pt x="7740958" y="3931922"/>
                    <a:pt x="7724846" y="3948410"/>
                    <a:pt x="7724096" y="3969019"/>
                  </a:cubicBezTo>
                  <a:cubicBezTo>
                    <a:pt x="7675008" y="6057701"/>
                    <a:pt x="5957298" y="7724449"/>
                    <a:pt x="3875736" y="7724824"/>
                  </a:cubicBezTo>
                  <a:close/>
                </a:path>
              </a:pathLst>
            </a:custGeom>
            <a:solidFill>
              <a:srgbClr val="4C51A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A2EDDFF-F72D-48BB-B1AC-535B365B336B}"/>
                </a:ext>
              </a:extLst>
            </p:cNvPr>
            <p:cNvSpPr/>
            <p:nvPr/>
          </p:nvSpPr>
          <p:spPr>
            <a:xfrm>
              <a:off x="9332464" y="6495563"/>
              <a:ext cx="337286" cy="487190"/>
            </a:xfrm>
            <a:custGeom>
              <a:avLst/>
              <a:gdLst>
                <a:gd name="connsiteX0" fmla="*/ 83098 w 337246"/>
                <a:gd name="connsiteY0" fmla="*/ 466436 h 487134"/>
                <a:gd name="connsiteX1" fmla="*/ 42629 w 337246"/>
                <a:gd name="connsiteY1" fmla="*/ 448449 h 487134"/>
                <a:gd name="connsiteX2" fmla="*/ 46002 w 337246"/>
                <a:gd name="connsiteY2" fmla="*/ 370508 h 487134"/>
                <a:gd name="connsiteX3" fmla="*/ 180525 w 337246"/>
                <a:gd name="connsiteY3" fmla="*/ 247226 h 487134"/>
                <a:gd name="connsiteX4" fmla="*/ 46002 w 337246"/>
                <a:gd name="connsiteY4" fmla="*/ 123943 h 487134"/>
                <a:gd name="connsiteX5" fmla="*/ 42629 w 337246"/>
                <a:gd name="connsiteY5" fmla="*/ 46002 h 487134"/>
                <a:gd name="connsiteX6" fmla="*/ 120570 w 337246"/>
                <a:gd name="connsiteY6" fmla="*/ 42629 h 487134"/>
                <a:gd name="connsiteX7" fmla="*/ 343903 w 337246"/>
                <a:gd name="connsiteY7" fmla="*/ 247226 h 487134"/>
                <a:gd name="connsiteX8" fmla="*/ 120570 w 337246"/>
                <a:gd name="connsiteY8" fmla="*/ 451822 h 487134"/>
                <a:gd name="connsiteX9" fmla="*/ 83098 w 337246"/>
                <a:gd name="connsiteY9" fmla="*/ 466436 h 48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7246" h="487134">
                  <a:moveTo>
                    <a:pt x="83098" y="466436"/>
                  </a:moveTo>
                  <a:cubicBezTo>
                    <a:pt x="68110" y="466436"/>
                    <a:pt x="53121" y="460440"/>
                    <a:pt x="42629" y="448449"/>
                  </a:cubicBezTo>
                  <a:cubicBezTo>
                    <a:pt x="22020" y="425966"/>
                    <a:pt x="23518" y="391117"/>
                    <a:pt x="46002" y="370508"/>
                  </a:cubicBezTo>
                  <a:lnTo>
                    <a:pt x="180525" y="247226"/>
                  </a:lnTo>
                  <a:lnTo>
                    <a:pt x="46002" y="123943"/>
                  </a:lnTo>
                  <a:cubicBezTo>
                    <a:pt x="23518" y="103333"/>
                    <a:pt x="22020" y="68485"/>
                    <a:pt x="42629" y="46002"/>
                  </a:cubicBezTo>
                  <a:cubicBezTo>
                    <a:pt x="63238" y="23518"/>
                    <a:pt x="98087" y="22020"/>
                    <a:pt x="120570" y="42629"/>
                  </a:cubicBezTo>
                  <a:lnTo>
                    <a:pt x="343903" y="247226"/>
                  </a:lnTo>
                  <a:lnTo>
                    <a:pt x="120570" y="451822"/>
                  </a:lnTo>
                  <a:cubicBezTo>
                    <a:pt x="109704" y="461565"/>
                    <a:pt x="96214" y="466436"/>
                    <a:pt x="83098" y="466436"/>
                  </a:cubicBezTo>
                  <a:close/>
                </a:path>
              </a:pathLst>
            </a:custGeom>
            <a:solidFill>
              <a:srgbClr val="4C51A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D986D451-8132-4D5E-93BD-4CBBA57EF54A}"/>
                </a:ext>
              </a:extLst>
            </p:cNvPr>
            <p:cNvSpPr/>
            <p:nvPr/>
          </p:nvSpPr>
          <p:spPr>
            <a:xfrm>
              <a:off x="4173751" y="1543971"/>
              <a:ext cx="2173620" cy="2173620"/>
            </a:xfrm>
            <a:custGeom>
              <a:avLst/>
              <a:gdLst>
                <a:gd name="connsiteX0" fmla="*/ 1623166 w 2173367"/>
                <a:gd name="connsiteY0" fmla="*/ 567552 h 2173367"/>
                <a:gd name="connsiteX1" fmla="*/ 1623166 w 2173367"/>
                <a:gd name="connsiteY1" fmla="*/ 1623167 h 2173367"/>
                <a:gd name="connsiteX2" fmla="*/ 567552 w 2173367"/>
                <a:gd name="connsiteY2" fmla="*/ 1623167 h 2173367"/>
                <a:gd name="connsiteX3" fmla="*/ 567552 w 2173367"/>
                <a:gd name="connsiteY3" fmla="*/ 567552 h 2173367"/>
                <a:gd name="connsiteX4" fmla="*/ 1623166 w 2173367"/>
                <a:gd name="connsiteY4" fmla="*/ 567552 h 2173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3367" h="2173367">
                  <a:moveTo>
                    <a:pt x="1623166" y="567552"/>
                  </a:moveTo>
                  <a:cubicBezTo>
                    <a:pt x="1914666" y="859052"/>
                    <a:pt x="1914666" y="1331667"/>
                    <a:pt x="1623166" y="1623167"/>
                  </a:cubicBezTo>
                  <a:cubicBezTo>
                    <a:pt x="1331667" y="1914667"/>
                    <a:pt x="859052" y="1914667"/>
                    <a:pt x="567552" y="1623167"/>
                  </a:cubicBezTo>
                  <a:cubicBezTo>
                    <a:pt x="276052" y="1331667"/>
                    <a:pt x="276052" y="859052"/>
                    <a:pt x="567552" y="567552"/>
                  </a:cubicBezTo>
                  <a:cubicBezTo>
                    <a:pt x="859052" y="276052"/>
                    <a:pt x="1331666" y="276052"/>
                    <a:pt x="1623166" y="567552"/>
                  </a:cubicBezTo>
                  <a:close/>
                </a:path>
              </a:pathLst>
            </a:custGeom>
            <a:solidFill>
              <a:srgbClr val="FFFFFF"/>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CE0907-D8CD-40D2-B810-B09A787B32C0}"/>
                </a:ext>
              </a:extLst>
            </p:cNvPr>
            <p:cNvSpPr/>
            <p:nvPr/>
          </p:nvSpPr>
          <p:spPr>
            <a:xfrm>
              <a:off x="4435360" y="1805328"/>
              <a:ext cx="1648953" cy="1648953"/>
            </a:xfrm>
            <a:custGeom>
              <a:avLst/>
              <a:gdLst>
                <a:gd name="connsiteX0" fmla="*/ 833749 w 1648761"/>
                <a:gd name="connsiteY0" fmla="*/ 1639394 h 1648761"/>
                <a:gd name="connsiteX1" fmla="*/ 28104 w 1648761"/>
                <a:gd name="connsiteY1" fmla="*/ 833749 h 1648761"/>
                <a:gd name="connsiteX2" fmla="*/ 833749 w 1648761"/>
                <a:gd name="connsiteY2" fmla="*/ 28104 h 1648761"/>
                <a:gd name="connsiteX3" fmla="*/ 1639394 w 1648761"/>
                <a:gd name="connsiteY3" fmla="*/ 833749 h 1648761"/>
                <a:gd name="connsiteX4" fmla="*/ 833749 w 1648761"/>
                <a:gd name="connsiteY4" fmla="*/ 1639394 h 1648761"/>
                <a:gd name="connsiteX5" fmla="*/ 833749 w 1648761"/>
                <a:gd name="connsiteY5" fmla="*/ 146515 h 1648761"/>
                <a:gd name="connsiteX6" fmla="*/ 146140 w 1648761"/>
                <a:gd name="connsiteY6" fmla="*/ 834124 h 1648761"/>
                <a:gd name="connsiteX7" fmla="*/ 833749 w 1648761"/>
                <a:gd name="connsiteY7" fmla="*/ 1521732 h 1648761"/>
                <a:gd name="connsiteX8" fmla="*/ 1521358 w 1648761"/>
                <a:gd name="connsiteY8" fmla="*/ 834124 h 1648761"/>
                <a:gd name="connsiteX9" fmla="*/ 833749 w 1648761"/>
                <a:gd name="connsiteY9" fmla="*/ 146515 h 164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8761" h="1648761">
                  <a:moveTo>
                    <a:pt x="833749" y="1639394"/>
                  </a:moveTo>
                  <a:cubicBezTo>
                    <a:pt x="389707" y="1639394"/>
                    <a:pt x="28104" y="1278165"/>
                    <a:pt x="28104" y="833749"/>
                  </a:cubicBezTo>
                  <a:cubicBezTo>
                    <a:pt x="28104" y="389707"/>
                    <a:pt x="389333" y="28104"/>
                    <a:pt x="833749" y="28104"/>
                  </a:cubicBezTo>
                  <a:cubicBezTo>
                    <a:pt x="1277790" y="28104"/>
                    <a:pt x="1639394" y="389333"/>
                    <a:pt x="1639394" y="833749"/>
                  </a:cubicBezTo>
                  <a:cubicBezTo>
                    <a:pt x="1639019" y="1278165"/>
                    <a:pt x="1277790" y="1639394"/>
                    <a:pt x="833749" y="1639394"/>
                  </a:cubicBezTo>
                  <a:close/>
                  <a:moveTo>
                    <a:pt x="833749" y="146515"/>
                  </a:moveTo>
                  <a:cubicBezTo>
                    <a:pt x="454534" y="146515"/>
                    <a:pt x="146140" y="454908"/>
                    <a:pt x="146140" y="834124"/>
                  </a:cubicBezTo>
                  <a:cubicBezTo>
                    <a:pt x="146140" y="1213339"/>
                    <a:pt x="454534" y="1521732"/>
                    <a:pt x="833749" y="1521732"/>
                  </a:cubicBezTo>
                  <a:cubicBezTo>
                    <a:pt x="1212964" y="1521732"/>
                    <a:pt x="1521358" y="1213339"/>
                    <a:pt x="1521358" y="834124"/>
                  </a:cubicBezTo>
                  <a:cubicBezTo>
                    <a:pt x="1521358" y="454908"/>
                    <a:pt x="1212964" y="146515"/>
                    <a:pt x="833749" y="146515"/>
                  </a:cubicBezTo>
                  <a:close/>
                </a:path>
              </a:pathLst>
            </a:custGeom>
            <a:solidFill>
              <a:srgbClr val="4C51A1"/>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F8CD8756-6F26-4B88-B44A-F020CD13BEFB}"/>
                </a:ext>
              </a:extLst>
            </p:cNvPr>
            <p:cNvSpPr/>
            <p:nvPr/>
          </p:nvSpPr>
          <p:spPr>
            <a:xfrm>
              <a:off x="8764984" y="2865905"/>
              <a:ext cx="7008049" cy="3635191"/>
            </a:xfrm>
            <a:custGeom>
              <a:avLst/>
              <a:gdLst>
                <a:gd name="connsiteX0" fmla="*/ 6952905 w 7007237"/>
                <a:gd name="connsiteY0" fmla="*/ 3635520 h 3634770"/>
                <a:gd name="connsiteX1" fmla="*/ 6898195 w 7007237"/>
                <a:gd name="connsiteY1" fmla="*/ 3584558 h 3634770"/>
                <a:gd name="connsiteX2" fmla="*/ 3170869 w 7007237"/>
                <a:gd name="connsiteY2" fmla="*/ 137896 h 3634770"/>
                <a:gd name="connsiteX3" fmla="*/ 160755 w 7007237"/>
                <a:gd name="connsiteY3" fmla="*/ 1658879 h 3634770"/>
                <a:gd name="connsiteX4" fmla="*/ 757681 w 7007237"/>
                <a:gd name="connsiteY4" fmla="*/ 3435795 h 3634770"/>
                <a:gd name="connsiteX5" fmla="*/ 708593 w 7007237"/>
                <a:gd name="connsiteY5" fmla="*/ 3496124 h 3634770"/>
                <a:gd name="connsiteX6" fmla="*/ 648263 w 7007237"/>
                <a:gd name="connsiteY6" fmla="*/ 3447036 h 3634770"/>
                <a:gd name="connsiteX7" fmla="*/ 47589 w 7007237"/>
                <a:gd name="connsiteY7" fmla="*/ 1685484 h 3634770"/>
                <a:gd name="connsiteX8" fmla="*/ 28104 w 7007237"/>
                <a:gd name="connsiteY8" fmla="*/ 1654008 h 3634770"/>
                <a:gd name="connsiteX9" fmla="*/ 49838 w 7007237"/>
                <a:gd name="connsiteY9" fmla="*/ 1624030 h 3634770"/>
                <a:gd name="connsiteX10" fmla="*/ 3170869 w 7007237"/>
                <a:gd name="connsiteY10" fmla="*/ 28104 h 3634770"/>
                <a:gd name="connsiteX11" fmla="*/ 5791277 w 7007237"/>
                <a:gd name="connsiteY11" fmla="*/ 1057831 h 3634770"/>
                <a:gd name="connsiteX12" fmla="*/ 7007988 w 7007237"/>
                <a:gd name="connsiteY12" fmla="*/ 3576689 h 3634770"/>
                <a:gd name="connsiteX13" fmla="*/ 6957401 w 7007237"/>
                <a:gd name="connsiteY13" fmla="*/ 3635895 h 3634770"/>
                <a:gd name="connsiteX14" fmla="*/ 6952905 w 7007237"/>
                <a:gd name="connsiteY14" fmla="*/ 3635520 h 3634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7237" h="3634770">
                  <a:moveTo>
                    <a:pt x="6952905" y="3635520"/>
                  </a:moveTo>
                  <a:cubicBezTo>
                    <a:pt x="6924426" y="3635520"/>
                    <a:pt x="6900069" y="3613411"/>
                    <a:pt x="6898195" y="3584558"/>
                  </a:cubicBezTo>
                  <a:cubicBezTo>
                    <a:pt x="6749431" y="1651760"/>
                    <a:pt x="5112286" y="137896"/>
                    <a:pt x="3170869" y="137896"/>
                  </a:cubicBezTo>
                  <a:cubicBezTo>
                    <a:pt x="1986759" y="137896"/>
                    <a:pt x="864102" y="705595"/>
                    <a:pt x="160755" y="1658879"/>
                  </a:cubicBezTo>
                  <a:cubicBezTo>
                    <a:pt x="492380" y="2203345"/>
                    <a:pt x="693229" y="2801022"/>
                    <a:pt x="757681" y="3435795"/>
                  </a:cubicBezTo>
                  <a:cubicBezTo>
                    <a:pt x="760679" y="3466147"/>
                    <a:pt x="738571" y="3493127"/>
                    <a:pt x="708593" y="3496124"/>
                  </a:cubicBezTo>
                  <a:cubicBezTo>
                    <a:pt x="677866" y="3499122"/>
                    <a:pt x="651261" y="3477014"/>
                    <a:pt x="648263" y="3447036"/>
                  </a:cubicBezTo>
                  <a:cubicBezTo>
                    <a:pt x="584187" y="2816760"/>
                    <a:pt x="382213" y="2223955"/>
                    <a:pt x="47589" y="1685484"/>
                  </a:cubicBezTo>
                  <a:lnTo>
                    <a:pt x="28104" y="1654008"/>
                  </a:lnTo>
                  <a:lnTo>
                    <a:pt x="49838" y="1624030"/>
                  </a:lnTo>
                  <a:cubicBezTo>
                    <a:pt x="772670" y="624656"/>
                    <a:pt x="1939169" y="28104"/>
                    <a:pt x="3170869" y="28104"/>
                  </a:cubicBezTo>
                  <a:cubicBezTo>
                    <a:pt x="4146636" y="28104"/>
                    <a:pt x="5077063" y="393829"/>
                    <a:pt x="5791277" y="1057831"/>
                  </a:cubicBezTo>
                  <a:cubicBezTo>
                    <a:pt x="6501743" y="1718460"/>
                    <a:pt x="6933794" y="2612913"/>
                    <a:pt x="7007988" y="3576689"/>
                  </a:cubicBezTo>
                  <a:cubicBezTo>
                    <a:pt x="7010236" y="3607041"/>
                    <a:pt x="6987753" y="3633646"/>
                    <a:pt x="6957401" y="3635895"/>
                  </a:cubicBezTo>
                  <a:cubicBezTo>
                    <a:pt x="6955527" y="3635520"/>
                    <a:pt x="6954403" y="3635520"/>
                    <a:pt x="6952905" y="3635520"/>
                  </a:cubicBezTo>
                  <a:close/>
                </a:path>
              </a:pathLst>
            </a:custGeom>
            <a:solidFill>
              <a:srgbClr val="FFAB40"/>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67B67BAF-06AB-4C40-867B-164D49E157D3}"/>
                </a:ext>
              </a:extLst>
            </p:cNvPr>
            <p:cNvSpPr/>
            <p:nvPr/>
          </p:nvSpPr>
          <p:spPr>
            <a:xfrm>
              <a:off x="8765360" y="6659246"/>
              <a:ext cx="7570192" cy="3935000"/>
            </a:xfrm>
            <a:custGeom>
              <a:avLst/>
              <a:gdLst>
                <a:gd name="connsiteX0" fmla="*/ 3170494 w 7569315"/>
                <a:gd name="connsiteY0" fmla="*/ 3932297 h 3934545"/>
                <a:gd name="connsiteX1" fmla="*/ 49838 w 7569315"/>
                <a:gd name="connsiteY1" fmla="*/ 2336371 h 3934545"/>
                <a:gd name="connsiteX2" fmla="*/ 28104 w 7569315"/>
                <a:gd name="connsiteY2" fmla="*/ 2306393 h 3934545"/>
                <a:gd name="connsiteX3" fmla="*/ 47589 w 7569315"/>
                <a:gd name="connsiteY3" fmla="*/ 2274917 h 3934545"/>
                <a:gd name="connsiteX4" fmla="*/ 647514 w 7569315"/>
                <a:gd name="connsiteY4" fmla="*/ 512615 h 3934545"/>
                <a:gd name="connsiteX5" fmla="*/ 707843 w 7569315"/>
                <a:gd name="connsiteY5" fmla="*/ 463527 h 3934545"/>
                <a:gd name="connsiteX6" fmla="*/ 756931 w 7569315"/>
                <a:gd name="connsiteY6" fmla="*/ 523857 h 3934545"/>
                <a:gd name="connsiteX7" fmla="*/ 160380 w 7569315"/>
                <a:gd name="connsiteY7" fmla="*/ 2301147 h 3934545"/>
                <a:gd name="connsiteX8" fmla="*/ 3170120 w 7569315"/>
                <a:gd name="connsiteY8" fmla="*/ 3822130 h 3934545"/>
                <a:gd name="connsiteX9" fmla="*/ 6907188 w 7569315"/>
                <a:gd name="connsiteY9" fmla="*/ 180615 h 3934545"/>
                <a:gd name="connsiteX10" fmla="*/ 7062322 w 7569315"/>
                <a:gd name="connsiteY10" fmla="*/ 28104 h 3934545"/>
                <a:gd name="connsiteX11" fmla="*/ 7493997 w 7569315"/>
                <a:gd name="connsiteY11" fmla="*/ 28104 h 3934545"/>
                <a:gd name="connsiteX12" fmla="*/ 7549081 w 7569315"/>
                <a:gd name="connsiteY12" fmla="*/ 83188 h 3934545"/>
                <a:gd name="connsiteX13" fmla="*/ 7493997 w 7569315"/>
                <a:gd name="connsiteY13" fmla="*/ 138271 h 3934545"/>
                <a:gd name="connsiteX14" fmla="*/ 7062322 w 7569315"/>
                <a:gd name="connsiteY14" fmla="*/ 138271 h 3934545"/>
                <a:gd name="connsiteX15" fmla="*/ 7017355 w 7569315"/>
                <a:gd name="connsiteY15" fmla="*/ 183237 h 3934545"/>
                <a:gd name="connsiteX16" fmla="*/ 5858351 w 7569315"/>
                <a:gd name="connsiteY16" fmla="*/ 2837369 h 3934545"/>
                <a:gd name="connsiteX17" fmla="*/ 3170494 w 7569315"/>
                <a:gd name="connsiteY17" fmla="*/ 3932297 h 393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69315" h="3934545">
                  <a:moveTo>
                    <a:pt x="3170494" y="3932297"/>
                  </a:moveTo>
                  <a:cubicBezTo>
                    <a:pt x="1938794" y="3932297"/>
                    <a:pt x="771920" y="3335745"/>
                    <a:pt x="49838" y="2336371"/>
                  </a:cubicBezTo>
                  <a:lnTo>
                    <a:pt x="28104" y="2306393"/>
                  </a:lnTo>
                  <a:lnTo>
                    <a:pt x="47589" y="2274917"/>
                  </a:lnTo>
                  <a:cubicBezTo>
                    <a:pt x="381838" y="1735322"/>
                    <a:pt x="583812" y="1142517"/>
                    <a:pt x="647514" y="512615"/>
                  </a:cubicBezTo>
                  <a:cubicBezTo>
                    <a:pt x="650512" y="482263"/>
                    <a:pt x="677866" y="460529"/>
                    <a:pt x="707843" y="463527"/>
                  </a:cubicBezTo>
                  <a:cubicBezTo>
                    <a:pt x="738196" y="466525"/>
                    <a:pt x="760304" y="493504"/>
                    <a:pt x="756931" y="523857"/>
                  </a:cubicBezTo>
                  <a:cubicBezTo>
                    <a:pt x="692480" y="1158255"/>
                    <a:pt x="491631" y="1755931"/>
                    <a:pt x="160380" y="2301147"/>
                  </a:cubicBezTo>
                  <a:cubicBezTo>
                    <a:pt x="863351" y="3254057"/>
                    <a:pt x="1985634" y="3822130"/>
                    <a:pt x="3170120" y="3822130"/>
                  </a:cubicBezTo>
                  <a:cubicBezTo>
                    <a:pt x="5213834" y="3822130"/>
                    <a:pt x="6855476" y="2222831"/>
                    <a:pt x="6907188" y="180615"/>
                  </a:cubicBezTo>
                  <a:cubicBezTo>
                    <a:pt x="6909436" y="95179"/>
                    <a:pt x="6977635" y="28104"/>
                    <a:pt x="7062322" y="28104"/>
                  </a:cubicBezTo>
                  <a:lnTo>
                    <a:pt x="7493997" y="28104"/>
                  </a:lnTo>
                  <a:cubicBezTo>
                    <a:pt x="7524349" y="28104"/>
                    <a:pt x="7549081" y="52835"/>
                    <a:pt x="7549081" y="83188"/>
                  </a:cubicBezTo>
                  <a:cubicBezTo>
                    <a:pt x="7549081" y="113540"/>
                    <a:pt x="7524349" y="138271"/>
                    <a:pt x="7493997" y="138271"/>
                  </a:cubicBezTo>
                  <a:lnTo>
                    <a:pt x="7062322" y="138271"/>
                  </a:lnTo>
                  <a:cubicBezTo>
                    <a:pt x="7037590" y="138271"/>
                    <a:pt x="7017730" y="158131"/>
                    <a:pt x="7017355" y="183237"/>
                  </a:cubicBezTo>
                  <a:cubicBezTo>
                    <a:pt x="6991874" y="1190107"/>
                    <a:pt x="6580059" y="2132524"/>
                    <a:pt x="5858351" y="2837369"/>
                  </a:cubicBezTo>
                  <a:cubicBezTo>
                    <a:pt x="5135518" y="3543714"/>
                    <a:pt x="4181110" y="3932297"/>
                    <a:pt x="3170494" y="3932297"/>
                  </a:cubicBezTo>
                  <a:close/>
                </a:path>
              </a:pathLst>
            </a:custGeom>
            <a:solidFill>
              <a:srgbClr val="FFAB40"/>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7F414E-4EF9-46CE-8AEA-F0B1D6146054}"/>
                </a:ext>
              </a:extLst>
            </p:cNvPr>
            <p:cNvSpPr/>
            <p:nvPr/>
          </p:nvSpPr>
          <p:spPr>
            <a:xfrm>
              <a:off x="15998730" y="6495189"/>
              <a:ext cx="337286" cy="487190"/>
            </a:xfrm>
            <a:custGeom>
              <a:avLst/>
              <a:gdLst>
                <a:gd name="connsiteX0" fmla="*/ 83099 w 337246"/>
                <a:gd name="connsiteY0" fmla="*/ 466436 h 487134"/>
                <a:gd name="connsiteX1" fmla="*/ 42629 w 337246"/>
                <a:gd name="connsiteY1" fmla="*/ 448449 h 487134"/>
                <a:gd name="connsiteX2" fmla="*/ 46001 w 337246"/>
                <a:gd name="connsiteY2" fmla="*/ 370508 h 487134"/>
                <a:gd name="connsiteX3" fmla="*/ 180525 w 337246"/>
                <a:gd name="connsiteY3" fmla="*/ 247225 h 487134"/>
                <a:gd name="connsiteX4" fmla="*/ 46001 w 337246"/>
                <a:gd name="connsiteY4" fmla="*/ 123943 h 487134"/>
                <a:gd name="connsiteX5" fmla="*/ 42629 w 337246"/>
                <a:gd name="connsiteY5" fmla="*/ 46001 h 487134"/>
                <a:gd name="connsiteX6" fmla="*/ 120571 w 337246"/>
                <a:gd name="connsiteY6" fmla="*/ 42629 h 487134"/>
                <a:gd name="connsiteX7" fmla="*/ 343903 w 337246"/>
                <a:gd name="connsiteY7" fmla="*/ 247225 h 487134"/>
                <a:gd name="connsiteX8" fmla="*/ 120571 w 337246"/>
                <a:gd name="connsiteY8" fmla="*/ 451822 h 487134"/>
                <a:gd name="connsiteX9" fmla="*/ 83099 w 337246"/>
                <a:gd name="connsiteY9" fmla="*/ 466436 h 48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7246" h="487134">
                  <a:moveTo>
                    <a:pt x="83099" y="466436"/>
                  </a:moveTo>
                  <a:cubicBezTo>
                    <a:pt x="68110" y="466436"/>
                    <a:pt x="53496" y="460440"/>
                    <a:pt x="42629" y="448449"/>
                  </a:cubicBezTo>
                  <a:cubicBezTo>
                    <a:pt x="22020" y="425966"/>
                    <a:pt x="23518" y="391118"/>
                    <a:pt x="46001" y="370508"/>
                  </a:cubicBezTo>
                  <a:lnTo>
                    <a:pt x="180525" y="247225"/>
                  </a:lnTo>
                  <a:lnTo>
                    <a:pt x="46001" y="123943"/>
                  </a:lnTo>
                  <a:cubicBezTo>
                    <a:pt x="23518" y="103333"/>
                    <a:pt x="22020" y="68485"/>
                    <a:pt x="42629" y="46001"/>
                  </a:cubicBezTo>
                  <a:cubicBezTo>
                    <a:pt x="63238" y="23518"/>
                    <a:pt x="98088" y="22019"/>
                    <a:pt x="120571" y="42629"/>
                  </a:cubicBezTo>
                  <a:lnTo>
                    <a:pt x="343903" y="247225"/>
                  </a:lnTo>
                  <a:lnTo>
                    <a:pt x="120571" y="451822"/>
                  </a:lnTo>
                  <a:cubicBezTo>
                    <a:pt x="109704" y="461939"/>
                    <a:pt x="96213" y="466436"/>
                    <a:pt x="83099" y="466436"/>
                  </a:cubicBezTo>
                  <a:close/>
                </a:path>
              </a:pathLst>
            </a:custGeom>
            <a:solidFill>
              <a:srgbClr val="FFAB40"/>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C661010-DA25-408B-9EDC-CBA9C88814E3}"/>
                </a:ext>
              </a:extLst>
            </p:cNvPr>
            <p:cNvSpPr/>
            <p:nvPr/>
          </p:nvSpPr>
          <p:spPr>
            <a:xfrm>
              <a:off x="12093245" y="5765812"/>
              <a:ext cx="412238" cy="74953"/>
            </a:xfrm>
            <a:custGeom>
              <a:avLst/>
              <a:gdLst>
                <a:gd name="connsiteX0" fmla="*/ 400574 w 412190"/>
                <a:gd name="connsiteY0" fmla="*/ 57332 h 74943"/>
                <a:gd name="connsiteX1" fmla="*/ 42718 w 412190"/>
                <a:gd name="connsiteY1" fmla="*/ 57332 h 74943"/>
                <a:gd name="connsiteX2" fmla="*/ 28104 w 412190"/>
                <a:gd name="connsiteY2" fmla="*/ 42718 h 74943"/>
                <a:gd name="connsiteX3" fmla="*/ 42718 w 412190"/>
                <a:gd name="connsiteY3" fmla="*/ 28104 h 74943"/>
                <a:gd name="connsiteX4" fmla="*/ 400574 w 412190"/>
                <a:gd name="connsiteY4" fmla="*/ 28104 h 74943"/>
                <a:gd name="connsiteX5" fmla="*/ 415189 w 412190"/>
                <a:gd name="connsiteY5" fmla="*/ 42718 h 74943"/>
                <a:gd name="connsiteX6" fmla="*/ 400574 w 412190"/>
                <a:gd name="connsiteY6" fmla="*/ 57332 h 74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190" h="74943">
                  <a:moveTo>
                    <a:pt x="400574" y="57332"/>
                  </a:moveTo>
                  <a:lnTo>
                    <a:pt x="42718" y="57332"/>
                  </a:lnTo>
                  <a:cubicBezTo>
                    <a:pt x="34850" y="57332"/>
                    <a:pt x="28104" y="50962"/>
                    <a:pt x="28104" y="42718"/>
                  </a:cubicBezTo>
                  <a:cubicBezTo>
                    <a:pt x="28104" y="34849"/>
                    <a:pt x="34475" y="28104"/>
                    <a:pt x="42718" y="28104"/>
                  </a:cubicBezTo>
                  <a:lnTo>
                    <a:pt x="400574" y="28104"/>
                  </a:lnTo>
                  <a:cubicBezTo>
                    <a:pt x="408443" y="28104"/>
                    <a:pt x="415189" y="34474"/>
                    <a:pt x="415189" y="42718"/>
                  </a:cubicBezTo>
                  <a:cubicBezTo>
                    <a:pt x="415189" y="50962"/>
                    <a:pt x="408818" y="57332"/>
                    <a:pt x="400574" y="57332"/>
                  </a:cubicBezTo>
                  <a:close/>
                </a:path>
              </a:pathLst>
            </a:custGeom>
            <a:solidFill>
              <a:srgbClr val="FF991C"/>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0CF3C376-8600-4A0D-876B-304F606ACC9E}"/>
                </a:ext>
              </a:extLst>
            </p:cNvPr>
            <p:cNvSpPr/>
            <p:nvPr/>
          </p:nvSpPr>
          <p:spPr>
            <a:xfrm>
              <a:off x="12134470" y="5819404"/>
              <a:ext cx="337286" cy="74953"/>
            </a:xfrm>
            <a:custGeom>
              <a:avLst/>
              <a:gdLst>
                <a:gd name="connsiteX0" fmla="*/ 318136 w 337246"/>
                <a:gd name="connsiteY0" fmla="*/ 57332 h 74943"/>
                <a:gd name="connsiteX1" fmla="*/ 42718 w 337246"/>
                <a:gd name="connsiteY1" fmla="*/ 57332 h 74943"/>
                <a:gd name="connsiteX2" fmla="*/ 28104 w 337246"/>
                <a:gd name="connsiteY2" fmla="*/ 42718 h 74943"/>
                <a:gd name="connsiteX3" fmla="*/ 42718 w 337246"/>
                <a:gd name="connsiteY3" fmla="*/ 28104 h 74943"/>
                <a:gd name="connsiteX4" fmla="*/ 318136 w 337246"/>
                <a:gd name="connsiteY4" fmla="*/ 28104 h 74943"/>
                <a:gd name="connsiteX5" fmla="*/ 332750 w 337246"/>
                <a:gd name="connsiteY5" fmla="*/ 42718 h 74943"/>
                <a:gd name="connsiteX6" fmla="*/ 318136 w 337246"/>
                <a:gd name="connsiteY6" fmla="*/ 57332 h 74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7246" h="74943">
                  <a:moveTo>
                    <a:pt x="318136" y="57332"/>
                  </a:moveTo>
                  <a:lnTo>
                    <a:pt x="42718" y="57332"/>
                  </a:lnTo>
                  <a:cubicBezTo>
                    <a:pt x="34849" y="57332"/>
                    <a:pt x="28104" y="50962"/>
                    <a:pt x="28104" y="42718"/>
                  </a:cubicBezTo>
                  <a:cubicBezTo>
                    <a:pt x="28104" y="34849"/>
                    <a:pt x="34475" y="28104"/>
                    <a:pt x="42718" y="28104"/>
                  </a:cubicBezTo>
                  <a:lnTo>
                    <a:pt x="318136" y="28104"/>
                  </a:lnTo>
                  <a:cubicBezTo>
                    <a:pt x="326006" y="28104"/>
                    <a:pt x="332750" y="34474"/>
                    <a:pt x="332750" y="42718"/>
                  </a:cubicBezTo>
                  <a:cubicBezTo>
                    <a:pt x="332750" y="50962"/>
                    <a:pt x="326380" y="57332"/>
                    <a:pt x="318136" y="57332"/>
                  </a:cubicBezTo>
                  <a:close/>
                </a:path>
              </a:pathLst>
            </a:custGeom>
            <a:solidFill>
              <a:srgbClr val="FF991C"/>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1B58FD4-EDFD-4537-9FA7-6923615D19CA}"/>
                </a:ext>
              </a:extLst>
            </p:cNvPr>
            <p:cNvSpPr/>
            <p:nvPr/>
          </p:nvSpPr>
          <p:spPr>
            <a:xfrm>
              <a:off x="12175695" y="5873370"/>
              <a:ext cx="262333" cy="74953"/>
            </a:xfrm>
            <a:custGeom>
              <a:avLst/>
              <a:gdLst>
                <a:gd name="connsiteX0" fmla="*/ 235698 w 262303"/>
                <a:gd name="connsiteY0" fmla="*/ 57332 h 74943"/>
                <a:gd name="connsiteX1" fmla="*/ 42717 w 262303"/>
                <a:gd name="connsiteY1" fmla="*/ 57332 h 74943"/>
                <a:gd name="connsiteX2" fmla="*/ 28104 w 262303"/>
                <a:gd name="connsiteY2" fmla="*/ 42718 h 74943"/>
                <a:gd name="connsiteX3" fmla="*/ 42717 w 262303"/>
                <a:gd name="connsiteY3" fmla="*/ 28104 h 74943"/>
                <a:gd name="connsiteX4" fmla="*/ 235698 w 262303"/>
                <a:gd name="connsiteY4" fmla="*/ 28104 h 74943"/>
                <a:gd name="connsiteX5" fmla="*/ 250312 w 262303"/>
                <a:gd name="connsiteY5" fmla="*/ 42718 h 74943"/>
                <a:gd name="connsiteX6" fmla="*/ 235698 w 262303"/>
                <a:gd name="connsiteY6" fmla="*/ 57332 h 74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303" h="74943">
                  <a:moveTo>
                    <a:pt x="235698" y="57332"/>
                  </a:moveTo>
                  <a:lnTo>
                    <a:pt x="42717" y="57332"/>
                  </a:lnTo>
                  <a:cubicBezTo>
                    <a:pt x="34849" y="57332"/>
                    <a:pt x="28104" y="50962"/>
                    <a:pt x="28104" y="42718"/>
                  </a:cubicBezTo>
                  <a:cubicBezTo>
                    <a:pt x="28104" y="34849"/>
                    <a:pt x="34473" y="28104"/>
                    <a:pt x="42717" y="28104"/>
                  </a:cubicBezTo>
                  <a:lnTo>
                    <a:pt x="235698" y="28104"/>
                  </a:lnTo>
                  <a:cubicBezTo>
                    <a:pt x="243567" y="28104"/>
                    <a:pt x="250312" y="34474"/>
                    <a:pt x="250312" y="42718"/>
                  </a:cubicBezTo>
                  <a:cubicBezTo>
                    <a:pt x="250312" y="50587"/>
                    <a:pt x="243567" y="57332"/>
                    <a:pt x="235698" y="57332"/>
                  </a:cubicBezTo>
                  <a:close/>
                </a:path>
              </a:pathLst>
            </a:custGeom>
            <a:solidFill>
              <a:srgbClr val="FF991C"/>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1CEFFDCD-D620-4334-BD59-F3BD9EB999FB}"/>
                </a:ext>
              </a:extLst>
            </p:cNvPr>
            <p:cNvSpPr/>
            <p:nvPr/>
          </p:nvSpPr>
          <p:spPr>
            <a:xfrm>
              <a:off x="11931719" y="4865347"/>
              <a:ext cx="749524" cy="899429"/>
            </a:xfrm>
            <a:custGeom>
              <a:avLst/>
              <a:gdLst>
                <a:gd name="connsiteX0" fmla="*/ 562833 w 749437"/>
                <a:gd name="connsiteY0" fmla="*/ 891744 h 899324"/>
                <a:gd name="connsiteX1" fmla="*/ 203477 w 749437"/>
                <a:gd name="connsiteY1" fmla="*/ 891744 h 899324"/>
                <a:gd name="connsiteX2" fmla="*/ 172375 w 749437"/>
                <a:gd name="connsiteY2" fmla="*/ 860642 h 899324"/>
                <a:gd name="connsiteX3" fmla="*/ 172375 w 749437"/>
                <a:gd name="connsiteY3" fmla="*/ 823545 h 899324"/>
                <a:gd name="connsiteX4" fmla="*/ 93310 w 749437"/>
                <a:gd name="connsiteY4" fmla="*/ 587847 h 899324"/>
                <a:gd name="connsiteX5" fmla="*/ 28108 w 749437"/>
                <a:gd name="connsiteY5" fmla="*/ 381377 h 899324"/>
                <a:gd name="connsiteX6" fmla="*/ 363482 w 749437"/>
                <a:gd name="connsiteY6" fmla="*/ 28767 h 899324"/>
                <a:gd name="connsiteX7" fmla="*/ 626909 w 749437"/>
                <a:gd name="connsiteY7" fmla="*/ 125444 h 899324"/>
                <a:gd name="connsiteX8" fmla="*/ 737826 w 749437"/>
                <a:gd name="connsiteY8" fmla="*/ 382876 h 899324"/>
                <a:gd name="connsiteX9" fmla="*/ 668129 w 749437"/>
                <a:gd name="connsiteY9" fmla="*/ 593843 h 899324"/>
                <a:gd name="connsiteX10" fmla="*/ 593559 w 749437"/>
                <a:gd name="connsiteY10" fmla="*/ 826918 h 899324"/>
                <a:gd name="connsiteX11" fmla="*/ 593559 w 749437"/>
                <a:gd name="connsiteY11" fmla="*/ 860268 h 899324"/>
                <a:gd name="connsiteX12" fmla="*/ 562833 w 749437"/>
                <a:gd name="connsiteY12" fmla="*/ 891744 h 899324"/>
                <a:gd name="connsiteX13" fmla="*/ 383342 w 749437"/>
                <a:gd name="connsiteY13" fmla="*/ 57620 h 899324"/>
                <a:gd name="connsiteX14" fmla="*/ 365355 w 749437"/>
                <a:gd name="connsiteY14" fmla="*/ 57995 h 899324"/>
                <a:gd name="connsiteX15" fmla="*/ 57712 w 749437"/>
                <a:gd name="connsiteY15" fmla="*/ 381752 h 899324"/>
                <a:gd name="connsiteX16" fmla="*/ 117667 w 749437"/>
                <a:gd name="connsiteY16" fmla="*/ 571360 h 899324"/>
                <a:gd name="connsiteX17" fmla="*/ 201978 w 749437"/>
                <a:gd name="connsiteY17" fmla="*/ 823920 h 899324"/>
                <a:gd name="connsiteX18" fmla="*/ 201978 w 749437"/>
                <a:gd name="connsiteY18" fmla="*/ 861017 h 899324"/>
                <a:gd name="connsiteX19" fmla="*/ 563207 w 749437"/>
                <a:gd name="connsiteY19" fmla="*/ 862891 h 899324"/>
                <a:gd name="connsiteX20" fmla="*/ 565081 w 749437"/>
                <a:gd name="connsiteY20" fmla="*/ 827667 h 899324"/>
                <a:gd name="connsiteX21" fmla="*/ 645270 w 749437"/>
                <a:gd name="connsiteY21" fmla="*/ 576980 h 899324"/>
                <a:gd name="connsiteX22" fmla="*/ 708973 w 749437"/>
                <a:gd name="connsiteY22" fmla="*/ 383625 h 899324"/>
                <a:gd name="connsiteX23" fmla="*/ 607423 w 749437"/>
                <a:gd name="connsiteY23" fmla="*/ 147178 h 899324"/>
                <a:gd name="connsiteX24" fmla="*/ 383342 w 749437"/>
                <a:gd name="connsiteY24" fmla="*/ 57620 h 89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49437" h="899324">
                  <a:moveTo>
                    <a:pt x="562833" y="891744"/>
                  </a:moveTo>
                  <a:lnTo>
                    <a:pt x="203477" y="891744"/>
                  </a:lnTo>
                  <a:cubicBezTo>
                    <a:pt x="186240" y="891744"/>
                    <a:pt x="172375" y="877879"/>
                    <a:pt x="172375" y="860642"/>
                  </a:cubicBezTo>
                  <a:lnTo>
                    <a:pt x="172375" y="823545"/>
                  </a:lnTo>
                  <a:cubicBezTo>
                    <a:pt x="172375" y="742231"/>
                    <a:pt x="145021" y="660917"/>
                    <a:pt x="93310" y="587847"/>
                  </a:cubicBezTo>
                  <a:cubicBezTo>
                    <a:pt x="50217" y="527143"/>
                    <a:pt x="27735" y="455946"/>
                    <a:pt x="28108" y="381377"/>
                  </a:cubicBezTo>
                  <a:cubicBezTo>
                    <a:pt x="28859" y="197016"/>
                    <a:pt x="179495" y="38510"/>
                    <a:pt x="363482" y="28767"/>
                  </a:cubicBezTo>
                  <a:cubicBezTo>
                    <a:pt x="462407" y="22771"/>
                    <a:pt x="555713" y="57620"/>
                    <a:pt x="626909" y="125444"/>
                  </a:cubicBezTo>
                  <a:cubicBezTo>
                    <a:pt x="698481" y="193269"/>
                    <a:pt x="737826" y="284700"/>
                    <a:pt x="737826" y="382876"/>
                  </a:cubicBezTo>
                  <a:cubicBezTo>
                    <a:pt x="737826" y="459319"/>
                    <a:pt x="713844" y="532389"/>
                    <a:pt x="668129" y="593843"/>
                  </a:cubicBezTo>
                  <a:cubicBezTo>
                    <a:pt x="620165" y="658669"/>
                    <a:pt x="593559" y="741482"/>
                    <a:pt x="593559" y="826918"/>
                  </a:cubicBezTo>
                  <a:lnTo>
                    <a:pt x="593559" y="860268"/>
                  </a:lnTo>
                  <a:cubicBezTo>
                    <a:pt x="593934" y="877505"/>
                    <a:pt x="579694" y="891744"/>
                    <a:pt x="562833" y="891744"/>
                  </a:cubicBezTo>
                  <a:close/>
                  <a:moveTo>
                    <a:pt x="383342" y="57620"/>
                  </a:moveTo>
                  <a:cubicBezTo>
                    <a:pt x="377347" y="57620"/>
                    <a:pt x="371351" y="57620"/>
                    <a:pt x="365355" y="57995"/>
                  </a:cubicBezTo>
                  <a:cubicBezTo>
                    <a:pt x="196358" y="66988"/>
                    <a:pt x="58461" y="212379"/>
                    <a:pt x="57712" y="381752"/>
                  </a:cubicBezTo>
                  <a:cubicBezTo>
                    <a:pt x="57336" y="449951"/>
                    <a:pt x="77947" y="515527"/>
                    <a:pt x="117667" y="571360"/>
                  </a:cubicBezTo>
                  <a:cubicBezTo>
                    <a:pt x="172750" y="648926"/>
                    <a:pt x="201978" y="736236"/>
                    <a:pt x="201978" y="823920"/>
                  </a:cubicBezTo>
                  <a:lnTo>
                    <a:pt x="201978" y="861017"/>
                  </a:lnTo>
                  <a:lnTo>
                    <a:pt x="563207" y="862891"/>
                  </a:lnTo>
                  <a:lnTo>
                    <a:pt x="565081" y="827667"/>
                  </a:lnTo>
                  <a:cubicBezTo>
                    <a:pt x="565081" y="735861"/>
                    <a:pt x="593559" y="646678"/>
                    <a:pt x="645270" y="576980"/>
                  </a:cubicBezTo>
                  <a:cubicBezTo>
                    <a:pt x="687238" y="520773"/>
                    <a:pt x="708973" y="453698"/>
                    <a:pt x="708973" y="383625"/>
                  </a:cubicBezTo>
                  <a:cubicBezTo>
                    <a:pt x="708973" y="293318"/>
                    <a:pt x="672999" y="209381"/>
                    <a:pt x="607423" y="147178"/>
                  </a:cubicBezTo>
                  <a:cubicBezTo>
                    <a:pt x="545970" y="88722"/>
                    <a:pt x="467279" y="57620"/>
                    <a:pt x="383342" y="57620"/>
                  </a:cubicBezTo>
                  <a:close/>
                </a:path>
              </a:pathLst>
            </a:custGeom>
            <a:solidFill>
              <a:srgbClr val="FF991C"/>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39B6093A-B688-4B3B-A760-812C61E44293}"/>
                </a:ext>
              </a:extLst>
            </p:cNvPr>
            <p:cNvSpPr/>
            <p:nvPr/>
          </p:nvSpPr>
          <p:spPr>
            <a:xfrm>
              <a:off x="12134095" y="5172190"/>
              <a:ext cx="337286" cy="599619"/>
            </a:xfrm>
            <a:custGeom>
              <a:avLst/>
              <a:gdLst>
                <a:gd name="connsiteX0" fmla="*/ 242818 w 337246"/>
                <a:gd name="connsiteY0" fmla="*/ 584936 h 599549"/>
                <a:gd name="connsiteX1" fmla="*/ 228205 w 337246"/>
                <a:gd name="connsiteY1" fmla="*/ 570322 h 599549"/>
                <a:gd name="connsiteX2" fmla="*/ 228205 w 337246"/>
                <a:gd name="connsiteY2" fmla="*/ 128528 h 599549"/>
                <a:gd name="connsiteX3" fmla="*/ 133400 w 337246"/>
                <a:gd name="connsiteY3" fmla="*/ 128528 h 599549"/>
                <a:gd name="connsiteX4" fmla="*/ 133400 w 337246"/>
                <a:gd name="connsiteY4" fmla="*/ 570322 h 599549"/>
                <a:gd name="connsiteX5" fmla="*/ 118786 w 337246"/>
                <a:gd name="connsiteY5" fmla="*/ 584936 h 599549"/>
                <a:gd name="connsiteX6" fmla="*/ 104172 w 337246"/>
                <a:gd name="connsiteY6" fmla="*/ 570322 h 599549"/>
                <a:gd name="connsiteX7" fmla="*/ 104172 w 337246"/>
                <a:gd name="connsiteY7" fmla="*/ 128528 h 599549"/>
                <a:gd name="connsiteX8" fmla="*/ 78317 w 337246"/>
                <a:gd name="connsiteY8" fmla="*/ 128528 h 599549"/>
                <a:gd name="connsiteX9" fmla="*/ 28104 w 337246"/>
                <a:gd name="connsiteY9" fmla="*/ 78316 h 599549"/>
                <a:gd name="connsiteX10" fmla="*/ 78317 w 337246"/>
                <a:gd name="connsiteY10" fmla="*/ 28104 h 599549"/>
                <a:gd name="connsiteX11" fmla="*/ 83188 w 337246"/>
                <a:gd name="connsiteY11" fmla="*/ 28104 h 599549"/>
                <a:gd name="connsiteX12" fmla="*/ 133400 w 337246"/>
                <a:gd name="connsiteY12" fmla="*/ 78316 h 599549"/>
                <a:gd name="connsiteX13" fmla="*/ 133400 w 337246"/>
                <a:gd name="connsiteY13" fmla="*/ 99300 h 599549"/>
                <a:gd name="connsiteX14" fmla="*/ 228205 w 337246"/>
                <a:gd name="connsiteY14" fmla="*/ 99300 h 599549"/>
                <a:gd name="connsiteX15" fmla="*/ 228205 w 337246"/>
                <a:gd name="connsiteY15" fmla="*/ 78316 h 599549"/>
                <a:gd name="connsiteX16" fmla="*/ 278417 w 337246"/>
                <a:gd name="connsiteY16" fmla="*/ 28104 h 599549"/>
                <a:gd name="connsiteX17" fmla="*/ 283287 w 337246"/>
                <a:gd name="connsiteY17" fmla="*/ 28104 h 599549"/>
                <a:gd name="connsiteX18" fmla="*/ 333500 w 337246"/>
                <a:gd name="connsiteY18" fmla="*/ 78316 h 599549"/>
                <a:gd name="connsiteX19" fmla="*/ 283287 w 337246"/>
                <a:gd name="connsiteY19" fmla="*/ 128528 h 599549"/>
                <a:gd name="connsiteX20" fmla="*/ 257433 w 337246"/>
                <a:gd name="connsiteY20" fmla="*/ 128528 h 599549"/>
                <a:gd name="connsiteX21" fmla="*/ 257433 w 337246"/>
                <a:gd name="connsiteY21" fmla="*/ 570322 h 599549"/>
                <a:gd name="connsiteX22" fmla="*/ 242818 w 337246"/>
                <a:gd name="connsiteY22" fmla="*/ 584936 h 599549"/>
                <a:gd name="connsiteX23" fmla="*/ 257433 w 337246"/>
                <a:gd name="connsiteY23" fmla="*/ 99300 h 599549"/>
                <a:gd name="connsiteX24" fmla="*/ 283287 w 337246"/>
                <a:gd name="connsiteY24" fmla="*/ 99300 h 599549"/>
                <a:gd name="connsiteX25" fmla="*/ 304272 w 337246"/>
                <a:gd name="connsiteY25" fmla="*/ 78316 h 599549"/>
                <a:gd name="connsiteX26" fmla="*/ 283287 w 337246"/>
                <a:gd name="connsiteY26" fmla="*/ 57332 h 599549"/>
                <a:gd name="connsiteX27" fmla="*/ 278417 w 337246"/>
                <a:gd name="connsiteY27" fmla="*/ 57332 h 599549"/>
                <a:gd name="connsiteX28" fmla="*/ 257433 w 337246"/>
                <a:gd name="connsiteY28" fmla="*/ 78316 h 599549"/>
                <a:gd name="connsiteX29" fmla="*/ 257433 w 337246"/>
                <a:gd name="connsiteY29" fmla="*/ 99300 h 599549"/>
                <a:gd name="connsiteX30" fmla="*/ 78691 w 337246"/>
                <a:gd name="connsiteY30" fmla="*/ 57332 h 599549"/>
                <a:gd name="connsiteX31" fmla="*/ 57707 w 337246"/>
                <a:gd name="connsiteY31" fmla="*/ 78316 h 599549"/>
                <a:gd name="connsiteX32" fmla="*/ 78691 w 337246"/>
                <a:gd name="connsiteY32" fmla="*/ 99300 h 599549"/>
                <a:gd name="connsiteX33" fmla="*/ 104547 w 337246"/>
                <a:gd name="connsiteY33" fmla="*/ 99300 h 599549"/>
                <a:gd name="connsiteX34" fmla="*/ 104547 w 337246"/>
                <a:gd name="connsiteY34" fmla="*/ 78316 h 599549"/>
                <a:gd name="connsiteX35" fmla="*/ 83563 w 337246"/>
                <a:gd name="connsiteY35" fmla="*/ 57332 h 599549"/>
                <a:gd name="connsiteX36" fmla="*/ 78691 w 337246"/>
                <a:gd name="connsiteY36" fmla="*/ 57332 h 59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37246" h="599549">
                  <a:moveTo>
                    <a:pt x="242818" y="584936"/>
                  </a:moveTo>
                  <a:cubicBezTo>
                    <a:pt x="234949" y="584936"/>
                    <a:pt x="228205" y="578565"/>
                    <a:pt x="228205" y="570322"/>
                  </a:cubicBezTo>
                  <a:lnTo>
                    <a:pt x="228205" y="128528"/>
                  </a:lnTo>
                  <a:lnTo>
                    <a:pt x="133400" y="128528"/>
                  </a:lnTo>
                  <a:lnTo>
                    <a:pt x="133400" y="570322"/>
                  </a:lnTo>
                  <a:cubicBezTo>
                    <a:pt x="133400" y="578191"/>
                    <a:pt x="127030" y="584936"/>
                    <a:pt x="118786" y="584936"/>
                  </a:cubicBezTo>
                  <a:cubicBezTo>
                    <a:pt x="110918" y="584936"/>
                    <a:pt x="104172" y="578565"/>
                    <a:pt x="104172" y="570322"/>
                  </a:cubicBezTo>
                  <a:lnTo>
                    <a:pt x="104172" y="128528"/>
                  </a:lnTo>
                  <a:lnTo>
                    <a:pt x="78317" y="128528"/>
                  </a:lnTo>
                  <a:cubicBezTo>
                    <a:pt x="50587" y="128528"/>
                    <a:pt x="28104" y="106045"/>
                    <a:pt x="28104" y="78316"/>
                  </a:cubicBezTo>
                  <a:cubicBezTo>
                    <a:pt x="28104" y="50587"/>
                    <a:pt x="50587" y="28104"/>
                    <a:pt x="78317" y="28104"/>
                  </a:cubicBezTo>
                  <a:lnTo>
                    <a:pt x="83188" y="28104"/>
                  </a:lnTo>
                  <a:cubicBezTo>
                    <a:pt x="110918" y="28104"/>
                    <a:pt x="133400" y="50587"/>
                    <a:pt x="133400" y="78316"/>
                  </a:cubicBezTo>
                  <a:lnTo>
                    <a:pt x="133400" y="99300"/>
                  </a:lnTo>
                  <a:lnTo>
                    <a:pt x="228205" y="99300"/>
                  </a:lnTo>
                  <a:lnTo>
                    <a:pt x="228205" y="78316"/>
                  </a:lnTo>
                  <a:cubicBezTo>
                    <a:pt x="228205" y="50587"/>
                    <a:pt x="250687" y="28104"/>
                    <a:pt x="278417" y="28104"/>
                  </a:cubicBezTo>
                  <a:lnTo>
                    <a:pt x="283287" y="28104"/>
                  </a:lnTo>
                  <a:cubicBezTo>
                    <a:pt x="311017" y="28104"/>
                    <a:pt x="333500" y="50587"/>
                    <a:pt x="333500" y="78316"/>
                  </a:cubicBezTo>
                  <a:cubicBezTo>
                    <a:pt x="333500" y="106045"/>
                    <a:pt x="311017" y="128528"/>
                    <a:pt x="283287" y="128528"/>
                  </a:cubicBezTo>
                  <a:lnTo>
                    <a:pt x="257433" y="128528"/>
                  </a:lnTo>
                  <a:lnTo>
                    <a:pt x="257433" y="570322"/>
                  </a:lnTo>
                  <a:cubicBezTo>
                    <a:pt x="257433" y="578191"/>
                    <a:pt x="250687" y="584936"/>
                    <a:pt x="242818" y="584936"/>
                  </a:cubicBezTo>
                  <a:close/>
                  <a:moveTo>
                    <a:pt x="257433" y="99300"/>
                  </a:moveTo>
                  <a:lnTo>
                    <a:pt x="283287" y="99300"/>
                  </a:lnTo>
                  <a:cubicBezTo>
                    <a:pt x="294905" y="99300"/>
                    <a:pt x="304272" y="89933"/>
                    <a:pt x="304272" y="78316"/>
                  </a:cubicBezTo>
                  <a:cubicBezTo>
                    <a:pt x="304272" y="66700"/>
                    <a:pt x="294905" y="57332"/>
                    <a:pt x="283287" y="57332"/>
                  </a:cubicBezTo>
                  <a:lnTo>
                    <a:pt x="278417" y="57332"/>
                  </a:lnTo>
                  <a:cubicBezTo>
                    <a:pt x="266801" y="57332"/>
                    <a:pt x="257433" y="66700"/>
                    <a:pt x="257433" y="78316"/>
                  </a:cubicBezTo>
                  <a:lnTo>
                    <a:pt x="257433" y="99300"/>
                  </a:lnTo>
                  <a:close/>
                  <a:moveTo>
                    <a:pt x="78691" y="57332"/>
                  </a:moveTo>
                  <a:cubicBezTo>
                    <a:pt x="67075" y="57332"/>
                    <a:pt x="57707" y="66700"/>
                    <a:pt x="57707" y="78316"/>
                  </a:cubicBezTo>
                  <a:cubicBezTo>
                    <a:pt x="57707" y="89933"/>
                    <a:pt x="67075" y="99300"/>
                    <a:pt x="78691" y="99300"/>
                  </a:cubicBezTo>
                  <a:lnTo>
                    <a:pt x="104547" y="99300"/>
                  </a:lnTo>
                  <a:lnTo>
                    <a:pt x="104547" y="78316"/>
                  </a:lnTo>
                  <a:cubicBezTo>
                    <a:pt x="104547" y="66700"/>
                    <a:pt x="95179" y="57332"/>
                    <a:pt x="83563" y="57332"/>
                  </a:cubicBezTo>
                  <a:lnTo>
                    <a:pt x="78691" y="57332"/>
                  </a:lnTo>
                  <a:close/>
                </a:path>
              </a:pathLst>
            </a:custGeom>
            <a:solidFill>
              <a:srgbClr val="FF991C"/>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6F55F517-1296-4A1D-B278-0C0756EC99E8}"/>
                </a:ext>
              </a:extLst>
            </p:cNvPr>
            <p:cNvSpPr/>
            <p:nvPr/>
          </p:nvSpPr>
          <p:spPr>
            <a:xfrm>
              <a:off x="10734806" y="9642905"/>
              <a:ext cx="2398477" cy="2398477"/>
            </a:xfrm>
            <a:custGeom>
              <a:avLst/>
              <a:gdLst>
                <a:gd name="connsiteX0" fmla="*/ 1662143 w 2398199"/>
                <a:gd name="connsiteY0" fmla="*/ 614441 h 2398198"/>
                <a:gd name="connsiteX1" fmla="*/ 1791277 w 2398199"/>
                <a:gd name="connsiteY1" fmla="*/ 1662144 h 2398198"/>
                <a:gd name="connsiteX2" fmla="*/ 743575 w 2398199"/>
                <a:gd name="connsiteY2" fmla="*/ 1791279 h 2398198"/>
                <a:gd name="connsiteX3" fmla="*/ 614441 w 2398199"/>
                <a:gd name="connsiteY3" fmla="*/ 743576 h 2398198"/>
                <a:gd name="connsiteX4" fmla="*/ 1662143 w 2398199"/>
                <a:gd name="connsiteY4" fmla="*/ 614441 h 2398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199" h="2398198">
                  <a:moveTo>
                    <a:pt x="1662143" y="614441"/>
                  </a:moveTo>
                  <a:cubicBezTo>
                    <a:pt x="1987118" y="868097"/>
                    <a:pt x="2044933" y="1337170"/>
                    <a:pt x="1791277" y="1662144"/>
                  </a:cubicBezTo>
                  <a:cubicBezTo>
                    <a:pt x="1537621" y="1987119"/>
                    <a:pt x="1068549" y="2044934"/>
                    <a:pt x="743575" y="1791279"/>
                  </a:cubicBezTo>
                  <a:cubicBezTo>
                    <a:pt x="418600" y="1537623"/>
                    <a:pt x="360785" y="1068551"/>
                    <a:pt x="614441" y="743576"/>
                  </a:cubicBezTo>
                  <a:cubicBezTo>
                    <a:pt x="868097" y="418601"/>
                    <a:pt x="1337169" y="360786"/>
                    <a:pt x="1662143" y="614441"/>
                  </a:cubicBezTo>
                  <a:close/>
                </a:path>
              </a:pathLst>
            </a:custGeom>
            <a:solidFill>
              <a:srgbClr val="FFFFFF"/>
            </a:solidFill>
            <a:ln w="3746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694FDFF7-1578-45D4-874D-BA6A4226566B}"/>
                </a:ext>
              </a:extLst>
            </p:cNvPr>
            <p:cNvSpPr/>
            <p:nvPr/>
          </p:nvSpPr>
          <p:spPr>
            <a:xfrm>
              <a:off x="11021802" y="9930543"/>
              <a:ext cx="1798857" cy="1798857"/>
            </a:xfrm>
            <a:custGeom>
              <a:avLst/>
              <a:gdLst>
                <a:gd name="connsiteX0" fmla="*/ 916187 w 1798649"/>
                <a:gd name="connsiteY0" fmla="*/ 1721832 h 1798649"/>
                <a:gd name="connsiteX1" fmla="*/ 110542 w 1798649"/>
                <a:gd name="connsiteY1" fmla="*/ 916187 h 1798649"/>
                <a:gd name="connsiteX2" fmla="*/ 916187 w 1798649"/>
                <a:gd name="connsiteY2" fmla="*/ 110542 h 1798649"/>
                <a:gd name="connsiteX3" fmla="*/ 1721832 w 1798649"/>
                <a:gd name="connsiteY3" fmla="*/ 916187 h 1798649"/>
                <a:gd name="connsiteX4" fmla="*/ 916187 w 1798649"/>
                <a:gd name="connsiteY4" fmla="*/ 1721832 h 1798649"/>
                <a:gd name="connsiteX5" fmla="*/ 916187 w 1798649"/>
                <a:gd name="connsiteY5" fmla="*/ 228578 h 1798649"/>
                <a:gd name="connsiteX6" fmla="*/ 228578 w 1798649"/>
                <a:gd name="connsiteY6" fmla="*/ 916187 h 1798649"/>
                <a:gd name="connsiteX7" fmla="*/ 916187 w 1798649"/>
                <a:gd name="connsiteY7" fmla="*/ 1603796 h 1798649"/>
                <a:gd name="connsiteX8" fmla="*/ 1603796 w 1798649"/>
                <a:gd name="connsiteY8" fmla="*/ 916187 h 1798649"/>
                <a:gd name="connsiteX9" fmla="*/ 916187 w 1798649"/>
                <a:gd name="connsiteY9" fmla="*/ 228578 h 1798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98649" h="1798649">
                  <a:moveTo>
                    <a:pt x="916187" y="1721832"/>
                  </a:moveTo>
                  <a:cubicBezTo>
                    <a:pt x="472145" y="1721832"/>
                    <a:pt x="110542" y="1360603"/>
                    <a:pt x="110542" y="916187"/>
                  </a:cubicBezTo>
                  <a:cubicBezTo>
                    <a:pt x="110542" y="472145"/>
                    <a:pt x="471770" y="110542"/>
                    <a:pt x="916187" y="110542"/>
                  </a:cubicBezTo>
                  <a:cubicBezTo>
                    <a:pt x="1360229" y="110542"/>
                    <a:pt x="1721832" y="471771"/>
                    <a:pt x="1721832" y="916187"/>
                  </a:cubicBezTo>
                  <a:cubicBezTo>
                    <a:pt x="1721832" y="1360603"/>
                    <a:pt x="1360229" y="1721832"/>
                    <a:pt x="916187" y="1721832"/>
                  </a:cubicBezTo>
                  <a:close/>
                  <a:moveTo>
                    <a:pt x="916187" y="228578"/>
                  </a:moveTo>
                  <a:cubicBezTo>
                    <a:pt x="536972" y="228578"/>
                    <a:pt x="228578" y="536972"/>
                    <a:pt x="228578" y="916187"/>
                  </a:cubicBezTo>
                  <a:cubicBezTo>
                    <a:pt x="228578" y="1295402"/>
                    <a:pt x="536972" y="1603796"/>
                    <a:pt x="916187" y="1603796"/>
                  </a:cubicBezTo>
                  <a:cubicBezTo>
                    <a:pt x="1295402" y="1603796"/>
                    <a:pt x="1603796" y="1295402"/>
                    <a:pt x="1603796" y="916187"/>
                  </a:cubicBezTo>
                  <a:cubicBezTo>
                    <a:pt x="1603796" y="537346"/>
                    <a:pt x="1295402" y="228578"/>
                    <a:pt x="916187" y="228578"/>
                  </a:cubicBezTo>
                  <a:close/>
                </a:path>
              </a:pathLst>
            </a:custGeom>
            <a:solidFill>
              <a:srgbClr val="FFAB40"/>
            </a:solidFill>
            <a:ln w="3746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9A19E01-03B3-4A31-9303-D0153C73E8C7}"/>
                </a:ext>
              </a:extLst>
            </p:cNvPr>
            <p:cNvSpPr/>
            <p:nvPr/>
          </p:nvSpPr>
          <p:spPr>
            <a:xfrm>
              <a:off x="15362295" y="2787955"/>
              <a:ext cx="7195430" cy="7907477"/>
            </a:xfrm>
            <a:custGeom>
              <a:avLst/>
              <a:gdLst>
                <a:gd name="connsiteX0" fmla="*/ 3247311 w 7194597"/>
                <a:gd name="connsiteY0" fmla="*/ 7798269 h 7906562"/>
                <a:gd name="connsiteX1" fmla="*/ 130776 w 7194597"/>
                <a:gd name="connsiteY1" fmla="*/ 6204216 h 7906562"/>
                <a:gd name="connsiteX2" fmla="*/ 111291 w 7194597"/>
                <a:gd name="connsiteY2" fmla="*/ 6176862 h 7906562"/>
                <a:gd name="connsiteX3" fmla="*/ 128903 w 7194597"/>
                <a:gd name="connsiteY3" fmla="*/ 6148383 h 7906562"/>
                <a:gd name="connsiteX4" fmla="*/ 729577 w 7194597"/>
                <a:gd name="connsiteY4" fmla="*/ 4383833 h 7906562"/>
                <a:gd name="connsiteX5" fmla="*/ 784660 w 7194597"/>
                <a:gd name="connsiteY5" fmla="*/ 4339241 h 7906562"/>
                <a:gd name="connsiteX6" fmla="*/ 829252 w 7194597"/>
                <a:gd name="connsiteY6" fmla="*/ 4394325 h 7906562"/>
                <a:gd name="connsiteX7" fmla="*/ 231575 w 7194597"/>
                <a:gd name="connsiteY7" fmla="*/ 6172365 h 7906562"/>
                <a:gd name="connsiteX8" fmla="*/ 3247311 w 7194597"/>
                <a:gd name="connsiteY8" fmla="*/ 7697844 h 7906562"/>
                <a:gd name="connsiteX9" fmla="*/ 6990750 w 7194597"/>
                <a:gd name="connsiteY9" fmla="*/ 3954406 h 7906562"/>
                <a:gd name="connsiteX10" fmla="*/ 3247311 w 7194597"/>
                <a:gd name="connsiteY10" fmla="*/ 210967 h 7906562"/>
                <a:gd name="connsiteX11" fmla="*/ 231200 w 7194597"/>
                <a:gd name="connsiteY11" fmla="*/ 1736446 h 7906562"/>
                <a:gd name="connsiteX12" fmla="*/ 829252 w 7194597"/>
                <a:gd name="connsiteY12" fmla="*/ 3514111 h 7906562"/>
                <a:gd name="connsiteX13" fmla="*/ 784660 w 7194597"/>
                <a:gd name="connsiteY13" fmla="*/ 3568820 h 7906562"/>
                <a:gd name="connsiteX14" fmla="*/ 729577 w 7194597"/>
                <a:gd name="connsiteY14" fmla="*/ 3524229 h 7906562"/>
                <a:gd name="connsiteX15" fmla="*/ 128153 w 7194597"/>
                <a:gd name="connsiteY15" fmla="*/ 1760428 h 7906562"/>
                <a:gd name="connsiteX16" fmla="*/ 110542 w 7194597"/>
                <a:gd name="connsiteY16" fmla="*/ 1731949 h 7906562"/>
                <a:gd name="connsiteX17" fmla="*/ 130027 w 7194597"/>
                <a:gd name="connsiteY17" fmla="*/ 1704595 h 7906562"/>
                <a:gd name="connsiteX18" fmla="*/ 3246936 w 7194597"/>
                <a:gd name="connsiteY18" fmla="*/ 110542 h 7906562"/>
                <a:gd name="connsiteX19" fmla="*/ 7090799 w 7194597"/>
                <a:gd name="connsiteY19" fmla="*/ 3954406 h 7906562"/>
                <a:gd name="connsiteX20" fmla="*/ 3247311 w 7194597"/>
                <a:gd name="connsiteY20" fmla="*/ 7798269 h 790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194597" h="7906562">
                  <a:moveTo>
                    <a:pt x="3247311" y="7798269"/>
                  </a:moveTo>
                  <a:cubicBezTo>
                    <a:pt x="2017109" y="7798269"/>
                    <a:pt x="852109" y="7202466"/>
                    <a:pt x="130776" y="6204216"/>
                  </a:cubicBezTo>
                  <a:lnTo>
                    <a:pt x="111291" y="6176862"/>
                  </a:lnTo>
                  <a:lnTo>
                    <a:pt x="128903" y="6148383"/>
                  </a:lnTo>
                  <a:cubicBezTo>
                    <a:pt x="463526" y="5608038"/>
                    <a:pt x="665500" y="5014484"/>
                    <a:pt x="729577" y="4383833"/>
                  </a:cubicBezTo>
                  <a:cubicBezTo>
                    <a:pt x="732574" y="4356479"/>
                    <a:pt x="756181" y="4336993"/>
                    <a:pt x="784660" y="4339241"/>
                  </a:cubicBezTo>
                  <a:cubicBezTo>
                    <a:pt x="812014" y="4341865"/>
                    <a:pt x="832249" y="4366596"/>
                    <a:pt x="829252" y="4394325"/>
                  </a:cubicBezTo>
                  <a:cubicBezTo>
                    <a:pt x="764800" y="5028724"/>
                    <a:pt x="563577" y="5626774"/>
                    <a:pt x="231575" y="6172365"/>
                  </a:cubicBezTo>
                  <a:cubicBezTo>
                    <a:pt x="935297" y="7128272"/>
                    <a:pt x="2060203" y="7697844"/>
                    <a:pt x="3247311" y="7697844"/>
                  </a:cubicBezTo>
                  <a:cubicBezTo>
                    <a:pt x="5311636" y="7697844"/>
                    <a:pt x="6990750" y="6018356"/>
                    <a:pt x="6990750" y="3954406"/>
                  </a:cubicBezTo>
                  <a:cubicBezTo>
                    <a:pt x="6990750" y="1890081"/>
                    <a:pt x="5311261" y="210967"/>
                    <a:pt x="3247311" y="210967"/>
                  </a:cubicBezTo>
                  <a:cubicBezTo>
                    <a:pt x="2060577" y="210967"/>
                    <a:pt x="935672" y="780539"/>
                    <a:pt x="231200" y="1736446"/>
                  </a:cubicBezTo>
                  <a:cubicBezTo>
                    <a:pt x="563577" y="2280912"/>
                    <a:pt x="764800" y="2878963"/>
                    <a:pt x="829252" y="3514111"/>
                  </a:cubicBezTo>
                  <a:cubicBezTo>
                    <a:pt x="831875" y="3541466"/>
                    <a:pt x="812014" y="3566197"/>
                    <a:pt x="784660" y="3568820"/>
                  </a:cubicBezTo>
                  <a:cubicBezTo>
                    <a:pt x="756557" y="3572192"/>
                    <a:pt x="732574" y="3551583"/>
                    <a:pt x="729577" y="3524229"/>
                  </a:cubicBezTo>
                  <a:cubicBezTo>
                    <a:pt x="665500" y="2893202"/>
                    <a:pt x="463151" y="2299648"/>
                    <a:pt x="128153" y="1760428"/>
                  </a:cubicBezTo>
                  <a:lnTo>
                    <a:pt x="110542" y="1731949"/>
                  </a:lnTo>
                  <a:lnTo>
                    <a:pt x="130027" y="1704595"/>
                  </a:lnTo>
                  <a:cubicBezTo>
                    <a:pt x="851735" y="706345"/>
                    <a:pt x="2017109" y="110542"/>
                    <a:pt x="3246936" y="110542"/>
                  </a:cubicBezTo>
                  <a:cubicBezTo>
                    <a:pt x="5366346" y="110542"/>
                    <a:pt x="7090799" y="1834997"/>
                    <a:pt x="7090799" y="3954406"/>
                  </a:cubicBezTo>
                  <a:cubicBezTo>
                    <a:pt x="7091174" y="6073814"/>
                    <a:pt x="5366718" y="7798269"/>
                    <a:pt x="3247311" y="7798269"/>
                  </a:cubicBezTo>
                  <a:close/>
                </a:path>
              </a:pathLst>
            </a:custGeom>
            <a:solidFill>
              <a:srgbClr val="2EAAB7"/>
            </a:solidFill>
            <a:ln w="3746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A5DF4B2E-6E35-49B5-B0B7-85C908AA9BDB}"/>
                </a:ext>
              </a:extLst>
            </p:cNvPr>
            <p:cNvSpPr/>
            <p:nvPr/>
          </p:nvSpPr>
          <p:spPr>
            <a:xfrm>
              <a:off x="18732529" y="5328091"/>
              <a:ext cx="299810" cy="299810"/>
            </a:xfrm>
            <a:custGeom>
              <a:avLst/>
              <a:gdLst>
                <a:gd name="connsiteX0" fmla="*/ 280290 w 299774"/>
                <a:gd name="connsiteY0" fmla="*/ 96677 h 299774"/>
                <a:gd name="connsiteX1" fmla="*/ 260804 w 299774"/>
                <a:gd name="connsiteY1" fmla="*/ 116163 h 299774"/>
                <a:gd name="connsiteX2" fmla="*/ 272046 w 299774"/>
                <a:gd name="connsiteY2" fmla="*/ 163377 h 299774"/>
                <a:gd name="connsiteX3" fmla="*/ 163378 w 299774"/>
                <a:gd name="connsiteY3" fmla="*/ 271296 h 299774"/>
                <a:gd name="connsiteX4" fmla="*/ 54709 w 299774"/>
                <a:gd name="connsiteY4" fmla="*/ 163377 h 299774"/>
                <a:gd name="connsiteX5" fmla="*/ 163378 w 299774"/>
                <a:gd name="connsiteY5" fmla="*/ 54709 h 299774"/>
                <a:gd name="connsiteX6" fmla="*/ 209843 w 299774"/>
                <a:gd name="connsiteY6" fmla="*/ 65201 h 299774"/>
                <a:gd name="connsiteX7" fmla="*/ 229328 w 299774"/>
                <a:gd name="connsiteY7" fmla="*/ 45716 h 299774"/>
                <a:gd name="connsiteX8" fmla="*/ 163378 w 299774"/>
                <a:gd name="connsiteY8" fmla="*/ 28104 h 299774"/>
                <a:gd name="connsiteX9" fmla="*/ 28104 w 299774"/>
                <a:gd name="connsiteY9" fmla="*/ 163377 h 299774"/>
                <a:gd name="connsiteX10" fmla="*/ 163378 w 299774"/>
                <a:gd name="connsiteY10" fmla="*/ 297901 h 299774"/>
                <a:gd name="connsiteX11" fmla="*/ 297902 w 299774"/>
                <a:gd name="connsiteY11" fmla="*/ 163377 h 299774"/>
                <a:gd name="connsiteX12" fmla="*/ 280290 w 299774"/>
                <a:gd name="connsiteY12" fmla="*/ 96677 h 299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774" h="299774">
                  <a:moveTo>
                    <a:pt x="280290" y="96677"/>
                  </a:moveTo>
                  <a:lnTo>
                    <a:pt x="260804" y="116163"/>
                  </a:lnTo>
                  <a:cubicBezTo>
                    <a:pt x="267924" y="130402"/>
                    <a:pt x="272046" y="146140"/>
                    <a:pt x="272046" y="163377"/>
                  </a:cubicBezTo>
                  <a:cubicBezTo>
                    <a:pt x="272046" y="222958"/>
                    <a:pt x="222958" y="271296"/>
                    <a:pt x="163378" y="271296"/>
                  </a:cubicBezTo>
                  <a:cubicBezTo>
                    <a:pt x="103798" y="271296"/>
                    <a:pt x="54709" y="222958"/>
                    <a:pt x="54709" y="163377"/>
                  </a:cubicBezTo>
                  <a:cubicBezTo>
                    <a:pt x="54709" y="103048"/>
                    <a:pt x="103798" y="54709"/>
                    <a:pt x="163378" y="54709"/>
                  </a:cubicBezTo>
                  <a:cubicBezTo>
                    <a:pt x="179866" y="54709"/>
                    <a:pt x="195978" y="58081"/>
                    <a:pt x="209843" y="65201"/>
                  </a:cubicBezTo>
                  <a:lnTo>
                    <a:pt x="229328" y="45716"/>
                  </a:lnTo>
                  <a:cubicBezTo>
                    <a:pt x="209843" y="34474"/>
                    <a:pt x="187359" y="28104"/>
                    <a:pt x="163378" y="28104"/>
                  </a:cubicBezTo>
                  <a:cubicBezTo>
                    <a:pt x="89183" y="28104"/>
                    <a:pt x="28104" y="88434"/>
                    <a:pt x="28104" y="163377"/>
                  </a:cubicBezTo>
                  <a:cubicBezTo>
                    <a:pt x="28104" y="237572"/>
                    <a:pt x="88808" y="297901"/>
                    <a:pt x="163378" y="297901"/>
                  </a:cubicBezTo>
                  <a:cubicBezTo>
                    <a:pt x="237571" y="297901"/>
                    <a:pt x="297902" y="237572"/>
                    <a:pt x="297902" y="163377"/>
                  </a:cubicBezTo>
                  <a:cubicBezTo>
                    <a:pt x="297902" y="139395"/>
                    <a:pt x="291531" y="116163"/>
                    <a:pt x="280290" y="96677"/>
                  </a:cubicBezTo>
                  <a:close/>
                </a:path>
              </a:pathLst>
            </a:custGeom>
            <a:solidFill>
              <a:srgbClr val="2EAAB7"/>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93894EF-07CF-4D29-AD3A-E6C290AD15BC}"/>
                </a:ext>
              </a:extLst>
            </p:cNvPr>
            <p:cNvSpPr/>
            <p:nvPr/>
          </p:nvSpPr>
          <p:spPr>
            <a:xfrm>
              <a:off x="18428972" y="5024534"/>
              <a:ext cx="899429" cy="899429"/>
            </a:xfrm>
            <a:custGeom>
              <a:avLst/>
              <a:gdLst>
                <a:gd name="connsiteX0" fmla="*/ 801149 w 899324"/>
                <a:gd name="connsiteY0" fmla="*/ 183237 h 899324"/>
                <a:gd name="connsiteX1" fmla="*/ 776792 w 899324"/>
                <a:gd name="connsiteY1" fmla="*/ 207594 h 899324"/>
                <a:gd name="connsiteX2" fmla="*/ 871971 w 899324"/>
                <a:gd name="connsiteY2" fmla="*/ 467274 h 899324"/>
                <a:gd name="connsiteX3" fmla="*/ 467274 w 899324"/>
                <a:gd name="connsiteY3" fmla="*/ 871596 h 899324"/>
                <a:gd name="connsiteX4" fmla="*/ 62579 w 899324"/>
                <a:gd name="connsiteY4" fmla="*/ 467274 h 899324"/>
                <a:gd name="connsiteX5" fmla="*/ 467274 w 899324"/>
                <a:gd name="connsiteY5" fmla="*/ 62578 h 899324"/>
                <a:gd name="connsiteX6" fmla="*/ 726205 w 899324"/>
                <a:gd name="connsiteY6" fmla="*/ 157007 h 899324"/>
                <a:gd name="connsiteX7" fmla="*/ 750561 w 899324"/>
                <a:gd name="connsiteY7" fmla="*/ 132650 h 899324"/>
                <a:gd name="connsiteX8" fmla="*/ 467274 w 899324"/>
                <a:gd name="connsiteY8" fmla="*/ 28104 h 899324"/>
                <a:gd name="connsiteX9" fmla="*/ 28104 w 899324"/>
                <a:gd name="connsiteY9" fmla="*/ 467274 h 899324"/>
                <a:gd name="connsiteX10" fmla="*/ 467274 w 899324"/>
                <a:gd name="connsiteY10" fmla="*/ 906444 h 899324"/>
                <a:gd name="connsiteX11" fmla="*/ 906444 w 899324"/>
                <a:gd name="connsiteY11" fmla="*/ 467274 h 899324"/>
                <a:gd name="connsiteX12" fmla="*/ 801149 w 899324"/>
                <a:gd name="connsiteY12" fmla="*/ 183237 h 89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9324" h="899324">
                  <a:moveTo>
                    <a:pt x="801149" y="183237"/>
                  </a:moveTo>
                  <a:lnTo>
                    <a:pt x="776792" y="207594"/>
                  </a:lnTo>
                  <a:cubicBezTo>
                    <a:pt x="836372" y="277667"/>
                    <a:pt x="871971" y="368723"/>
                    <a:pt x="871971" y="467274"/>
                  </a:cubicBezTo>
                  <a:cubicBezTo>
                    <a:pt x="871971" y="690232"/>
                    <a:pt x="690232" y="871596"/>
                    <a:pt x="467274" y="871596"/>
                  </a:cubicBezTo>
                  <a:cubicBezTo>
                    <a:pt x="244317" y="871596"/>
                    <a:pt x="62579" y="690606"/>
                    <a:pt x="62579" y="467274"/>
                  </a:cubicBezTo>
                  <a:cubicBezTo>
                    <a:pt x="62579" y="243567"/>
                    <a:pt x="244317" y="62578"/>
                    <a:pt x="467274" y="62578"/>
                  </a:cubicBezTo>
                  <a:cubicBezTo>
                    <a:pt x="565825" y="62578"/>
                    <a:pt x="656133" y="97802"/>
                    <a:pt x="726205" y="157007"/>
                  </a:cubicBezTo>
                  <a:lnTo>
                    <a:pt x="750561" y="132650"/>
                  </a:lnTo>
                  <a:cubicBezTo>
                    <a:pt x="673744" y="67075"/>
                    <a:pt x="575193" y="28104"/>
                    <a:pt x="467274" y="28104"/>
                  </a:cubicBezTo>
                  <a:cubicBezTo>
                    <a:pt x="225206" y="28104"/>
                    <a:pt x="28104" y="224456"/>
                    <a:pt x="28104" y="467274"/>
                  </a:cubicBezTo>
                  <a:cubicBezTo>
                    <a:pt x="28104" y="709342"/>
                    <a:pt x="225206" y="906444"/>
                    <a:pt x="467274" y="906444"/>
                  </a:cubicBezTo>
                  <a:cubicBezTo>
                    <a:pt x="709343" y="906444"/>
                    <a:pt x="906444" y="709342"/>
                    <a:pt x="906444" y="467274"/>
                  </a:cubicBezTo>
                  <a:cubicBezTo>
                    <a:pt x="906070" y="358980"/>
                    <a:pt x="866350" y="260055"/>
                    <a:pt x="801149" y="183237"/>
                  </a:cubicBezTo>
                  <a:close/>
                </a:path>
              </a:pathLst>
            </a:custGeom>
            <a:solidFill>
              <a:srgbClr val="2EAAB7"/>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FF76DACC-D5A7-4FDB-8E99-B034D1C1DBB2}"/>
                </a:ext>
              </a:extLst>
            </p:cNvPr>
            <p:cNvSpPr/>
            <p:nvPr/>
          </p:nvSpPr>
          <p:spPr>
            <a:xfrm>
              <a:off x="18578876" y="5173314"/>
              <a:ext cx="599619" cy="599619"/>
            </a:xfrm>
            <a:custGeom>
              <a:avLst/>
              <a:gdLst>
                <a:gd name="connsiteX0" fmla="*/ 545590 w 599549"/>
                <a:gd name="connsiteY0" fmla="*/ 140145 h 599549"/>
                <a:gd name="connsiteX1" fmla="*/ 520860 w 599549"/>
                <a:gd name="connsiteY1" fmla="*/ 164876 h 599549"/>
                <a:gd name="connsiteX2" fmla="*/ 572945 w 599549"/>
                <a:gd name="connsiteY2" fmla="*/ 318136 h 599549"/>
                <a:gd name="connsiteX3" fmla="*/ 317387 w 599549"/>
                <a:gd name="connsiteY3" fmla="*/ 573694 h 599549"/>
                <a:gd name="connsiteX4" fmla="*/ 61829 w 599549"/>
                <a:gd name="connsiteY4" fmla="*/ 318136 h 599549"/>
                <a:gd name="connsiteX5" fmla="*/ 317387 w 599549"/>
                <a:gd name="connsiteY5" fmla="*/ 62578 h 599549"/>
                <a:gd name="connsiteX6" fmla="*/ 470273 w 599549"/>
                <a:gd name="connsiteY6" fmla="*/ 113914 h 599549"/>
                <a:gd name="connsiteX7" fmla="*/ 494629 w 599549"/>
                <a:gd name="connsiteY7" fmla="*/ 89558 h 599549"/>
                <a:gd name="connsiteX8" fmla="*/ 317762 w 599549"/>
                <a:gd name="connsiteY8" fmla="*/ 28104 h 599549"/>
                <a:gd name="connsiteX9" fmla="*/ 28104 w 599549"/>
                <a:gd name="connsiteY9" fmla="*/ 317761 h 599549"/>
                <a:gd name="connsiteX10" fmla="*/ 317762 w 599549"/>
                <a:gd name="connsiteY10" fmla="*/ 607419 h 599549"/>
                <a:gd name="connsiteX11" fmla="*/ 607420 w 599549"/>
                <a:gd name="connsiteY11" fmla="*/ 317761 h 599549"/>
                <a:gd name="connsiteX12" fmla="*/ 545590 w 599549"/>
                <a:gd name="connsiteY12" fmla="*/ 140145 h 59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9549" h="599549">
                  <a:moveTo>
                    <a:pt x="545590" y="140145"/>
                  </a:moveTo>
                  <a:lnTo>
                    <a:pt x="520860" y="164876"/>
                  </a:lnTo>
                  <a:cubicBezTo>
                    <a:pt x="553460" y="207219"/>
                    <a:pt x="572945" y="261179"/>
                    <a:pt x="572945" y="318136"/>
                  </a:cubicBezTo>
                  <a:cubicBezTo>
                    <a:pt x="572945" y="458655"/>
                    <a:pt x="458656" y="573694"/>
                    <a:pt x="317387" y="573694"/>
                  </a:cubicBezTo>
                  <a:cubicBezTo>
                    <a:pt x="176493" y="573694"/>
                    <a:pt x="61829" y="458655"/>
                    <a:pt x="61829" y="318136"/>
                  </a:cubicBezTo>
                  <a:cubicBezTo>
                    <a:pt x="61829" y="177242"/>
                    <a:pt x="176118" y="62578"/>
                    <a:pt x="317387" y="62578"/>
                  </a:cubicBezTo>
                  <a:cubicBezTo>
                    <a:pt x="374719" y="62578"/>
                    <a:pt x="427554" y="81314"/>
                    <a:pt x="470273" y="113914"/>
                  </a:cubicBezTo>
                  <a:lnTo>
                    <a:pt x="494629" y="89558"/>
                  </a:lnTo>
                  <a:cubicBezTo>
                    <a:pt x="445541" y="50587"/>
                    <a:pt x="384837" y="28104"/>
                    <a:pt x="317762" y="28104"/>
                  </a:cubicBezTo>
                  <a:cubicBezTo>
                    <a:pt x="157757" y="28104"/>
                    <a:pt x="28104" y="157756"/>
                    <a:pt x="28104" y="317761"/>
                  </a:cubicBezTo>
                  <a:cubicBezTo>
                    <a:pt x="28104" y="477017"/>
                    <a:pt x="157757" y="607419"/>
                    <a:pt x="317762" y="607419"/>
                  </a:cubicBezTo>
                  <a:cubicBezTo>
                    <a:pt x="477766" y="607419"/>
                    <a:pt x="607420" y="477017"/>
                    <a:pt x="607420" y="317761"/>
                  </a:cubicBezTo>
                  <a:cubicBezTo>
                    <a:pt x="607045" y="251061"/>
                    <a:pt x="583812" y="188858"/>
                    <a:pt x="545590" y="140145"/>
                  </a:cubicBezTo>
                  <a:close/>
                </a:path>
              </a:pathLst>
            </a:custGeom>
            <a:solidFill>
              <a:srgbClr val="2EAAB7"/>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8D61113D-A8A5-4757-99DF-EDA3FDBBBD46}"/>
                </a:ext>
              </a:extLst>
            </p:cNvPr>
            <p:cNvSpPr/>
            <p:nvPr/>
          </p:nvSpPr>
          <p:spPr>
            <a:xfrm>
              <a:off x="18865944" y="4968319"/>
              <a:ext cx="524667" cy="524667"/>
            </a:xfrm>
            <a:custGeom>
              <a:avLst/>
              <a:gdLst>
                <a:gd name="connsiteX0" fmla="*/ 44967 w 524606"/>
                <a:gd name="connsiteY0" fmla="*/ 524981 h 524606"/>
                <a:gd name="connsiteX1" fmla="*/ 32975 w 524606"/>
                <a:gd name="connsiteY1" fmla="*/ 520109 h 524606"/>
                <a:gd name="connsiteX2" fmla="*/ 28104 w 524606"/>
                <a:gd name="connsiteY2" fmla="*/ 508118 h 524606"/>
                <a:gd name="connsiteX3" fmla="*/ 32975 w 524606"/>
                <a:gd name="connsiteY3" fmla="*/ 496127 h 524606"/>
                <a:gd name="connsiteX4" fmla="*/ 500999 w 524606"/>
                <a:gd name="connsiteY4" fmla="*/ 28104 h 524606"/>
                <a:gd name="connsiteX5" fmla="*/ 524981 w 524606"/>
                <a:gd name="connsiteY5" fmla="*/ 57707 h 524606"/>
                <a:gd name="connsiteX6" fmla="*/ 56958 w 524606"/>
                <a:gd name="connsiteY6" fmla="*/ 520109 h 524606"/>
                <a:gd name="connsiteX7" fmla="*/ 44967 w 524606"/>
                <a:gd name="connsiteY7" fmla="*/ 524981 h 524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606" h="524606">
                  <a:moveTo>
                    <a:pt x="44967" y="524981"/>
                  </a:moveTo>
                  <a:cubicBezTo>
                    <a:pt x="40470" y="524981"/>
                    <a:pt x="36348" y="523107"/>
                    <a:pt x="32975" y="520109"/>
                  </a:cubicBezTo>
                  <a:cubicBezTo>
                    <a:pt x="29603" y="517112"/>
                    <a:pt x="28104" y="512615"/>
                    <a:pt x="28104" y="508118"/>
                  </a:cubicBezTo>
                  <a:cubicBezTo>
                    <a:pt x="28104" y="503622"/>
                    <a:pt x="29978" y="499500"/>
                    <a:pt x="32975" y="496127"/>
                  </a:cubicBezTo>
                  <a:lnTo>
                    <a:pt x="500999" y="28104"/>
                  </a:lnTo>
                  <a:lnTo>
                    <a:pt x="524981" y="57707"/>
                  </a:lnTo>
                  <a:lnTo>
                    <a:pt x="56958" y="520109"/>
                  </a:lnTo>
                  <a:cubicBezTo>
                    <a:pt x="53584" y="523107"/>
                    <a:pt x="49463" y="524981"/>
                    <a:pt x="44967" y="524981"/>
                  </a:cubicBezTo>
                  <a:close/>
                </a:path>
              </a:pathLst>
            </a:custGeom>
            <a:solidFill>
              <a:srgbClr val="2EAAB7"/>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948596E-D545-4AA3-8791-F6F397CBD2A2}"/>
                </a:ext>
              </a:extLst>
            </p:cNvPr>
            <p:cNvSpPr/>
            <p:nvPr/>
          </p:nvSpPr>
          <p:spPr>
            <a:xfrm>
              <a:off x="19314910" y="4912105"/>
              <a:ext cx="149904" cy="149904"/>
            </a:xfrm>
            <a:custGeom>
              <a:avLst/>
              <a:gdLst>
                <a:gd name="connsiteX0" fmla="*/ 52085 w 149887"/>
                <a:gd name="connsiteY0" fmla="*/ 28104 h 149887"/>
                <a:gd name="connsiteX1" fmla="*/ 28104 w 149887"/>
                <a:gd name="connsiteY1" fmla="*/ 52086 h 149887"/>
                <a:gd name="connsiteX2" fmla="*/ 39345 w 149887"/>
                <a:gd name="connsiteY2" fmla="*/ 121034 h 149887"/>
                <a:gd name="connsiteX3" fmla="*/ 39345 w 149887"/>
                <a:gd name="connsiteY3" fmla="*/ 121034 h 149887"/>
                <a:gd name="connsiteX4" fmla="*/ 39345 w 149887"/>
                <a:gd name="connsiteY4" fmla="*/ 121034 h 149887"/>
                <a:gd name="connsiteX5" fmla="*/ 39345 w 149887"/>
                <a:gd name="connsiteY5" fmla="*/ 121034 h 149887"/>
                <a:gd name="connsiteX6" fmla="*/ 39345 w 149887"/>
                <a:gd name="connsiteY6" fmla="*/ 121034 h 149887"/>
                <a:gd name="connsiteX7" fmla="*/ 108293 w 149887"/>
                <a:gd name="connsiteY7" fmla="*/ 132276 h 149887"/>
                <a:gd name="connsiteX8" fmla="*/ 132276 w 149887"/>
                <a:gd name="connsiteY8" fmla="*/ 108294 h 149887"/>
                <a:gd name="connsiteX9" fmla="*/ 64452 w 149887"/>
                <a:gd name="connsiteY9" fmla="*/ 95928 h 149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9887" h="149887">
                  <a:moveTo>
                    <a:pt x="52085" y="28104"/>
                  </a:moveTo>
                  <a:lnTo>
                    <a:pt x="28104" y="52086"/>
                  </a:lnTo>
                  <a:lnTo>
                    <a:pt x="39345" y="121034"/>
                  </a:lnTo>
                  <a:lnTo>
                    <a:pt x="39345" y="121034"/>
                  </a:lnTo>
                  <a:lnTo>
                    <a:pt x="39345" y="121034"/>
                  </a:lnTo>
                  <a:lnTo>
                    <a:pt x="39345" y="121034"/>
                  </a:lnTo>
                  <a:lnTo>
                    <a:pt x="39345" y="121034"/>
                  </a:lnTo>
                  <a:lnTo>
                    <a:pt x="108293" y="132276"/>
                  </a:lnTo>
                  <a:lnTo>
                    <a:pt x="132276" y="108294"/>
                  </a:lnTo>
                  <a:lnTo>
                    <a:pt x="64452" y="95928"/>
                  </a:lnTo>
                  <a:close/>
                </a:path>
              </a:pathLst>
            </a:custGeom>
            <a:solidFill>
              <a:srgbClr val="2EAAB7"/>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8B0B3A7-2562-442A-9963-CF80CE414E84}"/>
                </a:ext>
              </a:extLst>
            </p:cNvPr>
            <p:cNvSpPr/>
            <p:nvPr/>
          </p:nvSpPr>
          <p:spPr>
            <a:xfrm>
              <a:off x="19361380" y="4865635"/>
              <a:ext cx="149904" cy="149904"/>
            </a:xfrm>
            <a:custGeom>
              <a:avLst/>
              <a:gdLst>
                <a:gd name="connsiteX0" fmla="*/ 52086 w 149887"/>
                <a:gd name="connsiteY0" fmla="*/ 28104 h 149887"/>
                <a:gd name="connsiteX1" fmla="*/ 28104 w 149887"/>
                <a:gd name="connsiteY1" fmla="*/ 51711 h 149887"/>
                <a:gd name="connsiteX2" fmla="*/ 39346 w 149887"/>
                <a:gd name="connsiteY2" fmla="*/ 120659 h 149887"/>
                <a:gd name="connsiteX3" fmla="*/ 39346 w 149887"/>
                <a:gd name="connsiteY3" fmla="*/ 120659 h 149887"/>
                <a:gd name="connsiteX4" fmla="*/ 39346 w 149887"/>
                <a:gd name="connsiteY4" fmla="*/ 120659 h 149887"/>
                <a:gd name="connsiteX5" fmla="*/ 39346 w 149887"/>
                <a:gd name="connsiteY5" fmla="*/ 121034 h 149887"/>
                <a:gd name="connsiteX6" fmla="*/ 39346 w 149887"/>
                <a:gd name="connsiteY6" fmla="*/ 120659 h 149887"/>
                <a:gd name="connsiteX7" fmla="*/ 108294 w 149887"/>
                <a:gd name="connsiteY7" fmla="*/ 131901 h 149887"/>
                <a:gd name="connsiteX8" fmla="*/ 132276 w 149887"/>
                <a:gd name="connsiteY8" fmla="*/ 107919 h 149887"/>
                <a:gd name="connsiteX9" fmla="*/ 64452 w 149887"/>
                <a:gd name="connsiteY9" fmla="*/ 95553 h 149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9887" h="149887">
                  <a:moveTo>
                    <a:pt x="52086" y="28104"/>
                  </a:moveTo>
                  <a:lnTo>
                    <a:pt x="28104" y="51711"/>
                  </a:lnTo>
                  <a:lnTo>
                    <a:pt x="39346" y="120659"/>
                  </a:lnTo>
                  <a:lnTo>
                    <a:pt x="39346" y="120659"/>
                  </a:lnTo>
                  <a:lnTo>
                    <a:pt x="39346" y="120659"/>
                  </a:lnTo>
                  <a:lnTo>
                    <a:pt x="39346" y="121034"/>
                  </a:lnTo>
                  <a:lnTo>
                    <a:pt x="39346" y="120659"/>
                  </a:lnTo>
                  <a:lnTo>
                    <a:pt x="108294" y="131901"/>
                  </a:lnTo>
                  <a:lnTo>
                    <a:pt x="132276" y="107919"/>
                  </a:lnTo>
                  <a:lnTo>
                    <a:pt x="64452" y="95553"/>
                  </a:lnTo>
                  <a:close/>
                </a:path>
              </a:pathLst>
            </a:custGeom>
            <a:solidFill>
              <a:srgbClr val="2EAAB7"/>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E5C54A96-DB31-42C7-9E41-DF63193A91F7}"/>
                </a:ext>
              </a:extLst>
            </p:cNvPr>
            <p:cNvSpPr/>
            <p:nvPr/>
          </p:nvSpPr>
          <p:spPr>
            <a:xfrm>
              <a:off x="17575535" y="1604458"/>
              <a:ext cx="2023714" cy="2023714"/>
            </a:xfrm>
            <a:custGeom>
              <a:avLst/>
              <a:gdLst>
                <a:gd name="connsiteX0" fmla="*/ 1199702 w 2023480"/>
                <a:gd name="connsiteY0" fmla="*/ 302855 h 2023480"/>
                <a:gd name="connsiteX1" fmla="*/ 1756471 w 2023480"/>
                <a:gd name="connsiteY1" fmla="*/ 1199703 h 2023480"/>
                <a:gd name="connsiteX2" fmla="*/ 859624 w 2023480"/>
                <a:gd name="connsiteY2" fmla="*/ 1756473 h 2023480"/>
                <a:gd name="connsiteX3" fmla="*/ 302855 w 2023480"/>
                <a:gd name="connsiteY3" fmla="*/ 859625 h 2023480"/>
                <a:gd name="connsiteX4" fmla="*/ 1199702 w 2023480"/>
                <a:gd name="connsiteY4" fmla="*/ 302855 h 2023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3480" h="2023480">
                  <a:moveTo>
                    <a:pt x="1199702" y="302855"/>
                  </a:moveTo>
                  <a:cubicBezTo>
                    <a:pt x="1601107" y="396765"/>
                    <a:pt x="1850381" y="798297"/>
                    <a:pt x="1756471" y="1199703"/>
                  </a:cubicBezTo>
                  <a:cubicBezTo>
                    <a:pt x="1662561" y="1601108"/>
                    <a:pt x="1261029" y="1850382"/>
                    <a:pt x="859624" y="1756473"/>
                  </a:cubicBezTo>
                  <a:cubicBezTo>
                    <a:pt x="458219" y="1662563"/>
                    <a:pt x="208945" y="1261031"/>
                    <a:pt x="302855" y="859625"/>
                  </a:cubicBezTo>
                  <a:cubicBezTo>
                    <a:pt x="396765" y="458219"/>
                    <a:pt x="798297" y="208945"/>
                    <a:pt x="1199702" y="302855"/>
                  </a:cubicBezTo>
                  <a:close/>
                </a:path>
              </a:pathLst>
            </a:custGeom>
            <a:solidFill>
              <a:srgbClr val="FFFFFF"/>
            </a:solidFill>
            <a:ln w="3746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897F22B9-937C-4263-982B-D2D3C89FFC27}"/>
                </a:ext>
              </a:extLst>
            </p:cNvPr>
            <p:cNvSpPr/>
            <p:nvPr/>
          </p:nvSpPr>
          <p:spPr>
            <a:xfrm>
              <a:off x="17694814" y="1723256"/>
              <a:ext cx="1798857" cy="1798857"/>
            </a:xfrm>
            <a:custGeom>
              <a:avLst/>
              <a:gdLst>
                <a:gd name="connsiteX0" fmla="*/ 910566 w 1798649"/>
                <a:gd name="connsiteY0" fmla="*/ 1710965 h 1798649"/>
                <a:gd name="connsiteX1" fmla="*/ 110542 w 1798649"/>
                <a:gd name="connsiteY1" fmla="*/ 910941 h 1798649"/>
                <a:gd name="connsiteX2" fmla="*/ 910566 w 1798649"/>
                <a:gd name="connsiteY2" fmla="*/ 110542 h 1798649"/>
                <a:gd name="connsiteX3" fmla="*/ 1710590 w 1798649"/>
                <a:gd name="connsiteY3" fmla="*/ 910566 h 1798649"/>
                <a:gd name="connsiteX4" fmla="*/ 910566 w 1798649"/>
                <a:gd name="connsiteY4" fmla="*/ 1710965 h 1798649"/>
                <a:gd name="connsiteX5" fmla="*/ 910566 w 1798649"/>
                <a:gd name="connsiteY5" fmla="*/ 217712 h 1798649"/>
                <a:gd name="connsiteX6" fmla="*/ 217711 w 1798649"/>
                <a:gd name="connsiteY6" fmla="*/ 910566 h 1798649"/>
                <a:gd name="connsiteX7" fmla="*/ 910566 w 1798649"/>
                <a:gd name="connsiteY7" fmla="*/ 1603421 h 1798649"/>
                <a:gd name="connsiteX8" fmla="*/ 1603421 w 1798649"/>
                <a:gd name="connsiteY8" fmla="*/ 910566 h 1798649"/>
                <a:gd name="connsiteX9" fmla="*/ 910566 w 1798649"/>
                <a:gd name="connsiteY9" fmla="*/ 217712 h 1798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98649" h="1798649">
                  <a:moveTo>
                    <a:pt x="910566" y="1710965"/>
                  </a:moveTo>
                  <a:cubicBezTo>
                    <a:pt x="469522" y="1710965"/>
                    <a:pt x="110542" y="1351985"/>
                    <a:pt x="110542" y="910941"/>
                  </a:cubicBezTo>
                  <a:cubicBezTo>
                    <a:pt x="110542" y="469522"/>
                    <a:pt x="469522" y="110542"/>
                    <a:pt x="910566" y="110542"/>
                  </a:cubicBezTo>
                  <a:cubicBezTo>
                    <a:pt x="1351610" y="110542"/>
                    <a:pt x="1710590" y="469522"/>
                    <a:pt x="1710590" y="910566"/>
                  </a:cubicBezTo>
                  <a:cubicBezTo>
                    <a:pt x="1710965" y="1351985"/>
                    <a:pt x="1351985" y="1710965"/>
                    <a:pt x="910566" y="1710965"/>
                  </a:cubicBezTo>
                  <a:close/>
                  <a:moveTo>
                    <a:pt x="910566" y="217712"/>
                  </a:moveTo>
                  <a:cubicBezTo>
                    <a:pt x="528353" y="217712"/>
                    <a:pt x="217711" y="528728"/>
                    <a:pt x="217711" y="910566"/>
                  </a:cubicBezTo>
                  <a:cubicBezTo>
                    <a:pt x="217711" y="1292779"/>
                    <a:pt x="528728" y="1603421"/>
                    <a:pt x="910566" y="1603421"/>
                  </a:cubicBezTo>
                  <a:cubicBezTo>
                    <a:pt x="1292779" y="1603421"/>
                    <a:pt x="1603421" y="1292405"/>
                    <a:pt x="1603421" y="910566"/>
                  </a:cubicBezTo>
                  <a:cubicBezTo>
                    <a:pt x="1603796" y="528728"/>
                    <a:pt x="1292779" y="217712"/>
                    <a:pt x="910566" y="217712"/>
                  </a:cubicBezTo>
                  <a:close/>
                </a:path>
              </a:pathLst>
            </a:custGeom>
            <a:solidFill>
              <a:srgbClr val="2EAAB7"/>
            </a:solidFill>
            <a:ln w="37465" cap="flat">
              <a:noFill/>
              <a:prstDash val="solid"/>
              <a:miter/>
            </a:ln>
          </p:spPr>
          <p:txBody>
            <a:bodyPr rtlCol="0" anchor="ctr"/>
            <a:lstStyle/>
            <a:p>
              <a:endParaRPr lang="en-US"/>
            </a:p>
          </p:txBody>
        </p:sp>
      </p:grpSp>
      <p:sp>
        <p:nvSpPr>
          <p:cNvPr id="3" name="Title 2">
            <a:extLst>
              <a:ext uri="{FF2B5EF4-FFF2-40B4-BE49-F238E27FC236}">
                <a16:creationId xmlns:a16="http://schemas.microsoft.com/office/drawing/2014/main" id="{C390EE22-E646-4B5E-B93D-170043D7426D}"/>
              </a:ext>
            </a:extLst>
          </p:cNvPr>
          <p:cNvSpPr>
            <a:spLocks noGrp="1"/>
          </p:cNvSpPr>
          <p:nvPr>
            <p:ph type="title"/>
          </p:nvPr>
        </p:nvSpPr>
        <p:spPr/>
        <p:txBody>
          <a:bodyPr/>
          <a:lstStyle/>
          <a:p>
            <a:r>
              <a:rPr lang="en-US" dirty="0"/>
              <a:t>TITLE HERE</a:t>
            </a:r>
          </a:p>
        </p:txBody>
      </p:sp>
      <p:sp>
        <p:nvSpPr>
          <p:cNvPr id="40" name="Rectangle 39">
            <a:extLst>
              <a:ext uri="{FF2B5EF4-FFF2-40B4-BE49-F238E27FC236}">
                <a16:creationId xmlns:a16="http://schemas.microsoft.com/office/drawing/2014/main" id="{65F1CBA6-40B8-463E-9173-AD2BA2289E43}"/>
              </a:ext>
            </a:extLst>
          </p:cNvPr>
          <p:cNvSpPr/>
          <p:nvPr/>
        </p:nvSpPr>
        <p:spPr>
          <a:xfrm>
            <a:off x="4729342" y="7745035"/>
            <a:ext cx="4199754" cy="1815882"/>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41" name="Rectangle 40">
            <a:extLst>
              <a:ext uri="{FF2B5EF4-FFF2-40B4-BE49-F238E27FC236}">
                <a16:creationId xmlns:a16="http://schemas.microsoft.com/office/drawing/2014/main" id="{A7A052CB-EB58-4802-A44B-3139CADA38BA}"/>
              </a:ext>
            </a:extLst>
          </p:cNvPr>
          <p:cNvSpPr/>
          <p:nvPr/>
        </p:nvSpPr>
        <p:spPr>
          <a:xfrm>
            <a:off x="10565427" y="7745035"/>
            <a:ext cx="4199754" cy="1815882"/>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42" name="Rectangle 41">
            <a:extLst>
              <a:ext uri="{FF2B5EF4-FFF2-40B4-BE49-F238E27FC236}">
                <a16:creationId xmlns:a16="http://schemas.microsoft.com/office/drawing/2014/main" id="{DEAAC0E3-9CCD-4CBA-9671-D7B1114074AB}"/>
              </a:ext>
            </a:extLst>
          </p:cNvPr>
          <p:cNvSpPr/>
          <p:nvPr/>
        </p:nvSpPr>
        <p:spPr>
          <a:xfrm>
            <a:off x="16257424" y="7745035"/>
            <a:ext cx="4199754" cy="1815882"/>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38" name="TextBox 37">
            <a:extLst>
              <a:ext uri="{FF2B5EF4-FFF2-40B4-BE49-F238E27FC236}">
                <a16:creationId xmlns:a16="http://schemas.microsoft.com/office/drawing/2014/main" id="{2E13DCD1-BD58-4865-8869-7EDCDC465C7E}"/>
              </a:ext>
            </a:extLst>
          </p:cNvPr>
          <p:cNvSpPr txBox="1"/>
          <p:nvPr/>
        </p:nvSpPr>
        <p:spPr>
          <a:xfrm>
            <a:off x="6154782" y="4011381"/>
            <a:ext cx="1466642" cy="923330"/>
          </a:xfrm>
          <a:prstGeom prst="rect">
            <a:avLst/>
          </a:prstGeom>
          <a:noFill/>
        </p:spPr>
        <p:txBody>
          <a:bodyPr wrap="square" rtlCol="0">
            <a:spAutoFit/>
          </a:bodyPr>
          <a:lstStyle/>
          <a:p>
            <a:pPr algn="ctr"/>
            <a:r>
              <a:rPr lang="en-US" sz="5400" dirty="0"/>
              <a:t>01</a:t>
            </a:r>
          </a:p>
        </p:txBody>
      </p:sp>
      <p:sp>
        <p:nvSpPr>
          <p:cNvPr id="43" name="TextBox 42">
            <a:extLst>
              <a:ext uri="{FF2B5EF4-FFF2-40B4-BE49-F238E27FC236}">
                <a16:creationId xmlns:a16="http://schemas.microsoft.com/office/drawing/2014/main" id="{30FEF641-3D7C-45E0-BD5C-865AC0383297}"/>
              </a:ext>
            </a:extLst>
          </p:cNvPr>
          <p:cNvSpPr txBox="1"/>
          <p:nvPr/>
        </p:nvSpPr>
        <p:spPr>
          <a:xfrm>
            <a:off x="11682856" y="10819234"/>
            <a:ext cx="1466642" cy="923330"/>
          </a:xfrm>
          <a:prstGeom prst="rect">
            <a:avLst/>
          </a:prstGeom>
          <a:noFill/>
        </p:spPr>
        <p:txBody>
          <a:bodyPr wrap="square" rtlCol="0">
            <a:spAutoFit/>
          </a:bodyPr>
          <a:lstStyle/>
          <a:p>
            <a:pPr algn="ctr"/>
            <a:r>
              <a:rPr lang="en-US" sz="5400" dirty="0"/>
              <a:t>02</a:t>
            </a:r>
          </a:p>
        </p:txBody>
      </p:sp>
      <p:sp>
        <p:nvSpPr>
          <p:cNvPr id="44" name="TextBox 43">
            <a:extLst>
              <a:ext uri="{FF2B5EF4-FFF2-40B4-BE49-F238E27FC236}">
                <a16:creationId xmlns:a16="http://schemas.microsoft.com/office/drawing/2014/main" id="{990473E1-3277-4F83-8587-27548CE30152}"/>
              </a:ext>
            </a:extLst>
          </p:cNvPr>
          <p:cNvSpPr txBox="1"/>
          <p:nvPr/>
        </p:nvSpPr>
        <p:spPr>
          <a:xfrm>
            <a:off x="17124525" y="4088762"/>
            <a:ext cx="1466642" cy="923330"/>
          </a:xfrm>
          <a:prstGeom prst="rect">
            <a:avLst/>
          </a:prstGeom>
          <a:noFill/>
        </p:spPr>
        <p:txBody>
          <a:bodyPr wrap="square" rtlCol="0">
            <a:spAutoFit/>
          </a:bodyPr>
          <a:lstStyle/>
          <a:p>
            <a:pPr algn="ctr"/>
            <a:r>
              <a:rPr lang="en-US" sz="5400" dirty="0"/>
              <a:t>03</a:t>
            </a:r>
          </a:p>
        </p:txBody>
      </p:sp>
    </p:spTree>
    <p:extLst>
      <p:ext uri="{BB962C8B-B14F-4D97-AF65-F5344CB8AC3E}">
        <p14:creationId xmlns:p14="http://schemas.microsoft.com/office/powerpoint/2010/main" val="19335042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raphic 1">
            <a:extLst>
              <a:ext uri="{FF2B5EF4-FFF2-40B4-BE49-F238E27FC236}">
                <a16:creationId xmlns:a16="http://schemas.microsoft.com/office/drawing/2014/main" id="{AE3E9C50-E39E-4B16-8FDE-79EFC60927FF}"/>
              </a:ext>
            </a:extLst>
          </p:cNvPr>
          <p:cNvSpPr/>
          <p:nvPr/>
        </p:nvSpPr>
        <p:spPr>
          <a:xfrm>
            <a:off x="-156886" y="-132521"/>
            <a:ext cx="24654809" cy="13943702"/>
          </a:xfrm>
          <a:custGeom>
            <a:avLst/>
            <a:gdLst>
              <a:gd name="connsiteX0" fmla="*/ 24371338 w 24651956"/>
              <a:gd name="connsiteY0" fmla="*/ 13840969 h 13942087"/>
              <a:gd name="connsiteX1" fmla="*/ 313352 w 24651956"/>
              <a:gd name="connsiteY1" fmla="*/ 13840969 h 13942087"/>
              <a:gd name="connsiteX2" fmla="*/ 157044 w 24651956"/>
              <a:gd name="connsiteY2" fmla="*/ 13709084 h 13942087"/>
              <a:gd name="connsiteX3" fmla="*/ 157044 w 24651956"/>
              <a:gd name="connsiteY3" fmla="*/ 264390 h 13942087"/>
              <a:gd name="connsiteX4" fmla="*/ 313352 w 24651956"/>
              <a:gd name="connsiteY4" fmla="*/ 132506 h 13942087"/>
              <a:gd name="connsiteX5" fmla="*/ 24371338 w 24651956"/>
              <a:gd name="connsiteY5" fmla="*/ 132506 h 13942087"/>
              <a:gd name="connsiteX6" fmla="*/ 24527646 w 24651956"/>
              <a:gd name="connsiteY6" fmla="*/ 264390 h 13942087"/>
              <a:gd name="connsiteX7" fmla="*/ 24527646 w 24651956"/>
              <a:gd name="connsiteY7" fmla="*/ 13709084 h 13942087"/>
              <a:gd name="connsiteX8" fmla="*/ 24371338 w 24651956"/>
              <a:gd name="connsiteY8" fmla="*/ 13840969 h 13942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651956" h="13942087">
                <a:moveTo>
                  <a:pt x="24371338" y="13840969"/>
                </a:moveTo>
                <a:lnTo>
                  <a:pt x="313352" y="13840969"/>
                </a:lnTo>
                <a:cubicBezTo>
                  <a:pt x="227159" y="13840969"/>
                  <a:pt x="157044" y="13781810"/>
                  <a:pt x="157044" y="13709084"/>
                </a:cubicBezTo>
                <a:lnTo>
                  <a:pt x="157044" y="264390"/>
                </a:lnTo>
                <a:cubicBezTo>
                  <a:pt x="157044" y="191665"/>
                  <a:pt x="227159" y="132506"/>
                  <a:pt x="313352" y="132506"/>
                </a:cubicBezTo>
                <a:lnTo>
                  <a:pt x="24371338" y="132506"/>
                </a:lnTo>
                <a:cubicBezTo>
                  <a:pt x="24457532" y="132506"/>
                  <a:pt x="24527646" y="191665"/>
                  <a:pt x="24527646" y="264390"/>
                </a:cubicBezTo>
                <a:lnTo>
                  <a:pt x="24527646" y="13709084"/>
                </a:lnTo>
                <a:cubicBezTo>
                  <a:pt x="24527646" y="13782186"/>
                  <a:pt x="24457978" y="13840969"/>
                  <a:pt x="24371338" y="13840969"/>
                </a:cubicBezTo>
                <a:close/>
              </a:path>
            </a:pathLst>
          </a:custGeom>
          <a:solidFill>
            <a:schemeClr val="bg1">
              <a:lumMod val="95000"/>
            </a:schemeClr>
          </a:solidFill>
          <a:ln w="44659" cap="flat">
            <a:noFill/>
            <a:prstDash val="solid"/>
            <a:miter/>
          </a:ln>
        </p:spPr>
        <p:txBody>
          <a:bodyPr rtlCol="0" anchor="ctr"/>
          <a:lstStyle/>
          <a:p>
            <a:endParaRPr lang="en-US"/>
          </a:p>
        </p:txBody>
      </p:sp>
      <p:pic>
        <p:nvPicPr>
          <p:cNvPr id="2" name="Graphic 1">
            <a:extLst>
              <a:ext uri="{FF2B5EF4-FFF2-40B4-BE49-F238E27FC236}">
                <a16:creationId xmlns:a16="http://schemas.microsoft.com/office/drawing/2014/main" id="{CB998ED0-0BF4-4570-AFAD-69A4EEA57E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68250" y="4338514"/>
            <a:ext cx="22250673" cy="5554500"/>
          </a:xfrm>
          <a:prstGeom prst="rect">
            <a:avLst/>
          </a:prstGeom>
        </p:spPr>
      </p:pic>
      <p:sp>
        <p:nvSpPr>
          <p:cNvPr id="6" name="Rectangle 5">
            <a:extLst>
              <a:ext uri="{FF2B5EF4-FFF2-40B4-BE49-F238E27FC236}">
                <a16:creationId xmlns:a16="http://schemas.microsoft.com/office/drawing/2014/main" id="{F052799B-4FFD-4B26-8277-ADABD0F8E0CF}"/>
              </a:ext>
            </a:extLst>
          </p:cNvPr>
          <p:cNvSpPr/>
          <p:nvPr/>
        </p:nvSpPr>
        <p:spPr>
          <a:xfrm>
            <a:off x="1608411" y="10028025"/>
            <a:ext cx="4199754" cy="1815882"/>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4" name="TextBox 3">
            <a:extLst>
              <a:ext uri="{FF2B5EF4-FFF2-40B4-BE49-F238E27FC236}">
                <a16:creationId xmlns:a16="http://schemas.microsoft.com/office/drawing/2014/main" id="{38199CBA-9E8F-4BF0-8DB1-21BF6F7C0741}"/>
              </a:ext>
            </a:extLst>
          </p:cNvPr>
          <p:cNvSpPr txBox="1"/>
          <p:nvPr/>
        </p:nvSpPr>
        <p:spPr>
          <a:xfrm>
            <a:off x="2376140" y="9062017"/>
            <a:ext cx="2664296" cy="830997"/>
          </a:xfrm>
          <a:prstGeom prst="rect">
            <a:avLst/>
          </a:prstGeom>
          <a:noFill/>
        </p:spPr>
        <p:txBody>
          <a:bodyPr wrap="square" rtlCol="0">
            <a:spAutoFit/>
          </a:bodyPr>
          <a:lstStyle/>
          <a:p>
            <a:pPr algn="ctr"/>
            <a:r>
              <a:rPr lang="en-US" dirty="0"/>
              <a:t>2018</a:t>
            </a:r>
          </a:p>
        </p:txBody>
      </p:sp>
      <p:sp>
        <p:nvSpPr>
          <p:cNvPr id="7" name="Rectangle 6">
            <a:extLst>
              <a:ext uri="{FF2B5EF4-FFF2-40B4-BE49-F238E27FC236}">
                <a16:creationId xmlns:a16="http://schemas.microsoft.com/office/drawing/2014/main" id="{A314035D-324C-4A8B-94A9-46A6113574A4}"/>
              </a:ext>
            </a:extLst>
          </p:cNvPr>
          <p:cNvSpPr/>
          <p:nvPr/>
        </p:nvSpPr>
        <p:spPr>
          <a:xfrm>
            <a:off x="7081019" y="2522632"/>
            <a:ext cx="4199754" cy="1815882"/>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8" name="TextBox 7">
            <a:extLst>
              <a:ext uri="{FF2B5EF4-FFF2-40B4-BE49-F238E27FC236}">
                <a16:creationId xmlns:a16="http://schemas.microsoft.com/office/drawing/2014/main" id="{C0290DB2-363E-41B6-B0B9-8CA0AC8628CB}"/>
              </a:ext>
            </a:extLst>
          </p:cNvPr>
          <p:cNvSpPr txBox="1"/>
          <p:nvPr/>
        </p:nvSpPr>
        <p:spPr>
          <a:xfrm>
            <a:off x="7848748" y="1556624"/>
            <a:ext cx="2664296" cy="830997"/>
          </a:xfrm>
          <a:prstGeom prst="rect">
            <a:avLst/>
          </a:prstGeom>
          <a:noFill/>
        </p:spPr>
        <p:txBody>
          <a:bodyPr wrap="square" rtlCol="0">
            <a:spAutoFit/>
          </a:bodyPr>
          <a:lstStyle/>
          <a:p>
            <a:pPr algn="ctr"/>
            <a:r>
              <a:rPr lang="en-US" dirty="0"/>
              <a:t>2019</a:t>
            </a:r>
          </a:p>
        </p:txBody>
      </p:sp>
      <p:sp>
        <p:nvSpPr>
          <p:cNvPr id="9" name="Rectangle 8">
            <a:extLst>
              <a:ext uri="{FF2B5EF4-FFF2-40B4-BE49-F238E27FC236}">
                <a16:creationId xmlns:a16="http://schemas.microsoft.com/office/drawing/2014/main" id="{B1AEE115-EF38-4113-B110-3470AD6050F3}"/>
              </a:ext>
            </a:extLst>
          </p:cNvPr>
          <p:cNvSpPr/>
          <p:nvPr/>
        </p:nvSpPr>
        <p:spPr>
          <a:xfrm>
            <a:off x="13021258" y="10461152"/>
            <a:ext cx="4199754" cy="1815882"/>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10" name="TextBox 9">
            <a:extLst>
              <a:ext uri="{FF2B5EF4-FFF2-40B4-BE49-F238E27FC236}">
                <a16:creationId xmlns:a16="http://schemas.microsoft.com/office/drawing/2014/main" id="{1BDC54EC-8620-4B72-98E6-C742CECC121F}"/>
              </a:ext>
            </a:extLst>
          </p:cNvPr>
          <p:cNvSpPr txBox="1"/>
          <p:nvPr/>
        </p:nvSpPr>
        <p:spPr>
          <a:xfrm>
            <a:off x="13788987" y="9495144"/>
            <a:ext cx="2664296" cy="830997"/>
          </a:xfrm>
          <a:prstGeom prst="rect">
            <a:avLst/>
          </a:prstGeom>
          <a:noFill/>
        </p:spPr>
        <p:txBody>
          <a:bodyPr wrap="square" rtlCol="0">
            <a:spAutoFit/>
          </a:bodyPr>
          <a:lstStyle/>
          <a:p>
            <a:pPr algn="ctr"/>
            <a:r>
              <a:rPr lang="en-US" dirty="0"/>
              <a:t>2020</a:t>
            </a:r>
          </a:p>
        </p:txBody>
      </p:sp>
      <p:sp>
        <p:nvSpPr>
          <p:cNvPr id="11" name="Rectangle 10">
            <a:extLst>
              <a:ext uri="{FF2B5EF4-FFF2-40B4-BE49-F238E27FC236}">
                <a16:creationId xmlns:a16="http://schemas.microsoft.com/office/drawing/2014/main" id="{AFE3AA23-2A18-4448-A1AB-45867A0FB979}"/>
              </a:ext>
            </a:extLst>
          </p:cNvPr>
          <p:cNvSpPr/>
          <p:nvPr/>
        </p:nvSpPr>
        <p:spPr>
          <a:xfrm>
            <a:off x="18518678" y="2862435"/>
            <a:ext cx="4199754" cy="1815882"/>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 of the printing and typesetting industry. </a:t>
            </a:r>
            <a:endParaRPr lang="en-US" sz="2800" dirty="0"/>
          </a:p>
        </p:txBody>
      </p:sp>
      <p:sp>
        <p:nvSpPr>
          <p:cNvPr id="12" name="TextBox 11">
            <a:extLst>
              <a:ext uri="{FF2B5EF4-FFF2-40B4-BE49-F238E27FC236}">
                <a16:creationId xmlns:a16="http://schemas.microsoft.com/office/drawing/2014/main" id="{4075C814-8CDF-4D96-BA65-04F5E8380CB5}"/>
              </a:ext>
            </a:extLst>
          </p:cNvPr>
          <p:cNvSpPr txBox="1"/>
          <p:nvPr/>
        </p:nvSpPr>
        <p:spPr>
          <a:xfrm>
            <a:off x="19286407" y="1896427"/>
            <a:ext cx="2664296" cy="830997"/>
          </a:xfrm>
          <a:prstGeom prst="rect">
            <a:avLst/>
          </a:prstGeom>
          <a:noFill/>
        </p:spPr>
        <p:txBody>
          <a:bodyPr wrap="square" rtlCol="0">
            <a:spAutoFit/>
          </a:bodyPr>
          <a:lstStyle/>
          <a:p>
            <a:pPr algn="ctr"/>
            <a:r>
              <a:rPr lang="en-US" dirty="0"/>
              <a:t>2021</a:t>
            </a:r>
          </a:p>
        </p:txBody>
      </p:sp>
    </p:spTree>
    <p:extLst>
      <p:ext uri="{BB962C8B-B14F-4D97-AF65-F5344CB8AC3E}">
        <p14:creationId xmlns:p14="http://schemas.microsoft.com/office/powerpoint/2010/main" val="784238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aphic 1">
            <a:extLst>
              <a:ext uri="{FF2B5EF4-FFF2-40B4-BE49-F238E27FC236}">
                <a16:creationId xmlns:a16="http://schemas.microsoft.com/office/drawing/2014/main" id="{BD7629F1-1808-443B-8742-BBBB0EB5666A}"/>
              </a:ext>
            </a:extLst>
          </p:cNvPr>
          <p:cNvGrpSpPr/>
          <p:nvPr/>
        </p:nvGrpSpPr>
        <p:grpSpPr>
          <a:xfrm>
            <a:off x="1676771" y="1407669"/>
            <a:ext cx="20955886" cy="10861951"/>
            <a:chOff x="1676400" y="1407506"/>
            <a:chExt cx="20953461" cy="10860694"/>
          </a:xfrm>
        </p:grpSpPr>
        <p:sp>
          <p:nvSpPr>
            <p:cNvPr id="5" name="Freeform: Shape 4">
              <a:extLst>
                <a:ext uri="{FF2B5EF4-FFF2-40B4-BE49-F238E27FC236}">
                  <a16:creationId xmlns:a16="http://schemas.microsoft.com/office/drawing/2014/main" id="{A706A89C-D995-46EE-BF60-5F17FE4C9E4A}"/>
                </a:ext>
              </a:extLst>
            </p:cNvPr>
            <p:cNvSpPr/>
            <p:nvPr/>
          </p:nvSpPr>
          <p:spPr>
            <a:xfrm>
              <a:off x="1157846" y="3193554"/>
              <a:ext cx="7240463" cy="7240463"/>
            </a:xfrm>
            <a:custGeom>
              <a:avLst/>
              <a:gdLst>
                <a:gd name="connsiteX0" fmla="*/ 4106291 w 7240462"/>
                <a:gd name="connsiteY0" fmla="*/ 748122 h 7240462"/>
                <a:gd name="connsiteX1" fmla="*/ 6512662 w 7240462"/>
                <a:gd name="connsiteY1" fmla="*/ 4106290 h 7240462"/>
                <a:gd name="connsiteX2" fmla="*/ 3154493 w 7240462"/>
                <a:gd name="connsiteY2" fmla="*/ 6512662 h 7240462"/>
                <a:gd name="connsiteX3" fmla="*/ 748122 w 7240462"/>
                <a:gd name="connsiteY3" fmla="*/ 3154493 h 7240462"/>
                <a:gd name="connsiteX4" fmla="*/ 4106291 w 7240462"/>
                <a:gd name="connsiteY4" fmla="*/ 748122 h 7240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0462" h="7240462">
                  <a:moveTo>
                    <a:pt x="4106291" y="748122"/>
                  </a:moveTo>
                  <a:cubicBezTo>
                    <a:pt x="5698124" y="1010953"/>
                    <a:pt x="6775494" y="2514457"/>
                    <a:pt x="6512662" y="4106290"/>
                  </a:cubicBezTo>
                  <a:cubicBezTo>
                    <a:pt x="6249830" y="5698124"/>
                    <a:pt x="4746327" y="6775493"/>
                    <a:pt x="3154493" y="6512662"/>
                  </a:cubicBezTo>
                  <a:cubicBezTo>
                    <a:pt x="1562659" y="6249830"/>
                    <a:pt x="485290" y="4746327"/>
                    <a:pt x="748122" y="3154493"/>
                  </a:cubicBezTo>
                  <a:cubicBezTo>
                    <a:pt x="1010953" y="1562659"/>
                    <a:pt x="2514457" y="485290"/>
                    <a:pt x="4106291" y="748122"/>
                  </a:cubicBezTo>
                  <a:close/>
                </a:path>
              </a:pathLst>
            </a:custGeom>
            <a:solidFill>
              <a:srgbClr val="FFBA0E"/>
            </a:solidFill>
            <a:ln w="54831"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D364D549-5408-425C-BE33-45BBF81652C0}"/>
                </a:ext>
              </a:extLst>
            </p:cNvPr>
            <p:cNvSpPr/>
            <p:nvPr/>
          </p:nvSpPr>
          <p:spPr>
            <a:xfrm>
              <a:off x="1548188" y="3583627"/>
              <a:ext cx="6472535" cy="6472535"/>
            </a:xfrm>
            <a:custGeom>
              <a:avLst/>
              <a:gdLst>
                <a:gd name="connsiteX0" fmla="*/ 3240514 w 6472535"/>
                <a:gd name="connsiteY0" fmla="*/ 6244208 h 6472534"/>
                <a:gd name="connsiteX1" fmla="*/ 236818 w 6472535"/>
                <a:gd name="connsiteY1" fmla="*/ 3240513 h 6472534"/>
                <a:gd name="connsiteX2" fmla="*/ 3240514 w 6472535"/>
                <a:gd name="connsiteY2" fmla="*/ 236818 h 6472534"/>
                <a:gd name="connsiteX3" fmla="*/ 6244209 w 6472535"/>
                <a:gd name="connsiteY3" fmla="*/ 3240513 h 6472534"/>
                <a:gd name="connsiteX4" fmla="*/ 3240514 w 6472535"/>
                <a:gd name="connsiteY4" fmla="*/ 6244208 h 6472534"/>
                <a:gd name="connsiteX5" fmla="*/ 3240514 w 6472535"/>
                <a:gd name="connsiteY5" fmla="*/ 400826 h 6472534"/>
                <a:gd name="connsiteX6" fmla="*/ 400826 w 6472535"/>
                <a:gd name="connsiteY6" fmla="*/ 3239965 h 6472534"/>
                <a:gd name="connsiteX7" fmla="*/ 3239965 w 6472535"/>
                <a:gd name="connsiteY7" fmla="*/ 6079104 h 6472534"/>
                <a:gd name="connsiteX8" fmla="*/ 6079104 w 6472535"/>
                <a:gd name="connsiteY8" fmla="*/ 3239965 h 6472534"/>
                <a:gd name="connsiteX9" fmla="*/ 3240514 w 6472535"/>
                <a:gd name="connsiteY9" fmla="*/ 400826 h 647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72535" h="6472534">
                  <a:moveTo>
                    <a:pt x="3240514" y="6244208"/>
                  </a:moveTo>
                  <a:cubicBezTo>
                    <a:pt x="1583983" y="6244208"/>
                    <a:pt x="236818" y="4896495"/>
                    <a:pt x="236818" y="3240513"/>
                  </a:cubicBezTo>
                  <a:cubicBezTo>
                    <a:pt x="236818" y="1583983"/>
                    <a:pt x="1584532" y="236818"/>
                    <a:pt x="3240514" y="236818"/>
                  </a:cubicBezTo>
                  <a:cubicBezTo>
                    <a:pt x="4897044" y="236818"/>
                    <a:pt x="6244209" y="1584532"/>
                    <a:pt x="6244209" y="3240513"/>
                  </a:cubicBezTo>
                  <a:cubicBezTo>
                    <a:pt x="6244209" y="4896495"/>
                    <a:pt x="4897044" y="6244208"/>
                    <a:pt x="3240514" y="6244208"/>
                  </a:cubicBezTo>
                  <a:close/>
                  <a:moveTo>
                    <a:pt x="3240514" y="400826"/>
                  </a:moveTo>
                  <a:cubicBezTo>
                    <a:pt x="1675038" y="400826"/>
                    <a:pt x="400826" y="1674489"/>
                    <a:pt x="400826" y="3239965"/>
                  </a:cubicBezTo>
                  <a:cubicBezTo>
                    <a:pt x="400826" y="4805441"/>
                    <a:pt x="1674489" y="6079104"/>
                    <a:pt x="3239965" y="6079104"/>
                  </a:cubicBezTo>
                  <a:cubicBezTo>
                    <a:pt x="4805441" y="6079104"/>
                    <a:pt x="6079104" y="4805441"/>
                    <a:pt x="6079104" y="3239965"/>
                  </a:cubicBezTo>
                  <a:cubicBezTo>
                    <a:pt x="6079653" y="1674489"/>
                    <a:pt x="4805990" y="400826"/>
                    <a:pt x="3240514" y="400826"/>
                  </a:cubicBezTo>
                  <a:close/>
                </a:path>
              </a:pathLst>
            </a:custGeom>
            <a:solidFill>
              <a:srgbClr val="FFFFFF"/>
            </a:solidFill>
            <a:ln w="54831"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82106BFC-52F8-48F7-A28A-6DCBB9CF1567}"/>
                </a:ext>
              </a:extLst>
            </p:cNvPr>
            <p:cNvSpPr/>
            <p:nvPr/>
          </p:nvSpPr>
          <p:spPr>
            <a:xfrm>
              <a:off x="1859833" y="8647306"/>
              <a:ext cx="5869163" cy="1700412"/>
            </a:xfrm>
            <a:custGeom>
              <a:avLst/>
              <a:gdLst>
                <a:gd name="connsiteX0" fmla="*/ 2928869 w 5869163"/>
                <a:gd name="connsiteY0" fmla="*/ 1671455 h 1700411"/>
                <a:gd name="connsiteX1" fmla="*/ 50785 w 5869163"/>
                <a:gd name="connsiteY1" fmla="*/ 159733 h 1700411"/>
                <a:gd name="connsiteX2" fmla="*/ 64498 w 5869163"/>
                <a:gd name="connsiteY2" fmla="*/ 83489 h 1700411"/>
                <a:gd name="connsiteX3" fmla="*/ 140742 w 5869163"/>
                <a:gd name="connsiteY3" fmla="*/ 97202 h 1700411"/>
                <a:gd name="connsiteX4" fmla="*/ 2928321 w 5869163"/>
                <a:gd name="connsiteY4" fmla="*/ 1561751 h 1700411"/>
                <a:gd name="connsiteX5" fmla="*/ 5738388 w 5869163"/>
                <a:gd name="connsiteY5" fmla="*/ 65388 h 1700411"/>
                <a:gd name="connsiteX6" fmla="*/ 5814633 w 5869163"/>
                <a:gd name="connsiteY6" fmla="*/ 50578 h 1700411"/>
                <a:gd name="connsiteX7" fmla="*/ 5829443 w 5869163"/>
                <a:gd name="connsiteY7" fmla="*/ 126823 h 1700411"/>
                <a:gd name="connsiteX8" fmla="*/ 2928869 w 5869163"/>
                <a:gd name="connsiteY8" fmla="*/ 1671455 h 1700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9163" h="1700411">
                  <a:moveTo>
                    <a:pt x="2928869" y="1671455"/>
                  </a:moveTo>
                  <a:cubicBezTo>
                    <a:pt x="1780268" y="1671455"/>
                    <a:pt x="704621" y="1106479"/>
                    <a:pt x="50785" y="159733"/>
                  </a:cubicBezTo>
                  <a:cubicBezTo>
                    <a:pt x="33781" y="135050"/>
                    <a:pt x="39815" y="100494"/>
                    <a:pt x="64498" y="83489"/>
                  </a:cubicBezTo>
                  <a:cubicBezTo>
                    <a:pt x="89181" y="65937"/>
                    <a:pt x="123738" y="72519"/>
                    <a:pt x="140742" y="97202"/>
                  </a:cubicBezTo>
                  <a:cubicBezTo>
                    <a:pt x="773734" y="1014328"/>
                    <a:pt x="1815922" y="1561751"/>
                    <a:pt x="2928321" y="1561751"/>
                  </a:cubicBezTo>
                  <a:cubicBezTo>
                    <a:pt x="4056626" y="1561751"/>
                    <a:pt x="5107042" y="1002260"/>
                    <a:pt x="5738388" y="65388"/>
                  </a:cubicBezTo>
                  <a:cubicBezTo>
                    <a:pt x="5755392" y="40156"/>
                    <a:pt x="5789401" y="33574"/>
                    <a:pt x="5814633" y="50578"/>
                  </a:cubicBezTo>
                  <a:cubicBezTo>
                    <a:pt x="5839864" y="67582"/>
                    <a:pt x="5846447" y="101590"/>
                    <a:pt x="5829443" y="126823"/>
                  </a:cubicBezTo>
                  <a:cubicBezTo>
                    <a:pt x="5177801" y="1093863"/>
                    <a:pt x="4093377" y="1671455"/>
                    <a:pt x="2928869" y="1671455"/>
                  </a:cubicBezTo>
                  <a:close/>
                </a:path>
              </a:pathLst>
            </a:custGeom>
            <a:solidFill>
              <a:srgbClr val="00334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1620702D-38E9-47C4-B29D-FA985F46893F}"/>
                </a:ext>
              </a:extLst>
            </p:cNvPr>
            <p:cNvSpPr/>
            <p:nvPr/>
          </p:nvSpPr>
          <p:spPr>
            <a:xfrm>
              <a:off x="7347718" y="8464385"/>
              <a:ext cx="548520" cy="548520"/>
            </a:xfrm>
            <a:custGeom>
              <a:avLst/>
              <a:gdLst>
                <a:gd name="connsiteX0" fmla="*/ 79365 w 548519"/>
                <a:gd name="connsiteY0" fmla="*/ 156706 h 548519"/>
                <a:gd name="connsiteX1" fmla="*/ 420545 w 548519"/>
                <a:gd name="connsiteY1" fmla="*/ 79365 h 548519"/>
                <a:gd name="connsiteX2" fmla="*/ 497886 w 548519"/>
                <a:gd name="connsiteY2" fmla="*/ 420545 h 548519"/>
                <a:gd name="connsiteX3" fmla="*/ 156707 w 548519"/>
                <a:gd name="connsiteY3" fmla="*/ 497886 h 548519"/>
                <a:gd name="connsiteX4" fmla="*/ 79365 w 548519"/>
                <a:gd name="connsiteY4" fmla="*/ 156706 h 548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519" h="548519">
                  <a:moveTo>
                    <a:pt x="79365" y="156706"/>
                  </a:moveTo>
                  <a:cubicBezTo>
                    <a:pt x="152318" y="40968"/>
                    <a:pt x="305355" y="6412"/>
                    <a:pt x="420545" y="79365"/>
                  </a:cubicBezTo>
                  <a:cubicBezTo>
                    <a:pt x="536282" y="152318"/>
                    <a:pt x="570839" y="305355"/>
                    <a:pt x="497886" y="420545"/>
                  </a:cubicBezTo>
                  <a:cubicBezTo>
                    <a:pt x="424933" y="536282"/>
                    <a:pt x="271896" y="570839"/>
                    <a:pt x="156707" y="497886"/>
                  </a:cubicBezTo>
                  <a:cubicBezTo>
                    <a:pt x="40969" y="424932"/>
                    <a:pt x="6412" y="272444"/>
                    <a:pt x="79365" y="156706"/>
                  </a:cubicBezTo>
                  <a:close/>
                </a:path>
              </a:pathLst>
            </a:custGeom>
            <a:solidFill>
              <a:srgbClr val="003347"/>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0A8F1E4-0BC3-45CB-A2AE-E63461FAF10E}"/>
                </a:ext>
              </a:extLst>
            </p:cNvPr>
            <p:cNvSpPr/>
            <p:nvPr/>
          </p:nvSpPr>
          <p:spPr>
            <a:xfrm>
              <a:off x="1635546" y="8457369"/>
              <a:ext cx="658224" cy="658224"/>
            </a:xfrm>
            <a:custGeom>
              <a:avLst/>
              <a:gdLst>
                <a:gd name="connsiteX0" fmla="*/ 572369 w 658223"/>
                <a:gd name="connsiteY0" fmla="*/ 173596 h 658223"/>
                <a:gd name="connsiteX1" fmla="*/ 173595 w 658223"/>
                <a:gd name="connsiteY1" fmla="*/ 86929 h 658223"/>
                <a:gd name="connsiteX2" fmla="*/ 86929 w 658223"/>
                <a:gd name="connsiteY2" fmla="*/ 485704 h 658223"/>
                <a:gd name="connsiteX3" fmla="*/ 485703 w 658223"/>
                <a:gd name="connsiteY3" fmla="*/ 572370 h 658223"/>
                <a:gd name="connsiteX4" fmla="*/ 572369 w 658223"/>
                <a:gd name="connsiteY4" fmla="*/ 173596 h 658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223" h="658223">
                  <a:moveTo>
                    <a:pt x="572369" y="173596"/>
                  </a:moveTo>
                  <a:cubicBezTo>
                    <a:pt x="486252" y="39757"/>
                    <a:pt x="307434" y="811"/>
                    <a:pt x="173595" y="86929"/>
                  </a:cubicBezTo>
                  <a:cubicBezTo>
                    <a:pt x="39757" y="173047"/>
                    <a:pt x="812" y="351865"/>
                    <a:pt x="86929" y="485704"/>
                  </a:cubicBezTo>
                  <a:cubicBezTo>
                    <a:pt x="173047" y="619543"/>
                    <a:pt x="351864" y="658487"/>
                    <a:pt x="485703" y="572370"/>
                  </a:cubicBezTo>
                  <a:cubicBezTo>
                    <a:pt x="620091" y="486252"/>
                    <a:pt x="658487" y="307435"/>
                    <a:pt x="572369" y="173596"/>
                  </a:cubicBezTo>
                  <a:close/>
                </a:path>
              </a:pathLst>
            </a:custGeom>
            <a:solidFill>
              <a:srgbClr val="0033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ECB033E-4B34-4BA8-AA72-A9AD74D117C4}"/>
                </a:ext>
              </a:extLst>
            </p:cNvPr>
            <p:cNvSpPr/>
            <p:nvPr/>
          </p:nvSpPr>
          <p:spPr>
            <a:xfrm>
              <a:off x="1837550" y="3287832"/>
              <a:ext cx="5869163" cy="1700412"/>
            </a:xfrm>
            <a:custGeom>
              <a:avLst/>
              <a:gdLst>
                <a:gd name="connsiteX0" fmla="*/ 96106 w 5869163"/>
                <a:gd name="connsiteY0" fmla="*/ 1671340 h 1700411"/>
                <a:gd name="connsiteX1" fmla="*/ 65389 w 5869163"/>
                <a:gd name="connsiteY1" fmla="*/ 1662016 h 1700411"/>
                <a:gd name="connsiteX2" fmla="*/ 50578 w 5869163"/>
                <a:gd name="connsiteY2" fmla="*/ 1585771 h 1700411"/>
                <a:gd name="connsiteX3" fmla="*/ 2951152 w 5869163"/>
                <a:gd name="connsiteY3" fmla="*/ 41139 h 1700411"/>
                <a:gd name="connsiteX4" fmla="*/ 5829236 w 5869163"/>
                <a:gd name="connsiteY4" fmla="*/ 1552860 h 1700411"/>
                <a:gd name="connsiteX5" fmla="*/ 5814974 w 5869163"/>
                <a:gd name="connsiteY5" fmla="*/ 1629104 h 1700411"/>
                <a:gd name="connsiteX6" fmla="*/ 5738730 w 5869163"/>
                <a:gd name="connsiteY6" fmla="*/ 1614843 h 1700411"/>
                <a:gd name="connsiteX7" fmla="*/ 2950603 w 5869163"/>
                <a:gd name="connsiteY7" fmla="*/ 150295 h 1700411"/>
                <a:gd name="connsiteX8" fmla="*/ 141084 w 5869163"/>
                <a:gd name="connsiteY8" fmla="*/ 1646657 h 1700411"/>
                <a:gd name="connsiteX9" fmla="*/ 96106 w 5869163"/>
                <a:gd name="connsiteY9" fmla="*/ 1671340 h 1700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69163" h="1700411">
                  <a:moveTo>
                    <a:pt x="96106" y="1671340"/>
                  </a:moveTo>
                  <a:cubicBezTo>
                    <a:pt x="85684" y="1671340"/>
                    <a:pt x="74713" y="1668049"/>
                    <a:pt x="65389" y="1662016"/>
                  </a:cubicBezTo>
                  <a:cubicBezTo>
                    <a:pt x="40157" y="1645011"/>
                    <a:pt x="33574" y="1611003"/>
                    <a:pt x="50578" y="1585771"/>
                  </a:cubicBezTo>
                  <a:cubicBezTo>
                    <a:pt x="702220" y="618731"/>
                    <a:pt x="1786096" y="41139"/>
                    <a:pt x="2951152" y="41139"/>
                  </a:cubicBezTo>
                  <a:cubicBezTo>
                    <a:pt x="4100301" y="41139"/>
                    <a:pt x="5175949" y="606115"/>
                    <a:pt x="5829236" y="1552860"/>
                  </a:cubicBezTo>
                  <a:cubicBezTo>
                    <a:pt x="5846240" y="1577543"/>
                    <a:pt x="5840207" y="1612100"/>
                    <a:pt x="5814974" y="1629104"/>
                  </a:cubicBezTo>
                  <a:cubicBezTo>
                    <a:pt x="5789743" y="1646108"/>
                    <a:pt x="5755735" y="1640075"/>
                    <a:pt x="5738730" y="1614843"/>
                  </a:cubicBezTo>
                  <a:cubicBezTo>
                    <a:pt x="5105738" y="697717"/>
                    <a:pt x="4063550" y="150295"/>
                    <a:pt x="2950603" y="150295"/>
                  </a:cubicBezTo>
                  <a:cubicBezTo>
                    <a:pt x="1822298" y="150295"/>
                    <a:pt x="772431" y="709785"/>
                    <a:pt x="141084" y="1646657"/>
                  </a:cubicBezTo>
                  <a:cubicBezTo>
                    <a:pt x="130662" y="1662564"/>
                    <a:pt x="113658" y="1671340"/>
                    <a:pt x="96106" y="1671340"/>
                  </a:cubicBezTo>
                  <a:close/>
                </a:path>
              </a:pathLst>
            </a:custGeom>
            <a:solidFill>
              <a:srgbClr val="0033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1AB5E90E-16C0-4903-BBC2-E35DD46EBB50}"/>
                </a:ext>
              </a:extLst>
            </p:cNvPr>
            <p:cNvSpPr/>
            <p:nvPr/>
          </p:nvSpPr>
          <p:spPr>
            <a:xfrm>
              <a:off x="1652435" y="4606096"/>
              <a:ext cx="548520" cy="548520"/>
            </a:xfrm>
            <a:custGeom>
              <a:avLst/>
              <a:gdLst>
                <a:gd name="connsiteX0" fmla="*/ 497886 w 548519"/>
                <a:gd name="connsiteY0" fmla="*/ 420545 h 548519"/>
                <a:gd name="connsiteX1" fmla="*/ 156707 w 548519"/>
                <a:gd name="connsiteY1" fmla="*/ 497886 h 548519"/>
                <a:gd name="connsiteX2" fmla="*/ 79365 w 548519"/>
                <a:gd name="connsiteY2" fmla="*/ 156706 h 548519"/>
                <a:gd name="connsiteX3" fmla="*/ 420545 w 548519"/>
                <a:gd name="connsiteY3" fmla="*/ 79365 h 548519"/>
                <a:gd name="connsiteX4" fmla="*/ 497886 w 548519"/>
                <a:gd name="connsiteY4" fmla="*/ 420545 h 548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519" h="548519">
                  <a:moveTo>
                    <a:pt x="497886" y="420545"/>
                  </a:moveTo>
                  <a:cubicBezTo>
                    <a:pt x="424933" y="536282"/>
                    <a:pt x="271896" y="570839"/>
                    <a:pt x="156707" y="497886"/>
                  </a:cubicBezTo>
                  <a:cubicBezTo>
                    <a:pt x="40969" y="424933"/>
                    <a:pt x="6412" y="271896"/>
                    <a:pt x="79365" y="156706"/>
                  </a:cubicBezTo>
                  <a:cubicBezTo>
                    <a:pt x="152318" y="40969"/>
                    <a:pt x="305355" y="6412"/>
                    <a:pt x="420545" y="79365"/>
                  </a:cubicBezTo>
                  <a:cubicBezTo>
                    <a:pt x="536282" y="151770"/>
                    <a:pt x="570839" y="304807"/>
                    <a:pt x="497886" y="420545"/>
                  </a:cubicBezTo>
                  <a:close/>
                </a:path>
              </a:pathLst>
            </a:custGeom>
            <a:solidFill>
              <a:srgbClr val="0033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1E2F77B-7297-491E-83B8-0B38C3B52AB7}"/>
                </a:ext>
              </a:extLst>
            </p:cNvPr>
            <p:cNvSpPr/>
            <p:nvPr/>
          </p:nvSpPr>
          <p:spPr>
            <a:xfrm>
              <a:off x="7282422" y="4531064"/>
              <a:ext cx="658224" cy="658224"/>
            </a:xfrm>
            <a:custGeom>
              <a:avLst/>
              <a:gdLst>
                <a:gd name="connsiteX0" fmla="*/ 87066 w 658223"/>
                <a:gd name="connsiteY0" fmla="*/ 485703 h 658223"/>
                <a:gd name="connsiteX1" fmla="*/ 485840 w 658223"/>
                <a:gd name="connsiteY1" fmla="*/ 572369 h 658223"/>
                <a:gd name="connsiteX2" fmla="*/ 572506 w 658223"/>
                <a:gd name="connsiteY2" fmla="*/ 173596 h 658223"/>
                <a:gd name="connsiteX3" fmla="*/ 173732 w 658223"/>
                <a:gd name="connsiteY3" fmla="*/ 86929 h 658223"/>
                <a:gd name="connsiteX4" fmla="*/ 87066 w 658223"/>
                <a:gd name="connsiteY4" fmla="*/ 485703 h 658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223" h="658223">
                  <a:moveTo>
                    <a:pt x="87066" y="485703"/>
                  </a:moveTo>
                  <a:cubicBezTo>
                    <a:pt x="173184" y="619542"/>
                    <a:pt x="352001" y="658487"/>
                    <a:pt x="485840" y="572369"/>
                  </a:cubicBezTo>
                  <a:cubicBezTo>
                    <a:pt x="619679" y="486252"/>
                    <a:pt x="658624" y="307434"/>
                    <a:pt x="572506" y="173596"/>
                  </a:cubicBezTo>
                  <a:cubicBezTo>
                    <a:pt x="486388" y="39757"/>
                    <a:pt x="307571" y="812"/>
                    <a:pt x="173732" y="86929"/>
                  </a:cubicBezTo>
                  <a:cubicBezTo>
                    <a:pt x="39345" y="173047"/>
                    <a:pt x="948" y="351864"/>
                    <a:pt x="87066" y="485703"/>
                  </a:cubicBezTo>
                  <a:close/>
                </a:path>
              </a:pathLst>
            </a:custGeom>
            <a:solidFill>
              <a:srgbClr val="003347"/>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F6B121FB-35A8-43C2-B182-78CA6FE9DCD7}"/>
                </a:ext>
              </a:extLst>
            </p:cNvPr>
            <p:cNvSpPr/>
            <p:nvPr/>
          </p:nvSpPr>
          <p:spPr>
            <a:xfrm>
              <a:off x="8615977" y="3299128"/>
              <a:ext cx="7021055" cy="7021055"/>
            </a:xfrm>
            <a:custGeom>
              <a:avLst/>
              <a:gdLst>
                <a:gd name="connsiteX0" fmla="*/ 4144766 w 7021054"/>
                <a:gd name="connsiteY0" fmla="*/ 669448 h 7021054"/>
                <a:gd name="connsiteX1" fmla="*/ 6379066 w 7021054"/>
                <a:gd name="connsiteY1" fmla="*/ 4144765 h 7021054"/>
                <a:gd name="connsiteX2" fmla="*/ 2903748 w 7021054"/>
                <a:gd name="connsiteY2" fmla="*/ 6379065 h 7021054"/>
                <a:gd name="connsiteX3" fmla="*/ 669448 w 7021054"/>
                <a:gd name="connsiteY3" fmla="*/ 2903748 h 7021054"/>
                <a:gd name="connsiteX4" fmla="*/ 4144766 w 7021054"/>
                <a:gd name="connsiteY4" fmla="*/ 669448 h 7021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1054" h="7021054">
                  <a:moveTo>
                    <a:pt x="4144766" y="669448"/>
                  </a:moveTo>
                  <a:cubicBezTo>
                    <a:pt x="5721433" y="1012146"/>
                    <a:pt x="6721763" y="2568099"/>
                    <a:pt x="6379066" y="4144765"/>
                  </a:cubicBezTo>
                  <a:cubicBezTo>
                    <a:pt x="6036368" y="5721433"/>
                    <a:pt x="4480415" y="6721763"/>
                    <a:pt x="2903748" y="6379065"/>
                  </a:cubicBezTo>
                  <a:cubicBezTo>
                    <a:pt x="1327080" y="6036367"/>
                    <a:pt x="326750" y="4480414"/>
                    <a:pt x="669448" y="2903748"/>
                  </a:cubicBezTo>
                  <a:cubicBezTo>
                    <a:pt x="1012146" y="1327080"/>
                    <a:pt x="2568099" y="326750"/>
                    <a:pt x="4144766" y="669448"/>
                  </a:cubicBezTo>
                  <a:close/>
                </a:path>
              </a:pathLst>
            </a:custGeom>
            <a:solidFill>
              <a:srgbClr val="00BF8F"/>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4390A8A5-DE66-4A7D-946B-A6F5984A4D19}"/>
                </a:ext>
              </a:extLst>
            </p:cNvPr>
            <p:cNvSpPr/>
            <p:nvPr/>
          </p:nvSpPr>
          <p:spPr>
            <a:xfrm>
              <a:off x="9095680" y="3779306"/>
              <a:ext cx="6088571" cy="6088571"/>
            </a:xfrm>
            <a:custGeom>
              <a:avLst/>
              <a:gdLst>
                <a:gd name="connsiteX0" fmla="*/ 3044835 w 6088571"/>
                <a:gd name="connsiteY0" fmla="*/ 6048529 h 6088570"/>
                <a:gd name="connsiteX1" fmla="*/ 41139 w 6088571"/>
                <a:gd name="connsiteY1" fmla="*/ 3044834 h 6088570"/>
                <a:gd name="connsiteX2" fmla="*/ 3044835 w 6088571"/>
                <a:gd name="connsiteY2" fmla="*/ 41139 h 6088570"/>
                <a:gd name="connsiteX3" fmla="*/ 6048530 w 6088571"/>
                <a:gd name="connsiteY3" fmla="*/ 3044834 h 6088570"/>
                <a:gd name="connsiteX4" fmla="*/ 3044835 w 6088571"/>
                <a:gd name="connsiteY4" fmla="*/ 6048529 h 6088570"/>
                <a:gd name="connsiteX5" fmla="*/ 3044835 w 6088571"/>
                <a:gd name="connsiteY5" fmla="*/ 205146 h 6088570"/>
                <a:gd name="connsiteX6" fmla="*/ 205147 w 6088571"/>
                <a:gd name="connsiteY6" fmla="*/ 3044285 h 6088570"/>
                <a:gd name="connsiteX7" fmla="*/ 3044286 w 6088571"/>
                <a:gd name="connsiteY7" fmla="*/ 5883425 h 6088570"/>
                <a:gd name="connsiteX8" fmla="*/ 5883425 w 6088571"/>
                <a:gd name="connsiteY8" fmla="*/ 3044285 h 6088570"/>
                <a:gd name="connsiteX9" fmla="*/ 3044835 w 6088571"/>
                <a:gd name="connsiteY9" fmla="*/ 205146 h 608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88571" h="6088570">
                  <a:moveTo>
                    <a:pt x="3044835" y="6048529"/>
                  </a:moveTo>
                  <a:cubicBezTo>
                    <a:pt x="1388305" y="6048529"/>
                    <a:pt x="41139" y="4700816"/>
                    <a:pt x="41139" y="3044834"/>
                  </a:cubicBezTo>
                  <a:cubicBezTo>
                    <a:pt x="41139" y="1388304"/>
                    <a:pt x="1388853" y="41139"/>
                    <a:pt x="3044835" y="41139"/>
                  </a:cubicBezTo>
                  <a:cubicBezTo>
                    <a:pt x="4701365" y="41139"/>
                    <a:pt x="6048530" y="1388852"/>
                    <a:pt x="6048530" y="3044834"/>
                  </a:cubicBezTo>
                  <a:cubicBezTo>
                    <a:pt x="6048530" y="4700816"/>
                    <a:pt x="4700817" y="6048529"/>
                    <a:pt x="3044835" y="6048529"/>
                  </a:cubicBezTo>
                  <a:close/>
                  <a:moveTo>
                    <a:pt x="3044835" y="205146"/>
                  </a:moveTo>
                  <a:cubicBezTo>
                    <a:pt x="1478810" y="205146"/>
                    <a:pt x="205147" y="1478809"/>
                    <a:pt x="205147" y="3044285"/>
                  </a:cubicBezTo>
                  <a:cubicBezTo>
                    <a:pt x="205147" y="4609761"/>
                    <a:pt x="1478810" y="5883425"/>
                    <a:pt x="3044286" y="5883425"/>
                  </a:cubicBezTo>
                  <a:cubicBezTo>
                    <a:pt x="4609762" y="5883425"/>
                    <a:pt x="5883425" y="4609761"/>
                    <a:pt x="5883425" y="3044285"/>
                  </a:cubicBezTo>
                  <a:cubicBezTo>
                    <a:pt x="5883974" y="1478809"/>
                    <a:pt x="4610310" y="205146"/>
                    <a:pt x="3044835" y="205146"/>
                  </a:cubicBezTo>
                  <a:close/>
                </a:path>
              </a:pathLst>
            </a:custGeom>
            <a:solidFill>
              <a:srgbClr val="FFFFFF"/>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327ADEA-BA9D-45AE-B2F6-1220FD6E947F}"/>
                </a:ext>
              </a:extLst>
            </p:cNvPr>
            <p:cNvSpPr/>
            <p:nvPr/>
          </p:nvSpPr>
          <p:spPr>
            <a:xfrm>
              <a:off x="9211097" y="8647306"/>
              <a:ext cx="5869163" cy="1700412"/>
            </a:xfrm>
            <a:custGeom>
              <a:avLst/>
              <a:gdLst>
                <a:gd name="connsiteX0" fmla="*/ 2928869 w 5869163"/>
                <a:gd name="connsiteY0" fmla="*/ 1671455 h 1700411"/>
                <a:gd name="connsiteX1" fmla="*/ 50785 w 5869163"/>
                <a:gd name="connsiteY1" fmla="*/ 159733 h 1700411"/>
                <a:gd name="connsiteX2" fmla="*/ 64498 w 5869163"/>
                <a:gd name="connsiteY2" fmla="*/ 83489 h 1700411"/>
                <a:gd name="connsiteX3" fmla="*/ 140742 w 5869163"/>
                <a:gd name="connsiteY3" fmla="*/ 97202 h 1700411"/>
                <a:gd name="connsiteX4" fmla="*/ 2928321 w 5869163"/>
                <a:gd name="connsiteY4" fmla="*/ 1561751 h 1700411"/>
                <a:gd name="connsiteX5" fmla="*/ 5738388 w 5869163"/>
                <a:gd name="connsiteY5" fmla="*/ 65388 h 1700411"/>
                <a:gd name="connsiteX6" fmla="*/ 5814633 w 5869163"/>
                <a:gd name="connsiteY6" fmla="*/ 50578 h 1700411"/>
                <a:gd name="connsiteX7" fmla="*/ 5829443 w 5869163"/>
                <a:gd name="connsiteY7" fmla="*/ 126823 h 1700411"/>
                <a:gd name="connsiteX8" fmla="*/ 2928869 w 5869163"/>
                <a:gd name="connsiteY8" fmla="*/ 1671455 h 1700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9163" h="1700411">
                  <a:moveTo>
                    <a:pt x="2928869" y="1671455"/>
                  </a:moveTo>
                  <a:cubicBezTo>
                    <a:pt x="1780269" y="1671455"/>
                    <a:pt x="704621" y="1106479"/>
                    <a:pt x="50785" y="159733"/>
                  </a:cubicBezTo>
                  <a:cubicBezTo>
                    <a:pt x="33781" y="135050"/>
                    <a:pt x="39815" y="100494"/>
                    <a:pt x="64498" y="83489"/>
                  </a:cubicBezTo>
                  <a:cubicBezTo>
                    <a:pt x="89182" y="65937"/>
                    <a:pt x="123738" y="72519"/>
                    <a:pt x="140742" y="97202"/>
                  </a:cubicBezTo>
                  <a:cubicBezTo>
                    <a:pt x="773735" y="1014328"/>
                    <a:pt x="1815923" y="1561751"/>
                    <a:pt x="2928321" y="1561751"/>
                  </a:cubicBezTo>
                  <a:cubicBezTo>
                    <a:pt x="4056627" y="1561751"/>
                    <a:pt x="5107042" y="1002260"/>
                    <a:pt x="5738388" y="65388"/>
                  </a:cubicBezTo>
                  <a:cubicBezTo>
                    <a:pt x="5755392" y="40156"/>
                    <a:pt x="5789401" y="33574"/>
                    <a:pt x="5814633" y="50578"/>
                  </a:cubicBezTo>
                  <a:cubicBezTo>
                    <a:pt x="5839865" y="67582"/>
                    <a:pt x="5846447" y="101590"/>
                    <a:pt x="5829443" y="126823"/>
                  </a:cubicBezTo>
                  <a:cubicBezTo>
                    <a:pt x="5178350" y="1093863"/>
                    <a:pt x="4093926" y="1671455"/>
                    <a:pt x="2928869" y="1671455"/>
                  </a:cubicBezTo>
                  <a:close/>
                </a:path>
              </a:pathLst>
            </a:custGeom>
            <a:solidFill>
              <a:srgbClr val="003347"/>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0730F22A-54B7-41D9-A37E-1F5DFE2FEFE3}"/>
                </a:ext>
              </a:extLst>
            </p:cNvPr>
            <p:cNvSpPr/>
            <p:nvPr/>
          </p:nvSpPr>
          <p:spPr>
            <a:xfrm>
              <a:off x="14699530" y="8464385"/>
              <a:ext cx="548520" cy="548520"/>
            </a:xfrm>
            <a:custGeom>
              <a:avLst/>
              <a:gdLst>
                <a:gd name="connsiteX0" fmla="*/ 79365 w 548519"/>
                <a:gd name="connsiteY0" fmla="*/ 156706 h 548519"/>
                <a:gd name="connsiteX1" fmla="*/ 420545 w 548519"/>
                <a:gd name="connsiteY1" fmla="*/ 79365 h 548519"/>
                <a:gd name="connsiteX2" fmla="*/ 497886 w 548519"/>
                <a:gd name="connsiteY2" fmla="*/ 420545 h 548519"/>
                <a:gd name="connsiteX3" fmla="*/ 156707 w 548519"/>
                <a:gd name="connsiteY3" fmla="*/ 497886 h 548519"/>
                <a:gd name="connsiteX4" fmla="*/ 79365 w 548519"/>
                <a:gd name="connsiteY4" fmla="*/ 156706 h 548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519" h="548519">
                  <a:moveTo>
                    <a:pt x="79365" y="156706"/>
                  </a:moveTo>
                  <a:cubicBezTo>
                    <a:pt x="152318" y="40968"/>
                    <a:pt x="305356" y="6412"/>
                    <a:pt x="420545" y="79365"/>
                  </a:cubicBezTo>
                  <a:cubicBezTo>
                    <a:pt x="536282" y="152318"/>
                    <a:pt x="570839" y="305355"/>
                    <a:pt x="497886" y="420545"/>
                  </a:cubicBezTo>
                  <a:cubicBezTo>
                    <a:pt x="424933" y="536282"/>
                    <a:pt x="271896" y="570839"/>
                    <a:pt x="156707" y="497886"/>
                  </a:cubicBezTo>
                  <a:cubicBezTo>
                    <a:pt x="40969" y="424932"/>
                    <a:pt x="6412" y="272444"/>
                    <a:pt x="79365" y="156706"/>
                  </a:cubicBezTo>
                  <a:close/>
                </a:path>
              </a:pathLst>
            </a:custGeom>
            <a:solidFill>
              <a:srgbClr val="003347"/>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E3E6552-2466-412B-9E7B-05ED345E6773}"/>
                </a:ext>
              </a:extLst>
            </p:cNvPr>
            <p:cNvSpPr/>
            <p:nvPr/>
          </p:nvSpPr>
          <p:spPr>
            <a:xfrm>
              <a:off x="8987359" y="8457369"/>
              <a:ext cx="658224" cy="658224"/>
            </a:xfrm>
            <a:custGeom>
              <a:avLst/>
              <a:gdLst>
                <a:gd name="connsiteX0" fmla="*/ 572370 w 658223"/>
                <a:gd name="connsiteY0" fmla="*/ 173596 h 658223"/>
                <a:gd name="connsiteX1" fmla="*/ 173595 w 658223"/>
                <a:gd name="connsiteY1" fmla="*/ 86929 h 658223"/>
                <a:gd name="connsiteX2" fmla="*/ 86929 w 658223"/>
                <a:gd name="connsiteY2" fmla="*/ 485704 h 658223"/>
                <a:gd name="connsiteX3" fmla="*/ 485703 w 658223"/>
                <a:gd name="connsiteY3" fmla="*/ 572370 h 658223"/>
                <a:gd name="connsiteX4" fmla="*/ 572370 w 658223"/>
                <a:gd name="connsiteY4" fmla="*/ 173596 h 658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223" h="658223">
                  <a:moveTo>
                    <a:pt x="572370" y="173596"/>
                  </a:moveTo>
                  <a:cubicBezTo>
                    <a:pt x="486252" y="39757"/>
                    <a:pt x="307434" y="811"/>
                    <a:pt x="173595" y="86929"/>
                  </a:cubicBezTo>
                  <a:cubicBezTo>
                    <a:pt x="39756" y="173047"/>
                    <a:pt x="812" y="351865"/>
                    <a:pt x="86929" y="485704"/>
                  </a:cubicBezTo>
                  <a:cubicBezTo>
                    <a:pt x="173047" y="619543"/>
                    <a:pt x="351864" y="658487"/>
                    <a:pt x="485703" y="572370"/>
                  </a:cubicBezTo>
                  <a:cubicBezTo>
                    <a:pt x="619542" y="486252"/>
                    <a:pt x="658487" y="307435"/>
                    <a:pt x="572370" y="173596"/>
                  </a:cubicBezTo>
                  <a:close/>
                </a:path>
              </a:pathLst>
            </a:custGeom>
            <a:solidFill>
              <a:srgbClr val="00334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23A75BA9-6F89-42B1-AB9A-B08911DE486C}"/>
                </a:ext>
              </a:extLst>
            </p:cNvPr>
            <p:cNvSpPr/>
            <p:nvPr/>
          </p:nvSpPr>
          <p:spPr>
            <a:xfrm>
              <a:off x="9188814" y="3287832"/>
              <a:ext cx="5869163" cy="1700412"/>
            </a:xfrm>
            <a:custGeom>
              <a:avLst/>
              <a:gdLst>
                <a:gd name="connsiteX0" fmla="*/ 96106 w 5869163"/>
                <a:gd name="connsiteY0" fmla="*/ 1671340 h 1700411"/>
                <a:gd name="connsiteX1" fmla="*/ 65388 w 5869163"/>
                <a:gd name="connsiteY1" fmla="*/ 1662016 h 1700411"/>
                <a:gd name="connsiteX2" fmla="*/ 50578 w 5869163"/>
                <a:gd name="connsiteY2" fmla="*/ 1585771 h 1700411"/>
                <a:gd name="connsiteX3" fmla="*/ 2951151 w 5869163"/>
                <a:gd name="connsiteY3" fmla="*/ 41139 h 1700411"/>
                <a:gd name="connsiteX4" fmla="*/ 5829785 w 5869163"/>
                <a:gd name="connsiteY4" fmla="*/ 1552860 h 1700411"/>
                <a:gd name="connsiteX5" fmla="*/ 5815523 w 5869163"/>
                <a:gd name="connsiteY5" fmla="*/ 1629104 h 1700411"/>
                <a:gd name="connsiteX6" fmla="*/ 5739278 w 5869163"/>
                <a:gd name="connsiteY6" fmla="*/ 1614843 h 1700411"/>
                <a:gd name="connsiteX7" fmla="*/ 2951151 w 5869163"/>
                <a:gd name="connsiteY7" fmla="*/ 150295 h 1700411"/>
                <a:gd name="connsiteX8" fmla="*/ 141632 w 5869163"/>
                <a:gd name="connsiteY8" fmla="*/ 1646657 h 1700411"/>
                <a:gd name="connsiteX9" fmla="*/ 96106 w 5869163"/>
                <a:gd name="connsiteY9" fmla="*/ 1671340 h 1700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69163" h="1700411">
                  <a:moveTo>
                    <a:pt x="96106" y="1671340"/>
                  </a:moveTo>
                  <a:cubicBezTo>
                    <a:pt x="85684" y="1671340"/>
                    <a:pt x="74713" y="1668049"/>
                    <a:pt x="65388" y="1662016"/>
                  </a:cubicBezTo>
                  <a:cubicBezTo>
                    <a:pt x="40156" y="1645011"/>
                    <a:pt x="33574" y="1611003"/>
                    <a:pt x="50578" y="1585771"/>
                  </a:cubicBezTo>
                  <a:cubicBezTo>
                    <a:pt x="702220" y="618182"/>
                    <a:pt x="1786096" y="41139"/>
                    <a:pt x="2951151" y="41139"/>
                  </a:cubicBezTo>
                  <a:cubicBezTo>
                    <a:pt x="4100301" y="41139"/>
                    <a:pt x="5175949" y="606115"/>
                    <a:pt x="5829785" y="1552860"/>
                  </a:cubicBezTo>
                  <a:cubicBezTo>
                    <a:pt x="5846789" y="1577543"/>
                    <a:pt x="5840755" y="1612100"/>
                    <a:pt x="5815523" y="1629104"/>
                  </a:cubicBezTo>
                  <a:cubicBezTo>
                    <a:pt x="5790291" y="1646108"/>
                    <a:pt x="5756282" y="1640075"/>
                    <a:pt x="5739278" y="1614843"/>
                  </a:cubicBezTo>
                  <a:cubicBezTo>
                    <a:pt x="5106287" y="697717"/>
                    <a:pt x="4064099" y="150295"/>
                    <a:pt x="2951151" y="150295"/>
                  </a:cubicBezTo>
                  <a:cubicBezTo>
                    <a:pt x="1822846" y="150295"/>
                    <a:pt x="772979" y="709785"/>
                    <a:pt x="141632" y="1646657"/>
                  </a:cubicBezTo>
                  <a:cubicBezTo>
                    <a:pt x="131211" y="1662564"/>
                    <a:pt x="114206" y="1671340"/>
                    <a:pt x="96106" y="1671340"/>
                  </a:cubicBezTo>
                  <a:close/>
                </a:path>
              </a:pathLst>
            </a:custGeom>
            <a:solidFill>
              <a:srgbClr val="00334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D1E0F2D9-4ADE-434F-90F6-0A7183C95666}"/>
                </a:ext>
              </a:extLst>
            </p:cNvPr>
            <p:cNvSpPr/>
            <p:nvPr/>
          </p:nvSpPr>
          <p:spPr>
            <a:xfrm>
              <a:off x="9004248" y="4606096"/>
              <a:ext cx="548520" cy="548520"/>
            </a:xfrm>
            <a:custGeom>
              <a:avLst/>
              <a:gdLst>
                <a:gd name="connsiteX0" fmla="*/ 497886 w 548519"/>
                <a:gd name="connsiteY0" fmla="*/ 420545 h 548519"/>
                <a:gd name="connsiteX1" fmla="*/ 156706 w 548519"/>
                <a:gd name="connsiteY1" fmla="*/ 497886 h 548519"/>
                <a:gd name="connsiteX2" fmla="*/ 79365 w 548519"/>
                <a:gd name="connsiteY2" fmla="*/ 156706 h 548519"/>
                <a:gd name="connsiteX3" fmla="*/ 420544 w 548519"/>
                <a:gd name="connsiteY3" fmla="*/ 79365 h 548519"/>
                <a:gd name="connsiteX4" fmla="*/ 497886 w 548519"/>
                <a:gd name="connsiteY4" fmla="*/ 420545 h 548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519" h="548519">
                  <a:moveTo>
                    <a:pt x="497886" y="420545"/>
                  </a:moveTo>
                  <a:cubicBezTo>
                    <a:pt x="424933" y="536282"/>
                    <a:pt x="271896" y="570839"/>
                    <a:pt x="156706" y="497886"/>
                  </a:cubicBezTo>
                  <a:cubicBezTo>
                    <a:pt x="40969" y="424933"/>
                    <a:pt x="6412" y="271896"/>
                    <a:pt x="79365" y="156706"/>
                  </a:cubicBezTo>
                  <a:cubicBezTo>
                    <a:pt x="152318" y="40969"/>
                    <a:pt x="305356" y="6412"/>
                    <a:pt x="420544" y="79365"/>
                  </a:cubicBezTo>
                  <a:cubicBezTo>
                    <a:pt x="536282" y="151770"/>
                    <a:pt x="570839" y="304807"/>
                    <a:pt x="497886" y="420545"/>
                  </a:cubicBezTo>
                  <a:close/>
                </a:path>
              </a:pathLst>
            </a:custGeom>
            <a:solidFill>
              <a:srgbClr val="0033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A0A480D8-6DEB-4C8F-ACED-7E092BE5BC2B}"/>
                </a:ext>
              </a:extLst>
            </p:cNvPr>
            <p:cNvSpPr/>
            <p:nvPr/>
          </p:nvSpPr>
          <p:spPr>
            <a:xfrm>
              <a:off x="14633992" y="4531064"/>
              <a:ext cx="658224" cy="658224"/>
            </a:xfrm>
            <a:custGeom>
              <a:avLst/>
              <a:gdLst>
                <a:gd name="connsiteX0" fmla="*/ 87309 w 658223"/>
                <a:gd name="connsiteY0" fmla="*/ 485703 h 658223"/>
                <a:gd name="connsiteX1" fmla="*/ 486082 w 658223"/>
                <a:gd name="connsiteY1" fmla="*/ 572369 h 658223"/>
                <a:gd name="connsiteX2" fmla="*/ 572748 w 658223"/>
                <a:gd name="connsiteY2" fmla="*/ 173596 h 658223"/>
                <a:gd name="connsiteX3" fmla="*/ 173974 w 658223"/>
                <a:gd name="connsiteY3" fmla="*/ 86929 h 658223"/>
                <a:gd name="connsiteX4" fmla="*/ 87309 w 658223"/>
                <a:gd name="connsiteY4" fmla="*/ 485703 h 658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223" h="658223">
                  <a:moveTo>
                    <a:pt x="87309" y="485703"/>
                  </a:moveTo>
                  <a:cubicBezTo>
                    <a:pt x="173426" y="619542"/>
                    <a:pt x="352243" y="658487"/>
                    <a:pt x="486082" y="572369"/>
                  </a:cubicBezTo>
                  <a:cubicBezTo>
                    <a:pt x="619921" y="486252"/>
                    <a:pt x="658866" y="307434"/>
                    <a:pt x="572748" y="173596"/>
                  </a:cubicBezTo>
                  <a:cubicBezTo>
                    <a:pt x="486631" y="39757"/>
                    <a:pt x="307813" y="812"/>
                    <a:pt x="173974" y="86929"/>
                  </a:cubicBezTo>
                  <a:cubicBezTo>
                    <a:pt x="39587" y="173047"/>
                    <a:pt x="642" y="351864"/>
                    <a:pt x="87309" y="485703"/>
                  </a:cubicBezTo>
                  <a:close/>
                </a:path>
              </a:pathLst>
            </a:custGeom>
            <a:solidFill>
              <a:srgbClr val="003347"/>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BF277D92-4EA9-421D-8A26-9D8C274B6967}"/>
                </a:ext>
              </a:extLst>
            </p:cNvPr>
            <p:cNvSpPr/>
            <p:nvPr/>
          </p:nvSpPr>
          <p:spPr>
            <a:xfrm>
              <a:off x="15915727" y="3247309"/>
              <a:ext cx="7130759" cy="7130759"/>
            </a:xfrm>
            <a:custGeom>
              <a:avLst/>
              <a:gdLst>
                <a:gd name="connsiteX0" fmla="*/ 4262927 w 7130758"/>
                <a:gd name="connsiteY0" fmla="*/ 736485 h 7130758"/>
                <a:gd name="connsiteX1" fmla="*/ 6415719 w 7130758"/>
                <a:gd name="connsiteY1" fmla="*/ 4262928 h 7130758"/>
                <a:gd name="connsiteX2" fmla="*/ 2889276 w 7130758"/>
                <a:gd name="connsiteY2" fmla="*/ 6415721 h 7130758"/>
                <a:gd name="connsiteX3" fmla="*/ 736484 w 7130758"/>
                <a:gd name="connsiteY3" fmla="*/ 2889277 h 7130758"/>
                <a:gd name="connsiteX4" fmla="*/ 4262927 w 7130758"/>
                <a:gd name="connsiteY4" fmla="*/ 736485 h 7130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0758" h="7130758">
                  <a:moveTo>
                    <a:pt x="4262927" y="736485"/>
                  </a:moveTo>
                  <a:cubicBezTo>
                    <a:pt x="5831204" y="1115808"/>
                    <a:pt x="6795042" y="2694649"/>
                    <a:pt x="6415719" y="4262928"/>
                  </a:cubicBezTo>
                  <a:cubicBezTo>
                    <a:pt x="6036396" y="5831205"/>
                    <a:pt x="4457553" y="6795044"/>
                    <a:pt x="2889276" y="6415721"/>
                  </a:cubicBezTo>
                  <a:cubicBezTo>
                    <a:pt x="1320998" y="6036397"/>
                    <a:pt x="357160" y="4457556"/>
                    <a:pt x="736484" y="2889277"/>
                  </a:cubicBezTo>
                  <a:cubicBezTo>
                    <a:pt x="1115807" y="1321001"/>
                    <a:pt x="2694649" y="357162"/>
                    <a:pt x="4262927" y="736485"/>
                  </a:cubicBezTo>
                  <a:close/>
                </a:path>
              </a:pathLst>
            </a:custGeom>
            <a:solidFill>
              <a:srgbClr val="FF4D60"/>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72A18059-2E0B-4A3E-A2D9-2EA8E4860471}"/>
                </a:ext>
              </a:extLst>
            </p:cNvPr>
            <p:cNvSpPr/>
            <p:nvPr/>
          </p:nvSpPr>
          <p:spPr>
            <a:xfrm>
              <a:off x="16446944" y="3779306"/>
              <a:ext cx="6088571" cy="6088571"/>
            </a:xfrm>
            <a:custGeom>
              <a:avLst/>
              <a:gdLst>
                <a:gd name="connsiteX0" fmla="*/ 3044835 w 6088571"/>
                <a:gd name="connsiteY0" fmla="*/ 6048529 h 6088570"/>
                <a:gd name="connsiteX1" fmla="*/ 41139 w 6088571"/>
                <a:gd name="connsiteY1" fmla="*/ 3044834 h 6088570"/>
                <a:gd name="connsiteX2" fmla="*/ 3044835 w 6088571"/>
                <a:gd name="connsiteY2" fmla="*/ 41139 h 6088570"/>
                <a:gd name="connsiteX3" fmla="*/ 6048529 w 6088571"/>
                <a:gd name="connsiteY3" fmla="*/ 3044834 h 6088570"/>
                <a:gd name="connsiteX4" fmla="*/ 3044835 w 6088571"/>
                <a:gd name="connsiteY4" fmla="*/ 6048529 h 6088570"/>
                <a:gd name="connsiteX5" fmla="*/ 3044835 w 6088571"/>
                <a:gd name="connsiteY5" fmla="*/ 205146 h 6088570"/>
                <a:gd name="connsiteX6" fmla="*/ 205695 w 6088571"/>
                <a:gd name="connsiteY6" fmla="*/ 3044285 h 6088570"/>
                <a:gd name="connsiteX7" fmla="*/ 3044835 w 6088571"/>
                <a:gd name="connsiteY7" fmla="*/ 5883425 h 6088570"/>
                <a:gd name="connsiteX8" fmla="*/ 5883973 w 6088571"/>
                <a:gd name="connsiteY8" fmla="*/ 3044285 h 6088570"/>
                <a:gd name="connsiteX9" fmla="*/ 3044835 w 6088571"/>
                <a:gd name="connsiteY9" fmla="*/ 205146 h 608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88571" h="6088570">
                  <a:moveTo>
                    <a:pt x="3044835" y="6048529"/>
                  </a:moveTo>
                  <a:cubicBezTo>
                    <a:pt x="1388304" y="6048529"/>
                    <a:pt x="41139" y="4700816"/>
                    <a:pt x="41139" y="3044834"/>
                  </a:cubicBezTo>
                  <a:cubicBezTo>
                    <a:pt x="41139" y="1388304"/>
                    <a:pt x="1388853" y="41139"/>
                    <a:pt x="3044835" y="41139"/>
                  </a:cubicBezTo>
                  <a:cubicBezTo>
                    <a:pt x="4701364" y="41139"/>
                    <a:pt x="6048529" y="1388852"/>
                    <a:pt x="6048529" y="3044834"/>
                  </a:cubicBezTo>
                  <a:cubicBezTo>
                    <a:pt x="6049078" y="4700816"/>
                    <a:pt x="4701364" y="6048529"/>
                    <a:pt x="3044835" y="6048529"/>
                  </a:cubicBezTo>
                  <a:close/>
                  <a:moveTo>
                    <a:pt x="3044835" y="205146"/>
                  </a:moveTo>
                  <a:cubicBezTo>
                    <a:pt x="1479358" y="205146"/>
                    <a:pt x="205695" y="1478809"/>
                    <a:pt x="205695" y="3044285"/>
                  </a:cubicBezTo>
                  <a:cubicBezTo>
                    <a:pt x="205695" y="4609761"/>
                    <a:pt x="1479358" y="5883425"/>
                    <a:pt x="3044835" y="5883425"/>
                  </a:cubicBezTo>
                  <a:cubicBezTo>
                    <a:pt x="4610310" y="5883425"/>
                    <a:pt x="5883973" y="4609761"/>
                    <a:pt x="5883973" y="3044285"/>
                  </a:cubicBezTo>
                  <a:cubicBezTo>
                    <a:pt x="5884522" y="1478809"/>
                    <a:pt x="4610859" y="205146"/>
                    <a:pt x="3044835" y="205146"/>
                  </a:cubicBezTo>
                  <a:close/>
                </a:path>
              </a:pathLst>
            </a:custGeom>
            <a:solidFill>
              <a:srgbClr val="FFFFFF"/>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ABE6BDD-810D-4C46-A2F2-380EA29650ED}"/>
                </a:ext>
              </a:extLst>
            </p:cNvPr>
            <p:cNvSpPr/>
            <p:nvPr/>
          </p:nvSpPr>
          <p:spPr>
            <a:xfrm>
              <a:off x="16562910" y="8647306"/>
              <a:ext cx="5869163" cy="1700412"/>
            </a:xfrm>
            <a:custGeom>
              <a:avLst/>
              <a:gdLst>
                <a:gd name="connsiteX0" fmla="*/ 2928869 w 5869163"/>
                <a:gd name="connsiteY0" fmla="*/ 1671455 h 1700411"/>
                <a:gd name="connsiteX1" fmla="*/ 50785 w 5869163"/>
                <a:gd name="connsiteY1" fmla="*/ 159733 h 1700411"/>
                <a:gd name="connsiteX2" fmla="*/ 64498 w 5869163"/>
                <a:gd name="connsiteY2" fmla="*/ 83489 h 1700411"/>
                <a:gd name="connsiteX3" fmla="*/ 140742 w 5869163"/>
                <a:gd name="connsiteY3" fmla="*/ 97202 h 1700411"/>
                <a:gd name="connsiteX4" fmla="*/ 2928320 w 5869163"/>
                <a:gd name="connsiteY4" fmla="*/ 1561751 h 1700411"/>
                <a:gd name="connsiteX5" fmla="*/ 5738389 w 5869163"/>
                <a:gd name="connsiteY5" fmla="*/ 65388 h 1700411"/>
                <a:gd name="connsiteX6" fmla="*/ 5814632 w 5869163"/>
                <a:gd name="connsiteY6" fmla="*/ 50578 h 1700411"/>
                <a:gd name="connsiteX7" fmla="*/ 5829443 w 5869163"/>
                <a:gd name="connsiteY7" fmla="*/ 126823 h 1700411"/>
                <a:gd name="connsiteX8" fmla="*/ 2928869 w 5869163"/>
                <a:gd name="connsiteY8" fmla="*/ 1671455 h 1700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9163" h="1700411">
                  <a:moveTo>
                    <a:pt x="2928869" y="1671455"/>
                  </a:moveTo>
                  <a:cubicBezTo>
                    <a:pt x="1780268" y="1671455"/>
                    <a:pt x="704620" y="1106479"/>
                    <a:pt x="50785" y="159733"/>
                  </a:cubicBezTo>
                  <a:cubicBezTo>
                    <a:pt x="33781" y="135050"/>
                    <a:pt x="39814" y="100494"/>
                    <a:pt x="64498" y="83489"/>
                  </a:cubicBezTo>
                  <a:cubicBezTo>
                    <a:pt x="89181" y="65937"/>
                    <a:pt x="123738" y="72519"/>
                    <a:pt x="140742" y="97202"/>
                  </a:cubicBezTo>
                  <a:cubicBezTo>
                    <a:pt x="773734" y="1014328"/>
                    <a:pt x="1815922" y="1561751"/>
                    <a:pt x="2928320" y="1561751"/>
                  </a:cubicBezTo>
                  <a:cubicBezTo>
                    <a:pt x="4056626" y="1561751"/>
                    <a:pt x="5107042" y="1002260"/>
                    <a:pt x="5738389" y="65388"/>
                  </a:cubicBezTo>
                  <a:cubicBezTo>
                    <a:pt x="5755393" y="40156"/>
                    <a:pt x="5789401" y="33574"/>
                    <a:pt x="5814632" y="50578"/>
                  </a:cubicBezTo>
                  <a:cubicBezTo>
                    <a:pt x="5839863" y="67582"/>
                    <a:pt x="5846447" y="101590"/>
                    <a:pt x="5829443" y="126823"/>
                  </a:cubicBezTo>
                  <a:cubicBezTo>
                    <a:pt x="5178349" y="1093863"/>
                    <a:pt x="4093925" y="1671455"/>
                    <a:pt x="2928869" y="1671455"/>
                  </a:cubicBezTo>
                  <a:close/>
                </a:path>
              </a:pathLst>
            </a:custGeom>
            <a:solidFill>
              <a:srgbClr val="003347"/>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EDE5E3CB-3861-41AE-9FA0-1759A0617DD5}"/>
                </a:ext>
              </a:extLst>
            </p:cNvPr>
            <p:cNvSpPr/>
            <p:nvPr/>
          </p:nvSpPr>
          <p:spPr>
            <a:xfrm>
              <a:off x="22050794" y="8464385"/>
              <a:ext cx="548520" cy="548520"/>
            </a:xfrm>
            <a:custGeom>
              <a:avLst/>
              <a:gdLst>
                <a:gd name="connsiteX0" fmla="*/ 79366 w 548519"/>
                <a:gd name="connsiteY0" fmla="*/ 156706 h 548519"/>
                <a:gd name="connsiteX1" fmla="*/ 420544 w 548519"/>
                <a:gd name="connsiteY1" fmla="*/ 79365 h 548519"/>
                <a:gd name="connsiteX2" fmla="*/ 497885 w 548519"/>
                <a:gd name="connsiteY2" fmla="*/ 420545 h 548519"/>
                <a:gd name="connsiteX3" fmla="*/ 156706 w 548519"/>
                <a:gd name="connsiteY3" fmla="*/ 497886 h 548519"/>
                <a:gd name="connsiteX4" fmla="*/ 79366 w 548519"/>
                <a:gd name="connsiteY4" fmla="*/ 156706 h 548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519" h="548519">
                  <a:moveTo>
                    <a:pt x="79366" y="156706"/>
                  </a:moveTo>
                  <a:cubicBezTo>
                    <a:pt x="152318" y="40968"/>
                    <a:pt x="305356" y="6412"/>
                    <a:pt x="420544" y="79365"/>
                  </a:cubicBezTo>
                  <a:cubicBezTo>
                    <a:pt x="536282" y="152318"/>
                    <a:pt x="570839" y="305355"/>
                    <a:pt x="497885" y="420545"/>
                  </a:cubicBezTo>
                  <a:cubicBezTo>
                    <a:pt x="424933" y="536282"/>
                    <a:pt x="271895" y="570839"/>
                    <a:pt x="156706" y="497886"/>
                  </a:cubicBezTo>
                  <a:cubicBezTo>
                    <a:pt x="40969" y="424932"/>
                    <a:pt x="6412" y="272444"/>
                    <a:pt x="79366" y="156706"/>
                  </a:cubicBezTo>
                  <a:close/>
                </a:path>
              </a:pathLst>
            </a:custGeom>
            <a:solidFill>
              <a:srgbClr val="003347"/>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9AA78099-FB38-491E-A7C0-904DBAE798AA}"/>
                </a:ext>
              </a:extLst>
            </p:cNvPr>
            <p:cNvSpPr/>
            <p:nvPr/>
          </p:nvSpPr>
          <p:spPr>
            <a:xfrm>
              <a:off x="16339171" y="8457369"/>
              <a:ext cx="658224" cy="658224"/>
            </a:xfrm>
            <a:custGeom>
              <a:avLst/>
              <a:gdLst>
                <a:gd name="connsiteX0" fmla="*/ 572370 w 658223"/>
                <a:gd name="connsiteY0" fmla="*/ 173596 h 658223"/>
                <a:gd name="connsiteX1" fmla="*/ 173596 w 658223"/>
                <a:gd name="connsiteY1" fmla="*/ 86929 h 658223"/>
                <a:gd name="connsiteX2" fmla="*/ 86929 w 658223"/>
                <a:gd name="connsiteY2" fmla="*/ 485704 h 658223"/>
                <a:gd name="connsiteX3" fmla="*/ 485704 w 658223"/>
                <a:gd name="connsiteY3" fmla="*/ 572370 h 658223"/>
                <a:gd name="connsiteX4" fmla="*/ 572370 w 658223"/>
                <a:gd name="connsiteY4" fmla="*/ 173596 h 658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223" h="658223">
                  <a:moveTo>
                    <a:pt x="572370" y="173596"/>
                  </a:moveTo>
                  <a:cubicBezTo>
                    <a:pt x="486252" y="39757"/>
                    <a:pt x="307435" y="811"/>
                    <a:pt x="173596" y="86929"/>
                  </a:cubicBezTo>
                  <a:cubicBezTo>
                    <a:pt x="39757" y="173047"/>
                    <a:pt x="811" y="351865"/>
                    <a:pt x="86929" y="485704"/>
                  </a:cubicBezTo>
                  <a:cubicBezTo>
                    <a:pt x="173047" y="619543"/>
                    <a:pt x="351865" y="658487"/>
                    <a:pt x="485704" y="572370"/>
                  </a:cubicBezTo>
                  <a:cubicBezTo>
                    <a:pt x="619542" y="486252"/>
                    <a:pt x="658488" y="307435"/>
                    <a:pt x="572370" y="173596"/>
                  </a:cubicBezTo>
                  <a:close/>
                </a:path>
              </a:pathLst>
            </a:custGeom>
            <a:solidFill>
              <a:srgbClr val="003347"/>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30D7BF0-4E91-477B-93D9-ADF530FC2E72}"/>
                </a:ext>
              </a:extLst>
            </p:cNvPr>
            <p:cNvSpPr/>
            <p:nvPr/>
          </p:nvSpPr>
          <p:spPr>
            <a:xfrm>
              <a:off x="16540627" y="3287832"/>
              <a:ext cx="5869163" cy="1700412"/>
            </a:xfrm>
            <a:custGeom>
              <a:avLst/>
              <a:gdLst>
                <a:gd name="connsiteX0" fmla="*/ 96105 w 5869163"/>
                <a:gd name="connsiteY0" fmla="*/ 1671340 h 1700411"/>
                <a:gd name="connsiteX1" fmla="*/ 65388 w 5869163"/>
                <a:gd name="connsiteY1" fmla="*/ 1662016 h 1700411"/>
                <a:gd name="connsiteX2" fmla="*/ 50578 w 5869163"/>
                <a:gd name="connsiteY2" fmla="*/ 1585771 h 1700411"/>
                <a:gd name="connsiteX3" fmla="*/ 2951152 w 5869163"/>
                <a:gd name="connsiteY3" fmla="*/ 41139 h 1700411"/>
                <a:gd name="connsiteX4" fmla="*/ 5829784 w 5869163"/>
                <a:gd name="connsiteY4" fmla="*/ 1552860 h 1700411"/>
                <a:gd name="connsiteX5" fmla="*/ 5815523 w 5869163"/>
                <a:gd name="connsiteY5" fmla="*/ 1629104 h 1700411"/>
                <a:gd name="connsiteX6" fmla="*/ 5739278 w 5869163"/>
                <a:gd name="connsiteY6" fmla="*/ 1614843 h 1700411"/>
                <a:gd name="connsiteX7" fmla="*/ 2951152 w 5869163"/>
                <a:gd name="connsiteY7" fmla="*/ 150295 h 1700411"/>
                <a:gd name="connsiteX8" fmla="*/ 141633 w 5869163"/>
                <a:gd name="connsiteY8" fmla="*/ 1646657 h 1700411"/>
                <a:gd name="connsiteX9" fmla="*/ 96105 w 5869163"/>
                <a:gd name="connsiteY9" fmla="*/ 1671340 h 1700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69163" h="1700411">
                  <a:moveTo>
                    <a:pt x="96105" y="1671340"/>
                  </a:moveTo>
                  <a:cubicBezTo>
                    <a:pt x="85683" y="1671340"/>
                    <a:pt x="74713" y="1668049"/>
                    <a:pt x="65388" y="1662016"/>
                  </a:cubicBezTo>
                  <a:cubicBezTo>
                    <a:pt x="40156" y="1645011"/>
                    <a:pt x="33574" y="1611003"/>
                    <a:pt x="50578" y="1585771"/>
                  </a:cubicBezTo>
                  <a:cubicBezTo>
                    <a:pt x="702220" y="618182"/>
                    <a:pt x="1786095" y="41139"/>
                    <a:pt x="2951152" y="41139"/>
                  </a:cubicBezTo>
                  <a:cubicBezTo>
                    <a:pt x="4100300" y="41139"/>
                    <a:pt x="5175949" y="606115"/>
                    <a:pt x="5829784" y="1552860"/>
                  </a:cubicBezTo>
                  <a:cubicBezTo>
                    <a:pt x="5846788" y="1577543"/>
                    <a:pt x="5840755" y="1612100"/>
                    <a:pt x="5815523" y="1629104"/>
                  </a:cubicBezTo>
                  <a:cubicBezTo>
                    <a:pt x="5790290" y="1646108"/>
                    <a:pt x="5756282" y="1640075"/>
                    <a:pt x="5739278" y="1614843"/>
                  </a:cubicBezTo>
                  <a:cubicBezTo>
                    <a:pt x="5106286" y="697717"/>
                    <a:pt x="4064098" y="150295"/>
                    <a:pt x="2951152" y="150295"/>
                  </a:cubicBezTo>
                  <a:cubicBezTo>
                    <a:pt x="1822846" y="150295"/>
                    <a:pt x="772978" y="709785"/>
                    <a:pt x="141633" y="1646657"/>
                  </a:cubicBezTo>
                  <a:cubicBezTo>
                    <a:pt x="131211" y="1662564"/>
                    <a:pt x="113658" y="1671340"/>
                    <a:pt x="96105" y="1671340"/>
                  </a:cubicBezTo>
                  <a:close/>
                </a:path>
              </a:pathLst>
            </a:custGeom>
            <a:solidFill>
              <a:srgbClr val="003347"/>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9AE9C0AE-CEDB-4833-BE4B-79F0C6CC3EE7}"/>
                </a:ext>
              </a:extLst>
            </p:cNvPr>
            <p:cNvSpPr/>
            <p:nvPr/>
          </p:nvSpPr>
          <p:spPr>
            <a:xfrm>
              <a:off x="16356060" y="4606096"/>
              <a:ext cx="548520" cy="548520"/>
            </a:xfrm>
            <a:custGeom>
              <a:avLst/>
              <a:gdLst>
                <a:gd name="connsiteX0" fmla="*/ 497887 w 548519"/>
                <a:gd name="connsiteY0" fmla="*/ 420545 h 548519"/>
                <a:gd name="connsiteX1" fmla="*/ 156707 w 548519"/>
                <a:gd name="connsiteY1" fmla="*/ 497886 h 548519"/>
                <a:gd name="connsiteX2" fmla="*/ 79366 w 548519"/>
                <a:gd name="connsiteY2" fmla="*/ 156706 h 548519"/>
                <a:gd name="connsiteX3" fmla="*/ 420545 w 548519"/>
                <a:gd name="connsiteY3" fmla="*/ 79365 h 548519"/>
                <a:gd name="connsiteX4" fmla="*/ 497887 w 548519"/>
                <a:gd name="connsiteY4" fmla="*/ 420545 h 548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519" h="548519">
                  <a:moveTo>
                    <a:pt x="497887" y="420545"/>
                  </a:moveTo>
                  <a:cubicBezTo>
                    <a:pt x="424933" y="536282"/>
                    <a:pt x="271895" y="570839"/>
                    <a:pt x="156707" y="497886"/>
                  </a:cubicBezTo>
                  <a:cubicBezTo>
                    <a:pt x="40969" y="424933"/>
                    <a:pt x="6412" y="271896"/>
                    <a:pt x="79366" y="156706"/>
                  </a:cubicBezTo>
                  <a:cubicBezTo>
                    <a:pt x="152318" y="40969"/>
                    <a:pt x="305356" y="6412"/>
                    <a:pt x="420545" y="79365"/>
                  </a:cubicBezTo>
                  <a:cubicBezTo>
                    <a:pt x="536282" y="151770"/>
                    <a:pt x="570839" y="304807"/>
                    <a:pt x="497887" y="420545"/>
                  </a:cubicBezTo>
                  <a:close/>
                </a:path>
              </a:pathLst>
            </a:custGeom>
            <a:solidFill>
              <a:srgbClr val="003347"/>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1385E1F8-01AB-45F7-9B34-3505B77BE282}"/>
                </a:ext>
              </a:extLst>
            </p:cNvPr>
            <p:cNvSpPr/>
            <p:nvPr/>
          </p:nvSpPr>
          <p:spPr>
            <a:xfrm>
              <a:off x="21985635" y="4531064"/>
              <a:ext cx="658224" cy="658224"/>
            </a:xfrm>
            <a:custGeom>
              <a:avLst/>
              <a:gdLst>
                <a:gd name="connsiteX0" fmla="*/ 86929 w 658223"/>
                <a:gd name="connsiteY0" fmla="*/ 485703 h 658223"/>
                <a:gd name="connsiteX1" fmla="*/ 485703 w 658223"/>
                <a:gd name="connsiteY1" fmla="*/ 572369 h 658223"/>
                <a:gd name="connsiteX2" fmla="*/ 572370 w 658223"/>
                <a:gd name="connsiteY2" fmla="*/ 173596 h 658223"/>
                <a:gd name="connsiteX3" fmla="*/ 173596 w 658223"/>
                <a:gd name="connsiteY3" fmla="*/ 86929 h 658223"/>
                <a:gd name="connsiteX4" fmla="*/ 86929 w 658223"/>
                <a:gd name="connsiteY4" fmla="*/ 485703 h 658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223" h="658223">
                  <a:moveTo>
                    <a:pt x="86929" y="485703"/>
                  </a:moveTo>
                  <a:cubicBezTo>
                    <a:pt x="173047" y="619542"/>
                    <a:pt x="351865" y="658487"/>
                    <a:pt x="485703" y="572369"/>
                  </a:cubicBezTo>
                  <a:cubicBezTo>
                    <a:pt x="619542" y="486252"/>
                    <a:pt x="658488" y="307434"/>
                    <a:pt x="572370" y="173596"/>
                  </a:cubicBezTo>
                  <a:cubicBezTo>
                    <a:pt x="486252" y="39757"/>
                    <a:pt x="307434" y="812"/>
                    <a:pt x="173596" y="86929"/>
                  </a:cubicBezTo>
                  <a:cubicBezTo>
                    <a:pt x="39757" y="173047"/>
                    <a:pt x="811" y="351864"/>
                    <a:pt x="86929" y="485703"/>
                  </a:cubicBezTo>
                  <a:close/>
                </a:path>
              </a:pathLst>
            </a:custGeom>
            <a:solidFill>
              <a:srgbClr val="003347"/>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019B82B2-3A98-48E1-9942-9E39A4F3E224}"/>
                </a:ext>
              </a:extLst>
            </p:cNvPr>
            <p:cNvSpPr/>
            <p:nvPr/>
          </p:nvSpPr>
          <p:spPr>
            <a:xfrm>
              <a:off x="4531995" y="5777564"/>
              <a:ext cx="329112" cy="109704"/>
            </a:xfrm>
            <a:custGeom>
              <a:avLst/>
              <a:gdLst>
                <a:gd name="connsiteX0" fmla="*/ 312656 w 329111"/>
                <a:gd name="connsiteY0" fmla="*/ 97088 h 109703"/>
                <a:gd name="connsiteX1" fmla="*/ 69113 w 329111"/>
                <a:gd name="connsiteY1" fmla="*/ 97088 h 109703"/>
                <a:gd name="connsiteX2" fmla="*/ 41139 w 329111"/>
                <a:gd name="connsiteY2" fmla="*/ 69114 h 109703"/>
                <a:gd name="connsiteX3" fmla="*/ 41139 w 329111"/>
                <a:gd name="connsiteY3" fmla="*/ 69114 h 109703"/>
                <a:gd name="connsiteX4" fmla="*/ 69113 w 329111"/>
                <a:gd name="connsiteY4" fmla="*/ 41139 h 109703"/>
                <a:gd name="connsiteX5" fmla="*/ 312656 w 329111"/>
                <a:gd name="connsiteY5" fmla="*/ 41139 h 109703"/>
                <a:gd name="connsiteX6" fmla="*/ 340631 w 329111"/>
                <a:gd name="connsiteY6" fmla="*/ 69114 h 109703"/>
                <a:gd name="connsiteX7" fmla="*/ 340631 w 329111"/>
                <a:gd name="connsiteY7" fmla="*/ 69114 h 109703"/>
                <a:gd name="connsiteX8" fmla="*/ 312656 w 329111"/>
                <a:gd name="connsiteY8" fmla="*/ 97088 h 109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111" h="109703">
                  <a:moveTo>
                    <a:pt x="312656" y="97088"/>
                  </a:moveTo>
                  <a:lnTo>
                    <a:pt x="69113" y="97088"/>
                  </a:lnTo>
                  <a:cubicBezTo>
                    <a:pt x="53755" y="97088"/>
                    <a:pt x="41139" y="84472"/>
                    <a:pt x="41139" y="69114"/>
                  </a:cubicBezTo>
                  <a:lnTo>
                    <a:pt x="41139" y="69114"/>
                  </a:lnTo>
                  <a:cubicBezTo>
                    <a:pt x="41139" y="53755"/>
                    <a:pt x="53755" y="41139"/>
                    <a:pt x="69113" y="41139"/>
                  </a:cubicBezTo>
                  <a:lnTo>
                    <a:pt x="312656" y="41139"/>
                  </a:lnTo>
                  <a:cubicBezTo>
                    <a:pt x="328015" y="41139"/>
                    <a:pt x="340631" y="53755"/>
                    <a:pt x="340631" y="69114"/>
                  </a:cubicBezTo>
                  <a:lnTo>
                    <a:pt x="340631" y="69114"/>
                  </a:lnTo>
                  <a:cubicBezTo>
                    <a:pt x="340631" y="84472"/>
                    <a:pt x="328015" y="97088"/>
                    <a:pt x="312656" y="97088"/>
                  </a:cubicBezTo>
                  <a:close/>
                </a:path>
              </a:pathLst>
            </a:custGeom>
            <a:solidFill>
              <a:srgbClr val="FFFFFF"/>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CFD73D0-8AB9-40E6-A4EC-76421C7DEB44}"/>
                </a:ext>
              </a:extLst>
            </p:cNvPr>
            <p:cNvSpPr/>
            <p:nvPr/>
          </p:nvSpPr>
          <p:spPr>
            <a:xfrm>
              <a:off x="4580813" y="5870813"/>
              <a:ext cx="274260" cy="109704"/>
            </a:xfrm>
            <a:custGeom>
              <a:avLst/>
              <a:gdLst>
                <a:gd name="connsiteX0" fmla="*/ 221602 w 274259"/>
                <a:gd name="connsiteY0" fmla="*/ 97088 h 109703"/>
                <a:gd name="connsiteX1" fmla="*/ 69113 w 274259"/>
                <a:gd name="connsiteY1" fmla="*/ 97088 h 109703"/>
                <a:gd name="connsiteX2" fmla="*/ 41139 w 274259"/>
                <a:gd name="connsiteY2" fmla="*/ 69113 h 109703"/>
                <a:gd name="connsiteX3" fmla="*/ 41139 w 274259"/>
                <a:gd name="connsiteY3" fmla="*/ 69113 h 109703"/>
                <a:gd name="connsiteX4" fmla="*/ 69113 w 274259"/>
                <a:gd name="connsiteY4" fmla="*/ 41139 h 109703"/>
                <a:gd name="connsiteX5" fmla="*/ 221602 w 274259"/>
                <a:gd name="connsiteY5" fmla="*/ 41139 h 109703"/>
                <a:gd name="connsiteX6" fmla="*/ 249577 w 274259"/>
                <a:gd name="connsiteY6" fmla="*/ 69113 h 109703"/>
                <a:gd name="connsiteX7" fmla="*/ 249577 w 274259"/>
                <a:gd name="connsiteY7" fmla="*/ 69113 h 109703"/>
                <a:gd name="connsiteX8" fmla="*/ 221602 w 274259"/>
                <a:gd name="connsiteY8" fmla="*/ 97088 h 109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259" h="109703">
                  <a:moveTo>
                    <a:pt x="221602" y="97088"/>
                  </a:moveTo>
                  <a:lnTo>
                    <a:pt x="69113" y="97088"/>
                  </a:lnTo>
                  <a:cubicBezTo>
                    <a:pt x="53755" y="97088"/>
                    <a:pt x="41139" y="84472"/>
                    <a:pt x="41139" y="69113"/>
                  </a:cubicBezTo>
                  <a:lnTo>
                    <a:pt x="41139" y="69113"/>
                  </a:lnTo>
                  <a:cubicBezTo>
                    <a:pt x="41139" y="53755"/>
                    <a:pt x="53755" y="41139"/>
                    <a:pt x="69113" y="41139"/>
                  </a:cubicBezTo>
                  <a:lnTo>
                    <a:pt x="221602" y="41139"/>
                  </a:lnTo>
                  <a:cubicBezTo>
                    <a:pt x="236961" y="41139"/>
                    <a:pt x="249577" y="53755"/>
                    <a:pt x="249577" y="69113"/>
                  </a:cubicBezTo>
                  <a:lnTo>
                    <a:pt x="249577" y="69113"/>
                  </a:lnTo>
                  <a:cubicBezTo>
                    <a:pt x="250125" y="84472"/>
                    <a:pt x="237509" y="97088"/>
                    <a:pt x="221602" y="97088"/>
                  </a:cubicBezTo>
                  <a:close/>
                </a:path>
              </a:pathLst>
            </a:custGeom>
            <a:solidFill>
              <a:srgbClr val="FFFFFF"/>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E0CFE137-52E4-4DE3-9B7C-252E08D42D7C}"/>
                </a:ext>
              </a:extLst>
            </p:cNvPr>
            <p:cNvSpPr/>
            <p:nvPr/>
          </p:nvSpPr>
          <p:spPr>
            <a:xfrm>
              <a:off x="4333979" y="4940523"/>
              <a:ext cx="767928" cy="877632"/>
            </a:xfrm>
            <a:custGeom>
              <a:avLst/>
              <a:gdLst>
                <a:gd name="connsiteX0" fmla="*/ 517254 w 767927"/>
                <a:gd name="connsiteY0" fmla="*/ 853497 h 877631"/>
                <a:gd name="connsiteX1" fmla="*/ 258353 w 767927"/>
                <a:gd name="connsiteY1" fmla="*/ 853497 h 877631"/>
                <a:gd name="connsiteX2" fmla="*/ 236961 w 767927"/>
                <a:gd name="connsiteY2" fmla="*/ 832105 h 877631"/>
                <a:gd name="connsiteX3" fmla="*/ 153586 w 767927"/>
                <a:gd name="connsiteY3" fmla="*/ 642317 h 877631"/>
                <a:gd name="connsiteX4" fmla="*/ 41139 w 767927"/>
                <a:gd name="connsiteY4" fmla="*/ 387804 h 877631"/>
                <a:gd name="connsiteX5" fmla="*/ 387255 w 767927"/>
                <a:gd name="connsiteY5" fmla="*/ 41139 h 877631"/>
                <a:gd name="connsiteX6" fmla="*/ 733371 w 767927"/>
                <a:gd name="connsiteY6" fmla="*/ 387804 h 877631"/>
                <a:gd name="connsiteX7" fmla="*/ 620925 w 767927"/>
                <a:gd name="connsiteY7" fmla="*/ 642317 h 877631"/>
                <a:gd name="connsiteX8" fmla="*/ 537550 w 767927"/>
                <a:gd name="connsiteY8" fmla="*/ 831556 h 877631"/>
                <a:gd name="connsiteX9" fmla="*/ 517254 w 767927"/>
                <a:gd name="connsiteY9" fmla="*/ 853497 h 877631"/>
                <a:gd name="connsiteX10" fmla="*/ 278648 w 767927"/>
                <a:gd name="connsiteY10" fmla="*/ 811261 h 877631"/>
                <a:gd name="connsiteX11" fmla="*/ 496411 w 767927"/>
                <a:gd name="connsiteY11" fmla="*/ 811261 h 877631"/>
                <a:gd name="connsiteX12" fmla="*/ 592402 w 767927"/>
                <a:gd name="connsiteY12" fmla="*/ 611599 h 877631"/>
                <a:gd name="connsiteX13" fmla="*/ 691135 w 767927"/>
                <a:gd name="connsiteY13" fmla="*/ 388352 h 877631"/>
                <a:gd name="connsiteX14" fmla="*/ 387255 w 767927"/>
                <a:gd name="connsiteY14" fmla="*/ 84472 h 877631"/>
                <a:gd name="connsiteX15" fmla="*/ 83375 w 767927"/>
                <a:gd name="connsiteY15" fmla="*/ 388352 h 877631"/>
                <a:gd name="connsiteX16" fmla="*/ 181560 w 767927"/>
                <a:gd name="connsiteY16" fmla="*/ 611599 h 877631"/>
                <a:gd name="connsiteX17" fmla="*/ 278648 w 767927"/>
                <a:gd name="connsiteY17" fmla="*/ 811261 h 877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67927" h="877631">
                  <a:moveTo>
                    <a:pt x="517254" y="853497"/>
                  </a:moveTo>
                  <a:lnTo>
                    <a:pt x="258353" y="853497"/>
                  </a:lnTo>
                  <a:cubicBezTo>
                    <a:pt x="246834" y="853497"/>
                    <a:pt x="236961" y="844172"/>
                    <a:pt x="236961" y="832105"/>
                  </a:cubicBezTo>
                  <a:cubicBezTo>
                    <a:pt x="236961" y="760248"/>
                    <a:pt x="206792" y="691135"/>
                    <a:pt x="153586" y="642317"/>
                  </a:cubicBezTo>
                  <a:cubicBezTo>
                    <a:pt x="82278" y="577043"/>
                    <a:pt x="41139" y="484343"/>
                    <a:pt x="41139" y="387804"/>
                  </a:cubicBezTo>
                  <a:cubicBezTo>
                    <a:pt x="41139" y="196918"/>
                    <a:pt x="196370" y="41139"/>
                    <a:pt x="387255" y="41139"/>
                  </a:cubicBezTo>
                  <a:cubicBezTo>
                    <a:pt x="578140" y="41139"/>
                    <a:pt x="733371" y="196370"/>
                    <a:pt x="733371" y="387804"/>
                  </a:cubicBezTo>
                  <a:cubicBezTo>
                    <a:pt x="733371" y="484891"/>
                    <a:pt x="692232" y="577591"/>
                    <a:pt x="620925" y="642317"/>
                  </a:cubicBezTo>
                  <a:cubicBezTo>
                    <a:pt x="568267" y="691135"/>
                    <a:pt x="537550" y="760248"/>
                    <a:pt x="537550" y="831556"/>
                  </a:cubicBezTo>
                  <a:cubicBezTo>
                    <a:pt x="538647" y="844172"/>
                    <a:pt x="528773" y="853497"/>
                    <a:pt x="517254" y="853497"/>
                  </a:cubicBezTo>
                  <a:close/>
                  <a:moveTo>
                    <a:pt x="278648" y="811261"/>
                  </a:moveTo>
                  <a:lnTo>
                    <a:pt x="496411" y="811261"/>
                  </a:lnTo>
                  <a:cubicBezTo>
                    <a:pt x="501896" y="735565"/>
                    <a:pt x="536452" y="663709"/>
                    <a:pt x="592402" y="611599"/>
                  </a:cubicBezTo>
                  <a:cubicBezTo>
                    <a:pt x="654933" y="554553"/>
                    <a:pt x="691135" y="473373"/>
                    <a:pt x="691135" y="388352"/>
                  </a:cubicBezTo>
                  <a:cubicBezTo>
                    <a:pt x="691135" y="220505"/>
                    <a:pt x="555102" y="84472"/>
                    <a:pt x="387255" y="84472"/>
                  </a:cubicBezTo>
                  <a:cubicBezTo>
                    <a:pt x="219956" y="84472"/>
                    <a:pt x="83375" y="221053"/>
                    <a:pt x="83375" y="388352"/>
                  </a:cubicBezTo>
                  <a:cubicBezTo>
                    <a:pt x="83375" y="472824"/>
                    <a:pt x="119029" y="554553"/>
                    <a:pt x="181560" y="611599"/>
                  </a:cubicBezTo>
                  <a:cubicBezTo>
                    <a:pt x="239155" y="663160"/>
                    <a:pt x="273163" y="735016"/>
                    <a:pt x="278648" y="811261"/>
                  </a:cubicBezTo>
                  <a:close/>
                </a:path>
              </a:pathLst>
            </a:custGeom>
            <a:solidFill>
              <a:srgbClr val="FFFFFF"/>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B24ED380-4BE1-4B6A-A2A0-5C2479F80C10}"/>
                </a:ext>
              </a:extLst>
            </p:cNvPr>
            <p:cNvSpPr/>
            <p:nvPr/>
          </p:nvSpPr>
          <p:spPr>
            <a:xfrm>
              <a:off x="4443926" y="5091033"/>
              <a:ext cx="219408" cy="383964"/>
            </a:xfrm>
            <a:custGeom>
              <a:avLst/>
              <a:gdLst>
                <a:gd name="connsiteX0" fmla="*/ 182414 w 219407"/>
                <a:gd name="connsiteY0" fmla="*/ 86998 h 383963"/>
                <a:gd name="connsiteX1" fmla="*/ 112204 w 219407"/>
                <a:gd name="connsiteY1" fmla="*/ 331090 h 383963"/>
                <a:gd name="connsiteX2" fmla="*/ 102879 w 219407"/>
                <a:gd name="connsiteY2" fmla="*/ 364001 h 383963"/>
                <a:gd name="connsiteX3" fmla="*/ 91360 w 219407"/>
                <a:gd name="connsiteY3" fmla="*/ 366743 h 383963"/>
                <a:gd name="connsiteX4" fmla="*/ 69968 w 219407"/>
                <a:gd name="connsiteY4" fmla="*/ 354128 h 383963"/>
                <a:gd name="connsiteX5" fmla="*/ 158828 w 219407"/>
                <a:gd name="connsiteY5" fmla="*/ 44214 h 383963"/>
                <a:gd name="connsiteX6" fmla="*/ 191739 w 219407"/>
                <a:gd name="connsiteY6" fmla="*/ 53539 h 383963"/>
                <a:gd name="connsiteX7" fmla="*/ 182414 w 219407"/>
                <a:gd name="connsiteY7" fmla="*/ 86998 h 383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407" h="383963">
                  <a:moveTo>
                    <a:pt x="182414" y="86998"/>
                  </a:moveTo>
                  <a:cubicBezTo>
                    <a:pt x="96297" y="134720"/>
                    <a:pt x="64483" y="244424"/>
                    <a:pt x="112204" y="331090"/>
                  </a:cubicBezTo>
                  <a:cubicBezTo>
                    <a:pt x="118786" y="342609"/>
                    <a:pt x="114398" y="357419"/>
                    <a:pt x="102879" y="364001"/>
                  </a:cubicBezTo>
                  <a:cubicBezTo>
                    <a:pt x="99039" y="366195"/>
                    <a:pt x="95200" y="366743"/>
                    <a:pt x="91360" y="366743"/>
                  </a:cubicBezTo>
                  <a:cubicBezTo>
                    <a:pt x="83132" y="366743"/>
                    <a:pt x="74356" y="362356"/>
                    <a:pt x="69968" y="354128"/>
                  </a:cubicBezTo>
                  <a:cubicBezTo>
                    <a:pt x="8533" y="244424"/>
                    <a:pt x="48575" y="104551"/>
                    <a:pt x="158828" y="44214"/>
                  </a:cubicBezTo>
                  <a:cubicBezTo>
                    <a:pt x="170895" y="37632"/>
                    <a:pt x="185705" y="42020"/>
                    <a:pt x="191739" y="53539"/>
                  </a:cubicBezTo>
                  <a:cubicBezTo>
                    <a:pt x="198870" y="65606"/>
                    <a:pt x="194482" y="80416"/>
                    <a:pt x="182414" y="86998"/>
                  </a:cubicBezTo>
                  <a:close/>
                </a:path>
              </a:pathLst>
            </a:custGeom>
            <a:solidFill>
              <a:srgbClr val="FFFFFF"/>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9F791337-193D-4F32-AA95-BAC026FAC902}"/>
                </a:ext>
              </a:extLst>
            </p:cNvPr>
            <p:cNvSpPr/>
            <p:nvPr/>
          </p:nvSpPr>
          <p:spPr>
            <a:xfrm>
              <a:off x="19026776" y="4955475"/>
              <a:ext cx="1097040" cy="1097040"/>
            </a:xfrm>
            <a:custGeom>
              <a:avLst/>
              <a:gdLst>
                <a:gd name="connsiteX0" fmla="*/ 331711 w 1097039"/>
                <a:gd name="connsiteY0" fmla="*/ 812764 h 1097039"/>
                <a:gd name="connsiteX1" fmla="*/ 471585 w 1097039"/>
                <a:gd name="connsiteY1" fmla="*/ 672892 h 1097039"/>
                <a:gd name="connsiteX2" fmla="*/ 530277 w 1097039"/>
                <a:gd name="connsiteY2" fmla="*/ 731583 h 1097039"/>
                <a:gd name="connsiteX3" fmla="*/ 802342 w 1097039"/>
                <a:gd name="connsiteY3" fmla="*/ 460066 h 1097039"/>
                <a:gd name="connsiteX4" fmla="*/ 847321 w 1097039"/>
                <a:gd name="connsiteY4" fmla="*/ 505593 h 1097039"/>
                <a:gd name="connsiteX5" fmla="*/ 864873 w 1097039"/>
                <a:gd name="connsiteY5" fmla="*/ 397535 h 1097039"/>
                <a:gd name="connsiteX6" fmla="*/ 870358 w 1097039"/>
                <a:gd name="connsiteY6" fmla="*/ 392050 h 1097039"/>
                <a:gd name="connsiteX7" fmla="*/ 866518 w 1097039"/>
                <a:gd name="connsiteY7" fmla="*/ 388758 h 1097039"/>
                <a:gd name="connsiteX8" fmla="*/ 879684 w 1097039"/>
                <a:gd name="connsiteY8" fmla="*/ 307578 h 1097039"/>
                <a:gd name="connsiteX9" fmla="*/ 681667 w 1097039"/>
                <a:gd name="connsiteY9" fmla="*/ 339940 h 1097039"/>
                <a:gd name="connsiteX10" fmla="*/ 732681 w 1097039"/>
                <a:gd name="connsiteY10" fmla="*/ 390952 h 1097039"/>
                <a:gd name="connsiteX11" fmla="*/ 530277 w 1097039"/>
                <a:gd name="connsiteY11" fmla="*/ 593356 h 1097039"/>
                <a:gd name="connsiteX12" fmla="*/ 471585 w 1097039"/>
                <a:gd name="connsiteY12" fmla="*/ 534116 h 1097039"/>
                <a:gd name="connsiteX13" fmla="*/ 322387 w 1097039"/>
                <a:gd name="connsiteY13" fmla="*/ 683862 h 1097039"/>
                <a:gd name="connsiteX14" fmla="*/ 322387 w 1097039"/>
                <a:gd name="connsiteY14" fmla="*/ 236818 h 1097039"/>
                <a:gd name="connsiteX15" fmla="*/ 236818 w 1097039"/>
                <a:gd name="connsiteY15" fmla="*/ 236818 h 1097039"/>
                <a:gd name="connsiteX16" fmla="*/ 236818 w 1097039"/>
                <a:gd name="connsiteY16" fmla="*/ 812764 h 1097039"/>
                <a:gd name="connsiteX17" fmla="*/ 236818 w 1097039"/>
                <a:gd name="connsiteY17" fmla="*/ 898882 h 1097039"/>
                <a:gd name="connsiteX18" fmla="*/ 322387 w 1097039"/>
                <a:gd name="connsiteY18" fmla="*/ 898882 h 1097039"/>
                <a:gd name="connsiteX19" fmla="*/ 898333 w 1097039"/>
                <a:gd name="connsiteY19" fmla="*/ 898882 h 1097039"/>
                <a:gd name="connsiteX20" fmla="*/ 898333 w 1097039"/>
                <a:gd name="connsiteY20" fmla="*/ 812764 h 1097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97039" h="1097039">
                  <a:moveTo>
                    <a:pt x="331711" y="812764"/>
                  </a:moveTo>
                  <a:lnTo>
                    <a:pt x="471585" y="672892"/>
                  </a:lnTo>
                  <a:lnTo>
                    <a:pt x="530277" y="731583"/>
                  </a:lnTo>
                  <a:lnTo>
                    <a:pt x="802342" y="460066"/>
                  </a:lnTo>
                  <a:lnTo>
                    <a:pt x="847321" y="505593"/>
                  </a:lnTo>
                  <a:lnTo>
                    <a:pt x="864873" y="397535"/>
                  </a:lnTo>
                  <a:lnTo>
                    <a:pt x="870358" y="392050"/>
                  </a:lnTo>
                  <a:lnTo>
                    <a:pt x="866518" y="388758"/>
                  </a:lnTo>
                  <a:lnTo>
                    <a:pt x="879684" y="307578"/>
                  </a:lnTo>
                  <a:lnTo>
                    <a:pt x="681667" y="339940"/>
                  </a:lnTo>
                  <a:lnTo>
                    <a:pt x="732681" y="390952"/>
                  </a:lnTo>
                  <a:lnTo>
                    <a:pt x="530277" y="593356"/>
                  </a:lnTo>
                  <a:lnTo>
                    <a:pt x="471585" y="534116"/>
                  </a:lnTo>
                  <a:lnTo>
                    <a:pt x="322387" y="683862"/>
                  </a:lnTo>
                  <a:lnTo>
                    <a:pt x="322387" y="236818"/>
                  </a:lnTo>
                  <a:lnTo>
                    <a:pt x="236818" y="236818"/>
                  </a:lnTo>
                  <a:lnTo>
                    <a:pt x="236818" y="812764"/>
                  </a:lnTo>
                  <a:lnTo>
                    <a:pt x="236818" y="898882"/>
                  </a:lnTo>
                  <a:lnTo>
                    <a:pt x="322387" y="898882"/>
                  </a:lnTo>
                  <a:lnTo>
                    <a:pt x="898333" y="898882"/>
                  </a:lnTo>
                  <a:lnTo>
                    <a:pt x="898333" y="812764"/>
                  </a:lnTo>
                  <a:close/>
                </a:path>
              </a:pathLst>
            </a:custGeom>
            <a:solidFill>
              <a:srgbClr val="FFFFFF"/>
            </a:solidFill>
            <a:ln w="54831"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8A0B6B27-3B88-4CF3-A921-22AC0280FC65}"/>
                </a:ext>
              </a:extLst>
            </p:cNvPr>
            <p:cNvSpPr/>
            <p:nvPr/>
          </p:nvSpPr>
          <p:spPr>
            <a:xfrm>
              <a:off x="11520829" y="4937374"/>
              <a:ext cx="1206744" cy="987336"/>
            </a:xfrm>
            <a:custGeom>
              <a:avLst/>
              <a:gdLst>
                <a:gd name="connsiteX0" fmla="*/ 236818 w 1206743"/>
                <a:gd name="connsiteY0" fmla="*/ 236818 h 987335"/>
                <a:gd name="connsiteX1" fmla="*/ 236818 w 1206743"/>
                <a:gd name="connsiteY1" fmla="*/ 761752 h 987335"/>
                <a:gd name="connsiteX2" fmla="*/ 1016266 w 1206743"/>
                <a:gd name="connsiteY2" fmla="*/ 761752 h 987335"/>
                <a:gd name="connsiteX3" fmla="*/ 1016266 w 1206743"/>
                <a:gd name="connsiteY3" fmla="*/ 236818 h 987335"/>
                <a:gd name="connsiteX4" fmla="*/ 236818 w 1206743"/>
                <a:gd name="connsiteY4" fmla="*/ 236818 h 987335"/>
                <a:gd name="connsiteX5" fmla="*/ 625720 w 1206743"/>
                <a:gd name="connsiteY5" fmla="*/ 512176 h 987335"/>
                <a:gd name="connsiteX6" fmla="*/ 330068 w 1206743"/>
                <a:gd name="connsiteY6" fmla="*/ 284540 h 987335"/>
                <a:gd name="connsiteX7" fmla="*/ 922468 w 1206743"/>
                <a:gd name="connsiteY7" fmla="*/ 284540 h 987335"/>
                <a:gd name="connsiteX8" fmla="*/ 625720 w 1206743"/>
                <a:gd name="connsiteY8" fmla="*/ 512176 h 987335"/>
                <a:gd name="connsiteX9" fmla="*/ 523695 w 1206743"/>
                <a:gd name="connsiteY9" fmla="*/ 492977 h 987335"/>
                <a:gd name="connsiteX10" fmla="*/ 284540 w 1206743"/>
                <a:gd name="connsiteY10" fmla="*/ 687702 h 987335"/>
                <a:gd name="connsiteX11" fmla="*/ 284540 w 1206743"/>
                <a:gd name="connsiteY11" fmla="*/ 308675 h 987335"/>
                <a:gd name="connsiteX12" fmla="*/ 523695 w 1206743"/>
                <a:gd name="connsiteY12" fmla="*/ 492977 h 987335"/>
                <a:gd name="connsiteX13" fmla="*/ 562091 w 1206743"/>
                <a:gd name="connsiteY13" fmla="*/ 522597 h 987335"/>
                <a:gd name="connsiteX14" fmla="*/ 625720 w 1206743"/>
                <a:gd name="connsiteY14" fmla="*/ 571964 h 987335"/>
                <a:gd name="connsiteX15" fmla="*/ 693187 w 1206743"/>
                <a:gd name="connsiteY15" fmla="*/ 520403 h 987335"/>
                <a:gd name="connsiteX16" fmla="*/ 926857 w 1206743"/>
                <a:gd name="connsiteY16" fmla="*/ 714579 h 987335"/>
                <a:gd name="connsiteX17" fmla="*/ 327325 w 1206743"/>
                <a:gd name="connsiteY17" fmla="*/ 714579 h 987335"/>
                <a:gd name="connsiteX18" fmla="*/ 562091 w 1206743"/>
                <a:gd name="connsiteY18" fmla="*/ 522597 h 987335"/>
                <a:gd name="connsiteX19" fmla="*/ 731584 w 1206743"/>
                <a:gd name="connsiteY19" fmla="*/ 490783 h 987335"/>
                <a:gd name="connsiteX20" fmla="*/ 968545 w 1206743"/>
                <a:gd name="connsiteY20" fmla="*/ 308675 h 987335"/>
                <a:gd name="connsiteX21" fmla="*/ 968545 w 1206743"/>
                <a:gd name="connsiteY21" fmla="*/ 687153 h 987335"/>
                <a:gd name="connsiteX22" fmla="*/ 731584 w 1206743"/>
                <a:gd name="connsiteY22" fmla="*/ 490783 h 98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06743" h="987335">
                  <a:moveTo>
                    <a:pt x="236818" y="236818"/>
                  </a:moveTo>
                  <a:lnTo>
                    <a:pt x="236818" y="761752"/>
                  </a:lnTo>
                  <a:lnTo>
                    <a:pt x="1016266" y="761752"/>
                  </a:lnTo>
                  <a:lnTo>
                    <a:pt x="1016266" y="236818"/>
                  </a:lnTo>
                  <a:lnTo>
                    <a:pt x="236818" y="236818"/>
                  </a:lnTo>
                  <a:close/>
                  <a:moveTo>
                    <a:pt x="625720" y="512176"/>
                  </a:moveTo>
                  <a:lnTo>
                    <a:pt x="330068" y="284540"/>
                  </a:lnTo>
                  <a:lnTo>
                    <a:pt x="922468" y="284540"/>
                  </a:lnTo>
                  <a:lnTo>
                    <a:pt x="625720" y="512176"/>
                  </a:lnTo>
                  <a:close/>
                  <a:moveTo>
                    <a:pt x="523695" y="492977"/>
                  </a:moveTo>
                  <a:lnTo>
                    <a:pt x="284540" y="687702"/>
                  </a:lnTo>
                  <a:lnTo>
                    <a:pt x="284540" y="308675"/>
                  </a:lnTo>
                  <a:lnTo>
                    <a:pt x="523695" y="492977"/>
                  </a:lnTo>
                  <a:close/>
                  <a:moveTo>
                    <a:pt x="562091" y="522597"/>
                  </a:moveTo>
                  <a:lnTo>
                    <a:pt x="625720" y="571964"/>
                  </a:lnTo>
                  <a:lnTo>
                    <a:pt x="693187" y="520403"/>
                  </a:lnTo>
                  <a:lnTo>
                    <a:pt x="926857" y="714579"/>
                  </a:lnTo>
                  <a:lnTo>
                    <a:pt x="327325" y="714579"/>
                  </a:lnTo>
                  <a:lnTo>
                    <a:pt x="562091" y="522597"/>
                  </a:lnTo>
                  <a:close/>
                  <a:moveTo>
                    <a:pt x="731584" y="490783"/>
                  </a:moveTo>
                  <a:lnTo>
                    <a:pt x="968545" y="308675"/>
                  </a:lnTo>
                  <a:lnTo>
                    <a:pt x="968545" y="687153"/>
                  </a:lnTo>
                  <a:lnTo>
                    <a:pt x="731584" y="490783"/>
                  </a:lnTo>
                  <a:close/>
                </a:path>
              </a:pathLst>
            </a:custGeom>
            <a:solidFill>
              <a:srgbClr val="FFFFFF"/>
            </a:solidFill>
            <a:ln w="54831"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E2513683-D264-4521-B4DA-FA77286C045D}"/>
                </a:ext>
              </a:extLst>
            </p:cNvPr>
            <p:cNvSpPr/>
            <p:nvPr/>
          </p:nvSpPr>
          <p:spPr>
            <a:xfrm>
              <a:off x="4728365" y="10203023"/>
              <a:ext cx="14919742" cy="2084376"/>
            </a:xfrm>
            <a:custGeom>
              <a:avLst/>
              <a:gdLst>
                <a:gd name="connsiteX0" fmla="*/ 14780966 w 14919741"/>
                <a:gd name="connsiteY0" fmla="*/ 41139 h 2084375"/>
                <a:gd name="connsiteX1" fmla="*/ 14780966 w 14919741"/>
                <a:gd name="connsiteY1" fmla="*/ 714172 h 2084375"/>
                <a:gd name="connsiteX2" fmla="*/ 13531437 w 14919741"/>
                <a:gd name="connsiteY2" fmla="*/ 1963701 h 2084375"/>
                <a:gd name="connsiteX3" fmla="*/ 1400371 w 14919741"/>
                <a:gd name="connsiteY3" fmla="*/ 1963701 h 2084375"/>
                <a:gd name="connsiteX4" fmla="*/ 150843 w 14919741"/>
                <a:gd name="connsiteY4" fmla="*/ 714172 h 2084375"/>
                <a:gd name="connsiteX5" fmla="*/ 150843 w 14919741"/>
                <a:gd name="connsiteY5" fmla="*/ 41139 h 2084375"/>
                <a:gd name="connsiteX6" fmla="*/ 41139 w 14919741"/>
                <a:gd name="connsiteY6" fmla="*/ 41139 h 2084375"/>
                <a:gd name="connsiteX7" fmla="*/ 41139 w 14919741"/>
                <a:gd name="connsiteY7" fmla="*/ 714172 h 2084375"/>
                <a:gd name="connsiteX8" fmla="*/ 1400371 w 14919741"/>
                <a:gd name="connsiteY8" fmla="*/ 2073405 h 2084375"/>
                <a:gd name="connsiteX9" fmla="*/ 13531437 w 14919741"/>
                <a:gd name="connsiteY9" fmla="*/ 2073405 h 2084375"/>
                <a:gd name="connsiteX10" fmla="*/ 14890670 w 14919741"/>
                <a:gd name="connsiteY10" fmla="*/ 714172 h 2084375"/>
                <a:gd name="connsiteX11" fmla="*/ 14890670 w 14919741"/>
                <a:gd name="connsiteY11" fmla="*/ 41139 h 2084375"/>
                <a:gd name="connsiteX12" fmla="*/ 14780966 w 14919741"/>
                <a:gd name="connsiteY12" fmla="*/ 41139 h 20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19741" h="2084375">
                  <a:moveTo>
                    <a:pt x="14780966" y="41139"/>
                  </a:moveTo>
                  <a:lnTo>
                    <a:pt x="14780966" y="714172"/>
                  </a:lnTo>
                  <a:cubicBezTo>
                    <a:pt x="14780966" y="1403113"/>
                    <a:pt x="14220380" y="1963701"/>
                    <a:pt x="13531437" y="1963701"/>
                  </a:cubicBezTo>
                  <a:lnTo>
                    <a:pt x="1400371" y="1963701"/>
                  </a:lnTo>
                  <a:cubicBezTo>
                    <a:pt x="711430" y="1963701"/>
                    <a:pt x="150843" y="1403113"/>
                    <a:pt x="150843" y="714172"/>
                  </a:cubicBezTo>
                  <a:lnTo>
                    <a:pt x="150843" y="41139"/>
                  </a:lnTo>
                  <a:lnTo>
                    <a:pt x="41139" y="41139"/>
                  </a:lnTo>
                  <a:lnTo>
                    <a:pt x="41139" y="714172"/>
                  </a:lnTo>
                  <a:cubicBezTo>
                    <a:pt x="41139" y="1463999"/>
                    <a:pt x="651093" y="2073405"/>
                    <a:pt x="1400371" y="2073405"/>
                  </a:cubicBezTo>
                  <a:lnTo>
                    <a:pt x="13531437" y="2073405"/>
                  </a:lnTo>
                  <a:cubicBezTo>
                    <a:pt x="14281265" y="2073405"/>
                    <a:pt x="14890670" y="1463451"/>
                    <a:pt x="14890670" y="714172"/>
                  </a:cubicBezTo>
                  <a:lnTo>
                    <a:pt x="14890670" y="41139"/>
                  </a:lnTo>
                  <a:lnTo>
                    <a:pt x="14780966" y="41139"/>
                  </a:lnTo>
                  <a:close/>
                </a:path>
              </a:pathLst>
            </a:custGeom>
            <a:solidFill>
              <a:srgbClr val="003347"/>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62D50759-D539-4533-8606-49393ABACA4E}"/>
                </a:ext>
              </a:extLst>
            </p:cNvPr>
            <p:cNvSpPr/>
            <p:nvPr/>
          </p:nvSpPr>
          <p:spPr>
            <a:xfrm>
              <a:off x="4728365" y="1366367"/>
              <a:ext cx="14919742" cy="1974672"/>
            </a:xfrm>
            <a:custGeom>
              <a:avLst/>
              <a:gdLst>
                <a:gd name="connsiteX0" fmla="*/ 150843 w 14919741"/>
                <a:gd name="connsiteY0" fmla="*/ 1958765 h 1974671"/>
                <a:gd name="connsiteX1" fmla="*/ 150843 w 14919741"/>
                <a:gd name="connsiteY1" fmla="*/ 1400371 h 1974671"/>
                <a:gd name="connsiteX2" fmla="*/ 1400371 w 14919741"/>
                <a:gd name="connsiteY2" fmla="*/ 150843 h 1974671"/>
                <a:gd name="connsiteX3" fmla="*/ 13531437 w 14919741"/>
                <a:gd name="connsiteY3" fmla="*/ 150843 h 1974671"/>
                <a:gd name="connsiteX4" fmla="*/ 14780966 w 14919741"/>
                <a:gd name="connsiteY4" fmla="*/ 1400371 h 1974671"/>
                <a:gd name="connsiteX5" fmla="*/ 14780966 w 14919741"/>
                <a:gd name="connsiteY5" fmla="*/ 1958765 h 1974671"/>
                <a:gd name="connsiteX6" fmla="*/ 14890670 w 14919741"/>
                <a:gd name="connsiteY6" fmla="*/ 1958765 h 1974671"/>
                <a:gd name="connsiteX7" fmla="*/ 14890670 w 14919741"/>
                <a:gd name="connsiteY7" fmla="*/ 1400371 h 1974671"/>
                <a:gd name="connsiteX8" fmla="*/ 13531437 w 14919741"/>
                <a:gd name="connsiteY8" fmla="*/ 41139 h 1974671"/>
                <a:gd name="connsiteX9" fmla="*/ 1400371 w 14919741"/>
                <a:gd name="connsiteY9" fmla="*/ 41139 h 1974671"/>
                <a:gd name="connsiteX10" fmla="*/ 41139 w 14919741"/>
                <a:gd name="connsiteY10" fmla="*/ 1400371 h 1974671"/>
                <a:gd name="connsiteX11" fmla="*/ 41139 w 14919741"/>
                <a:gd name="connsiteY11" fmla="*/ 1958765 h 1974671"/>
                <a:gd name="connsiteX12" fmla="*/ 150843 w 14919741"/>
                <a:gd name="connsiteY12" fmla="*/ 1958765 h 1974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19741" h="1974671">
                  <a:moveTo>
                    <a:pt x="150843" y="1958765"/>
                  </a:moveTo>
                  <a:lnTo>
                    <a:pt x="150843" y="1400371"/>
                  </a:lnTo>
                  <a:cubicBezTo>
                    <a:pt x="150843" y="711430"/>
                    <a:pt x="711430" y="150843"/>
                    <a:pt x="1400371" y="150843"/>
                  </a:cubicBezTo>
                  <a:lnTo>
                    <a:pt x="13531437" y="150843"/>
                  </a:lnTo>
                  <a:cubicBezTo>
                    <a:pt x="14220380" y="150843"/>
                    <a:pt x="14780966" y="711430"/>
                    <a:pt x="14780966" y="1400371"/>
                  </a:cubicBezTo>
                  <a:lnTo>
                    <a:pt x="14780966" y="1958765"/>
                  </a:lnTo>
                  <a:lnTo>
                    <a:pt x="14890670" y="1958765"/>
                  </a:lnTo>
                  <a:lnTo>
                    <a:pt x="14890670" y="1400371"/>
                  </a:lnTo>
                  <a:cubicBezTo>
                    <a:pt x="14890670" y="651093"/>
                    <a:pt x="14280716" y="41139"/>
                    <a:pt x="13531437" y="41139"/>
                  </a:cubicBezTo>
                  <a:lnTo>
                    <a:pt x="1400371" y="41139"/>
                  </a:lnTo>
                  <a:cubicBezTo>
                    <a:pt x="650545" y="41139"/>
                    <a:pt x="41139" y="651093"/>
                    <a:pt x="41139" y="1400371"/>
                  </a:cubicBezTo>
                  <a:lnTo>
                    <a:pt x="41139" y="1958765"/>
                  </a:lnTo>
                  <a:lnTo>
                    <a:pt x="150843" y="1958765"/>
                  </a:lnTo>
                  <a:close/>
                </a:path>
              </a:pathLst>
            </a:custGeom>
            <a:solidFill>
              <a:srgbClr val="003347"/>
            </a:solidFill>
            <a:ln w="9525" cap="flat">
              <a:noFill/>
              <a:prstDash val="solid"/>
              <a:miter/>
            </a:ln>
          </p:spPr>
          <p:txBody>
            <a:bodyPr rtlCol="0" anchor="ctr"/>
            <a:lstStyle/>
            <a:p>
              <a:endParaRPr lang="en-US"/>
            </a:p>
          </p:txBody>
        </p:sp>
      </p:grpSp>
      <p:sp>
        <p:nvSpPr>
          <p:cNvPr id="37" name="Rectangle 36">
            <a:extLst>
              <a:ext uri="{FF2B5EF4-FFF2-40B4-BE49-F238E27FC236}">
                <a16:creationId xmlns:a16="http://schemas.microsoft.com/office/drawing/2014/main" id="{AF5E9496-BAC8-47DC-9E43-741216202919}"/>
              </a:ext>
            </a:extLst>
          </p:cNvPr>
          <p:cNvSpPr/>
          <p:nvPr/>
        </p:nvSpPr>
        <p:spPr>
          <a:xfrm>
            <a:off x="2669493" y="6703575"/>
            <a:ext cx="3929834" cy="1569660"/>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printing and typesetting industry. </a:t>
            </a:r>
          </a:p>
        </p:txBody>
      </p:sp>
      <p:sp>
        <p:nvSpPr>
          <p:cNvPr id="72" name="Rectangle 71">
            <a:extLst>
              <a:ext uri="{FF2B5EF4-FFF2-40B4-BE49-F238E27FC236}">
                <a16:creationId xmlns:a16="http://schemas.microsoft.com/office/drawing/2014/main" id="{6A88CDFF-88A6-4A5C-A892-05F08F2D2BF7}"/>
              </a:ext>
            </a:extLst>
          </p:cNvPr>
          <p:cNvSpPr/>
          <p:nvPr/>
        </p:nvSpPr>
        <p:spPr>
          <a:xfrm>
            <a:off x="10160058" y="6703575"/>
            <a:ext cx="3929834" cy="1569660"/>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printing and typesetting industry. </a:t>
            </a:r>
          </a:p>
        </p:txBody>
      </p:sp>
      <p:sp>
        <p:nvSpPr>
          <p:cNvPr id="73" name="Rectangle 72">
            <a:extLst>
              <a:ext uri="{FF2B5EF4-FFF2-40B4-BE49-F238E27FC236}">
                <a16:creationId xmlns:a16="http://schemas.microsoft.com/office/drawing/2014/main" id="{C4DF8574-C618-4669-9018-8EAC5644BE0C}"/>
              </a:ext>
            </a:extLst>
          </p:cNvPr>
          <p:cNvSpPr/>
          <p:nvPr/>
        </p:nvSpPr>
        <p:spPr>
          <a:xfrm>
            <a:off x="17678346" y="6703575"/>
            <a:ext cx="3929834" cy="1569660"/>
          </a:xfrm>
          <a:prstGeom prst="rect">
            <a:avLst/>
          </a:prstGeom>
        </p:spPr>
        <p:txBody>
          <a:bodyPr wrap="square">
            <a:spAutoFit/>
          </a:bodyPr>
          <a:lstStyle/>
          <a:p>
            <a:pPr algn="ctr"/>
            <a:r>
              <a:rPr lang="en-US" sz="2400" b="1" dirty="0">
                <a:solidFill>
                  <a:schemeClr val="bg1"/>
                </a:solidFill>
              </a:rPr>
              <a:t>Lorem Ipsum</a:t>
            </a:r>
            <a:r>
              <a:rPr lang="en-US" sz="2400" dirty="0">
                <a:solidFill>
                  <a:schemeClr val="bg1"/>
                </a:solidFill>
              </a:rPr>
              <a:t> is simply dummy text of the printing and typesetting industry. </a:t>
            </a:r>
          </a:p>
        </p:txBody>
      </p:sp>
    </p:spTree>
    <p:extLst>
      <p:ext uri="{BB962C8B-B14F-4D97-AF65-F5344CB8AC3E}">
        <p14:creationId xmlns:p14="http://schemas.microsoft.com/office/powerpoint/2010/main" val="41655184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aphic 1">
            <a:extLst>
              <a:ext uri="{FF2B5EF4-FFF2-40B4-BE49-F238E27FC236}">
                <a16:creationId xmlns:a16="http://schemas.microsoft.com/office/drawing/2014/main" id="{1D1F6D9E-09A0-45B2-ABA0-FD498CFFCF1D}"/>
              </a:ext>
            </a:extLst>
          </p:cNvPr>
          <p:cNvGrpSpPr/>
          <p:nvPr/>
        </p:nvGrpSpPr>
        <p:grpSpPr>
          <a:xfrm>
            <a:off x="1752427" y="1314178"/>
            <a:ext cx="20338558" cy="11718542"/>
            <a:chOff x="370172" y="324790"/>
            <a:chExt cx="22163069" cy="12769777"/>
          </a:xfrm>
        </p:grpSpPr>
        <p:sp>
          <p:nvSpPr>
            <p:cNvPr id="5" name="Freeform: Shape 4">
              <a:extLst>
                <a:ext uri="{FF2B5EF4-FFF2-40B4-BE49-F238E27FC236}">
                  <a16:creationId xmlns:a16="http://schemas.microsoft.com/office/drawing/2014/main" id="{163B7104-6A1F-4E34-9D3B-408FAED75972}"/>
                </a:ext>
              </a:extLst>
            </p:cNvPr>
            <p:cNvSpPr/>
            <p:nvPr/>
          </p:nvSpPr>
          <p:spPr>
            <a:xfrm>
              <a:off x="4960922" y="6583264"/>
              <a:ext cx="6317972" cy="6317973"/>
            </a:xfrm>
            <a:custGeom>
              <a:avLst/>
              <a:gdLst>
                <a:gd name="connsiteX0" fmla="*/ 6259878 w 6317972"/>
                <a:gd name="connsiteY0" fmla="*/ 3174195 h 6317972"/>
                <a:gd name="connsiteX1" fmla="*/ 3174195 w 6317972"/>
                <a:gd name="connsiteY1" fmla="*/ 6259879 h 6317972"/>
                <a:gd name="connsiteX2" fmla="*/ 88511 w 6317972"/>
                <a:gd name="connsiteY2" fmla="*/ 3174195 h 6317972"/>
                <a:gd name="connsiteX3" fmla="*/ 3174195 w 6317972"/>
                <a:gd name="connsiteY3" fmla="*/ 88511 h 6317972"/>
                <a:gd name="connsiteX4" fmla="*/ 6259878 w 6317972"/>
                <a:gd name="connsiteY4" fmla="*/ 3174195 h 631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7972" h="6317972">
                  <a:moveTo>
                    <a:pt x="6259878" y="3174195"/>
                  </a:moveTo>
                  <a:cubicBezTo>
                    <a:pt x="6259878" y="4878371"/>
                    <a:pt x="4878371" y="6259879"/>
                    <a:pt x="3174195" y="6259879"/>
                  </a:cubicBezTo>
                  <a:cubicBezTo>
                    <a:pt x="1470019" y="6259879"/>
                    <a:pt x="88511" y="4878371"/>
                    <a:pt x="88511" y="3174195"/>
                  </a:cubicBezTo>
                  <a:cubicBezTo>
                    <a:pt x="88511" y="1470018"/>
                    <a:pt x="1470019" y="88511"/>
                    <a:pt x="3174195" y="88511"/>
                  </a:cubicBezTo>
                  <a:cubicBezTo>
                    <a:pt x="4878371" y="88511"/>
                    <a:pt x="6259878" y="1470019"/>
                    <a:pt x="6259878" y="3174195"/>
                  </a:cubicBezTo>
                  <a:close/>
                </a:path>
              </a:pathLst>
            </a:custGeom>
            <a:noFill/>
            <a:ln w="32203" cap="flat">
              <a:solidFill>
                <a:srgbClr val="FFBE3F"/>
              </a:solid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8A92EC33-2ED6-4ACD-95B2-42230EBBB7B1}"/>
                </a:ext>
              </a:extLst>
            </p:cNvPr>
            <p:cNvSpPr/>
            <p:nvPr/>
          </p:nvSpPr>
          <p:spPr>
            <a:xfrm>
              <a:off x="12439167" y="6583264"/>
              <a:ext cx="6317972" cy="6317973"/>
            </a:xfrm>
            <a:custGeom>
              <a:avLst/>
              <a:gdLst>
                <a:gd name="connsiteX0" fmla="*/ 6259878 w 6317972"/>
                <a:gd name="connsiteY0" fmla="*/ 3174195 h 6317972"/>
                <a:gd name="connsiteX1" fmla="*/ 3174194 w 6317972"/>
                <a:gd name="connsiteY1" fmla="*/ 6259879 h 6317972"/>
                <a:gd name="connsiteX2" fmla="*/ 88511 w 6317972"/>
                <a:gd name="connsiteY2" fmla="*/ 3174195 h 6317972"/>
                <a:gd name="connsiteX3" fmla="*/ 3174194 w 6317972"/>
                <a:gd name="connsiteY3" fmla="*/ 88511 h 6317972"/>
                <a:gd name="connsiteX4" fmla="*/ 6259878 w 6317972"/>
                <a:gd name="connsiteY4" fmla="*/ 3174195 h 631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7972" h="6317972">
                  <a:moveTo>
                    <a:pt x="6259878" y="3174195"/>
                  </a:moveTo>
                  <a:cubicBezTo>
                    <a:pt x="6259878" y="4878371"/>
                    <a:pt x="4878370" y="6259879"/>
                    <a:pt x="3174194" y="6259879"/>
                  </a:cubicBezTo>
                  <a:cubicBezTo>
                    <a:pt x="1470019" y="6259879"/>
                    <a:pt x="88511" y="4878371"/>
                    <a:pt x="88511" y="3174195"/>
                  </a:cubicBezTo>
                  <a:cubicBezTo>
                    <a:pt x="88511" y="1470018"/>
                    <a:pt x="1470019" y="88511"/>
                    <a:pt x="3174194" y="88511"/>
                  </a:cubicBezTo>
                  <a:cubicBezTo>
                    <a:pt x="4878370" y="88511"/>
                    <a:pt x="6259878" y="1470019"/>
                    <a:pt x="6259878" y="3174195"/>
                  </a:cubicBezTo>
                  <a:close/>
                </a:path>
              </a:pathLst>
            </a:custGeom>
            <a:noFill/>
            <a:ln w="32203" cap="flat">
              <a:solidFill>
                <a:srgbClr val="DF0045"/>
              </a:solid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38582C50-826B-40D8-9826-0651B0E67FDB}"/>
                </a:ext>
              </a:extLst>
            </p:cNvPr>
            <p:cNvSpPr/>
            <p:nvPr/>
          </p:nvSpPr>
          <p:spPr>
            <a:xfrm>
              <a:off x="370172" y="324790"/>
              <a:ext cx="8028363" cy="8028363"/>
            </a:xfrm>
            <a:custGeom>
              <a:avLst/>
              <a:gdLst>
                <a:gd name="connsiteX0" fmla="*/ 5017887 w 8028362"/>
                <a:gd name="connsiteY0" fmla="*/ 1104006 h 8028362"/>
                <a:gd name="connsiteX1" fmla="*/ 6948291 w 8028362"/>
                <a:gd name="connsiteY1" fmla="*/ 5017887 h 8028362"/>
                <a:gd name="connsiteX2" fmla="*/ 3034409 w 8028362"/>
                <a:gd name="connsiteY2" fmla="*/ 6948291 h 8028362"/>
                <a:gd name="connsiteX3" fmla="*/ 1104005 w 8028362"/>
                <a:gd name="connsiteY3" fmla="*/ 3034410 h 8028362"/>
                <a:gd name="connsiteX4" fmla="*/ 5017887 w 8028362"/>
                <a:gd name="connsiteY4" fmla="*/ 1104006 h 802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8362" h="8028362">
                  <a:moveTo>
                    <a:pt x="5017887" y="1104006"/>
                  </a:moveTo>
                  <a:cubicBezTo>
                    <a:pt x="6631742" y="1651728"/>
                    <a:pt x="7496013" y="3404033"/>
                    <a:pt x="6948291" y="5017887"/>
                  </a:cubicBezTo>
                  <a:cubicBezTo>
                    <a:pt x="6400568" y="6631742"/>
                    <a:pt x="4648264" y="7496013"/>
                    <a:pt x="3034409" y="6948291"/>
                  </a:cubicBezTo>
                  <a:cubicBezTo>
                    <a:pt x="1420554" y="6400569"/>
                    <a:pt x="556283" y="4648265"/>
                    <a:pt x="1104005" y="3034410"/>
                  </a:cubicBezTo>
                  <a:cubicBezTo>
                    <a:pt x="1651728" y="1420555"/>
                    <a:pt x="3404032" y="556284"/>
                    <a:pt x="5017887" y="1104006"/>
                  </a:cubicBezTo>
                  <a:close/>
                </a:path>
              </a:pathLst>
            </a:custGeom>
            <a:noFill/>
            <a:ln w="32203" cap="flat">
              <a:solidFill>
                <a:srgbClr val="42BEE5"/>
              </a:solid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70F4282A-A9B4-4FB6-8E32-B94DE119B952}"/>
                </a:ext>
              </a:extLst>
            </p:cNvPr>
            <p:cNvSpPr/>
            <p:nvPr/>
          </p:nvSpPr>
          <p:spPr>
            <a:xfrm>
              <a:off x="8700044" y="1177034"/>
              <a:ext cx="6317972" cy="6317973"/>
            </a:xfrm>
            <a:custGeom>
              <a:avLst/>
              <a:gdLst>
                <a:gd name="connsiteX0" fmla="*/ 6259878 w 6317972"/>
                <a:gd name="connsiteY0" fmla="*/ 3174195 h 6317972"/>
                <a:gd name="connsiteX1" fmla="*/ 3174195 w 6317972"/>
                <a:gd name="connsiteY1" fmla="*/ 6259878 h 6317972"/>
                <a:gd name="connsiteX2" fmla="*/ 88511 w 6317972"/>
                <a:gd name="connsiteY2" fmla="*/ 3174194 h 6317972"/>
                <a:gd name="connsiteX3" fmla="*/ 3174195 w 6317972"/>
                <a:gd name="connsiteY3" fmla="*/ 88510 h 6317972"/>
                <a:gd name="connsiteX4" fmla="*/ 6259878 w 6317972"/>
                <a:gd name="connsiteY4" fmla="*/ 3174195 h 6317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7972" h="6317972">
                  <a:moveTo>
                    <a:pt x="6259878" y="3174195"/>
                  </a:moveTo>
                  <a:cubicBezTo>
                    <a:pt x="6259878" y="4878371"/>
                    <a:pt x="4878370" y="6259878"/>
                    <a:pt x="3174195" y="6259878"/>
                  </a:cubicBezTo>
                  <a:cubicBezTo>
                    <a:pt x="1470018" y="6259878"/>
                    <a:pt x="88511" y="4878370"/>
                    <a:pt x="88511" y="3174194"/>
                  </a:cubicBezTo>
                  <a:cubicBezTo>
                    <a:pt x="88511" y="1470018"/>
                    <a:pt x="1470019" y="88510"/>
                    <a:pt x="3174195" y="88510"/>
                  </a:cubicBezTo>
                  <a:cubicBezTo>
                    <a:pt x="4878370" y="88510"/>
                    <a:pt x="6259878" y="1470018"/>
                    <a:pt x="6259878" y="3174195"/>
                  </a:cubicBezTo>
                  <a:close/>
                </a:path>
              </a:pathLst>
            </a:custGeom>
            <a:noFill/>
            <a:ln w="32203" cap="flat">
              <a:solidFill>
                <a:srgbClr val="5100EB"/>
              </a:solid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51FC167-F065-4B46-AF59-8DDFF2144156}"/>
                </a:ext>
              </a:extLst>
            </p:cNvPr>
            <p:cNvSpPr/>
            <p:nvPr/>
          </p:nvSpPr>
          <p:spPr>
            <a:xfrm>
              <a:off x="16145457" y="1145595"/>
              <a:ext cx="6387784" cy="6387784"/>
            </a:xfrm>
            <a:custGeom>
              <a:avLst/>
              <a:gdLst>
                <a:gd name="connsiteX0" fmla="*/ 3237728 w 6387784"/>
                <a:gd name="connsiteY0" fmla="*/ 120879 h 6387784"/>
                <a:gd name="connsiteX1" fmla="*/ 6291629 w 6387784"/>
                <a:gd name="connsiteY1" fmla="*/ 3237729 h 6387784"/>
                <a:gd name="connsiteX2" fmla="*/ 3174780 w 6387784"/>
                <a:gd name="connsiteY2" fmla="*/ 6291630 h 6387784"/>
                <a:gd name="connsiteX3" fmla="*/ 120878 w 6387784"/>
                <a:gd name="connsiteY3" fmla="*/ 3174781 h 6387784"/>
                <a:gd name="connsiteX4" fmla="*/ 3237728 w 6387784"/>
                <a:gd name="connsiteY4" fmla="*/ 120879 h 6387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7784" h="6387784">
                  <a:moveTo>
                    <a:pt x="3237728" y="120879"/>
                  </a:moveTo>
                  <a:cubicBezTo>
                    <a:pt x="4941734" y="138262"/>
                    <a:pt x="6309011" y="1533722"/>
                    <a:pt x="6291629" y="3237729"/>
                  </a:cubicBezTo>
                  <a:cubicBezTo>
                    <a:pt x="6274246" y="4941735"/>
                    <a:pt x="4878785" y="6309013"/>
                    <a:pt x="3174780" y="6291630"/>
                  </a:cubicBezTo>
                  <a:cubicBezTo>
                    <a:pt x="1470774" y="6274248"/>
                    <a:pt x="103496" y="4878787"/>
                    <a:pt x="120878" y="3174781"/>
                  </a:cubicBezTo>
                  <a:cubicBezTo>
                    <a:pt x="138261" y="1470776"/>
                    <a:pt x="1533722" y="103496"/>
                    <a:pt x="3237728" y="120879"/>
                  </a:cubicBezTo>
                  <a:close/>
                </a:path>
              </a:pathLst>
            </a:custGeom>
            <a:noFill/>
            <a:ln w="32203" cap="flat">
              <a:solidFill>
                <a:srgbClr val="0ECC92"/>
              </a:solid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F96077B2-C545-468E-997B-AB8638863586}"/>
                </a:ext>
              </a:extLst>
            </p:cNvPr>
            <p:cNvSpPr/>
            <p:nvPr/>
          </p:nvSpPr>
          <p:spPr>
            <a:xfrm>
              <a:off x="5114793" y="6737135"/>
              <a:ext cx="6038725" cy="6038725"/>
            </a:xfrm>
            <a:custGeom>
              <a:avLst/>
              <a:gdLst>
                <a:gd name="connsiteX0" fmla="*/ 3020323 w 6038724"/>
                <a:gd name="connsiteY0" fmla="*/ 5944742 h 6038725"/>
                <a:gd name="connsiteX1" fmla="*/ 95905 w 6038724"/>
                <a:gd name="connsiteY1" fmla="*/ 3020323 h 6038725"/>
                <a:gd name="connsiteX2" fmla="*/ 3020323 w 6038724"/>
                <a:gd name="connsiteY2" fmla="*/ 95905 h 6038725"/>
                <a:gd name="connsiteX3" fmla="*/ 5944742 w 6038724"/>
                <a:gd name="connsiteY3" fmla="*/ 3020323 h 6038725"/>
                <a:gd name="connsiteX4" fmla="*/ 3020323 w 6038724"/>
                <a:gd name="connsiteY4" fmla="*/ 5944742 h 6038725"/>
                <a:gd name="connsiteX5" fmla="*/ 3020323 w 6038724"/>
                <a:gd name="connsiteY5" fmla="*/ 288935 h 6038725"/>
                <a:gd name="connsiteX6" fmla="*/ 289284 w 6038724"/>
                <a:gd name="connsiteY6" fmla="*/ 3019974 h 6038725"/>
                <a:gd name="connsiteX7" fmla="*/ 3020323 w 6038724"/>
                <a:gd name="connsiteY7" fmla="*/ 5751013 h 6038725"/>
                <a:gd name="connsiteX8" fmla="*/ 5751363 w 6038724"/>
                <a:gd name="connsiteY8" fmla="*/ 3019974 h 6038725"/>
                <a:gd name="connsiteX9" fmla="*/ 3020323 w 6038724"/>
                <a:gd name="connsiteY9" fmla="*/ 288935 h 603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8724" h="6038725">
                  <a:moveTo>
                    <a:pt x="3020323" y="5944742"/>
                  </a:moveTo>
                  <a:cubicBezTo>
                    <a:pt x="1407670" y="5944742"/>
                    <a:pt x="95905" y="4632977"/>
                    <a:pt x="95905" y="3020323"/>
                  </a:cubicBezTo>
                  <a:cubicBezTo>
                    <a:pt x="95905" y="1407669"/>
                    <a:pt x="1407670" y="95905"/>
                    <a:pt x="3020323" y="95905"/>
                  </a:cubicBezTo>
                  <a:cubicBezTo>
                    <a:pt x="4632977" y="95905"/>
                    <a:pt x="5944742" y="1407669"/>
                    <a:pt x="5944742" y="3020323"/>
                  </a:cubicBezTo>
                  <a:cubicBezTo>
                    <a:pt x="5944742" y="4632977"/>
                    <a:pt x="4632977" y="5944742"/>
                    <a:pt x="3020323" y="5944742"/>
                  </a:cubicBezTo>
                  <a:close/>
                  <a:moveTo>
                    <a:pt x="3020323" y="288935"/>
                  </a:moveTo>
                  <a:cubicBezTo>
                    <a:pt x="1514482" y="288935"/>
                    <a:pt x="289284" y="1514132"/>
                    <a:pt x="289284" y="3019974"/>
                  </a:cubicBezTo>
                  <a:cubicBezTo>
                    <a:pt x="289284" y="4525816"/>
                    <a:pt x="1514482" y="5751013"/>
                    <a:pt x="3020323" y="5751013"/>
                  </a:cubicBezTo>
                  <a:cubicBezTo>
                    <a:pt x="4526165" y="5751013"/>
                    <a:pt x="5751363" y="4525816"/>
                    <a:pt x="5751363" y="3019974"/>
                  </a:cubicBezTo>
                  <a:cubicBezTo>
                    <a:pt x="5751363" y="1514132"/>
                    <a:pt x="4526165" y="288935"/>
                    <a:pt x="3020323" y="288935"/>
                  </a:cubicBezTo>
                  <a:close/>
                </a:path>
              </a:pathLst>
            </a:custGeom>
            <a:solidFill>
              <a:srgbClr val="FFBE3F"/>
            </a:solidFill>
            <a:ln w="34894"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F41289-5ED0-4300-90DD-82C5706E8E2C}"/>
                </a:ext>
              </a:extLst>
            </p:cNvPr>
            <p:cNvSpPr/>
            <p:nvPr/>
          </p:nvSpPr>
          <p:spPr>
            <a:xfrm>
              <a:off x="12593038" y="6737135"/>
              <a:ext cx="6038725" cy="6038725"/>
            </a:xfrm>
            <a:custGeom>
              <a:avLst/>
              <a:gdLst>
                <a:gd name="connsiteX0" fmla="*/ 3020323 w 6038724"/>
                <a:gd name="connsiteY0" fmla="*/ 5944742 h 6038725"/>
                <a:gd name="connsiteX1" fmla="*/ 95905 w 6038724"/>
                <a:gd name="connsiteY1" fmla="*/ 3020323 h 6038725"/>
                <a:gd name="connsiteX2" fmla="*/ 3020323 w 6038724"/>
                <a:gd name="connsiteY2" fmla="*/ 95905 h 6038725"/>
                <a:gd name="connsiteX3" fmla="*/ 5944742 w 6038724"/>
                <a:gd name="connsiteY3" fmla="*/ 3020323 h 6038725"/>
                <a:gd name="connsiteX4" fmla="*/ 3020323 w 6038724"/>
                <a:gd name="connsiteY4" fmla="*/ 5944742 h 6038725"/>
                <a:gd name="connsiteX5" fmla="*/ 3020323 w 6038724"/>
                <a:gd name="connsiteY5" fmla="*/ 288935 h 6038725"/>
                <a:gd name="connsiteX6" fmla="*/ 289284 w 6038724"/>
                <a:gd name="connsiteY6" fmla="*/ 3019974 h 6038725"/>
                <a:gd name="connsiteX7" fmla="*/ 3020323 w 6038724"/>
                <a:gd name="connsiteY7" fmla="*/ 5751013 h 6038725"/>
                <a:gd name="connsiteX8" fmla="*/ 5751363 w 6038724"/>
                <a:gd name="connsiteY8" fmla="*/ 3019974 h 6038725"/>
                <a:gd name="connsiteX9" fmla="*/ 3020323 w 6038724"/>
                <a:gd name="connsiteY9" fmla="*/ 288935 h 603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8724" h="6038725">
                  <a:moveTo>
                    <a:pt x="3020323" y="5944742"/>
                  </a:moveTo>
                  <a:cubicBezTo>
                    <a:pt x="1407669" y="5944742"/>
                    <a:pt x="95905" y="4632977"/>
                    <a:pt x="95905" y="3020323"/>
                  </a:cubicBezTo>
                  <a:cubicBezTo>
                    <a:pt x="95905" y="1407669"/>
                    <a:pt x="1407669" y="95905"/>
                    <a:pt x="3020323" y="95905"/>
                  </a:cubicBezTo>
                  <a:cubicBezTo>
                    <a:pt x="4632978" y="95905"/>
                    <a:pt x="5944742" y="1407669"/>
                    <a:pt x="5944742" y="3020323"/>
                  </a:cubicBezTo>
                  <a:cubicBezTo>
                    <a:pt x="5944742" y="4632977"/>
                    <a:pt x="4632978" y="5944742"/>
                    <a:pt x="3020323" y="5944742"/>
                  </a:cubicBezTo>
                  <a:close/>
                  <a:moveTo>
                    <a:pt x="3020323" y="288935"/>
                  </a:moveTo>
                  <a:cubicBezTo>
                    <a:pt x="1514481" y="288935"/>
                    <a:pt x="289284" y="1514132"/>
                    <a:pt x="289284" y="3019974"/>
                  </a:cubicBezTo>
                  <a:cubicBezTo>
                    <a:pt x="289284" y="4525816"/>
                    <a:pt x="1514481" y="5751013"/>
                    <a:pt x="3020323" y="5751013"/>
                  </a:cubicBezTo>
                  <a:cubicBezTo>
                    <a:pt x="4526164" y="5751013"/>
                    <a:pt x="5751363" y="4525816"/>
                    <a:pt x="5751363" y="3019974"/>
                  </a:cubicBezTo>
                  <a:cubicBezTo>
                    <a:pt x="5751363" y="1514132"/>
                    <a:pt x="4526164" y="288935"/>
                    <a:pt x="3020323" y="288935"/>
                  </a:cubicBezTo>
                  <a:close/>
                </a:path>
              </a:pathLst>
            </a:custGeom>
            <a:solidFill>
              <a:srgbClr val="DF0045"/>
            </a:solidFill>
            <a:ln w="34894"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B124F83-F46F-4C26-A453-05E16589FEAF}"/>
                </a:ext>
              </a:extLst>
            </p:cNvPr>
            <p:cNvSpPr/>
            <p:nvPr/>
          </p:nvSpPr>
          <p:spPr>
            <a:xfrm>
              <a:off x="1375670" y="1330905"/>
              <a:ext cx="6038725" cy="6038725"/>
            </a:xfrm>
            <a:custGeom>
              <a:avLst/>
              <a:gdLst>
                <a:gd name="connsiteX0" fmla="*/ 3020323 w 6038724"/>
                <a:gd name="connsiteY0" fmla="*/ 5944742 h 6038725"/>
                <a:gd name="connsiteX1" fmla="*/ 95905 w 6038724"/>
                <a:gd name="connsiteY1" fmla="*/ 3020323 h 6038725"/>
                <a:gd name="connsiteX2" fmla="*/ 3020323 w 6038724"/>
                <a:gd name="connsiteY2" fmla="*/ 95905 h 6038725"/>
                <a:gd name="connsiteX3" fmla="*/ 5944742 w 6038724"/>
                <a:gd name="connsiteY3" fmla="*/ 3020323 h 6038725"/>
                <a:gd name="connsiteX4" fmla="*/ 3020323 w 6038724"/>
                <a:gd name="connsiteY4" fmla="*/ 5944742 h 6038725"/>
                <a:gd name="connsiteX5" fmla="*/ 3020323 w 6038724"/>
                <a:gd name="connsiteY5" fmla="*/ 288935 h 6038725"/>
                <a:gd name="connsiteX6" fmla="*/ 289284 w 6038724"/>
                <a:gd name="connsiteY6" fmla="*/ 3019974 h 6038725"/>
                <a:gd name="connsiteX7" fmla="*/ 3020323 w 6038724"/>
                <a:gd name="connsiteY7" fmla="*/ 5751014 h 6038725"/>
                <a:gd name="connsiteX8" fmla="*/ 5751363 w 6038724"/>
                <a:gd name="connsiteY8" fmla="*/ 3019974 h 6038725"/>
                <a:gd name="connsiteX9" fmla="*/ 3020323 w 6038724"/>
                <a:gd name="connsiteY9" fmla="*/ 288935 h 603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8724" h="6038725">
                  <a:moveTo>
                    <a:pt x="3020323" y="5944742"/>
                  </a:moveTo>
                  <a:cubicBezTo>
                    <a:pt x="1407670" y="5944742"/>
                    <a:pt x="95905" y="4632977"/>
                    <a:pt x="95905" y="3020323"/>
                  </a:cubicBezTo>
                  <a:cubicBezTo>
                    <a:pt x="95905" y="1407670"/>
                    <a:pt x="1407670" y="95905"/>
                    <a:pt x="3020323" y="95905"/>
                  </a:cubicBezTo>
                  <a:cubicBezTo>
                    <a:pt x="4632977" y="95905"/>
                    <a:pt x="5944742" y="1407670"/>
                    <a:pt x="5944742" y="3020323"/>
                  </a:cubicBezTo>
                  <a:cubicBezTo>
                    <a:pt x="5944742" y="4632628"/>
                    <a:pt x="4632628" y="5944742"/>
                    <a:pt x="3020323" y="5944742"/>
                  </a:cubicBezTo>
                  <a:close/>
                  <a:moveTo>
                    <a:pt x="3020323" y="288935"/>
                  </a:moveTo>
                  <a:cubicBezTo>
                    <a:pt x="1514482" y="288935"/>
                    <a:pt x="289284" y="1514133"/>
                    <a:pt x="289284" y="3019974"/>
                  </a:cubicBezTo>
                  <a:cubicBezTo>
                    <a:pt x="289284" y="4525816"/>
                    <a:pt x="1514482" y="5751014"/>
                    <a:pt x="3020323" y="5751014"/>
                  </a:cubicBezTo>
                  <a:cubicBezTo>
                    <a:pt x="4526165" y="5751014"/>
                    <a:pt x="5751363" y="4525816"/>
                    <a:pt x="5751363" y="3019974"/>
                  </a:cubicBezTo>
                  <a:cubicBezTo>
                    <a:pt x="5751363" y="1514133"/>
                    <a:pt x="4526165" y="288935"/>
                    <a:pt x="3020323" y="288935"/>
                  </a:cubicBezTo>
                  <a:close/>
                </a:path>
              </a:pathLst>
            </a:custGeom>
            <a:solidFill>
              <a:srgbClr val="42BEE5"/>
            </a:solidFill>
            <a:ln w="34894"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F4531BC3-A7CC-4510-8F45-18CD2DD1F664}"/>
                </a:ext>
              </a:extLst>
            </p:cNvPr>
            <p:cNvSpPr/>
            <p:nvPr/>
          </p:nvSpPr>
          <p:spPr>
            <a:xfrm>
              <a:off x="8853916" y="1330905"/>
              <a:ext cx="6038725" cy="6038725"/>
            </a:xfrm>
            <a:custGeom>
              <a:avLst/>
              <a:gdLst>
                <a:gd name="connsiteX0" fmla="*/ 3020323 w 6038724"/>
                <a:gd name="connsiteY0" fmla="*/ 5944742 h 6038725"/>
                <a:gd name="connsiteX1" fmla="*/ 95905 w 6038724"/>
                <a:gd name="connsiteY1" fmla="*/ 3020323 h 6038725"/>
                <a:gd name="connsiteX2" fmla="*/ 3020323 w 6038724"/>
                <a:gd name="connsiteY2" fmla="*/ 95905 h 6038725"/>
                <a:gd name="connsiteX3" fmla="*/ 5944742 w 6038724"/>
                <a:gd name="connsiteY3" fmla="*/ 3020323 h 6038725"/>
                <a:gd name="connsiteX4" fmla="*/ 3020323 w 6038724"/>
                <a:gd name="connsiteY4" fmla="*/ 5944742 h 6038725"/>
                <a:gd name="connsiteX5" fmla="*/ 3020323 w 6038724"/>
                <a:gd name="connsiteY5" fmla="*/ 288935 h 6038725"/>
                <a:gd name="connsiteX6" fmla="*/ 289283 w 6038724"/>
                <a:gd name="connsiteY6" fmla="*/ 3019974 h 6038725"/>
                <a:gd name="connsiteX7" fmla="*/ 3020323 w 6038724"/>
                <a:gd name="connsiteY7" fmla="*/ 5751014 h 6038725"/>
                <a:gd name="connsiteX8" fmla="*/ 5751363 w 6038724"/>
                <a:gd name="connsiteY8" fmla="*/ 3019974 h 6038725"/>
                <a:gd name="connsiteX9" fmla="*/ 3020323 w 6038724"/>
                <a:gd name="connsiteY9" fmla="*/ 288935 h 603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8724" h="6038725">
                  <a:moveTo>
                    <a:pt x="3020323" y="5944742"/>
                  </a:moveTo>
                  <a:cubicBezTo>
                    <a:pt x="1407669" y="5944742"/>
                    <a:pt x="95905" y="4632977"/>
                    <a:pt x="95905" y="3020323"/>
                  </a:cubicBezTo>
                  <a:cubicBezTo>
                    <a:pt x="95905" y="1407670"/>
                    <a:pt x="1407669" y="95905"/>
                    <a:pt x="3020323" y="95905"/>
                  </a:cubicBezTo>
                  <a:cubicBezTo>
                    <a:pt x="4632976" y="95905"/>
                    <a:pt x="5944742" y="1407670"/>
                    <a:pt x="5944742" y="3020323"/>
                  </a:cubicBezTo>
                  <a:cubicBezTo>
                    <a:pt x="5944742" y="4632628"/>
                    <a:pt x="4632976" y="5944742"/>
                    <a:pt x="3020323" y="5944742"/>
                  </a:cubicBezTo>
                  <a:close/>
                  <a:moveTo>
                    <a:pt x="3020323" y="288935"/>
                  </a:moveTo>
                  <a:cubicBezTo>
                    <a:pt x="1514481" y="288935"/>
                    <a:pt x="289283" y="1514133"/>
                    <a:pt x="289283" y="3019974"/>
                  </a:cubicBezTo>
                  <a:cubicBezTo>
                    <a:pt x="289283" y="4525816"/>
                    <a:pt x="1514481" y="5751014"/>
                    <a:pt x="3020323" y="5751014"/>
                  </a:cubicBezTo>
                  <a:cubicBezTo>
                    <a:pt x="4526164" y="5751014"/>
                    <a:pt x="5751363" y="4525816"/>
                    <a:pt x="5751363" y="3019974"/>
                  </a:cubicBezTo>
                  <a:cubicBezTo>
                    <a:pt x="5751363" y="1514133"/>
                    <a:pt x="4526164" y="288935"/>
                    <a:pt x="3020323" y="288935"/>
                  </a:cubicBezTo>
                  <a:close/>
                </a:path>
              </a:pathLst>
            </a:custGeom>
            <a:solidFill>
              <a:srgbClr val="5100EB"/>
            </a:solidFill>
            <a:ln w="34894"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063A98E4-F565-4498-B578-CABDF6C59F2D}"/>
                </a:ext>
              </a:extLst>
            </p:cNvPr>
            <p:cNvSpPr/>
            <p:nvPr/>
          </p:nvSpPr>
          <p:spPr>
            <a:xfrm>
              <a:off x="16332160" y="1330905"/>
              <a:ext cx="6038725" cy="6038725"/>
            </a:xfrm>
            <a:custGeom>
              <a:avLst/>
              <a:gdLst>
                <a:gd name="connsiteX0" fmla="*/ 3020324 w 6038724"/>
                <a:gd name="connsiteY0" fmla="*/ 5944742 h 6038725"/>
                <a:gd name="connsiteX1" fmla="*/ 95905 w 6038724"/>
                <a:gd name="connsiteY1" fmla="*/ 3020323 h 6038725"/>
                <a:gd name="connsiteX2" fmla="*/ 3020324 w 6038724"/>
                <a:gd name="connsiteY2" fmla="*/ 95905 h 6038725"/>
                <a:gd name="connsiteX3" fmla="*/ 5944742 w 6038724"/>
                <a:gd name="connsiteY3" fmla="*/ 3020323 h 6038725"/>
                <a:gd name="connsiteX4" fmla="*/ 3020324 w 6038724"/>
                <a:gd name="connsiteY4" fmla="*/ 5944742 h 6038725"/>
                <a:gd name="connsiteX5" fmla="*/ 3020324 w 6038724"/>
                <a:gd name="connsiteY5" fmla="*/ 288935 h 6038725"/>
                <a:gd name="connsiteX6" fmla="*/ 289284 w 6038724"/>
                <a:gd name="connsiteY6" fmla="*/ 3019974 h 6038725"/>
                <a:gd name="connsiteX7" fmla="*/ 3020324 w 6038724"/>
                <a:gd name="connsiteY7" fmla="*/ 5751014 h 6038725"/>
                <a:gd name="connsiteX8" fmla="*/ 5751364 w 6038724"/>
                <a:gd name="connsiteY8" fmla="*/ 3019974 h 6038725"/>
                <a:gd name="connsiteX9" fmla="*/ 3020324 w 6038724"/>
                <a:gd name="connsiteY9" fmla="*/ 288935 h 603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8724" h="6038725">
                  <a:moveTo>
                    <a:pt x="3020324" y="5944742"/>
                  </a:moveTo>
                  <a:cubicBezTo>
                    <a:pt x="1407670" y="5944742"/>
                    <a:pt x="95905" y="4632977"/>
                    <a:pt x="95905" y="3020323"/>
                  </a:cubicBezTo>
                  <a:cubicBezTo>
                    <a:pt x="95905" y="1407670"/>
                    <a:pt x="1407670" y="95905"/>
                    <a:pt x="3020324" y="95905"/>
                  </a:cubicBezTo>
                  <a:cubicBezTo>
                    <a:pt x="4632976" y="95905"/>
                    <a:pt x="5944742" y="1407670"/>
                    <a:pt x="5944742" y="3020323"/>
                  </a:cubicBezTo>
                  <a:cubicBezTo>
                    <a:pt x="5944742" y="4632628"/>
                    <a:pt x="4632976" y="5944742"/>
                    <a:pt x="3020324" y="5944742"/>
                  </a:cubicBezTo>
                  <a:close/>
                  <a:moveTo>
                    <a:pt x="3020324" y="288935"/>
                  </a:moveTo>
                  <a:cubicBezTo>
                    <a:pt x="1514482" y="288935"/>
                    <a:pt x="289284" y="1514133"/>
                    <a:pt x="289284" y="3019974"/>
                  </a:cubicBezTo>
                  <a:cubicBezTo>
                    <a:pt x="289284" y="4525816"/>
                    <a:pt x="1514482" y="5751014"/>
                    <a:pt x="3020324" y="5751014"/>
                  </a:cubicBezTo>
                  <a:cubicBezTo>
                    <a:pt x="4526164" y="5751014"/>
                    <a:pt x="5751364" y="4525816"/>
                    <a:pt x="5751364" y="3019974"/>
                  </a:cubicBezTo>
                  <a:cubicBezTo>
                    <a:pt x="5751713" y="1514133"/>
                    <a:pt x="4526514" y="288935"/>
                    <a:pt x="3020324" y="288935"/>
                  </a:cubicBezTo>
                  <a:close/>
                </a:path>
              </a:pathLst>
            </a:custGeom>
            <a:solidFill>
              <a:srgbClr val="0ECC92"/>
            </a:solidFill>
            <a:ln w="34894"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220F5E2B-A469-440B-BC1B-4940FB25C640}"/>
                </a:ext>
              </a:extLst>
            </p:cNvPr>
            <p:cNvSpPr/>
            <p:nvPr/>
          </p:nvSpPr>
          <p:spPr>
            <a:xfrm>
              <a:off x="1795490" y="1749136"/>
              <a:ext cx="20140718" cy="10576495"/>
            </a:xfrm>
            <a:custGeom>
              <a:avLst/>
              <a:gdLst>
                <a:gd name="connsiteX0" fmla="*/ 17438664 w 20140718"/>
                <a:gd name="connsiteY0" fmla="*/ 98988 h 10576495"/>
                <a:gd name="connsiteX1" fmla="*/ 15053890 w 20140718"/>
                <a:gd name="connsiteY1" fmla="*/ 2485855 h 10576495"/>
                <a:gd name="connsiteX2" fmla="*/ 15467874 w 20140718"/>
                <a:gd name="connsiteY2" fmla="*/ 3983319 h 10576495"/>
                <a:gd name="connsiteX3" fmla="*/ 15464733 w 20140718"/>
                <a:gd name="connsiteY3" fmla="*/ 5117413 h 10576495"/>
                <a:gd name="connsiteX4" fmla="*/ 15438205 w 20140718"/>
                <a:gd name="connsiteY4" fmla="*/ 5155810 h 10576495"/>
                <a:gd name="connsiteX5" fmla="*/ 14370432 w 20140718"/>
                <a:gd name="connsiteY5" fmla="*/ 5564209 h 10576495"/>
                <a:gd name="connsiteX6" fmla="*/ 13818221 w 20140718"/>
                <a:gd name="connsiteY6" fmla="*/ 5502775 h 10576495"/>
                <a:gd name="connsiteX7" fmla="*/ 13266009 w 20140718"/>
                <a:gd name="connsiteY7" fmla="*/ 5564209 h 10576495"/>
                <a:gd name="connsiteX8" fmla="*/ 12198237 w 20140718"/>
                <a:gd name="connsiteY8" fmla="*/ 5155810 h 10576495"/>
                <a:gd name="connsiteX9" fmla="*/ 12171708 w 20140718"/>
                <a:gd name="connsiteY9" fmla="*/ 5117413 h 10576495"/>
                <a:gd name="connsiteX10" fmla="*/ 12168567 w 20140718"/>
                <a:gd name="connsiteY10" fmla="*/ 3983319 h 10576495"/>
                <a:gd name="connsiteX11" fmla="*/ 12582550 w 20140718"/>
                <a:gd name="connsiteY11" fmla="*/ 2487601 h 10576495"/>
                <a:gd name="connsiteX12" fmla="*/ 10215929 w 20140718"/>
                <a:gd name="connsiteY12" fmla="*/ 99686 h 10576495"/>
                <a:gd name="connsiteX13" fmla="*/ 7573900 w 20140718"/>
                <a:gd name="connsiteY13" fmla="*/ 2601743 h 10576495"/>
                <a:gd name="connsiteX14" fmla="*/ 7986837 w 20140718"/>
                <a:gd name="connsiteY14" fmla="*/ 3977735 h 10576495"/>
                <a:gd name="connsiteX15" fmla="*/ 7982997 w 20140718"/>
                <a:gd name="connsiteY15" fmla="*/ 5122998 h 10576495"/>
                <a:gd name="connsiteX16" fmla="*/ 7960309 w 20140718"/>
                <a:gd name="connsiteY16" fmla="*/ 5155461 h 10576495"/>
                <a:gd name="connsiteX17" fmla="*/ 6892537 w 20140718"/>
                <a:gd name="connsiteY17" fmla="*/ 5563860 h 10576495"/>
                <a:gd name="connsiteX18" fmla="*/ 6340325 w 20140718"/>
                <a:gd name="connsiteY18" fmla="*/ 5502426 h 10576495"/>
                <a:gd name="connsiteX19" fmla="*/ 5788113 w 20140718"/>
                <a:gd name="connsiteY19" fmla="*/ 5563860 h 10576495"/>
                <a:gd name="connsiteX20" fmla="*/ 4720341 w 20140718"/>
                <a:gd name="connsiteY20" fmla="*/ 5155461 h 10576495"/>
                <a:gd name="connsiteX21" fmla="*/ 4693812 w 20140718"/>
                <a:gd name="connsiteY21" fmla="*/ 5117064 h 10576495"/>
                <a:gd name="connsiteX22" fmla="*/ 4690671 w 20140718"/>
                <a:gd name="connsiteY22" fmla="*/ 3982971 h 10576495"/>
                <a:gd name="connsiteX23" fmla="*/ 5104655 w 20140718"/>
                <a:gd name="connsiteY23" fmla="*/ 2485506 h 10576495"/>
                <a:gd name="connsiteX24" fmla="*/ 2719882 w 20140718"/>
                <a:gd name="connsiteY24" fmla="*/ 98639 h 10576495"/>
                <a:gd name="connsiteX25" fmla="*/ 98447 w 20140718"/>
                <a:gd name="connsiteY25" fmla="*/ 2715536 h 10576495"/>
                <a:gd name="connsiteX26" fmla="*/ 2430861 w 20140718"/>
                <a:gd name="connsiteY26" fmla="*/ 5101357 h 10576495"/>
                <a:gd name="connsiteX27" fmla="*/ 3172263 w 20140718"/>
                <a:gd name="connsiteY27" fmla="*/ 5041319 h 10576495"/>
                <a:gd name="connsiteX28" fmla="*/ 4221884 w 20140718"/>
                <a:gd name="connsiteY28" fmla="*/ 5453906 h 10576495"/>
                <a:gd name="connsiteX29" fmla="*/ 4248413 w 20140718"/>
                <a:gd name="connsiteY29" fmla="*/ 5492303 h 10576495"/>
                <a:gd name="connsiteX30" fmla="*/ 4251554 w 20140718"/>
                <a:gd name="connsiteY30" fmla="*/ 6626396 h 10576495"/>
                <a:gd name="connsiteX31" fmla="*/ 3837570 w 20140718"/>
                <a:gd name="connsiteY31" fmla="*/ 8121766 h 10576495"/>
                <a:gd name="connsiteX32" fmla="*/ 6204192 w 20140718"/>
                <a:gd name="connsiteY32" fmla="*/ 10509681 h 10576495"/>
                <a:gd name="connsiteX33" fmla="*/ 8846221 w 20140718"/>
                <a:gd name="connsiteY33" fmla="*/ 8007623 h 10576495"/>
                <a:gd name="connsiteX34" fmla="*/ 8433284 w 20140718"/>
                <a:gd name="connsiteY34" fmla="*/ 6631632 h 10576495"/>
                <a:gd name="connsiteX35" fmla="*/ 8437123 w 20140718"/>
                <a:gd name="connsiteY35" fmla="*/ 5486369 h 10576495"/>
                <a:gd name="connsiteX36" fmla="*/ 8459812 w 20140718"/>
                <a:gd name="connsiteY36" fmla="*/ 5453906 h 10576495"/>
                <a:gd name="connsiteX37" fmla="*/ 9527584 w 20140718"/>
                <a:gd name="connsiteY37" fmla="*/ 5045507 h 10576495"/>
                <a:gd name="connsiteX38" fmla="*/ 10079796 w 20140718"/>
                <a:gd name="connsiteY38" fmla="*/ 5106941 h 10576495"/>
                <a:gd name="connsiteX39" fmla="*/ 10632008 w 20140718"/>
                <a:gd name="connsiteY39" fmla="*/ 5045507 h 10576495"/>
                <a:gd name="connsiteX40" fmla="*/ 11699780 w 20140718"/>
                <a:gd name="connsiteY40" fmla="*/ 5453906 h 10576495"/>
                <a:gd name="connsiteX41" fmla="*/ 11726308 w 20140718"/>
                <a:gd name="connsiteY41" fmla="*/ 5492303 h 10576495"/>
                <a:gd name="connsiteX42" fmla="*/ 11729450 w 20140718"/>
                <a:gd name="connsiteY42" fmla="*/ 6626396 h 10576495"/>
                <a:gd name="connsiteX43" fmla="*/ 11315466 w 20140718"/>
                <a:gd name="connsiteY43" fmla="*/ 8121766 h 10576495"/>
                <a:gd name="connsiteX44" fmla="*/ 13682087 w 20140718"/>
                <a:gd name="connsiteY44" fmla="*/ 10509681 h 10576495"/>
                <a:gd name="connsiteX45" fmla="*/ 16324116 w 20140718"/>
                <a:gd name="connsiteY45" fmla="*/ 8007623 h 10576495"/>
                <a:gd name="connsiteX46" fmla="*/ 15911180 w 20140718"/>
                <a:gd name="connsiteY46" fmla="*/ 6631632 h 10576495"/>
                <a:gd name="connsiteX47" fmla="*/ 15915019 w 20140718"/>
                <a:gd name="connsiteY47" fmla="*/ 5486369 h 10576495"/>
                <a:gd name="connsiteX48" fmla="*/ 15937709 w 20140718"/>
                <a:gd name="connsiteY48" fmla="*/ 5453906 h 10576495"/>
                <a:gd name="connsiteX49" fmla="*/ 16987328 w 20140718"/>
                <a:gd name="connsiteY49" fmla="*/ 5041319 h 10576495"/>
                <a:gd name="connsiteX50" fmla="*/ 17728382 w 20140718"/>
                <a:gd name="connsiteY50" fmla="*/ 5101357 h 10576495"/>
                <a:gd name="connsiteX51" fmla="*/ 20060796 w 20140718"/>
                <a:gd name="connsiteY51" fmla="*/ 2715536 h 10576495"/>
                <a:gd name="connsiteX52" fmla="*/ 17438664 w 20140718"/>
                <a:gd name="connsiteY52" fmla="*/ 98988 h 10576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0140718" h="10576495">
                  <a:moveTo>
                    <a:pt x="17438664" y="98988"/>
                  </a:moveTo>
                  <a:cubicBezTo>
                    <a:pt x="16153078" y="158328"/>
                    <a:pt x="15112532" y="1200270"/>
                    <a:pt x="15053890" y="2485855"/>
                  </a:cubicBezTo>
                  <a:cubicBezTo>
                    <a:pt x="15028758" y="3040161"/>
                    <a:pt x="15184788" y="3557118"/>
                    <a:pt x="15467874" y="3983319"/>
                  </a:cubicBezTo>
                  <a:cubicBezTo>
                    <a:pt x="15697206" y="4328539"/>
                    <a:pt x="15700348" y="4776382"/>
                    <a:pt x="15464733" y="5117413"/>
                  </a:cubicBezTo>
                  <a:lnTo>
                    <a:pt x="15438205" y="5155810"/>
                  </a:lnTo>
                  <a:cubicBezTo>
                    <a:pt x="15200495" y="5499284"/>
                    <a:pt x="14777784" y="5656361"/>
                    <a:pt x="14370432" y="5564209"/>
                  </a:cubicBezTo>
                  <a:cubicBezTo>
                    <a:pt x="14192761" y="5524067"/>
                    <a:pt x="14007760" y="5502775"/>
                    <a:pt x="13818221" y="5502775"/>
                  </a:cubicBezTo>
                  <a:cubicBezTo>
                    <a:pt x="13628333" y="5502775"/>
                    <a:pt x="13443680" y="5524067"/>
                    <a:pt x="13266009" y="5564209"/>
                  </a:cubicBezTo>
                  <a:cubicBezTo>
                    <a:pt x="12858656" y="5656361"/>
                    <a:pt x="12435597" y="5499284"/>
                    <a:pt x="12198237" y="5155810"/>
                  </a:cubicBezTo>
                  <a:lnTo>
                    <a:pt x="12171708" y="5117413"/>
                  </a:lnTo>
                  <a:cubicBezTo>
                    <a:pt x="11936093" y="4776382"/>
                    <a:pt x="11939234" y="4328539"/>
                    <a:pt x="12168567" y="3983319"/>
                  </a:cubicBezTo>
                  <a:cubicBezTo>
                    <a:pt x="12451305" y="3557817"/>
                    <a:pt x="12607334" y="3041209"/>
                    <a:pt x="12582550" y="2487601"/>
                  </a:cubicBezTo>
                  <a:cubicBezTo>
                    <a:pt x="12525305" y="1208299"/>
                    <a:pt x="11494533" y="168102"/>
                    <a:pt x="10215929" y="99686"/>
                  </a:cubicBezTo>
                  <a:cubicBezTo>
                    <a:pt x="8772569" y="22893"/>
                    <a:pt x="7573900" y="1174789"/>
                    <a:pt x="7573900" y="2601743"/>
                  </a:cubicBezTo>
                  <a:cubicBezTo>
                    <a:pt x="7573900" y="3109624"/>
                    <a:pt x="7726090" y="3582600"/>
                    <a:pt x="7986837" y="3977735"/>
                  </a:cubicBezTo>
                  <a:cubicBezTo>
                    <a:pt x="8217565" y="4327143"/>
                    <a:pt x="8221056" y="4778826"/>
                    <a:pt x="7982997" y="5122998"/>
                  </a:cubicBezTo>
                  <a:lnTo>
                    <a:pt x="7960309" y="5155461"/>
                  </a:lnTo>
                  <a:cubicBezTo>
                    <a:pt x="7722599" y="5498935"/>
                    <a:pt x="7299889" y="5656012"/>
                    <a:pt x="6892537" y="5563860"/>
                  </a:cubicBezTo>
                  <a:cubicBezTo>
                    <a:pt x="6714865" y="5523718"/>
                    <a:pt x="6529864" y="5502426"/>
                    <a:pt x="6340325" y="5502426"/>
                  </a:cubicBezTo>
                  <a:cubicBezTo>
                    <a:pt x="6150436" y="5502426"/>
                    <a:pt x="5965784" y="5523718"/>
                    <a:pt x="5788113" y="5563860"/>
                  </a:cubicBezTo>
                  <a:cubicBezTo>
                    <a:pt x="5380761" y="5656012"/>
                    <a:pt x="4957701" y="5498935"/>
                    <a:pt x="4720341" y="5155461"/>
                  </a:cubicBezTo>
                  <a:lnTo>
                    <a:pt x="4693812" y="5117064"/>
                  </a:lnTo>
                  <a:cubicBezTo>
                    <a:pt x="4458197" y="4776033"/>
                    <a:pt x="4461339" y="4328190"/>
                    <a:pt x="4690671" y="3982971"/>
                  </a:cubicBezTo>
                  <a:cubicBezTo>
                    <a:pt x="4973758" y="3556769"/>
                    <a:pt x="5129787" y="3039813"/>
                    <a:pt x="5104655" y="2485506"/>
                  </a:cubicBezTo>
                  <a:cubicBezTo>
                    <a:pt x="5046362" y="1199921"/>
                    <a:pt x="4005467" y="158328"/>
                    <a:pt x="2719882" y="98639"/>
                  </a:cubicBezTo>
                  <a:cubicBezTo>
                    <a:pt x="1246503" y="30572"/>
                    <a:pt x="32824" y="1242506"/>
                    <a:pt x="98447" y="2715536"/>
                  </a:cubicBezTo>
                  <a:cubicBezTo>
                    <a:pt x="154995" y="3982272"/>
                    <a:pt x="1165870" y="5016884"/>
                    <a:pt x="2430861" y="5101357"/>
                  </a:cubicBezTo>
                  <a:cubicBezTo>
                    <a:pt x="2687070" y="5118460"/>
                    <a:pt x="2935950" y="5096819"/>
                    <a:pt x="3172263" y="5041319"/>
                  </a:cubicBezTo>
                  <a:cubicBezTo>
                    <a:pt x="3572285" y="4947770"/>
                    <a:pt x="3988363" y="5116017"/>
                    <a:pt x="4221884" y="5453906"/>
                  </a:cubicBezTo>
                  <a:lnTo>
                    <a:pt x="4248413" y="5492303"/>
                  </a:lnTo>
                  <a:cubicBezTo>
                    <a:pt x="4484028" y="5833334"/>
                    <a:pt x="4480886" y="6281177"/>
                    <a:pt x="4251554" y="6626396"/>
                  </a:cubicBezTo>
                  <a:cubicBezTo>
                    <a:pt x="3968816" y="7051900"/>
                    <a:pt x="3812786" y="7568507"/>
                    <a:pt x="3837570" y="8121766"/>
                  </a:cubicBezTo>
                  <a:cubicBezTo>
                    <a:pt x="3894816" y="9401068"/>
                    <a:pt x="4925588" y="10441264"/>
                    <a:pt x="6204192" y="10509681"/>
                  </a:cubicBezTo>
                  <a:cubicBezTo>
                    <a:pt x="7647551" y="10586473"/>
                    <a:pt x="8846221" y="9434578"/>
                    <a:pt x="8846221" y="8007623"/>
                  </a:cubicBezTo>
                  <a:cubicBezTo>
                    <a:pt x="8846221" y="7499743"/>
                    <a:pt x="8694031" y="7026767"/>
                    <a:pt x="8433284" y="6631632"/>
                  </a:cubicBezTo>
                  <a:cubicBezTo>
                    <a:pt x="8202556" y="6282224"/>
                    <a:pt x="8199065" y="5830542"/>
                    <a:pt x="8437123" y="5486369"/>
                  </a:cubicBezTo>
                  <a:lnTo>
                    <a:pt x="8459812" y="5453906"/>
                  </a:lnTo>
                  <a:cubicBezTo>
                    <a:pt x="8697521" y="5110432"/>
                    <a:pt x="9120233" y="4953355"/>
                    <a:pt x="9527584" y="5045507"/>
                  </a:cubicBezTo>
                  <a:cubicBezTo>
                    <a:pt x="9705255" y="5085649"/>
                    <a:pt x="9890257" y="5106941"/>
                    <a:pt x="10079796" y="5106941"/>
                  </a:cubicBezTo>
                  <a:cubicBezTo>
                    <a:pt x="10269335" y="5106941"/>
                    <a:pt x="10454336" y="5085649"/>
                    <a:pt x="10632008" y="5045507"/>
                  </a:cubicBezTo>
                  <a:cubicBezTo>
                    <a:pt x="11039360" y="4953355"/>
                    <a:pt x="11462419" y="5110432"/>
                    <a:pt x="11699780" y="5453906"/>
                  </a:cubicBezTo>
                  <a:lnTo>
                    <a:pt x="11726308" y="5492303"/>
                  </a:lnTo>
                  <a:cubicBezTo>
                    <a:pt x="11961923" y="5833334"/>
                    <a:pt x="11958782" y="6281177"/>
                    <a:pt x="11729450" y="6626396"/>
                  </a:cubicBezTo>
                  <a:cubicBezTo>
                    <a:pt x="11446712" y="7051900"/>
                    <a:pt x="11290683" y="7568507"/>
                    <a:pt x="11315466" y="8121766"/>
                  </a:cubicBezTo>
                  <a:cubicBezTo>
                    <a:pt x="11372712" y="9401068"/>
                    <a:pt x="12403484" y="10441264"/>
                    <a:pt x="13682087" y="10509681"/>
                  </a:cubicBezTo>
                  <a:cubicBezTo>
                    <a:pt x="15125447" y="10586473"/>
                    <a:pt x="16324116" y="9434578"/>
                    <a:pt x="16324116" y="8007623"/>
                  </a:cubicBezTo>
                  <a:cubicBezTo>
                    <a:pt x="16324116" y="7499743"/>
                    <a:pt x="16171927" y="7026767"/>
                    <a:pt x="15911180" y="6631632"/>
                  </a:cubicBezTo>
                  <a:cubicBezTo>
                    <a:pt x="15680451" y="6282224"/>
                    <a:pt x="15676961" y="5830542"/>
                    <a:pt x="15915019" y="5486369"/>
                  </a:cubicBezTo>
                  <a:lnTo>
                    <a:pt x="15937709" y="5453906"/>
                  </a:lnTo>
                  <a:cubicBezTo>
                    <a:pt x="16171229" y="5116017"/>
                    <a:pt x="16587307" y="4947770"/>
                    <a:pt x="16987328" y="5041319"/>
                  </a:cubicBezTo>
                  <a:cubicBezTo>
                    <a:pt x="17223294" y="5096469"/>
                    <a:pt x="17472172" y="5118460"/>
                    <a:pt x="17728382" y="5101357"/>
                  </a:cubicBezTo>
                  <a:cubicBezTo>
                    <a:pt x="18993372" y="5016884"/>
                    <a:pt x="20004248" y="3981923"/>
                    <a:pt x="20060796" y="2715536"/>
                  </a:cubicBezTo>
                  <a:cubicBezTo>
                    <a:pt x="20125720" y="1243204"/>
                    <a:pt x="18912042" y="30922"/>
                    <a:pt x="17438664" y="98988"/>
                  </a:cubicBezTo>
                  <a:close/>
                </a:path>
              </a:pathLst>
            </a:custGeom>
            <a:solidFill>
              <a:srgbClr val="FFFFFF"/>
            </a:solidFill>
            <a:ln w="34894"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DB835597-1F32-4FC5-BE1B-1A22778668F0}"/>
                </a:ext>
              </a:extLst>
            </p:cNvPr>
            <p:cNvSpPr/>
            <p:nvPr/>
          </p:nvSpPr>
          <p:spPr>
            <a:xfrm>
              <a:off x="7149315" y="1037202"/>
              <a:ext cx="1675484" cy="1675484"/>
            </a:xfrm>
            <a:custGeom>
              <a:avLst/>
              <a:gdLst>
                <a:gd name="connsiteX0" fmla="*/ 1507644 w 1675484"/>
                <a:gd name="connsiteY0" fmla="*/ 842338 h 1675484"/>
                <a:gd name="connsiteX1" fmla="*/ 842338 w 1675484"/>
                <a:gd name="connsiteY1" fmla="*/ 1507645 h 1675484"/>
                <a:gd name="connsiteX2" fmla="*/ 177031 w 1675484"/>
                <a:gd name="connsiteY2" fmla="*/ 842338 h 1675484"/>
                <a:gd name="connsiteX3" fmla="*/ 842338 w 1675484"/>
                <a:gd name="connsiteY3" fmla="*/ 177031 h 1675484"/>
                <a:gd name="connsiteX4" fmla="*/ 1507644 w 1675484"/>
                <a:gd name="connsiteY4" fmla="*/ 842338 h 1675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484" h="1675484">
                  <a:moveTo>
                    <a:pt x="1507644" y="842338"/>
                  </a:moveTo>
                  <a:cubicBezTo>
                    <a:pt x="1507644" y="1209777"/>
                    <a:pt x="1209777" y="1507645"/>
                    <a:pt x="842338" y="1507645"/>
                  </a:cubicBezTo>
                  <a:cubicBezTo>
                    <a:pt x="474899" y="1507645"/>
                    <a:pt x="177031" y="1209777"/>
                    <a:pt x="177031" y="842338"/>
                  </a:cubicBezTo>
                  <a:cubicBezTo>
                    <a:pt x="177031" y="474899"/>
                    <a:pt x="474899" y="177031"/>
                    <a:pt x="842338" y="177031"/>
                  </a:cubicBezTo>
                  <a:cubicBezTo>
                    <a:pt x="1209777" y="177031"/>
                    <a:pt x="1507644" y="474899"/>
                    <a:pt x="1507644" y="842338"/>
                  </a:cubicBezTo>
                  <a:close/>
                </a:path>
              </a:pathLst>
            </a:custGeom>
            <a:noFill/>
            <a:ln w="64410" cap="rnd">
              <a:solidFill>
                <a:srgbClr val="FFFFFF"/>
              </a:solidFill>
              <a:custDash>
                <a:ds d="0" sp="346103"/>
              </a:custDash>
              <a:round/>
            </a:ln>
          </p:spPr>
          <p:txBody>
            <a:bodyPr rtlCol="0" anchor="ctr"/>
            <a:lstStyle/>
            <a:p>
              <a:endParaRPr lang="en-US"/>
            </a:p>
          </p:txBody>
        </p:sp>
        <p:sp>
          <p:nvSpPr>
            <p:cNvPr id="17" name="Freeform: Shape 16">
              <a:extLst>
                <a:ext uri="{FF2B5EF4-FFF2-40B4-BE49-F238E27FC236}">
                  <a16:creationId xmlns:a16="http://schemas.microsoft.com/office/drawing/2014/main" id="{160386E7-B2BB-41FC-877C-78CFE2952FCC}"/>
                </a:ext>
              </a:extLst>
            </p:cNvPr>
            <p:cNvSpPr/>
            <p:nvPr/>
          </p:nvSpPr>
          <p:spPr>
            <a:xfrm>
              <a:off x="7694995" y="3285244"/>
              <a:ext cx="488683" cy="488683"/>
            </a:xfrm>
            <a:custGeom>
              <a:avLst/>
              <a:gdLst>
                <a:gd name="connsiteX0" fmla="*/ 460367 w 488682"/>
                <a:gd name="connsiteY0" fmla="*/ 257214 h 488682"/>
                <a:gd name="connsiteX1" fmla="*/ 257214 w 488682"/>
                <a:gd name="connsiteY1" fmla="*/ 460367 h 488682"/>
                <a:gd name="connsiteX2" fmla="*/ 54062 w 488682"/>
                <a:gd name="connsiteY2" fmla="*/ 257214 h 488682"/>
                <a:gd name="connsiteX3" fmla="*/ 257214 w 488682"/>
                <a:gd name="connsiteY3" fmla="*/ 54062 h 488682"/>
                <a:gd name="connsiteX4" fmla="*/ 460367 w 488682"/>
                <a:gd name="connsiteY4" fmla="*/ 257214 h 488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82" h="488682">
                  <a:moveTo>
                    <a:pt x="460367" y="257214"/>
                  </a:moveTo>
                  <a:cubicBezTo>
                    <a:pt x="460367" y="369262"/>
                    <a:pt x="369262" y="460367"/>
                    <a:pt x="257214" y="460367"/>
                  </a:cubicBezTo>
                  <a:cubicBezTo>
                    <a:pt x="145166" y="460367"/>
                    <a:pt x="54062" y="369262"/>
                    <a:pt x="54062" y="257214"/>
                  </a:cubicBezTo>
                  <a:cubicBezTo>
                    <a:pt x="54062" y="145166"/>
                    <a:pt x="145166" y="54062"/>
                    <a:pt x="257214" y="54062"/>
                  </a:cubicBezTo>
                  <a:cubicBezTo>
                    <a:pt x="369611" y="54062"/>
                    <a:pt x="460367" y="145166"/>
                    <a:pt x="460367" y="257214"/>
                  </a:cubicBezTo>
                  <a:close/>
                </a:path>
              </a:pathLst>
            </a:custGeom>
            <a:noFill/>
            <a:ln w="19670" cap="rnd">
              <a:solidFill>
                <a:srgbClr val="FFFFFF"/>
              </a:solidFill>
              <a:custDash>
                <a:ds d="0" sp="105690"/>
              </a:custDash>
              <a:round/>
            </a:ln>
          </p:spPr>
          <p:txBody>
            <a:bodyPr rtlCol="0" anchor="ctr"/>
            <a:lstStyle/>
            <a:p>
              <a:endParaRPr lang="en-US"/>
            </a:p>
          </p:txBody>
        </p:sp>
        <p:sp>
          <p:nvSpPr>
            <p:cNvPr id="18" name="Freeform: Shape 17">
              <a:extLst>
                <a:ext uri="{FF2B5EF4-FFF2-40B4-BE49-F238E27FC236}">
                  <a16:creationId xmlns:a16="http://schemas.microsoft.com/office/drawing/2014/main" id="{EB76E3C5-0EAD-4968-9F48-80E8C0804953}"/>
                </a:ext>
              </a:extLst>
            </p:cNvPr>
            <p:cNvSpPr/>
            <p:nvPr/>
          </p:nvSpPr>
          <p:spPr>
            <a:xfrm>
              <a:off x="14614804" y="4756652"/>
              <a:ext cx="1675484" cy="1675484"/>
            </a:xfrm>
            <a:custGeom>
              <a:avLst/>
              <a:gdLst>
                <a:gd name="connsiteX0" fmla="*/ 1093070 w 1675484"/>
                <a:gd name="connsiteY0" fmla="*/ 422962 h 1675484"/>
                <a:gd name="connsiteX1" fmla="*/ 1273774 w 1675484"/>
                <a:gd name="connsiteY1" fmla="*/ 1093069 h 1675484"/>
                <a:gd name="connsiteX2" fmla="*/ 603666 w 1675484"/>
                <a:gd name="connsiteY2" fmla="*/ 1273773 h 1675484"/>
                <a:gd name="connsiteX3" fmla="*/ 422962 w 1675484"/>
                <a:gd name="connsiteY3" fmla="*/ 603666 h 1675484"/>
                <a:gd name="connsiteX4" fmla="*/ 1093070 w 1675484"/>
                <a:gd name="connsiteY4" fmla="*/ 422962 h 1675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484" h="1675484">
                  <a:moveTo>
                    <a:pt x="1093070" y="422962"/>
                  </a:moveTo>
                  <a:cubicBezTo>
                    <a:pt x="1328015" y="558107"/>
                    <a:pt x="1408918" y="858124"/>
                    <a:pt x="1273774" y="1093069"/>
                  </a:cubicBezTo>
                  <a:cubicBezTo>
                    <a:pt x="1138629" y="1328014"/>
                    <a:pt x="838611" y="1408918"/>
                    <a:pt x="603666" y="1273773"/>
                  </a:cubicBezTo>
                  <a:cubicBezTo>
                    <a:pt x="368721" y="1138628"/>
                    <a:pt x="287818" y="838610"/>
                    <a:pt x="422962" y="603666"/>
                  </a:cubicBezTo>
                  <a:cubicBezTo>
                    <a:pt x="558107" y="368720"/>
                    <a:pt x="858124" y="287817"/>
                    <a:pt x="1093070" y="422962"/>
                  </a:cubicBezTo>
                  <a:close/>
                </a:path>
              </a:pathLst>
            </a:custGeom>
            <a:noFill/>
            <a:ln w="47501" cap="rnd">
              <a:solidFill>
                <a:srgbClr val="FFFFFF"/>
              </a:solidFill>
              <a:custDash>
                <a:ds d="0" sp="255240"/>
              </a:custDash>
              <a:round/>
            </a:ln>
          </p:spPr>
          <p:txBody>
            <a:bodyPr rtlCol="0" anchor="ctr"/>
            <a:lstStyle/>
            <a:p>
              <a:endParaRPr lang="en-US"/>
            </a:p>
          </p:txBody>
        </p:sp>
        <p:sp>
          <p:nvSpPr>
            <p:cNvPr id="20" name="Freeform: Shape 19">
              <a:extLst>
                <a:ext uri="{FF2B5EF4-FFF2-40B4-BE49-F238E27FC236}">
                  <a16:creationId xmlns:a16="http://schemas.microsoft.com/office/drawing/2014/main" id="{A14570B7-21E5-44EA-8EBC-ADF1614FBDFB}"/>
                </a:ext>
              </a:extLst>
            </p:cNvPr>
            <p:cNvSpPr/>
            <p:nvPr/>
          </p:nvSpPr>
          <p:spPr>
            <a:xfrm>
              <a:off x="19308358" y="8323380"/>
              <a:ext cx="453777" cy="453777"/>
            </a:xfrm>
            <a:custGeom>
              <a:avLst/>
              <a:gdLst>
                <a:gd name="connsiteX0" fmla="*/ 414478 w 453777"/>
                <a:gd name="connsiteY0" fmla="*/ 231569 h 453777"/>
                <a:gd name="connsiteX1" fmla="*/ 231571 w 453777"/>
                <a:gd name="connsiteY1" fmla="*/ 414476 h 453777"/>
                <a:gd name="connsiteX2" fmla="*/ 48662 w 453777"/>
                <a:gd name="connsiteY2" fmla="*/ 231569 h 453777"/>
                <a:gd name="connsiteX3" fmla="*/ 231571 w 453777"/>
                <a:gd name="connsiteY3" fmla="*/ 48662 h 453777"/>
                <a:gd name="connsiteX4" fmla="*/ 414478 w 453777"/>
                <a:gd name="connsiteY4" fmla="*/ 231569 h 45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777" h="453777">
                  <a:moveTo>
                    <a:pt x="414478" y="231569"/>
                  </a:moveTo>
                  <a:cubicBezTo>
                    <a:pt x="414478" y="332447"/>
                    <a:pt x="332447" y="414476"/>
                    <a:pt x="231571" y="414476"/>
                  </a:cubicBezTo>
                  <a:cubicBezTo>
                    <a:pt x="130692" y="414476"/>
                    <a:pt x="48662" y="332447"/>
                    <a:pt x="48662" y="231569"/>
                  </a:cubicBezTo>
                  <a:cubicBezTo>
                    <a:pt x="48662" y="130691"/>
                    <a:pt x="130692" y="48662"/>
                    <a:pt x="231571" y="48662"/>
                  </a:cubicBezTo>
                  <a:cubicBezTo>
                    <a:pt x="332797" y="48662"/>
                    <a:pt x="414478" y="130691"/>
                    <a:pt x="414478" y="231569"/>
                  </a:cubicBezTo>
                  <a:close/>
                </a:path>
              </a:pathLst>
            </a:custGeom>
            <a:noFill/>
            <a:ln w="17705" cap="rnd">
              <a:solidFill>
                <a:srgbClr val="FFFFFF"/>
              </a:solidFill>
              <a:custDash>
                <a:ds d="0" sp="95130"/>
              </a:custDash>
              <a:round/>
            </a:ln>
          </p:spPr>
          <p:txBody>
            <a:bodyPr rtlCol="0" anchor="ctr"/>
            <a:lstStyle/>
            <a:p>
              <a:endParaRPr lang="en-US"/>
            </a:p>
          </p:txBody>
        </p:sp>
        <p:sp>
          <p:nvSpPr>
            <p:cNvPr id="21" name="Freeform: Shape 20">
              <a:extLst>
                <a:ext uri="{FF2B5EF4-FFF2-40B4-BE49-F238E27FC236}">
                  <a16:creationId xmlns:a16="http://schemas.microsoft.com/office/drawing/2014/main" id="{53202717-D9A4-4004-9E9B-E2D877E26FCC}"/>
                </a:ext>
              </a:extLst>
            </p:cNvPr>
            <p:cNvSpPr/>
            <p:nvPr/>
          </p:nvSpPr>
          <p:spPr>
            <a:xfrm>
              <a:off x="18981608" y="8896154"/>
              <a:ext cx="593401" cy="593401"/>
            </a:xfrm>
            <a:custGeom>
              <a:avLst/>
              <a:gdLst>
                <a:gd name="connsiteX0" fmla="*/ 539471 w 593400"/>
                <a:gd name="connsiteY0" fmla="*/ 301413 h 593400"/>
                <a:gd name="connsiteX1" fmla="*/ 301412 w 593400"/>
                <a:gd name="connsiteY1" fmla="*/ 539472 h 593400"/>
                <a:gd name="connsiteX2" fmla="*/ 63355 w 593400"/>
                <a:gd name="connsiteY2" fmla="*/ 301413 h 593400"/>
                <a:gd name="connsiteX3" fmla="*/ 301412 w 593400"/>
                <a:gd name="connsiteY3" fmla="*/ 63355 h 593400"/>
                <a:gd name="connsiteX4" fmla="*/ 539471 w 593400"/>
                <a:gd name="connsiteY4" fmla="*/ 301413 h 59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3400" h="593400">
                  <a:moveTo>
                    <a:pt x="539471" y="301413"/>
                  </a:moveTo>
                  <a:cubicBezTo>
                    <a:pt x="539471" y="433008"/>
                    <a:pt x="433008" y="539472"/>
                    <a:pt x="301412" y="539472"/>
                  </a:cubicBezTo>
                  <a:cubicBezTo>
                    <a:pt x="169817" y="539472"/>
                    <a:pt x="63355" y="433008"/>
                    <a:pt x="63355" y="301413"/>
                  </a:cubicBezTo>
                  <a:cubicBezTo>
                    <a:pt x="63355" y="169817"/>
                    <a:pt x="169817" y="63355"/>
                    <a:pt x="301412" y="63355"/>
                  </a:cubicBezTo>
                  <a:cubicBezTo>
                    <a:pt x="433008" y="63355"/>
                    <a:pt x="539471" y="169817"/>
                    <a:pt x="539471" y="301413"/>
                  </a:cubicBezTo>
                  <a:close/>
                </a:path>
              </a:pathLst>
            </a:custGeom>
            <a:noFill/>
            <a:ln w="23051" cap="rnd">
              <a:solidFill>
                <a:srgbClr val="FFFFFF"/>
              </a:solidFill>
              <a:custDash>
                <a:ds d="0" sp="123870"/>
              </a:custDash>
              <a:round/>
            </a:ln>
          </p:spPr>
          <p:txBody>
            <a:bodyPr rtlCol="0" anchor="ctr"/>
            <a:lstStyle/>
            <a:p>
              <a:endParaRPr lang="en-US"/>
            </a:p>
          </p:txBody>
        </p:sp>
        <p:sp>
          <p:nvSpPr>
            <p:cNvPr id="22" name="Freeform: Shape 21">
              <a:extLst>
                <a:ext uri="{FF2B5EF4-FFF2-40B4-BE49-F238E27FC236}">
                  <a16:creationId xmlns:a16="http://schemas.microsoft.com/office/drawing/2014/main" id="{D88E3CCC-D896-4620-BC90-36698DEB3C55}"/>
                </a:ext>
              </a:extLst>
            </p:cNvPr>
            <p:cNvSpPr/>
            <p:nvPr/>
          </p:nvSpPr>
          <p:spPr>
            <a:xfrm>
              <a:off x="3905739" y="8413405"/>
              <a:ext cx="593401" cy="593401"/>
            </a:xfrm>
            <a:custGeom>
              <a:avLst/>
              <a:gdLst>
                <a:gd name="connsiteX0" fmla="*/ 539471 w 593400"/>
                <a:gd name="connsiteY0" fmla="*/ 301413 h 593400"/>
                <a:gd name="connsiteX1" fmla="*/ 301413 w 593400"/>
                <a:gd name="connsiteY1" fmla="*/ 539472 h 593400"/>
                <a:gd name="connsiteX2" fmla="*/ 63355 w 593400"/>
                <a:gd name="connsiteY2" fmla="*/ 301413 h 593400"/>
                <a:gd name="connsiteX3" fmla="*/ 301413 w 593400"/>
                <a:gd name="connsiteY3" fmla="*/ 63354 h 593400"/>
                <a:gd name="connsiteX4" fmla="*/ 539471 w 593400"/>
                <a:gd name="connsiteY4" fmla="*/ 301413 h 59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3400" h="593400">
                  <a:moveTo>
                    <a:pt x="539471" y="301413"/>
                  </a:moveTo>
                  <a:cubicBezTo>
                    <a:pt x="539471" y="432889"/>
                    <a:pt x="432889" y="539472"/>
                    <a:pt x="301413" y="539472"/>
                  </a:cubicBezTo>
                  <a:cubicBezTo>
                    <a:pt x="169937" y="539472"/>
                    <a:pt x="63355" y="432889"/>
                    <a:pt x="63355" y="301413"/>
                  </a:cubicBezTo>
                  <a:cubicBezTo>
                    <a:pt x="63355" y="169937"/>
                    <a:pt x="169937" y="63354"/>
                    <a:pt x="301413" y="63354"/>
                  </a:cubicBezTo>
                  <a:cubicBezTo>
                    <a:pt x="432889" y="63354"/>
                    <a:pt x="539471" y="169937"/>
                    <a:pt x="539471" y="301413"/>
                  </a:cubicBezTo>
                  <a:close/>
                </a:path>
              </a:pathLst>
            </a:custGeom>
            <a:noFill/>
            <a:ln w="23051" cap="rnd">
              <a:solidFill>
                <a:srgbClr val="FFFFFF"/>
              </a:solidFill>
              <a:custDash>
                <a:ds d="0" sp="123870"/>
              </a:custDash>
              <a:round/>
            </a:ln>
          </p:spPr>
          <p:txBody>
            <a:bodyPr rtlCol="0" anchor="ctr"/>
            <a:lstStyle/>
            <a:p>
              <a:endParaRPr lang="en-US"/>
            </a:p>
          </p:txBody>
        </p:sp>
        <p:sp>
          <p:nvSpPr>
            <p:cNvPr id="23" name="Freeform: Shape 22">
              <a:extLst>
                <a:ext uri="{FF2B5EF4-FFF2-40B4-BE49-F238E27FC236}">
                  <a16:creationId xmlns:a16="http://schemas.microsoft.com/office/drawing/2014/main" id="{3FF23AB7-79B8-44D4-B324-B88441C37FD0}"/>
                </a:ext>
              </a:extLst>
            </p:cNvPr>
            <p:cNvSpPr/>
            <p:nvPr/>
          </p:nvSpPr>
          <p:spPr>
            <a:xfrm>
              <a:off x="10587322" y="10302093"/>
              <a:ext cx="2792474" cy="2792474"/>
            </a:xfrm>
            <a:custGeom>
              <a:avLst/>
              <a:gdLst>
                <a:gd name="connsiteX0" fmla="*/ 2186118 w 2792473"/>
                <a:gd name="connsiteY0" fmla="*/ 1080185 h 2792474"/>
                <a:gd name="connsiteX1" fmla="*/ 1720172 w 2792473"/>
                <a:gd name="connsiteY1" fmla="*/ 2186117 h 2792474"/>
                <a:gd name="connsiteX2" fmla="*/ 614240 w 2792473"/>
                <a:gd name="connsiteY2" fmla="*/ 1720171 h 2792474"/>
                <a:gd name="connsiteX3" fmla="*/ 1080185 w 2792473"/>
                <a:gd name="connsiteY3" fmla="*/ 614239 h 2792474"/>
                <a:gd name="connsiteX4" fmla="*/ 2186118 w 2792473"/>
                <a:gd name="connsiteY4" fmla="*/ 1080185 h 2792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2473" h="2792474">
                  <a:moveTo>
                    <a:pt x="2186118" y="1080185"/>
                  </a:moveTo>
                  <a:cubicBezTo>
                    <a:pt x="2362845" y="1514247"/>
                    <a:pt x="2154233" y="2009390"/>
                    <a:pt x="1720172" y="2186117"/>
                  </a:cubicBezTo>
                  <a:cubicBezTo>
                    <a:pt x="1286109" y="2362845"/>
                    <a:pt x="790967" y="2154233"/>
                    <a:pt x="614240" y="1720171"/>
                  </a:cubicBezTo>
                  <a:cubicBezTo>
                    <a:pt x="437512" y="1286108"/>
                    <a:pt x="646124" y="790966"/>
                    <a:pt x="1080185" y="614239"/>
                  </a:cubicBezTo>
                  <a:cubicBezTo>
                    <a:pt x="1514248" y="437511"/>
                    <a:pt x="2009390" y="646123"/>
                    <a:pt x="2186118" y="1080185"/>
                  </a:cubicBezTo>
                  <a:close/>
                </a:path>
              </a:pathLst>
            </a:custGeom>
            <a:noFill/>
            <a:ln w="82143" cap="rnd">
              <a:solidFill>
                <a:srgbClr val="FFFFFF"/>
              </a:solidFill>
              <a:custDash>
                <a:ds d="0" sp="441398"/>
              </a:custDash>
              <a:round/>
            </a:ln>
          </p:spPr>
          <p:txBody>
            <a:bodyPr rtlCol="0" anchor="ctr"/>
            <a:lstStyle/>
            <a:p>
              <a:endParaRPr lang="en-US"/>
            </a:p>
          </p:txBody>
        </p:sp>
        <p:sp>
          <p:nvSpPr>
            <p:cNvPr id="24" name="Freeform: Shape 23">
              <a:extLst>
                <a:ext uri="{FF2B5EF4-FFF2-40B4-BE49-F238E27FC236}">
                  <a16:creationId xmlns:a16="http://schemas.microsoft.com/office/drawing/2014/main" id="{3C8A38D0-3F39-4A58-98F7-481DF614729B}"/>
                </a:ext>
              </a:extLst>
            </p:cNvPr>
            <p:cNvSpPr/>
            <p:nvPr/>
          </p:nvSpPr>
          <p:spPr>
            <a:xfrm>
              <a:off x="11209220" y="8279132"/>
              <a:ext cx="1361331" cy="1361331"/>
            </a:xfrm>
            <a:custGeom>
              <a:avLst/>
              <a:gdLst>
                <a:gd name="connsiteX0" fmla="*/ 1243410 w 1361331"/>
                <a:gd name="connsiteY0" fmla="*/ 694688 h 1361331"/>
                <a:gd name="connsiteX1" fmla="*/ 694689 w 1361331"/>
                <a:gd name="connsiteY1" fmla="*/ 1243409 h 1361331"/>
                <a:gd name="connsiteX2" fmla="*/ 145968 w 1361331"/>
                <a:gd name="connsiteY2" fmla="*/ 694688 h 1361331"/>
                <a:gd name="connsiteX3" fmla="*/ 694689 w 1361331"/>
                <a:gd name="connsiteY3" fmla="*/ 145967 h 1361331"/>
                <a:gd name="connsiteX4" fmla="*/ 1243410 w 1361331"/>
                <a:gd name="connsiteY4" fmla="*/ 694688 h 13613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1331" h="1361331">
                  <a:moveTo>
                    <a:pt x="1243410" y="694688"/>
                  </a:moveTo>
                  <a:cubicBezTo>
                    <a:pt x="1243410" y="997739"/>
                    <a:pt x="997739" y="1243409"/>
                    <a:pt x="694689" y="1243409"/>
                  </a:cubicBezTo>
                  <a:cubicBezTo>
                    <a:pt x="391639" y="1243409"/>
                    <a:pt x="145968" y="997739"/>
                    <a:pt x="145968" y="694688"/>
                  </a:cubicBezTo>
                  <a:cubicBezTo>
                    <a:pt x="145968" y="391638"/>
                    <a:pt x="391639" y="145967"/>
                    <a:pt x="694689" y="145967"/>
                  </a:cubicBezTo>
                  <a:cubicBezTo>
                    <a:pt x="997739" y="145967"/>
                    <a:pt x="1243410" y="391638"/>
                    <a:pt x="1243410" y="694688"/>
                  </a:cubicBezTo>
                  <a:close/>
                </a:path>
              </a:pathLst>
            </a:custGeom>
            <a:noFill/>
            <a:ln w="53108" cap="rnd">
              <a:solidFill>
                <a:srgbClr val="FFFFFF"/>
              </a:solidFill>
              <a:custDash>
                <a:ds d="0" sp="285368"/>
              </a:custDash>
              <a:round/>
            </a:ln>
          </p:spPr>
          <p:txBody>
            <a:bodyPr rtlCol="0" anchor="ctr"/>
            <a:lstStyle/>
            <a:p>
              <a:endParaRPr lang="en-US"/>
            </a:p>
          </p:txBody>
        </p:sp>
        <p:sp>
          <p:nvSpPr>
            <p:cNvPr id="25" name="Freeform: Shape 24">
              <a:extLst>
                <a:ext uri="{FF2B5EF4-FFF2-40B4-BE49-F238E27FC236}">
                  <a16:creationId xmlns:a16="http://schemas.microsoft.com/office/drawing/2014/main" id="{1B646514-6CD4-45EE-9351-F5C3D8AB4DB3}"/>
                </a:ext>
              </a:extLst>
            </p:cNvPr>
            <p:cNvSpPr/>
            <p:nvPr/>
          </p:nvSpPr>
          <p:spPr>
            <a:xfrm>
              <a:off x="2358663" y="6911319"/>
              <a:ext cx="3350969" cy="3350969"/>
            </a:xfrm>
            <a:custGeom>
              <a:avLst/>
              <a:gdLst>
                <a:gd name="connsiteX0" fmla="*/ 2344259 w 3350968"/>
                <a:gd name="connsiteY0" fmla="*/ 1016862 h 3350968"/>
                <a:gd name="connsiteX1" fmla="*/ 2344259 w 3350968"/>
                <a:gd name="connsiteY1" fmla="*/ 2344259 h 3350968"/>
                <a:gd name="connsiteX2" fmla="*/ 1016862 w 3350968"/>
                <a:gd name="connsiteY2" fmla="*/ 2344259 h 3350968"/>
                <a:gd name="connsiteX3" fmla="*/ 1016862 w 3350968"/>
                <a:gd name="connsiteY3" fmla="*/ 1016862 h 3350968"/>
                <a:gd name="connsiteX4" fmla="*/ 2344259 w 3350968"/>
                <a:gd name="connsiteY4" fmla="*/ 1016862 h 3350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0968" h="3350968">
                  <a:moveTo>
                    <a:pt x="2344259" y="1016862"/>
                  </a:moveTo>
                  <a:cubicBezTo>
                    <a:pt x="2710810" y="1383413"/>
                    <a:pt x="2710810" y="1977709"/>
                    <a:pt x="2344259" y="2344259"/>
                  </a:cubicBezTo>
                  <a:cubicBezTo>
                    <a:pt x="1977708" y="2710810"/>
                    <a:pt x="1383413" y="2710810"/>
                    <a:pt x="1016862" y="2344259"/>
                  </a:cubicBezTo>
                  <a:cubicBezTo>
                    <a:pt x="650312" y="1977709"/>
                    <a:pt x="650312" y="1383413"/>
                    <a:pt x="1016862" y="1016862"/>
                  </a:cubicBezTo>
                  <a:cubicBezTo>
                    <a:pt x="1383413" y="650312"/>
                    <a:pt x="1977708" y="650312"/>
                    <a:pt x="2344259" y="1016862"/>
                  </a:cubicBezTo>
                  <a:close/>
                </a:path>
              </a:pathLst>
            </a:custGeom>
            <a:noFill/>
            <a:ln w="90859" cap="rnd">
              <a:solidFill>
                <a:srgbClr val="FFFFFF"/>
              </a:solidFill>
              <a:custDash>
                <a:ds d="0" sp="488235"/>
              </a:custDash>
              <a:round/>
            </a:ln>
          </p:spPr>
          <p:txBody>
            <a:bodyPr rtlCol="0" anchor="ctr"/>
            <a:lstStyle/>
            <a:p>
              <a:endParaRPr lang="en-US"/>
            </a:p>
          </p:txBody>
        </p:sp>
        <p:sp>
          <p:nvSpPr>
            <p:cNvPr id="26" name="Freeform: Shape 25">
              <a:extLst>
                <a:ext uri="{FF2B5EF4-FFF2-40B4-BE49-F238E27FC236}">
                  <a16:creationId xmlns:a16="http://schemas.microsoft.com/office/drawing/2014/main" id="{589C4CFE-4A68-4D53-8DF5-945000C1D482}"/>
                </a:ext>
              </a:extLst>
            </p:cNvPr>
            <p:cNvSpPr/>
            <p:nvPr/>
          </p:nvSpPr>
          <p:spPr>
            <a:xfrm>
              <a:off x="14971673" y="409315"/>
              <a:ext cx="1919826" cy="1919826"/>
            </a:xfrm>
            <a:custGeom>
              <a:avLst/>
              <a:gdLst>
                <a:gd name="connsiteX0" fmla="*/ 1074185 w 1919825"/>
                <a:gd name="connsiteY0" fmla="*/ 310413 h 1919825"/>
                <a:gd name="connsiteX1" fmla="*/ 1623595 w 1919825"/>
                <a:gd name="connsiteY1" fmla="*/ 1074185 h 1919825"/>
                <a:gd name="connsiteX2" fmla="*/ 859823 w 1919825"/>
                <a:gd name="connsiteY2" fmla="*/ 1623595 h 1919825"/>
                <a:gd name="connsiteX3" fmla="*/ 310412 w 1919825"/>
                <a:gd name="connsiteY3" fmla="*/ 859823 h 1919825"/>
                <a:gd name="connsiteX4" fmla="*/ 1074185 w 1919825"/>
                <a:gd name="connsiteY4" fmla="*/ 310413 h 1919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9825" h="1919825">
                  <a:moveTo>
                    <a:pt x="1074185" y="310413"/>
                  </a:moveTo>
                  <a:cubicBezTo>
                    <a:pt x="1436810" y="369607"/>
                    <a:pt x="1682790" y="711559"/>
                    <a:pt x="1623595" y="1074185"/>
                  </a:cubicBezTo>
                  <a:cubicBezTo>
                    <a:pt x="1564401" y="1436810"/>
                    <a:pt x="1222448" y="1682790"/>
                    <a:pt x="859823" y="1623595"/>
                  </a:cubicBezTo>
                  <a:cubicBezTo>
                    <a:pt x="497197" y="1564401"/>
                    <a:pt x="251218" y="1222449"/>
                    <a:pt x="310412" y="859823"/>
                  </a:cubicBezTo>
                  <a:cubicBezTo>
                    <a:pt x="369607" y="497197"/>
                    <a:pt x="711559" y="251218"/>
                    <a:pt x="1074185" y="310413"/>
                  </a:cubicBezTo>
                  <a:close/>
                </a:path>
              </a:pathLst>
            </a:custGeom>
            <a:noFill/>
            <a:ln w="64410" cap="rnd">
              <a:solidFill>
                <a:srgbClr val="FFFFFF"/>
              </a:solidFill>
              <a:custDash>
                <a:ds d="0" sp="346103"/>
              </a:custDash>
              <a:round/>
            </a:ln>
          </p:spPr>
          <p:txBody>
            <a:bodyPr rtlCol="0" anchor="ctr"/>
            <a:lstStyle/>
            <a:p>
              <a:endParaRPr lang="en-US"/>
            </a:p>
          </p:txBody>
        </p:sp>
        <p:sp>
          <p:nvSpPr>
            <p:cNvPr id="27" name="Freeform: Shape 26">
              <a:extLst>
                <a:ext uri="{FF2B5EF4-FFF2-40B4-BE49-F238E27FC236}">
                  <a16:creationId xmlns:a16="http://schemas.microsoft.com/office/drawing/2014/main" id="{92195D69-DB4C-4D7D-B741-6D360FA859CE}"/>
                </a:ext>
              </a:extLst>
            </p:cNvPr>
            <p:cNvSpPr/>
            <p:nvPr/>
          </p:nvSpPr>
          <p:spPr>
            <a:xfrm>
              <a:off x="2446847" y="7602017"/>
              <a:ext cx="1012272" cy="1012272"/>
            </a:xfrm>
            <a:custGeom>
              <a:avLst/>
              <a:gdLst>
                <a:gd name="connsiteX0" fmla="*/ 1006338 w 1012271"/>
                <a:gd name="connsiteY0" fmla="*/ 516259 h 1012271"/>
                <a:gd name="connsiteX1" fmla="*/ 516259 w 1012271"/>
                <a:gd name="connsiteY1" fmla="*/ 1006338 h 1012271"/>
                <a:gd name="connsiteX2" fmla="*/ 26179 w 1012271"/>
                <a:gd name="connsiteY2" fmla="*/ 516259 h 1012271"/>
                <a:gd name="connsiteX3" fmla="*/ 516259 w 1012271"/>
                <a:gd name="connsiteY3" fmla="*/ 26180 h 1012271"/>
                <a:gd name="connsiteX4" fmla="*/ 1006338 w 1012271"/>
                <a:gd name="connsiteY4" fmla="*/ 516259 h 1012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271" h="1012271">
                  <a:moveTo>
                    <a:pt x="1006338" y="516259"/>
                  </a:moveTo>
                  <a:cubicBezTo>
                    <a:pt x="1006338" y="786922"/>
                    <a:pt x="786922" y="1006338"/>
                    <a:pt x="516259" y="1006338"/>
                  </a:cubicBezTo>
                  <a:cubicBezTo>
                    <a:pt x="245595" y="1006338"/>
                    <a:pt x="26179" y="786922"/>
                    <a:pt x="26179" y="516259"/>
                  </a:cubicBezTo>
                  <a:cubicBezTo>
                    <a:pt x="26179" y="245595"/>
                    <a:pt x="245595" y="26180"/>
                    <a:pt x="516259" y="26180"/>
                  </a:cubicBezTo>
                  <a:cubicBezTo>
                    <a:pt x="786922" y="26180"/>
                    <a:pt x="1006338" y="245595"/>
                    <a:pt x="1006338" y="516259"/>
                  </a:cubicBezTo>
                  <a:close/>
                </a:path>
              </a:pathLst>
            </a:custGeom>
            <a:solidFill>
              <a:srgbClr val="FFFFFF"/>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F18AF445-46C4-4BD5-9D2C-E3850D73402E}"/>
                </a:ext>
              </a:extLst>
            </p:cNvPr>
            <p:cNvSpPr/>
            <p:nvPr/>
          </p:nvSpPr>
          <p:spPr>
            <a:xfrm>
              <a:off x="8148911" y="1418235"/>
              <a:ext cx="872648" cy="872648"/>
            </a:xfrm>
            <a:custGeom>
              <a:avLst/>
              <a:gdLst>
                <a:gd name="connsiteX0" fmla="*/ 503030 w 872648"/>
                <a:gd name="connsiteY0" fmla="*/ 96526 h 872648"/>
                <a:gd name="connsiteX1" fmla="*/ 777826 w 872648"/>
                <a:gd name="connsiteY1" fmla="*/ 503030 h 872648"/>
                <a:gd name="connsiteX2" fmla="*/ 371322 w 872648"/>
                <a:gd name="connsiteY2" fmla="*/ 777826 h 872648"/>
                <a:gd name="connsiteX3" fmla="*/ 96526 w 872648"/>
                <a:gd name="connsiteY3" fmla="*/ 371322 h 872648"/>
                <a:gd name="connsiteX4" fmla="*/ 503030 w 872648"/>
                <a:gd name="connsiteY4" fmla="*/ 96526 h 8726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648" h="872648">
                  <a:moveTo>
                    <a:pt x="503030" y="96526"/>
                  </a:moveTo>
                  <a:cubicBezTo>
                    <a:pt x="691166" y="132896"/>
                    <a:pt x="814196" y="314894"/>
                    <a:pt x="777826" y="503030"/>
                  </a:cubicBezTo>
                  <a:cubicBezTo>
                    <a:pt x="741456" y="691166"/>
                    <a:pt x="559458" y="814196"/>
                    <a:pt x="371322" y="777826"/>
                  </a:cubicBezTo>
                  <a:cubicBezTo>
                    <a:pt x="183186" y="741456"/>
                    <a:pt x="60156" y="559458"/>
                    <a:pt x="96526" y="371322"/>
                  </a:cubicBezTo>
                  <a:cubicBezTo>
                    <a:pt x="132896" y="183186"/>
                    <a:pt x="314894" y="60156"/>
                    <a:pt x="503030" y="96526"/>
                  </a:cubicBezTo>
                  <a:close/>
                </a:path>
              </a:pathLst>
            </a:custGeom>
            <a:solidFill>
              <a:srgbClr val="FFFFFF"/>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FDAA8C19-E7D4-4A07-A0B2-E056EE8216B4}"/>
                </a:ext>
              </a:extLst>
            </p:cNvPr>
            <p:cNvSpPr/>
            <p:nvPr/>
          </p:nvSpPr>
          <p:spPr>
            <a:xfrm>
              <a:off x="15327482" y="3223069"/>
              <a:ext cx="872648" cy="872648"/>
            </a:xfrm>
            <a:custGeom>
              <a:avLst/>
              <a:gdLst>
                <a:gd name="connsiteX0" fmla="*/ 870903 w 872648"/>
                <a:gd name="connsiteY0" fmla="*/ 448541 h 872648"/>
                <a:gd name="connsiteX1" fmla="*/ 448541 w 872648"/>
                <a:gd name="connsiteY1" fmla="*/ 870903 h 872648"/>
                <a:gd name="connsiteX2" fmla="*/ 26179 w 872648"/>
                <a:gd name="connsiteY2" fmla="*/ 448541 h 872648"/>
                <a:gd name="connsiteX3" fmla="*/ 448541 w 872648"/>
                <a:gd name="connsiteY3" fmla="*/ 26179 h 872648"/>
                <a:gd name="connsiteX4" fmla="*/ 870903 w 872648"/>
                <a:gd name="connsiteY4" fmla="*/ 448541 h 8726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648" h="872648">
                  <a:moveTo>
                    <a:pt x="870903" y="448541"/>
                  </a:moveTo>
                  <a:cubicBezTo>
                    <a:pt x="870903" y="681805"/>
                    <a:pt x="681805" y="870903"/>
                    <a:pt x="448541" y="870903"/>
                  </a:cubicBezTo>
                  <a:cubicBezTo>
                    <a:pt x="215277" y="870903"/>
                    <a:pt x="26179" y="681805"/>
                    <a:pt x="26179" y="448541"/>
                  </a:cubicBezTo>
                  <a:cubicBezTo>
                    <a:pt x="26179" y="215277"/>
                    <a:pt x="215277" y="26179"/>
                    <a:pt x="448541" y="26179"/>
                  </a:cubicBezTo>
                  <a:cubicBezTo>
                    <a:pt x="681805" y="26179"/>
                    <a:pt x="870903" y="215277"/>
                    <a:pt x="870903" y="448541"/>
                  </a:cubicBezTo>
                  <a:close/>
                </a:path>
              </a:pathLst>
            </a:custGeom>
            <a:solidFill>
              <a:srgbClr val="FFFFFF"/>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40E44F6C-0B80-46CE-8C71-1B09FC911179}"/>
                </a:ext>
              </a:extLst>
            </p:cNvPr>
            <p:cNvSpPr/>
            <p:nvPr/>
          </p:nvSpPr>
          <p:spPr>
            <a:xfrm>
              <a:off x="20076084" y="7775500"/>
              <a:ext cx="453777" cy="453777"/>
            </a:xfrm>
            <a:custGeom>
              <a:avLst/>
              <a:gdLst>
                <a:gd name="connsiteX0" fmla="*/ 448541 w 453777"/>
                <a:gd name="connsiteY0" fmla="*/ 237360 h 453777"/>
                <a:gd name="connsiteX1" fmla="*/ 237360 w 453777"/>
                <a:gd name="connsiteY1" fmla="*/ 448541 h 453777"/>
                <a:gd name="connsiteX2" fmla="*/ 26180 w 453777"/>
                <a:gd name="connsiteY2" fmla="*/ 237360 h 453777"/>
                <a:gd name="connsiteX3" fmla="*/ 237360 w 453777"/>
                <a:gd name="connsiteY3" fmla="*/ 26179 h 453777"/>
                <a:gd name="connsiteX4" fmla="*/ 448541 w 453777"/>
                <a:gd name="connsiteY4" fmla="*/ 237360 h 45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777" h="453777">
                  <a:moveTo>
                    <a:pt x="448541" y="237360"/>
                  </a:moveTo>
                  <a:cubicBezTo>
                    <a:pt x="448541" y="353992"/>
                    <a:pt x="353992" y="448541"/>
                    <a:pt x="237360" y="448541"/>
                  </a:cubicBezTo>
                  <a:cubicBezTo>
                    <a:pt x="120729" y="448541"/>
                    <a:pt x="26180" y="353992"/>
                    <a:pt x="26180" y="237360"/>
                  </a:cubicBezTo>
                  <a:cubicBezTo>
                    <a:pt x="26180" y="120728"/>
                    <a:pt x="120729" y="26179"/>
                    <a:pt x="237360" y="26179"/>
                  </a:cubicBezTo>
                  <a:cubicBezTo>
                    <a:pt x="353992" y="26179"/>
                    <a:pt x="448541" y="120728"/>
                    <a:pt x="448541" y="237360"/>
                  </a:cubicBezTo>
                  <a:close/>
                </a:path>
              </a:pathLst>
            </a:custGeom>
            <a:solidFill>
              <a:srgbClr val="FFFFFF"/>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A59A4FA8-B159-474C-BEEA-AEC6A0D592C0}"/>
                </a:ext>
              </a:extLst>
            </p:cNvPr>
            <p:cNvSpPr/>
            <p:nvPr/>
          </p:nvSpPr>
          <p:spPr>
            <a:xfrm>
              <a:off x="16239923" y="6170525"/>
              <a:ext cx="244341" cy="244341"/>
            </a:xfrm>
            <a:custGeom>
              <a:avLst/>
              <a:gdLst>
                <a:gd name="connsiteX0" fmla="*/ 237011 w 244341"/>
                <a:gd name="connsiteY0" fmla="*/ 131595 h 244341"/>
                <a:gd name="connsiteX1" fmla="*/ 131595 w 244341"/>
                <a:gd name="connsiteY1" fmla="*/ 237011 h 244341"/>
                <a:gd name="connsiteX2" fmla="*/ 26180 w 244341"/>
                <a:gd name="connsiteY2" fmla="*/ 131595 h 244341"/>
                <a:gd name="connsiteX3" fmla="*/ 131595 w 244341"/>
                <a:gd name="connsiteY3" fmla="*/ 26179 h 244341"/>
                <a:gd name="connsiteX4" fmla="*/ 237011 w 244341"/>
                <a:gd name="connsiteY4" fmla="*/ 131595 h 244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341" h="244341">
                  <a:moveTo>
                    <a:pt x="237011" y="131595"/>
                  </a:moveTo>
                  <a:cubicBezTo>
                    <a:pt x="237011" y="189815"/>
                    <a:pt x="189814" y="237011"/>
                    <a:pt x="131595" y="237011"/>
                  </a:cubicBezTo>
                  <a:cubicBezTo>
                    <a:pt x="73376" y="237011"/>
                    <a:pt x="26180" y="189815"/>
                    <a:pt x="26180" y="131595"/>
                  </a:cubicBezTo>
                  <a:cubicBezTo>
                    <a:pt x="26180" y="73376"/>
                    <a:pt x="73377" y="26179"/>
                    <a:pt x="131595" y="26179"/>
                  </a:cubicBezTo>
                  <a:cubicBezTo>
                    <a:pt x="189815" y="26179"/>
                    <a:pt x="237011" y="73376"/>
                    <a:pt x="237011" y="131595"/>
                  </a:cubicBezTo>
                  <a:close/>
                </a:path>
              </a:pathLst>
            </a:custGeom>
            <a:solidFill>
              <a:srgbClr val="FFFFFF"/>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9DD08D8-5E62-4FB2-B4B6-0AFE1E2298F9}"/>
                </a:ext>
              </a:extLst>
            </p:cNvPr>
            <p:cNvSpPr/>
            <p:nvPr/>
          </p:nvSpPr>
          <p:spPr>
            <a:xfrm>
              <a:off x="11635410" y="9488615"/>
              <a:ext cx="802836" cy="802836"/>
            </a:xfrm>
            <a:custGeom>
              <a:avLst/>
              <a:gdLst>
                <a:gd name="connsiteX0" fmla="*/ 461934 w 802836"/>
                <a:gd name="connsiteY0" fmla="*/ 82815 h 802836"/>
                <a:gd name="connsiteX1" fmla="*/ 735472 w 802836"/>
                <a:gd name="connsiteY1" fmla="*/ 461934 h 802836"/>
                <a:gd name="connsiteX2" fmla="*/ 356353 w 802836"/>
                <a:gd name="connsiteY2" fmla="*/ 735471 h 802836"/>
                <a:gd name="connsiteX3" fmla="*/ 82816 w 802836"/>
                <a:gd name="connsiteY3" fmla="*/ 356353 h 802836"/>
                <a:gd name="connsiteX4" fmla="*/ 461934 w 802836"/>
                <a:gd name="connsiteY4" fmla="*/ 82815 h 802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836" h="802836">
                  <a:moveTo>
                    <a:pt x="461934" y="82815"/>
                  </a:moveTo>
                  <a:cubicBezTo>
                    <a:pt x="642160" y="111971"/>
                    <a:pt x="764627" y="281708"/>
                    <a:pt x="735472" y="461934"/>
                  </a:cubicBezTo>
                  <a:cubicBezTo>
                    <a:pt x="706316" y="642160"/>
                    <a:pt x="536579" y="764627"/>
                    <a:pt x="356353" y="735471"/>
                  </a:cubicBezTo>
                  <a:cubicBezTo>
                    <a:pt x="176127" y="706316"/>
                    <a:pt x="53660" y="536579"/>
                    <a:pt x="82816" y="356353"/>
                  </a:cubicBezTo>
                  <a:cubicBezTo>
                    <a:pt x="111971" y="176127"/>
                    <a:pt x="281708" y="53660"/>
                    <a:pt x="461934" y="82815"/>
                  </a:cubicBezTo>
                  <a:close/>
                </a:path>
              </a:pathLst>
            </a:custGeom>
            <a:solidFill>
              <a:srgbClr val="FFFFFF"/>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12A2E544-35E5-4C28-ACFE-99653C617A05}"/>
                </a:ext>
              </a:extLst>
            </p:cNvPr>
            <p:cNvSpPr/>
            <p:nvPr/>
          </p:nvSpPr>
          <p:spPr>
            <a:xfrm>
              <a:off x="7549394" y="5913967"/>
              <a:ext cx="488683" cy="488683"/>
            </a:xfrm>
            <a:custGeom>
              <a:avLst/>
              <a:gdLst>
                <a:gd name="connsiteX0" fmla="*/ 253068 w 488682"/>
                <a:gd name="connsiteY0" fmla="*/ 26179 h 488682"/>
                <a:gd name="connsiteX1" fmla="*/ 479956 w 488682"/>
                <a:gd name="connsiteY1" fmla="*/ 253068 h 488682"/>
                <a:gd name="connsiteX2" fmla="*/ 253068 w 488682"/>
                <a:gd name="connsiteY2" fmla="*/ 479956 h 488682"/>
                <a:gd name="connsiteX3" fmla="*/ 26179 w 488682"/>
                <a:gd name="connsiteY3" fmla="*/ 253068 h 488682"/>
                <a:gd name="connsiteX4" fmla="*/ 253068 w 488682"/>
                <a:gd name="connsiteY4" fmla="*/ 26179 h 488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82" h="488682">
                  <a:moveTo>
                    <a:pt x="253068" y="26179"/>
                  </a:moveTo>
                  <a:cubicBezTo>
                    <a:pt x="378380" y="26179"/>
                    <a:pt x="479956" y="127755"/>
                    <a:pt x="479956" y="253068"/>
                  </a:cubicBezTo>
                  <a:cubicBezTo>
                    <a:pt x="479956" y="378380"/>
                    <a:pt x="378380" y="479956"/>
                    <a:pt x="253068" y="479956"/>
                  </a:cubicBezTo>
                  <a:cubicBezTo>
                    <a:pt x="127756" y="479956"/>
                    <a:pt x="26179" y="378380"/>
                    <a:pt x="26179" y="253068"/>
                  </a:cubicBezTo>
                  <a:cubicBezTo>
                    <a:pt x="26529" y="127755"/>
                    <a:pt x="127756" y="26179"/>
                    <a:pt x="253068" y="26179"/>
                  </a:cubicBezTo>
                  <a:close/>
                </a:path>
              </a:pathLst>
            </a:custGeom>
            <a:solidFill>
              <a:srgbClr val="FFFFFF"/>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B1206834-BCBD-4242-826E-0CF4EBD3A52F}"/>
                </a:ext>
              </a:extLst>
            </p:cNvPr>
            <p:cNvSpPr/>
            <p:nvPr/>
          </p:nvSpPr>
          <p:spPr>
            <a:xfrm>
              <a:off x="11678416" y="11294716"/>
              <a:ext cx="279247" cy="279247"/>
            </a:xfrm>
            <a:custGeom>
              <a:avLst/>
              <a:gdLst>
                <a:gd name="connsiteX0" fmla="*/ 139624 w 279247"/>
                <a:gd name="connsiteY0" fmla="*/ 26179 h 279247"/>
                <a:gd name="connsiteX1" fmla="*/ 253068 w 279247"/>
                <a:gd name="connsiteY1" fmla="*/ 139624 h 279247"/>
                <a:gd name="connsiteX2" fmla="*/ 139624 w 279247"/>
                <a:gd name="connsiteY2" fmla="*/ 253068 h 279247"/>
                <a:gd name="connsiteX3" fmla="*/ 26179 w 279247"/>
                <a:gd name="connsiteY3" fmla="*/ 139624 h 279247"/>
                <a:gd name="connsiteX4" fmla="*/ 139624 w 279247"/>
                <a:gd name="connsiteY4" fmla="*/ 26179 h 2792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247" h="279247">
                  <a:moveTo>
                    <a:pt x="139624" y="26179"/>
                  </a:moveTo>
                  <a:cubicBezTo>
                    <a:pt x="202106" y="26179"/>
                    <a:pt x="253068" y="76792"/>
                    <a:pt x="253068" y="139624"/>
                  </a:cubicBezTo>
                  <a:cubicBezTo>
                    <a:pt x="253068" y="202105"/>
                    <a:pt x="202455" y="253068"/>
                    <a:pt x="139624" y="253068"/>
                  </a:cubicBezTo>
                  <a:cubicBezTo>
                    <a:pt x="77143" y="253068"/>
                    <a:pt x="26179" y="202454"/>
                    <a:pt x="26179" y="139624"/>
                  </a:cubicBezTo>
                  <a:cubicBezTo>
                    <a:pt x="26529" y="77142"/>
                    <a:pt x="77143" y="26179"/>
                    <a:pt x="139624" y="26179"/>
                  </a:cubicBezTo>
                  <a:close/>
                </a:path>
              </a:pathLst>
            </a:custGeom>
            <a:solidFill>
              <a:srgbClr val="FFFFFF"/>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B9C369FA-D3FA-4F62-8390-D77DB7D350FB}"/>
                </a:ext>
              </a:extLst>
            </p:cNvPr>
            <p:cNvSpPr/>
            <p:nvPr/>
          </p:nvSpPr>
          <p:spPr>
            <a:xfrm>
              <a:off x="19663835" y="8497845"/>
              <a:ext cx="1640578" cy="1640578"/>
            </a:xfrm>
            <a:custGeom>
              <a:avLst/>
              <a:gdLst>
                <a:gd name="connsiteX0" fmla="*/ 1421437 w 1640578"/>
                <a:gd name="connsiteY0" fmla="*/ 629332 h 1640578"/>
                <a:gd name="connsiteX1" fmla="*/ 1020960 w 1640578"/>
                <a:gd name="connsiteY1" fmla="*/ 1421436 h 1640578"/>
                <a:gd name="connsiteX2" fmla="*/ 228856 w 1640578"/>
                <a:gd name="connsiteY2" fmla="*/ 1020959 h 1640578"/>
                <a:gd name="connsiteX3" fmla="*/ 629332 w 1640578"/>
                <a:gd name="connsiteY3" fmla="*/ 228855 h 1640578"/>
                <a:gd name="connsiteX4" fmla="*/ 1421437 w 1640578"/>
                <a:gd name="connsiteY4" fmla="*/ 629332 h 1640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0578" h="1640578">
                  <a:moveTo>
                    <a:pt x="1421437" y="629332"/>
                  </a:moveTo>
                  <a:cubicBezTo>
                    <a:pt x="1529581" y="958654"/>
                    <a:pt x="1350282" y="1313292"/>
                    <a:pt x="1020960" y="1421436"/>
                  </a:cubicBezTo>
                  <a:cubicBezTo>
                    <a:pt x="691639" y="1529581"/>
                    <a:pt x="337001" y="1350281"/>
                    <a:pt x="228856" y="1020959"/>
                  </a:cubicBezTo>
                  <a:cubicBezTo>
                    <a:pt x="120711" y="691637"/>
                    <a:pt x="300011" y="337000"/>
                    <a:pt x="629332" y="228855"/>
                  </a:cubicBezTo>
                  <a:cubicBezTo>
                    <a:pt x="958654" y="120710"/>
                    <a:pt x="1313292" y="300010"/>
                    <a:pt x="1421437" y="629332"/>
                  </a:cubicBezTo>
                  <a:close/>
                </a:path>
              </a:pathLst>
            </a:custGeom>
            <a:solidFill>
              <a:srgbClr val="FFFFFF"/>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1B94092A-7B95-495A-B544-6F691C725221}"/>
                </a:ext>
              </a:extLst>
            </p:cNvPr>
            <p:cNvSpPr/>
            <p:nvPr/>
          </p:nvSpPr>
          <p:spPr>
            <a:xfrm>
              <a:off x="4816894" y="746388"/>
              <a:ext cx="2932098" cy="2932098"/>
            </a:xfrm>
            <a:custGeom>
              <a:avLst/>
              <a:gdLst>
                <a:gd name="connsiteX0" fmla="*/ 2614985 w 2932097"/>
                <a:gd name="connsiteY0" fmla="*/ 1172655 h 2932097"/>
                <a:gd name="connsiteX1" fmla="*/ 1776014 w 2932097"/>
                <a:gd name="connsiteY1" fmla="*/ 2614985 h 2932097"/>
                <a:gd name="connsiteX2" fmla="*/ 333684 w 2932097"/>
                <a:gd name="connsiteY2" fmla="*/ 1776015 h 2932097"/>
                <a:gd name="connsiteX3" fmla="*/ 1172654 w 2932097"/>
                <a:gd name="connsiteY3" fmla="*/ 333684 h 2932097"/>
                <a:gd name="connsiteX4" fmla="*/ 2614985 w 2932097"/>
                <a:gd name="connsiteY4" fmla="*/ 1172655 h 2932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2097" h="2932097">
                  <a:moveTo>
                    <a:pt x="2614985" y="1172655"/>
                  </a:moveTo>
                  <a:cubicBezTo>
                    <a:pt x="2781598" y="1802618"/>
                    <a:pt x="2405978" y="2448372"/>
                    <a:pt x="1776014" y="2614985"/>
                  </a:cubicBezTo>
                  <a:cubicBezTo>
                    <a:pt x="1146051" y="2781598"/>
                    <a:pt x="500297" y="2405979"/>
                    <a:pt x="333684" y="1776015"/>
                  </a:cubicBezTo>
                  <a:cubicBezTo>
                    <a:pt x="167071" y="1146051"/>
                    <a:pt x="542691" y="500298"/>
                    <a:pt x="1172654" y="333684"/>
                  </a:cubicBezTo>
                  <a:cubicBezTo>
                    <a:pt x="1802618" y="167071"/>
                    <a:pt x="2448372" y="542691"/>
                    <a:pt x="2614985" y="1172655"/>
                  </a:cubicBezTo>
                  <a:close/>
                </a:path>
              </a:pathLst>
            </a:custGeom>
            <a:solidFill>
              <a:srgbClr val="FFFFFF"/>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D42F273E-C9B4-4048-88F0-9A148B91FA24}"/>
                </a:ext>
              </a:extLst>
            </p:cNvPr>
            <p:cNvSpPr/>
            <p:nvPr/>
          </p:nvSpPr>
          <p:spPr>
            <a:xfrm>
              <a:off x="5246302" y="1176185"/>
              <a:ext cx="2059450" cy="2059450"/>
            </a:xfrm>
            <a:custGeom>
              <a:avLst/>
              <a:gdLst>
                <a:gd name="connsiteX0" fmla="*/ 2063289 w 2059449"/>
                <a:gd name="connsiteY0" fmla="*/ 1044734 h 2059449"/>
                <a:gd name="connsiteX1" fmla="*/ 1044735 w 2059449"/>
                <a:gd name="connsiteY1" fmla="*/ 2063289 h 2059449"/>
                <a:gd name="connsiteX2" fmla="*/ 26180 w 2059449"/>
                <a:gd name="connsiteY2" fmla="*/ 1044734 h 2059449"/>
                <a:gd name="connsiteX3" fmla="*/ 1044735 w 2059449"/>
                <a:gd name="connsiteY3" fmla="*/ 26179 h 2059449"/>
                <a:gd name="connsiteX4" fmla="*/ 2063289 w 2059449"/>
                <a:gd name="connsiteY4" fmla="*/ 1044734 h 2059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449" h="2059449">
                  <a:moveTo>
                    <a:pt x="2063289" y="1044734"/>
                  </a:moveTo>
                  <a:cubicBezTo>
                    <a:pt x="2063289" y="1607267"/>
                    <a:pt x="1607267" y="2063289"/>
                    <a:pt x="1044735" y="2063289"/>
                  </a:cubicBezTo>
                  <a:cubicBezTo>
                    <a:pt x="482202" y="2063289"/>
                    <a:pt x="26180" y="1607267"/>
                    <a:pt x="26180" y="1044734"/>
                  </a:cubicBezTo>
                  <a:cubicBezTo>
                    <a:pt x="26180" y="482202"/>
                    <a:pt x="482202" y="26179"/>
                    <a:pt x="1044735" y="26179"/>
                  </a:cubicBezTo>
                  <a:cubicBezTo>
                    <a:pt x="1607267" y="26179"/>
                    <a:pt x="2063289" y="482202"/>
                    <a:pt x="2063289" y="1044734"/>
                  </a:cubicBezTo>
                  <a:close/>
                </a:path>
              </a:pathLst>
            </a:custGeom>
            <a:solidFill>
              <a:srgbClr val="42BEE5"/>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00C59A20-8791-427B-BCEF-BDACA2307C3A}"/>
                </a:ext>
              </a:extLst>
            </p:cNvPr>
            <p:cNvSpPr/>
            <p:nvPr/>
          </p:nvSpPr>
          <p:spPr>
            <a:xfrm>
              <a:off x="16053176" y="1014920"/>
              <a:ext cx="2408509" cy="2408509"/>
            </a:xfrm>
            <a:custGeom>
              <a:avLst/>
              <a:gdLst>
                <a:gd name="connsiteX0" fmla="*/ 1205999 w 2408508"/>
                <a:gd name="connsiteY0" fmla="*/ 2385820 h 2408508"/>
                <a:gd name="connsiteX1" fmla="*/ 26179 w 2408508"/>
                <a:gd name="connsiteY1" fmla="*/ 1206000 h 2408508"/>
                <a:gd name="connsiteX2" fmla="*/ 1205999 w 2408508"/>
                <a:gd name="connsiteY2" fmla="*/ 26179 h 2408508"/>
                <a:gd name="connsiteX3" fmla="*/ 2385820 w 2408508"/>
                <a:gd name="connsiteY3" fmla="*/ 1206000 h 2408508"/>
                <a:gd name="connsiteX4" fmla="*/ 1205999 w 2408508"/>
                <a:gd name="connsiteY4" fmla="*/ 2385820 h 2408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8508" h="2408508">
                  <a:moveTo>
                    <a:pt x="1205999" y="2385820"/>
                  </a:moveTo>
                  <a:cubicBezTo>
                    <a:pt x="555353" y="2385820"/>
                    <a:pt x="26179" y="1856646"/>
                    <a:pt x="26179" y="1206000"/>
                  </a:cubicBezTo>
                  <a:cubicBezTo>
                    <a:pt x="26179" y="555702"/>
                    <a:pt x="555353" y="26179"/>
                    <a:pt x="1205999" y="26179"/>
                  </a:cubicBezTo>
                  <a:cubicBezTo>
                    <a:pt x="1856297" y="26179"/>
                    <a:pt x="2385820" y="555353"/>
                    <a:pt x="2385820" y="1206000"/>
                  </a:cubicBezTo>
                  <a:cubicBezTo>
                    <a:pt x="2385820" y="1856646"/>
                    <a:pt x="1856646" y="2385820"/>
                    <a:pt x="1205999" y="2385820"/>
                  </a:cubicBezTo>
                  <a:close/>
                </a:path>
              </a:pathLst>
            </a:custGeom>
            <a:solidFill>
              <a:srgbClr val="FFFFFF"/>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1B5D5F18-F794-4936-925B-A9E8104FAB3D}"/>
                </a:ext>
              </a:extLst>
            </p:cNvPr>
            <p:cNvSpPr/>
            <p:nvPr/>
          </p:nvSpPr>
          <p:spPr>
            <a:xfrm>
              <a:off x="16214441" y="1176185"/>
              <a:ext cx="2059450" cy="2059450"/>
            </a:xfrm>
            <a:custGeom>
              <a:avLst/>
              <a:gdLst>
                <a:gd name="connsiteX0" fmla="*/ 2063289 w 2059449"/>
                <a:gd name="connsiteY0" fmla="*/ 1044734 h 2059449"/>
                <a:gd name="connsiteX1" fmla="*/ 1044734 w 2059449"/>
                <a:gd name="connsiteY1" fmla="*/ 2063289 h 2059449"/>
                <a:gd name="connsiteX2" fmla="*/ 26180 w 2059449"/>
                <a:gd name="connsiteY2" fmla="*/ 1044734 h 2059449"/>
                <a:gd name="connsiteX3" fmla="*/ 1044734 w 2059449"/>
                <a:gd name="connsiteY3" fmla="*/ 26179 h 2059449"/>
                <a:gd name="connsiteX4" fmla="*/ 2063289 w 2059449"/>
                <a:gd name="connsiteY4" fmla="*/ 1044734 h 2059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449" h="2059449">
                  <a:moveTo>
                    <a:pt x="2063289" y="1044734"/>
                  </a:moveTo>
                  <a:cubicBezTo>
                    <a:pt x="2063289" y="1607267"/>
                    <a:pt x="1607266" y="2063289"/>
                    <a:pt x="1044734" y="2063289"/>
                  </a:cubicBezTo>
                  <a:cubicBezTo>
                    <a:pt x="482202" y="2063289"/>
                    <a:pt x="26180" y="1607267"/>
                    <a:pt x="26180" y="1044734"/>
                  </a:cubicBezTo>
                  <a:cubicBezTo>
                    <a:pt x="26180" y="482202"/>
                    <a:pt x="482202" y="26179"/>
                    <a:pt x="1044734" y="26179"/>
                  </a:cubicBezTo>
                  <a:cubicBezTo>
                    <a:pt x="1607266" y="26179"/>
                    <a:pt x="2063289" y="482202"/>
                    <a:pt x="2063289" y="1044734"/>
                  </a:cubicBezTo>
                  <a:close/>
                </a:path>
              </a:pathLst>
            </a:custGeom>
            <a:solidFill>
              <a:srgbClr val="0ECC92"/>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AD35152-9E37-4F28-B236-217E175D6A12}"/>
                </a:ext>
              </a:extLst>
            </p:cNvPr>
            <p:cNvSpPr/>
            <p:nvPr/>
          </p:nvSpPr>
          <p:spPr>
            <a:xfrm>
              <a:off x="10216169" y="5767830"/>
              <a:ext cx="3106627" cy="3106627"/>
            </a:xfrm>
            <a:custGeom>
              <a:avLst/>
              <a:gdLst>
                <a:gd name="connsiteX0" fmla="*/ 2700224 w 3106627"/>
                <a:gd name="connsiteY0" fmla="*/ 1257894 h 3106627"/>
                <a:gd name="connsiteX1" fmla="*/ 1861254 w 3106627"/>
                <a:gd name="connsiteY1" fmla="*/ 2700225 h 3106627"/>
                <a:gd name="connsiteX2" fmla="*/ 418925 w 3106627"/>
                <a:gd name="connsiteY2" fmla="*/ 1861254 h 3106627"/>
                <a:gd name="connsiteX3" fmla="*/ 1257894 w 3106627"/>
                <a:gd name="connsiteY3" fmla="*/ 418924 h 3106627"/>
                <a:gd name="connsiteX4" fmla="*/ 2700224 w 3106627"/>
                <a:gd name="connsiteY4" fmla="*/ 1257894 h 3106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627" h="3106627">
                  <a:moveTo>
                    <a:pt x="2700224" y="1257894"/>
                  </a:moveTo>
                  <a:cubicBezTo>
                    <a:pt x="2866838" y="1887858"/>
                    <a:pt x="2491218" y="2533611"/>
                    <a:pt x="1861254" y="2700225"/>
                  </a:cubicBezTo>
                  <a:cubicBezTo>
                    <a:pt x="1231290" y="2866838"/>
                    <a:pt x="585538" y="2491218"/>
                    <a:pt x="418925" y="1861254"/>
                  </a:cubicBezTo>
                  <a:cubicBezTo>
                    <a:pt x="252311" y="1231291"/>
                    <a:pt x="627931" y="585537"/>
                    <a:pt x="1257894" y="418924"/>
                  </a:cubicBezTo>
                  <a:cubicBezTo>
                    <a:pt x="1887858" y="252310"/>
                    <a:pt x="2533611" y="627931"/>
                    <a:pt x="2700224" y="1257894"/>
                  </a:cubicBezTo>
                  <a:close/>
                </a:path>
              </a:pathLst>
            </a:custGeom>
            <a:solidFill>
              <a:srgbClr val="FFFFFF"/>
            </a:solidFill>
            <a:ln w="34894"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58AA9410-A50A-45C0-A9CB-9EFA92C5C7BE}"/>
                </a:ext>
              </a:extLst>
            </p:cNvPr>
            <p:cNvSpPr/>
            <p:nvPr/>
          </p:nvSpPr>
          <p:spPr>
            <a:xfrm>
              <a:off x="10660646" y="6213197"/>
              <a:ext cx="2199073" cy="2199073"/>
            </a:xfrm>
            <a:custGeom>
              <a:avLst/>
              <a:gdLst>
                <a:gd name="connsiteX0" fmla="*/ 2133015 w 2199073"/>
                <a:gd name="connsiteY0" fmla="*/ 1114460 h 2199073"/>
                <a:gd name="connsiteX1" fmla="*/ 1114460 w 2199073"/>
                <a:gd name="connsiteY1" fmla="*/ 2133015 h 2199073"/>
                <a:gd name="connsiteX2" fmla="*/ 95905 w 2199073"/>
                <a:gd name="connsiteY2" fmla="*/ 1114460 h 2199073"/>
                <a:gd name="connsiteX3" fmla="*/ 1114460 w 2199073"/>
                <a:gd name="connsiteY3" fmla="*/ 95905 h 2199073"/>
                <a:gd name="connsiteX4" fmla="*/ 2133015 w 2199073"/>
                <a:gd name="connsiteY4" fmla="*/ 1114460 h 21990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073" h="2199073">
                  <a:moveTo>
                    <a:pt x="2133015" y="1114460"/>
                  </a:moveTo>
                  <a:cubicBezTo>
                    <a:pt x="2133015" y="1676992"/>
                    <a:pt x="1676992" y="2133015"/>
                    <a:pt x="1114460" y="2133015"/>
                  </a:cubicBezTo>
                  <a:cubicBezTo>
                    <a:pt x="551928" y="2133015"/>
                    <a:pt x="95905" y="1676992"/>
                    <a:pt x="95905" y="1114460"/>
                  </a:cubicBezTo>
                  <a:cubicBezTo>
                    <a:pt x="95905" y="551928"/>
                    <a:pt x="551928" y="95905"/>
                    <a:pt x="1114460" y="95905"/>
                  </a:cubicBezTo>
                  <a:cubicBezTo>
                    <a:pt x="1676992" y="95905"/>
                    <a:pt x="2133015" y="551928"/>
                    <a:pt x="2133015" y="1114460"/>
                  </a:cubicBezTo>
                  <a:close/>
                </a:path>
              </a:pathLst>
            </a:custGeom>
            <a:solidFill>
              <a:srgbClr val="5100EB"/>
            </a:solidFill>
            <a:ln w="3489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94D8FBFA-CA44-4018-AEB0-2B400B70A7EA}"/>
                </a:ext>
              </a:extLst>
            </p:cNvPr>
            <p:cNvSpPr/>
            <p:nvPr/>
          </p:nvSpPr>
          <p:spPr>
            <a:xfrm>
              <a:off x="3583695" y="9150717"/>
              <a:ext cx="3106627" cy="3106627"/>
            </a:xfrm>
            <a:custGeom>
              <a:avLst/>
              <a:gdLst>
                <a:gd name="connsiteX0" fmla="*/ 2698243 w 3106627"/>
                <a:gd name="connsiteY0" fmla="*/ 1258509 h 3106627"/>
                <a:gd name="connsiteX1" fmla="*/ 1855026 w 3106627"/>
                <a:gd name="connsiteY1" fmla="*/ 2698243 h 3106627"/>
                <a:gd name="connsiteX2" fmla="*/ 415291 w 3106627"/>
                <a:gd name="connsiteY2" fmla="*/ 1855026 h 3106627"/>
                <a:gd name="connsiteX3" fmla="*/ 1258508 w 3106627"/>
                <a:gd name="connsiteY3" fmla="*/ 415291 h 3106627"/>
                <a:gd name="connsiteX4" fmla="*/ 2698243 w 3106627"/>
                <a:gd name="connsiteY4" fmla="*/ 1258509 h 3106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627" h="3106627">
                  <a:moveTo>
                    <a:pt x="2698243" y="1258509"/>
                  </a:moveTo>
                  <a:cubicBezTo>
                    <a:pt x="2862967" y="1888929"/>
                    <a:pt x="2485445" y="2533519"/>
                    <a:pt x="1855026" y="2698243"/>
                  </a:cubicBezTo>
                  <a:cubicBezTo>
                    <a:pt x="1224606" y="2862967"/>
                    <a:pt x="580014" y="2485445"/>
                    <a:pt x="415291" y="1855026"/>
                  </a:cubicBezTo>
                  <a:cubicBezTo>
                    <a:pt x="250567" y="1224605"/>
                    <a:pt x="628088" y="580015"/>
                    <a:pt x="1258508" y="415291"/>
                  </a:cubicBezTo>
                  <a:cubicBezTo>
                    <a:pt x="1888928" y="250567"/>
                    <a:pt x="2533520" y="628088"/>
                    <a:pt x="2698243" y="1258509"/>
                  </a:cubicBezTo>
                  <a:close/>
                </a:path>
              </a:pathLst>
            </a:custGeom>
            <a:solidFill>
              <a:srgbClr val="FFFFFF"/>
            </a:solidFill>
            <a:ln w="34894"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6135D8D-9B39-40D1-9E66-22B4AC0E39DF}"/>
                </a:ext>
              </a:extLst>
            </p:cNvPr>
            <p:cNvSpPr/>
            <p:nvPr/>
          </p:nvSpPr>
          <p:spPr>
            <a:xfrm>
              <a:off x="4025728" y="9593487"/>
              <a:ext cx="2199073" cy="2199073"/>
            </a:xfrm>
            <a:custGeom>
              <a:avLst/>
              <a:gdLst>
                <a:gd name="connsiteX0" fmla="*/ 2133015 w 2199073"/>
                <a:gd name="connsiteY0" fmla="*/ 1114459 h 2199073"/>
                <a:gd name="connsiteX1" fmla="*/ 1114460 w 2199073"/>
                <a:gd name="connsiteY1" fmla="*/ 2133014 h 2199073"/>
                <a:gd name="connsiteX2" fmla="*/ 95905 w 2199073"/>
                <a:gd name="connsiteY2" fmla="*/ 1114459 h 2199073"/>
                <a:gd name="connsiteX3" fmla="*/ 1114460 w 2199073"/>
                <a:gd name="connsiteY3" fmla="*/ 95905 h 2199073"/>
                <a:gd name="connsiteX4" fmla="*/ 2133015 w 2199073"/>
                <a:gd name="connsiteY4" fmla="*/ 1114459 h 21990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073" h="2199073">
                  <a:moveTo>
                    <a:pt x="2133015" y="1114459"/>
                  </a:moveTo>
                  <a:cubicBezTo>
                    <a:pt x="2133015" y="1676991"/>
                    <a:pt x="1676992" y="2133014"/>
                    <a:pt x="1114460" y="2133014"/>
                  </a:cubicBezTo>
                  <a:cubicBezTo>
                    <a:pt x="551927" y="2133014"/>
                    <a:pt x="95905" y="1676991"/>
                    <a:pt x="95905" y="1114459"/>
                  </a:cubicBezTo>
                  <a:cubicBezTo>
                    <a:pt x="95905" y="551927"/>
                    <a:pt x="551927" y="95905"/>
                    <a:pt x="1114460" y="95905"/>
                  </a:cubicBezTo>
                  <a:cubicBezTo>
                    <a:pt x="1676992" y="95905"/>
                    <a:pt x="2133015" y="551927"/>
                    <a:pt x="2133015" y="1114459"/>
                  </a:cubicBezTo>
                  <a:close/>
                </a:path>
              </a:pathLst>
            </a:custGeom>
            <a:solidFill>
              <a:srgbClr val="FFBE3F"/>
            </a:solidFill>
            <a:ln w="3489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CE771DDB-284E-4112-B8A9-37B9493191C8}"/>
                </a:ext>
              </a:extLst>
            </p:cNvPr>
            <p:cNvSpPr/>
            <p:nvPr/>
          </p:nvSpPr>
          <p:spPr>
            <a:xfrm>
              <a:off x="16851423" y="9147950"/>
              <a:ext cx="3106627" cy="3106627"/>
            </a:xfrm>
            <a:custGeom>
              <a:avLst/>
              <a:gdLst>
                <a:gd name="connsiteX0" fmla="*/ 2700225 w 3106627"/>
                <a:gd name="connsiteY0" fmla="*/ 1257893 h 3106627"/>
                <a:gd name="connsiteX1" fmla="*/ 1861255 w 3106627"/>
                <a:gd name="connsiteY1" fmla="*/ 2700223 h 3106627"/>
                <a:gd name="connsiteX2" fmla="*/ 418925 w 3106627"/>
                <a:gd name="connsiteY2" fmla="*/ 1861253 h 3106627"/>
                <a:gd name="connsiteX3" fmla="*/ 1257895 w 3106627"/>
                <a:gd name="connsiteY3" fmla="*/ 418923 h 3106627"/>
                <a:gd name="connsiteX4" fmla="*/ 2700225 w 3106627"/>
                <a:gd name="connsiteY4" fmla="*/ 1257893 h 3106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627" h="3106627">
                  <a:moveTo>
                    <a:pt x="2700225" y="1257893"/>
                  </a:moveTo>
                  <a:cubicBezTo>
                    <a:pt x="2866838" y="1887858"/>
                    <a:pt x="2491218" y="2533610"/>
                    <a:pt x="1861255" y="2700223"/>
                  </a:cubicBezTo>
                  <a:cubicBezTo>
                    <a:pt x="1231291" y="2866837"/>
                    <a:pt x="585538" y="2491217"/>
                    <a:pt x="418925" y="1861253"/>
                  </a:cubicBezTo>
                  <a:cubicBezTo>
                    <a:pt x="252312" y="1231289"/>
                    <a:pt x="627932" y="585536"/>
                    <a:pt x="1257895" y="418923"/>
                  </a:cubicBezTo>
                  <a:cubicBezTo>
                    <a:pt x="1887859" y="252310"/>
                    <a:pt x="2533611" y="627929"/>
                    <a:pt x="2700225" y="1257893"/>
                  </a:cubicBezTo>
                  <a:close/>
                </a:path>
              </a:pathLst>
            </a:custGeom>
            <a:solidFill>
              <a:srgbClr val="FFFFFF"/>
            </a:solidFill>
            <a:ln w="3489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F0FBBC7E-4D20-4069-AD22-AC71B25C1D97}"/>
                </a:ext>
              </a:extLst>
            </p:cNvPr>
            <p:cNvSpPr/>
            <p:nvPr/>
          </p:nvSpPr>
          <p:spPr>
            <a:xfrm>
              <a:off x="17295564" y="9593487"/>
              <a:ext cx="2199073" cy="2199073"/>
            </a:xfrm>
            <a:custGeom>
              <a:avLst/>
              <a:gdLst>
                <a:gd name="connsiteX0" fmla="*/ 2133015 w 2199073"/>
                <a:gd name="connsiteY0" fmla="*/ 1114459 h 2199073"/>
                <a:gd name="connsiteX1" fmla="*/ 1114461 w 2199073"/>
                <a:gd name="connsiteY1" fmla="*/ 2133014 h 2199073"/>
                <a:gd name="connsiteX2" fmla="*/ 95906 w 2199073"/>
                <a:gd name="connsiteY2" fmla="*/ 1114459 h 2199073"/>
                <a:gd name="connsiteX3" fmla="*/ 1114461 w 2199073"/>
                <a:gd name="connsiteY3" fmla="*/ 95905 h 2199073"/>
                <a:gd name="connsiteX4" fmla="*/ 2133015 w 2199073"/>
                <a:gd name="connsiteY4" fmla="*/ 1114459 h 21990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073" h="2199073">
                  <a:moveTo>
                    <a:pt x="2133015" y="1114459"/>
                  </a:moveTo>
                  <a:cubicBezTo>
                    <a:pt x="2133015" y="1676991"/>
                    <a:pt x="1676993" y="2133014"/>
                    <a:pt x="1114461" y="2133014"/>
                  </a:cubicBezTo>
                  <a:cubicBezTo>
                    <a:pt x="551929" y="2133014"/>
                    <a:pt x="95906" y="1676991"/>
                    <a:pt x="95906" y="1114459"/>
                  </a:cubicBezTo>
                  <a:cubicBezTo>
                    <a:pt x="95906" y="551927"/>
                    <a:pt x="551929" y="95905"/>
                    <a:pt x="1114461" y="95905"/>
                  </a:cubicBezTo>
                  <a:cubicBezTo>
                    <a:pt x="1676993" y="95905"/>
                    <a:pt x="2133015" y="551927"/>
                    <a:pt x="2133015" y="1114459"/>
                  </a:cubicBezTo>
                  <a:close/>
                </a:path>
              </a:pathLst>
            </a:custGeom>
            <a:solidFill>
              <a:srgbClr val="DF0045"/>
            </a:solidFill>
            <a:ln w="3489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7D15C68-5EFF-43C9-8AAE-D3EF193C137F}"/>
                </a:ext>
              </a:extLst>
            </p:cNvPr>
            <p:cNvSpPr/>
            <p:nvPr/>
          </p:nvSpPr>
          <p:spPr>
            <a:xfrm>
              <a:off x="2186448" y="2141683"/>
              <a:ext cx="4398146" cy="4398147"/>
            </a:xfrm>
            <a:custGeom>
              <a:avLst/>
              <a:gdLst>
                <a:gd name="connsiteX0" fmla="*/ 4392911 w 4398146"/>
                <a:gd name="connsiteY0" fmla="*/ 2209545 h 4398146"/>
                <a:gd name="connsiteX1" fmla="*/ 2209545 w 4398146"/>
                <a:gd name="connsiteY1" fmla="*/ 4392911 h 4398146"/>
                <a:gd name="connsiteX2" fmla="*/ 26179 w 4398146"/>
                <a:gd name="connsiteY2" fmla="*/ 2209545 h 4398146"/>
                <a:gd name="connsiteX3" fmla="*/ 2209545 w 4398146"/>
                <a:gd name="connsiteY3" fmla="*/ 26180 h 4398146"/>
                <a:gd name="connsiteX4" fmla="*/ 4392911 w 4398146"/>
                <a:gd name="connsiteY4" fmla="*/ 2209545 h 4398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8146" h="4398146">
                  <a:moveTo>
                    <a:pt x="4392911" y="2209545"/>
                  </a:moveTo>
                  <a:cubicBezTo>
                    <a:pt x="4392911" y="3415385"/>
                    <a:pt x="3415385" y="4392911"/>
                    <a:pt x="2209545" y="4392911"/>
                  </a:cubicBezTo>
                  <a:cubicBezTo>
                    <a:pt x="1003706" y="4392911"/>
                    <a:pt x="26179" y="3415385"/>
                    <a:pt x="26179" y="2209545"/>
                  </a:cubicBezTo>
                  <a:cubicBezTo>
                    <a:pt x="26179" y="1003706"/>
                    <a:pt x="1003706" y="26180"/>
                    <a:pt x="2209545" y="26180"/>
                  </a:cubicBezTo>
                  <a:cubicBezTo>
                    <a:pt x="3415385" y="26180"/>
                    <a:pt x="4392911" y="1003706"/>
                    <a:pt x="4392911" y="2209545"/>
                  </a:cubicBezTo>
                  <a:close/>
                </a:path>
              </a:pathLst>
            </a:custGeom>
            <a:solidFill>
              <a:srgbClr val="FFFFFF"/>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3B68FA8D-B038-4834-A450-DEEB2C521119}"/>
                </a:ext>
              </a:extLst>
            </p:cNvPr>
            <p:cNvSpPr/>
            <p:nvPr/>
          </p:nvSpPr>
          <p:spPr>
            <a:xfrm>
              <a:off x="1873637" y="1828654"/>
              <a:ext cx="5026453" cy="5026453"/>
            </a:xfrm>
            <a:custGeom>
              <a:avLst/>
              <a:gdLst>
                <a:gd name="connsiteX0" fmla="*/ 3067090 w 5026453"/>
                <a:gd name="connsiteY0" fmla="*/ 574624 h 5026453"/>
                <a:gd name="connsiteX1" fmla="*/ 4469861 w 5026453"/>
                <a:gd name="connsiteY1" fmla="*/ 3067091 h 5026453"/>
                <a:gd name="connsiteX2" fmla="*/ 1977395 w 5026453"/>
                <a:gd name="connsiteY2" fmla="*/ 4469862 h 5026453"/>
                <a:gd name="connsiteX3" fmla="*/ 574624 w 5026453"/>
                <a:gd name="connsiteY3" fmla="*/ 1977395 h 5026453"/>
                <a:gd name="connsiteX4" fmla="*/ 3067090 w 5026453"/>
                <a:gd name="connsiteY4" fmla="*/ 574624 h 5026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26453" h="5026453">
                  <a:moveTo>
                    <a:pt x="3067090" y="574624"/>
                  </a:moveTo>
                  <a:cubicBezTo>
                    <a:pt x="4142730" y="875535"/>
                    <a:pt x="4770773" y="1991450"/>
                    <a:pt x="4469861" y="3067091"/>
                  </a:cubicBezTo>
                  <a:cubicBezTo>
                    <a:pt x="4168950" y="4142731"/>
                    <a:pt x="3053035" y="4770773"/>
                    <a:pt x="1977395" y="4469862"/>
                  </a:cubicBezTo>
                  <a:cubicBezTo>
                    <a:pt x="901755" y="4168950"/>
                    <a:pt x="273713" y="3053035"/>
                    <a:pt x="574624" y="1977395"/>
                  </a:cubicBezTo>
                  <a:cubicBezTo>
                    <a:pt x="875535" y="901755"/>
                    <a:pt x="1991451" y="273713"/>
                    <a:pt x="3067090" y="574624"/>
                  </a:cubicBezTo>
                  <a:close/>
                </a:path>
              </a:pathLst>
            </a:custGeom>
            <a:noFill/>
            <a:ln w="8791" cap="flat">
              <a:solidFill>
                <a:srgbClr val="42BEE5"/>
              </a:solid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A12E1DD2-A88C-42F5-8D28-137C0AAE96E1}"/>
                </a:ext>
              </a:extLst>
            </p:cNvPr>
            <p:cNvSpPr/>
            <p:nvPr/>
          </p:nvSpPr>
          <p:spPr>
            <a:xfrm>
              <a:off x="5925571" y="7547913"/>
              <a:ext cx="4398146" cy="4398147"/>
            </a:xfrm>
            <a:custGeom>
              <a:avLst/>
              <a:gdLst>
                <a:gd name="connsiteX0" fmla="*/ 4392911 w 4398146"/>
                <a:gd name="connsiteY0" fmla="*/ 2209545 h 4398146"/>
                <a:gd name="connsiteX1" fmla="*/ 2209545 w 4398146"/>
                <a:gd name="connsiteY1" fmla="*/ 4392911 h 4398146"/>
                <a:gd name="connsiteX2" fmla="*/ 26179 w 4398146"/>
                <a:gd name="connsiteY2" fmla="*/ 2209545 h 4398146"/>
                <a:gd name="connsiteX3" fmla="*/ 2209545 w 4398146"/>
                <a:gd name="connsiteY3" fmla="*/ 26180 h 4398146"/>
                <a:gd name="connsiteX4" fmla="*/ 4392911 w 4398146"/>
                <a:gd name="connsiteY4" fmla="*/ 2209545 h 4398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8146" h="4398146">
                  <a:moveTo>
                    <a:pt x="4392911" y="2209545"/>
                  </a:moveTo>
                  <a:cubicBezTo>
                    <a:pt x="4392911" y="3415385"/>
                    <a:pt x="3415384" y="4392911"/>
                    <a:pt x="2209545" y="4392911"/>
                  </a:cubicBezTo>
                  <a:cubicBezTo>
                    <a:pt x="1003705" y="4392911"/>
                    <a:pt x="26179" y="3415385"/>
                    <a:pt x="26179" y="2209545"/>
                  </a:cubicBezTo>
                  <a:cubicBezTo>
                    <a:pt x="26179" y="1003706"/>
                    <a:pt x="1003705" y="26180"/>
                    <a:pt x="2209545" y="26180"/>
                  </a:cubicBezTo>
                  <a:cubicBezTo>
                    <a:pt x="3415384" y="26180"/>
                    <a:pt x="4392911" y="1003706"/>
                    <a:pt x="4392911" y="2209545"/>
                  </a:cubicBezTo>
                  <a:close/>
                </a:path>
              </a:pathLst>
            </a:custGeom>
            <a:solidFill>
              <a:srgbClr val="FFFFFF"/>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5DC27844-31B9-4ED9-9EAB-F4F1B5931E16}"/>
                </a:ext>
              </a:extLst>
            </p:cNvPr>
            <p:cNvSpPr/>
            <p:nvPr/>
          </p:nvSpPr>
          <p:spPr>
            <a:xfrm>
              <a:off x="6088506" y="7710848"/>
              <a:ext cx="4083993" cy="4083993"/>
            </a:xfrm>
            <a:custGeom>
              <a:avLst/>
              <a:gdLst>
                <a:gd name="connsiteX0" fmla="*/ 2046610 w 4083993"/>
                <a:gd name="connsiteY0" fmla="*/ 4069060 h 4083993"/>
                <a:gd name="connsiteX1" fmla="*/ 24161 w 4083993"/>
                <a:gd name="connsiteY1" fmla="*/ 2046610 h 4083993"/>
                <a:gd name="connsiteX2" fmla="*/ 2046610 w 4083993"/>
                <a:gd name="connsiteY2" fmla="*/ 24161 h 4083993"/>
                <a:gd name="connsiteX3" fmla="*/ 4069060 w 4083993"/>
                <a:gd name="connsiteY3" fmla="*/ 2046610 h 4083993"/>
                <a:gd name="connsiteX4" fmla="*/ 2046610 w 4083993"/>
                <a:gd name="connsiteY4" fmla="*/ 4069060 h 4083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3993" h="4083993">
                  <a:moveTo>
                    <a:pt x="2046610" y="4069060"/>
                  </a:moveTo>
                  <a:cubicBezTo>
                    <a:pt x="931366" y="4069060"/>
                    <a:pt x="24161" y="3161854"/>
                    <a:pt x="24161" y="2046610"/>
                  </a:cubicBezTo>
                  <a:cubicBezTo>
                    <a:pt x="24161" y="931366"/>
                    <a:pt x="931366" y="24161"/>
                    <a:pt x="2046610" y="24161"/>
                  </a:cubicBezTo>
                  <a:cubicBezTo>
                    <a:pt x="3161855" y="24161"/>
                    <a:pt x="4069060" y="931366"/>
                    <a:pt x="4069060" y="2046610"/>
                  </a:cubicBezTo>
                  <a:cubicBezTo>
                    <a:pt x="4069060" y="3161854"/>
                    <a:pt x="3161855" y="4069060"/>
                    <a:pt x="2046610" y="4069060"/>
                  </a:cubicBezTo>
                  <a:close/>
                </a:path>
              </a:pathLst>
            </a:custGeom>
            <a:noFill/>
            <a:ln w="8791" cap="flat">
              <a:solidFill>
                <a:srgbClr val="FFBE3F"/>
              </a:solid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392E43B6-FC5E-4580-923A-33BAF44D21B4}"/>
                </a:ext>
              </a:extLst>
            </p:cNvPr>
            <p:cNvSpPr/>
            <p:nvPr/>
          </p:nvSpPr>
          <p:spPr>
            <a:xfrm>
              <a:off x="9664694" y="2141683"/>
              <a:ext cx="4398146" cy="4398147"/>
            </a:xfrm>
            <a:custGeom>
              <a:avLst/>
              <a:gdLst>
                <a:gd name="connsiteX0" fmla="*/ 4392911 w 4398146"/>
                <a:gd name="connsiteY0" fmla="*/ 2209545 h 4398146"/>
                <a:gd name="connsiteX1" fmla="*/ 2209545 w 4398146"/>
                <a:gd name="connsiteY1" fmla="*/ 4392911 h 4398146"/>
                <a:gd name="connsiteX2" fmla="*/ 26180 w 4398146"/>
                <a:gd name="connsiteY2" fmla="*/ 2209545 h 4398146"/>
                <a:gd name="connsiteX3" fmla="*/ 2209545 w 4398146"/>
                <a:gd name="connsiteY3" fmla="*/ 26180 h 4398146"/>
                <a:gd name="connsiteX4" fmla="*/ 4392911 w 4398146"/>
                <a:gd name="connsiteY4" fmla="*/ 2209545 h 4398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8146" h="4398146">
                  <a:moveTo>
                    <a:pt x="4392911" y="2209545"/>
                  </a:moveTo>
                  <a:cubicBezTo>
                    <a:pt x="4392911" y="3415385"/>
                    <a:pt x="3415385" y="4392911"/>
                    <a:pt x="2209545" y="4392911"/>
                  </a:cubicBezTo>
                  <a:cubicBezTo>
                    <a:pt x="1003706" y="4392911"/>
                    <a:pt x="26180" y="3415385"/>
                    <a:pt x="26180" y="2209545"/>
                  </a:cubicBezTo>
                  <a:cubicBezTo>
                    <a:pt x="26180" y="1003706"/>
                    <a:pt x="1003706" y="26180"/>
                    <a:pt x="2209545" y="26180"/>
                  </a:cubicBezTo>
                  <a:cubicBezTo>
                    <a:pt x="3415385" y="26180"/>
                    <a:pt x="4392911" y="1003706"/>
                    <a:pt x="4392911" y="2209545"/>
                  </a:cubicBezTo>
                  <a:close/>
                </a:path>
              </a:pathLst>
            </a:custGeom>
            <a:solidFill>
              <a:srgbClr val="FFFFFF"/>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EF12CF6E-B906-49B3-ACEE-05BA53BA04F4}"/>
                </a:ext>
              </a:extLst>
            </p:cNvPr>
            <p:cNvSpPr/>
            <p:nvPr/>
          </p:nvSpPr>
          <p:spPr>
            <a:xfrm>
              <a:off x="9688836" y="2165932"/>
              <a:ext cx="4363241" cy="4363241"/>
            </a:xfrm>
            <a:custGeom>
              <a:avLst/>
              <a:gdLst>
                <a:gd name="connsiteX0" fmla="*/ 2327549 w 4363240"/>
                <a:gd name="connsiteY0" fmla="*/ 167977 h 4363240"/>
                <a:gd name="connsiteX1" fmla="*/ 4202764 w 4363240"/>
                <a:gd name="connsiteY1" fmla="*/ 2327549 h 4363240"/>
                <a:gd name="connsiteX2" fmla="*/ 2043192 w 4363240"/>
                <a:gd name="connsiteY2" fmla="*/ 4202764 h 4363240"/>
                <a:gd name="connsiteX3" fmla="*/ 167977 w 4363240"/>
                <a:gd name="connsiteY3" fmla="*/ 2043192 h 4363240"/>
                <a:gd name="connsiteX4" fmla="*/ 2327549 w 4363240"/>
                <a:gd name="connsiteY4" fmla="*/ 167977 h 4363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3240" h="4363240">
                  <a:moveTo>
                    <a:pt x="2327549" y="167977"/>
                  </a:moveTo>
                  <a:cubicBezTo>
                    <a:pt x="3441724" y="246500"/>
                    <a:pt x="4281287" y="1213373"/>
                    <a:pt x="4202764" y="2327549"/>
                  </a:cubicBezTo>
                  <a:cubicBezTo>
                    <a:pt x="4124241" y="3441725"/>
                    <a:pt x="3157368" y="4281287"/>
                    <a:pt x="2043192" y="4202764"/>
                  </a:cubicBezTo>
                  <a:cubicBezTo>
                    <a:pt x="929017" y="4124241"/>
                    <a:pt x="89455" y="3157368"/>
                    <a:pt x="167977" y="2043192"/>
                  </a:cubicBezTo>
                  <a:cubicBezTo>
                    <a:pt x="246500" y="929016"/>
                    <a:pt x="1213373" y="89454"/>
                    <a:pt x="2327549" y="167977"/>
                  </a:cubicBezTo>
                  <a:close/>
                </a:path>
              </a:pathLst>
            </a:custGeom>
            <a:noFill/>
            <a:ln w="8791" cap="flat">
              <a:solidFill>
                <a:srgbClr val="5100EB"/>
              </a:solid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FF75DA1-D0B5-4C9E-B738-280BD55513BA}"/>
                </a:ext>
              </a:extLst>
            </p:cNvPr>
            <p:cNvSpPr/>
            <p:nvPr/>
          </p:nvSpPr>
          <p:spPr>
            <a:xfrm>
              <a:off x="13403816" y="7547913"/>
              <a:ext cx="4398146" cy="4398147"/>
            </a:xfrm>
            <a:custGeom>
              <a:avLst/>
              <a:gdLst>
                <a:gd name="connsiteX0" fmla="*/ 4392910 w 4398146"/>
                <a:gd name="connsiteY0" fmla="*/ 2209545 h 4398146"/>
                <a:gd name="connsiteX1" fmla="*/ 2209545 w 4398146"/>
                <a:gd name="connsiteY1" fmla="*/ 4392911 h 4398146"/>
                <a:gd name="connsiteX2" fmla="*/ 26180 w 4398146"/>
                <a:gd name="connsiteY2" fmla="*/ 2209545 h 4398146"/>
                <a:gd name="connsiteX3" fmla="*/ 2209545 w 4398146"/>
                <a:gd name="connsiteY3" fmla="*/ 26180 h 4398146"/>
                <a:gd name="connsiteX4" fmla="*/ 4392910 w 4398146"/>
                <a:gd name="connsiteY4" fmla="*/ 2209545 h 4398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8146" h="4398146">
                  <a:moveTo>
                    <a:pt x="4392910" y="2209545"/>
                  </a:moveTo>
                  <a:cubicBezTo>
                    <a:pt x="4392910" y="3415385"/>
                    <a:pt x="3415385" y="4392911"/>
                    <a:pt x="2209545" y="4392911"/>
                  </a:cubicBezTo>
                  <a:cubicBezTo>
                    <a:pt x="1003706" y="4392911"/>
                    <a:pt x="26180" y="3415385"/>
                    <a:pt x="26180" y="2209545"/>
                  </a:cubicBezTo>
                  <a:cubicBezTo>
                    <a:pt x="26180" y="1003706"/>
                    <a:pt x="1003706" y="26180"/>
                    <a:pt x="2209545" y="26180"/>
                  </a:cubicBezTo>
                  <a:cubicBezTo>
                    <a:pt x="3415385" y="26180"/>
                    <a:pt x="4392910" y="1003706"/>
                    <a:pt x="4392910" y="2209545"/>
                  </a:cubicBezTo>
                  <a:close/>
                </a:path>
              </a:pathLst>
            </a:custGeom>
            <a:solidFill>
              <a:srgbClr val="FFFFFF"/>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F20DD069-D0EA-423A-ADD3-F35071DA1094}"/>
                </a:ext>
              </a:extLst>
            </p:cNvPr>
            <p:cNvSpPr/>
            <p:nvPr/>
          </p:nvSpPr>
          <p:spPr>
            <a:xfrm>
              <a:off x="13566751" y="7710848"/>
              <a:ext cx="4083993" cy="4083993"/>
            </a:xfrm>
            <a:custGeom>
              <a:avLst/>
              <a:gdLst>
                <a:gd name="connsiteX0" fmla="*/ 2046610 w 4083993"/>
                <a:gd name="connsiteY0" fmla="*/ 4069060 h 4083993"/>
                <a:gd name="connsiteX1" fmla="*/ 24161 w 4083993"/>
                <a:gd name="connsiteY1" fmla="*/ 2046610 h 4083993"/>
                <a:gd name="connsiteX2" fmla="*/ 2046610 w 4083993"/>
                <a:gd name="connsiteY2" fmla="*/ 24161 h 4083993"/>
                <a:gd name="connsiteX3" fmla="*/ 4069060 w 4083993"/>
                <a:gd name="connsiteY3" fmla="*/ 2046610 h 4083993"/>
                <a:gd name="connsiteX4" fmla="*/ 2046610 w 4083993"/>
                <a:gd name="connsiteY4" fmla="*/ 4069060 h 4083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3993" h="4083993">
                  <a:moveTo>
                    <a:pt x="2046610" y="4069060"/>
                  </a:moveTo>
                  <a:cubicBezTo>
                    <a:pt x="931366" y="4069060"/>
                    <a:pt x="24161" y="3161854"/>
                    <a:pt x="24161" y="2046610"/>
                  </a:cubicBezTo>
                  <a:cubicBezTo>
                    <a:pt x="24161" y="931366"/>
                    <a:pt x="931366" y="24161"/>
                    <a:pt x="2046610" y="24161"/>
                  </a:cubicBezTo>
                  <a:cubicBezTo>
                    <a:pt x="3161855" y="24161"/>
                    <a:pt x="4069060" y="931366"/>
                    <a:pt x="4069060" y="2046610"/>
                  </a:cubicBezTo>
                  <a:cubicBezTo>
                    <a:pt x="4069060" y="3161854"/>
                    <a:pt x="3161855" y="4069060"/>
                    <a:pt x="2046610" y="4069060"/>
                  </a:cubicBezTo>
                  <a:close/>
                </a:path>
              </a:pathLst>
            </a:custGeom>
            <a:noFill/>
            <a:ln w="8791" cap="flat">
              <a:solidFill>
                <a:srgbClr val="DF0045"/>
              </a:solid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C6C54666-59B9-49F6-B568-D9DB46963C3E}"/>
                </a:ext>
              </a:extLst>
            </p:cNvPr>
            <p:cNvSpPr/>
            <p:nvPr/>
          </p:nvSpPr>
          <p:spPr>
            <a:xfrm>
              <a:off x="17142939" y="2141683"/>
              <a:ext cx="4398146" cy="4398147"/>
            </a:xfrm>
            <a:custGeom>
              <a:avLst/>
              <a:gdLst>
                <a:gd name="connsiteX0" fmla="*/ 4392911 w 4398146"/>
                <a:gd name="connsiteY0" fmla="*/ 2209545 h 4398146"/>
                <a:gd name="connsiteX1" fmla="*/ 2209546 w 4398146"/>
                <a:gd name="connsiteY1" fmla="*/ 4392911 h 4398146"/>
                <a:gd name="connsiteX2" fmla="*/ 26181 w 4398146"/>
                <a:gd name="connsiteY2" fmla="*/ 2209545 h 4398146"/>
                <a:gd name="connsiteX3" fmla="*/ 2209546 w 4398146"/>
                <a:gd name="connsiteY3" fmla="*/ 26180 h 4398146"/>
                <a:gd name="connsiteX4" fmla="*/ 4392911 w 4398146"/>
                <a:gd name="connsiteY4" fmla="*/ 2209545 h 4398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8146" h="4398146">
                  <a:moveTo>
                    <a:pt x="4392911" y="2209545"/>
                  </a:moveTo>
                  <a:cubicBezTo>
                    <a:pt x="4392911" y="3415385"/>
                    <a:pt x="3415386" y="4392911"/>
                    <a:pt x="2209546" y="4392911"/>
                  </a:cubicBezTo>
                  <a:cubicBezTo>
                    <a:pt x="1003706" y="4392911"/>
                    <a:pt x="26181" y="3415385"/>
                    <a:pt x="26181" y="2209545"/>
                  </a:cubicBezTo>
                  <a:cubicBezTo>
                    <a:pt x="26181" y="1003706"/>
                    <a:pt x="1003706" y="26180"/>
                    <a:pt x="2209546" y="26180"/>
                  </a:cubicBezTo>
                  <a:cubicBezTo>
                    <a:pt x="3415386" y="26180"/>
                    <a:pt x="4392911" y="1003706"/>
                    <a:pt x="4392911" y="2209545"/>
                  </a:cubicBezTo>
                  <a:close/>
                </a:path>
              </a:pathLst>
            </a:custGeom>
            <a:solidFill>
              <a:srgbClr val="FFFFFF"/>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FA4649A3-7F57-484B-ABF6-196C4E8B619F}"/>
                </a:ext>
              </a:extLst>
            </p:cNvPr>
            <p:cNvSpPr/>
            <p:nvPr/>
          </p:nvSpPr>
          <p:spPr>
            <a:xfrm>
              <a:off x="17305874" y="2304618"/>
              <a:ext cx="4083993" cy="4083993"/>
            </a:xfrm>
            <a:custGeom>
              <a:avLst/>
              <a:gdLst>
                <a:gd name="connsiteX0" fmla="*/ 4069061 w 4083993"/>
                <a:gd name="connsiteY0" fmla="*/ 2046610 h 4083993"/>
                <a:gd name="connsiteX1" fmla="*/ 2046611 w 4083993"/>
                <a:gd name="connsiteY1" fmla="*/ 4069060 h 4083993"/>
                <a:gd name="connsiteX2" fmla="*/ 24162 w 4083993"/>
                <a:gd name="connsiteY2" fmla="*/ 2046610 h 4083993"/>
                <a:gd name="connsiteX3" fmla="*/ 2046611 w 4083993"/>
                <a:gd name="connsiteY3" fmla="*/ 24161 h 4083993"/>
                <a:gd name="connsiteX4" fmla="*/ 4069061 w 4083993"/>
                <a:gd name="connsiteY4" fmla="*/ 2046610 h 4083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3993" h="4083993">
                  <a:moveTo>
                    <a:pt x="4069061" y="2046610"/>
                  </a:moveTo>
                  <a:cubicBezTo>
                    <a:pt x="4069061" y="3163578"/>
                    <a:pt x="3163580" y="4069060"/>
                    <a:pt x="2046611" y="4069060"/>
                  </a:cubicBezTo>
                  <a:cubicBezTo>
                    <a:pt x="929643" y="4069060"/>
                    <a:pt x="24162" y="3163578"/>
                    <a:pt x="24162" y="2046610"/>
                  </a:cubicBezTo>
                  <a:cubicBezTo>
                    <a:pt x="24162" y="929642"/>
                    <a:pt x="929643" y="24161"/>
                    <a:pt x="2046611" y="24161"/>
                  </a:cubicBezTo>
                  <a:cubicBezTo>
                    <a:pt x="3163580" y="24161"/>
                    <a:pt x="4069061" y="929643"/>
                    <a:pt x="4069061" y="2046610"/>
                  </a:cubicBezTo>
                  <a:close/>
                </a:path>
              </a:pathLst>
            </a:custGeom>
            <a:noFill/>
            <a:ln w="8791" cap="flat">
              <a:solidFill>
                <a:srgbClr val="0ECC92"/>
              </a:solid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093D5B6-1005-4C4A-9096-F229A6FFD30F}"/>
                </a:ext>
              </a:extLst>
            </p:cNvPr>
            <p:cNvSpPr/>
            <p:nvPr/>
          </p:nvSpPr>
          <p:spPr>
            <a:xfrm>
              <a:off x="3849104" y="2981606"/>
              <a:ext cx="1082084" cy="907554"/>
            </a:xfrm>
            <a:custGeom>
              <a:avLst/>
              <a:gdLst>
                <a:gd name="connsiteX0" fmla="*/ 814967 w 1082083"/>
                <a:gd name="connsiteY0" fmla="*/ 95905 h 907554"/>
                <a:gd name="connsiteX1" fmla="*/ 278463 w 1082083"/>
                <a:gd name="connsiteY1" fmla="*/ 95905 h 907554"/>
                <a:gd name="connsiteX2" fmla="*/ 95905 w 1082083"/>
                <a:gd name="connsiteY2" fmla="*/ 278463 h 907554"/>
                <a:gd name="connsiteX3" fmla="*/ 95905 w 1082083"/>
                <a:gd name="connsiteY3" fmla="*/ 559456 h 907554"/>
                <a:gd name="connsiteX4" fmla="*/ 278463 w 1082083"/>
                <a:gd name="connsiteY4" fmla="*/ 742013 h 907554"/>
                <a:gd name="connsiteX5" fmla="*/ 423322 w 1082083"/>
                <a:gd name="connsiteY5" fmla="*/ 742013 h 907554"/>
                <a:gd name="connsiteX6" fmla="*/ 472889 w 1082083"/>
                <a:gd name="connsiteY6" fmla="*/ 762957 h 907554"/>
                <a:gd name="connsiteX7" fmla="*/ 546889 w 1082083"/>
                <a:gd name="connsiteY7" fmla="*/ 839401 h 907554"/>
                <a:gd name="connsiteX8" fmla="*/ 620890 w 1082083"/>
                <a:gd name="connsiteY8" fmla="*/ 762957 h 907554"/>
                <a:gd name="connsiteX9" fmla="*/ 670456 w 1082083"/>
                <a:gd name="connsiteY9" fmla="*/ 742013 h 907554"/>
                <a:gd name="connsiteX10" fmla="*/ 815316 w 1082083"/>
                <a:gd name="connsiteY10" fmla="*/ 742013 h 907554"/>
                <a:gd name="connsiteX11" fmla="*/ 997874 w 1082083"/>
                <a:gd name="connsiteY11" fmla="*/ 559456 h 907554"/>
                <a:gd name="connsiteX12" fmla="*/ 997874 w 1082083"/>
                <a:gd name="connsiteY12" fmla="*/ 278463 h 907554"/>
                <a:gd name="connsiteX13" fmla="*/ 814967 w 1082083"/>
                <a:gd name="connsiteY13" fmla="*/ 95905 h 907554"/>
                <a:gd name="connsiteX14" fmla="*/ 778665 w 1082083"/>
                <a:gd name="connsiteY14" fmla="*/ 492087 h 907554"/>
                <a:gd name="connsiteX15" fmla="*/ 774476 w 1082083"/>
                <a:gd name="connsiteY15" fmla="*/ 495229 h 907554"/>
                <a:gd name="connsiteX16" fmla="*/ 763655 w 1082083"/>
                <a:gd name="connsiteY16" fmla="*/ 496974 h 907554"/>
                <a:gd name="connsiteX17" fmla="*/ 744108 w 1082083"/>
                <a:gd name="connsiteY17" fmla="*/ 487200 h 907554"/>
                <a:gd name="connsiteX18" fmla="*/ 691400 w 1082083"/>
                <a:gd name="connsiteY18" fmla="*/ 419134 h 907554"/>
                <a:gd name="connsiteX19" fmla="*/ 638692 w 1082083"/>
                <a:gd name="connsiteY19" fmla="*/ 487549 h 907554"/>
                <a:gd name="connsiteX20" fmla="*/ 619145 w 1082083"/>
                <a:gd name="connsiteY20" fmla="*/ 496974 h 907554"/>
                <a:gd name="connsiteX21" fmla="*/ 599597 w 1082083"/>
                <a:gd name="connsiteY21" fmla="*/ 487549 h 907554"/>
                <a:gd name="connsiteX22" fmla="*/ 546889 w 1082083"/>
                <a:gd name="connsiteY22" fmla="*/ 419134 h 907554"/>
                <a:gd name="connsiteX23" fmla="*/ 494181 w 1082083"/>
                <a:gd name="connsiteY23" fmla="*/ 487549 h 907554"/>
                <a:gd name="connsiteX24" fmla="*/ 474634 w 1082083"/>
                <a:gd name="connsiteY24" fmla="*/ 496974 h 907554"/>
                <a:gd name="connsiteX25" fmla="*/ 455087 w 1082083"/>
                <a:gd name="connsiteY25" fmla="*/ 487549 h 907554"/>
                <a:gd name="connsiteX26" fmla="*/ 402379 w 1082083"/>
                <a:gd name="connsiteY26" fmla="*/ 419134 h 907554"/>
                <a:gd name="connsiteX27" fmla="*/ 349671 w 1082083"/>
                <a:gd name="connsiteY27" fmla="*/ 487549 h 907554"/>
                <a:gd name="connsiteX28" fmla="*/ 330124 w 1082083"/>
                <a:gd name="connsiteY28" fmla="*/ 497323 h 907554"/>
                <a:gd name="connsiteX29" fmla="*/ 324888 w 1082083"/>
                <a:gd name="connsiteY29" fmla="*/ 497323 h 907554"/>
                <a:gd name="connsiteX30" fmla="*/ 315114 w 1082083"/>
                <a:gd name="connsiteY30" fmla="*/ 492087 h 907554"/>
                <a:gd name="connsiteX31" fmla="*/ 310576 w 1082083"/>
                <a:gd name="connsiteY31" fmla="*/ 457530 h 907554"/>
                <a:gd name="connsiteX32" fmla="*/ 382832 w 1082083"/>
                <a:gd name="connsiteY32" fmla="*/ 363633 h 907554"/>
                <a:gd name="connsiteX33" fmla="*/ 402379 w 1082083"/>
                <a:gd name="connsiteY33" fmla="*/ 354209 h 907554"/>
                <a:gd name="connsiteX34" fmla="*/ 421926 w 1082083"/>
                <a:gd name="connsiteY34" fmla="*/ 363633 h 907554"/>
                <a:gd name="connsiteX35" fmla="*/ 474634 w 1082083"/>
                <a:gd name="connsiteY35" fmla="*/ 432049 h 907554"/>
                <a:gd name="connsiteX36" fmla="*/ 527342 w 1082083"/>
                <a:gd name="connsiteY36" fmla="*/ 363633 h 907554"/>
                <a:gd name="connsiteX37" fmla="*/ 546889 w 1082083"/>
                <a:gd name="connsiteY37" fmla="*/ 354209 h 907554"/>
                <a:gd name="connsiteX38" fmla="*/ 566437 w 1082083"/>
                <a:gd name="connsiteY38" fmla="*/ 363633 h 907554"/>
                <a:gd name="connsiteX39" fmla="*/ 619145 w 1082083"/>
                <a:gd name="connsiteY39" fmla="*/ 432049 h 907554"/>
                <a:gd name="connsiteX40" fmla="*/ 671853 w 1082083"/>
                <a:gd name="connsiteY40" fmla="*/ 363633 h 907554"/>
                <a:gd name="connsiteX41" fmla="*/ 691400 w 1082083"/>
                <a:gd name="connsiteY41" fmla="*/ 354209 h 907554"/>
                <a:gd name="connsiteX42" fmla="*/ 710947 w 1082083"/>
                <a:gd name="connsiteY42" fmla="*/ 363633 h 907554"/>
                <a:gd name="connsiteX43" fmla="*/ 783202 w 1082083"/>
                <a:gd name="connsiteY43" fmla="*/ 457530 h 907554"/>
                <a:gd name="connsiteX44" fmla="*/ 778665 w 1082083"/>
                <a:gd name="connsiteY44" fmla="*/ 492087 h 90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082083" h="907554">
                  <a:moveTo>
                    <a:pt x="814967" y="95905"/>
                  </a:moveTo>
                  <a:lnTo>
                    <a:pt x="278463" y="95905"/>
                  </a:lnTo>
                  <a:cubicBezTo>
                    <a:pt x="177585" y="95905"/>
                    <a:pt x="95905" y="177585"/>
                    <a:pt x="95905" y="278463"/>
                  </a:cubicBezTo>
                  <a:lnTo>
                    <a:pt x="95905" y="559456"/>
                  </a:lnTo>
                  <a:cubicBezTo>
                    <a:pt x="95905" y="660334"/>
                    <a:pt x="177585" y="742013"/>
                    <a:pt x="278463" y="742013"/>
                  </a:cubicBezTo>
                  <a:lnTo>
                    <a:pt x="423322" y="742013"/>
                  </a:lnTo>
                  <a:cubicBezTo>
                    <a:pt x="441822" y="742013"/>
                    <a:pt x="459974" y="749693"/>
                    <a:pt x="472889" y="762957"/>
                  </a:cubicBezTo>
                  <a:lnTo>
                    <a:pt x="546889" y="839401"/>
                  </a:lnTo>
                  <a:lnTo>
                    <a:pt x="620890" y="762957"/>
                  </a:lnTo>
                  <a:cubicBezTo>
                    <a:pt x="633805" y="749693"/>
                    <a:pt x="651607" y="742013"/>
                    <a:pt x="670456" y="742013"/>
                  </a:cubicBezTo>
                  <a:lnTo>
                    <a:pt x="815316" y="742013"/>
                  </a:lnTo>
                  <a:cubicBezTo>
                    <a:pt x="916194" y="742013"/>
                    <a:pt x="997874" y="660334"/>
                    <a:pt x="997874" y="559456"/>
                  </a:cubicBezTo>
                  <a:lnTo>
                    <a:pt x="997874" y="278463"/>
                  </a:lnTo>
                  <a:cubicBezTo>
                    <a:pt x="997525" y="177585"/>
                    <a:pt x="915845" y="95905"/>
                    <a:pt x="814967" y="95905"/>
                  </a:cubicBezTo>
                  <a:close/>
                  <a:moveTo>
                    <a:pt x="778665" y="492087"/>
                  </a:moveTo>
                  <a:lnTo>
                    <a:pt x="774476" y="495229"/>
                  </a:lnTo>
                  <a:lnTo>
                    <a:pt x="763655" y="496974"/>
                  </a:lnTo>
                  <a:cubicBezTo>
                    <a:pt x="755976" y="496974"/>
                    <a:pt x="748646" y="493483"/>
                    <a:pt x="744108" y="487200"/>
                  </a:cubicBezTo>
                  <a:lnTo>
                    <a:pt x="691400" y="419134"/>
                  </a:lnTo>
                  <a:lnTo>
                    <a:pt x="638692" y="487549"/>
                  </a:lnTo>
                  <a:cubicBezTo>
                    <a:pt x="634154" y="493483"/>
                    <a:pt x="626824" y="496974"/>
                    <a:pt x="619145" y="496974"/>
                  </a:cubicBezTo>
                  <a:cubicBezTo>
                    <a:pt x="611465" y="496974"/>
                    <a:pt x="604135" y="493483"/>
                    <a:pt x="599597" y="487549"/>
                  </a:cubicBezTo>
                  <a:lnTo>
                    <a:pt x="546889" y="419134"/>
                  </a:lnTo>
                  <a:lnTo>
                    <a:pt x="494181" y="487549"/>
                  </a:lnTo>
                  <a:cubicBezTo>
                    <a:pt x="489644" y="493483"/>
                    <a:pt x="482313" y="496974"/>
                    <a:pt x="474634" y="496974"/>
                  </a:cubicBezTo>
                  <a:cubicBezTo>
                    <a:pt x="466955" y="496974"/>
                    <a:pt x="459625" y="493483"/>
                    <a:pt x="455087" y="487549"/>
                  </a:cubicBezTo>
                  <a:lnTo>
                    <a:pt x="402379" y="419134"/>
                  </a:lnTo>
                  <a:lnTo>
                    <a:pt x="349671" y="487549"/>
                  </a:lnTo>
                  <a:cubicBezTo>
                    <a:pt x="344784" y="493832"/>
                    <a:pt x="337803" y="497323"/>
                    <a:pt x="330124" y="497323"/>
                  </a:cubicBezTo>
                  <a:lnTo>
                    <a:pt x="324888" y="497323"/>
                  </a:lnTo>
                  <a:lnTo>
                    <a:pt x="315114" y="492087"/>
                  </a:lnTo>
                  <a:cubicBezTo>
                    <a:pt x="304293" y="483709"/>
                    <a:pt x="302199" y="468351"/>
                    <a:pt x="310576" y="457530"/>
                  </a:cubicBezTo>
                  <a:lnTo>
                    <a:pt x="382832" y="363633"/>
                  </a:lnTo>
                  <a:cubicBezTo>
                    <a:pt x="387369" y="357699"/>
                    <a:pt x="394700" y="354209"/>
                    <a:pt x="402379" y="354209"/>
                  </a:cubicBezTo>
                  <a:cubicBezTo>
                    <a:pt x="410058" y="354209"/>
                    <a:pt x="417388" y="357699"/>
                    <a:pt x="421926" y="363633"/>
                  </a:cubicBezTo>
                  <a:lnTo>
                    <a:pt x="474634" y="432049"/>
                  </a:lnTo>
                  <a:lnTo>
                    <a:pt x="527342" y="363633"/>
                  </a:lnTo>
                  <a:cubicBezTo>
                    <a:pt x="531880" y="357699"/>
                    <a:pt x="539210" y="354209"/>
                    <a:pt x="546889" y="354209"/>
                  </a:cubicBezTo>
                  <a:cubicBezTo>
                    <a:pt x="554569" y="354209"/>
                    <a:pt x="561899" y="357699"/>
                    <a:pt x="566437" y="363633"/>
                  </a:cubicBezTo>
                  <a:lnTo>
                    <a:pt x="619145" y="432049"/>
                  </a:lnTo>
                  <a:lnTo>
                    <a:pt x="671853" y="363633"/>
                  </a:lnTo>
                  <a:cubicBezTo>
                    <a:pt x="676390" y="357699"/>
                    <a:pt x="683721" y="354209"/>
                    <a:pt x="691400" y="354209"/>
                  </a:cubicBezTo>
                  <a:cubicBezTo>
                    <a:pt x="699079" y="354209"/>
                    <a:pt x="706409" y="357699"/>
                    <a:pt x="710947" y="363633"/>
                  </a:cubicBezTo>
                  <a:lnTo>
                    <a:pt x="783202" y="457530"/>
                  </a:lnTo>
                  <a:cubicBezTo>
                    <a:pt x="791580" y="468351"/>
                    <a:pt x="789485" y="484059"/>
                    <a:pt x="778665" y="492087"/>
                  </a:cubicBezTo>
                  <a:close/>
                </a:path>
              </a:pathLst>
            </a:custGeom>
            <a:solidFill>
              <a:srgbClr val="595959"/>
            </a:solidFill>
            <a:ln w="34894"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E721C7A-B49B-4DCC-B079-258464F2FBF6}"/>
                </a:ext>
              </a:extLst>
            </p:cNvPr>
            <p:cNvSpPr/>
            <p:nvPr/>
          </p:nvSpPr>
          <p:spPr>
            <a:xfrm>
              <a:off x="7565692" y="8248212"/>
              <a:ext cx="1047178" cy="1082084"/>
            </a:xfrm>
            <a:custGeom>
              <a:avLst/>
              <a:gdLst>
                <a:gd name="connsiteX0" fmla="*/ 943615 w 1047177"/>
                <a:gd name="connsiteY0" fmla="*/ 651607 h 1082083"/>
                <a:gd name="connsiteX1" fmla="*/ 879737 w 1047177"/>
                <a:gd name="connsiteY1" fmla="*/ 614607 h 1082083"/>
                <a:gd name="connsiteX2" fmla="*/ 886021 w 1047177"/>
                <a:gd name="connsiteY2" fmla="*/ 549682 h 1082083"/>
                <a:gd name="connsiteX3" fmla="*/ 879737 w 1047177"/>
                <a:gd name="connsiteY3" fmla="*/ 484757 h 1082083"/>
                <a:gd name="connsiteX4" fmla="*/ 943615 w 1047177"/>
                <a:gd name="connsiteY4" fmla="*/ 447757 h 1082083"/>
                <a:gd name="connsiteX5" fmla="*/ 960370 w 1047177"/>
                <a:gd name="connsiteY5" fmla="*/ 385624 h 1082083"/>
                <a:gd name="connsiteX6" fmla="*/ 887766 w 1047177"/>
                <a:gd name="connsiteY6" fmla="*/ 259614 h 1082083"/>
                <a:gd name="connsiteX7" fmla="*/ 825634 w 1047177"/>
                <a:gd name="connsiteY7" fmla="*/ 242859 h 1082083"/>
                <a:gd name="connsiteX8" fmla="*/ 761756 w 1047177"/>
                <a:gd name="connsiteY8" fmla="*/ 279859 h 1082083"/>
                <a:gd name="connsiteX9" fmla="*/ 649707 w 1047177"/>
                <a:gd name="connsiteY9" fmla="*/ 215283 h 1082083"/>
                <a:gd name="connsiteX10" fmla="*/ 649707 w 1047177"/>
                <a:gd name="connsiteY10" fmla="*/ 141632 h 1082083"/>
                <a:gd name="connsiteX11" fmla="*/ 603981 w 1047177"/>
                <a:gd name="connsiteY11" fmla="*/ 95905 h 1082083"/>
                <a:gd name="connsiteX12" fmla="*/ 458423 w 1047177"/>
                <a:gd name="connsiteY12" fmla="*/ 95905 h 1082083"/>
                <a:gd name="connsiteX13" fmla="*/ 412696 w 1047177"/>
                <a:gd name="connsiteY13" fmla="*/ 141632 h 1082083"/>
                <a:gd name="connsiteX14" fmla="*/ 412696 w 1047177"/>
                <a:gd name="connsiteY14" fmla="*/ 215283 h 1082083"/>
                <a:gd name="connsiteX15" fmla="*/ 300648 w 1047177"/>
                <a:gd name="connsiteY15" fmla="*/ 279859 h 1082083"/>
                <a:gd name="connsiteX16" fmla="*/ 236770 w 1047177"/>
                <a:gd name="connsiteY16" fmla="*/ 242859 h 1082083"/>
                <a:gd name="connsiteX17" fmla="*/ 174638 w 1047177"/>
                <a:gd name="connsiteY17" fmla="*/ 259614 h 1082083"/>
                <a:gd name="connsiteX18" fmla="*/ 102033 w 1047177"/>
                <a:gd name="connsiteY18" fmla="*/ 385624 h 1082083"/>
                <a:gd name="connsiteX19" fmla="*/ 118789 w 1047177"/>
                <a:gd name="connsiteY19" fmla="*/ 447757 h 1082083"/>
                <a:gd name="connsiteX20" fmla="*/ 182666 w 1047177"/>
                <a:gd name="connsiteY20" fmla="*/ 484757 h 1082083"/>
                <a:gd name="connsiteX21" fmla="*/ 176383 w 1047177"/>
                <a:gd name="connsiteY21" fmla="*/ 549682 h 1082083"/>
                <a:gd name="connsiteX22" fmla="*/ 182666 w 1047177"/>
                <a:gd name="connsiteY22" fmla="*/ 614607 h 1082083"/>
                <a:gd name="connsiteX23" fmla="*/ 118789 w 1047177"/>
                <a:gd name="connsiteY23" fmla="*/ 651607 h 1082083"/>
                <a:gd name="connsiteX24" fmla="*/ 102033 w 1047177"/>
                <a:gd name="connsiteY24" fmla="*/ 713740 h 1082083"/>
                <a:gd name="connsiteX25" fmla="*/ 174638 w 1047177"/>
                <a:gd name="connsiteY25" fmla="*/ 839750 h 1082083"/>
                <a:gd name="connsiteX26" fmla="*/ 236770 w 1047177"/>
                <a:gd name="connsiteY26" fmla="*/ 856505 h 1082083"/>
                <a:gd name="connsiteX27" fmla="*/ 300648 w 1047177"/>
                <a:gd name="connsiteY27" fmla="*/ 819505 h 1082083"/>
                <a:gd name="connsiteX28" fmla="*/ 412696 w 1047177"/>
                <a:gd name="connsiteY28" fmla="*/ 884081 h 1082083"/>
                <a:gd name="connsiteX29" fmla="*/ 412696 w 1047177"/>
                <a:gd name="connsiteY29" fmla="*/ 957732 h 1082083"/>
                <a:gd name="connsiteX30" fmla="*/ 458423 w 1047177"/>
                <a:gd name="connsiteY30" fmla="*/ 1003459 h 1082083"/>
                <a:gd name="connsiteX31" fmla="*/ 603981 w 1047177"/>
                <a:gd name="connsiteY31" fmla="*/ 1003459 h 1082083"/>
                <a:gd name="connsiteX32" fmla="*/ 649707 w 1047177"/>
                <a:gd name="connsiteY32" fmla="*/ 957732 h 1082083"/>
                <a:gd name="connsiteX33" fmla="*/ 649707 w 1047177"/>
                <a:gd name="connsiteY33" fmla="*/ 884081 h 1082083"/>
                <a:gd name="connsiteX34" fmla="*/ 761756 w 1047177"/>
                <a:gd name="connsiteY34" fmla="*/ 819505 h 1082083"/>
                <a:gd name="connsiteX35" fmla="*/ 825634 w 1047177"/>
                <a:gd name="connsiteY35" fmla="*/ 856505 h 1082083"/>
                <a:gd name="connsiteX36" fmla="*/ 887766 w 1047177"/>
                <a:gd name="connsiteY36" fmla="*/ 839750 h 1082083"/>
                <a:gd name="connsiteX37" fmla="*/ 960370 w 1047177"/>
                <a:gd name="connsiteY37" fmla="*/ 713740 h 1082083"/>
                <a:gd name="connsiteX38" fmla="*/ 943615 w 1047177"/>
                <a:gd name="connsiteY38" fmla="*/ 651607 h 1082083"/>
                <a:gd name="connsiteX39" fmla="*/ 531027 w 1047177"/>
                <a:gd name="connsiteY39" fmla="*/ 724910 h 1082083"/>
                <a:gd name="connsiteX40" fmla="*/ 356148 w 1047177"/>
                <a:gd name="connsiteY40" fmla="*/ 550031 h 1082083"/>
                <a:gd name="connsiteX41" fmla="*/ 531027 w 1047177"/>
                <a:gd name="connsiteY41" fmla="*/ 375152 h 1082083"/>
                <a:gd name="connsiteX42" fmla="*/ 705906 w 1047177"/>
                <a:gd name="connsiteY42" fmla="*/ 550031 h 1082083"/>
                <a:gd name="connsiteX43" fmla="*/ 531027 w 1047177"/>
                <a:gd name="connsiteY43" fmla="*/ 724910 h 108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47177" h="1082083">
                  <a:moveTo>
                    <a:pt x="943615" y="651607"/>
                  </a:moveTo>
                  <a:lnTo>
                    <a:pt x="879737" y="614607"/>
                  </a:lnTo>
                  <a:cubicBezTo>
                    <a:pt x="883577" y="593663"/>
                    <a:pt x="886021" y="572022"/>
                    <a:pt x="886021" y="549682"/>
                  </a:cubicBezTo>
                  <a:cubicBezTo>
                    <a:pt x="886021" y="527691"/>
                    <a:pt x="883577" y="506050"/>
                    <a:pt x="879737" y="484757"/>
                  </a:cubicBezTo>
                  <a:lnTo>
                    <a:pt x="943615" y="447757"/>
                  </a:lnTo>
                  <a:cubicBezTo>
                    <a:pt x="965257" y="435191"/>
                    <a:pt x="972936" y="407266"/>
                    <a:pt x="960370" y="385624"/>
                  </a:cubicBezTo>
                  <a:lnTo>
                    <a:pt x="887766" y="259614"/>
                  </a:lnTo>
                  <a:cubicBezTo>
                    <a:pt x="875200" y="237972"/>
                    <a:pt x="847275" y="230293"/>
                    <a:pt x="825634" y="242859"/>
                  </a:cubicBezTo>
                  <a:lnTo>
                    <a:pt x="761756" y="279859"/>
                  </a:lnTo>
                  <a:cubicBezTo>
                    <a:pt x="728944" y="251934"/>
                    <a:pt x="690897" y="229944"/>
                    <a:pt x="649707" y="215283"/>
                  </a:cubicBezTo>
                  <a:lnTo>
                    <a:pt x="649707" y="141632"/>
                  </a:lnTo>
                  <a:cubicBezTo>
                    <a:pt x="649707" y="116499"/>
                    <a:pt x="629462" y="95905"/>
                    <a:pt x="603981" y="95905"/>
                  </a:cubicBezTo>
                  <a:lnTo>
                    <a:pt x="458423" y="95905"/>
                  </a:lnTo>
                  <a:cubicBezTo>
                    <a:pt x="433291" y="95905"/>
                    <a:pt x="412696" y="116150"/>
                    <a:pt x="412696" y="141632"/>
                  </a:cubicBezTo>
                  <a:lnTo>
                    <a:pt x="412696" y="215283"/>
                  </a:lnTo>
                  <a:cubicBezTo>
                    <a:pt x="371158" y="229944"/>
                    <a:pt x="333460" y="251934"/>
                    <a:pt x="300648" y="279859"/>
                  </a:cubicBezTo>
                  <a:lnTo>
                    <a:pt x="236770" y="242859"/>
                  </a:lnTo>
                  <a:cubicBezTo>
                    <a:pt x="215129" y="230293"/>
                    <a:pt x="187204" y="237623"/>
                    <a:pt x="174638" y="259614"/>
                  </a:cubicBezTo>
                  <a:lnTo>
                    <a:pt x="102033" y="385624"/>
                  </a:lnTo>
                  <a:cubicBezTo>
                    <a:pt x="89467" y="407266"/>
                    <a:pt x="96798" y="435191"/>
                    <a:pt x="118789" y="447757"/>
                  </a:cubicBezTo>
                  <a:lnTo>
                    <a:pt x="182666" y="484757"/>
                  </a:lnTo>
                  <a:cubicBezTo>
                    <a:pt x="178826" y="505701"/>
                    <a:pt x="176383" y="527342"/>
                    <a:pt x="176383" y="549682"/>
                  </a:cubicBezTo>
                  <a:cubicBezTo>
                    <a:pt x="176383" y="571673"/>
                    <a:pt x="178826" y="593314"/>
                    <a:pt x="182666" y="614607"/>
                  </a:cubicBezTo>
                  <a:lnTo>
                    <a:pt x="118789" y="651607"/>
                  </a:lnTo>
                  <a:cubicBezTo>
                    <a:pt x="97147" y="664173"/>
                    <a:pt x="89467" y="692098"/>
                    <a:pt x="102033" y="713740"/>
                  </a:cubicBezTo>
                  <a:lnTo>
                    <a:pt x="174638" y="839750"/>
                  </a:lnTo>
                  <a:cubicBezTo>
                    <a:pt x="187204" y="861392"/>
                    <a:pt x="215129" y="869071"/>
                    <a:pt x="236770" y="856505"/>
                  </a:cubicBezTo>
                  <a:lnTo>
                    <a:pt x="300648" y="819505"/>
                  </a:lnTo>
                  <a:cubicBezTo>
                    <a:pt x="333460" y="847429"/>
                    <a:pt x="371507" y="869420"/>
                    <a:pt x="412696" y="884081"/>
                  </a:cubicBezTo>
                  <a:lnTo>
                    <a:pt x="412696" y="957732"/>
                  </a:lnTo>
                  <a:cubicBezTo>
                    <a:pt x="412696" y="982865"/>
                    <a:pt x="432942" y="1003459"/>
                    <a:pt x="458423" y="1003459"/>
                  </a:cubicBezTo>
                  <a:lnTo>
                    <a:pt x="603981" y="1003459"/>
                  </a:lnTo>
                  <a:cubicBezTo>
                    <a:pt x="629113" y="1003459"/>
                    <a:pt x="649707" y="983213"/>
                    <a:pt x="649707" y="957732"/>
                  </a:cubicBezTo>
                  <a:lnTo>
                    <a:pt x="649707" y="884081"/>
                  </a:lnTo>
                  <a:cubicBezTo>
                    <a:pt x="691246" y="869420"/>
                    <a:pt x="728944" y="847429"/>
                    <a:pt x="761756" y="819505"/>
                  </a:cubicBezTo>
                  <a:lnTo>
                    <a:pt x="825634" y="856505"/>
                  </a:lnTo>
                  <a:cubicBezTo>
                    <a:pt x="847275" y="869071"/>
                    <a:pt x="875200" y="861741"/>
                    <a:pt x="887766" y="839750"/>
                  </a:cubicBezTo>
                  <a:lnTo>
                    <a:pt x="960370" y="713740"/>
                  </a:lnTo>
                  <a:cubicBezTo>
                    <a:pt x="972936" y="692098"/>
                    <a:pt x="965257" y="664173"/>
                    <a:pt x="943615" y="651607"/>
                  </a:cubicBezTo>
                  <a:close/>
                  <a:moveTo>
                    <a:pt x="531027" y="724910"/>
                  </a:moveTo>
                  <a:cubicBezTo>
                    <a:pt x="434338" y="724910"/>
                    <a:pt x="356148" y="646720"/>
                    <a:pt x="356148" y="550031"/>
                  </a:cubicBezTo>
                  <a:cubicBezTo>
                    <a:pt x="356148" y="453342"/>
                    <a:pt x="434338" y="375152"/>
                    <a:pt x="531027" y="375152"/>
                  </a:cubicBezTo>
                  <a:cubicBezTo>
                    <a:pt x="627716" y="375152"/>
                    <a:pt x="705906" y="453342"/>
                    <a:pt x="705906" y="550031"/>
                  </a:cubicBezTo>
                  <a:cubicBezTo>
                    <a:pt x="705906" y="646720"/>
                    <a:pt x="627368" y="724910"/>
                    <a:pt x="531027" y="724910"/>
                  </a:cubicBezTo>
                  <a:close/>
                </a:path>
              </a:pathLst>
            </a:custGeom>
            <a:solidFill>
              <a:srgbClr val="595959"/>
            </a:solidFill>
            <a:ln w="34894"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E4A7C452-C419-42FF-8D1D-719383C3901B}"/>
                </a:ext>
              </a:extLst>
            </p:cNvPr>
            <p:cNvSpPr/>
            <p:nvPr/>
          </p:nvSpPr>
          <p:spPr>
            <a:xfrm>
              <a:off x="15014462" y="8095412"/>
              <a:ext cx="1221707" cy="1221707"/>
            </a:xfrm>
            <a:custGeom>
              <a:avLst/>
              <a:gdLst>
                <a:gd name="connsiteX0" fmla="*/ 1040459 w 1221707"/>
                <a:gd name="connsiteY0" fmla="*/ 665831 h 1221707"/>
                <a:gd name="connsiteX1" fmla="*/ 1040459 w 1221707"/>
                <a:gd name="connsiteY1" fmla="*/ 193554 h 1221707"/>
                <a:gd name="connsiteX2" fmla="*/ 568182 w 1221707"/>
                <a:gd name="connsiteY2" fmla="*/ 193554 h 1221707"/>
                <a:gd name="connsiteX3" fmla="*/ 532578 w 1221707"/>
                <a:gd name="connsiteY3" fmla="*/ 623246 h 1221707"/>
                <a:gd name="connsiteX4" fmla="*/ 476031 w 1221707"/>
                <a:gd name="connsiteY4" fmla="*/ 679794 h 1221707"/>
                <a:gd name="connsiteX5" fmla="*/ 369567 w 1221707"/>
                <a:gd name="connsiteY5" fmla="*/ 708068 h 1221707"/>
                <a:gd name="connsiteX6" fmla="*/ 128367 w 1221707"/>
                <a:gd name="connsiteY6" fmla="*/ 949267 h 1221707"/>
                <a:gd name="connsiteX7" fmla="*/ 128367 w 1221707"/>
                <a:gd name="connsiteY7" fmla="*/ 1105646 h 1221707"/>
                <a:gd name="connsiteX8" fmla="*/ 284746 w 1221707"/>
                <a:gd name="connsiteY8" fmla="*/ 1105646 h 1221707"/>
                <a:gd name="connsiteX9" fmla="*/ 525946 w 1221707"/>
                <a:gd name="connsiteY9" fmla="*/ 864446 h 1221707"/>
                <a:gd name="connsiteX10" fmla="*/ 554220 w 1221707"/>
                <a:gd name="connsiteY10" fmla="*/ 757983 h 1221707"/>
                <a:gd name="connsiteX11" fmla="*/ 610767 w 1221707"/>
                <a:gd name="connsiteY11" fmla="*/ 701435 h 1221707"/>
                <a:gd name="connsiteX12" fmla="*/ 1040459 w 1221707"/>
                <a:gd name="connsiteY12" fmla="*/ 665831 h 1221707"/>
                <a:gd name="connsiteX13" fmla="*/ 646720 w 1221707"/>
                <a:gd name="connsiteY13" fmla="*/ 271744 h 1221707"/>
                <a:gd name="connsiteX14" fmla="*/ 962620 w 1221707"/>
                <a:gd name="connsiteY14" fmla="*/ 271744 h 1221707"/>
                <a:gd name="connsiteX15" fmla="*/ 962620 w 1221707"/>
                <a:gd name="connsiteY15" fmla="*/ 587642 h 1221707"/>
                <a:gd name="connsiteX16" fmla="*/ 646720 w 1221707"/>
                <a:gd name="connsiteY16" fmla="*/ 587642 h 1221707"/>
                <a:gd name="connsiteX17" fmla="*/ 646720 w 1221707"/>
                <a:gd name="connsiteY17" fmla="*/ 271744 h 122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21707" h="1221707">
                  <a:moveTo>
                    <a:pt x="1040459" y="665831"/>
                  </a:moveTo>
                  <a:cubicBezTo>
                    <a:pt x="1170659" y="535632"/>
                    <a:pt x="1170659" y="323753"/>
                    <a:pt x="1040459" y="193554"/>
                  </a:cubicBezTo>
                  <a:cubicBezTo>
                    <a:pt x="910261" y="63355"/>
                    <a:pt x="698382" y="63355"/>
                    <a:pt x="568182" y="193554"/>
                  </a:cubicBezTo>
                  <a:cubicBezTo>
                    <a:pt x="451247" y="310489"/>
                    <a:pt x="439728" y="492698"/>
                    <a:pt x="532578" y="623246"/>
                  </a:cubicBezTo>
                  <a:lnTo>
                    <a:pt x="476031" y="679794"/>
                  </a:lnTo>
                  <a:cubicBezTo>
                    <a:pt x="439031" y="670020"/>
                    <a:pt x="398540" y="679096"/>
                    <a:pt x="369567" y="708068"/>
                  </a:cubicBezTo>
                  <a:lnTo>
                    <a:pt x="128367" y="949267"/>
                  </a:lnTo>
                  <a:cubicBezTo>
                    <a:pt x="85084" y="992551"/>
                    <a:pt x="85084" y="1062363"/>
                    <a:pt x="128367" y="1105646"/>
                  </a:cubicBezTo>
                  <a:cubicBezTo>
                    <a:pt x="171651" y="1148929"/>
                    <a:pt x="241463" y="1148929"/>
                    <a:pt x="284746" y="1105646"/>
                  </a:cubicBezTo>
                  <a:lnTo>
                    <a:pt x="525946" y="864446"/>
                  </a:lnTo>
                  <a:cubicBezTo>
                    <a:pt x="554918" y="835474"/>
                    <a:pt x="563993" y="794634"/>
                    <a:pt x="554220" y="757983"/>
                  </a:cubicBezTo>
                  <a:lnTo>
                    <a:pt x="610767" y="701435"/>
                  </a:lnTo>
                  <a:cubicBezTo>
                    <a:pt x="741315" y="794285"/>
                    <a:pt x="923873" y="782766"/>
                    <a:pt x="1040459" y="665831"/>
                  </a:cubicBezTo>
                  <a:close/>
                  <a:moveTo>
                    <a:pt x="646720" y="271744"/>
                  </a:moveTo>
                  <a:cubicBezTo>
                    <a:pt x="733636" y="184828"/>
                    <a:pt x="875355" y="184828"/>
                    <a:pt x="962620" y="271744"/>
                  </a:cubicBezTo>
                  <a:cubicBezTo>
                    <a:pt x="1049535" y="358659"/>
                    <a:pt x="1049535" y="500378"/>
                    <a:pt x="962620" y="587642"/>
                  </a:cubicBezTo>
                  <a:cubicBezTo>
                    <a:pt x="875703" y="674558"/>
                    <a:pt x="733985" y="674558"/>
                    <a:pt x="646720" y="587642"/>
                  </a:cubicBezTo>
                  <a:cubicBezTo>
                    <a:pt x="559456" y="500378"/>
                    <a:pt x="559456" y="359008"/>
                    <a:pt x="646720" y="271744"/>
                  </a:cubicBezTo>
                  <a:close/>
                </a:path>
              </a:pathLst>
            </a:custGeom>
            <a:solidFill>
              <a:srgbClr val="595959"/>
            </a:solidFill>
            <a:ln w="34894"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FB84D35-8956-4BCB-A32B-EAB63D9FF557}"/>
                </a:ext>
              </a:extLst>
            </p:cNvPr>
            <p:cNvSpPr/>
            <p:nvPr/>
          </p:nvSpPr>
          <p:spPr>
            <a:xfrm>
              <a:off x="11376413" y="3197239"/>
              <a:ext cx="279247" cy="453777"/>
            </a:xfrm>
            <a:custGeom>
              <a:avLst/>
              <a:gdLst>
                <a:gd name="connsiteX0" fmla="*/ 273381 w 279247"/>
                <a:gd name="connsiteY0" fmla="*/ 213624 h 453777"/>
                <a:gd name="connsiteX1" fmla="*/ 28690 w 279247"/>
                <a:gd name="connsiteY1" fmla="*/ 26179 h 453777"/>
                <a:gd name="connsiteX2" fmla="*/ 26246 w 279247"/>
                <a:gd name="connsiteY2" fmla="*/ 41887 h 453777"/>
                <a:gd name="connsiteX3" fmla="*/ 30435 w 279247"/>
                <a:gd name="connsiteY3" fmla="*/ 461456 h 453777"/>
                <a:gd name="connsiteX4" fmla="*/ 273381 w 279247"/>
                <a:gd name="connsiteY4" fmla="*/ 213624 h 45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247" h="453777">
                  <a:moveTo>
                    <a:pt x="273381" y="213624"/>
                  </a:moveTo>
                  <a:lnTo>
                    <a:pt x="28690" y="26179"/>
                  </a:lnTo>
                  <a:cubicBezTo>
                    <a:pt x="26944" y="31066"/>
                    <a:pt x="25897" y="36302"/>
                    <a:pt x="26246" y="41887"/>
                  </a:cubicBezTo>
                  <a:lnTo>
                    <a:pt x="30435" y="461456"/>
                  </a:lnTo>
                  <a:lnTo>
                    <a:pt x="273381" y="213624"/>
                  </a:lnTo>
                  <a:close/>
                </a:path>
              </a:pathLst>
            </a:custGeom>
            <a:solidFill>
              <a:srgbClr val="595959"/>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F71462D0-AFA3-43E1-8ADD-B536E3F97885}"/>
                </a:ext>
              </a:extLst>
            </p:cNvPr>
            <p:cNvSpPr/>
            <p:nvPr/>
          </p:nvSpPr>
          <p:spPr>
            <a:xfrm>
              <a:off x="11386952" y="3399344"/>
              <a:ext cx="907554" cy="314153"/>
            </a:xfrm>
            <a:custGeom>
              <a:avLst/>
              <a:gdLst>
                <a:gd name="connsiteX0" fmla="*/ 616438 w 907554"/>
                <a:gd name="connsiteY0" fmla="*/ 26179 h 314153"/>
                <a:gd name="connsiteX1" fmla="*/ 452729 w 907554"/>
                <a:gd name="connsiteY1" fmla="*/ 157077 h 314153"/>
                <a:gd name="connsiteX2" fmla="*/ 286577 w 907554"/>
                <a:gd name="connsiteY2" fmla="*/ 29670 h 314153"/>
                <a:gd name="connsiteX3" fmla="*/ 26179 w 907554"/>
                <a:gd name="connsiteY3" fmla="*/ 295304 h 314153"/>
                <a:gd name="connsiteX4" fmla="*/ 71906 w 907554"/>
                <a:gd name="connsiteY4" fmla="*/ 322531 h 314153"/>
                <a:gd name="connsiteX5" fmla="*/ 837043 w 907554"/>
                <a:gd name="connsiteY5" fmla="*/ 315201 h 314153"/>
                <a:gd name="connsiteX6" fmla="*/ 882072 w 907554"/>
                <a:gd name="connsiteY6" fmla="*/ 286927 h 314153"/>
                <a:gd name="connsiteX7" fmla="*/ 616438 w 907554"/>
                <a:gd name="connsiteY7" fmla="*/ 26179 h 31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7554" h="314153">
                  <a:moveTo>
                    <a:pt x="616438" y="26179"/>
                  </a:moveTo>
                  <a:lnTo>
                    <a:pt x="452729" y="157077"/>
                  </a:lnTo>
                  <a:lnTo>
                    <a:pt x="286577" y="29670"/>
                  </a:lnTo>
                  <a:lnTo>
                    <a:pt x="26179" y="295304"/>
                  </a:lnTo>
                  <a:cubicBezTo>
                    <a:pt x="34906" y="311710"/>
                    <a:pt x="52009" y="322880"/>
                    <a:pt x="71906" y="322531"/>
                  </a:cubicBezTo>
                  <a:lnTo>
                    <a:pt x="837043" y="315201"/>
                  </a:lnTo>
                  <a:cubicBezTo>
                    <a:pt x="856940" y="314852"/>
                    <a:pt x="873695" y="303333"/>
                    <a:pt x="882072" y="286927"/>
                  </a:cubicBezTo>
                  <a:lnTo>
                    <a:pt x="616438" y="26179"/>
                  </a:lnTo>
                  <a:close/>
                </a:path>
              </a:pathLst>
            </a:custGeom>
            <a:solidFill>
              <a:srgbClr val="595959"/>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65A1DD7D-943B-4F9E-867E-184D40D29BCE}"/>
                </a:ext>
              </a:extLst>
            </p:cNvPr>
            <p:cNvSpPr/>
            <p:nvPr/>
          </p:nvSpPr>
          <p:spPr>
            <a:xfrm>
              <a:off x="12000598" y="3188512"/>
              <a:ext cx="279247" cy="453777"/>
            </a:xfrm>
            <a:custGeom>
              <a:avLst/>
              <a:gdLst>
                <a:gd name="connsiteX0" fmla="*/ 267030 w 279247"/>
                <a:gd name="connsiteY0" fmla="*/ 26179 h 453777"/>
                <a:gd name="connsiteX1" fmla="*/ 26179 w 279247"/>
                <a:gd name="connsiteY1" fmla="*/ 218511 h 453777"/>
                <a:gd name="connsiteX2" fmla="*/ 274012 w 279247"/>
                <a:gd name="connsiteY2" fmla="*/ 461456 h 453777"/>
                <a:gd name="connsiteX3" fmla="*/ 269823 w 279247"/>
                <a:gd name="connsiteY3" fmla="*/ 41887 h 453777"/>
                <a:gd name="connsiteX4" fmla="*/ 267030 w 279247"/>
                <a:gd name="connsiteY4" fmla="*/ 26179 h 45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247" h="453777">
                  <a:moveTo>
                    <a:pt x="267030" y="26179"/>
                  </a:moveTo>
                  <a:lnTo>
                    <a:pt x="26179" y="218511"/>
                  </a:lnTo>
                  <a:lnTo>
                    <a:pt x="274012" y="461456"/>
                  </a:lnTo>
                  <a:lnTo>
                    <a:pt x="269823" y="41887"/>
                  </a:lnTo>
                  <a:cubicBezTo>
                    <a:pt x="269823" y="36651"/>
                    <a:pt x="268776" y="31415"/>
                    <a:pt x="267030" y="26179"/>
                  </a:cubicBezTo>
                  <a:close/>
                </a:path>
              </a:pathLst>
            </a:custGeom>
            <a:solidFill>
              <a:srgbClr val="595959"/>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231F1B31-C7B7-43A7-9333-6934DB6A5305}"/>
                </a:ext>
              </a:extLst>
            </p:cNvPr>
            <p:cNvSpPr/>
            <p:nvPr/>
          </p:nvSpPr>
          <p:spPr>
            <a:xfrm>
              <a:off x="11396027" y="3153606"/>
              <a:ext cx="872648" cy="383965"/>
            </a:xfrm>
            <a:custGeom>
              <a:avLst/>
              <a:gdLst>
                <a:gd name="connsiteX0" fmla="*/ 854497 w 872648"/>
                <a:gd name="connsiteY0" fmla="*/ 37000 h 383965"/>
                <a:gd name="connsiteX1" fmla="*/ 822733 w 872648"/>
                <a:gd name="connsiteY1" fmla="*/ 26179 h 383965"/>
                <a:gd name="connsiteX2" fmla="*/ 57595 w 872648"/>
                <a:gd name="connsiteY2" fmla="*/ 33510 h 383965"/>
                <a:gd name="connsiteX3" fmla="*/ 26179 w 872648"/>
                <a:gd name="connsiteY3" fmla="*/ 45028 h 383965"/>
                <a:gd name="connsiteX4" fmla="*/ 443654 w 872648"/>
                <a:gd name="connsiteY4" fmla="*/ 365116 h 383965"/>
                <a:gd name="connsiteX5" fmla="*/ 854497 w 872648"/>
                <a:gd name="connsiteY5" fmla="*/ 37000 h 38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2648" h="383965">
                  <a:moveTo>
                    <a:pt x="854497" y="37000"/>
                  </a:moveTo>
                  <a:cubicBezTo>
                    <a:pt x="845771" y="30368"/>
                    <a:pt x="834950" y="26179"/>
                    <a:pt x="822733" y="26179"/>
                  </a:cubicBezTo>
                  <a:lnTo>
                    <a:pt x="57595" y="33510"/>
                  </a:lnTo>
                  <a:cubicBezTo>
                    <a:pt x="45727" y="33510"/>
                    <a:pt x="34906" y="38047"/>
                    <a:pt x="26179" y="45028"/>
                  </a:cubicBezTo>
                  <a:lnTo>
                    <a:pt x="443654" y="365116"/>
                  </a:lnTo>
                  <a:lnTo>
                    <a:pt x="854497" y="37000"/>
                  </a:lnTo>
                  <a:close/>
                </a:path>
              </a:pathLst>
            </a:custGeom>
            <a:solidFill>
              <a:srgbClr val="595959"/>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FA0C3386-BFAB-441A-86E3-F55B20C5DB59}"/>
                </a:ext>
              </a:extLst>
            </p:cNvPr>
            <p:cNvSpPr/>
            <p:nvPr/>
          </p:nvSpPr>
          <p:spPr>
            <a:xfrm>
              <a:off x="18819471" y="2843642"/>
              <a:ext cx="1047178" cy="1047178"/>
            </a:xfrm>
            <a:custGeom>
              <a:avLst/>
              <a:gdLst>
                <a:gd name="connsiteX0" fmla="*/ 533014 w 1047177"/>
                <a:gd name="connsiteY0" fmla="*/ 1040546 h 1047177"/>
                <a:gd name="connsiteX1" fmla="*/ 26179 w 1047177"/>
                <a:gd name="connsiteY1" fmla="*/ 533363 h 1047177"/>
                <a:gd name="connsiteX2" fmla="*/ 533014 w 1047177"/>
                <a:gd name="connsiteY2" fmla="*/ 26179 h 1047177"/>
                <a:gd name="connsiteX3" fmla="*/ 1040196 w 1047177"/>
                <a:gd name="connsiteY3" fmla="*/ 533363 h 1047177"/>
                <a:gd name="connsiteX4" fmla="*/ 533014 w 1047177"/>
                <a:gd name="connsiteY4" fmla="*/ 1040546 h 1047177"/>
                <a:gd name="connsiteX5" fmla="*/ 533014 w 1047177"/>
                <a:gd name="connsiteY5" fmla="*/ 101227 h 1047177"/>
                <a:gd name="connsiteX6" fmla="*/ 100878 w 1047177"/>
                <a:gd name="connsiteY6" fmla="*/ 533363 h 1047177"/>
                <a:gd name="connsiteX7" fmla="*/ 533014 w 1047177"/>
                <a:gd name="connsiteY7" fmla="*/ 965498 h 1047177"/>
                <a:gd name="connsiteX8" fmla="*/ 965148 w 1047177"/>
                <a:gd name="connsiteY8" fmla="*/ 533363 h 1047177"/>
                <a:gd name="connsiteX9" fmla="*/ 533014 w 1047177"/>
                <a:gd name="connsiteY9" fmla="*/ 101227 h 1047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177" h="1047177">
                  <a:moveTo>
                    <a:pt x="533014" y="1040546"/>
                  </a:moveTo>
                  <a:cubicBezTo>
                    <a:pt x="253416" y="1040546"/>
                    <a:pt x="26179" y="812959"/>
                    <a:pt x="26179" y="533363"/>
                  </a:cubicBezTo>
                  <a:cubicBezTo>
                    <a:pt x="26179" y="253766"/>
                    <a:pt x="253766" y="26179"/>
                    <a:pt x="533014" y="26179"/>
                  </a:cubicBezTo>
                  <a:cubicBezTo>
                    <a:pt x="812609" y="26179"/>
                    <a:pt x="1040196" y="253766"/>
                    <a:pt x="1040196" y="533363"/>
                  </a:cubicBezTo>
                  <a:cubicBezTo>
                    <a:pt x="1040196" y="812959"/>
                    <a:pt x="812609" y="1040546"/>
                    <a:pt x="533014" y="1040546"/>
                  </a:cubicBezTo>
                  <a:close/>
                  <a:moveTo>
                    <a:pt x="533014" y="101227"/>
                  </a:moveTo>
                  <a:cubicBezTo>
                    <a:pt x="294606" y="101227"/>
                    <a:pt x="100878" y="294955"/>
                    <a:pt x="100878" y="533363"/>
                  </a:cubicBezTo>
                  <a:cubicBezTo>
                    <a:pt x="100878" y="771770"/>
                    <a:pt x="294606" y="965498"/>
                    <a:pt x="533014" y="965498"/>
                  </a:cubicBezTo>
                  <a:cubicBezTo>
                    <a:pt x="771420" y="965498"/>
                    <a:pt x="965148" y="771770"/>
                    <a:pt x="965148" y="533363"/>
                  </a:cubicBezTo>
                  <a:cubicBezTo>
                    <a:pt x="965497" y="295304"/>
                    <a:pt x="771420" y="101227"/>
                    <a:pt x="533014" y="101227"/>
                  </a:cubicBezTo>
                  <a:close/>
                </a:path>
              </a:pathLst>
            </a:custGeom>
            <a:solidFill>
              <a:srgbClr val="595959"/>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68AB0122-2912-42D6-91DD-4A4377605A77}"/>
                </a:ext>
              </a:extLst>
            </p:cNvPr>
            <p:cNvSpPr/>
            <p:nvPr/>
          </p:nvSpPr>
          <p:spPr>
            <a:xfrm>
              <a:off x="19287558" y="2983614"/>
              <a:ext cx="104718" cy="104718"/>
            </a:xfrm>
            <a:custGeom>
              <a:avLst/>
              <a:gdLst>
                <a:gd name="connsiteX0" fmla="*/ 104368 w 104717"/>
                <a:gd name="connsiteY0" fmla="*/ 65274 h 104717"/>
                <a:gd name="connsiteX1" fmla="*/ 65274 w 104717"/>
                <a:gd name="connsiteY1" fmla="*/ 104369 h 104717"/>
                <a:gd name="connsiteX2" fmla="*/ 26179 w 104717"/>
                <a:gd name="connsiteY2" fmla="*/ 65274 h 104717"/>
                <a:gd name="connsiteX3" fmla="*/ 65274 w 104717"/>
                <a:gd name="connsiteY3" fmla="*/ 26179 h 104717"/>
                <a:gd name="connsiteX4" fmla="*/ 104368 w 104717"/>
                <a:gd name="connsiteY4" fmla="*/ 65274 h 10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17" h="104717">
                  <a:moveTo>
                    <a:pt x="104368" y="65274"/>
                  </a:moveTo>
                  <a:cubicBezTo>
                    <a:pt x="104368" y="86916"/>
                    <a:pt x="86915" y="104369"/>
                    <a:pt x="65274" y="104369"/>
                  </a:cubicBezTo>
                  <a:cubicBezTo>
                    <a:pt x="43632" y="104369"/>
                    <a:pt x="26179" y="86916"/>
                    <a:pt x="26179" y="65274"/>
                  </a:cubicBezTo>
                  <a:cubicBezTo>
                    <a:pt x="26179" y="43632"/>
                    <a:pt x="43632" y="26179"/>
                    <a:pt x="65274" y="26179"/>
                  </a:cubicBezTo>
                  <a:cubicBezTo>
                    <a:pt x="86568" y="26179"/>
                    <a:pt x="104368" y="43632"/>
                    <a:pt x="104368" y="65274"/>
                  </a:cubicBezTo>
                  <a:close/>
                </a:path>
              </a:pathLst>
            </a:custGeom>
            <a:solidFill>
              <a:srgbClr val="595959"/>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AE0994F-9363-4A46-96C3-993E2756B71D}"/>
                </a:ext>
              </a:extLst>
            </p:cNvPr>
            <p:cNvSpPr/>
            <p:nvPr/>
          </p:nvSpPr>
          <p:spPr>
            <a:xfrm>
              <a:off x="19287558" y="3640195"/>
              <a:ext cx="104718" cy="104718"/>
            </a:xfrm>
            <a:custGeom>
              <a:avLst/>
              <a:gdLst>
                <a:gd name="connsiteX0" fmla="*/ 104368 w 104717"/>
                <a:gd name="connsiteY0" fmla="*/ 65274 h 104717"/>
                <a:gd name="connsiteX1" fmla="*/ 65274 w 104717"/>
                <a:gd name="connsiteY1" fmla="*/ 104369 h 104717"/>
                <a:gd name="connsiteX2" fmla="*/ 26179 w 104717"/>
                <a:gd name="connsiteY2" fmla="*/ 65274 h 104717"/>
                <a:gd name="connsiteX3" fmla="*/ 65274 w 104717"/>
                <a:gd name="connsiteY3" fmla="*/ 26179 h 104717"/>
                <a:gd name="connsiteX4" fmla="*/ 104368 w 104717"/>
                <a:gd name="connsiteY4" fmla="*/ 65274 h 10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17" h="104717">
                  <a:moveTo>
                    <a:pt x="104368" y="65274"/>
                  </a:moveTo>
                  <a:cubicBezTo>
                    <a:pt x="104368" y="86916"/>
                    <a:pt x="86915" y="104369"/>
                    <a:pt x="65274" y="104369"/>
                  </a:cubicBezTo>
                  <a:cubicBezTo>
                    <a:pt x="43632" y="104369"/>
                    <a:pt x="26179" y="86916"/>
                    <a:pt x="26179" y="65274"/>
                  </a:cubicBezTo>
                  <a:cubicBezTo>
                    <a:pt x="26179" y="43632"/>
                    <a:pt x="43632" y="26179"/>
                    <a:pt x="65274" y="26179"/>
                  </a:cubicBezTo>
                  <a:cubicBezTo>
                    <a:pt x="86568" y="26179"/>
                    <a:pt x="104368" y="43632"/>
                    <a:pt x="104368" y="65274"/>
                  </a:cubicBezTo>
                  <a:close/>
                </a:path>
              </a:pathLst>
            </a:custGeom>
            <a:solidFill>
              <a:srgbClr val="595959"/>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57E404E0-9781-4203-AFB6-4F5CCD5DE0C8}"/>
                </a:ext>
              </a:extLst>
            </p:cNvPr>
            <p:cNvSpPr/>
            <p:nvPr/>
          </p:nvSpPr>
          <p:spPr>
            <a:xfrm>
              <a:off x="18959089" y="3311730"/>
              <a:ext cx="104718" cy="104718"/>
            </a:xfrm>
            <a:custGeom>
              <a:avLst/>
              <a:gdLst>
                <a:gd name="connsiteX0" fmla="*/ 65279 w 104717"/>
                <a:gd name="connsiteY0" fmla="*/ 26179 h 104717"/>
                <a:gd name="connsiteX1" fmla="*/ 104373 w 104717"/>
                <a:gd name="connsiteY1" fmla="*/ 65274 h 104717"/>
                <a:gd name="connsiteX2" fmla="*/ 65279 w 104717"/>
                <a:gd name="connsiteY2" fmla="*/ 104369 h 104717"/>
                <a:gd name="connsiteX3" fmla="*/ 26185 w 104717"/>
                <a:gd name="connsiteY3" fmla="*/ 65274 h 104717"/>
                <a:gd name="connsiteX4" fmla="*/ 65279 w 104717"/>
                <a:gd name="connsiteY4" fmla="*/ 26179 h 10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17" h="104717">
                  <a:moveTo>
                    <a:pt x="65279" y="26179"/>
                  </a:moveTo>
                  <a:cubicBezTo>
                    <a:pt x="86920" y="26179"/>
                    <a:pt x="104373" y="43632"/>
                    <a:pt x="104373" y="65274"/>
                  </a:cubicBezTo>
                  <a:cubicBezTo>
                    <a:pt x="104373" y="86916"/>
                    <a:pt x="86920" y="104369"/>
                    <a:pt x="65279" y="104369"/>
                  </a:cubicBezTo>
                  <a:cubicBezTo>
                    <a:pt x="43637" y="104369"/>
                    <a:pt x="26185" y="86916"/>
                    <a:pt x="26185" y="65274"/>
                  </a:cubicBezTo>
                  <a:cubicBezTo>
                    <a:pt x="25835" y="43981"/>
                    <a:pt x="43637" y="26179"/>
                    <a:pt x="65279" y="26179"/>
                  </a:cubicBezTo>
                  <a:close/>
                </a:path>
              </a:pathLst>
            </a:custGeom>
            <a:solidFill>
              <a:srgbClr val="595959"/>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10E38B50-AF22-4936-83D1-71993431F358}"/>
                </a:ext>
              </a:extLst>
            </p:cNvPr>
            <p:cNvSpPr/>
            <p:nvPr/>
          </p:nvSpPr>
          <p:spPr>
            <a:xfrm>
              <a:off x="19615675" y="3311730"/>
              <a:ext cx="104718" cy="104718"/>
            </a:xfrm>
            <a:custGeom>
              <a:avLst/>
              <a:gdLst>
                <a:gd name="connsiteX0" fmla="*/ 65274 w 104717"/>
                <a:gd name="connsiteY0" fmla="*/ 26179 h 104717"/>
                <a:gd name="connsiteX1" fmla="*/ 104368 w 104717"/>
                <a:gd name="connsiteY1" fmla="*/ 65274 h 104717"/>
                <a:gd name="connsiteX2" fmla="*/ 65274 w 104717"/>
                <a:gd name="connsiteY2" fmla="*/ 104369 h 104717"/>
                <a:gd name="connsiteX3" fmla="*/ 26179 w 104717"/>
                <a:gd name="connsiteY3" fmla="*/ 65274 h 104717"/>
                <a:gd name="connsiteX4" fmla="*/ 65274 w 104717"/>
                <a:gd name="connsiteY4" fmla="*/ 26179 h 10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17" h="104717">
                  <a:moveTo>
                    <a:pt x="65274" y="26179"/>
                  </a:moveTo>
                  <a:cubicBezTo>
                    <a:pt x="86915" y="26179"/>
                    <a:pt x="104368" y="43632"/>
                    <a:pt x="104368" y="65274"/>
                  </a:cubicBezTo>
                  <a:cubicBezTo>
                    <a:pt x="104368" y="86916"/>
                    <a:pt x="86915" y="104369"/>
                    <a:pt x="65274" y="104369"/>
                  </a:cubicBezTo>
                  <a:cubicBezTo>
                    <a:pt x="43632" y="104369"/>
                    <a:pt x="26179" y="86916"/>
                    <a:pt x="26179" y="65274"/>
                  </a:cubicBezTo>
                  <a:cubicBezTo>
                    <a:pt x="26179" y="43981"/>
                    <a:pt x="43632" y="26179"/>
                    <a:pt x="65274" y="26179"/>
                  </a:cubicBezTo>
                  <a:close/>
                </a:path>
              </a:pathLst>
            </a:custGeom>
            <a:solidFill>
              <a:srgbClr val="595959"/>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2260ED5-2E08-430A-9ADF-4CB1A78B1897}"/>
                </a:ext>
              </a:extLst>
            </p:cNvPr>
            <p:cNvSpPr/>
            <p:nvPr/>
          </p:nvSpPr>
          <p:spPr>
            <a:xfrm>
              <a:off x="19287209" y="3311730"/>
              <a:ext cx="104718" cy="104718"/>
            </a:xfrm>
            <a:custGeom>
              <a:avLst/>
              <a:gdLst>
                <a:gd name="connsiteX0" fmla="*/ 65276 w 104717"/>
                <a:gd name="connsiteY0" fmla="*/ 26179 h 104717"/>
                <a:gd name="connsiteX1" fmla="*/ 104371 w 104717"/>
                <a:gd name="connsiteY1" fmla="*/ 65274 h 104717"/>
                <a:gd name="connsiteX2" fmla="*/ 65276 w 104717"/>
                <a:gd name="connsiteY2" fmla="*/ 104369 h 104717"/>
                <a:gd name="connsiteX3" fmla="*/ 26179 w 104717"/>
                <a:gd name="connsiteY3" fmla="*/ 65274 h 104717"/>
                <a:gd name="connsiteX4" fmla="*/ 65276 w 104717"/>
                <a:gd name="connsiteY4" fmla="*/ 26179 h 10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17" h="104717">
                  <a:moveTo>
                    <a:pt x="65276" y="26179"/>
                  </a:moveTo>
                  <a:cubicBezTo>
                    <a:pt x="86918" y="26179"/>
                    <a:pt x="104371" y="43632"/>
                    <a:pt x="104371" y="65274"/>
                  </a:cubicBezTo>
                  <a:cubicBezTo>
                    <a:pt x="104371" y="86916"/>
                    <a:pt x="86918" y="104369"/>
                    <a:pt x="65276" y="104369"/>
                  </a:cubicBezTo>
                  <a:cubicBezTo>
                    <a:pt x="43632" y="104369"/>
                    <a:pt x="26179" y="86916"/>
                    <a:pt x="26179" y="65274"/>
                  </a:cubicBezTo>
                  <a:cubicBezTo>
                    <a:pt x="26179" y="43981"/>
                    <a:pt x="43632" y="26179"/>
                    <a:pt x="65276" y="26179"/>
                  </a:cubicBezTo>
                  <a:close/>
                </a:path>
              </a:pathLst>
            </a:custGeom>
            <a:solidFill>
              <a:srgbClr val="595959"/>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208BA134-6718-419C-B348-92B3CA918964}"/>
                </a:ext>
              </a:extLst>
            </p:cNvPr>
            <p:cNvSpPr/>
            <p:nvPr/>
          </p:nvSpPr>
          <p:spPr>
            <a:xfrm>
              <a:off x="19107619" y="3132139"/>
              <a:ext cx="279247" cy="488683"/>
            </a:xfrm>
            <a:custGeom>
              <a:avLst/>
              <a:gdLst>
                <a:gd name="connsiteX0" fmla="*/ 244866 w 279247"/>
                <a:gd name="connsiteY0" fmla="*/ 485018 h 488682"/>
                <a:gd name="connsiteX1" fmla="*/ 221477 w 279247"/>
                <a:gd name="connsiteY1" fmla="*/ 461631 h 488682"/>
                <a:gd name="connsiteX2" fmla="*/ 221477 w 279247"/>
                <a:gd name="connsiteY2" fmla="*/ 254639 h 488682"/>
                <a:gd name="connsiteX3" fmla="*/ 32986 w 279247"/>
                <a:gd name="connsiteY3" fmla="*/ 66147 h 488682"/>
                <a:gd name="connsiteX4" fmla="*/ 32986 w 279247"/>
                <a:gd name="connsiteY4" fmla="*/ 32986 h 488682"/>
                <a:gd name="connsiteX5" fmla="*/ 66146 w 279247"/>
                <a:gd name="connsiteY5" fmla="*/ 32986 h 488682"/>
                <a:gd name="connsiteX6" fmla="*/ 261271 w 279247"/>
                <a:gd name="connsiteY6" fmla="*/ 228110 h 488682"/>
                <a:gd name="connsiteX7" fmla="*/ 268252 w 279247"/>
                <a:gd name="connsiteY7" fmla="*/ 244516 h 488682"/>
                <a:gd name="connsiteX8" fmla="*/ 268252 w 279247"/>
                <a:gd name="connsiteY8" fmla="*/ 461282 h 488682"/>
                <a:gd name="connsiteX9" fmla="*/ 244866 w 279247"/>
                <a:gd name="connsiteY9" fmla="*/ 485018 h 488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247" h="488682">
                  <a:moveTo>
                    <a:pt x="244866" y="485018"/>
                  </a:moveTo>
                  <a:cubicBezTo>
                    <a:pt x="231949" y="485018"/>
                    <a:pt x="221477" y="474546"/>
                    <a:pt x="221477" y="461631"/>
                  </a:cubicBezTo>
                  <a:lnTo>
                    <a:pt x="221477" y="254639"/>
                  </a:lnTo>
                  <a:lnTo>
                    <a:pt x="32986" y="66147"/>
                  </a:lnTo>
                  <a:cubicBezTo>
                    <a:pt x="23911" y="57071"/>
                    <a:pt x="23911" y="42411"/>
                    <a:pt x="32986" y="32986"/>
                  </a:cubicBezTo>
                  <a:cubicBezTo>
                    <a:pt x="42061" y="23911"/>
                    <a:pt x="56722" y="23911"/>
                    <a:pt x="66146" y="32986"/>
                  </a:cubicBezTo>
                  <a:lnTo>
                    <a:pt x="261271" y="228110"/>
                  </a:lnTo>
                  <a:cubicBezTo>
                    <a:pt x="265809" y="232648"/>
                    <a:pt x="268252" y="238582"/>
                    <a:pt x="268252" y="244516"/>
                  </a:cubicBezTo>
                  <a:lnTo>
                    <a:pt x="268252" y="461282"/>
                  </a:lnTo>
                  <a:cubicBezTo>
                    <a:pt x="268252" y="474546"/>
                    <a:pt x="257781" y="485018"/>
                    <a:pt x="244866" y="485018"/>
                  </a:cubicBezTo>
                  <a:close/>
                </a:path>
              </a:pathLst>
            </a:custGeom>
            <a:solidFill>
              <a:srgbClr val="595959"/>
            </a:solidFill>
            <a:ln w="9525" cap="flat">
              <a:noFill/>
              <a:prstDash val="solid"/>
              <a:miter/>
            </a:ln>
          </p:spPr>
          <p:txBody>
            <a:bodyPr rtlCol="0" anchor="ctr"/>
            <a:lstStyle/>
            <a:p>
              <a:endParaRPr lang="en-US"/>
            </a:p>
          </p:txBody>
        </p:sp>
      </p:grpSp>
      <p:sp>
        <p:nvSpPr>
          <p:cNvPr id="72" name="Rectangle 71">
            <a:extLst>
              <a:ext uri="{FF2B5EF4-FFF2-40B4-BE49-F238E27FC236}">
                <a16:creationId xmlns:a16="http://schemas.microsoft.com/office/drawing/2014/main" id="{1452C5EF-F713-4B24-B3B9-B184AD2D6429}"/>
              </a:ext>
            </a:extLst>
          </p:cNvPr>
          <p:cNvSpPr/>
          <p:nvPr/>
        </p:nvSpPr>
        <p:spPr>
          <a:xfrm>
            <a:off x="3993408" y="4819353"/>
            <a:ext cx="318747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74" name="Rectangle 73">
            <a:extLst>
              <a:ext uri="{FF2B5EF4-FFF2-40B4-BE49-F238E27FC236}">
                <a16:creationId xmlns:a16="http://schemas.microsoft.com/office/drawing/2014/main" id="{BC890F31-1797-4B31-8D80-D7FDA712DFD3}"/>
              </a:ext>
            </a:extLst>
          </p:cNvPr>
          <p:cNvSpPr/>
          <p:nvPr/>
        </p:nvSpPr>
        <p:spPr>
          <a:xfrm>
            <a:off x="10636631" y="4725681"/>
            <a:ext cx="318747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75" name="Rectangle 74">
            <a:extLst>
              <a:ext uri="{FF2B5EF4-FFF2-40B4-BE49-F238E27FC236}">
                <a16:creationId xmlns:a16="http://schemas.microsoft.com/office/drawing/2014/main" id="{D6DC40E2-6160-448F-B8E3-553533853100}"/>
              </a:ext>
            </a:extLst>
          </p:cNvPr>
          <p:cNvSpPr/>
          <p:nvPr/>
        </p:nvSpPr>
        <p:spPr>
          <a:xfrm>
            <a:off x="17566285" y="4802880"/>
            <a:ext cx="318747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76" name="Rectangle 75">
            <a:extLst>
              <a:ext uri="{FF2B5EF4-FFF2-40B4-BE49-F238E27FC236}">
                <a16:creationId xmlns:a16="http://schemas.microsoft.com/office/drawing/2014/main" id="{2CAAE783-7BA7-4DE4-B46A-D9126137B48B}"/>
              </a:ext>
            </a:extLst>
          </p:cNvPr>
          <p:cNvSpPr/>
          <p:nvPr/>
        </p:nvSpPr>
        <p:spPr>
          <a:xfrm>
            <a:off x="7369142" y="9758294"/>
            <a:ext cx="318747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77" name="Rectangle 76">
            <a:extLst>
              <a:ext uri="{FF2B5EF4-FFF2-40B4-BE49-F238E27FC236}">
                <a16:creationId xmlns:a16="http://schemas.microsoft.com/office/drawing/2014/main" id="{AF506550-7751-4C47-8300-02E73D66CAC8}"/>
              </a:ext>
            </a:extLst>
          </p:cNvPr>
          <p:cNvSpPr/>
          <p:nvPr/>
        </p:nvSpPr>
        <p:spPr>
          <a:xfrm>
            <a:off x="14298739" y="9646562"/>
            <a:ext cx="318747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2" name="TextBox 1">
            <a:extLst>
              <a:ext uri="{FF2B5EF4-FFF2-40B4-BE49-F238E27FC236}">
                <a16:creationId xmlns:a16="http://schemas.microsoft.com/office/drawing/2014/main" id="{0938FE63-ED13-4B80-AEED-230978B7200B}"/>
              </a:ext>
            </a:extLst>
          </p:cNvPr>
          <p:cNvSpPr txBox="1"/>
          <p:nvPr/>
        </p:nvSpPr>
        <p:spPr>
          <a:xfrm>
            <a:off x="6504955" y="2466306"/>
            <a:ext cx="1344368" cy="923330"/>
          </a:xfrm>
          <a:prstGeom prst="rect">
            <a:avLst/>
          </a:prstGeom>
          <a:noFill/>
        </p:spPr>
        <p:txBody>
          <a:bodyPr wrap="square" rtlCol="0">
            <a:spAutoFit/>
          </a:bodyPr>
          <a:lstStyle/>
          <a:p>
            <a:pPr algn="ctr"/>
            <a:r>
              <a:rPr lang="en-US" sz="5400" dirty="0">
                <a:solidFill>
                  <a:schemeClr val="bg1"/>
                </a:solidFill>
              </a:rPr>
              <a:t>01</a:t>
            </a:r>
          </a:p>
        </p:txBody>
      </p:sp>
      <p:sp>
        <p:nvSpPr>
          <p:cNvPr id="78" name="TextBox 77">
            <a:extLst>
              <a:ext uri="{FF2B5EF4-FFF2-40B4-BE49-F238E27FC236}">
                <a16:creationId xmlns:a16="http://schemas.microsoft.com/office/drawing/2014/main" id="{8D58B127-4591-4748-96D9-7A672BF06D73}"/>
              </a:ext>
            </a:extLst>
          </p:cNvPr>
          <p:cNvSpPr txBox="1"/>
          <p:nvPr/>
        </p:nvSpPr>
        <p:spPr>
          <a:xfrm>
            <a:off x="5381911" y="10355737"/>
            <a:ext cx="1344368" cy="923330"/>
          </a:xfrm>
          <a:prstGeom prst="rect">
            <a:avLst/>
          </a:prstGeom>
          <a:noFill/>
        </p:spPr>
        <p:txBody>
          <a:bodyPr wrap="square" rtlCol="0">
            <a:spAutoFit/>
          </a:bodyPr>
          <a:lstStyle/>
          <a:p>
            <a:pPr algn="ctr"/>
            <a:r>
              <a:rPr lang="en-US" sz="5400" dirty="0">
                <a:solidFill>
                  <a:schemeClr val="bg1"/>
                </a:solidFill>
              </a:rPr>
              <a:t>02</a:t>
            </a:r>
          </a:p>
        </p:txBody>
      </p:sp>
      <p:sp>
        <p:nvSpPr>
          <p:cNvPr id="79" name="TextBox 78">
            <a:extLst>
              <a:ext uri="{FF2B5EF4-FFF2-40B4-BE49-F238E27FC236}">
                <a16:creationId xmlns:a16="http://schemas.microsoft.com/office/drawing/2014/main" id="{0EA0BA5E-B5DA-459C-A8C4-058ACD73FF85}"/>
              </a:ext>
            </a:extLst>
          </p:cNvPr>
          <p:cNvSpPr txBox="1"/>
          <p:nvPr/>
        </p:nvSpPr>
        <p:spPr>
          <a:xfrm>
            <a:off x="11498444" y="7292442"/>
            <a:ext cx="1344368" cy="923330"/>
          </a:xfrm>
          <a:prstGeom prst="rect">
            <a:avLst/>
          </a:prstGeom>
          <a:noFill/>
        </p:spPr>
        <p:txBody>
          <a:bodyPr wrap="square" rtlCol="0">
            <a:spAutoFit/>
          </a:bodyPr>
          <a:lstStyle/>
          <a:p>
            <a:pPr algn="ctr"/>
            <a:r>
              <a:rPr lang="en-US" sz="5400" dirty="0">
                <a:solidFill>
                  <a:schemeClr val="bg1"/>
                </a:solidFill>
              </a:rPr>
              <a:t>03</a:t>
            </a:r>
          </a:p>
        </p:txBody>
      </p:sp>
      <p:sp>
        <p:nvSpPr>
          <p:cNvPr id="80" name="TextBox 79">
            <a:extLst>
              <a:ext uri="{FF2B5EF4-FFF2-40B4-BE49-F238E27FC236}">
                <a16:creationId xmlns:a16="http://schemas.microsoft.com/office/drawing/2014/main" id="{2721B9D2-2CE4-4F16-AA9C-2DD7713A2C55}"/>
              </a:ext>
            </a:extLst>
          </p:cNvPr>
          <p:cNvSpPr txBox="1"/>
          <p:nvPr/>
        </p:nvSpPr>
        <p:spPr>
          <a:xfrm>
            <a:off x="17611176" y="10393903"/>
            <a:ext cx="1344368" cy="923330"/>
          </a:xfrm>
          <a:prstGeom prst="rect">
            <a:avLst/>
          </a:prstGeom>
          <a:noFill/>
        </p:spPr>
        <p:txBody>
          <a:bodyPr wrap="square" rtlCol="0">
            <a:spAutoFit/>
          </a:bodyPr>
          <a:lstStyle/>
          <a:p>
            <a:pPr algn="ctr"/>
            <a:r>
              <a:rPr lang="en-US" sz="5400" dirty="0">
                <a:solidFill>
                  <a:schemeClr val="bg1"/>
                </a:solidFill>
              </a:rPr>
              <a:t>04</a:t>
            </a:r>
          </a:p>
        </p:txBody>
      </p:sp>
      <p:sp>
        <p:nvSpPr>
          <p:cNvPr id="81" name="TextBox 80">
            <a:extLst>
              <a:ext uri="{FF2B5EF4-FFF2-40B4-BE49-F238E27FC236}">
                <a16:creationId xmlns:a16="http://schemas.microsoft.com/office/drawing/2014/main" id="{F106B953-E7CE-4238-BDBA-E7894127B0B6}"/>
              </a:ext>
            </a:extLst>
          </p:cNvPr>
          <p:cNvSpPr txBox="1"/>
          <p:nvPr/>
        </p:nvSpPr>
        <p:spPr>
          <a:xfrm>
            <a:off x="16553207" y="2551575"/>
            <a:ext cx="1344368" cy="923330"/>
          </a:xfrm>
          <a:prstGeom prst="rect">
            <a:avLst/>
          </a:prstGeom>
          <a:noFill/>
        </p:spPr>
        <p:txBody>
          <a:bodyPr wrap="square" rtlCol="0">
            <a:spAutoFit/>
          </a:bodyPr>
          <a:lstStyle/>
          <a:p>
            <a:pPr algn="ctr"/>
            <a:r>
              <a:rPr lang="en-US" sz="5400" dirty="0">
                <a:solidFill>
                  <a:schemeClr val="bg1"/>
                </a:solidFill>
              </a:rPr>
              <a:t>05</a:t>
            </a:r>
          </a:p>
        </p:txBody>
      </p:sp>
      <p:sp>
        <p:nvSpPr>
          <p:cNvPr id="49" name="Rectangle 48">
            <a:extLst>
              <a:ext uri="{FF2B5EF4-FFF2-40B4-BE49-F238E27FC236}">
                <a16:creationId xmlns:a16="http://schemas.microsoft.com/office/drawing/2014/main" id="{D14EF37D-B8BA-4826-A5CC-AF7F835EBDA4}"/>
              </a:ext>
            </a:extLst>
          </p:cNvPr>
          <p:cNvSpPr/>
          <p:nvPr/>
        </p:nvSpPr>
        <p:spPr>
          <a:xfrm>
            <a:off x="6547351" y="455043"/>
            <a:ext cx="11677319" cy="1107996"/>
          </a:xfrm>
          <a:prstGeom prst="rect">
            <a:avLst/>
          </a:prstGeom>
        </p:spPr>
        <p:txBody>
          <a:bodyPr wrap="square">
            <a:spAutoFit/>
          </a:bodyPr>
          <a:lstStyle/>
          <a:p>
            <a:pPr algn="ctr"/>
            <a:r>
              <a:rPr lang="en-US" sz="6600" b="1" dirty="0">
                <a:solidFill>
                  <a:srgbClr val="000000"/>
                </a:solidFill>
              </a:rPr>
              <a:t>TITLE HERE</a:t>
            </a:r>
            <a:endParaRPr lang="en-US" sz="6600" dirty="0"/>
          </a:p>
        </p:txBody>
      </p:sp>
    </p:spTree>
    <p:extLst>
      <p:ext uri="{BB962C8B-B14F-4D97-AF65-F5344CB8AC3E}">
        <p14:creationId xmlns:p14="http://schemas.microsoft.com/office/powerpoint/2010/main" val="425875112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aphic 1">
            <a:extLst>
              <a:ext uri="{FF2B5EF4-FFF2-40B4-BE49-F238E27FC236}">
                <a16:creationId xmlns:a16="http://schemas.microsoft.com/office/drawing/2014/main" id="{79B788EA-69C4-411B-9215-1F9A9660E335}"/>
              </a:ext>
            </a:extLst>
          </p:cNvPr>
          <p:cNvGrpSpPr/>
          <p:nvPr/>
        </p:nvGrpSpPr>
        <p:grpSpPr>
          <a:xfrm>
            <a:off x="5223141" y="3762450"/>
            <a:ext cx="27159" cy="587728"/>
            <a:chOff x="5223141" y="3762450"/>
            <a:chExt cx="27159" cy="587728"/>
          </a:xfrm>
        </p:grpSpPr>
        <p:sp>
          <p:nvSpPr>
            <p:cNvPr id="9" name="Freeform: Shape 8">
              <a:extLst>
                <a:ext uri="{FF2B5EF4-FFF2-40B4-BE49-F238E27FC236}">
                  <a16:creationId xmlns:a16="http://schemas.microsoft.com/office/drawing/2014/main" id="{977986C6-3B49-48C3-89CA-37BBF609FCA8}"/>
                </a:ext>
              </a:extLst>
            </p:cNvPr>
            <p:cNvSpPr/>
            <p:nvPr/>
          </p:nvSpPr>
          <p:spPr>
            <a:xfrm>
              <a:off x="5223141" y="4309439"/>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FDC400"/>
              </a:solid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A521087-E48D-4EA8-864B-007306A91B02}"/>
                </a:ext>
              </a:extLst>
            </p:cNvPr>
            <p:cNvSpPr/>
            <p:nvPr/>
          </p:nvSpPr>
          <p:spPr>
            <a:xfrm>
              <a:off x="5223141" y="3839310"/>
              <a:ext cx="27159" cy="397884"/>
            </a:xfrm>
            <a:custGeom>
              <a:avLst/>
              <a:gdLst>
                <a:gd name="connsiteX0" fmla="*/ 0 w 27159"/>
                <a:gd name="connsiteY0" fmla="*/ 397884 h 397884"/>
                <a:gd name="connsiteX1" fmla="*/ 0 w 27159"/>
                <a:gd name="connsiteY1" fmla="*/ 0 h 397884"/>
              </a:gdLst>
              <a:ahLst/>
              <a:cxnLst>
                <a:cxn ang="0">
                  <a:pos x="connsiteX0" y="connsiteY0"/>
                </a:cxn>
                <a:cxn ang="0">
                  <a:pos x="connsiteX1" y="connsiteY1"/>
                </a:cxn>
              </a:cxnLst>
              <a:rect l="l" t="t" r="r" b="b"/>
              <a:pathLst>
                <a:path w="27159" h="397884">
                  <a:moveTo>
                    <a:pt x="0" y="397884"/>
                  </a:moveTo>
                  <a:lnTo>
                    <a:pt x="0" y="0"/>
                  </a:lnTo>
                </a:path>
              </a:pathLst>
            </a:custGeom>
            <a:ln w="27157" cap="flat">
              <a:solidFill>
                <a:srgbClr val="FDC400"/>
              </a:solidFill>
              <a:custDash>
                <a:ds d="199755" sp="199755"/>
              </a:custDash>
              <a:miter/>
            </a:ln>
          </p:spPr>
          <p:txBody>
            <a:bodyPr rtlCol="0" anchor="ctr"/>
            <a:lstStyle/>
            <a:p>
              <a:endParaRPr lang="en-US"/>
            </a:p>
          </p:txBody>
        </p:sp>
        <p:sp>
          <p:nvSpPr>
            <p:cNvPr id="11" name="Freeform: Shape 10">
              <a:extLst>
                <a:ext uri="{FF2B5EF4-FFF2-40B4-BE49-F238E27FC236}">
                  <a16:creationId xmlns:a16="http://schemas.microsoft.com/office/drawing/2014/main" id="{BAA52352-61E9-40C9-8F9C-F2353B48FF29}"/>
                </a:ext>
              </a:extLst>
            </p:cNvPr>
            <p:cNvSpPr/>
            <p:nvPr/>
          </p:nvSpPr>
          <p:spPr>
            <a:xfrm>
              <a:off x="5223141" y="3762450"/>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FDC400"/>
              </a:solidFill>
              <a:prstDash val="solid"/>
              <a:miter/>
            </a:ln>
          </p:spPr>
          <p:txBody>
            <a:bodyPr rtlCol="0" anchor="ctr"/>
            <a:lstStyle/>
            <a:p>
              <a:endParaRPr lang="en-US"/>
            </a:p>
          </p:txBody>
        </p:sp>
      </p:grpSp>
      <p:grpSp>
        <p:nvGrpSpPr>
          <p:cNvPr id="12" name="Graphic 1">
            <a:extLst>
              <a:ext uri="{FF2B5EF4-FFF2-40B4-BE49-F238E27FC236}">
                <a16:creationId xmlns:a16="http://schemas.microsoft.com/office/drawing/2014/main" id="{79B788EA-69C4-411B-9215-1F9A9660E335}"/>
              </a:ext>
            </a:extLst>
          </p:cNvPr>
          <p:cNvGrpSpPr/>
          <p:nvPr/>
        </p:nvGrpSpPr>
        <p:grpSpPr>
          <a:xfrm>
            <a:off x="7217995" y="10232620"/>
            <a:ext cx="27159" cy="587728"/>
            <a:chOff x="7217995" y="10232620"/>
            <a:chExt cx="27159" cy="587728"/>
          </a:xfrm>
        </p:grpSpPr>
        <p:sp>
          <p:nvSpPr>
            <p:cNvPr id="13" name="Freeform: Shape 12">
              <a:extLst>
                <a:ext uri="{FF2B5EF4-FFF2-40B4-BE49-F238E27FC236}">
                  <a16:creationId xmlns:a16="http://schemas.microsoft.com/office/drawing/2014/main" id="{9FE67444-927D-4798-8BA9-F33D16ED4A39}"/>
                </a:ext>
              </a:extLst>
            </p:cNvPr>
            <p:cNvSpPr/>
            <p:nvPr/>
          </p:nvSpPr>
          <p:spPr>
            <a:xfrm>
              <a:off x="7217995" y="10779609"/>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8BCA00"/>
              </a:solid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D0E99EBB-2223-4B78-80C9-A414C4ADDF9D}"/>
                </a:ext>
              </a:extLst>
            </p:cNvPr>
            <p:cNvSpPr/>
            <p:nvPr/>
          </p:nvSpPr>
          <p:spPr>
            <a:xfrm>
              <a:off x="7217995" y="10309481"/>
              <a:ext cx="27159" cy="397884"/>
            </a:xfrm>
            <a:custGeom>
              <a:avLst/>
              <a:gdLst>
                <a:gd name="connsiteX0" fmla="*/ 0 w 27159"/>
                <a:gd name="connsiteY0" fmla="*/ 397885 h 397884"/>
                <a:gd name="connsiteX1" fmla="*/ 0 w 27159"/>
                <a:gd name="connsiteY1" fmla="*/ 0 h 397884"/>
              </a:gdLst>
              <a:ahLst/>
              <a:cxnLst>
                <a:cxn ang="0">
                  <a:pos x="connsiteX0" y="connsiteY0"/>
                </a:cxn>
                <a:cxn ang="0">
                  <a:pos x="connsiteX1" y="connsiteY1"/>
                </a:cxn>
              </a:cxnLst>
              <a:rect l="l" t="t" r="r" b="b"/>
              <a:pathLst>
                <a:path w="27159" h="397884">
                  <a:moveTo>
                    <a:pt x="0" y="397885"/>
                  </a:moveTo>
                  <a:lnTo>
                    <a:pt x="0" y="0"/>
                  </a:lnTo>
                </a:path>
              </a:pathLst>
            </a:custGeom>
            <a:ln w="27157" cap="flat">
              <a:solidFill>
                <a:srgbClr val="8BCA00"/>
              </a:solidFill>
              <a:custDash>
                <a:ds d="199755" sp="199755"/>
              </a:custDash>
              <a:miter/>
            </a:ln>
          </p:spPr>
          <p:txBody>
            <a:bodyPr rtlCol="0" anchor="ctr"/>
            <a:lstStyle/>
            <a:p>
              <a:endParaRPr lang="en-US"/>
            </a:p>
          </p:txBody>
        </p:sp>
        <p:sp>
          <p:nvSpPr>
            <p:cNvPr id="15" name="Freeform: Shape 14">
              <a:extLst>
                <a:ext uri="{FF2B5EF4-FFF2-40B4-BE49-F238E27FC236}">
                  <a16:creationId xmlns:a16="http://schemas.microsoft.com/office/drawing/2014/main" id="{03E0882F-DB1E-4E46-8BA0-22F4EE0EE7AC}"/>
                </a:ext>
              </a:extLst>
            </p:cNvPr>
            <p:cNvSpPr/>
            <p:nvPr/>
          </p:nvSpPr>
          <p:spPr>
            <a:xfrm>
              <a:off x="7217995" y="10232620"/>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8BCA00"/>
              </a:solidFill>
              <a:prstDash val="solid"/>
              <a:miter/>
            </a:ln>
          </p:spPr>
          <p:txBody>
            <a:bodyPr rtlCol="0" anchor="ctr"/>
            <a:lstStyle/>
            <a:p>
              <a:endParaRPr lang="en-US"/>
            </a:p>
          </p:txBody>
        </p:sp>
      </p:grpSp>
      <p:grpSp>
        <p:nvGrpSpPr>
          <p:cNvPr id="16" name="Graphic 1">
            <a:extLst>
              <a:ext uri="{FF2B5EF4-FFF2-40B4-BE49-F238E27FC236}">
                <a16:creationId xmlns:a16="http://schemas.microsoft.com/office/drawing/2014/main" id="{79B788EA-69C4-411B-9215-1F9A9660E335}"/>
              </a:ext>
            </a:extLst>
          </p:cNvPr>
          <p:cNvGrpSpPr/>
          <p:nvPr/>
        </p:nvGrpSpPr>
        <p:grpSpPr>
          <a:xfrm>
            <a:off x="9208774" y="3762450"/>
            <a:ext cx="27159" cy="587728"/>
            <a:chOff x="9208774" y="3762450"/>
            <a:chExt cx="27159" cy="587728"/>
          </a:xfrm>
        </p:grpSpPr>
        <p:sp>
          <p:nvSpPr>
            <p:cNvPr id="17" name="Freeform: Shape 16">
              <a:extLst>
                <a:ext uri="{FF2B5EF4-FFF2-40B4-BE49-F238E27FC236}">
                  <a16:creationId xmlns:a16="http://schemas.microsoft.com/office/drawing/2014/main" id="{4ABBA2F9-FCB2-4129-B12E-872CE5D0CB52}"/>
                </a:ext>
              </a:extLst>
            </p:cNvPr>
            <p:cNvSpPr/>
            <p:nvPr/>
          </p:nvSpPr>
          <p:spPr>
            <a:xfrm>
              <a:off x="9208774" y="4309439"/>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00B29C"/>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0F7E5ECD-0764-4F11-962B-E5AE88E43B77}"/>
                </a:ext>
              </a:extLst>
            </p:cNvPr>
            <p:cNvSpPr/>
            <p:nvPr/>
          </p:nvSpPr>
          <p:spPr>
            <a:xfrm>
              <a:off x="9208774" y="3839310"/>
              <a:ext cx="27159" cy="397884"/>
            </a:xfrm>
            <a:custGeom>
              <a:avLst/>
              <a:gdLst>
                <a:gd name="connsiteX0" fmla="*/ 0 w 27159"/>
                <a:gd name="connsiteY0" fmla="*/ 397884 h 397884"/>
                <a:gd name="connsiteX1" fmla="*/ 0 w 27159"/>
                <a:gd name="connsiteY1" fmla="*/ 0 h 397884"/>
              </a:gdLst>
              <a:ahLst/>
              <a:cxnLst>
                <a:cxn ang="0">
                  <a:pos x="connsiteX0" y="connsiteY0"/>
                </a:cxn>
                <a:cxn ang="0">
                  <a:pos x="connsiteX1" y="connsiteY1"/>
                </a:cxn>
              </a:cxnLst>
              <a:rect l="l" t="t" r="r" b="b"/>
              <a:pathLst>
                <a:path w="27159" h="397884">
                  <a:moveTo>
                    <a:pt x="0" y="397884"/>
                  </a:moveTo>
                  <a:lnTo>
                    <a:pt x="0" y="0"/>
                  </a:lnTo>
                </a:path>
              </a:pathLst>
            </a:custGeom>
            <a:ln w="27157" cap="flat">
              <a:solidFill>
                <a:srgbClr val="00B29C"/>
              </a:solidFill>
              <a:custDash>
                <a:ds d="199755" sp="199755"/>
              </a:custDash>
              <a:miter/>
            </a:ln>
          </p:spPr>
          <p:txBody>
            <a:bodyPr rtlCol="0" anchor="ctr"/>
            <a:lstStyle/>
            <a:p>
              <a:endParaRPr lang="en-US"/>
            </a:p>
          </p:txBody>
        </p:sp>
        <p:sp>
          <p:nvSpPr>
            <p:cNvPr id="19" name="Freeform: Shape 18">
              <a:extLst>
                <a:ext uri="{FF2B5EF4-FFF2-40B4-BE49-F238E27FC236}">
                  <a16:creationId xmlns:a16="http://schemas.microsoft.com/office/drawing/2014/main" id="{47BEFF29-50CF-489A-BF22-C893D20762BA}"/>
                </a:ext>
              </a:extLst>
            </p:cNvPr>
            <p:cNvSpPr/>
            <p:nvPr/>
          </p:nvSpPr>
          <p:spPr>
            <a:xfrm>
              <a:off x="9208774" y="3762450"/>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00B29C"/>
              </a:solidFill>
              <a:prstDash val="solid"/>
              <a:miter/>
            </a:ln>
          </p:spPr>
          <p:txBody>
            <a:bodyPr rtlCol="0" anchor="ctr"/>
            <a:lstStyle/>
            <a:p>
              <a:endParaRPr lang="en-US"/>
            </a:p>
          </p:txBody>
        </p:sp>
      </p:grpSp>
      <p:grpSp>
        <p:nvGrpSpPr>
          <p:cNvPr id="20" name="Graphic 1">
            <a:extLst>
              <a:ext uri="{FF2B5EF4-FFF2-40B4-BE49-F238E27FC236}">
                <a16:creationId xmlns:a16="http://schemas.microsoft.com/office/drawing/2014/main" id="{79B788EA-69C4-411B-9215-1F9A9660E335}"/>
              </a:ext>
            </a:extLst>
          </p:cNvPr>
          <p:cNvGrpSpPr/>
          <p:nvPr/>
        </p:nvGrpSpPr>
        <p:grpSpPr>
          <a:xfrm>
            <a:off x="11198740" y="10232620"/>
            <a:ext cx="27159" cy="587728"/>
            <a:chOff x="11198740" y="10232620"/>
            <a:chExt cx="27159" cy="587728"/>
          </a:xfrm>
        </p:grpSpPr>
        <p:sp>
          <p:nvSpPr>
            <p:cNvPr id="21" name="Freeform: Shape 20">
              <a:extLst>
                <a:ext uri="{FF2B5EF4-FFF2-40B4-BE49-F238E27FC236}">
                  <a16:creationId xmlns:a16="http://schemas.microsoft.com/office/drawing/2014/main" id="{76AAFBAF-106C-4618-87E6-4C8097E79406}"/>
                </a:ext>
              </a:extLst>
            </p:cNvPr>
            <p:cNvSpPr/>
            <p:nvPr/>
          </p:nvSpPr>
          <p:spPr>
            <a:xfrm>
              <a:off x="11198740" y="10779609"/>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007FB2"/>
              </a:solid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EDFBD108-F11A-4CCF-9AED-873173CC2859}"/>
                </a:ext>
              </a:extLst>
            </p:cNvPr>
            <p:cNvSpPr/>
            <p:nvPr/>
          </p:nvSpPr>
          <p:spPr>
            <a:xfrm>
              <a:off x="11198740" y="10309481"/>
              <a:ext cx="27159" cy="397884"/>
            </a:xfrm>
            <a:custGeom>
              <a:avLst/>
              <a:gdLst>
                <a:gd name="connsiteX0" fmla="*/ 0 w 27159"/>
                <a:gd name="connsiteY0" fmla="*/ 397885 h 397884"/>
                <a:gd name="connsiteX1" fmla="*/ 0 w 27159"/>
                <a:gd name="connsiteY1" fmla="*/ 0 h 397884"/>
              </a:gdLst>
              <a:ahLst/>
              <a:cxnLst>
                <a:cxn ang="0">
                  <a:pos x="connsiteX0" y="connsiteY0"/>
                </a:cxn>
                <a:cxn ang="0">
                  <a:pos x="connsiteX1" y="connsiteY1"/>
                </a:cxn>
              </a:cxnLst>
              <a:rect l="l" t="t" r="r" b="b"/>
              <a:pathLst>
                <a:path w="27159" h="397884">
                  <a:moveTo>
                    <a:pt x="0" y="397885"/>
                  </a:moveTo>
                  <a:lnTo>
                    <a:pt x="0" y="0"/>
                  </a:lnTo>
                </a:path>
              </a:pathLst>
            </a:custGeom>
            <a:ln w="27157" cap="flat">
              <a:solidFill>
                <a:srgbClr val="007FB2"/>
              </a:solidFill>
              <a:custDash>
                <a:ds d="199755" sp="199755"/>
              </a:custDash>
              <a:miter/>
            </a:ln>
          </p:spPr>
          <p:txBody>
            <a:bodyPr rtlCol="0" anchor="ctr"/>
            <a:lstStyle/>
            <a:p>
              <a:endParaRPr lang="en-US"/>
            </a:p>
          </p:txBody>
        </p:sp>
        <p:sp>
          <p:nvSpPr>
            <p:cNvPr id="23" name="Freeform: Shape 22">
              <a:extLst>
                <a:ext uri="{FF2B5EF4-FFF2-40B4-BE49-F238E27FC236}">
                  <a16:creationId xmlns:a16="http://schemas.microsoft.com/office/drawing/2014/main" id="{1BF91E22-1B19-43A2-8512-2530A80ED925}"/>
                </a:ext>
              </a:extLst>
            </p:cNvPr>
            <p:cNvSpPr/>
            <p:nvPr/>
          </p:nvSpPr>
          <p:spPr>
            <a:xfrm>
              <a:off x="11198740" y="10232620"/>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007FB2"/>
              </a:solidFill>
              <a:prstDash val="solid"/>
              <a:miter/>
            </a:ln>
          </p:spPr>
          <p:txBody>
            <a:bodyPr rtlCol="0" anchor="ctr"/>
            <a:lstStyle/>
            <a:p>
              <a:endParaRPr lang="en-US"/>
            </a:p>
          </p:txBody>
        </p:sp>
      </p:grpSp>
      <p:grpSp>
        <p:nvGrpSpPr>
          <p:cNvPr id="24" name="Graphic 1">
            <a:extLst>
              <a:ext uri="{FF2B5EF4-FFF2-40B4-BE49-F238E27FC236}">
                <a16:creationId xmlns:a16="http://schemas.microsoft.com/office/drawing/2014/main" id="{79B788EA-69C4-411B-9215-1F9A9660E335}"/>
              </a:ext>
            </a:extLst>
          </p:cNvPr>
          <p:cNvGrpSpPr/>
          <p:nvPr/>
        </p:nvGrpSpPr>
        <p:grpSpPr>
          <a:xfrm>
            <a:off x="13194408" y="3762450"/>
            <a:ext cx="27159" cy="587728"/>
            <a:chOff x="13194408" y="3762450"/>
            <a:chExt cx="27159" cy="587728"/>
          </a:xfrm>
        </p:grpSpPr>
        <p:sp>
          <p:nvSpPr>
            <p:cNvPr id="25" name="Freeform: Shape 24">
              <a:extLst>
                <a:ext uri="{FF2B5EF4-FFF2-40B4-BE49-F238E27FC236}">
                  <a16:creationId xmlns:a16="http://schemas.microsoft.com/office/drawing/2014/main" id="{BCCAC210-5CB5-4485-9FAA-C8FA5B21337C}"/>
                </a:ext>
              </a:extLst>
            </p:cNvPr>
            <p:cNvSpPr/>
            <p:nvPr/>
          </p:nvSpPr>
          <p:spPr>
            <a:xfrm>
              <a:off x="13194408" y="4309439"/>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4E53A7"/>
              </a:solid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C29DAC62-3594-4D86-9102-F76C56CB49B3}"/>
                </a:ext>
              </a:extLst>
            </p:cNvPr>
            <p:cNvSpPr/>
            <p:nvPr/>
          </p:nvSpPr>
          <p:spPr>
            <a:xfrm>
              <a:off x="13194408" y="3839310"/>
              <a:ext cx="27159" cy="397884"/>
            </a:xfrm>
            <a:custGeom>
              <a:avLst/>
              <a:gdLst>
                <a:gd name="connsiteX0" fmla="*/ 0 w 27159"/>
                <a:gd name="connsiteY0" fmla="*/ 397884 h 397884"/>
                <a:gd name="connsiteX1" fmla="*/ 0 w 27159"/>
                <a:gd name="connsiteY1" fmla="*/ 0 h 397884"/>
              </a:gdLst>
              <a:ahLst/>
              <a:cxnLst>
                <a:cxn ang="0">
                  <a:pos x="connsiteX0" y="connsiteY0"/>
                </a:cxn>
                <a:cxn ang="0">
                  <a:pos x="connsiteX1" y="connsiteY1"/>
                </a:cxn>
              </a:cxnLst>
              <a:rect l="l" t="t" r="r" b="b"/>
              <a:pathLst>
                <a:path w="27159" h="397884">
                  <a:moveTo>
                    <a:pt x="0" y="397884"/>
                  </a:moveTo>
                  <a:lnTo>
                    <a:pt x="0" y="0"/>
                  </a:lnTo>
                </a:path>
              </a:pathLst>
            </a:custGeom>
            <a:ln w="27157" cap="flat">
              <a:solidFill>
                <a:srgbClr val="4E53A7"/>
              </a:solidFill>
              <a:custDash>
                <a:ds d="199755" sp="199755"/>
              </a:custDash>
              <a:miter/>
            </a:ln>
          </p:spPr>
          <p:txBody>
            <a:bodyPr rtlCol="0" anchor="ctr"/>
            <a:lstStyle/>
            <a:p>
              <a:endParaRPr lang="en-US"/>
            </a:p>
          </p:txBody>
        </p:sp>
        <p:sp>
          <p:nvSpPr>
            <p:cNvPr id="27" name="Freeform: Shape 26">
              <a:extLst>
                <a:ext uri="{FF2B5EF4-FFF2-40B4-BE49-F238E27FC236}">
                  <a16:creationId xmlns:a16="http://schemas.microsoft.com/office/drawing/2014/main" id="{FBFAC5CD-536B-4EDC-8C22-2C8A8FCDD297}"/>
                </a:ext>
              </a:extLst>
            </p:cNvPr>
            <p:cNvSpPr/>
            <p:nvPr/>
          </p:nvSpPr>
          <p:spPr>
            <a:xfrm>
              <a:off x="13194408" y="3762450"/>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4E53A7"/>
              </a:solidFill>
              <a:prstDash val="solid"/>
              <a:miter/>
            </a:ln>
          </p:spPr>
          <p:txBody>
            <a:bodyPr rtlCol="0" anchor="ctr"/>
            <a:lstStyle/>
            <a:p>
              <a:endParaRPr lang="en-US"/>
            </a:p>
          </p:txBody>
        </p:sp>
      </p:grpSp>
      <p:grpSp>
        <p:nvGrpSpPr>
          <p:cNvPr id="28" name="Graphic 1">
            <a:extLst>
              <a:ext uri="{FF2B5EF4-FFF2-40B4-BE49-F238E27FC236}">
                <a16:creationId xmlns:a16="http://schemas.microsoft.com/office/drawing/2014/main" id="{79B788EA-69C4-411B-9215-1F9A9660E335}"/>
              </a:ext>
            </a:extLst>
          </p:cNvPr>
          <p:cNvGrpSpPr/>
          <p:nvPr/>
        </p:nvGrpSpPr>
        <p:grpSpPr>
          <a:xfrm>
            <a:off x="15179485" y="10232620"/>
            <a:ext cx="27159" cy="587728"/>
            <a:chOff x="15179485" y="10232620"/>
            <a:chExt cx="27159" cy="587728"/>
          </a:xfrm>
        </p:grpSpPr>
        <p:sp>
          <p:nvSpPr>
            <p:cNvPr id="29" name="Freeform: Shape 28">
              <a:extLst>
                <a:ext uri="{FF2B5EF4-FFF2-40B4-BE49-F238E27FC236}">
                  <a16:creationId xmlns:a16="http://schemas.microsoft.com/office/drawing/2014/main" id="{CF982636-C5B7-43D7-934E-6CA78DCE4125}"/>
                </a:ext>
              </a:extLst>
            </p:cNvPr>
            <p:cNvSpPr/>
            <p:nvPr/>
          </p:nvSpPr>
          <p:spPr>
            <a:xfrm>
              <a:off x="15179485" y="10779609"/>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793AAD"/>
              </a:solid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0440892-3E66-4AA5-AC66-F12C4A866E69}"/>
                </a:ext>
              </a:extLst>
            </p:cNvPr>
            <p:cNvSpPr/>
            <p:nvPr/>
          </p:nvSpPr>
          <p:spPr>
            <a:xfrm>
              <a:off x="15179485" y="10309481"/>
              <a:ext cx="27159" cy="397884"/>
            </a:xfrm>
            <a:custGeom>
              <a:avLst/>
              <a:gdLst>
                <a:gd name="connsiteX0" fmla="*/ 0 w 27159"/>
                <a:gd name="connsiteY0" fmla="*/ 397885 h 397884"/>
                <a:gd name="connsiteX1" fmla="*/ 0 w 27159"/>
                <a:gd name="connsiteY1" fmla="*/ 0 h 397884"/>
              </a:gdLst>
              <a:ahLst/>
              <a:cxnLst>
                <a:cxn ang="0">
                  <a:pos x="connsiteX0" y="connsiteY0"/>
                </a:cxn>
                <a:cxn ang="0">
                  <a:pos x="connsiteX1" y="connsiteY1"/>
                </a:cxn>
              </a:cxnLst>
              <a:rect l="l" t="t" r="r" b="b"/>
              <a:pathLst>
                <a:path w="27159" h="397884">
                  <a:moveTo>
                    <a:pt x="0" y="397885"/>
                  </a:moveTo>
                  <a:lnTo>
                    <a:pt x="0" y="0"/>
                  </a:lnTo>
                </a:path>
              </a:pathLst>
            </a:custGeom>
            <a:ln w="27157" cap="flat">
              <a:solidFill>
                <a:srgbClr val="793AAD"/>
              </a:solidFill>
              <a:custDash>
                <a:ds d="199755" sp="199755"/>
              </a:custDash>
              <a:miter/>
            </a:ln>
          </p:spPr>
          <p:txBody>
            <a:bodyPr rtlCol="0" anchor="ctr"/>
            <a:lstStyle/>
            <a:p>
              <a:endParaRPr lang="en-US"/>
            </a:p>
          </p:txBody>
        </p:sp>
        <p:sp>
          <p:nvSpPr>
            <p:cNvPr id="31" name="Freeform: Shape 30">
              <a:extLst>
                <a:ext uri="{FF2B5EF4-FFF2-40B4-BE49-F238E27FC236}">
                  <a16:creationId xmlns:a16="http://schemas.microsoft.com/office/drawing/2014/main" id="{D7315BEE-811A-401B-9E16-EC87E7C92AC0}"/>
                </a:ext>
              </a:extLst>
            </p:cNvPr>
            <p:cNvSpPr/>
            <p:nvPr/>
          </p:nvSpPr>
          <p:spPr>
            <a:xfrm>
              <a:off x="15179485" y="10232620"/>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793AAD"/>
              </a:solidFill>
              <a:prstDash val="solid"/>
              <a:miter/>
            </a:ln>
          </p:spPr>
          <p:txBody>
            <a:bodyPr rtlCol="0" anchor="ctr"/>
            <a:lstStyle/>
            <a:p>
              <a:endParaRPr lang="en-US"/>
            </a:p>
          </p:txBody>
        </p:sp>
      </p:grpSp>
      <p:grpSp>
        <p:nvGrpSpPr>
          <p:cNvPr id="32" name="Graphic 1">
            <a:extLst>
              <a:ext uri="{FF2B5EF4-FFF2-40B4-BE49-F238E27FC236}">
                <a16:creationId xmlns:a16="http://schemas.microsoft.com/office/drawing/2014/main" id="{79B788EA-69C4-411B-9215-1F9A9660E335}"/>
              </a:ext>
            </a:extLst>
          </p:cNvPr>
          <p:cNvGrpSpPr/>
          <p:nvPr/>
        </p:nvGrpSpPr>
        <p:grpSpPr>
          <a:xfrm>
            <a:off x="17180042" y="3762450"/>
            <a:ext cx="27159" cy="587728"/>
            <a:chOff x="17180042" y="3762450"/>
            <a:chExt cx="27159" cy="587728"/>
          </a:xfrm>
        </p:grpSpPr>
        <p:sp>
          <p:nvSpPr>
            <p:cNvPr id="33" name="Freeform: Shape 32">
              <a:extLst>
                <a:ext uri="{FF2B5EF4-FFF2-40B4-BE49-F238E27FC236}">
                  <a16:creationId xmlns:a16="http://schemas.microsoft.com/office/drawing/2014/main" id="{63E2AC3A-BA6A-4A6C-A80E-03E034AF3802}"/>
                </a:ext>
              </a:extLst>
            </p:cNvPr>
            <p:cNvSpPr/>
            <p:nvPr/>
          </p:nvSpPr>
          <p:spPr>
            <a:xfrm>
              <a:off x="17180042" y="4309439"/>
              <a:ext cx="27159" cy="40739"/>
            </a:xfrm>
            <a:custGeom>
              <a:avLst/>
              <a:gdLst>
                <a:gd name="connsiteX0" fmla="*/ -1 w 27159"/>
                <a:gd name="connsiteY0" fmla="*/ 40739 h 40739"/>
                <a:gd name="connsiteX1" fmla="*/ -1 w 27159"/>
                <a:gd name="connsiteY1" fmla="*/ 0 h 40739"/>
              </a:gdLst>
              <a:ahLst/>
              <a:cxnLst>
                <a:cxn ang="0">
                  <a:pos x="connsiteX0" y="connsiteY0"/>
                </a:cxn>
                <a:cxn ang="0">
                  <a:pos x="connsiteX1" y="connsiteY1"/>
                </a:cxn>
              </a:cxnLst>
              <a:rect l="l" t="t" r="r" b="b"/>
              <a:pathLst>
                <a:path w="27159" h="40739">
                  <a:moveTo>
                    <a:pt x="-1" y="40739"/>
                  </a:moveTo>
                  <a:lnTo>
                    <a:pt x="-1" y="0"/>
                  </a:lnTo>
                </a:path>
              </a:pathLst>
            </a:custGeom>
            <a:ln w="27157" cap="flat">
              <a:solidFill>
                <a:srgbClr val="BE36A4"/>
              </a:solid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27F1D920-120B-4C00-9151-2D66D3F474F4}"/>
                </a:ext>
              </a:extLst>
            </p:cNvPr>
            <p:cNvSpPr/>
            <p:nvPr/>
          </p:nvSpPr>
          <p:spPr>
            <a:xfrm>
              <a:off x="17180042" y="3839310"/>
              <a:ext cx="27159" cy="397884"/>
            </a:xfrm>
            <a:custGeom>
              <a:avLst/>
              <a:gdLst>
                <a:gd name="connsiteX0" fmla="*/ -1 w 27159"/>
                <a:gd name="connsiteY0" fmla="*/ 397884 h 397884"/>
                <a:gd name="connsiteX1" fmla="*/ -1 w 27159"/>
                <a:gd name="connsiteY1" fmla="*/ 0 h 397884"/>
              </a:gdLst>
              <a:ahLst/>
              <a:cxnLst>
                <a:cxn ang="0">
                  <a:pos x="connsiteX0" y="connsiteY0"/>
                </a:cxn>
                <a:cxn ang="0">
                  <a:pos x="connsiteX1" y="connsiteY1"/>
                </a:cxn>
              </a:cxnLst>
              <a:rect l="l" t="t" r="r" b="b"/>
              <a:pathLst>
                <a:path w="27159" h="397884">
                  <a:moveTo>
                    <a:pt x="-1" y="397884"/>
                  </a:moveTo>
                  <a:lnTo>
                    <a:pt x="-1" y="0"/>
                  </a:lnTo>
                </a:path>
              </a:pathLst>
            </a:custGeom>
            <a:ln w="27157" cap="flat">
              <a:solidFill>
                <a:srgbClr val="BE36A4"/>
              </a:solidFill>
              <a:custDash>
                <a:ds d="199755" sp="199755"/>
              </a:custDash>
              <a:miter/>
            </a:ln>
          </p:spPr>
          <p:txBody>
            <a:bodyPr rtlCol="0" anchor="ctr"/>
            <a:lstStyle/>
            <a:p>
              <a:endParaRPr lang="en-US"/>
            </a:p>
          </p:txBody>
        </p:sp>
        <p:sp>
          <p:nvSpPr>
            <p:cNvPr id="35" name="Freeform: Shape 34">
              <a:extLst>
                <a:ext uri="{FF2B5EF4-FFF2-40B4-BE49-F238E27FC236}">
                  <a16:creationId xmlns:a16="http://schemas.microsoft.com/office/drawing/2014/main" id="{2D4C25D6-D747-403C-A9D7-74AACB191F47}"/>
                </a:ext>
              </a:extLst>
            </p:cNvPr>
            <p:cNvSpPr/>
            <p:nvPr/>
          </p:nvSpPr>
          <p:spPr>
            <a:xfrm>
              <a:off x="17180042" y="3762450"/>
              <a:ext cx="27159" cy="40739"/>
            </a:xfrm>
            <a:custGeom>
              <a:avLst/>
              <a:gdLst>
                <a:gd name="connsiteX0" fmla="*/ -1 w 27159"/>
                <a:gd name="connsiteY0" fmla="*/ 40739 h 40739"/>
                <a:gd name="connsiteX1" fmla="*/ -1 w 27159"/>
                <a:gd name="connsiteY1" fmla="*/ 0 h 40739"/>
              </a:gdLst>
              <a:ahLst/>
              <a:cxnLst>
                <a:cxn ang="0">
                  <a:pos x="connsiteX0" y="connsiteY0"/>
                </a:cxn>
                <a:cxn ang="0">
                  <a:pos x="connsiteX1" y="connsiteY1"/>
                </a:cxn>
              </a:cxnLst>
              <a:rect l="l" t="t" r="r" b="b"/>
              <a:pathLst>
                <a:path w="27159" h="40739">
                  <a:moveTo>
                    <a:pt x="-1" y="40739"/>
                  </a:moveTo>
                  <a:lnTo>
                    <a:pt x="-1" y="0"/>
                  </a:lnTo>
                </a:path>
              </a:pathLst>
            </a:custGeom>
            <a:ln w="27157" cap="flat">
              <a:solidFill>
                <a:srgbClr val="BE36A4"/>
              </a:solidFill>
              <a:prstDash val="solid"/>
              <a:miter/>
            </a:ln>
          </p:spPr>
          <p:txBody>
            <a:bodyPr rtlCol="0" anchor="ctr"/>
            <a:lstStyle/>
            <a:p>
              <a:endParaRPr lang="en-US"/>
            </a:p>
          </p:txBody>
        </p:sp>
      </p:grpSp>
      <p:grpSp>
        <p:nvGrpSpPr>
          <p:cNvPr id="36" name="Graphic 1">
            <a:extLst>
              <a:ext uri="{FF2B5EF4-FFF2-40B4-BE49-F238E27FC236}">
                <a16:creationId xmlns:a16="http://schemas.microsoft.com/office/drawing/2014/main" id="{79B788EA-69C4-411B-9215-1F9A9660E335}"/>
              </a:ext>
            </a:extLst>
          </p:cNvPr>
          <p:cNvGrpSpPr/>
          <p:nvPr/>
        </p:nvGrpSpPr>
        <p:grpSpPr>
          <a:xfrm>
            <a:off x="19160230" y="10232620"/>
            <a:ext cx="27159" cy="587728"/>
            <a:chOff x="19160230" y="10232620"/>
            <a:chExt cx="27159" cy="587728"/>
          </a:xfrm>
        </p:grpSpPr>
        <p:sp>
          <p:nvSpPr>
            <p:cNvPr id="37" name="Freeform: Shape 36">
              <a:extLst>
                <a:ext uri="{FF2B5EF4-FFF2-40B4-BE49-F238E27FC236}">
                  <a16:creationId xmlns:a16="http://schemas.microsoft.com/office/drawing/2014/main" id="{7EBD1F6A-8BCA-41F3-A535-380C34F2637C}"/>
                </a:ext>
              </a:extLst>
            </p:cNvPr>
            <p:cNvSpPr/>
            <p:nvPr/>
          </p:nvSpPr>
          <p:spPr>
            <a:xfrm>
              <a:off x="19160230" y="10779609"/>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BD365F"/>
              </a:solid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093F2064-5D4A-4122-A825-467F5E6328B2}"/>
                </a:ext>
              </a:extLst>
            </p:cNvPr>
            <p:cNvSpPr/>
            <p:nvPr/>
          </p:nvSpPr>
          <p:spPr>
            <a:xfrm>
              <a:off x="19160230" y="10309481"/>
              <a:ext cx="27159" cy="397884"/>
            </a:xfrm>
            <a:custGeom>
              <a:avLst/>
              <a:gdLst>
                <a:gd name="connsiteX0" fmla="*/ 0 w 27159"/>
                <a:gd name="connsiteY0" fmla="*/ 397885 h 397884"/>
                <a:gd name="connsiteX1" fmla="*/ 0 w 27159"/>
                <a:gd name="connsiteY1" fmla="*/ 0 h 397884"/>
              </a:gdLst>
              <a:ahLst/>
              <a:cxnLst>
                <a:cxn ang="0">
                  <a:pos x="connsiteX0" y="connsiteY0"/>
                </a:cxn>
                <a:cxn ang="0">
                  <a:pos x="connsiteX1" y="connsiteY1"/>
                </a:cxn>
              </a:cxnLst>
              <a:rect l="l" t="t" r="r" b="b"/>
              <a:pathLst>
                <a:path w="27159" h="397884">
                  <a:moveTo>
                    <a:pt x="0" y="397885"/>
                  </a:moveTo>
                  <a:lnTo>
                    <a:pt x="0" y="0"/>
                  </a:lnTo>
                </a:path>
              </a:pathLst>
            </a:custGeom>
            <a:ln w="27157" cap="flat">
              <a:solidFill>
                <a:srgbClr val="BD365F"/>
              </a:solidFill>
              <a:custDash>
                <a:ds d="199755" sp="199755"/>
              </a:custDash>
              <a:miter/>
            </a:ln>
          </p:spPr>
          <p:txBody>
            <a:bodyPr rtlCol="0" anchor="ctr"/>
            <a:lstStyle/>
            <a:p>
              <a:endParaRPr lang="en-US"/>
            </a:p>
          </p:txBody>
        </p:sp>
        <p:sp>
          <p:nvSpPr>
            <p:cNvPr id="39" name="Freeform: Shape 38">
              <a:extLst>
                <a:ext uri="{FF2B5EF4-FFF2-40B4-BE49-F238E27FC236}">
                  <a16:creationId xmlns:a16="http://schemas.microsoft.com/office/drawing/2014/main" id="{815B927E-C71C-486D-8BA0-177830D41990}"/>
                </a:ext>
              </a:extLst>
            </p:cNvPr>
            <p:cNvSpPr/>
            <p:nvPr/>
          </p:nvSpPr>
          <p:spPr>
            <a:xfrm>
              <a:off x="19160230" y="10232620"/>
              <a:ext cx="27159" cy="40739"/>
            </a:xfrm>
            <a:custGeom>
              <a:avLst/>
              <a:gdLst>
                <a:gd name="connsiteX0" fmla="*/ 0 w 27159"/>
                <a:gd name="connsiteY0" fmla="*/ 40739 h 40739"/>
                <a:gd name="connsiteX1" fmla="*/ 0 w 27159"/>
                <a:gd name="connsiteY1" fmla="*/ 0 h 40739"/>
              </a:gdLst>
              <a:ahLst/>
              <a:cxnLst>
                <a:cxn ang="0">
                  <a:pos x="connsiteX0" y="connsiteY0"/>
                </a:cxn>
                <a:cxn ang="0">
                  <a:pos x="connsiteX1" y="connsiteY1"/>
                </a:cxn>
              </a:cxnLst>
              <a:rect l="l" t="t" r="r" b="b"/>
              <a:pathLst>
                <a:path w="27159" h="40739">
                  <a:moveTo>
                    <a:pt x="0" y="40739"/>
                  </a:moveTo>
                  <a:lnTo>
                    <a:pt x="0" y="0"/>
                  </a:lnTo>
                </a:path>
              </a:pathLst>
            </a:custGeom>
            <a:ln w="27157" cap="flat">
              <a:solidFill>
                <a:srgbClr val="BD365F"/>
              </a:solidFill>
              <a:prstDash val="solid"/>
              <a:miter/>
            </a:ln>
          </p:spPr>
          <p:txBody>
            <a:bodyPr rtlCol="0" anchor="ctr"/>
            <a:lstStyle/>
            <a:p>
              <a:endParaRPr lang="en-US"/>
            </a:p>
          </p:txBody>
        </p:sp>
      </p:grpSp>
      <p:sp>
        <p:nvSpPr>
          <p:cNvPr id="40" name="Freeform: Shape 39">
            <a:extLst>
              <a:ext uri="{FF2B5EF4-FFF2-40B4-BE49-F238E27FC236}">
                <a16:creationId xmlns:a16="http://schemas.microsoft.com/office/drawing/2014/main" id="{3F0FA574-F797-4697-A4CE-FA1B5297CCE9}"/>
              </a:ext>
            </a:extLst>
          </p:cNvPr>
          <p:cNvSpPr/>
          <p:nvPr/>
        </p:nvSpPr>
        <p:spPr>
          <a:xfrm>
            <a:off x="1262086" y="6340822"/>
            <a:ext cx="3926969" cy="3926799"/>
          </a:xfrm>
          <a:custGeom>
            <a:avLst/>
            <a:gdLst>
              <a:gd name="connsiteX0" fmla="*/ 899925 w 3926969"/>
              <a:gd name="connsiteY0" fmla="*/ 3434163 h 3926799"/>
              <a:gd name="connsiteX1" fmla="*/ 975156 w 3926969"/>
              <a:gd name="connsiteY1" fmla="*/ 3263874 h 3926799"/>
              <a:gd name="connsiteX2" fmla="*/ 1030290 w 3926969"/>
              <a:gd name="connsiteY2" fmla="*/ 3147089 h 3926799"/>
              <a:gd name="connsiteX3" fmla="*/ 1044141 w 3926969"/>
              <a:gd name="connsiteY3" fmla="*/ 3133238 h 3926799"/>
              <a:gd name="connsiteX4" fmla="*/ 1141371 w 3926969"/>
              <a:gd name="connsiteY4" fmla="*/ 3133238 h 3926799"/>
              <a:gd name="connsiteX5" fmla="*/ 1915141 w 3926969"/>
              <a:gd name="connsiteY5" fmla="*/ 3906736 h 3926799"/>
              <a:gd name="connsiteX6" fmla="*/ 2012372 w 3926969"/>
              <a:gd name="connsiteY6" fmla="*/ 3906736 h 3926799"/>
              <a:gd name="connsiteX7" fmla="*/ 2785870 w 3926969"/>
              <a:gd name="connsiteY7" fmla="*/ 3133238 h 3926799"/>
              <a:gd name="connsiteX8" fmla="*/ 2883100 w 3926969"/>
              <a:gd name="connsiteY8" fmla="*/ 3133238 h 3926799"/>
              <a:gd name="connsiteX9" fmla="*/ 2883644 w 3926969"/>
              <a:gd name="connsiteY9" fmla="*/ 3133781 h 3926799"/>
              <a:gd name="connsiteX10" fmla="*/ 2938777 w 3926969"/>
              <a:gd name="connsiteY10" fmla="*/ 3250566 h 3926799"/>
              <a:gd name="connsiteX11" fmla="*/ 3014009 w 3926969"/>
              <a:gd name="connsiteY11" fmla="*/ 3420584 h 3926799"/>
              <a:gd name="connsiteX12" fmla="*/ 3421127 w 3926969"/>
              <a:gd name="connsiteY12" fmla="*/ 3420584 h 3926799"/>
              <a:gd name="connsiteX13" fmla="*/ 3421127 w 3926969"/>
              <a:gd name="connsiteY13" fmla="*/ 3013465 h 3926799"/>
              <a:gd name="connsiteX14" fmla="*/ 3250838 w 3926969"/>
              <a:gd name="connsiteY14" fmla="*/ 2938233 h 3926799"/>
              <a:gd name="connsiteX15" fmla="*/ 3133781 w 3926969"/>
              <a:gd name="connsiteY15" fmla="*/ 2883100 h 3926799"/>
              <a:gd name="connsiteX16" fmla="*/ 3133238 w 3926969"/>
              <a:gd name="connsiteY16" fmla="*/ 2882557 h 3926799"/>
              <a:gd name="connsiteX17" fmla="*/ 3133238 w 3926969"/>
              <a:gd name="connsiteY17" fmla="*/ 2785327 h 3926799"/>
              <a:gd name="connsiteX18" fmla="*/ 3907008 w 3926969"/>
              <a:gd name="connsiteY18" fmla="*/ 2011557 h 3926799"/>
              <a:gd name="connsiteX19" fmla="*/ 3907008 w 3926969"/>
              <a:gd name="connsiteY19" fmla="*/ 1914326 h 3926799"/>
              <a:gd name="connsiteX20" fmla="*/ 3133509 w 3926969"/>
              <a:gd name="connsiteY20" fmla="*/ 1140828 h 3926799"/>
              <a:gd name="connsiteX21" fmla="*/ 3036279 w 3926969"/>
              <a:gd name="connsiteY21" fmla="*/ 1140828 h 3926799"/>
              <a:gd name="connsiteX22" fmla="*/ 3027588 w 3926969"/>
              <a:gd name="connsiteY22" fmla="*/ 1149519 h 3926799"/>
              <a:gd name="connsiteX23" fmla="*/ 2972455 w 3926969"/>
              <a:gd name="connsiteY23" fmla="*/ 1266304 h 3926799"/>
              <a:gd name="connsiteX24" fmla="*/ 2897223 w 3926969"/>
              <a:gd name="connsiteY24" fmla="*/ 1436593 h 3926799"/>
              <a:gd name="connsiteX25" fmla="*/ 2490105 w 3926969"/>
              <a:gd name="connsiteY25" fmla="*/ 1436593 h 3926799"/>
              <a:gd name="connsiteX26" fmla="*/ 2490105 w 3926969"/>
              <a:gd name="connsiteY26" fmla="*/ 1029475 h 3926799"/>
              <a:gd name="connsiteX27" fmla="*/ 2660394 w 3926969"/>
              <a:gd name="connsiteY27" fmla="*/ 954244 h 3926799"/>
              <a:gd name="connsiteX28" fmla="*/ 2777450 w 3926969"/>
              <a:gd name="connsiteY28" fmla="*/ 899110 h 3926799"/>
              <a:gd name="connsiteX29" fmla="*/ 2785870 w 3926969"/>
              <a:gd name="connsiteY29" fmla="*/ 890419 h 3926799"/>
              <a:gd name="connsiteX30" fmla="*/ 2785870 w 3926969"/>
              <a:gd name="connsiteY30" fmla="*/ 793189 h 3926799"/>
              <a:gd name="connsiteX31" fmla="*/ 2012100 w 3926969"/>
              <a:gd name="connsiteY31" fmla="*/ 19962 h 3926799"/>
              <a:gd name="connsiteX32" fmla="*/ 1914870 w 3926969"/>
              <a:gd name="connsiteY32" fmla="*/ 19962 h 3926799"/>
              <a:gd name="connsiteX33" fmla="*/ 1141100 w 3926969"/>
              <a:gd name="connsiteY33" fmla="*/ 793732 h 3926799"/>
              <a:gd name="connsiteX34" fmla="*/ 1141100 w 3926969"/>
              <a:gd name="connsiteY34" fmla="*/ 890962 h 3926799"/>
              <a:gd name="connsiteX35" fmla="*/ 1149248 w 3926969"/>
              <a:gd name="connsiteY35" fmla="*/ 899110 h 3926799"/>
              <a:gd name="connsiteX36" fmla="*/ 1266305 w 3926969"/>
              <a:gd name="connsiteY36" fmla="*/ 954244 h 3926799"/>
              <a:gd name="connsiteX37" fmla="*/ 1436594 w 3926969"/>
              <a:gd name="connsiteY37" fmla="*/ 1029475 h 3926799"/>
              <a:gd name="connsiteX38" fmla="*/ 1436594 w 3926969"/>
              <a:gd name="connsiteY38" fmla="*/ 1436593 h 3926799"/>
              <a:gd name="connsiteX39" fmla="*/ 1029475 w 3926969"/>
              <a:gd name="connsiteY39" fmla="*/ 1436593 h 3926799"/>
              <a:gd name="connsiteX40" fmla="*/ 954244 w 3926969"/>
              <a:gd name="connsiteY40" fmla="*/ 1266576 h 3926799"/>
              <a:gd name="connsiteX41" fmla="*/ 899110 w 3926969"/>
              <a:gd name="connsiteY41" fmla="*/ 1149519 h 3926799"/>
              <a:gd name="connsiteX42" fmla="*/ 890962 w 3926969"/>
              <a:gd name="connsiteY42" fmla="*/ 1141372 h 3926799"/>
              <a:gd name="connsiteX43" fmla="*/ 793732 w 3926969"/>
              <a:gd name="connsiteY43" fmla="*/ 1141372 h 3926799"/>
              <a:gd name="connsiteX44" fmla="*/ 19962 w 3926969"/>
              <a:gd name="connsiteY44" fmla="*/ 1914870 h 3926799"/>
              <a:gd name="connsiteX45" fmla="*/ 19962 w 3926969"/>
              <a:gd name="connsiteY45" fmla="*/ 2012100 h 3926799"/>
              <a:gd name="connsiteX46" fmla="*/ 793460 w 3926969"/>
              <a:gd name="connsiteY46" fmla="*/ 2785598 h 3926799"/>
              <a:gd name="connsiteX47" fmla="*/ 793460 w 3926969"/>
              <a:gd name="connsiteY47" fmla="*/ 2882829 h 3926799"/>
              <a:gd name="connsiteX48" fmla="*/ 779609 w 3926969"/>
              <a:gd name="connsiteY48" fmla="*/ 2896680 h 3926799"/>
              <a:gd name="connsiteX49" fmla="*/ 662552 w 3926969"/>
              <a:gd name="connsiteY49" fmla="*/ 2951813 h 3926799"/>
              <a:gd name="connsiteX50" fmla="*/ 492263 w 3926969"/>
              <a:gd name="connsiteY50" fmla="*/ 3027045 h 3926799"/>
              <a:gd name="connsiteX51" fmla="*/ 492263 w 3926969"/>
              <a:gd name="connsiteY51" fmla="*/ 3434163 h 3926799"/>
              <a:gd name="connsiteX52" fmla="*/ 899925 w 3926969"/>
              <a:gd name="connsiteY52" fmla="*/ 3434163 h 392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969" h="3926799">
                <a:moveTo>
                  <a:pt x="899925" y="3434163"/>
                </a:moveTo>
                <a:cubicBezTo>
                  <a:pt x="965107" y="3368981"/>
                  <a:pt x="975156" y="3263874"/>
                  <a:pt x="975156" y="3263874"/>
                </a:cubicBezTo>
                <a:cubicBezTo>
                  <a:pt x="978687" y="3226123"/>
                  <a:pt x="1003674" y="3173705"/>
                  <a:pt x="1030290" y="3147089"/>
                </a:cubicBezTo>
                <a:lnTo>
                  <a:pt x="1044141" y="3133238"/>
                </a:lnTo>
                <a:cubicBezTo>
                  <a:pt x="1070757" y="3106622"/>
                  <a:pt x="1114484" y="3106622"/>
                  <a:pt x="1141371" y="3133238"/>
                </a:cubicBezTo>
                <a:lnTo>
                  <a:pt x="1915141" y="3906736"/>
                </a:lnTo>
                <a:cubicBezTo>
                  <a:pt x="1941757" y="3933624"/>
                  <a:pt x="1985484" y="3933352"/>
                  <a:pt x="2012372" y="3906736"/>
                </a:cubicBezTo>
                <a:lnTo>
                  <a:pt x="2785870" y="3133238"/>
                </a:lnTo>
                <a:cubicBezTo>
                  <a:pt x="2812486" y="3106622"/>
                  <a:pt x="2856213" y="3106622"/>
                  <a:pt x="2883100" y="3133238"/>
                </a:cubicBezTo>
                <a:lnTo>
                  <a:pt x="2883644" y="3133781"/>
                </a:lnTo>
                <a:cubicBezTo>
                  <a:pt x="2910260" y="3160397"/>
                  <a:pt x="2935246" y="3213086"/>
                  <a:pt x="2938777" y="3250566"/>
                </a:cubicBezTo>
                <a:cubicBezTo>
                  <a:pt x="2938777" y="3250566"/>
                  <a:pt x="2949097" y="3355401"/>
                  <a:pt x="3014009" y="3420584"/>
                </a:cubicBezTo>
                <a:cubicBezTo>
                  <a:pt x="3126448" y="3533023"/>
                  <a:pt x="3308687" y="3533023"/>
                  <a:pt x="3421127" y="3420584"/>
                </a:cubicBezTo>
                <a:cubicBezTo>
                  <a:pt x="3533567" y="3308144"/>
                  <a:pt x="3533567" y="3125905"/>
                  <a:pt x="3421127" y="3013465"/>
                </a:cubicBezTo>
                <a:cubicBezTo>
                  <a:pt x="3355945" y="2948283"/>
                  <a:pt x="3250838" y="2938233"/>
                  <a:pt x="3250838" y="2938233"/>
                </a:cubicBezTo>
                <a:cubicBezTo>
                  <a:pt x="3213358" y="2934703"/>
                  <a:pt x="3160669" y="2909716"/>
                  <a:pt x="3133781" y="2883100"/>
                </a:cubicBezTo>
                <a:lnTo>
                  <a:pt x="3133238" y="2882557"/>
                </a:lnTo>
                <a:cubicBezTo>
                  <a:pt x="3106622" y="2855941"/>
                  <a:pt x="3106622" y="2812214"/>
                  <a:pt x="3133238" y="2785327"/>
                </a:cubicBezTo>
                <a:lnTo>
                  <a:pt x="3907008" y="2011557"/>
                </a:lnTo>
                <a:cubicBezTo>
                  <a:pt x="3933624" y="1984941"/>
                  <a:pt x="3933624" y="1941214"/>
                  <a:pt x="3907008" y="1914326"/>
                </a:cubicBezTo>
                <a:lnTo>
                  <a:pt x="3133509" y="1140828"/>
                </a:lnTo>
                <a:cubicBezTo>
                  <a:pt x="3106893" y="1114212"/>
                  <a:pt x="3063167" y="1114212"/>
                  <a:pt x="3036279" y="1140828"/>
                </a:cubicBezTo>
                <a:lnTo>
                  <a:pt x="3027588" y="1149519"/>
                </a:lnTo>
                <a:cubicBezTo>
                  <a:pt x="3000972" y="1176135"/>
                  <a:pt x="2975985" y="1228824"/>
                  <a:pt x="2972455" y="1266304"/>
                </a:cubicBezTo>
                <a:cubicBezTo>
                  <a:pt x="2972455" y="1266304"/>
                  <a:pt x="2962134" y="1371411"/>
                  <a:pt x="2897223" y="1436593"/>
                </a:cubicBezTo>
                <a:cubicBezTo>
                  <a:pt x="2784784" y="1549033"/>
                  <a:pt x="2602544" y="1549033"/>
                  <a:pt x="2490105" y="1436593"/>
                </a:cubicBezTo>
                <a:cubicBezTo>
                  <a:pt x="2377665" y="1324154"/>
                  <a:pt x="2377665" y="1141914"/>
                  <a:pt x="2490105" y="1029475"/>
                </a:cubicBezTo>
                <a:cubicBezTo>
                  <a:pt x="2555287" y="964293"/>
                  <a:pt x="2660394" y="954244"/>
                  <a:pt x="2660394" y="954244"/>
                </a:cubicBezTo>
                <a:cubicBezTo>
                  <a:pt x="2697874" y="950713"/>
                  <a:pt x="2750563" y="925726"/>
                  <a:pt x="2777450" y="899110"/>
                </a:cubicBezTo>
                <a:lnTo>
                  <a:pt x="2785870" y="890419"/>
                </a:lnTo>
                <a:cubicBezTo>
                  <a:pt x="2812486" y="863803"/>
                  <a:pt x="2812486" y="820076"/>
                  <a:pt x="2785870" y="793189"/>
                </a:cubicBezTo>
                <a:lnTo>
                  <a:pt x="2012100" y="19962"/>
                </a:lnTo>
                <a:cubicBezTo>
                  <a:pt x="1985484" y="-6654"/>
                  <a:pt x="1941757" y="-6654"/>
                  <a:pt x="1914870" y="19962"/>
                </a:cubicBezTo>
                <a:lnTo>
                  <a:pt x="1141100" y="793732"/>
                </a:lnTo>
                <a:cubicBezTo>
                  <a:pt x="1114484" y="820348"/>
                  <a:pt x="1114484" y="864074"/>
                  <a:pt x="1141100" y="890962"/>
                </a:cubicBezTo>
                <a:lnTo>
                  <a:pt x="1149248" y="899110"/>
                </a:lnTo>
                <a:cubicBezTo>
                  <a:pt x="1175864" y="925726"/>
                  <a:pt x="1228553" y="950713"/>
                  <a:pt x="1266305" y="954244"/>
                </a:cubicBezTo>
                <a:cubicBezTo>
                  <a:pt x="1266305" y="954244"/>
                  <a:pt x="1371411" y="964564"/>
                  <a:pt x="1436594" y="1029475"/>
                </a:cubicBezTo>
                <a:cubicBezTo>
                  <a:pt x="1549033" y="1141914"/>
                  <a:pt x="1549033" y="1324154"/>
                  <a:pt x="1436594" y="1436593"/>
                </a:cubicBezTo>
                <a:cubicBezTo>
                  <a:pt x="1324154" y="1549033"/>
                  <a:pt x="1141915" y="1549033"/>
                  <a:pt x="1029475" y="1436593"/>
                </a:cubicBezTo>
                <a:cubicBezTo>
                  <a:pt x="964293" y="1371411"/>
                  <a:pt x="954244" y="1266576"/>
                  <a:pt x="954244" y="1266576"/>
                </a:cubicBezTo>
                <a:cubicBezTo>
                  <a:pt x="950441" y="1228824"/>
                  <a:pt x="925726" y="1176407"/>
                  <a:pt x="899110" y="1149519"/>
                </a:cubicBezTo>
                <a:lnTo>
                  <a:pt x="890962" y="1141372"/>
                </a:lnTo>
                <a:cubicBezTo>
                  <a:pt x="864075" y="1114755"/>
                  <a:pt x="820620" y="1114755"/>
                  <a:pt x="793732" y="1141372"/>
                </a:cubicBezTo>
                <a:lnTo>
                  <a:pt x="19962" y="1914870"/>
                </a:lnTo>
                <a:cubicBezTo>
                  <a:pt x="-6654" y="1941486"/>
                  <a:pt x="-6654" y="1985212"/>
                  <a:pt x="19962" y="2012100"/>
                </a:cubicBezTo>
                <a:lnTo>
                  <a:pt x="793460" y="2785598"/>
                </a:lnTo>
                <a:cubicBezTo>
                  <a:pt x="820076" y="2812214"/>
                  <a:pt x="820076" y="2855941"/>
                  <a:pt x="793460" y="2882829"/>
                </a:cubicBezTo>
                <a:lnTo>
                  <a:pt x="779609" y="2896680"/>
                </a:lnTo>
                <a:cubicBezTo>
                  <a:pt x="752993" y="2923296"/>
                  <a:pt x="700304" y="2948283"/>
                  <a:pt x="662552" y="2951813"/>
                </a:cubicBezTo>
                <a:cubicBezTo>
                  <a:pt x="662552" y="2951813"/>
                  <a:pt x="557446" y="2961862"/>
                  <a:pt x="492263" y="3027045"/>
                </a:cubicBezTo>
                <a:cubicBezTo>
                  <a:pt x="379823" y="3139484"/>
                  <a:pt x="379823" y="3321724"/>
                  <a:pt x="492263" y="3434163"/>
                </a:cubicBezTo>
                <a:cubicBezTo>
                  <a:pt x="604974" y="3546603"/>
                  <a:pt x="787214" y="3546603"/>
                  <a:pt x="899925" y="3434163"/>
                </a:cubicBezTo>
                <a:close/>
              </a:path>
            </a:pathLst>
          </a:custGeom>
          <a:solidFill>
            <a:srgbClr val="A9BDCC">
              <a:alpha val="50000"/>
            </a:srgbClr>
          </a:solidFill>
          <a:ln w="27157"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F11C2BFB-8A45-4AEC-A527-73CD8578CD9A}"/>
              </a:ext>
            </a:extLst>
          </p:cNvPr>
          <p:cNvSpPr/>
          <p:nvPr/>
        </p:nvSpPr>
        <p:spPr>
          <a:xfrm>
            <a:off x="1262086" y="6340822"/>
            <a:ext cx="3926969" cy="3926799"/>
          </a:xfrm>
          <a:custGeom>
            <a:avLst/>
            <a:gdLst>
              <a:gd name="connsiteX0" fmla="*/ 899925 w 3926969"/>
              <a:gd name="connsiteY0" fmla="*/ 3434163 h 3926799"/>
              <a:gd name="connsiteX1" fmla="*/ 975156 w 3926969"/>
              <a:gd name="connsiteY1" fmla="*/ 3263874 h 3926799"/>
              <a:gd name="connsiteX2" fmla="*/ 1030290 w 3926969"/>
              <a:gd name="connsiteY2" fmla="*/ 3147089 h 3926799"/>
              <a:gd name="connsiteX3" fmla="*/ 1044141 w 3926969"/>
              <a:gd name="connsiteY3" fmla="*/ 3133238 h 3926799"/>
              <a:gd name="connsiteX4" fmla="*/ 1141371 w 3926969"/>
              <a:gd name="connsiteY4" fmla="*/ 3133238 h 3926799"/>
              <a:gd name="connsiteX5" fmla="*/ 1915141 w 3926969"/>
              <a:gd name="connsiteY5" fmla="*/ 3906736 h 3926799"/>
              <a:gd name="connsiteX6" fmla="*/ 2012372 w 3926969"/>
              <a:gd name="connsiteY6" fmla="*/ 3906736 h 3926799"/>
              <a:gd name="connsiteX7" fmla="*/ 2785870 w 3926969"/>
              <a:gd name="connsiteY7" fmla="*/ 3133238 h 3926799"/>
              <a:gd name="connsiteX8" fmla="*/ 2883100 w 3926969"/>
              <a:gd name="connsiteY8" fmla="*/ 3133238 h 3926799"/>
              <a:gd name="connsiteX9" fmla="*/ 2883644 w 3926969"/>
              <a:gd name="connsiteY9" fmla="*/ 3133781 h 3926799"/>
              <a:gd name="connsiteX10" fmla="*/ 2938777 w 3926969"/>
              <a:gd name="connsiteY10" fmla="*/ 3250566 h 3926799"/>
              <a:gd name="connsiteX11" fmla="*/ 3014009 w 3926969"/>
              <a:gd name="connsiteY11" fmla="*/ 3420584 h 3926799"/>
              <a:gd name="connsiteX12" fmla="*/ 3421127 w 3926969"/>
              <a:gd name="connsiteY12" fmla="*/ 3420584 h 3926799"/>
              <a:gd name="connsiteX13" fmla="*/ 3421127 w 3926969"/>
              <a:gd name="connsiteY13" fmla="*/ 3013465 h 3926799"/>
              <a:gd name="connsiteX14" fmla="*/ 3250838 w 3926969"/>
              <a:gd name="connsiteY14" fmla="*/ 2938233 h 3926799"/>
              <a:gd name="connsiteX15" fmla="*/ 3133781 w 3926969"/>
              <a:gd name="connsiteY15" fmla="*/ 2883100 h 3926799"/>
              <a:gd name="connsiteX16" fmla="*/ 3133238 w 3926969"/>
              <a:gd name="connsiteY16" fmla="*/ 2882557 h 3926799"/>
              <a:gd name="connsiteX17" fmla="*/ 3133238 w 3926969"/>
              <a:gd name="connsiteY17" fmla="*/ 2785327 h 3926799"/>
              <a:gd name="connsiteX18" fmla="*/ 3907008 w 3926969"/>
              <a:gd name="connsiteY18" fmla="*/ 2011557 h 3926799"/>
              <a:gd name="connsiteX19" fmla="*/ 3907008 w 3926969"/>
              <a:gd name="connsiteY19" fmla="*/ 1914326 h 3926799"/>
              <a:gd name="connsiteX20" fmla="*/ 3133509 w 3926969"/>
              <a:gd name="connsiteY20" fmla="*/ 1140828 h 3926799"/>
              <a:gd name="connsiteX21" fmla="*/ 3036279 w 3926969"/>
              <a:gd name="connsiteY21" fmla="*/ 1140828 h 3926799"/>
              <a:gd name="connsiteX22" fmla="*/ 3027588 w 3926969"/>
              <a:gd name="connsiteY22" fmla="*/ 1149519 h 3926799"/>
              <a:gd name="connsiteX23" fmla="*/ 2972455 w 3926969"/>
              <a:gd name="connsiteY23" fmla="*/ 1266304 h 3926799"/>
              <a:gd name="connsiteX24" fmla="*/ 2897223 w 3926969"/>
              <a:gd name="connsiteY24" fmla="*/ 1436593 h 3926799"/>
              <a:gd name="connsiteX25" fmla="*/ 2490105 w 3926969"/>
              <a:gd name="connsiteY25" fmla="*/ 1436593 h 3926799"/>
              <a:gd name="connsiteX26" fmla="*/ 2490105 w 3926969"/>
              <a:gd name="connsiteY26" fmla="*/ 1029475 h 3926799"/>
              <a:gd name="connsiteX27" fmla="*/ 2660394 w 3926969"/>
              <a:gd name="connsiteY27" fmla="*/ 954244 h 3926799"/>
              <a:gd name="connsiteX28" fmla="*/ 2777450 w 3926969"/>
              <a:gd name="connsiteY28" fmla="*/ 899110 h 3926799"/>
              <a:gd name="connsiteX29" fmla="*/ 2785870 w 3926969"/>
              <a:gd name="connsiteY29" fmla="*/ 890419 h 3926799"/>
              <a:gd name="connsiteX30" fmla="*/ 2785870 w 3926969"/>
              <a:gd name="connsiteY30" fmla="*/ 793189 h 3926799"/>
              <a:gd name="connsiteX31" fmla="*/ 2012100 w 3926969"/>
              <a:gd name="connsiteY31" fmla="*/ 19962 h 3926799"/>
              <a:gd name="connsiteX32" fmla="*/ 1914870 w 3926969"/>
              <a:gd name="connsiteY32" fmla="*/ 19962 h 3926799"/>
              <a:gd name="connsiteX33" fmla="*/ 1141100 w 3926969"/>
              <a:gd name="connsiteY33" fmla="*/ 793732 h 3926799"/>
              <a:gd name="connsiteX34" fmla="*/ 1141100 w 3926969"/>
              <a:gd name="connsiteY34" fmla="*/ 890962 h 3926799"/>
              <a:gd name="connsiteX35" fmla="*/ 1149248 w 3926969"/>
              <a:gd name="connsiteY35" fmla="*/ 899110 h 3926799"/>
              <a:gd name="connsiteX36" fmla="*/ 1266305 w 3926969"/>
              <a:gd name="connsiteY36" fmla="*/ 954244 h 3926799"/>
              <a:gd name="connsiteX37" fmla="*/ 1436594 w 3926969"/>
              <a:gd name="connsiteY37" fmla="*/ 1029475 h 3926799"/>
              <a:gd name="connsiteX38" fmla="*/ 1436594 w 3926969"/>
              <a:gd name="connsiteY38" fmla="*/ 1436593 h 3926799"/>
              <a:gd name="connsiteX39" fmla="*/ 1029475 w 3926969"/>
              <a:gd name="connsiteY39" fmla="*/ 1436593 h 3926799"/>
              <a:gd name="connsiteX40" fmla="*/ 954244 w 3926969"/>
              <a:gd name="connsiteY40" fmla="*/ 1266576 h 3926799"/>
              <a:gd name="connsiteX41" fmla="*/ 899110 w 3926969"/>
              <a:gd name="connsiteY41" fmla="*/ 1149519 h 3926799"/>
              <a:gd name="connsiteX42" fmla="*/ 890962 w 3926969"/>
              <a:gd name="connsiteY42" fmla="*/ 1141372 h 3926799"/>
              <a:gd name="connsiteX43" fmla="*/ 793732 w 3926969"/>
              <a:gd name="connsiteY43" fmla="*/ 1141372 h 3926799"/>
              <a:gd name="connsiteX44" fmla="*/ 19962 w 3926969"/>
              <a:gd name="connsiteY44" fmla="*/ 1914870 h 3926799"/>
              <a:gd name="connsiteX45" fmla="*/ 19962 w 3926969"/>
              <a:gd name="connsiteY45" fmla="*/ 2012100 h 3926799"/>
              <a:gd name="connsiteX46" fmla="*/ 793460 w 3926969"/>
              <a:gd name="connsiteY46" fmla="*/ 2785598 h 3926799"/>
              <a:gd name="connsiteX47" fmla="*/ 793460 w 3926969"/>
              <a:gd name="connsiteY47" fmla="*/ 2882829 h 3926799"/>
              <a:gd name="connsiteX48" fmla="*/ 779609 w 3926969"/>
              <a:gd name="connsiteY48" fmla="*/ 2896680 h 3926799"/>
              <a:gd name="connsiteX49" fmla="*/ 662552 w 3926969"/>
              <a:gd name="connsiteY49" fmla="*/ 2951813 h 3926799"/>
              <a:gd name="connsiteX50" fmla="*/ 492263 w 3926969"/>
              <a:gd name="connsiteY50" fmla="*/ 3027045 h 3926799"/>
              <a:gd name="connsiteX51" fmla="*/ 492263 w 3926969"/>
              <a:gd name="connsiteY51" fmla="*/ 3434163 h 3926799"/>
              <a:gd name="connsiteX52" fmla="*/ 899925 w 3926969"/>
              <a:gd name="connsiteY52" fmla="*/ 3434163 h 392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969" h="3926799">
                <a:moveTo>
                  <a:pt x="899925" y="3434163"/>
                </a:moveTo>
                <a:cubicBezTo>
                  <a:pt x="965107" y="3368981"/>
                  <a:pt x="975156" y="3263874"/>
                  <a:pt x="975156" y="3263874"/>
                </a:cubicBezTo>
                <a:cubicBezTo>
                  <a:pt x="978687" y="3226123"/>
                  <a:pt x="1003674" y="3173705"/>
                  <a:pt x="1030290" y="3147089"/>
                </a:cubicBezTo>
                <a:lnTo>
                  <a:pt x="1044141" y="3133238"/>
                </a:lnTo>
                <a:cubicBezTo>
                  <a:pt x="1070757" y="3106622"/>
                  <a:pt x="1114484" y="3106622"/>
                  <a:pt x="1141371" y="3133238"/>
                </a:cubicBezTo>
                <a:lnTo>
                  <a:pt x="1915141" y="3906736"/>
                </a:lnTo>
                <a:cubicBezTo>
                  <a:pt x="1941757" y="3933624"/>
                  <a:pt x="1985484" y="3933352"/>
                  <a:pt x="2012372" y="3906736"/>
                </a:cubicBezTo>
                <a:lnTo>
                  <a:pt x="2785870" y="3133238"/>
                </a:lnTo>
                <a:cubicBezTo>
                  <a:pt x="2812486" y="3106622"/>
                  <a:pt x="2856213" y="3106622"/>
                  <a:pt x="2883100" y="3133238"/>
                </a:cubicBezTo>
                <a:lnTo>
                  <a:pt x="2883644" y="3133781"/>
                </a:lnTo>
                <a:cubicBezTo>
                  <a:pt x="2910260" y="3160397"/>
                  <a:pt x="2935246" y="3213086"/>
                  <a:pt x="2938777" y="3250566"/>
                </a:cubicBezTo>
                <a:cubicBezTo>
                  <a:pt x="2938777" y="3250566"/>
                  <a:pt x="2949097" y="3355401"/>
                  <a:pt x="3014009" y="3420584"/>
                </a:cubicBezTo>
                <a:cubicBezTo>
                  <a:pt x="3126448" y="3533023"/>
                  <a:pt x="3308687" y="3533023"/>
                  <a:pt x="3421127" y="3420584"/>
                </a:cubicBezTo>
                <a:cubicBezTo>
                  <a:pt x="3533567" y="3308144"/>
                  <a:pt x="3533567" y="3125905"/>
                  <a:pt x="3421127" y="3013465"/>
                </a:cubicBezTo>
                <a:cubicBezTo>
                  <a:pt x="3355945" y="2948283"/>
                  <a:pt x="3250838" y="2938233"/>
                  <a:pt x="3250838" y="2938233"/>
                </a:cubicBezTo>
                <a:cubicBezTo>
                  <a:pt x="3213358" y="2934703"/>
                  <a:pt x="3160669" y="2909716"/>
                  <a:pt x="3133781" y="2883100"/>
                </a:cubicBezTo>
                <a:lnTo>
                  <a:pt x="3133238" y="2882557"/>
                </a:lnTo>
                <a:cubicBezTo>
                  <a:pt x="3106622" y="2855941"/>
                  <a:pt x="3106622" y="2812214"/>
                  <a:pt x="3133238" y="2785327"/>
                </a:cubicBezTo>
                <a:lnTo>
                  <a:pt x="3907008" y="2011557"/>
                </a:lnTo>
                <a:cubicBezTo>
                  <a:pt x="3933624" y="1984941"/>
                  <a:pt x="3933624" y="1941214"/>
                  <a:pt x="3907008" y="1914326"/>
                </a:cubicBezTo>
                <a:lnTo>
                  <a:pt x="3133509" y="1140828"/>
                </a:lnTo>
                <a:cubicBezTo>
                  <a:pt x="3106893" y="1114212"/>
                  <a:pt x="3063167" y="1114212"/>
                  <a:pt x="3036279" y="1140828"/>
                </a:cubicBezTo>
                <a:lnTo>
                  <a:pt x="3027588" y="1149519"/>
                </a:lnTo>
                <a:cubicBezTo>
                  <a:pt x="3000972" y="1176135"/>
                  <a:pt x="2975985" y="1228824"/>
                  <a:pt x="2972455" y="1266304"/>
                </a:cubicBezTo>
                <a:cubicBezTo>
                  <a:pt x="2972455" y="1266304"/>
                  <a:pt x="2962134" y="1371411"/>
                  <a:pt x="2897223" y="1436593"/>
                </a:cubicBezTo>
                <a:cubicBezTo>
                  <a:pt x="2784784" y="1549033"/>
                  <a:pt x="2602544" y="1549033"/>
                  <a:pt x="2490105" y="1436593"/>
                </a:cubicBezTo>
                <a:cubicBezTo>
                  <a:pt x="2377665" y="1324154"/>
                  <a:pt x="2377665" y="1141914"/>
                  <a:pt x="2490105" y="1029475"/>
                </a:cubicBezTo>
                <a:cubicBezTo>
                  <a:pt x="2555287" y="964293"/>
                  <a:pt x="2660394" y="954244"/>
                  <a:pt x="2660394" y="954244"/>
                </a:cubicBezTo>
                <a:cubicBezTo>
                  <a:pt x="2697874" y="950713"/>
                  <a:pt x="2750563" y="925726"/>
                  <a:pt x="2777450" y="899110"/>
                </a:cubicBezTo>
                <a:lnTo>
                  <a:pt x="2785870" y="890419"/>
                </a:lnTo>
                <a:cubicBezTo>
                  <a:pt x="2812486" y="863803"/>
                  <a:pt x="2812486" y="820076"/>
                  <a:pt x="2785870" y="793189"/>
                </a:cubicBezTo>
                <a:lnTo>
                  <a:pt x="2012100" y="19962"/>
                </a:lnTo>
                <a:cubicBezTo>
                  <a:pt x="1985484" y="-6654"/>
                  <a:pt x="1941757" y="-6654"/>
                  <a:pt x="1914870" y="19962"/>
                </a:cubicBezTo>
                <a:lnTo>
                  <a:pt x="1141100" y="793732"/>
                </a:lnTo>
                <a:cubicBezTo>
                  <a:pt x="1114484" y="820348"/>
                  <a:pt x="1114484" y="864074"/>
                  <a:pt x="1141100" y="890962"/>
                </a:cubicBezTo>
                <a:lnTo>
                  <a:pt x="1149248" y="899110"/>
                </a:lnTo>
                <a:cubicBezTo>
                  <a:pt x="1175864" y="925726"/>
                  <a:pt x="1228553" y="950713"/>
                  <a:pt x="1266305" y="954244"/>
                </a:cubicBezTo>
                <a:cubicBezTo>
                  <a:pt x="1266305" y="954244"/>
                  <a:pt x="1371411" y="964564"/>
                  <a:pt x="1436594" y="1029475"/>
                </a:cubicBezTo>
                <a:cubicBezTo>
                  <a:pt x="1549033" y="1141914"/>
                  <a:pt x="1549033" y="1324154"/>
                  <a:pt x="1436594" y="1436593"/>
                </a:cubicBezTo>
                <a:cubicBezTo>
                  <a:pt x="1324154" y="1549033"/>
                  <a:pt x="1141915" y="1549033"/>
                  <a:pt x="1029475" y="1436593"/>
                </a:cubicBezTo>
                <a:cubicBezTo>
                  <a:pt x="964293" y="1371411"/>
                  <a:pt x="954244" y="1266576"/>
                  <a:pt x="954244" y="1266576"/>
                </a:cubicBezTo>
                <a:cubicBezTo>
                  <a:pt x="950441" y="1228824"/>
                  <a:pt x="925726" y="1176407"/>
                  <a:pt x="899110" y="1149519"/>
                </a:cubicBezTo>
                <a:lnTo>
                  <a:pt x="890962" y="1141372"/>
                </a:lnTo>
                <a:cubicBezTo>
                  <a:pt x="864075" y="1114755"/>
                  <a:pt x="820620" y="1114755"/>
                  <a:pt x="793732" y="1141372"/>
                </a:cubicBezTo>
                <a:lnTo>
                  <a:pt x="19962" y="1914870"/>
                </a:lnTo>
                <a:cubicBezTo>
                  <a:pt x="-6654" y="1941486"/>
                  <a:pt x="-6654" y="1985212"/>
                  <a:pt x="19962" y="2012100"/>
                </a:cubicBezTo>
                <a:lnTo>
                  <a:pt x="793460" y="2785598"/>
                </a:lnTo>
                <a:cubicBezTo>
                  <a:pt x="820076" y="2812214"/>
                  <a:pt x="820076" y="2855941"/>
                  <a:pt x="793460" y="2882829"/>
                </a:cubicBezTo>
                <a:lnTo>
                  <a:pt x="779609" y="2896680"/>
                </a:lnTo>
                <a:cubicBezTo>
                  <a:pt x="752993" y="2923296"/>
                  <a:pt x="700304" y="2948283"/>
                  <a:pt x="662552" y="2951813"/>
                </a:cubicBezTo>
                <a:cubicBezTo>
                  <a:pt x="662552" y="2951813"/>
                  <a:pt x="557446" y="2961862"/>
                  <a:pt x="492263" y="3027045"/>
                </a:cubicBezTo>
                <a:cubicBezTo>
                  <a:pt x="379823" y="3139484"/>
                  <a:pt x="379823" y="3321724"/>
                  <a:pt x="492263" y="3434163"/>
                </a:cubicBezTo>
                <a:cubicBezTo>
                  <a:pt x="604974" y="3546603"/>
                  <a:pt x="787214" y="3546603"/>
                  <a:pt x="899925" y="3434163"/>
                </a:cubicBezTo>
                <a:close/>
              </a:path>
            </a:pathLst>
          </a:custGeom>
          <a:noFill/>
          <a:ln w="27157" cap="flat">
            <a:solidFill>
              <a:srgbClr val="FFFFFF">
                <a:alpha val="50000"/>
              </a:srgbClr>
            </a:solidFill>
            <a:prstDash val="solid"/>
            <a:round/>
          </a:ln>
        </p:spPr>
        <p:txBody>
          <a:bodyPr rtlCol="0" anchor="ctr"/>
          <a:lstStyle/>
          <a:p>
            <a:endParaRPr lang="en-US"/>
          </a:p>
        </p:txBody>
      </p:sp>
      <p:grpSp>
        <p:nvGrpSpPr>
          <p:cNvPr id="42" name="Graphic 1">
            <a:extLst>
              <a:ext uri="{FF2B5EF4-FFF2-40B4-BE49-F238E27FC236}">
                <a16:creationId xmlns:a16="http://schemas.microsoft.com/office/drawing/2014/main" id="{79B788EA-69C4-411B-9215-1F9A9660E335}"/>
              </a:ext>
            </a:extLst>
          </p:cNvPr>
          <p:cNvGrpSpPr/>
          <p:nvPr/>
        </p:nvGrpSpPr>
        <p:grpSpPr>
          <a:xfrm>
            <a:off x="5244189" y="6328328"/>
            <a:ext cx="3926698" cy="3926697"/>
            <a:chOff x="5244189" y="6328328"/>
            <a:chExt cx="3926698" cy="3926697"/>
          </a:xfrm>
        </p:grpSpPr>
        <p:sp>
          <p:nvSpPr>
            <p:cNvPr id="43" name="Freeform: Shape 42">
              <a:extLst>
                <a:ext uri="{FF2B5EF4-FFF2-40B4-BE49-F238E27FC236}">
                  <a16:creationId xmlns:a16="http://schemas.microsoft.com/office/drawing/2014/main" id="{71EEC142-6BB8-41BD-AC60-159CAEE52CAB}"/>
                </a:ext>
              </a:extLst>
            </p:cNvPr>
            <p:cNvSpPr/>
            <p:nvPr/>
          </p:nvSpPr>
          <p:spPr>
            <a:xfrm>
              <a:off x="5244189" y="6328328"/>
              <a:ext cx="3926698" cy="3926697"/>
            </a:xfrm>
            <a:custGeom>
              <a:avLst/>
              <a:gdLst>
                <a:gd name="connsiteX0" fmla="*/ 3433892 w 3926698"/>
                <a:gd name="connsiteY0" fmla="*/ 899381 h 3926697"/>
                <a:gd name="connsiteX1" fmla="*/ 3263874 w 3926698"/>
                <a:gd name="connsiteY1" fmla="*/ 974613 h 3926697"/>
                <a:gd name="connsiteX2" fmla="*/ 3146817 w 3926698"/>
                <a:gd name="connsiteY2" fmla="*/ 1029746 h 3926697"/>
                <a:gd name="connsiteX3" fmla="*/ 3132967 w 3926698"/>
                <a:gd name="connsiteY3" fmla="*/ 1043598 h 3926697"/>
                <a:gd name="connsiteX4" fmla="*/ 3132967 w 3926698"/>
                <a:gd name="connsiteY4" fmla="*/ 1140557 h 3926697"/>
                <a:gd name="connsiteX5" fmla="*/ 3906736 w 3926698"/>
                <a:gd name="connsiteY5" fmla="*/ 1914326 h 3926697"/>
                <a:gd name="connsiteX6" fmla="*/ 3906736 w 3926698"/>
                <a:gd name="connsiteY6" fmla="*/ 2011557 h 3926697"/>
                <a:gd name="connsiteX7" fmla="*/ 3133238 w 3926698"/>
                <a:gd name="connsiteY7" fmla="*/ 2785055 h 3926697"/>
                <a:gd name="connsiteX8" fmla="*/ 3133238 w 3926698"/>
                <a:gd name="connsiteY8" fmla="*/ 2882285 h 3926697"/>
                <a:gd name="connsiteX9" fmla="*/ 3133781 w 3926698"/>
                <a:gd name="connsiteY9" fmla="*/ 2882828 h 3926697"/>
                <a:gd name="connsiteX10" fmla="*/ 3250566 w 3926698"/>
                <a:gd name="connsiteY10" fmla="*/ 2937962 h 3926697"/>
                <a:gd name="connsiteX11" fmla="*/ 3420855 w 3926698"/>
                <a:gd name="connsiteY11" fmla="*/ 3013193 h 3926697"/>
                <a:gd name="connsiteX12" fmla="*/ 3420855 w 3926698"/>
                <a:gd name="connsiteY12" fmla="*/ 3420583 h 3926697"/>
                <a:gd name="connsiteX13" fmla="*/ 3013737 w 3926698"/>
                <a:gd name="connsiteY13" fmla="*/ 3420583 h 3926697"/>
                <a:gd name="connsiteX14" fmla="*/ 2938506 w 3926698"/>
                <a:gd name="connsiteY14" fmla="*/ 3250294 h 3926697"/>
                <a:gd name="connsiteX15" fmla="*/ 2883372 w 3926698"/>
                <a:gd name="connsiteY15" fmla="*/ 3133509 h 3926697"/>
                <a:gd name="connsiteX16" fmla="*/ 2882829 w 3926698"/>
                <a:gd name="connsiteY16" fmla="*/ 3132966 h 3926697"/>
                <a:gd name="connsiteX17" fmla="*/ 2785598 w 3926698"/>
                <a:gd name="connsiteY17" fmla="*/ 3132966 h 3926697"/>
                <a:gd name="connsiteX18" fmla="*/ 2011828 w 3926698"/>
                <a:gd name="connsiteY18" fmla="*/ 3906736 h 3926697"/>
                <a:gd name="connsiteX19" fmla="*/ 1914598 w 3926698"/>
                <a:gd name="connsiteY19" fmla="*/ 3906736 h 3926697"/>
                <a:gd name="connsiteX20" fmla="*/ 1141100 w 3926698"/>
                <a:gd name="connsiteY20" fmla="*/ 3133237 h 3926697"/>
                <a:gd name="connsiteX21" fmla="*/ 1141100 w 3926698"/>
                <a:gd name="connsiteY21" fmla="*/ 3036007 h 3926697"/>
                <a:gd name="connsiteX22" fmla="*/ 1149791 w 3926698"/>
                <a:gd name="connsiteY22" fmla="*/ 3027316 h 3926697"/>
                <a:gd name="connsiteX23" fmla="*/ 1266576 w 3926698"/>
                <a:gd name="connsiteY23" fmla="*/ 2972183 h 3926697"/>
                <a:gd name="connsiteX24" fmla="*/ 1436865 w 3926698"/>
                <a:gd name="connsiteY24" fmla="*/ 2896951 h 3926697"/>
                <a:gd name="connsiteX25" fmla="*/ 1436865 w 3926698"/>
                <a:gd name="connsiteY25" fmla="*/ 2489833 h 3926697"/>
                <a:gd name="connsiteX26" fmla="*/ 1029746 w 3926698"/>
                <a:gd name="connsiteY26" fmla="*/ 2489833 h 3926697"/>
                <a:gd name="connsiteX27" fmla="*/ 954515 w 3926698"/>
                <a:gd name="connsiteY27" fmla="*/ 2660122 h 3926697"/>
                <a:gd name="connsiteX28" fmla="*/ 899382 w 3926698"/>
                <a:gd name="connsiteY28" fmla="*/ 2776907 h 3926697"/>
                <a:gd name="connsiteX29" fmla="*/ 890691 w 3926698"/>
                <a:gd name="connsiteY29" fmla="*/ 2785598 h 3926697"/>
                <a:gd name="connsiteX30" fmla="*/ 793460 w 3926698"/>
                <a:gd name="connsiteY30" fmla="*/ 2785598 h 3926697"/>
                <a:gd name="connsiteX31" fmla="*/ 19962 w 3926698"/>
                <a:gd name="connsiteY31" fmla="*/ 2011828 h 3926697"/>
                <a:gd name="connsiteX32" fmla="*/ 19962 w 3926698"/>
                <a:gd name="connsiteY32" fmla="*/ 1914598 h 3926697"/>
                <a:gd name="connsiteX33" fmla="*/ 793732 w 3926698"/>
                <a:gd name="connsiteY33" fmla="*/ 1140828 h 3926697"/>
                <a:gd name="connsiteX34" fmla="*/ 890962 w 3926698"/>
                <a:gd name="connsiteY34" fmla="*/ 1140828 h 3926697"/>
                <a:gd name="connsiteX35" fmla="*/ 899110 w 3926698"/>
                <a:gd name="connsiteY35" fmla="*/ 1148976 h 3926697"/>
                <a:gd name="connsiteX36" fmla="*/ 954243 w 3926698"/>
                <a:gd name="connsiteY36" fmla="*/ 1266033 h 3926697"/>
                <a:gd name="connsiteX37" fmla="*/ 1029746 w 3926698"/>
                <a:gd name="connsiteY37" fmla="*/ 1436322 h 3926697"/>
                <a:gd name="connsiteX38" fmla="*/ 1436865 w 3926698"/>
                <a:gd name="connsiteY38" fmla="*/ 1436322 h 3926697"/>
                <a:gd name="connsiteX39" fmla="*/ 1436865 w 3926698"/>
                <a:gd name="connsiteY39" fmla="*/ 1029203 h 3926697"/>
                <a:gd name="connsiteX40" fmla="*/ 1266848 w 3926698"/>
                <a:gd name="connsiteY40" fmla="*/ 953972 h 3926697"/>
                <a:gd name="connsiteX41" fmla="*/ 1149791 w 3926698"/>
                <a:gd name="connsiteY41" fmla="*/ 898838 h 3926697"/>
                <a:gd name="connsiteX42" fmla="*/ 1141643 w 3926698"/>
                <a:gd name="connsiteY42" fmla="*/ 890691 h 3926697"/>
                <a:gd name="connsiteX43" fmla="*/ 1141643 w 3926698"/>
                <a:gd name="connsiteY43" fmla="*/ 793460 h 3926697"/>
                <a:gd name="connsiteX44" fmla="*/ 1915141 w 3926698"/>
                <a:gd name="connsiteY44" fmla="*/ 19962 h 3926697"/>
                <a:gd name="connsiteX45" fmla="*/ 2012372 w 3926698"/>
                <a:gd name="connsiteY45" fmla="*/ 19962 h 3926697"/>
                <a:gd name="connsiteX46" fmla="*/ 2786142 w 3926698"/>
                <a:gd name="connsiteY46" fmla="*/ 793732 h 3926697"/>
                <a:gd name="connsiteX47" fmla="*/ 2883372 w 3926698"/>
                <a:gd name="connsiteY47" fmla="*/ 793732 h 3926697"/>
                <a:gd name="connsiteX48" fmla="*/ 2897223 w 3926698"/>
                <a:gd name="connsiteY48" fmla="*/ 779881 h 3926697"/>
                <a:gd name="connsiteX49" fmla="*/ 2952357 w 3926698"/>
                <a:gd name="connsiteY49" fmla="*/ 663095 h 3926697"/>
                <a:gd name="connsiteX50" fmla="*/ 3027588 w 3926698"/>
                <a:gd name="connsiteY50" fmla="*/ 492806 h 3926697"/>
                <a:gd name="connsiteX51" fmla="*/ 3434706 w 3926698"/>
                <a:gd name="connsiteY51" fmla="*/ 492806 h 3926697"/>
                <a:gd name="connsiteX52" fmla="*/ 3433892 w 3926698"/>
                <a:gd name="connsiteY52" fmla="*/ 899381 h 392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698" h="3926697">
                  <a:moveTo>
                    <a:pt x="3433892" y="899381"/>
                  </a:moveTo>
                  <a:cubicBezTo>
                    <a:pt x="3368709" y="964564"/>
                    <a:pt x="3263874" y="974613"/>
                    <a:pt x="3263874" y="974613"/>
                  </a:cubicBezTo>
                  <a:cubicBezTo>
                    <a:pt x="3226395" y="978144"/>
                    <a:pt x="3173706" y="1003130"/>
                    <a:pt x="3146817" y="1029746"/>
                  </a:cubicBezTo>
                  <a:lnTo>
                    <a:pt x="3132967" y="1043598"/>
                  </a:lnTo>
                  <a:cubicBezTo>
                    <a:pt x="3106350" y="1070214"/>
                    <a:pt x="3106350" y="1113941"/>
                    <a:pt x="3132967" y="1140557"/>
                  </a:cubicBezTo>
                  <a:lnTo>
                    <a:pt x="3906736" y="1914326"/>
                  </a:lnTo>
                  <a:cubicBezTo>
                    <a:pt x="3933352" y="1940942"/>
                    <a:pt x="3933352" y="1984669"/>
                    <a:pt x="3906736" y="2011557"/>
                  </a:cubicBezTo>
                  <a:lnTo>
                    <a:pt x="3133238" y="2785055"/>
                  </a:lnTo>
                  <a:cubicBezTo>
                    <a:pt x="3106622" y="2811671"/>
                    <a:pt x="3106622" y="2855398"/>
                    <a:pt x="3133238" y="2882285"/>
                  </a:cubicBezTo>
                  <a:lnTo>
                    <a:pt x="3133781" y="2882828"/>
                  </a:lnTo>
                  <a:cubicBezTo>
                    <a:pt x="3160397" y="2909445"/>
                    <a:pt x="3213086" y="2934431"/>
                    <a:pt x="3250566" y="2937962"/>
                  </a:cubicBezTo>
                  <a:cubicBezTo>
                    <a:pt x="3250566" y="2937962"/>
                    <a:pt x="3355673" y="2948282"/>
                    <a:pt x="3420855" y="3013193"/>
                  </a:cubicBezTo>
                  <a:cubicBezTo>
                    <a:pt x="3533295" y="3125633"/>
                    <a:pt x="3533295" y="3307872"/>
                    <a:pt x="3420855" y="3420583"/>
                  </a:cubicBezTo>
                  <a:cubicBezTo>
                    <a:pt x="3308416" y="3533023"/>
                    <a:pt x="3126177" y="3533023"/>
                    <a:pt x="3013737" y="3420583"/>
                  </a:cubicBezTo>
                  <a:cubicBezTo>
                    <a:pt x="2948554" y="3355401"/>
                    <a:pt x="2938506" y="3250294"/>
                    <a:pt x="2938506" y="3250294"/>
                  </a:cubicBezTo>
                  <a:cubicBezTo>
                    <a:pt x="2934975" y="3212815"/>
                    <a:pt x="2909988" y="3160125"/>
                    <a:pt x="2883372" y="3133509"/>
                  </a:cubicBezTo>
                  <a:lnTo>
                    <a:pt x="2882829" y="3132966"/>
                  </a:lnTo>
                  <a:cubicBezTo>
                    <a:pt x="2856212" y="3106350"/>
                    <a:pt x="2812486" y="3106350"/>
                    <a:pt x="2785598" y="3132966"/>
                  </a:cubicBezTo>
                  <a:lnTo>
                    <a:pt x="2011828" y="3906736"/>
                  </a:lnTo>
                  <a:cubicBezTo>
                    <a:pt x="1985212" y="3933352"/>
                    <a:pt x="1941486" y="3933352"/>
                    <a:pt x="1914598" y="3906736"/>
                  </a:cubicBezTo>
                  <a:lnTo>
                    <a:pt x="1141100" y="3133237"/>
                  </a:lnTo>
                  <a:cubicBezTo>
                    <a:pt x="1114484" y="3106621"/>
                    <a:pt x="1114484" y="3062895"/>
                    <a:pt x="1141100" y="3036007"/>
                  </a:cubicBezTo>
                  <a:lnTo>
                    <a:pt x="1149791" y="3027316"/>
                  </a:lnTo>
                  <a:cubicBezTo>
                    <a:pt x="1176407" y="3000700"/>
                    <a:pt x="1229096" y="2975713"/>
                    <a:pt x="1266576" y="2972183"/>
                  </a:cubicBezTo>
                  <a:cubicBezTo>
                    <a:pt x="1266576" y="2972183"/>
                    <a:pt x="1371683" y="2961862"/>
                    <a:pt x="1436865" y="2896951"/>
                  </a:cubicBezTo>
                  <a:cubicBezTo>
                    <a:pt x="1549305" y="2784512"/>
                    <a:pt x="1549305" y="2602272"/>
                    <a:pt x="1436865" y="2489833"/>
                  </a:cubicBezTo>
                  <a:cubicBezTo>
                    <a:pt x="1324425" y="2377393"/>
                    <a:pt x="1142186" y="2377393"/>
                    <a:pt x="1029746" y="2489833"/>
                  </a:cubicBezTo>
                  <a:cubicBezTo>
                    <a:pt x="964564" y="2555015"/>
                    <a:pt x="954515" y="2660122"/>
                    <a:pt x="954515" y="2660122"/>
                  </a:cubicBezTo>
                  <a:cubicBezTo>
                    <a:pt x="950984" y="2697602"/>
                    <a:pt x="925998" y="2750291"/>
                    <a:pt x="899382" y="2776907"/>
                  </a:cubicBezTo>
                  <a:lnTo>
                    <a:pt x="890691" y="2785598"/>
                  </a:lnTo>
                  <a:cubicBezTo>
                    <a:pt x="864075" y="2812214"/>
                    <a:pt x="820348" y="2812214"/>
                    <a:pt x="793460" y="2785598"/>
                  </a:cubicBezTo>
                  <a:lnTo>
                    <a:pt x="19962" y="2011828"/>
                  </a:lnTo>
                  <a:cubicBezTo>
                    <a:pt x="-6654" y="1985212"/>
                    <a:pt x="-6654" y="1941486"/>
                    <a:pt x="19962" y="1914598"/>
                  </a:cubicBezTo>
                  <a:lnTo>
                    <a:pt x="793732" y="1140828"/>
                  </a:lnTo>
                  <a:cubicBezTo>
                    <a:pt x="820348" y="1114212"/>
                    <a:pt x="864075" y="1114212"/>
                    <a:pt x="890962" y="1140828"/>
                  </a:cubicBezTo>
                  <a:lnTo>
                    <a:pt x="899110" y="1148976"/>
                  </a:lnTo>
                  <a:cubicBezTo>
                    <a:pt x="925726" y="1175592"/>
                    <a:pt x="950713" y="1228281"/>
                    <a:pt x="954243" y="1266033"/>
                  </a:cubicBezTo>
                  <a:cubicBezTo>
                    <a:pt x="954243" y="1266033"/>
                    <a:pt x="964564" y="1371140"/>
                    <a:pt x="1029746" y="1436322"/>
                  </a:cubicBezTo>
                  <a:cubicBezTo>
                    <a:pt x="1142186" y="1548761"/>
                    <a:pt x="1324425" y="1548761"/>
                    <a:pt x="1436865" y="1436322"/>
                  </a:cubicBezTo>
                  <a:cubicBezTo>
                    <a:pt x="1549305" y="1323882"/>
                    <a:pt x="1549305" y="1141643"/>
                    <a:pt x="1436865" y="1029203"/>
                  </a:cubicBezTo>
                  <a:cubicBezTo>
                    <a:pt x="1371683" y="964021"/>
                    <a:pt x="1266848" y="953972"/>
                    <a:pt x="1266848" y="953972"/>
                  </a:cubicBezTo>
                  <a:cubicBezTo>
                    <a:pt x="1229096" y="950170"/>
                    <a:pt x="1176678" y="925455"/>
                    <a:pt x="1149791" y="898838"/>
                  </a:cubicBezTo>
                  <a:lnTo>
                    <a:pt x="1141643" y="890691"/>
                  </a:lnTo>
                  <a:cubicBezTo>
                    <a:pt x="1115027" y="864074"/>
                    <a:pt x="1115027" y="820348"/>
                    <a:pt x="1141643" y="793460"/>
                  </a:cubicBezTo>
                  <a:lnTo>
                    <a:pt x="1915141" y="19962"/>
                  </a:lnTo>
                  <a:cubicBezTo>
                    <a:pt x="1941757" y="-6654"/>
                    <a:pt x="1985484" y="-6654"/>
                    <a:pt x="2012372" y="19962"/>
                  </a:cubicBezTo>
                  <a:lnTo>
                    <a:pt x="2786142" y="793732"/>
                  </a:lnTo>
                  <a:cubicBezTo>
                    <a:pt x="2812758" y="820348"/>
                    <a:pt x="2856484" y="820348"/>
                    <a:pt x="2883372" y="793732"/>
                  </a:cubicBezTo>
                  <a:lnTo>
                    <a:pt x="2897223" y="779881"/>
                  </a:lnTo>
                  <a:cubicBezTo>
                    <a:pt x="2923839" y="753264"/>
                    <a:pt x="2948826" y="700575"/>
                    <a:pt x="2952357" y="663095"/>
                  </a:cubicBezTo>
                  <a:cubicBezTo>
                    <a:pt x="2952357" y="663095"/>
                    <a:pt x="2962677" y="557989"/>
                    <a:pt x="3027588" y="492806"/>
                  </a:cubicBezTo>
                  <a:cubicBezTo>
                    <a:pt x="3140027" y="380367"/>
                    <a:pt x="3322267" y="380367"/>
                    <a:pt x="3434706" y="492806"/>
                  </a:cubicBezTo>
                  <a:cubicBezTo>
                    <a:pt x="3546332" y="604703"/>
                    <a:pt x="3546332" y="786942"/>
                    <a:pt x="3433892" y="899381"/>
                  </a:cubicBezTo>
                  <a:close/>
                </a:path>
              </a:pathLst>
            </a:custGeom>
            <a:solidFill>
              <a:srgbClr val="8BCA00"/>
            </a:solidFill>
            <a:ln w="27157"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9968C53C-E381-4D35-A12B-CB97EBFD74A5}"/>
                </a:ext>
              </a:extLst>
            </p:cNvPr>
            <p:cNvSpPr/>
            <p:nvPr/>
          </p:nvSpPr>
          <p:spPr>
            <a:xfrm>
              <a:off x="7075065" y="7669027"/>
              <a:ext cx="1138319" cy="1137856"/>
            </a:xfrm>
            <a:custGeom>
              <a:avLst/>
              <a:gdLst>
                <a:gd name="connsiteX0" fmla="*/ 941958 w 1138319"/>
                <a:gd name="connsiteY0" fmla="*/ 354180 h 1137856"/>
                <a:gd name="connsiteX1" fmla="*/ 1131801 w 1138319"/>
                <a:gd name="connsiteY1" fmla="*/ 164336 h 1137856"/>
                <a:gd name="connsiteX2" fmla="*/ 1131801 w 1138319"/>
                <a:gd name="connsiteY2" fmla="*/ 133103 h 1137856"/>
                <a:gd name="connsiteX3" fmla="*/ 1116864 w 1138319"/>
                <a:gd name="connsiteY3" fmla="*/ 126585 h 1137856"/>
                <a:gd name="connsiteX4" fmla="*/ 1117679 w 1138319"/>
                <a:gd name="connsiteY4" fmla="*/ 127943 h 1137856"/>
                <a:gd name="connsiteX5" fmla="*/ 1014473 w 1138319"/>
                <a:gd name="connsiteY5" fmla="*/ 124412 h 1137856"/>
                <a:gd name="connsiteX6" fmla="*/ 1010942 w 1138319"/>
                <a:gd name="connsiteY6" fmla="*/ 21206 h 1137856"/>
                <a:gd name="connsiteX7" fmla="*/ 988129 w 1138319"/>
                <a:gd name="connsiteY7" fmla="*/ 22 h 1137856"/>
                <a:gd name="connsiteX8" fmla="*/ 973191 w 1138319"/>
                <a:gd name="connsiteY8" fmla="*/ 6541 h 1137856"/>
                <a:gd name="connsiteX9" fmla="*/ 783619 w 1138319"/>
                <a:gd name="connsiteY9" fmla="*/ 195298 h 1137856"/>
                <a:gd name="connsiteX10" fmla="*/ 777100 w 1138319"/>
                <a:gd name="connsiteY10" fmla="*/ 211594 h 1137856"/>
                <a:gd name="connsiteX11" fmla="*/ 777100 w 1138319"/>
                <a:gd name="connsiteY11" fmla="*/ 233593 h 1137856"/>
                <a:gd name="connsiteX12" fmla="*/ 87525 w 1138319"/>
                <a:gd name="connsiteY12" fmla="*/ 360698 h 1137856"/>
                <a:gd name="connsiteX13" fmla="*/ 214359 w 1138319"/>
                <a:gd name="connsiteY13" fmla="*/ 1050274 h 1137856"/>
                <a:gd name="connsiteX14" fmla="*/ 903935 w 1138319"/>
                <a:gd name="connsiteY14" fmla="*/ 923168 h 1137856"/>
                <a:gd name="connsiteX15" fmla="*/ 903935 w 1138319"/>
                <a:gd name="connsiteY15" fmla="*/ 360698 h 1137856"/>
                <a:gd name="connsiteX16" fmla="*/ 925934 w 1138319"/>
                <a:gd name="connsiteY16" fmla="*/ 360698 h 1137856"/>
                <a:gd name="connsiteX17" fmla="*/ 941958 w 1138319"/>
                <a:gd name="connsiteY17" fmla="*/ 354180 h 1137856"/>
                <a:gd name="connsiteX18" fmla="*/ 941958 w 1138319"/>
                <a:gd name="connsiteY18" fmla="*/ 354180 h 1137856"/>
                <a:gd name="connsiteX19" fmla="*/ 948476 w 1138319"/>
                <a:gd name="connsiteY19" fmla="*/ 642069 h 1137856"/>
                <a:gd name="connsiteX20" fmla="*/ 496816 w 1138319"/>
                <a:gd name="connsiteY20" fmla="*/ 1094815 h 1137856"/>
                <a:gd name="connsiteX21" fmla="*/ 44070 w 1138319"/>
                <a:gd name="connsiteY21" fmla="*/ 643156 h 1137856"/>
                <a:gd name="connsiteX22" fmla="*/ 495730 w 1138319"/>
                <a:gd name="connsiteY22" fmla="*/ 190409 h 1137856"/>
                <a:gd name="connsiteX23" fmla="*/ 780088 w 1138319"/>
                <a:gd name="connsiteY23" fmla="*/ 290627 h 1137856"/>
                <a:gd name="connsiteX24" fmla="*/ 781175 w 1138319"/>
                <a:gd name="connsiteY24" fmla="*/ 327292 h 1137856"/>
                <a:gd name="connsiteX25" fmla="*/ 693450 w 1138319"/>
                <a:gd name="connsiteY25" fmla="*/ 415017 h 1137856"/>
                <a:gd name="connsiteX26" fmla="*/ 268677 w 1138319"/>
                <a:gd name="connsiteY26" fmla="*/ 442991 h 1137856"/>
                <a:gd name="connsiteX27" fmla="*/ 296652 w 1138319"/>
                <a:gd name="connsiteY27" fmla="*/ 867763 h 1137856"/>
                <a:gd name="connsiteX28" fmla="*/ 721695 w 1138319"/>
                <a:gd name="connsiteY28" fmla="*/ 839789 h 1137856"/>
                <a:gd name="connsiteX29" fmla="*/ 724412 w 1138319"/>
                <a:gd name="connsiteY29" fmla="*/ 445979 h 1137856"/>
                <a:gd name="connsiteX30" fmla="*/ 812408 w 1138319"/>
                <a:gd name="connsiteY30" fmla="*/ 358254 h 1137856"/>
                <a:gd name="connsiteX31" fmla="*/ 848801 w 1138319"/>
                <a:gd name="connsiteY31" fmla="*/ 359612 h 1137856"/>
                <a:gd name="connsiteX32" fmla="*/ 948476 w 1138319"/>
                <a:gd name="connsiteY32" fmla="*/ 642069 h 1137856"/>
                <a:gd name="connsiteX33" fmla="*/ 948476 w 1138319"/>
                <a:gd name="connsiteY33" fmla="*/ 642069 h 1137856"/>
                <a:gd name="connsiteX34" fmla="*/ 482150 w 1138319"/>
                <a:gd name="connsiteY34" fmla="*/ 656735 h 1137856"/>
                <a:gd name="connsiteX35" fmla="*/ 513111 w 1138319"/>
                <a:gd name="connsiteY35" fmla="*/ 656735 h 1137856"/>
                <a:gd name="connsiteX36" fmla="*/ 557110 w 1138319"/>
                <a:gd name="connsiteY36" fmla="*/ 612737 h 1137856"/>
                <a:gd name="connsiteX37" fmla="*/ 563628 w 1138319"/>
                <a:gd name="connsiteY37" fmla="*/ 641254 h 1137856"/>
                <a:gd name="connsiteX38" fmla="*/ 497631 w 1138319"/>
                <a:gd name="connsiteY38" fmla="*/ 707252 h 1137856"/>
                <a:gd name="connsiteX39" fmla="*/ 431905 w 1138319"/>
                <a:gd name="connsiteY39" fmla="*/ 641254 h 1137856"/>
                <a:gd name="connsiteX40" fmla="*/ 497631 w 1138319"/>
                <a:gd name="connsiteY40" fmla="*/ 575257 h 1137856"/>
                <a:gd name="connsiteX41" fmla="*/ 526148 w 1138319"/>
                <a:gd name="connsiteY41" fmla="*/ 581775 h 1137856"/>
                <a:gd name="connsiteX42" fmla="*/ 482150 w 1138319"/>
                <a:gd name="connsiteY42" fmla="*/ 625774 h 1137856"/>
                <a:gd name="connsiteX43" fmla="*/ 482150 w 1138319"/>
                <a:gd name="connsiteY43" fmla="*/ 656735 h 1137856"/>
                <a:gd name="connsiteX44" fmla="*/ 482150 w 1138319"/>
                <a:gd name="connsiteY44" fmla="*/ 656735 h 1137856"/>
                <a:gd name="connsiteX45" fmla="*/ 558196 w 1138319"/>
                <a:gd name="connsiteY45" fmla="*/ 549727 h 1137856"/>
                <a:gd name="connsiteX46" fmla="*/ 405832 w 1138319"/>
                <a:gd name="connsiteY46" fmla="*/ 580689 h 1137856"/>
                <a:gd name="connsiteX47" fmla="*/ 436794 w 1138319"/>
                <a:gd name="connsiteY47" fmla="*/ 733053 h 1137856"/>
                <a:gd name="connsiteX48" fmla="*/ 589158 w 1138319"/>
                <a:gd name="connsiteY48" fmla="*/ 702091 h 1137856"/>
                <a:gd name="connsiteX49" fmla="*/ 589158 w 1138319"/>
                <a:gd name="connsiteY49" fmla="*/ 580960 h 1137856"/>
                <a:gd name="connsiteX50" fmla="*/ 693450 w 1138319"/>
                <a:gd name="connsiteY50" fmla="*/ 476669 h 1137856"/>
                <a:gd name="connsiteX51" fmla="*/ 662488 w 1138319"/>
                <a:gd name="connsiteY51" fmla="*/ 838431 h 1137856"/>
                <a:gd name="connsiteX52" fmla="*/ 300997 w 1138319"/>
                <a:gd name="connsiteY52" fmla="*/ 807470 h 1137856"/>
                <a:gd name="connsiteX53" fmla="*/ 331959 w 1138319"/>
                <a:gd name="connsiteY53" fmla="*/ 445707 h 1137856"/>
                <a:gd name="connsiteX54" fmla="*/ 662760 w 1138319"/>
                <a:gd name="connsiteY54" fmla="*/ 445707 h 1137856"/>
                <a:gd name="connsiteX55" fmla="*/ 558196 w 1138319"/>
                <a:gd name="connsiteY55" fmla="*/ 549727 h 1137856"/>
                <a:gd name="connsiteX56" fmla="*/ 825444 w 1138319"/>
                <a:gd name="connsiteY56" fmla="*/ 313441 h 1137856"/>
                <a:gd name="connsiteX57" fmla="*/ 822457 w 1138319"/>
                <a:gd name="connsiteY57" fmla="*/ 220013 h 1137856"/>
                <a:gd name="connsiteX58" fmla="*/ 969660 w 1138319"/>
                <a:gd name="connsiteY58" fmla="*/ 72809 h 1137856"/>
                <a:gd name="connsiteX59" fmla="*/ 972105 w 1138319"/>
                <a:gd name="connsiteY59" fmla="*/ 145868 h 1137856"/>
                <a:gd name="connsiteX60" fmla="*/ 994104 w 1138319"/>
                <a:gd name="connsiteY60" fmla="*/ 167867 h 1137856"/>
                <a:gd name="connsiteX61" fmla="*/ 1067434 w 1138319"/>
                <a:gd name="connsiteY61" fmla="*/ 170311 h 1137856"/>
                <a:gd name="connsiteX62" fmla="*/ 919415 w 1138319"/>
                <a:gd name="connsiteY62" fmla="*/ 316700 h 1137856"/>
                <a:gd name="connsiteX63" fmla="*/ 825444 w 1138319"/>
                <a:gd name="connsiteY63" fmla="*/ 313441 h 1137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138319" h="1137856">
                  <a:moveTo>
                    <a:pt x="941958" y="354180"/>
                  </a:moveTo>
                  <a:lnTo>
                    <a:pt x="1131801" y="164336"/>
                  </a:lnTo>
                  <a:cubicBezTo>
                    <a:pt x="1140493" y="155645"/>
                    <a:pt x="1140493" y="141794"/>
                    <a:pt x="1131801" y="133103"/>
                  </a:cubicBezTo>
                  <a:cubicBezTo>
                    <a:pt x="1127999" y="129301"/>
                    <a:pt x="1122567" y="126856"/>
                    <a:pt x="1116864" y="126585"/>
                  </a:cubicBezTo>
                  <a:lnTo>
                    <a:pt x="1117679" y="127943"/>
                  </a:lnTo>
                  <a:lnTo>
                    <a:pt x="1014473" y="124412"/>
                  </a:lnTo>
                  <a:lnTo>
                    <a:pt x="1010942" y="21206"/>
                  </a:lnTo>
                  <a:cubicBezTo>
                    <a:pt x="1010399" y="8985"/>
                    <a:pt x="1000350" y="-521"/>
                    <a:pt x="988129" y="22"/>
                  </a:cubicBezTo>
                  <a:cubicBezTo>
                    <a:pt x="982425" y="22"/>
                    <a:pt x="977265" y="2466"/>
                    <a:pt x="973191" y="6541"/>
                  </a:cubicBezTo>
                  <a:lnTo>
                    <a:pt x="783619" y="195298"/>
                  </a:lnTo>
                  <a:cubicBezTo>
                    <a:pt x="779273" y="199643"/>
                    <a:pt x="777100" y="205619"/>
                    <a:pt x="777100" y="211594"/>
                  </a:cubicBezTo>
                  <a:lnTo>
                    <a:pt x="777100" y="233593"/>
                  </a:lnTo>
                  <a:cubicBezTo>
                    <a:pt x="551678" y="78241"/>
                    <a:pt x="242876" y="135004"/>
                    <a:pt x="87525" y="360698"/>
                  </a:cubicBezTo>
                  <a:cubicBezTo>
                    <a:pt x="-67827" y="586121"/>
                    <a:pt x="-10792" y="894922"/>
                    <a:pt x="214359" y="1050274"/>
                  </a:cubicBezTo>
                  <a:cubicBezTo>
                    <a:pt x="439781" y="1205625"/>
                    <a:pt x="748583" y="1148862"/>
                    <a:pt x="903935" y="923168"/>
                  </a:cubicBezTo>
                  <a:cubicBezTo>
                    <a:pt x="1020448" y="753694"/>
                    <a:pt x="1020448" y="529901"/>
                    <a:pt x="903935" y="360698"/>
                  </a:cubicBezTo>
                  <a:lnTo>
                    <a:pt x="925934" y="360698"/>
                  </a:lnTo>
                  <a:cubicBezTo>
                    <a:pt x="932180" y="360698"/>
                    <a:pt x="937612" y="358254"/>
                    <a:pt x="941958" y="354180"/>
                  </a:cubicBezTo>
                  <a:lnTo>
                    <a:pt x="941958" y="354180"/>
                  </a:lnTo>
                  <a:close/>
                  <a:moveTo>
                    <a:pt x="948476" y="642069"/>
                  </a:moveTo>
                  <a:cubicBezTo>
                    <a:pt x="948748" y="891935"/>
                    <a:pt x="746682" y="1094544"/>
                    <a:pt x="496816" y="1094815"/>
                  </a:cubicBezTo>
                  <a:cubicBezTo>
                    <a:pt x="246950" y="1095087"/>
                    <a:pt x="44341" y="893021"/>
                    <a:pt x="44070" y="643156"/>
                  </a:cubicBezTo>
                  <a:cubicBezTo>
                    <a:pt x="43798" y="393290"/>
                    <a:pt x="245864" y="190681"/>
                    <a:pt x="495730" y="190409"/>
                  </a:cubicBezTo>
                  <a:cubicBezTo>
                    <a:pt x="599207" y="190409"/>
                    <a:pt x="699425" y="225716"/>
                    <a:pt x="780088" y="290627"/>
                  </a:cubicBezTo>
                  <a:lnTo>
                    <a:pt x="781175" y="327292"/>
                  </a:lnTo>
                  <a:lnTo>
                    <a:pt x="693450" y="415017"/>
                  </a:lnTo>
                  <a:cubicBezTo>
                    <a:pt x="568517" y="305293"/>
                    <a:pt x="378130" y="317786"/>
                    <a:pt x="268677" y="442991"/>
                  </a:cubicBezTo>
                  <a:cubicBezTo>
                    <a:pt x="159225" y="567924"/>
                    <a:pt x="171447" y="758311"/>
                    <a:pt x="296652" y="867763"/>
                  </a:cubicBezTo>
                  <a:cubicBezTo>
                    <a:pt x="421585" y="977487"/>
                    <a:pt x="611972" y="964722"/>
                    <a:pt x="721695" y="839789"/>
                  </a:cubicBezTo>
                  <a:cubicBezTo>
                    <a:pt x="820012" y="727349"/>
                    <a:pt x="821370" y="560048"/>
                    <a:pt x="724412" y="445979"/>
                  </a:cubicBezTo>
                  <a:lnTo>
                    <a:pt x="812408" y="358254"/>
                  </a:lnTo>
                  <a:lnTo>
                    <a:pt x="848801" y="359612"/>
                  </a:lnTo>
                  <a:cubicBezTo>
                    <a:pt x="912626" y="439732"/>
                    <a:pt x="948204" y="539135"/>
                    <a:pt x="948476" y="642069"/>
                  </a:cubicBezTo>
                  <a:lnTo>
                    <a:pt x="948476" y="642069"/>
                  </a:lnTo>
                  <a:close/>
                  <a:moveTo>
                    <a:pt x="482150" y="656735"/>
                  </a:moveTo>
                  <a:cubicBezTo>
                    <a:pt x="490841" y="665155"/>
                    <a:pt x="504421" y="665155"/>
                    <a:pt x="513111" y="656735"/>
                  </a:cubicBezTo>
                  <a:lnTo>
                    <a:pt x="557110" y="612737"/>
                  </a:lnTo>
                  <a:cubicBezTo>
                    <a:pt x="561456" y="621428"/>
                    <a:pt x="563628" y="631205"/>
                    <a:pt x="563628" y="641254"/>
                  </a:cubicBezTo>
                  <a:cubicBezTo>
                    <a:pt x="563628" y="677648"/>
                    <a:pt x="534024" y="707252"/>
                    <a:pt x="497631" y="707252"/>
                  </a:cubicBezTo>
                  <a:cubicBezTo>
                    <a:pt x="461237" y="707252"/>
                    <a:pt x="431905" y="677648"/>
                    <a:pt x="431905" y="641254"/>
                  </a:cubicBezTo>
                  <a:cubicBezTo>
                    <a:pt x="431905" y="604861"/>
                    <a:pt x="461509" y="575257"/>
                    <a:pt x="497631" y="575257"/>
                  </a:cubicBezTo>
                  <a:cubicBezTo>
                    <a:pt x="507408" y="575257"/>
                    <a:pt x="517186" y="577430"/>
                    <a:pt x="526148" y="581775"/>
                  </a:cubicBezTo>
                  <a:lnTo>
                    <a:pt x="482150" y="625774"/>
                  </a:lnTo>
                  <a:cubicBezTo>
                    <a:pt x="473459" y="634464"/>
                    <a:pt x="473459" y="648316"/>
                    <a:pt x="482150" y="656735"/>
                  </a:cubicBezTo>
                  <a:lnTo>
                    <a:pt x="482150" y="656735"/>
                  </a:lnTo>
                  <a:close/>
                  <a:moveTo>
                    <a:pt x="558196" y="549727"/>
                  </a:moveTo>
                  <a:cubicBezTo>
                    <a:pt x="507680" y="516322"/>
                    <a:pt x="439510" y="530173"/>
                    <a:pt x="405832" y="580689"/>
                  </a:cubicBezTo>
                  <a:cubicBezTo>
                    <a:pt x="372426" y="631205"/>
                    <a:pt x="386277" y="699375"/>
                    <a:pt x="436794" y="733053"/>
                  </a:cubicBezTo>
                  <a:cubicBezTo>
                    <a:pt x="487310" y="766459"/>
                    <a:pt x="555480" y="752608"/>
                    <a:pt x="589158" y="702091"/>
                  </a:cubicBezTo>
                  <a:cubicBezTo>
                    <a:pt x="613601" y="665155"/>
                    <a:pt x="613601" y="617626"/>
                    <a:pt x="589158" y="580960"/>
                  </a:cubicBezTo>
                  <a:lnTo>
                    <a:pt x="693450" y="476669"/>
                  </a:lnTo>
                  <a:cubicBezTo>
                    <a:pt x="784705" y="585035"/>
                    <a:pt x="770854" y="746904"/>
                    <a:pt x="662488" y="838431"/>
                  </a:cubicBezTo>
                  <a:cubicBezTo>
                    <a:pt x="554122" y="929687"/>
                    <a:pt x="392252" y="915835"/>
                    <a:pt x="300997" y="807470"/>
                  </a:cubicBezTo>
                  <a:cubicBezTo>
                    <a:pt x="209742" y="699104"/>
                    <a:pt x="223593" y="536962"/>
                    <a:pt x="331959" y="445707"/>
                  </a:cubicBezTo>
                  <a:cubicBezTo>
                    <a:pt x="427560" y="365044"/>
                    <a:pt x="567159" y="365044"/>
                    <a:pt x="662760" y="445707"/>
                  </a:cubicBezTo>
                  <a:lnTo>
                    <a:pt x="558196" y="549727"/>
                  </a:lnTo>
                  <a:close/>
                  <a:moveTo>
                    <a:pt x="825444" y="313441"/>
                  </a:moveTo>
                  <a:lnTo>
                    <a:pt x="822457" y="220013"/>
                  </a:lnTo>
                  <a:lnTo>
                    <a:pt x="969660" y="72809"/>
                  </a:lnTo>
                  <a:lnTo>
                    <a:pt x="972105" y="145868"/>
                  </a:lnTo>
                  <a:cubicBezTo>
                    <a:pt x="972105" y="158090"/>
                    <a:pt x="981882" y="167867"/>
                    <a:pt x="994104" y="167867"/>
                  </a:cubicBezTo>
                  <a:lnTo>
                    <a:pt x="1067434" y="170311"/>
                  </a:lnTo>
                  <a:lnTo>
                    <a:pt x="919415" y="316700"/>
                  </a:lnTo>
                  <a:lnTo>
                    <a:pt x="825444" y="313441"/>
                  </a:lnTo>
                  <a:close/>
                </a:path>
              </a:pathLst>
            </a:custGeom>
            <a:solidFill>
              <a:srgbClr val="FFFFFF"/>
            </a:solidFill>
            <a:ln w="27157"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603790FF-B57A-4084-8912-C9B68436040C}"/>
                </a:ext>
              </a:extLst>
            </p:cNvPr>
            <p:cNvSpPr/>
            <p:nvPr/>
          </p:nvSpPr>
          <p:spPr>
            <a:xfrm>
              <a:off x="5244189" y="6328328"/>
              <a:ext cx="3926698" cy="3926697"/>
            </a:xfrm>
            <a:custGeom>
              <a:avLst/>
              <a:gdLst>
                <a:gd name="connsiteX0" fmla="*/ 3433892 w 3926698"/>
                <a:gd name="connsiteY0" fmla="*/ 899381 h 3926697"/>
                <a:gd name="connsiteX1" fmla="*/ 3263874 w 3926698"/>
                <a:gd name="connsiteY1" fmla="*/ 974613 h 3926697"/>
                <a:gd name="connsiteX2" fmla="*/ 3146817 w 3926698"/>
                <a:gd name="connsiteY2" fmla="*/ 1029746 h 3926697"/>
                <a:gd name="connsiteX3" fmla="*/ 3132967 w 3926698"/>
                <a:gd name="connsiteY3" fmla="*/ 1043598 h 3926697"/>
                <a:gd name="connsiteX4" fmla="*/ 3132967 w 3926698"/>
                <a:gd name="connsiteY4" fmla="*/ 1140557 h 3926697"/>
                <a:gd name="connsiteX5" fmla="*/ 3906736 w 3926698"/>
                <a:gd name="connsiteY5" fmla="*/ 1914326 h 3926697"/>
                <a:gd name="connsiteX6" fmla="*/ 3906736 w 3926698"/>
                <a:gd name="connsiteY6" fmla="*/ 2011557 h 3926697"/>
                <a:gd name="connsiteX7" fmla="*/ 3133238 w 3926698"/>
                <a:gd name="connsiteY7" fmla="*/ 2785055 h 3926697"/>
                <a:gd name="connsiteX8" fmla="*/ 3133238 w 3926698"/>
                <a:gd name="connsiteY8" fmla="*/ 2882285 h 3926697"/>
                <a:gd name="connsiteX9" fmla="*/ 3133781 w 3926698"/>
                <a:gd name="connsiteY9" fmla="*/ 2882828 h 3926697"/>
                <a:gd name="connsiteX10" fmla="*/ 3250566 w 3926698"/>
                <a:gd name="connsiteY10" fmla="*/ 2937962 h 3926697"/>
                <a:gd name="connsiteX11" fmla="*/ 3420855 w 3926698"/>
                <a:gd name="connsiteY11" fmla="*/ 3013193 h 3926697"/>
                <a:gd name="connsiteX12" fmla="*/ 3420855 w 3926698"/>
                <a:gd name="connsiteY12" fmla="*/ 3420583 h 3926697"/>
                <a:gd name="connsiteX13" fmla="*/ 3013737 w 3926698"/>
                <a:gd name="connsiteY13" fmla="*/ 3420583 h 3926697"/>
                <a:gd name="connsiteX14" fmla="*/ 2938506 w 3926698"/>
                <a:gd name="connsiteY14" fmla="*/ 3250294 h 3926697"/>
                <a:gd name="connsiteX15" fmla="*/ 2883372 w 3926698"/>
                <a:gd name="connsiteY15" fmla="*/ 3133509 h 3926697"/>
                <a:gd name="connsiteX16" fmla="*/ 2882829 w 3926698"/>
                <a:gd name="connsiteY16" fmla="*/ 3132966 h 3926697"/>
                <a:gd name="connsiteX17" fmla="*/ 2785598 w 3926698"/>
                <a:gd name="connsiteY17" fmla="*/ 3132966 h 3926697"/>
                <a:gd name="connsiteX18" fmla="*/ 2011828 w 3926698"/>
                <a:gd name="connsiteY18" fmla="*/ 3906736 h 3926697"/>
                <a:gd name="connsiteX19" fmla="*/ 1914598 w 3926698"/>
                <a:gd name="connsiteY19" fmla="*/ 3906736 h 3926697"/>
                <a:gd name="connsiteX20" fmla="*/ 1141100 w 3926698"/>
                <a:gd name="connsiteY20" fmla="*/ 3133237 h 3926697"/>
                <a:gd name="connsiteX21" fmla="*/ 1141100 w 3926698"/>
                <a:gd name="connsiteY21" fmla="*/ 3036007 h 3926697"/>
                <a:gd name="connsiteX22" fmla="*/ 1149791 w 3926698"/>
                <a:gd name="connsiteY22" fmla="*/ 3027316 h 3926697"/>
                <a:gd name="connsiteX23" fmla="*/ 1266576 w 3926698"/>
                <a:gd name="connsiteY23" fmla="*/ 2972183 h 3926697"/>
                <a:gd name="connsiteX24" fmla="*/ 1436865 w 3926698"/>
                <a:gd name="connsiteY24" fmla="*/ 2896951 h 3926697"/>
                <a:gd name="connsiteX25" fmla="*/ 1436865 w 3926698"/>
                <a:gd name="connsiteY25" fmla="*/ 2489833 h 3926697"/>
                <a:gd name="connsiteX26" fmla="*/ 1029746 w 3926698"/>
                <a:gd name="connsiteY26" fmla="*/ 2489833 h 3926697"/>
                <a:gd name="connsiteX27" fmla="*/ 954515 w 3926698"/>
                <a:gd name="connsiteY27" fmla="*/ 2660122 h 3926697"/>
                <a:gd name="connsiteX28" fmla="*/ 899382 w 3926698"/>
                <a:gd name="connsiteY28" fmla="*/ 2776907 h 3926697"/>
                <a:gd name="connsiteX29" fmla="*/ 890691 w 3926698"/>
                <a:gd name="connsiteY29" fmla="*/ 2785598 h 3926697"/>
                <a:gd name="connsiteX30" fmla="*/ 793460 w 3926698"/>
                <a:gd name="connsiteY30" fmla="*/ 2785598 h 3926697"/>
                <a:gd name="connsiteX31" fmla="*/ 19962 w 3926698"/>
                <a:gd name="connsiteY31" fmla="*/ 2011828 h 3926697"/>
                <a:gd name="connsiteX32" fmla="*/ 19962 w 3926698"/>
                <a:gd name="connsiteY32" fmla="*/ 1914598 h 3926697"/>
                <a:gd name="connsiteX33" fmla="*/ 793732 w 3926698"/>
                <a:gd name="connsiteY33" fmla="*/ 1140828 h 3926697"/>
                <a:gd name="connsiteX34" fmla="*/ 890962 w 3926698"/>
                <a:gd name="connsiteY34" fmla="*/ 1140828 h 3926697"/>
                <a:gd name="connsiteX35" fmla="*/ 899110 w 3926698"/>
                <a:gd name="connsiteY35" fmla="*/ 1148976 h 3926697"/>
                <a:gd name="connsiteX36" fmla="*/ 954243 w 3926698"/>
                <a:gd name="connsiteY36" fmla="*/ 1266033 h 3926697"/>
                <a:gd name="connsiteX37" fmla="*/ 1029746 w 3926698"/>
                <a:gd name="connsiteY37" fmla="*/ 1436322 h 3926697"/>
                <a:gd name="connsiteX38" fmla="*/ 1436865 w 3926698"/>
                <a:gd name="connsiteY38" fmla="*/ 1436322 h 3926697"/>
                <a:gd name="connsiteX39" fmla="*/ 1436865 w 3926698"/>
                <a:gd name="connsiteY39" fmla="*/ 1029203 h 3926697"/>
                <a:gd name="connsiteX40" fmla="*/ 1266848 w 3926698"/>
                <a:gd name="connsiteY40" fmla="*/ 953972 h 3926697"/>
                <a:gd name="connsiteX41" fmla="*/ 1149791 w 3926698"/>
                <a:gd name="connsiteY41" fmla="*/ 898838 h 3926697"/>
                <a:gd name="connsiteX42" fmla="*/ 1141643 w 3926698"/>
                <a:gd name="connsiteY42" fmla="*/ 890691 h 3926697"/>
                <a:gd name="connsiteX43" fmla="*/ 1141643 w 3926698"/>
                <a:gd name="connsiteY43" fmla="*/ 793460 h 3926697"/>
                <a:gd name="connsiteX44" fmla="*/ 1915141 w 3926698"/>
                <a:gd name="connsiteY44" fmla="*/ 19962 h 3926697"/>
                <a:gd name="connsiteX45" fmla="*/ 2012372 w 3926698"/>
                <a:gd name="connsiteY45" fmla="*/ 19962 h 3926697"/>
                <a:gd name="connsiteX46" fmla="*/ 2786142 w 3926698"/>
                <a:gd name="connsiteY46" fmla="*/ 793732 h 3926697"/>
                <a:gd name="connsiteX47" fmla="*/ 2883372 w 3926698"/>
                <a:gd name="connsiteY47" fmla="*/ 793732 h 3926697"/>
                <a:gd name="connsiteX48" fmla="*/ 2897223 w 3926698"/>
                <a:gd name="connsiteY48" fmla="*/ 779881 h 3926697"/>
                <a:gd name="connsiteX49" fmla="*/ 2952357 w 3926698"/>
                <a:gd name="connsiteY49" fmla="*/ 663095 h 3926697"/>
                <a:gd name="connsiteX50" fmla="*/ 3027588 w 3926698"/>
                <a:gd name="connsiteY50" fmla="*/ 492806 h 3926697"/>
                <a:gd name="connsiteX51" fmla="*/ 3434706 w 3926698"/>
                <a:gd name="connsiteY51" fmla="*/ 492806 h 3926697"/>
                <a:gd name="connsiteX52" fmla="*/ 3433892 w 3926698"/>
                <a:gd name="connsiteY52" fmla="*/ 899381 h 392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698" h="3926697">
                  <a:moveTo>
                    <a:pt x="3433892" y="899381"/>
                  </a:moveTo>
                  <a:cubicBezTo>
                    <a:pt x="3368709" y="964564"/>
                    <a:pt x="3263874" y="974613"/>
                    <a:pt x="3263874" y="974613"/>
                  </a:cubicBezTo>
                  <a:cubicBezTo>
                    <a:pt x="3226395" y="978144"/>
                    <a:pt x="3173706" y="1003130"/>
                    <a:pt x="3146817" y="1029746"/>
                  </a:cubicBezTo>
                  <a:lnTo>
                    <a:pt x="3132967" y="1043598"/>
                  </a:lnTo>
                  <a:cubicBezTo>
                    <a:pt x="3106350" y="1070214"/>
                    <a:pt x="3106350" y="1113941"/>
                    <a:pt x="3132967" y="1140557"/>
                  </a:cubicBezTo>
                  <a:lnTo>
                    <a:pt x="3906736" y="1914326"/>
                  </a:lnTo>
                  <a:cubicBezTo>
                    <a:pt x="3933352" y="1940942"/>
                    <a:pt x="3933352" y="1984669"/>
                    <a:pt x="3906736" y="2011557"/>
                  </a:cubicBezTo>
                  <a:lnTo>
                    <a:pt x="3133238" y="2785055"/>
                  </a:lnTo>
                  <a:cubicBezTo>
                    <a:pt x="3106622" y="2811671"/>
                    <a:pt x="3106622" y="2855398"/>
                    <a:pt x="3133238" y="2882285"/>
                  </a:cubicBezTo>
                  <a:lnTo>
                    <a:pt x="3133781" y="2882828"/>
                  </a:lnTo>
                  <a:cubicBezTo>
                    <a:pt x="3160397" y="2909445"/>
                    <a:pt x="3213086" y="2934431"/>
                    <a:pt x="3250566" y="2937962"/>
                  </a:cubicBezTo>
                  <a:cubicBezTo>
                    <a:pt x="3250566" y="2937962"/>
                    <a:pt x="3355673" y="2948282"/>
                    <a:pt x="3420855" y="3013193"/>
                  </a:cubicBezTo>
                  <a:cubicBezTo>
                    <a:pt x="3533295" y="3125633"/>
                    <a:pt x="3533295" y="3307872"/>
                    <a:pt x="3420855" y="3420583"/>
                  </a:cubicBezTo>
                  <a:cubicBezTo>
                    <a:pt x="3308416" y="3533023"/>
                    <a:pt x="3126177" y="3533023"/>
                    <a:pt x="3013737" y="3420583"/>
                  </a:cubicBezTo>
                  <a:cubicBezTo>
                    <a:pt x="2948554" y="3355401"/>
                    <a:pt x="2938506" y="3250294"/>
                    <a:pt x="2938506" y="3250294"/>
                  </a:cubicBezTo>
                  <a:cubicBezTo>
                    <a:pt x="2934975" y="3212815"/>
                    <a:pt x="2909988" y="3160125"/>
                    <a:pt x="2883372" y="3133509"/>
                  </a:cubicBezTo>
                  <a:lnTo>
                    <a:pt x="2882829" y="3132966"/>
                  </a:lnTo>
                  <a:cubicBezTo>
                    <a:pt x="2856212" y="3106350"/>
                    <a:pt x="2812486" y="3106350"/>
                    <a:pt x="2785598" y="3132966"/>
                  </a:cubicBezTo>
                  <a:lnTo>
                    <a:pt x="2011828" y="3906736"/>
                  </a:lnTo>
                  <a:cubicBezTo>
                    <a:pt x="1985212" y="3933352"/>
                    <a:pt x="1941486" y="3933352"/>
                    <a:pt x="1914598" y="3906736"/>
                  </a:cubicBezTo>
                  <a:lnTo>
                    <a:pt x="1141100" y="3133237"/>
                  </a:lnTo>
                  <a:cubicBezTo>
                    <a:pt x="1114484" y="3106621"/>
                    <a:pt x="1114484" y="3062895"/>
                    <a:pt x="1141100" y="3036007"/>
                  </a:cubicBezTo>
                  <a:lnTo>
                    <a:pt x="1149791" y="3027316"/>
                  </a:lnTo>
                  <a:cubicBezTo>
                    <a:pt x="1176407" y="3000700"/>
                    <a:pt x="1229096" y="2975713"/>
                    <a:pt x="1266576" y="2972183"/>
                  </a:cubicBezTo>
                  <a:cubicBezTo>
                    <a:pt x="1266576" y="2972183"/>
                    <a:pt x="1371683" y="2961862"/>
                    <a:pt x="1436865" y="2896951"/>
                  </a:cubicBezTo>
                  <a:cubicBezTo>
                    <a:pt x="1549305" y="2784512"/>
                    <a:pt x="1549305" y="2602272"/>
                    <a:pt x="1436865" y="2489833"/>
                  </a:cubicBezTo>
                  <a:cubicBezTo>
                    <a:pt x="1324425" y="2377393"/>
                    <a:pt x="1142186" y="2377393"/>
                    <a:pt x="1029746" y="2489833"/>
                  </a:cubicBezTo>
                  <a:cubicBezTo>
                    <a:pt x="964564" y="2555015"/>
                    <a:pt x="954515" y="2660122"/>
                    <a:pt x="954515" y="2660122"/>
                  </a:cubicBezTo>
                  <a:cubicBezTo>
                    <a:pt x="950984" y="2697602"/>
                    <a:pt x="925998" y="2750291"/>
                    <a:pt x="899382" y="2776907"/>
                  </a:cubicBezTo>
                  <a:lnTo>
                    <a:pt x="890691" y="2785598"/>
                  </a:lnTo>
                  <a:cubicBezTo>
                    <a:pt x="864075" y="2812214"/>
                    <a:pt x="820348" y="2812214"/>
                    <a:pt x="793460" y="2785598"/>
                  </a:cubicBezTo>
                  <a:lnTo>
                    <a:pt x="19962" y="2011828"/>
                  </a:lnTo>
                  <a:cubicBezTo>
                    <a:pt x="-6654" y="1985212"/>
                    <a:pt x="-6654" y="1941486"/>
                    <a:pt x="19962" y="1914598"/>
                  </a:cubicBezTo>
                  <a:lnTo>
                    <a:pt x="793732" y="1140828"/>
                  </a:lnTo>
                  <a:cubicBezTo>
                    <a:pt x="820348" y="1114212"/>
                    <a:pt x="864075" y="1114212"/>
                    <a:pt x="890962" y="1140828"/>
                  </a:cubicBezTo>
                  <a:lnTo>
                    <a:pt x="899110" y="1148976"/>
                  </a:lnTo>
                  <a:cubicBezTo>
                    <a:pt x="925726" y="1175592"/>
                    <a:pt x="950713" y="1228281"/>
                    <a:pt x="954243" y="1266033"/>
                  </a:cubicBezTo>
                  <a:cubicBezTo>
                    <a:pt x="954243" y="1266033"/>
                    <a:pt x="964564" y="1371140"/>
                    <a:pt x="1029746" y="1436322"/>
                  </a:cubicBezTo>
                  <a:cubicBezTo>
                    <a:pt x="1142186" y="1548761"/>
                    <a:pt x="1324425" y="1548761"/>
                    <a:pt x="1436865" y="1436322"/>
                  </a:cubicBezTo>
                  <a:cubicBezTo>
                    <a:pt x="1549305" y="1323882"/>
                    <a:pt x="1549305" y="1141643"/>
                    <a:pt x="1436865" y="1029203"/>
                  </a:cubicBezTo>
                  <a:cubicBezTo>
                    <a:pt x="1371683" y="964021"/>
                    <a:pt x="1266848" y="953972"/>
                    <a:pt x="1266848" y="953972"/>
                  </a:cubicBezTo>
                  <a:cubicBezTo>
                    <a:pt x="1229096" y="950170"/>
                    <a:pt x="1176678" y="925455"/>
                    <a:pt x="1149791" y="898838"/>
                  </a:cubicBezTo>
                  <a:lnTo>
                    <a:pt x="1141643" y="890691"/>
                  </a:lnTo>
                  <a:cubicBezTo>
                    <a:pt x="1115027" y="864074"/>
                    <a:pt x="1115027" y="820348"/>
                    <a:pt x="1141643" y="793460"/>
                  </a:cubicBezTo>
                  <a:lnTo>
                    <a:pt x="1915141" y="19962"/>
                  </a:lnTo>
                  <a:cubicBezTo>
                    <a:pt x="1941757" y="-6654"/>
                    <a:pt x="1985484" y="-6654"/>
                    <a:pt x="2012372" y="19962"/>
                  </a:cubicBezTo>
                  <a:lnTo>
                    <a:pt x="2786142" y="793732"/>
                  </a:lnTo>
                  <a:cubicBezTo>
                    <a:pt x="2812758" y="820348"/>
                    <a:pt x="2856484" y="820348"/>
                    <a:pt x="2883372" y="793732"/>
                  </a:cubicBezTo>
                  <a:lnTo>
                    <a:pt x="2897223" y="779881"/>
                  </a:lnTo>
                  <a:cubicBezTo>
                    <a:pt x="2923839" y="753264"/>
                    <a:pt x="2948826" y="700575"/>
                    <a:pt x="2952357" y="663095"/>
                  </a:cubicBezTo>
                  <a:cubicBezTo>
                    <a:pt x="2952357" y="663095"/>
                    <a:pt x="2962677" y="557989"/>
                    <a:pt x="3027588" y="492806"/>
                  </a:cubicBezTo>
                  <a:cubicBezTo>
                    <a:pt x="3140027" y="380367"/>
                    <a:pt x="3322267" y="380367"/>
                    <a:pt x="3434706" y="492806"/>
                  </a:cubicBezTo>
                  <a:cubicBezTo>
                    <a:pt x="3546332" y="604703"/>
                    <a:pt x="3546332" y="786942"/>
                    <a:pt x="3433892" y="899381"/>
                  </a:cubicBezTo>
                  <a:close/>
                </a:path>
              </a:pathLst>
            </a:custGeom>
            <a:noFill/>
            <a:ln w="27157" cap="flat">
              <a:solidFill>
                <a:srgbClr val="FFFFFF"/>
              </a:solidFill>
              <a:prstDash val="solid"/>
              <a:round/>
            </a:ln>
          </p:spPr>
          <p:txBody>
            <a:bodyPr rtlCol="0" anchor="ctr"/>
            <a:lstStyle/>
            <a:p>
              <a:endParaRPr lang="en-US"/>
            </a:p>
          </p:txBody>
        </p:sp>
      </p:grpSp>
      <p:sp>
        <p:nvSpPr>
          <p:cNvPr id="46" name="Freeform: Shape 45">
            <a:extLst>
              <a:ext uri="{FF2B5EF4-FFF2-40B4-BE49-F238E27FC236}">
                <a16:creationId xmlns:a16="http://schemas.microsoft.com/office/drawing/2014/main" id="{9C0CFE7C-39C0-495F-B457-E94EC460AC62}"/>
              </a:ext>
            </a:extLst>
          </p:cNvPr>
          <p:cNvSpPr/>
          <p:nvPr/>
        </p:nvSpPr>
        <p:spPr>
          <a:xfrm>
            <a:off x="9239600" y="6328057"/>
            <a:ext cx="3926426" cy="3926154"/>
          </a:xfrm>
          <a:custGeom>
            <a:avLst/>
            <a:gdLst>
              <a:gd name="connsiteX0" fmla="*/ 899382 w 3926426"/>
              <a:gd name="connsiteY0" fmla="*/ 492535 h 3926154"/>
              <a:gd name="connsiteX1" fmla="*/ 974885 w 3926426"/>
              <a:gd name="connsiteY1" fmla="*/ 662824 h 3926154"/>
              <a:gd name="connsiteX2" fmla="*/ 1030018 w 3926426"/>
              <a:gd name="connsiteY2" fmla="*/ 779609 h 3926154"/>
              <a:gd name="connsiteX3" fmla="*/ 1043870 w 3926426"/>
              <a:gd name="connsiteY3" fmla="*/ 793460 h 3926154"/>
              <a:gd name="connsiteX4" fmla="*/ 1141100 w 3926426"/>
              <a:gd name="connsiteY4" fmla="*/ 793460 h 3926154"/>
              <a:gd name="connsiteX5" fmla="*/ 1914599 w 3926426"/>
              <a:gd name="connsiteY5" fmla="*/ 19962 h 3926154"/>
              <a:gd name="connsiteX6" fmla="*/ 2011829 w 3926426"/>
              <a:gd name="connsiteY6" fmla="*/ 19962 h 3926154"/>
              <a:gd name="connsiteX7" fmla="*/ 2785327 w 3926426"/>
              <a:gd name="connsiteY7" fmla="*/ 793460 h 3926154"/>
              <a:gd name="connsiteX8" fmla="*/ 2882285 w 3926426"/>
              <a:gd name="connsiteY8" fmla="*/ 793460 h 3926154"/>
              <a:gd name="connsiteX9" fmla="*/ 2882829 w 3926426"/>
              <a:gd name="connsiteY9" fmla="*/ 792917 h 3926154"/>
              <a:gd name="connsiteX10" fmla="*/ 2937963 w 3926426"/>
              <a:gd name="connsiteY10" fmla="*/ 675860 h 3926154"/>
              <a:gd name="connsiteX11" fmla="*/ 3013194 w 3926426"/>
              <a:gd name="connsiteY11" fmla="*/ 505571 h 3926154"/>
              <a:gd name="connsiteX12" fmla="*/ 3420313 w 3926426"/>
              <a:gd name="connsiteY12" fmla="*/ 505571 h 3926154"/>
              <a:gd name="connsiteX13" fmla="*/ 3420313 w 3926426"/>
              <a:gd name="connsiteY13" fmla="*/ 912690 h 3926154"/>
              <a:gd name="connsiteX14" fmla="*/ 3250023 w 3926426"/>
              <a:gd name="connsiteY14" fmla="*/ 987921 h 3926154"/>
              <a:gd name="connsiteX15" fmla="*/ 3133238 w 3926426"/>
              <a:gd name="connsiteY15" fmla="*/ 1043054 h 3926154"/>
              <a:gd name="connsiteX16" fmla="*/ 3132695 w 3926426"/>
              <a:gd name="connsiteY16" fmla="*/ 1043598 h 3926154"/>
              <a:gd name="connsiteX17" fmla="*/ 3132695 w 3926426"/>
              <a:gd name="connsiteY17" fmla="*/ 1140557 h 3926154"/>
              <a:gd name="connsiteX18" fmla="*/ 3906465 w 3926426"/>
              <a:gd name="connsiteY18" fmla="*/ 1914326 h 3926154"/>
              <a:gd name="connsiteX19" fmla="*/ 3906465 w 3926426"/>
              <a:gd name="connsiteY19" fmla="*/ 2011557 h 3926154"/>
              <a:gd name="connsiteX20" fmla="*/ 3132966 w 3926426"/>
              <a:gd name="connsiteY20" fmla="*/ 2785327 h 3926154"/>
              <a:gd name="connsiteX21" fmla="*/ 3035736 w 3926426"/>
              <a:gd name="connsiteY21" fmla="*/ 2785327 h 3926154"/>
              <a:gd name="connsiteX22" fmla="*/ 3027045 w 3926426"/>
              <a:gd name="connsiteY22" fmla="*/ 2776635 h 3926154"/>
              <a:gd name="connsiteX23" fmla="*/ 2971912 w 3926426"/>
              <a:gd name="connsiteY23" fmla="*/ 2659579 h 3926154"/>
              <a:gd name="connsiteX24" fmla="*/ 2896681 w 3926426"/>
              <a:gd name="connsiteY24" fmla="*/ 2489290 h 3926154"/>
              <a:gd name="connsiteX25" fmla="*/ 2489562 w 3926426"/>
              <a:gd name="connsiteY25" fmla="*/ 2489290 h 3926154"/>
              <a:gd name="connsiteX26" fmla="*/ 2489562 w 3926426"/>
              <a:gd name="connsiteY26" fmla="*/ 2896408 h 3926154"/>
              <a:gd name="connsiteX27" fmla="*/ 2659851 w 3926426"/>
              <a:gd name="connsiteY27" fmla="*/ 2971640 h 3926154"/>
              <a:gd name="connsiteX28" fmla="*/ 2776908 w 3926426"/>
              <a:gd name="connsiteY28" fmla="*/ 3026773 h 3926154"/>
              <a:gd name="connsiteX29" fmla="*/ 2785598 w 3926426"/>
              <a:gd name="connsiteY29" fmla="*/ 3035464 h 3926154"/>
              <a:gd name="connsiteX30" fmla="*/ 2785598 w 3926426"/>
              <a:gd name="connsiteY30" fmla="*/ 3132694 h 3926154"/>
              <a:gd name="connsiteX31" fmla="*/ 2011829 w 3926426"/>
              <a:gd name="connsiteY31" fmla="*/ 3906192 h 3926154"/>
              <a:gd name="connsiteX32" fmla="*/ 1914599 w 3926426"/>
              <a:gd name="connsiteY32" fmla="*/ 3906192 h 3926154"/>
              <a:gd name="connsiteX33" fmla="*/ 1141100 w 3926426"/>
              <a:gd name="connsiteY33" fmla="*/ 3132694 h 3926154"/>
              <a:gd name="connsiteX34" fmla="*/ 1141100 w 3926426"/>
              <a:gd name="connsiteY34" fmla="*/ 3035464 h 3926154"/>
              <a:gd name="connsiteX35" fmla="*/ 1149248 w 3926426"/>
              <a:gd name="connsiteY35" fmla="*/ 3027316 h 3926154"/>
              <a:gd name="connsiteX36" fmla="*/ 1266304 w 3926426"/>
              <a:gd name="connsiteY36" fmla="*/ 2972183 h 3926154"/>
              <a:gd name="connsiteX37" fmla="*/ 1436594 w 3926426"/>
              <a:gd name="connsiteY37" fmla="*/ 2896952 h 3926154"/>
              <a:gd name="connsiteX38" fmla="*/ 1436594 w 3926426"/>
              <a:gd name="connsiteY38" fmla="*/ 2489833 h 3926154"/>
              <a:gd name="connsiteX39" fmla="*/ 1029476 w 3926426"/>
              <a:gd name="connsiteY39" fmla="*/ 2489833 h 3926154"/>
              <a:gd name="connsiteX40" fmla="*/ 954244 w 3926426"/>
              <a:gd name="connsiteY40" fmla="*/ 2659850 h 3926154"/>
              <a:gd name="connsiteX41" fmla="*/ 899110 w 3926426"/>
              <a:gd name="connsiteY41" fmla="*/ 2776907 h 3926154"/>
              <a:gd name="connsiteX42" fmla="*/ 890963 w 3926426"/>
              <a:gd name="connsiteY42" fmla="*/ 2785055 h 3926154"/>
              <a:gd name="connsiteX43" fmla="*/ 793732 w 3926426"/>
              <a:gd name="connsiteY43" fmla="*/ 2785055 h 3926154"/>
              <a:gd name="connsiteX44" fmla="*/ 19962 w 3926426"/>
              <a:gd name="connsiteY44" fmla="*/ 2011285 h 3926154"/>
              <a:gd name="connsiteX45" fmla="*/ 19962 w 3926426"/>
              <a:gd name="connsiteY45" fmla="*/ 1914326 h 3926154"/>
              <a:gd name="connsiteX46" fmla="*/ 793732 w 3926426"/>
              <a:gd name="connsiteY46" fmla="*/ 1140557 h 3926154"/>
              <a:gd name="connsiteX47" fmla="*/ 793732 w 3926426"/>
              <a:gd name="connsiteY47" fmla="*/ 1043598 h 3926154"/>
              <a:gd name="connsiteX48" fmla="*/ 779881 w 3926426"/>
              <a:gd name="connsiteY48" fmla="*/ 1029747 h 3926154"/>
              <a:gd name="connsiteX49" fmla="*/ 662824 w 3926426"/>
              <a:gd name="connsiteY49" fmla="*/ 974613 h 3926154"/>
              <a:gd name="connsiteX50" fmla="*/ 492535 w 3926426"/>
              <a:gd name="connsiteY50" fmla="*/ 899382 h 3926154"/>
              <a:gd name="connsiteX51" fmla="*/ 492535 w 3926426"/>
              <a:gd name="connsiteY51" fmla="*/ 492263 h 3926154"/>
              <a:gd name="connsiteX52" fmla="*/ 899382 w 3926426"/>
              <a:gd name="connsiteY52" fmla="*/ 492535 h 392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426" h="3926154">
                <a:moveTo>
                  <a:pt x="899382" y="492535"/>
                </a:moveTo>
                <a:cubicBezTo>
                  <a:pt x="964564" y="557717"/>
                  <a:pt x="974885" y="662824"/>
                  <a:pt x="974885" y="662824"/>
                </a:cubicBezTo>
                <a:cubicBezTo>
                  <a:pt x="978416" y="700304"/>
                  <a:pt x="1003402" y="752993"/>
                  <a:pt x="1030018" y="779609"/>
                </a:cubicBezTo>
                <a:lnTo>
                  <a:pt x="1043870" y="793460"/>
                </a:lnTo>
                <a:cubicBezTo>
                  <a:pt x="1070486" y="820076"/>
                  <a:pt x="1114213" y="820076"/>
                  <a:pt x="1141100" y="793460"/>
                </a:cubicBezTo>
                <a:lnTo>
                  <a:pt x="1914599" y="19962"/>
                </a:lnTo>
                <a:cubicBezTo>
                  <a:pt x="1941214" y="-6654"/>
                  <a:pt x="1984941" y="-6654"/>
                  <a:pt x="2011829" y="19962"/>
                </a:cubicBezTo>
                <a:lnTo>
                  <a:pt x="2785327" y="793460"/>
                </a:lnTo>
                <a:cubicBezTo>
                  <a:pt x="2811943" y="820076"/>
                  <a:pt x="2855670" y="820076"/>
                  <a:pt x="2882285" y="793460"/>
                </a:cubicBezTo>
                <a:lnTo>
                  <a:pt x="2882829" y="792917"/>
                </a:lnTo>
                <a:cubicBezTo>
                  <a:pt x="2909717" y="766029"/>
                  <a:pt x="2934432" y="713612"/>
                  <a:pt x="2937963" y="675860"/>
                </a:cubicBezTo>
                <a:cubicBezTo>
                  <a:pt x="2937963" y="675860"/>
                  <a:pt x="2948283" y="570754"/>
                  <a:pt x="3013194" y="505571"/>
                </a:cubicBezTo>
                <a:cubicBezTo>
                  <a:pt x="3125634" y="393132"/>
                  <a:pt x="3307873" y="393132"/>
                  <a:pt x="3420313" y="505571"/>
                </a:cubicBezTo>
                <a:cubicBezTo>
                  <a:pt x="3532752" y="618011"/>
                  <a:pt x="3532752" y="800250"/>
                  <a:pt x="3420313" y="912690"/>
                </a:cubicBezTo>
                <a:cubicBezTo>
                  <a:pt x="3355130" y="977872"/>
                  <a:pt x="3250023" y="987921"/>
                  <a:pt x="3250023" y="987921"/>
                </a:cubicBezTo>
                <a:cubicBezTo>
                  <a:pt x="3212543" y="991452"/>
                  <a:pt x="3159854" y="1016438"/>
                  <a:pt x="3133238" y="1043054"/>
                </a:cubicBezTo>
                <a:lnTo>
                  <a:pt x="3132695" y="1043598"/>
                </a:lnTo>
                <a:cubicBezTo>
                  <a:pt x="3106079" y="1070214"/>
                  <a:pt x="3106079" y="1113940"/>
                  <a:pt x="3132695" y="1140557"/>
                </a:cubicBezTo>
                <a:lnTo>
                  <a:pt x="3906465" y="1914326"/>
                </a:lnTo>
                <a:cubicBezTo>
                  <a:pt x="3933081" y="1940942"/>
                  <a:pt x="3933081" y="1984669"/>
                  <a:pt x="3906465" y="2011557"/>
                </a:cubicBezTo>
                <a:lnTo>
                  <a:pt x="3132966" y="2785327"/>
                </a:lnTo>
                <a:cubicBezTo>
                  <a:pt x="3106079" y="2811943"/>
                  <a:pt x="3062624" y="2811943"/>
                  <a:pt x="3035736" y="2785327"/>
                </a:cubicBezTo>
                <a:lnTo>
                  <a:pt x="3027045" y="2776635"/>
                </a:lnTo>
                <a:cubicBezTo>
                  <a:pt x="3000429" y="2750019"/>
                  <a:pt x="2975443" y="2697330"/>
                  <a:pt x="2971912" y="2659579"/>
                </a:cubicBezTo>
                <a:cubicBezTo>
                  <a:pt x="2971912" y="2659579"/>
                  <a:pt x="2961591" y="2554472"/>
                  <a:pt x="2896681" y="2489290"/>
                </a:cubicBezTo>
                <a:cubicBezTo>
                  <a:pt x="2784241" y="2376850"/>
                  <a:pt x="2602002" y="2376850"/>
                  <a:pt x="2489562" y="2489290"/>
                </a:cubicBezTo>
                <a:cubicBezTo>
                  <a:pt x="2377122" y="2601729"/>
                  <a:pt x="2377122" y="2783969"/>
                  <a:pt x="2489562" y="2896408"/>
                </a:cubicBezTo>
                <a:cubicBezTo>
                  <a:pt x="2554744" y="2961590"/>
                  <a:pt x="2659851" y="2971640"/>
                  <a:pt x="2659851" y="2971640"/>
                </a:cubicBezTo>
                <a:cubicBezTo>
                  <a:pt x="2697602" y="2975170"/>
                  <a:pt x="2750020" y="3000157"/>
                  <a:pt x="2776908" y="3026773"/>
                </a:cubicBezTo>
                <a:lnTo>
                  <a:pt x="2785598" y="3035464"/>
                </a:lnTo>
                <a:cubicBezTo>
                  <a:pt x="2812215" y="3062080"/>
                  <a:pt x="2812215" y="3105807"/>
                  <a:pt x="2785598" y="3132694"/>
                </a:cubicBezTo>
                <a:lnTo>
                  <a:pt x="2011829" y="3906192"/>
                </a:lnTo>
                <a:cubicBezTo>
                  <a:pt x="1985212" y="3932809"/>
                  <a:pt x="1941486" y="3932809"/>
                  <a:pt x="1914599" y="3906192"/>
                </a:cubicBezTo>
                <a:lnTo>
                  <a:pt x="1141100" y="3132694"/>
                </a:lnTo>
                <a:cubicBezTo>
                  <a:pt x="1114484" y="3106078"/>
                  <a:pt x="1114484" y="3062352"/>
                  <a:pt x="1141100" y="3035464"/>
                </a:cubicBezTo>
                <a:lnTo>
                  <a:pt x="1149248" y="3027316"/>
                </a:lnTo>
                <a:cubicBezTo>
                  <a:pt x="1176136" y="3000429"/>
                  <a:pt x="1228553" y="2975713"/>
                  <a:pt x="1266304" y="2972183"/>
                </a:cubicBezTo>
                <a:cubicBezTo>
                  <a:pt x="1266304" y="2972183"/>
                  <a:pt x="1371412" y="2961862"/>
                  <a:pt x="1436594" y="2896952"/>
                </a:cubicBezTo>
                <a:cubicBezTo>
                  <a:pt x="1549033" y="2784512"/>
                  <a:pt x="1549033" y="2602272"/>
                  <a:pt x="1436594" y="2489833"/>
                </a:cubicBezTo>
                <a:cubicBezTo>
                  <a:pt x="1324154" y="2377393"/>
                  <a:pt x="1141915" y="2377393"/>
                  <a:pt x="1029476" y="2489833"/>
                </a:cubicBezTo>
                <a:cubicBezTo>
                  <a:pt x="964292" y="2555015"/>
                  <a:pt x="954244" y="2659850"/>
                  <a:pt x="954244" y="2659850"/>
                </a:cubicBezTo>
                <a:cubicBezTo>
                  <a:pt x="950442" y="2697602"/>
                  <a:pt x="925727" y="2750019"/>
                  <a:pt x="899110" y="2776907"/>
                </a:cubicBezTo>
                <a:lnTo>
                  <a:pt x="890963" y="2785055"/>
                </a:lnTo>
                <a:cubicBezTo>
                  <a:pt x="864346" y="2811671"/>
                  <a:pt x="820620" y="2811671"/>
                  <a:pt x="793732" y="2785055"/>
                </a:cubicBezTo>
                <a:lnTo>
                  <a:pt x="19962" y="2011285"/>
                </a:lnTo>
                <a:cubicBezTo>
                  <a:pt x="-6654" y="1984669"/>
                  <a:pt x="-6654" y="1940942"/>
                  <a:pt x="19962" y="1914326"/>
                </a:cubicBezTo>
                <a:lnTo>
                  <a:pt x="793732" y="1140557"/>
                </a:lnTo>
                <a:cubicBezTo>
                  <a:pt x="820348" y="1113940"/>
                  <a:pt x="820348" y="1070214"/>
                  <a:pt x="793732" y="1043598"/>
                </a:cubicBezTo>
                <a:lnTo>
                  <a:pt x="779881" y="1029747"/>
                </a:lnTo>
                <a:cubicBezTo>
                  <a:pt x="753265" y="1003130"/>
                  <a:pt x="700575" y="978144"/>
                  <a:pt x="662824" y="974613"/>
                </a:cubicBezTo>
                <a:cubicBezTo>
                  <a:pt x="662824" y="974613"/>
                  <a:pt x="557717" y="964293"/>
                  <a:pt x="492535" y="899382"/>
                </a:cubicBezTo>
                <a:cubicBezTo>
                  <a:pt x="380096" y="786942"/>
                  <a:pt x="380096" y="604703"/>
                  <a:pt x="492535" y="492263"/>
                </a:cubicBezTo>
                <a:cubicBezTo>
                  <a:pt x="604703" y="380095"/>
                  <a:pt x="786942" y="380095"/>
                  <a:pt x="899382" y="492535"/>
                </a:cubicBezTo>
                <a:close/>
              </a:path>
            </a:pathLst>
          </a:custGeom>
          <a:solidFill>
            <a:srgbClr val="007FB2"/>
          </a:solidFill>
          <a:ln w="27157" cap="flat">
            <a:noFill/>
            <a:prstDash val="solid"/>
            <a:miter/>
          </a:ln>
        </p:spPr>
        <p:txBody>
          <a:bodyPr rtlCol="0" anchor="ctr"/>
          <a:lstStyle/>
          <a:p>
            <a:endParaRPr lang="en-US"/>
          </a:p>
        </p:txBody>
      </p:sp>
      <p:grpSp>
        <p:nvGrpSpPr>
          <p:cNvPr id="47" name="Graphic 1">
            <a:extLst>
              <a:ext uri="{FF2B5EF4-FFF2-40B4-BE49-F238E27FC236}">
                <a16:creationId xmlns:a16="http://schemas.microsoft.com/office/drawing/2014/main" id="{79B788EA-69C4-411B-9215-1F9A9660E335}"/>
              </a:ext>
            </a:extLst>
          </p:cNvPr>
          <p:cNvGrpSpPr/>
          <p:nvPr/>
        </p:nvGrpSpPr>
        <p:grpSpPr>
          <a:xfrm>
            <a:off x="10682712" y="7501476"/>
            <a:ext cx="986427" cy="875074"/>
            <a:chOff x="10682712" y="7501476"/>
            <a:chExt cx="986427" cy="875074"/>
          </a:xfrm>
          <a:solidFill>
            <a:srgbClr val="FFFFFF"/>
          </a:solidFill>
        </p:grpSpPr>
        <p:sp>
          <p:nvSpPr>
            <p:cNvPr id="48" name="Freeform: Shape 47">
              <a:extLst>
                <a:ext uri="{FF2B5EF4-FFF2-40B4-BE49-F238E27FC236}">
                  <a16:creationId xmlns:a16="http://schemas.microsoft.com/office/drawing/2014/main" id="{D86A4215-C915-49DA-9E23-1B738F142E00}"/>
                </a:ext>
              </a:extLst>
            </p:cNvPr>
            <p:cNvSpPr/>
            <p:nvPr/>
          </p:nvSpPr>
          <p:spPr>
            <a:xfrm>
              <a:off x="10682712" y="7501476"/>
              <a:ext cx="800385" cy="874802"/>
            </a:xfrm>
            <a:custGeom>
              <a:avLst/>
              <a:gdLst>
                <a:gd name="connsiteX0" fmla="*/ 780559 w 800385"/>
                <a:gd name="connsiteY0" fmla="*/ 193103 h 874802"/>
                <a:gd name="connsiteX1" fmla="*/ 39381 w 800385"/>
                <a:gd name="connsiteY1" fmla="*/ 193103 h 874802"/>
                <a:gd name="connsiteX2" fmla="*/ 39381 w 800385"/>
                <a:gd name="connsiteY2" fmla="*/ 41826 h 874802"/>
                <a:gd name="connsiteX3" fmla="*/ 41554 w 800385"/>
                <a:gd name="connsiteY3" fmla="*/ 39653 h 874802"/>
                <a:gd name="connsiteX4" fmla="*/ 266705 w 800385"/>
                <a:gd name="connsiteY4" fmla="*/ 39653 h 874802"/>
                <a:gd name="connsiteX5" fmla="*/ 266705 w 800385"/>
                <a:gd name="connsiteY5" fmla="*/ 120859 h 874802"/>
                <a:gd name="connsiteX6" fmla="*/ 286532 w 800385"/>
                <a:gd name="connsiteY6" fmla="*/ 140686 h 874802"/>
                <a:gd name="connsiteX7" fmla="*/ 306357 w 800385"/>
                <a:gd name="connsiteY7" fmla="*/ 120859 h 874802"/>
                <a:gd name="connsiteX8" fmla="*/ 306357 w 800385"/>
                <a:gd name="connsiteY8" fmla="*/ 39653 h 874802"/>
                <a:gd name="connsiteX9" fmla="*/ 552421 w 800385"/>
                <a:gd name="connsiteY9" fmla="*/ 39653 h 874802"/>
                <a:gd name="connsiteX10" fmla="*/ 572248 w 800385"/>
                <a:gd name="connsiteY10" fmla="*/ 19826 h 874802"/>
                <a:gd name="connsiteX11" fmla="*/ 552421 w 800385"/>
                <a:gd name="connsiteY11" fmla="*/ 0 h 874802"/>
                <a:gd name="connsiteX12" fmla="*/ 41554 w 800385"/>
                <a:gd name="connsiteY12" fmla="*/ 0 h 874802"/>
                <a:gd name="connsiteX13" fmla="*/ 0 w 800385"/>
                <a:gd name="connsiteY13" fmla="*/ 41826 h 874802"/>
                <a:gd name="connsiteX14" fmla="*/ 0 w 800385"/>
                <a:gd name="connsiteY14" fmla="*/ 832977 h 874802"/>
                <a:gd name="connsiteX15" fmla="*/ 41554 w 800385"/>
                <a:gd name="connsiteY15" fmla="*/ 874803 h 874802"/>
                <a:gd name="connsiteX16" fmla="*/ 209942 w 800385"/>
                <a:gd name="connsiteY16" fmla="*/ 874803 h 874802"/>
                <a:gd name="connsiteX17" fmla="*/ 229768 w 800385"/>
                <a:gd name="connsiteY17" fmla="*/ 854976 h 874802"/>
                <a:gd name="connsiteX18" fmla="*/ 209942 w 800385"/>
                <a:gd name="connsiteY18" fmla="*/ 835150 h 874802"/>
                <a:gd name="connsiteX19" fmla="*/ 41554 w 800385"/>
                <a:gd name="connsiteY19" fmla="*/ 835150 h 874802"/>
                <a:gd name="connsiteX20" fmla="*/ 39381 w 800385"/>
                <a:gd name="connsiteY20" fmla="*/ 832977 h 874802"/>
                <a:gd name="connsiteX21" fmla="*/ 39381 w 800385"/>
                <a:gd name="connsiteY21" fmla="*/ 506250 h 874802"/>
                <a:gd name="connsiteX22" fmla="*/ 546446 w 800385"/>
                <a:gd name="connsiteY22" fmla="*/ 506250 h 874802"/>
                <a:gd name="connsiteX23" fmla="*/ 566273 w 800385"/>
                <a:gd name="connsiteY23" fmla="*/ 486424 h 874802"/>
                <a:gd name="connsiteX24" fmla="*/ 546446 w 800385"/>
                <a:gd name="connsiteY24" fmla="*/ 466598 h 874802"/>
                <a:gd name="connsiteX25" fmla="*/ 322653 w 800385"/>
                <a:gd name="connsiteY25" fmla="*/ 466598 h 874802"/>
                <a:gd name="connsiteX26" fmla="*/ 322653 w 800385"/>
                <a:gd name="connsiteY26" fmla="*/ 326184 h 874802"/>
                <a:gd name="connsiteX27" fmla="*/ 302827 w 800385"/>
                <a:gd name="connsiteY27" fmla="*/ 306629 h 874802"/>
                <a:gd name="connsiteX28" fmla="*/ 164315 w 800385"/>
                <a:gd name="connsiteY28" fmla="*/ 306629 h 874802"/>
                <a:gd name="connsiteX29" fmla="*/ 144488 w 800385"/>
                <a:gd name="connsiteY29" fmla="*/ 326184 h 874802"/>
                <a:gd name="connsiteX30" fmla="*/ 164315 w 800385"/>
                <a:gd name="connsiteY30" fmla="*/ 346010 h 874802"/>
                <a:gd name="connsiteX31" fmla="*/ 283001 w 800385"/>
                <a:gd name="connsiteY31" fmla="*/ 346010 h 874802"/>
                <a:gd name="connsiteX32" fmla="*/ 283001 w 800385"/>
                <a:gd name="connsiteY32" fmla="*/ 466869 h 874802"/>
                <a:gd name="connsiteX33" fmla="*/ 39381 w 800385"/>
                <a:gd name="connsiteY33" fmla="*/ 466869 h 874802"/>
                <a:gd name="connsiteX34" fmla="*/ 39381 w 800385"/>
                <a:gd name="connsiteY34" fmla="*/ 232484 h 874802"/>
                <a:gd name="connsiteX35" fmla="*/ 499189 w 800385"/>
                <a:gd name="connsiteY35" fmla="*/ 232484 h 874802"/>
                <a:gd name="connsiteX36" fmla="*/ 499189 w 800385"/>
                <a:gd name="connsiteY36" fmla="*/ 360405 h 874802"/>
                <a:gd name="connsiteX37" fmla="*/ 519016 w 800385"/>
                <a:gd name="connsiteY37" fmla="*/ 380231 h 874802"/>
                <a:gd name="connsiteX38" fmla="*/ 538841 w 800385"/>
                <a:gd name="connsiteY38" fmla="*/ 360405 h 874802"/>
                <a:gd name="connsiteX39" fmla="*/ 538841 w 800385"/>
                <a:gd name="connsiteY39" fmla="*/ 232484 h 874802"/>
                <a:gd name="connsiteX40" fmla="*/ 760734 w 800385"/>
                <a:gd name="connsiteY40" fmla="*/ 232484 h 874802"/>
                <a:gd name="connsiteX41" fmla="*/ 760734 w 800385"/>
                <a:gd name="connsiteY41" fmla="*/ 620591 h 874802"/>
                <a:gd name="connsiteX42" fmla="*/ 780559 w 800385"/>
                <a:gd name="connsiteY42" fmla="*/ 640417 h 874802"/>
                <a:gd name="connsiteX43" fmla="*/ 800386 w 800385"/>
                <a:gd name="connsiteY43" fmla="*/ 620591 h 874802"/>
                <a:gd name="connsiteX44" fmla="*/ 800386 w 800385"/>
                <a:gd name="connsiteY44" fmla="*/ 212929 h 874802"/>
                <a:gd name="connsiteX45" fmla="*/ 780559 w 800385"/>
                <a:gd name="connsiteY45" fmla="*/ 193103 h 874802"/>
                <a:gd name="connsiteX46" fmla="*/ 780559 w 800385"/>
                <a:gd name="connsiteY46" fmla="*/ 193103 h 87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800385" h="874802">
                  <a:moveTo>
                    <a:pt x="780559" y="193103"/>
                  </a:moveTo>
                  <a:lnTo>
                    <a:pt x="39381" y="193103"/>
                  </a:lnTo>
                  <a:lnTo>
                    <a:pt x="39381" y="41826"/>
                  </a:lnTo>
                  <a:cubicBezTo>
                    <a:pt x="39381" y="40468"/>
                    <a:pt x="40467" y="39653"/>
                    <a:pt x="41554" y="39653"/>
                  </a:cubicBezTo>
                  <a:lnTo>
                    <a:pt x="266705" y="39653"/>
                  </a:lnTo>
                  <a:lnTo>
                    <a:pt x="266705" y="120859"/>
                  </a:lnTo>
                  <a:cubicBezTo>
                    <a:pt x="266705" y="131723"/>
                    <a:pt x="275667" y="140686"/>
                    <a:pt x="286532" y="140686"/>
                  </a:cubicBezTo>
                  <a:cubicBezTo>
                    <a:pt x="297395" y="140686"/>
                    <a:pt x="306357" y="131723"/>
                    <a:pt x="306357" y="120859"/>
                  </a:cubicBezTo>
                  <a:lnTo>
                    <a:pt x="306357" y="39653"/>
                  </a:lnTo>
                  <a:lnTo>
                    <a:pt x="552421" y="39653"/>
                  </a:lnTo>
                  <a:cubicBezTo>
                    <a:pt x="563285" y="39653"/>
                    <a:pt x="572248" y="30690"/>
                    <a:pt x="572248" y="19826"/>
                  </a:cubicBezTo>
                  <a:cubicBezTo>
                    <a:pt x="572248" y="8963"/>
                    <a:pt x="563285" y="0"/>
                    <a:pt x="552421" y="0"/>
                  </a:cubicBezTo>
                  <a:lnTo>
                    <a:pt x="41554" y="0"/>
                  </a:lnTo>
                  <a:cubicBezTo>
                    <a:pt x="18468" y="0"/>
                    <a:pt x="0" y="18740"/>
                    <a:pt x="0" y="41826"/>
                  </a:cubicBezTo>
                  <a:lnTo>
                    <a:pt x="0" y="832977"/>
                  </a:lnTo>
                  <a:cubicBezTo>
                    <a:pt x="0" y="856063"/>
                    <a:pt x="18740" y="874803"/>
                    <a:pt x="41554" y="874803"/>
                  </a:cubicBezTo>
                  <a:lnTo>
                    <a:pt x="209942" y="874803"/>
                  </a:lnTo>
                  <a:cubicBezTo>
                    <a:pt x="220806" y="874803"/>
                    <a:pt x="229768" y="865840"/>
                    <a:pt x="229768" y="854976"/>
                  </a:cubicBezTo>
                  <a:cubicBezTo>
                    <a:pt x="229768" y="844112"/>
                    <a:pt x="220806" y="835150"/>
                    <a:pt x="209942" y="835150"/>
                  </a:cubicBezTo>
                  <a:lnTo>
                    <a:pt x="41554" y="835150"/>
                  </a:lnTo>
                  <a:cubicBezTo>
                    <a:pt x="40467" y="835150"/>
                    <a:pt x="39381" y="834064"/>
                    <a:pt x="39381" y="832977"/>
                  </a:cubicBezTo>
                  <a:lnTo>
                    <a:pt x="39381" y="506250"/>
                  </a:lnTo>
                  <a:lnTo>
                    <a:pt x="546446" y="506250"/>
                  </a:lnTo>
                  <a:cubicBezTo>
                    <a:pt x="557581" y="506250"/>
                    <a:pt x="566273" y="497559"/>
                    <a:pt x="566273" y="486424"/>
                  </a:cubicBezTo>
                  <a:cubicBezTo>
                    <a:pt x="566273" y="475560"/>
                    <a:pt x="557310" y="466598"/>
                    <a:pt x="546446" y="466598"/>
                  </a:cubicBezTo>
                  <a:lnTo>
                    <a:pt x="322653" y="466598"/>
                  </a:lnTo>
                  <a:lnTo>
                    <a:pt x="322653" y="326184"/>
                  </a:lnTo>
                  <a:cubicBezTo>
                    <a:pt x="322653" y="315320"/>
                    <a:pt x="313691" y="306629"/>
                    <a:pt x="302827" y="306629"/>
                  </a:cubicBezTo>
                  <a:lnTo>
                    <a:pt x="164315" y="306629"/>
                  </a:lnTo>
                  <a:cubicBezTo>
                    <a:pt x="153450" y="306629"/>
                    <a:pt x="144488" y="315320"/>
                    <a:pt x="144488" y="326184"/>
                  </a:cubicBezTo>
                  <a:cubicBezTo>
                    <a:pt x="144488" y="337048"/>
                    <a:pt x="153450" y="346010"/>
                    <a:pt x="164315" y="346010"/>
                  </a:cubicBezTo>
                  <a:lnTo>
                    <a:pt x="283001" y="346010"/>
                  </a:lnTo>
                  <a:lnTo>
                    <a:pt x="283001" y="466869"/>
                  </a:lnTo>
                  <a:lnTo>
                    <a:pt x="39381" y="466869"/>
                  </a:lnTo>
                  <a:lnTo>
                    <a:pt x="39381" y="232484"/>
                  </a:lnTo>
                  <a:lnTo>
                    <a:pt x="499189" y="232484"/>
                  </a:lnTo>
                  <a:lnTo>
                    <a:pt x="499189" y="360405"/>
                  </a:lnTo>
                  <a:cubicBezTo>
                    <a:pt x="499189" y="371268"/>
                    <a:pt x="508151" y="380231"/>
                    <a:pt x="519016" y="380231"/>
                  </a:cubicBezTo>
                  <a:cubicBezTo>
                    <a:pt x="529879" y="380231"/>
                    <a:pt x="538841" y="371268"/>
                    <a:pt x="538841" y="360405"/>
                  </a:cubicBezTo>
                  <a:lnTo>
                    <a:pt x="538841" y="232484"/>
                  </a:lnTo>
                  <a:lnTo>
                    <a:pt x="760734" y="232484"/>
                  </a:lnTo>
                  <a:lnTo>
                    <a:pt x="760734" y="620591"/>
                  </a:lnTo>
                  <a:cubicBezTo>
                    <a:pt x="760734" y="631455"/>
                    <a:pt x="769696" y="640417"/>
                    <a:pt x="780559" y="640417"/>
                  </a:cubicBezTo>
                  <a:cubicBezTo>
                    <a:pt x="791424" y="640417"/>
                    <a:pt x="800386" y="631455"/>
                    <a:pt x="800386" y="620591"/>
                  </a:cubicBezTo>
                  <a:lnTo>
                    <a:pt x="800386" y="212929"/>
                  </a:lnTo>
                  <a:cubicBezTo>
                    <a:pt x="800386" y="202066"/>
                    <a:pt x="791424" y="193103"/>
                    <a:pt x="780559" y="193103"/>
                  </a:cubicBezTo>
                  <a:lnTo>
                    <a:pt x="780559" y="193103"/>
                  </a:lnTo>
                  <a:close/>
                </a:path>
              </a:pathLst>
            </a:custGeom>
            <a:solidFill>
              <a:srgbClr val="FFFFFF"/>
            </a:solidFill>
            <a:ln w="27157"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1C9063AC-2FB5-4B29-9B3D-F145F9AA315E}"/>
                </a:ext>
              </a:extLst>
            </p:cNvPr>
            <p:cNvSpPr/>
            <p:nvPr/>
          </p:nvSpPr>
          <p:spPr>
            <a:xfrm>
              <a:off x="10864408" y="7501748"/>
              <a:ext cx="804731" cy="874802"/>
            </a:xfrm>
            <a:custGeom>
              <a:avLst/>
              <a:gdLst>
                <a:gd name="connsiteX0" fmla="*/ 763178 w 804731"/>
                <a:gd name="connsiteY0" fmla="*/ 0 h 874802"/>
                <a:gd name="connsiteX1" fmla="*/ 541557 w 804731"/>
                <a:gd name="connsiteY1" fmla="*/ 0 h 874802"/>
                <a:gd name="connsiteX2" fmla="*/ 521731 w 804731"/>
                <a:gd name="connsiteY2" fmla="*/ 19827 h 874802"/>
                <a:gd name="connsiteX3" fmla="*/ 541557 w 804731"/>
                <a:gd name="connsiteY3" fmla="*/ 39653 h 874802"/>
                <a:gd name="connsiteX4" fmla="*/ 763178 w 804731"/>
                <a:gd name="connsiteY4" fmla="*/ 39653 h 874802"/>
                <a:gd name="connsiteX5" fmla="*/ 765350 w 804731"/>
                <a:gd name="connsiteY5" fmla="*/ 41826 h 874802"/>
                <a:gd name="connsiteX6" fmla="*/ 765350 w 804731"/>
                <a:gd name="connsiteY6" fmla="*/ 832977 h 874802"/>
                <a:gd name="connsiteX7" fmla="*/ 763178 w 804731"/>
                <a:gd name="connsiteY7" fmla="*/ 835150 h 874802"/>
                <a:gd name="connsiteX8" fmla="*/ 210757 w 804731"/>
                <a:gd name="connsiteY8" fmla="*/ 835150 h 874802"/>
                <a:gd name="connsiteX9" fmla="*/ 210757 w 804731"/>
                <a:gd name="connsiteY9" fmla="*/ 640417 h 874802"/>
                <a:gd name="connsiteX10" fmla="*/ 262088 w 804731"/>
                <a:gd name="connsiteY10" fmla="*/ 640417 h 874802"/>
                <a:gd name="connsiteX11" fmla="*/ 281914 w 804731"/>
                <a:gd name="connsiteY11" fmla="*/ 620591 h 874802"/>
                <a:gd name="connsiteX12" fmla="*/ 262088 w 804731"/>
                <a:gd name="connsiteY12" fmla="*/ 600765 h 874802"/>
                <a:gd name="connsiteX13" fmla="*/ 19827 w 804731"/>
                <a:gd name="connsiteY13" fmla="*/ 600765 h 874802"/>
                <a:gd name="connsiteX14" fmla="*/ 0 w 804731"/>
                <a:gd name="connsiteY14" fmla="*/ 620591 h 874802"/>
                <a:gd name="connsiteX15" fmla="*/ 19827 w 804731"/>
                <a:gd name="connsiteY15" fmla="*/ 640417 h 874802"/>
                <a:gd name="connsiteX16" fmla="*/ 171104 w 804731"/>
                <a:gd name="connsiteY16" fmla="*/ 640417 h 874802"/>
                <a:gd name="connsiteX17" fmla="*/ 171104 w 804731"/>
                <a:gd name="connsiteY17" fmla="*/ 854976 h 874802"/>
                <a:gd name="connsiteX18" fmla="*/ 190930 w 804731"/>
                <a:gd name="connsiteY18" fmla="*/ 874803 h 874802"/>
                <a:gd name="connsiteX19" fmla="*/ 763178 w 804731"/>
                <a:gd name="connsiteY19" fmla="*/ 874803 h 874802"/>
                <a:gd name="connsiteX20" fmla="*/ 804732 w 804731"/>
                <a:gd name="connsiteY20" fmla="*/ 832977 h 874802"/>
                <a:gd name="connsiteX21" fmla="*/ 804732 w 804731"/>
                <a:gd name="connsiteY21" fmla="*/ 41826 h 874802"/>
                <a:gd name="connsiteX22" fmla="*/ 763178 w 804731"/>
                <a:gd name="connsiteY22" fmla="*/ 0 h 874802"/>
                <a:gd name="connsiteX23" fmla="*/ 763178 w 804731"/>
                <a:gd name="connsiteY23" fmla="*/ 0 h 87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04731" h="874802">
                  <a:moveTo>
                    <a:pt x="763178" y="0"/>
                  </a:moveTo>
                  <a:lnTo>
                    <a:pt x="541557" y="0"/>
                  </a:lnTo>
                  <a:cubicBezTo>
                    <a:pt x="530694" y="0"/>
                    <a:pt x="521731" y="8963"/>
                    <a:pt x="521731" y="19827"/>
                  </a:cubicBezTo>
                  <a:cubicBezTo>
                    <a:pt x="521731" y="30690"/>
                    <a:pt x="530694" y="39653"/>
                    <a:pt x="541557" y="39653"/>
                  </a:cubicBezTo>
                  <a:lnTo>
                    <a:pt x="763178" y="39653"/>
                  </a:lnTo>
                  <a:cubicBezTo>
                    <a:pt x="764535" y="39653"/>
                    <a:pt x="765350" y="40739"/>
                    <a:pt x="765350" y="41826"/>
                  </a:cubicBezTo>
                  <a:lnTo>
                    <a:pt x="765350" y="832977"/>
                  </a:lnTo>
                  <a:cubicBezTo>
                    <a:pt x="765350" y="834064"/>
                    <a:pt x="764535" y="835150"/>
                    <a:pt x="763178" y="835150"/>
                  </a:cubicBezTo>
                  <a:lnTo>
                    <a:pt x="210757" y="835150"/>
                  </a:lnTo>
                  <a:lnTo>
                    <a:pt x="210757" y="640417"/>
                  </a:lnTo>
                  <a:lnTo>
                    <a:pt x="262088" y="640417"/>
                  </a:lnTo>
                  <a:cubicBezTo>
                    <a:pt x="272951" y="640417"/>
                    <a:pt x="281914" y="631455"/>
                    <a:pt x="281914" y="620591"/>
                  </a:cubicBezTo>
                  <a:cubicBezTo>
                    <a:pt x="281914" y="609728"/>
                    <a:pt x="272951" y="600765"/>
                    <a:pt x="262088" y="600765"/>
                  </a:cubicBezTo>
                  <a:lnTo>
                    <a:pt x="19827" y="600765"/>
                  </a:lnTo>
                  <a:cubicBezTo>
                    <a:pt x="8963" y="600765"/>
                    <a:pt x="0" y="609728"/>
                    <a:pt x="0" y="620591"/>
                  </a:cubicBezTo>
                  <a:cubicBezTo>
                    <a:pt x="0" y="631455"/>
                    <a:pt x="8963" y="640417"/>
                    <a:pt x="19827" y="640417"/>
                  </a:cubicBezTo>
                  <a:lnTo>
                    <a:pt x="171104" y="640417"/>
                  </a:lnTo>
                  <a:lnTo>
                    <a:pt x="171104" y="854976"/>
                  </a:lnTo>
                  <a:cubicBezTo>
                    <a:pt x="171104" y="865840"/>
                    <a:pt x="180067" y="874803"/>
                    <a:pt x="190930" y="874803"/>
                  </a:cubicBezTo>
                  <a:lnTo>
                    <a:pt x="763178" y="874803"/>
                  </a:lnTo>
                  <a:cubicBezTo>
                    <a:pt x="786263" y="874803"/>
                    <a:pt x="804732" y="856063"/>
                    <a:pt x="804732" y="832977"/>
                  </a:cubicBezTo>
                  <a:lnTo>
                    <a:pt x="804732" y="41826"/>
                  </a:lnTo>
                  <a:cubicBezTo>
                    <a:pt x="804732" y="18740"/>
                    <a:pt x="786263" y="0"/>
                    <a:pt x="763178" y="0"/>
                  </a:cubicBezTo>
                  <a:lnTo>
                    <a:pt x="763178" y="0"/>
                  </a:lnTo>
                  <a:close/>
                </a:path>
              </a:pathLst>
            </a:custGeom>
            <a:solidFill>
              <a:srgbClr val="FFFFFF"/>
            </a:solidFill>
            <a:ln w="27157"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DE5C6AA3-56CC-4887-AAE5-0868F0C82429}"/>
                </a:ext>
              </a:extLst>
            </p:cNvPr>
            <p:cNvSpPr/>
            <p:nvPr/>
          </p:nvSpPr>
          <p:spPr>
            <a:xfrm>
              <a:off x="11136273" y="7859708"/>
              <a:ext cx="229773" cy="379687"/>
            </a:xfrm>
            <a:custGeom>
              <a:avLst/>
              <a:gdLst>
                <a:gd name="connsiteX0" fmla="*/ 210213 w 229773"/>
                <a:gd name="connsiteY0" fmla="*/ 0 h 379687"/>
                <a:gd name="connsiteX1" fmla="*/ 190386 w 229773"/>
                <a:gd name="connsiteY1" fmla="*/ 19826 h 379687"/>
                <a:gd name="connsiteX2" fmla="*/ 189572 w 229773"/>
                <a:gd name="connsiteY2" fmla="*/ 19826 h 379687"/>
                <a:gd name="connsiteX3" fmla="*/ 189572 w 229773"/>
                <a:gd name="connsiteY3" fmla="*/ 340035 h 379687"/>
                <a:gd name="connsiteX4" fmla="*/ 19826 w 229773"/>
                <a:gd name="connsiteY4" fmla="*/ 340035 h 379687"/>
                <a:gd name="connsiteX5" fmla="*/ 0 w 229773"/>
                <a:gd name="connsiteY5" fmla="*/ 359861 h 379687"/>
                <a:gd name="connsiteX6" fmla="*/ 19826 w 229773"/>
                <a:gd name="connsiteY6" fmla="*/ 379688 h 379687"/>
                <a:gd name="connsiteX7" fmla="*/ 209941 w 229773"/>
                <a:gd name="connsiteY7" fmla="*/ 379688 h 379687"/>
                <a:gd name="connsiteX8" fmla="*/ 229768 w 229773"/>
                <a:gd name="connsiteY8" fmla="*/ 359861 h 379687"/>
                <a:gd name="connsiteX9" fmla="*/ 229768 w 229773"/>
                <a:gd name="connsiteY9" fmla="*/ 19826 h 379687"/>
                <a:gd name="connsiteX10" fmla="*/ 210213 w 229773"/>
                <a:gd name="connsiteY10" fmla="*/ 0 h 379687"/>
                <a:gd name="connsiteX11" fmla="*/ 210213 w 229773"/>
                <a:gd name="connsiteY11" fmla="*/ 0 h 379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9773" h="379687">
                  <a:moveTo>
                    <a:pt x="210213" y="0"/>
                  </a:moveTo>
                  <a:cubicBezTo>
                    <a:pt x="199350" y="0"/>
                    <a:pt x="190386" y="8963"/>
                    <a:pt x="190386" y="19826"/>
                  </a:cubicBezTo>
                  <a:lnTo>
                    <a:pt x="189572" y="19826"/>
                  </a:lnTo>
                  <a:lnTo>
                    <a:pt x="189572" y="340035"/>
                  </a:lnTo>
                  <a:lnTo>
                    <a:pt x="19826" y="340035"/>
                  </a:lnTo>
                  <a:cubicBezTo>
                    <a:pt x="8962" y="340035"/>
                    <a:pt x="0" y="348998"/>
                    <a:pt x="0" y="359861"/>
                  </a:cubicBezTo>
                  <a:cubicBezTo>
                    <a:pt x="0" y="370725"/>
                    <a:pt x="8962" y="379688"/>
                    <a:pt x="19826" y="379688"/>
                  </a:cubicBezTo>
                  <a:lnTo>
                    <a:pt x="209941" y="379688"/>
                  </a:lnTo>
                  <a:cubicBezTo>
                    <a:pt x="220806" y="379688"/>
                    <a:pt x="229768" y="370725"/>
                    <a:pt x="229768" y="359861"/>
                  </a:cubicBezTo>
                  <a:lnTo>
                    <a:pt x="229768" y="19826"/>
                  </a:lnTo>
                  <a:cubicBezTo>
                    <a:pt x="230040" y="8963"/>
                    <a:pt x="221077" y="0"/>
                    <a:pt x="210213" y="0"/>
                  </a:cubicBezTo>
                  <a:lnTo>
                    <a:pt x="210213" y="0"/>
                  </a:lnTo>
                  <a:close/>
                </a:path>
              </a:pathLst>
            </a:custGeom>
            <a:solidFill>
              <a:srgbClr val="FFFFFF"/>
            </a:solidFill>
            <a:ln w="27157" cap="flat">
              <a:noFill/>
              <a:prstDash val="solid"/>
              <a:miter/>
            </a:ln>
          </p:spPr>
          <p:txBody>
            <a:bodyPr rtlCol="0" anchor="ctr"/>
            <a:lstStyle/>
            <a:p>
              <a:endParaRPr lang="en-US"/>
            </a:p>
          </p:txBody>
        </p:sp>
      </p:grpSp>
      <p:sp>
        <p:nvSpPr>
          <p:cNvPr id="51" name="Freeform: Shape 50">
            <a:extLst>
              <a:ext uri="{FF2B5EF4-FFF2-40B4-BE49-F238E27FC236}">
                <a16:creationId xmlns:a16="http://schemas.microsoft.com/office/drawing/2014/main" id="{DB23683F-8F94-4623-BCE0-525A2D793B9B}"/>
              </a:ext>
            </a:extLst>
          </p:cNvPr>
          <p:cNvSpPr/>
          <p:nvPr/>
        </p:nvSpPr>
        <p:spPr>
          <a:xfrm>
            <a:off x="9239600" y="6328057"/>
            <a:ext cx="3926426" cy="3926154"/>
          </a:xfrm>
          <a:custGeom>
            <a:avLst/>
            <a:gdLst>
              <a:gd name="connsiteX0" fmla="*/ 899382 w 3926426"/>
              <a:gd name="connsiteY0" fmla="*/ 492535 h 3926154"/>
              <a:gd name="connsiteX1" fmla="*/ 974885 w 3926426"/>
              <a:gd name="connsiteY1" fmla="*/ 662824 h 3926154"/>
              <a:gd name="connsiteX2" fmla="*/ 1030018 w 3926426"/>
              <a:gd name="connsiteY2" fmla="*/ 779609 h 3926154"/>
              <a:gd name="connsiteX3" fmla="*/ 1043870 w 3926426"/>
              <a:gd name="connsiteY3" fmla="*/ 793460 h 3926154"/>
              <a:gd name="connsiteX4" fmla="*/ 1141100 w 3926426"/>
              <a:gd name="connsiteY4" fmla="*/ 793460 h 3926154"/>
              <a:gd name="connsiteX5" fmla="*/ 1914599 w 3926426"/>
              <a:gd name="connsiteY5" fmla="*/ 19962 h 3926154"/>
              <a:gd name="connsiteX6" fmla="*/ 2011829 w 3926426"/>
              <a:gd name="connsiteY6" fmla="*/ 19962 h 3926154"/>
              <a:gd name="connsiteX7" fmla="*/ 2785327 w 3926426"/>
              <a:gd name="connsiteY7" fmla="*/ 793460 h 3926154"/>
              <a:gd name="connsiteX8" fmla="*/ 2882285 w 3926426"/>
              <a:gd name="connsiteY8" fmla="*/ 793460 h 3926154"/>
              <a:gd name="connsiteX9" fmla="*/ 2882829 w 3926426"/>
              <a:gd name="connsiteY9" fmla="*/ 792917 h 3926154"/>
              <a:gd name="connsiteX10" fmla="*/ 2937963 w 3926426"/>
              <a:gd name="connsiteY10" fmla="*/ 675860 h 3926154"/>
              <a:gd name="connsiteX11" fmla="*/ 3013194 w 3926426"/>
              <a:gd name="connsiteY11" fmla="*/ 505571 h 3926154"/>
              <a:gd name="connsiteX12" fmla="*/ 3420313 w 3926426"/>
              <a:gd name="connsiteY12" fmla="*/ 505571 h 3926154"/>
              <a:gd name="connsiteX13" fmla="*/ 3420313 w 3926426"/>
              <a:gd name="connsiteY13" fmla="*/ 912690 h 3926154"/>
              <a:gd name="connsiteX14" fmla="*/ 3250023 w 3926426"/>
              <a:gd name="connsiteY14" fmla="*/ 987921 h 3926154"/>
              <a:gd name="connsiteX15" fmla="*/ 3133238 w 3926426"/>
              <a:gd name="connsiteY15" fmla="*/ 1043054 h 3926154"/>
              <a:gd name="connsiteX16" fmla="*/ 3132695 w 3926426"/>
              <a:gd name="connsiteY16" fmla="*/ 1043598 h 3926154"/>
              <a:gd name="connsiteX17" fmla="*/ 3132695 w 3926426"/>
              <a:gd name="connsiteY17" fmla="*/ 1140557 h 3926154"/>
              <a:gd name="connsiteX18" fmla="*/ 3906465 w 3926426"/>
              <a:gd name="connsiteY18" fmla="*/ 1914326 h 3926154"/>
              <a:gd name="connsiteX19" fmla="*/ 3906465 w 3926426"/>
              <a:gd name="connsiteY19" fmla="*/ 2011557 h 3926154"/>
              <a:gd name="connsiteX20" fmla="*/ 3132966 w 3926426"/>
              <a:gd name="connsiteY20" fmla="*/ 2785327 h 3926154"/>
              <a:gd name="connsiteX21" fmla="*/ 3035736 w 3926426"/>
              <a:gd name="connsiteY21" fmla="*/ 2785327 h 3926154"/>
              <a:gd name="connsiteX22" fmla="*/ 3027045 w 3926426"/>
              <a:gd name="connsiteY22" fmla="*/ 2776635 h 3926154"/>
              <a:gd name="connsiteX23" fmla="*/ 2971912 w 3926426"/>
              <a:gd name="connsiteY23" fmla="*/ 2659579 h 3926154"/>
              <a:gd name="connsiteX24" fmla="*/ 2896681 w 3926426"/>
              <a:gd name="connsiteY24" fmla="*/ 2489290 h 3926154"/>
              <a:gd name="connsiteX25" fmla="*/ 2489562 w 3926426"/>
              <a:gd name="connsiteY25" fmla="*/ 2489290 h 3926154"/>
              <a:gd name="connsiteX26" fmla="*/ 2489562 w 3926426"/>
              <a:gd name="connsiteY26" fmla="*/ 2896408 h 3926154"/>
              <a:gd name="connsiteX27" fmla="*/ 2659851 w 3926426"/>
              <a:gd name="connsiteY27" fmla="*/ 2971640 h 3926154"/>
              <a:gd name="connsiteX28" fmla="*/ 2776908 w 3926426"/>
              <a:gd name="connsiteY28" fmla="*/ 3026773 h 3926154"/>
              <a:gd name="connsiteX29" fmla="*/ 2785598 w 3926426"/>
              <a:gd name="connsiteY29" fmla="*/ 3035464 h 3926154"/>
              <a:gd name="connsiteX30" fmla="*/ 2785598 w 3926426"/>
              <a:gd name="connsiteY30" fmla="*/ 3132694 h 3926154"/>
              <a:gd name="connsiteX31" fmla="*/ 2011829 w 3926426"/>
              <a:gd name="connsiteY31" fmla="*/ 3906192 h 3926154"/>
              <a:gd name="connsiteX32" fmla="*/ 1914599 w 3926426"/>
              <a:gd name="connsiteY32" fmla="*/ 3906192 h 3926154"/>
              <a:gd name="connsiteX33" fmla="*/ 1141100 w 3926426"/>
              <a:gd name="connsiteY33" fmla="*/ 3132694 h 3926154"/>
              <a:gd name="connsiteX34" fmla="*/ 1141100 w 3926426"/>
              <a:gd name="connsiteY34" fmla="*/ 3035464 h 3926154"/>
              <a:gd name="connsiteX35" fmla="*/ 1149248 w 3926426"/>
              <a:gd name="connsiteY35" fmla="*/ 3027316 h 3926154"/>
              <a:gd name="connsiteX36" fmla="*/ 1266304 w 3926426"/>
              <a:gd name="connsiteY36" fmla="*/ 2972183 h 3926154"/>
              <a:gd name="connsiteX37" fmla="*/ 1436594 w 3926426"/>
              <a:gd name="connsiteY37" fmla="*/ 2896952 h 3926154"/>
              <a:gd name="connsiteX38" fmla="*/ 1436594 w 3926426"/>
              <a:gd name="connsiteY38" fmla="*/ 2489833 h 3926154"/>
              <a:gd name="connsiteX39" fmla="*/ 1029476 w 3926426"/>
              <a:gd name="connsiteY39" fmla="*/ 2489833 h 3926154"/>
              <a:gd name="connsiteX40" fmla="*/ 954244 w 3926426"/>
              <a:gd name="connsiteY40" fmla="*/ 2659850 h 3926154"/>
              <a:gd name="connsiteX41" fmla="*/ 899110 w 3926426"/>
              <a:gd name="connsiteY41" fmla="*/ 2776907 h 3926154"/>
              <a:gd name="connsiteX42" fmla="*/ 890963 w 3926426"/>
              <a:gd name="connsiteY42" fmla="*/ 2785055 h 3926154"/>
              <a:gd name="connsiteX43" fmla="*/ 793732 w 3926426"/>
              <a:gd name="connsiteY43" fmla="*/ 2785055 h 3926154"/>
              <a:gd name="connsiteX44" fmla="*/ 19962 w 3926426"/>
              <a:gd name="connsiteY44" fmla="*/ 2011285 h 3926154"/>
              <a:gd name="connsiteX45" fmla="*/ 19962 w 3926426"/>
              <a:gd name="connsiteY45" fmla="*/ 1914326 h 3926154"/>
              <a:gd name="connsiteX46" fmla="*/ 793732 w 3926426"/>
              <a:gd name="connsiteY46" fmla="*/ 1140557 h 3926154"/>
              <a:gd name="connsiteX47" fmla="*/ 793732 w 3926426"/>
              <a:gd name="connsiteY47" fmla="*/ 1043598 h 3926154"/>
              <a:gd name="connsiteX48" fmla="*/ 779881 w 3926426"/>
              <a:gd name="connsiteY48" fmla="*/ 1029747 h 3926154"/>
              <a:gd name="connsiteX49" fmla="*/ 662824 w 3926426"/>
              <a:gd name="connsiteY49" fmla="*/ 974613 h 3926154"/>
              <a:gd name="connsiteX50" fmla="*/ 492535 w 3926426"/>
              <a:gd name="connsiteY50" fmla="*/ 899382 h 3926154"/>
              <a:gd name="connsiteX51" fmla="*/ 492535 w 3926426"/>
              <a:gd name="connsiteY51" fmla="*/ 492263 h 3926154"/>
              <a:gd name="connsiteX52" fmla="*/ 899382 w 3926426"/>
              <a:gd name="connsiteY52" fmla="*/ 492535 h 392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426" h="3926154">
                <a:moveTo>
                  <a:pt x="899382" y="492535"/>
                </a:moveTo>
                <a:cubicBezTo>
                  <a:pt x="964564" y="557717"/>
                  <a:pt x="974885" y="662824"/>
                  <a:pt x="974885" y="662824"/>
                </a:cubicBezTo>
                <a:cubicBezTo>
                  <a:pt x="978416" y="700304"/>
                  <a:pt x="1003402" y="752993"/>
                  <a:pt x="1030018" y="779609"/>
                </a:cubicBezTo>
                <a:lnTo>
                  <a:pt x="1043870" y="793460"/>
                </a:lnTo>
                <a:cubicBezTo>
                  <a:pt x="1070486" y="820076"/>
                  <a:pt x="1114213" y="820076"/>
                  <a:pt x="1141100" y="793460"/>
                </a:cubicBezTo>
                <a:lnTo>
                  <a:pt x="1914599" y="19962"/>
                </a:lnTo>
                <a:cubicBezTo>
                  <a:pt x="1941214" y="-6654"/>
                  <a:pt x="1984941" y="-6654"/>
                  <a:pt x="2011829" y="19962"/>
                </a:cubicBezTo>
                <a:lnTo>
                  <a:pt x="2785327" y="793460"/>
                </a:lnTo>
                <a:cubicBezTo>
                  <a:pt x="2811943" y="820076"/>
                  <a:pt x="2855670" y="820076"/>
                  <a:pt x="2882285" y="793460"/>
                </a:cubicBezTo>
                <a:lnTo>
                  <a:pt x="2882829" y="792917"/>
                </a:lnTo>
                <a:cubicBezTo>
                  <a:pt x="2909717" y="766029"/>
                  <a:pt x="2934432" y="713612"/>
                  <a:pt x="2937963" y="675860"/>
                </a:cubicBezTo>
                <a:cubicBezTo>
                  <a:pt x="2937963" y="675860"/>
                  <a:pt x="2948283" y="570754"/>
                  <a:pt x="3013194" y="505571"/>
                </a:cubicBezTo>
                <a:cubicBezTo>
                  <a:pt x="3125634" y="393132"/>
                  <a:pt x="3307873" y="393132"/>
                  <a:pt x="3420313" y="505571"/>
                </a:cubicBezTo>
                <a:cubicBezTo>
                  <a:pt x="3532752" y="618011"/>
                  <a:pt x="3532752" y="800250"/>
                  <a:pt x="3420313" y="912690"/>
                </a:cubicBezTo>
                <a:cubicBezTo>
                  <a:pt x="3355130" y="977872"/>
                  <a:pt x="3250023" y="987921"/>
                  <a:pt x="3250023" y="987921"/>
                </a:cubicBezTo>
                <a:cubicBezTo>
                  <a:pt x="3212543" y="991452"/>
                  <a:pt x="3159854" y="1016438"/>
                  <a:pt x="3133238" y="1043054"/>
                </a:cubicBezTo>
                <a:lnTo>
                  <a:pt x="3132695" y="1043598"/>
                </a:lnTo>
                <a:cubicBezTo>
                  <a:pt x="3106079" y="1070214"/>
                  <a:pt x="3106079" y="1113940"/>
                  <a:pt x="3132695" y="1140557"/>
                </a:cubicBezTo>
                <a:lnTo>
                  <a:pt x="3906465" y="1914326"/>
                </a:lnTo>
                <a:cubicBezTo>
                  <a:pt x="3933081" y="1940942"/>
                  <a:pt x="3933081" y="1984669"/>
                  <a:pt x="3906465" y="2011557"/>
                </a:cubicBezTo>
                <a:lnTo>
                  <a:pt x="3132966" y="2785327"/>
                </a:lnTo>
                <a:cubicBezTo>
                  <a:pt x="3106079" y="2811943"/>
                  <a:pt x="3062624" y="2811943"/>
                  <a:pt x="3035736" y="2785327"/>
                </a:cubicBezTo>
                <a:lnTo>
                  <a:pt x="3027045" y="2776635"/>
                </a:lnTo>
                <a:cubicBezTo>
                  <a:pt x="3000429" y="2750019"/>
                  <a:pt x="2975443" y="2697330"/>
                  <a:pt x="2971912" y="2659579"/>
                </a:cubicBezTo>
                <a:cubicBezTo>
                  <a:pt x="2971912" y="2659579"/>
                  <a:pt x="2961591" y="2554472"/>
                  <a:pt x="2896681" y="2489290"/>
                </a:cubicBezTo>
                <a:cubicBezTo>
                  <a:pt x="2784241" y="2376850"/>
                  <a:pt x="2602002" y="2376850"/>
                  <a:pt x="2489562" y="2489290"/>
                </a:cubicBezTo>
                <a:cubicBezTo>
                  <a:pt x="2377122" y="2601729"/>
                  <a:pt x="2377122" y="2783969"/>
                  <a:pt x="2489562" y="2896408"/>
                </a:cubicBezTo>
                <a:cubicBezTo>
                  <a:pt x="2554744" y="2961590"/>
                  <a:pt x="2659851" y="2971640"/>
                  <a:pt x="2659851" y="2971640"/>
                </a:cubicBezTo>
                <a:cubicBezTo>
                  <a:pt x="2697602" y="2975170"/>
                  <a:pt x="2750020" y="3000157"/>
                  <a:pt x="2776908" y="3026773"/>
                </a:cubicBezTo>
                <a:lnTo>
                  <a:pt x="2785598" y="3035464"/>
                </a:lnTo>
                <a:cubicBezTo>
                  <a:pt x="2812215" y="3062080"/>
                  <a:pt x="2812215" y="3105807"/>
                  <a:pt x="2785598" y="3132694"/>
                </a:cubicBezTo>
                <a:lnTo>
                  <a:pt x="2011829" y="3906192"/>
                </a:lnTo>
                <a:cubicBezTo>
                  <a:pt x="1985212" y="3932809"/>
                  <a:pt x="1941486" y="3932809"/>
                  <a:pt x="1914599" y="3906192"/>
                </a:cubicBezTo>
                <a:lnTo>
                  <a:pt x="1141100" y="3132694"/>
                </a:lnTo>
                <a:cubicBezTo>
                  <a:pt x="1114484" y="3106078"/>
                  <a:pt x="1114484" y="3062352"/>
                  <a:pt x="1141100" y="3035464"/>
                </a:cubicBezTo>
                <a:lnTo>
                  <a:pt x="1149248" y="3027316"/>
                </a:lnTo>
                <a:cubicBezTo>
                  <a:pt x="1176136" y="3000429"/>
                  <a:pt x="1228553" y="2975713"/>
                  <a:pt x="1266304" y="2972183"/>
                </a:cubicBezTo>
                <a:cubicBezTo>
                  <a:pt x="1266304" y="2972183"/>
                  <a:pt x="1371412" y="2961862"/>
                  <a:pt x="1436594" y="2896952"/>
                </a:cubicBezTo>
                <a:cubicBezTo>
                  <a:pt x="1549033" y="2784512"/>
                  <a:pt x="1549033" y="2602272"/>
                  <a:pt x="1436594" y="2489833"/>
                </a:cubicBezTo>
                <a:cubicBezTo>
                  <a:pt x="1324154" y="2377393"/>
                  <a:pt x="1141915" y="2377393"/>
                  <a:pt x="1029476" y="2489833"/>
                </a:cubicBezTo>
                <a:cubicBezTo>
                  <a:pt x="964292" y="2555015"/>
                  <a:pt x="954244" y="2659850"/>
                  <a:pt x="954244" y="2659850"/>
                </a:cubicBezTo>
                <a:cubicBezTo>
                  <a:pt x="950442" y="2697602"/>
                  <a:pt x="925727" y="2750019"/>
                  <a:pt x="899110" y="2776907"/>
                </a:cubicBezTo>
                <a:lnTo>
                  <a:pt x="890963" y="2785055"/>
                </a:lnTo>
                <a:cubicBezTo>
                  <a:pt x="864346" y="2811671"/>
                  <a:pt x="820620" y="2811671"/>
                  <a:pt x="793732" y="2785055"/>
                </a:cubicBezTo>
                <a:lnTo>
                  <a:pt x="19962" y="2011285"/>
                </a:lnTo>
                <a:cubicBezTo>
                  <a:pt x="-6654" y="1984669"/>
                  <a:pt x="-6654" y="1940942"/>
                  <a:pt x="19962" y="1914326"/>
                </a:cubicBezTo>
                <a:lnTo>
                  <a:pt x="793732" y="1140557"/>
                </a:lnTo>
                <a:cubicBezTo>
                  <a:pt x="820348" y="1113940"/>
                  <a:pt x="820348" y="1070214"/>
                  <a:pt x="793732" y="1043598"/>
                </a:cubicBezTo>
                <a:lnTo>
                  <a:pt x="779881" y="1029747"/>
                </a:lnTo>
                <a:cubicBezTo>
                  <a:pt x="753265" y="1003130"/>
                  <a:pt x="700575" y="978144"/>
                  <a:pt x="662824" y="974613"/>
                </a:cubicBezTo>
                <a:cubicBezTo>
                  <a:pt x="662824" y="974613"/>
                  <a:pt x="557717" y="964293"/>
                  <a:pt x="492535" y="899382"/>
                </a:cubicBezTo>
                <a:cubicBezTo>
                  <a:pt x="380096" y="786942"/>
                  <a:pt x="380096" y="604703"/>
                  <a:pt x="492535" y="492263"/>
                </a:cubicBezTo>
                <a:cubicBezTo>
                  <a:pt x="604703" y="380095"/>
                  <a:pt x="786942" y="380095"/>
                  <a:pt x="899382" y="492535"/>
                </a:cubicBezTo>
                <a:close/>
              </a:path>
            </a:pathLst>
          </a:custGeom>
          <a:noFill/>
          <a:ln w="27157" cap="flat">
            <a:solidFill>
              <a:srgbClr val="FFFFFF"/>
            </a:solidFill>
            <a:prstDash val="solid"/>
            <a:round/>
          </a:ln>
        </p:spPr>
        <p:txBody>
          <a:bodyPr rtlCol="0" anchor="ctr"/>
          <a:lstStyle/>
          <a:p>
            <a:endParaRPr lang="en-US"/>
          </a:p>
        </p:txBody>
      </p:sp>
      <p:sp>
        <p:nvSpPr>
          <p:cNvPr id="52" name="Freeform: Shape 51">
            <a:extLst>
              <a:ext uri="{FF2B5EF4-FFF2-40B4-BE49-F238E27FC236}">
                <a16:creationId xmlns:a16="http://schemas.microsoft.com/office/drawing/2014/main" id="{CBC5B747-D163-4A0F-AE45-0422969C5681}"/>
              </a:ext>
            </a:extLst>
          </p:cNvPr>
          <p:cNvSpPr/>
          <p:nvPr/>
        </p:nvSpPr>
        <p:spPr>
          <a:xfrm>
            <a:off x="17202992" y="6328057"/>
            <a:ext cx="3926426" cy="3926697"/>
          </a:xfrm>
          <a:custGeom>
            <a:avLst/>
            <a:gdLst>
              <a:gd name="connsiteX0" fmla="*/ 3433892 w 3926426"/>
              <a:gd name="connsiteY0" fmla="*/ 3027045 h 3926697"/>
              <a:gd name="connsiteX1" fmla="*/ 3263602 w 3926426"/>
              <a:gd name="connsiteY1" fmla="*/ 2951542 h 3926697"/>
              <a:gd name="connsiteX2" fmla="*/ 3146817 w 3926426"/>
              <a:gd name="connsiteY2" fmla="*/ 2896408 h 3926697"/>
              <a:gd name="connsiteX3" fmla="*/ 3132966 w 3926426"/>
              <a:gd name="connsiteY3" fmla="*/ 2882557 h 3926697"/>
              <a:gd name="connsiteX4" fmla="*/ 3132966 w 3926426"/>
              <a:gd name="connsiteY4" fmla="*/ 2785327 h 3926697"/>
              <a:gd name="connsiteX5" fmla="*/ 3906465 w 3926426"/>
              <a:gd name="connsiteY5" fmla="*/ 2011828 h 3926697"/>
              <a:gd name="connsiteX6" fmla="*/ 3906465 w 3926426"/>
              <a:gd name="connsiteY6" fmla="*/ 1914598 h 3926697"/>
              <a:gd name="connsiteX7" fmla="*/ 3132694 w 3926426"/>
              <a:gd name="connsiteY7" fmla="*/ 1140828 h 3926697"/>
              <a:gd name="connsiteX8" fmla="*/ 3132694 w 3926426"/>
              <a:gd name="connsiteY8" fmla="*/ 1043869 h 3926697"/>
              <a:gd name="connsiteX9" fmla="*/ 3133238 w 3926426"/>
              <a:gd name="connsiteY9" fmla="*/ 1043326 h 3926697"/>
              <a:gd name="connsiteX10" fmla="*/ 3250023 w 3926426"/>
              <a:gd name="connsiteY10" fmla="*/ 988193 h 3926697"/>
              <a:gd name="connsiteX11" fmla="*/ 3420040 w 3926426"/>
              <a:gd name="connsiteY11" fmla="*/ 912961 h 3926697"/>
              <a:gd name="connsiteX12" fmla="*/ 3420040 w 3926426"/>
              <a:gd name="connsiteY12" fmla="*/ 505843 h 3926697"/>
              <a:gd name="connsiteX13" fmla="*/ 3012922 w 3926426"/>
              <a:gd name="connsiteY13" fmla="*/ 505843 h 3926697"/>
              <a:gd name="connsiteX14" fmla="*/ 2937690 w 3926426"/>
              <a:gd name="connsiteY14" fmla="*/ 676132 h 3926697"/>
              <a:gd name="connsiteX15" fmla="*/ 2882557 w 3926426"/>
              <a:gd name="connsiteY15" fmla="*/ 792917 h 3926697"/>
              <a:gd name="connsiteX16" fmla="*/ 2882014 w 3926426"/>
              <a:gd name="connsiteY16" fmla="*/ 793460 h 3926697"/>
              <a:gd name="connsiteX17" fmla="*/ 2784783 w 3926426"/>
              <a:gd name="connsiteY17" fmla="*/ 793460 h 3926697"/>
              <a:gd name="connsiteX18" fmla="*/ 2011829 w 3926426"/>
              <a:gd name="connsiteY18" fmla="*/ 19962 h 3926697"/>
              <a:gd name="connsiteX19" fmla="*/ 1914598 w 3926426"/>
              <a:gd name="connsiteY19" fmla="*/ 19962 h 3926697"/>
              <a:gd name="connsiteX20" fmla="*/ 1141100 w 3926426"/>
              <a:gd name="connsiteY20" fmla="*/ 793460 h 3926697"/>
              <a:gd name="connsiteX21" fmla="*/ 1141100 w 3926426"/>
              <a:gd name="connsiteY21" fmla="*/ 890691 h 3926697"/>
              <a:gd name="connsiteX22" fmla="*/ 1149792 w 3926426"/>
              <a:gd name="connsiteY22" fmla="*/ 899382 h 3926697"/>
              <a:gd name="connsiteX23" fmla="*/ 1266576 w 3926426"/>
              <a:gd name="connsiteY23" fmla="*/ 954515 h 3926697"/>
              <a:gd name="connsiteX24" fmla="*/ 1436864 w 3926426"/>
              <a:gd name="connsiteY24" fmla="*/ 1029747 h 3926697"/>
              <a:gd name="connsiteX25" fmla="*/ 1436864 w 3926426"/>
              <a:gd name="connsiteY25" fmla="*/ 1436865 h 3926697"/>
              <a:gd name="connsiteX26" fmla="*/ 1029746 w 3926426"/>
              <a:gd name="connsiteY26" fmla="*/ 1436865 h 3926697"/>
              <a:gd name="connsiteX27" fmla="*/ 954516 w 3926426"/>
              <a:gd name="connsiteY27" fmla="*/ 1266848 h 3926697"/>
              <a:gd name="connsiteX28" fmla="*/ 899381 w 3926426"/>
              <a:gd name="connsiteY28" fmla="*/ 1149791 h 3926697"/>
              <a:gd name="connsiteX29" fmla="*/ 890690 w 3926426"/>
              <a:gd name="connsiteY29" fmla="*/ 1141100 h 3926697"/>
              <a:gd name="connsiteX30" fmla="*/ 793459 w 3926426"/>
              <a:gd name="connsiteY30" fmla="*/ 1141100 h 3926697"/>
              <a:gd name="connsiteX31" fmla="*/ 19962 w 3926426"/>
              <a:gd name="connsiteY31" fmla="*/ 1914870 h 3926697"/>
              <a:gd name="connsiteX32" fmla="*/ 19962 w 3926426"/>
              <a:gd name="connsiteY32" fmla="*/ 2012100 h 3926697"/>
              <a:gd name="connsiteX33" fmla="*/ 793459 w 3926426"/>
              <a:gd name="connsiteY33" fmla="*/ 2785869 h 3926697"/>
              <a:gd name="connsiteX34" fmla="*/ 890690 w 3926426"/>
              <a:gd name="connsiteY34" fmla="*/ 2785869 h 3926697"/>
              <a:gd name="connsiteX35" fmla="*/ 898838 w 3926426"/>
              <a:gd name="connsiteY35" fmla="*/ 2777722 h 3926697"/>
              <a:gd name="connsiteX36" fmla="*/ 953972 w 3926426"/>
              <a:gd name="connsiteY36" fmla="*/ 2660665 h 3926697"/>
              <a:gd name="connsiteX37" fmla="*/ 1029204 w 3926426"/>
              <a:gd name="connsiteY37" fmla="*/ 2490376 h 3926697"/>
              <a:gd name="connsiteX38" fmla="*/ 1436322 w 3926426"/>
              <a:gd name="connsiteY38" fmla="*/ 2490376 h 3926697"/>
              <a:gd name="connsiteX39" fmla="*/ 1436322 w 3926426"/>
              <a:gd name="connsiteY39" fmla="*/ 2897494 h 3926697"/>
              <a:gd name="connsiteX40" fmla="*/ 1266305 w 3926426"/>
              <a:gd name="connsiteY40" fmla="*/ 2972726 h 3926697"/>
              <a:gd name="connsiteX41" fmla="*/ 1149520 w 3926426"/>
              <a:gd name="connsiteY41" fmla="*/ 3027859 h 3926697"/>
              <a:gd name="connsiteX42" fmla="*/ 1141371 w 3926426"/>
              <a:gd name="connsiteY42" fmla="*/ 3036007 h 3926697"/>
              <a:gd name="connsiteX43" fmla="*/ 1141371 w 3926426"/>
              <a:gd name="connsiteY43" fmla="*/ 3132966 h 3926697"/>
              <a:gd name="connsiteX44" fmla="*/ 1914870 w 3926426"/>
              <a:gd name="connsiteY44" fmla="*/ 3906736 h 3926697"/>
              <a:gd name="connsiteX45" fmla="*/ 2012101 w 3926426"/>
              <a:gd name="connsiteY45" fmla="*/ 3906736 h 3926697"/>
              <a:gd name="connsiteX46" fmla="*/ 2785327 w 3926426"/>
              <a:gd name="connsiteY46" fmla="*/ 3133238 h 3926697"/>
              <a:gd name="connsiteX47" fmla="*/ 2882557 w 3926426"/>
              <a:gd name="connsiteY47" fmla="*/ 3133238 h 3926697"/>
              <a:gd name="connsiteX48" fmla="*/ 2896409 w 3926426"/>
              <a:gd name="connsiteY48" fmla="*/ 3147089 h 3926697"/>
              <a:gd name="connsiteX49" fmla="*/ 2951542 w 3926426"/>
              <a:gd name="connsiteY49" fmla="*/ 3263874 h 3926697"/>
              <a:gd name="connsiteX50" fmla="*/ 3026774 w 3926426"/>
              <a:gd name="connsiteY50" fmla="*/ 3433891 h 3926697"/>
              <a:gd name="connsiteX51" fmla="*/ 3433892 w 3926426"/>
              <a:gd name="connsiteY51" fmla="*/ 3433891 h 3926697"/>
              <a:gd name="connsiteX52" fmla="*/ 3433892 w 3926426"/>
              <a:gd name="connsiteY52" fmla="*/ 3027045 h 392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426" h="3926697">
                <a:moveTo>
                  <a:pt x="3433892" y="3027045"/>
                </a:moveTo>
                <a:cubicBezTo>
                  <a:pt x="3368709" y="2961862"/>
                  <a:pt x="3263602" y="2951542"/>
                  <a:pt x="3263602" y="2951542"/>
                </a:cubicBezTo>
                <a:cubicBezTo>
                  <a:pt x="3226122" y="2948011"/>
                  <a:pt x="3173433" y="2923024"/>
                  <a:pt x="3146817" y="2896408"/>
                </a:cubicBezTo>
                <a:lnTo>
                  <a:pt x="3132966" y="2882557"/>
                </a:lnTo>
                <a:cubicBezTo>
                  <a:pt x="3106350" y="2855941"/>
                  <a:pt x="3106350" y="2812214"/>
                  <a:pt x="3132966" y="2785327"/>
                </a:cubicBezTo>
                <a:lnTo>
                  <a:pt x="3906465" y="2011828"/>
                </a:lnTo>
                <a:cubicBezTo>
                  <a:pt x="3933081" y="1985212"/>
                  <a:pt x="3933081" y="1941486"/>
                  <a:pt x="3906465" y="1914598"/>
                </a:cubicBezTo>
                <a:lnTo>
                  <a:pt x="3132694" y="1140828"/>
                </a:lnTo>
                <a:cubicBezTo>
                  <a:pt x="3106078" y="1114212"/>
                  <a:pt x="3106078" y="1070486"/>
                  <a:pt x="3132694" y="1043869"/>
                </a:cubicBezTo>
                <a:lnTo>
                  <a:pt x="3133238" y="1043326"/>
                </a:lnTo>
                <a:cubicBezTo>
                  <a:pt x="3159853" y="1016710"/>
                  <a:pt x="3212543" y="991723"/>
                  <a:pt x="3250023" y="988193"/>
                </a:cubicBezTo>
                <a:cubicBezTo>
                  <a:pt x="3250023" y="988193"/>
                  <a:pt x="3355129" y="978144"/>
                  <a:pt x="3420040" y="912961"/>
                </a:cubicBezTo>
                <a:cubicBezTo>
                  <a:pt x="3532480" y="800522"/>
                  <a:pt x="3532480" y="618283"/>
                  <a:pt x="3420040" y="505843"/>
                </a:cubicBezTo>
                <a:cubicBezTo>
                  <a:pt x="3307600" y="393403"/>
                  <a:pt x="3125362" y="393403"/>
                  <a:pt x="3012922" y="505843"/>
                </a:cubicBezTo>
                <a:cubicBezTo>
                  <a:pt x="2947739" y="571025"/>
                  <a:pt x="2937690" y="676132"/>
                  <a:pt x="2937690" y="676132"/>
                </a:cubicBezTo>
                <a:cubicBezTo>
                  <a:pt x="2934159" y="713612"/>
                  <a:pt x="2909173" y="766301"/>
                  <a:pt x="2882557" y="792917"/>
                </a:cubicBezTo>
                <a:lnTo>
                  <a:pt x="2882014" y="793460"/>
                </a:lnTo>
                <a:cubicBezTo>
                  <a:pt x="2855398" y="820076"/>
                  <a:pt x="2811670" y="820076"/>
                  <a:pt x="2784783" y="793460"/>
                </a:cubicBezTo>
                <a:lnTo>
                  <a:pt x="2011829" y="19962"/>
                </a:lnTo>
                <a:cubicBezTo>
                  <a:pt x="1985212" y="-6654"/>
                  <a:pt x="1941485" y="-6654"/>
                  <a:pt x="1914598" y="19962"/>
                </a:cubicBezTo>
                <a:lnTo>
                  <a:pt x="1141100" y="793460"/>
                </a:lnTo>
                <a:cubicBezTo>
                  <a:pt x="1114483" y="820076"/>
                  <a:pt x="1114483" y="863803"/>
                  <a:pt x="1141100" y="890691"/>
                </a:cubicBezTo>
                <a:lnTo>
                  <a:pt x="1149792" y="899382"/>
                </a:lnTo>
                <a:cubicBezTo>
                  <a:pt x="1176407" y="925998"/>
                  <a:pt x="1229096" y="950984"/>
                  <a:pt x="1266576" y="954515"/>
                </a:cubicBezTo>
                <a:cubicBezTo>
                  <a:pt x="1266576" y="954515"/>
                  <a:pt x="1371683" y="964836"/>
                  <a:pt x="1436864" y="1029747"/>
                </a:cubicBezTo>
                <a:cubicBezTo>
                  <a:pt x="1549304" y="1142186"/>
                  <a:pt x="1549304" y="1324425"/>
                  <a:pt x="1436864" y="1436865"/>
                </a:cubicBezTo>
                <a:cubicBezTo>
                  <a:pt x="1324426" y="1549305"/>
                  <a:pt x="1142186" y="1549305"/>
                  <a:pt x="1029746" y="1436865"/>
                </a:cubicBezTo>
                <a:cubicBezTo>
                  <a:pt x="964565" y="1371683"/>
                  <a:pt x="954516" y="1266848"/>
                  <a:pt x="954516" y="1266848"/>
                </a:cubicBezTo>
                <a:cubicBezTo>
                  <a:pt x="950985" y="1229096"/>
                  <a:pt x="925997" y="1176678"/>
                  <a:pt x="899381" y="1149791"/>
                </a:cubicBezTo>
                <a:lnTo>
                  <a:pt x="890690" y="1141100"/>
                </a:lnTo>
                <a:cubicBezTo>
                  <a:pt x="864075" y="1114484"/>
                  <a:pt x="820349" y="1114484"/>
                  <a:pt x="793459" y="1141100"/>
                </a:cubicBezTo>
                <a:lnTo>
                  <a:pt x="19962" y="1914870"/>
                </a:lnTo>
                <a:cubicBezTo>
                  <a:pt x="-6654" y="1941486"/>
                  <a:pt x="-6654" y="1985212"/>
                  <a:pt x="19962" y="2012100"/>
                </a:cubicBezTo>
                <a:lnTo>
                  <a:pt x="793459" y="2785869"/>
                </a:lnTo>
                <a:cubicBezTo>
                  <a:pt x="820077" y="2812486"/>
                  <a:pt x="863803" y="2812486"/>
                  <a:pt x="890690" y="2785869"/>
                </a:cubicBezTo>
                <a:lnTo>
                  <a:pt x="898838" y="2777722"/>
                </a:lnTo>
                <a:cubicBezTo>
                  <a:pt x="925455" y="2751106"/>
                  <a:pt x="950441" y="2698417"/>
                  <a:pt x="953972" y="2660665"/>
                </a:cubicBezTo>
                <a:cubicBezTo>
                  <a:pt x="953972" y="2660665"/>
                  <a:pt x="964293" y="2555558"/>
                  <a:pt x="1029204" y="2490376"/>
                </a:cubicBezTo>
                <a:cubicBezTo>
                  <a:pt x="1141642" y="2377936"/>
                  <a:pt x="1323882" y="2377936"/>
                  <a:pt x="1436322" y="2490376"/>
                </a:cubicBezTo>
                <a:cubicBezTo>
                  <a:pt x="1548761" y="2602816"/>
                  <a:pt x="1548761" y="2785055"/>
                  <a:pt x="1436322" y="2897494"/>
                </a:cubicBezTo>
                <a:cubicBezTo>
                  <a:pt x="1371139" y="2962677"/>
                  <a:pt x="1266305" y="2972726"/>
                  <a:pt x="1266305" y="2972726"/>
                </a:cubicBezTo>
                <a:cubicBezTo>
                  <a:pt x="1228824" y="2976528"/>
                  <a:pt x="1176135" y="3001243"/>
                  <a:pt x="1149520" y="3027859"/>
                </a:cubicBezTo>
                <a:lnTo>
                  <a:pt x="1141371" y="3036007"/>
                </a:lnTo>
                <a:cubicBezTo>
                  <a:pt x="1114755" y="3062623"/>
                  <a:pt x="1114755" y="3106350"/>
                  <a:pt x="1141371" y="3132966"/>
                </a:cubicBezTo>
                <a:lnTo>
                  <a:pt x="1914870" y="3906736"/>
                </a:lnTo>
                <a:cubicBezTo>
                  <a:pt x="1941485" y="3933352"/>
                  <a:pt x="1985212" y="3933352"/>
                  <a:pt x="2012101" y="3906736"/>
                </a:cubicBezTo>
                <a:lnTo>
                  <a:pt x="2785327" y="3133238"/>
                </a:lnTo>
                <a:cubicBezTo>
                  <a:pt x="2811942" y="3106622"/>
                  <a:pt x="2855670" y="3106622"/>
                  <a:pt x="2882557" y="3133238"/>
                </a:cubicBezTo>
                <a:lnTo>
                  <a:pt x="2896409" y="3147089"/>
                </a:lnTo>
                <a:cubicBezTo>
                  <a:pt x="2923025" y="3173705"/>
                  <a:pt x="2948011" y="3226394"/>
                  <a:pt x="2951542" y="3263874"/>
                </a:cubicBezTo>
                <a:cubicBezTo>
                  <a:pt x="2951542" y="3263874"/>
                  <a:pt x="2961862" y="3368981"/>
                  <a:pt x="3026774" y="3433891"/>
                </a:cubicBezTo>
                <a:cubicBezTo>
                  <a:pt x="3139214" y="3546331"/>
                  <a:pt x="3321452" y="3546331"/>
                  <a:pt x="3433892" y="3433891"/>
                </a:cubicBezTo>
                <a:cubicBezTo>
                  <a:pt x="3546332" y="3321724"/>
                  <a:pt x="3546332" y="3139484"/>
                  <a:pt x="3433892" y="3027045"/>
                </a:cubicBezTo>
                <a:close/>
              </a:path>
            </a:pathLst>
          </a:custGeom>
          <a:solidFill>
            <a:srgbClr val="BD365F"/>
          </a:solidFill>
          <a:ln w="27157"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6ED5D0D9-0397-44EF-ADBC-823EF9FD994F}"/>
              </a:ext>
            </a:extLst>
          </p:cNvPr>
          <p:cNvSpPr/>
          <p:nvPr/>
        </p:nvSpPr>
        <p:spPr>
          <a:xfrm>
            <a:off x="18975275" y="7825677"/>
            <a:ext cx="1078496" cy="770049"/>
          </a:xfrm>
          <a:custGeom>
            <a:avLst/>
            <a:gdLst>
              <a:gd name="connsiteX0" fmla="*/ 1060028 w 1078496"/>
              <a:gd name="connsiteY0" fmla="*/ 733384 h 770049"/>
              <a:gd name="connsiteX1" fmla="*/ 983983 w 1078496"/>
              <a:gd name="connsiteY1" fmla="*/ 733384 h 770049"/>
              <a:gd name="connsiteX2" fmla="*/ 983983 w 1078496"/>
              <a:gd name="connsiteY2" fmla="*/ 117682 h 770049"/>
              <a:gd name="connsiteX3" fmla="*/ 856877 w 1078496"/>
              <a:gd name="connsiteY3" fmla="*/ 82 h 770049"/>
              <a:gd name="connsiteX4" fmla="*/ 739277 w 1078496"/>
              <a:gd name="connsiteY4" fmla="*/ 117682 h 770049"/>
              <a:gd name="connsiteX5" fmla="*/ 739277 w 1078496"/>
              <a:gd name="connsiteY5" fmla="*/ 733384 h 770049"/>
              <a:gd name="connsiteX6" fmla="*/ 661601 w 1078496"/>
              <a:gd name="connsiteY6" fmla="*/ 733384 h 770049"/>
              <a:gd name="connsiteX7" fmla="*/ 661601 w 1078496"/>
              <a:gd name="connsiteY7" fmla="*/ 209481 h 770049"/>
              <a:gd name="connsiteX8" fmla="*/ 534496 w 1078496"/>
              <a:gd name="connsiteY8" fmla="*/ 91881 h 770049"/>
              <a:gd name="connsiteX9" fmla="*/ 416895 w 1078496"/>
              <a:gd name="connsiteY9" fmla="*/ 209481 h 770049"/>
              <a:gd name="connsiteX10" fmla="*/ 416895 w 1078496"/>
              <a:gd name="connsiteY10" fmla="*/ 733384 h 770049"/>
              <a:gd name="connsiteX11" fmla="*/ 339220 w 1078496"/>
              <a:gd name="connsiteY11" fmla="*/ 733384 h 770049"/>
              <a:gd name="connsiteX12" fmla="*/ 339220 w 1078496"/>
              <a:gd name="connsiteY12" fmla="*/ 301008 h 770049"/>
              <a:gd name="connsiteX13" fmla="*/ 212114 w 1078496"/>
              <a:gd name="connsiteY13" fmla="*/ 183408 h 770049"/>
              <a:gd name="connsiteX14" fmla="*/ 94514 w 1078496"/>
              <a:gd name="connsiteY14" fmla="*/ 301008 h 770049"/>
              <a:gd name="connsiteX15" fmla="*/ 94514 w 1078496"/>
              <a:gd name="connsiteY15" fmla="*/ 733384 h 770049"/>
              <a:gd name="connsiteX16" fmla="*/ 18468 w 1078496"/>
              <a:gd name="connsiteY16" fmla="*/ 733384 h 770049"/>
              <a:gd name="connsiteX17" fmla="*/ 0 w 1078496"/>
              <a:gd name="connsiteY17" fmla="*/ 751853 h 770049"/>
              <a:gd name="connsiteX18" fmla="*/ 18468 w 1078496"/>
              <a:gd name="connsiteY18" fmla="*/ 770050 h 770049"/>
              <a:gd name="connsiteX19" fmla="*/ 1060028 w 1078496"/>
              <a:gd name="connsiteY19" fmla="*/ 770050 h 770049"/>
              <a:gd name="connsiteX20" fmla="*/ 1078497 w 1078496"/>
              <a:gd name="connsiteY20" fmla="*/ 751853 h 770049"/>
              <a:gd name="connsiteX21" fmla="*/ 1060028 w 1078496"/>
              <a:gd name="connsiteY21" fmla="*/ 733384 h 770049"/>
              <a:gd name="connsiteX22" fmla="*/ 1060028 w 1078496"/>
              <a:gd name="connsiteY22" fmla="*/ 733384 h 770049"/>
              <a:gd name="connsiteX23" fmla="*/ 130908 w 1078496"/>
              <a:gd name="connsiteY23" fmla="*/ 733384 h 770049"/>
              <a:gd name="connsiteX24" fmla="*/ 130908 w 1078496"/>
              <a:gd name="connsiteY24" fmla="*/ 301008 h 770049"/>
              <a:gd name="connsiteX25" fmla="*/ 220534 w 1078496"/>
              <a:gd name="connsiteY25" fmla="*/ 219258 h 770049"/>
              <a:gd name="connsiteX26" fmla="*/ 302284 w 1078496"/>
              <a:gd name="connsiteY26" fmla="*/ 301008 h 770049"/>
              <a:gd name="connsiteX27" fmla="*/ 302556 w 1078496"/>
              <a:gd name="connsiteY27" fmla="*/ 733384 h 770049"/>
              <a:gd name="connsiteX28" fmla="*/ 130908 w 1078496"/>
              <a:gd name="connsiteY28" fmla="*/ 733384 h 770049"/>
              <a:gd name="connsiteX29" fmla="*/ 453290 w 1078496"/>
              <a:gd name="connsiteY29" fmla="*/ 733384 h 770049"/>
              <a:gd name="connsiteX30" fmla="*/ 453290 w 1078496"/>
              <a:gd name="connsiteY30" fmla="*/ 209481 h 770049"/>
              <a:gd name="connsiteX31" fmla="*/ 542915 w 1078496"/>
              <a:gd name="connsiteY31" fmla="*/ 127731 h 770049"/>
              <a:gd name="connsiteX32" fmla="*/ 624665 w 1078496"/>
              <a:gd name="connsiteY32" fmla="*/ 209481 h 770049"/>
              <a:gd name="connsiteX33" fmla="*/ 624937 w 1078496"/>
              <a:gd name="connsiteY33" fmla="*/ 733384 h 770049"/>
              <a:gd name="connsiteX34" fmla="*/ 453290 w 1078496"/>
              <a:gd name="connsiteY34" fmla="*/ 733384 h 770049"/>
              <a:gd name="connsiteX35" fmla="*/ 775943 w 1078496"/>
              <a:gd name="connsiteY35" fmla="*/ 733384 h 770049"/>
              <a:gd name="connsiteX36" fmla="*/ 775943 w 1078496"/>
              <a:gd name="connsiteY36" fmla="*/ 117682 h 770049"/>
              <a:gd name="connsiteX37" fmla="*/ 865568 w 1078496"/>
              <a:gd name="connsiteY37" fmla="*/ 35932 h 770049"/>
              <a:gd name="connsiteX38" fmla="*/ 947318 w 1078496"/>
              <a:gd name="connsiteY38" fmla="*/ 117682 h 770049"/>
              <a:gd name="connsiteX39" fmla="*/ 947590 w 1078496"/>
              <a:gd name="connsiteY39" fmla="*/ 733384 h 770049"/>
              <a:gd name="connsiteX40" fmla="*/ 775943 w 1078496"/>
              <a:gd name="connsiteY40" fmla="*/ 733384 h 77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78496" h="770049">
                <a:moveTo>
                  <a:pt x="1060028" y="733384"/>
                </a:moveTo>
                <a:lnTo>
                  <a:pt x="983983" y="733384"/>
                </a:lnTo>
                <a:lnTo>
                  <a:pt x="983983" y="117682"/>
                </a:lnTo>
                <a:cubicBezTo>
                  <a:pt x="981539" y="50055"/>
                  <a:pt x="924504" y="-2362"/>
                  <a:pt x="856877" y="82"/>
                </a:cubicBezTo>
                <a:cubicBezTo>
                  <a:pt x="793053" y="2526"/>
                  <a:pt x="741722" y="53586"/>
                  <a:pt x="739277" y="117682"/>
                </a:cubicBezTo>
                <a:lnTo>
                  <a:pt x="739277" y="733384"/>
                </a:lnTo>
                <a:lnTo>
                  <a:pt x="661601" y="733384"/>
                </a:lnTo>
                <a:lnTo>
                  <a:pt x="661601" y="209481"/>
                </a:lnTo>
                <a:cubicBezTo>
                  <a:pt x="658886" y="141854"/>
                  <a:pt x="602122" y="89436"/>
                  <a:pt x="534496" y="91881"/>
                </a:cubicBezTo>
                <a:cubicBezTo>
                  <a:pt x="470672" y="94325"/>
                  <a:pt x="419340" y="145656"/>
                  <a:pt x="416895" y="209481"/>
                </a:cubicBezTo>
                <a:lnTo>
                  <a:pt x="416895" y="733384"/>
                </a:lnTo>
                <a:lnTo>
                  <a:pt x="339220" y="733384"/>
                </a:lnTo>
                <a:lnTo>
                  <a:pt x="339220" y="301008"/>
                </a:lnTo>
                <a:cubicBezTo>
                  <a:pt x="336505" y="233381"/>
                  <a:pt x="279741" y="180692"/>
                  <a:pt x="212114" y="183408"/>
                </a:cubicBezTo>
                <a:cubicBezTo>
                  <a:pt x="148289" y="185852"/>
                  <a:pt x="96959" y="237183"/>
                  <a:pt x="94514" y="301008"/>
                </a:cubicBezTo>
                <a:lnTo>
                  <a:pt x="94514" y="733384"/>
                </a:lnTo>
                <a:lnTo>
                  <a:pt x="18468" y="733384"/>
                </a:lnTo>
                <a:cubicBezTo>
                  <a:pt x="8419" y="733384"/>
                  <a:pt x="0" y="741532"/>
                  <a:pt x="0" y="751853"/>
                </a:cubicBezTo>
                <a:cubicBezTo>
                  <a:pt x="0" y="761902"/>
                  <a:pt x="8147" y="770050"/>
                  <a:pt x="18468" y="770050"/>
                </a:cubicBezTo>
                <a:lnTo>
                  <a:pt x="1060028" y="770050"/>
                </a:lnTo>
                <a:cubicBezTo>
                  <a:pt x="1070349" y="770050"/>
                  <a:pt x="1078497" y="761902"/>
                  <a:pt x="1078497" y="751853"/>
                </a:cubicBezTo>
                <a:cubicBezTo>
                  <a:pt x="1078497" y="741532"/>
                  <a:pt x="1070349" y="733384"/>
                  <a:pt x="1060028" y="733384"/>
                </a:cubicBezTo>
                <a:lnTo>
                  <a:pt x="1060028" y="733384"/>
                </a:lnTo>
                <a:close/>
                <a:moveTo>
                  <a:pt x="130908" y="733384"/>
                </a:moveTo>
                <a:lnTo>
                  <a:pt x="130908" y="301008"/>
                </a:lnTo>
                <a:cubicBezTo>
                  <a:pt x="133080" y="253750"/>
                  <a:pt x="173277" y="217085"/>
                  <a:pt x="220534" y="219258"/>
                </a:cubicBezTo>
                <a:cubicBezTo>
                  <a:pt x="264804" y="221431"/>
                  <a:pt x="300110" y="256738"/>
                  <a:pt x="302284" y="301008"/>
                </a:cubicBezTo>
                <a:lnTo>
                  <a:pt x="302556" y="733384"/>
                </a:lnTo>
                <a:lnTo>
                  <a:pt x="130908" y="733384"/>
                </a:lnTo>
                <a:close/>
                <a:moveTo>
                  <a:pt x="453290" y="733384"/>
                </a:moveTo>
                <a:lnTo>
                  <a:pt x="453290" y="209481"/>
                </a:lnTo>
                <a:cubicBezTo>
                  <a:pt x="455461" y="162223"/>
                  <a:pt x="495658" y="125558"/>
                  <a:pt x="542915" y="127731"/>
                </a:cubicBezTo>
                <a:cubicBezTo>
                  <a:pt x="587185" y="129904"/>
                  <a:pt x="622492" y="165211"/>
                  <a:pt x="624665" y="209481"/>
                </a:cubicBezTo>
                <a:lnTo>
                  <a:pt x="624937" y="733384"/>
                </a:lnTo>
                <a:lnTo>
                  <a:pt x="453290" y="733384"/>
                </a:lnTo>
                <a:close/>
                <a:moveTo>
                  <a:pt x="775943" y="733384"/>
                </a:moveTo>
                <a:lnTo>
                  <a:pt x="775943" y="117682"/>
                </a:lnTo>
                <a:cubicBezTo>
                  <a:pt x="778114" y="70425"/>
                  <a:pt x="818311" y="33760"/>
                  <a:pt x="865568" y="35932"/>
                </a:cubicBezTo>
                <a:cubicBezTo>
                  <a:pt x="909838" y="38105"/>
                  <a:pt x="945145" y="73412"/>
                  <a:pt x="947318" y="117682"/>
                </a:cubicBezTo>
                <a:lnTo>
                  <a:pt x="947590" y="733384"/>
                </a:lnTo>
                <a:lnTo>
                  <a:pt x="775943" y="733384"/>
                </a:lnTo>
                <a:close/>
              </a:path>
            </a:pathLst>
          </a:custGeom>
          <a:solidFill>
            <a:srgbClr val="FFFFFF"/>
          </a:solidFill>
          <a:ln w="27157"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742911FE-0B57-4F68-A8A5-0C1661E0F794}"/>
              </a:ext>
            </a:extLst>
          </p:cNvPr>
          <p:cNvSpPr/>
          <p:nvPr/>
        </p:nvSpPr>
        <p:spPr>
          <a:xfrm>
            <a:off x="17202992" y="6328057"/>
            <a:ext cx="3926426" cy="3926697"/>
          </a:xfrm>
          <a:custGeom>
            <a:avLst/>
            <a:gdLst>
              <a:gd name="connsiteX0" fmla="*/ 3433892 w 3926426"/>
              <a:gd name="connsiteY0" fmla="*/ 3027045 h 3926697"/>
              <a:gd name="connsiteX1" fmla="*/ 3263602 w 3926426"/>
              <a:gd name="connsiteY1" fmla="*/ 2951542 h 3926697"/>
              <a:gd name="connsiteX2" fmla="*/ 3146817 w 3926426"/>
              <a:gd name="connsiteY2" fmla="*/ 2896408 h 3926697"/>
              <a:gd name="connsiteX3" fmla="*/ 3132966 w 3926426"/>
              <a:gd name="connsiteY3" fmla="*/ 2882557 h 3926697"/>
              <a:gd name="connsiteX4" fmla="*/ 3132966 w 3926426"/>
              <a:gd name="connsiteY4" fmla="*/ 2785327 h 3926697"/>
              <a:gd name="connsiteX5" fmla="*/ 3906465 w 3926426"/>
              <a:gd name="connsiteY5" fmla="*/ 2011828 h 3926697"/>
              <a:gd name="connsiteX6" fmla="*/ 3906465 w 3926426"/>
              <a:gd name="connsiteY6" fmla="*/ 1914598 h 3926697"/>
              <a:gd name="connsiteX7" fmla="*/ 3132694 w 3926426"/>
              <a:gd name="connsiteY7" fmla="*/ 1140828 h 3926697"/>
              <a:gd name="connsiteX8" fmla="*/ 3132694 w 3926426"/>
              <a:gd name="connsiteY8" fmla="*/ 1043869 h 3926697"/>
              <a:gd name="connsiteX9" fmla="*/ 3133238 w 3926426"/>
              <a:gd name="connsiteY9" fmla="*/ 1043326 h 3926697"/>
              <a:gd name="connsiteX10" fmla="*/ 3250023 w 3926426"/>
              <a:gd name="connsiteY10" fmla="*/ 988193 h 3926697"/>
              <a:gd name="connsiteX11" fmla="*/ 3420040 w 3926426"/>
              <a:gd name="connsiteY11" fmla="*/ 912961 h 3926697"/>
              <a:gd name="connsiteX12" fmla="*/ 3420040 w 3926426"/>
              <a:gd name="connsiteY12" fmla="*/ 505843 h 3926697"/>
              <a:gd name="connsiteX13" fmla="*/ 3012922 w 3926426"/>
              <a:gd name="connsiteY13" fmla="*/ 505843 h 3926697"/>
              <a:gd name="connsiteX14" fmla="*/ 2937690 w 3926426"/>
              <a:gd name="connsiteY14" fmla="*/ 676132 h 3926697"/>
              <a:gd name="connsiteX15" fmla="*/ 2882557 w 3926426"/>
              <a:gd name="connsiteY15" fmla="*/ 792917 h 3926697"/>
              <a:gd name="connsiteX16" fmla="*/ 2882014 w 3926426"/>
              <a:gd name="connsiteY16" fmla="*/ 793460 h 3926697"/>
              <a:gd name="connsiteX17" fmla="*/ 2784783 w 3926426"/>
              <a:gd name="connsiteY17" fmla="*/ 793460 h 3926697"/>
              <a:gd name="connsiteX18" fmla="*/ 2011829 w 3926426"/>
              <a:gd name="connsiteY18" fmla="*/ 19962 h 3926697"/>
              <a:gd name="connsiteX19" fmla="*/ 1914598 w 3926426"/>
              <a:gd name="connsiteY19" fmla="*/ 19962 h 3926697"/>
              <a:gd name="connsiteX20" fmla="*/ 1141100 w 3926426"/>
              <a:gd name="connsiteY20" fmla="*/ 793460 h 3926697"/>
              <a:gd name="connsiteX21" fmla="*/ 1141100 w 3926426"/>
              <a:gd name="connsiteY21" fmla="*/ 890691 h 3926697"/>
              <a:gd name="connsiteX22" fmla="*/ 1149792 w 3926426"/>
              <a:gd name="connsiteY22" fmla="*/ 899382 h 3926697"/>
              <a:gd name="connsiteX23" fmla="*/ 1266576 w 3926426"/>
              <a:gd name="connsiteY23" fmla="*/ 954515 h 3926697"/>
              <a:gd name="connsiteX24" fmla="*/ 1436864 w 3926426"/>
              <a:gd name="connsiteY24" fmla="*/ 1029747 h 3926697"/>
              <a:gd name="connsiteX25" fmla="*/ 1436864 w 3926426"/>
              <a:gd name="connsiteY25" fmla="*/ 1436865 h 3926697"/>
              <a:gd name="connsiteX26" fmla="*/ 1029746 w 3926426"/>
              <a:gd name="connsiteY26" fmla="*/ 1436865 h 3926697"/>
              <a:gd name="connsiteX27" fmla="*/ 954516 w 3926426"/>
              <a:gd name="connsiteY27" fmla="*/ 1266848 h 3926697"/>
              <a:gd name="connsiteX28" fmla="*/ 899381 w 3926426"/>
              <a:gd name="connsiteY28" fmla="*/ 1149791 h 3926697"/>
              <a:gd name="connsiteX29" fmla="*/ 890690 w 3926426"/>
              <a:gd name="connsiteY29" fmla="*/ 1141100 h 3926697"/>
              <a:gd name="connsiteX30" fmla="*/ 793459 w 3926426"/>
              <a:gd name="connsiteY30" fmla="*/ 1141100 h 3926697"/>
              <a:gd name="connsiteX31" fmla="*/ 19962 w 3926426"/>
              <a:gd name="connsiteY31" fmla="*/ 1914870 h 3926697"/>
              <a:gd name="connsiteX32" fmla="*/ 19962 w 3926426"/>
              <a:gd name="connsiteY32" fmla="*/ 2012100 h 3926697"/>
              <a:gd name="connsiteX33" fmla="*/ 793459 w 3926426"/>
              <a:gd name="connsiteY33" fmla="*/ 2785869 h 3926697"/>
              <a:gd name="connsiteX34" fmla="*/ 890690 w 3926426"/>
              <a:gd name="connsiteY34" fmla="*/ 2785869 h 3926697"/>
              <a:gd name="connsiteX35" fmla="*/ 898838 w 3926426"/>
              <a:gd name="connsiteY35" fmla="*/ 2777722 h 3926697"/>
              <a:gd name="connsiteX36" fmla="*/ 953972 w 3926426"/>
              <a:gd name="connsiteY36" fmla="*/ 2660665 h 3926697"/>
              <a:gd name="connsiteX37" fmla="*/ 1029204 w 3926426"/>
              <a:gd name="connsiteY37" fmla="*/ 2490376 h 3926697"/>
              <a:gd name="connsiteX38" fmla="*/ 1436322 w 3926426"/>
              <a:gd name="connsiteY38" fmla="*/ 2490376 h 3926697"/>
              <a:gd name="connsiteX39" fmla="*/ 1436322 w 3926426"/>
              <a:gd name="connsiteY39" fmla="*/ 2897494 h 3926697"/>
              <a:gd name="connsiteX40" fmla="*/ 1266305 w 3926426"/>
              <a:gd name="connsiteY40" fmla="*/ 2972726 h 3926697"/>
              <a:gd name="connsiteX41" fmla="*/ 1149520 w 3926426"/>
              <a:gd name="connsiteY41" fmla="*/ 3027859 h 3926697"/>
              <a:gd name="connsiteX42" fmla="*/ 1141371 w 3926426"/>
              <a:gd name="connsiteY42" fmla="*/ 3036007 h 3926697"/>
              <a:gd name="connsiteX43" fmla="*/ 1141371 w 3926426"/>
              <a:gd name="connsiteY43" fmla="*/ 3132966 h 3926697"/>
              <a:gd name="connsiteX44" fmla="*/ 1914870 w 3926426"/>
              <a:gd name="connsiteY44" fmla="*/ 3906736 h 3926697"/>
              <a:gd name="connsiteX45" fmla="*/ 2012101 w 3926426"/>
              <a:gd name="connsiteY45" fmla="*/ 3906736 h 3926697"/>
              <a:gd name="connsiteX46" fmla="*/ 2785327 w 3926426"/>
              <a:gd name="connsiteY46" fmla="*/ 3133238 h 3926697"/>
              <a:gd name="connsiteX47" fmla="*/ 2882557 w 3926426"/>
              <a:gd name="connsiteY47" fmla="*/ 3133238 h 3926697"/>
              <a:gd name="connsiteX48" fmla="*/ 2896409 w 3926426"/>
              <a:gd name="connsiteY48" fmla="*/ 3147089 h 3926697"/>
              <a:gd name="connsiteX49" fmla="*/ 2951542 w 3926426"/>
              <a:gd name="connsiteY49" fmla="*/ 3263874 h 3926697"/>
              <a:gd name="connsiteX50" fmla="*/ 3026774 w 3926426"/>
              <a:gd name="connsiteY50" fmla="*/ 3433891 h 3926697"/>
              <a:gd name="connsiteX51" fmla="*/ 3433892 w 3926426"/>
              <a:gd name="connsiteY51" fmla="*/ 3433891 h 3926697"/>
              <a:gd name="connsiteX52" fmla="*/ 3433892 w 3926426"/>
              <a:gd name="connsiteY52" fmla="*/ 3027045 h 392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426" h="3926697">
                <a:moveTo>
                  <a:pt x="3433892" y="3027045"/>
                </a:moveTo>
                <a:cubicBezTo>
                  <a:pt x="3368709" y="2961862"/>
                  <a:pt x="3263602" y="2951542"/>
                  <a:pt x="3263602" y="2951542"/>
                </a:cubicBezTo>
                <a:cubicBezTo>
                  <a:pt x="3226122" y="2948011"/>
                  <a:pt x="3173433" y="2923024"/>
                  <a:pt x="3146817" y="2896408"/>
                </a:cubicBezTo>
                <a:lnTo>
                  <a:pt x="3132966" y="2882557"/>
                </a:lnTo>
                <a:cubicBezTo>
                  <a:pt x="3106350" y="2855941"/>
                  <a:pt x="3106350" y="2812214"/>
                  <a:pt x="3132966" y="2785327"/>
                </a:cubicBezTo>
                <a:lnTo>
                  <a:pt x="3906465" y="2011828"/>
                </a:lnTo>
                <a:cubicBezTo>
                  <a:pt x="3933081" y="1985212"/>
                  <a:pt x="3933081" y="1941486"/>
                  <a:pt x="3906465" y="1914598"/>
                </a:cubicBezTo>
                <a:lnTo>
                  <a:pt x="3132694" y="1140828"/>
                </a:lnTo>
                <a:cubicBezTo>
                  <a:pt x="3106078" y="1114212"/>
                  <a:pt x="3106078" y="1070486"/>
                  <a:pt x="3132694" y="1043869"/>
                </a:cubicBezTo>
                <a:lnTo>
                  <a:pt x="3133238" y="1043326"/>
                </a:lnTo>
                <a:cubicBezTo>
                  <a:pt x="3159853" y="1016710"/>
                  <a:pt x="3212543" y="991723"/>
                  <a:pt x="3250023" y="988193"/>
                </a:cubicBezTo>
                <a:cubicBezTo>
                  <a:pt x="3250023" y="988193"/>
                  <a:pt x="3355129" y="978144"/>
                  <a:pt x="3420040" y="912961"/>
                </a:cubicBezTo>
                <a:cubicBezTo>
                  <a:pt x="3532480" y="800522"/>
                  <a:pt x="3532480" y="618283"/>
                  <a:pt x="3420040" y="505843"/>
                </a:cubicBezTo>
                <a:cubicBezTo>
                  <a:pt x="3307600" y="393403"/>
                  <a:pt x="3125362" y="393403"/>
                  <a:pt x="3012922" y="505843"/>
                </a:cubicBezTo>
                <a:cubicBezTo>
                  <a:pt x="2947739" y="571025"/>
                  <a:pt x="2937690" y="676132"/>
                  <a:pt x="2937690" y="676132"/>
                </a:cubicBezTo>
                <a:cubicBezTo>
                  <a:pt x="2934159" y="713612"/>
                  <a:pt x="2909173" y="766301"/>
                  <a:pt x="2882557" y="792917"/>
                </a:cubicBezTo>
                <a:lnTo>
                  <a:pt x="2882014" y="793460"/>
                </a:lnTo>
                <a:cubicBezTo>
                  <a:pt x="2855398" y="820076"/>
                  <a:pt x="2811670" y="820076"/>
                  <a:pt x="2784783" y="793460"/>
                </a:cubicBezTo>
                <a:lnTo>
                  <a:pt x="2011829" y="19962"/>
                </a:lnTo>
                <a:cubicBezTo>
                  <a:pt x="1985212" y="-6654"/>
                  <a:pt x="1941485" y="-6654"/>
                  <a:pt x="1914598" y="19962"/>
                </a:cubicBezTo>
                <a:lnTo>
                  <a:pt x="1141100" y="793460"/>
                </a:lnTo>
                <a:cubicBezTo>
                  <a:pt x="1114483" y="820076"/>
                  <a:pt x="1114483" y="863803"/>
                  <a:pt x="1141100" y="890691"/>
                </a:cubicBezTo>
                <a:lnTo>
                  <a:pt x="1149792" y="899382"/>
                </a:lnTo>
                <a:cubicBezTo>
                  <a:pt x="1176407" y="925998"/>
                  <a:pt x="1229096" y="950984"/>
                  <a:pt x="1266576" y="954515"/>
                </a:cubicBezTo>
                <a:cubicBezTo>
                  <a:pt x="1266576" y="954515"/>
                  <a:pt x="1371683" y="964836"/>
                  <a:pt x="1436864" y="1029747"/>
                </a:cubicBezTo>
                <a:cubicBezTo>
                  <a:pt x="1549304" y="1142186"/>
                  <a:pt x="1549304" y="1324425"/>
                  <a:pt x="1436864" y="1436865"/>
                </a:cubicBezTo>
                <a:cubicBezTo>
                  <a:pt x="1324426" y="1549305"/>
                  <a:pt x="1142186" y="1549305"/>
                  <a:pt x="1029746" y="1436865"/>
                </a:cubicBezTo>
                <a:cubicBezTo>
                  <a:pt x="964565" y="1371683"/>
                  <a:pt x="954516" y="1266848"/>
                  <a:pt x="954516" y="1266848"/>
                </a:cubicBezTo>
                <a:cubicBezTo>
                  <a:pt x="950985" y="1229096"/>
                  <a:pt x="925997" y="1176678"/>
                  <a:pt x="899381" y="1149791"/>
                </a:cubicBezTo>
                <a:lnTo>
                  <a:pt x="890690" y="1141100"/>
                </a:lnTo>
                <a:cubicBezTo>
                  <a:pt x="864075" y="1114484"/>
                  <a:pt x="820349" y="1114484"/>
                  <a:pt x="793459" y="1141100"/>
                </a:cubicBezTo>
                <a:lnTo>
                  <a:pt x="19962" y="1914870"/>
                </a:lnTo>
                <a:cubicBezTo>
                  <a:pt x="-6654" y="1941486"/>
                  <a:pt x="-6654" y="1985212"/>
                  <a:pt x="19962" y="2012100"/>
                </a:cubicBezTo>
                <a:lnTo>
                  <a:pt x="793459" y="2785869"/>
                </a:lnTo>
                <a:cubicBezTo>
                  <a:pt x="820077" y="2812486"/>
                  <a:pt x="863803" y="2812486"/>
                  <a:pt x="890690" y="2785869"/>
                </a:cubicBezTo>
                <a:lnTo>
                  <a:pt x="898838" y="2777722"/>
                </a:lnTo>
                <a:cubicBezTo>
                  <a:pt x="925455" y="2751106"/>
                  <a:pt x="950441" y="2698417"/>
                  <a:pt x="953972" y="2660665"/>
                </a:cubicBezTo>
                <a:cubicBezTo>
                  <a:pt x="953972" y="2660665"/>
                  <a:pt x="964293" y="2555558"/>
                  <a:pt x="1029204" y="2490376"/>
                </a:cubicBezTo>
                <a:cubicBezTo>
                  <a:pt x="1141642" y="2377936"/>
                  <a:pt x="1323882" y="2377936"/>
                  <a:pt x="1436322" y="2490376"/>
                </a:cubicBezTo>
                <a:cubicBezTo>
                  <a:pt x="1548761" y="2602816"/>
                  <a:pt x="1548761" y="2785055"/>
                  <a:pt x="1436322" y="2897494"/>
                </a:cubicBezTo>
                <a:cubicBezTo>
                  <a:pt x="1371139" y="2962677"/>
                  <a:pt x="1266305" y="2972726"/>
                  <a:pt x="1266305" y="2972726"/>
                </a:cubicBezTo>
                <a:cubicBezTo>
                  <a:pt x="1228824" y="2976528"/>
                  <a:pt x="1176135" y="3001243"/>
                  <a:pt x="1149520" y="3027859"/>
                </a:cubicBezTo>
                <a:lnTo>
                  <a:pt x="1141371" y="3036007"/>
                </a:lnTo>
                <a:cubicBezTo>
                  <a:pt x="1114755" y="3062623"/>
                  <a:pt x="1114755" y="3106350"/>
                  <a:pt x="1141371" y="3132966"/>
                </a:cubicBezTo>
                <a:lnTo>
                  <a:pt x="1914870" y="3906736"/>
                </a:lnTo>
                <a:cubicBezTo>
                  <a:pt x="1941485" y="3933352"/>
                  <a:pt x="1985212" y="3933352"/>
                  <a:pt x="2012101" y="3906736"/>
                </a:cubicBezTo>
                <a:lnTo>
                  <a:pt x="2785327" y="3133238"/>
                </a:lnTo>
                <a:cubicBezTo>
                  <a:pt x="2811942" y="3106622"/>
                  <a:pt x="2855670" y="3106622"/>
                  <a:pt x="2882557" y="3133238"/>
                </a:cubicBezTo>
                <a:lnTo>
                  <a:pt x="2896409" y="3147089"/>
                </a:lnTo>
                <a:cubicBezTo>
                  <a:pt x="2923025" y="3173705"/>
                  <a:pt x="2948011" y="3226394"/>
                  <a:pt x="2951542" y="3263874"/>
                </a:cubicBezTo>
                <a:cubicBezTo>
                  <a:pt x="2951542" y="3263874"/>
                  <a:pt x="2961862" y="3368981"/>
                  <a:pt x="3026774" y="3433891"/>
                </a:cubicBezTo>
                <a:cubicBezTo>
                  <a:pt x="3139214" y="3546331"/>
                  <a:pt x="3321452" y="3546331"/>
                  <a:pt x="3433892" y="3433891"/>
                </a:cubicBezTo>
                <a:cubicBezTo>
                  <a:pt x="3546332" y="3321724"/>
                  <a:pt x="3546332" y="3139484"/>
                  <a:pt x="3433892" y="3027045"/>
                </a:cubicBezTo>
                <a:close/>
              </a:path>
            </a:pathLst>
          </a:custGeom>
          <a:noFill/>
          <a:ln w="27157" cap="flat">
            <a:solidFill>
              <a:srgbClr val="FFFFFF"/>
            </a:solidFill>
            <a:prstDash val="solid"/>
            <a:round/>
          </a:ln>
        </p:spPr>
        <p:txBody>
          <a:bodyPr rtlCol="0" anchor="ctr"/>
          <a:lstStyle/>
          <a:p>
            <a:endParaRPr lang="en-US"/>
          </a:p>
        </p:txBody>
      </p:sp>
      <p:sp>
        <p:nvSpPr>
          <p:cNvPr id="55" name="Freeform: Shape 54">
            <a:extLst>
              <a:ext uri="{FF2B5EF4-FFF2-40B4-BE49-F238E27FC236}">
                <a16:creationId xmlns:a16="http://schemas.microsoft.com/office/drawing/2014/main" id="{C4E4C9E3-A101-4369-B0DD-6FBF6B25DA5B}"/>
              </a:ext>
            </a:extLst>
          </p:cNvPr>
          <p:cNvSpPr/>
          <p:nvPr/>
        </p:nvSpPr>
        <p:spPr>
          <a:xfrm>
            <a:off x="3259384" y="4343795"/>
            <a:ext cx="3926969" cy="3926697"/>
          </a:xfrm>
          <a:custGeom>
            <a:avLst/>
            <a:gdLst>
              <a:gd name="connsiteX0" fmla="*/ 899925 w 3926969"/>
              <a:gd name="connsiteY0" fmla="*/ 3433891 h 3926697"/>
              <a:gd name="connsiteX1" fmla="*/ 975156 w 3926969"/>
              <a:gd name="connsiteY1" fmla="*/ 3263603 h 3926697"/>
              <a:gd name="connsiteX2" fmla="*/ 1030290 w 3926969"/>
              <a:gd name="connsiteY2" fmla="*/ 3146817 h 3926697"/>
              <a:gd name="connsiteX3" fmla="*/ 1044141 w 3926969"/>
              <a:gd name="connsiteY3" fmla="*/ 3132966 h 3926697"/>
              <a:gd name="connsiteX4" fmla="*/ 1141371 w 3926969"/>
              <a:gd name="connsiteY4" fmla="*/ 3132966 h 3926697"/>
              <a:gd name="connsiteX5" fmla="*/ 1915141 w 3926969"/>
              <a:gd name="connsiteY5" fmla="*/ 3906736 h 3926697"/>
              <a:gd name="connsiteX6" fmla="*/ 2012372 w 3926969"/>
              <a:gd name="connsiteY6" fmla="*/ 3906736 h 3926697"/>
              <a:gd name="connsiteX7" fmla="*/ 2785870 w 3926969"/>
              <a:gd name="connsiteY7" fmla="*/ 3132966 h 3926697"/>
              <a:gd name="connsiteX8" fmla="*/ 2883100 w 3926969"/>
              <a:gd name="connsiteY8" fmla="*/ 3132966 h 3926697"/>
              <a:gd name="connsiteX9" fmla="*/ 2883644 w 3926969"/>
              <a:gd name="connsiteY9" fmla="*/ 3133509 h 3926697"/>
              <a:gd name="connsiteX10" fmla="*/ 2938777 w 3926969"/>
              <a:gd name="connsiteY10" fmla="*/ 3250566 h 3926697"/>
              <a:gd name="connsiteX11" fmla="*/ 3014008 w 3926969"/>
              <a:gd name="connsiteY11" fmla="*/ 3420584 h 3926697"/>
              <a:gd name="connsiteX12" fmla="*/ 3421127 w 3926969"/>
              <a:gd name="connsiteY12" fmla="*/ 3420584 h 3926697"/>
              <a:gd name="connsiteX13" fmla="*/ 3421127 w 3926969"/>
              <a:gd name="connsiteY13" fmla="*/ 3013465 h 3926697"/>
              <a:gd name="connsiteX14" fmla="*/ 3250838 w 3926969"/>
              <a:gd name="connsiteY14" fmla="*/ 2938233 h 3926697"/>
              <a:gd name="connsiteX15" fmla="*/ 3133781 w 3926969"/>
              <a:gd name="connsiteY15" fmla="*/ 2883100 h 3926697"/>
              <a:gd name="connsiteX16" fmla="*/ 3133238 w 3926969"/>
              <a:gd name="connsiteY16" fmla="*/ 2882557 h 3926697"/>
              <a:gd name="connsiteX17" fmla="*/ 3133238 w 3926969"/>
              <a:gd name="connsiteY17" fmla="*/ 2785326 h 3926697"/>
              <a:gd name="connsiteX18" fmla="*/ 3907007 w 3926969"/>
              <a:gd name="connsiteY18" fmla="*/ 2011828 h 3926697"/>
              <a:gd name="connsiteX19" fmla="*/ 3907007 w 3926969"/>
              <a:gd name="connsiteY19" fmla="*/ 1914598 h 3926697"/>
              <a:gd name="connsiteX20" fmla="*/ 3133509 w 3926969"/>
              <a:gd name="connsiteY20" fmla="*/ 1141100 h 3926697"/>
              <a:gd name="connsiteX21" fmla="*/ 3036279 w 3926969"/>
              <a:gd name="connsiteY21" fmla="*/ 1141100 h 3926697"/>
              <a:gd name="connsiteX22" fmla="*/ 3027588 w 3926969"/>
              <a:gd name="connsiteY22" fmla="*/ 1149791 h 3926697"/>
              <a:gd name="connsiteX23" fmla="*/ 2972455 w 3926969"/>
              <a:gd name="connsiteY23" fmla="*/ 1266576 h 3926697"/>
              <a:gd name="connsiteX24" fmla="*/ 2896952 w 3926969"/>
              <a:gd name="connsiteY24" fmla="*/ 1436865 h 3926697"/>
              <a:gd name="connsiteX25" fmla="*/ 2489833 w 3926969"/>
              <a:gd name="connsiteY25" fmla="*/ 1436865 h 3926697"/>
              <a:gd name="connsiteX26" fmla="*/ 2489833 w 3926969"/>
              <a:gd name="connsiteY26" fmla="*/ 1029746 h 3926697"/>
              <a:gd name="connsiteX27" fmla="*/ 2660122 w 3926969"/>
              <a:gd name="connsiteY27" fmla="*/ 954515 h 3926697"/>
              <a:gd name="connsiteX28" fmla="*/ 2777179 w 3926969"/>
              <a:gd name="connsiteY28" fmla="*/ 899382 h 3926697"/>
              <a:gd name="connsiteX29" fmla="*/ 2785870 w 3926969"/>
              <a:gd name="connsiteY29" fmla="*/ 890691 h 3926697"/>
              <a:gd name="connsiteX30" fmla="*/ 2785870 w 3926969"/>
              <a:gd name="connsiteY30" fmla="*/ 793460 h 3926697"/>
              <a:gd name="connsiteX31" fmla="*/ 2012372 w 3926969"/>
              <a:gd name="connsiteY31" fmla="*/ 19962 h 3926697"/>
              <a:gd name="connsiteX32" fmla="*/ 1915141 w 3926969"/>
              <a:gd name="connsiteY32" fmla="*/ 19962 h 3926697"/>
              <a:gd name="connsiteX33" fmla="*/ 1141371 w 3926969"/>
              <a:gd name="connsiteY33" fmla="*/ 793732 h 3926697"/>
              <a:gd name="connsiteX34" fmla="*/ 1141371 w 3926969"/>
              <a:gd name="connsiteY34" fmla="*/ 890962 h 3926697"/>
              <a:gd name="connsiteX35" fmla="*/ 1149519 w 3926969"/>
              <a:gd name="connsiteY35" fmla="*/ 899110 h 3926697"/>
              <a:gd name="connsiteX36" fmla="*/ 1266576 w 3926969"/>
              <a:gd name="connsiteY36" fmla="*/ 954244 h 3926697"/>
              <a:gd name="connsiteX37" fmla="*/ 1436865 w 3926969"/>
              <a:gd name="connsiteY37" fmla="*/ 1029475 h 3926697"/>
              <a:gd name="connsiteX38" fmla="*/ 1436865 w 3926969"/>
              <a:gd name="connsiteY38" fmla="*/ 1436594 h 3926697"/>
              <a:gd name="connsiteX39" fmla="*/ 1029747 w 3926969"/>
              <a:gd name="connsiteY39" fmla="*/ 1436594 h 3926697"/>
              <a:gd name="connsiteX40" fmla="*/ 954515 w 3926969"/>
              <a:gd name="connsiteY40" fmla="*/ 1266576 h 3926697"/>
              <a:gd name="connsiteX41" fmla="*/ 899382 w 3926969"/>
              <a:gd name="connsiteY41" fmla="*/ 1149519 h 3926697"/>
              <a:gd name="connsiteX42" fmla="*/ 891234 w 3926969"/>
              <a:gd name="connsiteY42" fmla="*/ 1141371 h 3926697"/>
              <a:gd name="connsiteX43" fmla="*/ 794003 w 3926969"/>
              <a:gd name="connsiteY43" fmla="*/ 1141371 h 3926697"/>
              <a:gd name="connsiteX44" fmla="*/ 19962 w 3926969"/>
              <a:gd name="connsiteY44" fmla="*/ 1914598 h 3926697"/>
              <a:gd name="connsiteX45" fmla="*/ 19962 w 3926969"/>
              <a:gd name="connsiteY45" fmla="*/ 2011828 h 3926697"/>
              <a:gd name="connsiteX46" fmla="*/ 793460 w 3926969"/>
              <a:gd name="connsiteY46" fmla="*/ 2785326 h 3926697"/>
              <a:gd name="connsiteX47" fmla="*/ 793460 w 3926969"/>
              <a:gd name="connsiteY47" fmla="*/ 2882557 h 3926697"/>
              <a:gd name="connsiteX48" fmla="*/ 779609 w 3926969"/>
              <a:gd name="connsiteY48" fmla="*/ 2896408 h 3926697"/>
              <a:gd name="connsiteX49" fmla="*/ 662552 w 3926969"/>
              <a:gd name="connsiteY49" fmla="*/ 2951542 h 3926697"/>
              <a:gd name="connsiteX50" fmla="*/ 492263 w 3926969"/>
              <a:gd name="connsiteY50" fmla="*/ 3026773 h 3926697"/>
              <a:gd name="connsiteX51" fmla="*/ 492263 w 3926969"/>
              <a:gd name="connsiteY51" fmla="*/ 3433891 h 3926697"/>
              <a:gd name="connsiteX52" fmla="*/ 899925 w 3926969"/>
              <a:gd name="connsiteY52" fmla="*/ 3433891 h 392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969" h="3926697">
                <a:moveTo>
                  <a:pt x="899925" y="3433891"/>
                </a:moveTo>
                <a:cubicBezTo>
                  <a:pt x="965107" y="3368709"/>
                  <a:pt x="975156" y="3263603"/>
                  <a:pt x="975156" y="3263603"/>
                </a:cubicBezTo>
                <a:cubicBezTo>
                  <a:pt x="978687" y="3226123"/>
                  <a:pt x="1003674" y="3173433"/>
                  <a:pt x="1030290" y="3146817"/>
                </a:cubicBezTo>
                <a:lnTo>
                  <a:pt x="1044141" y="3132966"/>
                </a:lnTo>
                <a:cubicBezTo>
                  <a:pt x="1070757" y="3106350"/>
                  <a:pt x="1114484" y="3106350"/>
                  <a:pt x="1141371" y="3132966"/>
                </a:cubicBezTo>
                <a:lnTo>
                  <a:pt x="1915141" y="3906736"/>
                </a:lnTo>
                <a:cubicBezTo>
                  <a:pt x="1941757" y="3933352"/>
                  <a:pt x="1985484" y="3933352"/>
                  <a:pt x="2012372" y="3906736"/>
                </a:cubicBezTo>
                <a:lnTo>
                  <a:pt x="2785870" y="3132966"/>
                </a:lnTo>
                <a:cubicBezTo>
                  <a:pt x="2812486" y="3106350"/>
                  <a:pt x="2856213" y="3106350"/>
                  <a:pt x="2883100" y="3132966"/>
                </a:cubicBezTo>
                <a:lnTo>
                  <a:pt x="2883644" y="3133509"/>
                </a:lnTo>
                <a:cubicBezTo>
                  <a:pt x="2910260" y="3160125"/>
                  <a:pt x="2935246" y="3212814"/>
                  <a:pt x="2938777" y="3250566"/>
                </a:cubicBezTo>
                <a:cubicBezTo>
                  <a:pt x="2938777" y="3250566"/>
                  <a:pt x="2949098" y="3355673"/>
                  <a:pt x="3014008" y="3420584"/>
                </a:cubicBezTo>
                <a:cubicBezTo>
                  <a:pt x="3126448" y="3533023"/>
                  <a:pt x="3308687" y="3533023"/>
                  <a:pt x="3421127" y="3420584"/>
                </a:cubicBezTo>
                <a:cubicBezTo>
                  <a:pt x="3533566" y="3308144"/>
                  <a:pt x="3533566" y="3125905"/>
                  <a:pt x="3421127" y="3013465"/>
                </a:cubicBezTo>
                <a:cubicBezTo>
                  <a:pt x="3355945" y="2948283"/>
                  <a:pt x="3250838" y="2938233"/>
                  <a:pt x="3250838" y="2938233"/>
                </a:cubicBezTo>
                <a:cubicBezTo>
                  <a:pt x="3213358" y="2934703"/>
                  <a:pt x="3160669" y="2909716"/>
                  <a:pt x="3133781" y="2883100"/>
                </a:cubicBezTo>
                <a:lnTo>
                  <a:pt x="3133238" y="2882557"/>
                </a:lnTo>
                <a:cubicBezTo>
                  <a:pt x="3106622" y="2855941"/>
                  <a:pt x="3106622" y="2812214"/>
                  <a:pt x="3133238" y="2785326"/>
                </a:cubicBezTo>
                <a:lnTo>
                  <a:pt x="3907007" y="2011828"/>
                </a:lnTo>
                <a:cubicBezTo>
                  <a:pt x="3933624" y="1985212"/>
                  <a:pt x="3933624" y="1941486"/>
                  <a:pt x="3907007" y="1914598"/>
                </a:cubicBezTo>
                <a:lnTo>
                  <a:pt x="3133509" y="1141100"/>
                </a:lnTo>
                <a:cubicBezTo>
                  <a:pt x="3106893" y="1114484"/>
                  <a:pt x="3063167" y="1114484"/>
                  <a:pt x="3036279" y="1141100"/>
                </a:cubicBezTo>
                <a:lnTo>
                  <a:pt x="3027588" y="1149791"/>
                </a:lnTo>
                <a:cubicBezTo>
                  <a:pt x="3000972" y="1176407"/>
                  <a:pt x="2975985" y="1229096"/>
                  <a:pt x="2972455" y="1266576"/>
                </a:cubicBezTo>
                <a:cubicBezTo>
                  <a:pt x="2972455" y="1266576"/>
                  <a:pt x="2962134" y="1371683"/>
                  <a:pt x="2896952" y="1436865"/>
                </a:cubicBezTo>
                <a:cubicBezTo>
                  <a:pt x="2784512" y="1549305"/>
                  <a:pt x="2602273" y="1549305"/>
                  <a:pt x="2489833" y="1436865"/>
                </a:cubicBezTo>
                <a:cubicBezTo>
                  <a:pt x="2377393" y="1324425"/>
                  <a:pt x="2377393" y="1142186"/>
                  <a:pt x="2489833" y="1029746"/>
                </a:cubicBezTo>
                <a:cubicBezTo>
                  <a:pt x="2555015" y="964564"/>
                  <a:pt x="2660122" y="954515"/>
                  <a:pt x="2660122" y="954515"/>
                </a:cubicBezTo>
                <a:cubicBezTo>
                  <a:pt x="2697602" y="950984"/>
                  <a:pt x="2750291" y="925998"/>
                  <a:pt x="2777179" y="899382"/>
                </a:cubicBezTo>
                <a:lnTo>
                  <a:pt x="2785870" y="890691"/>
                </a:lnTo>
                <a:cubicBezTo>
                  <a:pt x="2812486" y="864075"/>
                  <a:pt x="2812486" y="820348"/>
                  <a:pt x="2785870" y="793460"/>
                </a:cubicBezTo>
                <a:lnTo>
                  <a:pt x="2012372" y="19962"/>
                </a:lnTo>
                <a:cubicBezTo>
                  <a:pt x="1985756" y="-6654"/>
                  <a:pt x="1942029" y="-6654"/>
                  <a:pt x="1915141" y="19962"/>
                </a:cubicBezTo>
                <a:lnTo>
                  <a:pt x="1141371" y="793732"/>
                </a:lnTo>
                <a:cubicBezTo>
                  <a:pt x="1114755" y="820348"/>
                  <a:pt x="1114755" y="864075"/>
                  <a:pt x="1141371" y="890962"/>
                </a:cubicBezTo>
                <a:lnTo>
                  <a:pt x="1149519" y="899110"/>
                </a:lnTo>
                <a:cubicBezTo>
                  <a:pt x="1176135" y="925726"/>
                  <a:pt x="1228825" y="950713"/>
                  <a:pt x="1266576" y="954244"/>
                </a:cubicBezTo>
                <a:cubicBezTo>
                  <a:pt x="1266576" y="954244"/>
                  <a:pt x="1371683" y="964564"/>
                  <a:pt x="1436865" y="1029475"/>
                </a:cubicBezTo>
                <a:cubicBezTo>
                  <a:pt x="1549305" y="1141915"/>
                  <a:pt x="1549305" y="1324154"/>
                  <a:pt x="1436865" y="1436594"/>
                </a:cubicBezTo>
                <a:cubicBezTo>
                  <a:pt x="1324425" y="1549033"/>
                  <a:pt x="1142186" y="1549033"/>
                  <a:pt x="1029747" y="1436594"/>
                </a:cubicBezTo>
                <a:cubicBezTo>
                  <a:pt x="964564" y="1371411"/>
                  <a:pt x="954515" y="1266576"/>
                  <a:pt x="954515" y="1266576"/>
                </a:cubicBezTo>
                <a:cubicBezTo>
                  <a:pt x="950713" y="1228825"/>
                  <a:pt x="925998" y="1176407"/>
                  <a:pt x="899382" y="1149519"/>
                </a:cubicBezTo>
                <a:lnTo>
                  <a:pt x="891234" y="1141371"/>
                </a:lnTo>
                <a:cubicBezTo>
                  <a:pt x="864618" y="1114755"/>
                  <a:pt x="820891" y="1114755"/>
                  <a:pt x="794003" y="1141371"/>
                </a:cubicBezTo>
                <a:lnTo>
                  <a:pt x="19962" y="1914598"/>
                </a:lnTo>
                <a:cubicBezTo>
                  <a:pt x="-6654" y="1941214"/>
                  <a:pt x="-6654" y="1984941"/>
                  <a:pt x="19962" y="2011828"/>
                </a:cubicBezTo>
                <a:lnTo>
                  <a:pt x="793460" y="2785326"/>
                </a:lnTo>
                <a:cubicBezTo>
                  <a:pt x="820076" y="2811943"/>
                  <a:pt x="820076" y="2855669"/>
                  <a:pt x="793460" y="2882557"/>
                </a:cubicBezTo>
                <a:lnTo>
                  <a:pt x="779609" y="2896408"/>
                </a:lnTo>
                <a:cubicBezTo>
                  <a:pt x="752993" y="2923024"/>
                  <a:pt x="700304" y="2948011"/>
                  <a:pt x="662552" y="2951542"/>
                </a:cubicBezTo>
                <a:cubicBezTo>
                  <a:pt x="662552" y="2951542"/>
                  <a:pt x="557446" y="2961591"/>
                  <a:pt x="492263" y="3026773"/>
                </a:cubicBezTo>
                <a:cubicBezTo>
                  <a:pt x="379823" y="3139213"/>
                  <a:pt x="379823" y="3321452"/>
                  <a:pt x="492263" y="3433891"/>
                </a:cubicBezTo>
                <a:cubicBezTo>
                  <a:pt x="604974" y="3546331"/>
                  <a:pt x="787214" y="3546331"/>
                  <a:pt x="899925" y="3433891"/>
                </a:cubicBezTo>
                <a:close/>
              </a:path>
            </a:pathLst>
          </a:custGeom>
          <a:solidFill>
            <a:srgbClr val="FDC400"/>
          </a:solidFill>
          <a:ln w="27157"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3CAF5A16-0302-45BF-AE33-64E6D593BDA5}"/>
              </a:ext>
            </a:extLst>
          </p:cNvPr>
          <p:cNvSpPr/>
          <p:nvPr/>
        </p:nvSpPr>
        <p:spPr>
          <a:xfrm>
            <a:off x="4586797" y="6041280"/>
            <a:ext cx="1270955" cy="1014597"/>
          </a:xfrm>
          <a:custGeom>
            <a:avLst/>
            <a:gdLst>
              <a:gd name="connsiteX0" fmla="*/ 1159976 w 1270955"/>
              <a:gd name="connsiteY0" fmla="*/ 191583 h 1014597"/>
              <a:gd name="connsiteX1" fmla="*/ 1159976 w 1270955"/>
              <a:gd name="connsiteY1" fmla="*/ 190226 h 1014597"/>
              <a:gd name="connsiteX2" fmla="*/ 1158618 w 1270955"/>
              <a:gd name="connsiteY2" fmla="*/ 188868 h 1014597"/>
              <a:gd name="connsiteX3" fmla="*/ 447858 w 1270955"/>
              <a:gd name="connsiteY3" fmla="*/ 111463 h 1014597"/>
              <a:gd name="connsiteX4" fmla="*/ 421513 w 1270955"/>
              <a:gd name="connsiteY4" fmla="*/ 134006 h 1014597"/>
              <a:gd name="connsiteX5" fmla="*/ 43998 w 1270955"/>
              <a:gd name="connsiteY5" fmla="*/ 134006 h 1014597"/>
              <a:gd name="connsiteX6" fmla="*/ 0 w 1270955"/>
              <a:gd name="connsiteY6" fmla="*/ 178004 h 1014597"/>
              <a:gd name="connsiteX7" fmla="*/ 0 w 1270955"/>
              <a:gd name="connsiteY7" fmla="*/ 535964 h 1014597"/>
              <a:gd name="connsiteX8" fmla="*/ 43998 w 1270955"/>
              <a:gd name="connsiteY8" fmla="*/ 579962 h 1014597"/>
              <a:gd name="connsiteX9" fmla="*/ 262631 w 1270955"/>
              <a:gd name="connsiteY9" fmla="*/ 579962 h 1014597"/>
              <a:gd name="connsiteX10" fmla="*/ 836508 w 1270955"/>
              <a:gd name="connsiteY10" fmla="*/ 1009351 h 1014597"/>
              <a:gd name="connsiteX11" fmla="*/ 1158346 w 1270955"/>
              <a:gd name="connsiteY11" fmla="*/ 826297 h 1014597"/>
              <a:gd name="connsiteX12" fmla="*/ 1159704 w 1270955"/>
              <a:gd name="connsiteY12" fmla="*/ 825211 h 1014597"/>
              <a:gd name="connsiteX13" fmla="*/ 1159704 w 1270955"/>
              <a:gd name="connsiteY13" fmla="*/ 823853 h 1014597"/>
              <a:gd name="connsiteX14" fmla="*/ 1159976 w 1270955"/>
              <a:gd name="connsiteY14" fmla="*/ 191583 h 1014597"/>
              <a:gd name="connsiteX15" fmla="*/ 1159976 w 1270955"/>
              <a:gd name="connsiteY15" fmla="*/ 191583 h 1014597"/>
              <a:gd name="connsiteX16" fmla="*/ 742265 w 1270955"/>
              <a:gd name="connsiteY16" fmla="*/ 46824 h 1014597"/>
              <a:gd name="connsiteX17" fmla="*/ 742265 w 1270955"/>
              <a:gd name="connsiteY17" fmla="*/ 287999 h 1014597"/>
              <a:gd name="connsiteX18" fmla="*/ 599678 w 1270955"/>
              <a:gd name="connsiteY18" fmla="*/ 270889 h 1014597"/>
              <a:gd name="connsiteX19" fmla="*/ 599678 w 1270955"/>
              <a:gd name="connsiteY19" fmla="*/ 176917 h 1014597"/>
              <a:gd name="connsiteX20" fmla="*/ 593160 w 1270955"/>
              <a:gd name="connsiteY20" fmla="*/ 154918 h 1014597"/>
              <a:gd name="connsiteX21" fmla="*/ 742265 w 1270955"/>
              <a:gd name="connsiteY21" fmla="*/ 46824 h 1014597"/>
              <a:gd name="connsiteX22" fmla="*/ 742265 w 1270955"/>
              <a:gd name="connsiteY22" fmla="*/ 46824 h 1014597"/>
              <a:gd name="connsiteX23" fmla="*/ 742265 w 1270955"/>
              <a:gd name="connsiteY23" fmla="*/ 485991 h 1014597"/>
              <a:gd name="connsiteX24" fmla="*/ 599678 w 1270955"/>
              <a:gd name="connsiteY24" fmla="*/ 485991 h 1014597"/>
              <a:gd name="connsiteX25" fmla="*/ 599678 w 1270955"/>
              <a:gd name="connsiteY25" fmla="*/ 316245 h 1014597"/>
              <a:gd name="connsiteX26" fmla="*/ 742265 w 1270955"/>
              <a:gd name="connsiteY26" fmla="*/ 332541 h 1014597"/>
              <a:gd name="connsiteX27" fmla="*/ 742265 w 1270955"/>
              <a:gd name="connsiteY27" fmla="*/ 485991 h 1014597"/>
              <a:gd name="connsiteX28" fmla="*/ 603209 w 1270955"/>
              <a:gd name="connsiteY28" fmla="*/ 73440 h 1014597"/>
              <a:gd name="connsiteX29" fmla="*/ 554051 w 1270955"/>
              <a:gd name="connsiteY29" fmla="*/ 134277 h 1014597"/>
              <a:gd name="connsiteX30" fmla="*/ 491041 w 1270955"/>
              <a:gd name="connsiteY30" fmla="*/ 134277 h 1014597"/>
              <a:gd name="connsiteX31" fmla="*/ 603209 w 1270955"/>
              <a:gd name="connsiteY31" fmla="*/ 73440 h 1014597"/>
              <a:gd name="connsiteX32" fmla="*/ 603209 w 1270955"/>
              <a:gd name="connsiteY32" fmla="*/ 73440 h 1014597"/>
              <a:gd name="connsiteX33" fmla="*/ 45356 w 1270955"/>
              <a:gd name="connsiteY33" fmla="*/ 536236 h 1014597"/>
              <a:gd name="connsiteX34" fmla="*/ 45356 w 1270955"/>
              <a:gd name="connsiteY34" fmla="*/ 178004 h 1014597"/>
              <a:gd name="connsiteX35" fmla="*/ 426945 w 1270955"/>
              <a:gd name="connsiteY35" fmla="*/ 178004 h 1014597"/>
              <a:gd name="connsiteX36" fmla="*/ 434278 w 1270955"/>
              <a:gd name="connsiteY36" fmla="*/ 178004 h 1014597"/>
              <a:gd name="connsiteX37" fmla="*/ 556223 w 1270955"/>
              <a:gd name="connsiteY37" fmla="*/ 178004 h 1014597"/>
              <a:gd name="connsiteX38" fmla="*/ 556223 w 1270955"/>
              <a:gd name="connsiteY38" fmla="*/ 535964 h 1014597"/>
              <a:gd name="connsiteX39" fmla="*/ 450845 w 1270955"/>
              <a:gd name="connsiteY39" fmla="*/ 535964 h 1014597"/>
              <a:gd name="connsiteX40" fmla="*/ 428846 w 1270955"/>
              <a:gd name="connsiteY40" fmla="*/ 554161 h 1014597"/>
              <a:gd name="connsiteX41" fmla="*/ 414723 w 1270955"/>
              <a:gd name="connsiteY41" fmla="*/ 636725 h 1014597"/>
              <a:gd name="connsiteX42" fmla="*/ 369367 w 1270955"/>
              <a:gd name="connsiteY42" fmla="*/ 548729 h 1014597"/>
              <a:gd name="connsiteX43" fmla="*/ 349813 w 1270955"/>
              <a:gd name="connsiteY43" fmla="*/ 536779 h 1014597"/>
              <a:gd name="connsiteX44" fmla="*/ 45356 w 1270955"/>
              <a:gd name="connsiteY44" fmla="*/ 536236 h 1014597"/>
              <a:gd name="connsiteX45" fmla="*/ 390823 w 1270955"/>
              <a:gd name="connsiteY45" fmla="*/ 782842 h 1014597"/>
              <a:gd name="connsiteX46" fmla="*/ 306901 w 1270955"/>
              <a:gd name="connsiteY46" fmla="*/ 579147 h 1014597"/>
              <a:gd name="connsiteX47" fmla="*/ 336776 w 1270955"/>
              <a:gd name="connsiteY47" fmla="*/ 579147 h 1014597"/>
              <a:gd name="connsiteX48" fmla="*/ 406304 w 1270955"/>
              <a:gd name="connsiteY48" fmla="*/ 714672 h 1014597"/>
              <a:gd name="connsiteX49" fmla="*/ 425859 w 1270955"/>
              <a:gd name="connsiteY49" fmla="*/ 726623 h 1014597"/>
              <a:gd name="connsiteX50" fmla="*/ 429118 w 1270955"/>
              <a:gd name="connsiteY50" fmla="*/ 726623 h 1014597"/>
              <a:gd name="connsiteX51" fmla="*/ 447314 w 1270955"/>
              <a:gd name="connsiteY51" fmla="*/ 708697 h 1014597"/>
              <a:gd name="connsiteX52" fmla="*/ 461709 w 1270955"/>
              <a:gd name="connsiteY52" fmla="*/ 623960 h 1014597"/>
              <a:gd name="connsiteX53" fmla="*/ 485609 w 1270955"/>
              <a:gd name="connsiteY53" fmla="*/ 733956 h 1014597"/>
              <a:gd name="connsiteX54" fmla="*/ 390823 w 1270955"/>
              <a:gd name="connsiteY54" fmla="*/ 782842 h 1014597"/>
              <a:gd name="connsiteX55" fmla="*/ 390823 w 1270955"/>
              <a:gd name="connsiteY55" fmla="*/ 782842 h 1014597"/>
              <a:gd name="connsiteX56" fmla="*/ 418526 w 1270955"/>
              <a:gd name="connsiteY56" fmla="*/ 817063 h 1014597"/>
              <a:gd name="connsiteX57" fmla="*/ 499732 w 1270955"/>
              <a:gd name="connsiteY57" fmla="*/ 775238 h 1014597"/>
              <a:gd name="connsiteX58" fmla="*/ 603481 w 1270955"/>
              <a:gd name="connsiteY58" fmla="*/ 942539 h 1014597"/>
              <a:gd name="connsiteX59" fmla="*/ 418526 w 1270955"/>
              <a:gd name="connsiteY59" fmla="*/ 817063 h 1014597"/>
              <a:gd name="connsiteX60" fmla="*/ 418526 w 1270955"/>
              <a:gd name="connsiteY60" fmla="*/ 817063 h 1014597"/>
              <a:gd name="connsiteX61" fmla="*/ 742265 w 1270955"/>
              <a:gd name="connsiteY61" fmla="*/ 969427 h 1014597"/>
              <a:gd name="connsiteX62" fmla="*/ 541557 w 1270955"/>
              <a:gd name="connsiteY62" fmla="*/ 760300 h 1014597"/>
              <a:gd name="connsiteX63" fmla="*/ 742265 w 1270955"/>
              <a:gd name="connsiteY63" fmla="*/ 727709 h 1014597"/>
              <a:gd name="connsiteX64" fmla="*/ 742265 w 1270955"/>
              <a:gd name="connsiteY64" fmla="*/ 969427 h 1014597"/>
              <a:gd name="connsiteX65" fmla="*/ 742265 w 1270955"/>
              <a:gd name="connsiteY65" fmla="*/ 683711 h 1014597"/>
              <a:gd name="connsiteX66" fmla="*/ 526620 w 1270955"/>
              <a:gd name="connsiteY66" fmla="*/ 718475 h 1014597"/>
              <a:gd name="connsiteX67" fmla="*/ 500547 w 1270955"/>
              <a:gd name="connsiteY67" fmla="*/ 578876 h 1014597"/>
              <a:gd name="connsiteX68" fmla="*/ 556223 w 1270955"/>
              <a:gd name="connsiteY68" fmla="*/ 578876 h 1014597"/>
              <a:gd name="connsiteX69" fmla="*/ 600222 w 1270955"/>
              <a:gd name="connsiteY69" fmla="*/ 534878 h 1014597"/>
              <a:gd name="connsiteX70" fmla="*/ 600222 w 1270955"/>
              <a:gd name="connsiteY70" fmla="*/ 529717 h 1014597"/>
              <a:gd name="connsiteX71" fmla="*/ 742808 w 1270955"/>
              <a:gd name="connsiteY71" fmla="*/ 529717 h 1014597"/>
              <a:gd name="connsiteX72" fmla="*/ 742265 w 1270955"/>
              <a:gd name="connsiteY72" fmla="*/ 683711 h 1014597"/>
              <a:gd name="connsiteX73" fmla="*/ 1136890 w 1270955"/>
              <a:gd name="connsiteY73" fmla="*/ 233409 h 1014597"/>
              <a:gd name="connsiteX74" fmla="*/ 1226516 w 1270955"/>
              <a:gd name="connsiteY74" fmla="*/ 485991 h 1014597"/>
              <a:gd name="connsiteX75" fmla="*/ 1074424 w 1270955"/>
              <a:gd name="connsiteY75" fmla="*/ 485991 h 1014597"/>
              <a:gd name="connsiteX76" fmla="*/ 1042376 w 1270955"/>
              <a:gd name="connsiteY76" fmla="*/ 282567 h 1014597"/>
              <a:gd name="connsiteX77" fmla="*/ 1136890 w 1270955"/>
              <a:gd name="connsiteY77" fmla="*/ 233409 h 1014597"/>
              <a:gd name="connsiteX78" fmla="*/ 1136890 w 1270955"/>
              <a:gd name="connsiteY78" fmla="*/ 233409 h 1014597"/>
              <a:gd name="connsiteX79" fmla="*/ 1108916 w 1270955"/>
              <a:gd name="connsiteY79" fmla="*/ 200274 h 1014597"/>
              <a:gd name="connsiteX80" fmla="*/ 1027981 w 1270955"/>
              <a:gd name="connsiteY80" fmla="*/ 241828 h 1014597"/>
              <a:gd name="connsiteX81" fmla="*/ 924504 w 1270955"/>
              <a:gd name="connsiteY81" fmla="*/ 74798 h 1014597"/>
              <a:gd name="connsiteX82" fmla="*/ 1108916 w 1270955"/>
              <a:gd name="connsiteY82" fmla="*/ 200274 h 1014597"/>
              <a:gd name="connsiteX83" fmla="*/ 1108916 w 1270955"/>
              <a:gd name="connsiteY83" fmla="*/ 200274 h 1014597"/>
              <a:gd name="connsiteX84" fmla="*/ 785992 w 1270955"/>
              <a:gd name="connsiteY84" fmla="*/ 46281 h 1014597"/>
              <a:gd name="connsiteX85" fmla="*/ 987242 w 1270955"/>
              <a:gd name="connsiteY85" fmla="*/ 255136 h 1014597"/>
              <a:gd name="connsiteX86" fmla="*/ 785992 w 1270955"/>
              <a:gd name="connsiteY86" fmla="*/ 287999 h 1014597"/>
              <a:gd name="connsiteX87" fmla="*/ 785992 w 1270955"/>
              <a:gd name="connsiteY87" fmla="*/ 46281 h 1014597"/>
              <a:gd name="connsiteX88" fmla="*/ 785992 w 1270955"/>
              <a:gd name="connsiteY88" fmla="*/ 331997 h 1014597"/>
              <a:gd name="connsiteX89" fmla="*/ 1001094 w 1270955"/>
              <a:gd name="connsiteY89" fmla="*/ 296690 h 1014597"/>
              <a:gd name="connsiteX90" fmla="*/ 1029882 w 1270955"/>
              <a:gd name="connsiteY90" fmla="*/ 485719 h 1014597"/>
              <a:gd name="connsiteX91" fmla="*/ 785992 w 1270955"/>
              <a:gd name="connsiteY91" fmla="*/ 485719 h 1014597"/>
              <a:gd name="connsiteX92" fmla="*/ 785992 w 1270955"/>
              <a:gd name="connsiteY92" fmla="*/ 331997 h 1014597"/>
              <a:gd name="connsiteX93" fmla="*/ 785992 w 1270955"/>
              <a:gd name="connsiteY93" fmla="*/ 529989 h 1014597"/>
              <a:gd name="connsiteX94" fmla="*/ 1029882 w 1270955"/>
              <a:gd name="connsiteY94" fmla="*/ 529989 h 1014597"/>
              <a:gd name="connsiteX95" fmla="*/ 1001094 w 1270955"/>
              <a:gd name="connsiteY95" fmla="*/ 719018 h 1014597"/>
              <a:gd name="connsiteX96" fmla="*/ 785992 w 1270955"/>
              <a:gd name="connsiteY96" fmla="*/ 683711 h 1014597"/>
              <a:gd name="connsiteX97" fmla="*/ 785992 w 1270955"/>
              <a:gd name="connsiteY97" fmla="*/ 529989 h 1014597"/>
              <a:gd name="connsiteX98" fmla="*/ 785992 w 1270955"/>
              <a:gd name="connsiteY98" fmla="*/ 969427 h 1014597"/>
              <a:gd name="connsiteX99" fmla="*/ 785992 w 1270955"/>
              <a:gd name="connsiteY99" fmla="*/ 727709 h 1014597"/>
              <a:gd name="connsiteX100" fmla="*/ 988057 w 1270955"/>
              <a:gd name="connsiteY100" fmla="*/ 760572 h 1014597"/>
              <a:gd name="connsiteX101" fmla="*/ 785992 w 1270955"/>
              <a:gd name="connsiteY101" fmla="*/ 969427 h 1014597"/>
              <a:gd name="connsiteX102" fmla="*/ 785992 w 1270955"/>
              <a:gd name="connsiteY102" fmla="*/ 969427 h 1014597"/>
              <a:gd name="connsiteX103" fmla="*/ 924776 w 1270955"/>
              <a:gd name="connsiteY103" fmla="*/ 941996 h 1014597"/>
              <a:gd name="connsiteX104" fmla="*/ 1028253 w 1270955"/>
              <a:gd name="connsiteY104" fmla="*/ 774966 h 1014597"/>
              <a:gd name="connsiteX105" fmla="*/ 1109188 w 1270955"/>
              <a:gd name="connsiteY105" fmla="*/ 815434 h 1014597"/>
              <a:gd name="connsiteX106" fmla="*/ 924776 w 1270955"/>
              <a:gd name="connsiteY106" fmla="*/ 941996 h 1014597"/>
              <a:gd name="connsiteX107" fmla="*/ 924776 w 1270955"/>
              <a:gd name="connsiteY107" fmla="*/ 941996 h 1014597"/>
              <a:gd name="connsiteX108" fmla="*/ 1136619 w 1270955"/>
              <a:gd name="connsiteY108" fmla="*/ 782299 h 1014597"/>
              <a:gd name="connsiteX109" fmla="*/ 1042104 w 1270955"/>
              <a:gd name="connsiteY109" fmla="*/ 733413 h 1014597"/>
              <a:gd name="connsiteX110" fmla="*/ 1074152 w 1270955"/>
              <a:gd name="connsiteY110" fmla="*/ 529989 h 1014597"/>
              <a:gd name="connsiteX111" fmla="*/ 1226245 w 1270955"/>
              <a:gd name="connsiteY111" fmla="*/ 529989 h 1014597"/>
              <a:gd name="connsiteX112" fmla="*/ 1136619 w 1270955"/>
              <a:gd name="connsiteY112" fmla="*/ 782299 h 1014597"/>
              <a:gd name="connsiteX113" fmla="*/ 1136619 w 1270955"/>
              <a:gd name="connsiteY113" fmla="*/ 782299 h 1014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270955" h="1014597">
                <a:moveTo>
                  <a:pt x="1159976" y="191583"/>
                </a:moveTo>
                <a:cubicBezTo>
                  <a:pt x="1159976" y="191583"/>
                  <a:pt x="1160247" y="190769"/>
                  <a:pt x="1159976" y="190226"/>
                </a:cubicBezTo>
                <a:lnTo>
                  <a:pt x="1158618" y="188868"/>
                </a:lnTo>
                <a:cubicBezTo>
                  <a:pt x="983712" y="-28679"/>
                  <a:pt x="665675" y="-63443"/>
                  <a:pt x="447858" y="111463"/>
                </a:cubicBezTo>
                <a:cubicBezTo>
                  <a:pt x="438895" y="118796"/>
                  <a:pt x="430204" y="126401"/>
                  <a:pt x="421513" y="134006"/>
                </a:cubicBezTo>
                <a:lnTo>
                  <a:pt x="43998" y="134006"/>
                </a:lnTo>
                <a:cubicBezTo>
                  <a:pt x="19826" y="134006"/>
                  <a:pt x="0" y="153560"/>
                  <a:pt x="0" y="178004"/>
                </a:cubicBezTo>
                <a:lnTo>
                  <a:pt x="0" y="535964"/>
                </a:lnTo>
                <a:cubicBezTo>
                  <a:pt x="0" y="560136"/>
                  <a:pt x="19555" y="579962"/>
                  <a:pt x="43998" y="579962"/>
                </a:cubicBezTo>
                <a:lnTo>
                  <a:pt x="262631" y="579962"/>
                </a:lnTo>
                <a:cubicBezTo>
                  <a:pt x="302555" y="856987"/>
                  <a:pt x="559483" y="1049276"/>
                  <a:pt x="836508" y="1009351"/>
                </a:cubicBezTo>
                <a:cubicBezTo>
                  <a:pt x="963071" y="991155"/>
                  <a:pt x="1077955" y="925700"/>
                  <a:pt x="1158346" y="826297"/>
                </a:cubicBezTo>
                <a:lnTo>
                  <a:pt x="1159704" y="825211"/>
                </a:lnTo>
                <a:lnTo>
                  <a:pt x="1159704" y="823853"/>
                </a:lnTo>
                <a:cubicBezTo>
                  <a:pt x="1307994" y="639170"/>
                  <a:pt x="1307994" y="376267"/>
                  <a:pt x="1159976" y="191583"/>
                </a:cubicBezTo>
                <a:lnTo>
                  <a:pt x="1159976" y="191583"/>
                </a:lnTo>
                <a:close/>
                <a:moveTo>
                  <a:pt x="742265" y="46824"/>
                </a:moveTo>
                <a:lnTo>
                  <a:pt x="742265" y="287999"/>
                </a:lnTo>
                <a:cubicBezTo>
                  <a:pt x="694193" y="286913"/>
                  <a:pt x="646393" y="281209"/>
                  <a:pt x="599678" y="270889"/>
                </a:cubicBezTo>
                <a:lnTo>
                  <a:pt x="599678" y="176917"/>
                </a:lnTo>
                <a:cubicBezTo>
                  <a:pt x="599678" y="169041"/>
                  <a:pt x="597234" y="161437"/>
                  <a:pt x="593160" y="154918"/>
                </a:cubicBezTo>
                <a:cubicBezTo>
                  <a:pt x="635800" y="92452"/>
                  <a:pt x="687403" y="54700"/>
                  <a:pt x="742265" y="46824"/>
                </a:cubicBezTo>
                <a:lnTo>
                  <a:pt x="742265" y="46824"/>
                </a:lnTo>
                <a:close/>
                <a:moveTo>
                  <a:pt x="742265" y="485991"/>
                </a:moveTo>
                <a:lnTo>
                  <a:pt x="599678" y="485991"/>
                </a:lnTo>
                <a:lnTo>
                  <a:pt x="599678" y="316245"/>
                </a:lnTo>
                <a:cubicBezTo>
                  <a:pt x="646664" y="326022"/>
                  <a:pt x="694465" y="331454"/>
                  <a:pt x="742265" y="332541"/>
                </a:cubicBezTo>
                <a:lnTo>
                  <a:pt x="742265" y="485991"/>
                </a:lnTo>
                <a:close/>
                <a:moveTo>
                  <a:pt x="603209" y="73440"/>
                </a:moveTo>
                <a:cubicBezTo>
                  <a:pt x="584741" y="91909"/>
                  <a:pt x="568173" y="112278"/>
                  <a:pt x="554051" y="134277"/>
                </a:cubicBezTo>
                <a:lnTo>
                  <a:pt x="491041" y="134277"/>
                </a:lnTo>
                <a:cubicBezTo>
                  <a:pt x="525534" y="108748"/>
                  <a:pt x="563013" y="88378"/>
                  <a:pt x="603209" y="73440"/>
                </a:cubicBezTo>
                <a:lnTo>
                  <a:pt x="603209" y="73440"/>
                </a:lnTo>
                <a:close/>
                <a:moveTo>
                  <a:pt x="45356" y="536236"/>
                </a:moveTo>
                <a:lnTo>
                  <a:pt x="45356" y="178004"/>
                </a:lnTo>
                <a:lnTo>
                  <a:pt x="426945" y="178004"/>
                </a:lnTo>
                <a:cubicBezTo>
                  <a:pt x="429389" y="178547"/>
                  <a:pt x="431834" y="178547"/>
                  <a:pt x="434278" y="178004"/>
                </a:cubicBezTo>
                <a:lnTo>
                  <a:pt x="556223" y="178004"/>
                </a:lnTo>
                <a:lnTo>
                  <a:pt x="556223" y="535964"/>
                </a:lnTo>
                <a:lnTo>
                  <a:pt x="450845" y="535964"/>
                </a:lnTo>
                <a:cubicBezTo>
                  <a:pt x="439981" y="535964"/>
                  <a:pt x="430747" y="543569"/>
                  <a:pt x="428846" y="554161"/>
                </a:cubicBezTo>
                <a:lnTo>
                  <a:pt x="414723" y="636725"/>
                </a:lnTo>
                <a:lnTo>
                  <a:pt x="369367" y="548729"/>
                </a:lnTo>
                <a:cubicBezTo>
                  <a:pt x="365565" y="541396"/>
                  <a:pt x="357960" y="536779"/>
                  <a:pt x="349813" y="536779"/>
                </a:cubicBezTo>
                <a:lnTo>
                  <a:pt x="45356" y="536236"/>
                </a:lnTo>
                <a:close/>
                <a:moveTo>
                  <a:pt x="390823" y="782842"/>
                </a:moveTo>
                <a:cubicBezTo>
                  <a:pt x="346825" y="722820"/>
                  <a:pt x="318036" y="652749"/>
                  <a:pt x="306901" y="579147"/>
                </a:cubicBezTo>
                <a:lnTo>
                  <a:pt x="336776" y="579147"/>
                </a:lnTo>
                <a:lnTo>
                  <a:pt x="406304" y="714672"/>
                </a:lnTo>
                <a:cubicBezTo>
                  <a:pt x="410106" y="722005"/>
                  <a:pt x="417711" y="726623"/>
                  <a:pt x="425859" y="726623"/>
                </a:cubicBezTo>
                <a:lnTo>
                  <a:pt x="429118" y="726623"/>
                </a:lnTo>
                <a:cubicBezTo>
                  <a:pt x="438352" y="725265"/>
                  <a:pt x="445956" y="717931"/>
                  <a:pt x="447314" y="708697"/>
                </a:cubicBezTo>
                <a:lnTo>
                  <a:pt x="461709" y="623960"/>
                </a:lnTo>
                <a:cubicBezTo>
                  <a:pt x="466869" y="661169"/>
                  <a:pt x="474745" y="697834"/>
                  <a:pt x="485609" y="733956"/>
                </a:cubicBezTo>
                <a:cubicBezTo>
                  <a:pt x="452475" y="746721"/>
                  <a:pt x="420698" y="763016"/>
                  <a:pt x="390823" y="782842"/>
                </a:cubicBezTo>
                <a:lnTo>
                  <a:pt x="390823" y="782842"/>
                </a:lnTo>
                <a:close/>
                <a:moveTo>
                  <a:pt x="418526" y="817063"/>
                </a:moveTo>
                <a:cubicBezTo>
                  <a:pt x="444327" y="800496"/>
                  <a:pt x="471486" y="786373"/>
                  <a:pt x="499732" y="775238"/>
                </a:cubicBezTo>
                <a:cubicBezTo>
                  <a:pt x="522003" y="837704"/>
                  <a:pt x="557310" y="895011"/>
                  <a:pt x="603481" y="942539"/>
                </a:cubicBezTo>
                <a:cubicBezTo>
                  <a:pt x="532323" y="916466"/>
                  <a:pt x="468770" y="873283"/>
                  <a:pt x="418526" y="817063"/>
                </a:cubicBezTo>
                <a:lnTo>
                  <a:pt x="418526" y="817063"/>
                </a:lnTo>
                <a:close/>
                <a:moveTo>
                  <a:pt x="742265" y="969427"/>
                </a:moveTo>
                <a:cubicBezTo>
                  <a:pt x="659701" y="957205"/>
                  <a:pt x="586099" y="876542"/>
                  <a:pt x="541557" y="760300"/>
                </a:cubicBezTo>
                <a:cubicBezTo>
                  <a:pt x="606468" y="740202"/>
                  <a:pt x="674095" y="729067"/>
                  <a:pt x="742265" y="727709"/>
                </a:cubicBezTo>
                <a:lnTo>
                  <a:pt x="742265" y="969427"/>
                </a:lnTo>
                <a:close/>
                <a:moveTo>
                  <a:pt x="742265" y="683711"/>
                </a:moveTo>
                <a:cubicBezTo>
                  <a:pt x="668935" y="685069"/>
                  <a:pt x="596419" y="697019"/>
                  <a:pt x="526620" y="718475"/>
                </a:cubicBezTo>
                <a:cubicBezTo>
                  <a:pt x="513312" y="673119"/>
                  <a:pt x="504349" y="626405"/>
                  <a:pt x="500547" y="578876"/>
                </a:cubicBezTo>
                <a:lnTo>
                  <a:pt x="556223" y="578876"/>
                </a:lnTo>
                <a:cubicBezTo>
                  <a:pt x="580395" y="578876"/>
                  <a:pt x="600222" y="559049"/>
                  <a:pt x="600222" y="534878"/>
                </a:cubicBezTo>
                <a:lnTo>
                  <a:pt x="600222" y="529717"/>
                </a:lnTo>
                <a:lnTo>
                  <a:pt x="742808" y="529717"/>
                </a:lnTo>
                <a:lnTo>
                  <a:pt x="742265" y="683711"/>
                </a:lnTo>
                <a:close/>
                <a:moveTo>
                  <a:pt x="1136890" y="233409"/>
                </a:moveTo>
                <a:cubicBezTo>
                  <a:pt x="1191209" y="306739"/>
                  <a:pt x="1222442" y="394735"/>
                  <a:pt x="1226516" y="485991"/>
                </a:cubicBezTo>
                <a:lnTo>
                  <a:pt x="1074424" y="485991"/>
                </a:lnTo>
                <a:cubicBezTo>
                  <a:pt x="1073066" y="417006"/>
                  <a:pt x="1062202" y="348564"/>
                  <a:pt x="1042376" y="282567"/>
                </a:cubicBezTo>
                <a:cubicBezTo>
                  <a:pt x="1075510" y="269259"/>
                  <a:pt x="1107015" y="252964"/>
                  <a:pt x="1136890" y="233409"/>
                </a:cubicBezTo>
                <a:lnTo>
                  <a:pt x="1136890" y="233409"/>
                </a:lnTo>
                <a:close/>
                <a:moveTo>
                  <a:pt x="1108916" y="200274"/>
                </a:moveTo>
                <a:cubicBezTo>
                  <a:pt x="1083386" y="216570"/>
                  <a:pt x="1056227" y="230693"/>
                  <a:pt x="1027981" y="241828"/>
                </a:cubicBezTo>
                <a:cubicBezTo>
                  <a:pt x="1005711" y="179633"/>
                  <a:pt x="970403" y="122599"/>
                  <a:pt x="924504" y="74798"/>
                </a:cubicBezTo>
                <a:cubicBezTo>
                  <a:pt x="995390" y="100871"/>
                  <a:pt x="1058671" y="144055"/>
                  <a:pt x="1108916" y="200274"/>
                </a:cubicBezTo>
                <a:lnTo>
                  <a:pt x="1108916" y="200274"/>
                </a:lnTo>
                <a:close/>
                <a:moveTo>
                  <a:pt x="785992" y="46281"/>
                </a:moveTo>
                <a:cubicBezTo>
                  <a:pt x="870186" y="58231"/>
                  <a:pt x="943516" y="138351"/>
                  <a:pt x="987242" y="255136"/>
                </a:cubicBezTo>
                <a:cubicBezTo>
                  <a:pt x="922060" y="275506"/>
                  <a:pt x="854161" y="286370"/>
                  <a:pt x="785992" y="287999"/>
                </a:cubicBezTo>
                <a:lnTo>
                  <a:pt x="785992" y="46281"/>
                </a:lnTo>
                <a:close/>
                <a:moveTo>
                  <a:pt x="785992" y="331997"/>
                </a:moveTo>
                <a:cubicBezTo>
                  <a:pt x="859050" y="330639"/>
                  <a:pt x="931566" y="318689"/>
                  <a:pt x="1001094" y="296690"/>
                </a:cubicBezTo>
                <a:cubicBezTo>
                  <a:pt x="1018747" y="358342"/>
                  <a:pt x="1028524" y="421623"/>
                  <a:pt x="1029882" y="485719"/>
                </a:cubicBezTo>
                <a:lnTo>
                  <a:pt x="785992" y="485719"/>
                </a:lnTo>
                <a:lnTo>
                  <a:pt x="785992" y="331997"/>
                </a:lnTo>
                <a:close/>
                <a:moveTo>
                  <a:pt x="785992" y="529989"/>
                </a:moveTo>
                <a:lnTo>
                  <a:pt x="1029882" y="529989"/>
                </a:lnTo>
                <a:cubicBezTo>
                  <a:pt x="1028524" y="593813"/>
                  <a:pt x="1018747" y="657366"/>
                  <a:pt x="1001094" y="719018"/>
                </a:cubicBezTo>
                <a:cubicBezTo>
                  <a:pt x="931566" y="697291"/>
                  <a:pt x="859050" y="685340"/>
                  <a:pt x="785992" y="683711"/>
                </a:cubicBezTo>
                <a:lnTo>
                  <a:pt x="785992" y="529989"/>
                </a:lnTo>
                <a:close/>
                <a:moveTo>
                  <a:pt x="785992" y="969427"/>
                </a:moveTo>
                <a:lnTo>
                  <a:pt x="785992" y="727709"/>
                </a:lnTo>
                <a:cubicBezTo>
                  <a:pt x="854433" y="729067"/>
                  <a:pt x="922603" y="740202"/>
                  <a:pt x="988057" y="760572"/>
                </a:cubicBezTo>
                <a:cubicBezTo>
                  <a:pt x="944059" y="877085"/>
                  <a:pt x="870186" y="957205"/>
                  <a:pt x="785992" y="969427"/>
                </a:cubicBezTo>
                <a:lnTo>
                  <a:pt x="785992" y="969427"/>
                </a:lnTo>
                <a:close/>
                <a:moveTo>
                  <a:pt x="924776" y="941996"/>
                </a:moveTo>
                <a:cubicBezTo>
                  <a:pt x="970675" y="894196"/>
                  <a:pt x="1005711" y="837433"/>
                  <a:pt x="1028253" y="774966"/>
                </a:cubicBezTo>
                <a:cubicBezTo>
                  <a:pt x="1056499" y="785830"/>
                  <a:pt x="1083386" y="799410"/>
                  <a:pt x="1109188" y="815434"/>
                </a:cubicBezTo>
                <a:cubicBezTo>
                  <a:pt x="1058671" y="871925"/>
                  <a:pt x="995662" y="915380"/>
                  <a:pt x="924776" y="941996"/>
                </a:cubicBezTo>
                <a:lnTo>
                  <a:pt x="924776" y="941996"/>
                </a:lnTo>
                <a:close/>
                <a:moveTo>
                  <a:pt x="1136619" y="782299"/>
                </a:moveTo>
                <a:cubicBezTo>
                  <a:pt x="1107015" y="762744"/>
                  <a:pt x="1075238" y="746449"/>
                  <a:pt x="1042104" y="733413"/>
                </a:cubicBezTo>
                <a:cubicBezTo>
                  <a:pt x="1061931" y="667144"/>
                  <a:pt x="1072794" y="598974"/>
                  <a:pt x="1074152" y="529989"/>
                </a:cubicBezTo>
                <a:lnTo>
                  <a:pt x="1226245" y="529989"/>
                </a:lnTo>
                <a:cubicBezTo>
                  <a:pt x="1222442" y="620973"/>
                  <a:pt x="1190938" y="708969"/>
                  <a:pt x="1136619" y="782299"/>
                </a:cubicBezTo>
                <a:lnTo>
                  <a:pt x="1136619" y="782299"/>
                </a:lnTo>
                <a:close/>
              </a:path>
            </a:pathLst>
          </a:custGeom>
          <a:solidFill>
            <a:srgbClr val="FFFFFF"/>
          </a:solidFill>
          <a:ln w="27157"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0E3BB1D3-15CF-4134-9952-EFA635E65F1B}"/>
              </a:ext>
            </a:extLst>
          </p:cNvPr>
          <p:cNvSpPr/>
          <p:nvPr/>
        </p:nvSpPr>
        <p:spPr>
          <a:xfrm>
            <a:off x="3259384" y="4343795"/>
            <a:ext cx="3926969" cy="3926697"/>
          </a:xfrm>
          <a:custGeom>
            <a:avLst/>
            <a:gdLst>
              <a:gd name="connsiteX0" fmla="*/ 899925 w 3926969"/>
              <a:gd name="connsiteY0" fmla="*/ 3433891 h 3926697"/>
              <a:gd name="connsiteX1" fmla="*/ 975156 w 3926969"/>
              <a:gd name="connsiteY1" fmla="*/ 3263603 h 3926697"/>
              <a:gd name="connsiteX2" fmla="*/ 1030290 w 3926969"/>
              <a:gd name="connsiteY2" fmla="*/ 3146817 h 3926697"/>
              <a:gd name="connsiteX3" fmla="*/ 1044141 w 3926969"/>
              <a:gd name="connsiteY3" fmla="*/ 3132966 h 3926697"/>
              <a:gd name="connsiteX4" fmla="*/ 1141371 w 3926969"/>
              <a:gd name="connsiteY4" fmla="*/ 3132966 h 3926697"/>
              <a:gd name="connsiteX5" fmla="*/ 1915141 w 3926969"/>
              <a:gd name="connsiteY5" fmla="*/ 3906736 h 3926697"/>
              <a:gd name="connsiteX6" fmla="*/ 2012372 w 3926969"/>
              <a:gd name="connsiteY6" fmla="*/ 3906736 h 3926697"/>
              <a:gd name="connsiteX7" fmla="*/ 2785870 w 3926969"/>
              <a:gd name="connsiteY7" fmla="*/ 3132966 h 3926697"/>
              <a:gd name="connsiteX8" fmla="*/ 2883100 w 3926969"/>
              <a:gd name="connsiteY8" fmla="*/ 3132966 h 3926697"/>
              <a:gd name="connsiteX9" fmla="*/ 2883644 w 3926969"/>
              <a:gd name="connsiteY9" fmla="*/ 3133509 h 3926697"/>
              <a:gd name="connsiteX10" fmla="*/ 2938777 w 3926969"/>
              <a:gd name="connsiteY10" fmla="*/ 3250566 h 3926697"/>
              <a:gd name="connsiteX11" fmla="*/ 3014008 w 3926969"/>
              <a:gd name="connsiteY11" fmla="*/ 3420584 h 3926697"/>
              <a:gd name="connsiteX12" fmla="*/ 3421127 w 3926969"/>
              <a:gd name="connsiteY12" fmla="*/ 3420584 h 3926697"/>
              <a:gd name="connsiteX13" fmla="*/ 3421127 w 3926969"/>
              <a:gd name="connsiteY13" fmla="*/ 3013465 h 3926697"/>
              <a:gd name="connsiteX14" fmla="*/ 3250838 w 3926969"/>
              <a:gd name="connsiteY14" fmla="*/ 2938233 h 3926697"/>
              <a:gd name="connsiteX15" fmla="*/ 3133781 w 3926969"/>
              <a:gd name="connsiteY15" fmla="*/ 2883100 h 3926697"/>
              <a:gd name="connsiteX16" fmla="*/ 3133238 w 3926969"/>
              <a:gd name="connsiteY16" fmla="*/ 2882557 h 3926697"/>
              <a:gd name="connsiteX17" fmla="*/ 3133238 w 3926969"/>
              <a:gd name="connsiteY17" fmla="*/ 2785326 h 3926697"/>
              <a:gd name="connsiteX18" fmla="*/ 3907007 w 3926969"/>
              <a:gd name="connsiteY18" fmla="*/ 2011828 h 3926697"/>
              <a:gd name="connsiteX19" fmla="*/ 3907007 w 3926969"/>
              <a:gd name="connsiteY19" fmla="*/ 1914598 h 3926697"/>
              <a:gd name="connsiteX20" fmla="*/ 3133509 w 3926969"/>
              <a:gd name="connsiteY20" fmla="*/ 1141100 h 3926697"/>
              <a:gd name="connsiteX21" fmla="*/ 3036279 w 3926969"/>
              <a:gd name="connsiteY21" fmla="*/ 1141100 h 3926697"/>
              <a:gd name="connsiteX22" fmla="*/ 3027588 w 3926969"/>
              <a:gd name="connsiteY22" fmla="*/ 1149791 h 3926697"/>
              <a:gd name="connsiteX23" fmla="*/ 2972455 w 3926969"/>
              <a:gd name="connsiteY23" fmla="*/ 1266576 h 3926697"/>
              <a:gd name="connsiteX24" fmla="*/ 2896952 w 3926969"/>
              <a:gd name="connsiteY24" fmla="*/ 1436865 h 3926697"/>
              <a:gd name="connsiteX25" fmla="*/ 2489833 w 3926969"/>
              <a:gd name="connsiteY25" fmla="*/ 1436865 h 3926697"/>
              <a:gd name="connsiteX26" fmla="*/ 2489833 w 3926969"/>
              <a:gd name="connsiteY26" fmla="*/ 1029746 h 3926697"/>
              <a:gd name="connsiteX27" fmla="*/ 2660122 w 3926969"/>
              <a:gd name="connsiteY27" fmla="*/ 954515 h 3926697"/>
              <a:gd name="connsiteX28" fmla="*/ 2777179 w 3926969"/>
              <a:gd name="connsiteY28" fmla="*/ 899382 h 3926697"/>
              <a:gd name="connsiteX29" fmla="*/ 2785870 w 3926969"/>
              <a:gd name="connsiteY29" fmla="*/ 890691 h 3926697"/>
              <a:gd name="connsiteX30" fmla="*/ 2785870 w 3926969"/>
              <a:gd name="connsiteY30" fmla="*/ 793460 h 3926697"/>
              <a:gd name="connsiteX31" fmla="*/ 2012372 w 3926969"/>
              <a:gd name="connsiteY31" fmla="*/ 19962 h 3926697"/>
              <a:gd name="connsiteX32" fmla="*/ 1915141 w 3926969"/>
              <a:gd name="connsiteY32" fmla="*/ 19962 h 3926697"/>
              <a:gd name="connsiteX33" fmla="*/ 1141371 w 3926969"/>
              <a:gd name="connsiteY33" fmla="*/ 793732 h 3926697"/>
              <a:gd name="connsiteX34" fmla="*/ 1141371 w 3926969"/>
              <a:gd name="connsiteY34" fmla="*/ 890962 h 3926697"/>
              <a:gd name="connsiteX35" fmla="*/ 1149519 w 3926969"/>
              <a:gd name="connsiteY35" fmla="*/ 899110 h 3926697"/>
              <a:gd name="connsiteX36" fmla="*/ 1266576 w 3926969"/>
              <a:gd name="connsiteY36" fmla="*/ 954244 h 3926697"/>
              <a:gd name="connsiteX37" fmla="*/ 1436865 w 3926969"/>
              <a:gd name="connsiteY37" fmla="*/ 1029475 h 3926697"/>
              <a:gd name="connsiteX38" fmla="*/ 1436865 w 3926969"/>
              <a:gd name="connsiteY38" fmla="*/ 1436594 h 3926697"/>
              <a:gd name="connsiteX39" fmla="*/ 1029747 w 3926969"/>
              <a:gd name="connsiteY39" fmla="*/ 1436594 h 3926697"/>
              <a:gd name="connsiteX40" fmla="*/ 954515 w 3926969"/>
              <a:gd name="connsiteY40" fmla="*/ 1266576 h 3926697"/>
              <a:gd name="connsiteX41" fmla="*/ 899382 w 3926969"/>
              <a:gd name="connsiteY41" fmla="*/ 1149519 h 3926697"/>
              <a:gd name="connsiteX42" fmla="*/ 891234 w 3926969"/>
              <a:gd name="connsiteY42" fmla="*/ 1141371 h 3926697"/>
              <a:gd name="connsiteX43" fmla="*/ 794003 w 3926969"/>
              <a:gd name="connsiteY43" fmla="*/ 1141371 h 3926697"/>
              <a:gd name="connsiteX44" fmla="*/ 19962 w 3926969"/>
              <a:gd name="connsiteY44" fmla="*/ 1914598 h 3926697"/>
              <a:gd name="connsiteX45" fmla="*/ 19962 w 3926969"/>
              <a:gd name="connsiteY45" fmla="*/ 2011828 h 3926697"/>
              <a:gd name="connsiteX46" fmla="*/ 793460 w 3926969"/>
              <a:gd name="connsiteY46" fmla="*/ 2785326 h 3926697"/>
              <a:gd name="connsiteX47" fmla="*/ 793460 w 3926969"/>
              <a:gd name="connsiteY47" fmla="*/ 2882557 h 3926697"/>
              <a:gd name="connsiteX48" fmla="*/ 779609 w 3926969"/>
              <a:gd name="connsiteY48" fmla="*/ 2896408 h 3926697"/>
              <a:gd name="connsiteX49" fmla="*/ 662552 w 3926969"/>
              <a:gd name="connsiteY49" fmla="*/ 2951542 h 3926697"/>
              <a:gd name="connsiteX50" fmla="*/ 492263 w 3926969"/>
              <a:gd name="connsiteY50" fmla="*/ 3026773 h 3926697"/>
              <a:gd name="connsiteX51" fmla="*/ 492263 w 3926969"/>
              <a:gd name="connsiteY51" fmla="*/ 3433891 h 3926697"/>
              <a:gd name="connsiteX52" fmla="*/ 899925 w 3926969"/>
              <a:gd name="connsiteY52" fmla="*/ 3433891 h 392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969" h="3926697">
                <a:moveTo>
                  <a:pt x="899925" y="3433891"/>
                </a:moveTo>
                <a:cubicBezTo>
                  <a:pt x="965107" y="3368709"/>
                  <a:pt x="975156" y="3263603"/>
                  <a:pt x="975156" y="3263603"/>
                </a:cubicBezTo>
                <a:cubicBezTo>
                  <a:pt x="978687" y="3226123"/>
                  <a:pt x="1003674" y="3173433"/>
                  <a:pt x="1030290" y="3146817"/>
                </a:cubicBezTo>
                <a:lnTo>
                  <a:pt x="1044141" y="3132966"/>
                </a:lnTo>
                <a:cubicBezTo>
                  <a:pt x="1070757" y="3106350"/>
                  <a:pt x="1114484" y="3106350"/>
                  <a:pt x="1141371" y="3132966"/>
                </a:cubicBezTo>
                <a:lnTo>
                  <a:pt x="1915141" y="3906736"/>
                </a:lnTo>
                <a:cubicBezTo>
                  <a:pt x="1941757" y="3933352"/>
                  <a:pt x="1985484" y="3933352"/>
                  <a:pt x="2012372" y="3906736"/>
                </a:cubicBezTo>
                <a:lnTo>
                  <a:pt x="2785870" y="3132966"/>
                </a:lnTo>
                <a:cubicBezTo>
                  <a:pt x="2812486" y="3106350"/>
                  <a:pt x="2856213" y="3106350"/>
                  <a:pt x="2883100" y="3132966"/>
                </a:cubicBezTo>
                <a:lnTo>
                  <a:pt x="2883644" y="3133509"/>
                </a:lnTo>
                <a:cubicBezTo>
                  <a:pt x="2910260" y="3160125"/>
                  <a:pt x="2935246" y="3212814"/>
                  <a:pt x="2938777" y="3250566"/>
                </a:cubicBezTo>
                <a:cubicBezTo>
                  <a:pt x="2938777" y="3250566"/>
                  <a:pt x="2949098" y="3355673"/>
                  <a:pt x="3014008" y="3420584"/>
                </a:cubicBezTo>
                <a:cubicBezTo>
                  <a:pt x="3126448" y="3533023"/>
                  <a:pt x="3308687" y="3533023"/>
                  <a:pt x="3421127" y="3420584"/>
                </a:cubicBezTo>
                <a:cubicBezTo>
                  <a:pt x="3533566" y="3308144"/>
                  <a:pt x="3533566" y="3125905"/>
                  <a:pt x="3421127" y="3013465"/>
                </a:cubicBezTo>
                <a:cubicBezTo>
                  <a:pt x="3355945" y="2948283"/>
                  <a:pt x="3250838" y="2938233"/>
                  <a:pt x="3250838" y="2938233"/>
                </a:cubicBezTo>
                <a:cubicBezTo>
                  <a:pt x="3213358" y="2934703"/>
                  <a:pt x="3160669" y="2909716"/>
                  <a:pt x="3133781" y="2883100"/>
                </a:cubicBezTo>
                <a:lnTo>
                  <a:pt x="3133238" y="2882557"/>
                </a:lnTo>
                <a:cubicBezTo>
                  <a:pt x="3106622" y="2855941"/>
                  <a:pt x="3106622" y="2812214"/>
                  <a:pt x="3133238" y="2785326"/>
                </a:cubicBezTo>
                <a:lnTo>
                  <a:pt x="3907007" y="2011828"/>
                </a:lnTo>
                <a:cubicBezTo>
                  <a:pt x="3933624" y="1985212"/>
                  <a:pt x="3933624" y="1941486"/>
                  <a:pt x="3907007" y="1914598"/>
                </a:cubicBezTo>
                <a:lnTo>
                  <a:pt x="3133509" y="1141100"/>
                </a:lnTo>
                <a:cubicBezTo>
                  <a:pt x="3106893" y="1114484"/>
                  <a:pt x="3063167" y="1114484"/>
                  <a:pt x="3036279" y="1141100"/>
                </a:cubicBezTo>
                <a:lnTo>
                  <a:pt x="3027588" y="1149791"/>
                </a:lnTo>
                <a:cubicBezTo>
                  <a:pt x="3000972" y="1176407"/>
                  <a:pt x="2975985" y="1229096"/>
                  <a:pt x="2972455" y="1266576"/>
                </a:cubicBezTo>
                <a:cubicBezTo>
                  <a:pt x="2972455" y="1266576"/>
                  <a:pt x="2962134" y="1371683"/>
                  <a:pt x="2896952" y="1436865"/>
                </a:cubicBezTo>
                <a:cubicBezTo>
                  <a:pt x="2784512" y="1549305"/>
                  <a:pt x="2602273" y="1549305"/>
                  <a:pt x="2489833" y="1436865"/>
                </a:cubicBezTo>
                <a:cubicBezTo>
                  <a:pt x="2377393" y="1324425"/>
                  <a:pt x="2377393" y="1142186"/>
                  <a:pt x="2489833" y="1029746"/>
                </a:cubicBezTo>
                <a:cubicBezTo>
                  <a:pt x="2555015" y="964564"/>
                  <a:pt x="2660122" y="954515"/>
                  <a:pt x="2660122" y="954515"/>
                </a:cubicBezTo>
                <a:cubicBezTo>
                  <a:pt x="2697602" y="950984"/>
                  <a:pt x="2750291" y="925998"/>
                  <a:pt x="2777179" y="899382"/>
                </a:cubicBezTo>
                <a:lnTo>
                  <a:pt x="2785870" y="890691"/>
                </a:lnTo>
                <a:cubicBezTo>
                  <a:pt x="2812486" y="864075"/>
                  <a:pt x="2812486" y="820348"/>
                  <a:pt x="2785870" y="793460"/>
                </a:cubicBezTo>
                <a:lnTo>
                  <a:pt x="2012372" y="19962"/>
                </a:lnTo>
                <a:cubicBezTo>
                  <a:pt x="1985756" y="-6654"/>
                  <a:pt x="1942029" y="-6654"/>
                  <a:pt x="1915141" y="19962"/>
                </a:cubicBezTo>
                <a:lnTo>
                  <a:pt x="1141371" y="793732"/>
                </a:lnTo>
                <a:cubicBezTo>
                  <a:pt x="1114755" y="820348"/>
                  <a:pt x="1114755" y="864075"/>
                  <a:pt x="1141371" y="890962"/>
                </a:cubicBezTo>
                <a:lnTo>
                  <a:pt x="1149519" y="899110"/>
                </a:lnTo>
                <a:cubicBezTo>
                  <a:pt x="1176135" y="925726"/>
                  <a:pt x="1228825" y="950713"/>
                  <a:pt x="1266576" y="954244"/>
                </a:cubicBezTo>
                <a:cubicBezTo>
                  <a:pt x="1266576" y="954244"/>
                  <a:pt x="1371683" y="964564"/>
                  <a:pt x="1436865" y="1029475"/>
                </a:cubicBezTo>
                <a:cubicBezTo>
                  <a:pt x="1549305" y="1141915"/>
                  <a:pt x="1549305" y="1324154"/>
                  <a:pt x="1436865" y="1436594"/>
                </a:cubicBezTo>
                <a:cubicBezTo>
                  <a:pt x="1324425" y="1549033"/>
                  <a:pt x="1142186" y="1549033"/>
                  <a:pt x="1029747" y="1436594"/>
                </a:cubicBezTo>
                <a:cubicBezTo>
                  <a:pt x="964564" y="1371411"/>
                  <a:pt x="954515" y="1266576"/>
                  <a:pt x="954515" y="1266576"/>
                </a:cubicBezTo>
                <a:cubicBezTo>
                  <a:pt x="950713" y="1228825"/>
                  <a:pt x="925998" y="1176407"/>
                  <a:pt x="899382" y="1149519"/>
                </a:cubicBezTo>
                <a:lnTo>
                  <a:pt x="891234" y="1141371"/>
                </a:lnTo>
                <a:cubicBezTo>
                  <a:pt x="864618" y="1114755"/>
                  <a:pt x="820891" y="1114755"/>
                  <a:pt x="794003" y="1141371"/>
                </a:cubicBezTo>
                <a:lnTo>
                  <a:pt x="19962" y="1914598"/>
                </a:lnTo>
                <a:cubicBezTo>
                  <a:pt x="-6654" y="1941214"/>
                  <a:pt x="-6654" y="1984941"/>
                  <a:pt x="19962" y="2011828"/>
                </a:cubicBezTo>
                <a:lnTo>
                  <a:pt x="793460" y="2785326"/>
                </a:lnTo>
                <a:cubicBezTo>
                  <a:pt x="820076" y="2811943"/>
                  <a:pt x="820076" y="2855669"/>
                  <a:pt x="793460" y="2882557"/>
                </a:cubicBezTo>
                <a:lnTo>
                  <a:pt x="779609" y="2896408"/>
                </a:lnTo>
                <a:cubicBezTo>
                  <a:pt x="752993" y="2923024"/>
                  <a:pt x="700304" y="2948011"/>
                  <a:pt x="662552" y="2951542"/>
                </a:cubicBezTo>
                <a:cubicBezTo>
                  <a:pt x="662552" y="2951542"/>
                  <a:pt x="557446" y="2961591"/>
                  <a:pt x="492263" y="3026773"/>
                </a:cubicBezTo>
                <a:cubicBezTo>
                  <a:pt x="379823" y="3139213"/>
                  <a:pt x="379823" y="3321452"/>
                  <a:pt x="492263" y="3433891"/>
                </a:cubicBezTo>
                <a:cubicBezTo>
                  <a:pt x="604974" y="3546331"/>
                  <a:pt x="787214" y="3546331"/>
                  <a:pt x="899925" y="3433891"/>
                </a:cubicBezTo>
                <a:close/>
              </a:path>
            </a:pathLst>
          </a:custGeom>
          <a:noFill/>
          <a:ln w="27157" cap="flat">
            <a:solidFill>
              <a:srgbClr val="FFFFFF"/>
            </a:solidFill>
            <a:prstDash val="solid"/>
            <a:round/>
          </a:ln>
        </p:spPr>
        <p:txBody>
          <a:bodyPr rtlCol="0" anchor="ctr"/>
          <a:lstStyle/>
          <a:p>
            <a:endParaRPr lang="en-US"/>
          </a:p>
        </p:txBody>
      </p:sp>
      <p:sp>
        <p:nvSpPr>
          <p:cNvPr id="58" name="Freeform: Shape 57">
            <a:extLst>
              <a:ext uri="{FF2B5EF4-FFF2-40B4-BE49-F238E27FC236}">
                <a16:creationId xmlns:a16="http://schemas.microsoft.com/office/drawing/2014/main" id="{DD31DAB1-5469-4E85-9937-3C2145F0060C}"/>
              </a:ext>
            </a:extLst>
          </p:cNvPr>
          <p:cNvSpPr/>
          <p:nvPr/>
        </p:nvSpPr>
        <p:spPr>
          <a:xfrm>
            <a:off x="7241487" y="4329944"/>
            <a:ext cx="3926154" cy="3926969"/>
          </a:xfrm>
          <a:custGeom>
            <a:avLst/>
            <a:gdLst>
              <a:gd name="connsiteX0" fmla="*/ 3027045 w 3926154"/>
              <a:gd name="connsiteY0" fmla="*/ 492806 h 3926969"/>
              <a:gd name="connsiteX1" fmla="*/ 2951814 w 3926154"/>
              <a:gd name="connsiteY1" fmla="*/ 663095 h 3926969"/>
              <a:gd name="connsiteX2" fmla="*/ 2896680 w 3926154"/>
              <a:gd name="connsiteY2" fmla="*/ 779881 h 3926969"/>
              <a:gd name="connsiteX3" fmla="*/ 2882829 w 3926154"/>
              <a:gd name="connsiteY3" fmla="*/ 793732 h 3926969"/>
              <a:gd name="connsiteX4" fmla="*/ 2785599 w 3926154"/>
              <a:gd name="connsiteY4" fmla="*/ 793732 h 3926969"/>
              <a:gd name="connsiteX5" fmla="*/ 2012100 w 3926154"/>
              <a:gd name="connsiteY5" fmla="*/ 19962 h 3926969"/>
              <a:gd name="connsiteX6" fmla="*/ 1914870 w 3926154"/>
              <a:gd name="connsiteY6" fmla="*/ 19962 h 3926969"/>
              <a:gd name="connsiteX7" fmla="*/ 1141372 w 3926154"/>
              <a:gd name="connsiteY7" fmla="*/ 793732 h 3926969"/>
              <a:gd name="connsiteX8" fmla="*/ 1044141 w 3926154"/>
              <a:gd name="connsiteY8" fmla="*/ 793732 h 3926969"/>
              <a:gd name="connsiteX9" fmla="*/ 1043598 w 3926154"/>
              <a:gd name="connsiteY9" fmla="*/ 793189 h 3926969"/>
              <a:gd name="connsiteX10" fmla="*/ 988464 w 3926154"/>
              <a:gd name="connsiteY10" fmla="*/ 676132 h 3926969"/>
              <a:gd name="connsiteX11" fmla="*/ 913233 w 3926154"/>
              <a:gd name="connsiteY11" fmla="*/ 506114 h 3926969"/>
              <a:gd name="connsiteX12" fmla="*/ 506115 w 3926154"/>
              <a:gd name="connsiteY12" fmla="*/ 506114 h 3926969"/>
              <a:gd name="connsiteX13" fmla="*/ 506115 w 3926154"/>
              <a:gd name="connsiteY13" fmla="*/ 913233 h 3926969"/>
              <a:gd name="connsiteX14" fmla="*/ 676404 w 3926154"/>
              <a:gd name="connsiteY14" fmla="*/ 988464 h 3926969"/>
              <a:gd name="connsiteX15" fmla="*/ 793461 w 3926154"/>
              <a:gd name="connsiteY15" fmla="*/ 1043598 h 3926969"/>
              <a:gd name="connsiteX16" fmla="*/ 794003 w 3926154"/>
              <a:gd name="connsiteY16" fmla="*/ 1044141 h 3926969"/>
              <a:gd name="connsiteX17" fmla="*/ 794003 w 3926154"/>
              <a:gd name="connsiteY17" fmla="*/ 1141371 h 3926969"/>
              <a:gd name="connsiteX18" fmla="*/ 19962 w 3926154"/>
              <a:gd name="connsiteY18" fmla="*/ 1915141 h 3926969"/>
              <a:gd name="connsiteX19" fmla="*/ 19962 w 3926154"/>
              <a:gd name="connsiteY19" fmla="*/ 2012371 h 3926969"/>
              <a:gd name="connsiteX20" fmla="*/ 793732 w 3926154"/>
              <a:gd name="connsiteY20" fmla="*/ 2785870 h 3926969"/>
              <a:gd name="connsiteX21" fmla="*/ 890962 w 3926154"/>
              <a:gd name="connsiteY21" fmla="*/ 2785870 h 3926969"/>
              <a:gd name="connsiteX22" fmla="*/ 899382 w 3926154"/>
              <a:gd name="connsiteY22" fmla="*/ 2777179 h 3926969"/>
              <a:gd name="connsiteX23" fmla="*/ 954515 w 3926154"/>
              <a:gd name="connsiteY23" fmla="*/ 2660393 h 3926969"/>
              <a:gd name="connsiteX24" fmla="*/ 1029746 w 3926154"/>
              <a:gd name="connsiteY24" fmla="*/ 2490104 h 3926969"/>
              <a:gd name="connsiteX25" fmla="*/ 1436865 w 3926154"/>
              <a:gd name="connsiteY25" fmla="*/ 2490104 h 3926969"/>
              <a:gd name="connsiteX26" fmla="*/ 1436865 w 3926154"/>
              <a:gd name="connsiteY26" fmla="*/ 2897223 h 3926969"/>
              <a:gd name="connsiteX27" fmla="*/ 1266848 w 3926154"/>
              <a:gd name="connsiteY27" fmla="*/ 2972454 h 3926969"/>
              <a:gd name="connsiteX28" fmla="*/ 1149791 w 3926154"/>
              <a:gd name="connsiteY28" fmla="*/ 3027588 h 3926969"/>
              <a:gd name="connsiteX29" fmla="*/ 1141100 w 3926154"/>
              <a:gd name="connsiteY29" fmla="*/ 3036279 h 3926969"/>
              <a:gd name="connsiteX30" fmla="*/ 1141100 w 3926154"/>
              <a:gd name="connsiteY30" fmla="*/ 3133238 h 3926969"/>
              <a:gd name="connsiteX31" fmla="*/ 1914598 w 3926154"/>
              <a:gd name="connsiteY31" fmla="*/ 3907007 h 3926969"/>
              <a:gd name="connsiteX32" fmla="*/ 2011828 w 3926154"/>
              <a:gd name="connsiteY32" fmla="*/ 3907007 h 3926969"/>
              <a:gd name="connsiteX33" fmla="*/ 2785327 w 3926154"/>
              <a:gd name="connsiteY33" fmla="*/ 3133238 h 3926969"/>
              <a:gd name="connsiteX34" fmla="*/ 2785327 w 3926154"/>
              <a:gd name="connsiteY34" fmla="*/ 3036007 h 3926969"/>
              <a:gd name="connsiteX35" fmla="*/ 2777179 w 3926154"/>
              <a:gd name="connsiteY35" fmla="*/ 3027860 h 3926969"/>
              <a:gd name="connsiteX36" fmla="*/ 2660122 w 3926154"/>
              <a:gd name="connsiteY36" fmla="*/ 2972726 h 3926969"/>
              <a:gd name="connsiteX37" fmla="*/ 2489833 w 3926154"/>
              <a:gd name="connsiteY37" fmla="*/ 2897495 h 3926969"/>
              <a:gd name="connsiteX38" fmla="*/ 2489833 w 3926154"/>
              <a:gd name="connsiteY38" fmla="*/ 2490376 h 3926969"/>
              <a:gd name="connsiteX39" fmla="*/ 2896951 w 3926154"/>
              <a:gd name="connsiteY39" fmla="*/ 2490376 h 3926969"/>
              <a:gd name="connsiteX40" fmla="*/ 2972183 w 3926154"/>
              <a:gd name="connsiteY40" fmla="*/ 2660393 h 3926969"/>
              <a:gd name="connsiteX41" fmla="*/ 3027317 w 3926154"/>
              <a:gd name="connsiteY41" fmla="*/ 2777179 h 3926969"/>
              <a:gd name="connsiteX42" fmla="*/ 3035464 w 3926154"/>
              <a:gd name="connsiteY42" fmla="*/ 2785326 h 3926969"/>
              <a:gd name="connsiteX43" fmla="*/ 3132423 w 3926154"/>
              <a:gd name="connsiteY43" fmla="*/ 2785326 h 3926969"/>
              <a:gd name="connsiteX44" fmla="*/ 3906193 w 3926154"/>
              <a:gd name="connsiteY44" fmla="*/ 2011828 h 3926969"/>
              <a:gd name="connsiteX45" fmla="*/ 3906193 w 3926154"/>
              <a:gd name="connsiteY45" fmla="*/ 1914598 h 3926969"/>
              <a:gd name="connsiteX46" fmla="*/ 3132423 w 3926154"/>
              <a:gd name="connsiteY46" fmla="*/ 1141100 h 3926969"/>
              <a:gd name="connsiteX47" fmla="*/ 3132423 w 3926154"/>
              <a:gd name="connsiteY47" fmla="*/ 1043869 h 3926969"/>
              <a:gd name="connsiteX48" fmla="*/ 3146275 w 3926154"/>
              <a:gd name="connsiteY48" fmla="*/ 1030018 h 3926969"/>
              <a:gd name="connsiteX49" fmla="*/ 3263060 w 3926154"/>
              <a:gd name="connsiteY49" fmla="*/ 974885 h 3926969"/>
              <a:gd name="connsiteX50" fmla="*/ 3433348 w 3926154"/>
              <a:gd name="connsiteY50" fmla="*/ 899653 h 3926969"/>
              <a:gd name="connsiteX51" fmla="*/ 3433348 w 3926154"/>
              <a:gd name="connsiteY51" fmla="*/ 492535 h 3926969"/>
              <a:gd name="connsiteX52" fmla="*/ 3027045 w 3926154"/>
              <a:gd name="connsiteY52" fmla="*/ 492806 h 392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154" h="3926969">
                <a:moveTo>
                  <a:pt x="3027045" y="492806"/>
                </a:moveTo>
                <a:cubicBezTo>
                  <a:pt x="2961863" y="557989"/>
                  <a:pt x="2951814" y="663095"/>
                  <a:pt x="2951814" y="663095"/>
                </a:cubicBezTo>
                <a:cubicBezTo>
                  <a:pt x="2948283" y="700575"/>
                  <a:pt x="2923296" y="753264"/>
                  <a:pt x="2896680" y="779881"/>
                </a:cubicBezTo>
                <a:lnTo>
                  <a:pt x="2882829" y="793732"/>
                </a:lnTo>
                <a:cubicBezTo>
                  <a:pt x="2856212" y="820348"/>
                  <a:pt x="2812486" y="820348"/>
                  <a:pt x="2785599" y="793732"/>
                </a:cubicBezTo>
                <a:lnTo>
                  <a:pt x="2012100" y="19962"/>
                </a:lnTo>
                <a:cubicBezTo>
                  <a:pt x="1985484" y="-6654"/>
                  <a:pt x="1941758" y="-6654"/>
                  <a:pt x="1914870" y="19962"/>
                </a:cubicBezTo>
                <a:lnTo>
                  <a:pt x="1141372" y="793732"/>
                </a:lnTo>
                <a:cubicBezTo>
                  <a:pt x="1114755" y="820348"/>
                  <a:pt x="1071029" y="820348"/>
                  <a:pt x="1044141" y="793732"/>
                </a:cubicBezTo>
                <a:lnTo>
                  <a:pt x="1043598" y="793189"/>
                </a:lnTo>
                <a:cubicBezTo>
                  <a:pt x="1016981" y="766572"/>
                  <a:pt x="991995" y="713883"/>
                  <a:pt x="988464" y="676132"/>
                </a:cubicBezTo>
                <a:cubicBezTo>
                  <a:pt x="988464" y="676132"/>
                  <a:pt x="978144" y="571025"/>
                  <a:pt x="913233" y="506114"/>
                </a:cubicBezTo>
                <a:cubicBezTo>
                  <a:pt x="800793" y="393675"/>
                  <a:pt x="618554" y="393675"/>
                  <a:pt x="506115" y="506114"/>
                </a:cubicBezTo>
                <a:cubicBezTo>
                  <a:pt x="393675" y="618554"/>
                  <a:pt x="393675" y="800793"/>
                  <a:pt x="506115" y="913233"/>
                </a:cubicBezTo>
                <a:cubicBezTo>
                  <a:pt x="571297" y="978415"/>
                  <a:pt x="676404" y="988464"/>
                  <a:pt x="676404" y="988464"/>
                </a:cubicBezTo>
                <a:cubicBezTo>
                  <a:pt x="713883" y="991995"/>
                  <a:pt x="766573" y="1016982"/>
                  <a:pt x="793461" y="1043598"/>
                </a:cubicBezTo>
                <a:lnTo>
                  <a:pt x="794003" y="1044141"/>
                </a:lnTo>
                <a:cubicBezTo>
                  <a:pt x="820620" y="1070757"/>
                  <a:pt x="820620" y="1114484"/>
                  <a:pt x="794003" y="1141371"/>
                </a:cubicBezTo>
                <a:lnTo>
                  <a:pt x="19962" y="1915141"/>
                </a:lnTo>
                <a:cubicBezTo>
                  <a:pt x="-6654" y="1941757"/>
                  <a:pt x="-6654" y="1985484"/>
                  <a:pt x="19962" y="2012371"/>
                </a:cubicBezTo>
                <a:lnTo>
                  <a:pt x="793732" y="2785870"/>
                </a:lnTo>
                <a:cubicBezTo>
                  <a:pt x="820348" y="2812486"/>
                  <a:pt x="864075" y="2812486"/>
                  <a:pt x="890962" y="2785870"/>
                </a:cubicBezTo>
                <a:lnTo>
                  <a:pt x="899382" y="2777179"/>
                </a:lnTo>
                <a:cubicBezTo>
                  <a:pt x="925998" y="2750562"/>
                  <a:pt x="950984" y="2697873"/>
                  <a:pt x="954515" y="2660393"/>
                </a:cubicBezTo>
                <a:cubicBezTo>
                  <a:pt x="954515" y="2660393"/>
                  <a:pt x="964836" y="2555287"/>
                  <a:pt x="1029746" y="2490104"/>
                </a:cubicBezTo>
                <a:cubicBezTo>
                  <a:pt x="1142186" y="2377665"/>
                  <a:pt x="1324425" y="2377665"/>
                  <a:pt x="1436865" y="2490104"/>
                </a:cubicBezTo>
                <a:cubicBezTo>
                  <a:pt x="1549305" y="2602544"/>
                  <a:pt x="1549305" y="2784783"/>
                  <a:pt x="1436865" y="2897223"/>
                </a:cubicBezTo>
                <a:cubicBezTo>
                  <a:pt x="1371683" y="2962405"/>
                  <a:pt x="1266848" y="2972454"/>
                  <a:pt x="1266848" y="2972454"/>
                </a:cubicBezTo>
                <a:cubicBezTo>
                  <a:pt x="1229368" y="2975985"/>
                  <a:pt x="1176678" y="3000972"/>
                  <a:pt x="1149791" y="3027588"/>
                </a:cubicBezTo>
                <a:lnTo>
                  <a:pt x="1141100" y="3036279"/>
                </a:lnTo>
                <a:cubicBezTo>
                  <a:pt x="1114484" y="3062895"/>
                  <a:pt x="1114484" y="3106621"/>
                  <a:pt x="1141100" y="3133238"/>
                </a:cubicBezTo>
                <a:lnTo>
                  <a:pt x="1914598" y="3907007"/>
                </a:lnTo>
                <a:cubicBezTo>
                  <a:pt x="1941215" y="3933623"/>
                  <a:pt x="1984941" y="3933623"/>
                  <a:pt x="2011828" y="3907007"/>
                </a:cubicBezTo>
                <a:lnTo>
                  <a:pt x="2785327" y="3133238"/>
                </a:lnTo>
                <a:cubicBezTo>
                  <a:pt x="2811943" y="3106621"/>
                  <a:pt x="2811943" y="3062895"/>
                  <a:pt x="2785327" y="3036007"/>
                </a:cubicBezTo>
                <a:lnTo>
                  <a:pt x="2777179" y="3027860"/>
                </a:lnTo>
                <a:cubicBezTo>
                  <a:pt x="2750291" y="3001243"/>
                  <a:pt x="2697874" y="2976257"/>
                  <a:pt x="2660122" y="2972726"/>
                </a:cubicBezTo>
                <a:cubicBezTo>
                  <a:pt x="2660122" y="2972726"/>
                  <a:pt x="2555015" y="2962405"/>
                  <a:pt x="2489833" y="2897495"/>
                </a:cubicBezTo>
                <a:cubicBezTo>
                  <a:pt x="2377394" y="2785055"/>
                  <a:pt x="2377394" y="2602816"/>
                  <a:pt x="2489833" y="2490376"/>
                </a:cubicBezTo>
                <a:cubicBezTo>
                  <a:pt x="2602273" y="2377936"/>
                  <a:pt x="2784512" y="2377936"/>
                  <a:pt x="2896951" y="2490376"/>
                </a:cubicBezTo>
                <a:cubicBezTo>
                  <a:pt x="2962134" y="2555558"/>
                  <a:pt x="2972183" y="2660393"/>
                  <a:pt x="2972183" y="2660393"/>
                </a:cubicBezTo>
                <a:cubicBezTo>
                  <a:pt x="2975714" y="2697873"/>
                  <a:pt x="3000700" y="2750562"/>
                  <a:pt x="3027317" y="2777179"/>
                </a:cubicBezTo>
                <a:lnTo>
                  <a:pt x="3035464" y="2785326"/>
                </a:lnTo>
                <a:cubicBezTo>
                  <a:pt x="3062081" y="2811943"/>
                  <a:pt x="3105807" y="2811943"/>
                  <a:pt x="3132423" y="2785326"/>
                </a:cubicBezTo>
                <a:lnTo>
                  <a:pt x="3906193" y="2011828"/>
                </a:lnTo>
                <a:cubicBezTo>
                  <a:pt x="3932809" y="1985212"/>
                  <a:pt x="3932809" y="1941486"/>
                  <a:pt x="3906193" y="1914598"/>
                </a:cubicBezTo>
                <a:lnTo>
                  <a:pt x="3132423" y="1141100"/>
                </a:lnTo>
                <a:cubicBezTo>
                  <a:pt x="3105807" y="1114484"/>
                  <a:pt x="3105807" y="1070757"/>
                  <a:pt x="3132423" y="1043869"/>
                </a:cubicBezTo>
                <a:lnTo>
                  <a:pt x="3146275" y="1030018"/>
                </a:lnTo>
                <a:cubicBezTo>
                  <a:pt x="3172890" y="1003402"/>
                  <a:pt x="3225580" y="978415"/>
                  <a:pt x="3263060" y="974885"/>
                </a:cubicBezTo>
                <a:cubicBezTo>
                  <a:pt x="3263060" y="974885"/>
                  <a:pt x="3368166" y="964564"/>
                  <a:pt x="3433348" y="899653"/>
                </a:cubicBezTo>
                <a:cubicBezTo>
                  <a:pt x="3545789" y="787214"/>
                  <a:pt x="3545789" y="604974"/>
                  <a:pt x="3433348" y="492535"/>
                </a:cubicBezTo>
                <a:cubicBezTo>
                  <a:pt x="3321724" y="380367"/>
                  <a:pt x="3139485" y="380367"/>
                  <a:pt x="3027045" y="492806"/>
                </a:cubicBezTo>
                <a:close/>
              </a:path>
            </a:pathLst>
          </a:custGeom>
          <a:solidFill>
            <a:srgbClr val="00B29C"/>
          </a:solidFill>
          <a:ln w="27157" cap="flat">
            <a:noFill/>
            <a:prstDash val="solid"/>
            <a:miter/>
          </a:ln>
        </p:spPr>
        <p:txBody>
          <a:bodyPr rtlCol="0" anchor="ctr"/>
          <a:lstStyle/>
          <a:p>
            <a:endParaRPr lang="en-US"/>
          </a:p>
        </p:txBody>
      </p:sp>
      <p:grpSp>
        <p:nvGrpSpPr>
          <p:cNvPr id="59" name="Graphic 1">
            <a:extLst>
              <a:ext uri="{FF2B5EF4-FFF2-40B4-BE49-F238E27FC236}">
                <a16:creationId xmlns:a16="http://schemas.microsoft.com/office/drawing/2014/main" id="{79B788EA-69C4-411B-9215-1F9A9660E335}"/>
              </a:ext>
            </a:extLst>
          </p:cNvPr>
          <p:cNvGrpSpPr/>
          <p:nvPr/>
        </p:nvGrpSpPr>
        <p:grpSpPr>
          <a:xfrm>
            <a:off x="8565810" y="5526796"/>
            <a:ext cx="1165237" cy="848654"/>
            <a:chOff x="8565810" y="5526796"/>
            <a:chExt cx="1165237" cy="848654"/>
          </a:xfrm>
          <a:solidFill>
            <a:srgbClr val="FFFFFF"/>
          </a:solidFill>
        </p:grpSpPr>
        <p:sp>
          <p:nvSpPr>
            <p:cNvPr id="60" name="Freeform: Shape 59">
              <a:extLst>
                <a:ext uri="{FF2B5EF4-FFF2-40B4-BE49-F238E27FC236}">
                  <a16:creationId xmlns:a16="http://schemas.microsoft.com/office/drawing/2014/main" id="{FCE4AC96-5C34-4BAF-8909-D90EDE88CDD7}"/>
                </a:ext>
              </a:extLst>
            </p:cNvPr>
            <p:cNvSpPr/>
            <p:nvPr/>
          </p:nvSpPr>
          <p:spPr>
            <a:xfrm>
              <a:off x="8565810" y="5526796"/>
              <a:ext cx="1165237" cy="848654"/>
            </a:xfrm>
            <a:custGeom>
              <a:avLst/>
              <a:gdLst>
                <a:gd name="connsiteX0" fmla="*/ 1143239 w 1165237"/>
                <a:gd name="connsiteY0" fmla="*/ 196 h 848654"/>
                <a:gd name="connsiteX1" fmla="*/ 1140524 w 1165237"/>
                <a:gd name="connsiteY1" fmla="*/ 468 h 848654"/>
                <a:gd name="connsiteX2" fmla="*/ 1140524 w 1165237"/>
                <a:gd name="connsiteY2" fmla="*/ 196 h 848654"/>
                <a:gd name="connsiteX3" fmla="*/ 673383 w 1165237"/>
                <a:gd name="connsiteY3" fmla="*/ 56959 h 848654"/>
                <a:gd name="connsiteX4" fmla="*/ 206242 w 1165237"/>
                <a:gd name="connsiteY4" fmla="*/ 196 h 848654"/>
                <a:gd name="connsiteX5" fmla="*/ 181798 w 1165237"/>
                <a:gd name="connsiteY5" fmla="*/ 19480 h 848654"/>
                <a:gd name="connsiteX6" fmla="*/ 181526 w 1165237"/>
                <a:gd name="connsiteY6" fmla="*/ 22195 h 848654"/>
                <a:gd name="connsiteX7" fmla="*/ 181526 w 1165237"/>
                <a:gd name="connsiteY7" fmla="*/ 342676 h 848654"/>
                <a:gd name="connsiteX8" fmla="*/ 174466 w 1165237"/>
                <a:gd name="connsiteY8" fmla="*/ 606393 h 848654"/>
                <a:gd name="connsiteX9" fmla="*/ 7707 w 1165237"/>
                <a:gd name="connsiteY9" fmla="*/ 772880 h 848654"/>
                <a:gd name="connsiteX10" fmla="*/ 5263 w 1165237"/>
                <a:gd name="connsiteY10" fmla="*/ 803841 h 848654"/>
                <a:gd name="connsiteX11" fmla="*/ 36225 w 1165237"/>
                <a:gd name="connsiteY11" fmla="*/ 806286 h 848654"/>
                <a:gd name="connsiteX12" fmla="*/ 38669 w 1165237"/>
                <a:gd name="connsiteY12" fmla="*/ 803841 h 848654"/>
                <a:gd name="connsiteX13" fmla="*/ 181255 w 1165237"/>
                <a:gd name="connsiteY13" fmla="*/ 661255 h 848654"/>
                <a:gd name="connsiteX14" fmla="*/ 181255 w 1165237"/>
                <a:gd name="connsiteY14" fmla="*/ 769621 h 848654"/>
                <a:gd name="connsiteX15" fmla="*/ 200810 w 1165237"/>
                <a:gd name="connsiteY15" fmla="*/ 791620 h 848654"/>
                <a:gd name="connsiteX16" fmla="*/ 671210 w 1165237"/>
                <a:gd name="connsiteY16" fmla="*/ 848654 h 848654"/>
                <a:gd name="connsiteX17" fmla="*/ 676642 w 1165237"/>
                <a:gd name="connsiteY17" fmla="*/ 848654 h 848654"/>
                <a:gd name="connsiteX18" fmla="*/ 1145955 w 1165237"/>
                <a:gd name="connsiteY18" fmla="*/ 791620 h 848654"/>
                <a:gd name="connsiteX19" fmla="*/ 1165238 w 1165237"/>
                <a:gd name="connsiteY19" fmla="*/ 769621 h 848654"/>
                <a:gd name="connsiteX20" fmla="*/ 1165238 w 1165237"/>
                <a:gd name="connsiteY20" fmla="*/ 22195 h 848654"/>
                <a:gd name="connsiteX21" fmla="*/ 1143239 w 1165237"/>
                <a:gd name="connsiteY21" fmla="*/ 196 h 848654"/>
                <a:gd name="connsiteX22" fmla="*/ 217377 w 1165237"/>
                <a:gd name="connsiteY22" fmla="*/ 367934 h 848654"/>
                <a:gd name="connsiteX23" fmla="*/ 218735 w 1165237"/>
                <a:gd name="connsiteY23" fmla="*/ 366576 h 848654"/>
                <a:gd name="connsiteX24" fmla="*/ 441985 w 1165237"/>
                <a:gd name="connsiteY24" fmla="*/ 366576 h 848654"/>
                <a:gd name="connsiteX25" fmla="*/ 441713 w 1165237"/>
                <a:gd name="connsiteY25" fmla="*/ 589826 h 848654"/>
                <a:gd name="connsiteX26" fmla="*/ 218735 w 1165237"/>
                <a:gd name="connsiteY26" fmla="*/ 589826 h 848654"/>
                <a:gd name="connsiteX27" fmla="*/ 217377 w 1165237"/>
                <a:gd name="connsiteY27" fmla="*/ 367934 h 848654"/>
                <a:gd name="connsiteX28" fmla="*/ 651112 w 1165237"/>
                <a:gd name="connsiteY28" fmla="*/ 801669 h 848654"/>
                <a:gd name="connsiteX29" fmla="*/ 225253 w 1165237"/>
                <a:gd name="connsiteY29" fmla="*/ 750066 h 848654"/>
                <a:gd name="connsiteX30" fmla="*/ 225253 w 1165237"/>
                <a:gd name="connsiteY30" fmla="*/ 650120 h 848654"/>
                <a:gd name="connsiteX31" fmla="*/ 502550 w 1165237"/>
                <a:gd name="connsiteY31" fmla="*/ 583308 h 848654"/>
                <a:gd name="connsiteX32" fmla="*/ 435738 w 1165237"/>
                <a:gd name="connsiteY32" fmla="*/ 306011 h 848654"/>
                <a:gd name="connsiteX33" fmla="*/ 225253 w 1165237"/>
                <a:gd name="connsiteY33" fmla="*/ 306011 h 848654"/>
                <a:gd name="connsiteX34" fmla="*/ 225253 w 1165237"/>
                <a:gd name="connsiteY34" fmla="*/ 46639 h 848654"/>
                <a:gd name="connsiteX35" fmla="*/ 651112 w 1165237"/>
                <a:gd name="connsiteY35" fmla="*/ 98242 h 848654"/>
                <a:gd name="connsiteX36" fmla="*/ 651112 w 1165237"/>
                <a:gd name="connsiteY36" fmla="*/ 801669 h 848654"/>
                <a:gd name="connsiteX37" fmla="*/ 1120969 w 1165237"/>
                <a:gd name="connsiteY37" fmla="*/ 750066 h 848654"/>
                <a:gd name="connsiteX38" fmla="*/ 695110 w 1165237"/>
                <a:gd name="connsiteY38" fmla="*/ 801669 h 848654"/>
                <a:gd name="connsiteX39" fmla="*/ 695110 w 1165237"/>
                <a:gd name="connsiteY39" fmla="*/ 98513 h 848654"/>
                <a:gd name="connsiteX40" fmla="*/ 1120969 w 1165237"/>
                <a:gd name="connsiteY40" fmla="*/ 46911 h 848654"/>
                <a:gd name="connsiteX41" fmla="*/ 1120969 w 1165237"/>
                <a:gd name="connsiteY41" fmla="*/ 750066 h 848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65237" h="848654">
                  <a:moveTo>
                    <a:pt x="1143239" y="196"/>
                  </a:moveTo>
                  <a:cubicBezTo>
                    <a:pt x="1142424" y="196"/>
                    <a:pt x="1141338" y="196"/>
                    <a:pt x="1140524" y="468"/>
                  </a:cubicBezTo>
                  <a:lnTo>
                    <a:pt x="1140524" y="196"/>
                  </a:lnTo>
                  <a:lnTo>
                    <a:pt x="673383" y="56959"/>
                  </a:lnTo>
                  <a:lnTo>
                    <a:pt x="206242" y="196"/>
                  </a:lnTo>
                  <a:cubicBezTo>
                    <a:pt x="194291" y="-1433"/>
                    <a:pt x="183157" y="7258"/>
                    <a:pt x="181798" y="19480"/>
                  </a:cubicBezTo>
                  <a:cubicBezTo>
                    <a:pt x="181798" y="20294"/>
                    <a:pt x="181526" y="21381"/>
                    <a:pt x="181526" y="22195"/>
                  </a:cubicBezTo>
                  <a:lnTo>
                    <a:pt x="181526" y="342676"/>
                  </a:lnTo>
                  <a:cubicBezTo>
                    <a:pt x="114172" y="416821"/>
                    <a:pt x="111184" y="528989"/>
                    <a:pt x="174466" y="606393"/>
                  </a:cubicBezTo>
                  <a:lnTo>
                    <a:pt x="7707" y="772880"/>
                  </a:lnTo>
                  <a:cubicBezTo>
                    <a:pt x="-1527" y="780756"/>
                    <a:pt x="-2614" y="794607"/>
                    <a:pt x="5263" y="803841"/>
                  </a:cubicBezTo>
                  <a:cubicBezTo>
                    <a:pt x="13139" y="813076"/>
                    <a:pt x="26990" y="814162"/>
                    <a:pt x="36225" y="806286"/>
                  </a:cubicBezTo>
                  <a:cubicBezTo>
                    <a:pt x="37039" y="805742"/>
                    <a:pt x="37854" y="804656"/>
                    <a:pt x="38669" y="803841"/>
                  </a:cubicBezTo>
                  <a:lnTo>
                    <a:pt x="181255" y="661255"/>
                  </a:lnTo>
                  <a:lnTo>
                    <a:pt x="181255" y="769621"/>
                  </a:lnTo>
                  <a:cubicBezTo>
                    <a:pt x="181255" y="780756"/>
                    <a:pt x="189675" y="790262"/>
                    <a:pt x="200810" y="791620"/>
                  </a:cubicBezTo>
                  <a:lnTo>
                    <a:pt x="671210" y="848654"/>
                  </a:lnTo>
                  <a:lnTo>
                    <a:pt x="676642" y="848654"/>
                  </a:lnTo>
                  <a:lnTo>
                    <a:pt x="1145955" y="791620"/>
                  </a:lnTo>
                  <a:cubicBezTo>
                    <a:pt x="1157090" y="790262"/>
                    <a:pt x="1165238" y="780756"/>
                    <a:pt x="1165238" y="769621"/>
                  </a:cubicBezTo>
                  <a:lnTo>
                    <a:pt x="1165238" y="22195"/>
                  </a:lnTo>
                  <a:cubicBezTo>
                    <a:pt x="1164967" y="9974"/>
                    <a:pt x="1155189" y="196"/>
                    <a:pt x="1143239" y="196"/>
                  </a:cubicBezTo>
                  <a:close/>
                  <a:moveTo>
                    <a:pt x="217377" y="367934"/>
                  </a:moveTo>
                  <a:cubicBezTo>
                    <a:pt x="217921" y="367391"/>
                    <a:pt x="218192" y="367119"/>
                    <a:pt x="218735" y="366576"/>
                  </a:cubicBezTo>
                  <a:cubicBezTo>
                    <a:pt x="280387" y="304924"/>
                    <a:pt x="380333" y="304924"/>
                    <a:pt x="441985" y="366576"/>
                  </a:cubicBezTo>
                  <a:cubicBezTo>
                    <a:pt x="503637" y="428228"/>
                    <a:pt x="503365" y="528174"/>
                    <a:pt x="441713" y="589826"/>
                  </a:cubicBezTo>
                  <a:cubicBezTo>
                    <a:pt x="380062" y="651477"/>
                    <a:pt x="280387" y="651477"/>
                    <a:pt x="218735" y="589826"/>
                  </a:cubicBezTo>
                  <a:cubicBezTo>
                    <a:pt x="157083" y="528989"/>
                    <a:pt x="156540" y="429586"/>
                    <a:pt x="217377" y="367934"/>
                  </a:cubicBezTo>
                  <a:close/>
                  <a:moveTo>
                    <a:pt x="651112" y="801669"/>
                  </a:moveTo>
                  <a:lnTo>
                    <a:pt x="225253" y="750066"/>
                  </a:lnTo>
                  <a:lnTo>
                    <a:pt x="225253" y="650120"/>
                  </a:lnTo>
                  <a:cubicBezTo>
                    <a:pt x="320311" y="708241"/>
                    <a:pt x="444430" y="678365"/>
                    <a:pt x="502550" y="583308"/>
                  </a:cubicBezTo>
                  <a:cubicBezTo>
                    <a:pt x="560943" y="488250"/>
                    <a:pt x="530796" y="364132"/>
                    <a:pt x="435738" y="306011"/>
                  </a:cubicBezTo>
                  <a:cubicBezTo>
                    <a:pt x="371099" y="266358"/>
                    <a:pt x="289893" y="266358"/>
                    <a:pt x="225253" y="306011"/>
                  </a:cubicBezTo>
                  <a:lnTo>
                    <a:pt x="225253" y="46639"/>
                  </a:lnTo>
                  <a:lnTo>
                    <a:pt x="651112" y="98242"/>
                  </a:lnTo>
                  <a:lnTo>
                    <a:pt x="651112" y="801669"/>
                  </a:lnTo>
                  <a:close/>
                  <a:moveTo>
                    <a:pt x="1120969" y="750066"/>
                  </a:moveTo>
                  <a:lnTo>
                    <a:pt x="695110" y="801669"/>
                  </a:lnTo>
                  <a:lnTo>
                    <a:pt x="695110" y="98513"/>
                  </a:lnTo>
                  <a:lnTo>
                    <a:pt x="1120969" y="46911"/>
                  </a:lnTo>
                  <a:lnTo>
                    <a:pt x="1120969" y="750066"/>
                  </a:lnTo>
                  <a:close/>
                </a:path>
              </a:pathLst>
            </a:custGeom>
            <a:solidFill>
              <a:srgbClr val="FFFFFF"/>
            </a:solidFill>
            <a:ln w="27157"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C44B2C2F-1048-4A9C-9FB0-0C9569E3F2B0}"/>
                </a:ext>
              </a:extLst>
            </p:cNvPr>
            <p:cNvSpPr/>
            <p:nvPr/>
          </p:nvSpPr>
          <p:spPr>
            <a:xfrm>
              <a:off x="8819166" y="5703931"/>
              <a:ext cx="352966" cy="81667"/>
            </a:xfrm>
            <a:custGeom>
              <a:avLst/>
              <a:gdLst>
                <a:gd name="connsiteX0" fmla="*/ 19427 w 352966"/>
                <a:gd name="connsiteY0" fmla="*/ 44410 h 81667"/>
                <a:gd name="connsiteX1" fmla="*/ 19969 w 352966"/>
                <a:gd name="connsiteY1" fmla="*/ 44410 h 81667"/>
                <a:gd name="connsiteX2" fmla="*/ 327685 w 352966"/>
                <a:gd name="connsiteY2" fmla="*/ 81618 h 81667"/>
                <a:gd name="connsiteX3" fmla="*/ 329587 w 352966"/>
                <a:gd name="connsiteY3" fmla="*/ 81618 h 81667"/>
                <a:gd name="connsiteX4" fmla="*/ 352943 w 352966"/>
                <a:gd name="connsiteY4" fmla="*/ 60977 h 81667"/>
                <a:gd name="connsiteX5" fmla="*/ 332302 w 352966"/>
                <a:gd name="connsiteY5" fmla="*/ 37620 h 81667"/>
                <a:gd name="connsiteX6" fmla="*/ 24587 w 352966"/>
                <a:gd name="connsiteY6" fmla="*/ 140 h 81667"/>
                <a:gd name="connsiteX7" fmla="*/ 144 w 352966"/>
                <a:gd name="connsiteY7" fmla="*/ 19423 h 81667"/>
                <a:gd name="connsiteX8" fmla="*/ 19427 w 352966"/>
                <a:gd name="connsiteY8" fmla="*/ 44410 h 81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2966" h="81667">
                  <a:moveTo>
                    <a:pt x="19427" y="44410"/>
                  </a:moveTo>
                  <a:lnTo>
                    <a:pt x="19969" y="44410"/>
                  </a:lnTo>
                  <a:lnTo>
                    <a:pt x="327685" y="81618"/>
                  </a:lnTo>
                  <a:lnTo>
                    <a:pt x="329587" y="81618"/>
                  </a:lnTo>
                  <a:cubicBezTo>
                    <a:pt x="341808" y="82433"/>
                    <a:pt x="352129" y="73198"/>
                    <a:pt x="352943" y="60977"/>
                  </a:cubicBezTo>
                  <a:cubicBezTo>
                    <a:pt x="353486" y="48755"/>
                    <a:pt x="344524" y="38435"/>
                    <a:pt x="332302" y="37620"/>
                  </a:cubicBezTo>
                  <a:lnTo>
                    <a:pt x="24587" y="140"/>
                  </a:lnTo>
                  <a:cubicBezTo>
                    <a:pt x="12365" y="-1218"/>
                    <a:pt x="1501" y="7473"/>
                    <a:pt x="144" y="19423"/>
                  </a:cubicBezTo>
                  <a:cubicBezTo>
                    <a:pt x="-1215" y="31916"/>
                    <a:pt x="7204" y="43052"/>
                    <a:pt x="19427" y="44410"/>
                  </a:cubicBezTo>
                  <a:close/>
                </a:path>
              </a:pathLst>
            </a:custGeom>
            <a:solidFill>
              <a:srgbClr val="FFFFFF"/>
            </a:solidFill>
            <a:ln w="27157"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2E81667-265E-4698-9895-91483CCE1E75}"/>
                </a:ext>
              </a:extLst>
            </p:cNvPr>
            <p:cNvSpPr/>
            <p:nvPr/>
          </p:nvSpPr>
          <p:spPr>
            <a:xfrm>
              <a:off x="9296721" y="5704418"/>
              <a:ext cx="353317" cy="81425"/>
            </a:xfrm>
            <a:custGeom>
              <a:avLst/>
              <a:gdLst>
                <a:gd name="connsiteX0" fmla="*/ 23679 w 353317"/>
                <a:gd name="connsiteY0" fmla="*/ 81403 h 81425"/>
                <a:gd name="connsiteX1" fmla="*/ 26123 w 353317"/>
                <a:gd name="connsiteY1" fmla="*/ 81403 h 81425"/>
                <a:gd name="connsiteX2" fmla="*/ 333839 w 353317"/>
                <a:gd name="connsiteY2" fmla="*/ 44194 h 81425"/>
                <a:gd name="connsiteX3" fmla="*/ 353122 w 353317"/>
                <a:gd name="connsiteY3" fmla="*/ 19480 h 81425"/>
                <a:gd name="connsiteX4" fmla="*/ 328406 w 353317"/>
                <a:gd name="connsiteY4" fmla="*/ 196 h 81425"/>
                <a:gd name="connsiteX5" fmla="*/ 20691 w 353317"/>
                <a:gd name="connsiteY5" fmla="*/ 37676 h 81425"/>
                <a:gd name="connsiteX6" fmla="*/ 50 w 353317"/>
                <a:gd name="connsiteY6" fmla="*/ 61033 h 81425"/>
                <a:gd name="connsiteX7" fmla="*/ 23679 w 353317"/>
                <a:gd name="connsiteY7" fmla="*/ 81403 h 8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317" h="81425">
                  <a:moveTo>
                    <a:pt x="23679" y="81403"/>
                  </a:moveTo>
                  <a:lnTo>
                    <a:pt x="26123" y="81403"/>
                  </a:lnTo>
                  <a:lnTo>
                    <a:pt x="333839" y="44194"/>
                  </a:lnTo>
                  <a:cubicBezTo>
                    <a:pt x="346060" y="42837"/>
                    <a:pt x="354751" y="31701"/>
                    <a:pt x="353122" y="19480"/>
                  </a:cubicBezTo>
                  <a:cubicBezTo>
                    <a:pt x="351764" y="7258"/>
                    <a:pt x="340628" y="-1433"/>
                    <a:pt x="328406" y="196"/>
                  </a:cubicBezTo>
                  <a:lnTo>
                    <a:pt x="20691" y="37676"/>
                  </a:lnTo>
                  <a:cubicBezTo>
                    <a:pt x="8469" y="38491"/>
                    <a:pt x="-765" y="48812"/>
                    <a:pt x="50" y="61033"/>
                  </a:cubicBezTo>
                  <a:cubicBezTo>
                    <a:pt x="865" y="72712"/>
                    <a:pt x="11457" y="81946"/>
                    <a:pt x="23679" y="81403"/>
                  </a:cubicBezTo>
                  <a:close/>
                </a:path>
              </a:pathLst>
            </a:custGeom>
            <a:solidFill>
              <a:srgbClr val="FFFFFF"/>
            </a:solidFill>
            <a:ln w="27157"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1D599D15-C693-4F44-AFD0-6411F0AC7A76}"/>
                </a:ext>
              </a:extLst>
            </p:cNvPr>
            <p:cNvSpPr/>
            <p:nvPr/>
          </p:nvSpPr>
          <p:spPr>
            <a:xfrm>
              <a:off x="9296721" y="5889426"/>
              <a:ext cx="353317" cy="81398"/>
            </a:xfrm>
            <a:custGeom>
              <a:avLst/>
              <a:gdLst>
                <a:gd name="connsiteX0" fmla="*/ 23679 w 353317"/>
                <a:gd name="connsiteY0" fmla="*/ 81350 h 81398"/>
                <a:gd name="connsiteX1" fmla="*/ 26123 w 353317"/>
                <a:gd name="connsiteY1" fmla="*/ 81350 h 81398"/>
                <a:gd name="connsiteX2" fmla="*/ 333839 w 353317"/>
                <a:gd name="connsiteY2" fmla="*/ 44142 h 81398"/>
                <a:gd name="connsiteX3" fmla="*/ 353122 w 353317"/>
                <a:gd name="connsiteY3" fmla="*/ 19427 h 81398"/>
                <a:gd name="connsiteX4" fmla="*/ 328406 w 353317"/>
                <a:gd name="connsiteY4" fmla="*/ 144 h 81398"/>
                <a:gd name="connsiteX5" fmla="*/ 20691 w 353317"/>
                <a:gd name="connsiteY5" fmla="*/ 37623 h 81398"/>
                <a:gd name="connsiteX6" fmla="*/ 50 w 353317"/>
                <a:gd name="connsiteY6" fmla="*/ 60709 h 81398"/>
                <a:gd name="connsiteX7" fmla="*/ 23679 w 353317"/>
                <a:gd name="connsiteY7" fmla="*/ 81350 h 81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317" h="81398">
                  <a:moveTo>
                    <a:pt x="23679" y="81350"/>
                  </a:moveTo>
                  <a:lnTo>
                    <a:pt x="26123" y="81350"/>
                  </a:lnTo>
                  <a:lnTo>
                    <a:pt x="333839" y="44142"/>
                  </a:lnTo>
                  <a:cubicBezTo>
                    <a:pt x="346060" y="42784"/>
                    <a:pt x="354751" y="31648"/>
                    <a:pt x="353122" y="19427"/>
                  </a:cubicBezTo>
                  <a:cubicBezTo>
                    <a:pt x="351764" y="7205"/>
                    <a:pt x="340628" y="-1215"/>
                    <a:pt x="328406" y="144"/>
                  </a:cubicBezTo>
                  <a:lnTo>
                    <a:pt x="20691" y="37623"/>
                  </a:lnTo>
                  <a:cubicBezTo>
                    <a:pt x="8469" y="38167"/>
                    <a:pt x="-765" y="48759"/>
                    <a:pt x="50" y="60709"/>
                  </a:cubicBezTo>
                  <a:cubicBezTo>
                    <a:pt x="865" y="72659"/>
                    <a:pt x="11457" y="82165"/>
                    <a:pt x="23679" y="81350"/>
                  </a:cubicBezTo>
                  <a:close/>
                </a:path>
              </a:pathLst>
            </a:custGeom>
            <a:solidFill>
              <a:srgbClr val="FFFFFF"/>
            </a:solidFill>
            <a:ln w="27157"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705C7700-9B14-4F52-8D0A-E1E0DE4D7317}"/>
                </a:ext>
              </a:extLst>
            </p:cNvPr>
            <p:cNvSpPr/>
            <p:nvPr/>
          </p:nvSpPr>
          <p:spPr>
            <a:xfrm>
              <a:off x="9296721" y="6074328"/>
              <a:ext cx="353317" cy="81453"/>
            </a:xfrm>
            <a:custGeom>
              <a:avLst/>
              <a:gdLst>
                <a:gd name="connsiteX0" fmla="*/ 23679 w 353317"/>
                <a:gd name="connsiteY0" fmla="*/ 81403 h 81453"/>
                <a:gd name="connsiteX1" fmla="*/ 26123 w 353317"/>
                <a:gd name="connsiteY1" fmla="*/ 81403 h 81453"/>
                <a:gd name="connsiteX2" fmla="*/ 333839 w 353317"/>
                <a:gd name="connsiteY2" fmla="*/ 44195 h 81453"/>
                <a:gd name="connsiteX3" fmla="*/ 353122 w 353317"/>
                <a:gd name="connsiteY3" fmla="*/ 19480 h 81453"/>
                <a:gd name="connsiteX4" fmla="*/ 328406 w 353317"/>
                <a:gd name="connsiteY4" fmla="*/ 196 h 81453"/>
                <a:gd name="connsiteX5" fmla="*/ 20691 w 353317"/>
                <a:gd name="connsiteY5" fmla="*/ 37676 h 81453"/>
                <a:gd name="connsiteX6" fmla="*/ 50 w 353317"/>
                <a:gd name="connsiteY6" fmla="*/ 61034 h 81453"/>
                <a:gd name="connsiteX7" fmla="*/ 23679 w 353317"/>
                <a:gd name="connsiteY7" fmla="*/ 81403 h 81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317" h="81453">
                  <a:moveTo>
                    <a:pt x="23679" y="81403"/>
                  </a:moveTo>
                  <a:lnTo>
                    <a:pt x="26123" y="81403"/>
                  </a:lnTo>
                  <a:lnTo>
                    <a:pt x="333839" y="44195"/>
                  </a:lnTo>
                  <a:cubicBezTo>
                    <a:pt x="346060" y="42837"/>
                    <a:pt x="354751" y="31701"/>
                    <a:pt x="353122" y="19480"/>
                  </a:cubicBezTo>
                  <a:cubicBezTo>
                    <a:pt x="351764" y="7258"/>
                    <a:pt x="340628" y="-1433"/>
                    <a:pt x="328406" y="196"/>
                  </a:cubicBezTo>
                  <a:lnTo>
                    <a:pt x="20691" y="37676"/>
                  </a:lnTo>
                  <a:cubicBezTo>
                    <a:pt x="8469" y="38491"/>
                    <a:pt x="-765" y="48812"/>
                    <a:pt x="50" y="61034"/>
                  </a:cubicBezTo>
                  <a:cubicBezTo>
                    <a:pt x="865" y="72983"/>
                    <a:pt x="11457" y="82218"/>
                    <a:pt x="23679" y="81403"/>
                  </a:cubicBezTo>
                  <a:close/>
                </a:path>
              </a:pathLst>
            </a:custGeom>
            <a:solidFill>
              <a:srgbClr val="FFFFFF"/>
            </a:solidFill>
            <a:ln w="27157" cap="flat">
              <a:noFill/>
              <a:prstDash val="solid"/>
              <a:miter/>
            </a:ln>
          </p:spPr>
          <p:txBody>
            <a:bodyPr rtlCol="0" anchor="ctr"/>
            <a:lstStyle/>
            <a:p>
              <a:endParaRPr lang="en-US"/>
            </a:p>
          </p:txBody>
        </p:sp>
      </p:grpSp>
      <p:sp>
        <p:nvSpPr>
          <p:cNvPr id="65" name="Freeform: Shape 64">
            <a:extLst>
              <a:ext uri="{FF2B5EF4-FFF2-40B4-BE49-F238E27FC236}">
                <a16:creationId xmlns:a16="http://schemas.microsoft.com/office/drawing/2014/main" id="{D29A4E7E-C136-40A0-8505-8C048BB94224}"/>
              </a:ext>
            </a:extLst>
          </p:cNvPr>
          <p:cNvSpPr/>
          <p:nvPr/>
        </p:nvSpPr>
        <p:spPr>
          <a:xfrm>
            <a:off x="7241487" y="4329944"/>
            <a:ext cx="3926154" cy="3926969"/>
          </a:xfrm>
          <a:custGeom>
            <a:avLst/>
            <a:gdLst>
              <a:gd name="connsiteX0" fmla="*/ 3027045 w 3926154"/>
              <a:gd name="connsiteY0" fmla="*/ 492806 h 3926969"/>
              <a:gd name="connsiteX1" fmla="*/ 2951814 w 3926154"/>
              <a:gd name="connsiteY1" fmla="*/ 663095 h 3926969"/>
              <a:gd name="connsiteX2" fmla="*/ 2896680 w 3926154"/>
              <a:gd name="connsiteY2" fmla="*/ 779881 h 3926969"/>
              <a:gd name="connsiteX3" fmla="*/ 2882829 w 3926154"/>
              <a:gd name="connsiteY3" fmla="*/ 793732 h 3926969"/>
              <a:gd name="connsiteX4" fmla="*/ 2785599 w 3926154"/>
              <a:gd name="connsiteY4" fmla="*/ 793732 h 3926969"/>
              <a:gd name="connsiteX5" fmla="*/ 2012100 w 3926154"/>
              <a:gd name="connsiteY5" fmla="*/ 19962 h 3926969"/>
              <a:gd name="connsiteX6" fmla="*/ 1914870 w 3926154"/>
              <a:gd name="connsiteY6" fmla="*/ 19962 h 3926969"/>
              <a:gd name="connsiteX7" fmla="*/ 1141372 w 3926154"/>
              <a:gd name="connsiteY7" fmla="*/ 793732 h 3926969"/>
              <a:gd name="connsiteX8" fmla="*/ 1044141 w 3926154"/>
              <a:gd name="connsiteY8" fmla="*/ 793732 h 3926969"/>
              <a:gd name="connsiteX9" fmla="*/ 1043598 w 3926154"/>
              <a:gd name="connsiteY9" fmla="*/ 793189 h 3926969"/>
              <a:gd name="connsiteX10" fmla="*/ 988464 w 3926154"/>
              <a:gd name="connsiteY10" fmla="*/ 676132 h 3926969"/>
              <a:gd name="connsiteX11" fmla="*/ 913233 w 3926154"/>
              <a:gd name="connsiteY11" fmla="*/ 506114 h 3926969"/>
              <a:gd name="connsiteX12" fmla="*/ 506115 w 3926154"/>
              <a:gd name="connsiteY12" fmla="*/ 506114 h 3926969"/>
              <a:gd name="connsiteX13" fmla="*/ 506115 w 3926154"/>
              <a:gd name="connsiteY13" fmla="*/ 913233 h 3926969"/>
              <a:gd name="connsiteX14" fmla="*/ 676404 w 3926154"/>
              <a:gd name="connsiteY14" fmla="*/ 988464 h 3926969"/>
              <a:gd name="connsiteX15" fmla="*/ 793461 w 3926154"/>
              <a:gd name="connsiteY15" fmla="*/ 1043598 h 3926969"/>
              <a:gd name="connsiteX16" fmla="*/ 794003 w 3926154"/>
              <a:gd name="connsiteY16" fmla="*/ 1044141 h 3926969"/>
              <a:gd name="connsiteX17" fmla="*/ 794003 w 3926154"/>
              <a:gd name="connsiteY17" fmla="*/ 1141371 h 3926969"/>
              <a:gd name="connsiteX18" fmla="*/ 19962 w 3926154"/>
              <a:gd name="connsiteY18" fmla="*/ 1915141 h 3926969"/>
              <a:gd name="connsiteX19" fmla="*/ 19962 w 3926154"/>
              <a:gd name="connsiteY19" fmla="*/ 2012371 h 3926969"/>
              <a:gd name="connsiteX20" fmla="*/ 793732 w 3926154"/>
              <a:gd name="connsiteY20" fmla="*/ 2785870 h 3926969"/>
              <a:gd name="connsiteX21" fmla="*/ 890962 w 3926154"/>
              <a:gd name="connsiteY21" fmla="*/ 2785870 h 3926969"/>
              <a:gd name="connsiteX22" fmla="*/ 899382 w 3926154"/>
              <a:gd name="connsiteY22" fmla="*/ 2777179 h 3926969"/>
              <a:gd name="connsiteX23" fmla="*/ 954515 w 3926154"/>
              <a:gd name="connsiteY23" fmla="*/ 2660393 h 3926969"/>
              <a:gd name="connsiteX24" fmla="*/ 1029746 w 3926154"/>
              <a:gd name="connsiteY24" fmla="*/ 2490104 h 3926969"/>
              <a:gd name="connsiteX25" fmla="*/ 1436865 w 3926154"/>
              <a:gd name="connsiteY25" fmla="*/ 2490104 h 3926969"/>
              <a:gd name="connsiteX26" fmla="*/ 1436865 w 3926154"/>
              <a:gd name="connsiteY26" fmla="*/ 2897223 h 3926969"/>
              <a:gd name="connsiteX27" fmla="*/ 1266848 w 3926154"/>
              <a:gd name="connsiteY27" fmla="*/ 2972454 h 3926969"/>
              <a:gd name="connsiteX28" fmla="*/ 1149791 w 3926154"/>
              <a:gd name="connsiteY28" fmla="*/ 3027588 h 3926969"/>
              <a:gd name="connsiteX29" fmla="*/ 1141100 w 3926154"/>
              <a:gd name="connsiteY29" fmla="*/ 3036279 h 3926969"/>
              <a:gd name="connsiteX30" fmla="*/ 1141100 w 3926154"/>
              <a:gd name="connsiteY30" fmla="*/ 3133238 h 3926969"/>
              <a:gd name="connsiteX31" fmla="*/ 1914598 w 3926154"/>
              <a:gd name="connsiteY31" fmla="*/ 3907007 h 3926969"/>
              <a:gd name="connsiteX32" fmla="*/ 2011828 w 3926154"/>
              <a:gd name="connsiteY32" fmla="*/ 3907007 h 3926969"/>
              <a:gd name="connsiteX33" fmla="*/ 2785327 w 3926154"/>
              <a:gd name="connsiteY33" fmla="*/ 3133238 h 3926969"/>
              <a:gd name="connsiteX34" fmla="*/ 2785327 w 3926154"/>
              <a:gd name="connsiteY34" fmla="*/ 3036007 h 3926969"/>
              <a:gd name="connsiteX35" fmla="*/ 2777179 w 3926154"/>
              <a:gd name="connsiteY35" fmla="*/ 3027860 h 3926969"/>
              <a:gd name="connsiteX36" fmla="*/ 2660122 w 3926154"/>
              <a:gd name="connsiteY36" fmla="*/ 2972726 h 3926969"/>
              <a:gd name="connsiteX37" fmla="*/ 2489833 w 3926154"/>
              <a:gd name="connsiteY37" fmla="*/ 2897495 h 3926969"/>
              <a:gd name="connsiteX38" fmla="*/ 2489833 w 3926154"/>
              <a:gd name="connsiteY38" fmla="*/ 2490376 h 3926969"/>
              <a:gd name="connsiteX39" fmla="*/ 2896951 w 3926154"/>
              <a:gd name="connsiteY39" fmla="*/ 2490376 h 3926969"/>
              <a:gd name="connsiteX40" fmla="*/ 2972183 w 3926154"/>
              <a:gd name="connsiteY40" fmla="*/ 2660393 h 3926969"/>
              <a:gd name="connsiteX41" fmla="*/ 3027317 w 3926154"/>
              <a:gd name="connsiteY41" fmla="*/ 2777179 h 3926969"/>
              <a:gd name="connsiteX42" fmla="*/ 3035464 w 3926154"/>
              <a:gd name="connsiteY42" fmla="*/ 2785326 h 3926969"/>
              <a:gd name="connsiteX43" fmla="*/ 3132423 w 3926154"/>
              <a:gd name="connsiteY43" fmla="*/ 2785326 h 3926969"/>
              <a:gd name="connsiteX44" fmla="*/ 3906193 w 3926154"/>
              <a:gd name="connsiteY44" fmla="*/ 2011828 h 3926969"/>
              <a:gd name="connsiteX45" fmla="*/ 3906193 w 3926154"/>
              <a:gd name="connsiteY45" fmla="*/ 1914598 h 3926969"/>
              <a:gd name="connsiteX46" fmla="*/ 3132423 w 3926154"/>
              <a:gd name="connsiteY46" fmla="*/ 1141100 h 3926969"/>
              <a:gd name="connsiteX47" fmla="*/ 3132423 w 3926154"/>
              <a:gd name="connsiteY47" fmla="*/ 1043869 h 3926969"/>
              <a:gd name="connsiteX48" fmla="*/ 3146275 w 3926154"/>
              <a:gd name="connsiteY48" fmla="*/ 1030018 h 3926969"/>
              <a:gd name="connsiteX49" fmla="*/ 3263060 w 3926154"/>
              <a:gd name="connsiteY49" fmla="*/ 974885 h 3926969"/>
              <a:gd name="connsiteX50" fmla="*/ 3433348 w 3926154"/>
              <a:gd name="connsiteY50" fmla="*/ 899653 h 3926969"/>
              <a:gd name="connsiteX51" fmla="*/ 3433348 w 3926154"/>
              <a:gd name="connsiteY51" fmla="*/ 492535 h 3926969"/>
              <a:gd name="connsiteX52" fmla="*/ 3027045 w 3926154"/>
              <a:gd name="connsiteY52" fmla="*/ 492806 h 392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154" h="3926969">
                <a:moveTo>
                  <a:pt x="3027045" y="492806"/>
                </a:moveTo>
                <a:cubicBezTo>
                  <a:pt x="2961863" y="557989"/>
                  <a:pt x="2951814" y="663095"/>
                  <a:pt x="2951814" y="663095"/>
                </a:cubicBezTo>
                <a:cubicBezTo>
                  <a:pt x="2948283" y="700575"/>
                  <a:pt x="2923296" y="753264"/>
                  <a:pt x="2896680" y="779881"/>
                </a:cubicBezTo>
                <a:lnTo>
                  <a:pt x="2882829" y="793732"/>
                </a:lnTo>
                <a:cubicBezTo>
                  <a:pt x="2856212" y="820348"/>
                  <a:pt x="2812486" y="820348"/>
                  <a:pt x="2785599" y="793732"/>
                </a:cubicBezTo>
                <a:lnTo>
                  <a:pt x="2012100" y="19962"/>
                </a:lnTo>
                <a:cubicBezTo>
                  <a:pt x="1985484" y="-6654"/>
                  <a:pt x="1941758" y="-6654"/>
                  <a:pt x="1914870" y="19962"/>
                </a:cubicBezTo>
                <a:lnTo>
                  <a:pt x="1141372" y="793732"/>
                </a:lnTo>
                <a:cubicBezTo>
                  <a:pt x="1114755" y="820348"/>
                  <a:pt x="1071029" y="820348"/>
                  <a:pt x="1044141" y="793732"/>
                </a:cubicBezTo>
                <a:lnTo>
                  <a:pt x="1043598" y="793189"/>
                </a:lnTo>
                <a:cubicBezTo>
                  <a:pt x="1016981" y="766572"/>
                  <a:pt x="991995" y="713883"/>
                  <a:pt x="988464" y="676132"/>
                </a:cubicBezTo>
                <a:cubicBezTo>
                  <a:pt x="988464" y="676132"/>
                  <a:pt x="978144" y="571025"/>
                  <a:pt x="913233" y="506114"/>
                </a:cubicBezTo>
                <a:cubicBezTo>
                  <a:pt x="800793" y="393675"/>
                  <a:pt x="618554" y="393675"/>
                  <a:pt x="506115" y="506114"/>
                </a:cubicBezTo>
                <a:cubicBezTo>
                  <a:pt x="393675" y="618554"/>
                  <a:pt x="393675" y="800793"/>
                  <a:pt x="506115" y="913233"/>
                </a:cubicBezTo>
                <a:cubicBezTo>
                  <a:pt x="571297" y="978415"/>
                  <a:pt x="676404" y="988464"/>
                  <a:pt x="676404" y="988464"/>
                </a:cubicBezTo>
                <a:cubicBezTo>
                  <a:pt x="713883" y="991995"/>
                  <a:pt x="766573" y="1016982"/>
                  <a:pt x="793461" y="1043598"/>
                </a:cubicBezTo>
                <a:lnTo>
                  <a:pt x="794003" y="1044141"/>
                </a:lnTo>
                <a:cubicBezTo>
                  <a:pt x="820620" y="1070757"/>
                  <a:pt x="820620" y="1114484"/>
                  <a:pt x="794003" y="1141371"/>
                </a:cubicBezTo>
                <a:lnTo>
                  <a:pt x="19962" y="1915141"/>
                </a:lnTo>
                <a:cubicBezTo>
                  <a:pt x="-6654" y="1941757"/>
                  <a:pt x="-6654" y="1985484"/>
                  <a:pt x="19962" y="2012371"/>
                </a:cubicBezTo>
                <a:lnTo>
                  <a:pt x="793732" y="2785870"/>
                </a:lnTo>
                <a:cubicBezTo>
                  <a:pt x="820348" y="2812486"/>
                  <a:pt x="864075" y="2812486"/>
                  <a:pt x="890962" y="2785870"/>
                </a:cubicBezTo>
                <a:lnTo>
                  <a:pt x="899382" y="2777179"/>
                </a:lnTo>
                <a:cubicBezTo>
                  <a:pt x="925998" y="2750562"/>
                  <a:pt x="950984" y="2697873"/>
                  <a:pt x="954515" y="2660393"/>
                </a:cubicBezTo>
                <a:cubicBezTo>
                  <a:pt x="954515" y="2660393"/>
                  <a:pt x="964836" y="2555287"/>
                  <a:pt x="1029746" y="2490104"/>
                </a:cubicBezTo>
                <a:cubicBezTo>
                  <a:pt x="1142186" y="2377665"/>
                  <a:pt x="1324425" y="2377665"/>
                  <a:pt x="1436865" y="2490104"/>
                </a:cubicBezTo>
                <a:cubicBezTo>
                  <a:pt x="1549305" y="2602544"/>
                  <a:pt x="1549305" y="2784783"/>
                  <a:pt x="1436865" y="2897223"/>
                </a:cubicBezTo>
                <a:cubicBezTo>
                  <a:pt x="1371683" y="2962405"/>
                  <a:pt x="1266848" y="2972454"/>
                  <a:pt x="1266848" y="2972454"/>
                </a:cubicBezTo>
                <a:cubicBezTo>
                  <a:pt x="1229368" y="2975985"/>
                  <a:pt x="1176678" y="3000972"/>
                  <a:pt x="1149791" y="3027588"/>
                </a:cubicBezTo>
                <a:lnTo>
                  <a:pt x="1141100" y="3036279"/>
                </a:lnTo>
                <a:cubicBezTo>
                  <a:pt x="1114484" y="3062895"/>
                  <a:pt x="1114484" y="3106621"/>
                  <a:pt x="1141100" y="3133238"/>
                </a:cubicBezTo>
                <a:lnTo>
                  <a:pt x="1914598" y="3907007"/>
                </a:lnTo>
                <a:cubicBezTo>
                  <a:pt x="1941215" y="3933623"/>
                  <a:pt x="1984941" y="3933623"/>
                  <a:pt x="2011828" y="3907007"/>
                </a:cubicBezTo>
                <a:lnTo>
                  <a:pt x="2785327" y="3133238"/>
                </a:lnTo>
                <a:cubicBezTo>
                  <a:pt x="2811943" y="3106621"/>
                  <a:pt x="2811943" y="3062895"/>
                  <a:pt x="2785327" y="3036007"/>
                </a:cubicBezTo>
                <a:lnTo>
                  <a:pt x="2777179" y="3027860"/>
                </a:lnTo>
                <a:cubicBezTo>
                  <a:pt x="2750291" y="3001243"/>
                  <a:pt x="2697874" y="2976257"/>
                  <a:pt x="2660122" y="2972726"/>
                </a:cubicBezTo>
                <a:cubicBezTo>
                  <a:pt x="2660122" y="2972726"/>
                  <a:pt x="2555015" y="2962405"/>
                  <a:pt x="2489833" y="2897495"/>
                </a:cubicBezTo>
                <a:cubicBezTo>
                  <a:pt x="2377394" y="2785055"/>
                  <a:pt x="2377394" y="2602816"/>
                  <a:pt x="2489833" y="2490376"/>
                </a:cubicBezTo>
                <a:cubicBezTo>
                  <a:pt x="2602273" y="2377936"/>
                  <a:pt x="2784512" y="2377936"/>
                  <a:pt x="2896951" y="2490376"/>
                </a:cubicBezTo>
                <a:cubicBezTo>
                  <a:pt x="2962134" y="2555558"/>
                  <a:pt x="2972183" y="2660393"/>
                  <a:pt x="2972183" y="2660393"/>
                </a:cubicBezTo>
                <a:cubicBezTo>
                  <a:pt x="2975714" y="2697873"/>
                  <a:pt x="3000700" y="2750562"/>
                  <a:pt x="3027317" y="2777179"/>
                </a:cubicBezTo>
                <a:lnTo>
                  <a:pt x="3035464" y="2785326"/>
                </a:lnTo>
                <a:cubicBezTo>
                  <a:pt x="3062081" y="2811943"/>
                  <a:pt x="3105807" y="2811943"/>
                  <a:pt x="3132423" y="2785326"/>
                </a:cubicBezTo>
                <a:lnTo>
                  <a:pt x="3906193" y="2011828"/>
                </a:lnTo>
                <a:cubicBezTo>
                  <a:pt x="3932809" y="1985212"/>
                  <a:pt x="3932809" y="1941486"/>
                  <a:pt x="3906193" y="1914598"/>
                </a:cubicBezTo>
                <a:lnTo>
                  <a:pt x="3132423" y="1141100"/>
                </a:lnTo>
                <a:cubicBezTo>
                  <a:pt x="3105807" y="1114484"/>
                  <a:pt x="3105807" y="1070757"/>
                  <a:pt x="3132423" y="1043869"/>
                </a:cubicBezTo>
                <a:lnTo>
                  <a:pt x="3146275" y="1030018"/>
                </a:lnTo>
                <a:cubicBezTo>
                  <a:pt x="3172890" y="1003402"/>
                  <a:pt x="3225580" y="978415"/>
                  <a:pt x="3263060" y="974885"/>
                </a:cubicBezTo>
                <a:cubicBezTo>
                  <a:pt x="3263060" y="974885"/>
                  <a:pt x="3368166" y="964564"/>
                  <a:pt x="3433348" y="899653"/>
                </a:cubicBezTo>
                <a:cubicBezTo>
                  <a:pt x="3545789" y="787214"/>
                  <a:pt x="3545789" y="604974"/>
                  <a:pt x="3433348" y="492535"/>
                </a:cubicBezTo>
                <a:cubicBezTo>
                  <a:pt x="3321724" y="380367"/>
                  <a:pt x="3139485" y="380367"/>
                  <a:pt x="3027045" y="492806"/>
                </a:cubicBezTo>
                <a:close/>
              </a:path>
            </a:pathLst>
          </a:custGeom>
          <a:noFill/>
          <a:ln w="27157" cap="flat">
            <a:solidFill>
              <a:srgbClr val="FFFFFF"/>
            </a:solidFill>
            <a:prstDash val="solid"/>
            <a:round/>
          </a:ln>
        </p:spPr>
        <p:txBody>
          <a:bodyPr rtlCol="0" anchor="ctr"/>
          <a:lstStyle/>
          <a:p>
            <a:endParaRPr lang="en-US"/>
          </a:p>
        </p:txBody>
      </p:sp>
      <p:sp>
        <p:nvSpPr>
          <p:cNvPr id="66" name="Freeform: Shape 65">
            <a:extLst>
              <a:ext uri="{FF2B5EF4-FFF2-40B4-BE49-F238E27FC236}">
                <a16:creationId xmlns:a16="http://schemas.microsoft.com/office/drawing/2014/main" id="{89791E87-4A5E-4622-B69C-0486063E453B}"/>
              </a:ext>
            </a:extLst>
          </p:cNvPr>
          <p:cNvSpPr/>
          <p:nvPr/>
        </p:nvSpPr>
        <p:spPr>
          <a:xfrm>
            <a:off x="13221160" y="6341636"/>
            <a:ext cx="3927513" cy="3926697"/>
          </a:xfrm>
          <a:custGeom>
            <a:avLst/>
            <a:gdLst>
              <a:gd name="connsiteX0" fmla="*/ 492535 w 3927513"/>
              <a:gd name="connsiteY0" fmla="*/ 899653 h 3926697"/>
              <a:gd name="connsiteX1" fmla="*/ 662824 w 3927513"/>
              <a:gd name="connsiteY1" fmla="*/ 974885 h 3926697"/>
              <a:gd name="connsiteX2" fmla="*/ 779880 w 3927513"/>
              <a:gd name="connsiteY2" fmla="*/ 1030018 h 3926697"/>
              <a:gd name="connsiteX3" fmla="*/ 793732 w 3927513"/>
              <a:gd name="connsiteY3" fmla="*/ 1043869 h 3926697"/>
              <a:gd name="connsiteX4" fmla="*/ 793732 w 3927513"/>
              <a:gd name="connsiteY4" fmla="*/ 1140828 h 3926697"/>
              <a:gd name="connsiteX5" fmla="*/ 19962 w 3927513"/>
              <a:gd name="connsiteY5" fmla="*/ 1914598 h 3926697"/>
              <a:gd name="connsiteX6" fmla="*/ 19962 w 3927513"/>
              <a:gd name="connsiteY6" fmla="*/ 2011828 h 3926697"/>
              <a:gd name="connsiteX7" fmla="*/ 793460 w 3927513"/>
              <a:gd name="connsiteY7" fmla="*/ 2785327 h 3926697"/>
              <a:gd name="connsiteX8" fmla="*/ 793460 w 3927513"/>
              <a:gd name="connsiteY8" fmla="*/ 2882557 h 3926697"/>
              <a:gd name="connsiteX9" fmla="*/ 792917 w 3927513"/>
              <a:gd name="connsiteY9" fmla="*/ 2883100 h 3926697"/>
              <a:gd name="connsiteX10" fmla="*/ 676132 w 3927513"/>
              <a:gd name="connsiteY10" fmla="*/ 2938233 h 3926697"/>
              <a:gd name="connsiteX11" fmla="*/ 505843 w 3927513"/>
              <a:gd name="connsiteY11" fmla="*/ 3013465 h 3926697"/>
              <a:gd name="connsiteX12" fmla="*/ 505843 w 3927513"/>
              <a:gd name="connsiteY12" fmla="*/ 3420584 h 3926697"/>
              <a:gd name="connsiteX13" fmla="*/ 912962 w 3927513"/>
              <a:gd name="connsiteY13" fmla="*/ 3420584 h 3926697"/>
              <a:gd name="connsiteX14" fmla="*/ 988465 w 3927513"/>
              <a:gd name="connsiteY14" fmla="*/ 3250294 h 3926697"/>
              <a:gd name="connsiteX15" fmla="*/ 1043598 w 3927513"/>
              <a:gd name="connsiteY15" fmla="*/ 3133509 h 3926697"/>
              <a:gd name="connsiteX16" fmla="*/ 1044141 w 3927513"/>
              <a:gd name="connsiteY16" fmla="*/ 3132966 h 3926697"/>
              <a:gd name="connsiteX17" fmla="*/ 1141371 w 3927513"/>
              <a:gd name="connsiteY17" fmla="*/ 3132966 h 3926697"/>
              <a:gd name="connsiteX18" fmla="*/ 1915141 w 3927513"/>
              <a:gd name="connsiteY18" fmla="*/ 3906736 h 3926697"/>
              <a:gd name="connsiteX19" fmla="*/ 2012372 w 3927513"/>
              <a:gd name="connsiteY19" fmla="*/ 3906736 h 3926697"/>
              <a:gd name="connsiteX20" fmla="*/ 2786141 w 3927513"/>
              <a:gd name="connsiteY20" fmla="*/ 3132966 h 3926697"/>
              <a:gd name="connsiteX21" fmla="*/ 2786141 w 3927513"/>
              <a:gd name="connsiteY21" fmla="*/ 3035736 h 3926697"/>
              <a:gd name="connsiteX22" fmla="*/ 2777722 w 3927513"/>
              <a:gd name="connsiteY22" fmla="*/ 3027045 h 3926697"/>
              <a:gd name="connsiteX23" fmla="*/ 2660665 w 3927513"/>
              <a:gd name="connsiteY23" fmla="*/ 2971911 h 3926697"/>
              <a:gd name="connsiteX24" fmla="*/ 2490377 w 3927513"/>
              <a:gd name="connsiteY24" fmla="*/ 2896680 h 3926697"/>
              <a:gd name="connsiteX25" fmla="*/ 2490377 w 3927513"/>
              <a:gd name="connsiteY25" fmla="*/ 2489561 h 3926697"/>
              <a:gd name="connsiteX26" fmla="*/ 2897495 w 3927513"/>
              <a:gd name="connsiteY26" fmla="*/ 2489561 h 3926697"/>
              <a:gd name="connsiteX27" fmla="*/ 2972726 w 3927513"/>
              <a:gd name="connsiteY27" fmla="*/ 2659850 h 3926697"/>
              <a:gd name="connsiteX28" fmla="*/ 3027860 w 3927513"/>
              <a:gd name="connsiteY28" fmla="*/ 2776635 h 3926697"/>
              <a:gd name="connsiteX29" fmla="*/ 3036551 w 3927513"/>
              <a:gd name="connsiteY29" fmla="*/ 2785327 h 3926697"/>
              <a:gd name="connsiteX30" fmla="*/ 3133780 w 3927513"/>
              <a:gd name="connsiteY30" fmla="*/ 2785327 h 3926697"/>
              <a:gd name="connsiteX31" fmla="*/ 3907551 w 3927513"/>
              <a:gd name="connsiteY31" fmla="*/ 2011828 h 3926697"/>
              <a:gd name="connsiteX32" fmla="*/ 3907551 w 3927513"/>
              <a:gd name="connsiteY32" fmla="*/ 1914598 h 3926697"/>
              <a:gd name="connsiteX33" fmla="*/ 3133780 w 3927513"/>
              <a:gd name="connsiteY33" fmla="*/ 1140828 h 3926697"/>
              <a:gd name="connsiteX34" fmla="*/ 3036551 w 3927513"/>
              <a:gd name="connsiteY34" fmla="*/ 1140828 h 3926697"/>
              <a:gd name="connsiteX35" fmla="*/ 3028404 w 3927513"/>
              <a:gd name="connsiteY35" fmla="*/ 1148976 h 3926697"/>
              <a:gd name="connsiteX36" fmla="*/ 2973269 w 3927513"/>
              <a:gd name="connsiteY36" fmla="*/ 1265761 h 3926697"/>
              <a:gd name="connsiteX37" fmla="*/ 2898037 w 3927513"/>
              <a:gd name="connsiteY37" fmla="*/ 1436050 h 3926697"/>
              <a:gd name="connsiteX38" fmla="*/ 2490919 w 3927513"/>
              <a:gd name="connsiteY38" fmla="*/ 1436050 h 3926697"/>
              <a:gd name="connsiteX39" fmla="*/ 2490919 w 3927513"/>
              <a:gd name="connsiteY39" fmla="*/ 1028932 h 3926697"/>
              <a:gd name="connsiteX40" fmla="*/ 2660937 w 3927513"/>
              <a:gd name="connsiteY40" fmla="*/ 953700 h 3926697"/>
              <a:gd name="connsiteX41" fmla="*/ 2777994 w 3927513"/>
              <a:gd name="connsiteY41" fmla="*/ 898567 h 3926697"/>
              <a:gd name="connsiteX42" fmla="*/ 2786141 w 3927513"/>
              <a:gd name="connsiteY42" fmla="*/ 890419 h 3926697"/>
              <a:gd name="connsiteX43" fmla="*/ 2786141 w 3927513"/>
              <a:gd name="connsiteY43" fmla="*/ 793189 h 3926697"/>
              <a:gd name="connsiteX44" fmla="*/ 2011828 w 3927513"/>
              <a:gd name="connsiteY44" fmla="*/ 19962 h 3926697"/>
              <a:gd name="connsiteX45" fmla="*/ 1914598 w 3927513"/>
              <a:gd name="connsiteY45" fmla="*/ 19962 h 3926697"/>
              <a:gd name="connsiteX46" fmla="*/ 1141100 w 3927513"/>
              <a:gd name="connsiteY46" fmla="*/ 793460 h 3926697"/>
              <a:gd name="connsiteX47" fmla="*/ 1043869 w 3927513"/>
              <a:gd name="connsiteY47" fmla="*/ 793460 h 3926697"/>
              <a:gd name="connsiteX48" fmla="*/ 1030018 w 3927513"/>
              <a:gd name="connsiteY48" fmla="*/ 779609 h 3926697"/>
              <a:gd name="connsiteX49" fmla="*/ 974885 w 3927513"/>
              <a:gd name="connsiteY49" fmla="*/ 662552 h 3926697"/>
              <a:gd name="connsiteX50" fmla="*/ 899653 w 3927513"/>
              <a:gd name="connsiteY50" fmla="*/ 492535 h 3926697"/>
              <a:gd name="connsiteX51" fmla="*/ 492535 w 3927513"/>
              <a:gd name="connsiteY51" fmla="*/ 492535 h 3926697"/>
              <a:gd name="connsiteX52" fmla="*/ 492535 w 3927513"/>
              <a:gd name="connsiteY52" fmla="*/ 899653 h 392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7513" h="3926697">
                <a:moveTo>
                  <a:pt x="492535" y="899653"/>
                </a:moveTo>
                <a:cubicBezTo>
                  <a:pt x="557717" y="964836"/>
                  <a:pt x="662824" y="974885"/>
                  <a:pt x="662824" y="974885"/>
                </a:cubicBezTo>
                <a:cubicBezTo>
                  <a:pt x="700304" y="978415"/>
                  <a:pt x="752993" y="1003402"/>
                  <a:pt x="779880" y="1030018"/>
                </a:cubicBezTo>
                <a:lnTo>
                  <a:pt x="793732" y="1043869"/>
                </a:lnTo>
                <a:cubicBezTo>
                  <a:pt x="820348" y="1070486"/>
                  <a:pt x="820348" y="1114212"/>
                  <a:pt x="793732" y="1140828"/>
                </a:cubicBezTo>
                <a:lnTo>
                  <a:pt x="19962" y="1914598"/>
                </a:lnTo>
                <a:cubicBezTo>
                  <a:pt x="-6654" y="1941214"/>
                  <a:pt x="-6654" y="1984941"/>
                  <a:pt x="19962" y="2011828"/>
                </a:cubicBezTo>
                <a:lnTo>
                  <a:pt x="793460" y="2785327"/>
                </a:lnTo>
                <a:cubicBezTo>
                  <a:pt x="820076" y="2811943"/>
                  <a:pt x="820076" y="2855669"/>
                  <a:pt x="793460" y="2882557"/>
                </a:cubicBezTo>
                <a:lnTo>
                  <a:pt x="792917" y="2883100"/>
                </a:lnTo>
                <a:cubicBezTo>
                  <a:pt x="766301" y="2909988"/>
                  <a:pt x="713611" y="2934703"/>
                  <a:pt x="676132" y="2938233"/>
                </a:cubicBezTo>
                <a:cubicBezTo>
                  <a:pt x="676132" y="2938233"/>
                  <a:pt x="571025" y="2948554"/>
                  <a:pt x="505843" y="3013465"/>
                </a:cubicBezTo>
                <a:cubicBezTo>
                  <a:pt x="393403" y="3125905"/>
                  <a:pt x="393403" y="3308144"/>
                  <a:pt x="505843" y="3420584"/>
                </a:cubicBezTo>
                <a:cubicBezTo>
                  <a:pt x="618283" y="3533023"/>
                  <a:pt x="800522" y="3533023"/>
                  <a:pt x="912962" y="3420584"/>
                </a:cubicBezTo>
                <a:cubicBezTo>
                  <a:pt x="978144" y="3355401"/>
                  <a:pt x="988465" y="3250294"/>
                  <a:pt x="988465" y="3250294"/>
                </a:cubicBezTo>
                <a:cubicBezTo>
                  <a:pt x="991995" y="3212543"/>
                  <a:pt x="1016982" y="3160126"/>
                  <a:pt x="1043598" y="3133509"/>
                </a:cubicBezTo>
                <a:lnTo>
                  <a:pt x="1044141" y="3132966"/>
                </a:lnTo>
                <a:cubicBezTo>
                  <a:pt x="1070758" y="3106350"/>
                  <a:pt x="1114484" y="3106350"/>
                  <a:pt x="1141371" y="3132966"/>
                </a:cubicBezTo>
                <a:lnTo>
                  <a:pt x="1915141" y="3906736"/>
                </a:lnTo>
                <a:cubicBezTo>
                  <a:pt x="1941758" y="3933352"/>
                  <a:pt x="1985484" y="3933352"/>
                  <a:pt x="2012372" y="3906736"/>
                </a:cubicBezTo>
                <a:lnTo>
                  <a:pt x="2786141" y="3132966"/>
                </a:lnTo>
                <a:cubicBezTo>
                  <a:pt x="2812758" y="3106350"/>
                  <a:pt x="2812758" y="3062623"/>
                  <a:pt x="2786141" y="3035736"/>
                </a:cubicBezTo>
                <a:lnTo>
                  <a:pt x="2777722" y="3027045"/>
                </a:lnTo>
                <a:cubicBezTo>
                  <a:pt x="2751106" y="3000429"/>
                  <a:pt x="2698417" y="2975442"/>
                  <a:pt x="2660665" y="2971911"/>
                </a:cubicBezTo>
                <a:cubicBezTo>
                  <a:pt x="2660665" y="2971911"/>
                  <a:pt x="2555559" y="2961590"/>
                  <a:pt x="2490377" y="2896680"/>
                </a:cubicBezTo>
                <a:cubicBezTo>
                  <a:pt x="2377937" y="2784240"/>
                  <a:pt x="2377937" y="2602001"/>
                  <a:pt x="2490377" y="2489561"/>
                </a:cubicBezTo>
                <a:cubicBezTo>
                  <a:pt x="2602816" y="2377122"/>
                  <a:pt x="2785055" y="2377122"/>
                  <a:pt x="2897495" y="2489561"/>
                </a:cubicBezTo>
                <a:cubicBezTo>
                  <a:pt x="2962677" y="2554744"/>
                  <a:pt x="2972726" y="2659850"/>
                  <a:pt x="2972726" y="2659850"/>
                </a:cubicBezTo>
                <a:cubicBezTo>
                  <a:pt x="2976256" y="2697330"/>
                  <a:pt x="3001244" y="2750019"/>
                  <a:pt x="3027860" y="2776635"/>
                </a:cubicBezTo>
                <a:lnTo>
                  <a:pt x="3036551" y="2785327"/>
                </a:lnTo>
                <a:cubicBezTo>
                  <a:pt x="3063439" y="2811943"/>
                  <a:pt x="3106893" y="2811943"/>
                  <a:pt x="3133780" y="2785327"/>
                </a:cubicBezTo>
                <a:lnTo>
                  <a:pt x="3907551" y="2011828"/>
                </a:lnTo>
                <a:cubicBezTo>
                  <a:pt x="3934167" y="1985212"/>
                  <a:pt x="3934167" y="1941486"/>
                  <a:pt x="3907551" y="1914598"/>
                </a:cubicBezTo>
                <a:lnTo>
                  <a:pt x="3133780" y="1140828"/>
                </a:lnTo>
                <a:cubicBezTo>
                  <a:pt x="3107165" y="1114212"/>
                  <a:pt x="3063439" y="1114212"/>
                  <a:pt x="3036551" y="1140828"/>
                </a:cubicBezTo>
                <a:lnTo>
                  <a:pt x="3028404" y="1148976"/>
                </a:lnTo>
                <a:cubicBezTo>
                  <a:pt x="3001786" y="1175592"/>
                  <a:pt x="2976800" y="1228281"/>
                  <a:pt x="2973269" y="1265761"/>
                </a:cubicBezTo>
                <a:cubicBezTo>
                  <a:pt x="2973269" y="1265761"/>
                  <a:pt x="2963221" y="1370868"/>
                  <a:pt x="2898037" y="1436050"/>
                </a:cubicBezTo>
                <a:cubicBezTo>
                  <a:pt x="2785599" y="1548490"/>
                  <a:pt x="2603359" y="1548490"/>
                  <a:pt x="2490919" y="1436050"/>
                </a:cubicBezTo>
                <a:cubicBezTo>
                  <a:pt x="2378479" y="1323611"/>
                  <a:pt x="2378479" y="1141372"/>
                  <a:pt x="2490919" y="1028932"/>
                </a:cubicBezTo>
                <a:cubicBezTo>
                  <a:pt x="2556102" y="963749"/>
                  <a:pt x="2660937" y="953700"/>
                  <a:pt x="2660937" y="953700"/>
                </a:cubicBezTo>
                <a:cubicBezTo>
                  <a:pt x="2698417" y="949898"/>
                  <a:pt x="2751106" y="925183"/>
                  <a:pt x="2777994" y="898567"/>
                </a:cubicBezTo>
                <a:lnTo>
                  <a:pt x="2786141" y="890419"/>
                </a:lnTo>
                <a:cubicBezTo>
                  <a:pt x="2812758" y="863803"/>
                  <a:pt x="2812758" y="820076"/>
                  <a:pt x="2786141" y="793189"/>
                </a:cubicBezTo>
                <a:lnTo>
                  <a:pt x="2011828" y="19962"/>
                </a:lnTo>
                <a:cubicBezTo>
                  <a:pt x="1985212" y="-6654"/>
                  <a:pt x="1941486" y="-6654"/>
                  <a:pt x="1914598" y="19962"/>
                </a:cubicBezTo>
                <a:lnTo>
                  <a:pt x="1141100" y="793460"/>
                </a:lnTo>
                <a:cubicBezTo>
                  <a:pt x="1114484" y="820076"/>
                  <a:pt x="1070758" y="820076"/>
                  <a:pt x="1043869" y="793460"/>
                </a:cubicBezTo>
                <a:lnTo>
                  <a:pt x="1030018" y="779609"/>
                </a:lnTo>
                <a:cubicBezTo>
                  <a:pt x="1003402" y="752993"/>
                  <a:pt x="978415" y="700304"/>
                  <a:pt x="974885" y="662552"/>
                </a:cubicBezTo>
                <a:cubicBezTo>
                  <a:pt x="974885" y="662552"/>
                  <a:pt x="964564" y="557445"/>
                  <a:pt x="899653" y="492535"/>
                </a:cubicBezTo>
                <a:cubicBezTo>
                  <a:pt x="787214" y="380095"/>
                  <a:pt x="604974" y="380095"/>
                  <a:pt x="492535" y="492535"/>
                </a:cubicBezTo>
                <a:cubicBezTo>
                  <a:pt x="379824" y="604974"/>
                  <a:pt x="380095" y="787213"/>
                  <a:pt x="492535" y="899653"/>
                </a:cubicBezTo>
                <a:close/>
              </a:path>
            </a:pathLst>
          </a:custGeom>
          <a:solidFill>
            <a:srgbClr val="793AAD"/>
          </a:solidFill>
          <a:ln w="27157" cap="flat">
            <a:noFill/>
            <a:prstDash val="solid"/>
            <a:miter/>
          </a:ln>
        </p:spPr>
        <p:txBody>
          <a:bodyPr rtlCol="0" anchor="ctr"/>
          <a:lstStyle/>
          <a:p>
            <a:endParaRPr lang="en-US"/>
          </a:p>
        </p:txBody>
      </p:sp>
      <p:grpSp>
        <p:nvGrpSpPr>
          <p:cNvPr id="67" name="Graphic 1">
            <a:extLst>
              <a:ext uri="{FF2B5EF4-FFF2-40B4-BE49-F238E27FC236}">
                <a16:creationId xmlns:a16="http://schemas.microsoft.com/office/drawing/2014/main" id="{79B788EA-69C4-411B-9215-1F9A9660E335}"/>
              </a:ext>
            </a:extLst>
          </p:cNvPr>
          <p:cNvGrpSpPr/>
          <p:nvPr/>
        </p:nvGrpSpPr>
        <p:grpSpPr>
          <a:xfrm>
            <a:off x="14245475" y="7805661"/>
            <a:ext cx="1087731" cy="972847"/>
            <a:chOff x="14245475" y="7805661"/>
            <a:chExt cx="1087731" cy="972847"/>
          </a:xfrm>
          <a:solidFill>
            <a:srgbClr val="FFFFFF"/>
          </a:solidFill>
        </p:grpSpPr>
        <p:sp>
          <p:nvSpPr>
            <p:cNvPr id="68" name="Freeform: Shape 67">
              <a:extLst>
                <a:ext uri="{FF2B5EF4-FFF2-40B4-BE49-F238E27FC236}">
                  <a16:creationId xmlns:a16="http://schemas.microsoft.com/office/drawing/2014/main" id="{747C52E3-D601-4949-8C8D-8B8D4BC4ABB9}"/>
                </a:ext>
              </a:extLst>
            </p:cNvPr>
            <p:cNvSpPr/>
            <p:nvPr/>
          </p:nvSpPr>
          <p:spPr>
            <a:xfrm>
              <a:off x="14245475" y="7805661"/>
              <a:ext cx="1087731" cy="972847"/>
            </a:xfrm>
            <a:custGeom>
              <a:avLst/>
              <a:gdLst>
                <a:gd name="connsiteX0" fmla="*/ 935640 w 1087731"/>
                <a:gd name="connsiteY0" fmla="*/ 0 h 972847"/>
                <a:gd name="connsiteX1" fmla="*/ 152093 w 1087731"/>
                <a:gd name="connsiteY1" fmla="*/ 0 h 972847"/>
                <a:gd name="connsiteX2" fmla="*/ 0 w 1087731"/>
                <a:gd name="connsiteY2" fmla="*/ 152092 h 972847"/>
                <a:gd name="connsiteX3" fmla="*/ 0 w 1087731"/>
                <a:gd name="connsiteY3" fmla="*/ 677354 h 972847"/>
                <a:gd name="connsiteX4" fmla="*/ 152093 w 1087731"/>
                <a:gd name="connsiteY4" fmla="*/ 829447 h 972847"/>
                <a:gd name="connsiteX5" fmla="*/ 442154 w 1087731"/>
                <a:gd name="connsiteY5" fmla="*/ 829447 h 972847"/>
                <a:gd name="connsiteX6" fmla="*/ 442154 w 1087731"/>
                <a:gd name="connsiteY6" fmla="*/ 926134 h 972847"/>
                <a:gd name="connsiteX7" fmla="*/ 393811 w 1087731"/>
                <a:gd name="connsiteY7" fmla="*/ 926134 h 972847"/>
                <a:gd name="connsiteX8" fmla="*/ 370454 w 1087731"/>
                <a:gd name="connsiteY8" fmla="*/ 949491 h 972847"/>
                <a:gd name="connsiteX9" fmla="*/ 393811 w 1087731"/>
                <a:gd name="connsiteY9" fmla="*/ 972848 h 972847"/>
                <a:gd name="connsiteX10" fmla="*/ 702884 w 1087731"/>
                <a:gd name="connsiteY10" fmla="*/ 972848 h 972847"/>
                <a:gd name="connsiteX11" fmla="*/ 726241 w 1087731"/>
                <a:gd name="connsiteY11" fmla="*/ 949491 h 972847"/>
                <a:gd name="connsiteX12" fmla="*/ 702884 w 1087731"/>
                <a:gd name="connsiteY12" fmla="*/ 926134 h 972847"/>
                <a:gd name="connsiteX13" fmla="*/ 645578 w 1087731"/>
                <a:gd name="connsiteY13" fmla="*/ 926134 h 972847"/>
                <a:gd name="connsiteX14" fmla="*/ 645578 w 1087731"/>
                <a:gd name="connsiteY14" fmla="*/ 829447 h 972847"/>
                <a:gd name="connsiteX15" fmla="*/ 935640 w 1087731"/>
                <a:gd name="connsiteY15" fmla="*/ 829447 h 972847"/>
                <a:gd name="connsiteX16" fmla="*/ 1087731 w 1087731"/>
                <a:gd name="connsiteY16" fmla="*/ 677354 h 972847"/>
                <a:gd name="connsiteX17" fmla="*/ 1087731 w 1087731"/>
                <a:gd name="connsiteY17" fmla="*/ 152092 h 972847"/>
                <a:gd name="connsiteX18" fmla="*/ 935640 w 1087731"/>
                <a:gd name="connsiteY18" fmla="*/ 0 h 972847"/>
                <a:gd name="connsiteX19" fmla="*/ 935640 w 1087731"/>
                <a:gd name="connsiteY19" fmla="*/ 0 h 972847"/>
                <a:gd name="connsiteX20" fmla="*/ 598864 w 1087731"/>
                <a:gd name="connsiteY20" fmla="*/ 926134 h 972847"/>
                <a:gd name="connsiteX21" fmla="*/ 488868 w 1087731"/>
                <a:gd name="connsiteY21" fmla="*/ 926134 h 972847"/>
                <a:gd name="connsiteX22" fmla="*/ 488868 w 1087731"/>
                <a:gd name="connsiteY22" fmla="*/ 829447 h 972847"/>
                <a:gd name="connsiteX23" fmla="*/ 598864 w 1087731"/>
                <a:gd name="connsiteY23" fmla="*/ 829447 h 972847"/>
                <a:gd name="connsiteX24" fmla="*/ 598864 w 1087731"/>
                <a:gd name="connsiteY24" fmla="*/ 926134 h 972847"/>
                <a:gd name="connsiteX25" fmla="*/ 1040746 w 1087731"/>
                <a:gd name="connsiteY25" fmla="*/ 677354 h 972847"/>
                <a:gd name="connsiteX26" fmla="*/ 935368 w 1087731"/>
                <a:gd name="connsiteY26" fmla="*/ 782461 h 972847"/>
                <a:gd name="connsiteX27" fmla="*/ 151821 w 1087731"/>
                <a:gd name="connsiteY27" fmla="*/ 782461 h 972847"/>
                <a:gd name="connsiteX28" fmla="*/ 46443 w 1087731"/>
                <a:gd name="connsiteY28" fmla="*/ 677354 h 972847"/>
                <a:gd name="connsiteX29" fmla="*/ 46443 w 1087731"/>
                <a:gd name="connsiteY29" fmla="*/ 644220 h 972847"/>
                <a:gd name="connsiteX30" fmla="*/ 1040746 w 1087731"/>
                <a:gd name="connsiteY30" fmla="*/ 644220 h 972847"/>
                <a:gd name="connsiteX31" fmla="*/ 1040746 w 1087731"/>
                <a:gd name="connsiteY31" fmla="*/ 677354 h 972847"/>
                <a:gd name="connsiteX32" fmla="*/ 1040746 w 1087731"/>
                <a:gd name="connsiteY32" fmla="*/ 597506 h 972847"/>
                <a:gd name="connsiteX33" fmla="*/ 46443 w 1087731"/>
                <a:gd name="connsiteY33" fmla="*/ 597506 h 972847"/>
                <a:gd name="connsiteX34" fmla="*/ 46443 w 1087731"/>
                <a:gd name="connsiteY34" fmla="*/ 152092 h 972847"/>
                <a:gd name="connsiteX35" fmla="*/ 151821 w 1087731"/>
                <a:gd name="connsiteY35" fmla="*/ 46986 h 972847"/>
                <a:gd name="connsiteX36" fmla="*/ 935640 w 1087731"/>
                <a:gd name="connsiteY36" fmla="*/ 46986 h 972847"/>
                <a:gd name="connsiteX37" fmla="*/ 1041018 w 1087731"/>
                <a:gd name="connsiteY37" fmla="*/ 152092 h 972847"/>
                <a:gd name="connsiteX38" fmla="*/ 1041018 w 1087731"/>
                <a:gd name="connsiteY38" fmla="*/ 597506 h 97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87731" h="972847">
                  <a:moveTo>
                    <a:pt x="935640" y="0"/>
                  </a:moveTo>
                  <a:lnTo>
                    <a:pt x="152093" y="0"/>
                  </a:lnTo>
                  <a:cubicBezTo>
                    <a:pt x="78763" y="0"/>
                    <a:pt x="0" y="39924"/>
                    <a:pt x="0" y="152092"/>
                  </a:cubicBezTo>
                  <a:lnTo>
                    <a:pt x="0" y="677354"/>
                  </a:lnTo>
                  <a:cubicBezTo>
                    <a:pt x="0" y="789522"/>
                    <a:pt x="78763" y="829447"/>
                    <a:pt x="152093" y="829447"/>
                  </a:cubicBezTo>
                  <a:lnTo>
                    <a:pt x="442154" y="829447"/>
                  </a:lnTo>
                  <a:lnTo>
                    <a:pt x="442154" y="926134"/>
                  </a:lnTo>
                  <a:lnTo>
                    <a:pt x="393811" y="926134"/>
                  </a:lnTo>
                  <a:cubicBezTo>
                    <a:pt x="380775" y="926134"/>
                    <a:pt x="370454" y="936726"/>
                    <a:pt x="370454" y="949491"/>
                  </a:cubicBezTo>
                  <a:cubicBezTo>
                    <a:pt x="370454" y="962527"/>
                    <a:pt x="381046" y="972848"/>
                    <a:pt x="393811" y="972848"/>
                  </a:cubicBezTo>
                  <a:lnTo>
                    <a:pt x="702884" y="972848"/>
                  </a:lnTo>
                  <a:cubicBezTo>
                    <a:pt x="715921" y="972848"/>
                    <a:pt x="726241" y="962256"/>
                    <a:pt x="726241" y="949491"/>
                  </a:cubicBezTo>
                  <a:cubicBezTo>
                    <a:pt x="726241" y="936726"/>
                    <a:pt x="715649" y="926134"/>
                    <a:pt x="702884" y="926134"/>
                  </a:cubicBezTo>
                  <a:lnTo>
                    <a:pt x="645578" y="926134"/>
                  </a:lnTo>
                  <a:lnTo>
                    <a:pt x="645578" y="829447"/>
                  </a:lnTo>
                  <a:lnTo>
                    <a:pt x="935640" y="829447"/>
                  </a:lnTo>
                  <a:cubicBezTo>
                    <a:pt x="1047808" y="829447"/>
                    <a:pt x="1087731" y="750956"/>
                    <a:pt x="1087731" y="677354"/>
                  </a:cubicBezTo>
                  <a:lnTo>
                    <a:pt x="1087731" y="152092"/>
                  </a:lnTo>
                  <a:cubicBezTo>
                    <a:pt x="1087461" y="40196"/>
                    <a:pt x="1008970" y="0"/>
                    <a:pt x="935640" y="0"/>
                  </a:cubicBezTo>
                  <a:lnTo>
                    <a:pt x="935640" y="0"/>
                  </a:lnTo>
                  <a:close/>
                  <a:moveTo>
                    <a:pt x="598864" y="926134"/>
                  </a:moveTo>
                  <a:lnTo>
                    <a:pt x="488868" y="926134"/>
                  </a:lnTo>
                  <a:lnTo>
                    <a:pt x="488868" y="829447"/>
                  </a:lnTo>
                  <a:lnTo>
                    <a:pt x="598864" y="829447"/>
                  </a:lnTo>
                  <a:lnTo>
                    <a:pt x="598864" y="926134"/>
                  </a:lnTo>
                  <a:close/>
                  <a:moveTo>
                    <a:pt x="1040746" y="677354"/>
                  </a:moveTo>
                  <a:cubicBezTo>
                    <a:pt x="1040746" y="708859"/>
                    <a:pt x="1030426" y="782461"/>
                    <a:pt x="935368" y="782461"/>
                  </a:cubicBezTo>
                  <a:lnTo>
                    <a:pt x="151821" y="782461"/>
                  </a:lnTo>
                  <a:cubicBezTo>
                    <a:pt x="120317" y="782461"/>
                    <a:pt x="46443" y="772140"/>
                    <a:pt x="46443" y="677354"/>
                  </a:cubicBezTo>
                  <a:lnTo>
                    <a:pt x="46443" y="644220"/>
                  </a:lnTo>
                  <a:lnTo>
                    <a:pt x="1040746" y="644220"/>
                  </a:lnTo>
                  <a:lnTo>
                    <a:pt x="1040746" y="677354"/>
                  </a:lnTo>
                  <a:close/>
                  <a:moveTo>
                    <a:pt x="1040746" y="597506"/>
                  </a:moveTo>
                  <a:lnTo>
                    <a:pt x="46443" y="597506"/>
                  </a:lnTo>
                  <a:lnTo>
                    <a:pt x="46443" y="152092"/>
                  </a:lnTo>
                  <a:cubicBezTo>
                    <a:pt x="46443" y="57306"/>
                    <a:pt x="120045" y="46986"/>
                    <a:pt x="151821" y="46986"/>
                  </a:cubicBezTo>
                  <a:lnTo>
                    <a:pt x="935640" y="46986"/>
                  </a:lnTo>
                  <a:cubicBezTo>
                    <a:pt x="967144" y="46986"/>
                    <a:pt x="1041018" y="57306"/>
                    <a:pt x="1041018" y="152092"/>
                  </a:cubicBezTo>
                  <a:lnTo>
                    <a:pt x="1041018" y="597506"/>
                  </a:lnTo>
                  <a:close/>
                </a:path>
              </a:pathLst>
            </a:custGeom>
            <a:solidFill>
              <a:srgbClr val="FFFFFF"/>
            </a:solidFill>
            <a:ln w="27157"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841A30D4-3D0A-4303-AC43-C5F367F59C98}"/>
                </a:ext>
              </a:extLst>
            </p:cNvPr>
            <p:cNvSpPr/>
            <p:nvPr/>
          </p:nvSpPr>
          <p:spPr>
            <a:xfrm>
              <a:off x="14599361" y="7904453"/>
              <a:ext cx="362245" cy="213540"/>
            </a:xfrm>
            <a:custGeom>
              <a:avLst/>
              <a:gdLst>
                <a:gd name="connsiteX0" fmla="*/ 359861 w 362245"/>
                <a:gd name="connsiteY0" fmla="*/ 102458 h 213540"/>
                <a:gd name="connsiteX1" fmla="*/ 359861 w 362245"/>
                <a:gd name="connsiteY1" fmla="*/ 102458 h 213540"/>
                <a:gd name="connsiteX2" fmla="*/ 102391 w 362245"/>
                <a:gd name="connsiteY2" fmla="*/ 21795 h 213540"/>
                <a:gd name="connsiteX3" fmla="*/ 0 w 362245"/>
                <a:gd name="connsiteY3" fmla="*/ 190183 h 213540"/>
                <a:gd name="connsiteX4" fmla="*/ 23357 w 362245"/>
                <a:gd name="connsiteY4" fmla="*/ 213540 h 213540"/>
                <a:gd name="connsiteX5" fmla="*/ 189844 w 362245"/>
                <a:gd name="connsiteY5" fmla="*/ 213540 h 213540"/>
                <a:gd name="connsiteX6" fmla="*/ 200708 w 362245"/>
                <a:gd name="connsiteY6" fmla="*/ 210824 h 213540"/>
                <a:gd name="connsiteX7" fmla="*/ 348998 w 362245"/>
                <a:gd name="connsiteY7" fmla="*/ 133420 h 213540"/>
                <a:gd name="connsiteX8" fmla="*/ 359861 w 362245"/>
                <a:gd name="connsiteY8" fmla="*/ 102458 h 213540"/>
                <a:gd name="connsiteX9" fmla="*/ 359861 w 362245"/>
                <a:gd name="connsiteY9" fmla="*/ 102458 h 213540"/>
                <a:gd name="connsiteX10" fmla="*/ 184140 w 362245"/>
                <a:gd name="connsiteY10" fmla="*/ 166283 h 213540"/>
                <a:gd name="connsiteX11" fmla="*/ 47801 w 362245"/>
                <a:gd name="connsiteY11" fmla="*/ 166283 h 213540"/>
                <a:gd name="connsiteX12" fmla="*/ 189844 w 362245"/>
                <a:gd name="connsiteY12" fmla="*/ 45967 h 213540"/>
                <a:gd name="connsiteX13" fmla="*/ 305000 w 362245"/>
                <a:gd name="connsiteY13" fmla="*/ 103545 h 213540"/>
                <a:gd name="connsiteX14" fmla="*/ 184140 w 362245"/>
                <a:gd name="connsiteY14" fmla="*/ 166283 h 21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2245" h="213540">
                  <a:moveTo>
                    <a:pt x="359861" y="102458"/>
                  </a:moveTo>
                  <a:cubicBezTo>
                    <a:pt x="359861" y="102187"/>
                    <a:pt x="359861" y="102187"/>
                    <a:pt x="359861" y="102458"/>
                  </a:cubicBezTo>
                  <a:cubicBezTo>
                    <a:pt x="310975" y="9030"/>
                    <a:pt x="195819" y="-27092"/>
                    <a:pt x="102391" y="21795"/>
                  </a:cubicBezTo>
                  <a:cubicBezTo>
                    <a:pt x="39653" y="54658"/>
                    <a:pt x="272" y="119297"/>
                    <a:pt x="0" y="190183"/>
                  </a:cubicBezTo>
                  <a:cubicBezTo>
                    <a:pt x="0" y="202948"/>
                    <a:pt x="10321" y="213540"/>
                    <a:pt x="23357" y="213540"/>
                  </a:cubicBezTo>
                  <a:lnTo>
                    <a:pt x="189844" y="213540"/>
                  </a:lnTo>
                  <a:cubicBezTo>
                    <a:pt x="193646" y="213540"/>
                    <a:pt x="197177" y="212725"/>
                    <a:pt x="200708" y="210824"/>
                  </a:cubicBezTo>
                  <a:lnTo>
                    <a:pt x="348998" y="133420"/>
                  </a:lnTo>
                  <a:cubicBezTo>
                    <a:pt x="360676" y="127988"/>
                    <a:pt x="365565" y="114137"/>
                    <a:pt x="359861" y="102458"/>
                  </a:cubicBezTo>
                  <a:lnTo>
                    <a:pt x="359861" y="102458"/>
                  </a:lnTo>
                  <a:close/>
                  <a:moveTo>
                    <a:pt x="184140" y="166283"/>
                  </a:moveTo>
                  <a:lnTo>
                    <a:pt x="47801" y="166283"/>
                  </a:lnTo>
                  <a:cubicBezTo>
                    <a:pt x="59479" y="96755"/>
                    <a:pt x="119502" y="45967"/>
                    <a:pt x="189844" y="45967"/>
                  </a:cubicBezTo>
                  <a:cubicBezTo>
                    <a:pt x="235200" y="45967"/>
                    <a:pt x="277840" y="67151"/>
                    <a:pt x="305000" y="103545"/>
                  </a:cubicBezTo>
                  <a:lnTo>
                    <a:pt x="184140" y="166283"/>
                  </a:lnTo>
                  <a:close/>
                </a:path>
              </a:pathLst>
            </a:custGeom>
            <a:solidFill>
              <a:srgbClr val="FFFFFF"/>
            </a:solidFill>
            <a:ln w="27157"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33086FF-D42C-4A92-8BA3-0FE89B341A72}"/>
                </a:ext>
              </a:extLst>
            </p:cNvPr>
            <p:cNvSpPr/>
            <p:nvPr/>
          </p:nvSpPr>
          <p:spPr>
            <a:xfrm>
              <a:off x="14621089" y="8071103"/>
              <a:ext cx="381317" cy="291324"/>
            </a:xfrm>
            <a:custGeom>
              <a:avLst/>
              <a:gdLst>
                <a:gd name="connsiteX0" fmla="*/ 359589 w 381317"/>
                <a:gd name="connsiteY0" fmla="*/ 12669 h 291324"/>
                <a:gd name="connsiteX1" fmla="*/ 328356 w 381317"/>
                <a:gd name="connsiteY1" fmla="*/ 2620 h 291324"/>
                <a:gd name="connsiteX2" fmla="*/ 328356 w 381317"/>
                <a:gd name="connsiteY2" fmla="*/ 2620 h 291324"/>
                <a:gd name="connsiteX3" fmla="*/ 184955 w 381317"/>
                <a:gd name="connsiteY3" fmla="*/ 77309 h 291324"/>
                <a:gd name="connsiteX4" fmla="*/ 23357 w 381317"/>
                <a:gd name="connsiteY4" fmla="*/ 77309 h 291324"/>
                <a:gd name="connsiteX5" fmla="*/ 0 w 381317"/>
                <a:gd name="connsiteY5" fmla="*/ 100394 h 291324"/>
                <a:gd name="connsiteX6" fmla="*/ 190658 w 381317"/>
                <a:gd name="connsiteY6" fmla="*/ 291324 h 291324"/>
                <a:gd name="connsiteX7" fmla="*/ 381317 w 381317"/>
                <a:gd name="connsiteY7" fmla="*/ 100666 h 291324"/>
                <a:gd name="connsiteX8" fmla="*/ 381317 w 381317"/>
                <a:gd name="connsiteY8" fmla="*/ 100394 h 291324"/>
                <a:gd name="connsiteX9" fmla="*/ 359589 w 381317"/>
                <a:gd name="connsiteY9" fmla="*/ 12669 h 291324"/>
                <a:gd name="connsiteX10" fmla="*/ 359589 w 381317"/>
                <a:gd name="connsiteY10" fmla="*/ 12669 h 291324"/>
                <a:gd name="connsiteX11" fmla="*/ 190930 w 381317"/>
                <a:gd name="connsiteY11" fmla="*/ 244610 h 291324"/>
                <a:gd name="connsiteX12" fmla="*/ 190115 w 381317"/>
                <a:gd name="connsiteY12" fmla="*/ 244610 h 291324"/>
                <a:gd name="connsiteX13" fmla="*/ 48344 w 381317"/>
                <a:gd name="connsiteY13" fmla="*/ 124023 h 291324"/>
                <a:gd name="connsiteX14" fmla="*/ 190115 w 381317"/>
                <a:gd name="connsiteY14" fmla="*/ 124023 h 291324"/>
                <a:gd name="connsiteX15" fmla="*/ 200979 w 381317"/>
                <a:gd name="connsiteY15" fmla="*/ 121307 h 291324"/>
                <a:gd name="connsiteX16" fmla="*/ 326999 w 381317"/>
                <a:gd name="connsiteY16" fmla="*/ 55309 h 291324"/>
                <a:gd name="connsiteX17" fmla="*/ 334331 w 381317"/>
                <a:gd name="connsiteY17" fmla="*/ 99308 h 291324"/>
                <a:gd name="connsiteX18" fmla="*/ 190930 w 381317"/>
                <a:gd name="connsiteY18" fmla="*/ 244610 h 291324"/>
                <a:gd name="connsiteX19" fmla="*/ 190930 w 381317"/>
                <a:gd name="connsiteY19" fmla="*/ 244610 h 29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1317" h="291324">
                  <a:moveTo>
                    <a:pt x="359589" y="12669"/>
                  </a:moveTo>
                  <a:cubicBezTo>
                    <a:pt x="353886" y="1262"/>
                    <a:pt x="339764" y="-3355"/>
                    <a:pt x="328356" y="2620"/>
                  </a:cubicBezTo>
                  <a:cubicBezTo>
                    <a:pt x="328356" y="2620"/>
                    <a:pt x="328356" y="2620"/>
                    <a:pt x="328356" y="2620"/>
                  </a:cubicBezTo>
                  <a:lnTo>
                    <a:pt x="184955" y="77309"/>
                  </a:lnTo>
                  <a:lnTo>
                    <a:pt x="23357" y="77309"/>
                  </a:lnTo>
                  <a:cubicBezTo>
                    <a:pt x="10592" y="77309"/>
                    <a:pt x="0" y="87629"/>
                    <a:pt x="0" y="100394"/>
                  </a:cubicBezTo>
                  <a:cubicBezTo>
                    <a:pt x="0" y="205772"/>
                    <a:pt x="85280" y="291053"/>
                    <a:pt x="190658" y="291324"/>
                  </a:cubicBezTo>
                  <a:cubicBezTo>
                    <a:pt x="295765" y="291324"/>
                    <a:pt x="381317" y="206044"/>
                    <a:pt x="381317" y="100666"/>
                  </a:cubicBezTo>
                  <a:lnTo>
                    <a:pt x="381317" y="100394"/>
                  </a:lnTo>
                  <a:cubicBezTo>
                    <a:pt x="381317" y="69976"/>
                    <a:pt x="373984" y="39829"/>
                    <a:pt x="359589" y="12669"/>
                  </a:cubicBezTo>
                  <a:lnTo>
                    <a:pt x="359589" y="12669"/>
                  </a:lnTo>
                  <a:close/>
                  <a:moveTo>
                    <a:pt x="190930" y="244610"/>
                  </a:moveTo>
                  <a:cubicBezTo>
                    <a:pt x="190658" y="244610"/>
                    <a:pt x="190387" y="244610"/>
                    <a:pt x="190115" y="244610"/>
                  </a:cubicBezTo>
                  <a:cubicBezTo>
                    <a:pt x="119773" y="244610"/>
                    <a:pt x="59750" y="193551"/>
                    <a:pt x="48344" y="124023"/>
                  </a:cubicBezTo>
                  <a:lnTo>
                    <a:pt x="190115" y="124023"/>
                  </a:lnTo>
                  <a:cubicBezTo>
                    <a:pt x="193917" y="124023"/>
                    <a:pt x="197720" y="123208"/>
                    <a:pt x="200979" y="121307"/>
                  </a:cubicBezTo>
                  <a:lnTo>
                    <a:pt x="326999" y="55309"/>
                  </a:lnTo>
                  <a:cubicBezTo>
                    <a:pt x="331615" y="69432"/>
                    <a:pt x="334060" y="84370"/>
                    <a:pt x="334331" y="99308"/>
                  </a:cubicBezTo>
                  <a:cubicBezTo>
                    <a:pt x="334603" y="178884"/>
                    <a:pt x="270507" y="243795"/>
                    <a:pt x="190930" y="244610"/>
                  </a:cubicBezTo>
                  <a:lnTo>
                    <a:pt x="190930" y="244610"/>
                  </a:lnTo>
                  <a:close/>
                </a:path>
              </a:pathLst>
            </a:custGeom>
            <a:solidFill>
              <a:srgbClr val="FFFFFF"/>
            </a:solidFill>
            <a:ln w="27157" cap="flat">
              <a:noFill/>
              <a:prstDash val="solid"/>
              <a:miter/>
            </a:ln>
          </p:spPr>
          <p:txBody>
            <a:bodyPr rtlCol="0" anchor="ctr"/>
            <a:lstStyle/>
            <a:p>
              <a:endParaRPr lang="en-US"/>
            </a:p>
          </p:txBody>
        </p:sp>
      </p:grpSp>
      <p:sp>
        <p:nvSpPr>
          <p:cNvPr id="71" name="Freeform: Shape 70">
            <a:extLst>
              <a:ext uri="{FF2B5EF4-FFF2-40B4-BE49-F238E27FC236}">
                <a16:creationId xmlns:a16="http://schemas.microsoft.com/office/drawing/2014/main" id="{76102A28-FD48-4E0E-A940-4C45209F7CD1}"/>
              </a:ext>
            </a:extLst>
          </p:cNvPr>
          <p:cNvSpPr/>
          <p:nvPr/>
        </p:nvSpPr>
        <p:spPr>
          <a:xfrm>
            <a:off x="13221160" y="6341636"/>
            <a:ext cx="3927513" cy="3926697"/>
          </a:xfrm>
          <a:custGeom>
            <a:avLst/>
            <a:gdLst>
              <a:gd name="connsiteX0" fmla="*/ 492535 w 3927513"/>
              <a:gd name="connsiteY0" fmla="*/ 899653 h 3926697"/>
              <a:gd name="connsiteX1" fmla="*/ 662824 w 3927513"/>
              <a:gd name="connsiteY1" fmla="*/ 974885 h 3926697"/>
              <a:gd name="connsiteX2" fmla="*/ 779880 w 3927513"/>
              <a:gd name="connsiteY2" fmla="*/ 1030018 h 3926697"/>
              <a:gd name="connsiteX3" fmla="*/ 793732 w 3927513"/>
              <a:gd name="connsiteY3" fmla="*/ 1043869 h 3926697"/>
              <a:gd name="connsiteX4" fmla="*/ 793732 w 3927513"/>
              <a:gd name="connsiteY4" fmla="*/ 1140828 h 3926697"/>
              <a:gd name="connsiteX5" fmla="*/ 19962 w 3927513"/>
              <a:gd name="connsiteY5" fmla="*/ 1914598 h 3926697"/>
              <a:gd name="connsiteX6" fmla="*/ 19962 w 3927513"/>
              <a:gd name="connsiteY6" fmla="*/ 2011828 h 3926697"/>
              <a:gd name="connsiteX7" fmla="*/ 793460 w 3927513"/>
              <a:gd name="connsiteY7" fmla="*/ 2785327 h 3926697"/>
              <a:gd name="connsiteX8" fmla="*/ 793460 w 3927513"/>
              <a:gd name="connsiteY8" fmla="*/ 2882557 h 3926697"/>
              <a:gd name="connsiteX9" fmla="*/ 792917 w 3927513"/>
              <a:gd name="connsiteY9" fmla="*/ 2883100 h 3926697"/>
              <a:gd name="connsiteX10" fmla="*/ 676132 w 3927513"/>
              <a:gd name="connsiteY10" fmla="*/ 2938233 h 3926697"/>
              <a:gd name="connsiteX11" fmla="*/ 505843 w 3927513"/>
              <a:gd name="connsiteY11" fmla="*/ 3013465 h 3926697"/>
              <a:gd name="connsiteX12" fmla="*/ 505843 w 3927513"/>
              <a:gd name="connsiteY12" fmla="*/ 3420584 h 3926697"/>
              <a:gd name="connsiteX13" fmla="*/ 912962 w 3927513"/>
              <a:gd name="connsiteY13" fmla="*/ 3420584 h 3926697"/>
              <a:gd name="connsiteX14" fmla="*/ 988465 w 3927513"/>
              <a:gd name="connsiteY14" fmla="*/ 3250294 h 3926697"/>
              <a:gd name="connsiteX15" fmla="*/ 1043598 w 3927513"/>
              <a:gd name="connsiteY15" fmla="*/ 3133509 h 3926697"/>
              <a:gd name="connsiteX16" fmla="*/ 1044141 w 3927513"/>
              <a:gd name="connsiteY16" fmla="*/ 3132966 h 3926697"/>
              <a:gd name="connsiteX17" fmla="*/ 1141371 w 3927513"/>
              <a:gd name="connsiteY17" fmla="*/ 3132966 h 3926697"/>
              <a:gd name="connsiteX18" fmla="*/ 1915141 w 3927513"/>
              <a:gd name="connsiteY18" fmla="*/ 3906736 h 3926697"/>
              <a:gd name="connsiteX19" fmla="*/ 2012372 w 3927513"/>
              <a:gd name="connsiteY19" fmla="*/ 3906736 h 3926697"/>
              <a:gd name="connsiteX20" fmla="*/ 2786141 w 3927513"/>
              <a:gd name="connsiteY20" fmla="*/ 3132966 h 3926697"/>
              <a:gd name="connsiteX21" fmla="*/ 2786141 w 3927513"/>
              <a:gd name="connsiteY21" fmla="*/ 3035736 h 3926697"/>
              <a:gd name="connsiteX22" fmla="*/ 2777722 w 3927513"/>
              <a:gd name="connsiteY22" fmla="*/ 3027045 h 3926697"/>
              <a:gd name="connsiteX23" fmla="*/ 2660665 w 3927513"/>
              <a:gd name="connsiteY23" fmla="*/ 2971911 h 3926697"/>
              <a:gd name="connsiteX24" fmla="*/ 2490377 w 3927513"/>
              <a:gd name="connsiteY24" fmla="*/ 2896680 h 3926697"/>
              <a:gd name="connsiteX25" fmla="*/ 2490377 w 3927513"/>
              <a:gd name="connsiteY25" fmla="*/ 2489561 h 3926697"/>
              <a:gd name="connsiteX26" fmla="*/ 2897495 w 3927513"/>
              <a:gd name="connsiteY26" fmla="*/ 2489561 h 3926697"/>
              <a:gd name="connsiteX27" fmla="*/ 2972726 w 3927513"/>
              <a:gd name="connsiteY27" fmla="*/ 2659850 h 3926697"/>
              <a:gd name="connsiteX28" fmla="*/ 3027860 w 3927513"/>
              <a:gd name="connsiteY28" fmla="*/ 2776635 h 3926697"/>
              <a:gd name="connsiteX29" fmla="*/ 3036551 w 3927513"/>
              <a:gd name="connsiteY29" fmla="*/ 2785327 h 3926697"/>
              <a:gd name="connsiteX30" fmla="*/ 3133780 w 3927513"/>
              <a:gd name="connsiteY30" fmla="*/ 2785327 h 3926697"/>
              <a:gd name="connsiteX31" fmla="*/ 3907551 w 3927513"/>
              <a:gd name="connsiteY31" fmla="*/ 2011828 h 3926697"/>
              <a:gd name="connsiteX32" fmla="*/ 3907551 w 3927513"/>
              <a:gd name="connsiteY32" fmla="*/ 1914598 h 3926697"/>
              <a:gd name="connsiteX33" fmla="*/ 3133780 w 3927513"/>
              <a:gd name="connsiteY33" fmla="*/ 1140828 h 3926697"/>
              <a:gd name="connsiteX34" fmla="*/ 3036551 w 3927513"/>
              <a:gd name="connsiteY34" fmla="*/ 1140828 h 3926697"/>
              <a:gd name="connsiteX35" fmla="*/ 3028404 w 3927513"/>
              <a:gd name="connsiteY35" fmla="*/ 1148976 h 3926697"/>
              <a:gd name="connsiteX36" fmla="*/ 2973269 w 3927513"/>
              <a:gd name="connsiteY36" fmla="*/ 1265761 h 3926697"/>
              <a:gd name="connsiteX37" fmla="*/ 2898037 w 3927513"/>
              <a:gd name="connsiteY37" fmla="*/ 1436050 h 3926697"/>
              <a:gd name="connsiteX38" fmla="*/ 2490919 w 3927513"/>
              <a:gd name="connsiteY38" fmla="*/ 1436050 h 3926697"/>
              <a:gd name="connsiteX39" fmla="*/ 2490919 w 3927513"/>
              <a:gd name="connsiteY39" fmla="*/ 1028932 h 3926697"/>
              <a:gd name="connsiteX40" fmla="*/ 2660937 w 3927513"/>
              <a:gd name="connsiteY40" fmla="*/ 953700 h 3926697"/>
              <a:gd name="connsiteX41" fmla="*/ 2777994 w 3927513"/>
              <a:gd name="connsiteY41" fmla="*/ 898567 h 3926697"/>
              <a:gd name="connsiteX42" fmla="*/ 2786141 w 3927513"/>
              <a:gd name="connsiteY42" fmla="*/ 890419 h 3926697"/>
              <a:gd name="connsiteX43" fmla="*/ 2786141 w 3927513"/>
              <a:gd name="connsiteY43" fmla="*/ 793189 h 3926697"/>
              <a:gd name="connsiteX44" fmla="*/ 2011828 w 3927513"/>
              <a:gd name="connsiteY44" fmla="*/ 19962 h 3926697"/>
              <a:gd name="connsiteX45" fmla="*/ 1914598 w 3927513"/>
              <a:gd name="connsiteY45" fmla="*/ 19962 h 3926697"/>
              <a:gd name="connsiteX46" fmla="*/ 1141100 w 3927513"/>
              <a:gd name="connsiteY46" fmla="*/ 793460 h 3926697"/>
              <a:gd name="connsiteX47" fmla="*/ 1043869 w 3927513"/>
              <a:gd name="connsiteY47" fmla="*/ 793460 h 3926697"/>
              <a:gd name="connsiteX48" fmla="*/ 1030018 w 3927513"/>
              <a:gd name="connsiteY48" fmla="*/ 779609 h 3926697"/>
              <a:gd name="connsiteX49" fmla="*/ 974885 w 3927513"/>
              <a:gd name="connsiteY49" fmla="*/ 662552 h 3926697"/>
              <a:gd name="connsiteX50" fmla="*/ 899653 w 3927513"/>
              <a:gd name="connsiteY50" fmla="*/ 492535 h 3926697"/>
              <a:gd name="connsiteX51" fmla="*/ 492535 w 3927513"/>
              <a:gd name="connsiteY51" fmla="*/ 492535 h 3926697"/>
              <a:gd name="connsiteX52" fmla="*/ 492535 w 3927513"/>
              <a:gd name="connsiteY52" fmla="*/ 899653 h 392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7513" h="3926697">
                <a:moveTo>
                  <a:pt x="492535" y="899653"/>
                </a:moveTo>
                <a:cubicBezTo>
                  <a:pt x="557717" y="964836"/>
                  <a:pt x="662824" y="974885"/>
                  <a:pt x="662824" y="974885"/>
                </a:cubicBezTo>
                <a:cubicBezTo>
                  <a:pt x="700304" y="978415"/>
                  <a:pt x="752993" y="1003402"/>
                  <a:pt x="779880" y="1030018"/>
                </a:cubicBezTo>
                <a:lnTo>
                  <a:pt x="793732" y="1043869"/>
                </a:lnTo>
                <a:cubicBezTo>
                  <a:pt x="820348" y="1070486"/>
                  <a:pt x="820348" y="1114212"/>
                  <a:pt x="793732" y="1140828"/>
                </a:cubicBezTo>
                <a:lnTo>
                  <a:pt x="19962" y="1914598"/>
                </a:lnTo>
                <a:cubicBezTo>
                  <a:pt x="-6654" y="1941214"/>
                  <a:pt x="-6654" y="1984941"/>
                  <a:pt x="19962" y="2011828"/>
                </a:cubicBezTo>
                <a:lnTo>
                  <a:pt x="793460" y="2785327"/>
                </a:lnTo>
                <a:cubicBezTo>
                  <a:pt x="820076" y="2811943"/>
                  <a:pt x="820076" y="2855669"/>
                  <a:pt x="793460" y="2882557"/>
                </a:cubicBezTo>
                <a:lnTo>
                  <a:pt x="792917" y="2883100"/>
                </a:lnTo>
                <a:cubicBezTo>
                  <a:pt x="766301" y="2909988"/>
                  <a:pt x="713611" y="2934703"/>
                  <a:pt x="676132" y="2938233"/>
                </a:cubicBezTo>
                <a:cubicBezTo>
                  <a:pt x="676132" y="2938233"/>
                  <a:pt x="571025" y="2948554"/>
                  <a:pt x="505843" y="3013465"/>
                </a:cubicBezTo>
                <a:cubicBezTo>
                  <a:pt x="393403" y="3125905"/>
                  <a:pt x="393403" y="3308144"/>
                  <a:pt x="505843" y="3420584"/>
                </a:cubicBezTo>
                <a:cubicBezTo>
                  <a:pt x="618283" y="3533023"/>
                  <a:pt x="800522" y="3533023"/>
                  <a:pt x="912962" y="3420584"/>
                </a:cubicBezTo>
                <a:cubicBezTo>
                  <a:pt x="978144" y="3355401"/>
                  <a:pt x="988465" y="3250294"/>
                  <a:pt x="988465" y="3250294"/>
                </a:cubicBezTo>
                <a:cubicBezTo>
                  <a:pt x="991995" y="3212543"/>
                  <a:pt x="1016982" y="3160126"/>
                  <a:pt x="1043598" y="3133509"/>
                </a:cubicBezTo>
                <a:lnTo>
                  <a:pt x="1044141" y="3132966"/>
                </a:lnTo>
                <a:cubicBezTo>
                  <a:pt x="1070758" y="3106350"/>
                  <a:pt x="1114484" y="3106350"/>
                  <a:pt x="1141371" y="3132966"/>
                </a:cubicBezTo>
                <a:lnTo>
                  <a:pt x="1915141" y="3906736"/>
                </a:lnTo>
                <a:cubicBezTo>
                  <a:pt x="1941758" y="3933352"/>
                  <a:pt x="1985484" y="3933352"/>
                  <a:pt x="2012372" y="3906736"/>
                </a:cubicBezTo>
                <a:lnTo>
                  <a:pt x="2786141" y="3132966"/>
                </a:lnTo>
                <a:cubicBezTo>
                  <a:pt x="2812758" y="3106350"/>
                  <a:pt x="2812758" y="3062623"/>
                  <a:pt x="2786141" y="3035736"/>
                </a:cubicBezTo>
                <a:lnTo>
                  <a:pt x="2777722" y="3027045"/>
                </a:lnTo>
                <a:cubicBezTo>
                  <a:pt x="2751106" y="3000429"/>
                  <a:pt x="2698417" y="2975442"/>
                  <a:pt x="2660665" y="2971911"/>
                </a:cubicBezTo>
                <a:cubicBezTo>
                  <a:pt x="2660665" y="2971911"/>
                  <a:pt x="2555559" y="2961590"/>
                  <a:pt x="2490377" y="2896680"/>
                </a:cubicBezTo>
                <a:cubicBezTo>
                  <a:pt x="2377937" y="2784240"/>
                  <a:pt x="2377937" y="2602001"/>
                  <a:pt x="2490377" y="2489561"/>
                </a:cubicBezTo>
                <a:cubicBezTo>
                  <a:pt x="2602816" y="2377122"/>
                  <a:pt x="2785055" y="2377122"/>
                  <a:pt x="2897495" y="2489561"/>
                </a:cubicBezTo>
                <a:cubicBezTo>
                  <a:pt x="2962677" y="2554744"/>
                  <a:pt x="2972726" y="2659850"/>
                  <a:pt x="2972726" y="2659850"/>
                </a:cubicBezTo>
                <a:cubicBezTo>
                  <a:pt x="2976256" y="2697330"/>
                  <a:pt x="3001244" y="2750019"/>
                  <a:pt x="3027860" y="2776635"/>
                </a:cubicBezTo>
                <a:lnTo>
                  <a:pt x="3036551" y="2785327"/>
                </a:lnTo>
                <a:cubicBezTo>
                  <a:pt x="3063439" y="2811943"/>
                  <a:pt x="3106893" y="2811943"/>
                  <a:pt x="3133780" y="2785327"/>
                </a:cubicBezTo>
                <a:lnTo>
                  <a:pt x="3907551" y="2011828"/>
                </a:lnTo>
                <a:cubicBezTo>
                  <a:pt x="3934167" y="1985212"/>
                  <a:pt x="3934167" y="1941486"/>
                  <a:pt x="3907551" y="1914598"/>
                </a:cubicBezTo>
                <a:lnTo>
                  <a:pt x="3133780" y="1140828"/>
                </a:lnTo>
                <a:cubicBezTo>
                  <a:pt x="3107165" y="1114212"/>
                  <a:pt x="3063439" y="1114212"/>
                  <a:pt x="3036551" y="1140828"/>
                </a:cubicBezTo>
                <a:lnTo>
                  <a:pt x="3028404" y="1148976"/>
                </a:lnTo>
                <a:cubicBezTo>
                  <a:pt x="3001786" y="1175592"/>
                  <a:pt x="2976800" y="1228281"/>
                  <a:pt x="2973269" y="1265761"/>
                </a:cubicBezTo>
                <a:cubicBezTo>
                  <a:pt x="2973269" y="1265761"/>
                  <a:pt x="2963221" y="1370868"/>
                  <a:pt x="2898037" y="1436050"/>
                </a:cubicBezTo>
                <a:cubicBezTo>
                  <a:pt x="2785599" y="1548490"/>
                  <a:pt x="2603359" y="1548490"/>
                  <a:pt x="2490919" y="1436050"/>
                </a:cubicBezTo>
                <a:cubicBezTo>
                  <a:pt x="2378479" y="1323611"/>
                  <a:pt x="2378479" y="1141372"/>
                  <a:pt x="2490919" y="1028932"/>
                </a:cubicBezTo>
                <a:cubicBezTo>
                  <a:pt x="2556102" y="963749"/>
                  <a:pt x="2660937" y="953700"/>
                  <a:pt x="2660937" y="953700"/>
                </a:cubicBezTo>
                <a:cubicBezTo>
                  <a:pt x="2698417" y="949898"/>
                  <a:pt x="2751106" y="925183"/>
                  <a:pt x="2777994" y="898567"/>
                </a:cubicBezTo>
                <a:lnTo>
                  <a:pt x="2786141" y="890419"/>
                </a:lnTo>
                <a:cubicBezTo>
                  <a:pt x="2812758" y="863803"/>
                  <a:pt x="2812758" y="820076"/>
                  <a:pt x="2786141" y="793189"/>
                </a:cubicBezTo>
                <a:lnTo>
                  <a:pt x="2011828" y="19962"/>
                </a:lnTo>
                <a:cubicBezTo>
                  <a:pt x="1985212" y="-6654"/>
                  <a:pt x="1941486" y="-6654"/>
                  <a:pt x="1914598" y="19962"/>
                </a:cubicBezTo>
                <a:lnTo>
                  <a:pt x="1141100" y="793460"/>
                </a:lnTo>
                <a:cubicBezTo>
                  <a:pt x="1114484" y="820076"/>
                  <a:pt x="1070758" y="820076"/>
                  <a:pt x="1043869" y="793460"/>
                </a:cubicBezTo>
                <a:lnTo>
                  <a:pt x="1030018" y="779609"/>
                </a:lnTo>
                <a:cubicBezTo>
                  <a:pt x="1003402" y="752993"/>
                  <a:pt x="978415" y="700304"/>
                  <a:pt x="974885" y="662552"/>
                </a:cubicBezTo>
                <a:cubicBezTo>
                  <a:pt x="974885" y="662552"/>
                  <a:pt x="964564" y="557445"/>
                  <a:pt x="899653" y="492535"/>
                </a:cubicBezTo>
                <a:cubicBezTo>
                  <a:pt x="787214" y="380095"/>
                  <a:pt x="604974" y="380095"/>
                  <a:pt x="492535" y="492535"/>
                </a:cubicBezTo>
                <a:cubicBezTo>
                  <a:pt x="379824" y="604974"/>
                  <a:pt x="380095" y="787213"/>
                  <a:pt x="492535" y="899653"/>
                </a:cubicBezTo>
                <a:close/>
              </a:path>
            </a:pathLst>
          </a:custGeom>
          <a:noFill/>
          <a:ln w="27157" cap="flat">
            <a:solidFill>
              <a:srgbClr val="FFFFFF"/>
            </a:solidFill>
            <a:prstDash val="solid"/>
            <a:round/>
          </a:ln>
        </p:spPr>
        <p:txBody>
          <a:bodyPr rtlCol="0" anchor="ctr"/>
          <a:lstStyle/>
          <a:p>
            <a:endParaRPr lang="en-US"/>
          </a:p>
        </p:txBody>
      </p:sp>
      <p:sp>
        <p:nvSpPr>
          <p:cNvPr id="72" name="Freeform: Shape 71">
            <a:extLst>
              <a:ext uri="{FF2B5EF4-FFF2-40B4-BE49-F238E27FC236}">
                <a16:creationId xmlns:a16="http://schemas.microsoft.com/office/drawing/2014/main" id="{1120095C-3CCA-4D69-B90A-161E22C08F84}"/>
              </a:ext>
            </a:extLst>
          </p:cNvPr>
          <p:cNvSpPr/>
          <p:nvPr/>
        </p:nvSpPr>
        <p:spPr>
          <a:xfrm>
            <a:off x="11223319" y="4343795"/>
            <a:ext cx="3926697" cy="3926426"/>
          </a:xfrm>
          <a:custGeom>
            <a:avLst/>
            <a:gdLst>
              <a:gd name="connsiteX0" fmla="*/ 3027045 w 3926697"/>
              <a:gd name="connsiteY0" fmla="*/ 492806 h 3926426"/>
              <a:gd name="connsiteX1" fmla="*/ 2951813 w 3926697"/>
              <a:gd name="connsiteY1" fmla="*/ 663095 h 3926426"/>
              <a:gd name="connsiteX2" fmla="*/ 2896680 w 3926697"/>
              <a:gd name="connsiteY2" fmla="*/ 779881 h 3926426"/>
              <a:gd name="connsiteX3" fmla="*/ 2882829 w 3926697"/>
              <a:gd name="connsiteY3" fmla="*/ 793732 h 3926426"/>
              <a:gd name="connsiteX4" fmla="*/ 2785598 w 3926697"/>
              <a:gd name="connsiteY4" fmla="*/ 793732 h 3926426"/>
              <a:gd name="connsiteX5" fmla="*/ 2011829 w 3926697"/>
              <a:gd name="connsiteY5" fmla="*/ 19962 h 3926426"/>
              <a:gd name="connsiteX6" fmla="*/ 1914598 w 3926697"/>
              <a:gd name="connsiteY6" fmla="*/ 19962 h 3926426"/>
              <a:gd name="connsiteX7" fmla="*/ 1141100 w 3926697"/>
              <a:gd name="connsiteY7" fmla="*/ 793460 h 3926426"/>
              <a:gd name="connsiteX8" fmla="*/ 1043869 w 3926697"/>
              <a:gd name="connsiteY8" fmla="*/ 793460 h 3926426"/>
              <a:gd name="connsiteX9" fmla="*/ 1043326 w 3926697"/>
              <a:gd name="connsiteY9" fmla="*/ 792917 h 3926426"/>
              <a:gd name="connsiteX10" fmla="*/ 988193 w 3926697"/>
              <a:gd name="connsiteY10" fmla="*/ 675860 h 3926426"/>
              <a:gd name="connsiteX11" fmla="*/ 912962 w 3926697"/>
              <a:gd name="connsiteY11" fmla="*/ 505843 h 3926426"/>
              <a:gd name="connsiteX12" fmla="*/ 505843 w 3926697"/>
              <a:gd name="connsiteY12" fmla="*/ 505843 h 3926426"/>
              <a:gd name="connsiteX13" fmla="*/ 505843 w 3926697"/>
              <a:gd name="connsiteY13" fmla="*/ 912961 h 3926426"/>
              <a:gd name="connsiteX14" fmla="*/ 676132 w 3926697"/>
              <a:gd name="connsiteY14" fmla="*/ 988193 h 3926426"/>
              <a:gd name="connsiteX15" fmla="*/ 793189 w 3926697"/>
              <a:gd name="connsiteY15" fmla="*/ 1043326 h 3926426"/>
              <a:gd name="connsiteX16" fmla="*/ 793732 w 3926697"/>
              <a:gd name="connsiteY16" fmla="*/ 1043869 h 3926426"/>
              <a:gd name="connsiteX17" fmla="*/ 793732 w 3926697"/>
              <a:gd name="connsiteY17" fmla="*/ 1141100 h 3926426"/>
              <a:gd name="connsiteX18" fmla="*/ 19962 w 3926697"/>
              <a:gd name="connsiteY18" fmla="*/ 1914598 h 3926426"/>
              <a:gd name="connsiteX19" fmla="*/ 19962 w 3926697"/>
              <a:gd name="connsiteY19" fmla="*/ 2011828 h 3926426"/>
              <a:gd name="connsiteX20" fmla="*/ 793460 w 3926697"/>
              <a:gd name="connsiteY20" fmla="*/ 2785326 h 3926426"/>
              <a:gd name="connsiteX21" fmla="*/ 890691 w 3926697"/>
              <a:gd name="connsiteY21" fmla="*/ 2785326 h 3926426"/>
              <a:gd name="connsiteX22" fmla="*/ 899382 w 3926697"/>
              <a:gd name="connsiteY22" fmla="*/ 2776907 h 3926426"/>
              <a:gd name="connsiteX23" fmla="*/ 954516 w 3926697"/>
              <a:gd name="connsiteY23" fmla="*/ 2660122 h 3926426"/>
              <a:gd name="connsiteX24" fmla="*/ 1029747 w 3926697"/>
              <a:gd name="connsiteY24" fmla="*/ 2489833 h 3926426"/>
              <a:gd name="connsiteX25" fmla="*/ 1436865 w 3926697"/>
              <a:gd name="connsiteY25" fmla="*/ 2489833 h 3926426"/>
              <a:gd name="connsiteX26" fmla="*/ 1436865 w 3926697"/>
              <a:gd name="connsiteY26" fmla="*/ 2896952 h 3926426"/>
              <a:gd name="connsiteX27" fmla="*/ 1266848 w 3926697"/>
              <a:gd name="connsiteY27" fmla="*/ 2972183 h 3926426"/>
              <a:gd name="connsiteX28" fmla="*/ 1149790 w 3926697"/>
              <a:gd name="connsiteY28" fmla="*/ 3027316 h 3926426"/>
              <a:gd name="connsiteX29" fmla="*/ 1141100 w 3926697"/>
              <a:gd name="connsiteY29" fmla="*/ 3036007 h 3926426"/>
              <a:gd name="connsiteX30" fmla="*/ 1141100 w 3926697"/>
              <a:gd name="connsiteY30" fmla="*/ 3132966 h 3926426"/>
              <a:gd name="connsiteX31" fmla="*/ 1914870 w 3926697"/>
              <a:gd name="connsiteY31" fmla="*/ 3906464 h 3926426"/>
              <a:gd name="connsiteX32" fmla="*/ 2012100 w 3926697"/>
              <a:gd name="connsiteY32" fmla="*/ 3906464 h 3926426"/>
              <a:gd name="connsiteX33" fmla="*/ 2785870 w 3926697"/>
              <a:gd name="connsiteY33" fmla="*/ 3132694 h 3926426"/>
              <a:gd name="connsiteX34" fmla="*/ 2785870 w 3926697"/>
              <a:gd name="connsiteY34" fmla="*/ 3035735 h 3926426"/>
              <a:gd name="connsiteX35" fmla="*/ 2777722 w 3926697"/>
              <a:gd name="connsiteY35" fmla="*/ 3027588 h 3926426"/>
              <a:gd name="connsiteX36" fmla="*/ 2660665 w 3926697"/>
              <a:gd name="connsiteY36" fmla="*/ 2972455 h 3926426"/>
              <a:gd name="connsiteX37" fmla="*/ 2490376 w 3926697"/>
              <a:gd name="connsiteY37" fmla="*/ 2897223 h 3926426"/>
              <a:gd name="connsiteX38" fmla="*/ 2490376 w 3926697"/>
              <a:gd name="connsiteY38" fmla="*/ 2490104 h 3926426"/>
              <a:gd name="connsiteX39" fmla="*/ 2897495 w 3926697"/>
              <a:gd name="connsiteY39" fmla="*/ 2490104 h 3926426"/>
              <a:gd name="connsiteX40" fmla="*/ 2972726 w 3926697"/>
              <a:gd name="connsiteY40" fmla="*/ 2660394 h 3926426"/>
              <a:gd name="connsiteX41" fmla="*/ 3027860 w 3926697"/>
              <a:gd name="connsiteY41" fmla="*/ 2777179 h 3926426"/>
              <a:gd name="connsiteX42" fmla="*/ 3036007 w 3926697"/>
              <a:gd name="connsiteY42" fmla="*/ 2785326 h 3926426"/>
              <a:gd name="connsiteX43" fmla="*/ 3132966 w 3926697"/>
              <a:gd name="connsiteY43" fmla="*/ 2785326 h 3926426"/>
              <a:gd name="connsiteX44" fmla="*/ 3906736 w 3926697"/>
              <a:gd name="connsiteY44" fmla="*/ 2011828 h 3926426"/>
              <a:gd name="connsiteX45" fmla="*/ 3906736 w 3926697"/>
              <a:gd name="connsiteY45" fmla="*/ 1914598 h 3926426"/>
              <a:gd name="connsiteX46" fmla="*/ 3132966 w 3926697"/>
              <a:gd name="connsiteY46" fmla="*/ 1141100 h 3926426"/>
              <a:gd name="connsiteX47" fmla="*/ 3132966 w 3926697"/>
              <a:gd name="connsiteY47" fmla="*/ 1043869 h 3926426"/>
              <a:gd name="connsiteX48" fmla="*/ 3146818 w 3926697"/>
              <a:gd name="connsiteY48" fmla="*/ 1030018 h 3926426"/>
              <a:gd name="connsiteX49" fmla="*/ 3263603 w 3926697"/>
              <a:gd name="connsiteY49" fmla="*/ 974885 h 3926426"/>
              <a:gd name="connsiteX50" fmla="*/ 3433892 w 3926697"/>
              <a:gd name="connsiteY50" fmla="*/ 899653 h 3926426"/>
              <a:gd name="connsiteX51" fmla="*/ 3433892 w 3926697"/>
              <a:gd name="connsiteY51" fmla="*/ 492535 h 3926426"/>
              <a:gd name="connsiteX52" fmla="*/ 3027045 w 3926697"/>
              <a:gd name="connsiteY52" fmla="*/ 492806 h 3926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697" h="3926426">
                <a:moveTo>
                  <a:pt x="3027045" y="492806"/>
                </a:moveTo>
                <a:cubicBezTo>
                  <a:pt x="2961862" y="557989"/>
                  <a:pt x="2951813" y="663095"/>
                  <a:pt x="2951813" y="663095"/>
                </a:cubicBezTo>
                <a:cubicBezTo>
                  <a:pt x="2948282" y="700575"/>
                  <a:pt x="2923296" y="753264"/>
                  <a:pt x="2896680" y="779881"/>
                </a:cubicBezTo>
                <a:lnTo>
                  <a:pt x="2882829" y="793732"/>
                </a:lnTo>
                <a:cubicBezTo>
                  <a:pt x="2856213" y="820348"/>
                  <a:pt x="2812486" y="820348"/>
                  <a:pt x="2785598" y="793732"/>
                </a:cubicBezTo>
                <a:lnTo>
                  <a:pt x="2011829" y="19962"/>
                </a:lnTo>
                <a:cubicBezTo>
                  <a:pt x="1985212" y="-6654"/>
                  <a:pt x="1941486" y="-6654"/>
                  <a:pt x="1914598" y="19962"/>
                </a:cubicBezTo>
                <a:lnTo>
                  <a:pt x="1141100" y="793460"/>
                </a:lnTo>
                <a:cubicBezTo>
                  <a:pt x="1114212" y="820076"/>
                  <a:pt x="1070758" y="820076"/>
                  <a:pt x="1043869" y="793460"/>
                </a:cubicBezTo>
                <a:lnTo>
                  <a:pt x="1043326" y="792917"/>
                </a:lnTo>
                <a:cubicBezTo>
                  <a:pt x="1016710" y="766301"/>
                  <a:pt x="991724" y="713612"/>
                  <a:pt x="988193" y="675860"/>
                </a:cubicBezTo>
                <a:cubicBezTo>
                  <a:pt x="988193" y="675860"/>
                  <a:pt x="977872" y="570754"/>
                  <a:pt x="912962" y="505843"/>
                </a:cubicBezTo>
                <a:cubicBezTo>
                  <a:pt x="800522" y="393403"/>
                  <a:pt x="618283" y="393403"/>
                  <a:pt x="505843" y="505843"/>
                </a:cubicBezTo>
                <a:cubicBezTo>
                  <a:pt x="393403" y="618282"/>
                  <a:pt x="393403" y="800522"/>
                  <a:pt x="505843" y="912961"/>
                </a:cubicBezTo>
                <a:cubicBezTo>
                  <a:pt x="571025" y="978144"/>
                  <a:pt x="676132" y="988193"/>
                  <a:pt x="676132" y="988193"/>
                </a:cubicBezTo>
                <a:cubicBezTo>
                  <a:pt x="713611" y="991723"/>
                  <a:pt x="766301" y="1016710"/>
                  <a:pt x="793189" y="1043326"/>
                </a:cubicBezTo>
                <a:lnTo>
                  <a:pt x="793732" y="1043869"/>
                </a:lnTo>
                <a:cubicBezTo>
                  <a:pt x="820348" y="1070486"/>
                  <a:pt x="820348" y="1114212"/>
                  <a:pt x="793732" y="1141100"/>
                </a:cubicBezTo>
                <a:lnTo>
                  <a:pt x="19962" y="1914598"/>
                </a:lnTo>
                <a:cubicBezTo>
                  <a:pt x="-6654" y="1941214"/>
                  <a:pt x="-6654" y="1984941"/>
                  <a:pt x="19962" y="2011828"/>
                </a:cubicBezTo>
                <a:lnTo>
                  <a:pt x="793460" y="2785326"/>
                </a:lnTo>
                <a:cubicBezTo>
                  <a:pt x="820076" y="2811943"/>
                  <a:pt x="863803" y="2811943"/>
                  <a:pt x="890691" y="2785326"/>
                </a:cubicBezTo>
                <a:lnTo>
                  <a:pt x="899382" y="2776907"/>
                </a:lnTo>
                <a:cubicBezTo>
                  <a:pt x="925998" y="2750291"/>
                  <a:pt x="950985" y="2697602"/>
                  <a:pt x="954516" y="2660122"/>
                </a:cubicBezTo>
                <a:cubicBezTo>
                  <a:pt x="954516" y="2660122"/>
                  <a:pt x="964835" y="2555015"/>
                  <a:pt x="1029747" y="2489833"/>
                </a:cubicBezTo>
                <a:cubicBezTo>
                  <a:pt x="1142186" y="2377393"/>
                  <a:pt x="1324426" y="2377393"/>
                  <a:pt x="1436865" y="2489833"/>
                </a:cubicBezTo>
                <a:cubicBezTo>
                  <a:pt x="1549305" y="2602273"/>
                  <a:pt x="1549305" y="2784512"/>
                  <a:pt x="1436865" y="2896952"/>
                </a:cubicBezTo>
                <a:cubicBezTo>
                  <a:pt x="1371683" y="2962134"/>
                  <a:pt x="1266848" y="2972183"/>
                  <a:pt x="1266848" y="2972183"/>
                </a:cubicBezTo>
                <a:cubicBezTo>
                  <a:pt x="1229368" y="2975714"/>
                  <a:pt x="1176679" y="3000700"/>
                  <a:pt x="1149790" y="3027316"/>
                </a:cubicBezTo>
                <a:lnTo>
                  <a:pt x="1141100" y="3036007"/>
                </a:lnTo>
                <a:cubicBezTo>
                  <a:pt x="1114484" y="3062623"/>
                  <a:pt x="1114212" y="3106350"/>
                  <a:pt x="1141100" y="3132966"/>
                </a:cubicBezTo>
                <a:lnTo>
                  <a:pt x="1914870" y="3906464"/>
                </a:lnTo>
                <a:cubicBezTo>
                  <a:pt x="1941486" y="3933080"/>
                  <a:pt x="1985212" y="3933080"/>
                  <a:pt x="2012100" y="3906464"/>
                </a:cubicBezTo>
                <a:lnTo>
                  <a:pt x="2785870" y="3132694"/>
                </a:lnTo>
                <a:cubicBezTo>
                  <a:pt x="2812486" y="3106078"/>
                  <a:pt x="2812486" y="3062352"/>
                  <a:pt x="2785870" y="3035735"/>
                </a:cubicBezTo>
                <a:lnTo>
                  <a:pt x="2777722" y="3027588"/>
                </a:lnTo>
                <a:cubicBezTo>
                  <a:pt x="2751106" y="3000700"/>
                  <a:pt x="2698417" y="2975985"/>
                  <a:pt x="2660665" y="2972455"/>
                </a:cubicBezTo>
                <a:cubicBezTo>
                  <a:pt x="2660665" y="2972455"/>
                  <a:pt x="2555559" y="2962134"/>
                  <a:pt x="2490376" y="2897223"/>
                </a:cubicBezTo>
                <a:cubicBezTo>
                  <a:pt x="2377936" y="2784783"/>
                  <a:pt x="2377936" y="2602544"/>
                  <a:pt x="2490376" y="2490104"/>
                </a:cubicBezTo>
                <a:cubicBezTo>
                  <a:pt x="2602816" y="2377665"/>
                  <a:pt x="2785055" y="2377665"/>
                  <a:pt x="2897495" y="2490104"/>
                </a:cubicBezTo>
                <a:cubicBezTo>
                  <a:pt x="2962677" y="2555287"/>
                  <a:pt x="2972726" y="2660394"/>
                  <a:pt x="2972726" y="2660394"/>
                </a:cubicBezTo>
                <a:cubicBezTo>
                  <a:pt x="2976528" y="2697873"/>
                  <a:pt x="3001243" y="2750563"/>
                  <a:pt x="3027860" y="2777179"/>
                </a:cubicBezTo>
                <a:lnTo>
                  <a:pt x="3036007" y="2785326"/>
                </a:lnTo>
                <a:cubicBezTo>
                  <a:pt x="3062624" y="2811943"/>
                  <a:pt x="3106350" y="2811943"/>
                  <a:pt x="3132966" y="2785326"/>
                </a:cubicBezTo>
                <a:lnTo>
                  <a:pt x="3906736" y="2011828"/>
                </a:lnTo>
                <a:cubicBezTo>
                  <a:pt x="3933352" y="1985212"/>
                  <a:pt x="3933352" y="1941486"/>
                  <a:pt x="3906736" y="1914598"/>
                </a:cubicBezTo>
                <a:lnTo>
                  <a:pt x="3132966" y="1141100"/>
                </a:lnTo>
                <a:cubicBezTo>
                  <a:pt x="3106350" y="1114484"/>
                  <a:pt x="3106350" y="1070757"/>
                  <a:pt x="3132966" y="1043869"/>
                </a:cubicBezTo>
                <a:lnTo>
                  <a:pt x="3146818" y="1030018"/>
                </a:lnTo>
                <a:cubicBezTo>
                  <a:pt x="3173434" y="1003402"/>
                  <a:pt x="3226123" y="978415"/>
                  <a:pt x="3263603" y="974885"/>
                </a:cubicBezTo>
                <a:cubicBezTo>
                  <a:pt x="3263603" y="974885"/>
                  <a:pt x="3368709" y="964836"/>
                  <a:pt x="3433892" y="899653"/>
                </a:cubicBezTo>
                <a:cubicBezTo>
                  <a:pt x="3546332" y="787214"/>
                  <a:pt x="3546332" y="604974"/>
                  <a:pt x="3433892" y="492535"/>
                </a:cubicBezTo>
                <a:cubicBezTo>
                  <a:pt x="3321723" y="380367"/>
                  <a:pt x="3139484" y="380367"/>
                  <a:pt x="3027045" y="492806"/>
                </a:cubicBezTo>
                <a:close/>
              </a:path>
            </a:pathLst>
          </a:custGeom>
          <a:solidFill>
            <a:srgbClr val="4E53A7"/>
          </a:solidFill>
          <a:ln w="27157"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71EB00AA-D285-4077-9C82-5E22F38F7B8B}"/>
              </a:ext>
            </a:extLst>
          </p:cNvPr>
          <p:cNvSpPr/>
          <p:nvPr/>
        </p:nvSpPr>
        <p:spPr>
          <a:xfrm>
            <a:off x="12640629" y="5424873"/>
            <a:ext cx="1072794" cy="943244"/>
          </a:xfrm>
          <a:custGeom>
            <a:avLst/>
            <a:gdLst>
              <a:gd name="connsiteX0" fmla="*/ 922875 w 1072794"/>
              <a:gd name="connsiteY0" fmla="*/ 158611 h 943244"/>
              <a:gd name="connsiteX1" fmla="*/ 730043 w 1072794"/>
              <a:gd name="connsiteY1" fmla="*/ 158611 h 943244"/>
              <a:gd name="connsiteX2" fmla="*/ 730043 w 1072794"/>
              <a:gd name="connsiteY2" fmla="*/ 46171 h 943244"/>
              <a:gd name="connsiteX3" fmla="*/ 683873 w 1072794"/>
              <a:gd name="connsiteY3" fmla="*/ 0 h 943244"/>
              <a:gd name="connsiteX4" fmla="*/ 388650 w 1072794"/>
              <a:gd name="connsiteY4" fmla="*/ 0 h 943244"/>
              <a:gd name="connsiteX5" fmla="*/ 342480 w 1072794"/>
              <a:gd name="connsiteY5" fmla="*/ 46171 h 943244"/>
              <a:gd name="connsiteX6" fmla="*/ 342480 w 1072794"/>
              <a:gd name="connsiteY6" fmla="*/ 158611 h 943244"/>
              <a:gd name="connsiteX7" fmla="*/ 149920 w 1072794"/>
              <a:gd name="connsiteY7" fmla="*/ 158611 h 943244"/>
              <a:gd name="connsiteX8" fmla="*/ 0 w 1072794"/>
              <a:gd name="connsiteY8" fmla="*/ 303098 h 943244"/>
              <a:gd name="connsiteX9" fmla="*/ 0 w 1072794"/>
              <a:gd name="connsiteY9" fmla="*/ 798756 h 943244"/>
              <a:gd name="connsiteX10" fmla="*/ 149920 w 1072794"/>
              <a:gd name="connsiteY10" fmla="*/ 943244 h 943244"/>
              <a:gd name="connsiteX11" fmla="*/ 922875 w 1072794"/>
              <a:gd name="connsiteY11" fmla="*/ 943244 h 943244"/>
              <a:gd name="connsiteX12" fmla="*/ 1072794 w 1072794"/>
              <a:gd name="connsiteY12" fmla="*/ 798756 h 943244"/>
              <a:gd name="connsiteX13" fmla="*/ 1072794 w 1072794"/>
              <a:gd name="connsiteY13" fmla="*/ 303370 h 943244"/>
              <a:gd name="connsiteX14" fmla="*/ 922875 w 1072794"/>
              <a:gd name="connsiteY14" fmla="*/ 158611 h 943244"/>
              <a:gd name="connsiteX15" fmla="*/ 922875 w 1072794"/>
              <a:gd name="connsiteY15" fmla="*/ 158611 h 943244"/>
              <a:gd name="connsiteX16" fmla="*/ 389194 w 1072794"/>
              <a:gd name="connsiteY16" fmla="*/ 46442 h 943244"/>
              <a:gd name="connsiteX17" fmla="*/ 684144 w 1072794"/>
              <a:gd name="connsiteY17" fmla="*/ 46171 h 943244"/>
              <a:gd name="connsiteX18" fmla="*/ 684144 w 1072794"/>
              <a:gd name="connsiteY18" fmla="*/ 158611 h 943244"/>
              <a:gd name="connsiteX19" fmla="*/ 389194 w 1072794"/>
              <a:gd name="connsiteY19" fmla="*/ 158611 h 943244"/>
              <a:gd name="connsiteX20" fmla="*/ 389194 w 1072794"/>
              <a:gd name="connsiteY20" fmla="*/ 46442 h 943244"/>
              <a:gd name="connsiteX21" fmla="*/ 922875 w 1072794"/>
              <a:gd name="connsiteY21" fmla="*/ 896802 h 943244"/>
              <a:gd name="connsiteX22" fmla="*/ 149920 w 1072794"/>
              <a:gd name="connsiteY22" fmla="*/ 896802 h 943244"/>
              <a:gd name="connsiteX23" fmla="*/ 45899 w 1072794"/>
              <a:gd name="connsiteY23" fmla="*/ 798485 h 943244"/>
              <a:gd name="connsiteX24" fmla="*/ 45899 w 1072794"/>
              <a:gd name="connsiteY24" fmla="*/ 635529 h 943244"/>
              <a:gd name="connsiteX25" fmla="*/ 391910 w 1072794"/>
              <a:gd name="connsiteY25" fmla="*/ 635529 h 943244"/>
              <a:gd name="connsiteX26" fmla="*/ 391910 w 1072794"/>
              <a:gd name="connsiteY26" fmla="*/ 640689 h 943244"/>
              <a:gd name="connsiteX27" fmla="*/ 391910 w 1072794"/>
              <a:gd name="connsiteY27" fmla="*/ 712118 h 943244"/>
              <a:gd name="connsiteX28" fmla="*/ 443241 w 1072794"/>
              <a:gd name="connsiteY28" fmla="*/ 763178 h 943244"/>
              <a:gd name="connsiteX29" fmla="*/ 443784 w 1072794"/>
              <a:gd name="connsiteY29" fmla="*/ 763178 h 943244"/>
              <a:gd name="connsiteX30" fmla="*/ 513040 w 1072794"/>
              <a:gd name="connsiteY30" fmla="*/ 763178 h 943244"/>
              <a:gd name="connsiteX31" fmla="*/ 513040 w 1072794"/>
              <a:gd name="connsiteY31" fmla="*/ 809349 h 943244"/>
              <a:gd name="connsiteX32" fmla="*/ 536126 w 1072794"/>
              <a:gd name="connsiteY32" fmla="*/ 832434 h 943244"/>
              <a:gd name="connsiteX33" fmla="*/ 559211 w 1072794"/>
              <a:gd name="connsiteY33" fmla="*/ 809349 h 943244"/>
              <a:gd name="connsiteX34" fmla="*/ 559211 w 1072794"/>
              <a:gd name="connsiteY34" fmla="*/ 763178 h 943244"/>
              <a:gd name="connsiteX35" fmla="*/ 628468 w 1072794"/>
              <a:gd name="connsiteY35" fmla="*/ 763178 h 943244"/>
              <a:gd name="connsiteX36" fmla="*/ 679527 w 1072794"/>
              <a:gd name="connsiteY36" fmla="*/ 712118 h 943244"/>
              <a:gd name="connsiteX37" fmla="*/ 679527 w 1072794"/>
              <a:gd name="connsiteY37" fmla="*/ 640689 h 943244"/>
              <a:gd name="connsiteX38" fmla="*/ 679527 w 1072794"/>
              <a:gd name="connsiteY38" fmla="*/ 635529 h 943244"/>
              <a:gd name="connsiteX39" fmla="*/ 1025537 w 1072794"/>
              <a:gd name="connsiteY39" fmla="*/ 635529 h 943244"/>
              <a:gd name="connsiteX40" fmla="*/ 1026352 w 1072794"/>
              <a:gd name="connsiteY40" fmla="*/ 798485 h 943244"/>
              <a:gd name="connsiteX41" fmla="*/ 922875 w 1072794"/>
              <a:gd name="connsiteY41" fmla="*/ 896802 h 943244"/>
              <a:gd name="connsiteX42" fmla="*/ 922875 w 1072794"/>
              <a:gd name="connsiteY42" fmla="*/ 896802 h 943244"/>
              <a:gd name="connsiteX43" fmla="*/ 536669 w 1072794"/>
              <a:gd name="connsiteY43" fmla="*/ 653454 h 943244"/>
              <a:gd name="connsiteX44" fmla="*/ 513583 w 1072794"/>
              <a:gd name="connsiteY44" fmla="*/ 676539 h 943244"/>
              <a:gd name="connsiteX45" fmla="*/ 513583 w 1072794"/>
              <a:gd name="connsiteY45" fmla="*/ 717007 h 943244"/>
              <a:gd name="connsiteX46" fmla="*/ 444327 w 1072794"/>
              <a:gd name="connsiteY46" fmla="*/ 717007 h 943244"/>
              <a:gd name="connsiteX47" fmla="*/ 439167 w 1072794"/>
              <a:gd name="connsiteY47" fmla="*/ 711846 h 943244"/>
              <a:gd name="connsiteX48" fmla="*/ 439167 w 1072794"/>
              <a:gd name="connsiteY48" fmla="*/ 640689 h 943244"/>
              <a:gd name="connsiteX49" fmla="*/ 444327 w 1072794"/>
              <a:gd name="connsiteY49" fmla="*/ 635529 h 943244"/>
              <a:gd name="connsiteX50" fmla="*/ 629011 w 1072794"/>
              <a:gd name="connsiteY50" fmla="*/ 635529 h 943244"/>
              <a:gd name="connsiteX51" fmla="*/ 633899 w 1072794"/>
              <a:gd name="connsiteY51" fmla="*/ 640689 h 943244"/>
              <a:gd name="connsiteX52" fmla="*/ 633899 w 1072794"/>
              <a:gd name="connsiteY52" fmla="*/ 712118 h 943244"/>
              <a:gd name="connsiteX53" fmla="*/ 629011 w 1072794"/>
              <a:gd name="connsiteY53" fmla="*/ 717278 h 943244"/>
              <a:gd name="connsiteX54" fmla="*/ 559755 w 1072794"/>
              <a:gd name="connsiteY54" fmla="*/ 717278 h 943244"/>
              <a:gd name="connsiteX55" fmla="*/ 559755 w 1072794"/>
              <a:gd name="connsiteY55" fmla="*/ 676811 h 943244"/>
              <a:gd name="connsiteX56" fmla="*/ 536669 w 1072794"/>
              <a:gd name="connsiteY56" fmla="*/ 653454 h 943244"/>
              <a:gd name="connsiteX57" fmla="*/ 536669 w 1072794"/>
              <a:gd name="connsiteY57" fmla="*/ 653454 h 943244"/>
              <a:gd name="connsiteX58" fmla="*/ 1026895 w 1072794"/>
              <a:gd name="connsiteY58" fmla="*/ 589629 h 943244"/>
              <a:gd name="connsiteX59" fmla="*/ 46171 w 1072794"/>
              <a:gd name="connsiteY59" fmla="*/ 589629 h 943244"/>
              <a:gd name="connsiteX60" fmla="*/ 46171 w 1072794"/>
              <a:gd name="connsiteY60" fmla="*/ 303370 h 943244"/>
              <a:gd name="connsiteX61" fmla="*/ 150191 w 1072794"/>
              <a:gd name="connsiteY61" fmla="*/ 205053 h 943244"/>
              <a:gd name="connsiteX62" fmla="*/ 923147 w 1072794"/>
              <a:gd name="connsiteY62" fmla="*/ 205053 h 943244"/>
              <a:gd name="connsiteX63" fmla="*/ 1026895 w 1072794"/>
              <a:gd name="connsiteY63" fmla="*/ 303370 h 943244"/>
              <a:gd name="connsiteX64" fmla="*/ 1026895 w 1072794"/>
              <a:gd name="connsiteY64" fmla="*/ 589629 h 94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072794" h="943244">
                <a:moveTo>
                  <a:pt x="922875" y="158611"/>
                </a:moveTo>
                <a:lnTo>
                  <a:pt x="730043" y="158611"/>
                </a:lnTo>
                <a:lnTo>
                  <a:pt x="730043" y="46171"/>
                </a:lnTo>
                <a:cubicBezTo>
                  <a:pt x="730043" y="20641"/>
                  <a:pt x="709402" y="0"/>
                  <a:pt x="683873" y="0"/>
                </a:cubicBezTo>
                <a:lnTo>
                  <a:pt x="388650" y="0"/>
                </a:lnTo>
                <a:cubicBezTo>
                  <a:pt x="363120" y="0"/>
                  <a:pt x="342480" y="20641"/>
                  <a:pt x="342480" y="46171"/>
                </a:cubicBezTo>
                <a:lnTo>
                  <a:pt x="342480" y="158611"/>
                </a:lnTo>
                <a:lnTo>
                  <a:pt x="149920" y="158611"/>
                </a:lnTo>
                <a:cubicBezTo>
                  <a:pt x="80663" y="158611"/>
                  <a:pt x="0" y="196362"/>
                  <a:pt x="0" y="303098"/>
                </a:cubicBezTo>
                <a:lnTo>
                  <a:pt x="0" y="798756"/>
                </a:lnTo>
                <a:cubicBezTo>
                  <a:pt x="0" y="905221"/>
                  <a:pt x="80935" y="943244"/>
                  <a:pt x="149920" y="943244"/>
                </a:cubicBezTo>
                <a:lnTo>
                  <a:pt x="922875" y="943244"/>
                </a:lnTo>
                <a:cubicBezTo>
                  <a:pt x="1033685" y="943244"/>
                  <a:pt x="1072794" y="865568"/>
                  <a:pt x="1072794" y="798756"/>
                </a:cubicBezTo>
                <a:lnTo>
                  <a:pt x="1072794" y="303370"/>
                </a:lnTo>
                <a:cubicBezTo>
                  <a:pt x="1073066" y="196634"/>
                  <a:pt x="992131" y="158611"/>
                  <a:pt x="922875" y="158611"/>
                </a:cubicBezTo>
                <a:lnTo>
                  <a:pt x="922875" y="158611"/>
                </a:lnTo>
                <a:close/>
                <a:moveTo>
                  <a:pt x="389194" y="46442"/>
                </a:moveTo>
                <a:lnTo>
                  <a:pt x="684144" y="46171"/>
                </a:lnTo>
                <a:lnTo>
                  <a:pt x="684144" y="158611"/>
                </a:lnTo>
                <a:lnTo>
                  <a:pt x="389194" y="158611"/>
                </a:lnTo>
                <a:lnTo>
                  <a:pt x="389194" y="46442"/>
                </a:lnTo>
                <a:close/>
                <a:moveTo>
                  <a:pt x="922875" y="896802"/>
                </a:moveTo>
                <a:lnTo>
                  <a:pt x="149920" y="896802"/>
                </a:lnTo>
                <a:cubicBezTo>
                  <a:pt x="118686" y="896802"/>
                  <a:pt x="45899" y="887024"/>
                  <a:pt x="45899" y="798485"/>
                </a:cubicBezTo>
                <a:lnTo>
                  <a:pt x="45899" y="635529"/>
                </a:lnTo>
                <a:lnTo>
                  <a:pt x="391910" y="635529"/>
                </a:lnTo>
                <a:cubicBezTo>
                  <a:pt x="391910" y="637158"/>
                  <a:pt x="391910" y="638788"/>
                  <a:pt x="391910" y="640689"/>
                </a:cubicBezTo>
                <a:lnTo>
                  <a:pt x="391910" y="712118"/>
                </a:lnTo>
                <a:cubicBezTo>
                  <a:pt x="391910" y="740364"/>
                  <a:pt x="414995" y="763178"/>
                  <a:pt x="443241" y="763178"/>
                </a:cubicBezTo>
                <a:cubicBezTo>
                  <a:pt x="443513" y="763178"/>
                  <a:pt x="443513" y="763178"/>
                  <a:pt x="443784" y="763178"/>
                </a:cubicBezTo>
                <a:lnTo>
                  <a:pt x="513040" y="763178"/>
                </a:lnTo>
                <a:lnTo>
                  <a:pt x="513040" y="809349"/>
                </a:lnTo>
                <a:cubicBezTo>
                  <a:pt x="513040" y="822113"/>
                  <a:pt x="523361" y="832434"/>
                  <a:pt x="536126" y="832434"/>
                </a:cubicBezTo>
                <a:cubicBezTo>
                  <a:pt x="548891" y="832434"/>
                  <a:pt x="559211" y="822113"/>
                  <a:pt x="559211" y="809349"/>
                </a:cubicBezTo>
                <a:lnTo>
                  <a:pt x="559211" y="763178"/>
                </a:lnTo>
                <a:lnTo>
                  <a:pt x="628468" y="763178"/>
                </a:lnTo>
                <a:cubicBezTo>
                  <a:pt x="656714" y="763178"/>
                  <a:pt x="679527" y="740364"/>
                  <a:pt x="679527" y="712118"/>
                </a:cubicBezTo>
                <a:lnTo>
                  <a:pt x="679527" y="640689"/>
                </a:lnTo>
                <a:cubicBezTo>
                  <a:pt x="679527" y="639059"/>
                  <a:pt x="679527" y="637158"/>
                  <a:pt x="679527" y="635529"/>
                </a:cubicBezTo>
                <a:lnTo>
                  <a:pt x="1025537" y="635529"/>
                </a:lnTo>
                <a:lnTo>
                  <a:pt x="1026352" y="798485"/>
                </a:lnTo>
                <a:cubicBezTo>
                  <a:pt x="1026895" y="828088"/>
                  <a:pt x="1016846" y="896802"/>
                  <a:pt x="922875" y="896802"/>
                </a:cubicBezTo>
                <a:lnTo>
                  <a:pt x="922875" y="896802"/>
                </a:lnTo>
                <a:close/>
                <a:moveTo>
                  <a:pt x="536669" y="653454"/>
                </a:moveTo>
                <a:cubicBezTo>
                  <a:pt x="523904" y="653454"/>
                  <a:pt x="513583" y="663774"/>
                  <a:pt x="513583" y="676539"/>
                </a:cubicBezTo>
                <a:lnTo>
                  <a:pt x="513583" y="717007"/>
                </a:lnTo>
                <a:lnTo>
                  <a:pt x="444327" y="717007"/>
                </a:lnTo>
                <a:cubicBezTo>
                  <a:pt x="441611" y="717007"/>
                  <a:pt x="439167" y="714834"/>
                  <a:pt x="439167" y="711846"/>
                </a:cubicBezTo>
                <a:lnTo>
                  <a:pt x="439167" y="640689"/>
                </a:lnTo>
                <a:cubicBezTo>
                  <a:pt x="439167" y="637973"/>
                  <a:pt x="441339" y="635529"/>
                  <a:pt x="444327" y="635529"/>
                </a:cubicBezTo>
                <a:lnTo>
                  <a:pt x="629011" y="635529"/>
                </a:lnTo>
                <a:cubicBezTo>
                  <a:pt x="631727" y="635529"/>
                  <a:pt x="633899" y="637701"/>
                  <a:pt x="633899" y="640689"/>
                </a:cubicBezTo>
                <a:lnTo>
                  <a:pt x="633899" y="712118"/>
                </a:lnTo>
                <a:cubicBezTo>
                  <a:pt x="633899" y="714834"/>
                  <a:pt x="631727" y="717278"/>
                  <a:pt x="629011" y="717278"/>
                </a:cubicBezTo>
                <a:lnTo>
                  <a:pt x="559755" y="717278"/>
                </a:lnTo>
                <a:lnTo>
                  <a:pt x="559755" y="676811"/>
                </a:lnTo>
                <a:cubicBezTo>
                  <a:pt x="559755" y="663774"/>
                  <a:pt x="549434" y="653454"/>
                  <a:pt x="536669" y="653454"/>
                </a:cubicBezTo>
                <a:lnTo>
                  <a:pt x="536669" y="653454"/>
                </a:lnTo>
                <a:close/>
                <a:moveTo>
                  <a:pt x="1026895" y="589629"/>
                </a:moveTo>
                <a:lnTo>
                  <a:pt x="46171" y="589629"/>
                </a:lnTo>
                <a:lnTo>
                  <a:pt x="46171" y="303370"/>
                </a:lnTo>
                <a:cubicBezTo>
                  <a:pt x="46171" y="214559"/>
                  <a:pt x="118958" y="205053"/>
                  <a:pt x="150191" y="205053"/>
                </a:cubicBezTo>
                <a:lnTo>
                  <a:pt x="923147" y="205053"/>
                </a:lnTo>
                <a:cubicBezTo>
                  <a:pt x="954380" y="205053"/>
                  <a:pt x="1026895" y="214559"/>
                  <a:pt x="1026895" y="303370"/>
                </a:cubicBezTo>
                <a:lnTo>
                  <a:pt x="1026895" y="589629"/>
                </a:lnTo>
                <a:close/>
              </a:path>
            </a:pathLst>
          </a:custGeom>
          <a:solidFill>
            <a:srgbClr val="FFFFFF"/>
          </a:solidFill>
          <a:ln w="27157"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80FCBFD0-AD22-40BE-8EE5-76304B976DFF}"/>
              </a:ext>
            </a:extLst>
          </p:cNvPr>
          <p:cNvSpPr/>
          <p:nvPr/>
        </p:nvSpPr>
        <p:spPr>
          <a:xfrm>
            <a:off x="11223319" y="4343795"/>
            <a:ext cx="3926697" cy="3926426"/>
          </a:xfrm>
          <a:custGeom>
            <a:avLst/>
            <a:gdLst>
              <a:gd name="connsiteX0" fmla="*/ 3027045 w 3926697"/>
              <a:gd name="connsiteY0" fmla="*/ 492806 h 3926426"/>
              <a:gd name="connsiteX1" fmla="*/ 2951813 w 3926697"/>
              <a:gd name="connsiteY1" fmla="*/ 663095 h 3926426"/>
              <a:gd name="connsiteX2" fmla="*/ 2896680 w 3926697"/>
              <a:gd name="connsiteY2" fmla="*/ 779881 h 3926426"/>
              <a:gd name="connsiteX3" fmla="*/ 2882829 w 3926697"/>
              <a:gd name="connsiteY3" fmla="*/ 793732 h 3926426"/>
              <a:gd name="connsiteX4" fmla="*/ 2785598 w 3926697"/>
              <a:gd name="connsiteY4" fmla="*/ 793732 h 3926426"/>
              <a:gd name="connsiteX5" fmla="*/ 2011829 w 3926697"/>
              <a:gd name="connsiteY5" fmla="*/ 19962 h 3926426"/>
              <a:gd name="connsiteX6" fmla="*/ 1914598 w 3926697"/>
              <a:gd name="connsiteY6" fmla="*/ 19962 h 3926426"/>
              <a:gd name="connsiteX7" fmla="*/ 1141100 w 3926697"/>
              <a:gd name="connsiteY7" fmla="*/ 793460 h 3926426"/>
              <a:gd name="connsiteX8" fmla="*/ 1043869 w 3926697"/>
              <a:gd name="connsiteY8" fmla="*/ 793460 h 3926426"/>
              <a:gd name="connsiteX9" fmla="*/ 1043326 w 3926697"/>
              <a:gd name="connsiteY9" fmla="*/ 792917 h 3926426"/>
              <a:gd name="connsiteX10" fmla="*/ 988193 w 3926697"/>
              <a:gd name="connsiteY10" fmla="*/ 675860 h 3926426"/>
              <a:gd name="connsiteX11" fmla="*/ 912962 w 3926697"/>
              <a:gd name="connsiteY11" fmla="*/ 505843 h 3926426"/>
              <a:gd name="connsiteX12" fmla="*/ 505843 w 3926697"/>
              <a:gd name="connsiteY12" fmla="*/ 505843 h 3926426"/>
              <a:gd name="connsiteX13" fmla="*/ 505843 w 3926697"/>
              <a:gd name="connsiteY13" fmla="*/ 912961 h 3926426"/>
              <a:gd name="connsiteX14" fmla="*/ 676132 w 3926697"/>
              <a:gd name="connsiteY14" fmla="*/ 988193 h 3926426"/>
              <a:gd name="connsiteX15" fmla="*/ 793189 w 3926697"/>
              <a:gd name="connsiteY15" fmla="*/ 1043326 h 3926426"/>
              <a:gd name="connsiteX16" fmla="*/ 793732 w 3926697"/>
              <a:gd name="connsiteY16" fmla="*/ 1043869 h 3926426"/>
              <a:gd name="connsiteX17" fmla="*/ 793732 w 3926697"/>
              <a:gd name="connsiteY17" fmla="*/ 1141100 h 3926426"/>
              <a:gd name="connsiteX18" fmla="*/ 19962 w 3926697"/>
              <a:gd name="connsiteY18" fmla="*/ 1914598 h 3926426"/>
              <a:gd name="connsiteX19" fmla="*/ 19962 w 3926697"/>
              <a:gd name="connsiteY19" fmla="*/ 2011828 h 3926426"/>
              <a:gd name="connsiteX20" fmla="*/ 793460 w 3926697"/>
              <a:gd name="connsiteY20" fmla="*/ 2785326 h 3926426"/>
              <a:gd name="connsiteX21" fmla="*/ 890691 w 3926697"/>
              <a:gd name="connsiteY21" fmla="*/ 2785326 h 3926426"/>
              <a:gd name="connsiteX22" fmla="*/ 899382 w 3926697"/>
              <a:gd name="connsiteY22" fmla="*/ 2776907 h 3926426"/>
              <a:gd name="connsiteX23" fmla="*/ 954516 w 3926697"/>
              <a:gd name="connsiteY23" fmla="*/ 2660122 h 3926426"/>
              <a:gd name="connsiteX24" fmla="*/ 1029747 w 3926697"/>
              <a:gd name="connsiteY24" fmla="*/ 2489833 h 3926426"/>
              <a:gd name="connsiteX25" fmla="*/ 1436865 w 3926697"/>
              <a:gd name="connsiteY25" fmla="*/ 2489833 h 3926426"/>
              <a:gd name="connsiteX26" fmla="*/ 1436865 w 3926697"/>
              <a:gd name="connsiteY26" fmla="*/ 2896952 h 3926426"/>
              <a:gd name="connsiteX27" fmla="*/ 1266848 w 3926697"/>
              <a:gd name="connsiteY27" fmla="*/ 2972183 h 3926426"/>
              <a:gd name="connsiteX28" fmla="*/ 1149790 w 3926697"/>
              <a:gd name="connsiteY28" fmla="*/ 3027316 h 3926426"/>
              <a:gd name="connsiteX29" fmla="*/ 1141100 w 3926697"/>
              <a:gd name="connsiteY29" fmla="*/ 3036007 h 3926426"/>
              <a:gd name="connsiteX30" fmla="*/ 1141100 w 3926697"/>
              <a:gd name="connsiteY30" fmla="*/ 3132966 h 3926426"/>
              <a:gd name="connsiteX31" fmla="*/ 1914870 w 3926697"/>
              <a:gd name="connsiteY31" fmla="*/ 3906464 h 3926426"/>
              <a:gd name="connsiteX32" fmla="*/ 2012100 w 3926697"/>
              <a:gd name="connsiteY32" fmla="*/ 3906464 h 3926426"/>
              <a:gd name="connsiteX33" fmla="*/ 2785870 w 3926697"/>
              <a:gd name="connsiteY33" fmla="*/ 3132694 h 3926426"/>
              <a:gd name="connsiteX34" fmla="*/ 2785870 w 3926697"/>
              <a:gd name="connsiteY34" fmla="*/ 3035735 h 3926426"/>
              <a:gd name="connsiteX35" fmla="*/ 2777722 w 3926697"/>
              <a:gd name="connsiteY35" fmla="*/ 3027588 h 3926426"/>
              <a:gd name="connsiteX36" fmla="*/ 2660665 w 3926697"/>
              <a:gd name="connsiteY36" fmla="*/ 2972455 h 3926426"/>
              <a:gd name="connsiteX37" fmla="*/ 2490376 w 3926697"/>
              <a:gd name="connsiteY37" fmla="*/ 2897223 h 3926426"/>
              <a:gd name="connsiteX38" fmla="*/ 2490376 w 3926697"/>
              <a:gd name="connsiteY38" fmla="*/ 2490104 h 3926426"/>
              <a:gd name="connsiteX39" fmla="*/ 2897495 w 3926697"/>
              <a:gd name="connsiteY39" fmla="*/ 2490104 h 3926426"/>
              <a:gd name="connsiteX40" fmla="*/ 2972726 w 3926697"/>
              <a:gd name="connsiteY40" fmla="*/ 2660394 h 3926426"/>
              <a:gd name="connsiteX41" fmla="*/ 3027860 w 3926697"/>
              <a:gd name="connsiteY41" fmla="*/ 2777179 h 3926426"/>
              <a:gd name="connsiteX42" fmla="*/ 3036007 w 3926697"/>
              <a:gd name="connsiteY42" fmla="*/ 2785326 h 3926426"/>
              <a:gd name="connsiteX43" fmla="*/ 3132966 w 3926697"/>
              <a:gd name="connsiteY43" fmla="*/ 2785326 h 3926426"/>
              <a:gd name="connsiteX44" fmla="*/ 3906736 w 3926697"/>
              <a:gd name="connsiteY44" fmla="*/ 2011828 h 3926426"/>
              <a:gd name="connsiteX45" fmla="*/ 3906736 w 3926697"/>
              <a:gd name="connsiteY45" fmla="*/ 1914598 h 3926426"/>
              <a:gd name="connsiteX46" fmla="*/ 3132966 w 3926697"/>
              <a:gd name="connsiteY46" fmla="*/ 1141100 h 3926426"/>
              <a:gd name="connsiteX47" fmla="*/ 3132966 w 3926697"/>
              <a:gd name="connsiteY47" fmla="*/ 1043869 h 3926426"/>
              <a:gd name="connsiteX48" fmla="*/ 3146818 w 3926697"/>
              <a:gd name="connsiteY48" fmla="*/ 1030018 h 3926426"/>
              <a:gd name="connsiteX49" fmla="*/ 3263603 w 3926697"/>
              <a:gd name="connsiteY49" fmla="*/ 974885 h 3926426"/>
              <a:gd name="connsiteX50" fmla="*/ 3433892 w 3926697"/>
              <a:gd name="connsiteY50" fmla="*/ 899653 h 3926426"/>
              <a:gd name="connsiteX51" fmla="*/ 3433892 w 3926697"/>
              <a:gd name="connsiteY51" fmla="*/ 492535 h 3926426"/>
              <a:gd name="connsiteX52" fmla="*/ 3027045 w 3926697"/>
              <a:gd name="connsiteY52" fmla="*/ 492806 h 3926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697" h="3926426">
                <a:moveTo>
                  <a:pt x="3027045" y="492806"/>
                </a:moveTo>
                <a:cubicBezTo>
                  <a:pt x="2961862" y="557989"/>
                  <a:pt x="2951813" y="663095"/>
                  <a:pt x="2951813" y="663095"/>
                </a:cubicBezTo>
                <a:cubicBezTo>
                  <a:pt x="2948282" y="700575"/>
                  <a:pt x="2923296" y="753264"/>
                  <a:pt x="2896680" y="779881"/>
                </a:cubicBezTo>
                <a:lnTo>
                  <a:pt x="2882829" y="793732"/>
                </a:lnTo>
                <a:cubicBezTo>
                  <a:pt x="2856213" y="820348"/>
                  <a:pt x="2812486" y="820348"/>
                  <a:pt x="2785598" y="793732"/>
                </a:cubicBezTo>
                <a:lnTo>
                  <a:pt x="2011829" y="19962"/>
                </a:lnTo>
                <a:cubicBezTo>
                  <a:pt x="1985212" y="-6654"/>
                  <a:pt x="1941486" y="-6654"/>
                  <a:pt x="1914598" y="19962"/>
                </a:cubicBezTo>
                <a:lnTo>
                  <a:pt x="1141100" y="793460"/>
                </a:lnTo>
                <a:cubicBezTo>
                  <a:pt x="1114212" y="820076"/>
                  <a:pt x="1070758" y="820076"/>
                  <a:pt x="1043869" y="793460"/>
                </a:cubicBezTo>
                <a:lnTo>
                  <a:pt x="1043326" y="792917"/>
                </a:lnTo>
                <a:cubicBezTo>
                  <a:pt x="1016710" y="766301"/>
                  <a:pt x="991724" y="713612"/>
                  <a:pt x="988193" y="675860"/>
                </a:cubicBezTo>
                <a:cubicBezTo>
                  <a:pt x="988193" y="675860"/>
                  <a:pt x="977872" y="570754"/>
                  <a:pt x="912962" y="505843"/>
                </a:cubicBezTo>
                <a:cubicBezTo>
                  <a:pt x="800522" y="393403"/>
                  <a:pt x="618283" y="393403"/>
                  <a:pt x="505843" y="505843"/>
                </a:cubicBezTo>
                <a:cubicBezTo>
                  <a:pt x="393403" y="618282"/>
                  <a:pt x="393403" y="800522"/>
                  <a:pt x="505843" y="912961"/>
                </a:cubicBezTo>
                <a:cubicBezTo>
                  <a:pt x="571025" y="978144"/>
                  <a:pt x="676132" y="988193"/>
                  <a:pt x="676132" y="988193"/>
                </a:cubicBezTo>
                <a:cubicBezTo>
                  <a:pt x="713611" y="991723"/>
                  <a:pt x="766301" y="1016710"/>
                  <a:pt x="793189" y="1043326"/>
                </a:cubicBezTo>
                <a:lnTo>
                  <a:pt x="793732" y="1043869"/>
                </a:lnTo>
                <a:cubicBezTo>
                  <a:pt x="820348" y="1070486"/>
                  <a:pt x="820348" y="1114212"/>
                  <a:pt x="793732" y="1141100"/>
                </a:cubicBezTo>
                <a:lnTo>
                  <a:pt x="19962" y="1914598"/>
                </a:lnTo>
                <a:cubicBezTo>
                  <a:pt x="-6654" y="1941214"/>
                  <a:pt x="-6654" y="1984941"/>
                  <a:pt x="19962" y="2011828"/>
                </a:cubicBezTo>
                <a:lnTo>
                  <a:pt x="793460" y="2785326"/>
                </a:lnTo>
                <a:cubicBezTo>
                  <a:pt x="820076" y="2811943"/>
                  <a:pt x="863803" y="2811943"/>
                  <a:pt x="890691" y="2785326"/>
                </a:cubicBezTo>
                <a:lnTo>
                  <a:pt x="899382" y="2776907"/>
                </a:lnTo>
                <a:cubicBezTo>
                  <a:pt x="925998" y="2750291"/>
                  <a:pt x="950985" y="2697602"/>
                  <a:pt x="954516" y="2660122"/>
                </a:cubicBezTo>
                <a:cubicBezTo>
                  <a:pt x="954516" y="2660122"/>
                  <a:pt x="964835" y="2555015"/>
                  <a:pt x="1029747" y="2489833"/>
                </a:cubicBezTo>
                <a:cubicBezTo>
                  <a:pt x="1142186" y="2377393"/>
                  <a:pt x="1324426" y="2377393"/>
                  <a:pt x="1436865" y="2489833"/>
                </a:cubicBezTo>
                <a:cubicBezTo>
                  <a:pt x="1549305" y="2602273"/>
                  <a:pt x="1549305" y="2784512"/>
                  <a:pt x="1436865" y="2896952"/>
                </a:cubicBezTo>
                <a:cubicBezTo>
                  <a:pt x="1371683" y="2962134"/>
                  <a:pt x="1266848" y="2972183"/>
                  <a:pt x="1266848" y="2972183"/>
                </a:cubicBezTo>
                <a:cubicBezTo>
                  <a:pt x="1229368" y="2975714"/>
                  <a:pt x="1176679" y="3000700"/>
                  <a:pt x="1149790" y="3027316"/>
                </a:cubicBezTo>
                <a:lnTo>
                  <a:pt x="1141100" y="3036007"/>
                </a:lnTo>
                <a:cubicBezTo>
                  <a:pt x="1114484" y="3062623"/>
                  <a:pt x="1114212" y="3106350"/>
                  <a:pt x="1141100" y="3132966"/>
                </a:cubicBezTo>
                <a:lnTo>
                  <a:pt x="1914870" y="3906464"/>
                </a:lnTo>
                <a:cubicBezTo>
                  <a:pt x="1941486" y="3933080"/>
                  <a:pt x="1985212" y="3933080"/>
                  <a:pt x="2012100" y="3906464"/>
                </a:cubicBezTo>
                <a:lnTo>
                  <a:pt x="2785870" y="3132694"/>
                </a:lnTo>
                <a:cubicBezTo>
                  <a:pt x="2812486" y="3106078"/>
                  <a:pt x="2812486" y="3062352"/>
                  <a:pt x="2785870" y="3035735"/>
                </a:cubicBezTo>
                <a:lnTo>
                  <a:pt x="2777722" y="3027588"/>
                </a:lnTo>
                <a:cubicBezTo>
                  <a:pt x="2751106" y="3000700"/>
                  <a:pt x="2698417" y="2975985"/>
                  <a:pt x="2660665" y="2972455"/>
                </a:cubicBezTo>
                <a:cubicBezTo>
                  <a:pt x="2660665" y="2972455"/>
                  <a:pt x="2555559" y="2962134"/>
                  <a:pt x="2490376" y="2897223"/>
                </a:cubicBezTo>
                <a:cubicBezTo>
                  <a:pt x="2377936" y="2784783"/>
                  <a:pt x="2377936" y="2602544"/>
                  <a:pt x="2490376" y="2490104"/>
                </a:cubicBezTo>
                <a:cubicBezTo>
                  <a:pt x="2602816" y="2377665"/>
                  <a:pt x="2785055" y="2377665"/>
                  <a:pt x="2897495" y="2490104"/>
                </a:cubicBezTo>
                <a:cubicBezTo>
                  <a:pt x="2962677" y="2555287"/>
                  <a:pt x="2972726" y="2660394"/>
                  <a:pt x="2972726" y="2660394"/>
                </a:cubicBezTo>
                <a:cubicBezTo>
                  <a:pt x="2976528" y="2697873"/>
                  <a:pt x="3001243" y="2750563"/>
                  <a:pt x="3027860" y="2777179"/>
                </a:cubicBezTo>
                <a:lnTo>
                  <a:pt x="3036007" y="2785326"/>
                </a:lnTo>
                <a:cubicBezTo>
                  <a:pt x="3062624" y="2811943"/>
                  <a:pt x="3106350" y="2811943"/>
                  <a:pt x="3132966" y="2785326"/>
                </a:cubicBezTo>
                <a:lnTo>
                  <a:pt x="3906736" y="2011828"/>
                </a:lnTo>
                <a:cubicBezTo>
                  <a:pt x="3933352" y="1985212"/>
                  <a:pt x="3933352" y="1941486"/>
                  <a:pt x="3906736" y="1914598"/>
                </a:cubicBezTo>
                <a:lnTo>
                  <a:pt x="3132966" y="1141100"/>
                </a:lnTo>
                <a:cubicBezTo>
                  <a:pt x="3106350" y="1114484"/>
                  <a:pt x="3106350" y="1070757"/>
                  <a:pt x="3132966" y="1043869"/>
                </a:cubicBezTo>
                <a:lnTo>
                  <a:pt x="3146818" y="1030018"/>
                </a:lnTo>
                <a:cubicBezTo>
                  <a:pt x="3173434" y="1003402"/>
                  <a:pt x="3226123" y="978415"/>
                  <a:pt x="3263603" y="974885"/>
                </a:cubicBezTo>
                <a:cubicBezTo>
                  <a:pt x="3263603" y="974885"/>
                  <a:pt x="3368709" y="964836"/>
                  <a:pt x="3433892" y="899653"/>
                </a:cubicBezTo>
                <a:cubicBezTo>
                  <a:pt x="3546332" y="787214"/>
                  <a:pt x="3546332" y="604974"/>
                  <a:pt x="3433892" y="492535"/>
                </a:cubicBezTo>
                <a:cubicBezTo>
                  <a:pt x="3321723" y="380367"/>
                  <a:pt x="3139484" y="380367"/>
                  <a:pt x="3027045" y="492806"/>
                </a:cubicBezTo>
                <a:close/>
              </a:path>
            </a:pathLst>
          </a:custGeom>
          <a:noFill/>
          <a:ln w="27157" cap="flat">
            <a:solidFill>
              <a:srgbClr val="FFFFFF"/>
            </a:solidFill>
            <a:prstDash val="solid"/>
            <a:round/>
          </a:ln>
        </p:spPr>
        <p:txBody>
          <a:bodyPr rtlCol="0" anchor="ctr"/>
          <a:lstStyle/>
          <a:p>
            <a:endParaRPr lang="en-US"/>
          </a:p>
        </p:txBody>
      </p:sp>
      <p:sp>
        <p:nvSpPr>
          <p:cNvPr id="75" name="Freeform: Shape 74">
            <a:extLst>
              <a:ext uri="{FF2B5EF4-FFF2-40B4-BE49-F238E27FC236}">
                <a16:creationId xmlns:a16="http://schemas.microsoft.com/office/drawing/2014/main" id="{5B6BEE98-6BFC-4515-BC05-00BC5722A1A8}"/>
              </a:ext>
            </a:extLst>
          </p:cNvPr>
          <p:cNvSpPr/>
          <p:nvPr/>
        </p:nvSpPr>
        <p:spPr>
          <a:xfrm>
            <a:off x="15218730" y="4343795"/>
            <a:ext cx="3926426" cy="3926969"/>
          </a:xfrm>
          <a:custGeom>
            <a:avLst/>
            <a:gdLst>
              <a:gd name="connsiteX0" fmla="*/ 899653 w 3926426"/>
              <a:gd name="connsiteY0" fmla="*/ 3434435 h 3926969"/>
              <a:gd name="connsiteX1" fmla="*/ 974885 w 3926426"/>
              <a:gd name="connsiteY1" fmla="*/ 3264146 h 3926969"/>
              <a:gd name="connsiteX2" fmla="*/ 1030018 w 3926426"/>
              <a:gd name="connsiteY2" fmla="*/ 3147089 h 3926969"/>
              <a:gd name="connsiteX3" fmla="*/ 1043869 w 3926426"/>
              <a:gd name="connsiteY3" fmla="*/ 3133238 h 3926969"/>
              <a:gd name="connsiteX4" fmla="*/ 1141100 w 3926426"/>
              <a:gd name="connsiteY4" fmla="*/ 3133238 h 3926969"/>
              <a:gd name="connsiteX5" fmla="*/ 1914870 w 3926426"/>
              <a:gd name="connsiteY5" fmla="*/ 3907007 h 3926969"/>
              <a:gd name="connsiteX6" fmla="*/ 2012099 w 3926426"/>
              <a:gd name="connsiteY6" fmla="*/ 3907007 h 3926969"/>
              <a:gd name="connsiteX7" fmla="*/ 2785870 w 3926426"/>
              <a:gd name="connsiteY7" fmla="*/ 3133509 h 3926969"/>
              <a:gd name="connsiteX8" fmla="*/ 2882829 w 3926426"/>
              <a:gd name="connsiteY8" fmla="*/ 3133509 h 3926969"/>
              <a:gd name="connsiteX9" fmla="*/ 2883371 w 3926426"/>
              <a:gd name="connsiteY9" fmla="*/ 3134053 h 3926969"/>
              <a:gd name="connsiteX10" fmla="*/ 2938506 w 3926426"/>
              <a:gd name="connsiteY10" fmla="*/ 3251109 h 3926969"/>
              <a:gd name="connsiteX11" fmla="*/ 3013736 w 3926426"/>
              <a:gd name="connsiteY11" fmla="*/ 3421127 h 3926969"/>
              <a:gd name="connsiteX12" fmla="*/ 3420856 w 3926426"/>
              <a:gd name="connsiteY12" fmla="*/ 3421127 h 3926969"/>
              <a:gd name="connsiteX13" fmla="*/ 3420856 w 3926426"/>
              <a:gd name="connsiteY13" fmla="*/ 3014008 h 3926969"/>
              <a:gd name="connsiteX14" fmla="*/ 3250566 w 3926426"/>
              <a:gd name="connsiteY14" fmla="*/ 2938777 h 3926969"/>
              <a:gd name="connsiteX15" fmla="*/ 3133510 w 3926426"/>
              <a:gd name="connsiteY15" fmla="*/ 2883643 h 3926969"/>
              <a:gd name="connsiteX16" fmla="*/ 3132966 w 3926426"/>
              <a:gd name="connsiteY16" fmla="*/ 2883100 h 3926969"/>
              <a:gd name="connsiteX17" fmla="*/ 3132966 w 3926426"/>
              <a:gd name="connsiteY17" fmla="*/ 2785870 h 3926969"/>
              <a:gd name="connsiteX18" fmla="*/ 3906463 w 3926426"/>
              <a:gd name="connsiteY18" fmla="*/ 2012100 h 3926969"/>
              <a:gd name="connsiteX19" fmla="*/ 3906463 w 3926426"/>
              <a:gd name="connsiteY19" fmla="*/ 1914870 h 3926969"/>
              <a:gd name="connsiteX20" fmla="*/ 3132966 w 3926426"/>
              <a:gd name="connsiteY20" fmla="*/ 1141371 h 3926969"/>
              <a:gd name="connsiteX21" fmla="*/ 3035735 w 3926426"/>
              <a:gd name="connsiteY21" fmla="*/ 1141371 h 3926969"/>
              <a:gd name="connsiteX22" fmla="*/ 3027045 w 3926426"/>
              <a:gd name="connsiteY22" fmla="*/ 1149791 h 3926969"/>
              <a:gd name="connsiteX23" fmla="*/ 2971911 w 3926426"/>
              <a:gd name="connsiteY23" fmla="*/ 1266576 h 3926969"/>
              <a:gd name="connsiteX24" fmla="*/ 2896409 w 3926426"/>
              <a:gd name="connsiteY24" fmla="*/ 1436865 h 3926969"/>
              <a:gd name="connsiteX25" fmla="*/ 2489289 w 3926426"/>
              <a:gd name="connsiteY25" fmla="*/ 1436865 h 3926969"/>
              <a:gd name="connsiteX26" fmla="*/ 2489289 w 3926426"/>
              <a:gd name="connsiteY26" fmla="*/ 1029746 h 3926969"/>
              <a:gd name="connsiteX27" fmla="*/ 2659579 w 3926426"/>
              <a:gd name="connsiteY27" fmla="*/ 954515 h 3926969"/>
              <a:gd name="connsiteX28" fmla="*/ 2776363 w 3926426"/>
              <a:gd name="connsiteY28" fmla="*/ 899382 h 3926969"/>
              <a:gd name="connsiteX29" fmla="*/ 2785055 w 3926426"/>
              <a:gd name="connsiteY29" fmla="*/ 890691 h 3926969"/>
              <a:gd name="connsiteX30" fmla="*/ 2785055 w 3926426"/>
              <a:gd name="connsiteY30" fmla="*/ 793460 h 3926969"/>
              <a:gd name="connsiteX31" fmla="*/ 2011285 w 3926426"/>
              <a:gd name="connsiteY31" fmla="*/ 19962 h 3926969"/>
              <a:gd name="connsiteX32" fmla="*/ 1914054 w 3926426"/>
              <a:gd name="connsiteY32" fmla="*/ 19962 h 3926969"/>
              <a:gd name="connsiteX33" fmla="*/ 1141100 w 3926426"/>
              <a:gd name="connsiteY33" fmla="*/ 793732 h 3926969"/>
              <a:gd name="connsiteX34" fmla="*/ 1141100 w 3926426"/>
              <a:gd name="connsiteY34" fmla="*/ 890962 h 3926969"/>
              <a:gd name="connsiteX35" fmla="*/ 1149248 w 3926426"/>
              <a:gd name="connsiteY35" fmla="*/ 899110 h 3926969"/>
              <a:gd name="connsiteX36" fmla="*/ 1266305 w 3926426"/>
              <a:gd name="connsiteY36" fmla="*/ 954244 h 3926969"/>
              <a:gd name="connsiteX37" fmla="*/ 1436594 w 3926426"/>
              <a:gd name="connsiteY37" fmla="*/ 1029475 h 3926969"/>
              <a:gd name="connsiteX38" fmla="*/ 1436594 w 3926426"/>
              <a:gd name="connsiteY38" fmla="*/ 1436594 h 3926969"/>
              <a:gd name="connsiteX39" fmla="*/ 1029474 w 3926426"/>
              <a:gd name="connsiteY39" fmla="*/ 1436594 h 3926969"/>
              <a:gd name="connsiteX40" fmla="*/ 954244 w 3926426"/>
              <a:gd name="connsiteY40" fmla="*/ 1266304 h 3926969"/>
              <a:gd name="connsiteX41" fmla="*/ 899110 w 3926426"/>
              <a:gd name="connsiteY41" fmla="*/ 1149519 h 3926969"/>
              <a:gd name="connsiteX42" fmla="*/ 890962 w 3926426"/>
              <a:gd name="connsiteY42" fmla="*/ 1141371 h 3926969"/>
              <a:gd name="connsiteX43" fmla="*/ 793731 w 3926426"/>
              <a:gd name="connsiteY43" fmla="*/ 1141371 h 3926969"/>
              <a:gd name="connsiteX44" fmla="*/ 19962 w 3926426"/>
              <a:gd name="connsiteY44" fmla="*/ 1914870 h 3926969"/>
              <a:gd name="connsiteX45" fmla="*/ 19962 w 3926426"/>
              <a:gd name="connsiteY45" fmla="*/ 2012100 h 3926969"/>
              <a:gd name="connsiteX46" fmla="*/ 793731 w 3926426"/>
              <a:gd name="connsiteY46" fmla="*/ 2785870 h 3926969"/>
              <a:gd name="connsiteX47" fmla="*/ 793731 w 3926426"/>
              <a:gd name="connsiteY47" fmla="*/ 2883100 h 3926969"/>
              <a:gd name="connsiteX48" fmla="*/ 779880 w 3926426"/>
              <a:gd name="connsiteY48" fmla="*/ 2896952 h 3926969"/>
              <a:gd name="connsiteX49" fmla="*/ 662823 w 3926426"/>
              <a:gd name="connsiteY49" fmla="*/ 2952085 h 3926969"/>
              <a:gd name="connsiteX50" fmla="*/ 492535 w 3926426"/>
              <a:gd name="connsiteY50" fmla="*/ 3027316 h 3926969"/>
              <a:gd name="connsiteX51" fmla="*/ 492535 w 3926426"/>
              <a:gd name="connsiteY51" fmla="*/ 3434435 h 3926969"/>
              <a:gd name="connsiteX52" fmla="*/ 899653 w 3926426"/>
              <a:gd name="connsiteY52" fmla="*/ 3434435 h 392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426" h="3926969">
                <a:moveTo>
                  <a:pt x="899653" y="3434435"/>
                </a:moveTo>
                <a:cubicBezTo>
                  <a:pt x="964835" y="3369253"/>
                  <a:pt x="974885" y="3264146"/>
                  <a:pt x="974885" y="3264146"/>
                </a:cubicBezTo>
                <a:cubicBezTo>
                  <a:pt x="978414" y="3226666"/>
                  <a:pt x="1003402" y="3173977"/>
                  <a:pt x="1030018" y="3147089"/>
                </a:cubicBezTo>
                <a:lnTo>
                  <a:pt x="1043869" y="3133238"/>
                </a:lnTo>
                <a:cubicBezTo>
                  <a:pt x="1070485" y="3106621"/>
                  <a:pt x="1114211" y="3106621"/>
                  <a:pt x="1141100" y="3133238"/>
                </a:cubicBezTo>
                <a:lnTo>
                  <a:pt x="1914870" y="3907007"/>
                </a:lnTo>
                <a:cubicBezTo>
                  <a:pt x="1941485" y="3933624"/>
                  <a:pt x="1985212" y="3933624"/>
                  <a:pt x="2012099" y="3907007"/>
                </a:cubicBezTo>
                <a:lnTo>
                  <a:pt x="2785870" y="3133509"/>
                </a:lnTo>
                <a:cubicBezTo>
                  <a:pt x="2812486" y="3106893"/>
                  <a:pt x="2856212" y="3106893"/>
                  <a:pt x="2882829" y="3133509"/>
                </a:cubicBezTo>
                <a:lnTo>
                  <a:pt x="2883371" y="3134053"/>
                </a:lnTo>
                <a:cubicBezTo>
                  <a:pt x="2909989" y="3160669"/>
                  <a:pt x="2934975" y="3213358"/>
                  <a:pt x="2938506" y="3251109"/>
                </a:cubicBezTo>
                <a:cubicBezTo>
                  <a:pt x="2938506" y="3251109"/>
                  <a:pt x="2948554" y="3356216"/>
                  <a:pt x="3013736" y="3421127"/>
                </a:cubicBezTo>
                <a:cubicBezTo>
                  <a:pt x="3126176" y="3533566"/>
                  <a:pt x="3308416" y="3533566"/>
                  <a:pt x="3420856" y="3421127"/>
                </a:cubicBezTo>
                <a:cubicBezTo>
                  <a:pt x="3533294" y="3308687"/>
                  <a:pt x="3533294" y="3126448"/>
                  <a:pt x="3420856" y="3014008"/>
                </a:cubicBezTo>
                <a:cubicBezTo>
                  <a:pt x="3355673" y="2948826"/>
                  <a:pt x="3250566" y="2938777"/>
                  <a:pt x="3250566" y="2938777"/>
                </a:cubicBezTo>
                <a:cubicBezTo>
                  <a:pt x="3212814" y="2935246"/>
                  <a:pt x="3160397" y="2910259"/>
                  <a:pt x="3133510" y="2883643"/>
                </a:cubicBezTo>
                <a:lnTo>
                  <a:pt x="3132966" y="2883100"/>
                </a:lnTo>
                <a:cubicBezTo>
                  <a:pt x="3106078" y="2856484"/>
                  <a:pt x="3106350" y="2812757"/>
                  <a:pt x="3132966" y="2785870"/>
                </a:cubicBezTo>
                <a:lnTo>
                  <a:pt x="3906463" y="2012100"/>
                </a:lnTo>
                <a:cubicBezTo>
                  <a:pt x="3933081" y="1985484"/>
                  <a:pt x="3933081" y="1941757"/>
                  <a:pt x="3906463" y="1914870"/>
                </a:cubicBezTo>
                <a:lnTo>
                  <a:pt x="3132966" y="1141371"/>
                </a:lnTo>
                <a:cubicBezTo>
                  <a:pt x="3106350" y="1114755"/>
                  <a:pt x="3062624" y="1114755"/>
                  <a:pt x="3035735" y="1141371"/>
                </a:cubicBezTo>
                <a:lnTo>
                  <a:pt x="3027045" y="1149791"/>
                </a:lnTo>
                <a:cubicBezTo>
                  <a:pt x="3000428" y="1176407"/>
                  <a:pt x="2975442" y="1229096"/>
                  <a:pt x="2971911" y="1266576"/>
                </a:cubicBezTo>
                <a:cubicBezTo>
                  <a:pt x="2971911" y="1266576"/>
                  <a:pt x="2961590" y="1371683"/>
                  <a:pt x="2896409" y="1436865"/>
                </a:cubicBezTo>
                <a:cubicBezTo>
                  <a:pt x="2783969" y="1549305"/>
                  <a:pt x="2601729" y="1549305"/>
                  <a:pt x="2489289" y="1436865"/>
                </a:cubicBezTo>
                <a:cubicBezTo>
                  <a:pt x="2376851" y="1324425"/>
                  <a:pt x="2376851" y="1142186"/>
                  <a:pt x="2489289" y="1029746"/>
                </a:cubicBezTo>
                <a:cubicBezTo>
                  <a:pt x="2554472" y="964564"/>
                  <a:pt x="2659579" y="954515"/>
                  <a:pt x="2659579" y="954515"/>
                </a:cubicBezTo>
                <a:cubicBezTo>
                  <a:pt x="2697059" y="950984"/>
                  <a:pt x="2749748" y="925998"/>
                  <a:pt x="2776363" y="899382"/>
                </a:cubicBezTo>
                <a:lnTo>
                  <a:pt x="2785055" y="890691"/>
                </a:lnTo>
                <a:cubicBezTo>
                  <a:pt x="2811670" y="864075"/>
                  <a:pt x="2811670" y="820348"/>
                  <a:pt x="2785055" y="793460"/>
                </a:cubicBezTo>
                <a:lnTo>
                  <a:pt x="2011285" y="19962"/>
                </a:lnTo>
                <a:cubicBezTo>
                  <a:pt x="1984670" y="-6654"/>
                  <a:pt x="1940942" y="-6654"/>
                  <a:pt x="1914054" y="19962"/>
                </a:cubicBezTo>
                <a:lnTo>
                  <a:pt x="1141100" y="793732"/>
                </a:lnTo>
                <a:cubicBezTo>
                  <a:pt x="1114483" y="820348"/>
                  <a:pt x="1114483" y="864075"/>
                  <a:pt x="1141100" y="890962"/>
                </a:cubicBezTo>
                <a:lnTo>
                  <a:pt x="1149248" y="899110"/>
                </a:lnTo>
                <a:cubicBezTo>
                  <a:pt x="1175863" y="925998"/>
                  <a:pt x="1228553" y="950713"/>
                  <a:pt x="1266305" y="954244"/>
                </a:cubicBezTo>
                <a:cubicBezTo>
                  <a:pt x="1266305" y="954244"/>
                  <a:pt x="1371411" y="964564"/>
                  <a:pt x="1436594" y="1029475"/>
                </a:cubicBezTo>
                <a:cubicBezTo>
                  <a:pt x="1549033" y="1141915"/>
                  <a:pt x="1549033" y="1324154"/>
                  <a:pt x="1436594" y="1436594"/>
                </a:cubicBezTo>
                <a:cubicBezTo>
                  <a:pt x="1324154" y="1549033"/>
                  <a:pt x="1141914" y="1549033"/>
                  <a:pt x="1029474" y="1436594"/>
                </a:cubicBezTo>
                <a:cubicBezTo>
                  <a:pt x="964293" y="1371411"/>
                  <a:pt x="954244" y="1266304"/>
                  <a:pt x="954244" y="1266304"/>
                </a:cubicBezTo>
                <a:cubicBezTo>
                  <a:pt x="950441" y="1228825"/>
                  <a:pt x="925725" y="1176135"/>
                  <a:pt x="899110" y="1149519"/>
                </a:cubicBezTo>
                <a:lnTo>
                  <a:pt x="890962" y="1141371"/>
                </a:lnTo>
                <a:cubicBezTo>
                  <a:pt x="864347" y="1114755"/>
                  <a:pt x="820619" y="1114755"/>
                  <a:pt x="793731" y="1141371"/>
                </a:cubicBezTo>
                <a:lnTo>
                  <a:pt x="19962" y="1914870"/>
                </a:lnTo>
                <a:cubicBezTo>
                  <a:pt x="-6654" y="1941486"/>
                  <a:pt x="-6654" y="1985212"/>
                  <a:pt x="19962" y="2012100"/>
                </a:cubicBezTo>
                <a:lnTo>
                  <a:pt x="793731" y="2785870"/>
                </a:lnTo>
                <a:cubicBezTo>
                  <a:pt x="820349" y="2812486"/>
                  <a:pt x="820349" y="2856212"/>
                  <a:pt x="793731" y="2883100"/>
                </a:cubicBezTo>
                <a:lnTo>
                  <a:pt x="779880" y="2896952"/>
                </a:lnTo>
                <a:cubicBezTo>
                  <a:pt x="753264" y="2923568"/>
                  <a:pt x="700575" y="2948554"/>
                  <a:pt x="662823" y="2952085"/>
                </a:cubicBezTo>
                <a:cubicBezTo>
                  <a:pt x="662823" y="2952085"/>
                  <a:pt x="557716" y="2962134"/>
                  <a:pt x="492535" y="3027316"/>
                </a:cubicBezTo>
                <a:cubicBezTo>
                  <a:pt x="380095" y="3139756"/>
                  <a:pt x="380095" y="3321995"/>
                  <a:pt x="492535" y="3434435"/>
                </a:cubicBezTo>
                <a:cubicBezTo>
                  <a:pt x="604973" y="3546874"/>
                  <a:pt x="787213" y="3546874"/>
                  <a:pt x="899653" y="3434435"/>
                </a:cubicBezTo>
                <a:close/>
              </a:path>
            </a:pathLst>
          </a:custGeom>
          <a:solidFill>
            <a:srgbClr val="BE36A4"/>
          </a:solidFill>
          <a:ln w="27157" cap="flat">
            <a:noFill/>
            <a:prstDash val="solid"/>
            <a:miter/>
          </a:ln>
        </p:spPr>
        <p:txBody>
          <a:bodyPr rtlCol="0" anchor="ctr"/>
          <a:lstStyle/>
          <a:p>
            <a:endParaRPr lang="en-US"/>
          </a:p>
        </p:txBody>
      </p:sp>
      <p:grpSp>
        <p:nvGrpSpPr>
          <p:cNvPr id="76" name="Graphic 1">
            <a:extLst>
              <a:ext uri="{FF2B5EF4-FFF2-40B4-BE49-F238E27FC236}">
                <a16:creationId xmlns:a16="http://schemas.microsoft.com/office/drawing/2014/main" id="{79B788EA-69C4-411B-9215-1F9A9660E335}"/>
              </a:ext>
            </a:extLst>
          </p:cNvPr>
          <p:cNvGrpSpPr/>
          <p:nvPr/>
        </p:nvGrpSpPr>
        <p:grpSpPr>
          <a:xfrm>
            <a:off x="16626534" y="6112547"/>
            <a:ext cx="1090176" cy="1089904"/>
            <a:chOff x="16626534" y="6112547"/>
            <a:chExt cx="1090176" cy="1089904"/>
          </a:xfrm>
          <a:solidFill>
            <a:srgbClr val="FFFFFF"/>
          </a:solidFill>
        </p:grpSpPr>
        <p:sp>
          <p:nvSpPr>
            <p:cNvPr id="77" name="Freeform: Shape 76">
              <a:extLst>
                <a:ext uri="{FF2B5EF4-FFF2-40B4-BE49-F238E27FC236}">
                  <a16:creationId xmlns:a16="http://schemas.microsoft.com/office/drawing/2014/main" id="{327F0D9A-4081-4C58-9C4C-416039F8F047}"/>
                </a:ext>
              </a:extLst>
            </p:cNvPr>
            <p:cNvSpPr/>
            <p:nvPr/>
          </p:nvSpPr>
          <p:spPr>
            <a:xfrm>
              <a:off x="16626534" y="6112547"/>
              <a:ext cx="1090176" cy="1089904"/>
            </a:xfrm>
            <a:custGeom>
              <a:avLst/>
              <a:gdLst>
                <a:gd name="connsiteX0" fmla="*/ 545088 w 1090176"/>
                <a:gd name="connsiteY0" fmla="*/ 0 h 1089904"/>
                <a:gd name="connsiteX1" fmla="*/ 0 w 1090176"/>
                <a:gd name="connsiteY1" fmla="*/ 545088 h 1089904"/>
                <a:gd name="connsiteX2" fmla="*/ 545088 w 1090176"/>
                <a:gd name="connsiteY2" fmla="*/ 1089905 h 1089904"/>
                <a:gd name="connsiteX3" fmla="*/ 1090177 w 1090176"/>
                <a:gd name="connsiteY3" fmla="*/ 545088 h 1089904"/>
                <a:gd name="connsiteX4" fmla="*/ 545088 w 1090176"/>
                <a:gd name="connsiteY4" fmla="*/ 0 h 1089904"/>
                <a:gd name="connsiteX5" fmla="*/ 545088 w 1090176"/>
                <a:gd name="connsiteY5" fmla="*/ 0 h 1089904"/>
                <a:gd name="connsiteX6" fmla="*/ 568447 w 1090176"/>
                <a:gd name="connsiteY6" fmla="*/ 1042104 h 1089904"/>
                <a:gd name="connsiteX7" fmla="*/ 568447 w 1090176"/>
                <a:gd name="connsiteY7" fmla="*/ 946232 h 1089904"/>
                <a:gd name="connsiteX8" fmla="*/ 545088 w 1090176"/>
                <a:gd name="connsiteY8" fmla="*/ 922875 h 1089904"/>
                <a:gd name="connsiteX9" fmla="*/ 521732 w 1090176"/>
                <a:gd name="connsiteY9" fmla="*/ 946232 h 1089904"/>
                <a:gd name="connsiteX10" fmla="*/ 521732 w 1090176"/>
                <a:gd name="connsiteY10" fmla="*/ 1042104 h 1089904"/>
                <a:gd name="connsiteX11" fmla="*/ 48073 w 1090176"/>
                <a:gd name="connsiteY11" fmla="*/ 568445 h 1089904"/>
                <a:gd name="connsiteX12" fmla="*/ 143946 w 1090176"/>
                <a:gd name="connsiteY12" fmla="*/ 568445 h 1089904"/>
                <a:gd name="connsiteX13" fmla="*/ 167303 w 1090176"/>
                <a:gd name="connsiteY13" fmla="*/ 545088 h 1089904"/>
                <a:gd name="connsiteX14" fmla="*/ 143946 w 1090176"/>
                <a:gd name="connsiteY14" fmla="*/ 521731 h 1089904"/>
                <a:gd name="connsiteX15" fmla="*/ 48073 w 1090176"/>
                <a:gd name="connsiteY15" fmla="*/ 521731 h 1089904"/>
                <a:gd name="connsiteX16" fmla="*/ 521732 w 1090176"/>
                <a:gd name="connsiteY16" fmla="*/ 48072 h 1089904"/>
                <a:gd name="connsiteX17" fmla="*/ 521732 w 1090176"/>
                <a:gd name="connsiteY17" fmla="*/ 143945 h 1089904"/>
                <a:gd name="connsiteX18" fmla="*/ 545088 w 1090176"/>
                <a:gd name="connsiteY18" fmla="*/ 167302 h 1089904"/>
                <a:gd name="connsiteX19" fmla="*/ 568447 w 1090176"/>
                <a:gd name="connsiteY19" fmla="*/ 143945 h 1089904"/>
                <a:gd name="connsiteX20" fmla="*/ 568447 w 1090176"/>
                <a:gd name="connsiteY20" fmla="*/ 48072 h 1089904"/>
                <a:gd name="connsiteX21" fmla="*/ 1042106 w 1090176"/>
                <a:gd name="connsiteY21" fmla="*/ 521731 h 1089904"/>
                <a:gd name="connsiteX22" fmla="*/ 946232 w 1090176"/>
                <a:gd name="connsiteY22" fmla="*/ 521731 h 1089904"/>
                <a:gd name="connsiteX23" fmla="*/ 922876 w 1090176"/>
                <a:gd name="connsiteY23" fmla="*/ 545088 h 1089904"/>
                <a:gd name="connsiteX24" fmla="*/ 946232 w 1090176"/>
                <a:gd name="connsiteY24" fmla="*/ 568445 h 1089904"/>
                <a:gd name="connsiteX25" fmla="*/ 1042376 w 1090176"/>
                <a:gd name="connsiteY25" fmla="*/ 568445 h 1089904"/>
                <a:gd name="connsiteX26" fmla="*/ 568447 w 1090176"/>
                <a:gd name="connsiteY26" fmla="*/ 1042104 h 1089904"/>
                <a:gd name="connsiteX27" fmla="*/ 568447 w 1090176"/>
                <a:gd name="connsiteY27" fmla="*/ 1042104 h 108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90176" h="1089904">
                  <a:moveTo>
                    <a:pt x="545088" y="0"/>
                  </a:moveTo>
                  <a:cubicBezTo>
                    <a:pt x="244164" y="0"/>
                    <a:pt x="0" y="244162"/>
                    <a:pt x="0" y="545088"/>
                  </a:cubicBezTo>
                  <a:cubicBezTo>
                    <a:pt x="0" y="846014"/>
                    <a:pt x="243892" y="1089905"/>
                    <a:pt x="545088" y="1089905"/>
                  </a:cubicBezTo>
                  <a:cubicBezTo>
                    <a:pt x="846014" y="1089905"/>
                    <a:pt x="1090177" y="846014"/>
                    <a:pt x="1090177" y="545088"/>
                  </a:cubicBezTo>
                  <a:cubicBezTo>
                    <a:pt x="1089635" y="244162"/>
                    <a:pt x="846014" y="272"/>
                    <a:pt x="545088" y="0"/>
                  </a:cubicBezTo>
                  <a:lnTo>
                    <a:pt x="545088" y="0"/>
                  </a:lnTo>
                  <a:close/>
                  <a:moveTo>
                    <a:pt x="568447" y="1042104"/>
                  </a:moveTo>
                  <a:lnTo>
                    <a:pt x="568447" y="946232"/>
                  </a:lnTo>
                  <a:cubicBezTo>
                    <a:pt x="568447" y="933195"/>
                    <a:pt x="557854" y="922875"/>
                    <a:pt x="545088" y="922875"/>
                  </a:cubicBezTo>
                  <a:cubicBezTo>
                    <a:pt x="532324" y="922875"/>
                    <a:pt x="521732" y="933195"/>
                    <a:pt x="521732" y="946232"/>
                  </a:cubicBezTo>
                  <a:lnTo>
                    <a:pt x="521732" y="1042104"/>
                  </a:lnTo>
                  <a:cubicBezTo>
                    <a:pt x="265347" y="1029882"/>
                    <a:pt x="60295" y="824829"/>
                    <a:pt x="48073" y="568445"/>
                  </a:cubicBezTo>
                  <a:lnTo>
                    <a:pt x="143946" y="568445"/>
                  </a:lnTo>
                  <a:cubicBezTo>
                    <a:pt x="156982" y="568445"/>
                    <a:pt x="167303" y="557853"/>
                    <a:pt x="167303" y="545088"/>
                  </a:cubicBezTo>
                  <a:cubicBezTo>
                    <a:pt x="167303" y="532052"/>
                    <a:pt x="156710" y="521731"/>
                    <a:pt x="143946" y="521731"/>
                  </a:cubicBezTo>
                  <a:lnTo>
                    <a:pt x="48073" y="521731"/>
                  </a:lnTo>
                  <a:cubicBezTo>
                    <a:pt x="60295" y="265347"/>
                    <a:pt x="265347" y="60294"/>
                    <a:pt x="521732" y="48072"/>
                  </a:cubicBezTo>
                  <a:lnTo>
                    <a:pt x="521732" y="143945"/>
                  </a:lnTo>
                  <a:cubicBezTo>
                    <a:pt x="521732" y="156981"/>
                    <a:pt x="532052" y="167302"/>
                    <a:pt x="545088" y="167302"/>
                  </a:cubicBezTo>
                  <a:cubicBezTo>
                    <a:pt x="558126" y="167302"/>
                    <a:pt x="568447" y="156981"/>
                    <a:pt x="568447" y="143945"/>
                  </a:cubicBezTo>
                  <a:lnTo>
                    <a:pt x="568447" y="48072"/>
                  </a:lnTo>
                  <a:cubicBezTo>
                    <a:pt x="824831" y="60294"/>
                    <a:pt x="1029884" y="265347"/>
                    <a:pt x="1042106" y="521731"/>
                  </a:cubicBezTo>
                  <a:lnTo>
                    <a:pt x="946232" y="521731"/>
                  </a:lnTo>
                  <a:cubicBezTo>
                    <a:pt x="933468" y="521731"/>
                    <a:pt x="922876" y="532323"/>
                    <a:pt x="922876" y="545088"/>
                  </a:cubicBezTo>
                  <a:cubicBezTo>
                    <a:pt x="922876" y="557853"/>
                    <a:pt x="933468" y="568445"/>
                    <a:pt x="946232" y="568445"/>
                  </a:cubicBezTo>
                  <a:lnTo>
                    <a:pt x="1042376" y="568445"/>
                  </a:lnTo>
                  <a:cubicBezTo>
                    <a:pt x="1030155" y="824829"/>
                    <a:pt x="824831" y="1029882"/>
                    <a:pt x="568447" y="1042104"/>
                  </a:cubicBezTo>
                  <a:lnTo>
                    <a:pt x="568447" y="1042104"/>
                  </a:lnTo>
                  <a:close/>
                </a:path>
              </a:pathLst>
            </a:custGeom>
            <a:solidFill>
              <a:srgbClr val="FFFFFF"/>
            </a:solidFill>
            <a:ln w="27157"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29D65CC5-9ACC-4818-9762-D85DF52636AF}"/>
                </a:ext>
              </a:extLst>
            </p:cNvPr>
            <p:cNvSpPr/>
            <p:nvPr/>
          </p:nvSpPr>
          <p:spPr>
            <a:xfrm>
              <a:off x="17148266" y="6388486"/>
              <a:ext cx="276652" cy="525806"/>
            </a:xfrm>
            <a:custGeom>
              <a:avLst/>
              <a:gdLst>
                <a:gd name="connsiteX0" fmla="*/ 269964 w 276652"/>
                <a:gd name="connsiteY0" fmla="*/ 486424 h 525806"/>
                <a:gd name="connsiteX1" fmla="*/ 46715 w 276652"/>
                <a:gd name="connsiteY1" fmla="*/ 259372 h 525806"/>
                <a:gd name="connsiteX2" fmla="*/ 46715 w 276652"/>
                <a:gd name="connsiteY2" fmla="*/ 23357 h 525806"/>
                <a:gd name="connsiteX3" fmla="*/ 23357 w 276652"/>
                <a:gd name="connsiteY3" fmla="*/ 0 h 525806"/>
                <a:gd name="connsiteX4" fmla="*/ 0 w 276652"/>
                <a:gd name="connsiteY4" fmla="*/ 23357 h 525806"/>
                <a:gd name="connsiteX5" fmla="*/ 0 w 276652"/>
                <a:gd name="connsiteY5" fmla="*/ 268877 h 525806"/>
                <a:gd name="connsiteX6" fmla="*/ 6790 w 276652"/>
                <a:gd name="connsiteY6" fmla="*/ 285173 h 525806"/>
                <a:gd name="connsiteX7" fmla="*/ 236558 w 276652"/>
                <a:gd name="connsiteY7" fmla="*/ 518743 h 525806"/>
                <a:gd name="connsiteX8" fmla="*/ 269692 w 276652"/>
                <a:gd name="connsiteY8" fmla="*/ 519015 h 525806"/>
                <a:gd name="connsiteX9" fmla="*/ 269964 w 276652"/>
                <a:gd name="connsiteY9" fmla="*/ 486424 h 525806"/>
                <a:gd name="connsiteX10" fmla="*/ 269964 w 276652"/>
                <a:gd name="connsiteY10" fmla="*/ 486424 h 52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6652" h="525806">
                  <a:moveTo>
                    <a:pt x="269964" y="486424"/>
                  </a:moveTo>
                  <a:lnTo>
                    <a:pt x="46715" y="259372"/>
                  </a:lnTo>
                  <a:lnTo>
                    <a:pt x="46715" y="23357"/>
                  </a:lnTo>
                  <a:cubicBezTo>
                    <a:pt x="46715" y="10592"/>
                    <a:pt x="36122" y="0"/>
                    <a:pt x="23357" y="0"/>
                  </a:cubicBezTo>
                  <a:cubicBezTo>
                    <a:pt x="10593" y="0"/>
                    <a:pt x="0" y="10592"/>
                    <a:pt x="0" y="23357"/>
                  </a:cubicBezTo>
                  <a:lnTo>
                    <a:pt x="0" y="268877"/>
                  </a:lnTo>
                  <a:cubicBezTo>
                    <a:pt x="0" y="275124"/>
                    <a:pt x="2445" y="280828"/>
                    <a:pt x="6790" y="285173"/>
                  </a:cubicBezTo>
                  <a:lnTo>
                    <a:pt x="236558" y="518743"/>
                  </a:lnTo>
                  <a:cubicBezTo>
                    <a:pt x="245520" y="527978"/>
                    <a:pt x="260459" y="528249"/>
                    <a:pt x="269692" y="519015"/>
                  </a:cubicBezTo>
                  <a:cubicBezTo>
                    <a:pt x="278927" y="510324"/>
                    <a:pt x="278927" y="495658"/>
                    <a:pt x="269964" y="486424"/>
                  </a:cubicBezTo>
                  <a:lnTo>
                    <a:pt x="269964" y="486424"/>
                  </a:lnTo>
                  <a:close/>
                </a:path>
              </a:pathLst>
            </a:custGeom>
            <a:solidFill>
              <a:srgbClr val="FFFFFF"/>
            </a:solidFill>
            <a:ln w="27157" cap="flat">
              <a:noFill/>
              <a:prstDash val="solid"/>
              <a:miter/>
            </a:ln>
          </p:spPr>
          <p:txBody>
            <a:bodyPr rtlCol="0" anchor="ctr"/>
            <a:lstStyle/>
            <a:p>
              <a:endParaRPr lang="en-US"/>
            </a:p>
          </p:txBody>
        </p:sp>
      </p:grpSp>
      <p:sp>
        <p:nvSpPr>
          <p:cNvPr id="79" name="Freeform: Shape 78">
            <a:extLst>
              <a:ext uri="{FF2B5EF4-FFF2-40B4-BE49-F238E27FC236}">
                <a16:creationId xmlns:a16="http://schemas.microsoft.com/office/drawing/2014/main" id="{E9F315F6-3BE5-46CF-ACE9-F22A7F0FAC6F}"/>
              </a:ext>
            </a:extLst>
          </p:cNvPr>
          <p:cNvSpPr/>
          <p:nvPr/>
        </p:nvSpPr>
        <p:spPr>
          <a:xfrm>
            <a:off x="15218730" y="4343795"/>
            <a:ext cx="3926426" cy="3926969"/>
          </a:xfrm>
          <a:custGeom>
            <a:avLst/>
            <a:gdLst>
              <a:gd name="connsiteX0" fmla="*/ 899653 w 3926426"/>
              <a:gd name="connsiteY0" fmla="*/ 3434435 h 3926969"/>
              <a:gd name="connsiteX1" fmla="*/ 974885 w 3926426"/>
              <a:gd name="connsiteY1" fmla="*/ 3264146 h 3926969"/>
              <a:gd name="connsiteX2" fmla="*/ 1030018 w 3926426"/>
              <a:gd name="connsiteY2" fmla="*/ 3147089 h 3926969"/>
              <a:gd name="connsiteX3" fmla="*/ 1043869 w 3926426"/>
              <a:gd name="connsiteY3" fmla="*/ 3133238 h 3926969"/>
              <a:gd name="connsiteX4" fmla="*/ 1141100 w 3926426"/>
              <a:gd name="connsiteY4" fmla="*/ 3133238 h 3926969"/>
              <a:gd name="connsiteX5" fmla="*/ 1914870 w 3926426"/>
              <a:gd name="connsiteY5" fmla="*/ 3907007 h 3926969"/>
              <a:gd name="connsiteX6" fmla="*/ 2012099 w 3926426"/>
              <a:gd name="connsiteY6" fmla="*/ 3907007 h 3926969"/>
              <a:gd name="connsiteX7" fmla="*/ 2785870 w 3926426"/>
              <a:gd name="connsiteY7" fmla="*/ 3133509 h 3926969"/>
              <a:gd name="connsiteX8" fmla="*/ 2882829 w 3926426"/>
              <a:gd name="connsiteY8" fmla="*/ 3133509 h 3926969"/>
              <a:gd name="connsiteX9" fmla="*/ 2883371 w 3926426"/>
              <a:gd name="connsiteY9" fmla="*/ 3134053 h 3926969"/>
              <a:gd name="connsiteX10" fmla="*/ 2938506 w 3926426"/>
              <a:gd name="connsiteY10" fmla="*/ 3251109 h 3926969"/>
              <a:gd name="connsiteX11" fmla="*/ 3013736 w 3926426"/>
              <a:gd name="connsiteY11" fmla="*/ 3421127 h 3926969"/>
              <a:gd name="connsiteX12" fmla="*/ 3420856 w 3926426"/>
              <a:gd name="connsiteY12" fmla="*/ 3421127 h 3926969"/>
              <a:gd name="connsiteX13" fmla="*/ 3420856 w 3926426"/>
              <a:gd name="connsiteY13" fmla="*/ 3014008 h 3926969"/>
              <a:gd name="connsiteX14" fmla="*/ 3250566 w 3926426"/>
              <a:gd name="connsiteY14" fmla="*/ 2938777 h 3926969"/>
              <a:gd name="connsiteX15" fmla="*/ 3133510 w 3926426"/>
              <a:gd name="connsiteY15" fmla="*/ 2883643 h 3926969"/>
              <a:gd name="connsiteX16" fmla="*/ 3132966 w 3926426"/>
              <a:gd name="connsiteY16" fmla="*/ 2883100 h 3926969"/>
              <a:gd name="connsiteX17" fmla="*/ 3132966 w 3926426"/>
              <a:gd name="connsiteY17" fmla="*/ 2785870 h 3926969"/>
              <a:gd name="connsiteX18" fmla="*/ 3906463 w 3926426"/>
              <a:gd name="connsiteY18" fmla="*/ 2012100 h 3926969"/>
              <a:gd name="connsiteX19" fmla="*/ 3906463 w 3926426"/>
              <a:gd name="connsiteY19" fmla="*/ 1914870 h 3926969"/>
              <a:gd name="connsiteX20" fmla="*/ 3132966 w 3926426"/>
              <a:gd name="connsiteY20" fmla="*/ 1141371 h 3926969"/>
              <a:gd name="connsiteX21" fmla="*/ 3035735 w 3926426"/>
              <a:gd name="connsiteY21" fmla="*/ 1141371 h 3926969"/>
              <a:gd name="connsiteX22" fmla="*/ 3027045 w 3926426"/>
              <a:gd name="connsiteY22" fmla="*/ 1149791 h 3926969"/>
              <a:gd name="connsiteX23" fmla="*/ 2971911 w 3926426"/>
              <a:gd name="connsiteY23" fmla="*/ 1266576 h 3926969"/>
              <a:gd name="connsiteX24" fmla="*/ 2896409 w 3926426"/>
              <a:gd name="connsiteY24" fmla="*/ 1436865 h 3926969"/>
              <a:gd name="connsiteX25" fmla="*/ 2489289 w 3926426"/>
              <a:gd name="connsiteY25" fmla="*/ 1436865 h 3926969"/>
              <a:gd name="connsiteX26" fmla="*/ 2489289 w 3926426"/>
              <a:gd name="connsiteY26" fmla="*/ 1029746 h 3926969"/>
              <a:gd name="connsiteX27" fmla="*/ 2659579 w 3926426"/>
              <a:gd name="connsiteY27" fmla="*/ 954515 h 3926969"/>
              <a:gd name="connsiteX28" fmla="*/ 2776363 w 3926426"/>
              <a:gd name="connsiteY28" fmla="*/ 899382 h 3926969"/>
              <a:gd name="connsiteX29" fmla="*/ 2785055 w 3926426"/>
              <a:gd name="connsiteY29" fmla="*/ 890691 h 3926969"/>
              <a:gd name="connsiteX30" fmla="*/ 2785055 w 3926426"/>
              <a:gd name="connsiteY30" fmla="*/ 793460 h 3926969"/>
              <a:gd name="connsiteX31" fmla="*/ 2011285 w 3926426"/>
              <a:gd name="connsiteY31" fmla="*/ 19962 h 3926969"/>
              <a:gd name="connsiteX32" fmla="*/ 1914054 w 3926426"/>
              <a:gd name="connsiteY32" fmla="*/ 19962 h 3926969"/>
              <a:gd name="connsiteX33" fmla="*/ 1141100 w 3926426"/>
              <a:gd name="connsiteY33" fmla="*/ 793732 h 3926969"/>
              <a:gd name="connsiteX34" fmla="*/ 1141100 w 3926426"/>
              <a:gd name="connsiteY34" fmla="*/ 890962 h 3926969"/>
              <a:gd name="connsiteX35" fmla="*/ 1149248 w 3926426"/>
              <a:gd name="connsiteY35" fmla="*/ 899110 h 3926969"/>
              <a:gd name="connsiteX36" fmla="*/ 1266305 w 3926426"/>
              <a:gd name="connsiteY36" fmla="*/ 954244 h 3926969"/>
              <a:gd name="connsiteX37" fmla="*/ 1436594 w 3926426"/>
              <a:gd name="connsiteY37" fmla="*/ 1029475 h 3926969"/>
              <a:gd name="connsiteX38" fmla="*/ 1436594 w 3926426"/>
              <a:gd name="connsiteY38" fmla="*/ 1436594 h 3926969"/>
              <a:gd name="connsiteX39" fmla="*/ 1029474 w 3926426"/>
              <a:gd name="connsiteY39" fmla="*/ 1436594 h 3926969"/>
              <a:gd name="connsiteX40" fmla="*/ 954244 w 3926426"/>
              <a:gd name="connsiteY40" fmla="*/ 1266304 h 3926969"/>
              <a:gd name="connsiteX41" fmla="*/ 899110 w 3926426"/>
              <a:gd name="connsiteY41" fmla="*/ 1149519 h 3926969"/>
              <a:gd name="connsiteX42" fmla="*/ 890962 w 3926426"/>
              <a:gd name="connsiteY42" fmla="*/ 1141371 h 3926969"/>
              <a:gd name="connsiteX43" fmla="*/ 793731 w 3926426"/>
              <a:gd name="connsiteY43" fmla="*/ 1141371 h 3926969"/>
              <a:gd name="connsiteX44" fmla="*/ 19962 w 3926426"/>
              <a:gd name="connsiteY44" fmla="*/ 1914870 h 3926969"/>
              <a:gd name="connsiteX45" fmla="*/ 19962 w 3926426"/>
              <a:gd name="connsiteY45" fmla="*/ 2012100 h 3926969"/>
              <a:gd name="connsiteX46" fmla="*/ 793731 w 3926426"/>
              <a:gd name="connsiteY46" fmla="*/ 2785870 h 3926969"/>
              <a:gd name="connsiteX47" fmla="*/ 793731 w 3926426"/>
              <a:gd name="connsiteY47" fmla="*/ 2883100 h 3926969"/>
              <a:gd name="connsiteX48" fmla="*/ 779880 w 3926426"/>
              <a:gd name="connsiteY48" fmla="*/ 2896952 h 3926969"/>
              <a:gd name="connsiteX49" fmla="*/ 662823 w 3926426"/>
              <a:gd name="connsiteY49" fmla="*/ 2952085 h 3926969"/>
              <a:gd name="connsiteX50" fmla="*/ 492535 w 3926426"/>
              <a:gd name="connsiteY50" fmla="*/ 3027316 h 3926969"/>
              <a:gd name="connsiteX51" fmla="*/ 492535 w 3926426"/>
              <a:gd name="connsiteY51" fmla="*/ 3434435 h 3926969"/>
              <a:gd name="connsiteX52" fmla="*/ 899653 w 3926426"/>
              <a:gd name="connsiteY52" fmla="*/ 3434435 h 392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6426" h="3926969">
                <a:moveTo>
                  <a:pt x="899653" y="3434435"/>
                </a:moveTo>
                <a:cubicBezTo>
                  <a:pt x="964835" y="3369253"/>
                  <a:pt x="974885" y="3264146"/>
                  <a:pt x="974885" y="3264146"/>
                </a:cubicBezTo>
                <a:cubicBezTo>
                  <a:pt x="978414" y="3226666"/>
                  <a:pt x="1003402" y="3173977"/>
                  <a:pt x="1030018" y="3147089"/>
                </a:cubicBezTo>
                <a:lnTo>
                  <a:pt x="1043869" y="3133238"/>
                </a:lnTo>
                <a:cubicBezTo>
                  <a:pt x="1070485" y="3106621"/>
                  <a:pt x="1114211" y="3106621"/>
                  <a:pt x="1141100" y="3133238"/>
                </a:cubicBezTo>
                <a:lnTo>
                  <a:pt x="1914870" y="3907007"/>
                </a:lnTo>
                <a:cubicBezTo>
                  <a:pt x="1941485" y="3933624"/>
                  <a:pt x="1985212" y="3933624"/>
                  <a:pt x="2012099" y="3907007"/>
                </a:cubicBezTo>
                <a:lnTo>
                  <a:pt x="2785870" y="3133509"/>
                </a:lnTo>
                <a:cubicBezTo>
                  <a:pt x="2812486" y="3106893"/>
                  <a:pt x="2856212" y="3106893"/>
                  <a:pt x="2882829" y="3133509"/>
                </a:cubicBezTo>
                <a:lnTo>
                  <a:pt x="2883371" y="3134053"/>
                </a:lnTo>
                <a:cubicBezTo>
                  <a:pt x="2909989" y="3160669"/>
                  <a:pt x="2934975" y="3213358"/>
                  <a:pt x="2938506" y="3251109"/>
                </a:cubicBezTo>
                <a:cubicBezTo>
                  <a:pt x="2938506" y="3251109"/>
                  <a:pt x="2948554" y="3356216"/>
                  <a:pt x="3013736" y="3421127"/>
                </a:cubicBezTo>
                <a:cubicBezTo>
                  <a:pt x="3126176" y="3533566"/>
                  <a:pt x="3308416" y="3533566"/>
                  <a:pt x="3420856" y="3421127"/>
                </a:cubicBezTo>
                <a:cubicBezTo>
                  <a:pt x="3533294" y="3308687"/>
                  <a:pt x="3533294" y="3126448"/>
                  <a:pt x="3420856" y="3014008"/>
                </a:cubicBezTo>
                <a:cubicBezTo>
                  <a:pt x="3355673" y="2948826"/>
                  <a:pt x="3250566" y="2938777"/>
                  <a:pt x="3250566" y="2938777"/>
                </a:cubicBezTo>
                <a:cubicBezTo>
                  <a:pt x="3212814" y="2935246"/>
                  <a:pt x="3160397" y="2910259"/>
                  <a:pt x="3133510" y="2883643"/>
                </a:cubicBezTo>
                <a:lnTo>
                  <a:pt x="3132966" y="2883100"/>
                </a:lnTo>
                <a:cubicBezTo>
                  <a:pt x="3106078" y="2856484"/>
                  <a:pt x="3106350" y="2812757"/>
                  <a:pt x="3132966" y="2785870"/>
                </a:cubicBezTo>
                <a:lnTo>
                  <a:pt x="3906463" y="2012100"/>
                </a:lnTo>
                <a:cubicBezTo>
                  <a:pt x="3933081" y="1985484"/>
                  <a:pt x="3933081" y="1941757"/>
                  <a:pt x="3906463" y="1914870"/>
                </a:cubicBezTo>
                <a:lnTo>
                  <a:pt x="3132966" y="1141371"/>
                </a:lnTo>
                <a:cubicBezTo>
                  <a:pt x="3106350" y="1114755"/>
                  <a:pt x="3062624" y="1114755"/>
                  <a:pt x="3035735" y="1141371"/>
                </a:cubicBezTo>
                <a:lnTo>
                  <a:pt x="3027045" y="1149791"/>
                </a:lnTo>
                <a:cubicBezTo>
                  <a:pt x="3000428" y="1176407"/>
                  <a:pt x="2975442" y="1229096"/>
                  <a:pt x="2971911" y="1266576"/>
                </a:cubicBezTo>
                <a:cubicBezTo>
                  <a:pt x="2971911" y="1266576"/>
                  <a:pt x="2961590" y="1371683"/>
                  <a:pt x="2896409" y="1436865"/>
                </a:cubicBezTo>
                <a:cubicBezTo>
                  <a:pt x="2783969" y="1549305"/>
                  <a:pt x="2601729" y="1549305"/>
                  <a:pt x="2489289" y="1436865"/>
                </a:cubicBezTo>
                <a:cubicBezTo>
                  <a:pt x="2376851" y="1324425"/>
                  <a:pt x="2376851" y="1142186"/>
                  <a:pt x="2489289" y="1029746"/>
                </a:cubicBezTo>
                <a:cubicBezTo>
                  <a:pt x="2554472" y="964564"/>
                  <a:pt x="2659579" y="954515"/>
                  <a:pt x="2659579" y="954515"/>
                </a:cubicBezTo>
                <a:cubicBezTo>
                  <a:pt x="2697059" y="950984"/>
                  <a:pt x="2749748" y="925998"/>
                  <a:pt x="2776363" y="899382"/>
                </a:cubicBezTo>
                <a:lnTo>
                  <a:pt x="2785055" y="890691"/>
                </a:lnTo>
                <a:cubicBezTo>
                  <a:pt x="2811670" y="864075"/>
                  <a:pt x="2811670" y="820348"/>
                  <a:pt x="2785055" y="793460"/>
                </a:cubicBezTo>
                <a:lnTo>
                  <a:pt x="2011285" y="19962"/>
                </a:lnTo>
                <a:cubicBezTo>
                  <a:pt x="1984670" y="-6654"/>
                  <a:pt x="1940942" y="-6654"/>
                  <a:pt x="1914054" y="19962"/>
                </a:cubicBezTo>
                <a:lnTo>
                  <a:pt x="1141100" y="793732"/>
                </a:lnTo>
                <a:cubicBezTo>
                  <a:pt x="1114483" y="820348"/>
                  <a:pt x="1114483" y="864075"/>
                  <a:pt x="1141100" y="890962"/>
                </a:cubicBezTo>
                <a:lnTo>
                  <a:pt x="1149248" y="899110"/>
                </a:lnTo>
                <a:cubicBezTo>
                  <a:pt x="1175863" y="925998"/>
                  <a:pt x="1228553" y="950713"/>
                  <a:pt x="1266305" y="954244"/>
                </a:cubicBezTo>
                <a:cubicBezTo>
                  <a:pt x="1266305" y="954244"/>
                  <a:pt x="1371411" y="964564"/>
                  <a:pt x="1436594" y="1029475"/>
                </a:cubicBezTo>
                <a:cubicBezTo>
                  <a:pt x="1549033" y="1141915"/>
                  <a:pt x="1549033" y="1324154"/>
                  <a:pt x="1436594" y="1436594"/>
                </a:cubicBezTo>
                <a:cubicBezTo>
                  <a:pt x="1324154" y="1549033"/>
                  <a:pt x="1141914" y="1549033"/>
                  <a:pt x="1029474" y="1436594"/>
                </a:cubicBezTo>
                <a:cubicBezTo>
                  <a:pt x="964293" y="1371411"/>
                  <a:pt x="954244" y="1266304"/>
                  <a:pt x="954244" y="1266304"/>
                </a:cubicBezTo>
                <a:cubicBezTo>
                  <a:pt x="950441" y="1228825"/>
                  <a:pt x="925725" y="1176135"/>
                  <a:pt x="899110" y="1149519"/>
                </a:cubicBezTo>
                <a:lnTo>
                  <a:pt x="890962" y="1141371"/>
                </a:lnTo>
                <a:cubicBezTo>
                  <a:pt x="864347" y="1114755"/>
                  <a:pt x="820619" y="1114755"/>
                  <a:pt x="793731" y="1141371"/>
                </a:cubicBezTo>
                <a:lnTo>
                  <a:pt x="19962" y="1914870"/>
                </a:lnTo>
                <a:cubicBezTo>
                  <a:pt x="-6654" y="1941486"/>
                  <a:pt x="-6654" y="1985212"/>
                  <a:pt x="19962" y="2012100"/>
                </a:cubicBezTo>
                <a:lnTo>
                  <a:pt x="793731" y="2785870"/>
                </a:lnTo>
                <a:cubicBezTo>
                  <a:pt x="820349" y="2812486"/>
                  <a:pt x="820349" y="2856212"/>
                  <a:pt x="793731" y="2883100"/>
                </a:cubicBezTo>
                <a:lnTo>
                  <a:pt x="779880" y="2896952"/>
                </a:lnTo>
                <a:cubicBezTo>
                  <a:pt x="753264" y="2923568"/>
                  <a:pt x="700575" y="2948554"/>
                  <a:pt x="662823" y="2952085"/>
                </a:cubicBezTo>
                <a:cubicBezTo>
                  <a:pt x="662823" y="2952085"/>
                  <a:pt x="557716" y="2962134"/>
                  <a:pt x="492535" y="3027316"/>
                </a:cubicBezTo>
                <a:cubicBezTo>
                  <a:pt x="380095" y="3139756"/>
                  <a:pt x="380095" y="3321995"/>
                  <a:pt x="492535" y="3434435"/>
                </a:cubicBezTo>
                <a:cubicBezTo>
                  <a:pt x="604973" y="3546874"/>
                  <a:pt x="787213" y="3546874"/>
                  <a:pt x="899653" y="3434435"/>
                </a:cubicBezTo>
                <a:close/>
              </a:path>
            </a:pathLst>
          </a:custGeom>
          <a:noFill/>
          <a:ln w="27157" cap="flat">
            <a:solidFill>
              <a:srgbClr val="FFFFFF"/>
            </a:solidFill>
            <a:prstDash val="solid"/>
            <a:round/>
          </a:ln>
        </p:spPr>
        <p:txBody>
          <a:bodyPr rtlCol="0" anchor="ctr"/>
          <a:lstStyle/>
          <a:p>
            <a:endParaRPr lang="en-US"/>
          </a:p>
        </p:txBody>
      </p:sp>
      <p:sp>
        <p:nvSpPr>
          <p:cNvPr id="80" name="Freeform: Shape 79">
            <a:extLst>
              <a:ext uri="{FF2B5EF4-FFF2-40B4-BE49-F238E27FC236}">
                <a16:creationId xmlns:a16="http://schemas.microsoft.com/office/drawing/2014/main" id="{17A29560-4F28-4F03-BD32-AF1F74132387}"/>
              </a:ext>
            </a:extLst>
          </p:cNvPr>
          <p:cNvSpPr/>
          <p:nvPr/>
        </p:nvSpPr>
        <p:spPr>
          <a:xfrm>
            <a:off x="19186982" y="4343524"/>
            <a:ext cx="3927241" cy="3926969"/>
          </a:xfrm>
          <a:custGeom>
            <a:avLst/>
            <a:gdLst>
              <a:gd name="connsiteX0" fmla="*/ 3434436 w 3927241"/>
              <a:gd name="connsiteY0" fmla="*/ 3027045 h 3926969"/>
              <a:gd name="connsiteX1" fmla="*/ 3264418 w 3927241"/>
              <a:gd name="connsiteY1" fmla="*/ 2951813 h 3926969"/>
              <a:gd name="connsiteX2" fmla="*/ 3147361 w 3927241"/>
              <a:gd name="connsiteY2" fmla="*/ 2896680 h 3926969"/>
              <a:gd name="connsiteX3" fmla="*/ 3133510 w 3927241"/>
              <a:gd name="connsiteY3" fmla="*/ 2882829 h 3926969"/>
              <a:gd name="connsiteX4" fmla="*/ 3133510 w 3927241"/>
              <a:gd name="connsiteY4" fmla="*/ 2785598 h 3926969"/>
              <a:gd name="connsiteX5" fmla="*/ 3907279 w 3927241"/>
              <a:gd name="connsiteY5" fmla="*/ 2011828 h 3926969"/>
              <a:gd name="connsiteX6" fmla="*/ 3907279 w 3927241"/>
              <a:gd name="connsiteY6" fmla="*/ 1914598 h 3926969"/>
              <a:gd name="connsiteX7" fmla="*/ 3133781 w 3927241"/>
              <a:gd name="connsiteY7" fmla="*/ 1140828 h 3926969"/>
              <a:gd name="connsiteX8" fmla="*/ 3133781 w 3927241"/>
              <a:gd name="connsiteY8" fmla="*/ 1043598 h 3926969"/>
              <a:gd name="connsiteX9" fmla="*/ 3134325 w 3927241"/>
              <a:gd name="connsiteY9" fmla="*/ 1043055 h 3926969"/>
              <a:gd name="connsiteX10" fmla="*/ 3251110 w 3927241"/>
              <a:gd name="connsiteY10" fmla="*/ 987921 h 3926969"/>
              <a:gd name="connsiteX11" fmla="*/ 3421128 w 3927241"/>
              <a:gd name="connsiteY11" fmla="*/ 912690 h 3926969"/>
              <a:gd name="connsiteX12" fmla="*/ 3421128 w 3927241"/>
              <a:gd name="connsiteY12" fmla="*/ 505571 h 3926969"/>
              <a:gd name="connsiteX13" fmla="*/ 3014008 w 3927241"/>
              <a:gd name="connsiteY13" fmla="*/ 505571 h 3926969"/>
              <a:gd name="connsiteX14" fmla="*/ 2938778 w 3927241"/>
              <a:gd name="connsiteY14" fmla="*/ 675860 h 3926969"/>
              <a:gd name="connsiteX15" fmla="*/ 2883643 w 3927241"/>
              <a:gd name="connsiteY15" fmla="*/ 792917 h 3926969"/>
              <a:gd name="connsiteX16" fmla="*/ 2883101 w 3927241"/>
              <a:gd name="connsiteY16" fmla="*/ 793460 h 3926969"/>
              <a:gd name="connsiteX17" fmla="*/ 2785870 w 3927241"/>
              <a:gd name="connsiteY17" fmla="*/ 793460 h 3926969"/>
              <a:gd name="connsiteX18" fmla="*/ 2012101 w 3927241"/>
              <a:gd name="connsiteY18" fmla="*/ 19962 h 3926969"/>
              <a:gd name="connsiteX19" fmla="*/ 1914870 w 3927241"/>
              <a:gd name="connsiteY19" fmla="*/ 19962 h 3926969"/>
              <a:gd name="connsiteX20" fmla="*/ 1141372 w 3927241"/>
              <a:gd name="connsiteY20" fmla="*/ 793460 h 3926969"/>
              <a:gd name="connsiteX21" fmla="*/ 1141372 w 3927241"/>
              <a:gd name="connsiteY21" fmla="*/ 890691 h 3926969"/>
              <a:gd name="connsiteX22" fmla="*/ 1149792 w 3927241"/>
              <a:gd name="connsiteY22" fmla="*/ 899382 h 3926969"/>
              <a:gd name="connsiteX23" fmla="*/ 1266576 w 3927241"/>
              <a:gd name="connsiteY23" fmla="*/ 954515 h 3926969"/>
              <a:gd name="connsiteX24" fmla="*/ 1436866 w 3927241"/>
              <a:gd name="connsiteY24" fmla="*/ 1029747 h 3926969"/>
              <a:gd name="connsiteX25" fmla="*/ 1436866 w 3927241"/>
              <a:gd name="connsiteY25" fmla="*/ 1436865 h 3926969"/>
              <a:gd name="connsiteX26" fmla="*/ 1029746 w 3927241"/>
              <a:gd name="connsiteY26" fmla="*/ 1436865 h 3926969"/>
              <a:gd name="connsiteX27" fmla="*/ 954516 w 3927241"/>
              <a:gd name="connsiteY27" fmla="*/ 1266576 h 3926969"/>
              <a:gd name="connsiteX28" fmla="*/ 899381 w 3927241"/>
              <a:gd name="connsiteY28" fmla="*/ 1149791 h 3926969"/>
              <a:gd name="connsiteX29" fmla="*/ 890690 w 3927241"/>
              <a:gd name="connsiteY29" fmla="*/ 1141100 h 3926969"/>
              <a:gd name="connsiteX30" fmla="*/ 793461 w 3927241"/>
              <a:gd name="connsiteY30" fmla="*/ 1141100 h 3926969"/>
              <a:gd name="connsiteX31" fmla="*/ 19962 w 3927241"/>
              <a:gd name="connsiteY31" fmla="*/ 1914870 h 3926969"/>
              <a:gd name="connsiteX32" fmla="*/ 19962 w 3927241"/>
              <a:gd name="connsiteY32" fmla="*/ 2012100 h 3926969"/>
              <a:gd name="connsiteX33" fmla="*/ 793731 w 3927241"/>
              <a:gd name="connsiteY33" fmla="*/ 2785870 h 3926969"/>
              <a:gd name="connsiteX34" fmla="*/ 890962 w 3927241"/>
              <a:gd name="connsiteY34" fmla="*/ 2785870 h 3926969"/>
              <a:gd name="connsiteX35" fmla="*/ 899110 w 3927241"/>
              <a:gd name="connsiteY35" fmla="*/ 2777722 h 3926969"/>
              <a:gd name="connsiteX36" fmla="*/ 954244 w 3927241"/>
              <a:gd name="connsiteY36" fmla="*/ 2660665 h 3926969"/>
              <a:gd name="connsiteX37" fmla="*/ 1029476 w 3927241"/>
              <a:gd name="connsiteY37" fmla="*/ 2490376 h 3926969"/>
              <a:gd name="connsiteX38" fmla="*/ 1436594 w 3927241"/>
              <a:gd name="connsiteY38" fmla="*/ 2490376 h 3926969"/>
              <a:gd name="connsiteX39" fmla="*/ 1436594 w 3927241"/>
              <a:gd name="connsiteY39" fmla="*/ 2897495 h 3926969"/>
              <a:gd name="connsiteX40" fmla="*/ 1266305 w 3927241"/>
              <a:gd name="connsiteY40" fmla="*/ 2972726 h 3926969"/>
              <a:gd name="connsiteX41" fmla="*/ 1149520 w 3927241"/>
              <a:gd name="connsiteY41" fmla="*/ 3027860 h 3926969"/>
              <a:gd name="connsiteX42" fmla="*/ 1141372 w 3927241"/>
              <a:gd name="connsiteY42" fmla="*/ 3036007 h 3926969"/>
              <a:gd name="connsiteX43" fmla="*/ 1141372 w 3927241"/>
              <a:gd name="connsiteY43" fmla="*/ 3132966 h 3926969"/>
              <a:gd name="connsiteX44" fmla="*/ 1914870 w 3927241"/>
              <a:gd name="connsiteY44" fmla="*/ 3907007 h 3926969"/>
              <a:gd name="connsiteX45" fmla="*/ 2012101 w 3927241"/>
              <a:gd name="connsiteY45" fmla="*/ 3907007 h 3926969"/>
              <a:gd name="connsiteX46" fmla="*/ 2785870 w 3927241"/>
              <a:gd name="connsiteY46" fmla="*/ 3133238 h 3926969"/>
              <a:gd name="connsiteX47" fmla="*/ 2883101 w 3927241"/>
              <a:gd name="connsiteY47" fmla="*/ 3133238 h 3926969"/>
              <a:gd name="connsiteX48" fmla="*/ 2896951 w 3927241"/>
              <a:gd name="connsiteY48" fmla="*/ 3147089 h 3926969"/>
              <a:gd name="connsiteX49" fmla="*/ 2952085 w 3927241"/>
              <a:gd name="connsiteY49" fmla="*/ 3264146 h 3926969"/>
              <a:gd name="connsiteX50" fmla="*/ 3027317 w 3927241"/>
              <a:gd name="connsiteY50" fmla="*/ 3434163 h 3926969"/>
              <a:gd name="connsiteX51" fmla="*/ 3434436 w 3927241"/>
              <a:gd name="connsiteY51" fmla="*/ 3434163 h 3926969"/>
              <a:gd name="connsiteX52" fmla="*/ 3434436 w 3927241"/>
              <a:gd name="connsiteY52" fmla="*/ 3027045 h 392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7241" h="3926969">
                <a:moveTo>
                  <a:pt x="3434436" y="3027045"/>
                </a:moveTo>
                <a:cubicBezTo>
                  <a:pt x="3369252" y="2961862"/>
                  <a:pt x="3264418" y="2951813"/>
                  <a:pt x="3264418" y="2951813"/>
                </a:cubicBezTo>
                <a:cubicBezTo>
                  <a:pt x="3226938" y="2948011"/>
                  <a:pt x="3174249" y="2923296"/>
                  <a:pt x="3147361" y="2896680"/>
                </a:cubicBezTo>
                <a:lnTo>
                  <a:pt x="3133510" y="2882829"/>
                </a:lnTo>
                <a:cubicBezTo>
                  <a:pt x="3106894" y="2856212"/>
                  <a:pt x="3106894" y="2812486"/>
                  <a:pt x="3133510" y="2785598"/>
                </a:cubicBezTo>
                <a:lnTo>
                  <a:pt x="3907279" y="2011828"/>
                </a:lnTo>
                <a:cubicBezTo>
                  <a:pt x="3933896" y="1985212"/>
                  <a:pt x="3933896" y="1941486"/>
                  <a:pt x="3907279" y="1914598"/>
                </a:cubicBezTo>
                <a:lnTo>
                  <a:pt x="3133781" y="1140828"/>
                </a:lnTo>
                <a:cubicBezTo>
                  <a:pt x="3107166" y="1114212"/>
                  <a:pt x="3107166" y="1070486"/>
                  <a:pt x="3133781" y="1043598"/>
                </a:cubicBezTo>
                <a:lnTo>
                  <a:pt x="3134325" y="1043055"/>
                </a:lnTo>
                <a:cubicBezTo>
                  <a:pt x="3160941" y="1016438"/>
                  <a:pt x="3213630" y="991452"/>
                  <a:pt x="3251110" y="987921"/>
                </a:cubicBezTo>
                <a:cubicBezTo>
                  <a:pt x="3251110" y="987921"/>
                  <a:pt x="3356217" y="977872"/>
                  <a:pt x="3421128" y="912690"/>
                </a:cubicBezTo>
                <a:cubicBezTo>
                  <a:pt x="3533566" y="800250"/>
                  <a:pt x="3533566" y="618011"/>
                  <a:pt x="3421128" y="505571"/>
                </a:cubicBezTo>
                <a:cubicBezTo>
                  <a:pt x="3308688" y="393131"/>
                  <a:pt x="3126448" y="393131"/>
                  <a:pt x="3014008" y="505571"/>
                </a:cubicBezTo>
                <a:cubicBezTo>
                  <a:pt x="2948826" y="570754"/>
                  <a:pt x="2938778" y="675860"/>
                  <a:pt x="2938778" y="675860"/>
                </a:cubicBezTo>
                <a:cubicBezTo>
                  <a:pt x="2935247" y="713612"/>
                  <a:pt x="2910261" y="766029"/>
                  <a:pt x="2883643" y="792917"/>
                </a:cubicBezTo>
                <a:lnTo>
                  <a:pt x="2883101" y="793460"/>
                </a:lnTo>
                <a:cubicBezTo>
                  <a:pt x="2856484" y="820348"/>
                  <a:pt x="2812758" y="820076"/>
                  <a:pt x="2785870" y="793460"/>
                </a:cubicBezTo>
                <a:lnTo>
                  <a:pt x="2012101" y="19962"/>
                </a:lnTo>
                <a:cubicBezTo>
                  <a:pt x="1985483" y="-6654"/>
                  <a:pt x="1941757" y="-6654"/>
                  <a:pt x="1914870" y="19962"/>
                </a:cubicBezTo>
                <a:lnTo>
                  <a:pt x="1141372" y="793460"/>
                </a:lnTo>
                <a:cubicBezTo>
                  <a:pt x="1114755" y="820076"/>
                  <a:pt x="1114755" y="863803"/>
                  <a:pt x="1141372" y="890691"/>
                </a:cubicBezTo>
                <a:lnTo>
                  <a:pt x="1149792" y="899382"/>
                </a:lnTo>
                <a:cubicBezTo>
                  <a:pt x="1176407" y="925998"/>
                  <a:pt x="1229096" y="950984"/>
                  <a:pt x="1266576" y="954515"/>
                </a:cubicBezTo>
                <a:cubicBezTo>
                  <a:pt x="1266576" y="954515"/>
                  <a:pt x="1371683" y="964836"/>
                  <a:pt x="1436866" y="1029747"/>
                </a:cubicBezTo>
                <a:cubicBezTo>
                  <a:pt x="1549304" y="1142186"/>
                  <a:pt x="1549304" y="1324426"/>
                  <a:pt x="1436866" y="1436865"/>
                </a:cubicBezTo>
                <a:cubicBezTo>
                  <a:pt x="1324426" y="1549305"/>
                  <a:pt x="1142186" y="1549305"/>
                  <a:pt x="1029746" y="1436865"/>
                </a:cubicBezTo>
                <a:cubicBezTo>
                  <a:pt x="964565" y="1371683"/>
                  <a:pt x="954516" y="1266576"/>
                  <a:pt x="954516" y="1266576"/>
                </a:cubicBezTo>
                <a:cubicBezTo>
                  <a:pt x="950985" y="1229096"/>
                  <a:pt x="925999" y="1176407"/>
                  <a:pt x="899381" y="1149791"/>
                </a:cubicBezTo>
                <a:lnTo>
                  <a:pt x="890690" y="1141100"/>
                </a:lnTo>
                <a:cubicBezTo>
                  <a:pt x="864075" y="1114484"/>
                  <a:pt x="820349" y="1114484"/>
                  <a:pt x="793461" y="1141100"/>
                </a:cubicBezTo>
                <a:lnTo>
                  <a:pt x="19962" y="1914870"/>
                </a:lnTo>
                <a:cubicBezTo>
                  <a:pt x="-6654" y="1941486"/>
                  <a:pt x="-6654" y="1985212"/>
                  <a:pt x="19962" y="2012100"/>
                </a:cubicBezTo>
                <a:lnTo>
                  <a:pt x="793731" y="2785870"/>
                </a:lnTo>
                <a:cubicBezTo>
                  <a:pt x="820349" y="2812486"/>
                  <a:pt x="864075" y="2812486"/>
                  <a:pt x="890962" y="2785870"/>
                </a:cubicBezTo>
                <a:lnTo>
                  <a:pt x="899110" y="2777722"/>
                </a:lnTo>
                <a:cubicBezTo>
                  <a:pt x="925727" y="2751106"/>
                  <a:pt x="950713" y="2698417"/>
                  <a:pt x="954244" y="2660665"/>
                </a:cubicBezTo>
                <a:cubicBezTo>
                  <a:pt x="954244" y="2660665"/>
                  <a:pt x="964565" y="2555558"/>
                  <a:pt x="1029476" y="2490376"/>
                </a:cubicBezTo>
                <a:cubicBezTo>
                  <a:pt x="1141914" y="2377936"/>
                  <a:pt x="1324154" y="2377936"/>
                  <a:pt x="1436594" y="2490376"/>
                </a:cubicBezTo>
                <a:cubicBezTo>
                  <a:pt x="1549034" y="2602816"/>
                  <a:pt x="1549034" y="2785055"/>
                  <a:pt x="1436594" y="2897495"/>
                </a:cubicBezTo>
                <a:cubicBezTo>
                  <a:pt x="1371411" y="2962677"/>
                  <a:pt x="1266305" y="2972726"/>
                  <a:pt x="1266305" y="2972726"/>
                </a:cubicBezTo>
                <a:cubicBezTo>
                  <a:pt x="1228824" y="2976528"/>
                  <a:pt x="1176135" y="3001243"/>
                  <a:pt x="1149520" y="3027860"/>
                </a:cubicBezTo>
                <a:lnTo>
                  <a:pt x="1141372" y="3036007"/>
                </a:lnTo>
                <a:cubicBezTo>
                  <a:pt x="1114755" y="3062623"/>
                  <a:pt x="1114755" y="3106350"/>
                  <a:pt x="1141372" y="3132966"/>
                </a:cubicBezTo>
                <a:lnTo>
                  <a:pt x="1914870" y="3907007"/>
                </a:lnTo>
                <a:cubicBezTo>
                  <a:pt x="1941485" y="3933623"/>
                  <a:pt x="1985213" y="3933623"/>
                  <a:pt x="2012101" y="3907007"/>
                </a:cubicBezTo>
                <a:lnTo>
                  <a:pt x="2785870" y="3133238"/>
                </a:lnTo>
                <a:cubicBezTo>
                  <a:pt x="2812486" y="3106621"/>
                  <a:pt x="2856212" y="3106621"/>
                  <a:pt x="2883101" y="3133238"/>
                </a:cubicBezTo>
                <a:lnTo>
                  <a:pt x="2896951" y="3147089"/>
                </a:lnTo>
                <a:cubicBezTo>
                  <a:pt x="2923568" y="3173705"/>
                  <a:pt x="2948554" y="3226394"/>
                  <a:pt x="2952085" y="3264146"/>
                </a:cubicBezTo>
                <a:cubicBezTo>
                  <a:pt x="2952085" y="3264146"/>
                  <a:pt x="2962406" y="3369252"/>
                  <a:pt x="3027317" y="3434163"/>
                </a:cubicBezTo>
                <a:cubicBezTo>
                  <a:pt x="3139756" y="3546603"/>
                  <a:pt x="3321995" y="3546603"/>
                  <a:pt x="3434436" y="3434163"/>
                </a:cubicBezTo>
                <a:cubicBezTo>
                  <a:pt x="3546876" y="3321723"/>
                  <a:pt x="3546876" y="3139484"/>
                  <a:pt x="3434436" y="3027045"/>
                </a:cubicBezTo>
                <a:close/>
              </a:path>
            </a:pathLst>
          </a:custGeom>
          <a:solidFill>
            <a:srgbClr val="A9BDCC">
              <a:alpha val="50000"/>
            </a:srgbClr>
          </a:solidFill>
          <a:ln w="27157"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55ADDF5-6DDF-4809-9309-E59034359B0F}"/>
              </a:ext>
            </a:extLst>
          </p:cNvPr>
          <p:cNvSpPr/>
          <p:nvPr/>
        </p:nvSpPr>
        <p:spPr>
          <a:xfrm>
            <a:off x="19186982" y="4343524"/>
            <a:ext cx="3927241" cy="3926969"/>
          </a:xfrm>
          <a:custGeom>
            <a:avLst/>
            <a:gdLst>
              <a:gd name="connsiteX0" fmla="*/ 3434436 w 3927241"/>
              <a:gd name="connsiteY0" fmla="*/ 3027045 h 3926969"/>
              <a:gd name="connsiteX1" fmla="*/ 3264418 w 3927241"/>
              <a:gd name="connsiteY1" fmla="*/ 2951813 h 3926969"/>
              <a:gd name="connsiteX2" fmla="*/ 3147361 w 3927241"/>
              <a:gd name="connsiteY2" fmla="*/ 2896680 h 3926969"/>
              <a:gd name="connsiteX3" fmla="*/ 3133510 w 3927241"/>
              <a:gd name="connsiteY3" fmla="*/ 2882829 h 3926969"/>
              <a:gd name="connsiteX4" fmla="*/ 3133510 w 3927241"/>
              <a:gd name="connsiteY4" fmla="*/ 2785598 h 3926969"/>
              <a:gd name="connsiteX5" fmla="*/ 3907279 w 3927241"/>
              <a:gd name="connsiteY5" fmla="*/ 2011828 h 3926969"/>
              <a:gd name="connsiteX6" fmla="*/ 3907279 w 3927241"/>
              <a:gd name="connsiteY6" fmla="*/ 1914598 h 3926969"/>
              <a:gd name="connsiteX7" fmla="*/ 3133781 w 3927241"/>
              <a:gd name="connsiteY7" fmla="*/ 1140828 h 3926969"/>
              <a:gd name="connsiteX8" fmla="*/ 3133781 w 3927241"/>
              <a:gd name="connsiteY8" fmla="*/ 1043598 h 3926969"/>
              <a:gd name="connsiteX9" fmla="*/ 3134325 w 3927241"/>
              <a:gd name="connsiteY9" fmla="*/ 1043055 h 3926969"/>
              <a:gd name="connsiteX10" fmla="*/ 3251110 w 3927241"/>
              <a:gd name="connsiteY10" fmla="*/ 987921 h 3926969"/>
              <a:gd name="connsiteX11" fmla="*/ 3421128 w 3927241"/>
              <a:gd name="connsiteY11" fmla="*/ 912690 h 3926969"/>
              <a:gd name="connsiteX12" fmla="*/ 3421128 w 3927241"/>
              <a:gd name="connsiteY12" fmla="*/ 505571 h 3926969"/>
              <a:gd name="connsiteX13" fmla="*/ 3014008 w 3927241"/>
              <a:gd name="connsiteY13" fmla="*/ 505571 h 3926969"/>
              <a:gd name="connsiteX14" fmla="*/ 2938778 w 3927241"/>
              <a:gd name="connsiteY14" fmla="*/ 675860 h 3926969"/>
              <a:gd name="connsiteX15" fmla="*/ 2883643 w 3927241"/>
              <a:gd name="connsiteY15" fmla="*/ 792917 h 3926969"/>
              <a:gd name="connsiteX16" fmla="*/ 2883101 w 3927241"/>
              <a:gd name="connsiteY16" fmla="*/ 793460 h 3926969"/>
              <a:gd name="connsiteX17" fmla="*/ 2785870 w 3927241"/>
              <a:gd name="connsiteY17" fmla="*/ 793460 h 3926969"/>
              <a:gd name="connsiteX18" fmla="*/ 2012101 w 3927241"/>
              <a:gd name="connsiteY18" fmla="*/ 19962 h 3926969"/>
              <a:gd name="connsiteX19" fmla="*/ 1914870 w 3927241"/>
              <a:gd name="connsiteY19" fmla="*/ 19962 h 3926969"/>
              <a:gd name="connsiteX20" fmla="*/ 1141372 w 3927241"/>
              <a:gd name="connsiteY20" fmla="*/ 793460 h 3926969"/>
              <a:gd name="connsiteX21" fmla="*/ 1141372 w 3927241"/>
              <a:gd name="connsiteY21" fmla="*/ 890691 h 3926969"/>
              <a:gd name="connsiteX22" fmla="*/ 1149792 w 3927241"/>
              <a:gd name="connsiteY22" fmla="*/ 899382 h 3926969"/>
              <a:gd name="connsiteX23" fmla="*/ 1266576 w 3927241"/>
              <a:gd name="connsiteY23" fmla="*/ 954515 h 3926969"/>
              <a:gd name="connsiteX24" fmla="*/ 1436866 w 3927241"/>
              <a:gd name="connsiteY24" fmla="*/ 1029747 h 3926969"/>
              <a:gd name="connsiteX25" fmla="*/ 1436866 w 3927241"/>
              <a:gd name="connsiteY25" fmla="*/ 1436865 h 3926969"/>
              <a:gd name="connsiteX26" fmla="*/ 1029746 w 3927241"/>
              <a:gd name="connsiteY26" fmla="*/ 1436865 h 3926969"/>
              <a:gd name="connsiteX27" fmla="*/ 954516 w 3927241"/>
              <a:gd name="connsiteY27" fmla="*/ 1266576 h 3926969"/>
              <a:gd name="connsiteX28" fmla="*/ 899381 w 3927241"/>
              <a:gd name="connsiteY28" fmla="*/ 1149791 h 3926969"/>
              <a:gd name="connsiteX29" fmla="*/ 890690 w 3927241"/>
              <a:gd name="connsiteY29" fmla="*/ 1141100 h 3926969"/>
              <a:gd name="connsiteX30" fmla="*/ 793461 w 3927241"/>
              <a:gd name="connsiteY30" fmla="*/ 1141100 h 3926969"/>
              <a:gd name="connsiteX31" fmla="*/ 19962 w 3927241"/>
              <a:gd name="connsiteY31" fmla="*/ 1914870 h 3926969"/>
              <a:gd name="connsiteX32" fmla="*/ 19962 w 3927241"/>
              <a:gd name="connsiteY32" fmla="*/ 2012100 h 3926969"/>
              <a:gd name="connsiteX33" fmla="*/ 793731 w 3927241"/>
              <a:gd name="connsiteY33" fmla="*/ 2785870 h 3926969"/>
              <a:gd name="connsiteX34" fmla="*/ 890962 w 3927241"/>
              <a:gd name="connsiteY34" fmla="*/ 2785870 h 3926969"/>
              <a:gd name="connsiteX35" fmla="*/ 899110 w 3927241"/>
              <a:gd name="connsiteY35" fmla="*/ 2777722 h 3926969"/>
              <a:gd name="connsiteX36" fmla="*/ 954244 w 3927241"/>
              <a:gd name="connsiteY36" fmla="*/ 2660665 h 3926969"/>
              <a:gd name="connsiteX37" fmla="*/ 1029476 w 3927241"/>
              <a:gd name="connsiteY37" fmla="*/ 2490376 h 3926969"/>
              <a:gd name="connsiteX38" fmla="*/ 1436594 w 3927241"/>
              <a:gd name="connsiteY38" fmla="*/ 2490376 h 3926969"/>
              <a:gd name="connsiteX39" fmla="*/ 1436594 w 3927241"/>
              <a:gd name="connsiteY39" fmla="*/ 2897495 h 3926969"/>
              <a:gd name="connsiteX40" fmla="*/ 1266305 w 3927241"/>
              <a:gd name="connsiteY40" fmla="*/ 2972726 h 3926969"/>
              <a:gd name="connsiteX41" fmla="*/ 1149520 w 3927241"/>
              <a:gd name="connsiteY41" fmla="*/ 3027860 h 3926969"/>
              <a:gd name="connsiteX42" fmla="*/ 1141372 w 3927241"/>
              <a:gd name="connsiteY42" fmla="*/ 3036007 h 3926969"/>
              <a:gd name="connsiteX43" fmla="*/ 1141372 w 3927241"/>
              <a:gd name="connsiteY43" fmla="*/ 3132966 h 3926969"/>
              <a:gd name="connsiteX44" fmla="*/ 1914870 w 3927241"/>
              <a:gd name="connsiteY44" fmla="*/ 3907007 h 3926969"/>
              <a:gd name="connsiteX45" fmla="*/ 2012101 w 3927241"/>
              <a:gd name="connsiteY45" fmla="*/ 3907007 h 3926969"/>
              <a:gd name="connsiteX46" fmla="*/ 2785870 w 3927241"/>
              <a:gd name="connsiteY46" fmla="*/ 3133238 h 3926969"/>
              <a:gd name="connsiteX47" fmla="*/ 2883101 w 3927241"/>
              <a:gd name="connsiteY47" fmla="*/ 3133238 h 3926969"/>
              <a:gd name="connsiteX48" fmla="*/ 2896951 w 3927241"/>
              <a:gd name="connsiteY48" fmla="*/ 3147089 h 3926969"/>
              <a:gd name="connsiteX49" fmla="*/ 2952085 w 3927241"/>
              <a:gd name="connsiteY49" fmla="*/ 3264146 h 3926969"/>
              <a:gd name="connsiteX50" fmla="*/ 3027317 w 3927241"/>
              <a:gd name="connsiteY50" fmla="*/ 3434163 h 3926969"/>
              <a:gd name="connsiteX51" fmla="*/ 3434436 w 3927241"/>
              <a:gd name="connsiteY51" fmla="*/ 3434163 h 3926969"/>
              <a:gd name="connsiteX52" fmla="*/ 3434436 w 3927241"/>
              <a:gd name="connsiteY52" fmla="*/ 3027045 h 392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927241" h="3926969">
                <a:moveTo>
                  <a:pt x="3434436" y="3027045"/>
                </a:moveTo>
                <a:cubicBezTo>
                  <a:pt x="3369252" y="2961862"/>
                  <a:pt x="3264418" y="2951813"/>
                  <a:pt x="3264418" y="2951813"/>
                </a:cubicBezTo>
                <a:cubicBezTo>
                  <a:pt x="3226938" y="2948011"/>
                  <a:pt x="3174249" y="2923296"/>
                  <a:pt x="3147361" y="2896680"/>
                </a:cubicBezTo>
                <a:lnTo>
                  <a:pt x="3133510" y="2882829"/>
                </a:lnTo>
                <a:cubicBezTo>
                  <a:pt x="3106894" y="2856212"/>
                  <a:pt x="3106894" y="2812486"/>
                  <a:pt x="3133510" y="2785598"/>
                </a:cubicBezTo>
                <a:lnTo>
                  <a:pt x="3907279" y="2011828"/>
                </a:lnTo>
                <a:cubicBezTo>
                  <a:pt x="3933896" y="1985212"/>
                  <a:pt x="3933896" y="1941486"/>
                  <a:pt x="3907279" y="1914598"/>
                </a:cubicBezTo>
                <a:lnTo>
                  <a:pt x="3133781" y="1140828"/>
                </a:lnTo>
                <a:cubicBezTo>
                  <a:pt x="3107166" y="1114212"/>
                  <a:pt x="3107166" y="1070486"/>
                  <a:pt x="3133781" y="1043598"/>
                </a:cubicBezTo>
                <a:lnTo>
                  <a:pt x="3134325" y="1043055"/>
                </a:lnTo>
                <a:cubicBezTo>
                  <a:pt x="3160941" y="1016438"/>
                  <a:pt x="3213630" y="991452"/>
                  <a:pt x="3251110" y="987921"/>
                </a:cubicBezTo>
                <a:cubicBezTo>
                  <a:pt x="3251110" y="987921"/>
                  <a:pt x="3356217" y="977872"/>
                  <a:pt x="3421128" y="912690"/>
                </a:cubicBezTo>
                <a:cubicBezTo>
                  <a:pt x="3533566" y="800250"/>
                  <a:pt x="3533566" y="618011"/>
                  <a:pt x="3421128" y="505571"/>
                </a:cubicBezTo>
                <a:cubicBezTo>
                  <a:pt x="3308688" y="393131"/>
                  <a:pt x="3126448" y="393131"/>
                  <a:pt x="3014008" y="505571"/>
                </a:cubicBezTo>
                <a:cubicBezTo>
                  <a:pt x="2948826" y="570754"/>
                  <a:pt x="2938778" y="675860"/>
                  <a:pt x="2938778" y="675860"/>
                </a:cubicBezTo>
                <a:cubicBezTo>
                  <a:pt x="2935247" y="713612"/>
                  <a:pt x="2910261" y="766029"/>
                  <a:pt x="2883643" y="792917"/>
                </a:cubicBezTo>
                <a:lnTo>
                  <a:pt x="2883101" y="793460"/>
                </a:lnTo>
                <a:cubicBezTo>
                  <a:pt x="2856484" y="820348"/>
                  <a:pt x="2812758" y="820076"/>
                  <a:pt x="2785870" y="793460"/>
                </a:cubicBezTo>
                <a:lnTo>
                  <a:pt x="2012101" y="19962"/>
                </a:lnTo>
                <a:cubicBezTo>
                  <a:pt x="1985483" y="-6654"/>
                  <a:pt x="1941757" y="-6654"/>
                  <a:pt x="1914870" y="19962"/>
                </a:cubicBezTo>
                <a:lnTo>
                  <a:pt x="1141372" y="793460"/>
                </a:lnTo>
                <a:cubicBezTo>
                  <a:pt x="1114755" y="820076"/>
                  <a:pt x="1114755" y="863803"/>
                  <a:pt x="1141372" y="890691"/>
                </a:cubicBezTo>
                <a:lnTo>
                  <a:pt x="1149792" y="899382"/>
                </a:lnTo>
                <a:cubicBezTo>
                  <a:pt x="1176407" y="925998"/>
                  <a:pt x="1229096" y="950984"/>
                  <a:pt x="1266576" y="954515"/>
                </a:cubicBezTo>
                <a:cubicBezTo>
                  <a:pt x="1266576" y="954515"/>
                  <a:pt x="1371683" y="964836"/>
                  <a:pt x="1436866" y="1029747"/>
                </a:cubicBezTo>
                <a:cubicBezTo>
                  <a:pt x="1549304" y="1142186"/>
                  <a:pt x="1549304" y="1324426"/>
                  <a:pt x="1436866" y="1436865"/>
                </a:cubicBezTo>
                <a:cubicBezTo>
                  <a:pt x="1324426" y="1549305"/>
                  <a:pt x="1142186" y="1549305"/>
                  <a:pt x="1029746" y="1436865"/>
                </a:cubicBezTo>
                <a:cubicBezTo>
                  <a:pt x="964565" y="1371683"/>
                  <a:pt x="954516" y="1266576"/>
                  <a:pt x="954516" y="1266576"/>
                </a:cubicBezTo>
                <a:cubicBezTo>
                  <a:pt x="950985" y="1229096"/>
                  <a:pt x="925999" y="1176407"/>
                  <a:pt x="899381" y="1149791"/>
                </a:cubicBezTo>
                <a:lnTo>
                  <a:pt x="890690" y="1141100"/>
                </a:lnTo>
                <a:cubicBezTo>
                  <a:pt x="864075" y="1114484"/>
                  <a:pt x="820349" y="1114484"/>
                  <a:pt x="793461" y="1141100"/>
                </a:cubicBezTo>
                <a:lnTo>
                  <a:pt x="19962" y="1914870"/>
                </a:lnTo>
                <a:cubicBezTo>
                  <a:pt x="-6654" y="1941486"/>
                  <a:pt x="-6654" y="1985212"/>
                  <a:pt x="19962" y="2012100"/>
                </a:cubicBezTo>
                <a:lnTo>
                  <a:pt x="793731" y="2785870"/>
                </a:lnTo>
                <a:cubicBezTo>
                  <a:pt x="820349" y="2812486"/>
                  <a:pt x="864075" y="2812486"/>
                  <a:pt x="890962" y="2785870"/>
                </a:cubicBezTo>
                <a:lnTo>
                  <a:pt x="899110" y="2777722"/>
                </a:lnTo>
                <a:cubicBezTo>
                  <a:pt x="925727" y="2751106"/>
                  <a:pt x="950713" y="2698417"/>
                  <a:pt x="954244" y="2660665"/>
                </a:cubicBezTo>
                <a:cubicBezTo>
                  <a:pt x="954244" y="2660665"/>
                  <a:pt x="964565" y="2555558"/>
                  <a:pt x="1029476" y="2490376"/>
                </a:cubicBezTo>
                <a:cubicBezTo>
                  <a:pt x="1141914" y="2377936"/>
                  <a:pt x="1324154" y="2377936"/>
                  <a:pt x="1436594" y="2490376"/>
                </a:cubicBezTo>
                <a:cubicBezTo>
                  <a:pt x="1549034" y="2602816"/>
                  <a:pt x="1549034" y="2785055"/>
                  <a:pt x="1436594" y="2897495"/>
                </a:cubicBezTo>
                <a:cubicBezTo>
                  <a:pt x="1371411" y="2962677"/>
                  <a:pt x="1266305" y="2972726"/>
                  <a:pt x="1266305" y="2972726"/>
                </a:cubicBezTo>
                <a:cubicBezTo>
                  <a:pt x="1228824" y="2976528"/>
                  <a:pt x="1176135" y="3001243"/>
                  <a:pt x="1149520" y="3027860"/>
                </a:cubicBezTo>
                <a:lnTo>
                  <a:pt x="1141372" y="3036007"/>
                </a:lnTo>
                <a:cubicBezTo>
                  <a:pt x="1114755" y="3062623"/>
                  <a:pt x="1114755" y="3106350"/>
                  <a:pt x="1141372" y="3132966"/>
                </a:cubicBezTo>
                <a:lnTo>
                  <a:pt x="1914870" y="3907007"/>
                </a:lnTo>
                <a:cubicBezTo>
                  <a:pt x="1941485" y="3933623"/>
                  <a:pt x="1985213" y="3933623"/>
                  <a:pt x="2012101" y="3907007"/>
                </a:cubicBezTo>
                <a:lnTo>
                  <a:pt x="2785870" y="3133238"/>
                </a:lnTo>
                <a:cubicBezTo>
                  <a:pt x="2812486" y="3106621"/>
                  <a:pt x="2856212" y="3106621"/>
                  <a:pt x="2883101" y="3133238"/>
                </a:cubicBezTo>
                <a:lnTo>
                  <a:pt x="2896951" y="3147089"/>
                </a:lnTo>
                <a:cubicBezTo>
                  <a:pt x="2923568" y="3173705"/>
                  <a:pt x="2948554" y="3226394"/>
                  <a:pt x="2952085" y="3264146"/>
                </a:cubicBezTo>
                <a:cubicBezTo>
                  <a:pt x="2952085" y="3264146"/>
                  <a:pt x="2962406" y="3369252"/>
                  <a:pt x="3027317" y="3434163"/>
                </a:cubicBezTo>
                <a:cubicBezTo>
                  <a:pt x="3139756" y="3546603"/>
                  <a:pt x="3321995" y="3546603"/>
                  <a:pt x="3434436" y="3434163"/>
                </a:cubicBezTo>
                <a:cubicBezTo>
                  <a:pt x="3546876" y="3321723"/>
                  <a:pt x="3546876" y="3139484"/>
                  <a:pt x="3434436" y="3027045"/>
                </a:cubicBezTo>
                <a:close/>
              </a:path>
            </a:pathLst>
          </a:custGeom>
          <a:noFill/>
          <a:ln w="27157" cap="flat">
            <a:solidFill>
              <a:srgbClr val="FFFFFF">
                <a:alpha val="50000"/>
              </a:srgbClr>
            </a:solidFill>
            <a:prstDash val="solid"/>
            <a:round/>
          </a:ln>
        </p:spPr>
        <p:txBody>
          <a:bodyPr rtlCol="0" anchor="ctr"/>
          <a:lstStyle/>
          <a:p>
            <a:endParaRPr lang="en-US"/>
          </a:p>
        </p:txBody>
      </p:sp>
      <p:sp>
        <p:nvSpPr>
          <p:cNvPr id="86" name="Rectangle 85">
            <a:extLst>
              <a:ext uri="{FF2B5EF4-FFF2-40B4-BE49-F238E27FC236}">
                <a16:creationId xmlns:a16="http://schemas.microsoft.com/office/drawing/2014/main" id="{DDD2E7C4-190D-4BAD-AB38-CF854B1EE4A8}"/>
              </a:ext>
            </a:extLst>
          </p:cNvPr>
          <p:cNvSpPr/>
          <p:nvPr/>
        </p:nvSpPr>
        <p:spPr>
          <a:xfrm>
            <a:off x="3417874" y="1777917"/>
            <a:ext cx="354236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87" name="Rectangle 86">
            <a:extLst>
              <a:ext uri="{FF2B5EF4-FFF2-40B4-BE49-F238E27FC236}">
                <a16:creationId xmlns:a16="http://schemas.microsoft.com/office/drawing/2014/main" id="{17D72096-842F-43B3-AB45-AF076145DEBB}"/>
              </a:ext>
            </a:extLst>
          </p:cNvPr>
          <p:cNvSpPr/>
          <p:nvPr/>
        </p:nvSpPr>
        <p:spPr>
          <a:xfrm>
            <a:off x="7399706" y="1777917"/>
            <a:ext cx="354236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88" name="Rectangle 87">
            <a:extLst>
              <a:ext uri="{FF2B5EF4-FFF2-40B4-BE49-F238E27FC236}">
                <a16:creationId xmlns:a16="http://schemas.microsoft.com/office/drawing/2014/main" id="{54A3F0DD-401E-4376-8814-52F5FE320752}"/>
              </a:ext>
            </a:extLst>
          </p:cNvPr>
          <p:cNvSpPr/>
          <p:nvPr/>
        </p:nvSpPr>
        <p:spPr>
          <a:xfrm>
            <a:off x="11436806" y="1777917"/>
            <a:ext cx="354236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89" name="Rectangle 88">
            <a:extLst>
              <a:ext uri="{FF2B5EF4-FFF2-40B4-BE49-F238E27FC236}">
                <a16:creationId xmlns:a16="http://schemas.microsoft.com/office/drawing/2014/main" id="{409A6D08-5833-4B88-9F05-849438BE1190}"/>
              </a:ext>
            </a:extLst>
          </p:cNvPr>
          <p:cNvSpPr/>
          <p:nvPr/>
        </p:nvSpPr>
        <p:spPr>
          <a:xfrm>
            <a:off x="15422440" y="1777917"/>
            <a:ext cx="354236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90" name="Rectangle 89">
            <a:extLst>
              <a:ext uri="{FF2B5EF4-FFF2-40B4-BE49-F238E27FC236}">
                <a16:creationId xmlns:a16="http://schemas.microsoft.com/office/drawing/2014/main" id="{DF1BB277-E011-4ED1-8FC4-69DDCEDF047F}"/>
              </a:ext>
            </a:extLst>
          </p:cNvPr>
          <p:cNvSpPr/>
          <p:nvPr/>
        </p:nvSpPr>
        <p:spPr>
          <a:xfrm>
            <a:off x="5415172" y="11547060"/>
            <a:ext cx="354236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91" name="Rectangle 90">
            <a:extLst>
              <a:ext uri="{FF2B5EF4-FFF2-40B4-BE49-F238E27FC236}">
                <a16:creationId xmlns:a16="http://schemas.microsoft.com/office/drawing/2014/main" id="{8ADE982E-C242-4640-BF1C-272F85262F27}"/>
              </a:ext>
            </a:extLst>
          </p:cNvPr>
          <p:cNvSpPr/>
          <p:nvPr/>
        </p:nvSpPr>
        <p:spPr>
          <a:xfrm>
            <a:off x="9427559" y="11547060"/>
            <a:ext cx="354236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92" name="Rectangle 91">
            <a:extLst>
              <a:ext uri="{FF2B5EF4-FFF2-40B4-BE49-F238E27FC236}">
                <a16:creationId xmlns:a16="http://schemas.microsoft.com/office/drawing/2014/main" id="{D3C1DA7A-9981-4E55-91FB-BBFEA5E6E1B4}"/>
              </a:ext>
            </a:extLst>
          </p:cNvPr>
          <p:cNvSpPr/>
          <p:nvPr/>
        </p:nvSpPr>
        <p:spPr>
          <a:xfrm>
            <a:off x="13378835" y="11547060"/>
            <a:ext cx="354236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
        <p:nvSpPr>
          <p:cNvPr id="93" name="Rectangle 92">
            <a:extLst>
              <a:ext uri="{FF2B5EF4-FFF2-40B4-BE49-F238E27FC236}">
                <a16:creationId xmlns:a16="http://schemas.microsoft.com/office/drawing/2014/main" id="{97ABAE6A-D7CE-47DA-9919-966C3652CC89}"/>
              </a:ext>
            </a:extLst>
          </p:cNvPr>
          <p:cNvSpPr/>
          <p:nvPr/>
        </p:nvSpPr>
        <p:spPr>
          <a:xfrm>
            <a:off x="17424918" y="11547060"/>
            <a:ext cx="3542362" cy="1384995"/>
          </a:xfrm>
          <a:prstGeom prst="rect">
            <a:avLst/>
          </a:prstGeom>
        </p:spPr>
        <p:txBody>
          <a:bodyPr wrap="square">
            <a:spAutoFit/>
          </a:bodyPr>
          <a:lstStyle/>
          <a:p>
            <a:pPr algn="ctr"/>
            <a:r>
              <a:rPr lang="en-US" sz="2800" b="1" dirty="0">
                <a:solidFill>
                  <a:srgbClr val="000000"/>
                </a:solidFill>
              </a:rPr>
              <a:t>Lorem Ipsum</a:t>
            </a:r>
            <a:r>
              <a:rPr lang="en-US" sz="2800" dirty="0">
                <a:solidFill>
                  <a:srgbClr val="000000"/>
                </a:solidFill>
              </a:rPr>
              <a:t> is simply dummy text</a:t>
            </a:r>
            <a:endParaRPr lang="en-US" sz="2800" dirty="0"/>
          </a:p>
        </p:txBody>
      </p:sp>
    </p:spTree>
    <p:extLst>
      <p:ext uri="{BB962C8B-B14F-4D97-AF65-F5344CB8AC3E}">
        <p14:creationId xmlns:p14="http://schemas.microsoft.com/office/powerpoint/2010/main" val="179101432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raphic 1">
            <a:extLst>
              <a:ext uri="{FF2B5EF4-FFF2-40B4-BE49-F238E27FC236}">
                <a16:creationId xmlns:a16="http://schemas.microsoft.com/office/drawing/2014/main" id="{AE1CC09C-12B8-41A7-9C33-8823806E0E5D}"/>
              </a:ext>
            </a:extLst>
          </p:cNvPr>
          <p:cNvSpPr/>
          <p:nvPr/>
        </p:nvSpPr>
        <p:spPr>
          <a:xfrm>
            <a:off x="1032347" y="1458194"/>
            <a:ext cx="21578215" cy="11971131"/>
          </a:xfrm>
          <a:custGeom>
            <a:avLst/>
            <a:gdLst>
              <a:gd name="connsiteX0" fmla="*/ 2122577 w 21575718"/>
              <a:gd name="connsiteY0" fmla="*/ 2723484 h 11969746"/>
              <a:gd name="connsiteX1" fmla="*/ 2206064 w 21575718"/>
              <a:gd name="connsiteY1" fmla="*/ 2723484 h 11969746"/>
              <a:gd name="connsiteX2" fmla="*/ 2384604 w 21575718"/>
              <a:gd name="connsiteY2" fmla="*/ 2628430 h 11969746"/>
              <a:gd name="connsiteX3" fmla="*/ 2390639 w 21575718"/>
              <a:gd name="connsiteY3" fmla="*/ 2661120 h 11969746"/>
              <a:gd name="connsiteX4" fmla="*/ 2249818 w 21575718"/>
              <a:gd name="connsiteY4" fmla="*/ 2749636 h 11969746"/>
              <a:gd name="connsiteX5" fmla="*/ 2399189 w 21575718"/>
              <a:gd name="connsiteY5" fmla="*/ 2685764 h 11969746"/>
              <a:gd name="connsiteX6" fmla="*/ 2488208 w 21575718"/>
              <a:gd name="connsiteY6" fmla="*/ 2627424 h 11969746"/>
              <a:gd name="connsiteX7" fmla="*/ 2518383 w 21575718"/>
              <a:gd name="connsiteY7" fmla="*/ 2569084 h 11969746"/>
              <a:gd name="connsiteX8" fmla="*/ 2650654 w 21575718"/>
              <a:gd name="connsiteY8" fmla="*/ 2697834 h 11969746"/>
              <a:gd name="connsiteX9" fmla="*/ 2672280 w 21575718"/>
              <a:gd name="connsiteY9" fmla="*/ 2681741 h 11969746"/>
              <a:gd name="connsiteX10" fmla="*/ 2708491 w 21575718"/>
              <a:gd name="connsiteY10" fmla="*/ 2652068 h 11969746"/>
              <a:gd name="connsiteX11" fmla="*/ 2721064 w 21575718"/>
              <a:gd name="connsiteY11" fmla="*/ 2692805 h 11969746"/>
              <a:gd name="connsiteX12" fmla="*/ 2780410 w 21575718"/>
              <a:gd name="connsiteY12" fmla="*/ 2681741 h 11969746"/>
              <a:gd name="connsiteX13" fmla="*/ 2796001 w 21575718"/>
              <a:gd name="connsiteY13" fmla="*/ 2648044 h 11969746"/>
              <a:gd name="connsiteX14" fmla="*/ 2829697 w 21575718"/>
              <a:gd name="connsiteY14" fmla="*/ 2644021 h 11969746"/>
              <a:gd name="connsiteX15" fmla="*/ 3016787 w 21575718"/>
              <a:gd name="connsiteY15" fmla="*/ 2696828 h 11969746"/>
              <a:gd name="connsiteX16" fmla="*/ 3184263 w 21575718"/>
              <a:gd name="connsiteY16" fmla="*/ 2731028 h 11969746"/>
              <a:gd name="connsiteX17" fmla="*/ 3264732 w 21575718"/>
              <a:gd name="connsiteY17" fmla="*/ 2736057 h 11969746"/>
              <a:gd name="connsiteX18" fmla="*/ 3304967 w 21575718"/>
              <a:gd name="connsiteY18" fmla="*/ 2801438 h 11969746"/>
              <a:gd name="connsiteX19" fmla="*/ 3238077 w 21575718"/>
              <a:gd name="connsiteY19" fmla="*/ 2837649 h 11969746"/>
              <a:gd name="connsiteX20" fmla="*/ 3390968 w 21575718"/>
              <a:gd name="connsiteY20" fmla="*/ 2857766 h 11969746"/>
              <a:gd name="connsiteX21" fmla="*/ 3578058 w 21575718"/>
              <a:gd name="connsiteY21" fmla="*/ 2835637 h 11969746"/>
              <a:gd name="connsiteX22" fmla="*/ 3657018 w 21575718"/>
              <a:gd name="connsiteY22" fmla="*/ 2903533 h 11969746"/>
              <a:gd name="connsiteX23" fmla="*/ 3720387 w 21575718"/>
              <a:gd name="connsiteY23" fmla="*/ 2975452 h 11969746"/>
              <a:gd name="connsiteX24" fmla="*/ 3715358 w 21575718"/>
              <a:gd name="connsiteY24" fmla="*/ 2928177 h 11969746"/>
              <a:gd name="connsiteX25" fmla="*/ 3702282 w 21575718"/>
              <a:gd name="connsiteY25" fmla="*/ 2841169 h 11969746"/>
              <a:gd name="connsiteX26" fmla="*/ 3688703 w 21575718"/>
              <a:gd name="connsiteY26" fmla="*/ 2793894 h 11969746"/>
              <a:gd name="connsiteX27" fmla="*/ 3693732 w 21575718"/>
              <a:gd name="connsiteY27" fmla="*/ 2754666 h 11969746"/>
              <a:gd name="connsiteX28" fmla="*/ 3812927 w 21575718"/>
              <a:gd name="connsiteY28" fmla="*/ 2711413 h 11969746"/>
              <a:gd name="connsiteX29" fmla="*/ 3919548 w 21575718"/>
              <a:gd name="connsiteY29" fmla="*/ 2785847 h 11969746"/>
              <a:gd name="connsiteX30" fmla="*/ 4043771 w 21575718"/>
              <a:gd name="connsiteY30" fmla="*/ 2813005 h 11969746"/>
              <a:gd name="connsiteX31" fmla="*/ 4169001 w 21575718"/>
              <a:gd name="connsiteY31" fmla="*/ 2819544 h 11969746"/>
              <a:gd name="connsiteX32" fmla="*/ 4238406 w 21575718"/>
              <a:gd name="connsiteY32" fmla="*/ 2768245 h 11969746"/>
              <a:gd name="connsiteX33" fmla="*/ 4294231 w 21575718"/>
              <a:gd name="connsiteY33" fmla="*/ 2719460 h 11969746"/>
              <a:gd name="connsiteX34" fmla="*/ 4383250 w 21575718"/>
              <a:gd name="connsiteY34" fmla="*/ 2739578 h 11969746"/>
              <a:gd name="connsiteX35" fmla="*/ 4368665 w 21575718"/>
              <a:gd name="connsiteY35" fmla="*/ 2816023 h 11969746"/>
              <a:gd name="connsiteX36" fmla="*/ 4442595 w 21575718"/>
              <a:gd name="connsiteY36" fmla="*/ 2875369 h 11969746"/>
              <a:gd name="connsiteX37" fmla="*/ 4429520 w 21575718"/>
              <a:gd name="connsiteY37" fmla="*/ 2818538 h 11969746"/>
              <a:gd name="connsiteX38" fmla="*/ 4434046 w 21575718"/>
              <a:gd name="connsiteY38" fmla="*/ 2765730 h 11969746"/>
              <a:gd name="connsiteX39" fmla="*/ 4522562 w 21575718"/>
              <a:gd name="connsiteY39" fmla="*/ 2709905 h 11969746"/>
              <a:gd name="connsiteX40" fmla="*/ 4501941 w 21575718"/>
              <a:gd name="connsiteY40" fmla="*/ 2653074 h 11969746"/>
              <a:gd name="connsiteX41" fmla="*/ 4492386 w 21575718"/>
              <a:gd name="connsiteY41" fmla="*/ 2628933 h 11969746"/>
              <a:gd name="connsiteX42" fmla="*/ 4556761 w 21575718"/>
              <a:gd name="connsiteY42" fmla="*/ 2589201 h 11969746"/>
              <a:gd name="connsiteX43" fmla="*/ 4553240 w 21575718"/>
              <a:gd name="connsiteY43" fmla="*/ 2580149 h 11969746"/>
              <a:gd name="connsiteX44" fmla="*/ 4471766 w 21575718"/>
              <a:gd name="connsiteY44" fmla="*/ 2562043 h 11969746"/>
              <a:gd name="connsiteX45" fmla="*/ 4399846 w 21575718"/>
              <a:gd name="connsiteY45" fmla="*/ 2521306 h 11969746"/>
              <a:gd name="connsiteX46" fmla="*/ 4390291 w 21575718"/>
              <a:gd name="connsiteY46" fmla="*/ 2372438 h 11969746"/>
              <a:gd name="connsiteX47" fmla="*/ 4435052 w 21575718"/>
              <a:gd name="connsiteY47" fmla="*/ 2315607 h 11969746"/>
              <a:gd name="connsiteX48" fmla="*/ 4423987 w 21575718"/>
              <a:gd name="connsiteY48" fmla="*/ 2134049 h 11969746"/>
              <a:gd name="connsiteX49" fmla="*/ 4443098 w 21575718"/>
              <a:gd name="connsiteY49" fmla="*/ 2013346 h 11969746"/>
              <a:gd name="connsiteX50" fmla="*/ 4486854 w 21575718"/>
              <a:gd name="connsiteY50" fmla="*/ 1992726 h 11969746"/>
              <a:gd name="connsiteX51" fmla="*/ 4549720 w 21575718"/>
              <a:gd name="connsiteY51" fmla="*/ 1928853 h 11969746"/>
              <a:gd name="connsiteX52" fmla="*/ 4699090 w 21575718"/>
              <a:gd name="connsiteY52" fmla="*/ 1929859 h 11969746"/>
              <a:gd name="connsiteX53" fmla="*/ 4666400 w 21575718"/>
              <a:gd name="connsiteY53" fmla="*/ 1962047 h 11969746"/>
              <a:gd name="connsiteX54" fmla="*/ 4621639 w 21575718"/>
              <a:gd name="connsiteY54" fmla="*/ 2087779 h 11969746"/>
              <a:gd name="connsiteX55" fmla="*/ 4493895 w 21575718"/>
              <a:gd name="connsiteY55" fmla="*/ 2114435 h 11969746"/>
              <a:gd name="connsiteX56" fmla="*/ 4509988 w 21575718"/>
              <a:gd name="connsiteY56" fmla="*/ 2199933 h 11969746"/>
              <a:gd name="connsiteX57" fmla="*/ 4489368 w 21575718"/>
              <a:gd name="connsiteY57" fmla="*/ 2262297 h 11969746"/>
              <a:gd name="connsiteX58" fmla="*/ 4574363 w 21575718"/>
              <a:gd name="connsiteY58" fmla="*/ 2335724 h 11969746"/>
              <a:gd name="connsiteX59" fmla="*/ 4628177 w 21575718"/>
              <a:gd name="connsiteY59" fmla="*/ 2442849 h 11969746"/>
              <a:gd name="connsiteX60" fmla="*/ 4599007 w 21575718"/>
              <a:gd name="connsiteY60" fmla="*/ 2536394 h 11969746"/>
              <a:gd name="connsiteX61" fmla="*/ 4642259 w 21575718"/>
              <a:gd name="connsiteY61" fmla="*/ 2548464 h 11969746"/>
              <a:gd name="connsiteX62" fmla="*/ 4710658 w 21575718"/>
              <a:gd name="connsiteY62" fmla="*/ 2555505 h 11969746"/>
              <a:gd name="connsiteX63" fmla="*/ 4709149 w 21575718"/>
              <a:gd name="connsiteY63" fmla="*/ 2605295 h 11969746"/>
              <a:gd name="connsiteX64" fmla="*/ 4714178 w 21575718"/>
              <a:gd name="connsiteY64" fmla="*/ 2674197 h 11969746"/>
              <a:gd name="connsiteX65" fmla="*/ 4738821 w 21575718"/>
              <a:gd name="connsiteY65" fmla="*/ 2719963 h 11969746"/>
              <a:gd name="connsiteX66" fmla="*/ 4784588 w 21575718"/>
              <a:gd name="connsiteY66" fmla="*/ 2614348 h 11969746"/>
              <a:gd name="connsiteX67" fmla="*/ 4810238 w 21575718"/>
              <a:gd name="connsiteY67" fmla="*/ 2566569 h 11969746"/>
              <a:gd name="connsiteX68" fmla="*/ 4875619 w 21575718"/>
              <a:gd name="connsiteY68" fmla="*/ 2623903 h 11969746"/>
              <a:gd name="connsiteX69" fmla="*/ 4858519 w 21575718"/>
              <a:gd name="connsiteY69" fmla="*/ 2701355 h 11969746"/>
              <a:gd name="connsiteX70" fmla="*/ 4857513 w 21575718"/>
              <a:gd name="connsiteY70" fmla="*/ 2778303 h 11969746"/>
              <a:gd name="connsiteX71" fmla="*/ 4920882 w 21575718"/>
              <a:gd name="connsiteY71" fmla="*/ 2808479 h 11969746"/>
              <a:gd name="connsiteX72" fmla="*/ 4978217 w 21575718"/>
              <a:gd name="connsiteY72" fmla="*/ 2819041 h 11969746"/>
              <a:gd name="connsiteX73" fmla="*/ 4970672 w 21575718"/>
              <a:gd name="connsiteY73" fmla="*/ 2747122 h 11969746"/>
              <a:gd name="connsiteX74" fmla="*/ 5016942 w 21575718"/>
              <a:gd name="connsiteY74" fmla="*/ 2706887 h 11969746"/>
              <a:gd name="connsiteX75" fmla="*/ 5017445 w 21575718"/>
              <a:gd name="connsiteY75" fmla="*/ 2643015 h 11969746"/>
              <a:gd name="connsiteX76" fmla="*/ 5062709 w 21575718"/>
              <a:gd name="connsiteY76" fmla="*/ 2614348 h 11969746"/>
              <a:gd name="connsiteX77" fmla="*/ 5029516 w 21575718"/>
              <a:gd name="connsiteY77" fmla="*/ 2539411 h 11969746"/>
              <a:gd name="connsiteX78" fmla="*/ 5119540 w 21575718"/>
              <a:gd name="connsiteY78" fmla="*/ 2505715 h 11969746"/>
              <a:gd name="connsiteX79" fmla="*/ 5236220 w 21575718"/>
              <a:gd name="connsiteY79" fmla="*/ 2557014 h 11969746"/>
              <a:gd name="connsiteX80" fmla="*/ 5263378 w 21575718"/>
              <a:gd name="connsiteY80" fmla="*/ 2616360 h 11969746"/>
              <a:gd name="connsiteX81" fmla="*/ 5230688 w 21575718"/>
              <a:gd name="connsiteY81" fmla="*/ 2653074 h 11969746"/>
              <a:gd name="connsiteX82" fmla="*/ 5207553 w 21575718"/>
              <a:gd name="connsiteY82" fmla="*/ 2683249 h 11969746"/>
              <a:gd name="connsiteX83" fmla="*/ 5249799 w 21575718"/>
              <a:gd name="connsiteY83" fmla="*/ 2775789 h 11969746"/>
              <a:gd name="connsiteX84" fmla="*/ 5210068 w 21575718"/>
              <a:gd name="connsiteY84" fmla="*/ 2871848 h 11969746"/>
              <a:gd name="connsiteX85" fmla="*/ 5097914 w 21575718"/>
              <a:gd name="connsiteY85" fmla="*/ 2912586 h 11969746"/>
              <a:gd name="connsiteX86" fmla="*/ 5038568 w 21575718"/>
              <a:gd name="connsiteY86" fmla="*/ 2918118 h 11969746"/>
              <a:gd name="connsiteX87" fmla="*/ 4995819 w 21575718"/>
              <a:gd name="connsiteY87" fmla="*/ 2901521 h 11969746"/>
              <a:gd name="connsiteX88" fmla="*/ 4942508 w 21575718"/>
              <a:gd name="connsiteY88" fmla="*/ 2931697 h 11969746"/>
              <a:gd name="connsiteX89" fmla="*/ 4986264 w 21575718"/>
              <a:gd name="connsiteY89" fmla="*/ 2971932 h 11969746"/>
              <a:gd name="connsiteX90" fmla="*/ 4913338 w 21575718"/>
              <a:gd name="connsiteY90" fmla="*/ 3003113 h 11969746"/>
              <a:gd name="connsiteX91" fmla="*/ 4816273 w 21575718"/>
              <a:gd name="connsiteY91" fmla="*/ 2997581 h 11969746"/>
              <a:gd name="connsiteX92" fmla="*/ 4674949 w 21575718"/>
              <a:gd name="connsiteY92" fmla="*/ 2988025 h 11969746"/>
              <a:gd name="connsiteX93" fmla="*/ 4818285 w 21575718"/>
              <a:gd name="connsiteY93" fmla="*/ 3056927 h 11969746"/>
              <a:gd name="connsiteX94" fmla="*/ 4948544 w 21575718"/>
              <a:gd name="connsiteY94" fmla="*/ 3064974 h 11969746"/>
              <a:gd name="connsiteX95" fmla="*/ 4891712 w 21575718"/>
              <a:gd name="connsiteY95" fmla="*/ 3164051 h 11969746"/>
              <a:gd name="connsiteX96" fmla="*/ 4806214 w 21575718"/>
              <a:gd name="connsiteY96" fmla="*/ 3196238 h 11969746"/>
              <a:gd name="connsiteX97" fmla="*/ 4717195 w 21575718"/>
              <a:gd name="connsiteY97" fmla="*/ 3226414 h 11969746"/>
              <a:gd name="connsiteX98" fmla="*/ 4583919 w 21575718"/>
              <a:gd name="connsiteY98" fmla="*/ 3219876 h 11969746"/>
              <a:gd name="connsiteX99" fmla="*/ 4633709 w 21575718"/>
              <a:gd name="connsiteY99" fmla="*/ 3244017 h 11969746"/>
              <a:gd name="connsiteX100" fmla="*/ 4702611 w 21575718"/>
              <a:gd name="connsiteY100" fmla="*/ 3272684 h 11969746"/>
              <a:gd name="connsiteX101" fmla="*/ 4655335 w 21575718"/>
              <a:gd name="connsiteY101" fmla="*/ 3302860 h 11969746"/>
              <a:gd name="connsiteX102" fmla="*/ 4600516 w 21575718"/>
              <a:gd name="connsiteY102" fmla="*/ 3334042 h 11969746"/>
              <a:gd name="connsiteX103" fmla="*/ 4514515 w 21575718"/>
              <a:gd name="connsiteY103" fmla="*/ 3455751 h 11969746"/>
              <a:gd name="connsiteX104" fmla="*/ 4475286 w 21575718"/>
              <a:gd name="connsiteY104" fmla="*/ 3566898 h 11969746"/>
              <a:gd name="connsiteX105" fmla="*/ 4446116 w 21575718"/>
              <a:gd name="connsiteY105" fmla="*/ 3682572 h 11969746"/>
              <a:gd name="connsiteX106" fmla="*/ 4560281 w 21575718"/>
              <a:gd name="connsiteY106" fmla="*/ 3713754 h 11969746"/>
              <a:gd name="connsiteX107" fmla="*/ 4641756 w 21575718"/>
              <a:gd name="connsiteY107" fmla="*/ 3850551 h 11969746"/>
              <a:gd name="connsiteX108" fmla="*/ 4704622 w 21575718"/>
              <a:gd name="connsiteY108" fmla="*/ 3882739 h 11969746"/>
              <a:gd name="connsiteX109" fmla="*/ 4820296 w 21575718"/>
              <a:gd name="connsiteY109" fmla="*/ 3879721 h 11969746"/>
              <a:gd name="connsiteX110" fmla="*/ 4984252 w 21575718"/>
              <a:gd name="connsiteY110" fmla="*/ 3986845 h 11969746"/>
              <a:gd name="connsiteX111" fmla="*/ 5118031 w 21575718"/>
              <a:gd name="connsiteY111" fmla="*/ 4018027 h 11969746"/>
              <a:gd name="connsiteX112" fmla="*/ 5179892 w 21575718"/>
              <a:gd name="connsiteY112" fmla="*/ 4047197 h 11969746"/>
              <a:gd name="connsiteX113" fmla="*/ 5214091 w 21575718"/>
              <a:gd name="connsiteY113" fmla="*/ 4074858 h 11969746"/>
              <a:gd name="connsiteX114" fmla="*/ 5207050 w 21575718"/>
              <a:gd name="connsiteY114" fmla="*/ 4117104 h 11969746"/>
              <a:gd name="connsiteX115" fmla="*/ 5223647 w 21575718"/>
              <a:gd name="connsiteY115" fmla="*/ 4242837 h 11969746"/>
              <a:gd name="connsiteX116" fmla="*/ 5335800 w 21575718"/>
              <a:gd name="connsiteY116" fmla="*/ 4277539 h 11969746"/>
              <a:gd name="connsiteX117" fmla="*/ 5391122 w 21575718"/>
              <a:gd name="connsiteY117" fmla="*/ 4372593 h 11969746"/>
              <a:gd name="connsiteX118" fmla="*/ 5442422 w 21575718"/>
              <a:gd name="connsiteY118" fmla="*/ 4321294 h 11969746"/>
              <a:gd name="connsiteX119" fmla="*/ 5437895 w 21575718"/>
              <a:gd name="connsiteY119" fmla="*/ 4230767 h 11969746"/>
              <a:gd name="connsiteX120" fmla="*/ 5406210 w 21575718"/>
              <a:gd name="connsiteY120" fmla="*/ 4093969 h 11969746"/>
              <a:gd name="connsiteX121" fmla="*/ 5431860 w 21575718"/>
              <a:gd name="connsiteY121" fmla="*/ 4042671 h 11969746"/>
              <a:gd name="connsiteX122" fmla="*/ 5461533 w 21575718"/>
              <a:gd name="connsiteY122" fmla="*/ 3996904 h 11969746"/>
              <a:gd name="connsiteX123" fmla="*/ 5519873 w 21575718"/>
              <a:gd name="connsiteY123" fmla="*/ 3980810 h 11969746"/>
              <a:gd name="connsiteX124" fmla="*/ 5546528 w 21575718"/>
              <a:gd name="connsiteY124" fmla="*/ 3869159 h 11969746"/>
              <a:gd name="connsiteX125" fmla="*/ 5531943 w 21575718"/>
              <a:gd name="connsiteY125" fmla="*/ 3767568 h 11969746"/>
              <a:gd name="connsiteX126" fmla="*/ 5475112 w 21575718"/>
              <a:gd name="connsiteY126" fmla="*/ 3665976 h 11969746"/>
              <a:gd name="connsiteX127" fmla="*/ 5481147 w 21575718"/>
              <a:gd name="connsiteY127" fmla="*/ 3602606 h 11969746"/>
              <a:gd name="connsiteX128" fmla="*/ 5490703 w 21575718"/>
              <a:gd name="connsiteY128" fmla="*/ 3553822 h 11969746"/>
              <a:gd name="connsiteX129" fmla="*/ 5471089 w 21575718"/>
              <a:gd name="connsiteY129" fmla="*/ 3476371 h 11969746"/>
              <a:gd name="connsiteX130" fmla="*/ 5472597 w 21575718"/>
              <a:gd name="connsiteY130" fmla="*/ 3369247 h 11969746"/>
              <a:gd name="connsiteX131" fmla="*/ 5448456 w 21575718"/>
              <a:gd name="connsiteY131" fmla="*/ 3325995 h 11969746"/>
              <a:gd name="connsiteX132" fmla="*/ 5592798 w 21575718"/>
              <a:gd name="connsiteY132" fmla="*/ 3325492 h 11969746"/>
              <a:gd name="connsiteX133" fmla="*/ 5693887 w 21575718"/>
              <a:gd name="connsiteY133" fmla="*/ 3318953 h 11969746"/>
              <a:gd name="connsiteX134" fmla="*/ 5775361 w 21575718"/>
              <a:gd name="connsiteY134" fmla="*/ 3357176 h 11969746"/>
              <a:gd name="connsiteX135" fmla="*/ 5838731 w 21575718"/>
              <a:gd name="connsiteY135" fmla="*/ 3399422 h 11969746"/>
              <a:gd name="connsiteX136" fmla="*/ 5900591 w 21575718"/>
              <a:gd name="connsiteY136" fmla="*/ 3438651 h 11969746"/>
              <a:gd name="connsiteX137" fmla="*/ 5973516 w 21575718"/>
              <a:gd name="connsiteY137" fmla="*/ 3453739 h 11969746"/>
              <a:gd name="connsiteX138" fmla="*/ 5952896 w 21575718"/>
              <a:gd name="connsiteY138" fmla="*/ 3515097 h 11969746"/>
              <a:gd name="connsiteX139" fmla="*/ 5948369 w 21575718"/>
              <a:gd name="connsiteY139" fmla="*/ 3615683 h 11969746"/>
              <a:gd name="connsiteX140" fmla="*/ 5975025 w 21575718"/>
              <a:gd name="connsiteY140" fmla="*/ 3638314 h 11969746"/>
              <a:gd name="connsiteX141" fmla="*/ 6080640 w 21575718"/>
              <a:gd name="connsiteY141" fmla="*/ 3695648 h 11969746"/>
              <a:gd name="connsiteX142" fmla="*/ 6152559 w 21575718"/>
              <a:gd name="connsiteY142" fmla="*/ 3669999 h 11969746"/>
              <a:gd name="connsiteX143" fmla="*/ 6188770 w 21575718"/>
              <a:gd name="connsiteY143" fmla="*/ 3634291 h 11969746"/>
              <a:gd name="connsiteX144" fmla="*/ 6220455 w 21575718"/>
              <a:gd name="connsiteY144" fmla="*/ 3630267 h 11969746"/>
              <a:gd name="connsiteX145" fmla="*/ 6211905 w 21575718"/>
              <a:gd name="connsiteY145" fmla="*/ 3580980 h 11969746"/>
              <a:gd name="connsiteX146" fmla="*/ 6262701 w 21575718"/>
              <a:gd name="connsiteY146" fmla="*/ 3502523 h 11969746"/>
              <a:gd name="connsiteX147" fmla="*/ 6316012 w 21575718"/>
              <a:gd name="connsiteY147" fmla="*/ 3556840 h 11969746"/>
              <a:gd name="connsiteX148" fmla="*/ 6414586 w 21575718"/>
              <a:gd name="connsiteY148" fmla="*/ 3743930 h 11969746"/>
              <a:gd name="connsiteX149" fmla="*/ 6434201 w 21575718"/>
              <a:gd name="connsiteY149" fmla="*/ 3819369 h 11969746"/>
              <a:gd name="connsiteX150" fmla="*/ 6435709 w 21575718"/>
              <a:gd name="connsiteY150" fmla="*/ 3885756 h 11969746"/>
              <a:gd name="connsiteX151" fmla="*/ 6496564 w 21575718"/>
              <a:gd name="connsiteY151" fmla="*/ 3956167 h 11969746"/>
              <a:gd name="connsiteX152" fmla="*/ 6498073 w 21575718"/>
              <a:gd name="connsiteY152" fmla="*/ 3990366 h 11969746"/>
              <a:gd name="connsiteX153" fmla="*/ 6578541 w 21575718"/>
              <a:gd name="connsiteY153" fmla="*/ 3988857 h 11969746"/>
              <a:gd name="connsiteX154" fmla="*/ 6663536 w 21575718"/>
              <a:gd name="connsiteY154" fmla="*/ 4034121 h 11969746"/>
              <a:gd name="connsiteX155" fmla="*/ 6652975 w 21575718"/>
              <a:gd name="connsiteY155" fmla="*/ 4072343 h 11969746"/>
              <a:gd name="connsiteX156" fmla="*/ 6580050 w 21575718"/>
              <a:gd name="connsiteY156" fmla="*/ 4102016 h 11969746"/>
              <a:gd name="connsiteX157" fmla="*/ 6543336 w 21575718"/>
              <a:gd name="connsiteY157" fmla="*/ 4141245 h 11969746"/>
              <a:gd name="connsiteX158" fmla="*/ 6560436 w 21575718"/>
              <a:gd name="connsiteY158" fmla="*/ 4159350 h 11969746"/>
              <a:gd name="connsiteX159" fmla="*/ 6648952 w 21575718"/>
              <a:gd name="connsiteY159" fmla="*/ 4116098 h 11969746"/>
              <a:gd name="connsiteX160" fmla="*/ 6680637 w 21575718"/>
              <a:gd name="connsiteY160" fmla="*/ 4112075 h 11969746"/>
              <a:gd name="connsiteX161" fmla="*/ 6764122 w 21575718"/>
              <a:gd name="connsiteY161" fmla="*/ 4133701 h 11969746"/>
              <a:gd name="connsiteX162" fmla="*/ 6780217 w 21575718"/>
              <a:gd name="connsiteY162" fmla="*/ 4185000 h 11969746"/>
              <a:gd name="connsiteX163" fmla="*/ 6777702 w 21575718"/>
              <a:gd name="connsiteY163" fmla="*/ 4246357 h 11969746"/>
              <a:gd name="connsiteX164" fmla="*/ 6741491 w 21575718"/>
              <a:gd name="connsiteY164" fmla="*/ 4315762 h 11969746"/>
              <a:gd name="connsiteX165" fmla="*/ 6640402 w 21575718"/>
              <a:gd name="connsiteY165" fmla="*/ 4353482 h 11969746"/>
              <a:gd name="connsiteX166" fmla="*/ 6533781 w 21575718"/>
              <a:gd name="connsiteY166" fmla="*/ 4421377 h 11969746"/>
              <a:gd name="connsiteX167" fmla="*/ 6432691 w 21575718"/>
              <a:gd name="connsiteY167" fmla="*/ 4448033 h 11969746"/>
              <a:gd name="connsiteX168" fmla="*/ 6387428 w 21575718"/>
              <a:gd name="connsiteY168" fmla="*/ 4428921 h 11969746"/>
              <a:gd name="connsiteX169" fmla="*/ 6320538 w 21575718"/>
              <a:gd name="connsiteY169" fmla="*/ 4454571 h 11969746"/>
              <a:gd name="connsiteX170" fmla="*/ 6139986 w 21575718"/>
              <a:gd name="connsiteY170" fmla="*/ 4471167 h 11969746"/>
              <a:gd name="connsiteX171" fmla="*/ 6101260 w 21575718"/>
              <a:gd name="connsiteY171" fmla="*/ 4534034 h 11969746"/>
              <a:gd name="connsiteX172" fmla="*/ 6043926 w 21575718"/>
              <a:gd name="connsiteY172" fmla="*/ 4558175 h 11969746"/>
              <a:gd name="connsiteX173" fmla="*/ 5940323 w 21575718"/>
              <a:gd name="connsiteY173" fmla="*/ 4676363 h 11969746"/>
              <a:gd name="connsiteX174" fmla="*/ 5855327 w 21575718"/>
              <a:gd name="connsiteY174" fmla="*/ 4776949 h 11969746"/>
              <a:gd name="connsiteX175" fmla="*/ 5941328 w 21575718"/>
              <a:gd name="connsiteY175" fmla="*/ 4713077 h 11969746"/>
              <a:gd name="connsiteX176" fmla="*/ 6101763 w 21575718"/>
              <a:gd name="connsiteY176" fmla="*/ 4588350 h 11969746"/>
              <a:gd name="connsiteX177" fmla="*/ 6218443 w 21575718"/>
              <a:gd name="connsiteY177" fmla="*/ 4538057 h 11969746"/>
              <a:gd name="connsiteX178" fmla="*/ 6275274 w 21575718"/>
              <a:gd name="connsiteY178" fmla="*/ 4589859 h 11969746"/>
              <a:gd name="connsiteX179" fmla="*/ 6234034 w 21575718"/>
              <a:gd name="connsiteY179" fmla="*/ 4645684 h 11969746"/>
              <a:gd name="connsiteX180" fmla="*/ 6168653 w 21575718"/>
              <a:gd name="connsiteY180" fmla="*/ 4656749 h 11969746"/>
              <a:gd name="connsiteX181" fmla="*/ 6213917 w 21575718"/>
              <a:gd name="connsiteY181" fmla="*/ 4698995 h 11969746"/>
              <a:gd name="connsiteX182" fmla="*/ 6235040 w 21575718"/>
              <a:gd name="connsiteY182" fmla="*/ 4745265 h 11969746"/>
              <a:gd name="connsiteX183" fmla="*/ 6273766 w 21575718"/>
              <a:gd name="connsiteY183" fmla="*/ 4819698 h 11969746"/>
              <a:gd name="connsiteX184" fmla="*/ 6398995 w 21575718"/>
              <a:gd name="connsiteY184" fmla="*/ 4863453 h 11969746"/>
              <a:gd name="connsiteX185" fmla="*/ 6432189 w 21575718"/>
              <a:gd name="connsiteY185" fmla="*/ 4874518 h 11969746"/>
              <a:gd name="connsiteX186" fmla="*/ 6456329 w 21575718"/>
              <a:gd name="connsiteY186" fmla="*/ 4819195 h 11969746"/>
              <a:gd name="connsiteX187" fmla="*/ 6483991 w 21575718"/>
              <a:gd name="connsiteY187" fmla="*/ 4762364 h 11969746"/>
              <a:gd name="connsiteX188" fmla="*/ 6512155 w 21575718"/>
              <a:gd name="connsiteY188" fmla="*/ 4769405 h 11969746"/>
              <a:gd name="connsiteX189" fmla="*/ 6476950 w 21575718"/>
              <a:gd name="connsiteY189" fmla="*/ 4867477 h 11969746"/>
              <a:gd name="connsiteX190" fmla="*/ 6461861 w 21575718"/>
              <a:gd name="connsiteY190" fmla="*/ 4904191 h 11969746"/>
              <a:gd name="connsiteX191" fmla="*/ 6386422 w 21575718"/>
              <a:gd name="connsiteY191" fmla="*/ 4945934 h 11969746"/>
              <a:gd name="connsiteX192" fmla="*/ 6306456 w 21575718"/>
              <a:gd name="connsiteY192" fmla="*/ 4978624 h 11969746"/>
              <a:gd name="connsiteX193" fmla="*/ 6251637 w 21575718"/>
              <a:gd name="connsiteY193" fmla="*/ 5006788 h 11969746"/>
              <a:gd name="connsiteX194" fmla="*/ 6179717 w 21575718"/>
              <a:gd name="connsiteY194" fmla="*/ 5060099 h 11969746"/>
              <a:gd name="connsiteX195" fmla="*/ 6170162 w 21575718"/>
              <a:gd name="connsiteY195" fmla="*/ 5024894 h 11969746"/>
              <a:gd name="connsiteX196" fmla="*/ 6230010 w 21575718"/>
              <a:gd name="connsiteY196" fmla="*/ 4948951 h 11969746"/>
              <a:gd name="connsiteX197" fmla="*/ 6289356 w 21575718"/>
              <a:gd name="connsiteY197" fmla="*/ 4937887 h 11969746"/>
              <a:gd name="connsiteX198" fmla="*/ 6317521 w 21575718"/>
              <a:gd name="connsiteY198" fmla="*/ 4912238 h 11969746"/>
              <a:gd name="connsiteX199" fmla="*/ 6275274 w 21575718"/>
              <a:gd name="connsiteY199" fmla="*/ 4898658 h 11969746"/>
              <a:gd name="connsiteX200" fmla="*/ 6268233 w 21575718"/>
              <a:gd name="connsiteY200" fmla="*/ 4868483 h 11969746"/>
              <a:gd name="connsiteX201" fmla="*/ 6238058 w 21575718"/>
              <a:gd name="connsiteY201" fmla="*/ 4884576 h 11969746"/>
              <a:gd name="connsiteX202" fmla="*/ 6180724 w 21575718"/>
              <a:gd name="connsiteY202" fmla="*/ 4910226 h 11969746"/>
              <a:gd name="connsiteX203" fmla="*/ 6168150 w 21575718"/>
              <a:gd name="connsiteY203" fmla="*/ 4924811 h 11969746"/>
              <a:gd name="connsiteX204" fmla="*/ 6121880 w 21575718"/>
              <a:gd name="connsiteY204" fmla="*/ 4932858 h 11969746"/>
              <a:gd name="connsiteX205" fmla="*/ 6066055 w 21575718"/>
              <a:gd name="connsiteY205" fmla="*/ 4984659 h 11969746"/>
              <a:gd name="connsiteX206" fmla="*/ 6031856 w 21575718"/>
              <a:gd name="connsiteY206" fmla="*/ 4999244 h 11969746"/>
              <a:gd name="connsiteX207" fmla="*/ 6007212 w 21575718"/>
              <a:gd name="connsiteY207" fmla="*/ 4993712 h 11969746"/>
              <a:gd name="connsiteX208" fmla="*/ 5971001 w 21575718"/>
              <a:gd name="connsiteY208" fmla="*/ 5025900 h 11969746"/>
              <a:gd name="connsiteX209" fmla="*/ 5910147 w 21575718"/>
              <a:gd name="connsiteY209" fmla="*/ 5124977 h 11969746"/>
              <a:gd name="connsiteX210" fmla="*/ 5912661 w 21575718"/>
              <a:gd name="connsiteY210" fmla="*/ 5235119 h 11969746"/>
              <a:gd name="connsiteX211" fmla="*/ 5869912 w 21575718"/>
              <a:gd name="connsiteY211" fmla="*/ 5236628 h 11969746"/>
              <a:gd name="connsiteX212" fmla="*/ 5810567 w 21575718"/>
              <a:gd name="connsiteY212" fmla="*/ 5280383 h 11969746"/>
              <a:gd name="connsiteX213" fmla="*/ 5713501 w 21575718"/>
              <a:gd name="connsiteY213" fmla="*/ 5316594 h 11969746"/>
              <a:gd name="connsiteX214" fmla="*/ 5693887 w 21575718"/>
              <a:gd name="connsiteY214" fmla="*/ 5377448 h 11969746"/>
              <a:gd name="connsiteX215" fmla="*/ 5654658 w 21575718"/>
              <a:gd name="connsiteY215" fmla="*/ 5470994 h 11969746"/>
              <a:gd name="connsiteX216" fmla="*/ 5639067 w 21575718"/>
              <a:gd name="connsiteY216" fmla="*/ 5425227 h 11969746"/>
              <a:gd name="connsiteX217" fmla="*/ 5619453 w 21575718"/>
              <a:gd name="connsiteY217" fmla="*/ 5388513 h 11969746"/>
              <a:gd name="connsiteX218" fmla="*/ 5622973 w 21575718"/>
              <a:gd name="connsiteY218" fmla="*/ 5441823 h 11969746"/>
              <a:gd name="connsiteX219" fmla="*/ 5641079 w 21575718"/>
              <a:gd name="connsiteY219" fmla="*/ 5525813 h 11969746"/>
              <a:gd name="connsiteX220" fmla="*/ 5600845 w 21575718"/>
              <a:gd name="connsiteY220" fmla="*/ 5602761 h 11969746"/>
              <a:gd name="connsiteX221" fmla="*/ 5604868 w 21575718"/>
              <a:gd name="connsiteY221" fmla="*/ 5559006 h 11969746"/>
              <a:gd name="connsiteX222" fmla="*/ 5585254 w 21575718"/>
              <a:gd name="connsiteY222" fmla="*/ 5521287 h 11969746"/>
              <a:gd name="connsiteX223" fmla="*/ 5591289 w 21575718"/>
              <a:gd name="connsiteY223" fmla="*/ 5437800 h 11969746"/>
              <a:gd name="connsiteX224" fmla="*/ 5563125 w 21575718"/>
              <a:gd name="connsiteY224" fmla="*/ 5448864 h 11969746"/>
              <a:gd name="connsiteX225" fmla="*/ 5560610 w 21575718"/>
              <a:gd name="connsiteY225" fmla="*/ 5559006 h 11969746"/>
              <a:gd name="connsiteX226" fmla="*/ 5561616 w 21575718"/>
              <a:gd name="connsiteY226" fmla="*/ 5635452 h 11969746"/>
              <a:gd name="connsiteX227" fmla="*/ 5548540 w 21575718"/>
              <a:gd name="connsiteY227" fmla="*/ 5712903 h 11969746"/>
              <a:gd name="connsiteX228" fmla="*/ 5582739 w 21575718"/>
              <a:gd name="connsiteY228" fmla="*/ 5733020 h 11969746"/>
              <a:gd name="connsiteX229" fmla="*/ 5557090 w 21575718"/>
              <a:gd name="connsiteY229" fmla="*/ 5752131 h 11969746"/>
              <a:gd name="connsiteX230" fmla="*/ 5558095 w 21575718"/>
              <a:gd name="connsiteY230" fmla="*/ 5780295 h 11969746"/>
              <a:gd name="connsiteX231" fmla="*/ 5569160 w 21575718"/>
              <a:gd name="connsiteY231" fmla="*/ 5788846 h 11969746"/>
              <a:gd name="connsiteX232" fmla="*/ 5530434 w 21575718"/>
              <a:gd name="connsiteY232" fmla="*/ 5816004 h 11969746"/>
              <a:gd name="connsiteX233" fmla="*/ 5492715 w 21575718"/>
              <a:gd name="connsiteY233" fmla="*/ 5828074 h 11969746"/>
              <a:gd name="connsiteX234" fmla="*/ 5453989 w 21575718"/>
              <a:gd name="connsiteY234" fmla="*/ 5876858 h 11969746"/>
              <a:gd name="connsiteX235" fmla="*/ 5413755 w 21575718"/>
              <a:gd name="connsiteY235" fmla="*/ 5901502 h 11969746"/>
              <a:gd name="connsiteX236" fmla="*/ 5373520 w 21575718"/>
              <a:gd name="connsiteY236" fmla="*/ 5940730 h 11969746"/>
              <a:gd name="connsiteX237" fmla="*/ 5288525 w 21575718"/>
              <a:gd name="connsiteY237" fmla="*/ 6012650 h 11969746"/>
              <a:gd name="connsiteX238" fmla="*/ 5260361 w 21575718"/>
              <a:gd name="connsiteY238" fmla="*/ 6102171 h 11969746"/>
              <a:gd name="connsiteX239" fmla="*/ 5313671 w 21575718"/>
              <a:gd name="connsiteY239" fmla="*/ 6323461 h 11969746"/>
              <a:gd name="connsiteX240" fmla="*/ 5345356 w 21575718"/>
              <a:gd name="connsiteY240" fmla="*/ 6409965 h 11969746"/>
              <a:gd name="connsiteX241" fmla="*/ 5312665 w 21575718"/>
              <a:gd name="connsiteY241" fmla="*/ 6486913 h 11969746"/>
              <a:gd name="connsiteX242" fmla="*/ 5259858 w 21575718"/>
              <a:gd name="connsiteY242" fmla="*/ 6455731 h 11969746"/>
              <a:gd name="connsiteX243" fmla="*/ 5230688 w 21575718"/>
              <a:gd name="connsiteY243" fmla="*/ 6386327 h 11969746"/>
              <a:gd name="connsiteX244" fmla="*/ 5205541 w 21575718"/>
              <a:gd name="connsiteY244" fmla="*/ 6306361 h 11969746"/>
              <a:gd name="connsiteX245" fmla="*/ 5185927 w 21575718"/>
              <a:gd name="connsiteY245" fmla="*/ 6208289 h 11969746"/>
              <a:gd name="connsiteX246" fmla="*/ 5104452 w 21575718"/>
              <a:gd name="connsiteY246" fmla="*/ 6154476 h 11969746"/>
              <a:gd name="connsiteX247" fmla="*/ 5051142 w 21575718"/>
              <a:gd name="connsiteY247" fmla="*/ 6155985 h 11969746"/>
              <a:gd name="connsiteX248" fmla="*/ 4939491 w 21575718"/>
              <a:gd name="connsiteY248" fmla="*/ 6141903 h 11969746"/>
              <a:gd name="connsiteX249" fmla="*/ 4794647 w 21575718"/>
              <a:gd name="connsiteY249" fmla="*/ 6141903 h 11969746"/>
              <a:gd name="connsiteX250" fmla="*/ 4760448 w 21575718"/>
              <a:gd name="connsiteY250" fmla="*/ 6162020 h 11969746"/>
              <a:gd name="connsiteX251" fmla="*/ 4787103 w 21575718"/>
              <a:gd name="connsiteY251" fmla="*/ 6187669 h 11969746"/>
              <a:gd name="connsiteX252" fmla="*/ 4814764 w 21575718"/>
              <a:gd name="connsiteY252" fmla="*/ 6222874 h 11969746"/>
              <a:gd name="connsiteX253" fmla="*/ 4772518 w 21575718"/>
              <a:gd name="connsiteY253" fmla="*/ 6209296 h 11969746"/>
              <a:gd name="connsiteX254" fmla="*/ 4721722 w 21575718"/>
              <a:gd name="connsiteY254" fmla="*/ 6220360 h 11969746"/>
              <a:gd name="connsiteX255" fmla="*/ 4671932 w 21575718"/>
              <a:gd name="connsiteY255" fmla="*/ 6194207 h 11969746"/>
              <a:gd name="connsiteX256" fmla="*/ 4621136 w 21575718"/>
              <a:gd name="connsiteY256" fmla="*/ 6186160 h 11969746"/>
              <a:gd name="connsiteX257" fmla="*/ 4549217 w 21575718"/>
              <a:gd name="connsiteY257" fmla="*/ 6166043 h 11969746"/>
              <a:gd name="connsiteX258" fmla="*/ 4388782 w 21575718"/>
              <a:gd name="connsiteY258" fmla="*/ 6262103 h 11969746"/>
              <a:gd name="connsiteX259" fmla="*/ 4301272 w 21575718"/>
              <a:gd name="connsiteY259" fmla="*/ 6353133 h 11969746"/>
              <a:gd name="connsiteX260" fmla="*/ 4325413 w 21575718"/>
              <a:gd name="connsiteY260" fmla="*/ 6421029 h 11969746"/>
              <a:gd name="connsiteX261" fmla="*/ 4337483 w 21575718"/>
              <a:gd name="connsiteY261" fmla="*/ 6476352 h 11969746"/>
              <a:gd name="connsiteX262" fmla="*/ 4285178 w 21575718"/>
              <a:gd name="connsiteY262" fmla="*/ 6583476 h 11969746"/>
              <a:gd name="connsiteX263" fmla="*/ 4304793 w 21575718"/>
              <a:gd name="connsiteY263" fmla="*/ 6724296 h 11969746"/>
              <a:gd name="connsiteX264" fmla="*/ 4385764 w 21575718"/>
              <a:gd name="connsiteY264" fmla="*/ 6842485 h 11969746"/>
              <a:gd name="connsiteX265" fmla="*/ 4447625 w 21575718"/>
              <a:gd name="connsiteY265" fmla="*/ 6899316 h 11969746"/>
              <a:gd name="connsiteX266" fmla="*/ 4481824 w 21575718"/>
              <a:gd name="connsiteY266" fmla="*/ 6920942 h 11969746"/>
              <a:gd name="connsiteX267" fmla="*/ 4521556 w 21575718"/>
              <a:gd name="connsiteY267" fmla="*/ 6925971 h 11969746"/>
              <a:gd name="connsiteX268" fmla="*/ 4601522 w 21575718"/>
              <a:gd name="connsiteY268" fmla="*/ 6904345 h 11969746"/>
              <a:gd name="connsiteX269" fmla="*/ 4658856 w 21575718"/>
              <a:gd name="connsiteY269" fmla="*/ 6916919 h 11969746"/>
              <a:gd name="connsiteX270" fmla="*/ 4673441 w 21575718"/>
              <a:gd name="connsiteY270" fmla="*/ 6915410 h 11969746"/>
              <a:gd name="connsiteX271" fmla="*/ 4687020 w 21575718"/>
              <a:gd name="connsiteY271" fmla="*/ 6878696 h 11969746"/>
              <a:gd name="connsiteX272" fmla="*/ 4726248 w 21575718"/>
              <a:gd name="connsiteY272" fmla="*/ 6804262 h 11969746"/>
              <a:gd name="connsiteX273" fmla="*/ 4761454 w 21575718"/>
              <a:gd name="connsiteY273" fmla="*/ 6729326 h 11969746"/>
              <a:gd name="connsiteX274" fmla="*/ 4914345 w 21575718"/>
              <a:gd name="connsiteY274" fmla="*/ 6714740 h 11969746"/>
              <a:gd name="connsiteX275" fmla="*/ 4931444 w 21575718"/>
              <a:gd name="connsiteY275" fmla="*/ 6777607 h 11969746"/>
              <a:gd name="connsiteX276" fmla="*/ 4909818 w 21575718"/>
              <a:gd name="connsiteY276" fmla="*/ 6834438 h 11969746"/>
              <a:gd name="connsiteX277" fmla="*/ 4897748 w 21575718"/>
              <a:gd name="connsiteY277" fmla="*/ 6871152 h 11969746"/>
              <a:gd name="connsiteX278" fmla="*/ 4883163 w 21575718"/>
              <a:gd name="connsiteY278" fmla="*/ 6876684 h 11969746"/>
              <a:gd name="connsiteX279" fmla="*/ 4851478 w 21575718"/>
              <a:gd name="connsiteY279" fmla="*/ 6906357 h 11969746"/>
              <a:gd name="connsiteX280" fmla="*/ 4863548 w 21575718"/>
              <a:gd name="connsiteY280" fmla="*/ 6942065 h 11969746"/>
              <a:gd name="connsiteX281" fmla="*/ 4861034 w 21575718"/>
              <a:gd name="connsiteY281" fmla="*/ 6992358 h 11969746"/>
              <a:gd name="connsiteX282" fmla="*/ 4800179 w 21575718"/>
              <a:gd name="connsiteY282" fmla="*/ 7055225 h 11969746"/>
              <a:gd name="connsiteX283" fmla="*/ 4854999 w 21575718"/>
              <a:gd name="connsiteY283" fmla="*/ 7068301 h 11969746"/>
              <a:gd name="connsiteX284" fmla="*/ 4961620 w 21575718"/>
              <a:gd name="connsiteY284" fmla="*/ 7084395 h 11969746"/>
              <a:gd name="connsiteX285" fmla="*/ 5109481 w 21575718"/>
              <a:gd name="connsiteY285" fmla="*/ 7095459 h 11969746"/>
              <a:gd name="connsiteX286" fmla="*/ 5143681 w 21575718"/>
              <a:gd name="connsiteY286" fmla="*/ 7156313 h 11969746"/>
              <a:gd name="connsiteX287" fmla="*/ 5148710 w 21575718"/>
              <a:gd name="connsiteY287" fmla="*/ 7272994 h 11969746"/>
              <a:gd name="connsiteX288" fmla="*/ 5110990 w 21575718"/>
              <a:gd name="connsiteY288" fmla="*/ 7375088 h 11969746"/>
              <a:gd name="connsiteX289" fmla="*/ 5188441 w 21575718"/>
              <a:gd name="connsiteY289" fmla="*/ 7464610 h 11969746"/>
              <a:gd name="connsiteX290" fmla="*/ 5291542 w 21575718"/>
              <a:gd name="connsiteY290" fmla="*/ 7512388 h 11969746"/>
              <a:gd name="connsiteX291" fmla="*/ 5430351 w 21575718"/>
              <a:gd name="connsiteY291" fmla="*/ 7483722 h 11969746"/>
              <a:gd name="connsiteX292" fmla="*/ 5531440 w 21575718"/>
              <a:gd name="connsiteY292" fmla="*/ 7552623 h 11969746"/>
              <a:gd name="connsiteX293" fmla="*/ 5574189 w 21575718"/>
              <a:gd name="connsiteY293" fmla="*/ 7458072 h 11969746"/>
              <a:gd name="connsiteX294" fmla="*/ 5656670 w 21575718"/>
              <a:gd name="connsiteY294" fmla="*/ 7370059 h 11969746"/>
              <a:gd name="connsiteX295" fmla="*/ 5793970 w 21575718"/>
              <a:gd name="connsiteY295" fmla="*/ 7325298 h 11969746"/>
              <a:gd name="connsiteX296" fmla="*/ 5895059 w 21575718"/>
              <a:gd name="connsiteY296" fmla="*/ 7322281 h 11969746"/>
              <a:gd name="connsiteX297" fmla="*/ 6116851 w 21575718"/>
              <a:gd name="connsiteY297" fmla="*/ 7360503 h 11969746"/>
              <a:gd name="connsiteX298" fmla="*/ 6400001 w 21575718"/>
              <a:gd name="connsiteY298" fmla="*/ 7417837 h 11969746"/>
              <a:gd name="connsiteX299" fmla="*/ 6532272 w 21575718"/>
              <a:gd name="connsiteY299" fmla="*/ 7553629 h 11969746"/>
              <a:gd name="connsiteX300" fmla="*/ 6685163 w 21575718"/>
              <a:gd name="connsiteY300" fmla="*/ 7675338 h 11969746"/>
              <a:gd name="connsiteX301" fmla="*/ 6913493 w 21575718"/>
              <a:gd name="connsiteY301" fmla="*/ 7736192 h 11969746"/>
              <a:gd name="connsiteX302" fmla="*/ 7002512 w 21575718"/>
              <a:gd name="connsiteY302" fmla="*/ 7844825 h 11969746"/>
              <a:gd name="connsiteX303" fmla="*/ 7091531 w 21575718"/>
              <a:gd name="connsiteY303" fmla="*/ 7918254 h 11969746"/>
              <a:gd name="connsiteX304" fmla="*/ 7189602 w 21575718"/>
              <a:gd name="connsiteY304" fmla="*/ 8026886 h 11969746"/>
              <a:gd name="connsiteX305" fmla="*/ 7256492 w 21575718"/>
              <a:gd name="connsiteY305" fmla="*/ 8124455 h 11969746"/>
              <a:gd name="connsiteX306" fmla="*/ 7687503 w 21575718"/>
              <a:gd name="connsiteY306" fmla="*/ 8253708 h 11969746"/>
              <a:gd name="connsiteX307" fmla="*/ 7888172 w 21575718"/>
              <a:gd name="connsiteY307" fmla="*/ 8375417 h 11969746"/>
              <a:gd name="connsiteX308" fmla="*/ 7980711 w 21575718"/>
              <a:gd name="connsiteY308" fmla="*/ 8378435 h 11969746"/>
              <a:gd name="connsiteX309" fmla="*/ 7994291 w 21575718"/>
              <a:gd name="connsiteY309" fmla="*/ 8493605 h 11969746"/>
              <a:gd name="connsiteX310" fmla="*/ 8006361 w 21575718"/>
              <a:gd name="connsiteY310" fmla="*/ 8572063 h 11969746"/>
              <a:gd name="connsiteX311" fmla="*/ 7905272 w 21575718"/>
              <a:gd name="connsiteY311" fmla="*/ 8718919 h 11969746"/>
              <a:gd name="connsiteX312" fmla="*/ 7800662 w 21575718"/>
              <a:gd name="connsiteY312" fmla="*/ 8797376 h 11969746"/>
              <a:gd name="connsiteX313" fmla="*/ 7771493 w 21575718"/>
              <a:gd name="connsiteY313" fmla="*/ 8829061 h 11969746"/>
              <a:gd name="connsiteX314" fmla="*/ 7750873 w 21575718"/>
              <a:gd name="connsiteY314" fmla="*/ 8917073 h 11969746"/>
              <a:gd name="connsiteX315" fmla="*/ 7745843 w 21575718"/>
              <a:gd name="connsiteY315" fmla="*/ 9035262 h 11969746"/>
              <a:gd name="connsiteX316" fmla="*/ 7735282 w 21575718"/>
              <a:gd name="connsiteY316" fmla="*/ 9268621 h 11969746"/>
              <a:gd name="connsiteX317" fmla="*/ 7596473 w 21575718"/>
              <a:gd name="connsiteY317" fmla="*/ 9319920 h 11969746"/>
              <a:gd name="connsiteX318" fmla="*/ 7467722 w 21575718"/>
              <a:gd name="connsiteY318" fmla="*/ 9481361 h 11969746"/>
              <a:gd name="connsiteX319" fmla="*/ 7297732 w 21575718"/>
              <a:gd name="connsiteY319" fmla="*/ 9569374 h 11969746"/>
              <a:gd name="connsiteX320" fmla="*/ 7237380 w 21575718"/>
              <a:gd name="connsiteY320" fmla="*/ 9655878 h 11969746"/>
              <a:gd name="connsiteX321" fmla="*/ 7174011 w 21575718"/>
              <a:gd name="connsiteY321" fmla="*/ 9847495 h 11969746"/>
              <a:gd name="connsiteX322" fmla="*/ 7033191 w 21575718"/>
              <a:gd name="connsiteY322" fmla="*/ 10010444 h 11969746"/>
              <a:gd name="connsiteX323" fmla="*/ 6861188 w 21575718"/>
              <a:gd name="connsiteY323" fmla="*/ 10221675 h 11969746"/>
              <a:gd name="connsiteX324" fmla="*/ 6810393 w 21575718"/>
              <a:gd name="connsiteY324" fmla="*/ 10279009 h 11969746"/>
              <a:gd name="connsiteX325" fmla="*/ 6695221 w 21575718"/>
              <a:gd name="connsiteY325" fmla="*/ 10274482 h 11969746"/>
              <a:gd name="connsiteX326" fmla="*/ 6701256 w 21575718"/>
              <a:gd name="connsiteY326" fmla="*/ 10303150 h 11969746"/>
              <a:gd name="connsiteX327" fmla="*/ 6692706 w 21575718"/>
              <a:gd name="connsiteY327" fmla="*/ 10394180 h 11969746"/>
              <a:gd name="connsiteX328" fmla="*/ 6571500 w 21575718"/>
              <a:gd name="connsiteY328" fmla="*/ 10443467 h 11969746"/>
              <a:gd name="connsiteX329" fmla="*/ 6487008 w 21575718"/>
              <a:gd name="connsiteY329" fmla="*/ 10430894 h 11969746"/>
              <a:gd name="connsiteX330" fmla="*/ 6438727 w 21575718"/>
              <a:gd name="connsiteY330" fmla="*/ 10515889 h 11969746"/>
              <a:gd name="connsiteX331" fmla="*/ 6346188 w 21575718"/>
              <a:gd name="connsiteY331" fmla="*/ 10556124 h 11969746"/>
              <a:gd name="connsiteX332" fmla="*/ 6374855 w 21575718"/>
              <a:gd name="connsiteY332" fmla="*/ 10716559 h 11969746"/>
              <a:gd name="connsiteX333" fmla="*/ 6184747 w 21575718"/>
              <a:gd name="connsiteY333" fmla="*/ 10933322 h 11969746"/>
              <a:gd name="connsiteX334" fmla="*/ 6147027 w 21575718"/>
              <a:gd name="connsiteY334" fmla="*/ 11005240 h 11969746"/>
              <a:gd name="connsiteX335" fmla="*/ 6174688 w 21575718"/>
              <a:gd name="connsiteY335" fmla="*/ 11126949 h 11969746"/>
              <a:gd name="connsiteX336" fmla="*/ 6136968 w 21575718"/>
              <a:gd name="connsiteY336" fmla="*/ 11200378 h 11969746"/>
              <a:gd name="connsiteX337" fmla="*/ 6044429 w 21575718"/>
              <a:gd name="connsiteY337" fmla="*/ 11302472 h 11969746"/>
              <a:gd name="connsiteX338" fmla="*/ 5975528 w 21575718"/>
              <a:gd name="connsiteY338" fmla="*/ 11414626 h 11969746"/>
              <a:gd name="connsiteX339" fmla="*/ 6020289 w 21575718"/>
              <a:gd name="connsiteY339" fmla="*/ 11611272 h 11969746"/>
              <a:gd name="connsiteX340" fmla="*/ 6183238 w 21575718"/>
              <a:gd name="connsiteY340" fmla="*/ 11723425 h 11969746"/>
              <a:gd name="connsiteX341" fmla="*/ 6319029 w 21575718"/>
              <a:gd name="connsiteY341" fmla="*/ 11760140 h 11969746"/>
              <a:gd name="connsiteX342" fmla="*/ 6215929 w 21575718"/>
              <a:gd name="connsiteY342" fmla="*/ 11788806 h 11969746"/>
              <a:gd name="connsiteX343" fmla="*/ 6042418 w 21575718"/>
              <a:gd name="connsiteY343" fmla="*/ 11804900 h 11969746"/>
              <a:gd name="connsiteX344" fmla="*/ 5827666 w 21575718"/>
              <a:gd name="connsiteY344" fmla="*/ 11692746 h 11969746"/>
              <a:gd name="connsiteX345" fmla="*/ 5695396 w 21575718"/>
              <a:gd name="connsiteY345" fmla="*/ 11555446 h 11969746"/>
              <a:gd name="connsiteX346" fmla="*/ 5623476 w 21575718"/>
              <a:gd name="connsiteY346" fmla="*/ 11377912 h 11969746"/>
              <a:gd name="connsiteX347" fmla="*/ 5628506 w 21575718"/>
              <a:gd name="connsiteY347" fmla="*/ 11102809 h 11969746"/>
              <a:gd name="connsiteX348" fmla="*/ 5674775 w 21575718"/>
              <a:gd name="connsiteY348" fmla="*/ 10736676 h 11969746"/>
              <a:gd name="connsiteX349" fmla="*/ 5784414 w 21575718"/>
              <a:gd name="connsiteY349" fmla="*/ 10176914 h 11969746"/>
              <a:gd name="connsiteX350" fmla="*/ 5897573 w 21575718"/>
              <a:gd name="connsiteY350" fmla="*/ 9620673 h 11969746"/>
              <a:gd name="connsiteX351" fmla="*/ 5923223 w 21575718"/>
              <a:gd name="connsiteY351" fmla="*/ 9448168 h 11969746"/>
              <a:gd name="connsiteX352" fmla="*/ 5928252 w 21575718"/>
              <a:gd name="connsiteY352" fmla="*/ 9253031 h 11969746"/>
              <a:gd name="connsiteX353" fmla="*/ 5904112 w 21575718"/>
              <a:gd name="connsiteY353" fmla="*/ 9182621 h 11969746"/>
              <a:gd name="connsiteX354" fmla="*/ 5811572 w 21575718"/>
              <a:gd name="connsiteY354" fmla="*/ 9073987 h 11969746"/>
              <a:gd name="connsiteX355" fmla="*/ 5689863 w 21575718"/>
              <a:gd name="connsiteY355" fmla="*/ 8992513 h 11969746"/>
              <a:gd name="connsiteX356" fmla="*/ 5580224 w 21575718"/>
              <a:gd name="connsiteY356" fmla="*/ 8891927 h 11969746"/>
              <a:gd name="connsiteX357" fmla="*/ 5496235 w 21575718"/>
              <a:gd name="connsiteY357" fmla="*/ 8723947 h 11969746"/>
              <a:gd name="connsiteX358" fmla="*/ 5357426 w 21575718"/>
              <a:gd name="connsiteY358" fmla="*/ 8476506 h 11969746"/>
              <a:gd name="connsiteX359" fmla="*/ 5266396 w 21575718"/>
              <a:gd name="connsiteY359" fmla="*/ 8297463 h 11969746"/>
              <a:gd name="connsiteX360" fmla="*/ 5302607 w 21575718"/>
              <a:gd name="connsiteY360" fmla="*/ 8153625 h 11969746"/>
              <a:gd name="connsiteX361" fmla="*/ 5385087 w 21575718"/>
              <a:gd name="connsiteY361" fmla="*/ 7979610 h 11969746"/>
              <a:gd name="connsiteX362" fmla="*/ 5501767 w 21575718"/>
              <a:gd name="connsiteY362" fmla="*/ 7822696 h 11969746"/>
              <a:gd name="connsiteX363" fmla="*/ 5498247 w 21575718"/>
              <a:gd name="connsiteY363" fmla="*/ 7696461 h 11969746"/>
              <a:gd name="connsiteX364" fmla="*/ 5482656 w 21575718"/>
              <a:gd name="connsiteY364" fmla="*/ 7609957 h 11969746"/>
              <a:gd name="connsiteX365" fmla="*/ 5436386 w 21575718"/>
              <a:gd name="connsiteY365" fmla="*/ 7523453 h 11969746"/>
              <a:gd name="connsiteX366" fmla="*/ 5378046 w 21575718"/>
              <a:gd name="connsiteY366" fmla="*/ 7521944 h 11969746"/>
              <a:gd name="connsiteX367" fmla="*/ 5318198 w 21575718"/>
              <a:gd name="connsiteY367" fmla="*/ 7593863 h 11969746"/>
              <a:gd name="connsiteX368" fmla="*/ 5283998 w 21575718"/>
              <a:gd name="connsiteY368" fmla="*/ 7566705 h 11969746"/>
              <a:gd name="connsiteX369" fmla="*/ 5213588 w 21575718"/>
              <a:gd name="connsiteY369" fmla="*/ 7544576 h 11969746"/>
              <a:gd name="connsiteX370" fmla="*/ 5160277 w 21575718"/>
              <a:gd name="connsiteY370" fmla="*/ 7523955 h 11969746"/>
              <a:gd name="connsiteX371" fmla="*/ 5057177 w 21575718"/>
              <a:gd name="connsiteY371" fmla="*/ 7464610 h 11969746"/>
              <a:gd name="connsiteX372" fmla="*/ 5014428 w 21575718"/>
              <a:gd name="connsiteY372" fmla="*/ 7368550 h 11969746"/>
              <a:gd name="connsiteX373" fmla="*/ 4897748 w 21575718"/>
              <a:gd name="connsiteY373" fmla="*/ 7253379 h 11969746"/>
              <a:gd name="connsiteX374" fmla="*/ 4685008 w 21575718"/>
              <a:gd name="connsiteY374" fmla="*/ 7163858 h 11969746"/>
              <a:gd name="connsiteX375" fmla="*/ 4515018 w 21575718"/>
              <a:gd name="connsiteY375" fmla="*/ 7052207 h 11969746"/>
              <a:gd name="connsiteX376" fmla="*/ 4413928 w 21575718"/>
              <a:gd name="connsiteY376" fmla="*/ 7020020 h 11969746"/>
              <a:gd name="connsiteX377" fmla="*/ 4199177 w 21575718"/>
              <a:gd name="connsiteY377" fmla="*/ 6965703 h 11969746"/>
              <a:gd name="connsiteX378" fmla="*/ 4005046 w 21575718"/>
              <a:gd name="connsiteY378" fmla="*/ 6900322 h 11969746"/>
              <a:gd name="connsiteX379" fmla="*/ 3861208 w 21575718"/>
              <a:gd name="connsiteY379" fmla="*/ 6798227 h 11969746"/>
              <a:gd name="connsiteX380" fmla="*/ 3847629 w 21575718"/>
              <a:gd name="connsiteY380" fmla="*/ 6700658 h 11969746"/>
              <a:gd name="connsiteX381" fmla="*/ 3727428 w 21575718"/>
              <a:gd name="connsiteY381" fmla="*/ 6540727 h 11969746"/>
              <a:gd name="connsiteX382" fmla="*/ 3614269 w 21575718"/>
              <a:gd name="connsiteY382" fmla="*/ 6411473 h 11969746"/>
              <a:gd name="connsiteX383" fmla="*/ 3501110 w 21575718"/>
              <a:gd name="connsiteY383" fmla="*/ 6299320 h 11969746"/>
              <a:gd name="connsiteX384" fmla="*/ 3429191 w 21575718"/>
              <a:gd name="connsiteY384" fmla="*/ 6136370 h 11969746"/>
              <a:gd name="connsiteX385" fmla="*/ 3271270 w 21575718"/>
              <a:gd name="connsiteY385" fmla="*/ 6003597 h 11969746"/>
              <a:gd name="connsiteX386" fmla="*/ 3322569 w 21575718"/>
              <a:gd name="connsiteY386" fmla="*/ 6131341 h 11969746"/>
              <a:gd name="connsiteX387" fmla="*/ 3415108 w 21575718"/>
              <a:gd name="connsiteY387" fmla="*/ 6321449 h 11969746"/>
              <a:gd name="connsiteX388" fmla="*/ 3530279 w 21575718"/>
              <a:gd name="connsiteY388" fmla="*/ 6468304 h 11969746"/>
              <a:gd name="connsiteX389" fmla="*/ 3518209 w 21575718"/>
              <a:gd name="connsiteY389" fmla="*/ 6548271 h 11969746"/>
              <a:gd name="connsiteX390" fmla="*/ 3449308 w 21575718"/>
              <a:gd name="connsiteY390" fmla="*/ 6480878 h 11969746"/>
              <a:gd name="connsiteX391" fmla="*/ 3423658 w 21575718"/>
              <a:gd name="connsiteY391" fmla="*/ 6407450 h 11969746"/>
              <a:gd name="connsiteX392" fmla="*/ 3306978 w 21575718"/>
              <a:gd name="connsiteY392" fmla="*/ 6314408 h 11969746"/>
              <a:gd name="connsiteX393" fmla="*/ 3252159 w 21575718"/>
              <a:gd name="connsiteY393" fmla="*/ 6253553 h 11969746"/>
              <a:gd name="connsiteX394" fmla="*/ 3322569 w 21575718"/>
              <a:gd name="connsiteY394" fmla="*/ 6264618 h 11969746"/>
              <a:gd name="connsiteX395" fmla="*/ 3228018 w 21575718"/>
              <a:gd name="connsiteY395" fmla="*/ 6144920 h 11969746"/>
              <a:gd name="connsiteX396" fmla="*/ 3164649 w 21575718"/>
              <a:gd name="connsiteY396" fmla="*/ 5986497 h 11969746"/>
              <a:gd name="connsiteX397" fmla="*/ 2986109 w 21575718"/>
              <a:gd name="connsiteY397" fmla="*/ 5844168 h 11969746"/>
              <a:gd name="connsiteX398" fmla="*/ 2905640 w 21575718"/>
              <a:gd name="connsiteY398" fmla="*/ 5764202 h 11969746"/>
              <a:gd name="connsiteX399" fmla="*/ 2862891 w 21575718"/>
              <a:gd name="connsiteY399" fmla="*/ 5618855 h 11969746"/>
              <a:gd name="connsiteX400" fmla="*/ 2742690 w 21575718"/>
              <a:gd name="connsiteY400" fmla="*/ 5393542 h 11969746"/>
              <a:gd name="connsiteX401" fmla="*/ 2747720 w 21575718"/>
              <a:gd name="connsiteY401" fmla="*/ 5110392 h 11969746"/>
              <a:gd name="connsiteX402" fmla="*/ 2768340 w 21575718"/>
              <a:gd name="connsiteY402" fmla="*/ 4805113 h 11969746"/>
              <a:gd name="connsiteX403" fmla="*/ 2701450 w 21575718"/>
              <a:gd name="connsiteY403" fmla="*/ 4670831 h 11969746"/>
              <a:gd name="connsiteX404" fmla="*/ 2765322 w 21575718"/>
              <a:gd name="connsiteY404" fmla="*/ 4667813 h 11969746"/>
              <a:gd name="connsiteX405" fmla="*/ 2850820 w 21575718"/>
              <a:gd name="connsiteY405" fmla="*/ 4700001 h 11969746"/>
              <a:gd name="connsiteX406" fmla="*/ 2778901 w 21575718"/>
              <a:gd name="connsiteY406" fmla="*/ 4588350 h 11969746"/>
              <a:gd name="connsiteX407" fmla="*/ 2634560 w 21575718"/>
              <a:gd name="connsiteY407" fmla="*/ 4514922 h 11969746"/>
              <a:gd name="connsiteX408" fmla="*/ 2533471 w 21575718"/>
              <a:gd name="connsiteY408" fmla="*/ 4463623 h 11969746"/>
              <a:gd name="connsiteX409" fmla="*/ 2480161 w 21575718"/>
              <a:gd name="connsiteY409" fmla="*/ 4367564 h 11969746"/>
              <a:gd name="connsiteX410" fmla="*/ 2394662 w 21575718"/>
              <a:gd name="connsiteY410" fmla="*/ 4284580 h 11969746"/>
              <a:gd name="connsiteX411" fmla="*/ 2365493 w 21575718"/>
              <a:gd name="connsiteY411" fmla="*/ 4177456 h 11969746"/>
              <a:gd name="connsiteX412" fmla="*/ 2288041 w 21575718"/>
              <a:gd name="connsiteY412" fmla="*/ 4145269 h 11969746"/>
              <a:gd name="connsiteX413" fmla="*/ 2223163 w 21575718"/>
              <a:gd name="connsiteY413" fmla="*/ 4089443 h 11969746"/>
              <a:gd name="connsiteX414" fmla="*/ 2130624 w 21575718"/>
              <a:gd name="connsiteY414" fmla="*/ 4025571 h 11969746"/>
              <a:gd name="connsiteX415" fmla="*/ 2058705 w 21575718"/>
              <a:gd name="connsiteY415" fmla="*/ 3933032 h 11969746"/>
              <a:gd name="connsiteX416" fmla="*/ 1943534 w 21575718"/>
              <a:gd name="connsiteY416" fmla="*/ 3803779 h 11969746"/>
              <a:gd name="connsiteX417" fmla="*/ 1643284 w 21575718"/>
              <a:gd name="connsiteY417" fmla="*/ 3698163 h 11969746"/>
              <a:gd name="connsiteX418" fmla="*/ 1538675 w 21575718"/>
              <a:gd name="connsiteY418" fmla="*/ 3703193 h 11969746"/>
              <a:gd name="connsiteX419" fmla="*/ 1411936 w 21575718"/>
              <a:gd name="connsiteY419" fmla="*/ 3623226 h 11969746"/>
              <a:gd name="connsiteX420" fmla="*/ 1332976 w 21575718"/>
              <a:gd name="connsiteY420" fmla="*/ 3677543 h 11969746"/>
              <a:gd name="connsiteX421" fmla="*/ 1185115 w 21575718"/>
              <a:gd name="connsiteY421" fmla="*/ 3816352 h 11969746"/>
              <a:gd name="connsiteX422" fmla="*/ 1104143 w 21575718"/>
              <a:gd name="connsiteY422" fmla="*/ 3833954 h 11969746"/>
              <a:gd name="connsiteX423" fmla="*/ 1121242 w 21575718"/>
              <a:gd name="connsiteY423" fmla="*/ 3753989 h 11969746"/>
              <a:gd name="connsiteX424" fmla="*/ 1193161 w 21575718"/>
              <a:gd name="connsiteY424" fmla="*/ 3680560 h 11969746"/>
              <a:gd name="connsiteX425" fmla="*/ 1220823 w 21575718"/>
              <a:gd name="connsiteY425" fmla="*/ 3656420 h 11969746"/>
              <a:gd name="connsiteX426" fmla="*/ 1225852 w 21575718"/>
              <a:gd name="connsiteY426" fmla="*/ 3630770 h 11969746"/>
              <a:gd name="connsiteX427" fmla="*/ 1277151 w 21575718"/>
              <a:gd name="connsiteY427" fmla="*/ 3586010 h 11969746"/>
              <a:gd name="connsiteX428" fmla="*/ 1143371 w 21575718"/>
              <a:gd name="connsiteY428" fmla="*/ 3653403 h 11969746"/>
              <a:gd name="connsiteX429" fmla="*/ 1016633 w 21575718"/>
              <a:gd name="connsiteY429" fmla="*/ 3797240 h 11969746"/>
              <a:gd name="connsiteX430" fmla="*/ 983942 w 21575718"/>
              <a:gd name="connsiteY430" fmla="*/ 3891791 h 11969746"/>
              <a:gd name="connsiteX431" fmla="*/ 779753 w 21575718"/>
              <a:gd name="connsiteY431" fmla="*/ 4073852 h 11969746"/>
              <a:gd name="connsiteX432" fmla="*/ 522252 w 21575718"/>
              <a:gd name="connsiteY432" fmla="*/ 4211152 h 11969746"/>
              <a:gd name="connsiteX433" fmla="*/ 402052 w 21575718"/>
              <a:gd name="connsiteY433" fmla="*/ 4263960 h 11969746"/>
              <a:gd name="connsiteX434" fmla="*/ 319571 w 21575718"/>
              <a:gd name="connsiteY434" fmla="*/ 4280054 h 11969746"/>
              <a:gd name="connsiteX435" fmla="*/ 426192 w 21575718"/>
              <a:gd name="connsiteY435" fmla="*/ 4203105 h 11969746"/>
              <a:gd name="connsiteX436" fmla="*/ 572042 w 21575718"/>
              <a:gd name="connsiteY436" fmla="*/ 4139233 h 11969746"/>
              <a:gd name="connsiteX437" fmla="*/ 705822 w 21575718"/>
              <a:gd name="connsiteY437" fmla="*/ 4044682 h 11969746"/>
              <a:gd name="connsiteX438" fmla="*/ 789811 w 21575718"/>
              <a:gd name="connsiteY438" fmla="*/ 3919955 h 11969746"/>
              <a:gd name="connsiteX439" fmla="*/ 769191 w 21575718"/>
              <a:gd name="connsiteY439" fmla="*/ 3879721 h 11969746"/>
              <a:gd name="connsiteX440" fmla="*/ 641950 w 21575718"/>
              <a:gd name="connsiteY440" fmla="*/ 3879721 h 11969746"/>
              <a:gd name="connsiteX441" fmla="*/ 525270 w 21575718"/>
              <a:gd name="connsiteY441" fmla="*/ 3892295 h 11969746"/>
              <a:gd name="connsiteX442" fmla="*/ 511691 w 21575718"/>
              <a:gd name="connsiteY442" fmla="*/ 3820375 h 11969746"/>
              <a:gd name="connsiteX443" fmla="*/ 408590 w 21575718"/>
              <a:gd name="connsiteY443" fmla="*/ 3807299 h 11969746"/>
              <a:gd name="connsiteX444" fmla="*/ 326109 w 21575718"/>
              <a:gd name="connsiteY444" fmla="*/ 3725824 h 11969746"/>
              <a:gd name="connsiteX445" fmla="*/ 310518 w 21575718"/>
              <a:gd name="connsiteY445" fmla="*/ 3599589 h 11969746"/>
              <a:gd name="connsiteX446" fmla="*/ 387970 w 21575718"/>
              <a:gd name="connsiteY446" fmla="*/ 3532699 h 11969746"/>
              <a:gd name="connsiteX447" fmla="*/ 521749 w 21575718"/>
              <a:gd name="connsiteY447" fmla="*/ 3484920 h 11969746"/>
              <a:gd name="connsiteX448" fmla="*/ 578580 w 21575718"/>
              <a:gd name="connsiteY448" fmla="*/ 3451224 h 11969746"/>
              <a:gd name="connsiteX449" fmla="*/ 542369 w 21575718"/>
              <a:gd name="connsiteY449" fmla="*/ 3377796 h 11969746"/>
              <a:gd name="connsiteX450" fmla="*/ 571539 w 21575718"/>
              <a:gd name="connsiteY450" fmla="*/ 3358685 h 11969746"/>
              <a:gd name="connsiteX451" fmla="*/ 540358 w 21575718"/>
              <a:gd name="connsiteY451" fmla="*/ 3323480 h 11969746"/>
              <a:gd name="connsiteX452" fmla="*/ 378917 w 21575718"/>
              <a:gd name="connsiteY452" fmla="*/ 3377796 h 11969746"/>
              <a:gd name="connsiteX453" fmla="*/ 267266 w 21575718"/>
              <a:gd name="connsiteY453" fmla="*/ 3361703 h 11969746"/>
              <a:gd name="connsiteX454" fmla="*/ 262237 w 21575718"/>
              <a:gd name="connsiteY454" fmla="*/ 3311912 h 11969746"/>
              <a:gd name="connsiteX455" fmla="*/ 248658 w 21575718"/>
              <a:gd name="connsiteY455" fmla="*/ 3270169 h 11969746"/>
              <a:gd name="connsiteX456" fmla="*/ 372379 w 21575718"/>
              <a:gd name="connsiteY456" fmla="*/ 3202777 h 11969746"/>
              <a:gd name="connsiteX457" fmla="*/ 451339 w 21575718"/>
              <a:gd name="connsiteY457" fmla="*/ 3249046 h 11969746"/>
              <a:gd name="connsiteX458" fmla="*/ 580089 w 21575718"/>
              <a:gd name="connsiteY458" fmla="*/ 3177127 h 11969746"/>
              <a:gd name="connsiteX459" fmla="*/ 537340 w 21575718"/>
              <a:gd name="connsiteY459" fmla="*/ 3133875 h 11969746"/>
              <a:gd name="connsiteX460" fmla="*/ 427701 w 21575718"/>
              <a:gd name="connsiteY460" fmla="*/ 3119290 h 11969746"/>
              <a:gd name="connsiteX461" fmla="*/ 395011 w 21575718"/>
              <a:gd name="connsiteY461" fmla="*/ 3058436 h 11969746"/>
              <a:gd name="connsiteX462" fmla="*/ 326612 w 21575718"/>
              <a:gd name="connsiteY462" fmla="*/ 2981487 h 11969746"/>
              <a:gd name="connsiteX463" fmla="*/ 424181 w 21575718"/>
              <a:gd name="connsiteY463" fmla="*/ 2894983 h 11969746"/>
              <a:gd name="connsiteX464" fmla="*/ 563492 w 21575718"/>
              <a:gd name="connsiteY464" fmla="*/ 2751145 h 11969746"/>
              <a:gd name="connsiteX465" fmla="*/ 793332 w 21575718"/>
              <a:gd name="connsiteY465" fmla="*/ 2645530 h 11969746"/>
              <a:gd name="connsiteX466" fmla="*/ 875812 w 21575718"/>
              <a:gd name="connsiteY466" fmla="*/ 2648547 h 11969746"/>
              <a:gd name="connsiteX467" fmla="*/ 1040773 w 21575718"/>
              <a:gd name="connsiteY467" fmla="*/ 2644021 h 11969746"/>
              <a:gd name="connsiteX468" fmla="*/ 1102634 w 21575718"/>
              <a:gd name="connsiteY468" fmla="*/ 2701355 h 11969746"/>
              <a:gd name="connsiteX469" fmla="*/ 1478826 w 21575718"/>
              <a:gd name="connsiteY469" fmla="*/ 2723987 h 11969746"/>
              <a:gd name="connsiteX470" fmla="*/ 1847977 w 21575718"/>
              <a:gd name="connsiteY470" fmla="*/ 2746619 h 11969746"/>
              <a:gd name="connsiteX471" fmla="*/ 2021488 w 21575718"/>
              <a:gd name="connsiteY471" fmla="*/ 2810491 h 11969746"/>
              <a:gd name="connsiteX472" fmla="*/ 2122577 w 21575718"/>
              <a:gd name="connsiteY472" fmla="*/ 2723484 h 11969746"/>
              <a:gd name="connsiteX473" fmla="*/ 6249625 w 21575718"/>
              <a:gd name="connsiteY473" fmla="*/ 869179 h 11969746"/>
              <a:gd name="connsiteX474" fmla="*/ 6095225 w 21575718"/>
              <a:gd name="connsiteY474" fmla="*/ 1032128 h 11969746"/>
              <a:gd name="connsiteX475" fmla="*/ 5734624 w 21575718"/>
              <a:gd name="connsiteY475" fmla="*/ 1172949 h 11969746"/>
              <a:gd name="connsiteX476" fmla="*/ 5779385 w 21575718"/>
              <a:gd name="connsiteY476" fmla="*/ 1284599 h 11969746"/>
              <a:gd name="connsiteX477" fmla="*/ 5866895 w 21575718"/>
              <a:gd name="connsiteY477" fmla="*/ 1379150 h 11969746"/>
              <a:gd name="connsiteX478" fmla="*/ 5980054 w 21575718"/>
              <a:gd name="connsiteY478" fmla="*/ 1448052 h 11969746"/>
              <a:gd name="connsiteX479" fmla="*/ 6148033 w 21575718"/>
              <a:gd name="connsiteY479" fmla="*/ 1473701 h 11969746"/>
              <a:gd name="connsiteX480" fmla="*/ 6338644 w 21575718"/>
              <a:gd name="connsiteY480" fmla="*/ 1489795 h 11969746"/>
              <a:gd name="connsiteX481" fmla="*/ 6613244 w 21575718"/>
              <a:gd name="connsiteY481" fmla="*/ 1541094 h 11969746"/>
              <a:gd name="connsiteX482" fmla="*/ 6745514 w 21575718"/>
              <a:gd name="connsiteY482" fmla="*/ 1797086 h 11969746"/>
              <a:gd name="connsiteX483" fmla="*/ 6845094 w 21575718"/>
              <a:gd name="connsiteY483" fmla="*/ 2030445 h 11969746"/>
              <a:gd name="connsiteX484" fmla="*/ 6805363 w 21575718"/>
              <a:gd name="connsiteY484" fmla="*/ 2159699 h 11969746"/>
              <a:gd name="connsiteX485" fmla="*/ 6845094 w 21575718"/>
              <a:gd name="connsiteY485" fmla="*/ 2225080 h 11969746"/>
              <a:gd name="connsiteX486" fmla="*/ 6850124 w 21575718"/>
              <a:gd name="connsiteY486" fmla="*/ 2285934 h 11969746"/>
              <a:gd name="connsiteX487" fmla="*/ 6874264 w 21575718"/>
              <a:gd name="connsiteY487" fmla="*/ 2365900 h 11969746"/>
              <a:gd name="connsiteX488" fmla="*/ 6961775 w 21575718"/>
              <a:gd name="connsiteY488" fmla="*/ 2305046 h 11969746"/>
              <a:gd name="connsiteX489" fmla="*/ 7074934 w 21575718"/>
              <a:gd name="connsiteY489" fmla="*/ 2409152 h 11969746"/>
              <a:gd name="connsiteX490" fmla="*/ 6932604 w 21575718"/>
              <a:gd name="connsiteY490" fmla="*/ 2602780 h 11969746"/>
              <a:gd name="connsiteX491" fmla="*/ 6904943 w 21575718"/>
              <a:gd name="connsiteY491" fmla="*/ 2805461 h 11969746"/>
              <a:gd name="connsiteX492" fmla="*/ 6995973 w 21575718"/>
              <a:gd name="connsiteY492" fmla="*/ 3024739 h 11969746"/>
              <a:gd name="connsiteX493" fmla="*/ 7155403 w 21575718"/>
              <a:gd name="connsiteY493" fmla="*/ 3288275 h 11969746"/>
              <a:gd name="connsiteX494" fmla="*/ 7263533 w 21575718"/>
              <a:gd name="connsiteY494" fmla="*/ 3438651 h 11969746"/>
              <a:gd name="connsiteX495" fmla="*/ 7447102 w 21575718"/>
              <a:gd name="connsiteY495" fmla="*/ 3491459 h 11969746"/>
              <a:gd name="connsiteX496" fmla="*/ 7553724 w 21575718"/>
              <a:gd name="connsiteY496" fmla="*/ 3472347 h 11969746"/>
              <a:gd name="connsiteX497" fmla="*/ 7665375 w 21575718"/>
              <a:gd name="connsiteY497" fmla="*/ 3122308 h 11969746"/>
              <a:gd name="connsiteX498" fmla="*/ 7754393 w 21575718"/>
              <a:gd name="connsiteY498" fmla="*/ 2927171 h 11969746"/>
              <a:gd name="connsiteX499" fmla="*/ 8034022 w 21575718"/>
              <a:gd name="connsiteY499" fmla="*/ 2823064 h 11969746"/>
              <a:gd name="connsiteX500" fmla="*/ 8154222 w 21575718"/>
              <a:gd name="connsiteY500" fmla="*/ 2637483 h 11969746"/>
              <a:gd name="connsiteX501" fmla="*/ 8339804 w 21575718"/>
              <a:gd name="connsiteY501" fmla="*/ 2572102 h 11969746"/>
              <a:gd name="connsiteX502" fmla="*/ 8631503 w 21575718"/>
              <a:gd name="connsiteY502" fmla="*/ 2429772 h 11969746"/>
              <a:gd name="connsiteX503" fmla="*/ 8772324 w 21575718"/>
              <a:gd name="connsiteY503" fmla="*/ 2344777 h 11969746"/>
              <a:gd name="connsiteX504" fmla="*/ 8734604 w 21575718"/>
              <a:gd name="connsiteY504" fmla="*/ 2123991 h 11969746"/>
              <a:gd name="connsiteX505" fmla="*/ 8779365 w 21575718"/>
              <a:gd name="connsiteY505" fmla="*/ 1961041 h 11969746"/>
              <a:gd name="connsiteX506" fmla="*/ 8871904 w 21575718"/>
              <a:gd name="connsiteY506" fmla="*/ 1785015 h 11969746"/>
              <a:gd name="connsiteX507" fmla="*/ 8962934 w 21575718"/>
              <a:gd name="connsiteY507" fmla="*/ 1657271 h 11969746"/>
              <a:gd name="connsiteX508" fmla="*/ 8916665 w 21575718"/>
              <a:gd name="connsiteY508" fmla="*/ 1484766 h 11969746"/>
              <a:gd name="connsiteX509" fmla="*/ 8901074 w 21575718"/>
              <a:gd name="connsiteY509" fmla="*/ 1388706 h 11969746"/>
              <a:gd name="connsiteX510" fmla="*/ 8899063 w 21575718"/>
              <a:gd name="connsiteY510" fmla="*/ 1236821 h 11969746"/>
              <a:gd name="connsiteX511" fmla="*/ 8988584 w 21575718"/>
              <a:gd name="connsiteY511" fmla="*/ 1155346 h 11969746"/>
              <a:gd name="connsiteX512" fmla="*/ 8876934 w 21575718"/>
              <a:gd name="connsiteY512" fmla="*/ 993906 h 11969746"/>
              <a:gd name="connsiteX513" fmla="*/ 8913145 w 21575718"/>
              <a:gd name="connsiteY513" fmla="*/ 862641 h 11969746"/>
              <a:gd name="connsiteX514" fmla="*/ 9117334 w 21575718"/>
              <a:gd name="connsiteY514" fmla="*/ 690136 h 11969746"/>
              <a:gd name="connsiteX515" fmla="*/ 9199815 w 21575718"/>
              <a:gd name="connsiteY515" fmla="*/ 600614 h 11969746"/>
              <a:gd name="connsiteX516" fmla="*/ 9347173 w 21575718"/>
              <a:gd name="connsiteY516" fmla="*/ 519139 h 11969746"/>
              <a:gd name="connsiteX517" fmla="*/ 9331583 w 21575718"/>
              <a:gd name="connsiteY517" fmla="*/ 478905 h 11969746"/>
              <a:gd name="connsiteX518" fmla="*/ 9144492 w 21575718"/>
              <a:gd name="connsiteY518" fmla="*/ 445208 h 11969746"/>
              <a:gd name="connsiteX519" fmla="*/ 8940303 w 21575718"/>
              <a:gd name="connsiteY519" fmla="*/ 501034 h 11969746"/>
              <a:gd name="connsiteX520" fmla="*/ 8691352 w 21575718"/>
              <a:gd name="connsiteY520" fmla="*/ 566415 h 11969746"/>
              <a:gd name="connsiteX521" fmla="*/ 8696382 w 21575718"/>
              <a:gd name="connsiteY521" fmla="*/ 497513 h 11969746"/>
              <a:gd name="connsiteX522" fmla="*/ 8806523 w 21575718"/>
              <a:gd name="connsiteY522" fmla="*/ 340599 h 11969746"/>
              <a:gd name="connsiteX523" fmla="*/ 8550532 w 21575718"/>
              <a:gd name="connsiteY523" fmla="*/ 265662 h 11969746"/>
              <a:gd name="connsiteX524" fmla="*/ 8164282 w 21575718"/>
              <a:gd name="connsiteY524" fmla="*/ 199778 h 11969746"/>
              <a:gd name="connsiteX525" fmla="*/ 7848441 w 21575718"/>
              <a:gd name="connsiteY525" fmla="*/ 223919 h 11969746"/>
              <a:gd name="connsiteX526" fmla="*/ 7741819 w 21575718"/>
              <a:gd name="connsiteY526" fmla="*/ 313441 h 11969746"/>
              <a:gd name="connsiteX527" fmla="*/ 7484319 w 21575718"/>
              <a:gd name="connsiteY527" fmla="*/ 290809 h 11969746"/>
              <a:gd name="connsiteX528" fmla="*/ 7245930 w 21575718"/>
              <a:gd name="connsiteY528" fmla="*/ 365745 h 11969746"/>
              <a:gd name="connsiteX529" fmla="*/ 7344002 w 21575718"/>
              <a:gd name="connsiteY529" fmla="*/ 420062 h 11969746"/>
              <a:gd name="connsiteX530" fmla="*/ 7447102 w 21575718"/>
              <a:gd name="connsiteY530" fmla="*/ 522157 h 11969746"/>
              <a:gd name="connsiteX531" fmla="*/ 7205193 w 21575718"/>
              <a:gd name="connsiteY531" fmla="*/ 448729 h 11969746"/>
              <a:gd name="connsiteX532" fmla="*/ 6890861 w 21575718"/>
              <a:gd name="connsiteY532" fmla="*/ 463314 h 11969746"/>
              <a:gd name="connsiteX533" fmla="*/ 6676110 w 21575718"/>
              <a:gd name="connsiteY533" fmla="*/ 509584 h 11969746"/>
              <a:gd name="connsiteX534" fmla="*/ 6406539 w 21575718"/>
              <a:gd name="connsiteY534" fmla="*/ 634310 h 11969746"/>
              <a:gd name="connsiteX535" fmla="*/ 6128419 w 21575718"/>
              <a:gd name="connsiteY535" fmla="*/ 798769 h 11969746"/>
              <a:gd name="connsiteX536" fmla="*/ 6149039 w 21575718"/>
              <a:gd name="connsiteY536" fmla="*/ 846547 h 11969746"/>
              <a:gd name="connsiteX537" fmla="*/ 6249625 w 21575718"/>
              <a:gd name="connsiteY537" fmla="*/ 869179 h 11969746"/>
              <a:gd name="connsiteX538" fmla="*/ 3705802 w 21575718"/>
              <a:gd name="connsiteY538" fmla="*/ 2190880 h 11969746"/>
              <a:gd name="connsiteX539" fmla="*/ 3687697 w 21575718"/>
              <a:gd name="connsiteY539" fmla="*/ 2297502 h 11969746"/>
              <a:gd name="connsiteX540" fmla="*/ 3578058 w 21575718"/>
              <a:gd name="connsiteY540" fmla="*/ 2217536 h 11969746"/>
              <a:gd name="connsiteX541" fmla="*/ 3479484 w 21575718"/>
              <a:gd name="connsiteY541" fmla="*/ 2232624 h 11969746"/>
              <a:gd name="connsiteX542" fmla="*/ 3451822 w 21575718"/>
              <a:gd name="connsiteY542" fmla="*/ 2184845 h 11969746"/>
              <a:gd name="connsiteX543" fmla="*/ 3382418 w 21575718"/>
              <a:gd name="connsiteY543" fmla="*/ 2205968 h 11969746"/>
              <a:gd name="connsiteX544" fmla="*/ 3303458 w 21575718"/>
              <a:gd name="connsiteY544" fmla="*/ 2215524 h 11969746"/>
              <a:gd name="connsiteX545" fmla="*/ 3315025 w 21575718"/>
              <a:gd name="connsiteY545" fmla="*/ 2141090 h 11969746"/>
              <a:gd name="connsiteX546" fmla="*/ 3164146 w 21575718"/>
              <a:gd name="connsiteY546" fmla="*/ 2197418 h 11969746"/>
              <a:gd name="connsiteX547" fmla="*/ 3059034 w 21575718"/>
              <a:gd name="connsiteY547" fmla="*/ 2318625 h 11969746"/>
              <a:gd name="connsiteX548" fmla="*/ 3094742 w 21575718"/>
              <a:gd name="connsiteY548" fmla="*/ 2389035 h 11969746"/>
              <a:gd name="connsiteX549" fmla="*/ 3149561 w 21575718"/>
              <a:gd name="connsiteY549" fmla="*/ 2431784 h 11969746"/>
              <a:gd name="connsiteX550" fmla="*/ 3076133 w 21575718"/>
              <a:gd name="connsiteY550" fmla="*/ 2486101 h 11969746"/>
              <a:gd name="connsiteX551" fmla="*/ 3208907 w 21575718"/>
              <a:gd name="connsiteY551" fmla="*/ 2501189 h 11969746"/>
              <a:gd name="connsiteX552" fmla="*/ 3386441 w 21575718"/>
              <a:gd name="connsiteY552" fmla="*/ 2503200 h 11969746"/>
              <a:gd name="connsiteX553" fmla="*/ 3518209 w 21575718"/>
              <a:gd name="connsiteY553" fmla="*/ 2524323 h 11969746"/>
              <a:gd name="connsiteX554" fmla="*/ 3432208 w 21575718"/>
              <a:gd name="connsiteY554" fmla="*/ 2552990 h 11969746"/>
              <a:gd name="connsiteX555" fmla="*/ 3225001 w 21575718"/>
              <a:gd name="connsiteY555" fmla="*/ 2562546 h 11969746"/>
              <a:gd name="connsiteX556" fmla="*/ 3112847 w 21575718"/>
              <a:gd name="connsiteY556" fmla="*/ 2605295 h 11969746"/>
              <a:gd name="connsiteX557" fmla="*/ 3220474 w 21575718"/>
              <a:gd name="connsiteY557" fmla="*/ 2676711 h 11969746"/>
              <a:gd name="connsiteX558" fmla="*/ 3346207 w 21575718"/>
              <a:gd name="connsiteY558" fmla="*/ 2688279 h 11969746"/>
              <a:gd name="connsiteX559" fmla="*/ 3377389 w 21575718"/>
              <a:gd name="connsiteY559" fmla="*/ 2754162 h 11969746"/>
              <a:gd name="connsiteX560" fmla="*/ 3548888 w 21575718"/>
              <a:gd name="connsiteY560" fmla="*/ 2733040 h 11969746"/>
              <a:gd name="connsiteX561" fmla="*/ 3662047 w 21575718"/>
              <a:gd name="connsiteY561" fmla="*/ 2689285 h 11969746"/>
              <a:gd name="connsiteX562" fmla="*/ 3763639 w 21575718"/>
              <a:gd name="connsiteY562" fmla="*/ 2614851 h 11969746"/>
              <a:gd name="connsiteX563" fmla="*/ 3817453 w 21575718"/>
              <a:gd name="connsiteY563" fmla="*/ 2650056 h 11969746"/>
              <a:gd name="connsiteX564" fmla="*/ 3883840 w 21575718"/>
              <a:gd name="connsiteY564" fmla="*/ 2671179 h 11969746"/>
              <a:gd name="connsiteX565" fmla="*/ 3967326 w 21575718"/>
              <a:gd name="connsiteY565" fmla="*/ 2693308 h 11969746"/>
              <a:gd name="connsiteX566" fmla="*/ 4059865 w 21575718"/>
              <a:gd name="connsiteY566" fmla="*/ 2654079 h 11969746"/>
              <a:gd name="connsiteX567" fmla="*/ 4050812 w 21575718"/>
              <a:gd name="connsiteY567" fmla="*/ 2613845 h 11969746"/>
              <a:gd name="connsiteX568" fmla="*/ 3986437 w 21575718"/>
              <a:gd name="connsiteY568" fmla="*/ 2628933 h 11969746"/>
              <a:gd name="connsiteX569" fmla="*/ 4008063 w 21575718"/>
              <a:gd name="connsiteY569" fmla="*/ 2581154 h 11969746"/>
              <a:gd name="connsiteX570" fmla="*/ 4104123 w 21575718"/>
              <a:gd name="connsiteY570" fmla="*/ 2581154 h 11969746"/>
              <a:gd name="connsiteX571" fmla="*/ 4065397 w 21575718"/>
              <a:gd name="connsiteY571" fmla="*/ 2504709 h 11969746"/>
              <a:gd name="connsiteX572" fmla="*/ 3944191 w 21575718"/>
              <a:gd name="connsiteY572" fmla="*/ 2434299 h 11969746"/>
              <a:gd name="connsiteX573" fmla="*/ 3896413 w 21575718"/>
              <a:gd name="connsiteY573" fmla="*/ 2340754 h 11969746"/>
              <a:gd name="connsiteX574" fmla="*/ 3804879 w 21575718"/>
              <a:gd name="connsiteY574" fmla="*/ 2140084 h 11969746"/>
              <a:gd name="connsiteX575" fmla="*/ 3699767 w 21575718"/>
              <a:gd name="connsiteY575" fmla="*/ 2099850 h 11969746"/>
              <a:gd name="connsiteX576" fmla="*/ 3705802 w 21575718"/>
              <a:gd name="connsiteY576" fmla="*/ 2190880 h 11969746"/>
              <a:gd name="connsiteX577" fmla="*/ 2756269 w 21575718"/>
              <a:gd name="connsiteY577" fmla="*/ 2100353 h 11969746"/>
              <a:gd name="connsiteX578" fmla="*/ 2743696 w 21575718"/>
              <a:gd name="connsiteY578" fmla="*/ 2163219 h 11969746"/>
              <a:gd name="connsiteX579" fmla="*/ 2710503 w 21575718"/>
              <a:gd name="connsiteY579" fmla="*/ 2262297 h 11969746"/>
              <a:gd name="connsiteX580" fmla="*/ 2652163 w 21575718"/>
              <a:gd name="connsiteY580" fmla="*/ 2367912 h 11969746"/>
              <a:gd name="connsiteX581" fmla="*/ 2747217 w 21575718"/>
              <a:gd name="connsiteY581" fmla="*/ 2423234 h 11969746"/>
              <a:gd name="connsiteX582" fmla="*/ 2834224 w 21575718"/>
              <a:gd name="connsiteY582" fmla="*/ 2464977 h 11969746"/>
              <a:gd name="connsiteX583" fmla="*/ 2917710 w 21575718"/>
              <a:gd name="connsiteY583" fmla="*/ 2426755 h 11969746"/>
              <a:gd name="connsiteX584" fmla="*/ 2969009 w 21575718"/>
              <a:gd name="connsiteY584" fmla="*/ 2357350 h 11969746"/>
              <a:gd name="connsiteX585" fmla="*/ 2978062 w 21575718"/>
              <a:gd name="connsiteY585" fmla="*/ 2305046 h 11969746"/>
              <a:gd name="connsiteX586" fmla="*/ 3016787 w 21575718"/>
              <a:gd name="connsiteY586" fmla="*/ 2300519 h 11969746"/>
              <a:gd name="connsiteX587" fmla="*/ 3061548 w 21575718"/>
              <a:gd name="connsiteY587" fmla="*/ 2225080 h 11969746"/>
              <a:gd name="connsiteX588" fmla="*/ 3163140 w 21575718"/>
              <a:gd name="connsiteY588" fmla="*/ 2164225 h 11969746"/>
              <a:gd name="connsiteX589" fmla="*/ 3246627 w 21575718"/>
              <a:gd name="connsiteY589" fmla="*/ 2098341 h 11969746"/>
              <a:gd name="connsiteX590" fmla="*/ 3201866 w 21575718"/>
              <a:gd name="connsiteY590" fmla="*/ 2055592 h 11969746"/>
              <a:gd name="connsiteX591" fmla="*/ 3104800 w 21575718"/>
              <a:gd name="connsiteY591" fmla="*/ 2012843 h 11969746"/>
              <a:gd name="connsiteX592" fmla="*/ 3029361 w 21575718"/>
              <a:gd name="connsiteY592" fmla="*/ 2033966 h 11969746"/>
              <a:gd name="connsiteX593" fmla="*/ 2974541 w 21575718"/>
              <a:gd name="connsiteY593" fmla="*/ 2000773 h 11969746"/>
              <a:gd name="connsiteX594" fmla="*/ 2869429 w 21575718"/>
              <a:gd name="connsiteY594" fmla="*/ 1989205 h 11969746"/>
              <a:gd name="connsiteX595" fmla="*/ 2725088 w 21575718"/>
              <a:gd name="connsiteY595" fmla="*/ 2015860 h 11969746"/>
              <a:gd name="connsiteX596" fmla="*/ 2756269 w 21575718"/>
              <a:gd name="connsiteY596" fmla="*/ 2100353 h 11969746"/>
              <a:gd name="connsiteX597" fmla="*/ 4245950 w 21575718"/>
              <a:gd name="connsiteY597" fmla="*/ 2610827 h 11969746"/>
              <a:gd name="connsiteX598" fmla="*/ 4191130 w 21575718"/>
              <a:gd name="connsiteY598" fmla="*/ 2651062 h 11969746"/>
              <a:gd name="connsiteX599" fmla="*/ 4248464 w 21575718"/>
              <a:gd name="connsiteY599" fmla="*/ 2667156 h 11969746"/>
              <a:gd name="connsiteX600" fmla="*/ 4295237 w 21575718"/>
              <a:gd name="connsiteY600" fmla="*/ 2696828 h 11969746"/>
              <a:gd name="connsiteX601" fmla="*/ 4423484 w 21575718"/>
              <a:gd name="connsiteY601" fmla="*/ 2689285 h 11969746"/>
              <a:gd name="connsiteX602" fmla="*/ 4456678 w 21575718"/>
              <a:gd name="connsiteY602" fmla="*/ 2660617 h 11969746"/>
              <a:gd name="connsiteX603" fmla="*/ 4339998 w 21575718"/>
              <a:gd name="connsiteY603" fmla="*/ 2563552 h 11969746"/>
              <a:gd name="connsiteX604" fmla="*/ 4280652 w 21575718"/>
              <a:gd name="connsiteY604" fmla="*/ 2543435 h 11969746"/>
              <a:gd name="connsiteX605" fmla="*/ 4245950 w 21575718"/>
              <a:gd name="connsiteY605" fmla="*/ 2610827 h 11969746"/>
              <a:gd name="connsiteX606" fmla="*/ 4029689 w 21575718"/>
              <a:gd name="connsiteY606" fmla="*/ 2111920 h 11969746"/>
              <a:gd name="connsiteX607" fmla="*/ 4028684 w 21575718"/>
              <a:gd name="connsiteY607" fmla="*/ 2172775 h 11969746"/>
              <a:gd name="connsiteX608" fmla="*/ 4133796 w 21575718"/>
              <a:gd name="connsiteY608" fmla="*/ 2244191 h 11969746"/>
              <a:gd name="connsiteX609" fmla="*/ 4258523 w 21575718"/>
              <a:gd name="connsiteY609" fmla="*/ 2301525 h 11969746"/>
              <a:gd name="connsiteX610" fmla="*/ 4373191 w 21575718"/>
              <a:gd name="connsiteY610" fmla="*/ 2208986 h 11969746"/>
              <a:gd name="connsiteX611" fmla="*/ 4344524 w 21575718"/>
              <a:gd name="connsiteY611" fmla="*/ 2145114 h 11969746"/>
              <a:gd name="connsiteX612" fmla="*/ 4283670 w 21575718"/>
              <a:gd name="connsiteY612" fmla="*/ 2109909 h 11969746"/>
              <a:gd name="connsiteX613" fmla="*/ 4233377 w 21575718"/>
              <a:gd name="connsiteY613" fmla="*/ 2114435 h 11969746"/>
              <a:gd name="connsiteX614" fmla="*/ 4299763 w 21575718"/>
              <a:gd name="connsiteY614" fmla="*/ 2062130 h 11969746"/>
              <a:gd name="connsiteX615" fmla="*/ 4325916 w 21575718"/>
              <a:gd name="connsiteY615" fmla="*/ 2008819 h 11969746"/>
              <a:gd name="connsiteX616" fmla="*/ 4246956 w 21575718"/>
              <a:gd name="connsiteY616" fmla="*/ 1987696 h 11969746"/>
              <a:gd name="connsiteX617" fmla="*/ 4166990 w 21575718"/>
              <a:gd name="connsiteY617" fmla="*/ 1983673 h 11969746"/>
              <a:gd name="connsiteX618" fmla="*/ 4043269 w 21575718"/>
              <a:gd name="connsiteY618" fmla="*/ 2042013 h 11969746"/>
              <a:gd name="connsiteX619" fmla="*/ 4117702 w 21575718"/>
              <a:gd name="connsiteY619" fmla="*/ 2070680 h 11969746"/>
              <a:gd name="connsiteX620" fmla="*/ 4127761 w 21575718"/>
              <a:gd name="connsiteY620" fmla="*/ 2142096 h 11969746"/>
              <a:gd name="connsiteX621" fmla="*/ 4063889 w 21575718"/>
              <a:gd name="connsiteY621" fmla="*/ 2120973 h 11969746"/>
              <a:gd name="connsiteX622" fmla="*/ 4029689 w 21575718"/>
              <a:gd name="connsiteY622" fmla="*/ 2111920 h 11969746"/>
              <a:gd name="connsiteX623" fmla="*/ 3809909 w 21575718"/>
              <a:gd name="connsiteY623" fmla="*/ 2013849 h 11969746"/>
              <a:gd name="connsiteX624" fmla="*/ 3760622 w 21575718"/>
              <a:gd name="connsiteY624" fmla="*/ 2059616 h 11969746"/>
              <a:gd name="connsiteX625" fmla="*/ 3823488 w 21575718"/>
              <a:gd name="connsiteY625" fmla="*/ 2087277 h 11969746"/>
              <a:gd name="connsiteX626" fmla="*/ 3894401 w 21575718"/>
              <a:gd name="connsiteY626" fmla="*/ 2084259 h 11969746"/>
              <a:gd name="connsiteX627" fmla="*/ 3809909 w 21575718"/>
              <a:gd name="connsiteY627" fmla="*/ 2013849 h 11969746"/>
              <a:gd name="connsiteX628" fmla="*/ 2983594 w 21575718"/>
              <a:gd name="connsiteY628" fmla="*/ 1601446 h 11969746"/>
              <a:gd name="connsiteX629" fmla="*/ 2870435 w 21575718"/>
              <a:gd name="connsiteY629" fmla="*/ 1712593 h 11969746"/>
              <a:gd name="connsiteX630" fmla="*/ 2850820 w 21575718"/>
              <a:gd name="connsiteY630" fmla="*/ 1781495 h 11969746"/>
              <a:gd name="connsiteX631" fmla="*/ 2930786 w 21575718"/>
              <a:gd name="connsiteY631" fmla="*/ 1769927 h 11969746"/>
              <a:gd name="connsiteX632" fmla="*/ 2981079 w 21575718"/>
              <a:gd name="connsiteY632" fmla="*/ 1748804 h 11969746"/>
              <a:gd name="connsiteX633" fmla="*/ 3067080 w 21575718"/>
              <a:gd name="connsiteY633" fmla="*/ 1670850 h 11969746"/>
              <a:gd name="connsiteX634" fmla="*/ 3125420 w 21575718"/>
              <a:gd name="connsiteY634" fmla="*/ 1624078 h 11969746"/>
              <a:gd name="connsiteX635" fmla="*/ 3114859 w 21575718"/>
              <a:gd name="connsiteY635" fmla="*/ 1673868 h 11969746"/>
              <a:gd name="connsiteX636" fmla="*/ 3201866 w 21575718"/>
              <a:gd name="connsiteY636" fmla="*/ 1658780 h 11969746"/>
              <a:gd name="connsiteX637" fmla="*/ 3234053 w 21575718"/>
              <a:gd name="connsiteY637" fmla="*/ 1555176 h 11969746"/>
              <a:gd name="connsiteX638" fmla="*/ 3230533 w 21575718"/>
              <a:gd name="connsiteY638" fmla="*/ 1502871 h 11969746"/>
              <a:gd name="connsiteX639" fmla="*/ 3127432 w 21575718"/>
              <a:gd name="connsiteY639" fmla="*/ 1519971 h 11969746"/>
              <a:gd name="connsiteX640" fmla="*/ 2983594 w 21575718"/>
              <a:gd name="connsiteY640" fmla="*/ 1601446 h 11969746"/>
              <a:gd name="connsiteX641" fmla="*/ 3332628 w 21575718"/>
              <a:gd name="connsiteY641" fmla="*/ 1673868 h 11969746"/>
              <a:gd name="connsiteX642" fmla="*/ 3232042 w 21575718"/>
              <a:gd name="connsiteY642" fmla="*/ 1703541 h 11969746"/>
              <a:gd name="connsiteX643" fmla="*/ 3143023 w 21575718"/>
              <a:gd name="connsiteY643" fmla="*/ 1820724 h 11969746"/>
              <a:gd name="connsiteX644" fmla="*/ 3197843 w 21575718"/>
              <a:gd name="connsiteY644" fmla="*/ 1873028 h 11969746"/>
              <a:gd name="connsiteX645" fmla="*/ 3331622 w 21575718"/>
              <a:gd name="connsiteY645" fmla="*/ 1821729 h 11969746"/>
              <a:gd name="connsiteX646" fmla="*/ 3358277 w 21575718"/>
              <a:gd name="connsiteY646" fmla="*/ 1855928 h 11969746"/>
              <a:gd name="connsiteX647" fmla="*/ 3413097 w 21575718"/>
              <a:gd name="connsiteY647" fmla="*/ 1847379 h 11969746"/>
              <a:gd name="connsiteX648" fmla="*/ 3500104 w 21575718"/>
              <a:gd name="connsiteY648" fmla="*/ 1832291 h 11969746"/>
              <a:gd name="connsiteX649" fmla="*/ 3395997 w 21575718"/>
              <a:gd name="connsiteY649" fmla="*/ 1892140 h 11969746"/>
              <a:gd name="connsiteX650" fmla="*/ 3283844 w 21575718"/>
              <a:gd name="connsiteY650" fmla="*/ 1921812 h 11969746"/>
              <a:gd name="connsiteX651" fmla="*/ 3360289 w 21575718"/>
              <a:gd name="connsiteY651" fmla="*/ 1959029 h 11969746"/>
              <a:gd name="connsiteX652" fmla="*/ 3551403 w 21575718"/>
              <a:gd name="connsiteY652" fmla="*/ 1886607 h 11969746"/>
              <a:gd name="connsiteX653" fmla="*/ 3667077 w 21575718"/>
              <a:gd name="connsiteY653" fmla="*/ 1854923 h 11969746"/>
              <a:gd name="connsiteX654" fmla="*/ 3765651 w 21575718"/>
              <a:gd name="connsiteY654" fmla="*/ 1831285 h 11969746"/>
              <a:gd name="connsiteX655" fmla="*/ 3833044 w 21575718"/>
              <a:gd name="connsiteY655" fmla="*/ 1782501 h 11969746"/>
              <a:gd name="connsiteX656" fmla="*/ 3826003 w 21575718"/>
              <a:gd name="connsiteY656" fmla="*/ 1672862 h 11969746"/>
              <a:gd name="connsiteX657" fmla="*/ 3764142 w 21575718"/>
              <a:gd name="connsiteY657" fmla="*/ 1728184 h 11969746"/>
              <a:gd name="connsiteX658" fmla="*/ 3752575 w 21575718"/>
              <a:gd name="connsiteY658" fmla="*/ 1750816 h 11969746"/>
              <a:gd name="connsiteX659" fmla="*/ 3697755 w 21575718"/>
              <a:gd name="connsiteY659" fmla="*/ 1672862 h 11969746"/>
              <a:gd name="connsiteX660" fmla="*/ 3639416 w 21575718"/>
              <a:gd name="connsiteY660" fmla="*/ 1582334 h 11969746"/>
              <a:gd name="connsiteX661" fmla="*/ 3570514 w 21575718"/>
              <a:gd name="connsiteY661" fmla="*/ 1631622 h 11969746"/>
              <a:gd name="connsiteX662" fmla="*/ 3599181 w 21575718"/>
              <a:gd name="connsiteY662" fmla="*/ 1703038 h 11969746"/>
              <a:gd name="connsiteX663" fmla="*/ 3642936 w 21575718"/>
              <a:gd name="connsiteY663" fmla="*/ 1775460 h 11969746"/>
              <a:gd name="connsiteX664" fmla="*/ 3540841 w 21575718"/>
              <a:gd name="connsiteY664" fmla="*/ 1780992 h 11969746"/>
              <a:gd name="connsiteX665" fmla="*/ 3459366 w 21575718"/>
              <a:gd name="connsiteY665" fmla="*/ 1752325 h 11969746"/>
              <a:gd name="connsiteX666" fmla="*/ 3420138 w 21575718"/>
              <a:gd name="connsiteY666" fmla="*/ 1697003 h 11969746"/>
              <a:gd name="connsiteX667" fmla="*/ 3332628 w 21575718"/>
              <a:gd name="connsiteY667" fmla="*/ 1673868 h 11969746"/>
              <a:gd name="connsiteX668" fmla="*/ 3120894 w 21575718"/>
              <a:gd name="connsiteY668" fmla="*/ 1729190 h 11969746"/>
              <a:gd name="connsiteX669" fmla="*/ 3019805 w 21575718"/>
              <a:gd name="connsiteY669" fmla="*/ 1806641 h 11969746"/>
              <a:gd name="connsiteX670" fmla="*/ 3062554 w 21575718"/>
              <a:gd name="connsiteY670" fmla="*/ 1823741 h 11969746"/>
              <a:gd name="connsiteX671" fmla="*/ 3120894 w 21575718"/>
              <a:gd name="connsiteY671" fmla="*/ 1729190 h 11969746"/>
              <a:gd name="connsiteX672" fmla="*/ 3301949 w 21575718"/>
              <a:gd name="connsiteY672" fmla="*/ 1587867 h 11969746"/>
              <a:gd name="connsiteX673" fmla="*/ 3316534 w 21575718"/>
              <a:gd name="connsiteY673" fmla="*/ 1610499 h 11969746"/>
              <a:gd name="connsiteX674" fmla="*/ 3369342 w 21575718"/>
              <a:gd name="connsiteY674" fmla="*/ 1581831 h 11969746"/>
              <a:gd name="connsiteX675" fmla="*/ 3301949 w 21575718"/>
              <a:gd name="connsiteY675" fmla="*/ 1587867 h 11969746"/>
              <a:gd name="connsiteX676" fmla="*/ 3497086 w 21575718"/>
              <a:gd name="connsiteY676" fmla="*/ 1385689 h 11969746"/>
              <a:gd name="connsiteX677" fmla="*/ 3393482 w 21575718"/>
              <a:gd name="connsiteY677" fmla="*/ 1428941 h 11969746"/>
              <a:gd name="connsiteX678" fmla="*/ 3405553 w 21575718"/>
              <a:gd name="connsiteY678" fmla="*/ 1491304 h 11969746"/>
              <a:gd name="connsiteX679" fmla="*/ 3485016 w 21575718"/>
              <a:gd name="connsiteY679" fmla="*/ 1499351 h 11969746"/>
              <a:gd name="connsiteX680" fmla="*/ 3572023 w 21575718"/>
              <a:gd name="connsiteY680" fmla="*/ 1443526 h 11969746"/>
              <a:gd name="connsiteX681" fmla="*/ 3519215 w 21575718"/>
              <a:gd name="connsiteY681" fmla="*/ 1425420 h 11969746"/>
              <a:gd name="connsiteX682" fmla="*/ 3578058 w 21575718"/>
              <a:gd name="connsiteY682" fmla="*/ 1399268 h 11969746"/>
              <a:gd name="connsiteX683" fmla="*/ 3497086 w 21575718"/>
              <a:gd name="connsiteY683" fmla="*/ 1385689 h 11969746"/>
              <a:gd name="connsiteX684" fmla="*/ 3280323 w 21575718"/>
              <a:gd name="connsiteY684" fmla="*/ 1419385 h 11969746"/>
              <a:gd name="connsiteX685" fmla="*/ 3293399 w 21575718"/>
              <a:gd name="connsiteY685" fmla="*/ 1442520 h 11969746"/>
              <a:gd name="connsiteX686" fmla="*/ 3366827 w 21575718"/>
              <a:gd name="connsiteY686" fmla="*/ 1444028 h 11969746"/>
              <a:gd name="connsiteX687" fmla="*/ 3280323 w 21575718"/>
              <a:gd name="connsiteY687" fmla="*/ 1419385 h 11969746"/>
              <a:gd name="connsiteX688" fmla="*/ 3427682 w 21575718"/>
              <a:gd name="connsiteY688" fmla="*/ 1314272 h 11969746"/>
              <a:gd name="connsiteX689" fmla="*/ 3375880 w 21575718"/>
              <a:gd name="connsiteY689" fmla="*/ 1364063 h 11969746"/>
              <a:gd name="connsiteX690" fmla="*/ 3438746 w 21575718"/>
              <a:gd name="connsiteY690" fmla="*/ 1351489 h 11969746"/>
              <a:gd name="connsiteX691" fmla="*/ 3488033 w 21575718"/>
              <a:gd name="connsiteY691" fmla="*/ 1340425 h 11969746"/>
              <a:gd name="connsiteX692" fmla="*/ 3591637 w 21575718"/>
              <a:gd name="connsiteY692" fmla="*/ 1332378 h 11969746"/>
              <a:gd name="connsiteX693" fmla="*/ 3628351 w 21575718"/>
              <a:gd name="connsiteY693" fmla="*/ 1276050 h 11969746"/>
              <a:gd name="connsiteX694" fmla="*/ 3427682 w 21575718"/>
              <a:gd name="connsiteY694" fmla="*/ 1314272 h 11969746"/>
              <a:gd name="connsiteX695" fmla="*/ 3815944 w 21575718"/>
              <a:gd name="connsiteY695" fmla="*/ 1410835 h 11969746"/>
              <a:gd name="connsiteX696" fmla="*/ 3818459 w 21575718"/>
              <a:gd name="connsiteY696" fmla="*/ 1452578 h 11969746"/>
              <a:gd name="connsiteX697" fmla="*/ 3849138 w 21575718"/>
              <a:gd name="connsiteY697" fmla="*/ 1474707 h 11969746"/>
              <a:gd name="connsiteX698" fmla="*/ 3892390 w 21575718"/>
              <a:gd name="connsiteY698" fmla="*/ 1502368 h 11969746"/>
              <a:gd name="connsiteX699" fmla="*/ 3907980 w 21575718"/>
              <a:gd name="connsiteY699" fmla="*/ 1489795 h 11969746"/>
              <a:gd name="connsiteX700" fmla="*/ 3882331 w 21575718"/>
              <a:gd name="connsiteY700" fmla="*/ 1448052 h 11969746"/>
              <a:gd name="connsiteX701" fmla="*/ 3815944 w 21575718"/>
              <a:gd name="connsiteY701" fmla="*/ 1410835 h 11969746"/>
              <a:gd name="connsiteX702" fmla="*/ 3948215 w 21575718"/>
              <a:gd name="connsiteY702" fmla="*/ 1577808 h 11969746"/>
              <a:gd name="connsiteX703" fmla="*/ 3890881 w 21575718"/>
              <a:gd name="connsiteY703" fmla="*/ 1592393 h 11969746"/>
              <a:gd name="connsiteX704" fmla="*/ 3903957 w 21575718"/>
              <a:gd name="connsiteY704" fmla="*/ 1632627 h 11969746"/>
              <a:gd name="connsiteX705" fmla="*/ 3948718 w 21575718"/>
              <a:gd name="connsiteY705" fmla="*/ 1666324 h 11969746"/>
              <a:gd name="connsiteX706" fmla="*/ 4008566 w 21575718"/>
              <a:gd name="connsiteY706" fmla="*/ 1633633 h 11969746"/>
              <a:gd name="connsiteX707" fmla="*/ 3948215 w 21575718"/>
              <a:gd name="connsiteY707" fmla="*/ 1577808 h 11969746"/>
              <a:gd name="connsiteX708" fmla="*/ 4116697 w 21575718"/>
              <a:gd name="connsiteY708" fmla="*/ 1628101 h 11969746"/>
              <a:gd name="connsiteX709" fmla="*/ 4049304 w 21575718"/>
              <a:gd name="connsiteY709" fmla="*/ 1603457 h 11969746"/>
              <a:gd name="connsiteX710" fmla="*/ 4044778 w 21575718"/>
              <a:gd name="connsiteY710" fmla="*/ 1636148 h 11969746"/>
              <a:gd name="connsiteX711" fmla="*/ 4078474 w 21575718"/>
              <a:gd name="connsiteY711" fmla="*/ 1653248 h 11969746"/>
              <a:gd name="connsiteX712" fmla="*/ 4049304 w 21575718"/>
              <a:gd name="connsiteY712" fmla="*/ 1680909 h 11969746"/>
              <a:gd name="connsiteX713" fmla="*/ 3982917 w 21575718"/>
              <a:gd name="connsiteY713" fmla="*/ 1692979 h 11969746"/>
              <a:gd name="connsiteX714" fmla="*/ 4026672 w 21575718"/>
              <a:gd name="connsiteY714" fmla="*/ 1709576 h 11969746"/>
              <a:gd name="connsiteX715" fmla="*/ 4102112 w 21575718"/>
              <a:gd name="connsiteY715" fmla="*/ 1724161 h 11969746"/>
              <a:gd name="connsiteX716" fmla="*/ 4192639 w 21575718"/>
              <a:gd name="connsiteY716" fmla="*/ 1709576 h 11969746"/>
              <a:gd name="connsiteX717" fmla="*/ 4153410 w 21575718"/>
              <a:gd name="connsiteY717" fmla="*/ 1754840 h 11969746"/>
              <a:gd name="connsiteX718" fmla="*/ 4157434 w 21575718"/>
              <a:gd name="connsiteY718" fmla="*/ 1813179 h 11969746"/>
              <a:gd name="connsiteX719" fmla="*/ 4235388 w 21575718"/>
              <a:gd name="connsiteY719" fmla="*/ 1798092 h 11969746"/>
              <a:gd name="connsiteX720" fmla="*/ 4307307 w 21575718"/>
              <a:gd name="connsiteY720" fmla="*/ 1768419 h 11969746"/>
              <a:gd name="connsiteX721" fmla="*/ 4296243 w 21575718"/>
              <a:gd name="connsiteY721" fmla="*/ 1728184 h 11969746"/>
              <a:gd name="connsiteX722" fmla="*/ 4295740 w 21575718"/>
              <a:gd name="connsiteY722" fmla="*/ 1693985 h 11969746"/>
              <a:gd name="connsiteX723" fmla="*/ 4323401 w 21575718"/>
              <a:gd name="connsiteY723" fmla="*/ 1716617 h 11969746"/>
              <a:gd name="connsiteX724" fmla="*/ 4311331 w 21575718"/>
              <a:gd name="connsiteY724" fmla="*/ 1670347 h 11969746"/>
              <a:gd name="connsiteX725" fmla="*/ 4300769 w 21575718"/>
              <a:gd name="connsiteY725" fmla="*/ 1597925 h 11969746"/>
              <a:gd name="connsiteX726" fmla="*/ 4251985 w 21575718"/>
              <a:gd name="connsiteY726" fmla="*/ 1550147 h 11969746"/>
              <a:gd name="connsiteX727" fmla="*/ 4147375 w 21575718"/>
              <a:gd name="connsiteY727" fmla="*/ 1565738 h 11969746"/>
              <a:gd name="connsiteX728" fmla="*/ 4123235 w 21575718"/>
              <a:gd name="connsiteY728" fmla="*/ 1584849 h 11969746"/>
              <a:gd name="connsiteX729" fmla="*/ 4163972 w 21575718"/>
              <a:gd name="connsiteY729" fmla="*/ 1627598 h 11969746"/>
              <a:gd name="connsiteX730" fmla="*/ 4174534 w 21575718"/>
              <a:gd name="connsiteY730" fmla="*/ 1674874 h 11969746"/>
              <a:gd name="connsiteX731" fmla="*/ 4116697 w 21575718"/>
              <a:gd name="connsiteY731" fmla="*/ 1628101 h 11969746"/>
              <a:gd name="connsiteX732" fmla="*/ 3907980 w 21575718"/>
              <a:gd name="connsiteY732" fmla="*/ 1779986 h 11969746"/>
              <a:gd name="connsiteX733" fmla="*/ 3905969 w 21575718"/>
              <a:gd name="connsiteY733" fmla="*/ 1780489 h 11969746"/>
              <a:gd name="connsiteX734" fmla="*/ 3881325 w 21575718"/>
              <a:gd name="connsiteY734" fmla="*/ 1821729 h 11969746"/>
              <a:gd name="connsiteX735" fmla="*/ 3942683 w 21575718"/>
              <a:gd name="connsiteY735" fmla="*/ 1814185 h 11969746"/>
              <a:gd name="connsiteX736" fmla="*/ 3907980 w 21575718"/>
              <a:gd name="connsiteY736" fmla="*/ 1779986 h 11969746"/>
              <a:gd name="connsiteX737" fmla="*/ 4448128 w 21575718"/>
              <a:gd name="connsiteY737" fmla="*/ 1707564 h 11969746"/>
              <a:gd name="connsiteX738" fmla="*/ 4372688 w 21575718"/>
              <a:gd name="connsiteY738" fmla="*/ 1768922 h 11969746"/>
              <a:gd name="connsiteX739" fmla="*/ 4417952 w 21575718"/>
              <a:gd name="connsiteY739" fmla="*/ 1816197 h 11969746"/>
              <a:gd name="connsiteX740" fmla="*/ 4538655 w 21575718"/>
              <a:gd name="connsiteY740" fmla="*/ 1819718 h 11969746"/>
              <a:gd name="connsiteX741" fmla="*/ 4448128 w 21575718"/>
              <a:gd name="connsiteY741" fmla="*/ 1707564 h 11969746"/>
              <a:gd name="connsiteX742" fmla="*/ 4668914 w 21575718"/>
              <a:gd name="connsiteY742" fmla="*/ 1521480 h 11969746"/>
              <a:gd name="connsiteX743" fmla="*/ 4556258 w 21575718"/>
              <a:gd name="connsiteY743" fmla="*/ 1513433 h 11969746"/>
              <a:gd name="connsiteX744" fmla="*/ 4373694 w 21575718"/>
              <a:gd name="connsiteY744" fmla="*/ 1487783 h 11969746"/>
              <a:gd name="connsiteX745" fmla="*/ 4385764 w 21575718"/>
              <a:gd name="connsiteY745" fmla="*/ 1540088 h 11969746"/>
              <a:gd name="connsiteX746" fmla="*/ 4468748 w 21575718"/>
              <a:gd name="connsiteY746" fmla="*/ 1582334 h 11969746"/>
              <a:gd name="connsiteX747" fmla="*/ 4600013 w 21575718"/>
              <a:gd name="connsiteY747" fmla="*/ 1615025 h 11969746"/>
              <a:gd name="connsiteX748" fmla="*/ 4626668 w 21575718"/>
              <a:gd name="connsiteY748" fmla="*/ 1706055 h 11969746"/>
              <a:gd name="connsiteX749" fmla="*/ 4628177 w 21575718"/>
              <a:gd name="connsiteY749" fmla="*/ 1799600 h 11969746"/>
              <a:gd name="connsiteX750" fmla="*/ 4744857 w 21575718"/>
              <a:gd name="connsiteY750" fmla="*/ 1839332 h 11969746"/>
              <a:gd name="connsiteX751" fmla="*/ 5223144 w 21575718"/>
              <a:gd name="connsiteY751" fmla="*/ 1823238 h 11969746"/>
              <a:gd name="connsiteX752" fmla="*/ 5360444 w 21575718"/>
              <a:gd name="connsiteY752" fmla="*/ 1743272 h 11969746"/>
              <a:gd name="connsiteX753" fmla="*/ 5365473 w 21575718"/>
              <a:gd name="connsiteY753" fmla="*/ 1663306 h 11969746"/>
              <a:gd name="connsiteX754" fmla="*/ 5219623 w 21575718"/>
              <a:gd name="connsiteY754" fmla="*/ 1615528 h 11969746"/>
              <a:gd name="connsiteX755" fmla="*/ 5063212 w 21575718"/>
              <a:gd name="connsiteY755" fmla="*/ 1646710 h 11969746"/>
              <a:gd name="connsiteX756" fmla="*/ 4945023 w 21575718"/>
              <a:gd name="connsiteY756" fmla="*/ 1688956 h 11969746"/>
              <a:gd name="connsiteX757" fmla="*/ 4834378 w 21575718"/>
              <a:gd name="connsiteY757" fmla="*/ 1686441 h 11969746"/>
              <a:gd name="connsiteX758" fmla="*/ 4735804 w 21575718"/>
              <a:gd name="connsiteY758" fmla="*/ 1608990 h 11969746"/>
              <a:gd name="connsiteX759" fmla="*/ 4782074 w 21575718"/>
              <a:gd name="connsiteY759" fmla="*/ 1580826 h 11969746"/>
              <a:gd name="connsiteX760" fmla="*/ 4668914 w 21575718"/>
              <a:gd name="connsiteY760" fmla="*/ 1521480 h 11969746"/>
              <a:gd name="connsiteX761" fmla="*/ 3941174 w 21575718"/>
              <a:gd name="connsiteY761" fmla="*/ 1224248 h 11969746"/>
              <a:gd name="connsiteX762" fmla="*/ 3946203 w 21575718"/>
              <a:gd name="connsiteY762" fmla="*/ 1257944 h 11969746"/>
              <a:gd name="connsiteX763" fmla="*/ 3913513 w 21575718"/>
              <a:gd name="connsiteY763" fmla="*/ 1293149 h 11969746"/>
              <a:gd name="connsiteX764" fmla="*/ 4045783 w 21575718"/>
              <a:gd name="connsiteY764" fmla="*/ 1306226 h 11969746"/>
              <a:gd name="connsiteX765" fmla="*/ 4119714 w 21575718"/>
              <a:gd name="connsiteY765" fmla="*/ 1339922 h 11969746"/>
              <a:gd name="connsiteX766" fmla="*/ 4206721 w 21575718"/>
              <a:gd name="connsiteY766" fmla="*/ 1361548 h 11969746"/>
              <a:gd name="connsiteX767" fmla="*/ 4224827 w 21575718"/>
              <a:gd name="connsiteY767" fmla="*/ 1323828 h 11969746"/>
              <a:gd name="connsiteX768" fmla="*/ 4143352 w 21575718"/>
              <a:gd name="connsiteY768" fmla="*/ 1229780 h 11969746"/>
              <a:gd name="connsiteX769" fmla="*/ 4050812 w 21575718"/>
              <a:gd name="connsiteY769" fmla="*/ 1186528 h 11969746"/>
              <a:gd name="connsiteX770" fmla="*/ 3981911 w 21575718"/>
              <a:gd name="connsiteY770" fmla="*/ 1152329 h 11969746"/>
              <a:gd name="connsiteX771" fmla="*/ 3889875 w 21575718"/>
              <a:gd name="connsiteY771" fmla="*/ 1142773 h 11969746"/>
              <a:gd name="connsiteX772" fmla="*/ 3819464 w 21575718"/>
              <a:gd name="connsiteY772" fmla="*/ 1195581 h 11969746"/>
              <a:gd name="connsiteX773" fmla="*/ 3941174 w 21575718"/>
              <a:gd name="connsiteY773" fmla="*/ 1224248 h 11969746"/>
              <a:gd name="connsiteX774" fmla="*/ 4435554 w 21575718"/>
              <a:gd name="connsiteY774" fmla="*/ 832465 h 11969746"/>
              <a:gd name="connsiteX775" fmla="*/ 4405379 w 21575718"/>
              <a:gd name="connsiteY775" fmla="*/ 941098 h 11969746"/>
              <a:gd name="connsiteX776" fmla="*/ 4481824 w 21575718"/>
              <a:gd name="connsiteY776" fmla="*/ 953168 h 11969746"/>
              <a:gd name="connsiteX777" fmla="*/ 4397835 w 21575718"/>
              <a:gd name="connsiteY777" fmla="*/ 980327 h 11969746"/>
              <a:gd name="connsiteX778" fmla="*/ 4387776 w 21575718"/>
              <a:gd name="connsiteY778" fmla="*/ 1046713 h 11969746"/>
              <a:gd name="connsiteX779" fmla="*/ 4498421 w 21575718"/>
              <a:gd name="connsiteY779" fmla="*/ 1077895 h 11969746"/>
              <a:gd name="connsiteX780" fmla="*/ 4637733 w 21575718"/>
              <a:gd name="connsiteY780" fmla="*/ 1066831 h 11969746"/>
              <a:gd name="connsiteX781" fmla="*/ 4659359 w 21575718"/>
              <a:gd name="connsiteY781" fmla="*/ 1108574 h 11969746"/>
              <a:gd name="connsiteX782" fmla="*/ 4523567 w 21575718"/>
              <a:gd name="connsiteY782" fmla="*/ 1173955 h 11969746"/>
              <a:gd name="connsiteX783" fmla="*/ 4665394 w 21575718"/>
              <a:gd name="connsiteY783" fmla="*/ 1260962 h 11969746"/>
              <a:gd name="connsiteX784" fmla="*/ 4787103 w 21575718"/>
              <a:gd name="connsiteY784" fmla="*/ 1245874 h 11969746"/>
              <a:gd name="connsiteX785" fmla="*/ 4854999 w 21575718"/>
              <a:gd name="connsiteY785" fmla="*/ 1241348 h 11969746"/>
              <a:gd name="connsiteX786" fmla="*/ 4914847 w 21575718"/>
              <a:gd name="connsiteY786" fmla="*/ 1144785 h 11969746"/>
              <a:gd name="connsiteX787" fmla="*/ 4987772 w 21575718"/>
              <a:gd name="connsiteY787" fmla="*/ 1102539 h 11969746"/>
              <a:gd name="connsiteX788" fmla="*/ 5003866 w 21575718"/>
              <a:gd name="connsiteY788" fmla="*/ 1064819 h 11969746"/>
              <a:gd name="connsiteX789" fmla="*/ 4922391 w 21575718"/>
              <a:gd name="connsiteY789" fmla="*/ 1033134 h 11969746"/>
              <a:gd name="connsiteX790" fmla="*/ 4934462 w 21575718"/>
              <a:gd name="connsiteY790" fmla="*/ 972280 h 11969746"/>
              <a:gd name="connsiteX791" fmla="*/ 4867572 w 21575718"/>
              <a:gd name="connsiteY791" fmla="*/ 947636 h 11969746"/>
              <a:gd name="connsiteX792" fmla="*/ 4792132 w 21575718"/>
              <a:gd name="connsiteY792" fmla="*/ 880746 h 11969746"/>
              <a:gd name="connsiteX793" fmla="*/ 4704622 w 21575718"/>
              <a:gd name="connsiteY793" fmla="*/ 834980 h 11969746"/>
              <a:gd name="connsiteX794" fmla="*/ 4546702 w 21575718"/>
              <a:gd name="connsiteY794" fmla="*/ 747973 h 11969746"/>
              <a:gd name="connsiteX795" fmla="*/ 4435554 w 21575718"/>
              <a:gd name="connsiteY795" fmla="*/ 832465 h 11969746"/>
              <a:gd name="connsiteX796" fmla="*/ 4348045 w 21575718"/>
              <a:gd name="connsiteY796" fmla="*/ 1300190 h 11969746"/>
              <a:gd name="connsiteX797" fmla="*/ 4319881 w 21575718"/>
              <a:gd name="connsiteY797" fmla="*/ 1336904 h 11969746"/>
              <a:gd name="connsiteX798" fmla="*/ 4383250 w 21575718"/>
              <a:gd name="connsiteY798" fmla="*/ 1348975 h 11969746"/>
              <a:gd name="connsiteX799" fmla="*/ 4487356 w 21575718"/>
              <a:gd name="connsiteY799" fmla="*/ 1285102 h 11969746"/>
              <a:gd name="connsiteX800" fmla="*/ 4415940 w 21575718"/>
              <a:gd name="connsiteY800" fmla="*/ 1242856 h 11969746"/>
              <a:gd name="connsiteX801" fmla="*/ 4299260 w 21575718"/>
              <a:gd name="connsiteY801" fmla="*/ 1191054 h 11969746"/>
              <a:gd name="connsiteX802" fmla="*/ 4348045 w 21575718"/>
              <a:gd name="connsiteY802" fmla="*/ 1300190 h 11969746"/>
              <a:gd name="connsiteX803" fmla="*/ 6447779 w 21575718"/>
              <a:gd name="connsiteY803" fmla="*/ 468846 h 11969746"/>
              <a:gd name="connsiteX804" fmla="*/ 6040406 w 21575718"/>
              <a:gd name="connsiteY804" fmla="*/ 419559 h 11969746"/>
              <a:gd name="connsiteX805" fmla="*/ 5848286 w 21575718"/>
              <a:gd name="connsiteY805" fmla="*/ 391898 h 11969746"/>
              <a:gd name="connsiteX806" fmla="*/ 5502773 w 21575718"/>
              <a:gd name="connsiteY806" fmla="*/ 406986 h 11969746"/>
              <a:gd name="connsiteX807" fmla="*/ 5560107 w 21575718"/>
              <a:gd name="connsiteY807" fmla="*/ 458285 h 11969746"/>
              <a:gd name="connsiteX808" fmla="*/ 5287519 w 21575718"/>
              <a:gd name="connsiteY808" fmla="*/ 473373 h 11969746"/>
              <a:gd name="connsiteX809" fmla="*/ 5212079 w 21575718"/>
              <a:gd name="connsiteY809" fmla="*/ 582006 h 11969746"/>
              <a:gd name="connsiteX810" fmla="*/ 5369999 w 21575718"/>
              <a:gd name="connsiteY810" fmla="*/ 650404 h 11969746"/>
              <a:gd name="connsiteX811" fmla="*/ 5116019 w 21575718"/>
              <a:gd name="connsiteY811" fmla="*/ 588544 h 11969746"/>
              <a:gd name="connsiteX812" fmla="*/ 4939491 w 21575718"/>
              <a:gd name="connsiteY812" fmla="*/ 601117 h 11969746"/>
              <a:gd name="connsiteX813" fmla="*/ 4667405 w 21575718"/>
              <a:gd name="connsiteY813" fmla="*/ 705726 h 11969746"/>
              <a:gd name="connsiteX814" fmla="*/ 4852987 w 21575718"/>
              <a:gd name="connsiteY814" fmla="*/ 820898 h 11969746"/>
              <a:gd name="connsiteX815" fmla="*/ 5081820 w 21575718"/>
              <a:gd name="connsiteY815" fmla="*/ 795248 h 11969746"/>
              <a:gd name="connsiteX816" fmla="*/ 5024486 w 21575718"/>
              <a:gd name="connsiteY816" fmla="*/ 853085 h 11969746"/>
              <a:gd name="connsiteX817" fmla="*/ 5179892 w 21575718"/>
              <a:gd name="connsiteY817" fmla="*/ 816874 h 11969746"/>
              <a:gd name="connsiteX818" fmla="*/ 5404199 w 21575718"/>
              <a:gd name="connsiteY818" fmla="*/ 744452 h 11969746"/>
              <a:gd name="connsiteX819" fmla="*/ 5495732 w 21575718"/>
              <a:gd name="connsiteY819" fmla="*/ 708241 h 11969746"/>
              <a:gd name="connsiteX820" fmla="*/ 5266899 w 21575718"/>
              <a:gd name="connsiteY820" fmla="*/ 849062 h 11969746"/>
              <a:gd name="connsiteX821" fmla="*/ 4994310 w 21575718"/>
              <a:gd name="connsiteY821" fmla="*/ 910922 h 11969746"/>
              <a:gd name="connsiteX822" fmla="*/ 5003363 w 21575718"/>
              <a:gd name="connsiteY822" fmla="*/ 979321 h 11969746"/>
              <a:gd name="connsiteX823" fmla="*/ 5133622 w 21575718"/>
              <a:gd name="connsiteY823" fmla="*/ 1094492 h 11969746"/>
              <a:gd name="connsiteX824" fmla="*/ 5167822 w 21575718"/>
              <a:gd name="connsiteY824" fmla="*/ 1149814 h 11969746"/>
              <a:gd name="connsiteX825" fmla="*/ 4980228 w 21575718"/>
              <a:gd name="connsiteY825" fmla="*/ 1149814 h 11969746"/>
              <a:gd name="connsiteX826" fmla="*/ 4920882 w 21575718"/>
              <a:gd name="connsiteY826" fmla="*/ 1264985 h 11969746"/>
              <a:gd name="connsiteX827" fmla="*/ 5049130 w 21575718"/>
              <a:gd name="connsiteY827" fmla="*/ 1311758 h 11969746"/>
              <a:gd name="connsiteX828" fmla="*/ 5179389 w 21575718"/>
              <a:gd name="connsiteY828" fmla="*/ 1284097 h 11969746"/>
              <a:gd name="connsiteX829" fmla="*/ 5067235 w 21575718"/>
              <a:gd name="connsiteY829" fmla="*/ 1356519 h 11969746"/>
              <a:gd name="connsiteX830" fmla="*/ 4934462 w 21575718"/>
              <a:gd name="connsiteY830" fmla="*/ 1318296 h 11969746"/>
              <a:gd name="connsiteX831" fmla="*/ 4893221 w 21575718"/>
              <a:gd name="connsiteY831" fmla="*/ 1373618 h 11969746"/>
              <a:gd name="connsiteX832" fmla="*/ 4895233 w 21575718"/>
              <a:gd name="connsiteY832" fmla="*/ 1437490 h 11969746"/>
              <a:gd name="connsiteX833" fmla="*/ 4805711 w 21575718"/>
              <a:gd name="connsiteY833" fmla="*/ 1507901 h 11969746"/>
              <a:gd name="connsiteX834" fmla="*/ 4933959 w 21575718"/>
              <a:gd name="connsiteY834" fmla="*/ 1542100 h 11969746"/>
              <a:gd name="connsiteX835" fmla="*/ 5124066 w 21575718"/>
              <a:gd name="connsiteY835" fmla="*/ 1535562 h 11969746"/>
              <a:gd name="connsiteX836" fmla="*/ 5238231 w 21575718"/>
              <a:gd name="connsiteY836" fmla="*/ 1503374 h 11969746"/>
              <a:gd name="connsiteX837" fmla="*/ 5293051 w 21575718"/>
              <a:gd name="connsiteY837" fmla="*/ 1548135 h 11969746"/>
              <a:gd name="connsiteX838" fmla="*/ 5407719 w 21575718"/>
              <a:gd name="connsiteY838" fmla="*/ 1524497 h 11969746"/>
              <a:gd name="connsiteX839" fmla="*/ 5456000 w 21575718"/>
              <a:gd name="connsiteY839" fmla="*/ 1413853 h 11969746"/>
              <a:gd name="connsiteX840" fmla="*/ 5389614 w 21575718"/>
              <a:gd name="connsiteY840" fmla="*/ 1377642 h 11969746"/>
              <a:gd name="connsiteX841" fmla="*/ 5444433 w 21575718"/>
              <a:gd name="connsiteY841" fmla="*/ 1241348 h 11969746"/>
              <a:gd name="connsiteX842" fmla="*/ 5613921 w 21575718"/>
              <a:gd name="connsiteY842" fmla="*/ 1160376 h 11969746"/>
              <a:gd name="connsiteX843" fmla="*/ 5609394 w 21575718"/>
              <a:gd name="connsiteY843" fmla="*/ 1017543 h 11969746"/>
              <a:gd name="connsiteX844" fmla="*/ 5721548 w 21575718"/>
              <a:gd name="connsiteY844" fmla="*/ 991894 h 11969746"/>
              <a:gd name="connsiteX845" fmla="*/ 5870415 w 21575718"/>
              <a:gd name="connsiteY845" fmla="*/ 904384 h 11969746"/>
              <a:gd name="connsiteX846" fmla="*/ 5836216 w 21575718"/>
              <a:gd name="connsiteY846" fmla="*/ 857611 h 11969746"/>
              <a:gd name="connsiteX847" fmla="*/ 6039903 w 21575718"/>
              <a:gd name="connsiteY847" fmla="*/ 763563 h 11969746"/>
              <a:gd name="connsiteX848" fmla="*/ 6259684 w 21575718"/>
              <a:gd name="connsiteY848" fmla="*/ 616708 h 11969746"/>
              <a:gd name="connsiteX849" fmla="*/ 6195811 w 21575718"/>
              <a:gd name="connsiteY849" fmla="*/ 614696 h 11969746"/>
              <a:gd name="connsiteX850" fmla="*/ 6030850 w 21575718"/>
              <a:gd name="connsiteY850" fmla="*/ 597596 h 11969746"/>
              <a:gd name="connsiteX851" fmla="*/ 6367311 w 21575718"/>
              <a:gd name="connsiteY851" fmla="*/ 523163 h 11969746"/>
              <a:gd name="connsiteX852" fmla="*/ 6447779 w 21575718"/>
              <a:gd name="connsiteY852" fmla="*/ 468846 h 11969746"/>
              <a:gd name="connsiteX853" fmla="*/ 5166312 w 21575718"/>
              <a:gd name="connsiteY853" fmla="*/ 1947965 h 11969746"/>
              <a:gd name="connsiteX854" fmla="*/ 4850472 w 21575718"/>
              <a:gd name="connsiteY854" fmla="*/ 2007814 h 11969746"/>
              <a:gd name="connsiteX855" fmla="*/ 4758939 w 21575718"/>
              <a:gd name="connsiteY855" fmla="*/ 2363889 h 11969746"/>
              <a:gd name="connsiteX856" fmla="*/ 4994813 w 21575718"/>
              <a:gd name="connsiteY856" fmla="*/ 2468498 h 11969746"/>
              <a:gd name="connsiteX857" fmla="*/ 5221635 w 21575718"/>
              <a:gd name="connsiteY857" fmla="*/ 2455925 h 11969746"/>
              <a:gd name="connsiteX858" fmla="*/ 5308642 w 21575718"/>
              <a:gd name="connsiteY858" fmla="*/ 2423737 h 11969746"/>
              <a:gd name="connsiteX859" fmla="*/ 5409228 w 21575718"/>
              <a:gd name="connsiteY859" fmla="*/ 2385515 h 11969746"/>
              <a:gd name="connsiteX860" fmla="*/ 5489194 w 21575718"/>
              <a:gd name="connsiteY860" fmla="*/ 2442849 h 11969746"/>
              <a:gd name="connsiteX861" fmla="*/ 5665722 w 21575718"/>
              <a:gd name="connsiteY861" fmla="*/ 2628430 h 11969746"/>
              <a:gd name="connsiteX862" fmla="*/ 5826157 w 21575718"/>
              <a:gd name="connsiteY862" fmla="*/ 2800935 h 11969746"/>
              <a:gd name="connsiteX863" fmla="*/ 5656670 w 21575718"/>
              <a:gd name="connsiteY863" fmla="*/ 3026751 h 11969746"/>
              <a:gd name="connsiteX864" fmla="*/ 5450971 w 21575718"/>
              <a:gd name="connsiteY864" fmla="*/ 3082073 h 11969746"/>
              <a:gd name="connsiteX865" fmla="*/ 5539990 w 21575718"/>
              <a:gd name="connsiteY865" fmla="*/ 3145945 h 11969746"/>
              <a:gd name="connsiteX866" fmla="*/ 5761782 w 21575718"/>
              <a:gd name="connsiteY866" fmla="*/ 3128846 h 11969746"/>
              <a:gd name="connsiteX867" fmla="*/ 5880977 w 21575718"/>
              <a:gd name="connsiteY867" fmla="*/ 3203279 h 11969746"/>
              <a:gd name="connsiteX868" fmla="*/ 5823643 w 21575718"/>
              <a:gd name="connsiteY868" fmla="*/ 3239491 h 11969746"/>
              <a:gd name="connsiteX869" fmla="*/ 5974522 w 21575718"/>
              <a:gd name="connsiteY869" fmla="*/ 3305374 h 11969746"/>
              <a:gd name="connsiteX870" fmla="*/ 6155074 w 21575718"/>
              <a:gd name="connsiteY870" fmla="*/ 3326497 h 11969746"/>
              <a:gd name="connsiteX871" fmla="*/ 6026827 w 21575718"/>
              <a:gd name="connsiteY871" fmla="*/ 3194227 h 11969746"/>
              <a:gd name="connsiteX872" fmla="*/ 6077120 w 21575718"/>
              <a:gd name="connsiteY872" fmla="*/ 3202777 h 11969746"/>
              <a:gd name="connsiteX873" fmla="*/ 6200840 w 21575718"/>
              <a:gd name="connsiteY873" fmla="*/ 3277210 h 11969746"/>
              <a:gd name="connsiteX874" fmla="*/ 6251133 w 21575718"/>
              <a:gd name="connsiteY874" fmla="*/ 3196238 h 11969746"/>
              <a:gd name="connsiteX875" fmla="*/ 6155074 w 21575718"/>
              <a:gd name="connsiteY875" fmla="*/ 3061956 h 11969746"/>
              <a:gd name="connsiteX876" fmla="*/ 6029341 w 21575718"/>
              <a:gd name="connsiteY876" fmla="*/ 2912586 h 11969746"/>
              <a:gd name="connsiteX877" fmla="*/ 6098243 w 21575718"/>
              <a:gd name="connsiteY877" fmla="*/ 2831614 h 11969746"/>
              <a:gd name="connsiteX878" fmla="*/ 6228502 w 21575718"/>
              <a:gd name="connsiteY878" fmla="*/ 2933709 h 11969746"/>
              <a:gd name="connsiteX879" fmla="*/ 6342667 w 21575718"/>
              <a:gd name="connsiteY879" fmla="*/ 3006131 h 11969746"/>
              <a:gd name="connsiteX880" fmla="*/ 6409054 w 21575718"/>
              <a:gd name="connsiteY880" fmla="*/ 2773777 h 11969746"/>
              <a:gd name="connsiteX881" fmla="*/ 6228502 w 21575718"/>
              <a:gd name="connsiteY881" fmla="*/ 2703367 h 11969746"/>
              <a:gd name="connsiteX882" fmla="*/ 5992627 w 21575718"/>
              <a:gd name="connsiteY882" fmla="*/ 2603283 h 11969746"/>
              <a:gd name="connsiteX883" fmla="*/ 6095728 w 21575718"/>
              <a:gd name="connsiteY883" fmla="*/ 2543435 h 11969746"/>
              <a:gd name="connsiteX884" fmla="*/ 6049961 w 21575718"/>
              <a:gd name="connsiteY884" fmla="*/ 2385515 h 11969746"/>
              <a:gd name="connsiteX885" fmla="*/ 5784414 w 21575718"/>
              <a:gd name="connsiteY885" fmla="*/ 2219044 h 11969746"/>
              <a:gd name="connsiteX886" fmla="*/ 5605874 w 21575718"/>
              <a:gd name="connsiteY886" fmla="*/ 2084762 h 11969746"/>
              <a:gd name="connsiteX887" fmla="*/ 5349379 w 21575718"/>
              <a:gd name="connsiteY887" fmla="*/ 2134049 h 11969746"/>
              <a:gd name="connsiteX888" fmla="*/ 5264887 w 21575718"/>
              <a:gd name="connsiteY888" fmla="*/ 2082750 h 11969746"/>
              <a:gd name="connsiteX889" fmla="*/ 5166312 w 21575718"/>
              <a:gd name="connsiteY889" fmla="*/ 1947965 h 11969746"/>
              <a:gd name="connsiteX890" fmla="*/ 5268910 w 21575718"/>
              <a:gd name="connsiteY890" fmla="*/ 1947965 h 11969746"/>
              <a:gd name="connsiteX891" fmla="*/ 5376537 w 21575718"/>
              <a:gd name="connsiteY891" fmla="*/ 2063136 h 11969746"/>
              <a:gd name="connsiteX892" fmla="*/ 5527417 w 21575718"/>
              <a:gd name="connsiteY892" fmla="*/ 2026925 h 11969746"/>
              <a:gd name="connsiteX893" fmla="*/ 5268910 w 21575718"/>
              <a:gd name="connsiteY893" fmla="*/ 1947965 h 11969746"/>
              <a:gd name="connsiteX894" fmla="*/ 5012416 w 21575718"/>
              <a:gd name="connsiteY894" fmla="*/ 3004622 h 11969746"/>
              <a:gd name="connsiteX895" fmla="*/ 4976205 w 21575718"/>
              <a:gd name="connsiteY895" fmla="*/ 3135887 h 11969746"/>
              <a:gd name="connsiteX896" fmla="*/ 4957094 w 21575718"/>
              <a:gd name="connsiteY896" fmla="*/ 3212332 h 11969746"/>
              <a:gd name="connsiteX897" fmla="*/ 5008392 w 21575718"/>
              <a:gd name="connsiteY897" fmla="*/ 3247537 h 11969746"/>
              <a:gd name="connsiteX898" fmla="*/ 5065224 w 21575718"/>
              <a:gd name="connsiteY898" fmla="*/ 3252567 h 11969746"/>
              <a:gd name="connsiteX899" fmla="*/ 5216103 w 21575718"/>
              <a:gd name="connsiteY899" fmla="*/ 3209315 h 11969746"/>
              <a:gd name="connsiteX900" fmla="*/ 5302104 w 21575718"/>
              <a:gd name="connsiteY900" fmla="*/ 3199759 h 11969746"/>
              <a:gd name="connsiteX901" fmla="*/ 5212582 w 21575718"/>
              <a:gd name="connsiteY901" fmla="*/ 3116776 h 11969746"/>
              <a:gd name="connsiteX902" fmla="*/ 5088861 w 21575718"/>
              <a:gd name="connsiteY902" fmla="*/ 3035301 h 11969746"/>
              <a:gd name="connsiteX903" fmla="*/ 5012416 w 21575718"/>
              <a:gd name="connsiteY903" fmla="*/ 3004622 h 11969746"/>
              <a:gd name="connsiteX904" fmla="*/ 5443930 w 21575718"/>
              <a:gd name="connsiteY904" fmla="*/ 6739384 h 11969746"/>
              <a:gd name="connsiteX905" fmla="*/ 5288022 w 21575718"/>
              <a:gd name="connsiteY905" fmla="*/ 6621698 h 11969746"/>
              <a:gd name="connsiteX906" fmla="*/ 5097914 w 21575718"/>
              <a:gd name="connsiteY906" fmla="*/ 6656400 h 11969746"/>
              <a:gd name="connsiteX907" fmla="*/ 5189448 w 21575718"/>
              <a:gd name="connsiteY907" fmla="*/ 6656400 h 11969746"/>
              <a:gd name="connsiteX908" fmla="*/ 5290034 w 21575718"/>
              <a:gd name="connsiteY908" fmla="*/ 6661430 h 11969746"/>
              <a:gd name="connsiteX909" fmla="*/ 5263378 w 21575718"/>
              <a:gd name="connsiteY909" fmla="*/ 6666460 h 11969746"/>
              <a:gd name="connsiteX910" fmla="*/ 5312665 w 21575718"/>
              <a:gd name="connsiteY910" fmla="*/ 6712729 h 11969746"/>
              <a:gd name="connsiteX911" fmla="*/ 5393134 w 21575718"/>
              <a:gd name="connsiteY911" fmla="*/ 6770063 h 11969746"/>
              <a:gd name="connsiteX912" fmla="*/ 5412246 w 21575718"/>
              <a:gd name="connsiteY912" fmla="*/ 6830917 h 11969746"/>
              <a:gd name="connsiteX913" fmla="*/ 5405707 w 21575718"/>
              <a:gd name="connsiteY913" fmla="*/ 6870649 h 11969746"/>
              <a:gd name="connsiteX914" fmla="*/ 5407719 w 21575718"/>
              <a:gd name="connsiteY914" fmla="*/ 6890263 h 11969746"/>
              <a:gd name="connsiteX915" fmla="*/ 5515849 w 21575718"/>
              <a:gd name="connsiteY915" fmla="*/ 6924966 h 11969746"/>
              <a:gd name="connsiteX916" fmla="*/ 5549043 w 21575718"/>
              <a:gd name="connsiteY916" fmla="*/ 6891269 h 11969746"/>
              <a:gd name="connsiteX917" fmla="*/ 5443930 w 21575718"/>
              <a:gd name="connsiteY917" fmla="*/ 6739384 h 11969746"/>
              <a:gd name="connsiteX918" fmla="*/ 5610400 w 21575718"/>
              <a:gd name="connsiteY918" fmla="*/ 6973749 h 11969746"/>
              <a:gd name="connsiteX919" fmla="*/ 5629009 w 21575718"/>
              <a:gd name="connsiteY919" fmla="*/ 7052710 h 11969746"/>
              <a:gd name="connsiteX920" fmla="*/ 5537978 w 21575718"/>
              <a:gd name="connsiteY920" fmla="*/ 7041143 h 11969746"/>
              <a:gd name="connsiteX921" fmla="*/ 5539487 w 21575718"/>
              <a:gd name="connsiteY921" fmla="*/ 7060253 h 11969746"/>
              <a:gd name="connsiteX922" fmla="*/ 5619453 w 21575718"/>
              <a:gd name="connsiteY922" fmla="*/ 7116582 h 11969746"/>
              <a:gd name="connsiteX923" fmla="*/ 5686343 w 21575718"/>
              <a:gd name="connsiteY923" fmla="*/ 7098979 h 11969746"/>
              <a:gd name="connsiteX924" fmla="*/ 5794976 w 21575718"/>
              <a:gd name="connsiteY924" fmla="*/ 7110044 h 11969746"/>
              <a:gd name="connsiteX925" fmla="*/ 5888018 w 21575718"/>
              <a:gd name="connsiteY925" fmla="*/ 7100488 h 11969746"/>
              <a:gd name="connsiteX926" fmla="*/ 5849795 w 21575718"/>
              <a:gd name="connsiteY926" fmla="*/ 7027563 h 11969746"/>
              <a:gd name="connsiteX927" fmla="*/ 5610400 w 21575718"/>
              <a:gd name="connsiteY927" fmla="*/ 6973749 h 11969746"/>
              <a:gd name="connsiteX928" fmla="*/ 5357426 w 21575718"/>
              <a:gd name="connsiteY928" fmla="*/ 6995878 h 11969746"/>
              <a:gd name="connsiteX929" fmla="*/ 5281987 w 21575718"/>
              <a:gd name="connsiteY929" fmla="*/ 6984814 h 11969746"/>
              <a:gd name="connsiteX930" fmla="*/ 5324233 w 21575718"/>
              <a:gd name="connsiteY930" fmla="*/ 7023037 h 11969746"/>
              <a:gd name="connsiteX931" fmla="*/ 5357426 w 21575718"/>
              <a:gd name="connsiteY931" fmla="*/ 6995878 h 11969746"/>
              <a:gd name="connsiteX932" fmla="*/ 6002183 w 21575718"/>
              <a:gd name="connsiteY932" fmla="*/ 7156313 h 11969746"/>
              <a:gd name="connsiteX933" fmla="*/ 5982569 w 21575718"/>
              <a:gd name="connsiteY933" fmla="*/ 7194033 h 11969746"/>
              <a:gd name="connsiteX934" fmla="*/ 6080137 w 21575718"/>
              <a:gd name="connsiteY934" fmla="*/ 7207110 h 11969746"/>
              <a:gd name="connsiteX935" fmla="*/ 6002183 w 21575718"/>
              <a:gd name="connsiteY935" fmla="*/ 7156313 h 11969746"/>
              <a:gd name="connsiteX936" fmla="*/ 5584751 w 21575718"/>
              <a:gd name="connsiteY936" fmla="*/ 2695823 h 11969746"/>
              <a:gd name="connsiteX937" fmla="*/ 5550552 w 21575718"/>
              <a:gd name="connsiteY937" fmla="*/ 2785344 h 11969746"/>
              <a:gd name="connsiteX938" fmla="*/ 5633535 w 21575718"/>
              <a:gd name="connsiteY938" fmla="*/ 2835134 h 11969746"/>
              <a:gd name="connsiteX939" fmla="*/ 5584751 w 21575718"/>
              <a:gd name="connsiteY939" fmla="*/ 2695823 h 11969746"/>
              <a:gd name="connsiteX940" fmla="*/ 5199506 w 21575718"/>
              <a:gd name="connsiteY940" fmla="*/ 3287269 h 11969746"/>
              <a:gd name="connsiteX941" fmla="*/ 5114511 w 21575718"/>
              <a:gd name="connsiteY941" fmla="*/ 3341585 h 11969746"/>
              <a:gd name="connsiteX942" fmla="*/ 5194477 w 21575718"/>
              <a:gd name="connsiteY942" fmla="*/ 3351141 h 11969746"/>
              <a:gd name="connsiteX943" fmla="*/ 5199506 w 21575718"/>
              <a:gd name="connsiteY943" fmla="*/ 3287269 h 11969746"/>
              <a:gd name="connsiteX944" fmla="*/ 5350385 w 21575718"/>
              <a:gd name="connsiteY944" fmla="*/ 3349129 h 11969746"/>
              <a:gd name="connsiteX945" fmla="*/ 5350385 w 21575718"/>
              <a:gd name="connsiteY945" fmla="*/ 3406463 h 11969746"/>
              <a:gd name="connsiteX946" fmla="*/ 5411240 w 21575718"/>
              <a:gd name="connsiteY946" fmla="*/ 3367235 h 11969746"/>
              <a:gd name="connsiteX947" fmla="*/ 5350385 w 21575718"/>
              <a:gd name="connsiteY947" fmla="*/ 3349129 h 11969746"/>
              <a:gd name="connsiteX948" fmla="*/ 4558270 w 21575718"/>
              <a:gd name="connsiteY948" fmla="*/ 1381665 h 11969746"/>
              <a:gd name="connsiteX949" fmla="*/ 4443602 w 21575718"/>
              <a:gd name="connsiteY949" fmla="*/ 1409326 h 11969746"/>
              <a:gd name="connsiteX950" fmla="*/ 4640750 w 21575718"/>
              <a:gd name="connsiteY950" fmla="*/ 1416870 h 11969746"/>
              <a:gd name="connsiteX951" fmla="*/ 4744857 w 21575718"/>
              <a:gd name="connsiteY951" fmla="*/ 1360542 h 11969746"/>
              <a:gd name="connsiteX952" fmla="*/ 4558270 w 21575718"/>
              <a:gd name="connsiteY952" fmla="*/ 1381665 h 11969746"/>
              <a:gd name="connsiteX953" fmla="*/ 4129270 w 21575718"/>
              <a:gd name="connsiteY953" fmla="*/ 1005473 h 11969746"/>
              <a:gd name="connsiteX954" fmla="*/ 4158943 w 21575718"/>
              <a:gd name="connsiteY954" fmla="*/ 1077895 h 11969746"/>
              <a:gd name="connsiteX955" fmla="*/ 4234382 w 21575718"/>
              <a:gd name="connsiteY955" fmla="*/ 1028608 h 11969746"/>
              <a:gd name="connsiteX956" fmla="*/ 4129270 w 21575718"/>
              <a:gd name="connsiteY956" fmla="*/ 1005473 h 11969746"/>
              <a:gd name="connsiteX957" fmla="*/ 9021275 w 21575718"/>
              <a:gd name="connsiteY957" fmla="*/ 2789368 h 11969746"/>
              <a:gd name="connsiteX958" fmla="*/ 8889004 w 21575718"/>
              <a:gd name="connsiteY958" fmla="*/ 2843181 h 11969746"/>
              <a:gd name="connsiteX959" fmla="*/ 8819096 w 21575718"/>
              <a:gd name="connsiteY959" fmla="*/ 2868831 h 11969746"/>
              <a:gd name="connsiteX960" fmla="*/ 8758242 w 21575718"/>
              <a:gd name="connsiteY960" fmla="*/ 2978470 h 11969746"/>
              <a:gd name="connsiteX961" fmla="*/ 8719516 w 21575718"/>
              <a:gd name="connsiteY961" fmla="*/ 2908059 h 11969746"/>
              <a:gd name="connsiteX962" fmla="*/ 8687831 w 21575718"/>
              <a:gd name="connsiteY962" fmla="*/ 2829099 h 11969746"/>
              <a:gd name="connsiteX963" fmla="*/ 8569140 w 21575718"/>
              <a:gd name="connsiteY963" fmla="*/ 2807976 h 11969746"/>
              <a:gd name="connsiteX964" fmla="*/ 8601831 w 21575718"/>
              <a:gd name="connsiteY964" fmla="*/ 2861790 h 11969746"/>
              <a:gd name="connsiteX965" fmla="*/ 8517841 w 21575718"/>
              <a:gd name="connsiteY965" fmla="*/ 2922644 h 11969746"/>
              <a:gd name="connsiteX966" fmla="*/ 8584228 w 21575718"/>
              <a:gd name="connsiteY966" fmla="*/ 2923650 h 11969746"/>
              <a:gd name="connsiteX967" fmla="*/ 8652124 w 21575718"/>
              <a:gd name="connsiteY967" fmla="*/ 2970423 h 11969746"/>
              <a:gd name="connsiteX968" fmla="*/ 8623456 w 21575718"/>
              <a:gd name="connsiteY968" fmla="*/ 3026248 h 11969746"/>
              <a:gd name="connsiteX969" fmla="*/ 8694872 w 21575718"/>
              <a:gd name="connsiteY969" fmla="*/ 3039324 h 11969746"/>
              <a:gd name="connsiteX970" fmla="*/ 8715493 w 21575718"/>
              <a:gd name="connsiteY970" fmla="*/ 3092132 h 11969746"/>
              <a:gd name="connsiteX971" fmla="*/ 8837705 w 21575718"/>
              <a:gd name="connsiteY971" fmla="*/ 3093138 h 11969746"/>
              <a:gd name="connsiteX972" fmla="*/ 8975005 w 21575718"/>
              <a:gd name="connsiteY972" fmla="*/ 3103699 h 11969746"/>
              <a:gd name="connsiteX973" fmla="*/ 9153545 w 21575718"/>
              <a:gd name="connsiteY973" fmla="*/ 3031277 h 11969746"/>
              <a:gd name="connsiteX974" fmla="*/ 9261675 w 21575718"/>
              <a:gd name="connsiteY974" fmla="*/ 2959861 h 11969746"/>
              <a:gd name="connsiteX975" fmla="*/ 9297886 w 21575718"/>
              <a:gd name="connsiteY975" fmla="*/ 2881404 h 11969746"/>
              <a:gd name="connsiteX976" fmla="*/ 9316998 w 21575718"/>
              <a:gd name="connsiteY976" fmla="*/ 2837146 h 11969746"/>
              <a:gd name="connsiteX977" fmla="*/ 9211382 w 21575718"/>
              <a:gd name="connsiteY977" fmla="*/ 2793391 h 11969746"/>
              <a:gd name="connsiteX978" fmla="*/ 9154048 w 21575718"/>
              <a:gd name="connsiteY978" fmla="*/ 2748630 h 11969746"/>
              <a:gd name="connsiteX979" fmla="*/ 9021275 w 21575718"/>
              <a:gd name="connsiteY979" fmla="*/ 2789368 h 11969746"/>
              <a:gd name="connsiteX980" fmla="*/ 14815034 w 21575718"/>
              <a:gd name="connsiteY980" fmla="*/ 7484727 h 11969746"/>
              <a:gd name="connsiteX981" fmla="*/ 14805981 w 21575718"/>
              <a:gd name="connsiteY981" fmla="*/ 7541056 h 11969746"/>
              <a:gd name="connsiteX982" fmla="*/ 14804976 w 21575718"/>
              <a:gd name="connsiteY982" fmla="*/ 7629571 h 11969746"/>
              <a:gd name="connsiteX983" fmla="*/ 14825093 w 21575718"/>
              <a:gd name="connsiteY983" fmla="*/ 7684894 h 11969746"/>
              <a:gd name="connsiteX984" fmla="*/ 14878403 w 21575718"/>
              <a:gd name="connsiteY984" fmla="*/ 7685397 h 11969746"/>
              <a:gd name="connsiteX985" fmla="*/ 14916123 w 21575718"/>
              <a:gd name="connsiteY985" fmla="*/ 7618004 h 11969746"/>
              <a:gd name="connsiteX986" fmla="*/ 14863818 w 21575718"/>
              <a:gd name="connsiteY986" fmla="*/ 7515406 h 11969746"/>
              <a:gd name="connsiteX987" fmla="*/ 14815034 w 21575718"/>
              <a:gd name="connsiteY987" fmla="*/ 7484727 h 11969746"/>
              <a:gd name="connsiteX988" fmla="*/ 14793911 w 21575718"/>
              <a:gd name="connsiteY988" fmla="*/ 7445498 h 11969746"/>
              <a:gd name="connsiteX989" fmla="*/ 14806485 w 21575718"/>
              <a:gd name="connsiteY989" fmla="*/ 7463604 h 11969746"/>
              <a:gd name="connsiteX990" fmla="*/ 14810508 w 21575718"/>
              <a:gd name="connsiteY990" fmla="*/ 7453546 h 11969746"/>
              <a:gd name="connsiteX991" fmla="*/ 14803467 w 21575718"/>
              <a:gd name="connsiteY991" fmla="*/ 7440972 h 11969746"/>
              <a:gd name="connsiteX992" fmla="*/ 14793408 w 21575718"/>
              <a:gd name="connsiteY992" fmla="*/ 7447511 h 11969746"/>
              <a:gd name="connsiteX993" fmla="*/ 17265312 w 21575718"/>
              <a:gd name="connsiteY993" fmla="*/ 9146410 h 11969746"/>
              <a:gd name="connsiteX994" fmla="*/ 17262294 w 21575718"/>
              <a:gd name="connsiteY994" fmla="*/ 9149427 h 11969746"/>
              <a:gd name="connsiteX995" fmla="*/ 17091802 w 21575718"/>
              <a:gd name="connsiteY995" fmla="*/ 9208772 h 11969746"/>
              <a:gd name="connsiteX996" fmla="*/ 16856428 w 21575718"/>
              <a:gd name="connsiteY996" fmla="*/ 9354119 h 11969746"/>
              <a:gd name="connsiteX997" fmla="*/ 16846370 w 21575718"/>
              <a:gd name="connsiteY997" fmla="*/ 9390834 h 11969746"/>
              <a:gd name="connsiteX998" fmla="*/ 16818708 w 21575718"/>
              <a:gd name="connsiteY998" fmla="*/ 9363675 h 11969746"/>
              <a:gd name="connsiteX999" fmla="*/ 16801610 w 21575718"/>
              <a:gd name="connsiteY999" fmla="*/ 9448168 h 11969746"/>
              <a:gd name="connsiteX1000" fmla="*/ 16823738 w 21575718"/>
              <a:gd name="connsiteY1000" fmla="*/ 9563339 h 11969746"/>
              <a:gd name="connsiteX1001" fmla="*/ 16804626 w 21575718"/>
              <a:gd name="connsiteY1001" fmla="*/ 9680019 h 11969746"/>
              <a:gd name="connsiteX1002" fmla="*/ 16880066 w 21575718"/>
              <a:gd name="connsiteY1002" fmla="*/ 9823857 h 11969746"/>
              <a:gd name="connsiteX1003" fmla="*/ 16914266 w 21575718"/>
              <a:gd name="connsiteY1003" fmla="*/ 9929472 h 11969746"/>
              <a:gd name="connsiteX1004" fmla="*/ 16922816 w 21575718"/>
              <a:gd name="connsiteY1004" fmla="*/ 10085883 h 11969746"/>
              <a:gd name="connsiteX1005" fmla="*/ 16902196 w 21575718"/>
              <a:gd name="connsiteY1005" fmla="*/ 10159312 h 11969746"/>
              <a:gd name="connsiteX1006" fmla="*/ 17067156 w 21575718"/>
              <a:gd name="connsiteY1006" fmla="*/ 10201055 h 11969746"/>
              <a:gd name="connsiteX1007" fmla="*/ 17183836 w 21575718"/>
              <a:gd name="connsiteY1007" fmla="*/ 10137183 h 11969746"/>
              <a:gd name="connsiteX1008" fmla="*/ 17307558 w 21575718"/>
              <a:gd name="connsiteY1008" fmla="*/ 10108515 h 11969746"/>
              <a:gd name="connsiteX1009" fmla="*/ 17414178 w 21575718"/>
              <a:gd name="connsiteY1009" fmla="*/ 10073310 h 11969746"/>
              <a:gd name="connsiteX1010" fmla="*/ 17470508 w 21575718"/>
              <a:gd name="connsiteY1010" fmla="*/ 10012456 h 11969746"/>
              <a:gd name="connsiteX1011" fmla="*/ 17551478 w 21575718"/>
              <a:gd name="connsiteY1011" fmla="*/ 9974233 h 11969746"/>
              <a:gd name="connsiteX1012" fmla="*/ 17654578 w 21575718"/>
              <a:gd name="connsiteY1012" fmla="*/ 9955122 h 11969746"/>
              <a:gd name="connsiteX1013" fmla="*/ 17769750 w 21575718"/>
              <a:gd name="connsiteY1013" fmla="*/ 9914887 h 11969746"/>
              <a:gd name="connsiteX1014" fmla="*/ 17953320 w 21575718"/>
              <a:gd name="connsiteY1014" fmla="*/ 9942045 h 11969746"/>
              <a:gd name="connsiteX1015" fmla="*/ 18068492 w 21575718"/>
              <a:gd name="connsiteY1015" fmla="*/ 10012456 h 11969746"/>
              <a:gd name="connsiteX1016" fmla="*/ 18111240 w 21575718"/>
              <a:gd name="connsiteY1016" fmla="*/ 10065263 h 11969746"/>
              <a:gd name="connsiteX1017" fmla="*/ 18150972 w 21575718"/>
              <a:gd name="connsiteY1017" fmla="*/ 10042631 h 11969746"/>
              <a:gd name="connsiteX1018" fmla="*/ 18243512 w 21575718"/>
              <a:gd name="connsiteY1018" fmla="*/ 9970713 h 11969746"/>
              <a:gd name="connsiteX1019" fmla="*/ 18224400 w 21575718"/>
              <a:gd name="connsiteY1019" fmla="*/ 10041123 h 11969746"/>
              <a:gd name="connsiteX1020" fmla="*/ 18208810 w 21575718"/>
              <a:gd name="connsiteY1020" fmla="*/ 10096948 h 11969746"/>
              <a:gd name="connsiteX1021" fmla="*/ 18253570 w 21575718"/>
              <a:gd name="connsiteY1021" fmla="*/ 10064760 h 11969746"/>
              <a:gd name="connsiteX1022" fmla="*/ 18269160 w 21575718"/>
              <a:gd name="connsiteY1022" fmla="*/ 10141206 h 11969746"/>
              <a:gd name="connsiteX1023" fmla="*/ 18305372 w 21575718"/>
              <a:gd name="connsiteY1023" fmla="*/ 10165347 h 11969746"/>
              <a:gd name="connsiteX1024" fmla="*/ 18356670 w 21575718"/>
              <a:gd name="connsiteY1024" fmla="*/ 10242295 h 11969746"/>
              <a:gd name="connsiteX1025" fmla="*/ 18478380 w 21575718"/>
              <a:gd name="connsiteY1025" fmla="*/ 10328296 h 11969746"/>
              <a:gd name="connsiteX1026" fmla="*/ 18586510 w 21575718"/>
              <a:gd name="connsiteY1026" fmla="*/ 10326788 h 11969746"/>
              <a:gd name="connsiteX1027" fmla="*/ 18651890 w 21575718"/>
              <a:gd name="connsiteY1027" fmla="*/ 10299629 h 11969746"/>
              <a:gd name="connsiteX1028" fmla="*/ 18727330 w 21575718"/>
              <a:gd name="connsiteY1028" fmla="*/ 10337852 h 11969746"/>
              <a:gd name="connsiteX1029" fmla="*/ 18856080 w 21575718"/>
              <a:gd name="connsiteY1029" fmla="*/ 10285044 h 11969746"/>
              <a:gd name="connsiteX1030" fmla="*/ 18930012 w 21575718"/>
              <a:gd name="connsiteY1030" fmla="*/ 10259394 h 11969746"/>
              <a:gd name="connsiteX1031" fmla="*/ 18983322 w 21575718"/>
              <a:gd name="connsiteY1031" fmla="*/ 10152271 h 11969746"/>
              <a:gd name="connsiteX1032" fmla="*/ 19026072 w 21575718"/>
              <a:gd name="connsiteY1032" fmla="*/ 10011450 h 11969746"/>
              <a:gd name="connsiteX1033" fmla="*/ 19098494 w 21575718"/>
              <a:gd name="connsiteY1033" fmla="*/ 9888232 h 11969746"/>
              <a:gd name="connsiteX1034" fmla="*/ 19153312 w 21575718"/>
              <a:gd name="connsiteY1034" fmla="*/ 9635761 h 11969746"/>
              <a:gd name="connsiteX1035" fmla="*/ 19137722 w 21575718"/>
              <a:gd name="connsiteY1035" fmla="*/ 9525116 h 11969746"/>
              <a:gd name="connsiteX1036" fmla="*/ 19077874 w 21575718"/>
              <a:gd name="connsiteY1036" fmla="*/ 9414974 h 11969746"/>
              <a:gd name="connsiteX1037" fmla="*/ 18995392 w 21575718"/>
              <a:gd name="connsiteY1037" fmla="*/ 9340037 h 11969746"/>
              <a:gd name="connsiteX1038" fmla="*/ 18973262 w 21575718"/>
              <a:gd name="connsiteY1038" fmla="*/ 9276166 h 11969746"/>
              <a:gd name="connsiteX1039" fmla="*/ 18909894 w 21575718"/>
              <a:gd name="connsiteY1039" fmla="*/ 9254037 h 11969746"/>
              <a:gd name="connsiteX1040" fmla="*/ 18867146 w 21575718"/>
              <a:gd name="connsiteY1040" fmla="*/ 9175580 h 11969746"/>
              <a:gd name="connsiteX1041" fmla="*/ 18757506 w 21575718"/>
              <a:gd name="connsiteY1041" fmla="*/ 9126292 h 11969746"/>
              <a:gd name="connsiteX1042" fmla="*/ 18731856 w 21575718"/>
              <a:gd name="connsiteY1042" fmla="*/ 9054373 h 11969746"/>
              <a:gd name="connsiteX1043" fmla="*/ 18692628 w 21575718"/>
              <a:gd name="connsiteY1043" fmla="*/ 8949261 h 11969746"/>
              <a:gd name="connsiteX1044" fmla="*/ 18675528 w 21575718"/>
              <a:gd name="connsiteY1044" fmla="*/ 8891927 h 11969746"/>
              <a:gd name="connsiteX1045" fmla="*/ 18641330 w 21575718"/>
              <a:gd name="connsiteY1045" fmla="*/ 8821516 h 11969746"/>
              <a:gd name="connsiteX1046" fmla="*/ 18573936 w 21575718"/>
              <a:gd name="connsiteY1046" fmla="*/ 8769212 h 11969746"/>
              <a:gd name="connsiteX1047" fmla="*/ 18513586 w 21575718"/>
              <a:gd name="connsiteY1047" fmla="*/ 8631911 h 11969746"/>
              <a:gd name="connsiteX1048" fmla="*/ 18476870 w 21575718"/>
              <a:gd name="connsiteY1048" fmla="*/ 8655549 h 11969746"/>
              <a:gd name="connsiteX1049" fmla="*/ 18443676 w 21575718"/>
              <a:gd name="connsiteY1049" fmla="*/ 8762171 h 11969746"/>
              <a:gd name="connsiteX1050" fmla="*/ 18461784 w 21575718"/>
              <a:gd name="connsiteY1050" fmla="*/ 8882371 h 11969746"/>
              <a:gd name="connsiteX1051" fmla="*/ 18398916 w 21575718"/>
              <a:gd name="connsiteY1051" fmla="*/ 9025203 h 11969746"/>
              <a:gd name="connsiteX1052" fmla="*/ 18334542 w 21575718"/>
              <a:gd name="connsiteY1052" fmla="*/ 9019671 h 11969746"/>
              <a:gd name="connsiteX1053" fmla="*/ 18266142 w 21575718"/>
              <a:gd name="connsiteY1053" fmla="*/ 8958816 h 11969746"/>
              <a:gd name="connsiteX1054" fmla="*/ 18105708 w 21575718"/>
              <a:gd name="connsiteY1054" fmla="*/ 8885389 h 11969746"/>
              <a:gd name="connsiteX1055" fmla="*/ 18105708 w 21575718"/>
              <a:gd name="connsiteY1055" fmla="*/ 8816990 h 11969746"/>
              <a:gd name="connsiteX1056" fmla="*/ 18160528 w 21575718"/>
              <a:gd name="connsiteY1056" fmla="*/ 8733001 h 11969746"/>
              <a:gd name="connsiteX1057" fmla="*/ 18145440 w 21575718"/>
              <a:gd name="connsiteY1057" fmla="*/ 8682708 h 11969746"/>
              <a:gd name="connsiteX1058" fmla="*/ 18004620 w 21575718"/>
              <a:gd name="connsiteY1058" fmla="*/ 8662590 h 11969746"/>
              <a:gd name="connsiteX1059" fmla="*/ 17915098 w 21575718"/>
              <a:gd name="connsiteY1059" fmla="*/ 8691257 h 11969746"/>
              <a:gd name="connsiteX1060" fmla="*/ 17903530 w 21575718"/>
              <a:gd name="connsiteY1060" fmla="*/ 8727468 h 11969746"/>
              <a:gd name="connsiteX1061" fmla="*/ 17790370 w 21575718"/>
              <a:gd name="connsiteY1061" fmla="*/ 8737024 h 11969746"/>
              <a:gd name="connsiteX1062" fmla="*/ 17751646 w 21575718"/>
              <a:gd name="connsiteY1062" fmla="*/ 8824534 h 11969746"/>
              <a:gd name="connsiteX1063" fmla="*/ 17734546 w 21575718"/>
              <a:gd name="connsiteY1063" fmla="*/ 8877844 h 11969746"/>
              <a:gd name="connsiteX1064" fmla="*/ 17605292 w 21575718"/>
              <a:gd name="connsiteY1064" fmla="*/ 8827048 h 11969746"/>
              <a:gd name="connsiteX1065" fmla="*/ 17530858 w 21575718"/>
              <a:gd name="connsiteY1065" fmla="*/ 8846160 h 11969746"/>
              <a:gd name="connsiteX1066" fmla="*/ 17346786 w 21575718"/>
              <a:gd name="connsiteY1066" fmla="*/ 8996536 h 11969746"/>
              <a:gd name="connsiteX1067" fmla="*/ 17265312 w 21575718"/>
              <a:gd name="connsiteY1067" fmla="*/ 9146410 h 11969746"/>
              <a:gd name="connsiteX1068" fmla="*/ 15737911 w 21575718"/>
              <a:gd name="connsiteY1068" fmla="*/ 7705513 h 11969746"/>
              <a:gd name="connsiteX1069" fmla="*/ 15729864 w 21575718"/>
              <a:gd name="connsiteY1069" fmla="*/ 7734181 h 11969746"/>
              <a:gd name="connsiteX1070" fmla="*/ 15796252 w 21575718"/>
              <a:gd name="connsiteY1070" fmla="*/ 7806603 h 11969746"/>
              <a:gd name="connsiteX1071" fmla="*/ 15857106 w 21575718"/>
              <a:gd name="connsiteY1071" fmla="*/ 7838287 h 11969746"/>
              <a:gd name="connsiteX1072" fmla="*/ 15892813 w 21575718"/>
              <a:gd name="connsiteY1072" fmla="*/ 7909703 h 11969746"/>
              <a:gd name="connsiteX1073" fmla="*/ 15938580 w 21575718"/>
              <a:gd name="connsiteY1073" fmla="*/ 7953459 h 11969746"/>
              <a:gd name="connsiteX1074" fmla="*/ 15976300 w 21575718"/>
              <a:gd name="connsiteY1074" fmla="*/ 8023869 h 11969746"/>
              <a:gd name="connsiteX1075" fmla="*/ 16016535 w 21575718"/>
              <a:gd name="connsiteY1075" fmla="*/ 8083717 h 11969746"/>
              <a:gd name="connsiteX1076" fmla="*/ 16065822 w 21575718"/>
              <a:gd name="connsiteY1076" fmla="*/ 8190338 h 11969746"/>
              <a:gd name="connsiteX1077" fmla="*/ 16175462 w 21575718"/>
              <a:gd name="connsiteY1077" fmla="*/ 8300984 h 11969746"/>
              <a:gd name="connsiteX1078" fmla="*/ 16274036 w 21575718"/>
              <a:gd name="connsiteY1078" fmla="*/ 8388493 h 11969746"/>
              <a:gd name="connsiteX1079" fmla="*/ 16324329 w 21575718"/>
              <a:gd name="connsiteY1079" fmla="*/ 8381955 h 11969746"/>
              <a:gd name="connsiteX1080" fmla="*/ 16358528 w 21575718"/>
              <a:gd name="connsiteY1080" fmla="*/ 8291428 h 11969746"/>
              <a:gd name="connsiteX1081" fmla="*/ 16331872 w 21575718"/>
              <a:gd name="connsiteY1081" fmla="*/ 8190338 h 11969746"/>
              <a:gd name="connsiteX1082" fmla="*/ 16278058 w 21575718"/>
              <a:gd name="connsiteY1082" fmla="*/ 8160666 h 11969746"/>
              <a:gd name="connsiteX1083" fmla="*/ 16236819 w 21575718"/>
              <a:gd name="connsiteY1083" fmla="*/ 8090256 h 11969746"/>
              <a:gd name="connsiteX1084" fmla="*/ 16212678 w 21575718"/>
              <a:gd name="connsiteY1084" fmla="*/ 8057062 h 11969746"/>
              <a:gd name="connsiteX1085" fmla="*/ 16207145 w 21575718"/>
              <a:gd name="connsiteY1085" fmla="*/ 8007272 h 11969746"/>
              <a:gd name="connsiteX1086" fmla="*/ 16165906 w 21575718"/>
              <a:gd name="connsiteY1086" fmla="*/ 7964523 h 11969746"/>
              <a:gd name="connsiteX1087" fmla="*/ 16078898 w 21575718"/>
              <a:gd name="connsiteY1087" fmla="*/ 7922780 h 11969746"/>
              <a:gd name="connsiteX1088" fmla="*/ 15963225 w 21575718"/>
              <a:gd name="connsiteY1088" fmla="*/ 7842814 h 11969746"/>
              <a:gd name="connsiteX1089" fmla="*/ 15885270 w 21575718"/>
              <a:gd name="connsiteY1089" fmla="*/ 7761842 h 11969746"/>
              <a:gd name="connsiteX1090" fmla="*/ 15737911 w 21575718"/>
              <a:gd name="connsiteY1090" fmla="*/ 7705513 h 11969746"/>
              <a:gd name="connsiteX1091" fmla="*/ 16403791 w 21575718"/>
              <a:gd name="connsiteY1091" fmla="*/ 8393019 h 11969746"/>
              <a:gd name="connsiteX1092" fmla="*/ 16344446 w 21575718"/>
              <a:gd name="connsiteY1092" fmla="*/ 8410119 h 11969746"/>
              <a:gd name="connsiteX1093" fmla="*/ 16357019 w 21575718"/>
              <a:gd name="connsiteY1093" fmla="*/ 8443312 h 11969746"/>
              <a:gd name="connsiteX1094" fmla="*/ 16378644 w 21575718"/>
              <a:gd name="connsiteY1094" fmla="*/ 8462424 h 11969746"/>
              <a:gd name="connsiteX1095" fmla="*/ 16423406 w 21575718"/>
              <a:gd name="connsiteY1095" fmla="*/ 8482541 h 11969746"/>
              <a:gd name="connsiteX1096" fmla="*/ 16539079 w 21575718"/>
              <a:gd name="connsiteY1096" fmla="*/ 8487570 h 11969746"/>
              <a:gd name="connsiteX1097" fmla="*/ 16641174 w 21575718"/>
              <a:gd name="connsiteY1097" fmla="*/ 8521770 h 11969746"/>
              <a:gd name="connsiteX1098" fmla="*/ 16815190 w 21575718"/>
              <a:gd name="connsiteY1098" fmla="*/ 8527302 h 11969746"/>
              <a:gd name="connsiteX1099" fmla="*/ 16817704 w 21575718"/>
              <a:gd name="connsiteY1099" fmla="*/ 8493103 h 11969746"/>
              <a:gd name="connsiteX1100" fmla="*/ 16747795 w 21575718"/>
              <a:gd name="connsiteY1100" fmla="*/ 8453874 h 11969746"/>
              <a:gd name="connsiteX1101" fmla="*/ 16635643 w 21575718"/>
              <a:gd name="connsiteY1101" fmla="*/ 8421687 h 11969746"/>
              <a:gd name="connsiteX1102" fmla="*/ 16582834 w 21575718"/>
              <a:gd name="connsiteY1102" fmla="*/ 8437780 h 11969746"/>
              <a:gd name="connsiteX1103" fmla="*/ 16497839 w 21575718"/>
              <a:gd name="connsiteY1103" fmla="*/ 8419674 h 11969746"/>
              <a:gd name="connsiteX1104" fmla="*/ 16434972 w 21575718"/>
              <a:gd name="connsiteY1104" fmla="*/ 8386482 h 11969746"/>
              <a:gd name="connsiteX1105" fmla="*/ 16403791 w 21575718"/>
              <a:gd name="connsiteY1105" fmla="*/ 8393019 h 11969746"/>
              <a:gd name="connsiteX1106" fmla="*/ 16985178 w 21575718"/>
              <a:gd name="connsiteY1106" fmla="*/ 8510202 h 11969746"/>
              <a:gd name="connsiteX1107" fmla="*/ 16941928 w 21575718"/>
              <a:gd name="connsiteY1107" fmla="*/ 8536857 h 11969746"/>
              <a:gd name="connsiteX1108" fmla="*/ 17007308 w 21575718"/>
              <a:gd name="connsiteY1108" fmla="*/ 8545407 h 11969746"/>
              <a:gd name="connsiteX1109" fmla="*/ 17128514 w 21575718"/>
              <a:gd name="connsiteY1109" fmla="*/ 8519758 h 11969746"/>
              <a:gd name="connsiteX1110" fmla="*/ 17092806 w 21575718"/>
              <a:gd name="connsiteY1110" fmla="*/ 8508191 h 11969746"/>
              <a:gd name="connsiteX1111" fmla="*/ 17035472 w 21575718"/>
              <a:gd name="connsiteY1111" fmla="*/ 8517746 h 11969746"/>
              <a:gd name="connsiteX1112" fmla="*/ 16985178 w 21575718"/>
              <a:gd name="connsiteY1112" fmla="*/ 8510202 h 11969746"/>
              <a:gd name="connsiteX1113" fmla="*/ 17198422 w 21575718"/>
              <a:gd name="connsiteY1113" fmla="*/ 8506178 h 11969746"/>
              <a:gd name="connsiteX1114" fmla="*/ 17194902 w 21575718"/>
              <a:gd name="connsiteY1114" fmla="*/ 8529816 h 11969746"/>
              <a:gd name="connsiteX1115" fmla="*/ 17280902 w 21575718"/>
              <a:gd name="connsiteY1115" fmla="*/ 8537361 h 11969746"/>
              <a:gd name="connsiteX1116" fmla="*/ 17352820 w 21575718"/>
              <a:gd name="connsiteY1116" fmla="*/ 8517243 h 11969746"/>
              <a:gd name="connsiteX1117" fmla="*/ 17447876 w 21575718"/>
              <a:gd name="connsiteY1117" fmla="*/ 8506682 h 11969746"/>
              <a:gd name="connsiteX1118" fmla="*/ 17483582 w 21575718"/>
              <a:gd name="connsiteY1118" fmla="*/ 8502658 h 11969746"/>
              <a:gd name="connsiteX1119" fmla="*/ 17455922 w 21575718"/>
              <a:gd name="connsiteY1119" fmla="*/ 8496120 h 11969746"/>
              <a:gd name="connsiteX1120" fmla="*/ 17390540 w 21575718"/>
              <a:gd name="connsiteY1120" fmla="*/ 8498132 h 11969746"/>
              <a:gd name="connsiteX1121" fmla="*/ 17308060 w 21575718"/>
              <a:gd name="connsiteY1121" fmla="*/ 8518249 h 11969746"/>
              <a:gd name="connsiteX1122" fmla="*/ 17249720 w 21575718"/>
              <a:gd name="connsiteY1122" fmla="*/ 8511711 h 11969746"/>
              <a:gd name="connsiteX1123" fmla="*/ 17198422 w 21575718"/>
              <a:gd name="connsiteY1123" fmla="*/ 8506178 h 11969746"/>
              <a:gd name="connsiteX1124" fmla="*/ 17427254 w 21575718"/>
              <a:gd name="connsiteY1124" fmla="*/ 8557980 h 11969746"/>
              <a:gd name="connsiteX1125" fmla="*/ 17425746 w 21575718"/>
              <a:gd name="connsiteY1125" fmla="*/ 8558986 h 11969746"/>
              <a:gd name="connsiteX1126" fmla="*/ 17398588 w 21575718"/>
              <a:gd name="connsiteY1126" fmla="*/ 8599221 h 11969746"/>
              <a:gd name="connsiteX1127" fmla="*/ 17395570 w 21575718"/>
              <a:gd name="connsiteY1127" fmla="*/ 8621350 h 11969746"/>
              <a:gd name="connsiteX1128" fmla="*/ 17468998 w 21575718"/>
              <a:gd name="connsiteY1128" fmla="*/ 8587150 h 11969746"/>
              <a:gd name="connsiteX1129" fmla="*/ 17534380 w 21575718"/>
              <a:gd name="connsiteY1129" fmla="*/ 8543898 h 11969746"/>
              <a:gd name="connsiteX1130" fmla="*/ 17603784 w 21575718"/>
              <a:gd name="connsiteY1130" fmla="*/ 8496623 h 11969746"/>
              <a:gd name="connsiteX1131" fmla="*/ 17549970 w 21575718"/>
              <a:gd name="connsiteY1131" fmla="*/ 8499641 h 11969746"/>
              <a:gd name="connsiteX1132" fmla="*/ 17484590 w 21575718"/>
              <a:gd name="connsiteY1132" fmla="*/ 8521770 h 11969746"/>
              <a:gd name="connsiteX1133" fmla="*/ 17427254 w 21575718"/>
              <a:gd name="connsiteY1133" fmla="*/ 8557980 h 11969746"/>
              <a:gd name="connsiteX1134" fmla="*/ 17187860 w 21575718"/>
              <a:gd name="connsiteY1134" fmla="*/ 8575080 h 11969746"/>
              <a:gd name="connsiteX1135" fmla="*/ 17127006 w 21575718"/>
              <a:gd name="connsiteY1135" fmla="*/ 8570051 h 11969746"/>
              <a:gd name="connsiteX1136" fmla="*/ 17143100 w 21575718"/>
              <a:gd name="connsiteY1136" fmla="*/ 8598215 h 11969746"/>
              <a:gd name="connsiteX1137" fmla="*/ 17222060 w 21575718"/>
              <a:gd name="connsiteY1137" fmla="*/ 8612800 h 11969746"/>
              <a:gd name="connsiteX1138" fmla="*/ 17187860 w 21575718"/>
              <a:gd name="connsiteY1138" fmla="*/ 8575080 h 11969746"/>
              <a:gd name="connsiteX1139" fmla="*/ 16914266 w 21575718"/>
              <a:gd name="connsiteY1139" fmla="*/ 7686403 h 11969746"/>
              <a:gd name="connsiteX1140" fmla="*/ 16905212 w 21575718"/>
              <a:gd name="connsiteY1140" fmla="*/ 7725631 h 11969746"/>
              <a:gd name="connsiteX1141" fmla="*/ 16835808 w 21575718"/>
              <a:gd name="connsiteY1141" fmla="*/ 7769386 h 11969746"/>
              <a:gd name="connsiteX1142" fmla="*/ 16756849 w 21575718"/>
              <a:gd name="connsiteY1142" fmla="*/ 7835270 h 11969746"/>
              <a:gd name="connsiteX1143" fmla="*/ 16666321 w 21575718"/>
              <a:gd name="connsiteY1143" fmla="*/ 7891598 h 11969746"/>
              <a:gd name="connsiteX1144" fmla="*/ 16674368 w 21575718"/>
              <a:gd name="connsiteY1144" fmla="*/ 7939377 h 11969746"/>
              <a:gd name="connsiteX1145" fmla="*/ 16624075 w 21575718"/>
              <a:gd name="connsiteY1145" fmla="*/ 7931832 h 11969746"/>
              <a:gd name="connsiteX1146" fmla="*/ 16585350 w 21575718"/>
              <a:gd name="connsiteY1146" fmla="*/ 7901153 h 11969746"/>
              <a:gd name="connsiteX1147" fmla="*/ 16544109 w 21575718"/>
              <a:gd name="connsiteY1147" fmla="*/ 7939377 h 11969746"/>
              <a:gd name="connsiteX1148" fmla="*/ 16547126 w 21575718"/>
              <a:gd name="connsiteY1148" fmla="*/ 8006769 h 11969746"/>
              <a:gd name="connsiteX1149" fmla="*/ 16534553 w 21575718"/>
              <a:gd name="connsiteY1149" fmla="*/ 8047004 h 11969746"/>
              <a:gd name="connsiteX1150" fmla="*/ 16556179 w 21575718"/>
              <a:gd name="connsiteY1150" fmla="*/ 8096291 h 11969746"/>
              <a:gd name="connsiteX1151" fmla="*/ 16595407 w 21575718"/>
              <a:gd name="connsiteY1151" fmla="*/ 8105846 h 11969746"/>
              <a:gd name="connsiteX1152" fmla="*/ 16624075 w 21575718"/>
              <a:gd name="connsiteY1152" fmla="*/ 8202912 h 11969746"/>
              <a:gd name="connsiteX1153" fmla="*/ 16689457 w 21575718"/>
              <a:gd name="connsiteY1153" fmla="*/ 8204924 h 11969746"/>
              <a:gd name="connsiteX1154" fmla="*/ 16755842 w 21575718"/>
              <a:gd name="connsiteY1154" fmla="*/ 8213474 h 11969746"/>
              <a:gd name="connsiteX1155" fmla="*/ 16830276 w 21575718"/>
              <a:gd name="connsiteY1155" fmla="*/ 8222023 h 11969746"/>
              <a:gd name="connsiteX1156" fmla="*/ 16925330 w 21575718"/>
              <a:gd name="connsiteY1156" fmla="*/ 8246667 h 11969746"/>
              <a:gd name="connsiteX1157" fmla="*/ 16961038 w 21575718"/>
              <a:gd name="connsiteY1157" fmla="*/ 8213474 h 11969746"/>
              <a:gd name="connsiteX1158" fmla="*/ 16994232 w 21575718"/>
              <a:gd name="connsiteY1158" fmla="*/ 8112385 h 11969746"/>
              <a:gd name="connsiteX1159" fmla="*/ 17029940 w 21575718"/>
              <a:gd name="connsiteY1159" fmla="*/ 8057062 h 11969746"/>
              <a:gd name="connsiteX1160" fmla="*/ 17051566 w 21575718"/>
              <a:gd name="connsiteY1160" fmla="*/ 7975084 h 11969746"/>
              <a:gd name="connsiteX1161" fmla="*/ 17092806 w 21575718"/>
              <a:gd name="connsiteY1161" fmla="*/ 7969552 h 11969746"/>
              <a:gd name="connsiteX1162" fmla="*/ 17107392 w 21575718"/>
              <a:gd name="connsiteY1162" fmla="*/ 7937868 h 11969746"/>
              <a:gd name="connsiteX1163" fmla="*/ 17060618 w 21575718"/>
              <a:gd name="connsiteY1163" fmla="*/ 7906686 h 11969746"/>
              <a:gd name="connsiteX1164" fmla="*/ 17050056 w 21575718"/>
              <a:gd name="connsiteY1164" fmla="*/ 7834264 h 11969746"/>
              <a:gd name="connsiteX1165" fmla="*/ 17047542 w 21575718"/>
              <a:gd name="connsiteY1165" fmla="*/ 7784977 h 11969746"/>
              <a:gd name="connsiteX1166" fmla="*/ 17085262 w 21575718"/>
              <a:gd name="connsiteY1166" fmla="*/ 7739210 h 11969746"/>
              <a:gd name="connsiteX1167" fmla="*/ 17119462 w 21575718"/>
              <a:gd name="connsiteY1167" fmla="*/ 7702999 h 11969746"/>
              <a:gd name="connsiteX1168" fmla="*/ 17092806 w 21575718"/>
              <a:gd name="connsiteY1168" fmla="*/ 7676847 h 11969746"/>
              <a:gd name="connsiteX1169" fmla="*/ 17000268 w 21575718"/>
              <a:gd name="connsiteY1169" fmla="*/ 7596378 h 11969746"/>
              <a:gd name="connsiteX1170" fmla="*/ 16914266 w 21575718"/>
              <a:gd name="connsiteY1170" fmla="*/ 7686403 h 11969746"/>
              <a:gd name="connsiteX1171" fmla="*/ 20295970 w 21575718"/>
              <a:gd name="connsiteY1171" fmla="*/ 9949086 h 11969746"/>
              <a:gd name="connsiteX1172" fmla="*/ 20300498 w 21575718"/>
              <a:gd name="connsiteY1172" fmla="*/ 9976748 h 11969746"/>
              <a:gd name="connsiteX1173" fmla="*/ 20343748 w 21575718"/>
              <a:gd name="connsiteY1173" fmla="*/ 9998877 h 11969746"/>
              <a:gd name="connsiteX1174" fmla="*/ 20382474 w 21575718"/>
              <a:gd name="connsiteY1174" fmla="*/ 10073814 h 11969746"/>
              <a:gd name="connsiteX1175" fmla="*/ 20408626 w 21575718"/>
              <a:gd name="connsiteY1175" fmla="*/ 10107006 h 11969746"/>
              <a:gd name="connsiteX1176" fmla="*/ 20409632 w 21575718"/>
              <a:gd name="connsiteY1176" fmla="*/ 10199546 h 11969746"/>
              <a:gd name="connsiteX1177" fmla="*/ 20378954 w 21575718"/>
              <a:gd name="connsiteY1177" fmla="*/ 10267944 h 11969746"/>
              <a:gd name="connsiteX1178" fmla="*/ 20425726 w 21575718"/>
              <a:gd name="connsiteY1178" fmla="*/ 10295605 h 11969746"/>
              <a:gd name="connsiteX1179" fmla="*/ 20434778 w 21575718"/>
              <a:gd name="connsiteY1179" fmla="*/ 10327290 h 11969746"/>
              <a:gd name="connsiteX1180" fmla="*/ 20402592 w 21575718"/>
              <a:gd name="connsiteY1180" fmla="*/ 10365513 h 11969746"/>
              <a:gd name="connsiteX1181" fmla="*/ 20473506 w 21575718"/>
              <a:gd name="connsiteY1181" fmla="*/ 10367525 h 11969746"/>
              <a:gd name="connsiteX1182" fmla="*/ 20545424 w 21575718"/>
              <a:gd name="connsiteY1182" fmla="*/ 10265430 h 11969746"/>
              <a:gd name="connsiteX1183" fmla="*/ 20560010 w 21575718"/>
              <a:gd name="connsiteY1183" fmla="*/ 10226201 h 11969746"/>
              <a:gd name="connsiteX1184" fmla="*/ 20605776 w 21575718"/>
              <a:gd name="connsiteY1184" fmla="*/ 10186973 h 11969746"/>
              <a:gd name="connsiteX1185" fmla="*/ 20621868 w 21575718"/>
              <a:gd name="connsiteY1185" fmla="*/ 10115556 h 11969746"/>
              <a:gd name="connsiteX1186" fmla="*/ 20563530 w 21575718"/>
              <a:gd name="connsiteY1186" fmla="*/ 10140200 h 11969746"/>
              <a:gd name="connsiteX1187" fmla="*/ 20508710 w 21575718"/>
              <a:gd name="connsiteY1187" fmla="*/ 10135674 h 11969746"/>
              <a:gd name="connsiteX1188" fmla="*/ 20470990 w 21575718"/>
              <a:gd name="connsiteY1188" fmla="*/ 10102480 h 11969746"/>
              <a:gd name="connsiteX1189" fmla="*/ 20450370 w 21575718"/>
              <a:gd name="connsiteY1189" fmla="*/ 10069287 h 11969746"/>
              <a:gd name="connsiteX1190" fmla="*/ 20426230 w 21575718"/>
              <a:gd name="connsiteY1190" fmla="*/ 10093930 h 11969746"/>
              <a:gd name="connsiteX1191" fmla="*/ 20401084 w 21575718"/>
              <a:gd name="connsiteY1191" fmla="*/ 10049170 h 11969746"/>
              <a:gd name="connsiteX1192" fmla="*/ 20380462 w 21575718"/>
              <a:gd name="connsiteY1192" fmla="*/ 10007426 h 11969746"/>
              <a:gd name="connsiteX1193" fmla="*/ 20339222 w 21575718"/>
              <a:gd name="connsiteY1193" fmla="*/ 9959648 h 11969746"/>
              <a:gd name="connsiteX1194" fmla="*/ 20295970 w 21575718"/>
              <a:gd name="connsiteY1194" fmla="*/ 9949086 h 11969746"/>
              <a:gd name="connsiteX1195" fmla="*/ 20303012 w 21575718"/>
              <a:gd name="connsiteY1195" fmla="*/ 10335840 h 11969746"/>
              <a:gd name="connsiteX1196" fmla="*/ 20242156 w 21575718"/>
              <a:gd name="connsiteY1196" fmla="*/ 10402730 h 11969746"/>
              <a:gd name="connsiteX1197" fmla="*/ 20199910 w 21575718"/>
              <a:gd name="connsiteY1197" fmla="*/ 10478169 h 11969746"/>
              <a:gd name="connsiteX1198" fmla="*/ 20102846 w 21575718"/>
              <a:gd name="connsiteY1198" fmla="*/ 10553609 h 11969746"/>
              <a:gd name="connsiteX1199" fmla="*/ 20008798 w 21575718"/>
              <a:gd name="connsiteY1199" fmla="*/ 10621001 h 11969746"/>
              <a:gd name="connsiteX1200" fmla="*/ 19917264 w 21575718"/>
              <a:gd name="connsiteY1200" fmla="*/ 10740197 h 11969746"/>
              <a:gd name="connsiteX1201" fmla="*/ 19988178 w 21575718"/>
              <a:gd name="connsiteY1201" fmla="*/ 10759307 h 11969746"/>
              <a:gd name="connsiteX1202" fmla="*/ 20125476 w 21575718"/>
              <a:gd name="connsiteY1202" fmla="*/ 10758301 h 11969746"/>
              <a:gd name="connsiteX1203" fmla="*/ 20216006 w 21575718"/>
              <a:gd name="connsiteY1203" fmla="*/ 10600381 h 11969746"/>
              <a:gd name="connsiteX1204" fmla="*/ 20292450 w 21575718"/>
              <a:gd name="connsiteY1204" fmla="*/ 10525948 h 11969746"/>
              <a:gd name="connsiteX1205" fmla="*/ 20383984 w 21575718"/>
              <a:gd name="connsiteY1205" fmla="*/ 10415303 h 11969746"/>
              <a:gd name="connsiteX1206" fmla="*/ 20368894 w 21575718"/>
              <a:gd name="connsiteY1206" fmla="*/ 10356963 h 11969746"/>
              <a:gd name="connsiteX1207" fmla="*/ 20326648 w 21575718"/>
              <a:gd name="connsiteY1207" fmla="*/ 10378086 h 11969746"/>
              <a:gd name="connsiteX1208" fmla="*/ 20303012 w 21575718"/>
              <a:gd name="connsiteY1208" fmla="*/ 10335840 h 11969746"/>
              <a:gd name="connsiteX1209" fmla="*/ 20032938 w 21575718"/>
              <a:gd name="connsiteY1209" fmla="*/ 10745225 h 11969746"/>
              <a:gd name="connsiteX1210" fmla="*/ 19978622 w 21575718"/>
              <a:gd name="connsiteY1210" fmla="*/ 10804068 h 11969746"/>
              <a:gd name="connsiteX1211" fmla="*/ 20030926 w 21575718"/>
              <a:gd name="connsiteY1211" fmla="*/ 10791998 h 11969746"/>
              <a:gd name="connsiteX1212" fmla="*/ 20032938 w 21575718"/>
              <a:gd name="connsiteY1212" fmla="*/ 10745225 h 11969746"/>
              <a:gd name="connsiteX1213" fmla="*/ 18672008 w 21575718"/>
              <a:gd name="connsiteY1213" fmla="*/ 10465596 h 11969746"/>
              <a:gd name="connsiteX1214" fmla="*/ 18641330 w 21575718"/>
              <a:gd name="connsiteY1214" fmla="*/ 10525445 h 11969746"/>
              <a:gd name="connsiteX1215" fmla="*/ 18674522 w 21575718"/>
              <a:gd name="connsiteY1215" fmla="*/ 10609434 h 11969746"/>
              <a:gd name="connsiteX1216" fmla="*/ 18781144 w 21575718"/>
              <a:gd name="connsiteY1216" fmla="*/ 10634078 h 11969746"/>
              <a:gd name="connsiteX1217" fmla="*/ 18849542 w 21575718"/>
              <a:gd name="connsiteY1217" fmla="*/ 10545562 h 11969746"/>
              <a:gd name="connsiteX1218" fmla="*/ 18881730 w 21575718"/>
              <a:gd name="connsiteY1218" fmla="*/ 10443467 h 11969746"/>
              <a:gd name="connsiteX1219" fmla="*/ 18824396 w 21575718"/>
              <a:gd name="connsiteY1219" fmla="*/ 10473140 h 11969746"/>
              <a:gd name="connsiteX1220" fmla="*/ 18737388 w 21575718"/>
              <a:gd name="connsiteY1220" fmla="*/ 10496778 h 11969746"/>
              <a:gd name="connsiteX1221" fmla="*/ 18672008 w 21575718"/>
              <a:gd name="connsiteY1221" fmla="*/ 10465596 h 11969746"/>
              <a:gd name="connsiteX1222" fmla="*/ 18102188 w 21575718"/>
              <a:gd name="connsiteY1222" fmla="*/ 8177765 h 11969746"/>
              <a:gd name="connsiteX1223" fmla="*/ 18017694 w 21575718"/>
              <a:gd name="connsiteY1223" fmla="*/ 8092267 h 11969746"/>
              <a:gd name="connsiteX1224" fmla="*/ 17889448 w 21575718"/>
              <a:gd name="connsiteY1224" fmla="*/ 8049518 h 11969746"/>
              <a:gd name="connsiteX1225" fmla="*/ 17875870 w 21575718"/>
              <a:gd name="connsiteY1225" fmla="*/ 8090256 h 11969746"/>
              <a:gd name="connsiteX1226" fmla="*/ 17939742 w 21575718"/>
              <a:gd name="connsiteY1226" fmla="*/ 8115905 h 11969746"/>
              <a:gd name="connsiteX1227" fmla="*/ 18003612 w 21575718"/>
              <a:gd name="connsiteY1227" fmla="*/ 8137028 h 11969746"/>
              <a:gd name="connsiteX1228" fmla="*/ 17962374 w 21575718"/>
              <a:gd name="connsiteY1228" fmla="*/ 8188327 h 11969746"/>
              <a:gd name="connsiteX1229" fmla="*/ 18102188 w 21575718"/>
              <a:gd name="connsiteY1229" fmla="*/ 8254211 h 11969746"/>
              <a:gd name="connsiteX1230" fmla="*/ 18271676 w 21575718"/>
              <a:gd name="connsiteY1230" fmla="*/ 8343732 h 11969746"/>
              <a:gd name="connsiteX1231" fmla="*/ 18278716 w 21575718"/>
              <a:gd name="connsiteY1231" fmla="*/ 8424704 h 11969746"/>
              <a:gd name="connsiteX1232" fmla="*/ 18225908 w 21575718"/>
              <a:gd name="connsiteY1232" fmla="*/ 8464939 h 11969746"/>
              <a:gd name="connsiteX1233" fmla="*/ 18349630 w 21575718"/>
              <a:gd name="connsiteY1233" fmla="*/ 8478014 h 11969746"/>
              <a:gd name="connsiteX1234" fmla="*/ 18441162 w 21575718"/>
              <a:gd name="connsiteY1234" fmla="*/ 8526799 h 11969746"/>
              <a:gd name="connsiteX1235" fmla="*/ 18585504 w 21575718"/>
              <a:gd name="connsiteY1235" fmla="*/ 8458400 h 11969746"/>
              <a:gd name="connsiteX1236" fmla="*/ 18699668 w 21575718"/>
              <a:gd name="connsiteY1236" fmla="*/ 8456389 h 11969746"/>
              <a:gd name="connsiteX1237" fmla="*/ 18889778 w 21575718"/>
              <a:gd name="connsiteY1237" fmla="*/ 8563010 h 11969746"/>
              <a:gd name="connsiteX1238" fmla="*/ 18963206 w 21575718"/>
              <a:gd name="connsiteY1238" fmla="*/ 8569548 h 11969746"/>
              <a:gd name="connsiteX1239" fmla="*/ 18807296 w 21575718"/>
              <a:gd name="connsiteY1239" fmla="*/ 8416154 h 11969746"/>
              <a:gd name="connsiteX1240" fmla="*/ 18702184 w 21575718"/>
              <a:gd name="connsiteY1240" fmla="*/ 8300984 h 11969746"/>
              <a:gd name="connsiteX1241" fmla="*/ 18510064 w 21575718"/>
              <a:gd name="connsiteY1241" fmla="*/ 8162678 h 11969746"/>
              <a:gd name="connsiteX1242" fmla="*/ 18265138 w 21575718"/>
              <a:gd name="connsiteY1242" fmla="*/ 8092267 h 11969746"/>
              <a:gd name="connsiteX1243" fmla="*/ 18102188 w 21575718"/>
              <a:gd name="connsiteY1243" fmla="*/ 8177765 h 11969746"/>
              <a:gd name="connsiteX1244" fmla="*/ 17500180 w 21575718"/>
              <a:gd name="connsiteY1244" fmla="*/ 7964523 h 11969746"/>
              <a:gd name="connsiteX1245" fmla="*/ 17435806 w 21575718"/>
              <a:gd name="connsiteY1245" fmla="*/ 7957985 h 11969746"/>
              <a:gd name="connsiteX1246" fmla="*/ 17360366 w 21575718"/>
              <a:gd name="connsiteY1246" fmla="*/ 7964523 h 11969746"/>
              <a:gd name="connsiteX1247" fmla="*/ 17220552 w 21575718"/>
              <a:gd name="connsiteY1247" fmla="*/ 7970055 h 11969746"/>
              <a:gd name="connsiteX1248" fmla="*/ 17196410 w 21575718"/>
              <a:gd name="connsiteY1248" fmla="*/ 8065612 h 11969746"/>
              <a:gd name="connsiteX1249" fmla="*/ 17126502 w 21575718"/>
              <a:gd name="connsiteY1249" fmla="*/ 8221017 h 11969746"/>
              <a:gd name="connsiteX1250" fmla="*/ 17122480 w 21575718"/>
              <a:gd name="connsiteY1250" fmla="*/ 8287404 h 11969746"/>
              <a:gd name="connsiteX1251" fmla="*/ 17165228 w 21575718"/>
              <a:gd name="connsiteY1251" fmla="*/ 8311042 h 11969746"/>
              <a:gd name="connsiteX1252" fmla="*/ 17155170 w 21575718"/>
              <a:gd name="connsiteY1252" fmla="*/ 8433254 h 11969746"/>
              <a:gd name="connsiteX1253" fmla="*/ 17215018 w 21575718"/>
              <a:gd name="connsiteY1253" fmla="*/ 8458400 h 11969746"/>
              <a:gd name="connsiteX1254" fmla="*/ 17219544 w 21575718"/>
              <a:gd name="connsiteY1254" fmla="*/ 8418669 h 11969746"/>
              <a:gd name="connsiteX1255" fmla="*/ 17236644 w 21575718"/>
              <a:gd name="connsiteY1255" fmla="*/ 8321603 h 11969746"/>
              <a:gd name="connsiteX1256" fmla="*/ 17236644 w 21575718"/>
              <a:gd name="connsiteY1256" fmla="*/ 8242140 h 11969746"/>
              <a:gd name="connsiteX1257" fmla="*/ 17259276 w 21575718"/>
              <a:gd name="connsiteY1257" fmla="*/ 8255217 h 11969746"/>
              <a:gd name="connsiteX1258" fmla="*/ 17306048 w 21575718"/>
              <a:gd name="connsiteY1258" fmla="*/ 8352282 h 11969746"/>
              <a:gd name="connsiteX1259" fmla="*/ 17361874 w 21575718"/>
              <a:gd name="connsiteY1259" fmla="*/ 8379943 h 11969746"/>
              <a:gd name="connsiteX1260" fmla="*/ 17408646 w 21575718"/>
              <a:gd name="connsiteY1260" fmla="*/ 8340212 h 11969746"/>
              <a:gd name="connsiteX1261" fmla="*/ 17361874 w 21575718"/>
              <a:gd name="connsiteY1261" fmla="*/ 8309533 h 11969746"/>
              <a:gd name="connsiteX1262" fmla="*/ 17348798 w 21575718"/>
              <a:gd name="connsiteY1262" fmla="*/ 8227053 h 11969746"/>
              <a:gd name="connsiteX1263" fmla="*/ 17340248 w 21575718"/>
              <a:gd name="connsiteY1263" fmla="*/ 8168713 h 11969746"/>
              <a:gd name="connsiteX1264" fmla="*/ 17404120 w 21575718"/>
              <a:gd name="connsiteY1264" fmla="*/ 8112887 h 11969746"/>
              <a:gd name="connsiteX1265" fmla="*/ 17462460 w 21575718"/>
              <a:gd name="connsiteY1265" fmla="*/ 8104840 h 11969746"/>
              <a:gd name="connsiteX1266" fmla="*/ 17401104 w 21575718"/>
              <a:gd name="connsiteY1266" fmla="*/ 8090256 h 11969746"/>
              <a:gd name="connsiteX1267" fmla="*/ 17300014 w 21575718"/>
              <a:gd name="connsiteY1267" fmla="*/ 8123449 h 11969746"/>
              <a:gd name="connsiteX1268" fmla="*/ 17235638 w 21575718"/>
              <a:gd name="connsiteY1268" fmla="*/ 8119426 h 11969746"/>
              <a:gd name="connsiteX1269" fmla="*/ 17230106 w 21575718"/>
              <a:gd name="connsiteY1269" fmla="*/ 8035939 h 11969746"/>
              <a:gd name="connsiteX1270" fmla="*/ 17321138 w 21575718"/>
              <a:gd name="connsiteY1270" fmla="*/ 8014816 h 11969746"/>
              <a:gd name="connsiteX1271" fmla="*/ 17439324 w 21575718"/>
              <a:gd name="connsiteY1271" fmla="*/ 8012301 h 11969746"/>
              <a:gd name="connsiteX1272" fmla="*/ 17550474 w 21575718"/>
              <a:gd name="connsiteY1272" fmla="*/ 7966032 h 11969746"/>
              <a:gd name="connsiteX1273" fmla="*/ 17588696 w 21575718"/>
              <a:gd name="connsiteY1273" fmla="*/ 7894112 h 11969746"/>
              <a:gd name="connsiteX1274" fmla="*/ 17500180 w 21575718"/>
              <a:gd name="connsiteY1274" fmla="*/ 7964523 h 11969746"/>
              <a:gd name="connsiteX1275" fmla="*/ 17692802 w 21575718"/>
              <a:gd name="connsiteY1275" fmla="*/ 7848346 h 11969746"/>
              <a:gd name="connsiteX1276" fmla="*/ 17620884 w 21575718"/>
              <a:gd name="connsiteY1276" fmla="*/ 7905680 h 11969746"/>
              <a:gd name="connsiteX1277" fmla="*/ 17629936 w 21575718"/>
              <a:gd name="connsiteY1277" fmla="*/ 7951446 h 11969746"/>
              <a:gd name="connsiteX1278" fmla="*/ 17640496 w 21575718"/>
              <a:gd name="connsiteY1278" fmla="*/ 8039963 h 11969746"/>
              <a:gd name="connsiteX1279" fmla="*/ 17678216 w 21575718"/>
              <a:gd name="connsiteY1279" fmla="*/ 8064606 h 11969746"/>
              <a:gd name="connsiteX1280" fmla="*/ 17689784 w 21575718"/>
              <a:gd name="connsiteY1280" fmla="*/ 8007272 h 11969746"/>
              <a:gd name="connsiteX1281" fmla="*/ 17689784 w 21575718"/>
              <a:gd name="connsiteY1281" fmla="*/ 7933844 h 11969746"/>
              <a:gd name="connsiteX1282" fmla="*/ 17692802 w 21575718"/>
              <a:gd name="connsiteY1282" fmla="*/ 7848346 h 11969746"/>
              <a:gd name="connsiteX1283" fmla="*/ 17561034 w 21575718"/>
              <a:gd name="connsiteY1283" fmla="*/ 8198385 h 11969746"/>
              <a:gd name="connsiteX1284" fmla="*/ 17489116 w 21575718"/>
              <a:gd name="connsiteY1284" fmla="*/ 8219006 h 11969746"/>
              <a:gd name="connsiteX1285" fmla="*/ 17539408 w 21575718"/>
              <a:gd name="connsiteY1285" fmla="*/ 8260246 h 11969746"/>
              <a:gd name="connsiteX1286" fmla="*/ 17561034 w 21575718"/>
              <a:gd name="connsiteY1286" fmla="*/ 8198385 h 11969746"/>
              <a:gd name="connsiteX1287" fmla="*/ 17665644 w 21575718"/>
              <a:gd name="connsiteY1287" fmla="*/ 8180280 h 11969746"/>
              <a:gd name="connsiteX1288" fmla="*/ 17646534 w 21575718"/>
              <a:gd name="connsiteY1288" fmla="*/ 8250187 h 11969746"/>
              <a:gd name="connsiteX1289" fmla="*/ 17692298 w 21575718"/>
              <a:gd name="connsiteY1289" fmla="*/ 8253205 h 11969746"/>
              <a:gd name="connsiteX1290" fmla="*/ 17754160 w 21575718"/>
              <a:gd name="connsiteY1290" fmla="*/ 8221521 h 11969746"/>
              <a:gd name="connsiteX1291" fmla="*/ 17867822 w 21575718"/>
              <a:gd name="connsiteY1291" fmla="*/ 8247672 h 11969746"/>
              <a:gd name="connsiteX1292" fmla="*/ 17825074 w 21575718"/>
              <a:gd name="connsiteY1292" fmla="*/ 8191345 h 11969746"/>
              <a:gd name="connsiteX1293" fmla="*/ 17665644 w 21575718"/>
              <a:gd name="connsiteY1293" fmla="*/ 8180280 h 11969746"/>
              <a:gd name="connsiteX1294" fmla="*/ 16618543 w 21575718"/>
              <a:gd name="connsiteY1294" fmla="*/ 6824882 h 11969746"/>
              <a:gd name="connsiteX1295" fmla="*/ 16557688 w 21575718"/>
              <a:gd name="connsiteY1295" fmla="*/ 6826391 h 11969746"/>
              <a:gd name="connsiteX1296" fmla="*/ 16518459 w 21575718"/>
              <a:gd name="connsiteY1296" fmla="*/ 6854555 h 11969746"/>
              <a:gd name="connsiteX1297" fmla="*/ 16514436 w 21575718"/>
              <a:gd name="connsiteY1297" fmla="*/ 6894287 h 11969746"/>
              <a:gd name="connsiteX1298" fmla="*/ 16564729 w 21575718"/>
              <a:gd name="connsiteY1298" fmla="*/ 6922954 h 11969746"/>
              <a:gd name="connsiteX1299" fmla="*/ 16600437 w 21575718"/>
              <a:gd name="connsiteY1299" fmla="*/ 6904848 h 11969746"/>
              <a:gd name="connsiteX1300" fmla="*/ 16628601 w 21575718"/>
              <a:gd name="connsiteY1300" fmla="*/ 6865620 h 11969746"/>
              <a:gd name="connsiteX1301" fmla="*/ 16649725 w 21575718"/>
              <a:gd name="connsiteY1301" fmla="*/ 6837958 h 11969746"/>
              <a:gd name="connsiteX1302" fmla="*/ 16634636 w 21575718"/>
              <a:gd name="connsiteY1302" fmla="*/ 6812812 h 11969746"/>
              <a:gd name="connsiteX1303" fmla="*/ 16618543 w 21575718"/>
              <a:gd name="connsiteY1303" fmla="*/ 6824882 h 11969746"/>
              <a:gd name="connsiteX1304" fmla="*/ 17238152 w 21575718"/>
              <a:gd name="connsiteY1304" fmla="*/ 6898813 h 11969746"/>
              <a:gd name="connsiteX1305" fmla="*/ 17200432 w 21575718"/>
              <a:gd name="connsiteY1305" fmla="*/ 6964697 h 11969746"/>
              <a:gd name="connsiteX1306" fmla="*/ 17197918 w 21575718"/>
              <a:gd name="connsiteY1306" fmla="*/ 7030581 h 11969746"/>
              <a:gd name="connsiteX1307" fmla="*/ 17203450 w 21575718"/>
              <a:gd name="connsiteY1307" fmla="*/ 7057236 h 11969746"/>
              <a:gd name="connsiteX1308" fmla="*/ 17173778 w 21575718"/>
              <a:gd name="connsiteY1308" fmla="*/ 7034604 h 11969746"/>
              <a:gd name="connsiteX1309" fmla="*/ 17165730 w 21575718"/>
              <a:gd name="connsiteY1309" fmla="*/ 7082383 h 11969746"/>
              <a:gd name="connsiteX1310" fmla="*/ 17190876 w 21575718"/>
              <a:gd name="connsiteY1310" fmla="*/ 7130161 h 11969746"/>
              <a:gd name="connsiteX1311" fmla="*/ 17241170 w 21575718"/>
              <a:gd name="connsiteY1311" fmla="*/ 7162348 h 11969746"/>
              <a:gd name="connsiteX1312" fmla="*/ 17268832 w 21575718"/>
              <a:gd name="connsiteY1312" fmla="*/ 7201578 h 11969746"/>
              <a:gd name="connsiteX1313" fmla="*/ 17327172 w 21575718"/>
              <a:gd name="connsiteY1313" fmla="*/ 7230244 h 11969746"/>
              <a:gd name="connsiteX1314" fmla="*/ 17347792 w 21575718"/>
              <a:gd name="connsiteY1314" fmla="*/ 7194033 h 11969746"/>
              <a:gd name="connsiteX1315" fmla="*/ 17393560 w 21575718"/>
              <a:gd name="connsiteY1315" fmla="*/ 7235777 h 11969746"/>
              <a:gd name="connsiteX1316" fmla="*/ 17422226 w 21575718"/>
              <a:gd name="connsiteY1316" fmla="*/ 7254888 h 11969746"/>
              <a:gd name="connsiteX1317" fmla="*/ 17407642 w 21575718"/>
              <a:gd name="connsiteY1317" fmla="*/ 7205600 h 11969746"/>
              <a:gd name="connsiteX1318" fmla="*/ 17392552 w 21575718"/>
              <a:gd name="connsiteY1318" fmla="*/ 7177940 h 11969746"/>
              <a:gd name="connsiteX1319" fmla="*/ 17316108 w 21575718"/>
              <a:gd name="connsiteY1319" fmla="*/ 7160840 h 11969746"/>
              <a:gd name="connsiteX1320" fmla="*/ 17275872 w 21575718"/>
              <a:gd name="connsiteY1320" fmla="*/ 7132173 h 11969746"/>
              <a:gd name="connsiteX1321" fmla="*/ 17272352 w 21575718"/>
              <a:gd name="connsiteY1321" fmla="*/ 7050195 h 11969746"/>
              <a:gd name="connsiteX1322" fmla="*/ 17298504 w 21575718"/>
              <a:gd name="connsiteY1322" fmla="*/ 7034102 h 11969746"/>
              <a:gd name="connsiteX1323" fmla="*/ 17313090 w 21575718"/>
              <a:gd name="connsiteY1323" fmla="*/ 6949106 h 11969746"/>
              <a:gd name="connsiteX1324" fmla="*/ 17316610 w 21575718"/>
              <a:gd name="connsiteY1324" fmla="*/ 6906357 h 11969746"/>
              <a:gd name="connsiteX1325" fmla="*/ 17238152 w 21575718"/>
              <a:gd name="connsiteY1325" fmla="*/ 6898813 h 11969746"/>
              <a:gd name="connsiteX1326" fmla="*/ 17510742 w 21575718"/>
              <a:gd name="connsiteY1326" fmla="*/ 7471651 h 11969746"/>
              <a:gd name="connsiteX1327" fmla="*/ 17481068 w 21575718"/>
              <a:gd name="connsiteY1327" fmla="*/ 7478189 h 11969746"/>
              <a:gd name="connsiteX1328" fmla="*/ 17452904 w 21575718"/>
              <a:gd name="connsiteY1328" fmla="*/ 7494283 h 11969746"/>
              <a:gd name="connsiteX1329" fmla="*/ 17403114 w 21575718"/>
              <a:gd name="connsiteY1329" fmla="*/ 7533009 h 11969746"/>
              <a:gd name="connsiteX1330" fmla="*/ 17403618 w 21575718"/>
              <a:gd name="connsiteY1330" fmla="*/ 7506856 h 11969746"/>
              <a:gd name="connsiteX1331" fmla="*/ 17381992 w 21575718"/>
              <a:gd name="connsiteY1331" fmla="*/ 7493780 h 11969746"/>
              <a:gd name="connsiteX1332" fmla="*/ 17336728 w 21575718"/>
              <a:gd name="connsiteY1332" fmla="*/ 7533511 h 11969746"/>
              <a:gd name="connsiteX1333" fmla="*/ 17294984 w 21575718"/>
              <a:gd name="connsiteY1333" fmla="*/ 7584810 h 11969746"/>
              <a:gd name="connsiteX1334" fmla="*/ 17309570 w 21575718"/>
              <a:gd name="connsiteY1334" fmla="*/ 7605431 h 11969746"/>
              <a:gd name="connsiteX1335" fmla="*/ 17334716 w 21575718"/>
              <a:gd name="connsiteY1335" fmla="*/ 7573243 h 11969746"/>
              <a:gd name="connsiteX1336" fmla="*/ 17382494 w 21575718"/>
              <a:gd name="connsiteY1336" fmla="*/ 7545582 h 11969746"/>
              <a:gd name="connsiteX1337" fmla="*/ 17418202 w 21575718"/>
              <a:gd name="connsiteY1337" fmla="*/ 7558155 h 11969746"/>
              <a:gd name="connsiteX1338" fmla="*/ 17421220 w 21575718"/>
              <a:gd name="connsiteY1338" fmla="*/ 7614483 h 11969746"/>
              <a:gd name="connsiteX1339" fmla="*/ 17449888 w 21575718"/>
              <a:gd name="connsiteY1339" fmla="*/ 7662261 h 11969746"/>
              <a:gd name="connsiteX1340" fmla="*/ 17492636 w 21575718"/>
              <a:gd name="connsiteY1340" fmla="*/ 7660753 h 11969746"/>
              <a:gd name="connsiteX1341" fmla="*/ 17515268 w 21575718"/>
              <a:gd name="connsiteY1341" fmla="*/ 7645665 h 11969746"/>
              <a:gd name="connsiteX1342" fmla="*/ 17501690 w 21575718"/>
              <a:gd name="connsiteY1342" fmla="*/ 7603922 h 11969746"/>
              <a:gd name="connsiteX1343" fmla="*/ 17522812 w 21575718"/>
              <a:gd name="connsiteY1343" fmla="*/ 7577769 h 11969746"/>
              <a:gd name="connsiteX1344" fmla="*/ 17539910 w 21575718"/>
              <a:gd name="connsiteY1344" fmla="*/ 7613477 h 11969746"/>
              <a:gd name="connsiteX1345" fmla="*/ 17555000 w 21575718"/>
              <a:gd name="connsiteY1345" fmla="*/ 7617501 h 11969746"/>
              <a:gd name="connsiteX1346" fmla="*/ 17564556 w 21575718"/>
              <a:gd name="connsiteY1346" fmla="*/ 7547091 h 11969746"/>
              <a:gd name="connsiteX1347" fmla="*/ 17559526 w 21575718"/>
              <a:gd name="connsiteY1347" fmla="*/ 7497300 h 11969746"/>
              <a:gd name="connsiteX1348" fmla="*/ 17538402 w 21575718"/>
              <a:gd name="connsiteY1348" fmla="*/ 7456563 h 11969746"/>
              <a:gd name="connsiteX1349" fmla="*/ 17504204 w 21575718"/>
              <a:gd name="connsiteY1349" fmla="*/ 7427393 h 11969746"/>
              <a:gd name="connsiteX1350" fmla="*/ 17510742 w 21575718"/>
              <a:gd name="connsiteY1350" fmla="*/ 7471651 h 11969746"/>
              <a:gd name="connsiteX1351" fmla="*/ 17378974 w 21575718"/>
              <a:gd name="connsiteY1351" fmla="*/ 7340889 h 11969746"/>
              <a:gd name="connsiteX1352" fmla="*/ 17354832 w 21575718"/>
              <a:gd name="connsiteY1352" fmla="*/ 7303169 h 11969746"/>
              <a:gd name="connsiteX1353" fmla="*/ 17291462 w 21575718"/>
              <a:gd name="connsiteY1353" fmla="*/ 7264947 h 11969746"/>
              <a:gd name="connsiteX1354" fmla="*/ 17231616 w 21575718"/>
              <a:gd name="connsiteY1354" fmla="*/ 7308701 h 11969746"/>
              <a:gd name="connsiteX1355" fmla="*/ 17284422 w 21575718"/>
              <a:gd name="connsiteY1355" fmla="*/ 7360000 h 11969746"/>
              <a:gd name="connsiteX1356" fmla="*/ 17335722 w 21575718"/>
              <a:gd name="connsiteY1356" fmla="*/ 7347427 h 11969746"/>
              <a:gd name="connsiteX1357" fmla="*/ 17308060 w 21575718"/>
              <a:gd name="connsiteY1357" fmla="*/ 7373076 h 11969746"/>
              <a:gd name="connsiteX1358" fmla="*/ 17298002 w 21575718"/>
              <a:gd name="connsiteY1358" fmla="*/ 7442481 h 11969746"/>
              <a:gd name="connsiteX1359" fmla="*/ 17334716 w 21575718"/>
              <a:gd name="connsiteY1359" fmla="*/ 7467628 h 11969746"/>
              <a:gd name="connsiteX1360" fmla="*/ 17386014 w 21575718"/>
              <a:gd name="connsiteY1360" fmla="*/ 7393194 h 11969746"/>
              <a:gd name="connsiteX1361" fmla="*/ 17419208 w 21575718"/>
              <a:gd name="connsiteY1361" fmla="*/ 7335860 h 11969746"/>
              <a:gd name="connsiteX1362" fmla="*/ 17419712 w 21575718"/>
              <a:gd name="connsiteY1362" fmla="*/ 7286070 h 11969746"/>
              <a:gd name="connsiteX1363" fmla="*/ 17378974 w 21575718"/>
              <a:gd name="connsiteY1363" fmla="*/ 7340889 h 11969746"/>
              <a:gd name="connsiteX1364" fmla="*/ 17443852 w 21575718"/>
              <a:gd name="connsiteY1364" fmla="*/ 7262934 h 11969746"/>
              <a:gd name="connsiteX1365" fmla="*/ 17441336 w 21575718"/>
              <a:gd name="connsiteY1365" fmla="*/ 7281040 h 11969746"/>
              <a:gd name="connsiteX1366" fmla="*/ 17478052 w 21575718"/>
              <a:gd name="connsiteY1366" fmla="*/ 7320269 h 11969746"/>
              <a:gd name="connsiteX1367" fmla="*/ 17465478 w 21575718"/>
              <a:gd name="connsiteY1367" fmla="*/ 7336363 h 11969746"/>
              <a:gd name="connsiteX1368" fmla="*/ 17445362 w 21575718"/>
              <a:gd name="connsiteY1368" fmla="*/ 7331836 h 11969746"/>
              <a:gd name="connsiteX1369" fmla="*/ 17442846 w 21575718"/>
              <a:gd name="connsiteY1369" fmla="*/ 7350445 h 11969746"/>
              <a:gd name="connsiteX1370" fmla="*/ 17455418 w 21575718"/>
              <a:gd name="connsiteY1370" fmla="*/ 7365030 h 11969746"/>
              <a:gd name="connsiteX1371" fmla="*/ 17465980 w 21575718"/>
              <a:gd name="connsiteY1371" fmla="*/ 7403755 h 11969746"/>
              <a:gd name="connsiteX1372" fmla="*/ 17476542 w 21575718"/>
              <a:gd name="connsiteY1372" fmla="*/ 7412808 h 11969746"/>
              <a:gd name="connsiteX1373" fmla="*/ 17475034 w 21575718"/>
              <a:gd name="connsiteY1373" fmla="*/ 7361006 h 11969746"/>
              <a:gd name="connsiteX1374" fmla="*/ 17486098 w 21575718"/>
              <a:gd name="connsiteY1374" fmla="*/ 7337871 h 11969746"/>
              <a:gd name="connsiteX1375" fmla="*/ 17505208 w 21575718"/>
              <a:gd name="connsiteY1375" fmla="*/ 7346421 h 11969746"/>
              <a:gd name="connsiteX1376" fmla="*/ 17505712 w 21575718"/>
              <a:gd name="connsiteY1376" fmla="*/ 7282046 h 11969746"/>
              <a:gd name="connsiteX1377" fmla="*/ 17468496 w 21575718"/>
              <a:gd name="connsiteY1377" fmla="*/ 7261929 h 11969746"/>
              <a:gd name="connsiteX1378" fmla="*/ 17443852 w 21575718"/>
              <a:gd name="connsiteY1378" fmla="*/ 7262934 h 11969746"/>
              <a:gd name="connsiteX1379" fmla="*/ 17147626 w 21575718"/>
              <a:gd name="connsiteY1379" fmla="*/ 7336865 h 11969746"/>
              <a:gd name="connsiteX1380" fmla="*/ 17128514 w 21575718"/>
              <a:gd name="connsiteY1380" fmla="*/ 7376597 h 11969746"/>
              <a:gd name="connsiteX1381" fmla="*/ 17089286 w 21575718"/>
              <a:gd name="connsiteY1381" fmla="*/ 7437955 h 11969746"/>
              <a:gd name="connsiteX1382" fmla="*/ 17021390 w 21575718"/>
              <a:gd name="connsiteY1382" fmla="*/ 7510377 h 11969746"/>
              <a:gd name="connsiteX1383" fmla="*/ 17054082 w 21575718"/>
              <a:gd name="connsiteY1383" fmla="*/ 7497300 h 11969746"/>
              <a:gd name="connsiteX1384" fmla="*/ 17121976 w 21575718"/>
              <a:gd name="connsiteY1384" fmla="*/ 7435440 h 11969746"/>
              <a:gd name="connsiteX1385" fmla="*/ 17149134 w 21575718"/>
              <a:gd name="connsiteY1385" fmla="*/ 7411802 h 11969746"/>
              <a:gd name="connsiteX1386" fmla="*/ 17165730 w 21575718"/>
              <a:gd name="connsiteY1386" fmla="*/ 7369053 h 11969746"/>
              <a:gd name="connsiteX1387" fmla="*/ 17147626 w 21575718"/>
              <a:gd name="connsiteY1387" fmla="*/ 7336865 h 11969746"/>
              <a:gd name="connsiteX1388" fmla="*/ 19042668 w 21575718"/>
              <a:gd name="connsiteY1388" fmla="*/ 8209450 h 11969746"/>
              <a:gd name="connsiteX1389" fmla="*/ 19023556 w 21575718"/>
              <a:gd name="connsiteY1389" fmla="*/ 8269802 h 11969746"/>
              <a:gd name="connsiteX1390" fmla="*/ 18936046 w 21575718"/>
              <a:gd name="connsiteY1390" fmla="*/ 8296457 h 11969746"/>
              <a:gd name="connsiteX1391" fmla="*/ 18892292 w 21575718"/>
              <a:gd name="connsiteY1391" fmla="*/ 8290422 h 11969746"/>
              <a:gd name="connsiteX1392" fmla="*/ 18863624 w 21575718"/>
              <a:gd name="connsiteY1392" fmla="*/ 8310036 h 11969746"/>
              <a:gd name="connsiteX1393" fmla="*/ 18929508 w 21575718"/>
              <a:gd name="connsiteY1393" fmla="*/ 8343732 h 11969746"/>
              <a:gd name="connsiteX1394" fmla="*/ 19061276 w 21575718"/>
              <a:gd name="connsiteY1394" fmla="*/ 8301989 h 11969746"/>
              <a:gd name="connsiteX1395" fmla="*/ 19095476 w 21575718"/>
              <a:gd name="connsiteY1395" fmla="*/ 8250691 h 11969746"/>
              <a:gd name="connsiteX1396" fmla="*/ 19042668 w 21575718"/>
              <a:gd name="connsiteY1396" fmla="*/ 8209450 h 11969746"/>
              <a:gd name="connsiteX1397" fmla="*/ 19191032 w 21575718"/>
              <a:gd name="connsiteY1397" fmla="*/ 8273825 h 11969746"/>
              <a:gd name="connsiteX1398" fmla="*/ 19219196 w 21575718"/>
              <a:gd name="connsiteY1398" fmla="*/ 8319089 h 11969746"/>
              <a:gd name="connsiteX1399" fmla="*/ 19290110 w 21575718"/>
              <a:gd name="connsiteY1399" fmla="*/ 8359323 h 11969746"/>
              <a:gd name="connsiteX1400" fmla="*/ 19273512 w 21575718"/>
              <a:gd name="connsiteY1400" fmla="*/ 8329148 h 11969746"/>
              <a:gd name="connsiteX1401" fmla="*/ 19231266 w 21575718"/>
              <a:gd name="connsiteY1401" fmla="*/ 8272316 h 11969746"/>
              <a:gd name="connsiteX1402" fmla="*/ 19191032 w 21575718"/>
              <a:gd name="connsiteY1402" fmla="*/ 8273825 h 11969746"/>
              <a:gd name="connsiteX1403" fmla="*/ 17258270 w 21575718"/>
              <a:gd name="connsiteY1403" fmla="*/ 6481884 h 11969746"/>
              <a:gd name="connsiteX1404" fmla="*/ 17180820 w 21575718"/>
              <a:gd name="connsiteY1404" fmla="*/ 6583979 h 11969746"/>
              <a:gd name="connsiteX1405" fmla="*/ 17232118 w 21575718"/>
              <a:gd name="connsiteY1405" fmla="*/ 6679535 h 11969746"/>
              <a:gd name="connsiteX1406" fmla="*/ 17270844 w 21575718"/>
              <a:gd name="connsiteY1406" fmla="*/ 6625219 h 11969746"/>
              <a:gd name="connsiteX1407" fmla="*/ 17301018 w 21575718"/>
              <a:gd name="connsiteY1407" fmla="*/ 6498481 h 11969746"/>
              <a:gd name="connsiteX1408" fmla="*/ 17258270 w 21575718"/>
              <a:gd name="connsiteY1408" fmla="*/ 6481884 h 11969746"/>
              <a:gd name="connsiteX1409" fmla="*/ 18514088 w 21575718"/>
              <a:gd name="connsiteY1409" fmla="*/ 4182485 h 11969746"/>
              <a:gd name="connsiteX1410" fmla="*/ 18512076 w 21575718"/>
              <a:gd name="connsiteY1410" fmla="*/ 4266475 h 11969746"/>
              <a:gd name="connsiteX1411" fmla="*/ 18476368 w 21575718"/>
              <a:gd name="connsiteY1411" fmla="*/ 4341411 h 11969746"/>
              <a:gd name="connsiteX1412" fmla="*/ 18481900 w 21575718"/>
              <a:gd name="connsiteY1412" fmla="*/ 4449039 h 11969746"/>
              <a:gd name="connsiteX1413" fmla="*/ 18487434 w 21575718"/>
              <a:gd name="connsiteY1413" fmla="*/ 4502349 h 11969746"/>
              <a:gd name="connsiteX1414" fmla="*/ 18482906 w 21575718"/>
              <a:gd name="connsiteY1414" fmla="*/ 4620538 h 11969746"/>
              <a:gd name="connsiteX1415" fmla="*/ 18469326 w 21575718"/>
              <a:gd name="connsiteY1415" fmla="*/ 4701510 h 11969746"/>
              <a:gd name="connsiteX1416" fmla="*/ 18469326 w 21575718"/>
              <a:gd name="connsiteY1416" fmla="*/ 4799581 h 11969746"/>
              <a:gd name="connsiteX1417" fmla="*/ 18468322 w 21575718"/>
              <a:gd name="connsiteY1417" fmla="*/ 4916764 h 11969746"/>
              <a:gd name="connsiteX1418" fmla="*/ 18489948 w 21575718"/>
              <a:gd name="connsiteY1418" fmla="*/ 4898658 h 11969746"/>
              <a:gd name="connsiteX1419" fmla="*/ 18545772 w 21575718"/>
              <a:gd name="connsiteY1419" fmla="*/ 4905197 h 11969746"/>
              <a:gd name="connsiteX1420" fmla="*/ 18562872 w 21575718"/>
              <a:gd name="connsiteY1420" fmla="*/ 4923302 h 11969746"/>
              <a:gd name="connsiteX1421" fmla="*/ 18552310 w 21575718"/>
              <a:gd name="connsiteY1421" fmla="*/ 4853898 h 11969746"/>
              <a:gd name="connsiteX1422" fmla="*/ 18518112 w 21575718"/>
              <a:gd name="connsiteY1422" fmla="*/ 4716598 h 11969746"/>
              <a:gd name="connsiteX1423" fmla="*/ 18572930 w 21575718"/>
              <a:gd name="connsiteY1423" fmla="*/ 4634620 h 11969746"/>
              <a:gd name="connsiteX1424" fmla="*/ 18637306 w 21575718"/>
              <a:gd name="connsiteY1424" fmla="*/ 4685919 h 11969746"/>
              <a:gd name="connsiteX1425" fmla="*/ 18620206 w 21575718"/>
              <a:gd name="connsiteY1425" fmla="*/ 4626070 h 11969746"/>
              <a:gd name="connsiteX1426" fmla="*/ 18589528 w 21575718"/>
              <a:gd name="connsiteY1426" fmla="*/ 4518443 h 11969746"/>
              <a:gd name="connsiteX1427" fmla="*/ 18548288 w 21575718"/>
              <a:gd name="connsiteY1427" fmla="*/ 4407798 h 11969746"/>
              <a:gd name="connsiteX1428" fmla="*/ 18547280 w 21575718"/>
              <a:gd name="connsiteY1428" fmla="*/ 4347950 h 11969746"/>
              <a:gd name="connsiteX1429" fmla="*/ 18555328 w 21575718"/>
              <a:gd name="connsiteY1429" fmla="*/ 4261445 h 11969746"/>
              <a:gd name="connsiteX1430" fmla="*/ 18534708 w 21575718"/>
              <a:gd name="connsiteY1430" fmla="*/ 4157842 h 11969746"/>
              <a:gd name="connsiteX1431" fmla="*/ 18506042 w 21575718"/>
              <a:gd name="connsiteY1431" fmla="*/ 4169409 h 11969746"/>
              <a:gd name="connsiteX1432" fmla="*/ 18514088 w 21575718"/>
              <a:gd name="connsiteY1432" fmla="*/ 4182485 h 11969746"/>
              <a:gd name="connsiteX1433" fmla="*/ 18479888 w 21575718"/>
              <a:gd name="connsiteY1433" fmla="*/ 4998742 h 11969746"/>
              <a:gd name="connsiteX1434" fmla="*/ 18468322 w 21575718"/>
              <a:gd name="connsiteY1434" fmla="*/ 5070158 h 11969746"/>
              <a:gd name="connsiteX1435" fmla="*/ 18454742 w 21575718"/>
              <a:gd name="connsiteY1435" fmla="*/ 5140568 h 11969746"/>
              <a:gd name="connsiteX1436" fmla="*/ 18400930 w 21575718"/>
              <a:gd name="connsiteY1436" fmla="*/ 5148112 h 11969746"/>
              <a:gd name="connsiteX1437" fmla="*/ 18382822 w 21575718"/>
              <a:gd name="connsiteY1437" fmla="*/ 5191867 h 11969746"/>
              <a:gd name="connsiteX1438" fmla="*/ 18344098 w 21575718"/>
              <a:gd name="connsiteY1438" fmla="*/ 5241154 h 11969746"/>
              <a:gd name="connsiteX1439" fmla="*/ 18376284 w 21575718"/>
              <a:gd name="connsiteY1439" fmla="*/ 5317600 h 11969746"/>
              <a:gd name="connsiteX1440" fmla="*/ 18405958 w 21575718"/>
              <a:gd name="connsiteY1440" fmla="*/ 5293962 h 11969746"/>
              <a:gd name="connsiteX1441" fmla="*/ 18431104 w 21575718"/>
              <a:gd name="connsiteY1441" fmla="*/ 5286418 h 11969746"/>
              <a:gd name="connsiteX1442" fmla="*/ 18402438 w 21575718"/>
              <a:gd name="connsiteY1442" fmla="*/ 5263786 h 11969746"/>
              <a:gd name="connsiteX1443" fmla="*/ 18382822 w 21575718"/>
              <a:gd name="connsiteY1443" fmla="*/ 5220031 h 11969746"/>
              <a:gd name="connsiteX1444" fmla="*/ 18438648 w 21575718"/>
              <a:gd name="connsiteY1444" fmla="*/ 5220031 h 11969746"/>
              <a:gd name="connsiteX1445" fmla="*/ 18501516 w 21575718"/>
              <a:gd name="connsiteY1445" fmla="*/ 5227575 h 11969746"/>
              <a:gd name="connsiteX1446" fmla="*/ 18563374 w 21575718"/>
              <a:gd name="connsiteY1446" fmla="*/ 5255236 h 11969746"/>
              <a:gd name="connsiteX1447" fmla="*/ 18579468 w 21575718"/>
              <a:gd name="connsiteY1447" fmla="*/ 5203937 h 11969746"/>
              <a:gd name="connsiteX1448" fmla="*/ 18657422 w 21575718"/>
              <a:gd name="connsiteY1448" fmla="*/ 5182814 h 11969746"/>
              <a:gd name="connsiteX1449" fmla="*/ 18704196 w 21575718"/>
              <a:gd name="connsiteY1449" fmla="*/ 5154147 h 11969746"/>
              <a:gd name="connsiteX1450" fmla="*/ 18687096 w 21575718"/>
              <a:gd name="connsiteY1450" fmla="*/ 5085749 h 11969746"/>
              <a:gd name="connsiteX1451" fmla="*/ 18641330 w 21575718"/>
              <a:gd name="connsiteY1451" fmla="*/ 5093293 h 11969746"/>
              <a:gd name="connsiteX1452" fmla="*/ 18579468 w 21575718"/>
              <a:gd name="connsiteY1452" fmla="*/ 5080719 h 11969746"/>
              <a:gd name="connsiteX1453" fmla="*/ 18500508 w 21575718"/>
              <a:gd name="connsiteY1453" fmla="*/ 4987174 h 11969746"/>
              <a:gd name="connsiteX1454" fmla="*/ 18479888 w 21575718"/>
              <a:gd name="connsiteY1454" fmla="*/ 4998742 h 11969746"/>
              <a:gd name="connsiteX1455" fmla="*/ 18377292 w 21575718"/>
              <a:gd name="connsiteY1455" fmla="*/ 5348278 h 11969746"/>
              <a:gd name="connsiteX1456" fmla="*/ 18355162 w 21575718"/>
              <a:gd name="connsiteY1456" fmla="*/ 5413156 h 11969746"/>
              <a:gd name="connsiteX1457" fmla="*/ 18350132 w 21575718"/>
              <a:gd name="connsiteY1457" fmla="*/ 5506702 h 11969746"/>
              <a:gd name="connsiteX1458" fmla="*/ 18265138 w 21575718"/>
              <a:gd name="connsiteY1458" fmla="*/ 5649031 h 11969746"/>
              <a:gd name="connsiteX1459" fmla="*/ 18187686 w 21575718"/>
              <a:gd name="connsiteY1459" fmla="*/ 5667136 h 11969746"/>
              <a:gd name="connsiteX1460" fmla="*/ 18200762 w 21575718"/>
              <a:gd name="connsiteY1460" fmla="*/ 5632937 h 11969746"/>
              <a:gd name="connsiteX1461" fmla="*/ 18155498 w 21575718"/>
              <a:gd name="connsiteY1461" fmla="*/ 5626399 h 11969746"/>
              <a:gd name="connsiteX1462" fmla="*/ 18152984 w 21575718"/>
              <a:gd name="connsiteY1462" fmla="*/ 5662107 h 11969746"/>
              <a:gd name="connsiteX1463" fmla="*/ 18122808 w 21575718"/>
              <a:gd name="connsiteY1463" fmla="*/ 5736541 h 11969746"/>
              <a:gd name="connsiteX1464" fmla="*/ 18105708 w 21575718"/>
              <a:gd name="connsiteY1464" fmla="*/ 5766717 h 11969746"/>
              <a:gd name="connsiteX1465" fmla="*/ 18065474 w 21575718"/>
              <a:gd name="connsiteY1465" fmla="*/ 5748108 h 11969746"/>
              <a:gd name="connsiteX1466" fmla="*/ 17988022 w 21575718"/>
              <a:gd name="connsiteY1466" fmla="*/ 5759172 h 11969746"/>
              <a:gd name="connsiteX1467" fmla="*/ 17920126 w 21575718"/>
              <a:gd name="connsiteY1467" fmla="*/ 5807957 h 11969746"/>
              <a:gd name="connsiteX1468" fmla="*/ 17833624 w 21575718"/>
              <a:gd name="connsiteY1468" fmla="*/ 5853221 h 11969746"/>
              <a:gd name="connsiteX1469" fmla="*/ 17783832 w 21575718"/>
              <a:gd name="connsiteY1469" fmla="*/ 5920613 h 11969746"/>
              <a:gd name="connsiteX1470" fmla="*/ 17749634 w 21575718"/>
              <a:gd name="connsiteY1470" fmla="*/ 5982977 h 11969746"/>
              <a:gd name="connsiteX1471" fmla="*/ 17772768 w 21575718"/>
              <a:gd name="connsiteY1471" fmla="*/ 5988006 h 11969746"/>
              <a:gd name="connsiteX1472" fmla="*/ 17795904 w 21575718"/>
              <a:gd name="connsiteY1472" fmla="*/ 5960848 h 11969746"/>
              <a:gd name="connsiteX1473" fmla="*/ 17807974 w 21575718"/>
              <a:gd name="connsiteY1473" fmla="*/ 5987000 h 11969746"/>
              <a:gd name="connsiteX1474" fmla="*/ 17781318 w 21575718"/>
              <a:gd name="connsiteY1474" fmla="*/ 6039808 h 11969746"/>
              <a:gd name="connsiteX1475" fmla="*/ 17799926 w 21575718"/>
              <a:gd name="connsiteY1475" fmla="*/ 6087083 h 11969746"/>
              <a:gd name="connsiteX1476" fmla="*/ 17862792 w 21575718"/>
              <a:gd name="connsiteY1476" fmla="*/ 6046849 h 11969746"/>
              <a:gd name="connsiteX1477" fmla="*/ 17895484 w 21575718"/>
              <a:gd name="connsiteY1477" fmla="*/ 5965374 h 11969746"/>
              <a:gd name="connsiteX1478" fmla="*/ 17856254 w 21575718"/>
              <a:gd name="connsiteY1478" fmla="*/ 5914075 h 11969746"/>
              <a:gd name="connsiteX1479" fmla="*/ 17853740 w 21575718"/>
              <a:gd name="connsiteY1479" fmla="*/ 5883396 h 11969746"/>
              <a:gd name="connsiteX1480" fmla="*/ 17910572 w 21575718"/>
              <a:gd name="connsiteY1480" fmla="*/ 5869314 h 11969746"/>
              <a:gd name="connsiteX1481" fmla="*/ 18014176 w 21575718"/>
              <a:gd name="connsiteY1481" fmla="*/ 5846180 h 11969746"/>
              <a:gd name="connsiteX1482" fmla="*/ 18098164 w 21575718"/>
              <a:gd name="connsiteY1482" fmla="*/ 5835618 h 11969746"/>
              <a:gd name="connsiteX1483" fmla="*/ 18114258 w 21575718"/>
              <a:gd name="connsiteY1483" fmla="*/ 5904519 h 11969746"/>
              <a:gd name="connsiteX1484" fmla="*/ 18171592 w 21575718"/>
              <a:gd name="connsiteY1484" fmla="*/ 5880379 h 11969746"/>
              <a:gd name="connsiteX1485" fmla="*/ 18170586 w 21575718"/>
              <a:gd name="connsiteY1485" fmla="*/ 5846682 h 11969746"/>
              <a:gd name="connsiteX1486" fmla="*/ 18183662 w 21575718"/>
              <a:gd name="connsiteY1486" fmla="*/ 5818015 h 11969746"/>
              <a:gd name="connsiteX1487" fmla="*/ 18243512 w 21575718"/>
              <a:gd name="connsiteY1487" fmla="*/ 5827068 h 11969746"/>
              <a:gd name="connsiteX1488" fmla="*/ 18304366 w 21575718"/>
              <a:gd name="connsiteY1488" fmla="*/ 5799910 h 11969746"/>
              <a:gd name="connsiteX1489" fmla="*/ 18343090 w 21575718"/>
              <a:gd name="connsiteY1489" fmla="*/ 5802928 h 11969746"/>
              <a:gd name="connsiteX1490" fmla="*/ 18362202 w 21575718"/>
              <a:gd name="connsiteY1490" fmla="*/ 5811980 h 11969746"/>
              <a:gd name="connsiteX1491" fmla="*/ 18430098 w 21575718"/>
              <a:gd name="connsiteY1491" fmla="*/ 5784822 h 11969746"/>
              <a:gd name="connsiteX1492" fmla="*/ 18431104 w 21575718"/>
              <a:gd name="connsiteY1492" fmla="*/ 5750623 h 11969746"/>
              <a:gd name="connsiteX1493" fmla="*/ 18419034 w 21575718"/>
              <a:gd name="connsiteY1493" fmla="*/ 5671663 h 11969746"/>
              <a:gd name="connsiteX1494" fmla="*/ 18428590 w 21575718"/>
              <a:gd name="connsiteY1494" fmla="*/ 5597229 h 11969746"/>
              <a:gd name="connsiteX1495" fmla="*/ 18448204 w 21575718"/>
              <a:gd name="connsiteY1495" fmla="*/ 5564539 h 11969746"/>
              <a:gd name="connsiteX1496" fmla="*/ 18469830 w 21575718"/>
              <a:gd name="connsiteY1496" fmla="*/ 5507707 h 11969746"/>
              <a:gd name="connsiteX1497" fmla="*/ 18480894 w 21575718"/>
              <a:gd name="connsiteY1497" fmla="*/ 5435788 h 11969746"/>
              <a:gd name="connsiteX1498" fmla="*/ 18455244 w 21575718"/>
              <a:gd name="connsiteY1498" fmla="*/ 5368898 h 11969746"/>
              <a:gd name="connsiteX1499" fmla="*/ 18461280 w 21575718"/>
              <a:gd name="connsiteY1499" fmla="*/ 5307541 h 11969746"/>
              <a:gd name="connsiteX1500" fmla="*/ 18407466 w 21575718"/>
              <a:gd name="connsiteY1500" fmla="*/ 5337214 h 11969746"/>
              <a:gd name="connsiteX1501" fmla="*/ 18401934 w 21575718"/>
              <a:gd name="connsiteY1501" fmla="*/ 5348278 h 11969746"/>
              <a:gd name="connsiteX1502" fmla="*/ 18377292 w 21575718"/>
              <a:gd name="connsiteY1502" fmla="*/ 5348278 h 11969746"/>
              <a:gd name="connsiteX1503" fmla="*/ 18056924 w 21575718"/>
              <a:gd name="connsiteY1503" fmla="*/ 5828577 h 11969746"/>
              <a:gd name="connsiteX1504" fmla="*/ 17940244 w 21575718"/>
              <a:gd name="connsiteY1504" fmla="*/ 5852215 h 11969746"/>
              <a:gd name="connsiteX1505" fmla="*/ 17908560 w 21575718"/>
              <a:gd name="connsiteY1505" fmla="*/ 5905022 h 11969746"/>
              <a:gd name="connsiteX1506" fmla="*/ 17929180 w 21575718"/>
              <a:gd name="connsiteY1506" fmla="*/ 5980965 h 11969746"/>
              <a:gd name="connsiteX1507" fmla="*/ 17977964 w 21575718"/>
              <a:gd name="connsiteY1507" fmla="*/ 5965877 h 11969746"/>
              <a:gd name="connsiteX1508" fmla="*/ 18031776 w 21575718"/>
              <a:gd name="connsiteY1508" fmla="*/ 5907034 h 11969746"/>
              <a:gd name="connsiteX1509" fmla="*/ 18085088 w 21575718"/>
              <a:gd name="connsiteY1509" fmla="*/ 5894461 h 11969746"/>
              <a:gd name="connsiteX1510" fmla="*/ 18095146 w 21575718"/>
              <a:gd name="connsiteY1510" fmla="*/ 5824554 h 11969746"/>
              <a:gd name="connsiteX1511" fmla="*/ 18056924 w 21575718"/>
              <a:gd name="connsiteY1511" fmla="*/ 5828577 h 11969746"/>
              <a:gd name="connsiteX1512" fmla="*/ 21264112 w 21575718"/>
              <a:gd name="connsiteY1512" fmla="*/ 3461786 h 11969746"/>
              <a:gd name="connsiteX1513" fmla="*/ 21189174 w 21575718"/>
              <a:gd name="connsiteY1513" fmla="*/ 3459271 h 11969746"/>
              <a:gd name="connsiteX1514" fmla="*/ 21212812 w 21575718"/>
              <a:gd name="connsiteY1514" fmla="*/ 3497494 h 11969746"/>
              <a:gd name="connsiteX1515" fmla="*/ 21296298 w 21575718"/>
              <a:gd name="connsiteY1515" fmla="*/ 3512582 h 11969746"/>
              <a:gd name="connsiteX1516" fmla="*/ 21362182 w 21575718"/>
              <a:gd name="connsiteY1516" fmla="*/ 3532196 h 11969746"/>
              <a:gd name="connsiteX1517" fmla="*/ 21396384 w 21575718"/>
              <a:gd name="connsiteY1517" fmla="*/ 3516605 h 11969746"/>
              <a:gd name="connsiteX1518" fmla="*/ 21264112 w 21575718"/>
              <a:gd name="connsiteY1518" fmla="*/ 3461786 h 11969746"/>
              <a:gd name="connsiteX1519" fmla="*/ 20644502 w 21575718"/>
              <a:gd name="connsiteY1519" fmla="*/ 2607810 h 11969746"/>
              <a:gd name="connsiteX1520" fmla="*/ 20613824 w 21575718"/>
              <a:gd name="connsiteY1520" fmla="*/ 2643015 h 11969746"/>
              <a:gd name="connsiteX1521" fmla="*/ 20692782 w 21575718"/>
              <a:gd name="connsiteY1521" fmla="*/ 2688279 h 11969746"/>
              <a:gd name="connsiteX1522" fmla="*/ 20794376 w 21575718"/>
              <a:gd name="connsiteY1522" fmla="*/ 2679729 h 11969746"/>
              <a:gd name="connsiteX1523" fmla="*/ 20897978 w 21575718"/>
              <a:gd name="connsiteY1523" fmla="*/ 2661120 h 11969746"/>
              <a:gd name="connsiteX1524" fmla="*/ 20856738 w 21575718"/>
              <a:gd name="connsiteY1524" fmla="*/ 2614851 h 11969746"/>
              <a:gd name="connsiteX1525" fmla="*/ 20722958 w 21575718"/>
              <a:gd name="connsiteY1525" fmla="*/ 2618874 h 11969746"/>
              <a:gd name="connsiteX1526" fmla="*/ 20644502 w 21575718"/>
              <a:gd name="connsiteY1526" fmla="*/ 2607810 h 11969746"/>
              <a:gd name="connsiteX1527" fmla="*/ 18710732 w 21575718"/>
              <a:gd name="connsiteY1527" fmla="*/ 1887613 h 11969746"/>
              <a:gd name="connsiteX1528" fmla="*/ 18827414 w 21575718"/>
              <a:gd name="connsiteY1528" fmla="*/ 1974117 h 11969746"/>
              <a:gd name="connsiteX1529" fmla="*/ 18947614 w 21575718"/>
              <a:gd name="connsiteY1529" fmla="*/ 1975626 h 11969746"/>
              <a:gd name="connsiteX1530" fmla="*/ 19025568 w 21575718"/>
              <a:gd name="connsiteY1530" fmla="*/ 1924327 h 11969746"/>
              <a:gd name="connsiteX1531" fmla="*/ 18951134 w 21575718"/>
              <a:gd name="connsiteY1531" fmla="*/ 1905216 h 11969746"/>
              <a:gd name="connsiteX1532" fmla="*/ 18855578 w 21575718"/>
              <a:gd name="connsiteY1532" fmla="*/ 1905216 h 11969746"/>
              <a:gd name="connsiteX1533" fmla="*/ 18839986 w 21575718"/>
              <a:gd name="connsiteY1533" fmla="*/ 1875040 h 11969746"/>
              <a:gd name="connsiteX1534" fmla="*/ 18783156 w 21575718"/>
              <a:gd name="connsiteY1534" fmla="*/ 1873531 h 11969746"/>
              <a:gd name="connsiteX1535" fmla="*/ 18753986 w 21575718"/>
              <a:gd name="connsiteY1535" fmla="*/ 1851905 h 11969746"/>
              <a:gd name="connsiteX1536" fmla="*/ 18710732 w 21575718"/>
              <a:gd name="connsiteY1536" fmla="*/ 1887613 h 11969746"/>
              <a:gd name="connsiteX1537" fmla="*/ 18374274 w 21575718"/>
              <a:gd name="connsiteY1537" fmla="*/ 1997252 h 11969746"/>
              <a:gd name="connsiteX1538" fmla="*/ 18380308 w 21575718"/>
              <a:gd name="connsiteY1538" fmla="*/ 2047545 h 11969746"/>
              <a:gd name="connsiteX1539" fmla="*/ 18387852 w 21575718"/>
              <a:gd name="connsiteY1539" fmla="*/ 2089288 h 11969746"/>
              <a:gd name="connsiteX1540" fmla="*/ 18436134 w 21575718"/>
              <a:gd name="connsiteY1540" fmla="*/ 2109909 h 11969746"/>
              <a:gd name="connsiteX1541" fmla="*/ 18534206 w 21575718"/>
              <a:gd name="connsiteY1541" fmla="*/ 2179313 h 11969746"/>
              <a:gd name="connsiteX1542" fmla="*/ 18585000 w 21575718"/>
              <a:gd name="connsiteY1542" fmla="*/ 2176798 h 11969746"/>
              <a:gd name="connsiteX1543" fmla="*/ 18546276 w 21575718"/>
              <a:gd name="connsiteY1543" fmla="*/ 2106388 h 11969746"/>
              <a:gd name="connsiteX1544" fmla="*/ 18445690 w 21575718"/>
              <a:gd name="connsiteY1544" fmla="*/ 2023404 h 11969746"/>
              <a:gd name="connsiteX1545" fmla="*/ 18374274 w 21575718"/>
              <a:gd name="connsiteY1545" fmla="*/ 1997252 h 11969746"/>
              <a:gd name="connsiteX1546" fmla="*/ 18680558 w 21575718"/>
              <a:gd name="connsiteY1546" fmla="*/ 1840338 h 11969746"/>
              <a:gd name="connsiteX1547" fmla="*/ 18570918 w 21575718"/>
              <a:gd name="connsiteY1547" fmla="*/ 1772442 h 11969746"/>
              <a:gd name="connsiteX1548" fmla="*/ 18457758 w 21575718"/>
              <a:gd name="connsiteY1548" fmla="*/ 1716617 h 11969746"/>
              <a:gd name="connsiteX1549" fmla="*/ 18430098 w 21575718"/>
              <a:gd name="connsiteY1549" fmla="*/ 1760372 h 11969746"/>
              <a:gd name="connsiteX1550" fmla="*/ 18381314 w 21575718"/>
              <a:gd name="connsiteY1550" fmla="*/ 1760372 h 11969746"/>
              <a:gd name="connsiteX1551" fmla="*/ 18277710 w 21575718"/>
              <a:gd name="connsiteY1551" fmla="*/ 1710079 h 11969746"/>
              <a:gd name="connsiteX1552" fmla="*/ 18180646 w 21575718"/>
              <a:gd name="connsiteY1552" fmla="*/ 1770933 h 11969746"/>
              <a:gd name="connsiteX1553" fmla="*/ 18212330 w 21575718"/>
              <a:gd name="connsiteY1553" fmla="*/ 1881075 h 11969746"/>
              <a:gd name="connsiteX1554" fmla="*/ 18321968 w 21575718"/>
              <a:gd name="connsiteY1554" fmla="*/ 1920304 h 11969746"/>
              <a:gd name="connsiteX1555" fmla="*/ 18378800 w 21575718"/>
              <a:gd name="connsiteY1555" fmla="*/ 1893145 h 11969746"/>
              <a:gd name="connsiteX1556" fmla="*/ 18508556 w 21575718"/>
              <a:gd name="connsiteY1556" fmla="*/ 1882081 h 11969746"/>
              <a:gd name="connsiteX1557" fmla="*/ 18545270 w 21575718"/>
              <a:gd name="connsiteY1557" fmla="*/ 1922316 h 11969746"/>
              <a:gd name="connsiteX1558" fmla="*/ 18647364 w 21575718"/>
              <a:gd name="connsiteY1558" fmla="*/ 1879063 h 11969746"/>
              <a:gd name="connsiteX1559" fmla="*/ 18680558 w 21575718"/>
              <a:gd name="connsiteY1559" fmla="*/ 1840338 h 11969746"/>
              <a:gd name="connsiteX1560" fmla="*/ 15708239 w 21575718"/>
              <a:gd name="connsiteY1560" fmla="*/ 698685 h 11969746"/>
              <a:gd name="connsiteX1561" fmla="*/ 15584518 w 21575718"/>
              <a:gd name="connsiteY1561" fmla="*/ 762558 h 11969746"/>
              <a:gd name="connsiteX1562" fmla="*/ 15501032 w 21575718"/>
              <a:gd name="connsiteY1562" fmla="*/ 816874 h 11969746"/>
              <a:gd name="connsiteX1563" fmla="*/ 15465322 w 21575718"/>
              <a:gd name="connsiteY1563" fmla="*/ 896840 h 11969746"/>
              <a:gd name="connsiteX1564" fmla="*/ 15536236 w 21575718"/>
              <a:gd name="connsiteY1564" fmla="*/ 934057 h 11969746"/>
              <a:gd name="connsiteX1565" fmla="*/ 15672531 w 21575718"/>
              <a:gd name="connsiteY1565" fmla="*/ 995917 h 11969746"/>
              <a:gd name="connsiteX1566" fmla="*/ 15820391 w 21575718"/>
              <a:gd name="connsiteY1566" fmla="*/ 1058784 h 11969746"/>
              <a:gd name="connsiteX1567" fmla="*/ 15911925 w 21575718"/>
              <a:gd name="connsiteY1567" fmla="*/ 1080410 h 11969746"/>
              <a:gd name="connsiteX1568" fmla="*/ 16004464 w 21575718"/>
              <a:gd name="connsiteY1568" fmla="*/ 1063310 h 11969746"/>
              <a:gd name="connsiteX1569" fmla="*/ 15986359 w 21575718"/>
              <a:gd name="connsiteY1569" fmla="*/ 983344 h 11969746"/>
              <a:gd name="connsiteX1570" fmla="*/ 15985354 w 21575718"/>
              <a:gd name="connsiteY1570" fmla="*/ 912934 h 11969746"/>
              <a:gd name="connsiteX1571" fmla="*/ 15907399 w 21575718"/>
              <a:gd name="connsiteY1571" fmla="*/ 902372 h 11969746"/>
              <a:gd name="connsiteX1572" fmla="*/ 15933551 w 21575718"/>
              <a:gd name="connsiteY1572" fmla="*/ 879740 h 11969746"/>
              <a:gd name="connsiteX1573" fmla="*/ 15829445 w 21575718"/>
              <a:gd name="connsiteY1573" fmla="*/ 829950 h 11969746"/>
              <a:gd name="connsiteX1574" fmla="*/ 15867165 w 21575718"/>
              <a:gd name="connsiteY1574" fmla="*/ 778651 h 11969746"/>
              <a:gd name="connsiteX1575" fmla="*/ 15832965 w 21575718"/>
              <a:gd name="connsiteY1575" fmla="*/ 736908 h 11969746"/>
              <a:gd name="connsiteX1576" fmla="*/ 15725338 w 21575718"/>
              <a:gd name="connsiteY1576" fmla="*/ 669515 h 11969746"/>
              <a:gd name="connsiteX1577" fmla="*/ 15708239 w 21575718"/>
              <a:gd name="connsiteY1577" fmla="*/ 698685 h 11969746"/>
              <a:gd name="connsiteX1578" fmla="*/ 16138244 w 21575718"/>
              <a:gd name="connsiteY1578" fmla="*/ 1021567 h 11969746"/>
              <a:gd name="connsiteX1579" fmla="*/ 16058278 w 21575718"/>
              <a:gd name="connsiteY1579" fmla="*/ 1089965 h 11969746"/>
              <a:gd name="connsiteX1580" fmla="*/ 15975798 w 21575718"/>
              <a:gd name="connsiteY1580" fmla="*/ 1181499 h 11969746"/>
              <a:gd name="connsiteX1581" fmla="*/ 15997424 w 21575718"/>
              <a:gd name="connsiteY1581" fmla="*/ 1220224 h 11969746"/>
              <a:gd name="connsiteX1582" fmla="*/ 16124665 w 21575718"/>
              <a:gd name="connsiteY1582" fmla="*/ 1194575 h 11969746"/>
              <a:gd name="connsiteX1583" fmla="*/ 16220725 w 21575718"/>
              <a:gd name="connsiteY1583" fmla="*/ 1215698 h 11969746"/>
              <a:gd name="connsiteX1584" fmla="*/ 16330364 w 21575718"/>
              <a:gd name="connsiteY1584" fmla="*/ 1163393 h 11969746"/>
              <a:gd name="connsiteX1585" fmla="*/ 16250398 w 21575718"/>
              <a:gd name="connsiteY1585" fmla="*/ 1106059 h 11969746"/>
              <a:gd name="connsiteX1586" fmla="*/ 16136233 w 21575718"/>
              <a:gd name="connsiteY1586" fmla="*/ 1062304 h 11969746"/>
              <a:gd name="connsiteX1587" fmla="*/ 16215192 w 21575718"/>
              <a:gd name="connsiteY1587" fmla="*/ 1025087 h 11969746"/>
              <a:gd name="connsiteX1588" fmla="*/ 16138244 w 21575718"/>
              <a:gd name="connsiteY1588" fmla="*/ 1021567 h 11969746"/>
              <a:gd name="connsiteX1589" fmla="*/ 13492829 w 21575718"/>
              <a:gd name="connsiteY1589" fmla="*/ 496507 h 11969746"/>
              <a:gd name="connsiteX1590" fmla="*/ 13414875 w 21575718"/>
              <a:gd name="connsiteY1590" fmla="*/ 559374 h 11969746"/>
              <a:gd name="connsiteX1591" fmla="*/ 13485789 w 21575718"/>
              <a:gd name="connsiteY1591" fmla="*/ 578485 h 11969746"/>
              <a:gd name="connsiteX1592" fmla="*/ 13627616 w 21575718"/>
              <a:gd name="connsiteY1592" fmla="*/ 525174 h 11969746"/>
              <a:gd name="connsiteX1593" fmla="*/ 13492829 w 21575718"/>
              <a:gd name="connsiteY1593" fmla="*/ 496507 h 11969746"/>
              <a:gd name="connsiteX1594" fmla="*/ 13625603 w 21575718"/>
              <a:gd name="connsiteY1594" fmla="*/ 646381 h 11969746"/>
              <a:gd name="connsiteX1595" fmla="*/ 13599452 w 21575718"/>
              <a:gd name="connsiteY1595" fmla="*/ 718803 h 11969746"/>
              <a:gd name="connsiteX1596" fmla="*/ 13666844 w 21575718"/>
              <a:gd name="connsiteY1596" fmla="*/ 729364 h 11969746"/>
              <a:gd name="connsiteX1597" fmla="*/ 13734237 w 21575718"/>
              <a:gd name="connsiteY1597" fmla="*/ 707738 h 11969746"/>
              <a:gd name="connsiteX1598" fmla="*/ 13746810 w 21575718"/>
              <a:gd name="connsiteY1598" fmla="*/ 645878 h 11969746"/>
              <a:gd name="connsiteX1599" fmla="*/ 13625603 w 21575718"/>
              <a:gd name="connsiteY1599" fmla="*/ 646381 h 11969746"/>
              <a:gd name="connsiteX1600" fmla="*/ 13312781 w 21575718"/>
              <a:gd name="connsiteY1600" fmla="*/ 631293 h 11969746"/>
              <a:gd name="connsiteX1601" fmla="*/ 13310768 w 21575718"/>
              <a:gd name="connsiteY1601" fmla="*/ 662474 h 11969746"/>
              <a:gd name="connsiteX1602" fmla="*/ 13471203 w 21575718"/>
              <a:gd name="connsiteY1602" fmla="*/ 663480 h 11969746"/>
              <a:gd name="connsiteX1603" fmla="*/ 13456618 w 21575718"/>
              <a:gd name="connsiteY1603" fmla="*/ 633304 h 11969746"/>
              <a:gd name="connsiteX1604" fmla="*/ 13312781 w 21575718"/>
              <a:gd name="connsiteY1604" fmla="*/ 631293 h 11969746"/>
              <a:gd name="connsiteX1605" fmla="*/ 12782189 w 21575718"/>
              <a:gd name="connsiteY1605" fmla="*/ 695668 h 11969746"/>
              <a:gd name="connsiteX1606" fmla="*/ 12934074 w 21575718"/>
              <a:gd name="connsiteY1606" fmla="*/ 693153 h 11969746"/>
              <a:gd name="connsiteX1607" fmla="*/ 12879757 w 21575718"/>
              <a:gd name="connsiteY1607" fmla="*/ 744955 h 11969746"/>
              <a:gd name="connsiteX1608" fmla="*/ 12945641 w 21575718"/>
              <a:gd name="connsiteY1608" fmla="*/ 764066 h 11969746"/>
              <a:gd name="connsiteX1609" fmla="*/ 13015046 w 21575718"/>
              <a:gd name="connsiteY1609" fmla="*/ 696674 h 11969746"/>
              <a:gd name="connsiteX1610" fmla="*/ 13153351 w 21575718"/>
              <a:gd name="connsiteY1610" fmla="*/ 669515 h 11969746"/>
              <a:gd name="connsiteX1611" fmla="*/ 13052263 w 21575718"/>
              <a:gd name="connsiteY1611" fmla="*/ 630287 h 11969746"/>
              <a:gd name="connsiteX1612" fmla="*/ 12904904 w 21575718"/>
              <a:gd name="connsiteY1612" fmla="*/ 631796 h 11969746"/>
              <a:gd name="connsiteX1613" fmla="*/ 12741954 w 21575718"/>
              <a:gd name="connsiteY1613" fmla="*/ 663983 h 11969746"/>
              <a:gd name="connsiteX1614" fmla="*/ 12782189 w 21575718"/>
              <a:gd name="connsiteY1614" fmla="*/ 695668 h 11969746"/>
              <a:gd name="connsiteX1615" fmla="*/ 13219738 w 21575718"/>
              <a:gd name="connsiteY1615" fmla="*/ 711259 h 11969746"/>
              <a:gd name="connsiteX1616" fmla="*/ 13151842 w 21575718"/>
              <a:gd name="connsiteY1616" fmla="*/ 747973 h 11969746"/>
              <a:gd name="connsiteX1617" fmla="*/ 13285120 w 21575718"/>
              <a:gd name="connsiteY1617" fmla="*/ 748978 h 11969746"/>
              <a:gd name="connsiteX1618" fmla="*/ 13219738 w 21575718"/>
              <a:gd name="connsiteY1618" fmla="*/ 711259 h 11969746"/>
              <a:gd name="connsiteX1619" fmla="*/ 13566760 w 21575718"/>
              <a:gd name="connsiteY1619" fmla="*/ 731879 h 11969746"/>
              <a:gd name="connsiteX1620" fmla="*/ 13441531 w 21575718"/>
              <a:gd name="connsiteY1620" fmla="*/ 720814 h 11969746"/>
              <a:gd name="connsiteX1621" fmla="*/ 13401297 w 21575718"/>
              <a:gd name="connsiteY1621" fmla="*/ 771107 h 11969746"/>
              <a:gd name="connsiteX1622" fmla="*/ 13489812 w 21575718"/>
              <a:gd name="connsiteY1622" fmla="*/ 775131 h 11969746"/>
              <a:gd name="connsiteX1623" fmla="*/ 13498362 w 21575718"/>
              <a:gd name="connsiteY1623" fmla="*/ 754511 h 11969746"/>
              <a:gd name="connsiteX1624" fmla="*/ 13566760 w 21575718"/>
              <a:gd name="connsiteY1624" fmla="*/ 731879 h 11969746"/>
              <a:gd name="connsiteX1625" fmla="*/ 13860473 w 21575718"/>
              <a:gd name="connsiteY1625" fmla="*/ 645375 h 11969746"/>
              <a:gd name="connsiteX1626" fmla="*/ 13798612 w 21575718"/>
              <a:gd name="connsiteY1626" fmla="*/ 679071 h 11969746"/>
              <a:gd name="connsiteX1627" fmla="*/ 13862987 w 21575718"/>
              <a:gd name="connsiteY1627" fmla="*/ 685609 h 11969746"/>
              <a:gd name="connsiteX1628" fmla="*/ 13983186 w 21575718"/>
              <a:gd name="connsiteY1628" fmla="*/ 650404 h 11969746"/>
              <a:gd name="connsiteX1629" fmla="*/ 13975643 w 21575718"/>
              <a:gd name="connsiteY1629" fmla="*/ 572953 h 11969746"/>
              <a:gd name="connsiteX1630" fmla="*/ 13908753 w 21575718"/>
              <a:gd name="connsiteY1630" fmla="*/ 612181 h 11969746"/>
              <a:gd name="connsiteX1631" fmla="*/ 13860473 w 21575718"/>
              <a:gd name="connsiteY1631" fmla="*/ 645375 h 11969746"/>
              <a:gd name="connsiteX1632" fmla="*/ 9656979 w 21575718"/>
              <a:gd name="connsiteY1632" fmla="*/ 3711239 h 11969746"/>
              <a:gd name="connsiteX1633" fmla="*/ 9637867 w 21575718"/>
              <a:gd name="connsiteY1633" fmla="*/ 3799755 h 11969746"/>
              <a:gd name="connsiteX1634" fmla="*/ 9740465 w 21575718"/>
              <a:gd name="connsiteY1634" fmla="*/ 3770082 h 11969746"/>
              <a:gd name="connsiteX1635" fmla="*/ 9702745 w 21575718"/>
              <a:gd name="connsiteY1635" fmla="*/ 3871171 h 11969746"/>
              <a:gd name="connsiteX1636" fmla="*/ 9794782 w 21575718"/>
              <a:gd name="connsiteY1636" fmla="*/ 3940073 h 11969746"/>
              <a:gd name="connsiteX1637" fmla="*/ 9832502 w 21575718"/>
              <a:gd name="connsiteY1637" fmla="*/ 4004448 h 11969746"/>
              <a:gd name="connsiteX1638" fmla="*/ 9846081 w 21575718"/>
              <a:gd name="connsiteY1638" fmla="*/ 4086928 h 11969746"/>
              <a:gd name="connsiteX1639" fmla="*/ 9751530 w 21575718"/>
              <a:gd name="connsiteY1639" fmla="*/ 4066308 h 11969746"/>
              <a:gd name="connsiteX1640" fmla="*/ 9777179 w 21575718"/>
              <a:gd name="connsiteY1640" fmla="*/ 4148789 h 11969746"/>
              <a:gd name="connsiteX1641" fmla="*/ 9715319 w 21575718"/>
              <a:gd name="connsiteY1641" fmla="*/ 4230264 h 11969746"/>
              <a:gd name="connsiteX1642" fmla="*/ 9747506 w 21575718"/>
              <a:gd name="connsiteY1642" fmla="*/ 4266978 h 11969746"/>
              <a:gd name="connsiteX1643" fmla="*/ 9868713 w 21575718"/>
              <a:gd name="connsiteY1643" fmla="*/ 4280557 h 11969746"/>
              <a:gd name="connsiteX1644" fmla="*/ 9771647 w 21575718"/>
              <a:gd name="connsiteY1644" fmla="*/ 4332359 h 11969746"/>
              <a:gd name="connsiteX1645" fmla="*/ 9678605 w 21575718"/>
              <a:gd name="connsiteY1645" fmla="*/ 4435459 h 11969746"/>
              <a:gd name="connsiteX1646" fmla="*/ 9927052 w 21575718"/>
              <a:gd name="connsiteY1646" fmla="*/ 4387178 h 11969746"/>
              <a:gd name="connsiteX1647" fmla="*/ 10113137 w 21575718"/>
              <a:gd name="connsiteY1647" fmla="*/ 4345938 h 11969746"/>
              <a:gd name="connsiteX1648" fmla="*/ 10129230 w 21575718"/>
              <a:gd name="connsiteY1648" fmla="*/ 4308218 h 11969746"/>
              <a:gd name="connsiteX1649" fmla="*/ 10158903 w 21575718"/>
              <a:gd name="connsiteY1649" fmla="*/ 4164883 h 11969746"/>
              <a:gd name="connsiteX1650" fmla="*/ 10066867 w 21575718"/>
              <a:gd name="connsiteY1650" fmla="*/ 4114087 h 11969746"/>
              <a:gd name="connsiteX1651" fmla="*/ 10098049 w 21575718"/>
              <a:gd name="connsiteY1651" fmla="*/ 4070332 h 11969746"/>
              <a:gd name="connsiteX1652" fmla="*/ 10039709 w 21575718"/>
              <a:gd name="connsiteY1652" fmla="*/ 3988857 h 11969746"/>
              <a:gd name="connsiteX1653" fmla="*/ 9948176 w 21575718"/>
              <a:gd name="connsiteY1653" fmla="*/ 3874189 h 11969746"/>
              <a:gd name="connsiteX1654" fmla="*/ 9813390 w 21575718"/>
              <a:gd name="connsiteY1654" fmla="*/ 3822387 h 11969746"/>
              <a:gd name="connsiteX1655" fmla="*/ 9871228 w 21575718"/>
              <a:gd name="connsiteY1655" fmla="*/ 3758012 h 11969746"/>
              <a:gd name="connsiteX1656" fmla="*/ 9920011 w 21575718"/>
              <a:gd name="connsiteY1656" fmla="*/ 3667485 h 11969746"/>
              <a:gd name="connsiteX1657" fmla="*/ 9839039 w 21575718"/>
              <a:gd name="connsiteY1657" fmla="*/ 3632782 h 11969746"/>
              <a:gd name="connsiteX1658" fmla="*/ 9774162 w 21575718"/>
              <a:gd name="connsiteY1658" fmla="*/ 3628256 h 11969746"/>
              <a:gd name="connsiteX1659" fmla="*/ 9821437 w 21575718"/>
              <a:gd name="connsiteY1659" fmla="*/ 3567401 h 11969746"/>
              <a:gd name="connsiteX1660" fmla="*/ 9803834 w 21575718"/>
              <a:gd name="connsiteY1660" fmla="*/ 3535214 h 11969746"/>
              <a:gd name="connsiteX1661" fmla="*/ 9703752 w 21575718"/>
              <a:gd name="connsiteY1661" fmla="*/ 3564887 h 11969746"/>
              <a:gd name="connsiteX1662" fmla="*/ 9656979 w 21575718"/>
              <a:gd name="connsiteY1662" fmla="*/ 3711239 h 11969746"/>
              <a:gd name="connsiteX1663" fmla="*/ 9520685 w 21575718"/>
              <a:gd name="connsiteY1663" fmla="*/ 3886762 h 11969746"/>
              <a:gd name="connsiteX1664" fmla="*/ 9472403 w 21575718"/>
              <a:gd name="connsiteY1664" fmla="*/ 3956670 h 11969746"/>
              <a:gd name="connsiteX1665" fmla="*/ 9431666 w 21575718"/>
              <a:gd name="connsiteY1665" fmla="*/ 3992378 h 11969746"/>
              <a:gd name="connsiteX1666" fmla="*/ 9390929 w 21575718"/>
              <a:gd name="connsiteY1666" fmla="*/ 4101513 h 11969746"/>
              <a:gd name="connsiteX1667" fmla="*/ 9382882 w 21575718"/>
              <a:gd name="connsiteY1667" fmla="*/ 4162368 h 11969746"/>
              <a:gd name="connsiteX1668" fmla="*/ 9398975 w 21575718"/>
              <a:gd name="connsiteY1668" fmla="*/ 4285083 h 11969746"/>
              <a:gd name="connsiteX1669" fmla="*/ 9562427 w 21575718"/>
              <a:gd name="connsiteY1669" fmla="*/ 4209141 h 11969746"/>
              <a:gd name="connsiteX1670" fmla="*/ 9615235 w 21575718"/>
              <a:gd name="connsiteY1670" fmla="*/ 4114087 h 11969746"/>
              <a:gd name="connsiteX1671" fmla="*/ 9620768 w 21575718"/>
              <a:gd name="connsiteY1671" fmla="*/ 4014506 h 11969746"/>
              <a:gd name="connsiteX1672" fmla="*/ 9589586 w 21575718"/>
              <a:gd name="connsiteY1672" fmla="*/ 3900844 h 11969746"/>
              <a:gd name="connsiteX1673" fmla="*/ 9520685 w 21575718"/>
              <a:gd name="connsiteY1673" fmla="*/ 3886762 h 11969746"/>
              <a:gd name="connsiteX1674" fmla="*/ 10629646 w 21575718"/>
              <a:gd name="connsiteY1674" fmla="*/ 5090275 h 11969746"/>
              <a:gd name="connsiteX1675" fmla="*/ 10599973 w 21575718"/>
              <a:gd name="connsiteY1675" fmla="*/ 5157165 h 11969746"/>
              <a:gd name="connsiteX1676" fmla="*/ 10628641 w 21575718"/>
              <a:gd name="connsiteY1676" fmla="*/ 5221037 h 11969746"/>
              <a:gd name="connsiteX1677" fmla="*/ 10651272 w 21575718"/>
              <a:gd name="connsiteY1677" fmla="*/ 5103854 h 11969746"/>
              <a:gd name="connsiteX1678" fmla="*/ 10629646 w 21575718"/>
              <a:gd name="connsiteY1678" fmla="*/ 5090275 h 11969746"/>
              <a:gd name="connsiteX1679" fmla="*/ 10612547 w 21575718"/>
              <a:gd name="connsiteY1679" fmla="*/ 5267306 h 11969746"/>
              <a:gd name="connsiteX1680" fmla="*/ 10543645 w 21575718"/>
              <a:gd name="connsiteY1680" fmla="*/ 5358840 h 11969746"/>
              <a:gd name="connsiteX1681" fmla="*/ 10576839 w 21575718"/>
              <a:gd name="connsiteY1681" fmla="*/ 5405612 h 11969746"/>
              <a:gd name="connsiteX1682" fmla="*/ 10636184 w 21575718"/>
              <a:gd name="connsiteY1682" fmla="*/ 5428244 h 11969746"/>
              <a:gd name="connsiteX1683" fmla="*/ 10671893 w 21575718"/>
              <a:gd name="connsiteY1683" fmla="*/ 5313073 h 11969746"/>
              <a:gd name="connsiteX1684" fmla="*/ 10612547 w 21575718"/>
              <a:gd name="connsiteY1684" fmla="*/ 5267306 h 11969746"/>
              <a:gd name="connsiteX1685" fmla="*/ 11509272 w 21575718"/>
              <a:gd name="connsiteY1685" fmla="*/ 5738553 h 11969746"/>
              <a:gd name="connsiteX1686" fmla="*/ 11522851 w 21575718"/>
              <a:gd name="connsiteY1686" fmla="*/ 5775266 h 11969746"/>
              <a:gd name="connsiteX1687" fmla="*/ 11682783 w 21575718"/>
              <a:gd name="connsiteY1687" fmla="*/ 5778284 h 11969746"/>
              <a:gd name="connsiteX1688" fmla="*/ 11645063 w 21575718"/>
              <a:gd name="connsiteY1688" fmla="*/ 5748108 h 11969746"/>
              <a:gd name="connsiteX1689" fmla="*/ 11509272 w 21575718"/>
              <a:gd name="connsiteY1689" fmla="*/ 5738553 h 11969746"/>
              <a:gd name="connsiteX1690" fmla="*/ 11997114 w 21575718"/>
              <a:gd name="connsiteY1690" fmla="*/ 5765711 h 11969746"/>
              <a:gd name="connsiteX1691" fmla="*/ 12017735 w 21575718"/>
              <a:gd name="connsiteY1691" fmla="*/ 5823548 h 11969746"/>
              <a:gd name="connsiteX1692" fmla="*/ 12095185 w 21575718"/>
              <a:gd name="connsiteY1692" fmla="*/ 5775769 h 11969746"/>
              <a:gd name="connsiteX1693" fmla="*/ 11997114 w 21575718"/>
              <a:gd name="connsiteY1693" fmla="*/ 5765711 h 11969746"/>
              <a:gd name="connsiteX1694" fmla="*/ 10243898 w 21575718"/>
              <a:gd name="connsiteY1694" fmla="*/ 5368396 h 11969746"/>
              <a:gd name="connsiteX1695" fmla="*/ 10226799 w 21575718"/>
              <a:gd name="connsiteY1695" fmla="*/ 5406618 h 11969746"/>
              <a:gd name="connsiteX1696" fmla="*/ 10290671 w 21575718"/>
              <a:gd name="connsiteY1696" fmla="*/ 5386501 h 11969746"/>
              <a:gd name="connsiteX1697" fmla="*/ 10243898 w 21575718"/>
              <a:gd name="connsiteY1697" fmla="*/ 5368396 h 11969746"/>
              <a:gd name="connsiteX1698" fmla="*/ 6776696 w 21575718"/>
              <a:gd name="connsiteY1698" fmla="*/ 4325317 h 11969746"/>
              <a:gd name="connsiteX1699" fmla="*/ 6651466 w 21575718"/>
              <a:gd name="connsiteY1699" fmla="*/ 4483741 h 11969746"/>
              <a:gd name="connsiteX1700" fmla="*/ 6558927 w 21575718"/>
              <a:gd name="connsiteY1700" fmla="*/ 4612994 h 11969746"/>
              <a:gd name="connsiteX1701" fmla="*/ 6684157 w 21575718"/>
              <a:gd name="connsiteY1701" fmla="*/ 4680387 h 11969746"/>
              <a:gd name="connsiteX1702" fmla="*/ 6855656 w 21575718"/>
              <a:gd name="connsiteY1702" fmla="*/ 4722130 h 11969746"/>
              <a:gd name="connsiteX1703" fmla="*/ 6896896 w 21575718"/>
              <a:gd name="connsiteY1703" fmla="*/ 4771920 h 11969746"/>
              <a:gd name="connsiteX1704" fmla="*/ 6944675 w 21575718"/>
              <a:gd name="connsiteY1704" fmla="*/ 4736715 h 11969746"/>
              <a:gd name="connsiteX1705" fmla="*/ 6898406 w 21575718"/>
              <a:gd name="connsiteY1705" fmla="*/ 4552642 h 11969746"/>
              <a:gd name="connsiteX1706" fmla="*/ 6812404 w 21575718"/>
              <a:gd name="connsiteY1706" fmla="*/ 4515928 h 11969746"/>
              <a:gd name="connsiteX1707" fmla="*/ 6762614 w 21575718"/>
              <a:gd name="connsiteY1707" fmla="*/ 4466641 h 11969746"/>
              <a:gd name="connsiteX1708" fmla="*/ 6759094 w 21575718"/>
              <a:gd name="connsiteY1708" fmla="*/ 4401260 h 11969746"/>
              <a:gd name="connsiteX1709" fmla="*/ 6776696 w 21575718"/>
              <a:gd name="connsiteY1709" fmla="*/ 4325317 h 11969746"/>
              <a:gd name="connsiteX1710" fmla="*/ 2208075 w 21575718"/>
              <a:gd name="connsiteY1710" fmla="*/ 4223223 h 11969746"/>
              <a:gd name="connsiteX1711" fmla="*/ 2296088 w 21575718"/>
              <a:gd name="connsiteY1711" fmla="*/ 4378628 h 11969746"/>
              <a:gd name="connsiteX1712" fmla="*/ 2308661 w 21575718"/>
              <a:gd name="connsiteY1712" fmla="*/ 4333868 h 11969746"/>
              <a:gd name="connsiteX1713" fmla="*/ 2297094 w 21575718"/>
              <a:gd name="connsiteY1713" fmla="*/ 4241328 h 11969746"/>
              <a:gd name="connsiteX1714" fmla="*/ 2208075 w 21575718"/>
              <a:gd name="connsiteY1714" fmla="*/ 4223223 h 11969746"/>
              <a:gd name="connsiteX1715" fmla="*/ 2458535 w 21575718"/>
              <a:gd name="connsiteY1715" fmla="*/ 4483238 h 11969746"/>
              <a:gd name="connsiteX1716" fmla="*/ 2551074 w 21575718"/>
              <a:gd name="connsiteY1716" fmla="*/ 4571753 h 11969746"/>
              <a:gd name="connsiteX1717" fmla="*/ 2672280 w 21575718"/>
              <a:gd name="connsiteY1717" fmla="*/ 4627076 h 11969746"/>
              <a:gd name="connsiteX1718" fmla="*/ 2715532 w 21575718"/>
              <a:gd name="connsiteY1718" fmla="*/ 4589859 h 11969746"/>
              <a:gd name="connsiteX1719" fmla="*/ 2645625 w 21575718"/>
              <a:gd name="connsiteY1719" fmla="*/ 4546104 h 11969746"/>
              <a:gd name="connsiteX1720" fmla="*/ 2535986 w 21575718"/>
              <a:gd name="connsiteY1720" fmla="*/ 4516431 h 11969746"/>
              <a:gd name="connsiteX1721" fmla="*/ 2458535 w 21575718"/>
              <a:gd name="connsiteY1721" fmla="*/ 4483238 h 11969746"/>
              <a:gd name="connsiteX1722" fmla="*/ 1063405 w 21575718"/>
              <a:gd name="connsiteY1722" fmla="*/ 3952646 h 11969746"/>
              <a:gd name="connsiteX1723" fmla="*/ 977404 w 21575718"/>
              <a:gd name="connsiteY1723" fmla="*/ 3963711 h 11969746"/>
              <a:gd name="connsiteX1724" fmla="*/ 956784 w 21575718"/>
              <a:gd name="connsiteY1724" fmla="*/ 4030097 h 11969746"/>
              <a:gd name="connsiteX1725" fmla="*/ 998527 w 21575718"/>
              <a:gd name="connsiteY1725" fmla="*/ 4016518 h 11969746"/>
              <a:gd name="connsiteX1726" fmla="*/ 1062902 w 21575718"/>
              <a:gd name="connsiteY1726" fmla="*/ 3977290 h 11969746"/>
              <a:gd name="connsiteX1727" fmla="*/ 1099113 w 21575718"/>
              <a:gd name="connsiteY1727" fmla="*/ 3950634 h 11969746"/>
              <a:gd name="connsiteX1728" fmla="*/ 1063405 w 21575718"/>
              <a:gd name="connsiteY1728" fmla="*/ 3952646 h 11969746"/>
              <a:gd name="connsiteX1729" fmla="*/ 1048820 w 21575718"/>
              <a:gd name="connsiteY1729" fmla="*/ 3897826 h 11969746"/>
              <a:gd name="connsiteX1730" fmla="*/ 1042785 w 21575718"/>
              <a:gd name="connsiteY1730" fmla="*/ 3921967 h 11969746"/>
              <a:gd name="connsiteX1731" fmla="*/ 1089055 w 21575718"/>
              <a:gd name="connsiteY1731" fmla="*/ 3901850 h 11969746"/>
              <a:gd name="connsiteX1732" fmla="*/ 1115710 w 21575718"/>
              <a:gd name="connsiteY1732" fmla="*/ 3897826 h 11969746"/>
              <a:gd name="connsiteX1733" fmla="*/ 1048820 w 21575718"/>
              <a:gd name="connsiteY1733" fmla="*/ 3897826 h 11969746"/>
              <a:gd name="connsiteX1734" fmla="*/ 256705 w 21575718"/>
              <a:gd name="connsiteY1734" fmla="*/ 3770585 h 11969746"/>
              <a:gd name="connsiteX1735" fmla="*/ 206412 w 21575718"/>
              <a:gd name="connsiteY1735" fmla="*/ 3781147 h 11969746"/>
              <a:gd name="connsiteX1736" fmla="*/ 286378 w 21575718"/>
              <a:gd name="connsiteY1736" fmla="*/ 3805287 h 11969746"/>
              <a:gd name="connsiteX1737" fmla="*/ 318565 w 21575718"/>
              <a:gd name="connsiteY1737" fmla="*/ 3790199 h 11969746"/>
              <a:gd name="connsiteX1738" fmla="*/ 306495 w 21575718"/>
              <a:gd name="connsiteY1738" fmla="*/ 3762538 h 11969746"/>
              <a:gd name="connsiteX1739" fmla="*/ 256705 w 21575718"/>
              <a:gd name="connsiteY1739" fmla="*/ 3770585 h 11969746"/>
              <a:gd name="connsiteX1740" fmla="*/ 12925021 w 21575718"/>
              <a:gd name="connsiteY1740" fmla="*/ 8978934 h 11969746"/>
              <a:gd name="connsiteX1741" fmla="*/ 12716808 w 21575718"/>
              <a:gd name="connsiteY1741" fmla="*/ 9098128 h 11969746"/>
              <a:gd name="connsiteX1742" fmla="*/ 12709767 w 21575718"/>
              <a:gd name="connsiteY1742" fmla="*/ 9244984 h 11969746"/>
              <a:gd name="connsiteX1743" fmla="*/ 12638854 w 21575718"/>
              <a:gd name="connsiteY1743" fmla="*/ 9447664 h 11969746"/>
              <a:gd name="connsiteX1744" fmla="*/ 12698199 w 21575718"/>
              <a:gd name="connsiteY1744" fmla="*/ 9639281 h 11969746"/>
              <a:gd name="connsiteX1745" fmla="*/ 12796774 w 21575718"/>
              <a:gd name="connsiteY1745" fmla="*/ 9694604 h 11969746"/>
              <a:gd name="connsiteX1746" fmla="*/ 12890822 w 21575718"/>
              <a:gd name="connsiteY1746" fmla="*/ 9656381 h 11969746"/>
              <a:gd name="connsiteX1747" fmla="*/ 12936589 w 21575718"/>
              <a:gd name="connsiteY1747" fmla="*/ 9445150 h 11969746"/>
              <a:gd name="connsiteX1748" fmla="*/ 13005490 w 21575718"/>
              <a:gd name="connsiteY1748" fmla="*/ 9144397 h 11969746"/>
              <a:gd name="connsiteX1749" fmla="*/ 13037678 w 21575718"/>
              <a:gd name="connsiteY1749" fmla="*/ 9027215 h 11969746"/>
              <a:gd name="connsiteX1750" fmla="*/ 13058298 w 21575718"/>
              <a:gd name="connsiteY1750" fmla="*/ 9012127 h 11969746"/>
              <a:gd name="connsiteX1751" fmla="*/ 13000964 w 21575718"/>
              <a:gd name="connsiteY1751" fmla="*/ 8831072 h 11969746"/>
              <a:gd name="connsiteX1752" fmla="*/ 12925021 w 21575718"/>
              <a:gd name="connsiteY1752" fmla="*/ 8978934 h 11969746"/>
              <a:gd name="connsiteX1753" fmla="*/ 12989397 w 21575718"/>
              <a:gd name="connsiteY1753" fmla="*/ 2423234 h 11969746"/>
              <a:gd name="connsiteX1754" fmla="*/ 12944635 w 21575718"/>
              <a:gd name="connsiteY1754" fmla="*/ 2488112 h 11969746"/>
              <a:gd name="connsiteX1755" fmla="*/ 13056286 w 21575718"/>
              <a:gd name="connsiteY1755" fmla="*/ 2469001 h 11969746"/>
              <a:gd name="connsiteX1756" fmla="*/ 12989397 w 21575718"/>
              <a:gd name="connsiteY1756" fmla="*/ 2423234 h 11969746"/>
              <a:gd name="connsiteX1757" fmla="*/ 14110428 w 21575718"/>
              <a:gd name="connsiteY1757" fmla="*/ 1333887 h 11969746"/>
              <a:gd name="connsiteX1758" fmla="*/ 13860974 w 21575718"/>
              <a:gd name="connsiteY1758" fmla="*/ 1435982 h 11969746"/>
              <a:gd name="connsiteX1759" fmla="*/ 13455613 w 21575718"/>
              <a:gd name="connsiteY1759" fmla="*/ 1604463 h 11969746"/>
              <a:gd name="connsiteX1760" fmla="*/ 13290651 w 21575718"/>
              <a:gd name="connsiteY1760" fmla="*/ 1834806 h 11969746"/>
              <a:gd name="connsiteX1761" fmla="*/ 13215212 w 21575718"/>
              <a:gd name="connsiteY1761" fmla="*/ 1973111 h 11969746"/>
              <a:gd name="connsiteX1762" fmla="*/ 13146311 w 21575718"/>
              <a:gd name="connsiteY1762" fmla="*/ 2133043 h 11969746"/>
              <a:gd name="connsiteX1763" fmla="*/ 13368103 w 21575718"/>
              <a:gd name="connsiteY1763" fmla="*/ 2273864 h 11969746"/>
              <a:gd name="connsiteX1764" fmla="*/ 13480256 w 21575718"/>
              <a:gd name="connsiteY1764" fmla="*/ 2260788 h 11969746"/>
              <a:gd name="connsiteX1765" fmla="*/ 13393250 w 21575718"/>
              <a:gd name="connsiteY1765" fmla="*/ 1981661 h 11969746"/>
              <a:gd name="connsiteX1766" fmla="*/ 13507918 w 21575718"/>
              <a:gd name="connsiteY1766" fmla="*/ 1806641 h 11969746"/>
              <a:gd name="connsiteX1767" fmla="*/ 13750331 w 21575718"/>
              <a:gd name="connsiteY1767" fmla="*/ 1567749 h 11969746"/>
              <a:gd name="connsiteX1768" fmla="*/ 14128534 w 21575718"/>
              <a:gd name="connsiteY1768" fmla="*/ 1423408 h 11969746"/>
              <a:gd name="connsiteX1769" fmla="*/ 14137084 w 21575718"/>
              <a:gd name="connsiteY1769" fmla="*/ 1420391 h 11969746"/>
              <a:gd name="connsiteX1770" fmla="*/ 14110428 w 21575718"/>
              <a:gd name="connsiteY1770" fmla="*/ 1333887 h 11969746"/>
              <a:gd name="connsiteX1771" fmla="*/ 13543122 w 21575718"/>
              <a:gd name="connsiteY1771" fmla="*/ 2291969 h 11969746"/>
              <a:gd name="connsiteX1772" fmla="*/ 13552176 w 21575718"/>
              <a:gd name="connsiteY1772" fmla="*/ 2341257 h 11969746"/>
              <a:gd name="connsiteX1773" fmla="*/ 13623089 w 21575718"/>
              <a:gd name="connsiteY1773" fmla="*/ 2360368 h 11969746"/>
              <a:gd name="connsiteX1774" fmla="*/ 13543122 w 21575718"/>
              <a:gd name="connsiteY1774" fmla="*/ 2291969 h 11969746"/>
              <a:gd name="connsiteX1775" fmla="*/ 14295004 w 21575718"/>
              <a:gd name="connsiteY1775" fmla="*/ 1858443 h 11969746"/>
              <a:gd name="connsiteX1776" fmla="*/ 14235658 w 21575718"/>
              <a:gd name="connsiteY1776" fmla="*/ 1851905 h 11969746"/>
              <a:gd name="connsiteX1777" fmla="*/ 14318138 w 21575718"/>
              <a:gd name="connsiteY1777" fmla="*/ 1920304 h 11969746"/>
              <a:gd name="connsiteX1778" fmla="*/ 14295004 w 21575718"/>
              <a:gd name="connsiteY1778" fmla="*/ 1858443 h 11969746"/>
              <a:gd name="connsiteX1779" fmla="*/ 6415592 w 21575718"/>
              <a:gd name="connsiteY1779" fmla="*/ 4540572 h 11969746"/>
              <a:gd name="connsiteX1780" fmla="*/ 6281812 w 21575718"/>
              <a:gd name="connsiteY1780" fmla="*/ 4494805 h 11969746"/>
              <a:gd name="connsiteX1781" fmla="*/ 6341158 w 21575718"/>
              <a:gd name="connsiteY1781" fmla="*/ 4558678 h 11969746"/>
              <a:gd name="connsiteX1782" fmla="*/ 6415592 w 21575718"/>
              <a:gd name="connsiteY1782" fmla="*/ 4540572 h 11969746"/>
              <a:gd name="connsiteX1783" fmla="*/ 6294386 w 21575718"/>
              <a:gd name="connsiteY1783" fmla="*/ 4754820 h 11969746"/>
              <a:gd name="connsiteX1784" fmla="*/ 6303941 w 21575718"/>
              <a:gd name="connsiteY1784" fmla="*/ 4823722 h 11969746"/>
              <a:gd name="connsiteX1785" fmla="*/ 6385416 w 21575718"/>
              <a:gd name="connsiteY1785" fmla="*/ 4824727 h 11969746"/>
              <a:gd name="connsiteX1786" fmla="*/ 6356749 w 21575718"/>
              <a:gd name="connsiteY1786" fmla="*/ 4809640 h 11969746"/>
              <a:gd name="connsiteX1787" fmla="*/ 6294386 w 21575718"/>
              <a:gd name="connsiteY1787" fmla="*/ 4754820 h 11969746"/>
              <a:gd name="connsiteX1788" fmla="*/ 21288756 w 21575718"/>
              <a:gd name="connsiteY1788" fmla="*/ 3286263 h 11969746"/>
              <a:gd name="connsiteX1789" fmla="*/ 21180626 w 21575718"/>
              <a:gd name="connsiteY1789" fmla="*/ 3275199 h 11969746"/>
              <a:gd name="connsiteX1790" fmla="*/ 21158496 w 21575718"/>
              <a:gd name="connsiteY1790" fmla="*/ 3348626 h 11969746"/>
              <a:gd name="connsiteX1791" fmla="*/ 21152964 w 21575718"/>
              <a:gd name="connsiteY1791" fmla="*/ 3398417 h 11969746"/>
              <a:gd name="connsiteX1792" fmla="*/ 21055396 w 21575718"/>
              <a:gd name="connsiteY1792" fmla="*/ 3358182 h 11969746"/>
              <a:gd name="connsiteX1793" fmla="*/ 20965874 w 21575718"/>
              <a:gd name="connsiteY1793" fmla="*/ 3302357 h 11969746"/>
              <a:gd name="connsiteX1794" fmla="*/ 20835614 w 21575718"/>
              <a:gd name="connsiteY1794" fmla="*/ 3257596 h 11969746"/>
              <a:gd name="connsiteX1795" fmla="*/ 20801416 w 21575718"/>
              <a:gd name="connsiteY1795" fmla="*/ 3195233 h 11969746"/>
              <a:gd name="connsiteX1796" fmla="*/ 20772246 w 21575718"/>
              <a:gd name="connsiteY1796" fmla="*/ 3196742 h 11969746"/>
              <a:gd name="connsiteX1797" fmla="*/ 20710386 w 21575718"/>
              <a:gd name="connsiteY1797" fmla="*/ 3291292 h 11969746"/>
              <a:gd name="connsiteX1798" fmla="*/ 20553974 w 21575718"/>
              <a:gd name="connsiteY1798" fmla="*/ 3328006 h 11969746"/>
              <a:gd name="connsiteX1799" fmla="*/ 20645004 w 21575718"/>
              <a:gd name="connsiteY1799" fmla="*/ 3427084 h 11969746"/>
              <a:gd name="connsiteX1800" fmla="*/ 20689764 w 21575718"/>
              <a:gd name="connsiteY1800" fmla="*/ 3515097 h 11969746"/>
              <a:gd name="connsiteX1801" fmla="*/ 20591694 w 21575718"/>
              <a:gd name="connsiteY1801" fmla="*/ 3518114 h 11969746"/>
              <a:gd name="connsiteX1802" fmla="*/ 20408124 w 21575718"/>
              <a:gd name="connsiteY1802" fmla="*/ 3575448 h 11969746"/>
              <a:gd name="connsiteX1803" fmla="*/ 20171244 w 21575718"/>
              <a:gd name="connsiteY1803" fmla="*/ 3698666 h 11969746"/>
              <a:gd name="connsiteX1804" fmla="*/ 20056072 w 21575718"/>
              <a:gd name="connsiteY1804" fmla="*/ 3687601 h 11969746"/>
              <a:gd name="connsiteX1805" fmla="*/ 19930842 w 21575718"/>
              <a:gd name="connsiteY1805" fmla="*/ 3722807 h 11969746"/>
              <a:gd name="connsiteX1806" fmla="*/ 19917264 w 21575718"/>
              <a:gd name="connsiteY1806" fmla="*/ 3671508 h 11969746"/>
              <a:gd name="connsiteX1807" fmla="*/ 19848362 w 21575718"/>
              <a:gd name="connsiteY1807" fmla="*/ 3690619 h 11969746"/>
              <a:gd name="connsiteX1808" fmla="*/ 19714584 w 21575718"/>
              <a:gd name="connsiteY1808" fmla="*/ 3918950 h 11969746"/>
              <a:gd name="connsiteX1809" fmla="*/ 19673342 w 21575718"/>
              <a:gd name="connsiteY1809" fmla="*/ 4074355 h 11969746"/>
              <a:gd name="connsiteX1810" fmla="*/ 19527494 w 21575718"/>
              <a:gd name="connsiteY1810" fmla="*/ 4291621 h 11969746"/>
              <a:gd name="connsiteX1811" fmla="*/ 19283572 w 21575718"/>
              <a:gd name="connsiteY1811" fmla="*/ 4111069 h 11969746"/>
              <a:gd name="connsiteX1812" fmla="*/ 19312740 w 21575718"/>
              <a:gd name="connsiteY1812" fmla="*/ 3929008 h 11969746"/>
              <a:gd name="connsiteX1813" fmla="*/ 19709050 w 21575718"/>
              <a:gd name="connsiteY1813" fmla="*/ 3657426 h 11969746"/>
              <a:gd name="connsiteX1814" fmla="*/ 19788010 w 21575718"/>
              <a:gd name="connsiteY1814" fmla="*/ 3507050 h 11969746"/>
              <a:gd name="connsiteX1815" fmla="*/ 19854900 w 21575718"/>
              <a:gd name="connsiteY1815" fmla="*/ 3478383 h 11969746"/>
              <a:gd name="connsiteX1816" fmla="*/ 19791532 w 21575718"/>
              <a:gd name="connsiteY1816" fmla="*/ 3471845 h 11969746"/>
              <a:gd name="connsiteX1817" fmla="*/ 19676360 w 21575718"/>
              <a:gd name="connsiteY1817" fmla="*/ 3534208 h 11969746"/>
              <a:gd name="connsiteX1818" fmla="*/ 19597400 w 21575718"/>
              <a:gd name="connsiteY1818" fmla="*/ 3556337 h 11969746"/>
              <a:gd name="connsiteX1819" fmla="*/ 19571752 w 21575718"/>
              <a:gd name="connsiteY1819" fmla="*/ 3493973 h 11969746"/>
              <a:gd name="connsiteX1820" fmla="*/ 19448030 w 21575718"/>
              <a:gd name="connsiteY1820" fmla="*/ 3527670 h 11969746"/>
              <a:gd name="connsiteX1821" fmla="*/ 19238810 w 21575718"/>
              <a:gd name="connsiteY1821" fmla="*/ 3655414 h 11969746"/>
              <a:gd name="connsiteX1822" fmla="*/ 19231770 w 21575718"/>
              <a:gd name="connsiteY1822" fmla="*/ 3744936 h 11969746"/>
              <a:gd name="connsiteX1823" fmla="*/ 19072340 w 21575718"/>
              <a:gd name="connsiteY1823" fmla="*/ 3754491 h 11969746"/>
              <a:gd name="connsiteX1824" fmla="*/ 19079382 w 21575718"/>
              <a:gd name="connsiteY1824" fmla="*/ 3727333 h 11969746"/>
              <a:gd name="connsiteX1825" fmla="*/ 18952140 w 21575718"/>
              <a:gd name="connsiteY1825" fmla="*/ 3690619 h 11969746"/>
              <a:gd name="connsiteX1826" fmla="*/ 18861110 w 21575718"/>
              <a:gd name="connsiteY1826" fmla="*/ 3720795 h 11969746"/>
              <a:gd name="connsiteX1827" fmla="*/ 18795728 w 21575718"/>
              <a:gd name="connsiteY1827" fmla="*/ 3700175 h 11969746"/>
              <a:gd name="connsiteX1828" fmla="*/ 18603610 w 21575718"/>
              <a:gd name="connsiteY1828" fmla="*/ 3681063 h 11969746"/>
              <a:gd name="connsiteX1829" fmla="*/ 18519620 w 21575718"/>
              <a:gd name="connsiteY1829" fmla="*/ 3709730 h 11969746"/>
              <a:gd name="connsiteX1830" fmla="*/ 18313418 w 21575718"/>
              <a:gd name="connsiteY1830" fmla="*/ 3914423 h 11969746"/>
              <a:gd name="connsiteX1831" fmla="*/ 18122808 w 21575718"/>
              <a:gd name="connsiteY1831" fmla="*/ 4055244 h 11969746"/>
              <a:gd name="connsiteX1832" fmla="*/ 18100680 w 21575718"/>
              <a:gd name="connsiteY1832" fmla="*/ 4122636 h 11969746"/>
              <a:gd name="connsiteX1833" fmla="*/ 18167568 w 21575718"/>
              <a:gd name="connsiteY1833" fmla="*/ 4175444 h 11969746"/>
              <a:gd name="connsiteX1834" fmla="*/ 18255078 w 21575718"/>
              <a:gd name="connsiteY1834" fmla="*/ 4239316 h 11969746"/>
              <a:gd name="connsiteX1835" fmla="*/ 18304870 w 21575718"/>
              <a:gd name="connsiteY1835" fmla="*/ 4212158 h 11969746"/>
              <a:gd name="connsiteX1836" fmla="*/ 18337560 w 21575718"/>
              <a:gd name="connsiteY1836" fmla="*/ 4159350 h 11969746"/>
              <a:gd name="connsiteX1837" fmla="*/ 18435128 w 21575718"/>
              <a:gd name="connsiteY1837" fmla="*/ 4276030 h 11969746"/>
              <a:gd name="connsiteX1838" fmla="*/ 18407466 w 21575718"/>
              <a:gd name="connsiteY1838" fmla="*/ 4455074 h 11969746"/>
              <a:gd name="connsiteX1839" fmla="*/ 18342086 w 21575718"/>
              <a:gd name="connsiteY1839" fmla="*/ 4733194 h 11969746"/>
              <a:gd name="connsiteX1840" fmla="*/ 18247534 w 21575718"/>
              <a:gd name="connsiteY1840" fmla="*/ 4915255 h 11969746"/>
              <a:gd name="connsiteX1841" fmla="*/ 17997076 w 21575718"/>
              <a:gd name="connsiteY1841" fmla="*/ 5178791 h 11969746"/>
              <a:gd name="connsiteX1842" fmla="*/ 17913086 w 21575718"/>
              <a:gd name="connsiteY1842" fmla="*/ 5161188 h 11969746"/>
              <a:gd name="connsiteX1843" fmla="*/ 17835634 w 21575718"/>
              <a:gd name="connsiteY1843" fmla="*/ 5172253 h 11969746"/>
              <a:gd name="connsiteX1844" fmla="*/ 17753154 w 21575718"/>
              <a:gd name="connsiteY1844" fmla="*/ 5299997 h 11969746"/>
              <a:gd name="connsiteX1845" fmla="*/ 17658604 w 21575718"/>
              <a:gd name="connsiteY1845" fmla="*/ 5412150 h 11969746"/>
              <a:gd name="connsiteX1846" fmla="*/ 17637982 w 21575718"/>
              <a:gd name="connsiteY1846" fmla="*/ 5503181 h 11969746"/>
              <a:gd name="connsiteX1847" fmla="*/ 17720464 w 21575718"/>
              <a:gd name="connsiteY1847" fmla="*/ 5667639 h 11969746"/>
              <a:gd name="connsiteX1848" fmla="*/ 17677714 w 21575718"/>
              <a:gd name="connsiteY1848" fmla="*/ 5830589 h 11969746"/>
              <a:gd name="connsiteX1849" fmla="*/ 17571094 w 21575718"/>
              <a:gd name="connsiteY1849" fmla="*/ 5864285 h 11969746"/>
              <a:gd name="connsiteX1850" fmla="*/ 17571094 w 21575718"/>
              <a:gd name="connsiteY1850" fmla="*/ 5721956 h 11969746"/>
              <a:gd name="connsiteX1851" fmla="*/ 17545444 w 21575718"/>
              <a:gd name="connsiteY1851" fmla="*/ 5661101 h 11969746"/>
              <a:gd name="connsiteX1852" fmla="*/ 17571094 w 21575718"/>
              <a:gd name="connsiteY1852" fmla="*/ 5589182 h 11969746"/>
              <a:gd name="connsiteX1853" fmla="*/ 17493642 w 21575718"/>
              <a:gd name="connsiteY1853" fmla="*/ 5544421 h 11969746"/>
              <a:gd name="connsiteX1854" fmla="*/ 17492134 w 21575718"/>
              <a:gd name="connsiteY1854" fmla="*/ 5457917 h 11969746"/>
              <a:gd name="connsiteX1855" fmla="*/ 17404622 w 21575718"/>
              <a:gd name="connsiteY1855" fmla="*/ 5422712 h 11969746"/>
              <a:gd name="connsiteX1856" fmla="*/ 17327172 w 21575718"/>
              <a:gd name="connsiteY1856" fmla="*/ 5424221 h 11969746"/>
              <a:gd name="connsiteX1857" fmla="*/ 17308564 w 21575718"/>
              <a:gd name="connsiteY1857" fmla="*/ 5353811 h 11969746"/>
              <a:gd name="connsiteX1858" fmla="*/ 17202444 w 21575718"/>
              <a:gd name="connsiteY1858" fmla="*/ 5400080 h 11969746"/>
              <a:gd name="connsiteX1859" fmla="*/ 17077216 w 21575718"/>
              <a:gd name="connsiteY1859" fmla="*/ 5463953 h 11969746"/>
              <a:gd name="connsiteX1860" fmla="*/ 17037988 w 21575718"/>
              <a:gd name="connsiteY1860" fmla="*/ 5516760 h 11969746"/>
              <a:gd name="connsiteX1861" fmla="*/ 17129018 w 21575718"/>
              <a:gd name="connsiteY1861" fmla="*/ 5618855 h 11969746"/>
              <a:gd name="connsiteX1862" fmla="*/ 17245698 w 21575718"/>
              <a:gd name="connsiteY1862" fmla="*/ 5602761 h 11969746"/>
              <a:gd name="connsiteX1863" fmla="*/ 17296996 w 21575718"/>
              <a:gd name="connsiteY1863" fmla="*/ 5631428 h 11969746"/>
              <a:gd name="connsiteX1864" fmla="*/ 17178808 w 21575718"/>
              <a:gd name="connsiteY1864" fmla="*/ 5740061 h 11969746"/>
              <a:gd name="connsiteX1865" fmla="*/ 17154668 w 21575718"/>
              <a:gd name="connsiteY1865" fmla="*/ 5821536 h 11969746"/>
              <a:gd name="connsiteX1866" fmla="*/ 17233626 w 21575718"/>
              <a:gd name="connsiteY1866" fmla="*/ 5935198 h 11969746"/>
              <a:gd name="connsiteX1867" fmla="*/ 17230106 w 21575718"/>
              <a:gd name="connsiteY1867" fmla="*/ 6037293 h 11969746"/>
              <a:gd name="connsiteX1868" fmla="*/ 17266316 w 21575718"/>
              <a:gd name="connsiteY1868" fmla="*/ 6162020 h 11969746"/>
              <a:gd name="connsiteX1869" fmla="*/ 17274866 w 21575718"/>
              <a:gd name="connsiteY1869" fmla="*/ 6211307 h 11969746"/>
              <a:gd name="connsiteX1870" fmla="*/ 17159696 w 21575718"/>
              <a:gd name="connsiteY1870" fmla="*/ 6435111 h 11969746"/>
              <a:gd name="connsiteX1871" fmla="*/ 17013846 w 21575718"/>
              <a:gd name="connsiteY1871" fmla="*/ 6588505 h 11969746"/>
              <a:gd name="connsiteX1872" fmla="*/ 16792556 w 21575718"/>
              <a:gd name="connsiteY1872" fmla="*/ 6686074 h 11969746"/>
              <a:gd name="connsiteX1873" fmla="*/ 16650227 w 21575718"/>
              <a:gd name="connsiteY1873" fmla="*/ 6727816 h 11969746"/>
              <a:gd name="connsiteX1874" fmla="*/ 16628099 w 21575718"/>
              <a:gd name="connsiteY1874" fmla="*/ 6782133 h 11969746"/>
              <a:gd name="connsiteX1875" fmla="*/ 16600437 w 21575718"/>
              <a:gd name="connsiteY1875" fmla="*/ 6759501 h 11969746"/>
              <a:gd name="connsiteX1876" fmla="*/ 16586858 w 21575718"/>
              <a:gd name="connsiteY1876" fmla="*/ 6711723 h 11969746"/>
              <a:gd name="connsiteX1877" fmla="*/ 16473699 w 21575718"/>
              <a:gd name="connsiteY1877" fmla="*/ 6733852 h 11969746"/>
              <a:gd name="connsiteX1878" fmla="*/ 16342937 w 21575718"/>
              <a:gd name="connsiteY1878" fmla="*/ 6846005 h 11969746"/>
              <a:gd name="connsiteX1879" fmla="*/ 16348468 w 21575718"/>
              <a:gd name="connsiteY1879" fmla="*/ 6911386 h 11969746"/>
              <a:gd name="connsiteX1880" fmla="*/ 16504377 w 21575718"/>
              <a:gd name="connsiteY1880" fmla="*/ 7096968 h 11969746"/>
              <a:gd name="connsiteX1881" fmla="*/ 16537067 w 21575718"/>
              <a:gd name="connsiteY1881" fmla="*/ 7255391 h 11969746"/>
              <a:gd name="connsiteX1882" fmla="*/ 16358528 w 21575718"/>
              <a:gd name="connsiteY1882" fmla="*/ 7464610 h 11969746"/>
              <a:gd name="connsiteX1883" fmla="*/ 16300187 w 21575718"/>
              <a:gd name="connsiteY1883" fmla="*/ 7479195 h 11969746"/>
              <a:gd name="connsiteX1884" fmla="*/ 16236819 w 21575718"/>
              <a:gd name="connsiteY1884" fmla="*/ 7344912 h 11969746"/>
              <a:gd name="connsiteX1885" fmla="*/ 16054757 w 21575718"/>
              <a:gd name="connsiteY1885" fmla="*/ 7261929 h 11969746"/>
              <a:gd name="connsiteX1886" fmla="*/ 16047717 w 21575718"/>
              <a:gd name="connsiteY1886" fmla="*/ 7223706 h 11969746"/>
              <a:gd name="connsiteX1887" fmla="*/ 16001447 w 21575718"/>
              <a:gd name="connsiteY1887" fmla="*/ 7271485 h 11969746"/>
              <a:gd name="connsiteX1888" fmla="*/ 15956687 w 21575718"/>
              <a:gd name="connsiteY1888" fmla="*/ 7366035 h 11969746"/>
              <a:gd name="connsiteX1889" fmla="*/ 15973786 w 21575718"/>
              <a:gd name="connsiteY1889" fmla="*/ 7474669 h 11969746"/>
              <a:gd name="connsiteX1890" fmla="*/ 16030617 w 21575718"/>
              <a:gd name="connsiteY1890" fmla="*/ 7584810 h 11969746"/>
              <a:gd name="connsiteX1891" fmla="*/ 16116618 w 21575718"/>
              <a:gd name="connsiteY1891" fmla="*/ 7667794 h 11969746"/>
              <a:gd name="connsiteX1892" fmla="*/ 16183507 w 21575718"/>
              <a:gd name="connsiteY1892" fmla="*/ 7769888 h 11969746"/>
              <a:gd name="connsiteX1893" fmla="*/ 16228269 w 21575718"/>
              <a:gd name="connsiteY1893" fmla="*/ 7909200 h 11969746"/>
              <a:gd name="connsiteX1894" fmla="*/ 16207648 w 21575718"/>
              <a:gd name="connsiteY1894" fmla="*/ 7942897 h 11969746"/>
              <a:gd name="connsiteX1895" fmla="*/ 16082419 w 21575718"/>
              <a:gd name="connsiteY1895" fmla="*/ 7843819 h 11969746"/>
              <a:gd name="connsiteX1896" fmla="*/ 16032628 w 21575718"/>
              <a:gd name="connsiteY1896" fmla="*/ 7674332 h 11969746"/>
              <a:gd name="connsiteX1897" fmla="*/ 15895329 w 21575718"/>
              <a:gd name="connsiteY1897" fmla="*/ 7545078 h 11969746"/>
              <a:gd name="connsiteX1898" fmla="*/ 15898850 w 21575718"/>
              <a:gd name="connsiteY1898" fmla="*/ 7413814 h 11969746"/>
              <a:gd name="connsiteX1899" fmla="*/ 15886778 w 21575718"/>
              <a:gd name="connsiteY1899" fmla="*/ 7225215 h 11969746"/>
              <a:gd name="connsiteX1900" fmla="*/ 15828438 w 21575718"/>
              <a:gd name="connsiteY1900" fmla="*/ 7012475 h 11969746"/>
              <a:gd name="connsiteX1901" fmla="*/ 15791725 w 21575718"/>
              <a:gd name="connsiteY1901" fmla="*/ 7012475 h 11969746"/>
              <a:gd name="connsiteX1902" fmla="*/ 15718800 w 21575718"/>
              <a:gd name="connsiteY1902" fmla="*/ 7071821 h 11969746"/>
              <a:gd name="connsiteX1903" fmla="*/ 15658951 w 21575718"/>
              <a:gd name="connsiteY1903" fmla="*/ 7051201 h 11969746"/>
              <a:gd name="connsiteX1904" fmla="*/ 15680577 w 21575718"/>
              <a:gd name="connsiteY1904" fmla="*/ 6946591 h 11969746"/>
              <a:gd name="connsiteX1905" fmla="*/ 15612682 w 21575718"/>
              <a:gd name="connsiteY1905" fmla="*/ 6818847 h 11969746"/>
              <a:gd name="connsiteX1906" fmla="*/ 15512096 w 21575718"/>
              <a:gd name="connsiteY1906" fmla="*/ 6691103 h 11969746"/>
              <a:gd name="connsiteX1907" fmla="*/ 15438165 w 21575718"/>
              <a:gd name="connsiteY1907" fmla="*/ 6679033 h 11969746"/>
              <a:gd name="connsiteX1908" fmla="*/ 15242525 w 21575718"/>
              <a:gd name="connsiteY1908" fmla="*/ 6719770 h 11969746"/>
              <a:gd name="connsiteX1909" fmla="*/ 15221904 w 21575718"/>
              <a:gd name="connsiteY1909" fmla="*/ 6771572 h 11969746"/>
              <a:gd name="connsiteX1910" fmla="*/ 15036323 w 21575718"/>
              <a:gd name="connsiteY1910" fmla="*/ 6947598 h 11969746"/>
              <a:gd name="connsiteX1911" fmla="*/ 14872870 w 21575718"/>
              <a:gd name="connsiteY1911" fmla="*/ 7084897 h 11969746"/>
              <a:gd name="connsiteX1912" fmla="*/ 14825093 w 21575718"/>
              <a:gd name="connsiteY1912" fmla="*/ 7143237 h 11969746"/>
              <a:gd name="connsiteX1913" fmla="*/ 14824590 w 21575718"/>
              <a:gd name="connsiteY1913" fmla="*/ 7263941 h 11969746"/>
              <a:gd name="connsiteX1914" fmla="*/ 14792905 w 21575718"/>
              <a:gd name="connsiteY1914" fmla="*/ 7354468 h 11969746"/>
              <a:gd name="connsiteX1915" fmla="*/ 14762729 w 21575718"/>
              <a:gd name="connsiteY1915" fmla="*/ 7460587 h 11969746"/>
              <a:gd name="connsiteX1916" fmla="*/ 14695336 w 21575718"/>
              <a:gd name="connsiteY1916" fmla="*/ 7545078 h 11969746"/>
              <a:gd name="connsiteX1917" fmla="*/ 14640517 w 21575718"/>
              <a:gd name="connsiteY1917" fmla="*/ 7527476 h 11969746"/>
              <a:gd name="connsiteX1918" fmla="*/ 14461977 w 21575718"/>
              <a:gd name="connsiteY1918" fmla="*/ 7190010 h 11969746"/>
              <a:gd name="connsiteX1919" fmla="*/ 14400116 w 21575718"/>
              <a:gd name="connsiteY1919" fmla="*/ 6978779 h 11969746"/>
              <a:gd name="connsiteX1920" fmla="*/ 14395086 w 21575718"/>
              <a:gd name="connsiteY1920" fmla="*/ 6668471 h 11969746"/>
              <a:gd name="connsiteX1921" fmla="*/ 14349823 w 21575718"/>
              <a:gd name="connsiteY1921" fmla="*/ 6717758 h 11969746"/>
              <a:gd name="connsiteX1922" fmla="*/ 14299027 w 21575718"/>
              <a:gd name="connsiteY1922" fmla="*/ 6766040 h 11969746"/>
              <a:gd name="connsiteX1923" fmla="*/ 14210512 w 21575718"/>
              <a:gd name="connsiteY1923" fmla="*/ 6731337 h 11969746"/>
              <a:gd name="connsiteX1924" fmla="*/ 14160721 w 21575718"/>
              <a:gd name="connsiteY1924" fmla="*/ 6671488 h 11969746"/>
              <a:gd name="connsiteX1925" fmla="*/ 14238172 w 21575718"/>
              <a:gd name="connsiteY1925" fmla="*/ 6654389 h 11969746"/>
              <a:gd name="connsiteX1926" fmla="*/ 14255272 w 21575718"/>
              <a:gd name="connsiteY1926" fmla="*/ 6627734 h 11969746"/>
              <a:gd name="connsiteX1927" fmla="*/ 14193914 w 21575718"/>
              <a:gd name="connsiteY1927" fmla="*/ 6632763 h 11969746"/>
              <a:gd name="connsiteX1928" fmla="*/ 14131551 w 21575718"/>
              <a:gd name="connsiteY1928" fmla="*/ 6607616 h 11969746"/>
              <a:gd name="connsiteX1929" fmla="*/ 14070194 w 21575718"/>
              <a:gd name="connsiteY1929" fmla="*/ 6568891 h 11969746"/>
              <a:gd name="connsiteX1930" fmla="*/ 14045551 w 21575718"/>
              <a:gd name="connsiteY1930" fmla="*/ 6506527 h 11969746"/>
              <a:gd name="connsiteX1931" fmla="*/ 14026942 w 21575718"/>
              <a:gd name="connsiteY1931" fmla="*/ 6471825 h 11969746"/>
              <a:gd name="connsiteX1932" fmla="*/ 13950999 w 21575718"/>
              <a:gd name="connsiteY1932" fmla="*/ 6475848 h 11969746"/>
              <a:gd name="connsiteX1933" fmla="*/ 13856952 w 21575718"/>
              <a:gd name="connsiteY1933" fmla="*/ 6501498 h 11969746"/>
              <a:gd name="connsiteX1934" fmla="*/ 13726693 w 21575718"/>
              <a:gd name="connsiteY1934" fmla="*/ 6513568 h 11969746"/>
              <a:gd name="connsiteX1935" fmla="*/ 13584363 w 21575718"/>
              <a:gd name="connsiteY1935" fmla="*/ 6472328 h 11969746"/>
              <a:gd name="connsiteX1936" fmla="*/ 13498362 w 21575718"/>
              <a:gd name="connsiteY1936" fmla="*/ 6458749 h 11969746"/>
              <a:gd name="connsiteX1937" fmla="*/ 13448572 w 21575718"/>
              <a:gd name="connsiteY1937" fmla="*/ 6406947 h 11969746"/>
              <a:gd name="connsiteX1938" fmla="*/ 13353518 w 21575718"/>
              <a:gd name="connsiteY1938" fmla="*/ 6386830 h 11969746"/>
              <a:gd name="connsiteX1939" fmla="*/ 13252932 w 21575718"/>
              <a:gd name="connsiteY1939" fmla="*/ 6378783 h 11969746"/>
              <a:gd name="connsiteX1940" fmla="*/ 13185036 w 21575718"/>
              <a:gd name="connsiteY1940" fmla="*/ 6326478 h 11969746"/>
              <a:gd name="connsiteX1941" fmla="*/ 13145807 w 21575718"/>
              <a:gd name="connsiteY1941" fmla="*/ 6304349 h 11969746"/>
              <a:gd name="connsiteX1942" fmla="*/ 13091491 w 21575718"/>
              <a:gd name="connsiteY1942" fmla="*/ 6225892 h 11969746"/>
              <a:gd name="connsiteX1943" fmla="*/ 13061818 w 21575718"/>
              <a:gd name="connsiteY1943" fmla="*/ 6155985 h 11969746"/>
              <a:gd name="connsiteX1944" fmla="*/ 12989899 w 21575718"/>
              <a:gd name="connsiteY1944" fmla="*/ 6141400 h 11969746"/>
              <a:gd name="connsiteX1945" fmla="*/ 12952682 w 21575718"/>
              <a:gd name="connsiteY1945" fmla="*/ 6148944 h 11969746"/>
              <a:gd name="connsiteX1946" fmla="*/ 12913454 w 21575718"/>
              <a:gd name="connsiteY1946" fmla="*/ 6196219 h 11969746"/>
              <a:gd name="connsiteX1947" fmla="*/ 12948156 w 21575718"/>
              <a:gd name="connsiteY1947" fmla="*/ 6268138 h 11969746"/>
              <a:gd name="connsiteX1948" fmla="*/ 12986378 w 21575718"/>
              <a:gd name="connsiteY1948" fmla="*/ 6331005 h 11969746"/>
              <a:gd name="connsiteX1949" fmla="*/ 13035163 w 21575718"/>
              <a:gd name="connsiteY1949" fmla="*/ 6421532 h 11969746"/>
              <a:gd name="connsiteX1950" fmla="*/ 13081936 w 21575718"/>
              <a:gd name="connsiteY1950" fmla="*/ 6507030 h 11969746"/>
              <a:gd name="connsiteX1951" fmla="*/ 13098532 w 21575718"/>
              <a:gd name="connsiteY1951" fmla="*/ 6485907 h 11969746"/>
              <a:gd name="connsiteX1952" fmla="*/ 13096018 w 21575718"/>
              <a:gd name="connsiteY1952" fmla="*/ 6417509 h 11969746"/>
              <a:gd name="connsiteX1953" fmla="*/ 13116638 w 21575718"/>
              <a:gd name="connsiteY1953" fmla="*/ 6479369 h 11969746"/>
              <a:gd name="connsiteX1954" fmla="*/ 13126194 w 21575718"/>
              <a:gd name="connsiteY1954" fmla="*/ 6544247 h 11969746"/>
              <a:gd name="connsiteX1955" fmla="*/ 13168943 w 21575718"/>
              <a:gd name="connsiteY1955" fmla="*/ 6565873 h 11969746"/>
              <a:gd name="connsiteX1956" fmla="*/ 13285622 w 21575718"/>
              <a:gd name="connsiteY1956" fmla="*/ 6556317 h 11969746"/>
              <a:gd name="connsiteX1957" fmla="*/ 13376150 w 21575718"/>
              <a:gd name="connsiteY1957" fmla="*/ 6488925 h 11969746"/>
              <a:gd name="connsiteX1958" fmla="*/ 13413367 w 21575718"/>
              <a:gd name="connsiteY1958" fmla="*/ 6436117 h 11969746"/>
              <a:gd name="connsiteX1959" fmla="*/ 13427952 w 21575718"/>
              <a:gd name="connsiteY1959" fmla="*/ 6520107 h 11969746"/>
              <a:gd name="connsiteX1960" fmla="*/ 13478245 w 21575718"/>
              <a:gd name="connsiteY1960" fmla="*/ 6554306 h 11969746"/>
              <a:gd name="connsiteX1961" fmla="*/ 13554187 w 21575718"/>
              <a:gd name="connsiteY1961" fmla="*/ 6589008 h 11969746"/>
              <a:gd name="connsiteX1962" fmla="*/ 13583357 w 21575718"/>
              <a:gd name="connsiteY1962" fmla="*/ 6636786 h 11969746"/>
              <a:gd name="connsiteX1963" fmla="*/ 13618060 w 21575718"/>
              <a:gd name="connsiteY1963" fmla="*/ 6663441 h 11969746"/>
              <a:gd name="connsiteX1964" fmla="*/ 13616551 w 21575718"/>
              <a:gd name="connsiteY1964" fmla="*/ 6706693 h 11969746"/>
              <a:gd name="connsiteX1965" fmla="*/ 13571789 w 21575718"/>
              <a:gd name="connsiteY1965" fmla="*/ 6779619 h 11969746"/>
              <a:gd name="connsiteX1966" fmla="*/ 13537591 w 21575718"/>
              <a:gd name="connsiteY1966" fmla="*/ 6800742 h 11969746"/>
              <a:gd name="connsiteX1967" fmla="*/ 13524012 w 21575718"/>
              <a:gd name="connsiteY1967" fmla="*/ 6776601 h 11969746"/>
              <a:gd name="connsiteX1968" fmla="*/ 13502385 w 21575718"/>
              <a:gd name="connsiteY1968" fmla="*/ 6860590 h 11969746"/>
              <a:gd name="connsiteX1969" fmla="*/ 13462654 w 21575718"/>
              <a:gd name="connsiteY1969" fmla="*/ 6911386 h 11969746"/>
              <a:gd name="connsiteX1970" fmla="*/ 13354523 w 21575718"/>
              <a:gd name="connsiteY1970" fmla="*/ 6960673 h 11969746"/>
              <a:gd name="connsiteX1971" fmla="*/ 13321331 w 21575718"/>
              <a:gd name="connsiteY1971" fmla="*/ 7014487 h 11969746"/>
              <a:gd name="connsiteX1972" fmla="*/ 13255949 w 21575718"/>
              <a:gd name="connsiteY1972" fmla="*/ 7028066 h 11969746"/>
              <a:gd name="connsiteX1973" fmla="*/ 13198616 w 21575718"/>
              <a:gd name="connsiteY1973" fmla="*/ 7061762 h 11969746"/>
              <a:gd name="connsiteX1974" fmla="*/ 13155866 w 21575718"/>
              <a:gd name="connsiteY1974" fmla="*/ 7097973 h 11969746"/>
              <a:gd name="connsiteX1975" fmla="*/ 13009011 w 21575718"/>
              <a:gd name="connsiteY1975" fmla="*/ 7151285 h 11969746"/>
              <a:gd name="connsiteX1976" fmla="*/ 12971291 w 21575718"/>
              <a:gd name="connsiteY1976" fmla="*/ 7177940 h 11969746"/>
              <a:gd name="connsiteX1977" fmla="*/ 12915968 w 21575718"/>
              <a:gd name="connsiteY1977" fmla="*/ 7205098 h 11969746"/>
              <a:gd name="connsiteX1978" fmla="*/ 12784704 w 21575718"/>
              <a:gd name="connsiteY1978" fmla="*/ 7232256 h 11969746"/>
              <a:gd name="connsiteX1979" fmla="*/ 12685626 w 21575718"/>
              <a:gd name="connsiteY1979" fmla="*/ 7270981 h 11969746"/>
              <a:gd name="connsiteX1980" fmla="*/ 12653941 w 21575718"/>
              <a:gd name="connsiteY1980" fmla="*/ 7237285 h 11969746"/>
              <a:gd name="connsiteX1981" fmla="*/ 12634327 w 21575718"/>
              <a:gd name="connsiteY1981" fmla="*/ 7147764 h 11969746"/>
              <a:gd name="connsiteX1982" fmla="*/ 12589064 w 21575718"/>
              <a:gd name="connsiteY1982" fmla="*/ 6995376 h 11969746"/>
              <a:gd name="connsiteX1983" fmla="*/ 12537262 w 21575718"/>
              <a:gd name="connsiteY1983" fmla="*/ 6906357 h 11969746"/>
              <a:gd name="connsiteX1984" fmla="*/ 12467355 w 21575718"/>
              <a:gd name="connsiteY1984" fmla="*/ 6807783 h 11969746"/>
              <a:gd name="connsiteX1985" fmla="*/ 12419576 w 21575718"/>
              <a:gd name="connsiteY1985" fmla="*/ 6777104 h 11969746"/>
              <a:gd name="connsiteX1986" fmla="*/ 12402979 w 21575718"/>
              <a:gd name="connsiteY1986" fmla="*/ 6683056 h 11969746"/>
              <a:gd name="connsiteX1987" fmla="*/ 12365260 w 21575718"/>
              <a:gd name="connsiteY1987" fmla="*/ 6588505 h 11969746"/>
              <a:gd name="connsiteX1988" fmla="*/ 12295352 w 21575718"/>
              <a:gd name="connsiteY1988" fmla="*/ 6499486 h 11969746"/>
              <a:gd name="connsiteX1989" fmla="*/ 12233491 w 21575718"/>
              <a:gd name="connsiteY1989" fmla="*/ 6382303 h 11969746"/>
              <a:gd name="connsiteX1990" fmla="*/ 12162075 w 21575718"/>
              <a:gd name="connsiteY1990" fmla="*/ 6259589 h 11969746"/>
              <a:gd name="connsiteX1991" fmla="*/ 12145479 w 21575718"/>
              <a:gd name="connsiteY1991" fmla="*/ 6195716 h 11969746"/>
              <a:gd name="connsiteX1992" fmla="*/ 12096695 w 21575718"/>
              <a:gd name="connsiteY1992" fmla="*/ 6254056 h 11969746"/>
              <a:gd name="connsiteX1993" fmla="*/ 12055454 w 21575718"/>
              <a:gd name="connsiteY1993" fmla="*/ 6220360 h 11969746"/>
              <a:gd name="connsiteX1994" fmla="*/ 12018237 w 21575718"/>
              <a:gd name="connsiteY1994" fmla="*/ 6160008 h 11969746"/>
              <a:gd name="connsiteX1995" fmla="*/ 12013711 w 21575718"/>
              <a:gd name="connsiteY1995" fmla="*/ 6234945 h 11969746"/>
              <a:gd name="connsiteX1996" fmla="*/ 12054952 w 21575718"/>
              <a:gd name="connsiteY1996" fmla="*/ 6309882 h 11969746"/>
              <a:gd name="connsiteX1997" fmla="*/ 12149502 w 21575718"/>
              <a:gd name="connsiteY1997" fmla="*/ 6496469 h 11969746"/>
              <a:gd name="connsiteX1998" fmla="*/ 12182696 w 21575718"/>
              <a:gd name="connsiteY1998" fmla="*/ 6582973 h 11969746"/>
              <a:gd name="connsiteX1999" fmla="*/ 12241036 w 21575718"/>
              <a:gd name="connsiteY1999" fmla="*/ 6682050 h 11969746"/>
              <a:gd name="connsiteX2000" fmla="*/ 12275235 w 21575718"/>
              <a:gd name="connsiteY2000" fmla="*/ 6738378 h 11969746"/>
              <a:gd name="connsiteX2001" fmla="*/ 12284288 w 21575718"/>
              <a:gd name="connsiteY2001" fmla="*/ 6860087 h 11969746"/>
              <a:gd name="connsiteX2002" fmla="*/ 12333072 w 21575718"/>
              <a:gd name="connsiteY2002" fmla="*/ 6926977 h 11969746"/>
              <a:gd name="connsiteX2003" fmla="*/ 12363751 w 21575718"/>
              <a:gd name="connsiteY2003" fmla="*/ 6972241 h 11969746"/>
              <a:gd name="connsiteX2004" fmla="*/ 12401973 w 21575718"/>
              <a:gd name="connsiteY2004" fmla="*/ 7068301 h 11969746"/>
              <a:gd name="connsiteX2005" fmla="*/ 12445728 w 21575718"/>
              <a:gd name="connsiteY2005" fmla="*/ 7127647 h 11969746"/>
              <a:gd name="connsiteX2006" fmla="*/ 12503062 w 21575718"/>
              <a:gd name="connsiteY2006" fmla="*/ 7150781 h 11969746"/>
              <a:gd name="connsiteX2007" fmla="*/ 12536759 w 21575718"/>
              <a:gd name="connsiteY2007" fmla="*/ 7187998 h 11969746"/>
              <a:gd name="connsiteX2008" fmla="*/ 12607672 w 21575718"/>
              <a:gd name="connsiteY2008" fmla="*/ 7260923 h 11969746"/>
              <a:gd name="connsiteX2009" fmla="*/ 12613204 w 21575718"/>
              <a:gd name="connsiteY2009" fmla="*/ 7318760 h 11969746"/>
              <a:gd name="connsiteX2010" fmla="*/ 12616222 w 21575718"/>
              <a:gd name="connsiteY2010" fmla="*/ 7354468 h 11969746"/>
              <a:gd name="connsiteX2011" fmla="*/ 12700212 w 21575718"/>
              <a:gd name="connsiteY2011" fmla="*/ 7415323 h 11969746"/>
              <a:gd name="connsiteX2012" fmla="*/ 12747990 w 21575718"/>
              <a:gd name="connsiteY2012" fmla="*/ 7422867 h 11969746"/>
              <a:gd name="connsiteX2013" fmla="*/ 12836505 w 21575718"/>
              <a:gd name="connsiteY2013" fmla="*/ 7402750 h 11969746"/>
              <a:gd name="connsiteX2014" fmla="*/ 12983361 w 21575718"/>
              <a:gd name="connsiteY2014" fmla="*/ 7366035 h 11969746"/>
              <a:gd name="connsiteX2015" fmla="*/ 13111608 w 21575718"/>
              <a:gd name="connsiteY2015" fmla="*/ 7337369 h 11969746"/>
              <a:gd name="connsiteX2016" fmla="*/ 13118147 w 21575718"/>
              <a:gd name="connsiteY2016" fmla="*/ 7402246 h 11969746"/>
              <a:gd name="connsiteX2017" fmla="*/ 13071374 w 21575718"/>
              <a:gd name="connsiteY2017" fmla="*/ 7520435 h 11969746"/>
              <a:gd name="connsiteX2018" fmla="*/ 13035163 w 21575718"/>
              <a:gd name="connsiteY2018" fmla="*/ 7589337 h 11969746"/>
              <a:gd name="connsiteX2019" fmla="*/ 12919992 w 21575718"/>
              <a:gd name="connsiteY2019" fmla="*/ 7776427 h 11969746"/>
              <a:gd name="connsiteX2020" fmla="*/ 12855113 w 21575718"/>
              <a:gd name="connsiteY2020" fmla="*/ 7876007 h 11969746"/>
              <a:gd name="connsiteX2021" fmla="*/ 12710773 w 21575718"/>
              <a:gd name="connsiteY2021" fmla="*/ 7994698 h 11969746"/>
              <a:gd name="connsiteX2022" fmla="*/ 12654947 w 21575718"/>
              <a:gd name="connsiteY2022" fmla="*/ 8060582 h 11969746"/>
              <a:gd name="connsiteX2023" fmla="*/ 12518654 w 21575718"/>
              <a:gd name="connsiteY2023" fmla="*/ 8230573 h 11969746"/>
              <a:gd name="connsiteX2024" fmla="*/ 12465342 w 21575718"/>
              <a:gd name="connsiteY2024" fmla="*/ 8313054 h 11969746"/>
              <a:gd name="connsiteX2025" fmla="*/ 12396441 w 21575718"/>
              <a:gd name="connsiteY2025" fmla="*/ 8421687 h 11969746"/>
              <a:gd name="connsiteX2026" fmla="*/ 12386885 w 21575718"/>
              <a:gd name="connsiteY2026" fmla="*/ 8471980 h 11969746"/>
              <a:gd name="connsiteX2027" fmla="*/ 12425611 w 21575718"/>
              <a:gd name="connsiteY2027" fmla="*/ 8525290 h 11969746"/>
              <a:gd name="connsiteX2028" fmla="*/ 12422090 w 21575718"/>
              <a:gd name="connsiteY2028" fmla="*/ 8634929 h 11969746"/>
              <a:gd name="connsiteX2029" fmla="*/ 12456793 w 21575718"/>
              <a:gd name="connsiteY2029" fmla="*/ 8689749 h 11969746"/>
              <a:gd name="connsiteX2030" fmla="*/ 12487471 w 21575718"/>
              <a:gd name="connsiteY2030" fmla="*/ 8814978 h 11969746"/>
              <a:gd name="connsiteX2031" fmla="*/ 12483951 w 21575718"/>
              <a:gd name="connsiteY2031" fmla="*/ 8970887 h 11969746"/>
              <a:gd name="connsiteX2032" fmla="*/ 12449249 w 21575718"/>
              <a:gd name="connsiteY2032" fmla="*/ 9068958 h 11969746"/>
              <a:gd name="connsiteX2033" fmla="*/ 12321504 w 21575718"/>
              <a:gd name="connsiteY2033" fmla="*/ 9145404 h 11969746"/>
              <a:gd name="connsiteX2034" fmla="*/ 12261656 w 21575718"/>
              <a:gd name="connsiteY2034" fmla="*/ 9180106 h 11969746"/>
              <a:gd name="connsiteX2035" fmla="*/ 12167105 w 21575718"/>
              <a:gd name="connsiteY2035" fmla="*/ 9288739 h 11969746"/>
              <a:gd name="connsiteX2036" fmla="*/ 12141456 w 21575718"/>
              <a:gd name="connsiteY2036" fmla="*/ 9344061 h 11969746"/>
              <a:gd name="connsiteX2037" fmla="*/ 12184204 w 21575718"/>
              <a:gd name="connsiteY2037" fmla="*/ 9439618 h 11969746"/>
              <a:gd name="connsiteX2038" fmla="*/ 12185210 w 21575718"/>
              <a:gd name="connsiteY2038" fmla="*/ 9516063 h 11969746"/>
              <a:gd name="connsiteX2039" fmla="*/ 12176157 w 21575718"/>
              <a:gd name="connsiteY2039" fmla="*/ 9591503 h 11969746"/>
              <a:gd name="connsiteX2040" fmla="*/ 12058472 w 21575718"/>
              <a:gd name="connsiteY2040" fmla="*/ 9660907 h 11969746"/>
              <a:gd name="connsiteX2041" fmla="*/ 12013208 w 21575718"/>
              <a:gd name="connsiteY2041" fmla="*/ 9705165 h 11969746"/>
              <a:gd name="connsiteX2042" fmla="*/ 12008179 w 21575718"/>
              <a:gd name="connsiteY2042" fmla="*/ 9839950 h 11969746"/>
              <a:gd name="connsiteX2043" fmla="*/ 11954868 w 21575718"/>
              <a:gd name="connsiteY2043" fmla="*/ 9910361 h 11969746"/>
              <a:gd name="connsiteX2044" fmla="*/ 11874399 w 21575718"/>
              <a:gd name="connsiteY2044" fmla="*/ 10037099 h 11969746"/>
              <a:gd name="connsiteX2045" fmla="*/ 11798457 w 21575718"/>
              <a:gd name="connsiteY2045" fmla="*/ 10121592 h 11969746"/>
              <a:gd name="connsiteX2046" fmla="*/ 11699882 w 21575718"/>
              <a:gd name="connsiteY2046" fmla="*/ 10207090 h 11969746"/>
              <a:gd name="connsiteX2047" fmla="*/ 11563588 w 21575718"/>
              <a:gd name="connsiteY2047" fmla="*/ 10251348 h 11969746"/>
              <a:gd name="connsiteX2048" fmla="*/ 11447914 w 21575718"/>
              <a:gd name="connsiteY2048" fmla="*/ 10276997 h 11969746"/>
              <a:gd name="connsiteX2049" fmla="*/ 11278427 w 21575718"/>
              <a:gd name="connsiteY2049" fmla="*/ 10302646 h 11969746"/>
              <a:gd name="connsiteX2050" fmla="*/ 11208016 w 21575718"/>
              <a:gd name="connsiteY2050" fmla="*/ 10267944 h 11969746"/>
              <a:gd name="connsiteX2051" fmla="*/ 11161244 w 21575718"/>
              <a:gd name="connsiteY2051" fmla="*/ 10212119 h 11969746"/>
              <a:gd name="connsiteX2052" fmla="*/ 11153700 w 21575718"/>
              <a:gd name="connsiteY2052" fmla="*/ 10131148 h 11969746"/>
              <a:gd name="connsiteX2053" fmla="*/ 11128050 w 21575718"/>
              <a:gd name="connsiteY2053" fmla="*/ 10051685 h 11969746"/>
              <a:gd name="connsiteX2054" fmla="*/ 11091839 w 21575718"/>
              <a:gd name="connsiteY2054" fmla="*/ 9969707 h 11969746"/>
              <a:gd name="connsiteX2055" fmla="*/ 11042050 w 21575718"/>
              <a:gd name="connsiteY2055" fmla="*/ 9877168 h 11969746"/>
              <a:gd name="connsiteX2056" fmla="*/ 10994271 w 21575718"/>
              <a:gd name="connsiteY2056" fmla="*/ 9834418 h 11969746"/>
              <a:gd name="connsiteX2057" fmla="*/ 10969124 w 21575718"/>
              <a:gd name="connsiteY2057" fmla="*/ 9766020 h 11969746"/>
              <a:gd name="connsiteX2058" fmla="*/ 10948001 w 21575718"/>
              <a:gd name="connsiteY2058" fmla="*/ 9594520 h 11969746"/>
              <a:gd name="connsiteX2059" fmla="*/ 10935428 w 21575718"/>
              <a:gd name="connsiteY2059" fmla="*/ 9529642 h 11969746"/>
              <a:gd name="connsiteX2060" fmla="*/ 10890667 w 21575718"/>
              <a:gd name="connsiteY2060" fmla="*/ 9420507 h 11969746"/>
              <a:gd name="connsiteX2061" fmla="*/ 10848421 w 21575718"/>
              <a:gd name="connsiteY2061" fmla="*/ 9339535 h 11969746"/>
              <a:gd name="connsiteX2062" fmla="*/ 10802654 w 21575718"/>
              <a:gd name="connsiteY2062" fmla="*/ 9251522 h 11969746"/>
              <a:gd name="connsiteX2063" fmla="*/ 10780023 w 21575718"/>
              <a:gd name="connsiteY2063" fmla="*/ 9209779 h 11969746"/>
              <a:gd name="connsiteX2064" fmla="*/ 10791087 w 21575718"/>
              <a:gd name="connsiteY2064" fmla="*/ 9131824 h 11969746"/>
              <a:gd name="connsiteX2065" fmla="*/ 10809193 w 21575718"/>
              <a:gd name="connsiteY2065" fmla="*/ 9021682 h 11969746"/>
              <a:gd name="connsiteX2066" fmla="*/ 10818245 w 21575718"/>
              <a:gd name="connsiteY2066" fmla="*/ 8944734 h 11969746"/>
              <a:gd name="connsiteX2067" fmla="*/ 10870550 w 21575718"/>
              <a:gd name="connsiteY2067" fmla="*/ 8848675 h 11969746"/>
              <a:gd name="connsiteX2068" fmla="*/ 10881111 w 21575718"/>
              <a:gd name="connsiteY2068" fmla="*/ 8766194 h 11969746"/>
              <a:gd name="connsiteX2069" fmla="*/ 10863006 w 21575718"/>
              <a:gd name="connsiteY2069" fmla="*/ 8686731 h 11969746"/>
              <a:gd name="connsiteX2070" fmla="*/ 10827298 w 21575718"/>
              <a:gd name="connsiteY2070" fmla="*/ 8543898 h 11969746"/>
              <a:gd name="connsiteX2071" fmla="*/ 10808690 w 21575718"/>
              <a:gd name="connsiteY2071" fmla="*/ 8461921 h 11969746"/>
              <a:gd name="connsiteX2072" fmla="*/ 10783543 w 21575718"/>
              <a:gd name="connsiteY2072" fmla="*/ 8353791 h 11969746"/>
              <a:gd name="connsiteX2073" fmla="*/ 10741297 w 21575718"/>
              <a:gd name="connsiteY2073" fmla="*/ 8314060 h 11969746"/>
              <a:gd name="connsiteX2074" fmla="*/ 10711121 w 21575718"/>
              <a:gd name="connsiteY2074" fmla="*/ 8279357 h 11969746"/>
              <a:gd name="connsiteX2075" fmla="*/ 10672395 w 21575718"/>
              <a:gd name="connsiteY2075" fmla="*/ 8224035 h 11969746"/>
              <a:gd name="connsiteX2076" fmla="*/ 10631155 w 21575718"/>
              <a:gd name="connsiteY2076" fmla="*/ 8169719 h 11969746"/>
              <a:gd name="connsiteX2077" fmla="*/ 10625623 w 21575718"/>
              <a:gd name="connsiteY2077" fmla="*/ 8110875 h 11969746"/>
              <a:gd name="connsiteX2078" fmla="*/ 10650266 w 21575718"/>
              <a:gd name="connsiteY2078" fmla="*/ 7920768 h 11969746"/>
              <a:gd name="connsiteX2079" fmla="*/ 10640711 w 21575718"/>
              <a:gd name="connsiteY2079" fmla="*/ 7849352 h 11969746"/>
              <a:gd name="connsiteX2080" fmla="*/ 10590921 w 21575718"/>
              <a:gd name="connsiteY2080" fmla="*/ 7791011 h 11969746"/>
              <a:gd name="connsiteX2081" fmla="*/ 10483796 w 21575718"/>
              <a:gd name="connsiteY2081" fmla="*/ 7795035 h 11969746"/>
              <a:gd name="connsiteX2082" fmla="*/ 10408357 w 21575718"/>
              <a:gd name="connsiteY2082" fmla="*/ 7754298 h 11969746"/>
              <a:gd name="connsiteX2083" fmla="*/ 10342976 w 21575718"/>
              <a:gd name="connsiteY2083" fmla="*/ 7679362 h 11969746"/>
              <a:gd name="connsiteX2084" fmla="*/ 10220764 w 21575718"/>
              <a:gd name="connsiteY2084" fmla="*/ 7676847 h 11969746"/>
              <a:gd name="connsiteX2085" fmla="*/ 10122189 w 21575718"/>
              <a:gd name="connsiteY2085" fmla="*/ 7694952 h 11969746"/>
              <a:gd name="connsiteX2086" fmla="*/ 9988913 w 21575718"/>
              <a:gd name="connsiteY2086" fmla="*/ 7753795 h 11969746"/>
              <a:gd name="connsiteX2087" fmla="*/ 9844069 w 21575718"/>
              <a:gd name="connsiteY2087" fmla="*/ 7749269 h 11969746"/>
              <a:gd name="connsiteX2088" fmla="*/ 9676593 w 21575718"/>
              <a:gd name="connsiteY2088" fmla="*/ 7786485 h 11969746"/>
              <a:gd name="connsiteX2089" fmla="*/ 9582545 w 21575718"/>
              <a:gd name="connsiteY2089" fmla="*/ 7774918 h 11969746"/>
              <a:gd name="connsiteX2090" fmla="*/ 9485983 w 21575718"/>
              <a:gd name="connsiteY2090" fmla="*/ 7712554 h 11969746"/>
              <a:gd name="connsiteX2091" fmla="*/ 9402496 w 21575718"/>
              <a:gd name="connsiteY2091" fmla="*/ 7653209 h 11969746"/>
              <a:gd name="connsiteX2092" fmla="*/ 9332086 w 21575718"/>
              <a:gd name="connsiteY2092" fmla="*/ 7592354 h 11969746"/>
              <a:gd name="connsiteX2093" fmla="*/ 9263184 w 21575718"/>
              <a:gd name="connsiteY2093" fmla="*/ 7479698 h 11969746"/>
              <a:gd name="connsiteX2094" fmla="*/ 9177183 w 21575718"/>
              <a:gd name="connsiteY2094" fmla="*/ 7346924 h 11969746"/>
              <a:gd name="connsiteX2095" fmla="*/ 9088164 w 21575718"/>
              <a:gd name="connsiteY2095" fmla="*/ 7200572 h 11969746"/>
              <a:gd name="connsiteX2096" fmla="*/ 9056983 w 21575718"/>
              <a:gd name="connsiteY2096" fmla="*/ 7162348 h 11969746"/>
              <a:gd name="connsiteX2097" fmla="*/ 9106270 w 21575718"/>
              <a:gd name="connsiteY2097" fmla="*/ 7046171 h 11969746"/>
              <a:gd name="connsiteX2098" fmla="*/ 9130914 w 21575718"/>
              <a:gd name="connsiteY2098" fmla="*/ 6992861 h 11969746"/>
              <a:gd name="connsiteX2099" fmla="*/ 9108785 w 21575718"/>
              <a:gd name="connsiteY2099" fmla="*/ 6870649 h 11969746"/>
              <a:gd name="connsiteX2100" fmla="*/ 9068550 w 21575718"/>
              <a:gd name="connsiteY2100" fmla="*/ 6726811 h 11969746"/>
              <a:gd name="connsiteX2101" fmla="*/ 9087662 w 21575718"/>
              <a:gd name="connsiteY2101" fmla="*/ 6671991 h 11969746"/>
              <a:gd name="connsiteX2102" fmla="*/ 9165113 w 21575718"/>
              <a:gd name="connsiteY2102" fmla="*/ 6550282 h 11969746"/>
              <a:gd name="connsiteX2103" fmla="*/ 9233009 w 21575718"/>
              <a:gd name="connsiteY2103" fmla="*/ 6431591 h 11969746"/>
              <a:gd name="connsiteX2104" fmla="*/ 9315489 w 21575718"/>
              <a:gd name="connsiteY2104" fmla="*/ 6293285 h 11969746"/>
              <a:gd name="connsiteX2105" fmla="*/ 9435186 w 21575718"/>
              <a:gd name="connsiteY2105" fmla="*/ 6208289 h 11969746"/>
              <a:gd name="connsiteX2106" fmla="*/ 9490509 w 21575718"/>
              <a:gd name="connsiteY2106" fmla="*/ 6173084 h 11969746"/>
              <a:gd name="connsiteX2107" fmla="*/ 9515153 w 21575718"/>
              <a:gd name="connsiteY2107" fmla="*/ 6010638 h 11969746"/>
              <a:gd name="connsiteX2108" fmla="*/ 9544323 w 21575718"/>
              <a:gd name="connsiteY2108" fmla="*/ 5924637 h 11969746"/>
              <a:gd name="connsiteX2109" fmla="*/ 9654967 w 21575718"/>
              <a:gd name="connsiteY2109" fmla="*/ 5860765 h 11969746"/>
              <a:gd name="connsiteX2110" fmla="*/ 9699728 w 21575718"/>
              <a:gd name="connsiteY2110" fmla="*/ 5790857 h 11969746"/>
              <a:gd name="connsiteX2111" fmla="*/ 9739963 w 21575718"/>
              <a:gd name="connsiteY2111" fmla="*/ 5703850 h 11969746"/>
              <a:gd name="connsiteX2112" fmla="*/ 9781705 w 21575718"/>
              <a:gd name="connsiteY2112" fmla="*/ 5727991 h 11969746"/>
              <a:gd name="connsiteX2113" fmla="*/ 9825963 w 21575718"/>
              <a:gd name="connsiteY2113" fmla="*/ 5750623 h 11969746"/>
              <a:gd name="connsiteX2114" fmla="*/ 9881286 w 21575718"/>
              <a:gd name="connsiteY2114" fmla="*/ 5740061 h 11969746"/>
              <a:gd name="connsiteX2115" fmla="*/ 9935099 w 21575718"/>
              <a:gd name="connsiteY2115" fmla="*/ 5754143 h 11969746"/>
              <a:gd name="connsiteX2116" fmla="*/ 9997463 w 21575718"/>
              <a:gd name="connsiteY2116" fmla="*/ 5731008 h 11969746"/>
              <a:gd name="connsiteX2117" fmla="*/ 10164435 w 21575718"/>
              <a:gd name="connsiteY2117" fmla="*/ 5651545 h 11969746"/>
              <a:gd name="connsiteX2118" fmla="*/ 10315314 w 21575718"/>
              <a:gd name="connsiteY2118" fmla="*/ 5607288 h 11969746"/>
              <a:gd name="connsiteX2119" fmla="*/ 10368122 w 21575718"/>
              <a:gd name="connsiteY2119" fmla="*/ 5622375 h 11969746"/>
              <a:gd name="connsiteX2120" fmla="*/ 10413889 w 21575718"/>
              <a:gd name="connsiteY2120" fmla="*/ 5632434 h 11969746"/>
              <a:gd name="connsiteX2121" fmla="*/ 10460661 w 21575718"/>
              <a:gd name="connsiteY2121" fmla="*/ 5593206 h 11969746"/>
              <a:gd name="connsiteX2122" fmla="*/ 10533083 w 21575718"/>
              <a:gd name="connsiteY2122" fmla="*/ 5607790 h 11969746"/>
              <a:gd name="connsiteX2123" fmla="*/ 10605003 w 21575718"/>
              <a:gd name="connsiteY2123" fmla="*/ 5602258 h 11969746"/>
              <a:gd name="connsiteX2124" fmla="*/ 10645740 w 21575718"/>
              <a:gd name="connsiteY2124" fmla="*/ 5576609 h 11969746"/>
              <a:gd name="connsiteX2125" fmla="*/ 10711121 w 21575718"/>
              <a:gd name="connsiteY2125" fmla="*/ 5598738 h 11969746"/>
              <a:gd name="connsiteX2126" fmla="*/ 10733250 w 21575718"/>
              <a:gd name="connsiteY2126" fmla="*/ 5617346 h 11969746"/>
              <a:gd name="connsiteX2127" fmla="*/ 10706594 w 21575718"/>
              <a:gd name="connsiteY2127" fmla="*/ 5661604 h 11969746"/>
              <a:gd name="connsiteX2128" fmla="*/ 10712127 w 21575718"/>
              <a:gd name="connsiteY2128" fmla="*/ 5706868 h 11969746"/>
              <a:gd name="connsiteX2129" fmla="*/ 10728221 w 21575718"/>
              <a:gd name="connsiteY2129" fmla="*/ 5759676 h 11969746"/>
              <a:gd name="connsiteX2130" fmla="*/ 10677928 w 21575718"/>
              <a:gd name="connsiteY2130" fmla="*/ 5826062 h 11969746"/>
              <a:gd name="connsiteX2131" fmla="*/ 10710115 w 21575718"/>
              <a:gd name="connsiteY2131" fmla="*/ 5878367 h 11969746"/>
              <a:gd name="connsiteX2132" fmla="*/ 10797625 w 21575718"/>
              <a:gd name="connsiteY2132" fmla="*/ 5923631 h 11969746"/>
              <a:gd name="connsiteX2133" fmla="*/ 10912796 w 21575718"/>
              <a:gd name="connsiteY2133" fmla="*/ 5956824 h 11969746"/>
              <a:gd name="connsiteX2134" fmla="*/ 10987230 w 21575718"/>
              <a:gd name="connsiteY2134" fmla="*/ 6001585 h 11969746"/>
              <a:gd name="connsiteX2135" fmla="*/ 11046072 w 21575718"/>
              <a:gd name="connsiteY2135" fmla="*/ 6062440 h 11969746"/>
              <a:gd name="connsiteX2136" fmla="*/ 11142636 w 21575718"/>
              <a:gd name="connsiteY2136" fmla="*/ 6088592 h 11969746"/>
              <a:gd name="connsiteX2137" fmla="*/ 11209525 w 21575718"/>
              <a:gd name="connsiteY2137" fmla="*/ 6126312 h 11969746"/>
              <a:gd name="connsiteX2138" fmla="*/ 11251772 w 21575718"/>
              <a:gd name="connsiteY2138" fmla="*/ 6114744 h 11969746"/>
              <a:gd name="connsiteX2139" fmla="*/ 11271888 w 21575718"/>
              <a:gd name="connsiteY2139" fmla="*/ 6064451 h 11969746"/>
              <a:gd name="connsiteX2140" fmla="*/ 11254789 w 21575718"/>
              <a:gd name="connsiteY2140" fmla="*/ 6027235 h 11969746"/>
              <a:gd name="connsiteX2141" fmla="*/ 11289491 w 21575718"/>
              <a:gd name="connsiteY2141" fmla="*/ 5964368 h 11969746"/>
              <a:gd name="connsiteX2142" fmla="*/ 11360907 w 21575718"/>
              <a:gd name="connsiteY2142" fmla="*/ 5946766 h 11969746"/>
              <a:gd name="connsiteX2143" fmla="*/ 11444897 w 21575718"/>
              <a:gd name="connsiteY2143" fmla="*/ 5964871 h 11969746"/>
              <a:gd name="connsiteX2144" fmla="*/ 11485634 w 21575718"/>
              <a:gd name="connsiteY2144" fmla="*/ 5993538 h 11969746"/>
              <a:gd name="connsiteX2145" fmla="*/ 11553026 w 21575718"/>
              <a:gd name="connsiteY2145" fmla="*/ 6019187 h 11969746"/>
              <a:gd name="connsiteX2146" fmla="*/ 11582197 w 21575718"/>
              <a:gd name="connsiteY2146" fmla="*/ 6045340 h 11969746"/>
              <a:gd name="connsiteX2147" fmla="*/ 11648584 w 21575718"/>
              <a:gd name="connsiteY2147" fmla="*/ 6050369 h 11969746"/>
              <a:gd name="connsiteX2148" fmla="*/ 11779345 w 21575718"/>
              <a:gd name="connsiteY2148" fmla="*/ 6084569 h 11969746"/>
              <a:gd name="connsiteX2149" fmla="*/ 11861323 w 21575718"/>
              <a:gd name="connsiteY2149" fmla="*/ 6066966 h 11969746"/>
              <a:gd name="connsiteX2150" fmla="*/ 11929219 w 21575718"/>
              <a:gd name="connsiteY2150" fmla="*/ 6048861 h 11969746"/>
              <a:gd name="connsiteX2151" fmla="*/ 12036846 w 21575718"/>
              <a:gd name="connsiteY2151" fmla="*/ 6078031 h 11969746"/>
              <a:gd name="connsiteX2152" fmla="*/ 12106250 w 21575718"/>
              <a:gd name="connsiteY2152" fmla="*/ 6051878 h 11969746"/>
              <a:gd name="connsiteX2153" fmla="*/ 12163584 w 21575718"/>
              <a:gd name="connsiteY2153" fmla="*/ 5945760 h 11969746"/>
              <a:gd name="connsiteX2154" fmla="*/ 12211866 w 21575718"/>
              <a:gd name="connsiteY2154" fmla="*/ 5790354 h 11969746"/>
              <a:gd name="connsiteX2155" fmla="*/ 12208345 w 21575718"/>
              <a:gd name="connsiteY2155" fmla="*/ 5702845 h 11969746"/>
              <a:gd name="connsiteX2156" fmla="*/ 12219409 w 21575718"/>
              <a:gd name="connsiteY2156" fmla="*/ 5641487 h 11969746"/>
              <a:gd name="connsiteX2157" fmla="*/ 12178169 w 21575718"/>
              <a:gd name="connsiteY2157" fmla="*/ 5636960 h 11969746"/>
              <a:gd name="connsiteX2158" fmla="*/ 12146988 w 21575718"/>
              <a:gd name="connsiteY2158" fmla="*/ 5625896 h 11969746"/>
              <a:gd name="connsiteX2159" fmla="*/ 12110274 w 21575718"/>
              <a:gd name="connsiteY2159" fmla="*/ 5643499 h 11969746"/>
              <a:gd name="connsiteX2160" fmla="*/ 12052437 w 21575718"/>
              <a:gd name="connsiteY2160" fmla="*/ 5677698 h 11969746"/>
              <a:gd name="connsiteX2161" fmla="*/ 11992588 w 21575718"/>
              <a:gd name="connsiteY2161" fmla="*/ 5653054 h 11969746"/>
              <a:gd name="connsiteX2162" fmla="*/ 11922681 w 21575718"/>
              <a:gd name="connsiteY2162" fmla="*/ 5622878 h 11969746"/>
              <a:gd name="connsiteX2163" fmla="*/ 11895523 w 21575718"/>
              <a:gd name="connsiteY2163" fmla="*/ 5631931 h 11969746"/>
              <a:gd name="connsiteX2164" fmla="*/ 11875908 w 21575718"/>
              <a:gd name="connsiteY2164" fmla="*/ 5663113 h 11969746"/>
              <a:gd name="connsiteX2165" fmla="*/ 11787392 w 21575718"/>
              <a:gd name="connsiteY2165" fmla="*/ 5646516 h 11969746"/>
              <a:gd name="connsiteX2166" fmla="*/ 11712959 w 21575718"/>
              <a:gd name="connsiteY2166" fmla="*/ 5592200 h 11969746"/>
              <a:gd name="connsiteX2167" fmla="*/ 11672222 w 21575718"/>
              <a:gd name="connsiteY2167" fmla="*/ 5512234 h 11969746"/>
              <a:gd name="connsiteX2168" fmla="*/ 11664677 w 21575718"/>
              <a:gd name="connsiteY2168" fmla="*/ 5407624 h 11969746"/>
              <a:gd name="connsiteX2169" fmla="*/ 11655121 w 21575718"/>
              <a:gd name="connsiteY2169" fmla="*/ 5396560 h 11969746"/>
              <a:gd name="connsiteX2170" fmla="*/ 11630478 w 21575718"/>
              <a:gd name="connsiteY2170" fmla="*/ 5371413 h 11969746"/>
              <a:gd name="connsiteX2171" fmla="*/ 11679765 w 21575718"/>
              <a:gd name="connsiteY2171" fmla="*/ 5328161 h 11969746"/>
              <a:gd name="connsiteX2172" fmla="*/ 11755707 w 21575718"/>
              <a:gd name="connsiteY2172" fmla="*/ 5320617 h 11969746"/>
              <a:gd name="connsiteX2173" fmla="*/ 11825112 w 21575718"/>
              <a:gd name="connsiteY2173" fmla="*/ 5296979 h 11969746"/>
              <a:gd name="connsiteX2174" fmla="*/ 11848247 w 21575718"/>
              <a:gd name="connsiteY2174" fmla="*/ 5280885 h 11969746"/>
              <a:gd name="connsiteX2175" fmla="*/ 11806504 w 21575718"/>
              <a:gd name="connsiteY2175" fmla="*/ 5263786 h 11969746"/>
              <a:gd name="connsiteX2176" fmla="*/ 11836177 w 21575718"/>
              <a:gd name="connsiteY2176" fmla="*/ 5252218 h 11969746"/>
              <a:gd name="connsiteX2177" fmla="*/ 11911616 w 21575718"/>
              <a:gd name="connsiteY2177" fmla="*/ 5247692 h 11969746"/>
              <a:gd name="connsiteX2178" fmla="*/ 11961407 w 21575718"/>
              <a:gd name="connsiteY2178" fmla="*/ 5235622 h 11969746"/>
              <a:gd name="connsiteX2179" fmla="*/ 12000635 w 21575718"/>
              <a:gd name="connsiteY2179" fmla="*/ 5184826 h 11969746"/>
              <a:gd name="connsiteX2180" fmla="*/ 12095185 w 21575718"/>
              <a:gd name="connsiteY2180" fmla="*/ 5176779 h 11969746"/>
              <a:gd name="connsiteX2181" fmla="*/ 12157046 w 21575718"/>
              <a:gd name="connsiteY2181" fmla="*/ 5199914 h 11969746"/>
              <a:gd name="connsiteX2182" fmla="*/ 12207842 w 21575718"/>
              <a:gd name="connsiteY2182" fmla="*/ 5210475 h 11969746"/>
              <a:gd name="connsiteX2183" fmla="*/ 12233491 w 21575718"/>
              <a:gd name="connsiteY2183" fmla="*/ 5235119 h 11969746"/>
              <a:gd name="connsiteX2184" fmla="*/ 12320499 w 21575718"/>
              <a:gd name="connsiteY2184" fmla="*/ 5261271 h 11969746"/>
              <a:gd name="connsiteX2185" fmla="*/ 12380348 w 21575718"/>
              <a:gd name="connsiteY2185" fmla="*/ 5268312 h 11969746"/>
              <a:gd name="connsiteX2186" fmla="*/ 12462828 w 21575718"/>
              <a:gd name="connsiteY2186" fmla="*/ 5262277 h 11969746"/>
              <a:gd name="connsiteX2187" fmla="*/ 12541788 w 21575718"/>
              <a:gd name="connsiteY2187" fmla="*/ 5223551 h 11969746"/>
              <a:gd name="connsiteX2188" fmla="*/ 12540279 w 21575718"/>
              <a:gd name="connsiteY2188" fmla="*/ 5133024 h 11969746"/>
              <a:gd name="connsiteX2189" fmla="*/ 12470372 w 21575718"/>
              <a:gd name="connsiteY2189" fmla="*/ 5067140 h 11969746"/>
              <a:gd name="connsiteX2190" fmla="*/ 12389400 w 21575718"/>
              <a:gd name="connsiteY2190" fmla="*/ 4988180 h 11969746"/>
              <a:gd name="connsiteX2191" fmla="*/ 12318487 w 21575718"/>
              <a:gd name="connsiteY2191" fmla="*/ 4950963 h 11969746"/>
              <a:gd name="connsiteX2192" fmla="*/ 12247574 w 21575718"/>
              <a:gd name="connsiteY2192" fmla="*/ 4898156 h 11969746"/>
              <a:gd name="connsiteX2193" fmla="*/ 12292335 w 21575718"/>
              <a:gd name="connsiteY2193" fmla="*/ 4871500 h 11969746"/>
              <a:gd name="connsiteX2194" fmla="*/ 12323014 w 21575718"/>
              <a:gd name="connsiteY2194" fmla="*/ 4836798 h 11969746"/>
              <a:gd name="connsiteX2195" fmla="*/ 12361739 w 21575718"/>
              <a:gd name="connsiteY2195" fmla="*/ 4808131 h 11969746"/>
              <a:gd name="connsiteX2196" fmla="*/ 12319493 w 21575718"/>
              <a:gd name="connsiteY2196" fmla="*/ 4762867 h 11969746"/>
              <a:gd name="connsiteX2197" fmla="*/ 12368277 w 21575718"/>
              <a:gd name="connsiteY2197" fmla="*/ 4747277 h 11969746"/>
              <a:gd name="connsiteX2198" fmla="*/ 12403985 w 21575718"/>
              <a:gd name="connsiteY2198" fmla="*/ 4714083 h 11969746"/>
              <a:gd name="connsiteX2199" fmla="*/ 12372301 w 21575718"/>
              <a:gd name="connsiteY2199" fmla="*/ 4696480 h 11969746"/>
              <a:gd name="connsiteX2200" fmla="*/ 12236510 w 21575718"/>
              <a:gd name="connsiteY2200" fmla="*/ 4726656 h 11969746"/>
              <a:gd name="connsiteX2201" fmla="*/ 12170122 w 21575718"/>
              <a:gd name="connsiteY2201" fmla="*/ 4769908 h 11969746"/>
              <a:gd name="connsiteX2202" fmla="*/ 12137432 w 21575718"/>
              <a:gd name="connsiteY2202" fmla="*/ 4800084 h 11969746"/>
              <a:gd name="connsiteX2203" fmla="*/ 12179678 w 21575718"/>
              <a:gd name="connsiteY2203" fmla="*/ 4847863 h 11969746"/>
              <a:gd name="connsiteX2204" fmla="*/ 12209854 w 21575718"/>
              <a:gd name="connsiteY2204" fmla="*/ 4869991 h 11969746"/>
              <a:gd name="connsiteX2205" fmla="*/ 12232486 w 21575718"/>
              <a:gd name="connsiteY2205" fmla="*/ 4879547 h 11969746"/>
              <a:gd name="connsiteX2206" fmla="*/ 12195772 w 21575718"/>
              <a:gd name="connsiteY2206" fmla="*/ 4899664 h 11969746"/>
              <a:gd name="connsiteX2207" fmla="*/ 12145479 w 21575718"/>
              <a:gd name="connsiteY2207" fmla="*/ 4931852 h 11969746"/>
              <a:gd name="connsiteX2208" fmla="*/ 12086133 w 21575718"/>
              <a:gd name="connsiteY2208" fmla="*/ 4952472 h 11969746"/>
              <a:gd name="connsiteX2209" fmla="*/ 12054448 w 21575718"/>
              <a:gd name="connsiteY2209" fmla="*/ 4915255 h 11969746"/>
              <a:gd name="connsiteX2210" fmla="*/ 12022764 w 21575718"/>
              <a:gd name="connsiteY2210" fmla="*/ 4896144 h 11969746"/>
              <a:gd name="connsiteX2211" fmla="*/ 11993594 w 21575718"/>
              <a:gd name="connsiteY2211" fmla="*/ 4879044 h 11969746"/>
              <a:gd name="connsiteX2212" fmla="*/ 12035840 w 21575718"/>
              <a:gd name="connsiteY2212" fmla="*/ 4858424 h 11969746"/>
              <a:gd name="connsiteX2213" fmla="*/ 12077080 w 21575718"/>
              <a:gd name="connsiteY2213" fmla="*/ 4811149 h 11969746"/>
              <a:gd name="connsiteX2214" fmla="*/ 12030308 w 21575718"/>
              <a:gd name="connsiteY2214" fmla="*/ 4796060 h 11969746"/>
              <a:gd name="connsiteX2215" fmla="*/ 11989571 w 21575718"/>
              <a:gd name="connsiteY2215" fmla="*/ 4787511 h 11969746"/>
              <a:gd name="connsiteX2216" fmla="*/ 11956880 w 21575718"/>
              <a:gd name="connsiteY2216" fmla="*/ 4765885 h 11969746"/>
              <a:gd name="connsiteX2217" fmla="*/ 11987558 w 21575718"/>
              <a:gd name="connsiteY2217" fmla="*/ 4767896 h 11969746"/>
              <a:gd name="connsiteX2218" fmla="*/ 12010191 w 21575718"/>
              <a:gd name="connsiteY2218" fmla="*/ 4754820 h 11969746"/>
              <a:gd name="connsiteX2219" fmla="*/ 12017735 w 21575718"/>
              <a:gd name="connsiteY2219" fmla="*/ 4744762 h 11969746"/>
              <a:gd name="connsiteX2220" fmla="*/ 11970962 w 21575718"/>
              <a:gd name="connsiteY2220" fmla="*/ 4746270 h 11969746"/>
              <a:gd name="connsiteX2221" fmla="*/ 11920669 w 21575718"/>
              <a:gd name="connsiteY2221" fmla="*/ 4746270 h 11969746"/>
              <a:gd name="connsiteX2222" fmla="*/ 11888984 w 21575718"/>
              <a:gd name="connsiteY2222" fmla="*/ 4770411 h 11969746"/>
              <a:gd name="connsiteX2223" fmla="*/ 11862329 w 21575718"/>
              <a:gd name="connsiteY2223" fmla="*/ 4802096 h 11969746"/>
              <a:gd name="connsiteX2224" fmla="*/ 11844224 w 21575718"/>
              <a:gd name="connsiteY2224" fmla="*/ 4826739 h 11969746"/>
              <a:gd name="connsiteX2225" fmla="*/ 11838691 w 21575718"/>
              <a:gd name="connsiteY2225" fmla="*/ 4882062 h 11969746"/>
              <a:gd name="connsiteX2226" fmla="*/ 11823101 w 21575718"/>
              <a:gd name="connsiteY2226" fmla="*/ 4920787 h 11969746"/>
              <a:gd name="connsiteX2227" fmla="*/ 11793931 w 21575718"/>
              <a:gd name="connsiteY2227" fmla="*/ 4938390 h 11969746"/>
              <a:gd name="connsiteX2228" fmla="*/ 11785381 w 21575718"/>
              <a:gd name="connsiteY2228" fmla="*/ 4972086 h 11969746"/>
              <a:gd name="connsiteX2229" fmla="*/ 11774819 w 21575718"/>
              <a:gd name="connsiteY2229" fmla="*/ 5020367 h 11969746"/>
              <a:gd name="connsiteX2230" fmla="*/ 11749672 w 21575718"/>
              <a:gd name="connsiteY2230" fmla="*/ 5061105 h 11969746"/>
              <a:gd name="connsiteX2231" fmla="*/ 11726035 w 21575718"/>
              <a:gd name="connsiteY2231" fmla="*/ 5094801 h 11969746"/>
              <a:gd name="connsiteX2232" fmla="*/ 11726035 w 21575718"/>
              <a:gd name="connsiteY2232" fmla="*/ 5152135 h 11969746"/>
              <a:gd name="connsiteX2233" fmla="*/ 11764761 w 21575718"/>
              <a:gd name="connsiteY2233" fmla="*/ 5210475 h 11969746"/>
              <a:gd name="connsiteX2234" fmla="*/ 11794937 w 21575718"/>
              <a:gd name="connsiteY2234" fmla="*/ 5248195 h 11969746"/>
              <a:gd name="connsiteX2235" fmla="*/ 11756211 w 21575718"/>
              <a:gd name="connsiteY2235" fmla="*/ 5255236 h 11969746"/>
              <a:gd name="connsiteX2236" fmla="*/ 11696865 w 21575718"/>
              <a:gd name="connsiteY2236" fmla="*/ 5278371 h 11969746"/>
              <a:gd name="connsiteX2237" fmla="*/ 11657133 w 21575718"/>
              <a:gd name="connsiteY2237" fmla="*/ 5320617 h 11969746"/>
              <a:gd name="connsiteX2238" fmla="*/ 11644560 w 21575718"/>
              <a:gd name="connsiteY2238" fmla="*/ 5293459 h 11969746"/>
              <a:gd name="connsiteX2239" fmla="*/ 11551015 w 21575718"/>
              <a:gd name="connsiteY2239" fmla="*/ 5267810 h 11969746"/>
              <a:gd name="connsiteX2240" fmla="*/ 11496196 w 21575718"/>
              <a:gd name="connsiteY2240" fmla="*/ 5250710 h 11969746"/>
              <a:gd name="connsiteX2241" fmla="*/ 11435341 w 21575718"/>
              <a:gd name="connsiteY2241" fmla="*/ 5269318 h 11969746"/>
              <a:gd name="connsiteX2242" fmla="*/ 11408686 w 21575718"/>
              <a:gd name="connsiteY2242" fmla="*/ 5329167 h 11969746"/>
              <a:gd name="connsiteX2243" fmla="*/ 11432826 w 21575718"/>
              <a:gd name="connsiteY2243" fmla="*/ 5425730 h 11969746"/>
              <a:gd name="connsiteX2244" fmla="*/ 11481610 w 21575718"/>
              <a:gd name="connsiteY2244" fmla="*/ 5499157 h 11969746"/>
              <a:gd name="connsiteX2245" fmla="*/ 11473061 w 21575718"/>
              <a:gd name="connsiteY2245" fmla="*/ 5539895 h 11969746"/>
              <a:gd name="connsiteX2246" fmla="*/ 11444897 w 21575718"/>
              <a:gd name="connsiteY2246" fmla="*/ 5610305 h 11969746"/>
              <a:gd name="connsiteX2247" fmla="*/ 11436347 w 21575718"/>
              <a:gd name="connsiteY2247" fmla="*/ 5644504 h 11969746"/>
              <a:gd name="connsiteX2248" fmla="*/ 11397621 w 21575718"/>
              <a:gd name="connsiteY2248" fmla="*/ 5623884 h 11969746"/>
              <a:gd name="connsiteX2249" fmla="*/ 11362416 w 21575718"/>
              <a:gd name="connsiteY2249" fmla="*/ 5607288 h 11969746"/>
              <a:gd name="connsiteX2250" fmla="*/ 11346322 w 21575718"/>
              <a:gd name="connsiteY2250" fmla="*/ 5531345 h 11969746"/>
              <a:gd name="connsiteX2251" fmla="*/ 11337772 w 21575718"/>
              <a:gd name="connsiteY2251" fmla="*/ 5474514 h 11969746"/>
              <a:gd name="connsiteX2252" fmla="*/ 11300052 w 21575718"/>
              <a:gd name="connsiteY2252" fmla="*/ 5416174 h 11969746"/>
              <a:gd name="connsiteX2253" fmla="*/ 11253783 w 21575718"/>
              <a:gd name="connsiteY2253" fmla="*/ 5337214 h 11969746"/>
              <a:gd name="connsiteX2254" fmla="*/ 11235677 w 21575718"/>
              <a:gd name="connsiteY2254" fmla="*/ 5277868 h 11969746"/>
              <a:gd name="connsiteX2255" fmla="*/ 11232157 w 21575718"/>
              <a:gd name="connsiteY2255" fmla="*/ 5174767 h 11969746"/>
              <a:gd name="connsiteX2256" fmla="*/ 11085302 w 21575718"/>
              <a:gd name="connsiteY2256" fmla="*/ 5053058 h 11969746"/>
              <a:gd name="connsiteX2257" fmla="*/ 10989242 w 21575718"/>
              <a:gd name="connsiteY2257" fmla="*/ 4996227 h 11969746"/>
              <a:gd name="connsiteX2258" fmla="*/ 10908773 w 21575718"/>
              <a:gd name="connsiteY2258" fmla="*/ 4864459 h 11969746"/>
              <a:gd name="connsiteX2259" fmla="*/ 10845906 w 21575718"/>
              <a:gd name="connsiteY2259" fmla="*/ 4846857 h 11969746"/>
              <a:gd name="connsiteX2260" fmla="*/ 10807180 w 21575718"/>
              <a:gd name="connsiteY2260" fmla="*/ 4880553 h 11969746"/>
              <a:gd name="connsiteX2261" fmla="*/ 10814222 w 21575718"/>
              <a:gd name="connsiteY2261" fmla="*/ 4941407 h 11969746"/>
              <a:gd name="connsiteX2262" fmla="*/ 10842386 w 21575718"/>
              <a:gd name="connsiteY2262" fmla="*/ 4989186 h 11969746"/>
              <a:gd name="connsiteX2263" fmla="*/ 10888656 w 21575718"/>
              <a:gd name="connsiteY2263" fmla="*/ 5056578 h 11969746"/>
              <a:gd name="connsiteX2264" fmla="*/ 10930902 w 21575718"/>
              <a:gd name="connsiteY2264" fmla="*/ 5131515 h 11969746"/>
              <a:gd name="connsiteX2265" fmla="*/ 10996785 w 21575718"/>
              <a:gd name="connsiteY2265" fmla="*/ 5177282 h 11969746"/>
              <a:gd name="connsiteX2266" fmla="*/ 11044061 w 21575718"/>
              <a:gd name="connsiteY2266" fmla="*/ 5185329 h 11969746"/>
              <a:gd name="connsiteX2267" fmla="*/ 11021932 w 21575718"/>
              <a:gd name="connsiteY2267" fmla="*/ 5204440 h 11969746"/>
              <a:gd name="connsiteX2268" fmla="*/ 11075242 w 21575718"/>
              <a:gd name="connsiteY2268" fmla="*/ 5245177 h 11969746"/>
              <a:gd name="connsiteX2269" fmla="*/ 11157723 w 21575718"/>
              <a:gd name="connsiteY2269" fmla="*/ 5308547 h 11969746"/>
              <a:gd name="connsiteX2270" fmla="*/ 11152694 w 21575718"/>
              <a:gd name="connsiteY2270" fmla="*/ 5343752 h 11969746"/>
              <a:gd name="connsiteX2271" fmla="*/ 11092845 w 21575718"/>
              <a:gd name="connsiteY2271" fmla="*/ 5350793 h 11969746"/>
              <a:gd name="connsiteX2272" fmla="*/ 11103407 w 21575718"/>
              <a:gd name="connsiteY2272" fmla="*/ 5434782 h 11969746"/>
              <a:gd name="connsiteX2273" fmla="*/ 11065687 w 21575718"/>
              <a:gd name="connsiteY2273" fmla="*/ 5469987 h 11969746"/>
              <a:gd name="connsiteX2274" fmla="*/ 11026458 w 21575718"/>
              <a:gd name="connsiteY2274" fmla="*/ 5526819 h 11969746"/>
              <a:gd name="connsiteX2275" fmla="*/ 11005335 w 21575718"/>
              <a:gd name="connsiteY2275" fmla="*/ 5512234 h 11969746"/>
              <a:gd name="connsiteX2276" fmla="*/ 10980189 w 21575718"/>
              <a:gd name="connsiteY2276" fmla="*/ 5547439 h 11969746"/>
              <a:gd name="connsiteX2277" fmla="*/ 10985218 w 21575718"/>
              <a:gd name="connsiteY2277" fmla="*/ 5611311 h 11969746"/>
              <a:gd name="connsiteX2278" fmla="*/ 10965604 w 21575718"/>
              <a:gd name="connsiteY2278" fmla="*/ 5643499 h 11969746"/>
              <a:gd name="connsiteX2279" fmla="*/ 10908773 w 21575718"/>
              <a:gd name="connsiteY2279" fmla="*/ 5589685 h 11969746"/>
              <a:gd name="connsiteX2280" fmla="*/ 10833836 w 21575718"/>
              <a:gd name="connsiteY2280" fmla="*/ 5560012 h 11969746"/>
              <a:gd name="connsiteX2281" fmla="*/ 10909276 w 21575718"/>
              <a:gd name="connsiteY2281" fmla="*/ 5531848 h 11969746"/>
              <a:gd name="connsiteX2282" fmla="*/ 11001312 w 21575718"/>
              <a:gd name="connsiteY2282" fmla="*/ 5502175 h 11969746"/>
              <a:gd name="connsiteX2283" fmla="*/ 11035511 w 21575718"/>
              <a:gd name="connsiteY2283" fmla="*/ 5452385 h 11969746"/>
              <a:gd name="connsiteX2284" fmla="*/ 11020926 w 21575718"/>
              <a:gd name="connsiteY2284" fmla="*/ 5372922 h 11969746"/>
              <a:gd name="connsiteX2285" fmla="*/ 10969628 w 21575718"/>
              <a:gd name="connsiteY2285" fmla="*/ 5312067 h 11969746"/>
              <a:gd name="connsiteX2286" fmla="*/ 10919837 w 21575718"/>
              <a:gd name="connsiteY2286" fmla="*/ 5262780 h 11969746"/>
              <a:gd name="connsiteX2287" fmla="*/ 10848421 w 21575718"/>
              <a:gd name="connsiteY2287" fmla="*/ 5230592 h 11969746"/>
              <a:gd name="connsiteX2288" fmla="*/ 10803660 w 21575718"/>
              <a:gd name="connsiteY2288" fmla="*/ 5184323 h 11969746"/>
              <a:gd name="connsiteX2289" fmla="*/ 10726209 w 21575718"/>
              <a:gd name="connsiteY2289" fmla="*/ 5111398 h 11969746"/>
              <a:gd name="connsiteX2290" fmla="*/ 10681448 w 21575718"/>
              <a:gd name="connsiteY2290" fmla="*/ 5010812 h 11969746"/>
              <a:gd name="connsiteX2291" fmla="*/ 10602488 w 21575718"/>
              <a:gd name="connsiteY2291" fmla="*/ 4951466 h 11969746"/>
              <a:gd name="connsiteX2292" fmla="*/ 10489329 w 21575718"/>
              <a:gd name="connsiteY2292" fmla="*/ 5020367 h 11969746"/>
              <a:gd name="connsiteX2293" fmla="*/ 10408860 w 21575718"/>
              <a:gd name="connsiteY2293" fmla="*/ 5049035 h 11969746"/>
              <a:gd name="connsiteX2294" fmla="*/ 10309280 w 21575718"/>
              <a:gd name="connsiteY2294" fmla="*/ 5050544 h 11969746"/>
              <a:gd name="connsiteX2295" fmla="*/ 10268040 w 21575718"/>
              <a:gd name="connsiteY2295" fmla="*/ 5165715 h 11969746"/>
              <a:gd name="connsiteX2296" fmla="*/ 10194109 w 21575718"/>
              <a:gd name="connsiteY2296" fmla="*/ 5215002 h 11969746"/>
              <a:gd name="connsiteX2297" fmla="*/ 10082458 w 21575718"/>
              <a:gd name="connsiteY2297" fmla="*/ 5365378 h 11969746"/>
              <a:gd name="connsiteX2298" fmla="*/ 10075417 w 21575718"/>
              <a:gd name="connsiteY2298" fmla="*/ 5446853 h 11969746"/>
              <a:gd name="connsiteX2299" fmla="*/ 10032668 w 21575718"/>
              <a:gd name="connsiteY2299" fmla="*/ 5545930 h 11969746"/>
              <a:gd name="connsiteX2300" fmla="*/ 9979357 w 21575718"/>
              <a:gd name="connsiteY2300" fmla="*/ 5574597 h 11969746"/>
              <a:gd name="connsiteX2301" fmla="*/ 9849098 w 21575718"/>
              <a:gd name="connsiteY2301" fmla="*/ 5627405 h 11969746"/>
              <a:gd name="connsiteX2302" fmla="*/ 9761588 w 21575718"/>
              <a:gd name="connsiteY2302" fmla="*/ 5654563 h 11969746"/>
              <a:gd name="connsiteX2303" fmla="*/ 9708278 w 21575718"/>
              <a:gd name="connsiteY2303" fmla="*/ 5631931 h 11969746"/>
              <a:gd name="connsiteX2304" fmla="*/ 9631329 w 21575718"/>
              <a:gd name="connsiteY2304" fmla="*/ 5595217 h 11969746"/>
              <a:gd name="connsiteX2305" fmla="*/ 9531749 w 21575718"/>
              <a:gd name="connsiteY2305" fmla="*/ 5608293 h 11969746"/>
              <a:gd name="connsiteX2306" fmla="*/ 9550860 w 21575718"/>
              <a:gd name="connsiteY2306" fmla="*/ 5533357 h 11969746"/>
              <a:gd name="connsiteX2307" fmla="*/ 9559410 w 21575718"/>
              <a:gd name="connsiteY2307" fmla="*/ 5474011 h 11969746"/>
              <a:gd name="connsiteX2308" fmla="*/ 9540299 w 21575718"/>
              <a:gd name="connsiteY2308" fmla="*/ 5400583 h 11969746"/>
              <a:gd name="connsiteX2309" fmla="*/ 9557399 w 21575718"/>
              <a:gd name="connsiteY2309" fmla="*/ 5259762 h 11969746"/>
              <a:gd name="connsiteX2310" fmla="*/ 9550358 w 21575718"/>
              <a:gd name="connsiteY2310" fmla="*/ 5123971 h 11969746"/>
              <a:gd name="connsiteX2311" fmla="*/ 9557399 w 21575718"/>
              <a:gd name="connsiteY2311" fmla="*/ 5055070 h 11969746"/>
              <a:gd name="connsiteX2312" fmla="*/ 9538287 w 21575718"/>
              <a:gd name="connsiteY2312" fmla="*/ 5021373 h 11969746"/>
              <a:gd name="connsiteX2313" fmla="*/ 9646418 w 21575718"/>
              <a:gd name="connsiteY2313" fmla="*/ 5032438 h 11969746"/>
              <a:gd name="connsiteX2314" fmla="*/ 9790758 w 21575718"/>
              <a:gd name="connsiteY2314" fmla="*/ 5027409 h 11969746"/>
              <a:gd name="connsiteX2315" fmla="*/ 9960749 w 21575718"/>
              <a:gd name="connsiteY2315" fmla="*/ 5056076 h 11969746"/>
              <a:gd name="connsiteX2316" fmla="*/ 10021101 w 21575718"/>
              <a:gd name="connsiteY2316" fmla="*/ 4945934 h 11969746"/>
              <a:gd name="connsiteX2317" fmla="*/ 10005510 w 21575718"/>
              <a:gd name="connsiteY2317" fmla="*/ 4777955 h 11969746"/>
              <a:gd name="connsiteX2318" fmla="*/ 9940631 w 21575718"/>
              <a:gd name="connsiteY2318" fmla="*/ 4731685 h 11969746"/>
              <a:gd name="connsiteX2319" fmla="*/ 9887321 w 21575718"/>
              <a:gd name="connsiteY2319" fmla="*/ 4650211 h 11969746"/>
              <a:gd name="connsiteX2320" fmla="*/ 9811881 w 21575718"/>
              <a:gd name="connsiteY2320" fmla="*/ 4637638 h 11969746"/>
              <a:gd name="connsiteX2321" fmla="*/ 9820431 w 21575718"/>
              <a:gd name="connsiteY2321" fmla="*/ 4603941 h 11969746"/>
              <a:gd name="connsiteX2322" fmla="*/ 9806852 w 21575718"/>
              <a:gd name="connsiteY2322" fmla="*/ 4557671 h 11969746"/>
              <a:gd name="connsiteX2323" fmla="*/ 9885812 w 21575718"/>
              <a:gd name="connsiteY2323" fmla="*/ 4554654 h 11969746"/>
              <a:gd name="connsiteX2324" fmla="*/ 9922023 w 21575718"/>
              <a:gd name="connsiteY2324" fmla="*/ 4570748 h 11969746"/>
              <a:gd name="connsiteX2325" fmla="*/ 9983883 w 21575718"/>
              <a:gd name="connsiteY2325" fmla="*/ 4524478 h 11969746"/>
              <a:gd name="connsiteX2326" fmla="*/ 9964772 w 21575718"/>
              <a:gd name="connsiteY2326" fmla="*/ 4478208 h 11969746"/>
              <a:gd name="connsiteX2327" fmla="*/ 10047253 w 21575718"/>
              <a:gd name="connsiteY2327" fmla="*/ 4506875 h 11969746"/>
              <a:gd name="connsiteX2328" fmla="*/ 10102072 w 21575718"/>
              <a:gd name="connsiteY2328" fmla="*/ 4470162 h 11969746"/>
              <a:gd name="connsiteX2329" fmla="*/ 10177512 w 21575718"/>
              <a:gd name="connsiteY2329" fmla="*/ 4422383 h 11969746"/>
              <a:gd name="connsiteX2330" fmla="*/ 10172482 w 21575718"/>
              <a:gd name="connsiteY2330" fmla="*/ 4353482 h 11969746"/>
              <a:gd name="connsiteX2331" fmla="*/ 10284133 w 21575718"/>
              <a:gd name="connsiteY2331" fmla="*/ 4315259 h 11969746"/>
              <a:gd name="connsiteX2332" fmla="*/ 10332415 w 21575718"/>
              <a:gd name="connsiteY2332" fmla="*/ 4291118 h 11969746"/>
              <a:gd name="connsiteX2333" fmla="*/ 10338952 w 21575718"/>
              <a:gd name="connsiteY2333" fmla="*/ 4206123 h 11969746"/>
              <a:gd name="connsiteX2334" fmla="*/ 10368122 w 21575718"/>
              <a:gd name="connsiteY2334" fmla="*/ 4127666 h 11969746"/>
              <a:gd name="connsiteX2335" fmla="*/ 10462674 w 21575718"/>
              <a:gd name="connsiteY2335" fmla="*/ 4108554 h 11969746"/>
              <a:gd name="connsiteX2336" fmla="*/ 10501902 w 21575718"/>
              <a:gd name="connsiteY2336" fmla="*/ 4082905 h 11969746"/>
              <a:gd name="connsiteX2337" fmla="*/ 10613553 w 21575718"/>
              <a:gd name="connsiteY2337" fmla="*/ 4052226 h 11969746"/>
              <a:gd name="connsiteX2338" fmla="*/ 10613553 w 21575718"/>
              <a:gd name="connsiteY2338" fmla="*/ 4017021 h 11969746"/>
              <a:gd name="connsiteX2339" fmla="*/ 10565774 w 21575718"/>
              <a:gd name="connsiteY2339" fmla="*/ 3828422 h 11969746"/>
              <a:gd name="connsiteX2340" fmla="*/ 10639705 w 21575718"/>
              <a:gd name="connsiteY2340" fmla="*/ 3661952 h 11969746"/>
              <a:gd name="connsiteX2341" fmla="*/ 10699553 w 21575718"/>
              <a:gd name="connsiteY2341" fmla="*/ 3722807 h 11969746"/>
              <a:gd name="connsiteX2342" fmla="*/ 10646243 w 21575718"/>
              <a:gd name="connsiteY2342" fmla="*/ 3858598 h 11969746"/>
              <a:gd name="connsiteX2343" fmla="*/ 10680443 w 21575718"/>
              <a:gd name="connsiteY2343" fmla="*/ 4011992 h 11969746"/>
              <a:gd name="connsiteX2344" fmla="*/ 10790081 w 21575718"/>
              <a:gd name="connsiteY2344" fmla="*/ 4042168 h 11969746"/>
              <a:gd name="connsiteX2345" fmla="*/ 10901732 w 21575718"/>
              <a:gd name="connsiteY2345" fmla="*/ 4078882 h 11969746"/>
              <a:gd name="connsiteX2346" fmla="*/ 10985721 w 21575718"/>
              <a:gd name="connsiteY2346" fmla="*/ 4029091 h 11969746"/>
              <a:gd name="connsiteX2347" fmla="*/ 11141630 w 21575718"/>
              <a:gd name="connsiteY2347" fmla="*/ 4022553 h 11969746"/>
              <a:gd name="connsiteX2348" fmla="*/ 11204999 w 21575718"/>
              <a:gd name="connsiteY2348" fmla="*/ 4014004 h 11969746"/>
              <a:gd name="connsiteX2349" fmla="*/ 11201981 w 21575718"/>
              <a:gd name="connsiteY2349" fmla="*/ 4006460 h 11969746"/>
              <a:gd name="connsiteX2350" fmla="*/ 11275912 w 21575718"/>
              <a:gd name="connsiteY2350" fmla="*/ 3956670 h 11969746"/>
              <a:gd name="connsiteX2351" fmla="*/ 11340790 w 21575718"/>
              <a:gd name="connsiteY2351" fmla="*/ 3906879 h 11969746"/>
              <a:gd name="connsiteX2352" fmla="*/ 11323690 w 21575718"/>
              <a:gd name="connsiteY2352" fmla="*/ 3809311 h 11969746"/>
              <a:gd name="connsiteX2353" fmla="*/ 11335761 w 21575718"/>
              <a:gd name="connsiteY2353" fmla="*/ 3746947 h 11969746"/>
              <a:gd name="connsiteX2354" fmla="*/ 11380522 w 21575718"/>
              <a:gd name="connsiteY2354" fmla="*/ 3691122 h 11969746"/>
              <a:gd name="connsiteX2355" fmla="*/ 11455961 w 21575718"/>
              <a:gd name="connsiteY2355" fmla="*/ 3748456 h 11969746"/>
              <a:gd name="connsiteX2356" fmla="*/ 11517821 w 21575718"/>
              <a:gd name="connsiteY2356" fmla="*/ 3724316 h 11969746"/>
              <a:gd name="connsiteX2357" fmla="*/ 11531401 w 21575718"/>
              <a:gd name="connsiteY2357" fmla="*/ 3620209 h 11969746"/>
              <a:gd name="connsiteX2358" fmla="*/ 11466020 w 21575718"/>
              <a:gd name="connsiteY2358" fmla="*/ 3575448 h 11969746"/>
              <a:gd name="connsiteX2359" fmla="*/ 11438862 w 21575718"/>
              <a:gd name="connsiteY2359" fmla="*/ 3522640 h 11969746"/>
              <a:gd name="connsiteX2360" fmla="*/ 11612373 w 21575718"/>
              <a:gd name="connsiteY2360" fmla="*/ 3508055 h 11969746"/>
              <a:gd name="connsiteX2361" fmla="*/ 11734082 w 21575718"/>
              <a:gd name="connsiteY2361" fmla="*/ 3509564 h 11969746"/>
              <a:gd name="connsiteX2362" fmla="*/ 11749672 w 21575718"/>
              <a:gd name="connsiteY2362" fmla="*/ 3471342 h 11969746"/>
              <a:gd name="connsiteX2363" fmla="*/ 11866353 w 21575718"/>
              <a:gd name="connsiteY2363" fmla="*/ 3463294 h 11969746"/>
              <a:gd name="connsiteX2364" fmla="*/ 11701392 w 21575718"/>
              <a:gd name="connsiteY2364" fmla="*/ 3431610 h 11969746"/>
              <a:gd name="connsiteX2365" fmla="*/ 11473061 w 21575718"/>
              <a:gd name="connsiteY2365" fmla="*/ 3457260 h 11969746"/>
              <a:gd name="connsiteX2366" fmla="*/ 11399130 w 21575718"/>
              <a:gd name="connsiteY2366" fmla="*/ 3428593 h 11969746"/>
              <a:gd name="connsiteX2367" fmla="*/ 11356381 w 21575718"/>
              <a:gd name="connsiteY2367" fmla="*/ 3356673 h 11969746"/>
              <a:gd name="connsiteX2368" fmla="*/ 11344311 w 21575718"/>
              <a:gd name="connsiteY2368" fmla="*/ 3231946 h 11969746"/>
              <a:gd name="connsiteX2369" fmla="*/ 11460990 w 21575718"/>
              <a:gd name="connsiteY2369" fmla="*/ 3083079 h 11969746"/>
              <a:gd name="connsiteX2370" fmla="*/ 11541459 w 21575718"/>
              <a:gd name="connsiteY2370" fmla="*/ 2980984 h 11969746"/>
              <a:gd name="connsiteX2371" fmla="*/ 11574149 w 21575718"/>
              <a:gd name="connsiteY2371" fmla="*/ 2940750 h 11969746"/>
              <a:gd name="connsiteX2372" fmla="*/ 11462500 w 21575718"/>
              <a:gd name="connsiteY2372" fmla="*/ 2856258 h 11969746"/>
              <a:gd name="connsiteX2373" fmla="*/ 11337270 w 21575718"/>
              <a:gd name="connsiteY2373" fmla="*/ 2898001 h 11969746"/>
              <a:gd name="connsiteX2374" fmla="*/ 11349340 w 21575718"/>
              <a:gd name="connsiteY2374" fmla="*/ 3032283 h 11969746"/>
              <a:gd name="connsiteX2375" fmla="*/ 11225619 w 21575718"/>
              <a:gd name="connsiteY2375" fmla="*/ 3147454 h 11969746"/>
              <a:gd name="connsiteX2376" fmla="*/ 11131068 w 21575718"/>
              <a:gd name="connsiteY2376" fmla="*/ 3280228 h 11969746"/>
              <a:gd name="connsiteX2377" fmla="*/ 11160238 w 21575718"/>
              <a:gd name="connsiteY2377" fmla="*/ 3421048 h 11969746"/>
              <a:gd name="connsiteX2378" fmla="*/ 11206507 w 21575718"/>
              <a:gd name="connsiteY2378" fmla="*/ 3504032 h 11969746"/>
              <a:gd name="connsiteX2379" fmla="*/ 11077757 w 21575718"/>
              <a:gd name="connsiteY2379" fmla="*/ 3604618 h 11969746"/>
              <a:gd name="connsiteX2380" fmla="*/ 11040038 w 21575718"/>
              <a:gd name="connsiteY2380" fmla="*/ 3743427 h 11969746"/>
              <a:gd name="connsiteX2381" fmla="*/ 10962587 w 21575718"/>
              <a:gd name="connsiteY2381" fmla="*/ 3821884 h 11969746"/>
              <a:gd name="connsiteX2382" fmla="*/ 10890667 w 21575718"/>
              <a:gd name="connsiteY2382" fmla="*/ 3904868 h 11969746"/>
              <a:gd name="connsiteX2383" fmla="*/ 10839369 w 21575718"/>
              <a:gd name="connsiteY2383" fmla="*/ 3777123 h 11969746"/>
              <a:gd name="connsiteX2384" fmla="*/ 10761917 w 21575718"/>
              <a:gd name="connsiteY2384" fmla="*/ 3653905 h 11969746"/>
              <a:gd name="connsiteX2385" fmla="*/ 10725706 w 21575718"/>
              <a:gd name="connsiteY2385" fmla="*/ 3530687 h 11969746"/>
              <a:gd name="connsiteX2386" fmla="*/ 10689495 w 21575718"/>
              <a:gd name="connsiteY2386" fmla="*/ 3454242 h 11969746"/>
              <a:gd name="connsiteX2387" fmla="*/ 10679436 w 21575718"/>
              <a:gd name="connsiteY2387" fmla="*/ 3478383 h 11969746"/>
              <a:gd name="connsiteX2388" fmla="*/ 10616067 w 21575718"/>
              <a:gd name="connsiteY2388" fmla="*/ 3588524 h 11969746"/>
              <a:gd name="connsiteX2389" fmla="*/ 10426965 w 21575718"/>
              <a:gd name="connsiteY2389" fmla="*/ 3647367 h 11969746"/>
              <a:gd name="connsiteX2390" fmla="*/ 10390754 w 21575718"/>
              <a:gd name="connsiteY2390" fmla="*/ 3535214 h 11969746"/>
              <a:gd name="connsiteX2391" fmla="*/ 10389245 w 21575718"/>
              <a:gd name="connsiteY2391" fmla="*/ 3329012 h 11969746"/>
              <a:gd name="connsiteX2392" fmla="*/ 10512967 w 21575718"/>
              <a:gd name="connsiteY2392" fmla="*/ 3197747 h 11969746"/>
              <a:gd name="connsiteX2393" fmla="*/ 10628137 w 21575718"/>
              <a:gd name="connsiteY2393" fmla="*/ 3111243 h 11969746"/>
              <a:gd name="connsiteX2394" fmla="*/ 10753367 w 21575718"/>
              <a:gd name="connsiteY2394" fmla="*/ 2994563 h 11969746"/>
              <a:gd name="connsiteX2395" fmla="*/ 10890667 w 21575718"/>
              <a:gd name="connsiteY2395" fmla="*/ 2754666 h 11969746"/>
              <a:gd name="connsiteX2396" fmla="*/ 11050096 w 21575718"/>
              <a:gd name="connsiteY2396" fmla="*/ 2522815 h 11969746"/>
              <a:gd name="connsiteX2397" fmla="*/ 11362416 w 21575718"/>
              <a:gd name="connsiteY2397" fmla="*/ 2289455 h 11969746"/>
              <a:gd name="connsiteX2398" fmla="*/ 11511787 w 21575718"/>
              <a:gd name="connsiteY2398" fmla="*/ 2177301 h 11969746"/>
              <a:gd name="connsiteX2399" fmla="*/ 11613379 w 21575718"/>
              <a:gd name="connsiteY2399" fmla="*/ 2147125 h 11969746"/>
              <a:gd name="connsiteX2400" fmla="*/ 11604828 w 21575718"/>
              <a:gd name="connsiteY2400" fmla="*/ 2201442 h 11969746"/>
              <a:gd name="connsiteX2401" fmla="*/ 11572138 w 21575718"/>
              <a:gd name="connsiteY2401" fmla="*/ 2270343 h 11969746"/>
              <a:gd name="connsiteX2402" fmla="*/ 11726538 w 21575718"/>
              <a:gd name="connsiteY2402" fmla="*/ 2179313 h 11969746"/>
              <a:gd name="connsiteX2403" fmla="*/ 11839697 w 21575718"/>
              <a:gd name="connsiteY2403" fmla="*/ 2211501 h 11969746"/>
              <a:gd name="connsiteX2404" fmla="*/ 11882950 w 21575718"/>
              <a:gd name="connsiteY2404" fmla="*/ 2272355 h 11969746"/>
              <a:gd name="connsiteX2405" fmla="*/ 11776328 w 21575718"/>
              <a:gd name="connsiteY2405" fmla="*/ 2291467 h 11969746"/>
              <a:gd name="connsiteX2406" fmla="*/ 11863838 w 21575718"/>
              <a:gd name="connsiteY2406" fmla="*/ 2352321 h 11969746"/>
              <a:gd name="connsiteX2407" fmla="*/ 12008179 w 21575718"/>
              <a:gd name="connsiteY2407" fmla="*/ 2323654 h 11969746"/>
              <a:gd name="connsiteX2408" fmla="*/ 12004659 w 21575718"/>
              <a:gd name="connsiteY2408" fmla="*/ 2357350 h 11969746"/>
              <a:gd name="connsiteX2409" fmla="*/ 12001138 w 21575718"/>
              <a:gd name="connsiteY2409" fmla="*/ 2414684 h 11969746"/>
              <a:gd name="connsiteX2410" fmla="*/ 12174649 w 21575718"/>
              <a:gd name="connsiteY2410" fmla="*/ 2456428 h 11969746"/>
              <a:gd name="connsiteX2411" fmla="*/ 12382359 w 21575718"/>
              <a:gd name="connsiteY2411" fmla="*/ 2568581 h 11969746"/>
              <a:gd name="connsiteX2412" fmla="*/ 12514630 w 21575718"/>
              <a:gd name="connsiteY2412" fmla="*/ 2638992 h 11969746"/>
              <a:gd name="connsiteX2413" fmla="*/ 12408008 w 21575718"/>
              <a:gd name="connsiteY2413" fmla="*/ 2798923 h 11969746"/>
              <a:gd name="connsiteX2414" fmla="*/ 12181690 w 21575718"/>
              <a:gd name="connsiteY2414" fmla="*/ 2757180 h 11969746"/>
              <a:gd name="connsiteX2415" fmla="*/ 12003150 w 21575718"/>
              <a:gd name="connsiteY2415" fmla="*/ 2693308 h 11969746"/>
              <a:gd name="connsiteX2416" fmla="*/ 12078589 w 21575718"/>
              <a:gd name="connsiteY2416" fmla="*/ 2774783 h 11969746"/>
              <a:gd name="connsiteX2417" fmla="*/ 12126368 w 21575718"/>
              <a:gd name="connsiteY2417" fmla="*/ 2942761 h 11969746"/>
              <a:gd name="connsiteX2418" fmla="*/ 12181187 w 21575718"/>
              <a:gd name="connsiteY2418" fmla="*/ 3086600 h 11969746"/>
              <a:gd name="connsiteX2419" fmla="*/ 12277247 w 21575718"/>
              <a:gd name="connsiteY2419" fmla="*/ 3109232 h 11969746"/>
              <a:gd name="connsiteX2420" fmla="*/ 12335587 w 21575718"/>
              <a:gd name="connsiteY2420" fmla="*/ 3082073 h 11969746"/>
              <a:gd name="connsiteX2421" fmla="*/ 12289317 w 21575718"/>
              <a:gd name="connsiteY2421" fmla="*/ 3032786 h 11969746"/>
              <a:gd name="connsiteX2422" fmla="*/ 12287808 w 21575718"/>
              <a:gd name="connsiteY2422" fmla="*/ 2974949 h 11969746"/>
              <a:gd name="connsiteX2423" fmla="*/ 12400967 w 21575718"/>
              <a:gd name="connsiteY2423" fmla="*/ 2984505 h 11969746"/>
              <a:gd name="connsiteX2424" fmla="*/ 12430137 w 21575718"/>
              <a:gd name="connsiteY2424" fmla="*/ 2931697 h 11969746"/>
              <a:gd name="connsiteX2425" fmla="*/ 12531730 w 21575718"/>
              <a:gd name="connsiteY2425" fmla="*/ 2823064 h 11969746"/>
              <a:gd name="connsiteX2426" fmla="*/ 12696691 w 21575718"/>
              <a:gd name="connsiteY2426" fmla="*/ 2805461 h 11969746"/>
              <a:gd name="connsiteX2427" fmla="*/ 12696691 w 21575718"/>
              <a:gd name="connsiteY2427" fmla="*/ 2693308 h 11969746"/>
              <a:gd name="connsiteX2428" fmla="*/ 12650421 w 21575718"/>
              <a:gd name="connsiteY2428" fmla="*/ 2608313 h 11969746"/>
              <a:gd name="connsiteX2429" fmla="*/ 12744972 w 21575718"/>
              <a:gd name="connsiteY2429" fmla="*/ 2560534 h 11969746"/>
              <a:gd name="connsiteX2430" fmla="*/ 12752013 w 21575718"/>
              <a:gd name="connsiteY2430" fmla="*/ 2624407 h 11969746"/>
              <a:gd name="connsiteX2431" fmla="*/ 12794762 w 21575718"/>
              <a:gd name="connsiteY2431" fmla="*/ 2724993 h 11969746"/>
              <a:gd name="connsiteX2432" fmla="*/ 12907921 w 21575718"/>
              <a:gd name="connsiteY2432" fmla="*/ 2672185 h 11969746"/>
              <a:gd name="connsiteX2433" fmla="*/ 13139772 w 21575718"/>
              <a:gd name="connsiteY2433" fmla="*/ 2536394 h 11969746"/>
              <a:gd name="connsiteX2434" fmla="*/ 13257961 w 21575718"/>
              <a:gd name="connsiteY2434" fmla="*/ 2529856 h 11969746"/>
              <a:gd name="connsiteX2435" fmla="*/ 13368103 w 21575718"/>
              <a:gd name="connsiteY2435" fmla="*/ 2550476 h 11969746"/>
              <a:gd name="connsiteX2436" fmla="*/ 13548152 w 21575718"/>
              <a:gd name="connsiteY2436" fmla="*/ 2502697 h 11969746"/>
              <a:gd name="connsiteX2437" fmla="*/ 13577322 w 21575718"/>
              <a:gd name="connsiteY2437" fmla="*/ 2540920 h 11969746"/>
              <a:gd name="connsiteX2438" fmla="*/ 13640691 w 21575718"/>
              <a:gd name="connsiteY2438" fmla="*/ 2544441 h 11969746"/>
              <a:gd name="connsiteX2439" fmla="*/ 13711102 w 21575718"/>
              <a:gd name="connsiteY2439" fmla="*/ 2469504 h 11969746"/>
              <a:gd name="connsiteX2440" fmla="*/ 13645720 w 21575718"/>
              <a:gd name="connsiteY2440" fmla="*/ 2421725 h 11969746"/>
              <a:gd name="connsiteX2441" fmla="*/ 13745301 w 21575718"/>
              <a:gd name="connsiteY2441" fmla="*/ 2365900 h 11969746"/>
              <a:gd name="connsiteX2442" fmla="*/ 13997772 w 21575718"/>
              <a:gd name="connsiteY2442" fmla="*/ 2485598 h 11969746"/>
              <a:gd name="connsiteX2443" fmla="*/ 14154184 w 21575718"/>
              <a:gd name="connsiteY2443" fmla="*/ 2635974 h 11969746"/>
              <a:gd name="connsiteX2444" fmla="*/ 14159212 w 21575718"/>
              <a:gd name="connsiteY2444" fmla="*/ 2495153 h 11969746"/>
              <a:gd name="connsiteX2445" fmla="*/ 14068182 w 21575718"/>
              <a:gd name="connsiteY2445" fmla="*/ 2344777 h 11969746"/>
              <a:gd name="connsiteX2446" fmla="*/ 14028953 w 21575718"/>
              <a:gd name="connsiteY2446" fmla="*/ 2225080 h 11969746"/>
              <a:gd name="connsiteX2447" fmla="*/ 14123504 w 21575718"/>
              <a:gd name="connsiteY2447" fmla="*/ 2068165 h 11969746"/>
              <a:gd name="connsiteX2448" fmla="*/ 14205986 w 21575718"/>
              <a:gd name="connsiteY2448" fmla="*/ 1930865 h 11969746"/>
              <a:gd name="connsiteX2449" fmla="*/ 14373964 w 21575718"/>
              <a:gd name="connsiteY2449" fmla="*/ 1946959 h 11969746"/>
              <a:gd name="connsiteX2450" fmla="*/ 14331215 w 21575718"/>
              <a:gd name="connsiteY2450" fmla="*/ 2117956 h 11969746"/>
              <a:gd name="connsiteX2451" fmla="*/ 14343285 w 21575718"/>
              <a:gd name="connsiteY2451" fmla="*/ 2356344 h 11969746"/>
              <a:gd name="connsiteX2452" fmla="*/ 14360384 w 21575718"/>
              <a:gd name="connsiteY2452" fmla="*/ 2525832 h 11969746"/>
              <a:gd name="connsiteX2453" fmla="*/ 14423754 w 21575718"/>
              <a:gd name="connsiteY2453" fmla="*/ 2644021 h 11969746"/>
              <a:gd name="connsiteX2454" fmla="*/ 14315624 w 21575718"/>
              <a:gd name="connsiteY2454" fmla="*/ 2762209 h 11969746"/>
              <a:gd name="connsiteX2455" fmla="*/ 14176313 w 21575718"/>
              <a:gd name="connsiteY2455" fmla="*/ 2798923 h 11969746"/>
              <a:gd name="connsiteX2456" fmla="*/ 14310091 w 21575718"/>
              <a:gd name="connsiteY2456" fmla="*/ 2851731 h 11969746"/>
              <a:gd name="connsiteX2457" fmla="*/ 14376982 w 21575718"/>
              <a:gd name="connsiteY2457" fmla="*/ 2815017 h 11969746"/>
              <a:gd name="connsiteX2458" fmla="*/ 14507240 w 21575718"/>
              <a:gd name="connsiteY2458" fmla="*/ 2682243 h 11969746"/>
              <a:gd name="connsiteX2459" fmla="*/ 14488129 w 21575718"/>
              <a:gd name="connsiteY2459" fmla="*/ 2576628 h 11969746"/>
              <a:gd name="connsiteX2460" fmla="*/ 14589218 w 21575718"/>
              <a:gd name="connsiteY2460" fmla="*/ 2546452 h 11969746"/>
              <a:gd name="connsiteX2461" fmla="*/ 14693827 w 21575718"/>
              <a:gd name="connsiteY2461" fmla="*/ 2685764 h 11969746"/>
              <a:gd name="connsiteX2462" fmla="*/ 14619896 w 21575718"/>
              <a:gd name="connsiteY2462" fmla="*/ 2510241 h 11969746"/>
              <a:gd name="connsiteX2463" fmla="*/ 14451918 w 21575718"/>
              <a:gd name="connsiteY2463" fmla="*/ 2450895 h 11969746"/>
              <a:gd name="connsiteX2464" fmla="*/ 14474047 w 21575718"/>
              <a:gd name="connsiteY2464" fmla="*/ 2257267 h 11969746"/>
              <a:gd name="connsiteX2465" fmla="*/ 14482597 w 21575718"/>
              <a:gd name="connsiteY2465" fmla="*/ 2083253 h 11969746"/>
              <a:gd name="connsiteX2466" fmla="*/ 14523837 w 21575718"/>
              <a:gd name="connsiteY2466" fmla="*/ 1988702 h 11969746"/>
              <a:gd name="connsiteX2467" fmla="*/ 14527357 w 21575718"/>
              <a:gd name="connsiteY2467" fmla="*/ 2100353 h 11969746"/>
              <a:gd name="connsiteX2468" fmla="*/ 14563568 w 21575718"/>
              <a:gd name="connsiteY2468" fmla="*/ 2199430 h 11969746"/>
              <a:gd name="connsiteX2469" fmla="*/ 14653090 w 21575718"/>
              <a:gd name="connsiteY2469" fmla="*/ 2180319 h 11969746"/>
              <a:gd name="connsiteX2470" fmla="*/ 14632470 w 21575718"/>
              <a:gd name="connsiteY2470" fmla="*/ 2101862 h 11969746"/>
              <a:gd name="connsiteX2471" fmla="*/ 14802460 w 21575718"/>
              <a:gd name="connsiteY2471" fmla="*/ 2112926 h 11969746"/>
              <a:gd name="connsiteX2472" fmla="*/ 14963901 w 21575718"/>
              <a:gd name="connsiteY2472" fmla="*/ 2153161 h 11969746"/>
              <a:gd name="connsiteX2473" fmla="*/ 14981002 w 21575718"/>
              <a:gd name="connsiteY2473" fmla="*/ 2117956 h 11969746"/>
              <a:gd name="connsiteX2474" fmla="*/ 14921153 w 21575718"/>
              <a:gd name="connsiteY2474" fmla="*/ 2046036 h 11969746"/>
              <a:gd name="connsiteX2475" fmla="*/ 14855771 w 21575718"/>
              <a:gd name="connsiteY2475" fmla="*/ 2018878 h 11969746"/>
              <a:gd name="connsiteX2476" fmla="*/ 14818051 w 21575718"/>
              <a:gd name="connsiteY2476" fmla="*/ 1876549 h 11969746"/>
              <a:gd name="connsiteX2477" fmla="*/ 14898520 w 21575718"/>
              <a:gd name="connsiteY2477" fmla="*/ 1870011 h 11969746"/>
              <a:gd name="connsiteX2478" fmla="*/ 15217882 w 21575718"/>
              <a:gd name="connsiteY2478" fmla="*/ 1858946 h 11969746"/>
              <a:gd name="connsiteX2479" fmla="*/ 15210840 w 21575718"/>
              <a:gd name="connsiteY2479" fmla="*/ 1651236 h 11969746"/>
              <a:gd name="connsiteX2480" fmla="*/ 15531710 w 21575718"/>
              <a:gd name="connsiteY2480" fmla="*/ 1547632 h 11969746"/>
              <a:gd name="connsiteX2481" fmla="*/ 15967751 w 21575718"/>
              <a:gd name="connsiteY2481" fmla="*/ 1488286 h 11969746"/>
              <a:gd name="connsiteX2482" fmla="*/ 16068839 w 21575718"/>
              <a:gd name="connsiteY2482" fmla="*/ 1390718 h 11969746"/>
              <a:gd name="connsiteX2483" fmla="*/ 16208152 w 21575718"/>
              <a:gd name="connsiteY2483" fmla="*/ 1323325 h 11969746"/>
              <a:gd name="connsiteX2484" fmla="*/ 16300691 w 21575718"/>
              <a:gd name="connsiteY2484" fmla="*/ 1342436 h 11969746"/>
              <a:gd name="connsiteX2485" fmla="*/ 16316282 w 21575718"/>
              <a:gd name="connsiteY2485" fmla="*/ 1406309 h 11969746"/>
              <a:gd name="connsiteX2486" fmla="*/ 16338411 w 21575718"/>
              <a:gd name="connsiteY2486" fmla="*/ 1446040 h 11969746"/>
              <a:gd name="connsiteX2487" fmla="*/ 16435979 w 21575718"/>
              <a:gd name="connsiteY2487" fmla="*/ 1500357 h 11969746"/>
              <a:gd name="connsiteX2488" fmla="*/ 16461628 w 21575718"/>
              <a:gd name="connsiteY2488" fmla="*/ 1455596 h 11969746"/>
              <a:gd name="connsiteX2489" fmla="*/ 16564729 w 21575718"/>
              <a:gd name="connsiteY2489" fmla="*/ 1447549 h 11969746"/>
              <a:gd name="connsiteX2490" fmla="*/ 16734720 w 21575718"/>
              <a:gd name="connsiteY2490" fmla="*/ 1520977 h 11969746"/>
              <a:gd name="connsiteX2491" fmla="*/ 16808650 w 21575718"/>
              <a:gd name="connsiteY2491" fmla="*/ 1617037 h 11969746"/>
              <a:gd name="connsiteX2492" fmla="*/ 16733211 w 21575718"/>
              <a:gd name="connsiteY2492" fmla="*/ 1727178 h 11969746"/>
              <a:gd name="connsiteX2493" fmla="*/ 16508401 w 21575718"/>
              <a:gd name="connsiteY2493" fmla="*/ 1851905 h 11969746"/>
              <a:gd name="connsiteX2494" fmla="*/ 16369592 w 21575718"/>
              <a:gd name="connsiteY2494" fmla="*/ 1998761 h 11969746"/>
              <a:gd name="connsiteX2495" fmla="*/ 16450061 w 21575718"/>
              <a:gd name="connsiteY2495" fmla="*/ 1998761 h 11969746"/>
              <a:gd name="connsiteX2496" fmla="*/ 16704041 w 21575718"/>
              <a:gd name="connsiteY2496" fmla="*/ 1952491 h 11969746"/>
              <a:gd name="connsiteX2497" fmla="*/ 16846370 w 21575718"/>
              <a:gd name="connsiteY2497" fmla="*/ 1982667 h 11969746"/>
              <a:gd name="connsiteX2498" fmla="*/ 16994232 w 21575718"/>
              <a:gd name="connsiteY2498" fmla="*/ 1990714 h 11969746"/>
              <a:gd name="connsiteX2499" fmla="*/ 17068164 w 21575718"/>
              <a:gd name="connsiteY2499" fmla="*/ 2033966 h 11969746"/>
              <a:gd name="connsiteX2500" fmla="*/ 17145614 w 21575718"/>
              <a:gd name="connsiteY2500" fmla="*/ 2089791 h 11969746"/>
              <a:gd name="connsiteX2501" fmla="*/ 17356844 w 21575718"/>
              <a:gd name="connsiteY2501" fmla="*/ 2083253 h 11969746"/>
              <a:gd name="connsiteX2502" fmla="*/ 17439324 w 21575718"/>
              <a:gd name="connsiteY2502" fmla="*/ 2023907 h 11969746"/>
              <a:gd name="connsiteX2503" fmla="*/ 17615854 w 21575718"/>
              <a:gd name="connsiteY2503" fmla="*/ 2014352 h 11969746"/>
              <a:gd name="connsiteX2504" fmla="*/ 17698336 w 21575718"/>
              <a:gd name="connsiteY2504" fmla="*/ 2075206 h 11969746"/>
              <a:gd name="connsiteX2505" fmla="*/ 17737564 w 21575718"/>
              <a:gd name="connsiteY2505" fmla="*/ 2180822 h 11969746"/>
              <a:gd name="connsiteX2506" fmla="*/ 17713422 w 21575718"/>
              <a:gd name="connsiteY2506" fmla="*/ 2318122 h 11969746"/>
              <a:gd name="connsiteX2507" fmla="*/ 17816522 w 21575718"/>
              <a:gd name="connsiteY2507" fmla="*/ 2422228 h 11969746"/>
              <a:gd name="connsiteX2508" fmla="*/ 17911074 w 21575718"/>
              <a:gd name="connsiteY2508" fmla="*/ 2323151 h 11969746"/>
              <a:gd name="connsiteX2509" fmla="*/ 18020712 w 21575718"/>
              <a:gd name="connsiteY2509" fmla="*/ 2367912 h 11969746"/>
              <a:gd name="connsiteX2510" fmla="*/ 18180142 w 21575718"/>
              <a:gd name="connsiteY2510" fmla="*/ 2375959 h 11969746"/>
              <a:gd name="connsiteX2511" fmla="*/ 18331022 w 21575718"/>
              <a:gd name="connsiteY2511" fmla="*/ 2384006 h 11969746"/>
              <a:gd name="connsiteX2512" fmla="*/ 18353150 w 21575718"/>
              <a:gd name="connsiteY2512" fmla="*/ 2304040 h 11969746"/>
              <a:gd name="connsiteX2513" fmla="*/ 18370250 w 21575718"/>
              <a:gd name="connsiteY2513" fmla="*/ 2225583 h 11969746"/>
              <a:gd name="connsiteX2514" fmla="*/ 18572930 w 21575718"/>
              <a:gd name="connsiteY2514" fmla="*/ 2239665 h 11969746"/>
              <a:gd name="connsiteX2515" fmla="*/ 18739400 w 21575718"/>
              <a:gd name="connsiteY2515" fmla="*/ 2295490 h 11969746"/>
              <a:gd name="connsiteX2516" fmla="*/ 18905870 w 21575718"/>
              <a:gd name="connsiteY2516" fmla="*/ 2364391 h 11969746"/>
              <a:gd name="connsiteX2517" fmla="*/ 19051720 w 21575718"/>
              <a:gd name="connsiteY2517" fmla="*/ 2512756 h 11969746"/>
              <a:gd name="connsiteX2518" fmla="*/ 19214670 w 21575718"/>
              <a:gd name="connsiteY2518" fmla="*/ 2503200 h 11969746"/>
              <a:gd name="connsiteX2519" fmla="*/ 19435960 w 21575718"/>
              <a:gd name="connsiteY2519" fmla="*/ 2546452 h 11969746"/>
              <a:gd name="connsiteX2520" fmla="*/ 19521458 w 21575718"/>
              <a:gd name="connsiteY2520" fmla="*/ 2648547 h 11969746"/>
              <a:gd name="connsiteX2521" fmla="*/ 19561188 w 21575718"/>
              <a:gd name="connsiteY2521" fmla="*/ 2723484 h 11969746"/>
              <a:gd name="connsiteX2522" fmla="*/ 19724140 w 21575718"/>
              <a:gd name="connsiteY2522" fmla="*/ 2738069 h 11969746"/>
              <a:gd name="connsiteX2523" fmla="*/ 19868480 w 21575718"/>
              <a:gd name="connsiteY2523" fmla="*/ 2755671 h 11969746"/>
              <a:gd name="connsiteX2524" fmla="*/ 20000750 w 21575718"/>
              <a:gd name="connsiteY2524" fmla="*/ 2768748 h 11969746"/>
              <a:gd name="connsiteX2525" fmla="*/ 20118938 w 21575718"/>
              <a:gd name="connsiteY2525" fmla="*/ 2848713 h 11969746"/>
              <a:gd name="connsiteX2526" fmla="*/ 20153138 w 21575718"/>
              <a:gd name="connsiteY2526" fmla="*/ 2784841 h 11969746"/>
              <a:gd name="connsiteX2527" fmla="*/ 20148110 w 21575718"/>
              <a:gd name="connsiteY2527" fmla="*/ 2717449 h 11969746"/>
              <a:gd name="connsiteX2528" fmla="*/ 20417680 w 21575718"/>
              <a:gd name="connsiteY2528" fmla="*/ 2760701 h 11969746"/>
              <a:gd name="connsiteX2529" fmla="*/ 20694290 w 21575718"/>
              <a:gd name="connsiteY2529" fmla="*/ 2888445 h 11969746"/>
              <a:gd name="connsiteX2530" fmla="*/ 20939722 w 21575718"/>
              <a:gd name="connsiteY2530" fmla="*/ 3040330 h 11969746"/>
              <a:gd name="connsiteX2531" fmla="*/ 20981466 w 21575718"/>
              <a:gd name="connsiteY2531" fmla="*/ 3076038 h 11969746"/>
              <a:gd name="connsiteX2532" fmla="*/ 21027734 w 21575718"/>
              <a:gd name="connsiteY2532" fmla="*/ 3094646 h 11969746"/>
              <a:gd name="connsiteX2533" fmla="*/ 21189174 w 21575718"/>
              <a:gd name="connsiteY2533" fmla="*/ 3165057 h 11969746"/>
              <a:gd name="connsiteX2534" fmla="*/ 21341564 w 21575718"/>
              <a:gd name="connsiteY2534" fmla="*/ 3261117 h 11969746"/>
              <a:gd name="connsiteX2535" fmla="*/ 21288756 w 21575718"/>
              <a:gd name="connsiteY2535" fmla="*/ 3286263 h 11969746"/>
              <a:gd name="connsiteX2536" fmla="*/ 13280090 w 21575718"/>
              <a:gd name="connsiteY2536" fmla="*/ 4910729 h 11969746"/>
              <a:gd name="connsiteX2537" fmla="*/ 13318815 w 21575718"/>
              <a:gd name="connsiteY2537" fmla="*/ 4884576 h 11969746"/>
              <a:gd name="connsiteX2538" fmla="*/ 13269026 w 21575718"/>
              <a:gd name="connsiteY2538" fmla="*/ 4875021 h 11969746"/>
              <a:gd name="connsiteX2539" fmla="*/ 13241867 w 21575718"/>
              <a:gd name="connsiteY2539" fmla="*/ 4819195 h 11969746"/>
              <a:gd name="connsiteX2540" fmla="*/ 13209177 w 21575718"/>
              <a:gd name="connsiteY2540" fmla="*/ 4737721 h 11969746"/>
              <a:gd name="connsiteX2541" fmla="*/ 13161398 w 21575718"/>
              <a:gd name="connsiteY2541" fmla="*/ 4747277 h 11969746"/>
              <a:gd name="connsiteX2542" fmla="*/ 13070368 w 21575718"/>
              <a:gd name="connsiteY2542" fmla="*/ 4742750 h 11969746"/>
              <a:gd name="connsiteX2543" fmla="*/ 12963747 w 21575718"/>
              <a:gd name="connsiteY2543" fmla="*/ 4810143 h 11969746"/>
              <a:gd name="connsiteX2544" fmla="*/ 12903898 w 21575718"/>
              <a:gd name="connsiteY2544" fmla="*/ 4879044 h 11969746"/>
              <a:gd name="connsiteX2545" fmla="*/ 12821417 w 21575718"/>
              <a:gd name="connsiteY2545" fmla="*/ 4952472 h 11969746"/>
              <a:gd name="connsiteX2546" fmla="*/ 12872716 w 21575718"/>
              <a:gd name="connsiteY2546" fmla="*/ 5008297 h 11969746"/>
              <a:gd name="connsiteX2547" fmla="*/ 12901886 w 21575718"/>
              <a:gd name="connsiteY2547" fmla="*/ 5107375 h 11969746"/>
              <a:gd name="connsiteX2548" fmla="*/ 12970788 w 21575718"/>
              <a:gd name="connsiteY2548" fmla="*/ 5201423 h 11969746"/>
              <a:gd name="connsiteX2549" fmla="*/ 13049748 w 21575718"/>
              <a:gd name="connsiteY2549" fmla="*/ 5244675 h 11969746"/>
              <a:gd name="connsiteX2550" fmla="*/ 13020578 w 21575718"/>
              <a:gd name="connsiteY2550" fmla="*/ 5274851 h 11969746"/>
              <a:gd name="connsiteX2551" fmla="*/ 12979337 w 21575718"/>
              <a:gd name="connsiteY2551" fmla="*/ 5426735 h 11969746"/>
              <a:gd name="connsiteX2552" fmla="*/ 12970788 w 21575718"/>
              <a:gd name="connsiteY2552" fmla="*/ 5569065 h 11969746"/>
              <a:gd name="connsiteX2553" fmla="*/ 13068356 w 21575718"/>
              <a:gd name="connsiteY2553" fmla="*/ 5615334 h 11969746"/>
              <a:gd name="connsiteX2554" fmla="*/ 13250418 w 21575718"/>
              <a:gd name="connsiteY2554" fmla="*/ 5642493 h 11969746"/>
              <a:gd name="connsiteX2555" fmla="*/ 13277575 w 21575718"/>
              <a:gd name="connsiteY2555" fmla="*/ 5559509 h 11969746"/>
              <a:gd name="connsiteX2556" fmla="*/ 13255446 w 21575718"/>
              <a:gd name="connsiteY2556" fmla="*/ 5423718 h 11969746"/>
              <a:gd name="connsiteX2557" fmla="*/ 13217726 w 21575718"/>
              <a:gd name="connsiteY2557" fmla="*/ 5350290 h 11969746"/>
              <a:gd name="connsiteX2558" fmla="*/ 13265505 w 21575718"/>
              <a:gd name="connsiteY2558" fmla="*/ 5297482 h 11969746"/>
              <a:gd name="connsiteX2559" fmla="*/ 13289646 w 21575718"/>
              <a:gd name="connsiteY2559" fmla="*/ 5259259 h 11969746"/>
              <a:gd name="connsiteX2560" fmla="*/ 13253435 w 21575718"/>
              <a:gd name="connsiteY2560" fmla="*/ 5191867 h 11969746"/>
              <a:gd name="connsiteX2561" fmla="*/ 13214207 w 21575718"/>
              <a:gd name="connsiteY2561" fmla="*/ 5244675 h 11969746"/>
              <a:gd name="connsiteX2562" fmla="*/ 13204147 w 21575718"/>
              <a:gd name="connsiteY2562" fmla="*/ 5161691 h 11969746"/>
              <a:gd name="connsiteX2563" fmla="*/ 13195598 w 21575718"/>
              <a:gd name="connsiteY2563" fmla="*/ 5113913 h 11969746"/>
              <a:gd name="connsiteX2564" fmla="*/ 13135246 w 21575718"/>
              <a:gd name="connsiteY2564" fmla="*/ 5072170 h 11969746"/>
              <a:gd name="connsiteX2565" fmla="*/ 13099035 w 21575718"/>
              <a:gd name="connsiteY2565" fmla="*/ 4982648 h 11969746"/>
              <a:gd name="connsiteX2566" fmla="*/ 13119655 w 21575718"/>
              <a:gd name="connsiteY2566" fmla="*/ 4956998 h 11969746"/>
              <a:gd name="connsiteX2567" fmla="*/ 13119655 w 21575718"/>
              <a:gd name="connsiteY2567" fmla="*/ 4931349 h 11969746"/>
              <a:gd name="connsiteX2568" fmla="*/ 13136755 w 21575718"/>
              <a:gd name="connsiteY2568" fmla="*/ 4889606 h 11969746"/>
              <a:gd name="connsiteX2569" fmla="*/ 13265505 w 21575718"/>
              <a:gd name="connsiteY2569" fmla="*/ 4904191 h 11969746"/>
              <a:gd name="connsiteX2570" fmla="*/ 13280090 w 21575718"/>
              <a:gd name="connsiteY2570" fmla="*/ 4910729 h 11969746"/>
              <a:gd name="connsiteX2571" fmla="*/ 6875773 w 21575718"/>
              <a:gd name="connsiteY2571" fmla="*/ 2447878 h 11969746"/>
              <a:gd name="connsiteX2572" fmla="*/ 6933611 w 21575718"/>
              <a:gd name="connsiteY2572" fmla="*/ 2499177 h 11969746"/>
              <a:gd name="connsiteX2573" fmla="*/ 6992453 w 21575718"/>
              <a:gd name="connsiteY2573" fmla="*/ 2486101 h 11969746"/>
              <a:gd name="connsiteX2574" fmla="*/ 6990945 w 21575718"/>
              <a:gd name="connsiteY2574" fmla="*/ 2431281 h 11969746"/>
              <a:gd name="connsiteX2575" fmla="*/ 6974850 w 21575718"/>
              <a:gd name="connsiteY2575" fmla="*/ 2397082 h 11969746"/>
              <a:gd name="connsiteX2576" fmla="*/ 6875773 w 21575718"/>
              <a:gd name="connsiteY2576" fmla="*/ 2447878 h 11969746"/>
              <a:gd name="connsiteX2577" fmla="*/ 15361719 w 21575718"/>
              <a:gd name="connsiteY2577" fmla="*/ 685609 h 11969746"/>
              <a:gd name="connsiteX2578" fmla="*/ 15306900 w 21575718"/>
              <a:gd name="connsiteY2578" fmla="*/ 703212 h 11969746"/>
              <a:gd name="connsiteX2579" fmla="*/ 15415029 w 21575718"/>
              <a:gd name="connsiteY2579" fmla="*/ 749481 h 11969746"/>
              <a:gd name="connsiteX2580" fmla="*/ 15536739 w 21575718"/>
              <a:gd name="connsiteY2580" fmla="*/ 682089 h 11969746"/>
              <a:gd name="connsiteX2581" fmla="*/ 15491978 w 21575718"/>
              <a:gd name="connsiteY2581" fmla="*/ 651913 h 11969746"/>
              <a:gd name="connsiteX2582" fmla="*/ 15361719 w 21575718"/>
              <a:gd name="connsiteY2582" fmla="*/ 685609 h 1196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Lst>
            <a:rect l="l" t="t" r="r" b="b"/>
            <a:pathLst>
              <a:path w="21575718" h="11969746">
                <a:moveTo>
                  <a:pt x="2122577" y="2723484"/>
                </a:moveTo>
                <a:cubicBezTo>
                  <a:pt x="2164823" y="2723484"/>
                  <a:pt x="2169852" y="2738572"/>
                  <a:pt x="2206064" y="2723484"/>
                </a:cubicBezTo>
                <a:cubicBezTo>
                  <a:pt x="2242275" y="2708396"/>
                  <a:pt x="2348393" y="2637986"/>
                  <a:pt x="2384604" y="2628430"/>
                </a:cubicBezTo>
                <a:cubicBezTo>
                  <a:pt x="2420815" y="2618874"/>
                  <a:pt x="2443950" y="2631448"/>
                  <a:pt x="2390639" y="2661120"/>
                </a:cubicBezTo>
                <a:cubicBezTo>
                  <a:pt x="2337328" y="2690793"/>
                  <a:pt x="2230707" y="2754666"/>
                  <a:pt x="2249818" y="2749636"/>
                </a:cubicBezTo>
                <a:cubicBezTo>
                  <a:pt x="2268930" y="2744607"/>
                  <a:pt x="2322743" y="2721472"/>
                  <a:pt x="2399189" y="2685764"/>
                </a:cubicBezTo>
                <a:cubicBezTo>
                  <a:pt x="2475634" y="2649553"/>
                  <a:pt x="2468593" y="2665647"/>
                  <a:pt x="2488208" y="2627424"/>
                </a:cubicBezTo>
                <a:cubicBezTo>
                  <a:pt x="2507822" y="2589201"/>
                  <a:pt x="2518383" y="2569084"/>
                  <a:pt x="2518383" y="2569084"/>
                </a:cubicBezTo>
                <a:cubicBezTo>
                  <a:pt x="2518383" y="2569084"/>
                  <a:pt x="2639590" y="2692805"/>
                  <a:pt x="2650654" y="2697834"/>
                </a:cubicBezTo>
                <a:cubicBezTo>
                  <a:pt x="2661719" y="2702361"/>
                  <a:pt x="2666245" y="2696828"/>
                  <a:pt x="2672280" y="2681741"/>
                </a:cubicBezTo>
                <a:cubicBezTo>
                  <a:pt x="2678315" y="2666653"/>
                  <a:pt x="2691392" y="2645027"/>
                  <a:pt x="2708491" y="2652068"/>
                </a:cubicBezTo>
                <a:cubicBezTo>
                  <a:pt x="2725591" y="2659109"/>
                  <a:pt x="2711006" y="2688782"/>
                  <a:pt x="2721064" y="2692805"/>
                </a:cubicBezTo>
                <a:cubicBezTo>
                  <a:pt x="2731626" y="2696828"/>
                  <a:pt x="2748726" y="2691799"/>
                  <a:pt x="2780410" y="2681741"/>
                </a:cubicBezTo>
                <a:cubicBezTo>
                  <a:pt x="2812095" y="2671179"/>
                  <a:pt x="2796001" y="2648044"/>
                  <a:pt x="2796001" y="2648044"/>
                </a:cubicBezTo>
                <a:cubicBezTo>
                  <a:pt x="2796001" y="2648044"/>
                  <a:pt x="2792480" y="2647038"/>
                  <a:pt x="2829697" y="2644021"/>
                </a:cubicBezTo>
                <a:cubicBezTo>
                  <a:pt x="2866411" y="2641003"/>
                  <a:pt x="2982588" y="2683249"/>
                  <a:pt x="3016787" y="2696828"/>
                </a:cubicBezTo>
                <a:cubicBezTo>
                  <a:pt x="3050987" y="2710408"/>
                  <a:pt x="3155093" y="2721472"/>
                  <a:pt x="3184263" y="2731028"/>
                </a:cubicBezTo>
                <a:cubicBezTo>
                  <a:pt x="3213433" y="2740583"/>
                  <a:pt x="3224498" y="2714431"/>
                  <a:pt x="3264732" y="2736057"/>
                </a:cubicBezTo>
                <a:cubicBezTo>
                  <a:pt x="3304967" y="2757683"/>
                  <a:pt x="3335143" y="2786350"/>
                  <a:pt x="3304967" y="2801438"/>
                </a:cubicBezTo>
                <a:cubicBezTo>
                  <a:pt x="3274791" y="2816526"/>
                  <a:pt x="3199351" y="2828093"/>
                  <a:pt x="3238077" y="2837649"/>
                </a:cubicBezTo>
                <a:cubicBezTo>
                  <a:pt x="3276803" y="2847205"/>
                  <a:pt x="3335143" y="2859275"/>
                  <a:pt x="3390968" y="2857766"/>
                </a:cubicBezTo>
                <a:cubicBezTo>
                  <a:pt x="3446793" y="2856258"/>
                  <a:pt x="3546876" y="2835637"/>
                  <a:pt x="3578058" y="2835637"/>
                </a:cubicBezTo>
                <a:cubicBezTo>
                  <a:pt x="3609240" y="2835637"/>
                  <a:pt x="3627848" y="2854749"/>
                  <a:pt x="3657018" y="2903533"/>
                </a:cubicBezTo>
                <a:cubicBezTo>
                  <a:pt x="3686188" y="2952317"/>
                  <a:pt x="3709323" y="2971428"/>
                  <a:pt x="3720387" y="2975452"/>
                </a:cubicBezTo>
                <a:cubicBezTo>
                  <a:pt x="3731452" y="2979475"/>
                  <a:pt x="3709323" y="2952317"/>
                  <a:pt x="3715358" y="2928177"/>
                </a:cubicBezTo>
                <a:cubicBezTo>
                  <a:pt x="3721393" y="2904036"/>
                  <a:pt x="3709323" y="2857263"/>
                  <a:pt x="3702282" y="2841169"/>
                </a:cubicBezTo>
                <a:cubicBezTo>
                  <a:pt x="3695744" y="2825076"/>
                  <a:pt x="3702282" y="2817029"/>
                  <a:pt x="3688703" y="2793894"/>
                </a:cubicBezTo>
                <a:cubicBezTo>
                  <a:pt x="3675124" y="2770759"/>
                  <a:pt x="3652492" y="2774783"/>
                  <a:pt x="3693732" y="2754666"/>
                </a:cubicBezTo>
                <a:cubicBezTo>
                  <a:pt x="3734972" y="2734548"/>
                  <a:pt x="3763137" y="2705378"/>
                  <a:pt x="3812927" y="2711413"/>
                </a:cubicBezTo>
                <a:cubicBezTo>
                  <a:pt x="3862717" y="2717952"/>
                  <a:pt x="3876296" y="2780818"/>
                  <a:pt x="3919548" y="2785847"/>
                </a:cubicBezTo>
                <a:cubicBezTo>
                  <a:pt x="3962297" y="2790876"/>
                  <a:pt x="3970344" y="2807473"/>
                  <a:pt x="4043771" y="2813005"/>
                </a:cubicBezTo>
                <a:cubicBezTo>
                  <a:pt x="4117702" y="2818538"/>
                  <a:pt x="4086521" y="2814011"/>
                  <a:pt x="4169001" y="2819544"/>
                </a:cubicBezTo>
                <a:cubicBezTo>
                  <a:pt x="4251482" y="2825076"/>
                  <a:pt x="4221306" y="2810491"/>
                  <a:pt x="4238406" y="2768245"/>
                </a:cubicBezTo>
                <a:cubicBezTo>
                  <a:pt x="4255506" y="2725999"/>
                  <a:pt x="4274617" y="2717952"/>
                  <a:pt x="4294231" y="2719460"/>
                </a:cubicBezTo>
                <a:cubicBezTo>
                  <a:pt x="4313845" y="2720969"/>
                  <a:pt x="4383250" y="2730525"/>
                  <a:pt x="4383250" y="2739578"/>
                </a:cubicBezTo>
                <a:cubicBezTo>
                  <a:pt x="4383250" y="2748127"/>
                  <a:pt x="4354080" y="2793894"/>
                  <a:pt x="4368665" y="2816023"/>
                </a:cubicBezTo>
                <a:cubicBezTo>
                  <a:pt x="4383250" y="2838655"/>
                  <a:pt x="4442595" y="2875369"/>
                  <a:pt x="4442595" y="2875369"/>
                </a:cubicBezTo>
                <a:cubicBezTo>
                  <a:pt x="4442595" y="2875369"/>
                  <a:pt x="4429520" y="2824070"/>
                  <a:pt x="4429520" y="2818538"/>
                </a:cubicBezTo>
                <a:cubicBezTo>
                  <a:pt x="4429520" y="2813005"/>
                  <a:pt x="4424993" y="2773274"/>
                  <a:pt x="4434046" y="2765730"/>
                </a:cubicBezTo>
                <a:cubicBezTo>
                  <a:pt x="4442595" y="2758689"/>
                  <a:pt x="4491380" y="2769753"/>
                  <a:pt x="4522562" y="2709905"/>
                </a:cubicBezTo>
                <a:cubicBezTo>
                  <a:pt x="4553240" y="2650056"/>
                  <a:pt x="4501941" y="2653074"/>
                  <a:pt x="4501941" y="2653074"/>
                </a:cubicBezTo>
                <a:cubicBezTo>
                  <a:pt x="4501941" y="2653074"/>
                  <a:pt x="4482830" y="2654079"/>
                  <a:pt x="4492386" y="2628933"/>
                </a:cubicBezTo>
                <a:cubicBezTo>
                  <a:pt x="4501941" y="2604289"/>
                  <a:pt x="4556761" y="2589201"/>
                  <a:pt x="4556761" y="2589201"/>
                </a:cubicBezTo>
                <a:cubicBezTo>
                  <a:pt x="4556761" y="2589201"/>
                  <a:pt x="4560281" y="2600266"/>
                  <a:pt x="4553240" y="2580149"/>
                </a:cubicBezTo>
                <a:cubicBezTo>
                  <a:pt x="4546199" y="2560031"/>
                  <a:pt x="4510491" y="2564055"/>
                  <a:pt x="4471766" y="2562043"/>
                </a:cubicBezTo>
                <a:cubicBezTo>
                  <a:pt x="4433040" y="2559528"/>
                  <a:pt x="4406887" y="2553996"/>
                  <a:pt x="4399846" y="2521306"/>
                </a:cubicBezTo>
                <a:cubicBezTo>
                  <a:pt x="4392805" y="2488615"/>
                  <a:pt x="4390291" y="2419714"/>
                  <a:pt x="4390291" y="2372438"/>
                </a:cubicBezTo>
                <a:cubicBezTo>
                  <a:pt x="4390291" y="2325163"/>
                  <a:pt x="4428010" y="2342262"/>
                  <a:pt x="4435052" y="2315607"/>
                </a:cubicBezTo>
                <a:cubicBezTo>
                  <a:pt x="4442093" y="2289455"/>
                  <a:pt x="4433543" y="2160705"/>
                  <a:pt x="4423987" y="2134049"/>
                </a:cubicBezTo>
                <a:cubicBezTo>
                  <a:pt x="4414431" y="2107897"/>
                  <a:pt x="4437566" y="2051066"/>
                  <a:pt x="4443098" y="2013346"/>
                </a:cubicBezTo>
                <a:cubicBezTo>
                  <a:pt x="4448128" y="1975626"/>
                  <a:pt x="4486854" y="1992726"/>
                  <a:pt x="4486854" y="1992726"/>
                </a:cubicBezTo>
                <a:cubicBezTo>
                  <a:pt x="4479813" y="1979650"/>
                  <a:pt x="4497918" y="1943941"/>
                  <a:pt x="4549720" y="1928853"/>
                </a:cubicBezTo>
                <a:cubicBezTo>
                  <a:pt x="4601019" y="1913766"/>
                  <a:pt x="4699090" y="1929859"/>
                  <a:pt x="4699090" y="1929859"/>
                </a:cubicBezTo>
                <a:cubicBezTo>
                  <a:pt x="4699090" y="1929859"/>
                  <a:pt x="4690540" y="1930865"/>
                  <a:pt x="4666400" y="1962047"/>
                </a:cubicBezTo>
                <a:cubicBezTo>
                  <a:pt x="4642259" y="1993229"/>
                  <a:pt x="4657850" y="2048551"/>
                  <a:pt x="4621639" y="2087779"/>
                </a:cubicBezTo>
                <a:cubicBezTo>
                  <a:pt x="4585931" y="2127008"/>
                  <a:pt x="4493895" y="2114435"/>
                  <a:pt x="4493895" y="2114435"/>
                </a:cubicBezTo>
                <a:cubicBezTo>
                  <a:pt x="4493895" y="2114435"/>
                  <a:pt x="4522059" y="2179313"/>
                  <a:pt x="4509988" y="2199933"/>
                </a:cubicBezTo>
                <a:cubicBezTo>
                  <a:pt x="4497415" y="2220050"/>
                  <a:pt x="4489368" y="2262297"/>
                  <a:pt x="4489368" y="2262297"/>
                </a:cubicBezTo>
                <a:cubicBezTo>
                  <a:pt x="4489368" y="2262297"/>
                  <a:pt x="4569837" y="2284425"/>
                  <a:pt x="4574363" y="2335724"/>
                </a:cubicBezTo>
                <a:cubicBezTo>
                  <a:pt x="4578890" y="2387023"/>
                  <a:pt x="4619124" y="2395573"/>
                  <a:pt x="4628177" y="2442849"/>
                </a:cubicBezTo>
                <a:cubicBezTo>
                  <a:pt x="4637733" y="2490124"/>
                  <a:pt x="4588948" y="2529353"/>
                  <a:pt x="4599007" y="2536394"/>
                </a:cubicBezTo>
                <a:cubicBezTo>
                  <a:pt x="4609568" y="2543435"/>
                  <a:pt x="4612586" y="2546955"/>
                  <a:pt x="4642259" y="2548464"/>
                </a:cubicBezTo>
                <a:cubicBezTo>
                  <a:pt x="4671429" y="2549973"/>
                  <a:pt x="4710658" y="2555505"/>
                  <a:pt x="4710658" y="2555505"/>
                </a:cubicBezTo>
                <a:cubicBezTo>
                  <a:pt x="4710658" y="2555505"/>
                  <a:pt x="4694564" y="2579646"/>
                  <a:pt x="4709149" y="2605295"/>
                </a:cubicBezTo>
                <a:cubicBezTo>
                  <a:pt x="4723734" y="2630945"/>
                  <a:pt x="4712669" y="2647038"/>
                  <a:pt x="4714178" y="2674197"/>
                </a:cubicBezTo>
                <a:cubicBezTo>
                  <a:pt x="4715687" y="2701355"/>
                  <a:pt x="4732284" y="2724490"/>
                  <a:pt x="4738821" y="2719963"/>
                </a:cubicBezTo>
                <a:cubicBezTo>
                  <a:pt x="4745863" y="2714934"/>
                  <a:pt x="4777547" y="2645530"/>
                  <a:pt x="4784588" y="2614348"/>
                </a:cubicBezTo>
                <a:cubicBezTo>
                  <a:pt x="4791629" y="2583166"/>
                  <a:pt x="4796659" y="2566569"/>
                  <a:pt x="4810238" y="2566569"/>
                </a:cubicBezTo>
                <a:cubicBezTo>
                  <a:pt x="4823817" y="2566569"/>
                  <a:pt x="4870589" y="2608816"/>
                  <a:pt x="4875619" y="2623903"/>
                </a:cubicBezTo>
                <a:cubicBezTo>
                  <a:pt x="4880648" y="2638992"/>
                  <a:pt x="4884169" y="2660115"/>
                  <a:pt x="4858519" y="2701355"/>
                </a:cubicBezTo>
                <a:cubicBezTo>
                  <a:pt x="4832870" y="2743098"/>
                  <a:pt x="4835384" y="2762209"/>
                  <a:pt x="4857513" y="2778303"/>
                </a:cubicBezTo>
                <a:cubicBezTo>
                  <a:pt x="4879642" y="2794397"/>
                  <a:pt x="4880648" y="2789368"/>
                  <a:pt x="4920882" y="2808479"/>
                </a:cubicBezTo>
                <a:cubicBezTo>
                  <a:pt x="4961117" y="2827591"/>
                  <a:pt x="4953573" y="2826082"/>
                  <a:pt x="4978217" y="2819041"/>
                </a:cubicBezTo>
                <a:cubicBezTo>
                  <a:pt x="5003363" y="2812000"/>
                  <a:pt x="4967655" y="2748630"/>
                  <a:pt x="4970672" y="2747122"/>
                </a:cubicBezTo>
                <a:cubicBezTo>
                  <a:pt x="4973187" y="2745613"/>
                  <a:pt x="5030018" y="2739075"/>
                  <a:pt x="5016942" y="2706887"/>
                </a:cubicBezTo>
                <a:cubicBezTo>
                  <a:pt x="5003866" y="2674700"/>
                  <a:pt x="4991293" y="2659109"/>
                  <a:pt x="5017445" y="2643015"/>
                </a:cubicBezTo>
                <a:cubicBezTo>
                  <a:pt x="5044100" y="2626921"/>
                  <a:pt x="5062709" y="2614348"/>
                  <a:pt x="5062709" y="2614348"/>
                </a:cubicBezTo>
                <a:cubicBezTo>
                  <a:pt x="5051644" y="2594231"/>
                  <a:pt x="5048124" y="2592722"/>
                  <a:pt x="5029516" y="2539411"/>
                </a:cubicBezTo>
                <a:cubicBezTo>
                  <a:pt x="5010404" y="2485598"/>
                  <a:pt x="5045609" y="2500183"/>
                  <a:pt x="5119540" y="2505715"/>
                </a:cubicBezTo>
                <a:cubicBezTo>
                  <a:pt x="5193471" y="2511247"/>
                  <a:pt x="5196489" y="2536897"/>
                  <a:pt x="5236220" y="2557014"/>
                </a:cubicBezTo>
                <a:cubicBezTo>
                  <a:pt x="5275449" y="2577131"/>
                  <a:pt x="5250805" y="2584172"/>
                  <a:pt x="5263378" y="2616360"/>
                </a:cubicBezTo>
                <a:cubicBezTo>
                  <a:pt x="5276454" y="2648044"/>
                  <a:pt x="5230688" y="2653074"/>
                  <a:pt x="5230688" y="2653074"/>
                </a:cubicBezTo>
                <a:cubicBezTo>
                  <a:pt x="5230688" y="2653074"/>
                  <a:pt x="5200512" y="2658606"/>
                  <a:pt x="5207553" y="2683249"/>
                </a:cubicBezTo>
                <a:cubicBezTo>
                  <a:pt x="5214594" y="2707893"/>
                  <a:pt x="5228173" y="2737566"/>
                  <a:pt x="5249799" y="2775789"/>
                </a:cubicBezTo>
                <a:cubicBezTo>
                  <a:pt x="5271425" y="2814011"/>
                  <a:pt x="5243764" y="2840667"/>
                  <a:pt x="5210068" y="2871848"/>
                </a:cubicBezTo>
                <a:cubicBezTo>
                  <a:pt x="5176874" y="2903030"/>
                  <a:pt x="5137143" y="2912083"/>
                  <a:pt x="5097914" y="2912586"/>
                </a:cubicBezTo>
                <a:cubicBezTo>
                  <a:pt x="5058183" y="2913089"/>
                  <a:pt x="5041083" y="2929182"/>
                  <a:pt x="5038568" y="2918118"/>
                </a:cubicBezTo>
                <a:cubicBezTo>
                  <a:pt x="5036054" y="2907053"/>
                  <a:pt x="5016942" y="2896492"/>
                  <a:pt x="4995819" y="2901521"/>
                </a:cubicBezTo>
                <a:cubicBezTo>
                  <a:pt x="4974193" y="2906048"/>
                  <a:pt x="4925409" y="2925662"/>
                  <a:pt x="4942508" y="2931697"/>
                </a:cubicBezTo>
                <a:cubicBezTo>
                  <a:pt x="4959608" y="2938235"/>
                  <a:pt x="5005375" y="2936726"/>
                  <a:pt x="4986264" y="2971932"/>
                </a:cubicBezTo>
                <a:cubicBezTo>
                  <a:pt x="4967152" y="3007137"/>
                  <a:pt x="4951058" y="3007137"/>
                  <a:pt x="4913338" y="3003113"/>
                </a:cubicBezTo>
                <a:cubicBezTo>
                  <a:pt x="4875619" y="2999090"/>
                  <a:pt x="4840414" y="2999090"/>
                  <a:pt x="4816273" y="2997581"/>
                </a:cubicBezTo>
                <a:cubicBezTo>
                  <a:pt x="4793641" y="2995569"/>
                  <a:pt x="4674949" y="2988025"/>
                  <a:pt x="4674949" y="2988025"/>
                </a:cubicBezTo>
                <a:cubicBezTo>
                  <a:pt x="4674949" y="2988025"/>
                  <a:pt x="4754915" y="3036810"/>
                  <a:pt x="4818285" y="3056927"/>
                </a:cubicBezTo>
                <a:cubicBezTo>
                  <a:pt x="4881654" y="3077044"/>
                  <a:pt x="4948544" y="3064974"/>
                  <a:pt x="4948544" y="3064974"/>
                </a:cubicBezTo>
                <a:cubicBezTo>
                  <a:pt x="4948544" y="3064974"/>
                  <a:pt x="4922894" y="3112752"/>
                  <a:pt x="4891712" y="3164051"/>
                </a:cubicBezTo>
                <a:cubicBezTo>
                  <a:pt x="4861034" y="3215350"/>
                  <a:pt x="4831864" y="3192718"/>
                  <a:pt x="4806214" y="3196238"/>
                </a:cubicBezTo>
                <a:cubicBezTo>
                  <a:pt x="4780565" y="3199256"/>
                  <a:pt x="4764974" y="3220379"/>
                  <a:pt x="4717195" y="3226414"/>
                </a:cubicBezTo>
                <a:cubicBezTo>
                  <a:pt x="4668914" y="3232952"/>
                  <a:pt x="4568831" y="3212835"/>
                  <a:pt x="4583919" y="3219876"/>
                </a:cubicBezTo>
                <a:cubicBezTo>
                  <a:pt x="4599510" y="3226917"/>
                  <a:pt x="4606048" y="3239993"/>
                  <a:pt x="4633709" y="3244017"/>
                </a:cubicBezTo>
                <a:cubicBezTo>
                  <a:pt x="4661371" y="3248040"/>
                  <a:pt x="4678470" y="3252567"/>
                  <a:pt x="4702611" y="3272684"/>
                </a:cubicBezTo>
                <a:cubicBezTo>
                  <a:pt x="4726751" y="3292801"/>
                  <a:pt x="4687020" y="3297328"/>
                  <a:pt x="4655335" y="3302860"/>
                </a:cubicBezTo>
                <a:cubicBezTo>
                  <a:pt x="4623651" y="3308392"/>
                  <a:pt x="4615101" y="3313924"/>
                  <a:pt x="4600516" y="3334042"/>
                </a:cubicBezTo>
                <a:cubicBezTo>
                  <a:pt x="4585931" y="3354159"/>
                  <a:pt x="4531614" y="3431610"/>
                  <a:pt x="4514515" y="3455751"/>
                </a:cubicBezTo>
                <a:cubicBezTo>
                  <a:pt x="4497415" y="3479891"/>
                  <a:pt x="4481824" y="3519623"/>
                  <a:pt x="4475286" y="3566898"/>
                </a:cubicBezTo>
                <a:cubicBezTo>
                  <a:pt x="4468245" y="3614174"/>
                  <a:pt x="4428010" y="3671005"/>
                  <a:pt x="4446116" y="3682572"/>
                </a:cubicBezTo>
                <a:cubicBezTo>
                  <a:pt x="4464221" y="3694643"/>
                  <a:pt x="4531614" y="3696152"/>
                  <a:pt x="4560281" y="3713754"/>
                </a:cubicBezTo>
                <a:cubicBezTo>
                  <a:pt x="4588445" y="3731357"/>
                  <a:pt x="4620633" y="3817861"/>
                  <a:pt x="4641756" y="3850551"/>
                </a:cubicBezTo>
                <a:cubicBezTo>
                  <a:pt x="4663382" y="3883242"/>
                  <a:pt x="4680482" y="3907885"/>
                  <a:pt x="4704622" y="3882739"/>
                </a:cubicBezTo>
                <a:cubicBezTo>
                  <a:pt x="4728763" y="3857089"/>
                  <a:pt x="4776039" y="3863627"/>
                  <a:pt x="4820296" y="3879721"/>
                </a:cubicBezTo>
                <a:cubicBezTo>
                  <a:pt x="4865057" y="3895815"/>
                  <a:pt x="4956087" y="3958681"/>
                  <a:pt x="4984252" y="3986845"/>
                </a:cubicBezTo>
                <a:cubicBezTo>
                  <a:pt x="5012416" y="4015009"/>
                  <a:pt x="5062206" y="4009980"/>
                  <a:pt x="5118031" y="4018027"/>
                </a:cubicBezTo>
                <a:cubicBezTo>
                  <a:pt x="5173856" y="4026074"/>
                  <a:pt x="5179892" y="4047197"/>
                  <a:pt x="5179892" y="4047197"/>
                </a:cubicBezTo>
                <a:cubicBezTo>
                  <a:pt x="5179892" y="4047197"/>
                  <a:pt x="5238231" y="4050215"/>
                  <a:pt x="5214091" y="4074858"/>
                </a:cubicBezTo>
                <a:cubicBezTo>
                  <a:pt x="5189950" y="4099502"/>
                  <a:pt x="5182909" y="4075864"/>
                  <a:pt x="5207050" y="4117104"/>
                </a:cubicBezTo>
                <a:cubicBezTo>
                  <a:pt x="5231190" y="4158847"/>
                  <a:pt x="5230185" y="4214673"/>
                  <a:pt x="5223647" y="4242837"/>
                </a:cubicBezTo>
                <a:cubicBezTo>
                  <a:pt x="5216605" y="4271001"/>
                  <a:pt x="5300595" y="4256919"/>
                  <a:pt x="5335800" y="4277539"/>
                </a:cubicBezTo>
                <a:cubicBezTo>
                  <a:pt x="5371005" y="4298160"/>
                  <a:pt x="5373017" y="4382652"/>
                  <a:pt x="5391122" y="4372593"/>
                </a:cubicBezTo>
                <a:cubicBezTo>
                  <a:pt x="5409228" y="4362032"/>
                  <a:pt x="5438901" y="4343926"/>
                  <a:pt x="5442422" y="4321294"/>
                </a:cubicBezTo>
                <a:cubicBezTo>
                  <a:pt x="5445942" y="4299165"/>
                  <a:pt x="5441415" y="4269493"/>
                  <a:pt x="5437895" y="4230767"/>
                </a:cubicBezTo>
                <a:cubicBezTo>
                  <a:pt x="5434374" y="4192544"/>
                  <a:pt x="5424819" y="4122134"/>
                  <a:pt x="5406210" y="4093969"/>
                </a:cubicBezTo>
                <a:cubicBezTo>
                  <a:pt x="5387099" y="4065805"/>
                  <a:pt x="5440410" y="4054741"/>
                  <a:pt x="5431860" y="4042671"/>
                </a:cubicBezTo>
                <a:cubicBezTo>
                  <a:pt x="5423310" y="4030600"/>
                  <a:pt x="5425322" y="4006963"/>
                  <a:pt x="5461533" y="3996904"/>
                </a:cubicBezTo>
                <a:cubicBezTo>
                  <a:pt x="5497744" y="3987348"/>
                  <a:pt x="5500259" y="3996401"/>
                  <a:pt x="5519873" y="3980810"/>
                </a:cubicBezTo>
                <a:cubicBezTo>
                  <a:pt x="5539487" y="3965722"/>
                  <a:pt x="5543008" y="3894306"/>
                  <a:pt x="5546528" y="3869159"/>
                </a:cubicBezTo>
                <a:cubicBezTo>
                  <a:pt x="5550049" y="3843510"/>
                  <a:pt x="5540493" y="3788188"/>
                  <a:pt x="5531943" y="3767568"/>
                </a:cubicBezTo>
                <a:cubicBezTo>
                  <a:pt x="5523393" y="3746947"/>
                  <a:pt x="5488188" y="3680560"/>
                  <a:pt x="5475112" y="3665976"/>
                </a:cubicBezTo>
                <a:cubicBezTo>
                  <a:pt x="5462036" y="3651391"/>
                  <a:pt x="5445942" y="3647367"/>
                  <a:pt x="5481147" y="3602606"/>
                </a:cubicBezTo>
                <a:cubicBezTo>
                  <a:pt x="5516352" y="3557846"/>
                  <a:pt x="5495732" y="3567401"/>
                  <a:pt x="5490703" y="3553822"/>
                </a:cubicBezTo>
                <a:cubicBezTo>
                  <a:pt x="5485674" y="3540243"/>
                  <a:pt x="5478130" y="3506547"/>
                  <a:pt x="5471089" y="3476371"/>
                </a:cubicBezTo>
                <a:cubicBezTo>
                  <a:pt x="5464048" y="3446195"/>
                  <a:pt x="5485674" y="3412499"/>
                  <a:pt x="5472597" y="3369247"/>
                </a:cubicBezTo>
                <a:cubicBezTo>
                  <a:pt x="5459521" y="3325995"/>
                  <a:pt x="5445942" y="3335550"/>
                  <a:pt x="5448456" y="3325995"/>
                </a:cubicBezTo>
                <a:cubicBezTo>
                  <a:pt x="5450971" y="3316439"/>
                  <a:pt x="5532446" y="3318953"/>
                  <a:pt x="5592798" y="3325492"/>
                </a:cubicBezTo>
                <a:cubicBezTo>
                  <a:pt x="5652646" y="3332030"/>
                  <a:pt x="5676787" y="3318953"/>
                  <a:pt x="5693887" y="3318953"/>
                </a:cubicBezTo>
                <a:cubicBezTo>
                  <a:pt x="5710986" y="3318953"/>
                  <a:pt x="5742168" y="3335550"/>
                  <a:pt x="5775361" y="3357176"/>
                </a:cubicBezTo>
                <a:cubicBezTo>
                  <a:pt x="5808555" y="3378802"/>
                  <a:pt x="5821631" y="3373270"/>
                  <a:pt x="5838731" y="3399422"/>
                </a:cubicBezTo>
                <a:cubicBezTo>
                  <a:pt x="5855830" y="3425575"/>
                  <a:pt x="5865386" y="3440160"/>
                  <a:pt x="5900591" y="3438651"/>
                </a:cubicBezTo>
                <a:cubicBezTo>
                  <a:pt x="5935796" y="3437142"/>
                  <a:pt x="5973516" y="3453739"/>
                  <a:pt x="5973516" y="3453739"/>
                </a:cubicBezTo>
                <a:cubicBezTo>
                  <a:pt x="5973516" y="3453739"/>
                  <a:pt x="5948369" y="3468324"/>
                  <a:pt x="5952896" y="3515097"/>
                </a:cubicBezTo>
                <a:cubicBezTo>
                  <a:pt x="5956919" y="3562372"/>
                  <a:pt x="5947866" y="3596571"/>
                  <a:pt x="5948369" y="3615683"/>
                </a:cubicBezTo>
                <a:cubicBezTo>
                  <a:pt x="5949375" y="3634794"/>
                  <a:pt x="5958931" y="3635800"/>
                  <a:pt x="5975025" y="3638314"/>
                </a:cubicBezTo>
                <a:cubicBezTo>
                  <a:pt x="5991119" y="3640829"/>
                  <a:pt x="6035377" y="3680058"/>
                  <a:pt x="6080640" y="3695648"/>
                </a:cubicBezTo>
                <a:cubicBezTo>
                  <a:pt x="6125904" y="3711742"/>
                  <a:pt x="6137974" y="3706713"/>
                  <a:pt x="6152559" y="3669999"/>
                </a:cubicBezTo>
                <a:cubicBezTo>
                  <a:pt x="6167144" y="3633285"/>
                  <a:pt x="6170665" y="3636303"/>
                  <a:pt x="6188770" y="3634291"/>
                </a:cubicBezTo>
                <a:cubicBezTo>
                  <a:pt x="6206876" y="3631776"/>
                  <a:pt x="6212911" y="3638314"/>
                  <a:pt x="6220455" y="3630267"/>
                </a:cubicBezTo>
                <a:cubicBezTo>
                  <a:pt x="6227999" y="3622221"/>
                  <a:pt x="6206876" y="3606127"/>
                  <a:pt x="6211905" y="3580980"/>
                </a:cubicBezTo>
                <a:cubicBezTo>
                  <a:pt x="6216935" y="3555331"/>
                  <a:pt x="6242081" y="3521635"/>
                  <a:pt x="6262701" y="3502523"/>
                </a:cubicBezTo>
                <a:cubicBezTo>
                  <a:pt x="6283321" y="3483412"/>
                  <a:pt x="6297906" y="3521635"/>
                  <a:pt x="6316012" y="3556840"/>
                </a:cubicBezTo>
                <a:cubicBezTo>
                  <a:pt x="6334117" y="3592045"/>
                  <a:pt x="6396481" y="3706210"/>
                  <a:pt x="6414586" y="3743930"/>
                </a:cubicBezTo>
                <a:cubicBezTo>
                  <a:pt x="6432691" y="3781650"/>
                  <a:pt x="6455827" y="3784164"/>
                  <a:pt x="6434201" y="3819369"/>
                </a:cubicBezTo>
                <a:cubicBezTo>
                  <a:pt x="6412575" y="3854575"/>
                  <a:pt x="6402516" y="3869662"/>
                  <a:pt x="6435709" y="3885756"/>
                </a:cubicBezTo>
                <a:cubicBezTo>
                  <a:pt x="6468902" y="3901850"/>
                  <a:pt x="6499078" y="3929511"/>
                  <a:pt x="6496564" y="3956167"/>
                </a:cubicBezTo>
                <a:cubicBezTo>
                  <a:pt x="6494049" y="3982822"/>
                  <a:pt x="6487008" y="3983325"/>
                  <a:pt x="6498073" y="3990366"/>
                </a:cubicBezTo>
                <a:cubicBezTo>
                  <a:pt x="6509137" y="3997407"/>
                  <a:pt x="6549371" y="3975781"/>
                  <a:pt x="6578541" y="3988857"/>
                </a:cubicBezTo>
                <a:cubicBezTo>
                  <a:pt x="6607711" y="4001430"/>
                  <a:pt x="6642917" y="4013501"/>
                  <a:pt x="6663536" y="4034121"/>
                </a:cubicBezTo>
                <a:cubicBezTo>
                  <a:pt x="6684157" y="4054741"/>
                  <a:pt x="6682648" y="4062285"/>
                  <a:pt x="6652975" y="4072343"/>
                </a:cubicBezTo>
                <a:cubicBezTo>
                  <a:pt x="6623805" y="4082905"/>
                  <a:pt x="6594635" y="4092964"/>
                  <a:pt x="6580050" y="4102016"/>
                </a:cubicBezTo>
                <a:cubicBezTo>
                  <a:pt x="6565465" y="4111069"/>
                  <a:pt x="6542330" y="4127666"/>
                  <a:pt x="6543336" y="4141245"/>
                </a:cubicBezTo>
                <a:cubicBezTo>
                  <a:pt x="6544342" y="4154824"/>
                  <a:pt x="6537301" y="4176953"/>
                  <a:pt x="6560436" y="4159350"/>
                </a:cubicBezTo>
                <a:cubicBezTo>
                  <a:pt x="6583571" y="4141748"/>
                  <a:pt x="6621290" y="4124145"/>
                  <a:pt x="6648952" y="4116098"/>
                </a:cubicBezTo>
                <a:cubicBezTo>
                  <a:pt x="6676613" y="4108051"/>
                  <a:pt x="6655993" y="4115092"/>
                  <a:pt x="6680637" y="4112075"/>
                </a:cubicBezTo>
                <a:cubicBezTo>
                  <a:pt x="6705783" y="4109057"/>
                  <a:pt x="6729421" y="4124145"/>
                  <a:pt x="6764122" y="4133701"/>
                </a:cubicBezTo>
                <a:cubicBezTo>
                  <a:pt x="6798322" y="4143257"/>
                  <a:pt x="6788766" y="4164883"/>
                  <a:pt x="6780217" y="4185000"/>
                </a:cubicBezTo>
                <a:cubicBezTo>
                  <a:pt x="6771667" y="4205117"/>
                  <a:pt x="6764122" y="4224229"/>
                  <a:pt x="6777702" y="4246357"/>
                </a:cubicBezTo>
                <a:cubicBezTo>
                  <a:pt x="6791281" y="4268486"/>
                  <a:pt x="6771667" y="4288604"/>
                  <a:pt x="6741491" y="4315762"/>
                </a:cubicBezTo>
                <a:cubicBezTo>
                  <a:pt x="6711315" y="4342920"/>
                  <a:pt x="6689186" y="4346943"/>
                  <a:pt x="6640402" y="4353482"/>
                </a:cubicBezTo>
                <a:cubicBezTo>
                  <a:pt x="6591618" y="4360020"/>
                  <a:pt x="6567980" y="4389190"/>
                  <a:pt x="6533781" y="4421377"/>
                </a:cubicBezTo>
                <a:cubicBezTo>
                  <a:pt x="6499581" y="4453565"/>
                  <a:pt x="6482482" y="4445518"/>
                  <a:pt x="6432691" y="4448033"/>
                </a:cubicBezTo>
                <a:cubicBezTo>
                  <a:pt x="6382901" y="4450547"/>
                  <a:pt x="6402516" y="4423389"/>
                  <a:pt x="6387428" y="4428921"/>
                </a:cubicBezTo>
                <a:cubicBezTo>
                  <a:pt x="6371837" y="4434454"/>
                  <a:pt x="6352223" y="4451553"/>
                  <a:pt x="6320538" y="4454571"/>
                </a:cubicBezTo>
                <a:cubicBezTo>
                  <a:pt x="6288853" y="4457588"/>
                  <a:pt x="6181226" y="4459097"/>
                  <a:pt x="6139986" y="4471167"/>
                </a:cubicBezTo>
                <a:cubicBezTo>
                  <a:pt x="6098746" y="4483238"/>
                  <a:pt x="6111822" y="4510899"/>
                  <a:pt x="6101260" y="4534034"/>
                </a:cubicBezTo>
                <a:cubicBezTo>
                  <a:pt x="6090699" y="4557168"/>
                  <a:pt x="6074605" y="4547613"/>
                  <a:pt x="6043926" y="4558175"/>
                </a:cubicBezTo>
                <a:cubicBezTo>
                  <a:pt x="6012745" y="4568736"/>
                  <a:pt x="5976031" y="4614000"/>
                  <a:pt x="5940323" y="4676363"/>
                </a:cubicBezTo>
                <a:cubicBezTo>
                  <a:pt x="5904112" y="4738726"/>
                  <a:pt x="5855327" y="4776949"/>
                  <a:pt x="5855327" y="4776949"/>
                </a:cubicBezTo>
                <a:cubicBezTo>
                  <a:pt x="5865386" y="4774434"/>
                  <a:pt x="5916182" y="4743253"/>
                  <a:pt x="5941328" y="4713077"/>
                </a:cubicBezTo>
                <a:cubicBezTo>
                  <a:pt x="5966475" y="4682901"/>
                  <a:pt x="6070079" y="4610982"/>
                  <a:pt x="6101763" y="4588350"/>
                </a:cubicBezTo>
                <a:cubicBezTo>
                  <a:pt x="6133448" y="4565719"/>
                  <a:pt x="6202350" y="4533028"/>
                  <a:pt x="6218443" y="4538057"/>
                </a:cubicBezTo>
                <a:cubicBezTo>
                  <a:pt x="6235040" y="4543086"/>
                  <a:pt x="6275274" y="4574268"/>
                  <a:pt x="6275274" y="4589859"/>
                </a:cubicBezTo>
                <a:cubicBezTo>
                  <a:pt x="6275274" y="4605953"/>
                  <a:pt x="6263204" y="4618526"/>
                  <a:pt x="6234034" y="4645684"/>
                </a:cubicBezTo>
                <a:cubicBezTo>
                  <a:pt x="6204864" y="4672843"/>
                  <a:pt x="6166138" y="4645684"/>
                  <a:pt x="6168653" y="4656749"/>
                </a:cubicBezTo>
                <a:cubicBezTo>
                  <a:pt x="6171168" y="4667813"/>
                  <a:pt x="6191788" y="4693463"/>
                  <a:pt x="6213917" y="4698995"/>
                </a:cubicBezTo>
                <a:cubicBezTo>
                  <a:pt x="6236046" y="4704527"/>
                  <a:pt x="6235040" y="4731685"/>
                  <a:pt x="6235040" y="4745265"/>
                </a:cubicBezTo>
                <a:cubicBezTo>
                  <a:pt x="6235040" y="4758844"/>
                  <a:pt x="6221964" y="4776446"/>
                  <a:pt x="6273766" y="4819698"/>
                </a:cubicBezTo>
                <a:cubicBezTo>
                  <a:pt x="6325064" y="4862950"/>
                  <a:pt x="6361275" y="4865968"/>
                  <a:pt x="6398995" y="4863453"/>
                </a:cubicBezTo>
                <a:cubicBezTo>
                  <a:pt x="6436715" y="4860939"/>
                  <a:pt x="6417101" y="4876027"/>
                  <a:pt x="6432189" y="4874518"/>
                </a:cubicBezTo>
                <a:cubicBezTo>
                  <a:pt x="6447779" y="4873009"/>
                  <a:pt x="6451300" y="4843336"/>
                  <a:pt x="6456329" y="4819195"/>
                </a:cubicBezTo>
                <a:cubicBezTo>
                  <a:pt x="6461358" y="4795055"/>
                  <a:pt x="6469909" y="4772926"/>
                  <a:pt x="6483991" y="4762364"/>
                </a:cubicBezTo>
                <a:cubicBezTo>
                  <a:pt x="6497570" y="4751803"/>
                  <a:pt x="6508131" y="4732691"/>
                  <a:pt x="6512155" y="4769405"/>
                </a:cubicBezTo>
                <a:cubicBezTo>
                  <a:pt x="6516178" y="4806119"/>
                  <a:pt x="6496564" y="4856412"/>
                  <a:pt x="6476950" y="4867477"/>
                </a:cubicBezTo>
                <a:cubicBezTo>
                  <a:pt x="6457335" y="4878541"/>
                  <a:pt x="6461861" y="4893126"/>
                  <a:pt x="6461861" y="4904191"/>
                </a:cubicBezTo>
                <a:cubicBezTo>
                  <a:pt x="6461861" y="4915255"/>
                  <a:pt x="6439732" y="4916261"/>
                  <a:pt x="6386422" y="4945934"/>
                </a:cubicBezTo>
                <a:cubicBezTo>
                  <a:pt x="6333111" y="4975607"/>
                  <a:pt x="6316012" y="4982648"/>
                  <a:pt x="6306456" y="4978624"/>
                </a:cubicBezTo>
                <a:cubicBezTo>
                  <a:pt x="6296900" y="4974601"/>
                  <a:pt x="6277286" y="4983654"/>
                  <a:pt x="6251637" y="5006788"/>
                </a:cubicBezTo>
                <a:cubicBezTo>
                  <a:pt x="6225987" y="5029923"/>
                  <a:pt x="6198326" y="5061105"/>
                  <a:pt x="6179717" y="5060099"/>
                </a:cubicBezTo>
                <a:cubicBezTo>
                  <a:pt x="6160606" y="5059596"/>
                  <a:pt x="6144512" y="5051549"/>
                  <a:pt x="6170162" y="5024894"/>
                </a:cubicBezTo>
                <a:cubicBezTo>
                  <a:pt x="6195811" y="4998239"/>
                  <a:pt x="6204361" y="4962028"/>
                  <a:pt x="6230010" y="4948951"/>
                </a:cubicBezTo>
                <a:cubicBezTo>
                  <a:pt x="6255660" y="4935875"/>
                  <a:pt x="6267730" y="4937887"/>
                  <a:pt x="6289356" y="4937887"/>
                </a:cubicBezTo>
                <a:cubicBezTo>
                  <a:pt x="6310982" y="4937887"/>
                  <a:pt x="6300421" y="4924811"/>
                  <a:pt x="6317521" y="4912238"/>
                </a:cubicBezTo>
                <a:cubicBezTo>
                  <a:pt x="6334620" y="4899161"/>
                  <a:pt x="6304444" y="4903185"/>
                  <a:pt x="6275274" y="4898658"/>
                </a:cubicBezTo>
                <a:cubicBezTo>
                  <a:pt x="6246104" y="4894132"/>
                  <a:pt x="6268233" y="4868483"/>
                  <a:pt x="6268233" y="4868483"/>
                </a:cubicBezTo>
                <a:lnTo>
                  <a:pt x="6238058" y="4884576"/>
                </a:lnTo>
                <a:cubicBezTo>
                  <a:pt x="6238058" y="4884576"/>
                  <a:pt x="6192794" y="4908717"/>
                  <a:pt x="6180724" y="4910226"/>
                </a:cubicBezTo>
                <a:cubicBezTo>
                  <a:pt x="6168653" y="4911735"/>
                  <a:pt x="6171168" y="4919781"/>
                  <a:pt x="6168150" y="4924811"/>
                </a:cubicBezTo>
                <a:cubicBezTo>
                  <a:pt x="6164630" y="4929840"/>
                  <a:pt x="6121880" y="4932858"/>
                  <a:pt x="6121880" y="4932858"/>
                </a:cubicBezTo>
                <a:cubicBezTo>
                  <a:pt x="6121880" y="4932858"/>
                  <a:pt x="6099752" y="4978121"/>
                  <a:pt x="6066055" y="4984659"/>
                </a:cubicBezTo>
                <a:cubicBezTo>
                  <a:pt x="6032862" y="4991198"/>
                  <a:pt x="6055997" y="4988683"/>
                  <a:pt x="6031856" y="4999244"/>
                </a:cubicBezTo>
                <a:cubicBezTo>
                  <a:pt x="6007715" y="5009806"/>
                  <a:pt x="6012241" y="4987174"/>
                  <a:pt x="6007212" y="4993712"/>
                </a:cubicBezTo>
                <a:cubicBezTo>
                  <a:pt x="6002183" y="5000251"/>
                  <a:pt x="5997657" y="5005783"/>
                  <a:pt x="5971001" y="5025900"/>
                </a:cubicBezTo>
                <a:cubicBezTo>
                  <a:pt x="5944346" y="5046017"/>
                  <a:pt x="5928755" y="5052555"/>
                  <a:pt x="5910147" y="5124977"/>
                </a:cubicBezTo>
                <a:cubicBezTo>
                  <a:pt x="5891035" y="5197902"/>
                  <a:pt x="5913667" y="5224054"/>
                  <a:pt x="5912661" y="5235119"/>
                </a:cubicBezTo>
                <a:cubicBezTo>
                  <a:pt x="5911655" y="5246184"/>
                  <a:pt x="5878965" y="5228078"/>
                  <a:pt x="5869912" y="5236628"/>
                </a:cubicBezTo>
                <a:cubicBezTo>
                  <a:pt x="5860357" y="5245680"/>
                  <a:pt x="5838731" y="5272839"/>
                  <a:pt x="5810567" y="5280383"/>
                </a:cubicBezTo>
                <a:cubicBezTo>
                  <a:pt x="5782402" y="5288429"/>
                  <a:pt x="5726577" y="5303015"/>
                  <a:pt x="5713501" y="5316594"/>
                </a:cubicBezTo>
                <a:cubicBezTo>
                  <a:pt x="5700425" y="5330173"/>
                  <a:pt x="5699922" y="5349284"/>
                  <a:pt x="5693887" y="5377448"/>
                </a:cubicBezTo>
                <a:cubicBezTo>
                  <a:pt x="5687851" y="5405612"/>
                  <a:pt x="5654658" y="5470994"/>
                  <a:pt x="5654658" y="5470994"/>
                </a:cubicBezTo>
                <a:cubicBezTo>
                  <a:pt x="5654658" y="5470994"/>
                  <a:pt x="5662202" y="5444338"/>
                  <a:pt x="5639067" y="5425227"/>
                </a:cubicBezTo>
                <a:cubicBezTo>
                  <a:pt x="5615932" y="5406115"/>
                  <a:pt x="5619453" y="5388513"/>
                  <a:pt x="5619453" y="5388513"/>
                </a:cubicBezTo>
                <a:cubicBezTo>
                  <a:pt x="5619453" y="5388513"/>
                  <a:pt x="5614424" y="5414665"/>
                  <a:pt x="5622973" y="5441823"/>
                </a:cubicBezTo>
                <a:cubicBezTo>
                  <a:pt x="5631523" y="5468982"/>
                  <a:pt x="5648623" y="5496140"/>
                  <a:pt x="5641079" y="5525813"/>
                </a:cubicBezTo>
                <a:cubicBezTo>
                  <a:pt x="5633032" y="5555486"/>
                  <a:pt x="5618447" y="5592200"/>
                  <a:pt x="5600845" y="5602761"/>
                </a:cubicBezTo>
                <a:cubicBezTo>
                  <a:pt x="5582739" y="5613323"/>
                  <a:pt x="5604868" y="5582644"/>
                  <a:pt x="5604868" y="5559006"/>
                </a:cubicBezTo>
                <a:cubicBezTo>
                  <a:pt x="5604868" y="5534866"/>
                  <a:pt x="5592798" y="5533357"/>
                  <a:pt x="5585254" y="5521287"/>
                </a:cubicBezTo>
                <a:cubicBezTo>
                  <a:pt x="5577710" y="5509216"/>
                  <a:pt x="5577710" y="5479040"/>
                  <a:pt x="5591289" y="5437800"/>
                </a:cubicBezTo>
                <a:cubicBezTo>
                  <a:pt x="5604868" y="5397063"/>
                  <a:pt x="5578716" y="5421706"/>
                  <a:pt x="5563125" y="5448864"/>
                </a:cubicBezTo>
                <a:cubicBezTo>
                  <a:pt x="5547534" y="5476023"/>
                  <a:pt x="5536469" y="5526316"/>
                  <a:pt x="5560610" y="5559006"/>
                </a:cubicBezTo>
                <a:cubicBezTo>
                  <a:pt x="5584751" y="5591697"/>
                  <a:pt x="5545019" y="5588679"/>
                  <a:pt x="5561616" y="5635452"/>
                </a:cubicBezTo>
                <a:cubicBezTo>
                  <a:pt x="5577710" y="5682727"/>
                  <a:pt x="5542002" y="5705862"/>
                  <a:pt x="5548540" y="5712903"/>
                </a:cubicBezTo>
                <a:cubicBezTo>
                  <a:pt x="5555581" y="5719944"/>
                  <a:pt x="5574189" y="5709886"/>
                  <a:pt x="5582739" y="5733020"/>
                </a:cubicBezTo>
                <a:cubicBezTo>
                  <a:pt x="5591289" y="5756155"/>
                  <a:pt x="5565639" y="5746096"/>
                  <a:pt x="5557090" y="5752131"/>
                </a:cubicBezTo>
                <a:cubicBezTo>
                  <a:pt x="5548540" y="5758669"/>
                  <a:pt x="5552563" y="5767220"/>
                  <a:pt x="5558095" y="5780295"/>
                </a:cubicBezTo>
                <a:cubicBezTo>
                  <a:pt x="5563125" y="5792869"/>
                  <a:pt x="5573686" y="5784822"/>
                  <a:pt x="5569160" y="5788846"/>
                </a:cubicBezTo>
                <a:cubicBezTo>
                  <a:pt x="5564634" y="5792869"/>
                  <a:pt x="5552563" y="5808962"/>
                  <a:pt x="5530434" y="5816004"/>
                </a:cubicBezTo>
                <a:cubicBezTo>
                  <a:pt x="5508305" y="5823045"/>
                  <a:pt x="5506294" y="5811980"/>
                  <a:pt x="5492715" y="5828074"/>
                </a:cubicBezTo>
                <a:cubicBezTo>
                  <a:pt x="5479135" y="5844168"/>
                  <a:pt x="5468574" y="5858250"/>
                  <a:pt x="5453989" y="5876858"/>
                </a:cubicBezTo>
                <a:cubicBezTo>
                  <a:pt x="5439404" y="5895467"/>
                  <a:pt x="5429345" y="5888929"/>
                  <a:pt x="5413755" y="5901502"/>
                </a:cubicBezTo>
                <a:cubicBezTo>
                  <a:pt x="5398163" y="5914075"/>
                  <a:pt x="5392128" y="5924637"/>
                  <a:pt x="5373520" y="5940730"/>
                </a:cubicBezTo>
                <a:cubicBezTo>
                  <a:pt x="5354911" y="5956824"/>
                  <a:pt x="5311660" y="5981468"/>
                  <a:pt x="5288525" y="6012650"/>
                </a:cubicBezTo>
                <a:cubicBezTo>
                  <a:pt x="5265390" y="6043831"/>
                  <a:pt x="5271425" y="6051878"/>
                  <a:pt x="5260361" y="6102171"/>
                </a:cubicBezTo>
                <a:cubicBezTo>
                  <a:pt x="5249296" y="6152464"/>
                  <a:pt x="5288525" y="6240477"/>
                  <a:pt x="5313671" y="6323461"/>
                </a:cubicBezTo>
                <a:cubicBezTo>
                  <a:pt x="5338818" y="6406444"/>
                  <a:pt x="5348876" y="6383309"/>
                  <a:pt x="5345356" y="6409965"/>
                </a:cubicBezTo>
                <a:cubicBezTo>
                  <a:pt x="5341835" y="6436117"/>
                  <a:pt x="5330771" y="6468304"/>
                  <a:pt x="5312665" y="6486913"/>
                </a:cubicBezTo>
                <a:cubicBezTo>
                  <a:pt x="5294560" y="6505522"/>
                  <a:pt x="5284501" y="6473837"/>
                  <a:pt x="5259858" y="6455731"/>
                </a:cubicBezTo>
                <a:cubicBezTo>
                  <a:pt x="5234711" y="6437626"/>
                  <a:pt x="5254828" y="6424550"/>
                  <a:pt x="5230688" y="6386327"/>
                </a:cubicBezTo>
                <a:cubicBezTo>
                  <a:pt x="5206547" y="6348104"/>
                  <a:pt x="5208559" y="6334525"/>
                  <a:pt x="5205541" y="6306361"/>
                </a:cubicBezTo>
                <a:cubicBezTo>
                  <a:pt x="5203027" y="6278197"/>
                  <a:pt x="5198500" y="6238465"/>
                  <a:pt x="5185927" y="6208289"/>
                </a:cubicBezTo>
                <a:cubicBezTo>
                  <a:pt x="5172851" y="6177611"/>
                  <a:pt x="5145692" y="6139388"/>
                  <a:pt x="5104452" y="6154476"/>
                </a:cubicBezTo>
                <a:cubicBezTo>
                  <a:pt x="5063212" y="6169564"/>
                  <a:pt x="5073773" y="6162523"/>
                  <a:pt x="5051142" y="6155985"/>
                </a:cubicBezTo>
                <a:cubicBezTo>
                  <a:pt x="5028510" y="6149447"/>
                  <a:pt x="4969667" y="6125809"/>
                  <a:pt x="4939491" y="6141903"/>
                </a:cubicBezTo>
                <a:cubicBezTo>
                  <a:pt x="4909315" y="6157996"/>
                  <a:pt x="4814261" y="6136873"/>
                  <a:pt x="4794647" y="6141903"/>
                </a:cubicBezTo>
                <a:cubicBezTo>
                  <a:pt x="4775033" y="6146932"/>
                  <a:pt x="4760448" y="6148441"/>
                  <a:pt x="4760448" y="6162020"/>
                </a:cubicBezTo>
                <a:cubicBezTo>
                  <a:pt x="4760448" y="6175599"/>
                  <a:pt x="4751898" y="6177611"/>
                  <a:pt x="4787103" y="6187669"/>
                </a:cubicBezTo>
                <a:cubicBezTo>
                  <a:pt x="4822308" y="6197225"/>
                  <a:pt x="4817279" y="6207786"/>
                  <a:pt x="4814764" y="6222874"/>
                </a:cubicBezTo>
                <a:cubicBezTo>
                  <a:pt x="4812250" y="6237963"/>
                  <a:pt x="4786097" y="6214827"/>
                  <a:pt x="4772518" y="6209296"/>
                </a:cubicBezTo>
                <a:cubicBezTo>
                  <a:pt x="4758939" y="6203763"/>
                  <a:pt x="4745863" y="6220360"/>
                  <a:pt x="4721722" y="6220360"/>
                </a:cubicBezTo>
                <a:cubicBezTo>
                  <a:pt x="4697581" y="6220360"/>
                  <a:pt x="4693558" y="6197225"/>
                  <a:pt x="4671932" y="6194207"/>
                </a:cubicBezTo>
                <a:cubicBezTo>
                  <a:pt x="4650306" y="6191190"/>
                  <a:pt x="4641756" y="6194207"/>
                  <a:pt x="4621136" y="6186160"/>
                </a:cubicBezTo>
                <a:cubicBezTo>
                  <a:pt x="4600516" y="6178114"/>
                  <a:pt x="4573358" y="6164534"/>
                  <a:pt x="4549217" y="6166043"/>
                </a:cubicBezTo>
                <a:cubicBezTo>
                  <a:pt x="4525076" y="6167552"/>
                  <a:pt x="4432537" y="6229412"/>
                  <a:pt x="4388782" y="6262103"/>
                </a:cubicBezTo>
                <a:cubicBezTo>
                  <a:pt x="4345027" y="6294794"/>
                  <a:pt x="4311331" y="6326981"/>
                  <a:pt x="4301272" y="6353133"/>
                </a:cubicBezTo>
                <a:cubicBezTo>
                  <a:pt x="4290711" y="6379789"/>
                  <a:pt x="4290208" y="6381801"/>
                  <a:pt x="4325413" y="6421029"/>
                </a:cubicBezTo>
                <a:cubicBezTo>
                  <a:pt x="4360618" y="6460258"/>
                  <a:pt x="4344524" y="6453719"/>
                  <a:pt x="4337483" y="6476352"/>
                </a:cubicBezTo>
                <a:cubicBezTo>
                  <a:pt x="4330442" y="6498481"/>
                  <a:pt x="4309822" y="6525638"/>
                  <a:pt x="4285178" y="6583476"/>
                </a:cubicBezTo>
                <a:cubicBezTo>
                  <a:pt x="4260032" y="6640810"/>
                  <a:pt x="4274617" y="6668974"/>
                  <a:pt x="4304793" y="6724296"/>
                </a:cubicBezTo>
                <a:cubicBezTo>
                  <a:pt x="4334968" y="6779619"/>
                  <a:pt x="4361624" y="6819350"/>
                  <a:pt x="4385764" y="6842485"/>
                </a:cubicBezTo>
                <a:cubicBezTo>
                  <a:pt x="4409905" y="6865620"/>
                  <a:pt x="4427005" y="6890263"/>
                  <a:pt x="4447625" y="6899316"/>
                </a:cubicBezTo>
                <a:cubicBezTo>
                  <a:pt x="4468245" y="6907866"/>
                  <a:pt x="4472269" y="6911386"/>
                  <a:pt x="4481824" y="6920942"/>
                </a:cubicBezTo>
                <a:cubicBezTo>
                  <a:pt x="4491380" y="6930498"/>
                  <a:pt x="4488865" y="6934521"/>
                  <a:pt x="4521556" y="6925971"/>
                </a:cubicBezTo>
                <a:cubicBezTo>
                  <a:pt x="4554246" y="6917421"/>
                  <a:pt x="4577884" y="6904345"/>
                  <a:pt x="4601522" y="6904345"/>
                </a:cubicBezTo>
                <a:cubicBezTo>
                  <a:pt x="4624656" y="6904345"/>
                  <a:pt x="4646282" y="6904848"/>
                  <a:pt x="4658856" y="6916919"/>
                </a:cubicBezTo>
                <a:cubicBezTo>
                  <a:pt x="4671429" y="6928989"/>
                  <a:pt x="4673441" y="6921948"/>
                  <a:pt x="4673441" y="6915410"/>
                </a:cubicBezTo>
                <a:cubicBezTo>
                  <a:pt x="4673441" y="6908872"/>
                  <a:pt x="4683499" y="6885234"/>
                  <a:pt x="4687020" y="6878696"/>
                </a:cubicBezTo>
                <a:cubicBezTo>
                  <a:pt x="4690540" y="6872158"/>
                  <a:pt x="4721219" y="6828402"/>
                  <a:pt x="4726248" y="6804262"/>
                </a:cubicBezTo>
                <a:cubicBezTo>
                  <a:pt x="4731278" y="6780122"/>
                  <a:pt x="4731278" y="6732343"/>
                  <a:pt x="4761454" y="6729326"/>
                </a:cubicBezTo>
                <a:cubicBezTo>
                  <a:pt x="4791629" y="6726308"/>
                  <a:pt x="4856004" y="6711220"/>
                  <a:pt x="4914345" y="6714740"/>
                </a:cubicBezTo>
                <a:cubicBezTo>
                  <a:pt x="4972684" y="6718764"/>
                  <a:pt x="4947035" y="6747431"/>
                  <a:pt x="4931444" y="6777607"/>
                </a:cubicBezTo>
                <a:cubicBezTo>
                  <a:pt x="4915853" y="6807783"/>
                  <a:pt x="4909818" y="6811303"/>
                  <a:pt x="4909818" y="6834438"/>
                </a:cubicBezTo>
                <a:cubicBezTo>
                  <a:pt x="4909818" y="6857573"/>
                  <a:pt x="4916859" y="6857573"/>
                  <a:pt x="4897748" y="6871152"/>
                </a:cubicBezTo>
                <a:cubicBezTo>
                  <a:pt x="4878636" y="6884731"/>
                  <a:pt x="4890707" y="6863105"/>
                  <a:pt x="4883163" y="6876684"/>
                </a:cubicBezTo>
                <a:cubicBezTo>
                  <a:pt x="4875619" y="6890263"/>
                  <a:pt x="4847958" y="6909374"/>
                  <a:pt x="4851478" y="6906357"/>
                </a:cubicBezTo>
                <a:cubicBezTo>
                  <a:pt x="4854999" y="6903339"/>
                  <a:pt x="4863548" y="6929492"/>
                  <a:pt x="4863548" y="6942065"/>
                </a:cubicBezTo>
                <a:cubicBezTo>
                  <a:pt x="4863548" y="6955141"/>
                  <a:pt x="4861034" y="6961176"/>
                  <a:pt x="4861034" y="6992358"/>
                </a:cubicBezTo>
                <a:cubicBezTo>
                  <a:pt x="4861034" y="7023540"/>
                  <a:pt x="4800179" y="7055225"/>
                  <a:pt x="4800179" y="7055225"/>
                </a:cubicBezTo>
                <a:cubicBezTo>
                  <a:pt x="4800179" y="7055225"/>
                  <a:pt x="4822308" y="7068301"/>
                  <a:pt x="4854999" y="7068301"/>
                </a:cubicBezTo>
                <a:cubicBezTo>
                  <a:pt x="4887689" y="7068301"/>
                  <a:pt x="4926918" y="7068301"/>
                  <a:pt x="4961620" y="7084395"/>
                </a:cubicBezTo>
                <a:cubicBezTo>
                  <a:pt x="4995819" y="7100488"/>
                  <a:pt x="5061200" y="7071318"/>
                  <a:pt x="5109481" y="7095459"/>
                </a:cubicBezTo>
                <a:cubicBezTo>
                  <a:pt x="5157763" y="7119600"/>
                  <a:pt x="5140663" y="7133682"/>
                  <a:pt x="5143681" y="7156313"/>
                </a:cubicBezTo>
                <a:cubicBezTo>
                  <a:pt x="5147201" y="7178442"/>
                  <a:pt x="5152230" y="7255391"/>
                  <a:pt x="5148710" y="7272994"/>
                </a:cubicBezTo>
                <a:cubicBezTo>
                  <a:pt x="5145189" y="7290596"/>
                  <a:pt x="5123061" y="7339884"/>
                  <a:pt x="5110990" y="7375088"/>
                </a:cubicBezTo>
                <a:cubicBezTo>
                  <a:pt x="5098920" y="7410293"/>
                  <a:pt x="5145189" y="7435943"/>
                  <a:pt x="5188441" y="7464610"/>
                </a:cubicBezTo>
                <a:cubicBezTo>
                  <a:pt x="5231190" y="7493277"/>
                  <a:pt x="5268910" y="7506353"/>
                  <a:pt x="5291542" y="7512388"/>
                </a:cubicBezTo>
                <a:cubicBezTo>
                  <a:pt x="5313671" y="7518927"/>
                  <a:pt x="5354911" y="7478692"/>
                  <a:pt x="5430351" y="7483722"/>
                </a:cubicBezTo>
                <a:cubicBezTo>
                  <a:pt x="5505790" y="7488751"/>
                  <a:pt x="5531440" y="7552623"/>
                  <a:pt x="5531440" y="7552623"/>
                </a:cubicBezTo>
                <a:cubicBezTo>
                  <a:pt x="5531440" y="7552623"/>
                  <a:pt x="5539990" y="7512388"/>
                  <a:pt x="5574189" y="7458072"/>
                </a:cubicBezTo>
                <a:cubicBezTo>
                  <a:pt x="5608388" y="7403755"/>
                  <a:pt x="5610400" y="7387662"/>
                  <a:pt x="5656670" y="7370059"/>
                </a:cubicBezTo>
                <a:cubicBezTo>
                  <a:pt x="5702940" y="7352457"/>
                  <a:pt x="5718530" y="7349439"/>
                  <a:pt x="5793970" y="7325298"/>
                </a:cubicBezTo>
                <a:cubicBezTo>
                  <a:pt x="5869409" y="7301158"/>
                  <a:pt x="5855830" y="7318760"/>
                  <a:pt x="5895059" y="7322281"/>
                </a:cubicBezTo>
                <a:cubicBezTo>
                  <a:pt x="5934791" y="7325298"/>
                  <a:pt x="6025821" y="7333345"/>
                  <a:pt x="6116851" y="7360503"/>
                </a:cubicBezTo>
                <a:cubicBezTo>
                  <a:pt x="6207882" y="7387662"/>
                  <a:pt x="6346690" y="7395709"/>
                  <a:pt x="6400001" y="7417837"/>
                </a:cubicBezTo>
                <a:cubicBezTo>
                  <a:pt x="6453312" y="7440470"/>
                  <a:pt x="6477452" y="7502832"/>
                  <a:pt x="6532272" y="7553629"/>
                </a:cubicBezTo>
                <a:cubicBezTo>
                  <a:pt x="6587091" y="7604927"/>
                  <a:pt x="6655993" y="7651197"/>
                  <a:pt x="6685163" y="7675338"/>
                </a:cubicBezTo>
                <a:cubicBezTo>
                  <a:pt x="6714333" y="7699479"/>
                  <a:pt x="6877282" y="7721608"/>
                  <a:pt x="6913493" y="7736192"/>
                </a:cubicBezTo>
                <a:cubicBezTo>
                  <a:pt x="6949704" y="7750274"/>
                  <a:pt x="6999494" y="7809620"/>
                  <a:pt x="7002512" y="7844825"/>
                </a:cubicBezTo>
                <a:cubicBezTo>
                  <a:pt x="7006033" y="7880030"/>
                  <a:pt x="7041740" y="7897633"/>
                  <a:pt x="7091531" y="7918254"/>
                </a:cubicBezTo>
                <a:cubicBezTo>
                  <a:pt x="7141320" y="7938873"/>
                  <a:pt x="7156912" y="7963014"/>
                  <a:pt x="7189602" y="8026886"/>
                </a:cubicBezTo>
                <a:cubicBezTo>
                  <a:pt x="7222292" y="8090758"/>
                  <a:pt x="7211731" y="8108361"/>
                  <a:pt x="7256492" y="8124455"/>
                </a:cubicBezTo>
                <a:cubicBezTo>
                  <a:pt x="7301253" y="8140549"/>
                  <a:pt x="7610052" y="8223532"/>
                  <a:pt x="7687503" y="8253708"/>
                </a:cubicBezTo>
                <a:cubicBezTo>
                  <a:pt x="7764955" y="8283884"/>
                  <a:pt x="7862523" y="8365861"/>
                  <a:pt x="7888172" y="8375417"/>
                </a:cubicBezTo>
                <a:cubicBezTo>
                  <a:pt x="7913822" y="8384973"/>
                  <a:pt x="7960092" y="8367370"/>
                  <a:pt x="7980711" y="8378435"/>
                </a:cubicBezTo>
                <a:cubicBezTo>
                  <a:pt x="8001332" y="8389499"/>
                  <a:pt x="7968642" y="8450353"/>
                  <a:pt x="7994291" y="8493605"/>
                </a:cubicBezTo>
                <a:cubicBezTo>
                  <a:pt x="8019940" y="8536857"/>
                  <a:pt x="8021952" y="8539876"/>
                  <a:pt x="8006361" y="8572063"/>
                </a:cubicBezTo>
                <a:cubicBezTo>
                  <a:pt x="7990770" y="8604251"/>
                  <a:pt x="7928910" y="8680695"/>
                  <a:pt x="7905272" y="8718919"/>
                </a:cubicBezTo>
                <a:cubicBezTo>
                  <a:pt x="7881131" y="8757141"/>
                  <a:pt x="7829832" y="8781282"/>
                  <a:pt x="7800662" y="8797376"/>
                </a:cubicBezTo>
                <a:cubicBezTo>
                  <a:pt x="7771493" y="8813469"/>
                  <a:pt x="7745843" y="8797376"/>
                  <a:pt x="7771493" y="8829061"/>
                </a:cubicBezTo>
                <a:cubicBezTo>
                  <a:pt x="7797142" y="8860745"/>
                  <a:pt x="7773002" y="8887903"/>
                  <a:pt x="7750873" y="8917073"/>
                </a:cubicBezTo>
                <a:cubicBezTo>
                  <a:pt x="7728744" y="8945740"/>
                  <a:pt x="7752381" y="8942723"/>
                  <a:pt x="7745843" y="9035262"/>
                </a:cubicBezTo>
                <a:cubicBezTo>
                  <a:pt x="7738802" y="9127801"/>
                  <a:pt x="7745843" y="9228387"/>
                  <a:pt x="7735282" y="9268621"/>
                </a:cubicBezTo>
                <a:cubicBezTo>
                  <a:pt x="7725223" y="9308856"/>
                  <a:pt x="7664871" y="9233416"/>
                  <a:pt x="7596473" y="9319920"/>
                </a:cubicBezTo>
                <a:cubicBezTo>
                  <a:pt x="7528074" y="9406425"/>
                  <a:pt x="7508963" y="9471806"/>
                  <a:pt x="7467722" y="9481361"/>
                </a:cubicBezTo>
                <a:cubicBezTo>
                  <a:pt x="7426483" y="9490917"/>
                  <a:pt x="7330423" y="9538695"/>
                  <a:pt x="7297732" y="9569374"/>
                </a:cubicBezTo>
                <a:cubicBezTo>
                  <a:pt x="7265042" y="9599550"/>
                  <a:pt x="7258503" y="9611117"/>
                  <a:pt x="7237380" y="9655878"/>
                </a:cubicBezTo>
                <a:cubicBezTo>
                  <a:pt x="7216760" y="9700638"/>
                  <a:pt x="7196140" y="9791670"/>
                  <a:pt x="7174011" y="9847495"/>
                </a:cubicBezTo>
                <a:cubicBezTo>
                  <a:pt x="7151882" y="9903319"/>
                  <a:pt x="7115671" y="9935508"/>
                  <a:pt x="7033191" y="10010444"/>
                </a:cubicBezTo>
                <a:cubicBezTo>
                  <a:pt x="6950710" y="10085381"/>
                  <a:pt x="6914499" y="10162329"/>
                  <a:pt x="6861188" y="10221675"/>
                </a:cubicBezTo>
                <a:cubicBezTo>
                  <a:pt x="6807878" y="10280517"/>
                  <a:pt x="6821960" y="10267944"/>
                  <a:pt x="6810393" y="10279009"/>
                </a:cubicBezTo>
                <a:cubicBezTo>
                  <a:pt x="6781725" y="10307676"/>
                  <a:pt x="6665046" y="10232739"/>
                  <a:pt x="6695221" y="10274482"/>
                </a:cubicBezTo>
                <a:cubicBezTo>
                  <a:pt x="6717350" y="10304659"/>
                  <a:pt x="6682648" y="10274482"/>
                  <a:pt x="6701256" y="10303150"/>
                </a:cubicBezTo>
                <a:cubicBezTo>
                  <a:pt x="6720368" y="10331816"/>
                  <a:pt x="6733947" y="10343384"/>
                  <a:pt x="6692706" y="10394180"/>
                </a:cubicBezTo>
                <a:cubicBezTo>
                  <a:pt x="6651466" y="10445479"/>
                  <a:pt x="6604191" y="10435420"/>
                  <a:pt x="6571500" y="10443467"/>
                </a:cubicBezTo>
                <a:cubicBezTo>
                  <a:pt x="6538810" y="10451514"/>
                  <a:pt x="6490025" y="10409771"/>
                  <a:pt x="6487008" y="10430894"/>
                </a:cubicBezTo>
                <a:cubicBezTo>
                  <a:pt x="6483488" y="10451514"/>
                  <a:pt x="6464879" y="10503316"/>
                  <a:pt x="6438727" y="10515889"/>
                </a:cubicBezTo>
                <a:cubicBezTo>
                  <a:pt x="6413077" y="10528965"/>
                  <a:pt x="6344176" y="10548077"/>
                  <a:pt x="6346188" y="10556124"/>
                </a:cubicBezTo>
                <a:cubicBezTo>
                  <a:pt x="6378878" y="10707506"/>
                  <a:pt x="6445265" y="10723096"/>
                  <a:pt x="6374855" y="10716559"/>
                </a:cubicBezTo>
                <a:cubicBezTo>
                  <a:pt x="6181226" y="10697447"/>
                  <a:pt x="6319532" y="10651680"/>
                  <a:pt x="6184747" y="10933322"/>
                </a:cubicBezTo>
                <a:cubicBezTo>
                  <a:pt x="6164127" y="10976574"/>
                  <a:pt x="6143506" y="10953942"/>
                  <a:pt x="6147027" y="11005240"/>
                </a:cubicBezTo>
                <a:cubicBezTo>
                  <a:pt x="6150547" y="11056539"/>
                  <a:pt x="6147027" y="11094762"/>
                  <a:pt x="6174688" y="11126949"/>
                </a:cubicBezTo>
                <a:cubicBezTo>
                  <a:pt x="6202350" y="11159137"/>
                  <a:pt x="6183238" y="11157126"/>
                  <a:pt x="6136968" y="11200378"/>
                </a:cubicBezTo>
                <a:cubicBezTo>
                  <a:pt x="6090699" y="11243630"/>
                  <a:pt x="6087178" y="11237091"/>
                  <a:pt x="6044429" y="11302472"/>
                </a:cubicBezTo>
                <a:cubicBezTo>
                  <a:pt x="6001680" y="11367854"/>
                  <a:pt x="5960440" y="11364836"/>
                  <a:pt x="5975528" y="11414626"/>
                </a:cubicBezTo>
                <a:cubicBezTo>
                  <a:pt x="5991119" y="11464416"/>
                  <a:pt x="5994639" y="11537844"/>
                  <a:pt x="6020289" y="11611272"/>
                </a:cubicBezTo>
                <a:cubicBezTo>
                  <a:pt x="6045938" y="11684700"/>
                  <a:pt x="6099249" y="11672127"/>
                  <a:pt x="6183238" y="11723425"/>
                </a:cubicBezTo>
                <a:cubicBezTo>
                  <a:pt x="6267228" y="11774724"/>
                  <a:pt x="6277789" y="11747566"/>
                  <a:pt x="6319029" y="11760140"/>
                </a:cubicBezTo>
                <a:cubicBezTo>
                  <a:pt x="6360270" y="11773215"/>
                  <a:pt x="6289859" y="11776233"/>
                  <a:pt x="6215929" y="11788806"/>
                </a:cubicBezTo>
                <a:cubicBezTo>
                  <a:pt x="6141998" y="11801882"/>
                  <a:pt x="6094219" y="11815965"/>
                  <a:pt x="6042418" y="11804900"/>
                </a:cubicBezTo>
                <a:cubicBezTo>
                  <a:pt x="5991119" y="11793836"/>
                  <a:pt x="5868906" y="11723425"/>
                  <a:pt x="5827666" y="11692746"/>
                </a:cubicBezTo>
                <a:cubicBezTo>
                  <a:pt x="5786426" y="11662571"/>
                  <a:pt x="5719536" y="11608254"/>
                  <a:pt x="5695396" y="11555446"/>
                </a:cubicBezTo>
                <a:cubicBezTo>
                  <a:pt x="5671255" y="11502639"/>
                  <a:pt x="5654155" y="11449831"/>
                  <a:pt x="5623476" y="11377912"/>
                </a:cubicBezTo>
                <a:cubicBezTo>
                  <a:pt x="5592798" y="11305993"/>
                  <a:pt x="5614927" y="11261232"/>
                  <a:pt x="5628506" y="11102809"/>
                </a:cubicBezTo>
                <a:cubicBezTo>
                  <a:pt x="5642085" y="10944386"/>
                  <a:pt x="5652646" y="10821671"/>
                  <a:pt x="5674775" y="10736676"/>
                </a:cubicBezTo>
                <a:cubicBezTo>
                  <a:pt x="5696904" y="10651680"/>
                  <a:pt x="5765806" y="10274482"/>
                  <a:pt x="5784414" y="10176914"/>
                </a:cubicBezTo>
                <a:cubicBezTo>
                  <a:pt x="5803526" y="10079345"/>
                  <a:pt x="5891035" y="9683036"/>
                  <a:pt x="5897573" y="9620673"/>
                </a:cubicBezTo>
                <a:cubicBezTo>
                  <a:pt x="5904614" y="9558310"/>
                  <a:pt x="5909644" y="9510531"/>
                  <a:pt x="5923223" y="9448168"/>
                </a:cubicBezTo>
                <a:cubicBezTo>
                  <a:pt x="5936802" y="9385804"/>
                  <a:pt x="5928252" y="9259569"/>
                  <a:pt x="5928252" y="9253031"/>
                </a:cubicBezTo>
                <a:cubicBezTo>
                  <a:pt x="5928252" y="9246492"/>
                  <a:pt x="5923223" y="9241966"/>
                  <a:pt x="5904112" y="9182621"/>
                </a:cubicBezTo>
                <a:cubicBezTo>
                  <a:pt x="5885503" y="9123274"/>
                  <a:pt x="5854321" y="9099637"/>
                  <a:pt x="5811572" y="9073987"/>
                </a:cubicBezTo>
                <a:cubicBezTo>
                  <a:pt x="5768823" y="9048338"/>
                  <a:pt x="5724063" y="9016653"/>
                  <a:pt x="5689863" y="8992513"/>
                </a:cubicBezTo>
                <a:cubicBezTo>
                  <a:pt x="5655664" y="8968372"/>
                  <a:pt x="5614424" y="8935178"/>
                  <a:pt x="5580224" y="8891927"/>
                </a:cubicBezTo>
                <a:cubicBezTo>
                  <a:pt x="5546025" y="8848675"/>
                  <a:pt x="5513335" y="8760662"/>
                  <a:pt x="5496235" y="8723947"/>
                </a:cubicBezTo>
                <a:cubicBezTo>
                  <a:pt x="5479135" y="8687234"/>
                  <a:pt x="5415766" y="8562507"/>
                  <a:pt x="5357426" y="8476506"/>
                </a:cubicBezTo>
                <a:cubicBezTo>
                  <a:pt x="5299086" y="8390002"/>
                  <a:pt x="5295566" y="8388493"/>
                  <a:pt x="5266396" y="8297463"/>
                </a:cubicBezTo>
                <a:cubicBezTo>
                  <a:pt x="5237226" y="8206433"/>
                  <a:pt x="5292045" y="8204924"/>
                  <a:pt x="5302607" y="8153625"/>
                </a:cubicBezTo>
                <a:cubicBezTo>
                  <a:pt x="5312665" y="8102326"/>
                  <a:pt x="5347368" y="8051530"/>
                  <a:pt x="5385087" y="7979610"/>
                </a:cubicBezTo>
                <a:cubicBezTo>
                  <a:pt x="5422807" y="7907692"/>
                  <a:pt x="5472597" y="7887071"/>
                  <a:pt x="5501767" y="7822696"/>
                </a:cubicBezTo>
                <a:cubicBezTo>
                  <a:pt x="5530937" y="7758824"/>
                  <a:pt x="5508808" y="7758824"/>
                  <a:pt x="5498247" y="7696461"/>
                </a:cubicBezTo>
                <a:cubicBezTo>
                  <a:pt x="5487685" y="7634097"/>
                  <a:pt x="5501767" y="7643653"/>
                  <a:pt x="5482656" y="7609957"/>
                </a:cubicBezTo>
                <a:cubicBezTo>
                  <a:pt x="5463545" y="7576261"/>
                  <a:pt x="5453486" y="7535020"/>
                  <a:pt x="5436386" y="7523453"/>
                </a:cubicBezTo>
                <a:cubicBezTo>
                  <a:pt x="5419287" y="7512388"/>
                  <a:pt x="5393637" y="7504341"/>
                  <a:pt x="5378046" y="7521944"/>
                </a:cubicBezTo>
                <a:cubicBezTo>
                  <a:pt x="5362455" y="7539546"/>
                  <a:pt x="5335297" y="7590845"/>
                  <a:pt x="5318198" y="7593863"/>
                </a:cubicBezTo>
                <a:cubicBezTo>
                  <a:pt x="5301098" y="7596881"/>
                  <a:pt x="5294057" y="7577769"/>
                  <a:pt x="5283998" y="7566705"/>
                </a:cubicBezTo>
                <a:cubicBezTo>
                  <a:pt x="5273437" y="7555640"/>
                  <a:pt x="5224149" y="7555640"/>
                  <a:pt x="5213588" y="7544576"/>
                </a:cubicBezTo>
                <a:cubicBezTo>
                  <a:pt x="5203027" y="7533511"/>
                  <a:pt x="5177377" y="7531500"/>
                  <a:pt x="5160277" y="7523955"/>
                </a:cubicBezTo>
                <a:cubicBezTo>
                  <a:pt x="5143178" y="7515909"/>
                  <a:pt x="5076288" y="7480703"/>
                  <a:pt x="5057177" y="7464610"/>
                </a:cubicBezTo>
                <a:cubicBezTo>
                  <a:pt x="5038065" y="7448516"/>
                  <a:pt x="5014428" y="7410293"/>
                  <a:pt x="5014428" y="7368550"/>
                </a:cubicBezTo>
                <a:cubicBezTo>
                  <a:pt x="5014428" y="7326807"/>
                  <a:pt x="4978217" y="7311216"/>
                  <a:pt x="4897748" y="7253379"/>
                </a:cubicBezTo>
                <a:cubicBezTo>
                  <a:pt x="4816776" y="7196045"/>
                  <a:pt x="4782577" y="7187998"/>
                  <a:pt x="4685008" y="7163858"/>
                </a:cubicBezTo>
                <a:cubicBezTo>
                  <a:pt x="4586937" y="7139717"/>
                  <a:pt x="4547708" y="7071318"/>
                  <a:pt x="4515018" y="7052207"/>
                </a:cubicBezTo>
                <a:cubicBezTo>
                  <a:pt x="4482327" y="7033096"/>
                  <a:pt x="4485848" y="7011973"/>
                  <a:pt x="4413928" y="7020020"/>
                </a:cubicBezTo>
                <a:cubicBezTo>
                  <a:pt x="4342009" y="7028066"/>
                  <a:pt x="4254500" y="6987832"/>
                  <a:pt x="4199177" y="6965703"/>
                </a:cubicBezTo>
                <a:cubicBezTo>
                  <a:pt x="4144358" y="6943071"/>
                  <a:pt x="4046286" y="6927480"/>
                  <a:pt x="4005046" y="6900322"/>
                </a:cubicBezTo>
                <a:cubicBezTo>
                  <a:pt x="3963806" y="6873163"/>
                  <a:pt x="3891887" y="6863608"/>
                  <a:pt x="3861208" y="6798227"/>
                </a:cubicBezTo>
                <a:cubicBezTo>
                  <a:pt x="3830026" y="6732846"/>
                  <a:pt x="3835558" y="6757993"/>
                  <a:pt x="3847629" y="6700658"/>
                </a:cubicBezTo>
                <a:cubicBezTo>
                  <a:pt x="3859699" y="6642822"/>
                  <a:pt x="3777218" y="6595043"/>
                  <a:pt x="3727428" y="6540727"/>
                </a:cubicBezTo>
                <a:cubicBezTo>
                  <a:pt x="3677638" y="6486410"/>
                  <a:pt x="3639918" y="6478363"/>
                  <a:pt x="3614269" y="6411473"/>
                </a:cubicBezTo>
                <a:cubicBezTo>
                  <a:pt x="3588620" y="6344081"/>
                  <a:pt x="3550900" y="6347601"/>
                  <a:pt x="3501110" y="6299320"/>
                </a:cubicBezTo>
                <a:cubicBezTo>
                  <a:pt x="3451319" y="6251542"/>
                  <a:pt x="3449811" y="6190687"/>
                  <a:pt x="3429191" y="6136370"/>
                </a:cubicBezTo>
                <a:cubicBezTo>
                  <a:pt x="3408570" y="6082054"/>
                  <a:pt x="3271270" y="6003597"/>
                  <a:pt x="3271270" y="6003597"/>
                </a:cubicBezTo>
                <a:cubicBezTo>
                  <a:pt x="3271270" y="6003597"/>
                  <a:pt x="3306978" y="6094627"/>
                  <a:pt x="3322569" y="6131341"/>
                </a:cubicBezTo>
                <a:cubicBezTo>
                  <a:pt x="3338160" y="6168055"/>
                  <a:pt x="3373868" y="6256068"/>
                  <a:pt x="3415108" y="6321449"/>
                </a:cubicBezTo>
                <a:cubicBezTo>
                  <a:pt x="3456349" y="6386830"/>
                  <a:pt x="3492560" y="6402924"/>
                  <a:pt x="3530279" y="6468304"/>
                </a:cubicBezTo>
                <a:cubicBezTo>
                  <a:pt x="3567999" y="6533686"/>
                  <a:pt x="3531788" y="6573920"/>
                  <a:pt x="3518209" y="6548271"/>
                </a:cubicBezTo>
                <a:cubicBezTo>
                  <a:pt x="3504630" y="6522621"/>
                  <a:pt x="3449308" y="6511556"/>
                  <a:pt x="3449308" y="6480878"/>
                </a:cubicBezTo>
                <a:cubicBezTo>
                  <a:pt x="3449308" y="6450702"/>
                  <a:pt x="3435729" y="6431088"/>
                  <a:pt x="3423658" y="6407450"/>
                </a:cubicBezTo>
                <a:cubicBezTo>
                  <a:pt x="3411588" y="6383309"/>
                  <a:pt x="3358277" y="6356151"/>
                  <a:pt x="3306978" y="6314408"/>
                </a:cubicBezTo>
                <a:cubicBezTo>
                  <a:pt x="3255679" y="6272664"/>
                  <a:pt x="3219469" y="6253553"/>
                  <a:pt x="3252159" y="6253553"/>
                </a:cubicBezTo>
                <a:cubicBezTo>
                  <a:pt x="3284849" y="6253553"/>
                  <a:pt x="3331119" y="6283729"/>
                  <a:pt x="3322569" y="6264618"/>
                </a:cubicBezTo>
                <a:cubicBezTo>
                  <a:pt x="3314019" y="6245506"/>
                  <a:pt x="3255679" y="6186160"/>
                  <a:pt x="3228018" y="6144920"/>
                </a:cubicBezTo>
                <a:cubicBezTo>
                  <a:pt x="3200860" y="6103177"/>
                  <a:pt x="3191807" y="6056907"/>
                  <a:pt x="3164649" y="5986497"/>
                </a:cubicBezTo>
                <a:cubicBezTo>
                  <a:pt x="3136988" y="5916087"/>
                  <a:pt x="3035899" y="5849197"/>
                  <a:pt x="2986109" y="5844168"/>
                </a:cubicBezTo>
                <a:cubicBezTo>
                  <a:pt x="2936319" y="5839139"/>
                  <a:pt x="2922739" y="5815501"/>
                  <a:pt x="2905640" y="5764202"/>
                </a:cubicBezTo>
                <a:cubicBezTo>
                  <a:pt x="2888540" y="5712903"/>
                  <a:pt x="2885020" y="5658586"/>
                  <a:pt x="2862891" y="5618855"/>
                </a:cubicBezTo>
                <a:cubicBezTo>
                  <a:pt x="2840762" y="5579123"/>
                  <a:pt x="2744199" y="5444841"/>
                  <a:pt x="2742690" y="5393542"/>
                </a:cubicBezTo>
                <a:cubicBezTo>
                  <a:pt x="2740679" y="5342243"/>
                  <a:pt x="2713520" y="5193879"/>
                  <a:pt x="2747720" y="5110392"/>
                </a:cubicBezTo>
                <a:cubicBezTo>
                  <a:pt x="2781919" y="5027409"/>
                  <a:pt x="2773369" y="4841827"/>
                  <a:pt x="2768340" y="4805113"/>
                </a:cubicBezTo>
                <a:cubicBezTo>
                  <a:pt x="2763311" y="4768400"/>
                  <a:pt x="2701450" y="4697989"/>
                  <a:pt x="2701450" y="4670831"/>
                </a:cubicBezTo>
                <a:cubicBezTo>
                  <a:pt x="2701450" y="4643673"/>
                  <a:pt x="2737661" y="4659766"/>
                  <a:pt x="2765322" y="4667813"/>
                </a:cubicBezTo>
                <a:cubicBezTo>
                  <a:pt x="2792480" y="4675860"/>
                  <a:pt x="2850820" y="4700001"/>
                  <a:pt x="2850820" y="4700001"/>
                </a:cubicBezTo>
                <a:cubicBezTo>
                  <a:pt x="2850820" y="4700001"/>
                  <a:pt x="2806060" y="4617017"/>
                  <a:pt x="2778901" y="4588350"/>
                </a:cubicBezTo>
                <a:cubicBezTo>
                  <a:pt x="2751240" y="4559683"/>
                  <a:pt x="2670771" y="4522969"/>
                  <a:pt x="2634560" y="4514922"/>
                </a:cubicBezTo>
                <a:cubicBezTo>
                  <a:pt x="2598349" y="4506875"/>
                  <a:pt x="2552080" y="4494302"/>
                  <a:pt x="2533471" y="4463623"/>
                </a:cubicBezTo>
                <a:cubicBezTo>
                  <a:pt x="2514360" y="4433448"/>
                  <a:pt x="2494243" y="4393213"/>
                  <a:pt x="2480161" y="4367564"/>
                </a:cubicBezTo>
                <a:cubicBezTo>
                  <a:pt x="2466582" y="4341914"/>
                  <a:pt x="2408242" y="4311739"/>
                  <a:pt x="2394662" y="4284580"/>
                </a:cubicBezTo>
                <a:cubicBezTo>
                  <a:pt x="2381083" y="4257422"/>
                  <a:pt x="2384101" y="4204614"/>
                  <a:pt x="2365493" y="4177456"/>
                </a:cubicBezTo>
                <a:cubicBezTo>
                  <a:pt x="2346381" y="4150298"/>
                  <a:pt x="2319223" y="4134204"/>
                  <a:pt x="2288041" y="4145269"/>
                </a:cubicBezTo>
                <a:cubicBezTo>
                  <a:pt x="2256859" y="4156333"/>
                  <a:pt x="2246801" y="4129175"/>
                  <a:pt x="2223163" y="4089443"/>
                </a:cubicBezTo>
                <a:cubicBezTo>
                  <a:pt x="2199023" y="4049712"/>
                  <a:pt x="2145712" y="4030600"/>
                  <a:pt x="2130624" y="4025571"/>
                </a:cubicBezTo>
                <a:cubicBezTo>
                  <a:pt x="2115033" y="4020542"/>
                  <a:pt x="2062225" y="3950634"/>
                  <a:pt x="2058705" y="3933032"/>
                </a:cubicBezTo>
                <a:cubicBezTo>
                  <a:pt x="2055184" y="3915429"/>
                  <a:pt x="1971195" y="3822890"/>
                  <a:pt x="1943534" y="3803779"/>
                </a:cubicBezTo>
                <a:cubicBezTo>
                  <a:pt x="1915873" y="3784667"/>
                  <a:pt x="1649822" y="3698163"/>
                  <a:pt x="1643284" y="3698163"/>
                </a:cubicBezTo>
                <a:cubicBezTo>
                  <a:pt x="1636243" y="3698163"/>
                  <a:pt x="1559295" y="3709227"/>
                  <a:pt x="1538675" y="3703193"/>
                </a:cubicBezTo>
                <a:cubicBezTo>
                  <a:pt x="1518055" y="3696654"/>
                  <a:pt x="1447644" y="3635800"/>
                  <a:pt x="1411936" y="3623226"/>
                </a:cubicBezTo>
                <a:cubicBezTo>
                  <a:pt x="1375725" y="3610653"/>
                  <a:pt x="1350076" y="3637811"/>
                  <a:pt x="1332976" y="3677543"/>
                </a:cubicBezTo>
                <a:cubicBezTo>
                  <a:pt x="1315876" y="3717275"/>
                  <a:pt x="1231384" y="3786176"/>
                  <a:pt x="1185115" y="3816352"/>
                </a:cubicBezTo>
                <a:cubicBezTo>
                  <a:pt x="1138845" y="3847031"/>
                  <a:pt x="1101125" y="3850048"/>
                  <a:pt x="1104143" y="3833954"/>
                </a:cubicBezTo>
                <a:cubicBezTo>
                  <a:pt x="1107663" y="3817861"/>
                  <a:pt x="1105652" y="3792211"/>
                  <a:pt x="1121242" y="3753989"/>
                </a:cubicBezTo>
                <a:cubicBezTo>
                  <a:pt x="1136833" y="3715766"/>
                  <a:pt x="1145383" y="3704701"/>
                  <a:pt x="1193161" y="3680560"/>
                </a:cubicBezTo>
                <a:cubicBezTo>
                  <a:pt x="1241443" y="3656420"/>
                  <a:pt x="1239431" y="3654911"/>
                  <a:pt x="1220823" y="3656420"/>
                </a:cubicBezTo>
                <a:cubicBezTo>
                  <a:pt x="1201711" y="3657929"/>
                  <a:pt x="1188132" y="3653403"/>
                  <a:pt x="1225852" y="3630770"/>
                </a:cubicBezTo>
                <a:cubicBezTo>
                  <a:pt x="1263572" y="3608139"/>
                  <a:pt x="1279163" y="3605121"/>
                  <a:pt x="1277151" y="3586010"/>
                </a:cubicBezTo>
                <a:cubicBezTo>
                  <a:pt x="1275642" y="3566898"/>
                  <a:pt x="1194670" y="3611659"/>
                  <a:pt x="1143371" y="3653403"/>
                </a:cubicBezTo>
                <a:cubicBezTo>
                  <a:pt x="1092072" y="3695145"/>
                  <a:pt x="1060891" y="3723812"/>
                  <a:pt x="1016633" y="3797240"/>
                </a:cubicBezTo>
                <a:cubicBezTo>
                  <a:pt x="971872" y="3870668"/>
                  <a:pt x="1021662" y="3843510"/>
                  <a:pt x="983942" y="3891791"/>
                </a:cubicBezTo>
                <a:cubicBezTo>
                  <a:pt x="946223" y="3939570"/>
                  <a:pt x="817472" y="4037138"/>
                  <a:pt x="779753" y="4073852"/>
                </a:cubicBezTo>
                <a:cubicBezTo>
                  <a:pt x="742033" y="4110566"/>
                  <a:pt x="585621" y="4192041"/>
                  <a:pt x="522252" y="4211152"/>
                </a:cubicBezTo>
                <a:cubicBezTo>
                  <a:pt x="458883" y="4230264"/>
                  <a:pt x="433233" y="4238311"/>
                  <a:pt x="402052" y="4263960"/>
                </a:cubicBezTo>
                <a:cubicBezTo>
                  <a:pt x="370870" y="4289609"/>
                  <a:pt x="293922" y="4297657"/>
                  <a:pt x="319571" y="4280054"/>
                </a:cubicBezTo>
                <a:cubicBezTo>
                  <a:pt x="345221" y="4262451"/>
                  <a:pt x="393502" y="4222217"/>
                  <a:pt x="426192" y="4203105"/>
                </a:cubicBezTo>
                <a:cubicBezTo>
                  <a:pt x="458883" y="4183994"/>
                  <a:pt x="546393" y="4148789"/>
                  <a:pt x="572042" y="4139233"/>
                </a:cubicBezTo>
                <a:cubicBezTo>
                  <a:pt x="597692" y="4129677"/>
                  <a:pt x="669611" y="4084917"/>
                  <a:pt x="705822" y="4044682"/>
                </a:cubicBezTo>
                <a:cubicBezTo>
                  <a:pt x="742033" y="4004448"/>
                  <a:pt x="765671" y="3958178"/>
                  <a:pt x="789811" y="3919955"/>
                </a:cubicBezTo>
                <a:cubicBezTo>
                  <a:pt x="813952" y="3881733"/>
                  <a:pt x="818981" y="3864130"/>
                  <a:pt x="769191" y="3879721"/>
                </a:cubicBezTo>
                <a:cubicBezTo>
                  <a:pt x="719401" y="3895815"/>
                  <a:pt x="667599" y="3889277"/>
                  <a:pt x="641950" y="3879721"/>
                </a:cubicBezTo>
                <a:cubicBezTo>
                  <a:pt x="616300" y="3870165"/>
                  <a:pt x="549410" y="3909897"/>
                  <a:pt x="525270" y="3892295"/>
                </a:cubicBezTo>
                <a:cubicBezTo>
                  <a:pt x="501129" y="3874692"/>
                  <a:pt x="526779" y="3837978"/>
                  <a:pt x="511691" y="3820375"/>
                </a:cubicBezTo>
                <a:cubicBezTo>
                  <a:pt x="496603" y="3802773"/>
                  <a:pt x="443292" y="3813837"/>
                  <a:pt x="408590" y="3807299"/>
                </a:cubicBezTo>
                <a:cubicBezTo>
                  <a:pt x="374391" y="3800761"/>
                  <a:pt x="326109" y="3773603"/>
                  <a:pt x="326109" y="3725824"/>
                </a:cubicBezTo>
                <a:cubicBezTo>
                  <a:pt x="326109" y="3678046"/>
                  <a:pt x="291910" y="3636303"/>
                  <a:pt x="310518" y="3599589"/>
                </a:cubicBezTo>
                <a:cubicBezTo>
                  <a:pt x="329630" y="3562875"/>
                  <a:pt x="356788" y="3553319"/>
                  <a:pt x="387970" y="3532699"/>
                </a:cubicBezTo>
                <a:cubicBezTo>
                  <a:pt x="418648" y="3512079"/>
                  <a:pt x="504650" y="3484920"/>
                  <a:pt x="521749" y="3484920"/>
                </a:cubicBezTo>
                <a:cubicBezTo>
                  <a:pt x="538849" y="3484920"/>
                  <a:pt x="562989" y="3467318"/>
                  <a:pt x="578580" y="3451224"/>
                </a:cubicBezTo>
                <a:cubicBezTo>
                  <a:pt x="594171" y="3435130"/>
                  <a:pt x="542369" y="3377796"/>
                  <a:pt x="542369" y="3377796"/>
                </a:cubicBezTo>
                <a:cubicBezTo>
                  <a:pt x="542369" y="3377796"/>
                  <a:pt x="550919" y="3371258"/>
                  <a:pt x="571539" y="3358685"/>
                </a:cubicBezTo>
                <a:cubicBezTo>
                  <a:pt x="592159" y="3346112"/>
                  <a:pt x="576569" y="3318953"/>
                  <a:pt x="540358" y="3323480"/>
                </a:cubicBezTo>
                <a:cubicBezTo>
                  <a:pt x="504147" y="3328509"/>
                  <a:pt x="427198" y="3365223"/>
                  <a:pt x="378917" y="3377796"/>
                </a:cubicBezTo>
                <a:cubicBezTo>
                  <a:pt x="331139" y="3390370"/>
                  <a:pt x="265758" y="3382826"/>
                  <a:pt x="267266" y="3361703"/>
                </a:cubicBezTo>
                <a:cubicBezTo>
                  <a:pt x="268775" y="3341083"/>
                  <a:pt x="279337" y="3328006"/>
                  <a:pt x="262237" y="3311912"/>
                </a:cubicBezTo>
                <a:cubicBezTo>
                  <a:pt x="245137" y="3295819"/>
                  <a:pt x="231055" y="3278216"/>
                  <a:pt x="248658" y="3270169"/>
                </a:cubicBezTo>
                <a:cubicBezTo>
                  <a:pt x="265758" y="3262122"/>
                  <a:pt x="372379" y="3202777"/>
                  <a:pt x="372379" y="3202777"/>
                </a:cubicBezTo>
                <a:cubicBezTo>
                  <a:pt x="372379" y="3202777"/>
                  <a:pt x="410099" y="3244520"/>
                  <a:pt x="451339" y="3249046"/>
                </a:cubicBezTo>
                <a:cubicBezTo>
                  <a:pt x="492579" y="3254076"/>
                  <a:pt x="580089" y="3177127"/>
                  <a:pt x="580089" y="3177127"/>
                </a:cubicBezTo>
                <a:cubicBezTo>
                  <a:pt x="525270" y="3143431"/>
                  <a:pt x="537340" y="3133875"/>
                  <a:pt x="537340" y="3133875"/>
                </a:cubicBezTo>
                <a:cubicBezTo>
                  <a:pt x="537340" y="3133875"/>
                  <a:pt x="447818" y="3132366"/>
                  <a:pt x="427701" y="3119290"/>
                </a:cubicBezTo>
                <a:cubicBezTo>
                  <a:pt x="407081" y="3106214"/>
                  <a:pt x="400040" y="3081067"/>
                  <a:pt x="395011" y="3058436"/>
                </a:cubicBezTo>
                <a:cubicBezTo>
                  <a:pt x="389981" y="3035804"/>
                  <a:pt x="302471" y="3018201"/>
                  <a:pt x="326612" y="2981487"/>
                </a:cubicBezTo>
                <a:cubicBezTo>
                  <a:pt x="350753" y="2944773"/>
                  <a:pt x="395011" y="2932200"/>
                  <a:pt x="424181" y="2894983"/>
                </a:cubicBezTo>
                <a:cubicBezTo>
                  <a:pt x="453351" y="2858269"/>
                  <a:pt x="479000" y="2789368"/>
                  <a:pt x="563492" y="2751145"/>
                </a:cubicBezTo>
                <a:cubicBezTo>
                  <a:pt x="647482" y="2712922"/>
                  <a:pt x="749074" y="2677717"/>
                  <a:pt x="793332" y="2645530"/>
                </a:cubicBezTo>
                <a:cubicBezTo>
                  <a:pt x="838092" y="2613342"/>
                  <a:pt x="858713" y="2644021"/>
                  <a:pt x="875812" y="2648547"/>
                </a:cubicBezTo>
                <a:cubicBezTo>
                  <a:pt x="892912" y="2653576"/>
                  <a:pt x="999533" y="2644021"/>
                  <a:pt x="1040773" y="2644021"/>
                </a:cubicBezTo>
                <a:cubicBezTo>
                  <a:pt x="1082014" y="2644021"/>
                  <a:pt x="1089055" y="2690290"/>
                  <a:pt x="1102634" y="2701355"/>
                </a:cubicBezTo>
                <a:cubicBezTo>
                  <a:pt x="1116213" y="2712419"/>
                  <a:pt x="1478826" y="2723987"/>
                  <a:pt x="1478826" y="2723987"/>
                </a:cubicBezTo>
                <a:cubicBezTo>
                  <a:pt x="1478826" y="2723987"/>
                  <a:pt x="1786116" y="2729016"/>
                  <a:pt x="1847977" y="2746619"/>
                </a:cubicBezTo>
                <a:cubicBezTo>
                  <a:pt x="1909837" y="2764221"/>
                  <a:pt x="2021488" y="2810491"/>
                  <a:pt x="2021488" y="2810491"/>
                </a:cubicBezTo>
                <a:cubicBezTo>
                  <a:pt x="2086366" y="2805964"/>
                  <a:pt x="2080331" y="2723484"/>
                  <a:pt x="2122577" y="2723484"/>
                </a:cubicBezTo>
                <a:close/>
                <a:moveTo>
                  <a:pt x="6249625" y="869179"/>
                </a:moveTo>
                <a:cubicBezTo>
                  <a:pt x="6249625" y="869179"/>
                  <a:pt x="6218443" y="996923"/>
                  <a:pt x="6095225" y="1032128"/>
                </a:cubicBezTo>
                <a:cubicBezTo>
                  <a:pt x="5971504" y="1067334"/>
                  <a:pt x="5744682" y="1166411"/>
                  <a:pt x="5734624" y="1172949"/>
                </a:cubicBezTo>
                <a:cubicBezTo>
                  <a:pt x="5724063" y="1179487"/>
                  <a:pt x="5748203" y="1249394"/>
                  <a:pt x="5779385" y="1284599"/>
                </a:cubicBezTo>
                <a:cubicBezTo>
                  <a:pt x="5810567" y="1319805"/>
                  <a:pt x="5839234" y="1343945"/>
                  <a:pt x="5866895" y="1379150"/>
                </a:cubicBezTo>
                <a:cubicBezTo>
                  <a:pt x="5894053" y="1414356"/>
                  <a:pt x="5942334" y="1411338"/>
                  <a:pt x="5980054" y="1448052"/>
                </a:cubicBezTo>
                <a:cubicBezTo>
                  <a:pt x="6017774" y="1484766"/>
                  <a:pt x="6044932" y="1472193"/>
                  <a:pt x="6148033" y="1473701"/>
                </a:cubicBezTo>
                <a:cubicBezTo>
                  <a:pt x="6251133" y="1475210"/>
                  <a:pt x="6223473" y="1483257"/>
                  <a:pt x="6338644" y="1489795"/>
                </a:cubicBezTo>
                <a:cubicBezTo>
                  <a:pt x="6453815" y="1496333"/>
                  <a:pt x="6574015" y="1505889"/>
                  <a:pt x="6613244" y="1541094"/>
                </a:cubicBezTo>
                <a:cubicBezTo>
                  <a:pt x="6652473" y="1576299"/>
                  <a:pt x="6709303" y="1713599"/>
                  <a:pt x="6745514" y="1797086"/>
                </a:cubicBezTo>
                <a:cubicBezTo>
                  <a:pt x="6781725" y="1880069"/>
                  <a:pt x="6845094" y="2017872"/>
                  <a:pt x="6845094" y="2030445"/>
                </a:cubicBezTo>
                <a:cubicBezTo>
                  <a:pt x="6845094" y="2043019"/>
                  <a:pt x="6805363" y="2144108"/>
                  <a:pt x="6805363" y="2159699"/>
                </a:cubicBezTo>
                <a:cubicBezTo>
                  <a:pt x="6805363" y="2175792"/>
                  <a:pt x="6825983" y="2202951"/>
                  <a:pt x="6845094" y="2225080"/>
                </a:cubicBezTo>
                <a:cubicBezTo>
                  <a:pt x="6863703" y="2247209"/>
                  <a:pt x="6853645" y="2264811"/>
                  <a:pt x="6850124" y="2285934"/>
                </a:cubicBezTo>
                <a:cubicBezTo>
                  <a:pt x="6846603" y="2306554"/>
                  <a:pt x="6870744" y="2359362"/>
                  <a:pt x="6874264" y="2365900"/>
                </a:cubicBezTo>
                <a:cubicBezTo>
                  <a:pt x="6877785" y="2372438"/>
                  <a:pt x="6929084" y="2314601"/>
                  <a:pt x="6961775" y="2305046"/>
                </a:cubicBezTo>
                <a:cubicBezTo>
                  <a:pt x="6994465" y="2295490"/>
                  <a:pt x="7074934" y="2362380"/>
                  <a:pt x="7074934" y="2409152"/>
                </a:cubicBezTo>
                <a:cubicBezTo>
                  <a:pt x="7074934" y="2514265"/>
                  <a:pt x="7103601" y="2478557"/>
                  <a:pt x="6932604" y="2602780"/>
                </a:cubicBezTo>
                <a:cubicBezTo>
                  <a:pt x="6909973" y="2619377"/>
                  <a:pt x="6887844" y="2745110"/>
                  <a:pt x="6904943" y="2805461"/>
                </a:cubicBezTo>
                <a:cubicBezTo>
                  <a:pt x="6922043" y="2866316"/>
                  <a:pt x="6963283" y="2938235"/>
                  <a:pt x="6995973" y="3024739"/>
                </a:cubicBezTo>
                <a:cubicBezTo>
                  <a:pt x="7028664" y="3111243"/>
                  <a:pt x="7124724" y="3232450"/>
                  <a:pt x="7155403" y="3288275"/>
                </a:cubicBezTo>
                <a:cubicBezTo>
                  <a:pt x="7186585" y="3344100"/>
                  <a:pt x="7195134" y="3421048"/>
                  <a:pt x="7263533" y="3438651"/>
                </a:cubicBezTo>
                <a:cubicBezTo>
                  <a:pt x="7332434" y="3456253"/>
                  <a:pt x="7397313" y="3480394"/>
                  <a:pt x="7447102" y="3491459"/>
                </a:cubicBezTo>
                <a:cubicBezTo>
                  <a:pt x="7496893" y="3502523"/>
                  <a:pt x="7529583" y="3518617"/>
                  <a:pt x="7553724" y="3472347"/>
                </a:cubicBezTo>
                <a:cubicBezTo>
                  <a:pt x="7577864" y="3426078"/>
                  <a:pt x="7625643" y="3250052"/>
                  <a:pt x="7665375" y="3122308"/>
                </a:cubicBezTo>
                <a:cubicBezTo>
                  <a:pt x="7704603" y="2994563"/>
                  <a:pt x="7661854" y="2955838"/>
                  <a:pt x="7754393" y="2927171"/>
                </a:cubicBezTo>
                <a:cubicBezTo>
                  <a:pt x="7846933" y="2898504"/>
                  <a:pt x="7994793" y="2840667"/>
                  <a:pt x="8034022" y="2823064"/>
                </a:cubicBezTo>
                <a:cubicBezTo>
                  <a:pt x="8073754" y="2805461"/>
                  <a:pt x="8066713" y="2679226"/>
                  <a:pt x="8154222" y="2637483"/>
                </a:cubicBezTo>
                <a:cubicBezTo>
                  <a:pt x="8241732" y="2595740"/>
                  <a:pt x="8253803" y="2599260"/>
                  <a:pt x="8339804" y="2572102"/>
                </a:cubicBezTo>
                <a:cubicBezTo>
                  <a:pt x="8425805" y="2544943"/>
                  <a:pt x="8546005" y="2490627"/>
                  <a:pt x="8631503" y="2429772"/>
                </a:cubicBezTo>
                <a:cubicBezTo>
                  <a:pt x="8717505" y="2368918"/>
                  <a:pt x="8741143" y="2401105"/>
                  <a:pt x="8772324" y="2344777"/>
                </a:cubicBezTo>
                <a:cubicBezTo>
                  <a:pt x="8803506" y="2288952"/>
                  <a:pt x="8741143" y="2207477"/>
                  <a:pt x="8734604" y="2123991"/>
                </a:cubicBezTo>
                <a:cubicBezTo>
                  <a:pt x="8727563" y="2041007"/>
                  <a:pt x="8762266" y="2035978"/>
                  <a:pt x="8779365" y="1961041"/>
                </a:cubicBezTo>
                <a:cubicBezTo>
                  <a:pt x="8796465" y="1886104"/>
                  <a:pt x="8805014" y="1836314"/>
                  <a:pt x="8871904" y="1785015"/>
                </a:cubicBezTo>
                <a:cubicBezTo>
                  <a:pt x="8938794" y="1733716"/>
                  <a:pt x="8975005" y="1705049"/>
                  <a:pt x="8962934" y="1657271"/>
                </a:cubicBezTo>
                <a:cubicBezTo>
                  <a:pt x="8950865" y="1609493"/>
                  <a:pt x="8916665" y="1537574"/>
                  <a:pt x="8916665" y="1484766"/>
                </a:cubicBezTo>
                <a:cubicBezTo>
                  <a:pt x="8916665" y="1431958"/>
                  <a:pt x="8928735" y="1462637"/>
                  <a:pt x="8901074" y="1388706"/>
                </a:cubicBezTo>
                <a:cubicBezTo>
                  <a:pt x="8873413" y="1315278"/>
                  <a:pt x="8873413" y="1305723"/>
                  <a:pt x="8899063" y="1236821"/>
                </a:cubicBezTo>
                <a:cubicBezTo>
                  <a:pt x="8924712" y="1167920"/>
                  <a:pt x="8993613" y="1185522"/>
                  <a:pt x="8988584" y="1155346"/>
                </a:cubicBezTo>
                <a:cubicBezTo>
                  <a:pt x="8983555" y="1125171"/>
                  <a:pt x="8878945" y="1078901"/>
                  <a:pt x="8876934" y="993906"/>
                </a:cubicBezTo>
                <a:cubicBezTo>
                  <a:pt x="8875425" y="908910"/>
                  <a:pt x="8896045" y="883764"/>
                  <a:pt x="8913145" y="862641"/>
                </a:cubicBezTo>
                <a:cubicBezTo>
                  <a:pt x="8930244" y="842021"/>
                  <a:pt x="9105264" y="702709"/>
                  <a:pt x="9117334" y="690136"/>
                </a:cubicBezTo>
                <a:cubicBezTo>
                  <a:pt x="9129405" y="677562"/>
                  <a:pt x="9113814" y="642357"/>
                  <a:pt x="9199815" y="600614"/>
                </a:cubicBezTo>
                <a:cubicBezTo>
                  <a:pt x="9285816" y="558871"/>
                  <a:pt x="9314986" y="531713"/>
                  <a:pt x="9347173" y="519139"/>
                </a:cubicBezTo>
                <a:cubicBezTo>
                  <a:pt x="9379864" y="506063"/>
                  <a:pt x="9431163" y="508075"/>
                  <a:pt x="9331583" y="478905"/>
                </a:cubicBezTo>
                <a:cubicBezTo>
                  <a:pt x="9232003" y="450238"/>
                  <a:pt x="9209873" y="437162"/>
                  <a:pt x="9144492" y="445208"/>
                </a:cubicBezTo>
                <a:cubicBezTo>
                  <a:pt x="9079112" y="453255"/>
                  <a:pt x="9056983" y="489969"/>
                  <a:pt x="8940303" y="501034"/>
                </a:cubicBezTo>
                <a:cubicBezTo>
                  <a:pt x="8823623" y="512098"/>
                  <a:pt x="8691352" y="566415"/>
                  <a:pt x="8691352" y="566415"/>
                </a:cubicBezTo>
                <a:cubicBezTo>
                  <a:pt x="8691352" y="566415"/>
                  <a:pt x="8731083" y="531210"/>
                  <a:pt x="8696382" y="497513"/>
                </a:cubicBezTo>
                <a:cubicBezTo>
                  <a:pt x="8662182" y="463817"/>
                  <a:pt x="8785903" y="353675"/>
                  <a:pt x="8806523" y="340599"/>
                </a:cubicBezTo>
                <a:cubicBezTo>
                  <a:pt x="8827143" y="328026"/>
                  <a:pt x="8645083" y="283265"/>
                  <a:pt x="8550532" y="265662"/>
                </a:cubicBezTo>
                <a:cubicBezTo>
                  <a:pt x="8455980" y="248060"/>
                  <a:pt x="8270903" y="192234"/>
                  <a:pt x="8164282" y="199778"/>
                </a:cubicBezTo>
                <a:cubicBezTo>
                  <a:pt x="8057660" y="207825"/>
                  <a:pt x="7901752" y="206316"/>
                  <a:pt x="7848441" y="223919"/>
                </a:cubicBezTo>
                <a:cubicBezTo>
                  <a:pt x="7795130" y="241522"/>
                  <a:pt x="7802171" y="310423"/>
                  <a:pt x="7741819" y="313441"/>
                </a:cubicBezTo>
                <a:cubicBezTo>
                  <a:pt x="7681971" y="316458"/>
                  <a:pt x="7570321" y="278236"/>
                  <a:pt x="7484319" y="290809"/>
                </a:cubicBezTo>
                <a:cubicBezTo>
                  <a:pt x="7398318" y="303885"/>
                  <a:pt x="7261018" y="362728"/>
                  <a:pt x="7245930" y="365745"/>
                </a:cubicBezTo>
                <a:cubicBezTo>
                  <a:pt x="7230339" y="368763"/>
                  <a:pt x="7299240" y="410506"/>
                  <a:pt x="7344002" y="420062"/>
                </a:cubicBezTo>
                <a:cubicBezTo>
                  <a:pt x="7388763" y="429618"/>
                  <a:pt x="7447102" y="522157"/>
                  <a:pt x="7447102" y="522157"/>
                </a:cubicBezTo>
                <a:cubicBezTo>
                  <a:pt x="7447102" y="522157"/>
                  <a:pt x="7326902" y="481922"/>
                  <a:pt x="7205193" y="448729"/>
                </a:cubicBezTo>
                <a:cubicBezTo>
                  <a:pt x="7083484" y="415033"/>
                  <a:pt x="6940652" y="448729"/>
                  <a:pt x="6890861" y="463314"/>
                </a:cubicBezTo>
                <a:cubicBezTo>
                  <a:pt x="6841072" y="477396"/>
                  <a:pt x="6775690" y="505057"/>
                  <a:pt x="6676110" y="509584"/>
                </a:cubicBezTo>
                <a:cubicBezTo>
                  <a:pt x="6576530" y="514613"/>
                  <a:pt x="6463370" y="596088"/>
                  <a:pt x="6406539" y="634310"/>
                </a:cubicBezTo>
                <a:cubicBezTo>
                  <a:pt x="6349708" y="672533"/>
                  <a:pt x="6173179" y="775131"/>
                  <a:pt x="6128419" y="798769"/>
                </a:cubicBezTo>
                <a:cubicBezTo>
                  <a:pt x="6083658" y="822909"/>
                  <a:pt x="6100757" y="833974"/>
                  <a:pt x="6149039" y="846547"/>
                </a:cubicBezTo>
                <a:cubicBezTo>
                  <a:pt x="6198326" y="861132"/>
                  <a:pt x="6249625" y="869179"/>
                  <a:pt x="6249625" y="869179"/>
                </a:cubicBezTo>
                <a:close/>
                <a:moveTo>
                  <a:pt x="3705802" y="2190880"/>
                </a:moveTo>
                <a:cubicBezTo>
                  <a:pt x="3719381" y="2249220"/>
                  <a:pt x="3719381" y="2333713"/>
                  <a:pt x="3687697" y="2297502"/>
                </a:cubicBezTo>
                <a:cubicBezTo>
                  <a:pt x="3655509" y="2261291"/>
                  <a:pt x="3629357" y="2187863"/>
                  <a:pt x="3578058" y="2217536"/>
                </a:cubicBezTo>
                <a:cubicBezTo>
                  <a:pt x="3526759" y="2247209"/>
                  <a:pt x="3470431" y="2239162"/>
                  <a:pt x="3479484" y="2232624"/>
                </a:cubicBezTo>
                <a:cubicBezTo>
                  <a:pt x="3488536" y="2226085"/>
                  <a:pt x="3478478" y="2194401"/>
                  <a:pt x="3451822" y="2184845"/>
                </a:cubicBezTo>
                <a:cubicBezTo>
                  <a:pt x="3425670" y="2175290"/>
                  <a:pt x="3409576" y="2190377"/>
                  <a:pt x="3382418" y="2205968"/>
                </a:cubicBezTo>
                <a:cubicBezTo>
                  <a:pt x="3354757" y="2222062"/>
                  <a:pt x="3267750" y="2243185"/>
                  <a:pt x="3303458" y="2215524"/>
                </a:cubicBezTo>
                <a:cubicBezTo>
                  <a:pt x="3339166" y="2187863"/>
                  <a:pt x="3327599" y="2172775"/>
                  <a:pt x="3315025" y="2141090"/>
                </a:cubicBezTo>
                <a:cubicBezTo>
                  <a:pt x="3302452" y="2108903"/>
                  <a:pt x="3211925" y="2163219"/>
                  <a:pt x="3164146" y="2197418"/>
                </a:cubicBezTo>
                <a:cubicBezTo>
                  <a:pt x="3116368" y="2231618"/>
                  <a:pt x="3087701" y="2283923"/>
                  <a:pt x="3059034" y="2318625"/>
                </a:cubicBezTo>
                <a:cubicBezTo>
                  <a:pt x="3030367" y="2353830"/>
                  <a:pt x="3050987" y="2376462"/>
                  <a:pt x="3094742" y="2389035"/>
                </a:cubicBezTo>
                <a:cubicBezTo>
                  <a:pt x="3138497" y="2402111"/>
                  <a:pt x="3207901" y="2410158"/>
                  <a:pt x="3149561" y="2431784"/>
                </a:cubicBezTo>
                <a:cubicBezTo>
                  <a:pt x="3091221" y="2452907"/>
                  <a:pt x="3046460" y="2467995"/>
                  <a:pt x="3076133" y="2486101"/>
                </a:cubicBezTo>
                <a:cubicBezTo>
                  <a:pt x="3105806" y="2504206"/>
                  <a:pt x="3157608" y="2507224"/>
                  <a:pt x="3208907" y="2501189"/>
                </a:cubicBezTo>
                <a:cubicBezTo>
                  <a:pt x="3260206" y="2494650"/>
                  <a:pt x="3303961" y="2481071"/>
                  <a:pt x="3386441" y="2503200"/>
                </a:cubicBezTo>
                <a:cubicBezTo>
                  <a:pt x="3468922" y="2525329"/>
                  <a:pt x="3518209" y="2524323"/>
                  <a:pt x="3518209" y="2524323"/>
                </a:cubicBezTo>
                <a:cubicBezTo>
                  <a:pt x="3518209" y="2524323"/>
                  <a:pt x="3487530" y="2543435"/>
                  <a:pt x="3432208" y="2552990"/>
                </a:cubicBezTo>
                <a:cubicBezTo>
                  <a:pt x="3377389" y="2562546"/>
                  <a:pt x="3276300" y="2552990"/>
                  <a:pt x="3225001" y="2562546"/>
                </a:cubicBezTo>
                <a:cubicBezTo>
                  <a:pt x="3173702" y="2572102"/>
                  <a:pt x="3092227" y="2586184"/>
                  <a:pt x="3112847" y="2605295"/>
                </a:cubicBezTo>
                <a:cubicBezTo>
                  <a:pt x="3133467" y="2624407"/>
                  <a:pt x="3149561" y="2654079"/>
                  <a:pt x="3220474" y="2676711"/>
                </a:cubicBezTo>
                <a:cubicBezTo>
                  <a:pt x="3291388" y="2699343"/>
                  <a:pt x="3303961" y="2677717"/>
                  <a:pt x="3346207" y="2688279"/>
                </a:cubicBezTo>
                <a:cubicBezTo>
                  <a:pt x="3388453" y="2698840"/>
                  <a:pt x="3365821" y="2747122"/>
                  <a:pt x="3377389" y="2754162"/>
                </a:cubicBezTo>
                <a:cubicBezTo>
                  <a:pt x="3388956" y="2761707"/>
                  <a:pt x="3468922" y="2747625"/>
                  <a:pt x="3548888" y="2733040"/>
                </a:cubicBezTo>
                <a:cubicBezTo>
                  <a:pt x="3628854" y="2717952"/>
                  <a:pt x="3599181" y="2705378"/>
                  <a:pt x="3662047" y="2689285"/>
                </a:cubicBezTo>
                <a:cubicBezTo>
                  <a:pt x="3724914" y="2673191"/>
                  <a:pt x="3726925" y="2625412"/>
                  <a:pt x="3763639" y="2614851"/>
                </a:cubicBezTo>
                <a:cubicBezTo>
                  <a:pt x="3800353" y="2604289"/>
                  <a:pt x="3774201" y="2639494"/>
                  <a:pt x="3817453" y="2650056"/>
                </a:cubicBezTo>
                <a:cubicBezTo>
                  <a:pt x="3861208" y="2660617"/>
                  <a:pt x="3837067" y="2664138"/>
                  <a:pt x="3883840" y="2671179"/>
                </a:cubicBezTo>
                <a:cubicBezTo>
                  <a:pt x="3930612" y="2678723"/>
                  <a:pt x="3921559" y="2696828"/>
                  <a:pt x="3967326" y="2693308"/>
                </a:cubicBezTo>
                <a:cubicBezTo>
                  <a:pt x="4013093" y="2690290"/>
                  <a:pt x="4066907" y="2659109"/>
                  <a:pt x="4059865" y="2654079"/>
                </a:cubicBezTo>
                <a:cubicBezTo>
                  <a:pt x="4052824" y="2648547"/>
                  <a:pt x="4046286" y="2634968"/>
                  <a:pt x="4050812" y="2613845"/>
                </a:cubicBezTo>
                <a:cubicBezTo>
                  <a:pt x="4055339" y="2592722"/>
                  <a:pt x="4005046" y="2617868"/>
                  <a:pt x="3986437" y="2628933"/>
                </a:cubicBezTo>
                <a:cubicBezTo>
                  <a:pt x="3968332" y="2639494"/>
                  <a:pt x="3969338" y="2600266"/>
                  <a:pt x="4008063" y="2581154"/>
                </a:cubicBezTo>
                <a:cubicBezTo>
                  <a:pt x="4047292" y="2562043"/>
                  <a:pt x="4081491" y="2581154"/>
                  <a:pt x="4104123" y="2581154"/>
                </a:cubicBezTo>
                <a:cubicBezTo>
                  <a:pt x="4126755" y="2581154"/>
                  <a:pt x="4106638" y="2515271"/>
                  <a:pt x="4065397" y="2504709"/>
                </a:cubicBezTo>
                <a:cubicBezTo>
                  <a:pt x="4024157" y="2494148"/>
                  <a:pt x="4006052" y="2468498"/>
                  <a:pt x="3944191" y="2434299"/>
                </a:cubicBezTo>
                <a:cubicBezTo>
                  <a:pt x="3882331" y="2400100"/>
                  <a:pt x="3914518" y="2385011"/>
                  <a:pt x="3896413" y="2340754"/>
                </a:cubicBezTo>
                <a:cubicBezTo>
                  <a:pt x="3878308" y="2295993"/>
                  <a:pt x="3839079" y="2163722"/>
                  <a:pt x="3804879" y="2140084"/>
                </a:cubicBezTo>
                <a:cubicBezTo>
                  <a:pt x="3770680" y="2116447"/>
                  <a:pt x="3733966" y="2122985"/>
                  <a:pt x="3699767" y="2099850"/>
                </a:cubicBezTo>
                <a:cubicBezTo>
                  <a:pt x="3699264" y="2099347"/>
                  <a:pt x="3692223" y="2132038"/>
                  <a:pt x="3705802" y="2190880"/>
                </a:cubicBezTo>
                <a:close/>
                <a:moveTo>
                  <a:pt x="2756269" y="2100353"/>
                </a:moveTo>
                <a:cubicBezTo>
                  <a:pt x="2771357" y="2143102"/>
                  <a:pt x="2773369" y="2116447"/>
                  <a:pt x="2743696" y="2163219"/>
                </a:cubicBezTo>
                <a:cubicBezTo>
                  <a:pt x="2713520" y="2209992"/>
                  <a:pt x="2731123" y="2227091"/>
                  <a:pt x="2710503" y="2262297"/>
                </a:cubicBezTo>
                <a:cubicBezTo>
                  <a:pt x="2689883" y="2297502"/>
                  <a:pt x="2635063" y="2344274"/>
                  <a:pt x="2652163" y="2367912"/>
                </a:cubicBezTo>
                <a:cubicBezTo>
                  <a:pt x="2669262" y="2391550"/>
                  <a:pt x="2724082" y="2405129"/>
                  <a:pt x="2747217" y="2423234"/>
                </a:cubicBezTo>
                <a:cubicBezTo>
                  <a:pt x="2769849" y="2441340"/>
                  <a:pt x="2792984" y="2478557"/>
                  <a:pt x="2834224" y="2464977"/>
                </a:cubicBezTo>
                <a:cubicBezTo>
                  <a:pt x="2875464" y="2450895"/>
                  <a:pt x="2889043" y="2441340"/>
                  <a:pt x="2917710" y="2426755"/>
                </a:cubicBezTo>
                <a:cubicBezTo>
                  <a:pt x="2946377" y="2411667"/>
                  <a:pt x="2970518" y="2395070"/>
                  <a:pt x="2969009" y="2357350"/>
                </a:cubicBezTo>
                <a:cubicBezTo>
                  <a:pt x="2968003" y="2320134"/>
                  <a:pt x="2966494" y="2302028"/>
                  <a:pt x="2978062" y="2305046"/>
                </a:cubicBezTo>
                <a:cubicBezTo>
                  <a:pt x="2989629" y="2308063"/>
                  <a:pt x="3007735" y="2325163"/>
                  <a:pt x="3016787" y="2300519"/>
                </a:cubicBezTo>
                <a:cubicBezTo>
                  <a:pt x="3025840" y="2275876"/>
                  <a:pt x="3041934" y="2244191"/>
                  <a:pt x="3061548" y="2225080"/>
                </a:cubicBezTo>
                <a:cubicBezTo>
                  <a:pt x="3081163" y="2205968"/>
                  <a:pt x="3136988" y="2186857"/>
                  <a:pt x="3163140" y="2164225"/>
                </a:cubicBezTo>
                <a:cubicBezTo>
                  <a:pt x="3189796" y="2141593"/>
                  <a:pt x="3234053" y="2117452"/>
                  <a:pt x="3246627" y="2098341"/>
                </a:cubicBezTo>
                <a:cubicBezTo>
                  <a:pt x="3259200" y="2079230"/>
                  <a:pt x="3223492" y="2064142"/>
                  <a:pt x="3201866" y="2055592"/>
                </a:cubicBezTo>
                <a:cubicBezTo>
                  <a:pt x="3180240" y="2047042"/>
                  <a:pt x="3155093" y="2012843"/>
                  <a:pt x="3104800" y="2012843"/>
                </a:cubicBezTo>
                <a:cubicBezTo>
                  <a:pt x="3054507" y="2012843"/>
                  <a:pt x="3026846" y="2051066"/>
                  <a:pt x="3029361" y="2033966"/>
                </a:cubicBezTo>
                <a:cubicBezTo>
                  <a:pt x="3031876" y="2016866"/>
                  <a:pt x="2995161" y="2008317"/>
                  <a:pt x="2974541" y="2000773"/>
                </a:cubicBezTo>
                <a:cubicBezTo>
                  <a:pt x="2953921" y="1993229"/>
                  <a:pt x="2934307" y="1981661"/>
                  <a:pt x="2869429" y="1989205"/>
                </a:cubicBezTo>
                <a:cubicBezTo>
                  <a:pt x="2804048" y="1996749"/>
                  <a:pt x="2776890" y="2000773"/>
                  <a:pt x="2725088" y="2015860"/>
                </a:cubicBezTo>
                <a:cubicBezTo>
                  <a:pt x="2680327" y="2028937"/>
                  <a:pt x="2741182" y="2057604"/>
                  <a:pt x="2756269" y="2100353"/>
                </a:cubicBezTo>
                <a:close/>
                <a:moveTo>
                  <a:pt x="4245950" y="2610827"/>
                </a:moveTo>
                <a:cubicBezTo>
                  <a:pt x="4239411" y="2620383"/>
                  <a:pt x="4209236" y="2629939"/>
                  <a:pt x="4191130" y="2651062"/>
                </a:cubicBezTo>
                <a:cubicBezTo>
                  <a:pt x="4173025" y="2672185"/>
                  <a:pt x="4229856" y="2660617"/>
                  <a:pt x="4248464" y="2667156"/>
                </a:cubicBezTo>
                <a:cubicBezTo>
                  <a:pt x="4266570" y="2673694"/>
                  <a:pt x="4280652" y="2691799"/>
                  <a:pt x="4295237" y="2696828"/>
                </a:cubicBezTo>
                <a:cubicBezTo>
                  <a:pt x="4310325" y="2702361"/>
                  <a:pt x="4390291" y="2705378"/>
                  <a:pt x="4423484" y="2689285"/>
                </a:cubicBezTo>
                <a:cubicBezTo>
                  <a:pt x="4456678" y="2673191"/>
                  <a:pt x="4460198" y="2668161"/>
                  <a:pt x="4456678" y="2660617"/>
                </a:cubicBezTo>
                <a:cubicBezTo>
                  <a:pt x="4453157" y="2653074"/>
                  <a:pt x="4388279" y="2589201"/>
                  <a:pt x="4339998" y="2563552"/>
                </a:cubicBezTo>
                <a:cubicBezTo>
                  <a:pt x="4291716" y="2537902"/>
                  <a:pt x="4290711" y="2536897"/>
                  <a:pt x="4280652" y="2543435"/>
                </a:cubicBezTo>
                <a:cubicBezTo>
                  <a:pt x="4270090" y="2549973"/>
                  <a:pt x="4252991" y="2600769"/>
                  <a:pt x="4245950" y="2610827"/>
                </a:cubicBezTo>
                <a:close/>
                <a:moveTo>
                  <a:pt x="4029689" y="2111920"/>
                </a:moveTo>
                <a:cubicBezTo>
                  <a:pt x="3998508" y="2127511"/>
                  <a:pt x="3975876" y="2146119"/>
                  <a:pt x="4028684" y="2172775"/>
                </a:cubicBezTo>
                <a:cubicBezTo>
                  <a:pt x="4080989" y="2199430"/>
                  <a:pt x="4098591" y="2222062"/>
                  <a:pt x="4133796" y="2244191"/>
                </a:cubicBezTo>
                <a:cubicBezTo>
                  <a:pt x="4169504" y="2266320"/>
                  <a:pt x="4184089" y="2330695"/>
                  <a:pt x="4258523" y="2301525"/>
                </a:cubicBezTo>
                <a:cubicBezTo>
                  <a:pt x="4332957" y="2272858"/>
                  <a:pt x="4362630" y="2238659"/>
                  <a:pt x="4373191" y="2208986"/>
                </a:cubicBezTo>
                <a:cubicBezTo>
                  <a:pt x="4383250" y="2179313"/>
                  <a:pt x="4362630" y="2172775"/>
                  <a:pt x="4344524" y="2145114"/>
                </a:cubicBezTo>
                <a:cubicBezTo>
                  <a:pt x="4325916" y="2117452"/>
                  <a:pt x="4321892" y="2105885"/>
                  <a:pt x="4283670" y="2109909"/>
                </a:cubicBezTo>
                <a:cubicBezTo>
                  <a:pt x="4245950" y="2114435"/>
                  <a:pt x="4233377" y="2114435"/>
                  <a:pt x="4233377" y="2114435"/>
                </a:cubicBezTo>
                <a:cubicBezTo>
                  <a:pt x="4233377" y="2114435"/>
                  <a:pt x="4258523" y="2082247"/>
                  <a:pt x="4299763" y="2062130"/>
                </a:cubicBezTo>
                <a:cubicBezTo>
                  <a:pt x="4341004" y="2042013"/>
                  <a:pt x="4306804" y="2027931"/>
                  <a:pt x="4325916" y="2008819"/>
                </a:cubicBezTo>
                <a:cubicBezTo>
                  <a:pt x="4345530" y="1989708"/>
                  <a:pt x="4276629" y="1980152"/>
                  <a:pt x="4246956" y="1987696"/>
                </a:cubicBezTo>
                <a:cubicBezTo>
                  <a:pt x="4217283" y="1995240"/>
                  <a:pt x="4215774" y="1985685"/>
                  <a:pt x="4166990" y="1983673"/>
                </a:cubicBezTo>
                <a:cubicBezTo>
                  <a:pt x="4117702" y="1981661"/>
                  <a:pt x="4039748" y="2026422"/>
                  <a:pt x="4043269" y="2042013"/>
                </a:cubicBezTo>
                <a:cubicBezTo>
                  <a:pt x="4046789" y="2058107"/>
                  <a:pt x="4083503" y="2051569"/>
                  <a:pt x="4117702" y="2070680"/>
                </a:cubicBezTo>
                <a:cubicBezTo>
                  <a:pt x="4151902" y="2089791"/>
                  <a:pt x="4162463" y="2087779"/>
                  <a:pt x="4127761" y="2142096"/>
                </a:cubicBezTo>
                <a:cubicBezTo>
                  <a:pt x="4093562" y="2196413"/>
                  <a:pt x="4074953" y="2129523"/>
                  <a:pt x="4063889" y="2120973"/>
                </a:cubicBezTo>
                <a:cubicBezTo>
                  <a:pt x="4052824" y="2111920"/>
                  <a:pt x="4061877" y="2095826"/>
                  <a:pt x="4029689" y="2111920"/>
                </a:cubicBezTo>
                <a:close/>
                <a:moveTo>
                  <a:pt x="3809909" y="2013849"/>
                </a:moveTo>
                <a:cubicBezTo>
                  <a:pt x="3758610" y="2018878"/>
                  <a:pt x="3741007" y="2054083"/>
                  <a:pt x="3760622" y="2059616"/>
                </a:cubicBezTo>
                <a:cubicBezTo>
                  <a:pt x="3780236" y="2065148"/>
                  <a:pt x="3792809" y="2054083"/>
                  <a:pt x="3823488" y="2087277"/>
                </a:cubicBezTo>
                <a:cubicBezTo>
                  <a:pt x="3854670" y="2120470"/>
                  <a:pt x="3881828" y="2138576"/>
                  <a:pt x="3894401" y="2084259"/>
                </a:cubicBezTo>
                <a:cubicBezTo>
                  <a:pt x="3907477" y="2029943"/>
                  <a:pt x="3888869" y="2006305"/>
                  <a:pt x="3809909" y="2013849"/>
                </a:cubicBezTo>
                <a:close/>
                <a:moveTo>
                  <a:pt x="2983594" y="1601446"/>
                </a:moveTo>
                <a:cubicBezTo>
                  <a:pt x="2926260" y="1647212"/>
                  <a:pt x="2915195" y="1683423"/>
                  <a:pt x="2870435" y="1712593"/>
                </a:cubicBezTo>
                <a:cubicBezTo>
                  <a:pt x="2825674" y="1741260"/>
                  <a:pt x="2836235" y="1765904"/>
                  <a:pt x="2850820" y="1781495"/>
                </a:cubicBezTo>
                <a:cubicBezTo>
                  <a:pt x="2865908" y="1797589"/>
                  <a:pt x="2910166" y="1780489"/>
                  <a:pt x="2930786" y="1769927"/>
                </a:cubicBezTo>
                <a:cubicBezTo>
                  <a:pt x="2951407" y="1759366"/>
                  <a:pt x="2968506" y="1732711"/>
                  <a:pt x="2981079" y="1748804"/>
                </a:cubicBezTo>
                <a:cubicBezTo>
                  <a:pt x="2993653" y="1764898"/>
                  <a:pt x="3046460" y="1694488"/>
                  <a:pt x="3067080" y="1670850"/>
                </a:cubicBezTo>
                <a:cubicBezTo>
                  <a:pt x="3087701" y="1647212"/>
                  <a:pt x="3119888" y="1623072"/>
                  <a:pt x="3125420" y="1624078"/>
                </a:cubicBezTo>
                <a:cubicBezTo>
                  <a:pt x="3130953" y="1625083"/>
                  <a:pt x="3105806" y="1651739"/>
                  <a:pt x="3114859" y="1673868"/>
                </a:cubicBezTo>
                <a:cubicBezTo>
                  <a:pt x="3123912" y="1696500"/>
                  <a:pt x="3165152" y="1697506"/>
                  <a:pt x="3201866" y="1658780"/>
                </a:cubicBezTo>
                <a:cubicBezTo>
                  <a:pt x="3238580" y="1620557"/>
                  <a:pt x="3205386" y="1585352"/>
                  <a:pt x="3234053" y="1555176"/>
                </a:cubicBezTo>
                <a:cubicBezTo>
                  <a:pt x="3262720" y="1525503"/>
                  <a:pt x="3286861" y="1529527"/>
                  <a:pt x="3230533" y="1502871"/>
                </a:cubicBezTo>
                <a:cubicBezTo>
                  <a:pt x="3174708" y="1476216"/>
                  <a:pt x="3139000" y="1505889"/>
                  <a:pt x="3127432" y="1519971"/>
                </a:cubicBezTo>
                <a:cubicBezTo>
                  <a:pt x="3116368" y="1534053"/>
                  <a:pt x="3095748" y="1511924"/>
                  <a:pt x="2983594" y="1601446"/>
                </a:cubicBezTo>
                <a:close/>
                <a:moveTo>
                  <a:pt x="3332628" y="1673868"/>
                </a:moveTo>
                <a:cubicBezTo>
                  <a:pt x="3299937" y="1675377"/>
                  <a:pt x="3285855" y="1680406"/>
                  <a:pt x="3232042" y="1703541"/>
                </a:cubicBezTo>
                <a:cubicBezTo>
                  <a:pt x="3178228" y="1727178"/>
                  <a:pt x="3155596" y="1787530"/>
                  <a:pt x="3143023" y="1820724"/>
                </a:cubicBezTo>
                <a:cubicBezTo>
                  <a:pt x="3130450" y="1853917"/>
                  <a:pt x="3148555" y="1853917"/>
                  <a:pt x="3197843" y="1873028"/>
                </a:cubicBezTo>
                <a:cubicBezTo>
                  <a:pt x="3247130" y="1892140"/>
                  <a:pt x="3315528" y="1867496"/>
                  <a:pt x="3331622" y="1821729"/>
                </a:cubicBezTo>
                <a:cubicBezTo>
                  <a:pt x="3347716" y="1775963"/>
                  <a:pt x="3367330" y="1832291"/>
                  <a:pt x="3358277" y="1855928"/>
                </a:cubicBezTo>
                <a:cubicBezTo>
                  <a:pt x="3349225" y="1879566"/>
                  <a:pt x="3392477" y="1857940"/>
                  <a:pt x="3413097" y="1847379"/>
                </a:cubicBezTo>
                <a:cubicBezTo>
                  <a:pt x="3433717" y="1836817"/>
                  <a:pt x="3495577" y="1832291"/>
                  <a:pt x="3500104" y="1832291"/>
                </a:cubicBezTo>
                <a:cubicBezTo>
                  <a:pt x="3504630" y="1832291"/>
                  <a:pt x="3449811" y="1874034"/>
                  <a:pt x="3395997" y="1892140"/>
                </a:cubicBezTo>
                <a:cubicBezTo>
                  <a:pt x="3342184" y="1910245"/>
                  <a:pt x="3298931" y="1919801"/>
                  <a:pt x="3283844" y="1921812"/>
                </a:cubicBezTo>
                <a:cubicBezTo>
                  <a:pt x="3268756" y="1923824"/>
                  <a:pt x="3297926" y="1946456"/>
                  <a:pt x="3360289" y="1959029"/>
                </a:cubicBezTo>
                <a:cubicBezTo>
                  <a:pt x="3423155" y="1971603"/>
                  <a:pt x="3460875" y="1920807"/>
                  <a:pt x="3551403" y="1886607"/>
                </a:cubicBezTo>
                <a:cubicBezTo>
                  <a:pt x="3641930" y="1852408"/>
                  <a:pt x="3637404" y="1845870"/>
                  <a:pt x="3667077" y="1854923"/>
                </a:cubicBezTo>
                <a:cubicBezTo>
                  <a:pt x="3696750" y="1863473"/>
                  <a:pt x="3728937" y="1839835"/>
                  <a:pt x="3765651" y="1831285"/>
                </a:cubicBezTo>
                <a:cubicBezTo>
                  <a:pt x="3802365" y="1822735"/>
                  <a:pt x="3816950" y="1836817"/>
                  <a:pt x="3833044" y="1782501"/>
                </a:cubicBezTo>
                <a:cubicBezTo>
                  <a:pt x="3849138" y="1728184"/>
                  <a:pt x="3877805" y="1675879"/>
                  <a:pt x="3826003" y="1672862"/>
                </a:cubicBezTo>
                <a:cubicBezTo>
                  <a:pt x="3774704" y="1669844"/>
                  <a:pt x="3771183" y="1669844"/>
                  <a:pt x="3764142" y="1728184"/>
                </a:cubicBezTo>
                <a:cubicBezTo>
                  <a:pt x="3757101" y="1787027"/>
                  <a:pt x="3752575" y="1750816"/>
                  <a:pt x="3752575" y="1750816"/>
                </a:cubicBezTo>
                <a:cubicBezTo>
                  <a:pt x="3752575" y="1750816"/>
                  <a:pt x="3718376" y="1699517"/>
                  <a:pt x="3697755" y="1672862"/>
                </a:cubicBezTo>
                <a:cubicBezTo>
                  <a:pt x="3677135" y="1646207"/>
                  <a:pt x="3662047" y="1604966"/>
                  <a:pt x="3639416" y="1582334"/>
                </a:cubicBezTo>
                <a:cubicBezTo>
                  <a:pt x="3616784" y="1560205"/>
                  <a:pt x="3606222" y="1591890"/>
                  <a:pt x="3570514" y="1631622"/>
                </a:cubicBezTo>
                <a:cubicBezTo>
                  <a:pt x="3534806" y="1670850"/>
                  <a:pt x="3563473" y="1685938"/>
                  <a:pt x="3599181" y="1703038"/>
                </a:cubicBezTo>
                <a:cubicBezTo>
                  <a:pt x="3634889" y="1720137"/>
                  <a:pt x="3660036" y="1763892"/>
                  <a:pt x="3642936" y="1775460"/>
                </a:cubicBezTo>
                <a:cubicBezTo>
                  <a:pt x="3625836" y="1787027"/>
                  <a:pt x="3606222" y="1773448"/>
                  <a:pt x="3540841" y="1780992"/>
                </a:cubicBezTo>
                <a:cubicBezTo>
                  <a:pt x="3475460" y="1788536"/>
                  <a:pt x="3477975" y="1760875"/>
                  <a:pt x="3459366" y="1752325"/>
                </a:cubicBezTo>
                <a:cubicBezTo>
                  <a:pt x="3441261" y="1743775"/>
                  <a:pt x="3490045" y="1725670"/>
                  <a:pt x="3420138" y="1697003"/>
                </a:cubicBezTo>
                <a:cubicBezTo>
                  <a:pt x="3351236" y="1667330"/>
                  <a:pt x="3355763" y="1672862"/>
                  <a:pt x="3332628" y="1673868"/>
                </a:cubicBezTo>
                <a:close/>
                <a:moveTo>
                  <a:pt x="3120894" y="1729190"/>
                </a:moveTo>
                <a:cubicBezTo>
                  <a:pt x="3127935" y="1716617"/>
                  <a:pt x="3033887" y="1784512"/>
                  <a:pt x="3019805" y="1806641"/>
                </a:cubicBezTo>
                <a:cubicBezTo>
                  <a:pt x="3005220" y="1828267"/>
                  <a:pt x="3033887" y="1824747"/>
                  <a:pt x="3062554" y="1823741"/>
                </a:cubicBezTo>
                <a:cubicBezTo>
                  <a:pt x="3091221" y="1822735"/>
                  <a:pt x="3097256" y="1770430"/>
                  <a:pt x="3120894" y="1729190"/>
                </a:cubicBezTo>
                <a:close/>
                <a:moveTo>
                  <a:pt x="3301949" y="1587867"/>
                </a:moveTo>
                <a:cubicBezTo>
                  <a:pt x="3278311" y="1598428"/>
                  <a:pt x="3278311" y="1606475"/>
                  <a:pt x="3316534" y="1610499"/>
                </a:cubicBezTo>
                <a:cubicBezTo>
                  <a:pt x="3354757" y="1615025"/>
                  <a:pt x="3377389" y="1597925"/>
                  <a:pt x="3369342" y="1581831"/>
                </a:cubicBezTo>
                <a:cubicBezTo>
                  <a:pt x="3361295" y="1566241"/>
                  <a:pt x="3321061" y="1579317"/>
                  <a:pt x="3301949" y="1587867"/>
                </a:cubicBezTo>
                <a:close/>
                <a:moveTo>
                  <a:pt x="3497086" y="1385689"/>
                </a:moveTo>
                <a:cubicBezTo>
                  <a:pt x="3471940" y="1389712"/>
                  <a:pt x="3397506" y="1415864"/>
                  <a:pt x="3393482" y="1428941"/>
                </a:cubicBezTo>
                <a:cubicBezTo>
                  <a:pt x="3389459" y="1442017"/>
                  <a:pt x="3393985" y="1469678"/>
                  <a:pt x="3405553" y="1491304"/>
                </a:cubicBezTo>
                <a:cubicBezTo>
                  <a:pt x="3417120" y="1512930"/>
                  <a:pt x="3421144" y="1516450"/>
                  <a:pt x="3485016" y="1499351"/>
                </a:cubicBezTo>
                <a:cubicBezTo>
                  <a:pt x="3549391" y="1482251"/>
                  <a:pt x="3593146" y="1449058"/>
                  <a:pt x="3572023" y="1443526"/>
                </a:cubicBezTo>
                <a:cubicBezTo>
                  <a:pt x="3550900" y="1437490"/>
                  <a:pt x="3537823" y="1427935"/>
                  <a:pt x="3519215" y="1425420"/>
                </a:cubicBezTo>
                <a:cubicBezTo>
                  <a:pt x="3500104" y="1422905"/>
                  <a:pt x="3535812" y="1412344"/>
                  <a:pt x="3578058" y="1399268"/>
                </a:cubicBezTo>
                <a:cubicBezTo>
                  <a:pt x="3620304" y="1385689"/>
                  <a:pt x="3634386" y="1362554"/>
                  <a:pt x="3497086" y="1385689"/>
                </a:cubicBezTo>
                <a:close/>
                <a:moveTo>
                  <a:pt x="3280323" y="1419385"/>
                </a:moveTo>
                <a:cubicBezTo>
                  <a:pt x="3262218" y="1427935"/>
                  <a:pt x="3255679" y="1427935"/>
                  <a:pt x="3293399" y="1442520"/>
                </a:cubicBezTo>
                <a:cubicBezTo>
                  <a:pt x="3331119" y="1457105"/>
                  <a:pt x="3371856" y="1455596"/>
                  <a:pt x="3366827" y="1444028"/>
                </a:cubicBezTo>
                <a:cubicBezTo>
                  <a:pt x="3361295" y="1431958"/>
                  <a:pt x="3331119" y="1395747"/>
                  <a:pt x="3280323" y="1419385"/>
                </a:cubicBezTo>
                <a:close/>
                <a:moveTo>
                  <a:pt x="3427682" y="1314272"/>
                </a:moveTo>
                <a:cubicBezTo>
                  <a:pt x="3391974" y="1328354"/>
                  <a:pt x="3383927" y="1354004"/>
                  <a:pt x="3375880" y="1364063"/>
                </a:cubicBezTo>
                <a:cubicBezTo>
                  <a:pt x="3367833" y="1374121"/>
                  <a:pt x="3416617" y="1356519"/>
                  <a:pt x="3438746" y="1351489"/>
                </a:cubicBezTo>
                <a:cubicBezTo>
                  <a:pt x="3461378" y="1345957"/>
                  <a:pt x="3466407" y="1359536"/>
                  <a:pt x="3488033" y="1340425"/>
                </a:cubicBezTo>
                <a:cubicBezTo>
                  <a:pt x="3509659" y="1321313"/>
                  <a:pt x="3552912" y="1340928"/>
                  <a:pt x="3591637" y="1332378"/>
                </a:cubicBezTo>
                <a:cubicBezTo>
                  <a:pt x="3630363" y="1323828"/>
                  <a:pt x="3636901" y="1298179"/>
                  <a:pt x="3628351" y="1276050"/>
                </a:cubicBezTo>
                <a:cubicBezTo>
                  <a:pt x="3619801" y="1253418"/>
                  <a:pt x="3530279" y="1273535"/>
                  <a:pt x="3427682" y="1314272"/>
                </a:cubicBezTo>
                <a:close/>
                <a:moveTo>
                  <a:pt x="3815944" y="1410835"/>
                </a:moveTo>
                <a:cubicBezTo>
                  <a:pt x="3805382" y="1415864"/>
                  <a:pt x="3808903" y="1432461"/>
                  <a:pt x="3818459" y="1452578"/>
                </a:cubicBezTo>
                <a:cubicBezTo>
                  <a:pt x="3827512" y="1472193"/>
                  <a:pt x="3830026" y="1467666"/>
                  <a:pt x="3849138" y="1474707"/>
                </a:cubicBezTo>
                <a:cubicBezTo>
                  <a:pt x="3868752" y="1482251"/>
                  <a:pt x="3887863" y="1497842"/>
                  <a:pt x="3892390" y="1502368"/>
                </a:cubicBezTo>
                <a:cubicBezTo>
                  <a:pt x="3896916" y="1507398"/>
                  <a:pt x="3899933" y="1508907"/>
                  <a:pt x="3907980" y="1489795"/>
                </a:cubicBezTo>
                <a:cubicBezTo>
                  <a:pt x="3916027" y="1470684"/>
                  <a:pt x="3903957" y="1473701"/>
                  <a:pt x="3882331" y="1448052"/>
                </a:cubicBezTo>
                <a:cubicBezTo>
                  <a:pt x="3860202" y="1422402"/>
                  <a:pt x="3843102" y="1397256"/>
                  <a:pt x="3815944" y="1410835"/>
                </a:cubicBezTo>
                <a:close/>
                <a:moveTo>
                  <a:pt x="3948215" y="1577808"/>
                </a:moveTo>
                <a:cubicBezTo>
                  <a:pt x="3918542" y="1569761"/>
                  <a:pt x="3901945" y="1586861"/>
                  <a:pt x="3890881" y="1592393"/>
                </a:cubicBezTo>
                <a:cubicBezTo>
                  <a:pt x="3879816" y="1597925"/>
                  <a:pt x="3896413" y="1609996"/>
                  <a:pt x="3903957" y="1632627"/>
                </a:cubicBezTo>
                <a:cubicBezTo>
                  <a:pt x="3911501" y="1655762"/>
                  <a:pt x="3904963" y="1663306"/>
                  <a:pt x="3948718" y="1666324"/>
                </a:cubicBezTo>
                <a:cubicBezTo>
                  <a:pt x="3991970" y="1669341"/>
                  <a:pt x="4005549" y="1661294"/>
                  <a:pt x="4008566" y="1633633"/>
                </a:cubicBezTo>
                <a:cubicBezTo>
                  <a:pt x="4012087" y="1605972"/>
                  <a:pt x="3975373" y="1585352"/>
                  <a:pt x="3948215" y="1577808"/>
                </a:cubicBezTo>
                <a:close/>
                <a:moveTo>
                  <a:pt x="4116697" y="1628101"/>
                </a:moveTo>
                <a:cubicBezTo>
                  <a:pt x="4089538" y="1608487"/>
                  <a:pt x="4076462" y="1592393"/>
                  <a:pt x="4049304" y="1603457"/>
                </a:cubicBezTo>
                <a:cubicBezTo>
                  <a:pt x="4022145" y="1614522"/>
                  <a:pt x="4044778" y="1628604"/>
                  <a:pt x="4044778" y="1636148"/>
                </a:cubicBezTo>
                <a:cubicBezTo>
                  <a:pt x="4044778" y="1643692"/>
                  <a:pt x="4077971" y="1635142"/>
                  <a:pt x="4078474" y="1653248"/>
                </a:cubicBezTo>
                <a:cubicBezTo>
                  <a:pt x="4078977" y="1671353"/>
                  <a:pt x="4089035" y="1678897"/>
                  <a:pt x="4049304" y="1680909"/>
                </a:cubicBezTo>
                <a:cubicBezTo>
                  <a:pt x="4009069" y="1682920"/>
                  <a:pt x="3998508" y="1681412"/>
                  <a:pt x="3982917" y="1692979"/>
                </a:cubicBezTo>
                <a:cubicBezTo>
                  <a:pt x="3967829" y="1704546"/>
                  <a:pt x="4012590" y="1691470"/>
                  <a:pt x="4026672" y="1709576"/>
                </a:cubicBezTo>
                <a:cubicBezTo>
                  <a:pt x="4040251" y="1727681"/>
                  <a:pt x="4063889" y="1729693"/>
                  <a:pt x="4102112" y="1724161"/>
                </a:cubicBezTo>
                <a:cubicBezTo>
                  <a:pt x="4140334" y="1718126"/>
                  <a:pt x="4192639" y="1709576"/>
                  <a:pt x="4192639" y="1709576"/>
                </a:cubicBezTo>
                <a:cubicBezTo>
                  <a:pt x="4192639" y="1709576"/>
                  <a:pt x="4164475" y="1736231"/>
                  <a:pt x="4153410" y="1754840"/>
                </a:cubicBezTo>
                <a:cubicBezTo>
                  <a:pt x="4141843" y="1773448"/>
                  <a:pt x="4137317" y="1800103"/>
                  <a:pt x="4157434" y="1813179"/>
                </a:cubicBezTo>
                <a:cubicBezTo>
                  <a:pt x="4177551" y="1826759"/>
                  <a:pt x="4179563" y="1799600"/>
                  <a:pt x="4235388" y="1798092"/>
                </a:cubicBezTo>
                <a:cubicBezTo>
                  <a:pt x="4290711" y="1797086"/>
                  <a:pt x="4307307" y="1768419"/>
                  <a:pt x="4307307" y="1768419"/>
                </a:cubicBezTo>
                <a:cubicBezTo>
                  <a:pt x="4307307" y="1768419"/>
                  <a:pt x="4294734" y="1756348"/>
                  <a:pt x="4296243" y="1728184"/>
                </a:cubicBezTo>
                <a:cubicBezTo>
                  <a:pt x="4297752" y="1700523"/>
                  <a:pt x="4295740" y="1693985"/>
                  <a:pt x="4295740" y="1693985"/>
                </a:cubicBezTo>
                <a:cubicBezTo>
                  <a:pt x="4295740" y="1693985"/>
                  <a:pt x="4318372" y="1710079"/>
                  <a:pt x="4323401" y="1716617"/>
                </a:cubicBezTo>
                <a:cubicBezTo>
                  <a:pt x="4323401" y="1716617"/>
                  <a:pt x="4319378" y="1700020"/>
                  <a:pt x="4311331" y="1670347"/>
                </a:cubicBezTo>
                <a:cubicBezTo>
                  <a:pt x="4303284" y="1640674"/>
                  <a:pt x="4309822" y="1638160"/>
                  <a:pt x="4300769" y="1597925"/>
                </a:cubicBezTo>
                <a:cubicBezTo>
                  <a:pt x="4292219" y="1557691"/>
                  <a:pt x="4293728" y="1548638"/>
                  <a:pt x="4251985" y="1550147"/>
                </a:cubicBezTo>
                <a:cubicBezTo>
                  <a:pt x="4210242" y="1551153"/>
                  <a:pt x="4181575" y="1565738"/>
                  <a:pt x="4147375" y="1565738"/>
                </a:cubicBezTo>
                <a:cubicBezTo>
                  <a:pt x="4113176" y="1565738"/>
                  <a:pt x="4098088" y="1572276"/>
                  <a:pt x="4123235" y="1584849"/>
                </a:cubicBezTo>
                <a:cubicBezTo>
                  <a:pt x="4148381" y="1597422"/>
                  <a:pt x="4151902" y="1613013"/>
                  <a:pt x="4163972" y="1627598"/>
                </a:cubicBezTo>
                <a:cubicBezTo>
                  <a:pt x="4176042" y="1642183"/>
                  <a:pt x="4173528" y="1676885"/>
                  <a:pt x="4174534" y="1674874"/>
                </a:cubicBezTo>
                <a:cubicBezTo>
                  <a:pt x="4174534" y="1673365"/>
                  <a:pt x="4116697" y="1628101"/>
                  <a:pt x="4116697" y="1628101"/>
                </a:cubicBezTo>
                <a:close/>
                <a:moveTo>
                  <a:pt x="3907980" y="1779986"/>
                </a:moveTo>
                <a:cubicBezTo>
                  <a:pt x="3907477" y="1779986"/>
                  <a:pt x="3906975" y="1780489"/>
                  <a:pt x="3905969" y="1780489"/>
                </a:cubicBezTo>
                <a:cubicBezTo>
                  <a:pt x="3888366" y="1789039"/>
                  <a:pt x="3882331" y="1808653"/>
                  <a:pt x="3881325" y="1821729"/>
                </a:cubicBezTo>
                <a:cubicBezTo>
                  <a:pt x="3880319" y="1835811"/>
                  <a:pt x="3904460" y="1827765"/>
                  <a:pt x="3942683" y="1814185"/>
                </a:cubicBezTo>
                <a:cubicBezTo>
                  <a:pt x="3980905" y="1801109"/>
                  <a:pt x="3962297" y="1762383"/>
                  <a:pt x="3907980" y="1779986"/>
                </a:cubicBezTo>
                <a:close/>
                <a:moveTo>
                  <a:pt x="4448128" y="1707564"/>
                </a:moveTo>
                <a:cubicBezTo>
                  <a:pt x="4416443" y="1724664"/>
                  <a:pt x="4390794" y="1747799"/>
                  <a:pt x="4372688" y="1768922"/>
                </a:cubicBezTo>
                <a:cubicBezTo>
                  <a:pt x="4354583" y="1789542"/>
                  <a:pt x="4370676" y="1792559"/>
                  <a:pt x="4417952" y="1816197"/>
                </a:cubicBezTo>
                <a:cubicBezTo>
                  <a:pt x="4465730" y="1840338"/>
                  <a:pt x="4516526" y="1844864"/>
                  <a:pt x="4538655" y="1819718"/>
                </a:cubicBezTo>
                <a:cubicBezTo>
                  <a:pt x="4560784" y="1795074"/>
                  <a:pt x="4528094" y="1663809"/>
                  <a:pt x="4448128" y="1707564"/>
                </a:cubicBezTo>
                <a:close/>
                <a:moveTo>
                  <a:pt x="4668914" y="1521480"/>
                </a:moveTo>
                <a:cubicBezTo>
                  <a:pt x="4608060" y="1527515"/>
                  <a:pt x="4626668" y="1536568"/>
                  <a:pt x="4556258" y="1513433"/>
                </a:cubicBezTo>
                <a:cubicBezTo>
                  <a:pt x="4485848" y="1490298"/>
                  <a:pt x="4397332" y="1487783"/>
                  <a:pt x="4373694" y="1487783"/>
                </a:cubicBezTo>
                <a:cubicBezTo>
                  <a:pt x="4349553" y="1487783"/>
                  <a:pt x="4360618" y="1498848"/>
                  <a:pt x="4385764" y="1540088"/>
                </a:cubicBezTo>
                <a:cubicBezTo>
                  <a:pt x="4410408" y="1580826"/>
                  <a:pt x="4417449" y="1595411"/>
                  <a:pt x="4468748" y="1582334"/>
                </a:cubicBezTo>
                <a:cubicBezTo>
                  <a:pt x="4520047" y="1569761"/>
                  <a:pt x="4562293" y="1560708"/>
                  <a:pt x="4600013" y="1615025"/>
                </a:cubicBezTo>
                <a:cubicBezTo>
                  <a:pt x="4637733" y="1669341"/>
                  <a:pt x="4657347" y="1686441"/>
                  <a:pt x="4626668" y="1706055"/>
                </a:cubicBezTo>
                <a:cubicBezTo>
                  <a:pt x="4595486" y="1726173"/>
                  <a:pt x="4610071" y="1757857"/>
                  <a:pt x="4628177" y="1799600"/>
                </a:cubicBezTo>
                <a:cubicBezTo>
                  <a:pt x="4646282" y="1841344"/>
                  <a:pt x="4687523" y="1839332"/>
                  <a:pt x="4744857" y="1839332"/>
                </a:cubicBezTo>
                <a:cubicBezTo>
                  <a:pt x="4802191" y="1839332"/>
                  <a:pt x="5166312" y="1833800"/>
                  <a:pt x="5223144" y="1823238"/>
                </a:cubicBezTo>
                <a:cubicBezTo>
                  <a:pt x="5279975" y="1812677"/>
                  <a:pt x="5330268" y="1764898"/>
                  <a:pt x="5360444" y="1743272"/>
                </a:cubicBezTo>
                <a:cubicBezTo>
                  <a:pt x="5390620" y="1721646"/>
                  <a:pt x="5406714" y="1687950"/>
                  <a:pt x="5365473" y="1663306"/>
                </a:cubicBezTo>
                <a:cubicBezTo>
                  <a:pt x="5324233" y="1638663"/>
                  <a:pt x="5265893" y="1615528"/>
                  <a:pt x="5219623" y="1615528"/>
                </a:cubicBezTo>
                <a:cubicBezTo>
                  <a:pt x="5173354" y="1615528"/>
                  <a:pt x="5133622" y="1639669"/>
                  <a:pt x="5063212" y="1646710"/>
                </a:cubicBezTo>
                <a:cubicBezTo>
                  <a:pt x="4992802" y="1653751"/>
                  <a:pt x="5008392" y="1687447"/>
                  <a:pt x="4945023" y="1688956"/>
                </a:cubicBezTo>
                <a:cubicBezTo>
                  <a:pt x="4881654" y="1690464"/>
                  <a:pt x="4912333" y="1718629"/>
                  <a:pt x="4834378" y="1686441"/>
                </a:cubicBezTo>
                <a:cubicBezTo>
                  <a:pt x="4756424" y="1654253"/>
                  <a:pt x="4698587" y="1614522"/>
                  <a:pt x="4735804" y="1608990"/>
                </a:cubicBezTo>
                <a:cubicBezTo>
                  <a:pt x="4772518" y="1603457"/>
                  <a:pt x="4802694" y="1598428"/>
                  <a:pt x="4782074" y="1580826"/>
                </a:cubicBezTo>
                <a:cubicBezTo>
                  <a:pt x="4761454" y="1563726"/>
                  <a:pt x="4725746" y="1515948"/>
                  <a:pt x="4668914" y="1521480"/>
                </a:cubicBezTo>
                <a:close/>
                <a:moveTo>
                  <a:pt x="3941174" y="1224248"/>
                </a:moveTo>
                <a:cubicBezTo>
                  <a:pt x="3978894" y="1236821"/>
                  <a:pt x="3988449" y="1246377"/>
                  <a:pt x="3946203" y="1257944"/>
                </a:cubicBezTo>
                <a:cubicBezTo>
                  <a:pt x="3903957" y="1269009"/>
                  <a:pt x="3871266" y="1298682"/>
                  <a:pt x="3913513" y="1293149"/>
                </a:cubicBezTo>
                <a:cubicBezTo>
                  <a:pt x="3955759" y="1287617"/>
                  <a:pt x="3991467" y="1297173"/>
                  <a:pt x="4045783" y="1306226"/>
                </a:cubicBezTo>
                <a:cubicBezTo>
                  <a:pt x="4100100" y="1314775"/>
                  <a:pt x="4095574" y="1309243"/>
                  <a:pt x="4119714" y="1339922"/>
                </a:cubicBezTo>
                <a:cubicBezTo>
                  <a:pt x="4143855" y="1370098"/>
                  <a:pt x="4169504" y="1370098"/>
                  <a:pt x="4206721" y="1361548"/>
                </a:cubicBezTo>
                <a:cubicBezTo>
                  <a:pt x="4243435" y="1352495"/>
                  <a:pt x="4248464" y="1350483"/>
                  <a:pt x="4224827" y="1323828"/>
                </a:cubicBezTo>
                <a:cubicBezTo>
                  <a:pt x="4200686" y="1297676"/>
                  <a:pt x="4176042" y="1248891"/>
                  <a:pt x="4143352" y="1229780"/>
                </a:cubicBezTo>
                <a:cubicBezTo>
                  <a:pt x="4110661" y="1210669"/>
                  <a:pt x="4083503" y="1183510"/>
                  <a:pt x="4050812" y="1186528"/>
                </a:cubicBezTo>
                <a:cubicBezTo>
                  <a:pt x="4018122" y="1189546"/>
                  <a:pt x="4010578" y="1190552"/>
                  <a:pt x="3981911" y="1152329"/>
                </a:cubicBezTo>
                <a:cubicBezTo>
                  <a:pt x="3953747" y="1114106"/>
                  <a:pt x="3931115" y="1132212"/>
                  <a:pt x="3889875" y="1142773"/>
                </a:cubicBezTo>
                <a:cubicBezTo>
                  <a:pt x="3848635" y="1153335"/>
                  <a:pt x="3835558" y="1182505"/>
                  <a:pt x="3819464" y="1195581"/>
                </a:cubicBezTo>
                <a:cubicBezTo>
                  <a:pt x="3786774" y="1221230"/>
                  <a:pt x="3903454" y="1211172"/>
                  <a:pt x="3941174" y="1224248"/>
                </a:cubicBezTo>
                <a:close/>
                <a:moveTo>
                  <a:pt x="4435554" y="832465"/>
                </a:moveTo>
                <a:cubicBezTo>
                  <a:pt x="4390794" y="888290"/>
                  <a:pt x="4354583" y="935566"/>
                  <a:pt x="4405379" y="941098"/>
                </a:cubicBezTo>
                <a:cubicBezTo>
                  <a:pt x="4456175" y="946630"/>
                  <a:pt x="4478303" y="937074"/>
                  <a:pt x="4481824" y="953168"/>
                </a:cubicBezTo>
                <a:cubicBezTo>
                  <a:pt x="4485345" y="969262"/>
                  <a:pt x="4473274" y="980327"/>
                  <a:pt x="4397835" y="980327"/>
                </a:cubicBezTo>
                <a:cubicBezTo>
                  <a:pt x="4322395" y="980327"/>
                  <a:pt x="4345530" y="996923"/>
                  <a:pt x="4387776" y="1046713"/>
                </a:cubicBezTo>
                <a:cubicBezTo>
                  <a:pt x="4430022" y="1096503"/>
                  <a:pt x="4434046" y="1079404"/>
                  <a:pt x="4498421" y="1077895"/>
                </a:cubicBezTo>
                <a:cubicBezTo>
                  <a:pt x="4562796" y="1076386"/>
                  <a:pt x="4584422" y="1053251"/>
                  <a:pt x="4637733" y="1066831"/>
                </a:cubicBezTo>
                <a:cubicBezTo>
                  <a:pt x="4691043" y="1080410"/>
                  <a:pt x="4707137" y="1093989"/>
                  <a:pt x="4659359" y="1108574"/>
                </a:cubicBezTo>
                <a:cubicBezTo>
                  <a:pt x="4611077" y="1123159"/>
                  <a:pt x="4497918" y="1150317"/>
                  <a:pt x="4523567" y="1173955"/>
                </a:cubicBezTo>
                <a:cubicBezTo>
                  <a:pt x="4549217" y="1198095"/>
                  <a:pt x="4629183" y="1255430"/>
                  <a:pt x="4665394" y="1260962"/>
                </a:cubicBezTo>
                <a:cubicBezTo>
                  <a:pt x="4701605" y="1266494"/>
                  <a:pt x="4709149" y="1236821"/>
                  <a:pt x="4787103" y="1245874"/>
                </a:cubicBezTo>
                <a:cubicBezTo>
                  <a:pt x="4865057" y="1254927"/>
                  <a:pt x="4846449" y="1262471"/>
                  <a:pt x="4854999" y="1241348"/>
                </a:cubicBezTo>
                <a:cubicBezTo>
                  <a:pt x="4863548" y="1219722"/>
                  <a:pt x="4906297" y="1164902"/>
                  <a:pt x="4914847" y="1144785"/>
                </a:cubicBezTo>
                <a:cubicBezTo>
                  <a:pt x="4923397" y="1124668"/>
                  <a:pt x="4945023" y="1112094"/>
                  <a:pt x="4987772" y="1102539"/>
                </a:cubicBezTo>
                <a:cubicBezTo>
                  <a:pt x="5030521" y="1092983"/>
                  <a:pt x="5044603" y="1079404"/>
                  <a:pt x="5003866" y="1064819"/>
                </a:cubicBezTo>
                <a:cubicBezTo>
                  <a:pt x="4963631" y="1050234"/>
                  <a:pt x="4917865" y="1044199"/>
                  <a:pt x="4922391" y="1033134"/>
                </a:cubicBezTo>
                <a:cubicBezTo>
                  <a:pt x="4926415" y="1022070"/>
                  <a:pt x="4951561" y="989379"/>
                  <a:pt x="4934462" y="972280"/>
                </a:cubicBezTo>
                <a:cubicBezTo>
                  <a:pt x="4917362" y="955683"/>
                  <a:pt x="4889701" y="956186"/>
                  <a:pt x="4867572" y="947636"/>
                </a:cubicBezTo>
                <a:cubicBezTo>
                  <a:pt x="4845443" y="939086"/>
                  <a:pt x="4820296" y="898349"/>
                  <a:pt x="4792132" y="880746"/>
                </a:cubicBezTo>
                <a:cubicBezTo>
                  <a:pt x="4763968" y="863144"/>
                  <a:pt x="4738821" y="861635"/>
                  <a:pt x="4704622" y="834980"/>
                </a:cubicBezTo>
                <a:cubicBezTo>
                  <a:pt x="4670423" y="808827"/>
                  <a:pt x="4615604" y="744452"/>
                  <a:pt x="4546702" y="747973"/>
                </a:cubicBezTo>
                <a:cubicBezTo>
                  <a:pt x="4499930" y="749481"/>
                  <a:pt x="4480315" y="776640"/>
                  <a:pt x="4435554" y="832465"/>
                </a:cubicBezTo>
                <a:close/>
                <a:moveTo>
                  <a:pt x="4348045" y="1300190"/>
                </a:moveTo>
                <a:cubicBezTo>
                  <a:pt x="4330945" y="1308740"/>
                  <a:pt x="4288196" y="1310752"/>
                  <a:pt x="4319881" y="1336904"/>
                </a:cubicBezTo>
                <a:cubicBezTo>
                  <a:pt x="4351565" y="1363560"/>
                  <a:pt x="4343015" y="1364063"/>
                  <a:pt x="4383250" y="1348975"/>
                </a:cubicBezTo>
                <a:cubicBezTo>
                  <a:pt x="4423484" y="1333887"/>
                  <a:pt x="4481824" y="1296167"/>
                  <a:pt x="4487356" y="1285102"/>
                </a:cubicBezTo>
                <a:cubicBezTo>
                  <a:pt x="4492386" y="1274038"/>
                  <a:pt x="4447122" y="1252412"/>
                  <a:pt x="4415940" y="1242856"/>
                </a:cubicBezTo>
                <a:cubicBezTo>
                  <a:pt x="4385261" y="1233301"/>
                  <a:pt x="4363635" y="1208657"/>
                  <a:pt x="4299260" y="1191054"/>
                </a:cubicBezTo>
                <a:cubicBezTo>
                  <a:pt x="4205213" y="1164902"/>
                  <a:pt x="4365144" y="1291138"/>
                  <a:pt x="4348045" y="1300190"/>
                </a:cubicBezTo>
                <a:close/>
                <a:moveTo>
                  <a:pt x="6447779" y="468846"/>
                </a:moveTo>
                <a:cubicBezTo>
                  <a:pt x="6376866" y="449735"/>
                  <a:pt x="6122886" y="400448"/>
                  <a:pt x="6040406" y="419559"/>
                </a:cubicBezTo>
                <a:cubicBezTo>
                  <a:pt x="5957925" y="438670"/>
                  <a:pt x="5962451" y="376810"/>
                  <a:pt x="5848286" y="391898"/>
                </a:cubicBezTo>
                <a:cubicBezTo>
                  <a:pt x="5734121" y="406986"/>
                  <a:pt x="5557593" y="398436"/>
                  <a:pt x="5502773" y="406986"/>
                </a:cubicBezTo>
                <a:cubicBezTo>
                  <a:pt x="5447954" y="415536"/>
                  <a:pt x="5529931" y="439173"/>
                  <a:pt x="5560107" y="458285"/>
                </a:cubicBezTo>
                <a:cubicBezTo>
                  <a:pt x="5589780" y="477396"/>
                  <a:pt x="5418281" y="437162"/>
                  <a:pt x="5287519" y="473373"/>
                </a:cubicBezTo>
                <a:cubicBezTo>
                  <a:pt x="5157260" y="509584"/>
                  <a:pt x="5072265" y="528695"/>
                  <a:pt x="5212079" y="582006"/>
                </a:cubicBezTo>
                <a:cubicBezTo>
                  <a:pt x="5351391" y="635316"/>
                  <a:pt x="5369999" y="650404"/>
                  <a:pt x="5369999" y="650404"/>
                </a:cubicBezTo>
                <a:cubicBezTo>
                  <a:pt x="5369999" y="650404"/>
                  <a:pt x="5191459" y="618217"/>
                  <a:pt x="5116019" y="588544"/>
                </a:cubicBezTo>
                <a:cubicBezTo>
                  <a:pt x="5040580" y="558871"/>
                  <a:pt x="5081820" y="560882"/>
                  <a:pt x="4939491" y="601117"/>
                </a:cubicBezTo>
                <a:cubicBezTo>
                  <a:pt x="4797665" y="641351"/>
                  <a:pt x="4660364" y="662977"/>
                  <a:pt x="4667405" y="705726"/>
                </a:cubicBezTo>
                <a:cubicBezTo>
                  <a:pt x="4674446" y="748476"/>
                  <a:pt x="4782074" y="805810"/>
                  <a:pt x="4852987" y="820898"/>
                </a:cubicBezTo>
                <a:cubicBezTo>
                  <a:pt x="4923900" y="835985"/>
                  <a:pt x="5070253" y="799774"/>
                  <a:pt x="5081820" y="795248"/>
                </a:cubicBezTo>
                <a:cubicBezTo>
                  <a:pt x="5093388" y="791225"/>
                  <a:pt x="5024486" y="853085"/>
                  <a:pt x="5024486" y="853085"/>
                </a:cubicBezTo>
                <a:cubicBezTo>
                  <a:pt x="5024486" y="853085"/>
                  <a:pt x="5097914" y="837997"/>
                  <a:pt x="5179892" y="816874"/>
                </a:cubicBezTo>
                <a:cubicBezTo>
                  <a:pt x="5262372" y="795751"/>
                  <a:pt x="5326244" y="772113"/>
                  <a:pt x="5404199" y="744452"/>
                </a:cubicBezTo>
                <a:cubicBezTo>
                  <a:pt x="5482153" y="716791"/>
                  <a:pt x="5495732" y="708241"/>
                  <a:pt x="5495732" y="708241"/>
                </a:cubicBezTo>
                <a:cubicBezTo>
                  <a:pt x="5495732" y="708241"/>
                  <a:pt x="5360947" y="812851"/>
                  <a:pt x="5266899" y="849062"/>
                </a:cubicBezTo>
                <a:cubicBezTo>
                  <a:pt x="5172851" y="885273"/>
                  <a:pt x="5051644" y="908910"/>
                  <a:pt x="4994310" y="910922"/>
                </a:cubicBezTo>
                <a:cubicBezTo>
                  <a:pt x="4936976" y="912934"/>
                  <a:pt x="4946029" y="949145"/>
                  <a:pt x="5003363" y="979321"/>
                </a:cubicBezTo>
                <a:cubicBezTo>
                  <a:pt x="5060697" y="1008994"/>
                  <a:pt x="5103949" y="1072866"/>
                  <a:pt x="5133622" y="1094492"/>
                </a:cubicBezTo>
                <a:cubicBezTo>
                  <a:pt x="5163295" y="1116118"/>
                  <a:pt x="5167822" y="1149814"/>
                  <a:pt x="5167822" y="1149814"/>
                </a:cubicBezTo>
                <a:cubicBezTo>
                  <a:pt x="5167822" y="1149814"/>
                  <a:pt x="5078300" y="1079404"/>
                  <a:pt x="4980228" y="1149814"/>
                </a:cubicBezTo>
                <a:cubicBezTo>
                  <a:pt x="4881654" y="1220224"/>
                  <a:pt x="4895233" y="1256435"/>
                  <a:pt x="4920882" y="1264985"/>
                </a:cubicBezTo>
                <a:cubicBezTo>
                  <a:pt x="4946029" y="1273535"/>
                  <a:pt x="5033036" y="1282085"/>
                  <a:pt x="5049130" y="1311758"/>
                </a:cubicBezTo>
                <a:cubicBezTo>
                  <a:pt x="5065224" y="1341431"/>
                  <a:pt x="5179389" y="1284097"/>
                  <a:pt x="5179389" y="1284097"/>
                </a:cubicBezTo>
                <a:cubicBezTo>
                  <a:pt x="5179389" y="1284097"/>
                  <a:pt x="5122055" y="1356519"/>
                  <a:pt x="5067235" y="1356519"/>
                </a:cubicBezTo>
                <a:cubicBezTo>
                  <a:pt x="5012416" y="1356519"/>
                  <a:pt x="5014428" y="1309746"/>
                  <a:pt x="4934462" y="1318296"/>
                </a:cubicBezTo>
                <a:cubicBezTo>
                  <a:pt x="4854496" y="1326846"/>
                  <a:pt x="4859022" y="1345957"/>
                  <a:pt x="4893221" y="1373618"/>
                </a:cubicBezTo>
                <a:cubicBezTo>
                  <a:pt x="4927420" y="1401279"/>
                  <a:pt x="4955082" y="1409829"/>
                  <a:pt x="4895233" y="1437490"/>
                </a:cubicBezTo>
                <a:cubicBezTo>
                  <a:pt x="4835887" y="1465152"/>
                  <a:pt x="4808226" y="1473701"/>
                  <a:pt x="4805711" y="1507901"/>
                </a:cubicBezTo>
                <a:cubicBezTo>
                  <a:pt x="4803197" y="1542100"/>
                  <a:pt x="4883666" y="1542100"/>
                  <a:pt x="4933959" y="1542100"/>
                </a:cubicBezTo>
                <a:cubicBezTo>
                  <a:pt x="4984252" y="1542100"/>
                  <a:pt x="5032533" y="1537574"/>
                  <a:pt x="5124066" y="1535562"/>
                </a:cubicBezTo>
                <a:cubicBezTo>
                  <a:pt x="5215600" y="1533550"/>
                  <a:pt x="5204032" y="1503374"/>
                  <a:pt x="5238231" y="1503374"/>
                </a:cubicBezTo>
                <a:cubicBezTo>
                  <a:pt x="5272431" y="1503374"/>
                  <a:pt x="5307133" y="1513936"/>
                  <a:pt x="5293051" y="1548135"/>
                </a:cubicBezTo>
                <a:cubicBezTo>
                  <a:pt x="5279472" y="1582334"/>
                  <a:pt x="5306630" y="1561211"/>
                  <a:pt x="5407719" y="1524497"/>
                </a:cubicBezTo>
                <a:cubicBezTo>
                  <a:pt x="5508305" y="1488286"/>
                  <a:pt x="5462539" y="1432964"/>
                  <a:pt x="5456000" y="1413853"/>
                </a:cubicBezTo>
                <a:cubicBezTo>
                  <a:pt x="5448959" y="1394741"/>
                  <a:pt x="5412246" y="1388203"/>
                  <a:pt x="5389614" y="1377642"/>
                </a:cubicBezTo>
                <a:cubicBezTo>
                  <a:pt x="5366479" y="1367080"/>
                  <a:pt x="5458515" y="1273032"/>
                  <a:pt x="5444433" y="1241348"/>
                </a:cubicBezTo>
                <a:cubicBezTo>
                  <a:pt x="5430854" y="1209160"/>
                  <a:pt x="5556587" y="1234809"/>
                  <a:pt x="5613921" y="1160376"/>
                </a:cubicBezTo>
                <a:cubicBezTo>
                  <a:pt x="5671255" y="1085942"/>
                  <a:pt x="5650635" y="1030117"/>
                  <a:pt x="5609394" y="1017543"/>
                </a:cubicBezTo>
                <a:cubicBezTo>
                  <a:pt x="5568154" y="1004467"/>
                  <a:pt x="5684834" y="1013520"/>
                  <a:pt x="5721548" y="991894"/>
                </a:cubicBezTo>
                <a:cubicBezTo>
                  <a:pt x="5758262" y="970771"/>
                  <a:pt x="5838228" y="945121"/>
                  <a:pt x="5870415" y="904384"/>
                </a:cubicBezTo>
                <a:cubicBezTo>
                  <a:pt x="5902603" y="863647"/>
                  <a:pt x="5913667" y="849062"/>
                  <a:pt x="5836216" y="857611"/>
                </a:cubicBezTo>
                <a:cubicBezTo>
                  <a:pt x="5758262" y="866161"/>
                  <a:pt x="5948369" y="823412"/>
                  <a:pt x="6039903" y="763563"/>
                </a:cubicBezTo>
                <a:cubicBezTo>
                  <a:pt x="6131436" y="703715"/>
                  <a:pt x="6236549" y="633807"/>
                  <a:pt x="6259684" y="616708"/>
                </a:cubicBezTo>
                <a:cubicBezTo>
                  <a:pt x="6282818" y="599608"/>
                  <a:pt x="6303438" y="608158"/>
                  <a:pt x="6195811" y="614696"/>
                </a:cubicBezTo>
                <a:cubicBezTo>
                  <a:pt x="6088184" y="621234"/>
                  <a:pt x="5959937" y="606146"/>
                  <a:pt x="6030850" y="597596"/>
                </a:cubicBezTo>
                <a:cubicBezTo>
                  <a:pt x="6101763" y="589047"/>
                  <a:pt x="6312491" y="563397"/>
                  <a:pt x="6367311" y="523163"/>
                </a:cubicBezTo>
                <a:cubicBezTo>
                  <a:pt x="6422633" y="481419"/>
                  <a:pt x="6447779" y="468846"/>
                  <a:pt x="6447779" y="468846"/>
                </a:cubicBezTo>
                <a:close/>
                <a:moveTo>
                  <a:pt x="5166312" y="1947965"/>
                </a:moveTo>
                <a:cubicBezTo>
                  <a:pt x="5051644" y="1937403"/>
                  <a:pt x="4884671" y="1909742"/>
                  <a:pt x="4850472" y="2007814"/>
                </a:cubicBezTo>
                <a:cubicBezTo>
                  <a:pt x="4816273" y="2105885"/>
                  <a:pt x="4763465" y="2323654"/>
                  <a:pt x="4758939" y="2363889"/>
                </a:cubicBezTo>
                <a:cubicBezTo>
                  <a:pt x="4754413" y="2404123"/>
                  <a:pt x="4896239" y="2463972"/>
                  <a:pt x="4994813" y="2468498"/>
                </a:cubicBezTo>
                <a:cubicBezTo>
                  <a:pt x="5093388" y="2473024"/>
                  <a:pt x="5253320" y="2479060"/>
                  <a:pt x="5221635" y="2455925"/>
                </a:cubicBezTo>
                <a:cubicBezTo>
                  <a:pt x="5189448" y="2432287"/>
                  <a:pt x="5217109" y="2419714"/>
                  <a:pt x="5308642" y="2423737"/>
                </a:cubicBezTo>
                <a:cubicBezTo>
                  <a:pt x="5400175" y="2428264"/>
                  <a:pt x="5409228" y="2404626"/>
                  <a:pt x="5409228" y="2385515"/>
                </a:cubicBezTo>
                <a:cubicBezTo>
                  <a:pt x="5409228" y="2366403"/>
                  <a:pt x="5425322" y="2409152"/>
                  <a:pt x="5489194" y="2442849"/>
                </a:cubicBezTo>
                <a:cubicBezTo>
                  <a:pt x="5553066" y="2477048"/>
                  <a:pt x="5608388" y="2573108"/>
                  <a:pt x="5665722" y="2628430"/>
                </a:cubicBezTo>
                <a:cubicBezTo>
                  <a:pt x="5723056" y="2683752"/>
                  <a:pt x="5851304" y="2758186"/>
                  <a:pt x="5826157" y="2800935"/>
                </a:cubicBezTo>
                <a:cubicBezTo>
                  <a:pt x="5801011" y="2843684"/>
                  <a:pt x="5853316" y="2992552"/>
                  <a:pt x="5656670" y="3026751"/>
                </a:cubicBezTo>
                <a:cubicBezTo>
                  <a:pt x="5460024" y="3060950"/>
                  <a:pt x="5448456" y="3037312"/>
                  <a:pt x="5450971" y="3082073"/>
                </a:cubicBezTo>
                <a:cubicBezTo>
                  <a:pt x="5453486" y="3126834"/>
                  <a:pt x="5462539" y="3145945"/>
                  <a:pt x="5539990" y="3145945"/>
                </a:cubicBezTo>
                <a:cubicBezTo>
                  <a:pt x="5617944" y="3145945"/>
                  <a:pt x="5725571" y="3082073"/>
                  <a:pt x="5761782" y="3128846"/>
                </a:cubicBezTo>
                <a:cubicBezTo>
                  <a:pt x="5798496" y="3175618"/>
                  <a:pt x="5848789" y="3192718"/>
                  <a:pt x="5880977" y="3203279"/>
                </a:cubicBezTo>
                <a:cubicBezTo>
                  <a:pt x="5913165" y="3213841"/>
                  <a:pt x="5842251" y="3232952"/>
                  <a:pt x="5823643" y="3239491"/>
                </a:cubicBezTo>
                <a:cubicBezTo>
                  <a:pt x="5805537" y="3246029"/>
                  <a:pt x="5862368" y="3252064"/>
                  <a:pt x="5974522" y="3305374"/>
                </a:cubicBezTo>
                <a:cubicBezTo>
                  <a:pt x="6086675" y="3358685"/>
                  <a:pt x="6221461" y="3365223"/>
                  <a:pt x="6155074" y="3326497"/>
                </a:cubicBezTo>
                <a:cubicBezTo>
                  <a:pt x="6088687" y="3288275"/>
                  <a:pt x="6056500" y="3217865"/>
                  <a:pt x="6026827" y="3194227"/>
                </a:cubicBezTo>
                <a:cubicBezTo>
                  <a:pt x="5997154" y="3170589"/>
                  <a:pt x="6024312" y="3190203"/>
                  <a:pt x="6077120" y="3202777"/>
                </a:cubicBezTo>
                <a:cubicBezTo>
                  <a:pt x="6129927" y="3215350"/>
                  <a:pt x="6177706" y="3258099"/>
                  <a:pt x="6200840" y="3277210"/>
                </a:cubicBezTo>
                <a:cubicBezTo>
                  <a:pt x="6223473" y="3296322"/>
                  <a:pt x="6235040" y="3270672"/>
                  <a:pt x="6251133" y="3196238"/>
                </a:cubicBezTo>
                <a:cubicBezTo>
                  <a:pt x="6267228" y="3121805"/>
                  <a:pt x="6244596" y="3121805"/>
                  <a:pt x="6155074" y="3061956"/>
                </a:cubicBezTo>
                <a:cubicBezTo>
                  <a:pt x="6066055" y="3002107"/>
                  <a:pt x="6038394" y="2955335"/>
                  <a:pt x="6029341" y="2912586"/>
                </a:cubicBezTo>
                <a:cubicBezTo>
                  <a:pt x="6020289" y="2869837"/>
                  <a:pt x="6075108" y="2861287"/>
                  <a:pt x="6098243" y="2831614"/>
                </a:cubicBezTo>
                <a:cubicBezTo>
                  <a:pt x="6120875" y="2801941"/>
                  <a:pt x="6185250" y="2884925"/>
                  <a:pt x="6228502" y="2933709"/>
                </a:cubicBezTo>
                <a:cubicBezTo>
                  <a:pt x="6271754" y="2982996"/>
                  <a:pt x="6308468" y="3067991"/>
                  <a:pt x="6342667" y="3006131"/>
                </a:cubicBezTo>
                <a:cubicBezTo>
                  <a:pt x="6376866" y="2944270"/>
                  <a:pt x="6409054" y="2805964"/>
                  <a:pt x="6409054" y="2773777"/>
                </a:cubicBezTo>
                <a:cubicBezTo>
                  <a:pt x="6409054" y="2742092"/>
                  <a:pt x="6374855" y="2775789"/>
                  <a:pt x="6228502" y="2703367"/>
                </a:cubicBezTo>
                <a:cubicBezTo>
                  <a:pt x="6082149" y="2630945"/>
                  <a:pt x="6006207" y="2603283"/>
                  <a:pt x="5992627" y="2603283"/>
                </a:cubicBezTo>
                <a:cubicBezTo>
                  <a:pt x="5979048" y="2603283"/>
                  <a:pt x="6031353" y="2575622"/>
                  <a:pt x="6095728" y="2543435"/>
                </a:cubicBezTo>
                <a:cubicBezTo>
                  <a:pt x="6159600" y="2511247"/>
                  <a:pt x="6187261" y="2515774"/>
                  <a:pt x="6049961" y="2385515"/>
                </a:cubicBezTo>
                <a:cubicBezTo>
                  <a:pt x="5912661" y="2255256"/>
                  <a:pt x="5873936" y="2227594"/>
                  <a:pt x="5784414" y="2219044"/>
                </a:cubicBezTo>
                <a:cubicBezTo>
                  <a:pt x="5694892" y="2210495"/>
                  <a:pt x="5670249" y="2116950"/>
                  <a:pt x="5605874" y="2084762"/>
                </a:cubicBezTo>
                <a:cubicBezTo>
                  <a:pt x="5542002" y="2052575"/>
                  <a:pt x="5393134" y="2122985"/>
                  <a:pt x="5349379" y="2134049"/>
                </a:cubicBezTo>
                <a:cubicBezTo>
                  <a:pt x="5306127" y="2144611"/>
                  <a:pt x="5319706" y="2161710"/>
                  <a:pt x="5264887" y="2082750"/>
                </a:cubicBezTo>
                <a:cubicBezTo>
                  <a:pt x="5209564" y="2005299"/>
                  <a:pt x="5166312" y="1947965"/>
                  <a:pt x="5166312" y="1947965"/>
                </a:cubicBezTo>
                <a:close/>
                <a:moveTo>
                  <a:pt x="5268910" y="1947965"/>
                </a:moveTo>
                <a:cubicBezTo>
                  <a:pt x="5212079" y="1955006"/>
                  <a:pt x="5303110" y="2058610"/>
                  <a:pt x="5376537" y="2063136"/>
                </a:cubicBezTo>
                <a:cubicBezTo>
                  <a:pt x="5449966" y="2067159"/>
                  <a:pt x="5511826" y="2030948"/>
                  <a:pt x="5527417" y="2026925"/>
                </a:cubicBezTo>
                <a:cubicBezTo>
                  <a:pt x="5544013" y="2022399"/>
                  <a:pt x="5358432" y="1936900"/>
                  <a:pt x="5268910" y="1947965"/>
                </a:cubicBezTo>
                <a:close/>
                <a:moveTo>
                  <a:pt x="5012416" y="3004622"/>
                </a:moveTo>
                <a:cubicBezTo>
                  <a:pt x="5002860" y="3027757"/>
                  <a:pt x="4979725" y="3092635"/>
                  <a:pt x="4976205" y="3135887"/>
                </a:cubicBezTo>
                <a:cubicBezTo>
                  <a:pt x="4972684" y="3179139"/>
                  <a:pt x="4965643" y="3185174"/>
                  <a:pt x="4957094" y="3212332"/>
                </a:cubicBezTo>
                <a:cubicBezTo>
                  <a:pt x="4948544" y="3239491"/>
                  <a:pt x="4984755" y="3207806"/>
                  <a:pt x="5008392" y="3247537"/>
                </a:cubicBezTo>
                <a:cubicBezTo>
                  <a:pt x="5032533" y="3287772"/>
                  <a:pt x="5021972" y="3298836"/>
                  <a:pt x="5065224" y="3252567"/>
                </a:cubicBezTo>
                <a:cubicBezTo>
                  <a:pt x="5107973" y="3206297"/>
                  <a:pt x="5156254" y="3190203"/>
                  <a:pt x="5216103" y="3209315"/>
                </a:cubicBezTo>
                <a:cubicBezTo>
                  <a:pt x="5276454" y="3228426"/>
                  <a:pt x="5322724" y="3236473"/>
                  <a:pt x="5302104" y="3199759"/>
                </a:cubicBezTo>
                <a:cubicBezTo>
                  <a:pt x="5281484" y="3163045"/>
                  <a:pt x="5253823" y="3166063"/>
                  <a:pt x="5212582" y="3116776"/>
                </a:cubicBezTo>
                <a:cubicBezTo>
                  <a:pt x="5171342" y="3066985"/>
                  <a:pt x="5140663" y="3054412"/>
                  <a:pt x="5088861" y="3035301"/>
                </a:cubicBezTo>
                <a:cubicBezTo>
                  <a:pt x="5038065" y="3016189"/>
                  <a:pt x="5032533" y="2955335"/>
                  <a:pt x="5012416" y="3004622"/>
                </a:cubicBezTo>
                <a:close/>
                <a:moveTo>
                  <a:pt x="5443930" y="6739384"/>
                </a:moveTo>
                <a:cubicBezTo>
                  <a:pt x="5426328" y="6702167"/>
                  <a:pt x="5399673" y="6642318"/>
                  <a:pt x="5288022" y="6621698"/>
                </a:cubicBezTo>
                <a:cubicBezTo>
                  <a:pt x="5176874" y="6601078"/>
                  <a:pt x="5139155" y="6642318"/>
                  <a:pt x="5097914" y="6656400"/>
                </a:cubicBezTo>
                <a:cubicBezTo>
                  <a:pt x="5056674" y="6670482"/>
                  <a:pt x="5136137" y="6677021"/>
                  <a:pt x="5189448" y="6656400"/>
                </a:cubicBezTo>
                <a:cubicBezTo>
                  <a:pt x="5242255" y="6635780"/>
                  <a:pt x="5282490" y="6651874"/>
                  <a:pt x="5290034" y="6661430"/>
                </a:cubicBezTo>
                <a:cubicBezTo>
                  <a:pt x="5297075" y="6670986"/>
                  <a:pt x="5271928" y="6676518"/>
                  <a:pt x="5263378" y="6666460"/>
                </a:cubicBezTo>
                <a:cubicBezTo>
                  <a:pt x="5254325" y="6656400"/>
                  <a:pt x="5252817" y="6691103"/>
                  <a:pt x="5312665" y="6712729"/>
                </a:cubicBezTo>
                <a:cubicBezTo>
                  <a:pt x="5372514" y="6734355"/>
                  <a:pt x="5387099" y="6744413"/>
                  <a:pt x="5393134" y="6770063"/>
                </a:cubicBezTo>
                <a:cubicBezTo>
                  <a:pt x="5399169" y="6795712"/>
                  <a:pt x="5398666" y="6809292"/>
                  <a:pt x="5412246" y="6830917"/>
                </a:cubicBezTo>
                <a:cubicBezTo>
                  <a:pt x="5425825" y="6852544"/>
                  <a:pt x="5430854" y="6861596"/>
                  <a:pt x="5405707" y="6870649"/>
                </a:cubicBezTo>
                <a:cubicBezTo>
                  <a:pt x="5380561" y="6880205"/>
                  <a:pt x="5389614" y="6878696"/>
                  <a:pt x="5407719" y="6890263"/>
                </a:cubicBezTo>
                <a:cubicBezTo>
                  <a:pt x="5426328" y="6901831"/>
                  <a:pt x="5463545" y="6920942"/>
                  <a:pt x="5515849" y="6924966"/>
                </a:cubicBezTo>
                <a:cubicBezTo>
                  <a:pt x="5568154" y="6929492"/>
                  <a:pt x="5585254" y="6939048"/>
                  <a:pt x="5549043" y="6891269"/>
                </a:cubicBezTo>
                <a:cubicBezTo>
                  <a:pt x="5512832" y="6844497"/>
                  <a:pt x="5449966" y="6751454"/>
                  <a:pt x="5443930" y="6739384"/>
                </a:cubicBezTo>
                <a:close/>
                <a:moveTo>
                  <a:pt x="5610400" y="6973749"/>
                </a:moveTo>
                <a:cubicBezTo>
                  <a:pt x="5639570" y="7003423"/>
                  <a:pt x="5631020" y="7035610"/>
                  <a:pt x="5629009" y="7052710"/>
                </a:cubicBezTo>
                <a:cubicBezTo>
                  <a:pt x="5626997" y="7069809"/>
                  <a:pt x="5595815" y="7056733"/>
                  <a:pt x="5537978" y="7041143"/>
                </a:cubicBezTo>
                <a:cubicBezTo>
                  <a:pt x="5480644" y="7026055"/>
                  <a:pt x="5489194" y="7033598"/>
                  <a:pt x="5539487" y="7060253"/>
                </a:cubicBezTo>
                <a:cubicBezTo>
                  <a:pt x="5589277" y="7087412"/>
                  <a:pt x="5621968" y="7080371"/>
                  <a:pt x="5619453" y="7116582"/>
                </a:cubicBezTo>
                <a:cubicBezTo>
                  <a:pt x="5617441" y="7152290"/>
                  <a:pt x="5665220" y="7120102"/>
                  <a:pt x="5686343" y="7098979"/>
                </a:cubicBezTo>
                <a:cubicBezTo>
                  <a:pt x="5707466" y="7078359"/>
                  <a:pt x="5705957" y="7096465"/>
                  <a:pt x="5794976" y="7110044"/>
                </a:cubicBezTo>
                <a:cubicBezTo>
                  <a:pt x="5883994" y="7123623"/>
                  <a:pt x="5902100" y="7139717"/>
                  <a:pt x="5888018" y="7100488"/>
                </a:cubicBezTo>
                <a:cubicBezTo>
                  <a:pt x="5873936" y="7061762"/>
                  <a:pt x="5928755" y="7064780"/>
                  <a:pt x="5849795" y="7027563"/>
                </a:cubicBezTo>
                <a:cubicBezTo>
                  <a:pt x="5770835" y="6990850"/>
                  <a:pt x="5577710" y="6940053"/>
                  <a:pt x="5610400" y="6973749"/>
                </a:cubicBezTo>
                <a:close/>
                <a:moveTo>
                  <a:pt x="5357426" y="6995878"/>
                </a:moveTo>
                <a:cubicBezTo>
                  <a:pt x="5324233" y="6958662"/>
                  <a:pt x="5282490" y="6953632"/>
                  <a:pt x="5281987" y="6984814"/>
                </a:cubicBezTo>
                <a:cubicBezTo>
                  <a:pt x="5281484" y="7016499"/>
                  <a:pt x="5293554" y="7014487"/>
                  <a:pt x="5324233" y="7023037"/>
                </a:cubicBezTo>
                <a:cubicBezTo>
                  <a:pt x="5355414" y="7031587"/>
                  <a:pt x="5379052" y="7019516"/>
                  <a:pt x="5357426" y="6995878"/>
                </a:cubicBezTo>
                <a:close/>
                <a:moveTo>
                  <a:pt x="6002183" y="7156313"/>
                </a:moveTo>
                <a:cubicBezTo>
                  <a:pt x="5965972" y="7143740"/>
                  <a:pt x="5958428" y="7171401"/>
                  <a:pt x="5982569" y="7194033"/>
                </a:cubicBezTo>
                <a:cubicBezTo>
                  <a:pt x="6006710" y="7216665"/>
                  <a:pt x="6043926" y="7209121"/>
                  <a:pt x="6080137" y="7207110"/>
                </a:cubicBezTo>
                <a:cubicBezTo>
                  <a:pt x="6116851" y="7205600"/>
                  <a:pt x="6065552" y="7177940"/>
                  <a:pt x="6002183" y="7156313"/>
                </a:cubicBezTo>
                <a:close/>
                <a:moveTo>
                  <a:pt x="5584751" y="2695823"/>
                </a:moveTo>
                <a:cubicBezTo>
                  <a:pt x="5536469" y="2715940"/>
                  <a:pt x="5508305" y="2730022"/>
                  <a:pt x="5550552" y="2785344"/>
                </a:cubicBezTo>
                <a:cubicBezTo>
                  <a:pt x="5592798" y="2840667"/>
                  <a:pt x="5617441" y="2874866"/>
                  <a:pt x="5633535" y="2835134"/>
                </a:cubicBezTo>
                <a:cubicBezTo>
                  <a:pt x="5650132" y="2794900"/>
                  <a:pt x="5666225" y="2661120"/>
                  <a:pt x="5584751" y="2695823"/>
                </a:cubicBezTo>
                <a:close/>
                <a:moveTo>
                  <a:pt x="5199506" y="3287269"/>
                </a:moveTo>
                <a:cubicBezTo>
                  <a:pt x="5127084" y="3298836"/>
                  <a:pt x="5103446" y="3300848"/>
                  <a:pt x="5114511" y="3341585"/>
                </a:cubicBezTo>
                <a:cubicBezTo>
                  <a:pt x="5126078" y="3381820"/>
                  <a:pt x="5145692" y="3375785"/>
                  <a:pt x="5194477" y="3351141"/>
                </a:cubicBezTo>
                <a:cubicBezTo>
                  <a:pt x="5243764" y="3327000"/>
                  <a:pt x="5278466" y="3274696"/>
                  <a:pt x="5199506" y="3287269"/>
                </a:cubicBezTo>
                <a:close/>
                <a:moveTo>
                  <a:pt x="5350385" y="3349129"/>
                </a:moveTo>
                <a:cubicBezTo>
                  <a:pt x="5337812" y="3353153"/>
                  <a:pt x="5334291" y="3381317"/>
                  <a:pt x="5350385" y="3406463"/>
                </a:cubicBezTo>
                <a:cubicBezTo>
                  <a:pt x="5366479" y="3432113"/>
                  <a:pt x="5397158" y="3397914"/>
                  <a:pt x="5411240" y="3367235"/>
                </a:cubicBezTo>
                <a:cubicBezTo>
                  <a:pt x="5424819" y="3336053"/>
                  <a:pt x="5396152" y="3335047"/>
                  <a:pt x="5350385" y="3349129"/>
                </a:cubicBezTo>
                <a:close/>
                <a:moveTo>
                  <a:pt x="4558270" y="1381665"/>
                </a:moveTo>
                <a:cubicBezTo>
                  <a:pt x="4489871" y="1384180"/>
                  <a:pt x="4386770" y="1408320"/>
                  <a:pt x="4443602" y="1409326"/>
                </a:cubicBezTo>
                <a:cubicBezTo>
                  <a:pt x="4500936" y="1410332"/>
                  <a:pt x="4547708" y="1422402"/>
                  <a:pt x="4640750" y="1416870"/>
                </a:cubicBezTo>
                <a:cubicBezTo>
                  <a:pt x="4733290" y="1411338"/>
                  <a:pt x="4742342" y="1405303"/>
                  <a:pt x="4744857" y="1360542"/>
                </a:cubicBezTo>
                <a:cubicBezTo>
                  <a:pt x="4747372" y="1315781"/>
                  <a:pt x="4684505" y="1377642"/>
                  <a:pt x="4558270" y="1381665"/>
                </a:cubicBezTo>
                <a:close/>
                <a:moveTo>
                  <a:pt x="4129270" y="1005473"/>
                </a:moveTo>
                <a:cubicBezTo>
                  <a:pt x="4059363" y="1027099"/>
                  <a:pt x="4076462" y="1041684"/>
                  <a:pt x="4158943" y="1077895"/>
                </a:cubicBezTo>
                <a:cubicBezTo>
                  <a:pt x="4241423" y="1114106"/>
                  <a:pt x="4243435" y="1097006"/>
                  <a:pt x="4234382" y="1028608"/>
                </a:cubicBezTo>
                <a:cubicBezTo>
                  <a:pt x="4225329" y="960712"/>
                  <a:pt x="4170510" y="992900"/>
                  <a:pt x="4129270" y="1005473"/>
                </a:cubicBezTo>
                <a:close/>
                <a:moveTo>
                  <a:pt x="9021275" y="2789368"/>
                </a:moveTo>
                <a:cubicBezTo>
                  <a:pt x="8934770" y="2813508"/>
                  <a:pt x="8905600" y="2798923"/>
                  <a:pt x="8889004" y="2843181"/>
                </a:cubicBezTo>
                <a:cubicBezTo>
                  <a:pt x="8872408" y="2886936"/>
                  <a:pt x="8838710" y="2863801"/>
                  <a:pt x="8819096" y="2868831"/>
                </a:cubicBezTo>
                <a:cubicBezTo>
                  <a:pt x="8799482" y="2874363"/>
                  <a:pt x="8771821" y="2997078"/>
                  <a:pt x="8758242" y="2978470"/>
                </a:cubicBezTo>
                <a:cubicBezTo>
                  <a:pt x="8744160" y="2960364"/>
                  <a:pt x="8739634" y="2950305"/>
                  <a:pt x="8719516" y="2908059"/>
                </a:cubicBezTo>
                <a:cubicBezTo>
                  <a:pt x="8699399" y="2865813"/>
                  <a:pt x="8726055" y="2873357"/>
                  <a:pt x="8687831" y="2829099"/>
                </a:cubicBezTo>
                <a:cubicBezTo>
                  <a:pt x="8649609" y="2784841"/>
                  <a:pt x="8574169" y="2789871"/>
                  <a:pt x="8569140" y="2807976"/>
                </a:cubicBezTo>
                <a:cubicBezTo>
                  <a:pt x="8563608" y="2826082"/>
                  <a:pt x="8621445" y="2841672"/>
                  <a:pt x="8601831" y="2861790"/>
                </a:cubicBezTo>
                <a:cubicBezTo>
                  <a:pt x="8582216" y="2882410"/>
                  <a:pt x="8535443" y="2907556"/>
                  <a:pt x="8517841" y="2922644"/>
                </a:cubicBezTo>
                <a:cubicBezTo>
                  <a:pt x="8500238" y="2937732"/>
                  <a:pt x="8552040" y="2931194"/>
                  <a:pt x="8584228" y="2923650"/>
                </a:cubicBezTo>
                <a:cubicBezTo>
                  <a:pt x="8616415" y="2916106"/>
                  <a:pt x="8639048" y="2947791"/>
                  <a:pt x="8652124" y="2970423"/>
                </a:cubicBezTo>
                <a:cubicBezTo>
                  <a:pt x="8665200" y="2993054"/>
                  <a:pt x="8637036" y="3015184"/>
                  <a:pt x="8623456" y="3026248"/>
                </a:cubicBezTo>
                <a:cubicBezTo>
                  <a:pt x="8609374" y="3037312"/>
                  <a:pt x="8670732" y="3034798"/>
                  <a:pt x="8694872" y="3039324"/>
                </a:cubicBezTo>
                <a:cubicBezTo>
                  <a:pt x="8719516" y="3043851"/>
                  <a:pt x="8732089" y="3064471"/>
                  <a:pt x="8715493" y="3092132"/>
                </a:cubicBezTo>
                <a:cubicBezTo>
                  <a:pt x="8698896" y="3119793"/>
                  <a:pt x="8788417" y="3096155"/>
                  <a:pt x="8837705" y="3093138"/>
                </a:cubicBezTo>
                <a:cubicBezTo>
                  <a:pt x="8886992" y="3090120"/>
                  <a:pt x="8900068" y="3127337"/>
                  <a:pt x="8975005" y="3103699"/>
                </a:cubicBezTo>
                <a:cubicBezTo>
                  <a:pt x="9049942" y="3080061"/>
                  <a:pt x="9085650" y="3082073"/>
                  <a:pt x="9153545" y="3031277"/>
                </a:cubicBezTo>
                <a:cubicBezTo>
                  <a:pt x="9221944" y="2980984"/>
                  <a:pt x="9216412" y="2992552"/>
                  <a:pt x="9261675" y="2959861"/>
                </a:cubicBezTo>
                <a:cubicBezTo>
                  <a:pt x="9306939" y="2927171"/>
                  <a:pt x="9295875" y="2917112"/>
                  <a:pt x="9297886" y="2881404"/>
                </a:cubicBezTo>
                <a:cubicBezTo>
                  <a:pt x="9299898" y="2845193"/>
                  <a:pt x="9327559" y="2891463"/>
                  <a:pt x="9316998" y="2837146"/>
                </a:cubicBezTo>
                <a:cubicBezTo>
                  <a:pt x="9306436" y="2782830"/>
                  <a:pt x="9250611" y="2797415"/>
                  <a:pt x="9211382" y="2793391"/>
                </a:cubicBezTo>
                <a:cubicBezTo>
                  <a:pt x="9172154" y="2788865"/>
                  <a:pt x="9173662" y="2758689"/>
                  <a:pt x="9154048" y="2748630"/>
                </a:cubicBezTo>
                <a:cubicBezTo>
                  <a:pt x="9134937" y="2739075"/>
                  <a:pt x="9109287" y="2764724"/>
                  <a:pt x="9021275" y="2789368"/>
                </a:cubicBezTo>
                <a:close/>
                <a:moveTo>
                  <a:pt x="14815034" y="7484727"/>
                </a:moveTo>
                <a:cubicBezTo>
                  <a:pt x="14811513" y="7497804"/>
                  <a:pt x="14805981" y="7512388"/>
                  <a:pt x="14805981" y="7541056"/>
                </a:cubicBezTo>
                <a:cubicBezTo>
                  <a:pt x="14805981" y="7569722"/>
                  <a:pt x="14802460" y="7600904"/>
                  <a:pt x="14804976" y="7629571"/>
                </a:cubicBezTo>
                <a:cubicBezTo>
                  <a:pt x="14807490" y="7658238"/>
                  <a:pt x="14808999" y="7678858"/>
                  <a:pt x="14825093" y="7684894"/>
                </a:cubicBezTo>
                <a:cubicBezTo>
                  <a:pt x="14841187" y="7691431"/>
                  <a:pt x="14852250" y="7697467"/>
                  <a:pt x="14878403" y="7685397"/>
                </a:cubicBezTo>
                <a:cubicBezTo>
                  <a:pt x="14904555" y="7673326"/>
                  <a:pt x="14929200" y="7651197"/>
                  <a:pt x="14916123" y="7618004"/>
                </a:cubicBezTo>
                <a:cubicBezTo>
                  <a:pt x="14903047" y="7584810"/>
                  <a:pt x="14878403" y="7539546"/>
                  <a:pt x="14863818" y="7515406"/>
                </a:cubicBezTo>
                <a:cubicBezTo>
                  <a:pt x="14849233" y="7491265"/>
                  <a:pt x="14822075" y="7460587"/>
                  <a:pt x="14815034" y="7484727"/>
                </a:cubicBezTo>
                <a:close/>
                <a:moveTo>
                  <a:pt x="14793911" y="7445498"/>
                </a:moveTo>
                <a:cubicBezTo>
                  <a:pt x="14796929" y="7457569"/>
                  <a:pt x="14800448" y="7455054"/>
                  <a:pt x="14806485" y="7463604"/>
                </a:cubicBezTo>
                <a:cubicBezTo>
                  <a:pt x="14812016" y="7472154"/>
                  <a:pt x="14818555" y="7464610"/>
                  <a:pt x="14810508" y="7453546"/>
                </a:cubicBezTo>
                <a:cubicBezTo>
                  <a:pt x="14802460" y="7442481"/>
                  <a:pt x="14803467" y="7440972"/>
                  <a:pt x="14803467" y="7440972"/>
                </a:cubicBezTo>
                <a:cubicBezTo>
                  <a:pt x="14803467" y="7440972"/>
                  <a:pt x="14793408" y="7437451"/>
                  <a:pt x="14793408" y="7447511"/>
                </a:cubicBezTo>
                <a:moveTo>
                  <a:pt x="17265312" y="9146410"/>
                </a:moveTo>
                <a:cubicBezTo>
                  <a:pt x="17264808" y="9147918"/>
                  <a:pt x="17263300" y="9148421"/>
                  <a:pt x="17262294" y="9149427"/>
                </a:cubicBezTo>
                <a:cubicBezTo>
                  <a:pt x="17215522" y="9197205"/>
                  <a:pt x="17172772" y="9183626"/>
                  <a:pt x="17091802" y="9208772"/>
                </a:cubicBezTo>
                <a:cubicBezTo>
                  <a:pt x="17009320" y="9234422"/>
                  <a:pt x="16866992" y="9317406"/>
                  <a:pt x="16856428" y="9354119"/>
                </a:cubicBezTo>
                <a:cubicBezTo>
                  <a:pt x="16846370" y="9390834"/>
                  <a:pt x="16856428" y="9395863"/>
                  <a:pt x="16846370" y="9390834"/>
                </a:cubicBezTo>
                <a:cubicBezTo>
                  <a:pt x="16835808" y="9385804"/>
                  <a:pt x="16818708" y="9363675"/>
                  <a:pt x="16818708" y="9363675"/>
                </a:cubicBezTo>
                <a:cubicBezTo>
                  <a:pt x="16818708" y="9363675"/>
                  <a:pt x="16796580" y="9408436"/>
                  <a:pt x="16801610" y="9448168"/>
                </a:cubicBezTo>
                <a:cubicBezTo>
                  <a:pt x="16806638" y="9487899"/>
                  <a:pt x="16825750" y="9512040"/>
                  <a:pt x="16823738" y="9563339"/>
                </a:cubicBezTo>
                <a:cubicBezTo>
                  <a:pt x="16822230" y="9614638"/>
                  <a:pt x="16803118" y="9644813"/>
                  <a:pt x="16804626" y="9680019"/>
                </a:cubicBezTo>
                <a:cubicBezTo>
                  <a:pt x="16806136" y="9715224"/>
                  <a:pt x="16864476" y="9782114"/>
                  <a:pt x="16880066" y="9823857"/>
                </a:cubicBezTo>
                <a:cubicBezTo>
                  <a:pt x="16895656" y="9865600"/>
                  <a:pt x="16905716" y="9854032"/>
                  <a:pt x="16914266" y="9929472"/>
                </a:cubicBezTo>
                <a:cubicBezTo>
                  <a:pt x="16922816" y="10004409"/>
                  <a:pt x="16962548" y="10046152"/>
                  <a:pt x="16922816" y="10085883"/>
                </a:cubicBezTo>
                <a:cubicBezTo>
                  <a:pt x="16883588" y="10125615"/>
                  <a:pt x="16854418" y="10117568"/>
                  <a:pt x="16902196" y="10159312"/>
                </a:cubicBezTo>
                <a:cubicBezTo>
                  <a:pt x="16950476" y="10201055"/>
                  <a:pt x="16989704" y="10228213"/>
                  <a:pt x="17067156" y="10201055"/>
                </a:cubicBezTo>
                <a:cubicBezTo>
                  <a:pt x="17144608" y="10173896"/>
                  <a:pt x="17123988" y="10149756"/>
                  <a:pt x="17183836" y="10137183"/>
                </a:cubicBezTo>
                <a:cubicBezTo>
                  <a:pt x="17243686" y="10124609"/>
                  <a:pt x="17255756" y="10111533"/>
                  <a:pt x="17307558" y="10108515"/>
                </a:cubicBezTo>
                <a:cubicBezTo>
                  <a:pt x="17358858" y="10105498"/>
                  <a:pt x="17395068" y="10110024"/>
                  <a:pt x="17414178" y="10073310"/>
                </a:cubicBezTo>
                <a:cubicBezTo>
                  <a:pt x="17432788" y="10036596"/>
                  <a:pt x="17419208" y="10038105"/>
                  <a:pt x="17470508" y="10012456"/>
                </a:cubicBezTo>
                <a:cubicBezTo>
                  <a:pt x="17521806" y="9986806"/>
                  <a:pt x="17516776" y="9980268"/>
                  <a:pt x="17551478" y="9974233"/>
                </a:cubicBezTo>
                <a:cubicBezTo>
                  <a:pt x="17585678" y="9967695"/>
                  <a:pt x="17608310" y="9991836"/>
                  <a:pt x="17654578" y="9955122"/>
                </a:cubicBezTo>
                <a:cubicBezTo>
                  <a:pt x="17700850" y="9918407"/>
                  <a:pt x="17666650" y="9914887"/>
                  <a:pt x="17769750" y="9914887"/>
                </a:cubicBezTo>
                <a:cubicBezTo>
                  <a:pt x="17872852" y="9914887"/>
                  <a:pt x="17915600" y="9929472"/>
                  <a:pt x="17953320" y="9942045"/>
                </a:cubicBezTo>
                <a:cubicBezTo>
                  <a:pt x="17991040" y="9955122"/>
                  <a:pt x="18052900" y="9988315"/>
                  <a:pt x="18068492" y="10012456"/>
                </a:cubicBezTo>
                <a:cubicBezTo>
                  <a:pt x="18084082" y="10036596"/>
                  <a:pt x="18104702" y="10065263"/>
                  <a:pt x="18111240" y="10065263"/>
                </a:cubicBezTo>
                <a:cubicBezTo>
                  <a:pt x="18118280" y="10065263"/>
                  <a:pt x="18126832" y="10066772"/>
                  <a:pt x="18150972" y="10042631"/>
                </a:cubicBezTo>
                <a:cubicBezTo>
                  <a:pt x="18175112" y="10018491"/>
                  <a:pt x="18243512" y="9970713"/>
                  <a:pt x="18243512" y="9970713"/>
                </a:cubicBezTo>
                <a:cubicBezTo>
                  <a:pt x="18243512" y="9970713"/>
                  <a:pt x="18239990" y="10022011"/>
                  <a:pt x="18224400" y="10041123"/>
                </a:cubicBezTo>
                <a:cubicBezTo>
                  <a:pt x="18208810" y="10060234"/>
                  <a:pt x="18208810" y="10087392"/>
                  <a:pt x="18208810" y="10096948"/>
                </a:cubicBezTo>
                <a:cubicBezTo>
                  <a:pt x="18208810" y="10106504"/>
                  <a:pt x="18248542" y="10066269"/>
                  <a:pt x="18253570" y="10064760"/>
                </a:cubicBezTo>
                <a:cubicBezTo>
                  <a:pt x="18258598" y="10063252"/>
                  <a:pt x="18263628" y="10135170"/>
                  <a:pt x="18269160" y="10141206"/>
                </a:cubicBezTo>
                <a:cubicBezTo>
                  <a:pt x="18274190" y="10147744"/>
                  <a:pt x="18289780" y="10144224"/>
                  <a:pt x="18305372" y="10165347"/>
                </a:cubicBezTo>
                <a:cubicBezTo>
                  <a:pt x="18320962" y="10185967"/>
                  <a:pt x="18341582" y="10202060"/>
                  <a:pt x="18356670" y="10242295"/>
                </a:cubicBezTo>
                <a:cubicBezTo>
                  <a:pt x="18372262" y="10282027"/>
                  <a:pt x="18437140" y="10322261"/>
                  <a:pt x="18478380" y="10328296"/>
                </a:cubicBezTo>
                <a:cubicBezTo>
                  <a:pt x="18519620" y="10334834"/>
                  <a:pt x="18555832" y="10331314"/>
                  <a:pt x="18586510" y="10326788"/>
                </a:cubicBezTo>
                <a:cubicBezTo>
                  <a:pt x="18617188" y="10322261"/>
                  <a:pt x="18619200" y="10285044"/>
                  <a:pt x="18651890" y="10299629"/>
                </a:cubicBezTo>
                <a:cubicBezTo>
                  <a:pt x="18684582" y="10314214"/>
                  <a:pt x="18650382" y="10344390"/>
                  <a:pt x="18727330" y="10337852"/>
                </a:cubicBezTo>
                <a:cubicBezTo>
                  <a:pt x="18804782" y="10331314"/>
                  <a:pt x="18825402" y="10305664"/>
                  <a:pt x="18856080" y="10285044"/>
                </a:cubicBezTo>
                <a:cubicBezTo>
                  <a:pt x="18886758" y="10264424"/>
                  <a:pt x="18890280" y="10313711"/>
                  <a:pt x="18930012" y="10259394"/>
                </a:cubicBezTo>
                <a:cubicBezTo>
                  <a:pt x="18969240" y="10205078"/>
                  <a:pt x="18976280" y="10217651"/>
                  <a:pt x="18983322" y="10152271"/>
                </a:cubicBezTo>
                <a:cubicBezTo>
                  <a:pt x="18990364" y="10086890"/>
                  <a:pt x="18988352" y="10073814"/>
                  <a:pt x="19026072" y="10011450"/>
                </a:cubicBezTo>
                <a:cubicBezTo>
                  <a:pt x="19063792" y="9949086"/>
                  <a:pt x="19072340" y="9979262"/>
                  <a:pt x="19098494" y="9888232"/>
                </a:cubicBezTo>
                <a:cubicBezTo>
                  <a:pt x="19124142" y="9797202"/>
                  <a:pt x="19156834" y="9710698"/>
                  <a:pt x="19153312" y="9635761"/>
                </a:cubicBezTo>
                <a:cubicBezTo>
                  <a:pt x="19149792" y="9560321"/>
                  <a:pt x="19154822" y="9610112"/>
                  <a:pt x="19137722" y="9525116"/>
                </a:cubicBezTo>
                <a:cubicBezTo>
                  <a:pt x="19120622" y="9440623"/>
                  <a:pt x="19132692" y="9450179"/>
                  <a:pt x="19077874" y="9414974"/>
                </a:cubicBezTo>
                <a:cubicBezTo>
                  <a:pt x="19023054" y="9379769"/>
                  <a:pt x="19009474" y="9389325"/>
                  <a:pt x="18995392" y="9340037"/>
                </a:cubicBezTo>
                <a:cubicBezTo>
                  <a:pt x="18981814" y="9290248"/>
                  <a:pt x="18998912" y="9276166"/>
                  <a:pt x="18973262" y="9276166"/>
                </a:cubicBezTo>
                <a:cubicBezTo>
                  <a:pt x="18947614" y="9276166"/>
                  <a:pt x="18924982" y="9287230"/>
                  <a:pt x="18909894" y="9254037"/>
                </a:cubicBezTo>
                <a:cubicBezTo>
                  <a:pt x="18894304" y="9220340"/>
                  <a:pt x="18896314" y="9207767"/>
                  <a:pt x="18867146" y="9175580"/>
                </a:cubicBezTo>
                <a:cubicBezTo>
                  <a:pt x="18837974" y="9143392"/>
                  <a:pt x="18810314" y="9149930"/>
                  <a:pt x="18757506" y="9126292"/>
                </a:cubicBezTo>
                <a:cubicBezTo>
                  <a:pt x="18704196" y="9102151"/>
                  <a:pt x="18731856" y="9096117"/>
                  <a:pt x="18731856" y="9054373"/>
                </a:cubicBezTo>
                <a:cubicBezTo>
                  <a:pt x="18731856" y="9012630"/>
                  <a:pt x="18734874" y="8968875"/>
                  <a:pt x="18692628" y="8949261"/>
                </a:cubicBezTo>
                <a:cubicBezTo>
                  <a:pt x="18650382" y="8930149"/>
                  <a:pt x="18675528" y="8959822"/>
                  <a:pt x="18675528" y="8891927"/>
                </a:cubicBezTo>
                <a:cubicBezTo>
                  <a:pt x="18675528" y="8824031"/>
                  <a:pt x="18675528" y="8833587"/>
                  <a:pt x="18641330" y="8821516"/>
                </a:cubicBezTo>
                <a:cubicBezTo>
                  <a:pt x="18607130" y="8809949"/>
                  <a:pt x="18595562" y="8810955"/>
                  <a:pt x="18573936" y="8769212"/>
                </a:cubicBezTo>
                <a:cubicBezTo>
                  <a:pt x="18552310" y="8727468"/>
                  <a:pt x="18523642" y="8659572"/>
                  <a:pt x="18513586" y="8631911"/>
                </a:cubicBezTo>
                <a:cubicBezTo>
                  <a:pt x="18503024" y="8604251"/>
                  <a:pt x="18490952" y="8634929"/>
                  <a:pt x="18476870" y="8655549"/>
                </a:cubicBezTo>
                <a:cubicBezTo>
                  <a:pt x="18463292" y="8675667"/>
                  <a:pt x="18443676" y="8720427"/>
                  <a:pt x="18443676" y="8762171"/>
                </a:cubicBezTo>
                <a:cubicBezTo>
                  <a:pt x="18443676" y="8803914"/>
                  <a:pt x="18461784" y="8827048"/>
                  <a:pt x="18461784" y="8882371"/>
                </a:cubicBezTo>
                <a:cubicBezTo>
                  <a:pt x="18461784" y="8937693"/>
                  <a:pt x="18423056" y="8993016"/>
                  <a:pt x="18398916" y="9025203"/>
                </a:cubicBezTo>
                <a:cubicBezTo>
                  <a:pt x="18374776" y="9057391"/>
                  <a:pt x="18355664" y="9028221"/>
                  <a:pt x="18334542" y="9019671"/>
                </a:cubicBezTo>
                <a:cubicBezTo>
                  <a:pt x="18313922" y="9011121"/>
                  <a:pt x="18309396" y="8980442"/>
                  <a:pt x="18266142" y="8958816"/>
                </a:cubicBezTo>
                <a:cubicBezTo>
                  <a:pt x="18222388" y="8937693"/>
                  <a:pt x="18142422" y="8918582"/>
                  <a:pt x="18105708" y="8885389"/>
                </a:cubicBezTo>
                <a:cubicBezTo>
                  <a:pt x="18068994" y="8852195"/>
                  <a:pt x="18094142" y="8851189"/>
                  <a:pt x="18105708" y="8816990"/>
                </a:cubicBezTo>
                <a:cubicBezTo>
                  <a:pt x="18117276" y="8782790"/>
                  <a:pt x="18133370" y="8755130"/>
                  <a:pt x="18160528" y="8733001"/>
                </a:cubicBezTo>
                <a:cubicBezTo>
                  <a:pt x="18188188" y="8710872"/>
                  <a:pt x="18180142" y="8701818"/>
                  <a:pt x="18145440" y="8682708"/>
                </a:cubicBezTo>
                <a:cubicBezTo>
                  <a:pt x="18111240" y="8663596"/>
                  <a:pt x="18062960" y="8662590"/>
                  <a:pt x="18004620" y="8662590"/>
                </a:cubicBezTo>
                <a:cubicBezTo>
                  <a:pt x="17946280" y="8662590"/>
                  <a:pt x="17912080" y="8658566"/>
                  <a:pt x="17915098" y="8691257"/>
                </a:cubicBezTo>
                <a:cubicBezTo>
                  <a:pt x="17918618" y="8724451"/>
                  <a:pt x="17952818" y="8737024"/>
                  <a:pt x="17903530" y="8727468"/>
                </a:cubicBezTo>
                <a:cubicBezTo>
                  <a:pt x="17854242" y="8717913"/>
                  <a:pt x="17811996" y="8713386"/>
                  <a:pt x="17790370" y="8737024"/>
                </a:cubicBezTo>
                <a:cubicBezTo>
                  <a:pt x="17768746" y="8760662"/>
                  <a:pt x="17763716" y="8774241"/>
                  <a:pt x="17751646" y="8824534"/>
                </a:cubicBezTo>
                <a:cubicBezTo>
                  <a:pt x="17739072" y="8874324"/>
                  <a:pt x="17755164" y="8877844"/>
                  <a:pt x="17734546" y="8877844"/>
                </a:cubicBezTo>
                <a:cubicBezTo>
                  <a:pt x="17713926" y="8877844"/>
                  <a:pt x="17632452" y="8838616"/>
                  <a:pt x="17605292" y="8827048"/>
                </a:cubicBezTo>
                <a:cubicBezTo>
                  <a:pt x="17577630" y="8815481"/>
                  <a:pt x="17563046" y="8816487"/>
                  <a:pt x="17530858" y="8846160"/>
                </a:cubicBezTo>
                <a:cubicBezTo>
                  <a:pt x="17498672" y="8875833"/>
                  <a:pt x="17388026" y="8972898"/>
                  <a:pt x="17346786" y="8996536"/>
                </a:cubicBezTo>
                <a:cubicBezTo>
                  <a:pt x="17304540" y="9020677"/>
                  <a:pt x="17307056" y="9015145"/>
                  <a:pt x="17265312" y="9146410"/>
                </a:cubicBezTo>
                <a:close/>
                <a:moveTo>
                  <a:pt x="15737911" y="7705513"/>
                </a:moveTo>
                <a:cubicBezTo>
                  <a:pt x="15713770" y="7701993"/>
                  <a:pt x="15700192" y="7695958"/>
                  <a:pt x="15729864" y="7734181"/>
                </a:cubicBezTo>
                <a:cubicBezTo>
                  <a:pt x="15759537" y="7772403"/>
                  <a:pt x="15767584" y="7779948"/>
                  <a:pt x="15796252" y="7806603"/>
                </a:cubicBezTo>
                <a:cubicBezTo>
                  <a:pt x="15824919" y="7833258"/>
                  <a:pt x="15834977" y="7787491"/>
                  <a:pt x="15857106" y="7838287"/>
                </a:cubicBezTo>
                <a:cubicBezTo>
                  <a:pt x="15878731" y="7889586"/>
                  <a:pt x="15870684" y="7890592"/>
                  <a:pt x="15892813" y="7909703"/>
                </a:cubicBezTo>
                <a:cubicBezTo>
                  <a:pt x="15914441" y="7928815"/>
                  <a:pt x="15933049" y="7934347"/>
                  <a:pt x="15938580" y="7953459"/>
                </a:cubicBezTo>
                <a:cubicBezTo>
                  <a:pt x="15944113" y="7972569"/>
                  <a:pt x="15951154" y="8002243"/>
                  <a:pt x="15976300" y="8023869"/>
                </a:cubicBezTo>
                <a:cubicBezTo>
                  <a:pt x="16001447" y="8044992"/>
                  <a:pt x="16001447" y="8041974"/>
                  <a:pt x="16016535" y="8083717"/>
                </a:cubicBezTo>
                <a:cubicBezTo>
                  <a:pt x="16031623" y="8125461"/>
                  <a:pt x="16054255" y="8155133"/>
                  <a:pt x="16065822" y="8190338"/>
                </a:cubicBezTo>
                <a:cubicBezTo>
                  <a:pt x="16077390" y="8225544"/>
                  <a:pt x="16142268" y="8258737"/>
                  <a:pt x="16175462" y="8300984"/>
                </a:cubicBezTo>
                <a:cubicBezTo>
                  <a:pt x="16208654" y="8343732"/>
                  <a:pt x="16264983" y="8405592"/>
                  <a:pt x="16274036" y="8388493"/>
                </a:cubicBezTo>
                <a:cubicBezTo>
                  <a:pt x="16283088" y="8371394"/>
                  <a:pt x="16307229" y="8388493"/>
                  <a:pt x="16324329" y="8381955"/>
                </a:cubicBezTo>
                <a:cubicBezTo>
                  <a:pt x="16341428" y="8375417"/>
                  <a:pt x="16346960" y="8350773"/>
                  <a:pt x="16358528" y="8291428"/>
                </a:cubicBezTo>
                <a:cubicBezTo>
                  <a:pt x="16370095" y="8231579"/>
                  <a:pt x="16347966" y="8203918"/>
                  <a:pt x="16331872" y="8190338"/>
                </a:cubicBezTo>
                <a:cubicBezTo>
                  <a:pt x="16315778" y="8176760"/>
                  <a:pt x="16286105" y="8173239"/>
                  <a:pt x="16278058" y="8160666"/>
                </a:cubicBezTo>
                <a:cubicBezTo>
                  <a:pt x="16270011" y="8148092"/>
                  <a:pt x="16256433" y="8104338"/>
                  <a:pt x="16236819" y="8090256"/>
                </a:cubicBezTo>
                <a:cubicBezTo>
                  <a:pt x="16217204" y="8076676"/>
                  <a:pt x="16212678" y="8091261"/>
                  <a:pt x="16212678" y="8057062"/>
                </a:cubicBezTo>
                <a:cubicBezTo>
                  <a:pt x="16212678" y="8022862"/>
                  <a:pt x="16235812" y="8026383"/>
                  <a:pt x="16207145" y="8007272"/>
                </a:cubicBezTo>
                <a:cubicBezTo>
                  <a:pt x="16178479" y="7988161"/>
                  <a:pt x="16174958" y="7974079"/>
                  <a:pt x="16165906" y="7964523"/>
                </a:cubicBezTo>
                <a:cubicBezTo>
                  <a:pt x="16156852" y="7954967"/>
                  <a:pt x="16094992" y="7939879"/>
                  <a:pt x="16078898" y="7922780"/>
                </a:cubicBezTo>
                <a:cubicBezTo>
                  <a:pt x="16062804" y="7905680"/>
                  <a:pt x="15995412" y="7875002"/>
                  <a:pt x="15963225" y="7842814"/>
                </a:cubicBezTo>
                <a:cubicBezTo>
                  <a:pt x="15931037" y="7811129"/>
                  <a:pt x="15895831" y="7785480"/>
                  <a:pt x="15885270" y="7761842"/>
                </a:cubicBezTo>
                <a:cubicBezTo>
                  <a:pt x="15875212" y="7738707"/>
                  <a:pt x="15843024" y="7719595"/>
                  <a:pt x="15737911" y="7705513"/>
                </a:cubicBezTo>
                <a:close/>
                <a:moveTo>
                  <a:pt x="16403791" y="8393019"/>
                </a:moveTo>
                <a:cubicBezTo>
                  <a:pt x="16376634" y="8393019"/>
                  <a:pt x="16362552" y="8376926"/>
                  <a:pt x="16344446" y="8410119"/>
                </a:cubicBezTo>
                <a:cubicBezTo>
                  <a:pt x="16326341" y="8443312"/>
                  <a:pt x="16328351" y="8443312"/>
                  <a:pt x="16357019" y="8443312"/>
                </a:cubicBezTo>
                <a:cubicBezTo>
                  <a:pt x="16385686" y="8443312"/>
                  <a:pt x="16379651" y="8458400"/>
                  <a:pt x="16378644" y="8462424"/>
                </a:cubicBezTo>
                <a:cubicBezTo>
                  <a:pt x="16377639" y="8466447"/>
                  <a:pt x="16365066" y="8459406"/>
                  <a:pt x="16423406" y="8482541"/>
                </a:cubicBezTo>
                <a:cubicBezTo>
                  <a:pt x="16481746" y="8506178"/>
                  <a:pt x="16522985" y="8496623"/>
                  <a:pt x="16539079" y="8487570"/>
                </a:cubicBezTo>
                <a:cubicBezTo>
                  <a:pt x="16555174" y="8479021"/>
                  <a:pt x="16560705" y="8508693"/>
                  <a:pt x="16641174" y="8521770"/>
                </a:cubicBezTo>
                <a:cubicBezTo>
                  <a:pt x="16721140" y="8534846"/>
                  <a:pt x="16763386" y="8514226"/>
                  <a:pt x="16815190" y="8527302"/>
                </a:cubicBezTo>
                <a:cubicBezTo>
                  <a:pt x="16866488" y="8539876"/>
                  <a:pt x="16854418" y="8520764"/>
                  <a:pt x="16817704" y="8493103"/>
                </a:cubicBezTo>
                <a:cubicBezTo>
                  <a:pt x="16780988" y="8465441"/>
                  <a:pt x="16784510" y="8480027"/>
                  <a:pt x="16747795" y="8453874"/>
                </a:cubicBezTo>
                <a:cubicBezTo>
                  <a:pt x="16711584" y="8427219"/>
                  <a:pt x="16659782" y="8426213"/>
                  <a:pt x="16635643" y="8421687"/>
                </a:cubicBezTo>
                <a:cubicBezTo>
                  <a:pt x="16611502" y="8417160"/>
                  <a:pt x="16656263" y="8447336"/>
                  <a:pt x="16582834" y="8437780"/>
                </a:cubicBezTo>
                <a:cubicBezTo>
                  <a:pt x="16509407" y="8428225"/>
                  <a:pt x="16536062" y="8444318"/>
                  <a:pt x="16497839" y="8419674"/>
                </a:cubicBezTo>
                <a:cubicBezTo>
                  <a:pt x="16460119" y="8395031"/>
                  <a:pt x="16460119" y="8391008"/>
                  <a:pt x="16434972" y="8386482"/>
                </a:cubicBezTo>
                <a:cubicBezTo>
                  <a:pt x="16409826" y="8382458"/>
                  <a:pt x="16403791" y="8393019"/>
                  <a:pt x="16403791" y="8393019"/>
                </a:cubicBezTo>
                <a:close/>
                <a:moveTo>
                  <a:pt x="16985178" y="8510202"/>
                </a:moveTo>
                <a:cubicBezTo>
                  <a:pt x="16964558" y="8516740"/>
                  <a:pt x="16922312" y="8528308"/>
                  <a:pt x="16941928" y="8536857"/>
                </a:cubicBezTo>
                <a:cubicBezTo>
                  <a:pt x="16961540" y="8545407"/>
                  <a:pt x="16946454" y="8550939"/>
                  <a:pt x="17007308" y="8545407"/>
                </a:cubicBezTo>
                <a:cubicBezTo>
                  <a:pt x="17067660" y="8539876"/>
                  <a:pt x="17120466" y="8532834"/>
                  <a:pt x="17128514" y="8519758"/>
                </a:cubicBezTo>
                <a:cubicBezTo>
                  <a:pt x="17136562" y="8506682"/>
                  <a:pt x="17118456" y="8515734"/>
                  <a:pt x="17092806" y="8508191"/>
                </a:cubicBezTo>
                <a:cubicBezTo>
                  <a:pt x="17067660" y="8500646"/>
                  <a:pt x="17070174" y="8513723"/>
                  <a:pt x="17035472" y="8517746"/>
                </a:cubicBezTo>
                <a:cubicBezTo>
                  <a:pt x="17001272" y="8521770"/>
                  <a:pt x="16985178" y="8510202"/>
                  <a:pt x="16985178" y="8510202"/>
                </a:cubicBezTo>
                <a:close/>
                <a:moveTo>
                  <a:pt x="17198422" y="8506178"/>
                </a:moveTo>
                <a:cubicBezTo>
                  <a:pt x="17157684" y="8511208"/>
                  <a:pt x="17162712" y="8520260"/>
                  <a:pt x="17194902" y="8529816"/>
                </a:cubicBezTo>
                <a:cubicBezTo>
                  <a:pt x="17227088" y="8539372"/>
                  <a:pt x="17256762" y="8543396"/>
                  <a:pt x="17280902" y="8537361"/>
                </a:cubicBezTo>
                <a:cubicBezTo>
                  <a:pt x="17305044" y="8530822"/>
                  <a:pt x="17308564" y="8524284"/>
                  <a:pt x="17352820" y="8517243"/>
                </a:cubicBezTo>
                <a:cubicBezTo>
                  <a:pt x="17397582" y="8509699"/>
                  <a:pt x="17412168" y="8510705"/>
                  <a:pt x="17447876" y="8506682"/>
                </a:cubicBezTo>
                <a:cubicBezTo>
                  <a:pt x="17483582" y="8502658"/>
                  <a:pt x="17483582" y="8502658"/>
                  <a:pt x="17483582" y="8502658"/>
                </a:cubicBezTo>
                <a:cubicBezTo>
                  <a:pt x="17483582" y="8502658"/>
                  <a:pt x="17480062" y="8495114"/>
                  <a:pt x="17455922" y="8496120"/>
                </a:cubicBezTo>
                <a:cubicBezTo>
                  <a:pt x="17431782" y="8497126"/>
                  <a:pt x="17414682" y="8498132"/>
                  <a:pt x="17390540" y="8498132"/>
                </a:cubicBezTo>
                <a:cubicBezTo>
                  <a:pt x="17366400" y="8498132"/>
                  <a:pt x="17325160" y="8519255"/>
                  <a:pt x="17308060" y="8518249"/>
                </a:cubicBezTo>
                <a:cubicBezTo>
                  <a:pt x="17290962" y="8517243"/>
                  <a:pt x="17257768" y="8506682"/>
                  <a:pt x="17249720" y="8511711"/>
                </a:cubicBezTo>
                <a:cubicBezTo>
                  <a:pt x="17241674" y="8516740"/>
                  <a:pt x="17241674" y="8500646"/>
                  <a:pt x="17198422" y="8506178"/>
                </a:cubicBezTo>
                <a:close/>
                <a:moveTo>
                  <a:pt x="17427254" y="8557980"/>
                </a:moveTo>
                <a:cubicBezTo>
                  <a:pt x="17426752" y="8558484"/>
                  <a:pt x="17426250" y="8558484"/>
                  <a:pt x="17425746" y="8558986"/>
                </a:cubicBezTo>
                <a:cubicBezTo>
                  <a:pt x="17397582" y="8578601"/>
                  <a:pt x="17396074" y="8583630"/>
                  <a:pt x="17398588" y="8599221"/>
                </a:cubicBezTo>
                <a:cubicBezTo>
                  <a:pt x="17401104" y="8614812"/>
                  <a:pt x="17395570" y="8621350"/>
                  <a:pt x="17395570" y="8621350"/>
                </a:cubicBezTo>
                <a:cubicBezTo>
                  <a:pt x="17395570" y="8621350"/>
                  <a:pt x="17437314" y="8619338"/>
                  <a:pt x="17468998" y="8587150"/>
                </a:cubicBezTo>
                <a:cubicBezTo>
                  <a:pt x="17500682" y="8554963"/>
                  <a:pt x="17502190" y="8555466"/>
                  <a:pt x="17534380" y="8543898"/>
                </a:cubicBezTo>
                <a:cubicBezTo>
                  <a:pt x="17567070" y="8532331"/>
                  <a:pt x="17603784" y="8496623"/>
                  <a:pt x="17603784" y="8496623"/>
                </a:cubicBezTo>
                <a:cubicBezTo>
                  <a:pt x="17603784" y="8496623"/>
                  <a:pt x="17578134" y="8502156"/>
                  <a:pt x="17549970" y="8499641"/>
                </a:cubicBezTo>
                <a:cubicBezTo>
                  <a:pt x="17521806" y="8497126"/>
                  <a:pt x="17493642" y="8514226"/>
                  <a:pt x="17484590" y="8521770"/>
                </a:cubicBezTo>
                <a:cubicBezTo>
                  <a:pt x="17476040" y="8530822"/>
                  <a:pt x="17493642" y="8532834"/>
                  <a:pt x="17427254" y="8557980"/>
                </a:cubicBezTo>
                <a:close/>
                <a:moveTo>
                  <a:pt x="17187860" y="8575080"/>
                </a:moveTo>
                <a:cubicBezTo>
                  <a:pt x="17158186" y="8553957"/>
                  <a:pt x="17129018" y="8556975"/>
                  <a:pt x="17127006" y="8570051"/>
                </a:cubicBezTo>
                <a:cubicBezTo>
                  <a:pt x="17124994" y="8583127"/>
                  <a:pt x="17101356" y="8582624"/>
                  <a:pt x="17143100" y="8598215"/>
                </a:cubicBezTo>
                <a:cubicBezTo>
                  <a:pt x="17185346" y="8613806"/>
                  <a:pt x="17225078" y="8634426"/>
                  <a:pt x="17222060" y="8612800"/>
                </a:cubicBezTo>
                <a:cubicBezTo>
                  <a:pt x="17219042" y="8591174"/>
                  <a:pt x="17200936" y="8584133"/>
                  <a:pt x="17187860" y="8575080"/>
                </a:cubicBezTo>
                <a:close/>
                <a:moveTo>
                  <a:pt x="16914266" y="7686403"/>
                </a:moveTo>
                <a:cubicBezTo>
                  <a:pt x="16897166" y="7711046"/>
                  <a:pt x="16930360" y="7704508"/>
                  <a:pt x="16905212" y="7725631"/>
                </a:cubicBezTo>
                <a:cubicBezTo>
                  <a:pt x="16880066" y="7746754"/>
                  <a:pt x="16860452" y="7737198"/>
                  <a:pt x="16835808" y="7769386"/>
                </a:cubicBezTo>
                <a:cubicBezTo>
                  <a:pt x="16810662" y="7801573"/>
                  <a:pt x="16772942" y="7823702"/>
                  <a:pt x="16756849" y="7835270"/>
                </a:cubicBezTo>
                <a:cubicBezTo>
                  <a:pt x="16740755" y="7846837"/>
                  <a:pt x="16689457" y="7860920"/>
                  <a:pt x="16666321" y="7891598"/>
                </a:cubicBezTo>
                <a:cubicBezTo>
                  <a:pt x="16643690" y="7922276"/>
                  <a:pt x="16674368" y="7939377"/>
                  <a:pt x="16674368" y="7939377"/>
                </a:cubicBezTo>
                <a:cubicBezTo>
                  <a:pt x="16674368" y="7939377"/>
                  <a:pt x="16660789" y="7945914"/>
                  <a:pt x="16624075" y="7931832"/>
                </a:cubicBezTo>
                <a:cubicBezTo>
                  <a:pt x="16587360" y="7918254"/>
                  <a:pt x="16585350" y="7901153"/>
                  <a:pt x="16585350" y="7901153"/>
                </a:cubicBezTo>
                <a:cubicBezTo>
                  <a:pt x="16585350" y="7901153"/>
                  <a:pt x="16559196" y="7900148"/>
                  <a:pt x="16544109" y="7939377"/>
                </a:cubicBezTo>
                <a:cubicBezTo>
                  <a:pt x="16529022" y="7978605"/>
                  <a:pt x="16520975" y="7983131"/>
                  <a:pt x="16547126" y="8006769"/>
                </a:cubicBezTo>
                <a:cubicBezTo>
                  <a:pt x="16573782" y="8030407"/>
                  <a:pt x="16529022" y="8031413"/>
                  <a:pt x="16534553" y="8047004"/>
                </a:cubicBezTo>
                <a:cubicBezTo>
                  <a:pt x="16540086" y="8063097"/>
                  <a:pt x="16540588" y="8092770"/>
                  <a:pt x="16556179" y="8096291"/>
                </a:cubicBezTo>
                <a:cubicBezTo>
                  <a:pt x="16572273" y="8099308"/>
                  <a:pt x="16575794" y="8081203"/>
                  <a:pt x="16595407" y="8105846"/>
                </a:cubicBezTo>
                <a:cubicBezTo>
                  <a:pt x="16615022" y="8130490"/>
                  <a:pt x="16598928" y="8199392"/>
                  <a:pt x="16624075" y="8202912"/>
                </a:cubicBezTo>
                <a:cubicBezTo>
                  <a:pt x="16649221" y="8205929"/>
                  <a:pt x="16667328" y="8195368"/>
                  <a:pt x="16689457" y="8204924"/>
                </a:cubicBezTo>
                <a:cubicBezTo>
                  <a:pt x="16711584" y="8214480"/>
                  <a:pt x="16727176" y="8223029"/>
                  <a:pt x="16755842" y="8213474"/>
                </a:cubicBezTo>
                <a:cubicBezTo>
                  <a:pt x="16784510" y="8203918"/>
                  <a:pt x="16815190" y="8213474"/>
                  <a:pt x="16830276" y="8222023"/>
                </a:cubicBezTo>
                <a:cubicBezTo>
                  <a:pt x="16844862" y="8230573"/>
                  <a:pt x="16898674" y="8248679"/>
                  <a:pt x="16925330" y="8246667"/>
                </a:cubicBezTo>
                <a:cubicBezTo>
                  <a:pt x="16951984" y="8244655"/>
                  <a:pt x="16956010" y="8251193"/>
                  <a:pt x="16961038" y="8213474"/>
                </a:cubicBezTo>
                <a:cubicBezTo>
                  <a:pt x="16965566" y="8176256"/>
                  <a:pt x="16962044" y="8141051"/>
                  <a:pt x="16994232" y="8112385"/>
                </a:cubicBezTo>
                <a:cubicBezTo>
                  <a:pt x="17026420" y="8083717"/>
                  <a:pt x="17027424" y="8083717"/>
                  <a:pt x="17029940" y="8057062"/>
                </a:cubicBezTo>
                <a:cubicBezTo>
                  <a:pt x="17032454" y="8030407"/>
                  <a:pt x="17032454" y="8002746"/>
                  <a:pt x="17051566" y="7975084"/>
                </a:cubicBezTo>
                <a:cubicBezTo>
                  <a:pt x="17070678" y="7947423"/>
                  <a:pt x="17082246" y="7991178"/>
                  <a:pt x="17092806" y="7969552"/>
                </a:cubicBezTo>
                <a:cubicBezTo>
                  <a:pt x="17102864" y="7948429"/>
                  <a:pt x="17113426" y="7948429"/>
                  <a:pt x="17107392" y="7937868"/>
                </a:cubicBezTo>
                <a:cubicBezTo>
                  <a:pt x="17101858" y="7927306"/>
                  <a:pt x="17071682" y="7927306"/>
                  <a:pt x="17060618" y="7906686"/>
                </a:cubicBezTo>
                <a:cubicBezTo>
                  <a:pt x="17049052" y="7886569"/>
                  <a:pt x="17064138" y="7875504"/>
                  <a:pt x="17050056" y="7834264"/>
                </a:cubicBezTo>
                <a:cubicBezTo>
                  <a:pt x="17036478" y="7792521"/>
                  <a:pt x="17028432" y="7808614"/>
                  <a:pt x="17047542" y="7784977"/>
                </a:cubicBezTo>
                <a:cubicBezTo>
                  <a:pt x="17067156" y="7761339"/>
                  <a:pt x="17083250" y="7757315"/>
                  <a:pt x="17085262" y="7739210"/>
                </a:cubicBezTo>
                <a:cubicBezTo>
                  <a:pt x="17087776" y="7721104"/>
                  <a:pt x="17095320" y="7720099"/>
                  <a:pt x="17119462" y="7702999"/>
                </a:cubicBezTo>
                <a:cubicBezTo>
                  <a:pt x="17143602" y="7685899"/>
                  <a:pt x="17115438" y="7693946"/>
                  <a:pt x="17092806" y="7676847"/>
                </a:cubicBezTo>
                <a:cubicBezTo>
                  <a:pt x="17070174" y="7659747"/>
                  <a:pt x="17026922" y="7595875"/>
                  <a:pt x="17000268" y="7596378"/>
                </a:cubicBezTo>
                <a:cubicBezTo>
                  <a:pt x="16985682" y="7597384"/>
                  <a:pt x="16931366" y="7661759"/>
                  <a:pt x="16914266" y="7686403"/>
                </a:cubicBezTo>
                <a:close/>
                <a:moveTo>
                  <a:pt x="20295970" y="9949086"/>
                </a:moveTo>
                <a:cubicBezTo>
                  <a:pt x="20284906" y="9941039"/>
                  <a:pt x="20275350" y="9947075"/>
                  <a:pt x="20300498" y="9976748"/>
                </a:cubicBezTo>
                <a:cubicBezTo>
                  <a:pt x="20325644" y="10006420"/>
                  <a:pt x="20327656" y="9997871"/>
                  <a:pt x="20343748" y="9998877"/>
                </a:cubicBezTo>
                <a:cubicBezTo>
                  <a:pt x="20359842" y="9999883"/>
                  <a:pt x="20373422" y="10058726"/>
                  <a:pt x="20382474" y="10073814"/>
                </a:cubicBezTo>
                <a:cubicBezTo>
                  <a:pt x="20391528" y="10088901"/>
                  <a:pt x="20408626" y="10107006"/>
                  <a:pt x="20408626" y="10107006"/>
                </a:cubicBezTo>
                <a:cubicBezTo>
                  <a:pt x="20408626" y="10107006"/>
                  <a:pt x="20417680" y="10170879"/>
                  <a:pt x="20409632" y="10199546"/>
                </a:cubicBezTo>
                <a:cubicBezTo>
                  <a:pt x="20401586" y="10228213"/>
                  <a:pt x="20384486" y="10241289"/>
                  <a:pt x="20378954" y="10267944"/>
                </a:cubicBezTo>
                <a:cubicBezTo>
                  <a:pt x="20373422" y="10294600"/>
                  <a:pt x="20405106" y="10287056"/>
                  <a:pt x="20425726" y="10295605"/>
                </a:cubicBezTo>
                <a:cubicBezTo>
                  <a:pt x="20446346" y="10304155"/>
                  <a:pt x="20442826" y="10304155"/>
                  <a:pt x="20434778" y="10327290"/>
                </a:cubicBezTo>
                <a:cubicBezTo>
                  <a:pt x="20426734" y="10350928"/>
                  <a:pt x="20402592" y="10361489"/>
                  <a:pt x="20402592" y="10365513"/>
                </a:cubicBezTo>
                <a:cubicBezTo>
                  <a:pt x="20402592" y="10370040"/>
                  <a:pt x="20449364" y="10396191"/>
                  <a:pt x="20473506" y="10367525"/>
                </a:cubicBezTo>
                <a:cubicBezTo>
                  <a:pt x="20497644" y="10338857"/>
                  <a:pt x="20535364" y="10296109"/>
                  <a:pt x="20545424" y="10265430"/>
                </a:cubicBezTo>
                <a:cubicBezTo>
                  <a:pt x="20555484" y="10234248"/>
                  <a:pt x="20526816" y="10248330"/>
                  <a:pt x="20560010" y="10226201"/>
                </a:cubicBezTo>
                <a:cubicBezTo>
                  <a:pt x="20593202" y="10203569"/>
                  <a:pt x="20588676" y="10214634"/>
                  <a:pt x="20605776" y="10186973"/>
                </a:cubicBezTo>
                <a:cubicBezTo>
                  <a:pt x="20622876" y="10159312"/>
                  <a:pt x="20640980" y="10130644"/>
                  <a:pt x="20621868" y="10115556"/>
                </a:cubicBezTo>
                <a:cubicBezTo>
                  <a:pt x="20602256" y="10100469"/>
                  <a:pt x="20580630" y="10133662"/>
                  <a:pt x="20563530" y="10140200"/>
                </a:cubicBezTo>
                <a:cubicBezTo>
                  <a:pt x="20546430" y="10146738"/>
                  <a:pt x="20532850" y="10147744"/>
                  <a:pt x="20508710" y="10135674"/>
                </a:cubicBezTo>
                <a:cubicBezTo>
                  <a:pt x="20484570" y="10124107"/>
                  <a:pt x="20480044" y="10124107"/>
                  <a:pt x="20470990" y="10102480"/>
                </a:cubicBezTo>
                <a:cubicBezTo>
                  <a:pt x="20461938" y="10081357"/>
                  <a:pt x="20450370" y="10069287"/>
                  <a:pt x="20450370" y="10069287"/>
                </a:cubicBezTo>
                <a:cubicBezTo>
                  <a:pt x="20450370" y="10069287"/>
                  <a:pt x="20443330" y="10105498"/>
                  <a:pt x="20426230" y="10093930"/>
                </a:cubicBezTo>
                <a:cubicBezTo>
                  <a:pt x="20409130" y="10082363"/>
                  <a:pt x="20413656" y="10069287"/>
                  <a:pt x="20401084" y="10049170"/>
                </a:cubicBezTo>
                <a:cubicBezTo>
                  <a:pt x="20388510" y="10029052"/>
                  <a:pt x="20388510" y="10022514"/>
                  <a:pt x="20380462" y="10007426"/>
                </a:cubicBezTo>
                <a:cubicBezTo>
                  <a:pt x="20372416" y="9992338"/>
                  <a:pt x="20379458" y="9963672"/>
                  <a:pt x="20339222" y="9959648"/>
                </a:cubicBezTo>
                <a:cubicBezTo>
                  <a:pt x="20300498" y="9955122"/>
                  <a:pt x="20306028" y="9956127"/>
                  <a:pt x="20295970" y="9949086"/>
                </a:cubicBezTo>
                <a:close/>
                <a:moveTo>
                  <a:pt x="20303012" y="10335840"/>
                </a:moveTo>
                <a:cubicBezTo>
                  <a:pt x="20303012" y="10335840"/>
                  <a:pt x="20270824" y="10363501"/>
                  <a:pt x="20242156" y="10402730"/>
                </a:cubicBezTo>
                <a:cubicBezTo>
                  <a:pt x="20213490" y="10441958"/>
                  <a:pt x="20208964" y="10457046"/>
                  <a:pt x="20199910" y="10478169"/>
                </a:cubicBezTo>
                <a:cubicBezTo>
                  <a:pt x="20190858" y="10499292"/>
                  <a:pt x="20157664" y="10524942"/>
                  <a:pt x="20102846" y="10553609"/>
                </a:cubicBezTo>
                <a:cubicBezTo>
                  <a:pt x="20048026" y="10582276"/>
                  <a:pt x="20027406" y="10594346"/>
                  <a:pt x="20008798" y="10621001"/>
                </a:cubicBezTo>
                <a:cubicBezTo>
                  <a:pt x="19990692" y="10647657"/>
                  <a:pt x="19925312" y="10730641"/>
                  <a:pt x="19917264" y="10740197"/>
                </a:cubicBezTo>
                <a:cubicBezTo>
                  <a:pt x="19909218" y="10749752"/>
                  <a:pt x="19947942" y="10759307"/>
                  <a:pt x="19988178" y="10759307"/>
                </a:cubicBezTo>
                <a:cubicBezTo>
                  <a:pt x="20028412" y="10759307"/>
                  <a:pt x="20091278" y="10795518"/>
                  <a:pt x="20125476" y="10758301"/>
                </a:cubicBezTo>
                <a:cubicBezTo>
                  <a:pt x="20159678" y="10721085"/>
                  <a:pt x="20194378" y="10632569"/>
                  <a:pt x="20216006" y="10600381"/>
                </a:cubicBezTo>
                <a:cubicBezTo>
                  <a:pt x="20237630" y="10568194"/>
                  <a:pt x="20258252" y="10556626"/>
                  <a:pt x="20292450" y="10525948"/>
                </a:cubicBezTo>
                <a:cubicBezTo>
                  <a:pt x="20326648" y="10495269"/>
                  <a:pt x="20383984" y="10437432"/>
                  <a:pt x="20383984" y="10415303"/>
                </a:cubicBezTo>
                <a:cubicBezTo>
                  <a:pt x="20383984" y="10393174"/>
                  <a:pt x="20368894" y="10356963"/>
                  <a:pt x="20368894" y="10356963"/>
                </a:cubicBezTo>
                <a:cubicBezTo>
                  <a:pt x="20368894" y="10356963"/>
                  <a:pt x="20356322" y="10381607"/>
                  <a:pt x="20326648" y="10378086"/>
                </a:cubicBezTo>
                <a:cubicBezTo>
                  <a:pt x="20296976" y="10375068"/>
                  <a:pt x="20303012" y="10335840"/>
                  <a:pt x="20303012" y="10335840"/>
                </a:cubicBezTo>
                <a:close/>
                <a:moveTo>
                  <a:pt x="20032938" y="10745225"/>
                </a:moveTo>
                <a:cubicBezTo>
                  <a:pt x="19992704" y="10724102"/>
                  <a:pt x="19984656" y="10763331"/>
                  <a:pt x="19978622" y="10804068"/>
                </a:cubicBezTo>
                <a:cubicBezTo>
                  <a:pt x="19972084" y="10844805"/>
                  <a:pt x="19996224" y="10810104"/>
                  <a:pt x="20030926" y="10791998"/>
                </a:cubicBezTo>
                <a:cubicBezTo>
                  <a:pt x="20065628" y="10773893"/>
                  <a:pt x="20048528" y="10753272"/>
                  <a:pt x="20032938" y="10745225"/>
                </a:cubicBezTo>
                <a:close/>
                <a:moveTo>
                  <a:pt x="18672008" y="10465596"/>
                </a:moveTo>
                <a:cubicBezTo>
                  <a:pt x="18626744" y="10450508"/>
                  <a:pt x="18634288" y="10493257"/>
                  <a:pt x="18641330" y="10525445"/>
                </a:cubicBezTo>
                <a:cubicBezTo>
                  <a:pt x="18648370" y="10557129"/>
                  <a:pt x="18657422" y="10582779"/>
                  <a:pt x="18674522" y="10609434"/>
                </a:cubicBezTo>
                <a:cubicBezTo>
                  <a:pt x="18691622" y="10636090"/>
                  <a:pt x="18755494" y="10645645"/>
                  <a:pt x="18781144" y="10634078"/>
                </a:cubicBezTo>
                <a:cubicBezTo>
                  <a:pt x="18806290" y="10622510"/>
                  <a:pt x="18824396" y="10582779"/>
                  <a:pt x="18849542" y="10545562"/>
                </a:cubicBezTo>
                <a:cubicBezTo>
                  <a:pt x="18874688" y="10508346"/>
                  <a:pt x="18886256" y="10465596"/>
                  <a:pt x="18881730" y="10443467"/>
                </a:cubicBezTo>
                <a:cubicBezTo>
                  <a:pt x="18877204" y="10420835"/>
                  <a:pt x="18845016" y="10463585"/>
                  <a:pt x="18824396" y="10473140"/>
                </a:cubicBezTo>
                <a:cubicBezTo>
                  <a:pt x="18803776" y="10482696"/>
                  <a:pt x="18776114" y="10507339"/>
                  <a:pt x="18737388" y="10496778"/>
                </a:cubicBezTo>
                <a:cubicBezTo>
                  <a:pt x="18698664" y="10486216"/>
                  <a:pt x="18688102" y="10471128"/>
                  <a:pt x="18672008" y="10465596"/>
                </a:cubicBezTo>
                <a:close/>
                <a:moveTo>
                  <a:pt x="18102188" y="8177765"/>
                </a:moveTo>
                <a:cubicBezTo>
                  <a:pt x="18065474" y="8186315"/>
                  <a:pt x="18047370" y="8154127"/>
                  <a:pt x="18017694" y="8092267"/>
                </a:cubicBezTo>
                <a:cubicBezTo>
                  <a:pt x="17988022" y="8030407"/>
                  <a:pt x="17964888" y="8021857"/>
                  <a:pt x="17889448" y="8049518"/>
                </a:cubicBezTo>
                <a:cubicBezTo>
                  <a:pt x="17814008" y="8077179"/>
                  <a:pt x="17825576" y="8070641"/>
                  <a:pt x="17875870" y="8090256"/>
                </a:cubicBezTo>
                <a:cubicBezTo>
                  <a:pt x="17926162" y="8109367"/>
                  <a:pt x="17933202" y="8115905"/>
                  <a:pt x="17939742" y="8115905"/>
                </a:cubicBezTo>
                <a:cubicBezTo>
                  <a:pt x="17946782" y="8115905"/>
                  <a:pt x="18019706" y="8126467"/>
                  <a:pt x="18003612" y="8137028"/>
                </a:cubicBezTo>
                <a:cubicBezTo>
                  <a:pt x="17987520" y="8147590"/>
                  <a:pt x="17919120" y="8158151"/>
                  <a:pt x="17962374" y="8188327"/>
                </a:cubicBezTo>
                <a:cubicBezTo>
                  <a:pt x="18005624" y="8218000"/>
                  <a:pt x="17987520" y="8196877"/>
                  <a:pt x="18102188" y="8254211"/>
                </a:cubicBezTo>
                <a:cubicBezTo>
                  <a:pt x="18216352" y="8311545"/>
                  <a:pt x="18234962" y="8269299"/>
                  <a:pt x="18271676" y="8343732"/>
                </a:cubicBezTo>
                <a:cubicBezTo>
                  <a:pt x="18308388" y="8418166"/>
                  <a:pt x="18308388" y="8405592"/>
                  <a:pt x="18278716" y="8424704"/>
                </a:cubicBezTo>
                <a:cubicBezTo>
                  <a:pt x="18249044" y="8443816"/>
                  <a:pt x="18209814" y="8462926"/>
                  <a:pt x="18225908" y="8464939"/>
                </a:cubicBezTo>
                <a:cubicBezTo>
                  <a:pt x="18242002" y="8466950"/>
                  <a:pt x="18271676" y="8473488"/>
                  <a:pt x="18349630" y="8478014"/>
                </a:cubicBezTo>
                <a:cubicBezTo>
                  <a:pt x="18427584" y="8482038"/>
                  <a:pt x="18354156" y="8526799"/>
                  <a:pt x="18441162" y="8526799"/>
                </a:cubicBezTo>
                <a:cubicBezTo>
                  <a:pt x="18528170" y="8526799"/>
                  <a:pt x="18550802" y="8499137"/>
                  <a:pt x="18585504" y="8458400"/>
                </a:cubicBezTo>
                <a:cubicBezTo>
                  <a:pt x="18619702" y="8417663"/>
                  <a:pt x="18626744" y="8439289"/>
                  <a:pt x="18699668" y="8456389"/>
                </a:cubicBezTo>
                <a:cubicBezTo>
                  <a:pt x="18773098" y="8473488"/>
                  <a:pt x="18798244" y="8537361"/>
                  <a:pt x="18889778" y="8563010"/>
                </a:cubicBezTo>
                <a:cubicBezTo>
                  <a:pt x="18981310" y="8588659"/>
                  <a:pt x="19020036" y="8622859"/>
                  <a:pt x="18963206" y="8569548"/>
                </a:cubicBezTo>
                <a:cubicBezTo>
                  <a:pt x="18905870" y="8516238"/>
                  <a:pt x="18885250" y="8478014"/>
                  <a:pt x="18807296" y="8416154"/>
                </a:cubicBezTo>
                <a:cubicBezTo>
                  <a:pt x="18729342" y="8354294"/>
                  <a:pt x="18724814" y="8347756"/>
                  <a:pt x="18702184" y="8300984"/>
                </a:cubicBezTo>
                <a:cubicBezTo>
                  <a:pt x="18679050" y="8254211"/>
                  <a:pt x="18599082" y="8198888"/>
                  <a:pt x="18510064" y="8162678"/>
                </a:cubicBezTo>
                <a:cubicBezTo>
                  <a:pt x="18420542" y="8126467"/>
                  <a:pt x="18369746" y="8121437"/>
                  <a:pt x="18265138" y="8092267"/>
                </a:cubicBezTo>
                <a:cubicBezTo>
                  <a:pt x="18157008" y="8062594"/>
                  <a:pt x="18138902" y="8169215"/>
                  <a:pt x="18102188" y="8177765"/>
                </a:cubicBezTo>
                <a:close/>
                <a:moveTo>
                  <a:pt x="17500180" y="7964523"/>
                </a:moveTo>
                <a:cubicBezTo>
                  <a:pt x="17465980" y="7988664"/>
                  <a:pt x="17461454" y="7973575"/>
                  <a:pt x="17435806" y="7957985"/>
                </a:cubicBezTo>
                <a:cubicBezTo>
                  <a:pt x="17410156" y="7941891"/>
                  <a:pt x="17417196" y="7991178"/>
                  <a:pt x="17360366" y="7964523"/>
                </a:cubicBezTo>
                <a:cubicBezTo>
                  <a:pt x="17303534" y="7937868"/>
                  <a:pt x="17281908" y="7924791"/>
                  <a:pt x="17220552" y="7970055"/>
                </a:cubicBezTo>
                <a:cubicBezTo>
                  <a:pt x="17159194" y="8015319"/>
                  <a:pt x="17197918" y="8033927"/>
                  <a:pt x="17196410" y="8065612"/>
                </a:cubicBezTo>
                <a:cubicBezTo>
                  <a:pt x="17194902" y="8097297"/>
                  <a:pt x="17145112" y="8187824"/>
                  <a:pt x="17126502" y="8221017"/>
                </a:cubicBezTo>
                <a:cubicBezTo>
                  <a:pt x="17107894" y="8254211"/>
                  <a:pt x="17108398" y="8266281"/>
                  <a:pt x="17122480" y="8287404"/>
                </a:cubicBezTo>
                <a:cubicBezTo>
                  <a:pt x="17136562" y="8308527"/>
                  <a:pt x="17156678" y="8300480"/>
                  <a:pt x="17165228" y="8311042"/>
                </a:cubicBezTo>
                <a:cubicBezTo>
                  <a:pt x="17173778" y="8321603"/>
                  <a:pt x="17165228" y="8405090"/>
                  <a:pt x="17155170" y="8433254"/>
                </a:cubicBezTo>
                <a:cubicBezTo>
                  <a:pt x="17145112" y="8461418"/>
                  <a:pt x="17179310" y="8466447"/>
                  <a:pt x="17215018" y="8458400"/>
                </a:cubicBezTo>
                <a:cubicBezTo>
                  <a:pt x="17250726" y="8450353"/>
                  <a:pt x="17219544" y="8447839"/>
                  <a:pt x="17219544" y="8418669"/>
                </a:cubicBezTo>
                <a:cubicBezTo>
                  <a:pt x="17219544" y="8389499"/>
                  <a:pt x="17236644" y="8376423"/>
                  <a:pt x="17236644" y="8321603"/>
                </a:cubicBezTo>
                <a:cubicBezTo>
                  <a:pt x="17236644" y="8267287"/>
                  <a:pt x="17236644" y="8242140"/>
                  <a:pt x="17236644" y="8242140"/>
                </a:cubicBezTo>
                <a:cubicBezTo>
                  <a:pt x="17236644" y="8242140"/>
                  <a:pt x="17246702" y="8236608"/>
                  <a:pt x="17259276" y="8255217"/>
                </a:cubicBezTo>
                <a:cubicBezTo>
                  <a:pt x="17272352" y="8273825"/>
                  <a:pt x="17290458" y="8325627"/>
                  <a:pt x="17306048" y="8352282"/>
                </a:cubicBezTo>
                <a:cubicBezTo>
                  <a:pt x="17321640" y="8378937"/>
                  <a:pt x="17337230" y="8398551"/>
                  <a:pt x="17361874" y="8379943"/>
                </a:cubicBezTo>
                <a:cubicBezTo>
                  <a:pt x="17386014" y="8361335"/>
                  <a:pt x="17408646" y="8340212"/>
                  <a:pt x="17408646" y="8340212"/>
                </a:cubicBezTo>
                <a:cubicBezTo>
                  <a:pt x="17408646" y="8340212"/>
                  <a:pt x="17361874" y="8325627"/>
                  <a:pt x="17361874" y="8309533"/>
                </a:cubicBezTo>
                <a:cubicBezTo>
                  <a:pt x="17361874" y="8293439"/>
                  <a:pt x="17381992" y="8280363"/>
                  <a:pt x="17348798" y="8227053"/>
                </a:cubicBezTo>
                <a:cubicBezTo>
                  <a:pt x="17316108" y="8173742"/>
                  <a:pt x="17299008" y="8171228"/>
                  <a:pt x="17340248" y="8168713"/>
                </a:cubicBezTo>
                <a:cubicBezTo>
                  <a:pt x="17381488" y="8166198"/>
                  <a:pt x="17379980" y="8124958"/>
                  <a:pt x="17404120" y="8112887"/>
                </a:cubicBezTo>
                <a:cubicBezTo>
                  <a:pt x="17428260" y="8100817"/>
                  <a:pt x="17462460" y="8104840"/>
                  <a:pt x="17462460" y="8104840"/>
                </a:cubicBezTo>
                <a:cubicBezTo>
                  <a:pt x="17462460" y="8104840"/>
                  <a:pt x="17438320" y="8079694"/>
                  <a:pt x="17401104" y="8090256"/>
                </a:cubicBezTo>
                <a:cubicBezTo>
                  <a:pt x="17363886" y="8100817"/>
                  <a:pt x="17331194" y="8106349"/>
                  <a:pt x="17300014" y="8123449"/>
                </a:cubicBezTo>
                <a:cubicBezTo>
                  <a:pt x="17268832" y="8140549"/>
                  <a:pt x="17241674" y="8151613"/>
                  <a:pt x="17235638" y="8119426"/>
                </a:cubicBezTo>
                <a:cubicBezTo>
                  <a:pt x="17230106" y="8087741"/>
                  <a:pt x="17225580" y="8079694"/>
                  <a:pt x="17230106" y="8035939"/>
                </a:cubicBezTo>
                <a:cubicBezTo>
                  <a:pt x="17234634" y="7992184"/>
                  <a:pt x="17284422" y="8025377"/>
                  <a:pt x="17321138" y="8014816"/>
                </a:cubicBezTo>
                <a:cubicBezTo>
                  <a:pt x="17358354" y="8004254"/>
                  <a:pt x="17358354" y="8006769"/>
                  <a:pt x="17439324" y="8012301"/>
                </a:cubicBezTo>
                <a:cubicBezTo>
                  <a:pt x="17520298" y="8017330"/>
                  <a:pt x="17526332" y="7999225"/>
                  <a:pt x="17550474" y="7966032"/>
                </a:cubicBezTo>
                <a:cubicBezTo>
                  <a:pt x="17574614" y="7932838"/>
                  <a:pt x="17588696" y="7894112"/>
                  <a:pt x="17588696" y="7894112"/>
                </a:cubicBezTo>
                <a:cubicBezTo>
                  <a:pt x="17588696" y="7894112"/>
                  <a:pt x="17534380" y="7940885"/>
                  <a:pt x="17500180" y="7964523"/>
                </a:cubicBezTo>
                <a:close/>
                <a:moveTo>
                  <a:pt x="17692802" y="7848346"/>
                </a:moveTo>
                <a:cubicBezTo>
                  <a:pt x="17699844" y="7835270"/>
                  <a:pt x="17633456" y="7894112"/>
                  <a:pt x="17620884" y="7905680"/>
                </a:cubicBezTo>
                <a:cubicBezTo>
                  <a:pt x="17608310" y="7917248"/>
                  <a:pt x="17620884" y="7934347"/>
                  <a:pt x="17629936" y="7951446"/>
                </a:cubicBezTo>
                <a:cubicBezTo>
                  <a:pt x="17638988" y="7968547"/>
                  <a:pt x="17636978" y="8026886"/>
                  <a:pt x="17640496" y="8039963"/>
                </a:cubicBezTo>
                <a:cubicBezTo>
                  <a:pt x="17644018" y="8052536"/>
                  <a:pt x="17678216" y="8064606"/>
                  <a:pt x="17678216" y="8064606"/>
                </a:cubicBezTo>
                <a:cubicBezTo>
                  <a:pt x="17678216" y="8064606"/>
                  <a:pt x="17677212" y="8025377"/>
                  <a:pt x="17689784" y="8007272"/>
                </a:cubicBezTo>
                <a:cubicBezTo>
                  <a:pt x="17702358" y="7989166"/>
                  <a:pt x="17689784" y="7966534"/>
                  <a:pt x="17689784" y="7933844"/>
                </a:cubicBezTo>
                <a:cubicBezTo>
                  <a:pt x="17689282" y="7900651"/>
                  <a:pt x="17670674" y="7888077"/>
                  <a:pt x="17692802" y="7848346"/>
                </a:cubicBezTo>
                <a:close/>
                <a:moveTo>
                  <a:pt x="17561034" y="8198385"/>
                </a:moveTo>
                <a:cubicBezTo>
                  <a:pt x="17508730" y="8178269"/>
                  <a:pt x="17489116" y="8191345"/>
                  <a:pt x="17489116" y="8219006"/>
                </a:cubicBezTo>
                <a:cubicBezTo>
                  <a:pt x="17489116" y="8246164"/>
                  <a:pt x="17483080" y="8260246"/>
                  <a:pt x="17539408" y="8260246"/>
                </a:cubicBezTo>
                <a:cubicBezTo>
                  <a:pt x="17594732" y="8260246"/>
                  <a:pt x="17658100" y="8235603"/>
                  <a:pt x="17561034" y="8198385"/>
                </a:cubicBezTo>
                <a:close/>
                <a:moveTo>
                  <a:pt x="17665644" y="8180280"/>
                </a:moveTo>
                <a:cubicBezTo>
                  <a:pt x="17652568" y="8184304"/>
                  <a:pt x="17638988" y="8225544"/>
                  <a:pt x="17646534" y="8250187"/>
                </a:cubicBezTo>
                <a:cubicBezTo>
                  <a:pt x="17653574" y="8274831"/>
                  <a:pt x="17662626" y="8258234"/>
                  <a:pt x="17692298" y="8253205"/>
                </a:cubicBezTo>
                <a:cubicBezTo>
                  <a:pt x="17721972" y="8247672"/>
                  <a:pt x="17717446" y="8224538"/>
                  <a:pt x="17754160" y="8221521"/>
                </a:cubicBezTo>
                <a:cubicBezTo>
                  <a:pt x="17790874" y="8219006"/>
                  <a:pt x="17867822" y="8247672"/>
                  <a:pt x="17867822" y="8247672"/>
                </a:cubicBezTo>
                <a:cubicBezTo>
                  <a:pt x="17867822" y="8247672"/>
                  <a:pt x="17883916" y="8228562"/>
                  <a:pt x="17825074" y="8191345"/>
                </a:cubicBezTo>
                <a:cubicBezTo>
                  <a:pt x="17765728" y="8154631"/>
                  <a:pt x="17739072" y="8157146"/>
                  <a:pt x="17665644" y="8180280"/>
                </a:cubicBezTo>
                <a:close/>
                <a:moveTo>
                  <a:pt x="16618543" y="6824882"/>
                </a:moveTo>
                <a:cubicBezTo>
                  <a:pt x="16618543" y="6824882"/>
                  <a:pt x="16565735" y="6826391"/>
                  <a:pt x="16557688" y="6826391"/>
                </a:cubicBezTo>
                <a:cubicBezTo>
                  <a:pt x="16549641" y="6826391"/>
                  <a:pt x="16531536" y="6847011"/>
                  <a:pt x="16518459" y="6854555"/>
                </a:cubicBezTo>
                <a:cubicBezTo>
                  <a:pt x="16505384" y="6862602"/>
                  <a:pt x="16505384" y="6873667"/>
                  <a:pt x="16514436" y="6894287"/>
                </a:cubicBezTo>
                <a:cubicBezTo>
                  <a:pt x="16523489" y="6914907"/>
                  <a:pt x="16539079" y="6916415"/>
                  <a:pt x="16564729" y="6922954"/>
                </a:cubicBezTo>
                <a:cubicBezTo>
                  <a:pt x="16590379" y="6929995"/>
                  <a:pt x="16581325" y="6911889"/>
                  <a:pt x="16600437" y="6904848"/>
                </a:cubicBezTo>
                <a:cubicBezTo>
                  <a:pt x="16619045" y="6897807"/>
                  <a:pt x="16624578" y="6880708"/>
                  <a:pt x="16628601" y="6865620"/>
                </a:cubicBezTo>
                <a:cubicBezTo>
                  <a:pt x="16632625" y="6850029"/>
                  <a:pt x="16645199" y="6842988"/>
                  <a:pt x="16649725" y="6837958"/>
                </a:cubicBezTo>
                <a:cubicBezTo>
                  <a:pt x="16654251" y="6832426"/>
                  <a:pt x="16634636" y="6814320"/>
                  <a:pt x="16634636" y="6812812"/>
                </a:cubicBezTo>
                <a:cubicBezTo>
                  <a:pt x="16634636" y="6811806"/>
                  <a:pt x="16618543" y="6824882"/>
                  <a:pt x="16618543" y="6824882"/>
                </a:cubicBezTo>
                <a:close/>
                <a:moveTo>
                  <a:pt x="17238152" y="6898813"/>
                </a:moveTo>
                <a:cubicBezTo>
                  <a:pt x="17217534" y="6883725"/>
                  <a:pt x="17205966" y="6937036"/>
                  <a:pt x="17200432" y="6964697"/>
                </a:cubicBezTo>
                <a:cubicBezTo>
                  <a:pt x="17194902" y="6992358"/>
                  <a:pt x="17187860" y="7010464"/>
                  <a:pt x="17197918" y="7030581"/>
                </a:cubicBezTo>
                <a:cubicBezTo>
                  <a:pt x="17208480" y="7050698"/>
                  <a:pt x="17203450" y="7057236"/>
                  <a:pt x="17203450" y="7057236"/>
                </a:cubicBezTo>
                <a:lnTo>
                  <a:pt x="17173778" y="7034604"/>
                </a:lnTo>
                <a:cubicBezTo>
                  <a:pt x="17173778" y="7034604"/>
                  <a:pt x="17165730" y="7060253"/>
                  <a:pt x="17165730" y="7082383"/>
                </a:cubicBezTo>
                <a:cubicBezTo>
                  <a:pt x="17165730" y="7105014"/>
                  <a:pt x="17156678" y="7114570"/>
                  <a:pt x="17190876" y="7130161"/>
                </a:cubicBezTo>
                <a:cubicBezTo>
                  <a:pt x="17225078" y="7146255"/>
                  <a:pt x="17236644" y="7137705"/>
                  <a:pt x="17241170" y="7162348"/>
                </a:cubicBezTo>
                <a:cubicBezTo>
                  <a:pt x="17245698" y="7186992"/>
                  <a:pt x="17245698" y="7197554"/>
                  <a:pt x="17268832" y="7201578"/>
                </a:cubicBezTo>
                <a:cubicBezTo>
                  <a:pt x="17291462" y="7205600"/>
                  <a:pt x="17318120" y="7215156"/>
                  <a:pt x="17327172" y="7230244"/>
                </a:cubicBezTo>
                <a:cubicBezTo>
                  <a:pt x="17336224" y="7245332"/>
                  <a:pt x="17331698" y="7190513"/>
                  <a:pt x="17347792" y="7194033"/>
                </a:cubicBezTo>
                <a:cubicBezTo>
                  <a:pt x="17363886" y="7197051"/>
                  <a:pt x="17381992" y="7217671"/>
                  <a:pt x="17393560" y="7235777"/>
                </a:cubicBezTo>
                <a:cubicBezTo>
                  <a:pt x="17405126" y="7253882"/>
                  <a:pt x="17422226" y="7254888"/>
                  <a:pt x="17422226" y="7254888"/>
                </a:cubicBezTo>
                <a:cubicBezTo>
                  <a:pt x="17422226" y="7254888"/>
                  <a:pt x="17396074" y="7211133"/>
                  <a:pt x="17407642" y="7205600"/>
                </a:cubicBezTo>
                <a:cubicBezTo>
                  <a:pt x="17419208" y="7200068"/>
                  <a:pt x="17422226" y="7196045"/>
                  <a:pt x="17392552" y="7177940"/>
                </a:cubicBezTo>
                <a:cubicBezTo>
                  <a:pt x="17362880" y="7159834"/>
                  <a:pt x="17338738" y="7164360"/>
                  <a:pt x="17316108" y="7160840"/>
                </a:cubicBezTo>
                <a:cubicBezTo>
                  <a:pt x="17293476" y="7157822"/>
                  <a:pt x="17293476" y="7176934"/>
                  <a:pt x="17275872" y="7132173"/>
                </a:cubicBezTo>
                <a:cubicBezTo>
                  <a:pt x="17258772" y="7087412"/>
                  <a:pt x="17272352" y="7059751"/>
                  <a:pt x="17272352" y="7050195"/>
                </a:cubicBezTo>
                <a:cubicBezTo>
                  <a:pt x="17272352" y="7040639"/>
                  <a:pt x="17284926" y="7065283"/>
                  <a:pt x="17298504" y="7034102"/>
                </a:cubicBezTo>
                <a:cubicBezTo>
                  <a:pt x="17312084" y="7003423"/>
                  <a:pt x="17315604" y="6978779"/>
                  <a:pt x="17313090" y="6949106"/>
                </a:cubicBezTo>
                <a:cubicBezTo>
                  <a:pt x="17311078" y="6919434"/>
                  <a:pt x="17333710" y="6907363"/>
                  <a:pt x="17316610" y="6906357"/>
                </a:cubicBezTo>
                <a:cubicBezTo>
                  <a:pt x="17300014" y="6906357"/>
                  <a:pt x="17249720" y="6907363"/>
                  <a:pt x="17238152" y="6898813"/>
                </a:cubicBezTo>
                <a:close/>
                <a:moveTo>
                  <a:pt x="17510742" y="7471651"/>
                </a:moveTo>
                <a:cubicBezTo>
                  <a:pt x="17514262" y="7493277"/>
                  <a:pt x="17490122" y="7465616"/>
                  <a:pt x="17481068" y="7478189"/>
                </a:cubicBezTo>
                <a:cubicBezTo>
                  <a:pt x="17472016" y="7490763"/>
                  <a:pt x="17467488" y="7488248"/>
                  <a:pt x="17452904" y="7494283"/>
                </a:cubicBezTo>
                <a:cubicBezTo>
                  <a:pt x="17438320" y="7500318"/>
                  <a:pt x="17403114" y="7533009"/>
                  <a:pt x="17403114" y="7533009"/>
                </a:cubicBezTo>
                <a:cubicBezTo>
                  <a:pt x="17403114" y="7533009"/>
                  <a:pt x="17402612" y="7511886"/>
                  <a:pt x="17403618" y="7506856"/>
                </a:cubicBezTo>
                <a:cubicBezTo>
                  <a:pt x="17404622" y="7501826"/>
                  <a:pt x="17393056" y="7477183"/>
                  <a:pt x="17381992" y="7493780"/>
                </a:cubicBezTo>
                <a:cubicBezTo>
                  <a:pt x="17371430" y="7510377"/>
                  <a:pt x="17360868" y="7521441"/>
                  <a:pt x="17336728" y="7533511"/>
                </a:cubicBezTo>
                <a:cubicBezTo>
                  <a:pt x="17312586" y="7545582"/>
                  <a:pt x="17297500" y="7563184"/>
                  <a:pt x="17294984" y="7584810"/>
                </a:cubicBezTo>
                <a:cubicBezTo>
                  <a:pt x="17291966" y="7606436"/>
                  <a:pt x="17309570" y="7605431"/>
                  <a:pt x="17309570" y="7605431"/>
                </a:cubicBezTo>
                <a:cubicBezTo>
                  <a:pt x="17309570" y="7605431"/>
                  <a:pt x="17319126" y="7598390"/>
                  <a:pt x="17334716" y="7573243"/>
                </a:cubicBezTo>
                <a:cubicBezTo>
                  <a:pt x="17350810" y="7548599"/>
                  <a:pt x="17353324" y="7549102"/>
                  <a:pt x="17382494" y="7545582"/>
                </a:cubicBezTo>
                <a:cubicBezTo>
                  <a:pt x="17411160" y="7542061"/>
                  <a:pt x="17409150" y="7542564"/>
                  <a:pt x="17418202" y="7558155"/>
                </a:cubicBezTo>
                <a:cubicBezTo>
                  <a:pt x="17427254" y="7573746"/>
                  <a:pt x="17420214" y="7597384"/>
                  <a:pt x="17421220" y="7614483"/>
                </a:cubicBezTo>
                <a:cubicBezTo>
                  <a:pt x="17422226" y="7631583"/>
                  <a:pt x="17420214" y="7652203"/>
                  <a:pt x="17449888" y="7662261"/>
                </a:cubicBezTo>
                <a:cubicBezTo>
                  <a:pt x="17479560" y="7672321"/>
                  <a:pt x="17465478" y="7663267"/>
                  <a:pt x="17492636" y="7660753"/>
                </a:cubicBezTo>
                <a:cubicBezTo>
                  <a:pt x="17519794" y="7658238"/>
                  <a:pt x="17519292" y="7659244"/>
                  <a:pt x="17515268" y="7645665"/>
                </a:cubicBezTo>
                <a:cubicBezTo>
                  <a:pt x="17511244" y="7632086"/>
                  <a:pt x="17503198" y="7620015"/>
                  <a:pt x="17501690" y="7603922"/>
                </a:cubicBezTo>
                <a:cubicBezTo>
                  <a:pt x="17500180" y="7587828"/>
                  <a:pt x="17517280" y="7581290"/>
                  <a:pt x="17522812" y="7577769"/>
                </a:cubicBezTo>
                <a:cubicBezTo>
                  <a:pt x="17528344" y="7574752"/>
                  <a:pt x="17531866" y="7593863"/>
                  <a:pt x="17539910" y="7613477"/>
                </a:cubicBezTo>
                <a:cubicBezTo>
                  <a:pt x="17547958" y="7633595"/>
                  <a:pt x="17551478" y="7632589"/>
                  <a:pt x="17555000" y="7617501"/>
                </a:cubicBezTo>
                <a:cubicBezTo>
                  <a:pt x="17558520" y="7602413"/>
                  <a:pt x="17568074" y="7566202"/>
                  <a:pt x="17564556" y="7547091"/>
                </a:cubicBezTo>
                <a:cubicBezTo>
                  <a:pt x="17561034" y="7527979"/>
                  <a:pt x="17559526" y="7512891"/>
                  <a:pt x="17559526" y="7497300"/>
                </a:cubicBezTo>
                <a:cubicBezTo>
                  <a:pt x="17559526" y="7481207"/>
                  <a:pt x="17545948" y="7462095"/>
                  <a:pt x="17538402" y="7456563"/>
                </a:cubicBezTo>
                <a:cubicBezTo>
                  <a:pt x="17530858" y="7451031"/>
                  <a:pt x="17504204" y="7427393"/>
                  <a:pt x="17504204" y="7427393"/>
                </a:cubicBezTo>
                <a:cubicBezTo>
                  <a:pt x="17504204" y="7427393"/>
                  <a:pt x="17507220" y="7450025"/>
                  <a:pt x="17510742" y="7471651"/>
                </a:cubicBezTo>
                <a:close/>
                <a:moveTo>
                  <a:pt x="17378974" y="7340889"/>
                </a:moveTo>
                <a:cubicBezTo>
                  <a:pt x="17378974" y="7340889"/>
                  <a:pt x="17379476" y="7327310"/>
                  <a:pt x="17354832" y="7303169"/>
                </a:cubicBezTo>
                <a:cubicBezTo>
                  <a:pt x="17330190" y="7278526"/>
                  <a:pt x="17329182" y="7271485"/>
                  <a:pt x="17291462" y="7264947"/>
                </a:cubicBezTo>
                <a:cubicBezTo>
                  <a:pt x="17253744" y="7258408"/>
                  <a:pt x="17215522" y="7268467"/>
                  <a:pt x="17231616" y="7308701"/>
                </a:cubicBezTo>
                <a:cubicBezTo>
                  <a:pt x="17247708" y="7349439"/>
                  <a:pt x="17252234" y="7355474"/>
                  <a:pt x="17284422" y="7360000"/>
                </a:cubicBezTo>
                <a:cubicBezTo>
                  <a:pt x="17316108" y="7365030"/>
                  <a:pt x="17335722" y="7347427"/>
                  <a:pt x="17335722" y="7347427"/>
                </a:cubicBezTo>
                <a:cubicBezTo>
                  <a:pt x="17335722" y="7347427"/>
                  <a:pt x="17338236" y="7353965"/>
                  <a:pt x="17308060" y="7373076"/>
                </a:cubicBezTo>
                <a:cubicBezTo>
                  <a:pt x="17277884" y="7392188"/>
                  <a:pt x="17274364" y="7428399"/>
                  <a:pt x="17298002" y="7442481"/>
                </a:cubicBezTo>
                <a:cubicBezTo>
                  <a:pt x="17321640" y="7456563"/>
                  <a:pt x="17321138" y="7478189"/>
                  <a:pt x="17334716" y="7467628"/>
                </a:cubicBezTo>
                <a:cubicBezTo>
                  <a:pt x="17348294" y="7457066"/>
                  <a:pt x="17358354" y="7419346"/>
                  <a:pt x="17386014" y="7393194"/>
                </a:cubicBezTo>
                <a:cubicBezTo>
                  <a:pt x="17413676" y="7367041"/>
                  <a:pt x="17415686" y="7363521"/>
                  <a:pt x="17419208" y="7335860"/>
                </a:cubicBezTo>
                <a:cubicBezTo>
                  <a:pt x="17422728" y="7308199"/>
                  <a:pt x="17419712" y="7286070"/>
                  <a:pt x="17419712" y="7286070"/>
                </a:cubicBezTo>
                <a:lnTo>
                  <a:pt x="17378974" y="7340889"/>
                </a:lnTo>
                <a:close/>
                <a:moveTo>
                  <a:pt x="17443852" y="7262934"/>
                </a:moveTo>
                <a:cubicBezTo>
                  <a:pt x="17440332" y="7265449"/>
                  <a:pt x="17420716" y="7260923"/>
                  <a:pt x="17441336" y="7281040"/>
                </a:cubicBezTo>
                <a:cubicBezTo>
                  <a:pt x="17461958" y="7301158"/>
                  <a:pt x="17480566" y="7305181"/>
                  <a:pt x="17478052" y="7320269"/>
                </a:cubicBezTo>
                <a:cubicBezTo>
                  <a:pt x="17475536" y="7335357"/>
                  <a:pt x="17477044" y="7337871"/>
                  <a:pt x="17465478" y="7336363"/>
                </a:cubicBezTo>
                <a:cubicBezTo>
                  <a:pt x="17453910" y="7334854"/>
                  <a:pt x="17450390" y="7331836"/>
                  <a:pt x="17445362" y="7331836"/>
                </a:cubicBezTo>
                <a:cubicBezTo>
                  <a:pt x="17440332" y="7331333"/>
                  <a:pt x="17439324" y="7341392"/>
                  <a:pt x="17442846" y="7350445"/>
                </a:cubicBezTo>
                <a:cubicBezTo>
                  <a:pt x="17446366" y="7359498"/>
                  <a:pt x="17445362" y="7349439"/>
                  <a:pt x="17455418" y="7365030"/>
                </a:cubicBezTo>
                <a:cubicBezTo>
                  <a:pt x="17465478" y="7380621"/>
                  <a:pt x="17462962" y="7385650"/>
                  <a:pt x="17465980" y="7403755"/>
                </a:cubicBezTo>
                <a:cubicBezTo>
                  <a:pt x="17468998" y="7421861"/>
                  <a:pt x="17476542" y="7412808"/>
                  <a:pt x="17476542" y="7412808"/>
                </a:cubicBezTo>
                <a:cubicBezTo>
                  <a:pt x="17476542" y="7412808"/>
                  <a:pt x="17474028" y="7369556"/>
                  <a:pt x="17475034" y="7361006"/>
                </a:cubicBezTo>
                <a:cubicBezTo>
                  <a:pt x="17476542" y="7351953"/>
                  <a:pt x="17471512" y="7330830"/>
                  <a:pt x="17486098" y="7337871"/>
                </a:cubicBezTo>
                <a:cubicBezTo>
                  <a:pt x="17500682" y="7344410"/>
                  <a:pt x="17496660" y="7370562"/>
                  <a:pt x="17505208" y="7346421"/>
                </a:cubicBezTo>
                <a:cubicBezTo>
                  <a:pt x="17513758" y="7322281"/>
                  <a:pt x="17509736" y="7301158"/>
                  <a:pt x="17505712" y="7282046"/>
                </a:cubicBezTo>
                <a:cubicBezTo>
                  <a:pt x="17501186" y="7262934"/>
                  <a:pt x="17486098" y="7261929"/>
                  <a:pt x="17468496" y="7261929"/>
                </a:cubicBezTo>
                <a:cubicBezTo>
                  <a:pt x="17451396" y="7261426"/>
                  <a:pt x="17443852" y="7262934"/>
                  <a:pt x="17443852" y="7262934"/>
                </a:cubicBezTo>
                <a:close/>
                <a:moveTo>
                  <a:pt x="17147626" y="7336865"/>
                </a:moveTo>
                <a:cubicBezTo>
                  <a:pt x="17139076" y="7338877"/>
                  <a:pt x="17134048" y="7347427"/>
                  <a:pt x="17128514" y="7376597"/>
                </a:cubicBezTo>
                <a:cubicBezTo>
                  <a:pt x="17123484" y="7405767"/>
                  <a:pt x="17106888" y="7420855"/>
                  <a:pt x="17089286" y="7437955"/>
                </a:cubicBezTo>
                <a:cubicBezTo>
                  <a:pt x="17071682" y="7455054"/>
                  <a:pt x="17023906" y="7501324"/>
                  <a:pt x="17021390" y="7510377"/>
                </a:cubicBezTo>
                <a:cubicBezTo>
                  <a:pt x="17018876" y="7519429"/>
                  <a:pt x="17018372" y="7513897"/>
                  <a:pt x="17054082" y="7497300"/>
                </a:cubicBezTo>
                <a:cubicBezTo>
                  <a:pt x="17089788" y="7480703"/>
                  <a:pt x="17117952" y="7458072"/>
                  <a:pt x="17121976" y="7435440"/>
                </a:cubicBezTo>
                <a:cubicBezTo>
                  <a:pt x="17126502" y="7412808"/>
                  <a:pt x="17117952" y="7426890"/>
                  <a:pt x="17149134" y="7411802"/>
                </a:cubicBezTo>
                <a:cubicBezTo>
                  <a:pt x="17180316" y="7397218"/>
                  <a:pt x="17164726" y="7392188"/>
                  <a:pt x="17165730" y="7369053"/>
                </a:cubicBezTo>
                <a:cubicBezTo>
                  <a:pt x="17167742" y="7345918"/>
                  <a:pt x="17163216" y="7332843"/>
                  <a:pt x="17147626" y="7336865"/>
                </a:cubicBezTo>
                <a:close/>
                <a:moveTo>
                  <a:pt x="19042668" y="8209450"/>
                </a:moveTo>
                <a:cubicBezTo>
                  <a:pt x="19038644" y="8239123"/>
                  <a:pt x="19051218" y="8248176"/>
                  <a:pt x="19023556" y="8269802"/>
                </a:cubicBezTo>
                <a:cubicBezTo>
                  <a:pt x="18995896" y="8291931"/>
                  <a:pt x="18965218" y="8291931"/>
                  <a:pt x="18936046" y="8296457"/>
                </a:cubicBezTo>
                <a:cubicBezTo>
                  <a:pt x="18906878" y="8300984"/>
                  <a:pt x="18928000" y="8291428"/>
                  <a:pt x="18892292" y="8290422"/>
                </a:cubicBezTo>
                <a:cubicBezTo>
                  <a:pt x="18856080" y="8289416"/>
                  <a:pt x="18847028" y="8291931"/>
                  <a:pt x="18863624" y="8310036"/>
                </a:cubicBezTo>
                <a:cubicBezTo>
                  <a:pt x="18880222" y="8328142"/>
                  <a:pt x="18876198" y="8345745"/>
                  <a:pt x="18929508" y="8343732"/>
                </a:cubicBezTo>
                <a:cubicBezTo>
                  <a:pt x="18982818" y="8341721"/>
                  <a:pt x="19026574" y="8313054"/>
                  <a:pt x="19061276" y="8301989"/>
                </a:cubicBezTo>
                <a:cubicBezTo>
                  <a:pt x="19095476" y="8291428"/>
                  <a:pt x="19092960" y="8263767"/>
                  <a:pt x="19095476" y="8250691"/>
                </a:cubicBezTo>
                <a:cubicBezTo>
                  <a:pt x="19097990" y="8238620"/>
                  <a:pt x="19046188" y="8177765"/>
                  <a:pt x="19042668" y="8209450"/>
                </a:cubicBezTo>
                <a:close/>
                <a:moveTo>
                  <a:pt x="19191032" y="8273825"/>
                </a:moveTo>
                <a:cubicBezTo>
                  <a:pt x="19205618" y="8294948"/>
                  <a:pt x="19200084" y="8291428"/>
                  <a:pt x="19219196" y="8319089"/>
                </a:cubicBezTo>
                <a:cubicBezTo>
                  <a:pt x="19238308" y="8346750"/>
                  <a:pt x="19267980" y="8351779"/>
                  <a:pt x="19290110" y="8359323"/>
                </a:cubicBezTo>
                <a:cubicBezTo>
                  <a:pt x="19312238" y="8366868"/>
                  <a:pt x="19290110" y="8351277"/>
                  <a:pt x="19273512" y="8329148"/>
                </a:cubicBezTo>
                <a:cubicBezTo>
                  <a:pt x="19256916" y="8306515"/>
                  <a:pt x="19255910" y="8294445"/>
                  <a:pt x="19231266" y="8272316"/>
                </a:cubicBezTo>
                <a:cubicBezTo>
                  <a:pt x="19206624" y="8249181"/>
                  <a:pt x="19165382" y="8237111"/>
                  <a:pt x="19191032" y="8273825"/>
                </a:cubicBezTo>
                <a:close/>
                <a:moveTo>
                  <a:pt x="17258270" y="6481884"/>
                </a:moveTo>
                <a:cubicBezTo>
                  <a:pt x="17184842" y="6528656"/>
                  <a:pt x="17151648" y="6525136"/>
                  <a:pt x="17180820" y="6583979"/>
                </a:cubicBezTo>
                <a:cubicBezTo>
                  <a:pt x="17209988" y="6643324"/>
                  <a:pt x="17228094" y="6667968"/>
                  <a:pt x="17232118" y="6679535"/>
                </a:cubicBezTo>
                <a:cubicBezTo>
                  <a:pt x="17236142" y="6690600"/>
                  <a:pt x="17251230" y="6671991"/>
                  <a:pt x="17270844" y="6625219"/>
                </a:cubicBezTo>
                <a:cubicBezTo>
                  <a:pt x="17290962" y="6578446"/>
                  <a:pt x="17293476" y="6517089"/>
                  <a:pt x="17301018" y="6498481"/>
                </a:cubicBezTo>
                <a:cubicBezTo>
                  <a:pt x="17310072" y="6479369"/>
                  <a:pt x="17283418" y="6465790"/>
                  <a:pt x="17258270" y="6481884"/>
                </a:cubicBezTo>
                <a:close/>
                <a:moveTo>
                  <a:pt x="18514088" y="4182485"/>
                </a:moveTo>
                <a:cubicBezTo>
                  <a:pt x="18522134" y="4213164"/>
                  <a:pt x="18530182" y="4261445"/>
                  <a:pt x="18512076" y="4266475"/>
                </a:cubicBezTo>
                <a:cubicBezTo>
                  <a:pt x="18493970" y="4272007"/>
                  <a:pt x="18480894" y="4305703"/>
                  <a:pt x="18476368" y="4341411"/>
                </a:cubicBezTo>
                <a:cubicBezTo>
                  <a:pt x="18471840" y="4376617"/>
                  <a:pt x="18462788" y="4421377"/>
                  <a:pt x="18481900" y="4449039"/>
                </a:cubicBezTo>
                <a:cubicBezTo>
                  <a:pt x="18501516" y="4476700"/>
                  <a:pt x="18487434" y="4478711"/>
                  <a:pt x="18487434" y="4502349"/>
                </a:cubicBezTo>
                <a:cubicBezTo>
                  <a:pt x="18487434" y="4525987"/>
                  <a:pt x="18494474" y="4585333"/>
                  <a:pt x="18482906" y="4620538"/>
                </a:cubicBezTo>
                <a:cubicBezTo>
                  <a:pt x="18471340" y="4655743"/>
                  <a:pt x="18464800" y="4664293"/>
                  <a:pt x="18469326" y="4701510"/>
                </a:cubicBezTo>
                <a:cubicBezTo>
                  <a:pt x="18473854" y="4738726"/>
                  <a:pt x="18469326" y="4746270"/>
                  <a:pt x="18469326" y="4799581"/>
                </a:cubicBezTo>
                <a:cubicBezTo>
                  <a:pt x="18469326" y="4852892"/>
                  <a:pt x="18465806" y="4895641"/>
                  <a:pt x="18468322" y="4916764"/>
                </a:cubicBezTo>
                <a:cubicBezTo>
                  <a:pt x="18470836" y="4938390"/>
                  <a:pt x="18481900" y="4906202"/>
                  <a:pt x="18489948" y="4898658"/>
                </a:cubicBezTo>
                <a:cubicBezTo>
                  <a:pt x="18497994" y="4891114"/>
                  <a:pt x="18528672" y="4887091"/>
                  <a:pt x="18545772" y="4905197"/>
                </a:cubicBezTo>
                <a:cubicBezTo>
                  <a:pt x="18562872" y="4923302"/>
                  <a:pt x="18562872" y="4923302"/>
                  <a:pt x="18562872" y="4923302"/>
                </a:cubicBezTo>
                <a:cubicBezTo>
                  <a:pt x="18562872" y="4923302"/>
                  <a:pt x="18590030" y="4934869"/>
                  <a:pt x="18552310" y="4853898"/>
                </a:cubicBezTo>
                <a:cubicBezTo>
                  <a:pt x="18514590" y="4772926"/>
                  <a:pt x="18507550" y="4790026"/>
                  <a:pt x="18518112" y="4716598"/>
                </a:cubicBezTo>
                <a:cubicBezTo>
                  <a:pt x="18528170" y="4643170"/>
                  <a:pt x="18534206" y="4642164"/>
                  <a:pt x="18572930" y="4634620"/>
                </a:cubicBezTo>
                <a:cubicBezTo>
                  <a:pt x="18611656" y="4627076"/>
                  <a:pt x="18632276" y="4680387"/>
                  <a:pt x="18637306" y="4685919"/>
                </a:cubicBezTo>
                <a:cubicBezTo>
                  <a:pt x="18641832" y="4691451"/>
                  <a:pt x="18633784" y="4667813"/>
                  <a:pt x="18620206" y="4626070"/>
                </a:cubicBezTo>
                <a:cubicBezTo>
                  <a:pt x="18606628" y="4584327"/>
                  <a:pt x="18594054" y="4570748"/>
                  <a:pt x="18589528" y="4518443"/>
                </a:cubicBezTo>
                <a:cubicBezTo>
                  <a:pt x="18585000" y="4466138"/>
                  <a:pt x="18568908" y="4422383"/>
                  <a:pt x="18548288" y="4407798"/>
                </a:cubicBezTo>
                <a:cubicBezTo>
                  <a:pt x="18527668" y="4392710"/>
                  <a:pt x="18538228" y="4368570"/>
                  <a:pt x="18547280" y="4347950"/>
                </a:cubicBezTo>
                <a:cubicBezTo>
                  <a:pt x="18556334" y="4327832"/>
                  <a:pt x="18559854" y="4296650"/>
                  <a:pt x="18555328" y="4261445"/>
                </a:cubicBezTo>
                <a:cubicBezTo>
                  <a:pt x="18550802" y="4226240"/>
                  <a:pt x="18540240" y="4177456"/>
                  <a:pt x="18534708" y="4157842"/>
                </a:cubicBezTo>
                <a:cubicBezTo>
                  <a:pt x="18528672" y="4138730"/>
                  <a:pt x="18506042" y="4169409"/>
                  <a:pt x="18506042" y="4169409"/>
                </a:cubicBezTo>
                <a:lnTo>
                  <a:pt x="18514088" y="4182485"/>
                </a:lnTo>
                <a:close/>
                <a:moveTo>
                  <a:pt x="18479888" y="4998742"/>
                </a:moveTo>
                <a:cubicBezTo>
                  <a:pt x="18481900" y="5022379"/>
                  <a:pt x="18484414" y="5043503"/>
                  <a:pt x="18468322" y="5070158"/>
                </a:cubicBezTo>
                <a:cubicBezTo>
                  <a:pt x="18452228" y="5096813"/>
                  <a:pt x="18463796" y="5103351"/>
                  <a:pt x="18454742" y="5140568"/>
                </a:cubicBezTo>
                <a:cubicBezTo>
                  <a:pt x="18445690" y="5177785"/>
                  <a:pt x="18400930" y="5140568"/>
                  <a:pt x="18400930" y="5148112"/>
                </a:cubicBezTo>
                <a:cubicBezTo>
                  <a:pt x="18400930" y="5155656"/>
                  <a:pt x="18393888" y="5182311"/>
                  <a:pt x="18382822" y="5191867"/>
                </a:cubicBezTo>
                <a:cubicBezTo>
                  <a:pt x="18371254" y="5201423"/>
                  <a:pt x="18332530" y="5203434"/>
                  <a:pt x="18344098" y="5241154"/>
                </a:cubicBezTo>
                <a:cubicBezTo>
                  <a:pt x="18355664" y="5278371"/>
                  <a:pt x="18376284" y="5317600"/>
                  <a:pt x="18376284" y="5317600"/>
                </a:cubicBezTo>
                <a:cubicBezTo>
                  <a:pt x="18376284" y="5317600"/>
                  <a:pt x="18398916" y="5296477"/>
                  <a:pt x="18405958" y="5293962"/>
                </a:cubicBezTo>
                <a:cubicBezTo>
                  <a:pt x="18412998" y="5291950"/>
                  <a:pt x="18431104" y="5286418"/>
                  <a:pt x="18431104" y="5286418"/>
                </a:cubicBezTo>
                <a:cubicBezTo>
                  <a:pt x="18431104" y="5286418"/>
                  <a:pt x="18427584" y="5275856"/>
                  <a:pt x="18402438" y="5263786"/>
                </a:cubicBezTo>
                <a:cubicBezTo>
                  <a:pt x="18377292" y="5252218"/>
                  <a:pt x="18379302" y="5227575"/>
                  <a:pt x="18382822" y="5220031"/>
                </a:cubicBezTo>
                <a:cubicBezTo>
                  <a:pt x="18386344" y="5212487"/>
                  <a:pt x="18418530" y="5222043"/>
                  <a:pt x="18438648" y="5220031"/>
                </a:cubicBezTo>
                <a:cubicBezTo>
                  <a:pt x="18459268" y="5218019"/>
                  <a:pt x="18476368" y="5206955"/>
                  <a:pt x="18501516" y="5227575"/>
                </a:cubicBezTo>
                <a:cubicBezTo>
                  <a:pt x="18526662" y="5247692"/>
                  <a:pt x="18563374" y="5255236"/>
                  <a:pt x="18563374" y="5255236"/>
                </a:cubicBezTo>
                <a:cubicBezTo>
                  <a:pt x="18563374" y="5255236"/>
                  <a:pt x="18567900" y="5225563"/>
                  <a:pt x="18579468" y="5203937"/>
                </a:cubicBezTo>
                <a:cubicBezTo>
                  <a:pt x="18591036" y="5182814"/>
                  <a:pt x="18624228" y="5192370"/>
                  <a:pt x="18657422" y="5182814"/>
                </a:cubicBezTo>
                <a:cubicBezTo>
                  <a:pt x="18690616" y="5173258"/>
                  <a:pt x="18715762" y="5167726"/>
                  <a:pt x="18704196" y="5154147"/>
                </a:cubicBezTo>
                <a:cubicBezTo>
                  <a:pt x="18692628" y="5140065"/>
                  <a:pt x="18693634" y="5109386"/>
                  <a:pt x="18687096" y="5085749"/>
                </a:cubicBezTo>
                <a:cubicBezTo>
                  <a:pt x="18680558" y="5062111"/>
                  <a:pt x="18658430" y="5084743"/>
                  <a:pt x="18641330" y="5093293"/>
                </a:cubicBezTo>
                <a:cubicBezTo>
                  <a:pt x="18624228" y="5101842"/>
                  <a:pt x="18602604" y="5095304"/>
                  <a:pt x="18579468" y="5080719"/>
                </a:cubicBezTo>
                <a:cubicBezTo>
                  <a:pt x="18556836" y="5065631"/>
                  <a:pt x="18515598" y="5009303"/>
                  <a:pt x="18500508" y="4987174"/>
                </a:cubicBezTo>
                <a:cubicBezTo>
                  <a:pt x="18500508" y="4987174"/>
                  <a:pt x="18477374" y="4975607"/>
                  <a:pt x="18479888" y="4998742"/>
                </a:cubicBezTo>
                <a:close/>
                <a:moveTo>
                  <a:pt x="18377292" y="5348278"/>
                </a:moveTo>
                <a:cubicBezTo>
                  <a:pt x="18366226" y="5353811"/>
                  <a:pt x="18352646" y="5381975"/>
                  <a:pt x="18355162" y="5413156"/>
                </a:cubicBezTo>
                <a:cubicBezTo>
                  <a:pt x="18357676" y="5444338"/>
                  <a:pt x="18384332" y="5410642"/>
                  <a:pt x="18350132" y="5506702"/>
                </a:cubicBezTo>
                <a:cubicBezTo>
                  <a:pt x="18315934" y="5602761"/>
                  <a:pt x="18298834" y="5624387"/>
                  <a:pt x="18265138" y="5649031"/>
                </a:cubicBezTo>
                <a:cubicBezTo>
                  <a:pt x="18231944" y="5673674"/>
                  <a:pt x="18200762" y="5673674"/>
                  <a:pt x="18187686" y="5667136"/>
                </a:cubicBezTo>
                <a:cubicBezTo>
                  <a:pt x="18174610" y="5660598"/>
                  <a:pt x="18191206" y="5638972"/>
                  <a:pt x="18200762" y="5632937"/>
                </a:cubicBezTo>
                <a:cubicBezTo>
                  <a:pt x="18210318" y="5626399"/>
                  <a:pt x="18171592" y="5624387"/>
                  <a:pt x="18155498" y="5626399"/>
                </a:cubicBezTo>
                <a:cubicBezTo>
                  <a:pt x="18139404" y="5628914"/>
                  <a:pt x="18154492" y="5647019"/>
                  <a:pt x="18152984" y="5662107"/>
                </a:cubicBezTo>
                <a:cubicBezTo>
                  <a:pt x="18151474" y="5677195"/>
                  <a:pt x="18119790" y="5717932"/>
                  <a:pt x="18122808" y="5736541"/>
                </a:cubicBezTo>
                <a:cubicBezTo>
                  <a:pt x="18126328" y="5754646"/>
                  <a:pt x="18126328" y="5760681"/>
                  <a:pt x="18105708" y="5766717"/>
                </a:cubicBezTo>
                <a:cubicBezTo>
                  <a:pt x="18085088" y="5773254"/>
                  <a:pt x="18071508" y="5751628"/>
                  <a:pt x="18065474" y="5748108"/>
                </a:cubicBezTo>
                <a:cubicBezTo>
                  <a:pt x="18059438" y="5745090"/>
                  <a:pt x="18028760" y="5753640"/>
                  <a:pt x="17988022" y="5759172"/>
                </a:cubicBezTo>
                <a:cubicBezTo>
                  <a:pt x="17947788" y="5764705"/>
                  <a:pt x="17937228" y="5778284"/>
                  <a:pt x="17920126" y="5807957"/>
                </a:cubicBezTo>
                <a:cubicBezTo>
                  <a:pt x="17903026" y="5837630"/>
                  <a:pt x="17862792" y="5842156"/>
                  <a:pt x="17833624" y="5853221"/>
                </a:cubicBezTo>
                <a:cubicBezTo>
                  <a:pt x="17804452" y="5864285"/>
                  <a:pt x="17815518" y="5906028"/>
                  <a:pt x="17783832" y="5920613"/>
                </a:cubicBezTo>
                <a:cubicBezTo>
                  <a:pt x="17752148" y="5935198"/>
                  <a:pt x="17752148" y="5961351"/>
                  <a:pt x="17749634" y="5982977"/>
                </a:cubicBezTo>
                <a:cubicBezTo>
                  <a:pt x="17747120" y="6004603"/>
                  <a:pt x="17769246" y="5989515"/>
                  <a:pt x="17772768" y="5988006"/>
                </a:cubicBezTo>
                <a:cubicBezTo>
                  <a:pt x="17776288" y="5986497"/>
                  <a:pt x="17776288" y="5957830"/>
                  <a:pt x="17795904" y="5960848"/>
                </a:cubicBezTo>
                <a:cubicBezTo>
                  <a:pt x="17815518" y="5963865"/>
                  <a:pt x="17818032" y="5964871"/>
                  <a:pt x="17807974" y="5987000"/>
                </a:cubicBezTo>
                <a:cubicBezTo>
                  <a:pt x="17797412" y="6009632"/>
                  <a:pt x="17791880" y="6020697"/>
                  <a:pt x="17781318" y="6039808"/>
                </a:cubicBezTo>
                <a:cubicBezTo>
                  <a:pt x="17770758" y="6058919"/>
                  <a:pt x="17784840" y="6067972"/>
                  <a:pt x="17799926" y="6087083"/>
                </a:cubicBezTo>
                <a:cubicBezTo>
                  <a:pt x="17815518" y="6106195"/>
                  <a:pt x="17830102" y="6081551"/>
                  <a:pt x="17862792" y="6046849"/>
                </a:cubicBezTo>
                <a:cubicBezTo>
                  <a:pt x="17895484" y="6012650"/>
                  <a:pt x="17897998" y="6004603"/>
                  <a:pt x="17895484" y="5965374"/>
                </a:cubicBezTo>
                <a:cubicBezTo>
                  <a:pt x="17892968" y="5926145"/>
                  <a:pt x="17879892" y="5925140"/>
                  <a:pt x="17856254" y="5914075"/>
                </a:cubicBezTo>
                <a:cubicBezTo>
                  <a:pt x="17832114" y="5903011"/>
                  <a:pt x="17827086" y="5914075"/>
                  <a:pt x="17853740" y="5883396"/>
                </a:cubicBezTo>
                <a:cubicBezTo>
                  <a:pt x="17880396" y="5853221"/>
                  <a:pt x="17892466" y="5882893"/>
                  <a:pt x="17910572" y="5869314"/>
                </a:cubicBezTo>
                <a:cubicBezTo>
                  <a:pt x="17928676" y="5855735"/>
                  <a:pt x="17972432" y="5856238"/>
                  <a:pt x="18014176" y="5846180"/>
                </a:cubicBezTo>
                <a:cubicBezTo>
                  <a:pt x="18056422" y="5835618"/>
                  <a:pt x="18096656" y="5822039"/>
                  <a:pt x="18098164" y="5835618"/>
                </a:cubicBezTo>
                <a:cubicBezTo>
                  <a:pt x="18099672" y="5849197"/>
                  <a:pt x="18112750" y="5894964"/>
                  <a:pt x="18114258" y="5904519"/>
                </a:cubicBezTo>
                <a:cubicBezTo>
                  <a:pt x="18115766" y="5914075"/>
                  <a:pt x="18143428" y="5890940"/>
                  <a:pt x="18171592" y="5880379"/>
                </a:cubicBezTo>
                <a:cubicBezTo>
                  <a:pt x="18199756" y="5869817"/>
                  <a:pt x="18173604" y="5865291"/>
                  <a:pt x="18170586" y="5846682"/>
                </a:cubicBezTo>
                <a:cubicBezTo>
                  <a:pt x="18168072" y="5828074"/>
                  <a:pt x="18183662" y="5818015"/>
                  <a:pt x="18183662" y="5818015"/>
                </a:cubicBezTo>
                <a:cubicBezTo>
                  <a:pt x="18183662" y="5818015"/>
                  <a:pt x="18198248" y="5848191"/>
                  <a:pt x="18243512" y="5827068"/>
                </a:cubicBezTo>
                <a:cubicBezTo>
                  <a:pt x="18288776" y="5805442"/>
                  <a:pt x="18292296" y="5796892"/>
                  <a:pt x="18304366" y="5799910"/>
                </a:cubicBezTo>
                <a:cubicBezTo>
                  <a:pt x="18316436" y="5802928"/>
                  <a:pt x="18323980" y="5814998"/>
                  <a:pt x="18343090" y="5802928"/>
                </a:cubicBezTo>
                <a:cubicBezTo>
                  <a:pt x="18362202" y="5790857"/>
                  <a:pt x="18365724" y="5801921"/>
                  <a:pt x="18362202" y="5811980"/>
                </a:cubicBezTo>
                <a:cubicBezTo>
                  <a:pt x="18358682" y="5821536"/>
                  <a:pt x="18417022" y="5793372"/>
                  <a:pt x="18430098" y="5784822"/>
                </a:cubicBezTo>
                <a:cubicBezTo>
                  <a:pt x="18443176" y="5775769"/>
                  <a:pt x="18436134" y="5783816"/>
                  <a:pt x="18431104" y="5750623"/>
                </a:cubicBezTo>
                <a:cubicBezTo>
                  <a:pt x="18426076" y="5716926"/>
                  <a:pt x="18409478" y="5714915"/>
                  <a:pt x="18419034" y="5671663"/>
                </a:cubicBezTo>
                <a:cubicBezTo>
                  <a:pt x="18428590" y="5628411"/>
                  <a:pt x="18426076" y="5624387"/>
                  <a:pt x="18428590" y="5597229"/>
                </a:cubicBezTo>
                <a:cubicBezTo>
                  <a:pt x="18431104" y="5570070"/>
                  <a:pt x="18441666" y="5566047"/>
                  <a:pt x="18448204" y="5564539"/>
                </a:cubicBezTo>
                <a:cubicBezTo>
                  <a:pt x="18455244" y="5563029"/>
                  <a:pt x="18455244" y="5526819"/>
                  <a:pt x="18469830" y="5507707"/>
                </a:cubicBezTo>
                <a:cubicBezTo>
                  <a:pt x="18484414" y="5488596"/>
                  <a:pt x="18480894" y="5479543"/>
                  <a:pt x="18480894" y="5435788"/>
                </a:cubicBezTo>
                <a:cubicBezTo>
                  <a:pt x="18480894" y="5392033"/>
                  <a:pt x="18456754" y="5399577"/>
                  <a:pt x="18455244" y="5368898"/>
                </a:cubicBezTo>
                <a:cubicBezTo>
                  <a:pt x="18453736" y="5337717"/>
                  <a:pt x="18461280" y="5307541"/>
                  <a:pt x="18461280" y="5307541"/>
                </a:cubicBezTo>
                <a:cubicBezTo>
                  <a:pt x="18461280" y="5307541"/>
                  <a:pt x="18412496" y="5326149"/>
                  <a:pt x="18407466" y="5337214"/>
                </a:cubicBezTo>
                <a:cubicBezTo>
                  <a:pt x="18401934" y="5348278"/>
                  <a:pt x="18401934" y="5348278"/>
                  <a:pt x="18401934" y="5348278"/>
                </a:cubicBezTo>
                <a:cubicBezTo>
                  <a:pt x="18401934" y="5348278"/>
                  <a:pt x="18393888" y="5340231"/>
                  <a:pt x="18377292" y="5348278"/>
                </a:cubicBezTo>
                <a:close/>
                <a:moveTo>
                  <a:pt x="18056924" y="5828577"/>
                </a:moveTo>
                <a:cubicBezTo>
                  <a:pt x="18006128" y="5837127"/>
                  <a:pt x="17970420" y="5842659"/>
                  <a:pt x="17940244" y="5852215"/>
                </a:cubicBezTo>
                <a:cubicBezTo>
                  <a:pt x="17910068" y="5861770"/>
                  <a:pt x="17903530" y="5874847"/>
                  <a:pt x="17908560" y="5905022"/>
                </a:cubicBezTo>
                <a:cubicBezTo>
                  <a:pt x="17913086" y="5935198"/>
                  <a:pt x="17925156" y="5965374"/>
                  <a:pt x="17929180" y="5980965"/>
                </a:cubicBezTo>
                <a:cubicBezTo>
                  <a:pt x="17933202" y="5996556"/>
                  <a:pt x="17949800" y="5980965"/>
                  <a:pt x="17977964" y="5965877"/>
                </a:cubicBezTo>
                <a:cubicBezTo>
                  <a:pt x="18006128" y="5950789"/>
                  <a:pt x="18004620" y="5907034"/>
                  <a:pt x="18031776" y="5907034"/>
                </a:cubicBezTo>
                <a:cubicBezTo>
                  <a:pt x="18058936" y="5907034"/>
                  <a:pt x="18048878" y="5938216"/>
                  <a:pt x="18085088" y="5894461"/>
                </a:cubicBezTo>
                <a:cubicBezTo>
                  <a:pt x="18121802" y="5850706"/>
                  <a:pt x="18094142" y="5846682"/>
                  <a:pt x="18095146" y="5824554"/>
                </a:cubicBezTo>
                <a:cubicBezTo>
                  <a:pt x="18096656" y="5802425"/>
                  <a:pt x="18056924" y="5828577"/>
                  <a:pt x="18056924" y="5828577"/>
                </a:cubicBezTo>
                <a:close/>
                <a:moveTo>
                  <a:pt x="21264112" y="3461786"/>
                </a:moveTo>
                <a:cubicBezTo>
                  <a:pt x="21209794" y="3451224"/>
                  <a:pt x="21194204" y="3439657"/>
                  <a:pt x="21189174" y="3459271"/>
                </a:cubicBezTo>
                <a:cubicBezTo>
                  <a:pt x="21184146" y="3478886"/>
                  <a:pt x="21178112" y="3485424"/>
                  <a:pt x="21212812" y="3497494"/>
                </a:cubicBezTo>
                <a:cubicBezTo>
                  <a:pt x="21247012" y="3509564"/>
                  <a:pt x="21264112" y="3488441"/>
                  <a:pt x="21296298" y="3512582"/>
                </a:cubicBezTo>
                <a:cubicBezTo>
                  <a:pt x="21328488" y="3536722"/>
                  <a:pt x="21337540" y="3535214"/>
                  <a:pt x="21362182" y="3532196"/>
                </a:cubicBezTo>
                <a:cubicBezTo>
                  <a:pt x="21386828" y="3529179"/>
                  <a:pt x="21396384" y="3516605"/>
                  <a:pt x="21396384" y="3516605"/>
                </a:cubicBezTo>
                <a:cubicBezTo>
                  <a:pt x="21396384" y="3516605"/>
                  <a:pt x="21305352" y="3469330"/>
                  <a:pt x="21264112" y="3461786"/>
                </a:cubicBezTo>
                <a:close/>
                <a:moveTo>
                  <a:pt x="20644502" y="2607810"/>
                </a:moveTo>
                <a:cubicBezTo>
                  <a:pt x="20624384" y="2613342"/>
                  <a:pt x="20608290" y="2594231"/>
                  <a:pt x="20613824" y="2643015"/>
                </a:cubicBezTo>
                <a:cubicBezTo>
                  <a:pt x="20618852" y="2691799"/>
                  <a:pt x="20629916" y="2697331"/>
                  <a:pt x="20692782" y="2688279"/>
                </a:cubicBezTo>
                <a:cubicBezTo>
                  <a:pt x="20755648" y="2679729"/>
                  <a:pt x="20708372" y="2685764"/>
                  <a:pt x="20794376" y="2679729"/>
                </a:cubicBezTo>
                <a:cubicBezTo>
                  <a:pt x="20880376" y="2673191"/>
                  <a:pt x="20897978" y="2661120"/>
                  <a:pt x="20897978" y="2661120"/>
                </a:cubicBezTo>
                <a:cubicBezTo>
                  <a:pt x="20897978" y="2661120"/>
                  <a:pt x="20885908" y="2636980"/>
                  <a:pt x="20856738" y="2614851"/>
                </a:cubicBezTo>
                <a:cubicBezTo>
                  <a:pt x="20827568" y="2592722"/>
                  <a:pt x="20788842" y="2629939"/>
                  <a:pt x="20722958" y="2618874"/>
                </a:cubicBezTo>
                <a:cubicBezTo>
                  <a:pt x="20656070" y="2607810"/>
                  <a:pt x="20644502" y="2607810"/>
                  <a:pt x="20644502" y="2607810"/>
                </a:cubicBezTo>
                <a:close/>
                <a:moveTo>
                  <a:pt x="18710732" y="1887613"/>
                </a:moveTo>
                <a:cubicBezTo>
                  <a:pt x="18711740" y="1906222"/>
                  <a:pt x="18796736" y="1958526"/>
                  <a:pt x="18827414" y="1974117"/>
                </a:cubicBezTo>
                <a:cubicBezTo>
                  <a:pt x="18858594" y="1989205"/>
                  <a:pt x="18882232" y="1982667"/>
                  <a:pt x="18947614" y="1975626"/>
                </a:cubicBezTo>
                <a:cubicBezTo>
                  <a:pt x="19012994" y="1968585"/>
                  <a:pt x="19018024" y="1940421"/>
                  <a:pt x="19025568" y="1924327"/>
                </a:cubicBezTo>
                <a:cubicBezTo>
                  <a:pt x="19033112" y="1908233"/>
                  <a:pt x="18994890" y="1913766"/>
                  <a:pt x="18951134" y="1905216"/>
                </a:cubicBezTo>
                <a:cubicBezTo>
                  <a:pt x="18907378" y="1896163"/>
                  <a:pt x="18871168" y="1913263"/>
                  <a:pt x="18855578" y="1905216"/>
                </a:cubicBezTo>
                <a:cubicBezTo>
                  <a:pt x="18839986" y="1897169"/>
                  <a:pt x="18878714" y="1889122"/>
                  <a:pt x="18839986" y="1875040"/>
                </a:cubicBezTo>
                <a:cubicBezTo>
                  <a:pt x="18801262" y="1860455"/>
                  <a:pt x="18791706" y="1879566"/>
                  <a:pt x="18783156" y="1873531"/>
                </a:cubicBezTo>
                <a:cubicBezTo>
                  <a:pt x="18774606" y="1866993"/>
                  <a:pt x="18773098" y="1853414"/>
                  <a:pt x="18753986" y="1851905"/>
                </a:cubicBezTo>
                <a:cubicBezTo>
                  <a:pt x="18735378" y="1849893"/>
                  <a:pt x="18709728" y="1870011"/>
                  <a:pt x="18710732" y="1887613"/>
                </a:cubicBezTo>
                <a:close/>
                <a:moveTo>
                  <a:pt x="18374274" y="1997252"/>
                </a:moveTo>
                <a:cubicBezTo>
                  <a:pt x="18344600" y="2009322"/>
                  <a:pt x="18346612" y="2019884"/>
                  <a:pt x="18380308" y="2047545"/>
                </a:cubicBezTo>
                <a:cubicBezTo>
                  <a:pt x="18414004" y="2075709"/>
                  <a:pt x="18402940" y="2069171"/>
                  <a:pt x="18387852" y="2089288"/>
                </a:cubicBezTo>
                <a:cubicBezTo>
                  <a:pt x="18373266" y="2109406"/>
                  <a:pt x="18387852" y="2088283"/>
                  <a:pt x="18436134" y="2109909"/>
                </a:cubicBezTo>
                <a:cubicBezTo>
                  <a:pt x="18484414" y="2131535"/>
                  <a:pt x="18504030" y="2170763"/>
                  <a:pt x="18534206" y="2179313"/>
                </a:cubicBezTo>
                <a:cubicBezTo>
                  <a:pt x="18564382" y="2187863"/>
                  <a:pt x="18585000" y="2176798"/>
                  <a:pt x="18585000" y="2176798"/>
                </a:cubicBezTo>
                <a:cubicBezTo>
                  <a:pt x="18585000" y="2176798"/>
                  <a:pt x="18574440" y="2144611"/>
                  <a:pt x="18546276" y="2106388"/>
                </a:cubicBezTo>
                <a:cubicBezTo>
                  <a:pt x="18518112" y="2068165"/>
                  <a:pt x="18456754" y="2057101"/>
                  <a:pt x="18445690" y="2023404"/>
                </a:cubicBezTo>
                <a:cubicBezTo>
                  <a:pt x="18434122" y="1989708"/>
                  <a:pt x="18416016" y="1980152"/>
                  <a:pt x="18374274" y="1997252"/>
                </a:cubicBezTo>
                <a:close/>
                <a:moveTo>
                  <a:pt x="18680558" y="1840338"/>
                </a:moveTo>
                <a:cubicBezTo>
                  <a:pt x="18680558" y="1840338"/>
                  <a:pt x="18636802" y="1813683"/>
                  <a:pt x="18570918" y="1772442"/>
                </a:cubicBezTo>
                <a:cubicBezTo>
                  <a:pt x="18505034" y="1730699"/>
                  <a:pt x="18479888" y="1719634"/>
                  <a:pt x="18457758" y="1716617"/>
                </a:cubicBezTo>
                <a:cubicBezTo>
                  <a:pt x="18435128" y="1713599"/>
                  <a:pt x="18439150" y="1739752"/>
                  <a:pt x="18430098" y="1760372"/>
                </a:cubicBezTo>
                <a:cubicBezTo>
                  <a:pt x="18421548" y="1780992"/>
                  <a:pt x="18415512" y="1776969"/>
                  <a:pt x="18381314" y="1760372"/>
                </a:cubicBezTo>
                <a:cubicBezTo>
                  <a:pt x="18347116" y="1743775"/>
                  <a:pt x="18312412" y="1718126"/>
                  <a:pt x="18277710" y="1710079"/>
                </a:cubicBezTo>
                <a:cubicBezTo>
                  <a:pt x="18242504" y="1702032"/>
                  <a:pt x="18220880" y="1730699"/>
                  <a:pt x="18180646" y="1770933"/>
                </a:cubicBezTo>
                <a:cubicBezTo>
                  <a:pt x="18140410" y="1810665"/>
                  <a:pt x="18163546" y="1822232"/>
                  <a:pt x="18212330" y="1881075"/>
                </a:cubicBezTo>
                <a:cubicBezTo>
                  <a:pt x="18261114" y="1940421"/>
                  <a:pt x="18282740" y="1943438"/>
                  <a:pt x="18321968" y="1920304"/>
                </a:cubicBezTo>
                <a:cubicBezTo>
                  <a:pt x="18361700" y="1897169"/>
                  <a:pt x="18350132" y="1882081"/>
                  <a:pt x="18378800" y="1893145"/>
                </a:cubicBezTo>
                <a:cubicBezTo>
                  <a:pt x="18406964" y="1904210"/>
                  <a:pt x="18505034" y="1882081"/>
                  <a:pt x="18508556" y="1882081"/>
                </a:cubicBezTo>
                <a:cubicBezTo>
                  <a:pt x="18512076" y="1882081"/>
                  <a:pt x="18502520" y="1936397"/>
                  <a:pt x="18545270" y="1922316"/>
                </a:cubicBezTo>
                <a:cubicBezTo>
                  <a:pt x="18588020" y="1908233"/>
                  <a:pt x="18627750" y="1900689"/>
                  <a:pt x="18647364" y="1879063"/>
                </a:cubicBezTo>
                <a:cubicBezTo>
                  <a:pt x="18666476" y="1857437"/>
                  <a:pt x="18680558" y="1840338"/>
                  <a:pt x="18680558" y="1840338"/>
                </a:cubicBezTo>
                <a:close/>
                <a:moveTo>
                  <a:pt x="15708239" y="698685"/>
                </a:moveTo>
                <a:cubicBezTo>
                  <a:pt x="15695665" y="709247"/>
                  <a:pt x="15622238" y="702709"/>
                  <a:pt x="15584518" y="762558"/>
                </a:cubicBezTo>
                <a:cubicBezTo>
                  <a:pt x="15546799" y="822406"/>
                  <a:pt x="15520645" y="780663"/>
                  <a:pt x="15501032" y="816874"/>
                </a:cubicBezTo>
                <a:cubicBezTo>
                  <a:pt x="15481920" y="853085"/>
                  <a:pt x="15465322" y="896840"/>
                  <a:pt x="15465322" y="896840"/>
                </a:cubicBezTo>
                <a:cubicBezTo>
                  <a:pt x="15465322" y="896840"/>
                  <a:pt x="15499523" y="937577"/>
                  <a:pt x="15536236" y="934057"/>
                </a:cubicBezTo>
                <a:cubicBezTo>
                  <a:pt x="15572950" y="931039"/>
                  <a:pt x="15636822" y="946630"/>
                  <a:pt x="15672531" y="995917"/>
                </a:cubicBezTo>
                <a:cubicBezTo>
                  <a:pt x="15708239" y="1044702"/>
                  <a:pt x="15734391" y="1044702"/>
                  <a:pt x="15820391" y="1058784"/>
                </a:cubicBezTo>
                <a:cubicBezTo>
                  <a:pt x="15906394" y="1072866"/>
                  <a:pt x="15867165" y="1084433"/>
                  <a:pt x="15911925" y="1080410"/>
                </a:cubicBezTo>
                <a:cubicBezTo>
                  <a:pt x="15956687" y="1075883"/>
                  <a:pt x="16018044" y="1085942"/>
                  <a:pt x="16004464" y="1063310"/>
                </a:cubicBezTo>
                <a:cubicBezTo>
                  <a:pt x="15990885" y="1040678"/>
                  <a:pt x="15980324" y="1027099"/>
                  <a:pt x="15986359" y="983344"/>
                </a:cubicBezTo>
                <a:cubicBezTo>
                  <a:pt x="15991891" y="939589"/>
                  <a:pt x="16032126" y="941601"/>
                  <a:pt x="15985354" y="912934"/>
                </a:cubicBezTo>
                <a:cubicBezTo>
                  <a:pt x="15938580" y="884267"/>
                  <a:pt x="15905387" y="907402"/>
                  <a:pt x="15907399" y="902372"/>
                </a:cubicBezTo>
                <a:cubicBezTo>
                  <a:pt x="15909914" y="896840"/>
                  <a:pt x="15949645" y="881249"/>
                  <a:pt x="15933551" y="879740"/>
                </a:cubicBezTo>
                <a:cubicBezTo>
                  <a:pt x="15917458" y="878735"/>
                  <a:pt x="15838498" y="874208"/>
                  <a:pt x="15829445" y="829950"/>
                </a:cubicBezTo>
                <a:cubicBezTo>
                  <a:pt x="15820391" y="785189"/>
                  <a:pt x="15851071" y="781669"/>
                  <a:pt x="15867165" y="778651"/>
                </a:cubicBezTo>
                <a:cubicBezTo>
                  <a:pt x="15883258" y="775634"/>
                  <a:pt x="15878731" y="770102"/>
                  <a:pt x="15832965" y="736908"/>
                </a:cubicBezTo>
                <a:cubicBezTo>
                  <a:pt x="15787199" y="703715"/>
                  <a:pt x="15725338" y="669515"/>
                  <a:pt x="15725338" y="669515"/>
                </a:cubicBezTo>
                <a:cubicBezTo>
                  <a:pt x="15696671" y="685106"/>
                  <a:pt x="15720812" y="688124"/>
                  <a:pt x="15708239" y="698685"/>
                </a:cubicBezTo>
                <a:close/>
                <a:moveTo>
                  <a:pt x="16138244" y="1021567"/>
                </a:moveTo>
                <a:cubicBezTo>
                  <a:pt x="16105050" y="1028105"/>
                  <a:pt x="16077390" y="1060795"/>
                  <a:pt x="16058278" y="1089965"/>
                </a:cubicBezTo>
                <a:cubicBezTo>
                  <a:pt x="16038664" y="1118632"/>
                  <a:pt x="15999938" y="1162387"/>
                  <a:pt x="15975798" y="1181499"/>
                </a:cubicBezTo>
                <a:cubicBezTo>
                  <a:pt x="15951657" y="1200610"/>
                  <a:pt x="15958697" y="1206142"/>
                  <a:pt x="15997424" y="1220224"/>
                </a:cubicBezTo>
                <a:cubicBezTo>
                  <a:pt x="16036149" y="1233803"/>
                  <a:pt x="16105050" y="1195581"/>
                  <a:pt x="16124665" y="1194575"/>
                </a:cubicBezTo>
                <a:cubicBezTo>
                  <a:pt x="16144279" y="1193569"/>
                  <a:pt x="16158864" y="1223242"/>
                  <a:pt x="16220725" y="1215698"/>
                </a:cubicBezTo>
                <a:cubicBezTo>
                  <a:pt x="16282585" y="1208154"/>
                  <a:pt x="16376130" y="1196587"/>
                  <a:pt x="16330364" y="1163393"/>
                </a:cubicBezTo>
                <a:cubicBezTo>
                  <a:pt x="16284597" y="1130200"/>
                  <a:pt x="16300691" y="1146294"/>
                  <a:pt x="16250398" y="1106059"/>
                </a:cubicBezTo>
                <a:cubicBezTo>
                  <a:pt x="16200105" y="1065825"/>
                  <a:pt x="16136233" y="1062304"/>
                  <a:pt x="16136233" y="1062304"/>
                </a:cubicBezTo>
                <a:cubicBezTo>
                  <a:pt x="16136233" y="1062304"/>
                  <a:pt x="16240339" y="1027099"/>
                  <a:pt x="16215192" y="1025087"/>
                </a:cubicBezTo>
                <a:cubicBezTo>
                  <a:pt x="16190046" y="1022573"/>
                  <a:pt x="16138244" y="1021567"/>
                  <a:pt x="16138244" y="1021567"/>
                </a:cubicBezTo>
                <a:close/>
                <a:moveTo>
                  <a:pt x="13492829" y="496507"/>
                </a:moveTo>
                <a:cubicBezTo>
                  <a:pt x="13432982" y="518133"/>
                  <a:pt x="13454104" y="528695"/>
                  <a:pt x="13414875" y="559374"/>
                </a:cubicBezTo>
                <a:cubicBezTo>
                  <a:pt x="13376150" y="590555"/>
                  <a:pt x="13402302" y="598602"/>
                  <a:pt x="13485789" y="578485"/>
                </a:cubicBezTo>
                <a:cubicBezTo>
                  <a:pt x="13569275" y="558368"/>
                  <a:pt x="13573802" y="549818"/>
                  <a:pt x="13627616" y="525174"/>
                </a:cubicBezTo>
                <a:cubicBezTo>
                  <a:pt x="13681428" y="500531"/>
                  <a:pt x="13581849" y="464320"/>
                  <a:pt x="13492829" y="496507"/>
                </a:cubicBezTo>
                <a:close/>
                <a:moveTo>
                  <a:pt x="13625603" y="646381"/>
                </a:moveTo>
                <a:cubicBezTo>
                  <a:pt x="13569275" y="671527"/>
                  <a:pt x="13584363" y="697680"/>
                  <a:pt x="13599452" y="718803"/>
                </a:cubicBezTo>
                <a:cubicBezTo>
                  <a:pt x="13614539" y="739926"/>
                  <a:pt x="13655276" y="705726"/>
                  <a:pt x="13666844" y="729364"/>
                </a:cubicBezTo>
                <a:cubicBezTo>
                  <a:pt x="13678410" y="753002"/>
                  <a:pt x="13681931" y="742943"/>
                  <a:pt x="13734237" y="707738"/>
                </a:cubicBezTo>
                <a:cubicBezTo>
                  <a:pt x="13787044" y="672533"/>
                  <a:pt x="13767430" y="683095"/>
                  <a:pt x="13746810" y="645878"/>
                </a:cubicBezTo>
                <a:cubicBezTo>
                  <a:pt x="13726189" y="609164"/>
                  <a:pt x="13721663" y="604134"/>
                  <a:pt x="13625603" y="646381"/>
                </a:cubicBezTo>
                <a:close/>
                <a:moveTo>
                  <a:pt x="13312781" y="631293"/>
                </a:moveTo>
                <a:cubicBezTo>
                  <a:pt x="13276569" y="648392"/>
                  <a:pt x="13276569" y="646381"/>
                  <a:pt x="13310768" y="662474"/>
                </a:cubicBezTo>
                <a:cubicBezTo>
                  <a:pt x="13344969" y="678568"/>
                  <a:pt x="13428454" y="691141"/>
                  <a:pt x="13471203" y="663480"/>
                </a:cubicBezTo>
                <a:cubicBezTo>
                  <a:pt x="13513953" y="635316"/>
                  <a:pt x="13510935" y="641351"/>
                  <a:pt x="13456618" y="633304"/>
                </a:cubicBezTo>
                <a:cubicBezTo>
                  <a:pt x="13402806" y="624755"/>
                  <a:pt x="13353014" y="611678"/>
                  <a:pt x="13312781" y="631293"/>
                </a:cubicBezTo>
                <a:close/>
                <a:moveTo>
                  <a:pt x="12782189" y="695668"/>
                </a:moveTo>
                <a:cubicBezTo>
                  <a:pt x="12838014" y="691141"/>
                  <a:pt x="12889313" y="688627"/>
                  <a:pt x="12934074" y="693153"/>
                </a:cubicBezTo>
                <a:cubicBezTo>
                  <a:pt x="12978835" y="698182"/>
                  <a:pt x="12962238" y="736405"/>
                  <a:pt x="12879757" y="744955"/>
                </a:cubicBezTo>
                <a:cubicBezTo>
                  <a:pt x="12797277" y="753505"/>
                  <a:pt x="12887301" y="766581"/>
                  <a:pt x="12945641" y="764066"/>
                </a:cubicBezTo>
                <a:cubicBezTo>
                  <a:pt x="13003981" y="761552"/>
                  <a:pt x="12966261" y="713773"/>
                  <a:pt x="13015046" y="696674"/>
                </a:cubicBezTo>
                <a:cubicBezTo>
                  <a:pt x="13063830" y="680077"/>
                  <a:pt x="13095012" y="690136"/>
                  <a:pt x="13153351" y="669515"/>
                </a:cubicBezTo>
                <a:cubicBezTo>
                  <a:pt x="13211691" y="648895"/>
                  <a:pt x="13120159" y="628778"/>
                  <a:pt x="13052263" y="630287"/>
                </a:cubicBezTo>
                <a:cubicBezTo>
                  <a:pt x="12984367" y="631796"/>
                  <a:pt x="12962238" y="635819"/>
                  <a:pt x="12904904" y="631796"/>
                </a:cubicBezTo>
                <a:cubicBezTo>
                  <a:pt x="12847570" y="627772"/>
                  <a:pt x="12800798" y="653925"/>
                  <a:pt x="12741954" y="663983"/>
                </a:cubicBezTo>
                <a:cubicBezTo>
                  <a:pt x="12620245" y="685609"/>
                  <a:pt x="12726363" y="700697"/>
                  <a:pt x="12782189" y="695668"/>
                </a:cubicBezTo>
                <a:close/>
                <a:moveTo>
                  <a:pt x="13219738" y="711259"/>
                </a:moveTo>
                <a:cubicBezTo>
                  <a:pt x="13170452" y="711259"/>
                  <a:pt x="13052263" y="738417"/>
                  <a:pt x="13151842" y="747973"/>
                </a:cubicBezTo>
                <a:cubicBezTo>
                  <a:pt x="13251423" y="757528"/>
                  <a:pt x="13243879" y="764066"/>
                  <a:pt x="13285120" y="748978"/>
                </a:cubicBezTo>
                <a:cubicBezTo>
                  <a:pt x="13326359" y="733388"/>
                  <a:pt x="13271540" y="711259"/>
                  <a:pt x="13219738" y="711259"/>
                </a:cubicBezTo>
                <a:close/>
                <a:moveTo>
                  <a:pt x="13566760" y="731879"/>
                </a:moveTo>
                <a:cubicBezTo>
                  <a:pt x="13496853" y="708744"/>
                  <a:pt x="13495345" y="718300"/>
                  <a:pt x="13441531" y="720814"/>
                </a:cubicBezTo>
                <a:cubicBezTo>
                  <a:pt x="13387717" y="723329"/>
                  <a:pt x="13366091" y="757025"/>
                  <a:pt x="13401297" y="771107"/>
                </a:cubicBezTo>
                <a:cubicBezTo>
                  <a:pt x="13436501" y="785692"/>
                  <a:pt x="13460139" y="779657"/>
                  <a:pt x="13489812" y="775131"/>
                </a:cubicBezTo>
                <a:cubicBezTo>
                  <a:pt x="13518982" y="770102"/>
                  <a:pt x="13517474" y="761552"/>
                  <a:pt x="13498362" y="754511"/>
                </a:cubicBezTo>
                <a:cubicBezTo>
                  <a:pt x="13479250" y="746967"/>
                  <a:pt x="13608001" y="745458"/>
                  <a:pt x="13566760" y="731879"/>
                </a:cubicBezTo>
                <a:close/>
                <a:moveTo>
                  <a:pt x="13860473" y="645375"/>
                </a:moveTo>
                <a:cubicBezTo>
                  <a:pt x="13806659" y="651913"/>
                  <a:pt x="13803641" y="661469"/>
                  <a:pt x="13798612" y="679071"/>
                </a:cubicBezTo>
                <a:cubicBezTo>
                  <a:pt x="13793582" y="696674"/>
                  <a:pt x="13806155" y="692650"/>
                  <a:pt x="13862987" y="685609"/>
                </a:cubicBezTo>
                <a:cubicBezTo>
                  <a:pt x="13919818" y="678568"/>
                  <a:pt x="13945970" y="670521"/>
                  <a:pt x="13983186" y="650404"/>
                </a:cubicBezTo>
                <a:cubicBezTo>
                  <a:pt x="14019901" y="630287"/>
                  <a:pt x="13975643" y="581503"/>
                  <a:pt x="13975643" y="572953"/>
                </a:cubicBezTo>
                <a:cubicBezTo>
                  <a:pt x="13975643" y="564403"/>
                  <a:pt x="13923339" y="599608"/>
                  <a:pt x="13908753" y="612181"/>
                </a:cubicBezTo>
                <a:cubicBezTo>
                  <a:pt x="13893665" y="624755"/>
                  <a:pt x="13923841" y="637328"/>
                  <a:pt x="13860473" y="645375"/>
                </a:cubicBezTo>
                <a:close/>
                <a:moveTo>
                  <a:pt x="9656979" y="3711239"/>
                </a:moveTo>
                <a:cubicBezTo>
                  <a:pt x="9629821" y="3785673"/>
                  <a:pt x="9585563" y="3820375"/>
                  <a:pt x="9637867" y="3799755"/>
                </a:cubicBezTo>
                <a:cubicBezTo>
                  <a:pt x="9690675" y="3779135"/>
                  <a:pt x="9742980" y="3714760"/>
                  <a:pt x="9740465" y="3770082"/>
                </a:cubicBezTo>
                <a:cubicBezTo>
                  <a:pt x="9737950" y="3824902"/>
                  <a:pt x="9686651" y="3816855"/>
                  <a:pt x="9702745" y="3871171"/>
                </a:cubicBezTo>
                <a:cubicBezTo>
                  <a:pt x="9718839" y="3924985"/>
                  <a:pt x="9706769" y="3920458"/>
                  <a:pt x="9794782" y="3940073"/>
                </a:cubicBezTo>
                <a:cubicBezTo>
                  <a:pt x="9882795" y="3959687"/>
                  <a:pt x="9810875" y="3952646"/>
                  <a:pt x="9832502" y="4004448"/>
                </a:cubicBezTo>
                <a:cubicBezTo>
                  <a:pt x="9854127" y="4056250"/>
                  <a:pt x="9868713" y="4071841"/>
                  <a:pt x="9846081" y="4086928"/>
                </a:cubicBezTo>
                <a:cubicBezTo>
                  <a:pt x="9822946" y="4102016"/>
                  <a:pt x="9755553" y="4040156"/>
                  <a:pt x="9751530" y="4066308"/>
                </a:cubicBezTo>
                <a:cubicBezTo>
                  <a:pt x="9747506" y="4092461"/>
                  <a:pt x="9761086" y="4112075"/>
                  <a:pt x="9777179" y="4148789"/>
                </a:cubicBezTo>
                <a:cubicBezTo>
                  <a:pt x="9793273" y="4185503"/>
                  <a:pt x="9766618" y="4206123"/>
                  <a:pt x="9715319" y="4230264"/>
                </a:cubicBezTo>
                <a:cubicBezTo>
                  <a:pt x="9664020" y="4254404"/>
                  <a:pt x="9708780" y="4269493"/>
                  <a:pt x="9747506" y="4266978"/>
                </a:cubicBezTo>
                <a:cubicBezTo>
                  <a:pt x="9786232" y="4264463"/>
                  <a:pt x="9885310" y="4246357"/>
                  <a:pt x="9868713" y="4280557"/>
                </a:cubicBezTo>
                <a:cubicBezTo>
                  <a:pt x="9852619" y="4314756"/>
                  <a:pt x="9805343" y="4275024"/>
                  <a:pt x="9771647" y="4332359"/>
                </a:cubicBezTo>
                <a:cubicBezTo>
                  <a:pt x="9737950" y="4389693"/>
                  <a:pt x="9613727" y="4438980"/>
                  <a:pt x="9678605" y="4435459"/>
                </a:cubicBezTo>
                <a:cubicBezTo>
                  <a:pt x="9743483" y="4431939"/>
                  <a:pt x="9733927" y="4414839"/>
                  <a:pt x="9927052" y="4387178"/>
                </a:cubicBezTo>
                <a:cubicBezTo>
                  <a:pt x="10120178" y="4359517"/>
                  <a:pt x="9986398" y="4384663"/>
                  <a:pt x="10113137" y="4345938"/>
                </a:cubicBezTo>
                <a:cubicBezTo>
                  <a:pt x="10239875" y="4307212"/>
                  <a:pt x="10199641" y="4296650"/>
                  <a:pt x="10129230" y="4308218"/>
                </a:cubicBezTo>
                <a:cubicBezTo>
                  <a:pt x="10058820" y="4319786"/>
                  <a:pt x="10174997" y="4239316"/>
                  <a:pt x="10158903" y="4164883"/>
                </a:cubicBezTo>
                <a:cubicBezTo>
                  <a:pt x="10142810" y="4090449"/>
                  <a:pt x="10097043" y="4161362"/>
                  <a:pt x="10066867" y="4114087"/>
                </a:cubicBezTo>
                <a:cubicBezTo>
                  <a:pt x="10037194" y="4067314"/>
                  <a:pt x="10041218" y="4053232"/>
                  <a:pt x="10098049" y="4070332"/>
                </a:cubicBezTo>
                <a:cubicBezTo>
                  <a:pt x="10154880" y="4087431"/>
                  <a:pt x="10149348" y="4058764"/>
                  <a:pt x="10039709" y="3988857"/>
                </a:cubicBezTo>
                <a:cubicBezTo>
                  <a:pt x="9930573" y="3918950"/>
                  <a:pt x="9997965" y="3932529"/>
                  <a:pt x="9948176" y="3874189"/>
                </a:cubicBezTo>
                <a:cubicBezTo>
                  <a:pt x="9898385" y="3815849"/>
                  <a:pt x="9813390" y="3822387"/>
                  <a:pt x="9813390" y="3822387"/>
                </a:cubicBezTo>
                <a:cubicBezTo>
                  <a:pt x="9813390" y="3822387"/>
                  <a:pt x="9849601" y="3800761"/>
                  <a:pt x="9871228" y="3758012"/>
                </a:cubicBezTo>
                <a:cubicBezTo>
                  <a:pt x="9892853" y="3715766"/>
                  <a:pt x="9896877" y="3718783"/>
                  <a:pt x="9920011" y="3667485"/>
                </a:cubicBezTo>
                <a:cubicBezTo>
                  <a:pt x="9943146" y="3615683"/>
                  <a:pt x="9896877" y="3620712"/>
                  <a:pt x="9839039" y="3632782"/>
                </a:cubicBezTo>
                <a:cubicBezTo>
                  <a:pt x="9780700" y="3645355"/>
                  <a:pt x="9762091" y="3651391"/>
                  <a:pt x="9774162" y="3628256"/>
                </a:cubicBezTo>
                <a:cubicBezTo>
                  <a:pt x="9786232" y="3605121"/>
                  <a:pt x="9794278" y="3596068"/>
                  <a:pt x="9821437" y="3567401"/>
                </a:cubicBezTo>
                <a:cubicBezTo>
                  <a:pt x="9848595" y="3538734"/>
                  <a:pt x="9853625" y="3523646"/>
                  <a:pt x="9803834" y="3535214"/>
                </a:cubicBezTo>
                <a:cubicBezTo>
                  <a:pt x="9754045" y="3546781"/>
                  <a:pt x="9746500" y="3545775"/>
                  <a:pt x="9703752" y="3564887"/>
                </a:cubicBezTo>
                <a:cubicBezTo>
                  <a:pt x="9639377" y="3595565"/>
                  <a:pt x="9684137" y="3636806"/>
                  <a:pt x="9656979" y="3711239"/>
                </a:cubicBezTo>
                <a:close/>
                <a:moveTo>
                  <a:pt x="9520685" y="3886762"/>
                </a:moveTo>
                <a:cubicBezTo>
                  <a:pt x="9432672" y="3921464"/>
                  <a:pt x="9457315" y="3944096"/>
                  <a:pt x="9472403" y="3956670"/>
                </a:cubicBezTo>
                <a:cubicBezTo>
                  <a:pt x="9487491" y="3969243"/>
                  <a:pt x="9514147" y="3945102"/>
                  <a:pt x="9431666" y="3992378"/>
                </a:cubicBezTo>
                <a:cubicBezTo>
                  <a:pt x="9349185" y="4039150"/>
                  <a:pt x="9348179" y="4090952"/>
                  <a:pt x="9390929" y="4101513"/>
                </a:cubicBezTo>
                <a:cubicBezTo>
                  <a:pt x="9434181" y="4112075"/>
                  <a:pt x="9428649" y="4076367"/>
                  <a:pt x="9382882" y="4162368"/>
                </a:cubicBezTo>
                <a:cubicBezTo>
                  <a:pt x="9336612" y="4248369"/>
                  <a:pt x="9305933" y="4306709"/>
                  <a:pt x="9398975" y="4285083"/>
                </a:cubicBezTo>
                <a:cubicBezTo>
                  <a:pt x="9492017" y="4263457"/>
                  <a:pt x="9517667" y="4215176"/>
                  <a:pt x="9562427" y="4209141"/>
                </a:cubicBezTo>
                <a:cubicBezTo>
                  <a:pt x="9607189" y="4203608"/>
                  <a:pt x="9615235" y="4167900"/>
                  <a:pt x="9615235" y="4114087"/>
                </a:cubicBezTo>
                <a:cubicBezTo>
                  <a:pt x="9615235" y="4060273"/>
                  <a:pt x="9585563" y="4059267"/>
                  <a:pt x="9620768" y="4014506"/>
                </a:cubicBezTo>
                <a:cubicBezTo>
                  <a:pt x="9655973" y="3969745"/>
                  <a:pt x="9658487" y="3922973"/>
                  <a:pt x="9589586" y="3900844"/>
                </a:cubicBezTo>
                <a:cubicBezTo>
                  <a:pt x="9520685" y="3878715"/>
                  <a:pt x="9576007" y="3865136"/>
                  <a:pt x="9520685" y="3886762"/>
                </a:cubicBezTo>
                <a:close/>
                <a:moveTo>
                  <a:pt x="10629646" y="5090275"/>
                </a:moveTo>
                <a:cubicBezTo>
                  <a:pt x="10625120" y="5102345"/>
                  <a:pt x="10635682" y="5135036"/>
                  <a:pt x="10599973" y="5157165"/>
                </a:cubicBezTo>
                <a:cubicBezTo>
                  <a:pt x="10564266" y="5179797"/>
                  <a:pt x="10617073" y="5199914"/>
                  <a:pt x="10628641" y="5221037"/>
                </a:cubicBezTo>
                <a:cubicBezTo>
                  <a:pt x="10640208" y="5242160"/>
                  <a:pt x="10654793" y="5148615"/>
                  <a:pt x="10651272" y="5103854"/>
                </a:cubicBezTo>
                <a:cubicBezTo>
                  <a:pt x="10647752" y="5059596"/>
                  <a:pt x="10644231" y="5052052"/>
                  <a:pt x="10629646" y="5090275"/>
                </a:cubicBezTo>
                <a:close/>
                <a:moveTo>
                  <a:pt x="10612547" y="5267306"/>
                </a:moveTo>
                <a:cubicBezTo>
                  <a:pt x="10554206" y="5294968"/>
                  <a:pt x="10550686" y="5315085"/>
                  <a:pt x="10543645" y="5358840"/>
                </a:cubicBezTo>
                <a:cubicBezTo>
                  <a:pt x="10536604" y="5402595"/>
                  <a:pt x="10590418" y="5367390"/>
                  <a:pt x="10576839" y="5405612"/>
                </a:cubicBezTo>
                <a:cubicBezTo>
                  <a:pt x="10563260" y="5443835"/>
                  <a:pt x="10575833" y="5464455"/>
                  <a:pt x="10636184" y="5428244"/>
                </a:cubicBezTo>
                <a:cubicBezTo>
                  <a:pt x="10696536" y="5392033"/>
                  <a:pt x="10662337" y="5358840"/>
                  <a:pt x="10671893" y="5313073"/>
                </a:cubicBezTo>
                <a:cubicBezTo>
                  <a:pt x="10680945" y="5267306"/>
                  <a:pt x="10688992" y="5231095"/>
                  <a:pt x="10612547" y="5267306"/>
                </a:cubicBezTo>
                <a:close/>
                <a:moveTo>
                  <a:pt x="11509272" y="5738553"/>
                </a:moveTo>
                <a:cubicBezTo>
                  <a:pt x="11457973" y="5733523"/>
                  <a:pt x="11435341" y="5765711"/>
                  <a:pt x="11522851" y="5775266"/>
                </a:cubicBezTo>
                <a:cubicBezTo>
                  <a:pt x="11610361" y="5784822"/>
                  <a:pt x="11650092" y="5786331"/>
                  <a:pt x="11682783" y="5778284"/>
                </a:cubicBezTo>
                <a:cubicBezTo>
                  <a:pt x="11715474" y="5770237"/>
                  <a:pt x="11687812" y="5776775"/>
                  <a:pt x="11645063" y="5748108"/>
                </a:cubicBezTo>
                <a:cubicBezTo>
                  <a:pt x="11602314" y="5718938"/>
                  <a:pt x="11574653" y="5744587"/>
                  <a:pt x="11509272" y="5738553"/>
                </a:cubicBezTo>
                <a:close/>
                <a:moveTo>
                  <a:pt x="11997114" y="5765711"/>
                </a:moveTo>
                <a:cubicBezTo>
                  <a:pt x="11926704" y="5750623"/>
                  <a:pt x="11945816" y="5836121"/>
                  <a:pt x="12017735" y="5823548"/>
                </a:cubicBezTo>
                <a:cubicBezTo>
                  <a:pt x="12089653" y="5810472"/>
                  <a:pt x="12062495" y="5828074"/>
                  <a:pt x="12095185" y="5775769"/>
                </a:cubicBezTo>
                <a:cubicBezTo>
                  <a:pt x="12127373" y="5722459"/>
                  <a:pt x="12070542" y="5781302"/>
                  <a:pt x="11997114" y="5765711"/>
                </a:cubicBezTo>
                <a:close/>
                <a:moveTo>
                  <a:pt x="10243898" y="5368396"/>
                </a:moveTo>
                <a:cubicBezTo>
                  <a:pt x="10186564" y="5375940"/>
                  <a:pt x="10182038" y="5395051"/>
                  <a:pt x="10226799" y="5406618"/>
                </a:cubicBezTo>
                <a:cubicBezTo>
                  <a:pt x="10271560" y="5418186"/>
                  <a:pt x="10265525" y="5404607"/>
                  <a:pt x="10290671" y="5386501"/>
                </a:cubicBezTo>
                <a:cubicBezTo>
                  <a:pt x="10315818" y="5368396"/>
                  <a:pt x="10269045" y="5365378"/>
                  <a:pt x="10243898" y="5368396"/>
                </a:cubicBezTo>
                <a:close/>
                <a:moveTo>
                  <a:pt x="6776696" y="4325317"/>
                </a:moveTo>
                <a:cubicBezTo>
                  <a:pt x="6741491" y="4353482"/>
                  <a:pt x="6701256" y="4394219"/>
                  <a:pt x="6651466" y="4483741"/>
                </a:cubicBezTo>
                <a:cubicBezTo>
                  <a:pt x="6601676" y="4573262"/>
                  <a:pt x="6606706" y="4563707"/>
                  <a:pt x="6558927" y="4612994"/>
                </a:cubicBezTo>
                <a:cubicBezTo>
                  <a:pt x="6510646" y="4662784"/>
                  <a:pt x="6534787" y="4651217"/>
                  <a:pt x="6684157" y="4680387"/>
                </a:cubicBezTo>
                <a:cubicBezTo>
                  <a:pt x="6833527" y="4709054"/>
                  <a:pt x="6821456" y="4731685"/>
                  <a:pt x="6855656" y="4722130"/>
                </a:cubicBezTo>
                <a:cubicBezTo>
                  <a:pt x="6889855" y="4712574"/>
                  <a:pt x="6896896" y="4741241"/>
                  <a:pt x="6896896" y="4771920"/>
                </a:cubicBezTo>
                <a:cubicBezTo>
                  <a:pt x="6896896" y="4802096"/>
                  <a:pt x="6929587" y="4784493"/>
                  <a:pt x="6944675" y="4736715"/>
                </a:cubicBezTo>
                <a:cubicBezTo>
                  <a:pt x="6960266" y="4688936"/>
                  <a:pt x="6929084" y="4602432"/>
                  <a:pt x="6898406" y="4552642"/>
                </a:cubicBezTo>
                <a:cubicBezTo>
                  <a:pt x="6867223" y="4502852"/>
                  <a:pt x="6860686" y="4502852"/>
                  <a:pt x="6812404" y="4515928"/>
                </a:cubicBezTo>
                <a:cubicBezTo>
                  <a:pt x="6764626" y="4528501"/>
                  <a:pt x="6779714" y="4504864"/>
                  <a:pt x="6762614" y="4466641"/>
                </a:cubicBezTo>
                <a:cubicBezTo>
                  <a:pt x="6745514" y="4428418"/>
                  <a:pt x="6717853" y="4458594"/>
                  <a:pt x="6759094" y="4401260"/>
                </a:cubicBezTo>
                <a:cubicBezTo>
                  <a:pt x="6800837" y="4342920"/>
                  <a:pt x="6811398" y="4298160"/>
                  <a:pt x="6776696" y="4325317"/>
                </a:cubicBezTo>
                <a:close/>
                <a:moveTo>
                  <a:pt x="2208075" y="4223223"/>
                </a:moveTo>
                <a:cubicBezTo>
                  <a:pt x="2208075" y="4271001"/>
                  <a:pt x="2258368" y="4351973"/>
                  <a:pt x="2296088" y="4378628"/>
                </a:cubicBezTo>
                <a:cubicBezTo>
                  <a:pt x="2333808" y="4405284"/>
                  <a:pt x="2325761" y="4390196"/>
                  <a:pt x="2308661" y="4333868"/>
                </a:cubicBezTo>
                <a:cubicBezTo>
                  <a:pt x="2291562" y="4277539"/>
                  <a:pt x="2305141" y="4277539"/>
                  <a:pt x="2297094" y="4241328"/>
                </a:cubicBezTo>
                <a:cubicBezTo>
                  <a:pt x="2289047" y="4205117"/>
                  <a:pt x="2208075" y="4206123"/>
                  <a:pt x="2208075" y="4223223"/>
                </a:cubicBezTo>
                <a:close/>
                <a:moveTo>
                  <a:pt x="2458535" y="4483238"/>
                </a:moveTo>
                <a:cubicBezTo>
                  <a:pt x="2468593" y="4493296"/>
                  <a:pt x="2498769" y="4536549"/>
                  <a:pt x="2551074" y="4571753"/>
                </a:cubicBezTo>
                <a:cubicBezTo>
                  <a:pt x="2603882" y="4606959"/>
                  <a:pt x="2617461" y="4610982"/>
                  <a:pt x="2672280" y="4627076"/>
                </a:cubicBezTo>
                <a:cubicBezTo>
                  <a:pt x="2727100" y="4643170"/>
                  <a:pt x="2751240" y="4621544"/>
                  <a:pt x="2715532" y="4589859"/>
                </a:cubicBezTo>
                <a:cubicBezTo>
                  <a:pt x="2679824" y="4557671"/>
                  <a:pt x="2710000" y="4561192"/>
                  <a:pt x="2645625" y="4546104"/>
                </a:cubicBezTo>
                <a:cubicBezTo>
                  <a:pt x="2581250" y="4531519"/>
                  <a:pt x="2567670" y="4536549"/>
                  <a:pt x="2535986" y="4516431"/>
                </a:cubicBezTo>
                <a:cubicBezTo>
                  <a:pt x="2504301" y="4495811"/>
                  <a:pt x="2436909" y="4460606"/>
                  <a:pt x="2458535" y="4483238"/>
                </a:cubicBezTo>
                <a:close/>
                <a:moveTo>
                  <a:pt x="1063405" y="3952646"/>
                </a:moveTo>
                <a:cubicBezTo>
                  <a:pt x="1022165" y="3943090"/>
                  <a:pt x="1006071" y="3941581"/>
                  <a:pt x="977404" y="3963711"/>
                </a:cubicBezTo>
                <a:cubicBezTo>
                  <a:pt x="949240" y="3985839"/>
                  <a:pt x="941193" y="4005454"/>
                  <a:pt x="956784" y="4030097"/>
                </a:cubicBezTo>
                <a:cubicBezTo>
                  <a:pt x="972375" y="4054741"/>
                  <a:pt x="962819" y="4041162"/>
                  <a:pt x="998527" y="4016518"/>
                </a:cubicBezTo>
                <a:cubicBezTo>
                  <a:pt x="1034738" y="3991875"/>
                  <a:pt x="1017639" y="3988354"/>
                  <a:pt x="1062902" y="3977290"/>
                </a:cubicBezTo>
                <a:cubicBezTo>
                  <a:pt x="1108669" y="3966225"/>
                  <a:pt x="1099113" y="3950634"/>
                  <a:pt x="1099113" y="3950634"/>
                </a:cubicBezTo>
                <a:cubicBezTo>
                  <a:pt x="1099113" y="3950634"/>
                  <a:pt x="1088049" y="3958178"/>
                  <a:pt x="1063405" y="3952646"/>
                </a:cubicBezTo>
                <a:close/>
                <a:moveTo>
                  <a:pt x="1048820" y="3897826"/>
                </a:moveTo>
                <a:cubicBezTo>
                  <a:pt x="1021159" y="3914423"/>
                  <a:pt x="1011604" y="3928003"/>
                  <a:pt x="1042785" y="3921967"/>
                </a:cubicBezTo>
                <a:cubicBezTo>
                  <a:pt x="1073967" y="3915429"/>
                  <a:pt x="1069441" y="3897826"/>
                  <a:pt x="1089055" y="3901850"/>
                </a:cubicBezTo>
                <a:cubicBezTo>
                  <a:pt x="1108669" y="3905873"/>
                  <a:pt x="1115710" y="3897826"/>
                  <a:pt x="1115710" y="3897826"/>
                </a:cubicBezTo>
                <a:cubicBezTo>
                  <a:pt x="1115710" y="3897826"/>
                  <a:pt x="1077990" y="3880224"/>
                  <a:pt x="1048820" y="3897826"/>
                </a:cubicBezTo>
                <a:close/>
                <a:moveTo>
                  <a:pt x="256705" y="3770585"/>
                </a:moveTo>
                <a:cubicBezTo>
                  <a:pt x="218985" y="3789194"/>
                  <a:pt x="183277" y="3767568"/>
                  <a:pt x="206412" y="3781147"/>
                </a:cubicBezTo>
                <a:cubicBezTo>
                  <a:pt x="229547" y="3795229"/>
                  <a:pt x="261231" y="3808305"/>
                  <a:pt x="286378" y="3805287"/>
                </a:cubicBezTo>
                <a:cubicBezTo>
                  <a:pt x="311524" y="3802270"/>
                  <a:pt x="327618" y="3802270"/>
                  <a:pt x="318565" y="3790199"/>
                </a:cubicBezTo>
                <a:cubicBezTo>
                  <a:pt x="309513" y="3778129"/>
                  <a:pt x="306998" y="3775112"/>
                  <a:pt x="306495" y="3762538"/>
                </a:cubicBezTo>
                <a:cubicBezTo>
                  <a:pt x="305489" y="3746445"/>
                  <a:pt x="294425" y="3752480"/>
                  <a:pt x="256705" y="3770585"/>
                </a:cubicBezTo>
                <a:close/>
                <a:moveTo>
                  <a:pt x="12925021" y="8978934"/>
                </a:moveTo>
                <a:cubicBezTo>
                  <a:pt x="12881266" y="9074994"/>
                  <a:pt x="12789733" y="9028221"/>
                  <a:pt x="12716808" y="9098128"/>
                </a:cubicBezTo>
                <a:cubicBezTo>
                  <a:pt x="12643380" y="9168539"/>
                  <a:pt x="12654947" y="9147415"/>
                  <a:pt x="12709767" y="9244984"/>
                </a:cubicBezTo>
                <a:cubicBezTo>
                  <a:pt x="12764587" y="9343055"/>
                  <a:pt x="12664001" y="9332494"/>
                  <a:pt x="12638854" y="9447664"/>
                </a:cubicBezTo>
                <a:cubicBezTo>
                  <a:pt x="12613707" y="9562836"/>
                  <a:pt x="12668527" y="9541713"/>
                  <a:pt x="12698199" y="9639281"/>
                </a:cubicBezTo>
                <a:cubicBezTo>
                  <a:pt x="12727872" y="9737353"/>
                  <a:pt x="12741954" y="9707679"/>
                  <a:pt x="12796774" y="9694604"/>
                </a:cubicBezTo>
                <a:cubicBezTo>
                  <a:pt x="12851593" y="9682030"/>
                  <a:pt x="12890822" y="9656381"/>
                  <a:pt x="12890822" y="9656381"/>
                </a:cubicBezTo>
                <a:cubicBezTo>
                  <a:pt x="12890822" y="9656381"/>
                  <a:pt x="12899874" y="9570883"/>
                  <a:pt x="12936589" y="9445150"/>
                </a:cubicBezTo>
                <a:cubicBezTo>
                  <a:pt x="12973302" y="9319418"/>
                  <a:pt x="12998449" y="9227884"/>
                  <a:pt x="13005490" y="9144397"/>
                </a:cubicBezTo>
                <a:cubicBezTo>
                  <a:pt x="13012531" y="9061414"/>
                  <a:pt x="13019069" y="9001565"/>
                  <a:pt x="13037678" y="9027215"/>
                </a:cubicBezTo>
                <a:cubicBezTo>
                  <a:pt x="13055783" y="9052864"/>
                  <a:pt x="13058298" y="9052864"/>
                  <a:pt x="13058298" y="9012127"/>
                </a:cubicBezTo>
                <a:cubicBezTo>
                  <a:pt x="13058298" y="8971893"/>
                  <a:pt x="13036169" y="8857727"/>
                  <a:pt x="13000964" y="8831072"/>
                </a:cubicBezTo>
                <a:cubicBezTo>
                  <a:pt x="12938600" y="8785305"/>
                  <a:pt x="12968273" y="8883376"/>
                  <a:pt x="12925021" y="8978934"/>
                </a:cubicBezTo>
                <a:close/>
                <a:moveTo>
                  <a:pt x="12989397" y="2423234"/>
                </a:moveTo>
                <a:cubicBezTo>
                  <a:pt x="12929548" y="2436813"/>
                  <a:pt x="12900880" y="2473527"/>
                  <a:pt x="12944635" y="2488112"/>
                </a:cubicBezTo>
                <a:cubicBezTo>
                  <a:pt x="12988391" y="2502194"/>
                  <a:pt x="12983864" y="2494650"/>
                  <a:pt x="13056286" y="2469001"/>
                </a:cubicBezTo>
                <a:cubicBezTo>
                  <a:pt x="13128204" y="2442849"/>
                  <a:pt x="13048239" y="2409655"/>
                  <a:pt x="12989397" y="2423234"/>
                </a:cubicBezTo>
                <a:close/>
                <a:moveTo>
                  <a:pt x="14110428" y="1333887"/>
                </a:moveTo>
                <a:cubicBezTo>
                  <a:pt x="14089809" y="1301699"/>
                  <a:pt x="14071702" y="1344448"/>
                  <a:pt x="13860974" y="1435982"/>
                </a:cubicBezTo>
                <a:cubicBezTo>
                  <a:pt x="13650246" y="1527515"/>
                  <a:pt x="13652762" y="1448555"/>
                  <a:pt x="13455613" y="1604463"/>
                </a:cubicBezTo>
                <a:cubicBezTo>
                  <a:pt x="13258967" y="1759869"/>
                  <a:pt x="13302219" y="1740757"/>
                  <a:pt x="13290651" y="1834806"/>
                </a:cubicBezTo>
                <a:cubicBezTo>
                  <a:pt x="13279084" y="1928351"/>
                  <a:pt x="13233318" y="1888116"/>
                  <a:pt x="13215212" y="1973111"/>
                </a:cubicBezTo>
                <a:cubicBezTo>
                  <a:pt x="13197107" y="2058107"/>
                  <a:pt x="13096521" y="2062633"/>
                  <a:pt x="13146311" y="2133043"/>
                </a:cubicBezTo>
                <a:cubicBezTo>
                  <a:pt x="13196604" y="2203454"/>
                  <a:pt x="13262991" y="2243688"/>
                  <a:pt x="13368103" y="2273864"/>
                </a:cubicBezTo>
                <a:cubicBezTo>
                  <a:pt x="13473216" y="2303537"/>
                  <a:pt x="13503392" y="2271852"/>
                  <a:pt x="13480256" y="2260788"/>
                </a:cubicBezTo>
                <a:cubicBezTo>
                  <a:pt x="13457121" y="2250226"/>
                  <a:pt x="13377156" y="2124493"/>
                  <a:pt x="13393250" y="1981661"/>
                </a:cubicBezTo>
                <a:cubicBezTo>
                  <a:pt x="13409344" y="1838829"/>
                  <a:pt x="13462151" y="1859952"/>
                  <a:pt x="13507918" y="1806641"/>
                </a:cubicBezTo>
                <a:cubicBezTo>
                  <a:pt x="13553685" y="1753331"/>
                  <a:pt x="13672879" y="1615025"/>
                  <a:pt x="13750331" y="1567749"/>
                </a:cubicBezTo>
                <a:cubicBezTo>
                  <a:pt x="13825770" y="1521983"/>
                  <a:pt x="14027444" y="1458614"/>
                  <a:pt x="14128534" y="1423408"/>
                </a:cubicBezTo>
                <a:cubicBezTo>
                  <a:pt x="14131551" y="1422402"/>
                  <a:pt x="14135072" y="1422402"/>
                  <a:pt x="14137084" y="1420391"/>
                </a:cubicBezTo>
                <a:cubicBezTo>
                  <a:pt x="14218055" y="1331875"/>
                  <a:pt x="14131048" y="1366074"/>
                  <a:pt x="14110428" y="1333887"/>
                </a:cubicBezTo>
                <a:close/>
                <a:moveTo>
                  <a:pt x="13543122" y="2291969"/>
                </a:moveTo>
                <a:cubicBezTo>
                  <a:pt x="13517976" y="2295490"/>
                  <a:pt x="13506409" y="2296496"/>
                  <a:pt x="13552176" y="2341257"/>
                </a:cubicBezTo>
                <a:cubicBezTo>
                  <a:pt x="13597943" y="2386017"/>
                  <a:pt x="13638177" y="2420217"/>
                  <a:pt x="13623089" y="2360368"/>
                </a:cubicBezTo>
                <a:cubicBezTo>
                  <a:pt x="13608001" y="2300519"/>
                  <a:pt x="13565755" y="2288952"/>
                  <a:pt x="13543122" y="2291969"/>
                </a:cubicBezTo>
                <a:close/>
                <a:moveTo>
                  <a:pt x="14295004" y="1858443"/>
                </a:moveTo>
                <a:cubicBezTo>
                  <a:pt x="14261810" y="1842852"/>
                  <a:pt x="14243705" y="1826256"/>
                  <a:pt x="14235658" y="1851905"/>
                </a:cubicBezTo>
                <a:cubicBezTo>
                  <a:pt x="14227611" y="1877555"/>
                  <a:pt x="14273378" y="1911754"/>
                  <a:pt x="14318138" y="1920304"/>
                </a:cubicBezTo>
                <a:cubicBezTo>
                  <a:pt x="14362396" y="1928351"/>
                  <a:pt x="14326689" y="1873028"/>
                  <a:pt x="14295004" y="1858443"/>
                </a:cubicBezTo>
                <a:close/>
                <a:moveTo>
                  <a:pt x="6415592" y="4540572"/>
                </a:moveTo>
                <a:cubicBezTo>
                  <a:pt x="6364796" y="4514922"/>
                  <a:pt x="6315006" y="4494805"/>
                  <a:pt x="6281812" y="4494805"/>
                </a:cubicBezTo>
                <a:cubicBezTo>
                  <a:pt x="6248619" y="4494805"/>
                  <a:pt x="6288853" y="4530010"/>
                  <a:pt x="6341158" y="4558678"/>
                </a:cubicBezTo>
                <a:cubicBezTo>
                  <a:pt x="6393966" y="4587345"/>
                  <a:pt x="6445768" y="4555660"/>
                  <a:pt x="6415592" y="4540572"/>
                </a:cubicBezTo>
                <a:close/>
                <a:moveTo>
                  <a:pt x="6294386" y="4754820"/>
                </a:moveTo>
                <a:cubicBezTo>
                  <a:pt x="6296900" y="4712574"/>
                  <a:pt x="6266222" y="4803101"/>
                  <a:pt x="6303941" y="4823722"/>
                </a:cubicBezTo>
                <a:cubicBezTo>
                  <a:pt x="6341661" y="4843839"/>
                  <a:pt x="6361275" y="4849371"/>
                  <a:pt x="6385416" y="4824727"/>
                </a:cubicBezTo>
                <a:cubicBezTo>
                  <a:pt x="6409557" y="4800084"/>
                  <a:pt x="6389942" y="4815675"/>
                  <a:pt x="6356749" y="4809640"/>
                </a:cubicBezTo>
                <a:cubicBezTo>
                  <a:pt x="6323556" y="4803604"/>
                  <a:pt x="6292374" y="4790026"/>
                  <a:pt x="6294386" y="4754820"/>
                </a:cubicBezTo>
                <a:close/>
                <a:moveTo>
                  <a:pt x="21288756" y="3286263"/>
                </a:moveTo>
                <a:cubicBezTo>
                  <a:pt x="21226894" y="3292801"/>
                  <a:pt x="21180626" y="3275199"/>
                  <a:pt x="21180626" y="3275199"/>
                </a:cubicBezTo>
                <a:cubicBezTo>
                  <a:pt x="21180626" y="3275199"/>
                  <a:pt x="21177104" y="3324989"/>
                  <a:pt x="21158496" y="3348626"/>
                </a:cubicBezTo>
                <a:cubicBezTo>
                  <a:pt x="21139384" y="3372767"/>
                  <a:pt x="21152964" y="3398417"/>
                  <a:pt x="21152964" y="3398417"/>
                </a:cubicBezTo>
                <a:cubicBezTo>
                  <a:pt x="21152964" y="3398417"/>
                  <a:pt x="21091104" y="3371258"/>
                  <a:pt x="21055396" y="3358182"/>
                </a:cubicBezTo>
                <a:cubicBezTo>
                  <a:pt x="21019186" y="3345106"/>
                  <a:pt x="20986494" y="3356673"/>
                  <a:pt x="20965874" y="3302357"/>
                </a:cubicBezTo>
                <a:cubicBezTo>
                  <a:pt x="20945254" y="3248040"/>
                  <a:pt x="20883394" y="3257596"/>
                  <a:pt x="20835614" y="3257596"/>
                </a:cubicBezTo>
                <a:cubicBezTo>
                  <a:pt x="20787334" y="3257596"/>
                  <a:pt x="20801416" y="3195233"/>
                  <a:pt x="20801416" y="3195233"/>
                </a:cubicBezTo>
                <a:cubicBezTo>
                  <a:pt x="20801416" y="3195233"/>
                  <a:pt x="20801416" y="3195233"/>
                  <a:pt x="20772246" y="3196742"/>
                </a:cubicBezTo>
                <a:cubicBezTo>
                  <a:pt x="20743076" y="3198250"/>
                  <a:pt x="20748104" y="3268660"/>
                  <a:pt x="20710386" y="3291292"/>
                </a:cubicBezTo>
                <a:cubicBezTo>
                  <a:pt x="20672666" y="3313421"/>
                  <a:pt x="20553974" y="3328006"/>
                  <a:pt x="20553974" y="3328006"/>
                </a:cubicBezTo>
                <a:cubicBezTo>
                  <a:pt x="20553974" y="3328006"/>
                  <a:pt x="20629414" y="3382323"/>
                  <a:pt x="20645004" y="3427084"/>
                </a:cubicBezTo>
                <a:cubicBezTo>
                  <a:pt x="20660092" y="3471845"/>
                  <a:pt x="20689764" y="3515097"/>
                  <a:pt x="20689764" y="3515097"/>
                </a:cubicBezTo>
                <a:cubicBezTo>
                  <a:pt x="20689764" y="3515097"/>
                  <a:pt x="20682724" y="3535717"/>
                  <a:pt x="20591694" y="3518114"/>
                </a:cubicBezTo>
                <a:cubicBezTo>
                  <a:pt x="20500664" y="3500512"/>
                  <a:pt x="20506196" y="3535717"/>
                  <a:pt x="20408124" y="3575448"/>
                </a:cubicBezTo>
                <a:cubicBezTo>
                  <a:pt x="20310052" y="3615683"/>
                  <a:pt x="20198906" y="3676034"/>
                  <a:pt x="20171244" y="3698666"/>
                </a:cubicBezTo>
                <a:cubicBezTo>
                  <a:pt x="20143582" y="3720795"/>
                  <a:pt x="20142074" y="3708222"/>
                  <a:pt x="20056072" y="3687601"/>
                </a:cubicBezTo>
                <a:cubicBezTo>
                  <a:pt x="19970072" y="3666981"/>
                  <a:pt x="19952972" y="3711742"/>
                  <a:pt x="19930842" y="3722807"/>
                </a:cubicBezTo>
                <a:cubicBezTo>
                  <a:pt x="19908714" y="3733871"/>
                  <a:pt x="19917264" y="3671508"/>
                  <a:pt x="19917264" y="3671508"/>
                </a:cubicBezTo>
                <a:cubicBezTo>
                  <a:pt x="19917264" y="3671508"/>
                  <a:pt x="19886082" y="3671508"/>
                  <a:pt x="19848362" y="3690619"/>
                </a:cubicBezTo>
                <a:cubicBezTo>
                  <a:pt x="19457084" y="3889277"/>
                  <a:pt x="19727156" y="3878715"/>
                  <a:pt x="19714584" y="3918950"/>
                </a:cubicBezTo>
                <a:cubicBezTo>
                  <a:pt x="19714584" y="3918950"/>
                  <a:pt x="19673342" y="4073852"/>
                  <a:pt x="19673342" y="4074355"/>
                </a:cubicBezTo>
                <a:cubicBezTo>
                  <a:pt x="19616008" y="4245855"/>
                  <a:pt x="19575774" y="4155830"/>
                  <a:pt x="19527494" y="4291621"/>
                </a:cubicBezTo>
                <a:cubicBezTo>
                  <a:pt x="19373094" y="4723136"/>
                  <a:pt x="19283572" y="4225234"/>
                  <a:pt x="19283572" y="4111069"/>
                </a:cubicBezTo>
                <a:cubicBezTo>
                  <a:pt x="19283572" y="4040659"/>
                  <a:pt x="19267980" y="3949629"/>
                  <a:pt x="19312740" y="3929008"/>
                </a:cubicBezTo>
                <a:cubicBezTo>
                  <a:pt x="19696980" y="3749965"/>
                  <a:pt x="19348952" y="3904365"/>
                  <a:pt x="19709050" y="3657426"/>
                </a:cubicBezTo>
                <a:cubicBezTo>
                  <a:pt x="19825730" y="3577460"/>
                  <a:pt x="19762360" y="3529681"/>
                  <a:pt x="19788010" y="3507050"/>
                </a:cubicBezTo>
                <a:cubicBezTo>
                  <a:pt x="19813660" y="3484920"/>
                  <a:pt x="19854900" y="3478383"/>
                  <a:pt x="19854900" y="3478383"/>
                </a:cubicBezTo>
                <a:cubicBezTo>
                  <a:pt x="19854900" y="3478383"/>
                  <a:pt x="19854900" y="3478383"/>
                  <a:pt x="19791532" y="3471845"/>
                </a:cubicBezTo>
                <a:cubicBezTo>
                  <a:pt x="19728162" y="3465306"/>
                  <a:pt x="19726150" y="3479891"/>
                  <a:pt x="19676360" y="3534208"/>
                </a:cubicBezTo>
                <a:cubicBezTo>
                  <a:pt x="19626570" y="3588524"/>
                  <a:pt x="19587342" y="3598080"/>
                  <a:pt x="19597400" y="3556337"/>
                </a:cubicBezTo>
                <a:cubicBezTo>
                  <a:pt x="19607962" y="3514594"/>
                  <a:pt x="19609472" y="3471845"/>
                  <a:pt x="19571752" y="3493973"/>
                </a:cubicBezTo>
                <a:cubicBezTo>
                  <a:pt x="19534032" y="3516102"/>
                  <a:pt x="19518440" y="3513085"/>
                  <a:pt x="19448030" y="3527670"/>
                </a:cubicBezTo>
                <a:cubicBezTo>
                  <a:pt x="19377620" y="3542255"/>
                  <a:pt x="19302180" y="3575448"/>
                  <a:pt x="19238810" y="3655414"/>
                </a:cubicBezTo>
                <a:cubicBezTo>
                  <a:pt x="19175442" y="3735380"/>
                  <a:pt x="19211150" y="3725824"/>
                  <a:pt x="19231770" y="3744936"/>
                </a:cubicBezTo>
                <a:cubicBezTo>
                  <a:pt x="19252390" y="3764047"/>
                  <a:pt x="19130178" y="3759521"/>
                  <a:pt x="19072340" y="3754491"/>
                </a:cubicBezTo>
                <a:cubicBezTo>
                  <a:pt x="19014000" y="3749462"/>
                  <a:pt x="19044680" y="3738398"/>
                  <a:pt x="19079382" y="3727333"/>
                </a:cubicBezTo>
                <a:cubicBezTo>
                  <a:pt x="19113580" y="3716269"/>
                  <a:pt x="19028084" y="3706713"/>
                  <a:pt x="18952140" y="3690619"/>
                </a:cubicBezTo>
                <a:cubicBezTo>
                  <a:pt x="18876700" y="3674526"/>
                  <a:pt x="18905870" y="3703696"/>
                  <a:pt x="18861110" y="3720795"/>
                </a:cubicBezTo>
                <a:cubicBezTo>
                  <a:pt x="18816348" y="3738398"/>
                  <a:pt x="18818360" y="3704701"/>
                  <a:pt x="18795728" y="3700175"/>
                </a:cubicBezTo>
                <a:cubicBezTo>
                  <a:pt x="18773600" y="3695648"/>
                  <a:pt x="18674020" y="3689111"/>
                  <a:pt x="18603610" y="3681063"/>
                </a:cubicBezTo>
                <a:cubicBezTo>
                  <a:pt x="18533198" y="3673017"/>
                  <a:pt x="18538228" y="3686093"/>
                  <a:pt x="18519620" y="3709730"/>
                </a:cubicBezTo>
                <a:cubicBezTo>
                  <a:pt x="18500508" y="3733871"/>
                  <a:pt x="18370250" y="3849042"/>
                  <a:pt x="18313418" y="3914423"/>
                </a:cubicBezTo>
                <a:cubicBezTo>
                  <a:pt x="18256586" y="3979804"/>
                  <a:pt x="18186176" y="3994389"/>
                  <a:pt x="18122808" y="4055244"/>
                </a:cubicBezTo>
                <a:cubicBezTo>
                  <a:pt x="18059438" y="4116098"/>
                  <a:pt x="18048878" y="4112578"/>
                  <a:pt x="18100680" y="4122636"/>
                </a:cubicBezTo>
                <a:cubicBezTo>
                  <a:pt x="18151978" y="4132192"/>
                  <a:pt x="18159018" y="4127163"/>
                  <a:pt x="18167568" y="4175444"/>
                </a:cubicBezTo>
                <a:cubicBezTo>
                  <a:pt x="18176120" y="4223223"/>
                  <a:pt x="18200258" y="4239316"/>
                  <a:pt x="18255078" y="4239316"/>
                </a:cubicBezTo>
                <a:cubicBezTo>
                  <a:pt x="18309898" y="4239316"/>
                  <a:pt x="18294306" y="4253901"/>
                  <a:pt x="18304870" y="4212158"/>
                </a:cubicBezTo>
                <a:cubicBezTo>
                  <a:pt x="18315430" y="4170415"/>
                  <a:pt x="18291290" y="4122636"/>
                  <a:pt x="18337560" y="4159350"/>
                </a:cubicBezTo>
                <a:cubicBezTo>
                  <a:pt x="18383828" y="4196064"/>
                  <a:pt x="18421548" y="4223223"/>
                  <a:pt x="18435128" y="4276030"/>
                </a:cubicBezTo>
                <a:cubicBezTo>
                  <a:pt x="18448706" y="4328838"/>
                  <a:pt x="18431608" y="4367061"/>
                  <a:pt x="18407466" y="4455074"/>
                </a:cubicBezTo>
                <a:cubicBezTo>
                  <a:pt x="18383326" y="4543086"/>
                  <a:pt x="18374776" y="4669322"/>
                  <a:pt x="18342086" y="4733194"/>
                </a:cubicBezTo>
                <a:cubicBezTo>
                  <a:pt x="18309396" y="4797067"/>
                  <a:pt x="18283746" y="4845348"/>
                  <a:pt x="18247534" y="4915255"/>
                </a:cubicBezTo>
                <a:cubicBezTo>
                  <a:pt x="18211324" y="4985665"/>
                  <a:pt x="18036304" y="5163200"/>
                  <a:pt x="17997076" y="5178791"/>
                </a:cubicBezTo>
                <a:cubicBezTo>
                  <a:pt x="17957344" y="5194884"/>
                  <a:pt x="17931694" y="5196393"/>
                  <a:pt x="17913086" y="5161188"/>
                </a:cubicBezTo>
                <a:cubicBezTo>
                  <a:pt x="17893974" y="5125983"/>
                  <a:pt x="17880396" y="5132521"/>
                  <a:pt x="17835634" y="5172253"/>
                </a:cubicBezTo>
                <a:cubicBezTo>
                  <a:pt x="17790874" y="5212487"/>
                  <a:pt x="17770254" y="5236125"/>
                  <a:pt x="17753154" y="5299997"/>
                </a:cubicBezTo>
                <a:cubicBezTo>
                  <a:pt x="17736054" y="5363869"/>
                  <a:pt x="17698336" y="5363869"/>
                  <a:pt x="17658604" y="5412150"/>
                </a:cubicBezTo>
                <a:cubicBezTo>
                  <a:pt x="17619374" y="5459929"/>
                  <a:pt x="17608814" y="5448864"/>
                  <a:pt x="17637982" y="5503181"/>
                </a:cubicBezTo>
                <a:cubicBezTo>
                  <a:pt x="17667152" y="5557497"/>
                  <a:pt x="17715434" y="5615334"/>
                  <a:pt x="17720464" y="5667639"/>
                </a:cubicBezTo>
                <a:cubicBezTo>
                  <a:pt x="17725492" y="5720447"/>
                  <a:pt x="17696322" y="5796892"/>
                  <a:pt x="17677714" y="5830589"/>
                </a:cubicBezTo>
                <a:cubicBezTo>
                  <a:pt x="17658604" y="5864285"/>
                  <a:pt x="17569586" y="5879876"/>
                  <a:pt x="17571094" y="5864285"/>
                </a:cubicBezTo>
                <a:cubicBezTo>
                  <a:pt x="17573104" y="5848191"/>
                  <a:pt x="17574614" y="5768225"/>
                  <a:pt x="17571094" y="5721956"/>
                </a:cubicBezTo>
                <a:cubicBezTo>
                  <a:pt x="17567572" y="5675686"/>
                  <a:pt x="17533374" y="5675686"/>
                  <a:pt x="17545444" y="5661101"/>
                </a:cubicBezTo>
                <a:cubicBezTo>
                  <a:pt x="17557514" y="5646516"/>
                  <a:pt x="17607304" y="5622878"/>
                  <a:pt x="17571094" y="5589182"/>
                </a:cubicBezTo>
                <a:cubicBezTo>
                  <a:pt x="17534882" y="5555486"/>
                  <a:pt x="17509232" y="5584656"/>
                  <a:pt x="17493642" y="5544421"/>
                </a:cubicBezTo>
                <a:cubicBezTo>
                  <a:pt x="17478052" y="5504187"/>
                  <a:pt x="17500682" y="5472502"/>
                  <a:pt x="17492134" y="5457917"/>
                </a:cubicBezTo>
                <a:cubicBezTo>
                  <a:pt x="17483582" y="5443332"/>
                  <a:pt x="17457934" y="5427741"/>
                  <a:pt x="17404622" y="5422712"/>
                </a:cubicBezTo>
                <a:cubicBezTo>
                  <a:pt x="17351312" y="5417683"/>
                  <a:pt x="17339242" y="5470490"/>
                  <a:pt x="17327172" y="5424221"/>
                </a:cubicBezTo>
                <a:cubicBezTo>
                  <a:pt x="17315100" y="5377951"/>
                  <a:pt x="17332704" y="5372922"/>
                  <a:pt x="17308564" y="5353811"/>
                </a:cubicBezTo>
                <a:cubicBezTo>
                  <a:pt x="17284422" y="5334699"/>
                  <a:pt x="17263802" y="5347272"/>
                  <a:pt x="17202444" y="5400080"/>
                </a:cubicBezTo>
                <a:cubicBezTo>
                  <a:pt x="17140584" y="5452888"/>
                  <a:pt x="17128514" y="5441823"/>
                  <a:pt x="17077216" y="5463953"/>
                </a:cubicBezTo>
                <a:cubicBezTo>
                  <a:pt x="17025916" y="5486584"/>
                  <a:pt x="17025916" y="5499157"/>
                  <a:pt x="17037988" y="5516760"/>
                </a:cubicBezTo>
                <a:cubicBezTo>
                  <a:pt x="17050056" y="5534362"/>
                  <a:pt x="17092806" y="5610808"/>
                  <a:pt x="17129018" y="5618855"/>
                </a:cubicBezTo>
                <a:cubicBezTo>
                  <a:pt x="17165228" y="5626902"/>
                  <a:pt x="17190876" y="5602761"/>
                  <a:pt x="17245698" y="5602761"/>
                </a:cubicBezTo>
                <a:cubicBezTo>
                  <a:pt x="17301018" y="5602761"/>
                  <a:pt x="17311078" y="5610808"/>
                  <a:pt x="17296996" y="5631428"/>
                </a:cubicBezTo>
                <a:cubicBezTo>
                  <a:pt x="17283418" y="5652048"/>
                  <a:pt x="17245698" y="5673171"/>
                  <a:pt x="17178808" y="5740061"/>
                </a:cubicBezTo>
                <a:cubicBezTo>
                  <a:pt x="17111918" y="5807454"/>
                  <a:pt x="17132538" y="5794378"/>
                  <a:pt x="17154668" y="5821536"/>
                </a:cubicBezTo>
                <a:cubicBezTo>
                  <a:pt x="17176794" y="5848694"/>
                  <a:pt x="17209486" y="5882391"/>
                  <a:pt x="17233626" y="5935198"/>
                </a:cubicBezTo>
                <a:cubicBezTo>
                  <a:pt x="17257768" y="5988006"/>
                  <a:pt x="17233626" y="6007117"/>
                  <a:pt x="17230106" y="6037293"/>
                </a:cubicBezTo>
                <a:cubicBezTo>
                  <a:pt x="17226586" y="6067972"/>
                  <a:pt x="17221556" y="6114241"/>
                  <a:pt x="17266316" y="6162020"/>
                </a:cubicBezTo>
                <a:cubicBezTo>
                  <a:pt x="17311078" y="6209798"/>
                  <a:pt x="17279896" y="6193704"/>
                  <a:pt x="17274866" y="6211307"/>
                </a:cubicBezTo>
                <a:cubicBezTo>
                  <a:pt x="17269838" y="6228910"/>
                  <a:pt x="17194398" y="6366210"/>
                  <a:pt x="17159696" y="6435111"/>
                </a:cubicBezTo>
                <a:cubicBezTo>
                  <a:pt x="17125496" y="6504012"/>
                  <a:pt x="17125496" y="6510048"/>
                  <a:pt x="17013846" y="6588505"/>
                </a:cubicBezTo>
                <a:cubicBezTo>
                  <a:pt x="16902196" y="6666962"/>
                  <a:pt x="16852406" y="6675009"/>
                  <a:pt x="16792556" y="6686074"/>
                </a:cubicBezTo>
                <a:cubicBezTo>
                  <a:pt x="16732708" y="6697138"/>
                  <a:pt x="16680906" y="6714740"/>
                  <a:pt x="16650227" y="6727816"/>
                </a:cubicBezTo>
                <a:cubicBezTo>
                  <a:pt x="16619549" y="6740893"/>
                  <a:pt x="16631117" y="6766040"/>
                  <a:pt x="16628099" y="6782133"/>
                </a:cubicBezTo>
                <a:cubicBezTo>
                  <a:pt x="16624578" y="6798227"/>
                  <a:pt x="16595407" y="6783642"/>
                  <a:pt x="16600437" y="6759501"/>
                </a:cubicBezTo>
                <a:cubicBezTo>
                  <a:pt x="16605467" y="6735361"/>
                  <a:pt x="16602449" y="6717758"/>
                  <a:pt x="16586858" y="6711723"/>
                </a:cubicBezTo>
                <a:cubicBezTo>
                  <a:pt x="16571268" y="6705185"/>
                  <a:pt x="16523489" y="6686074"/>
                  <a:pt x="16473699" y="6733852"/>
                </a:cubicBezTo>
                <a:cubicBezTo>
                  <a:pt x="16423908" y="6781630"/>
                  <a:pt x="16363557" y="6785150"/>
                  <a:pt x="16342937" y="6846005"/>
                </a:cubicBezTo>
                <a:cubicBezTo>
                  <a:pt x="16322316" y="6906860"/>
                  <a:pt x="16325837" y="6886240"/>
                  <a:pt x="16348468" y="6911386"/>
                </a:cubicBezTo>
                <a:cubicBezTo>
                  <a:pt x="16370597" y="6937036"/>
                  <a:pt x="16478729" y="7040639"/>
                  <a:pt x="16504377" y="7096968"/>
                </a:cubicBezTo>
                <a:cubicBezTo>
                  <a:pt x="16530027" y="7152793"/>
                  <a:pt x="16535559" y="7194537"/>
                  <a:pt x="16537067" y="7255391"/>
                </a:cubicBezTo>
                <a:cubicBezTo>
                  <a:pt x="16538578" y="7316246"/>
                  <a:pt x="16413347" y="7427896"/>
                  <a:pt x="16358528" y="7464610"/>
                </a:cubicBezTo>
                <a:cubicBezTo>
                  <a:pt x="16303708" y="7501324"/>
                  <a:pt x="16291638" y="7536529"/>
                  <a:pt x="16300187" y="7479195"/>
                </a:cubicBezTo>
                <a:cubicBezTo>
                  <a:pt x="16308738" y="7421861"/>
                  <a:pt x="16276048" y="7388164"/>
                  <a:pt x="16236819" y="7344912"/>
                </a:cubicBezTo>
                <a:cubicBezTo>
                  <a:pt x="16197589" y="7301660"/>
                  <a:pt x="16077390" y="7266455"/>
                  <a:pt x="16054757" y="7261929"/>
                </a:cubicBezTo>
                <a:cubicBezTo>
                  <a:pt x="16032628" y="7257403"/>
                  <a:pt x="16063308" y="7222197"/>
                  <a:pt x="16047717" y="7223706"/>
                </a:cubicBezTo>
                <a:cubicBezTo>
                  <a:pt x="16032628" y="7225215"/>
                  <a:pt x="15996417" y="7215660"/>
                  <a:pt x="16001447" y="7271485"/>
                </a:cubicBezTo>
                <a:cubicBezTo>
                  <a:pt x="16006476" y="7327310"/>
                  <a:pt x="15965236" y="7309707"/>
                  <a:pt x="15956687" y="7366035"/>
                </a:cubicBezTo>
                <a:cubicBezTo>
                  <a:pt x="15948136" y="7421861"/>
                  <a:pt x="15937575" y="7479698"/>
                  <a:pt x="15973786" y="7474669"/>
                </a:cubicBezTo>
                <a:cubicBezTo>
                  <a:pt x="16009997" y="7469639"/>
                  <a:pt x="16002955" y="7524459"/>
                  <a:pt x="16030617" y="7584810"/>
                </a:cubicBezTo>
                <a:cubicBezTo>
                  <a:pt x="16058278" y="7645665"/>
                  <a:pt x="16047717" y="7611968"/>
                  <a:pt x="16116618" y="7667794"/>
                </a:cubicBezTo>
                <a:cubicBezTo>
                  <a:pt x="16185519" y="7723619"/>
                  <a:pt x="16167916" y="7714063"/>
                  <a:pt x="16183507" y="7769888"/>
                </a:cubicBezTo>
                <a:cubicBezTo>
                  <a:pt x="16198596" y="7825714"/>
                  <a:pt x="16193566" y="7857901"/>
                  <a:pt x="16228269" y="7909200"/>
                </a:cubicBezTo>
                <a:cubicBezTo>
                  <a:pt x="16262468" y="7960500"/>
                  <a:pt x="16264480" y="7971564"/>
                  <a:pt x="16207648" y="7942897"/>
                </a:cubicBezTo>
                <a:cubicBezTo>
                  <a:pt x="16150817" y="7914230"/>
                  <a:pt x="16104548" y="7879024"/>
                  <a:pt x="16082419" y="7843819"/>
                </a:cubicBezTo>
                <a:cubicBezTo>
                  <a:pt x="16060290" y="7808614"/>
                  <a:pt x="16046710" y="7719093"/>
                  <a:pt x="16032628" y="7674332"/>
                </a:cubicBezTo>
                <a:cubicBezTo>
                  <a:pt x="16019049" y="7629571"/>
                  <a:pt x="15926007" y="7576763"/>
                  <a:pt x="15895329" y="7545078"/>
                </a:cubicBezTo>
                <a:cubicBezTo>
                  <a:pt x="15864148" y="7512891"/>
                  <a:pt x="15883258" y="7487744"/>
                  <a:pt x="15898850" y="7413814"/>
                </a:cubicBezTo>
                <a:cubicBezTo>
                  <a:pt x="15914441" y="7340386"/>
                  <a:pt x="15891808" y="7269976"/>
                  <a:pt x="15886778" y="7225215"/>
                </a:cubicBezTo>
                <a:cubicBezTo>
                  <a:pt x="15881749" y="7180454"/>
                  <a:pt x="15845538" y="7054721"/>
                  <a:pt x="15828438" y="7012475"/>
                </a:cubicBezTo>
                <a:cubicBezTo>
                  <a:pt x="15811339" y="6970229"/>
                  <a:pt x="15818381" y="6975762"/>
                  <a:pt x="15791725" y="7012475"/>
                </a:cubicBezTo>
                <a:cubicBezTo>
                  <a:pt x="15765070" y="7049189"/>
                  <a:pt x="15744450" y="7071821"/>
                  <a:pt x="15718800" y="7071821"/>
                </a:cubicBezTo>
                <a:cubicBezTo>
                  <a:pt x="15693150" y="7071821"/>
                  <a:pt x="15655430" y="7067798"/>
                  <a:pt x="15658951" y="7051201"/>
                </a:cubicBezTo>
                <a:cubicBezTo>
                  <a:pt x="15662472" y="7034604"/>
                  <a:pt x="15688122" y="6970732"/>
                  <a:pt x="15680577" y="6946591"/>
                </a:cubicBezTo>
                <a:cubicBezTo>
                  <a:pt x="15672531" y="6922451"/>
                  <a:pt x="15648893" y="6846005"/>
                  <a:pt x="15612682" y="6818847"/>
                </a:cubicBezTo>
                <a:cubicBezTo>
                  <a:pt x="15576471" y="6791689"/>
                  <a:pt x="15535231" y="6753969"/>
                  <a:pt x="15512096" y="6691103"/>
                </a:cubicBezTo>
                <a:cubicBezTo>
                  <a:pt x="15488960" y="6628236"/>
                  <a:pt x="15482925" y="6646342"/>
                  <a:pt x="15438165" y="6679033"/>
                </a:cubicBezTo>
                <a:cubicBezTo>
                  <a:pt x="15393404" y="6711723"/>
                  <a:pt x="15291309" y="6715747"/>
                  <a:pt x="15242525" y="6719770"/>
                </a:cubicBezTo>
                <a:cubicBezTo>
                  <a:pt x="15193740" y="6723794"/>
                  <a:pt x="15233976" y="6747934"/>
                  <a:pt x="15221904" y="6771572"/>
                </a:cubicBezTo>
                <a:cubicBezTo>
                  <a:pt x="15209834" y="6795712"/>
                  <a:pt x="15152500" y="6826894"/>
                  <a:pt x="15036323" y="6947598"/>
                </a:cubicBezTo>
                <a:cubicBezTo>
                  <a:pt x="14920649" y="7068301"/>
                  <a:pt x="14903047" y="7072324"/>
                  <a:pt x="14872870" y="7084897"/>
                </a:cubicBezTo>
                <a:cubicBezTo>
                  <a:pt x="14842696" y="7097471"/>
                  <a:pt x="14824086" y="7093447"/>
                  <a:pt x="14825093" y="7143237"/>
                </a:cubicBezTo>
                <a:cubicBezTo>
                  <a:pt x="14826098" y="7193027"/>
                  <a:pt x="14830624" y="7219683"/>
                  <a:pt x="14824590" y="7263941"/>
                </a:cubicBezTo>
                <a:cubicBezTo>
                  <a:pt x="14819058" y="7308199"/>
                  <a:pt x="14805478" y="7326304"/>
                  <a:pt x="14792905" y="7354468"/>
                </a:cubicBezTo>
                <a:cubicBezTo>
                  <a:pt x="14780331" y="7382632"/>
                  <a:pt x="14766753" y="7433931"/>
                  <a:pt x="14762729" y="7460587"/>
                </a:cubicBezTo>
                <a:cubicBezTo>
                  <a:pt x="14758706" y="7487242"/>
                  <a:pt x="14733056" y="7517921"/>
                  <a:pt x="14695336" y="7545078"/>
                </a:cubicBezTo>
                <a:cubicBezTo>
                  <a:pt x="14657616" y="7572237"/>
                  <a:pt x="14657616" y="7567208"/>
                  <a:pt x="14640517" y="7527476"/>
                </a:cubicBezTo>
                <a:cubicBezTo>
                  <a:pt x="14623417" y="7487744"/>
                  <a:pt x="14533896" y="7333848"/>
                  <a:pt x="14461977" y="7190010"/>
                </a:cubicBezTo>
                <a:cubicBezTo>
                  <a:pt x="14390058" y="7046171"/>
                  <a:pt x="14407158" y="7020522"/>
                  <a:pt x="14400116" y="6978779"/>
                </a:cubicBezTo>
                <a:cubicBezTo>
                  <a:pt x="14393076" y="6937036"/>
                  <a:pt x="14392069" y="6687583"/>
                  <a:pt x="14395086" y="6668471"/>
                </a:cubicBezTo>
                <a:cubicBezTo>
                  <a:pt x="14397099" y="6657909"/>
                  <a:pt x="14360384" y="6697641"/>
                  <a:pt x="14349823" y="6717758"/>
                </a:cubicBezTo>
                <a:cubicBezTo>
                  <a:pt x="14339262" y="6737876"/>
                  <a:pt x="14340267" y="6762519"/>
                  <a:pt x="14299027" y="6766040"/>
                </a:cubicBezTo>
                <a:cubicBezTo>
                  <a:pt x="14257787" y="6770063"/>
                  <a:pt x="14249237" y="6770566"/>
                  <a:pt x="14210512" y="6731337"/>
                </a:cubicBezTo>
                <a:cubicBezTo>
                  <a:pt x="14171785" y="6692611"/>
                  <a:pt x="14153680" y="6670482"/>
                  <a:pt x="14160721" y="6671488"/>
                </a:cubicBezTo>
                <a:cubicBezTo>
                  <a:pt x="14167762" y="6672494"/>
                  <a:pt x="14212021" y="6666962"/>
                  <a:pt x="14238172" y="6654389"/>
                </a:cubicBezTo>
                <a:cubicBezTo>
                  <a:pt x="14263822" y="6641313"/>
                  <a:pt x="14255272" y="6627734"/>
                  <a:pt x="14255272" y="6627734"/>
                </a:cubicBezTo>
                <a:cubicBezTo>
                  <a:pt x="14255272" y="6627734"/>
                  <a:pt x="14227108" y="6630751"/>
                  <a:pt x="14193914" y="6632763"/>
                </a:cubicBezTo>
                <a:cubicBezTo>
                  <a:pt x="14160721" y="6634272"/>
                  <a:pt x="14175809" y="6625219"/>
                  <a:pt x="14131551" y="6607616"/>
                </a:cubicBezTo>
                <a:cubicBezTo>
                  <a:pt x="14087293" y="6590014"/>
                  <a:pt x="14077737" y="6588505"/>
                  <a:pt x="14070194" y="6568891"/>
                </a:cubicBezTo>
                <a:cubicBezTo>
                  <a:pt x="14062650" y="6549276"/>
                  <a:pt x="14052089" y="6521615"/>
                  <a:pt x="14045551" y="6506527"/>
                </a:cubicBezTo>
                <a:cubicBezTo>
                  <a:pt x="14039516" y="6491439"/>
                  <a:pt x="14033983" y="6490433"/>
                  <a:pt x="14026942" y="6471825"/>
                </a:cubicBezTo>
                <a:cubicBezTo>
                  <a:pt x="14019397" y="6453217"/>
                  <a:pt x="13998275" y="6474843"/>
                  <a:pt x="13950999" y="6475848"/>
                </a:cubicBezTo>
                <a:cubicBezTo>
                  <a:pt x="13903220" y="6476855"/>
                  <a:pt x="13914285" y="6478866"/>
                  <a:pt x="13856952" y="6501498"/>
                </a:cubicBezTo>
                <a:cubicBezTo>
                  <a:pt x="13799617" y="6523627"/>
                  <a:pt x="13791068" y="6516083"/>
                  <a:pt x="13726693" y="6513568"/>
                </a:cubicBezTo>
                <a:cubicBezTo>
                  <a:pt x="13661814" y="6511556"/>
                  <a:pt x="13617053" y="6483896"/>
                  <a:pt x="13584363" y="6472328"/>
                </a:cubicBezTo>
                <a:cubicBezTo>
                  <a:pt x="13551673" y="6461263"/>
                  <a:pt x="13546643" y="6465790"/>
                  <a:pt x="13498362" y="6458749"/>
                </a:cubicBezTo>
                <a:cubicBezTo>
                  <a:pt x="13450081" y="6451708"/>
                  <a:pt x="13460642" y="6427567"/>
                  <a:pt x="13448572" y="6406947"/>
                </a:cubicBezTo>
                <a:cubicBezTo>
                  <a:pt x="13436501" y="6386830"/>
                  <a:pt x="13416384" y="6381801"/>
                  <a:pt x="13353518" y="6386830"/>
                </a:cubicBezTo>
                <a:cubicBezTo>
                  <a:pt x="13290651" y="6391356"/>
                  <a:pt x="13288137" y="6388339"/>
                  <a:pt x="13252932" y="6378783"/>
                </a:cubicBezTo>
                <a:cubicBezTo>
                  <a:pt x="13217224" y="6369227"/>
                  <a:pt x="13214708" y="6356654"/>
                  <a:pt x="13185036" y="6326478"/>
                </a:cubicBezTo>
                <a:cubicBezTo>
                  <a:pt x="13155363" y="6296805"/>
                  <a:pt x="13164919" y="6319940"/>
                  <a:pt x="13145807" y="6304349"/>
                </a:cubicBezTo>
                <a:cubicBezTo>
                  <a:pt x="13126194" y="6288758"/>
                  <a:pt x="13107082" y="6267635"/>
                  <a:pt x="13091491" y="6225892"/>
                </a:cubicBezTo>
                <a:cubicBezTo>
                  <a:pt x="13075901" y="6184149"/>
                  <a:pt x="13079420" y="6175096"/>
                  <a:pt x="13061818" y="6155985"/>
                </a:cubicBezTo>
                <a:cubicBezTo>
                  <a:pt x="13044216" y="6136873"/>
                  <a:pt x="13045221" y="6141400"/>
                  <a:pt x="12989899" y="6141400"/>
                </a:cubicBezTo>
                <a:cubicBezTo>
                  <a:pt x="12934577" y="6141400"/>
                  <a:pt x="12959723" y="6144920"/>
                  <a:pt x="12952682" y="6148944"/>
                </a:cubicBezTo>
                <a:cubicBezTo>
                  <a:pt x="12945641" y="6152464"/>
                  <a:pt x="12928542" y="6177108"/>
                  <a:pt x="12913454" y="6196219"/>
                </a:cubicBezTo>
                <a:cubicBezTo>
                  <a:pt x="12897863" y="6215330"/>
                  <a:pt x="12926027" y="6241986"/>
                  <a:pt x="12948156" y="6268138"/>
                </a:cubicBezTo>
                <a:cubicBezTo>
                  <a:pt x="12970285" y="6294291"/>
                  <a:pt x="12951173" y="6291776"/>
                  <a:pt x="12986378" y="6331005"/>
                </a:cubicBezTo>
                <a:cubicBezTo>
                  <a:pt x="13022087" y="6370233"/>
                  <a:pt x="13010016" y="6366713"/>
                  <a:pt x="13035163" y="6421532"/>
                </a:cubicBezTo>
                <a:cubicBezTo>
                  <a:pt x="13060309" y="6476352"/>
                  <a:pt x="13076403" y="6490433"/>
                  <a:pt x="13081936" y="6507030"/>
                </a:cubicBezTo>
                <a:cubicBezTo>
                  <a:pt x="13087971" y="6523627"/>
                  <a:pt x="13093000" y="6500492"/>
                  <a:pt x="13098532" y="6485907"/>
                </a:cubicBezTo>
                <a:cubicBezTo>
                  <a:pt x="13104065" y="6470819"/>
                  <a:pt x="13096018" y="6417509"/>
                  <a:pt x="13096018" y="6417509"/>
                </a:cubicBezTo>
                <a:cubicBezTo>
                  <a:pt x="13096018" y="6417509"/>
                  <a:pt x="13107082" y="6440140"/>
                  <a:pt x="13116638" y="6479369"/>
                </a:cubicBezTo>
                <a:cubicBezTo>
                  <a:pt x="13126194" y="6518597"/>
                  <a:pt x="13119655" y="6519101"/>
                  <a:pt x="13126194" y="6544247"/>
                </a:cubicBezTo>
                <a:cubicBezTo>
                  <a:pt x="13133234" y="6569394"/>
                  <a:pt x="13126194" y="6565873"/>
                  <a:pt x="13168943" y="6565873"/>
                </a:cubicBezTo>
                <a:cubicBezTo>
                  <a:pt x="13211691" y="6565873"/>
                  <a:pt x="13238346" y="6567382"/>
                  <a:pt x="13285622" y="6556317"/>
                </a:cubicBezTo>
                <a:cubicBezTo>
                  <a:pt x="13333401" y="6545253"/>
                  <a:pt x="13353518" y="6502001"/>
                  <a:pt x="13376150" y="6488925"/>
                </a:cubicBezTo>
                <a:cubicBezTo>
                  <a:pt x="13398781" y="6475848"/>
                  <a:pt x="13398781" y="6431591"/>
                  <a:pt x="13413367" y="6436117"/>
                </a:cubicBezTo>
                <a:cubicBezTo>
                  <a:pt x="13427952" y="6440643"/>
                  <a:pt x="13413870" y="6488925"/>
                  <a:pt x="13427952" y="6520107"/>
                </a:cubicBezTo>
                <a:cubicBezTo>
                  <a:pt x="13441531" y="6551791"/>
                  <a:pt x="13445052" y="6540224"/>
                  <a:pt x="13478245" y="6554306"/>
                </a:cubicBezTo>
                <a:cubicBezTo>
                  <a:pt x="13511439" y="6568388"/>
                  <a:pt x="13520491" y="6576435"/>
                  <a:pt x="13554187" y="6589008"/>
                </a:cubicBezTo>
                <a:cubicBezTo>
                  <a:pt x="13587884" y="6601581"/>
                  <a:pt x="13565251" y="6603593"/>
                  <a:pt x="13583357" y="6636786"/>
                </a:cubicBezTo>
                <a:cubicBezTo>
                  <a:pt x="13601462" y="6670482"/>
                  <a:pt x="13600457" y="6651874"/>
                  <a:pt x="13618060" y="6663441"/>
                </a:cubicBezTo>
                <a:cubicBezTo>
                  <a:pt x="13635663" y="6675009"/>
                  <a:pt x="13629124" y="6666460"/>
                  <a:pt x="13616551" y="6706693"/>
                </a:cubicBezTo>
                <a:cubicBezTo>
                  <a:pt x="13603978" y="6746928"/>
                  <a:pt x="13601462" y="6746928"/>
                  <a:pt x="13571789" y="6779619"/>
                </a:cubicBezTo>
                <a:cubicBezTo>
                  <a:pt x="13542117" y="6812309"/>
                  <a:pt x="13542117" y="6802251"/>
                  <a:pt x="13537591" y="6800742"/>
                </a:cubicBezTo>
                <a:cubicBezTo>
                  <a:pt x="13533064" y="6799736"/>
                  <a:pt x="13524012" y="6776601"/>
                  <a:pt x="13524012" y="6776601"/>
                </a:cubicBezTo>
                <a:cubicBezTo>
                  <a:pt x="13524012" y="6776601"/>
                  <a:pt x="13504900" y="6815327"/>
                  <a:pt x="13502385" y="6860590"/>
                </a:cubicBezTo>
                <a:cubicBezTo>
                  <a:pt x="13499367" y="6905854"/>
                  <a:pt x="13517474" y="6889257"/>
                  <a:pt x="13462654" y="6911386"/>
                </a:cubicBezTo>
                <a:cubicBezTo>
                  <a:pt x="13408337" y="6933012"/>
                  <a:pt x="13375647" y="6942568"/>
                  <a:pt x="13354523" y="6960673"/>
                </a:cubicBezTo>
                <a:cubicBezTo>
                  <a:pt x="13333401" y="6978779"/>
                  <a:pt x="13333401" y="7002919"/>
                  <a:pt x="13321331" y="7014487"/>
                </a:cubicBezTo>
                <a:cubicBezTo>
                  <a:pt x="13309260" y="7026055"/>
                  <a:pt x="13292664" y="7015493"/>
                  <a:pt x="13255949" y="7028066"/>
                </a:cubicBezTo>
                <a:cubicBezTo>
                  <a:pt x="13219236" y="7041143"/>
                  <a:pt x="13229294" y="7038125"/>
                  <a:pt x="13198616" y="7061762"/>
                </a:cubicBezTo>
                <a:cubicBezTo>
                  <a:pt x="13167936" y="7085400"/>
                  <a:pt x="13195095" y="7082886"/>
                  <a:pt x="13155866" y="7097973"/>
                </a:cubicBezTo>
                <a:cubicBezTo>
                  <a:pt x="13116135" y="7113061"/>
                  <a:pt x="13044719" y="7147764"/>
                  <a:pt x="13009011" y="7151285"/>
                </a:cubicBezTo>
                <a:cubicBezTo>
                  <a:pt x="12972800" y="7154805"/>
                  <a:pt x="12980343" y="7164360"/>
                  <a:pt x="12971291" y="7177940"/>
                </a:cubicBezTo>
                <a:cubicBezTo>
                  <a:pt x="12962238" y="7191518"/>
                  <a:pt x="12961232" y="7198057"/>
                  <a:pt x="12915968" y="7205098"/>
                </a:cubicBezTo>
                <a:cubicBezTo>
                  <a:pt x="12870202" y="7212139"/>
                  <a:pt x="12812868" y="7218677"/>
                  <a:pt x="12784704" y="7232256"/>
                </a:cubicBezTo>
                <a:cubicBezTo>
                  <a:pt x="12756540" y="7245835"/>
                  <a:pt x="12715299" y="7277017"/>
                  <a:pt x="12685626" y="7270981"/>
                </a:cubicBezTo>
                <a:cubicBezTo>
                  <a:pt x="12655953" y="7264947"/>
                  <a:pt x="12664001" y="7263941"/>
                  <a:pt x="12653941" y="7237285"/>
                </a:cubicBezTo>
                <a:cubicBezTo>
                  <a:pt x="12644386" y="7210630"/>
                  <a:pt x="12638854" y="7191518"/>
                  <a:pt x="12634327" y="7147764"/>
                </a:cubicBezTo>
                <a:cubicBezTo>
                  <a:pt x="12629801" y="7104009"/>
                  <a:pt x="12614210" y="7037622"/>
                  <a:pt x="12589064" y="6995376"/>
                </a:cubicBezTo>
                <a:cubicBezTo>
                  <a:pt x="12563917" y="6953130"/>
                  <a:pt x="12564420" y="6950615"/>
                  <a:pt x="12537262" y="6906357"/>
                </a:cubicBezTo>
                <a:cubicBezTo>
                  <a:pt x="12509600" y="6862100"/>
                  <a:pt x="12491495" y="6824882"/>
                  <a:pt x="12467355" y="6807783"/>
                </a:cubicBezTo>
                <a:cubicBezTo>
                  <a:pt x="12443214" y="6790683"/>
                  <a:pt x="12431143" y="6789677"/>
                  <a:pt x="12419576" y="6777104"/>
                </a:cubicBezTo>
                <a:cubicBezTo>
                  <a:pt x="12408008" y="6764531"/>
                  <a:pt x="12415049" y="6720775"/>
                  <a:pt x="12402979" y="6683056"/>
                </a:cubicBezTo>
                <a:cubicBezTo>
                  <a:pt x="12390909" y="6645839"/>
                  <a:pt x="12382862" y="6609628"/>
                  <a:pt x="12365260" y="6588505"/>
                </a:cubicBezTo>
                <a:cubicBezTo>
                  <a:pt x="12347657" y="6567885"/>
                  <a:pt x="12319995" y="6543744"/>
                  <a:pt x="12295352" y="6499486"/>
                </a:cubicBezTo>
                <a:cubicBezTo>
                  <a:pt x="12270708" y="6455229"/>
                  <a:pt x="12269200" y="6450199"/>
                  <a:pt x="12233491" y="6382303"/>
                </a:cubicBezTo>
                <a:cubicBezTo>
                  <a:pt x="12197784" y="6313905"/>
                  <a:pt x="12185210" y="6305355"/>
                  <a:pt x="12162075" y="6259589"/>
                </a:cubicBezTo>
                <a:cubicBezTo>
                  <a:pt x="12138438" y="6213822"/>
                  <a:pt x="12154029" y="6222874"/>
                  <a:pt x="12145479" y="6195716"/>
                </a:cubicBezTo>
                <a:cubicBezTo>
                  <a:pt x="12136929" y="6168558"/>
                  <a:pt x="12114297" y="6239974"/>
                  <a:pt x="12096695" y="6254056"/>
                </a:cubicBezTo>
                <a:cubicBezTo>
                  <a:pt x="12079092" y="6268138"/>
                  <a:pt x="12070039" y="6261097"/>
                  <a:pt x="12055454" y="6220360"/>
                </a:cubicBezTo>
                <a:cubicBezTo>
                  <a:pt x="12041372" y="6180125"/>
                  <a:pt x="12028799" y="6144417"/>
                  <a:pt x="12018237" y="6160008"/>
                </a:cubicBezTo>
                <a:cubicBezTo>
                  <a:pt x="12007173" y="6176102"/>
                  <a:pt x="11998623" y="6191693"/>
                  <a:pt x="12013711" y="6234945"/>
                </a:cubicBezTo>
                <a:cubicBezTo>
                  <a:pt x="12028799" y="6278197"/>
                  <a:pt x="12035840" y="6269144"/>
                  <a:pt x="12054952" y="6309882"/>
                </a:cubicBezTo>
                <a:cubicBezTo>
                  <a:pt x="12074566" y="6351122"/>
                  <a:pt x="12127373" y="6453719"/>
                  <a:pt x="12149502" y="6496469"/>
                </a:cubicBezTo>
                <a:cubicBezTo>
                  <a:pt x="12171128" y="6539218"/>
                  <a:pt x="12162579" y="6518095"/>
                  <a:pt x="12182696" y="6582973"/>
                </a:cubicBezTo>
                <a:cubicBezTo>
                  <a:pt x="12202813" y="6647348"/>
                  <a:pt x="12213877" y="6655395"/>
                  <a:pt x="12241036" y="6682050"/>
                </a:cubicBezTo>
                <a:cubicBezTo>
                  <a:pt x="12268194" y="6708706"/>
                  <a:pt x="12263667" y="6695126"/>
                  <a:pt x="12275235" y="6738378"/>
                </a:cubicBezTo>
                <a:cubicBezTo>
                  <a:pt x="12287305" y="6782133"/>
                  <a:pt x="12282779" y="6833432"/>
                  <a:pt x="12284288" y="6860087"/>
                </a:cubicBezTo>
                <a:cubicBezTo>
                  <a:pt x="12285797" y="6886743"/>
                  <a:pt x="12300885" y="6900322"/>
                  <a:pt x="12333072" y="6926977"/>
                </a:cubicBezTo>
                <a:cubicBezTo>
                  <a:pt x="12365260" y="6953632"/>
                  <a:pt x="12349166" y="6944077"/>
                  <a:pt x="12363751" y="6972241"/>
                </a:cubicBezTo>
                <a:cubicBezTo>
                  <a:pt x="12378838" y="7000405"/>
                  <a:pt x="12393424" y="7040639"/>
                  <a:pt x="12401973" y="7068301"/>
                </a:cubicBezTo>
                <a:cubicBezTo>
                  <a:pt x="12410523" y="7095962"/>
                  <a:pt x="12421085" y="7115073"/>
                  <a:pt x="12445728" y="7127647"/>
                </a:cubicBezTo>
                <a:cubicBezTo>
                  <a:pt x="12470875" y="7139717"/>
                  <a:pt x="12477916" y="7141729"/>
                  <a:pt x="12503062" y="7150781"/>
                </a:cubicBezTo>
                <a:cubicBezTo>
                  <a:pt x="12528209" y="7159834"/>
                  <a:pt x="12519659" y="7166372"/>
                  <a:pt x="12536759" y="7187998"/>
                </a:cubicBezTo>
                <a:cubicBezTo>
                  <a:pt x="12553859" y="7210127"/>
                  <a:pt x="12587052" y="7226221"/>
                  <a:pt x="12607672" y="7260923"/>
                </a:cubicBezTo>
                <a:cubicBezTo>
                  <a:pt x="12628292" y="7295625"/>
                  <a:pt x="12614713" y="7285567"/>
                  <a:pt x="12613204" y="7318760"/>
                </a:cubicBezTo>
                <a:cubicBezTo>
                  <a:pt x="12612199" y="7352457"/>
                  <a:pt x="12601134" y="7336865"/>
                  <a:pt x="12616222" y="7354468"/>
                </a:cubicBezTo>
                <a:cubicBezTo>
                  <a:pt x="12631310" y="7372071"/>
                  <a:pt x="12656960" y="7386656"/>
                  <a:pt x="12700212" y="7415323"/>
                </a:cubicBezTo>
                <a:cubicBezTo>
                  <a:pt x="12743966" y="7443990"/>
                  <a:pt x="12708761" y="7423873"/>
                  <a:pt x="12747990" y="7422867"/>
                </a:cubicBezTo>
                <a:cubicBezTo>
                  <a:pt x="12787218" y="7421861"/>
                  <a:pt x="12794762" y="7411802"/>
                  <a:pt x="12836505" y="7402750"/>
                </a:cubicBezTo>
                <a:cubicBezTo>
                  <a:pt x="12878249" y="7393697"/>
                  <a:pt x="12932062" y="7378106"/>
                  <a:pt x="12983361" y="7366035"/>
                </a:cubicBezTo>
                <a:cubicBezTo>
                  <a:pt x="13034660" y="7353965"/>
                  <a:pt x="13084953" y="7345918"/>
                  <a:pt x="13111608" y="7337369"/>
                </a:cubicBezTo>
                <a:cubicBezTo>
                  <a:pt x="13137760" y="7328819"/>
                  <a:pt x="13138767" y="7357989"/>
                  <a:pt x="13118147" y="7402246"/>
                </a:cubicBezTo>
                <a:cubicBezTo>
                  <a:pt x="13098030" y="7447007"/>
                  <a:pt x="13088474" y="7484224"/>
                  <a:pt x="13071374" y="7520435"/>
                </a:cubicBezTo>
                <a:cubicBezTo>
                  <a:pt x="13054274" y="7556646"/>
                  <a:pt x="13047736" y="7559664"/>
                  <a:pt x="13035163" y="7589337"/>
                </a:cubicBezTo>
                <a:cubicBezTo>
                  <a:pt x="13022589" y="7618507"/>
                  <a:pt x="12937594" y="7738204"/>
                  <a:pt x="12919992" y="7776427"/>
                </a:cubicBezTo>
                <a:cubicBezTo>
                  <a:pt x="12902389" y="7814147"/>
                  <a:pt x="12881266" y="7844323"/>
                  <a:pt x="12855113" y="7876007"/>
                </a:cubicBezTo>
                <a:cubicBezTo>
                  <a:pt x="12829464" y="7907189"/>
                  <a:pt x="12748492" y="7964523"/>
                  <a:pt x="12710773" y="7994698"/>
                </a:cubicBezTo>
                <a:cubicBezTo>
                  <a:pt x="12673053" y="8024875"/>
                  <a:pt x="12682609" y="8024875"/>
                  <a:pt x="12654947" y="8060582"/>
                </a:cubicBezTo>
                <a:cubicBezTo>
                  <a:pt x="12626783" y="8096291"/>
                  <a:pt x="12541788" y="8195368"/>
                  <a:pt x="12518654" y="8230573"/>
                </a:cubicBezTo>
                <a:cubicBezTo>
                  <a:pt x="12496021" y="8265778"/>
                  <a:pt x="12482945" y="8278351"/>
                  <a:pt x="12465342" y="8313054"/>
                </a:cubicBezTo>
                <a:cubicBezTo>
                  <a:pt x="12448243" y="8347756"/>
                  <a:pt x="12399459" y="8396540"/>
                  <a:pt x="12396441" y="8421687"/>
                </a:cubicBezTo>
                <a:cubicBezTo>
                  <a:pt x="12393424" y="8446833"/>
                  <a:pt x="12366265" y="8449851"/>
                  <a:pt x="12386885" y="8471980"/>
                </a:cubicBezTo>
                <a:cubicBezTo>
                  <a:pt x="12407506" y="8493605"/>
                  <a:pt x="12418570" y="8497629"/>
                  <a:pt x="12425611" y="8525290"/>
                </a:cubicBezTo>
                <a:cubicBezTo>
                  <a:pt x="12433155" y="8552951"/>
                  <a:pt x="12402476" y="8584636"/>
                  <a:pt x="12422090" y="8634929"/>
                </a:cubicBezTo>
                <a:cubicBezTo>
                  <a:pt x="12441705" y="8685725"/>
                  <a:pt x="12427623" y="8649514"/>
                  <a:pt x="12456793" y="8689749"/>
                </a:cubicBezTo>
                <a:cubicBezTo>
                  <a:pt x="12485963" y="8729983"/>
                  <a:pt x="12484957" y="8755632"/>
                  <a:pt x="12487471" y="8814978"/>
                </a:cubicBezTo>
                <a:cubicBezTo>
                  <a:pt x="12490489" y="8873821"/>
                  <a:pt x="12493004" y="8932664"/>
                  <a:pt x="12483951" y="8970887"/>
                </a:cubicBezTo>
                <a:cubicBezTo>
                  <a:pt x="12474898" y="9009109"/>
                  <a:pt x="12462325" y="9034256"/>
                  <a:pt x="12449249" y="9068958"/>
                </a:cubicBezTo>
                <a:cubicBezTo>
                  <a:pt x="12436173" y="9103660"/>
                  <a:pt x="12363751" y="9127298"/>
                  <a:pt x="12321504" y="9145404"/>
                </a:cubicBezTo>
                <a:cubicBezTo>
                  <a:pt x="12279258" y="9164012"/>
                  <a:pt x="12280767" y="9156468"/>
                  <a:pt x="12261656" y="9180106"/>
                </a:cubicBezTo>
                <a:cubicBezTo>
                  <a:pt x="12242042" y="9203744"/>
                  <a:pt x="12186217" y="9252528"/>
                  <a:pt x="12167105" y="9288739"/>
                </a:cubicBezTo>
                <a:cubicBezTo>
                  <a:pt x="12147993" y="9324949"/>
                  <a:pt x="12133911" y="9321429"/>
                  <a:pt x="12141456" y="9344061"/>
                </a:cubicBezTo>
                <a:cubicBezTo>
                  <a:pt x="12148999" y="9367196"/>
                  <a:pt x="12164590" y="9396869"/>
                  <a:pt x="12184204" y="9439618"/>
                </a:cubicBezTo>
                <a:cubicBezTo>
                  <a:pt x="12203819" y="9482367"/>
                  <a:pt x="12189737" y="9478847"/>
                  <a:pt x="12185210" y="9516063"/>
                </a:cubicBezTo>
                <a:cubicBezTo>
                  <a:pt x="12180684" y="9552778"/>
                  <a:pt x="12181187" y="9547245"/>
                  <a:pt x="12176157" y="9591503"/>
                </a:cubicBezTo>
                <a:cubicBezTo>
                  <a:pt x="12170625" y="9636263"/>
                  <a:pt x="12118321" y="9637269"/>
                  <a:pt x="12058472" y="9660907"/>
                </a:cubicBezTo>
                <a:cubicBezTo>
                  <a:pt x="11998623" y="9684545"/>
                  <a:pt x="12020249" y="9672474"/>
                  <a:pt x="12013208" y="9705165"/>
                </a:cubicBezTo>
                <a:cubicBezTo>
                  <a:pt x="12006670" y="9737856"/>
                  <a:pt x="12010694" y="9801728"/>
                  <a:pt x="12008179" y="9839950"/>
                </a:cubicBezTo>
                <a:cubicBezTo>
                  <a:pt x="12006167" y="9878173"/>
                  <a:pt x="11987558" y="9863086"/>
                  <a:pt x="11954868" y="9910361"/>
                </a:cubicBezTo>
                <a:cubicBezTo>
                  <a:pt x="11922178" y="9957636"/>
                  <a:pt x="11909101" y="9980268"/>
                  <a:pt x="11874399" y="10037099"/>
                </a:cubicBezTo>
                <a:cubicBezTo>
                  <a:pt x="11839697" y="10093930"/>
                  <a:pt x="11842211" y="10086387"/>
                  <a:pt x="11798457" y="10121592"/>
                </a:cubicBezTo>
                <a:cubicBezTo>
                  <a:pt x="11754702" y="10157299"/>
                  <a:pt x="11719497" y="10166353"/>
                  <a:pt x="11699882" y="10207090"/>
                </a:cubicBezTo>
                <a:cubicBezTo>
                  <a:pt x="11680268" y="10248330"/>
                  <a:pt x="11658140" y="10221172"/>
                  <a:pt x="11563588" y="10251348"/>
                </a:cubicBezTo>
                <a:cubicBezTo>
                  <a:pt x="11469037" y="10281523"/>
                  <a:pt x="11537939" y="10266939"/>
                  <a:pt x="11447914" y="10276997"/>
                </a:cubicBezTo>
                <a:cubicBezTo>
                  <a:pt x="11357890" y="10287056"/>
                  <a:pt x="11325702" y="10294097"/>
                  <a:pt x="11278427" y="10302646"/>
                </a:cubicBezTo>
                <a:cubicBezTo>
                  <a:pt x="11230649" y="10311196"/>
                  <a:pt x="11237186" y="10300132"/>
                  <a:pt x="11208016" y="10267944"/>
                </a:cubicBezTo>
                <a:cubicBezTo>
                  <a:pt x="11178847" y="10235757"/>
                  <a:pt x="11174320" y="10238271"/>
                  <a:pt x="11161244" y="10212119"/>
                </a:cubicBezTo>
                <a:cubicBezTo>
                  <a:pt x="11148168" y="10185463"/>
                  <a:pt x="11157723" y="10178926"/>
                  <a:pt x="11153700" y="10131148"/>
                </a:cubicBezTo>
                <a:cubicBezTo>
                  <a:pt x="11149677" y="10083369"/>
                  <a:pt x="11145653" y="10081860"/>
                  <a:pt x="11128050" y="10051685"/>
                </a:cubicBezTo>
                <a:cubicBezTo>
                  <a:pt x="11110448" y="10022011"/>
                  <a:pt x="11111454" y="10016982"/>
                  <a:pt x="11091839" y="9969707"/>
                </a:cubicBezTo>
                <a:cubicBezTo>
                  <a:pt x="11072225" y="9922431"/>
                  <a:pt x="11063675" y="9908852"/>
                  <a:pt x="11042050" y="9877168"/>
                </a:cubicBezTo>
                <a:cubicBezTo>
                  <a:pt x="11020423" y="9844980"/>
                  <a:pt x="11013885" y="9855541"/>
                  <a:pt x="10994271" y="9834418"/>
                </a:cubicBezTo>
                <a:cubicBezTo>
                  <a:pt x="10974154" y="9813798"/>
                  <a:pt x="10973651" y="9795692"/>
                  <a:pt x="10969124" y="9766020"/>
                </a:cubicBezTo>
                <a:cubicBezTo>
                  <a:pt x="10964598" y="9736850"/>
                  <a:pt x="10957557" y="9667446"/>
                  <a:pt x="10948001" y="9594520"/>
                </a:cubicBezTo>
                <a:cubicBezTo>
                  <a:pt x="10938445" y="9521595"/>
                  <a:pt x="10946996" y="9560321"/>
                  <a:pt x="10935428" y="9529642"/>
                </a:cubicBezTo>
                <a:cubicBezTo>
                  <a:pt x="10923861" y="9498964"/>
                  <a:pt x="10910281" y="9461244"/>
                  <a:pt x="10890667" y="9420507"/>
                </a:cubicBezTo>
                <a:cubicBezTo>
                  <a:pt x="10871053" y="9379266"/>
                  <a:pt x="10878094" y="9390330"/>
                  <a:pt x="10848421" y="9339535"/>
                </a:cubicBezTo>
                <a:cubicBezTo>
                  <a:pt x="10818748" y="9288739"/>
                  <a:pt x="10821263" y="9295780"/>
                  <a:pt x="10802654" y="9251522"/>
                </a:cubicBezTo>
                <a:cubicBezTo>
                  <a:pt x="10783543" y="9207264"/>
                  <a:pt x="10781029" y="9226878"/>
                  <a:pt x="10780023" y="9209779"/>
                </a:cubicBezTo>
                <a:cubicBezTo>
                  <a:pt x="10779016" y="9192679"/>
                  <a:pt x="10789578" y="9162000"/>
                  <a:pt x="10791087" y="9131824"/>
                </a:cubicBezTo>
                <a:cubicBezTo>
                  <a:pt x="10792093" y="9102151"/>
                  <a:pt x="10802152" y="9067449"/>
                  <a:pt x="10809193" y="9021682"/>
                </a:cubicBezTo>
                <a:cubicBezTo>
                  <a:pt x="10816736" y="8975916"/>
                  <a:pt x="10799134" y="8976419"/>
                  <a:pt x="10818245" y="8944734"/>
                </a:cubicBezTo>
                <a:cubicBezTo>
                  <a:pt x="10837859" y="8913050"/>
                  <a:pt x="10857473" y="8884382"/>
                  <a:pt x="10870550" y="8848675"/>
                </a:cubicBezTo>
                <a:cubicBezTo>
                  <a:pt x="10883123" y="8812966"/>
                  <a:pt x="10881111" y="8811458"/>
                  <a:pt x="10881111" y="8766194"/>
                </a:cubicBezTo>
                <a:cubicBezTo>
                  <a:pt x="10881111" y="8720930"/>
                  <a:pt x="10876585" y="8724451"/>
                  <a:pt x="10863006" y="8686731"/>
                </a:cubicBezTo>
                <a:cubicBezTo>
                  <a:pt x="10849427" y="8649011"/>
                  <a:pt x="10843895" y="8604753"/>
                  <a:pt x="10827298" y="8543898"/>
                </a:cubicBezTo>
                <a:cubicBezTo>
                  <a:pt x="10810701" y="8483044"/>
                  <a:pt x="10811204" y="8485559"/>
                  <a:pt x="10808690" y="8461921"/>
                </a:cubicBezTo>
                <a:cubicBezTo>
                  <a:pt x="10806678" y="8438283"/>
                  <a:pt x="10795111" y="8385476"/>
                  <a:pt x="10783543" y="8353791"/>
                </a:cubicBezTo>
                <a:cubicBezTo>
                  <a:pt x="10771975" y="8322107"/>
                  <a:pt x="10766443" y="8334680"/>
                  <a:pt x="10741297" y="8314060"/>
                </a:cubicBezTo>
                <a:cubicBezTo>
                  <a:pt x="10716150" y="8293439"/>
                  <a:pt x="10732747" y="8302492"/>
                  <a:pt x="10711121" y="8279357"/>
                </a:cubicBezTo>
                <a:cubicBezTo>
                  <a:pt x="10689495" y="8256222"/>
                  <a:pt x="10693518" y="8249181"/>
                  <a:pt x="10672395" y="8224035"/>
                </a:cubicBezTo>
                <a:cubicBezTo>
                  <a:pt x="10651272" y="8198888"/>
                  <a:pt x="10648255" y="8197883"/>
                  <a:pt x="10631155" y="8169719"/>
                </a:cubicBezTo>
                <a:cubicBezTo>
                  <a:pt x="10614055" y="8141554"/>
                  <a:pt x="10623108" y="8158654"/>
                  <a:pt x="10625623" y="8110875"/>
                </a:cubicBezTo>
                <a:cubicBezTo>
                  <a:pt x="10627635" y="8063600"/>
                  <a:pt x="10641717" y="7973073"/>
                  <a:pt x="10650266" y="7920768"/>
                </a:cubicBezTo>
                <a:cubicBezTo>
                  <a:pt x="10658816" y="7868463"/>
                  <a:pt x="10660828" y="7871481"/>
                  <a:pt x="10640711" y="7849352"/>
                </a:cubicBezTo>
                <a:cubicBezTo>
                  <a:pt x="10620594" y="7827223"/>
                  <a:pt x="10606512" y="7796041"/>
                  <a:pt x="10590921" y="7791011"/>
                </a:cubicBezTo>
                <a:cubicBezTo>
                  <a:pt x="10575330" y="7785480"/>
                  <a:pt x="10538113" y="7796041"/>
                  <a:pt x="10483796" y="7795035"/>
                </a:cubicBezTo>
                <a:cubicBezTo>
                  <a:pt x="10429480" y="7794030"/>
                  <a:pt x="10431492" y="7781959"/>
                  <a:pt x="10408357" y="7754298"/>
                </a:cubicBezTo>
                <a:cubicBezTo>
                  <a:pt x="10384719" y="7727140"/>
                  <a:pt x="10354040" y="7689420"/>
                  <a:pt x="10342976" y="7679362"/>
                </a:cubicBezTo>
                <a:cubicBezTo>
                  <a:pt x="10331911" y="7669302"/>
                  <a:pt x="10313303" y="7669806"/>
                  <a:pt x="10220764" y="7676847"/>
                </a:cubicBezTo>
                <a:cubicBezTo>
                  <a:pt x="10128224" y="7683888"/>
                  <a:pt x="10184050" y="7685397"/>
                  <a:pt x="10122189" y="7694952"/>
                </a:cubicBezTo>
                <a:cubicBezTo>
                  <a:pt x="10060329" y="7704508"/>
                  <a:pt x="10036189" y="7737198"/>
                  <a:pt x="9988913" y="7753795"/>
                </a:cubicBezTo>
                <a:cubicBezTo>
                  <a:pt x="9941637" y="7770392"/>
                  <a:pt x="9927555" y="7765865"/>
                  <a:pt x="9844069" y="7749269"/>
                </a:cubicBezTo>
                <a:cubicBezTo>
                  <a:pt x="9760582" y="7732672"/>
                  <a:pt x="9718839" y="7768380"/>
                  <a:pt x="9676593" y="7786485"/>
                </a:cubicBezTo>
                <a:cubicBezTo>
                  <a:pt x="9634347" y="7804591"/>
                  <a:pt x="9613727" y="7796041"/>
                  <a:pt x="9582545" y="7774918"/>
                </a:cubicBezTo>
                <a:cubicBezTo>
                  <a:pt x="9551866" y="7753795"/>
                  <a:pt x="9533258" y="7736192"/>
                  <a:pt x="9485983" y="7712554"/>
                </a:cubicBezTo>
                <a:cubicBezTo>
                  <a:pt x="9438707" y="7688917"/>
                  <a:pt x="9449268" y="7676343"/>
                  <a:pt x="9402496" y="7653209"/>
                </a:cubicBezTo>
                <a:cubicBezTo>
                  <a:pt x="9355724" y="7630074"/>
                  <a:pt x="9370811" y="7629069"/>
                  <a:pt x="9332086" y="7592354"/>
                </a:cubicBezTo>
                <a:cubicBezTo>
                  <a:pt x="9293360" y="7555640"/>
                  <a:pt x="9290343" y="7518423"/>
                  <a:pt x="9263184" y="7479698"/>
                </a:cubicBezTo>
                <a:cubicBezTo>
                  <a:pt x="9236529" y="7441475"/>
                  <a:pt x="9213394" y="7387662"/>
                  <a:pt x="9177183" y="7346924"/>
                </a:cubicBezTo>
                <a:cubicBezTo>
                  <a:pt x="9140972" y="7306186"/>
                  <a:pt x="9105767" y="7224712"/>
                  <a:pt x="9088164" y="7200572"/>
                </a:cubicBezTo>
                <a:cubicBezTo>
                  <a:pt x="9070561" y="7175928"/>
                  <a:pt x="9056983" y="7173916"/>
                  <a:pt x="9056983" y="7162348"/>
                </a:cubicBezTo>
                <a:cubicBezTo>
                  <a:pt x="9057486" y="7150781"/>
                  <a:pt x="9091685" y="7081880"/>
                  <a:pt x="9106270" y="7046171"/>
                </a:cubicBezTo>
                <a:cubicBezTo>
                  <a:pt x="9120855" y="7010464"/>
                  <a:pt x="9124375" y="7014990"/>
                  <a:pt x="9130914" y="6992861"/>
                </a:cubicBezTo>
                <a:cubicBezTo>
                  <a:pt x="9137451" y="6970229"/>
                  <a:pt x="9122363" y="6905854"/>
                  <a:pt x="9108785" y="6870649"/>
                </a:cubicBezTo>
                <a:cubicBezTo>
                  <a:pt x="9095205" y="6835443"/>
                  <a:pt x="9079615" y="6761513"/>
                  <a:pt x="9068550" y="6726811"/>
                </a:cubicBezTo>
                <a:cubicBezTo>
                  <a:pt x="9057486" y="6692109"/>
                  <a:pt x="9074082" y="6691606"/>
                  <a:pt x="9087662" y="6671991"/>
                </a:cubicBezTo>
                <a:cubicBezTo>
                  <a:pt x="9100738" y="6652377"/>
                  <a:pt x="9132422" y="6611137"/>
                  <a:pt x="9165113" y="6550282"/>
                </a:cubicBezTo>
                <a:cubicBezTo>
                  <a:pt x="9197803" y="6489428"/>
                  <a:pt x="9215908" y="6459755"/>
                  <a:pt x="9233009" y="6431591"/>
                </a:cubicBezTo>
                <a:cubicBezTo>
                  <a:pt x="9250108" y="6403426"/>
                  <a:pt x="9289839" y="6316420"/>
                  <a:pt x="9315489" y="6293285"/>
                </a:cubicBezTo>
                <a:cubicBezTo>
                  <a:pt x="9341138" y="6269647"/>
                  <a:pt x="9407022" y="6222874"/>
                  <a:pt x="9435186" y="6208289"/>
                </a:cubicBezTo>
                <a:cubicBezTo>
                  <a:pt x="9463351" y="6193704"/>
                  <a:pt x="9485983" y="6186160"/>
                  <a:pt x="9490509" y="6173084"/>
                </a:cubicBezTo>
                <a:cubicBezTo>
                  <a:pt x="9495035" y="6160511"/>
                  <a:pt x="9507106" y="6054896"/>
                  <a:pt x="9515153" y="6010638"/>
                </a:cubicBezTo>
                <a:cubicBezTo>
                  <a:pt x="9523199" y="5966380"/>
                  <a:pt x="9512134" y="5941737"/>
                  <a:pt x="9544323" y="5924637"/>
                </a:cubicBezTo>
                <a:cubicBezTo>
                  <a:pt x="9576510" y="5907537"/>
                  <a:pt x="9627809" y="5875349"/>
                  <a:pt x="9654967" y="5860765"/>
                </a:cubicBezTo>
                <a:cubicBezTo>
                  <a:pt x="9681623" y="5845677"/>
                  <a:pt x="9685646" y="5823548"/>
                  <a:pt x="9699728" y="5790857"/>
                </a:cubicBezTo>
                <a:cubicBezTo>
                  <a:pt x="9713307" y="5758167"/>
                  <a:pt x="9719342" y="5717429"/>
                  <a:pt x="9739963" y="5703850"/>
                </a:cubicBezTo>
                <a:cubicBezTo>
                  <a:pt x="9760582" y="5690774"/>
                  <a:pt x="9755050" y="5709886"/>
                  <a:pt x="9781705" y="5727991"/>
                </a:cubicBezTo>
                <a:cubicBezTo>
                  <a:pt x="9808361" y="5746096"/>
                  <a:pt x="9813390" y="5747102"/>
                  <a:pt x="9825963" y="5750623"/>
                </a:cubicBezTo>
                <a:cubicBezTo>
                  <a:pt x="9838537" y="5753640"/>
                  <a:pt x="9850104" y="5740564"/>
                  <a:pt x="9881286" y="5740061"/>
                </a:cubicBezTo>
                <a:cubicBezTo>
                  <a:pt x="9912467" y="5739558"/>
                  <a:pt x="9915988" y="5744085"/>
                  <a:pt x="9935099" y="5754143"/>
                </a:cubicBezTo>
                <a:cubicBezTo>
                  <a:pt x="9953708" y="5764202"/>
                  <a:pt x="9943649" y="5764202"/>
                  <a:pt x="9997463" y="5731008"/>
                </a:cubicBezTo>
                <a:cubicBezTo>
                  <a:pt x="10051276" y="5697815"/>
                  <a:pt x="10094025" y="5677698"/>
                  <a:pt x="10164435" y="5651545"/>
                </a:cubicBezTo>
                <a:cubicBezTo>
                  <a:pt x="10234846" y="5625393"/>
                  <a:pt x="10282624" y="5610808"/>
                  <a:pt x="10315314" y="5607288"/>
                </a:cubicBezTo>
                <a:cubicBezTo>
                  <a:pt x="10348005" y="5603264"/>
                  <a:pt x="10331409" y="5607790"/>
                  <a:pt x="10368122" y="5622375"/>
                </a:cubicBezTo>
                <a:cubicBezTo>
                  <a:pt x="10404836" y="5636960"/>
                  <a:pt x="10406346" y="5642996"/>
                  <a:pt x="10413889" y="5632434"/>
                </a:cubicBezTo>
                <a:cubicBezTo>
                  <a:pt x="10421433" y="5621873"/>
                  <a:pt x="10445574" y="5591697"/>
                  <a:pt x="10460661" y="5593206"/>
                </a:cubicBezTo>
                <a:cubicBezTo>
                  <a:pt x="10476253" y="5594211"/>
                  <a:pt x="10493855" y="5600749"/>
                  <a:pt x="10533083" y="5607790"/>
                </a:cubicBezTo>
                <a:cubicBezTo>
                  <a:pt x="10572815" y="5614832"/>
                  <a:pt x="10588909" y="5610808"/>
                  <a:pt x="10605003" y="5602258"/>
                </a:cubicBezTo>
                <a:cubicBezTo>
                  <a:pt x="10621096" y="5593708"/>
                  <a:pt x="10641717" y="5576609"/>
                  <a:pt x="10645740" y="5576609"/>
                </a:cubicBezTo>
                <a:cubicBezTo>
                  <a:pt x="10649764" y="5576609"/>
                  <a:pt x="10683460" y="5588176"/>
                  <a:pt x="10711121" y="5598738"/>
                </a:cubicBezTo>
                <a:cubicBezTo>
                  <a:pt x="10738783" y="5608796"/>
                  <a:pt x="10739285" y="5610305"/>
                  <a:pt x="10733250" y="5617346"/>
                </a:cubicBezTo>
                <a:cubicBezTo>
                  <a:pt x="10727718" y="5624387"/>
                  <a:pt x="10719671" y="5631931"/>
                  <a:pt x="10706594" y="5661604"/>
                </a:cubicBezTo>
                <a:cubicBezTo>
                  <a:pt x="10693518" y="5691277"/>
                  <a:pt x="10699553" y="5675686"/>
                  <a:pt x="10712127" y="5706868"/>
                </a:cubicBezTo>
                <a:cubicBezTo>
                  <a:pt x="10724700" y="5738049"/>
                  <a:pt x="10733753" y="5736541"/>
                  <a:pt x="10728221" y="5759676"/>
                </a:cubicBezTo>
                <a:cubicBezTo>
                  <a:pt x="10722186" y="5782810"/>
                  <a:pt x="10696536" y="5803933"/>
                  <a:pt x="10677928" y="5826062"/>
                </a:cubicBezTo>
                <a:cubicBezTo>
                  <a:pt x="10658816" y="5848694"/>
                  <a:pt x="10663846" y="5852215"/>
                  <a:pt x="10710115" y="5878367"/>
                </a:cubicBezTo>
                <a:cubicBezTo>
                  <a:pt x="10756385" y="5904519"/>
                  <a:pt x="10745824" y="5899993"/>
                  <a:pt x="10797625" y="5923631"/>
                </a:cubicBezTo>
                <a:cubicBezTo>
                  <a:pt x="10849930" y="5947268"/>
                  <a:pt x="10851942" y="5938719"/>
                  <a:pt x="10912796" y="5956824"/>
                </a:cubicBezTo>
                <a:cubicBezTo>
                  <a:pt x="10973148" y="5974930"/>
                  <a:pt x="10966107" y="5976941"/>
                  <a:pt x="10987230" y="6001585"/>
                </a:cubicBezTo>
                <a:cubicBezTo>
                  <a:pt x="11008353" y="6026228"/>
                  <a:pt x="11009359" y="6049364"/>
                  <a:pt x="11046072" y="6062440"/>
                </a:cubicBezTo>
                <a:cubicBezTo>
                  <a:pt x="11082787" y="6075516"/>
                  <a:pt x="11121512" y="6075516"/>
                  <a:pt x="11142636" y="6088592"/>
                </a:cubicBezTo>
                <a:cubicBezTo>
                  <a:pt x="11163759" y="6101668"/>
                  <a:pt x="11180858" y="6121283"/>
                  <a:pt x="11209525" y="6126312"/>
                </a:cubicBezTo>
                <a:cubicBezTo>
                  <a:pt x="11238192" y="6131844"/>
                  <a:pt x="11238192" y="6135365"/>
                  <a:pt x="11251772" y="6114744"/>
                </a:cubicBezTo>
                <a:cubicBezTo>
                  <a:pt x="11265350" y="6094124"/>
                  <a:pt x="11276918" y="6075516"/>
                  <a:pt x="11271888" y="6064451"/>
                </a:cubicBezTo>
                <a:cubicBezTo>
                  <a:pt x="11266860" y="6053890"/>
                  <a:pt x="11251268" y="6037293"/>
                  <a:pt x="11254789" y="6027235"/>
                </a:cubicBezTo>
                <a:cubicBezTo>
                  <a:pt x="11258309" y="6017176"/>
                  <a:pt x="11282450" y="5976438"/>
                  <a:pt x="11289491" y="5964368"/>
                </a:cubicBezTo>
                <a:cubicBezTo>
                  <a:pt x="11297035" y="5952298"/>
                  <a:pt x="11316147" y="5948777"/>
                  <a:pt x="11360907" y="5946766"/>
                </a:cubicBezTo>
                <a:cubicBezTo>
                  <a:pt x="11406171" y="5944754"/>
                  <a:pt x="11437353" y="5938216"/>
                  <a:pt x="11444897" y="5964871"/>
                </a:cubicBezTo>
                <a:cubicBezTo>
                  <a:pt x="11452440" y="5991527"/>
                  <a:pt x="11450429" y="5979456"/>
                  <a:pt x="11485634" y="5993538"/>
                </a:cubicBezTo>
                <a:cubicBezTo>
                  <a:pt x="11520336" y="6008123"/>
                  <a:pt x="11523856" y="6008123"/>
                  <a:pt x="11553026" y="6019187"/>
                </a:cubicBezTo>
                <a:cubicBezTo>
                  <a:pt x="11582197" y="6030252"/>
                  <a:pt x="11567108" y="6046346"/>
                  <a:pt x="11582197" y="6045340"/>
                </a:cubicBezTo>
                <a:cubicBezTo>
                  <a:pt x="11597285" y="6044334"/>
                  <a:pt x="11620922" y="6042323"/>
                  <a:pt x="11648584" y="6050369"/>
                </a:cubicBezTo>
                <a:cubicBezTo>
                  <a:pt x="11676245" y="6058416"/>
                  <a:pt x="11726538" y="6082557"/>
                  <a:pt x="11779345" y="6084569"/>
                </a:cubicBezTo>
                <a:cubicBezTo>
                  <a:pt x="11832656" y="6086580"/>
                  <a:pt x="11853276" y="6070487"/>
                  <a:pt x="11861323" y="6066966"/>
                </a:cubicBezTo>
                <a:cubicBezTo>
                  <a:pt x="11869370" y="6063446"/>
                  <a:pt x="11907090" y="6017176"/>
                  <a:pt x="11929219" y="6048861"/>
                </a:cubicBezTo>
                <a:cubicBezTo>
                  <a:pt x="11951347" y="6080545"/>
                  <a:pt x="11980517" y="6081551"/>
                  <a:pt x="12036846" y="6078031"/>
                </a:cubicBezTo>
                <a:cubicBezTo>
                  <a:pt x="12093174" y="6075013"/>
                  <a:pt x="12093677" y="6066463"/>
                  <a:pt x="12106250" y="6051878"/>
                </a:cubicBezTo>
                <a:cubicBezTo>
                  <a:pt x="12118823" y="6037293"/>
                  <a:pt x="12152520" y="5982977"/>
                  <a:pt x="12163584" y="5945760"/>
                </a:cubicBezTo>
                <a:cubicBezTo>
                  <a:pt x="12174146" y="5908543"/>
                  <a:pt x="12204322" y="5827068"/>
                  <a:pt x="12211866" y="5790354"/>
                </a:cubicBezTo>
                <a:cubicBezTo>
                  <a:pt x="12219913" y="5753640"/>
                  <a:pt x="12211363" y="5724973"/>
                  <a:pt x="12208345" y="5702845"/>
                </a:cubicBezTo>
                <a:cubicBezTo>
                  <a:pt x="12205327" y="5680715"/>
                  <a:pt x="12210860" y="5666130"/>
                  <a:pt x="12219409" y="5641487"/>
                </a:cubicBezTo>
                <a:cubicBezTo>
                  <a:pt x="12227959" y="5616843"/>
                  <a:pt x="12192251" y="5631931"/>
                  <a:pt x="12178169" y="5636960"/>
                </a:cubicBezTo>
                <a:cubicBezTo>
                  <a:pt x="12164087" y="5641487"/>
                  <a:pt x="12160064" y="5629416"/>
                  <a:pt x="12146988" y="5625896"/>
                </a:cubicBezTo>
                <a:cubicBezTo>
                  <a:pt x="12133911" y="5622375"/>
                  <a:pt x="12119829" y="5618855"/>
                  <a:pt x="12110274" y="5643499"/>
                </a:cubicBezTo>
                <a:cubicBezTo>
                  <a:pt x="12100718" y="5668142"/>
                  <a:pt x="12105245" y="5680212"/>
                  <a:pt x="12052437" y="5677698"/>
                </a:cubicBezTo>
                <a:cubicBezTo>
                  <a:pt x="11999629" y="5675183"/>
                  <a:pt x="12009687" y="5671663"/>
                  <a:pt x="11992588" y="5653054"/>
                </a:cubicBezTo>
                <a:cubicBezTo>
                  <a:pt x="11975489" y="5634446"/>
                  <a:pt x="11946318" y="5629416"/>
                  <a:pt x="11922681" y="5622878"/>
                </a:cubicBezTo>
                <a:cubicBezTo>
                  <a:pt x="11899043" y="5615837"/>
                  <a:pt x="11897032" y="5616843"/>
                  <a:pt x="11895523" y="5631931"/>
                </a:cubicBezTo>
                <a:cubicBezTo>
                  <a:pt x="11894013" y="5647019"/>
                  <a:pt x="11893511" y="5657078"/>
                  <a:pt x="11875908" y="5663113"/>
                </a:cubicBezTo>
                <a:cubicBezTo>
                  <a:pt x="11858808" y="5669148"/>
                  <a:pt x="11820083" y="5662107"/>
                  <a:pt x="11787392" y="5646516"/>
                </a:cubicBezTo>
                <a:cubicBezTo>
                  <a:pt x="11754702" y="5630925"/>
                  <a:pt x="11745146" y="5623884"/>
                  <a:pt x="11712959" y="5592200"/>
                </a:cubicBezTo>
                <a:cubicBezTo>
                  <a:pt x="11680771" y="5561018"/>
                  <a:pt x="11685800" y="5561018"/>
                  <a:pt x="11672222" y="5512234"/>
                </a:cubicBezTo>
                <a:cubicBezTo>
                  <a:pt x="11659145" y="5463953"/>
                  <a:pt x="11659145" y="5422209"/>
                  <a:pt x="11664677" y="5407624"/>
                </a:cubicBezTo>
                <a:cubicBezTo>
                  <a:pt x="11670209" y="5393039"/>
                  <a:pt x="11679765" y="5389016"/>
                  <a:pt x="11655121" y="5396560"/>
                </a:cubicBezTo>
                <a:cubicBezTo>
                  <a:pt x="11630478" y="5404104"/>
                  <a:pt x="11613881" y="5408127"/>
                  <a:pt x="11630478" y="5371413"/>
                </a:cubicBezTo>
                <a:cubicBezTo>
                  <a:pt x="11647075" y="5334699"/>
                  <a:pt x="11662666" y="5333190"/>
                  <a:pt x="11679765" y="5328161"/>
                </a:cubicBezTo>
                <a:cubicBezTo>
                  <a:pt x="11696865" y="5323635"/>
                  <a:pt x="11723017" y="5323132"/>
                  <a:pt x="11755707" y="5320617"/>
                </a:cubicBezTo>
                <a:cubicBezTo>
                  <a:pt x="11788398" y="5318605"/>
                  <a:pt x="11813545" y="5302009"/>
                  <a:pt x="11825112" y="5296979"/>
                </a:cubicBezTo>
                <a:cubicBezTo>
                  <a:pt x="11836679" y="5291950"/>
                  <a:pt x="11860317" y="5283903"/>
                  <a:pt x="11848247" y="5280885"/>
                </a:cubicBezTo>
                <a:cubicBezTo>
                  <a:pt x="11836177" y="5277868"/>
                  <a:pt x="11799966" y="5273844"/>
                  <a:pt x="11806504" y="5263786"/>
                </a:cubicBezTo>
                <a:cubicBezTo>
                  <a:pt x="11812539" y="5253728"/>
                  <a:pt x="11817065" y="5254230"/>
                  <a:pt x="11836177" y="5252218"/>
                </a:cubicBezTo>
                <a:cubicBezTo>
                  <a:pt x="11855791" y="5250207"/>
                  <a:pt x="11885967" y="5249201"/>
                  <a:pt x="11911616" y="5247692"/>
                </a:cubicBezTo>
                <a:cubicBezTo>
                  <a:pt x="11937265" y="5246184"/>
                  <a:pt x="11952857" y="5250710"/>
                  <a:pt x="11961407" y="5235622"/>
                </a:cubicBezTo>
                <a:cubicBezTo>
                  <a:pt x="11969956" y="5220031"/>
                  <a:pt x="11980517" y="5197399"/>
                  <a:pt x="12000635" y="5184826"/>
                </a:cubicBezTo>
                <a:cubicBezTo>
                  <a:pt x="12020752" y="5172756"/>
                  <a:pt x="12042378" y="5178791"/>
                  <a:pt x="12095185" y="5176779"/>
                </a:cubicBezTo>
                <a:cubicBezTo>
                  <a:pt x="12147993" y="5174767"/>
                  <a:pt x="12139946" y="5187341"/>
                  <a:pt x="12157046" y="5199914"/>
                </a:cubicBezTo>
                <a:cubicBezTo>
                  <a:pt x="12174146" y="5211984"/>
                  <a:pt x="12185713" y="5206452"/>
                  <a:pt x="12207842" y="5210475"/>
                </a:cubicBezTo>
                <a:cubicBezTo>
                  <a:pt x="12229971" y="5215002"/>
                  <a:pt x="12216392" y="5228078"/>
                  <a:pt x="12233491" y="5235119"/>
                </a:cubicBezTo>
                <a:cubicBezTo>
                  <a:pt x="12250592" y="5242160"/>
                  <a:pt x="12282276" y="5249201"/>
                  <a:pt x="12320499" y="5261271"/>
                </a:cubicBezTo>
                <a:cubicBezTo>
                  <a:pt x="12358721" y="5273342"/>
                  <a:pt x="12333575" y="5268312"/>
                  <a:pt x="12380348" y="5268312"/>
                </a:cubicBezTo>
                <a:cubicBezTo>
                  <a:pt x="12427120" y="5268312"/>
                  <a:pt x="12425611" y="5268815"/>
                  <a:pt x="12462828" y="5262277"/>
                </a:cubicBezTo>
                <a:cubicBezTo>
                  <a:pt x="12500045" y="5255739"/>
                  <a:pt x="12515635" y="5242160"/>
                  <a:pt x="12541788" y="5223551"/>
                </a:cubicBezTo>
                <a:cubicBezTo>
                  <a:pt x="12567941" y="5204943"/>
                  <a:pt x="12549835" y="5164206"/>
                  <a:pt x="12540279" y="5133024"/>
                </a:cubicBezTo>
                <a:cubicBezTo>
                  <a:pt x="12530723" y="5101842"/>
                  <a:pt x="12489484" y="5081222"/>
                  <a:pt x="12470372" y="5067140"/>
                </a:cubicBezTo>
                <a:cubicBezTo>
                  <a:pt x="12451260" y="5052555"/>
                  <a:pt x="12411027" y="5006788"/>
                  <a:pt x="12389400" y="4988180"/>
                </a:cubicBezTo>
                <a:cubicBezTo>
                  <a:pt x="12367271" y="4969572"/>
                  <a:pt x="12342628" y="4964039"/>
                  <a:pt x="12318487" y="4950963"/>
                </a:cubicBezTo>
                <a:cubicBezTo>
                  <a:pt x="12294346" y="4937384"/>
                  <a:pt x="12251597" y="4915758"/>
                  <a:pt x="12247574" y="4898156"/>
                </a:cubicBezTo>
                <a:cubicBezTo>
                  <a:pt x="12243551" y="4880553"/>
                  <a:pt x="12256627" y="4880050"/>
                  <a:pt x="12292335" y="4871500"/>
                </a:cubicBezTo>
                <a:cubicBezTo>
                  <a:pt x="12328043" y="4862950"/>
                  <a:pt x="12316475" y="4855406"/>
                  <a:pt x="12323014" y="4836798"/>
                </a:cubicBezTo>
                <a:cubicBezTo>
                  <a:pt x="12330055" y="4818190"/>
                  <a:pt x="12333072" y="4818693"/>
                  <a:pt x="12361739" y="4808131"/>
                </a:cubicBezTo>
                <a:cubicBezTo>
                  <a:pt x="12390909" y="4797570"/>
                  <a:pt x="12328043" y="4774937"/>
                  <a:pt x="12319493" y="4762867"/>
                </a:cubicBezTo>
                <a:cubicBezTo>
                  <a:pt x="12310943" y="4750294"/>
                  <a:pt x="12339107" y="4754318"/>
                  <a:pt x="12368277" y="4747277"/>
                </a:cubicBezTo>
                <a:cubicBezTo>
                  <a:pt x="12397447" y="4740235"/>
                  <a:pt x="12399962" y="4726656"/>
                  <a:pt x="12403985" y="4714083"/>
                </a:cubicBezTo>
                <a:cubicBezTo>
                  <a:pt x="12408008" y="4702013"/>
                  <a:pt x="12407003" y="4695977"/>
                  <a:pt x="12372301" y="4696480"/>
                </a:cubicBezTo>
                <a:cubicBezTo>
                  <a:pt x="12338101" y="4696983"/>
                  <a:pt x="12294346" y="4711568"/>
                  <a:pt x="12236510" y="4726656"/>
                </a:cubicBezTo>
                <a:cubicBezTo>
                  <a:pt x="12178672" y="4742247"/>
                  <a:pt x="12205327" y="4742750"/>
                  <a:pt x="12170122" y="4769908"/>
                </a:cubicBezTo>
                <a:cubicBezTo>
                  <a:pt x="12135420" y="4797067"/>
                  <a:pt x="12132905" y="4785499"/>
                  <a:pt x="12137432" y="4800084"/>
                </a:cubicBezTo>
                <a:cubicBezTo>
                  <a:pt x="12141958" y="4815172"/>
                  <a:pt x="12144473" y="4829254"/>
                  <a:pt x="12179678" y="4847863"/>
                </a:cubicBezTo>
                <a:cubicBezTo>
                  <a:pt x="12215386" y="4866471"/>
                  <a:pt x="12200299" y="4866974"/>
                  <a:pt x="12209854" y="4869991"/>
                </a:cubicBezTo>
                <a:cubicBezTo>
                  <a:pt x="12219409" y="4872506"/>
                  <a:pt x="12243551" y="4876530"/>
                  <a:pt x="12232486" y="4879547"/>
                </a:cubicBezTo>
                <a:cubicBezTo>
                  <a:pt x="12221422" y="4882565"/>
                  <a:pt x="12211866" y="4899664"/>
                  <a:pt x="12195772" y="4899664"/>
                </a:cubicBezTo>
                <a:cubicBezTo>
                  <a:pt x="12179678" y="4899664"/>
                  <a:pt x="12172637" y="4916261"/>
                  <a:pt x="12145479" y="4931852"/>
                </a:cubicBezTo>
                <a:cubicBezTo>
                  <a:pt x="12117818" y="4947443"/>
                  <a:pt x="12105747" y="4949454"/>
                  <a:pt x="12086133" y="4952472"/>
                </a:cubicBezTo>
                <a:cubicBezTo>
                  <a:pt x="12066016" y="4955490"/>
                  <a:pt x="12051933" y="4949454"/>
                  <a:pt x="12054448" y="4915255"/>
                </a:cubicBezTo>
                <a:cubicBezTo>
                  <a:pt x="12057466" y="4881056"/>
                  <a:pt x="12044390" y="4904191"/>
                  <a:pt x="12022764" y="4896144"/>
                </a:cubicBezTo>
                <a:cubicBezTo>
                  <a:pt x="12001640" y="4888097"/>
                  <a:pt x="11993594" y="4879044"/>
                  <a:pt x="11993594" y="4879044"/>
                </a:cubicBezTo>
                <a:cubicBezTo>
                  <a:pt x="11993594" y="4879044"/>
                  <a:pt x="12014717" y="4871500"/>
                  <a:pt x="12035840" y="4858424"/>
                </a:cubicBezTo>
                <a:cubicBezTo>
                  <a:pt x="12056963" y="4845348"/>
                  <a:pt x="12066519" y="4837301"/>
                  <a:pt x="12077080" y="4811149"/>
                </a:cubicBezTo>
                <a:cubicBezTo>
                  <a:pt x="12087139" y="4784996"/>
                  <a:pt x="12053946" y="4799581"/>
                  <a:pt x="12030308" y="4796060"/>
                </a:cubicBezTo>
                <a:cubicBezTo>
                  <a:pt x="12006167" y="4793043"/>
                  <a:pt x="12013208" y="4790528"/>
                  <a:pt x="11989571" y="4787511"/>
                </a:cubicBezTo>
                <a:cubicBezTo>
                  <a:pt x="11965933" y="4784493"/>
                  <a:pt x="11956880" y="4765885"/>
                  <a:pt x="11956880" y="4765885"/>
                </a:cubicBezTo>
                <a:cubicBezTo>
                  <a:pt x="11956880" y="4765885"/>
                  <a:pt x="11967441" y="4769908"/>
                  <a:pt x="11987558" y="4767896"/>
                </a:cubicBezTo>
                <a:cubicBezTo>
                  <a:pt x="12007676" y="4765885"/>
                  <a:pt x="12003150" y="4760352"/>
                  <a:pt x="12010191" y="4754820"/>
                </a:cubicBezTo>
                <a:cubicBezTo>
                  <a:pt x="12017735" y="4749288"/>
                  <a:pt x="12023267" y="4744762"/>
                  <a:pt x="12017735" y="4744762"/>
                </a:cubicBezTo>
                <a:cubicBezTo>
                  <a:pt x="12012202" y="4744762"/>
                  <a:pt x="11987558" y="4747277"/>
                  <a:pt x="11970962" y="4746270"/>
                </a:cubicBezTo>
                <a:cubicBezTo>
                  <a:pt x="11954366" y="4745265"/>
                  <a:pt x="11944306" y="4742750"/>
                  <a:pt x="11920669" y="4746270"/>
                </a:cubicBezTo>
                <a:cubicBezTo>
                  <a:pt x="11896528" y="4749791"/>
                  <a:pt x="11906084" y="4758844"/>
                  <a:pt x="11888984" y="4770411"/>
                </a:cubicBezTo>
                <a:cubicBezTo>
                  <a:pt x="11871885" y="4781475"/>
                  <a:pt x="11871382" y="4785499"/>
                  <a:pt x="11862329" y="4802096"/>
                </a:cubicBezTo>
                <a:cubicBezTo>
                  <a:pt x="11853276" y="4818693"/>
                  <a:pt x="11850259" y="4815675"/>
                  <a:pt x="11844224" y="4826739"/>
                </a:cubicBezTo>
                <a:cubicBezTo>
                  <a:pt x="11838188" y="4837301"/>
                  <a:pt x="11838691" y="4863956"/>
                  <a:pt x="11838691" y="4882062"/>
                </a:cubicBezTo>
                <a:cubicBezTo>
                  <a:pt x="11838691" y="4900167"/>
                  <a:pt x="11834165" y="4906202"/>
                  <a:pt x="11823101" y="4920787"/>
                </a:cubicBezTo>
                <a:cubicBezTo>
                  <a:pt x="11812036" y="4935875"/>
                  <a:pt x="11812036" y="4929337"/>
                  <a:pt x="11793931" y="4938390"/>
                </a:cubicBezTo>
                <a:cubicBezTo>
                  <a:pt x="11775825" y="4947443"/>
                  <a:pt x="11787895" y="4953981"/>
                  <a:pt x="11785381" y="4972086"/>
                </a:cubicBezTo>
                <a:cubicBezTo>
                  <a:pt x="11782866" y="4990192"/>
                  <a:pt x="11776831" y="4997233"/>
                  <a:pt x="11774819" y="5020367"/>
                </a:cubicBezTo>
                <a:cubicBezTo>
                  <a:pt x="11773310" y="5044005"/>
                  <a:pt x="11763754" y="5045011"/>
                  <a:pt x="11749672" y="5061105"/>
                </a:cubicBezTo>
                <a:cubicBezTo>
                  <a:pt x="11735088" y="5077702"/>
                  <a:pt x="11727543" y="5077702"/>
                  <a:pt x="11726035" y="5094801"/>
                </a:cubicBezTo>
                <a:cubicBezTo>
                  <a:pt x="11725029" y="5111901"/>
                  <a:pt x="11722011" y="5119445"/>
                  <a:pt x="11726035" y="5152135"/>
                </a:cubicBezTo>
                <a:cubicBezTo>
                  <a:pt x="11730058" y="5185329"/>
                  <a:pt x="11739111" y="5176779"/>
                  <a:pt x="11764761" y="5210475"/>
                </a:cubicBezTo>
                <a:cubicBezTo>
                  <a:pt x="11790410" y="5244172"/>
                  <a:pt x="11803989" y="5231095"/>
                  <a:pt x="11794937" y="5248195"/>
                </a:cubicBezTo>
                <a:cubicBezTo>
                  <a:pt x="11785884" y="5265295"/>
                  <a:pt x="11787392" y="5258757"/>
                  <a:pt x="11756211" y="5255236"/>
                </a:cubicBezTo>
                <a:cubicBezTo>
                  <a:pt x="11724526" y="5251716"/>
                  <a:pt x="11719497" y="5256242"/>
                  <a:pt x="11696865" y="5278371"/>
                </a:cubicBezTo>
                <a:cubicBezTo>
                  <a:pt x="11674233" y="5299997"/>
                  <a:pt x="11669204" y="5312570"/>
                  <a:pt x="11657133" y="5320617"/>
                </a:cubicBezTo>
                <a:cubicBezTo>
                  <a:pt x="11645063" y="5328664"/>
                  <a:pt x="11649086" y="5304523"/>
                  <a:pt x="11644560" y="5293459"/>
                </a:cubicBezTo>
                <a:cubicBezTo>
                  <a:pt x="11640034" y="5282395"/>
                  <a:pt x="11587226" y="5278371"/>
                  <a:pt x="11551015" y="5267810"/>
                </a:cubicBezTo>
                <a:cubicBezTo>
                  <a:pt x="11514804" y="5257248"/>
                  <a:pt x="11505248" y="5250710"/>
                  <a:pt x="11496196" y="5250710"/>
                </a:cubicBezTo>
                <a:cubicBezTo>
                  <a:pt x="11487143" y="5250710"/>
                  <a:pt x="11473061" y="5248698"/>
                  <a:pt x="11435341" y="5269318"/>
                </a:cubicBezTo>
                <a:cubicBezTo>
                  <a:pt x="11397621" y="5289938"/>
                  <a:pt x="11406171" y="5302009"/>
                  <a:pt x="11408686" y="5329167"/>
                </a:cubicBezTo>
                <a:cubicBezTo>
                  <a:pt x="11411200" y="5356325"/>
                  <a:pt x="11441376" y="5361857"/>
                  <a:pt x="11432826" y="5425730"/>
                </a:cubicBezTo>
                <a:cubicBezTo>
                  <a:pt x="11424276" y="5489602"/>
                  <a:pt x="11464511" y="5459929"/>
                  <a:pt x="11481610" y="5499157"/>
                </a:cubicBezTo>
                <a:cubicBezTo>
                  <a:pt x="11498710" y="5538386"/>
                  <a:pt x="11483119" y="5534866"/>
                  <a:pt x="11473061" y="5539895"/>
                </a:cubicBezTo>
                <a:cubicBezTo>
                  <a:pt x="11462500" y="5544924"/>
                  <a:pt x="11452440" y="5578118"/>
                  <a:pt x="11444897" y="5610305"/>
                </a:cubicBezTo>
                <a:cubicBezTo>
                  <a:pt x="11437353" y="5642493"/>
                  <a:pt x="11445903" y="5646516"/>
                  <a:pt x="11436347" y="5644504"/>
                </a:cubicBezTo>
                <a:cubicBezTo>
                  <a:pt x="11426791" y="5642996"/>
                  <a:pt x="11415727" y="5650037"/>
                  <a:pt x="11397621" y="5623884"/>
                </a:cubicBezTo>
                <a:cubicBezTo>
                  <a:pt x="11379516" y="5597732"/>
                  <a:pt x="11364931" y="5622375"/>
                  <a:pt x="11362416" y="5607288"/>
                </a:cubicBezTo>
                <a:cubicBezTo>
                  <a:pt x="11359901" y="5592200"/>
                  <a:pt x="11337270" y="5566550"/>
                  <a:pt x="11346322" y="5531345"/>
                </a:cubicBezTo>
                <a:cubicBezTo>
                  <a:pt x="11354872" y="5496140"/>
                  <a:pt x="11368451" y="5493122"/>
                  <a:pt x="11337772" y="5474514"/>
                </a:cubicBezTo>
                <a:cubicBezTo>
                  <a:pt x="11307093" y="5455905"/>
                  <a:pt x="11314638" y="5453894"/>
                  <a:pt x="11300052" y="5416174"/>
                </a:cubicBezTo>
                <a:cubicBezTo>
                  <a:pt x="11285468" y="5378454"/>
                  <a:pt x="11281947" y="5371413"/>
                  <a:pt x="11253783" y="5337214"/>
                </a:cubicBezTo>
                <a:cubicBezTo>
                  <a:pt x="11225116" y="5303015"/>
                  <a:pt x="11228134" y="5312570"/>
                  <a:pt x="11235677" y="5277868"/>
                </a:cubicBezTo>
                <a:cubicBezTo>
                  <a:pt x="11243222" y="5243669"/>
                  <a:pt x="11249257" y="5198908"/>
                  <a:pt x="11232157" y="5174767"/>
                </a:cubicBezTo>
                <a:cubicBezTo>
                  <a:pt x="11215057" y="5150627"/>
                  <a:pt x="11143641" y="5084743"/>
                  <a:pt x="11085302" y="5053058"/>
                </a:cubicBezTo>
                <a:cubicBezTo>
                  <a:pt x="11026962" y="5021877"/>
                  <a:pt x="11014891" y="5046017"/>
                  <a:pt x="10989242" y="4996227"/>
                </a:cubicBezTo>
                <a:cubicBezTo>
                  <a:pt x="10963592" y="4946940"/>
                  <a:pt x="10951522" y="4894635"/>
                  <a:pt x="10908773" y="4864459"/>
                </a:cubicBezTo>
                <a:cubicBezTo>
                  <a:pt x="10866024" y="4834283"/>
                  <a:pt x="10887147" y="4831768"/>
                  <a:pt x="10845906" y="4846857"/>
                </a:cubicBezTo>
                <a:cubicBezTo>
                  <a:pt x="10804666" y="4861945"/>
                  <a:pt x="10803660" y="4868483"/>
                  <a:pt x="10807180" y="4880553"/>
                </a:cubicBezTo>
                <a:cubicBezTo>
                  <a:pt x="10810701" y="4892623"/>
                  <a:pt x="10820257" y="4908717"/>
                  <a:pt x="10814222" y="4941407"/>
                </a:cubicBezTo>
                <a:cubicBezTo>
                  <a:pt x="10808187" y="4974098"/>
                  <a:pt x="10799637" y="4963536"/>
                  <a:pt x="10842386" y="4989186"/>
                </a:cubicBezTo>
                <a:cubicBezTo>
                  <a:pt x="10885135" y="5014836"/>
                  <a:pt x="10867533" y="5009303"/>
                  <a:pt x="10888656" y="5056578"/>
                </a:cubicBezTo>
                <a:cubicBezTo>
                  <a:pt x="10910281" y="5103854"/>
                  <a:pt x="10913802" y="5112404"/>
                  <a:pt x="10930902" y="5131515"/>
                </a:cubicBezTo>
                <a:cubicBezTo>
                  <a:pt x="10948001" y="5150627"/>
                  <a:pt x="10954037" y="5167223"/>
                  <a:pt x="10996785" y="5177282"/>
                </a:cubicBezTo>
                <a:cubicBezTo>
                  <a:pt x="11039535" y="5186838"/>
                  <a:pt x="11032997" y="5174767"/>
                  <a:pt x="11044061" y="5185329"/>
                </a:cubicBezTo>
                <a:cubicBezTo>
                  <a:pt x="11055126" y="5195890"/>
                  <a:pt x="11013885" y="5199411"/>
                  <a:pt x="11021932" y="5204440"/>
                </a:cubicBezTo>
                <a:cubicBezTo>
                  <a:pt x="11029476" y="5209469"/>
                  <a:pt x="11039031" y="5223049"/>
                  <a:pt x="11075242" y="5245177"/>
                </a:cubicBezTo>
                <a:cubicBezTo>
                  <a:pt x="11111454" y="5267306"/>
                  <a:pt x="11148168" y="5290944"/>
                  <a:pt x="11157723" y="5308547"/>
                </a:cubicBezTo>
                <a:cubicBezTo>
                  <a:pt x="11167279" y="5326149"/>
                  <a:pt x="11198964" y="5392536"/>
                  <a:pt x="11152694" y="5343752"/>
                </a:cubicBezTo>
                <a:cubicBezTo>
                  <a:pt x="11106425" y="5294968"/>
                  <a:pt x="11105419" y="5317600"/>
                  <a:pt x="11092845" y="5350793"/>
                </a:cubicBezTo>
                <a:cubicBezTo>
                  <a:pt x="11079769" y="5384489"/>
                  <a:pt x="11104916" y="5410139"/>
                  <a:pt x="11103407" y="5434782"/>
                </a:cubicBezTo>
                <a:cubicBezTo>
                  <a:pt x="11101898" y="5459426"/>
                  <a:pt x="11080272" y="5449870"/>
                  <a:pt x="11065687" y="5469987"/>
                </a:cubicBezTo>
                <a:cubicBezTo>
                  <a:pt x="11051102" y="5490105"/>
                  <a:pt x="11043558" y="5513743"/>
                  <a:pt x="11026458" y="5526819"/>
                </a:cubicBezTo>
                <a:cubicBezTo>
                  <a:pt x="11009359" y="5539895"/>
                  <a:pt x="11014388" y="5512234"/>
                  <a:pt x="11005335" y="5512234"/>
                </a:cubicBezTo>
                <a:cubicBezTo>
                  <a:pt x="10995779" y="5512234"/>
                  <a:pt x="10992259" y="5524304"/>
                  <a:pt x="10980189" y="5547439"/>
                </a:cubicBezTo>
                <a:cubicBezTo>
                  <a:pt x="10968119" y="5570574"/>
                  <a:pt x="10980189" y="5580129"/>
                  <a:pt x="10985218" y="5611311"/>
                </a:cubicBezTo>
                <a:cubicBezTo>
                  <a:pt x="10990248" y="5642493"/>
                  <a:pt x="10998798" y="5645007"/>
                  <a:pt x="10965604" y="5643499"/>
                </a:cubicBezTo>
                <a:cubicBezTo>
                  <a:pt x="10932410" y="5641990"/>
                  <a:pt x="10939955" y="5610808"/>
                  <a:pt x="10908773" y="5589685"/>
                </a:cubicBezTo>
                <a:cubicBezTo>
                  <a:pt x="10877591" y="5569065"/>
                  <a:pt x="10859988" y="5576106"/>
                  <a:pt x="10833836" y="5560012"/>
                </a:cubicBezTo>
                <a:cubicBezTo>
                  <a:pt x="10808187" y="5543918"/>
                  <a:pt x="10844900" y="5539895"/>
                  <a:pt x="10909276" y="5531848"/>
                </a:cubicBezTo>
                <a:cubicBezTo>
                  <a:pt x="10973651" y="5523801"/>
                  <a:pt x="10981195" y="5517766"/>
                  <a:pt x="11001312" y="5502175"/>
                </a:cubicBezTo>
                <a:cubicBezTo>
                  <a:pt x="11020926" y="5487087"/>
                  <a:pt x="11014388" y="5483064"/>
                  <a:pt x="11035511" y="5452385"/>
                </a:cubicBezTo>
                <a:cubicBezTo>
                  <a:pt x="11057137" y="5422209"/>
                  <a:pt x="11035511" y="5410139"/>
                  <a:pt x="11020926" y="5372922"/>
                </a:cubicBezTo>
                <a:cubicBezTo>
                  <a:pt x="11006341" y="5336208"/>
                  <a:pt x="10978680" y="5319611"/>
                  <a:pt x="10969628" y="5312067"/>
                </a:cubicBezTo>
                <a:cubicBezTo>
                  <a:pt x="10960072" y="5305026"/>
                  <a:pt x="10938445" y="5283400"/>
                  <a:pt x="10919837" y="5262780"/>
                </a:cubicBezTo>
                <a:cubicBezTo>
                  <a:pt x="10900726" y="5242160"/>
                  <a:pt x="10881111" y="5238639"/>
                  <a:pt x="10848421" y="5230592"/>
                </a:cubicBezTo>
                <a:cubicBezTo>
                  <a:pt x="10815731" y="5222546"/>
                  <a:pt x="10821766" y="5192873"/>
                  <a:pt x="10803660" y="5184323"/>
                </a:cubicBezTo>
                <a:cubicBezTo>
                  <a:pt x="10785555" y="5175773"/>
                  <a:pt x="10767449" y="5150124"/>
                  <a:pt x="10726209" y="5111398"/>
                </a:cubicBezTo>
                <a:cubicBezTo>
                  <a:pt x="10684969" y="5073175"/>
                  <a:pt x="10700559" y="5044005"/>
                  <a:pt x="10681448" y="5010812"/>
                </a:cubicBezTo>
                <a:cubicBezTo>
                  <a:pt x="10662337" y="4977116"/>
                  <a:pt x="10643728" y="4951466"/>
                  <a:pt x="10602488" y="4951466"/>
                </a:cubicBezTo>
                <a:cubicBezTo>
                  <a:pt x="10561247" y="4951466"/>
                  <a:pt x="10530569" y="4980133"/>
                  <a:pt x="10489329" y="5020367"/>
                </a:cubicBezTo>
                <a:cubicBezTo>
                  <a:pt x="10448088" y="5060602"/>
                  <a:pt x="10456639" y="5079713"/>
                  <a:pt x="10408860" y="5049035"/>
                </a:cubicBezTo>
                <a:cubicBezTo>
                  <a:pt x="10360579" y="5018859"/>
                  <a:pt x="10343982" y="5021877"/>
                  <a:pt x="10309280" y="5050544"/>
                </a:cubicBezTo>
                <a:cubicBezTo>
                  <a:pt x="10275081" y="5079211"/>
                  <a:pt x="10268040" y="5107878"/>
                  <a:pt x="10268040" y="5165715"/>
                </a:cubicBezTo>
                <a:cubicBezTo>
                  <a:pt x="10268040" y="5223049"/>
                  <a:pt x="10226799" y="5199411"/>
                  <a:pt x="10194109" y="5215002"/>
                </a:cubicBezTo>
                <a:cubicBezTo>
                  <a:pt x="10161418" y="5231095"/>
                  <a:pt x="10132248" y="5270827"/>
                  <a:pt x="10082458" y="5365378"/>
                </a:cubicBezTo>
                <a:cubicBezTo>
                  <a:pt x="10032668" y="5459929"/>
                  <a:pt x="10085978" y="5414665"/>
                  <a:pt x="10075417" y="5446853"/>
                </a:cubicBezTo>
                <a:cubicBezTo>
                  <a:pt x="10064855" y="5479040"/>
                  <a:pt x="10078937" y="5504187"/>
                  <a:pt x="10032668" y="5545930"/>
                </a:cubicBezTo>
                <a:cubicBezTo>
                  <a:pt x="9986398" y="5587673"/>
                  <a:pt x="10007019" y="5541403"/>
                  <a:pt x="9979357" y="5574597"/>
                </a:cubicBezTo>
                <a:cubicBezTo>
                  <a:pt x="9951696" y="5608293"/>
                  <a:pt x="9913976" y="5635452"/>
                  <a:pt x="9849098" y="5627405"/>
                </a:cubicBezTo>
                <a:cubicBezTo>
                  <a:pt x="9783717" y="5619358"/>
                  <a:pt x="9802829" y="5645007"/>
                  <a:pt x="9761588" y="5654563"/>
                </a:cubicBezTo>
                <a:cubicBezTo>
                  <a:pt x="9720348" y="5664119"/>
                  <a:pt x="9698219" y="5678704"/>
                  <a:pt x="9708278" y="5631931"/>
                </a:cubicBezTo>
                <a:cubicBezTo>
                  <a:pt x="9718839" y="5585662"/>
                  <a:pt x="9709786" y="5592200"/>
                  <a:pt x="9631329" y="5595217"/>
                </a:cubicBezTo>
                <a:cubicBezTo>
                  <a:pt x="9552369" y="5598235"/>
                  <a:pt x="9524708" y="5619358"/>
                  <a:pt x="9531749" y="5608293"/>
                </a:cubicBezTo>
                <a:cubicBezTo>
                  <a:pt x="9538790" y="5597229"/>
                  <a:pt x="9542311" y="5578118"/>
                  <a:pt x="9550860" y="5533357"/>
                </a:cubicBezTo>
                <a:cubicBezTo>
                  <a:pt x="9559410" y="5488596"/>
                  <a:pt x="9571481" y="5474011"/>
                  <a:pt x="9559410" y="5474011"/>
                </a:cubicBezTo>
                <a:cubicBezTo>
                  <a:pt x="9547340" y="5474011"/>
                  <a:pt x="9521690" y="5480549"/>
                  <a:pt x="9540299" y="5400583"/>
                </a:cubicBezTo>
                <a:cubicBezTo>
                  <a:pt x="9559410" y="5320617"/>
                  <a:pt x="9565948" y="5306032"/>
                  <a:pt x="9557399" y="5259762"/>
                </a:cubicBezTo>
                <a:cubicBezTo>
                  <a:pt x="9548849" y="5213493"/>
                  <a:pt x="9560919" y="5151130"/>
                  <a:pt x="9550358" y="5123971"/>
                </a:cubicBezTo>
                <a:cubicBezTo>
                  <a:pt x="9539796" y="5096813"/>
                  <a:pt x="9570978" y="5069655"/>
                  <a:pt x="9557399" y="5055070"/>
                </a:cubicBezTo>
                <a:cubicBezTo>
                  <a:pt x="9543819" y="5040988"/>
                  <a:pt x="9528229" y="5021373"/>
                  <a:pt x="9538287" y="5021373"/>
                </a:cubicBezTo>
                <a:cubicBezTo>
                  <a:pt x="9548345" y="5021373"/>
                  <a:pt x="9591598" y="5022882"/>
                  <a:pt x="9646418" y="5032438"/>
                </a:cubicBezTo>
                <a:cubicBezTo>
                  <a:pt x="9701237" y="5041993"/>
                  <a:pt x="9758068" y="5024391"/>
                  <a:pt x="9790758" y="5027409"/>
                </a:cubicBezTo>
                <a:cubicBezTo>
                  <a:pt x="9823449" y="5030426"/>
                  <a:pt x="9891847" y="5045011"/>
                  <a:pt x="9960749" y="5056076"/>
                </a:cubicBezTo>
                <a:cubicBezTo>
                  <a:pt x="10029650" y="5067140"/>
                  <a:pt x="10027638" y="5046520"/>
                  <a:pt x="10021101" y="4945934"/>
                </a:cubicBezTo>
                <a:cubicBezTo>
                  <a:pt x="10014060" y="4845348"/>
                  <a:pt x="10026129" y="4799078"/>
                  <a:pt x="10005510" y="4777955"/>
                </a:cubicBezTo>
                <a:cubicBezTo>
                  <a:pt x="9984890" y="4757335"/>
                  <a:pt x="9962760" y="4758844"/>
                  <a:pt x="9940631" y="4731685"/>
                </a:cubicBezTo>
                <a:cubicBezTo>
                  <a:pt x="9918000" y="4704527"/>
                  <a:pt x="9935603" y="4664293"/>
                  <a:pt x="9887321" y="4650211"/>
                </a:cubicBezTo>
                <a:cubicBezTo>
                  <a:pt x="9839039" y="4635626"/>
                  <a:pt x="9785729" y="4647193"/>
                  <a:pt x="9811881" y="4637638"/>
                </a:cubicBezTo>
                <a:cubicBezTo>
                  <a:pt x="9837530" y="4628082"/>
                  <a:pt x="9848092" y="4625064"/>
                  <a:pt x="9820431" y="4603941"/>
                </a:cubicBezTo>
                <a:cubicBezTo>
                  <a:pt x="9792770" y="4583321"/>
                  <a:pt x="9785729" y="4560689"/>
                  <a:pt x="9806852" y="4557671"/>
                </a:cubicBezTo>
                <a:cubicBezTo>
                  <a:pt x="9827472" y="4554654"/>
                  <a:pt x="9885812" y="4554654"/>
                  <a:pt x="9885812" y="4554654"/>
                </a:cubicBezTo>
                <a:cubicBezTo>
                  <a:pt x="9885812" y="4554654"/>
                  <a:pt x="9890842" y="4583321"/>
                  <a:pt x="9922023" y="4570748"/>
                </a:cubicBezTo>
                <a:cubicBezTo>
                  <a:pt x="9952702" y="4557671"/>
                  <a:pt x="9992433" y="4545098"/>
                  <a:pt x="9983883" y="4524478"/>
                </a:cubicBezTo>
                <a:cubicBezTo>
                  <a:pt x="9975334" y="4503858"/>
                  <a:pt x="9959743" y="4478208"/>
                  <a:pt x="9964772" y="4478208"/>
                </a:cubicBezTo>
                <a:cubicBezTo>
                  <a:pt x="9969801" y="4478208"/>
                  <a:pt x="9981872" y="4506875"/>
                  <a:pt x="10047253" y="4506875"/>
                </a:cubicBezTo>
                <a:cubicBezTo>
                  <a:pt x="10112634" y="4506875"/>
                  <a:pt x="10107101" y="4497320"/>
                  <a:pt x="10102072" y="4470162"/>
                </a:cubicBezTo>
                <a:cubicBezTo>
                  <a:pt x="10097043" y="4443003"/>
                  <a:pt x="10144821" y="4444512"/>
                  <a:pt x="10177512" y="4422383"/>
                </a:cubicBezTo>
                <a:cubicBezTo>
                  <a:pt x="10210202" y="4400254"/>
                  <a:pt x="10165441" y="4374605"/>
                  <a:pt x="10172482" y="4353482"/>
                </a:cubicBezTo>
                <a:cubicBezTo>
                  <a:pt x="10179021" y="4332861"/>
                  <a:pt x="10217243" y="4319786"/>
                  <a:pt x="10284133" y="4315259"/>
                </a:cubicBezTo>
                <a:cubicBezTo>
                  <a:pt x="10351023" y="4310230"/>
                  <a:pt x="10338952" y="4299165"/>
                  <a:pt x="10332415" y="4291118"/>
                </a:cubicBezTo>
                <a:cubicBezTo>
                  <a:pt x="10325374" y="4283071"/>
                  <a:pt x="10333923" y="4249375"/>
                  <a:pt x="10338952" y="4206123"/>
                </a:cubicBezTo>
                <a:cubicBezTo>
                  <a:pt x="10344485" y="4162871"/>
                  <a:pt x="10333923" y="4148789"/>
                  <a:pt x="10368122" y="4127666"/>
                </a:cubicBezTo>
                <a:cubicBezTo>
                  <a:pt x="10402322" y="4107046"/>
                  <a:pt x="10392263" y="4115092"/>
                  <a:pt x="10462674" y="4108554"/>
                </a:cubicBezTo>
                <a:cubicBezTo>
                  <a:pt x="10533083" y="4102016"/>
                  <a:pt x="10489831" y="4086425"/>
                  <a:pt x="10501902" y="4082905"/>
                </a:cubicBezTo>
                <a:cubicBezTo>
                  <a:pt x="10513973" y="4079887"/>
                  <a:pt x="10597962" y="4058764"/>
                  <a:pt x="10613553" y="4052226"/>
                </a:cubicBezTo>
                <a:cubicBezTo>
                  <a:pt x="10629143" y="4045688"/>
                  <a:pt x="10627132" y="4047700"/>
                  <a:pt x="10613553" y="4017021"/>
                </a:cubicBezTo>
                <a:cubicBezTo>
                  <a:pt x="10599973" y="3986845"/>
                  <a:pt x="10580862" y="3969243"/>
                  <a:pt x="10565774" y="3828422"/>
                </a:cubicBezTo>
                <a:cubicBezTo>
                  <a:pt x="10550184" y="3687601"/>
                  <a:pt x="10553704" y="3687601"/>
                  <a:pt x="10639705" y="3661952"/>
                </a:cubicBezTo>
                <a:cubicBezTo>
                  <a:pt x="10725706" y="3636303"/>
                  <a:pt x="10706594" y="3644350"/>
                  <a:pt x="10699553" y="3722807"/>
                </a:cubicBezTo>
                <a:cubicBezTo>
                  <a:pt x="10692512" y="3801264"/>
                  <a:pt x="10654793" y="3801264"/>
                  <a:pt x="10646243" y="3858598"/>
                </a:cubicBezTo>
                <a:cubicBezTo>
                  <a:pt x="10637693" y="3915932"/>
                  <a:pt x="10644734" y="3951137"/>
                  <a:pt x="10680443" y="4011992"/>
                </a:cubicBezTo>
                <a:cubicBezTo>
                  <a:pt x="10716654" y="4072846"/>
                  <a:pt x="10713133" y="4042168"/>
                  <a:pt x="10790081" y="4042168"/>
                </a:cubicBezTo>
                <a:cubicBezTo>
                  <a:pt x="10867533" y="4042168"/>
                  <a:pt x="10849930" y="4061279"/>
                  <a:pt x="10901732" y="4078882"/>
                </a:cubicBezTo>
                <a:cubicBezTo>
                  <a:pt x="10953031" y="4096484"/>
                  <a:pt x="10935931" y="4047197"/>
                  <a:pt x="10985721" y="4029091"/>
                </a:cubicBezTo>
                <a:cubicBezTo>
                  <a:pt x="11035511" y="4011489"/>
                  <a:pt x="11024949" y="4040156"/>
                  <a:pt x="11141630" y="4022553"/>
                </a:cubicBezTo>
                <a:cubicBezTo>
                  <a:pt x="11186390" y="4016015"/>
                  <a:pt x="11201479" y="4014506"/>
                  <a:pt x="11204999" y="4014004"/>
                </a:cubicBezTo>
                <a:cubicBezTo>
                  <a:pt x="11201479" y="4014004"/>
                  <a:pt x="11188402" y="4014506"/>
                  <a:pt x="11201981" y="4006460"/>
                </a:cubicBezTo>
                <a:cubicBezTo>
                  <a:pt x="11229643" y="3990366"/>
                  <a:pt x="11236181" y="3961699"/>
                  <a:pt x="11275912" y="3956670"/>
                </a:cubicBezTo>
                <a:cubicBezTo>
                  <a:pt x="11315141" y="3952143"/>
                  <a:pt x="11342802" y="3967734"/>
                  <a:pt x="11340790" y="3906879"/>
                </a:cubicBezTo>
                <a:cubicBezTo>
                  <a:pt x="11339281" y="3846025"/>
                  <a:pt x="11316649" y="3855580"/>
                  <a:pt x="11323690" y="3809311"/>
                </a:cubicBezTo>
                <a:cubicBezTo>
                  <a:pt x="11330731" y="3763041"/>
                  <a:pt x="11332240" y="3783661"/>
                  <a:pt x="11335761" y="3746947"/>
                </a:cubicBezTo>
                <a:cubicBezTo>
                  <a:pt x="11339281" y="3710234"/>
                  <a:pt x="11330731" y="3703696"/>
                  <a:pt x="11380522" y="3691122"/>
                </a:cubicBezTo>
                <a:cubicBezTo>
                  <a:pt x="11430312" y="3678549"/>
                  <a:pt x="11396112" y="3735883"/>
                  <a:pt x="11455961" y="3748456"/>
                </a:cubicBezTo>
                <a:cubicBezTo>
                  <a:pt x="11515810" y="3761532"/>
                  <a:pt x="11507260" y="3771088"/>
                  <a:pt x="11517821" y="3724316"/>
                </a:cubicBezTo>
                <a:cubicBezTo>
                  <a:pt x="11527880" y="3678046"/>
                  <a:pt x="11560571" y="3617191"/>
                  <a:pt x="11531401" y="3620209"/>
                </a:cubicBezTo>
                <a:cubicBezTo>
                  <a:pt x="11502231" y="3623226"/>
                  <a:pt x="11495190" y="3618700"/>
                  <a:pt x="11466020" y="3575448"/>
                </a:cubicBezTo>
                <a:cubicBezTo>
                  <a:pt x="11436850" y="3532196"/>
                  <a:pt x="11419750" y="3522640"/>
                  <a:pt x="11438862" y="3522640"/>
                </a:cubicBezTo>
                <a:cubicBezTo>
                  <a:pt x="11457470" y="3522640"/>
                  <a:pt x="11521342" y="3505038"/>
                  <a:pt x="11612373" y="3508055"/>
                </a:cubicBezTo>
                <a:cubicBezTo>
                  <a:pt x="11703403" y="3511073"/>
                  <a:pt x="11729052" y="3519120"/>
                  <a:pt x="11734082" y="3509564"/>
                </a:cubicBezTo>
                <a:cubicBezTo>
                  <a:pt x="11739111" y="3500009"/>
                  <a:pt x="11718491" y="3490453"/>
                  <a:pt x="11749672" y="3471342"/>
                </a:cubicBezTo>
                <a:cubicBezTo>
                  <a:pt x="11780854" y="3452230"/>
                  <a:pt x="11881943" y="3480897"/>
                  <a:pt x="11866353" y="3463294"/>
                </a:cubicBezTo>
                <a:cubicBezTo>
                  <a:pt x="11850761" y="3445692"/>
                  <a:pt x="11761743" y="3421552"/>
                  <a:pt x="11701392" y="3431610"/>
                </a:cubicBezTo>
                <a:cubicBezTo>
                  <a:pt x="11641543" y="3441166"/>
                  <a:pt x="11495190" y="3458768"/>
                  <a:pt x="11473061" y="3457260"/>
                </a:cubicBezTo>
                <a:cubicBezTo>
                  <a:pt x="11450932" y="3455751"/>
                  <a:pt x="11409692" y="3439657"/>
                  <a:pt x="11399130" y="3428593"/>
                </a:cubicBezTo>
                <a:cubicBezTo>
                  <a:pt x="11389071" y="3417528"/>
                  <a:pt x="11356381" y="3409481"/>
                  <a:pt x="11356381" y="3356673"/>
                </a:cubicBezTo>
                <a:cubicBezTo>
                  <a:pt x="11356381" y="3303866"/>
                  <a:pt x="11375492" y="3283245"/>
                  <a:pt x="11344311" y="3231946"/>
                </a:cubicBezTo>
                <a:cubicBezTo>
                  <a:pt x="11313129" y="3180648"/>
                  <a:pt x="11401142" y="3137396"/>
                  <a:pt x="11460990" y="3083079"/>
                </a:cubicBezTo>
                <a:cubicBezTo>
                  <a:pt x="11520839" y="3028763"/>
                  <a:pt x="11505752" y="2984002"/>
                  <a:pt x="11541459" y="2980984"/>
                </a:cubicBezTo>
                <a:cubicBezTo>
                  <a:pt x="11577670" y="2977967"/>
                  <a:pt x="11591250" y="2958855"/>
                  <a:pt x="11574149" y="2940750"/>
                </a:cubicBezTo>
                <a:cubicBezTo>
                  <a:pt x="11557050" y="2923147"/>
                  <a:pt x="11493681" y="2862293"/>
                  <a:pt x="11462500" y="2856258"/>
                </a:cubicBezTo>
                <a:cubicBezTo>
                  <a:pt x="11431821" y="2849719"/>
                  <a:pt x="11385551" y="2814514"/>
                  <a:pt x="11337270" y="2898001"/>
                </a:cubicBezTo>
                <a:cubicBezTo>
                  <a:pt x="11289491" y="2980984"/>
                  <a:pt x="11340790" y="2989031"/>
                  <a:pt x="11349340" y="3032283"/>
                </a:cubicBezTo>
                <a:cubicBezTo>
                  <a:pt x="11357890" y="3075535"/>
                  <a:pt x="11282450" y="3107220"/>
                  <a:pt x="11225619" y="3147454"/>
                </a:cubicBezTo>
                <a:cubicBezTo>
                  <a:pt x="11168788" y="3187186"/>
                  <a:pt x="11148671" y="3177630"/>
                  <a:pt x="11131068" y="3280228"/>
                </a:cubicBezTo>
                <a:cubicBezTo>
                  <a:pt x="11113968" y="3382323"/>
                  <a:pt x="11096869" y="3385843"/>
                  <a:pt x="11160238" y="3421048"/>
                </a:cubicBezTo>
                <a:cubicBezTo>
                  <a:pt x="11223608" y="3456253"/>
                  <a:pt x="11235677" y="3473856"/>
                  <a:pt x="11206507" y="3504032"/>
                </a:cubicBezTo>
                <a:cubicBezTo>
                  <a:pt x="11177337" y="3534711"/>
                  <a:pt x="11115477" y="3532699"/>
                  <a:pt x="11077757" y="3604618"/>
                </a:cubicBezTo>
                <a:cubicBezTo>
                  <a:pt x="11040038" y="3676537"/>
                  <a:pt x="11055628" y="3711742"/>
                  <a:pt x="11040038" y="3743427"/>
                </a:cubicBezTo>
                <a:cubicBezTo>
                  <a:pt x="11024447" y="3775614"/>
                  <a:pt x="10976669" y="3789697"/>
                  <a:pt x="10962587" y="3821884"/>
                </a:cubicBezTo>
                <a:cubicBezTo>
                  <a:pt x="10949007" y="3854072"/>
                  <a:pt x="10949007" y="3914423"/>
                  <a:pt x="10890667" y="3904868"/>
                </a:cubicBezTo>
                <a:cubicBezTo>
                  <a:pt x="10832327" y="3895312"/>
                  <a:pt x="10865018" y="3816855"/>
                  <a:pt x="10839369" y="3777123"/>
                </a:cubicBezTo>
                <a:cubicBezTo>
                  <a:pt x="10813719" y="3737392"/>
                  <a:pt x="10793098" y="3703696"/>
                  <a:pt x="10761917" y="3653905"/>
                </a:cubicBezTo>
                <a:cubicBezTo>
                  <a:pt x="10731238" y="3604618"/>
                  <a:pt x="10755379" y="3556337"/>
                  <a:pt x="10725706" y="3530687"/>
                </a:cubicBezTo>
                <a:cubicBezTo>
                  <a:pt x="10696536" y="3505038"/>
                  <a:pt x="10689495" y="3454242"/>
                  <a:pt x="10689495" y="3454242"/>
                </a:cubicBezTo>
                <a:cubicBezTo>
                  <a:pt x="10689495" y="3454242"/>
                  <a:pt x="10689495" y="3454242"/>
                  <a:pt x="10679436" y="3478383"/>
                </a:cubicBezTo>
                <a:cubicBezTo>
                  <a:pt x="10669378" y="3502523"/>
                  <a:pt x="10674407" y="3516605"/>
                  <a:pt x="10616067" y="3588524"/>
                </a:cubicBezTo>
                <a:cubicBezTo>
                  <a:pt x="10557727" y="3660444"/>
                  <a:pt x="10470217" y="3664970"/>
                  <a:pt x="10426965" y="3647367"/>
                </a:cubicBezTo>
                <a:cubicBezTo>
                  <a:pt x="10384216" y="3629765"/>
                  <a:pt x="10390754" y="3588524"/>
                  <a:pt x="10390754" y="3535214"/>
                </a:cubicBezTo>
                <a:cubicBezTo>
                  <a:pt x="10390754" y="3482406"/>
                  <a:pt x="10380193" y="3411996"/>
                  <a:pt x="10389245" y="3329012"/>
                </a:cubicBezTo>
                <a:cubicBezTo>
                  <a:pt x="10397795" y="3246029"/>
                  <a:pt x="10421936" y="3252064"/>
                  <a:pt x="10512967" y="3197747"/>
                </a:cubicBezTo>
                <a:cubicBezTo>
                  <a:pt x="10603997" y="3143431"/>
                  <a:pt x="10605506" y="3146448"/>
                  <a:pt x="10628137" y="3111243"/>
                </a:cubicBezTo>
                <a:cubicBezTo>
                  <a:pt x="10650266" y="3076038"/>
                  <a:pt x="10715647" y="3026751"/>
                  <a:pt x="10753367" y="2994563"/>
                </a:cubicBezTo>
                <a:cubicBezTo>
                  <a:pt x="10791087" y="2962879"/>
                  <a:pt x="10856468" y="2841169"/>
                  <a:pt x="10890667" y="2754666"/>
                </a:cubicBezTo>
                <a:cubicBezTo>
                  <a:pt x="10924867" y="2668161"/>
                  <a:pt x="10988236" y="2615354"/>
                  <a:pt x="11050096" y="2522815"/>
                </a:cubicBezTo>
                <a:cubicBezTo>
                  <a:pt x="11111957" y="2430275"/>
                  <a:pt x="11221595" y="2348801"/>
                  <a:pt x="11362416" y="2289455"/>
                </a:cubicBezTo>
                <a:cubicBezTo>
                  <a:pt x="11503237" y="2230109"/>
                  <a:pt x="11479096" y="2224074"/>
                  <a:pt x="11511787" y="2177301"/>
                </a:cubicBezTo>
                <a:cubicBezTo>
                  <a:pt x="11544477" y="2131032"/>
                  <a:pt x="11558056" y="2158190"/>
                  <a:pt x="11613379" y="2147125"/>
                </a:cubicBezTo>
                <a:cubicBezTo>
                  <a:pt x="11668198" y="2136061"/>
                  <a:pt x="11659648" y="2147125"/>
                  <a:pt x="11604828" y="2201442"/>
                </a:cubicBezTo>
                <a:cubicBezTo>
                  <a:pt x="11550009" y="2255758"/>
                  <a:pt x="11525869" y="2313595"/>
                  <a:pt x="11572138" y="2270343"/>
                </a:cubicBezTo>
                <a:cubicBezTo>
                  <a:pt x="11618408" y="2227091"/>
                  <a:pt x="11654619" y="2175792"/>
                  <a:pt x="11726538" y="2179313"/>
                </a:cubicBezTo>
                <a:cubicBezTo>
                  <a:pt x="11798457" y="2182331"/>
                  <a:pt x="11769287" y="2179313"/>
                  <a:pt x="11839697" y="2211501"/>
                </a:cubicBezTo>
                <a:cubicBezTo>
                  <a:pt x="11910107" y="2243185"/>
                  <a:pt x="11922178" y="2246706"/>
                  <a:pt x="11882950" y="2272355"/>
                </a:cubicBezTo>
                <a:cubicBezTo>
                  <a:pt x="11843218" y="2298005"/>
                  <a:pt x="11776328" y="2291467"/>
                  <a:pt x="11776328" y="2291467"/>
                </a:cubicBezTo>
                <a:cubicBezTo>
                  <a:pt x="11776328" y="2291467"/>
                  <a:pt x="11798457" y="2344274"/>
                  <a:pt x="11863838" y="2352321"/>
                </a:cubicBezTo>
                <a:cubicBezTo>
                  <a:pt x="11929219" y="2360368"/>
                  <a:pt x="11964927" y="2301022"/>
                  <a:pt x="12008179" y="2323654"/>
                </a:cubicBezTo>
                <a:cubicBezTo>
                  <a:pt x="12050928" y="2345783"/>
                  <a:pt x="12062998" y="2361877"/>
                  <a:pt x="12004659" y="2357350"/>
                </a:cubicBezTo>
                <a:cubicBezTo>
                  <a:pt x="11946318" y="2352824"/>
                  <a:pt x="11929219" y="2389035"/>
                  <a:pt x="12001138" y="2414684"/>
                </a:cubicBezTo>
                <a:cubicBezTo>
                  <a:pt x="12073057" y="2440334"/>
                  <a:pt x="12080098" y="2443351"/>
                  <a:pt x="12174649" y="2456428"/>
                </a:cubicBezTo>
                <a:cubicBezTo>
                  <a:pt x="12269200" y="2469001"/>
                  <a:pt x="12310440" y="2537902"/>
                  <a:pt x="12382359" y="2568581"/>
                </a:cubicBezTo>
                <a:cubicBezTo>
                  <a:pt x="12454781" y="2598757"/>
                  <a:pt x="12538771" y="2573108"/>
                  <a:pt x="12514630" y="2638992"/>
                </a:cubicBezTo>
                <a:cubicBezTo>
                  <a:pt x="12490489" y="2704372"/>
                  <a:pt x="12533238" y="2768245"/>
                  <a:pt x="12408008" y="2798923"/>
                </a:cubicBezTo>
                <a:cubicBezTo>
                  <a:pt x="12282779" y="2829099"/>
                  <a:pt x="12286299" y="2789368"/>
                  <a:pt x="12181690" y="2757180"/>
                </a:cubicBezTo>
                <a:cubicBezTo>
                  <a:pt x="12077080" y="2725495"/>
                  <a:pt x="12003150" y="2693308"/>
                  <a:pt x="12003150" y="2693308"/>
                </a:cubicBezTo>
                <a:cubicBezTo>
                  <a:pt x="12003150" y="2693308"/>
                  <a:pt x="12030308" y="2730022"/>
                  <a:pt x="12078589" y="2774783"/>
                </a:cubicBezTo>
                <a:cubicBezTo>
                  <a:pt x="12126368" y="2819544"/>
                  <a:pt x="12131900" y="2861287"/>
                  <a:pt x="12126368" y="2942761"/>
                </a:cubicBezTo>
                <a:cubicBezTo>
                  <a:pt x="12121338" y="3024236"/>
                  <a:pt x="12098706" y="3046868"/>
                  <a:pt x="12181187" y="3086600"/>
                </a:cubicBezTo>
                <a:cubicBezTo>
                  <a:pt x="12263667" y="3126834"/>
                  <a:pt x="12251597" y="3115267"/>
                  <a:pt x="12277247" y="3109232"/>
                </a:cubicBezTo>
                <a:cubicBezTo>
                  <a:pt x="12302896" y="3102693"/>
                  <a:pt x="12346148" y="3094646"/>
                  <a:pt x="12335587" y="3082073"/>
                </a:cubicBezTo>
                <a:cubicBezTo>
                  <a:pt x="12325528" y="3069500"/>
                  <a:pt x="12316475" y="3045359"/>
                  <a:pt x="12289317" y="3032786"/>
                </a:cubicBezTo>
                <a:cubicBezTo>
                  <a:pt x="12261656" y="3019710"/>
                  <a:pt x="12260147" y="2989534"/>
                  <a:pt x="12287808" y="2974949"/>
                </a:cubicBezTo>
                <a:cubicBezTo>
                  <a:pt x="12314967" y="2960364"/>
                  <a:pt x="12341118" y="2987522"/>
                  <a:pt x="12400967" y="2984505"/>
                </a:cubicBezTo>
                <a:cubicBezTo>
                  <a:pt x="12461320" y="2981487"/>
                  <a:pt x="12400967" y="2962376"/>
                  <a:pt x="12430137" y="2931697"/>
                </a:cubicBezTo>
                <a:cubicBezTo>
                  <a:pt x="12459307" y="2901521"/>
                  <a:pt x="12461320" y="2850222"/>
                  <a:pt x="12531730" y="2823064"/>
                </a:cubicBezTo>
                <a:cubicBezTo>
                  <a:pt x="12602140" y="2795906"/>
                  <a:pt x="12677579" y="2836140"/>
                  <a:pt x="12696691" y="2805461"/>
                </a:cubicBezTo>
                <a:cubicBezTo>
                  <a:pt x="12715802" y="2775286"/>
                  <a:pt x="12735919" y="2740081"/>
                  <a:pt x="12696691" y="2693308"/>
                </a:cubicBezTo>
                <a:cubicBezTo>
                  <a:pt x="12656960" y="2647038"/>
                  <a:pt x="12626281" y="2630945"/>
                  <a:pt x="12650421" y="2608313"/>
                </a:cubicBezTo>
                <a:cubicBezTo>
                  <a:pt x="12674562" y="2586184"/>
                  <a:pt x="12722340" y="2526838"/>
                  <a:pt x="12744972" y="2560534"/>
                </a:cubicBezTo>
                <a:cubicBezTo>
                  <a:pt x="12767101" y="2594231"/>
                  <a:pt x="12823932" y="2630945"/>
                  <a:pt x="12752013" y="2624407"/>
                </a:cubicBezTo>
                <a:cubicBezTo>
                  <a:pt x="12680094" y="2617868"/>
                  <a:pt x="12729381" y="2731531"/>
                  <a:pt x="12794762" y="2724993"/>
                </a:cubicBezTo>
                <a:cubicBezTo>
                  <a:pt x="12860143" y="2718454"/>
                  <a:pt x="12854611" y="2697834"/>
                  <a:pt x="12907921" y="2672185"/>
                </a:cubicBezTo>
                <a:cubicBezTo>
                  <a:pt x="12961232" y="2646535"/>
                  <a:pt x="13065841" y="2562043"/>
                  <a:pt x="13139772" y="2536394"/>
                </a:cubicBezTo>
                <a:cubicBezTo>
                  <a:pt x="13213703" y="2510744"/>
                  <a:pt x="13229294" y="2517282"/>
                  <a:pt x="13257961" y="2529856"/>
                </a:cubicBezTo>
                <a:cubicBezTo>
                  <a:pt x="13287131" y="2542429"/>
                  <a:pt x="13287131" y="2566569"/>
                  <a:pt x="13368103" y="2550476"/>
                </a:cubicBezTo>
                <a:cubicBezTo>
                  <a:pt x="13448572" y="2534382"/>
                  <a:pt x="13472712" y="2515271"/>
                  <a:pt x="13548152" y="2502697"/>
                </a:cubicBezTo>
                <a:cubicBezTo>
                  <a:pt x="13623591" y="2490124"/>
                  <a:pt x="13543122" y="2529856"/>
                  <a:pt x="13577322" y="2540920"/>
                </a:cubicBezTo>
                <a:cubicBezTo>
                  <a:pt x="13611521" y="2551984"/>
                  <a:pt x="13615042" y="2561540"/>
                  <a:pt x="13640691" y="2544441"/>
                </a:cubicBezTo>
                <a:cubicBezTo>
                  <a:pt x="13666341" y="2526838"/>
                  <a:pt x="13748822" y="2498171"/>
                  <a:pt x="13711102" y="2469504"/>
                </a:cubicBezTo>
                <a:cubicBezTo>
                  <a:pt x="13673382" y="2440837"/>
                  <a:pt x="13645720" y="2421725"/>
                  <a:pt x="13645720" y="2421725"/>
                </a:cubicBezTo>
                <a:cubicBezTo>
                  <a:pt x="13645720" y="2421725"/>
                  <a:pt x="13673382" y="2360871"/>
                  <a:pt x="13745301" y="2365900"/>
                </a:cubicBezTo>
                <a:cubicBezTo>
                  <a:pt x="13817220" y="2370427"/>
                  <a:pt x="13927362" y="2437819"/>
                  <a:pt x="13997772" y="2485598"/>
                </a:cubicBezTo>
                <a:cubicBezTo>
                  <a:pt x="14068182" y="2533376"/>
                  <a:pt x="14154184" y="2635974"/>
                  <a:pt x="14154184" y="2635974"/>
                </a:cubicBezTo>
                <a:cubicBezTo>
                  <a:pt x="14154184" y="2635974"/>
                  <a:pt x="14184862" y="2583166"/>
                  <a:pt x="14159212" y="2495153"/>
                </a:cubicBezTo>
                <a:cubicBezTo>
                  <a:pt x="14133563" y="2407141"/>
                  <a:pt x="14068182" y="2428264"/>
                  <a:pt x="14068182" y="2344777"/>
                </a:cubicBezTo>
                <a:cubicBezTo>
                  <a:pt x="14068182" y="2261794"/>
                  <a:pt x="14007831" y="2283923"/>
                  <a:pt x="14028953" y="2225080"/>
                </a:cubicBezTo>
                <a:cubicBezTo>
                  <a:pt x="14049573" y="2166237"/>
                  <a:pt x="14107914" y="2143605"/>
                  <a:pt x="14123504" y="2068165"/>
                </a:cubicBezTo>
                <a:cubicBezTo>
                  <a:pt x="14138593" y="1993229"/>
                  <a:pt x="14152675" y="1930865"/>
                  <a:pt x="14205986" y="1930865"/>
                </a:cubicBezTo>
                <a:cubicBezTo>
                  <a:pt x="14259296" y="1930865"/>
                  <a:pt x="14373964" y="1946959"/>
                  <a:pt x="14373964" y="1946959"/>
                </a:cubicBezTo>
                <a:cubicBezTo>
                  <a:pt x="14373964" y="1946959"/>
                  <a:pt x="14373964" y="2015860"/>
                  <a:pt x="14331215" y="2117956"/>
                </a:cubicBezTo>
                <a:cubicBezTo>
                  <a:pt x="14288465" y="2220050"/>
                  <a:pt x="14353344" y="2231618"/>
                  <a:pt x="14343285" y="2356344"/>
                </a:cubicBezTo>
                <a:cubicBezTo>
                  <a:pt x="14333227" y="2481071"/>
                  <a:pt x="14331215" y="2497165"/>
                  <a:pt x="14360384" y="2525832"/>
                </a:cubicBezTo>
                <a:cubicBezTo>
                  <a:pt x="14389555" y="2554499"/>
                  <a:pt x="14444374" y="2589704"/>
                  <a:pt x="14423754" y="2644021"/>
                </a:cubicBezTo>
                <a:cubicBezTo>
                  <a:pt x="14403134" y="2698337"/>
                  <a:pt x="14392572" y="2732034"/>
                  <a:pt x="14315624" y="2762209"/>
                </a:cubicBezTo>
                <a:cubicBezTo>
                  <a:pt x="14238172" y="2792385"/>
                  <a:pt x="14140604" y="2775286"/>
                  <a:pt x="14176313" y="2798923"/>
                </a:cubicBezTo>
                <a:cubicBezTo>
                  <a:pt x="14212524" y="2822561"/>
                  <a:pt x="14258793" y="2843684"/>
                  <a:pt x="14310091" y="2851731"/>
                </a:cubicBezTo>
                <a:cubicBezTo>
                  <a:pt x="14361391" y="2859778"/>
                  <a:pt x="14335741" y="2848713"/>
                  <a:pt x="14376982" y="2815017"/>
                </a:cubicBezTo>
                <a:cubicBezTo>
                  <a:pt x="14418222" y="2781321"/>
                  <a:pt x="14510761" y="2714431"/>
                  <a:pt x="14507240" y="2682243"/>
                </a:cubicBezTo>
                <a:cubicBezTo>
                  <a:pt x="14503720" y="2650559"/>
                  <a:pt x="14453930" y="2600769"/>
                  <a:pt x="14488129" y="2576628"/>
                </a:cubicBezTo>
                <a:cubicBezTo>
                  <a:pt x="14522328" y="2552487"/>
                  <a:pt x="14535908" y="2515774"/>
                  <a:pt x="14589218" y="2546452"/>
                </a:cubicBezTo>
                <a:cubicBezTo>
                  <a:pt x="14642529" y="2576628"/>
                  <a:pt x="14693827" y="2690290"/>
                  <a:pt x="14693827" y="2685764"/>
                </a:cubicBezTo>
                <a:cubicBezTo>
                  <a:pt x="14693827" y="2681238"/>
                  <a:pt x="14683266" y="2573610"/>
                  <a:pt x="14619896" y="2510241"/>
                </a:cubicBezTo>
                <a:cubicBezTo>
                  <a:pt x="14556528" y="2446369"/>
                  <a:pt x="14451918" y="2506721"/>
                  <a:pt x="14451918" y="2450895"/>
                </a:cubicBezTo>
                <a:cubicBezTo>
                  <a:pt x="14451918" y="2395070"/>
                  <a:pt x="14481089" y="2318122"/>
                  <a:pt x="14474047" y="2257267"/>
                </a:cubicBezTo>
                <a:cubicBezTo>
                  <a:pt x="14467007" y="2196413"/>
                  <a:pt x="14443369" y="2135558"/>
                  <a:pt x="14482597" y="2083253"/>
                </a:cubicBezTo>
                <a:cubicBezTo>
                  <a:pt x="14521826" y="2030445"/>
                  <a:pt x="14523837" y="1988702"/>
                  <a:pt x="14523837" y="1988702"/>
                </a:cubicBezTo>
                <a:cubicBezTo>
                  <a:pt x="14523837" y="1988702"/>
                  <a:pt x="14540938" y="2037989"/>
                  <a:pt x="14527357" y="2100353"/>
                </a:cubicBezTo>
                <a:cubicBezTo>
                  <a:pt x="14513779" y="2162716"/>
                  <a:pt x="14534399" y="2199430"/>
                  <a:pt x="14563568" y="2199430"/>
                </a:cubicBezTo>
                <a:cubicBezTo>
                  <a:pt x="14592739" y="2199430"/>
                  <a:pt x="14722998" y="2200939"/>
                  <a:pt x="14653090" y="2180319"/>
                </a:cubicBezTo>
                <a:cubicBezTo>
                  <a:pt x="14582680" y="2159699"/>
                  <a:pt x="14562060" y="2140084"/>
                  <a:pt x="14632470" y="2101862"/>
                </a:cubicBezTo>
                <a:cubicBezTo>
                  <a:pt x="14702881" y="2063639"/>
                  <a:pt x="14699360" y="2088785"/>
                  <a:pt x="14802460" y="2112926"/>
                </a:cubicBezTo>
                <a:cubicBezTo>
                  <a:pt x="14905562" y="2137067"/>
                  <a:pt x="14929702" y="2154669"/>
                  <a:pt x="14963901" y="2153161"/>
                </a:cubicBezTo>
                <a:cubicBezTo>
                  <a:pt x="14998101" y="2151652"/>
                  <a:pt x="14993072" y="2148131"/>
                  <a:pt x="14981002" y="2117956"/>
                </a:cubicBezTo>
                <a:cubicBezTo>
                  <a:pt x="14968930" y="2087779"/>
                  <a:pt x="14953340" y="2066657"/>
                  <a:pt x="14921153" y="2046036"/>
                </a:cubicBezTo>
                <a:cubicBezTo>
                  <a:pt x="14888461" y="2025416"/>
                  <a:pt x="14866334" y="2051066"/>
                  <a:pt x="14855771" y="2018878"/>
                </a:cubicBezTo>
                <a:cubicBezTo>
                  <a:pt x="14845713" y="1986691"/>
                  <a:pt x="14826602" y="1906725"/>
                  <a:pt x="14818051" y="1876549"/>
                </a:cubicBezTo>
                <a:cubicBezTo>
                  <a:pt x="14809502" y="1846373"/>
                  <a:pt x="14843701" y="1870011"/>
                  <a:pt x="14898520" y="1870011"/>
                </a:cubicBezTo>
                <a:cubicBezTo>
                  <a:pt x="14953340" y="1870011"/>
                  <a:pt x="15102710" y="1861964"/>
                  <a:pt x="15217882" y="1858946"/>
                </a:cubicBezTo>
                <a:cubicBezTo>
                  <a:pt x="15333053" y="1855928"/>
                  <a:pt x="15219390" y="1735728"/>
                  <a:pt x="15210840" y="1651236"/>
                </a:cubicBezTo>
                <a:cubicBezTo>
                  <a:pt x="15202291" y="1566744"/>
                  <a:pt x="15423580" y="1563223"/>
                  <a:pt x="15531710" y="1547632"/>
                </a:cubicBezTo>
                <a:cubicBezTo>
                  <a:pt x="15639839" y="1531538"/>
                  <a:pt x="15765070" y="1536568"/>
                  <a:pt x="15967751" y="1488286"/>
                </a:cubicBezTo>
                <a:cubicBezTo>
                  <a:pt x="16170432" y="1440508"/>
                  <a:pt x="16039670" y="1448052"/>
                  <a:pt x="16068839" y="1390718"/>
                </a:cubicBezTo>
                <a:cubicBezTo>
                  <a:pt x="16098010" y="1333384"/>
                  <a:pt x="16147800" y="1323325"/>
                  <a:pt x="16208152" y="1323325"/>
                </a:cubicBezTo>
                <a:cubicBezTo>
                  <a:pt x="16268503" y="1323325"/>
                  <a:pt x="16323322" y="1334390"/>
                  <a:pt x="16300691" y="1342436"/>
                </a:cubicBezTo>
                <a:cubicBezTo>
                  <a:pt x="16278562" y="1350483"/>
                  <a:pt x="16211169" y="1384180"/>
                  <a:pt x="16316282" y="1406309"/>
                </a:cubicBezTo>
                <a:cubicBezTo>
                  <a:pt x="16420890" y="1428438"/>
                  <a:pt x="16393733" y="1426929"/>
                  <a:pt x="16338411" y="1446040"/>
                </a:cubicBezTo>
                <a:cubicBezTo>
                  <a:pt x="16283591" y="1465152"/>
                  <a:pt x="16329860" y="1500357"/>
                  <a:pt x="16435979" y="1500357"/>
                </a:cubicBezTo>
                <a:cubicBezTo>
                  <a:pt x="16542600" y="1500357"/>
                  <a:pt x="16478729" y="1490801"/>
                  <a:pt x="16461628" y="1455596"/>
                </a:cubicBezTo>
                <a:cubicBezTo>
                  <a:pt x="16444528" y="1420391"/>
                  <a:pt x="16477220" y="1432964"/>
                  <a:pt x="16564729" y="1447549"/>
                </a:cubicBezTo>
                <a:cubicBezTo>
                  <a:pt x="16652239" y="1462134"/>
                  <a:pt x="16686438" y="1476216"/>
                  <a:pt x="16734720" y="1520977"/>
                </a:cubicBezTo>
                <a:cubicBezTo>
                  <a:pt x="16782498" y="1565738"/>
                  <a:pt x="16791552" y="1554673"/>
                  <a:pt x="16808650" y="1617037"/>
                </a:cubicBezTo>
                <a:cubicBezTo>
                  <a:pt x="16825750" y="1679400"/>
                  <a:pt x="16807142" y="1669844"/>
                  <a:pt x="16733211" y="1727178"/>
                </a:cubicBezTo>
                <a:cubicBezTo>
                  <a:pt x="16659281" y="1784512"/>
                  <a:pt x="16615022" y="1784512"/>
                  <a:pt x="16508401" y="1851905"/>
                </a:cubicBezTo>
                <a:cubicBezTo>
                  <a:pt x="16401780" y="1918795"/>
                  <a:pt x="16427429" y="1954000"/>
                  <a:pt x="16369592" y="1998761"/>
                </a:cubicBezTo>
                <a:cubicBezTo>
                  <a:pt x="16311252" y="2043522"/>
                  <a:pt x="16326843" y="2030948"/>
                  <a:pt x="16450061" y="1998761"/>
                </a:cubicBezTo>
                <a:cubicBezTo>
                  <a:pt x="16573782" y="1966573"/>
                  <a:pt x="16640672" y="1945953"/>
                  <a:pt x="16704041" y="1952491"/>
                </a:cubicBezTo>
                <a:cubicBezTo>
                  <a:pt x="16767410" y="1959029"/>
                  <a:pt x="16798592" y="1982667"/>
                  <a:pt x="16846370" y="1982667"/>
                </a:cubicBezTo>
                <a:cubicBezTo>
                  <a:pt x="16894652" y="1982667"/>
                  <a:pt x="16842850" y="1990714"/>
                  <a:pt x="16994232" y="1990714"/>
                </a:cubicBezTo>
                <a:cubicBezTo>
                  <a:pt x="17145112" y="1990714"/>
                  <a:pt x="17122982" y="1990714"/>
                  <a:pt x="17068164" y="2033966"/>
                </a:cubicBezTo>
                <a:cubicBezTo>
                  <a:pt x="17013342" y="2077218"/>
                  <a:pt x="17078724" y="2089791"/>
                  <a:pt x="17145614" y="2089791"/>
                </a:cubicBezTo>
                <a:cubicBezTo>
                  <a:pt x="17212504" y="2089791"/>
                  <a:pt x="17294984" y="2092809"/>
                  <a:pt x="17356844" y="2083253"/>
                </a:cubicBezTo>
                <a:cubicBezTo>
                  <a:pt x="17418706" y="2073698"/>
                  <a:pt x="17365394" y="2027428"/>
                  <a:pt x="17439324" y="2023907"/>
                </a:cubicBezTo>
                <a:cubicBezTo>
                  <a:pt x="17513256" y="2020890"/>
                  <a:pt x="17536894" y="2014352"/>
                  <a:pt x="17615854" y="2014352"/>
                </a:cubicBezTo>
                <a:cubicBezTo>
                  <a:pt x="17694814" y="2014352"/>
                  <a:pt x="17670674" y="2046539"/>
                  <a:pt x="17698336" y="2075206"/>
                </a:cubicBezTo>
                <a:cubicBezTo>
                  <a:pt x="17725996" y="2103873"/>
                  <a:pt x="17763716" y="2122985"/>
                  <a:pt x="17737564" y="2180822"/>
                </a:cubicBezTo>
                <a:cubicBezTo>
                  <a:pt x="17711914" y="2238156"/>
                  <a:pt x="17698336" y="2239665"/>
                  <a:pt x="17713422" y="2318122"/>
                </a:cubicBezTo>
                <a:cubicBezTo>
                  <a:pt x="17729014" y="2396579"/>
                  <a:pt x="17768242" y="2407643"/>
                  <a:pt x="17816522" y="2422228"/>
                </a:cubicBezTo>
                <a:cubicBezTo>
                  <a:pt x="17864302" y="2436813"/>
                  <a:pt x="17864302" y="2351818"/>
                  <a:pt x="17911074" y="2323151"/>
                </a:cubicBezTo>
                <a:cubicBezTo>
                  <a:pt x="17957344" y="2294484"/>
                  <a:pt x="17967906" y="2380485"/>
                  <a:pt x="18020712" y="2367912"/>
                </a:cubicBezTo>
                <a:cubicBezTo>
                  <a:pt x="18074024" y="2355339"/>
                  <a:pt x="18133872" y="2361374"/>
                  <a:pt x="18180142" y="2375959"/>
                </a:cubicBezTo>
                <a:cubicBezTo>
                  <a:pt x="18226412" y="2390544"/>
                  <a:pt x="18266142" y="2398591"/>
                  <a:pt x="18331022" y="2384006"/>
                </a:cubicBezTo>
                <a:cubicBezTo>
                  <a:pt x="18396402" y="2369421"/>
                  <a:pt x="18375782" y="2344274"/>
                  <a:pt x="18353150" y="2304040"/>
                </a:cubicBezTo>
                <a:cubicBezTo>
                  <a:pt x="18331022" y="2263805"/>
                  <a:pt x="18329008" y="2267326"/>
                  <a:pt x="18370250" y="2225583"/>
                </a:cubicBezTo>
                <a:cubicBezTo>
                  <a:pt x="18411490" y="2183839"/>
                  <a:pt x="18439150" y="2204962"/>
                  <a:pt x="18572930" y="2239665"/>
                </a:cubicBezTo>
                <a:cubicBezTo>
                  <a:pt x="18706710" y="2274870"/>
                  <a:pt x="18663960" y="2274870"/>
                  <a:pt x="18739400" y="2295490"/>
                </a:cubicBezTo>
                <a:cubicBezTo>
                  <a:pt x="18814840" y="2316110"/>
                  <a:pt x="18790700" y="2311584"/>
                  <a:pt x="18905870" y="2364391"/>
                </a:cubicBezTo>
                <a:cubicBezTo>
                  <a:pt x="19021042" y="2417199"/>
                  <a:pt x="18998410" y="2479562"/>
                  <a:pt x="19051720" y="2512756"/>
                </a:cubicBezTo>
                <a:cubicBezTo>
                  <a:pt x="19105032" y="2546452"/>
                  <a:pt x="19108552" y="2512756"/>
                  <a:pt x="19214670" y="2503200"/>
                </a:cubicBezTo>
                <a:cubicBezTo>
                  <a:pt x="19320788" y="2493644"/>
                  <a:pt x="19319280" y="2515774"/>
                  <a:pt x="19435960" y="2546452"/>
                </a:cubicBezTo>
                <a:cubicBezTo>
                  <a:pt x="19552640" y="2576628"/>
                  <a:pt x="19521458" y="2615354"/>
                  <a:pt x="19521458" y="2648547"/>
                </a:cubicBezTo>
                <a:cubicBezTo>
                  <a:pt x="19521458" y="2682243"/>
                  <a:pt x="19488766" y="2707893"/>
                  <a:pt x="19561188" y="2723484"/>
                </a:cubicBezTo>
                <a:cubicBezTo>
                  <a:pt x="19633108" y="2739578"/>
                  <a:pt x="19662278" y="2753660"/>
                  <a:pt x="19724140" y="2738069"/>
                </a:cubicBezTo>
                <a:cubicBezTo>
                  <a:pt x="19785998" y="2721975"/>
                  <a:pt x="19731180" y="2754162"/>
                  <a:pt x="19868480" y="2755671"/>
                </a:cubicBezTo>
                <a:cubicBezTo>
                  <a:pt x="20005778" y="2757180"/>
                  <a:pt x="19959510" y="2739578"/>
                  <a:pt x="20000750" y="2768748"/>
                </a:cubicBezTo>
                <a:cubicBezTo>
                  <a:pt x="20041990" y="2797415"/>
                  <a:pt x="20052050" y="2855252"/>
                  <a:pt x="20118938" y="2848713"/>
                </a:cubicBezTo>
                <a:cubicBezTo>
                  <a:pt x="20185828" y="2842175"/>
                  <a:pt x="20180800" y="2843684"/>
                  <a:pt x="20153138" y="2784841"/>
                </a:cubicBezTo>
                <a:cubicBezTo>
                  <a:pt x="20125476" y="2725495"/>
                  <a:pt x="20108378" y="2715940"/>
                  <a:pt x="20148110" y="2717449"/>
                </a:cubicBezTo>
                <a:cubicBezTo>
                  <a:pt x="20187338" y="2718958"/>
                  <a:pt x="20268308" y="2736560"/>
                  <a:pt x="20417680" y="2760701"/>
                </a:cubicBezTo>
                <a:cubicBezTo>
                  <a:pt x="20567050" y="2784841"/>
                  <a:pt x="20572080" y="2812000"/>
                  <a:pt x="20694290" y="2888445"/>
                </a:cubicBezTo>
                <a:cubicBezTo>
                  <a:pt x="20816000" y="2965393"/>
                  <a:pt x="20850200" y="2971428"/>
                  <a:pt x="20939722" y="3040330"/>
                </a:cubicBezTo>
                <a:cubicBezTo>
                  <a:pt x="20973920" y="3066482"/>
                  <a:pt x="20980458" y="3074026"/>
                  <a:pt x="20981466" y="3076038"/>
                </a:cubicBezTo>
                <a:cubicBezTo>
                  <a:pt x="20983476" y="3076038"/>
                  <a:pt x="20993032" y="3078553"/>
                  <a:pt x="21027734" y="3094646"/>
                </a:cubicBezTo>
                <a:cubicBezTo>
                  <a:pt x="21123794" y="3139407"/>
                  <a:pt x="21106694" y="3124822"/>
                  <a:pt x="21189174" y="3165057"/>
                </a:cubicBezTo>
                <a:cubicBezTo>
                  <a:pt x="21271656" y="3205291"/>
                  <a:pt x="21341564" y="3261117"/>
                  <a:pt x="21341564" y="3261117"/>
                </a:cubicBezTo>
                <a:cubicBezTo>
                  <a:pt x="21341564" y="3261117"/>
                  <a:pt x="21350616" y="3279725"/>
                  <a:pt x="21288756" y="3286263"/>
                </a:cubicBezTo>
                <a:close/>
                <a:moveTo>
                  <a:pt x="13280090" y="4910729"/>
                </a:moveTo>
                <a:cubicBezTo>
                  <a:pt x="13280090" y="4910729"/>
                  <a:pt x="13271038" y="4922799"/>
                  <a:pt x="13318815" y="4884576"/>
                </a:cubicBezTo>
                <a:cubicBezTo>
                  <a:pt x="13367096" y="4846354"/>
                  <a:pt x="13296185" y="4883068"/>
                  <a:pt x="13269026" y="4875021"/>
                </a:cubicBezTo>
                <a:cubicBezTo>
                  <a:pt x="13241867" y="4866974"/>
                  <a:pt x="13232815" y="4854401"/>
                  <a:pt x="13241867" y="4819195"/>
                </a:cubicBezTo>
                <a:cubicBezTo>
                  <a:pt x="13250418" y="4783990"/>
                  <a:pt x="13238346" y="4783990"/>
                  <a:pt x="13209177" y="4737721"/>
                </a:cubicBezTo>
                <a:cubicBezTo>
                  <a:pt x="13209177" y="4737721"/>
                  <a:pt x="13193586" y="4728165"/>
                  <a:pt x="13161398" y="4747277"/>
                </a:cubicBezTo>
                <a:cubicBezTo>
                  <a:pt x="13128708" y="4766388"/>
                  <a:pt x="13110100" y="4728165"/>
                  <a:pt x="13070368" y="4742750"/>
                </a:cubicBezTo>
                <a:cubicBezTo>
                  <a:pt x="13031139" y="4757335"/>
                  <a:pt x="12987887" y="4750797"/>
                  <a:pt x="12963747" y="4810143"/>
                </a:cubicBezTo>
                <a:cubicBezTo>
                  <a:pt x="12939606" y="4869488"/>
                  <a:pt x="12912448" y="4830763"/>
                  <a:pt x="12903898" y="4879044"/>
                </a:cubicBezTo>
                <a:cubicBezTo>
                  <a:pt x="12895348" y="4926823"/>
                  <a:pt x="12821417" y="4952472"/>
                  <a:pt x="12821417" y="4952472"/>
                </a:cubicBezTo>
                <a:cubicBezTo>
                  <a:pt x="12821417" y="4952472"/>
                  <a:pt x="12850587" y="4981139"/>
                  <a:pt x="12872716" y="5008297"/>
                </a:cubicBezTo>
                <a:cubicBezTo>
                  <a:pt x="12894845" y="5035455"/>
                  <a:pt x="12879757" y="5017853"/>
                  <a:pt x="12901886" y="5107375"/>
                </a:cubicBezTo>
                <a:cubicBezTo>
                  <a:pt x="12924015" y="5196896"/>
                  <a:pt x="12939606" y="5188849"/>
                  <a:pt x="12970788" y="5201423"/>
                </a:cubicBezTo>
                <a:cubicBezTo>
                  <a:pt x="13001970" y="5213996"/>
                  <a:pt x="13049748" y="5244675"/>
                  <a:pt x="13049748" y="5244675"/>
                </a:cubicBezTo>
                <a:cubicBezTo>
                  <a:pt x="13049748" y="5244675"/>
                  <a:pt x="13020578" y="5227072"/>
                  <a:pt x="13020578" y="5274851"/>
                </a:cubicBezTo>
                <a:cubicBezTo>
                  <a:pt x="13020578" y="5322629"/>
                  <a:pt x="12974309" y="5356325"/>
                  <a:pt x="12979337" y="5426735"/>
                </a:cubicBezTo>
                <a:cubicBezTo>
                  <a:pt x="12984367" y="5497146"/>
                  <a:pt x="12915968" y="5562527"/>
                  <a:pt x="12970788" y="5569065"/>
                </a:cubicBezTo>
                <a:cubicBezTo>
                  <a:pt x="13025607" y="5575603"/>
                  <a:pt x="13008507" y="5599241"/>
                  <a:pt x="13068356" y="5615334"/>
                </a:cubicBezTo>
                <a:cubicBezTo>
                  <a:pt x="13128708" y="5631428"/>
                  <a:pt x="13162907" y="5642493"/>
                  <a:pt x="13250418" y="5642493"/>
                </a:cubicBezTo>
                <a:cubicBezTo>
                  <a:pt x="13337927" y="5642493"/>
                  <a:pt x="13289646" y="5608796"/>
                  <a:pt x="13277575" y="5559509"/>
                </a:cubicBezTo>
                <a:cubicBezTo>
                  <a:pt x="13265505" y="5510222"/>
                  <a:pt x="13258465" y="5478035"/>
                  <a:pt x="13255446" y="5423718"/>
                </a:cubicBezTo>
                <a:cubicBezTo>
                  <a:pt x="13251926" y="5369401"/>
                  <a:pt x="13231306" y="5383483"/>
                  <a:pt x="13217726" y="5350290"/>
                </a:cubicBezTo>
                <a:cubicBezTo>
                  <a:pt x="13204147" y="5316594"/>
                  <a:pt x="13224768" y="5297482"/>
                  <a:pt x="13265505" y="5297482"/>
                </a:cubicBezTo>
                <a:cubicBezTo>
                  <a:pt x="13306746" y="5297482"/>
                  <a:pt x="13311775" y="5295974"/>
                  <a:pt x="13289646" y="5259259"/>
                </a:cubicBezTo>
                <a:cubicBezTo>
                  <a:pt x="13267517" y="5222546"/>
                  <a:pt x="13281096" y="5207961"/>
                  <a:pt x="13253435" y="5191867"/>
                </a:cubicBezTo>
                <a:cubicBezTo>
                  <a:pt x="13226276" y="5175773"/>
                  <a:pt x="13214207" y="5244675"/>
                  <a:pt x="13214207" y="5244675"/>
                </a:cubicBezTo>
                <a:cubicBezTo>
                  <a:pt x="13214207" y="5244675"/>
                  <a:pt x="13197107" y="5228581"/>
                  <a:pt x="13204147" y="5161691"/>
                </a:cubicBezTo>
                <a:cubicBezTo>
                  <a:pt x="13211189" y="5094298"/>
                  <a:pt x="13216217" y="5126486"/>
                  <a:pt x="13195598" y="5113913"/>
                </a:cubicBezTo>
                <a:cubicBezTo>
                  <a:pt x="13174978" y="5101339"/>
                  <a:pt x="13162907" y="5116930"/>
                  <a:pt x="13135246" y="5072170"/>
                </a:cubicBezTo>
                <a:cubicBezTo>
                  <a:pt x="13107586" y="5027409"/>
                  <a:pt x="13131725" y="5036964"/>
                  <a:pt x="13099035" y="4982648"/>
                </a:cubicBezTo>
                <a:cubicBezTo>
                  <a:pt x="13066345" y="4928331"/>
                  <a:pt x="13083444" y="4956998"/>
                  <a:pt x="13119655" y="4956998"/>
                </a:cubicBezTo>
                <a:cubicBezTo>
                  <a:pt x="13155866" y="4956998"/>
                  <a:pt x="13136755" y="4948951"/>
                  <a:pt x="13119655" y="4931349"/>
                </a:cubicBezTo>
                <a:cubicBezTo>
                  <a:pt x="13102556" y="4913746"/>
                  <a:pt x="13090485" y="4886588"/>
                  <a:pt x="13136755" y="4889606"/>
                </a:cubicBezTo>
                <a:cubicBezTo>
                  <a:pt x="13183025" y="4892623"/>
                  <a:pt x="13243376" y="4902179"/>
                  <a:pt x="13265505" y="4904191"/>
                </a:cubicBezTo>
                <a:cubicBezTo>
                  <a:pt x="13287634" y="4905699"/>
                  <a:pt x="13280090" y="4910729"/>
                  <a:pt x="13280090" y="4910729"/>
                </a:cubicBezTo>
                <a:close/>
                <a:moveTo>
                  <a:pt x="6875773" y="2447878"/>
                </a:moveTo>
                <a:cubicBezTo>
                  <a:pt x="6859680" y="2475036"/>
                  <a:pt x="6902428" y="2510241"/>
                  <a:pt x="6933611" y="2499177"/>
                </a:cubicBezTo>
                <a:cubicBezTo>
                  <a:pt x="6964792" y="2488112"/>
                  <a:pt x="6974850" y="2500183"/>
                  <a:pt x="6992453" y="2486101"/>
                </a:cubicBezTo>
                <a:cubicBezTo>
                  <a:pt x="7010055" y="2472018"/>
                  <a:pt x="7011565" y="2451398"/>
                  <a:pt x="6990945" y="2431281"/>
                </a:cubicBezTo>
                <a:cubicBezTo>
                  <a:pt x="6969822" y="2411164"/>
                  <a:pt x="6978371" y="2399094"/>
                  <a:pt x="6974850" y="2397082"/>
                </a:cubicBezTo>
                <a:cubicBezTo>
                  <a:pt x="6935119" y="2372941"/>
                  <a:pt x="6891867" y="2420720"/>
                  <a:pt x="6875773" y="2447878"/>
                </a:cubicBezTo>
                <a:close/>
                <a:moveTo>
                  <a:pt x="15361719" y="685609"/>
                </a:moveTo>
                <a:cubicBezTo>
                  <a:pt x="15315450" y="687118"/>
                  <a:pt x="15263648" y="688627"/>
                  <a:pt x="15306900" y="703212"/>
                </a:cubicBezTo>
                <a:cubicBezTo>
                  <a:pt x="15349649" y="717797"/>
                  <a:pt x="15332550" y="789716"/>
                  <a:pt x="15415029" y="749481"/>
                </a:cubicBezTo>
                <a:cubicBezTo>
                  <a:pt x="15497511" y="709247"/>
                  <a:pt x="15480411" y="706229"/>
                  <a:pt x="15536739" y="682089"/>
                </a:cubicBezTo>
                <a:cubicBezTo>
                  <a:pt x="15593571" y="657948"/>
                  <a:pt x="15560377" y="669515"/>
                  <a:pt x="15491978" y="651913"/>
                </a:cubicBezTo>
                <a:cubicBezTo>
                  <a:pt x="15449230" y="640848"/>
                  <a:pt x="15407989" y="684100"/>
                  <a:pt x="15361719" y="685609"/>
                </a:cubicBezTo>
                <a:close/>
              </a:path>
            </a:pathLst>
          </a:custGeom>
          <a:solidFill>
            <a:srgbClr val="E8E8E8">
              <a:alpha val="50000"/>
            </a:srgbClr>
          </a:solidFill>
          <a:ln w="50272"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4A50493-0B3C-4055-9AD8-43F08890D650}"/>
              </a:ext>
            </a:extLst>
          </p:cNvPr>
          <p:cNvSpPr/>
          <p:nvPr/>
        </p:nvSpPr>
        <p:spPr>
          <a:xfrm>
            <a:off x="16399010" y="4186268"/>
            <a:ext cx="5920766" cy="5920766"/>
          </a:xfrm>
          <a:custGeom>
            <a:avLst/>
            <a:gdLst>
              <a:gd name="connsiteX0" fmla="*/ 5912426 w 5920080"/>
              <a:gd name="connsiteY0" fmla="*/ 2975351 h 5920080"/>
              <a:gd name="connsiteX1" fmla="*/ 2975352 w 5920080"/>
              <a:gd name="connsiteY1" fmla="*/ 5912426 h 5920080"/>
              <a:gd name="connsiteX2" fmla="*/ 38278 w 5920080"/>
              <a:gd name="connsiteY2" fmla="*/ 2975351 h 5920080"/>
              <a:gd name="connsiteX3" fmla="*/ 2975352 w 5920080"/>
              <a:gd name="connsiteY3" fmla="*/ 38276 h 5920080"/>
              <a:gd name="connsiteX4" fmla="*/ 5912426 w 5920080"/>
              <a:gd name="connsiteY4" fmla="*/ 2975351 h 5920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0080" h="5920080">
                <a:moveTo>
                  <a:pt x="5912426" y="2975351"/>
                </a:moveTo>
                <a:cubicBezTo>
                  <a:pt x="5912426" y="4597453"/>
                  <a:pt x="4597453" y="5912426"/>
                  <a:pt x="2975352" y="5912426"/>
                </a:cubicBezTo>
                <a:cubicBezTo>
                  <a:pt x="1353250" y="5912426"/>
                  <a:pt x="38278" y="4597453"/>
                  <a:pt x="38278" y="2975351"/>
                </a:cubicBezTo>
                <a:cubicBezTo>
                  <a:pt x="38278" y="1353250"/>
                  <a:pt x="1353252" y="38276"/>
                  <a:pt x="2975352" y="38276"/>
                </a:cubicBezTo>
                <a:cubicBezTo>
                  <a:pt x="4597454" y="38276"/>
                  <a:pt x="5912426" y="1353250"/>
                  <a:pt x="5912426" y="2975351"/>
                </a:cubicBezTo>
                <a:close/>
              </a:path>
            </a:pathLst>
          </a:custGeom>
          <a:solidFill>
            <a:srgbClr val="FF3B1C"/>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A56716AC-AC5C-4719-9848-4DDBDED8E18E}"/>
              </a:ext>
            </a:extLst>
          </p:cNvPr>
          <p:cNvSpPr/>
          <p:nvPr/>
        </p:nvSpPr>
        <p:spPr>
          <a:xfrm>
            <a:off x="16373490" y="4161258"/>
            <a:ext cx="5971807" cy="5971807"/>
          </a:xfrm>
          <a:custGeom>
            <a:avLst/>
            <a:gdLst>
              <a:gd name="connsiteX0" fmla="*/ 3000868 w 5971115"/>
              <a:gd name="connsiteY0" fmla="*/ 5963461 h 5971115"/>
              <a:gd name="connsiteX1" fmla="*/ 38276 w 5971115"/>
              <a:gd name="connsiteY1" fmla="*/ 3000869 h 5971115"/>
              <a:gd name="connsiteX2" fmla="*/ 3000868 w 5971115"/>
              <a:gd name="connsiteY2" fmla="*/ 38276 h 5971115"/>
              <a:gd name="connsiteX3" fmla="*/ 5963461 w 5971115"/>
              <a:gd name="connsiteY3" fmla="*/ 3000869 h 5971115"/>
              <a:gd name="connsiteX4" fmla="*/ 3000868 w 5971115"/>
              <a:gd name="connsiteY4" fmla="*/ 5963461 h 5971115"/>
              <a:gd name="connsiteX5" fmla="*/ 3000868 w 5971115"/>
              <a:gd name="connsiteY5" fmla="*/ 88801 h 5971115"/>
              <a:gd name="connsiteX6" fmla="*/ 89312 w 5971115"/>
              <a:gd name="connsiteY6" fmla="*/ 3000358 h 5971115"/>
              <a:gd name="connsiteX7" fmla="*/ 3000868 w 5971115"/>
              <a:gd name="connsiteY7" fmla="*/ 5911915 h 5971115"/>
              <a:gd name="connsiteX8" fmla="*/ 5912426 w 5971115"/>
              <a:gd name="connsiteY8" fmla="*/ 3000358 h 5971115"/>
              <a:gd name="connsiteX9" fmla="*/ 3000868 w 5971115"/>
              <a:gd name="connsiteY9" fmla="*/ 88801 h 5971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71115" h="5971115">
                <a:moveTo>
                  <a:pt x="3000868" y="5963461"/>
                </a:moveTo>
                <a:cubicBezTo>
                  <a:pt x="1367231" y="5963461"/>
                  <a:pt x="38276" y="4634505"/>
                  <a:pt x="38276" y="3000869"/>
                </a:cubicBezTo>
                <a:cubicBezTo>
                  <a:pt x="38276" y="1367233"/>
                  <a:pt x="1367231" y="38276"/>
                  <a:pt x="3000868" y="38276"/>
                </a:cubicBezTo>
                <a:cubicBezTo>
                  <a:pt x="4634505" y="38276"/>
                  <a:pt x="5963461" y="1367233"/>
                  <a:pt x="5963461" y="3000869"/>
                </a:cubicBezTo>
                <a:cubicBezTo>
                  <a:pt x="5963970" y="4634505"/>
                  <a:pt x="4634505" y="5963461"/>
                  <a:pt x="3000868" y="5963461"/>
                </a:cubicBezTo>
                <a:close/>
                <a:moveTo>
                  <a:pt x="3000868" y="88801"/>
                </a:moveTo>
                <a:cubicBezTo>
                  <a:pt x="1395302" y="88801"/>
                  <a:pt x="89312" y="1394791"/>
                  <a:pt x="89312" y="3000358"/>
                </a:cubicBezTo>
                <a:cubicBezTo>
                  <a:pt x="89312" y="4605925"/>
                  <a:pt x="1395302" y="5911915"/>
                  <a:pt x="3000868" y="5911915"/>
                </a:cubicBezTo>
                <a:cubicBezTo>
                  <a:pt x="4606434" y="5911915"/>
                  <a:pt x="5912426" y="4605925"/>
                  <a:pt x="5912426" y="3000358"/>
                </a:cubicBezTo>
                <a:cubicBezTo>
                  <a:pt x="5912935" y="1395302"/>
                  <a:pt x="4606434" y="88801"/>
                  <a:pt x="3000868" y="88801"/>
                </a:cubicBezTo>
                <a:close/>
              </a:path>
            </a:pathLst>
          </a:custGeom>
          <a:solidFill>
            <a:srgbClr val="FFFFFF"/>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EC1C22A-6269-4961-8610-57683B5A88A8}"/>
              </a:ext>
            </a:extLst>
          </p:cNvPr>
          <p:cNvSpPr/>
          <p:nvPr/>
        </p:nvSpPr>
        <p:spPr>
          <a:xfrm>
            <a:off x="16645538" y="3941782"/>
            <a:ext cx="6890546" cy="6431177"/>
          </a:xfrm>
          <a:custGeom>
            <a:avLst/>
            <a:gdLst>
              <a:gd name="connsiteX0" fmla="*/ 3336680 w 6889749"/>
              <a:gd name="connsiteY0" fmla="*/ 6427881 h 6430432"/>
              <a:gd name="connsiteX1" fmla="*/ 38276 w 6889749"/>
              <a:gd name="connsiteY1" fmla="*/ 3129477 h 6430432"/>
              <a:gd name="connsiteX2" fmla="*/ 3129478 w 6889749"/>
              <a:gd name="connsiteY2" fmla="*/ 38276 h 6430432"/>
              <a:gd name="connsiteX3" fmla="*/ 6026235 w 6889749"/>
              <a:gd name="connsiteY3" fmla="*/ 2935033 h 6430432"/>
              <a:gd name="connsiteX4" fmla="*/ 3311674 w 6889749"/>
              <a:gd name="connsiteY4" fmla="*/ 5649594 h 6430432"/>
              <a:gd name="connsiteX5" fmla="*/ 770121 w 6889749"/>
              <a:gd name="connsiteY5" fmla="*/ 3224913 h 6430432"/>
              <a:gd name="connsiteX6" fmla="*/ 801762 w 6889749"/>
              <a:gd name="connsiteY6" fmla="*/ 3190209 h 6430432"/>
              <a:gd name="connsiteX7" fmla="*/ 836467 w 6889749"/>
              <a:gd name="connsiteY7" fmla="*/ 3221851 h 6430432"/>
              <a:gd name="connsiteX8" fmla="*/ 3311674 w 6889749"/>
              <a:gd name="connsiteY8" fmla="*/ 5583249 h 6430432"/>
              <a:gd name="connsiteX9" fmla="*/ 5959888 w 6889749"/>
              <a:gd name="connsiteY9" fmla="*/ 2935033 h 6430432"/>
              <a:gd name="connsiteX10" fmla="*/ 3129478 w 6889749"/>
              <a:gd name="connsiteY10" fmla="*/ 104622 h 6430432"/>
              <a:gd name="connsiteX11" fmla="*/ 104623 w 6889749"/>
              <a:gd name="connsiteY11" fmla="*/ 3129477 h 6430432"/>
              <a:gd name="connsiteX12" fmla="*/ 3336680 w 6889749"/>
              <a:gd name="connsiteY12" fmla="*/ 6361535 h 6430432"/>
              <a:gd name="connsiteX13" fmla="*/ 6788701 w 6889749"/>
              <a:gd name="connsiteY13" fmla="*/ 3025365 h 6430432"/>
              <a:gd name="connsiteX14" fmla="*/ 6822893 w 6889749"/>
              <a:gd name="connsiteY14" fmla="*/ 2993213 h 6430432"/>
              <a:gd name="connsiteX15" fmla="*/ 6855046 w 6889749"/>
              <a:gd name="connsiteY15" fmla="*/ 3027407 h 6430432"/>
              <a:gd name="connsiteX16" fmla="*/ 5786369 w 6889749"/>
              <a:gd name="connsiteY16" fmla="*/ 5435757 h 6430432"/>
              <a:gd name="connsiteX17" fmla="*/ 3336680 w 6889749"/>
              <a:gd name="connsiteY17" fmla="*/ 6427881 h 643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89749" h="6430432">
                <a:moveTo>
                  <a:pt x="3336680" y="6427881"/>
                </a:moveTo>
                <a:cubicBezTo>
                  <a:pt x="1517786" y="6427881"/>
                  <a:pt x="38276" y="4948371"/>
                  <a:pt x="38276" y="3129477"/>
                </a:cubicBezTo>
                <a:cubicBezTo>
                  <a:pt x="38276" y="1424902"/>
                  <a:pt x="1424903" y="38276"/>
                  <a:pt x="3129478" y="38276"/>
                </a:cubicBezTo>
                <a:cubicBezTo>
                  <a:pt x="4726878" y="38276"/>
                  <a:pt x="6026235" y="1337632"/>
                  <a:pt x="6026235" y="2935033"/>
                </a:cubicBezTo>
                <a:cubicBezTo>
                  <a:pt x="6026235" y="4431895"/>
                  <a:pt x="4808535" y="5649594"/>
                  <a:pt x="3311674" y="5649594"/>
                </a:cubicBezTo>
                <a:cubicBezTo>
                  <a:pt x="1949545" y="5649594"/>
                  <a:pt x="832895" y="4584490"/>
                  <a:pt x="770121" y="3224913"/>
                </a:cubicBezTo>
                <a:cubicBezTo>
                  <a:pt x="769101" y="3206541"/>
                  <a:pt x="783390" y="3191230"/>
                  <a:pt x="801762" y="3190209"/>
                </a:cubicBezTo>
                <a:cubicBezTo>
                  <a:pt x="819116" y="3189189"/>
                  <a:pt x="835446" y="3203478"/>
                  <a:pt x="836467" y="3221851"/>
                </a:cubicBezTo>
                <a:cubicBezTo>
                  <a:pt x="897709" y="4546214"/>
                  <a:pt x="1984759" y="5583249"/>
                  <a:pt x="3311674" y="5583249"/>
                </a:cubicBezTo>
                <a:cubicBezTo>
                  <a:pt x="4771789" y="5583249"/>
                  <a:pt x="5959888" y="4395150"/>
                  <a:pt x="5959888" y="2935033"/>
                </a:cubicBezTo>
                <a:cubicBezTo>
                  <a:pt x="5959888" y="1374377"/>
                  <a:pt x="4690133" y="104622"/>
                  <a:pt x="3129478" y="104622"/>
                </a:cubicBezTo>
                <a:cubicBezTo>
                  <a:pt x="1461648" y="104622"/>
                  <a:pt x="104623" y="1461648"/>
                  <a:pt x="104623" y="3129477"/>
                </a:cubicBezTo>
                <a:cubicBezTo>
                  <a:pt x="104623" y="4911626"/>
                  <a:pt x="1554531" y="6361535"/>
                  <a:pt x="3336680" y="6361535"/>
                </a:cubicBezTo>
                <a:cubicBezTo>
                  <a:pt x="5209672" y="6361535"/>
                  <a:pt x="6725927" y="4895805"/>
                  <a:pt x="6788701" y="3025365"/>
                </a:cubicBezTo>
                <a:cubicBezTo>
                  <a:pt x="6789210" y="3006993"/>
                  <a:pt x="6805542" y="2992703"/>
                  <a:pt x="6822893" y="2993213"/>
                </a:cubicBezTo>
                <a:cubicBezTo>
                  <a:pt x="6841267" y="2993724"/>
                  <a:pt x="6855557" y="3009034"/>
                  <a:pt x="6855046" y="3027407"/>
                </a:cubicBezTo>
                <a:cubicBezTo>
                  <a:pt x="6824424" y="3942468"/>
                  <a:pt x="6444723" y="4797818"/>
                  <a:pt x="5786369" y="5435757"/>
                </a:cubicBezTo>
                <a:cubicBezTo>
                  <a:pt x="5126485" y="6075738"/>
                  <a:pt x="4256334" y="6427881"/>
                  <a:pt x="3336680" y="6427881"/>
                </a:cubicBezTo>
                <a:close/>
              </a:path>
            </a:pathLst>
          </a:custGeom>
          <a:solidFill>
            <a:srgbClr val="000000"/>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FBD5B408-E6D7-4EC1-A7CA-BF7A2F1F1BD2}"/>
              </a:ext>
            </a:extLst>
          </p:cNvPr>
          <p:cNvSpPr/>
          <p:nvPr/>
        </p:nvSpPr>
        <p:spPr>
          <a:xfrm>
            <a:off x="23303817" y="6811766"/>
            <a:ext cx="306246" cy="306246"/>
          </a:xfrm>
          <a:custGeom>
            <a:avLst/>
            <a:gdLst>
              <a:gd name="connsiteX0" fmla="*/ 38308 w 306211"/>
              <a:gd name="connsiteY0" fmla="*/ 159796 h 306211"/>
              <a:gd name="connsiteX1" fmla="*/ 165896 w 306211"/>
              <a:gd name="connsiteY1" fmla="*/ 38332 h 306211"/>
              <a:gd name="connsiteX2" fmla="*/ 287360 w 306211"/>
              <a:gd name="connsiteY2" fmla="*/ 165920 h 306211"/>
              <a:gd name="connsiteX3" fmla="*/ 159772 w 306211"/>
              <a:gd name="connsiteY3" fmla="*/ 287384 h 306211"/>
              <a:gd name="connsiteX4" fmla="*/ 38308 w 306211"/>
              <a:gd name="connsiteY4" fmla="*/ 159796 h 306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11" h="306211">
                <a:moveTo>
                  <a:pt x="38308" y="159796"/>
                </a:moveTo>
                <a:cubicBezTo>
                  <a:pt x="39839" y="90898"/>
                  <a:pt x="97509" y="36290"/>
                  <a:pt x="165896" y="38332"/>
                </a:cubicBezTo>
                <a:cubicBezTo>
                  <a:pt x="234794" y="39863"/>
                  <a:pt x="289400" y="97533"/>
                  <a:pt x="287360" y="165920"/>
                </a:cubicBezTo>
                <a:cubicBezTo>
                  <a:pt x="285829" y="234817"/>
                  <a:pt x="228159" y="289425"/>
                  <a:pt x="159772" y="287384"/>
                </a:cubicBezTo>
                <a:cubicBezTo>
                  <a:pt x="91383" y="285853"/>
                  <a:pt x="36777" y="228693"/>
                  <a:pt x="38308" y="159796"/>
                </a:cubicBezTo>
                <a:close/>
              </a:path>
            </a:pathLst>
          </a:custGeom>
          <a:solidFill>
            <a:srgbClr val="000000"/>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F5549754-9B20-4837-9069-F294210DF550}"/>
              </a:ext>
            </a:extLst>
          </p:cNvPr>
          <p:cNvSpPr/>
          <p:nvPr/>
        </p:nvSpPr>
        <p:spPr>
          <a:xfrm>
            <a:off x="17288997" y="7009181"/>
            <a:ext cx="306246" cy="306246"/>
          </a:xfrm>
          <a:custGeom>
            <a:avLst/>
            <a:gdLst>
              <a:gd name="connsiteX0" fmla="*/ 287497 w 306211"/>
              <a:gd name="connsiteY0" fmla="*/ 156848 h 306211"/>
              <a:gd name="connsiteX1" fmla="*/ 156847 w 306211"/>
              <a:gd name="connsiteY1" fmla="*/ 38447 h 306211"/>
              <a:gd name="connsiteX2" fmla="*/ 38447 w 306211"/>
              <a:gd name="connsiteY2" fmla="*/ 169097 h 306211"/>
              <a:gd name="connsiteX3" fmla="*/ 169097 w 306211"/>
              <a:gd name="connsiteY3" fmla="*/ 287499 h 306211"/>
              <a:gd name="connsiteX4" fmla="*/ 287497 w 306211"/>
              <a:gd name="connsiteY4" fmla="*/ 156848 h 306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11" h="306211">
                <a:moveTo>
                  <a:pt x="287497" y="156848"/>
                </a:moveTo>
                <a:cubicBezTo>
                  <a:pt x="283926" y="87951"/>
                  <a:pt x="225236" y="34874"/>
                  <a:pt x="156847" y="38447"/>
                </a:cubicBezTo>
                <a:cubicBezTo>
                  <a:pt x="87951" y="42019"/>
                  <a:pt x="34874" y="100710"/>
                  <a:pt x="38447" y="169097"/>
                </a:cubicBezTo>
                <a:cubicBezTo>
                  <a:pt x="42018" y="237994"/>
                  <a:pt x="100710" y="291071"/>
                  <a:pt x="169097" y="287499"/>
                </a:cubicBezTo>
                <a:cubicBezTo>
                  <a:pt x="237994" y="283926"/>
                  <a:pt x="291070" y="225235"/>
                  <a:pt x="287497" y="156848"/>
                </a:cubicBezTo>
                <a:close/>
              </a:path>
            </a:pathLst>
          </a:custGeom>
          <a:solidFill>
            <a:srgbClr val="000000"/>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912C4782-AF89-46DA-8B9D-286E071DB1AB}"/>
              </a:ext>
            </a:extLst>
          </p:cNvPr>
          <p:cNvSpPr/>
          <p:nvPr/>
        </p:nvSpPr>
        <p:spPr>
          <a:xfrm>
            <a:off x="8716306" y="4186268"/>
            <a:ext cx="5920766" cy="5920766"/>
          </a:xfrm>
          <a:custGeom>
            <a:avLst/>
            <a:gdLst>
              <a:gd name="connsiteX0" fmla="*/ 5912425 w 5920080"/>
              <a:gd name="connsiteY0" fmla="*/ 2975351 h 5920080"/>
              <a:gd name="connsiteX1" fmla="*/ 2975351 w 5920080"/>
              <a:gd name="connsiteY1" fmla="*/ 5912426 h 5920080"/>
              <a:gd name="connsiteX2" fmla="*/ 38276 w 5920080"/>
              <a:gd name="connsiteY2" fmla="*/ 2975351 h 5920080"/>
              <a:gd name="connsiteX3" fmla="*/ 2975351 w 5920080"/>
              <a:gd name="connsiteY3" fmla="*/ 38276 h 5920080"/>
              <a:gd name="connsiteX4" fmla="*/ 5912425 w 5920080"/>
              <a:gd name="connsiteY4" fmla="*/ 2975351 h 5920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0080" h="5920080">
                <a:moveTo>
                  <a:pt x="5912425" y="2975351"/>
                </a:moveTo>
                <a:cubicBezTo>
                  <a:pt x="5912425" y="4597453"/>
                  <a:pt x="4597453" y="5912426"/>
                  <a:pt x="2975351" y="5912426"/>
                </a:cubicBezTo>
                <a:cubicBezTo>
                  <a:pt x="1353249" y="5912426"/>
                  <a:pt x="38276" y="4597453"/>
                  <a:pt x="38276" y="2975351"/>
                </a:cubicBezTo>
                <a:cubicBezTo>
                  <a:pt x="38276" y="1353250"/>
                  <a:pt x="1353249" y="38276"/>
                  <a:pt x="2975351" y="38276"/>
                </a:cubicBezTo>
                <a:cubicBezTo>
                  <a:pt x="4597452" y="38276"/>
                  <a:pt x="5912425" y="1353250"/>
                  <a:pt x="5912425" y="2975351"/>
                </a:cubicBezTo>
                <a:close/>
              </a:path>
            </a:pathLst>
          </a:custGeom>
          <a:solidFill>
            <a:srgbClr val="00C3E6"/>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B9CE9FF4-F6A0-45FA-97F8-024DD6B8F56A}"/>
              </a:ext>
            </a:extLst>
          </p:cNvPr>
          <p:cNvSpPr/>
          <p:nvPr/>
        </p:nvSpPr>
        <p:spPr>
          <a:xfrm>
            <a:off x="8690786" y="4161258"/>
            <a:ext cx="5971807" cy="5971807"/>
          </a:xfrm>
          <a:custGeom>
            <a:avLst/>
            <a:gdLst>
              <a:gd name="connsiteX0" fmla="*/ 3000869 w 5971115"/>
              <a:gd name="connsiteY0" fmla="*/ 5963461 h 5971115"/>
              <a:gd name="connsiteX1" fmla="*/ 38276 w 5971115"/>
              <a:gd name="connsiteY1" fmla="*/ 3000869 h 5971115"/>
              <a:gd name="connsiteX2" fmla="*/ 3000869 w 5971115"/>
              <a:gd name="connsiteY2" fmla="*/ 38276 h 5971115"/>
              <a:gd name="connsiteX3" fmla="*/ 5963460 w 5971115"/>
              <a:gd name="connsiteY3" fmla="*/ 3000869 h 5971115"/>
              <a:gd name="connsiteX4" fmla="*/ 3000869 w 5971115"/>
              <a:gd name="connsiteY4" fmla="*/ 5963461 h 5971115"/>
              <a:gd name="connsiteX5" fmla="*/ 3000869 w 5971115"/>
              <a:gd name="connsiteY5" fmla="*/ 88801 h 5971115"/>
              <a:gd name="connsiteX6" fmla="*/ 89312 w 5971115"/>
              <a:gd name="connsiteY6" fmla="*/ 3000358 h 5971115"/>
              <a:gd name="connsiteX7" fmla="*/ 3000869 w 5971115"/>
              <a:gd name="connsiteY7" fmla="*/ 5911915 h 5971115"/>
              <a:gd name="connsiteX8" fmla="*/ 5912425 w 5971115"/>
              <a:gd name="connsiteY8" fmla="*/ 3000358 h 5971115"/>
              <a:gd name="connsiteX9" fmla="*/ 3000869 w 5971115"/>
              <a:gd name="connsiteY9" fmla="*/ 88801 h 5971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71115" h="5971115">
                <a:moveTo>
                  <a:pt x="3000869" y="5963461"/>
                </a:moveTo>
                <a:cubicBezTo>
                  <a:pt x="1367232" y="5963461"/>
                  <a:pt x="38276" y="4634505"/>
                  <a:pt x="38276" y="3000869"/>
                </a:cubicBezTo>
                <a:cubicBezTo>
                  <a:pt x="38276" y="1367233"/>
                  <a:pt x="1367232" y="38276"/>
                  <a:pt x="3000869" y="38276"/>
                </a:cubicBezTo>
                <a:cubicBezTo>
                  <a:pt x="4634505" y="38276"/>
                  <a:pt x="5963460" y="1367233"/>
                  <a:pt x="5963460" y="3000869"/>
                </a:cubicBezTo>
                <a:cubicBezTo>
                  <a:pt x="5963971" y="4634505"/>
                  <a:pt x="4634505" y="5963461"/>
                  <a:pt x="3000869" y="5963461"/>
                </a:cubicBezTo>
                <a:close/>
                <a:moveTo>
                  <a:pt x="3000869" y="88801"/>
                </a:moveTo>
                <a:cubicBezTo>
                  <a:pt x="1395302" y="88801"/>
                  <a:pt x="89312" y="1394791"/>
                  <a:pt x="89312" y="3000358"/>
                </a:cubicBezTo>
                <a:cubicBezTo>
                  <a:pt x="89312" y="4605925"/>
                  <a:pt x="1395302" y="5911915"/>
                  <a:pt x="3000869" y="5911915"/>
                </a:cubicBezTo>
                <a:cubicBezTo>
                  <a:pt x="4606435" y="5911915"/>
                  <a:pt x="5912425" y="4605925"/>
                  <a:pt x="5912425" y="3000358"/>
                </a:cubicBezTo>
                <a:cubicBezTo>
                  <a:pt x="5912936" y="1395302"/>
                  <a:pt x="4606435" y="88801"/>
                  <a:pt x="3000869" y="88801"/>
                </a:cubicBezTo>
                <a:close/>
              </a:path>
            </a:pathLst>
          </a:custGeom>
          <a:solidFill>
            <a:srgbClr val="FFFFFF"/>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D821EF5A-3DBC-4EC9-8581-38AE95D3F7C4}"/>
              </a:ext>
            </a:extLst>
          </p:cNvPr>
          <p:cNvSpPr/>
          <p:nvPr/>
        </p:nvSpPr>
        <p:spPr>
          <a:xfrm>
            <a:off x="8962835" y="3941782"/>
            <a:ext cx="6890546" cy="6431177"/>
          </a:xfrm>
          <a:custGeom>
            <a:avLst/>
            <a:gdLst>
              <a:gd name="connsiteX0" fmla="*/ 3336680 w 6889749"/>
              <a:gd name="connsiteY0" fmla="*/ 6427881 h 6430432"/>
              <a:gd name="connsiteX1" fmla="*/ 38276 w 6889749"/>
              <a:gd name="connsiteY1" fmla="*/ 3129477 h 6430432"/>
              <a:gd name="connsiteX2" fmla="*/ 3129477 w 6889749"/>
              <a:gd name="connsiteY2" fmla="*/ 38276 h 6430432"/>
              <a:gd name="connsiteX3" fmla="*/ 6026233 w 6889749"/>
              <a:gd name="connsiteY3" fmla="*/ 2935033 h 6430432"/>
              <a:gd name="connsiteX4" fmla="*/ 3311673 w 6889749"/>
              <a:gd name="connsiteY4" fmla="*/ 5649594 h 6430432"/>
              <a:gd name="connsiteX5" fmla="*/ 770121 w 6889749"/>
              <a:gd name="connsiteY5" fmla="*/ 3224913 h 6430432"/>
              <a:gd name="connsiteX6" fmla="*/ 801762 w 6889749"/>
              <a:gd name="connsiteY6" fmla="*/ 3190209 h 6430432"/>
              <a:gd name="connsiteX7" fmla="*/ 836467 w 6889749"/>
              <a:gd name="connsiteY7" fmla="*/ 3221851 h 6430432"/>
              <a:gd name="connsiteX8" fmla="*/ 3311673 w 6889749"/>
              <a:gd name="connsiteY8" fmla="*/ 5583249 h 6430432"/>
              <a:gd name="connsiteX9" fmla="*/ 5959888 w 6889749"/>
              <a:gd name="connsiteY9" fmla="*/ 2935033 h 6430432"/>
              <a:gd name="connsiteX10" fmla="*/ 3129477 w 6889749"/>
              <a:gd name="connsiteY10" fmla="*/ 104622 h 6430432"/>
              <a:gd name="connsiteX11" fmla="*/ 104621 w 6889749"/>
              <a:gd name="connsiteY11" fmla="*/ 3129477 h 6430432"/>
              <a:gd name="connsiteX12" fmla="*/ 3336680 w 6889749"/>
              <a:gd name="connsiteY12" fmla="*/ 6361535 h 6430432"/>
              <a:gd name="connsiteX13" fmla="*/ 6788699 w 6889749"/>
              <a:gd name="connsiteY13" fmla="*/ 3025365 h 6430432"/>
              <a:gd name="connsiteX14" fmla="*/ 6822893 w 6889749"/>
              <a:gd name="connsiteY14" fmla="*/ 2993213 h 6430432"/>
              <a:gd name="connsiteX15" fmla="*/ 6855046 w 6889749"/>
              <a:gd name="connsiteY15" fmla="*/ 3027407 h 6430432"/>
              <a:gd name="connsiteX16" fmla="*/ 5786369 w 6889749"/>
              <a:gd name="connsiteY16" fmla="*/ 5435757 h 6430432"/>
              <a:gd name="connsiteX17" fmla="*/ 3336680 w 6889749"/>
              <a:gd name="connsiteY17" fmla="*/ 6427881 h 643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89749" h="6430432">
                <a:moveTo>
                  <a:pt x="3336680" y="6427881"/>
                </a:moveTo>
                <a:cubicBezTo>
                  <a:pt x="1517786" y="6427881"/>
                  <a:pt x="38276" y="4948371"/>
                  <a:pt x="38276" y="3129477"/>
                </a:cubicBezTo>
                <a:cubicBezTo>
                  <a:pt x="38276" y="1424902"/>
                  <a:pt x="1424902" y="38276"/>
                  <a:pt x="3129477" y="38276"/>
                </a:cubicBezTo>
                <a:cubicBezTo>
                  <a:pt x="4726878" y="38276"/>
                  <a:pt x="6026233" y="1337632"/>
                  <a:pt x="6026233" y="2935033"/>
                </a:cubicBezTo>
                <a:cubicBezTo>
                  <a:pt x="6026233" y="4431895"/>
                  <a:pt x="4808535" y="5649594"/>
                  <a:pt x="3311673" y="5649594"/>
                </a:cubicBezTo>
                <a:cubicBezTo>
                  <a:pt x="1949544" y="5649594"/>
                  <a:pt x="832894" y="4584490"/>
                  <a:pt x="770121" y="3224913"/>
                </a:cubicBezTo>
                <a:cubicBezTo>
                  <a:pt x="769100" y="3206541"/>
                  <a:pt x="783390" y="3191230"/>
                  <a:pt x="801762" y="3190209"/>
                </a:cubicBezTo>
                <a:cubicBezTo>
                  <a:pt x="819114" y="3189189"/>
                  <a:pt x="835446" y="3203478"/>
                  <a:pt x="836467" y="3221851"/>
                </a:cubicBezTo>
                <a:cubicBezTo>
                  <a:pt x="897709" y="4546214"/>
                  <a:pt x="1984758" y="5583249"/>
                  <a:pt x="3311673" y="5583249"/>
                </a:cubicBezTo>
                <a:cubicBezTo>
                  <a:pt x="4771789" y="5583249"/>
                  <a:pt x="5959888" y="4395150"/>
                  <a:pt x="5959888" y="2935033"/>
                </a:cubicBezTo>
                <a:cubicBezTo>
                  <a:pt x="5959888" y="1374377"/>
                  <a:pt x="4690133" y="104622"/>
                  <a:pt x="3129477" y="104622"/>
                </a:cubicBezTo>
                <a:cubicBezTo>
                  <a:pt x="1461648" y="104622"/>
                  <a:pt x="104621" y="1461648"/>
                  <a:pt x="104621" y="3129477"/>
                </a:cubicBezTo>
                <a:cubicBezTo>
                  <a:pt x="104621" y="4911626"/>
                  <a:pt x="1554531" y="6361535"/>
                  <a:pt x="3336680" y="6361535"/>
                </a:cubicBezTo>
                <a:cubicBezTo>
                  <a:pt x="5209671" y="6361535"/>
                  <a:pt x="6725927" y="4895805"/>
                  <a:pt x="6788699" y="3025365"/>
                </a:cubicBezTo>
                <a:cubicBezTo>
                  <a:pt x="6789210" y="3006993"/>
                  <a:pt x="6805031" y="2992703"/>
                  <a:pt x="6822893" y="2993213"/>
                </a:cubicBezTo>
                <a:cubicBezTo>
                  <a:pt x="6841265" y="2993724"/>
                  <a:pt x="6855555" y="3009034"/>
                  <a:pt x="6855046" y="3027407"/>
                </a:cubicBezTo>
                <a:cubicBezTo>
                  <a:pt x="6824424" y="3942468"/>
                  <a:pt x="6445233" y="4797818"/>
                  <a:pt x="5786369" y="5435757"/>
                </a:cubicBezTo>
                <a:cubicBezTo>
                  <a:pt x="5126484" y="6075738"/>
                  <a:pt x="4256334" y="6427881"/>
                  <a:pt x="3336680" y="6427881"/>
                </a:cubicBezTo>
                <a:close/>
              </a:path>
            </a:pathLst>
          </a:custGeom>
          <a:solidFill>
            <a:srgbClr val="000000"/>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696AB1CC-7307-4A15-BB78-A71D9AF1517D}"/>
              </a:ext>
            </a:extLst>
          </p:cNvPr>
          <p:cNvSpPr/>
          <p:nvPr/>
        </p:nvSpPr>
        <p:spPr>
          <a:xfrm>
            <a:off x="15621112" y="6811766"/>
            <a:ext cx="306246" cy="306246"/>
          </a:xfrm>
          <a:custGeom>
            <a:avLst/>
            <a:gdLst>
              <a:gd name="connsiteX0" fmla="*/ 38308 w 306211"/>
              <a:gd name="connsiteY0" fmla="*/ 159796 h 306211"/>
              <a:gd name="connsiteX1" fmla="*/ 165896 w 306211"/>
              <a:gd name="connsiteY1" fmla="*/ 38332 h 306211"/>
              <a:gd name="connsiteX2" fmla="*/ 287360 w 306211"/>
              <a:gd name="connsiteY2" fmla="*/ 165920 h 306211"/>
              <a:gd name="connsiteX3" fmla="*/ 159772 w 306211"/>
              <a:gd name="connsiteY3" fmla="*/ 287384 h 306211"/>
              <a:gd name="connsiteX4" fmla="*/ 38308 w 306211"/>
              <a:gd name="connsiteY4" fmla="*/ 159796 h 306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11" h="306211">
                <a:moveTo>
                  <a:pt x="38308" y="159796"/>
                </a:moveTo>
                <a:cubicBezTo>
                  <a:pt x="39839" y="90898"/>
                  <a:pt x="97509" y="36290"/>
                  <a:pt x="165896" y="38332"/>
                </a:cubicBezTo>
                <a:cubicBezTo>
                  <a:pt x="234794" y="39863"/>
                  <a:pt x="289402" y="97533"/>
                  <a:pt x="287360" y="165920"/>
                </a:cubicBezTo>
                <a:cubicBezTo>
                  <a:pt x="285829" y="234817"/>
                  <a:pt x="228159" y="289425"/>
                  <a:pt x="159772" y="287384"/>
                </a:cubicBezTo>
                <a:cubicBezTo>
                  <a:pt x="91385" y="285853"/>
                  <a:pt x="36777" y="228693"/>
                  <a:pt x="38308" y="159796"/>
                </a:cubicBezTo>
                <a:close/>
              </a:path>
            </a:pathLst>
          </a:custGeom>
          <a:solidFill>
            <a:srgbClr val="000000"/>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BA9FB028-E3F9-4F94-BADE-7AA13747651D}"/>
              </a:ext>
            </a:extLst>
          </p:cNvPr>
          <p:cNvSpPr/>
          <p:nvPr/>
        </p:nvSpPr>
        <p:spPr>
          <a:xfrm>
            <a:off x="9606293" y="7009181"/>
            <a:ext cx="306246" cy="306246"/>
          </a:xfrm>
          <a:custGeom>
            <a:avLst/>
            <a:gdLst>
              <a:gd name="connsiteX0" fmla="*/ 287498 w 306211"/>
              <a:gd name="connsiteY0" fmla="*/ 156848 h 306211"/>
              <a:gd name="connsiteX1" fmla="*/ 156848 w 306211"/>
              <a:gd name="connsiteY1" fmla="*/ 38447 h 306211"/>
              <a:gd name="connsiteX2" fmla="*/ 38447 w 306211"/>
              <a:gd name="connsiteY2" fmla="*/ 169097 h 306211"/>
              <a:gd name="connsiteX3" fmla="*/ 169097 w 306211"/>
              <a:gd name="connsiteY3" fmla="*/ 287499 h 306211"/>
              <a:gd name="connsiteX4" fmla="*/ 287498 w 306211"/>
              <a:gd name="connsiteY4" fmla="*/ 156848 h 306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11" h="306211">
                <a:moveTo>
                  <a:pt x="287498" y="156848"/>
                </a:moveTo>
                <a:cubicBezTo>
                  <a:pt x="283926" y="87951"/>
                  <a:pt x="225235" y="34874"/>
                  <a:pt x="156848" y="38447"/>
                </a:cubicBezTo>
                <a:cubicBezTo>
                  <a:pt x="87950" y="42019"/>
                  <a:pt x="34874" y="100710"/>
                  <a:pt x="38447" y="169097"/>
                </a:cubicBezTo>
                <a:cubicBezTo>
                  <a:pt x="42019" y="237994"/>
                  <a:pt x="100709" y="291071"/>
                  <a:pt x="169097" y="287499"/>
                </a:cubicBezTo>
                <a:cubicBezTo>
                  <a:pt x="237994" y="283926"/>
                  <a:pt x="291071" y="225235"/>
                  <a:pt x="287498" y="156848"/>
                </a:cubicBezTo>
                <a:close/>
              </a:path>
            </a:pathLst>
          </a:custGeom>
          <a:solidFill>
            <a:srgbClr val="000000"/>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664503C1-A3F0-461E-954A-7D3B693321AE}"/>
              </a:ext>
            </a:extLst>
          </p:cNvPr>
          <p:cNvSpPr/>
          <p:nvPr/>
        </p:nvSpPr>
        <p:spPr>
          <a:xfrm>
            <a:off x="866794" y="4019461"/>
            <a:ext cx="6278054" cy="6278054"/>
          </a:xfrm>
          <a:custGeom>
            <a:avLst/>
            <a:gdLst>
              <a:gd name="connsiteX0" fmla="*/ 6079214 w 6277326"/>
              <a:gd name="connsiteY0" fmla="*/ 3142139 h 6277327"/>
              <a:gd name="connsiteX1" fmla="*/ 3142139 w 6277326"/>
              <a:gd name="connsiteY1" fmla="*/ 6079214 h 6277327"/>
              <a:gd name="connsiteX2" fmla="*/ 205064 w 6277326"/>
              <a:gd name="connsiteY2" fmla="*/ 3142139 h 6277327"/>
              <a:gd name="connsiteX3" fmla="*/ 3142139 w 6277326"/>
              <a:gd name="connsiteY3" fmla="*/ 205064 h 6277327"/>
              <a:gd name="connsiteX4" fmla="*/ 6079214 w 6277326"/>
              <a:gd name="connsiteY4" fmla="*/ 3142139 h 6277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7326" h="6277327">
                <a:moveTo>
                  <a:pt x="6079214" y="3142139"/>
                </a:moveTo>
                <a:cubicBezTo>
                  <a:pt x="6079214" y="4764241"/>
                  <a:pt x="4764241" y="6079214"/>
                  <a:pt x="3142139" y="6079214"/>
                </a:cubicBezTo>
                <a:cubicBezTo>
                  <a:pt x="1520038" y="6079214"/>
                  <a:pt x="205064" y="4764241"/>
                  <a:pt x="205064" y="3142139"/>
                </a:cubicBezTo>
                <a:cubicBezTo>
                  <a:pt x="205064" y="1520038"/>
                  <a:pt x="1520038" y="205064"/>
                  <a:pt x="3142139" y="205064"/>
                </a:cubicBezTo>
                <a:cubicBezTo>
                  <a:pt x="4764241" y="205064"/>
                  <a:pt x="6079214" y="1520038"/>
                  <a:pt x="6079214" y="3142139"/>
                </a:cubicBezTo>
                <a:close/>
              </a:path>
            </a:pathLst>
          </a:custGeom>
          <a:solidFill>
            <a:srgbClr val="2191FF"/>
          </a:solidFill>
          <a:ln w="51030"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BF0550A7-08FF-4FDD-AFD8-C98C4CA857CD}"/>
              </a:ext>
            </a:extLst>
          </p:cNvPr>
          <p:cNvSpPr/>
          <p:nvPr/>
        </p:nvSpPr>
        <p:spPr>
          <a:xfrm>
            <a:off x="841274" y="3993940"/>
            <a:ext cx="6329094" cy="6329095"/>
          </a:xfrm>
          <a:custGeom>
            <a:avLst/>
            <a:gdLst>
              <a:gd name="connsiteX0" fmla="*/ 3167657 w 6328362"/>
              <a:gd name="connsiteY0" fmla="*/ 6130759 h 6328362"/>
              <a:gd name="connsiteX1" fmla="*/ 205064 w 6328362"/>
              <a:gd name="connsiteY1" fmla="*/ 3167657 h 6328362"/>
              <a:gd name="connsiteX2" fmla="*/ 3167657 w 6328362"/>
              <a:gd name="connsiteY2" fmla="*/ 205064 h 6328362"/>
              <a:gd name="connsiteX3" fmla="*/ 6130249 w 6328362"/>
              <a:gd name="connsiteY3" fmla="*/ 3167657 h 6328362"/>
              <a:gd name="connsiteX4" fmla="*/ 3167657 w 6328362"/>
              <a:gd name="connsiteY4" fmla="*/ 6130759 h 6328362"/>
              <a:gd name="connsiteX5" fmla="*/ 3167657 w 6328362"/>
              <a:gd name="connsiteY5" fmla="*/ 256100 h 6328362"/>
              <a:gd name="connsiteX6" fmla="*/ 256100 w 6328362"/>
              <a:gd name="connsiteY6" fmla="*/ 3167657 h 6328362"/>
              <a:gd name="connsiteX7" fmla="*/ 3167657 w 6328362"/>
              <a:gd name="connsiteY7" fmla="*/ 6079724 h 6328362"/>
              <a:gd name="connsiteX8" fmla="*/ 6079214 w 6328362"/>
              <a:gd name="connsiteY8" fmla="*/ 3168167 h 6328362"/>
              <a:gd name="connsiteX9" fmla="*/ 3167657 w 6328362"/>
              <a:gd name="connsiteY9" fmla="*/ 256100 h 632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28362" h="6328362">
                <a:moveTo>
                  <a:pt x="3167657" y="6130759"/>
                </a:moveTo>
                <a:cubicBezTo>
                  <a:pt x="1534021" y="6130759"/>
                  <a:pt x="205064" y="4801803"/>
                  <a:pt x="205064" y="3167657"/>
                </a:cubicBezTo>
                <a:cubicBezTo>
                  <a:pt x="205064" y="1534021"/>
                  <a:pt x="1534021" y="205064"/>
                  <a:pt x="3167657" y="205064"/>
                </a:cubicBezTo>
                <a:cubicBezTo>
                  <a:pt x="4801293" y="205064"/>
                  <a:pt x="6130249" y="1534021"/>
                  <a:pt x="6130249" y="3167657"/>
                </a:cubicBezTo>
                <a:cubicBezTo>
                  <a:pt x="6130759" y="4801803"/>
                  <a:pt x="4801293" y="6130759"/>
                  <a:pt x="3167657" y="6130759"/>
                </a:cubicBezTo>
                <a:close/>
                <a:moveTo>
                  <a:pt x="3167657" y="256100"/>
                </a:moveTo>
                <a:cubicBezTo>
                  <a:pt x="1562090" y="256100"/>
                  <a:pt x="256100" y="1562600"/>
                  <a:pt x="256100" y="3167657"/>
                </a:cubicBezTo>
                <a:cubicBezTo>
                  <a:pt x="256100" y="4773224"/>
                  <a:pt x="1562090" y="6079724"/>
                  <a:pt x="3167657" y="6079724"/>
                </a:cubicBezTo>
                <a:cubicBezTo>
                  <a:pt x="4773224" y="6079724"/>
                  <a:pt x="6079214" y="4773734"/>
                  <a:pt x="6079214" y="3168167"/>
                </a:cubicBezTo>
                <a:cubicBezTo>
                  <a:pt x="6079724" y="1562600"/>
                  <a:pt x="4773224" y="256100"/>
                  <a:pt x="3167657" y="256100"/>
                </a:cubicBezTo>
                <a:close/>
              </a:path>
            </a:pathLst>
          </a:custGeom>
          <a:solidFill>
            <a:srgbClr val="FFFFFF"/>
          </a:solidFill>
          <a:ln w="51030"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314A3D93-4AFD-4F8D-89DA-209DD2194186}"/>
              </a:ext>
            </a:extLst>
          </p:cNvPr>
          <p:cNvSpPr/>
          <p:nvPr/>
        </p:nvSpPr>
        <p:spPr>
          <a:xfrm>
            <a:off x="1280640" y="3941782"/>
            <a:ext cx="6890546" cy="6431177"/>
          </a:xfrm>
          <a:custGeom>
            <a:avLst/>
            <a:gdLst>
              <a:gd name="connsiteX0" fmla="*/ 3336680 w 6889749"/>
              <a:gd name="connsiteY0" fmla="*/ 6427881 h 6430432"/>
              <a:gd name="connsiteX1" fmla="*/ 38277 w 6889749"/>
              <a:gd name="connsiteY1" fmla="*/ 3129477 h 6430432"/>
              <a:gd name="connsiteX2" fmla="*/ 3128967 w 6889749"/>
              <a:gd name="connsiteY2" fmla="*/ 38276 h 6430432"/>
              <a:gd name="connsiteX3" fmla="*/ 6025724 w 6889749"/>
              <a:gd name="connsiteY3" fmla="*/ 2935033 h 6430432"/>
              <a:gd name="connsiteX4" fmla="*/ 3311163 w 6889749"/>
              <a:gd name="connsiteY4" fmla="*/ 5649594 h 6430432"/>
              <a:gd name="connsiteX5" fmla="*/ 769611 w 6889749"/>
              <a:gd name="connsiteY5" fmla="*/ 3224913 h 6430432"/>
              <a:gd name="connsiteX6" fmla="*/ 801253 w 6889749"/>
              <a:gd name="connsiteY6" fmla="*/ 3190209 h 6430432"/>
              <a:gd name="connsiteX7" fmla="*/ 835956 w 6889749"/>
              <a:gd name="connsiteY7" fmla="*/ 3221851 h 6430432"/>
              <a:gd name="connsiteX8" fmla="*/ 3311163 w 6889749"/>
              <a:gd name="connsiteY8" fmla="*/ 5583249 h 6430432"/>
              <a:gd name="connsiteX9" fmla="*/ 5959889 w 6889749"/>
              <a:gd name="connsiteY9" fmla="*/ 2935033 h 6430432"/>
              <a:gd name="connsiteX10" fmla="*/ 3129478 w 6889749"/>
              <a:gd name="connsiteY10" fmla="*/ 104622 h 6430432"/>
              <a:gd name="connsiteX11" fmla="*/ 104112 w 6889749"/>
              <a:gd name="connsiteY11" fmla="*/ 3129477 h 6430432"/>
              <a:gd name="connsiteX12" fmla="*/ 3336170 w 6889749"/>
              <a:gd name="connsiteY12" fmla="*/ 6361535 h 6430432"/>
              <a:gd name="connsiteX13" fmla="*/ 6788190 w 6889749"/>
              <a:gd name="connsiteY13" fmla="*/ 3025365 h 6430432"/>
              <a:gd name="connsiteX14" fmla="*/ 6822383 w 6889749"/>
              <a:gd name="connsiteY14" fmla="*/ 2993213 h 6430432"/>
              <a:gd name="connsiteX15" fmla="*/ 6854535 w 6889749"/>
              <a:gd name="connsiteY15" fmla="*/ 3027407 h 6430432"/>
              <a:gd name="connsiteX16" fmla="*/ 5785859 w 6889749"/>
              <a:gd name="connsiteY16" fmla="*/ 5435757 h 6430432"/>
              <a:gd name="connsiteX17" fmla="*/ 3336680 w 6889749"/>
              <a:gd name="connsiteY17" fmla="*/ 6427881 h 643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89749" h="6430432">
                <a:moveTo>
                  <a:pt x="3336680" y="6427881"/>
                </a:moveTo>
                <a:cubicBezTo>
                  <a:pt x="1517787" y="6427881"/>
                  <a:pt x="38277" y="4948371"/>
                  <a:pt x="38277" y="3129477"/>
                </a:cubicBezTo>
                <a:cubicBezTo>
                  <a:pt x="37766" y="1424902"/>
                  <a:pt x="1424392" y="38276"/>
                  <a:pt x="3128967" y="38276"/>
                </a:cubicBezTo>
                <a:cubicBezTo>
                  <a:pt x="4726368" y="38276"/>
                  <a:pt x="6025724" y="1337632"/>
                  <a:pt x="6025724" y="2935033"/>
                </a:cubicBezTo>
                <a:cubicBezTo>
                  <a:pt x="6025724" y="4431895"/>
                  <a:pt x="4808025" y="5649594"/>
                  <a:pt x="3311163" y="5649594"/>
                </a:cubicBezTo>
                <a:cubicBezTo>
                  <a:pt x="1949034" y="5649594"/>
                  <a:pt x="832384" y="4584490"/>
                  <a:pt x="769611" y="3224913"/>
                </a:cubicBezTo>
                <a:cubicBezTo>
                  <a:pt x="768590" y="3206541"/>
                  <a:pt x="782880" y="3191230"/>
                  <a:pt x="801253" y="3190209"/>
                </a:cubicBezTo>
                <a:cubicBezTo>
                  <a:pt x="819625" y="3189189"/>
                  <a:pt x="834936" y="3203478"/>
                  <a:pt x="835956" y="3221851"/>
                </a:cubicBezTo>
                <a:cubicBezTo>
                  <a:pt x="897199" y="4546214"/>
                  <a:pt x="1984248" y="5583249"/>
                  <a:pt x="3311163" y="5583249"/>
                </a:cubicBezTo>
                <a:cubicBezTo>
                  <a:pt x="4771279" y="5583249"/>
                  <a:pt x="5959889" y="4395150"/>
                  <a:pt x="5959889" y="2935033"/>
                </a:cubicBezTo>
                <a:cubicBezTo>
                  <a:pt x="5959889" y="1374377"/>
                  <a:pt x="4690133" y="104622"/>
                  <a:pt x="3129478" y="104622"/>
                </a:cubicBezTo>
                <a:cubicBezTo>
                  <a:pt x="1461137" y="104622"/>
                  <a:pt x="104112" y="1461648"/>
                  <a:pt x="104112" y="3129477"/>
                </a:cubicBezTo>
                <a:cubicBezTo>
                  <a:pt x="104112" y="4911626"/>
                  <a:pt x="1554021" y="6361535"/>
                  <a:pt x="3336170" y="6361535"/>
                </a:cubicBezTo>
                <a:cubicBezTo>
                  <a:pt x="5209161" y="6361535"/>
                  <a:pt x="6725416" y="4895805"/>
                  <a:pt x="6788190" y="3025365"/>
                </a:cubicBezTo>
                <a:cubicBezTo>
                  <a:pt x="6788700" y="3006993"/>
                  <a:pt x="6804521" y="2992703"/>
                  <a:pt x="6822383" y="2993213"/>
                </a:cubicBezTo>
                <a:cubicBezTo>
                  <a:pt x="6840756" y="2993724"/>
                  <a:pt x="6855046" y="3009034"/>
                  <a:pt x="6854535" y="3027407"/>
                </a:cubicBezTo>
                <a:cubicBezTo>
                  <a:pt x="6823914" y="3942468"/>
                  <a:pt x="6444212" y="4797818"/>
                  <a:pt x="5785859" y="5435757"/>
                </a:cubicBezTo>
                <a:cubicBezTo>
                  <a:pt x="5125974" y="6075738"/>
                  <a:pt x="4255824" y="6427881"/>
                  <a:pt x="3336680" y="6427881"/>
                </a:cubicBezTo>
                <a:close/>
              </a:path>
            </a:pathLst>
          </a:custGeom>
          <a:solidFill>
            <a:srgbClr val="000000"/>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52BBDE2-D98F-4C70-992F-C5C375FA9617}"/>
              </a:ext>
            </a:extLst>
          </p:cNvPr>
          <p:cNvSpPr/>
          <p:nvPr/>
        </p:nvSpPr>
        <p:spPr>
          <a:xfrm>
            <a:off x="7938409" y="6811766"/>
            <a:ext cx="306246" cy="306246"/>
          </a:xfrm>
          <a:custGeom>
            <a:avLst/>
            <a:gdLst>
              <a:gd name="connsiteX0" fmla="*/ 38308 w 306211"/>
              <a:gd name="connsiteY0" fmla="*/ 159796 h 306211"/>
              <a:gd name="connsiteX1" fmla="*/ 165896 w 306211"/>
              <a:gd name="connsiteY1" fmla="*/ 38332 h 306211"/>
              <a:gd name="connsiteX2" fmla="*/ 287360 w 306211"/>
              <a:gd name="connsiteY2" fmla="*/ 165920 h 306211"/>
              <a:gd name="connsiteX3" fmla="*/ 159772 w 306211"/>
              <a:gd name="connsiteY3" fmla="*/ 287384 h 306211"/>
              <a:gd name="connsiteX4" fmla="*/ 38308 w 306211"/>
              <a:gd name="connsiteY4" fmla="*/ 159796 h 306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11" h="306211">
                <a:moveTo>
                  <a:pt x="38308" y="159796"/>
                </a:moveTo>
                <a:cubicBezTo>
                  <a:pt x="39839" y="90898"/>
                  <a:pt x="97509" y="36290"/>
                  <a:pt x="165896" y="38332"/>
                </a:cubicBezTo>
                <a:cubicBezTo>
                  <a:pt x="234794" y="39863"/>
                  <a:pt x="289401" y="97533"/>
                  <a:pt x="287360" y="165920"/>
                </a:cubicBezTo>
                <a:cubicBezTo>
                  <a:pt x="285829" y="234817"/>
                  <a:pt x="228159" y="289425"/>
                  <a:pt x="159772" y="287384"/>
                </a:cubicBezTo>
                <a:cubicBezTo>
                  <a:pt x="91385" y="285853"/>
                  <a:pt x="36777" y="228693"/>
                  <a:pt x="38308" y="159796"/>
                </a:cubicBezTo>
                <a:close/>
              </a:path>
            </a:pathLst>
          </a:custGeom>
          <a:solidFill>
            <a:srgbClr val="000000"/>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7EEFCAC3-A229-4712-AC66-65480BA153B6}"/>
              </a:ext>
            </a:extLst>
          </p:cNvPr>
          <p:cNvSpPr/>
          <p:nvPr/>
        </p:nvSpPr>
        <p:spPr>
          <a:xfrm>
            <a:off x="1923588" y="7009181"/>
            <a:ext cx="306246" cy="306246"/>
          </a:xfrm>
          <a:custGeom>
            <a:avLst/>
            <a:gdLst>
              <a:gd name="connsiteX0" fmla="*/ 287498 w 306211"/>
              <a:gd name="connsiteY0" fmla="*/ 156848 h 306211"/>
              <a:gd name="connsiteX1" fmla="*/ 156848 w 306211"/>
              <a:gd name="connsiteY1" fmla="*/ 38447 h 306211"/>
              <a:gd name="connsiteX2" fmla="*/ 38447 w 306211"/>
              <a:gd name="connsiteY2" fmla="*/ 169097 h 306211"/>
              <a:gd name="connsiteX3" fmla="*/ 169097 w 306211"/>
              <a:gd name="connsiteY3" fmla="*/ 287499 h 306211"/>
              <a:gd name="connsiteX4" fmla="*/ 287498 w 306211"/>
              <a:gd name="connsiteY4" fmla="*/ 156848 h 306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11" h="306211">
                <a:moveTo>
                  <a:pt x="287498" y="156848"/>
                </a:moveTo>
                <a:cubicBezTo>
                  <a:pt x="283926" y="87951"/>
                  <a:pt x="225235" y="34874"/>
                  <a:pt x="156848" y="38447"/>
                </a:cubicBezTo>
                <a:cubicBezTo>
                  <a:pt x="87951" y="42019"/>
                  <a:pt x="34874" y="100710"/>
                  <a:pt x="38447" y="169097"/>
                </a:cubicBezTo>
                <a:cubicBezTo>
                  <a:pt x="42019" y="237994"/>
                  <a:pt x="100710" y="291071"/>
                  <a:pt x="169097" y="287499"/>
                </a:cubicBezTo>
                <a:cubicBezTo>
                  <a:pt x="237994" y="283926"/>
                  <a:pt x="291071" y="225235"/>
                  <a:pt x="287498" y="156848"/>
                </a:cubicBezTo>
                <a:close/>
              </a:path>
            </a:pathLst>
          </a:custGeom>
          <a:solidFill>
            <a:srgbClr val="00000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D1E444F2-7E34-47DF-AD54-C87DA1F6E8F8}"/>
              </a:ext>
            </a:extLst>
          </p:cNvPr>
          <p:cNvSpPr/>
          <p:nvPr/>
        </p:nvSpPr>
        <p:spPr>
          <a:xfrm>
            <a:off x="3860257" y="5166257"/>
            <a:ext cx="714576" cy="816658"/>
          </a:xfrm>
          <a:custGeom>
            <a:avLst/>
            <a:gdLst>
              <a:gd name="connsiteX0" fmla="*/ 481262 w 714492"/>
              <a:gd name="connsiteY0" fmla="*/ 794107 h 816562"/>
              <a:gd name="connsiteX1" fmla="*/ 240376 w 714492"/>
              <a:gd name="connsiteY1" fmla="*/ 794107 h 816562"/>
              <a:gd name="connsiteX2" fmla="*/ 220472 w 714492"/>
              <a:gd name="connsiteY2" fmla="*/ 774204 h 816562"/>
              <a:gd name="connsiteX3" fmla="*/ 142898 w 714492"/>
              <a:gd name="connsiteY3" fmla="*/ 597622 h 816562"/>
              <a:gd name="connsiteX4" fmla="*/ 38276 w 714492"/>
              <a:gd name="connsiteY4" fmla="*/ 360819 h 816562"/>
              <a:gd name="connsiteX5" fmla="*/ 360308 w 714492"/>
              <a:gd name="connsiteY5" fmla="*/ 38276 h 816562"/>
              <a:gd name="connsiteX6" fmla="*/ 682340 w 714492"/>
              <a:gd name="connsiteY6" fmla="*/ 360819 h 816562"/>
              <a:gd name="connsiteX7" fmla="*/ 577718 w 714492"/>
              <a:gd name="connsiteY7" fmla="*/ 597622 h 816562"/>
              <a:gd name="connsiteX8" fmla="*/ 500145 w 714492"/>
              <a:gd name="connsiteY8" fmla="*/ 773693 h 816562"/>
              <a:gd name="connsiteX9" fmla="*/ 481262 w 714492"/>
              <a:gd name="connsiteY9" fmla="*/ 794107 h 816562"/>
              <a:gd name="connsiteX10" fmla="*/ 259769 w 714492"/>
              <a:gd name="connsiteY10" fmla="*/ 754810 h 816562"/>
              <a:gd name="connsiteX11" fmla="*/ 462379 w 714492"/>
              <a:gd name="connsiteY11" fmla="*/ 754810 h 816562"/>
              <a:gd name="connsiteX12" fmla="*/ 551690 w 714492"/>
              <a:gd name="connsiteY12" fmla="*/ 569042 h 816562"/>
              <a:gd name="connsiteX13" fmla="*/ 643553 w 714492"/>
              <a:gd name="connsiteY13" fmla="*/ 361329 h 816562"/>
              <a:gd name="connsiteX14" fmla="*/ 360819 w 714492"/>
              <a:gd name="connsiteY14" fmla="*/ 78594 h 816562"/>
              <a:gd name="connsiteX15" fmla="*/ 78084 w 714492"/>
              <a:gd name="connsiteY15" fmla="*/ 361329 h 816562"/>
              <a:gd name="connsiteX16" fmla="*/ 169437 w 714492"/>
              <a:gd name="connsiteY16" fmla="*/ 569042 h 816562"/>
              <a:gd name="connsiteX17" fmla="*/ 259769 w 714492"/>
              <a:gd name="connsiteY17" fmla="*/ 754810 h 81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14492" h="816562">
                <a:moveTo>
                  <a:pt x="481262" y="794107"/>
                </a:moveTo>
                <a:lnTo>
                  <a:pt x="240376" y="794107"/>
                </a:lnTo>
                <a:cubicBezTo>
                  <a:pt x="229658" y="794107"/>
                  <a:pt x="220472" y="785432"/>
                  <a:pt x="220472" y="774204"/>
                </a:cubicBezTo>
                <a:cubicBezTo>
                  <a:pt x="220472" y="707348"/>
                  <a:pt x="192403" y="643043"/>
                  <a:pt x="142898" y="597622"/>
                </a:cubicBezTo>
                <a:cubicBezTo>
                  <a:pt x="76553" y="536890"/>
                  <a:pt x="38276" y="450641"/>
                  <a:pt x="38276" y="360819"/>
                </a:cubicBezTo>
                <a:cubicBezTo>
                  <a:pt x="38276" y="183216"/>
                  <a:pt x="182706" y="38276"/>
                  <a:pt x="360308" y="38276"/>
                </a:cubicBezTo>
                <a:cubicBezTo>
                  <a:pt x="537911" y="38276"/>
                  <a:pt x="682340" y="182706"/>
                  <a:pt x="682340" y="360819"/>
                </a:cubicBezTo>
                <a:cubicBezTo>
                  <a:pt x="682340" y="451151"/>
                  <a:pt x="644064" y="537401"/>
                  <a:pt x="577718" y="597622"/>
                </a:cubicBezTo>
                <a:cubicBezTo>
                  <a:pt x="528724" y="643043"/>
                  <a:pt x="500145" y="707348"/>
                  <a:pt x="500145" y="773693"/>
                </a:cubicBezTo>
                <a:cubicBezTo>
                  <a:pt x="501165" y="785432"/>
                  <a:pt x="492489" y="794107"/>
                  <a:pt x="481262" y="794107"/>
                </a:cubicBezTo>
                <a:close/>
                <a:moveTo>
                  <a:pt x="259769" y="754810"/>
                </a:moveTo>
                <a:lnTo>
                  <a:pt x="462379" y="754810"/>
                </a:lnTo>
                <a:cubicBezTo>
                  <a:pt x="467482" y="684382"/>
                  <a:pt x="499634" y="617526"/>
                  <a:pt x="551690" y="569042"/>
                </a:cubicBezTo>
                <a:cubicBezTo>
                  <a:pt x="609870" y="515966"/>
                  <a:pt x="643553" y="440434"/>
                  <a:pt x="643553" y="361329"/>
                </a:cubicBezTo>
                <a:cubicBezTo>
                  <a:pt x="643553" y="205161"/>
                  <a:pt x="516986" y="78594"/>
                  <a:pt x="360819" y="78594"/>
                </a:cubicBezTo>
                <a:cubicBezTo>
                  <a:pt x="205161" y="78594"/>
                  <a:pt x="78084" y="205672"/>
                  <a:pt x="78084" y="361329"/>
                </a:cubicBezTo>
                <a:cubicBezTo>
                  <a:pt x="78084" y="439923"/>
                  <a:pt x="111257" y="515966"/>
                  <a:pt x="169437" y="569042"/>
                </a:cubicBezTo>
                <a:cubicBezTo>
                  <a:pt x="222513" y="617015"/>
                  <a:pt x="254665" y="683871"/>
                  <a:pt x="259769" y="754810"/>
                </a:cubicBezTo>
                <a:close/>
              </a:path>
            </a:pathLst>
          </a:custGeom>
          <a:solidFill>
            <a:srgbClr val="FFFFFF"/>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ABAE9424-0DE2-49D8-9B2B-A08A78EE1CAA}"/>
              </a:ext>
            </a:extLst>
          </p:cNvPr>
          <p:cNvSpPr/>
          <p:nvPr/>
        </p:nvSpPr>
        <p:spPr>
          <a:xfrm>
            <a:off x="3963813" y="5306310"/>
            <a:ext cx="204165" cy="357287"/>
          </a:xfrm>
          <a:custGeom>
            <a:avLst/>
            <a:gdLst>
              <a:gd name="connsiteX0" fmla="*/ 168984 w 204140"/>
              <a:gd name="connsiteY0" fmla="*/ 80945 h 357246"/>
              <a:gd name="connsiteX1" fmla="*/ 104170 w 204140"/>
              <a:gd name="connsiteY1" fmla="*/ 308051 h 357246"/>
              <a:gd name="connsiteX2" fmla="*/ 95494 w 204140"/>
              <a:gd name="connsiteY2" fmla="*/ 338672 h 357246"/>
              <a:gd name="connsiteX3" fmla="*/ 84776 w 204140"/>
              <a:gd name="connsiteY3" fmla="*/ 341224 h 357246"/>
              <a:gd name="connsiteX4" fmla="*/ 64873 w 204140"/>
              <a:gd name="connsiteY4" fmla="*/ 329486 h 357246"/>
              <a:gd name="connsiteX5" fmla="*/ 147550 w 204140"/>
              <a:gd name="connsiteY5" fmla="*/ 41137 h 357246"/>
              <a:gd name="connsiteX6" fmla="*/ 178171 w 204140"/>
              <a:gd name="connsiteY6" fmla="*/ 49813 h 357246"/>
              <a:gd name="connsiteX7" fmla="*/ 168984 w 204140"/>
              <a:gd name="connsiteY7" fmla="*/ 80945 h 35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4140" h="357246">
                <a:moveTo>
                  <a:pt x="168984" y="80945"/>
                </a:moveTo>
                <a:cubicBezTo>
                  <a:pt x="88859" y="125345"/>
                  <a:pt x="59259" y="227416"/>
                  <a:pt x="104170" y="308051"/>
                </a:cubicBezTo>
                <a:cubicBezTo>
                  <a:pt x="110294" y="318769"/>
                  <a:pt x="106211" y="332548"/>
                  <a:pt x="95494" y="338672"/>
                </a:cubicBezTo>
                <a:cubicBezTo>
                  <a:pt x="91921" y="340714"/>
                  <a:pt x="88349" y="341224"/>
                  <a:pt x="84776" y="341224"/>
                </a:cubicBezTo>
                <a:cubicBezTo>
                  <a:pt x="77121" y="341224"/>
                  <a:pt x="68955" y="337141"/>
                  <a:pt x="64873" y="329486"/>
                </a:cubicBezTo>
                <a:cubicBezTo>
                  <a:pt x="8224" y="227416"/>
                  <a:pt x="44969" y="97276"/>
                  <a:pt x="147550" y="41137"/>
                </a:cubicBezTo>
                <a:cubicBezTo>
                  <a:pt x="158777" y="35013"/>
                  <a:pt x="172557" y="39096"/>
                  <a:pt x="178171" y="49813"/>
                </a:cubicBezTo>
                <a:cubicBezTo>
                  <a:pt x="183784" y="61551"/>
                  <a:pt x="180212" y="75331"/>
                  <a:pt x="168984" y="80945"/>
                </a:cubicBezTo>
                <a:close/>
              </a:path>
            </a:pathLst>
          </a:custGeom>
          <a:solidFill>
            <a:srgbClr val="FFFFFF"/>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43B08EEF-DA94-401C-AAED-F1BE64B6897A}"/>
              </a:ext>
            </a:extLst>
          </p:cNvPr>
          <p:cNvSpPr/>
          <p:nvPr/>
        </p:nvSpPr>
        <p:spPr>
          <a:xfrm>
            <a:off x="19216065" y="5195448"/>
            <a:ext cx="1020822" cy="1020822"/>
          </a:xfrm>
          <a:custGeom>
            <a:avLst/>
            <a:gdLst>
              <a:gd name="connsiteX0" fmla="*/ 293865 w 1020703"/>
              <a:gd name="connsiteY0" fmla="*/ 740934 h 1020703"/>
              <a:gd name="connsiteX1" fmla="*/ 424006 w 1020703"/>
              <a:gd name="connsiteY1" fmla="*/ 610794 h 1020703"/>
              <a:gd name="connsiteX2" fmla="*/ 478612 w 1020703"/>
              <a:gd name="connsiteY2" fmla="*/ 665912 h 1020703"/>
              <a:gd name="connsiteX3" fmla="*/ 731237 w 1020703"/>
              <a:gd name="connsiteY3" fmla="*/ 413288 h 1020703"/>
              <a:gd name="connsiteX4" fmla="*/ 773597 w 1020703"/>
              <a:gd name="connsiteY4" fmla="*/ 455137 h 1020703"/>
              <a:gd name="connsiteX5" fmla="*/ 789927 w 1020703"/>
              <a:gd name="connsiteY5" fmla="*/ 354598 h 1020703"/>
              <a:gd name="connsiteX6" fmla="*/ 794520 w 1020703"/>
              <a:gd name="connsiteY6" fmla="*/ 349494 h 1020703"/>
              <a:gd name="connsiteX7" fmla="*/ 791458 w 1020703"/>
              <a:gd name="connsiteY7" fmla="*/ 346432 h 1020703"/>
              <a:gd name="connsiteX8" fmla="*/ 803708 w 1020703"/>
              <a:gd name="connsiteY8" fmla="*/ 270900 h 1020703"/>
              <a:gd name="connsiteX9" fmla="*/ 619470 w 1020703"/>
              <a:gd name="connsiteY9" fmla="*/ 301011 h 1020703"/>
              <a:gd name="connsiteX10" fmla="*/ 666932 w 1020703"/>
              <a:gd name="connsiteY10" fmla="*/ 348473 h 1020703"/>
              <a:gd name="connsiteX11" fmla="*/ 478612 w 1020703"/>
              <a:gd name="connsiteY11" fmla="*/ 536793 h 1020703"/>
              <a:gd name="connsiteX12" fmla="*/ 424006 w 1020703"/>
              <a:gd name="connsiteY12" fmla="*/ 482185 h 1020703"/>
              <a:gd name="connsiteX13" fmla="*/ 285190 w 1020703"/>
              <a:gd name="connsiteY13" fmla="*/ 621001 h 1020703"/>
              <a:gd name="connsiteX14" fmla="*/ 285190 w 1020703"/>
              <a:gd name="connsiteY14" fmla="*/ 205064 h 1020703"/>
              <a:gd name="connsiteX15" fmla="*/ 205064 w 1020703"/>
              <a:gd name="connsiteY15" fmla="*/ 205064 h 1020703"/>
              <a:gd name="connsiteX16" fmla="*/ 205064 w 1020703"/>
              <a:gd name="connsiteY16" fmla="*/ 740934 h 1020703"/>
              <a:gd name="connsiteX17" fmla="*/ 205064 w 1020703"/>
              <a:gd name="connsiteY17" fmla="*/ 821059 h 1020703"/>
              <a:gd name="connsiteX18" fmla="*/ 285190 w 1020703"/>
              <a:gd name="connsiteY18" fmla="*/ 821059 h 1020703"/>
              <a:gd name="connsiteX19" fmla="*/ 821059 w 1020703"/>
              <a:gd name="connsiteY19" fmla="*/ 821059 h 1020703"/>
              <a:gd name="connsiteX20" fmla="*/ 821059 w 1020703"/>
              <a:gd name="connsiteY20" fmla="*/ 740934 h 1020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0703" h="1020703">
                <a:moveTo>
                  <a:pt x="293865" y="740934"/>
                </a:moveTo>
                <a:lnTo>
                  <a:pt x="424006" y="610794"/>
                </a:lnTo>
                <a:lnTo>
                  <a:pt x="478612" y="665912"/>
                </a:lnTo>
                <a:lnTo>
                  <a:pt x="731237" y="413288"/>
                </a:lnTo>
                <a:lnTo>
                  <a:pt x="773597" y="455137"/>
                </a:lnTo>
                <a:lnTo>
                  <a:pt x="789927" y="354598"/>
                </a:lnTo>
                <a:lnTo>
                  <a:pt x="794520" y="349494"/>
                </a:lnTo>
                <a:lnTo>
                  <a:pt x="791458" y="346432"/>
                </a:lnTo>
                <a:lnTo>
                  <a:pt x="803708" y="270900"/>
                </a:lnTo>
                <a:lnTo>
                  <a:pt x="619470" y="301011"/>
                </a:lnTo>
                <a:lnTo>
                  <a:pt x="666932" y="348473"/>
                </a:lnTo>
                <a:lnTo>
                  <a:pt x="478612" y="536793"/>
                </a:lnTo>
                <a:lnTo>
                  <a:pt x="424006" y="482185"/>
                </a:lnTo>
                <a:lnTo>
                  <a:pt x="285190" y="621001"/>
                </a:lnTo>
                <a:lnTo>
                  <a:pt x="285190" y="205064"/>
                </a:lnTo>
                <a:lnTo>
                  <a:pt x="205064" y="205064"/>
                </a:lnTo>
                <a:lnTo>
                  <a:pt x="205064" y="740934"/>
                </a:lnTo>
                <a:lnTo>
                  <a:pt x="205064" y="821059"/>
                </a:lnTo>
                <a:lnTo>
                  <a:pt x="285190" y="821059"/>
                </a:lnTo>
                <a:lnTo>
                  <a:pt x="821059" y="821059"/>
                </a:lnTo>
                <a:lnTo>
                  <a:pt x="821059" y="740934"/>
                </a:lnTo>
                <a:close/>
              </a:path>
            </a:pathLst>
          </a:custGeom>
          <a:solidFill>
            <a:srgbClr val="FFFFFF"/>
          </a:solidFill>
          <a:ln w="51030"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290F47ED-7F12-4AD9-8EFA-8C94AFC5F4EF}"/>
              </a:ext>
            </a:extLst>
          </p:cNvPr>
          <p:cNvSpPr/>
          <p:nvPr/>
        </p:nvSpPr>
        <p:spPr>
          <a:xfrm>
            <a:off x="11431278" y="5178604"/>
            <a:ext cx="1122904" cy="867698"/>
          </a:xfrm>
          <a:custGeom>
            <a:avLst/>
            <a:gdLst>
              <a:gd name="connsiteX0" fmla="*/ 205064 w 1122773"/>
              <a:gd name="connsiteY0" fmla="*/ 205064 h 867598"/>
              <a:gd name="connsiteX1" fmla="*/ 205064 w 1122773"/>
              <a:gd name="connsiteY1" fmla="*/ 693471 h 867598"/>
              <a:gd name="connsiteX2" fmla="*/ 930275 w 1122773"/>
              <a:gd name="connsiteY2" fmla="*/ 693471 h 867598"/>
              <a:gd name="connsiteX3" fmla="*/ 930275 w 1122773"/>
              <a:gd name="connsiteY3" fmla="*/ 205064 h 867598"/>
              <a:gd name="connsiteX4" fmla="*/ 205064 w 1122773"/>
              <a:gd name="connsiteY4" fmla="*/ 205064 h 867598"/>
              <a:gd name="connsiteX5" fmla="*/ 567415 w 1122773"/>
              <a:gd name="connsiteY5" fmla="*/ 461261 h 867598"/>
              <a:gd name="connsiteX6" fmla="*/ 292335 w 1122773"/>
              <a:gd name="connsiteY6" fmla="*/ 249465 h 867598"/>
              <a:gd name="connsiteX7" fmla="*/ 843515 w 1122773"/>
              <a:gd name="connsiteY7" fmla="*/ 249465 h 867598"/>
              <a:gd name="connsiteX8" fmla="*/ 567415 w 1122773"/>
              <a:gd name="connsiteY8" fmla="*/ 461261 h 867598"/>
              <a:gd name="connsiteX9" fmla="*/ 471979 w 1122773"/>
              <a:gd name="connsiteY9" fmla="*/ 443399 h 867598"/>
              <a:gd name="connsiteX10" fmla="*/ 249466 w 1122773"/>
              <a:gd name="connsiteY10" fmla="*/ 624574 h 867598"/>
              <a:gd name="connsiteX11" fmla="*/ 249466 w 1122773"/>
              <a:gd name="connsiteY11" fmla="*/ 271921 h 867598"/>
              <a:gd name="connsiteX12" fmla="*/ 471979 w 1122773"/>
              <a:gd name="connsiteY12" fmla="*/ 443399 h 867598"/>
              <a:gd name="connsiteX13" fmla="*/ 507703 w 1122773"/>
              <a:gd name="connsiteY13" fmla="*/ 470958 h 867598"/>
              <a:gd name="connsiteX14" fmla="*/ 566904 w 1122773"/>
              <a:gd name="connsiteY14" fmla="*/ 516889 h 867598"/>
              <a:gd name="connsiteX15" fmla="*/ 629678 w 1122773"/>
              <a:gd name="connsiteY15" fmla="*/ 468916 h 867598"/>
              <a:gd name="connsiteX16" fmla="*/ 847087 w 1122773"/>
              <a:gd name="connsiteY16" fmla="*/ 649581 h 867598"/>
              <a:gd name="connsiteX17" fmla="*/ 289273 w 1122773"/>
              <a:gd name="connsiteY17" fmla="*/ 649581 h 867598"/>
              <a:gd name="connsiteX18" fmla="*/ 507703 w 1122773"/>
              <a:gd name="connsiteY18" fmla="*/ 470958 h 867598"/>
              <a:gd name="connsiteX19" fmla="*/ 665402 w 1122773"/>
              <a:gd name="connsiteY19" fmla="*/ 441357 h 867598"/>
              <a:gd name="connsiteX20" fmla="*/ 885874 w 1122773"/>
              <a:gd name="connsiteY20" fmla="*/ 271921 h 867598"/>
              <a:gd name="connsiteX21" fmla="*/ 885874 w 1122773"/>
              <a:gd name="connsiteY21" fmla="*/ 624063 h 867598"/>
              <a:gd name="connsiteX22" fmla="*/ 665402 w 1122773"/>
              <a:gd name="connsiteY22" fmla="*/ 441357 h 86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22773" h="867598">
                <a:moveTo>
                  <a:pt x="205064" y="205064"/>
                </a:moveTo>
                <a:lnTo>
                  <a:pt x="205064" y="693471"/>
                </a:lnTo>
                <a:lnTo>
                  <a:pt x="930275" y="693471"/>
                </a:lnTo>
                <a:lnTo>
                  <a:pt x="930275" y="205064"/>
                </a:lnTo>
                <a:lnTo>
                  <a:pt x="205064" y="205064"/>
                </a:lnTo>
                <a:close/>
                <a:moveTo>
                  <a:pt x="567415" y="461261"/>
                </a:moveTo>
                <a:lnTo>
                  <a:pt x="292335" y="249465"/>
                </a:lnTo>
                <a:lnTo>
                  <a:pt x="843515" y="249465"/>
                </a:lnTo>
                <a:lnTo>
                  <a:pt x="567415" y="461261"/>
                </a:lnTo>
                <a:close/>
                <a:moveTo>
                  <a:pt x="471979" y="443399"/>
                </a:moveTo>
                <a:lnTo>
                  <a:pt x="249466" y="624574"/>
                </a:lnTo>
                <a:lnTo>
                  <a:pt x="249466" y="271921"/>
                </a:lnTo>
                <a:lnTo>
                  <a:pt x="471979" y="443399"/>
                </a:lnTo>
                <a:close/>
                <a:moveTo>
                  <a:pt x="507703" y="470958"/>
                </a:moveTo>
                <a:lnTo>
                  <a:pt x="566904" y="516889"/>
                </a:lnTo>
                <a:lnTo>
                  <a:pt x="629678" y="468916"/>
                </a:lnTo>
                <a:lnTo>
                  <a:pt x="847087" y="649581"/>
                </a:lnTo>
                <a:lnTo>
                  <a:pt x="289273" y="649581"/>
                </a:lnTo>
                <a:lnTo>
                  <a:pt x="507703" y="470958"/>
                </a:lnTo>
                <a:close/>
                <a:moveTo>
                  <a:pt x="665402" y="441357"/>
                </a:moveTo>
                <a:lnTo>
                  <a:pt x="885874" y="271921"/>
                </a:lnTo>
                <a:lnTo>
                  <a:pt x="885874" y="624063"/>
                </a:lnTo>
                <a:lnTo>
                  <a:pt x="665402" y="441357"/>
                </a:lnTo>
                <a:close/>
              </a:path>
            </a:pathLst>
          </a:custGeom>
          <a:solidFill>
            <a:srgbClr val="FFFFFF"/>
          </a:solidFill>
          <a:ln w="51030" cap="flat">
            <a:noFill/>
            <a:prstDash val="solid"/>
            <a:miter/>
          </a:ln>
        </p:spPr>
        <p:txBody>
          <a:bodyPr rtlCol="0" anchor="ctr"/>
          <a:lstStyle/>
          <a:p>
            <a:endParaRPr lang="en-US"/>
          </a:p>
        </p:txBody>
      </p:sp>
      <p:sp>
        <p:nvSpPr>
          <p:cNvPr id="49" name="Rectangle 48">
            <a:extLst>
              <a:ext uri="{FF2B5EF4-FFF2-40B4-BE49-F238E27FC236}">
                <a16:creationId xmlns:a16="http://schemas.microsoft.com/office/drawing/2014/main" id="{96CF0623-D047-4394-9CAF-69FAE41983C1}"/>
              </a:ext>
            </a:extLst>
          </p:cNvPr>
          <p:cNvSpPr/>
          <p:nvPr/>
        </p:nvSpPr>
        <p:spPr>
          <a:xfrm>
            <a:off x="2574477" y="7443759"/>
            <a:ext cx="3542362" cy="1384995"/>
          </a:xfrm>
          <a:prstGeom prst="rect">
            <a:avLst/>
          </a:prstGeom>
        </p:spPr>
        <p:txBody>
          <a:bodyPr wrap="square">
            <a:spAutoFit/>
          </a:bodyPr>
          <a:lstStyle/>
          <a:p>
            <a:pPr algn="ctr"/>
            <a:r>
              <a:rPr lang="en-US" sz="2800" b="1" dirty="0">
                <a:solidFill>
                  <a:schemeClr val="bg1"/>
                </a:solidFill>
              </a:rPr>
              <a:t>Lorem Ipsum</a:t>
            </a:r>
            <a:r>
              <a:rPr lang="en-US" sz="2800" dirty="0">
                <a:solidFill>
                  <a:schemeClr val="bg1"/>
                </a:solidFill>
              </a:rPr>
              <a:t> is simply dummy text</a:t>
            </a:r>
          </a:p>
        </p:txBody>
      </p:sp>
      <p:sp>
        <p:nvSpPr>
          <p:cNvPr id="51" name="Rectangle 50">
            <a:extLst>
              <a:ext uri="{FF2B5EF4-FFF2-40B4-BE49-F238E27FC236}">
                <a16:creationId xmlns:a16="http://schemas.microsoft.com/office/drawing/2014/main" id="{CE695606-D1D8-45C1-9805-2A12EA1DDBC1}"/>
              </a:ext>
            </a:extLst>
          </p:cNvPr>
          <p:cNvSpPr/>
          <p:nvPr/>
        </p:nvSpPr>
        <p:spPr>
          <a:xfrm>
            <a:off x="10322003" y="7443759"/>
            <a:ext cx="3542362" cy="1384995"/>
          </a:xfrm>
          <a:prstGeom prst="rect">
            <a:avLst/>
          </a:prstGeom>
        </p:spPr>
        <p:txBody>
          <a:bodyPr wrap="square">
            <a:spAutoFit/>
          </a:bodyPr>
          <a:lstStyle/>
          <a:p>
            <a:pPr algn="ctr"/>
            <a:r>
              <a:rPr lang="en-US" sz="2800" b="1" dirty="0">
                <a:solidFill>
                  <a:schemeClr val="bg1"/>
                </a:solidFill>
              </a:rPr>
              <a:t>Lorem Ipsum</a:t>
            </a:r>
            <a:r>
              <a:rPr lang="en-US" sz="2800" dirty="0">
                <a:solidFill>
                  <a:schemeClr val="bg1"/>
                </a:solidFill>
              </a:rPr>
              <a:t> is simply dummy text</a:t>
            </a:r>
          </a:p>
        </p:txBody>
      </p:sp>
      <p:sp>
        <p:nvSpPr>
          <p:cNvPr id="52" name="Rectangle 51">
            <a:extLst>
              <a:ext uri="{FF2B5EF4-FFF2-40B4-BE49-F238E27FC236}">
                <a16:creationId xmlns:a16="http://schemas.microsoft.com/office/drawing/2014/main" id="{2031A382-59A9-4AEF-BFDE-389B514BDA88}"/>
              </a:ext>
            </a:extLst>
          </p:cNvPr>
          <p:cNvSpPr/>
          <p:nvPr/>
        </p:nvSpPr>
        <p:spPr>
          <a:xfrm>
            <a:off x="17811024" y="7443759"/>
            <a:ext cx="3542362" cy="1384995"/>
          </a:xfrm>
          <a:prstGeom prst="rect">
            <a:avLst/>
          </a:prstGeom>
        </p:spPr>
        <p:txBody>
          <a:bodyPr wrap="square">
            <a:spAutoFit/>
          </a:bodyPr>
          <a:lstStyle/>
          <a:p>
            <a:pPr algn="ctr"/>
            <a:r>
              <a:rPr lang="en-US" sz="2800" b="1" dirty="0">
                <a:solidFill>
                  <a:schemeClr val="bg1"/>
                </a:solidFill>
              </a:rPr>
              <a:t>Lorem Ipsum</a:t>
            </a:r>
            <a:r>
              <a:rPr lang="en-US" sz="2800" dirty="0">
                <a:solidFill>
                  <a:schemeClr val="bg1"/>
                </a:solidFill>
              </a:rPr>
              <a:t> is simply dummy text</a:t>
            </a:r>
          </a:p>
        </p:txBody>
      </p:sp>
      <p:sp>
        <p:nvSpPr>
          <p:cNvPr id="2" name="Rectangle 1">
            <a:extLst>
              <a:ext uri="{FF2B5EF4-FFF2-40B4-BE49-F238E27FC236}">
                <a16:creationId xmlns:a16="http://schemas.microsoft.com/office/drawing/2014/main" id="{5FD598C9-4812-4DA8-A2C7-2170C9D71383}"/>
              </a:ext>
            </a:extLst>
          </p:cNvPr>
          <p:cNvSpPr/>
          <p:nvPr/>
        </p:nvSpPr>
        <p:spPr>
          <a:xfrm>
            <a:off x="3274143" y="6287015"/>
            <a:ext cx="1787669" cy="830997"/>
          </a:xfrm>
          <a:prstGeom prst="rect">
            <a:avLst/>
          </a:prstGeom>
        </p:spPr>
        <p:txBody>
          <a:bodyPr wrap="none">
            <a:spAutoFit/>
          </a:bodyPr>
          <a:lstStyle/>
          <a:p>
            <a:r>
              <a:rPr lang="en-US" b="1" dirty="0">
                <a:solidFill>
                  <a:schemeClr val="bg1"/>
                </a:solidFill>
              </a:rPr>
              <a:t>IDEA</a:t>
            </a:r>
            <a:endParaRPr lang="en-US" dirty="0"/>
          </a:p>
        </p:txBody>
      </p:sp>
      <p:sp>
        <p:nvSpPr>
          <p:cNvPr id="53" name="Rectangle 52">
            <a:extLst>
              <a:ext uri="{FF2B5EF4-FFF2-40B4-BE49-F238E27FC236}">
                <a16:creationId xmlns:a16="http://schemas.microsoft.com/office/drawing/2014/main" id="{C051CC2C-F900-4E90-82E6-1EC9A82BA0DF}"/>
              </a:ext>
            </a:extLst>
          </p:cNvPr>
          <p:cNvSpPr/>
          <p:nvPr/>
        </p:nvSpPr>
        <p:spPr>
          <a:xfrm>
            <a:off x="9971661" y="6287015"/>
            <a:ext cx="4382931" cy="830997"/>
          </a:xfrm>
          <a:prstGeom prst="rect">
            <a:avLst/>
          </a:prstGeom>
        </p:spPr>
        <p:txBody>
          <a:bodyPr wrap="none">
            <a:spAutoFit/>
          </a:bodyPr>
          <a:lstStyle/>
          <a:p>
            <a:r>
              <a:rPr lang="en-US" b="1" dirty="0">
                <a:solidFill>
                  <a:schemeClr val="bg1"/>
                </a:solidFill>
              </a:rPr>
              <a:t>PORMOTION</a:t>
            </a:r>
            <a:endParaRPr lang="en-US" dirty="0"/>
          </a:p>
        </p:txBody>
      </p:sp>
      <p:sp>
        <p:nvSpPr>
          <p:cNvPr id="54" name="Rectangle 53">
            <a:extLst>
              <a:ext uri="{FF2B5EF4-FFF2-40B4-BE49-F238E27FC236}">
                <a16:creationId xmlns:a16="http://schemas.microsoft.com/office/drawing/2014/main" id="{4CC794C6-5414-4EE3-B35A-0B289A4C3F7C}"/>
              </a:ext>
            </a:extLst>
          </p:cNvPr>
          <p:cNvSpPr/>
          <p:nvPr/>
        </p:nvSpPr>
        <p:spPr>
          <a:xfrm>
            <a:off x="18093180" y="6372868"/>
            <a:ext cx="3243196" cy="830997"/>
          </a:xfrm>
          <a:prstGeom prst="rect">
            <a:avLst/>
          </a:prstGeom>
        </p:spPr>
        <p:txBody>
          <a:bodyPr wrap="none">
            <a:spAutoFit/>
          </a:bodyPr>
          <a:lstStyle/>
          <a:p>
            <a:r>
              <a:rPr lang="en-US" b="1" dirty="0">
                <a:solidFill>
                  <a:schemeClr val="bg1"/>
                </a:solidFill>
              </a:rPr>
              <a:t>GROWTH</a:t>
            </a:r>
            <a:endParaRPr lang="en-US" dirty="0"/>
          </a:p>
        </p:txBody>
      </p:sp>
      <p:sp>
        <p:nvSpPr>
          <p:cNvPr id="55" name="Rectangle 54">
            <a:extLst>
              <a:ext uri="{FF2B5EF4-FFF2-40B4-BE49-F238E27FC236}">
                <a16:creationId xmlns:a16="http://schemas.microsoft.com/office/drawing/2014/main" id="{75C4415C-75AC-4E14-B6BE-B975F12EE9D3}"/>
              </a:ext>
            </a:extLst>
          </p:cNvPr>
          <p:cNvSpPr/>
          <p:nvPr/>
        </p:nvSpPr>
        <p:spPr>
          <a:xfrm>
            <a:off x="5982794" y="569884"/>
            <a:ext cx="11677319" cy="1107996"/>
          </a:xfrm>
          <a:prstGeom prst="rect">
            <a:avLst/>
          </a:prstGeom>
        </p:spPr>
        <p:txBody>
          <a:bodyPr wrap="square">
            <a:spAutoFit/>
          </a:bodyPr>
          <a:lstStyle/>
          <a:p>
            <a:pPr algn="ctr"/>
            <a:r>
              <a:rPr lang="en-US" sz="6600" b="1" dirty="0">
                <a:solidFill>
                  <a:srgbClr val="000000"/>
                </a:solidFill>
              </a:rPr>
              <a:t>TITLE HERE</a:t>
            </a:r>
            <a:endParaRPr lang="en-US" sz="6600" dirty="0"/>
          </a:p>
        </p:txBody>
      </p:sp>
    </p:spTree>
    <p:extLst>
      <p:ext uri="{BB962C8B-B14F-4D97-AF65-F5344CB8AC3E}">
        <p14:creationId xmlns:p14="http://schemas.microsoft.com/office/powerpoint/2010/main" val="348622578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FC4D983-C0DC-45AD-BB51-6E806E6D24BC}"/>
              </a:ext>
            </a:extLst>
          </p:cNvPr>
          <p:cNvGrpSpPr/>
          <p:nvPr/>
        </p:nvGrpSpPr>
        <p:grpSpPr>
          <a:xfrm>
            <a:off x="1651466" y="5706666"/>
            <a:ext cx="20400815" cy="5165739"/>
            <a:chOff x="1886722" y="4275816"/>
            <a:chExt cx="20400815" cy="5165739"/>
          </a:xfrm>
        </p:grpSpPr>
        <p:sp>
          <p:nvSpPr>
            <p:cNvPr id="4" name="Freeform: Shape 3">
              <a:extLst>
                <a:ext uri="{FF2B5EF4-FFF2-40B4-BE49-F238E27FC236}">
                  <a16:creationId xmlns:a16="http://schemas.microsoft.com/office/drawing/2014/main" id="{7F8870FF-B70F-4452-AFF7-352E73DB161E}"/>
                </a:ext>
              </a:extLst>
            </p:cNvPr>
            <p:cNvSpPr/>
            <p:nvPr/>
          </p:nvSpPr>
          <p:spPr>
            <a:xfrm>
              <a:off x="3981891" y="5590958"/>
              <a:ext cx="1492325" cy="2468076"/>
            </a:xfrm>
            <a:custGeom>
              <a:avLst/>
              <a:gdLst>
                <a:gd name="connsiteX0" fmla="*/ 1274467 w 1492151"/>
                <a:gd name="connsiteY0" fmla="*/ 259230 h 2467789"/>
                <a:gd name="connsiteX1" fmla="*/ 1274467 w 1492151"/>
                <a:gd name="connsiteY1" fmla="*/ 2255844 h 2467789"/>
                <a:gd name="connsiteX2" fmla="*/ 601277 w 1492151"/>
                <a:gd name="connsiteY2" fmla="*/ 2255844 h 2467789"/>
                <a:gd name="connsiteX3" fmla="*/ 601277 w 1492151"/>
                <a:gd name="connsiteY3" fmla="*/ 767135 h 2467789"/>
                <a:gd name="connsiteX4" fmla="*/ 259230 w 1492151"/>
                <a:gd name="connsiteY4" fmla="*/ 767135 h 2467789"/>
                <a:gd name="connsiteX5" fmla="*/ 259230 w 1492151"/>
                <a:gd name="connsiteY5" fmla="*/ 259230 h 2467789"/>
                <a:gd name="connsiteX6" fmla="*/ 1274467 w 1492151"/>
                <a:gd name="connsiteY6" fmla="*/ 259230 h 2467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2151" h="2467789">
                  <a:moveTo>
                    <a:pt x="1274467" y="259230"/>
                  </a:moveTo>
                  <a:lnTo>
                    <a:pt x="1274467" y="2255844"/>
                  </a:lnTo>
                  <a:lnTo>
                    <a:pt x="601277" y="2255844"/>
                  </a:lnTo>
                  <a:lnTo>
                    <a:pt x="601277" y="767135"/>
                  </a:lnTo>
                  <a:lnTo>
                    <a:pt x="259230" y="767135"/>
                  </a:lnTo>
                  <a:lnTo>
                    <a:pt x="259230" y="259230"/>
                  </a:lnTo>
                  <a:lnTo>
                    <a:pt x="1274467" y="259230"/>
                  </a:lnTo>
                  <a:close/>
                </a:path>
              </a:pathLst>
            </a:custGeom>
            <a:solidFill>
              <a:srgbClr val="FF7E00"/>
            </a:solidFill>
            <a:ln w="5736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26154083-C40E-430B-B8F2-339189B91D35}"/>
                </a:ext>
              </a:extLst>
            </p:cNvPr>
            <p:cNvSpPr/>
            <p:nvPr/>
          </p:nvSpPr>
          <p:spPr>
            <a:xfrm>
              <a:off x="8354976" y="5569148"/>
              <a:ext cx="2181089" cy="2525472"/>
            </a:xfrm>
            <a:custGeom>
              <a:avLst/>
              <a:gdLst>
                <a:gd name="connsiteX0" fmla="*/ 1976926 w 2180837"/>
                <a:gd name="connsiteY0" fmla="*/ 1778929 h 2525180"/>
                <a:gd name="connsiteX1" fmla="*/ 1976926 w 2180837"/>
                <a:gd name="connsiteY1" fmla="*/ 2301182 h 2525180"/>
                <a:gd name="connsiteX2" fmla="*/ 376306 w 2180837"/>
                <a:gd name="connsiteY2" fmla="*/ 2301182 h 2525180"/>
                <a:gd name="connsiteX3" fmla="*/ 376306 w 2180837"/>
                <a:gd name="connsiteY3" fmla="*/ 1887397 h 2525180"/>
                <a:gd name="connsiteX4" fmla="*/ 1097705 w 2180837"/>
                <a:gd name="connsiteY4" fmla="*/ 1219946 h 2525180"/>
                <a:gd name="connsiteX5" fmla="*/ 1223389 w 2180837"/>
                <a:gd name="connsiteY5" fmla="*/ 1069009 h 2525180"/>
                <a:gd name="connsiteX6" fmla="*/ 1254954 w 2180837"/>
                <a:gd name="connsiteY6" fmla="*/ 946194 h 2525180"/>
                <a:gd name="connsiteX7" fmla="*/ 1205025 w 2180837"/>
                <a:gd name="connsiteY7" fmla="*/ 830839 h 2525180"/>
                <a:gd name="connsiteX8" fmla="*/ 1060974 w 2180837"/>
                <a:gd name="connsiteY8" fmla="*/ 789518 h 2525180"/>
                <a:gd name="connsiteX9" fmla="*/ 889951 w 2180837"/>
                <a:gd name="connsiteY9" fmla="*/ 837725 h 2525180"/>
                <a:gd name="connsiteX10" fmla="*/ 767135 w 2180837"/>
                <a:gd name="connsiteY10" fmla="*/ 974889 h 2525180"/>
                <a:gd name="connsiteX11" fmla="*/ 259230 w 2180837"/>
                <a:gd name="connsiteY11" fmla="*/ 721223 h 2525180"/>
                <a:gd name="connsiteX12" fmla="*/ 593242 w 2180837"/>
                <a:gd name="connsiteY12" fmla="*/ 383193 h 2525180"/>
                <a:gd name="connsiteX13" fmla="*/ 1123530 w 2180837"/>
                <a:gd name="connsiteY13" fmla="*/ 259230 h 2525180"/>
                <a:gd name="connsiteX14" fmla="*/ 1543055 w 2180837"/>
                <a:gd name="connsiteY14" fmla="*/ 336133 h 2525180"/>
                <a:gd name="connsiteX15" fmla="*/ 1828285 w 2180837"/>
                <a:gd name="connsiteY15" fmla="*/ 555938 h 2525180"/>
                <a:gd name="connsiteX16" fmla="*/ 1931014 w 2180837"/>
                <a:gd name="connsiteY16" fmla="*/ 884212 h 2525180"/>
                <a:gd name="connsiteX17" fmla="*/ 1860997 w 2180837"/>
                <a:gd name="connsiteY17" fmla="*/ 1193546 h 2525180"/>
                <a:gd name="connsiteX18" fmla="*/ 1588393 w 2180837"/>
                <a:gd name="connsiteY18" fmla="*/ 1520098 h 2525180"/>
                <a:gd name="connsiteX19" fmla="*/ 1303162 w 2180837"/>
                <a:gd name="connsiteY19" fmla="*/ 1779503 h 2525180"/>
                <a:gd name="connsiteX20" fmla="*/ 1976926 w 2180837"/>
                <a:gd name="connsiteY20" fmla="*/ 1779503 h 2525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0837" h="2525180">
                  <a:moveTo>
                    <a:pt x="1976926" y="1778929"/>
                  </a:moveTo>
                  <a:lnTo>
                    <a:pt x="1976926" y="2301182"/>
                  </a:lnTo>
                  <a:lnTo>
                    <a:pt x="376306" y="2301182"/>
                  </a:lnTo>
                  <a:lnTo>
                    <a:pt x="376306" y="1887397"/>
                  </a:lnTo>
                  <a:lnTo>
                    <a:pt x="1097705" y="1219946"/>
                  </a:lnTo>
                  <a:cubicBezTo>
                    <a:pt x="1160260" y="1160834"/>
                    <a:pt x="1202155" y="1110904"/>
                    <a:pt x="1223389" y="1069009"/>
                  </a:cubicBezTo>
                  <a:cubicBezTo>
                    <a:pt x="1244050" y="1027114"/>
                    <a:pt x="1254954" y="986367"/>
                    <a:pt x="1254954" y="946194"/>
                  </a:cubicBezTo>
                  <a:cubicBezTo>
                    <a:pt x="1254954" y="896838"/>
                    <a:pt x="1238311" y="858386"/>
                    <a:pt x="1205025" y="830839"/>
                  </a:cubicBezTo>
                  <a:cubicBezTo>
                    <a:pt x="1171738" y="803291"/>
                    <a:pt x="1123530" y="789518"/>
                    <a:pt x="1060974" y="789518"/>
                  </a:cubicBezTo>
                  <a:cubicBezTo>
                    <a:pt x="1000140" y="789518"/>
                    <a:pt x="943324" y="805587"/>
                    <a:pt x="889951" y="837725"/>
                  </a:cubicBezTo>
                  <a:cubicBezTo>
                    <a:pt x="836578" y="869864"/>
                    <a:pt x="795831" y="915777"/>
                    <a:pt x="767135" y="974889"/>
                  </a:cubicBezTo>
                  <a:lnTo>
                    <a:pt x="259230" y="721223"/>
                  </a:lnTo>
                  <a:cubicBezTo>
                    <a:pt x="334985" y="578895"/>
                    <a:pt x="446323" y="465835"/>
                    <a:pt x="593242" y="383193"/>
                  </a:cubicBezTo>
                  <a:cubicBezTo>
                    <a:pt x="739588" y="300551"/>
                    <a:pt x="916351" y="259230"/>
                    <a:pt x="1123530" y="259230"/>
                  </a:cubicBezTo>
                  <a:cubicBezTo>
                    <a:pt x="1281354" y="259230"/>
                    <a:pt x="1421387" y="285056"/>
                    <a:pt x="1543055" y="336133"/>
                  </a:cubicBezTo>
                  <a:cubicBezTo>
                    <a:pt x="1664722" y="387210"/>
                    <a:pt x="1759990" y="460670"/>
                    <a:pt x="1828285" y="555938"/>
                  </a:cubicBezTo>
                  <a:cubicBezTo>
                    <a:pt x="1896580" y="651207"/>
                    <a:pt x="1931014" y="760248"/>
                    <a:pt x="1931014" y="884212"/>
                  </a:cubicBezTo>
                  <a:cubicBezTo>
                    <a:pt x="1931014" y="994402"/>
                    <a:pt x="1907483" y="1097704"/>
                    <a:pt x="1860997" y="1193546"/>
                  </a:cubicBezTo>
                  <a:cubicBezTo>
                    <a:pt x="1814511" y="1289389"/>
                    <a:pt x="1723834" y="1398430"/>
                    <a:pt x="1588393" y="1520098"/>
                  </a:cubicBezTo>
                  <a:lnTo>
                    <a:pt x="1303162" y="1779503"/>
                  </a:lnTo>
                  <a:lnTo>
                    <a:pt x="1976926" y="1779503"/>
                  </a:lnTo>
                  <a:close/>
                </a:path>
              </a:pathLst>
            </a:custGeom>
            <a:solidFill>
              <a:srgbClr val="29AE85"/>
            </a:solidFill>
            <a:ln w="5736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392FE08F-2DC7-4610-AECB-A99E8836AFF5}"/>
                </a:ext>
              </a:extLst>
            </p:cNvPr>
            <p:cNvSpPr/>
            <p:nvPr/>
          </p:nvSpPr>
          <p:spPr>
            <a:xfrm>
              <a:off x="13211920" y="5567426"/>
              <a:ext cx="2181089" cy="2525472"/>
            </a:xfrm>
            <a:custGeom>
              <a:avLst/>
              <a:gdLst>
                <a:gd name="connsiteX0" fmla="*/ 1835746 w 2180837"/>
                <a:gd name="connsiteY0" fmla="*/ 1257250 h 2525180"/>
                <a:gd name="connsiteX1" fmla="*/ 1959709 w 2180837"/>
                <a:gd name="connsiteY1" fmla="*/ 1618236 h 2525180"/>
                <a:gd name="connsiteX2" fmla="*/ 1860998 w 2180837"/>
                <a:gd name="connsiteY2" fmla="*/ 1953396 h 2525180"/>
                <a:gd name="connsiteX3" fmla="*/ 1557402 w 2180837"/>
                <a:gd name="connsiteY3" fmla="*/ 2205914 h 2525180"/>
                <a:gd name="connsiteX4" fmla="*/ 1046627 w 2180837"/>
                <a:gd name="connsiteY4" fmla="*/ 2302904 h 2525180"/>
                <a:gd name="connsiteX5" fmla="*/ 625955 w 2180837"/>
                <a:gd name="connsiteY5" fmla="*/ 2256992 h 2525180"/>
                <a:gd name="connsiteX6" fmla="*/ 259230 w 2180837"/>
                <a:gd name="connsiteY6" fmla="*/ 2122698 h 2525180"/>
                <a:gd name="connsiteX7" fmla="*/ 487644 w 2180837"/>
                <a:gd name="connsiteY7" fmla="*/ 1626271 h 2525180"/>
                <a:gd name="connsiteX8" fmla="*/ 751640 w 2180837"/>
                <a:gd name="connsiteY8" fmla="*/ 1734739 h 2525180"/>
                <a:gd name="connsiteX9" fmla="*/ 1024245 w 2180837"/>
                <a:gd name="connsiteY9" fmla="*/ 1772042 h 2525180"/>
                <a:gd name="connsiteX10" fmla="*/ 1212485 w 2180837"/>
                <a:gd name="connsiteY10" fmla="*/ 1731869 h 2525180"/>
                <a:gd name="connsiteX11" fmla="*/ 1283649 w 2180837"/>
                <a:gd name="connsiteY11" fmla="*/ 1617662 h 2525180"/>
                <a:gd name="connsiteX12" fmla="*/ 1047201 w 2180837"/>
                <a:gd name="connsiteY12" fmla="*/ 1480499 h 2525180"/>
                <a:gd name="connsiteX13" fmla="*/ 782057 w 2180837"/>
                <a:gd name="connsiteY13" fmla="*/ 1480499 h 2525180"/>
                <a:gd name="connsiteX14" fmla="*/ 782057 w 2180837"/>
                <a:gd name="connsiteY14" fmla="*/ 1066714 h 2525180"/>
                <a:gd name="connsiteX15" fmla="*/ 1075896 w 2180837"/>
                <a:gd name="connsiteY15" fmla="*/ 767135 h 2525180"/>
                <a:gd name="connsiteX16" fmla="*/ 362533 w 2180837"/>
                <a:gd name="connsiteY16" fmla="*/ 767135 h 2525180"/>
                <a:gd name="connsiteX17" fmla="*/ 362533 w 2180837"/>
                <a:gd name="connsiteY17" fmla="*/ 259230 h 2525180"/>
                <a:gd name="connsiteX18" fmla="*/ 1851241 w 2180837"/>
                <a:gd name="connsiteY18" fmla="*/ 259230 h 2525180"/>
                <a:gd name="connsiteX19" fmla="*/ 1851241 w 2180837"/>
                <a:gd name="connsiteY19" fmla="*/ 673015 h 2525180"/>
                <a:gd name="connsiteX20" fmla="*/ 1480499 w 2180837"/>
                <a:gd name="connsiteY20" fmla="*/ 1049497 h 2525180"/>
                <a:gd name="connsiteX21" fmla="*/ 1835746 w 2180837"/>
                <a:gd name="connsiteY21" fmla="*/ 1257250 h 2525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180837" h="2525180">
                  <a:moveTo>
                    <a:pt x="1835746" y="1257250"/>
                  </a:moveTo>
                  <a:cubicBezTo>
                    <a:pt x="1918388" y="1357109"/>
                    <a:pt x="1959709" y="1477629"/>
                    <a:pt x="1959709" y="1618236"/>
                  </a:cubicBezTo>
                  <a:cubicBezTo>
                    <a:pt x="1959709" y="1738182"/>
                    <a:pt x="1926996" y="1849519"/>
                    <a:pt x="1860998" y="1953396"/>
                  </a:cubicBezTo>
                  <a:cubicBezTo>
                    <a:pt x="1795573" y="2057273"/>
                    <a:pt x="1693991" y="2141063"/>
                    <a:pt x="1557402" y="2205914"/>
                  </a:cubicBezTo>
                  <a:cubicBezTo>
                    <a:pt x="1420239" y="2270765"/>
                    <a:pt x="1250363" y="2302904"/>
                    <a:pt x="1046627" y="2302904"/>
                  </a:cubicBezTo>
                  <a:cubicBezTo>
                    <a:pt x="906021" y="2302904"/>
                    <a:pt x="765413" y="2287409"/>
                    <a:pt x="625955" y="2256992"/>
                  </a:cubicBezTo>
                  <a:cubicBezTo>
                    <a:pt x="486496" y="2226575"/>
                    <a:pt x="364254" y="2181810"/>
                    <a:pt x="259230" y="2122698"/>
                  </a:cubicBezTo>
                  <a:lnTo>
                    <a:pt x="487644" y="1626271"/>
                  </a:lnTo>
                  <a:cubicBezTo>
                    <a:pt x="569138" y="1673905"/>
                    <a:pt x="657520" y="1710061"/>
                    <a:pt x="751640" y="1734739"/>
                  </a:cubicBezTo>
                  <a:cubicBezTo>
                    <a:pt x="845760" y="1759416"/>
                    <a:pt x="936437" y="1772042"/>
                    <a:pt x="1024245" y="1772042"/>
                  </a:cubicBezTo>
                  <a:cubicBezTo>
                    <a:pt x="1102296" y="1772042"/>
                    <a:pt x="1164851" y="1758842"/>
                    <a:pt x="1212485" y="1731869"/>
                  </a:cubicBezTo>
                  <a:cubicBezTo>
                    <a:pt x="1260120" y="1705469"/>
                    <a:pt x="1283649" y="1667018"/>
                    <a:pt x="1283649" y="1617662"/>
                  </a:cubicBezTo>
                  <a:cubicBezTo>
                    <a:pt x="1283649" y="1526411"/>
                    <a:pt x="1204451" y="1480499"/>
                    <a:pt x="1047201" y="1480499"/>
                  </a:cubicBezTo>
                  <a:lnTo>
                    <a:pt x="782057" y="1480499"/>
                  </a:lnTo>
                  <a:lnTo>
                    <a:pt x="782057" y="1066714"/>
                  </a:lnTo>
                  <a:lnTo>
                    <a:pt x="1075896" y="767135"/>
                  </a:lnTo>
                  <a:lnTo>
                    <a:pt x="362533" y="767135"/>
                  </a:lnTo>
                  <a:lnTo>
                    <a:pt x="362533" y="259230"/>
                  </a:lnTo>
                  <a:lnTo>
                    <a:pt x="1851241" y="259230"/>
                  </a:lnTo>
                  <a:lnTo>
                    <a:pt x="1851241" y="673015"/>
                  </a:lnTo>
                  <a:lnTo>
                    <a:pt x="1480499" y="1049497"/>
                  </a:lnTo>
                  <a:cubicBezTo>
                    <a:pt x="1634879" y="1088522"/>
                    <a:pt x="1753103" y="1157390"/>
                    <a:pt x="1835746" y="1257250"/>
                  </a:cubicBezTo>
                  <a:close/>
                </a:path>
              </a:pathLst>
            </a:custGeom>
            <a:solidFill>
              <a:srgbClr val="0487E8"/>
            </a:solidFill>
            <a:ln w="5736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ACC14BC8-39DC-4203-97D2-28FA3733D995}"/>
                </a:ext>
              </a:extLst>
            </p:cNvPr>
            <p:cNvSpPr/>
            <p:nvPr/>
          </p:nvSpPr>
          <p:spPr>
            <a:xfrm>
              <a:off x="17873710" y="5590958"/>
              <a:ext cx="2468076" cy="2468076"/>
            </a:xfrm>
            <a:custGeom>
              <a:avLst/>
              <a:gdLst>
                <a:gd name="connsiteX0" fmla="*/ 2212802 w 2467789"/>
                <a:gd name="connsiteY0" fmla="*/ 1913797 h 2467789"/>
                <a:gd name="connsiteX1" fmla="*/ 1947658 w 2467789"/>
                <a:gd name="connsiteY1" fmla="*/ 1913797 h 2467789"/>
                <a:gd name="connsiteX2" fmla="*/ 1947658 w 2467789"/>
                <a:gd name="connsiteY2" fmla="*/ 2255844 h 2467789"/>
                <a:gd name="connsiteX3" fmla="*/ 1294554 w 2467789"/>
                <a:gd name="connsiteY3" fmla="*/ 2255844 h 2467789"/>
                <a:gd name="connsiteX4" fmla="*/ 1294554 w 2467789"/>
                <a:gd name="connsiteY4" fmla="*/ 1913797 h 2467789"/>
                <a:gd name="connsiteX5" fmla="*/ 259230 w 2467789"/>
                <a:gd name="connsiteY5" fmla="*/ 1913797 h 2467789"/>
                <a:gd name="connsiteX6" fmla="*/ 259230 w 2467789"/>
                <a:gd name="connsiteY6" fmla="*/ 1485664 h 2467789"/>
                <a:gd name="connsiteX7" fmla="*/ 1106314 w 2467789"/>
                <a:gd name="connsiteY7" fmla="*/ 259230 h 2467789"/>
                <a:gd name="connsiteX8" fmla="*/ 1796721 w 2467789"/>
                <a:gd name="connsiteY8" fmla="*/ 259230 h 2467789"/>
                <a:gd name="connsiteX9" fmla="*/ 1043758 w 2467789"/>
                <a:gd name="connsiteY9" fmla="*/ 1391544 h 2467789"/>
                <a:gd name="connsiteX10" fmla="*/ 1314641 w 2467789"/>
                <a:gd name="connsiteY10" fmla="*/ 1391544 h 2467789"/>
                <a:gd name="connsiteX11" fmla="*/ 1314641 w 2467789"/>
                <a:gd name="connsiteY11" fmla="*/ 1086226 h 2467789"/>
                <a:gd name="connsiteX12" fmla="*/ 1947658 w 2467789"/>
                <a:gd name="connsiteY12" fmla="*/ 1086226 h 2467789"/>
                <a:gd name="connsiteX13" fmla="*/ 1947658 w 2467789"/>
                <a:gd name="connsiteY13" fmla="*/ 1391544 h 2467789"/>
                <a:gd name="connsiteX14" fmla="*/ 2212802 w 2467789"/>
                <a:gd name="connsiteY14" fmla="*/ 1391544 h 2467789"/>
                <a:gd name="connsiteX15" fmla="*/ 2212802 w 2467789"/>
                <a:gd name="connsiteY15" fmla="*/ 1913797 h 2467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67789" h="2467789">
                  <a:moveTo>
                    <a:pt x="2212802" y="1913797"/>
                  </a:moveTo>
                  <a:lnTo>
                    <a:pt x="1947658" y="1913797"/>
                  </a:lnTo>
                  <a:lnTo>
                    <a:pt x="1947658" y="2255844"/>
                  </a:lnTo>
                  <a:lnTo>
                    <a:pt x="1294554" y="2255844"/>
                  </a:lnTo>
                  <a:lnTo>
                    <a:pt x="1294554" y="1913797"/>
                  </a:lnTo>
                  <a:lnTo>
                    <a:pt x="259230" y="1913797"/>
                  </a:lnTo>
                  <a:lnTo>
                    <a:pt x="259230" y="1485664"/>
                  </a:lnTo>
                  <a:lnTo>
                    <a:pt x="1106314" y="259230"/>
                  </a:lnTo>
                  <a:lnTo>
                    <a:pt x="1796721" y="259230"/>
                  </a:lnTo>
                  <a:lnTo>
                    <a:pt x="1043758" y="1391544"/>
                  </a:lnTo>
                  <a:lnTo>
                    <a:pt x="1314641" y="1391544"/>
                  </a:lnTo>
                  <a:lnTo>
                    <a:pt x="1314641" y="1086226"/>
                  </a:lnTo>
                  <a:lnTo>
                    <a:pt x="1947658" y="1086226"/>
                  </a:lnTo>
                  <a:lnTo>
                    <a:pt x="1947658" y="1391544"/>
                  </a:lnTo>
                  <a:lnTo>
                    <a:pt x="2212802" y="1391544"/>
                  </a:lnTo>
                  <a:lnTo>
                    <a:pt x="2212802" y="1913797"/>
                  </a:lnTo>
                  <a:close/>
                </a:path>
              </a:pathLst>
            </a:custGeom>
            <a:solidFill>
              <a:srgbClr val="F13C79"/>
            </a:solidFill>
            <a:ln w="5736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8EDC7B5-641D-4F48-BCEB-0A5176C2455E}"/>
                </a:ext>
              </a:extLst>
            </p:cNvPr>
            <p:cNvSpPr/>
            <p:nvPr/>
          </p:nvSpPr>
          <p:spPr>
            <a:xfrm>
              <a:off x="2203553" y="4275816"/>
              <a:ext cx="19744602" cy="5165739"/>
            </a:xfrm>
            <a:custGeom>
              <a:avLst/>
              <a:gdLst>
                <a:gd name="connsiteX0" fmla="*/ 17163190 w 19742317"/>
                <a:gd name="connsiteY0" fmla="*/ 5131281 h 5165141"/>
                <a:gd name="connsiteX1" fmla="*/ 14619071 w 19742317"/>
                <a:gd name="connsiteY1" fmla="*/ 2587162 h 5165141"/>
                <a:gd name="connsiteX2" fmla="*/ 12304514 w 19742317"/>
                <a:gd name="connsiteY2" fmla="*/ 272605 h 5165141"/>
                <a:gd name="connsiteX3" fmla="*/ 9989957 w 19742317"/>
                <a:gd name="connsiteY3" fmla="*/ 2587162 h 5165141"/>
                <a:gd name="connsiteX4" fmla="*/ 7445838 w 19742317"/>
                <a:gd name="connsiteY4" fmla="*/ 5131281 h 5165141"/>
                <a:gd name="connsiteX5" fmla="*/ 4901719 w 19742317"/>
                <a:gd name="connsiteY5" fmla="*/ 2587162 h 5165141"/>
                <a:gd name="connsiteX6" fmla="*/ 2587162 w 19742317"/>
                <a:gd name="connsiteY6" fmla="*/ 272605 h 5165141"/>
                <a:gd name="connsiteX7" fmla="*/ 272605 w 19742317"/>
                <a:gd name="connsiteY7" fmla="*/ 2587162 h 5165141"/>
                <a:gd name="connsiteX8" fmla="*/ 157824 w 19742317"/>
                <a:gd name="connsiteY8" fmla="*/ 2701943 h 5165141"/>
                <a:gd name="connsiteX9" fmla="*/ 43043 w 19742317"/>
                <a:gd name="connsiteY9" fmla="*/ 2587162 h 5165141"/>
                <a:gd name="connsiteX10" fmla="*/ 2587162 w 19742317"/>
                <a:gd name="connsiteY10" fmla="*/ 43043 h 5165141"/>
                <a:gd name="connsiteX11" fmla="*/ 5131281 w 19742317"/>
                <a:gd name="connsiteY11" fmla="*/ 2587162 h 5165141"/>
                <a:gd name="connsiteX12" fmla="*/ 7445838 w 19742317"/>
                <a:gd name="connsiteY12" fmla="*/ 4901719 h 5165141"/>
                <a:gd name="connsiteX13" fmla="*/ 9760395 w 19742317"/>
                <a:gd name="connsiteY13" fmla="*/ 2587162 h 5165141"/>
                <a:gd name="connsiteX14" fmla="*/ 12304514 w 19742317"/>
                <a:gd name="connsiteY14" fmla="*/ 43043 h 5165141"/>
                <a:gd name="connsiteX15" fmla="*/ 14848633 w 19742317"/>
                <a:gd name="connsiteY15" fmla="*/ 2587162 h 5165141"/>
                <a:gd name="connsiteX16" fmla="*/ 17163190 w 19742317"/>
                <a:gd name="connsiteY16" fmla="*/ 4901719 h 5165141"/>
                <a:gd name="connsiteX17" fmla="*/ 19477748 w 19742317"/>
                <a:gd name="connsiteY17" fmla="*/ 2587162 h 5165141"/>
                <a:gd name="connsiteX18" fmla="*/ 19592528 w 19742317"/>
                <a:gd name="connsiteY18" fmla="*/ 2472381 h 5165141"/>
                <a:gd name="connsiteX19" fmla="*/ 19707310 w 19742317"/>
                <a:gd name="connsiteY19" fmla="*/ 2587162 h 5165141"/>
                <a:gd name="connsiteX20" fmla="*/ 17163190 w 19742317"/>
                <a:gd name="connsiteY20" fmla="*/ 5131281 h 5165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742317" h="5165141">
                  <a:moveTo>
                    <a:pt x="17163190" y="5131281"/>
                  </a:moveTo>
                  <a:cubicBezTo>
                    <a:pt x="15760568" y="5131281"/>
                    <a:pt x="14619071" y="3989785"/>
                    <a:pt x="14619071" y="2587162"/>
                  </a:cubicBezTo>
                  <a:cubicBezTo>
                    <a:pt x="14619071" y="1310798"/>
                    <a:pt x="13580878" y="272605"/>
                    <a:pt x="12304514" y="272605"/>
                  </a:cubicBezTo>
                  <a:cubicBezTo>
                    <a:pt x="11028150" y="272605"/>
                    <a:pt x="9989957" y="1310798"/>
                    <a:pt x="9989957" y="2587162"/>
                  </a:cubicBezTo>
                  <a:cubicBezTo>
                    <a:pt x="9989957" y="3989785"/>
                    <a:pt x="8848461" y="5131281"/>
                    <a:pt x="7445838" y="5131281"/>
                  </a:cubicBezTo>
                  <a:cubicBezTo>
                    <a:pt x="6043215" y="5131281"/>
                    <a:pt x="4901719" y="3989785"/>
                    <a:pt x="4901719" y="2587162"/>
                  </a:cubicBezTo>
                  <a:cubicBezTo>
                    <a:pt x="4901719" y="1310798"/>
                    <a:pt x="3863526" y="272605"/>
                    <a:pt x="2587162" y="272605"/>
                  </a:cubicBezTo>
                  <a:cubicBezTo>
                    <a:pt x="1310798" y="272605"/>
                    <a:pt x="272605" y="1310798"/>
                    <a:pt x="272605" y="2587162"/>
                  </a:cubicBezTo>
                  <a:cubicBezTo>
                    <a:pt x="272605" y="2650291"/>
                    <a:pt x="220953" y="2701943"/>
                    <a:pt x="157824" y="2701943"/>
                  </a:cubicBezTo>
                  <a:cubicBezTo>
                    <a:pt x="94694" y="2701943"/>
                    <a:pt x="43043" y="2650291"/>
                    <a:pt x="43043" y="2587162"/>
                  </a:cubicBezTo>
                  <a:cubicBezTo>
                    <a:pt x="43043" y="1184539"/>
                    <a:pt x="1184539" y="43043"/>
                    <a:pt x="2587162" y="43043"/>
                  </a:cubicBezTo>
                  <a:cubicBezTo>
                    <a:pt x="3989785" y="43043"/>
                    <a:pt x="5131281" y="1184539"/>
                    <a:pt x="5131281" y="2587162"/>
                  </a:cubicBezTo>
                  <a:cubicBezTo>
                    <a:pt x="5131281" y="3863526"/>
                    <a:pt x="6169474" y="4901719"/>
                    <a:pt x="7445838" y="4901719"/>
                  </a:cubicBezTo>
                  <a:cubicBezTo>
                    <a:pt x="8722202" y="4901719"/>
                    <a:pt x="9760395" y="3863526"/>
                    <a:pt x="9760395" y="2587162"/>
                  </a:cubicBezTo>
                  <a:cubicBezTo>
                    <a:pt x="9760395" y="1184539"/>
                    <a:pt x="10901891" y="43043"/>
                    <a:pt x="12304514" y="43043"/>
                  </a:cubicBezTo>
                  <a:cubicBezTo>
                    <a:pt x="13707137" y="43043"/>
                    <a:pt x="14848633" y="1184539"/>
                    <a:pt x="14848633" y="2587162"/>
                  </a:cubicBezTo>
                  <a:cubicBezTo>
                    <a:pt x="14848633" y="3863526"/>
                    <a:pt x="15886826" y="4901719"/>
                    <a:pt x="17163190" y="4901719"/>
                  </a:cubicBezTo>
                  <a:cubicBezTo>
                    <a:pt x="18439554" y="4901719"/>
                    <a:pt x="19477748" y="3863526"/>
                    <a:pt x="19477748" y="2587162"/>
                  </a:cubicBezTo>
                  <a:cubicBezTo>
                    <a:pt x="19477748" y="2524032"/>
                    <a:pt x="19529398" y="2472381"/>
                    <a:pt x="19592528" y="2472381"/>
                  </a:cubicBezTo>
                  <a:cubicBezTo>
                    <a:pt x="19655658" y="2472381"/>
                    <a:pt x="19707310" y="2524032"/>
                    <a:pt x="19707310" y="2587162"/>
                  </a:cubicBezTo>
                  <a:cubicBezTo>
                    <a:pt x="19707884" y="3990359"/>
                    <a:pt x="18566386" y="5131281"/>
                    <a:pt x="17163190" y="5131281"/>
                  </a:cubicBezTo>
                  <a:close/>
                </a:path>
              </a:pathLst>
            </a:custGeom>
            <a:solidFill>
              <a:srgbClr val="FF5500"/>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4970392-1E64-48D4-A962-D18B0ED226A0}"/>
                </a:ext>
              </a:extLst>
            </p:cNvPr>
            <p:cNvSpPr/>
            <p:nvPr/>
          </p:nvSpPr>
          <p:spPr>
            <a:xfrm>
              <a:off x="21254389" y="6318317"/>
              <a:ext cx="1033148" cy="1033148"/>
            </a:xfrm>
            <a:custGeom>
              <a:avLst/>
              <a:gdLst>
                <a:gd name="connsiteX0" fmla="*/ 613669 w 1033028"/>
                <a:gd name="connsiteY0" fmla="*/ 118521 h 1033028"/>
                <a:gd name="connsiteX1" fmla="*/ 970540 w 1033028"/>
                <a:gd name="connsiteY1" fmla="*/ 613668 h 1033028"/>
                <a:gd name="connsiteX2" fmla="*/ 475392 w 1033028"/>
                <a:gd name="connsiteY2" fmla="*/ 970538 h 1033028"/>
                <a:gd name="connsiteX3" fmla="*/ 118522 w 1033028"/>
                <a:gd name="connsiteY3" fmla="*/ 475391 h 1033028"/>
                <a:gd name="connsiteX4" fmla="*/ 613669 w 1033028"/>
                <a:gd name="connsiteY4" fmla="*/ 118521 h 1033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3028" h="1033028">
                  <a:moveTo>
                    <a:pt x="613669" y="118521"/>
                  </a:moveTo>
                  <a:cubicBezTo>
                    <a:pt x="848947" y="156706"/>
                    <a:pt x="1008724" y="378391"/>
                    <a:pt x="970540" y="613668"/>
                  </a:cubicBezTo>
                  <a:cubicBezTo>
                    <a:pt x="932355" y="848946"/>
                    <a:pt x="710670" y="1008722"/>
                    <a:pt x="475392" y="970538"/>
                  </a:cubicBezTo>
                  <a:cubicBezTo>
                    <a:pt x="240114" y="932354"/>
                    <a:pt x="80338" y="710669"/>
                    <a:pt x="118522" y="475391"/>
                  </a:cubicBezTo>
                  <a:cubicBezTo>
                    <a:pt x="156706" y="240114"/>
                    <a:pt x="378391" y="80337"/>
                    <a:pt x="613669" y="118521"/>
                  </a:cubicBezTo>
                  <a:close/>
                </a:path>
              </a:pathLst>
            </a:custGeom>
            <a:solidFill>
              <a:srgbClr val="FF5500"/>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99443E9-DF2B-4077-A28D-D8F5DF3912C3}"/>
                </a:ext>
              </a:extLst>
            </p:cNvPr>
            <p:cNvSpPr/>
            <p:nvPr/>
          </p:nvSpPr>
          <p:spPr>
            <a:xfrm>
              <a:off x="1886722" y="6388603"/>
              <a:ext cx="918353" cy="918353"/>
            </a:xfrm>
            <a:custGeom>
              <a:avLst/>
              <a:gdLst>
                <a:gd name="connsiteX0" fmla="*/ 43043 w 918247"/>
                <a:gd name="connsiteY0" fmla="*/ 474619 h 918247"/>
                <a:gd name="connsiteX1" fmla="*/ 474619 w 918247"/>
                <a:gd name="connsiteY1" fmla="*/ 906195 h 918247"/>
                <a:gd name="connsiteX2" fmla="*/ 906195 w 918247"/>
                <a:gd name="connsiteY2" fmla="*/ 474619 h 918247"/>
                <a:gd name="connsiteX3" fmla="*/ 474619 w 918247"/>
                <a:gd name="connsiteY3" fmla="*/ 43043 h 918247"/>
                <a:gd name="connsiteX4" fmla="*/ 43043 w 918247"/>
                <a:gd name="connsiteY4" fmla="*/ 474619 h 9182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247" h="918247">
                  <a:moveTo>
                    <a:pt x="43043" y="474619"/>
                  </a:moveTo>
                  <a:cubicBezTo>
                    <a:pt x="43043" y="712790"/>
                    <a:pt x="236449" y="906195"/>
                    <a:pt x="474619" y="906195"/>
                  </a:cubicBezTo>
                  <a:cubicBezTo>
                    <a:pt x="712790" y="906195"/>
                    <a:pt x="906195" y="712790"/>
                    <a:pt x="906195" y="474619"/>
                  </a:cubicBezTo>
                  <a:cubicBezTo>
                    <a:pt x="906195" y="236449"/>
                    <a:pt x="712790" y="43043"/>
                    <a:pt x="474619" y="43043"/>
                  </a:cubicBezTo>
                  <a:cubicBezTo>
                    <a:pt x="236449" y="43043"/>
                    <a:pt x="43043" y="236449"/>
                    <a:pt x="43043" y="474619"/>
                  </a:cubicBezTo>
                  <a:close/>
                </a:path>
              </a:pathLst>
            </a:custGeom>
            <a:solidFill>
              <a:srgbClr val="FF5500"/>
            </a:solidFill>
            <a:ln w="9525" cap="flat">
              <a:noFill/>
              <a:prstDash val="solid"/>
              <a:miter/>
            </a:ln>
          </p:spPr>
          <p:txBody>
            <a:bodyPr rtlCol="0" anchor="ctr"/>
            <a:lstStyle/>
            <a:p>
              <a:endParaRPr lang="en-US"/>
            </a:p>
          </p:txBody>
        </p:sp>
      </p:grpSp>
      <p:sp>
        <p:nvSpPr>
          <p:cNvPr id="15" name="Rectangle 14">
            <a:extLst>
              <a:ext uri="{FF2B5EF4-FFF2-40B4-BE49-F238E27FC236}">
                <a16:creationId xmlns:a16="http://schemas.microsoft.com/office/drawing/2014/main" id="{5E3B6A0D-0D0F-4B60-9F2E-093984CFEBBB}"/>
              </a:ext>
            </a:extLst>
          </p:cNvPr>
          <p:cNvSpPr/>
          <p:nvPr/>
        </p:nvSpPr>
        <p:spPr>
          <a:xfrm>
            <a:off x="2990161" y="10830552"/>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17" name="Rectangle 16">
            <a:extLst>
              <a:ext uri="{FF2B5EF4-FFF2-40B4-BE49-F238E27FC236}">
                <a16:creationId xmlns:a16="http://schemas.microsoft.com/office/drawing/2014/main" id="{D84C8988-30FC-435C-B060-3483A2BEF583}"/>
              </a:ext>
            </a:extLst>
          </p:cNvPr>
          <p:cNvSpPr/>
          <p:nvPr/>
        </p:nvSpPr>
        <p:spPr>
          <a:xfrm>
            <a:off x="2990161" y="9806275"/>
            <a:ext cx="3302507" cy="707886"/>
          </a:xfrm>
          <a:prstGeom prst="rect">
            <a:avLst/>
          </a:prstGeom>
        </p:spPr>
        <p:txBody>
          <a:bodyPr wrap="none">
            <a:spAutoFit/>
          </a:bodyPr>
          <a:lstStyle/>
          <a:p>
            <a:r>
              <a:rPr lang="en-US" sz="4000" b="1" dirty="0"/>
              <a:t>TITLE HERE</a:t>
            </a:r>
            <a:endParaRPr lang="en-US" sz="4000" dirty="0"/>
          </a:p>
        </p:txBody>
      </p:sp>
      <p:sp>
        <p:nvSpPr>
          <p:cNvPr id="18" name="Rectangle 17">
            <a:extLst>
              <a:ext uri="{FF2B5EF4-FFF2-40B4-BE49-F238E27FC236}">
                <a16:creationId xmlns:a16="http://schemas.microsoft.com/office/drawing/2014/main" id="{84430BAB-203A-4FE5-8FFD-499D43134CBE}"/>
              </a:ext>
            </a:extLst>
          </p:cNvPr>
          <p:cNvSpPr/>
          <p:nvPr/>
        </p:nvSpPr>
        <p:spPr>
          <a:xfrm>
            <a:off x="7340098" y="4966526"/>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19" name="Rectangle 18">
            <a:extLst>
              <a:ext uri="{FF2B5EF4-FFF2-40B4-BE49-F238E27FC236}">
                <a16:creationId xmlns:a16="http://schemas.microsoft.com/office/drawing/2014/main" id="{B638A042-EDE9-4745-AD0C-4039374EC7BB}"/>
              </a:ext>
            </a:extLst>
          </p:cNvPr>
          <p:cNvSpPr/>
          <p:nvPr/>
        </p:nvSpPr>
        <p:spPr>
          <a:xfrm>
            <a:off x="7340098" y="3942249"/>
            <a:ext cx="3302507" cy="707886"/>
          </a:xfrm>
          <a:prstGeom prst="rect">
            <a:avLst/>
          </a:prstGeom>
        </p:spPr>
        <p:txBody>
          <a:bodyPr wrap="none">
            <a:spAutoFit/>
          </a:bodyPr>
          <a:lstStyle/>
          <a:p>
            <a:r>
              <a:rPr lang="en-US" sz="4000" b="1" dirty="0"/>
              <a:t>TITLE HERE</a:t>
            </a:r>
            <a:endParaRPr lang="en-US" sz="4000" dirty="0"/>
          </a:p>
        </p:txBody>
      </p:sp>
      <p:sp>
        <p:nvSpPr>
          <p:cNvPr id="20" name="Rectangle 19">
            <a:extLst>
              <a:ext uri="{FF2B5EF4-FFF2-40B4-BE49-F238E27FC236}">
                <a16:creationId xmlns:a16="http://schemas.microsoft.com/office/drawing/2014/main" id="{2F787826-14D8-479E-BCDB-5435C27A75E5}"/>
              </a:ext>
            </a:extLst>
          </p:cNvPr>
          <p:cNvSpPr/>
          <p:nvPr/>
        </p:nvSpPr>
        <p:spPr>
          <a:xfrm>
            <a:off x="12471457" y="1085405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21" name="Rectangle 20">
            <a:extLst>
              <a:ext uri="{FF2B5EF4-FFF2-40B4-BE49-F238E27FC236}">
                <a16:creationId xmlns:a16="http://schemas.microsoft.com/office/drawing/2014/main" id="{32C44E9A-D26C-4752-AE20-79E476A80555}"/>
              </a:ext>
            </a:extLst>
          </p:cNvPr>
          <p:cNvSpPr/>
          <p:nvPr/>
        </p:nvSpPr>
        <p:spPr>
          <a:xfrm>
            <a:off x="12471457" y="9829778"/>
            <a:ext cx="3302507" cy="707886"/>
          </a:xfrm>
          <a:prstGeom prst="rect">
            <a:avLst/>
          </a:prstGeom>
        </p:spPr>
        <p:txBody>
          <a:bodyPr wrap="none">
            <a:spAutoFit/>
          </a:bodyPr>
          <a:lstStyle/>
          <a:p>
            <a:r>
              <a:rPr lang="en-US" sz="4000" b="1" dirty="0"/>
              <a:t>TITLE HERE</a:t>
            </a:r>
            <a:endParaRPr lang="en-US" sz="4000" dirty="0"/>
          </a:p>
        </p:txBody>
      </p:sp>
      <p:sp>
        <p:nvSpPr>
          <p:cNvPr id="22" name="Rectangle 21">
            <a:extLst>
              <a:ext uri="{FF2B5EF4-FFF2-40B4-BE49-F238E27FC236}">
                <a16:creationId xmlns:a16="http://schemas.microsoft.com/office/drawing/2014/main" id="{34F95496-6043-4B72-B850-BA827886E824}"/>
              </a:ext>
            </a:extLst>
          </p:cNvPr>
          <p:cNvSpPr/>
          <p:nvPr/>
        </p:nvSpPr>
        <p:spPr>
          <a:xfrm>
            <a:off x="17080999" y="5605298"/>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23" name="Rectangle 22">
            <a:extLst>
              <a:ext uri="{FF2B5EF4-FFF2-40B4-BE49-F238E27FC236}">
                <a16:creationId xmlns:a16="http://schemas.microsoft.com/office/drawing/2014/main" id="{A3CCE826-B1FE-4BDD-8C9E-C6E33E05DB00}"/>
              </a:ext>
            </a:extLst>
          </p:cNvPr>
          <p:cNvSpPr/>
          <p:nvPr/>
        </p:nvSpPr>
        <p:spPr>
          <a:xfrm>
            <a:off x="17080999" y="4581021"/>
            <a:ext cx="3302507" cy="707886"/>
          </a:xfrm>
          <a:prstGeom prst="rect">
            <a:avLst/>
          </a:prstGeom>
        </p:spPr>
        <p:txBody>
          <a:bodyPr wrap="none">
            <a:spAutoFit/>
          </a:bodyPr>
          <a:lstStyle/>
          <a:p>
            <a:r>
              <a:rPr lang="en-US" sz="4000" b="1" dirty="0"/>
              <a:t>TITLE HERE</a:t>
            </a:r>
            <a:endParaRPr lang="en-US" sz="4000" dirty="0"/>
          </a:p>
        </p:txBody>
      </p:sp>
      <p:sp>
        <p:nvSpPr>
          <p:cNvPr id="3" name="Title 2">
            <a:extLst>
              <a:ext uri="{FF2B5EF4-FFF2-40B4-BE49-F238E27FC236}">
                <a16:creationId xmlns:a16="http://schemas.microsoft.com/office/drawing/2014/main" id="{C3EF2327-3B47-4CD4-B280-CF5DA05B2437}"/>
              </a:ext>
            </a:extLst>
          </p:cNvPr>
          <p:cNvSpPr>
            <a:spLocks noGrp="1"/>
          </p:cNvSpPr>
          <p:nvPr>
            <p:ph type="title"/>
          </p:nvPr>
        </p:nvSpPr>
        <p:spPr/>
        <p:txBody>
          <a:bodyPr/>
          <a:lstStyle/>
          <a:p>
            <a:r>
              <a:rPr lang="en-US" dirty="0"/>
              <a:t>PROCESS DATA</a:t>
            </a:r>
          </a:p>
        </p:txBody>
      </p:sp>
    </p:spTree>
    <p:extLst>
      <p:ext uri="{BB962C8B-B14F-4D97-AF65-F5344CB8AC3E}">
        <p14:creationId xmlns:p14="http://schemas.microsoft.com/office/powerpoint/2010/main" val="106424257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aphic 1">
            <a:extLst>
              <a:ext uri="{FF2B5EF4-FFF2-40B4-BE49-F238E27FC236}">
                <a16:creationId xmlns:a16="http://schemas.microsoft.com/office/drawing/2014/main" id="{70A735A2-9B28-4014-A453-2BBD7336BA70}"/>
              </a:ext>
            </a:extLst>
          </p:cNvPr>
          <p:cNvGrpSpPr/>
          <p:nvPr/>
        </p:nvGrpSpPr>
        <p:grpSpPr>
          <a:xfrm>
            <a:off x="1096395" y="3978474"/>
            <a:ext cx="21768521" cy="7960750"/>
            <a:chOff x="165876" y="1877231"/>
            <a:chExt cx="23856163" cy="8724201"/>
          </a:xfrm>
        </p:grpSpPr>
        <p:sp>
          <p:nvSpPr>
            <p:cNvPr id="7" name="Freeform: Shape 6">
              <a:extLst>
                <a:ext uri="{FF2B5EF4-FFF2-40B4-BE49-F238E27FC236}">
                  <a16:creationId xmlns:a16="http://schemas.microsoft.com/office/drawing/2014/main" id="{A074174E-6768-4521-B2F3-C4A1630F0BB5}"/>
                </a:ext>
              </a:extLst>
            </p:cNvPr>
            <p:cNvSpPr/>
            <p:nvPr/>
          </p:nvSpPr>
          <p:spPr>
            <a:xfrm>
              <a:off x="4542298" y="5773714"/>
              <a:ext cx="373892" cy="106826"/>
            </a:xfrm>
            <a:custGeom>
              <a:avLst/>
              <a:gdLst>
                <a:gd name="connsiteX0" fmla="*/ 349321 w 373891"/>
                <a:gd name="connsiteY0" fmla="*/ 104156 h 106826"/>
                <a:gd name="connsiteX1" fmla="*/ 72108 w 373891"/>
                <a:gd name="connsiteY1" fmla="*/ 104156 h 106826"/>
                <a:gd name="connsiteX2" fmla="*/ 40060 w 373891"/>
                <a:gd name="connsiteY2" fmla="*/ 72108 h 106826"/>
                <a:gd name="connsiteX3" fmla="*/ 40060 w 373891"/>
                <a:gd name="connsiteY3" fmla="*/ 72108 h 106826"/>
                <a:gd name="connsiteX4" fmla="*/ 72108 w 373891"/>
                <a:gd name="connsiteY4" fmla="*/ 40060 h 106826"/>
                <a:gd name="connsiteX5" fmla="*/ 349321 w 373891"/>
                <a:gd name="connsiteY5" fmla="*/ 40060 h 106826"/>
                <a:gd name="connsiteX6" fmla="*/ 381369 w 373891"/>
                <a:gd name="connsiteY6" fmla="*/ 72108 h 106826"/>
                <a:gd name="connsiteX7" fmla="*/ 381369 w 373891"/>
                <a:gd name="connsiteY7" fmla="*/ 72108 h 106826"/>
                <a:gd name="connsiteX8" fmla="*/ 349321 w 373891"/>
                <a:gd name="connsiteY8" fmla="*/ 104156 h 10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3891" h="106826">
                  <a:moveTo>
                    <a:pt x="349321" y="104156"/>
                  </a:moveTo>
                  <a:lnTo>
                    <a:pt x="72108" y="104156"/>
                  </a:lnTo>
                  <a:cubicBezTo>
                    <a:pt x="54481" y="104156"/>
                    <a:pt x="40060" y="89734"/>
                    <a:pt x="40060" y="72108"/>
                  </a:cubicBezTo>
                  <a:lnTo>
                    <a:pt x="40060" y="72108"/>
                  </a:lnTo>
                  <a:cubicBezTo>
                    <a:pt x="40060" y="54482"/>
                    <a:pt x="54481" y="40060"/>
                    <a:pt x="72108" y="40060"/>
                  </a:cubicBezTo>
                  <a:lnTo>
                    <a:pt x="349321" y="40060"/>
                  </a:lnTo>
                  <a:cubicBezTo>
                    <a:pt x="366948" y="40060"/>
                    <a:pt x="381369" y="54482"/>
                    <a:pt x="381369" y="72108"/>
                  </a:cubicBezTo>
                  <a:lnTo>
                    <a:pt x="381369" y="72108"/>
                  </a:lnTo>
                  <a:cubicBezTo>
                    <a:pt x="381369" y="89734"/>
                    <a:pt x="366948" y="104156"/>
                    <a:pt x="349321" y="104156"/>
                  </a:cubicBezTo>
                  <a:close/>
                </a:path>
              </a:pathLst>
            </a:custGeom>
            <a:solidFill>
              <a:srgbClr val="00334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E45DBF2B-091B-4AB2-BF24-61E0C182E64A}"/>
                </a:ext>
              </a:extLst>
            </p:cNvPr>
            <p:cNvSpPr/>
            <p:nvPr/>
          </p:nvSpPr>
          <p:spPr>
            <a:xfrm>
              <a:off x="4598380" y="5880006"/>
              <a:ext cx="267065" cy="106826"/>
            </a:xfrm>
            <a:custGeom>
              <a:avLst/>
              <a:gdLst>
                <a:gd name="connsiteX0" fmla="*/ 245166 w 267065"/>
                <a:gd name="connsiteY0" fmla="*/ 104155 h 106826"/>
                <a:gd name="connsiteX1" fmla="*/ 72108 w 267065"/>
                <a:gd name="connsiteY1" fmla="*/ 104155 h 106826"/>
                <a:gd name="connsiteX2" fmla="*/ 40060 w 267065"/>
                <a:gd name="connsiteY2" fmla="*/ 72108 h 106826"/>
                <a:gd name="connsiteX3" fmla="*/ 40060 w 267065"/>
                <a:gd name="connsiteY3" fmla="*/ 72108 h 106826"/>
                <a:gd name="connsiteX4" fmla="*/ 72108 w 267065"/>
                <a:gd name="connsiteY4" fmla="*/ 40060 h 106826"/>
                <a:gd name="connsiteX5" fmla="*/ 245166 w 267065"/>
                <a:gd name="connsiteY5" fmla="*/ 40060 h 106826"/>
                <a:gd name="connsiteX6" fmla="*/ 277214 w 267065"/>
                <a:gd name="connsiteY6" fmla="*/ 72108 h 106826"/>
                <a:gd name="connsiteX7" fmla="*/ 277214 w 267065"/>
                <a:gd name="connsiteY7" fmla="*/ 72108 h 106826"/>
                <a:gd name="connsiteX8" fmla="*/ 245166 w 267065"/>
                <a:gd name="connsiteY8" fmla="*/ 104155 h 10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065" h="106826">
                  <a:moveTo>
                    <a:pt x="245166" y="104155"/>
                  </a:moveTo>
                  <a:lnTo>
                    <a:pt x="72108" y="104155"/>
                  </a:lnTo>
                  <a:cubicBezTo>
                    <a:pt x="54482" y="104155"/>
                    <a:pt x="40060" y="89734"/>
                    <a:pt x="40060" y="72108"/>
                  </a:cubicBezTo>
                  <a:lnTo>
                    <a:pt x="40060" y="72108"/>
                  </a:lnTo>
                  <a:cubicBezTo>
                    <a:pt x="40060" y="54481"/>
                    <a:pt x="54482" y="40060"/>
                    <a:pt x="72108" y="40060"/>
                  </a:cubicBezTo>
                  <a:lnTo>
                    <a:pt x="245166" y="40060"/>
                  </a:lnTo>
                  <a:cubicBezTo>
                    <a:pt x="262792" y="40060"/>
                    <a:pt x="277214" y="54481"/>
                    <a:pt x="277214" y="72108"/>
                  </a:cubicBezTo>
                  <a:lnTo>
                    <a:pt x="277214" y="72108"/>
                  </a:lnTo>
                  <a:cubicBezTo>
                    <a:pt x="277214" y="89734"/>
                    <a:pt x="262792" y="104155"/>
                    <a:pt x="245166" y="104155"/>
                  </a:cubicBezTo>
                  <a:close/>
                </a:path>
              </a:pathLst>
            </a:custGeom>
            <a:solidFill>
              <a:srgbClr val="003347"/>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9E57730-C26A-41CB-9891-ACBAB4B8786C}"/>
                </a:ext>
              </a:extLst>
            </p:cNvPr>
            <p:cNvSpPr/>
            <p:nvPr/>
          </p:nvSpPr>
          <p:spPr>
            <a:xfrm>
              <a:off x="4316894" y="4821893"/>
              <a:ext cx="854609" cy="961434"/>
            </a:xfrm>
            <a:custGeom>
              <a:avLst/>
              <a:gdLst>
                <a:gd name="connsiteX0" fmla="*/ 581668 w 854609"/>
                <a:gd name="connsiteY0" fmla="*/ 964106 h 961435"/>
                <a:gd name="connsiteX1" fmla="*/ 286828 w 854609"/>
                <a:gd name="connsiteY1" fmla="*/ 964106 h 961435"/>
                <a:gd name="connsiteX2" fmla="*/ 262792 w 854609"/>
                <a:gd name="connsiteY2" fmla="*/ 940070 h 961435"/>
                <a:gd name="connsiteX3" fmla="*/ 167717 w 854609"/>
                <a:gd name="connsiteY3" fmla="*/ 724281 h 961435"/>
                <a:gd name="connsiteX4" fmla="*/ 40060 w 854609"/>
                <a:gd name="connsiteY4" fmla="*/ 434782 h 961435"/>
                <a:gd name="connsiteX5" fmla="*/ 434248 w 854609"/>
                <a:gd name="connsiteY5" fmla="*/ 40060 h 961435"/>
                <a:gd name="connsiteX6" fmla="*/ 828437 w 854609"/>
                <a:gd name="connsiteY6" fmla="*/ 434782 h 961435"/>
                <a:gd name="connsiteX7" fmla="*/ 700779 w 854609"/>
                <a:gd name="connsiteY7" fmla="*/ 724815 h 961435"/>
                <a:gd name="connsiteX8" fmla="*/ 606238 w 854609"/>
                <a:gd name="connsiteY8" fmla="*/ 940604 h 961435"/>
                <a:gd name="connsiteX9" fmla="*/ 581668 w 854609"/>
                <a:gd name="connsiteY9" fmla="*/ 964106 h 961435"/>
                <a:gd name="connsiteX10" fmla="*/ 310330 w 854609"/>
                <a:gd name="connsiteY10" fmla="*/ 915500 h 961435"/>
                <a:gd name="connsiteX11" fmla="*/ 558701 w 854609"/>
                <a:gd name="connsiteY11" fmla="*/ 915500 h 961435"/>
                <a:gd name="connsiteX12" fmla="*/ 668197 w 854609"/>
                <a:gd name="connsiteY12" fmla="*/ 688494 h 961435"/>
                <a:gd name="connsiteX13" fmla="*/ 780365 w 854609"/>
                <a:gd name="connsiteY13" fmla="*/ 434248 h 961435"/>
                <a:gd name="connsiteX14" fmla="*/ 434782 w 854609"/>
                <a:gd name="connsiteY14" fmla="*/ 88131 h 961435"/>
                <a:gd name="connsiteX15" fmla="*/ 89200 w 854609"/>
                <a:gd name="connsiteY15" fmla="*/ 434248 h 961435"/>
                <a:gd name="connsiteX16" fmla="*/ 201367 w 854609"/>
                <a:gd name="connsiteY16" fmla="*/ 688494 h 961435"/>
                <a:gd name="connsiteX17" fmla="*/ 310330 w 854609"/>
                <a:gd name="connsiteY17" fmla="*/ 915500 h 96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4609" h="961435">
                  <a:moveTo>
                    <a:pt x="581668" y="964106"/>
                  </a:moveTo>
                  <a:lnTo>
                    <a:pt x="286828" y="964106"/>
                  </a:lnTo>
                  <a:cubicBezTo>
                    <a:pt x="273475" y="964106"/>
                    <a:pt x="262792" y="953424"/>
                    <a:pt x="262792" y="940070"/>
                  </a:cubicBezTo>
                  <a:cubicBezTo>
                    <a:pt x="262792" y="858348"/>
                    <a:pt x="228074" y="779831"/>
                    <a:pt x="167717" y="724281"/>
                  </a:cubicBezTo>
                  <a:cubicBezTo>
                    <a:pt x="86529" y="650037"/>
                    <a:pt x="40060" y="544279"/>
                    <a:pt x="40060" y="434782"/>
                  </a:cubicBezTo>
                  <a:cubicBezTo>
                    <a:pt x="40060" y="217391"/>
                    <a:pt x="216857" y="40060"/>
                    <a:pt x="434248" y="40060"/>
                  </a:cubicBezTo>
                  <a:cubicBezTo>
                    <a:pt x="651639" y="40060"/>
                    <a:pt x="828437" y="216857"/>
                    <a:pt x="828437" y="434782"/>
                  </a:cubicBezTo>
                  <a:cubicBezTo>
                    <a:pt x="828437" y="545347"/>
                    <a:pt x="781968" y="651105"/>
                    <a:pt x="700779" y="724815"/>
                  </a:cubicBezTo>
                  <a:cubicBezTo>
                    <a:pt x="640957" y="780365"/>
                    <a:pt x="606238" y="859417"/>
                    <a:pt x="606238" y="940604"/>
                  </a:cubicBezTo>
                  <a:cubicBezTo>
                    <a:pt x="606238" y="952889"/>
                    <a:pt x="595022" y="964106"/>
                    <a:pt x="581668" y="964106"/>
                  </a:cubicBezTo>
                  <a:close/>
                  <a:moveTo>
                    <a:pt x="310330" y="915500"/>
                  </a:moveTo>
                  <a:lnTo>
                    <a:pt x="558701" y="915500"/>
                  </a:lnTo>
                  <a:cubicBezTo>
                    <a:pt x="565110" y="829505"/>
                    <a:pt x="604102" y="747783"/>
                    <a:pt x="668197" y="688494"/>
                  </a:cubicBezTo>
                  <a:cubicBezTo>
                    <a:pt x="739771" y="623865"/>
                    <a:pt x="780365" y="530926"/>
                    <a:pt x="780365" y="434248"/>
                  </a:cubicBezTo>
                  <a:cubicBezTo>
                    <a:pt x="780365" y="243564"/>
                    <a:pt x="625467" y="88131"/>
                    <a:pt x="434782" y="88131"/>
                  </a:cubicBezTo>
                  <a:cubicBezTo>
                    <a:pt x="244098" y="88131"/>
                    <a:pt x="89200" y="243564"/>
                    <a:pt x="89200" y="434248"/>
                  </a:cubicBezTo>
                  <a:cubicBezTo>
                    <a:pt x="89200" y="530392"/>
                    <a:pt x="129794" y="623331"/>
                    <a:pt x="201367" y="688494"/>
                  </a:cubicBezTo>
                  <a:cubicBezTo>
                    <a:pt x="264929" y="747249"/>
                    <a:pt x="304454" y="828971"/>
                    <a:pt x="310330" y="915500"/>
                  </a:cubicBezTo>
                  <a:close/>
                </a:path>
              </a:pathLst>
            </a:custGeom>
            <a:solidFill>
              <a:srgbClr val="0033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196EDBB-7F1F-4B95-9213-68F3FCD1005A}"/>
                </a:ext>
              </a:extLst>
            </p:cNvPr>
            <p:cNvSpPr/>
            <p:nvPr/>
          </p:nvSpPr>
          <p:spPr>
            <a:xfrm>
              <a:off x="4442993" y="4993027"/>
              <a:ext cx="213652" cy="427304"/>
            </a:xfrm>
            <a:custGeom>
              <a:avLst/>
              <a:gdLst>
                <a:gd name="connsiteX0" fmla="*/ 200255 w 213652"/>
                <a:gd name="connsiteY0" fmla="*/ 91659 h 427304"/>
                <a:gd name="connsiteX1" fmla="*/ 120669 w 213652"/>
                <a:gd name="connsiteY1" fmla="*/ 369407 h 427304"/>
                <a:gd name="connsiteX2" fmla="*/ 109987 w 213652"/>
                <a:gd name="connsiteY2" fmla="*/ 407330 h 427304"/>
                <a:gd name="connsiteX3" fmla="*/ 96634 w 213652"/>
                <a:gd name="connsiteY3" fmla="*/ 410535 h 427304"/>
                <a:gd name="connsiteX4" fmla="*/ 72598 w 213652"/>
                <a:gd name="connsiteY4" fmla="*/ 396648 h 427304"/>
                <a:gd name="connsiteX5" fmla="*/ 173549 w 213652"/>
                <a:gd name="connsiteY5" fmla="*/ 43587 h 427304"/>
                <a:gd name="connsiteX6" fmla="*/ 211472 w 213652"/>
                <a:gd name="connsiteY6" fmla="*/ 54270 h 427304"/>
                <a:gd name="connsiteX7" fmla="*/ 200255 w 213652"/>
                <a:gd name="connsiteY7" fmla="*/ 91659 h 427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652" h="427304">
                  <a:moveTo>
                    <a:pt x="200255" y="91659"/>
                  </a:moveTo>
                  <a:cubicBezTo>
                    <a:pt x="101975" y="146140"/>
                    <a:pt x="66188" y="271127"/>
                    <a:pt x="120669" y="369407"/>
                  </a:cubicBezTo>
                  <a:cubicBezTo>
                    <a:pt x="128147" y="382760"/>
                    <a:pt x="123340" y="399318"/>
                    <a:pt x="109987" y="407330"/>
                  </a:cubicBezTo>
                  <a:cubicBezTo>
                    <a:pt x="105714" y="409467"/>
                    <a:pt x="101441" y="410535"/>
                    <a:pt x="96634" y="410535"/>
                  </a:cubicBezTo>
                  <a:cubicBezTo>
                    <a:pt x="87019" y="410535"/>
                    <a:pt x="77405" y="405728"/>
                    <a:pt x="72598" y="396648"/>
                  </a:cubicBezTo>
                  <a:cubicBezTo>
                    <a:pt x="3161" y="271661"/>
                    <a:pt x="48562" y="112490"/>
                    <a:pt x="173549" y="43587"/>
                  </a:cubicBezTo>
                  <a:cubicBezTo>
                    <a:pt x="187436" y="36109"/>
                    <a:pt x="203994" y="40916"/>
                    <a:pt x="211472" y="54270"/>
                  </a:cubicBezTo>
                  <a:cubicBezTo>
                    <a:pt x="218415" y="67623"/>
                    <a:pt x="213608" y="84181"/>
                    <a:pt x="200255" y="91659"/>
                  </a:cubicBezTo>
                  <a:close/>
                </a:path>
              </a:pathLst>
            </a:custGeom>
            <a:solidFill>
              <a:srgbClr val="0033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C94DE7CE-AFBC-414A-9976-6AF00676041B}"/>
                </a:ext>
              </a:extLst>
            </p:cNvPr>
            <p:cNvSpPr/>
            <p:nvPr/>
          </p:nvSpPr>
          <p:spPr>
            <a:xfrm>
              <a:off x="1377573" y="3569358"/>
              <a:ext cx="6676633" cy="6676633"/>
            </a:xfrm>
            <a:custGeom>
              <a:avLst/>
              <a:gdLst>
                <a:gd name="connsiteX0" fmla="*/ 3363422 w 6676635"/>
                <a:gd name="connsiteY0" fmla="*/ 6686784 h 6676635"/>
                <a:gd name="connsiteX1" fmla="*/ 40060 w 6676635"/>
                <a:gd name="connsiteY1" fmla="*/ 3363422 h 6676635"/>
                <a:gd name="connsiteX2" fmla="*/ 3363422 w 6676635"/>
                <a:gd name="connsiteY2" fmla="*/ 40060 h 6676635"/>
                <a:gd name="connsiteX3" fmla="*/ 6686784 w 6676635"/>
                <a:gd name="connsiteY3" fmla="*/ 3363422 h 6676635"/>
                <a:gd name="connsiteX4" fmla="*/ 3363422 w 6676635"/>
                <a:gd name="connsiteY4" fmla="*/ 6686784 h 6676635"/>
                <a:gd name="connsiteX5" fmla="*/ 3363422 w 6676635"/>
                <a:gd name="connsiteY5" fmla="*/ 290033 h 6676635"/>
                <a:gd name="connsiteX6" fmla="*/ 290033 w 6676635"/>
                <a:gd name="connsiteY6" fmla="*/ 3363422 h 6676635"/>
                <a:gd name="connsiteX7" fmla="*/ 3363422 w 6676635"/>
                <a:gd name="connsiteY7" fmla="*/ 6436811 h 6676635"/>
                <a:gd name="connsiteX8" fmla="*/ 6436811 w 6676635"/>
                <a:gd name="connsiteY8" fmla="*/ 3363422 h 6676635"/>
                <a:gd name="connsiteX9" fmla="*/ 3363422 w 6676635"/>
                <a:gd name="connsiteY9" fmla="*/ 290033 h 6676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6635" h="6676635">
                  <a:moveTo>
                    <a:pt x="3363422" y="6686784"/>
                  </a:moveTo>
                  <a:cubicBezTo>
                    <a:pt x="1530819" y="6686784"/>
                    <a:pt x="40060" y="5196025"/>
                    <a:pt x="40060" y="3363422"/>
                  </a:cubicBezTo>
                  <a:cubicBezTo>
                    <a:pt x="40060" y="1530819"/>
                    <a:pt x="1530819" y="40060"/>
                    <a:pt x="3363422" y="40060"/>
                  </a:cubicBezTo>
                  <a:cubicBezTo>
                    <a:pt x="5196025" y="40060"/>
                    <a:pt x="6686784" y="1530819"/>
                    <a:pt x="6686784" y="3363422"/>
                  </a:cubicBezTo>
                  <a:cubicBezTo>
                    <a:pt x="6686784" y="5196025"/>
                    <a:pt x="5196025" y="6686784"/>
                    <a:pt x="3363422" y="6686784"/>
                  </a:cubicBezTo>
                  <a:close/>
                  <a:moveTo>
                    <a:pt x="3363422" y="290033"/>
                  </a:moveTo>
                  <a:cubicBezTo>
                    <a:pt x="1668625" y="290033"/>
                    <a:pt x="290033" y="1668625"/>
                    <a:pt x="290033" y="3363422"/>
                  </a:cubicBezTo>
                  <a:cubicBezTo>
                    <a:pt x="290033" y="5058219"/>
                    <a:pt x="1668625" y="6436811"/>
                    <a:pt x="3363422" y="6436811"/>
                  </a:cubicBezTo>
                  <a:cubicBezTo>
                    <a:pt x="5058219" y="6436811"/>
                    <a:pt x="6436811" y="5058219"/>
                    <a:pt x="6436811" y="3363422"/>
                  </a:cubicBezTo>
                  <a:cubicBezTo>
                    <a:pt x="6436811" y="1668625"/>
                    <a:pt x="5058219" y="290033"/>
                    <a:pt x="3363422" y="290033"/>
                  </a:cubicBezTo>
                  <a:close/>
                </a:path>
              </a:pathLst>
            </a:custGeom>
            <a:solidFill>
              <a:srgbClr val="16CABD"/>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C5619D7E-D43E-4A2D-AA19-13BFBAB81B79}"/>
                </a:ext>
              </a:extLst>
            </p:cNvPr>
            <p:cNvSpPr/>
            <p:nvPr/>
          </p:nvSpPr>
          <p:spPr>
            <a:xfrm>
              <a:off x="1084869" y="3277187"/>
              <a:ext cx="7264177" cy="7264177"/>
            </a:xfrm>
            <a:custGeom>
              <a:avLst/>
              <a:gdLst>
                <a:gd name="connsiteX0" fmla="*/ 3656125 w 7264179"/>
                <a:gd name="connsiteY0" fmla="*/ 7272191 h 7264179"/>
                <a:gd name="connsiteX1" fmla="*/ 40060 w 7264179"/>
                <a:gd name="connsiteY1" fmla="*/ 3656126 h 7264179"/>
                <a:gd name="connsiteX2" fmla="*/ 3656125 w 7264179"/>
                <a:gd name="connsiteY2" fmla="*/ 40060 h 7264179"/>
                <a:gd name="connsiteX3" fmla="*/ 7272191 w 7264179"/>
                <a:gd name="connsiteY3" fmla="*/ 3656126 h 7264179"/>
                <a:gd name="connsiteX4" fmla="*/ 3656125 w 7264179"/>
                <a:gd name="connsiteY4" fmla="*/ 7272191 h 7264179"/>
                <a:gd name="connsiteX5" fmla="*/ 3656125 w 7264179"/>
                <a:gd name="connsiteY5" fmla="*/ 102019 h 7264179"/>
                <a:gd name="connsiteX6" fmla="*/ 102553 w 7264179"/>
                <a:gd name="connsiteY6" fmla="*/ 3655592 h 7264179"/>
                <a:gd name="connsiteX7" fmla="*/ 3656125 w 7264179"/>
                <a:gd name="connsiteY7" fmla="*/ 7209698 h 7264179"/>
                <a:gd name="connsiteX8" fmla="*/ 7210232 w 7264179"/>
                <a:gd name="connsiteY8" fmla="*/ 3655592 h 7264179"/>
                <a:gd name="connsiteX9" fmla="*/ 3656125 w 7264179"/>
                <a:gd name="connsiteY9" fmla="*/ 102019 h 726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64179" h="7264179">
                  <a:moveTo>
                    <a:pt x="3656125" y="7272191"/>
                  </a:moveTo>
                  <a:cubicBezTo>
                    <a:pt x="1662215" y="7272191"/>
                    <a:pt x="40060" y="5650036"/>
                    <a:pt x="40060" y="3656126"/>
                  </a:cubicBezTo>
                  <a:cubicBezTo>
                    <a:pt x="40060" y="1662215"/>
                    <a:pt x="1662215" y="40060"/>
                    <a:pt x="3656125" y="40060"/>
                  </a:cubicBezTo>
                  <a:cubicBezTo>
                    <a:pt x="5650036" y="40060"/>
                    <a:pt x="7272191" y="1662215"/>
                    <a:pt x="7272191" y="3656126"/>
                  </a:cubicBezTo>
                  <a:cubicBezTo>
                    <a:pt x="7272191" y="5650036"/>
                    <a:pt x="5650036" y="7272191"/>
                    <a:pt x="3656125" y="7272191"/>
                  </a:cubicBezTo>
                  <a:close/>
                  <a:moveTo>
                    <a:pt x="3656125" y="102019"/>
                  </a:moveTo>
                  <a:cubicBezTo>
                    <a:pt x="1696399" y="102019"/>
                    <a:pt x="102553" y="1696400"/>
                    <a:pt x="102553" y="3655592"/>
                  </a:cubicBezTo>
                  <a:cubicBezTo>
                    <a:pt x="102553" y="5614783"/>
                    <a:pt x="1696934" y="7209698"/>
                    <a:pt x="3656125" y="7209698"/>
                  </a:cubicBezTo>
                  <a:cubicBezTo>
                    <a:pt x="5615852" y="7209698"/>
                    <a:pt x="7210232" y="5615317"/>
                    <a:pt x="7210232" y="3655592"/>
                  </a:cubicBezTo>
                  <a:cubicBezTo>
                    <a:pt x="7210232" y="1695865"/>
                    <a:pt x="5615852" y="102019"/>
                    <a:pt x="3656125" y="102019"/>
                  </a:cubicBezTo>
                  <a:close/>
                </a:path>
              </a:pathLst>
            </a:custGeom>
            <a:solidFill>
              <a:srgbClr val="003347"/>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86A98BFD-A3BE-4F56-8109-7A339BDBCE59}"/>
                </a:ext>
              </a:extLst>
            </p:cNvPr>
            <p:cNvSpPr/>
            <p:nvPr/>
          </p:nvSpPr>
          <p:spPr>
            <a:xfrm>
              <a:off x="165876" y="7556888"/>
              <a:ext cx="3044544" cy="3044544"/>
            </a:xfrm>
            <a:custGeom>
              <a:avLst/>
              <a:gdLst>
                <a:gd name="connsiteX0" fmla="*/ 1539654 w 3044545"/>
                <a:gd name="connsiteY0" fmla="*/ 2854684 h 3044545"/>
                <a:gd name="connsiteX1" fmla="*/ 224624 w 3044545"/>
                <a:gd name="connsiteY1" fmla="*/ 2854684 h 3044545"/>
                <a:gd name="connsiteX2" fmla="*/ 224624 w 3044545"/>
                <a:gd name="connsiteY2" fmla="*/ 1539655 h 3044545"/>
                <a:gd name="connsiteX3" fmla="*/ 1539654 w 3044545"/>
                <a:gd name="connsiteY3" fmla="*/ 224624 h 3044545"/>
                <a:gd name="connsiteX4" fmla="*/ 1539654 w 3044545"/>
                <a:gd name="connsiteY4" fmla="*/ 224624 h 3044545"/>
                <a:gd name="connsiteX5" fmla="*/ 2854685 w 3044545"/>
                <a:gd name="connsiteY5" fmla="*/ 1539655 h 3044545"/>
                <a:gd name="connsiteX6" fmla="*/ 2854685 w 3044545"/>
                <a:gd name="connsiteY6" fmla="*/ 1539655 h 3044545"/>
                <a:gd name="connsiteX7" fmla="*/ 1539654 w 3044545"/>
                <a:gd name="connsiteY7" fmla="*/ 2854684 h 304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4545" h="3044545">
                  <a:moveTo>
                    <a:pt x="1539654" y="2854684"/>
                  </a:moveTo>
                  <a:lnTo>
                    <a:pt x="224624" y="2854684"/>
                  </a:lnTo>
                  <a:lnTo>
                    <a:pt x="224624" y="1539655"/>
                  </a:lnTo>
                  <a:cubicBezTo>
                    <a:pt x="224624" y="813236"/>
                    <a:pt x="813237" y="224624"/>
                    <a:pt x="1539654" y="224624"/>
                  </a:cubicBezTo>
                  <a:lnTo>
                    <a:pt x="1539654" y="224624"/>
                  </a:lnTo>
                  <a:cubicBezTo>
                    <a:pt x="2266072" y="224624"/>
                    <a:pt x="2854685" y="813236"/>
                    <a:pt x="2854685" y="1539655"/>
                  </a:cubicBezTo>
                  <a:lnTo>
                    <a:pt x="2854685" y="1539655"/>
                  </a:lnTo>
                  <a:cubicBezTo>
                    <a:pt x="2855219" y="2266072"/>
                    <a:pt x="2266072" y="2854684"/>
                    <a:pt x="1539654" y="2854684"/>
                  </a:cubicBezTo>
                  <a:close/>
                </a:path>
              </a:pathLst>
            </a:custGeom>
            <a:solidFill>
              <a:srgbClr val="003347"/>
            </a:solidFill>
            <a:ln w="53409"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F5BE6F7-A33C-4516-8A49-26011B7C5C70}"/>
                </a:ext>
              </a:extLst>
            </p:cNvPr>
            <p:cNvSpPr/>
            <p:nvPr/>
          </p:nvSpPr>
          <p:spPr>
            <a:xfrm>
              <a:off x="11900192" y="4855254"/>
              <a:ext cx="1335327" cy="1014848"/>
            </a:xfrm>
            <a:custGeom>
              <a:avLst/>
              <a:gdLst>
                <a:gd name="connsiteX0" fmla="*/ 224624 w 1335327"/>
                <a:gd name="connsiteY0" fmla="*/ 224624 h 1014848"/>
                <a:gd name="connsiteX1" fmla="*/ 224624 w 1335327"/>
                <a:gd name="connsiteY1" fmla="*/ 822317 h 1014848"/>
                <a:gd name="connsiteX2" fmla="*/ 1111816 w 1335327"/>
                <a:gd name="connsiteY2" fmla="*/ 822317 h 1014848"/>
                <a:gd name="connsiteX3" fmla="*/ 1111816 w 1335327"/>
                <a:gd name="connsiteY3" fmla="*/ 224624 h 1014848"/>
                <a:gd name="connsiteX4" fmla="*/ 224624 w 1335327"/>
                <a:gd name="connsiteY4" fmla="*/ 224624 h 1014848"/>
                <a:gd name="connsiteX5" fmla="*/ 667418 w 1335327"/>
                <a:gd name="connsiteY5" fmla="*/ 538159 h 1014848"/>
                <a:gd name="connsiteX6" fmla="*/ 330916 w 1335327"/>
                <a:gd name="connsiteY6" fmla="*/ 278572 h 1014848"/>
                <a:gd name="connsiteX7" fmla="*/ 1004989 w 1335327"/>
                <a:gd name="connsiteY7" fmla="*/ 278572 h 1014848"/>
                <a:gd name="connsiteX8" fmla="*/ 667418 w 1335327"/>
                <a:gd name="connsiteY8" fmla="*/ 538159 h 1014848"/>
                <a:gd name="connsiteX9" fmla="*/ 550978 w 1335327"/>
                <a:gd name="connsiteY9" fmla="*/ 516794 h 1014848"/>
                <a:gd name="connsiteX10" fmla="*/ 278571 w 1335327"/>
                <a:gd name="connsiteY10" fmla="*/ 738458 h 1014848"/>
                <a:gd name="connsiteX11" fmla="*/ 278571 w 1335327"/>
                <a:gd name="connsiteY11" fmla="*/ 306881 h 1014848"/>
                <a:gd name="connsiteX12" fmla="*/ 550978 w 1335327"/>
                <a:gd name="connsiteY12" fmla="*/ 516794 h 1014848"/>
                <a:gd name="connsiteX13" fmla="*/ 594777 w 1335327"/>
                <a:gd name="connsiteY13" fmla="*/ 550444 h 1014848"/>
                <a:gd name="connsiteX14" fmla="*/ 667418 w 1335327"/>
                <a:gd name="connsiteY14" fmla="*/ 606528 h 1014848"/>
                <a:gd name="connsiteX15" fmla="*/ 743800 w 1335327"/>
                <a:gd name="connsiteY15" fmla="*/ 547774 h 1014848"/>
                <a:gd name="connsiteX16" fmla="*/ 1009796 w 1335327"/>
                <a:gd name="connsiteY16" fmla="*/ 768370 h 1014848"/>
                <a:gd name="connsiteX17" fmla="*/ 327177 w 1335327"/>
                <a:gd name="connsiteY17" fmla="*/ 768370 h 1014848"/>
                <a:gd name="connsiteX18" fmla="*/ 594777 w 1335327"/>
                <a:gd name="connsiteY18" fmla="*/ 550444 h 1014848"/>
                <a:gd name="connsiteX19" fmla="*/ 788133 w 1335327"/>
                <a:gd name="connsiteY19" fmla="*/ 514123 h 1014848"/>
                <a:gd name="connsiteX20" fmla="*/ 1057868 w 1335327"/>
                <a:gd name="connsiteY20" fmla="*/ 306881 h 1014848"/>
                <a:gd name="connsiteX21" fmla="*/ 1057868 w 1335327"/>
                <a:gd name="connsiteY21" fmla="*/ 737924 h 1014848"/>
                <a:gd name="connsiteX22" fmla="*/ 788133 w 1335327"/>
                <a:gd name="connsiteY22" fmla="*/ 514123 h 101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5327" h="1014848">
                  <a:moveTo>
                    <a:pt x="224624" y="224624"/>
                  </a:moveTo>
                  <a:lnTo>
                    <a:pt x="224624" y="822317"/>
                  </a:lnTo>
                  <a:lnTo>
                    <a:pt x="1111816" y="822317"/>
                  </a:lnTo>
                  <a:lnTo>
                    <a:pt x="1111816" y="224624"/>
                  </a:lnTo>
                  <a:lnTo>
                    <a:pt x="224624" y="224624"/>
                  </a:lnTo>
                  <a:close/>
                  <a:moveTo>
                    <a:pt x="667418" y="538159"/>
                  </a:moveTo>
                  <a:lnTo>
                    <a:pt x="330916" y="278572"/>
                  </a:lnTo>
                  <a:lnTo>
                    <a:pt x="1004989" y="278572"/>
                  </a:lnTo>
                  <a:lnTo>
                    <a:pt x="667418" y="538159"/>
                  </a:lnTo>
                  <a:close/>
                  <a:moveTo>
                    <a:pt x="550978" y="516794"/>
                  </a:moveTo>
                  <a:lnTo>
                    <a:pt x="278571" y="738458"/>
                  </a:lnTo>
                  <a:lnTo>
                    <a:pt x="278571" y="306881"/>
                  </a:lnTo>
                  <a:lnTo>
                    <a:pt x="550978" y="516794"/>
                  </a:lnTo>
                  <a:close/>
                  <a:moveTo>
                    <a:pt x="594777" y="550444"/>
                  </a:moveTo>
                  <a:lnTo>
                    <a:pt x="667418" y="606528"/>
                  </a:lnTo>
                  <a:lnTo>
                    <a:pt x="743800" y="547774"/>
                  </a:lnTo>
                  <a:lnTo>
                    <a:pt x="1009796" y="768370"/>
                  </a:lnTo>
                  <a:lnTo>
                    <a:pt x="327177" y="768370"/>
                  </a:lnTo>
                  <a:lnTo>
                    <a:pt x="594777" y="550444"/>
                  </a:lnTo>
                  <a:close/>
                  <a:moveTo>
                    <a:pt x="788133" y="514123"/>
                  </a:moveTo>
                  <a:lnTo>
                    <a:pt x="1057868" y="306881"/>
                  </a:lnTo>
                  <a:lnTo>
                    <a:pt x="1057868" y="737924"/>
                  </a:lnTo>
                  <a:lnTo>
                    <a:pt x="788133" y="514123"/>
                  </a:lnTo>
                  <a:close/>
                </a:path>
              </a:pathLst>
            </a:custGeom>
            <a:solidFill>
              <a:srgbClr val="003347"/>
            </a:solidFill>
            <a:ln w="53409"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620EA5FB-C946-49DC-A24D-9EBAD172BCBC}"/>
                </a:ext>
              </a:extLst>
            </p:cNvPr>
            <p:cNvSpPr/>
            <p:nvPr/>
          </p:nvSpPr>
          <p:spPr>
            <a:xfrm>
              <a:off x="9213804" y="3569358"/>
              <a:ext cx="6676633" cy="6676633"/>
            </a:xfrm>
            <a:custGeom>
              <a:avLst/>
              <a:gdLst>
                <a:gd name="connsiteX0" fmla="*/ 3363422 w 6676635"/>
                <a:gd name="connsiteY0" fmla="*/ 6686784 h 6676635"/>
                <a:gd name="connsiteX1" fmla="*/ 40060 w 6676635"/>
                <a:gd name="connsiteY1" fmla="*/ 3363422 h 6676635"/>
                <a:gd name="connsiteX2" fmla="*/ 3363422 w 6676635"/>
                <a:gd name="connsiteY2" fmla="*/ 40060 h 6676635"/>
                <a:gd name="connsiteX3" fmla="*/ 6686784 w 6676635"/>
                <a:gd name="connsiteY3" fmla="*/ 3363422 h 6676635"/>
                <a:gd name="connsiteX4" fmla="*/ 3363422 w 6676635"/>
                <a:gd name="connsiteY4" fmla="*/ 6686784 h 6676635"/>
                <a:gd name="connsiteX5" fmla="*/ 3363422 w 6676635"/>
                <a:gd name="connsiteY5" fmla="*/ 290033 h 6676635"/>
                <a:gd name="connsiteX6" fmla="*/ 290033 w 6676635"/>
                <a:gd name="connsiteY6" fmla="*/ 3363422 h 6676635"/>
                <a:gd name="connsiteX7" fmla="*/ 3363422 w 6676635"/>
                <a:gd name="connsiteY7" fmla="*/ 6436811 h 6676635"/>
                <a:gd name="connsiteX8" fmla="*/ 6436811 w 6676635"/>
                <a:gd name="connsiteY8" fmla="*/ 3363422 h 6676635"/>
                <a:gd name="connsiteX9" fmla="*/ 3363422 w 6676635"/>
                <a:gd name="connsiteY9" fmla="*/ 290033 h 6676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6635" h="6676635">
                  <a:moveTo>
                    <a:pt x="3363422" y="6686784"/>
                  </a:moveTo>
                  <a:cubicBezTo>
                    <a:pt x="1530819" y="6686784"/>
                    <a:pt x="40060" y="5196025"/>
                    <a:pt x="40060" y="3363422"/>
                  </a:cubicBezTo>
                  <a:cubicBezTo>
                    <a:pt x="40060" y="1530819"/>
                    <a:pt x="1530819" y="40060"/>
                    <a:pt x="3363422" y="40060"/>
                  </a:cubicBezTo>
                  <a:cubicBezTo>
                    <a:pt x="5196025" y="40060"/>
                    <a:pt x="6686784" y="1530819"/>
                    <a:pt x="6686784" y="3363422"/>
                  </a:cubicBezTo>
                  <a:cubicBezTo>
                    <a:pt x="6686784" y="5196025"/>
                    <a:pt x="5196025" y="6686784"/>
                    <a:pt x="3363422" y="6686784"/>
                  </a:cubicBezTo>
                  <a:close/>
                  <a:moveTo>
                    <a:pt x="3363422" y="290033"/>
                  </a:moveTo>
                  <a:cubicBezTo>
                    <a:pt x="1668624" y="290033"/>
                    <a:pt x="290033" y="1668625"/>
                    <a:pt x="290033" y="3363422"/>
                  </a:cubicBezTo>
                  <a:cubicBezTo>
                    <a:pt x="290033" y="5058219"/>
                    <a:pt x="1668624" y="6436811"/>
                    <a:pt x="3363422" y="6436811"/>
                  </a:cubicBezTo>
                  <a:cubicBezTo>
                    <a:pt x="5058220" y="6436811"/>
                    <a:pt x="6436811" y="5058219"/>
                    <a:pt x="6436811" y="3363422"/>
                  </a:cubicBezTo>
                  <a:cubicBezTo>
                    <a:pt x="6437344" y="1668625"/>
                    <a:pt x="5058220" y="290033"/>
                    <a:pt x="3363422" y="290033"/>
                  </a:cubicBezTo>
                  <a:close/>
                </a:path>
              </a:pathLst>
            </a:custGeom>
            <a:solidFill>
              <a:srgbClr val="FF9D00"/>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B4AF731-B2FF-476D-BEC1-D51261E7BE38}"/>
                </a:ext>
              </a:extLst>
            </p:cNvPr>
            <p:cNvSpPr/>
            <p:nvPr/>
          </p:nvSpPr>
          <p:spPr>
            <a:xfrm>
              <a:off x="8921101" y="3277187"/>
              <a:ext cx="7264176" cy="7264177"/>
            </a:xfrm>
            <a:custGeom>
              <a:avLst/>
              <a:gdLst>
                <a:gd name="connsiteX0" fmla="*/ 3656125 w 7264179"/>
                <a:gd name="connsiteY0" fmla="*/ 7272191 h 7264179"/>
                <a:gd name="connsiteX1" fmla="*/ 40060 w 7264179"/>
                <a:gd name="connsiteY1" fmla="*/ 3656126 h 7264179"/>
                <a:gd name="connsiteX2" fmla="*/ 3656125 w 7264179"/>
                <a:gd name="connsiteY2" fmla="*/ 40060 h 7264179"/>
                <a:gd name="connsiteX3" fmla="*/ 7272190 w 7264179"/>
                <a:gd name="connsiteY3" fmla="*/ 3656126 h 7264179"/>
                <a:gd name="connsiteX4" fmla="*/ 3656125 w 7264179"/>
                <a:gd name="connsiteY4" fmla="*/ 7272191 h 7264179"/>
                <a:gd name="connsiteX5" fmla="*/ 3656125 w 7264179"/>
                <a:gd name="connsiteY5" fmla="*/ 102019 h 7264179"/>
                <a:gd name="connsiteX6" fmla="*/ 102553 w 7264179"/>
                <a:gd name="connsiteY6" fmla="*/ 3655592 h 7264179"/>
                <a:gd name="connsiteX7" fmla="*/ 3656125 w 7264179"/>
                <a:gd name="connsiteY7" fmla="*/ 7209698 h 7264179"/>
                <a:gd name="connsiteX8" fmla="*/ 7209698 w 7264179"/>
                <a:gd name="connsiteY8" fmla="*/ 3655592 h 7264179"/>
                <a:gd name="connsiteX9" fmla="*/ 3656125 w 7264179"/>
                <a:gd name="connsiteY9" fmla="*/ 102019 h 726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64179" h="7264179">
                  <a:moveTo>
                    <a:pt x="3656125" y="7272191"/>
                  </a:moveTo>
                  <a:cubicBezTo>
                    <a:pt x="1662215" y="7272191"/>
                    <a:pt x="40060" y="5650036"/>
                    <a:pt x="40060" y="3656126"/>
                  </a:cubicBezTo>
                  <a:cubicBezTo>
                    <a:pt x="40060" y="1662215"/>
                    <a:pt x="1662215" y="40060"/>
                    <a:pt x="3656125" y="40060"/>
                  </a:cubicBezTo>
                  <a:cubicBezTo>
                    <a:pt x="5650035" y="40060"/>
                    <a:pt x="7272190" y="1662215"/>
                    <a:pt x="7272190" y="3656126"/>
                  </a:cubicBezTo>
                  <a:cubicBezTo>
                    <a:pt x="7272190" y="5650036"/>
                    <a:pt x="5650035" y="7272191"/>
                    <a:pt x="3656125" y="7272191"/>
                  </a:cubicBezTo>
                  <a:close/>
                  <a:moveTo>
                    <a:pt x="3656125" y="102019"/>
                  </a:moveTo>
                  <a:cubicBezTo>
                    <a:pt x="1696399" y="102019"/>
                    <a:pt x="102553" y="1696400"/>
                    <a:pt x="102553" y="3655592"/>
                  </a:cubicBezTo>
                  <a:cubicBezTo>
                    <a:pt x="102553" y="5614783"/>
                    <a:pt x="1696933" y="7209698"/>
                    <a:pt x="3656125" y="7209698"/>
                  </a:cubicBezTo>
                  <a:cubicBezTo>
                    <a:pt x="5615317" y="7209698"/>
                    <a:pt x="7209698" y="5615317"/>
                    <a:pt x="7209698" y="3655592"/>
                  </a:cubicBezTo>
                  <a:cubicBezTo>
                    <a:pt x="7209698" y="1695865"/>
                    <a:pt x="5615852" y="102019"/>
                    <a:pt x="3656125" y="102019"/>
                  </a:cubicBezTo>
                  <a:close/>
                </a:path>
              </a:pathLst>
            </a:custGeom>
            <a:solidFill>
              <a:srgbClr val="003347"/>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D85C85FB-2B6F-4C4F-B7E9-9A112B886CE6}"/>
                </a:ext>
              </a:extLst>
            </p:cNvPr>
            <p:cNvSpPr/>
            <p:nvPr/>
          </p:nvSpPr>
          <p:spPr>
            <a:xfrm>
              <a:off x="8002640" y="7556888"/>
              <a:ext cx="3044544" cy="3044544"/>
            </a:xfrm>
            <a:custGeom>
              <a:avLst/>
              <a:gdLst>
                <a:gd name="connsiteX0" fmla="*/ 1539654 w 3044545"/>
                <a:gd name="connsiteY0" fmla="*/ 2854684 h 3044545"/>
                <a:gd name="connsiteX1" fmla="*/ 224624 w 3044545"/>
                <a:gd name="connsiteY1" fmla="*/ 2854684 h 3044545"/>
                <a:gd name="connsiteX2" fmla="*/ 224624 w 3044545"/>
                <a:gd name="connsiteY2" fmla="*/ 1539655 h 3044545"/>
                <a:gd name="connsiteX3" fmla="*/ 1539654 w 3044545"/>
                <a:gd name="connsiteY3" fmla="*/ 224624 h 3044545"/>
                <a:gd name="connsiteX4" fmla="*/ 1539654 w 3044545"/>
                <a:gd name="connsiteY4" fmla="*/ 224624 h 3044545"/>
                <a:gd name="connsiteX5" fmla="*/ 2854685 w 3044545"/>
                <a:gd name="connsiteY5" fmla="*/ 1539655 h 3044545"/>
                <a:gd name="connsiteX6" fmla="*/ 2854685 w 3044545"/>
                <a:gd name="connsiteY6" fmla="*/ 1539655 h 3044545"/>
                <a:gd name="connsiteX7" fmla="*/ 1539654 w 3044545"/>
                <a:gd name="connsiteY7" fmla="*/ 2854684 h 304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4545" h="3044545">
                  <a:moveTo>
                    <a:pt x="1539654" y="2854684"/>
                  </a:moveTo>
                  <a:lnTo>
                    <a:pt x="224624" y="2854684"/>
                  </a:lnTo>
                  <a:lnTo>
                    <a:pt x="224624" y="1539655"/>
                  </a:lnTo>
                  <a:cubicBezTo>
                    <a:pt x="224624" y="813236"/>
                    <a:pt x="813237" y="224624"/>
                    <a:pt x="1539654" y="224624"/>
                  </a:cubicBezTo>
                  <a:lnTo>
                    <a:pt x="1539654" y="224624"/>
                  </a:lnTo>
                  <a:cubicBezTo>
                    <a:pt x="2266072" y="224624"/>
                    <a:pt x="2854685" y="813236"/>
                    <a:pt x="2854685" y="1539655"/>
                  </a:cubicBezTo>
                  <a:lnTo>
                    <a:pt x="2854685" y="1539655"/>
                  </a:lnTo>
                  <a:cubicBezTo>
                    <a:pt x="2854685" y="2266072"/>
                    <a:pt x="2266072" y="2854684"/>
                    <a:pt x="1539654" y="2854684"/>
                  </a:cubicBezTo>
                  <a:close/>
                </a:path>
              </a:pathLst>
            </a:custGeom>
            <a:solidFill>
              <a:srgbClr val="003347"/>
            </a:solidFill>
            <a:ln w="53409"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7F318F7-43BC-4FF1-A2D7-5299AD2AC4C7}"/>
                </a:ext>
              </a:extLst>
            </p:cNvPr>
            <p:cNvSpPr/>
            <p:nvPr/>
          </p:nvSpPr>
          <p:spPr>
            <a:xfrm>
              <a:off x="19893990" y="4876085"/>
              <a:ext cx="1175088" cy="1175088"/>
            </a:xfrm>
            <a:custGeom>
              <a:avLst/>
              <a:gdLst>
                <a:gd name="connsiteX0" fmla="*/ 333053 w 1175087"/>
                <a:gd name="connsiteY0" fmla="*/ 880537 h 1175087"/>
                <a:gd name="connsiteX1" fmla="*/ 492223 w 1175087"/>
                <a:gd name="connsiteY1" fmla="*/ 721366 h 1175087"/>
                <a:gd name="connsiteX2" fmla="*/ 559524 w 1175087"/>
                <a:gd name="connsiteY2" fmla="*/ 788133 h 1175087"/>
                <a:gd name="connsiteX3" fmla="*/ 868786 w 1175087"/>
                <a:gd name="connsiteY3" fmla="*/ 479405 h 1175087"/>
                <a:gd name="connsiteX4" fmla="*/ 920062 w 1175087"/>
                <a:gd name="connsiteY4" fmla="*/ 530681 h 1175087"/>
                <a:gd name="connsiteX5" fmla="*/ 940359 w 1175087"/>
                <a:gd name="connsiteY5" fmla="*/ 407297 h 1175087"/>
                <a:gd name="connsiteX6" fmla="*/ 946234 w 1175087"/>
                <a:gd name="connsiteY6" fmla="*/ 401422 h 1175087"/>
                <a:gd name="connsiteX7" fmla="*/ 941962 w 1175087"/>
                <a:gd name="connsiteY7" fmla="*/ 397683 h 1175087"/>
                <a:gd name="connsiteX8" fmla="*/ 956917 w 1175087"/>
                <a:gd name="connsiteY8" fmla="*/ 305278 h 1175087"/>
                <a:gd name="connsiteX9" fmla="*/ 731514 w 1175087"/>
                <a:gd name="connsiteY9" fmla="*/ 342133 h 1175087"/>
                <a:gd name="connsiteX10" fmla="*/ 789734 w 1175087"/>
                <a:gd name="connsiteY10" fmla="*/ 400353 h 1175087"/>
                <a:gd name="connsiteX11" fmla="*/ 559524 w 1175087"/>
                <a:gd name="connsiteY11" fmla="*/ 630564 h 1175087"/>
                <a:gd name="connsiteX12" fmla="*/ 492223 w 1175087"/>
                <a:gd name="connsiteY12" fmla="*/ 563263 h 1175087"/>
                <a:gd name="connsiteX13" fmla="*/ 322370 w 1175087"/>
                <a:gd name="connsiteY13" fmla="*/ 733651 h 1175087"/>
                <a:gd name="connsiteX14" fmla="*/ 322370 w 1175087"/>
                <a:gd name="connsiteY14" fmla="*/ 224624 h 1175087"/>
                <a:gd name="connsiteX15" fmla="*/ 224624 w 1175087"/>
                <a:gd name="connsiteY15" fmla="*/ 224624 h 1175087"/>
                <a:gd name="connsiteX16" fmla="*/ 224624 w 1175087"/>
                <a:gd name="connsiteY16" fmla="*/ 880537 h 1175087"/>
                <a:gd name="connsiteX17" fmla="*/ 224624 w 1175087"/>
                <a:gd name="connsiteY17" fmla="*/ 978283 h 1175087"/>
                <a:gd name="connsiteX18" fmla="*/ 322370 w 1175087"/>
                <a:gd name="connsiteY18" fmla="*/ 978283 h 1175087"/>
                <a:gd name="connsiteX19" fmla="*/ 978282 w 1175087"/>
                <a:gd name="connsiteY19" fmla="*/ 978283 h 1175087"/>
                <a:gd name="connsiteX20" fmla="*/ 978282 w 1175087"/>
                <a:gd name="connsiteY20" fmla="*/ 880537 h 1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75087" h="1175087">
                  <a:moveTo>
                    <a:pt x="333053" y="880537"/>
                  </a:moveTo>
                  <a:lnTo>
                    <a:pt x="492223" y="721366"/>
                  </a:lnTo>
                  <a:lnTo>
                    <a:pt x="559524" y="788133"/>
                  </a:lnTo>
                  <a:lnTo>
                    <a:pt x="868786" y="479405"/>
                  </a:lnTo>
                  <a:lnTo>
                    <a:pt x="920062" y="530681"/>
                  </a:lnTo>
                  <a:lnTo>
                    <a:pt x="940359" y="407297"/>
                  </a:lnTo>
                  <a:lnTo>
                    <a:pt x="946234" y="401422"/>
                  </a:lnTo>
                  <a:lnTo>
                    <a:pt x="941962" y="397683"/>
                  </a:lnTo>
                  <a:lnTo>
                    <a:pt x="956917" y="305278"/>
                  </a:lnTo>
                  <a:lnTo>
                    <a:pt x="731514" y="342133"/>
                  </a:lnTo>
                  <a:lnTo>
                    <a:pt x="789734" y="400353"/>
                  </a:lnTo>
                  <a:lnTo>
                    <a:pt x="559524" y="630564"/>
                  </a:lnTo>
                  <a:lnTo>
                    <a:pt x="492223" y="563263"/>
                  </a:lnTo>
                  <a:lnTo>
                    <a:pt x="322370" y="733651"/>
                  </a:lnTo>
                  <a:lnTo>
                    <a:pt x="322370" y="224624"/>
                  </a:lnTo>
                  <a:lnTo>
                    <a:pt x="224624" y="224624"/>
                  </a:lnTo>
                  <a:lnTo>
                    <a:pt x="224624" y="880537"/>
                  </a:lnTo>
                  <a:lnTo>
                    <a:pt x="224624" y="978283"/>
                  </a:lnTo>
                  <a:lnTo>
                    <a:pt x="322370" y="978283"/>
                  </a:lnTo>
                  <a:lnTo>
                    <a:pt x="978282" y="978283"/>
                  </a:lnTo>
                  <a:lnTo>
                    <a:pt x="978282" y="880537"/>
                  </a:lnTo>
                  <a:close/>
                </a:path>
              </a:pathLst>
            </a:custGeom>
            <a:solidFill>
              <a:srgbClr val="003347"/>
            </a:solidFill>
            <a:ln w="53409"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17549D3-DAE4-49FF-8FB2-FE669DF5CD8A}"/>
                </a:ext>
              </a:extLst>
            </p:cNvPr>
            <p:cNvSpPr/>
            <p:nvPr/>
          </p:nvSpPr>
          <p:spPr>
            <a:xfrm>
              <a:off x="17050568" y="3569358"/>
              <a:ext cx="6676633" cy="6676633"/>
            </a:xfrm>
            <a:custGeom>
              <a:avLst/>
              <a:gdLst>
                <a:gd name="connsiteX0" fmla="*/ 3363422 w 6676635"/>
                <a:gd name="connsiteY0" fmla="*/ 6686784 h 6676635"/>
                <a:gd name="connsiteX1" fmla="*/ 40060 w 6676635"/>
                <a:gd name="connsiteY1" fmla="*/ 3363422 h 6676635"/>
                <a:gd name="connsiteX2" fmla="*/ 3363422 w 6676635"/>
                <a:gd name="connsiteY2" fmla="*/ 40060 h 6676635"/>
                <a:gd name="connsiteX3" fmla="*/ 6686784 w 6676635"/>
                <a:gd name="connsiteY3" fmla="*/ 3363422 h 6676635"/>
                <a:gd name="connsiteX4" fmla="*/ 3363422 w 6676635"/>
                <a:gd name="connsiteY4" fmla="*/ 6686784 h 6676635"/>
                <a:gd name="connsiteX5" fmla="*/ 3363422 w 6676635"/>
                <a:gd name="connsiteY5" fmla="*/ 290033 h 6676635"/>
                <a:gd name="connsiteX6" fmla="*/ 290033 w 6676635"/>
                <a:gd name="connsiteY6" fmla="*/ 3363422 h 6676635"/>
                <a:gd name="connsiteX7" fmla="*/ 3363422 w 6676635"/>
                <a:gd name="connsiteY7" fmla="*/ 6436811 h 6676635"/>
                <a:gd name="connsiteX8" fmla="*/ 6436811 w 6676635"/>
                <a:gd name="connsiteY8" fmla="*/ 3363422 h 6676635"/>
                <a:gd name="connsiteX9" fmla="*/ 3363422 w 6676635"/>
                <a:gd name="connsiteY9" fmla="*/ 290033 h 6676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6635" h="6676635">
                  <a:moveTo>
                    <a:pt x="3363422" y="6686784"/>
                  </a:moveTo>
                  <a:cubicBezTo>
                    <a:pt x="1530819" y="6686784"/>
                    <a:pt x="40060" y="5196025"/>
                    <a:pt x="40060" y="3363422"/>
                  </a:cubicBezTo>
                  <a:cubicBezTo>
                    <a:pt x="40060" y="1530819"/>
                    <a:pt x="1530819" y="40060"/>
                    <a:pt x="3363422" y="40060"/>
                  </a:cubicBezTo>
                  <a:cubicBezTo>
                    <a:pt x="5196025" y="40060"/>
                    <a:pt x="6686784" y="1530819"/>
                    <a:pt x="6686784" y="3363422"/>
                  </a:cubicBezTo>
                  <a:cubicBezTo>
                    <a:pt x="6686784" y="5196025"/>
                    <a:pt x="5195490" y="6686784"/>
                    <a:pt x="3363422" y="6686784"/>
                  </a:cubicBezTo>
                  <a:close/>
                  <a:moveTo>
                    <a:pt x="3363422" y="290033"/>
                  </a:moveTo>
                  <a:cubicBezTo>
                    <a:pt x="1668624" y="290033"/>
                    <a:pt x="290033" y="1668625"/>
                    <a:pt x="290033" y="3363422"/>
                  </a:cubicBezTo>
                  <a:cubicBezTo>
                    <a:pt x="290033" y="5058219"/>
                    <a:pt x="1668624" y="6436811"/>
                    <a:pt x="3363422" y="6436811"/>
                  </a:cubicBezTo>
                  <a:cubicBezTo>
                    <a:pt x="5058218" y="6436811"/>
                    <a:pt x="6436811" y="5058219"/>
                    <a:pt x="6436811" y="3363422"/>
                  </a:cubicBezTo>
                  <a:cubicBezTo>
                    <a:pt x="6436811" y="1668625"/>
                    <a:pt x="5058218" y="290033"/>
                    <a:pt x="3363422" y="290033"/>
                  </a:cubicBezTo>
                  <a:close/>
                </a:path>
              </a:pathLst>
            </a:custGeom>
            <a:solidFill>
              <a:srgbClr val="FF553A"/>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BB29A1DA-180B-4CEC-BA61-D6A5B0CB8B14}"/>
                </a:ext>
              </a:extLst>
            </p:cNvPr>
            <p:cNvSpPr/>
            <p:nvPr/>
          </p:nvSpPr>
          <p:spPr>
            <a:xfrm>
              <a:off x="16757863" y="3277187"/>
              <a:ext cx="7264176" cy="7264177"/>
            </a:xfrm>
            <a:custGeom>
              <a:avLst/>
              <a:gdLst>
                <a:gd name="connsiteX0" fmla="*/ 3656126 w 7264179"/>
                <a:gd name="connsiteY0" fmla="*/ 7272191 h 7264179"/>
                <a:gd name="connsiteX1" fmla="*/ 40060 w 7264179"/>
                <a:gd name="connsiteY1" fmla="*/ 3656126 h 7264179"/>
                <a:gd name="connsiteX2" fmla="*/ 3656126 w 7264179"/>
                <a:gd name="connsiteY2" fmla="*/ 40060 h 7264179"/>
                <a:gd name="connsiteX3" fmla="*/ 7272191 w 7264179"/>
                <a:gd name="connsiteY3" fmla="*/ 3656126 h 7264179"/>
                <a:gd name="connsiteX4" fmla="*/ 3656126 w 7264179"/>
                <a:gd name="connsiteY4" fmla="*/ 7272191 h 7264179"/>
                <a:gd name="connsiteX5" fmla="*/ 3656126 w 7264179"/>
                <a:gd name="connsiteY5" fmla="*/ 102019 h 7264179"/>
                <a:gd name="connsiteX6" fmla="*/ 102554 w 7264179"/>
                <a:gd name="connsiteY6" fmla="*/ 3655592 h 7264179"/>
                <a:gd name="connsiteX7" fmla="*/ 3656126 w 7264179"/>
                <a:gd name="connsiteY7" fmla="*/ 7209698 h 7264179"/>
                <a:gd name="connsiteX8" fmla="*/ 7209699 w 7264179"/>
                <a:gd name="connsiteY8" fmla="*/ 3655592 h 7264179"/>
                <a:gd name="connsiteX9" fmla="*/ 3656126 w 7264179"/>
                <a:gd name="connsiteY9" fmla="*/ 102019 h 726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64179" h="7264179">
                  <a:moveTo>
                    <a:pt x="3656126" y="7272191"/>
                  </a:moveTo>
                  <a:cubicBezTo>
                    <a:pt x="1662215" y="7272191"/>
                    <a:pt x="40060" y="5650036"/>
                    <a:pt x="40060" y="3656126"/>
                  </a:cubicBezTo>
                  <a:cubicBezTo>
                    <a:pt x="40060" y="1662215"/>
                    <a:pt x="1662215" y="40060"/>
                    <a:pt x="3656126" y="40060"/>
                  </a:cubicBezTo>
                  <a:cubicBezTo>
                    <a:pt x="5650036" y="40060"/>
                    <a:pt x="7272191" y="1662215"/>
                    <a:pt x="7272191" y="3656126"/>
                  </a:cubicBezTo>
                  <a:cubicBezTo>
                    <a:pt x="7272191" y="5650036"/>
                    <a:pt x="5650036" y="7272191"/>
                    <a:pt x="3656126" y="7272191"/>
                  </a:cubicBezTo>
                  <a:close/>
                  <a:moveTo>
                    <a:pt x="3656126" y="102019"/>
                  </a:moveTo>
                  <a:cubicBezTo>
                    <a:pt x="1696400" y="102019"/>
                    <a:pt x="102554" y="1696400"/>
                    <a:pt x="102554" y="3655592"/>
                  </a:cubicBezTo>
                  <a:cubicBezTo>
                    <a:pt x="102554" y="5614783"/>
                    <a:pt x="1696935" y="7209698"/>
                    <a:pt x="3656126" y="7209698"/>
                  </a:cubicBezTo>
                  <a:cubicBezTo>
                    <a:pt x="5615318" y="7209698"/>
                    <a:pt x="7209699" y="5615317"/>
                    <a:pt x="7209699" y="3655592"/>
                  </a:cubicBezTo>
                  <a:cubicBezTo>
                    <a:pt x="7209699" y="1695865"/>
                    <a:pt x="5615318" y="102019"/>
                    <a:pt x="3656126" y="102019"/>
                  </a:cubicBezTo>
                  <a:close/>
                </a:path>
              </a:pathLst>
            </a:custGeom>
            <a:solidFill>
              <a:srgbClr val="003347"/>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D0EF3503-3E57-4B7C-A54A-DF5A0C171119}"/>
                </a:ext>
              </a:extLst>
            </p:cNvPr>
            <p:cNvSpPr/>
            <p:nvPr/>
          </p:nvSpPr>
          <p:spPr>
            <a:xfrm>
              <a:off x="15838870" y="7556887"/>
              <a:ext cx="3044544" cy="3044544"/>
            </a:xfrm>
            <a:custGeom>
              <a:avLst/>
              <a:gdLst>
                <a:gd name="connsiteX0" fmla="*/ 1539654 w 3044545"/>
                <a:gd name="connsiteY0" fmla="*/ 2854684 h 3044545"/>
                <a:gd name="connsiteX1" fmla="*/ 224624 w 3044545"/>
                <a:gd name="connsiteY1" fmla="*/ 2854684 h 3044545"/>
                <a:gd name="connsiteX2" fmla="*/ 224624 w 3044545"/>
                <a:gd name="connsiteY2" fmla="*/ 1539655 h 3044545"/>
                <a:gd name="connsiteX3" fmla="*/ 1539654 w 3044545"/>
                <a:gd name="connsiteY3" fmla="*/ 224624 h 3044545"/>
                <a:gd name="connsiteX4" fmla="*/ 1539654 w 3044545"/>
                <a:gd name="connsiteY4" fmla="*/ 224624 h 3044545"/>
                <a:gd name="connsiteX5" fmla="*/ 2854686 w 3044545"/>
                <a:gd name="connsiteY5" fmla="*/ 1539655 h 3044545"/>
                <a:gd name="connsiteX6" fmla="*/ 2854686 w 3044545"/>
                <a:gd name="connsiteY6" fmla="*/ 1539655 h 3044545"/>
                <a:gd name="connsiteX7" fmla="*/ 1539654 w 3044545"/>
                <a:gd name="connsiteY7" fmla="*/ 2854684 h 304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4545" h="3044545">
                  <a:moveTo>
                    <a:pt x="1539654" y="2854684"/>
                  </a:moveTo>
                  <a:lnTo>
                    <a:pt x="224624" y="2854684"/>
                  </a:lnTo>
                  <a:lnTo>
                    <a:pt x="224624" y="1539655"/>
                  </a:lnTo>
                  <a:cubicBezTo>
                    <a:pt x="224624" y="813236"/>
                    <a:pt x="813238" y="224624"/>
                    <a:pt x="1539654" y="224624"/>
                  </a:cubicBezTo>
                  <a:lnTo>
                    <a:pt x="1539654" y="224624"/>
                  </a:lnTo>
                  <a:cubicBezTo>
                    <a:pt x="2266072" y="224624"/>
                    <a:pt x="2854686" y="813236"/>
                    <a:pt x="2854686" y="1539655"/>
                  </a:cubicBezTo>
                  <a:lnTo>
                    <a:pt x="2854686" y="1539655"/>
                  </a:lnTo>
                  <a:cubicBezTo>
                    <a:pt x="2855219" y="2266072"/>
                    <a:pt x="2266072" y="2854684"/>
                    <a:pt x="1539654" y="2854684"/>
                  </a:cubicBezTo>
                  <a:close/>
                </a:path>
              </a:pathLst>
            </a:custGeom>
            <a:solidFill>
              <a:srgbClr val="003347"/>
            </a:solidFill>
            <a:ln w="53409"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7F20CA04-5E72-452C-9AE4-3517AE8A3B85}"/>
                </a:ext>
              </a:extLst>
            </p:cNvPr>
            <p:cNvSpPr/>
            <p:nvPr/>
          </p:nvSpPr>
          <p:spPr>
            <a:xfrm>
              <a:off x="5700574" y="1877231"/>
              <a:ext cx="5875437" cy="1548978"/>
            </a:xfrm>
            <a:custGeom>
              <a:avLst/>
              <a:gdLst>
                <a:gd name="connsiteX0" fmla="*/ 5816404 w 5875438"/>
                <a:gd name="connsiteY0" fmla="*/ 1543638 h 1548979"/>
                <a:gd name="connsiteX1" fmla="*/ 5791300 w 5875438"/>
                <a:gd name="connsiteY1" fmla="*/ 1531353 h 1548979"/>
                <a:gd name="connsiteX2" fmla="*/ 2943849 w 5875438"/>
                <a:gd name="connsiteY2" fmla="*/ 102553 h 1548979"/>
                <a:gd name="connsiteX3" fmla="*/ 96397 w 5875438"/>
                <a:gd name="connsiteY3" fmla="*/ 1531353 h 1548979"/>
                <a:gd name="connsiteX4" fmla="*/ 52598 w 5875438"/>
                <a:gd name="connsiteY4" fmla="*/ 1537763 h 1548979"/>
                <a:gd name="connsiteX5" fmla="*/ 46189 w 5875438"/>
                <a:gd name="connsiteY5" fmla="*/ 1493964 h 1548979"/>
                <a:gd name="connsiteX6" fmla="*/ 2943849 w 5875438"/>
                <a:gd name="connsiteY6" fmla="*/ 40060 h 1548979"/>
                <a:gd name="connsiteX7" fmla="*/ 5841508 w 5875438"/>
                <a:gd name="connsiteY7" fmla="*/ 1493964 h 1548979"/>
                <a:gd name="connsiteX8" fmla="*/ 5835099 w 5875438"/>
                <a:gd name="connsiteY8" fmla="*/ 1537763 h 1548979"/>
                <a:gd name="connsiteX9" fmla="*/ 5816404 w 5875438"/>
                <a:gd name="connsiteY9" fmla="*/ 1543638 h 154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75438" h="1548979">
                  <a:moveTo>
                    <a:pt x="5816404" y="1543638"/>
                  </a:moveTo>
                  <a:cubicBezTo>
                    <a:pt x="5806790" y="1543638"/>
                    <a:pt x="5797710" y="1539365"/>
                    <a:pt x="5791300" y="1531353"/>
                  </a:cubicBezTo>
                  <a:cubicBezTo>
                    <a:pt x="5112420" y="623331"/>
                    <a:pt x="4074603" y="102553"/>
                    <a:pt x="2943849" y="102553"/>
                  </a:cubicBezTo>
                  <a:cubicBezTo>
                    <a:pt x="1813094" y="102553"/>
                    <a:pt x="775277" y="623331"/>
                    <a:pt x="96397" y="1531353"/>
                  </a:cubicBezTo>
                  <a:cubicBezTo>
                    <a:pt x="86249" y="1545241"/>
                    <a:pt x="66486" y="1547911"/>
                    <a:pt x="52598" y="1537763"/>
                  </a:cubicBezTo>
                  <a:cubicBezTo>
                    <a:pt x="38711" y="1527614"/>
                    <a:pt x="36040" y="1507851"/>
                    <a:pt x="46189" y="1493964"/>
                  </a:cubicBezTo>
                  <a:cubicBezTo>
                    <a:pt x="737354" y="569918"/>
                    <a:pt x="1793331" y="40060"/>
                    <a:pt x="2943849" y="40060"/>
                  </a:cubicBezTo>
                  <a:cubicBezTo>
                    <a:pt x="4094901" y="40060"/>
                    <a:pt x="5150878" y="569918"/>
                    <a:pt x="5841508" y="1493964"/>
                  </a:cubicBezTo>
                  <a:cubicBezTo>
                    <a:pt x="5851657" y="1507851"/>
                    <a:pt x="5848986" y="1527614"/>
                    <a:pt x="5835099" y="1537763"/>
                  </a:cubicBezTo>
                  <a:cubicBezTo>
                    <a:pt x="5829757" y="1541502"/>
                    <a:pt x="5822813" y="1543638"/>
                    <a:pt x="5816404" y="1543638"/>
                  </a:cubicBezTo>
                  <a:close/>
                </a:path>
              </a:pathLst>
            </a:custGeom>
            <a:solidFill>
              <a:srgbClr val="003347"/>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64D58CA2-042D-49FB-B0B1-E2C7B0F0566E}"/>
                </a:ext>
              </a:extLst>
            </p:cNvPr>
            <p:cNvSpPr/>
            <p:nvPr/>
          </p:nvSpPr>
          <p:spPr>
            <a:xfrm>
              <a:off x="11354259" y="3228471"/>
              <a:ext cx="267065" cy="267065"/>
            </a:xfrm>
            <a:custGeom>
              <a:avLst/>
              <a:gdLst>
                <a:gd name="connsiteX0" fmla="*/ 251915 w 267065"/>
                <a:gd name="connsiteY0" fmla="*/ 87173 h 267065"/>
                <a:gd name="connsiteX1" fmla="*/ 227880 w 267065"/>
                <a:gd name="connsiteY1" fmla="*/ 251685 h 267065"/>
                <a:gd name="connsiteX2" fmla="*/ 63367 w 267065"/>
                <a:gd name="connsiteY2" fmla="*/ 227650 h 267065"/>
                <a:gd name="connsiteX3" fmla="*/ 87403 w 267065"/>
                <a:gd name="connsiteY3" fmla="*/ 63137 h 267065"/>
                <a:gd name="connsiteX4" fmla="*/ 251915 w 267065"/>
                <a:gd name="connsiteY4" fmla="*/ 87173 h 267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065" h="267065">
                  <a:moveTo>
                    <a:pt x="251915" y="87173"/>
                  </a:moveTo>
                  <a:cubicBezTo>
                    <a:pt x="290907" y="138984"/>
                    <a:pt x="279690" y="212694"/>
                    <a:pt x="227880" y="251685"/>
                  </a:cubicBezTo>
                  <a:cubicBezTo>
                    <a:pt x="176069" y="290677"/>
                    <a:pt x="102358" y="279460"/>
                    <a:pt x="63367" y="227650"/>
                  </a:cubicBezTo>
                  <a:cubicBezTo>
                    <a:pt x="24376" y="175839"/>
                    <a:pt x="35592" y="102129"/>
                    <a:pt x="87403" y="63137"/>
                  </a:cubicBezTo>
                  <a:cubicBezTo>
                    <a:pt x="139748" y="24680"/>
                    <a:pt x="213458" y="35362"/>
                    <a:pt x="251915" y="87173"/>
                  </a:cubicBezTo>
                  <a:close/>
                </a:path>
              </a:pathLst>
            </a:custGeom>
            <a:solidFill>
              <a:srgbClr val="003347"/>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6996D156-79B0-4F6E-B041-40D777A8CDC6}"/>
                </a:ext>
              </a:extLst>
            </p:cNvPr>
            <p:cNvSpPr/>
            <p:nvPr/>
          </p:nvSpPr>
          <p:spPr>
            <a:xfrm>
              <a:off x="5619299" y="3228471"/>
              <a:ext cx="267065" cy="267065"/>
            </a:xfrm>
            <a:custGeom>
              <a:avLst/>
              <a:gdLst>
                <a:gd name="connsiteX0" fmla="*/ 63367 w 267065"/>
                <a:gd name="connsiteY0" fmla="*/ 87173 h 267065"/>
                <a:gd name="connsiteX1" fmla="*/ 87403 w 267065"/>
                <a:gd name="connsiteY1" fmla="*/ 251685 h 267065"/>
                <a:gd name="connsiteX2" fmla="*/ 251915 w 267065"/>
                <a:gd name="connsiteY2" fmla="*/ 227650 h 267065"/>
                <a:gd name="connsiteX3" fmla="*/ 227880 w 267065"/>
                <a:gd name="connsiteY3" fmla="*/ 63137 h 267065"/>
                <a:gd name="connsiteX4" fmla="*/ 63367 w 267065"/>
                <a:gd name="connsiteY4" fmla="*/ 87173 h 267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065" h="267065">
                  <a:moveTo>
                    <a:pt x="63367" y="87173"/>
                  </a:moveTo>
                  <a:cubicBezTo>
                    <a:pt x="24376" y="138984"/>
                    <a:pt x="35592" y="212694"/>
                    <a:pt x="87403" y="251685"/>
                  </a:cubicBezTo>
                  <a:cubicBezTo>
                    <a:pt x="139214" y="290677"/>
                    <a:pt x="212924" y="279460"/>
                    <a:pt x="251915" y="227650"/>
                  </a:cubicBezTo>
                  <a:cubicBezTo>
                    <a:pt x="290907" y="175839"/>
                    <a:pt x="279690" y="102129"/>
                    <a:pt x="227880" y="63137"/>
                  </a:cubicBezTo>
                  <a:cubicBezTo>
                    <a:pt x="175535" y="24680"/>
                    <a:pt x="102359" y="35362"/>
                    <a:pt x="63367" y="87173"/>
                  </a:cubicBezTo>
                  <a:close/>
                </a:path>
              </a:pathLst>
            </a:custGeom>
            <a:solidFill>
              <a:srgbClr val="003347"/>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CA7F4DB3-1726-42B4-9936-73454EB19108}"/>
                </a:ext>
              </a:extLst>
            </p:cNvPr>
            <p:cNvSpPr/>
            <p:nvPr/>
          </p:nvSpPr>
          <p:spPr>
            <a:xfrm>
              <a:off x="13466298" y="1877231"/>
              <a:ext cx="5875437" cy="1548978"/>
            </a:xfrm>
            <a:custGeom>
              <a:avLst/>
              <a:gdLst>
                <a:gd name="connsiteX0" fmla="*/ 5816405 w 5875438"/>
                <a:gd name="connsiteY0" fmla="*/ 1543638 h 1548979"/>
                <a:gd name="connsiteX1" fmla="*/ 5791301 w 5875438"/>
                <a:gd name="connsiteY1" fmla="*/ 1531353 h 1548979"/>
                <a:gd name="connsiteX2" fmla="*/ 2943849 w 5875438"/>
                <a:gd name="connsiteY2" fmla="*/ 102553 h 1548979"/>
                <a:gd name="connsiteX3" fmla="*/ 96397 w 5875438"/>
                <a:gd name="connsiteY3" fmla="*/ 1531353 h 1548979"/>
                <a:gd name="connsiteX4" fmla="*/ 52598 w 5875438"/>
                <a:gd name="connsiteY4" fmla="*/ 1537763 h 1548979"/>
                <a:gd name="connsiteX5" fmla="*/ 46189 w 5875438"/>
                <a:gd name="connsiteY5" fmla="*/ 1493964 h 1548979"/>
                <a:gd name="connsiteX6" fmla="*/ 2943849 w 5875438"/>
                <a:gd name="connsiteY6" fmla="*/ 40060 h 1548979"/>
                <a:gd name="connsiteX7" fmla="*/ 5841509 w 5875438"/>
                <a:gd name="connsiteY7" fmla="*/ 1493964 h 1548979"/>
                <a:gd name="connsiteX8" fmla="*/ 5835098 w 5875438"/>
                <a:gd name="connsiteY8" fmla="*/ 1537763 h 1548979"/>
                <a:gd name="connsiteX9" fmla="*/ 5816405 w 5875438"/>
                <a:gd name="connsiteY9" fmla="*/ 1543638 h 154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75438" h="1548979">
                  <a:moveTo>
                    <a:pt x="5816405" y="1543638"/>
                  </a:moveTo>
                  <a:cubicBezTo>
                    <a:pt x="5806789" y="1543638"/>
                    <a:pt x="5797710" y="1539365"/>
                    <a:pt x="5791301" y="1531353"/>
                  </a:cubicBezTo>
                  <a:cubicBezTo>
                    <a:pt x="5112419" y="623331"/>
                    <a:pt x="4074603" y="102553"/>
                    <a:pt x="2943849" y="102553"/>
                  </a:cubicBezTo>
                  <a:cubicBezTo>
                    <a:pt x="1813094" y="102553"/>
                    <a:pt x="775278" y="623331"/>
                    <a:pt x="96397" y="1531353"/>
                  </a:cubicBezTo>
                  <a:cubicBezTo>
                    <a:pt x="86249" y="1545241"/>
                    <a:pt x="66486" y="1547911"/>
                    <a:pt x="52598" y="1537763"/>
                  </a:cubicBezTo>
                  <a:cubicBezTo>
                    <a:pt x="38711" y="1527614"/>
                    <a:pt x="36040" y="1507851"/>
                    <a:pt x="46189" y="1493964"/>
                  </a:cubicBezTo>
                  <a:cubicBezTo>
                    <a:pt x="736820" y="569918"/>
                    <a:pt x="1792796" y="40060"/>
                    <a:pt x="2943849" y="40060"/>
                  </a:cubicBezTo>
                  <a:cubicBezTo>
                    <a:pt x="4094901" y="40060"/>
                    <a:pt x="5150877" y="569918"/>
                    <a:pt x="5841509" y="1493964"/>
                  </a:cubicBezTo>
                  <a:cubicBezTo>
                    <a:pt x="5851656" y="1507851"/>
                    <a:pt x="5848986" y="1527614"/>
                    <a:pt x="5835098" y="1537763"/>
                  </a:cubicBezTo>
                  <a:cubicBezTo>
                    <a:pt x="5829224" y="1541502"/>
                    <a:pt x="5822814" y="1543638"/>
                    <a:pt x="5816405" y="1543638"/>
                  </a:cubicBezTo>
                  <a:close/>
                </a:path>
              </a:pathLst>
            </a:custGeom>
            <a:solidFill>
              <a:srgbClr val="003347"/>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C29AA45-F67E-4EE3-8A93-11562DABF6C8}"/>
                </a:ext>
              </a:extLst>
            </p:cNvPr>
            <p:cNvSpPr/>
            <p:nvPr/>
          </p:nvSpPr>
          <p:spPr>
            <a:xfrm>
              <a:off x="19119985" y="3228471"/>
              <a:ext cx="267065" cy="267065"/>
            </a:xfrm>
            <a:custGeom>
              <a:avLst/>
              <a:gdLst>
                <a:gd name="connsiteX0" fmla="*/ 251915 w 267065"/>
                <a:gd name="connsiteY0" fmla="*/ 87173 h 267065"/>
                <a:gd name="connsiteX1" fmla="*/ 227880 w 267065"/>
                <a:gd name="connsiteY1" fmla="*/ 251685 h 267065"/>
                <a:gd name="connsiteX2" fmla="*/ 63367 w 267065"/>
                <a:gd name="connsiteY2" fmla="*/ 227650 h 267065"/>
                <a:gd name="connsiteX3" fmla="*/ 87404 w 267065"/>
                <a:gd name="connsiteY3" fmla="*/ 63137 h 267065"/>
                <a:gd name="connsiteX4" fmla="*/ 251915 w 267065"/>
                <a:gd name="connsiteY4" fmla="*/ 87173 h 267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065" h="267065">
                  <a:moveTo>
                    <a:pt x="251915" y="87173"/>
                  </a:moveTo>
                  <a:cubicBezTo>
                    <a:pt x="290907" y="138984"/>
                    <a:pt x="279691" y="212694"/>
                    <a:pt x="227880" y="251685"/>
                  </a:cubicBezTo>
                  <a:cubicBezTo>
                    <a:pt x="176070" y="290677"/>
                    <a:pt x="102359" y="279460"/>
                    <a:pt x="63367" y="227650"/>
                  </a:cubicBezTo>
                  <a:cubicBezTo>
                    <a:pt x="24375" y="175839"/>
                    <a:pt x="35593" y="102129"/>
                    <a:pt x="87404" y="63137"/>
                  </a:cubicBezTo>
                  <a:cubicBezTo>
                    <a:pt x="139748" y="24680"/>
                    <a:pt x="213458" y="35362"/>
                    <a:pt x="251915" y="87173"/>
                  </a:cubicBezTo>
                  <a:close/>
                </a:path>
              </a:pathLst>
            </a:custGeom>
            <a:solidFill>
              <a:srgbClr val="003347"/>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D027D7B3-4EA0-422A-9A94-FC699C656170}"/>
                </a:ext>
              </a:extLst>
            </p:cNvPr>
            <p:cNvSpPr/>
            <p:nvPr/>
          </p:nvSpPr>
          <p:spPr>
            <a:xfrm>
              <a:off x="13385029" y="3228472"/>
              <a:ext cx="267065" cy="267065"/>
            </a:xfrm>
            <a:custGeom>
              <a:avLst/>
              <a:gdLst>
                <a:gd name="connsiteX0" fmla="*/ 63367 w 267065"/>
                <a:gd name="connsiteY0" fmla="*/ 87173 h 267065"/>
                <a:gd name="connsiteX1" fmla="*/ 87403 w 267065"/>
                <a:gd name="connsiteY1" fmla="*/ 251685 h 267065"/>
                <a:gd name="connsiteX2" fmla="*/ 251915 w 267065"/>
                <a:gd name="connsiteY2" fmla="*/ 227650 h 267065"/>
                <a:gd name="connsiteX3" fmla="*/ 227880 w 267065"/>
                <a:gd name="connsiteY3" fmla="*/ 63137 h 267065"/>
                <a:gd name="connsiteX4" fmla="*/ 63367 w 267065"/>
                <a:gd name="connsiteY4" fmla="*/ 87173 h 267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065" h="267065">
                  <a:moveTo>
                    <a:pt x="63367" y="87173"/>
                  </a:moveTo>
                  <a:cubicBezTo>
                    <a:pt x="24376" y="138984"/>
                    <a:pt x="35592" y="212694"/>
                    <a:pt x="87403" y="251685"/>
                  </a:cubicBezTo>
                  <a:cubicBezTo>
                    <a:pt x="139214" y="290677"/>
                    <a:pt x="212924" y="279460"/>
                    <a:pt x="251915" y="227650"/>
                  </a:cubicBezTo>
                  <a:cubicBezTo>
                    <a:pt x="290907" y="175839"/>
                    <a:pt x="279690" y="102129"/>
                    <a:pt x="227880" y="63137"/>
                  </a:cubicBezTo>
                  <a:cubicBezTo>
                    <a:pt x="175535" y="24680"/>
                    <a:pt x="101825" y="35362"/>
                    <a:pt x="63367" y="87173"/>
                  </a:cubicBezTo>
                  <a:close/>
                </a:path>
              </a:pathLst>
            </a:custGeom>
            <a:solidFill>
              <a:srgbClr val="003347"/>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53CD89CD-D147-4D03-969C-58A3239D6084}"/>
              </a:ext>
            </a:extLst>
          </p:cNvPr>
          <p:cNvSpPr>
            <a:spLocks noGrp="1"/>
          </p:cNvSpPr>
          <p:nvPr>
            <p:ph type="title"/>
          </p:nvPr>
        </p:nvSpPr>
        <p:spPr/>
        <p:txBody>
          <a:bodyPr/>
          <a:lstStyle/>
          <a:p>
            <a:r>
              <a:rPr lang="en-US" dirty="0"/>
              <a:t>TITLE HERE </a:t>
            </a:r>
          </a:p>
        </p:txBody>
      </p:sp>
      <p:sp>
        <p:nvSpPr>
          <p:cNvPr id="30" name="Rectangle 29">
            <a:extLst>
              <a:ext uri="{FF2B5EF4-FFF2-40B4-BE49-F238E27FC236}">
                <a16:creationId xmlns:a16="http://schemas.microsoft.com/office/drawing/2014/main" id="{6149A866-826C-479F-971A-B79754734AEF}"/>
              </a:ext>
            </a:extLst>
          </p:cNvPr>
          <p:cNvSpPr/>
          <p:nvPr/>
        </p:nvSpPr>
        <p:spPr>
          <a:xfrm>
            <a:off x="3502889" y="913235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33" name="Rectangle 32">
            <a:extLst>
              <a:ext uri="{FF2B5EF4-FFF2-40B4-BE49-F238E27FC236}">
                <a16:creationId xmlns:a16="http://schemas.microsoft.com/office/drawing/2014/main" id="{0E0BCECE-4E90-47E1-8FB5-A0606730E280}"/>
              </a:ext>
            </a:extLst>
          </p:cNvPr>
          <p:cNvSpPr/>
          <p:nvPr/>
        </p:nvSpPr>
        <p:spPr>
          <a:xfrm>
            <a:off x="4257828" y="8034754"/>
            <a:ext cx="1787669" cy="830997"/>
          </a:xfrm>
          <a:prstGeom prst="rect">
            <a:avLst/>
          </a:prstGeom>
        </p:spPr>
        <p:txBody>
          <a:bodyPr wrap="none">
            <a:spAutoFit/>
          </a:bodyPr>
          <a:lstStyle/>
          <a:p>
            <a:r>
              <a:rPr lang="en-US" b="1" dirty="0"/>
              <a:t>IDEA</a:t>
            </a:r>
            <a:endParaRPr lang="en-US" dirty="0"/>
          </a:p>
        </p:txBody>
      </p:sp>
      <p:sp>
        <p:nvSpPr>
          <p:cNvPr id="34" name="Rectangle 33">
            <a:extLst>
              <a:ext uri="{FF2B5EF4-FFF2-40B4-BE49-F238E27FC236}">
                <a16:creationId xmlns:a16="http://schemas.microsoft.com/office/drawing/2014/main" id="{0C1B4B94-AEA9-46D0-A1D4-C7B272D2EB3A}"/>
              </a:ext>
            </a:extLst>
          </p:cNvPr>
          <p:cNvSpPr/>
          <p:nvPr/>
        </p:nvSpPr>
        <p:spPr>
          <a:xfrm>
            <a:off x="10207259" y="7859586"/>
            <a:ext cx="4382931" cy="830997"/>
          </a:xfrm>
          <a:prstGeom prst="rect">
            <a:avLst/>
          </a:prstGeom>
        </p:spPr>
        <p:txBody>
          <a:bodyPr wrap="none">
            <a:spAutoFit/>
          </a:bodyPr>
          <a:lstStyle/>
          <a:p>
            <a:r>
              <a:rPr lang="en-US" b="1" dirty="0"/>
              <a:t>PORMOTION</a:t>
            </a:r>
            <a:endParaRPr lang="en-US" dirty="0"/>
          </a:p>
        </p:txBody>
      </p:sp>
      <p:sp>
        <p:nvSpPr>
          <p:cNvPr id="35" name="Rectangle 34">
            <a:extLst>
              <a:ext uri="{FF2B5EF4-FFF2-40B4-BE49-F238E27FC236}">
                <a16:creationId xmlns:a16="http://schemas.microsoft.com/office/drawing/2014/main" id="{B0373EDF-6415-4449-A474-432E70C34147}"/>
              </a:ext>
            </a:extLst>
          </p:cNvPr>
          <p:cNvSpPr/>
          <p:nvPr/>
        </p:nvSpPr>
        <p:spPr>
          <a:xfrm>
            <a:off x="17928099" y="8090977"/>
            <a:ext cx="3243196" cy="830997"/>
          </a:xfrm>
          <a:prstGeom prst="rect">
            <a:avLst/>
          </a:prstGeom>
        </p:spPr>
        <p:txBody>
          <a:bodyPr wrap="none">
            <a:spAutoFit/>
          </a:bodyPr>
          <a:lstStyle/>
          <a:p>
            <a:r>
              <a:rPr lang="en-US" b="1" dirty="0"/>
              <a:t>GROWTH</a:t>
            </a:r>
            <a:endParaRPr lang="en-US" dirty="0"/>
          </a:p>
        </p:txBody>
      </p:sp>
      <p:sp>
        <p:nvSpPr>
          <p:cNvPr id="36" name="Rectangle 35">
            <a:extLst>
              <a:ext uri="{FF2B5EF4-FFF2-40B4-BE49-F238E27FC236}">
                <a16:creationId xmlns:a16="http://schemas.microsoft.com/office/drawing/2014/main" id="{77A9AD9B-69BC-4AC0-9E7F-EC380A0FFEDC}"/>
              </a:ext>
            </a:extLst>
          </p:cNvPr>
          <p:cNvSpPr/>
          <p:nvPr/>
        </p:nvSpPr>
        <p:spPr>
          <a:xfrm>
            <a:off x="10789337" y="913235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37" name="Rectangle 36">
            <a:extLst>
              <a:ext uri="{FF2B5EF4-FFF2-40B4-BE49-F238E27FC236}">
                <a16:creationId xmlns:a16="http://schemas.microsoft.com/office/drawing/2014/main" id="{6CAC4871-679C-40A2-B730-C3FAC1A1B04E}"/>
              </a:ext>
            </a:extLst>
          </p:cNvPr>
          <p:cNvSpPr/>
          <p:nvPr/>
        </p:nvSpPr>
        <p:spPr>
          <a:xfrm>
            <a:off x="17778516" y="913235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28" name="TextBox 27">
            <a:extLst>
              <a:ext uri="{FF2B5EF4-FFF2-40B4-BE49-F238E27FC236}">
                <a16:creationId xmlns:a16="http://schemas.microsoft.com/office/drawing/2014/main" id="{F6BCC6B9-2BC3-42E8-9DE6-B40080BE09E4}"/>
              </a:ext>
            </a:extLst>
          </p:cNvPr>
          <p:cNvSpPr txBox="1"/>
          <p:nvPr/>
        </p:nvSpPr>
        <p:spPr>
          <a:xfrm>
            <a:off x="1676400" y="9883130"/>
            <a:ext cx="1557451" cy="1323439"/>
          </a:xfrm>
          <a:prstGeom prst="rect">
            <a:avLst/>
          </a:prstGeom>
          <a:noFill/>
        </p:spPr>
        <p:txBody>
          <a:bodyPr wrap="square" rtlCol="0">
            <a:spAutoFit/>
          </a:bodyPr>
          <a:lstStyle/>
          <a:p>
            <a:pPr algn="ctr"/>
            <a:r>
              <a:rPr lang="en-US" sz="8000" dirty="0">
                <a:solidFill>
                  <a:schemeClr val="bg1"/>
                </a:solidFill>
              </a:rPr>
              <a:t>01</a:t>
            </a:r>
          </a:p>
        </p:txBody>
      </p:sp>
      <p:sp>
        <p:nvSpPr>
          <p:cNvPr id="38" name="TextBox 37">
            <a:extLst>
              <a:ext uri="{FF2B5EF4-FFF2-40B4-BE49-F238E27FC236}">
                <a16:creationId xmlns:a16="http://schemas.microsoft.com/office/drawing/2014/main" id="{57F2B99A-CBF3-4E69-A303-8BE4D2503E6D}"/>
              </a:ext>
            </a:extLst>
          </p:cNvPr>
          <p:cNvSpPr txBox="1"/>
          <p:nvPr/>
        </p:nvSpPr>
        <p:spPr>
          <a:xfrm>
            <a:off x="8816416" y="9883130"/>
            <a:ext cx="1557451" cy="1323439"/>
          </a:xfrm>
          <a:prstGeom prst="rect">
            <a:avLst/>
          </a:prstGeom>
          <a:noFill/>
        </p:spPr>
        <p:txBody>
          <a:bodyPr wrap="square" rtlCol="0">
            <a:spAutoFit/>
          </a:bodyPr>
          <a:lstStyle/>
          <a:p>
            <a:pPr algn="ctr"/>
            <a:r>
              <a:rPr lang="en-US" sz="8000" dirty="0">
                <a:solidFill>
                  <a:schemeClr val="bg1"/>
                </a:solidFill>
              </a:rPr>
              <a:t>02</a:t>
            </a:r>
          </a:p>
        </p:txBody>
      </p:sp>
      <p:sp>
        <p:nvSpPr>
          <p:cNvPr id="39" name="TextBox 38">
            <a:extLst>
              <a:ext uri="{FF2B5EF4-FFF2-40B4-BE49-F238E27FC236}">
                <a16:creationId xmlns:a16="http://schemas.microsoft.com/office/drawing/2014/main" id="{A9D3E2D7-66C9-4C01-9C3E-ECA4D4AC911F}"/>
              </a:ext>
            </a:extLst>
          </p:cNvPr>
          <p:cNvSpPr txBox="1"/>
          <p:nvPr/>
        </p:nvSpPr>
        <p:spPr>
          <a:xfrm>
            <a:off x="15860377" y="9883130"/>
            <a:ext cx="1557451" cy="1323439"/>
          </a:xfrm>
          <a:prstGeom prst="rect">
            <a:avLst/>
          </a:prstGeom>
          <a:noFill/>
        </p:spPr>
        <p:txBody>
          <a:bodyPr wrap="square" rtlCol="0">
            <a:spAutoFit/>
          </a:bodyPr>
          <a:lstStyle/>
          <a:p>
            <a:pPr algn="ctr"/>
            <a:r>
              <a:rPr lang="en-US" sz="8000" dirty="0">
                <a:solidFill>
                  <a:schemeClr val="bg1"/>
                </a:solidFill>
              </a:rPr>
              <a:t>03</a:t>
            </a:r>
          </a:p>
        </p:txBody>
      </p:sp>
    </p:spTree>
    <p:extLst>
      <p:ext uri="{BB962C8B-B14F-4D97-AF65-F5344CB8AC3E}">
        <p14:creationId xmlns:p14="http://schemas.microsoft.com/office/powerpoint/2010/main" val="396836794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aphic 1">
            <a:extLst>
              <a:ext uri="{FF2B5EF4-FFF2-40B4-BE49-F238E27FC236}">
                <a16:creationId xmlns:a16="http://schemas.microsoft.com/office/drawing/2014/main" id="{76BD3EF4-E97D-4920-B417-E7016D5F390C}"/>
              </a:ext>
            </a:extLst>
          </p:cNvPr>
          <p:cNvGrpSpPr/>
          <p:nvPr/>
        </p:nvGrpSpPr>
        <p:grpSpPr>
          <a:xfrm>
            <a:off x="507112" y="3628524"/>
            <a:ext cx="23372954" cy="6460542"/>
            <a:chOff x="506877" y="3628104"/>
            <a:chExt cx="23370249" cy="6459794"/>
          </a:xfrm>
        </p:grpSpPr>
        <p:sp>
          <p:nvSpPr>
            <p:cNvPr id="4" name="Freeform: Shape 3">
              <a:extLst>
                <a:ext uri="{FF2B5EF4-FFF2-40B4-BE49-F238E27FC236}">
                  <a16:creationId xmlns:a16="http://schemas.microsoft.com/office/drawing/2014/main" id="{F41D1A4A-25F8-4FC3-8455-87AB6226FB8A}"/>
                </a:ext>
              </a:extLst>
            </p:cNvPr>
            <p:cNvSpPr/>
            <p:nvPr/>
          </p:nvSpPr>
          <p:spPr>
            <a:xfrm>
              <a:off x="481511" y="3602738"/>
              <a:ext cx="4126151" cy="6053943"/>
            </a:xfrm>
            <a:custGeom>
              <a:avLst/>
              <a:gdLst>
                <a:gd name="connsiteX0" fmla="*/ 2089456 w 4126151"/>
                <a:gd name="connsiteY0" fmla="*/ 6060369 h 6053943"/>
                <a:gd name="connsiteX1" fmla="*/ 2055297 w 4126151"/>
                <a:gd name="connsiteY1" fmla="*/ 6060369 h 6053943"/>
                <a:gd name="connsiteX2" fmla="*/ 2055297 w 4126151"/>
                <a:gd name="connsiteY2" fmla="*/ 4119387 h 6053943"/>
                <a:gd name="connsiteX3" fmla="*/ 25366 w 4126151"/>
                <a:gd name="connsiteY3" fmla="*/ 2072545 h 6053943"/>
                <a:gd name="connsiteX4" fmla="*/ 2072545 w 4126151"/>
                <a:gd name="connsiteY4" fmla="*/ 25366 h 6053943"/>
                <a:gd name="connsiteX5" fmla="*/ 4119725 w 4126151"/>
                <a:gd name="connsiteY5" fmla="*/ 2072545 h 6053943"/>
                <a:gd name="connsiteX6" fmla="*/ 4085566 w 4126151"/>
                <a:gd name="connsiteY6" fmla="*/ 2072545 h 6053943"/>
                <a:gd name="connsiteX7" fmla="*/ 2072545 w 4126151"/>
                <a:gd name="connsiteY7" fmla="*/ 59525 h 6053943"/>
                <a:gd name="connsiteX8" fmla="*/ 59525 w 4126151"/>
                <a:gd name="connsiteY8" fmla="*/ 2072545 h 6053943"/>
                <a:gd name="connsiteX9" fmla="*/ 2072545 w 4126151"/>
                <a:gd name="connsiteY9" fmla="*/ 4085566 h 6053943"/>
                <a:gd name="connsiteX10" fmla="*/ 2072545 w 4126151"/>
                <a:gd name="connsiteY10" fmla="*/ 4100447 h 6053943"/>
                <a:gd name="connsiteX11" fmla="*/ 2089456 w 4126151"/>
                <a:gd name="connsiteY11" fmla="*/ 4100447 h 6053943"/>
                <a:gd name="connsiteX12" fmla="*/ 2089456 w 4126151"/>
                <a:gd name="connsiteY12" fmla="*/ 6060369 h 60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26151" h="6053943">
                  <a:moveTo>
                    <a:pt x="2089456" y="6060369"/>
                  </a:moveTo>
                  <a:lnTo>
                    <a:pt x="2055297" y="6060369"/>
                  </a:lnTo>
                  <a:lnTo>
                    <a:pt x="2055297" y="4119387"/>
                  </a:lnTo>
                  <a:cubicBezTo>
                    <a:pt x="934472" y="4110255"/>
                    <a:pt x="25366" y="3195400"/>
                    <a:pt x="25366" y="2072545"/>
                  </a:cubicBezTo>
                  <a:cubicBezTo>
                    <a:pt x="25366" y="943603"/>
                    <a:pt x="943603" y="25366"/>
                    <a:pt x="2072545" y="25366"/>
                  </a:cubicBezTo>
                  <a:cubicBezTo>
                    <a:pt x="3201488" y="25366"/>
                    <a:pt x="4119725" y="943603"/>
                    <a:pt x="4119725" y="2072545"/>
                  </a:cubicBezTo>
                  <a:lnTo>
                    <a:pt x="4085566" y="2072545"/>
                  </a:lnTo>
                  <a:cubicBezTo>
                    <a:pt x="4085566" y="962543"/>
                    <a:pt x="3182548" y="59525"/>
                    <a:pt x="2072545" y="59525"/>
                  </a:cubicBezTo>
                  <a:cubicBezTo>
                    <a:pt x="962543" y="59525"/>
                    <a:pt x="59525" y="962543"/>
                    <a:pt x="59525" y="2072545"/>
                  </a:cubicBezTo>
                  <a:cubicBezTo>
                    <a:pt x="59525" y="3182548"/>
                    <a:pt x="962543" y="4085566"/>
                    <a:pt x="2072545" y="4085566"/>
                  </a:cubicBezTo>
                  <a:lnTo>
                    <a:pt x="2072545" y="4100447"/>
                  </a:lnTo>
                  <a:lnTo>
                    <a:pt x="2089456" y="4100447"/>
                  </a:lnTo>
                  <a:lnTo>
                    <a:pt x="2089456" y="6060369"/>
                  </a:lnTo>
                  <a:close/>
                </a:path>
              </a:pathLst>
            </a:custGeom>
            <a:solidFill>
              <a:srgbClr val="C9C9C9"/>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9D3DD00B-7D0D-4F77-9289-C0C2D8EC5588}"/>
                </a:ext>
              </a:extLst>
            </p:cNvPr>
            <p:cNvSpPr/>
            <p:nvPr/>
          </p:nvSpPr>
          <p:spPr>
            <a:xfrm>
              <a:off x="5287463" y="3602738"/>
              <a:ext cx="4126151" cy="6053943"/>
            </a:xfrm>
            <a:custGeom>
              <a:avLst/>
              <a:gdLst>
                <a:gd name="connsiteX0" fmla="*/ 2089456 w 4126151"/>
                <a:gd name="connsiteY0" fmla="*/ 6060369 h 6053943"/>
                <a:gd name="connsiteX1" fmla="*/ 2055296 w 4126151"/>
                <a:gd name="connsiteY1" fmla="*/ 6060369 h 6053943"/>
                <a:gd name="connsiteX2" fmla="*/ 2055296 w 4126151"/>
                <a:gd name="connsiteY2" fmla="*/ 4119387 h 6053943"/>
                <a:gd name="connsiteX3" fmla="*/ 25366 w 4126151"/>
                <a:gd name="connsiteY3" fmla="*/ 2072207 h 6053943"/>
                <a:gd name="connsiteX4" fmla="*/ 2072545 w 4126151"/>
                <a:gd name="connsiteY4" fmla="*/ 25366 h 6053943"/>
                <a:gd name="connsiteX5" fmla="*/ 4119725 w 4126151"/>
                <a:gd name="connsiteY5" fmla="*/ 2072545 h 6053943"/>
                <a:gd name="connsiteX6" fmla="*/ 4085566 w 4126151"/>
                <a:gd name="connsiteY6" fmla="*/ 2072545 h 6053943"/>
                <a:gd name="connsiteX7" fmla="*/ 2072545 w 4126151"/>
                <a:gd name="connsiteY7" fmla="*/ 59525 h 6053943"/>
                <a:gd name="connsiteX8" fmla="*/ 59525 w 4126151"/>
                <a:gd name="connsiteY8" fmla="*/ 2072545 h 6053943"/>
                <a:gd name="connsiteX9" fmla="*/ 2072545 w 4126151"/>
                <a:gd name="connsiteY9" fmla="*/ 4085566 h 6053943"/>
                <a:gd name="connsiteX10" fmla="*/ 2072545 w 4126151"/>
                <a:gd name="connsiteY10" fmla="*/ 4100447 h 6053943"/>
                <a:gd name="connsiteX11" fmla="*/ 2089456 w 4126151"/>
                <a:gd name="connsiteY11" fmla="*/ 4100447 h 6053943"/>
                <a:gd name="connsiteX12" fmla="*/ 2089456 w 4126151"/>
                <a:gd name="connsiteY12" fmla="*/ 6060369 h 60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26151" h="6053943">
                  <a:moveTo>
                    <a:pt x="2089456" y="6060369"/>
                  </a:moveTo>
                  <a:lnTo>
                    <a:pt x="2055296" y="6060369"/>
                  </a:lnTo>
                  <a:lnTo>
                    <a:pt x="2055296" y="4119387"/>
                  </a:lnTo>
                  <a:cubicBezTo>
                    <a:pt x="934471" y="4110255"/>
                    <a:pt x="25366" y="3195400"/>
                    <a:pt x="25366" y="2072207"/>
                  </a:cubicBezTo>
                  <a:cubicBezTo>
                    <a:pt x="25366" y="943603"/>
                    <a:pt x="943603" y="25366"/>
                    <a:pt x="2072545" y="25366"/>
                  </a:cubicBezTo>
                  <a:cubicBezTo>
                    <a:pt x="3201149" y="25366"/>
                    <a:pt x="4119725" y="943603"/>
                    <a:pt x="4119725" y="2072545"/>
                  </a:cubicBezTo>
                  <a:lnTo>
                    <a:pt x="4085566" y="2072545"/>
                  </a:lnTo>
                  <a:cubicBezTo>
                    <a:pt x="4085566" y="962543"/>
                    <a:pt x="3182547" y="59525"/>
                    <a:pt x="2072545" y="59525"/>
                  </a:cubicBezTo>
                  <a:cubicBezTo>
                    <a:pt x="962543" y="59525"/>
                    <a:pt x="59525" y="962543"/>
                    <a:pt x="59525" y="2072545"/>
                  </a:cubicBezTo>
                  <a:cubicBezTo>
                    <a:pt x="59525" y="3182548"/>
                    <a:pt x="962543" y="4085566"/>
                    <a:pt x="2072545" y="4085566"/>
                  </a:cubicBezTo>
                  <a:lnTo>
                    <a:pt x="2072545" y="4100447"/>
                  </a:lnTo>
                  <a:lnTo>
                    <a:pt x="2089456" y="4100447"/>
                  </a:lnTo>
                  <a:lnTo>
                    <a:pt x="2089456" y="6060369"/>
                  </a:lnTo>
                  <a:close/>
                </a:path>
              </a:pathLst>
            </a:custGeom>
            <a:solidFill>
              <a:srgbClr val="C9C9C9"/>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7A5EA078-6C24-493F-98CF-B17ADB4895C2}"/>
                </a:ext>
              </a:extLst>
            </p:cNvPr>
            <p:cNvSpPr/>
            <p:nvPr/>
          </p:nvSpPr>
          <p:spPr>
            <a:xfrm>
              <a:off x="10093414" y="3602738"/>
              <a:ext cx="4126151" cy="6053943"/>
            </a:xfrm>
            <a:custGeom>
              <a:avLst/>
              <a:gdLst>
                <a:gd name="connsiteX0" fmla="*/ 2089456 w 4126151"/>
                <a:gd name="connsiteY0" fmla="*/ 6060369 h 6053943"/>
                <a:gd name="connsiteX1" fmla="*/ 2055296 w 4126151"/>
                <a:gd name="connsiteY1" fmla="*/ 6060369 h 6053943"/>
                <a:gd name="connsiteX2" fmla="*/ 2055296 w 4126151"/>
                <a:gd name="connsiteY2" fmla="*/ 4119387 h 6053943"/>
                <a:gd name="connsiteX3" fmla="*/ 25366 w 4126151"/>
                <a:gd name="connsiteY3" fmla="*/ 2072207 h 6053943"/>
                <a:gd name="connsiteX4" fmla="*/ 2072545 w 4126151"/>
                <a:gd name="connsiteY4" fmla="*/ 25366 h 6053943"/>
                <a:gd name="connsiteX5" fmla="*/ 4119725 w 4126151"/>
                <a:gd name="connsiteY5" fmla="*/ 2072545 h 6053943"/>
                <a:gd name="connsiteX6" fmla="*/ 4085566 w 4126151"/>
                <a:gd name="connsiteY6" fmla="*/ 2072545 h 6053943"/>
                <a:gd name="connsiteX7" fmla="*/ 2072545 w 4126151"/>
                <a:gd name="connsiteY7" fmla="*/ 59525 h 6053943"/>
                <a:gd name="connsiteX8" fmla="*/ 59524 w 4126151"/>
                <a:gd name="connsiteY8" fmla="*/ 2072545 h 6053943"/>
                <a:gd name="connsiteX9" fmla="*/ 2072545 w 4126151"/>
                <a:gd name="connsiteY9" fmla="*/ 4085566 h 6053943"/>
                <a:gd name="connsiteX10" fmla="*/ 2072545 w 4126151"/>
                <a:gd name="connsiteY10" fmla="*/ 4100447 h 6053943"/>
                <a:gd name="connsiteX11" fmla="*/ 2089456 w 4126151"/>
                <a:gd name="connsiteY11" fmla="*/ 4100447 h 6053943"/>
                <a:gd name="connsiteX12" fmla="*/ 2089456 w 4126151"/>
                <a:gd name="connsiteY12" fmla="*/ 6060369 h 60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26151" h="6053943">
                  <a:moveTo>
                    <a:pt x="2089456" y="6060369"/>
                  </a:moveTo>
                  <a:lnTo>
                    <a:pt x="2055296" y="6060369"/>
                  </a:lnTo>
                  <a:lnTo>
                    <a:pt x="2055296" y="4119387"/>
                  </a:lnTo>
                  <a:cubicBezTo>
                    <a:pt x="934471" y="4110255"/>
                    <a:pt x="25366" y="3195400"/>
                    <a:pt x="25366" y="2072207"/>
                  </a:cubicBezTo>
                  <a:cubicBezTo>
                    <a:pt x="25366" y="943603"/>
                    <a:pt x="943603" y="25366"/>
                    <a:pt x="2072545" y="25366"/>
                  </a:cubicBezTo>
                  <a:cubicBezTo>
                    <a:pt x="3201487" y="25366"/>
                    <a:pt x="4119725" y="943603"/>
                    <a:pt x="4119725" y="2072545"/>
                  </a:cubicBezTo>
                  <a:lnTo>
                    <a:pt x="4085566" y="2072545"/>
                  </a:lnTo>
                  <a:cubicBezTo>
                    <a:pt x="4085566" y="962543"/>
                    <a:pt x="3182547" y="59525"/>
                    <a:pt x="2072545" y="59525"/>
                  </a:cubicBezTo>
                  <a:cubicBezTo>
                    <a:pt x="962543" y="59525"/>
                    <a:pt x="59524" y="962543"/>
                    <a:pt x="59524" y="2072545"/>
                  </a:cubicBezTo>
                  <a:cubicBezTo>
                    <a:pt x="59524" y="3182548"/>
                    <a:pt x="962543" y="4085566"/>
                    <a:pt x="2072545" y="4085566"/>
                  </a:cubicBezTo>
                  <a:lnTo>
                    <a:pt x="2072545" y="4100447"/>
                  </a:lnTo>
                  <a:lnTo>
                    <a:pt x="2089456" y="4100447"/>
                  </a:lnTo>
                  <a:lnTo>
                    <a:pt x="2089456" y="6060369"/>
                  </a:lnTo>
                  <a:close/>
                </a:path>
              </a:pathLst>
            </a:custGeom>
            <a:solidFill>
              <a:srgbClr val="C9C9C9"/>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79EED0B1-7E34-41BB-A195-5F458DAF6FCB}"/>
                </a:ext>
              </a:extLst>
            </p:cNvPr>
            <p:cNvSpPr/>
            <p:nvPr/>
          </p:nvSpPr>
          <p:spPr>
            <a:xfrm>
              <a:off x="14882454" y="3602738"/>
              <a:ext cx="4126151" cy="6053943"/>
            </a:xfrm>
            <a:custGeom>
              <a:avLst/>
              <a:gdLst>
                <a:gd name="connsiteX0" fmla="*/ 2089456 w 4126151"/>
                <a:gd name="connsiteY0" fmla="*/ 6060369 h 6053943"/>
                <a:gd name="connsiteX1" fmla="*/ 2055298 w 4126151"/>
                <a:gd name="connsiteY1" fmla="*/ 6060369 h 6053943"/>
                <a:gd name="connsiteX2" fmla="*/ 2055298 w 4126151"/>
                <a:gd name="connsiteY2" fmla="*/ 4119387 h 6053943"/>
                <a:gd name="connsiteX3" fmla="*/ 25366 w 4126151"/>
                <a:gd name="connsiteY3" fmla="*/ 2072207 h 6053943"/>
                <a:gd name="connsiteX4" fmla="*/ 2072208 w 4126151"/>
                <a:gd name="connsiteY4" fmla="*/ 25366 h 6053943"/>
                <a:gd name="connsiteX5" fmla="*/ 4119387 w 4126151"/>
                <a:gd name="connsiteY5" fmla="*/ 2072545 h 6053943"/>
                <a:gd name="connsiteX6" fmla="*/ 4085229 w 4126151"/>
                <a:gd name="connsiteY6" fmla="*/ 2072545 h 6053943"/>
                <a:gd name="connsiteX7" fmla="*/ 2072208 w 4126151"/>
                <a:gd name="connsiteY7" fmla="*/ 59525 h 6053943"/>
                <a:gd name="connsiteX8" fmla="*/ 59187 w 4126151"/>
                <a:gd name="connsiteY8" fmla="*/ 2072545 h 6053943"/>
                <a:gd name="connsiteX9" fmla="*/ 2072208 w 4126151"/>
                <a:gd name="connsiteY9" fmla="*/ 4085566 h 6053943"/>
                <a:gd name="connsiteX10" fmla="*/ 2072208 w 4126151"/>
                <a:gd name="connsiteY10" fmla="*/ 4100447 h 6053943"/>
                <a:gd name="connsiteX11" fmla="*/ 2089118 w 4126151"/>
                <a:gd name="connsiteY11" fmla="*/ 4100447 h 6053943"/>
                <a:gd name="connsiteX12" fmla="*/ 2089118 w 4126151"/>
                <a:gd name="connsiteY12" fmla="*/ 6060369 h 60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26151" h="6053943">
                  <a:moveTo>
                    <a:pt x="2089456" y="6060369"/>
                  </a:moveTo>
                  <a:lnTo>
                    <a:pt x="2055298" y="6060369"/>
                  </a:lnTo>
                  <a:lnTo>
                    <a:pt x="2055298" y="4119387"/>
                  </a:lnTo>
                  <a:cubicBezTo>
                    <a:pt x="934472" y="4110255"/>
                    <a:pt x="25366" y="3195400"/>
                    <a:pt x="25366" y="2072207"/>
                  </a:cubicBezTo>
                  <a:cubicBezTo>
                    <a:pt x="25028" y="943603"/>
                    <a:pt x="943604" y="25366"/>
                    <a:pt x="2072208" y="25366"/>
                  </a:cubicBezTo>
                  <a:cubicBezTo>
                    <a:pt x="3200812" y="25366"/>
                    <a:pt x="4119387" y="943603"/>
                    <a:pt x="4119387" y="2072545"/>
                  </a:cubicBezTo>
                  <a:lnTo>
                    <a:pt x="4085229" y="2072545"/>
                  </a:lnTo>
                  <a:cubicBezTo>
                    <a:pt x="4085229" y="962543"/>
                    <a:pt x="3182211" y="59525"/>
                    <a:pt x="2072208" y="59525"/>
                  </a:cubicBezTo>
                  <a:cubicBezTo>
                    <a:pt x="962205" y="59525"/>
                    <a:pt x="59187" y="962543"/>
                    <a:pt x="59187" y="2072545"/>
                  </a:cubicBezTo>
                  <a:cubicBezTo>
                    <a:pt x="59187" y="3182548"/>
                    <a:pt x="962205" y="4085566"/>
                    <a:pt x="2072208" y="4085566"/>
                  </a:cubicBezTo>
                  <a:lnTo>
                    <a:pt x="2072208" y="4100447"/>
                  </a:lnTo>
                  <a:lnTo>
                    <a:pt x="2089118" y="4100447"/>
                  </a:lnTo>
                  <a:lnTo>
                    <a:pt x="2089118" y="6060369"/>
                  </a:lnTo>
                  <a:close/>
                </a:path>
              </a:pathLst>
            </a:custGeom>
            <a:solidFill>
              <a:srgbClr val="C9C9C9"/>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039C814-2338-4AA8-98F4-43A0E2444974}"/>
                </a:ext>
              </a:extLst>
            </p:cNvPr>
            <p:cNvSpPr/>
            <p:nvPr/>
          </p:nvSpPr>
          <p:spPr>
            <a:xfrm>
              <a:off x="19671158" y="3602738"/>
              <a:ext cx="4126151" cy="6053943"/>
            </a:xfrm>
            <a:custGeom>
              <a:avLst/>
              <a:gdLst>
                <a:gd name="connsiteX0" fmla="*/ 2089455 w 4126151"/>
                <a:gd name="connsiteY0" fmla="*/ 6060369 h 6053943"/>
                <a:gd name="connsiteX1" fmla="*/ 2055295 w 4126151"/>
                <a:gd name="connsiteY1" fmla="*/ 6060369 h 6053943"/>
                <a:gd name="connsiteX2" fmla="*/ 2055295 w 4126151"/>
                <a:gd name="connsiteY2" fmla="*/ 4119387 h 6053943"/>
                <a:gd name="connsiteX3" fmla="*/ 25366 w 4126151"/>
                <a:gd name="connsiteY3" fmla="*/ 2072207 h 6053943"/>
                <a:gd name="connsiteX4" fmla="*/ 2072544 w 4126151"/>
                <a:gd name="connsiteY4" fmla="*/ 25366 h 6053943"/>
                <a:gd name="connsiteX5" fmla="*/ 4119725 w 4126151"/>
                <a:gd name="connsiteY5" fmla="*/ 2072545 h 6053943"/>
                <a:gd name="connsiteX6" fmla="*/ 4085566 w 4126151"/>
                <a:gd name="connsiteY6" fmla="*/ 2072545 h 6053943"/>
                <a:gd name="connsiteX7" fmla="*/ 2072544 w 4126151"/>
                <a:gd name="connsiteY7" fmla="*/ 59525 h 6053943"/>
                <a:gd name="connsiteX8" fmla="*/ 59525 w 4126151"/>
                <a:gd name="connsiteY8" fmla="*/ 2072545 h 6053943"/>
                <a:gd name="connsiteX9" fmla="*/ 2072544 w 4126151"/>
                <a:gd name="connsiteY9" fmla="*/ 4085566 h 6053943"/>
                <a:gd name="connsiteX10" fmla="*/ 2072544 w 4126151"/>
                <a:gd name="connsiteY10" fmla="*/ 4100447 h 6053943"/>
                <a:gd name="connsiteX11" fmla="*/ 2089455 w 4126151"/>
                <a:gd name="connsiteY11" fmla="*/ 4100447 h 6053943"/>
                <a:gd name="connsiteX12" fmla="*/ 2089455 w 4126151"/>
                <a:gd name="connsiteY12" fmla="*/ 6060369 h 60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26151" h="6053943">
                  <a:moveTo>
                    <a:pt x="2089455" y="6060369"/>
                  </a:moveTo>
                  <a:lnTo>
                    <a:pt x="2055295" y="6060369"/>
                  </a:lnTo>
                  <a:lnTo>
                    <a:pt x="2055295" y="4119387"/>
                  </a:lnTo>
                  <a:cubicBezTo>
                    <a:pt x="934472" y="4110255"/>
                    <a:pt x="25366" y="3195400"/>
                    <a:pt x="25366" y="2072207"/>
                  </a:cubicBezTo>
                  <a:cubicBezTo>
                    <a:pt x="25366" y="943603"/>
                    <a:pt x="943602" y="25366"/>
                    <a:pt x="2072544" y="25366"/>
                  </a:cubicBezTo>
                  <a:cubicBezTo>
                    <a:pt x="3201487" y="25366"/>
                    <a:pt x="4119725" y="943603"/>
                    <a:pt x="4119725" y="2072545"/>
                  </a:cubicBezTo>
                  <a:lnTo>
                    <a:pt x="4085566" y="2072545"/>
                  </a:lnTo>
                  <a:cubicBezTo>
                    <a:pt x="4085566" y="962543"/>
                    <a:pt x="3182547" y="59525"/>
                    <a:pt x="2072544" y="59525"/>
                  </a:cubicBezTo>
                  <a:cubicBezTo>
                    <a:pt x="962542" y="59525"/>
                    <a:pt x="59525" y="962543"/>
                    <a:pt x="59525" y="2072545"/>
                  </a:cubicBezTo>
                  <a:cubicBezTo>
                    <a:pt x="59525" y="3182548"/>
                    <a:pt x="962542" y="4085566"/>
                    <a:pt x="2072544" y="4085566"/>
                  </a:cubicBezTo>
                  <a:lnTo>
                    <a:pt x="2072544" y="4100447"/>
                  </a:lnTo>
                  <a:lnTo>
                    <a:pt x="2089455" y="4100447"/>
                  </a:lnTo>
                  <a:lnTo>
                    <a:pt x="2089455" y="6060369"/>
                  </a:lnTo>
                  <a:close/>
                </a:path>
              </a:pathLst>
            </a:custGeom>
            <a:solidFill>
              <a:srgbClr val="C9C9C9"/>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20B4A46-7FDC-4690-90E0-1750F1219793}"/>
                </a:ext>
              </a:extLst>
            </p:cNvPr>
            <p:cNvSpPr/>
            <p:nvPr/>
          </p:nvSpPr>
          <p:spPr>
            <a:xfrm>
              <a:off x="4556593" y="5632669"/>
              <a:ext cx="777881" cy="67642"/>
            </a:xfrm>
            <a:custGeom>
              <a:avLst/>
              <a:gdLst>
                <a:gd name="connsiteX0" fmla="*/ 25366 w 777880"/>
                <a:gd name="connsiteY0" fmla="*/ 25366 h 67641"/>
                <a:gd name="connsiteX1" fmla="*/ 775175 w 777880"/>
                <a:gd name="connsiteY1" fmla="*/ 25366 h 67641"/>
                <a:gd name="connsiteX2" fmla="*/ 775175 w 777880"/>
                <a:gd name="connsiteY2" fmla="*/ 59525 h 67641"/>
                <a:gd name="connsiteX3" fmla="*/ 25366 w 777880"/>
                <a:gd name="connsiteY3" fmla="*/ 59525 h 67641"/>
              </a:gdLst>
              <a:ahLst/>
              <a:cxnLst>
                <a:cxn ang="0">
                  <a:pos x="connsiteX0" y="connsiteY0"/>
                </a:cxn>
                <a:cxn ang="0">
                  <a:pos x="connsiteX1" y="connsiteY1"/>
                </a:cxn>
                <a:cxn ang="0">
                  <a:pos x="connsiteX2" y="connsiteY2"/>
                </a:cxn>
                <a:cxn ang="0">
                  <a:pos x="connsiteX3" y="connsiteY3"/>
                </a:cxn>
              </a:cxnLst>
              <a:rect l="l" t="t" r="r" b="b"/>
              <a:pathLst>
                <a:path w="777880" h="67641">
                  <a:moveTo>
                    <a:pt x="25366" y="25366"/>
                  </a:moveTo>
                  <a:lnTo>
                    <a:pt x="775175" y="25366"/>
                  </a:lnTo>
                  <a:lnTo>
                    <a:pt x="775175" y="59525"/>
                  </a:lnTo>
                  <a:lnTo>
                    <a:pt x="25366" y="59525"/>
                  </a:lnTo>
                  <a:close/>
                </a:path>
              </a:pathLst>
            </a:custGeom>
            <a:solidFill>
              <a:srgbClr val="C9C9C9"/>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BB93FB1-3B92-48F3-8F87-6287EEFDBDAC}"/>
                </a:ext>
              </a:extLst>
            </p:cNvPr>
            <p:cNvSpPr/>
            <p:nvPr/>
          </p:nvSpPr>
          <p:spPr>
            <a:xfrm>
              <a:off x="9345634" y="5632669"/>
              <a:ext cx="777881" cy="67642"/>
            </a:xfrm>
            <a:custGeom>
              <a:avLst/>
              <a:gdLst>
                <a:gd name="connsiteX0" fmla="*/ 25366 w 777880"/>
                <a:gd name="connsiteY0" fmla="*/ 25366 h 67641"/>
                <a:gd name="connsiteX1" fmla="*/ 775176 w 777880"/>
                <a:gd name="connsiteY1" fmla="*/ 25366 h 67641"/>
                <a:gd name="connsiteX2" fmla="*/ 775176 w 777880"/>
                <a:gd name="connsiteY2" fmla="*/ 59525 h 67641"/>
                <a:gd name="connsiteX3" fmla="*/ 25366 w 777880"/>
                <a:gd name="connsiteY3" fmla="*/ 59525 h 67641"/>
              </a:gdLst>
              <a:ahLst/>
              <a:cxnLst>
                <a:cxn ang="0">
                  <a:pos x="connsiteX0" y="connsiteY0"/>
                </a:cxn>
                <a:cxn ang="0">
                  <a:pos x="connsiteX1" y="connsiteY1"/>
                </a:cxn>
                <a:cxn ang="0">
                  <a:pos x="connsiteX2" y="connsiteY2"/>
                </a:cxn>
                <a:cxn ang="0">
                  <a:pos x="connsiteX3" y="connsiteY3"/>
                </a:cxn>
              </a:cxnLst>
              <a:rect l="l" t="t" r="r" b="b"/>
              <a:pathLst>
                <a:path w="777880" h="67641">
                  <a:moveTo>
                    <a:pt x="25366" y="25366"/>
                  </a:moveTo>
                  <a:lnTo>
                    <a:pt x="775176" y="25366"/>
                  </a:lnTo>
                  <a:lnTo>
                    <a:pt x="775176" y="59525"/>
                  </a:lnTo>
                  <a:lnTo>
                    <a:pt x="25366" y="59525"/>
                  </a:lnTo>
                  <a:close/>
                </a:path>
              </a:pathLst>
            </a:custGeom>
            <a:solidFill>
              <a:srgbClr val="C9C9C9"/>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6CA71DC0-C815-461F-841C-DA538494F80A}"/>
                </a:ext>
              </a:extLst>
            </p:cNvPr>
            <p:cNvSpPr/>
            <p:nvPr/>
          </p:nvSpPr>
          <p:spPr>
            <a:xfrm>
              <a:off x="14151585" y="5632669"/>
              <a:ext cx="777881" cy="67642"/>
            </a:xfrm>
            <a:custGeom>
              <a:avLst/>
              <a:gdLst>
                <a:gd name="connsiteX0" fmla="*/ 25366 w 777880"/>
                <a:gd name="connsiteY0" fmla="*/ 25366 h 67641"/>
                <a:gd name="connsiteX1" fmla="*/ 775176 w 777880"/>
                <a:gd name="connsiteY1" fmla="*/ 25366 h 67641"/>
                <a:gd name="connsiteX2" fmla="*/ 775176 w 777880"/>
                <a:gd name="connsiteY2" fmla="*/ 59525 h 67641"/>
                <a:gd name="connsiteX3" fmla="*/ 25366 w 777880"/>
                <a:gd name="connsiteY3" fmla="*/ 59525 h 67641"/>
              </a:gdLst>
              <a:ahLst/>
              <a:cxnLst>
                <a:cxn ang="0">
                  <a:pos x="connsiteX0" y="connsiteY0"/>
                </a:cxn>
                <a:cxn ang="0">
                  <a:pos x="connsiteX1" y="connsiteY1"/>
                </a:cxn>
                <a:cxn ang="0">
                  <a:pos x="connsiteX2" y="connsiteY2"/>
                </a:cxn>
                <a:cxn ang="0">
                  <a:pos x="connsiteX3" y="connsiteY3"/>
                </a:cxn>
              </a:cxnLst>
              <a:rect l="l" t="t" r="r" b="b"/>
              <a:pathLst>
                <a:path w="777880" h="67641">
                  <a:moveTo>
                    <a:pt x="25366" y="25366"/>
                  </a:moveTo>
                  <a:lnTo>
                    <a:pt x="775176" y="25366"/>
                  </a:lnTo>
                  <a:lnTo>
                    <a:pt x="775176" y="59525"/>
                  </a:lnTo>
                  <a:lnTo>
                    <a:pt x="25366" y="59525"/>
                  </a:lnTo>
                  <a:close/>
                </a:path>
              </a:pathLst>
            </a:custGeom>
            <a:solidFill>
              <a:srgbClr val="C9C9C9"/>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D34238C0-C58E-41DE-BDEA-6ADCAC863BE3}"/>
                </a:ext>
              </a:extLst>
            </p:cNvPr>
            <p:cNvSpPr/>
            <p:nvPr/>
          </p:nvSpPr>
          <p:spPr>
            <a:xfrm>
              <a:off x="18957536" y="5632669"/>
              <a:ext cx="777881" cy="67642"/>
            </a:xfrm>
            <a:custGeom>
              <a:avLst/>
              <a:gdLst>
                <a:gd name="connsiteX0" fmla="*/ 25365 w 777880"/>
                <a:gd name="connsiteY0" fmla="*/ 25366 h 67641"/>
                <a:gd name="connsiteX1" fmla="*/ 775174 w 777880"/>
                <a:gd name="connsiteY1" fmla="*/ 25366 h 67641"/>
                <a:gd name="connsiteX2" fmla="*/ 775174 w 777880"/>
                <a:gd name="connsiteY2" fmla="*/ 59525 h 67641"/>
                <a:gd name="connsiteX3" fmla="*/ 25365 w 777880"/>
                <a:gd name="connsiteY3" fmla="*/ 59525 h 67641"/>
              </a:gdLst>
              <a:ahLst/>
              <a:cxnLst>
                <a:cxn ang="0">
                  <a:pos x="connsiteX0" y="connsiteY0"/>
                </a:cxn>
                <a:cxn ang="0">
                  <a:pos x="connsiteX1" y="connsiteY1"/>
                </a:cxn>
                <a:cxn ang="0">
                  <a:pos x="connsiteX2" y="connsiteY2"/>
                </a:cxn>
                <a:cxn ang="0">
                  <a:pos x="connsiteX3" y="connsiteY3"/>
                </a:cxn>
              </a:cxnLst>
              <a:rect l="l" t="t" r="r" b="b"/>
              <a:pathLst>
                <a:path w="777880" h="67641">
                  <a:moveTo>
                    <a:pt x="25365" y="25366"/>
                  </a:moveTo>
                  <a:lnTo>
                    <a:pt x="775174" y="25366"/>
                  </a:lnTo>
                  <a:lnTo>
                    <a:pt x="775174" y="59525"/>
                  </a:lnTo>
                  <a:lnTo>
                    <a:pt x="25365" y="59525"/>
                  </a:lnTo>
                  <a:close/>
                </a:path>
              </a:pathLst>
            </a:custGeom>
            <a:solidFill>
              <a:srgbClr val="C9C9C9"/>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F22F3F5-9AC7-423F-B3B6-32D16F858972}"/>
                </a:ext>
              </a:extLst>
            </p:cNvPr>
            <p:cNvSpPr/>
            <p:nvPr/>
          </p:nvSpPr>
          <p:spPr>
            <a:xfrm>
              <a:off x="586040" y="3707071"/>
              <a:ext cx="3923226" cy="3923226"/>
            </a:xfrm>
            <a:custGeom>
              <a:avLst/>
              <a:gdLst>
                <a:gd name="connsiteX0" fmla="*/ 2158745 w 3923225"/>
                <a:gd name="connsiteY0" fmla="*/ 290428 h 3923225"/>
                <a:gd name="connsiteX1" fmla="*/ 3645497 w 3923225"/>
                <a:gd name="connsiteY1" fmla="*/ 2158745 h 3923225"/>
                <a:gd name="connsiteX2" fmla="*/ 1777180 w 3923225"/>
                <a:gd name="connsiteY2" fmla="*/ 3645497 h 3923225"/>
                <a:gd name="connsiteX3" fmla="*/ 290428 w 3923225"/>
                <a:gd name="connsiteY3" fmla="*/ 1777180 h 3923225"/>
                <a:gd name="connsiteX4" fmla="*/ 2158745 w 3923225"/>
                <a:gd name="connsiteY4" fmla="*/ 290428 h 3923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3225" h="3923225">
                  <a:moveTo>
                    <a:pt x="2158745" y="290428"/>
                  </a:moveTo>
                  <a:cubicBezTo>
                    <a:pt x="3085221" y="395794"/>
                    <a:pt x="3750863" y="1232268"/>
                    <a:pt x="3645497" y="2158745"/>
                  </a:cubicBezTo>
                  <a:cubicBezTo>
                    <a:pt x="3540130" y="3085221"/>
                    <a:pt x="2703656" y="3750863"/>
                    <a:pt x="1777180" y="3645497"/>
                  </a:cubicBezTo>
                  <a:cubicBezTo>
                    <a:pt x="850703" y="3540131"/>
                    <a:pt x="185061" y="2703657"/>
                    <a:pt x="290428" y="1777180"/>
                  </a:cubicBezTo>
                  <a:cubicBezTo>
                    <a:pt x="395794" y="850703"/>
                    <a:pt x="1232268" y="185062"/>
                    <a:pt x="2158745" y="290428"/>
                  </a:cubicBezTo>
                  <a:close/>
                </a:path>
              </a:pathLst>
            </a:custGeom>
            <a:solidFill>
              <a:srgbClr val="95D1AE">
                <a:alpha val="14000"/>
              </a:srgbClr>
            </a:solidFill>
            <a:ln w="33813"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04CB3D5-E8D2-4377-B7E8-35C243C7510F}"/>
                </a:ext>
              </a:extLst>
            </p:cNvPr>
            <p:cNvSpPr/>
            <p:nvPr/>
          </p:nvSpPr>
          <p:spPr>
            <a:xfrm>
              <a:off x="444763" y="3565758"/>
              <a:ext cx="4193793" cy="4193793"/>
            </a:xfrm>
            <a:custGeom>
              <a:avLst/>
              <a:gdLst>
                <a:gd name="connsiteX0" fmla="*/ 3023754 w 4193792"/>
                <a:gd name="connsiteY0" fmla="*/ 1041386 h 4193792"/>
                <a:gd name="connsiteX1" fmla="*/ 3177282 w 4193792"/>
                <a:gd name="connsiteY1" fmla="*/ 3023754 h 4193792"/>
                <a:gd name="connsiteX2" fmla="*/ 1194914 w 4193792"/>
                <a:gd name="connsiteY2" fmla="*/ 3177283 h 4193792"/>
                <a:gd name="connsiteX3" fmla="*/ 1041386 w 4193792"/>
                <a:gd name="connsiteY3" fmla="*/ 1194914 h 4193792"/>
                <a:gd name="connsiteX4" fmla="*/ 3023754 w 4193792"/>
                <a:gd name="connsiteY4" fmla="*/ 1041386 h 4193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792" h="4193792">
                  <a:moveTo>
                    <a:pt x="3023754" y="1041386"/>
                  </a:moveTo>
                  <a:cubicBezTo>
                    <a:pt x="3613566" y="1546406"/>
                    <a:pt x="3682303" y="2433943"/>
                    <a:pt x="3177282" y="3023754"/>
                  </a:cubicBezTo>
                  <a:cubicBezTo>
                    <a:pt x="2672262" y="3613566"/>
                    <a:pt x="1784725" y="3682303"/>
                    <a:pt x="1194914" y="3177283"/>
                  </a:cubicBezTo>
                  <a:cubicBezTo>
                    <a:pt x="605102" y="2672262"/>
                    <a:pt x="536365" y="1784725"/>
                    <a:pt x="1041386" y="1194914"/>
                  </a:cubicBezTo>
                  <a:cubicBezTo>
                    <a:pt x="1546406" y="605102"/>
                    <a:pt x="2433943" y="536365"/>
                    <a:pt x="3023754" y="1041386"/>
                  </a:cubicBezTo>
                  <a:close/>
                </a:path>
              </a:pathLst>
            </a:custGeom>
            <a:solidFill>
              <a:srgbClr val="95D1AE"/>
            </a:solidFill>
            <a:ln w="33813"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F4CF665-A4D2-45A3-A794-04B33D229A64}"/>
                </a:ext>
              </a:extLst>
            </p:cNvPr>
            <p:cNvSpPr/>
            <p:nvPr/>
          </p:nvSpPr>
          <p:spPr>
            <a:xfrm>
              <a:off x="1630506" y="4738836"/>
              <a:ext cx="1893971" cy="1893971"/>
            </a:xfrm>
            <a:custGeom>
              <a:avLst/>
              <a:gdLst>
                <a:gd name="connsiteX0" fmla="*/ 1088872 w 1893970"/>
                <a:gd name="connsiteY0" fmla="*/ 170510 h 1893971"/>
                <a:gd name="connsiteX1" fmla="*/ 1725183 w 1893970"/>
                <a:gd name="connsiteY1" fmla="*/ 1088872 h 1893971"/>
                <a:gd name="connsiteX2" fmla="*/ 806822 w 1893970"/>
                <a:gd name="connsiteY2" fmla="*/ 1725183 h 1893971"/>
                <a:gd name="connsiteX3" fmla="*/ 170510 w 1893970"/>
                <a:gd name="connsiteY3" fmla="*/ 806822 h 1893971"/>
                <a:gd name="connsiteX4" fmla="*/ 1088872 w 1893970"/>
                <a:gd name="connsiteY4" fmla="*/ 170510 h 1893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3970" h="1893971">
                  <a:moveTo>
                    <a:pt x="1088872" y="170510"/>
                  </a:moveTo>
                  <a:cubicBezTo>
                    <a:pt x="1518183" y="248396"/>
                    <a:pt x="1803069" y="659561"/>
                    <a:pt x="1725183" y="1088872"/>
                  </a:cubicBezTo>
                  <a:cubicBezTo>
                    <a:pt x="1647297" y="1518183"/>
                    <a:pt x="1236133" y="1803069"/>
                    <a:pt x="806822" y="1725183"/>
                  </a:cubicBezTo>
                  <a:cubicBezTo>
                    <a:pt x="377511" y="1647297"/>
                    <a:pt x="92624" y="1236133"/>
                    <a:pt x="170510" y="806822"/>
                  </a:cubicBezTo>
                  <a:cubicBezTo>
                    <a:pt x="248396" y="377510"/>
                    <a:pt x="659561" y="92624"/>
                    <a:pt x="1088872" y="170510"/>
                  </a:cubicBezTo>
                  <a:close/>
                </a:path>
              </a:pathLst>
            </a:custGeom>
            <a:solidFill>
              <a:srgbClr val="242E3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8527E7E-418F-4409-A0BD-82C6D53E3DDF}"/>
                </a:ext>
              </a:extLst>
            </p:cNvPr>
            <p:cNvSpPr/>
            <p:nvPr/>
          </p:nvSpPr>
          <p:spPr>
            <a:xfrm>
              <a:off x="1447532" y="4537846"/>
              <a:ext cx="2232180" cy="2232180"/>
            </a:xfrm>
            <a:custGeom>
              <a:avLst/>
              <a:gdLst>
                <a:gd name="connsiteX0" fmla="*/ 1424585 w 2232180"/>
                <a:gd name="connsiteY0" fmla="*/ 411473 h 2232180"/>
                <a:gd name="connsiteX1" fmla="*/ 1849608 w 2232180"/>
                <a:gd name="connsiteY1" fmla="*/ 1424585 h 2232180"/>
                <a:gd name="connsiteX2" fmla="*/ 836497 w 2232180"/>
                <a:gd name="connsiteY2" fmla="*/ 1849608 h 2232180"/>
                <a:gd name="connsiteX3" fmla="*/ 411473 w 2232180"/>
                <a:gd name="connsiteY3" fmla="*/ 836497 h 2232180"/>
                <a:gd name="connsiteX4" fmla="*/ 1424585 w 2232180"/>
                <a:gd name="connsiteY4" fmla="*/ 411473 h 2232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2180" h="2232180">
                  <a:moveTo>
                    <a:pt x="1424585" y="411473"/>
                  </a:moveTo>
                  <a:cubicBezTo>
                    <a:pt x="1821715" y="573869"/>
                    <a:pt x="2012004" y="1027455"/>
                    <a:pt x="1849608" y="1424585"/>
                  </a:cubicBezTo>
                  <a:cubicBezTo>
                    <a:pt x="1687212" y="1821715"/>
                    <a:pt x="1233627" y="2012004"/>
                    <a:pt x="836497" y="1849608"/>
                  </a:cubicBezTo>
                  <a:cubicBezTo>
                    <a:pt x="439367" y="1687212"/>
                    <a:pt x="249077" y="1233627"/>
                    <a:pt x="411473" y="836497"/>
                  </a:cubicBezTo>
                  <a:cubicBezTo>
                    <a:pt x="573869" y="439367"/>
                    <a:pt x="1027455" y="249077"/>
                    <a:pt x="1424585" y="411473"/>
                  </a:cubicBezTo>
                  <a:close/>
                </a:path>
              </a:pathLst>
            </a:custGeom>
            <a:solidFill>
              <a:srgbClr val="FFFFFF"/>
            </a:solidFill>
            <a:ln w="33813"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56B28A1-E61B-4504-A12A-3BB851DA0DD6}"/>
                </a:ext>
              </a:extLst>
            </p:cNvPr>
            <p:cNvSpPr/>
            <p:nvPr/>
          </p:nvSpPr>
          <p:spPr>
            <a:xfrm>
              <a:off x="5374077" y="3707252"/>
              <a:ext cx="3923226" cy="3923226"/>
            </a:xfrm>
            <a:custGeom>
              <a:avLst/>
              <a:gdLst>
                <a:gd name="connsiteX0" fmla="*/ 2158745 w 3923225"/>
                <a:gd name="connsiteY0" fmla="*/ 290428 h 3923225"/>
                <a:gd name="connsiteX1" fmla="*/ 3645497 w 3923225"/>
                <a:gd name="connsiteY1" fmla="*/ 2158745 h 3923225"/>
                <a:gd name="connsiteX2" fmla="*/ 1777180 w 3923225"/>
                <a:gd name="connsiteY2" fmla="*/ 3645497 h 3923225"/>
                <a:gd name="connsiteX3" fmla="*/ 290428 w 3923225"/>
                <a:gd name="connsiteY3" fmla="*/ 1777180 h 3923225"/>
                <a:gd name="connsiteX4" fmla="*/ 2158745 w 3923225"/>
                <a:gd name="connsiteY4" fmla="*/ 290428 h 3923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3225" h="3923225">
                  <a:moveTo>
                    <a:pt x="2158745" y="290428"/>
                  </a:moveTo>
                  <a:cubicBezTo>
                    <a:pt x="3085221" y="395794"/>
                    <a:pt x="3750863" y="1232268"/>
                    <a:pt x="3645497" y="2158745"/>
                  </a:cubicBezTo>
                  <a:cubicBezTo>
                    <a:pt x="3540130" y="3085221"/>
                    <a:pt x="2703657" y="3750863"/>
                    <a:pt x="1777180" y="3645497"/>
                  </a:cubicBezTo>
                  <a:cubicBezTo>
                    <a:pt x="850703" y="3540130"/>
                    <a:pt x="185061" y="2703656"/>
                    <a:pt x="290428" y="1777180"/>
                  </a:cubicBezTo>
                  <a:cubicBezTo>
                    <a:pt x="395794" y="850703"/>
                    <a:pt x="1232268" y="185061"/>
                    <a:pt x="2158745" y="290428"/>
                  </a:cubicBezTo>
                  <a:close/>
                </a:path>
              </a:pathLst>
            </a:custGeom>
            <a:solidFill>
              <a:srgbClr val="F94812">
                <a:alpha val="14000"/>
              </a:srgbClr>
            </a:solidFill>
            <a:ln w="33813"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57D17FF4-BE3C-4B18-B10C-6116CFA70545}"/>
                </a:ext>
              </a:extLst>
            </p:cNvPr>
            <p:cNvSpPr/>
            <p:nvPr/>
          </p:nvSpPr>
          <p:spPr>
            <a:xfrm>
              <a:off x="5232760" y="3565796"/>
              <a:ext cx="4193793" cy="4193793"/>
            </a:xfrm>
            <a:custGeom>
              <a:avLst/>
              <a:gdLst>
                <a:gd name="connsiteX0" fmla="*/ 3023754 w 4193792"/>
                <a:gd name="connsiteY0" fmla="*/ 1041386 h 4193792"/>
                <a:gd name="connsiteX1" fmla="*/ 3177282 w 4193792"/>
                <a:gd name="connsiteY1" fmla="*/ 3023755 h 4193792"/>
                <a:gd name="connsiteX2" fmla="*/ 1194913 w 4193792"/>
                <a:gd name="connsiteY2" fmla="*/ 3177283 h 4193792"/>
                <a:gd name="connsiteX3" fmla="*/ 1041385 w 4193792"/>
                <a:gd name="connsiteY3" fmla="*/ 1194914 h 4193792"/>
                <a:gd name="connsiteX4" fmla="*/ 3023754 w 4193792"/>
                <a:gd name="connsiteY4" fmla="*/ 1041386 h 4193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792" h="4193792">
                  <a:moveTo>
                    <a:pt x="3023754" y="1041386"/>
                  </a:moveTo>
                  <a:cubicBezTo>
                    <a:pt x="3613566" y="1546406"/>
                    <a:pt x="3682303" y="2433943"/>
                    <a:pt x="3177282" y="3023755"/>
                  </a:cubicBezTo>
                  <a:cubicBezTo>
                    <a:pt x="2672262" y="3613566"/>
                    <a:pt x="1784725" y="3682303"/>
                    <a:pt x="1194913" y="3177283"/>
                  </a:cubicBezTo>
                  <a:cubicBezTo>
                    <a:pt x="605102" y="2672263"/>
                    <a:pt x="536365" y="1784726"/>
                    <a:pt x="1041385" y="1194914"/>
                  </a:cubicBezTo>
                  <a:cubicBezTo>
                    <a:pt x="1546406" y="605102"/>
                    <a:pt x="2433943" y="536365"/>
                    <a:pt x="3023754" y="1041386"/>
                  </a:cubicBezTo>
                  <a:close/>
                </a:path>
              </a:pathLst>
            </a:custGeom>
            <a:solidFill>
              <a:srgbClr val="F94812"/>
            </a:solidFill>
            <a:ln w="33813"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D21E786D-3915-466F-BD5B-72A7570FA9AF}"/>
                </a:ext>
              </a:extLst>
            </p:cNvPr>
            <p:cNvSpPr/>
            <p:nvPr/>
          </p:nvSpPr>
          <p:spPr>
            <a:xfrm>
              <a:off x="6418753" y="4738915"/>
              <a:ext cx="1893971" cy="1893971"/>
            </a:xfrm>
            <a:custGeom>
              <a:avLst/>
              <a:gdLst>
                <a:gd name="connsiteX0" fmla="*/ 1088872 w 1893970"/>
                <a:gd name="connsiteY0" fmla="*/ 170510 h 1893971"/>
                <a:gd name="connsiteX1" fmla="*/ 1725183 w 1893970"/>
                <a:gd name="connsiteY1" fmla="*/ 1088872 h 1893971"/>
                <a:gd name="connsiteX2" fmla="*/ 806822 w 1893970"/>
                <a:gd name="connsiteY2" fmla="*/ 1725183 h 1893971"/>
                <a:gd name="connsiteX3" fmla="*/ 170510 w 1893970"/>
                <a:gd name="connsiteY3" fmla="*/ 806822 h 1893971"/>
                <a:gd name="connsiteX4" fmla="*/ 1088872 w 1893970"/>
                <a:gd name="connsiteY4" fmla="*/ 170510 h 1893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3970" h="1893971">
                  <a:moveTo>
                    <a:pt x="1088872" y="170510"/>
                  </a:moveTo>
                  <a:cubicBezTo>
                    <a:pt x="1518183" y="248396"/>
                    <a:pt x="1803069" y="659561"/>
                    <a:pt x="1725183" y="1088872"/>
                  </a:cubicBezTo>
                  <a:cubicBezTo>
                    <a:pt x="1647297" y="1518183"/>
                    <a:pt x="1236133" y="1803069"/>
                    <a:pt x="806822" y="1725183"/>
                  </a:cubicBezTo>
                  <a:cubicBezTo>
                    <a:pt x="377511" y="1647297"/>
                    <a:pt x="92624" y="1236133"/>
                    <a:pt x="170510" y="806822"/>
                  </a:cubicBezTo>
                  <a:cubicBezTo>
                    <a:pt x="248396" y="377511"/>
                    <a:pt x="659561" y="92624"/>
                    <a:pt x="1088872" y="170510"/>
                  </a:cubicBezTo>
                  <a:close/>
                </a:path>
              </a:pathLst>
            </a:custGeom>
            <a:solidFill>
              <a:srgbClr val="242E3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FD1F2CF6-285C-488C-8612-C8DEB77B1EDA}"/>
                </a:ext>
              </a:extLst>
            </p:cNvPr>
            <p:cNvSpPr/>
            <p:nvPr/>
          </p:nvSpPr>
          <p:spPr>
            <a:xfrm>
              <a:off x="6235759" y="4538089"/>
              <a:ext cx="2232180" cy="2232180"/>
            </a:xfrm>
            <a:custGeom>
              <a:avLst/>
              <a:gdLst>
                <a:gd name="connsiteX0" fmla="*/ 1424585 w 2232180"/>
                <a:gd name="connsiteY0" fmla="*/ 411473 h 2232180"/>
                <a:gd name="connsiteX1" fmla="*/ 1849608 w 2232180"/>
                <a:gd name="connsiteY1" fmla="*/ 1424585 h 2232180"/>
                <a:gd name="connsiteX2" fmla="*/ 836497 w 2232180"/>
                <a:gd name="connsiteY2" fmla="*/ 1849608 h 2232180"/>
                <a:gd name="connsiteX3" fmla="*/ 411473 w 2232180"/>
                <a:gd name="connsiteY3" fmla="*/ 836497 h 2232180"/>
                <a:gd name="connsiteX4" fmla="*/ 1424585 w 2232180"/>
                <a:gd name="connsiteY4" fmla="*/ 411473 h 2232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2180" h="2232180">
                  <a:moveTo>
                    <a:pt x="1424585" y="411473"/>
                  </a:moveTo>
                  <a:cubicBezTo>
                    <a:pt x="1821715" y="573869"/>
                    <a:pt x="2012004" y="1027455"/>
                    <a:pt x="1849608" y="1424585"/>
                  </a:cubicBezTo>
                  <a:cubicBezTo>
                    <a:pt x="1687212" y="1821715"/>
                    <a:pt x="1233627" y="2012004"/>
                    <a:pt x="836497" y="1849608"/>
                  </a:cubicBezTo>
                  <a:cubicBezTo>
                    <a:pt x="439367" y="1687213"/>
                    <a:pt x="249077" y="1233627"/>
                    <a:pt x="411473" y="836497"/>
                  </a:cubicBezTo>
                  <a:cubicBezTo>
                    <a:pt x="573869" y="439367"/>
                    <a:pt x="1027455" y="249077"/>
                    <a:pt x="1424585" y="411473"/>
                  </a:cubicBezTo>
                  <a:close/>
                </a:path>
              </a:pathLst>
            </a:custGeom>
            <a:solidFill>
              <a:srgbClr val="FFFFFF"/>
            </a:solidFill>
            <a:ln w="33813"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30729E7-220F-4755-B28C-8A88E09431F1}"/>
                </a:ext>
              </a:extLst>
            </p:cNvPr>
            <p:cNvSpPr/>
            <p:nvPr/>
          </p:nvSpPr>
          <p:spPr>
            <a:xfrm>
              <a:off x="10197524" y="3706938"/>
              <a:ext cx="3923226" cy="3923226"/>
            </a:xfrm>
            <a:custGeom>
              <a:avLst/>
              <a:gdLst>
                <a:gd name="connsiteX0" fmla="*/ 2158745 w 3923225"/>
                <a:gd name="connsiteY0" fmla="*/ 290428 h 3923225"/>
                <a:gd name="connsiteX1" fmla="*/ 3645497 w 3923225"/>
                <a:gd name="connsiteY1" fmla="*/ 2158745 h 3923225"/>
                <a:gd name="connsiteX2" fmla="*/ 1777180 w 3923225"/>
                <a:gd name="connsiteY2" fmla="*/ 3645498 h 3923225"/>
                <a:gd name="connsiteX3" fmla="*/ 290428 w 3923225"/>
                <a:gd name="connsiteY3" fmla="*/ 1777180 h 3923225"/>
                <a:gd name="connsiteX4" fmla="*/ 2158745 w 3923225"/>
                <a:gd name="connsiteY4" fmla="*/ 290428 h 3923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3225" h="3923225">
                  <a:moveTo>
                    <a:pt x="2158745" y="290428"/>
                  </a:moveTo>
                  <a:cubicBezTo>
                    <a:pt x="3085221" y="395794"/>
                    <a:pt x="3750863" y="1232268"/>
                    <a:pt x="3645497" y="2158745"/>
                  </a:cubicBezTo>
                  <a:cubicBezTo>
                    <a:pt x="3540130" y="3085223"/>
                    <a:pt x="2703656" y="3750864"/>
                    <a:pt x="1777180" y="3645498"/>
                  </a:cubicBezTo>
                  <a:cubicBezTo>
                    <a:pt x="850703" y="3540132"/>
                    <a:pt x="185061" y="2703658"/>
                    <a:pt x="290428" y="1777180"/>
                  </a:cubicBezTo>
                  <a:cubicBezTo>
                    <a:pt x="395794" y="850703"/>
                    <a:pt x="1232268" y="185062"/>
                    <a:pt x="2158745" y="290428"/>
                  </a:cubicBezTo>
                  <a:close/>
                </a:path>
              </a:pathLst>
            </a:custGeom>
            <a:solidFill>
              <a:srgbClr val="FF9022">
                <a:alpha val="14000"/>
              </a:srgbClr>
            </a:solidFill>
            <a:ln w="33813"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8BBE08A8-965A-47F2-BE09-202C23ECC316}"/>
                </a:ext>
              </a:extLst>
            </p:cNvPr>
            <p:cNvSpPr/>
            <p:nvPr/>
          </p:nvSpPr>
          <p:spPr>
            <a:xfrm>
              <a:off x="10056429" y="3565456"/>
              <a:ext cx="4193793" cy="4193793"/>
            </a:xfrm>
            <a:custGeom>
              <a:avLst/>
              <a:gdLst>
                <a:gd name="connsiteX0" fmla="*/ 3023754 w 4193792"/>
                <a:gd name="connsiteY0" fmla="*/ 1041386 h 4193792"/>
                <a:gd name="connsiteX1" fmla="*/ 3177282 w 4193792"/>
                <a:gd name="connsiteY1" fmla="*/ 3023755 h 4193792"/>
                <a:gd name="connsiteX2" fmla="*/ 1194913 w 4193792"/>
                <a:gd name="connsiteY2" fmla="*/ 3177283 h 4193792"/>
                <a:gd name="connsiteX3" fmla="*/ 1041385 w 4193792"/>
                <a:gd name="connsiteY3" fmla="*/ 1194914 h 4193792"/>
                <a:gd name="connsiteX4" fmla="*/ 3023754 w 4193792"/>
                <a:gd name="connsiteY4" fmla="*/ 1041386 h 4193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792" h="4193792">
                  <a:moveTo>
                    <a:pt x="3023754" y="1041386"/>
                  </a:moveTo>
                  <a:cubicBezTo>
                    <a:pt x="3613566" y="1546406"/>
                    <a:pt x="3682303" y="2433943"/>
                    <a:pt x="3177282" y="3023755"/>
                  </a:cubicBezTo>
                  <a:cubicBezTo>
                    <a:pt x="2672262" y="3613566"/>
                    <a:pt x="1784725" y="3682304"/>
                    <a:pt x="1194913" y="3177283"/>
                  </a:cubicBezTo>
                  <a:cubicBezTo>
                    <a:pt x="605102" y="2672263"/>
                    <a:pt x="536364" y="1784726"/>
                    <a:pt x="1041385" y="1194914"/>
                  </a:cubicBezTo>
                  <a:cubicBezTo>
                    <a:pt x="1546405" y="605103"/>
                    <a:pt x="2433943" y="536366"/>
                    <a:pt x="3023754" y="1041386"/>
                  </a:cubicBezTo>
                  <a:close/>
                </a:path>
              </a:pathLst>
            </a:custGeom>
            <a:solidFill>
              <a:srgbClr val="FF9022"/>
            </a:solidFill>
            <a:ln w="33813"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A1AEF66-33A4-4F16-AC2F-608A6FC3976B}"/>
                </a:ext>
              </a:extLst>
            </p:cNvPr>
            <p:cNvSpPr/>
            <p:nvPr/>
          </p:nvSpPr>
          <p:spPr>
            <a:xfrm>
              <a:off x="11242321" y="4739171"/>
              <a:ext cx="1893971" cy="1893971"/>
            </a:xfrm>
            <a:custGeom>
              <a:avLst/>
              <a:gdLst>
                <a:gd name="connsiteX0" fmla="*/ 1088872 w 1893970"/>
                <a:gd name="connsiteY0" fmla="*/ 170510 h 1893971"/>
                <a:gd name="connsiteX1" fmla="*/ 1725183 w 1893970"/>
                <a:gd name="connsiteY1" fmla="*/ 1088871 h 1893971"/>
                <a:gd name="connsiteX2" fmla="*/ 806822 w 1893970"/>
                <a:gd name="connsiteY2" fmla="*/ 1725182 h 1893971"/>
                <a:gd name="connsiteX3" fmla="*/ 170510 w 1893970"/>
                <a:gd name="connsiteY3" fmla="*/ 806821 h 1893971"/>
                <a:gd name="connsiteX4" fmla="*/ 1088872 w 1893970"/>
                <a:gd name="connsiteY4" fmla="*/ 170510 h 1893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3970" h="1893971">
                  <a:moveTo>
                    <a:pt x="1088872" y="170510"/>
                  </a:moveTo>
                  <a:cubicBezTo>
                    <a:pt x="1518183" y="248396"/>
                    <a:pt x="1803069" y="659560"/>
                    <a:pt x="1725183" y="1088871"/>
                  </a:cubicBezTo>
                  <a:cubicBezTo>
                    <a:pt x="1647297" y="1518182"/>
                    <a:pt x="1236133" y="1803068"/>
                    <a:pt x="806822" y="1725182"/>
                  </a:cubicBezTo>
                  <a:cubicBezTo>
                    <a:pt x="377511" y="1647296"/>
                    <a:pt x="92624" y="1236132"/>
                    <a:pt x="170510" y="806821"/>
                  </a:cubicBezTo>
                  <a:cubicBezTo>
                    <a:pt x="248396" y="377510"/>
                    <a:pt x="659561" y="92624"/>
                    <a:pt x="1088872" y="170510"/>
                  </a:cubicBezTo>
                  <a:close/>
                </a:path>
              </a:pathLst>
            </a:custGeom>
            <a:solidFill>
              <a:srgbClr val="242E36"/>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FDC45F1-F527-41CE-8502-D04FC02BB922}"/>
                </a:ext>
              </a:extLst>
            </p:cNvPr>
            <p:cNvSpPr/>
            <p:nvPr/>
          </p:nvSpPr>
          <p:spPr>
            <a:xfrm>
              <a:off x="11059401" y="4538185"/>
              <a:ext cx="2232180" cy="2232180"/>
            </a:xfrm>
            <a:custGeom>
              <a:avLst/>
              <a:gdLst>
                <a:gd name="connsiteX0" fmla="*/ 1424585 w 2232180"/>
                <a:gd name="connsiteY0" fmla="*/ 411474 h 2232180"/>
                <a:gd name="connsiteX1" fmla="*/ 1849608 w 2232180"/>
                <a:gd name="connsiteY1" fmla="*/ 1424585 h 2232180"/>
                <a:gd name="connsiteX2" fmla="*/ 836497 w 2232180"/>
                <a:gd name="connsiteY2" fmla="*/ 1849609 h 2232180"/>
                <a:gd name="connsiteX3" fmla="*/ 411473 w 2232180"/>
                <a:gd name="connsiteY3" fmla="*/ 836497 h 2232180"/>
                <a:gd name="connsiteX4" fmla="*/ 1424585 w 2232180"/>
                <a:gd name="connsiteY4" fmla="*/ 411474 h 2232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2180" h="2232180">
                  <a:moveTo>
                    <a:pt x="1424585" y="411474"/>
                  </a:moveTo>
                  <a:cubicBezTo>
                    <a:pt x="1821715" y="573870"/>
                    <a:pt x="2012004" y="1027455"/>
                    <a:pt x="1849608" y="1424585"/>
                  </a:cubicBezTo>
                  <a:cubicBezTo>
                    <a:pt x="1687212" y="1821715"/>
                    <a:pt x="1233627" y="2012005"/>
                    <a:pt x="836497" y="1849609"/>
                  </a:cubicBezTo>
                  <a:cubicBezTo>
                    <a:pt x="439367" y="1687213"/>
                    <a:pt x="249077" y="1233627"/>
                    <a:pt x="411473" y="836497"/>
                  </a:cubicBezTo>
                  <a:cubicBezTo>
                    <a:pt x="573869" y="439367"/>
                    <a:pt x="1027455" y="249078"/>
                    <a:pt x="1424585" y="411474"/>
                  </a:cubicBezTo>
                  <a:close/>
                </a:path>
              </a:pathLst>
            </a:custGeom>
            <a:solidFill>
              <a:srgbClr val="FFFFFF"/>
            </a:solidFill>
            <a:ln w="33813"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7D7492FA-C754-4872-9D1D-6AE8F5A298B6}"/>
                </a:ext>
              </a:extLst>
            </p:cNvPr>
            <p:cNvSpPr/>
            <p:nvPr/>
          </p:nvSpPr>
          <p:spPr>
            <a:xfrm>
              <a:off x="14930785" y="3707134"/>
              <a:ext cx="3923226" cy="3923226"/>
            </a:xfrm>
            <a:custGeom>
              <a:avLst/>
              <a:gdLst>
                <a:gd name="connsiteX0" fmla="*/ 2158745 w 3923225"/>
                <a:gd name="connsiteY0" fmla="*/ 290429 h 3923225"/>
                <a:gd name="connsiteX1" fmla="*/ 3645496 w 3923225"/>
                <a:gd name="connsiteY1" fmla="*/ 2158746 h 3923225"/>
                <a:gd name="connsiteX2" fmla="*/ 1777180 w 3923225"/>
                <a:gd name="connsiteY2" fmla="*/ 3645499 h 3923225"/>
                <a:gd name="connsiteX3" fmla="*/ 290428 w 3923225"/>
                <a:gd name="connsiteY3" fmla="*/ 1777181 h 3923225"/>
                <a:gd name="connsiteX4" fmla="*/ 2158745 w 3923225"/>
                <a:gd name="connsiteY4" fmla="*/ 290429 h 3923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3225" h="3923225">
                  <a:moveTo>
                    <a:pt x="2158745" y="290429"/>
                  </a:moveTo>
                  <a:cubicBezTo>
                    <a:pt x="3085221" y="395795"/>
                    <a:pt x="3750863" y="1232270"/>
                    <a:pt x="3645496" y="2158746"/>
                  </a:cubicBezTo>
                  <a:cubicBezTo>
                    <a:pt x="3540130" y="3085223"/>
                    <a:pt x="2703656" y="3750865"/>
                    <a:pt x="1777180" y="3645499"/>
                  </a:cubicBezTo>
                  <a:cubicBezTo>
                    <a:pt x="850703" y="3540132"/>
                    <a:pt x="185061" y="2703658"/>
                    <a:pt x="290428" y="1777181"/>
                  </a:cubicBezTo>
                  <a:cubicBezTo>
                    <a:pt x="395794" y="850705"/>
                    <a:pt x="1232268" y="185062"/>
                    <a:pt x="2158745" y="290429"/>
                  </a:cubicBezTo>
                  <a:close/>
                </a:path>
              </a:pathLst>
            </a:custGeom>
            <a:solidFill>
              <a:srgbClr val="2A35F4">
                <a:alpha val="14000"/>
              </a:srgbClr>
            </a:solidFill>
            <a:ln w="33813"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B4C02957-E017-464B-BA28-99C7C2DE20AE}"/>
                </a:ext>
              </a:extLst>
            </p:cNvPr>
            <p:cNvSpPr/>
            <p:nvPr/>
          </p:nvSpPr>
          <p:spPr>
            <a:xfrm>
              <a:off x="14789641" y="3565509"/>
              <a:ext cx="4193793" cy="4193793"/>
            </a:xfrm>
            <a:custGeom>
              <a:avLst/>
              <a:gdLst>
                <a:gd name="connsiteX0" fmla="*/ 3023754 w 4193792"/>
                <a:gd name="connsiteY0" fmla="*/ 1041386 h 4193792"/>
                <a:gd name="connsiteX1" fmla="*/ 3177282 w 4193792"/>
                <a:gd name="connsiteY1" fmla="*/ 3023755 h 4193792"/>
                <a:gd name="connsiteX2" fmla="*/ 1194913 w 4193792"/>
                <a:gd name="connsiteY2" fmla="*/ 3177283 h 4193792"/>
                <a:gd name="connsiteX3" fmla="*/ 1041385 w 4193792"/>
                <a:gd name="connsiteY3" fmla="*/ 1194914 h 4193792"/>
                <a:gd name="connsiteX4" fmla="*/ 3023754 w 4193792"/>
                <a:gd name="connsiteY4" fmla="*/ 1041386 h 4193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792" h="4193792">
                  <a:moveTo>
                    <a:pt x="3023754" y="1041386"/>
                  </a:moveTo>
                  <a:cubicBezTo>
                    <a:pt x="3613566" y="1546406"/>
                    <a:pt x="3682303" y="2433943"/>
                    <a:pt x="3177282" y="3023755"/>
                  </a:cubicBezTo>
                  <a:cubicBezTo>
                    <a:pt x="2672262" y="3613566"/>
                    <a:pt x="1784725" y="3682303"/>
                    <a:pt x="1194913" y="3177283"/>
                  </a:cubicBezTo>
                  <a:cubicBezTo>
                    <a:pt x="605102" y="2672263"/>
                    <a:pt x="536365" y="1784726"/>
                    <a:pt x="1041385" y="1194914"/>
                  </a:cubicBezTo>
                  <a:cubicBezTo>
                    <a:pt x="1546406" y="605103"/>
                    <a:pt x="2433943" y="536365"/>
                    <a:pt x="3023754" y="1041386"/>
                  </a:cubicBezTo>
                  <a:close/>
                </a:path>
              </a:pathLst>
            </a:custGeom>
            <a:solidFill>
              <a:srgbClr val="2A35F4"/>
            </a:solidFill>
            <a:ln w="33813"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DF514B7-55AF-4FD8-A295-302C46B0DFDB}"/>
                </a:ext>
              </a:extLst>
            </p:cNvPr>
            <p:cNvSpPr/>
            <p:nvPr/>
          </p:nvSpPr>
          <p:spPr>
            <a:xfrm>
              <a:off x="15975789" y="4739261"/>
              <a:ext cx="1893971" cy="1893971"/>
            </a:xfrm>
            <a:custGeom>
              <a:avLst/>
              <a:gdLst>
                <a:gd name="connsiteX0" fmla="*/ 1088872 w 1893970"/>
                <a:gd name="connsiteY0" fmla="*/ 170511 h 1893971"/>
                <a:gd name="connsiteX1" fmla="*/ 1725183 w 1893970"/>
                <a:gd name="connsiteY1" fmla="*/ 1088872 h 1893971"/>
                <a:gd name="connsiteX2" fmla="*/ 806822 w 1893970"/>
                <a:gd name="connsiteY2" fmla="*/ 1725183 h 1893971"/>
                <a:gd name="connsiteX3" fmla="*/ 170510 w 1893970"/>
                <a:gd name="connsiteY3" fmla="*/ 806822 h 1893971"/>
                <a:gd name="connsiteX4" fmla="*/ 1088872 w 1893970"/>
                <a:gd name="connsiteY4" fmla="*/ 170511 h 1893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3970" h="1893971">
                  <a:moveTo>
                    <a:pt x="1088872" y="170511"/>
                  </a:moveTo>
                  <a:cubicBezTo>
                    <a:pt x="1518183" y="248397"/>
                    <a:pt x="1803069" y="659561"/>
                    <a:pt x="1725183" y="1088872"/>
                  </a:cubicBezTo>
                  <a:cubicBezTo>
                    <a:pt x="1647297" y="1518183"/>
                    <a:pt x="1236133" y="1803069"/>
                    <a:pt x="806822" y="1725183"/>
                  </a:cubicBezTo>
                  <a:cubicBezTo>
                    <a:pt x="377511" y="1647297"/>
                    <a:pt x="92624" y="1236133"/>
                    <a:pt x="170510" y="806822"/>
                  </a:cubicBezTo>
                  <a:cubicBezTo>
                    <a:pt x="248396" y="377511"/>
                    <a:pt x="659561" y="92625"/>
                    <a:pt x="1088872" y="170511"/>
                  </a:cubicBezTo>
                  <a:close/>
                </a:path>
              </a:pathLst>
            </a:custGeom>
            <a:solidFill>
              <a:srgbClr val="242E36"/>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ED67BCED-0350-4426-9408-CBAC2E2675DD}"/>
                </a:ext>
              </a:extLst>
            </p:cNvPr>
            <p:cNvSpPr/>
            <p:nvPr/>
          </p:nvSpPr>
          <p:spPr>
            <a:xfrm>
              <a:off x="15792978" y="4538128"/>
              <a:ext cx="2232180" cy="2232180"/>
            </a:xfrm>
            <a:custGeom>
              <a:avLst/>
              <a:gdLst>
                <a:gd name="connsiteX0" fmla="*/ 1424585 w 2232180"/>
                <a:gd name="connsiteY0" fmla="*/ 411474 h 2232180"/>
                <a:gd name="connsiteX1" fmla="*/ 1849608 w 2232180"/>
                <a:gd name="connsiteY1" fmla="*/ 1424585 h 2232180"/>
                <a:gd name="connsiteX2" fmla="*/ 836497 w 2232180"/>
                <a:gd name="connsiteY2" fmla="*/ 1849609 h 2232180"/>
                <a:gd name="connsiteX3" fmla="*/ 411473 w 2232180"/>
                <a:gd name="connsiteY3" fmla="*/ 836497 h 2232180"/>
                <a:gd name="connsiteX4" fmla="*/ 1424585 w 2232180"/>
                <a:gd name="connsiteY4" fmla="*/ 411474 h 2232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2180" h="2232180">
                  <a:moveTo>
                    <a:pt x="1424585" y="411474"/>
                  </a:moveTo>
                  <a:cubicBezTo>
                    <a:pt x="1821715" y="573870"/>
                    <a:pt x="2012004" y="1027455"/>
                    <a:pt x="1849608" y="1424585"/>
                  </a:cubicBezTo>
                  <a:cubicBezTo>
                    <a:pt x="1687212" y="1821715"/>
                    <a:pt x="1233627" y="2012005"/>
                    <a:pt x="836497" y="1849609"/>
                  </a:cubicBezTo>
                  <a:cubicBezTo>
                    <a:pt x="439367" y="1687213"/>
                    <a:pt x="249077" y="1233627"/>
                    <a:pt x="411473" y="836497"/>
                  </a:cubicBezTo>
                  <a:cubicBezTo>
                    <a:pt x="573869" y="439368"/>
                    <a:pt x="1027455" y="249078"/>
                    <a:pt x="1424585" y="411474"/>
                  </a:cubicBezTo>
                  <a:close/>
                </a:path>
              </a:pathLst>
            </a:custGeom>
            <a:solidFill>
              <a:srgbClr val="FFFFFF"/>
            </a:solidFill>
            <a:ln w="33813"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B53D7A82-433B-413E-BF63-FEE954952F6A}"/>
                </a:ext>
              </a:extLst>
            </p:cNvPr>
            <p:cNvSpPr/>
            <p:nvPr/>
          </p:nvSpPr>
          <p:spPr>
            <a:xfrm>
              <a:off x="19765399" y="3706827"/>
              <a:ext cx="3923226" cy="3923226"/>
            </a:xfrm>
            <a:custGeom>
              <a:avLst/>
              <a:gdLst>
                <a:gd name="connsiteX0" fmla="*/ 2158745 w 3923225"/>
                <a:gd name="connsiteY0" fmla="*/ 290428 h 3923225"/>
                <a:gd name="connsiteX1" fmla="*/ 3645497 w 3923225"/>
                <a:gd name="connsiteY1" fmla="*/ 2158744 h 3923225"/>
                <a:gd name="connsiteX2" fmla="*/ 1777180 w 3923225"/>
                <a:gd name="connsiteY2" fmla="*/ 3645496 h 3923225"/>
                <a:gd name="connsiteX3" fmla="*/ 290428 w 3923225"/>
                <a:gd name="connsiteY3" fmla="*/ 1777179 h 3923225"/>
                <a:gd name="connsiteX4" fmla="*/ 2158745 w 3923225"/>
                <a:gd name="connsiteY4" fmla="*/ 290428 h 3923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3225" h="3923225">
                  <a:moveTo>
                    <a:pt x="2158745" y="290428"/>
                  </a:moveTo>
                  <a:cubicBezTo>
                    <a:pt x="3085221" y="395794"/>
                    <a:pt x="3750863" y="1232269"/>
                    <a:pt x="3645497" y="2158744"/>
                  </a:cubicBezTo>
                  <a:cubicBezTo>
                    <a:pt x="3540130" y="3085221"/>
                    <a:pt x="2703657" y="3750862"/>
                    <a:pt x="1777180" y="3645496"/>
                  </a:cubicBezTo>
                  <a:cubicBezTo>
                    <a:pt x="850703" y="3540130"/>
                    <a:pt x="185062" y="2703655"/>
                    <a:pt x="290428" y="1777179"/>
                  </a:cubicBezTo>
                  <a:cubicBezTo>
                    <a:pt x="395794" y="850702"/>
                    <a:pt x="1232268" y="185062"/>
                    <a:pt x="2158745" y="290428"/>
                  </a:cubicBezTo>
                  <a:close/>
                </a:path>
              </a:pathLst>
            </a:custGeom>
            <a:solidFill>
              <a:srgbClr val="DB1DCD">
                <a:alpha val="14000"/>
              </a:srgbClr>
            </a:solidFill>
            <a:ln w="33813"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AF79FBB-5105-4560-BE32-998C026CFE7B}"/>
                </a:ext>
              </a:extLst>
            </p:cNvPr>
            <p:cNvSpPr/>
            <p:nvPr/>
          </p:nvSpPr>
          <p:spPr>
            <a:xfrm>
              <a:off x="19624474" y="3565174"/>
              <a:ext cx="4193793" cy="4193793"/>
            </a:xfrm>
            <a:custGeom>
              <a:avLst/>
              <a:gdLst>
                <a:gd name="connsiteX0" fmla="*/ 3023755 w 4193792"/>
                <a:gd name="connsiteY0" fmla="*/ 1041385 h 4193792"/>
                <a:gd name="connsiteX1" fmla="*/ 3177283 w 4193792"/>
                <a:gd name="connsiteY1" fmla="*/ 3023754 h 4193792"/>
                <a:gd name="connsiteX2" fmla="*/ 1194914 w 4193792"/>
                <a:gd name="connsiteY2" fmla="*/ 3177282 h 4193792"/>
                <a:gd name="connsiteX3" fmla="*/ 1041386 w 4193792"/>
                <a:gd name="connsiteY3" fmla="*/ 1194913 h 4193792"/>
                <a:gd name="connsiteX4" fmla="*/ 3023755 w 4193792"/>
                <a:gd name="connsiteY4" fmla="*/ 1041385 h 4193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792" h="4193792">
                  <a:moveTo>
                    <a:pt x="3023755" y="1041385"/>
                  </a:moveTo>
                  <a:cubicBezTo>
                    <a:pt x="3613567" y="1546406"/>
                    <a:pt x="3682304" y="2433942"/>
                    <a:pt x="3177283" y="3023754"/>
                  </a:cubicBezTo>
                  <a:cubicBezTo>
                    <a:pt x="2672262" y="3613566"/>
                    <a:pt x="1784725" y="3682303"/>
                    <a:pt x="1194914" y="3177282"/>
                  </a:cubicBezTo>
                  <a:cubicBezTo>
                    <a:pt x="605102" y="2672262"/>
                    <a:pt x="536365" y="1784726"/>
                    <a:pt x="1041386" y="1194913"/>
                  </a:cubicBezTo>
                  <a:cubicBezTo>
                    <a:pt x="1546407" y="605101"/>
                    <a:pt x="2433943" y="536365"/>
                    <a:pt x="3023755" y="1041385"/>
                  </a:cubicBezTo>
                  <a:close/>
                </a:path>
              </a:pathLst>
            </a:custGeom>
            <a:solidFill>
              <a:srgbClr val="DB1DCD"/>
            </a:solidFill>
            <a:ln w="33813"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C42698A-911C-4ED3-9BE1-F168FF73F660}"/>
                </a:ext>
              </a:extLst>
            </p:cNvPr>
            <p:cNvSpPr/>
            <p:nvPr/>
          </p:nvSpPr>
          <p:spPr>
            <a:xfrm>
              <a:off x="20810525" y="4739525"/>
              <a:ext cx="1893971" cy="1893971"/>
            </a:xfrm>
            <a:custGeom>
              <a:avLst/>
              <a:gdLst>
                <a:gd name="connsiteX0" fmla="*/ 1088872 w 1893970"/>
                <a:gd name="connsiteY0" fmla="*/ 170511 h 1893971"/>
                <a:gd name="connsiteX1" fmla="*/ 1725183 w 1893970"/>
                <a:gd name="connsiteY1" fmla="*/ 1088872 h 1893971"/>
                <a:gd name="connsiteX2" fmla="*/ 806822 w 1893970"/>
                <a:gd name="connsiteY2" fmla="*/ 1725183 h 1893971"/>
                <a:gd name="connsiteX3" fmla="*/ 170510 w 1893970"/>
                <a:gd name="connsiteY3" fmla="*/ 806822 h 1893971"/>
                <a:gd name="connsiteX4" fmla="*/ 1088872 w 1893970"/>
                <a:gd name="connsiteY4" fmla="*/ 170511 h 18939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3970" h="1893971">
                  <a:moveTo>
                    <a:pt x="1088872" y="170511"/>
                  </a:moveTo>
                  <a:cubicBezTo>
                    <a:pt x="1518183" y="248397"/>
                    <a:pt x="1803069" y="659561"/>
                    <a:pt x="1725183" y="1088872"/>
                  </a:cubicBezTo>
                  <a:cubicBezTo>
                    <a:pt x="1647297" y="1518183"/>
                    <a:pt x="1236133" y="1803069"/>
                    <a:pt x="806822" y="1725183"/>
                  </a:cubicBezTo>
                  <a:cubicBezTo>
                    <a:pt x="377511" y="1647297"/>
                    <a:pt x="92624" y="1236133"/>
                    <a:pt x="170510" y="806822"/>
                  </a:cubicBezTo>
                  <a:cubicBezTo>
                    <a:pt x="248396" y="377511"/>
                    <a:pt x="659561" y="92625"/>
                    <a:pt x="1088872" y="170511"/>
                  </a:cubicBezTo>
                  <a:close/>
                </a:path>
              </a:pathLst>
            </a:custGeom>
            <a:solidFill>
              <a:srgbClr val="242E36"/>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0A6A3463-337D-49EE-88D3-A290B5023976}"/>
                </a:ext>
              </a:extLst>
            </p:cNvPr>
            <p:cNvSpPr/>
            <p:nvPr/>
          </p:nvSpPr>
          <p:spPr>
            <a:xfrm>
              <a:off x="20627784" y="4538229"/>
              <a:ext cx="2232180" cy="2232180"/>
            </a:xfrm>
            <a:custGeom>
              <a:avLst/>
              <a:gdLst>
                <a:gd name="connsiteX0" fmla="*/ 1424585 w 2232180"/>
                <a:gd name="connsiteY0" fmla="*/ 411473 h 2232180"/>
                <a:gd name="connsiteX1" fmla="*/ 1849609 w 2232180"/>
                <a:gd name="connsiteY1" fmla="*/ 1424584 h 2232180"/>
                <a:gd name="connsiteX2" fmla="*/ 836498 w 2232180"/>
                <a:gd name="connsiteY2" fmla="*/ 1849607 h 2232180"/>
                <a:gd name="connsiteX3" fmla="*/ 411474 w 2232180"/>
                <a:gd name="connsiteY3" fmla="*/ 836496 h 2232180"/>
                <a:gd name="connsiteX4" fmla="*/ 1424585 w 2232180"/>
                <a:gd name="connsiteY4" fmla="*/ 411473 h 2232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2180" h="2232180">
                  <a:moveTo>
                    <a:pt x="1424585" y="411473"/>
                  </a:moveTo>
                  <a:cubicBezTo>
                    <a:pt x="1821715" y="573869"/>
                    <a:pt x="2012005" y="1027454"/>
                    <a:pt x="1849609" y="1424584"/>
                  </a:cubicBezTo>
                  <a:cubicBezTo>
                    <a:pt x="1687213" y="1821714"/>
                    <a:pt x="1233628" y="2012003"/>
                    <a:pt x="836498" y="1849607"/>
                  </a:cubicBezTo>
                  <a:cubicBezTo>
                    <a:pt x="439368" y="1687211"/>
                    <a:pt x="249078" y="1233626"/>
                    <a:pt x="411474" y="836496"/>
                  </a:cubicBezTo>
                  <a:cubicBezTo>
                    <a:pt x="573870" y="439366"/>
                    <a:pt x="1027455" y="249077"/>
                    <a:pt x="1424585" y="411473"/>
                  </a:cubicBezTo>
                  <a:close/>
                </a:path>
              </a:pathLst>
            </a:custGeom>
            <a:solidFill>
              <a:srgbClr val="FFFFFF"/>
            </a:solidFill>
            <a:ln w="33813"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95B7A77-B56B-4BC6-B1AE-C8B6C60BD81B}"/>
                </a:ext>
              </a:extLst>
            </p:cNvPr>
            <p:cNvSpPr/>
            <p:nvPr/>
          </p:nvSpPr>
          <p:spPr>
            <a:xfrm>
              <a:off x="2188370" y="9462128"/>
              <a:ext cx="710239" cy="710239"/>
            </a:xfrm>
            <a:custGeom>
              <a:avLst/>
              <a:gdLst>
                <a:gd name="connsiteX0" fmla="*/ 641327 w 710239"/>
                <a:gd name="connsiteY0" fmla="*/ 365687 h 710239"/>
                <a:gd name="connsiteX1" fmla="*/ 365687 w 710239"/>
                <a:gd name="connsiteY1" fmla="*/ 641327 h 710239"/>
                <a:gd name="connsiteX2" fmla="*/ 90046 w 710239"/>
                <a:gd name="connsiteY2" fmla="*/ 365687 h 710239"/>
                <a:gd name="connsiteX3" fmla="*/ 365687 w 710239"/>
                <a:gd name="connsiteY3" fmla="*/ 90046 h 710239"/>
                <a:gd name="connsiteX4" fmla="*/ 641327 w 710239"/>
                <a:gd name="connsiteY4" fmla="*/ 365687 h 710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239" h="710239">
                  <a:moveTo>
                    <a:pt x="641327" y="365687"/>
                  </a:moveTo>
                  <a:cubicBezTo>
                    <a:pt x="641327" y="517918"/>
                    <a:pt x="517919" y="641327"/>
                    <a:pt x="365687" y="641327"/>
                  </a:cubicBezTo>
                  <a:cubicBezTo>
                    <a:pt x="213455" y="641327"/>
                    <a:pt x="90046" y="517918"/>
                    <a:pt x="90046" y="365687"/>
                  </a:cubicBezTo>
                  <a:cubicBezTo>
                    <a:pt x="90046" y="213455"/>
                    <a:pt x="213455" y="90046"/>
                    <a:pt x="365687" y="90046"/>
                  </a:cubicBezTo>
                  <a:cubicBezTo>
                    <a:pt x="517919" y="90046"/>
                    <a:pt x="641327" y="213455"/>
                    <a:pt x="641327" y="365687"/>
                  </a:cubicBezTo>
                  <a:close/>
                </a:path>
              </a:pathLst>
            </a:custGeom>
            <a:solidFill>
              <a:srgbClr val="95D1AE"/>
            </a:solidFill>
            <a:ln w="33813"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02561297-031B-494E-A320-FBFAD6DE39B5}"/>
                </a:ext>
              </a:extLst>
            </p:cNvPr>
            <p:cNvSpPr/>
            <p:nvPr/>
          </p:nvSpPr>
          <p:spPr>
            <a:xfrm>
              <a:off x="2306405" y="9580163"/>
              <a:ext cx="473493" cy="473493"/>
            </a:xfrm>
            <a:custGeom>
              <a:avLst/>
              <a:gdLst>
                <a:gd name="connsiteX0" fmla="*/ 405257 w 473492"/>
                <a:gd name="connsiteY0" fmla="*/ 247652 h 473492"/>
                <a:gd name="connsiteX1" fmla="*/ 247652 w 473492"/>
                <a:gd name="connsiteY1" fmla="*/ 405257 h 473492"/>
                <a:gd name="connsiteX2" fmla="*/ 90046 w 473492"/>
                <a:gd name="connsiteY2" fmla="*/ 247652 h 473492"/>
                <a:gd name="connsiteX3" fmla="*/ 247652 w 473492"/>
                <a:gd name="connsiteY3" fmla="*/ 90046 h 473492"/>
                <a:gd name="connsiteX4" fmla="*/ 405257 w 473492"/>
                <a:gd name="connsiteY4" fmla="*/ 247652 h 473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492" h="473492">
                  <a:moveTo>
                    <a:pt x="405257" y="247652"/>
                  </a:moveTo>
                  <a:cubicBezTo>
                    <a:pt x="405257" y="334695"/>
                    <a:pt x="334695" y="405257"/>
                    <a:pt x="247652" y="405257"/>
                  </a:cubicBezTo>
                  <a:cubicBezTo>
                    <a:pt x="160609" y="405257"/>
                    <a:pt x="90046" y="334695"/>
                    <a:pt x="90046" y="247652"/>
                  </a:cubicBezTo>
                  <a:cubicBezTo>
                    <a:pt x="90046" y="160608"/>
                    <a:pt x="160609" y="90046"/>
                    <a:pt x="247652" y="90046"/>
                  </a:cubicBezTo>
                  <a:cubicBezTo>
                    <a:pt x="334695" y="90046"/>
                    <a:pt x="405257" y="160608"/>
                    <a:pt x="405257" y="247652"/>
                  </a:cubicBezTo>
                  <a:close/>
                </a:path>
              </a:pathLst>
            </a:custGeom>
            <a:solidFill>
              <a:srgbClr val="FFFFFF"/>
            </a:solidFill>
            <a:ln w="33813"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297842C4-C82F-4D99-8CD5-B77CA8478827}"/>
                </a:ext>
              </a:extLst>
            </p:cNvPr>
            <p:cNvSpPr/>
            <p:nvPr/>
          </p:nvSpPr>
          <p:spPr>
            <a:xfrm>
              <a:off x="6976396" y="9462128"/>
              <a:ext cx="710239" cy="710239"/>
            </a:xfrm>
            <a:custGeom>
              <a:avLst/>
              <a:gdLst>
                <a:gd name="connsiteX0" fmla="*/ 641327 w 710239"/>
                <a:gd name="connsiteY0" fmla="*/ 365687 h 710239"/>
                <a:gd name="connsiteX1" fmla="*/ 365687 w 710239"/>
                <a:gd name="connsiteY1" fmla="*/ 641327 h 710239"/>
                <a:gd name="connsiteX2" fmla="*/ 90047 w 710239"/>
                <a:gd name="connsiteY2" fmla="*/ 365687 h 710239"/>
                <a:gd name="connsiteX3" fmla="*/ 365687 w 710239"/>
                <a:gd name="connsiteY3" fmla="*/ 90046 h 710239"/>
                <a:gd name="connsiteX4" fmla="*/ 641327 w 710239"/>
                <a:gd name="connsiteY4" fmla="*/ 365687 h 710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239" h="710239">
                  <a:moveTo>
                    <a:pt x="641327" y="365687"/>
                  </a:moveTo>
                  <a:cubicBezTo>
                    <a:pt x="641327" y="517918"/>
                    <a:pt x="517919" y="641327"/>
                    <a:pt x="365687" y="641327"/>
                  </a:cubicBezTo>
                  <a:cubicBezTo>
                    <a:pt x="213455" y="641327"/>
                    <a:pt x="90047" y="517918"/>
                    <a:pt x="90047" y="365687"/>
                  </a:cubicBezTo>
                  <a:cubicBezTo>
                    <a:pt x="90047" y="213455"/>
                    <a:pt x="213455" y="90046"/>
                    <a:pt x="365687" y="90046"/>
                  </a:cubicBezTo>
                  <a:cubicBezTo>
                    <a:pt x="517919" y="90046"/>
                    <a:pt x="641327" y="213455"/>
                    <a:pt x="641327" y="365687"/>
                  </a:cubicBezTo>
                  <a:close/>
                </a:path>
              </a:pathLst>
            </a:custGeom>
            <a:solidFill>
              <a:srgbClr val="F94812"/>
            </a:solidFill>
            <a:ln w="33813"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862472F7-30EC-4C38-87CA-45F6BED55771}"/>
                </a:ext>
              </a:extLst>
            </p:cNvPr>
            <p:cNvSpPr/>
            <p:nvPr/>
          </p:nvSpPr>
          <p:spPr>
            <a:xfrm>
              <a:off x="7094431" y="9580163"/>
              <a:ext cx="473493" cy="473493"/>
            </a:xfrm>
            <a:custGeom>
              <a:avLst/>
              <a:gdLst>
                <a:gd name="connsiteX0" fmla="*/ 405257 w 473492"/>
                <a:gd name="connsiteY0" fmla="*/ 247652 h 473492"/>
                <a:gd name="connsiteX1" fmla="*/ 247651 w 473492"/>
                <a:gd name="connsiteY1" fmla="*/ 405257 h 473492"/>
                <a:gd name="connsiteX2" fmla="*/ 90046 w 473492"/>
                <a:gd name="connsiteY2" fmla="*/ 247652 h 473492"/>
                <a:gd name="connsiteX3" fmla="*/ 247651 w 473492"/>
                <a:gd name="connsiteY3" fmla="*/ 90046 h 473492"/>
                <a:gd name="connsiteX4" fmla="*/ 405257 w 473492"/>
                <a:gd name="connsiteY4" fmla="*/ 247652 h 473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492" h="473492">
                  <a:moveTo>
                    <a:pt x="405257" y="247652"/>
                  </a:moveTo>
                  <a:cubicBezTo>
                    <a:pt x="405257" y="334695"/>
                    <a:pt x="334695" y="405257"/>
                    <a:pt x="247651" y="405257"/>
                  </a:cubicBezTo>
                  <a:cubicBezTo>
                    <a:pt x="160608" y="405257"/>
                    <a:pt x="90046" y="334695"/>
                    <a:pt x="90046" y="247652"/>
                  </a:cubicBezTo>
                  <a:cubicBezTo>
                    <a:pt x="90046" y="160608"/>
                    <a:pt x="160608" y="90046"/>
                    <a:pt x="247651" y="90046"/>
                  </a:cubicBezTo>
                  <a:cubicBezTo>
                    <a:pt x="334695" y="90046"/>
                    <a:pt x="405257" y="160608"/>
                    <a:pt x="405257" y="247652"/>
                  </a:cubicBezTo>
                  <a:close/>
                </a:path>
              </a:pathLst>
            </a:custGeom>
            <a:solidFill>
              <a:srgbClr val="FFFFFF"/>
            </a:solidFill>
            <a:ln w="33813"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BC8B5AE0-6B83-4F5F-95A4-7E7DAB6AF4E7}"/>
                </a:ext>
              </a:extLst>
            </p:cNvPr>
            <p:cNvSpPr/>
            <p:nvPr/>
          </p:nvSpPr>
          <p:spPr>
            <a:xfrm>
              <a:off x="11764761" y="9462128"/>
              <a:ext cx="710239" cy="710239"/>
            </a:xfrm>
            <a:custGeom>
              <a:avLst/>
              <a:gdLst>
                <a:gd name="connsiteX0" fmla="*/ 641327 w 710239"/>
                <a:gd name="connsiteY0" fmla="*/ 365687 h 710239"/>
                <a:gd name="connsiteX1" fmla="*/ 365687 w 710239"/>
                <a:gd name="connsiteY1" fmla="*/ 641327 h 710239"/>
                <a:gd name="connsiteX2" fmla="*/ 90046 w 710239"/>
                <a:gd name="connsiteY2" fmla="*/ 365687 h 710239"/>
                <a:gd name="connsiteX3" fmla="*/ 365687 w 710239"/>
                <a:gd name="connsiteY3" fmla="*/ 90046 h 710239"/>
                <a:gd name="connsiteX4" fmla="*/ 641327 w 710239"/>
                <a:gd name="connsiteY4" fmla="*/ 365687 h 710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239" h="710239">
                  <a:moveTo>
                    <a:pt x="641327" y="365687"/>
                  </a:moveTo>
                  <a:cubicBezTo>
                    <a:pt x="641327" y="517918"/>
                    <a:pt x="517919" y="641327"/>
                    <a:pt x="365687" y="641327"/>
                  </a:cubicBezTo>
                  <a:cubicBezTo>
                    <a:pt x="213454" y="641327"/>
                    <a:pt x="90046" y="517918"/>
                    <a:pt x="90046" y="365687"/>
                  </a:cubicBezTo>
                  <a:cubicBezTo>
                    <a:pt x="90046" y="213455"/>
                    <a:pt x="213454" y="90046"/>
                    <a:pt x="365687" y="90046"/>
                  </a:cubicBezTo>
                  <a:cubicBezTo>
                    <a:pt x="517919" y="90046"/>
                    <a:pt x="641327" y="213455"/>
                    <a:pt x="641327" y="365687"/>
                  </a:cubicBezTo>
                  <a:close/>
                </a:path>
              </a:pathLst>
            </a:custGeom>
            <a:solidFill>
              <a:srgbClr val="FF9022"/>
            </a:solidFill>
            <a:ln w="33813"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237D1640-83C7-4F38-9D75-508B631BACB2}"/>
                </a:ext>
              </a:extLst>
            </p:cNvPr>
            <p:cNvSpPr/>
            <p:nvPr/>
          </p:nvSpPr>
          <p:spPr>
            <a:xfrm>
              <a:off x="11882796" y="9580163"/>
              <a:ext cx="473493" cy="473493"/>
            </a:xfrm>
            <a:custGeom>
              <a:avLst/>
              <a:gdLst>
                <a:gd name="connsiteX0" fmla="*/ 405257 w 473492"/>
                <a:gd name="connsiteY0" fmla="*/ 247652 h 473492"/>
                <a:gd name="connsiteX1" fmla="*/ 247652 w 473492"/>
                <a:gd name="connsiteY1" fmla="*/ 405257 h 473492"/>
                <a:gd name="connsiteX2" fmla="*/ 90046 w 473492"/>
                <a:gd name="connsiteY2" fmla="*/ 247652 h 473492"/>
                <a:gd name="connsiteX3" fmla="*/ 247652 w 473492"/>
                <a:gd name="connsiteY3" fmla="*/ 90046 h 473492"/>
                <a:gd name="connsiteX4" fmla="*/ 405257 w 473492"/>
                <a:gd name="connsiteY4" fmla="*/ 247652 h 473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492" h="473492">
                  <a:moveTo>
                    <a:pt x="405257" y="247652"/>
                  </a:moveTo>
                  <a:cubicBezTo>
                    <a:pt x="405257" y="334695"/>
                    <a:pt x="334694" y="405257"/>
                    <a:pt x="247652" y="405257"/>
                  </a:cubicBezTo>
                  <a:cubicBezTo>
                    <a:pt x="160609" y="405257"/>
                    <a:pt x="90046" y="334695"/>
                    <a:pt x="90046" y="247652"/>
                  </a:cubicBezTo>
                  <a:cubicBezTo>
                    <a:pt x="90046" y="160608"/>
                    <a:pt x="160609" y="90046"/>
                    <a:pt x="247652" y="90046"/>
                  </a:cubicBezTo>
                  <a:cubicBezTo>
                    <a:pt x="334694" y="90046"/>
                    <a:pt x="405257" y="160608"/>
                    <a:pt x="405257" y="247652"/>
                  </a:cubicBezTo>
                  <a:close/>
                </a:path>
              </a:pathLst>
            </a:custGeom>
            <a:solidFill>
              <a:srgbClr val="FFFFFF"/>
            </a:solidFill>
            <a:ln w="33813"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0E0B7983-14CE-43B8-BCFB-9334275B86F7}"/>
                </a:ext>
              </a:extLst>
            </p:cNvPr>
            <p:cNvSpPr/>
            <p:nvPr/>
          </p:nvSpPr>
          <p:spPr>
            <a:xfrm>
              <a:off x="16553125" y="9462128"/>
              <a:ext cx="710239" cy="710239"/>
            </a:xfrm>
            <a:custGeom>
              <a:avLst/>
              <a:gdLst>
                <a:gd name="connsiteX0" fmla="*/ 641327 w 710239"/>
                <a:gd name="connsiteY0" fmla="*/ 365687 h 710239"/>
                <a:gd name="connsiteX1" fmla="*/ 365687 w 710239"/>
                <a:gd name="connsiteY1" fmla="*/ 641327 h 710239"/>
                <a:gd name="connsiteX2" fmla="*/ 90047 w 710239"/>
                <a:gd name="connsiteY2" fmla="*/ 365687 h 710239"/>
                <a:gd name="connsiteX3" fmla="*/ 365687 w 710239"/>
                <a:gd name="connsiteY3" fmla="*/ 90046 h 710239"/>
                <a:gd name="connsiteX4" fmla="*/ 641327 w 710239"/>
                <a:gd name="connsiteY4" fmla="*/ 365687 h 710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239" h="710239">
                  <a:moveTo>
                    <a:pt x="641327" y="365687"/>
                  </a:moveTo>
                  <a:cubicBezTo>
                    <a:pt x="641327" y="517918"/>
                    <a:pt x="517919" y="641327"/>
                    <a:pt x="365687" y="641327"/>
                  </a:cubicBezTo>
                  <a:cubicBezTo>
                    <a:pt x="213455" y="641327"/>
                    <a:pt x="90047" y="517918"/>
                    <a:pt x="90047" y="365687"/>
                  </a:cubicBezTo>
                  <a:cubicBezTo>
                    <a:pt x="90047" y="213455"/>
                    <a:pt x="213455" y="90046"/>
                    <a:pt x="365687" y="90046"/>
                  </a:cubicBezTo>
                  <a:cubicBezTo>
                    <a:pt x="517919" y="90046"/>
                    <a:pt x="641327" y="213455"/>
                    <a:pt x="641327" y="365687"/>
                  </a:cubicBezTo>
                  <a:close/>
                </a:path>
              </a:pathLst>
            </a:custGeom>
            <a:solidFill>
              <a:srgbClr val="2A35F4"/>
            </a:solidFill>
            <a:ln w="33813"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43EBA83C-3BBF-4B93-ACA0-CD4BCFDD7832}"/>
                </a:ext>
              </a:extLst>
            </p:cNvPr>
            <p:cNvSpPr/>
            <p:nvPr/>
          </p:nvSpPr>
          <p:spPr>
            <a:xfrm>
              <a:off x="16671160" y="9580163"/>
              <a:ext cx="473493" cy="473493"/>
            </a:xfrm>
            <a:custGeom>
              <a:avLst/>
              <a:gdLst>
                <a:gd name="connsiteX0" fmla="*/ 405258 w 473492"/>
                <a:gd name="connsiteY0" fmla="*/ 247652 h 473492"/>
                <a:gd name="connsiteX1" fmla="*/ 247652 w 473492"/>
                <a:gd name="connsiteY1" fmla="*/ 405257 h 473492"/>
                <a:gd name="connsiteX2" fmla="*/ 90047 w 473492"/>
                <a:gd name="connsiteY2" fmla="*/ 247652 h 473492"/>
                <a:gd name="connsiteX3" fmla="*/ 247652 w 473492"/>
                <a:gd name="connsiteY3" fmla="*/ 90046 h 473492"/>
                <a:gd name="connsiteX4" fmla="*/ 405258 w 473492"/>
                <a:gd name="connsiteY4" fmla="*/ 247652 h 473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492" h="473492">
                  <a:moveTo>
                    <a:pt x="405258" y="247652"/>
                  </a:moveTo>
                  <a:cubicBezTo>
                    <a:pt x="405258" y="334695"/>
                    <a:pt x="334695" y="405257"/>
                    <a:pt x="247652" y="405257"/>
                  </a:cubicBezTo>
                  <a:cubicBezTo>
                    <a:pt x="160609" y="405257"/>
                    <a:pt x="90047" y="334695"/>
                    <a:pt x="90047" y="247652"/>
                  </a:cubicBezTo>
                  <a:cubicBezTo>
                    <a:pt x="90047" y="160608"/>
                    <a:pt x="160609" y="90046"/>
                    <a:pt x="247652" y="90046"/>
                  </a:cubicBezTo>
                  <a:cubicBezTo>
                    <a:pt x="334695" y="90046"/>
                    <a:pt x="405258" y="160608"/>
                    <a:pt x="405258" y="247652"/>
                  </a:cubicBezTo>
                  <a:close/>
                </a:path>
              </a:pathLst>
            </a:custGeom>
            <a:solidFill>
              <a:srgbClr val="FFFFFF"/>
            </a:solidFill>
            <a:ln w="33813"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C9D6E3D4-6C53-4237-A6CC-132188ADC897}"/>
                </a:ext>
              </a:extLst>
            </p:cNvPr>
            <p:cNvSpPr/>
            <p:nvPr/>
          </p:nvSpPr>
          <p:spPr>
            <a:xfrm>
              <a:off x="21341151" y="9462128"/>
              <a:ext cx="710239" cy="710239"/>
            </a:xfrm>
            <a:custGeom>
              <a:avLst/>
              <a:gdLst>
                <a:gd name="connsiteX0" fmla="*/ 641327 w 710239"/>
                <a:gd name="connsiteY0" fmla="*/ 365687 h 710239"/>
                <a:gd name="connsiteX1" fmla="*/ 365685 w 710239"/>
                <a:gd name="connsiteY1" fmla="*/ 641327 h 710239"/>
                <a:gd name="connsiteX2" fmla="*/ 90044 w 710239"/>
                <a:gd name="connsiteY2" fmla="*/ 365687 h 710239"/>
                <a:gd name="connsiteX3" fmla="*/ 365685 w 710239"/>
                <a:gd name="connsiteY3" fmla="*/ 90046 h 710239"/>
                <a:gd name="connsiteX4" fmla="*/ 641327 w 710239"/>
                <a:gd name="connsiteY4" fmla="*/ 365687 h 710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239" h="710239">
                  <a:moveTo>
                    <a:pt x="641327" y="365687"/>
                  </a:moveTo>
                  <a:cubicBezTo>
                    <a:pt x="641327" y="517918"/>
                    <a:pt x="517919" y="641327"/>
                    <a:pt x="365685" y="641327"/>
                  </a:cubicBezTo>
                  <a:cubicBezTo>
                    <a:pt x="213454" y="641327"/>
                    <a:pt x="90044" y="517918"/>
                    <a:pt x="90044" y="365687"/>
                  </a:cubicBezTo>
                  <a:cubicBezTo>
                    <a:pt x="90044" y="213455"/>
                    <a:pt x="213452" y="90046"/>
                    <a:pt x="365685" y="90046"/>
                  </a:cubicBezTo>
                  <a:cubicBezTo>
                    <a:pt x="517917" y="90046"/>
                    <a:pt x="641327" y="213455"/>
                    <a:pt x="641327" y="365687"/>
                  </a:cubicBezTo>
                  <a:close/>
                </a:path>
              </a:pathLst>
            </a:custGeom>
            <a:solidFill>
              <a:srgbClr val="DB1DCD"/>
            </a:solidFill>
            <a:ln w="33813"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DC965B6F-4435-4D92-8E81-6B928BDEAF9E}"/>
                </a:ext>
              </a:extLst>
            </p:cNvPr>
            <p:cNvSpPr/>
            <p:nvPr/>
          </p:nvSpPr>
          <p:spPr>
            <a:xfrm>
              <a:off x="21459186" y="9580163"/>
              <a:ext cx="473493" cy="473493"/>
            </a:xfrm>
            <a:custGeom>
              <a:avLst/>
              <a:gdLst>
                <a:gd name="connsiteX0" fmla="*/ 405257 w 473492"/>
                <a:gd name="connsiteY0" fmla="*/ 247652 h 473492"/>
                <a:gd name="connsiteX1" fmla="*/ 247652 w 473492"/>
                <a:gd name="connsiteY1" fmla="*/ 405257 h 473492"/>
                <a:gd name="connsiteX2" fmla="*/ 90048 w 473492"/>
                <a:gd name="connsiteY2" fmla="*/ 247652 h 473492"/>
                <a:gd name="connsiteX3" fmla="*/ 247652 w 473492"/>
                <a:gd name="connsiteY3" fmla="*/ 90046 h 473492"/>
                <a:gd name="connsiteX4" fmla="*/ 405257 w 473492"/>
                <a:gd name="connsiteY4" fmla="*/ 247652 h 473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492" h="473492">
                  <a:moveTo>
                    <a:pt x="405257" y="247652"/>
                  </a:moveTo>
                  <a:cubicBezTo>
                    <a:pt x="405257" y="334695"/>
                    <a:pt x="334694" y="405257"/>
                    <a:pt x="247652" y="405257"/>
                  </a:cubicBezTo>
                  <a:cubicBezTo>
                    <a:pt x="160609" y="405257"/>
                    <a:pt x="90048" y="334695"/>
                    <a:pt x="90048" y="247652"/>
                  </a:cubicBezTo>
                  <a:cubicBezTo>
                    <a:pt x="90048" y="160608"/>
                    <a:pt x="160611" y="90046"/>
                    <a:pt x="247652" y="90046"/>
                  </a:cubicBezTo>
                  <a:cubicBezTo>
                    <a:pt x="334696" y="90046"/>
                    <a:pt x="405257" y="160608"/>
                    <a:pt x="405257" y="247652"/>
                  </a:cubicBezTo>
                  <a:close/>
                </a:path>
              </a:pathLst>
            </a:custGeom>
            <a:solidFill>
              <a:srgbClr val="FFFFFF"/>
            </a:solidFill>
            <a:ln w="33813"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2D6175F1-58F5-4FF1-9B4E-5A2B307FEBDA}"/>
                </a:ext>
              </a:extLst>
            </p:cNvPr>
            <p:cNvSpPr/>
            <p:nvPr/>
          </p:nvSpPr>
          <p:spPr>
            <a:xfrm>
              <a:off x="4406007" y="5473290"/>
              <a:ext cx="338209" cy="338209"/>
            </a:xfrm>
            <a:custGeom>
              <a:avLst/>
              <a:gdLst>
                <a:gd name="connsiteX0" fmla="*/ 279444 w 338209"/>
                <a:gd name="connsiteY0" fmla="*/ 184745 h 338209"/>
                <a:gd name="connsiteX1" fmla="*/ 184745 w 338209"/>
                <a:gd name="connsiteY1" fmla="*/ 279443 h 338209"/>
                <a:gd name="connsiteX2" fmla="*/ 90046 w 338209"/>
                <a:gd name="connsiteY2" fmla="*/ 184745 h 338209"/>
                <a:gd name="connsiteX3" fmla="*/ 184745 w 338209"/>
                <a:gd name="connsiteY3" fmla="*/ 90046 h 338209"/>
                <a:gd name="connsiteX4" fmla="*/ 279444 w 338209"/>
                <a:gd name="connsiteY4" fmla="*/ 184745 h 338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09" h="338209">
                  <a:moveTo>
                    <a:pt x="279444" y="184745"/>
                  </a:moveTo>
                  <a:cubicBezTo>
                    <a:pt x="279444" y="237046"/>
                    <a:pt x="237046" y="279443"/>
                    <a:pt x="184745" y="279443"/>
                  </a:cubicBezTo>
                  <a:cubicBezTo>
                    <a:pt x="132444" y="279443"/>
                    <a:pt x="90046" y="237046"/>
                    <a:pt x="90046" y="184745"/>
                  </a:cubicBezTo>
                  <a:cubicBezTo>
                    <a:pt x="90046" y="132444"/>
                    <a:pt x="132444" y="90046"/>
                    <a:pt x="184745" y="90046"/>
                  </a:cubicBezTo>
                  <a:cubicBezTo>
                    <a:pt x="237045" y="90046"/>
                    <a:pt x="279444" y="132444"/>
                    <a:pt x="279444" y="184745"/>
                  </a:cubicBezTo>
                  <a:close/>
                </a:path>
              </a:pathLst>
            </a:custGeom>
            <a:solidFill>
              <a:srgbClr val="12E0C7"/>
            </a:solidFill>
            <a:ln w="33813"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9BF40452-7696-4378-8F21-41C626973E19}"/>
                </a:ext>
              </a:extLst>
            </p:cNvPr>
            <p:cNvSpPr/>
            <p:nvPr/>
          </p:nvSpPr>
          <p:spPr>
            <a:xfrm>
              <a:off x="5128083" y="5473290"/>
              <a:ext cx="338209" cy="338209"/>
            </a:xfrm>
            <a:custGeom>
              <a:avLst/>
              <a:gdLst>
                <a:gd name="connsiteX0" fmla="*/ 279443 w 338209"/>
                <a:gd name="connsiteY0" fmla="*/ 184745 h 338209"/>
                <a:gd name="connsiteX1" fmla="*/ 184745 w 338209"/>
                <a:gd name="connsiteY1" fmla="*/ 279443 h 338209"/>
                <a:gd name="connsiteX2" fmla="*/ 90046 w 338209"/>
                <a:gd name="connsiteY2" fmla="*/ 184745 h 338209"/>
                <a:gd name="connsiteX3" fmla="*/ 184745 w 338209"/>
                <a:gd name="connsiteY3" fmla="*/ 90046 h 338209"/>
                <a:gd name="connsiteX4" fmla="*/ 279443 w 338209"/>
                <a:gd name="connsiteY4" fmla="*/ 184745 h 338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09" h="338209">
                  <a:moveTo>
                    <a:pt x="279443" y="184745"/>
                  </a:moveTo>
                  <a:cubicBezTo>
                    <a:pt x="279443" y="237046"/>
                    <a:pt x="237045" y="279443"/>
                    <a:pt x="184745" y="279443"/>
                  </a:cubicBezTo>
                  <a:cubicBezTo>
                    <a:pt x="132444" y="279443"/>
                    <a:pt x="90046" y="237046"/>
                    <a:pt x="90046" y="184745"/>
                  </a:cubicBezTo>
                  <a:cubicBezTo>
                    <a:pt x="90046" y="132444"/>
                    <a:pt x="132444" y="90046"/>
                    <a:pt x="184745" y="90046"/>
                  </a:cubicBezTo>
                  <a:cubicBezTo>
                    <a:pt x="237045" y="90046"/>
                    <a:pt x="279443" y="132444"/>
                    <a:pt x="279443" y="184745"/>
                  </a:cubicBezTo>
                  <a:close/>
                </a:path>
              </a:pathLst>
            </a:custGeom>
            <a:solidFill>
              <a:srgbClr val="F94812"/>
            </a:solidFill>
            <a:ln w="33813"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3C3E3741-7BE8-44A6-9F79-79CB9E0F84A5}"/>
                </a:ext>
              </a:extLst>
            </p:cNvPr>
            <p:cNvSpPr/>
            <p:nvPr/>
          </p:nvSpPr>
          <p:spPr>
            <a:xfrm>
              <a:off x="9186254" y="5473290"/>
              <a:ext cx="338209" cy="338209"/>
            </a:xfrm>
            <a:custGeom>
              <a:avLst/>
              <a:gdLst>
                <a:gd name="connsiteX0" fmla="*/ 279444 w 338209"/>
                <a:gd name="connsiteY0" fmla="*/ 184745 h 338209"/>
                <a:gd name="connsiteX1" fmla="*/ 184746 w 338209"/>
                <a:gd name="connsiteY1" fmla="*/ 279443 h 338209"/>
                <a:gd name="connsiteX2" fmla="*/ 90048 w 338209"/>
                <a:gd name="connsiteY2" fmla="*/ 184745 h 338209"/>
                <a:gd name="connsiteX3" fmla="*/ 184746 w 338209"/>
                <a:gd name="connsiteY3" fmla="*/ 90046 h 338209"/>
                <a:gd name="connsiteX4" fmla="*/ 279444 w 338209"/>
                <a:gd name="connsiteY4" fmla="*/ 184745 h 338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09" h="338209">
                  <a:moveTo>
                    <a:pt x="279444" y="184745"/>
                  </a:moveTo>
                  <a:cubicBezTo>
                    <a:pt x="279444" y="237046"/>
                    <a:pt x="237046" y="279443"/>
                    <a:pt x="184746" y="279443"/>
                  </a:cubicBezTo>
                  <a:cubicBezTo>
                    <a:pt x="132446" y="279443"/>
                    <a:pt x="90048" y="237046"/>
                    <a:pt x="90048" y="184745"/>
                  </a:cubicBezTo>
                  <a:cubicBezTo>
                    <a:pt x="90048" y="132444"/>
                    <a:pt x="132446" y="90046"/>
                    <a:pt x="184746" y="90046"/>
                  </a:cubicBezTo>
                  <a:cubicBezTo>
                    <a:pt x="237046" y="90046"/>
                    <a:pt x="279444" y="132444"/>
                    <a:pt x="279444" y="184745"/>
                  </a:cubicBezTo>
                  <a:close/>
                </a:path>
              </a:pathLst>
            </a:custGeom>
            <a:solidFill>
              <a:srgbClr val="F94812"/>
            </a:solidFill>
            <a:ln w="33813"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AE8B25EE-D366-422A-A4C3-D9C128BC10BA}"/>
                </a:ext>
              </a:extLst>
            </p:cNvPr>
            <p:cNvSpPr/>
            <p:nvPr/>
          </p:nvSpPr>
          <p:spPr>
            <a:xfrm>
              <a:off x="9964135" y="5473290"/>
              <a:ext cx="338209" cy="338209"/>
            </a:xfrm>
            <a:custGeom>
              <a:avLst/>
              <a:gdLst>
                <a:gd name="connsiteX0" fmla="*/ 279444 w 338209"/>
                <a:gd name="connsiteY0" fmla="*/ 184745 h 338209"/>
                <a:gd name="connsiteX1" fmla="*/ 184746 w 338209"/>
                <a:gd name="connsiteY1" fmla="*/ 279443 h 338209"/>
                <a:gd name="connsiteX2" fmla="*/ 90048 w 338209"/>
                <a:gd name="connsiteY2" fmla="*/ 184745 h 338209"/>
                <a:gd name="connsiteX3" fmla="*/ 184746 w 338209"/>
                <a:gd name="connsiteY3" fmla="*/ 90046 h 338209"/>
                <a:gd name="connsiteX4" fmla="*/ 279444 w 338209"/>
                <a:gd name="connsiteY4" fmla="*/ 184745 h 338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09" h="338209">
                  <a:moveTo>
                    <a:pt x="279444" y="184745"/>
                  </a:moveTo>
                  <a:cubicBezTo>
                    <a:pt x="279444" y="237046"/>
                    <a:pt x="237046" y="279443"/>
                    <a:pt x="184746" y="279443"/>
                  </a:cubicBezTo>
                  <a:cubicBezTo>
                    <a:pt x="132446" y="279443"/>
                    <a:pt x="90048" y="237046"/>
                    <a:pt x="90048" y="184745"/>
                  </a:cubicBezTo>
                  <a:cubicBezTo>
                    <a:pt x="90048" y="132444"/>
                    <a:pt x="132446" y="90046"/>
                    <a:pt x="184746" y="90046"/>
                  </a:cubicBezTo>
                  <a:cubicBezTo>
                    <a:pt x="237046" y="90046"/>
                    <a:pt x="279444" y="132444"/>
                    <a:pt x="279444" y="184745"/>
                  </a:cubicBezTo>
                  <a:close/>
                </a:path>
              </a:pathLst>
            </a:custGeom>
            <a:solidFill>
              <a:srgbClr val="FF9022"/>
            </a:solidFill>
            <a:ln w="33813"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D146487F-9F24-4957-A3E8-E46DC13A87BE}"/>
                </a:ext>
              </a:extLst>
            </p:cNvPr>
            <p:cNvSpPr/>
            <p:nvPr/>
          </p:nvSpPr>
          <p:spPr>
            <a:xfrm>
              <a:off x="13978001" y="5473290"/>
              <a:ext cx="338209" cy="338209"/>
            </a:xfrm>
            <a:custGeom>
              <a:avLst/>
              <a:gdLst>
                <a:gd name="connsiteX0" fmla="*/ 279444 w 338209"/>
                <a:gd name="connsiteY0" fmla="*/ 184745 h 338209"/>
                <a:gd name="connsiteX1" fmla="*/ 184746 w 338209"/>
                <a:gd name="connsiteY1" fmla="*/ 279443 h 338209"/>
                <a:gd name="connsiteX2" fmla="*/ 90047 w 338209"/>
                <a:gd name="connsiteY2" fmla="*/ 184745 h 338209"/>
                <a:gd name="connsiteX3" fmla="*/ 184746 w 338209"/>
                <a:gd name="connsiteY3" fmla="*/ 90046 h 338209"/>
                <a:gd name="connsiteX4" fmla="*/ 279444 w 338209"/>
                <a:gd name="connsiteY4" fmla="*/ 184745 h 338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09" h="338209">
                  <a:moveTo>
                    <a:pt x="279444" y="184745"/>
                  </a:moveTo>
                  <a:cubicBezTo>
                    <a:pt x="279444" y="237046"/>
                    <a:pt x="237046" y="279443"/>
                    <a:pt x="184746" y="279443"/>
                  </a:cubicBezTo>
                  <a:cubicBezTo>
                    <a:pt x="132445" y="279443"/>
                    <a:pt x="90047" y="237046"/>
                    <a:pt x="90047" y="184745"/>
                  </a:cubicBezTo>
                  <a:cubicBezTo>
                    <a:pt x="90047" y="132444"/>
                    <a:pt x="132445" y="90046"/>
                    <a:pt x="184746" y="90046"/>
                  </a:cubicBezTo>
                  <a:cubicBezTo>
                    <a:pt x="237046" y="90046"/>
                    <a:pt x="279444" y="132444"/>
                    <a:pt x="279444" y="184745"/>
                  </a:cubicBezTo>
                  <a:close/>
                </a:path>
              </a:pathLst>
            </a:custGeom>
            <a:solidFill>
              <a:srgbClr val="FF9022"/>
            </a:solidFill>
            <a:ln w="33813"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E72744FE-9C76-411B-AABF-E538C874F310}"/>
                </a:ext>
              </a:extLst>
            </p:cNvPr>
            <p:cNvSpPr/>
            <p:nvPr/>
          </p:nvSpPr>
          <p:spPr>
            <a:xfrm>
              <a:off x="14755882" y="5473290"/>
              <a:ext cx="338209" cy="338209"/>
            </a:xfrm>
            <a:custGeom>
              <a:avLst/>
              <a:gdLst>
                <a:gd name="connsiteX0" fmla="*/ 279444 w 338209"/>
                <a:gd name="connsiteY0" fmla="*/ 184745 h 338209"/>
                <a:gd name="connsiteX1" fmla="*/ 184746 w 338209"/>
                <a:gd name="connsiteY1" fmla="*/ 279443 h 338209"/>
                <a:gd name="connsiteX2" fmla="*/ 90047 w 338209"/>
                <a:gd name="connsiteY2" fmla="*/ 184745 h 338209"/>
                <a:gd name="connsiteX3" fmla="*/ 184746 w 338209"/>
                <a:gd name="connsiteY3" fmla="*/ 90046 h 338209"/>
                <a:gd name="connsiteX4" fmla="*/ 279444 w 338209"/>
                <a:gd name="connsiteY4" fmla="*/ 184745 h 338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09" h="338209">
                  <a:moveTo>
                    <a:pt x="279444" y="184745"/>
                  </a:moveTo>
                  <a:cubicBezTo>
                    <a:pt x="279444" y="237046"/>
                    <a:pt x="237046" y="279443"/>
                    <a:pt x="184746" y="279443"/>
                  </a:cubicBezTo>
                  <a:cubicBezTo>
                    <a:pt x="132445" y="279443"/>
                    <a:pt x="90047" y="237046"/>
                    <a:pt x="90047" y="184745"/>
                  </a:cubicBezTo>
                  <a:cubicBezTo>
                    <a:pt x="90047" y="132444"/>
                    <a:pt x="132445" y="90046"/>
                    <a:pt x="184746" y="90046"/>
                  </a:cubicBezTo>
                  <a:cubicBezTo>
                    <a:pt x="237046" y="90046"/>
                    <a:pt x="279444" y="132444"/>
                    <a:pt x="279444" y="184745"/>
                  </a:cubicBezTo>
                  <a:close/>
                </a:path>
              </a:pathLst>
            </a:custGeom>
            <a:solidFill>
              <a:srgbClr val="2A35F4"/>
            </a:solidFill>
            <a:ln w="33813"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9DCC2548-46D7-44BA-9ADC-96898A7E9B4B}"/>
                </a:ext>
              </a:extLst>
            </p:cNvPr>
            <p:cNvSpPr/>
            <p:nvPr/>
          </p:nvSpPr>
          <p:spPr>
            <a:xfrm>
              <a:off x="18783952" y="5482084"/>
              <a:ext cx="338209" cy="338209"/>
            </a:xfrm>
            <a:custGeom>
              <a:avLst/>
              <a:gdLst>
                <a:gd name="connsiteX0" fmla="*/ 279443 w 338209"/>
                <a:gd name="connsiteY0" fmla="*/ 184745 h 338209"/>
                <a:gd name="connsiteX1" fmla="*/ 184745 w 338209"/>
                <a:gd name="connsiteY1" fmla="*/ 279443 h 338209"/>
                <a:gd name="connsiteX2" fmla="*/ 90047 w 338209"/>
                <a:gd name="connsiteY2" fmla="*/ 184745 h 338209"/>
                <a:gd name="connsiteX3" fmla="*/ 184745 w 338209"/>
                <a:gd name="connsiteY3" fmla="*/ 90046 h 338209"/>
                <a:gd name="connsiteX4" fmla="*/ 279443 w 338209"/>
                <a:gd name="connsiteY4" fmla="*/ 184745 h 338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09" h="338209">
                  <a:moveTo>
                    <a:pt x="279443" y="184745"/>
                  </a:moveTo>
                  <a:cubicBezTo>
                    <a:pt x="279443" y="237045"/>
                    <a:pt x="237045" y="279443"/>
                    <a:pt x="184745" y="279443"/>
                  </a:cubicBezTo>
                  <a:cubicBezTo>
                    <a:pt x="132445" y="279443"/>
                    <a:pt x="90047" y="237045"/>
                    <a:pt x="90047" y="184745"/>
                  </a:cubicBezTo>
                  <a:cubicBezTo>
                    <a:pt x="90047" y="132444"/>
                    <a:pt x="132445" y="90046"/>
                    <a:pt x="184745" y="90046"/>
                  </a:cubicBezTo>
                  <a:cubicBezTo>
                    <a:pt x="237045" y="90046"/>
                    <a:pt x="279443" y="132444"/>
                    <a:pt x="279443" y="184745"/>
                  </a:cubicBezTo>
                  <a:close/>
                </a:path>
              </a:pathLst>
            </a:custGeom>
            <a:solidFill>
              <a:srgbClr val="2A35F4"/>
            </a:solidFill>
            <a:ln w="33813"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C7B71DB-5464-48A4-901E-86431BCDFE85}"/>
                </a:ext>
              </a:extLst>
            </p:cNvPr>
            <p:cNvSpPr/>
            <p:nvPr/>
          </p:nvSpPr>
          <p:spPr>
            <a:xfrm>
              <a:off x="19528012" y="5482084"/>
              <a:ext cx="338209" cy="338209"/>
            </a:xfrm>
            <a:custGeom>
              <a:avLst/>
              <a:gdLst>
                <a:gd name="connsiteX0" fmla="*/ 279443 w 338209"/>
                <a:gd name="connsiteY0" fmla="*/ 184745 h 338209"/>
                <a:gd name="connsiteX1" fmla="*/ 184745 w 338209"/>
                <a:gd name="connsiteY1" fmla="*/ 279443 h 338209"/>
                <a:gd name="connsiteX2" fmla="*/ 90047 w 338209"/>
                <a:gd name="connsiteY2" fmla="*/ 184745 h 338209"/>
                <a:gd name="connsiteX3" fmla="*/ 184745 w 338209"/>
                <a:gd name="connsiteY3" fmla="*/ 90046 h 338209"/>
                <a:gd name="connsiteX4" fmla="*/ 279443 w 338209"/>
                <a:gd name="connsiteY4" fmla="*/ 184745 h 338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09" h="338209">
                  <a:moveTo>
                    <a:pt x="279443" y="184745"/>
                  </a:moveTo>
                  <a:cubicBezTo>
                    <a:pt x="279443" y="237045"/>
                    <a:pt x="237045" y="279443"/>
                    <a:pt x="184745" y="279443"/>
                  </a:cubicBezTo>
                  <a:cubicBezTo>
                    <a:pt x="132445" y="279443"/>
                    <a:pt x="90047" y="237045"/>
                    <a:pt x="90047" y="184745"/>
                  </a:cubicBezTo>
                  <a:cubicBezTo>
                    <a:pt x="90047" y="132444"/>
                    <a:pt x="132445" y="90046"/>
                    <a:pt x="184745" y="90046"/>
                  </a:cubicBezTo>
                  <a:cubicBezTo>
                    <a:pt x="237045" y="90046"/>
                    <a:pt x="279443" y="132444"/>
                    <a:pt x="279443" y="184745"/>
                  </a:cubicBezTo>
                  <a:close/>
                </a:path>
              </a:pathLst>
            </a:custGeom>
            <a:solidFill>
              <a:srgbClr val="DB1DCD"/>
            </a:solidFill>
            <a:ln w="33813"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EDC25C84-03E3-421A-B077-58233E417BDC}"/>
                </a:ext>
              </a:extLst>
            </p:cNvPr>
            <p:cNvSpPr/>
            <p:nvPr/>
          </p:nvSpPr>
          <p:spPr>
            <a:xfrm>
              <a:off x="23606138" y="5482084"/>
              <a:ext cx="338209" cy="338209"/>
            </a:xfrm>
            <a:custGeom>
              <a:avLst/>
              <a:gdLst>
                <a:gd name="connsiteX0" fmla="*/ 279443 w 338209"/>
                <a:gd name="connsiteY0" fmla="*/ 184745 h 338209"/>
                <a:gd name="connsiteX1" fmla="*/ 184745 w 338209"/>
                <a:gd name="connsiteY1" fmla="*/ 279443 h 338209"/>
                <a:gd name="connsiteX2" fmla="*/ 90047 w 338209"/>
                <a:gd name="connsiteY2" fmla="*/ 184745 h 338209"/>
                <a:gd name="connsiteX3" fmla="*/ 184745 w 338209"/>
                <a:gd name="connsiteY3" fmla="*/ 90046 h 338209"/>
                <a:gd name="connsiteX4" fmla="*/ 279443 w 338209"/>
                <a:gd name="connsiteY4" fmla="*/ 184745 h 338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209" h="338209">
                  <a:moveTo>
                    <a:pt x="279443" y="184745"/>
                  </a:moveTo>
                  <a:cubicBezTo>
                    <a:pt x="279443" y="237045"/>
                    <a:pt x="237046" y="279443"/>
                    <a:pt x="184745" y="279443"/>
                  </a:cubicBezTo>
                  <a:cubicBezTo>
                    <a:pt x="132445" y="279443"/>
                    <a:pt x="90047" y="237045"/>
                    <a:pt x="90047" y="184745"/>
                  </a:cubicBezTo>
                  <a:cubicBezTo>
                    <a:pt x="90047" y="132444"/>
                    <a:pt x="132445" y="90046"/>
                    <a:pt x="184745" y="90046"/>
                  </a:cubicBezTo>
                  <a:cubicBezTo>
                    <a:pt x="237046" y="90046"/>
                    <a:pt x="279443" y="132444"/>
                    <a:pt x="279443" y="184745"/>
                  </a:cubicBezTo>
                  <a:close/>
                </a:path>
              </a:pathLst>
            </a:custGeom>
            <a:solidFill>
              <a:srgbClr val="DB1DCD"/>
            </a:solidFill>
            <a:ln w="33813" cap="flat">
              <a:noFill/>
              <a:prstDash val="solid"/>
              <a:miter/>
            </a:ln>
          </p:spPr>
          <p:txBody>
            <a:bodyPr rtlCol="0" anchor="ctr"/>
            <a:lstStyle/>
            <a:p>
              <a:endParaRPr lang="en-US"/>
            </a:p>
          </p:txBody>
        </p:sp>
      </p:grpSp>
      <p:sp>
        <p:nvSpPr>
          <p:cNvPr id="55" name="Rectangle 54">
            <a:extLst>
              <a:ext uri="{FF2B5EF4-FFF2-40B4-BE49-F238E27FC236}">
                <a16:creationId xmlns:a16="http://schemas.microsoft.com/office/drawing/2014/main" id="{D6974CBA-FEAA-4A67-AE57-9CF0748B4657}"/>
              </a:ext>
            </a:extLst>
          </p:cNvPr>
          <p:cNvSpPr/>
          <p:nvPr/>
        </p:nvSpPr>
        <p:spPr>
          <a:xfrm>
            <a:off x="792914" y="1066807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56" name="Rectangle 55">
            <a:extLst>
              <a:ext uri="{FF2B5EF4-FFF2-40B4-BE49-F238E27FC236}">
                <a16:creationId xmlns:a16="http://schemas.microsoft.com/office/drawing/2014/main" id="{EC41BC73-C782-4CF9-827A-4D0BD5CF4DF0}"/>
              </a:ext>
            </a:extLst>
          </p:cNvPr>
          <p:cNvSpPr/>
          <p:nvPr/>
        </p:nvSpPr>
        <p:spPr>
          <a:xfrm>
            <a:off x="5559500" y="1066807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57" name="Rectangle 56">
            <a:extLst>
              <a:ext uri="{FF2B5EF4-FFF2-40B4-BE49-F238E27FC236}">
                <a16:creationId xmlns:a16="http://schemas.microsoft.com/office/drawing/2014/main" id="{5BA86362-AAE0-4C7F-82DE-5A0D85D27BFE}"/>
              </a:ext>
            </a:extLst>
          </p:cNvPr>
          <p:cNvSpPr/>
          <p:nvPr/>
        </p:nvSpPr>
        <p:spPr>
          <a:xfrm>
            <a:off x="10383727" y="1066807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58" name="Rectangle 57">
            <a:extLst>
              <a:ext uri="{FF2B5EF4-FFF2-40B4-BE49-F238E27FC236}">
                <a16:creationId xmlns:a16="http://schemas.microsoft.com/office/drawing/2014/main" id="{D6FAAC10-D1FB-45C6-945E-65457AE6E344}"/>
              </a:ext>
            </a:extLst>
          </p:cNvPr>
          <p:cNvSpPr/>
          <p:nvPr/>
        </p:nvSpPr>
        <p:spPr>
          <a:xfrm>
            <a:off x="15153728" y="1066807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59" name="Rectangle 58">
            <a:extLst>
              <a:ext uri="{FF2B5EF4-FFF2-40B4-BE49-F238E27FC236}">
                <a16:creationId xmlns:a16="http://schemas.microsoft.com/office/drawing/2014/main" id="{C662379A-BA00-439E-B360-A326901AEA69}"/>
              </a:ext>
            </a:extLst>
          </p:cNvPr>
          <p:cNvSpPr/>
          <p:nvPr/>
        </p:nvSpPr>
        <p:spPr>
          <a:xfrm>
            <a:off x="19923729" y="1066807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2" name="Title 1">
            <a:extLst>
              <a:ext uri="{FF2B5EF4-FFF2-40B4-BE49-F238E27FC236}">
                <a16:creationId xmlns:a16="http://schemas.microsoft.com/office/drawing/2014/main" id="{D62F8A97-8883-4E88-AF80-44E9991F31DC}"/>
              </a:ext>
            </a:extLst>
          </p:cNvPr>
          <p:cNvSpPr>
            <a:spLocks noGrp="1"/>
          </p:cNvSpPr>
          <p:nvPr>
            <p:ph type="title"/>
          </p:nvPr>
        </p:nvSpPr>
        <p:spPr/>
        <p:txBody>
          <a:bodyPr/>
          <a:lstStyle/>
          <a:p>
            <a:r>
              <a:rPr lang="en-US" dirty="0"/>
              <a:t>PROCESS DATA</a:t>
            </a:r>
          </a:p>
        </p:txBody>
      </p:sp>
      <p:sp>
        <p:nvSpPr>
          <p:cNvPr id="52" name="TextBox 51">
            <a:extLst>
              <a:ext uri="{FF2B5EF4-FFF2-40B4-BE49-F238E27FC236}">
                <a16:creationId xmlns:a16="http://schemas.microsoft.com/office/drawing/2014/main" id="{76609345-E7D9-4338-96BD-705B738ADAAF}"/>
              </a:ext>
            </a:extLst>
          </p:cNvPr>
          <p:cNvSpPr txBox="1"/>
          <p:nvPr/>
        </p:nvSpPr>
        <p:spPr>
          <a:xfrm>
            <a:off x="1880019" y="5305691"/>
            <a:ext cx="1368152" cy="830997"/>
          </a:xfrm>
          <a:prstGeom prst="rect">
            <a:avLst/>
          </a:prstGeom>
          <a:noFill/>
        </p:spPr>
        <p:txBody>
          <a:bodyPr wrap="square" rtlCol="0">
            <a:spAutoFit/>
          </a:bodyPr>
          <a:lstStyle/>
          <a:p>
            <a:pPr algn="ctr"/>
            <a:r>
              <a:rPr lang="en-US" dirty="0"/>
              <a:t>01</a:t>
            </a:r>
          </a:p>
        </p:txBody>
      </p:sp>
      <p:sp>
        <p:nvSpPr>
          <p:cNvPr id="60" name="TextBox 59">
            <a:extLst>
              <a:ext uri="{FF2B5EF4-FFF2-40B4-BE49-F238E27FC236}">
                <a16:creationId xmlns:a16="http://schemas.microsoft.com/office/drawing/2014/main" id="{6426EF26-37C5-40FE-B59B-064FF320BC4E}"/>
              </a:ext>
            </a:extLst>
          </p:cNvPr>
          <p:cNvSpPr txBox="1"/>
          <p:nvPr/>
        </p:nvSpPr>
        <p:spPr>
          <a:xfrm>
            <a:off x="6634765" y="5217822"/>
            <a:ext cx="1368152" cy="830997"/>
          </a:xfrm>
          <a:prstGeom prst="rect">
            <a:avLst/>
          </a:prstGeom>
          <a:noFill/>
        </p:spPr>
        <p:txBody>
          <a:bodyPr wrap="square" rtlCol="0">
            <a:spAutoFit/>
          </a:bodyPr>
          <a:lstStyle/>
          <a:p>
            <a:pPr algn="ctr"/>
            <a:r>
              <a:rPr lang="en-US" dirty="0"/>
              <a:t>02</a:t>
            </a:r>
          </a:p>
        </p:txBody>
      </p:sp>
      <p:sp>
        <p:nvSpPr>
          <p:cNvPr id="61" name="TextBox 60">
            <a:extLst>
              <a:ext uri="{FF2B5EF4-FFF2-40B4-BE49-F238E27FC236}">
                <a16:creationId xmlns:a16="http://schemas.microsoft.com/office/drawing/2014/main" id="{02D406E9-50F6-42E9-A338-09D4B2E0D1B2}"/>
              </a:ext>
            </a:extLst>
          </p:cNvPr>
          <p:cNvSpPr txBox="1"/>
          <p:nvPr/>
        </p:nvSpPr>
        <p:spPr>
          <a:xfrm>
            <a:off x="11470832" y="5216637"/>
            <a:ext cx="1368152" cy="830997"/>
          </a:xfrm>
          <a:prstGeom prst="rect">
            <a:avLst/>
          </a:prstGeom>
          <a:noFill/>
        </p:spPr>
        <p:txBody>
          <a:bodyPr wrap="square" rtlCol="0">
            <a:spAutoFit/>
          </a:bodyPr>
          <a:lstStyle/>
          <a:p>
            <a:pPr algn="ctr"/>
            <a:r>
              <a:rPr lang="en-US" dirty="0"/>
              <a:t>03</a:t>
            </a:r>
          </a:p>
        </p:txBody>
      </p:sp>
      <p:sp>
        <p:nvSpPr>
          <p:cNvPr id="62" name="TextBox 61">
            <a:extLst>
              <a:ext uri="{FF2B5EF4-FFF2-40B4-BE49-F238E27FC236}">
                <a16:creationId xmlns:a16="http://schemas.microsoft.com/office/drawing/2014/main" id="{6B6C75DE-EB70-4E7E-A15F-BB49FC73C2E9}"/>
              </a:ext>
            </a:extLst>
          </p:cNvPr>
          <p:cNvSpPr txBox="1"/>
          <p:nvPr/>
        </p:nvSpPr>
        <p:spPr>
          <a:xfrm>
            <a:off x="16118195" y="5216637"/>
            <a:ext cx="1368152" cy="830997"/>
          </a:xfrm>
          <a:prstGeom prst="rect">
            <a:avLst/>
          </a:prstGeom>
          <a:noFill/>
        </p:spPr>
        <p:txBody>
          <a:bodyPr wrap="square" rtlCol="0">
            <a:spAutoFit/>
          </a:bodyPr>
          <a:lstStyle/>
          <a:p>
            <a:pPr algn="ctr"/>
            <a:r>
              <a:rPr lang="en-US" dirty="0"/>
              <a:t>04</a:t>
            </a:r>
          </a:p>
        </p:txBody>
      </p:sp>
      <p:sp>
        <p:nvSpPr>
          <p:cNvPr id="63" name="TextBox 62">
            <a:extLst>
              <a:ext uri="{FF2B5EF4-FFF2-40B4-BE49-F238E27FC236}">
                <a16:creationId xmlns:a16="http://schemas.microsoft.com/office/drawing/2014/main" id="{6E860784-E0ED-49FD-B365-63777B7DC0DB}"/>
              </a:ext>
            </a:extLst>
          </p:cNvPr>
          <p:cNvSpPr txBox="1"/>
          <p:nvPr/>
        </p:nvSpPr>
        <p:spPr>
          <a:xfrm>
            <a:off x="21010834" y="5216637"/>
            <a:ext cx="1368152" cy="830997"/>
          </a:xfrm>
          <a:prstGeom prst="rect">
            <a:avLst/>
          </a:prstGeom>
          <a:noFill/>
        </p:spPr>
        <p:txBody>
          <a:bodyPr wrap="square" rtlCol="0">
            <a:spAutoFit/>
          </a:bodyPr>
          <a:lstStyle/>
          <a:p>
            <a:pPr algn="ctr"/>
            <a:r>
              <a:rPr lang="en-US" dirty="0"/>
              <a:t>05</a:t>
            </a:r>
          </a:p>
        </p:txBody>
      </p:sp>
    </p:spTree>
    <p:extLst>
      <p:ext uri="{BB962C8B-B14F-4D97-AF65-F5344CB8AC3E}">
        <p14:creationId xmlns:p14="http://schemas.microsoft.com/office/powerpoint/2010/main" val="240902572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A3BDAB04-046D-4584-901C-4B64119987FD}"/>
              </a:ext>
            </a:extLst>
          </p:cNvPr>
          <p:cNvSpPr/>
          <p:nvPr/>
        </p:nvSpPr>
        <p:spPr>
          <a:xfrm>
            <a:off x="1734171" y="10786085"/>
            <a:ext cx="671395" cy="671395"/>
          </a:xfrm>
          <a:custGeom>
            <a:avLst/>
            <a:gdLst>
              <a:gd name="connsiteX0" fmla="*/ 584455 w 671316"/>
              <a:gd name="connsiteY0" fmla="*/ 341368 h 671316"/>
              <a:gd name="connsiteX1" fmla="*/ 341368 w 671316"/>
              <a:gd name="connsiteY1" fmla="*/ 584456 h 671316"/>
              <a:gd name="connsiteX2" fmla="*/ 98280 w 671316"/>
              <a:gd name="connsiteY2" fmla="*/ 341368 h 671316"/>
              <a:gd name="connsiteX3" fmla="*/ 341368 w 671316"/>
              <a:gd name="connsiteY3" fmla="*/ 98280 h 671316"/>
              <a:gd name="connsiteX4" fmla="*/ 584455 w 671316"/>
              <a:gd name="connsiteY4" fmla="*/ 341368 h 671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316" h="671316">
                <a:moveTo>
                  <a:pt x="584455" y="341368"/>
                </a:moveTo>
                <a:cubicBezTo>
                  <a:pt x="584455" y="475621"/>
                  <a:pt x="475621" y="584456"/>
                  <a:pt x="341368" y="584456"/>
                </a:cubicBezTo>
                <a:cubicBezTo>
                  <a:pt x="207114" y="584456"/>
                  <a:pt x="98280" y="475622"/>
                  <a:pt x="98280" y="341368"/>
                </a:cubicBezTo>
                <a:cubicBezTo>
                  <a:pt x="98280" y="207115"/>
                  <a:pt x="207114" y="98280"/>
                  <a:pt x="341368" y="98280"/>
                </a:cubicBezTo>
                <a:cubicBezTo>
                  <a:pt x="475621" y="98280"/>
                  <a:pt x="584455" y="207114"/>
                  <a:pt x="584455" y="341368"/>
                </a:cubicBezTo>
                <a:close/>
              </a:path>
            </a:pathLst>
          </a:custGeom>
          <a:solidFill>
            <a:srgbClr val="B5B5B5"/>
          </a:solidFill>
          <a:ln w="35326"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95125448-EDDC-469B-9379-22A2E8691797}"/>
              </a:ext>
            </a:extLst>
          </p:cNvPr>
          <p:cNvSpPr/>
          <p:nvPr/>
        </p:nvSpPr>
        <p:spPr>
          <a:xfrm>
            <a:off x="2048722" y="3906466"/>
            <a:ext cx="20283183" cy="7314668"/>
          </a:xfrm>
          <a:custGeom>
            <a:avLst/>
            <a:gdLst>
              <a:gd name="connsiteX0" fmla="*/ 26853 w 20280835"/>
              <a:gd name="connsiteY0" fmla="*/ 7290855 h 7313820"/>
              <a:gd name="connsiteX1" fmla="*/ 26499 w 20280835"/>
              <a:gd name="connsiteY1" fmla="*/ 7149525 h 7313820"/>
              <a:gd name="connsiteX2" fmla="*/ 785087 w 20280835"/>
              <a:gd name="connsiteY2" fmla="*/ 6755922 h 7313820"/>
              <a:gd name="connsiteX3" fmla="*/ 1957772 w 20280835"/>
              <a:gd name="connsiteY3" fmla="*/ 3993276 h 7313820"/>
              <a:gd name="connsiteX4" fmla="*/ 4074894 w 20280835"/>
              <a:gd name="connsiteY4" fmla="*/ 1072694 h 7313820"/>
              <a:gd name="connsiteX5" fmla="*/ 6170462 w 20280835"/>
              <a:gd name="connsiteY5" fmla="*/ 2514965 h 7313820"/>
              <a:gd name="connsiteX6" fmla="*/ 8125055 w 20280835"/>
              <a:gd name="connsiteY6" fmla="*/ 3899291 h 7313820"/>
              <a:gd name="connsiteX7" fmla="*/ 10016754 w 20280835"/>
              <a:gd name="connsiteY7" fmla="*/ 3193702 h 7313820"/>
              <a:gd name="connsiteX8" fmla="*/ 12174154 w 20280835"/>
              <a:gd name="connsiteY8" fmla="*/ 2417447 h 7313820"/>
              <a:gd name="connsiteX9" fmla="*/ 13798742 w 20280835"/>
              <a:gd name="connsiteY9" fmla="*/ 3773154 h 7313820"/>
              <a:gd name="connsiteX10" fmla="*/ 16221489 w 20280835"/>
              <a:gd name="connsiteY10" fmla="*/ 5501265 h 7313820"/>
              <a:gd name="connsiteX11" fmla="*/ 18024152 w 20280835"/>
              <a:gd name="connsiteY11" fmla="*/ 2920229 h 7313820"/>
              <a:gd name="connsiteX12" fmla="*/ 20272710 w 20280835"/>
              <a:gd name="connsiteY12" fmla="*/ 26499 h 7313820"/>
              <a:gd name="connsiteX13" fmla="*/ 20272710 w 20280835"/>
              <a:gd name="connsiteY13" fmla="*/ 167829 h 7313820"/>
              <a:gd name="connsiteX14" fmla="*/ 18162302 w 20280835"/>
              <a:gd name="connsiteY14" fmla="*/ 2949201 h 7313820"/>
              <a:gd name="connsiteX15" fmla="*/ 16225375 w 20280835"/>
              <a:gd name="connsiteY15" fmla="*/ 5641888 h 7313820"/>
              <a:gd name="connsiteX16" fmla="*/ 13679318 w 20280835"/>
              <a:gd name="connsiteY16" fmla="*/ 3847706 h 7313820"/>
              <a:gd name="connsiteX17" fmla="*/ 12174508 w 20280835"/>
              <a:gd name="connsiteY17" fmla="*/ 2558424 h 7313820"/>
              <a:gd name="connsiteX18" fmla="*/ 10091306 w 20280835"/>
              <a:gd name="connsiteY18" fmla="*/ 3313832 h 7313820"/>
              <a:gd name="connsiteX19" fmla="*/ 8125407 w 20280835"/>
              <a:gd name="connsiteY19" fmla="*/ 4040268 h 7313820"/>
              <a:gd name="connsiteX20" fmla="*/ 6064465 w 20280835"/>
              <a:gd name="connsiteY20" fmla="*/ 2607536 h 7313820"/>
              <a:gd name="connsiteX21" fmla="*/ 4090793 w 20280835"/>
              <a:gd name="connsiteY21" fmla="*/ 1213670 h 7313820"/>
              <a:gd name="connsiteX22" fmla="*/ 4077014 w 20280835"/>
              <a:gd name="connsiteY22" fmla="*/ 1213670 h 7313820"/>
              <a:gd name="connsiteX23" fmla="*/ 2097689 w 20280835"/>
              <a:gd name="connsiteY23" fmla="*/ 4016948 h 7313820"/>
              <a:gd name="connsiteX24" fmla="*/ 870239 w 20280835"/>
              <a:gd name="connsiteY24" fmla="*/ 6870045 h 7313820"/>
              <a:gd name="connsiteX25" fmla="*/ 26853 w 20280835"/>
              <a:gd name="connsiteY25" fmla="*/ 7290855 h 7313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280835" h="7313820">
                <a:moveTo>
                  <a:pt x="26853" y="7290855"/>
                </a:moveTo>
                <a:lnTo>
                  <a:pt x="26499" y="7149525"/>
                </a:lnTo>
                <a:cubicBezTo>
                  <a:pt x="30033" y="7149525"/>
                  <a:pt x="377351" y="7141398"/>
                  <a:pt x="785087" y="6755922"/>
                </a:cubicBezTo>
                <a:cubicBezTo>
                  <a:pt x="1167031" y="6394824"/>
                  <a:pt x="1680412" y="5622809"/>
                  <a:pt x="1957772" y="3993276"/>
                </a:cubicBezTo>
                <a:cubicBezTo>
                  <a:pt x="2265518" y="2187080"/>
                  <a:pt x="2561251" y="1089300"/>
                  <a:pt x="4074894" y="1072694"/>
                </a:cubicBezTo>
                <a:cubicBezTo>
                  <a:pt x="4907327" y="1064214"/>
                  <a:pt x="5549318" y="1801249"/>
                  <a:pt x="6170462" y="2514965"/>
                </a:cubicBezTo>
                <a:cubicBezTo>
                  <a:pt x="6762634" y="3195469"/>
                  <a:pt x="7375299" y="3899291"/>
                  <a:pt x="8125055" y="3899291"/>
                </a:cubicBezTo>
                <a:cubicBezTo>
                  <a:pt x="8873396" y="3899291"/>
                  <a:pt x="9428822" y="3556566"/>
                  <a:pt x="10016754" y="3193702"/>
                </a:cubicBezTo>
                <a:cubicBezTo>
                  <a:pt x="10635426" y="2812111"/>
                  <a:pt x="11274944" y="2417447"/>
                  <a:pt x="12174154" y="2417447"/>
                </a:cubicBezTo>
                <a:cubicBezTo>
                  <a:pt x="12948996" y="2417447"/>
                  <a:pt x="13361679" y="3076045"/>
                  <a:pt x="13798742" y="3773154"/>
                </a:cubicBezTo>
                <a:cubicBezTo>
                  <a:pt x="14342155" y="4639506"/>
                  <a:pt x="14903587" y="5534478"/>
                  <a:pt x="16221489" y="5501265"/>
                </a:cubicBezTo>
                <a:cubicBezTo>
                  <a:pt x="17473670" y="5468406"/>
                  <a:pt x="17740784" y="4230710"/>
                  <a:pt x="18024152" y="2920229"/>
                </a:cubicBezTo>
                <a:cubicBezTo>
                  <a:pt x="18331544" y="1497037"/>
                  <a:pt x="18649182" y="26499"/>
                  <a:pt x="20272710" y="26499"/>
                </a:cubicBezTo>
                <a:lnTo>
                  <a:pt x="20272710" y="167829"/>
                </a:lnTo>
                <a:cubicBezTo>
                  <a:pt x="18763306" y="167829"/>
                  <a:pt x="18457682" y="1581835"/>
                  <a:pt x="18162302" y="2949201"/>
                </a:cubicBezTo>
                <a:cubicBezTo>
                  <a:pt x="17879994" y="4255443"/>
                  <a:pt x="17588150" y="5606203"/>
                  <a:pt x="16225375" y="5641888"/>
                </a:cubicBezTo>
                <a:cubicBezTo>
                  <a:pt x="14826563" y="5679341"/>
                  <a:pt x="14217431" y="4705932"/>
                  <a:pt x="13679318" y="3847706"/>
                </a:cubicBezTo>
                <a:cubicBezTo>
                  <a:pt x="13245435" y="3155896"/>
                  <a:pt x="12870911" y="2558424"/>
                  <a:pt x="12174508" y="2558424"/>
                </a:cubicBezTo>
                <a:cubicBezTo>
                  <a:pt x="11315222" y="2558424"/>
                  <a:pt x="10693018" y="2942488"/>
                  <a:pt x="10091306" y="3313832"/>
                </a:cubicBezTo>
                <a:cubicBezTo>
                  <a:pt x="9512560" y="3671043"/>
                  <a:pt x="8914028" y="4040268"/>
                  <a:pt x="8125407" y="4040268"/>
                </a:cubicBezTo>
                <a:cubicBezTo>
                  <a:pt x="7311347" y="4040268"/>
                  <a:pt x="6677483" y="3311712"/>
                  <a:pt x="6064465" y="2607536"/>
                </a:cubicBezTo>
                <a:cubicBezTo>
                  <a:pt x="5468053" y="1922440"/>
                  <a:pt x="4851501" y="1213670"/>
                  <a:pt x="4090793" y="1213670"/>
                </a:cubicBezTo>
                <a:cubicBezTo>
                  <a:pt x="4086200" y="1213670"/>
                  <a:pt x="4081606" y="1213670"/>
                  <a:pt x="4077014" y="1213670"/>
                </a:cubicBezTo>
                <a:cubicBezTo>
                  <a:pt x="2720600" y="1228863"/>
                  <a:pt x="2420274" y="2122775"/>
                  <a:pt x="2097689" y="4016948"/>
                </a:cubicBezTo>
                <a:cubicBezTo>
                  <a:pt x="1868028" y="5365942"/>
                  <a:pt x="1454991" y="6325925"/>
                  <a:pt x="870239" y="6870045"/>
                </a:cubicBezTo>
                <a:cubicBezTo>
                  <a:pt x="422930" y="7285909"/>
                  <a:pt x="42752" y="7290855"/>
                  <a:pt x="26853" y="7290855"/>
                </a:cubicBezTo>
                <a:close/>
              </a:path>
            </a:pathLst>
          </a:custGeom>
          <a:solidFill>
            <a:srgbClr val="B5B5B5"/>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26A014A9-145C-427D-93BF-F55D8CF930AE}"/>
              </a:ext>
            </a:extLst>
          </p:cNvPr>
          <p:cNvSpPr/>
          <p:nvPr/>
        </p:nvSpPr>
        <p:spPr>
          <a:xfrm>
            <a:off x="1977286" y="7762689"/>
            <a:ext cx="2261540" cy="3498319"/>
          </a:xfrm>
          <a:custGeom>
            <a:avLst/>
            <a:gdLst>
              <a:gd name="connsiteX0" fmla="*/ 2029553 w 2261277"/>
              <a:gd name="connsiteY0" fmla="*/ 137146 h 3497914"/>
              <a:gd name="connsiteX1" fmla="*/ 856868 w 2261277"/>
              <a:gd name="connsiteY1" fmla="*/ 2899792 h 3497914"/>
              <a:gd name="connsiteX2" fmla="*/ 98280 w 2261277"/>
              <a:gd name="connsiteY2" fmla="*/ 3293395 h 3497914"/>
              <a:gd name="connsiteX3" fmla="*/ 98634 w 2261277"/>
              <a:gd name="connsiteY3" fmla="*/ 3434725 h 3497914"/>
              <a:gd name="connsiteX4" fmla="*/ 941666 w 2261277"/>
              <a:gd name="connsiteY4" fmla="*/ 3013915 h 3497914"/>
              <a:gd name="connsiteX5" fmla="*/ 2169116 w 2261277"/>
              <a:gd name="connsiteY5" fmla="*/ 160818 h 3497914"/>
              <a:gd name="connsiteX6" fmla="*/ 2173356 w 2261277"/>
              <a:gd name="connsiteY6" fmla="*/ 136439 h 3497914"/>
              <a:gd name="connsiteX7" fmla="*/ 2036620 w 2261277"/>
              <a:gd name="connsiteY7" fmla="*/ 98280 h 3497914"/>
              <a:gd name="connsiteX8" fmla="*/ 2029553 w 2261277"/>
              <a:gd name="connsiteY8" fmla="*/ 137146 h 3497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61277" h="3497914">
                <a:moveTo>
                  <a:pt x="2029553" y="137146"/>
                </a:moveTo>
                <a:cubicBezTo>
                  <a:pt x="1751840" y="1766680"/>
                  <a:pt x="1238459" y="2539047"/>
                  <a:pt x="856868" y="2899792"/>
                </a:cubicBezTo>
                <a:cubicBezTo>
                  <a:pt x="448778" y="3285622"/>
                  <a:pt x="101460" y="3293395"/>
                  <a:pt x="98280" y="3293395"/>
                </a:cubicBezTo>
                <a:lnTo>
                  <a:pt x="98634" y="3434725"/>
                </a:lnTo>
                <a:cubicBezTo>
                  <a:pt x="114533" y="3434725"/>
                  <a:pt x="494711" y="3429779"/>
                  <a:pt x="941666" y="3013915"/>
                </a:cubicBezTo>
                <a:cubicBezTo>
                  <a:pt x="1526419" y="2469796"/>
                  <a:pt x="1939102" y="1509812"/>
                  <a:pt x="2169116" y="160818"/>
                </a:cubicBezTo>
                <a:cubicBezTo>
                  <a:pt x="2170530" y="152692"/>
                  <a:pt x="2171943" y="144566"/>
                  <a:pt x="2173356" y="136439"/>
                </a:cubicBezTo>
                <a:lnTo>
                  <a:pt x="2036620" y="98280"/>
                </a:lnTo>
                <a:cubicBezTo>
                  <a:pt x="2033793" y="111353"/>
                  <a:pt x="2031673" y="124073"/>
                  <a:pt x="2029553" y="137146"/>
                </a:cubicBezTo>
                <a:close/>
              </a:path>
            </a:pathLst>
          </a:custGeom>
          <a:solidFill>
            <a:srgbClr val="0D78D1"/>
          </a:solidFill>
          <a:ln w="35326"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2F4DC65-4575-4099-BCF7-5CACE9E6A044}"/>
              </a:ext>
            </a:extLst>
          </p:cNvPr>
          <p:cNvSpPr/>
          <p:nvPr/>
        </p:nvSpPr>
        <p:spPr>
          <a:xfrm>
            <a:off x="8022664" y="6321663"/>
            <a:ext cx="4205051" cy="1696154"/>
          </a:xfrm>
          <a:custGeom>
            <a:avLst/>
            <a:gdLst>
              <a:gd name="connsiteX0" fmla="*/ 4043857 w 4204563"/>
              <a:gd name="connsiteY0" fmla="*/ 778430 h 1695958"/>
              <a:gd name="connsiteX1" fmla="*/ 2152156 w 4204563"/>
              <a:gd name="connsiteY1" fmla="*/ 1484020 h 1695958"/>
              <a:gd name="connsiteX2" fmla="*/ 197564 w 4204563"/>
              <a:gd name="connsiteY2" fmla="*/ 99694 h 1695958"/>
              <a:gd name="connsiteX3" fmla="*/ 196505 w 4204563"/>
              <a:gd name="connsiteY3" fmla="*/ 98280 h 1695958"/>
              <a:gd name="connsiteX4" fmla="*/ 98280 w 4204563"/>
              <a:gd name="connsiteY4" fmla="*/ 200745 h 1695958"/>
              <a:gd name="connsiteX5" fmla="*/ 2152156 w 4204563"/>
              <a:gd name="connsiteY5" fmla="*/ 1624996 h 1695958"/>
              <a:gd name="connsiteX6" fmla="*/ 4118055 w 4204563"/>
              <a:gd name="connsiteY6" fmla="*/ 898561 h 1695958"/>
              <a:gd name="connsiteX7" fmla="*/ 4135368 w 4204563"/>
              <a:gd name="connsiteY7" fmla="*/ 887961 h 1695958"/>
              <a:gd name="connsiteX8" fmla="*/ 4075656 w 4204563"/>
              <a:gd name="connsiteY8" fmla="*/ 758644 h 1695958"/>
              <a:gd name="connsiteX9" fmla="*/ 4043857 w 4204563"/>
              <a:gd name="connsiteY9" fmla="*/ 778430 h 1695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04563" h="1695958">
                <a:moveTo>
                  <a:pt x="4043857" y="778430"/>
                </a:moveTo>
                <a:cubicBezTo>
                  <a:pt x="3455924" y="1141295"/>
                  <a:pt x="2900499" y="1484020"/>
                  <a:pt x="2152156" y="1484020"/>
                </a:cubicBezTo>
                <a:cubicBezTo>
                  <a:pt x="1402402" y="1484020"/>
                  <a:pt x="790090" y="780197"/>
                  <a:pt x="197564" y="99694"/>
                </a:cubicBezTo>
                <a:cubicBezTo>
                  <a:pt x="197211" y="99341"/>
                  <a:pt x="196858" y="98987"/>
                  <a:pt x="196505" y="98280"/>
                </a:cubicBezTo>
                <a:lnTo>
                  <a:pt x="98280" y="200745"/>
                </a:lnTo>
                <a:cubicBezTo>
                  <a:pt x="709178" y="902447"/>
                  <a:pt x="1341276" y="1624996"/>
                  <a:pt x="2152156" y="1624996"/>
                </a:cubicBezTo>
                <a:cubicBezTo>
                  <a:pt x="2940777" y="1624996"/>
                  <a:pt x="3539309" y="1255772"/>
                  <a:pt x="4118055" y="898561"/>
                </a:cubicBezTo>
                <a:cubicBezTo>
                  <a:pt x="4123709" y="895027"/>
                  <a:pt x="4129715" y="891494"/>
                  <a:pt x="4135368" y="887961"/>
                </a:cubicBezTo>
                <a:lnTo>
                  <a:pt x="4075656" y="758644"/>
                </a:lnTo>
                <a:cubicBezTo>
                  <a:pt x="4065057" y="765358"/>
                  <a:pt x="4054456" y="772071"/>
                  <a:pt x="4043857" y="778430"/>
                </a:cubicBezTo>
                <a:close/>
              </a:path>
            </a:pathLst>
          </a:custGeom>
          <a:solidFill>
            <a:srgbClr val="00C1B7"/>
          </a:solidFill>
          <a:ln w="35326"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E84146DE-4EC3-490F-A9C3-FC6D3C29E132}"/>
              </a:ext>
            </a:extLst>
          </p:cNvPr>
          <p:cNvSpPr/>
          <p:nvPr/>
        </p:nvSpPr>
        <p:spPr>
          <a:xfrm>
            <a:off x="12000500" y="6225196"/>
            <a:ext cx="4169714" cy="2014184"/>
          </a:xfrm>
          <a:custGeom>
            <a:avLst/>
            <a:gdLst>
              <a:gd name="connsiteX0" fmla="*/ 3848469 w 4169231"/>
              <a:gd name="connsiteY0" fmla="*/ 1453987 h 2013950"/>
              <a:gd name="connsiteX1" fmla="*/ 2223882 w 4169231"/>
              <a:gd name="connsiteY1" fmla="*/ 98280 h 2013950"/>
              <a:gd name="connsiteX2" fmla="*/ 98280 w 4169231"/>
              <a:gd name="connsiteY2" fmla="*/ 855102 h 2013950"/>
              <a:gd name="connsiteX3" fmla="*/ 157992 w 4169231"/>
              <a:gd name="connsiteY3" fmla="*/ 984418 h 2013950"/>
              <a:gd name="connsiteX4" fmla="*/ 2223882 w 4169231"/>
              <a:gd name="connsiteY4" fmla="*/ 239610 h 2013950"/>
              <a:gd name="connsiteX5" fmla="*/ 3728691 w 4169231"/>
              <a:gd name="connsiteY5" fmla="*/ 1528892 h 2013950"/>
              <a:gd name="connsiteX6" fmla="*/ 3980966 w 4169231"/>
              <a:gd name="connsiteY6" fmla="*/ 1923556 h 2013950"/>
              <a:gd name="connsiteX7" fmla="*/ 4088376 w 4169231"/>
              <a:gd name="connsiteY7" fmla="*/ 1829571 h 2013950"/>
              <a:gd name="connsiteX8" fmla="*/ 3848469 w 4169231"/>
              <a:gd name="connsiteY8" fmla="*/ 1453987 h 201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69231" h="2013950">
                <a:moveTo>
                  <a:pt x="3848469" y="1453987"/>
                </a:moveTo>
                <a:cubicBezTo>
                  <a:pt x="3411407" y="756878"/>
                  <a:pt x="2998723" y="98280"/>
                  <a:pt x="2223882" y="98280"/>
                </a:cubicBezTo>
                <a:cubicBezTo>
                  <a:pt x="1339864" y="98280"/>
                  <a:pt x="707059" y="479518"/>
                  <a:pt x="98280" y="855102"/>
                </a:cubicBezTo>
                <a:lnTo>
                  <a:pt x="157992" y="984418"/>
                </a:lnTo>
                <a:cubicBezTo>
                  <a:pt x="754405" y="616254"/>
                  <a:pt x="1373076" y="239610"/>
                  <a:pt x="2223882" y="239610"/>
                </a:cubicBezTo>
                <a:cubicBezTo>
                  <a:pt x="2920284" y="239610"/>
                  <a:pt x="3295162" y="837082"/>
                  <a:pt x="3728691" y="1528892"/>
                </a:cubicBezTo>
                <a:cubicBezTo>
                  <a:pt x="3810309" y="1658916"/>
                  <a:pt x="3893695" y="1791766"/>
                  <a:pt x="3980966" y="1923556"/>
                </a:cubicBezTo>
                <a:lnTo>
                  <a:pt x="4088376" y="1829571"/>
                </a:lnTo>
                <a:cubicBezTo>
                  <a:pt x="4006405" y="1705907"/>
                  <a:pt x="3927260" y="1579771"/>
                  <a:pt x="3848469" y="1453987"/>
                </a:cubicBezTo>
                <a:close/>
              </a:path>
            </a:pathLst>
          </a:custGeom>
          <a:solidFill>
            <a:srgbClr val="76B508"/>
          </a:solidFill>
          <a:ln w="35326"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7371E019-7636-4FD2-BE2B-1894C7F889E9}"/>
              </a:ext>
            </a:extLst>
          </p:cNvPr>
          <p:cNvSpPr/>
          <p:nvPr/>
        </p:nvSpPr>
        <p:spPr>
          <a:xfrm>
            <a:off x="15883635" y="6644994"/>
            <a:ext cx="4417069" cy="2968271"/>
          </a:xfrm>
          <a:custGeom>
            <a:avLst/>
            <a:gdLst>
              <a:gd name="connsiteX0" fmla="*/ 4191193 w 4416558"/>
              <a:gd name="connsiteY0" fmla="*/ 181312 h 2967927"/>
              <a:gd name="connsiteX1" fmla="*/ 2388530 w 4416558"/>
              <a:gd name="connsiteY1" fmla="*/ 2762348 h 2967927"/>
              <a:gd name="connsiteX2" fmla="*/ 205690 w 4416558"/>
              <a:gd name="connsiteY2" fmla="*/ 1410175 h 2967927"/>
              <a:gd name="connsiteX3" fmla="*/ 98280 w 4416558"/>
              <a:gd name="connsiteY3" fmla="*/ 1504160 h 2967927"/>
              <a:gd name="connsiteX4" fmla="*/ 2392064 w 4416558"/>
              <a:gd name="connsiteY4" fmla="*/ 2903678 h 2967927"/>
              <a:gd name="connsiteX5" fmla="*/ 4328991 w 4416558"/>
              <a:gd name="connsiteY5" fmla="*/ 210991 h 2967927"/>
              <a:gd name="connsiteX6" fmla="*/ 4343830 w 4416558"/>
              <a:gd name="connsiteY6" fmla="*/ 142093 h 2967927"/>
              <a:gd name="connsiteX7" fmla="*/ 4208860 w 4416558"/>
              <a:gd name="connsiteY7" fmla="*/ 98280 h 2967927"/>
              <a:gd name="connsiteX8" fmla="*/ 4191193 w 4416558"/>
              <a:gd name="connsiteY8" fmla="*/ 181312 h 2967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16558" h="2967927">
                <a:moveTo>
                  <a:pt x="4191193" y="181312"/>
                </a:moveTo>
                <a:cubicBezTo>
                  <a:pt x="3908180" y="1491793"/>
                  <a:pt x="3640713" y="2729842"/>
                  <a:pt x="2388530" y="2762348"/>
                </a:cubicBezTo>
                <a:cubicBezTo>
                  <a:pt x="1261778" y="2790968"/>
                  <a:pt x="687979" y="2140850"/>
                  <a:pt x="205690" y="1410175"/>
                </a:cubicBezTo>
                <a:lnTo>
                  <a:pt x="98280" y="1504160"/>
                </a:lnTo>
                <a:cubicBezTo>
                  <a:pt x="586928" y="2239781"/>
                  <a:pt x="1205600" y="2935831"/>
                  <a:pt x="2392064" y="2903678"/>
                </a:cubicBezTo>
                <a:cubicBezTo>
                  <a:pt x="3755190" y="2867993"/>
                  <a:pt x="4046683" y="1517232"/>
                  <a:pt x="4328991" y="210991"/>
                </a:cubicBezTo>
                <a:cubicBezTo>
                  <a:pt x="4333936" y="188025"/>
                  <a:pt x="4338883" y="165059"/>
                  <a:pt x="4343830" y="142093"/>
                </a:cubicBezTo>
                <a:lnTo>
                  <a:pt x="4208860" y="98280"/>
                </a:lnTo>
                <a:cubicBezTo>
                  <a:pt x="4202854" y="126193"/>
                  <a:pt x="4196846" y="153752"/>
                  <a:pt x="4191193" y="181312"/>
                </a:cubicBezTo>
                <a:close/>
              </a:path>
            </a:pathLst>
          </a:custGeom>
          <a:solidFill>
            <a:srgbClr val="EF9900"/>
          </a:solidFill>
          <a:ln w="35326"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1B461B0-48E1-4CEA-8266-C0A7F1E2B32A}"/>
              </a:ext>
            </a:extLst>
          </p:cNvPr>
          <p:cNvSpPr/>
          <p:nvPr/>
        </p:nvSpPr>
        <p:spPr>
          <a:xfrm>
            <a:off x="19994690" y="3834676"/>
            <a:ext cx="2402886" cy="3038944"/>
          </a:xfrm>
          <a:custGeom>
            <a:avLst/>
            <a:gdLst>
              <a:gd name="connsiteX0" fmla="*/ 98280 w 2402607"/>
              <a:gd name="connsiteY0" fmla="*/ 2908272 h 3038592"/>
              <a:gd name="connsiteX1" fmla="*/ 233251 w 2402607"/>
              <a:gd name="connsiteY1" fmla="*/ 2952084 h 3038592"/>
              <a:gd name="connsiteX2" fmla="*/ 2328819 w 2402607"/>
              <a:gd name="connsiteY2" fmla="*/ 239610 h 3038592"/>
              <a:gd name="connsiteX3" fmla="*/ 2328819 w 2402607"/>
              <a:gd name="connsiteY3" fmla="*/ 98280 h 3038592"/>
              <a:gd name="connsiteX4" fmla="*/ 98280 w 2402607"/>
              <a:gd name="connsiteY4" fmla="*/ 2908272 h 3038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2607" h="3038592">
                <a:moveTo>
                  <a:pt x="98280" y="2908272"/>
                </a:moveTo>
                <a:lnTo>
                  <a:pt x="233251" y="2952084"/>
                </a:lnTo>
                <a:cubicBezTo>
                  <a:pt x="524744" y="1606624"/>
                  <a:pt x="844856" y="239610"/>
                  <a:pt x="2328819" y="239610"/>
                </a:cubicBezTo>
                <a:lnTo>
                  <a:pt x="2328819" y="98280"/>
                </a:lnTo>
                <a:cubicBezTo>
                  <a:pt x="737092" y="98280"/>
                  <a:pt x="400726" y="1512286"/>
                  <a:pt x="98280" y="2908272"/>
                </a:cubicBezTo>
                <a:close/>
              </a:path>
            </a:pathLst>
          </a:custGeom>
          <a:solidFill>
            <a:srgbClr val="E23A00"/>
          </a:solidFill>
          <a:ln w="35326"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7A2E112D-B88E-4B35-9785-0A455CECDACB}"/>
              </a:ext>
            </a:extLst>
          </p:cNvPr>
          <p:cNvSpPr/>
          <p:nvPr/>
        </p:nvSpPr>
        <p:spPr>
          <a:xfrm>
            <a:off x="3915496" y="4880567"/>
            <a:ext cx="4381733" cy="3109617"/>
          </a:xfrm>
          <a:custGeom>
            <a:avLst/>
            <a:gdLst>
              <a:gd name="connsiteX0" fmla="*/ 2208689 w 4381225"/>
              <a:gd name="connsiteY0" fmla="*/ 98353 h 3109257"/>
              <a:gd name="connsiteX1" fmla="*/ 98280 w 4381225"/>
              <a:gd name="connsiteY1" fmla="*/ 2980422 h 3109257"/>
              <a:gd name="connsiteX2" fmla="*/ 235017 w 4381225"/>
              <a:gd name="connsiteY2" fmla="*/ 3018582 h 3109257"/>
              <a:gd name="connsiteX3" fmla="*/ 2210102 w 4381225"/>
              <a:gd name="connsiteY3" fmla="*/ 240036 h 3109257"/>
              <a:gd name="connsiteX4" fmla="*/ 2223882 w 4381225"/>
              <a:gd name="connsiteY4" fmla="*/ 240036 h 3109257"/>
              <a:gd name="connsiteX5" fmla="*/ 4197553 w 4381225"/>
              <a:gd name="connsiteY5" fmla="*/ 1633902 h 3109257"/>
              <a:gd name="connsiteX6" fmla="*/ 4204973 w 4381225"/>
              <a:gd name="connsiteY6" fmla="*/ 1642382 h 3109257"/>
              <a:gd name="connsiteX7" fmla="*/ 4303198 w 4381225"/>
              <a:gd name="connsiteY7" fmla="*/ 1539918 h 3109257"/>
              <a:gd name="connsiteX8" fmla="*/ 2208689 w 4381225"/>
              <a:gd name="connsiteY8" fmla="*/ 98353 h 3109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1225" h="3109257">
                <a:moveTo>
                  <a:pt x="2208689" y="98353"/>
                </a:moveTo>
                <a:cubicBezTo>
                  <a:pt x="705999" y="114959"/>
                  <a:pt x="403553" y="1197546"/>
                  <a:pt x="98280" y="2980422"/>
                </a:cubicBezTo>
                <a:lnTo>
                  <a:pt x="235017" y="3018582"/>
                </a:lnTo>
                <a:cubicBezTo>
                  <a:pt x="556189" y="1141368"/>
                  <a:pt x="859695" y="254876"/>
                  <a:pt x="2210102" y="240036"/>
                </a:cubicBezTo>
                <a:cubicBezTo>
                  <a:pt x="2214695" y="240036"/>
                  <a:pt x="2219289" y="240036"/>
                  <a:pt x="2223882" y="240036"/>
                </a:cubicBezTo>
                <a:cubicBezTo>
                  <a:pt x="2984589" y="240036"/>
                  <a:pt x="3601141" y="948452"/>
                  <a:pt x="4197553" y="1633902"/>
                </a:cubicBezTo>
                <a:cubicBezTo>
                  <a:pt x="4200027" y="1636729"/>
                  <a:pt x="4202500" y="1639555"/>
                  <a:pt x="4204973" y="1642382"/>
                </a:cubicBezTo>
                <a:lnTo>
                  <a:pt x="4303198" y="1539918"/>
                </a:lnTo>
                <a:cubicBezTo>
                  <a:pt x="3682406" y="826202"/>
                  <a:pt x="3040769" y="89873"/>
                  <a:pt x="2208689" y="98353"/>
                </a:cubicBezTo>
                <a:close/>
              </a:path>
            </a:pathLst>
          </a:custGeom>
          <a:solidFill>
            <a:srgbClr val="DE37E2"/>
          </a:solidFill>
          <a:ln w="35326"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23D939B-747E-4398-A912-98670D817902}"/>
              </a:ext>
            </a:extLst>
          </p:cNvPr>
          <p:cNvSpPr/>
          <p:nvPr/>
        </p:nvSpPr>
        <p:spPr>
          <a:xfrm>
            <a:off x="20876783" y="1848721"/>
            <a:ext cx="2862261" cy="2862261"/>
          </a:xfrm>
          <a:custGeom>
            <a:avLst/>
            <a:gdLst>
              <a:gd name="connsiteX0" fmla="*/ 2783548 w 2861929"/>
              <a:gd name="connsiteY0" fmla="*/ 1440914 h 2861929"/>
              <a:gd name="connsiteX1" fmla="*/ 1440914 w 2861929"/>
              <a:gd name="connsiteY1" fmla="*/ 2783548 h 2861929"/>
              <a:gd name="connsiteX2" fmla="*/ 98281 w 2861929"/>
              <a:gd name="connsiteY2" fmla="*/ 1440914 h 2861929"/>
              <a:gd name="connsiteX3" fmla="*/ 1440914 w 2861929"/>
              <a:gd name="connsiteY3" fmla="*/ 98280 h 2861929"/>
              <a:gd name="connsiteX4" fmla="*/ 2783548 w 2861929"/>
              <a:gd name="connsiteY4" fmla="*/ 1440914 h 2861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1929" h="2861929">
                <a:moveTo>
                  <a:pt x="2783548" y="1440914"/>
                </a:moveTo>
                <a:cubicBezTo>
                  <a:pt x="2783548" y="2182430"/>
                  <a:pt x="2182431" y="2783548"/>
                  <a:pt x="1440914" y="2783548"/>
                </a:cubicBezTo>
                <a:cubicBezTo>
                  <a:pt x="699398" y="2783548"/>
                  <a:pt x="98281" y="2182430"/>
                  <a:pt x="98281" y="1440914"/>
                </a:cubicBezTo>
                <a:cubicBezTo>
                  <a:pt x="98281" y="699398"/>
                  <a:pt x="699398" y="98280"/>
                  <a:pt x="1440914" y="98280"/>
                </a:cubicBezTo>
                <a:cubicBezTo>
                  <a:pt x="2182431" y="98280"/>
                  <a:pt x="2783548" y="699398"/>
                  <a:pt x="2783548" y="1440914"/>
                </a:cubicBezTo>
                <a:close/>
              </a:path>
            </a:pathLst>
          </a:custGeom>
          <a:solidFill>
            <a:srgbClr val="DBDBDB"/>
          </a:solidFill>
          <a:ln w="35326"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46E27877-19ED-4641-84EF-99FBE7E09718}"/>
              </a:ext>
            </a:extLst>
          </p:cNvPr>
          <p:cNvSpPr/>
          <p:nvPr/>
        </p:nvSpPr>
        <p:spPr>
          <a:xfrm>
            <a:off x="21063267" y="2743132"/>
            <a:ext cx="2508895" cy="2508895"/>
          </a:xfrm>
          <a:custGeom>
            <a:avLst/>
            <a:gdLst>
              <a:gd name="connsiteX0" fmla="*/ 2422451 w 2508605"/>
              <a:gd name="connsiteY0" fmla="*/ 1260365 h 2508605"/>
              <a:gd name="connsiteX1" fmla="*/ 1260366 w 2508605"/>
              <a:gd name="connsiteY1" fmla="*/ 2422450 h 2508605"/>
              <a:gd name="connsiteX2" fmla="*/ 98280 w 2508605"/>
              <a:gd name="connsiteY2" fmla="*/ 1260365 h 2508605"/>
              <a:gd name="connsiteX3" fmla="*/ 1260366 w 2508605"/>
              <a:gd name="connsiteY3" fmla="*/ 98280 h 2508605"/>
              <a:gd name="connsiteX4" fmla="*/ 2422451 w 2508605"/>
              <a:gd name="connsiteY4" fmla="*/ 1260365 h 2508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605" h="2508605">
                <a:moveTo>
                  <a:pt x="2422451" y="1260365"/>
                </a:moveTo>
                <a:cubicBezTo>
                  <a:pt x="2422451" y="1902167"/>
                  <a:pt x="1902168" y="2422450"/>
                  <a:pt x="1260366" y="2422450"/>
                </a:cubicBezTo>
                <a:cubicBezTo>
                  <a:pt x="618563" y="2422450"/>
                  <a:pt x="98280" y="1902167"/>
                  <a:pt x="98280" y="1260365"/>
                </a:cubicBezTo>
                <a:cubicBezTo>
                  <a:pt x="98280" y="618563"/>
                  <a:pt x="618563" y="98280"/>
                  <a:pt x="1260366" y="98280"/>
                </a:cubicBezTo>
                <a:cubicBezTo>
                  <a:pt x="1902168" y="98280"/>
                  <a:pt x="2422451" y="618563"/>
                  <a:pt x="2422451" y="1260365"/>
                </a:cubicBezTo>
                <a:close/>
              </a:path>
            </a:pathLst>
          </a:custGeom>
          <a:solidFill>
            <a:srgbClr val="FFFFFF"/>
          </a:solidFill>
          <a:ln w="35326"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95A66028-FEDF-405C-BBD1-DC57772BA9C2}"/>
              </a:ext>
            </a:extLst>
          </p:cNvPr>
          <p:cNvSpPr/>
          <p:nvPr/>
        </p:nvSpPr>
        <p:spPr>
          <a:xfrm>
            <a:off x="16833128" y="8051035"/>
            <a:ext cx="2862261" cy="2862261"/>
          </a:xfrm>
          <a:custGeom>
            <a:avLst/>
            <a:gdLst>
              <a:gd name="connsiteX0" fmla="*/ 2783547 w 2861929"/>
              <a:gd name="connsiteY0" fmla="*/ 1440914 h 2861929"/>
              <a:gd name="connsiteX1" fmla="*/ 1440913 w 2861929"/>
              <a:gd name="connsiteY1" fmla="*/ 2783548 h 2861929"/>
              <a:gd name="connsiteX2" fmla="*/ 98279 w 2861929"/>
              <a:gd name="connsiteY2" fmla="*/ 1440914 h 2861929"/>
              <a:gd name="connsiteX3" fmla="*/ 1440913 w 2861929"/>
              <a:gd name="connsiteY3" fmla="*/ 98281 h 2861929"/>
              <a:gd name="connsiteX4" fmla="*/ 2783547 w 2861929"/>
              <a:gd name="connsiteY4" fmla="*/ 1440914 h 2861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1929" h="2861929">
                <a:moveTo>
                  <a:pt x="2783547" y="1440914"/>
                </a:moveTo>
                <a:cubicBezTo>
                  <a:pt x="2783547" y="2182431"/>
                  <a:pt x="2182429" y="2783548"/>
                  <a:pt x="1440913" y="2783548"/>
                </a:cubicBezTo>
                <a:cubicBezTo>
                  <a:pt x="699397" y="2783548"/>
                  <a:pt x="98279" y="2182431"/>
                  <a:pt x="98279" y="1440914"/>
                </a:cubicBezTo>
                <a:cubicBezTo>
                  <a:pt x="98279" y="699398"/>
                  <a:pt x="699397" y="98281"/>
                  <a:pt x="1440913" y="98281"/>
                </a:cubicBezTo>
                <a:cubicBezTo>
                  <a:pt x="2182429" y="98281"/>
                  <a:pt x="2783547" y="699398"/>
                  <a:pt x="2783547" y="1440914"/>
                </a:cubicBezTo>
                <a:close/>
              </a:path>
            </a:pathLst>
          </a:custGeom>
          <a:solidFill>
            <a:srgbClr val="DBDBDB"/>
          </a:solidFill>
          <a:ln w="35326"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C3D55C66-6AB0-4B28-9376-1699EF13782B}"/>
              </a:ext>
            </a:extLst>
          </p:cNvPr>
          <p:cNvSpPr/>
          <p:nvPr/>
        </p:nvSpPr>
        <p:spPr>
          <a:xfrm>
            <a:off x="16491325" y="7709634"/>
            <a:ext cx="3533656" cy="3533656"/>
          </a:xfrm>
          <a:custGeom>
            <a:avLst/>
            <a:gdLst>
              <a:gd name="connsiteX0" fmla="*/ 2604119 w 3533246"/>
              <a:gd name="connsiteY0" fmla="*/ 960699 h 3533246"/>
              <a:gd name="connsiteX1" fmla="*/ 2604118 w 3533246"/>
              <a:gd name="connsiteY1" fmla="*/ 2604120 h 3533246"/>
              <a:gd name="connsiteX2" fmla="*/ 960697 w 3533246"/>
              <a:gd name="connsiteY2" fmla="*/ 2604120 h 3533246"/>
              <a:gd name="connsiteX3" fmla="*/ 960698 w 3533246"/>
              <a:gd name="connsiteY3" fmla="*/ 960699 h 3533246"/>
              <a:gd name="connsiteX4" fmla="*/ 2604119 w 3533246"/>
              <a:gd name="connsiteY4" fmla="*/ 960699 h 3533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3246" h="3533246">
                <a:moveTo>
                  <a:pt x="2604119" y="960699"/>
                </a:moveTo>
                <a:cubicBezTo>
                  <a:pt x="3057937" y="1414517"/>
                  <a:pt x="3057937" y="2150301"/>
                  <a:pt x="2604118" y="2604120"/>
                </a:cubicBezTo>
                <a:cubicBezTo>
                  <a:pt x="2150300" y="3057938"/>
                  <a:pt x="1414515" y="3057938"/>
                  <a:pt x="960697" y="2604120"/>
                </a:cubicBezTo>
                <a:cubicBezTo>
                  <a:pt x="506879" y="2150302"/>
                  <a:pt x="506879" y="1414518"/>
                  <a:pt x="960698" y="960699"/>
                </a:cubicBezTo>
                <a:cubicBezTo>
                  <a:pt x="1414517" y="506880"/>
                  <a:pt x="2150301" y="506881"/>
                  <a:pt x="2604119" y="960699"/>
                </a:cubicBezTo>
                <a:close/>
              </a:path>
            </a:pathLst>
          </a:custGeom>
          <a:solidFill>
            <a:srgbClr val="FFFFFF"/>
          </a:solidFill>
          <a:ln w="35326"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BE87515-1AD3-437E-A0AE-3E4F53E43F36}"/>
              </a:ext>
            </a:extLst>
          </p:cNvPr>
          <p:cNvSpPr/>
          <p:nvPr/>
        </p:nvSpPr>
        <p:spPr>
          <a:xfrm>
            <a:off x="634498" y="9686411"/>
            <a:ext cx="2862261" cy="2862261"/>
          </a:xfrm>
          <a:custGeom>
            <a:avLst/>
            <a:gdLst>
              <a:gd name="connsiteX0" fmla="*/ 2783548 w 2861929"/>
              <a:gd name="connsiteY0" fmla="*/ 1440914 h 2861929"/>
              <a:gd name="connsiteX1" fmla="*/ 1440914 w 2861929"/>
              <a:gd name="connsiteY1" fmla="*/ 2783548 h 2861929"/>
              <a:gd name="connsiteX2" fmla="*/ 98280 w 2861929"/>
              <a:gd name="connsiteY2" fmla="*/ 1440914 h 2861929"/>
              <a:gd name="connsiteX3" fmla="*/ 1440914 w 2861929"/>
              <a:gd name="connsiteY3" fmla="*/ 98281 h 2861929"/>
              <a:gd name="connsiteX4" fmla="*/ 2783548 w 2861929"/>
              <a:gd name="connsiteY4" fmla="*/ 1440914 h 2861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1929" h="2861929">
                <a:moveTo>
                  <a:pt x="2783548" y="1440914"/>
                </a:moveTo>
                <a:cubicBezTo>
                  <a:pt x="2783548" y="2182430"/>
                  <a:pt x="2182430" y="2783548"/>
                  <a:pt x="1440914" y="2783548"/>
                </a:cubicBezTo>
                <a:cubicBezTo>
                  <a:pt x="699398" y="2783548"/>
                  <a:pt x="98280" y="2182430"/>
                  <a:pt x="98280" y="1440914"/>
                </a:cubicBezTo>
                <a:cubicBezTo>
                  <a:pt x="98280" y="699398"/>
                  <a:pt x="699398" y="98281"/>
                  <a:pt x="1440914" y="98281"/>
                </a:cubicBezTo>
                <a:cubicBezTo>
                  <a:pt x="2182430" y="98281"/>
                  <a:pt x="2783548" y="699398"/>
                  <a:pt x="2783548" y="1440914"/>
                </a:cubicBezTo>
                <a:close/>
              </a:path>
            </a:pathLst>
          </a:custGeom>
          <a:solidFill>
            <a:srgbClr val="DBDBDB"/>
          </a:solidFill>
          <a:ln w="35326"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CBB82DF5-110E-4DEB-A579-2ACAB78956B4}"/>
              </a:ext>
            </a:extLst>
          </p:cNvPr>
          <p:cNvSpPr/>
          <p:nvPr/>
        </p:nvSpPr>
        <p:spPr>
          <a:xfrm>
            <a:off x="815068" y="9866981"/>
            <a:ext cx="2508895" cy="2508895"/>
          </a:xfrm>
          <a:custGeom>
            <a:avLst/>
            <a:gdLst>
              <a:gd name="connsiteX0" fmla="*/ 2422450 w 2508605"/>
              <a:gd name="connsiteY0" fmla="*/ 1260365 h 2508605"/>
              <a:gd name="connsiteX1" fmla="*/ 1260365 w 2508605"/>
              <a:gd name="connsiteY1" fmla="*/ 2422451 h 2508605"/>
              <a:gd name="connsiteX2" fmla="*/ 98280 w 2508605"/>
              <a:gd name="connsiteY2" fmla="*/ 1260366 h 2508605"/>
              <a:gd name="connsiteX3" fmla="*/ 1260365 w 2508605"/>
              <a:gd name="connsiteY3" fmla="*/ 98281 h 2508605"/>
              <a:gd name="connsiteX4" fmla="*/ 2422450 w 2508605"/>
              <a:gd name="connsiteY4" fmla="*/ 1260365 h 2508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605" h="2508605">
                <a:moveTo>
                  <a:pt x="2422450" y="1260365"/>
                </a:moveTo>
                <a:cubicBezTo>
                  <a:pt x="2422450" y="1902167"/>
                  <a:pt x="1902167" y="2422451"/>
                  <a:pt x="1260365" y="2422451"/>
                </a:cubicBezTo>
                <a:cubicBezTo>
                  <a:pt x="618563" y="2422451"/>
                  <a:pt x="98280" y="1902168"/>
                  <a:pt x="98280" y="1260366"/>
                </a:cubicBezTo>
                <a:cubicBezTo>
                  <a:pt x="98280" y="618564"/>
                  <a:pt x="618563" y="98281"/>
                  <a:pt x="1260365" y="98281"/>
                </a:cubicBezTo>
                <a:cubicBezTo>
                  <a:pt x="1902167" y="98281"/>
                  <a:pt x="2422450" y="618564"/>
                  <a:pt x="2422450" y="1260365"/>
                </a:cubicBezTo>
                <a:close/>
              </a:path>
            </a:pathLst>
          </a:custGeom>
          <a:solidFill>
            <a:srgbClr val="FFFFFF"/>
          </a:solidFill>
          <a:ln w="35326"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C491A0B-A146-4403-954C-7D736377156D}"/>
              </a:ext>
            </a:extLst>
          </p:cNvPr>
          <p:cNvSpPr/>
          <p:nvPr/>
        </p:nvSpPr>
        <p:spPr>
          <a:xfrm>
            <a:off x="12838684" y="4902901"/>
            <a:ext cx="2862261" cy="2862261"/>
          </a:xfrm>
          <a:custGeom>
            <a:avLst/>
            <a:gdLst>
              <a:gd name="connsiteX0" fmla="*/ 2783548 w 2861929"/>
              <a:gd name="connsiteY0" fmla="*/ 1440914 h 2861929"/>
              <a:gd name="connsiteX1" fmla="*/ 1440914 w 2861929"/>
              <a:gd name="connsiteY1" fmla="*/ 2783548 h 2861929"/>
              <a:gd name="connsiteX2" fmla="*/ 98280 w 2861929"/>
              <a:gd name="connsiteY2" fmla="*/ 1440915 h 2861929"/>
              <a:gd name="connsiteX3" fmla="*/ 1440914 w 2861929"/>
              <a:gd name="connsiteY3" fmla="*/ 98281 h 2861929"/>
              <a:gd name="connsiteX4" fmla="*/ 2783548 w 2861929"/>
              <a:gd name="connsiteY4" fmla="*/ 1440914 h 2861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1929" h="2861929">
                <a:moveTo>
                  <a:pt x="2783548" y="1440914"/>
                </a:moveTo>
                <a:cubicBezTo>
                  <a:pt x="2783548" y="2182431"/>
                  <a:pt x="2182430" y="2783548"/>
                  <a:pt x="1440914" y="2783548"/>
                </a:cubicBezTo>
                <a:cubicBezTo>
                  <a:pt x="699398" y="2783548"/>
                  <a:pt x="98280" y="2182431"/>
                  <a:pt x="98280" y="1440915"/>
                </a:cubicBezTo>
                <a:cubicBezTo>
                  <a:pt x="98280" y="699398"/>
                  <a:pt x="699398" y="98281"/>
                  <a:pt x="1440914" y="98281"/>
                </a:cubicBezTo>
                <a:cubicBezTo>
                  <a:pt x="2182430" y="98281"/>
                  <a:pt x="2783548" y="699398"/>
                  <a:pt x="2783548" y="1440914"/>
                </a:cubicBezTo>
                <a:close/>
              </a:path>
            </a:pathLst>
          </a:custGeom>
          <a:solidFill>
            <a:srgbClr val="DBDBDB"/>
          </a:solidFill>
          <a:ln w="35326"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E0A44B8A-8486-43D3-B0F9-F3F52B5512BB}"/>
              </a:ext>
            </a:extLst>
          </p:cNvPr>
          <p:cNvSpPr/>
          <p:nvPr/>
        </p:nvSpPr>
        <p:spPr>
          <a:xfrm>
            <a:off x="13019255" y="5083472"/>
            <a:ext cx="2508895" cy="2508895"/>
          </a:xfrm>
          <a:custGeom>
            <a:avLst/>
            <a:gdLst>
              <a:gd name="connsiteX0" fmla="*/ 2422450 w 2508605"/>
              <a:gd name="connsiteY0" fmla="*/ 1260365 h 2508605"/>
              <a:gd name="connsiteX1" fmla="*/ 1260365 w 2508605"/>
              <a:gd name="connsiteY1" fmla="*/ 2422451 h 2508605"/>
              <a:gd name="connsiteX2" fmla="*/ 98280 w 2508605"/>
              <a:gd name="connsiteY2" fmla="*/ 1260366 h 2508605"/>
              <a:gd name="connsiteX3" fmla="*/ 1260365 w 2508605"/>
              <a:gd name="connsiteY3" fmla="*/ 98281 h 2508605"/>
              <a:gd name="connsiteX4" fmla="*/ 2422450 w 2508605"/>
              <a:gd name="connsiteY4" fmla="*/ 1260365 h 2508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605" h="2508605">
                <a:moveTo>
                  <a:pt x="2422450" y="1260365"/>
                </a:moveTo>
                <a:cubicBezTo>
                  <a:pt x="2422450" y="1902167"/>
                  <a:pt x="1902168" y="2422451"/>
                  <a:pt x="1260365" y="2422451"/>
                </a:cubicBezTo>
                <a:cubicBezTo>
                  <a:pt x="618563" y="2422451"/>
                  <a:pt x="98280" y="1902167"/>
                  <a:pt x="98280" y="1260366"/>
                </a:cubicBezTo>
                <a:cubicBezTo>
                  <a:pt x="98280" y="618564"/>
                  <a:pt x="618562" y="98281"/>
                  <a:pt x="1260365" y="98281"/>
                </a:cubicBezTo>
                <a:cubicBezTo>
                  <a:pt x="1902167" y="98281"/>
                  <a:pt x="2422450" y="618564"/>
                  <a:pt x="2422450" y="1260365"/>
                </a:cubicBezTo>
                <a:close/>
              </a:path>
            </a:pathLst>
          </a:custGeom>
          <a:solidFill>
            <a:srgbClr val="FFFFFF"/>
          </a:solidFill>
          <a:ln w="35326"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663C043B-3AF9-4D92-B4B6-F56DCD5CD26A}"/>
              </a:ext>
            </a:extLst>
          </p:cNvPr>
          <p:cNvSpPr/>
          <p:nvPr/>
        </p:nvSpPr>
        <p:spPr>
          <a:xfrm>
            <a:off x="8733989" y="6417779"/>
            <a:ext cx="2862261" cy="2862261"/>
          </a:xfrm>
          <a:custGeom>
            <a:avLst/>
            <a:gdLst>
              <a:gd name="connsiteX0" fmla="*/ 2783548 w 2861929"/>
              <a:gd name="connsiteY0" fmla="*/ 1440914 h 2861929"/>
              <a:gd name="connsiteX1" fmla="*/ 1440914 w 2861929"/>
              <a:gd name="connsiteY1" fmla="*/ 2783548 h 2861929"/>
              <a:gd name="connsiteX2" fmla="*/ 98280 w 2861929"/>
              <a:gd name="connsiteY2" fmla="*/ 1440914 h 2861929"/>
              <a:gd name="connsiteX3" fmla="*/ 1440914 w 2861929"/>
              <a:gd name="connsiteY3" fmla="*/ 98281 h 2861929"/>
              <a:gd name="connsiteX4" fmla="*/ 2783548 w 2861929"/>
              <a:gd name="connsiteY4" fmla="*/ 1440914 h 2861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1929" h="2861929">
                <a:moveTo>
                  <a:pt x="2783548" y="1440914"/>
                </a:moveTo>
                <a:cubicBezTo>
                  <a:pt x="2783548" y="2182430"/>
                  <a:pt x="2182430" y="2783548"/>
                  <a:pt x="1440914" y="2783548"/>
                </a:cubicBezTo>
                <a:cubicBezTo>
                  <a:pt x="699398" y="2783548"/>
                  <a:pt x="98280" y="2182430"/>
                  <a:pt x="98280" y="1440914"/>
                </a:cubicBezTo>
                <a:cubicBezTo>
                  <a:pt x="98280" y="699398"/>
                  <a:pt x="699398" y="98281"/>
                  <a:pt x="1440914" y="98281"/>
                </a:cubicBezTo>
                <a:cubicBezTo>
                  <a:pt x="2182430" y="98281"/>
                  <a:pt x="2783548" y="699398"/>
                  <a:pt x="2783548" y="1440914"/>
                </a:cubicBezTo>
                <a:close/>
              </a:path>
            </a:pathLst>
          </a:custGeom>
          <a:solidFill>
            <a:srgbClr val="DBDBDB"/>
          </a:solidFill>
          <a:ln w="35326"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D56568E4-C4C9-479B-8382-EF40EC96B266}"/>
              </a:ext>
            </a:extLst>
          </p:cNvPr>
          <p:cNvSpPr/>
          <p:nvPr/>
        </p:nvSpPr>
        <p:spPr>
          <a:xfrm>
            <a:off x="8914560" y="6598350"/>
            <a:ext cx="2508895" cy="2508895"/>
          </a:xfrm>
          <a:custGeom>
            <a:avLst/>
            <a:gdLst>
              <a:gd name="connsiteX0" fmla="*/ 2422450 w 2508605"/>
              <a:gd name="connsiteY0" fmla="*/ 1260365 h 2508605"/>
              <a:gd name="connsiteX1" fmla="*/ 1260365 w 2508605"/>
              <a:gd name="connsiteY1" fmla="*/ 2422450 h 2508605"/>
              <a:gd name="connsiteX2" fmla="*/ 98280 w 2508605"/>
              <a:gd name="connsiteY2" fmla="*/ 1260365 h 2508605"/>
              <a:gd name="connsiteX3" fmla="*/ 1260365 w 2508605"/>
              <a:gd name="connsiteY3" fmla="*/ 98281 h 2508605"/>
              <a:gd name="connsiteX4" fmla="*/ 2422450 w 2508605"/>
              <a:gd name="connsiteY4" fmla="*/ 1260365 h 2508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605" h="2508605">
                <a:moveTo>
                  <a:pt x="2422450" y="1260365"/>
                </a:moveTo>
                <a:cubicBezTo>
                  <a:pt x="2422450" y="1902167"/>
                  <a:pt x="1902168" y="2422450"/>
                  <a:pt x="1260365" y="2422450"/>
                </a:cubicBezTo>
                <a:cubicBezTo>
                  <a:pt x="618563" y="2422450"/>
                  <a:pt x="98280" y="1902167"/>
                  <a:pt x="98280" y="1260365"/>
                </a:cubicBezTo>
                <a:cubicBezTo>
                  <a:pt x="98280" y="618564"/>
                  <a:pt x="618563" y="98281"/>
                  <a:pt x="1260365" y="98281"/>
                </a:cubicBezTo>
                <a:cubicBezTo>
                  <a:pt x="1902167" y="98281"/>
                  <a:pt x="2422450" y="618564"/>
                  <a:pt x="2422450" y="1260365"/>
                </a:cubicBezTo>
                <a:close/>
              </a:path>
            </a:pathLst>
          </a:custGeom>
          <a:solidFill>
            <a:srgbClr val="FFFFFF"/>
          </a:solidFill>
          <a:ln w="35326"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F65BA4D-E531-45BA-B2EE-5169987DC06D}"/>
              </a:ext>
            </a:extLst>
          </p:cNvPr>
          <p:cNvSpPr/>
          <p:nvPr/>
        </p:nvSpPr>
        <p:spPr>
          <a:xfrm>
            <a:off x="4684066" y="3608523"/>
            <a:ext cx="2862261" cy="2862261"/>
          </a:xfrm>
          <a:custGeom>
            <a:avLst/>
            <a:gdLst>
              <a:gd name="connsiteX0" fmla="*/ 2783548 w 2861929"/>
              <a:gd name="connsiteY0" fmla="*/ 1440914 h 2861929"/>
              <a:gd name="connsiteX1" fmla="*/ 1440914 w 2861929"/>
              <a:gd name="connsiteY1" fmla="*/ 2783548 h 2861929"/>
              <a:gd name="connsiteX2" fmla="*/ 98281 w 2861929"/>
              <a:gd name="connsiteY2" fmla="*/ 1440914 h 2861929"/>
              <a:gd name="connsiteX3" fmla="*/ 1440914 w 2861929"/>
              <a:gd name="connsiteY3" fmla="*/ 98280 h 2861929"/>
              <a:gd name="connsiteX4" fmla="*/ 2783548 w 2861929"/>
              <a:gd name="connsiteY4" fmla="*/ 1440914 h 2861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1929" h="2861929">
                <a:moveTo>
                  <a:pt x="2783548" y="1440914"/>
                </a:moveTo>
                <a:cubicBezTo>
                  <a:pt x="2783548" y="2182430"/>
                  <a:pt x="2182430" y="2783548"/>
                  <a:pt x="1440914" y="2783548"/>
                </a:cubicBezTo>
                <a:cubicBezTo>
                  <a:pt x="699398" y="2783548"/>
                  <a:pt x="98281" y="2182430"/>
                  <a:pt x="98281" y="1440914"/>
                </a:cubicBezTo>
                <a:cubicBezTo>
                  <a:pt x="98281" y="699398"/>
                  <a:pt x="699398" y="98280"/>
                  <a:pt x="1440914" y="98280"/>
                </a:cubicBezTo>
                <a:cubicBezTo>
                  <a:pt x="2182430" y="98280"/>
                  <a:pt x="2783548" y="699398"/>
                  <a:pt x="2783548" y="1440914"/>
                </a:cubicBezTo>
                <a:close/>
              </a:path>
            </a:pathLst>
          </a:custGeom>
          <a:solidFill>
            <a:srgbClr val="DBDBDB"/>
          </a:solidFill>
          <a:ln w="35326"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D051912A-1A0A-425A-941E-E7F5454FCC56}"/>
              </a:ext>
            </a:extLst>
          </p:cNvPr>
          <p:cNvSpPr/>
          <p:nvPr/>
        </p:nvSpPr>
        <p:spPr>
          <a:xfrm>
            <a:off x="4864637" y="3789094"/>
            <a:ext cx="2508895" cy="2508895"/>
          </a:xfrm>
          <a:custGeom>
            <a:avLst/>
            <a:gdLst>
              <a:gd name="connsiteX0" fmla="*/ 2422450 w 2508605"/>
              <a:gd name="connsiteY0" fmla="*/ 1260365 h 2508605"/>
              <a:gd name="connsiteX1" fmla="*/ 1260365 w 2508605"/>
              <a:gd name="connsiteY1" fmla="*/ 2422450 h 2508605"/>
              <a:gd name="connsiteX2" fmla="*/ 98281 w 2508605"/>
              <a:gd name="connsiteY2" fmla="*/ 1260365 h 2508605"/>
              <a:gd name="connsiteX3" fmla="*/ 1260365 w 2508605"/>
              <a:gd name="connsiteY3" fmla="*/ 98280 h 2508605"/>
              <a:gd name="connsiteX4" fmla="*/ 2422450 w 2508605"/>
              <a:gd name="connsiteY4" fmla="*/ 1260365 h 2508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605" h="2508605">
                <a:moveTo>
                  <a:pt x="2422450" y="1260365"/>
                </a:moveTo>
                <a:cubicBezTo>
                  <a:pt x="2422450" y="1902167"/>
                  <a:pt x="1902167" y="2422450"/>
                  <a:pt x="1260365" y="2422450"/>
                </a:cubicBezTo>
                <a:cubicBezTo>
                  <a:pt x="618564" y="2422450"/>
                  <a:pt x="98281" y="1902167"/>
                  <a:pt x="98281" y="1260365"/>
                </a:cubicBezTo>
                <a:cubicBezTo>
                  <a:pt x="98281" y="618563"/>
                  <a:pt x="618564" y="98280"/>
                  <a:pt x="1260365" y="98280"/>
                </a:cubicBezTo>
                <a:cubicBezTo>
                  <a:pt x="1902167" y="98280"/>
                  <a:pt x="2422450" y="618563"/>
                  <a:pt x="2422450" y="1260365"/>
                </a:cubicBezTo>
                <a:close/>
              </a:path>
            </a:pathLst>
          </a:custGeom>
          <a:solidFill>
            <a:srgbClr val="FFFFFF"/>
          </a:solidFill>
          <a:ln w="35326"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E4771A5-DCE1-49CF-91CA-39FA85E28850}"/>
              </a:ext>
            </a:extLst>
          </p:cNvPr>
          <p:cNvSpPr/>
          <p:nvPr/>
        </p:nvSpPr>
        <p:spPr>
          <a:xfrm>
            <a:off x="1558957" y="10529244"/>
            <a:ext cx="1024761" cy="1024761"/>
          </a:xfrm>
          <a:custGeom>
            <a:avLst/>
            <a:gdLst>
              <a:gd name="connsiteX0" fmla="*/ 517267 w 1024641"/>
              <a:gd name="connsiteY0" fmla="*/ 1007682 h 1024641"/>
              <a:gd name="connsiteX1" fmla="*/ 26499 w 1024641"/>
              <a:gd name="connsiteY1" fmla="*/ 516914 h 1024641"/>
              <a:gd name="connsiteX2" fmla="*/ 517267 w 1024641"/>
              <a:gd name="connsiteY2" fmla="*/ 26499 h 1024641"/>
              <a:gd name="connsiteX3" fmla="*/ 1007682 w 1024641"/>
              <a:gd name="connsiteY3" fmla="*/ 516914 h 1024641"/>
              <a:gd name="connsiteX4" fmla="*/ 517267 w 1024641"/>
              <a:gd name="connsiteY4" fmla="*/ 1007682 h 1024641"/>
              <a:gd name="connsiteX5" fmla="*/ 517267 w 1024641"/>
              <a:gd name="connsiteY5" fmla="*/ 61832 h 1024641"/>
              <a:gd name="connsiteX6" fmla="*/ 61832 w 1024641"/>
              <a:gd name="connsiteY6" fmla="*/ 517267 h 1024641"/>
              <a:gd name="connsiteX7" fmla="*/ 517267 w 1024641"/>
              <a:gd name="connsiteY7" fmla="*/ 973056 h 1024641"/>
              <a:gd name="connsiteX8" fmla="*/ 972703 w 1024641"/>
              <a:gd name="connsiteY8" fmla="*/ 517267 h 1024641"/>
              <a:gd name="connsiteX9" fmla="*/ 517267 w 1024641"/>
              <a:gd name="connsiteY9" fmla="*/ 61832 h 1024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4641" h="1024641">
                <a:moveTo>
                  <a:pt x="517267" y="1007682"/>
                </a:moveTo>
                <a:cubicBezTo>
                  <a:pt x="246621" y="1007682"/>
                  <a:pt x="26499" y="787561"/>
                  <a:pt x="26499" y="516914"/>
                </a:cubicBezTo>
                <a:cubicBezTo>
                  <a:pt x="26499" y="246620"/>
                  <a:pt x="246621" y="26499"/>
                  <a:pt x="517267" y="26499"/>
                </a:cubicBezTo>
                <a:cubicBezTo>
                  <a:pt x="787914" y="26499"/>
                  <a:pt x="1007682" y="246620"/>
                  <a:pt x="1007682" y="516914"/>
                </a:cubicBezTo>
                <a:cubicBezTo>
                  <a:pt x="1008035" y="787914"/>
                  <a:pt x="787914" y="1007682"/>
                  <a:pt x="517267" y="1007682"/>
                </a:cubicBezTo>
                <a:close/>
                <a:moveTo>
                  <a:pt x="517267" y="61832"/>
                </a:moveTo>
                <a:cubicBezTo>
                  <a:pt x="266054" y="61832"/>
                  <a:pt x="61832" y="266407"/>
                  <a:pt x="61832" y="517267"/>
                </a:cubicBezTo>
                <a:cubicBezTo>
                  <a:pt x="61832" y="768481"/>
                  <a:pt x="266054" y="973056"/>
                  <a:pt x="517267" y="973056"/>
                </a:cubicBezTo>
                <a:cubicBezTo>
                  <a:pt x="768481" y="973056"/>
                  <a:pt x="972703" y="768834"/>
                  <a:pt x="972703" y="517267"/>
                </a:cubicBezTo>
                <a:cubicBezTo>
                  <a:pt x="973056" y="266053"/>
                  <a:pt x="768481" y="61832"/>
                  <a:pt x="517267" y="61832"/>
                </a:cubicBezTo>
                <a:close/>
              </a:path>
            </a:pathLst>
          </a:custGeom>
          <a:solidFill>
            <a:srgbClr val="0D78D1"/>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1FBDCBFD-9260-4299-98CC-9D678F1F65CC}"/>
              </a:ext>
            </a:extLst>
          </p:cNvPr>
          <p:cNvSpPr/>
          <p:nvPr/>
        </p:nvSpPr>
        <p:spPr>
          <a:xfrm>
            <a:off x="1781579" y="11388983"/>
            <a:ext cx="565384" cy="459375"/>
          </a:xfrm>
          <a:custGeom>
            <a:avLst/>
            <a:gdLst>
              <a:gd name="connsiteX0" fmla="*/ 294673 w 565319"/>
              <a:gd name="connsiteY0" fmla="*/ 463208 h 459322"/>
              <a:gd name="connsiteX1" fmla="*/ 26499 w 565319"/>
              <a:gd name="connsiteY1" fmla="*/ 195035 h 459322"/>
              <a:gd name="connsiteX2" fmla="*/ 26499 w 565319"/>
              <a:gd name="connsiteY2" fmla="*/ 26499 h 459322"/>
              <a:gd name="connsiteX3" fmla="*/ 53352 w 565319"/>
              <a:gd name="connsiteY3" fmla="*/ 43459 h 459322"/>
              <a:gd name="connsiteX4" fmla="*/ 535993 w 565319"/>
              <a:gd name="connsiteY4" fmla="*/ 43459 h 459322"/>
              <a:gd name="connsiteX5" fmla="*/ 562846 w 565319"/>
              <a:gd name="connsiteY5" fmla="*/ 26499 h 459322"/>
              <a:gd name="connsiteX6" fmla="*/ 562846 w 565319"/>
              <a:gd name="connsiteY6" fmla="*/ 195035 h 459322"/>
              <a:gd name="connsiteX7" fmla="*/ 294673 w 565319"/>
              <a:gd name="connsiteY7" fmla="*/ 463208 h 459322"/>
              <a:gd name="connsiteX8" fmla="*/ 61478 w 565319"/>
              <a:gd name="connsiteY8" fmla="*/ 89038 h 459322"/>
              <a:gd name="connsiteX9" fmla="*/ 61478 w 565319"/>
              <a:gd name="connsiteY9" fmla="*/ 195035 h 459322"/>
              <a:gd name="connsiteX10" fmla="*/ 294673 w 565319"/>
              <a:gd name="connsiteY10" fmla="*/ 428229 h 459322"/>
              <a:gd name="connsiteX11" fmla="*/ 527867 w 565319"/>
              <a:gd name="connsiteY11" fmla="*/ 195035 h 459322"/>
              <a:gd name="connsiteX12" fmla="*/ 527867 w 565319"/>
              <a:gd name="connsiteY12" fmla="*/ 89038 h 459322"/>
              <a:gd name="connsiteX13" fmla="*/ 61478 w 565319"/>
              <a:gd name="connsiteY13" fmla="*/ 89038 h 45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5319" h="459322">
                <a:moveTo>
                  <a:pt x="294673" y="463208"/>
                </a:moveTo>
                <a:cubicBezTo>
                  <a:pt x="146630" y="463208"/>
                  <a:pt x="26499" y="342725"/>
                  <a:pt x="26499" y="195035"/>
                </a:cubicBezTo>
                <a:lnTo>
                  <a:pt x="26499" y="26499"/>
                </a:lnTo>
                <a:lnTo>
                  <a:pt x="53352" y="43459"/>
                </a:lnTo>
                <a:cubicBezTo>
                  <a:pt x="198922" y="134617"/>
                  <a:pt x="390424" y="134617"/>
                  <a:pt x="535993" y="43459"/>
                </a:cubicBezTo>
                <a:lnTo>
                  <a:pt x="562846" y="26499"/>
                </a:lnTo>
                <a:lnTo>
                  <a:pt x="562846" y="195035"/>
                </a:lnTo>
                <a:cubicBezTo>
                  <a:pt x="563200" y="342725"/>
                  <a:pt x="442716" y="463208"/>
                  <a:pt x="294673" y="463208"/>
                </a:cubicBezTo>
                <a:close/>
                <a:moveTo>
                  <a:pt x="61478" y="89038"/>
                </a:moveTo>
                <a:lnTo>
                  <a:pt x="61478" y="195035"/>
                </a:lnTo>
                <a:cubicBezTo>
                  <a:pt x="61478" y="323646"/>
                  <a:pt x="166063" y="428229"/>
                  <a:pt x="294673" y="428229"/>
                </a:cubicBezTo>
                <a:cubicBezTo>
                  <a:pt x="423283" y="428229"/>
                  <a:pt x="527867" y="323646"/>
                  <a:pt x="527867" y="195035"/>
                </a:cubicBezTo>
                <a:lnTo>
                  <a:pt x="527867" y="89038"/>
                </a:lnTo>
                <a:cubicBezTo>
                  <a:pt x="384417" y="166769"/>
                  <a:pt x="204928" y="166769"/>
                  <a:pt x="61478" y="89038"/>
                </a:cubicBezTo>
                <a:close/>
              </a:path>
            </a:pathLst>
          </a:custGeom>
          <a:solidFill>
            <a:srgbClr val="0D78D1"/>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57D40F0-9976-4610-B214-75BF2CB5D4D7}"/>
              </a:ext>
            </a:extLst>
          </p:cNvPr>
          <p:cNvSpPr/>
          <p:nvPr/>
        </p:nvSpPr>
        <p:spPr>
          <a:xfrm>
            <a:off x="1843359" y="11063475"/>
            <a:ext cx="282693" cy="459375"/>
          </a:xfrm>
          <a:custGeom>
            <a:avLst/>
            <a:gdLst>
              <a:gd name="connsiteX0" fmla="*/ 183786 w 282659"/>
              <a:gd name="connsiteY0" fmla="*/ 449486 h 459322"/>
              <a:gd name="connsiteX1" fmla="*/ 148807 w 282659"/>
              <a:gd name="connsiteY1" fmla="*/ 449486 h 459322"/>
              <a:gd name="connsiteX2" fmla="*/ 148807 w 282659"/>
              <a:gd name="connsiteY2" fmla="*/ 186613 h 459322"/>
              <a:gd name="connsiteX3" fmla="*/ 90862 w 282659"/>
              <a:gd name="connsiteY3" fmla="*/ 186613 h 459322"/>
              <a:gd name="connsiteX4" fmla="*/ 27616 w 282659"/>
              <a:gd name="connsiteY4" fmla="*/ 141741 h 459322"/>
              <a:gd name="connsiteX5" fmla="*/ 84502 w 282659"/>
              <a:gd name="connsiteY5" fmla="*/ 30443 h 459322"/>
              <a:gd name="connsiteX6" fmla="*/ 138207 w 282659"/>
              <a:gd name="connsiteY6" fmla="*/ 37510 h 459322"/>
              <a:gd name="connsiteX7" fmla="*/ 184139 w 282659"/>
              <a:gd name="connsiteY7" fmla="*/ 151281 h 459322"/>
              <a:gd name="connsiteX8" fmla="*/ 270351 w 282659"/>
              <a:gd name="connsiteY8" fmla="*/ 151281 h 459322"/>
              <a:gd name="connsiteX9" fmla="*/ 270351 w 282659"/>
              <a:gd name="connsiteY9" fmla="*/ 186259 h 459322"/>
              <a:gd name="connsiteX10" fmla="*/ 184139 w 282659"/>
              <a:gd name="connsiteY10" fmla="*/ 186259 h 459322"/>
              <a:gd name="connsiteX11" fmla="*/ 184139 w 282659"/>
              <a:gd name="connsiteY11" fmla="*/ 449486 h 459322"/>
              <a:gd name="connsiteX12" fmla="*/ 104641 w 282659"/>
              <a:gd name="connsiteY12" fmla="*/ 61889 h 459322"/>
              <a:gd name="connsiteX13" fmla="*/ 97221 w 282659"/>
              <a:gd name="connsiteY13" fmla="*/ 63303 h 459322"/>
              <a:gd name="connsiteX14" fmla="*/ 61889 w 282659"/>
              <a:gd name="connsiteY14" fmla="*/ 135381 h 459322"/>
              <a:gd name="connsiteX15" fmla="*/ 90862 w 282659"/>
              <a:gd name="connsiteY15" fmla="*/ 151634 h 459322"/>
              <a:gd name="connsiteX16" fmla="*/ 148807 w 282659"/>
              <a:gd name="connsiteY16" fmla="*/ 151634 h 459322"/>
              <a:gd name="connsiteX17" fmla="*/ 118421 w 282659"/>
              <a:gd name="connsiteY17" fmla="*/ 66836 h 459322"/>
              <a:gd name="connsiteX18" fmla="*/ 104641 w 282659"/>
              <a:gd name="connsiteY18" fmla="*/ 61889 h 45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2659" h="459322">
                <a:moveTo>
                  <a:pt x="183786" y="449486"/>
                </a:moveTo>
                <a:lnTo>
                  <a:pt x="148807" y="449486"/>
                </a:lnTo>
                <a:lnTo>
                  <a:pt x="148807" y="186613"/>
                </a:lnTo>
                <a:lnTo>
                  <a:pt x="90862" y="186613"/>
                </a:lnTo>
                <a:cubicBezTo>
                  <a:pt x="41043" y="186613"/>
                  <a:pt x="30090" y="155520"/>
                  <a:pt x="27616" y="141741"/>
                </a:cubicBezTo>
                <a:cubicBezTo>
                  <a:pt x="19843" y="100402"/>
                  <a:pt x="54116" y="42103"/>
                  <a:pt x="84502" y="30443"/>
                </a:cubicBezTo>
                <a:cubicBezTo>
                  <a:pt x="102521" y="23377"/>
                  <a:pt x="121601" y="25850"/>
                  <a:pt x="138207" y="37510"/>
                </a:cubicBezTo>
                <a:cubicBezTo>
                  <a:pt x="166826" y="56943"/>
                  <a:pt x="183433" y="98635"/>
                  <a:pt x="184139" y="151281"/>
                </a:cubicBezTo>
                <a:lnTo>
                  <a:pt x="270351" y="151281"/>
                </a:lnTo>
                <a:lnTo>
                  <a:pt x="270351" y="186259"/>
                </a:lnTo>
                <a:lnTo>
                  <a:pt x="184139" y="186259"/>
                </a:lnTo>
                <a:lnTo>
                  <a:pt x="184139" y="449486"/>
                </a:lnTo>
                <a:close/>
                <a:moveTo>
                  <a:pt x="104641" y="61889"/>
                </a:moveTo>
                <a:cubicBezTo>
                  <a:pt x="102168" y="61889"/>
                  <a:pt x="99695" y="62243"/>
                  <a:pt x="97221" y="63303"/>
                </a:cubicBezTo>
                <a:cubicBezTo>
                  <a:pt x="83795" y="68602"/>
                  <a:pt x="56942" y="109588"/>
                  <a:pt x="61889" y="135381"/>
                </a:cubicBezTo>
                <a:cubicBezTo>
                  <a:pt x="62949" y="140327"/>
                  <a:pt x="65069" y="151634"/>
                  <a:pt x="90862" y="151634"/>
                </a:cubicBezTo>
                <a:lnTo>
                  <a:pt x="148807" y="151634"/>
                </a:lnTo>
                <a:cubicBezTo>
                  <a:pt x="148454" y="104288"/>
                  <a:pt x="132907" y="76729"/>
                  <a:pt x="118421" y="66836"/>
                </a:cubicBezTo>
                <a:cubicBezTo>
                  <a:pt x="113828" y="63303"/>
                  <a:pt x="109235" y="61889"/>
                  <a:pt x="104641" y="61889"/>
                </a:cubicBezTo>
                <a:close/>
              </a:path>
            </a:pathLst>
          </a:custGeom>
          <a:solidFill>
            <a:srgbClr val="0D78D1"/>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DAC2EF8F-8475-4460-B700-14F626E35323}"/>
              </a:ext>
            </a:extLst>
          </p:cNvPr>
          <p:cNvSpPr/>
          <p:nvPr/>
        </p:nvSpPr>
        <p:spPr>
          <a:xfrm>
            <a:off x="2013032" y="11063829"/>
            <a:ext cx="282693" cy="459375"/>
          </a:xfrm>
          <a:custGeom>
            <a:avLst/>
            <a:gdLst>
              <a:gd name="connsiteX0" fmla="*/ 147690 w 282659"/>
              <a:gd name="connsiteY0" fmla="*/ 449133 h 459322"/>
              <a:gd name="connsiteX1" fmla="*/ 112711 w 282659"/>
              <a:gd name="connsiteY1" fmla="*/ 449133 h 459322"/>
              <a:gd name="connsiteX2" fmla="*/ 112711 w 282659"/>
              <a:gd name="connsiteY2" fmla="*/ 186260 h 459322"/>
              <a:gd name="connsiteX3" fmla="*/ 26499 w 282659"/>
              <a:gd name="connsiteY3" fmla="*/ 186260 h 459322"/>
              <a:gd name="connsiteX4" fmla="*/ 26499 w 282659"/>
              <a:gd name="connsiteY4" fmla="*/ 151280 h 459322"/>
              <a:gd name="connsiteX5" fmla="*/ 112711 w 282659"/>
              <a:gd name="connsiteY5" fmla="*/ 151280 h 459322"/>
              <a:gd name="connsiteX6" fmla="*/ 158643 w 282659"/>
              <a:gd name="connsiteY6" fmla="*/ 37510 h 459322"/>
              <a:gd name="connsiteX7" fmla="*/ 212348 w 282659"/>
              <a:gd name="connsiteY7" fmla="*/ 30443 h 459322"/>
              <a:gd name="connsiteX8" fmla="*/ 269233 w 282659"/>
              <a:gd name="connsiteY8" fmla="*/ 141740 h 459322"/>
              <a:gd name="connsiteX9" fmla="*/ 205988 w 282659"/>
              <a:gd name="connsiteY9" fmla="*/ 186613 h 459322"/>
              <a:gd name="connsiteX10" fmla="*/ 148043 w 282659"/>
              <a:gd name="connsiteY10" fmla="*/ 186613 h 459322"/>
              <a:gd name="connsiteX11" fmla="*/ 148043 w 282659"/>
              <a:gd name="connsiteY11" fmla="*/ 449133 h 459322"/>
              <a:gd name="connsiteX12" fmla="*/ 147690 w 282659"/>
              <a:gd name="connsiteY12" fmla="*/ 150927 h 459322"/>
              <a:gd name="connsiteX13" fmla="*/ 205635 w 282659"/>
              <a:gd name="connsiteY13" fmla="*/ 150927 h 459322"/>
              <a:gd name="connsiteX14" fmla="*/ 234608 w 282659"/>
              <a:gd name="connsiteY14" fmla="*/ 134674 h 459322"/>
              <a:gd name="connsiteX15" fmla="*/ 199275 w 282659"/>
              <a:gd name="connsiteY15" fmla="*/ 62596 h 459322"/>
              <a:gd name="connsiteX16" fmla="*/ 178076 w 282659"/>
              <a:gd name="connsiteY16" fmla="*/ 65776 h 459322"/>
              <a:gd name="connsiteX17" fmla="*/ 147690 w 282659"/>
              <a:gd name="connsiteY17" fmla="*/ 150927 h 45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2659" h="459322">
                <a:moveTo>
                  <a:pt x="147690" y="449133"/>
                </a:moveTo>
                <a:lnTo>
                  <a:pt x="112711" y="449133"/>
                </a:lnTo>
                <a:lnTo>
                  <a:pt x="112711" y="186260"/>
                </a:lnTo>
                <a:lnTo>
                  <a:pt x="26499" y="186260"/>
                </a:lnTo>
                <a:lnTo>
                  <a:pt x="26499" y="151280"/>
                </a:lnTo>
                <a:lnTo>
                  <a:pt x="112711" y="151280"/>
                </a:lnTo>
                <a:cubicBezTo>
                  <a:pt x="113064" y="98635"/>
                  <a:pt x="129670" y="56943"/>
                  <a:pt x="158643" y="37510"/>
                </a:cubicBezTo>
                <a:cubicBezTo>
                  <a:pt x="175602" y="25850"/>
                  <a:pt x="194329" y="23377"/>
                  <a:pt x="212348" y="30443"/>
                </a:cubicBezTo>
                <a:cubicBezTo>
                  <a:pt x="242734" y="42103"/>
                  <a:pt x="277007" y="100401"/>
                  <a:pt x="269233" y="141740"/>
                </a:cubicBezTo>
                <a:cubicBezTo>
                  <a:pt x="266760" y="155167"/>
                  <a:pt x="255454" y="186613"/>
                  <a:pt x="205988" y="186613"/>
                </a:cubicBezTo>
                <a:lnTo>
                  <a:pt x="148043" y="186613"/>
                </a:lnTo>
                <a:lnTo>
                  <a:pt x="148043" y="449133"/>
                </a:lnTo>
                <a:close/>
                <a:moveTo>
                  <a:pt x="147690" y="150927"/>
                </a:moveTo>
                <a:lnTo>
                  <a:pt x="205635" y="150927"/>
                </a:lnTo>
                <a:cubicBezTo>
                  <a:pt x="231428" y="150927"/>
                  <a:pt x="233548" y="139621"/>
                  <a:pt x="234608" y="134674"/>
                </a:cubicBezTo>
                <a:cubicBezTo>
                  <a:pt x="239554" y="108881"/>
                  <a:pt x="213055" y="67896"/>
                  <a:pt x="199275" y="62596"/>
                </a:cubicBezTo>
                <a:cubicBezTo>
                  <a:pt x="192209" y="59769"/>
                  <a:pt x="185142" y="60829"/>
                  <a:pt x="178076" y="65776"/>
                </a:cubicBezTo>
                <a:cubicBezTo>
                  <a:pt x="163589" y="76022"/>
                  <a:pt x="148043" y="103581"/>
                  <a:pt x="147690" y="150927"/>
                </a:cubicBezTo>
                <a:close/>
              </a:path>
            </a:pathLst>
          </a:custGeom>
          <a:solidFill>
            <a:srgbClr val="0D78D1"/>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C07D255D-A44B-45B8-A5A7-D0F5353C3AF9}"/>
              </a:ext>
            </a:extLst>
          </p:cNvPr>
          <p:cNvSpPr/>
          <p:nvPr/>
        </p:nvSpPr>
        <p:spPr>
          <a:xfrm>
            <a:off x="1814794" y="11548351"/>
            <a:ext cx="424039" cy="70673"/>
          </a:xfrm>
          <a:custGeom>
            <a:avLst/>
            <a:gdLst>
              <a:gd name="connsiteX0" fmla="*/ 26499 w 423989"/>
              <a:gd name="connsiteY0" fmla="*/ 26499 h 70664"/>
              <a:gd name="connsiteX1" fmla="*/ 427523 w 423989"/>
              <a:gd name="connsiteY1" fmla="*/ 26499 h 70664"/>
              <a:gd name="connsiteX2" fmla="*/ 427523 w 423989"/>
              <a:gd name="connsiteY2" fmla="*/ 61478 h 70664"/>
              <a:gd name="connsiteX3" fmla="*/ 26499 w 423989"/>
              <a:gd name="connsiteY3" fmla="*/ 61478 h 70664"/>
            </a:gdLst>
            <a:ahLst/>
            <a:cxnLst>
              <a:cxn ang="0">
                <a:pos x="connsiteX0" y="connsiteY0"/>
              </a:cxn>
              <a:cxn ang="0">
                <a:pos x="connsiteX1" y="connsiteY1"/>
              </a:cxn>
              <a:cxn ang="0">
                <a:pos x="connsiteX2" y="connsiteY2"/>
              </a:cxn>
              <a:cxn ang="0">
                <a:pos x="connsiteX3" y="connsiteY3"/>
              </a:cxn>
            </a:cxnLst>
            <a:rect l="l" t="t" r="r" b="b"/>
            <a:pathLst>
              <a:path w="423989" h="70664">
                <a:moveTo>
                  <a:pt x="26499" y="26499"/>
                </a:moveTo>
                <a:lnTo>
                  <a:pt x="427523" y="26499"/>
                </a:lnTo>
                <a:lnTo>
                  <a:pt x="427523" y="61478"/>
                </a:lnTo>
                <a:lnTo>
                  <a:pt x="26499" y="61478"/>
                </a:lnTo>
                <a:close/>
              </a:path>
            </a:pathLst>
          </a:custGeom>
          <a:solidFill>
            <a:srgbClr val="0D78D1"/>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D6725198-E0D5-4A6E-A4F5-957ABD8C8899}"/>
              </a:ext>
            </a:extLst>
          </p:cNvPr>
          <p:cNvSpPr/>
          <p:nvPr/>
        </p:nvSpPr>
        <p:spPr>
          <a:xfrm>
            <a:off x="1814795" y="11646586"/>
            <a:ext cx="353366" cy="70673"/>
          </a:xfrm>
          <a:custGeom>
            <a:avLst/>
            <a:gdLst>
              <a:gd name="connsiteX0" fmla="*/ 26499 w 353324"/>
              <a:gd name="connsiteY0" fmla="*/ 26499 h 70664"/>
              <a:gd name="connsiteX1" fmla="*/ 352971 w 353324"/>
              <a:gd name="connsiteY1" fmla="*/ 26499 h 70664"/>
              <a:gd name="connsiteX2" fmla="*/ 352971 w 353324"/>
              <a:gd name="connsiteY2" fmla="*/ 61478 h 70664"/>
              <a:gd name="connsiteX3" fmla="*/ 26499 w 353324"/>
              <a:gd name="connsiteY3" fmla="*/ 61478 h 70664"/>
            </a:gdLst>
            <a:ahLst/>
            <a:cxnLst>
              <a:cxn ang="0">
                <a:pos x="connsiteX0" y="connsiteY0"/>
              </a:cxn>
              <a:cxn ang="0">
                <a:pos x="connsiteX1" y="connsiteY1"/>
              </a:cxn>
              <a:cxn ang="0">
                <a:pos x="connsiteX2" y="connsiteY2"/>
              </a:cxn>
              <a:cxn ang="0">
                <a:pos x="connsiteX3" y="connsiteY3"/>
              </a:cxn>
            </a:cxnLst>
            <a:rect l="l" t="t" r="r" b="b"/>
            <a:pathLst>
              <a:path w="353324" h="70664">
                <a:moveTo>
                  <a:pt x="26499" y="26499"/>
                </a:moveTo>
                <a:lnTo>
                  <a:pt x="352971" y="26499"/>
                </a:lnTo>
                <a:lnTo>
                  <a:pt x="352971" y="61478"/>
                </a:lnTo>
                <a:lnTo>
                  <a:pt x="26499" y="61478"/>
                </a:lnTo>
                <a:close/>
              </a:path>
            </a:pathLst>
          </a:custGeom>
          <a:solidFill>
            <a:srgbClr val="0D78D1"/>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209B8BF3-2B6F-488E-99BE-ABEF88CB8CA6}"/>
              </a:ext>
            </a:extLst>
          </p:cNvPr>
          <p:cNvSpPr/>
          <p:nvPr/>
        </p:nvSpPr>
        <p:spPr>
          <a:xfrm>
            <a:off x="2050490" y="10647975"/>
            <a:ext cx="424039" cy="424039"/>
          </a:xfrm>
          <a:custGeom>
            <a:avLst/>
            <a:gdLst>
              <a:gd name="connsiteX0" fmla="*/ 363218 w 423989"/>
              <a:gd name="connsiteY0" fmla="*/ 397843 h 423989"/>
              <a:gd name="connsiteX1" fmla="*/ 398197 w 423989"/>
              <a:gd name="connsiteY1" fmla="*/ 397843 h 423989"/>
              <a:gd name="connsiteX2" fmla="*/ 26499 w 423989"/>
              <a:gd name="connsiteY2" fmla="*/ 26499 h 423989"/>
              <a:gd name="connsiteX3" fmla="*/ 26499 w 423989"/>
              <a:gd name="connsiteY3" fmla="*/ 61479 h 423989"/>
              <a:gd name="connsiteX4" fmla="*/ 363218 w 423989"/>
              <a:gd name="connsiteY4" fmla="*/ 397843 h 423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89" h="423989">
                <a:moveTo>
                  <a:pt x="363218" y="397843"/>
                </a:moveTo>
                <a:lnTo>
                  <a:pt x="398197" y="397843"/>
                </a:lnTo>
                <a:cubicBezTo>
                  <a:pt x="397844" y="192916"/>
                  <a:pt x="231428" y="26852"/>
                  <a:pt x="26499" y="26499"/>
                </a:cubicBezTo>
                <a:lnTo>
                  <a:pt x="26499" y="61479"/>
                </a:lnTo>
                <a:cubicBezTo>
                  <a:pt x="211995" y="61479"/>
                  <a:pt x="362511" y="212348"/>
                  <a:pt x="363218" y="397843"/>
                </a:cubicBezTo>
                <a:close/>
              </a:path>
            </a:pathLst>
          </a:custGeom>
          <a:solidFill>
            <a:srgbClr val="0D78D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FD897A2-F562-4A98-97DE-73262591515F}"/>
              </a:ext>
            </a:extLst>
          </p:cNvPr>
          <p:cNvSpPr/>
          <p:nvPr/>
        </p:nvSpPr>
        <p:spPr>
          <a:xfrm>
            <a:off x="1405950" y="11002755"/>
            <a:ext cx="141346" cy="70673"/>
          </a:xfrm>
          <a:custGeom>
            <a:avLst/>
            <a:gdLst>
              <a:gd name="connsiteX0" fmla="*/ 26499 w 141329"/>
              <a:gd name="connsiteY0" fmla="*/ 26500 h 70664"/>
              <a:gd name="connsiteX1" fmla="*/ 131790 w 141329"/>
              <a:gd name="connsiteY1" fmla="*/ 26500 h 70664"/>
              <a:gd name="connsiteX2" fmla="*/ 131790 w 141329"/>
              <a:gd name="connsiteY2" fmla="*/ 61479 h 70664"/>
              <a:gd name="connsiteX3" fmla="*/ 26499 w 141329"/>
              <a:gd name="connsiteY3" fmla="*/ 61479 h 70664"/>
            </a:gdLst>
            <a:ahLst/>
            <a:cxnLst>
              <a:cxn ang="0">
                <a:pos x="connsiteX0" y="connsiteY0"/>
              </a:cxn>
              <a:cxn ang="0">
                <a:pos x="connsiteX1" y="connsiteY1"/>
              </a:cxn>
              <a:cxn ang="0">
                <a:pos x="connsiteX2" y="connsiteY2"/>
              </a:cxn>
              <a:cxn ang="0">
                <a:pos x="connsiteX3" y="connsiteY3"/>
              </a:cxn>
            </a:cxnLst>
            <a:rect l="l" t="t" r="r" b="b"/>
            <a:pathLst>
              <a:path w="141329" h="70664">
                <a:moveTo>
                  <a:pt x="26499" y="26500"/>
                </a:moveTo>
                <a:lnTo>
                  <a:pt x="131790" y="26500"/>
                </a:lnTo>
                <a:lnTo>
                  <a:pt x="131790" y="61479"/>
                </a:lnTo>
                <a:lnTo>
                  <a:pt x="26499" y="61479"/>
                </a:lnTo>
                <a:close/>
              </a:path>
            </a:pathLst>
          </a:custGeom>
          <a:solidFill>
            <a:srgbClr val="0D78D1"/>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004FB3B7-0BA5-4DDC-8557-60BED5DBE670}"/>
              </a:ext>
            </a:extLst>
          </p:cNvPr>
          <p:cNvSpPr/>
          <p:nvPr/>
        </p:nvSpPr>
        <p:spPr>
          <a:xfrm>
            <a:off x="2589018" y="11002755"/>
            <a:ext cx="141346" cy="70673"/>
          </a:xfrm>
          <a:custGeom>
            <a:avLst/>
            <a:gdLst>
              <a:gd name="connsiteX0" fmla="*/ 26499 w 141329"/>
              <a:gd name="connsiteY0" fmla="*/ 26500 h 70664"/>
              <a:gd name="connsiteX1" fmla="*/ 131437 w 141329"/>
              <a:gd name="connsiteY1" fmla="*/ 26500 h 70664"/>
              <a:gd name="connsiteX2" fmla="*/ 131437 w 141329"/>
              <a:gd name="connsiteY2" fmla="*/ 61479 h 70664"/>
              <a:gd name="connsiteX3" fmla="*/ 26499 w 141329"/>
              <a:gd name="connsiteY3" fmla="*/ 61479 h 70664"/>
            </a:gdLst>
            <a:ahLst/>
            <a:cxnLst>
              <a:cxn ang="0">
                <a:pos x="connsiteX0" y="connsiteY0"/>
              </a:cxn>
              <a:cxn ang="0">
                <a:pos x="connsiteX1" y="connsiteY1"/>
              </a:cxn>
              <a:cxn ang="0">
                <a:pos x="connsiteX2" y="connsiteY2"/>
              </a:cxn>
              <a:cxn ang="0">
                <a:pos x="connsiteX3" y="connsiteY3"/>
              </a:cxn>
            </a:cxnLst>
            <a:rect l="l" t="t" r="r" b="b"/>
            <a:pathLst>
              <a:path w="141329" h="70664">
                <a:moveTo>
                  <a:pt x="26499" y="26500"/>
                </a:moveTo>
                <a:lnTo>
                  <a:pt x="131437" y="26500"/>
                </a:lnTo>
                <a:lnTo>
                  <a:pt x="131437" y="61479"/>
                </a:lnTo>
                <a:lnTo>
                  <a:pt x="26499" y="61479"/>
                </a:lnTo>
                <a:close/>
              </a:path>
            </a:pathLst>
          </a:custGeom>
          <a:solidFill>
            <a:srgbClr val="0D78D1"/>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8380412B-289F-4E42-AC60-8070732A7AE6}"/>
              </a:ext>
            </a:extLst>
          </p:cNvPr>
          <p:cNvSpPr/>
          <p:nvPr/>
        </p:nvSpPr>
        <p:spPr>
          <a:xfrm>
            <a:off x="1473950" y="11264364"/>
            <a:ext cx="176682" cy="141346"/>
          </a:xfrm>
          <a:custGeom>
            <a:avLst/>
            <a:gdLst>
              <a:gd name="connsiteX0" fmla="*/ 36185 w 176662"/>
              <a:gd name="connsiteY0" fmla="*/ 88527 h 141329"/>
              <a:gd name="connsiteX1" fmla="*/ 127134 w 176662"/>
              <a:gd name="connsiteY1" fmla="*/ 36185 h 141329"/>
              <a:gd name="connsiteX2" fmla="*/ 144582 w 176662"/>
              <a:gd name="connsiteY2" fmla="*/ 66501 h 141329"/>
              <a:gd name="connsiteX3" fmla="*/ 53632 w 176662"/>
              <a:gd name="connsiteY3" fmla="*/ 118844 h 141329"/>
            </a:gdLst>
            <a:ahLst/>
            <a:cxnLst>
              <a:cxn ang="0">
                <a:pos x="connsiteX0" y="connsiteY0"/>
              </a:cxn>
              <a:cxn ang="0">
                <a:pos x="connsiteX1" y="connsiteY1"/>
              </a:cxn>
              <a:cxn ang="0">
                <a:pos x="connsiteX2" y="connsiteY2"/>
              </a:cxn>
              <a:cxn ang="0">
                <a:pos x="connsiteX3" y="connsiteY3"/>
              </a:cxn>
            </a:cxnLst>
            <a:rect l="l" t="t" r="r" b="b"/>
            <a:pathLst>
              <a:path w="176662" h="141329">
                <a:moveTo>
                  <a:pt x="36185" y="88527"/>
                </a:moveTo>
                <a:lnTo>
                  <a:pt x="127134" y="36185"/>
                </a:lnTo>
                <a:lnTo>
                  <a:pt x="144582" y="66501"/>
                </a:lnTo>
                <a:lnTo>
                  <a:pt x="53632" y="118844"/>
                </a:lnTo>
                <a:close/>
              </a:path>
            </a:pathLst>
          </a:custGeom>
          <a:solidFill>
            <a:srgbClr val="0D78D1"/>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667FEBB8-DFAC-4656-98D3-6C6E2257318F}"/>
              </a:ext>
            </a:extLst>
          </p:cNvPr>
          <p:cNvSpPr/>
          <p:nvPr/>
        </p:nvSpPr>
        <p:spPr>
          <a:xfrm>
            <a:off x="2507745" y="10682959"/>
            <a:ext cx="141346" cy="106009"/>
          </a:xfrm>
          <a:custGeom>
            <a:avLst/>
            <a:gdLst>
              <a:gd name="connsiteX0" fmla="*/ 44166 w 141329"/>
              <a:gd name="connsiteY0" fmla="*/ 109177 h 105997"/>
              <a:gd name="connsiteX1" fmla="*/ 26499 w 141329"/>
              <a:gd name="connsiteY1" fmla="*/ 79144 h 105997"/>
              <a:gd name="connsiteX2" fmla="*/ 117657 w 141329"/>
              <a:gd name="connsiteY2" fmla="*/ 26499 h 105997"/>
              <a:gd name="connsiteX3" fmla="*/ 134970 w 141329"/>
              <a:gd name="connsiteY3" fmla="*/ 56885 h 105997"/>
            </a:gdLst>
            <a:ahLst/>
            <a:cxnLst>
              <a:cxn ang="0">
                <a:pos x="connsiteX0" y="connsiteY0"/>
              </a:cxn>
              <a:cxn ang="0">
                <a:pos x="connsiteX1" y="connsiteY1"/>
              </a:cxn>
              <a:cxn ang="0">
                <a:pos x="connsiteX2" y="connsiteY2"/>
              </a:cxn>
              <a:cxn ang="0">
                <a:pos x="connsiteX3" y="connsiteY3"/>
              </a:cxn>
            </a:cxnLst>
            <a:rect l="l" t="t" r="r" b="b"/>
            <a:pathLst>
              <a:path w="141329" h="105997">
                <a:moveTo>
                  <a:pt x="44166" y="109177"/>
                </a:moveTo>
                <a:lnTo>
                  <a:pt x="26499" y="79144"/>
                </a:lnTo>
                <a:lnTo>
                  <a:pt x="117657" y="26499"/>
                </a:lnTo>
                <a:lnTo>
                  <a:pt x="134970" y="56885"/>
                </a:lnTo>
                <a:close/>
              </a:path>
            </a:pathLst>
          </a:custGeom>
          <a:solidFill>
            <a:srgbClr val="0D78D1"/>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2C4CAE4D-3B33-4D91-82EA-5163336F24BC}"/>
              </a:ext>
            </a:extLst>
          </p:cNvPr>
          <p:cNvSpPr/>
          <p:nvPr/>
        </p:nvSpPr>
        <p:spPr>
          <a:xfrm>
            <a:off x="2294841" y="10443994"/>
            <a:ext cx="141346" cy="176682"/>
          </a:xfrm>
          <a:custGeom>
            <a:avLst/>
            <a:gdLst>
              <a:gd name="connsiteX0" fmla="*/ 36185 w 141329"/>
              <a:gd name="connsiteY0" fmla="*/ 127145 h 176662"/>
              <a:gd name="connsiteX1" fmla="*/ 88517 w 141329"/>
              <a:gd name="connsiteY1" fmla="*/ 36185 h 176662"/>
              <a:gd name="connsiteX2" fmla="*/ 118837 w 141329"/>
              <a:gd name="connsiteY2" fmla="*/ 53629 h 176662"/>
              <a:gd name="connsiteX3" fmla="*/ 66505 w 141329"/>
              <a:gd name="connsiteY3" fmla="*/ 144589 h 176662"/>
            </a:gdLst>
            <a:ahLst/>
            <a:cxnLst>
              <a:cxn ang="0">
                <a:pos x="connsiteX0" y="connsiteY0"/>
              </a:cxn>
              <a:cxn ang="0">
                <a:pos x="connsiteX1" y="connsiteY1"/>
              </a:cxn>
              <a:cxn ang="0">
                <a:pos x="connsiteX2" y="connsiteY2"/>
              </a:cxn>
              <a:cxn ang="0">
                <a:pos x="connsiteX3" y="connsiteY3"/>
              </a:cxn>
            </a:cxnLst>
            <a:rect l="l" t="t" r="r" b="b"/>
            <a:pathLst>
              <a:path w="141329" h="176662">
                <a:moveTo>
                  <a:pt x="36185" y="127145"/>
                </a:moveTo>
                <a:lnTo>
                  <a:pt x="88517" y="36185"/>
                </a:lnTo>
                <a:lnTo>
                  <a:pt x="118837" y="53629"/>
                </a:lnTo>
                <a:lnTo>
                  <a:pt x="66505" y="144589"/>
                </a:lnTo>
                <a:close/>
              </a:path>
            </a:pathLst>
          </a:custGeom>
          <a:solidFill>
            <a:srgbClr val="0D78D1"/>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32B3494C-E72E-4FF5-BF3D-505369E105ED}"/>
              </a:ext>
            </a:extLst>
          </p:cNvPr>
          <p:cNvSpPr/>
          <p:nvPr/>
        </p:nvSpPr>
        <p:spPr>
          <a:xfrm>
            <a:off x="2032468" y="10376237"/>
            <a:ext cx="70673" cy="141346"/>
          </a:xfrm>
          <a:custGeom>
            <a:avLst/>
            <a:gdLst>
              <a:gd name="connsiteX0" fmla="*/ 26499 w 70664"/>
              <a:gd name="connsiteY0" fmla="*/ 26499 h 141329"/>
              <a:gd name="connsiteX1" fmla="*/ 61479 w 70664"/>
              <a:gd name="connsiteY1" fmla="*/ 26499 h 141329"/>
              <a:gd name="connsiteX2" fmla="*/ 61479 w 70664"/>
              <a:gd name="connsiteY2" fmla="*/ 131437 h 141329"/>
              <a:gd name="connsiteX3" fmla="*/ 26499 w 70664"/>
              <a:gd name="connsiteY3" fmla="*/ 131437 h 141329"/>
            </a:gdLst>
            <a:ahLst/>
            <a:cxnLst>
              <a:cxn ang="0">
                <a:pos x="connsiteX0" y="connsiteY0"/>
              </a:cxn>
              <a:cxn ang="0">
                <a:pos x="connsiteX1" y="connsiteY1"/>
              </a:cxn>
              <a:cxn ang="0">
                <a:pos x="connsiteX2" y="connsiteY2"/>
              </a:cxn>
              <a:cxn ang="0">
                <a:pos x="connsiteX3" y="connsiteY3"/>
              </a:cxn>
            </a:cxnLst>
            <a:rect l="l" t="t" r="r" b="b"/>
            <a:pathLst>
              <a:path w="70664" h="141329">
                <a:moveTo>
                  <a:pt x="26499" y="26499"/>
                </a:moveTo>
                <a:lnTo>
                  <a:pt x="61479" y="26499"/>
                </a:lnTo>
                <a:lnTo>
                  <a:pt x="61479" y="131437"/>
                </a:lnTo>
                <a:lnTo>
                  <a:pt x="26499" y="131437"/>
                </a:lnTo>
                <a:close/>
              </a:path>
            </a:pathLst>
          </a:custGeom>
          <a:solidFill>
            <a:srgbClr val="0D78D1"/>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D5092E2-FCA6-4F3B-9A01-65426B56FDE5}"/>
              </a:ext>
            </a:extLst>
          </p:cNvPr>
          <p:cNvSpPr/>
          <p:nvPr/>
        </p:nvSpPr>
        <p:spPr>
          <a:xfrm>
            <a:off x="1703221" y="10444306"/>
            <a:ext cx="141346" cy="176682"/>
          </a:xfrm>
          <a:custGeom>
            <a:avLst/>
            <a:gdLst>
              <a:gd name="connsiteX0" fmla="*/ 36195 w 141329"/>
              <a:gd name="connsiteY0" fmla="*/ 53671 h 176662"/>
              <a:gd name="connsiteX1" fmla="*/ 66498 w 141329"/>
              <a:gd name="connsiteY1" fmla="*/ 36196 h 176662"/>
              <a:gd name="connsiteX2" fmla="*/ 118925 w 141329"/>
              <a:gd name="connsiteY2" fmla="*/ 127103 h 176662"/>
              <a:gd name="connsiteX3" fmla="*/ 88622 w 141329"/>
              <a:gd name="connsiteY3" fmla="*/ 144578 h 176662"/>
            </a:gdLst>
            <a:ahLst/>
            <a:cxnLst>
              <a:cxn ang="0">
                <a:pos x="connsiteX0" y="connsiteY0"/>
              </a:cxn>
              <a:cxn ang="0">
                <a:pos x="connsiteX1" y="connsiteY1"/>
              </a:cxn>
              <a:cxn ang="0">
                <a:pos x="connsiteX2" y="connsiteY2"/>
              </a:cxn>
              <a:cxn ang="0">
                <a:pos x="connsiteX3" y="connsiteY3"/>
              </a:cxn>
            </a:cxnLst>
            <a:rect l="l" t="t" r="r" b="b"/>
            <a:pathLst>
              <a:path w="141329" h="176662">
                <a:moveTo>
                  <a:pt x="36195" y="53671"/>
                </a:moveTo>
                <a:lnTo>
                  <a:pt x="66498" y="36196"/>
                </a:lnTo>
                <a:lnTo>
                  <a:pt x="118925" y="127103"/>
                </a:lnTo>
                <a:lnTo>
                  <a:pt x="88622" y="144578"/>
                </a:lnTo>
                <a:close/>
              </a:path>
            </a:pathLst>
          </a:custGeom>
          <a:solidFill>
            <a:srgbClr val="0D78D1"/>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24E3ACFA-055A-455E-9BE8-B347031F4655}"/>
              </a:ext>
            </a:extLst>
          </p:cNvPr>
          <p:cNvSpPr/>
          <p:nvPr/>
        </p:nvSpPr>
        <p:spPr>
          <a:xfrm>
            <a:off x="2497603" y="11264707"/>
            <a:ext cx="176682" cy="141346"/>
          </a:xfrm>
          <a:custGeom>
            <a:avLst/>
            <a:gdLst>
              <a:gd name="connsiteX0" fmla="*/ 36193 w 176662"/>
              <a:gd name="connsiteY0" fmla="*/ 66492 h 141329"/>
              <a:gd name="connsiteX1" fmla="*/ 53669 w 176662"/>
              <a:gd name="connsiteY1" fmla="*/ 36193 h 141329"/>
              <a:gd name="connsiteX2" fmla="*/ 144565 w 176662"/>
              <a:gd name="connsiteY2" fmla="*/ 88620 h 141329"/>
              <a:gd name="connsiteX3" fmla="*/ 127090 w 176662"/>
              <a:gd name="connsiteY3" fmla="*/ 118919 h 141329"/>
            </a:gdLst>
            <a:ahLst/>
            <a:cxnLst>
              <a:cxn ang="0">
                <a:pos x="connsiteX0" y="connsiteY0"/>
              </a:cxn>
              <a:cxn ang="0">
                <a:pos x="connsiteX1" y="connsiteY1"/>
              </a:cxn>
              <a:cxn ang="0">
                <a:pos x="connsiteX2" y="connsiteY2"/>
              </a:cxn>
              <a:cxn ang="0">
                <a:pos x="connsiteX3" y="connsiteY3"/>
              </a:cxn>
            </a:cxnLst>
            <a:rect l="l" t="t" r="r" b="b"/>
            <a:pathLst>
              <a:path w="176662" h="141329">
                <a:moveTo>
                  <a:pt x="36193" y="66492"/>
                </a:moveTo>
                <a:lnTo>
                  <a:pt x="53669" y="36193"/>
                </a:lnTo>
                <a:lnTo>
                  <a:pt x="144565" y="88620"/>
                </a:lnTo>
                <a:lnTo>
                  <a:pt x="127090" y="118919"/>
                </a:lnTo>
                <a:close/>
              </a:path>
            </a:pathLst>
          </a:custGeom>
          <a:solidFill>
            <a:srgbClr val="0D78D1"/>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3B0496EB-4D07-419D-BFD1-CD7811E9C119}"/>
              </a:ext>
            </a:extLst>
          </p:cNvPr>
          <p:cNvSpPr/>
          <p:nvPr/>
        </p:nvSpPr>
        <p:spPr>
          <a:xfrm>
            <a:off x="1473745" y="10673502"/>
            <a:ext cx="176682" cy="141346"/>
          </a:xfrm>
          <a:custGeom>
            <a:avLst/>
            <a:gdLst>
              <a:gd name="connsiteX0" fmla="*/ 36201 w 176662"/>
              <a:gd name="connsiteY0" fmla="*/ 66489 h 141329"/>
              <a:gd name="connsiteX1" fmla="*/ 53698 w 176662"/>
              <a:gd name="connsiteY1" fmla="*/ 36201 h 141329"/>
              <a:gd name="connsiteX2" fmla="*/ 144563 w 176662"/>
              <a:gd name="connsiteY2" fmla="*/ 88691 h 141329"/>
              <a:gd name="connsiteX3" fmla="*/ 127066 w 176662"/>
              <a:gd name="connsiteY3" fmla="*/ 118979 h 141329"/>
            </a:gdLst>
            <a:ahLst/>
            <a:cxnLst>
              <a:cxn ang="0">
                <a:pos x="connsiteX0" y="connsiteY0"/>
              </a:cxn>
              <a:cxn ang="0">
                <a:pos x="connsiteX1" y="connsiteY1"/>
              </a:cxn>
              <a:cxn ang="0">
                <a:pos x="connsiteX2" y="connsiteY2"/>
              </a:cxn>
              <a:cxn ang="0">
                <a:pos x="connsiteX3" y="connsiteY3"/>
              </a:cxn>
            </a:cxnLst>
            <a:rect l="l" t="t" r="r" b="b"/>
            <a:pathLst>
              <a:path w="176662" h="141329">
                <a:moveTo>
                  <a:pt x="36201" y="66489"/>
                </a:moveTo>
                <a:lnTo>
                  <a:pt x="53698" y="36201"/>
                </a:lnTo>
                <a:lnTo>
                  <a:pt x="144563" y="88691"/>
                </a:lnTo>
                <a:lnTo>
                  <a:pt x="127066" y="118979"/>
                </a:lnTo>
                <a:close/>
              </a:path>
            </a:pathLst>
          </a:custGeom>
          <a:solidFill>
            <a:srgbClr val="0D78D1"/>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2754DFBB-599D-41DC-BD4C-0F8F111617A6}"/>
              </a:ext>
            </a:extLst>
          </p:cNvPr>
          <p:cNvSpPr/>
          <p:nvPr/>
        </p:nvSpPr>
        <p:spPr>
          <a:xfrm>
            <a:off x="13576921" y="5646085"/>
            <a:ext cx="1378125" cy="1378125"/>
          </a:xfrm>
          <a:custGeom>
            <a:avLst/>
            <a:gdLst>
              <a:gd name="connsiteX0" fmla="*/ 698169 w 1377966"/>
              <a:gd name="connsiteY0" fmla="*/ 1369840 h 1377966"/>
              <a:gd name="connsiteX1" fmla="*/ 26499 w 1377966"/>
              <a:gd name="connsiteY1" fmla="*/ 698169 h 1377966"/>
              <a:gd name="connsiteX2" fmla="*/ 698169 w 1377966"/>
              <a:gd name="connsiteY2" fmla="*/ 26499 h 1377966"/>
              <a:gd name="connsiteX3" fmla="*/ 1369839 w 1377966"/>
              <a:gd name="connsiteY3" fmla="*/ 698169 h 1377966"/>
              <a:gd name="connsiteX4" fmla="*/ 698169 w 1377966"/>
              <a:gd name="connsiteY4" fmla="*/ 1369840 h 1377966"/>
              <a:gd name="connsiteX5" fmla="*/ 698169 w 1377966"/>
              <a:gd name="connsiteY5" fmla="*/ 61478 h 1377966"/>
              <a:gd name="connsiteX6" fmla="*/ 61478 w 1377966"/>
              <a:gd name="connsiteY6" fmla="*/ 698169 h 1377966"/>
              <a:gd name="connsiteX7" fmla="*/ 698169 w 1377966"/>
              <a:gd name="connsiteY7" fmla="*/ 1334861 h 1377966"/>
              <a:gd name="connsiteX8" fmla="*/ 1334861 w 1377966"/>
              <a:gd name="connsiteY8" fmla="*/ 698169 h 1377966"/>
              <a:gd name="connsiteX9" fmla="*/ 698169 w 1377966"/>
              <a:gd name="connsiteY9" fmla="*/ 61478 h 1377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7966" h="1377966">
                <a:moveTo>
                  <a:pt x="698169" y="1369840"/>
                </a:moveTo>
                <a:cubicBezTo>
                  <a:pt x="327885" y="1369840"/>
                  <a:pt x="26499" y="1068454"/>
                  <a:pt x="26499" y="698169"/>
                </a:cubicBezTo>
                <a:cubicBezTo>
                  <a:pt x="26499" y="327532"/>
                  <a:pt x="327885" y="26499"/>
                  <a:pt x="698169" y="26499"/>
                </a:cubicBezTo>
                <a:cubicBezTo>
                  <a:pt x="1068454" y="26499"/>
                  <a:pt x="1369839" y="327885"/>
                  <a:pt x="1369839" y="698169"/>
                </a:cubicBezTo>
                <a:cubicBezTo>
                  <a:pt x="1369839" y="1068454"/>
                  <a:pt x="1068454" y="1369840"/>
                  <a:pt x="698169" y="1369840"/>
                </a:cubicBezTo>
                <a:close/>
                <a:moveTo>
                  <a:pt x="698169" y="61478"/>
                </a:moveTo>
                <a:cubicBezTo>
                  <a:pt x="347318" y="61478"/>
                  <a:pt x="61478" y="346965"/>
                  <a:pt x="61478" y="698169"/>
                </a:cubicBezTo>
                <a:cubicBezTo>
                  <a:pt x="61478" y="1049021"/>
                  <a:pt x="347318" y="1334861"/>
                  <a:pt x="698169" y="1334861"/>
                </a:cubicBezTo>
                <a:cubicBezTo>
                  <a:pt x="1049021" y="1334861"/>
                  <a:pt x="1334861" y="1049374"/>
                  <a:pt x="1334861" y="698169"/>
                </a:cubicBezTo>
                <a:cubicBezTo>
                  <a:pt x="1334507" y="346965"/>
                  <a:pt x="1049021" y="61478"/>
                  <a:pt x="698169" y="61478"/>
                </a:cubicBezTo>
                <a:close/>
              </a:path>
            </a:pathLst>
          </a:custGeom>
          <a:solidFill>
            <a:srgbClr val="76B508"/>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C50110E9-E15E-46A1-AB60-58D762BECC64}"/>
              </a:ext>
            </a:extLst>
          </p:cNvPr>
          <p:cNvSpPr/>
          <p:nvPr/>
        </p:nvSpPr>
        <p:spPr>
          <a:xfrm>
            <a:off x="13741589" y="5810400"/>
            <a:ext cx="1060097" cy="1060097"/>
          </a:xfrm>
          <a:custGeom>
            <a:avLst/>
            <a:gdLst>
              <a:gd name="connsiteX0" fmla="*/ 533519 w 1059974"/>
              <a:gd name="connsiteY0" fmla="*/ 1040894 h 1059974"/>
              <a:gd name="connsiteX1" fmla="*/ 26499 w 1059974"/>
              <a:gd name="connsiteY1" fmla="*/ 533874 h 1059974"/>
              <a:gd name="connsiteX2" fmla="*/ 533519 w 1059974"/>
              <a:gd name="connsiteY2" fmla="*/ 26499 h 1059974"/>
              <a:gd name="connsiteX3" fmla="*/ 1040894 w 1059974"/>
              <a:gd name="connsiteY3" fmla="*/ 533874 h 1059974"/>
              <a:gd name="connsiteX4" fmla="*/ 533519 w 1059974"/>
              <a:gd name="connsiteY4" fmla="*/ 1040894 h 1059974"/>
              <a:gd name="connsiteX5" fmla="*/ 533519 w 1059974"/>
              <a:gd name="connsiteY5" fmla="*/ 61479 h 1059974"/>
              <a:gd name="connsiteX6" fmla="*/ 61478 w 1059974"/>
              <a:gd name="connsiteY6" fmla="*/ 533521 h 1059974"/>
              <a:gd name="connsiteX7" fmla="*/ 533519 w 1059974"/>
              <a:gd name="connsiteY7" fmla="*/ 1005562 h 1059974"/>
              <a:gd name="connsiteX8" fmla="*/ 1005562 w 1059974"/>
              <a:gd name="connsiteY8" fmla="*/ 533521 h 1059974"/>
              <a:gd name="connsiteX9" fmla="*/ 533519 w 1059974"/>
              <a:gd name="connsiteY9" fmla="*/ 61479 h 1059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9974" h="1059974">
                <a:moveTo>
                  <a:pt x="533519" y="1040894"/>
                </a:moveTo>
                <a:cubicBezTo>
                  <a:pt x="253687" y="1040894"/>
                  <a:pt x="26499" y="813354"/>
                  <a:pt x="26499" y="533874"/>
                </a:cubicBezTo>
                <a:cubicBezTo>
                  <a:pt x="26499" y="254041"/>
                  <a:pt x="254039" y="26499"/>
                  <a:pt x="533519" y="26499"/>
                </a:cubicBezTo>
                <a:cubicBezTo>
                  <a:pt x="813353" y="26499"/>
                  <a:pt x="1040894" y="254041"/>
                  <a:pt x="1040894" y="533874"/>
                </a:cubicBezTo>
                <a:cubicBezTo>
                  <a:pt x="1040541" y="813354"/>
                  <a:pt x="812999" y="1040894"/>
                  <a:pt x="533519" y="1040894"/>
                </a:cubicBezTo>
                <a:close/>
                <a:moveTo>
                  <a:pt x="533519" y="61479"/>
                </a:moveTo>
                <a:cubicBezTo>
                  <a:pt x="273119" y="61479"/>
                  <a:pt x="61478" y="273474"/>
                  <a:pt x="61478" y="533521"/>
                </a:cubicBezTo>
                <a:cubicBezTo>
                  <a:pt x="61478" y="793921"/>
                  <a:pt x="273473" y="1005562"/>
                  <a:pt x="533519" y="1005562"/>
                </a:cubicBezTo>
                <a:cubicBezTo>
                  <a:pt x="793920" y="1005562"/>
                  <a:pt x="1005562" y="793921"/>
                  <a:pt x="1005562" y="533521"/>
                </a:cubicBezTo>
                <a:cubicBezTo>
                  <a:pt x="1005562" y="273474"/>
                  <a:pt x="793920" y="61479"/>
                  <a:pt x="533519" y="61479"/>
                </a:cubicBezTo>
                <a:close/>
              </a:path>
            </a:pathLst>
          </a:custGeom>
          <a:solidFill>
            <a:srgbClr val="76B508"/>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5ADDFDD-EA0F-4491-BE9A-C9C7B2C35DA9}"/>
              </a:ext>
            </a:extLst>
          </p:cNvPr>
          <p:cNvSpPr/>
          <p:nvPr/>
        </p:nvSpPr>
        <p:spPr>
          <a:xfrm>
            <a:off x="13905905" y="5974715"/>
            <a:ext cx="706731" cy="706731"/>
          </a:xfrm>
          <a:custGeom>
            <a:avLst/>
            <a:gdLst>
              <a:gd name="connsiteX0" fmla="*/ 369224 w 706649"/>
              <a:gd name="connsiteY0" fmla="*/ 711949 h 706649"/>
              <a:gd name="connsiteX1" fmla="*/ 26499 w 706649"/>
              <a:gd name="connsiteY1" fmla="*/ 369224 h 706649"/>
              <a:gd name="connsiteX2" fmla="*/ 369224 w 706649"/>
              <a:gd name="connsiteY2" fmla="*/ 26499 h 706649"/>
              <a:gd name="connsiteX3" fmla="*/ 711949 w 706649"/>
              <a:gd name="connsiteY3" fmla="*/ 369224 h 706649"/>
              <a:gd name="connsiteX4" fmla="*/ 369224 w 706649"/>
              <a:gd name="connsiteY4" fmla="*/ 711949 h 706649"/>
              <a:gd name="connsiteX5" fmla="*/ 369224 w 706649"/>
              <a:gd name="connsiteY5" fmla="*/ 61832 h 706649"/>
              <a:gd name="connsiteX6" fmla="*/ 61478 w 706649"/>
              <a:gd name="connsiteY6" fmla="*/ 369578 h 706649"/>
              <a:gd name="connsiteX7" fmla="*/ 369224 w 706649"/>
              <a:gd name="connsiteY7" fmla="*/ 676970 h 706649"/>
              <a:gd name="connsiteX8" fmla="*/ 676970 w 706649"/>
              <a:gd name="connsiteY8" fmla="*/ 369578 h 706649"/>
              <a:gd name="connsiteX9" fmla="*/ 369224 w 706649"/>
              <a:gd name="connsiteY9" fmla="*/ 61832 h 706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6649" h="706649">
                <a:moveTo>
                  <a:pt x="369224" y="711949"/>
                </a:moveTo>
                <a:cubicBezTo>
                  <a:pt x="180196" y="711949"/>
                  <a:pt x="26499" y="558253"/>
                  <a:pt x="26499" y="369224"/>
                </a:cubicBezTo>
                <a:cubicBezTo>
                  <a:pt x="26499" y="180196"/>
                  <a:pt x="180196" y="26499"/>
                  <a:pt x="369224" y="26499"/>
                </a:cubicBezTo>
                <a:cubicBezTo>
                  <a:pt x="558253" y="26499"/>
                  <a:pt x="711949" y="180196"/>
                  <a:pt x="711949" y="369224"/>
                </a:cubicBezTo>
                <a:cubicBezTo>
                  <a:pt x="711595" y="558253"/>
                  <a:pt x="557899" y="711949"/>
                  <a:pt x="369224" y="711949"/>
                </a:cubicBezTo>
                <a:close/>
                <a:moveTo>
                  <a:pt x="369224" y="61832"/>
                </a:moveTo>
                <a:cubicBezTo>
                  <a:pt x="199628" y="61832"/>
                  <a:pt x="61478" y="199982"/>
                  <a:pt x="61478" y="369578"/>
                </a:cubicBezTo>
                <a:cubicBezTo>
                  <a:pt x="61478" y="539174"/>
                  <a:pt x="199628" y="676970"/>
                  <a:pt x="369224" y="676970"/>
                </a:cubicBezTo>
                <a:cubicBezTo>
                  <a:pt x="538820" y="676970"/>
                  <a:pt x="676970" y="539174"/>
                  <a:pt x="676970" y="369578"/>
                </a:cubicBezTo>
                <a:cubicBezTo>
                  <a:pt x="676617" y="199982"/>
                  <a:pt x="538820" y="61832"/>
                  <a:pt x="369224" y="61832"/>
                </a:cubicBezTo>
                <a:close/>
              </a:path>
            </a:pathLst>
          </a:custGeom>
          <a:solidFill>
            <a:srgbClr val="76B508"/>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91AF8692-C808-4190-B610-44827D7F2112}"/>
              </a:ext>
            </a:extLst>
          </p:cNvPr>
          <p:cNvSpPr/>
          <p:nvPr/>
        </p:nvSpPr>
        <p:spPr>
          <a:xfrm>
            <a:off x="14070573" y="6139737"/>
            <a:ext cx="388702" cy="388702"/>
          </a:xfrm>
          <a:custGeom>
            <a:avLst/>
            <a:gdLst>
              <a:gd name="connsiteX0" fmla="*/ 204574 w 388657"/>
              <a:gd name="connsiteY0" fmla="*/ 382651 h 388657"/>
              <a:gd name="connsiteX1" fmla="*/ 26499 w 388657"/>
              <a:gd name="connsiteY1" fmla="*/ 204575 h 388657"/>
              <a:gd name="connsiteX2" fmla="*/ 204574 w 388657"/>
              <a:gd name="connsiteY2" fmla="*/ 26499 h 388657"/>
              <a:gd name="connsiteX3" fmla="*/ 382650 w 388657"/>
              <a:gd name="connsiteY3" fmla="*/ 204575 h 388657"/>
              <a:gd name="connsiteX4" fmla="*/ 204574 w 388657"/>
              <a:gd name="connsiteY4" fmla="*/ 382651 h 388657"/>
              <a:gd name="connsiteX5" fmla="*/ 204574 w 388657"/>
              <a:gd name="connsiteY5" fmla="*/ 61479 h 388657"/>
              <a:gd name="connsiteX6" fmla="*/ 61478 w 388657"/>
              <a:gd name="connsiteY6" fmla="*/ 204575 h 388657"/>
              <a:gd name="connsiteX7" fmla="*/ 204574 w 388657"/>
              <a:gd name="connsiteY7" fmla="*/ 347672 h 388657"/>
              <a:gd name="connsiteX8" fmla="*/ 347671 w 388657"/>
              <a:gd name="connsiteY8" fmla="*/ 204575 h 388657"/>
              <a:gd name="connsiteX9" fmla="*/ 204574 w 388657"/>
              <a:gd name="connsiteY9" fmla="*/ 61479 h 388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657" h="388657">
                <a:moveTo>
                  <a:pt x="204574" y="382651"/>
                </a:moveTo>
                <a:cubicBezTo>
                  <a:pt x="106350" y="382651"/>
                  <a:pt x="26499" y="302799"/>
                  <a:pt x="26499" y="204575"/>
                </a:cubicBezTo>
                <a:cubicBezTo>
                  <a:pt x="26499" y="106351"/>
                  <a:pt x="106350" y="26499"/>
                  <a:pt x="204574" y="26499"/>
                </a:cubicBezTo>
                <a:cubicBezTo>
                  <a:pt x="302798" y="26499"/>
                  <a:pt x="382650" y="106351"/>
                  <a:pt x="382650" y="204575"/>
                </a:cubicBezTo>
                <a:cubicBezTo>
                  <a:pt x="382650" y="302799"/>
                  <a:pt x="302798" y="382651"/>
                  <a:pt x="204574" y="382651"/>
                </a:cubicBezTo>
                <a:close/>
                <a:moveTo>
                  <a:pt x="204574" y="61479"/>
                </a:moveTo>
                <a:cubicBezTo>
                  <a:pt x="125783" y="61479"/>
                  <a:pt x="61478" y="125784"/>
                  <a:pt x="61478" y="204575"/>
                </a:cubicBezTo>
                <a:cubicBezTo>
                  <a:pt x="61478" y="283367"/>
                  <a:pt x="125783" y="347672"/>
                  <a:pt x="204574" y="347672"/>
                </a:cubicBezTo>
                <a:cubicBezTo>
                  <a:pt x="283366" y="347672"/>
                  <a:pt x="347671" y="283367"/>
                  <a:pt x="347671" y="204575"/>
                </a:cubicBezTo>
                <a:cubicBezTo>
                  <a:pt x="347671" y="125430"/>
                  <a:pt x="283366" y="61479"/>
                  <a:pt x="204574" y="61479"/>
                </a:cubicBezTo>
                <a:close/>
              </a:path>
            </a:pathLst>
          </a:custGeom>
          <a:solidFill>
            <a:srgbClr val="76B508"/>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A787254E-55A2-41EB-AB19-F3E6A58DEBAF}"/>
              </a:ext>
            </a:extLst>
          </p:cNvPr>
          <p:cNvSpPr/>
          <p:nvPr/>
        </p:nvSpPr>
        <p:spPr>
          <a:xfrm>
            <a:off x="13386810" y="6292037"/>
            <a:ext cx="883414" cy="70673"/>
          </a:xfrm>
          <a:custGeom>
            <a:avLst/>
            <a:gdLst>
              <a:gd name="connsiteX0" fmla="*/ 26500 w 883311"/>
              <a:gd name="connsiteY0" fmla="*/ 26499 h 70664"/>
              <a:gd name="connsiteX1" fmla="*/ 888259 w 883311"/>
              <a:gd name="connsiteY1" fmla="*/ 26499 h 70664"/>
              <a:gd name="connsiteX2" fmla="*/ 888259 w 883311"/>
              <a:gd name="connsiteY2" fmla="*/ 78438 h 70664"/>
              <a:gd name="connsiteX3" fmla="*/ 26500 w 883311"/>
              <a:gd name="connsiteY3" fmla="*/ 78438 h 70664"/>
            </a:gdLst>
            <a:ahLst/>
            <a:cxnLst>
              <a:cxn ang="0">
                <a:pos x="connsiteX0" y="connsiteY0"/>
              </a:cxn>
              <a:cxn ang="0">
                <a:pos x="connsiteX1" y="connsiteY1"/>
              </a:cxn>
              <a:cxn ang="0">
                <a:pos x="connsiteX2" y="connsiteY2"/>
              </a:cxn>
              <a:cxn ang="0">
                <a:pos x="connsiteX3" y="connsiteY3"/>
              </a:cxn>
            </a:cxnLst>
            <a:rect l="l" t="t" r="r" b="b"/>
            <a:pathLst>
              <a:path w="883311" h="70664">
                <a:moveTo>
                  <a:pt x="26500" y="26499"/>
                </a:moveTo>
                <a:lnTo>
                  <a:pt x="888259" y="26499"/>
                </a:lnTo>
                <a:lnTo>
                  <a:pt x="888259" y="78438"/>
                </a:lnTo>
                <a:lnTo>
                  <a:pt x="26500" y="78438"/>
                </a:lnTo>
                <a:close/>
              </a:path>
            </a:pathLst>
          </a:custGeom>
          <a:solidFill>
            <a:srgbClr val="76B508"/>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942CF644-DDC4-45C2-BDA3-BDC1E86793CB}"/>
              </a:ext>
            </a:extLst>
          </p:cNvPr>
          <p:cNvSpPr/>
          <p:nvPr/>
        </p:nvSpPr>
        <p:spPr>
          <a:xfrm>
            <a:off x="13215782" y="6211117"/>
            <a:ext cx="388702" cy="141346"/>
          </a:xfrm>
          <a:custGeom>
            <a:avLst/>
            <a:gdLst>
              <a:gd name="connsiteX0" fmla="*/ 381590 w 388657"/>
              <a:gd name="connsiteY0" fmla="*/ 133203 h 141329"/>
              <a:gd name="connsiteX1" fmla="*/ 293613 w 388657"/>
              <a:gd name="connsiteY1" fmla="*/ 26499 h 141329"/>
              <a:gd name="connsiteX2" fmla="*/ 26499 w 388657"/>
              <a:gd name="connsiteY2" fmla="*/ 26499 h 141329"/>
              <a:gd name="connsiteX3" fmla="*/ 171362 w 388657"/>
              <a:gd name="connsiteY3" fmla="*/ 143096 h 141329"/>
            </a:gdLst>
            <a:ahLst/>
            <a:cxnLst>
              <a:cxn ang="0">
                <a:pos x="connsiteX0" y="connsiteY0"/>
              </a:cxn>
              <a:cxn ang="0">
                <a:pos x="connsiteX1" y="connsiteY1"/>
              </a:cxn>
              <a:cxn ang="0">
                <a:pos x="connsiteX2" y="connsiteY2"/>
              </a:cxn>
              <a:cxn ang="0">
                <a:pos x="connsiteX3" y="connsiteY3"/>
              </a:cxn>
            </a:cxnLst>
            <a:rect l="l" t="t" r="r" b="b"/>
            <a:pathLst>
              <a:path w="388657" h="141329">
                <a:moveTo>
                  <a:pt x="381590" y="133203"/>
                </a:moveTo>
                <a:lnTo>
                  <a:pt x="293613" y="26499"/>
                </a:lnTo>
                <a:lnTo>
                  <a:pt x="26499" y="26499"/>
                </a:lnTo>
                <a:lnTo>
                  <a:pt x="171362" y="143096"/>
                </a:lnTo>
                <a:close/>
              </a:path>
            </a:pathLst>
          </a:custGeom>
          <a:solidFill>
            <a:srgbClr val="76B508"/>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E8E03E70-C2D0-46E0-B87D-2AE1E22BA61F}"/>
              </a:ext>
            </a:extLst>
          </p:cNvPr>
          <p:cNvSpPr/>
          <p:nvPr/>
        </p:nvSpPr>
        <p:spPr>
          <a:xfrm>
            <a:off x="13215782" y="6303345"/>
            <a:ext cx="388702" cy="141346"/>
          </a:xfrm>
          <a:custGeom>
            <a:avLst/>
            <a:gdLst>
              <a:gd name="connsiteX0" fmla="*/ 381590 w 388657"/>
              <a:gd name="connsiteY0" fmla="*/ 36746 h 141329"/>
              <a:gd name="connsiteX1" fmla="*/ 293613 w 388657"/>
              <a:gd name="connsiteY1" fmla="*/ 143096 h 141329"/>
              <a:gd name="connsiteX2" fmla="*/ 26499 w 388657"/>
              <a:gd name="connsiteY2" fmla="*/ 143096 h 141329"/>
              <a:gd name="connsiteX3" fmla="*/ 171362 w 388657"/>
              <a:gd name="connsiteY3" fmla="*/ 26499 h 141329"/>
            </a:gdLst>
            <a:ahLst/>
            <a:cxnLst>
              <a:cxn ang="0">
                <a:pos x="connsiteX0" y="connsiteY0"/>
              </a:cxn>
              <a:cxn ang="0">
                <a:pos x="connsiteX1" y="connsiteY1"/>
              </a:cxn>
              <a:cxn ang="0">
                <a:pos x="connsiteX2" y="connsiteY2"/>
              </a:cxn>
              <a:cxn ang="0">
                <a:pos x="connsiteX3" y="connsiteY3"/>
              </a:cxn>
            </a:cxnLst>
            <a:rect l="l" t="t" r="r" b="b"/>
            <a:pathLst>
              <a:path w="388657" h="141329">
                <a:moveTo>
                  <a:pt x="381590" y="36746"/>
                </a:moveTo>
                <a:lnTo>
                  <a:pt x="293613" y="143096"/>
                </a:lnTo>
                <a:lnTo>
                  <a:pt x="26499" y="143096"/>
                </a:lnTo>
                <a:lnTo>
                  <a:pt x="171362" y="26499"/>
                </a:lnTo>
                <a:close/>
              </a:path>
            </a:pathLst>
          </a:custGeom>
          <a:solidFill>
            <a:srgbClr val="76B508"/>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DD6B72CD-22B1-4272-83E8-9D02370FE42C}"/>
              </a:ext>
            </a:extLst>
          </p:cNvPr>
          <p:cNvSpPr/>
          <p:nvPr/>
        </p:nvSpPr>
        <p:spPr>
          <a:xfrm>
            <a:off x="9654916" y="7698786"/>
            <a:ext cx="318029" cy="777404"/>
          </a:xfrm>
          <a:custGeom>
            <a:avLst/>
            <a:gdLst>
              <a:gd name="connsiteX0" fmla="*/ 301033 w 317992"/>
              <a:gd name="connsiteY0" fmla="*/ 760354 h 777314"/>
              <a:gd name="connsiteX1" fmla="*/ 26499 w 317992"/>
              <a:gd name="connsiteY1" fmla="*/ 760354 h 777314"/>
              <a:gd name="connsiteX2" fmla="*/ 26499 w 317992"/>
              <a:gd name="connsiteY2" fmla="*/ 26499 h 777314"/>
              <a:gd name="connsiteX3" fmla="*/ 301033 w 317992"/>
              <a:gd name="connsiteY3" fmla="*/ 26499 h 777314"/>
              <a:gd name="connsiteX4" fmla="*/ 301033 w 317992"/>
              <a:gd name="connsiteY4" fmla="*/ 760354 h 777314"/>
              <a:gd name="connsiteX5" fmla="*/ 61478 w 317992"/>
              <a:gd name="connsiteY5" fmla="*/ 725376 h 777314"/>
              <a:gd name="connsiteX6" fmla="*/ 266053 w 317992"/>
              <a:gd name="connsiteY6" fmla="*/ 725376 h 777314"/>
              <a:gd name="connsiteX7" fmla="*/ 266053 w 317992"/>
              <a:gd name="connsiteY7" fmla="*/ 61832 h 777314"/>
              <a:gd name="connsiteX8" fmla="*/ 61478 w 317992"/>
              <a:gd name="connsiteY8" fmla="*/ 61832 h 777314"/>
              <a:gd name="connsiteX9" fmla="*/ 61478 w 317992"/>
              <a:gd name="connsiteY9" fmla="*/ 725376 h 77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7992" h="777314">
                <a:moveTo>
                  <a:pt x="301033" y="760354"/>
                </a:moveTo>
                <a:lnTo>
                  <a:pt x="26499" y="760354"/>
                </a:lnTo>
                <a:lnTo>
                  <a:pt x="26499" y="26499"/>
                </a:lnTo>
                <a:lnTo>
                  <a:pt x="301033" y="26499"/>
                </a:lnTo>
                <a:lnTo>
                  <a:pt x="301033" y="760354"/>
                </a:lnTo>
                <a:close/>
                <a:moveTo>
                  <a:pt x="61478" y="725376"/>
                </a:moveTo>
                <a:lnTo>
                  <a:pt x="266053" y="725376"/>
                </a:lnTo>
                <a:lnTo>
                  <a:pt x="266053" y="61832"/>
                </a:lnTo>
                <a:lnTo>
                  <a:pt x="61478" y="61832"/>
                </a:lnTo>
                <a:lnTo>
                  <a:pt x="61478" y="725376"/>
                </a:lnTo>
                <a:close/>
              </a:path>
            </a:pathLst>
          </a:custGeom>
          <a:solidFill>
            <a:srgbClr val="00C1B7"/>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22F08002-FA47-4938-9A5C-32AB9E2AD87E}"/>
              </a:ext>
            </a:extLst>
          </p:cNvPr>
          <p:cNvSpPr/>
          <p:nvPr/>
        </p:nvSpPr>
        <p:spPr>
          <a:xfrm>
            <a:off x="10011109" y="7424221"/>
            <a:ext cx="318029" cy="1060097"/>
          </a:xfrm>
          <a:custGeom>
            <a:avLst/>
            <a:gdLst>
              <a:gd name="connsiteX0" fmla="*/ 301032 w 317992"/>
              <a:gd name="connsiteY0" fmla="*/ 1034888 h 1059974"/>
              <a:gd name="connsiteX1" fmla="*/ 26499 w 317992"/>
              <a:gd name="connsiteY1" fmla="*/ 1034888 h 1059974"/>
              <a:gd name="connsiteX2" fmla="*/ 26499 w 317992"/>
              <a:gd name="connsiteY2" fmla="*/ 26499 h 1059974"/>
              <a:gd name="connsiteX3" fmla="*/ 301032 w 317992"/>
              <a:gd name="connsiteY3" fmla="*/ 26499 h 1059974"/>
              <a:gd name="connsiteX4" fmla="*/ 301032 w 317992"/>
              <a:gd name="connsiteY4" fmla="*/ 1034888 h 1059974"/>
              <a:gd name="connsiteX5" fmla="*/ 61478 w 317992"/>
              <a:gd name="connsiteY5" fmla="*/ 999909 h 1059974"/>
              <a:gd name="connsiteX6" fmla="*/ 266053 w 317992"/>
              <a:gd name="connsiteY6" fmla="*/ 999909 h 1059974"/>
              <a:gd name="connsiteX7" fmla="*/ 266053 w 317992"/>
              <a:gd name="connsiteY7" fmla="*/ 61832 h 1059974"/>
              <a:gd name="connsiteX8" fmla="*/ 61478 w 317992"/>
              <a:gd name="connsiteY8" fmla="*/ 61832 h 1059974"/>
              <a:gd name="connsiteX9" fmla="*/ 61478 w 317992"/>
              <a:gd name="connsiteY9" fmla="*/ 999909 h 1059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7992" h="1059974">
                <a:moveTo>
                  <a:pt x="301032" y="1034888"/>
                </a:moveTo>
                <a:lnTo>
                  <a:pt x="26499" y="1034888"/>
                </a:lnTo>
                <a:lnTo>
                  <a:pt x="26499" y="26499"/>
                </a:lnTo>
                <a:lnTo>
                  <a:pt x="301032" y="26499"/>
                </a:lnTo>
                <a:lnTo>
                  <a:pt x="301032" y="1034888"/>
                </a:lnTo>
                <a:close/>
                <a:moveTo>
                  <a:pt x="61478" y="999909"/>
                </a:moveTo>
                <a:lnTo>
                  <a:pt x="266053" y="999909"/>
                </a:lnTo>
                <a:lnTo>
                  <a:pt x="266053" y="61832"/>
                </a:lnTo>
                <a:lnTo>
                  <a:pt x="61478" y="61832"/>
                </a:lnTo>
                <a:lnTo>
                  <a:pt x="61478" y="999909"/>
                </a:lnTo>
                <a:close/>
              </a:path>
            </a:pathLst>
          </a:custGeom>
          <a:solidFill>
            <a:srgbClr val="00C1B7"/>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70BE3888-CCF8-4431-8C96-586DFE51AB23}"/>
              </a:ext>
            </a:extLst>
          </p:cNvPr>
          <p:cNvSpPr/>
          <p:nvPr/>
        </p:nvSpPr>
        <p:spPr>
          <a:xfrm>
            <a:off x="10367301" y="7156016"/>
            <a:ext cx="318029" cy="1307452"/>
          </a:xfrm>
          <a:custGeom>
            <a:avLst/>
            <a:gdLst>
              <a:gd name="connsiteX0" fmla="*/ 301033 w 317992"/>
              <a:gd name="connsiteY0" fmla="*/ 1303061 h 1307301"/>
              <a:gd name="connsiteX1" fmla="*/ 26499 w 317992"/>
              <a:gd name="connsiteY1" fmla="*/ 1303061 h 1307301"/>
              <a:gd name="connsiteX2" fmla="*/ 26499 w 317992"/>
              <a:gd name="connsiteY2" fmla="*/ 26499 h 1307301"/>
              <a:gd name="connsiteX3" fmla="*/ 301033 w 317992"/>
              <a:gd name="connsiteY3" fmla="*/ 26499 h 1307301"/>
              <a:gd name="connsiteX4" fmla="*/ 301033 w 317992"/>
              <a:gd name="connsiteY4" fmla="*/ 1303061 h 1307301"/>
              <a:gd name="connsiteX5" fmla="*/ 61832 w 317992"/>
              <a:gd name="connsiteY5" fmla="*/ 1268083 h 1307301"/>
              <a:gd name="connsiteX6" fmla="*/ 266407 w 317992"/>
              <a:gd name="connsiteY6" fmla="*/ 1268083 h 1307301"/>
              <a:gd name="connsiteX7" fmla="*/ 266407 w 317992"/>
              <a:gd name="connsiteY7" fmla="*/ 61478 h 1307301"/>
              <a:gd name="connsiteX8" fmla="*/ 61832 w 317992"/>
              <a:gd name="connsiteY8" fmla="*/ 61478 h 1307301"/>
              <a:gd name="connsiteX9" fmla="*/ 61832 w 317992"/>
              <a:gd name="connsiteY9" fmla="*/ 1268083 h 130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7992" h="1307301">
                <a:moveTo>
                  <a:pt x="301033" y="1303061"/>
                </a:moveTo>
                <a:lnTo>
                  <a:pt x="26499" y="1303061"/>
                </a:lnTo>
                <a:lnTo>
                  <a:pt x="26499" y="26499"/>
                </a:lnTo>
                <a:lnTo>
                  <a:pt x="301033" y="26499"/>
                </a:lnTo>
                <a:lnTo>
                  <a:pt x="301033" y="1303061"/>
                </a:lnTo>
                <a:close/>
                <a:moveTo>
                  <a:pt x="61832" y="1268083"/>
                </a:moveTo>
                <a:lnTo>
                  <a:pt x="266407" y="1268083"/>
                </a:lnTo>
                <a:lnTo>
                  <a:pt x="266407" y="61478"/>
                </a:lnTo>
                <a:lnTo>
                  <a:pt x="61832" y="61478"/>
                </a:lnTo>
                <a:lnTo>
                  <a:pt x="61832" y="1268083"/>
                </a:lnTo>
                <a:close/>
              </a:path>
            </a:pathLst>
          </a:custGeom>
          <a:solidFill>
            <a:srgbClr val="00C1B7"/>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68E243A-87EA-4BDA-A988-D6096AE22A15}"/>
              </a:ext>
            </a:extLst>
          </p:cNvPr>
          <p:cNvSpPr/>
          <p:nvPr/>
        </p:nvSpPr>
        <p:spPr>
          <a:xfrm>
            <a:off x="17601047" y="8818601"/>
            <a:ext cx="1342789" cy="1342789"/>
          </a:xfrm>
          <a:custGeom>
            <a:avLst/>
            <a:gdLst>
              <a:gd name="connsiteX0" fmla="*/ 815474 w 1342633"/>
              <a:gd name="connsiteY0" fmla="*/ 1320375 h 1342633"/>
              <a:gd name="connsiteX1" fmla="*/ 530694 w 1342633"/>
              <a:gd name="connsiteY1" fmla="*/ 1320375 h 1342633"/>
              <a:gd name="connsiteX2" fmla="*/ 530694 w 1342633"/>
              <a:gd name="connsiteY2" fmla="*/ 1145125 h 1342633"/>
              <a:gd name="connsiteX3" fmla="*/ 440243 w 1342633"/>
              <a:gd name="connsiteY3" fmla="*/ 1107673 h 1342633"/>
              <a:gd name="connsiteX4" fmla="*/ 316580 w 1342633"/>
              <a:gd name="connsiteY4" fmla="*/ 1231337 h 1342633"/>
              <a:gd name="connsiteX5" fmla="*/ 115538 w 1342633"/>
              <a:gd name="connsiteY5" fmla="*/ 1029942 h 1342633"/>
              <a:gd name="connsiteX6" fmla="*/ 239201 w 1342633"/>
              <a:gd name="connsiteY6" fmla="*/ 906278 h 1342633"/>
              <a:gd name="connsiteX7" fmla="*/ 201749 w 1342633"/>
              <a:gd name="connsiteY7" fmla="*/ 815827 h 1342633"/>
              <a:gd name="connsiteX8" fmla="*/ 26499 w 1342633"/>
              <a:gd name="connsiteY8" fmla="*/ 815827 h 1342633"/>
              <a:gd name="connsiteX9" fmla="*/ 26499 w 1342633"/>
              <a:gd name="connsiteY9" fmla="*/ 531047 h 1342633"/>
              <a:gd name="connsiteX10" fmla="*/ 201749 w 1342633"/>
              <a:gd name="connsiteY10" fmla="*/ 531047 h 1342633"/>
              <a:gd name="connsiteX11" fmla="*/ 239201 w 1342633"/>
              <a:gd name="connsiteY11" fmla="*/ 440596 h 1342633"/>
              <a:gd name="connsiteX12" fmla="*/ 115538 w 1342633"/>
              <a:gd name="connsiteY12" fmla="*/ 316932 h 1342633"/>
              <a:gd name="connsiteX13" fmla="*/ 316580 w 1342633"/>
              <a:gd name="connsiteY13" fmla="*/ 115537 h 1342633"/>
              <a:gd name="connsiteX14" fmla="*/ 440243 w 1342633"/>
              <a:gd name="connsiteY14" fmla="*/ 239201 h 1342633"/>
              <a:gd name="connsiteX15" fmla="*/ 530694 w 1342633"/>
              <a:gd name="connsiteY15" fmla="*/ 201749 h 1342633"/>
              <a:gd name="connsiteX16" fmla="*/ 530694 w 1342633"/>
              <a:gd name="connsiteY16" fmla="*/ 26499 h 1342633"/>
              <a:gd name="connsiteX17" fmla="*/ 815474 w 1342633"/>
              <a:gd name="connsiteY17" fmla="*/ 26499 h 1342633"/>
              <a:gd name="connsiteX18" fmla="*/ 815474 w 1342633"/>
              <a:gd name="connsiteY18" fmla="*/ 201749 h 1342633"/>
              <a:gd name="connsiteX19" fmla="*/ 905925 w 1342633"/>
              <a:gd name="connsiteY19" fmla="*/ 239201 h 1342633"/>
              <a:gd name="connsiteX20" fmla="*/ 1029589 w 1342633"/>
              <a:gd name="connsiteY20" fmla="*/ 115537 h 1342633"/>
              <a:gd name="connsiteX21" fmla="*/ 1230984 w 1342633"/>
              <a:gd name="connsiteY21" fmla="*/ 316932 h 1342633"/>
              <a:gd name="connsiteX22" fmla="*/ 1107321 w 1342633"/>
              <a:gd name="connsiteY22" fmla="*/ 440596 h 1342633"/>
              <a:gd name="connsiteX23" fmla="*/ 1144773 w 1342633"/>
              <a:gd name="connsiteY23" fmla="*/ 531047 h 1342633"/>
              <a:gd name="connsiteX24" fmla="*/ 1320021 w 1342633"/>
              <a:gd name="connsiteY24" fmla="*/ 531047 h 1342633"/>
              <a:gd name="connsiteX25" fmla="*/ 1320021 w 1342633"/>
              <a:gd name="connsiteY25" fmla="*/ 815827 h 1342633"/>
              <a:gd name="connsiteX26" fmla="*/ 1144773 w 1342633"/>
              <a:gd name="connsiteY26" fmla="*/ 815827 h 1342633"/>
              <a:gd name="connsiteX27" fmla="*/ 1107321 w 1342633"/>
              <a:gd name="connsiteY27" fmla="*/ 906278 h 1342633"/>
              <a:gd name="connsiteX28" fmla="*/ 1230984 w 1342633"/>
              <a:gd name="connsiteY28" fmla="*/ 1029942 h 1342633"/>
              <a:gd name="connsiteX29" fmla="*/ 1029589 w 1342633"/>
              <a:gd name="connsiteY29" fmla="*/ 1231337 h 1342633"/>
              <a:gd name="connsiteX30" fmla="*/ 905925 w 1342633"/>
              <a:gd name="connsiteY30" fmla="*/ 1107673 h 1342633"/>
              <a:gd name="connsiteX31" fmla="*/ 815474 w 1342633"/>
              <a:gd name="connsiteY31" fmla="*/ 1145125 h 1342633"/>
              <a:gd name="connsiteX32" fmla="*/ 815474 w 1342633"/>
              <a:gd name="connsiteY32" fmla="*/ 1320375 h 1342633"/>
              <a:gd name="connsiteX33" fmla="*/ 564967 w 1342633"/>
              <a:gd name="connsiteY33" fmla="*/ 1286102 h 1342633"/>
              <a:gd name="connsiteX34" fmla="*/ 781555 w 1342633"/>
              <a:gd name="connsiteY34" fmla="*/ 1286102 h 1342633"/>
              <a:gd name="connsiteX35" fmla="*/ 781555 w 1342633"/>
              <a:gd name="connsiteY35" fmla="*/ 1119333 h 1342633"/>
              <a:gd name="connsiteX36" fmla="*/ 793921 w 1342633"/>
              <a:gd name="connsiteY36" fmla="*/ 1115799 h 1342633"/>
              <a:gd name="connsiteX37" fmla="*/ 900625 w 1342633"/>
              <a:gd name="connsiteY37" fmla="*/ 1071634 h 1342633"/>
              <a:gd name="connsiteX38" fmla="*/ 911932 w 1342633"/>
              <a:gd name="connsiteY38" fmla="*/ 1065274 h 1342633"/>
              <a:gd name="connsiteX39" fmla="*/ 1029942 w 1342633"/>
              <a:gd name="connsiteY39" fmla="*/ 1183285 h 1342633"/>
              <a:gd name="connsiteX40" fmla="*/ 1182931 w 1342633"/>
              <a:gd name="connsiteY40" fmla="*/ 1030295 h 1342633"/>
              <a:gd name="connsiteX41" fmla="*/ 1064921 w 1342633"/>
              <a:gd name="connsiteY41" fmla="*/ 912285 h 1342633"/>
              <a:gd name="connsiteX42" fmla="*/ 1071281 w 1342633"/>
              <a:gd name="connsiteY42" fmla="*/ 900978 h 1342633"/>
              <a:gd name="connsiteX43" fmla="*/ 1115446 w 1342633"/>
              <a:gd name="connsiteY43" fmla="*/ 794274 h 1342633"/>
              <a:gd name="connsiteX44" fmla="*/ 1118980 w 1342633"/>
              <a:gd name="connsiteY44" fmla="*/ 781908 h 1342633"/>
              <a:gd name="connsiteX45" fmla="*/ 1286103 w 1342633"/>
              <a:gd name="connsiteY45" fmla="*/ 781908 h 1342633"/>
              <a:gd name="connsiteX46" fmla="*/ 1286103 w 1342633"/>
              <a:gd name="connsiteY46" fmla="*/ 565320 h 1342633"/>
              <a:gd name="connsiteX47" fmla="*/ 1118980 w 1342633"/>
              <a:gd name="connsiteY47" fmla="*/ 565320 h 1342633"/>
              <a:gd name="connsiteX48" fmla="*/ 1115446 w 1342633"/>
              <a:gd name="connsiteY48" fmla="*/ 552600 h 1342633"/>
              <a:gd name="connsiteX49" fmla="*/ 1071281 w 1342633"/>
              <a:gd name="connsiteY49" fmla="*/ 445896 h 1342633"/>
              <a:gd name="connsiteX50" fmla="*/ 1064921 w 1342633"/>
              <a:gd name="connsiteY50" fmla="*/ 434589 h 1342633"/>
              <a:gd name="connsiteX51" fmla="*/ 1182931 w 1342633"/>
              <a:gd name="connsiteY51" fmla="*/ 316579 h 1342633"/>
              <a:gd name="connsiteX52" fmla="*/ 1029942 w 1342633"/>
              <a:gd name="connsiteY52" fmla="*/ 163590 h 1342633"/>
              <a:gd name="connsiteX53" fmla="*/ 911932 w 1342633"/>
              <a:gd name="connsiteY53" fmla="*/ 281600 h 1342633"/>
              <a:gd name="connsiteX54" fmla="*/ 900625 w 1342633"/>
              <a:gd name="connsiteY54" fmla="*/ 275240 h 1342633"/>
              <a:gd name="connsiteX55" fmla="*/ 793921 w 1342633"/>
              <a:gd name="connsiteY55" fmla="*/ 231075 h 1342633"/>
              <a:gd name="connsiteX56" fmla="*/ 781555 w 1342633"/>
              <a:gd name="connsiteY56" fmla="*/ 227541 h 1342633"/>
              <a:gd name="connsiteX57" fmla="*/ 781555 w 1342633"/>
              <a:gd name="connsiteY57" fmla="*/ 60772 h 1342633"/>
              <a:gd name="connsiteX58" fmla="*/ 564967 w 1342633"/>
              <a:gd name="connsiteY58" fmla="*/ 60772 h 1342633"/>
              <a:gd name="connsiteX59" fmla="*/ 564967 w 1342633"/>
              <a:gd name="connsiteY59" fmla="*/ 227541 h 1342633"/>
              <a:gd name="connsiteX60" fmla="*/ 552600 w 1342633"/>
              <a:gd name="connsiteY60" fmla="*/ 231075 h 1342633"/>
              <a:gd name="connsiteX61" fmla="*/ 445897 w 1342633"/>
              <a:gd name="connsiteY61" fmla="*/ 275240 h 1342633"/>
              <a:gd name="connsiteX62" fmla="*/ 434590 w 1342633"/>
              <a:gd name="connsiteY62" fmla="*/ 281600 h 1342633"/>
              <a:gd name="connsiteX63" fmla="*/ 316580 w 1342633"/>
              <a:gd name="connsiteY63" fmla="*/ 163590 h 1342633"/>
              <a:gd name="connsiteX64" fmla="*/ 163590 w 1342633"/>
              <a:gd name="connsiteY64" fmla="*/ 316579 h 1342633"/>
              <a:gd name="connsiteX65" fmla="*/ 281600 w 1342633"/>
              <a:gd name="connsiteY65" fmla="*/ 434589 h 1342633"/>
              <a:gd name="connsiteX66" fmla="*/ 275240 w 1342633"/>
              <a:gd name="connsiteY66" fmla="*/ 445896 h 1342633"/>
              <a:gd name="connsiteX67" fmla="*/ 231428 w 1342633"/>
              <a:gd name="connsiteY67" fmla="*/ 552600 h 1342633"/>
              <a:gd name="connsiteX68" fmla="*/ 227895 w 1342633"/>
              <a:gd name="connsiteY68" fmla="*/ 565320 h 1342633"/>
              <a:gd name="connsiteX69" fmla="*/ 60772 w 1342633"/>
              <a:gd name="connsiteY69" fmla="*/ 565320 h 1342633"/>
              <a:gd name="connsiteX70" fmla="*/ 60772 w 1342633"/>
              <a:gd name="connsiteY70" fmla="*/ 781908 h 1342633"/>
              <a:gd name="connsiteX71" fmla="*/ 227895 w 1342633"/>
              <a:gd name="connsiteY71" fmla="*/ 781908 h 1342633"/>
              <a:gd name="connsiteX72" fmla="*/ 231428 w 1342633"/>
              <a:gd name="connsiteY72" fmla="*/ 794274 h 1342633"/>
              <a:gd name="connsiteX73" fmla="*/ 275240 w 1342633"/>
              <a:gd name="connsiteY73" fmla="*/ 900978 h 1342633"/>
              <a:gd name="connsiteX74" fmla="*/ 281600 w 1342633"/>
              <a:gd name="connsiteY74" fmla="*/ 912285 h 1342633"/>
              <a:gd name="connsiteX75" fmla="*/ 163590 w 1342633"/>
              <a:gd name="connsiteY75" fmla="*/ 1030295 h 1342633"/>
              <a:gd name="connsiteX76" fmla="*/ 316580 w 1342633"/>
              <a:gd name="connsiteY76" fmla="*/ 1183285 h 1342633"/>
              <a:gd name="connsiteX77" fmla="*/ 434590 w 1342633"/>
              <a:gd name="connsiteY77" fmla="*/ 1065274 h 1342633"/>
              <a:gd name="connsiteX78" fmla="*/ 445897 w 1342633"/>
              <a:gd name="connsiteY78" fmla="*/ 1071634 h 1342633"/>
              <a:gd name="connsiteX79" fmla="*/ 552600 w 1342633"/>
              <a:gd name="connsiteY79" fmla="*/ 1115799 h 1342633"/>
              <a:gd name="connsiteX80" fmla="*/ 564967 w 1342633"/>
              <a:gd name="connsiteY80" fmla="*/ 1119333 h 1342633"/>
              <a:gd name="connsiteX81" fmla="*/ 564967 w 1342633"/>
              <a:gd name="connsiteY81" fmla="*/ 1286102 h 1342633"/>
              <a:gd name="connsiteX82" fmla="*/ 673084 w 1342633"/>
              <a:gd name="connsiteY82" fmla="*/ 930658 h 1342633"/>
              <a:gd name="connsiteX83" fmla="*/ 415864 w 1342633"/>
              <a:gd name="connsiteY83" fmla="*/ 673437 h 1342633"/>
              <a:gd name="connsiteX84" fmla="*/ 673084 w 1342633"/>
              <a:gd name="connsiteY84" fmla="*/ 416216 h 1342633"/>
              <a:gd name="connsiteX85" fmla="*/ 930304 w 1342633"/>
              <a:gd name="connsiteY85" fmla="*/ 673437 h 1342633"/>
              <a:gd name="connsiteX86" fmla="*/ 673084 w 1342633"/>
              <a:gd name="connsiteY86" fmla="*/ 930658 h 1342633"/>
              <a:gd name="connsiteX87" fmla="*/ 673084 w 1342633"/>
              <a:gd name="connsiteY87" fmla="*/ 450489 h 1342633"/>
              <a:gd name="connsiteX88" fmla="*/ 450136 w 1342633"/>
              <a:gd name="connsiteY88" fmla="*/ 673790 h 1342633"/>
              <a:gd name="connsiteX89" fmla="*/ 673084 w 1342633"/>
              <a:gd name="connsiteY89" fmla="*/ 897091 h 1342633"/>
              <a:gd name="connsiteX90" fmla="*/ 896386 w 1342633"/>
              <a:gd name="connsiteY90" fmla="*/ 673790 h 1342633"/>
              <a:gd name="connsiteX91" fmla="*/ 673084 w 1342633"/>
              <a:gd name="connsiteY91" fmla="*/ 450489 h 1342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1342633" h="1342633">
                <a:moveTo>
                  <a:pt x="815474" y="1320375"/>
                </a:moveTo>
                <a:lnTo>
                  <a:pt x="530694" y="1320375"/>
                </a:lnTo>
                <a:lnTo>
                  <a:pt x="530694" y="1145125"/>
                </a:lnTo>
                <a:cubicBezTo>
                  <a:pt x="499248" y="1135586"/>
                  <a:pt x="468863" y="1123220"/>
                  <a:pt x="440243" y="1107673"/>
                </a:cubicBezTo>
                <a:lnTo>
                  <a:pt x="316580" y="1231337"/>
                </a:lnTo>
                <a:lnTo>
                  <a:pt x="115538" y="1029942"/>
                </a:lnTo>
                <a:lnTo>
                  <a:pt x="239201" y="906278"/>
                </a:lnTo>
                <a:cubicBezTo>
                  <a:pt x="224009" y="877659"/>
                  <a:pt x="211289" y="847273"/>
                  <a:pt x="201749" y="815827"/>
                </a:cubicBezTo>
                <a:lnTo>
                  <a:pt x="26499" y="815827"/>
                </a:lnTo>
                <a:lnTo>
                  <a:pt x="26499" y="531047"/>
                </a:lnTo>
                <a:lnTo>
                  <a:pt x="201749" y="531047"/>
                </a:lnTo>
                <a:cubicBezTo>
                  <a:pt x="211289" y="499601"/>
                  <a:pt x="223655" y="469215"/>
                  <a:pt x="239201" y="440596"/>
                </a:cubicBezTo>
                <a:lnTo>
                  <a:pt x="115538" y="316932"/>
                </a:lnTo>
                <a:lnTo>
                  <a:pt x="316580" y="115537"/>
                </a:lnTo>
                <a:lnTo>
                  <a:pt x="440243" y="239201"/>
                </a:lnTo>
                <a:cubicBezTo>
                  <a:pt x="468863" y="224008"/>
                  <a:pt x="499248" y="211289"/>
                  <a:pt x="530694" y="201749"/>
                </a:cubicBezTo>
                <a:lnTo>
                  <a:pt x="530694" y="26499"/>
                </a:lnTo>
                <a:lnTo>
                  <a:pt x="815474" y="26499"/>
                </a:lnTo>
                <a:lnTo>
                  <a:pt x="815474" y="201749"/>
                </a:lnTo>
                <a:cubicBezTo>
                  <a:pt x="846919" y="211289"/>
                  <a:pt x="877306" y="223655"/>
                  <a:pt x="905925" y="239201"/>
                </a:cubicBezTo>
                <a:lnTo>
                  <a:pt x="1029589" y="115537"/>
                </a:lnTo>
                <a:lnTo>
                  <a:pt x="1230984" y="316932"/>
                </a:lnTo>
                <a:lnTo>
                  <a:pt x="1107321" y="440596"/>
                </a:lnTo>
                <a:cubicBezTo>
                  <a:pt x="1122513" y="469215"/>
                  <a:pt x="1135232" y="499601"/>
                  <a:pt x="1144773" y="531047"/>
                </a:cubicBezTo>
                <a:lnTo>
                  <a:pt x="1320021" y="531047"/>
                </a:lnTo>
                <a:lnTo>
                  <a:pt x="1320021" y="815827"/>
                </a:lnTo>
                <a:lnTo>
                  <a:pt x="1144773" y="815827"/>
                </a:lnTo>
                <a:cubicBezTo>
                  <a:pt x="1135232" y="847273"/>
                  <a:pt x="1122867" y="877659"/>
                  <a:pt x="1107321" y="906278"/>
                </a:cubicBezTo>
                <a:lnTo>
                  <a:pt x="1230984" y="1029942"/>
                </a:lnTo>
                <a:lnTo>
                  <a:pt x="1029589" y="1231337"/>
                </a:lnTo>
                <a:lnTo>
                  <a:pt x="905925" y="1107673"/>
                </a:lnTo>
                <a:cubicBezTo>
                  <a:pt x="877306" y="1122866"/>
                  <a:pt x="846919" y="1135586"/>
                  <a:pt x="815474" y="1145125"/>
                </a:cubicBezTo>
                <a:lnTo>
                  <a:pt x="815474" y="1320375"/>
                </a:lnTo>
                <a:close/>
                <a:moveTo>
                  <a:pt x="564967" y="1286102"/>
                </a:moveTo>
                <a:lnTo>
                  <a:pt x="781555" y="1286102"/>
                </a:lnTo>
                <a:lnTo>
                  <a:pt x="781555" y="1119333"/>
                </a:lnTo>
                <a:lnTo>
                  <a:pt x="793921" y="1115799"/>
                </a:lnTo>
                <a:cubicBezTo>
                  <a:pt x="831374" y="1105553"/>
                  <a:pt x="867413" y="1090714"/>
                  <a:pt x="900625" y="1071634"/>
                </a:cubicBezTo>
                <a:lnTo>
                  <a:pt x="911932" y="1065274"/>
                </a:lnTo>
                <a:lnTo>
                  <a:pt x="1029942" y="1183285"/>
                </a:lnTo>
                <a:lnTo>
                  <a:pt x="1182931" y="1030295"/>
                </a:lnTo>
                <a:lnTo>
                  <a:pt x="1064921" y="912285"/>
                </a:lnTo>
                <a:lnTo>
                  <a:pt x="1071281" y="900978"/>
                </a:lnTo>
                <a:cubicBezTo>
                  <a:pt x="1090361" y="867766"/>
                  <a:pt x="1104847" y="832080"/>
                  <a:pt x="1115446" y="794274"/>
                </a:cubicBezTo>
                <a:lnTo>
                  <a:pt x="1118980" y="781908"/>
                </a:lnTo>
                <a:lnTo>
                  <a:pt x="1286103" y="781908"/>
                </a:lnTo>
                <a:lnTo>
                  <a:pt x="1286103" y="565320"/>
                </a:lnTo>
                <a:lnTo>
                  <a:pt x="1118980" y="565320"/>
                </a:lnTo>
                <a:lnTo>
                  <a:pt x="1115446" y="552600"/>
                </a:lnTo>
                <a:cubicBezTo>
                  <a:pt x="1105201" y="514794"/>
                  <a:pt x="1090361" y="479109"/>
                  <a:pt x="1071281" y="445896"/>
                </a:cubicBezTo>
                <a:lnTo>
                  <a:pt x="1064921" y="434589"/>
                </a:lnTo>
                <a:lnTo>
                  <a:pt x="1182931" y="316579"/>
                </a:lnTo>
                <a:lnTo>
                  <a:pt x="1029942" y="163590"/>
                </a:lnTo>
                <a:lnTo>
                  <a:pt x="911932" y="281600"/>
                </a:lnTo>
                <a:lnTo>
                  <a:pt x="900625" y="275240"/>
                </a:lnTo>
                <a:cubicBezTo>
                  <a:pt x="867413" y="256160"/>
                  <a:pt x="831374" y="241321"/>
                  <a:pt x="793921" y="231075"/>
                </a:cubicBezTo>
                <a:lnTo>
                  <a:pt x="781555" y="227541"/>
                </a:lnTo>
                <a:lnTo>
                  <a:pt x="781555" y="60772"/>
                </a:lnTo>
                <a:lnTo>
                  <a:pt x="564967" y="60772"/>
                </a:lnTo>
                <a:lnTo>
                  <a:pt x="564967" y="227541"/>
                </a:lnTo>
                <a:lnTo>
                  <a:pt x="552600" y="231075"/>
                </a:lnTo>
                <a:cubicBezTo>
                  <a:pt x="515148" y="241321"/>
                  <a:pt x="479109" y="256160"/>
                  <a:pt x="445897" y="275240"/>
                </a:cubicBezTo>
                <a:lnTo>
                  <a:pt x="434590" y="281600"/>
                </a:lnTo>
                <a:lnTo>
                  <a:pt x="316580" y="163590"/>
                </a:lnTo>
                <a:lnTo>
                  <a:pt x="163590" y="316579"/>
                </a:lnTo>
                <a:lnTo>
                  <a:pt x="281600" y="434589"/>
                </a:lnTo>
                <a:lnTo>
                  <a:pt x="275240" y="445896"/>
                </a:lnTo>
                <a:cubicBezTo>
                  <a:pt x="256514" y="479109"/>
                  <a:pt x="241675" y="514794"/>
                  <a:pt x="231428" y="552600"/>
                </a:cubicBezTo>
                <a:lnTo>
                  <a:pt x="227895" y="565320"/>
                </a:lnTo>
                <a:lnTo>
                  <a:pt x="60772" y="565320"/>
                </a:lnTo>
                <a:lnTo>
                  <a:pt x="60772" y="781908"/>
                </a:lnTo>
                <a:lnTo>
                  <a:pt x="227895" y="781908"/>
                </a:lnTo>
                <a:lnTo>
                  <a:pt x="231428" y="794274"/>
                </a:lnTo>
                <a:cubicBezTo>
                  <a:pt x="241675" y="832080"/>
                  <a:pt x="256514" y="867766"/>
                  <a:pt x="275240" y="900978"/>
                </a:cubicBezTo>
                <a:lnTo>
                  <a:pt x="281600" y="912285"/>
                </a:lnTo>
                <a:lnTo>
                  <a:pt x="163590" y="1030295"/>
                </a:lnTo>
                <a:lnTo>
                  <a:pt x="316580" y="1183285"/>
                </a:lnTo>
                <a:lnTo>
                  <a:pt x="434590" y="1065274"/>
                </a:lnTo>
                <a:lnTo>
                  <a:pt x="445897" y="1071634"/>
                </a:lnTo>
                <a:cubicBezTo>
                  <a:pt x="479109" y="1090714"/>
                  <a:pt x="514794" y="1105553"/>
                  <a:pt x="552600" y="1115799"/>
                </a:cubicBezTo>
                <a:lnTo>
                  <a:pt x="564967" y="1119333"/>
                </a:lnTo>
                <a:lnTo>
                  <a:pt x="564967" y="1286102"/>
                </a:lnTo>
                <a:close/>
                <a:moveTo>
                  <a:pt x="673084" y="930658"/>
                </a:moveTo>
                <a:cubicBezTo>
                  <a:pt x="531401" y="930658"/>
                  <a:pt x="415864" y="815120"/>
                  <a:pt x="415864" y="673437"/>
                </a:cubicBezTo>
                <a:cubicBezTo>
                  <a:pt x="415864" y="531754"/>
                  <a:pt x="531401" y="416216"/>
                  <a:pt x="673084" y="416216"/>
                </a:cubicBezTo>
                <a:cubicBezTo>
                  <a:pt x="814768" y="416216"/>
                  <a:pt x="930304" y="531754"/>
                  <a:pt x="930304" y="673437"/>
                </a:cubicBezTo>
                <a:cubicBezTo>
                  <a:pt x="930304" y="815473"/>
                  <a:pt x="814768" y="930658"/>
                  <a:pt x="673084" y="930658"/>
                </a:cubicBezTo>
                <a:close/>
                <a:moveTo>
                  <a:pt x="673084" y="450489"/>
                </a:moveTo>
                <a:cubicBezTo>
                  <a:pt x="550127" y="450489"/>
                  <a:pt x="450136" y="550480"/>
                  <a:pt x="450136" y="673790"/>
                </a:cubicBezTo>
                <a:cubicBezTo>
                  <a:pt x="450136" y="796747"/>
                  <a:pt x="550127" y="897091"/>
                  <a:pt x="673084" y="897091"/>
                </a:cubicBezTo>
                <a:cubicBezTo>
                  <a:pt x="796042" y="897091"/>
                  <a:pt x="896386" y="797101"/>
                  <a:pt x="896386" y="673790"/>
                </a:cubicBezTo>
                <a:cubicBezTo>
                  <a:pt x="896386" y="550480"/>
                  <a:pt x="796042" y="450489"/>
                  <a:pt x="673084" y="450489"/>
                </a:cubicBezTo>
                <a:close/>
              </a:path>
            </a:pathLst>
          </a:custGeom>
          <a:solidFill>
            <a:srgbClr val="EF9900"/>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FF109F79-F71F-4112-8FEC-51F79AD7A86D}"/>
              </a:ext>
            </a:extLst>
          </p:cNvPr>
          <p:cNvSpPr/>
          <p:nvPr/>
        </p:nvSpPr>
        <p:spPr>
          <a:xfrm>
            <a:off x="21649911" y="3329774"/>
            <a:ext cx="1342789" cy="1342789"/>
          </a:xfrm>
          <a:custGeom>
            <a:avLst/>
            <a:gdLst>
              <a:gd name="connsiteX0" fmla="*/ 673790 w 1342633"/>
              <a:gd name="connsiteY0" fmla="*/ 1321081 h 1342633"/>
              <a:gd name="connsiteX1" fmla="*/ 26499 w 1342633"/>
              <a:gd name="connsiteY1" fmla="*/ 673790 h 1342633"/>
              <a:gd name="connsiteX2" fmla="*/ 673790 w 1342633"/>
              <a:gd name="connsiteY2" fmla="*/ 26499 h 1342633"/>
              <a:gd name="connsiteX3" fmla="*/ 1321082 w 1342633"/>
              <a:gd name="connsiteY3" fmla="*/ 673790 h 1342633"/>
              <a:gd name="connsiteX4" fmla="*/ 673790 w 1342633"/>
              <a:gd name="connsiteY4" fmla="*/ 1321081 h 1342633"/>
              <a:gd name="connsiteX5" fmla="*/ 673790 w 1342633"/>
              <a:gd name="connsiteY5" fmla="*/ 60418 h 1342633"/>
              <a:gd name="connsiteX6" fmla="*/ 60771 w 1342633"/>
              <a:gd name="connsiteY6" fmla="*/ 673790 h 1342633"/>
              <a:gd name="connsiteX7" fmla="*/ 673790 w 1342633"/>
              <a:gd name="connsiteY7" fmla="*/ 1286808 h 1342633"/>
              <a:gd name="connsiteX8" fmla="*/ 1287162 w 1342633"/>
              <a:gd name="connsiteY8" fmla="*/ 673790 h 1342633"/>
              <a:gd name="connsiteX9" fmla="*/ 673790 w 1342633"/>
              <a:gd name="connsiteY9" fmla="*/ 60418 h 1342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2633" h="1342633">
                <a:moveTo>
                  <a:pt x="673790" y="1321081"/>
                </a:moveTo>
                <a:cubicBezTo>
                  <a:pt x="316931" y="1321081"/>
                  <a:pt x="26499" y="1030648"/>
                  <a:pt x="26499" y="673790"/>
                </a:cubicBezTo>
                <a:cubicBezTo>
                  <a:pt x="26499" y="316932"/>
                  <a:pt x="316931" y="26499"/>
                  <a:pt x="673790" y="26499"/>
                </a:cubicBezTo>
                <a:cubicBezTo>
                  <a:pt x="1030647" y="26499"/>
                  <a:pt x="1321082" y="316932"/>
                  <a:pt x="1321082" y="673790"/>
                </a:cubicBezTo>
                <a:cubicBezTo>
                  <a:pt x="1321082" y="1030648"/>
                  <a:pt x="1031001" y="1321081"/>
                  <a:pt x="673790" y="1321081"/>
                </a:cubicBezTo>
                <a:close/>
                <a:moveTo>
                  <a:pt x="673790" y="60418"/>
                </a:moveTo>
                <a:cubicBezTo>
                  <a:pt x="335658" y="60418"/>
                  <a:pt x="60771" y="335658"/>
                  <a:pt x="60771" y="673790"/>
                </a:cubicBezTo>
                <a:cubicBezTo>
                  <a:pt x="60771" y="1011922"/>
                  <a:pt x="336012" y="1286808"/>
                  <a:pt x="673790" y="1286808"/>
                </a:cubicBezTo>
                <a:cubicBezTo>
                  <a:pt x="1011922" y="1286808"/>
                  <a:pt x="1287162" y="1011569"/>
                  <a:pt x="1287162" y="673790"/>
                </a:cubicBezTo>
                <a:cubicBezTo>
                  <a:pt x="1287162" y="335658"/>
                  <a:pt x="1011922" y="60418"/>
                  <a:pt x="673790" y="60418"/>
                </a:cubicBezTo>
                <a:close/>
              </a:path>
            </a:pathLst>
          </a:custGeom>
          <a:solidFill>
            <a:srgbClr val="E23A00"/>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B00ED374-0BB4-4C83-B3A5-9C59E1A06321}"/>
              </a:ext>
            </a:extLst>
          </p:cNvPr>
          <p:cNvSpPr/>
          <p:nvPr/>
        </p:nvSpPr>
        <p:spPr>
          <a:xfrm>
            <a:off x="21755213" y="3435077"/>
            <a:ext cx="1130770" cy="1130770"/>
          </a:xfrm>
          <a:custGeom>
            <a:avLst/>
            <a:gdLst>
              <a:gd name="connsiteX0" fmla="*/ 568500 w 1130638"/>
              <a:gd name="connsiteY0" fmla="*/ 1110500 h 1130638"/>
              <a:gd name="connsiteX1" fmla="*/ 26499 w 1130638"/>
              <a:gd name="connsiteY1" fmla="*/ 568499 h 1130638"/>
              <a:gd name="connsiteX2" fmla="*/ 568500 w 1130638"/>
              <a:gd name="connsiteY2" fmla="*/ 26499 h 1130638"/>
              <a:gd name="connsiteX3" fmla="*/ 1110499 w 1130638"/>
              <a:gd name="connsiteY3" fmla="*/ 568499 h 1130638"/>
              <a:gd name="connsiteX4" fmla="*/ 568500 w 1130638"/>
              <a:gd name="connsiteY4" fmla="*/ 1110500 h 1130638"/>
              <a:gd name="connsiteX5" fmla="*/ 568500 w 1130638"/>
              <a:gd name="connsiteY5" fmla="*/ 60772 h 1130638"/>
              <a:gd name="connsiteX6" fmla="*/ 60773 w 1130638"/>
              <a:gd name="connsiteY6" fmla="*/ 568499 h 1130638"/>
              <a:gd name="connsiteX7" fmla="*/ 568500 w 1130638"/>
              <a:gd name="connsiteY7" fmla="*/ 1076227 h 1130638"/>
              <a:gd name="connsiteX8" fmla="*/ 1076228 w 1130638"/>
              <a:gd name="connsiteY8" fmla="*/ 568499 h 1130638"/>
              <a:gd name="connsiteX9" fmla="*/ 568500 w 1130638"/>
              <a:gd name="connsiteY9" fmla="*/ 60772 h 1130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638" h="1130638">
                <a:moveTo>
                  <a:pt x="568500" y="1110500"/>
                </a:moveTo>
                <a:cubicBezTo>
                  <a:pt x="269587" y="1110500"/>
                  <a:pt x="26499" y="867412"/>
                  <a:pt x="26499" y="568499"/>
                </a:cubicBezTo>
                <a:cubicBezTo>
                  <a:pt x="26499" y="269587"/>
                  <a:pt x="269587" y="26499"/>
                  <a:pt x="568500" y="26499"/>
                </a:cubicBezTo>
                <a:cubicBezTo>
                  <a:pt x="867412" y="26499"/>
                  <a:pt x="1110499" y="269587"/>
                  <a:pt x="1110499" y="568499"/>
                </a:cubicBezTo>
                <a:cubicBezTo>
                  <a:pt x="1110499" y="867412"/>
                  <a:pt x="867412" y="1110500"/>
                  <a:pt x="568500" y="1110500"/>
                </a:cubicBezTo>
                <a:close/>
                <a:moveTo>
                  <a:pt x="568500" y="60772"/>
                </a:moveTo>
                <a:cubicBezTo>
                  <a:pt x="288314" y="60772"/>
                  <a:pt x="60773" y="288666"/>
                  <a:pt x="60773" y="568499"/>
                </a:cubicBezTo>
                <a:cubicBezTo>
                  <a:pt x="60773" y="848686"/>
                  <a:pt x="288668" y="1076227"/>
                  <a:pt x="568500" y="1076227"/>
                </a:cubicBezTo>
                <a:cubicBezTo>
                  <a:pt x="848333" y="1076227"/>
                  <a:pt x="1076228" y="848333"/>
                  <a:pt x="1076228" y="568499"/>
                </a:cubicBezTo>
                <a:cubicBezTo>
                  <a:pt x="1076581" y="288313"/>
                  <a:pt x="848687" y="60772"/>
                  <a:pt x="568500" y="60772"/>
                </a:cubicBezTo>
                <a:close/>
              </a:path>
            </a:pathLst>
          </a:custGeom>
          <a:solidFill>
            <a:srgbClr val="E23A00"/>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F89A684D-D28D-48AF-84F3-5884DBDC0A3E}"/>
              </a:ext>
            </a:extLst>
          </p:cNvPr>
          <p:cNvSpPr/>
          <p:nvPr/>
        </p:nvSpPr>
        <p:spPr>
          <a:xfrm>
            <a:off x="22066174" y="3668651"/>
            <a:ext cx="494712" cy="636058"/>
          </a:xfrm>
          <a:custGeom>
            <a:avLst/>
            <a:gdLst>
              <a:gd name="connsiteX0" fmla="*/ 429998 w 494654"/>
              <a:gd name="connsiteY0" fmla="*/ 144510 h 635984"/>
              <a:gd name="connsiteX1" fmla="*/ 361453 w 494654"/>
              <a:gd name="connsiteY1" fmla="*/ 97518 h 635984"/>
              <a:gd name="connsiteX2" fmla="*/ 263935 w 494654"/>
              <a:gd name="connsiteY2" fmla="*/ 79498 h 635984"/>
              <a:gd name="connsiteX3" fmla="*/ 146631 w 494654"/>
              <a:gd name="connsiteY3" fmla="*/ 109884 h 635984"/>
              <a:gd name="connsiteX4" fmla="*/ 109886 w 494654"/>
              <a:gd name="connsiteY4" fmla="*/ 192562 h 635984"/>
              <a:gd name="connsiteX5" fmla="*/ 119778 w 494654"/>
              <a:gd name="connsiteY5" fmla="*/ 237434 h 635984"/>
              <a:gd name="connsiteX6" fmla="*/ 150163 w 494654"/>
              <a:gd name="connsiteY6" fmla="*/ 267820 h 635984"/>
              <a:gd name="connsiteX7" fmla="*/ 202810 w 494654"/>
              <a:gd name="connsiteY7" fmla="*/ 290080 h 635984"/>
              <a:gd name="connsiteX8" fmla="*/ 278420 w 494654"/>
              <a:gd name="connsiteY8" fmla="*/ 308806 h 635984"/>
              <a:gd name="connsiteX9" fmla="*/ 366046 w 494654"/>
              <a:gd name="connsiteY9" fmla="*/ 331772 h 635984"/>
              <a:gd name="connsiteX10" fmla="*/ 432471 w 494654"/>
              <a:gd name="connsiteY10" fmla="*/ 363924 h 635984"/>
              <a:gd name="connsiteX11" fmla="*/ 474517 w 494654"/>
              <a:gd name="connsiteY11" fmla="*/ 410563 h 635984"/>
              <a:gd name="connsiteX12" fmla="*/ 489002 w 494654"/>
              <a:gd name="connsiteY12" fmla="*/ 479108 h 635984"/>
              <a:gd name="connsiteX13" fmla="*/ 472749 w 494654"/>
              <a:gd name="connsiteY13" fmla="*/ 551893 h 635984"/>
              <a:gd name="connsiteX14" fmla="*/ 427524 w 494654"/>
              <a:gd name="connsiteY14" fmla="*/ 603125 h 635984"/>
              <a:gd name="connsiteX15" fmla="*/ 358272 w 494654"/>
              <a:gd name="connsiteY15" fmla="*/ 633511 h 635984"/>
              <a:gd name="connsiteX16" fmla="*/ 270294 w 494654"/>
              <a:gd name="connsiteY16" fmla="*/ 643404 h 635984"/>
              <a:gd name="connsiteX17" fmla="*/ 26499 w 494654"/>
              <a:gd name="connsiteY17" fmla="*/ 555426 h 635984"/>
              <a:gd name="connsiteX18" fmla="*/ 56533 w 494654"/>
              <a:gd name="connsiteY18" fmla="*/ 506668 h 635984"/>
              <a:gd name="connsiteX19" fmla="*/ 95398 w 494654"/>
              <a:gd name="connsiteY19" fmla="*/ 539173 h 635984"/>
              <a:gd name="connsiteX20" fmla="*/ 145923 w 494654"/>
              <a:gd name="connsiteY20" fmla="*/ 566026 h 635984"/>
              <a:gd name="connsiteX21" fmla="*/ 205284 w 494654"/>
              <a:gd name="connsiteY21" fmla="*/ 584046 h 635984"/>
              <a:gd name="connsiteX22" fmla="*/ 272060 w 494654"/>
              <a:gd name="connsiteY22" fmla="*/ 590406 h 635984"/>
              <a:gd name="connsiteX23" fmla="*/ 385478 w 494654"/>
              <a:gd name="connsiteY23" fmla="*/ 564260 h 635984"/>
              <a:gd name="connsiteX24" fmla="*/ 426112 w 494654"/>
              <a:gd name="connsiteY24" fmla="*/ 485115 h 635984"/>
              <a:gd name="connsiteX25" fmla="*/ 414451 w 494654"/>
              <a:gd name="connsiteY25" fmla="*/ 437769 h 635984"/>
              <a:gd name="connsiteX26" fmla="*/ 379824 w 494654"/>
              <a:gd name="connsiteY26" fmla="*/ 404203 h 635984"/>
              <a:gd name="connsiteX27" fmla="*/ 322586 w 494654"/>
              <a:gd name="connsiteY27" fmla="*/ 379824 h 635984"/>
              <a:gd name="connsiteX28" fmla="*/ 243088 w 494654"/>
              <a:gd name="connsiteY28" fmla="*/ 359331 h 635984"/>
              <a:gd name="connsiteX29" fmla="*/ 159350 w 494654"/>
              <a:gd name="connsiteY29" fmla="*/ 336365 h 635984"/>
              <a:gd name="connsiteX30" fmla="*/ 98579 w 494654"/>
              <a:gd name="connsiteY30" fmla="*/ 306332 h 635984"/>
              <a:gd name="connsiteX31" fmla="*/ 61480 w 494654"/>
              <a:gd name="connsiteY31" fmla="*/ 263227 h 635984"/>
              <a:gd name="connsiteX32" fmla="*/ 49113 w 494654"/>
              <a:gd name="connsiteY32" fmla="*/ 201042 h 635984"/>
              <a:gd name="connsiteX33" fmla="*/ 65013 w 494654"/>
              <a:gd name="connsiteY33" fmla="*/ 126137 h 635984"/>
              <a:gd name="connsiteX34" fmla="*/ 109886 w 494654"/>
              <a:gd name="connsiteY34" fmla="*/ 71372 h 635984"/>
              <a:gd name="connsiteX35" fmla="*/ 178431 w 494654"/>
              <a:gd name="connsiteY35" fmla="*/ 38159 h 635984"/>
              <a:gd name="connsiteX36" fmla="*/ 265701 w 494654"/>
              <a:gd name="connsiteY36" fmla="*/ 26499 h 635984"/>
              <a:gd name="connsiteX37" fmla="*/ 373818 w 494654"/>
              <a:gd name="connsiteY37" fmla="*/ 44872 h 635984"/>
              <a:gd name="connsiteX38" fmla="*/ 459676 w 494654"/>
              <a:gd name="connsiteY38" fmla="*/ 96811 h 635984"/>
              <a:gd name="connsiteX39" fmla="*/ 429998 w 494654"/>
              <a:gd name="connsiteY39" fmla="*/ 144510 h 635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94654" h="635984">
                <a:moveTo>
                  <a:pt x="429998" y="144510"/>
                </a:moveTo>
                <a:cubicBezTo>
                  <a:pt x="413037" y="125077"/>
                  <a:pt x="390072" y="109531"/>
                  <a:pt x="361453" y="97518"/>
                </a:cubicBezTo>
                <a:cubicBezTo>
                  <a:pt x="332833" y="85505"/>
                  <a:pt x="300326" y="79498"/>
                  <a:pt x="263935" y="79498"/>
                </a:cubicBezTo>
                <a:cubicBezTo>
                  <a:pt x="210229" y="79498"/>
                  <a:pt x="171364" y="89744"/>
                  <a:pt x="146631" y="109884"/>
                </a:cubicBezTo>
                <a:cubicBezTo>
                  <a:pt x="122251" y="130023"/>
                  <a:pt x="109886" y="157583"/>
                  <a:pt x="109886" y="192562"/>
                </a:cubicBezTo>
                <a:cubicBezTo>
                  <a:pt x="109886" y="210935"/>
                  <a:pt x="113064" y="225774"/>
                  <a:pt x="119778" y="237434"/>
                </a:cubicBezTo>
                <a:cubicBezTo>
                  <a:pt x="126137" y="249094"/>
                  <a:pt x="136385" y="259340"/>
                  <a:pt x="150163" y="267820"/>
                </a:cubicBezTo>
                <a:cubicBezTo>
                  <a:pt x="163943" y="276300"/>
                  <a:pt x="181256" y="283720"/>
                  <a:pt x="202810" y="290080"/>
                </a:cubicBezTo>
                <a:cubicBezTo>
                  <a:pt x="224362" y="296439"/>
                  <a:pt x="249449" y="302799"/>
                  <a:pt x="278420" y="308806"/>
                </a:cubicBezTo>
                <a:cubicBezTo>
                  <a:pt x="310927" y="315519"/>
                  <a:pt x="340252" y="323292"/>
                  <a:pt x="366046" y="331772"/>
                </a:cubicBezTo>
                <a:cubicBezTo>
                  <a:pt x="391838" y="340252"/>
                  <a:pt x="414098" y="351205"/>
                  <a:pt x="432471" y="363924"/>
                </a:cubicBezTo>
                <a:cubicBezTo>
                  <a:pt x="450489" y="376644"/>
                  <a:pt x="464623" y="392190"/>
                  <a:pt x="474517" y="410563"/>
                </a:cubicBezTo>
                <a:cubicBezTo>
                  <a:pt x="484055" y="428936"/>
                  <a:pt x="489002" y="451549"/>
                  <a:pt x="489002" y="479108"/>
                </a:cubicBezTo>
                <a:cubicBezTo>
                  <a:pt x="489002" y="507021"/>
                  <a:pt x="483702" y="531400"/>
                  <a:pt x="472749" y="551893"/>
                </a:cubicBezTo>
                <a:cubicBezTo>
                  <a:pt x="461796" y="572386"/>
                  <a:pt x="446957" y="589699"/>
                  <a:pt x="427524" y="603125"/>
                </a:cubicBezTo>
                <a:cubicBezTo>
                  <a:pt x="408092" y="616905"/>
                  <a:pt x="385125" y="626798"/>
                  <a:pt x="358272" y="633511"/>
                </a:cubicBezTo>
                <a:cubicBezTo>
                  <a:pt x="331419" y="640224"/>
                  <a:pt x="302094" y="643404"/>
                  <a:pt x="270294" y="643404"/>
                </a:cubicBezTo>
                <a:cubicBezTo>
                  <a:pt x="176311" y="643404"/>
                  <a:pt x="95044" y="614078"/>
                  <a:pt x="26499" y="555426"/>
                </a:cubicBezTo>
                <a:lnTo>
                  <a:pt x="56533" y="506668"/>
                </a:lnTo>
                <a:cubicBezTo>
                  <a:pt x="67486" y="517974"/>
                  <a:pt x="80205" y="528927"/>
                  <a:pt x="95398" y="539173"/>
                </a:cubicBezTo>
                <a:cubicBezTo>
                  <a:pt x="110591" y="549420"/>
                  <a:pt x="127198" y="558253"/>
                  <a:pt x="145923" y="566026"/>
                </a:cubicBezTo>
                <a:cubicBezTo>
                  <a:pt x="164297" y="573799"/>
                  <a:pt x="184083" y="579806"/>
                  <a:pt x="205284" y="584046"/>
                </a:cubicBezTo>
                <a:cubicBezTo>
                  <a:pt x="226482" y="588286"/>
                  <a:pt x="248742" y="590406"/>
                  <a:pt x="272060" y="590406"/>
                </a:cubicBezTo>
                <a:cubicBezTo>
                  <a:pt x="320466" y="590406"/>
                  <a:pt x="358272" y="581572"/>
                  <a:pt x="385478" y="564260"/>
                </a:cubicBezTo>
                <a:cubicBezTo>
                  <a:pt x="412685" y="546947"/>
                  <a:pt x="426112" y="520447"/>
                  <a:pt x="426112" y="485115"/>
                </a:cubicBezTo>
                <a:cubicBezTo>
                  <a:pt x="426112" y="466389"/>
                  <a:pt x="422223" y="450489"/>
                  <a:pt x="414451" y="437769"/>
                </a:cubicBezTo>
                <a:cubicBezTo>
                  <a:pt x="406677" y="425050"/>
                  <a:pt x="395019" y="413743"/>
                  <a:pt x="379824" y="404203"/>
                </a:cubicBezTo>
                <a:cubicBezTo>
                  <a:pt x="364280" y="395017"/>
                  <a:pt x="345199" y="386537"/>
                  <a:pt x="322586" y="379824"/>
                </a:cubicBezTo>
                <a:cubicBezTo>
                  <a:pt x="299621" y="373111"/>
                  <a:pt x="273121" y="366044"/>
                  <a:pt x="243088" y="359331"/>
                </a:cubicBezTo>
                <a:cubicBezTo>
                  <a:pt x="211290" y="351911"/>
                  <a:pt x="183024" y="344138"/>
                  <a:pt x="159350" y="336365"/>
                </a:cubicBezTo>
                <a:cubicBezTo>
                  <a:pt x="135324" y="328239"/>
                  <a:pt x="115184" y="318345"/>
                  <a:pt x="98579" y="306332"/>
                </a:cubicBezTo>
                <a:cubicBezTo>
                  <a:pt x="81972" y="294319"/>
                  <a:pt x="69606" y="279833"/>
                  <a:pt x="61480" y="263227"/>
                </a:cubicBezTo>
                <a:cubicBezTo>
                  <a:pt x="52999" y="246267"/>
                  <a:pt x="49113" y="225774"/>
                  <a:pt x="49113" y="201042"/>
                </a:cubicBezTo>
                <a:cubicBezTo>
                  <a:pt x="49113" y="173129"/>
                  <a:pt x="54413" y="148043"/>
                  <a:pt x="65013" y="126137"/>
                </a:cubicBezTo>
                <a:cubicBezTo>
                  <a:pt x="75612" y="104231"/>
                  <a:pt x="90453" y="85858"/>
                  <a:pt x="109886" y="71372"/>
                </a:cubicBezTo>
                <a:cubicBezTo>
                  <a:pt x="129318" y="56885"/>
                  <a:pt x="152285" y="45579"/>
                  <a:pt x="178431" y="38159"/>
                </a:cubicBezTo>
                <a:cubicBezTo>
                  <a:pt x="204576" y="30386"/>
                  <a:pt x="233903" y="26499"/>
                  <a:pt x="265701" y="26499"/>
                </a:cubicBezTo>
                <a:cubicBezTo>
                  <a:pt x="306334" y="26499"/>
                  <a:pt x="342372" y="32506"/>
                  <a:pt x="373818" y="44872"/>
                </a:cubicBezTo>
                <a:cubicBezTo>
                  <a:pt x="405618" y="57239"/>
                  <a:pt x="434237" y="74551"/>
                  <a:pt x="459676" y="96811"/>
                </a:cubicBezTo>
                <a:lnTo>
                  <a:pt x="429998" y="144510"/>
                </a:lnTo>
                <a:close/>
              </a:path>
            </a:pathLst>
          </a:custGeom>
          <a:solidFill>
            <a:srgbClr val="E23A00"/>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71104D2-D3F2-4623-87D4-B65F6BAE3CFA}"/>
              </a:ext>
            </a:extLst>
          </p:cNvPr>
          <p:cNvSpPr/>
          <p:nvPr/>
        </p:nvSpPr>
        <p:spPr>
          <a:xfrm>
            <a:off x="22220596" y="3576423"/>
            <a:ext cx="70673" cy="848077"/>
          </a:xfrm>
          <a:custGeom>
            <a:avLst/>
            <a:gdLst>
              <a:gd name="connsiteX0" fmla="*/ 26500 w 70664"/>
              <a:gd name="connsiteY0" fmla="*/ 26499 h 847979"/>
              <a:gd name="connsiteX1" fmla="*/ 60772 w 70664"/>
              <a:gd name="connsiteY1" fmla="*/ 26499 h 847979"/>
              <a:gd name="connsiteX2" fmla="*/ 60772 w 70664"/>
              <a:gd name="connsiteY2" fmla="*/ 828193 h 847979"/>
              <a:gd name="connsiteX3" fmla="*/ 26500 w 70664"/>
              <a:gd name="connsiteY3" fmla="*/ 828193 h 847979"/>
            </a:gdLst>
            <a:ahLst/>
            <a:cxnLst>
              <a:cxn ang="0">
                <a:pos x="connsiteX0" y="connsiteY0"/>
              </a:cxn>
              <a:cxn ang="0">
                <a:pos x="connsiteX1" y="connsiteY1"/>
              </a:cxn>
              <a:cxn ang="0">
                <a:pos x="connsiteX2" y="connsiteY2"/>
              </a:cxn>
              <a:cxn ang="0">
                <a:pos x="connsiteX3" y="connsiteY3"/>
              </a:cxn>
            </a:cxnLst>
            <a:rect l="l" t="t" r="r" b="b"/>
            <a:pathLst>
              <a:path w="70664" h="847979">
                <a:moveTo>
                  <a:pt x="26500" y="26499"/>
                </a:moveTo>
                <a:lnTo>
                  <a:pt x="60772" y="26499"/>
                </a:lnTo>
                <a:lnTo>
                  <a:pt x="60772" y="828193"/>
                </a:lnTo>
                <a:lnTo>
                  <a:pt x="26500" y="828193"/>
                </a:lnTo>
                <a:close/>
              </a:path>
            </a:pathLst>
          </a:custGeom>
          <a:solidFill>
            <a:srgbClr val="E23A00"/>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BDFBF824-B6C5-496C-9344-2A638868F8E1}"/>
              </a:ext>
            </a:extLst>
          </p:cNvPr>
          <p:cNvSpPr/>
          <p:nvPr/>
        </p:nvSpPr>
        <p:spPr>
          <a:xfrm>
            <a:off x="22340034" y="3576423"/>
            <a:ext cx="70673" cy="848077"/>
          </a:xfrm>
          <a:custGeom>
            <a:avLst/>
            <a:gdLst>
              <a:gd name="connsiteX0" fmla="*/ 26498 w 70664"/>
              <a:gd name="connsiteY0" fmla="*/ 26499 h 847979"/>
              <a:gd name="connsiteX1" fmla="*/ 60418 w 70664"/>
              <a:gd name="connsiteY1" fmla="*/ 26499 h 847979"/>
              <a:gd name="connsiteX2" fmla="*/ 60418 w 70664"/>
              <a:gd name="connsiteY2" fmla="*/ 828193 h 847979"/>
              <a:gd name="connsiteX3" fmla="*/ 26498 w 70664"/>
              <a:gd name="connsiteY3" fmla="*/ 828193 h 847979"/>
            </a:gdLst>
            <a:ahLst/>
            <a:cxnLst>
              <a:cxn ang="0">
                <a:pos x="connsiteX0" y="connsiteY0"/>
              </a:cxn>
              <a:cxn ang="0">
                <a:pos x="connsiteX1" y="connsiteY1"/>
              </a:cxn>
              <a:cxn ang="0">
                <a:pos x="connsiteX2" y="connsiteY2"/>
              </a:cxn>
              <a:cxn ang="0">
                <a:pos x="connsiteX3" y="connsiteY3"/>
              </a:cxn>
            </a:cxnLst>
            <a:rect l="l" t="t" r="r" b="b"/>
            <a:pathLst>
              <a:path w="70664" h="847979">
                <a:moveTo>
                  <a:pt x="26498" y="26499"/>
                </a:moveTo>
                <a:lnTo>
                  <a:pt x="60418" y="26499"/>
                </a:lnTo>
                <a:lnTo>
                  <a:pt x="60418" y="828193"/>
                </a:lnTo>
                <a:lnTo>
                  <a:pt x="26498" y="828193"/>
                </a:lnTo>
                <a:close/>
              </a:path>
            </a:pathLst>
          </a:custGeom>
          <a:solidFill>
            <a:srgbClr val="E23A00"/>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ED0E9B13-ACBA-4121-A483-848ED88A048F}"/>
              </a:ext>
            </a:extLst>
          </p:cNvPr>
          <p:cNvSpPr/>
          <p:nvPr/>
        </p:nvSpPr>
        <p:spPr>
          <a:xfrm>
            <a:off x="5492623" y="4493053"/>
            <a:ext cx="1236779" cy="812741"/>
          </a:xfrm>
          <a:custGeom>
            <a:avLst/>
            <a:gdLst>
              <a:gd name="connsiteX0" fmla="*/ 1238756 w 1236636"/>
              <a:gd name="connsiteY0" fmla="*/ 799927 h 812646"/>
              <a:gd name="connsiteX1" fmla="*/ 26499 w 1236636"/>
              <a:gd name="connsiteY1" fmla="*/ 799927 h 812646"/>
              <a:gd name="connsiteX2" fmla="*/ 26499 w 1236636"/>
              <a:gd name="connsiteY2" fmla="*/ 26499 h 812646"/>
              <a:gd name="connsiteX3" fmla="*/ 1238756 w 1236636"/>
              <a:gd name="connsiteY3" fmla="*/ 26499 h 812646"/>
              <a:gd name="connsiteX4" fmla="*/ 1238756 w 1236636"/>
              <a:gd name="connsiteY4" fmla="*/ 799927 h 812646"/>
              <a:gd name="connsiteX5" fmla="*/ 56178 w 1236636"/>
              <a:gd name="connsiteY5" fmla="*/ 770248 h 812646"/>
              <a:gd name="connsiteX6" fmla="*/ 1209077 w 1236636"/>
              <a:gd name="connsiteY6" fmla="*/ 770248 h 812646"/>
              <a:gd name="connsiteX7" fmla="*/ 1209077 w 1236636"/>
              <a:gd name="connsiteY7" fmla="*/ 56179 h 812646"/>
              <a:gd name="connsiteX8" fmla="*/ 56178 w 1236636"/>
              <a:gd name="connsiteY8" fmla="*/ 56179 h 812646"/>
              <a:gd name="connsiteX9" fmla="*/ 56178 w 1236636"/>
              <a:gd name="connsiteY9" fmla="*/ 770248 h 812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6636" h="812646">
                <a:moveTo>
                  <a:pt x="1238756" y="799927"/>
                </a:moveTo>
                <a:lnTo>
                  <a:pt x="26499" y="799927"/>
                </a:lnTo>
                <a:lnTo>
                  <a:pt x="26499" y="26499"/>
                </a:lnTo>
                <a:lnTo>
                  <a:pt x="1238756" y="26499"/>
                </a:lnTo>
                <a:lnTo>
                  <a:pt x="1238756" y="799927"/>
                </a:lnTo>
                <a:close/>
                <a:moveTo>
                  <a:pt x="56178" y="770248"/>
                </a:moveTo>
                <a:lnTo>
                  <a:pt x="1209077" y="770248"/>
                </a:lnTo>
                <a:lnTo>
                  <a:pt x="1209077" y="56179"/>
                </a:lnTo>
                <a:lnTo>
                  <a:pt x="56178" y="56179"/>
                </a:lnTo>
                <a:lnTo>
                  <a:pt x="56178" y="770248"/>
                </a:lnTo>
                <a:close/>
              </a:path>
            </a:pathLst>
          </a:custGeom>
          <a:solidFill>
            <a:srgbClr val="DE37E2"/>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A3B63874-E27C-4BA3-BC6B-F5E5BB9F1C9E}"/>
              </a:ext>
            </a:extLst>
          </p:cNvPr>
          <p:cNvSpPr/>
          <p:nvPr/>
        </p:nvSpPr>
        <p:spPr>
          <a:xfrm>
            <a:off x="5975321" y="5236535"/>
            <a:ext cx="282693" cy="247356"/>
          </a:xfrm>
          <a:custGeom>
            <a:avLst/>
            <a:gdLst>
              <a:gd name="connsiteX0" fmla="*/ 273474 w 282659"/>
              <a:gd name="connsiteY0" fmla="*/ 243441 h 247327"/>
              <a:gd name="connsiteX1" fmla="*/ 26499 w 282659"/>
              <a:gd name="connsiteY1" fmla="*/ 243441 h 247327"/>
              <a:gd name="connsiteX2" fmla="*/ 26499 w 282659"/>
              <a:gd name="connsiteY2" fmla="*/ 26499 h 247327"/>
              <a:gd name="connsiteX3" fmla="*/ 273474 w 282659"/>
              <a:gd name="connsiteY3" fmla="*/ 26499 h 247327"/>
              <a:gd name="connsiteX4" fmla="*/ 273474 w 282659"/>
              <a:gd name="connsiteY4" fmla="*/ 243441 h 247327"/>
              <a:gd name="connsiteX5" fmla="*/ 56178 w 282659"/>
              <a:gd name="connsiteY5" fmla="*/ 213762 h 247327"/>
              <a:gd name="connsiteX6" fmla="*/ 243794 w 282659"/>
              <a:gd name="connsiteY6" fmla="*/ 213762 h 247327"/>
              <a:gd name="connsiteX7" fmla="*/ 243794 w 282659"/>
              <a:gd name="connsiteY7" fmla="*/ 56179 h 247327"/>
              <a:gd name="connsiteX8" fmla="*/ 56178 w 282659"/>
              <a:gd name="connsiteY8" fmla="*/ 56179 h 247327"/>
              <a:gd name="connsiteX9" fmla="*/ 56178 w 282659"/>
              <a:gd name="connsiteY9" fmla="*/ 213762 h 247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659" h="247327">
                <a:moveTo>
                  <a:pt x="273474" y="243441"/>
                </a:moveTo>
                <a:lnTo>
                  <a:pt x="26499" y="243441"/>
                </a:lnTo>
                <a:lnTo>
                  <a:pt x="26499" y="26499"/>
                </a:lnTo>
                <a:lnTo>
                  <a:pt x="273474" y="26499"/>
                </a:lnTo>
                <a:lnTo>
                  <a:pt x="273474" y="243441"/>
                </a:lnTo>
                <a:close/>
                <a:moveTo>
                  <a:pt x="56178" y="213762"/>
                </a:moveTo>
                <a:lnTo>
                  <a:pt x="243794" y="213762"/>
                </a:lnTo>
                <a:lnTo>
                  <a:pt x="243794" y="56179"/>
                </a:lnTo>
                <a:lnTo>
                  <a:pt x="56178" y="56179"/>
                </a:lnTo>
                <a:lnTo>
                  <a:pt x="56178" y="213762"/>
                </a:lnTo>
                <a:close/>
              </a:path>
            </a:pathLst>
          </a:custGeom>
          <a:solidFill>
            <a:srgbClr val="DE37E2"/>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D927624F-208B-4EB1-9E68-9CB593171151}"/>
              </a:ext>
            </a:extLst>
          </p:cNvPr>
          <p:cNvSpPr/>
          <p:nvPr/>
        </p:nvSpPr>
        <p:spPr>
          <a:xfrm>
            <a:off x="5658705" y="5423819"/>
            <a:ext cx="883414" cy="176682"/>
          </a:xfrm>
          <a:custGeom>
            <a:avLst/>
            <a:gdLst>
              <a:gd name="connsiteX0" fmla="*/ 878365 w 883311"/>
              <a:gd name="connsiteY0" fmla="*/ 155816 h 176662"/>
              <a:gd name="connsiteX1" fmla="*/ 26499 w 883311"/>
              <a:gd name="connsiteY1" fmla="*/ 155816 h 176662"/>
              <a:gd name="connsiteX2" fmla="*/ 28620 w 883311"/>
              <a:gd name="connsiteY2" fmla="*/ 138857 h 176662"/>
              <a:gd name="connsiteX3" fmla="*/ 128257 w 883311"/>
              <a:gd name="connsiteY3" fmla="*/ 26499 h 176662"/>
              <a:gd name="connsiteX4" fmla="*/ 776254 w 883311"/>
              <a:gd name="connsiteY4" fmla="*/ 26499 h 176662"/>
              <a:gd name="connsiteX5" fmla="*/ 875892 w 883311"/>
              <a:gd name="connsiteY5" fmla="*/ 138857 h 176662"/>
              <a:gd name="connsiteX6" fmla="*/ 878365 w 883311"/>
              <a:gd name="connsiteY6" fmla="*/ 155816 h 176662"/>
              <a:gd name="connsiteX7" fmla="*/ 61479 w 883311"/>
              <a:gd name="connsiteY7" fmla="*/ 126137 h 176662"/>
              <a:gd name="connsiteX8" fmla="*/ 843386 w 883311"/>
              <a:gd name="connsiteY8" fmla="*/ 126137 h 176662"/>
              <a:gd name="connsiteX9" fmla="*/ 776608 w 883311"/>
              <a:gd name="connsiteY9" fmla="*/ 56178 h 176662"/>
              <a:gd name="connsiteX10" fmla="*/ 128610 w 883311"/>
              <a:gd name="connsiteY10" fmla="*/ 56178 h 176662"/>
              <a:gd name="connsiteX11" fmla="*/ 61479 w 883311"/>
              <a:gd name="connsiteY11" fmla="*/ 126137 h 17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3311" h="176662">
                <a:moveTo>
                  <a:pt x="878365" y="155816"/>
                </a:moveTo>
                <a:lnTo>
                  <a:pt x="26499" y="155816"/>
                </a:lnTo>
                <a:lnTo>
                  <a:pt x="28620" y="138857"/>
                </a:lnTo>
                <a:cubicBezTo>
                  <a:pt x="37453" y="73845"/>
                  <a:pt x="79145" y="26499"/>
                  <a:pt x="128257" y="26499"/>
                </a:cubicBezTo>
                <a:lnTo>
                  <a:pt x="776254" y="26499"/>
                </a:lnTo>
                <a:cubicBezTo>
                  <a:pt x="825366" y="26499"/>
                  <a:pt x="867059" y="73845"/>
                  <a:pt x="875892" y="138857"/>
                </a:cubicBezTo>
                <a:lnTo>
                  <a:pt x="878365" y="155816"/>
                </a:lnTo>
                <a:close/>
                <a:moveTo>
                  <a:pt x="61479" y="126137"/>
                </a:moveTo>
                <a:lnTo>
                  <a:pt x="843386" y="126137"/>
                </a:lnTo>
                <a:cubicBezTo>
                  <a:pt x="832787" y="85151"/>
                  <a:pt x="805934" y="56178"/>
                  <a:pt x="776608" y="56178"/>
                </a:cubicBezTo>
                <a:lnTo>
                  <a:pt x="128610" y="56178"/>
                </a:lnTo>
                <a:cubicBezTo>
                  <a:pt x="98931" y="56178"/>
                  <a:pt x="72079" y="85151"/>
                  <a:pt x="61479" y="126137"/>
                </a:cubicBezTo>
                <a:close/>
              </a:path>
            </a:pathLst>
          </a:custGeom>
          <a:solidFill>
            <a:srgbClr val="DE37E2"/>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297B18EA-7498-4F82-BB44-E09F277E0E0D}"/>
              </a:ext>
            </a:extLst>
          </p:cNvPr>
          <p:cNvSpPr/>
          <p:nvPr/>
        </p:nvSpPr>
        <p:spPr>
          <a:xfrm>
            <a:off x="5507465" y="5108263"/>
            <a:ext cx="1201443" cy="70673"/>
          </a:xfrm>
          <a:custGeom>
            <a:avLst/>
            <a:gdLst>
              <a:gd name="connsiteX0" fmla="*/ 26499 w 1201303"/>
              <a:gd name="connsiteY0" fmla="*/ 26499 h 70664"/>
              <a:gd name="connsiteX1" fmla="*/ 1209077 w 1201303"/>
              <a:gd name="connsiteY1" fmla="*/ 26499 h 70664"/>
              <a:gd name="connsiteX2" fmla="*/ 1209077 w 1201303"/>
              <a:gd name="connsiteY2" fmla="*/ 56179 h 70664"/>
              <a:gd name="connsiteX3" fmla="*/ 26499 w 1201303"/>
              <a:gd name="connsiteY3" fmla="*/ 56179 h 70664"/>
            </a:gdLst>
            <a:ahLst/>
            <a:cxnLst>
              <a:cxn ang="0">
                <a:pos x="connsiteX0" y="connsiteY0"/>
              </a:cxn>
              <a:cxn ang="0">
                <a:pos x="connsiteX1" y="connsiteY1"/>
              </a:cxn>
              <a:cxn ang="0">
                <a:pos x="connsiteX2" y="connsiteY2"/>
              </a:cxn>
              <a:cxn ang="0">
                <a:pos x="connsiteX3" y="connsiteY3"/>
              </a:cxn>
            </a:cxnLst>
            <a:rect l="l" t="t" r="r" b="b"/>
            <a:pathLst>
              <a:path w="1201303" h="70664">
                <a:moveTo>
                  <a:pt x="26499" y="26499"/>
                </a:moveTo>
                <a:lnTo>
                  <a:pt x="1209077" y="26499"/>
                </a:lnTo>
                <a:lnTo>
                  <a:pt x="1209077" y="56179"/>
                </a:lnTo>
                <a:lnTo>
                  <a:pt x="26499" y="56179"/>
                </a:lnTo>
                <a:close/>
              </a:path>
            </a:pathLst>
          </a:custGeom>
          <a:solidFill>
            <a:srgbClr val="DE37E2"/>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9AFAD5CE-0E6B-4BA7-9BDF-A0DE4C086153}"/>
              </a:ext>
            </a:extLst>
          </p:cNvPr>
          <p:cNvSpPr/>
          <p:nvPr/>
        </p:nvSpPr>
        <p:spPr>
          <a:xfrm>
            <a:off x="5507465" y="4619205"/>
            <a:ext cx="1201443" cy="70673"/>
          </a:xfrm>
          <a:custGeom>
            <a:avLst/>
            <a:gdLst>
              <a:gd name="connsiteX0" fmla="*/ 26499 w 1201303"/>
              <a:gd name="connsiteY0" fmla="*/ 26499 h 70664"/>
              <a:gd name="connsiteX1" fmla="*/ 1209077 w 1201303"/>
              <a:gd name="connsiteY1" fmla="*/ 26499 h 70664"/>
              <a:gd name="connsiteX2" fmla="*/ 1209077 w 1201303"/>
              <a:gd name="connsiteY2" fmla="*/ 56179 h 70664"/>
              <a:gd name="connsiteX3" fmla="*/ 26499 w 1201303"/>
              <a:gd name="connsiteY3" fmla="*/ 56179 h 70664"/>
            </a:gdLst>
            <a:ahLst/>
            <a:cxnLst>
              <a:cxn ang="0">
                <a:pos x="connsiteX0" y="connsiteY0"/>
              </a:cxn>
              <a:cxn ang="0">
                <a:pos x="connsiteX1" y="connsiteY1"/>
              </a:cxn>
              <a:cxn ang="0">
                <a:pos x="connsiteX2" y="connsiteY2"/>
              </a:cxn>
              <a:cxn ang="0">
                <a:pos x="connsiteX3" y="connsiteY3"/>
              </a:cxn>
            </a:cxnLst>
            <a:rect l="l" t="t" r="r" b="b"/>
            <a:pathLst>
              <a:path w="1201303" h="70664">
                <a:moveTo>
                  <a:pt x="26499" y="26499"/>
                </a:moveTo>
                <a:lnTo>
                  <a:pt x="1209077" y="26499"/>
                </a:lnTo>
                <a:lnTo>
                  <a:pt x="1209077" y="56179"/>
                </a:lnTo>
                <a:lnTo>
                  <a:pt x="26499" y="56179"/>
                </a:lnTo>
                <a:close/>
              </a:path>
            </a:pathLst>
          </a:custGeom>
          <a:solidFill>
            <a:srgbClr val="DE37E2"/>
          </a:solid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B935DAB3-171E-4B7A-8B80-20DB8920EE9F}"/>
              </a:ext>
            </a:extLst>
          </p:cNvPr>
          <p:cNvSpPr>
            <a:spLocks noGrp="1"/>
          </p:cNvSpPr>
          <p:nvPr>
            <p:ph type="title"/>
          </p:nvPr>
        </p:nvSpPr>
        <p:spPr/>
        <p:txBody>
          <a:bodyPr/>
          <a:lstStyle/>
          <a:p>
            <a:r>
              <a:rPr lang="en-US" dirty="0"/>
              <a:t>TIMELINE INFOGRAPHICS </a:t>
            </a:r>
          </a:p>
        </p:txBody>
      </p:sp>
      <p:sp>
        <p:nvSpPr>
          <p:cNvPr id="61" name="Rectangle 60">
            <a:extLst>
              <a:ext uri="{FF2B5EF4-FFF2-40B4-BE49-F238E27FC236}">
                <a16:creationId xmlns:a16="http://schemas.microsoft.com/office/drawing/2014/main" id="{312CD58D-A62E-4109-BCB8-B68B2FB19661}"/>
              </a:ext>
            </a:extLst>
          </p:cNvPr>
          <p:cNvSpPr/>
          <p:nvPr/>
        </p:nvSpPr>
        <p:spPr>
          <a:xfrm>
            <a:off x="3211861" y="11905535"/>
            <a:ext cx="3542362" cy="1384995"/>
          </a:xfrm>
          <a:prstGeom prst="rect">
            <a:avLst/>
          </a:prstGeom>
        </p:spPr>
        <p:txBody>
          <a:bodyPr wrap="square">
            <a:spAutoFit/>
          </a:bodyPr>
          <a:lstStyle/>
          <a:p>
            <a:r>
              <a:rPr lang="en-US" sz="2800" b="1" dirty="0"/>
              <a:t>Lorem Ipsum</a:t>
            </a:r>
            <a:r>
              <a:rPr lang="en-US" sz="2800" dirty="0"/>
              <a:t> is simply dummy text</a:t>
            </a:r>
          </a:p>
        </p:txBody>
      </p:sp>
      <p:sp>
        <p:nvSpPr>
          <p:cNvPr id="63" name="Rectangle 62">
            <a:extLst>
              <a:ext uri="{FF2B5EF4-FFF2-40B4-BE49-F238E27FC236}">
                <a16:creationId xmlns:a16="http://schemas.microsoft.com/office/drawing/2014/main" id="{B0FC6353-27A7-49B2-A39D-9E7F52C4F392}"/>
              </a:ext>
            </a:extLst>
          </p:cNvPr>
          <p:cNvSpPr/>
          <p:nvPr/>
        </p:nvSpPr>
        <p:spPr>
          <a:xfrm>
            <a:off x="4510254" y="693076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64" name="Rectangle 63">
            <a:extLst>
              <a:ext uri="{FF2B5EF4-FFF2-40B4-BE49-F238E27FC236}">
                <a16:creationId xmlns:a16="http://schemas.microsoft.com/office/drawing/2014/main" id="{F2B0AE65-955E-4246-B3FC-037FA58A9B34}"/>
              </a:ext>
            </a:extLst>
          </p:cNvPr>
          <p:cNvSpPr/>
          <p:nvPr/>
        </p:nvSpPr>
        <p:spPr>
          <a:xfrm>
            <a:off x="8393938" y="9558089"/>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65" name="Rectangle 64">
            <a:extLst>
              <a:ext uri="{FF2B5EF4-FFF2-40B4-BE49-F238E27FC236}">
                <a16:creationId xmlns:a16="http://schemas.microsoft.com/office/drawing/2014/main" id="{B099A02E-7778-46DD-A688-1237AFB65271}"/>
              </a:ext>
            </a:extLst>
          </p:cNvPr>
          <p:cNvSpPr/>
          <p:nvPr/>
        </p:nvSpPr>
        <p:spPr>
          <a:xfrm>
            <a:off x="12364169" y="805103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66" name="Rectangle 65">
            <a:extLst>
              <a:ext uri="{FF2B5EF4-FFF2-40B4-BE49-F238E27FC236}">
                <a16:creationId xmlns:a16="http://schemas.microsoft.com/office/drawing/2014/main" id="{FBEAA48C-1F81-4837-95D1-DEFA672433A8}"/>
              </a:ext>
            </a:extLst>
          </p:cNvPr>
          <p:cNvSpPr/>
          <p:nvPr/>
        </p:nvSpPr>
        <p:spPr>
          <a:xfrm>
            <a:off x="16491325" y="11117541"/>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67" name="Rectangle 66">
            <a:extLst>
              <a:ext uri="{FF2B5EF4-FFF2-40B4-BE49-F238E27FC236}">
                <a16:creationId xmlns:a16="http://schemas.microsoft.com/office/drawing/2014/main" id="{43FB7D36-73DF-4719-A89B-5D4C746FDD7D}"/>
              </a:ext>
            </a:extLst>
          </p:cNvPr>
          <p:cNvSpPr/>
          <p:nvPr/>
        </p:nvSpPr>
        <p:spPr>
          <a:xfrm>
            <a:off x="20731752" y="5541674"/>
            <a:ext cx="3542362" cy="1384995"/>
          </a:xfrm>
          <a:prstGeom prst="rect">
            <a:avLst/>
          </a:prstGeom>
        </p:spPr>
        <p:txBody>
          <a:bodyPr wrap="square">
            <a:spAutoFit/>
          </a:bodyPr>
          <a:lstStyle/>
          <a:p>
            <a:pPr algn="ctr"/>
            <a:r>
              <a:rPr lang="en-US" sz="2800" b="1" dirty="0"/>
              <a:t>Lorem Ipsum</a:t>
            </a:r>
            <a:r>
              <a:rPr lang="en-US" sz="2800" dirty="0"/>
              <a:t> is simply dummy text</a:t>
            </a:r>
          </a:p>
        </p:txBody>
      </p:sp>
    </p:spTree>
    <p:extLst>
      <p:ext uri="{BB962C8B-B14F-4D97-AF65-F5344CB8AC3E}">
        <p14:creationId xmlns:p14="http://schemas.microsoft.com/office/powerpoint/2010/main" val="64107753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aphic 1">
            <a:extLst>
              <a:ext uri="{FF2B5EF4-FFF2-40B4-BE49-F238E27FC236}">
                <a16:creationId xmlns:a16="http://schemas.microsoft.com/office/drawing/2014/main" id="{C130E4A4-2E34-44E2-8043-6D91EEC95D3F}"/>
              </a:ext>
            </a:extLst>
          </p:cNvPr>
          <p:cNvGrpSpPr/>
          <p:nvPr/>
        </p:nvGrpSpPr>
        <p:grpSpPr>
          <a:xfrm>
            <a:off x="1389475" y="3381551"/>
            <a:ext cx="21605050" cy="8157769"/>
            <a:chOff x="669403" y="2507226"/>
            <a:chExt cx="22576481" cy="8524568"/>
          </a:xfrm>
        </p:grpSpPr>
        <p:sp>
          <p:nvSpPr>
            <p:cNvPr id="4" name="Freeform: Shape 3">
              <a:extLst>
                <a:ext uri="{FF2B5EF4-FFF2-40B4-BE49-F238E27FC236}">
                  <a16:creationId xmlns:a16="http://schemas.microsoft.com/office/drawing/2014/main" id="{BA2EA524-1DF1-4355-8B81-B475FE5B4E31}"/>
                </a:ext>
              </a:extLst>
            </p:cNvPr>
            <p:cNvSpPr/>
            <p:nvPr/>
          </p:nvSpPr>
          <p:spPr>
            <a:xfrm>
              <a:off x="3049665" y="4240166"/>
              <a:ext cx="4398521" cy="3736797"/>
            </a:xfrm>
            <a:custGeom>
              <a:avLst/>
              <a:gdLst>
                <a:gd name="connsiteX0" fmla="*/ 87581 w 4398521"/>
                <a:gd name="connsiteY0" fmla="*/ 3674906 h 3736796"/>
                <a:gd name="connsiteX1" fmla="*/ 4315612 w 4398521"/>
                <a:gd name="connsiteY1" fmla="*/ 87581 h 3736796"/>
              </a:gdLst>
              <a:ahLst/>
              <a:cxnLst>
                <a:cxn ang="0">
                  <a:pos x="connsiteX0" y="connsiteY0"/>
                </a:cxn>
                <a:cxn ang="0">
                  <a:pos x="connsiteX1" y="connsiteY1"/>
                </a:cxn>
              </a:cxnLst>
              <a:rect l="l" t="t" r="r" b="b"/>
              <a:pathLst>
                <a:path w="4398521" h="3736796">
                  <a:moveTo>
                    <a:pt x="87581" y="3674906"/>
                  </a:moveTo>
                  <a:lnTo>
                    <a:pt x="4315612" y="87581"/>
                  </a:lnTo>
                </a:path>
              </a:pathLst>
            </a:custGeom>
            <a:ln w="28575" cap="flat">
              <a:solidFill>
                <a:srgbClr val="D3E066"/>
              </a:solid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081D9C90-F681-4985-829E-99949D1B819E}"/>
                </a:ext>
              </a:extLst>
            </p:cNvPr>
            <p:cNvSpPr/>
            <p:nvPr/>
          </p:nvSpPr>
          <p:spPr>
            <a:xfrm>
              <a:off x="7241884" y="4240166"/>
              <a:ext cx="4398521" cy="3736797"/>
            </a:xfrm>
            <a:custGeom>
              <a:avLst/>
              <a:gdLst>
                <a:gd name="connsiteX0" fmla="*/ 4315222 w 4398521"/>
                <a:gd name="connsiteY0" fmla="*/ 3674906 h 3736796"/>
                <a:gd name="connsiteX1" fmla="*/ 87581 w 4398521"/>
                <a:gd name="connsiteY1" fmla="*/ 87581 h 3736796"/>
              </a:gdLst>
              <a:ahLst/>
              <a:cxnLst>
                <a:cxn ang="0">
                  <a:pos x="connsiteX0" y="connsiteY0"/>
                </a:cxn>
                <a:cxn ang="0">
                  <a:pos x="connsiteX1" y="connsiteY1"/>
                </a:cxn>
              </a:cxnLst>
              <a:rect l="l" t="t" r="r" b="b"/>
              <a:pathLst>
                <a:path w="4398521" h="3736796">
                  <a:moveTo>
                    <a:pt x="4315222" y="3674906"/>
                  </a:moveTo>
                  <a:lnTo>
                    <a:pt x="87581" y="87581"/>
                  </a:lnTo>
                </a:path>
              </a:pathLst>
            </a:custGeom>
            <a:ln w="28575" cap="flat">
              <a:solidFill>
                <a:srgbClr val="D3E066"/>
              </a:solid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642DCB5C-1F88-4D57-BF57-ADF625A8F2CD}"/>
                </a:ext>
              </a:extLst>
            </p:cNvPr>
            <p:cNvSpPr/>
            <p:nvPr/>
          </p:nvSpPr>
          <p:spPr>
            <a:xfrm>
              <a:off x="12266318" y="4240166"/>
              <a:ext cx="4398521" cy="3736797"/>
            </a:xfrm>
            <a:custGeom>
              <a:avLst/>
              <a:gdLst>
                <a:gd name="connsiteX0" fmla="*/ 87581 w 4398521"/>
                <a:gd name="connsiteY0" fmla="*/ 3674906 h 3736796"/>
                <a:gd name="connsiteX1" fmla="*/ 4315611 w 4398521"/>
                <a:gd name="connsiteY1" fmla="*/ 87581 h 3736796"/>
              </a:gdLst>
              <a:ahLst/>
              <a:cxnLst>
                <a:cxn ang="0">
                  <a:pos x="connsiteX0" y="connsiteY0"/>
                </a:cxn>
                <a:cxn ang="0">
                  <a:pos x="connsiteX1" y="connsiteY1"/>
                </a:cxn>
              </a:cxnLst>
              <a:rect l="l" t="t" r="r" b="b"/>
              <a:pathLst>
                <a:path w="4398521" h="3736796">
                  <a:moveTo>
                    <a:pt x="87581" y="3674906"/>
                  </a:moveTo>
                  <a:lnTo>
                    <a:pt x="4315611" y="87581"/>
                  </a:lnTo>
                </a:path>
              </a:pathLst>
            </a:custGeom>
            <a:ln w="28575" cap="flat">
              <a:solidFill>
                <a:srgbClr val="D3E066"/>
              </a:solid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FB0999B6-85AD-413A-AF70-3CB1618A9736}"/>
                </a:ext>
              </a:extLst>
            </p:cNvPr>
            <p:cNvSpPr/>
            <p:nvPr/>
          </p:nvSpPr>
          <p:spPr>
            <a:xfrm>
              <a:off x="16458537" y="4240166"/>
              <a:ext cx="4398521" cy="3736797"/>
            </a:xfrm>
            <a:custGeom>
              <a:avLst/>
              <a:gdLst>
                <a:gd name="connsiteX0" fmla="*/ 4315611 w 4398521"/>
                <a:gd name="connsiteY0" fmla="*/ 3674906 h 3736796"/>
                <a:gd name="connsiteX1" fmla="*/ 87581 w 4398521"/>
                <a:gd name="connsiteY1" fmla="*/ 87581 h 3736796"/>
              </a:gdLst>
              <a:ahLst/>
              <a:cxnLst>
                <a:cxn ang="0">
                  <a:pos x="connsiteX0" y="connsiteY0"/>
                </a:cxn>
                <a:cxn ang="0">
                  <a:pos x="connsiteX1" y="connsiteY1"/>
                </a:cxn>
              </a:cxnLst>
              <a:rect l="l" t="t" r="r" b="b"/>
              <a:pathLst>
                <a:path w="4398521" h="3736796">
                  <a:moveTo>
                    <a:pt x="4315611" y="3674906"/>
                  </a:moveTo>
                  <a:lnTo>
                    <a:pt x="87581" y="87581"/>
                  </a:lnTo>
                </a:path>
              </a:pathLst>
            </a:custGeom>
            <a:ln w="28575" cap="flat">
              <a:solidFill>
                <a:srgbClr val="D3E066"/>
              </a:solid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57EFC094-C3DD-4A9F-A3F3-EE2B92974C5F}"/>
                </a:ext>
              </a:extLst>
            </p:cNvPr>
            <p:cNvSpPr/>
            <p:nvPr/>
          </p:nvSpPr>
          <p:spPr>
            <a:xfrm>
              <a:off x="594726" y="7915909"/>
              <a:ext cx="5060246" cy="2607973"/>
            </a:xfrm>
            <a:custGeom>
              <a:avLst/>
              <a:gdLst>
                <a:gd name="connsiteX0" fmla="*/ 4980391 w 5060245"/>
                <a:gd name="connsiteY0" fmla="*/ 89469 h 2607972"/>
                <a:gd name="connsiteX1" fmla="*/ 2534735 w 5060245"/>
                <a:gd name="connsiteY1" fmla="*/ 2535125 h 2607972"/>
                <a:gd name="connsiteX2" fmla="*/ 89469 w 5060245"/>
                <a:gd name="connsiteY2" fmla="*/ 89469 h 2607972"/>
              </a:gdLst>
              <a:ahLst/>
              <a:cxnLst>
                <a:cxn ang="0">
                  <a:pos x="connsiteX0" y="connsiteY0"/>
                </a:cxn>
                <a:cxn ang="0">
                  <a:pos x="connsiteX1" y="connsiteY1"/>
                </a:cxn>
                <a:cxn ang="0">
                  <a:pos x="connsiteX2" y="connsiteY2"/>
                </a:cxn>
              </a:cxnLst>
              <a:rect l="l" t="t" r="r" b="b"/>
              <a:pathLst>
                <a:path w="5060245" h="2607972">
                  <a:moveTo>
                    <a:pt x="4980391" y="89469"/>
                  </a:moveTo>
                  <a:cubicBezTo>
                    <a:pt x="4980391" y="1440165"/>
                    <a:pt x="3885432" y="2535125"/>
                    <a:pt x="2534735" y="2535125"/>
                  </a:cubicBezTo>
                  <a:cubicBezTo>
                    <a:pt x="1184039" y="2535125"/>
                    <a:pt x="89469" y="1440165"/>
                    <a:pt x="89469" y="89469"/>
                  </a:cubicBezTo>
                </a:path>
              </a:pathLst>
            </a:custGeom>
            <a:noFill/>
            <a:ln w="29191" cap="flat">
              <a:solidFill>
                <a:srgbClr val="27E0E0"/>
              </a:solid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0289FCD-9588-4B9C-B4D8-5A98C948656C}"/>
                </a:ext>
              </a:extLst>
            </p:cNvPr>
            <p:cNvSpPr/>
            <p:nvPr/>
          </p:nvSpPr>
          <p:spPr>
            <a:xfrm>
              <a:off x="3114450" y="9410738"/>
              <a:ext cx="38925" cy="1518074"/>
            </a:xfrm>
            <a:custGeom>
              <a:avLst/>
              <a:gdLst>
                <a:gd name="connsiteX0" fmla="*/ 15011 w 0"/>
                <a:gd name="connsiteY0" fmla="*/ 15012 h 1518073"/>
                <a:gd name="connsiteX1" fmla="*/ 15011 w 0"/>
                <a:gd name="connsiteY1" fmla="*/ 1535421 h 1518073"/>
              </a:gdLst>
              <a:ahLst/>
              <a:cxnLst>
                <a:cxn ang="0">
                  <a:pos x="connsiteX0" y="connsiteY0"/>
                </a:cxn>
                <a:cxn ang="0">
                  <a:pos x="connsiteX1" y="connsiteY1"/>
                </a:cxn>
              </a:cxnLst>
              <a:rect l="l" t="t" r="r" b="b"/>
              <a:pathLst>
                <a:path h="1518073">
                  <a:moveTo>
                    <a:pt x="15011" y="15012"/>
                  </a:moveTo>
                  <a:lnTo>
                    <a:pt x="15011" y="1535421"/>
                  </a:lnTo>
                </a:path>
              </a:pathLst>
            </a:custGeom>
            <a:ln w="4898" cap="flat">
              <a:solidFill>
                <a:srgbClr val="ED2B68"/>
              </a:solid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9417530-53F6-400D-8376-518071E0128A}"/>
                </a:ext>
              </a:extLst>
            </p:cNvPr>
            <p:cNvSpPr/>
            <p:nvPr/>
          </p:nvSpPr>
          <p:spPr>
            <a:xfrm>
              <a:off x="3025142" y="10837948"/>
              <a:ext cx="194625" cy="194625"/>
            </a:xfrm>
            <a:custGeom>
              <a:avLst/>
              <a:gdLst>
                <a:gd name="connsiteX0" fmla="*/ 29194 w 194624"/>
                <a:gd name="connsiteY0" fmla="*/ 104319 h 194624"/>
                <a:gd name="connsiteX1" fmla="*/ 104319 w 194624"/>
                <a:gd name="connsiteY1" fmla="*/ 179444 h 194624"/>
                <a:gd name="connsiteX2" fmla="*/ 179444 w 194624"/>
                <a:gd name="connsiteY2" fmla="*/ 104319 h 194624"/>
                <a:gd name="connsiteX3" fmla="*/ 104319 w 194624"/>
                <a:gd name="connsiteY3" fmla="*/ 29194 h 194624"/>
                <a:gd name="connsiteX4" fmla="*/ 29194 w 194624"/>
                <a:gd name="connsiteY4" fmla="*/ 104319 h 19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24" h="194624">
                  <a:moveTo>
                    <a:pt x="29194" y="104319"/>
                  </a:moveTo>
                  <a:cubicBezTo>
                    <a:pt x="29194" y="145969"/>
                    <a:pt x="63058" y="179444"/>
                    <a:pt x="104319" y="179444"/>
                  </a:cubicBezTo>
                  <a:cubicBezTo>
                    <a:pt x="145968" y="179444"/>
                    <a:pt x="179444" y="145579"/>
                    <a:pt x="179444" y="104319"/>
                  </a:cubicBezTo>
                  <a:cubicBezTo>
                    <a:pt x="179444" y="62669"/>
                    <a:pt x="145579" y="29194"/>
                    <a:pt x="104319" y="29194"/>
                  </a:cubicBezTo>
                  <a:cubicBezTo>
                    <a:pt x="62669" y="29194"/>
                    <a:pt x="29194" y="63058"/>
                    <a:pt x="29194" y="104319"/>
                  </a:cubicBezTo>
                  <a:close/>
                </a:path>
              </a:pathLst>
            </a:custGeom>
            <a:solidFill>
              <a:srgbClr val="ED2B68"/>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1AC7DEDE-DAE2-4198-A641-4748F896A726}"/>
                </a:ext>
              </a:extLst>
            </p:cNvPr>
            <p:cNvSpPr/>
            <p:nvPr/>
          </p:nvSpPr>
          <p:spPr>
            <a:xfrm>
              <a:off x="782132" y="5702320"/>
              <a:ext cx="4670996" cy="4670996"/>
            </a:xfrm>
            <a:custGeom>
              <a:avLst/>
              <a:gdLst>
                <a:gd name="connsiteX0" fmla="*/ 4249395 w 4670996"/>
                <a:gd name="connsiteY0" fmla="*/ 2038794 h 4670996"/>
                <a:gd name="connsiteX1" fmla="*/ 2656136 w 4670996"/>
                <a:gd name="connsiteY1" fmla="*/ 4249395 h 4670996"/>
                <a:gd name="connsiteX2" fmla="*/ 445534 w 4670996"/>
                <a:gd name="connsiteY2" fmla="*/ 2656136 h 4670996"/>
                <a:gd name="connsiteX3" fmla="*/ 2038794 w 4670996"/>
                <a:gd name="connsiteY3" fmla="*/ 445534 h 4670996"/>
                <a:gd name="connsiteX4" fmla="*/ 4249395 w 4670996"/>
                <a:gd name="connsiteY4" fmla="*/ 2038794 h 4670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0996" h="4670996">
                  <a:moveTo>
                    <a:pt x="4249395" y="2038794"/>
                  </a:moveTo>
                  <a:cubicBezTo>
                    <a:pt x="4419869" y="3089201"/>
                    <a:pt x="3706543" y="4078921"/>
                    <a:pt x="2656136" y="4249395"/>
                  </a:cubicBezTo>
                  <a:cubicBezTo>
                    <a:pt x="1605729" y="4419870"/>
                    <a:pt x="616009" y="3706543"/>
                    <a:pt x="445534" y="2656136"/>
                  </a:cubicBezTo>
                  <a:cubicBezTo>
                    <a:pt x="275060" y="1605729"/>
                    <a:pt x="988386" y="616009"/>
                    <a:pt x="2038794" y="445534"/>
                  </a:cubicBezTo>
                  <a:cubicBezTo>
                    <a:pt x="3089201" y="275060"/>
                    <a:pt x="4078921" y="988386"/>
                    <a:pt x="4249395" y="2038794"/>
                  </a:cubicBezTo>
                  <a:close/>
                </a:path>
              </a:pathLst>
            </a:custGeom>
            <a:solidFill>
              <a:srgbClr val="CCCCCC"/>
            </a:solidFill>
            <a:ln w="38921"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FD23F6D-5502-40D7-BD13-7BEE75573376}"/>
                </a:ext>
              </a:extLst>
            </p:cNvPr>
            <p:cNvSpPr/>
            <p:nvPr/>
          </p:nvSpPr>
          <p:spPr>
            <a:xfrm>
              <a:off x="1494612" y="6414904"/>
              <a:ext cx="3269697" cy="3269697"/>
            </a:xfrm>
            <a:custGeom>
              <a:avLst/>
              <a:gdLst>
                <a:gd name="connsiteX0" fmla="*/ 3240504 w 3269697"/>
                <a:gd name="connsiteY0" fmla="*/ 1634849 h 3269697"/>
                <a:gd name="connsiteX1" fmla="*/ 1634849 w 3269697"/>
                <a:gd name="connsiteY1" fmla="*/ 3240504 h 3269697"/>
                <a:gd name="connsiteX2" fmla="*/ 29194 w 3269697"/>
                <a:gd name="connsiteY2" fmla="*/ 1634849 h 3269697"/>
                <a:gd name="connsiteX3" fmla="*/ 1634849 w 3269697"/>
                <a:gd name="connsiteY3" fmla="*/ 29194 h 3269697"/>
                <a:gd name="connsiteX4" fmla="*/ 3240504 w 3269697"/>
                <a:gd name="connsiteY4" fmla="*/ 1634849 h 3269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9697" h="3269697">
                  <a:moveTo>
                    <a:pt x="3240504" y="1634849"/>
                  </a:moveTo>
                  <a:cubicBezTo>
                    <a:pt x="3240504" y="2521628"/>
                    <a:pt x="2521627" y="3240504"/>
                    <a:pt x="1634849" y="3240504"/>
                  </a:cubicBezTo>
                  <a:cubicBezTo>
                    <a:pt x="748070" y="3240504"/>
                    <a:pt x="29194" y="2521628"/>
                    <a:pt x="29194" y="1634849"/>
                  </a:cubicBezTo>
                  <a:cubicBezTo>
                    <a:pt x="29194" y="748070"/>
                    <a:pt x="748070" y="29194"/>
                    <a:pt x="1634849" y="29194"/>
                  </a:cubicBezTo>
                  <a:cubicBezTo>
                    <a:pt x="2521627" y="29194"/>
                    <a:pt x="3240504" y="748070"/>
                    <a:pt x="3240504" y="1634849"/>
                  </a:cubicBezTo>
                  <a:close/>
                </a:path>
              </a:pathLst>
            </a:custGeom>
            <a:solidFill>
              <a:srgbClr val="FFFFFF"/>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B49B7579-7BA7-42DB-9611-1DDBABE13371}"/>
                </a:ext>
              </a:extLst>
            </p:cNvPr>
            <p:cNvSpPr/>
            <p:nvPr/>
          </p:nvSpPr>
          <p:spPr>
            <a:xfrm>
              <a:off x="1396911" y="6317202"/>
              <a:ext cx="3464322" cy="3464322"/>
            </a:xfrm>
            <a:custGeom>
              <a:avLst/>
              <a:gdLst>
                <a:gd name="connsiteX0" fmla="*/ 1732550 w 3464322"/>
                <a:gd name="connsiteY0" fmla="*/ 223819 h 3464322"/>
                <a:gd name="connsiteX1" fmla="*/ 3241282 w 3464322"/>
                <a:gd name="connsiteY1" fmla="*/ 1732550 h 3464322"/>
                <a:gd name="connsiteX2" fmla="*/ 1732550 w 3464322"/>
                <a:gd name="connsiteY2" fmla="*/ 3241282 h 3464322"/>
                <a:gd name="connsiteX3" fmla="*/ 223819 w 3464322"/>
                <a:gd name="connsiteY3" fmla="*/ 1732550 h 3464322"/>
                <a:gd name="connsiteX4" fmla="*/ 1732550 w 3464322"/>
                <a:gd name="connsiteY4" fmla="*/ 223819 h 3464322"/>
                <a:gd name="connsiteX5" fmla="*/ 1732550 w 3464322"/>
                <a:gd name="connsiteY5" fmla="*/ 29194 h 3464322"/>
                <a:gd name="connsiteX6" fmla="*/ 29194 w 3464322"/>
                <a:gd name="connsiteY6" fmla="*/ 1732550 h 3464322"/>
                <a:gd name="connsiteX7" fmla="*/ 1732550 w 3464322"/>
                <a:gd name="connsiteY7" fmla="*/ 3435907 h 3464322"/>
                <a:gd name="connsiteX8" fmla="*/ 3435907 w 3464322"/>
                <a:gd name="connsiteY8" fmla="*/ 1732550 h 3464322"/>
                <a:gd name="connsiteX9" fmla="*/ 1732550 w 3464322"/>
                <a:gd name="connsiteY9" fmla="*/ 29194 h 3464322"/>
                <a:gd name="connsiteX10" fmla="*/ 1732550 w 3464322"/>
                <a:gd name="connsiteY10" fmla="*/ 29194 h 346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64322" h="3464322">
                  <a:moveTo>
                    <a:pt x="1732550" y="223819"/>
                  </a:moveTo>
                  <a:cubicBezTo>
                    <a:pt x="2564377" y="223819"/>
                    <a:pt x="3241282" y="900724"/>
                    <a:pt x="3241282" y="1732550"/>
                  </a:cubicBezTo>
                  <a:cubicBezTo>
                    <a:pt x="3241282" y="2564377"/>
                    <a:pt x="2564377" y="3241282"/>
                    <a:pt x="1732550" y="3241282"/>
                  </a:cubicBezTo>
                  <a:cubicBezTo>
                    <a:pt x="900724" y="3241282"/>
                    <a:pt x="223819" y="2564377"/>
                    <a:pt x="223819" y="1732550"/>
                  </a:cubicBezTo>
                  <a:cubicBezTo>
                    <a:pt x="224208" y="900724"/>
                    <a:pt x="900724" y="223819"/>
                    <a:pt x="1732550" y="223819"/>
                  </a:cubicBezTo>
                  <a:moveTo>
                    <a:pt x="1732550" y="29194"/>
                  </a:moveTo>
                  <a:cubicBezTo>
                    <a:pt x="791734" y="29194"/>
                    <a:pt x="29194" y="791734"/>
                    <a:pt x="29194" y="1732550"/>
                  </a:cubicBezTo>
                  <a:cubicBezTo>
                    <a:pt x="29194" y="2673367"/>
                    <a:pt x="791734" y="3435907"/>
                    <a:pt x="1732550" y="3435907"/>
                  </a:cubicBezTo>
                  <a:cubicBezTo>
                    <a:pt x="2673367" y="3435907"/>
                    <a:pt x="3435907" y="2673367"/>
                    <a:pt x="3435907" y="1732550"/>
                  </a:cubicBezTo>
                  <a:cubicBezTo>
                    <a:pt x="3435907" y="791734"/>
                    <a:pt x="2673367" y="29194"/>
                    <a:pt x="1732550" y="29194"/>
                  </a:cubicBezTo>
                  <a:lnTo>
                    <a:pt x="1732550" y="29194"/>
                  </a:lnTo>
                  <a:close/>
                </a:path>
              </a:pathLst>
            </a:custGeom>
            <a:solidFill>
              <a:srgbClr val="ED2B68"/>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3B64A5C-9747-442D-8300-5322D364A2B6}"/>
                </a:ext>
              </a:extLst>
            </p:cNvPr>
            <p:cNvSpPr/>
            <p:nvPr/>
          </p:nvSpPr>
          <p:spPr>
            <a:xfrm>
              <a:off x="2563103" y="7315627"/>
              <a:ext cx="1128824" cy="1128824"/>
            </a:xfrm>
            <a:custGeom>
              <a:avLst/>
              <a:gdLst>
                <a:gd name="connsiteX0" fmla="*/ 575700 w 1128824"/>
                <a:gd name="connsiteY0" fmla="*/ 1122207 h 1128824"/>
                <a:gd name="connsiteX1" fmla="*/ 29194 w 1128824"/>
                <a:gd name="connsiteY1" fmla="*/ 575701 h 1128824"/>
                <a:gd name="connsiteX2" fmla="*/ 575700 w 1128824"/>
                <a:gd name="connsiteY2" fmla="*/ 29194 h 1128824"/>
                <a:gd name="connsiteX3" fmla="*/ 1122207 w 1128824"/>
                <a:gd name="connsiteY3" fmla="*/ 575701 h 1128824"/>
                <a:gd name="connsiteX4" fmla="*/ 575700 w 1128824"/>
                <a:gd name="connsiteY4" fmla="*/ 1122207 h 1128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8824" h="1128824">
                  <a:moveTo>
                    <a:pt x="575700" y="1122207"/>
                  </a:moveTo>
                  <a:cubicBezTo>
                    <a:pt x="274421" y="1122207"/>
                    <a:pt x="29194" y="876980"/>
                    <a:pt x="29194" y="575701"/>
                  </a:cubicBezTo>
                  <a:cubicBezTo>
                    <a:pt x="29194" y="274421"/>
                    <a:pt x="274421" y="29194"/>
                    <a:pt x="575700" y="29194"/>
                  </a:cubicBezTo>
                  <a:cubicBezTo>
                    <a:pt x="876979" y="29194"/>
                    <a:pt x="1122207" y="274421"/>
                    <a:pt x="1122207" y="575701"/>
                  </a:cubicBezTo>
                  <a:cubicBezTo>
                    <a:pt x="1122207" y="876980"/>
                    <a:pt x="876979" y="1122207"/>
                    <a:pt x="575700" y="1122207"/>
                  </a:cubicBezTo>
                  <a:close/>
                </a:path>
              </a:pathLst>
            </a:custGeom>
            <a:solidFill>
              <a:srgbClr val="E8CE60"/>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BE619AF2-D3E2-48E7-9BE1-74805474C391}"/>
                </a:ext>
              </a:extLst>
            </p:cNvPr>
            <p:cNvSpPr/>
            <p:nvPr/>
          </p:nvSpPr>
          <p:spPr>
            <a:xfrm>
              <a:off x="2545976" y="7298500"/>
              <a:ext cx="1167749" cy="1167749"/>
            </a:xfrm>
            <a:custGeom>
              <a:avLst/>
              <a:gdLst>
                <a:gd name="connsiteX0" fmla="*/ 592827 w 1167749"/>
                <a:gd name="connsiteY0" fmla="*/ 63059 h 1167749"/>
                <a:gd name="connsiteX1" fmla="*/ 1122596 w 1167749"/>
                <a:gd name="connsiteY1" fmla="*/ 592828 h 1167749"/>
                <a:gd name="connsiteX2" fmla="*/ 592827 w 1167749"/>
                <a:gd name="connsiteY2" fmla="*/ 1122596 h 1167749"/>
                <a:gd name="connsiteX3" fmla="*/ 63059 w 1167749"/>
                <a:gd name="connsiteY3" fmla="*/ 592828 h 1167749"/>
                <a:gd name="connsiteX4" fmla="*/ 592827 w 1167749"/>
                <a:gd name="connsiteY4" fmla="*/ 63059 h 1167749"/>
                <a:gd name="connsiteX5" fmla="*/ 592827 w 1167749"/>
                <a:gd name="connsiteY5" fmla="*/ 29194 h 1167749"/>
                <a:gd name="connsiteX6" fmla="*/ 29194 w 1167749"/>
                <a:gd name="connsiteY6" fmla="*/ 592828 h 1167749"/>
                <a:gd name="connsiteX7" fmla="*/ 592827 w 1167749"/>
                <a:gd name="connsiteY7" fmla="*/ 1156461 h 1167749"/>
                <a:gd name="connsiteX8" fmla="*/ 1156461 w 1167749"/>
                <a:gd name="connsiteY8" fmla="*/ 592828 h 1167749"/>
                <a:gd name="connsiteX9" fmla="*/ 592827 w 1167749"/>
                <a:gd name="connsiteY9" fmla="*/ 29194 h 1167749"/>
                <a:gd name="connsiteX10" fmla="*/ 592827 w 1167749"/>
                <a:gd name="connsiteY10" fmla="*/ 29194 h 116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749" h="1167749">
                  <a:moveTo>
                    <a:pt x="592827" y="63059"/>
                  </a:moveTo>
                  <a:cubicBezTo>
                    <a:pt x="884765" y="63059"/>
                    <a:pt x="1122596" y="300501"/>
                    <a:pt x="1122596" y="592828"/>
                  </a:cubicBezTo>
                  <a:cubicBezTo>
                    <a:pt x="1122596" y="884765"/>
                    <a:pt x="885154" y="1122596"/>
                    <a:pt x="592827" y="1122596"/>
                  </a:cubicBezTo>
                  <a:cubicBezTo>
                    <a:pt x="300890" y="1122596"/>
                    <a:pt x="63059" y="885154"/>
                    <a:pt x="63059" y="592828"/>
                  </a:cubicBezTo>
                  <a:cubicBezTo>
                    <a:pt x="63059" y="300890"/>
                    <a:pt x="300890" y="63059"/>
                    <a:pt x="592827" y="63059"/>
                  </a:cubicBezTo>
                  <a:moveTo>
                    <a:pt x="592827" y="29194"/>
                  </a:moveTo>
                  <a:cubicBezTo>
                    <a:pt x="281817" y="29194"/>
                    <a:pt x="29194" y="281428"/>
                    <a:pt x="29194" y="592828"/>
                  </a:cubicBezTo>
                  <a:cubicBezTo>
                    <a:pt x="29194" y="903838"/>
                    <a:pt x="281428" y="1156461"/>
                    <a:pt x="592827" y="1156461"/>
                  </a:cubicBezTo>
                  <a:cubicBezTo>
                    <a:pt x="903838" y="1156461"/>
                    <a:pt x="1156461" y="904227"/>
                    <a:pt x="1156461" y="592828"/>
                  </a:cubicBezTo>
                  <a:cubicBezTo>
                    <a:pt x="1156072" y="281817"/>
                    <a:pt x="903838" y="29194"/>
                    <a:pt x="592827" y="29194"/>
                  </a:cubicBezTo>
                  <a:lnTo>
                    <a:pt x="592827" y="29194"/>
                  </a:lnTo>
                  <a:close/>
                </a:path>
              </a:pathLst>
            </a:custGeom>
            <a:solidFill>
              <a:srgbClr val="FFFFFF"/>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1F7617D-3EBE-4494-A068-B3852F0CEE7A}"/>
                </a:ext>
              </a:extLst>
            </p:cNvPr>
            <p:cNvSpPr/>
            <p:nvPr/>
          </p:nvSpPr>
          <p:spPr>
            <a:xfrm>
              <a:off x="2482766" y="7146931"/>
              <a:ext cx="1401299" cy="1751624"/>
            </a:xfrm>
            <a:custGeom>
              <a:avLst/>
              <a:gdLst>
                <a:gd name="connsiteX0" fmla="*/ 1368753 w 1401298"/>
                <a:gd name="connsiteY0" fmla="*/ 709753 h 1751623"/>
                <a:gd name="connsiteX1" fmla="*/ 709753 w 1401298"/>
                <a:gd name="connsiteY1" fmla="*/ 50753 h 1751623"/>
                <a:gd name="connsiteX2" fmla="*/ 50753 w 1401298"/>
                <a:gd name="connsiteY2" fmla="*/ 709753 h 1751623"/>
                <a:gd name="connsiteX3" fmla="*/ 390179 w 1401298"/>
                <a:gd name="connsiteY3" fmla="*/ 1285842 h 1751623"/>
                <a:gd name="connsiteX4" fmla="*/ 388622 w 1401298"/>
                <a:gd name="connsiteY4" fmla="*/ 1285842 h 1751623"/>
                <a:gd name="connsiteX5" fmla="*/ 470754 w 1401298"/>
                <a:gd name="connsiteY5" fmla="*/ 1727252 h 1751623"/>
                <a:gd name="connsiteX6" fmla="*/ 948752 w 1401298"/>
                <a:gd name="connsiteY6" fmla="*/ 1727252 h 1751623"/>
                <a:gd name="connsiteX7" fmla="*/ 1030884 w 1401298"/>
                <a:gd name="connsiteY7" fmla="*/ 1285842 h 1751623"/>
                <a:gd name="connsiteX8" fmla="*/ 1029327 w 1401298"/>
                <a:gd name="connsiteY8" fmla="*/ 1285842 h 1751623"/>
                <a:gd name="connsiteX9" fmla="*/ 1368753 w 1401298"/>
                <a:gd name="connsiteY9" fmla="*/ 709753 h 1751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1298" h="1751623">
                  <a:moveTo>
                    <a:pt x="1368753" y="709753"/>
                  </a:moveTo>
                  <a:cubicBezTo>
                    <a:pt x="1368753" y="345805"/>
                    <a:pt x="1073701" y="50753"/>
                    <a:pt x="709753" y="50753"/>
                  </a:cubicBezTo>
                  <a:cubicBezTo>
                    <a:pt x="345805" y="50753"/>
                    <a:pt x="50753" y="345805"/>
                    <a:pt x="50753" y="709753"/>
                  </a:cubicBezTo>
                  <a:cubicBezTo>
                    <a:pt x="50753" y="957705"/>
                    <a:pt x="187769" y="1173349"/>
                    <a:pt x="390179" y="1285842"/>
                  </a:cubicBezTo>
                  <a:lnTo>
                    <a:pt x="388622" y="1285842"/>
                  </a:lnTo>
                  <a:lnTo>
                    <a:pt x="470754" y="1727252"/>
                  </a:lnTo>
                  <a:lnTo>
                    <a:pt x="948752" y="1727252"/>
                  </a:lnTo>
                  <a:lnTo>
                    <a:pt x="1030884" y="1285842"/>
                  </a:lnTo>
                  <a:lnTo>
                    <a:pt x="1029327" y="1285842"/>
                  </a:lnTo>
                  <a:cubicBezTo>
                    <a:pt x="1231737" y="1173739"/>
                    <a:pt x="1368753" y="958094"/>
                    <a:pt x="1368753" y="709753"/>
                  </a:cubicBezTo>
                  <a:close/>
                </a:path>
              </a:pathLst>
            </a:custGeom>
            <a:noFill/>
            <a:ln w="16559" cap="rnd">
              <a:solidFill>
                <a:srgbClr val="073759"/>
              </a:solidFill>
              <a:prstDash val="solid"/>
              <a:round/>
            </a:ln>
          </p:spPr>
          <p:txBody>
            <a:bodyPr rtlCol="0" anchor="ctr"/>
            <a:lstStyle/>
            <a:p>
              <a:endParaRPr lang="en-US"/>
            </a:p>
          </p:txBody>
        </p:sp>
        <p:sp>
          <p:nvSpPr>
            <p:cNvPr id="17" name="Freeform: Shape 16">
              <a:extLst>
                <a:ext uri="{FF2B5EF4-FFF2-40B4-BE49-F238E27FC236}">
                  <a16:creationId xmlns:a16="http://schemas.microsoft.com/office/drawing/2014/main" id="{DC8673C7-8835-49F7-ABC6-6BEF51240486}"/>
                </a:ext>
              </a:extLst>
            </p:cNvPr>
            <p:cNvSpPr/>
            <p:nvPr/>
          </p:nvSpPr>
          <p:spPr>
            <a:xfrm>
              <a:off x="2923471" y="8412845"/>
              <a:ext cx="506025" cy="77850"/>
            </a:xfrm>
            <a:custGeom>
              <a:avLst/>
              <a:gdLst>
                <a:gd name="connsiteX0" fmla="*/ 25378 w 506024"/>
                <a:gd name="connsiteY0" fmla="*/ 27714 h 77849"/>
                <a:gd name="connsiteX1" fmla="*/ 504934 w 506024"/>
                <a:gd name="connsiteY1" fmla="*/ 25378 h 77849"/>
              </a:gdLst>
              <a:ahLst/>
              <a:cxnLst>
                <a:cxn ang="0">
                  <a:pos x="connsiteX0" y="connsiteY0"/>
                </a:cxn>
                <a:cxn ang="0">
                  <a:pos x="connsiteX1" y="connsiteY1"/>
                </a:cxn>
              </a:cxnLst>
              <a:rect l="l" t="t" r="r" b="b"/>
              <a:pathLst>
                <a:path w="506024" h="77849">
                  <a:moveTo>
                    <a:pt x="25378" y="27714"/>
                  </a:moveTo>
                  <a:cubicBezTo>
                    <a:pt x="184192" y="54183"/>
                    <a:pt x="349623" y="68196"/>
                    <a:pt x="504934" y="25378"/>
                  </a:cubicBezTo>
                </a:path>
              </a:pathLst>
            </a:custGeom>
            <a:noFill/>
            <a:ln w="8280" cap="rnd">
              <a:solidFill>
                <a:srgbClr val="073759"/>
              </a:solidFill>
              <a:prstDash val="solid"/>
              <a:round/>
            </a:ln>
          </p:spPr>
          <p:txBody>
            <a:bodyPr rtlCol="0" anchor="ctr"/>
            <a:lstStyle/>
            <a:p>
              <a:endParaRPr lang="en-US"/>
            </a:p>
          </p:txBody>
        </p:sp>
        <p:sp>
          <p:nvSpPr>
            <p:cNvPr id="18" name="Freeform: Shape 17">
              <a:extLst>
                <a:ext uri="{FF2B5EF4-FFF2-40B4-BE49-F238E27FC236}">
                  <a16:creationId xmlns:a16="http://schemas.microsoft.com/office/drawing/2014/main" id="{3D9EA48C-A756-432E-9608-69AA9463C56B}"/>
                </a:ext>
              </a:extLst>
            </p:cNvPr>
            <p:cNvSpPr/>
            <p:nvPr/>
          </p:nvSpPr>
          <p:spPr>
            <a:xfrm>
              <a:off x="2850681" y="8421798"/>
              <a:ext cx="622799" cy="194625"/>
            </a:xfrm>
            <a:custGeom>
              <a:avLst/>
              <a:gdLst>
                <a:gd name="connsiteX0" fmla="*/ 25378 w 622799"/>
                <a:gd name="connsiteY0" fmla="*/ 25378 h 194624"/>
                <a:gd name="connsiteX1" fmla="*/ 299410 w 622799"/>
                <a:gd name="connsiteY1" fmla="*/ 164729 h 194624"/>
                <a:gd name="connsiteX2" fmla="*/ 629104 w 622799"/>
                <a:gd name="connsiteY2" fmla="*/ 183802 h 194624"/>
              </a:gdLst>
              <a:ahLst/>
              <a:cxnLst>
                <a:cxn ang="0">
                  <a:pos x="connsiteX0" y="connsiteY0"/>
                </a:cxn>
                <a:cxn ang="0">
                  <a:pos x="connsiteX1" y="connsiteY1"/>
                </a:cxn>
                <a:cxn ang="0">
                  <a:pos x="connsiteX2" y="connsiteY2"/>
                </a:cxn>
              </a:cxnLst>
              <a:rect l="l" t="t" r="r" b="b"/>
              <a:pathLst>
                <a:path w="622799" h="194624">
                  <a:moveTo>
                    <a:pt x="25378" y="25378"/>
                  </a:moveTo>
                  <a:cubicBezTo>
                    <a:pt x="98946" y="104396"/>
                    <a:pt x="194312" y="140985"/>
                    <a:pt x="299410" y="164729"/>
                  </a:cubicBezTo>
                  <a:cubicBezTo>
                    <a:pt x="407232" y="189252"/>
                    <a:pt x="519336" y="195480"/>
                    <a:pt x="629104" y="183802"/>
                  </a:cubicBezTo>
                </a:path>
              </a:pathLst>
            </a:custGeom>
            <a:noFill/>
            <a:ln w="8280" cap="rnd">
              <a:solidFill>
                <a:srgbClr val="073759"/>
              </a:solidFill>
              <a:prstDash val="solid"/>
              <a:round/>
            </a:ln>
          </p:spPr>
          <p:txBody>
            <a:bodyPr rtlCol="0" anchor="ctr"/>
            <a:lstStyle/>
            <a:p>
              <a:endParaRPr lang="en-US"/>
            </a:p>
          </p:txBody>
        </p:sp>
        <p:sp>
          <p:nvSpPr>
            <p:cNvPr id="19" name="Freeform: Shape 18">
              <a:extLst>
                <a:ext uri="{FF2B5EF4-FFF2-40B4-BE49-F238E27FC236}">
                  <a16:creationId xmlns:a16="http://schemas.microsoft.com/office/drawing/2014/main" id="{181D9A20-0ECF-405F-8CCD-805F22009AB6}"/>
                </a:ext>
              </a:extLst>
            </p:cNvPr>
            <p:cNvSpPr/>
            <p:nvPr/>
          </p:nvSpPr>
          <p:spPr>
            <a:xfrm>
              <a:off x="3034407" y="8431919"/>
              <a:ext cx="467100" cy="77850"/>
            </a:xfrm>
            <a:custGeom>
              <a:avLst/>
              <a:gdLst>
                <a:gd name="connsiteX0" fmla="*/ 25378 w 467099"/>
                <a:gd name="connsiteY0" fmla="*/ 25378 h 77849"/>
                <a:gd name="connsiteX1" fmla="*/ 137482 w 467099"/>
                <a:gd name="connsiteY1" fmla="*/ 58854 h 77849"/>
                <a:gd name="connsiteX2" fmla="*/ 464452 w 467099"/>
                <a:gd name="connsiteY2" fmla="*/ 80651 h 77849"/>
              </a:gdLst>
              <a:ahLst/>
              <a:cxnLst>
                <a:cxn ang="0">
                  <a:pos x="connsiteX0" y="connsiteY0"/>
                </a:cxn>
                <a:cxn ang="0">
                  <a:pos x="connsiteX1" y="connsiteY1"/>
                </a:cxn>
                <a:cxn ang="0">
                  <a:pos x="connsiteX2" y="connsiteY2"/>
                </a:cxn>
              </a:cxnLst>
              <a:rect l="l" t="t" r="r" b="b"/>
              <a:pathLst>
                <a:path w="467099" h="77849">
                  <a:moveTo>
                    <a:pt x="25378" y="25378"/>
                  </a:moveTo>
                  <a:cubicBezTo>
                    <a:pt x="64303" y="41727"/>
                    <a:pt x="94275" y="48733"/>
                    <a:pt x="137482" y="58854"/>
                  </a:cubicBezTo>
                  <a:cubicBezTo>
                    <a:pt x="245304" y="83377"/>
                    <a:pt x="354683" y="92329"/>
                    <a:pt x="464452" y="80651"/>
                  </a:cubicBezTo>
                </a:path>
              </a:pathLst>
            </a:custGeom>
            <a:noFill/>
            <a:ln w="8280" cap="rnd">
              <a:solidFill>
                <a:srgbClr val="073759"/>
              </a:solidFill>
              <a:prstDash val="solid"/>
              <a:round/>
            </a:ln>
          </p:spPr>
          <p:txBody>
            <a:bodyPr rtlCol="0" anchor="ctr"/>
            <a:lstStyle/>
            <a:p>
              <a:endParaRPr lang="en-US"/>
            </a:p>
          </p:txBody>
        </p:sp>
        <p:sp>
          <p:nvSpPr>
            <p:cNvPr id="20" name="Freeform: Shape 19">
              <a:extLst>
                <a:ext uri="{FF2B5EF4-FFF2-40B4-BE49-F238E27FC236}">
                  <a16:creationId xmlns:a16="http://schemas.microsoft.com/office/drawing/2014/main" id="{46D6F0E7-D60F-4A0D-AE2D-7C74747B6373}"/>
                </a:ext>
              </a:extLst>
            </p:cNvPr>
            <p:cNvSpPr/>
            <p:nvPr/>
          </p:nvSpPr>
          <p:spPr>
            <a:xfrm>
              <a:off x="2870533" y="8536627"/>
              <a:ext cx="583875" cy="194625"/>
            </a:xfrm>
            <a:custGeom>
              <a:avLst/>
              <a:gdLst>
                <a:gd name="connsiteX0" fmla="*/ 25378 w 583874"/>
                <a:gd name="connsiteY0" fmla="*/ 25378 h 194624"/>
                <a:gd name="connsiteX1" fmla="*/ 279558 w 583874"/>
                <a:gd name="connsiteY1" fmla="*/ 144877 h 194624"/>
                <a:gd name="connsiteX2" fmla="*/ 590569 w 583874"/>
                <a:gd name="connsiteY2" fmla="*/ 165897 h 194624"/>
              </a:gdLst>
              <a:ahLst/>
              <a:cxnLst>
                <a:cxn ang="0">
                  <a:pos x="connsiteX0" y="connsiteY0"/>
                </a:cxn>
                <a:cxn ang="0">
                  <a:pos x="connsiteX1" y="connsiteY1"/>
                </a:cxn>
                <a:cxn ang="0">
                  <a:pos x="connsiteX2" y="connsiteY2"/>
                </a:cxn>
              </a:cxnLst>
              <a:rect l="l" t="t" r="r" b="b"/>
              <a:pathLst>
                <a:path w="583874" h="194624">
                  <a:moveTo>
                    <a:pt x="25378" y="25378"/>
                  </a:moveTo>
                  <a:cubicBezTo>
                    <a:pt x="95832" y="90772"/>
                    <a:pt x="183413" y="123080"/>
                    <a:pt x="279558" y="144877"/>
                  </a:cubicBezTo>
                  <a:cubicBezTo>
                    <a:pt x="381152" y="168233"/>
                    <a:pt x="486639" y="174850"/>
                    <a:pt x="590569" y="165897"/>
                  </a:cubicBezTo>
                </a:path>
              </a:pathLst>
            </a:custGeom>
            <a:noFill/>
            <a:ln w="8280" cap="rnd">
              <a:solidFill>
                <a:srgbClr val="073759"/>
              </a:solidFill>
              <a:prstDash val="solid"/>
              <a:round/>
            </a:ln>
          </p:spPr>
          <p:txBody>
            <a:bodyPr rtlCol="0" anchor="ctr"/>
            <a:lstStyle/>
            <a:p>
              <a:endParaRPr lang="en-US"/>
            </a:p>
          </p:txBody>
        </p:sp>
        <p:sp>
          <p:nvSpPr>
            <p:cNvPr id="21" name="Freeform: Shape 20">
              <a:extLst>
                <a:ext uri="{FF2B5EF4-FFF2-40B4-BE49-F238E27FC236}">
                  <a16:creationId xmlns:a16="http://schemas.microsoft.com/office/drawing/2014/main" id="{6E514AED-069B-4826-B277-37C95461321A}"/>
                </a:ext>
              </a:extLst>
            </p:cNvPr>
            <p:cNvSpPr/>
            <p:nvPr/>
          </p:nvSpPr>
          <p:spPr>
            <a:xfrm>
              <a:off x="2889996" y="8647952"/>
              <a:ext cx="544950" cy="155700"/>
            </a:xfrm>
            <a:custGeom>
              <a:avLst/>
              <a:gdLst>
                <a:gd name="connsiteX0" fmla="*/ 25378 w 544949"/>
                <a:gd name="connsiteY0" fmla="*/ 25378 h 155699"/>
                <a:gd name="connsiteX1" fmla="*/ 260096 w 544949"/>
                <a:gd name="connsiteY1" fmla="*/ 128140 h 155699"/>
                <a:gd name="connsiteX2" fmla="*/ 553979 w 544949"/>
                <a:gd name="connsiteY2" fmla="*/ 150327 h 155699"/>
              </a:gdLst>
              <a:ahLst/>
              <a:cxnLst>
                <a:cxn ang="0">
                  <a:pos x="connsiteX0" y="connsiteY0"/>
                </a:cxn>
                <a:cxn ang="0">
                  <a:pos x="connsiteX1" y="connsiteY1"/>
                </a:cxn>
                <a:cxn ang="0">
                  <a:pos x="connsiteX2" y="connsiteY2"/>
                </a:cxn>
              </a:cxnLst>
              <a:rect l="l" t="t" r="r" b="b"/>
              <a:pathLst>
                <a:path w="544949" h="155699">
                  <a:moveTo>
                    <a:pt x="25378" y="25378"/>
                  </a:moveTo>
                  <a:cubicBezTo>
                    <a:pt x="92329" y="79484"/>
                    <a:pt x="172514" y="108288"/>
                    <a:pt x="260096" y="128140"/>
                  </a:cubicBezTo>
                  <a:cubicBezTo>
                    <a:pt x="356240" y="150327"/>
                    <a:pt x="455499" y="157334"/>
                    <a:pt x="553979" y="150327"/>
                  </a:cubicBezTo>
                </a:path>
              </a:pathLst>
            </a:custGeom>
            <a:noFill/>
            <a:ln w="8280" cap="rnd">
              <a:solidFill>
                <a:srgbClr val="073759"/>
              </a:solidFill>
              <a:prstDash val="solid"/>
              <a:round/>
            </a:ln>
          </p:spPr>
          <p:txBody>
            <a:bodyPr rtlCol="0" anchor="ctr"/>
            <a:lstStyle/>
            <a:p>
              <a:endParaRPr lang="en-US"/>
            </a:p>
          </p:txBody>
        </p:sp>
        <p:sp>
          <p:nvSpPr>
            <p:cNvPr id="22" name="Freeform: Shape 21">
              <a:extLst>
                <a:ext uri="{FF2B5EF4-FFF2-40B4-BE49-F238E27FC236}">
                  <a16:creationId xmlns:a16="http://schemas.microsoft.com/office/drawing/2014/main" id="{81EB10DD-C58D-4A19-A48F-FA73CEB302AE}"/>
                </a:ext>
              </a:extLst>
            </p:cNvPr>
            <p:cNvSpPr/>
            <p:nvPr/>
          </p:nvSpPr>
          <p:spPr>
            <a:xfrm>
              <a:off x="2955779" y="8856200"/>
              <a:ext cx="467100" cy="194625"/>
            </a:xfrm>
            <a:custGeom>
              <a:avLst/>
              <a:gdLst>
                <a:gd name="connsiteX0" fmla="*/ 448103 w 467099"/>
                <a:gd name="connsiteY0" fmla="*/ 25378 h 194624"/>
                <a:gd name="connsiteX1" fmla="*/ 365972 w 467099"/>
                <a:gd name="connsiteY1" fmla="*/ 186138 h 194624"/>
                <a:gd name="connsiteX2" fmla="*/ 107510 w 467099"/>
                <a:gd name="connsiteY2" fmla="*/ 186138 h 194624"/>
                <a:gd name="connsiteX3" fmla="*/ 25378 w 467099"/>
                <a:gd name="connsiteY3" fmla="*/ 25378 h 194624"/>
              </a:gdLst>
              <a:ahLst/>
              <a:cxnLst>
                <a:cxn ang="0">
                  <a:pos x="connsiteX0" y="connsiteY0"/>
                </a:cxn>
                <a:cxn ang="0">
                  <a:pos x="connsiteX1" y="connsiteY1"/>
                </a:cxn>
                <a:cxn ang="0">
                  <a:pos x="connsiteX2" y="connsiteY2"/>
                </a:cxn>
                <a:cxn ang="0">
                  <a:pos x="connsiteX3" y="connsiteY3"/>
                </a:cxn>
              </a:cxnLst>
              <a:rect l="l" t="t" r="r" b="b"/>
              <a:pathLst>
                <a:path w="467099" h="194624">
                  <a:moveTo>
                    <a:pt x="448103" y="25378"/>
                  </a:moveTo>
                  <a:lnTo>
                    <a:pt x="365972" y="186138"/>
                  </a:lnTo>
                  <a:lnTo>
                    <a:pt x="107510" y="186138"/>
                  </a:lnTo>
                  <a:lnTo>
                    <a:pt x="25378" y="25378"/>
                  </a:lnTo>
                </a:path>
              </a:pathLst>
            </a:custGeom>
            <a:noFill/>
            <a:ln w="8280" cap="rnd">
              <a:solidFill>
                <a:srgbClr val="073759"/>
              </a:solidFill>
              <a:prstDash val="solid"/>
              <a:round/>
            </a:ln>
          </p:spPr>
          <p:txBody>
            <a:bodyPr rtlCol="0" anchor="ctr"/>
            <a:lstStyle/>
            <a:p>
              <a:endParaRPr lang="en-US"/>
            </a:p>
          </p:txBody>
        </p:sp>
        <p:sp>
          <p:nvSpPr>
            <p:cNvPr id="23" name="Freeform: Shape 22">
              <a:extLst>
                <a:ext uri="{FF2B5EF4-FFF2-40B4-BE49-F238E27FC236}">
                  <a16:creationId xmlns:a16="http://schemas.microsoft.com/office/drawing/2014/main" id="{2592FFDE-CD38-4E0E-A3DD-DB08521DAE3B}"/>
                </a:ext>
              </a:extLst>
            </p:cNvPr>
            <p:cNvSpPr/>
            <p:nvPr/>
          </p:nvSpPr>
          <p:spPr>
            <a:xfrm>
              <a:off x="3468484" y="7407477"/>
              <a:ext cx="272475" cy="544950"/>
            </a:xfrm>
            <a:custGeom>
              <a:avLst/>
              <a:gdLst>
                <a:gd name="connsiteX0" fmla="*/ 30764 w 272474"/>
                <a:gd name="connsiteY0" fmla="*/ 30764 h 544949"/>
                <a:gd name="connsiteX1" fmla="*/ 268596 w 272474"/>
                <a:gd name="connsiteY1" fmla="*/ 517326 h 544949"/>
              </a:gdLst>
              <a:ahLst/>
              <a:cxnLst>
                <a:cxn ang="0">
                  <a:pos x="connsiteX0" y="connsiteY0"/>
                </a:cxn>
                <a:cxn ang="0">
                  <a:pos x="connsiteX1" y="connsiteY1"/>
                </a:cxn>
              </a:cxnLst>
              <a:rect l="l" t="t" r="r" b="b"/>
              <a:pathLst>
                <a:path w="272474" h="544949">
                  <a:moveTo>
                    <a:pt x="30764" y="30764"/>
                  </a:moveTo>
                  <a:cubicBezTo>
                    <a:pt x="183350" y="140533"/>
                    <a:pt x="275992" y="329319"/>
                    <a:pt x="268596" y="517326"/>
                  </a:cubicBezTo>
                </a:path>
              </a:pathLst>
            </a:custGeom>
            <a:noFill/>
            <a:ln w="10037" cap="rnd">
              <a:solidFill>
                <a:srgbClr val="073759"/>
              </a:solidFill>
              <a:prstDash val="solid"/>
              <a:round/>
            </a:ln>
          </p:spPr>
          <p:txBody>
            <a:bodyPr rtlCol="0" anchor="ctr"/>
            <a:lstStyle/>
            <a:p>
              <a:endParaRPr lang="en-US"/>
            </a:p>
          </p:txBody>
        </p:sp>
        <p:sp>
          <p:nvSpPr>
            <p:cNvPr id="24" name="Freeform: Shape 23">
              <a:extLst>
                <a:ext uri="{FF2B5EF4-FFF2-40B4-BE49-F238E27FC236}">
                  <a16:creationId xmlns:a16="http://schemas.microsoft.com/office/drawing/2014/main" id="{9F718579-084F-4EB3-A77B-2D6AA6511756}"/>
                </a:ext>
              </a:extLst>
            </p:cNvPr>
            <p:cNvSpPr/>
            <p:nvPr/>
          </p:nvSpPr>
          <p:spPr>
            <a:xfrm>
              <a:off x="2649892" y="8015095"/>
              <a:ext cx="233550" cy="272475"/>
            </a:xfrm>
            <a:custGeom>
              <a:avLst/>
              <a:gdLst>
                <a:gd name="connsiteX0" fmla="*/ 30764 w 233549"/>
                <a:gd name="connsiteY0" fmla="*/ 30764 h 272474"/>
                <a:gd name="connsiteX1" fmla="*/ 203591 w 233549"/>
                <a:gd name="connsiteY1" fmla="*/ 254194 h 272474"/>
              </a:gdLst>
              <a:ahLst/>
              <a:cxnLst>
                <a:cxn ang="0">
                  <a:pos x="connsiteX0" y="connsiteY0"/>
                </a:cxn>
                <a:cxn ang="0">
                  <a:pos x="connsiteX1" y="connsiteY1"/>
                </a:cxn>
              </a:cxnLst>
              <a:rect l="l" t="t" r="r" b="b"/>
              <a:pathLst>
                <a:path w="233549" h="272474">
                  <a:moveTo>
                    <a:pt x="30764" y="30764"/>
                  </a:moveTo>
                  <a:cubicBezTo>
                    <a:pt x="58790" y="122627"/>
                    <a:pt x="121460" y="203591"/>
                    <a:pt x="203591" y="254194"/>
                  </a:cubicBezTo>
                </a:path>
              </a:pathLst>
            </a:custGeom>
            <a:noFill/>
            <a:ln w="10037" cap="rnd">
              <a:solidFill>
                <a:srgbClr val="073759"/>
              </a:solidFill>
              <a:prstDash val="solid"/>
              <a:round/>
            </a:ln>
          </p:spPr>
          <p:txBody>
            <a:bodyPr rtlCol="0" anchor="ctr"/>
            <a:lstStyle/>
            <a:p>
              <a:endParaRPr lang="en-US"/>
            </a:p>
          </p:txBody>
        </p:sp>
        <p:sp>
          <p:nvSpPr>
            <p:cNvPr id="25" name="Freeform: Shape 24">
              <a:extLst>
                <a:ext uri="{FF2B5EF4-FFF2-40B4-BE49-F238E27FC236}">
                  <a16:creationId xmlns:a16="http://schemas.microsoft.com/office/drawing/2014/main" id="{E12A75F6-4721-41EA-9140-21581238AC1D}"/>
                </a:ext>
              </a:extLst>
            </p:cNvPr>
            <p:cNvSpPr/>
            <p:nvPr/>
          </p:nvSpPr>
          <p:spPr>
            <a:xfrm>
              <a:off x="5073276" y="4330374"/>
              <a:ext cx="4904546" cy="2452273"/>
            </a:xfrm>
            <a:custGeom>
              <a:avLst/>
              <a:gdLst>
                <a:gd name="connsiteX0" fmla="*/ 4912818 w 4904545"/>
                <a:gd name="connsiteY0" fmla="*/ 21895 h 2452272"/>
                <a:gd name="connsiteX1" fmla="*/ 2467162 w 4904545"/>
                <a:gd name="connsiteY1" fmla="*/ 2467551 h 2452272"/>
                <a:gd name="connsiteX2" fmla="*/ 21895 w 4904545"/>
                <a:gd name="connsiteY2" fmla="*/ 21895 h 2452272"/>
              </a:gdLst>
              <a:ahLst/>
              <a:cxnLst>
                <a:cxn ang="0">
                  <a:pos x="connsiteX0" y="connsiteY0"/>
                </a:cxn>
                <a:cxn ang="0">
                  <a:pos x="connsiteX1" y="connsiteY1"/>
                </a:cxn>
                <a:cxn ang="0">
                  <a:pos x="connsiteX2" y="connsiteY2"/>
                </a:cxn>
              </a:cxnLst>
              <a:rect l="l" t="t" r="r" b="b"/>
              <a:pathLst>
                <a:path w="4904545" h="2452272">
                  <a:moveTo>
                    <a:pt x="4912818" y="21895"/>
                  </a:moveTo>
                  <a:cubicBezTo>
                    <a:pt x="4912818" y="1372592"/>
                    <a:pt x="3817858" y="2467551"/>
                    <a:pt x="2467162" y="2467551"/>
                  </a:cubicBezTo>
                  <a:cubicBezTo>
                    <a:pt x="1116466" y="2467551"/>
                    <a:pt x="21895" y="1372592"/>
                    <a:pt x="21895" y="21895"/>
                  </a:cubicBezTo>
                </a:path>
              </a:pathLst>
            </a:custGeom>
            <a:noFill/>
            <a:ln w="7144" cap="flat">
              <a:solidFill>
                <a:srgbClr val="27E0E0"/>
              </a:solid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59F2774C-E74F-4638-B154-620AD4D52471}"/>
                </a:ext>
              </a:extLst>
            </p:cNvPr>
            <p:cNvSpPr/>
            <p:nvPr/>
          </p:nvSpPr>
          <p:spPr>
            <a:xfrm>
              <a:off x="7525816" y="5724544"/>
              <a:ext cx="38925" cy="1518074"/>
            </a:xfrm>
            <a:custGeom>
              <a:avLst/>
              <a:gdLst>
                <a:gd name="connsiteX0" fmla="*/ 15011 w 0"/>
                <a:gd name="connsiteY0" fmla="*/ 15011 h 1518073"/>
                <a:gd name="connsiteX1" fmla="*/ 15011 w 0"/>
                <a:gd name="connsiteY1" fmla="*/ 1535421 h 1518073"/>
              </a:gdLst>
              <a:ahLst/>
              <a:cxnLst>
                <a:cxn ang="0">
                  <a:pos x="connsiteX0" y="connsiteY0"/>
                </a:cxn>
                <a:cxn ang="0">
                  <a:pos x="connsiteX1" y="connsiteY1"/>
                </a:cxn>
              </a:cxnLst>
              <a:rect l="l" t="t" r="r" b="b"/>
              <a:pathLst>
                <a:path h="1518073">
                  <a:moveTo>
                    <a:pt x="15011" y="15011"/>
                  </a:moveTo>
                  <a:lnTo>
                    <a:pt x="15011" y="1535421"/>
                  </a:lnTo>
                </a:path>
              </a:pathLst>
            </a:custGeom>
            <a:ln w="4898" cap="flat">
              <a:solidFill>
                <a:srgbClr val="D3E066"/>
              </a:solid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04B67838-6D9B-451C-B025-147F956AEB65}"/>
                </a:ext>
              </a:extLst>
            </p:cNvPr>
            <p:cNvSpPr/>
            <p:nvPr/>
          </p:nvSpPr>
          <p:spPr>
            <a:xfrm>
              <a:off x="7436509" y="7152143"/>
              <a:ext cx="194625" cy="194625"/>
            </a:xfrm>
            <a:custGeom>
              <a:avLst/>
              <a:gdLst>
                <a:gd name="connsiteX0" fmla="*/ 29194 w 194624"/>
                <a:gd name="connsiteY0" fmla="*/ 104319 h 194624"/>
                <a:gd name="connsiteX1" fmla="*/ 104319 w 194624"/>
                <a:gd name="connsiteY1" fmla="*/ 179444 h 194624"/>
                <a:gd name="connsiteX2" fmla="*/ 179444 w 194624"/>
                <a:gd name="connsiteY2" fmla="*/ 104319 h 194624"/>
                <a:gd name="connsiteX3" fmla="*/ 104319 w 194624"/>
                <a:gd name="connsiteY3" fmla="*/ 29194 h 194624"/>
                <a:gd name="connsiteX4" fmla="*/ 29194 w 194624"/>
                <a:gd name="connsiteY4" fmla="*/ 104319 h 19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24" h="194624">
                  <a:moveTo>
                    <a:pt x="29194" y="104319"/>
                  </a:moveTo>
                  <a:cubicBezTo>
                    <a:pt x="29194" y="145969"/>
                    <a:pt x="63058" y="179444"/>
                    <a:pt x="104319" y="179444"/>
                  </a:cubicBezTo>
                  <a:cubicBezTo>
                    <a:pt x="145579" y="179444"/>
                    <a:pt x="179444" y="145579"/>
                    <a:pt x="179444" y="104319"/>
                  </a:cubicBezTo>
                  <a:cubicBezTo>
                    <a:pt x="179444" y="62669"/>
                    <a:pt x="145579" y="29194"/>
                    <a:pt x="104319" y="29194"/>
                  </a:cubicBezTo>
                  <a:cubicBezTo>
                    <a:pt x="63058" y="29194"/>
                    <a:pt x="29194" y="62669"/>
                    <a:pt x="29194" y="104319"/>
                  </a:cubicBezTo>
                  <a:close/>
                </a:path>
              </a:pathLst>
            </a:custGeom>
            <a:solidFill>
              <a:srgbClr val="D3E066"/>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4D32976-5365-4594-9E72-D79D40AAE057}"/>
                </a:ext>
              </a:extLst>
            </p:cNvPr>
            <p:cNvSpPr/>
            <p:nvPr/>
          </p:nvSpPr>
          <p:spPr>
            <a:xfrm>
              <a:off x="5193513" y="2086436"/>
              <a:ext cx="4670996" cy="4670996"/>
            </a:xfrm>
            <a:custGeom>
              <a:avLst/>
              <a:gdLst>
                <a:gd name="connsiteX0" fmla="*/ 4249395 w 4670996"/>
                <a:gd name="connsiteY0" fmla="*/ 2038794 h 4670996"/>
                <a:gd name="connsiteX1" fmla="*/ 2656136 w 4670996"/>
                <a:gd name="connsiteY1" fmla="*/ 4249395 h 4670996"/>
                <a:gd name="connsiteX2" fmla="*/ 445534 w 4670996"/>
                <a:gd name="connsiteY2" fmla="*/ 2656136 h 4670996"/>
                <a:gd name="connsiteX3" fmla="*/ 2038794 w 4670996"/>
                <a:gd name="connsiteY3" fmla="*/ 445534 h 4670996"/>
                <a:gd name="connsiteX4" fmla="*/ 4249395 w 4670996"/>
                <a:gd name="connsiteY4" fmla="*/ 2038794 h 4670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0996" h="4670996">
                  <a:moveTo>
                    <a:pt x="4249395" y="2038794"/>
                  </a:moveTo>
                  <a:cubicBezTo>
                    <a:pt x="4419870" y="3089201"/>
                    <a:pt x="3706543" y="4078921"/>
                    <a:pt x="2656136" y="4249395"/>
                  </a:cubicBezTo>
                  <a:cubicBezTo>
                    <a:pt x="1605729" y="4419870"/>
                    <a:pt x="616009" y="3706543"/>
                    <a:pt x="445534" y="2656136"/>
                  </a:cubicBezTo>
                  <a:cubicBezTo>
                    <a:pt x="275060" y="1605729"/>
                    <a:pt x="988387" y="616009"/>
                    <a:pt x="2038794" y="445534"/>
                  </a:cubicBezTo>
                  <a:cubicBezTo>
                    <a:pt x="3089201" y="275060"/>
                    <a:pt x="4078921" y="988387"/>
                    <a:pt x="4249395" y="2038794"/>
                  </a:cubicBezTo>
                  <a:close/>
                </a:path>
              </a:pathLst>
            </a:custGeom>
            <a:solidFill>
              <a:srgbClr val="CCCCCC"/>
            </a:solidFill>
            <a:ln w="38921"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4FE24C52-F9D1-4808-BE91-D8B004E90CA1}"/>
                </a:ext>
              </a:extLst>
            </p:cNvPr>
            <p:cNvSpPr/>
            <p:nvPr/>
          </p:nvSpPr>
          <p:spPr>
            <a:xfrm>
              <a:off x="5905979" y="2798774"/>
              <a:ext cx="3269697" cy="3269697"/>
            </a:xfrm>
            <a:custGeom>
              <a:avLst/>
              <a:gdLst>
                <a:gd name="connsiteX0" fmla="*/ 1634849 w 3269697"/>
                <a:gd name="connsiteY0" fmla="*/ 3240893 h 3269697"/>
                <a:gd name="connsiteX1" fmla="*/ 29194 w 3269697"/>
                <a:gd name="connsiteY1" fmla="*/ 1634849 h 3269697"/>
                <a:gd name="connsiteX2" fmla="*/ 1634849 w 3269697"/>
                <a:gd name="connsiteY2" fmla="*/ 29194 h 3269697"/>
                <a:gd name="connsiteX3" fmla="*/ 3240893 w 3269697"/>
                <a:gd name="connsiteY3" fmla="*/ 1634849 h 3269697"/>
                <a:gd name="connsiteX4" fmla="*/ 1634849 w 3269697"/>
                <a:gd name="connsiteY4" fmla="*/ 3240893 h 3269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9697" h="3269697">
                  <a:moveTo>
                    <a:pt x="1634849" y="3240893"/>
                  </a:moveTo>
                  <a:cubicBezTo>
                    <a:pt x="749306" y="3240893"/>
                    <a:pt x="29194" y="2520392"/>
                    <a:pt x="29194" y="1634849"/>
                  </a:cubicBezTo>
                  <a:cubicBezTo>
                    <a:pt x="29194" y="749306"/>
                    <a:pt x="749695" y="29194"/>
                    <a:pt x="1634849" y="29194"/>
                  </a:cubicBezTo>
                  <a:cubicBezTo>
                    <a:pt x="2520392" y="29194"/>
                    <a:pt x="3240893" y="749695"/>
                    <a:pt x="3240893" y="1634849"/>
                  </a:cubicBezTo>
                  <a:cubicBezTo>
                    <a:pt x="3240893" y="2520003"/>
                    <a:pt x="2520392" y="3240893"/>
                    <a:pt x="1634849" y="3240893"/>
                  </a:cubicBezTo>
                  <a:close/>
                </a:path>
              </a:pathLst>
            </a:custGeom>
            <a:solidFill>
              <a:srgbClr val="FFFFFF"/>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A9B40920-B063-4ED8-B498-6EBB1100C7BA}"/>
                </a:ext>
              </a:extLst>
            </p:cNvPr>
            <p:cNvSpPr/>
            <p:nvPr/>
          </p:nvSpPr>
          <p:spPr>
            <a:xfrm>
              <a:off x="5808666" y="2701462"/>
              <a:ext cx="3464322" cy="3464322"/>
            </a:xfrm>
            <a:custGeom>
              <a:avLst/>
              <a:gdLst>
                <a:gd name="connsiteX0" fmla="*/ 1732161 w 3464322"/>
                <a:gd name="connsiteY0" fmla="*/ 223819 h 3464322"/>
                <a:gd name="connsiteX1" fmla="*/ 3240893 w 3464322"/>
                <a:gd name="connsiteY1" fmla="*/ 1732550 h 3464322"/>
                <a:gd name="connsiteX2" fmla="*/ 1732161 w 3464322"/>
                <a:gd name="connsiteY2" fmla="*/ 3241282 h 3464322"/>
                <a:gd name="connsiteX3" fmla="*/ 223819 w 3464322"/>
                <a:gd name="connsiteY3" fmla="*/ 1732550 h 3464322"/>
                <a:gd name="connsiteX4" fmla="*/ 1732161 w 3464322"/>
                <a:gd name="connsiteY4" fmla="*/ 223819 h 3464322"/>
                <a:gd name="connsiteX5" fmla="*/ 1732161 w 3464322"/>
                <a:gd name="connsiteY5" fmla="*/ 29194 h 3464322"/>
                <a:gd name="connsiteX6" fmla="*/ 29194 w 3464322"/>
                <a:gd name="connsiteY6" fmla="*/ 1732550 h 3464322"/>
                <a:gd name="connsiteX7" fmla="*/ 1732161 w 3464322"/>
                <a:gd name="connsiteY7" fmla="*/ 3435907 h 3464322"/>
                <a:gd name="connsiteX8" fmla="*/ 3435518 w 3464322"/>
                <a:gd name="connsiteY8" fmla="*/ 1732550 h 3464322"/>
                <a:gd name="connsiteX9" fmla="*/ 1732161 w 3464322"/>
                <a:gd name="connsiteY9" fmla="*/ 29194 h 3464322"/>
                <a:gd name="connsiteX10" fmla="*/ 1732161 w 3464322"/>
                <a:gd name="connsiteY10" fmla="*/ 29194 h 346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64322" h="3464322">
                  <a:moveTo>
                    <a:pt x="1732161" y="223819"/>
                  </a:moveTo>
                  <a:cubicBezTo>
                    <a:pt x="2563988" y="223819"/>
                    <a:pt x="3240893" y="900724"/>
                    <a:pt x="3240893" y="1732550"/>
                  </a:cubicBezTo>
                  <a:cubicBezTo>
                    <a:pt x="3240893" y="2564377"/>
                    <a:pt x="2563988" y="3241282"/>
                    <a:pt x="1732161" y="3241282"/>
                  </a:cubicBezTo>
                  <a:cubicBezTo>
                    <a:pt x="900335" y="3241282"/>
                    <a:pt x="223819" y="2564377"/>
                    <a:pt x="223819" y="1732550"/>
                  </a:cubicBezTo>
                  <a:cubicBezTo>
                    <a:pt x="223430" y="900724"/>
                    <a:pt x="900335" y="223819"/>
                    <a:pt x="1732161" y="223819"/>
                  </a:cubicBezTo>
                  <a:moveTo>
                    <a:pt x="1732161" y="29194"/>
                  </a:moveTo>
                  <a:cubicBezTo>
                    <a:pt x="791345" y="29194"/>
                    <a:pt x="29194" y="791734"/>
                    <a:pt x="29194" y="1732550"/>
                  </a:cubicBezTo>
                  <a:cubicBezTo>
                    <a:pt x="29194" y="2673367"/>
                    <a:pt x="791734" y="3435907"/>
                    <a:pt x="1732161" y="3435907"/>
                  </a:cubicBezTo>
                  <a:cubicBezTo>
                    <a:pt x="2672978" y="3435907"/>
                    <a:pt x="3435518" y="2673367"/>
                    <a:pt x="3435518" y="1732550"/>
                  </a:cubicBezTo>
                  <a:cubicBezTo>
                    <a:pt x="3435128" y="791734"/>
                    <a:pt x="2672589" y="29194"/>
                    <a:pt x="1732161" y="29194"/>
                  </a:cubicBezTo>
                  <a:lnTo>
                    <a:pt x="1732161" y="29194"/>
                  </a:lnTo>
                  <a:close/>
                </a:path>
              </a:pathLst>
            </a:custGeom>
            <a:solidFill>
              <a:srgbClr val="D3E066"/>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4BCADD8-0907-4923-8987-E1766EBD07D0}"/>
                </a:ext>
              </a:extLst>
            </p:cNvPr>
            <p:cNvSpPr/>
            <p:nvPr/>
          </p:nvSpPr>
          <p:spPr>
            <a:xfrm>
              <a:off x="6822662" y="4103928"/>
              <a:ext cx="1167749" cy="778499"/>
            </a:xfrm>
            <a:custGeom>
              <a:avLst/>
              <a:gdLst>
                <a:gd name="connsiteX0" fmla="*/ 593606 w 1167749"/>
                <a:gd name="connsiteY0" fmla="*/ 785117 h 778499"/>
                <a:gd name="connsiteX1" fmla="*/ 29194 w 1167749"/>
                <a:gd name="connsiteY1" fmla="*/ 407155 h 778499"/>
                <a:gd name="connsiteX2" fmla="*/ 593606 w 1167749"/>
                <a:gd name="connsiteY2" fmla="*/ 29194 h 778499"/>
                <a:gd name="connsiteX3" fmla="*/ 1158018 w 1167749"/>
                <a:gd name="connsiteY3" fmla="*/ 407155 h 778499"/>
                <a:gd name="connsiteX4" fmla="*/ 593606 w 1167749"/>
                <a:gd name="connsiteY4" fmla="*/ 785117 h 778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749" h="778499">
                  <a:moveTo>
                    <a:pt x="593606" y="785117"/>
                  </a:moveTo>
                  <a:cubicBezTo>
                    <a:pt x="282595" y="785117"/>
                    <a:pt x="29194" y="615404"/>
                    <a:pt x="29194" y="407155"/>
                  </a:cubicBezTo>
                  <a:cubicBezTo>
                    <a:pt x="29194" y="198517"/>
                    <a:pt x="282206" y="29194"/>
                    <a:pt x="593606" y="29194"/>
                  </a:cubicBezTo>
                  <a:cubicBezTo>
                    <a:pt x="905006" y="29194"/>
                    <a:pt x="1158018" y="198907"/>
                    <a:pt x="1158018" y="407155"/>
                  </a:cubicBezTo>
                  <a:cubicBezTo>
                    <a:pt x="1158018" y="615404"/>
                    <a:pt x="905006" y="785117"/>
                    <a:pt x="593606" y="785117"/>
                  </a:cubicBezTo>
                  <a:close/>
                </a:path>
              </a:pathLst>
            </a:custGeom>
            <a:solidFill>
              <a:srgbClr val="27E0E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29D855A3-1333-415B-83AC-A28D0F143EB4}"/>
                </a:ext>
              </a:extLst>
            </p:cNvPr>
            <p:cNvSpPr/>
            <p:nvPr/>
          </p:nvSpPr>
          <p:spPr>
            <a:xfrm>
              <a:off x="6805924" y="4086801"/>
              <a:ext cx="1206674" cy="817424"/>
            </a:xfrm>
            <a:custGeom>
              <a:avLst/>
              <a:gdLst>
                <a:gd name="connsiteX0" fmla="*/ 610344 w 1206673"/>
                <a:gd name="connsiteY0" fmla="*/ 63058 h 817424"/>
                <a:gd name="connsiteX1" fmla="*/ 1157629 w 1206673"/>
                <a:gd name="connsiteY1" fmla="*/ 424282 h 817424"/>
                <a:gd name="connsiteX2" fmla="*/ 610344 w 1206673"/>
                <a:gd name="connsiteY2" fmla="*/ 785506 h 817424"/>
                <a:gd name="connsiteX3" fmla="*/ 63059 w 1206673"/>
                <a:gd name="connsiteY3" fmla="*/ 424282 h 817424"/>
                <a:gd name="connsiteX4" fmla="*/ 610344 w 1206673"/>
                <a:gd name="connsiteY4" fmla="*/ 63058 h 817424"/>
                <a:gd name="connsiteX5" fmla="*/ 610344 w 1206673"/>
                <a:gd name="connsiteY5" fmla="*/ 29194 h 817424"/>
                <a:gd name="connsiteX6" fmla="*/ 29194 w 1206673"/>
                <a:gd name="connsiteY6" fmla="*/ 424282 h 817424"/>
                <a:gd name="connsiteX7" fmla="*/ 610344 w 1206673"/>
                <a:gd name="connsiteY7" fmla="*/ 819371 h 817424"/>
                <a:gd name="connsiteX8" fmla="*/ 1191493 w 1206673"/>
                <a:gd name="connsiteY8" fmla="*/ 424282 h 817424"/>
                <a:gd name="connsiteX9" fmla="*/ 610344 w 1206673"/>
                <a:gd name="connsiteY9" fmla="*/ 29194 h 817424"/>
                <a:gd name="connsiteX10" fmla="*/ 610344 w 1206673"/>
                <a:gd name="connsiteY10" fmla="*/ 29194 h 81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06673" h="817424">
                  <a:moveTo>
                    <a:pt x="610344" y="63058"/>
                  </a:moveTo>
                  <a:cubicBezTo>
                    <a:pt x="912012" y="63058"/>
                    <a:pt x="1157629" y="224986"/>
                    <a:pt x="1157629" y="424282"/>
                  </a:cubicBezTo>
                  <a:cubicBezTo>
                    <a:pt x="1157629" y="623578"/>
                    <a:pt x="912012" y="785506"/>
                    <a:pt x="610344" y="785506"/>
                  </a:cubicBezTo>
                  <a:cubicBezTo>
                    <a:pt x="308675" y="785506"/>
                    <a:pt x="63059" y="623578"/>
                    <a:pt x="63059" y="424282"/>
                  </a:cubicBezTo>
                  <a:cubicBezTo>
                    <a:pt x="63059" y="224986"/>
                    <a:pt x="308675" y="63058"/>
                    <a:pt x="610344" y="63058"/>
                  </a:cubicBezTo>
                  <a:moveTo>
                    <a:pt x="610344" y="29194"/>
                  </a:moveTo>
                  <a:cubicBezTo>
                    <a:pt x="289213" y="29194"/>
                    <a:pt x="29194" y="205913"/>
                    <a:pt x="29194" y="424282"/>
                  </a:cubicBezTo>
                  <a:cubicBezTo>
                    <a:pt x="29194" y="642651"/>
                    <a:pt x="289602" y="819371"/>
                    <a:pt x="610344" y="819371"/>
                  </a:cubicBezTo>
                  <a:cubicBezTo>
                    <a:pt x="931475" y="819371"/>
                    <a:pt x="1191493" y="642651"/>
                    <a:pt x="1191493" y="424282"/>
                  </a:cubicBezTo>
                  <a:cubicBezTo>
                    <a:pt x="1191883" y="205913"/>
                    <a:pt x="931475" y="29194"/>
                    <a:pt x="610344" y="29194"/>
                  </a:cubicBezTo>
                  <a:lnTo>
                    <a:pt x="610344" y="29194"/>
                  </a:lnTo>
                  <a:close/>
                </a:path>
              </a:pathLst>
            </a:custGeom>
            <a:solidFill>
              <a:srgbClr val="FFFFFF"/>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024B3A8E-E725-4475-A690-824D32261898}"/>
                </a:ext>
              </a:extLst>
            </p:cNvPr>
            <p:cNvSpPr/>
            <p:nvPr/>
          </p:nvSpPr>
          <p:spPr>
            <a:xfrm>
              <a:off x="6661921" y="4057238"/>
              <a:ext cx="1401299" cy="1050974"/>
            </a:xfrm>
            <a:custGeom>
              <a:avLst/>
              <a:gdLst>
                <a:gd name="connsiteX0" fmla="*/ 158795 w 1401298"/>
                <a:gd name="connsiteY0" fmla="*/ 784319 h 1050974"/>
                <a:gd name="connsiteX1" fmla="*/ 50972 w 1401298"/>
                <a:gd name="connsiteY1" fmla="*/ 524689 h 1050974"/>
                <a:gd name="connsiteX2" fmla="*/ 708026 w 1401298"/>
                <a:gd name="connsiteY2" fmla="*/ 50972 h 1050974"/>
                <a:gd name="connsiteX3" fmla="*/ 1365080 w 1401298"/>
                <a:gd name="connsiteY3" fmla="*/ 524689 h 1050974"/>
                <a:gd name="connsiteX4" fmla="*/ 708026 w 1401298"/>
                <a:gd name="connsiteY4" fmla="*/ 998406 h 1050974"/>
                <a:gd name="connsiteX5" fmla="*/ 332400 w 1401298"/>
                <a:gd name="connsiteY5" fmla="*/ 913160 h 1050974"/>
                <a:gd name="connsiteX6" fmla="*/ 64985 w 1401298"/>
                <a:gd name="connsiteY6" fmla="*/ 1009694 h 1050974"/>
                <a:gd name="connsiteX7" fmla="*/ 158795 w 1401298"/>
                <a:gd name="connsiteY7" fmla="*/ 784319 h 105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01298" h="1050974">
                  <a:moveTo>
                    <a:pt x="158795" y="784319"/>
                  </a:moveTo>
                  <a:cubicBezTo>
                    <a:pt x="90676" y="709583"/>
                    <a:pt x="50972" y="620444"/>
                    <a:pt x="50972" y="524689"/>
                  </a:cubicBezTo>
                  <a:cubicBezTo>
                    <a:pt x="50972" y="263113"/>
                    <a:pt x="345246" y="50972"/>
                    <a:pt x="708026" y="50972"/>
                  </a:cubicBezTo>
                  <a:cubicBezTo>
                    <a:pt x="1070807" y="50972"/>
                    <a:pt x="1365080" y="263113"/>
                    <a:pt x="1365080" y="524689"/>
                  </a:cubicBezTo>
                  <a:cubicBezTo>
                    <a:pt x="1365080" y="786265"/>
                    <a:pt x="1070807" y="998406"/>
                    <a:pt x="708026" y="998406"/>
                  </a:cubicBezTo>
                  <a:cubicBezTo>
                    <a:pt x="568285" y="998406"/>
                    <a:pt x="439054" y="966877"/>
                    <a:pt x="332400" y="913160"/>
                  </a:cubicBezTo>
                  <a:cubicBezTo>
                    <a:pt x="238202" y="928730"/>
                    <a:pt x="147117" y="961816"/>
                    <a:pt x="64985" y="1009694"/>
                  </a:cubicBezTo>
                  <a:cubicBezTo>
                    <a:pt x="109749" y="941186"/>
                    <a:pt x="133104" y="862169"/>
                    <a:pt x="158795" y="784319"/>
                  </a:cubicBezTo>
                  <a:close/>
                </a:path>
              </a:pathLst>
            </a:custGeom>
            <a:noFill/>
            <a:ln w="16631" cap="rnd">
              <a:solidFill>
                <a:srgbClr val="073759"/>
              </a:solidFill>
              <a:prstDash val="solid"/>
              <a:round/>
            </a:ln>
          </p:spPr>
          <p:txBody>
            <a:bodyPr rtlCol="0" anchor="ctr"/>
            <a:lstStyle/>
            <a:p>
              <a:endParaRPr lang="en-US"/>
            </a:p>
          </p:txBody>
        </p:sp>
        <p:sp>
          <p:nvSpPr>
            <p:cNvPr id="34" name="Freeform: Shape 33">
              <a:extLst>
                <a:ext uri="{FF2B5EF4-FFF2-40B4-BE49-F238E27FC236}">
                  <a16:creationId xmlns:a16="http://schemas.microsoft.com/office/drawing/2014/main" id="{1207E0E4-8659-450B-B327-45363F1206DE}"/>
                </a:ext>
              </a:extLst>
            </p:cNvPr>
            <p:cNvSpPr/>
            <p:nvPr/>
          </p:nvSpPr>
          <p:spPr>
            <a:xfrm>
              <a:off x="7300086" y="4687618"/>
              <a:ext cx="661724" cy="233550"/>
            </a:xfrm>
            <a:custGeom>
              <a:avLst/>
              <a:gdLst>
                <a:gd name="connsiteX0" fmla="*/ 643615 w 661724"/>
                <a:gd name="connsiteY0" fmla="*/ 25486 h 233549"/>
                <a:gd name="connsiteX1" fmla="*/ 363355 w 661724"/>
                <a:gd name="connsiteY1" fmla="*/ 208823 h 233549"/>
                <a:gd name="connsiteX2" fmla="*/ 25486 w 661724"/>
                <a:gd name="connsiteY2" fmla="*/ 223614 h 233549"/>
              </a:gdLst>
              <a:ahLst/>
              <a:cxnLst>
                <a:cxn ang="0">
                  <a:pos x="connsiteX0" y="connsiteY0"/>
                </a:cxn>
                <a:cxn ang="0">
                  <a:pos x="connsiteX1" y="connsiteY1"/>
                </a:cxn>
                <a:cxn ang="0">
                  <a:pos x="connsiteX2" y="connsiteY2"/>
                </a:cxn>
              </a:cxnLst>
              <a:rect l="l" t="t" r="r" b="b"/>
              <a:pathLst>
                <a:path w="661724" h="233549">
                  <a:moveTo>
                    <a:pt x="643615" y="25486"/>
                  </a:moveTo>
                  <a:cubicBezTo>
                    <a:pt x="575107" y="115792"/>
                    <a:pt x="472734" y="178072"/>
                    <a:pt x="363355" y="208823"/>
                  </a:cubicBezTo>
                  <a:cubicBezTo>
                    <a:pt x="253975" y="239573"/>
                    <a:pt x="137979" y="240352"/>
                    <a:pt x="25486" y="223614"/>
                  </a:cubicBezTo>
                </a:path>
              </a:pathLst>
            </a:custGeom>
            <a:noFill/>
            <a:ln w="8315" cap="rnd">
              <a:solidFill>
                <a:srgbClr val="073759"/>
              </a:solidFill>
              <a:prstDash val="solid"/>
              <a:round/>
            </a:ln>
          </p:spPr>
          <p:txBody>
            <a:bodyPr rtlCol="0" anchor="ctr"/>
            <a:lstStyle/>
            <a:p>
              <a:endParaRPr lang="en-US"/>
            </a:p>
          </p:txBody>
        </p:sp>
        <p:sp>
          <p:nvSpPr>
            <p:cNvPr id="35" name="Freeform: Shape 34">
              <a:extLst>
                <a:ext uri="{FF2B5EF4-FFF2-40B4-BE49-F238E27FC236}">
                  <a16:creationId xmlns:a16="http://schemas.microsoft.com/office/drawing/2014/main" id="{FF3466A7-204E-4375-8E00-76B183B5EEA1}"/>
                </a:ext>
              </a:extLst>
            </p:cNvPr>
            <p:cNvSpPr/>
            <p:nvPr/>
          </p:nvSpPr>
          <p:spPr>
            <a:xfrm>
              <a:off x="7003682" y="3605319"/>
              <a:ext cx="1401299" cy="1050974"/>
            </a:xfrm>
            <a:custGeom>
              <a:avLst/>
              <a:gdLst>
                <a:gd name="connsiteX0" fmla="*/ 1257257 w 1401298"/>
                <a:gd name="connsiteY0" fmla="*/ 784319 h 1050974"/>
                <a:gd name="connsiteX1" fmla="*/ 1365080 w 1401298"/>
                <a:gd name="connsiteY1" fmla="*/ 524689 h 1050974"/>
                <a:gd name="connsiteX2" fmla="*/ 708026 w 1401298"/>
                <a:gd name="connsiteY2" fmla="*/ 50972 h 1050974"/>
                <a:gd name="connsiteX3" fmla="*/ 50972 w 1401298"/>
                <a:gd name="connsiteY3" fmla="*/ 524689 h 1050974"/>
                <a:gd name="connsiteX4" fmla="*/ 708026 w 1401298"/>
                <a:gd name="connsiteY4" fmla="*/ 998406 h 1050974"/>
                <a:gd name="connsiteX5" fmla="*/ 1083652 w 1401298"/>
                <a:gd name="connsiteY5" fmla="*/ 913160 h 1050974"/>
                <a:gd name="connsiteX6" fmla="*/ 1351067 w 1401298"/>
                <a:gd name="connsiteY6" fmla="*/ 1009694 h 1050974"/>
                <a:gd name="connsiteX7" fmla="*/ 1257257 w 1401298"/>
                <a:gd name="connsiteY7" fmla="*/ 784319 h 105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01298" h="1050974">
                  <a:moveTo>
                    <a:pt x="1257257" y="784319"/>
                  </a:moveTo>
                  <a:cubicBezTo>
                    <a:pt x="1325376" y="709583"/>
                    <a:pt x="1365080" y="620445"/>
                    <a:pt x="1365080" y="524689"/>
                  </a:cubicBezTo>
                  <a:cubicBezTo>
                    <a:pt x="1365080" y="263113"/>
                    <a:pt x="1070807" y="50972"/>
                    <a:pt x="708026" y="50972"/>
                  </a:cubicBezTo>
                  <a:cubicBezTo>
                    <a:pt x="345246" y="50972"/>
                    <a:pt x="50972" y="263113"/>
                    <a:pt x="50972" y="524689"/>
                  </a:cubicBezTo>
                  <a:cubicBezTo>
                    <a:pt x="50972" y="786265"/>
                    <a:pt x="345246" y="998406"/>
                    <a:pt x="708026" y="998406"/>
                  </a:cubicBezTo>
                  <a:cubicBezTo>
                    <a:pt x="847766" y="998406"/>
                    <a:pt x="976998" y="966877"/>
                    <a:pt x="1083652" y="913160"/>
                  </a:cubicBezTo>
                  <a:cubicBezTo>
                    <a:pt x="1177851" y="928730"/>
                    <a:pt x="1268935" y="961816"/>
                    <a:pt x="1351067" y="1009694"/>
                  </a:cubicBezTo>
                  <a:cubicBezTo>
                    <a:pt x="1306302" y="941186"/>
                    <a:pt x="1282948" y="862169"/>
                    <a:pt x="1257257" y="784319"/>
                  </a:cubicBezTo>
                  <a:close/>
                </a:path>
              </a:pathLst>
            </a:custGeom>
            <a:solidFill>
              <a:srgbClr val="FFFFFF"/>
            </a:solidFill>
            <a:ln w="16631" cap="rnd">
              <a:solidFill>
                <a:srgbClr val="073759"/>
              </a:solidFill>
              <a:prstDash val="solid"/>
              <a:round/>
            </a:ln>
          </p:spPr>
          <p:txBody>
            <a:bodyPr rtlCol="0" anchor="ctr"/>
            <a:lstStyle/>
            <a:p>
              <a:endParaRPr lang="en-US"/>
            </a:p>
          </p:txBody>
        </p:sp>
        <p:sp>
          <p:nvSpPr>
            <p:cNvPr id="36" name="Freeform: Shape 35">
              <a:extLst>
                <a:ext uri="{FF2B5EF4-FFF2-40B4-BE49-F238E27FC236}">
                  <a16:creationId xmlns:a16="http://schemas.microsoft.com/office/drawing/2014/main" id="{38993EDC-FC37-4726-AA52-3B4F6B2A0660}"/>
                </a:ext>
              </a:extLst>
            </p:cNvPr>
            <p:cNvSpPr/>
            <p:nvPr/>
          </p:nvSpPr>
          <p:spPr>
            <a:xfrm>
              <a:off x="7130762" y="4174976"/>
              <a:ext cx="622799" cy="311400"/>
            </a:xfrm>
            <a:custGeom>
              <a:avLst/>
              <a:gdLst>
                <a:gd name="connsiteX0" fmla="*/ 25486 w 622799"/>
                <a:gd name="connsiteY0" fmla="*/ 25486 h 311399"/>
                <a:gd name="connsiteX1" fmla="*/ 274606 w 622799"/>
                <a:gd name="connsiteY1" fmla="*/ 248916 h 311399"/>
                <a:gd name="connsiteX2" fmla="*/ 606247 w 622799"/>
                <a:gd name="connsiteY2" fmla="*/ 315088 h 311399"/>
              </a:gdLst>
              <a:ahLst/>
              <a:cxnLst>
                <a:cxn ang="0">
                  <a:pos x="connsiteX0" y="connsiteY0"/>
                </a:cxn>
                <a:cxn ang="0">
                  <a:pos x="connsiteX1" y="connsiteY1"/>
                </a:cxn>
                <a:cxn ang="0">
                  <a:pos x="connsiteX2" y="connsiteY2"/>
                </a:cxn>
              </a:cxnLst>
              <a:rect l="l" t="t" r="r" b="b"/>
              <a:pathLst>
                <a:path w="622799" h="311399">
                  <a:moveTo>
                    <a:pt x="25486" y="25486"/>
                  </a:moveTo>
                  <a:cubicBezTo>
                    <a:pt x="79592" y="125523"/>
                    <a:pt x="171066" y="202206"/>
                    <a:pt x="274606" y="248916"/>
                  </a:cubicBezTo>
                  <a:cubicBezTo>
                    <a:pt x="378147" y="296015"/>
                    <a:pt x="492586" y="314309"/>
                    <a:pt x="606247" y="315088"/>
                  </a:cubicBezTo>
                </a:path>
              </a:pathLst>
            </a:custGeom>
            <a:noFill/>
            <a:ln w="8315" cap="rnd">
              <a:solidFill>
                <a:srgbClr val="073759"/>
              </a:solidFill>
              <a:prstDash val="solid"/>
              <a:round/>
            </a:ln>
          </p:spPr>
          <p:txBody>
            <a:bodyPr rtlCol="0" anchor="ctr"/>
            <a:lstStyle/>
            <a:p>
              <a:endParaRPr lang="en-US"/>
            </a:p>
          </p:txBody>
        </p:sp>
        <p:sp>
          <p:nvSpPr>
            <p:cNvPr id="37" name="Freeform: Shape 36">
              <a:extLst>
                <a:ext uri="{FF2B5EF4-FFF2-40B4-BE49-F238E27FC236}">
                  <a16:creationId xmlns:a16="http://schemas.microsoft.com/office/drawing/2014/main" id="{A50F3252-91E3-4FE5-BC6B-0EE16D6A0C86}"/>
                </a:ext>
              </a:extLst>
            </p:cNvPr>
            <p:cNvSpPr/>
            <p:nvPr/>
          </p:nvSpPr>
          <p:spPr>
            <a:xfrm>
              <a:off x="8038882" y="3783391"/>
              <a:ext cx="233550" cy="272475"/>
            </a:xfrm>
            <a:custGeom>
              <a:avLst/>
              <a:gdLst>
                <a:gd name="connsiteX0" fmla="*/ 25486 w 233549"/>
                <a:gd name="connsiteY0" fmla="*/ 25486 h 272474"/>
                <a:gd name="connsiteX1" fmla="*/ 239573 w 233549"/>
                <a:gd name="connsiteY1" fmla="*/ 277720 h 272474"/>
              </a:gdLst>
              <a:ahLst/>
              <a:cxnLst>
                <a:cxn ang="0">
                  <a:pos x="connsiteX0" y="connsiteY0"/>
                </a:cxn>
                <a:cxn ang="0">
                  <a:pos x="connsiteX1" y="connsiteY1"/>
                </a:cxn>
              </a:cxnLst>
              <a:rect l="l" t="t" r="r" b="b"/>
              <a:pathLst>
                <a:path w="233549" h="272474">
                  <a:moveTo>
                    <a:pt x="25486" y="25486"/>
                  </a:moveTo>
                  <a:cubicBezTo>
                    <a:pt x="127859" y="74532"/>
                    <a:pt x="207655" y="168730"/>
                    <a:pt x="239573" y="277720"/>
                  </a:cubicBezTo>
                </a:path>
              </a:pathLst>
            </a:custGeom>
            <a:noFill/>
            <a:ln w="8315" cap="rnd">
              <a:solidFill>
                <a:srgbClr val="073759"/>
              </a:solidFill>
              <a:prstDash val="solid"/>
              <a:round/>
            </a:ln>
          </p:spPr>
          <p:txBody>
            <a:bodyPr rtlCol="0" anchor="ctr"/>
            <a:lstStyle/>
            <a:p>
              <a:endParaRPr lang="en-US"/>
            </a:p>
          </p:txBody>
        </p:sp>
        <p:sp>
          <p:nvSpPr>
            <p:cNvPr id="38" name="Freeform: Shape 37">
              <a:extLst>
                <a:ext uri="{FF2B5EF4-FFF2-40B4-BE49-F238E27FC236}">
                  <a16:creationId xmlns:a16="http://schemas.microsoft.com/office/drawing/2014/main" id="{BC2848A0-A219-43D6-B54E-D8C9A142506E}"/>
                </a:ext>
              </a:extLst>
            </p:cNvPr>
            <p:cNvSpPr/>
            <p:nvPr/>
          </p:nvSpPr>
          <p:spPr>
            <a:xfrm>
              <a:off x="6782384" y="4301093"/>
              <a:ext cx="155700" cy="233550"/>
            </a:xfrm>
            <a:custGeom>
              <a:avLst/>
              <a:gdLst>
                <a:gd name="connsiteX0" fmla="*/ 25486 w 155699"/>
                <a:gd name="connsiteY0" fmla="*/ 235681 h 233549"/>
                <a:gd name="connsiteX1" fmla="*/ 134087 w 155699"/>
                <a:gd name="connsiteY1" fmla="*/ 25486 h 233549"/>
              </a:gdLst>
              <a:ahLst/>
              <a:cxnLst>
                <a:cxn ang="0">
                  <a:pos x="connsiteX0" y="connsiteY0"/>
                </a:cxn>
                <a:cxn ang="0">
                  <a:pos x="connsiteX1" y="connsiteY1"/>
                </a:cxn>
              </a:cxnLst>
              <a:rect l="l" t="t" r="r" b="b"/>
              <a:pathLst>
                <a:path w="155699" h="233549">
                  <a:moveTo>
                    <a:pt x="25486" y="235681"/>
                  </a:moveTo>
                  <a:cubicBezTo>
                    <a:pt x="28600" y="154328"/>
                    <a:pt x="69472" y="74921"/>
                    <a:pt x="134087" y="25486"/>
                  </a:cubicBezTo>
                </a:path>
              </a:pathLst>
            </a:custGeom>
            <a:noFill/>
            <a:ln w="8315" cap="rnd">
              <a:solidFill>
                <a:srgbClr val="073759"/>
              </a:solidFill>
              <a:prstDash val="solid"/>
              <a:round/>
            </a:ln>
          </p:spPr>
          <p:txBody>
            <a:bodyPr rtlCol="0" anchor="ctr"/>
            <a:lstStyle/>
            <a:p>
              <a:endParaRPr lang="en-US"/>
            </a:p>
          </p:txBody>
        </p:sp>
        <p:sp>
          <p:nvSpPr>
            <p:cNvPr id="39" name="Freeform: Shape 38">
              <a:extLst>
                <a:ext uri="{FF2B5EF4-FFF2-40B4-BE49-F238E27FC236}">
                  <a16:creationId xmlns:a16="http://schemas.microsoft.com/office/drawing/2014/main" id="{AC99641D-1405-4487-B2A0-CFC52A931E68}"/>
                </a:ext>
              </a:extLst>
            </p:cNvPr>
            <p:cNvSpPr/>
            <p:nvPr/>
          </p:nvSpPr>
          <p:spPr>
            <a:xfrm>
              <a:off x="9416681" y="7915909"/>
              <a:ext cx="5060246" cy="2607973"/>
            </a:xfrm>
            <a:custGeom>
              <a:avLst/>
              <a:gdLst>
                <a:gd name="connsiteX0" fmla="*/ 4980780 w 5060245"/>
                <a:gd name="connsiteY0" fmla="*/ 89469 h 2607972"/>
                <a:gd name="connsiteX1" fmla="*/ 2535125 w 5060245"/>
                <a:gd name="connsiteY1" fmla="*/ 2535125 h 2607972"/>
                <a:gd name="connsiteX2" fmla="*/ 89469 w 5060245"/>
                <a:gd name="connsiteY2" fmla="*/ 89469 h 2607972"/>
              </a:gdLst>
              <a:ahLst/>
              <a:cxnLst>
                <a:cxn ang="0">
                  <a:pos x="connsiteX0" y="connsiteY0"/>
                </a:cxn>
                <a:cxn ang="0">
                  <a:pos x="connsiteX1" y="connsiteY1"/>
                </a:cxn>
                <a:cxn ang="0">
                  <a:pos x="connsiteX2" y="connsiteY2"/>
                </a:cxn>
              </a:cxnLst>
              <a:rect l="l" t="t" r="r" b="b"/>
              <a:pathLst>
                <a:path w="5060245" h="2607972">
                  <a:moveTo>
                    <a:pt x="4980780" y="89469"/>
                  </a:moveTo>
                  <a:cubicBezTo>
                    <a:pt x="4980780" y="1440165"/>
                    <a:pt x="3885820" y="2535125"/>
                    <a:pt x="2535125" y="2535125"/>
                  </a:cubicBezTo>
                  <a:cubicBezTo>
                    <a:pt x="1184428" y="2535125"/>
                    <a:pt x="89469" y="1440165"/>
                    <a:pt x="89469" y="89469"/>
                  </a:cubicBezTo>
                </a:path>
              </a:pathLst>
            </a:custGeom>
            <a:noFill/>
            <a:ln w="29191" cap="flat">
              <a:solidFill>
                <a:srgbClr val="27E0E0"/>
              </a:solid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43E57333-9AFF-480F-B55B-735D481D6A5E}"/>
                </a:ext>
              </a:extLst>
            </p:cNvPr>
            <p:cNvSpPr/>
            <p:nvPr/>
          </p:nvSpPr>
          <p:spPr>
            <a:xfrm>
              <a:off x="11982336" y="9197430"/>
              <a:ext cx="38925" cy="1518074"/>
            </a:xfrm>
            <a:custGeom>
              <a:avLst/>
              <a:gdLst>
                <a:gd name="connsiteX0" fmla="*/ 15011 w 0"/>
                <a:gd name="connsiteY0" fmla="*/ 15011 h 1518073"/>
                <a:gd name="connsiteX1" fmla="*/ 15011 w 0"/>
                <a:gd name="connsiteY1" fmla="*/ 1535421 h 1518073"/>
              </a:gdLst>
              <a:ahLst/>
              <a:cxnLst>
                <a:cxn ang="0">
                  <a:pos x="connsiteX0" y="connsiteY0"/>
                </a:cxn>
                <a:cxn ang="0">
                  <a:pos x="connsiteX1" y="connsiteY1"/>
                </a:cxn>
              </a:cxnLst>
              <a:rect l="l" t="t" r="r" b="b"/>
              <a:pathLst>
                <a:path h="1518073">
                  <a:moveTo>
                    <a:pt x="15011" y="15011"/>
                  </a:moveTo>
                  <a:lnTo>
                    <a:pt x="15011" y="1535421"/>
                  </a:lnTo>
                </a:path>
              </a:pathLst>
            </a:custGeom>
            <a:ln w="4898" cap="flat">
              <a:solidFill>
                <a:srgbClr val="073759"/>
              </a:solid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9F97BD0-2FDF-42D4-A82D-4EA9AF07F498}"/>
                </a:ext>
              </a:extLst>
            </p:cNvPr>
            <p:cNvSpPr/>
            <p:nvPr/>
          </p:nvSpPr>
          <p:spPr>
            <a:xfrm>
              <a:off x="11892638" y="10625025"/>
              <a:ext cx="194625" cy="194625"/>
            </a:xfrm>
            <a:custGeom>
              <a:avLst/>
              <a:gdLst>
                <a:gd name="connsiteX0" fmla="*/ 29194 w 194624"/>
                <a:gd name="connsiteY0" fmla="*/ 104322 h 194624"/>
                <a:gd name="connsiteX1" fmla="*/ 104320 w 194624"/>
                <a:gd name="connsiteY1" fmla="*/ 179447 h 194624"/>
                <a:gd name="connsiteX2" fmla="*/ 179445 w 194624"/>
                <a:gd name="connsiteY2" fmla="*/ 104322 h 194624"/>
                <a:gd name="connsiteX3" fmla="*/ 104320 w 194624"/>
                <a:gd name="connsiteY3" fmla="*/ 29197 h 194624"/>
                <a:gd name="connsiteX4" fmla="*/ 29194 w 194624"/>
                <a:gd name="connsiteY4" fmla="*/ 104322 h 19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24" h="194624">
                  <a:moveTo>
                    <a:pt x="29194" y="104322"/>
                  </a:moveTo>
                  <a:cubicBezTo>
                    <a:pt x="29194" y="145972"/>
                    <a:pt x="63059" y="179447"/>
                    <a:pt x="104320" y="179447"/>
                  </a:cubicBezTo>
                  <a:cubicBezTo>
                    <a:pt x="145969" y="179447"/>
                    <a:pt x="179445" y="145582"/>
                    <a:pt x="179445" y="104322"/>
                  </a:cubicBezTo>
                  <a:cubicBezTo>
                    <a:pt x="179445" y="62673"/>
                    <a:pt x="145580" y="29197"/>
                    <a:pt x="104320" y="29197"/>
                  </a:cubicBezTo>
                  <a:cubicBezTo>
                    <a:pt x="63059" y="28807"/>
                    <a:pt x="29194" y="62673"/>
                    <a:pt x="29194" y="104322"/>
                  </a:cubicBezTo>
                  <a:close/>
                </a:path>
              </a:pathLst>
            </a:custGeom>
            <a:solidFill>
              <a:srgbClr val="073759"/>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D82356B-D47A-4018-B258-5879C3F74315}"/>
                </a:ext>
              </a:extLst>
            </p:cNvPr>
            <p:cNvSpPr/>
            <p:nvPr/>
          </p:nvSpPr>
          <p:spPr>
            <a:xfrm>
              <a:off x="9604974" y="5702132"/>
              <a:ext cx="4670996" cy="4670996"/>
            </a:xfrm>
            <a:custGeom>
              <a:avLst/>
              <a:gdLst>
                <a:gd name="connsiteX0" fmla="*/ 4249395 w 4670996"/>
                <a:gd name="connsiteY0" fmla="*/ 2038794 h 4670996"/>
                <a:gd name="connsiteX1" fmla="*/ 2656135 w 4670996"/>
                <a:gd name="connsiteY1" fmla="*/ 4249395 h 4670996"/>
                <a:gd name="connsiteX2" fmla="*/ 445534 w 4670996"/>
                <a:gd name="connsiteY2" fmla="*/ 2656136 h 4670996"/>
                <a:gd name="connsiteX3" fmla="*/ 2038793 w 4670996"/>
                <a:gd name="connsiteY3" fmla="*/ 445534 h 4670996"/>
                <a:gd name="connsiteX4" fmla="*/ 4249395 w 4670996"/>
                <a:gd name="connsiteY4" fmla="*/ 2038794 h 4670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0996" h="4670996">
                  <a:moveTo>
                    <a:pt x="4249395" y="2038794"/>
                  </a:moveTo>
                  <a:cubicBezTo>
                    <a:pt x="4419869" y="3089201"/>
                    <a:pt x="3706543" y="4078921"/>
                    <a:pt x="2656135" y="4249395"/>
                  </a:cubicBezTo>
                  <a:cubicBezTo>
                    <a:pt x="1605728" y="4419870"/>
                    <a:pt x="616008" y="3706543"/>
                    <a:pt x="445534" y="2656136"/>
                  </a:cubicBezTo>
                  <a:cubicBezTo>
                    <a:pt x="275059" y="1605729"/>
                    <a:pt x="988386" y="616009"/>
                    <a:pt x="2038793" y="445534"/>
                  </a:cubicBezTo>
                  <a:cubicBezTo>
                    <a:pt x="3089201" y="275060"/>
                    <a:pt x="4078920" y="988387"/>
                    <a:pt x="4249395" y="2038794"/>
                  </a:cubicBezTo>
                  <a:close/>
                </a:path>
              </a:pathLst>
            </a:custGeom>
            <a:solidFill>
              <a:srgbClr val="CCCCCC"/>
            </a:solidFill>
            <a:ln w="38921"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5161713-729B-47AA-8123-FFD7ECFD56D5}"/>
                </a:ext>
              </a:extLst>
            </p:cNvPr>
            <p:cNvSpPr/>
            <p:nvPr/>
          </p:nvSpPr>
          <p:spPr>
            <a:xfrm>
              <a:off x="10317345" y="6414904"/>
              <a:ext cx="3269697" cy="3269697"/>
            </a:xfrm>
            <a:custGeom>
              <a:avLst/>
              <a:gdLst>
                <a:gd name="connsiteX0" fmla="*/ 3240503 w 3269697"/>
                <a:gd name="connsiteY0" fmla="*/ 1634849 h 3269697"/>
                <a:gd name="connsiteX1" fmla="*/ 1634848 w 3269697"/>
                <a:gd name="connsiteY1" fmla="*/ 3240504 h 3269697"/>
                <a:gd name="connsiteX2" fmla="*/ 29193 w 3269697"/>
                <a:gd name="connsiteY2" fmla="*/ 1634849 h 3269697"/>
                <a:gd name="connsiteX3" fmla="*/ 1634848 w 3269697"/>
                <a:gd name="connsiteY3" fmla="*/ 29194 h 3269697"/>
                <a:gd name="connsiteX4" fmla="*/ 3240503 w 3269697"/>
                <a:gd name="connsiteY4" fmla="*/ 1634849 h 3269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9697" h="3269697">
                  <a:moveTo>
                    <a:pt x="3240503" y="1634849"/>
                  </a:moveTo>
                  <a:cubicBezTo>
                    <a:pt x="3240503" y="2521628"/>
                    <a:pt x="2521627" y="3240504"/>
                    <a:pt x="1634848" y="3240504"/>
                  </a:cubicBezTo>
                  <a:cubicBezTo>
                    <a:pt x="748070" y="3240504"/>
                    <a:pt x="29193" y="2521628"/>
                    <a:pt x="29193" y="1634849"/>
                  </a:cubicBezTo>
                  <a:cubicBezTo>
                    <a:pt x="29193" y="748070"/>
                    <a:pt x="748070" y="29194"/>
                    <a:pt x="1634848" y="29194"/>
                  </a:cubicBezTo>
                  <a:cubicBezTo>
                    <a:pt x="2521627" y="29194"/>
                    <a:pt x="3240503" y="748070"/>
                    <a:pt x="3240503" y="1634849"/>
                  </a:cubicBezTo>
                  <a:close/>
                </a:path>
              </a:pathLst>
            </a:custGeom>
            <a:solidFill>
              <a:srgbClr val="FFFFFF"/>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4E179FAD-5EFA-4A89-A983-7D9071690AC5}"/>
                </a:ext>
              </a:extLst>
            </p:cNvPr>
            <p:cNvSpPr/>
            <p:nvPr/>
          </p:nvSpPr>
          <p:spPr>
            <a:xfrm>
              <a:off x="10219644" y="6317202"/>
              <a:ext cx="3464322" cy="3464322"/>
            </a:xfrm>
            <a:custGeom>
              <a:avLst/>
              <a:gdLst>
                <a:gd name="connsiteX0" fmla="*/ 1732550 w 3464322"/>
                <a:gd name="connsiteY0" fmla="*/ 223819 h 3464322"/>
                <a:gd name="connsiteX1" fmla="*/ 3241282 w 3464322"/>
                <a:gd name="connsiteY1" fmla="*/ 1732550 h 3464322"/>
                <a:gd name="connsiteX2" fmla="*/ 1732550 w 3464322"/>
                <a:gd name="connsiteY2" fmla="*/ 3241282 h 3464322"/>
                <a:gd name="connsiteX3" fmla="*/ 223819 w 3464322"/>
                <a:gd name="connsiteY3" fmla="*/ 1732550 h 3464322"/>
                <a:gd name="connsiteX4" fmla="*/ 1732550 w 3464322"/>
                <a:gd name="connsiteY4" fmla="*/ 223819 h 3464322"/>
                <a:gd name="connsiteX5" fmla="*/ 1732550 w 3464322"/>
                <a:gd name="connsiteY5" fmla="*/ 29194 h 3464322"/>
                <a:gd name="connsiteX6" fmla="*/ 29194 w 3464322"/>
                <a:gd name="connsiteY6" fmla="*/ 1732550 h 3464322"/>
                <a:gd name="connsiteX7" fmla="*/ 1732550 w 3464322"/>
                <a:gd name="connsiteY7" fmla="*/ 3435907 h 3464322"/>
                <a:gd name="connsiteX8" fmla="*/ 3435907 w 3464322"/>
                <a:gd name="connsiteY8" fmla="*/ 1732550 h 3464322"/>
                <a:gd name="connsiteX9" fmla="*/ 1732550 w 3464322"/>
                <a:gd name="connsiteY9" fmla="*/ 29194 h 3464322"/>
                <a:gd name="connsiteX10" fmla="*/ 1732550 w 3464322"/>
                <a:gd name="connsiteY10" fmla="*/ 29194 h 346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64322" h="3464322">
                  <a:moveTo>
                    <a:pt x="1732550" y="223819"/>
                  </a:moveTo>
                  <a:cubicBezTo>
                    <a:pt x="2564377" y="223819"/>
                    <a:pt x="3241282" y="900724"/>
                    <a:pt x="3241282" y="1732550"/>
                  </a:cubicBezTo>
                  <a:cubicBezTo>
                    <a:pt x="3241282" y="2564377"/>
                    <a:pt x="2564377" y="3241282"/>
                    <a:pt x="1732550" y="3241282"/>
                  </a:cubicBezTo>
                  <a:cubicBezTo>
                    <a:pt x="900723" y="3241282"/>
                    <a:pt x="223819" y="2564377"/>
                    <a:pt x="223819" y="1732550"/>
                  </a:cubicBezTo>
                  <a:cubicBezTo>
                    <a:pt x="223819" y="900724"/>
                    <a:pt x="900723" y="223819"/>
                    <a:pt x="1732550" y="223819"/>
                  </a:cubicBezTo>
                  <a:moveTo>
                    <a:pt x="1732550" y="29194"/>
                  </a:moveTo>
                  <a:cubicBezTo>
                    <a:pt x="791734" y="29194"/>
                    <a:pt x="29194" y="791734"/>
                    <a:pt x="29194" y="1732550"/>
                  </a:cubicBezTo>
                  <a:cubicBezTo>
                    <a:pt x="29194" y="2673367"/>
                    <a:pt x="791734" y="3435907"/>
                    <a:pt x="1732550" y="3435907"/>
                  </a:cubicBezTo>
                  <a:cubicBezTo>
                    <a:pt x="2673367" y="3435907"/>
                    <a:pt x="3435907" y="2673367"/>
                    <a:pt x="3435907" y="1732550"/>
                  </a:cubicBezTo>
                  <a:cubicBezTo>
                    <a:pt x="3435907" y="791734"/>
                    <a:pt x="2672977" y="29194"/>
                    <a:pt x="1732550" y="29194"/>
                  </a:cubicBezTo>
                  <a:lnTo>
                    <a:pt x="1732550" y="29194"/>
                  </a:lnTo>
                  <a:close/>
                </a:path>
              </a:pathLst>
            </a:custGeom>
            <a:solidFill>
              <a:srgbClr val="27E0E0"/>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ACCC7926-8B4A-46B0-9352-64EB1205D914}"/>
                </a:ext>
              </a:extLst>
            </p:cNvPr>
            <p:cNvSpPr/>
            <p:nvPr/>
          </p:nvSpPr>
          <p:spPr>
            <a:xfrm>
              <a:off x="11186150" y="7381411"/>
              <a:ext cx="1401299" cy="1401299"/>
            </a:xfrm>
            <a:custGeom>
              <a:avLst/>
              <a:gdLst>
                <a:gd name="connsiteX0" fmla="*/ 705320 w 1401298"/>
                <a:gd name="connsiteY0" fmla="*/ 1381447 h 1401298"/>
                <a:gd name="connsiteX1" fmla="*/ 29194 w 1401298"/>
                <a:gd name="connsiteY1" fmla="*/ 705320 h 1401298"/>
                <a:gd name="connsiteX2" fmla="*/ 705320 w 1401298"/>
                <a:gd name="connsiteY2" fmla="*/ 29194 h 1401298"/>
                <a:gd name="connsiteX3" fmla="*/ 1381448 w 1401298"/>
                <a:gd name="connsiteY3" fmla="*/ 705320 h 1401298"/>
                <a:gd name="connsiteX4" fmla="*/ 705320 w 1401298"/>
                <a:gd name="connsiteY4" fmla="*/ 1381447 h 1401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1298" h="1401298">
                  <a:moveTo>
                    <a:pt x="705320" y="1381447"/>
                  </a:moveTo>
                  <a:cubicBezTo>
                    <a:pt x="332420" y="1381447"/>
                    <a:pt x="29194" y="1078222"/>
                    <a:pt x="29194" y="705320"/>
                  </a:cubicBezTo>
                  <a:cubicBezTo>
                    <a:pt x="29194" y="332419"/>
                    <a:pt x="332420" y="29194"/>
                    <a:pt x="705320" y="29194"/>
                  </a:cubicBezTo>
                  <a:cubicBezTo>
                    <a:pt x="1078222" y="29194"/>
                    <a:pt x="1381448" y="332419"/>
                    <a:pt x="1381448" y="705320"/>
                  </a:cubicBezTo>
                  <a:cubicBezTo>
                    <a:pt x="1381448" y="1078222"/>
                    <a:pt x="1078222" y="1381447"/>
                    <a:pt x="705320" y="1381447"/>
                  </a:cubicBezTo>
                  <a:close/>
                </a:path>
              </a:pathLst>
            </a:custGeom>
            <a:solidFill>
              <a:srgbClr val="D3E066"/>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4C443AAC-933D-46D5-875B-2B1CD8668242}"/>
                </a:ext>
              </a:extLst>
            </p:cNvPr>
            <p:cNvSpPr/>
            <p:nvPr/>
          </p:nvSpPr>
          <p:spPr>
            <a:xfrm>
              <a:off x="11166688" y="7361948"/>
              <a:ext cx="1440224" cy="1440224"/>
            </a:xfrm>
            <a:custGeom>
              <a:avLst/>
              <a:gdLst>
                <a:gd name="connsiteX0" fmla="*/ 724783 w 1440223"/>
                <a:gd name="connsiteY0" fmla="*/ 68119 h 1440223"/>
                <a:gd name="connsiteX1" fmla="*/ 1381448 w 1440223"/>
                <a:gd name="connsiteY1" fmla="*/ 724783 h 1440223"/>
                <a:gd name="connsiteX2" fmla="*/ 724783 w 1440223"/>
                <a:gd name="connsiteY2" fmla="*/ 1381447 h 1440223"/>
                <a:gd name="connsiteX3" fmla="*/ 68119 w 1440223"/>
                <a:gd name="connsiteY3" fmla="*/ 724783 h 1440223"/>
                <a:gd name="connsiteX4" fmla="*/ 724783 w 1440223"/>
                <a:gd name="connsiteY4" fmla="*/ 68119 h 1440223"/>
                <a:gd name="connsiteX5" fmla="*/ 724783 w 1440223"/>
                <a:gd name="connsiteY5" fmla="*/ 29194 h 1440223"/>
                <a:gd name="connsiteX6" fmla="*/ 29194 w 1440223"/>
                <a:gd name="connsiteY6" fmla="*/ 724783 h 1440223"/>
                <a:gd name="connsiteX7" fmla="*/ 724783 w 1440223"/>
                <a:gd name="connsiteY7" fmla="*/ 1420372 h 1440223"/>
                <a:gd name="connsiteX8" fmla="*/ 1420373 w 1440223"/>
                <a:gd name="connsiteY8" fmla="*/ 724783 h 1440223"/>
                <a:gd name="connsiteX9" fmla="*/ 724783 w 1440223"/>
                <a:gd name="connsiteY9" fmla="*/ 29194 h 1440223"/>
                <a:gd name="connsiteX10" fmla="*/ 724783 w 1440223"/>
                <a:gd name="connsiteY10" fmla="*/ 29194 h 1440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0223" h="1440223">
                  <a:moveTo>
                    <a:pt x="724783" y="68119"/>
                  </a:moveTo>
                  <a:cubicBezTo>
                    <a:pt x="1086786" y="68119"/>
                    <a:pt x="1381448" y="362780"/>
                    <a:pt x="1381448" y="724783"/>
                  </a:cubicBezTo>
                  <a:cubicBezTo>
                    <a:pt x="1381448" y="1086785"/>
                    <a:pt x="1086786" y="1381447"/>
                    <a:pt x="724783" y="1381447"/>
                  </a:cubicBezTo>
                  <a:cubicBezTo>
                    <a:pt x="362781" y="1381447"/>
                    <a:pt x="68119" y="1086785"/>
                    <a:pt x="68119" y="724783"/>
                  </a:cubicBezTo>
                  <a:cubicBezTo>
                    <a:pt x="68119" y="362780"/>
                    <a:pt x="362391" y="68119"/>
                    <a:pt x="724783" y="68119"/>
                  </a:cubicBezTo>
                  <a:moveTo>
                    <a:pt x="724783" y="29194"/>
                  </a:moveTo>
                  <a:cubicBezTo>
                    <a:pt x="340593" y="29194"/>
                    <a:pt x="29194" y="340593"/>
                    <a:pt x="29194" y="724783"/>
                  </a:cubicBezTo>
                  <a:cubicBezTo>
                    <a:pt x="29194" y="1108973"/>
                    <a:pt x="340593" y="1420372"/>
                    <a:pt x="724783" y="1420372"/>
                  </a:cubicBezTo>
                  <a:cubicBezTo>
                    <a:pt x="1108973" y="1420372"/>
                    <a:pt x="1420373" y="1108973"/>
                    <a:pt x="1420373" y="724783"/>
                  </a:cubicBezTo>
                  <a:cubicBezTo>
                    <a:pt x="1420373" y="340593"/>
                    <a:pt x="1108973" y="29194"/>
                    <a:pt x="724783" y="29194"/>
                  </a:cubicBezTo>
                  <a:lnTo>
                    <a:pt x="724783" y="29194"/>
                  </a:lnTo>
                  <a:close/>
                </a:path>
              </a:pathLst>
            </a:custGeom>
            <a:solidFill>
              <a:srgbClr val="FFFFFF"/>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1CB237F0-7C35-4FA8-9E6B-0663F0A33071}"/>
                </a:ext>
              </a:extLst>
            </p:cNvPr>
            <p:cNvSpPr/>
            <p:nvPr/>
          </p:nvSpPr>
          <p:spPr>
            <a:xfrm>
              <a:off x="11055993" y="7109956"/>
              <a:ext cx="1790548" cy="1790549"/>
            </a:xfrm>
            <a:custGeom>
              <a:avLst/>
              <a:gdLst>
                <a:gd name="connsiteX0" fmla="*/ 1733866 w 1790548"/>
                <a:gd name="connsiteY0" fmla="*/ 898147 h 1790548"/>
                <a:gd name="connsiteX1" fmla="*/ 898147 w 1790548"/>
                <a:gd name="connsiteY1" fmla="*/ 1733866 h 1790548"/>
                <a:gd name="connsiteX2" fmla="*/ 62428 w 1790548"/>
                <a:gd name="connsiteY2" fmla="*/ 898147 h 1790548"/>
                <a:gd name="connsiteX3" fmla="*/ 898147 w 1790548"/>
                <a:gd name="connsiteY3" fmla="*/ 62428 h 1790548"/>
                <a:gd name="connsiteX4" fmla="*/ 1733866 w 1790548"/>
                <a:gd name="connsiteY4" fmla="*/ 898147 h 17905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0548" h="1790548">
                  <a:moveTo>
                    <a:pt x="1733866" y="898147"/>
                  </a:moveTo>
                  <a:cubicBezTo>
                    <a:pt x="1733866" y="1359702"/>
                    <a:pt x="1359702" y="1733866"/>
                    <a:pt x="898147" y="1733866"/>
                  </a:cubicBezTo>
                  <a:cubicBezTo>
                    <a:pt x="436593" y="1733866"/>
                    <a:pt x="62428" y="1359702"/>
                    <a:pt x="62428" y="898147"/>
                  </a:cubicBezTo>
                  <a:cubicBezTo>
                    <a:pt x="62428" y="436592"/>
                    <a:pt x="436593" y="62428"/>
                    <a:pt x="898147" y="62428"/>
                  </a:cubicBezTo>
                  <a:cubicBezTo>
                    <a:pt x="1359702" y="62428"/>
                    <a:pt x="1733866" y="436592"/>
                    <a:pt x="1733866" y="898147"/>
                  </a:cubicBezTo>
                  <a:close/>
                </a:path>
              </a:pathLst>
            </a:custGeom>
            <a:noFill/>
            <a:ln w="20368" cap="flat">
              <a:solidFill>
                <a:srgbClr val="073759"/>
              </a:solid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98E3A5FD-3E92-4A75-9B5D-EFA998559AA1}"/>
                </a:ext>
              </a:extLst>
            </p:cNvPr>
            <p:cNvSpPr/>
            <p:nvPr/>
          </p:nvSpPr>
          <p:spPr>
            <a:xfrm>
              <a:off x="11915920" y="7135331"/>
              <a:ext cx="38925" cy="428175"/>
            </a:xfrm>
            <a:custGeom>
              <a:avLst/>
              <a:gdLst>
                <a:gd name="connsiteX0" fmla="*/ 31214 w 38924"/>
                <a:gd name="connsiteY0" fmla="*/ 31214 h 428174"/>
                <a:gd name="connsiteX1" fmla="*/ 31214 w 38924"/>
                <a:gd name="connsiteY1" fmla="*/ 405283 h 428174"/>
              </a:gdLst>
              <a:ahLst/>
              <a:cxnLst>
                <a:cxn ang="0">
                  <a:pos x="connsiteX0" y="connsiteY0"/>
                </a:cxn>
                <a:cxn ang="0">
                  <a:pos x="connsiteX1" y="connsiteY1"/>
                </a:cxn>
              </a:cxnLst>
              <a:rect l="l" t="t" r="r" b="b"/>
              <a:pathLst>
                <a:path w="38924" h="428174">
                  <a:moveTo>
                    <a:pt x="31214" y="31214"/>
                  </a:moveTo>
                  <a:lnTo>
                    <a:pt x="31214" y="405283"/>
                  </a:lnTo>
                </a:path>
              </a:pathLst>
            </a:custGeom>
            <a:ln w="10184" cap="rnd">
              <a:solidFill>
                <a:srgbClr val="073759"/>
              </a:solidFill>
              <a:prstDash val="solid"/>
              <a:round/>
            </a:ln>
          </p:spPr>
          <p:txBody>
            <a:bodyPr rtlCol="0" anchor="ctr"/>
            <a:lstStyle/>
            <a:p>
              <a:endParaRPr lang="en-US"/>
            </a:p>
          </p:txBody>
        </p:sp>
        <p:sp>
          <p:nvSpPr>
            <p:cNvPr id="49" name="Freeform: Shape 48">
              <a:extLst>
                <a:ext uri="{FF2B5EF4-FFF2-40B4-BE49-F238E27FC236}">
                  <a16:creationId xmlns:a16="http://schemas.microsoft.com/office/drawing/2014/main" id="{65BA8F00-AFF0-4A33-B629-379F6B568AFF}"/>
                </a:ext>
              </a:extLst>
            </p:cNvPr>
            <p:cNvSpPr/>
            <p:nvPr/>
          </p:nvSpPr>
          <p:spPr>
            <a:xfrm>
              <a:off x="12388469" y="7971828"/>
              <a:ext cx="428175" cy="38925"/>
            </a:xfrm>
            <a:custGeom>
              <a:avLst/>
              <a:gdLst>
                <a:gd name="connsiteX0" fmla="*/ 405283 w 428174"/>
                <a:gd name="connsiteY0" fmla="*/ 31214 h 38924"/>
                <a:gd name="connsiteX1" fmla="*/ 31214 w 428174"/>
                <a:gd name="connsiteY1" fmla="*/ 31214 h 38924"/>
              </a:gdLst>
              <a:ahLst/>
              <a:cxnLst>
                <a:cxn ang="0">
                  <a:pos x="connsiteX0" y="connsiteY0"/>
                </a:cxn>
                <a:cxn ang="0">
                  <a:pos x="connsiteX1" y="connsiteY1"/>
                </a:cxn>
              </a:cxnLst>
              <a:rect l="l" t="t" r="r" b="b"/>
              <a:pathLst>
                <a:path w="428174" h="38924">
                  <a:moveTo>
                    <a:pt x="405283" y="31214"/>
                  </a:moveTo>
                  <a:lnTo>
                    <a:pt x="31214" y="31214"/>
                  </a:lnTo>
                </a:path>
              </a:pathLst>
            </a:custGeom>
            <a:ln w="10184" cap="rnd">
              <a:solidFill>
                <a:srgbClr val="073759"/>
              </a:solidFill>
              <a:prstDash val="solid"/>
              <a:round/>
            </a:ln>
          </p:spPr>
          <p:txBody>
            <a:bodyPr rtlCol="0" anchor="ctr"/>
            <a:lstStyle/>
            <a:p>
              <a:endParaRPr lang="en-US"/>
            </a:p>
          </p:txBody>
        </p:sp>
        <p:sp>
          <p:nvSpPr>
            <p:cNvPr id="50" name="Freeform: Shape 49">
              <a:extLst>
                <a:ext uri="{FF2B5EF4-FFF2-40B4-BE49-F238E27FC236}">
                  <a16:creationId xmlns:a16="http://schemas.microsoft.com/office/drawing/2014/main" id="{6A9B5BD6-2D81-40FC-91CC-53033864A16D}"/>
                </a:ext>
              </a:extLst>
            </p:cNvPr>
            <p:cNvSpPr/>
            <p:nvPr/>
          </p:nvSpPr>
          <p:spPr>
            <a:xfrm>
              <a:off x="11925651" y="8444377"/>
              <a:ext cx="38925" cy="428175"/>
            </a:xfrm>
            <a:custGeom>
              <a:avLst/>
              <a:gdLst>
                <a:gd name="connsiteX0" fmla="*/ 31214 w 38924"/>
                <a:gd name="connsiteY0" fmla="*/ 405283 h 428174"/>
                <a:gd name="connsiteX1" fmla="*/ 31214 w 38924"/>
                <a:gd name="connsiteY1" fmla="*/ 31214 h 428174"/>
              </a:gdLst>
              <a:ahLst/>
              <a:cxnLst>
                <a:cxn ang="0">
                  <a:pos x="connsiteX0" y="connsiteY0"/>
                </a:cxn>
                <a:cxn ang="0">
                  <a:pos x="connsiteX1" y="connsiteY1"/>
                </a:cxn>
              </a:cxnLst>
              <a:rect l="l" t="t" r="r" b="b"/>
              <a:pathLst>
                <a:path w="38924" h="428174">
                  <a:moveTo>
                    <a:pt x="31214" y="405283"/>
                  </a:moveTo>
                  <a:lnTo>
                    <a:pt x="31214" y="31214"/>
                  </a:lnTo>
                </a:path>
              </a:pathLst>
            </a:custGeom>
            <a:ln w="10184" cap="rnd">
              <a:solidFill>
                <a:srgbClr val="073759"/>
              </a:solidFill>
              <a:prstDash val="solid"/>
              <a:round/>
            </a:ln>
          </p:spPr>
          <p:txBody>
            <a:bodyPr rtlCol="0" anchor="ctr"/>
            <a:lstStyle/>
            <a:p>
              <a:endParaRPr lang="en-US"/>
            </a:p>
          </p:txBody>
        </p:sp>
        <p:sp>
          <p:nvSpPr>
            <p:cNvPr id="51" name="Freeform: Shape 50">
              <a:extLst>
                <a:ext uri="{FF2B5EF4-FFF2-40B4-BE49-F238E27FC236}">
                  <a16:creationId xmlns:a16="http://schemas.microsoft.com/office/drawing/2014/main" id="{FE22260D-8A71-403F-9809-94DBB65B0C6A}"/>
                </a:ext>
              </a:extLst>
            </p:cNvPr>
            <p:cNvSpPr/>
            <p:nvPr/>
          </p:nvSpPr>
          <p:spPr>
            <a:xfrm>
              <a:off x="11079422" y="7981560"/>
              <a:ext cx="428175" cy="38925"/>
            </a:xfrm>
            <a:custGeom>
              <a:avLst/>
              <a:gdLst>
                <a:gd name="connsiteX0" fmla="*/ 31214 w 428174"/>
                <a:gd name="connsiteY0" fmla="*/ 31214 h 38924"/>
                <a:gd name="connsiteX1" fmla="*/ 405283 w 428174"/>
                <a:gd name="connsiteY1" fmla="*/ 31214 h 38924"/>
              </a:gdLst>
              <a:ahLst/>
              <a:cxnLst>
                <a:cxn ang="0">
                  <a:pos x="connsiteX0" y="connsiteY0"/>
                </a:cxn>
                <a:cxn ang="0">
                  <a:pos x="connsiteX1" y="connsiteY1"/>
                </a:cxn>
              </a:cxnLst>
              <a:rect l="l" t="t" r="r" b="b"/>
              <a:pathLst>
                <a:path w="428174" h="38924">
                  <a:moveTo>
                    <a:pt x="31214" y="31214"/>
                  </a:moveTo>
                  <a:lnTo>
                    <a:pt x="405283" y="31214"/>
                  </a:lnTo>
                </a:path>
              </a:pathLst>
            </a:custGeom>
            <a:ln w="10184" cap="rnd">
              <a:solidFill>
                <a:srgbClr val="073759"/>
              </a:solidFill>
              <a:prstDash val="solid"/>
              <a:round/>
            </a:ln>
          </p:spPr>
          <p:txBody>
            <a:bodyPr rtlCol="0" anchor="ctr"/>
            <a:lstStyle/>
            <a:p>
              <a:endParaRPr lang="en-US"/>
            </a:p>
          </p:txBody>
        </p:sp>
        <p:sp>
          <p:nvSpPr>
            <p:cNvPr id="52" name="Freeform: Shape 51">
              <a:extLst>
                <a:ext uri="{FF2B5EF4-FFF2-40B4-BE49-F238E27FC236}">
                  <a16:creationId xmlns:a16="http://schemas.microsoft.com/office/drawing/2014/main" id="{6A68E90C-00B2-41C8-BA1B-78EAFAEA984C}"/>
                </a:ext>
              </a:extLst>
            </p:cNvPr>
            <p:cNvSpPr/>
            <p:nvPr/>
          </p:nvSpPr>
          <p:spPr>
            <a:xfrm>
              <a:off x="11867727" y="7921689"/>
              <a:ext cx="155700" cy="155700"/>
            </a:xfrm>
            <a:custGeom>
              <a:avLst/>
              <a:gdLst>
                <a:gd name="connsiteX0" fmla="*/ 143633 w 155699"/>
                <a:gd name="connsiteY0" fmla="*/ 86413 h 155699"/>
                <a:gd name="connsiteX1" fmla="*/ 86413 w 155699"/>
                <a:gd name="connsiteY1" fmla="*/ 143633 h 155699"/>
                <a:gd name="connsiteX2" fmla="*/ 29194 w 155699"/>
                <a:gd name="connsiteY2" fmla="*/ 86413 h 155699"/>
                <a:gd name="connsiteX3" fmla="*/ 86413 w 155699"/>
                <a:gd name="connsiteY3" fmla="*/ 29194 h 155699"/>
                <a:gd name="connsiteX4" fmla="*/ 143633 w 155699"/>
                <a:gd name="connsiteY4" fmla="*/ 86413 h 1556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699" h="155699">
                  <a:moveTo>
                    <a:pt x="143633" y="86413"/>
                  </a:moveTo>
                  <a:cubicBezTo>
                    <a:pt x="143633" y="117943"/>
                    <a:pt x="117943" y="143633"/>
                    <a:pt x="86413" y="143633"/>
                  </a:cubicBezTo>
                  <a:cubicBezTo>
                    <a:pt x="54884" y="143633"/>
                    <a:pt x="29194" y="117943"/>
                    <a:pt x="29194" y="86413"/>
                  </a:cubicBezTo>
                  <a:cubicBezTo>
                    <a:pt x="29194" y="54884"/>
                    <a:pt x="54884" y="29194"/>
                    <a:pt x="86413" y="29194"/>
                  </a:cubicBezTo>
                  <a:cubicBezTo>
                    <a:pt x="117943" y="29194"/>
                    <a:pt x="143633" y="54884"/>
                    <a:pt x="143633" y="86413"/>
                  </a:cubicBezTo>
                  <a:close/>
                </a:path>
              </a:pathLst>
            </a:custGeom>
            <a:solidFill>
              <a:srgbClr val="073759"/>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2EF4E837-3909-46EE-9809-5633A17B2539}"/>
                </a:ext>
              </a:extLst>
            </p:cNvPr>
            <p:cNvSpPr/>
            <p:nvPr/>
          </p:nvSpPr>
          <p:spPr>
            <a:xfrm>
              <a:off x="11562166" y="7609900"/>
              <a:ext cx="739574" cy="428175"/>
            </a:xfrm>
            <a:custGeom>
              <a:avLst/>
              <a:gdLst>
                <a:gd name="connsiteX0" fmla="*/ 58387 w 739574"/>
                <a:gd name="connsiteY0" fmla="*/ 58387 h 428174"/>
                <a:gd name="connsiteX1" fmla="*/ 394700 w 739574"/>
                <a:gd name="connsiteY1" fmla="*/ 394310 h 428174"/>
                <a:gd name="connsiteX2" fmla="*/ 710381 w 739574"/>
                <a:gd name="connsiteY2" fmla="*/ 394310 h 428174"/>
              </a:gdLst>
              <a:ahLst/>
              <a:cxnLst>
                <a:cxn ang="0">
                  <a:pos x="connsiteX0" y="connsiteY0"/>
                </a:cxn>
                <a:cxn ang="0">
                  <a:pos x="connsiteX1" y="connsiteY1"/>
                </a:cxn>
                <a:cxn ang="0">
                  <a:pos x="connsiteX2" y="connsiteY2"/>
                </a:cxn>
              </a:cxnLst>
              <a:rect l="l" t="t" r="r" b="b"/>
              <a:pathLst>
                <a:path w="739574" h="428174">
                  <a:moveTo>
                    <a:pt x="58387" y="58387"/>
                  </a:moveTo>
                  <a:lnTo>
                    <a:pt x="394700" y="394310"/>
                  </a:lnTo>
                  <a:lnTo>
                    <a:pt x="710381" y="394310"/>
                  </a:lnTo>
                </a:path>
              </a:pathLst>
            </a:custGeom>
            <a:noFill/>
            <a:ln w="19050" cap="rnd">
              <a:solidFill>
                <a:srgbClr val="073759"/>
              </a:solidFill>
              <a:prstDash val="solid"/>
              <a:round/>
            </a:ln>
          </p:spPr>
          <p:txBody>
            <a:bodyPr rtlCol="0" anchor="ctr"/>
            <a:lstStyle/>
            <a:p>
              <a:endParaRPr lang="en-US"/>
            </a:p>
          </p:txBody>
        </p:sp>
        <p:sp>
          <p:nvSpPr>
            <p:cNvPr id="54" name="Freeform: Shape 53">
              <a:extLst>
                <a:ext uri="{FF2B5EF4-FFF2-40B4-BE49-F238E27FC236}">
                  <a16:creationId xmlns:a16="http://schemas.microsoft.com/office/drawing/2014/main" id="{B24F5EBB-2B4B-4130-8A73-A1A8152AD12D}"/>
                </a:ext>
              </a:extLst>
            </p:cNvPr>
            <p:cNvSpPr/>
            <p:nvPr/>
          </p:nvSpPr>
          <p:spPr>
            <a:xfrm>
              <a:off x="12248728" y="7382115"/>
              <a:ext cx="311400" cy="311400"/>
            </a:xfrm>
            <a:custGeom>
              <a:avLst/>
              <a:gdLst>
                <a:gd name="connsiteX0" fmla="*/ 31214 w 311399"/>
                <a:gd name="connsiteY0" fmla="*/ 31214 h 311399"/>
                <a:gd name="connsiteX1" fmla="*/ 298240 w 311399"/>
                <a:gd name="connsiteY1" fmla="*/ 305635 h 311399"/>
              </a:gdLst>
              <a:ahLst/>
              <a:cxnLst>
                <a:cxn ang="0">
                  <a:pos x="connsiteX0" y="connsiteY0"/>
                </a:cxn>
                <a:cxn ang="0">
                  <a:pos x="connsiteX1" y="connsiteY1"/>
                </a:cxn>
              </a:cxnLst>
              <a:rect l="l" t="t" r="r" b="b"/>
              <a:pathLst>
                <a:path w="311399" h="311399">
                  <a:moveTo>
                    <a:pt x="31214" y="31214"/>
                  </a:moveTo>
                  <a:cubicBezTo>
                    <a:pt x="151102" y="83373"/>
                    <a:pt x="249194" y="184189"/>
                    <a:pt x="298240" y="305635"/>
                  </a:cubicBezTo>
                </a:path>
              </a:pathLst>
            </a:custGeom>
            <a:noFill/>
            <a:ln w="10184" cap="rnd">
              <a:solidFill>
                <a:srgbClr val="073759"/>
              </a:solidFill>
              <a:prstDash val="solid"/>
              <a:round/>
            </a:ln>
          </p:spPr>
          <p:txBody>
            <a:bodyPr rtlCol="0" anchor="ctr"/>
            <a:lstStyle/>
            <a:p>
              <a:endParaRPr lang="en-US"/>
            </a:p>
          </p:txBody>
        </p:sp>
        <p:sp>
          <p:nvSpPr>
            <p:cNvPr id="55" name="Freeform: Shape 54">
              <a:extLst>
                <a:ext uri="{FF2B5EF4-FFF2-40B4-BE49-F238E27FC236}">
                  <a16:creationId xmlns:a16="http://schemas.microsoft.com/office/drawing/2014/main" id="{70BAE258-2026-4475-AFBC-2F21FF39AD4B}"/>
                </a:ext>
              </a:extLst>
            </p:cNvPr>
            <p:cNvSpPr/>
            <p:nvPr/>
          </p:nvSpPr>
          <p:spPr>
            <a:xfrm>
              <a:off x="11268986" y="8260263"/>
              <a:ext cx="389250" cy="350325"/>
            </a:xfrm>
            <a:custGeom>
              <a:avLst/>
              <a:gdLst>
                <a:gd name="connsiteX0" fmla="*/ 31214 w 389249"/>
                <a:gd name="connsiteY0" fmla="*/ 31214 h 350324"/>
                <a:gd name="connsiteX1" fmla="*/ 361298 w 389249"/>
                <a:gd name="connsiteY1" fmla="*/ 346506 h 350324"/>
              </a:gdLst>
              <a:ahLst/>
              <a:cxnLst>
                <a:cxn ang="0">
                  <a:pos x="connsiteX0" y="connsiteY0"/>
                </a:cxn>
                <a:cxn ang="0">
                  <a:pos x="connsiteX1" y="connsiteY1"/>
                </a:cxn>
              </a:cxnLst>
              <a:rect l="l" t="t" r="r" b="b"/>
              <a:pathLst>
                <a:path w="389249" h="350324">
                  <a:moveTo>
                    <a:pt x="31214" y="31214"/>
                  </a:moveTo>
                  <a:cubicBezTo>
                    <a:pt x="85320" y="179128"/>
                    <a:pt x="210659" y="299407"/>
                    <a:pt x="361298" y="346506"/>
                  </a:cubicBezTo>
                </a:path>
              </a:pathLst>
            </a:custGeom>
            <a:noFill/>
            <a:ln w="10184" cap="rnd">
              <a:solidFill>
                <a:srgbClr val="073759"/>
              </a:solidFill>
              <a:prstDash val="solid"/>
              <a:round/>
            </a:ln>
          </p:spPr>
          <p:txBody>
            <a:bodyPr rtlCol="0" anchor="ctr"/>
            <a:lstStyle/>
            <a:p>
              <a:endParaRPr lang="en-US"/>
            </a:p>
          </p:txBody>
        </p:sp>
        <p:sp>
          <p:nvSpPr>
            <p:cNvPr id="56" name="Freeform: Shape 55">
              <a:extLst>
                <a:ext uri="{FF2B5EF4-FFF2-40B4-BE49-F238E27FC236}">
                  <a16:creationId xmlns:a16="http://schemas.microsoft.com/office/drawing/2014/main" id="{40B1A56C-0381-46C3-9FDB-530CA5E6D8D2}"/>
                </a:ext>
              </a:extLst>
            </p:cNvPr>
            <p:cNvSpPr/>
            <p:nvPr/>
          </p:nvSpPr>
          <p:spPr>
            <a:xfrm>
              <a:off x="12629804" y="8081986"/>
              <a:ext cx="38925" cy="77850"/>
            </a:xfrm>
            <a:custGeom>
              <a:avLst/>
              <a:gdLst>
                <a:gd name="connsiteX0" fmla="*/ 44448 w 38924"/>
                <a:gd name="connsiteY0" fmla="*/ 31214 h 77849"/>
                <a:gd name="connsiteX1" fmla="*/ 31214 w 38924"/>
                <a:gd name="connsiteY1" fmla="*/ 82206 h 77849"/>
              </a:gdLst>
              <a:ahLst/>
              <a:cxnLst>
                <a:cxn ang="0">
                  <a:pos x="connsiteX0" y="connsiteY0"/>
                </a:cxn>
                <a:cxn ang="0">
                  <a:pos x="connsiteX1" y="connsiteY1"/>
                </a:cxn>
              </a:cxnLst>
              <a:rect l="l" t="t" r="r" b="b"/>
              <a:pathLst>
                <a:path w="38924" h="77849">
                  <a:moveTo>
                    <a:pt x="44448" y="31214"/>
                  </a:moveTo>
                  <a:cubicBezTo>
                    <a:pt x="40166" y="48341"/>
                    <a:pt x="35495" y="65078"/>
                    <a:pt x="31214" y="82206"/>
                  </a:cubicBezTo>
                </a:path>
              </a:pathLst>
            </a:custGeom>
            <a:noFill/>
            <a:ln w="10184" cap="rnd">
              <a:solidFill>
                <a:srgbClr val="073759"/>
              </a:solidFill>
              <a:prstDash val="solid"/>
              <a:round/>
            </a:ln>
          </p:spPr>
          <p:txBody>
            <a:bodyPr rtlCol="0" anchor="ctr"/>
            <a:lstStyle/>
            <a:p>
              <a:endParaRPr lang="en-US"/>
            </a:p>
          </p:txBody>
        </p:sp>
        <p:sp>
          <p:nvSpPr>
            <p:cNvPr id="57" name="Freeform: Shape 56">
              <a:extLst>
                <a:ext uri="{FF2B5EF4-FFF2-40B4-BE49-F238E27FC236}">
                  <a16:creationId xmlns:a16="http://schemas.microsoft.com/office/drawing/2014/main" id="{3F071843-88E2-4F72-9E30-27EDDF87FE17}"/>
                </a:ext>
              </a:extLst>
            </p:cNvPr>
            <p:cNvSpPr/>
            <p:nvPr/>
          </p:nvSpPr>
          <p:spPr>
            <a:xfrm>
              <a:off x="11241350" y="7592310"/>
              <a:ext cx="116775" cy="233550"/>
            </a:xfrm>
            <a:custGeom>
              <a:avLst/>
              <a:gdLst>
                <a:gd name="connsiteX0" fmla="*/ 31214 w 116774"/>
                <a:gd name="connsiteY0" fmla="*/ 239462 h 233549"/>
                <a:gd name="connsiteX1" fmla="*/ 119185 w 116774"/>
                <a:gd name="connsiteY1" fmla="*/ 31214 h 233549"/>
              </a:gdLst>
              <a:ahLst/>
              <a:cxnLst>
                <a:cxn ang="0">
                  <a:pos x="connsiteX0" y="connsiteY0"/>
                </a:cxn>
                <a:cxn ang="0">
                  <a:pos x="connsiteX1" y="connsiteY1"/>
                </a:cxn>
              </a:cxnLst>
              <a:rect l="l" t="t" r="r" b="b"/>
              <a:pathLst>
                <a:path w="116774" h="233549">
                  <a:moveTo>
                    <a:pt x="31214" y="239462"/>
                  </a:moveTo>
                  <a:cubicBezTo>
                    <a:pt x="41724" y="163948"/>
                    <a:pt x="72086" y="91158"/>
                    <a:pt x="119185" y="31214"/>
                  </a:cubicBezTo>
                </a:path>
              </a:pathLst>
            </a:custGeom>
            <a:noFill/>
            <a:ln w="10184" cap="rnd">
              <a:solidFill>
                <a:srgbClr val="073759"/>
              </a:solidFill>
              <a:prstDash val="solid"/>
              <a:round/>
            </a:ln>
          </p:spPr>
          <p:txBody>
            <a:bodyPr rtlCol="0" anchor="ctr"/>
            <a:lstStyle/>
            <a:p>
              <a:endParaRPr lang="en-US"/>
            </a:p>
          </p:txBody>
        </p:sp>
        <p:sp>
          <p:nvSpPr>
            <p:cNvPr id="58" name="Freeform: Shape 57">
              <a:extLst>
                <a:ext uri="{FF2B5EF4-FFF2-40B4-BE49-F238E27FC236}">
                  <a16:creationId xmlns:a16="http://schemas.microsoft.com/office/drawing/2014/main" id="{E1278288-D80F-4ACE-A4E5-1E6382EA172C}"/>
                </a:ext>
              </a:extLst>
            </p:cNvPr>
            <p:cNvSpPr/>
            <p:nvPr/>
          </p:nvSpPr>
          <p:spPr>
            <a:xfrm>
              <a:off x="13740309" y="4330374"/>
              <a:ext cx="4904546" cy="2452273"/>
            </a:xfrm>
            <a:custGeom>
              <a:avLst/>
              <a:gdLst>
                <a:gd name="connsiteX0" fmla="*/ 4912819 w 4904545"/>
                <a:gd name="connsiteY0" fmla="*/ 21895 h 2452272"/>
                <a:gd name="connsiteX1" fmla="*/ 2467162 w 4904545"/>
                <a:gd name="connsiteY1" fmla="*/ 2467551 h 2452272"/>
                <a:gd name="connsiteX2" fmla="*/ 21895 w 4904545"/>
                <a:gd name="connsiteY2" fmla="*/ 21895 h 2452272"/>
              </a:gdLst>
              <a:ahLst/>
              <a:cxnLst>
                <a:cxn ang="0">
                  <a:pos x="connsiteX0" y="connsiteY0"/>
                </a:cxn>
                <a:cxn ang="0">
                  <a:pos x="connsiteX1" y="connsiteY1"/>
                </a:cxn>
                <a:cxn ang="0">
                  <a:pos x="connsiteX2" y="connsiteY2"/>
                </a:cxn>
              </a:cxnLst>
              <a:rect l="l" t="t" r="r" b="b"/>
              <a:pathLst>
                <a:path w="4904545" h="2452272">
                  <a:moveTo>
                    <a:pt x="4912819" y="21895"/>
                  </a:moveTo>
                  <a:cubicBezTo>
                    <a:pt x="4912819" y="1372592"/>
                    <a:pt x="3817859" y="2467551"/>
                    <a:pt x="2467162" y="2467551"/>
                  </a:cubicBezTo>
                  <a:cubicBezTo>
                    <a:pt x="1116466" y="2467551"/>
                    <a:pt x="21895" y="1372592"/>
                    <a:pt x="21895" y="21895"/>
                  </a:cubicBezTo>
                </a:path>
              </a:pathLst>
            </a:custGeom>
            <a:noFill/>
            <a:ln w="7144" cap="flat">
              <a:solidFill>
                <a:srgbClr val="27E0E0"/>
              </a:solid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2A797EB9-24AA-44DA-B361-169B1AA067A3}"/>
                </a:ext>
              </a:extLst>
            </p:cNvPr>
            <p:cNvSpPr/>
            <p:nvPr/>
          </p:nvSpPr>
          <p:spPr>
            <a:xfrm>
              <a:off x="16192460" y="5724544"/>
              <a:ext cx="38925" cy="1518074"/>
            </a:xfrm>
            <a:custGeom>
              <a:avLst/>
              <a:gdLst>
                <a:gd name="connsiteX0" fmla="*/ 15011 w 0"/>
                <a:gd name="connsiteY0" fmla="*/ 15011 h 1518073"/>
                <a:gd name="connsiteX1" fmla="*/ 15011 w 0"/>
                <a:gd name="connsiteY1" fmla="*/ 1535421 h 1518073"/>
              </a:gdLst>
              <a:ahLst/>
              <a:cxnLst>
                <a:cxn ang="0">
                  <a:pos x="connsiteX0" y="connsiteY0"/>
                </a:cxn>
                <a:cxn ang="0">
                  <a:pos x="connsiteX1" y="connsiteY1"/>
                </a:cxn>
              </a:cxnLst>
              <a:rect l="l" t="t" r="r" b="b"/>
              <a:pathLst>
                <a:path h="1518073">
                  <a:moveTo>
                    <a:pt x="15011" y="15011"/>
                  </a:moveTo>
                  <a:lnTo>
                    <a:pt x="15011" y="1535421"/>
                  </a:lnTo>
                </a:path>
              </a:pathLst>
            </a:custGeom>
            <a:ln w="4898" cap="flat">
              <a:solidFill>
                <a:srgbClr val="E8CE60"/>
              </a:solid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D86144E-BB7D-4E3A-B424-AB7D10E4EA32}"/>
                </a:ext>
              </a:extLst>
            </p:cNvPr>
            <p:cNvSpPr/>
            <p:nvPr/>
          </p:nvSpPr>
          <p:spPr>
            <a:xfrm>
              <a:off x="16103153" y="7152143"/>
              <a:ext cx="194625" cy="194625"/>
            </a:xfrm>
            <a:custGeom>
              <a:avLst/>
              <a:gdLst>
                <a:gd name="connsiteX0" fmla="*/ 29194 w 194624"/>
                <a:gd name="connsiteY0" fmla="*/ 104319 h 194624"/>
                <a:gd name="connsiteX1" fmla="*/ 104319 w 194624"/>
                <a:gd name="connsiteY1" fmla="*/ 179444 h 194624"/>
                <a:gd name="connsiteX2" fmla="*/ 179444 w 194624"/>
                <a:gd name="connsiteY2" fmla="*/ 104319 h 194624"/>
                <a:gd name="connsiteX3" fmla="*/ 104319 w 194624"/>
                <a:gd name="connsiteY3" fmla="*/ 29194 h 194624"/>
                <a:gd name="connsiteX4" fmla="*/ 29194 w 194624"/>
                <a:gd name="connsiteY4" fmla="*/ 104319 h 19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24" h="194624">
                  <a:moveTo>
                    <a:pt x="29194" y="104319"/>
                  </a:moveTo>
                  <a:cubicBezTo>
                    <a:pt x="29194" y="145969"/>
                    <a:pt x="63058" y="179444"/>
                    <a:pt x="104319" y="179444"/>
                  </a:cubicBezTo>
                  <a:cubicBezTo>
                    <a:pt x="145969" y="179444"/>
                    <a:pt x="179444" y="145579"/>
                    <a:pt x="179444" y="104319"/>
                  </a:cubicBezTo>
                  <a:cubicBezTo>
                    <a:pt x="179444" y="62669"/>
                    <a:pt x="145579" y="29194"/>
                    <a:pt x="104319" y="29194"/>
                  </a:cubicBezTo>
                  <a:cubicBezTo>
                    <a:pt x="63058" y="29194"/>
                    <a:pt x="29194" y="62669"/>
                    <a:pt x="29194" y="104319"/>
                  </a:cubicBezTo>
                  <a:close/>
                </a:path>
              </a:pathLst>
            </a:custGeom>
            <a:solidFill>
              <a:srgbClr val="E8CE60"/>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6B770D77-639A-4334-BB6C-50076BDBF3EF}"/>
                </a:ext>
              </a:extLst>
            </p:cNvPr>
            <p:cNvSpPr/>
            <p:nvPr/>
          </p:nvSpPr>
          <p:spPr>
            <a:xfrm>
              <a:off x="13860267" y="2086314"/>
              <a:ext cx="4670996" cy="4670996"/>
            </a:xfrm>
            <a:custGeom>
              <a:avLst/>
              <a:gdLst>
                <a:gd name="connsiteX0" fmla="*/ 4249395 w 4670996"/>
                <a:gd name="connsiteY0" fmla="*/ 2038794 h 4670996"/>
                <a:gd name="connsiteX1" fmla="*/ 2656136 w 4670996"/>
                <a:gd name="connsiteY1" fmla="*/ 4249395 h 4670996"/>
                <a:gd name="connsiteX2" fmla="*/ 445534 w 4670996"/>
                <a:gd name="connsiteY2" fmla="*/ 2656136 h 4670996"/>
                <a:gd name="connsiteX3" fmla="*/ 2038793 w 4670996"/>
                <a:gd name="connsiteY3" fmla="*/ 445534 h 4670996"/>
                <a:gd name="connsiteX4" fmla="*/ 4249395 w 4670996"/>
                <a:gd name="connsiteY4" fmla="*/ 2038794 h 4670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0996" h="4670996">
                  <a:moveTo>
                    <a:pt x="4249395" y="2038794"/>
                  </a:moveTo>
                  <a:cubicBezTo>
                    <a:pt x="4419869" y="3089201"/>
                    <a:pt x="3706543" y="4078921"/>
                    <a:pt x="2656136" y="4249395"/>
                  </a:cubicBezTo>
                  <a:cubicBezTo>
                    <a:pt x="1605728" y="4419870"/>
                    <a:pt x="616008" y="3706543"/>
                    <a:pt x="445534" y="2656136"/>
                  </a:cubicBezTo>
                  <a:cubicBezTo>
                    <a:pt x="275060" y="1605729"/>
                    <a:pt x="988386" y="616009"/>
                    <a:pt x="2038793" y="445534"/>
                  </a:cubicBezTo>
                  <a:cubicBezTo>
                    <a:pt x="3089201" y="275060"/>
                    <a:pt x="4078921" y="988387"/>
                    <a:pt x="4249395" y="2038794"/>
                  </a:cubicBezTo>
                  <a:close/>
                </a:path>
              </a:pathLst>
            </a:custGeom>
            <a:solidFill>
              <a:srgbClr val="CCCCCC"/>
            </a:solidFill>
            <a:ln w="38921"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8607199B-CB1B-478D-BF57-8BE369C4F3B4}"/>
                </a:ext>
              </a:extLst>
            </p:cNvPr>
            <p:cNvSpPr/>
            <p:nvPr/>
          </p:nvSpPr>
          <p:spPr>
            <a:xfrm>
              <a:off x="14577683" y="2803834"/>
              <a:ext cx="3269697" cy="3269697"/>
            </a:xfrm>
            <a:custGeom>
              <a:avLst/>
              <a:gdLst>
                <a:gd name="connsiteX0" fmla="*/ 3241282 w 3269697"/>
                <a:gd name="connsiteY0" fmla="*/ 1635238 h 3269697"/>
                <a:gd name="connsiteX1" fmla="*/ 1635237 w 3269697"/>
                <a:gd name="connsiteY1" fmla="*/ 3241282 h 3269697"/>
                <a:gd name="connsiteX2" fmla="*/ 29192 w 3269697"/>
                <a:gd name="connsiteY2" fmla="*/ 1635238 h 3269697"/>
                <a:gd name="connsiteX3" fmla="*/ 1635237 w 3269697"/>
                <a:gd name="connsiteY3" fmla="*/ 29194 h 3269697"/>
                <a:gd name="connsiteX4" fmla="*/ 3241282 w 3269697"/>
                <a:gd name="connsiteY4" fmla="*/ 1635238 h 3269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9697" h="3269697">
                  <a:moveTo>
                    <a:pt x="3241282" y="1635238"/>
                  </a:moveTo>
                  <a:cubicBezTo>
                    <a:pt x="3241282" y="2522232"/>
                    <a:pt x="2522232" y="3241282"/>
                    <a:pt x="1635237" y="3241282"/>
                  </a:cubicBezTo>
                  <a:cubicBezTo>
                    <a:pt x="748244" y="3241282"/>
                    <a:pt x="29192" y="2522232"/>
                    <a:pt x="29192" y="1635238"/>
                  </a:cubicBezTo>
                  <a:cubicBezTo>
                    <a:pt x="29192" y="748244"/>
                    <a:pt x="748242" y="29194"/>
                    <a:pt x="1635237" y="29194"/>
                  </a:cubicBezTo>
                  <a:cubicBezTo>
                    <a:pt x="2522231" y="29194"/>
                    <a:pt x="3241282" y="748244"/>
                    <a:pt x="3241282" y="1635238"/>
                  </a:cubicBezTo>
                  <a:close/>
                </a:path>
              </a:pathLst>
            </a:custGeom>
            <a:solidFill>
              <a:srgbClr val="FFFFFF"/>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B232D5E5-D654-4E63-814F-A3335E828654}"/>
                </a:ext>
              </a:extLst>
            </p:cNvPr>
            <p:cNvSpPr/>
            <p:nvPr/>
          </p:nvSpPr>
          <p:spPr>
            <a:xfrm>
              <a:off x="14480760" y="2706522"/>
              <a:ext cx="3464322" cy="3464322"/>
            </a:xfrm>
            <a:custGeom>
              <a:avLst/>
              <a:gdLst>
                <a:gd name="connsiteX0" fmla="*/ 1732161 w 3464322"/>
                <a:gd name="connsiteY0" fmla="*/ 223819 h 3464322"/>
                <a:gd name="connsiteX1" fmla="*/ 3240504 w 3464322"/>
                <a:gd name="connsiteY1" fmla="*/ 1732550 h 3464322"/>
                <a:gd name="connsiteX2" fmla="*/ 1732161 w 3464322"/>
                <a:gd name="connsiteY2" fmla="*/ 3241282 h 3464322"/>
                <a:gd name="connsiteX3" fmla="*/ 223429 w 3464322"/>
                <a:gd name="connsiteY3" fmla="*/ 1732550 h 3464322"/>
                <a:gd name="connsiteX4" fmla="*/ 1732161 w 3464322"/>
                <a:gd name="connsiteY4" fmla="*/ 223819 h 3464322"/>
                <a:gd name="connsiteX5" fmla="*/ 1732161 w 3464322"/>
                <a:gd name="connsiteY5" fmla="*/ 29194 h 3464322"/>
                <a:gd name="connsiteX6" fmla="*/ 29194 w 3464322"/>
                <a:gd name="connsiteY6" fmla="*/ 1732550 h 3464322"/>
                <a:gd name="connsiteX7" fmla="*/ 1732161 w 3464322"/>
                <a:gd name="connsiteY7" fmla="*/ 3435907 h 3464322"/>
                <a:gd name="connsiteX8" fmla="*/ 3435128 w 3464322"/>
                <a:gd name="connsiteY8" fmla="*/ 1732550 h 3464322"/>
                <a:gd name="connsiteX9" fmla="*/ 1732161 w 3464322"/>
                <a:gd name="connsiteY9" fmla="*/ 29194 h 3464322"/>
                <a:gd name="connsiteX10" fmla="*/ 1732161 w 3464322"/>
                <a:gd name="connsiteY10" fmla="*/ 29194 h 346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64322" h="3464322">
                  <a:moveTo>
                    <a:pt x="1732161" y="223819"/>
                  </a:moveTo>
                  <a:cubicBezTo>
                    <a:pt x="2563988" y="223819"/>
                    <a:pt x="3240504" y="900724"/>
                    <a:pt x="3240504" y="1732550"/>
                  </a:cubicBezTo>
                  <a:cubicBezTo>
                    <a:pt x="3240504" y="2564377"/>
                    <a:pt x="2563598" y="3241282"/>
                    <a:pt x="1732161" y="3241282"/>
                  </a:cubicBezTo>
                  <a:cubicBezTo>
                    <a:pt x="900723" y="3241282"/>
                    <a:pt x="223429" y="2564377"/>
                    <a:pt x="223429" y="1732550"/>
                  </a:cubicBezTo>
                  <a:cubicBezTo>
                    <a:pt x="223429" y="900724"/>
                    <a:pt x="900335" y="223819"/>
                    <a:pt x="1732161" y="223819"/>
                  </a:cubicBezTo>
                  <a:moveTo>
                    <a:pt x="1732161" y="29194"/>
                  </a:moveTo>
                  <a:cubicBezTo>
                    <a:pt x="791344" y="29194"/>
                    <a:pt x="29194" y="791734"/>
                    <a:pt x="29194" y="1732550"/>
                  </a:cubicBezTo>
                  <a:cubicBezTo>
                    <a:pt x="29194" y="2673367"/>
                    <a:pt x="791734" y="3435907"/>
                    <a:pt x="1732161" y="3435907"/>
                  </a:cubicBezTo>
                  <a:cubicBezTo>
                    <a:pt x="2672589" y="3435907"/>
                    <a:pt x="3435128" y="2673367"/>
                    <a:pt x="3435128" y="1732550"/>
                  </a:cubicBezTo>
                  <a:cubicBezTo>
                    <a:pt x="3435128" y="791734"/>
                    <a:pt x="2672589" y="29194"/>
                    <a:pt x="1732161" y="29194"/>
                  </a:cubicBezTo>
                  <a:lnTo>
                    <a:pt x="1732161" y="29194"/>
                  </a:lnTo>
                  <a:close/>
                </a:path>
              </a:pathLst>
            </a:custGeom>
            <a:solidFill>
              <a:srgbClr val="E8CE60"/>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E14BB169-C3A8-4BDA-8234-A3AC314B3775}"/>
                </a:ext>
              </a:extLst>
            </p:cNvPr>
            <p:cNvSpPr/>
            <p:nvPr/>
          </p:nvSpPr>
          <p:spPr>
            <a:xfrm>
              <a:off x="15471011" y="4190342"/>
              <a:ext cx="1167749" cy="778499"/>
            </a:xfrm>
            <a:custGeom>
              <a:avLst/>
              <a:gdLst>
                <a:gd name="connsiteX0" fmla="*/ 166599 w 1167749"/>
                <a:gd name="connsiteY0" fmla="*/ 780835 h 778499"/>
                <a:gd name="connsiteX1" fmla="*/ 47099 w 1167749"/>
                <a:gd name="connsiteY1" fmla="*/ 709602 h 778499"/>
                <a:gd name="connsiteX2" fmla="*/ 42817 w 1167749"/>
                <a:gd name="connsiteY2" fmla="*/ 698703 h 778499"/>
                <a:gd name="connsiteX3" fmla="*/ 29194 w 1167749"/>
                <a:gd name="connsiteY3" fmla="*/ 106654 h 778499"/>
                <a:gd name="connsiteX4" fmla="*/ 426617 w 1167749"/>
                <a:gd name="connsiteY4" fmla="*/ 29194 h 778499"/>
                <a:gd name="connsiteX5" fmla="*/ 1144004 w 1167749"/>
                <a:gd name="connsiteY5" fmla="*/ 749306 h 778499"/>
                <a:gd name="connsiteX6" fmla="*/ 1091845 w 1167749"/>
                <a:gd name="connsiteY6" fmla="*/ 748916 h 778499"/>
                <a:gd name="connsiteX7" fmla="*/ 1039686 w 1167749"/>
                <a:gd name="connsiteY7" fmla="*/ 720501 h 778499"/>
                <a:gd name="connsiteX8" fmla="*/ 931474 w 1167749"/>
                <a:gd name="connsiteY8" fmla="*/ 660557 h 778499"/>
                <a:gd name="connsiteX9" fmla="*/ 920186 w 1167749"/>
                <a:gd name="connsiteY9" fmla="*/ 660946 h 778499"/>
                <a:gd name="connsiteX10" fmla="*/ 808471 w 1167749"/>
                <a:gd name="connsiteY10" fmla="*/ 735293 h 778499"/>
                <a:gd name="connsiteX11" fmla="*/ 806525 w 1167749"/>
                <a:gd name="connsiteY11" fmla="*/ 739185 h 778499"/>
                <a:gd name="connsiteX12" fmla="*/ 805746 w 1167749"/>
                <a:gd name="connsiteY12" fmla="*/ 743467 h 778499"/>
                <a:gd name="connsiteX13" fmla="*/ 762150 w 1167749"/>
                <a:gd name="connsiteY13" fmla="*/ 780446 h 778499"/>
                <a:gd name="connsiteX14" fmla="*/ 166599 w 1167749"/>
                <a:gd name="connsiteY14" fmla="*/ 780446 h 77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67749" h="778499">
                  <a:moveTo>
                    <a:pt x="166599" y="780835"/>
                  </a:moveTo>
                  <a:cubicBezTo>
                    <a:pt x="116775" y="780835"/>
                    <a:pt x="70843" y="753587"/>
                    <a:pt x="47099" y="709602"/>
                  </a:cubicBezTo>
                  <a:cubicBezTo>
                    <a:pt x="45542" y="706877"/>
                    <a:pt x="43985" y="703374"/>
                    <a:pt x="42817" y="698703"/>
                  </a:cubicBezTo>
                  <a:lnTo>
                    <a:pt x="29194" y="106654"/>
                  </a:lnTo>
                  <a:cubicBezTo>
                    <a:pt x="139740" y="58777"/>
                    <a:pt x="289602" y="29194"/>
                    <a:pt x="426617" y="29194"/>
                  </a:cubicBezTo>
                  <a:cubicBezTo>
                    <a:pt x="909676" y="29194"/>
                    <a:pt x="1084059" y="412215"/>
                    <a:pt x="1144004" y="749306"/>
                  </a:cubicBezTo>
                  <a:lnTo>
                    <a:pt x="1091845" y="748916"/>
                  </a:lnTo>
                  <a:cubicBezTo>
                    <a:pt x="1070825" y="748916"/>
                    <a:pt x="1051363" y="738017"/>
                    <a:pt x="1039686" y="720501"/>
                  </a:cubicBezTo>
                  <a:cubicBezTo>
                    <a:pt x="1014385" y="681965"/>
                    <a:pt x="974680" y="660557"/>
                    <a:pt x="931474" y="660557"/>
                  </a:cubicBezTo>
                  <a:lnTo>
                    <a:pt x="920186" y="660946"/>
                  </a:lnTo>
                  <a:cubicBezTo>
                    <a:pt x="871529" y="662503"/>
                    <a:pt x="828712" y="691307"/>
                    <a:pt x="808471" y="735293"/>
                  </a:cubicBezTo>
                  <a:lnTo>
                    <a:pt x="806525" y="739185"/>
                  </a:lnTo>
                  <a:lnTo>
                    <a:pt x="805746" y="743467"/>
                  </a:lnTo>
                  <a:cubicBezTo>
                    <a:pt x="802243" y="764876"/>
                    <a:pt x="783560" y="780446"/>
                    <a:pt x="762150" y="780446"/>
                  </a:cubicBezTo>
                  <a:lnTo>
                    <a:pt x="166599" y="780446"/>
                  </a:lnTo>
                  <a:close/>
                </a:path>
              </a:pathLst>
            </a:custGeom>
            <a:solidFill>
              <a:srgbClr val="27E0E0"/>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830FCAAF-DC36-48EE-8CE9-B6F9A43D7C69}"/>
                </a:ext>
              </a:extLst>
            </p:cNvPr>
            <p:cNvSpPr/>
            <p:nvPr/>
          </p:nvSpPr>
          <p:spPr>
            <a:xfrm>
              <a:off x="15436757" y="4158034"/>
              <a:ext cx="1245599" cy="856349"/>
            </a:xfrm>
            <a:custGeom>
              <a:avLst/>
              <a:gdLst>
                <a:gd name="connsiteX0" fmla="*/ 460871 w 1245598"/>
                <a:gd name="connsiteY0" fmla="*/ 94199 h 856349"/>
                <a:gd name="connsiteX1" fmla="*/ 1138945 w 1245598"/>
                <a:gd name="connsiteY1" fmla="*/ 749306 h 856349"/>
                <a:gd name="connsiteX2" fmla="*/ 1126489 w 1245598"/>
                <a:gd name="connsiteY2" fmla="*/ 749306 h 856349"/>
                <a:gd name="connsiteX3" fmla="*/ 1101188 w 1245598"/>
                <a:gd name="connsiteY3" fmla="*/ 735682 h 856349"/>
                <a:gd name="connsiteX4" fmla="*/ 1099630 w 1245598"/>
                <a:gd name="connsiteY4" fmla="*/ 733346 h 856349"/>
                <a:gd name="connsiteX5" fmla="*/ 965728 w 1245598"/>
                <a:gd name="connsiteY5" fmla="*/ 660946 h 856349"/>
                <a:gd name="connsiteX6" fmla="*/ 959890 w 1245598"/>
                <a:gd name="connsiteY6" fmla="*/ 660946 h 856349"/>
                <a:gd name="connsiteX7" fmla="*/ 953272 w 1245598"/>
                <a:gd name="connsiteY7" fmla="*/ 661335 h 856349"/>
                <a:gd name="connsiteX8" fmla="*/ 813532 w 1245598"/>
                <a:gd name="connsiteY8" fmla="*/ 754755 h 856349"/>
                <a:gd name="connsiteX9" fmla="*/ 810029 w 1245598"/>
                <a:gd name="connsiteY9" fmla="*/ 762540 h 856349"/>
                <a:gd name="connsiteX10" fmla="*/ 808471 w 1245598"/>
                <a:gd name="connsiteY10" fmla="*/ 770714 h 856349"/>
                <a:gd name="connsiteX11" fmla="*/ 796794 w 1245598"/>
                <a:gd name="connsiteY11" fmla="*/ 780835 h 856349"/>
                <a:gd name="connsiteX12" fmla="*/ 200853 w 1245598"/>
                <a:gd name="connsiteY12" fmla="*/ 780835 h 856349"/>
                <a:gd name="connsiteX13" fmla="*/ 109769 w 1245598"/>
                <a:gd name="connsiteY13" fmla="*/ 726729 h 856349"/>
                <a:gd name="connsiteX14" fmla="*/ 109379 w 1245598"/>
                <a:gd name="connsiteY14" fmla="*/ 725951 h 856349"/>
                <a:gd name="connsiteX15" fmla="*/ 96145 w 1245598"/>
                <a:gd name="connsiteY15" fmla="*/ 160760 h 856349"/>
                <a:gd name="connsiteX16" fmla="*/ 460871 w 1245598"/>
                <a:gd name="connsiteY16" fmla="*/ 94199 h 856349"/>
                <a:gd name="connsiteX17" fmla="*/ 460871 w 1245598"/>
                <a:gd name="connsiteY17" fmla="*/ 29194 h 856349"/>
                <a:gd name="connsiteX18" fmla="*/ 29194 w 1245598"/>
                <a:gd name="connsiteY18" fmla="*/ 118721 h 856349"/>
                <a:gd name="connsiteX19" fmla="*/ 30751 w 1245598"/>
                <a:gd name="connsiteY19" fmla="*/ 136237 h 856349"/>
                <a:gd name="connsiteX20" fmla="*/ 44763 w 1245598"/>
                <a:gd name="connsiteY20" fmla="*/ 735682 h 856349"/>
                <a:gd name="connsiteX21" fmla="*/ 52549 w 1245598"/>
                <a:gd name="connsiteY21" fmla="*/ 757480 h 856349"/>
                <a:gd name="connsiteX22" fmla="*/ 200853 w 1245598"/>
                <a:gd name="connsiteY22" fmla="*/ 845450 h 856349"/>
                <a:gd name="connsiteX23" fmla="*/ 796794 w 1245598"/>
                <a:gd name="connsiteY23" fmla="*/ 845450 h 856349"/>
                <a:gd name="connsiteX24" fmla="*/ 872309 w 1245598"/>
                <a:gd name="connsiteY24" fmla="*/ 781613 h 856349"/>
                <a:gd name="connsiteX25" fmla="*/ 955608 w 1245598"/>
                <a:gd name="connsiteY25" fmla="*/ 725951 h 856349"/>
                <a:gd name="connsiteX26" fmla="*/ 962225 w 1245598"/>
                <a:gd name="connsiteY26" fmla="*/ 725561 h 856349"/>
                <a:gd name="connsiteX27" fmla="*/ 965728 w 1245598"/>
                <a:gd name="connsiteY27" fmla="*/ 725561 h 856349"/>
                <a:gd name="connsiteX28" fmla="*/ 1045524 w 1245598"/>
                <a:gd name="connsiteY28" fmla="*/ 768379 h 856349"/>
                <a:gd name="connsiteX29" fmla="*/ 1047081 w 1245598"/>
                <a:gd name="connsiteY29" fmla="*/ 770714 h 856349"/>
                <a:gd name="connsiteX30" fmla="*/ 1126099 w 1245598"/>
                <a:gd name="connsiteY30" fmla="*/ 813532 h 856349"/>
                <a:gd name="connsiteX31" fmla="*/ 1216795 w 1245598"/>
                <a:gd name="connsiteY31" fmla="*/ 813921 h 856349"/>
                <a:gd name="connsiteX32" fmla="*/ 460871 w 1245598"/>
                <a:gd name="connsiteY32" fmla="*/ 29194 h 856349"/>
                <a:gd name="connsiteX33" fmla="*/ 460871 w 1245598"/>
                <a:gd name="connsiteY33" fmla="*/ 29194 h 856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245598" h="856349">
                  <a:moveTo>
                    <a:pt x="460871" y="94199"/>
                  </a:moveTo>
                  <a:cubicBezTo>
                    <a:pt x="903059" y="94199"/>
                    <a:pt x="1075107" y="434403"/>
                    <a:pt x="1138945" y="749306"/>
                  </a:cubicBezTo>
                  <a:lnTo>
                    <a:pt x="1126489" y="749306"/>
                  </a:lnTo>
                  <a:cubicBezTo>
                    <a:pt x="1116368" y="749306"/>
                    <a:pt x="1106637" y="744245"/>
                    <a:pt x="1101188" y="735682"/>
                  </a:cubicBezTo>
                  <a:lnTo>
                    <a:pt x="1099630" y="733346"/>
                  </a:lnTo>
                  <a:cubicBezTo>
                    <a:pt x="1070047" y="688193"/>
                    <a:pt x="1019833" y="660946"/>
                    <a:pt x="965728" y="660946"/>
                  </a:cubicBezTo>
                  <a:cubicBezTo>
                    <a:pt x="963783" y="660946"/>
                    <a:pt x="961836" y="660946"/>
                    <a:pt x="959890" y="660946"/>
                  </a:cubicBezTo>
                  <a:lnTo>
                    <a:pt x="953272" y="661335"/>
                  </a:lnTo>
                  <a:cubicBezTo>
                    <a:pt x="892549" y="663671"/>
                    <a:pt x="838833" y="699092"/>
                    <a:pt x="813532" y="754755"/>
                  </a:cubicBezTo>
                  <a:lnTo>
                    <a:pt x="810029" y="762540"/>
                  </a:lnTo>
                  <a:lnTo>
                    <a:pt x="808471" y="770714"/>
                  </a:lnTo>
                  <a:cubicBezTo>
                    <a:pt x="807693" y="775775"/>
                    <a:pt x="803411" y="780835"/>
                    <a:pt x="796794" y="780835"/>
                  </a:cubicBezTo>
                  <a:lnTo>
                    <a:pt x="200853" y="780835"/>
                  </a:lnTo>
                  <a:cubicBezTo>
                    <a:pt x="162706" y="780835"/>
                    <a:pt x="128063" y="760205"/>
                    <a:pt x="109769" y="726729"/>
                  </a:cubicBezTo>
                  <a:cubicBezTo>
                    <a:pt x="109769" y="726729"/>
                    <a:pt x="109769" y="726340"/>
                    <a:pt x="109379" y="725951"/>
                  </a:cubicBezTo>
                  <a:lnTo>
                    <a:pt x="96145" y="160760"/>
                  </a:lnTo>
                  <a:cubicBezTo>
                    <a:pt x="200463" y="119500"/>
                    <a:pt x="338258" y="94199"/>
                    <a:pt x="460871" y="94199"/>
                  </a:cubicBezTo>
                  <a:moveTo>
                    <a:pt x="460871" y="29194"/>
                  </a:moveTo>
                  <a:cubicBezTo>
                    <a:pt x="318406" y="29194"/>
                    <a:pt x="150250" y="61502"/>
                    <a:pt x="29194" y="118721"/>
                  </a:cubicBezTo>
                  <a:cubicBezTo>
                    <a:pt x="29583" y="124560"/>
                    <a:pt x="29583" y="130399"/>
                    <a:pt x="30751" y="136237"/>
                  </a:cubicBezTo>
                  <a:lnTo>
                    <a:pt x="44763" y="735682"/>
                  </a:lnTo>
                  <a:cubicBezTo>
                    <a:pt x="46709" y="743078"/>
                    <a:pt x="49046" y="750863"/>
                    <a:pt x="52549" y="757480"/>
                  </a:cubicBezTo>
                  <a:cubicBezTo>
                    <a:pt x="81743" y="811586"/>
                    <a:pt x="138573" y="845450"/>
                    <a:pt x="200853" y="845450"/>
                  </a:cubicBezTo>
                  <a:lnTo>
                    <a:pt x="796794" y="845450"/>
                  </a:lnTo>
                  <a:cubicBezTo>
                    <a:pt x="834940" y="845450"/>
                    <a:pt x="866081" y="817814"/>
                    <a:pt x="872309" y="781613"/>
                  </a:cubicBezTo>
                  <a:cubicBezTo>
                    <a:pt x="887489" y="748916"/>
                    <a:pt x="919408" y="727508"/>
                    <a:pt x="955608" y="725951"/>
                  </a:cubicBezTo>
                  <a:lnTo>
                    <a:pt x="962225" y="725561"/>
                  </a:lnTo>
                  <a:cubicBezTo>
                    <a:pt x="963393" y="725561"/>
                    <a:pt x="964561" y="725561"/>
                    <a:pt x="965728" y="725561"/>
                  </a:cubicBezTo>
                  <a:cubicBezTo>
                    <a:pt x="997647" y="725561"/>
                    <a:pt x="1027619" y="741521"/>
                    <a:pt x="1045524" y="768379"/>
                  </a:cubicBezTo>
                  <a:lnTo>
                    <a:pt x="1047081" y="770714"/>
                  </a:lnTo>
                  <a:cubicBezTo>
                    <a:pt x="1064598" y="797573"/>
                    <a:pt x="1094180" y="813532"/>
                    <a:pt x="1126099" y="813532"/>
                  </a:cubicBezTo>
                  <a:lnTo>
                    <a:pt x="1216795" y="813921"/>
                  </a:lnTo>
                  <a:cubicBezTo>
                    <a:pt x="1147897" y="369787"/>
                    <a:pt x="925246" y="29194"/>
                    <a:pt x="460871" y="29194"/>
                  </a:cubicBezTo>
                  <a:lnTo>
                    <a:pt x="460871" y="29194"/>
                  </a:lnTo>
                  <a:close/>
                </a:path>
              </a:pathLst>
            </a:custGeom>
            <a:solidFill>
              <a:srgbClr val="FFFFFF"/>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19536905-7786-4E70-A8AE-07F153DC549C}"/>
                </a:ext>
              </a:extLst>
            </p:cNvPr>
            <p:cNvSpPr/>
            <p:nvPr/>
          </p:nvSpPr>
          <p:spPr>
            <a:xfrm>
              <a:off x="15382492" y="4114279"/>
              <a:ext cx="506025" cy="194625"/>
            </a:xfrm>
            <a:custGeom>
              <a:avLst/>
              <a:gdLst>
                <a:gd name="connsiteX0" fmla="*/ 99418 w 506024"/>
                <a:gd name="connsiteY0" fmla="*/ 99418 h 194624"/>
                <a:gd name="connsiteX1" fmla="*/ 431448 w 506024"/>
                <a:gd name="connsiteY1" fmla="*/ 99418 h 194624"/>
              </a:gdLst>
              <a:ahLst/>
              <a:cxnLst>
                <a:cxn ang="0">
                  <a:pos x="connsiteX0" y="connsiteY0"/>
                </a:cxn>
                <a:cxn ang="0">
                  <a:pos x="connsiteX1" y="connsiteY1"/>
                </a:cxn>
              </a:cxnLst>
              <a:rect l="l" t="t" r="r" b="b"/>
              <a:pathLst>
                <a:path w="506024" h="194624">
                  <a:moveTo>
                    <a:pt x="99418" y="99418"/>
                  </a:moveTo>
                  <a:lnTo>
                    <a:pt x="431448" y="99418"/>
                  </a:lnTo>
                </a:path>
              </a:pathLst>
            </a:custGeom>
            <a:ln w="32437" cap="rnd">
              <a:solidFill>
                <a:srgbClr val="073759"/>
              </a:solidFill>
              <a:prstDash val="solid"/>
              <a:round/>
            </a:ln>
          </p:spPr>
          <p:txBody>
            <a:bodyPr rtlCol="0" anchor="ctr"/>
            <a:lstStyle/>
            <a:p>
              <a:endParaRPr lang="en-US"/>
            </a:p>
          </p:txBody>
        </p:sp>
        <p:sp>
          <p:nvSpPr>
            <p:cNvPr id="67" name="Freeform: Shape 66">
              <a:extLst>
                <a:ext uri="{FF2B5EF4-FFF2-40B4-BE49-F238E27FC236}">
                  <a16:creationId xmlns:a16="http://schemas.microsoft.com/office/drawing/2014/main" id="{2FEA0B1B-D70D-4853-B097-59519415BE6C}"/>
                </a:ext>
              </a:extLst>
            </p:cNvPr>
            <p:cNvSpPr/>
            <p:nvPr/>
          </p:nvSpPr>
          <p:spPr>
            <a:xfrm>
              <a:off x="15388720" y="4389868"/>
              <a:ext cx="583875" cy="194625"/>
            </a:xfrm>
            <a:custGeom>
              <a:avLst/>
              <a:gdLst>
                <a:gd name="connsiteX0" fmla="*/ 99418 w 583874"/>
                <a:gd name="connsiteY0" fmla="*/ 99418 h 194624"/>
                <a:gd name="connsiteX1" fmla="*/ 498787 w 583874"/>
                <a:gd name="connsiteY1" fmla="*/ 99418 h 194624"/>
              </a:gdLst>
              <a:ahLst/>
              <a:cxnLst>
                <a:cxn ang="0">
                  <a:pos x="connsiteX0" y="connsiteY0"/>
                </a:cxn>
                <a:cxn ang="0">
                  <a:pos x="connsiteX1" y="connsiteY1"/>
                </a:cxn>
              </a:cxnLst>
              <a:rect l="l" t="t" r="r" b="b"/>
              <a:pathLst>
                <a:path w="583874" h="194624">
                  <a:moveTo>
                    <a:pt x="99418" y="99418"/>
                  </a:moveTo>
                  <a:lnTo>
                    <a:pt x="498787" y="99418"/>
                  </a:lnTo>
                </a:path>
              </a:pathLst>
            </a:custGeom>
            <a:ln w="32437" cap="rnd">
              <a:solidFill>
                <a:srgbClr val="073759"/>
              </a:solidFill>
              <a:prstDash val="solid"/>
              <a:round/>
            </a:ln>
          </p:spPr>
          <p:txBody>
            <a:bodyPr rtlCol="0" anchor="ctr"/>
            <a:lstStyle/>
            <a:p>
              <a:endParaRPr lang="en-US"/>
            </a:p>
          </p:txBody>
        </p:sp>
        <p:sp>
          <p:nvSpPr>
            <p:cNvPr id="68" name="Freeform: Shape 67">
              <a:extLst>
                <a:ext uri="{FF2B5EF4-FFF2-40B4-BE49-F238E27FC236}">
                  <a16:creationId xmlns:a16="http://schemas.microsoft.com/office/drawing/2014/main" id="{5E60BD16-526D-4BEF-8705-F637F053EDD7}"/>
                </a:ext>
              </a:extLst>
            </p:cNvPr>
            <p:cNvSpPr/>
            <p:nvPr/>
          </p:nvSpPr>
          <p:spPr>
            <a:xfrm>
              <a:off x="15393391" y="4647162"/>
              <a:ext cx="622799" cy="194625"/>
            </a:xfrm>
            <a:custGeom>
              <a:avLst/>
              <a:gdLst>
                <a:gd name="connsiteX0" fmla="*/ 99418 w 622799"/>
                <a:gd name="connsiteY0" fmla="*/ 99418 h 194624"/>
                <a:gd name="connsiteX1" fmla="*/ 557175 w 622799"/>
                <a:gd name="connsiteY1" fmla="*/ 99418 h 194624"/>
              </a:gdLst>
              <a:ahLst/>
              <a:cxnLst>
                <a:cxn ang="0">
                  <a:pos x="connsiteX0" y="connsiteY0"/>
                </a:cxn>
                <a:cxn ang="0">
                  <a:pos x="connsiteX1" y="connsiteY1"/>
                </a:cxn>
              </a:cxnLst>
              <a:rect l="l" t="t" r="r" b="b"/>
              <a:pathLst>
                <a:path w="622799" h="194624">
                  <a:moveTo>
                    <a:pt x="99418" y="99418"/>
                  </a:moveTo>
                  <a:lnTo>
                    <a:pt x="557175" y="99418"/>
                  </a:lnTo>
                </a:path>
              </a:pathLst>
            </a:custGeom>
            <a:ln w="32437" cap="rnd">
              <a:solidFill>
                <a:srgbClr val="073759"/>
              </a:solidFill>
              <a:prstDash val="solid"/>
              <a:round/>
            </a:ln>
          </p:spPr>
          <p:txBody>
            <a:bodyPr rtlCol="0" anchor="ctr"/>
            <a:lstStyle/>
            <a:p>
              <a:endParaRPr lang="en-US"/>
            </a:p>
          </p:txBody>
        </p:sp>
        <p:sp>
          <p:nvSpPr>
            <p:cNvPr id="69" name="Freeform: Shape 68">
              <a:extLst>
                <a:ext uri="{FF2B5EF4-FFF2-40B4-BE49-F238E27FC236}">
                  <a16:creationId xmlns:a16="http://schemas.microsoft.com/office/drawing/2014/main" id="{BE031191-195B-45C4-925D-05662003E868}"/>
                </a:ext>
              </a:extLst>
            </p:cNvPr>
            <p:cNvSpPr/>
            <p:nvPr/>
          </p:nvSpPr>
          <p:spPr>
            <a:xfrm>
              <a:off x="15408291" y="3364867"/>
              <a:ext cx="1050974" cy="1673774"/>
            </a:xfrm>
            <a:custGeom>
              <a:avLst/>
              <a:gdLst>
                <a:gd name="connsiteX0" fmla="*/ 1030784 w 1050974"/>
                <a:gd name="connsiteY0" fmla="*/ 768644 h 1673773"/>
                <a:gd name="connsiteX1" fmla="*/ 1008207 w 1050974"/>
                <a:gd name="connsiteY1" fmla="*/ 768644 h 1673773"/>
                <a:gd name="connsiteX2" fmla="*/ 912451 w 1050974"/>
                <a:gd name="connsiteY2" fmla="*/ 672889 h 1673773"/>
                <a:gd name="connsiteX3" fmla="*/ 912841 w 1050974"/>
                <a:gd name="connsiteY3" fmla="*/ 92517 h 1673773"/>
                <a:gd name="connsiteX4" fmla="*/ 870801 w 1050974"/>
                <a:gd name="connsiteY4" fmla="*/ 52035 h 1673773"/>
                <a:gd name="connsiteX5" fmla="*/ 625185 w 1050974"/>
                <a:gd name="connsiteY5" fmla="*/ 500840 h 1673773"/>
                <a:gd name="connsiteX6" fmla="*/ 625185 w 1050974"/>
                <a:gd name="connsiteY6" fmla="*/ 644862 h 1673773"/>
                <a:gd name="connsiteX7" fmla="*/ 140570 w 1050974"/>
                <a:gd name="connsiteY7" fmla="*/ 644862 h 1673773"/>
                <a:gd name="connsiteX8" fmla="*/ 52209 w 1050974"/>
                <a:gd name="connsiteY8" fmla="*/ 782268 h 1673773"/>
                <a:gd name="connsiteX9" fmla="*/ 64666 w 1050974"/>
                <a:gd name="connsiteY9" fmla="*/ 1520285 h 1673773"/>
                <a:gd name="connsiteX10" fmla="*/ 249949 w 1050974"/>
                <a:gd name="connsiteY10" fmla="*/ 1639396 h 1673773"/>
                <a:gd name="connsiteX11" fmla="*/ 819032 w 1050974"/>
                <a:gd name="connsiteY11" fmla="*/ 1639396 h 1673773"/>
                <a:gd name="connsiteX12" fmla="*/ 912062 w 1050974"/>
                <a:gd name="connsiteY12" fmla="*/ 1546365 h 1673773"/>
                <a:gd name="connsiteX13" fmla="*/ 912062 w 1050974"/>
                <a:gd name="connsiteY13" fmla="*/ 1546365 h 1673773"/>
                <a:gd name="connsiteX14" fmla="*/ 941256 w 1050974"/>
                <a:gd name="connsiteY14" fmla="*/ 1516393 h 1673773"/>
                <a:gd name="connsiteX15" fmla="*/ 1030394 w 1050974"/>
                <a:gd name="connsiteY15" fmla="*/ 1514836 h 167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0974" h="1673773">
                  <a:moveTo>
                    <a:pt x="1030784" y="768644"/>
                  </a:moveTo>
                  <a:lnTo>
                    <a:pt x="1008207" y="768644"/>
                  </a:lnTo>
                  <a:cubicBezTo>
                    <a:pt x="955269" y="768644"/>
                    <a:pt x="912451" y="725826"/>
                    <a:pt x="912451" y="672889"/>
                  </a:cubicBezTo>
                  <a:lnTo>
                    <a:pt x="912841" y="92517"/>
                  </a:lnTo>
                  <a:cubicBezTo>
                    <a:pt x="912841" y="69551"/>
                    <a:pt x="893767" y="51646"/>
                    <a:pt x="870801" y="52035"/>
                  </a:cubicBezTo>
                  <a:cubicBezTo>
                    <a:pt x="737289" y="53592"/>
                    <a:pt x="625185" y="231479"/>
                    <a:pt x="625185" y="500840"/>
                  </a:cubicBezTo>
                  <a:lnTo>
                    <a:pt x="625185" y="644862"/>
                  </a:lnTo>
                  <a:lnTo>
                    <a:pt x="140570" y="644862"/>
                  </a:lnTo>
                  <a:cubicBezTo>
                    <a:pt x="69726" y="644862"/>
                    <a:pt x="49874" y="715706"/>
                    <a:pt x="52209" y="782268"/>
                  </a:cubicBezTo>
                  <a:lnTo>
                    <a:pt x="64666" y="1520285"/>
                  </a:lnTo>
                  <a:cubicBezTo>
                    <a:pt x="64666" y="1632389"/>
                    <a:pt x="170152" y="1639396"/>
                    <a:pt x="249949" y="1639396"/>
                  </a:cubicBezTo>
                  <a:lnTo>
                    <a:pt x="819032" y="1639396"/>
                  </a:lnTo>
                  <a:cubicBezTo>
                    <a:pt x="870413" y="1639396"/>
                    <a:pt x="912062" y="1597746"/>
                    <a:pt x="912062" y="1546365"/>
                  </a:cubicBezTo>
                  <a:lnTo>
                    <a:pt x="912062" y="1546365"/>
                  </a:lnTo>
                  <a:cubicBezTo>
                    <a:pt x="912062" y="1530016"/>
                    <a:pt x="925297" y="1516782"/>
                    <a:pt x="941256" y="1516393"/>
                  </a:cubicBezTo>
                  <a:lnTo>
                    <a:pt x="1030394" y="1514836"/>
                  </a:lnTo>
                </a:path>
              </a:pathLst>
            </a:custGeom>
            <a:noFill/>
            <a:ln w="16975" cap="flat">
              <a:solidFill>
                <a:srgbClr val="073759"/>
              </a:solid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DBEDB5E7-F918-45B7-B3C9-087CA102F8EA}"/>
                </a:ext>
              </a:extLst>
            </p:cNvPr>
            <p:cNvSpPr/>
            <p:nvPr/>
          </p:nvSpPr>
          <p:spPr>
            <a:xfrm>
              <a:off x="16238930" y="3814255"/>
              <a:ext cx="895274" cy="1362374"/>
            </a:xfrm>
            <a:custGeom>
              <a:avLst/>
              <a:gdLst>
                <a:gd name="connsiteX0" fmla="*/ 601462 w 895274"/>
                <a:gd name="connsiteY0" fmla="*/ 1171323 h 1362373"/>
                <a:gd name="connsiteX1" fmla="*/ 327041 w 895274"/>
                <a:gd name="connsiteY1" fmla="*/ 1171323 h 1362373"/>
                <a:gd name="connsiteX2" fmla="*/ 212602 w 895274"/>
                <a:gd name="connsiteY2" fmla="*/ 1056884 h 1362373"/>
                <a:gd name="connsiteX3" fmla="*/ 212602 w 895274"/>
                <a:gd name="connsiteY3" fmla="*/ 327430 h 1362373"/>
                <a:gd name="connsiteX4" fmla="*/ 326262 w 895274"/>
                <a:gd name="connsiteY4" fmla="*/ 212991 h 1362373"/>
                <a:gd name="connsiteX5" fmla="*/ 600684 w 895274"/>
                <a:gd name="connsiteY5" fmla="*/ 212602 h 1362373"/>
                <a:gd name="connsiteX6" fmla="*/ 714733 w 895274"/>
                <a:gd name="connsiteY6" fmla="*/ 326652 h 1362373"/>
                <a:gd name="connsiteX7" fmla="*/ 715122 w 895274"/>
                <a:gd name="connsiteY7" fmla="*/ 1056884 h 1362373"/>
                <a:gd name="connsiteX8" fmla="*/ 601462 w 895274"/>
                <a:gd name="connsiteY8" fmla="*/ 1171323 h 136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5274" h="1362373">
                  <a:moveTo>
                    <a:pt x="601462" y="1171323"/>
                  </a:moveTo>
                  <a:lnTo>
                    <a:pt x="327041" y="1171323"/>
                  </a:lnTo>
                  <a:cubicBezTo>
                    <a:pt x="263982" y="1171323"/>
                    <a:pt x="212602" y="1120332"/>
                    <a:pt x="212602" y="1056884"/>
                  </a:cubicBezTo>
                  <a:lnTo>
                    <a:pt x="212602" y="327430"/>
                  </a:lnTo>
                  <a:cubicBezTo>
                    <a:pt x="212602" y="264372"/>
                    <a:pt x="263204" y="213380"/>
                    <a:pt x="326262" y="212991"/>
                  </a:cubicBezTo>
                  <a:cubicBezTo>
                    <a:pt x="408394" y="212602"/>
                    <a:pt x="518551" y="212602"/>
                    <a:pt x="600684" y="212602"/>
                  </a:cubicBezTo>
                  <a:cubicBezTo>
                    <a:pt x="663742" y="212602"/>
                    <a:pt x="714733" y="263593"/>
                    <a:pt x="714733" y="326652"/>
                  </a:cubicBezTo>
                  <a:lnTo>
                    <a:pt x="715122" y="1056884"/>
                  </a:lnTo>
                  <a:cubicBezTo>
                    <a:pt x="715901" y="1120332"/>
                    <a:pt x="664909" y="1171323"/>
                    <a:pt x="601462" y="1171323"/>
                  </a:cubicBezTo>
                  <a:close/>
                </a:path>
              </a:pathLst>
            </a:custGeom>
            <a:noFill/>
            <a:ln w="69365" cap="flat">
              <a:solidFill>
                <a:srgbClr val="073759"/>
              </a:solid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7A896498-FD04-4767-8616-C8E40E803690}"/>
                </a:ext>
              </a:extLst>
            </p:cNvPr>
            <p:cNvSpPr/>
            <p:nvPr/>
          </p:nvSpPr>
          <p:spPr>
            <a:xfrm>
              <a:off x="15669457" y="3797128"/>
              <a:ext cx="622799" cy="389250"/>
            </a:xfrm>
            <a:custGeom>
              <a:avLst/>
              <a:gdLst>
                <a:gd name="connsiteX0" fmla="*/ 212602 w 622799"/>
                <a:gd name="connsiteY0" fmla="*/ 212601 h 389249"/>
                <a:gd name="connsiteX1" fmla="*/ 415790 w 622799"/>
                <a:gd name="connsiteY1" fmla="*/ 212601 h 389249"/>
              </a:gdLst>
              <a:ahLst/>
              <a:cxnLst>
                <a:cxn ang="0">
                  <a:pos x="connsiteX0" y="connsiteY0"/>
                </a:cxn>
                <a:cxn ang="0">
                  <a:pos x="connsiteX1" y="connsiteY1"/>
                </a:cxn>
              </a:cxnLst>
              <a:rect l="l" t="t" r="r" b="b"/>
              <a:pathLst>
                <a:path w="622799" h="389249">
                  <a:moveTo>
                    <a:pt x="212602" y="212601"/>
                  </a:moveTo>
                  <a:lnTo>
                    <a:pt x="415790" y="212601"/>
                  </a:lnTo>
                </a:path>
              </a:pathLst>
            </a:custGeom>
            <a:ln w="69365" cap="rnd">
              <a:solidFill>
                <a:srgbClr val="073759"/>
              </a:solidFill>
              <a:prstDash val="solid"/>
              <a:round/>
            </a:ln>
          </p:spPr>
          <p:txBody>
            <a:bodyPr rtlCol="0" anchor="ctr"/>
            <a:lstStyle/>
            <a:p>
              <a:endParaRPr lang="en-US"/>
            </a:p>
          </p:txBody>
        </p:sp>
        <p:sp>
          <p:nvSpPr>
            <p:cNvPr id="72" name="Freeform: Shape 71">
              <a:extLst>
                <a:ext uri="{FF2B5EF4-FFF2-40B4-BE49-F238E27FC236}">
                  <a16:creationId xmlns:a16="http://schemas.microsoft.com/office/drawing/2014/main" id="{69344CA6-578B-4D3F-AEA1-05B97B96490A}"/>
                </a:ext>
              </a:extLst>
            </p:cNvPr>
            <p:cNvSpPr/>
            <p:nvPr/>
          </p:nvSpPr>
          <p:spPr>
            <a:xfrm>
              <a:off x="16758879" y="4062120"/>
              <a:ext cx="194625" cy="856349"/>
            </a:xfrm>
            <a:custGeom>
              <a:avLst/>
              <a:gdLst>
                <a:gd name="connsiteX0" fmla="*/ 99417 w 194624"/>
                <a:gd name="connsiteY0" fmla="*/ 99418 h 856349"/>
                <a:gd name="connsiteX1" fmla="*/ 99417 w 194624"/>
                <a:gd name="connsiteY1" fmla="*/ 769706 h 856349"/>
              </a:gdLst>
              <a:ahLst/>
              <a:cxnLst>
                <a:cxn ang="0">
                  <a:pos x="connsiteX0" y="connsiteY0"/>
                </a:cxn>
                <a:cxn ang="0">
                  <a:pos x="connsiteX1" y="connsiteY1"/>
                </a:cxn>
              </a:cxnLst>
              <a:rect l="l" t="t" r="r" b="b"/>
              <a:pathLst>
                <a:path w="194624" h="856349">
                  <a:moveTo>
                    <a:pt x="99417" y="99418"/>
                  </a:moveTo>
                  <a:lnTo>
                    <a:pt x="99417" y="769706"/>
                  </a:lnTo>
                </a:path>
              </a:pathLst>
            </a:custGeom>
            <a:ln w="32437" cap="rnd">
              <a:solidFill>
                <a:srgbClr val="073759"/>
              </a:solidFill>
              <a:prstDash val="solid"/>
              <a:round/>
            </a:ln>
          </p:spPr>
          <p:txBody>
            <a:bodyPr rtlCol="0" anchor="ctr"/>
            <a:lstStyle/>
            <a:p>
              <a:endParaRPr lang="en-US"/>
            </a:p>
          </p:txBody>
        </p:sp>
        <p:sp>
          <p:nvSpPr>
            <p:cNvPr id="73" name="Freeform: Shape 72">
              <a:extLst>
                <a:ext uri="{FF2B5EF4-FFF2-40B4-BE49-F238E27FC236}">
                  <a16:creationId xmlns:a16="http://schemas.microsoft.com/office/drawing/2014/main" id="{93B4E7E7-3B44-40D0-B37A-FB77BF3FA4BA}"/>
                </a:ext>
              </a:extLst>
            </p:cNvPr>
            <p:cNvSpPr/>
            <p:nvPr/>
          </p:nvSpPr>
          <p:spPr>
            <a:xfrm>
              <a:off x="16005736" y="3403898"/>
              <a:ext cx="272475" cy="544950"/>
            </a:xfrm>
            <a:custGeom>
              <a:avLst/>
              <a:gdLst>
                <a:gd name="connsiteX0" fmla="*/ 107147 w 272474"/>
                <a:gd name="connsiteY0" fmla="*/ 476211 h 544949"/>
                <a:gd name="connsiteX1" fmla="*/ 210688 w 272474"/>
                <a:gd name="connsiteY1" fmla="*/ 99418 h 544949"/>
              </a:gdLst>
              <a:ahLst/>
              <a:cxnLst>
                <a:cxn ang="0">
                  <a:pos x="connsiteX0" y="connsiteY0"/>
                </a:cxn>
                <a:cxn ang="0">
                  <a:pos x="connsiteX1" y="connsiteY1"/>
                </a:cxn>
              </a:cxnLst>
              <a:rect l="l" t="t" r="r" b="b"/>
              <a:pathLst>
                <a:path w="272474" h="544949">
                  <a:moveTo>
                    <a:pt x="107147" y="476211"/>
                  </a:moveTo>
                  <a:cubicBezTo>
                    <a:pt x="81457" y="343866"/>
                    <a:pt x="120771" y="200233"/>
                    <a:pt x="210688" y="99418"/>
                  </a:cubicBezTo>
                </a:path>
              </a:pathLst>
            </a:custGeom>
            <a:noFill/>
            <a:ln w="32437" cap="rnd">
              <a:solidFill>
                <a:srgbClr val="073759"/>
              </a:solidFill>
              <a:prstDash val="solid"/>
              <a:round/>
            </a:ln>
          </p:spPr>
          <p:txBody>
            <a:bodyPr rtlCol="0" anchor="ctr"/>
            <a:lstStyle/>
            <a:p>
              <a:endParaRPr lang="en-US"/>
            </a:p>
          </p:txBody>
        </p:sp>
        <p:sp>
          <p:nvSpPr>
            <p:cNvPr id="74" name="Freeform: Shape 73">
              <a:extLst>
                <a:ext uri="{FF2B5EF4-FFF2-40B4-BE49-F238E27FC236}">
                  <a16:creationId xmlns:a16="http://schemas.microsoft.com/office/drawing/2014/main" id="{A215B283-64BD-4882-9182-866DFA4F8ED8}"/>
                </a:ext>
              </a:extLst>
            </p:cNvPr>
            <p:cNvSpPr/>
            <p:nvPr/>
          </p:nvSpPr>
          <p:spPr>
            <a:xfrm>
              <a:off x="18239413" y="7915909"/>
              <a:ext cx="5060246" cy="2607973"/>
            </a:xfrm>
            <a:custGeom>
              <a:avLst/>
              <a:gdLst>
                <a:gd name="connsiteX0" fmla="*/ 4980782 w 5060245"/>
                <a:gd name="connsiteY0" fmla="*/ 89469 h 2607972"/>
                <a:gd name="connsiteX1" fmla="*/ 2535125 w 5060245"/>
                <a:gd name="connsiteY1" fmla="*/ 2535125 h 2607972"/>
                <a:gd name="connsiteX2" fmla="*/ 89469 w 5060245"/>
                <a:gd name="connsiteY2" fmla="*/ 89469 h 2607972"/>
              </a:gdLst>
              <a:ahLst/>
              <a:cxnLst>
                <a:cxn ang="0">
                  <a:pos x="connsiteX0" y="connsiteY0"/>
                </a:cxn>
                <a:cxn ang="0">
                  <a:pos x="connsiteX1" y="connsiteY1"/>
                </a:cxn>
                <a:cxn ang="0">
                  <a:pos x="connsiteX2" y="connsiteY2"/>
                </a:cxn>
              </a:cxnLst>
              <a:rect l="l" t="t" r="r" b="b"/>
              <a:pathLst>
                <a:path w="5060245" h="2607972">
                  <a:moveTo>
                    <a:pt x="4980782" y="89469"/>
                  </a:moveTo>
                  <a:cubicBezTo>
                    <a:pt x="4980782" y="1440165"/>
                    <a:pt x="3885822" y="2535125"/>
                    <a:pt x="2535125" y="2535125"/>
                  </a:cubicBezTo>
                  <a:cubicBezTo>
                    <a:pt x="1184428" y="2535125"/>
                    <a:pt x="89469" y="1440165"/>
                    <a:pt x="89469" y="89469"/>
                  </a:cubicBezTo>
                </a:path>
              </a:pathLst>
            </a:custGeom>
            <a:noFill/>
            <a:ln w="29191" cap="flat">
              <a:solidFill>
                <a:srgbClr val="27E0E0"/>
              </a:solid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C1382D0-9F45-4F43-8E8C-8A1AAF12E667}"/>
                </a:ext>
              </a:extLst>
            </p:cNvPr>
            <p:cNvSpPr/>
            <p:nvPr/>
          </p:nvSpPr>
          <p:spPr>
            <a:xfrm>
              <a:off x="20759526" y="9410738"/>
              <a:ext cx="38925" cy="1518074"/>
            </a:xfrm>
            <a:custGeom>
              <a:avLst/>
              <a:gdLst>
                <a:gd name="connsiteX0" fmla="*/ 15012 w 0"/>
                <a:gd name="connsiteY0" fmla="*/ 15012 h 1518073"/>
                <a:gd name="connsiteX1" fmla="*/ 15012 w 0"/>
                <a:gd name="connsiteY1" fmla="*/ 1535421 h 1518073"/>
              </a:gdLst>
              <a:ahLst/>
              <a:cxnLst>
                <a:cxn ang="0">
                  <a:pos x="connsiteX0" y="connsiteY0"/>
                </a:cxn>
                <a:cxn ang="0">
                  <a:pos x="connsiteX1" y="connsiteY1"/>
                </a:cxn>
              </a:cxnLst>
              <a:rect l="l" t="t" r="r" b="b"/>
              <a:pathLst>
                <a:path h="1518073">
                  <a:moveTo>
                    <a:pt x="15012" y="15012"/>
                  </a:moveTo>
                  <a:lnTo>
                    <a:pt x="15012" y="1535421"/>
                  </a:lnTo>
                </a:path>
              </a:pathLst>
            </a:custGeom>
            <a:ln w="4898" cap="flat">
              <a:solidFill>
                <a:srgbClr val="8217E0"/>
              </a:solid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CE5A3187-912F-43F2-ADA7-A0A3C1669EC2}"/>
                </a:ext>
              </a:extLst>
            </p:cNvPr>
            <p:cNvSpPr/>
            <p:nvPr/>
          </p:nvSpPr>
          <p:spPr>
            <a:xfrm>
              <a:off x="20670220" y="10837948"/>
              <a:ext cx="194625" cy="194625"/>
            </a:xfrm>
            <a:custGeom>
              <a:avLst/>
              <a:gdLst>
                <a:gd name="connsiteX0" fmla="*/ 29194 w 194624"/>
                <a:gd name="connsiteY0" fmla="*/ 104319 h 194624"/>
                <a:gd name="connsiteX1" fmla="*/ 104319 w 194624"/>
                <a:gd name="connsiteY1" fmla="*/ 179444 h 194624"/>
                <a:gd name="connsiteX2" fmla="*/ 179444 w 194624"/>
                <a:gd name="connsiteY2" fmla="*/ 104319 h 194624"/>
                <a:gd name="connsiteX3" fmla="*/ 104319 w 194624"/>
                <a:gd name="connsiteY3" fmla="*/ 29194 h 194624"/>
                <a:gd name="connsiteX4" fmla="*/ 29194 w 194624"/>
                <a:gd name="connsiteY4" fmla="*/ 104319 h 19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24" h="194624">
                  <a:moveTo>
                    <a:pt x="29194" y="104319"/>
                  </a:moveTo>
                  <a:cubicBezTo>
                    <a:pt x="29194" y="145969"/>
                    <a:pt x="63058" y="179444"/>
                    <a:pt x="104319" y="179444"/>
                  </a:cubicBezTo>
                  <a:cubicBezTo>
                    <a:pt x="145969" y="179444"/>
                    <a:pt x="179444" y="145579"/>
                    <a:pt x="179444" y="104319"/>
                  </a:cubicBezTo>
                  <a:cubicBezTo>
                    <a:pt x="179444" y="62669"/>
                    <a:pt x="145579" y="29194"/>
                    <a:pt x="104319" y="29194"/>
                  </a:cubicBezTo>
                  <a:cubicBezTo>
                    <a:pt x="62669" y="29194"/>
                    <a:pt x="29194" y="63058"/>
                    <a:pt x="29194" y="104319"/>
                  </a:cubicBezTo>
                  <a:close/>
                </a:path>
              </a:pathLst>
            </a:custGeom>
            <a:solidFill>
              <a:srgbClr val="8217E0"/>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CB0DEC74-8A4E-4F20-87DD-5082F39A946E}"/>
                </a:ext>
              </a:extLst>
            </p:cNvPr>
            <p:cNvSpPr/>
            <p:nvPr/>
          </p:nvSpPr>
          <p:spPr>
            <a:xfrm>
              <a:off x="18427427" y="5702002"/>
              <a:ext cx="4670996" cy="4670996"/>
            </a:xfrm>
            <a:custGeom>
              <a:avLst/>
              <a:gdLst>
                <a:gd name="connsiteX0" fmla="*/ 4249396 w 4670996"/>
                <a:gd name="connsiteY0" fmla="*/ 2038794 h 4670996"/>
                <a:gd name="connsiteX1" fmla="*/ 2656136 w 4670996"/>
                <a:gd name="connsiteY1" fmla="*/ 4249395 h 4670996"/>
                <a:gd name="connsiteX2" fmla="*/ 445535 w 4670996"/>
                <a:gd name="connsiteY2" fmla="*/ 2656136 h 4670996"/>
                <a:gd name="connsiteX3" fmla="*/ 2038794 w 4670996"/>
                <a:gd name="connsiteY3" fmla="*/ 445534 h 4670996"/>
                <a:gd name="connsiteX4" fmla="*/ 4249396 w 4670996"/>
                <a:gd name="connsiteY4" fmla="*/ 2038794 h 4670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0996" h="4670996">
                  <a:moveTo>
                    <a:pt x="4249396" y="2038794"/>
                  </a:moveTo>
                  <a:cubicBezTo>
                    <a:pt x="4419870" y="3089201"/>
                    <a:pt x="3706543" y="4078921"/>
                    <a:pt x="2656136" y="4249395"/>
                  </a:cubicBezTo>
                  <a:cubicBezTo>
                    <a:pt x="1605729" y="4419870"/>
                    <a:pt x="616009" y="3706543"/>
                    <a:pt x="445535" y="2656136"/>
                  </a:cubicBezTo>
                  <a:cubicBezTo>
                    <a:pt x="275060" y="1605729"/>
                    <a:pt x="988387" y="616009"/>
                    <a:pt x="2038794" y="445534"/>
                  </a:cubicBezTo>
                  <a:cubicBezTo>
                    <a:pt x="3089200" y="275060"/>
                    <a:pt x="4078921" y="988386"/>
                    <a:pt x="4249396" y="2038794"/>
                  </a:cubicBezTo>
                  <a:close/>
                </a:path>
              </a:pathLst>
            </a:custGeom>
            <a:solidFill>
              <a:srgbClr val="CCCCCC"/>
            </a:solidFill>
            <a:ln w="38921"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22FBD1B9-CDE3-40C7-9239-68B19AC5C1FA}"/>
                </a:ext>
              </a:extLst>
            </p:cNvPr>
            <p:cNvSpPr/>
            <p:nvPr/>
          </p:nvSpPr>
          <p:spPr>
            <a:xfrm>
              <a:off x="19139690" y="6414904"/>
              <a:ext cx="3269697" cy="3269697"/>
            </a:xfrm>
            <a:custGeom>
              <a:avLst/>
              <a:gdLst>
                <a:gd name="connsiteX0" fmla="*/ 1634849 w 3269697"/>
                <a:gd name="connsiteY0" fmla="*/ 3240504 h 3269697"/>
                <a:gd name="connsiteX1" fmla="*/ 29194 w 3269697"/>
                <a:gd name="connsiteY1" fmla="*/ 1634849 h 3269697"/>
                <a:gd name="connsiteX2" fmla="*/ 1634849 w 3269697"/>
                <a:gd name="connsiteY2" fmla="*/ 29194 h 3269697"/>
                <a:gd name="connsiteX3" fmla="*/ 3240893 w 3269697"/>
                <a:gd name="connsiteY3" fmla="*/ 1634849 h 3269697"/>
                <a:gd name="connsiteX4" fmla="*/ 1634849 w 3269697"/>
                <a:gd name="connsiteY4" fmla="*/ 3240504 h 3269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9697" h="3269697">
                  <a:moveTo>
                    <a:pt x="1634849" y="3240504"/>
                  </a:moveTo>
                  <a:cubicBezTo>
                    <a:pt x="749306" y="3240504"/>
                    <a:pt x="29194" y="2520003"/>
                    <a:pt x="29194" y="1634849"/>
                  </a:cubicBezTo>
                  <a:cubicBezTo>
                    <a:pt x="29194" y="749695"/>
                    <a:pt x="749694" y="29194"/>
                    <a:pt x="1634849" y="29194"/>
                  </a:cubicBezTo>
                  <a:cubicBezTo>
                    <a:pt x="2520392" y="29194"/>
                    <a:pt x="3240893" y="749695"/>
                    <a:pt x="3240893" y="1634849"/>
                  </a:cubicBezTo>
                  <a:cubicBezTo>
                    <a:pt x="3240893" y="2520003"/>
                    <a:pt x="2520392" y="3240504"/>
                    <a:pt x="1634849" y="3240504"/>
                  </a:cubicBezTo>
                  <a:close/>
                </a:path>
              </a:pathLst>
            </a:custGeom>
            <a:solidFill>
              <a:srgbClr val="FFFFFF"/>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88D1BA1A-41C8-4197-829B-034AFFA2D2A6}"/>
                </a:ext>
              </a:extLst>
            </p:cNvPr>
            <p:cNvSpPr/>
            <p:nvPr/>
          </p:nvSpPr>
          <p:spPr>
            <a:xfrm>
              <a:off x="19041988" y="6317202"/>
              <a:ext cx="3464322" cy="3464322"/>
            </a:xfrm>
            <a:custGeom>
              <a:avLst/>
              <a:gdLst>
                <a:gd name="connsiteX0" fmla="*/ 1732551 w 3464322"/>
                <a:gd name="connsiteY0" fmla="*/ 223819 h 3464322"/>
                <a:gd name="connsiteX1" fmla="*/ 3241283 w 3464322"/>
                <a:gd name="connsiteY1" fmla="*/ 1732550 h 3464322"/>
                <a:gd name="connsiteX2" fmla="*/ 1732551 w 3464322"/>
                <a:gd name="connsiteY2" fmla="*/ 3241282 h 3464322"/>
                <a:gd name="connsiteX3" fmla="*/ 223819 w 3464322"/>
                <a:gd name="connsiteY3" fmla="*/ 1732550 h 3464322"/>
                <a:gd name="connsiteX4" fmla="*/ 1732551 w 3464322"/>
                <a:gd name="connsiteY4" fmla="*/ 223819 h 3464322"/>
                <a:gd name="connsiteX5" fmla="*/ 1732551 w 3464322"/>
                <a:gd name="connsiteY5" fmla="*/ 29194 h 3464322"/>
                <a:gd name="connsiteX6" fmla="*/ 29194 w 3464322"/>
                <a:gd name="connsiteY6" fmla="*/ 1732550 h 3464322"/>
                <a:gd name="connsiteX7" fmla="*/ 1732551 w 3464322"/>
                <a:gd name="connsiteY7" fmla="*/ 3435907 h 3464322"/>
                <a:gd name="connsiteX8" fmla="*/ 3435908 w 3464322"/>
                <a:gd name="connsiteY8" fmla="*/ 1732550 h 3464322"/>
                <a:gd name="connsiteX9" fmla="*/ 1732551 w 3464322"/>
                <a:gd name="connsiteY9" fmla="*/ 29194 h 3464322"/>
                <a:gd name="connsiteX10" fmla="*/ 1732551 w 3464322"/>
                <a:gd name="connsiteY10" fmla="*/ 29194 h 346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64322" h="3464322">
                  <a:moveTo>
                    <a:pt x="1732551" y="223819"/>
                  </a:moveTo>
                  <a:cubicBezTo>
                    <a:pt x="2564377" y="223819"/>
                    <a:pt x="3241283" y="900724"/>
                    <a:pt x="3241283" y="1732550"/>
                  </a:cubicBezTo>
                  <a:cubicBezTo>
                    <a:pt x="3241283" y="2564377"/>
                    <a:pt x="2564377" y="3241282"/>
                    <a:pt x="1732551" y="3241282"/>
                  </a:cubicBezTo>
                  <a:cubicBezTo>
                    <a:pt x="900724" y="3241282"/>
                    <a:pt x="223819" y="2564377"/>
                    <a:pt x="223819" y="1732550"/>
                  </a:cubicBezTo>
                  <a:cubicBezTo>
                    <a:pt x="224208" y="900724"/>
                    <a:pt x="900724" y="223819"/>
                    <a:pt x="1732551" y="223819"/>
                  </a:cubicBezTo>
                  <a:moveTo>
                    <a:pt x="1732551" y="29194"/>
                  </a:moveTo>
                  <a:cubicBezTo>
                    <a:pt x="791734" y="29194"/>
                    <a:pt x="29194" y="791734"/>
                    <a:pt x="29194" y="1732550"/>
                  </a:cubicBezTo>
                  <a:cubicBezTo>
                    <a:pt x="29194" y="2673367"/>
                    <a:pt x="791734" y="3435907"/>
                    <a:pt x="1732551" y="3435907"/>
                  </a:cubicBezTo>
                  <a:cubicBezTo>
                    <a:pt x="2673367" y="3435907"/>
                    <a:pt x="3435908" y="2673367"/>
                    <a:pt x="3435908" y="1732550"/>
                  </a:cubicBezTo>
                  <a:cubicBezTo>
                    <a:pt x="3435908" y="791734"/>
                    <a:pt x="2673367" y="29194"/>
                    <a:pt x="1732551" y="29194"/>
                  </a:cubicBezTo>
                  <a:lnTo>
                    <a:pt x="1732551" y="29194"/>
                  </a:lnTo>
                  <a:close/>
                </a:path>
              </a:pathLst>
            </a:custGeom>
            <a:solidFill>
              <a:srgbClr val="8217E0"/>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0619691D-E8FD-413F-BBB3-166501588D17}"/>
                </a:ext>
              </a:extLst>
            </p:cNvPr>
            <p:cNvSpPr/>
            <p:nvPr/>
          </p:nvSpPr>
          <p:spPr>
            <a:xfrm>
              <a:off x="20464695" y="8081281"/>
              <a:ext cx="1012049" cy="778499"/>
            </a:xfrm>
            <a:custGeom>
              <a:avLst/>
              <a:gdLst>
                <a:gd name="connsiteX0" fmla="*/ 29194 w 1012049"/>
                <a:gd name="connsiteY0" fmla="*/ 786284 h 778499"/>
                <a:gd name="connsiteX1" fmla="*/ 810029 w 1012049"/>
                <a:gd name="connsiteY1" fmla="*/ 29194 h 778499"/>
                <a:gd name="connsiteX2" fmla="*/ 993756 w 1012049"/>
                <a:gd name="connsiteY2" fmla="*/ 51770 h 778499"/>
                <a:gd name="connsiteX3" fmla="*/ 993756 w 1012049"/>
                <a:gd name="connsiteY3" fmla="*/ 786674 h 778499"/>
                <a:gd name="connsiteX4" fmla="*/ 29194 w 1012049"/>
                <a:gd name="connsiteY4" fmla="*/ 786674 h 778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049" h="778499">
                  <a:moveTo>
                    <a:pt x="29194" y="786284"/>
                  </a:moveTo>
                  <a:cubicBezTo>
                    <a:pt x="42040" y="367063"/>
                    <a:pt x="388860" y="29194"/>
                    <a:pt x="810029" y="29194"/>
                  </a:cubicBezTo>
                  <a:cubicBezTo>
                    <a:pt x="870751" y="29194"/>
                    <a:pt x="932643" y="36590"/>
                    <a:pt x="993756" y="51770"/>
                  </a:cubicBezTo>
                  <a:lnTo>
                    <a:pt x="993756" y="786674"/>
                  </a:lnTo>
                  <a:lnTo>
                    <a:pt x="29194" y="786674"/>
                  </a:lnTo>
                  <a:close/>
                </a:path>
              </a:pathLst>
            </a:custGeom>
            <a:solidFill>
              <a:srgbClr val="E8CE60"/>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3419B67F-A387-4347-8221-BCDA3F1C5E15}"/>
                </a:ext>
              </a:extLst>
            </p:cNvPr>
            <p:cNvSpPr/>
            <p:nvPr/>
          </p:nvSpPr>
          <p:spPr>
            <a:xfrm>
              <a:off x="20446400" y="8062987"/>
              <a:ext cx="1050974" cy="817424"/>
            </a:xfrm>
            <a:custGeom>
              <a:avLst/>
              <a:gdLst>
                <a:gd name="connsiteX0" fmla="*/ 828323 w 1050974"/>
                <a:gd name="connsiteY0" fmla="*/ 65005 h 817424"/>
                <a:gd name="connsiteX1" fmla="*/ 994144 w 1050974"/>
                <a:gd name="connsiteY1" fmla="*/ 83689 h 817424"/>
                <a:gd name="connsiteX2" fmla="*/ 994144 w 1050974"/>
                <a:gd name="connsiteY2" fmla="*/ 786284 h 817424"/>
                <a:gd name="connsiteX3" fmla="*/ 65783 w 1050974"/>
                <a:gd name="connsiteY3" fmla="*/ 786284 h 817424"/>
                <a:gd name="connsiteX4" fmla="*/ 828323 w 1050974"/>
                <a:gd name="connsiteY4" fmla="*/ 65005 h 817424"/>
                <a:gd name="connsiteX5" fmla="*/ 828323 w 1050974"/>
                <a:gd name="connsiteY5" fmla="*/ 29194 h 817424"/>
                <a:gd name="connsiteX6" fmla="*/ 29194 w 1050974"/>
                <a:gd name="connsiteY6" fmla="*/ 822096 h 817424"/>
                <a:gd name="connsiteX7" fmla="*/ 1029954 w 1050974"/>
                <a:gd name="connsiteY7" fmla="*/ 822096 h 817424"/>
                <a:gd name="connsiteX8" fmla="*/ 1029954 w 1050974"/>
                <a:gd name="connsiteY8" fmla="*/ 55273 h 817424"/>
                <a:gd name="connsiteX9" fmla="*/ 828323 w 1050974"/>
                <a:gd name="connsiteY9" fmla="*/ 29194 h 817424"/>
                <a:gd name="connsiteX10" fmla="*/ 828323 w 1050974"/>
                <a:gd name="connsiteY10" fmla="*/ 29194 h 81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0974" h="817424">
                  <a:moveTo>
                    <a:pt x="828323" y="65005"/>
                  </a:moveTo>
                  <a:cubicBezTo>
                    <a:pt x="883209" y="65005"/>
                    <a:pt x="938871" y="71233"/>
                    <a:pt x="994144" y="83689"/>
                  </a:cubicBezTo>
                  <a:lnTo>
                    <a:pt x="994144" y="786284"/>
                  </a:lnTo>
                  <a:lnTo>
                    <a:pt x="65783" y="786284"/>
                  </a:lnTo>
                  <a:cubicBezTo>
                    <a:pt x="87971" y="385358"/>
                    <a:pt x="422726" y="65005"/>
                    <a:pt x="828323" y="65005"/>
                  </a:cubicBezTo>
                  <a:moveTo>
                    <a:pt x="828323" y="29194"/>
                  </a:moveTo>
                  <a:cubicBezTo>
                    <a:pt x="388861" y="29194"/>
                    <a:pt x="32698" y="383800"/>
                    <a:pt x="29194" y="822096"/>
                  </a:cubicBezTo>
                  <a:lnTo>
                    <a:pt x="1029954" y="822096"/>
                  </a:lnTo>
                  <a:lnTo>
                    <a:pt x="1029954" y="55273"/>
                  </a:lnTo>
                  <a:cubicBezTo>
                    <a:pt x="965730" y="38925"/>
                    <a:pt x="898000" y="29194"/>
                    <a:pt x="828323" y="29194"/>
                  </a:cubicBezTo>
                  <a:lnTo>
                    <a:pt x="828323" y="29194"/>
                  </a:lnTo>
                  <a:close/>
                </a:path>
              </a:pathLst>
            </a:custGeom>
            <a:solidFill>
              <a:srgbClr val="FFFFFF"/>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B5DA42D7-DCE8-43D5-A47F-660A6AACB41A}"/>
                </a:ext>
              </a:extLst>
            </p:cNvPr>
            <p:cNvSpPr/>
            <p:nvPr/>
          </p:nvSpPr>
          <p:spPr>
            <a:xfrm>
              <a:off x="20698655" y="7921709"/>
              <a:ext cx="817424" cy="389250"/>
            </a:xfrm>
            <a:custGeom>
              <a:avLst/>
              <a:gdLst>
                <a:gd name="connsiteX0" fmla="*/ 729433 w 817424"/>
                <a:gd name="connsiteY0" fmla="*/ 360425 h 389249"/>
                <a:gd name="connsiteX1" fmla="*/ 112863 w 817424"/>
                <a:gd name="connsiteY1" fmla="*/ 360425 h 389249"/>
                <a:gd name="connsiteX2" fmla="*/ 53696 w 817424"/>
                <a:gd name="connsiteY2" fmla="*/ 301259 h 389249"/>
                <a:gd name="connsiteX3" fmla="*/ 53696 w 817424"/>
                <a:gd name="connsiteY3" fmla="*/ 112862 h 389249"/>
                <a:gd name="connsiteX4" fmla="*/ 112863 w 817424"/>
                <a:gd name="connsiteY4" fmla="*/ 53696 h 389249"/>
                <a:gd name="connsiteX5" fmla="*/ 729433 w 817424"/>
                <a:gd name="connsiteY5" fmla="*/ 53696 h 389249"/>
                <a:gd name="connsiteX6" fmla="*/ 788600 w 817424"/>
                <a:gd name="connsiteY6" fmla="*/ 112862 h 389249"/>
                <a:gd name="connsiteX7" fmla="*/ 788600 w 817424"/>
                <a:gd name="connsiteY7" fmla="*/ 301259 h 389249"/>
                <a:gd name="connsiteX8" fmla="*/ 729433 w 817424"/>
                <a:gd name="connsiteY8" fmla="*/ 360425 h 38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7424" h="389249">
                  <a:moveTo>
                    <a:pt x="729433" y="360425"/>
                  </a:moveTo>
                  <a:lnTo>
                    <a:pt x="112863" y="360425"/>
                  </a:lnTo>
                  <a:cubicBezTo>
                    <a:pt x="80165" y="360425"/>
                    <a:pt x="53696" y="333956"/>
                    <a:pt x="53696" y="301259"/>
                  </a:cubicBezTo>
                  <a:lnTo>
                    <a:pt x="53696" y="112862"/>
                  </a:lnTo>
                  <a:cubicBezTo>
                    <a:pt x="53696" y="80165"/>
                    <a:pt x="80165" y="53696"/>
                    <a:pt x="112863" y="53696"/>
                  </a:cubicBezTo>
                  <a:lnTo>
                    <a:pt x="729433" y="53696"/>
                  </a:lnTo>
                  <a:cubicBezTo>
                    <a:pt x="762131" y="53696"/>
                    <a:pt x="788600" y="80165"/>
                    <a:pt x="788600" y="112862"/>
                  </a:cubicBezTo>
                  <a:lnTo>
                    <a:pt x="788600" y="301259"/>
                  </a:lnTo>
                  <a:cubicBezTo>
                    <a:pt x="788600" y="333956"/>
                    <a:pt x="762131" y="360425"/>
                    <a:pt x="729433" y="360425"/>
                  </a:cubicBezTo>
                  <a:close/>
                </a:path>
              </a:pathLst>
            </a:custGeom>
            <a:noFill/>
            <a:ln w="17519" cap="flat">
              <a:solidFill>
                <a:srgbClr val="073759"/>
              </a:solid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7D490C23-61EA-4C94-B8A2-9AB1B5EDD0DC}"/>
                </a:ext>
              </a:extLst>
            </p:cNvPr>
            <p:cNvSpPr/>
            <p:nvPr/>
          </p:nvSpPr>
          <p:spPr>
            <a:xfrm>
              <a:off x="20698655" y="8233499"/>
              <a:ext cx="817424" cy="389250"/>
            </a:xfrm>
            <a:custGeom>
              <a:avLst/>
              <a:gdLst>
                <a:gd name="connsiteX0" fmla="*/ 729433 w 817424"/>
                <a:gd name="connsiteY0" fmla="*/ 360424 h 389249"/>
                <a:gd name="connsiteX1" fmla="*/ 112863 w 817424"/>
                <a:gd name="connsiteY1" fmla="*/ 360424 h 389249"/>
                <a:gd name="connsiteX2" fmla="*/ 53696 w 817424"/>
                <a:gd name="connsiteY2" fmla="*/ 301259 h 389249"/>
                <a:gd name="connsiteX3" fmla="*/ 53696 w 817424"/>
                <a:gd name="connsiteY3" fmla="*/ 112862 h 389249"/>
                <a:gd name="connsiteX4" fmla="*/ 112863 w 817424"/>
                <a:gd name="connsiteY4" fmla="*/ 53696 h 389249"/>
                <a:gd name="connsiteX5" fmla="*/ 729433 w 817424"/>
                <a:gd name="connsiteY5" fmla="*/ 53696 h 389249"/>
                <a:gd name="connsiteX6" fmla="*/ 788600 w 817424"/>
                <a:gd name="connsiteY6" fmla="*/ 112862 h 389249"/>
                <a:gd name="connsiteX7" fmla="*/ 788600 w 817424"/>
                <a:gd name="connsiteY7" fmla="*/ 301259 h 389249"/>
                <a:gd name="connsiteX8" fmla="*/ 729433 w 817424"/>
                <a:gd name="connsiteY8" fmla="*/ 360424 h 38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7424" h="389249">
                  <a:moveTo>
                    <a:pt x="729433" y="360424"/>
                  </a:moveTo>
                  <a:lnTo>
                    <a:pt x="112863" y="360424"/>
                  </a:lnTo>
                  <a:cubicBezTo>
                    <a:pt x="80165" y="360424"/>
                    <a:pt x="53696" y="333956"/>
                    <a:pt x="53696" y="301259"/>
                  </a:cubicBezTo>
                  <a:lnTo>
                    <a:pt x="53696" y="112862"/>
                  </a:lnTo>
                  <a:cubicBezTo>
                    <a:pt x="53696" y="80165"/>
                    <a:pt x="80165" y="53696"/>
                    <a:pt x="112863" y="53696"/>
                  </a:cubicBezTo>
                  <a:lnTo>
                    <a:pt x="729433" y="53696"/>
                  </a:lnTo>
                  <a:cubicBezTo>
                    <a:pt x="762131" y="53696"/>
                    <a:pt x="788600" y="80165"/>
                    <a:pt x="788600" y="112862"/>
                  </a:cubicBezTo>
                  <a:lnTo>
                    <a:pt x="788600" y="301259"/>
                  </a:lnTo>
                  <a:cubicBezTo>
                    <a:pt x="788600" y="334345"/>
                    <a:pt x="762131" y="360424"/>
                    <a:pt x="729433" y="360424"/>
                  </a:cubicBezTo>
                  <a:close/>
                </a:path>
              </a:pathLst>
            </a:custGeom>
            <a:noFill/>
            <a:ln w="17519" cap="flat">
              <a:solidFill>
                <a:srgbClr val="073759"/>
              </a:solid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3DF27C78-B511-4B50-8E3F-AE23CBABB6BF}"/>
                </a:ext>
              </a:extLst>
            </p:cNvPr>
            <p:cNvSpPr/>
            <p:nvPr/>
          </p:nvSpPr>
          <p:spPr>
            <a:xfrm>
              <a:off x="20698655" y="8545677"/>
              <a:ext cx="817424" cy="389250"/>
            </a:xfrm>
            <a:custGeom>
              <a:avLst/>
              <a:gdLst>
                <a:gd name="connsiteX0" fmla="*/ 729433 w 817424"/>
                <a:gd name="connsiteY0" fmla="*/ 360425 h 389249"/>
                <a:gd name="connsiteX1" fmla="*/ 112863 w 817424"/>
                <a:gd name="connsiteY1" fmla="*/ 360425 h 389249"/>
                <a:gd name="connsiteX2" fmla="*/ 53696 w 817424"/>
                <a:gd name="connsiteY2" fmla="*/ 301259 h 389249"/>
                <a:gd name="connsiteX3" fmla="*/ 53696 w 817424"/>
                <a:gd name="connsiteY3" fmla="*/ 112862 h 389249"/>
                <a:gd name="connsiteX4" fmla="*/ 112863 w 817424"/>
                <a:gd name="connsiteY4" fmla="*/ 53696 h 389249"/>
                <a:gd name="connsiteX5" fmla="*/ 729433 w 817424"/>
                <a:gd name="connsiteY5" fmla="*/ 53696 h 389249"/>
                <a:gd name="connsiteX6" fmla="*/ 788600 w 817424"/>
                <a:gd name="connsiteY6" fmla="*/ 112862 h 389249"/>
                <a:gd name="connsiteX7" fmla="*/ 788600 w 817424"/>
                <a:gd name="connsiteY7" fmla="*/ 301259 h 389249"/>
                <a:gd name="connsiteX8" fmla="*/ 729433 w 817424"/>
                <a:gd name="connsiteY8" fmla="*/ 360425 h 38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7424" h="389249">
                  <a:moveTo>
                    <a:pt x="729433" y="360425"/>
                  </a:moveTo>
                  <a:lnTo>
                    <a:pt x="112863" y="360425"/>
                  </a:lnTo>
                  <a:cubicBezTo>
                    <a:pt x="80165" y="360425"/>
                    <a:pt x="53696" y="333956"/>
                    <a:pt x="53696" y="301259"/>
                  </a:cubicBezTo>
                  <a:lnTo>
                    <a:pt x="53696" y="112862"/>
                  </a:lnTo>
                  <a:cubicBezTo>
                    <a:pt x="53696" y="80165"/>
                    <a:pt x="80165" y="53696"/>
                    <a:pt x="112863" y="53696"/>
                  </a:cubicBezTo>
                  <a:lnTo>
                    <a:pt x="729433" y="53696"/>
                  </a:lnTo>
                  <a:cubicBezTo>
                    <a:pt x="762131" y="53696"/>
                    <a:pt x="788600" y="80165"/>
                    <a:pt x="788600" y="112862"/>
                  </a:cubicBezTo>
                  <a:lnTo>
                    <a:pt x="788600" y="301259"/>
                  </a:lnTo>
                  <a:cubicBezTo>
                    <a:pt x="788600" y="333956"/>
                    <a:pt x="762131" y="360425"/>
                    <a:pt x="729433" y="360425"/>
                  </a:cubicBezTo>
                  <a:close/>
                </a:path>
              </a:pathLst>
            </a:custGeom>
            <a:noFill/>
            <a:ln w="17519" cap="flat">
              <a:solidFill>
                <a:srgbClr val="073759"/>
              </a:solid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B7E8DF91-5012-4D25-9B56-74A8C91C9734}"/>
                </a:ext>
              </a:extLst>
            </p:cNvPr>
            <p:cNvSpPr/>
            <p:nvPr/>
          </p:nvSpPr>
          <p:spPr>
            <a:xfrm>
              <a:off x="19959080" y="8233499"/>
              <a:ext cx="817424" cy="389250"/>
            </a:xfrm>
            <a:custGeom>
              <a:avLst/>
              <a:gdLst>
                <a:gd name="connsiteX0" fmla="*/ 729433 w 817424"/>
                <a:gd name="connsiteY0" fmla="*/ 360424 h 389249"/>
                <a:gd name="connsiteX1" fmla="*/ 112862 w 817424"/>
                <a:gd name="connsiteY1" fmla="*/ 360424 h 389249"/>
                <a:gd name="connsiteX2" fmla="*/ 53696 w 817424"/>
                <a:gd name="connsiteY2" fmla="*/ 301259 h 389249"/>
                <a:gd name="connsiteX3" fmla="*/ 53696 w 817424"/>
                <a:gd name="connsiteY3" fmla="*/ 112862 h 389249"/>
                <a:gd name="connsiteX4" fmla="*/ 112862 w 817424"/>
                <a:gd name="connsiteY4" fmla="*/ 53696 h 389249"/>
                <a:gd name="connsiteX5" fmla="*/ 729433 w 817424"/>
                <a:gd name="connsiteY5" fmla="*/ 53696 h 389249"/>
                <a:gd name="connsiteX6" fmla="*/ 788600 w 817424"/>
                <a:gd name="connsiteY6" fmla="*/ 112862 h 389249"/>
                <a:gd name="connsiteX7" fmla="*/ 788600 w 817424"/>
                <a:gd name="connsiteY7" fmla="*/ 301259 h 389249"/>
                <a:gd name="connsiteX8" fmla="*/ 729433 w 817424"/>
                <a:gd name="connsiteY8" fmla="*/ 360424 h 38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7424" h="389249">
                  <a:moveTo>
                    <a:pt x="729433" y="360424"/>
                  </a:moveTo>
                  <a:lnTo>
                    <a:pt x="112862" y="360424"/>
                  </a:lnTo>
                  <a:cubicBezTo>
                    <a:pt x="80165" y="360424"/>
                    <a:pt x="53696" y="333956"/>
                    <a:pt x="53696" y="301259"/>
                  </a:cubicBezTo>
                  <a:lnTo>
                    <a:pt x="53696" y="112862"/>
                  </a:lnTo>
                  <a:cubicBezTo>
                    <a:pt x="53696" y="80165"/>
                    <a:pt x="80165" y="53696"/>
                    <a:pt x="112862" y="53696"/>
                  </a:cubicBezTo>
                  <a:lnTo>
                    <a:pt x="729433" y="53696"/>
                  </a:lnTo>
                  <a:cubicBezTo>
                    <a:pt x="762131" y="53696"/>
                    <a:pt x="788600" y="80165"/>
                    <a:pt x="788600" y="112862"/>
                  </a:cubicBezTo>
                  <a:lnTo>
                    <a:pt x="788600" y="301259"/>
                  </a:lnTo>
                  <a:cubicBezTo>
                    <a:pt x="788600" y="334345"/>
                    <a:pt x="762131" y="360424"/>
                    <a:pt x="729433" y="360424"/>
                  </a:cubicBezTo>
                  <a:close/>
                </a:path>
              </a:pathLst>
            </a:custGeom>
            <a:noFill/>
            <a:ln w="17519" cap="flat">
              <a:solidFill>
                <a:srgbClr val="073759"/>
              </a:solid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83EE5966-642F-494E-853E-459C7F7E0485}"/>
                </a:ext>
              </a:extLst>
            </p:cNvPr>
            <p:cNvSpPr/>
            <p:nvPr/>
          </p:nvSpPr>
          <p:spPr>
            <a:xfrm>
              <a:off x="19959080" y="8545677"/>
              <a:ext cx="817424" cy="389250"/>
            </a:xfrm>
            <a:custGeom>
              <a:avLst/>
              <a:gdLst>
                <a:gd name="connsiteX0" fmla="*/ 729433 w 817424"/>
                <a:gd name="connsiteY0" fmla="*/ 360425 h 389249"/>
                <a:gd name="connsiteX1" fmla="*/ 112862 w 817424"/>
                <a:gd name="connsiteY1" fmla="*/ 360425 h 389249"/>
                <a:gd name="connsiteX2" fmla="*/ 53696 w 817424"/>
                <a:gd name="connsiteY2" fmla="*/ 301259 h 389249"/>
                <a:gd name="connsiteX3" fmla="*/ 53696 w 817424"/>
                <a:gd name="connsiteY3" fmla="*/ 112862 h 389249"/>
                <a:gd name="connsiteX4" fmla="*/ 112862 w 817424"/>
                <a:gd name="connsiteY4" fmla="*/ 53696 h 389249"/>
                <a:gd name="connsiteX5" fmla="*/ 729433 w 817424"/>
                <a:gd name="connsiteY5" fmla="*/ 53696 h 389249"/>
                <a:gd name="connsiteX6" fmla="*/ 788600 w 817424"/>
                <a:gd name="connsiteY6" fmla="*/ 112862 h 389249"/>
                <a:gd name="connsiteX7" fmla="*/ 788600 w 817424"/>
                <a:gd name="connsiteY7" fmla="*/ 301259 h 389249"/>
                <a:gd name="connsiteX8" fmla="*/ 729433 w 817424"/>
                <a:gd name="connsiteY8" fmla="*/ 360425 h 38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7424" h="389249">
                  <a:moveTo>
                    <a:pt x="729433" y="360425"/>
                  </a:moveTo>
                  <a:lnTo>
                    <a:pt x="112862" y="360425"/>
                  </a:lnTo>
                  <a:cubicBezTo>
                    <a:pt x="80165" y="360425"/>
                    <a:pt x="53696" y="333956"/>
                    <a:pt x="53696" y="301259"/>
                  </a:cubicBezTo>
                  <a:lnTo>
                    <a:pt x="53696" y="112862"/>
                  </a:lnTo>
                  <a:cubicBezTo>
                    <a:pt x="53696" y="80165"/>
                    <a:pt x="80165" y="53696"/>
                    <a:pt x="112862" y="53696"/>
                  </a:cubicBezTo>
                  <a:lnTo>
                    <a:pt x="729433" y="53696"/>
                  </a:lnTo>
                  <a:cubicBezTo>
                    <a:pt x="762131" y="53696"/>
                    <a:pt x="788600" y="80165"/>
                    <a:pt x="788600" y="112862"/>
                  </a:cubicBezTo>
                  <a:lnTo>
                    <a:pt x="788600" y="301259"/>
                  </a:lnTo>
                  <a:cubicBezTo>
                    <a:pt x="788600" y="333956"/>
                    <a:pt x="762131" y="360425"/>
                    <a:pt x="729433" y="360425"/>
                  </a:cubicBezTo>
                  <a:close/>
                </a:path>
              </a:pathLst>
            </a:custGeom>
            <a:noFill/>
            <a:ln w="17519" cap="flat">
              <a:solidFill>
                <a:srgbClr val="073759"/>
              </a:solid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A1F921E5-813C-4A44-9FE1-435AF5CC253C}"/>
                </a:ext>
              </a:extLst>
            </p:cNvPr>
            <p:cNvSpPr/>
            <p:nvPr/>
          </p:nvSpPr>
          <p:spPr>
            <a:xfrm>
              <a:off x="20957873" y="7157981"/>
              <a:ext cx="311400" cy="544950"/>
            </a:xfrm>
            <a:custGeom>
              <a:avLst/>
              <a:gdLst>
                <a:gd name="connsiteX0" fmla="*/ 135461 w 311399"/>
                <a:gd name="connsiteY0" fmla="*/ 539111 h 544949"/>
                <a:gd name="connsiteX1" fmla="*/ 135461 w 311399"/>
                <a:gd name="connsiteY1" fmla="*/ 479945 h 544949"/>
                <a:gd name="connsiteX2" fmla="*/ 29194 w 311399"/>
                <a:gd name="connsiteY2" fmla="*/ 453086 h 544949"/>
                <a:gd name="connsiteX3" fmla="*/ 47879 w 311399"/>
                <a:gd name="connsiteY3" fmla="*/ 379908 h 544949"/>
                <a:gd name="connsiteX4" fmla="*/ 151808 w 311399"/>
                <a:gd name="connsiteY4" fmla="*/ 407544 h 544949"/>
                <a:gd name="connsiteX5" fmla="*/ 211752 w 311399"/>
                <a:gd name="connsiteY5" fmla="*/ 368619 h 544949"/>
                <a:gd name="connsiteX6" fmla="*/ 145581 w 311399"/>
                <a:gd name="connsiteY6" fmla="*/ 314124 h 544949"/>
                <a:gd name="connsiteX7" fmla="*/ 33088 w 311399"/>
                <a:gd name="connsiteY7" fmla="*/ 199685 h 544949"/>
                <a:gd name="connsiteX8" fmla="*/ 138575 w 311399"/>
                <a:gd name="connsiteY8" fmla="*/ 88360 h 544949"/>
                <a:gd name="connsiteX9" fmla="*/ 138575 w 311399"/>
                <a:gd name="connsiteY9" fmla="*/ 29194 h 544949"/>
                <a:gd name="connsiteX10" fmla="*/ 199685 w 311399"/>
                <a:gd name="connsiteY10" fmla="*/ 29194 h 544949"/>
                <a:gd name="connsiteX11" fmla="*/ 199685 w 311399"/>
                <a:gd name="connsiteY11" fmla="*/ 84078 h 544949"/>
                <a:gd name="connsiteX12" fmla="*/ 290381 w 311399"/>
                <a:gd name="connsiteY12" fmla="*/ 104708 h 544949"/>
                <a:gd name="connsiteX13" fmla="*/ 272088 w 311399"/>
                <a:gd name="connsiteY13" fmla="*/ 175162 h 544949"/>
                <a:gd name="connsiteX14" fmla="*/ 182171 w 311399"/>
                <a:gd name="connsiteY14" fmla="*/ 153754 h 544949"/>
                <a:gd name="connsiteX15" fmla="*/ 128454 w 311399"/>
                <a:gd name="connsiteY15" fmla="*/ 188786 h 544949"/>
                <a:gd name="connsiteX16" fmla="*/ 203579 w 311399"/>
                <a:gd name="connsiteY16" fmla="*/ 242502 h 544949"/>
                <a:gd name="connsiteX17" fmla="*/ 307898 w 311399"/>
                <a:gd name="connsiteY17" fmla="*/ 359278 h 544949"/>
                <a:gd name="connsiteX18" fmla="*/ 196573 w 311399"/>
                <a:gd name="connsiteY18" fmla="*/ 474884 h 544949"/>
                <a:gd name="connsiteX19" fmla="*/ 196573 w 311399"/>
                <a:gd name="connsiteY19" fmla="*/ 538722 h 544949"/>
                <a:gd name="connsiteX20" fmla="*/ 135461 w 311399"/>
                <a:gd name="connsiteY20" fmla="*/ 538722 h 544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11399" h="544949">
                  <a:moveTo>
                    <a:pt x="135461" y="539111"/>
                  </a:moveTo>
                  <a:lnTo>
                    <a:pt x="135461" y="479945"/>
                  </a:lnTo>
                  <a:cubicBezTo>
                    <a:pt x="93421" y="477998"/>
                    <a:pt x="52940" y="466710"/>
                    <a:pt x="29194" y="453086"/>
                  </a:cubicBezTo>
                  <a:lnTo>
                    <a:pt x="47879" y="379908"/>
                  </a:lnTo>
                  <a:cubicBezTo>
                    <a:pt x="73958" y="394310"/>
                    <a:pt x="110938" y="407544"/>
                    <a:pt x="151808" y="407544"/>
                  </a:cubicBezTo>
                  <a:cubicBezTo>
                    <a:pt x="187619" y="407544"/>
                    <a:pt x="211752" y="393921"/>
                    <a:pt x="211752" y="368619"/>
                  </a:cubicBezTo>
                  <a:cubicBezTo>
                    <a:pt x="211752" y="344875"/>
                    <a:pt x="191902" y="329694"/>
                    <a:pt x="145581" y="314124"/>
                  </a:cubicBezTo>
                  <a:cubicBezTo>
                    <a:pt x="78629" y="291548"/>
                    <a:pt x="33088" y="260408"/>
                    <a:pt x="33088" y="199685"/>
                  </a:cubicBezTo>
                  <a:cubicBezTo>
                    <a:pt x="33088" y="144801"/>
                    <a:pt x="72013" y="101594"/>
                    <a:pt x="138575" y="88360"/>
                  </a:cubicBezTo>
                  <a:lnTo>
                    <a:pt x="138575" y="29194"/>
                  </a:lnTo>
                  <a:lnTo>
                    <a:pt x="199685" y="29194"/>
                  </a:lnTo>
                  <a:lnTo>
                    <a:pt x="199685" y="84078"/>
                  </a:lnTo>
                  <a:cubicBezTo>
                    <a:pt x="241725" y="86024"/>
                    <a:pt x="269752" y="94588"/>
                    <a:pt x="290381" y="104708"/>
                  </a:cubicBezTo>
                  <a:lnTo>
                    <a:pt x="272088" y="175162"/>
                  </a:lnTo>
                  <a:cubicBezTo>
                    <a:pt x="255737" y="168156"/>
                    <a:pt x="226933" y="153754"/>
                    <a:pt x="182171" y="153754"/>
                  </a:cubicBezTo>
                  <a:cubicBezTo>
                    <a:pt x="141687" y="153754"/>
                    <a:pt x="128454" y="171270"/>
                    <a:pt x="128454" y="188786"/>
                  </a:cubicBezTo>
                  <a:cubicBezTo>
                    <a:pt x="128454" y="209416"/>
                    <a:pt x="150252" y="222651"/>
                    <a:pt x="203579" y="242502"/>
                  </a:cubicBezTo>
                  <a:cubicBezTo>
                    <a:pt x="277925" y="268582"/>
                    <a:pt x="307898" y="303225"/>
                    <a:pt x="307898" y="359278"/>
                  </a:cubicBezTo>
                  <a:cubicBezTo>
                    <a:pt x="307898" y="414940"/>
                    <a:pt x="268583" y="462429"/>
                    <a:pt x="196573" y="474884"/>
                  </a:cubicBezTo>
                  <a:lnTo>
                    <a:pt x="196573" y="538722"/>
                  </a:lnTo>
                  <a:lnTo>
                    <a:pt x="135461" y="538722"/>
                  </a:lnTo>
                  <a:close/>
                </a:path>
              </a:pathLst>
            </a:custGeom>
            <a:solidFill>
              <a:srgbClr val="073759"/>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B440234A-9956-4B0F-B5CE-964BE196455E}"/>
                </a:ext>
              </a:extLst>
            </p:cNvPr>
            <p:cNvSpPr/>
            <p:nvPr/>
          </p:nvSpPr>
          <p:spPr>
            <a:xfrm>
              <a:off x="20663233" y="6978947"/>
              <a:ext cx="895274" cy="895274"/>
            </a:xfrm>
            <a:custGeom>
              <a:avLst/>
              <a:gdLst>
                <a:gd name="connsiteX0" fmla="*/ 872678 w 895274"/>
                <a:gd name="connsiteY0" fmla="*/ 463187 h 895274"/>
                <a:gd name="connsiteX1" fmla="*/ 463186 w 895274"/>
                <a:gd name="connsiteY1" fmla="*/ 872677 h 895274"/>
                <a:gd name="connsiteX2" fmla="*/ 53695 w 895274"/>
                <a:gd name="connsiteY2" fmla="*/ 463187 h 895274"/>
                <a:gd name="connsiteX3" fmla="*/ 463186 w 895274"/>
                <a:gd name="connsiteY3" fmla="*/ 53696 h 895274"/>
                <a:gd name="connsiteX4" fmla="*/ 872678 w 895274"/>
                <a:gd name="connsiteY4" fmla="*/ 463187 h 895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5274" h="895274">
                  <a:moveTo>
                    <a:pt x="872678" y="463187"/>
                  </a:moveTo>
                  <a:cubicBezTo>
                    <a:pt x="872678" y="689342"/>
                    <a:pt x="689343" y="872677"/>
                    <a:pt x="463186" y="872677"/>
                  </a:cubicBezTo>
                  <a:cubicBezTo>
                    <a:pt x="237030" y="872677"/>
                    <a:pt x="53695" y="689342"/>
                    <a:pt x="53695" y="463187"/>
                  </a:cubicBezTo>
                  <a:cubicBezTo>
                    <a:pt x="53695" y="237031"/>
                    <a:pt x="237030" y="53696"/>
                    <a:pt x="463186" y="53696"/>
                  </a:cubicBezTo>
                  <a:cubicBezTo>
                    <a:pt x="689343" y="53696"/>
                    <a:pt x="872678" y="237031"/>
                    <a:pt x="872678" y="463187"/>
                  </a:cubicBezTo>
                  <a:close/>
                </a:path>
              </a:pathLst>
            </a:custGeom>
            <a:noFill/>
            <a:ln w="17519" cap="flat">
              <a:solidFill>
                <a:srgbClr val="073759"/>
              </a:solid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278814C-92E6-4EB5-8117-FA0EE9048721}"/>
              </a:ext>
            </a:extLst>
          </p:cNvPr>
          <p:cNvSpPr>
            <a:spLocks noGrp="1"/>
          </p:cNvSpPr>
          <p:nvPr>
            <p:ph type="title"/>
          </p:nvPr>
        </p:nvSpPr>
        <p:spPr/>
        <p:txBody>
          <a:bodyPr/>
          <a:lstStyle/>
          <a:p>
            <a:r>
              <a:rPr lang="en-US" dirty="0"/>
              <a:t>TITLE HERE</a:t>
            </a:r>
          </a:p>
        </p:txBody>
      </p:sp>
      <p:sp>
        <p:nvSpPr>
          <p:cNvPr id="91" name="Rectangle 90">
            <a:extLst>
              <a:ext uri="{FF2B5EF4-FFF2-40B4-BE49-F238E27FC236}">
                <a16:creationId xmlns:a16="http://schemas.microsoft.com/office/drawing/2014/main" id="{AD62FEAB-B53B-4665-895E-3FB9C5765453}"/>
              </a:ext>
            </a:extLst>
          </p:cNvPr>
          <p:cNvSpPr/>
          <p:nvPr/>
        </p:nvSpPr>
        <p:spPr>
          <a:xfrm>
            <a:off x="1806291" y="11890682"/>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92" name="Rectangle 91">
            <a:extLst>
              <a:ext uri="{FF2B5EF4-FFF2-40B4-BE49-F238E27FC236}">
                <a16:creationId xmlns:a16="http://schemas.microsoft.com/office/drawing/2014/main" id="{26CDE139-46B1-497D-9692-7EDCF483BFE7}"/>
              </a:ext>
            </a:extLst>
          </p:cNvPr>
          <p:cNvSpPr/>
          <p:nvPr/>
        </p:nvSpPr>
        <p:spPr>
          <a:xfrm>
            <a:off x="6205750" y="8471145"/>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93" name="Rectangle 92">
            <a:extLst>
              <a:ext uri="{FF2B5EF4-FFF2-40B4-BE49-F238E27FC236}">
                <a16:creationId xmlns:a16="http://schemas.microsoft.com/office/drawing/2014/main" id="{C41CD2D3-D03D-41E4-947A-F31BC6073935}"/>
              </a:ext>
            </a:extLst>
          </p:cNvPr>
          <p:cNvSpPr/>
          <p:nvPr/>
        </p:nvSpPr>
        <p:spPr>
          <a:xfrm>
            <a:off x="10463074" y="11680269"/>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94" name="Rectangle 93">
            <a:extLst>
              <a:ext uri="{FF2B5EF4-FFF2-40B4-BE49-F238E27FC236}">
                <a16:creationId xmlns:a16="http://schemas.microsoft.com/office/drawing/2014/main" id="{503CD8D0-343A-4947-96D4-23507FB2067F}"/>
              </a:ext>
            </a:extLst>
          </p:cNvPr>
          <p:cNvSpPr/>
          <p:nvPr/>
        </p:nvSpPr>
        <p:spPr>
          <a:xfrm>
            <a:off x="14572716" y="8430013"/>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95" name="Rectangle 94">
            <a:extLst>
              <a:ext uri="{FF2B5EF4-FFF2-40B4-BE49-F238E27FC236}">
                <a16:creationId xmlns:a16="http://schemas.microsoft.com/office/drawing/2014/main" id="{72E81BA3-D687-4F80-A6FE-460BAB5BEC1B}"/>
              </a:ext>
            </a:extLst>
          </p:cNvPr>
          <p:cNvSpPr/>
          <p:nvPr/>
        </p:nvSpPr>
        <p:spPr>
          <a:xfrm>
            <a:off x="18937305" y="11993371"/>
            <a:ext cx="3542362" cy="1384995"/>
          </a:xfrm>
          <a:prstGeom prst="rect">
            <a:avLst/>
          </a:prstGeom>
        </p:spPr>
        <p:txBody>
          <a:bodyPr wrap="square">
            <a:spAutoFit/>
          </a:bodyPr>
          <a:lstStyle/>
          <a:p>
            <a:pPr algn="ctr"/>
            <a:r>
              <a:rPr lang="en-US" sz="2800" b="1" dirty="0"/>
              <a:t>Lorem Ipsum</a:t>
            </a:r>
            <a:r>
              <a:rPr lang="en-US" sz="2800" dirty="0"/>
              <a:t> is simply dummy text</a:t>
            </a:r>
          </a:p>
        </p:txBody>
      </p:sp>
    </p:spTree>
    <p:extLst>
      <p:ext uri="{BB962C8B-B14F-4D97-AF65-F5344CB8AC3E}">
        <p14:creationId xmlns:p14="http://schemas.microsoft.com/office/powerpoint/2010/main" val="383963860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706FF89-3CE2-46E7-A150-B29A43B712AE}"/>
              </a:ext>
            </a:extLst>
          </p:cNvPr>
          <p:cNvGrpSpPr/>
          <p:nvPr/>
        </p:nvGrpSpPr>
        <p:grpSpPr>
          <a:xfrm>
            <a:off x="528291" y="5130602"/>
            <a:ext cx="22714416" cy="6505088"/>
            <a:chOff x="497875" y="4408204"/>
            <a:chExt cx="23391210" cy="6698912"/>
          </a:xfrm>
        </p:grpSpPr>
        <p:sp>
          <p:nvSpPr>
            <p:cNvPr id="4" name="Freeform: Shape 3">
              <a:extLst>
                <a:ext uri="{FF2B5EF4-FFF2-40B4-BE49-F238E27FC236}">
                  <a16:creationId xmlns:a16="http://schemas.microsoft.com/office/drawing/2014/main" id="{11F3EBA2-7096-4B1F-A6F8-E1248152BEC4}"/>
                </a:ext>
              </a:extLst>
            </p:cNvPr>
            <p:cNvSpPr/>
            <p:nvPr/>
          </p:nvSpPr>
          <p:spPr>
            <a:xfrm>
              <a:off x="1222280" y="4914231"/>
              <a:ext cx="5458457" cy="3648497"/>
            </a:xfrm>
            <a:custGeom>
              <a:avLst/>
              <a:gdLst>
                <a:gd name="connsiteX0" fmla="*/ 5236559 w 5457825"/>
                <a:gd name="connsiteY0" fmla="*/ 1740313 h 3648075"/>
                <a:gd name="connsiteX1" fmla="*/ 4628483 w 5457825"/>
                <a:gd name="connsiteY1" fmla="*/ 838391 h 3648075"/>
                <a:gd name="connsiteX2" fmla="*/ 3726561 w 5457825"/>
                <a:gd name="connsiteY2" fmla="*/ 230314 h 3648075"/>
                <a:gd name="connsiteX3" fmla="*/ 2621756 w 5457825"/>
                <a:gd name="connsiteY3" fmla="*/ 7144 h 3648075"/>
                <a:gd name="connsiteX4" fmla="*/ 1516952 w 5457825"/>
                <a:gd name="connsiteY4" fmla="*/ 230314 h 3648075"/>
                <a:gd name="connsiteX5" fmla="*/ 614934 w 5457825"/>
                <a:gd name="connsiteY5" fmla="*/ 838391 h 3648075"/>
                <a:gd name="connsiteX6" fmla="*/ 7144 w 5457825"/>
                <a:gd name="connsiteY6" fmla="*/ 1739837 h 3648075"/>
                <a:gd name="connsiteX7" fmla="*/ 648176 w 5457825"/>
                <a:gd name="connsiteY7" fmla="*/ 2669572 h 3648075"/>
                <a:gd name="connsiteX8" fmla="*/ 2621756 w 5457825"/>
                <a:gd name="connsiteY8" fmla="*/ 863918 h 3648075"/>
                <a:gd name="connsiteX9" fmla="*/ 4577334 w 5457825"/>
                <a:gd name="connsiteY9" fmla="*/ 2525935 h 3648075"/>
                <a:gd name="connsiteX10" fmla="*/ 4577334 w 5457825"/>
                <a:gd name="connsiteY10" fmla="*/ 2525935 h 3648075"/>
                <a:gd name="connsiteX11" fmla="*/ 5346573 w 5457825"/>
                <a:gd name="connsiteY11" fmla="*/ 3641598 h 3648075"/>
                <a:gd name="connsiteX12" fmla="*/ 5459825 w 5457825"/>
                <a:gd name="connsiteY12" fmla="*/ 2845118 h 3648075"/>
                <a:gd name="connsiteX13" fmla="*/ 5236559 w 5457825"/>
                <a:gd name="connsiteY13" fmla="*/ 1740313 h 364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57825" h="3648075">
                  <a:moveTo>
                    <a:pt x="5236559" y="1740313"/>
                  </a:moveTo>
                  <a:cubicBezTo>
                    <a:pt x="5093589" y="1402271"/>
                    <a:pt x="4888992" y="1098804"/>
                    <a:pt x="4628483" y="838391"/>
                  </a:cubicBezTo>
                  <a:cubicBezTo>
                    <a:pt x="4367975" y="577882"/>
                    <a:pt x="4064508" y="373285"/>
                    <a:pt x="3726561" y="230314"/>
                  </a:cubicBezTo>
                  <a:cubicBezTo>
                    <a:pt x="3376422" y="82201"/>
                    <a:pt x="3004661" y="7144"/>
                    <a:pt x="2621756" y="7144"/>
                  </a:cubicBezTo>
                  <a:cubicBezTo>
                    <a:pt x="2238851" y="7144"/>
                    <a:pt x="1867091" y="82296"/>
                    <a:pt x="1516952" y="230314"/>
                  </a:cubicBezTo>
                  <a:cubicBezTo>
                    <a:pt x="1178909" y="373285"/>
                    <a:pt x="875443" y="577882"/>
                    <a:pt x="614934" y="838391"/>
                  </a:cubicBezTo>
                  <a:cubicBezTo>
                    <a:pt x="354521" y="1098709"/>
                    <a:pt x="150114" y="1401985"/>
                    <a:pt x="7144" y="1739837"/>
                  </a:cubicBezTo>
                  <a:lnTo>
                    <a:pt x="648176" y="2669572"/>
                  </a:lnTo>
                  <a:cubicBezTo>
                    <a:pt x="737330" y="1659064"/>
                    <a:pt x="1588389" y="863918"/>
                    <a:pt x="2621756" y="863918"/>
                  </a:cubicBezTo>
                  <a:cubicBezTo>
                    <a:pt x="3605593" y="863918"/>
                    <a:pt x="4424172" y="1584674"/>
                    <a:pt x="4577334" y="2525935"/>
                  </a:cubicBezTo>
                  <a:lnTo>
                    <a:pt x="4577334" y="2525935"/>
                  </a:lnTo>
                  <a:lnTo>
                    <a:pt x="5346573" y="3641598"/>
                  </a:lnTo>
                  <a:cubicBezTo>
                    <a:pt x="5421821" y="3384328"/>
                    <a:pt x="5459825" y="3117533"/>
                    <a:pt x="5459825" y="2845118"/>
                  </a:cubicBezTo>
                  <a:cubicBezTo>
                    <a:pt x="5459730" y="2462117"/>
                    <a:pt x="5384578" y="2090452"/>
                    <a:pt x="5236559" y="1740313"/>
                  </a:cubicBezTo>
                  <a:close/>
                </a:path>
              </a:pathLst>
            </a:custGeom>
            <a:solidFill>
              <a:srgbClr val="A1AEB2"/>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9AB110A9-CF41-4D5E-82A8-09759F96B606}"/>
                </a:ext>
              </a:extLst>
            </p:cNvPr>
            <p:cNvSpPr/>
            <p:nvPr/>
          </p:nvSpPr>
          <p:spPr>
            <a:xfrm>
              <a:off x="998798" y="6955961"/>
              <a:ext cx="5458457" cy="3648497"/>
            </a:xfrm>
            <a:custGeom>
              <a:avLst/>
              <a:gdLst>
                <a:gd name="connsiteX0" fmla="*/ 4818698 w 5457825"/>
                <a:gd name="connsiteY0" fmla="*/ 979170 h 3648075"/>
                <a:gd name="connsiteX1" fmla="*/ 2845118 w 5457825"/>
                <a:gd name="connsiteY1" fmla="*/ 2784824 h 3648075"/>
                <a:gd name="connsiteX2" fmla="*/ 889540 w 5457825"/>
                <a:gd name="connsiteY2" fmla="*/ 1122712 h 3648075"/>
                <a:gd name="connsiteX3" fmla="*/ 120396 w 5457825"/>
                <a:gd name="connsiteY3" fmla="*/ 7144 h 3648075"/>
                <a:gd name="connsiteX4" fmla="*/ 7144 w 5457825"/>
                <a:gd name="connsiteY4" fmla="*/ 803624 h 3648075"/>
                <a:gd name="connsiteX5" fmla="*/ 230315 w 5457825"/>
                <a:gd name="connsiteY5" fmla="*/ 1908429 h 3648075"/>
                <a:gd name="connsiteX6" fmla="*/ 838295 w 5457825"/>
                <a:gd name="connsiteY6" fmla="*/ 2810447 h 3648075"/>
                <a:gd name="connsiteX7" fmla="*/ 1740313 w 5457825"/>
                <a:gd name="connsiteY7" fmla="*/ 3418428 h 3648075"/>
                <a:gd name="connsiteX8" fmla="*/ 2845118 w 5457825"/>
                <a:gd name="connsiteY8" fmla="*/ 3641598 h 3648075"/>
                <a:gd name="connsiteX9" fmla="*/ 3949922 w 5457825"/>
                <a:gd name="connsiteY9" fmla="*/ 3418428 h 3648075"/>
                <a:gd name="connsiteX10" fmla="*/ 4851845 w 5457825"/>
                <a:gd name="connsiteY10" fmla="*/ 2810447 h 3648075"/>
                <a:gd name="connsiteX11" fmla="*/ 5459635 w 5457825"/>
                <a:gd name="connsiteY11" fmla="*/ 1909000 h 3648075"/>
                <a:gd name="connsiteX12" fmla="*/ 4818698 w 5457825"/>
                <a:gd name="connsiteY12" fmla="*/ 979170 h 364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57825" h="3648075">
                  <a:moveTo>
                    <a:pt x="4818698" y="979170"/>
                  </a:moveTo>
                  <a:cubicBezTo>
                    <a:pt x="4729544" y="1989772"/>
                    <a:pt x="3878485" y="2784824"/>
                    <a:pt x="2845118" y="2784824"/>
                  </a:cubicBezTo>
                  <a:cubicBezTo>
                    <a:pt x="1861280" y="2784824"/>
                    <a:pt x="1042606" y="2063972"/>
                    <a:pt x="889540" y="1122712"/>
                  </a:cubicBezTo>
                  <a:lnTo>
                    <a:pt x="120396" y="7144"/>
                  </a:lnTo>
                  <a:cubicBezTo>
                    <a:pt x="45148" y="264414"/>
                    <a:pt x="7144" y="531209"/>
                    <a:pt x="7144" y="803624"/>
                  </a:cubicBezTo>
                  <a:cubicBezTo>
                    <a:pt x="7144" y="1186529"/>
                    <a:pt x="82201" y="1558290"/>
                    <a:pt x="230315" y="1908429"/>
                  </a:cubicBezTo>
                  <a:cubicBezTo>
                    <a:pt x="373285" y="2246471"/>
                    <a:pt x="577882" y="2549938"/>
                    <a:pt x="838295" y="2810447"/>
                  </a:cubicBezTo>
                  <a:cubicBezTo>
                    <a:pt x="1098804" y="3070955"/>
                    <a:pt x="1402271" y="3275457"/>
                    <a:pt x="1740313" y="3418428"/>
                  </a:cubicBezTo>
                  <a:cubicBezTo>
                    <a:pt x="2090452" y="3566541"/>
                    <a:pt x="2462212" y="3641598"/>
                    <a:pt x="2845118" y="3641598"/>
                  </a:cubicBezTo>
                  <a:cubicBezTo>
                    <a:pt x="3228023" y="3641598"/>
                    <a:pt x="3599783" y="3566541"/>
                    <a:pt x="3949922" y="3418428"/>
                  </a:cubicBezTo>
                  <a:cubicBezTo>
                    <a:pt x="4287965" y="3275457"/>
                    <a:pt x="4591431" y="3070860"/>
                    <a:pt x="4851845" y="2810447"/>
                  </a:cubicBezTo>
                  <a:cubicBezTo>
                    <a:pt x="5112258" y="2550033"/>
                    <a:pt x="5316665" y="2246853"/>
                    <a:pt x="5459635" y="1909000"/>
                  </a:cubicBezTo>
                  <a:lnTo>
                    <a:pt x="4818698" y="979170"/>
                  </a:lnTo>
                  <a:close/>
                </a:path>
              </a:pathLst>
            </a:custGeom>
            <a:solidFill>
              <a:srgbClr val="8FAABC"/>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0B51A4F7-B9C8-4BC0-8920-51A7168D784E}"/>
                </a:ext>
              </a:extLst>
            </p:cNvPr>
            <p:cNvSpPr/>
            <p:nvPr/>
          </p:nvSpPr>
          <p:spPr>
            <a:xfrm>
              <a:off x="1417469" y="5332903"/>
              <a:ext cx="4848786" cy="4848786"/>
            </a:xfrm>
            <a:custGeom>
              <a:avLst/>
              <a:gdLst>
                <a:gd name="connsiteX0" fmla="*/ 4845844 w 4848225"/>
                <a:gd name="connsiteY0" fmla="*/ 2426494 h 4848225"/>
                <a:gd name="connsiteX1" fmla="*/ 2426494 w 4848225"/>
                <a:gd name="connsiteY1" fmla="*/ 4845844 h 4848225"/>
                <a:gd name="connsiteX2" fmla="*/ 7144 w 4848225"/>
                <a:gd name="connsiteY2" fmla="*/ 2426494 h 4848225"/>
                <a:gd name="connsiteX3" fmla="*/ 2426494 w 4848225"/>
                <a:gd name="connsiteY3" fmla="*/ 7144 h 4848225"/>
                <a:gd name="connsiteX4" fmla="*/ 4845844 w 4848225"/>
                <a:gd name="connsiteY4" fmla="*/ 2426494 h 4848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8225" h="4848225">
                  <a:moveTo>
                    <a:pt x="4845844" y="2426494"/>
                  </a:moveTo>
                  <a:cubicBezTo>
                    <a:pt x="4845844" y="3762664"/>
                    <a:pt x="3762664" y="4845844"/>
                    <a:pt x="2426494" y="4845844"/>
                  </a:cubicBezTo>
                  <a:cubicBezTo>
                    <a:pt x="1090324" y="4845844"/>
                    <a:pt x="7144" y="3762664"/>
                    <a:pt x="7144" y="2426494"/>
                  </a:cubicBezTo>
                  <a:cubicBezTo>
                    <a:pt x="7144" y="1090324"/>
                    <a:pt x="1090324" y="7144"/>
                    <a:pt x="2426494" y="7144"/>
                  </a:cubicBezTo>
                  <a:cubicBezTo>
                    <a:pt x="3762664" y="7144"/>
                    <a:pt x="4845844" y="1090324"/>
                    <a:pt x="4845844" y="2426494"/>
                  </a:cubicBezTo>
                  <a:close/>
                </a:path>
              </a:pathLst>
            </a:custGeom>
            <a:solidFill>
              <a:srgbClr val="FFFFFF"/>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7B811511-43BF-4D2D-8324-1A0080BDFB6B}"/>
                </a:ext>
              </a:extLst>
            </p:cNvPr>
            <p:cNvSpPr/>
            <p:nvPr/>
          </p:nvSpPr>
          <p:spPr>
            <a:xfrm>
              <a:off x="9571052" y="4914231"/>
              <a:ext cx="5458457" cy="3648497"/>
            </a:xfrm>
            <a:custGeom>
              <a:avLst/>
              <a:gdLst>
                <a:gd name="connsiteX0" fmla="*/ 5236559 w 5457825"/>
                <a:gd name="connsiteY0" fmla="*/ 1740313 h 3648075"/>
                <a:gd name="connsiteX1" fmla="*/ 4628483 w 5457825"/>
                <a:gd name="connsiteY1" fmla="*/ 838391 h 3648075"/>
                <a:gd name="connsiteX2" fmla="*/ 3726560 w 5457825"/>
                <a:gd name="connsiteY2" fmla="*/ 230314 h 3648075"/>
                <a:gd name="connsiteX3" fmla="*/ 2621756 w 5457825"/>
                <a:gd name="connsiteY3" fmla="*/ 7144 h 3648075"/>
                <a:gd name="connsiteX4" fmla="*/ 1516951 w 5457825"/>
                <a:gd name="connsiteY4" fmla="*/ 230314 h 3648075"/>
                <a:gd name="connsiteX5" fmla="*/ 614934 w 5457825"/>
                <a:gd name="connsiteY5" fmla="*/ 838391 h 3648075"/>
                <a:gd name="connsiteX6" fmla="*/ 7144 w 5457825"/>
                <a:gd name="connsiteY6" fmla="*/ 1739837 h 3648075"/>
                <a:gd name="connsiteX7" fmla="*/ 648176 w 5457825"/>
                <a:gd name="connsiteY7" fmla="*/ 2669572 h 3648075"/>
                <a:gd name="connsiteX8" fmla="*/ 2621756 w 5457825"/>
                <a:gd name="connsiteY8" fmla="*/ 863918 h 3648075"/>
                <a:gd name="connsiteX9" fmla="*/ 4577334 w 5457825"/>
                <a:gd name="connsiteY9" fmla="*/ 2525935 h 3648075"/>
                <a:gd name="connsiteX10" fmla="*/ 4577334 w 5457825"/>
                <a:gd name="connsiteY10" fmla="*/ 2525935 h 3648075"/>
                <a:gd name="connsiteX11" fmla="*/ 5346573 w 5457825"/>
                <a:gd name="connsiteY11" fmla="*/ 3641598 h 3648075"/>
                <a:gd name="connsiteX12" fmla="*/ 5459826 w 5457825"/>
                <a:gd name="connsiteY12" fmla="*/ 2845118 h 3648075"/>
                <a:gd name="connsiteX13" fmla="*/ 5236559 w 5457825"/>
                <a:gd name="connsiteY13" fmla="*/ 1740313 h 364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57825" h="3648075">
                  <a:moveTo>
                    <a:pt x="5236559" y="1740313"/>
                  </a:moveTo>
                  <a:cubicBezTo>
                    <a:pt x="5093589" y="1402271"/>
                    <a:pt x="4888992" y="1098804"/>
                    <a:pt x="4628483" y="838391"/>
                  </a:cubicBezTo>
                  <a:cubicBezTo>
                    <a:pt x="4367975" y="577882"/>
                    <a:pt x="4064508" y="373285"/>
                    <a:pt x="3726560" y="230314"/>
                  </a:cubicBezTo>
                  <a:cubicBezTo>
                    <a:pt x="3376423" y="82201"/>
                    <a:pt x="3004661" y="7144"/>
                    <a:pt x="2621756" y="7144"/>
                  </a:cubicBezTo>
                  <a:cubicBezTo>
                    <a:pt x="2238851" y="7144"/>
                    <a:pt x="1867090" y="82296"/>
                    <a:pt x="1516951" y="230314"/>
                  </a:cubicBezTo>
                  <a:cubicBezTo>
                    <a:pt x="1178909" y="373285"/>
                    <a:pt x="875443" y="577882"/>
                    <a:pt x="614934" y="838391"/>
                  </a:cubicBezTo>
                  <a:cubicBezTo>
                    <a:pt x="354520" y="1098709"/>
                    <a:pt x="150114" y="1401985"/>
                    <a:pt x="7144" y="1739837"/>
                  </a:cubicBezTo>
                  <a:lnTo>
                    <a:pt x="648176" y="2669572"/>
                  </a:lnTo>
                  <a:cubicBezTo>
                    <a:pt x="737330" y="1659064"/>
                    <a:pt x="1588389" y="863918"/>
                    <a:pt x="2621756" y="863918"/>
                  </a:cubicBezTo>
                  <a:cubicBezTo>
                    <a:pt x="3605593" y="863918"/>
                    <a:pt x="4424173" y="1584674"/>
                    <a:pt x="4577334" y="2525935"/>
                  </a:cubicBezTo>
                  <a:lnTo>
                    <a:pt x="4577334" y="2525935"/>
                  </a:lnTo>
                  <a:lnTo>
                    <a:pt x="5346573" y="3641598"/>
                  </a:lnTo>
                  <a:cubicBezTo>
                    <a:pt x="5421821" y="3384328"/>
                    <a:pt x="5459826" y="3117533"/>
                    <a:pt x="5459826" y="2845118"/>
                  </a:cubicBezTo>
                  <a:cubicBezTo>
                    <a:pt x="5459730" y="2462117"/>
                    <a:pt x="5384673" y="2090452"/>
                    <a:pt x="5236559" y="1740313"/>
                  </a:cubicBezTo>
                  <a:close/>
                </a:path>
              </a:pathLst>
            </a:custGeom>
            <a:solidFill>
              <a:srgbClr val="F1CA1A"/>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B6B061B7-9D05-4BF6-9448-3D63ABB718AC}"/>
                </a:ext>
              </a:extLst>
            </p:cNvPr>
            <p:cNvSpPr/>
            <p:nvPr/>
          </p:nvSpPr>
          <p:spPr>
            <a:xfrm>
              <a:off x="9347569" y="6955961"/>
              <a:ext cx="5458457" cy="3648497"/>
            </a:xfrm>
            <a:custGeom>
              <a:avLst/>
              <a:gdLst>
                <a:gd name="connsiteX0" fmla="*/ 4818698 w 5457825"/>
                <a:gd name="connsiteY0" fmla="*/ 979170 h 3648075"/>
                <a:gd name="connsiteX1" fmla="*/ 2845117 w 5457825"/>
                <a:gd name="connsiteY1" fmla="*/ 2784824 h 3648075"/>
                <a:gd name="connsiteX2" fmla="*/ 889540 w 5457825"/>
                <a:gd name="connsiteY2" fmla="*/ 1122712 h 3648075"/>
                <a:gd name="connsiteX3" fmla="*/ 120396 w 5457825"/>
                <a:gd name="connsiteY3" fmla="*/ 7144 h 3648075"/>
                <a:gd name="connsiteX4" fmla="*/ 7144 w 5457825"/>
                <a:gd name="connsiteY4" fmla="*/ 803624 h 3648075"/>
                <a:gd name="connsiteX5" fmla="*/ 230314 w 5457825"/>
                <a:gd name="connsiteY5" fmla="*/ 1908429 h 3648075"/>
                <a:gd name="connsiteX6" fmla="*/ 838295 w 5457825"/>
                <a:gd name="connsiteY6" fmla="*/ 2810447 h 3648075"/>
                <a:gd name="connsiteX7" fmla="*/ 1740312 w 5457825"/>
                <a:gd name="connsiteY7" fmla="*/ 3418428 h 3648075"/>
                <a:gd name="connsiteX8" fmla="*/ 2845117 w 5457825"/>
                <a:gd name="connsiteY8" fmla="*/ 3641598 h 3648075"/>
                <a:gd name="connsiteX9" fmla="*/ 3949923 w 5457825"/>
                <a:gd name="connsiteY9" fmla="*/ 3418428 h 3648075"/>
                <a:gd name="connsiteX10" fmla="*/ 4851845 w 5457825"/>
                <a:gd name="connsiteY10" fmla="*/ 2810447 h 3648075"/>
                <a:gd name="connsiteX11" fmla="*/ 5459636 w 5457825"/>
                <a:gd name="connsiteY11" fmla="*/ 1909000 h 3648075"/>
                <a:gd name="connsiteX12" fmla="*/ 4818698 w 5457825"/>
                <a:gd name="connsiteY12" fmla="*/ 979170 h 364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57825" h="3648075">
                  <a:moveTo>
                    <a:pt x="4818698" y="979170"/>
                  </a:moveTo>
                  <a:cubicBezTo>
                    <a:pt x="4729544" y="1989772"/>
                    <a:pt x="3878485" y="2784824"/>
                    <a:pt x="2845117" y="2784824"/>
                  </a:cubicBezTo>
                  <a:cubicBezTo>
                    <a:pt x="1861281" y="2784824"/>
                    <a:pt x="1042606" y="2063972"/>
                    <a:pt x="889540" y="1122712"/>
                  </a:cubicBezTo>
                  <a:lnTo>
                    <a:pt x="120396" y="7144"/>
                  </a:lnTo>
                  <a:cubicBezTo>
                    <a:pt x="45148" y="264414"/>
                    <a:pt x="7144" y="531209"/>
                    <a:pt x="7144" y="803624"/>
                  </a:cubicBezTo>
                  <a:cubicBezTo>
                    <a:pt x="7144" y="1186529"/>
                    <a:pt x="82201" y="1558290"/>
                    <a:pt x="230314" y="1908429"/>
                  </a:cubicBezTo>
                  <a:cubicBezTo>
                    <a:pt x="373285" y="2246471"/>
                    <a:pt x="577882" y="2549938"/>
                    <a:pt x="838295" y="2810447"/>
                  </a:cubicBezTo>
                  <a:cubicBezTo>
                    <a:pt x="1098804" y="3070955"/>
                    <a:pt x="1402270" y="3275457"/>
                    <a:pt x="1740312" y="3418428"/>
                  </a:cubicBezTo>
                  <a:cubicBezTo>
                    <a:pt x="2090452" y="3566541"/>
                    <a:pt x="2462213" y="3641598"/>
                    <a:pt x="2845117" y="3641598"/>
                  </a:cubicBezTo>
                  <a:cubicBezTo>
                    <a:pt x="3228023" y="3641598"/>
                    <a:pt x="3599784" y="3566541"/>
                    <a:pt x="3949923" y="3418428"/>
                  </a:cubicBezTo>
                  <a:cubicBezTo>
                    <a:pt x="4287965" y="3275457"/>
                    <a:pt x="4591432" y="3070860"/>
                    <a:pt x="4851845" y="2810447"/>
                  </a:cubicBezTo>
                  <a:cubicBezTo>
                    <a:pt x="5112258" y="2550033"/>
                    <a:pt x="5316665" y="2246853"/>
                    <a:pt x="5459636" y="1909000"/>
                  </a:cubicBezTo>
                  <a:lnTo>
                    <a:pt x="4818698" y="979170"/>
                  </a:lnTo>
                  <a:close/>
                </a:path>
              </a:pathLst>
            </a:custGeom>
            <a:solidFill>
              <a:srgbClr val="A1AEB2"/>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E9CFF04-6BA5-410E-B5AA-0D40C81184FB}"/>
                </a:ext>
              </a:extLst>
            </p:cNvPr>
            <p:cNvSpPr/>
            <p:nvPr/>
          </p:nvSpPr>
          <p:spPr>
            <a:xfrm>
              <a:off x="9766337" y="5332903"/>
              <a:ext cx="4848786" cy="4848786"/>
            </a:xfrm>
            <a:custGeom>
              <a:avLst/>
              <a:gdLst>
                <a:gd name="connsiteX0" fmla="*/ 4845844 w 4848225"/>
                <a:gd name="connsiteY0" fmla="*/ 2426494 h 4848225"/>
                <a:gd name="connsiteX1" fmla="*/ 2426493 w 4848225"/>
                <a:gd name="connsiteY1" fmla="*/ 4845844 h 4848225"/>
                <a:gd name="connsiteX2" fmla="*/ 7143 w 4848225"/>
                <a:gd name="connsiteY2" fmla="*/ 2426494 h 4848225"/>
                <a:gd name="connsiteX3" fmla="*/ 2426493 w 4848225"/>
                <a:gd name="connsiteY3" fmla="*/ 7144 h 4848225"/>
                <a:gd name="connsiteX4" fmla="*/ 4845844 w 4848225"/>
                <a:gd name="connsiteY4" fmla="*/ 2426494 h 4848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8225" h="4848225">
                  <a:moveTo>
                    <a:pt x="4845844" y="2426494"/>
                  </a:moveTo>
                  <a:cubicBezTo>
                    <a:pt x="4845844" y="3762664"/>
                    <a:pt x="3762663" y="4845844"/>
                    <a:pt x="2426493" y="4845844"/>
                  </a:cubicBezTo>
                  <a:cubicBezTo>
                    <a:pt x="1090324" y="4845844"/>
                    <a:pt x="7143" y="3762664"/>
                    <a:pt x="7143" y="2426494"/>
                  </a:cubicBezTo>
                  <a:cubicBezTo>
                    <a:pt x="7143" y="1090324"/>
                    <a:pt x="1090324" y="7144"/>
                    <a:pt x="2426493" y="7144"/>
                  </a:cubicBezTo>
                  <a:cubicBezTo>
                    <a:pt x="3762663" y="7144"/>
                    <a:pt x="4845844" y="1090324"/>
                    <a:pt x="4845844" y="2426494"/>
                  </a:cubicBezTo>
                  <a:close/>
                </a:path>
              </a:pathLst>
            </a:custGeom>
            <a:solidFill>
              <a:srgbClr val="FFFFFF"/>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AB61CB2-8F53-49EE-B02C-D3F15CCD8A1F}"/>
                </a:ext>
              </a:extLst>
            </p:cNvPr>
            <p:cNvSpPr/>
            <p:nvPr/>
          </p:nvSpPr>
          <p:spPr>
            <a:xfrm>
              <a:off x="17919823" y="4914231"/>
              <a:ext cx="5458457" cy="3648497"/>
            </a:xfrm>
            <a:custGeom>
              <a:avLst/>
              <a:gdLst>
                <a:gd name="connsiteX0" fmla="*/ 5236559 w 5457825"/>
                <a:gd name="connsiteY0" fmla="*/ 1740313 h 3648075"/>
                <a:gd name="connsiteX1" fmla="*/ 4628484 w 5457825"/>
                <a:gd name="connsiteY1" fmla="*/ 838391 h 3648075"/>
                <a:gd name="connsiteX2" fmla="*/ 3726562 w 5457825"/>
                <a:gd name="connsiteY2" fmla="*/ 230314 h 3648075"/>
                <a:gd name="connsiteX3" fmla="*/ 2621758 w 5457825"/>
                <a:gd name="connsiteY3" fmla="*/ 7144 h 3648075"/>
                <a:gd name="connsiteX4" fmla="*/ 1516952 w 5457825"/>
                <a:gd name="connsiteY4" fmla="*/ 230314 h 3648075"/>
                <a:gd name="connsiteX5" fmla="*/ 614935 w 5457825"/>
                <a:gd name="connsiteY5" fmla="*/ 838391 h 3648075"/>
                <a:gd name="connsiteX6" fmla="*/ 7144 w 5457825"/>
                <a:gd name="connsiteY6" fmla="*/ 1739837 h 3648075"/>
                <a:gd name="connsiteX7" fmla="*/ 648177 w 5457825"/>
                <a:gd name="connsiteY7" fmla="*/ 2669572 h 3648075"/>
                <a:gd name="connsiteX8" fmla="*/ 2621758 w 5457825"/>
                <a:gd name="connsiteY8" fmla="*/ 863918 h 3648075"/>
                <a:gd name="connsiteX9" fmla="*/ 4577334 w 5457825"/>
                <a:gd name="connsiteY9" fmla="*/ 2525935 h 3648075"/>
                <a:gd name="connsiteX10" fmla="*/ 4577334 w 5457825"/>
                <a:gd name="connsiteY10" fmla="*/ 2525935 h 3648075"/>
                <a:gd name="connsiteX11" fmla="*/ 5346573 w 5457825"/>
                <a:gd name="connsiteY11" fmla="*/ 3641598 h 3648075"/>
                <a:gd name="connsiteX12" fmla="*/ 5459826 w 5457825"/>
                <a:gd name="connsiteY12" fmla="*/ 2845118 h 3648075"/>
                <a:gd name="connsiteX13" fmla="*/ 5236559 w 5457825"/>
                <a:gd name="connsiteY13" fmla="*/ 1740313 h 364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57825" h="3648075">
                  <a:moveTo>
                    <a:pt x="5236559" y="1740313"/>
                  </a:moveTo>
                  <a:cubicBezTo>
                    <a:pt x="5093591" y="1402271"/>
                    <a:pt x="4888991" y="1098804"/>
                    <a:pt x="4628484" y="838391"/>
                  </a:cubicBezTo>
                  <a:cubicBezTo>
                    <a:pt x="4367974" y="577882"/>
                    <a:pt x="4064509" y="373285"/>
                    <a:pt x="3726562" y="230314"/>
                  </a:cubicBezTo>
                  <a:cubicBezTo>
                    <a:pt x="3376423" y="82201"/>
                    <a:pt x="3004662" y="7144"/>
                    <a:pt x="2621758" y="7144"/>
                  </a:cubicBezTo>
                  <a:cubicBezTo>
                    <a:pt x="2238851" y="7144"/>
                    <a:pt x="1867091" y="82296"/>
                    <a:pt x="1516952" y="230314"/>
                  </a:cubicBezTo>
                  <a:cubicBezTo>
                    <a:pt x="1178909" y="373285"/>
                    <a:pt x="875443" y="577882"/>
                    <a:pt x="614935" y="838391"/>
                  </a:cubicBezTo>
                  <a:cubicBezTo>
                    <a:pt x="354520" y="1098709"/>
                    <a:pt x="150114" y="1401985"/>
                    <a:pt x="7144" y="1739837"/>
                  </a:cubicBezTo>
                  <a:lnTo>
                    <a:pt x="648177" y="2669572"/>
                  </a:lnTo>
                  <a:cubicBezTo>
                    <a:pt x="737331" y="1659064"/>
                    <a:pt x="1588389" y="863918"/>
                    <a:pt x="2621758" y="863918"/>
                  </a:cubicBezTo>
                  <a:cubicBezTo>
                    <a:pt x="3605593" y="863918"/>
                    <a:pt x="4424173" y="1584674"/>
                    <a:pt x="4577334" y="2525935"/>
                  </a:cubicBezTo>
                  <a:lnTo>
                    <a:pt x="4577334" y="2525935"/>
                  </a:lnTo>
                  <a:lnTo>
                    <a:pt x="5346573" y="3641598"/>
                  </a:lnTo>
                  <a:cubicBezTo>
                    <a:pt x="5421822" y="3384328"/>
                    <a:pt x="5459826" y="3117533"/>
                    <a:pt x="5459826" y="2845118"/>
                  </a:cubicBezTo>
                  <a:cubicBezTo>
                    <a:pt x="5459731" y="2462117"/>
                    <a:pt x="5384673" y="2090452"/>
                    <a:pt x="5236559" y="1740313"/>
                  </a:cubicBezTo>
                  <a:close/>
                </a:path>
              </a:pathLst>
            </a:custGeom>
            <a:solidFill>
              <a:srgbClr val="A1AEB2"/>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53CA4544-B863-4AE7-B752-B2D076B9B912}"/>
                </a:ext>
              </a:extLst>
            </p:cNvPr>
            <p:cNvSpPr/>
            <p:nvPr/>
          </p:nvSpPr>
          <p:spPr>
            <a:xfrm>
              <a:off x="17696340" y="6955961"/>
              <a:ext cx="5458457" cy="3648497"/>
            </a:xfrm>
            <a:custGeom>
              <a:avLst/>
              <a:gdLst>
                <a:gd name="connsiteX0" fmla="*/ 4818698 w 5457825"/>
                <a:gd name="connsiteY0" fmla="*/ 979170 h 3648075"/>
                <a:gd name="connsiteX1" fmla="*/ 2845118 w 5457825"/>
                <a:gd name="connsiteY1" fmla="*/ 2784824 h 3648075"/>
                <a:gd name="connsiteX2" fmla="*/ 889540 w 5457825"/>
                <a:gd name="connsiteY2" fmla="*/ 1122712 h 3648075"/>
                <a:gd name="connsiteX3" fmla="*/ 120396 w 5457825"/>
                <a:gd name="connsiteY3" fmla="*/ 7144 h 3648075"/>
                <a:gd name="connsiteX4" fmla="*/ 7144 w 5457825"/>
                <a:gd name="connsiteY4" fmla="*/ 803624 h 3648075"/>
                <a:gd name="connsiteX5" fmla="*/ 230314 w 5457825"/>
                <a:gd name="connsiteY5" fmla="*/ 1908429 h 3648075"/>
                <a:gd name="connsiteX6" fmla="*/ 838295 w 5457825"/>
                <a:gd name="connsiteY6" fmla="*/ 2810447 h 3648075"/>
                <a:gd name="connsiteX7" fmla="*/ 1740312 w 5457825"/>
                <a:gd name="connsiteY7" fmla="*/ 3418428 h 3648075"/>
                <a:gd name="connsiteX8" fmla="*/ 2845118 w 5457825"/>
                <a:gd name="connsiteY8" fmla="*/ 3641598 h 3648075"/>
                <a:gd name="connsiteX9" fmla="*/ 3949923 w 5457825"/>
                <a:gd name="connsiteY9" fmla="*/ 3418428 h 3648075"/>
                <a:gd name="connsiteX10" fmla="*/ 4851845 w 5457825"/>
                <a:gd name="connsiteY10" fmla="*/ 2810447 h 3648075"/>
                <a:gd name="connsiteX11" fmla="*/ 5459636 w 5457825"/>
                <a:gd name="connsiteY11" fmla="*/ 1909000 h 3648075"/>
                <a:gd name="connsiteX12" fmla="*/ 4818698 w 5457825"/>
                <a:gd name="connsiteY12" fmla="*/ 979170 h 364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57825" h="3648075">
                  <a:moveTo>
                    <a:pt x="4818698" y="979170"/>
                  </a:moveTo>
                  <a:cubicBezTo>
                    <a:pt x="4729543" y="1989772"/>
                    <a:pt x="3878485" y="2784824"/>
                    <a:pt x="2845118" y="2784824"/>
                  </a:cubicBezTo>
                  <a:cubicBezTo>
                    <a:pt x="1861281" y="2784824"/>
                    <a:pt x="1042606" y="2063972"/>
                    <a:pt x="889540" y="1122712"/>
                  </a:cubicBezTo>
                  <a:lnTo>
                    <a:pt x="120396" y="7144"/>
                  </a:lnTo>
                  <a:cubicBezTo>
                    <a:pt x="45148" y="264414"/>
                    <a:pt x="7144" y="531209"/>
                    <a:pt x="7144" y="803624"/>
                  </a:cubicBezTo>
                  <a:cubicBezTo>
                    <a:pt x="7144" y="1186529"/>
                    <a:pt x="82201" y="1558290"/>
                    <a:pt x="230314" y="1908429"/>
                  </a:cubicBezTo>
                  <a:cubicBezTo>
                    <a:pt x="373284" y="2246471"/>
                    <a:pt x="577881" y="2549938"/>
                    <a:pt x="838295" y="2810447"/>
                  </a:cubicBezTo>
                  <a:cubicBezTo>
                    <a:pt x="1098804" y="3070955"/>
                    <a:pt x="1402270" y="3275457"/>
                    <a:pt x="1740312" y="3418428"/>
                  </a:cubicBezTo>
                  <a:cubicBezTo>
                    <a:pt x="2090452" y="3566541"/>
                    <a:pt x="2462211" y="3641598"/>
                    <a:pt x="2845118" y="3641598"/>
                  </a:cubicBezTo>
                  <a:cubicBezTo>
                    <a:pt x="3228023" y="3641598"/>
                    <a:pt x="3599784" y="3566541"/>
                    <a:pt x="3949923" y="3418428"/>
                  </a:cubicBezTo>
                  <a:cubicBezTo>
                    <a:pt x="4287965" y="3275457"/>
                    <a:pt x="4591430" y="3070860"/>
                    <a:pt x="4851845" y="2810447"/>
                  </a:cubicBezTo>
                  <a:cubicBezTo>
                    <a:pt x="5112259" y="2550033"/>
                    <a:pt x="5316665" y="2246853"/>
                    <a:pt x="5459636" y="1909000"/>
                  </a:cubicBezTo>
                  <a:lnTo>
                    <a:pt x="4818698" y="979170"/>
                  </a:lnTo>
                  <a:close/>
                </a:path>
              </a:pathLst>
            </a:custGeom>
            <a:solidFill>
              <a:srgbClr val="35A5BC"/>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3D9C39FA-3832-4AED-9754-88DC80C26DCC}"/>
                </a:ext>
              </a:extLst>
            </p:cNvPr>
            <p:cNvSpPr/>
            <p:nvPr/>
          </p:nvSpPr>
          <p:spPr>
            <a:xfrm>
              <a:off x="18115108" y="5332903"/>
              <a:ext cx="4848786" cy="4848786"/>
            </a:xfrm>
            <a:custGeom>
              <a:avLst/>
              <a:gdLst>
                <a:gd name="connsiteX0" fmla="*/ 4845845 w 4848225"/>
                <a:gd name="connsiteY0" fmla="*/ 2426494 h 4848225"/>
                <a:gd name="connsiteX1" fmla="*/ 2426495 w 4848225"/>
                <a:gd name="connsiteY1" fmla="*/ 4845844 h 4848225"/>
                <a:gd name="connsiteX2" fmla="*/ 7145 w 4848225"/>
                <a:gd name="connsiteY2" fmla="*/ 2426494 h 4848225"/>
                <a:gd name="connsiteX3" fmla="*/ 2426495 w 4848225"/>
                <a:gd name="connsiteY3" fmla="*/ 7144 h 4848225"/>
                <a:gd name="connsiteX4" fmla="*/ 4845845 w 4848225"/>
                <a:gd name="connsiteY4" fmla="*/ 2426494 h 4848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8225" h="4848225">
                  <a:moveTo>
                    <a:pt x="4845845" y="2426494"/>
                  </a:moveTo>
                  <a:cubicBezTo>
                    <a:pt x="4845845" y="3762664"/>
                    <a:pt x="3762665" y="4845844"/>
                    <a:pt x="2426495" y="4845844"/>
                  </a:cubicBezTo>
                  <a:cubicBezTo>
                    <a:pt x="1090325" y="4845844"/>
                    <a:pt x="7145" y="3762664"/>
                    <a:pt x="7145" y="2426494"/>
                  </a:cubicBezTo>
                  <a:cubicBezTo>
                    <a:pt x="7145" y="1090324"/>
                    <a:pt x="1090325" y="7144"/>
                    <a:pt x="2426495" y="7144"/>
                  </a:cubicBezTo>
                  <a:cubicBezTo>
                    <a:pt x="3762665" y="7144"/>
                    <a:pt x="4845845" y="1090324"/>
                    <a:pt x="4845845" y="2426494"/>
                  </a:cubicBezTo>
                  <a:close/>
                </a:path>
              </a:pathLst>
            </a:custGeom>
            <a:solidFill>
              <a:srgbClr val="CFCFCF"/>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ABC59381-E2FD-4C80-93CD-6061435E4221}"/>
                </a:ext>
              </a:extLst>
            </p:cNvPr>
            <p:cNvSpPr/>
            <p:nvPr/>
          </p:nvSpPr>
          <p:spPr>
            <a:xfrm>
              <a:off x="17192235" y="4410266"/>
              <a:ext cx="6696850" cy="6696850"/>
            </a:xfrm>
            <a:custGeom>
              <a:avLst/>
              <a:gdLst>
                <a:gd name="connsiteX0" fmla="*/ 5018613 w 6696075"/>
                <a:gd name="connsiteY0" fmla="*/ 1679606 h 6696075"/>
                <a:gd name="connsiteX1" fmla="*/ 5018614 w 6696075"/>
                <a:gd name="connsiteY1" fmla="*/ 5018613 h 6696075"/>
                <a:gd name="connsiteX2" fmla="*/ 1679607 w 6696075"/>
                <a:gd name="connsiteY2" fmla="*/ 5018613 h 6696075"/>
                <a:gd name="connsiteX3" fmla="*/ 1679607 w 6696075"/>
                <a:gd name="connsiteY3" fmla="*/ 1679605 h 6696075"/>
                <a:gd name="connsiteX4" fmla="*/ 5018613 w 6696075"/>
                <a:gd name="connsiteY4" fmla="*/ 1679606 h 6696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6075" h="6696075">
                  <a:moveTo>
                    <a:pt x="5018613" y="1679606"/>
                  </a:moveTo>
                  <a:cubicBezTo>
                    <a:pt x="5940654" y="2601648"/>
                    <a:pt x="5940654" y="4096572"/>
                    <a:pt x="5018614" y="5018613"/>
                  </a:cubicBezTo>
                  <a:cubicBezTo>
                    <a:pt x="4096572" y="5940654"/>
                    <a:pt x="2601648" y="5940654"/>
                    <a:pt x="1679607" y="5018613"/>
                  </a:cubicBezTo>
                  <a:cubicBezTo>
                    <a:pt x="757566" y="4096571"/>
                    <a:pt x="757565" y="2601647"/>
                    <a:pt x="1679607" y="1679605"/>
                  </a:cubicBezTo>
                  <a:cubicBezTo>
                    <a:pt x="2601649" y="757564"/>
                    <a:pt x="4096572" y="757565"/>
                    <a:pt x="5018613" y="1679606"/>
                  </a:cubicBezTo>
                  <a:close/>
                </a:path>
              </a:pathLst>
            </a:custGeom>
            <a:solidFill>
              <a:srgbClr val="FFFFFF"/>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8791F79D-CE94-4A4D-A6A6-5591D1A8CE71}"/>
                </a:ext>
              </a:extLst>
            </p:cNvPr>
            <p:cNvSpPr/>
            <p:nvPr/>
          </p:nvSpPr>
          <p:spPr>
            <a:xfrm>
              <a:off x="3815856" y="6448790"/>
              <a:ext cx="247679" cy="247679"/>
            </a:xfrm>
            <a:custGeom>
              <a:avLst/>
              <a:gdLst>
                <a:gd name="connsiteX0" fmla="*/ 249079 w 247650"/>
                <a:gd name="connsiteY0" fmla="*/ 128111 h 247650"/>
                <a:gd name="connsiteX1" fmla="*/ 128111 w 247650"/>
                <a:gd name="connsiteY1" fmla="*/ 249079 h 247650"/>
                <a:gd name="connsiteX2" fmla="*/ 7144 w 247650"/>
                <a:gd name="connsiteY2" fmla="*/ 128111 h 247650"/>
                <a:gd name="connsiteX3" fmla="*/ 128111 w 247650"/>
                <a:gd name="connsiteY3" fmla="*/ 7144 h 247650"/>
                <a:gd name="connsiteX4" fmla="*/ 249079 w 247650"/>
                <a:gd name="connsiteY4" fmla="*/ 128111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9079" y="128111"/>
                  </a:moveTo>
                  <a:cubicBezTo>
                    <a:pt x="249079" y="194920"/>
                    <a:pt x="194920" y="249079"/>
                    <a:pt x="128111" y="249079"/>
                  </a:cubicBezTo>
                  <a:cubicBezTo>
                    <a:pt x="61303" y="249079"/>
                    <a:pt x="7144" y="194920"/>
                    <a:pt x="7144" y="128111"/>
                  </a:cubicBezTo>
                  <a:cubicBezTo>
                    <a:pt x="7144" y="61303"/>
                    <a:pt x="61303" y="7144"/>
                    <a:pt x="128111" y="7144"/>
                  </a:cubicBezTo>
                  <a:cubicBezTo>
                    <a:pt x="194920" y="7144"/>
                    <a:pt x="249079" y="61303"/>
                    <a:pt x="249079" y="128111"/>
                  </a:cubicBezTo>
                  <a:close/>
                </a:path>
              </a:pathLst>
            </a:custGeom>
            <a:solidFill>
              <a:srgbClr val="F1CA1A"/>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A3C28E52-03BA-4980-882B-E81A470FDDD6}"/>
                </a:ext>
              </a:extLst>
            </p:cNvPr>
            <p:cNvSpPr/>
            <p:nvPr/>
          </p:nvSpPr>
          <p:spPr>
            <a:xfrm>
              <a:off x="4047877" y="6401865"/>
              <a:ext cx="276257" cy="276257"/>
            </a:xfrm>
            <a:custGeom>
              <a:avLst/>
              <a:gdLst>
                <a:gd name="connsiteX0" fmla="*/ 206095 w 276225"/>
                <a:gd name="connsiteY0" fmla="*/ 75433 h 276225"/>
                <a:gd name="connsiteX1" fmla="*/ 206095 w 276225"/>
                <a:gd name="connsiteY1" fmla="*/ 206095 h 276225"/>
                <a:gd name="connsiteX2" fmla="*/ 75433 w 276225"/>
                <a:gd name="connsiteY2" fmla="*/ 206095 h 276225"/>
                <a:gd name="connsiteX3" fmla="*/ 75433 w 276225"/>
                <a:gd name="connsiteY3" fmla="*/ 75433 h 276225"/>
                <a:gd name="connsiteX4" fmla="*/ 206095 w 276225"/>
                <a:gd name="connsiteY4" fmla="*/ 75433 h 27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25" h="276225">
                  <a:moveTo>
                    <a:pt x="206095" y="75433"/>
                  </a:moveTo>
                  <a:cubicBezTo>
                    <a:pt x="242176" y="111514"/>
                    <a:pt x="242176" y="170014"/>
                    <a:pt x="206095" y="206095"/>
                  </a:cubicBezTo>
                  <a:cubicBezTo>
                    <a:pt x="170014" y="242176"/>
                    <a:pt x="111515" y="242176"/>
                    <a:pt x="75433" y="206095"/>
                  </a:cubicBezTo>
                  <a:cubicBezTo>
                    <a:pt x="39352" y="170014"/>
                    <a:pt x="39352" y="111515"/>
                    <a:pt x="75433" y="75433"/>
                  </a:cubicBezTo>
                  <a:cubicBezTo>
                    <a:pt x="111514" y="39352"/>
                    <a:pt x="170014" y="39352"/>
                    <a:pt x="206095" y="75433"/>
                  </a:cubicBezTo>
                  <a:close/>
                </a:path>
              </a:pathLst>
            </a:custGeom>
            <a:solidFill>
              <a:srgbClr val="F1CA1A"/>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5E67625-2043-4B4D-934B-22D75E675DC3}"/>
                </a:ext>
              </a:extLst>
            </p:cNvPr>
            <p:cNvSpPr/>
            <p:nvPr/>
          </p:nvSpPr>
          <p:spPr>
            <a:xfrm>
              <a:off x="3712337" y="6756387"/>
              <a:ext cx="466779" cy="400096"/>
            </a:xfrm>
            <a:custGeom>
              <a:avLst/>
              <a:gdLst>
                <a:gd name="connsiteX0" fmla="*/ 140846 w 466725"/>
                <a:gd name="connsiteY0" fmla="*/ 48864 h 400050"/>
                <a:gd name="connsiteX1" fmla="*/ 45977 w 466725"/>
                <a:gd name="connsiteY1" fmla="*/ 151353 h 400050"/>
                <a:gd name="connsiteX2" fmla="*/ 139131 w 466725"/>
                <a:gd name="connsiteY2" fmla="*/ 394621 h 400050"/>
                <a:gd name="connsiteX3" fmla="*/ 327821 w 466725"/>
                <a:gd name="connsiteY3" fmla="*/ 394621 h 400050"/>
                <a:gd name="connsiteX4" fmla="*/ 421452 w 466725"/>
                <a:gd name="connsiteY4" fmla="*/ 151924 h 400050"/>
                <a:gd name="connsiteX5" fmla="*/ 327631 w 466725"/>
                <a:gd name="connsiteY5" fmla="*/ 49435 h 400050"/>
                <a:gd name="connsiteX6" fmla="*/ 140846 w 466725"/>
                <a:gd name="connsiteY6" fmla="*/ 48864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725" h="400050">
                  <a:moveTo>
                    <a:pt x="140846" y="48864"/>
                  </a:moveTo>
                  <a:lnTo>
                    <a:pt x="45977" y="151353"/>
                  </a:lnTo>
                  <a:cubicBezTo>
                    <a:pt x="-36986" y="241078"/>
                    <a:pt x="21783" y="394621"/>
                    <a:pt x="139131" y="394621"/>
                  </a:cubicBezTo>
                  <a:lnTo>
                    <a:pt x="327821" y="394621"/>
                  </a:lnTo>
                  <a:cubicBezTo>
                    <a:pt x="444884" y="394621"/>
                    <a:pt x="503843" y="241935"/>
                    <a:pt x="421452" y="151924"/>
                  </a:cubicBezTo>
                  <a:lnTo>
                    <a:pt x="327631" y="49435"/>
                  </a:lnTo>
                  <a:cubicBezTo>
                    <a:pt x="276291" y="-6762"/>
                    <a:pt x="192471" y="-6953"/>
                    <a:pt x="140846" y="48864"/>
                  </a:cubicBezTo>
                  <a:close/>
                </a:path>
              </a:pathLst>
            </a:custGeom>
            <a:solidFill>
              <a:srgbClr val="F1CA1A"/>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C64A5358-C72D-45A6-A7E9-08FB3D5D05F3}"/>
                </a:ext>
              </a:extLst>
            </p:cNvPr>
            <p:cNvSpPr/>
            <p:nvPr/>
          </p:nvSpPr>
          <p:spPr>
            <a:xfrm>
              <a:off x="4121405" y="6647457"/>
              <a:ext cx="323887" cy="276257"/>
            </a:xfrm>
            <a:custGeom>
              <a:avLst/>
              <a:gdLst>
                <a:gd name="connsiteX0" fmla="*/ 100443 w 323850"/>
                <a:gd name="connsiteY0" fmla="*/ 36243 h 276225"/>
                <a:gd name="connsiteX1" fmla="*/ 34244 w 323850"/>
                <a:gd name="connsiteY1" fmla="*/ 107776 h 276225"/>
                <a:gd name="connsiteX2" fmla="*/ 99299 w 323850"/>
                <a:gd name="connsiteY2" fmla="*/ 277511 h 276225"/>
                <a:gd name="connsiteX3" fmla="*/ 230935 w 323850"/>
                <a:gd name="connsiteY3" fmla="*/ 277511 h 276225"/>
                <a:gd name="connsiteX4" fmla="*/ 296277 w 323850"/>
                <a:gd name="connsiteY4" fmla="*/ 108157 h 276225"/>
                <a:gd name="connsiteX5" fmla="*/ 230840 w 323850"/>
                <a:gd name="connsiteY5" fmla="*/ 36624 h 276225"/>
                <a:gd name="connsiteX6" fmla="*/ 100443 w 323850"/>
                <a:gd name="connsiteY6" fmla="*/ 3624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3850" h="276225">
                  <a:moveTo>
                    <a:pt x="100443" y="36243"/>
                  </a:moveTo>
                  <a:lnTo>
                    <a:pt x="34244" y="107776"/>
                  </a:lnTo>
                  <a:cubicBezTo>
                    <a:pt x="-23668" y="170355"/>
                    <a:pt x="17385" y="277511"/>
                    <a:pt x="99299" y="277511"/>
                  </a:cubicBezTo>
                  <a:lnTo>
                    <a:pt x="230935" y="277511"/>
                  </a:lnTo>
                  <a:cubicBezTo>
                    <a:pt x="312660" y="277511"/>
                    <a:pt x="353712" y="170927"/>
                    <a:pt x="296277" y="108157"/>
                  </a:cubicBezTo>
                  <a:lnTo>
                    <a:pt x="230840" y="36624"/>
                  </a:lnTo>
                  <a:cubicBezTo>
                    <a:pt x="194930" y="-2524"/>
                    <a:pt x="136447" y="-2714"/>
                    <a:pt x="100443" y="36243"/>
                  </a:cubicBezTo>
                  <a:close/>
                </a:path>
              </a:pathLst>
            </a:custGeom>
            <a:solidFill>
              <a:srgbClr val="F1CA1A"/>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05952FD6-D00D-4B80-A3DD-EC1AD279F5EF}"/>
                </a:ext>
              </a:extLst>
            </p:cNvPr>
            <p:cNvSpPr/>
            <p:nvPr/>
          </p:nvSpPr>
          <p:spPr>
            <a:xfrm>
              <a:off x="3365082" y="6330381"/>
              <a:ext cx="314361" cy="323887"/>
            </a:xfrm>
            <a:custGeom>
              <a:avLst/>
              <a:gdLst>
                <a:gd name="connsiteX0" fmla="*/ 166688 w 314325"/>
                <a:gd name="connsiteY0" fmla="*/ 325946 h 323850"/>
                <a:gd name="connsiteX1" fmla="*/ 251555 w 314325"/>
                <a:gd name="connsiteY1" fmla="*/ 301466 h 323850"/>
                <a:gd name="connsiteX2" fmla="*/ 259366 w 314325"/>
                <a:gd name="connsiteY2" fmla="*/ 266605 h 323850"/>
                <a:gd name="connsiteX3" fmla="*/ 224504 w 314325"/>
                <a:gd name="connsiteY3" fmla="*/ 258794 h 323850"/>
                <a:gd name="connsiteX4" fmla="*/ 166592 w 314325"/>
                <a:gd name="connsiteY4" fmla="*/ 275463 h 323850"/>
                <a:gd name="connsiteX5" fmla="*/ 57626 w 314325"/>
                <a:gd name="connsiteY5" fmla="*/ 166497 h 323850"/>
                <a:gd name="connsiteX6" fmla="*/ 166592 w 314325"/>
                <a:gd name="connsiteY6" fmla="*/ 57531 h 323850"/>
                <a:gd name="connsiteX7" fmla="*/ 260699 w 314325"/>
                <a:gd name="connsiteY7" fmla="*/ 111633 h 323850"/>
                <a:gd name="connsiteX8" fmla="*/ 295180 w 314325"/>
                <a:gd name="connsiteY8" fmla="*/ 120777 h 323850"/>
                <a:gd name="connsiteX9" fmla="*/ 304324 w 314325"/>
                <a:gd name="connsiteY9" fmla="*/ 86296 h 323850"/>
                <a:gd name="connsiteX10" fmla="*/ 166592 w 314325"/>
                <a:gd name="connsiteY10" fmla="*/ 7144 h 323850"/>
                <a:gd name="connsiteX11" fmla="*/ 7144 w 314325"/>
                <a:gd name="connsiteY11" fmla="*/ 166592 h 323850"/>
                <a:gd name="connsiteX12" fmla="*/ 166688 w 314325"/>
                <a:gd name="connsiteY12" fmla="*/ 325946 h 32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4325" h="323850">
                  <a:moveTo>
                    <a:pt x="166688" y="325946"/>
                  </a:moveTo>
                  <a:cubicBezTo>
                    <a:pt x="196882" y="325946"/>
                    <a:pt x="226219" y="317468"/>
                    <a:pt x="251555" y="301466"/>
                  </a:cubicBezTo>
                  <a:cubicBezTo>
                    <a:pt x="263366" y="294037"/>
                    <a:pt x="266890" y="278416"/>
                    <a:pt x="259366" y="266605"/>
                  </a:cubicBezTo>
                  <a:cubicBezTo>
                    <a:pt x="251936" y="254794"/>
                    <a:pt x="236315" y="251365"/>
                    <a:pt x="224504" y="258794"/>
                  </a:cubicBezTo>
                  <a:cubicBezTo>
                    <a:pt x="207264" y="269748"/>
                    <a:pt x="187262" y="275463"/>
                    <a:pt x="166592" y="275463"/>
                  </a:cubicBezTo>
                  <a:cubicBezTo>
                    <a:pt x="106489" y="275463"/>
                    <a:pt x="57626" y="226600"/>
                    <a:pt x="57626" y="166497"/>
                  </a:cubicBezTo>
                  <a:cubicBezTo>
                    <a:pt x="57626" y="106394"/>
                    <a:pt x="106489" y="57531"/>
                    <a:pt x="166592" y="57531"/>
                  </a:cubicBezTo>
                  <a:cubicBezTo>
                    <a:pt x="205264" y="57531"/>
                    <a:pt x="241268" y="78296"/>
                    <a:pt x="260699" y="111633"/>
                  </a:cubicBezTo>
                  <a:cubicBezTo>
                    <a:pt x="267748" y="123635"/>
                    <a:pt x="283178" y="127730"/>
                    <a:pt x="295180" y="120777"/>
                  </a:cubicBezTo>
                  <a:cubicBezTo>
                    <a:pt x="307181" y="113729"/>
                    <a:pt x="311277" y="98298"/>
                    <a:pt x="304324" y="86296"/>
                  </a:cubicBezTo>
                  <a:cubicBezTo>
                    <a:pt x="275844" y="37433"/>
                    <a:pt x="223075" y="7144"/>
                    <a:pt x="166592" y="7144"/>
                  </a:cubicBezTo>
                  <a:cubicBezTo>
                    <a:pt x="78676" y="7144"/>
                    <a:pt x="7144" y="78677"/>
                    <a:pt x="7144" y="166592"/>
                  </a:cubicBezTo>
                  <a:cubicBezTo>
                    <a:pt x="7144" y="254508"/>
                    <a:pt x="78772" y="325946"/>
                    <a:pt x="166688" y="325946"/>
                  </a:cubicBezTo>
                  <a:close/>
                </a:path>
              </a:pathLst>
            </a:custGeom>
            <a:solidFill>
              <a:srgbClr val="333333"/>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FF491643-6426-4180-8ADD-E8273332CCC5}"/>
                </a:ext>
              </a:extLst>
            </p:cNvPr>
            <p:cNvSpPr/>
            <p:nvPr/>
          </p:nvSpPr>
          <p:spPr>
            <a:xfrm>
              <a:off x="3254578" y="6655340"/>
              <a:ext cx="247679" cy="314361"/>
            </a:xfrm>
            <a:custGeom>
              <a:avLst/>
              <a:gdLst>
                <a:gd name="connsiteX0" fmla="*/ 218694 w 247650"/>
                <a:gd name="connsiteY0" fmla="*/ 261152 h 314325"/>
                <a:gd name="connsiteX1" fmla="*/ 82677 w 247650"/>
                <a:gd name="connsiteY1" fmla="*/ 261152 h 314325"/>
                <a:gd name="connsiteX2" fmla="*/ 57531 w 247650"/>
                <a:gd name="connsiteY2" fmla="*/ 235911 h 314325"/>
                <a:gd name="connsiteX3" fmla="*/ 57531 w 247650"/>
                <a:gd name="connsiteY3" fmla="*/ 192382 h 314325"/>
                <a:gd name="connsiteX4" fmla="*/ 162687 w 247650"/>
                <a:gd name="connsiteY4" fmla="*/ 54936 h 314325"/>
                <a:gd name="connsiteX5" fmla="*/ 174022 w 247650"/>
                <a:gd name="connsiteY5" fmla="*/ 21122 h 314325"/>
                <a:gd name="connsiteX6" fmla="*/ 140208 w 247650"/>
                <a:gd name="connsiteY6" fmla="*/ 9787 h 314325"/>
                <a:gd name="connsiteX7" fmla="*/ 7144 w 247650"/>
                <a:gd name="connsiteY7" fmla="*/ 192477 h 314325"/>
                <a:gd name="connsiteX8" fmla="*/ 7144 w 247650"/>
                <a:gd name="connsiteY8" fmla="*/ 236006 h 314325"/>
                <a:gd name="connsiteX9" fmla="*/ 82772 w 247650"/>
                <a:gd name="connsiteY9" fmla="*/ 311730 h 314325"/>
                <a:gd name="connsiteX10" fmla="*/ 218789 w 247650"/>
                <a:gd name="connsiteY10" fmla="*/ 311730 h 314325"/>
                <a:gd name="connsiteX11" fmla="*/ 244030 w 247650"/>
                <a:gd name="connsiteY11" fmla="*/ 286489 h 314325"/>
                <a:gd name="connsiteX12" fmla="*/ 218694 w 247650"/>
                <a:gd name="connsiteY12" fmla="*/ 261152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7650" h="314325">
                  <a:moveTo>
                    <a:pt x="218694" y="261152"/>
                  </a:moveTo>
                  <a:lnTo>
                    <a:pt x="82677" y="261152"/>
                  </a:lnTo>
                  <a:cubicBezTo>
                    <a:pt x="68771" y="261152"/>
                    <a:pt x="57531" y="249817"/>
                    <a:pt x="57531" y="235911"/>
                  </a:cubicBezTo>
                  <a:lnTo>
                    <a:pt x="57531" y="192382"/>
                  </a:lnTo>
                  <a:cubicBezTo>
                    <a:pt x="57531" y="139137"/>
                    <a:pt x="96869" y="87702"/>
                    <a:pt x="162687" y="54936"/>
                  </a:cubicBezTo>
                  <a:cubicBezTo>
                    <a:pt x="175165" y="48745"/>
                    <a:pt x="180213" y="33600"/>
                    <a:pt x="174022" y="21122"/>
                  </a:cubicBezTo>
                  <a:cubicBezTo>
                    <a:pt x="167830" y="8644"/>
                    <a:pt x="152686" y="3596"/>
                    <a:pt x="140208" y="9787"/>
                  </a:cubicBezTo>
                  <a:cubicBezTo>
                    <a:pt x="56864" y="51316"/>
                    <a:pt x="7144" y="119611"/>
                    <a:pt x="7144" y="192477"/>
                  </a:cubicBezTo>
                  <a:lnTo>
                    <a:pt x="7144" y="236006"/>
                  </a:lnTo>
                  <a:cubicBezTo>
                    <a:pt x="7144" y="277726"/>
                    <a:pt x="41053" y="311730"/>
                    <a:pt x="82772" y="311730"/>
                  </a:cubicBezTo>
                  <a:lnTo>
                    <a:pt x="218789" y="311730"/>
                  </a:lnTo>
                  <a:cubicBezTo>
                    <a:pt x="232696" y="311730"/>
                    <a:pt x="244030" y="300395"/>
                    <a:pt x="244030" y="286489"/>
                  </a:cubicBezTo>
                  <a:cubicBezTo>
                    <a:pt x="243935" y="272487"/>
                    <a:pt x="232696" y="261152"/>
                    <a:pt x="218694" y="261152"/>
                  </a:cubicBezTo>
                  <a:close/>
                </a:path>
              </a:pathLst>
            </a:custGeom>
            <a:solidFill>
              <a:srgbClr val="333333"/>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79E96121-272F-455C-AB0E-44A01370100C}"/>
                </a:ext>
              </a:extLst>
            </p:cNvPr>
            <p:cNvSpPr/>
            <p:nvPr/>
          </p:nvSpPr>
          <p:spPr>
            <a:xfrm>
              <a:off x="3657914" y="6377059"/>
              <a:ext cx="390570" cy="390570"/>
            </a:xfrm>
            <a:custGeom>
              <a:avLst/>
              <a:gdLst>
                <a:gd name="connsiteX0" fmla="*/ 199835 w 390525"/>
                <a:gd name="connsiteY0" fmla="*/ 392525 h 390525"/>
                <a:gd name="connsiteX1" fmla="*/ 392525 w 390525"/>
                <a:gd name="connsiteY1" fmla="*/ 199835 h 390525"/>
                <a:gd name="connsiteX2" fmla="*/ 199835 w 390525"/>
                <a:gd name="connsiteY2" fmla="*/ 7144 h 390525"/>
                <a:gd name="connsiteX3" fmla="*/ 7144 w 390525"/>
                <a:gd name="connsiteY3" fmla="*/ 199835 h 390525"/>
                <a:gd name="connsiteX4" fmla="*/ 199835 w 390525"/>
                <a:gd name="connsiteY4" fmla="*/ 392525 h 390525"/>
                <a:gd name="connsiteX5" fmla="*/ 199835 w 390525"/>
                <a:gd name="connsiteY5" fmla="*/ 57626 h 390525"/>
                <a:gd name="connsiteX6" fmla="*/ 342043 w 390525"/>
                <a:gd name="connsiteY6" fmla="*/ 199835 h 390525"/>
                <a:gd name="connsiteX7" fmla="*/ 199835 w 390525"/>
                <a:gd name="connsiteY7" fmla="*/ 342043 h 390525"/>
                <a:gd name="connsiteX8" fmla="*/ 57626 w 390525"/>
                <a:gd name="connsiteY8" fmla="*/ 199835 h 390525"/>
                <a:gd name="connsiteX9" fmla="*/ 199835 w 390525"/>
                <a:gd name="connsiteY9" fmla="*/ 57626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525" h="390525">
                  <a:moveTo>
                    <a:pt x="199835" y="392525"/>
                  </a:moveTo>
                  <a:cubicBezTo>
                    <a:pt x="306133" y="392525"/>
                    <a:pt x="392525" y="306038"/>
                    <a:pt x="392525" y="199835"/>
                  </a:cubicBezTo>
                  <a:cubicBezTo>
                    <a:pt x="392525" y="93631"/>
                    <a:pt x="306038" y="7144"/>
                    <a:pt x="199835" y="7144"/>
                  </a:cubicBezTo>
                  <a:cubicBezTo>
                    <a:pt x="93536" y="7144"/>
                    <a:pt x="7144" y="93631"/>
                    <a:pt x="7144" y="199835"/>
                  </a:cubicBezTo>
                  <a:cubicBezTo>
                    <a:pt x="7144" y="306038"/>
                    <a:pt x="93631" y="392525"/>
                    <a:pt x="199835" y="392525"/>
                  </a:cubicBezTo>
                  <a:close/>
                  <a:moveTo>
                    <a:pt x="199835" y="57626"/>
                  </a:moveTo>
                  <a:cubicBezTo>
                    <a:pt x="278225" y="57626"/>
                    <a:pt x="342043" y="121444"/>
                    <a:pt x="342043" y="199835"/>
                  </a:cubicBezTo>
                  <a:cubicBezTo>
                    <a:pt x="342043" y="278225"/>
                    <a:pt x="278225" y="342043"/>
                    <a:pt x="199835" y="342043"/>
                  </a:cubicBezTo>
                  <a:cubicBezTo>
                    <a:pt x="121444" y="342043"/>
                    <a:pt x="57626" y="278225"/>
                    <a:pt x="57626" y="199835"/>
                  </a:cubicBezTo>
                  <a:cubicBezTo>
                    <a:pt x="57626" y="121444"/>
                    <a:pt x="121444" y="57626"/>
                    <a:pt x="199835" y="57626"/>
                  </a:cubicBezTo>
                  <a:close/>
                </a:path>
              </a:pathLst>
            </a:custGeom>
            <a:solidFill>
              <a:srgbClr val="333333"/>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2D2FBF8E-E716-40A5-A7DA-C6CDF0022922}"/>
                </a:ext>
              </a:extLst>
            </p:cNvPr>
            <p:cNvSpPr/>
            <p:nvPr/>
          </p:nvSpPr>
          <p:spPr>
            <a:xfrm>
              <a:off x="3519785" y="6782608"/>
              <a:ext cx="666827" cy="381044"/>
            </a:xfrm>
            <a:custGeom>
              <a:avLst/>
              <a:gdLst>
                <a:gd name="connsiteX0" fmla="*/ 506158 w 666750"/>
                <a:gd name="connsiteY0" fmla="*/ 9787 h 381000"/>
                <a:gd name="connsiteX1" fmla="*/ 472345 w 666750"/>
                <a:gd name="connsiteY1" fmla="*/ 21122 h 381000"/>
                <a:gd name="connsiteX2" fmla="*/ 483680 w 666750"/>
                <a:gd name="connsiteY2" fmla="*/ 54936 h 381000"/>
                <a:gd name="connsiteX3" fmla="*/ 618363 w 666750"/>
                <a:gd name="connsiteY3" fmla="*/ 232101 h 381000"/>
                <a:gd name="connsiteX4" fmla="*/ 618363 w 666750"/>
                <a:gd name="connsiteY4" fmla="*/ 286393 h 381000"/>
                <a:gd name="connsiteX5" fmla="*/ 580644 w 666750"/>
                <a:gd name="connsiteY5" fmla="*/ 324112 h 381000"/>
                <a:gd name="connsiteX6" fmla="*/ 95345 w 666750"/>
                <a:gd name="connsiteY6" fmla="*/ 324112 h 381000"/>
                <a:gd name="connsiteX7" fmla="*/ 57626 w 666750"/>
                <a:gd name="connsiteY7" fmla="*/ 286393 h 381000"/>
                <a:gd name="connsiteX8" fmla="*/ 57626 w 666750"/>
                <a:gd name="connsiteY8" fmla="*/ 232101 h 381000"/>
                <a:gd name="connsiteX9" fmla="*/ 192310 w 666750"/>
                <a:gd name="connsiteY9" fmla="*/ 54936 h 381000"/>
                <a:gd name="connsiteX10" fmla="*/ 203645 w 666750"/>
                <a:gd name="connsiteY10" fmla="*/ 21122 h 381000"/>
                <a:gd name="connsiteX11" fmla="*/ 169831 w 666750"/>
                <a:gd name="connsiteY11" fmla="*/ 9787 h 381000"/>
                <a:gd name="connsiteX12" fmla="*/ 7144 w 666750"/>
                <a:gd name="connsiteY12" fmla="*/ 232101 h 381000"/>
                <a:gd name="connsiteX13" fmla="*/ 7144 w 666750"/>
                <a:gd name="connsiteY13" fmla="*/ 286393 h 381000"/>
                <a:gd name="connsiteX14" fmla="*/ 95345 w 666750"/>
                <a:gd name="connsiteY14" fmla="*/ 374595 h 381000"/>
                <a:gd name="connsiteX15" fmla="*/ 580644 w 666750"/>
                <a:gd name="connsiteY15" fmla="*/ 374595 h 381000"/>
                <a:gd name="connsiteX16" fmla="*/ 668846 w 666750"/>
                <a:gd name="connsiteY16" fmla="*/ 286393 h 381000"/>
                <a:gd name="connsiteX17" fmla="*/ 668846 w 666750"/>
                <a:gd name="connsiteY17" fmla="*/ 232101 h 381000"/>
                <a:gd name="connsiteX18" fmla="*/ 506158 w 666750"/>
                <a:gd name="connsiteY18" fmla="*/ 9787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6750" h="381000">
                  <a:moveTo>
                    <a:pt x="506158" y="9787"/>
                  </a:moveTo>
                  <a:cubicBezTo>
                    <a:pt x="493681" y="3596"/>
                    <a:pt x="478536" y="8644"/>
                    <a:pt x="472345" y="21122"/>
                  </a:cubicBezTo>
                  <a:cubicBezTo>
                    <a:pt x="466154" y="33600"/>
                    <a:pt x="471202" y="48745"/>
                    <a:pt x="483680" y="54936"/>
                  </a:cubicBezTo>
                  <a:cubicBezTo>
                    <a:pt x="568071" y="96941"/>
                    <a:pt x="618363" y="163140"/>
                    <a:pt x="618363" y="232101"/>
                  </a:cubicBezTo>
                  <a:lnTo>
                    <a:pt x="618363" y="286393"/>
                  </a:lnTo>
                  <a:cubicBezTo>
                    <a:pt x="618363" y="307158"/>
                    <a:pt x="601408" y="324112"/>
                    <a:pt x="580644" y="324112"/>
                  </a:cubicBezTo>
                  <a:lnTo>
                    <a:pt x="95345" y="324112"/>
                  </a:lnTo>
                  <a:cubicBezTo>
                    <a:pt x="74581" y="324112"/>
                    <a:pt x="57626" y="307158"/>
                    <a:pt x="57626" y="286393"/>
                  </a:cubicBezTo>
                  <a:lnTo>
                    <a:pt x="57626" y="232101"/>
                  </a:lnTo>
                  <a:cubicBezTo>
                    <a:pt x="57626" y="163235"/>
                    <a:pt x="108013" y="97036"/>
                    <a:pt x="192310" y="54936"/>
                  </a:cubicBezTo>
                  <a:cubicBezTo>
                    <a:pt x="204788" y="48745"/>
                    <a:pt x="209836" y="33600"/>
                    <a:pt x="203645" y="21122"/>
                  </a:cubicBezTo>
                  <a:cubicBezTo>
                    <a:pt x="197453" y="8644"/>
                    <a:pt x="182308" y="3596"/>
                    <a:pt x="169831" y="9787"/>
                  </a:cubicBezTo>
                  <a:cubicBezTo>
                    <a:pt x="68008" y="60555"/>
                    <a:pt x="7144" y="143709"/>
                    <a:pt x="7144" y="232101"/>
                  </a:cubicBezTo>
                  <a:lnTo>
                    <a:pt x="7144" y="286393"/>
                  </a:lnTo>
                  <a:cubicBezTo>
                    <a:pt x="7144" y="335066"/>
                    <a:pt x="46672" y="374595"/>
                    <a:pt x="95345" y="374595"/>
                  </a:cubicBezTo>
                  <a:lnTo>
                    <a:pt x="580644" y="374595"/>
                  </a:lnTo>
                  <a:cubicBezTo>
                    <a:pt x="629317" y="374595"/>
                    <a:pt x="668846" y="335066"/>
                    <a:pt x="668846" y="286393"/>
                  </a:cubicBezTo>
                  <a:lnTo>
                    <a:pt x="668846" y="232101"/>
                  </a:lnTo>
                  <a:cubicBezTo>
                    <a:pt x="668846" y="143613"/>
                    <a:pt x="608076" y="60555"/>
                    <a:pt x="506158" y="9787"/>
                  </a:cubicBezTo>
                  <a:close/>
                </a:path>
              </a:pathLst>
            </a:custGeom>
            <a:solidFill>
              <a:srgbClr val="333333"/>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72B62ACF-01EF-45B0-A2E8-80E7F8ACEAF8}"/>
                </a:ext>
              </a:extLst>
            </p:cNvPr>
            <p:cNvSpPr/>
            <p:nvPr/>
          </p:nvSpPr>
          <p:spPr>
            <a:xfrm>
              <a:off x="4021259" y="6330285"/>
              <a:ext cx="295309" cy="323887"/>
            </a:xfrm>
            <a:custGeom>
              <a:avLst/>
              <a:gdLst>
                <a:gd name="connsiteX0" fmla="*/ 16173 w 295275"/>
                <a:gd name="connsiteY0" fmla="*/ 99917 h 323850"/>
                <a:gd name="connsiteX1" fmla="*/ 51701 w 295275"/>
                <a:gd name="connsiteY1" fmla="*/ 96774 h 323850"/>
                <a:gd name="connsiteX2" fmla="*/ 135426 w 295275"/>
                <a:gd name="connsiteY2" fmla="*/ 57626 h 323850"/>
                <a:gd name="connsiteX3" fmla="*/ 244392 w 295275"/>
                <a:gd name="connsiteY3" fmla="*/ 166592 h 323850"/>
                <a:gd name="connsiteX4" fmla="*/ 135426 w 295275"/>
                <a:gd name="connsiteY4" fmla="*/ 275558 h 323850"/>
                <a:gd name="connsiteX5" fmla="*/ 97898 w 295275"/>
                <a:gd name="connsiteY5" fmla="*/ 268986 h 323850"/>
                <a:gd name="connsiteX6" fmla="*/ 65512 w 295275"/>
                <a:gd name="connsiteY6" fmla="*/ 284036 h 323850"/>
                <a:gd name="connsiteX7" fmla="*/ 80562 w 295275"/>
                <a:gd name="connsiteY7" fmla="*/ 316421 h 323850"/>
                <a:gd name="connsiteX8" fmla="*/ 135426 w 295275"/>
                <a:gd name="connsiteY8" fmla="*/ 326041 h 323850"/>
                <a:gd name="connsiteX9" fmla="*/ 294875 w 295275"/>
                <a:gd name="connsiteY9" fmla="*/ 166592 h 323850"/>
                <a:gd name="connsiteX10" fmla="*/ 135426 w 295275"/>
                <a:gd name="connsiteY10" fmla="*/ 7144 h 323850"/>
                <a:gd name="connsiteX11" fmla="*/ 13030 w 295275"/>
                <a:gd name="connsiteY11" fmla="*/ 64389 h 323850"/>
                <a:gd name="connsiteX12" fmla="*/ 16173 w 295275"/>
                <a:gd name="connsiteY12" fmla="*/ 99917 h 32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5275" h="323850">
                  <a:moveTo>
                    <a:pt x="16173" y="99917"/>
                  </a:moveTo>
                  <a:cubicBezTo>
                    <a:pt x="26841" y="108871"/>
                    <a:pt x="42748" y="107442"/>
                    <a:pt x="51701" y="96774"/>
                  </a:cubicBezTo>
                  <a:cubicBezTo>
                    <a:pt x="72561" y="71914"/>
                    <a:pt x="103041" y="57626"/>
                    <a:pt x="135426" y="57626"/>
                  </a:cubicBezTo>
                  <a:cubicBezTo>
                    <a:pt x="195529" y="57626"/>
                    <a:pt x="244392" y="106490"/>
                    <a:pt x="244392" y="166592"/>
                  </a:cubicBezTo>
                  <a:cubicBezTo>
                    <a:pt x="244392" y="226695"/>
                    <a:pt x="195529" y="275558"/>
                    <a:pt x="135426" y="275558"/>
                  </a:cubicBezTo>
                  <a:cubicBezTo>
                    <a:pt x="122472" y="275558"/>
                    <a:pt x="109899" y="273368"/>
                    <a:pt x="97898" y="268986"/>
                  </a:cubicBezTo>
                  <a:cubicBezTo>
                    <a:pt x="84753" y="264224"/>
                    <a:pt x="70275" y="270891"/>
                    <a:pt x="65512" y="284036"/>
                  </a:cubicBezTo>
                  <a:cubicBezTo>
                    <a:pt x="60750" y="297085"/>
                    <a:pt x="67418" y="311658"/>
                    <a:pt x="80562" y="316421"/>
                  </a:cubicBezTo>
                  <a:cubicBezTo>
                    <a:pt x="98088" y="322802"/>
                    <a:pt x="116567" y="326041"/>
                    <a:pt x="135426" y="326041"/>
                  </a:cubicBezTo>
                  <a:cubicBezTo>
                    <a:pt x="223342" y="326041"/>
                    <a:pt x="294875" y="254508"/>
                    <a:pt x="294875" y="166592"/>
                  </a:cubicBezTo>
                  <a:cubicBezTo>
                    <a:pt x="294875" y="78677"/>
                    <a:pt x="223342" y="7144"/>
                    <a:pt x="135426" y="7144"/>
                  </a:cubicBezTo>
                  <a:cubicBezTo>
                    <a:pt x="88087" y="7144"/>
                    <a:pt x="43510" y="28004"/>
                    <a:pt x="13030" y="64389"/>
                  </a:cubicBezTo>
                  <a:cubicBezTo>
                    <a:pt x="4076" y="75057"/>
                    <a:pt x="5505" y="90964"/>
                    <a:pt x="16173" y="99917"/>
                  </a:cubicBezTo>
                  <a:close/>
                </a:path>
              </a:pathLst>
            </a:custGeom>
            <a:solidFill>
              <a:srgbClr val="333333"/>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1C126768-3119-42A3-BB3E-34765D139FA5}"/>
                </a:ext>
              </a:extLst>
            </p:cNvPr>
            <p:cNvSpPr/>
            <p:nvPr/>
          </p:nvSpPr>
          <p:spPr>
            <a:xfrm>
              <a:off x="4209952" y="6655340"/>
              <a:ext cx="219100" cy="314361"/>
            </a:xfrm>
            <a:custGeom>
              <a:avLst/>
              <a:gdLst>
                <a:gd name="connsiteX0" fmla="*/ 83725 w 219075"/>
                <a:gd name="connsiteY0" fmla="*/ 9787 h 314325"/>
                <a:gd name="connsiteX1" fmla="*/ 49911 w 219075"/>
                <a:gd name="connsiteY1" fmla="*/ 21122 h 314325"/>
                <a:gd name="connsiteX2" fmla="*/ 61246 w 219075"/>
                <a:gd name="connsiteY2" fmla="*/ 54936 h 314325"/>
                <a:gd name="connsiteX3" fmla="*/ 166497 w 219075"/>
                <a:gd name="connsiteY3" fmla="*/ 192382 h 314325"/>
                <a:gd name="connsiteX4" fmla="*/ 166497 w 219075"/>
                <a:gd name="connsiteY4" fmla="*/ 235911 h 314325"/>
                <a:gd name="connsiteX5" fmla="*/ 141256 w 219075"/>
                <a:gd name="connsiteY5" fmla="*/ 261152 h 314325"/>
                <a:gd name="connsiteX6" fmla="*/ 32385 w 219075"/>
                <a:gd name="connsiteY6" fmla="*/ 261152 h 314325"/>
                <a:gd name="connsiteX7" fmla="*/ 7144 w 219075"/>
                <a:gd name="connsiteY7" fmla="*/ 286393 h 314325"/>
                <a:gd name="connsiteX8" fmla="*/ 32385 w 219075"/>
                <a:gd name="connsiteY8" fmla="*/ 311634 h 314325"/>
                <a:gd name="connsiteX9" fmla="*/ 141256 w 219075"/>
                <a:gd name="connsiteY9" fmla="*/ 311634 h 314325"/>
                <a:gd name="connsiteX10" fmla="*/ 216979 w 219075"/>
                <a:gd name="connsiteY10" fmla="*/ 235911 h 314325"/>
                <a:gd name="connsiteX11" fmla="*/ 216979 w 219075"/>
                <a:gd name="connsiteY11" fmla="*/ 192382 h 314325"/>
                <a:gd name="connsiteX12" fmla="*/ 83725 w 219075"/>
                <a:gd name="connsiteY12" fmla="*/ 9787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9075" h="314325">
                  <a:moveTo>
                    <a:pt x="83725" y="9787"/>
                  </a:moveTo>
                  <a:cubicBezTo>
                    <a:pt x="71247" y="3596"/>
                    <a:pt x="56102" y="8644"/>
                    <a:pt x="49911" y="21122"/>
                  </a:cubicBezTo>
                  <a:cubicBezTo>
                    <a:pt x="43720" y="33600"/>
                    <a:pt x="48768" y="48745"/>
                    <a:pt x="61246" y="54936"/>
                  </a:cubicBezTo>
                  <a:cubicBezTo>
                    <a:pt x="127159" y="87702"/>
                    <a:pt x="166497" y="139137"/>
                    <a:pt x="166497" y="192382"/>
                  </a:cubicBezTo>
                  <a:lnTo>
                    <a:pt x="166497" y="235911"/>
                  </a:lnTo>
                  <a:cubicBezTo>
                    <a:pt x="166497" y="249817"/>
                    <a:pt x="155162" y="261152"/>
                    <a:pt x="141256" y="261152"/>
                  </a:cubicBezTo>
                  <a:lnTo>
                    <a:pt x="32385" y="261152"/>
                  </a:lnTo>
                  <a:cubicBezTo>
                    <a:pt x="18478" y="261152"/>
                    <a:pt x="7144" y="272487"/>
                    <a:pt x="7144" y="286393"/>
                  </a:cubicBezTo>
                  <a:cubicBezTo>
                    <a:pt x="7144" y="300300"/>
                    <a:pt x="18478" y="311634"/>
                    <a:pt x="32385" y="311634"/>
                  </a:cubicBezTo>
                  <a:lnTo>
                    <a:pt x="141256" y="311634"/>
                  </a:lnTo>
                  <a:cubicBezTo>
                    <a:pt x="182975" y="311634"/>
                    <a:pt x="216979" y="277630"/>
                    <a:pt x="216979" y="235911"/>
                  </a:cubicBezTo>
                  <a:lnTo>
                    <a:pt x="216979" y="192382"/>
                  </a:lnTo>
                  <a:cubicBezTo>
                    <a:pt x="216979" y="119611"/>
                    <a:pt x="167164" y="51316"/>
                    <a:pt x="83725" y="9787"/>
                  </a:cubicBezTo>
                  <a:close/>
                </a:path>
              </a:pathLst>
            </a:custGeom>
            <a:solidFill>
              <a:srgbClr val="333333"/>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33DFC012-F90D-47AA-B955-A532AF1D2AA4}"/>
                </a:ext>
              </a:extLst>
            </p:cNvPr>
            <p:cNvSpPr/>
            <p:nvPr/>
          </p:nvSpPr>
          <p:spPr>
            <a:xfrm>
              <a:off x="20273722" y="6432882"/>
              <a:ext cx="666827" cy="590618"/>
            </a:xfrm>
            <a:custGeom>
              <a:avLst/>
              <a:gdLst>
                <a:gd name="connsiteX0" fmla="*/ 586455 w 666750"/>
                <a:gd name="connsiteY0" fmla="*/ 296799 h 590550"/>
                <a:gd name="connsiteX1" fmla="*/ 296801 w 666750"/>
                <a:gd name="connsiteY1" fmla="*/ 586454 h 590550"/>
                <a:gd name="connsiteX2" fmla="*/ 7144 w 666750"/>
                <a:gd name="connsiteY2" fmla="*/ 296799 h 590550"/>
                <a:gd name="connsiteX3" fmla="*/ 296801 w 666750"/>
                <a:gd name="connsiteY3" fmla="*/ 7144 h 590550"/>
                <a:gd name="connsiteX4" fmla="*/ 586455 w 666750"/>
                <a:gd name="connsiteY4" fmla="*/ 296799 h 590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0" h="590550">
                  <a:moveTo>
                    <a:pt x="586455" y="296799"/>
                  </a:moveTo>
                  <a:cubicBezTo>
                    <a:pt x="443485" y="368617"/>
                    <a:pt x="456723" y="586454"/>
                    <a:pt x="296801" y="586454"/>
                  </a:cubicBezTo>
                  <a:cubicBezTo>
                    <a:pt x="136780" y="586454"/>
                    <a:pt x="7144" y="456724"/>
                    <a:pt x="7144" y="296799"/>
                  </a:cubicBezTo>
                  <a:cubicBezTo>
                    <a:pt x="7144" y="136779"/>
                    <a:pt x="136875" y="7144"/>
                    <a:pt x="296801" y="7144"/>
                  </a:cubicBezTo>
                  <a:cubicBezTo>
                    <a:pt x="456723" y="7048"/>
                    <a:pt x="823245" y="177832"/>
                    <a:pt x="586455" y="296799"/>
                  </a:cubicBezTo>
                  <a:close/>
                </a:path>
              </a:pathLst>
            </a:custGeom>
            <a:solidFill>
              <a:srgbClr val="F1CA1A"/>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FBD667F9-4352-46FF-854B-06825672FD49}"/>
                </a:ext>
              </a:extLst>
            </p:cNvPr>
            <p:cNvSpPr/>
            <p:nvPr/>
          </p:nvSpPr>
          <p:spPr>
            <a:xfrm>
              <a:off x="20400897" y="6613497"/>
              <a:ext cx="266731" cy="266731"/>
            </a:xfrm>
            <a:custGeom>
              <a:avLst/>
              <a:gdLst>
                <a:gd name="connsiteX0" fmla="*/ 133922 w 266700"/>
                <a:gd name="connsiteY0" fmla="*/ 49149 h 266700"/>
                <a:gd name="connsiteX1" fmla="*/ 147638 w 266700"/>
                <a:gd name="connsiteY1" fmla="*/ 50292 h 266700"/>
                <a:gd name="connsiteX2" fmla="*/ 171736 w 266700"/>
                <a:gd name="connsiteY2" fmla="*/ 32861 h 266700"/>
                <a:gd name="connsiteX3" fmla="*/ 154305 w 266700"/>
                <a:gd name="connsiteY3" fmla="*/ 8763 h 266700"/>
                <a:gd name="connsiteX4" fmla="*/ 133922 w 266700"/>
                <a:gd name="connsiteY4" fmla="*/ 7144 h 266700"/>
                <a:gd name="connsiteX5" fmla="*/ 7144 w 266700"/>
                <a:gd name="connsiteY5" fmla="*/ 133921 h 266700"/>
                <a:gd name="connsiteX6" fmla="*/ 133922 w 266700"/>
                <a:gd name="connsiteY6" fmla="*/ 260699 h 266700"/>
                <a:gd name="connsiteX7" fmla="*/ 260698 w 266700"/>
                <a:gd name="connsiteY7" fmla="*/ 133921 h 266700"/>
                <a:gd name="connsiteX8" fmla="*/ 258984 w 266700"/>
                <a:gd name="connsiteY8" fmla="*/ 113443 h 266700"/>
                <a:gd name="connsiteX9" fmla="*/ 234790 w 266700"/>
                <a:gd name="connsiteY9" fmla="*/ 96203 h 266700"/>
                <a:gd name="connsiteX10" fmla="*/ 217550 w 266700"/>
                <a:gd name="connsiteY10" fmla="*/ 120396 h 266700"/>
                <a:gd name="connsiteX11" fmla="*/ 218694 w 266700"/>
                <a:gd name="connsiteY11" fmla="*/ 133921 h 266700"/>
                <a:gd name="connsiteX12" fmla="*/ 134015 w 266700"/>
                <a:gd name="connsiteY12" fmla="*/ 218599 h 266700"/>
                <a:gd name="connsiteX13" fmla="*/ 49339 w 266700"/>
                <a:gd name="connsiteY13" fmla="*/ 133921 h 266700"/>
                <a:gd name="connsiteX14" fmla="*/ 133922 w 266700"/>
                <a:gd name="connsiteY14" fmla="*/ 49149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6700" h="266700">
                  <a:moveTo>
                    <a:pt x="133922" y="49149"/>
                  </a:moveTo>
                  <a:cubicBezTo>
                    <a:pt x="138494" y="49149"/>
                    <a:pt x="143066" y="49530"/>
                    <a:pt x="147638" y="50292"/>
                  </a:cubicBezTo>
                  <a:cubicBezTo>
                    <a:pt x="159162" y="52102"/>
                    <a:pt x="169925" y="44387"/>
                    <a:pt x="171736" y="32861"/>
                  </a:cubicBezTo>
                  <a:cubicBezTo>
                    <a:pt x="173545" y="21431"/>
                    <a:pt x="165829" y="10573"/>
                    <a:pt x="154305" y="8763"/>
                  </a:cubicBezTo>
                  <a:cubicBezTo>
                    <a:pt x="147542" y="7715"/>
                    <a:pt x="140684" y="7144"/>
                    <a:pt x="133922" y="7144"/>
                  </a:cubicBezTo>
                  <a:cubicBezTo>
                    <a:pt x="64008" y="7144"/>
                    <a:pt x="7144" y="64008"/>
                    <a:pt x="7144" y="133921"/>
                  </a:cubicBezTo>
                  <a:cubicBezTo>
                    <a:pt x="7144" y="203835"/>
                    <a:pt x="64008" y="260699"/>
                    <a:pt x="133922" y="260699"/>
                  </a:cubicBezTo>
                  <a:cubicBezTo>
                    <a:pt x="203834" y="260699"/>
                    <a:pt x="260698" y="203835"/>
                    <a:pt x="260698" y="133921"/>
                  </a:cubicBezTo>
                  <a:cubicBezTo>
                    <a:pt x="260698" y="127063"/>
                    <a:pt x="260128" y="120110"/>
                    <a:pt x="258984" y="113443"/>
                  </a:cubicBezTo>
                  <a:cubicBezTo>
                    <a:pt x="257080" y="102013"/>
                    <a:pt x="246220" y="94202"/>
                    <a:pt x="234790" y="96203"/>
                  </a:cubicBezTo>
                  <a:cubicBezTo>
                    <a:pt x="223361" y="98107"/>
                    <a:pt x="215550" y="108966"/>
                    <a:pt x="217550" y="120396"/>
                  </a:cubicBezTo>
                  <a:cubicBezTo>
                    <a:pt x="218312" y="124778"/>
                    <a:pt x="218694" y="129349"/>
                    <a:pt x="218694" y="133921"/>
                  </a:cubicBezTo>
                  <a:cubicBezTo>
                    <a:pt x="218694" y="180594"/>
                    <a:pt x="180689" y="218599"/>
                    <a:pt x="134015" y="218599"/>
                  </a:cubicBezTo>
                  <a:cubicBezTo>
                    <a:pt x="87344" y="218599"/>
                    <a:pt x="49339" y="180594"/>
                    <a:pt x="49339" y="133921"/>
                  </a:cubicBezTo>
                  <a:cubicBezTo>
                    <a:pt x="49244" y="87154"/>
                    <a:pt x="87248" y="49149"/>
                    <a:pt x="133922" y="49149"/>
                  </a:cubicBezTo>
                  <a:close/>
                </a:path>
              </a:pathLst>
            </a:custGeom>
            <a:solidFill>
              <a:srgbClr val="333333"/>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A05570C-F4C6-4699-8162-F11F10F8107E}"/>
                </a:ext>
              </a:extLst>
            </p:cNvPr>
            <p:cNvSpPr/>
            <p:nvPr/>
          </p:nvSpPr>
          <p:spPr>
            <a:xfrm>
              <a:off x="20269913" y="6482418"/>
              <a:ext cx="523936" cy="523936"/>
            </a:xfrm>
            <a:custGeom>
              <a:avLst/>
              <a:gdLst>
                <a:gd name="connsiteX0" fmla="*/ 358997 w 523875"/>
                <a:gd name="connsiteY0" fmla="*/ 46673 h 523875"/>
                <a:gd name="connsiteX1" fmla="*/ 345663 w 523875"/>
                <a:gd name="connsiteY1" fmla="*/ 20098 h 523875"/>
                <a:gd name="connsiteX2" fmla="*/ 264984 w 523875"/>
                <a:gd name="connsiteY2" fmla="*/ 7144 h 523875"/>
                <a:gd name="connsiteX3" fmla="*/ 7144 w 523875"/>
                <a:gd name="connsiteY3" fmla="*/ 264890 h 523875"/>
                <a:gd name="connsiteX4" fmla="*/ 264984 w 523875"/>
                <a:gd name="connsiteY4" fmla="*/ 522732 h 523875"/>
                <a:gd name="connsiteX5" fmla="*/ 522731 w 523875"/>
                <a:gd name="connsiteY5" fmla="*/ 264890 h 523875"/>
                <a:gd name="connsiteX6" fmla="*/ 509874 w 523875"/>
                <a:gd name="connsiteY6" fmla="*/ 184213 h 523875"/>
                <a:gd name="connsiteX7" fmla="*/ 483298 w 523875"/>
                <a:gd name="connsiteY7" fmla="*/ 170783 h 523875"/>
                <a:gd name="connsiteX8" fmla="*/ 469867 w 523875"/>
                <a:gd name="connsiteY8" fmla="*/ 197358 h 523875"/>
                <a:gd name="connsiteX9" fmla="*/ 480631 w 523875"/>
                <a:gd name="connsiteY9" fmla="*/ 264795 h 523875"/>
                <a:gd name="connsiteX10" fmla="*/ 264984 w 523875"/>
                <a:gd name="connsiteY10" fmla="*/ 480536 h 523875"/>
                <a:gd name="connsiteX11" fmla="*/ 49244 w 523875"/>
                <a:gd name="connsiteY11" fmla="*/ 264795 h 523875"/>
                <a:gd name="connsiteX12" fmla="*/ 264984 w 523875"/>
                <a:gd name="connsiteY12" fmla="*/ 49149 h 523875"/>
                <a:gd name="connsiteX13" fmla="*/ 332422 w 523875"/>
                <a:gd name="connsiteY13" fmla="*/ 59912 h 523875"/>
                <a:gd name="connsiteX14" fmla="*/ 358997 w 523875"/>
                <a:gd name="connsiteY14" fmla="*/ 46673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3875" h="523875">
                  <a:moveTo>
                    <a:pt x="358997" y="46673"/>
                  </a:moveTo>
                  <a:cubicBezTo>
                    <a:pt x="362615" y="35624"/>
                    <a:pt x="356711" y="23717"/>
                    <a:pt x="345663" y="20098"/>
                  </a:cubicBezTo>
                  <a:cubicBezTo>
                    <a:pt x="319753" y="11525"/>
                    <a:pt x="292608" y="7144"/>
                    <a:pt x="264984" y="7144"/>
                  </a:cubicBezTo>
                  <a:cubicBezTo>
                    <a:pt x="122872" y="7144"/>
                    <a:pt x="7144" y="122777"/>
                    <a:pt x="7144" y="264890"/>
                  </a:cubicBezTo>
                  <a:cubicBezTo>
                    <a:pt x="7144" y="407003"/>
                    <a:pt x="122776" y="522732"/>
                    <a:pt x="264984" y="522732"/>
                  </a:cubicBezTo>
                  <a:cubicBezTo>
                    <a:pt x="407098" y="522732"/>
                    <a:pt x="522731" y="407099"/>
                    <a:pt x="522731" y="264890"/>
                  </a:cubicBezTo>
                  <a:cubicBezTo>
                    <a:pt x="522731" y="237268"/>
                    <a:pt x="518350" y="210121"/>
                    <a:pt x="509874" y="184213"/>
                  </a:cubicBezTo>
                  <a:cubicBezTo>
                    <a:pt x="506253" y="173165"/>
                    <a:pt x="494347" y="167164"/>
                    <a:pt x="483298" y="170783"/>
                  </a:cubicBezTo>
                  <a:cubicBezTo>
                    <a:pt x="472248" y="174403"/>
                    <a:pt x="466248" y="186309"/>
                    <a:pt x="469867" y="197358"/>
                  </a:cubicBezTo>
                  <a:cubicBezTo>
                    <a:pt x="477010" y="218980"/>
                    <a:pt x="480631" y="241745"/>
                    <a:pt x="480631" y="264795"/>
                  </a:cubicBezTo>
                  <a:cubicBezTo>
                    <a:pt x="480631" y="383762"/>
                    <a:pt x="383858" y="480536"/>
                    <a:pt x="264984" y="480536"/>
                  </a:cubicBezTo>
                  <a:cubicBezTo>
                    <a:pt x="146017" y="480536"/>
                    <a:pt x="49244" y="383762"/>
                    <a:pt x="49244" y="264795"/>
                  </a:cubicBezTo>
                  <a:cubicBezTo>
                    <a:pt x="49244" y="145828"/>
                    <a:pt x="146017" y="49149"/>
                    <a:pt x="264984" y="49149"/>
                  </a:cubicBezTo>
                  <a:cubicBezTo>
                    <a:pt x="288131" y="49149"/>
                    <a:pt x="310800" y="52769"/>
                    <a:pt x="332422" y="59912"/>
                  </a:cubicBezTo>
                  <a:cubicBezTo>
                    <a:pt x="343377" y="63722"/>
                    <a:pt x="355283" y="57721"/>
                    <a:pt x="358997" y="46673"/>
                  </a:cubicBezTo>
                  <a:close/>
                </a:path>
              </a:pathLst>
            </a:custGeom>
            <a:solidFill>
              <a:srgbClr val="333333"/>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9EC199B-BF98-45E8-B7EE-90774F51D7C8}"/>
                </a:ext>
              </a:extLst>
            </p:cNvPr>
            <p:cNvSpPr/>
            <p:nvPr/>
          </p:nvSpPr>
          <p:spPr>
            <a:xfrm>
              <a:off x="20138834" y="6351434"/>
              <a:ext cx="790667" cy="790667"/>
            </a:xfrm>
            <a:custGeom>
              <a:avLst/>
              <a:gdLst>
                <a:gd name="connsiteX0" fmla="*/ 751998 w 790575"/>
                <a:gd name="connsiteY0" fmla="*/ 239554 h 790575"/>
                <a:gd name="connsiteX1" fmla="*/ 724281 w 790575"/>
                <a:gd name="connsiteY1" fmla="*/ 228791 h 790575"/>
                <a:gd name="connsiteX2" fmla="*/ 713517 w 790575"/>
                <a:gd name="connsiteY2" fmla="*/ 256508 h 790575"/>
                <a:gd name="connsiteX3" fmla="*/ 742664 w 790575"/>
                <a:gd name="connsiteY3" fmla="*/ 395954 h 790575"/>
                <a:gd name="connsiteX4" fmla="*/ 395955 w 790575"/>
                <a:gd name="connsiteY4" fmla="*/ 742664 h 790575"/>
                <a:gd name="connsiteX5" fmla="*/ 49244 w 790575"/>
                <a:gd name="connsiteY5" fmla="*/ 395954 h 790575"/>
                <a:gd name="connsiteX6" fmla="*/ 395955 w 790575"/>
                <a:gd name="connsiteY6" fmla="*/ 49244 h 790575"/>
                <a:gd name="connsiteX7" fmla="*/ 535400 w 790575"/>
                <a:gd name="connsiteY7" fmla="*/ 78391 h 790575"/>
                <a:gd name="connsiteX8" fmla="*/ 563117 w 790575"/>
                <a:gd name="connsiteY8" fmla="*/ 67628 h 790575"/>
                <a:gd name="connsiteX9" fmla="*/ 552355 w 790575"/>
                <a:gd name="connsiteY9" fmla="*/ 39910 h 790575"/>
                <a:gd name="connsiteX10" fmla="*/ 395955 w 790575"/>
                <a:gd name="connsiteY10" fmla="*/ 7144 h 790575"/>
                <a:gd name="connsiteX11" fmla="*/ 7144 w 790575"/>
                <a:gd name="connsiteY11" fmla="*/ 395954 h 790575"/>
                <a:gd name="connsiteX12" fmla="*/ 395955 w 790575"/>
                <a:gd name="connsiteY12" fmla="*/ 784765 h 790575"/>
                <a:gd name="connsiteX13" fmla="*/ 784764 w 790575"/>
                <a:gd name="connsiteY13" fmla="*/ 395954 h 790575"/>
                <a:gd name="connsiteX14" fmla="*/ 751998 w 790575"/>
                <a:gd name="connsiteY14" fmla="*/ 239554 h 790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0575" h="790575">
                  <a:moveTo>
                    <a:pt x="751998" y="239554"/>
                  </a:moveTo>
                  <a:cubicBezTo>
                    <a:pt x="747331" y="228886"/>
                    <a:pt x="734853" y="224123"/>
                    <a:pt x="724281" y="228791"/>
                  </a:cubicBezTo>
                  <a:cubicBezTo>
                    <a:pt x="713612" y="233458"/>
                    <a:pt x="708850" y="245936"/>
                    <a:pt x="713517" y="256508"/>
                  </a:cubicBezTo>
                  <a:cubicBezTo>
                    <a:pt x="732853" y="300514"/>
                    <a:pt x="742664" y="347377"/>
                    <a:pt x="742664" y="395954"/>
                  </a:cubicBezTo>
                  <a:cubicBezTo>
                    <a:pt x="742664" y="587121"/>
                    <a:pt x="587120" y="742664"/>
                    <a:pt x="395955" y="742664"/>
                  </a:cubicBezTo>
                  <a:cubicBezTo>
                    <a:pt x="204788" y="742664"/>
                    <a:pt x="49244" y="587121"/>
                    <a:pt x="49244" y="395954"/>
                  </a:cubicBezTo>
                  <a:cubicBezTo>
                    <a:pt x="49244" y="204788"/>
                    <a:pt x="204788" y="49244"/>
                    <a:pt x="395955" y="49244"/>
                  </a:cubicBezTo>
                  <a:cubicBezTo>
                    <a:pt x="444436" y="49244"/>
                    <a:pt x="491393" y="59055"/>
                    <a:pt x="535400" y="78391"/>
                  </a:cubicBezTo>
                  <a:cubicBezTo>
                    <a:pt x="546067" y="83058"/>
                    <a:pt x="558450" y="78200"/>
                    <a:pt x="563117" y="67628"/>
                  </a:cubicBezTo>
                  <a:cubicBezTo>
                    <a:pt x="567784" y="56960"/>
                    <a:pt x="562926" y="44577"/>
                    <a:pt x="552355" y="39910"/>
                  </a:cubicBezTo>
                  <a:cubicBezTo>
                    <a:pt x="503016" y="18193"/>
                    <a:pt x="450342" y="7144"/>
                    <a:pt x="395955" y="7144"/>
                  </a:cubicBezTo>
                  <a:cubicBezTo>
                    <a:pt x="181547" y="7144"/>
                    <a:pt x="7144" y="181546"/>
                    <a:pt x="7144" y="395954"/>
                  </a:cubicBezTo>
                  <a:cubicBezTo>
                    <a:pt x="7144" y="610362"/>
                    <a:pt x="181547" y="784765"/>
                    <a:pt x="395955" y="784765"/>
                  </a:cubicBezTo>
                  <a:cubicBezTo>
                    <a:pt x="610360" y="784765"/>
                    <a:pt x="784764" y="610362"/>
                    <a:pt x="784764" y="395954"/>
                  </a:cubicBezTo>
                  <a:cubicBezTo>
                    <a:pt x="784764" y="341471"/>
                    <a:pt x="773716" y="288893"/>
                    <a:pt x="751998" y="239554"/>
                  </a:cubicBezTo>
                  <a:close/>
                </a:path>
              </a:pathLst>
            </a:custGeom>
            <a:solidFill>
              <a:srgbClr val="333333"/>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C2B6BFC-DFE4-4FFE-8182-E82833DCC8BE}"/>
                </a:ext>
              </a:extLst>
            </p:cNvPr>
            <p:cNvSpPr/>
            <p:nvPr/>
          </p:nvSpPr>
          <p:spPr>
            <a:xfrm>
              <a:off x="20506779" y="6383223"/>
              <a:ext cx="390570" cy="390570"/>
            </a:xfrm>
            <a:custGeom>
              <a:avLst/>
              <a:gdLst>
                <a:gd name="connsiteX0" fmla="*/ 143399 w 390525"/>
                <a:gd name="connsiteY0" fmla="*/ 142808 h 390525"/>
                <a:gd name="connsiteX1" fmla="*/ 149971 w 390525"/>
                <a:gd name="connsiteY1" fmla="*/ 212531 h 390525"/>
                <a:gd name="connsiteX2" fmla="*/ 13288 w 390525"/>
                <a:gd name="connsiteY2" fmla="*/ 349215 h 390525"/>
                <a:gd name="connsiteX3" fmla="*/ 13288 w 390525"/>
                <a:gd name="connsiteY3" fmla="*/ 378933 h 390525"/>
                <a:gd name="connsiteX4" fmla="*/ 28145 w 390525"/>
                <a:gd name="connsiteY4" fmla="*/ 385124 h 390525"/>
                <a:gd name="connsiteX5" fmla="*/ 43005 w 390525"/>
                <a:gd name="connsiteY5" fmla="*/ 378933 h 390525"/>
                <a:gd name="connsiteX6" fmla="*/ 179690 w 390525"/>
                <a:gd name="connsiteY6" fmla="*/ 242249 h 390525"/>
                <a:gd name="connsiteX7" fmla="*/ 249413 w 390525"/>
                <a:gd name="connsiteY7" fmla="*/ 248821 h 390525"/>
                <a:gd name="connsiteX8" fmla="*/ 254080 w 390525"/>
                <a:gd name="connsiteY8" fmla="*/ 249012 h 390525"/>
                <a:gd name="connsiteX9" fmla="*/ 289132 w 390525"/>
                <a:gd name="connsiteY9" fmla="*/ 234534 h 390525"/>
                <a:gd name="connsiteX10" fmla="*/ 378475 w 390525"/>
                <a:gd name="connsiteY10" fmla="*/ 145189 h 390525"/>
                <a:gd name="connsiteX11" fmla="*/ 383428 w 390525"/>
                <a:gd name="connsiteY11" fmla="*/ 120329 h 390525"/>
                <a:gd name="connsiteX12" fmla="*/ 362378 w 390525"/>
                <a:gd name="connsiteY12" fmla="*/ 106232 h 390525"/>
                <a:gd name="connsiteX13" fmla="*/ 362378 w 390525"/>
                <a:gd name="connsiteY13" fmla="*/ 106232 h 390525"/>
                <a:gd name="connsiteX14" fmla="*/ 286083 w 390525"/>
                <a:gd name="connsiteY14" fmla="*/ 106327 h 390525"/>
                <a:gd name="connsiteX15" fmla="*/ 286178 w 390525"/>
                <a:gd name="connsiteY15" fmla="*/ 30032 h 390525"/>
                <a:gd name="connsiteX16" fmla="*/ 272082 w 390525"/>
                <a:gd name="connsiteY16" fmla="*/ 8887 h 390525"/>
                <a:gd name="connsiteX17" fmla="*/ 247220 w 390525"/>
                <a:gd name="connsiteY17" fmla="*/ 13839 h 390525"/>
                <a:gd name="connsiteX18" fmla="*/ 157877 w 390525"/>
                <a:gd name="connsiteY18" fmla="*/ 103184 h 390525"/>
                <a:gd name="connsiteX19" fmla="*/ 143399 w 390525"/>
                <a:gd name="connsiteY19" fmla="*/ 142808 h 390525"/>
                <a:gd name="connsiteX20" fmla="*/ 187405 w 390525"/>
                <a:gd name="connsiteY20" fmla="*/ 132902 h 390525"/>
                <a:gd name="connsiteX21" fmla="*/ 243793 w 390525"/>
                <a:gd name="connsiteY21" fmla="*/ 76514 h 390525"/>
                <a:gd name="connsiteX22" fmla="*/ 243697 w 390525"/>
                <a:gd name="connsiteY22" fmla="*/ 148428 h 390525"/>
                <a:gd name="connsiteX23" fmla="*/ 315612 w 390525"/>
                <a:gd name="connsiteY23" fmla="*/ 148332 h 390525"/>
                <a:gd name="connsiteX24" fmla="*/ 259222 w 390525"/>
                <a:gd name="connsiteY24" fmla="*/ 204720 h 390525"/>
                <a:gd name="connsiteX25" fmla="*/ 253222 w 390525"/>
                <a:gd name="connsiteY25" fmla="*/ 206911 h 390525"/>
                <a:gd name="connsiteX26" fmla="*/ 191024 w 390525"/>
                <a:gd name="connsiteY26" fmla="*/ 201101 h 390525"/>
                <a:gd name="connsiteX27" fmla="*/ 185215 w 390525"/>
                <a:gd name="connsiteY27" fmla="*/ 138903 h 390525"/>
                <a:gd name="connsiteX28" fmla="*/ 187405 w 390525"/>
                <a:gd name="connsiteY28" fmla="*/ 132902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90525" h="390525">
                  <a:moveTo>
                    <a:pt x="143399" y="142808"/>
                  </a:moveTo>
                  <a:lnTo>
                    <a:pt x="149971" y="212531"/>
                  </a:lnTo>
                  <a:lnTo>
                    <a:pt x="13288" y="349215"/>
                  </a:lnTo>
                  <a:cubicBezTo>
                    <a:pt x="5096" y="357406"/>
                    <a:pt x="5096" y="370741"/>
                    <a:pt x="13288" y="378933"/>
                  </a:cubicBezTo>
                  <a:cubicBezTo>
                    <a:pt x="17383" y="383029"/>
                    <a:pt x="22813" y="385124"/>
                    <a:pt x="28145" y="385124"/>
                  </a:cubicBezTo>
                  <a:cubicBezTo>
                    <a:pt x="33575" y="385124"/>
                    <a:pt x="38910" y="383029"/>
                    <a:pt x="43005" y="378933"/>
                  </a:cubicBezTo>
                  <a:lnTo>
                    <a:pt x="179690" y="242249"/>
                  </a:lnTo>
                  <a:lnTo>
                    <a:pt x="249413" y="248821"/>
                  </a:lnTo>
                  <a:cubicBezTo>
                    <a:pt x="250936" y="249012"/>
                    <a:pt x="252555" y="249012"/>
                    <a:pt x="254080" y="249012"/>
                  </a:cubicBezTo>
                  <a:cubicBezTo>
                    <a:pt x="267128" y="249012"/>
                    <a:pt x="279702" y="243868"/>
                    <a:pt x="289132" y="234534"/>
                  </a:cubicBezTo>
                  <a:lnTo>
                    <a:pt x="378475" y="145189"/>
                  </a:lnTo>
                  <a:cubicBezTo>
                    <a:pt x="385049" y="138617"/>
                    <a:pt x="386954" y="128901"/>
                    <a:pt x="383428" y="120329"/>
                  </a:cubicBezTo>
                  <a:cubicBezTo>
                    <a:pt x="379905" y="111756"/>
                    <a:pt x="371617" y="106232"/>
                    <a:pt x="362378" y="106232"/>
                  </a:cubicBezTo>
                  <a:cubicBezTo>
                    <a:pt x="362378" y="106232"/>
                    <a:pt x="362378" y="106232"/>
                    <a:pt x="362378" y="106232"/>
                  </a:cubicBezTo>
                  <a:lnTo>
                    <a:pt x="286083" y="106327"/>
                  </a:lnTo>
                  <a:lnTo>
                    <a:pt x="286178" y="30032"/>
                  </a:lnTo>
                  <a:cubicBezTo>
                    <a:pt x="286178" y="20793"/>
                    <a:pt x="280653" y="12506"/>
                    <a:pt x="272082" y="8887"/>
                  </a:cubicBezTo>
                  <a:cubicBezTo>
                    <a:pt x="263510" y="5362"/>
                    <a:pt x="253699" y="7267"/>
                    <a:pt x="247220" y="13839"/>
                  </a:cubicBezTo>
                  <a:lnTo>
                    <a:pt x="157877" y="103184"/>
                  </a:lnTo>
                  <a:cubicBezTo>
                    <a:pt x="147208" y="113662"/>
                    <a:pt x="141971" y="128139"/>
                    <a:pt x="143399" y="142808"/>
                  </a:cubicBezTo>
                  <a:close/>
                  <a:moveTo>
                    <a:pt x="187405" y="132902"/>
                  </a:moveTo>
                  <a:lnTo>
                    <a:pt x="243793" y="76514"/>
                  </a:lnTo>
                  <a:lnTo>
                    <a:pt x="243697" y="148428"/>
                  </a:lnTo>
                  <a:lnTo>
                    <a:pt x="315612" y="148332"/>
                  </a:lnTo>
                  <a:lnTo>
                    <a:pt x="259222" y="204720"/>
                  </a:lnTo>
                  <a:cubicBezTo>
                    <a:pt x="257603" y="206340"/>
                    <a:pt x="255413" y="207102"/>
                    <a:pt x="253222" y="206911"/>
                  </a:cubicBezTo>
                  <a:lnTo>
                    <a:pt x="191024" y="201101"/>
                  </a:lnTo>
                  <a:lnTo>
                    <a:pt x="185215" y="138903"/>
                  </a:lnTo>
                  <a:cubicBezTo>
                    <a:pt x="185024" y="136712"/>
                    <a:pt x="185880" y="134521"/>
                    <a:pt x="187405" y="132902"/>
                  </a:cubicBezTo>
                  <a:close/>
                </a:path>
              </a:pathLst>
            </a:custGeom>
            <a:solidFill>
              <a:srgbClr val="333333"/>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3CE74007-C24D-4449-8151-E84242ECC8B1}"/>
                </a:ext>
              </a:extLst>
            </p:cNvPr>
            <p:cNvSpPr/>
            <p:nvPr/>
          </p:nvSpPr>
          <p:spPr>
            <a:xfrm>
              <a:off x="12026214" y="6529762"/>
              <a:ext cx="409622" cy="628723"/>
            </a:xfrm>
            <a:custGeom>
              <a:avLst/>
              <a:gdLst>
                <a:gd name="connsiteX0" fmla="*/ 405860 w 409575"/>
                <a:gd name="connsiteY0" fmla="*/ 206502 h 628650"/>
                <a:gd name="connsiteX1" fmla="*/ 206501 w 409575"/>
                <a:gd name="connsiteY1" fmla="*/ 7144 h 628650"/>
                <a:gd name="connsiteX2" fmla="*/ 7144 w 409575"/>
                <a:gd name="connsiteY2" fmla="*/ 206502 h 628650"/>
                <a:gd name="connsiteX3" fmla="*/ 123158 w 409575"/>
                <a:gd name="connsiteY3" fmla="*/ 387572 h 628650"/>
                <a:gd name="connsiteX4" fmla="*/ 108109 w 409575"/>
                <a:gd name="connsiteY4" fmla="*/ 426911 h 628650"/>
                <a:gd name="connsiteX5" fmla="*/ 108109 w 409575"/>
                <a:gd name="connsiteY5" fmla="*/ 564737 h 628650"/>
                <a:gd name="connsiteX6" fmla="*/ 166782 w 409575"/>
                <a:gd name="connsiteY6" fmla="*/ 623411 h 628650"/>
                <a:gd name="connsiteX7" fmla="*/ 229171 w 409575"/>
                <a:gd name="connsiteY7" fmla="*/ 623411 h 628650"/>
                <a:gd name="connsiteX8" fmla="*/ 287845 w 409575"/>
                <a:gd name="connsiteY8" fmla="*/ 564737 h 628650"/>
                <a:gd name="connsiteX9" fmla="*/ 287845 w 409575"/>
                <a:gd name="connsiteY9" fmla="*/ 426911 h 628650"/>
                <a:gd name="connsiteX10" fmla="*/ 277082 w 409575"/>
                <a:gd name="connsiteY10" fmla="*/ 393002 h 628650"/>
                <a:gd name="connsiteX11" fmla="*/ 405860 w 409575"/>
                <a:gd name="connsiteY11" fmla="*/ 206502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9575" h="628650">
                  <a:moveTo>
                    <a:pt x="405860" y="206502"/>
                  </a:moveTo>
                  <a:cubicBezTo>
                    <a:pt x="405860" y="96393"/>
                    <a:pt x="316611" y="7144"/>
                    <a:pt x="206501" y="7144"/>
                  </a:cubicBezTo>
                  <a:cubicBezTo>
                    <a:pt x="96393" y="7144"/>
                    <a:pt x="7144" y="96393"/>
                    <a:pt x="7144" y="206502"/>
                  </a:cubicBezTo>
                  <a:cubicBezTo>
                    <a:pt x="7144" y="286798"/>
                    <a:pt x="54673" y="356045"/>
                    <a:pt x="123158" y="387572"/>
                  </a:cubicBezTo>
                  <a:cubicBezTo>
                    <a:pt x="113823" y="397955"/>
                    <a:pt x="108109" y="411766"/>
                    <a:pt x="108109" y="426911"/>
                  </a:cubicBezTo>
                  <a:lnTo>
                    <a:pt x="108109" y="564737"/>
                  </a:lnTo>
                  <a:cubicBezTo>
                    <a:pt x="108109" y="597122"/>
                    <a:pt x="134398" y="623411"/>
                    <a:pt x="166782" y="623411"/>
                  </a:cubicBezTo>
                  <a:lnTo>
                    <a:pt x="229171" y="623411"/>
                  </a:lnTo>
                  <a:cubicBezTo>
                    <a:pt x="261556" y="623411"/>
                    <a:pt x="287845" y="597122"/>
                    <a:pt x="287845" y="564737"/>
                  </a:cubicBezTo>
                  <a:lnTo>
                    <a:pt x="287845" y="426911"/>
                  </a:lnTo>
                  <a:cubicBezTo>
                    <a:pt x="287845" y="414242"/>
                    <a:pt x="283844" y="402622"/>
                    <a:pt x="277082" y="393002"/>
                  </a:cubicBezTo>
                  <a:cubicBezTo>
                    <a:pt x="352330" y="364427"/>
                    <a:pt x="405860" y="291751"/>
                    <a:pt x="405860" y="206502"/>
                  </a:cubicBezTo>
                  <a:close/>
                </a:path>
              </a:pathLst>
            </a:custGeom>
            <a:solidFill>
              <a:srgbClr val="F1CA1A"/>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93EE4A5F-6626-4DBA-BFAA-89B33DD206C5}"/>
                </a:ext>
              </a:extLst>
            </p:cNvPr>
            <p:cNvSpPr/>
            <p:nvPr/>
          </p:nvSpPr>
          <p:spPr>
            <a:xfrm>
              <a:off x="12368559" y="6413330"/>
              <a:ext cx="104787" cy="104787"/>
            </a:xfrm>
            <a:custGeom>
              <a:avLst/>
              <a:gdLst>
                <a:gd name="connsiteX0" fmla="*/ 27265 w 104775"/>
                <a:gd name="connsiteY0" fmla="*/ 103084 h 104775"/>
                <a:gd name="connsiteX1" fmla="*/ 41552 w 104775"/>
                <a:gd name="connsiteY1" fmla="*/ 97179 h 104775"/>
                <a:gd name="connsiteX2" fmla="*/ 97178 w 104775"/>
                <a:gd name="connsiteY2" fmla="*/ 41553 h 104775"/>
                <a:gd name="connsiteX3" fmla="*/ 97178 w 104775"/>
                <a:gd name="connsiteY3" fmla="*/ 13073 h 104775"/>
                <a:gd name="connsiteX4" fmla="*/ 68698 w 104775"/>
                <a:gd name="connsiteY4" fmla="*/ 13073 h 104775"/>
                <a:gd name="connsiteX5" fmla="*/ 13073 w 104775"/>
                <a:gd name="connsiteY5" fmla="*/ 68699 h 104775"/>
                <a:gd name="connsiteX6" fmla="*/ 13073 w 104775"/>
                <a:gd name="connsiteY6" fmla="*/ 97179 h 104775"/>
                <a:gd name="connsiteX7" fmla="*/ 27265 w 104775"/>
                <a:gd name="connsiteY7" fmla="*/ 10308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775" h="104775">
                  <a:moveTo>
                    <a:pt x="27265" y="103084"/>
                  </a:moveTo>
                  <a:cubicBezTo>
                    <a:pt x="32409" y="103084"/>
                    <a:pt x="37553" y="101084"/>
                    <a:pt x="41552" y="97179"/>
                  </a:cubicBezTo>
                  <a:lnTo>
                    <a:pt x="97178" y="41553"/>
                  </a:lnTo>
                  <a:cubicBezTo>
                    <a:pt x="105085" y="33647"/>
                    <a:pt x="105085" y="20884"/>
                    <a:pt x="97178" y="13073"/>
                  </a:cubicBezTo>
                  <a:cubicBezTo>
                    <a:pt x="89273" y="5167"/>
                    <a:pt x="76510" y="5167"/>
                    <a:pt x="68698" y="13073"/>
                  </a:cubicBezTo>
                  <a:lnTo>
                    <a:pt x="13073" y="68699"/>
                  </a:lnTo>
                  <a:cubicBezTo>
                    <a:pt x="5167" y="76605"/>
                    <a:pt x="5167" y="89368"/>
                    <a:pt x="13073" y="97179"/>
                  </a:cubicBezTo>
                  <a:cubicBezTo>
                    <a:pt x="16978" y="101179"/>
                    <a:pt x="22121" y="103084"/>
                    <a:pt x="27265" y="103084"/>
                  </a:cubicBezTo>
                  <a:close/>
                </a:path>
              </a:pathLst>
            </a:custGeom>
            <a:solidFill>
              <a:srgbClr val="333333"/>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3BC8B966-D01F-46DC-9F5B-67FEAEA5FBA8}"/>
                </a:ext>
              </a:extLst>
            </p:cNvPr>
            <p:cNvSpPr/>
            <p:nvPr/>
          </p:nvSpPr>
          <p:spPr>
            <a:xfrm>
              <a:off x="12228818" y="6312933"/>
              <a:ext cx="66683" cy="123839"/>
            </a:xfrm>
            <a:custGeom>
              <a:avLst/>
              <a:gdLst>
                <a:gd name="connsiteX0" fmla="*/ 22113 w 66675"/>
                <a:gd name="connsiteY0" fmla="*/ 122792 h 123825"/>
                <a:gd name="connsiteX1" fmla="*/ 27351 w 66675"/>
                <a:gd name="connsiteY1" fmla="*/ 123459 h 123825"/>
                <a:gd name="connsiteX2" fmla="*/ 46783 w 66675"/>
                <a:gd name="connsiteY2" fmla="*/ 108505 h 123825"/>
                <a:gd name="connsiteX3" fmla="*/ 67166 w 66675"/>
                <a:gd name="connsiteY3" fmla="*/ 32495 h 123825"/>
                <a:gd name="connsiteX4" fmla="*/ 52879 w 66675"/>
                <a:gd name="connsiteY4" fmla="*/ 7826 h 123825"/>
                <a:gd name="connsiteX5" fmla="*/ 28210 w 66675"/>
                <a:gd name="connsiteY5" fmla="*/ 22113 h 123825"/>
                <a:gd name="connsiteX6" fmla="*/ 7826 w 66675"/>
                <a:gd name="connsiteY6" fmla="*/ 98123 h 123825"/>
                <a:gd name="connsiteX7" fmla="*/ 22113 w 66675"/>
                <a:gd name="connsiteY7" fmla="*/ 122792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675" h="123825">
                  <a:moveTo>
                    <a:pt x="22113" y="122792"/>
                  </a:moveTo>
                  <a:cubicBezTo>
                    <a:pt x="23827" y="123269"/>
                    <a:pt x="25638" y="123459"/>
                    <a:pt x="27351" y="123459"/>
                  </a:cubicBezTo>
                  <a:cubicBezTo>
                    <a:pt x="36210" y="123459"/>
                    <a:pt x="44402" y="117554"/>
                    <a:pt x="46783" y="108505"/>
                  </a:cubicBezTo>
                  <a:lnTo>
                    <a:pt x="67166" y="32495"/>
                  </a:lnTo>
                  <a:cubicBezTo>
                    <a:pt x="70024" y="21732"/>
                    <a:pt x="63642" y="10683"/>
                    <a:pt x="52879" y="7826"/>
                  </a:cubicBezTo>
                  <a:cubicBezTo>
                    <a:pt x="42116" y="4968"/>
                    <a:pt x="31066" y="11350"/>
                    <a:pt x="28210" y="22113"/>
                  </a:cubicBezTo>
                  <a:lnTo>
                    <a:pt x="7826" y="98123"/>
                  </a:lnTo>
                  <a:cubicBezTo>
                    <a:pt x="4968" y="108886"/>
                    <a:pt x="11350" y="119935"/>
                    <a:pt x="22113" y="122792"/>
                  </a:cubicBezTo>
                  <a:close/>
                </a:path>
              </a:pathLst>
            </a:custGeom>
            <a:solidFill>
              <a:srgbClr val="333333"/>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833E765-4195-4C0B-9E08-29D8A20C306A}"/>
                </a:ext>
              </a:extLst>
            </p:cNvPr>
            <p:cNvSpPr/>
            <p:nvPr/>
          </p:nvSpPr>
          <p:spPr>
            <a:xfrm>
              <a:off x="12047536" y="6313601"/>
              <a:ext cx="66683" cy="123839"/>
            </a:xfrm>
            <a:custGeom>
              <a:avLst/>
              <a:gdLst>
                <a:gd name="connsiteX0" fmla="*/ 28210 w 66675"/>
                <a:gd name="connsiteY0" fmla="*/ 108505 h 123825"/>
                <a:gd name="connsiteX1" fmla="*/ 47641 w 66675"/>
                <a:gd name="connsiteY1" fmla="*/ 123459 h 123825"/>
                <a:gd name="connsiteX2" fmla="*/ 52879 w 66675"/>
                <a:gd name="connsiteY2" fmla="*/ 122793 h 123825"/>
                <a:gd name="connsiteX3" fmla="*/ 67166 w 66675"/>
                <a:gd name="connsiteY3" fmla="*/ 98123 h 123825"/>
                <a:gd name="connsiteX4" fmla="*/ 46783 w 66675"/>
                <a:gd name="connsiteY4" fmla="*/ 22113 h 123825"/>
                <a:gd name="connsiteX5" fmla="*/ 22113 w 66675"/>
                <a:gd name="connsiteY5" fmla="*/ 7826 h 123825"/>
                <a:gd name="connsiteX6" fmla="*/ 7826 w 66675"/>
                <a:gd name="connsiteY6" fmla="*/ 32495 h 123825"/>
                <a:gd name="connsiteX7" fmla="*/ 28210 w 66675"/>
                <a:gd name="connsiteY7" fmla="*/ 108505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675" h="123825">
                  <a:moveTo>
                    <a:pt x="28210" y="108505"/>
                  </a:moveTo>
                  <a:cubicBezTo>
                    <a:pt x="30591" y="117554"/>
                    <a:pt x="38782" y="123459"/>
                    <a:pt x="47641" y="123459"/>
                  </a:cubicBezTo>
                  <a:cubicBezTo>
                    <a:pt x="49355" y="123459"/>
                    <a:pt x="51165" y="123269"/>
                    <a:pt x="52879" y="122793"/>
                  </a:cubicBezTo>
                  <a:cubicBezTo>
                    <a:pt x="63642" y="119935"/>
                    <a:pt x="70024" y="108886"/>
                    <a:pt x="67166" y="98123"/>
                  </a:cubicBezTo>
                  <a:lnTo>
                    <a:pt x="46783" y="22113"/>
                  </a:lnTo>
                  <a:cubicBezTo>
                    <a:pt x="43926" y="11350"/>
                    <a:pt x="32877" y="4968"/>
                    <a:pt x="22113" y="7826"/>
                  </a:cubicBezTo>
                  <a:cubicBezTo>
                    <a:pt x="11350" y="10683"/>
                    <a:pt x="4968" y="21732"/>
                    <a:pt x="7826" y="32495"/>
                  </a:cubicBezTo>
                  <a:lnTo>
                    <a:pt x="28210" y="108505"/>
                  </a:lnTo>
                  <a:close/>
                </a:path>
              </a:pathLst>
            </a:custGeom>
            <a:solidFill>
              <a:srgbClr val="333333"/>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D80A3134-E67C-45BE-AA8F-EF22F64F4BC2}"/>
                </a:ext>
              </a:extLst>
            </p:cNvPr>
            <p:cNvSpPr/>
            <p:nvPr/>
          </p:nvSpPr>
          <p:spPr>
            <a:xfrm>
              <a:off x="11873201" y="6414854"/>
              <a:ext cx="104787" cy="104787"/>
            </a:xfrm>
            <a:custGeom>
              <a:avLst/>
              <a:gdLst>
                <a:gd name="connsiteX0" fmla="*/ 68603 w 104775"/>
                <a:gd name="connsiteY0" fmla="*/ 97179 h 104775"/>
                <a:gd name="connsiteX1" fmla="*/ 82891 w 104775"/>
                <a:gd name="connsiteY1" fmla="*/ 103084 h 104775"/>
                <a:gd name="connsiteX2" fmla="*/ 97178 w 104775"/>
                <a:gd name="connsiteY2" fmla="*/ 97179 h 104775"/>
                <a:gd name="connsiteX3" fmla="*/ 97178 w 104775"/>
                <a:gd name="connsiteY3" fmla="*/ 68699 h 104775"/>
                <a:gd name="connsiteX4" fmla="*/ 41552 w 104775"/>
                <a:gd name="connsiteY4" fmla="*/ 13073 h 104775"/>
                <a:gd name="connsiteX5" fmla="*/ 13073 w 104775"/>
                <a:gd name="connsiteY5" fmla="*/ 13073 h 104775"/>
                <a:gd name="connsiteX6" fmla="*/ 13073 w 104775"/>
                <a:gd name="connsiteY6" fmla="*/ 41553 h 104775"/>
                <a:gd name="connsiteX7" fmla="*/ 68603 w 104775"/>
                <a:gd name="connsiteY7" fmla="*/ 971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775" h="104775">
                  <a:moveTo>
                    <a:pt x="68603" y="97179"/>
                  </a:moveTo>
                  <a:cubicBezTo>
                    <a:pt x="72509" y="101084"/>
                    <a:pt x="77653" y="103084"/>
                    <a:pt x="82891" y="103084"/>
                  </a:cubicBezTo>
                  <a:cubicBezTo>
                    <a:pt x="88034" y="103084"/>
                    <a:pt x="93178" y="101084"/>
                    <a:pt x="97178" y="97179"/>
                  </a:cubicBezTo>
                  <a:cubicBezTo>
                    <a:pt x="105085" y="89273"/>
                    <a:pt x="105085" y="76510"/>
                    <a:pt x="97178" y="68699"/>
                  </a:cubicBezTo>
                  <a:lnTo>
                    <a:pt x="41552" y="13073"/>
                  </a:lnTo>
                  <a:cubicBezTo>
                    <a:pt x="33647" y="5167"/>
                    <a:pt x="20884" y="5167"/>
                    <a:pt x="13073" y="13073"/>
                  </a:cubicBezTo>
                  <a:cubicBezTo>
                    <a:pt x="5167" y="20979"/>
                    <a:pt x="5167" y="33742"/>
                    <a:pt x="13073" y="41553"/>
                  </a:cubicBezTo>
                  <a:lnTo>
                    <a:pt x="68603" y="97179"/>
                  </a:lnTo>
                  <a:close/>
                </a:path>
              </a:pathLst>
            </a:custGeom>
            <a:solidFill>
              <a:srgbClr val="333333"/>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FA86B2F3-457C-40D1-8A86-FA4F10678D1E}"/>
                </a:ext>
              </a:extLst>
            </p:cNvPr>
            <p:cNvSpPr/>
            <p:nvPr/>
          </p:nvSpPr>
          <p:spPr>
            <a:xfrm>
              <a:off x="11772748" y="6589857"/>
              <a:ext cx="123839" cy="66683"/>
            </a:xfrm>
            <a:custGeom>
              <a:avLst/>
              <a:gdLst>
                <a:gd name="connsiteX0" fmla="*/ 22075 w 123825"/>
                <a:gd name="connsiteY0" fmla="*/ 46783 h 66675"/>
                <a:gd name="connsiteX1" fmla="*/ 98084 w 123825"/>
                <a:gd name="connsiteY1" fmla="*/ 67167 h 66675"/>
                <a:gd name="connsiteX2" fmla="*/ 103324 w 123825"/>
                <a:gd name="connsiteY2" fmla="*/ 67833 h 66675"/>
                <a:gd name="connsiteX3" fmla="*/ 122754 w 123825"/>
                <a:gd name="connsiteY3" fmla="*/ 52879 h 66675"/>
                <a:gd name="connsiteX4" fmla="*/ 108466 w 123825"/>
                <a:gd name="connsiteY4" fmla="*/ 28209 h 66675"/>
                <a:gd name="connsiteX5" fmla="*/ 32457 w 123825"/>
                <a:gd name="connsiteY5" fmla="*/ 7826 h 66675"/>
                <a:gd name="connsiteX6" fmla="*/ 7788 w 123825"/>
                <a:gd name="connsiteY6" fmla="*/ 22113 h 66675"/>
                <a:gd name="connsiteX7" fmla="*/ 22075 w 123825"/>
                <a:gd name="connsiteY7" fmla="*/ 46783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25" h="66675">
                  <a:moveTo>
                    <a:pt x="22075" y="46783"/>
                  </a:moveTo>
                  <a:lnTo>
                    <a:pt x="98084" y="67167"/>
                  </a:lnTo>
                  <a:cubicBezTo>
                    <a:pt x="99799" y="67643"/>
                    <a:pt x="101609" y="67833"/>
                    <a:pt x="103324" y="67833"/>
                  </a:cubicBezTo>
                  <a:cubicBezTo>
                    <a:pt x="112181" y="67833"/>
                    <a:pt x="120373" y="61928"/>
                    <a:pt x="122754" y="52879"/>
                  </a:cubicBezTo>
                  <a:cubicBezTo>
                    <a:pt x="125612" y="42116"/>
                    <a:pt x="119230" y="31067"/>
                    <a:pt x="108466" y="28209"/>
                  </a:cubicBezTo>
                  <a:lnTo>
                    <a:pt x="32457" y="7826"/>
                  </a:lnTo>
                  <a:cubicBezTo>
                    <a:pt x="21694" y="4968"/>
                    <a:pt x="10644" y="11350"/>
                    <a:pt x="7788" y="22113"/>
                  </a:cubicBezTo>
                  <a:cubicBezTo>
                    <a:pt x="5025" y="32781"/>
                    <a:pt x="11407" y="43830"/>
                    <a:pt x="22075" y="46783"/>
                  </a:cubicBezTo>
                  <a:close/>
                </a:path>
              </a:pathLst>
            </a:custGeom>
            <a:solidFill>
              <a:srgbClr val="333333"/>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19067DD-5168-46D7-982C-49F42C4F470A}"/>
                </a:ext>
              </a:extLst>
            </p:cNvPr>
            <p:cNvSpPr/>
            <p:nvPr/>
          </p:nvSpPr>
          <p:spPr>
            <a:xfrm>
              <a:off x="11773281" y="6771138"/>
              <a:ext cx="123839" cy="66683"/>
            </a:xfrm>
            <a:custGeom>
              <a:avLst/>
              <a:gdLst>
                <a:gd name="connsiteX0" fmla="*/ 98123 w 123825"/>
                <a:gd name="connsiteY0" fmla="*/ 7826 h 66675"/>
                <a:gd name="connsiteX1" fmla="*/ 22113 w 123825"/>
                <a:gd name="connsiteY1" fmla="*/ 28209 h 66675"/>
                <a:gd name="connsiteX2" fmla="*/ 7825 w 123825"/>
                <a:gd name="connsiteY2" fmla="*/ 52879 h 66675"/>
                <a:gd name="connsiteX3" fmla="*/ 27257 w 123825"/>
                <a:gd name="connsiteY3" fmla="*/ 67833 h 66675"/>
                <a:gd name="connsiteX4" fmla="*/ 32496 w 123825"/>
                <a:gd name="connsiteY4" fmla="*/ 67167 h 66675"/>
                <a:gd name="connsiteX5" fmla="*/ 108505 w 123825"/>
                <a:gd name="connsiteY5" fmla="*/ 46783 h 66675"/>
                <a:gd name="connsiteX6" fmla="*/ 122793 w 123825"/>
                <a:gd name="connsiteY6" fmla="*/ 22113 h 66675"/>
                <a:gd name="connsiteX7" fmla="*/ 98123 w 123825"/>
                <a:gd name="connsiteY7" fmla="*/ 7826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25" h="66675">
                  <a:moveTo>
                    <a:pt x="98123" y="7826"/>
                  </a:moveTo>
                  <a:lnTo>
                    <a:pt x="22113" y="28209"/>
                  </a:lnTo>
                  <a:cubicBezTo>
                    <a:pt x="11350" y="31067"/>
                    <a:pt x="4969" y="42116"/>
                    <a:pt x="7825" y="52879"/>
                  </a:cubicBezTo>
                  <a:cubicBezTo>
                    <a:pt x="10207" y="61928"/>
                    <a:pt x="18399" y="67833"/>
                    <a:pt x="27257" y="67833"/>
                  </a:cubicBezTo>
                  <a:cubicBezTo>
                    <a:pt x="28972" y="67833"/>
                    <a:pt x="30781" y="67643"/>
                    <a:pt x="32496" y="67167"/>
                  </a:cubicBezTo>
                  <a:lnTo>
                    <a:pt x="108505" y="46783"/>
                  </a:lnTo>
                  <a:cubicBezTo>
                    <a:pt x="119269" y="43926"/>
                    <a:pt x="125650" y="32876"/>
                    <a:pt x="122793" y="22113"/>
                  </a:cubicBezTo>
                  <a:cubicBezTo>
                    <a:pt x="119935" y="11350"/>
                    <a:pt x="108887" y="4968"/>
                    <a:pt x="98123" y="7826"/>
                  </a:cubicBezTo>
                  <a:close/>
                </a:path>
              </a:pathLst>
            </a:custGeom>
            <a:solidFill>
              <a:srgbClr val="333333"/>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1089C805-FB37-4BA6-984A-7D52C72BA508}"/>
                </a:ext>
              </a:extLst>
            </p:cNvPr>
            <p:cNvSpPr/>
            <p:nvPr/>
          </p:nvSpPr>
          <p:spPr>
            <a:xfrm>
              <a:off x="12450110" y="6769043"/>
              <a:ext cx="123839" cy="66683"/>
            </a:xfrm>
            <a:custGeom>
              <a:avLst/>
              <a:gdLst>
                <a:gd name="connsiteX0" fmla="*/ 108505 w 123825"/>
                <a:gd name="connsiteY0" fmla="*/ 28209 h 66675"/>
                <a:gd name="connsiteX1" fmla="*/ 32495 w 123825"/>
                <a:gd name="connsiteY1" fmla="*/ 7826 h 66675"/>
                <a:gd name="connsiteX2" fmla="*/ 7826 w 123825"/>
                <a:gd name="connsiteY2" fmla="*/ 22113 h 66675"/>
                <a:gd name="connsiteX3" fmla="*/ 22113 w 123825"/>
                <a:gd name="connsiteY3" fmla="*/ 46783 h 66675"/>
                <a:gd name="connsiteX4" fmla="*/ 98123 w 123825"/>
                <a:gd name="connsiteY4" fmla="*/ 67167 h 66675"/>
                <a:gd name="connsiteX5" fmla="*/ 103362 w 123825"/>
                <a:gd name="connsiteY5" fmla="*/ 67833 h 66675"/>
                <a:gd name="connsiteX6" fmla="*/ 122792 w 123825"/>
                <a:gd name="connsiteY6" fmla="*/ 52879 h 66675"/>
                <a:gd name="connsiteX7" fmla="*/ 108505 w 123825"/>
                <a:gd name="connsiteY7" fmla="*/ 2820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25" h="66675">
                  <a:moveTo>
                    <a:pt x="108505" y="28209"/>
                  </a:moveTo>
                  <a:lnTo>
                    <a:pt x="32495" y="7826"/>
                  </a:lnTo>
                  <a:cubicBezTo>
                    <a:pt x="21732" y="4968"/>
                    <a:pt x="10684" y="11350"/>
                    <a:pt x="7826" y="22113"/>
                  </a:cubicBezTo>
                  <a:cubicBezTo>
                    <a:pt x="4968" y="32876"/>
                    <a:pt x="11350" y="43926"/>
                    <a:pt x="22113" y="46783"/>
                  </a:cubicBezTo>
                  <a:lnTo>
                    <a:pt x="98123" y="67167"/>
                  </a:lnTo>
                  <a:cubicBezTo>
                    <a:pt x="99838" y="67643"/>
                    <a:pt x="101647" y="67833"/>
                    <a:pt x="103362" y="67833"/>
                  </a:cubicBezTo>
                  <a:cubicBezTo>
                    <a:pt x="112220" y="67833"/>
                    <a:pt x="120411" y="61928"/>
                    <a:pt x="122792" y="52879"/>
                  </a:cubicBezTo>
                  <a:cubicBezTo>
                    <a:pt x="125555" y="42116"/>
                    <a:pt x="119173" y="31067"/>
                    <a:pt x="108505" y="28209"/>
                  </a:cubicBezTo>
                  <a:close/>
                </a:path>
              </a:pathLst>
            </a:custGeom>
            <a:solidFill>
              <a:srgbClr val="333333"/>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D6FCD83-CFF0-428A-BC23-668ED63C1427}"/>
                </a:ext>
              </a:extLst>
            </p:cNvPr>
            <p:cNvSpPr/>
            <p:nvPr/>
          </p:nvSpPr>
          <p:spPr>
            <a:xfrm>
              <a:off x="12449538" y="6587761"/>
              <a:ext cx="123839" cy="66683"/>
            </a:xfrm>
            <a:custGeom>
              <a:avLst/>
              <a:gdLst>
                <a:gd name="connsiteX0" fmla="*/ 27257 w 123825"/>
                <a:gd name="connsiteY0" fmla="*/ 67833 h 66675"/>
                <a:gd name="connsiteX1" fmla="*/ 32496 w 123825"/>
                <a:gd name="connsiteY1" fmla="*/ 67167 h 66675"/>
                <a:gd name="connsiteX2" fmla="*/ 108505 w 123825"/>
                <a:gd name="connsiteY2" fmla="*/ 46783 h 66675"/>
                <a:gd name="connsiteX3" fmla="*/ 122793 w 123825"/>
                <a:gd name="connsiteY3" fmla="*/ 22113 h 66675"/>
                <a:gd name="connsiteX4" fmla="*/ 98123 w 123825"/>
                <a:gd name="connsiteY4" fmla="*/ 7826 h 66675"/>
                <a:gd name="connsiteX5" fmla="*/ 22113 w 123825"/>
                <a:gd name="connsiteY5" fmla="*/ 28209 h 66675"/>
                <a:gd name="connsiteX6" fmla="*/ 7825 w 123825"/>
                <a:gd name="connsiteY6" fmla="*/ 52879 h 66675"/>
                <a:gd name="connsiteX7" fmla="*/ 27257 w 123825"/>
                <a:gd name="connsiteY7" fmla="*/ 67833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25" h="66675">
                  <a:moveTo>
                    <a:pt x="27257" y="67833"/>
                  </a:moveTo>
                  <a:cubicBezTo>
                    <a:pt x="28972" y="67833"/>
                    <a:pt x="30781" y="67643"/>
                    <a:pt x="32496" y="67167"/>
                  </a:cubicBezTo>
                  <a:lnTo>
                    <a:pt x="108505" y="46783"/>
                  </a:lnTo>
                  <a:cubicBezTo>
                    <a:pt x="119269" y="43926"/>
                    <a:pt x="125651" y="32876"/>
                    <a:pt x="122793" y="22113"/>
                  </a:cubicBezTo>
                  <a:cubicBezTo>
                    <a:pt x="119935" y="11350"/>
                    <a:pt x="108887" y="4968"/>
                    <a:pt x="98123" y="7826"/>
                  </a:cubicBezTo>
                  <a:lnTo>
                    <a:pt x="22113" y="28209"/>
                  </a:lnTo>
                  <a:cubicBezTo>
                    <a:pt x="11351" y="31067"/>
                    <a:pt x="4969" y="42116"/>
                    <a:pt x="7825" y="52879"/>
                  </a:cubicBezTo>
                  <a:cubicBezTo>
                    <a:pt x="10207" y="61833"/>
                    <a:pt x="18304" y="67833"/>
                    <a:pt x="27257" y="67833"/>
                  </a:cubicBezTo>
                  <a:close/>
                </a:path>
              </a:pathLst>
            </a:custGeom>
            <a:solidFill>
              <a:srgbClr val="333333"/>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710206CD-DE7F-4DC3-8E05-006A3FA98678}"/>
                </a:ext>
              </a:extLst>
            </p:cNvPr>
            <p:cNvSpPr/>
            <p:nvPr/>
          </p:nvSpPr>
          <p:spPr>
            <a:xfrm>
              <a:off x="11913043" y="6460325"/>
              <a:ext cx="514410" cy="714458"/>
            </a:xfrm>
            <a:custGeom>
              <a:avLst/>
              <a:gdLst>
                <a:gd name="connsiteX0" fmla="*/ 267366 w 514350"/>
                <a:gd name="connsiteY0" fmla="*/ 7326 h 714375"/>
                <a:gd name="connsiteX1" fmla="*/ 83915 w 514350"/>
                <a:gd name="connsiteY1" fmla="*/ 77144 h 714375"/>
                <a:gd name="connsiteX2" fmla="*/ 7144 w 514350"/>
                <a:gd name="connsiteY2" fmla="*/ 257643 h 714375"/>
                <a:gd name="connsiteX3" fmla="*/ 128015 w 514350"/>
                <a:gd name="connsiteY3" fmla="*/ 472051 h 714375"/>
                <a:gd name="connsiteX4" fmla="*/ 139160 w 514350"/>
                <a:gd name="connsiteY4" fmla="*/ 491577 h 714375"/>
                <a:gd name="connsiteX5" fmla="*/ 139160 w 514350"/>
                <a:gd name="connsiteY5" fmla="*/ 524057 h 714375"/>
                <a:gd name="connsiteX6" fmla="*/ 121729 w 514350"/>
                <a:gd name="connsiteY6" fmla="*/ 524057 h 714375"/>
                <a:gd name="connsiteX7" fmla="*/ 84105 w 514350"/>
                <a:gd name="connsiteY7" fmla="*/ 561681 h 714375"/>
                <a:gd name="connsiteX8" fmla="*/ 84105 w 514350"/>
                <a:gd name="connsiteY8" fmla="*/ 602067 h 714375"/>
                <a:gd name="connsiteX9" fmla="*/ 121729 w 514350"/>
                <a:gd name="connsiteY9" fmla="*/ 639690 h 714375"/>
                <a:gd name="connsiteX10" fmla="*/ 130969 w 514350"/>
                <a:gd name="connsiteY10" fmla="*/ 639690 h 714375"/>
                <a:gd name="connsiteX11" fmla="*/ 130969 w 514350"/>
                <a:gd name="connsiteY11" fmla="*/ 663979 h 714375"/>
                <a:gd name="connsiteX12" fmla="*/ 181070 w 514350"/>
                <a:gd name="connsiteY12" fmla="*/ 714081 h 714375"/>
                <a:gd name="connsiteX13" fmla="*/ 334232 w 514350"/>
                <a:gd name="connsiteY13" fmla="*/ 714081 h 714375"/>
                <a:gd name="connsiteX14" fmla="*/ 384334 w 514350"/>
                <a:gd name="connsiteY14" fmla="*/ 663979 h 714375"/>
                <a:gd name="connsiteX15" fmla="*/ 384334 w 514350"/>
                <a:gd name="connsiteY15" fmla="*/ 639690 h 714375"/>
                <a:gd name="connsiteX16" fmla="*/ 393573 w 514350"/>
                <a:gd name="connsiteY16" fmla="*/ 639690 h 714375"/>
                <a:gd name="connsiteX17" fmla="*/ 431196 w 514350"/>
                <a:gd name="connsiteY17" fmla="*/ 602067 h 714375"/>
                <a:gd name="connsiteX18" fmla="*/ 431196 w 514350"/>
                <a:gd name="connsiteY18" fmla="*/ 561681 h 714375"/>
                <a:gd name="connsiteX19" fmla="*/ 393573 w 514350"/>
                <a:gd name="connsiteY19" fmla="*/ 524057 h 714375"/>
                <a:gd name="connsiteX20" fmla="*/ 376142 w 514350"/>
                <a:gd name="connsiteY20" fmla="*/ 524057 h 714375"/>
                <a:gd name="connsiteX21" fmla="*/ 376142 w 514350"/>
                <a:gd name="connsiteY21" fmla="*/ 491577 h 714375"/>
                <a:gd name="connsiteX22" fmla="*/ 387381 w 514350"/>
                <a:gd name="connsiteY22" fmla="*/ 471955 h 714375"/>
                <a:gd name="connsiteX23" fmla="*/ 508159 w 514350"/>
                <a:gd name="connsiteY23" fmla="*/ 259643 h 714375"/>
                <a:gd name="connsiteX24" fmla="*/ 438721 w 514350"/>
                <a:gd name="connsiteY24" fmla="*/ 84764 h 714375"/>
                <a:gd name="connsiteX25" fmla="*/ 267366 w 514350"/>
                <a:gd name="connsiteY25" fmla="*/ 7326 h 714375"/>
                <a:gd name="connsiteX26" fmla="*/ 344043 w 514350"/>
                <a:gd name="connsiteY26" fmla="*/ 664075 h 714375"/>
                <a:gd name="connsiteX27" fmla="*/ 334232 w 514350"/>
                <a:gd name="connsiteY27" fmla="*/ 673885 h 714375"/>
                <a:gd name="connsiteX28" fmla="*/ 181070 w 514350"/>
                <a:gd name="connsiteY28" fmla="*/ 673885 h 714375"/>
                <a:gd name="connsiteX29" fmla="*/ 171259 w 514350"/>
                <a:gd name="connsiteY29" fmla="*/ 664075 h 714375"/>
                <a:gd name="connsiteX30" fmla="*/ 171259 w 514350"/>
                <a:gd name="connsiteY30" fmla="*/ 639786 h 714375"/>
                <a:gd name="connsiteX31" fmla="*/ 344043 w 514350"/>
                <a:gd name="connsiteY31" fmla="*/ 639786 h 714375"/>
                <a:gd name="connsiteX32" fmla="*/ 344043 w 514350"/>
                <a:gd name="connsiteY32" fmla="*/ 664075 h 714375"/>
                <a:gd name="connsiteX33" fmla="*/ 390905 w 514350"/>
                <a:gd name="connsiteY33" fmla="*/ 599495 h 714375"/>
                <a:gd name="connsiteX34" fmla="*/ 124396 w 514350"/>
                <a:gd name="connsiteY34" fmla="*/ 599495 h 714375"/>
                <a:gd name="connsiteX35" fmla="*/ 124396 w 514350"/>
                <a:gd name="connsiteY35" fmla="*/ 564443 h 714375"/>
                <a:gd name="connsiteX36" fmla="*/ 390905 w 514350"/>
                <a:gd name="connsiteY36" fmla="*/ 564443 h 714375"/>
                <a:gd name="connsiteX37" fmla="*/ 390905 w 514350"/>
                <a:gd name="connsiteY37" fmla="*/ 599495 h 714375"/>
                <a:gd name="connsiteX38" fmla="*/ 366522 w 514350"/>
                <a:gd name="connsiteY38" fmla="*/ 437570 h 714375"/>
                <a:gd name="connsiteX39" fmla="*/ 335852 w 514350"/>
                <a:gd name="connsiteY39" fmla="*/ 491672 h 714375"/>
                <a:gd name="connsiteX40" fmla="*/ 335852 w 514350"/>
                <a:gd name="connsiteY40" fmla="*/ 524152 h 714375"/>
                <a:gd name="connsiteX41" fmla="*/ 179451 w 514350"/>
                <a:gd name="connsiteY41" fmla="*/ 524152 h 714375"/>
                <a:gd name="connsiteX42" fmla="*/ 179451 w 514350"/>
                <a:gd name="connsiteY42" fmla="*/ 491672 h 714375"/>
                <a:gd name="connsiteX43" fmla="*/ 148876 w 514350"/>
                <a:gd name="connsiteY43" fmla="*/ 437665 h 714375"/>
                <a:gd name="connsiteX44" fmla="*/ 47434 w 514350"/>
                <a:gd name="connsiteY44" fmla="*/ 257738 h 714375"/>
                <a:gd name="connsiteX45" fmla="*/ 111823 w 514350"/>
                <a:gd name="connsiteY45" fmla="*/ 106290 h 714375"/>
                <a:gd name="connsiteX46" fmla="*/ 265747 w 514350"/>
                <a:gd name="connsiteY46" fmla="*/ 47712 h 714375"/>
                <a:gd name="connsiteX47" fmla="*/ 467773 w 514350"/>
                <a:gd name="connsiteY47" fmla="*/ 259548 h 714375"/>
                <a:gd name="connsiteX48" fmla="*/ 366522 w 514350"/>
                <a:gd name="connsiteY48" fmla="*/ 437570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14350" h="714375">
                  <a:moveTo>
                    <a:pt x="267366" y="7326"/>
                  </a:moveTo>
                  <a:cubicBezTo>
                    <a:pt x="198596" y="4754"/>
                    <a:pt x="133445" y="29519"/>
                    <a:pt x="83915" y="77144"/>
                  </a:cubicBezTo>
                  <a:cubicBezTo>
                    <a:pt x="34385" y="124864"/>
                    <a:pt x="7144" y="188872"/>
                    <a:pt x="7144" y="257643"/>
                  </a:cubicBezTo>
                  <a:cubicBezTo>
                    <a:pt x="7144" y="346035"/>
                    <a:pt x="52292" y="426140"/>
                    <a:pt x="128015" y="472051"/>
                  </a:cubicBezTo>
                  <a:cubicBezTo>
                    <a:pt x="134969" y="476242"/>
                    <a:pt x="139160" y="483576"/>
                    <a:pt x="139160" y="491577"/>
                  </a:cubicBezTo>
                  <a:lnTo>
                    <a:pt x="139160" y="524057"/>
                  </a:lnTo>
                  <a:lnTo>
                    <a:pt x="121729" y="524057"/>
                  </a:lnTo>
                  <a:cubicBezTo>
                    <a:pt x="100965" y="524057"/>
                    <a:pt x="84105" y="540916"/>
                    <a:pt x="84105" y="561681"/>
                  </a:cubicBezTo>
                  <a:lnTo>
                    <a:pt x="84105" y="602067"/>
                  </a:lnTo>
                  <a:cubicBezTo>
                    <a:pt x="84105" y="622831"/>
                    <a:pt x="100965" y="639690"/>
                    <a:pt x="121729" y="639690"/>
                  </a:cubicBezTo>
                  <a:lnTo>
                    <a:pt x="130969" y="639690"/>
                  </a:lnTo>
                  <a:lnTo>
                    <a:pt x="130969" y="663979"/>
                  </a:lnTo>
                  <a:cubicBezTo>
                    <a:pt x="130969" y="691602"/>
                    <a:pt x="153448" y="714081"/>
                    <a:pt x="181070" y="714081"/>
                  </a:cubicBezTo>
                  <a:lnTo>
                    <a:pt x="334232" y="714081"/>
                  </a:lnTo>
                  <a:cubicBezTo>
                    <a:pt x="361855" y="714081"/>
                    <a:pt x="384334" y="691602"/>
                    <a:pt x="384334" y="663979"/>
                  </a:cubicBezTo>
                  <a:lnTo>
                    <a:pt x="384334" y="639690"/>
                  </a:lnTo>
                  <a:lnTo>
                    <a:pt x="393573" y="639690"/>
                  </a:lnTo>
                  <a:cubicBezTo>
                    <a:pt x="414338" y="639690"/>
                    <a:pt x="431196" y="622831"/>
                    <a:pt x="431196" y="602067"/>
                  </a:cubicBezTo>
                  <a:lnTo>
                    <a:pt x="431196" y="561681"/>
                  </a:lnTo>
                  <a:cubicBezTo>
                    <a:pt x="431196" y="540916"/>
                    <a:pt x="414338" y="524057"/>
                    <a:pt x="393573" y="524057"/>
                  </a:cubicBezTo>
                  <a:lnTo>
                    <a:pt x="376142" y="524057"/>
                  </a:lnTo>
                  <a:lnTo>
                    <a:pt x="376142" y="491577"/>
                  </a:lnTo>
                  <a:cubicBezTo>
                    <a:pt x="376142" y="483576"/>
                    <a:pt x="380333" y="476242"/>
                    <a:pt x="387381" y="471955"/>
                  </a:cubicBezTo>
                  <a:cubicBezTo>
                    <a:pt x="462343" y="426521"/>
                    <a:pt x="507491" y="347178"/>
                    <a:pt x="508159" y="259643"/>
                  </a:cubicBezTo>
                  <a:cubicBezTo>
                    <a:pt x="508729" y="194397"/>
                    <a:pt x="484060" y="132294"/>
                    <a:pt x="438721" y="84764"/>
                  </a:cubicBezTo>
                  <a:cubicBezTo>
                    <a:pt x="393382" y="37329"/>
                    <a:pt x="332517" y="9802"/>
                    <a:pt x="267366" y="7326"/>
                  </a:cubicBezTo>
                  <a:close/>
                  <a:moveTo>
                    <a:pt x="344043" y="664075"/>
                  </a:moveTo>
                  <a:cubicBezTo>
                    <a:pt x="344043" y="669504"/>
                    <a:pt x="339661" y="673885"/>
                    <a:pt x="334232" y="673885"/>
                  </a:cubicBezTo>
                  <a:lnTo>
                    <a:pt x="181070" y="673885"/>
                  </a:lnTo>
                  <a:cubicBezTo>
                    <a:pt x="175640" y="673885"/>
                    <a:pt x="171259" y="669504"/>
                    <a:pt x="171259" y="664075"/>
                  </a:cubicBezTo>
                  <a:lnTo>
                    <a:pt x="171259" y="639786"/>
                  </a:lnTo>
                  <a:lnTo>
                    <a:pt x="344043" y="639786"/>
                  </a:lnTo>
                  <a:lnTo>
                    <a:pt x="344043" y="664075"/>
                  </a:lnTo>
                  <a:close/>
                  <a:moveTo>
                    <a:pt x="390905" y="599495"/>
                  </a:moveTo>
                  <a:lnTo>
                    <a:pt x="124396" y="599495"/>
                  </a:lnTo>
                  <a:lnTo>
                    <a:pt x="124396" y="564443"/>
                  </a:lnTo>
                  <a:lnTo>
                    <a:pt x="390905" y="564443"/>
                  </a:lnTo>
                  <a:lnTo>
                    <a:pt x="390905" y="599495"/>
                  </a:lnTo>
                  <a:close/>
                  <a:moveTo>
                    <a:pt x="366522" y="437570"/>
                  </a:moveTo>
                  <a:cubicBezTo>
                    <a:pt x="347663" y="449000"/>
                    <a:pt x="335852" y="469764"/>
                    <a:pt x="335852" y="491672"/>
                  </a:cubicBezTo>
                  <a:lnTo>
                    <a:pt x="335852" y="524152"/>
                  </a:lnTo>
                  <a:lnTo>
                    <a:pt x="179451" y="524152"/>
                  </a:lnTo>
                  <a:lnTo>
                    <a:pt x="179451" y="491672"/>
                  </a:lnTo>
                  <a:cubicBezTo>
                    <a:pt x="179451" y="469384"/>
                    <a:pt x="168020" y="449190"/>
                    <a:pt x="148876" y="437665"/>
                  </a:cubicBezTo>
                  <a:cubicBezTo>
                    <a:pt x="85344" y="399184"/>
                    <a:pt x="47434" y="331938"/>
                    <a:pt x="47434" y="257738"/>
                  </a:cubicBezTo>
                  <a:cubicBezTo>
                    <a:pt x="47434" y="200112"/>
                    <a:pt x="70295" y="146295"/>
                    <a:pt x="111823" y="106290"/>
                  </a:cubicBezTo>
                  <a:cubicBezTo>
                    <a:pt x="153352" y="66285"/>
                    <a:pt x="208026" y="45521"/>
                    <a:pt x="265747" y="47712"/>
                  </a:cubicBezTo>
                  <a:cubicBezTo>
                    <a:pt x="378047" y="51998"/>
                    <a:pt x="468725" y="146962"/>
                    <a:pt x="467773" y="259548"/>
                  </a:cubicBezTo>
                  <a:cubicBezTo>
                    <a:pt x="467296" y="332890"/>
                    <a:pt x="429387" y="399470"/>
                    <a:pt x="366522" y="437570"/>
                  </a:cubicBezTo>
                  <a:close/>
                </a:path>
              </a:pathLst>
            </a:custGeom>
            <a:solidFill>
              <a:srgbClr val="333333"/>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2B05C848-EFCA-4C96-BF64-1F8C08119A61}"/>
                </a:ext>
              </a:extLst>
            </p:cNvPr>
            <p:cNvSpPr/>
            <p:nvPr/>
          </p:nvSpPr>
          <p:spPr>
            <a:xfrm>
              <a:off x="12008210" y="6553768"/>
              <a:ext cx="190522" cy="190522"/>
            </a:xfrm>
            <a:custGeom>
              <a:avLst/>
              <a:gdLst>
                <a:gd name="connsiteX0" fmla="*/ 163544 w 190500"/>
                <a:gd name="connsiteY0" fmla="*/ 7144 h 190500"/>
                <a:gd name="connsiteX1" fmla="*/ 7144 w 190500"/>
                <a:gd name="connsiteY1" fmla="*/ 163544 h 190500"/>
                <a:gd name="connsiteX2" fmla="*/ 27337 w 190500"/>
                <a:gd name="connsiteY2" fmla="*/ 183737 h 190500"/>
                <a:gd name="connsiteX3" fmla="*/ 47530 w 190500"/>
                <a:gd name="connsiteY3" fmla="*/ 163544 h 190500"/>
                <a:gd name="connsiteX4" fmla="*/ 163639 w 190500"/>
                <a:gd name="connsiteY4" fmla="*/ 47434 h 190500"/>
                <a:gd name="connsiteX5" fmla="*/ 183832 w 190500"/>
                <a:gd name="connsiteY5" fmla="*/ 27241 h 190500"/>
                <a:gd name="connsiteX6" fmla="*/ 163544 w 190500"/>
                <a:gd name="connsiteY6" fmla="*/ 7144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0" h="190500">
                  <a:moveTo>
                    <a:pt x="163544" y="7144"/>
                  </a:moveTo>
                  <a:cubicBezTo>
                    <a:pt x="77248" y="7144"/>
                    <a:pt x="7144" y="77343"/>
                    <a:pt x="7144" y="163544"/>
                  </a:cubicBezTo>
                  <a:cubicBezTo>
                    <a:pt x="7144" y="174688"/>
                    <a:pt x="16192" y="183737"/>
                    <a:pt x="27337" y="183737"/>
                  </a:cubicBezTo>
                  <a:cubicBezTo>
                    <a:pt x="38480" y="183737"/>
                    <a:pt x="47530" y="174688"/>
                    <a:pt x="47530" y="163544"/>
                  </a:cubicBezTo>
                  <a:cubicBezTo>
                    <a:pt x="47530" y="99536"/>
                    <a:pt x="99631" y="47434"/>
                    <a:pt x="163639" y="47434"/>
                  </a:cubicBezTo>
                  <a:cubicBezTo>
                    <a:pt x="174784" y="47434"/>
                    <a:pt x="183832" y="38386"/>
                    <a:pt x="183832" y="27241"/>
                  </a:cubicBezTo>
                  <a:cubicBezTo>
                    <a:pt x="183832" y="16097"/>
                    <a:pt x="174688" y="7144"/>
                    <a:pt x="163544" y="7144"/>
                  </a:cubicBezTo>
                  <a:close/>
                </a:path>
              </a:pathLst>
            </a:custGeom>
            <a:solidFill>
              <a:srgbClr val="333333"/>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A44E4308-8B4F-43FE-A99B-261DF5351E13}"/>
                </a:ext>
              </a:extLst>
            </p:cNvPr>
            <p:cNvSpPr/>
            <p:nvPr/>
          </p:nvSpPr>
          <p:spPr>
            <a:xfrm>
              <a:off x="12021221" y="6748158"/>
              <a:ext cx="57157" cy="66683"/>
            </a:xfrm>
            <a:custGeom>
              <a:avLst/>
              <a:gdLst>
                <a:gd name="connsiteX0" fmla="*/ 45568 w 57150"/>
                <a:gd name="connsiteY0" fmla="*/ 18708 h 66675"/>
                <a:gd name="connsiteX1" fmla="*/ 18708 w 57150"/>
                <a:gd name="connsiteY1" fmla="*/ 9087 h 66675"/>
                <a:gd name="connsiteX2" fmla="*/ 9087 w 57150"/>
                <a:gd name="connsiteY2" fmla="*/ 35948 h 66675"/>
                <a:gd name="connsiteX3" fmla="*/ 17946 w 57150"/>
                <a:gd name="connsiteY3" fmla="*/ 52045 h 66675"/>
                <a:gd name="connsiteX4" fmla="*/ 35090 w 57150"/>
                <a:gd name="connsiteY4" fmla="*/ 61475 h 66675"/>
                <a:gd name="connsiteX5" fmla="*/ 45758 w 57150"/>
                <a:gd name="connsiteY5" fmla="*/ 58427 h 66675"/>
                <a:gd name="connsiteX6" fmla="*/ 52140 w 57150"/>
                <a:gd name="connsiteY6" fmla="*/ 30614 h 66675"/>
                <a:gd name="connsiteX7" fmla="*/ 45568 w 57150"/>
                <a:gd name="connsiteY7" fmla="*/ 18708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66675">
                  <a:moveTo>
                    <a:pt x="45568" y="18708"/>
                  </a:moveTo>
                  <a:cubicBezTo>
                    <a:pt x="40805" y="8611"/>
                    <a:pt x="28805" y="4325"/>
                    <a:pt x="18708" y="9087"/>
                  </a:cubicBezTo>
                  <a:cubicBezTo>
                    <a:pt x="8612" y="13850"/>
                    <a:pt x="4325" y="25851"/>
                    <a:pt x="9087" y="35948"/>
                  </a:cubicBezTo>
                  <a:cubicBezTo>
                    <a:pt x="11659" y="41472"/>
                    <a:pt x="14707" y="46902"/>
                    <a:pt x="17946" y="52045"/>
                  </a:cubicBezTo>
                  <a:cubicBezTo>
                    <a:pt x="21755" y="58141"/>
                    <a:pt x="28328" y="61475"/>
                    <a:pt x="35090" y="61475"/>
                  </a:cubicBezTo>
                  <a:cubicBezTo>
                    <a:pt x="38710" y="61475"/>
                    <a:pt x="42425" y="60522"/>
                    <a:pt x="45758" y="58427"/>
                  </a:cubicBezTo>
                  <a:cubicBezTo>
                    <a:pt x="55188" y="52521"/>
                    <a:pt x="58046" y="40044"/>
                    <a:pt x="52140" y="30614"/>
                  </a:cubicBezTo>
                  <a:cubicBezTo>
                    <a:pt x="49664" y="26899"/>
                    <a:pt x="47473" y="22803"/>
                    <a:pt x="45568" y="18708"/>
                  </a:cubicBezTo>
                  <a:close/>
                </a:path>
              </a:pathLst>
            </a:custGeom>
            <a:solidFill>
              <a:srgbClr val="333333"/>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EFADDE34-1FFE-4243-8522-A23D5C2AD8C0}"/>
                </a:ext>
              </a:extLst>
            </p:cNvPr>
            <p:cNvSpPr/>
            <p:nvPr/>
          </p:nvSpPr>
          <p:spPr>
            <a:xfrm>
              <a:off x="12070188" y="6804267"/>
              <a:ext cx="57157" cy="57157"/>
            </a:xfrm>
            <a:custGeom>
              <a:avLst/>
              <a:gdLst>
                <a:gd name="connsiteX0" fmla="*/ 47566 w 57150"/>
                <a:gd name="connsiteY0" fmla="*/ 15848 h 57150"/>
                <a:gd name="connsiteX1" fmla="*/ 38326 w 57150"/>
                <a:gd name="connsiteY1" fmla="*/ 10418 h 57150"/>
                <a:gd name="connsiteX2" fmla="*/ 10418 w 57150"/>
                <a:gd name="connsiteY2" fmla="*/ 16324 h 57150"/>
                <a:gd name="connsiteX3" fmla="*/ 16324 w 57150"/>
                <a:gd name="connsiteY3" fmla="*/ 44232 h 57150"/>
                <a:gd name="connsiteX4" fmla="*/ 28707 w 57150"/>
                <a:gd name="connsiteY4" fmla="*/ 51566 h 57150"/>
                <a:gd name="connsiteX5" fmla="*/ 38041 w 57150"/>
                <a:gd name="connsiteY5" fmla="*/ 53852 h 57150"/>
                <a:gd name="connsiteX6" fmla="*/ 55853 w 57150"/>
                <a:gd name="connsiteY6" fmla="*/ 43089 h 57150"/>
                <a:gd name="connsiteX7" fmla="*/ 47566 w 57150"/>
                <a:gd name="connsiteY7" fmla="*/ 15848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57150">
                  <a:moveTo>
                    <a:pt x="47566" y="15848"/>
                  </a:moveTo>
                  <a:cubicBezTo>
                    <a:pt x="44422" y="14228"/>
                    <a:pt x="41375" y="12419"/>
                    <a:pt x="38326" y="10418"/>
                  </a:cubicBezTo>
                  <a:cubicBezTo>
                    <a:pt x="28992" y="4323"/>
                    <a:pt x="16515" y="6990"/>
                    <a:pt x="10418" y="16324"/>
                  </a:cubicBezTo>
                  <a:cubicBezTo>
                    <a:pt x="4322" y="25658"/>
                    <a:pt x="6990" y="38136"/>
                    <a:pt x="16324" y="44232"/>
                  </a:cubicBezTo>
                  <a:cubicBezTo>
                    <a:pt x="20325" y="46804"/>
                    <a:pt x="24515" y="49281"/>
                    <a:pt x="28707" y="51566"/>
                  </a:cubicBezTo>
                  <a:cubicBezTo>
                    <a:pt x="31659" y="53186"/>
                    <a:pt x="34897" y="53852"/>
                    <a:pt x="38041" y="53852"/>
                  </a:cubicBezTo>
                  <a:cubicBezTo>
                    <a:pt x="45280" y="53852"/>
                    <a:pt x="52233" y="49947"/>
                    <a:pt x="55853" y="43089"/>
                  </a:cubicBezTo>
                  <a:cubicBezTo>
                    <a:pt x="61186" y="33278"/>
                    <a:pt x="57376" y="21086"/>
                    <a:pt x="47566" y="15848"/>
                  </a:cubicBezTo>
                  <a:close/>
                </a:path>
              </a:pathLst>
            </a:custGeom>
            <a:solidFill>
              <a:srgbClr val="333333"/>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5ED879D9-65DA-4DC6-B5AF-56371E1A087F}"/>
                </a:ext>
              </a:extLst>
            </p:cNvPr>
            <p:cNvSpPr/>
            <p:nvPr/>
          </p:nvSpPr>
          <p:spPr>
            <a:xfrm>
              <a:off x="1507777" y="7921812"/>
              <a:ext cx="5677557" cy="3181718"/>
            </a:xfrm>
            <a:custGeom>
              <a:avLst/>
              <a:gdLst>
                <a:gd name="connsiteX0" fmla="*/ 2336197 w 5676900"/>
                <a:gd name="connsiteY0" fmla="*/ 3177064 h 3181350"/>
                <a:gd name="connsiteX1" fmla="*/ 1057751 w 5676900"/>
                <a:gd name="connsiteY1" fmla="*/ 2923794 h 3181350"/>
                <a:gd name="connsiteX2" fmla="*/ 7144 w 5676900"/>
                <a:gd name="connsiteY2" fmla="*/ 2231708 h 3181350"/>
                <a:gd name="connsiteX3" fmla="*/ 70771 w 5676900"/>
                <a:gd name="connsiteY3" fmla="*/ 2166271 h 3181350"/>
                <a:gd name="connsiteX4" fmla="*/ 2336197 w 5676900"/>
                <a:gd name="connsiteY4" fmla="*/ 3085814 h 3181350"/>
                <a:gd name="connsiteX5" fmla="*/ 5582031 w 5676900"/>
                <a:gd name="connsiteY5" fmla="*/ 7144 h 3181350"/>
                <a:gd name="connsiteX6" fmla="*/ 5673185 w 5676900"/>
                <a:gd name="connsiteY6" fmla="*/ 11906 h 3181350"/>
                <a:gd name="connsiteX7" fmla="*/ 4640199 w 5676900"/>
                <a:gd name="connsiteY7" fmla="*/ 2255901 h 3181350"/>
                <a:gd name="connsiteX8" fmla="*/ 2336197 w 5676900"/>
                <a:gd name="connsiteY8" fmla="*/ 3177064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6900" h="3181350">
                  <a:moveTo>
                    <a:pt x="2336197" y="3177064"/>
                  </a:moveTo>
                  <a:cubicBezTo>
                    <a:pt x="1893475" y="3177064"/>
                    <a:pt x="1463326" y="3091815"/>
                    <a:pt x="1057751" y="2923794"/>
                  </a:cubicBezTo>
                  <a:cubicBezTo>
                    <a:pt x="665988" y="2761488"/>
                    <a:pt x="312515" y="2528602"/>
                    <a:pt x="7144" y="2231708"/>
                  </a:cubicBezTo>
                  <a:lnTo>
                    <a:pt x="70771" y="2166271"/>
                  </a:lnTo>
                  <a:cubicBezTo>
                    <a:pt x="680752" y="2759297"/>
                    <a:pt x="1485329" y="3085814"/>
                    <a:pt x="2336197" y="3085814"/>
                  </a:cubicBezTo>
                  <a:cubicBezTo>
                    <a:pt x="4066508" y="3085814"/>
                    <a:pt x="5492306" y="1733455"/>
                    <a:pt x="5582031" y="7144"/>
                  </a:cubicBezTo>
                  <a:lnTo>
                    <a:pt x="5673185" y="11906"/>
                  </a:lnTo>
                  <a:cubicBezTo>
                    <a:pt x="5628704" y="866965"/>
                    <a:pt x="5261896" y="1663827"/>
                    <a:pt x="4640199" y="2255901"/>
                  </a:cubicBezTo>
                  <a:cubicBezTo>
                    <a:pt x="4016311" y="2849880"/>
                    <a:pt x="3198114" y="3177064"/>
                    <a:pt x="2336197" y="3177064"/>
                  </a:cubicBezTo>
                  <a:close/>
                </a:path>
              </a:pathLst>
            </a:custGeom>
            <a:solidFill>
              <a:srgbClr val="8FAABC"/>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2DFB8808-42CB-42EA-83FD-F9E901CCB519}"/>
                </a:ext>
              </a:extLst>
            </p:cNvPr>
            <p:cNvSpPr/>
            <p:nvPr/>
          </p:nvSpPr>
          <p:spPr>
            <a:xfrm>
              <a:off x="6135653" y="5387010"/>
              <a:ext cx="1047871" cy="2191004"/>
            </a:xfrm>
            <a:custGeom>
              <a:avLst/>
              <a:gdLst>
                <a:gd name="connsiteX0" fmla="*/ 954310 w 1047750"/>
                <a:gd name="connsiteY0" fmla="*/ 2191608 h 2190750"/>
                <a:gd name="connsiteX1" fmla="*/ 7144 w 1047750"/>
                <a:gd name="connsiteY1" fmla="*/ 71723 h 2190750"/>
                <a:gd name="connsiteX2" fmla="*/ 71723 w 1047750"/>
                <a:gd name="connsiteY2" fmla="*/ 7144 h 2190750"/>
                <a:gd name="connsiteX3" fmla="*/ 1045464 w 1047750"/>
                <a:gd name="connsiteY3" fmla="*/ 2186654 h 2190750"/>
                <a:gd name="connsiteX4" fmla="*/ 954310 w 1047750"/>
                <a:gd name="connsiteY4" fmla="*/ 2191608 h 2190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750" h="2190750">
                  <a:moveTo>
                    <a:pt x="954310" y="2191608"/>
                  </a:moveTo>
                  <a:cubicBezTo>
                    <a:pt x="911161" y="1392174"/>
                    <a:pt x="574738" y="639318"/>
                    <a:pt x="7144" y="71723"/>
                  </a:cubicBezTo>
                  <a:lnTo>
                    <a:pt x="71723" y="7144"/>
                  </a:lnTo>
                  <a:cubicBezTo>
                    <a:pt x="655225" y="590645"/>
                    <a:pt x="1001077" y="1364647"/>
                    <a:pt x="1045464" y="2186654"/>
                  </a:cubicBezTo>
                  <a:lnTo>
                    <a:pt x="954310" y="2191608"/>
                  </a:lnTo>
                  <a:close/>
                </a:path>
              </a:pathLst>
            </a:custGeom>
            <a:solidFill>
              <a:srgbClr val="8FAABC"/>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61DDD187-FD58-4A38-836E-9DBB85FB0EC2}"/>
                </a:ext>
              </a:extLst>
            </p:cNvPr>
            <p:cNvSpPr/>
            <p:nvPr/>
          </p:nvSpPr>
          <p:spPr>
            <a:xfrm>
              <a:off x="497875" y="4413274"/>
              <a:ext cx="5191726" cy="5229830"/>
            </a:xfrm>
            <a:custGeom>
              <a:avLst/>
              <a:gdLst>
                <a:gd name="connsiteX0" fmla="*/ 606878 w 5191125"/>
                <a:gd name="connsiteY0" fmla="*/ 5222918 h 5229225"/>
                <a:gd name="connsiteX1" fmla="*/ 568968 w 5191125"/>
                <a:gd name="connsiteY1" fmla="*/ 5202725 h 5229225"/>
                <a:gd name="connsiteX2" fmla="*/ 566206 w 5191125"/>
                <a:gd name="connsiteY2" fmla="*/ 5198630 h 5229225"/>
                <a:gd name="connsiteX3" fmla="*/ 578684 w 5191125"/>
                <a:gd name="connsiteY3" fmla="*/ 5135288 h 5229225"/>
                <a:gd name="connsiteX4" fmla="*/ 642025 w 5191125"/>
                <a:gd name="connsiteY4" fmla="*/ 5147766 h 5229225"/>
                <a:gd name="connsiteX5" fmla="*/ 644787 w 5191125"/>
                <a:gd name="connsiteY5" fmla="*/ 5151861 h 5229225"/>
                <a:gd name="connsiteX6" fmla="*/ 632310 w 5191125"/>
                <a:gd name="connsiteY6" fmla="*/ 5215203 h 5229225"/>
                <a:gd name="connsiteX7" fmla="*/ 606878 w 5191125"/>
                <a:gd name="connsiteY7" fmla="*/ 5222918 h 5229225"/>
                <a:gd name="connsiteX8" fmla="*/ 283885 w 5191125"/>
                <a:gd name="connsiteY8" fmla="*/ 4610842 h 5229225"/>
                <a:gd name="connsiteX9" fmla="*/ 241499 w 5191125"/>
                <a:gd name="connsiteY9" fmla="*/ 4582077 h 5229225"/>
                <a:gd name="connsiteX10" fmla="*/ 239689 w 5191125"/>
                <a:gd name="connsiteY10" fmla="*/ 4577504 h 5229225"/>
                <a:gd name="connsiteX11" fmla="*/ 265216 w 5191125"/>
                <a:gd name="connsiteY11" fmla="*/ 4518259 h 5229225"/>
                <a:gd name="connsiteX12" fmla="*/ 324462 w 5191125"/>
                <a:gd name="connsiteY12" fmla="*/ 4543786 h 5229225"/>
                <a:gd name="connsiteX13" fmla="*/ 326271 w 5191125"/>
                <a:gd name="connsiteY13" fmla="*/ 4548262 h 5229225"/>
                <a:gd name="connsiteX14" fmla="*/ 300840 w 5191125"/>
                <a:gd name="connsiteY14" fmla="*/ 4607603 h 5229225"/>
                <a:gd name="connsiteX15" fmla="*/ 283885 w 5191125"/>
                <a:gd name="connsiteY15" fmla="*/ 4610842 h 5229225"/>
                <a:gd name="connsiteX16" fmla="*/ 96624 w 5191125"/>
                <a:gd name="connsiteY16" fmla="*/ 3944568 h 5229225"/>
                <a:gd name="connsiteX17" fmla="*/ 51666 w 5191125"/>
                <a:gd name="connsiteY17" fmla="*/ 3906563 h 5229225"/>
                <a:gd name="connsiteX18" fmla="*/ 50808 w 5191125"/>
                <a:gd name="connsiteY18" fmla="*/ 3901705 h 5229225"/>
                <a:gd name="connsiteX19" fmla="*/ 88242 w 5191125"/>
                <a:gd name="connsiteY19" fmla="*/ 3849128 h 5229225"/>
                <a:gd name="connsiteX20" fmla="*/ 140820 w 5191125"/>
                <a:gd name="connsiteY20" fmla="*/ 3886561 h 5229225"/>
                <a:gd name="connsiteX21" fmla="*/ 141677 w 5191125"/>
                <a:gd name="connsiteY21" fmla="*/ 3891323 h 5229225"/>
                <a:gd name="connsiteX22" fmla="*/ 104339 w 5191125"/>
                <a:gd name="connsiteY22" fmla="*/ 3943901 h 5229225"/>
                <a:gd name="connsiteX23" fmla="*/ 96624 w 5191125"/>
                <a:gd name="connsiteY23" fmla="*/ 3944568 h 5229225"/>
                <a:gd name="connsiteX24" fmla="*/ 52809 w 5191125"/>
                <a:gd name="connsiteY24" fmla="*/ 3253815 h 5229225"/>
                <a:gd name="connsiteX25" fmla="*/ 50904 w 5191125"/>
                <a:gd name="connsiteY25" fmla="*/ 3253815 h 5229225"/>
                <a:gd name="connsiteX26" fmla="*/ 7184 w 5191125"/>
                <a:gd name="connsiteY26" fmla="*/ 3206380 h 5229225"/>
                <a:gd name="connsiteX27" fmla="*/ 7374 w 5191125"/>
                <a:gd name="connsiteY27" fmla="*/ 3201428 h 5229225"/>
                <a:gd name="connsiteX28" fmla="*/ 54809 w 5191125"/>
                <a:gd name="connsiteY28" fmla="*/ 3157708 h 5229225"/>
                <a:gd name="connsiteX29" fmla="*/ 98529 w 5191125"/>
                <a:gd name="connsiteY29" fmla="*/ 3205142 h 5229225"/>
                <a:gd name="connsiteX30" fmla="*/ 98338 w 5191125"/>
                <a:gd name="connsiteY30" fmla="*/ 3210095 h 5229225"/>
                <a:gd name="connsiteX31" fmla="*/ 52809 w 5191125"/>
                <a:gd name="connsiteY31" fmla="*/ 3253815 h 5229225"/>
                <a:gd name="connsiteX32" fmla="*/ 153012 w 5191125"/>
                <a:gd name="connsiteY32" fmla="*/ 2569063 h 5229225"/>
                <a:gd name="connsiteX33" fmla="*/ 141677 w 5191125"/>
                <a:gd name="connsiteY33" fmla="*/ 2567634 h 5229225"/>
                <a:gd name="connsiteX34" fmla="*/ 108816 w 5191125"/>
                <a:gd name="connsiteY34" fmla="*/ 2512103 h 5229225"/>
                <a:gd name="connsiteX35" fmla="*/ 110054 w 5191125"/>
                <a:gd name="connsiteY35" fmla="*/ 2507245 h 5229225"/>
                <a:gd name="connsiteX36" fmla="*/ 165585 w 5191125"/>
                <a:gd name="connsiteY36" fmla="*/ 2474384 h 5229225"/>
                <a:gd name="connsiteX37" fmla="*/ 198446 w 5191125"/>
                <a:gd name="connsiteY37" fmla="*/ 2529915 h 5229225"/>
                <a:gd name="connsiteX38" fmla="*/ 197208 w 5191125"/>
                <a:gd name="connsiteY38" fmla="*/ 2534582 h 5229225"/>
                <a:gd name="connsiteX39" fmla="*/ 153012 w 5191125"/>
                <a:gd name="connsiteY39" fmla="*/ 2569063 h 5229225"/>
                <a:gd name="connsiteX40" fmla="*/ 394566 w 5191125"/>
                <a:gd name="connsiteY40" fmla="*/ 1920505 h 5229225"/>
                <a:gd name="connsiteX41" fmla="*/ 374277 w 5191125"/>
                <a:gd name="connsiteY41" fmla="*/ 1915743 h 5229225"/>
                <a:gd name="connsiteX42" fmla="*/ 353799 w 5191125"/>
                <a:gd name="connsiteY42" fmla="*/ 1854497 h 5229225"/>
                <a:gd name="connsiteX43" fmla="*/ 355989 w 5191125"/>
                <a:gd name="connsiteY43" fmla="*/ 1850020 h 5229225"/>
                <a:gd name="connsiteX44" fmla="*/ 417235 w 5191125"/>
                <a:gd name="connsiteY44" fmla="*/ 1829637 h 5229225"/>
                <a:gd name="connsiteX45" fmla="*/ 437619 w 5191125"/>
                <a:gd name="connsiteY45" fmla="*/ 1890882 h 5229225"/>
                <a:gd name="connsiteX46" fmla="*/ 435428 w 5191125"/>
                <a:gd name="connsiteY46" fmla="*/ 1895264 h 5229225"/>
                <a:gd name="connsiteX47" fmla="*/ 394566 w 5191125"/>
                <a:gd name="connsiteY47" fmla="*/ 1920505 h 5229225"/>
                <a:gd name="connsiteX48" fmla="*/ 766803 w 5191125"/>
                <a:gd name="connsiteY48" fmla="*/ 1337004 h 5229225"/>
                <a:gd name="connsiteX49" fmla="*/ 738418 w 5191125"/>
                <a:gd name="connsiteY49" fmla="*/ 1327003 h 5229225"/>
                <a:gd name="connsiteX50" fmla="*/ 731179 w 5191125"/>
                <a:gd name="connsiteY50" fmla="*/ 1262899 h 5229225"/>
                <a:gd name="connsiteX51" fmla="*/ 734322 w 5191125"/>
                <a:gd name="connsiteY51" fmla="*/ 1258994 h 5229225"/>
                <a:gd name="connsiteX52" fmla="*/ 798426 w 5191125"/>
                <a:gd name="connsiteY52" fmla="*/ 1251850 h 5229225"/>
                <a:gd name="connsiteX53" fmla="*/ 805569 w 5191125"/>
                <a:gd name="connsiteY53" fmla="*/ 1315954 h 5229225"/>
                <a:gd name="connsiteX54" fmla="*/ 802521 w 5191125"/>
                <a:gd name="connsiteY54" fmla="*/ 1319764 h 5229225"/>
                <a:gd name="connsiteX55" fmla="*/ 766803 w 5191125"/>
                <a:gd name="connsiteY55" fmla="*/ 1337004 h 5229225"/>
                <a:gd name="connsiteX56" fmla="*/ 1252292 w 5191125"/>
                <a:gd name="connsiteY56" fmla="*/ 843704 h 5229225"/>
                <a:gd name="connsiteX57" fmla="*/ 1217049 w 5191125"/>
                <a:gd name="connsiteY57" fmla="*/ 827035 h 5229225"/>
                <a:gd name="connsiteX58" fmla="*/ 1223241 w 5191125"/>
                <a:gd name="connsiteY58" fmla="*/ 762837 h 5229225"/>
                <a:gd name="connsiteX59" fmla="*/ 1227051 w 5191125"/>
                <a:gd name="connsiteY59" fmla="*/ 759694 h 5229225"/>
                <a:gd name="connsiteX60" fmla="*/ 1291249 w 5191125"/>
                <a:gd name="connsiteY60" fmla="*/ 765980 h 5229225"/>
                <a:gd name="connsiteX61" fmla="*/ 1284963 w 5191125"/>
                <a:gd name="connsiteY61" fmla="*/ 830179 h 5229225"/>
                <a:gd name="connsiteX62" fmla="*/ 1281248 w 5191125"/>
                <a:gd name="connsiteY62" fmla="*/ 833227 h 5229225"/>
                <a:gd name="connsiteX63" fmla="*/ 1252292 w 5191125"/>
                <a:gd name="connsiteY63" fmla="*/ 843704 h 5229225"/>
                <a:gd name="connsiteX64" fmla="*/ 5139254 w 5191125"/>
                <a:gd name="connsiteY64" fmla="*/ 623391 h 5229225"/>
                <a:gd name="connsiteX65" fmla="*/ 5114489 w 5191125"/>
                <a:gd name="connsiteY65" fmla="*/ 616057 h 5229225"/>
                <a:gd name="connsiteX66" fmla="*/ 5110394 w 5191125"/>
                <a:gd name="connsiteY66" fmla="*/ 613389 h 5229225"/>
                <a:gd name="connsiteX67" fmla="*/ 5096868 w 5191125"/>
                <a:gd name="connsiteY67" fmla="*/ 550239 h 5229225"/>
                <a:gd name="connsiteX68" fmla="*/ 5160018 w 5191125"/>
                <a:gd name="connsiteY68" fmla="*/ 536713 h 5229225"/>
                <a:gd name="connsiteX69" fmla="*/ 5164209 w 5191125"/>
                <a:gd name="connsiteY69" fmla="*/ 539380 h 5229225"/>
                <a:gd name="connsiteX70" fmla="*/ 5177640 w 5191125"/>
                <a:gd name="connsiteY70" fmla="*/ 602531 h 5229225"/>
                <a:gd name="connsiteX71" fmla="*/ 5139254 w 5191125"/>
                <a:gd name="connsiteY71" fmla="*/ 623391 h 5229225"/>
                <a:gd name="connsiteX72" fmla="*/ 1829507 w 5191125"/>
                <a:gd name="connsiteY72" fmla="*/ 462133 h 5229225"/>
                <a:gd name="connsiteX73" fmla="*/ 1788930 w 5191125"/>
                <a:gd name="connsiteY73" fmla="*/ 437558 h 5229225"/>
                <a:gd name="connsiteX74" fmla="*/ 1808361 w 5191125"/>
                <a:gd name="connsiteY74" fmla="*/ 376026 h 5229225"/>
                <a:gd name="connsiteX75" fmla="*/ 1812838 w 5191125"/>
                <a:gd name="connsiteY75" fmla="*/ 373741 h 5229225"/>
                <a:gd name="connsiteX76" fmla="*/ 1874370 w 5191125"/>
                <a:gd name="connsiteY76" fmla="*/ 393362 h 5229225"/>
                <a:gd name="connsiteX77" fmla="*/ 1854748 w 5191125"/>
                <a:gd name="connsiteY77" fmla="*/ 454893 h 5229225"/>
                <a:gd name="connsiteX78" fmla="*/ 1850462 w 5191125"/>
                <a:gd name="connsiteY78" fmla="*/ 457084 h 5229225"/>
                <a:gd name="connsiteX79" fmla="*/ 1829507 w 5191125"/>
                <a:gd name="connsiteY79" fmla="*/ 462133 h 5229225"/>
                <a:gd name="connsiteX80" fmla="*/ 4522320 w 5191125"/>
                <a:gd name="connsiteY80" fmla="*/ 309447 h 5229225"/>
                <a:gd name="connsiteX81" fmla="*/ 4506032 w 5191125"/>
                <a:gd name="connsiteY81" fmla="*/ 306399 h 5229225"/>
                <a:gd name="connsiteX82" fmla="*/ 4501555 w 5191125"/>
                <a:gd name="connsiteY82" fmla="*/ 304684 h 5229225"/>
                <a:gd name="connsiteX83" fmla="*/ 4475171 w 5191125"/>
                <a:gd name="connsiteY83" fmla="*/ 245820 h 5229225"/>
                <a:gd name="connsiteX84" fmla="*/ 4534036 w 5191125"/>
                <a:gd name="connsiteY84" fmla="*/ 219436 h 5229225"/>
                <a:gd name="connsiteX85" fmla="*/ 4538703 w 5191125"/>
                <a:gd name="connsiteY85" fmla="*/ 221245 h 5229225"/>
                <a:gd name="connsiteX86" fmla="*/ 4564992 w 5191125"/>
                <a:gd name="connsiteY86" fmla="*/ 280205 h 5229225"/>
                <a:gd name="connsiteX87" fmla="*/ 4522320 w 5191125"/>
                <a:gd name="connsiteY87" fmla="*/ 309447 h 5229225"/>
                <a:gd name="connsiteX88" fmla="*/ 2473873 w 5191125"/>
                <a:gd name="connsiteY88" fmla="*/ 209911 h 5229225"/>
                <a:gd name="connsiteX89" fmla="*/ 2429868 w 5191125"/>
                <a:gd name="connsiteY89" fmla="*/ 176287 h 5229225"/>
                <a:gd name="connsiteX90" fmla="*/ 2461872 w 5191125"/>
                <a:gd name="connsiteY90" fmla="*/ 120185 h 5229225"/>
                <a:gd name="connsiteX91" fmla="*/ 2466729 w 5191125"/>
                <a:gd name="connsiteY91" fmla="*/ 118851 h 5229225"/>
                <a:gd name="connsiteX92" fmla="*/ 2522737 w 5191125"/>
                <a:gd name="connsiteY92" fmla="*/ 150855 h 5229225"/>
                <a:gd name="connsiteX93" fmla="*/ 2490732 w 5191125"/>
                <a:gd name="connsiteY93" fmla="*/ 206863 h 5229225"/>
                <a:gd name="connsiteX94" fmla="*/ 2486065 w 5191125"/>
                <a:gd name="connsiteY94" fmla="*/ 208101 h 5229225"/>
                <a:gd name="connsiteX95" fmla="*/ 2473873 w 5191125"/>
                <a:gd name="connsiteY95" fmla="*/ 209911 h 5229225"/>
                <a:gd name="connsiteX96" fmla="*/ 3853379 w 5191125"/>
                <a:gd name="connsiteY96" fmla="*/ 132091 h 5229225"/>
                <a:gd name="connsiteX97" fmla="*/ 3846330 w 5191125"/>
                <a:gd name="connsiteY97" fmla="*/ 131520 h 5229225"/>
                <a:gd name="connsiteX98" fmla="*/ 3841568 w 5191125"/>
                <a:gd name="connsiteY98" fmla="*/ 130758 h 5229225"/>
                <a:gd name="connsiteX99" fmla="*/ 3803278 w 5191125"/>
                <a:gd name="connsiteY99" fmla="*/ 78751 h 5229225"/>
                <a:gd name="connsiteX100" fmla="*/ 3855284 w 5191125"/>
                <a:gd name="connsiteY100" fmla="*/ 40461 h 5229225"/>
                <a:gd name="connsiteX101" fmla="*/ 3860237 w 5191125"/>
                <a:gd name="connsiteY101" fmla="*/ 41223 h 5229225"/>
                <a:gd name="connsiteX102" fmla="*/ 3898432 w 5191125"/>
                <a:gd name="connsiteY102" fmla="*/ 93229 h 5229225"/>
                <a:gd name="connsiteX103" fmla="*/ 3853379 w 5191125"/>
                <a:gd name="connsiteY103" fmla="*/ 132091 h 5229225"/>
                <a:gd name="connsiteX104" fmla="*/ 3156816 w 5191125"/>
                <a:gd name="connsiteY104" fmla="*/ 98658 h 5229225"/>
                <a:gd name="connsiteX105" fmla="*/ 3111286 w 5191125"/>
                <a:gd name="connsiteY105" fmla="*/ 55605 h 5229225"/>
                <a:gd name="connsiteX106" fmla="*/ 3154339 w 5191125"/>
                <a:gd name="connsiteY106" fmla="*/ 7504 h 5229225"/>
                <a:gd name="connsiteX107" fmla="*/ 3159292 w 5191125"/>
                <a:gd name="connsiteY107" fmla="*/ 7218 h 5229225"/>
                <a:gd name="connsiteX108" fmla="*/ 3207394 w 5191125"/>
                <a:gd name="connsiteY108" fmla="*/ 50271 h 5229225"/>
                <a:gd name="connsiteX109" fmla="*/ 3164340 w 5191125"/>
                <a:gd name="connsiteY109" fmla="*/ 98373 h 5229225"/>
                <a:gd name="connsiteX110" fmla="*/ 3159387 w 5191125"/>
                <a:gd name="connsiteY110" fmla="*/ 98658 h 5229225"/>
                <a:gd name="connsiteX111" fmla="*/ 3156816 w 5191125"/>
                <a:gd name="connsiteY111" fmla="*/ 98658 h 522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5191125" h="5229225">
                  <a:moveTo>
                    <a:pt x="606878" y="5222918"/>
                  </a:moveTo>
                  <a:cubicBezTo>
                    <a:pt x="592209" y="5222918"/>
                    <a:pt x="577731" y="5215870"/>
                    <a:pt x="568968" y="5202725"/>
                  </a:cubicBezTo>
                  <a:lnTo>
                    <a:pt x="566206" y="5198630"/>
                  </a:lnTo>
                  <a:cubicBezTo>
                    <a:pt x="552109" y="5177674"/>
                    <a:pt x="557729" y="5149385"/>
                    <a:pt x="578684" y="5135288"/>
                  </a:cubicBezTo>
                  <a:cubicBezTo>
                    <a:pt x="599639" y="5121191"/>
                    <a:pt x="627928" y="5126811"/>
                    <a:pt x="642025" y="5147766"/>
                  </a:cubicBezTo>
                  <a:lnTo>
                    <a:pt x="644787" y="5151861"/>
                  </a:lnTo>
                  <a:cubicBezTo>
                    <a:pt x="658789" y="5172817"/>
                    <a:pt x="653265" y="5201106"/>
                    <a:pt x="632310" y="5215203"/>
                  </a:cubicBezTo>
                  <a:cubicBezTo>
                    <a:pt x="624499" y="5220442"/>
                    <a:pt x="615641" y="5222918"/>
                    <a:pt x="606878" y="5222918"/>
                  </a:cubicBezTo>
                  <a:close/>
                  <a:moveTo>
                    <a:pt x="283885" y="4610842"/>
                  </a:moveTo>
                  <a:cubicBezTo>
                    <a:pt x="265788" y="4610842"/>
                    <a:pt x="248643" y="4599983"/>
                    <a:pt x="241499" y="4582077"/>
                  </a:cubicBezTo>
                  <a:lnTo>
                    <a:pt x="239689" y="4577504"/>
                  </a:lnTo>
                  <a:cubicBezTo>
                    <a:pt x="230355" y="4554073"/>
                    <a:pt x="241785" y="4527593"/>
                    <a:pt x="265216" y="4518259"/>
                  </a:cubicBezTo>
                  <a:cubicBezTo>
                    <a:pt x="288648" y="4508924"/>
                    <a:pt x="315127" y="4520354"/>
                    <a:pt x="324462" y="4543786"/>
                  </a:cubicBezTo>
                  <a:lnTo>
                    <a:pt x="326271" y="4548262"/>
                  </a:lnTo>
                  <a:cubicBezTo>
                    <a:pt x="335606" y="4571694"/>
                    <a:pt x="324176" y="4598269"/>
                    <a:pt x="300840" y="4607603"/>
                  </a:cubicBezTo>
                  <a:cubicBezTo>
                    <a:pt x="295220" y="4609794"/>
                    <a:pt x="289505" y="4610842"/>
                    <a:pt x="283885" y="4610842"/>
                  </a:cubicBezTo>
                  <a:close/>
                  <a:moveTo>
                    <a:pt x="96624" y="3944568"/>
                  </a:moveTo>
                  <a:cubicBezTo>
                    <a:pt x="74716" y="3944568"/>
                    <a:pt x="55476" y="3928852"/>
                    <a:pt x="51666" y="3906563"/>
                  </a:cubicBezTo>
                  <a:lnTo>
                    <a:pt x="50808" y="3901705"/>
                  </a:lnTo>
                  <a:cubicBezTo>
                    <a:pt x="46617" y="3876845"/>
                    <a:pt x="63381" y="3853319"/>
                    <a:pt x="88242" y="3849128"/>
                  </a:cubicBezTo>
                  <a:cubicBezTo>
                    <a:pt x="113102" y="3844936"/>
                    <a:pt x="136629" y="3861701"/>
                    <a:pt x="140820" y="3886561"/>
                  </a:cubicBezTo>
                  <a:lnTo>
                    <a:pt x="141677" y="3891323"/>
                  </a:lnTo>
                  <a:cubicBezTo>
                    <a:pt x="145868" y="3916183"/>
                    <a:pt x="129104" y="3939710"/>
                    <a:pt x="104339" y="3943901"/>
                  </a:cubicBezTo>
                  <a:cubicBezTo>
                    <a:pt x="101672" y="3944282"/>
                    <a:pt x="99100" y="3944568"/>
                    <a:pt x="96624" y="3944568"/>
                  </a:cubicBezTo>
                  <a:close/>
                  <a:moveTo>
                    <a:pt x="52809" y="3253815"/>
                  </a:moveTo>
                  <a:cubicBezTo>
                    <a:pt x="52142" y="3253815"/>
                    <a:pt x="51570" y="3253815"/>
                    <a:pt x="50904" y="3253815"/>
                  </a:cubicBezTo>
                  <a:cubicBezTo>
                    <a:pt x="25758" y="3252767"/>
                    <a:pt x="6136" y="3231526"/>
                    <a:pt x="7184" y="3206380"/>
                  </a:cubicBezTo>
                  <a:lnTo>
                    <a:pt x="7374" y="3201428"/>
                  </a:lnTo>
                  <a:cubicBezTo>
                    <a:pt x="8422" y="3176281"/>
                    <a:pt x="29663" y="3156755"/>
                    <a:pt x="54809" y="3157708"/>
                  </a:cubicBezTo>
                  <a:cubicBezTo>
                    <a:pt x="79955" y="3158755"/>
                    <a:pt x="99576" y="3179996"/>
                    <a:pt x="98529" y="3205142"/>
                  </a:cubicBezTo>
                  <a:lnTo>
                    <a:pt x="98338" y="3210095"/>
                  </a:lnTo>
                  <a:cubicBezTo>
                    <a:pt x="97386" y="3234574"/>
                    <a:pt x="77193" y="3253815"/>
                    <a:pt x="52809" y="3253815"/>
                  </a:cubicBezTo>
                  <a:close/>
                  <a:moveTo>
                    <a:pt x="153012" y="2569063"/>
                  </a:moveTo>
                  <a:cubicBezTo>
                    <a:pt x="149297" y="2569063"/>
                    <a:pt x="145487" y="2568586"/>
                    <a:pt x="141677" y="2567634"/>
                  </a:cubicBezTo>
                  <a:cubicBezTo>
                    <a:pt x="117293" y="2561347"/>
                    <a:pt x="102529" y="2536487"/>
                    <a:pt x="108816" y="2512103"/>
                  </a:cubicBezTo>
                  <a:lnTo>
                    <a:pt x="110054" y="2507245"/>
                  </a:lnTo>
                  <a:cubicBezTo>
                    <a:pt x="116340" y="2482861"/>
                    <a:pt x="141201" y="2468098"/>
                    <a:pt x="165585" y="2474384"/>
                  </a:cubicBezTo>
                  <a:cubicBezTo>
                    <a:pt x="189969" y="2480671"/>
                    <a:pt x="204732" y="2505531"/>
                    <a:pt x="198446" y="2529915"/>
                  </a:cubicBezTo>
                  <a:lnTo>
                    <a:pt x="197208" y="2534582"/>
                  </a:lnTo>
                  <a:cubicBezTo>
                    <a:pt x="191874" y="2555347"/>
                    <a:pt x="173300" y="2569063"/>
                    <a:pt x="153012" y="2569063"/>
                  </a:cubicBezTo>
                  <a:close/>
                  <a:moveTo>
                    <a:pt x="394566" y="1920505"/>
                  </a:moveTo>
                  <a:cubicBezTo>
                    <a:pt x="387708" y="1920505"/>
                    <a:pt x="380754" y="1918981"/>
                    <a:pt x="374277" y="1915743"/>
                  </a:cubicBezTo>
                  <a:cubicBezTo>
                    <a:pt x="351703" y="1904503"/>
                    <a:pt x="342559" y="1877071"/>
                    <a:pt x="353799" y="1854497"/>
                  </a:cubicBezTo>
                  <a:lnTo>
                    <a:pt x="355989" y="1850020"/>
                  </a:lnTo>
                  <a:cubicBezTo>
                    <a:pt x="367229" y="1827446"/>
                    <a:pt x="394661" y="1818302"/>
                    <a:pt x="417235" y="1829637"/>
                  </a:cubicBezTo>
                  <a:cubicBezTo>
                    <a:pt x="439809" y="1840876"/>
                    <a:pt x="448953" y="1868308"/>
                    <a:pt x="437619" y="1890882"/>
                  </a:cubicBezTo>
                  <a:lnTo>
                    <a:pt x="435428" y="1895264"/>
                  </a:lnTo>
                  <a:cubicBezTo>
                    <a:pt x="427522" y="1911266"/>
                    <a:pt x="411330" y="1920505"/>
                    <a:pt x="394566" y="1920505"/>
                  </a:cubicBezTo>
                  <a:close/>
                  <a:moveTo>
                    <a:pt x="766803" y="1337004"/>
                  </a:moveTo>
                  <a:cubicBezTo>
                    <a:pt x="756801" y="1337004"/>
                    <a:pt x="746800" y="1333765"/>
                    <a:pt x="738418" y="1327003"/>
                  </a:cubicBezTo>
                  <a:cubicBezTo>
                    <a:pt x="718701" y="1311286"/>
                    <a:pt x="715463" y="1282616"/>
                    <a:pt x="731179" y="1262899"/>
                  </a:cubicBezTo>
                  <a:lnTo>
                    <a:pt x="734322" y="1258994"/>
                  </a:lnTo>
                  <a:cubicBezTo>
                    <a:pt x="750039" y="1239277"/>
                    <a:pt x="778804" y="1236134"/>
                    <a:pt x="798426" y="1251850"/>
                  </a:cubicBezTo>
                  <a:cubicBezTo>
                    <a:pt x="818142" y="1267566"/>
                    <a:pt x="821286" y="1296332"/>
                    <a:pt x="805569" y="1315954"/>
                  </a:cubicBezTo>
                  <a:lnTo>
                    <a:pt x="802521" y="1319764"/>
                  </a:lnTo>
                  <a:cubicBezTo>
                    <a:pt x="793473" y="1331098"/>
                    <a:pt x="780233" y="1337004"/>
                    <a:pt x="766803" y="1337004"/>
                  </a:cubicBezTo>
                  <a:close/>
                  <a:moveTo>
                    <a:pt x="1252292" y="843704"/>
                  </a:moveTo>
                  <a:cubicBezTo>
                    <a:pt x="1239147" y="843704"/>
                    <a:pt x="1226098" y="837989"/>
                    <a:pt x="1217049" y="827035"/>
                  </a:cubicBezTo>
                  <a:cubicBezTo>
                    <a:pt x="1201047" y="807604"/>
                    <a:pt x="1203810" y="778839"/>
                    <a:pt x="1223241" y="762837"/>
                  </a:cubicBezTo>
                  <a:lnTo>
                    <a:pt x="1227051" y="759694"/>
                  </a:lnTo>
                  <a:cubicBezTo>
                    <a:pt x="1246482" y="743691"/>
                    <a:pt x="1275247" y="746549"/>
                    <a:pt x="1291249" y="765980"/>
                  </a:cubicBezTo>
                  <a:cubicBezTo>
                    <a:pt x="1307251" y="785411"/>
                    <a:pt x="1304489" y="814177"/>
                    <a:pt x="1284963" y="830179"/>
                  </a:cubicBezTo>
                  <a:lnTo>
                    <a:pt x="1281248" y="833227"/>
                  </a:lnTo>
                  <a:cubicBezTo>
                    <a:pt x="1272771" y="840275"/>
                    <a:pt x="1262484" y="843704"/>
                    <a:pt x="1252292" y="843704"/>
                  </a:cubicBezTo>
                  <a:close/>
                  <a:moveTo>
                    <a:pt x="5139254" y="623391"/>
                  </a:moveTo>
                  <a:cubicBezTo>
                    <a:pt x="5130777" y="623391"/>
                    <a:pt x="5122109" y="621009"/>
                    <a:pt x="5114489" y="616057"/>
                  </a:cubicBezTo>
                  <a:lnTo>
                    <a:pt x="5110394" y="613389"/>
                  </a:lnTo>
                  <a:cubicBezTo>
                    <a:pt x="5089248" y="599674"/>
                    <a:pt x="5083152" y="571480"/>
                    <a:pt x="5096868" y="550239"/>
                  </a:cubicBezTo>
                  <a:cubicBezTo>
                    <a:pt x="5110584" y="529093"/>
                    <a:pt x="5138778" y="522997"/>
                    <a:pt x="5160018" y="536713"/>
                  </a:cubicBezTo>
                  <a:lnTo>
                    <a:pt x="5164209" y="539380"/>
                  </a:lnTo>
                  <a:cubicBezTo>
                    <a:pt x="5185355" y="553096"/>
                    <a:pt x="5191356" y="581386"/>
                    <a:pt x="5177640" y="602531"/>
                  </a:cubicBezTo>
                  <a:cubicBezTo>
                    <a:pt x="5168782" y="616057"/>
                    <a:pt x="5154113" y="623391"/>
                    <a:pt x="5139254" y="623391"/>
                  </a:cubicBezTo>
                  <a:close/>
                  <a:moveTo>
                    <a:pt x="1829507" y="462133"/>
                  </a:moveTo>
                  <a:cubicBezTo>
                    <a:pt x="1813029" y="462133"/>
                    <a:pt x="1797122" y="453179"/>
                    <a:pt x="1788930" y="437558"/>
                  </a:cubicBezTo>
                  <a:cubicBezTo>
                    <a:pt x="1777310" y="415174"/>
                    <a:pt x="1785978" y="387647"/>
                    <a:pt x="1808361" y="376026"/>
                  </a:cubicBezTo>
                  <a:lnTo>
                    <a:pt x="1812838" y="373741"/>
                  </a:lnTo>
                  <a:cubicBezTo>
                    <a:pt x="1835222" y="362215"/>
                    <a:pt x="1862749" y="370978"/>
                    <a:pt x="1874370" y="393362"/>
                  </a:cubicBezTo>
                  <a:cubicBezTo>
                    <a:pt x="1885990" y="415746"/>
                    <a:pt x="1877132" y="443273"/>
                    <a:pt x="1854748" y="454893"/>
                  </a:cubicBezTo>
                  <a:lnTo>
                    <a:pt x="1850462" y="457084"/>
                  </a:lnTo>
                  <a:cubicBezTo>
                    <a:pt x="1843794" y="460513"/>
                    <a:pt x="1836651" y="462133"/>
                    <a:pt x="1829507" y="462133"/>
                  </a:cubicBezTo>
                  <a:close/>
                  <a:moveTo>
                    <a:pt x="4522320" y="309447"/>
                  </a:moveTo>
                  <a:cubicBezTo>
                    <a:pt x="4516891" y="309447"/>
                    <a:pt x="4511366" y="308494"/>
                    <a:pt x="4506032" y="306399"/>
                  </a:cubicBezTo>
                  <a:lnTo>
                    <a:pt x="4501555" y="304684"/>
                  </a:lnTo>
                  <a:cubicBezTo>
                    <a:pt x="4478029" y="295731"/>
                    <a:pt x="4466218" y="269346"/>
                    <a:pt x="4475171" y="245820"/>
                  </a:cubicBezTo>
                  <a:cubicBezTo>
                    <a:pt x="4484124" y="222293"/>
                    <a:pt x="4510509" y="210482"/>
                    <a:pt x="4534036" y="219436"/>
                  </a:cubicBezTo>
                  <a:lnTo>
                    <a:pt x="4538703" y="221245"/>
                  </a:lnTo>
                  <a:cubicBezTo>
                    <a:pt x="4562230" y="230294"/>
                    <a:pt x="4574041" y="256678"/>
                    <a:pt x="4564992" y="280205"/>
                  </a:cubicBezTo>
                  <a:cubicBezTo>
                    <a:pt x="4558039" y="298303"/>
                    <a:pt x="4540703" y="309447"/>
                    <a:pt x="4522320" y="309447"/>
                  </a:cubicBezTo>
                  <a:close/>
                  <a:moveTo>
                    <a:pt x="2473873" y="209911"/>
                  </a:moveTo>
                  <a:cubicBezTo>
                    <a:pt x="2453775" y="209911"/>
                    <a:pt x="2435392" y="196575"/>
                    <a:pt x="2429868" y="176287"/>
                  </a:cubicBezTo>
                  <a:cubicBezTo>
                    <a:pt x="2423200" y="151999"/>
                    <a:pt x="2437488" y="126853"/>
                    <a:pt x="2461872" y="120185"/>
                  </a:cubicBezTo>
                  <a:lnTo>
                    <a:pt x="2466729" y="118851"/>
                  </a:lnTo>
                  <a:cubicBezTo>
                    <a:pt x="2491018" y="112279"/>
                    <a:pt x="2516164" y="126567"/>
                    <a:pt x="2522737" y="150855"/>
                  </a:cubicBezTo>
                  <a:cubicBezTo>
                    <a:pt x="2529404" y="175144"/>
                    <a:pt x="2515021" y="200290"/>
                    <a:pt x="2490732" y="206863"/>
                  </a:cubicBezTo>
                  <a:lnTo>
                    <a:pt x="2486065" y="208101"/>
                  </a:lnTo>
                  <a:cubicBezTo>
                    <a:pt x="2481970" y="209434"/>
                    <a:pt x="2477874" y="209911"/>
                    <a:pt x="2473873" y="209911"/>
                  </a:cubicBezTo>
                  <a:close/>
                  <a:moveTo>
                    <a:pt x="3853379" y="132091"/>
                  </a:moveTo>
                  <a:cubicBezTo>
                    <a:pt x="3851093" y="132091"/>
                    <a:pt x="3848712" y="131901"/>
                    <a:pt x="3846330" y="131520"/>
                  </a:cubicBezTo>
                  <a:lnTo>
                    <a:pt x="3841568" y="130758"/>
                  </a:lnTo>
                  <a:cubicBezTo>
                    <a:pt x="3816612" y="126948"/>
                    <a:pt x="3799563" y="103707"/>
                    <a:pt x="3803278" y="78751"/>
                  </a:cubicBezTo>
                  <a:cubicBezTo>
                    <a:pt x="3807087" y="53796"/>
                    <a:pt x="3830329" y="36746"/>
                    <a:pt x="3855284" y="40461"/>
                  </a:cubicBezTo>
                  <a:lnTo>
                    <a:pt x="3860237" y="41223"/>
                  </a:lnTo>
                  <a:cubicBezTo>
                    <a:pt x="3885193" y="45033"/>
                    <a:pt x="3902242" y="68369"/>
                    <a:pt x="3898432" y="93229"/>
                  </a:cubicBezTo>
                  <a:cubicBezTo>
                    <a:pt x="3894908" y="115994"/>
                    <a:pt x="3875477" y="132091"/>
                    <a:pt x="3853379" y="132091"/>
                  </a:cubicBezTo>
                  <a:close/>
                  <a:moveTo>
                    <a:pt x="3156816" y="98658"/>
                  </a:moveTo>
                  <a:cubicBezTo>
                    <a:pt x="3132813" y="98658"/>
                    <a:pt x="3112620" y="79894"/>
                    <a:pt x="3111286" y="55605"/>
                  </a:cubicBezTo>
                  <a:cubicBezTo>
                    <a:pt x="3109857" y="30459"/>
                    <a:pt x="3129098" y="8933"/>
                    <a:pt x="3154339" y="7504"/>
                  </a:cubicBezTo>
                  <a:lnTo>
                    <a:pt x="3159292" y="7218"/>
                  </a:lnTo>
                  <a:cubicBezTo>
                    <a:pt x="3184438" y="5790"/>
                    <a:pt x="3205965" y="25030"/>
                    <a:pt x="3207394" y="50271"/>
                  </a:cubicBezTo>
                  <a:cubicBezTo>
                    <a:pt x="3208822" y="75417"/>
                    <a:pt x="3189582" y="96944"/>
                    <a:pt x="3164340" y="98373"/>
                  </a:cubicBezTo>
                  <a:lnTo>
                    <a:pt x="3159387" y="98658"/>
                  </a:lnTo>
                  <a:cubicBezTo>
                    <a:pt x="3158530" y="98658"/>
                    <a:pt x="3157673" y="98658"/>
                    <a:pt x="3156816" y="98658"/>
                  </a:cubicBezTo>
                  <a:close/>
                </a:path>
              </a:pathLst>
            </a:custGeom>
            <a:solidFill>
              <a:srgbClr val="8FAABC"/>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09717353-F79E-4653-BF5B-F78B5EF95893}"/>
                </a:ext>
              </a:extLst>
            </p:cNvPr>
            <p:cNvSpPr/>
            <p:nvPr/>
          </p:nvSpPr>
          <p:spPr>
            <a:xfrm>
              <a:off x="7310888" y="7704521"/>
              <a:ext cx="1400337" cy="104787"/>
            </a:xfrm>
            <a:custGeom>
              <a:avLst/>
              <a:gdLst>
                <a:gd name="connsiteX0" fmla="*/ 7144 w 1400175"/>
                <a:gd name="connsiteY0" fmla="*/ 7144 h 104775"/>
                <a:gd name="connsiteX1" fmla="*/ 1395603 w 1400175"/>
                <a:gd name="connsiteY1" fmla="*/ 7144 h 104775"/>
                <a:gd name="connsiteX2" fmla="*/ 1395603 w 1400175"/>
                <a:gd name="connsiteY2" fmla="*/ 98394 h 104775"/>
                <a:gd name="connsiteX3" fmla="*/ 7144 w 1400175"/>
                <a:gd name="connsiteY3" fmla="*/ 98394 h 104775"/>
              </a:gdLst>
              <a:ahLst/>
              <a:cxnLst>
                <a:cxn ang="0">
                  <a:pos x="connsiteX0" y="connsiteY0"/>
                </a:cxn>
                <a:cxn ang="0">
                  <a:pos x="connsiteX1" y="connsiteY1"/>
                </a:cxn>
                <a:cxn ang="0">
                  <a:pos x="connsiteX2" y="connsiteY2"/>
                </a:cxn>
                <a:cxn ang="0">
                  <a:pos x="connsiteX3" y="connsiteY3"/>
                </a:cxn>
              </a:cxnLst>
              <a:rect l="l" t="t" r="r" b="b"/>
              <a:pathLst>
                <a:path w="1400175" h="104775">
                  <a:moveTo>
                    <a:pt x="7144" y="7144"/>
                  </a:moveTo>
                  <a:lnTo>
                    <a:pt x="1395603" y="7144"/>
                  </a:lnTo>
                  <a:lnTo>
                    <a:pt x="1395603" y="98394"/>
                  </a:lnTo>
                  <a:lnTo>
                    <a:pt x="7144" y="98394"/>
                  </a:lnTo>
                  <a:close/>
                </a:path>
              </a:pathLst>
            </a:custGeom>
            <a:solidFill>
              <a:srgbClr val="8FAABC"/>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BB8B3863-A137-4A7D-A4EE-062DD296B9B1}"/>
                </a:ext>
              </a:extLst>
            </p:cNvPr>
            <p:cNvSpPr/>
            <p:nvPr/>
          </p:nvSpPr>
          <p:spPr>
            <a:xfrm>
              <a:off x="6910316" y="7523620"/>
              <a:ext cx="457253" cy="457253"/>
            </a:xfrm>
            <a:custGeom>
              <a:avLst/>
              <a:gdLst>
                <a:gd name="connsiteX0" fmla="*/ 230219 w 457200"/>
                <a:gd name="connsiteY0" fmla="*/ 453295 h 457200"/>
                <a:gd name="connsiteX1" fmla="*/ 7144 w 457200"/>
                <a:gd name="connsiteY1" fmla="*/ 230220 h 457200"/>
                <a:gd name="connsiteX2" fmla="*/ 230219 w 457200"/>
                <a:gd name="connsiteY2" fmla="*/ 7144 h 457200"/>
                <a:gd name="connsiteX3" fmla="*/ 453294 w 457200"/>
                <a:gd name="connsiteY3" fmla="*/ 230220 h 457200"/>
                <a:gd name="connsiteX4" fmla="*/ 230219 w 457200"/>
                <a:gd name="connsiteY4" fmla="*/ 453295 h 457200"/>
                <a:gd name="connsiteX5" fmla="*/ 230219 w 457200"/>
                <a:gd name="connsiteY5" fmla="*/ 98393 h 457200"/>
                <a:gd name="connsiteX6" fmla="*/ 98393 w 457200"/>
                <a:gd name="connsiteY6" fmla="*/ 230220 h 457200"/>
                <a:gd name="connsiteX7" fmla="*/ 230219 w 457200"/>
                <a:gd name="connsiteY7" fmla="*/ 362045 h 457200"/>
                <a:gd name="connsiteX8" fmla="*/ 362045 w 457200"/>
                <a:gd name="connsiteY8" fmla="*/ 230220 h 457200"/>
                <a:gd name="connsiteX9" fmla="*/ 230219 w 457200"/>
                <a:gd name="connsiteY9" fmla="*/ 9839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219" y="453295"/>
                  </a:moveTo>
                  <a:cubicBezTo>
                    <a:pt x="107156" y="453295"/>
                    <a:pt x="7144" y="353187"/>
                    <a:pt x="7144" y="230220"/>
                  </a:cubicBezTo>
                  <a:cubicBezTo>
                    <a:pt x="7144" y="107156"/>
                    <a:pt x="107252" y="7144"/>
                    <a:pt x="230219" y="7144"/>
                  </a:cubicBezTo>
                  <a:cubicBezTo>
                    <a:pt x="353282" y="7144"/>
                    <a:pt x="453294" y="107252"/>
                    <a:pt x="453294" y="230220"/>
                  </a:cubicBezTo>
                  <a:cubicBezTo>
                    <a:pt x="453390" y="353187"/>
                    <a:pt x="353282" y="453295"/>
                    <a:pt x="230219" y="453295"/>
                  </a:cubicBezTo>
                  <a:close/>
                  <a:moveTo>
                    <a:pt x="230219" y="98393"/>
                  </a:moveTo>
                  <a:cubicBezTo>
                    <a:pt x="157543" y="98393"/>
                    <a:pt x="98393" y="157544"/>
                    <a:pt x="98393" y="230220"/>
                  </a:cubicBezTo>
                  <a:cubicBezTo>
                    <a:pt x="98393" y="302895"/>
                    <a:pt x="157543" y="362045"/>
                    <a:pt x="230219" y="362045"/>
                  </a:cubicBezTo>
                  <a:cubicBezTo>
                    <a:pt x="302895" y="362045"/>
                    <a:pt x="362045" y="302895"/>
                    <a:pt x="362045" y="230220"/>
                  </a:cubicBezTo>
                  <a:cubicBezTo>
                    <a:pt x="362140" y="157449"/>
                    <a:pt x="302990" y="98393"/>
                    <a:pt x="230219" y="98393"/>
                  </a:cubicBezTo>
                  <a:close/>
                </a:path>
              </a:pathLst>
            </a:custGeom>
            <a:solidFill>
              <a:srgbClr val="8FAABC"/>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80B430BF-5C95-42C6-A926-799AC13D7ACA}"/>
                </a:ext>
              </a:extLst>
            </p:cNvPr>
            <p:cNvSpPr/>
            <p:nvPr/>
          </p:nvSpPr>
          <p:spPr>
            <a:xfrm>
              <a:off x="7032011" y="7645095"/>
              <a:ext cx="209574" cy="209574"/>
            </a:xfrm>
            <a:custGeom>
              <a:avLst/>
              <a:gdLst>
                <a:gd name="connsiteX0" fmla="*/ 179086 w 209550"/>
                <a:gd name="connsiteY0" fmla="*/ 79647 h 209550"/>
                <a:gd name="connsiteX1" fmla="*/ 137898 w 209550"/>
                <a:gd name="connsiteY1" fmla="*/ 179086 h 209550"/>
                <a:gd name="connsiteX2" fmla="*/ 38459 w 209550"/>
                <a:gd name="connsiteY2" fmla="*/ 137898 h 209550"/>
                <a:gd name="connsiteX3" fmla="*/ 79647 w 209550"/>
                <a:gd name="connsiteY3" fmla="*/ 38460 h 209550"/>
                <a:gd name="connsiteX4" fmla="*/ 179086 w 209550"/>
                <a:gd name="connsiteY4" fmla="*/ 79647 h 209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550" h="209550">
                  <a:moveTo>
                    <a:pt x="179086" y="79647"/>
                  </a:moveTo>
                  <a:cubicBezTo>
                    <a:pt x="195171" y="118481"/>
                    <a:pt x="176730" y="163000"/>
                    <a:pt x="137898" y="179086"/>
                  </a:cubicBezTo>
                  <a:cubicBezTo>
                    <a:pt x="99065" y="195171"/>
                    <a:pt x="54545" y="176731"/>
                    <a:pt x="38459" y="137898"/>
                  </a:cubicBezTo>
                  <a:cubicBezTo>
                    <a:pt x="22374" y="99065"/>
                    <a:pt x="40815" y="54545"/>
                    <a:pt x="79647" y="38460"/>
                  </a:cubicBezTo>
                  <a:cubicBezTo>
                    <a:pt x="118480" y="22374"/>
                    <a:pt x="163000" y="40815"/>
                    <a:pt x="179086" y="79647"/>
                  </a:cubicBezTo>
                  <a:close/>
                </a:path>
              </a:pathLst>
            </a:custGeom>
            <a:solidFill>
              <a:srgbClr val="8FAABC"/>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859CCE22-CB94-4903-A342-B847CF03052C}"/>
                </a:ext>
              </a:extLst>
            </p:cNvPr>
            <p:cNvSpPr/>
            <p:nvPr/>
          </p:nvSpPr>
          <p:spPr>
            <a:xfrm>
              <a:off x="8842399" y="8015834"/>
              <a:ext cx="6668272" cy="3086457"/>
            </a:xfrm>
            <a:custGeom>
              <a:avLst/>
              <a:gdLst>
                <a:gd name="connsiteX0" fmla="*/ 3337655 w 6667500"/>
                <a:gd name="connsiteY0" fmla="*/ 3083052 h 3086100"/>
                <a:gd name="connsiteX1" fmla="*/ 2080260 w 6667500"/>
                <a:gd name="connsiteY1" fmla="*/ 2838355 h 3086100"/>
                <a:gd name="connsiteX2" fmla="*/ 974788 w 6667500"/>
                <a:gd name="connsiteY2" fmla="*/ 2104358 h 3086100"/>
                <a:gd name="connsiteX3" fmla="*/ 295656 w 6667500"/>
                <a:gd name="connsiteY3" fmla="*/ 1126617 h 3086100"/>
                <a:gd name="connsiteX4" fmla="*/ 7144 w 6667500"/>
                <a:gd name="connsiteY4" fmla="*/ 14573 h 3086100"/>
                <a:gd name="connsiteX5" fmla="*/ 98107 w 6667500"/>
                <a:gd name="connsiteY5" fmla="*/ 7144 h 3086100"/>
                <a:gd name="connsiteX6" fmla="*/ 1039273 w 6667500"/>
                <a:gd name="connsiteY6" fmla="*/ 2039874 h 3086100"/>
                <a:gd name="connsiteX7" fmla="*/ 5635848 w 6667500"/>
                <a:gd name="connsiteY7" fmla="*/ 2039874 h 3086100"/>
                <a:gd name="connsiteX8" fmla="*/ 6577012 w 6667500"/>
                <a:gd name="connsiteY8" fmla="*/ 7144 h 3086100"/>
                <a:gd name="connsiteX9" fmla="*/ 6667976 w 6667500"/>
                <a:gd name="connsiteY9" fmla="*/ 14573 h 3086100"/>
                <a:gd name="connsiteX10" fmla="*/ 6379464 w 6667500"/>
                <a:gd name="connsiteY10" fmla="*/ 1126617 h 3086100"/>
                <a:gd name="connsiteX11" fmla="*/ 5700332 w 6667500"/>
                <a:gd name="connsiteY11" fmla="*/ 2104358 h 3086100"/>
                <a:gd name="connsiteX12" fmla="*/ 4594860 w 6667500"/>
                <a:gd name="connsiteY12" fmla="*/ 2838355 h 3086100"/>
                <a:gd name="connsiteX13" fmla="*/ 3337655 w 6667500"/>
                <a:gd name="connsiteY13" fmla="*/ 3083052 h 308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67500" h="3086100">
                  <a:moveTo>
                    <a:pt x="3337655" y="3083052"/>
                  </a:moveTo>
                  <a:cubicBezTo>
                    <a:pt x="2903697" y="3083052"/>
                    <a:pt x="2480596" y="3000756"/>
                    <a:pt x="2080260" y="2838355"/>
                  </a:cubicBezTo>
                  <a:cubicBezTo>
                    <a:pt x="1665732" y="2670238"/>
                    <a:pt x="1293780" y="2423255"/>
                    <a:pt x="974788" y="2104358"/>
                  </a:cubicBezTo>
                  <a:cubicBezTo>
                    <a:pt x="689705" y="1819275"/>
                    <a:pt x="461200" y="1490281"/>
                    <a:pt x="295656" y="1126617"/>
                  </a:cubicBezTo>
                  <a:cubicBezTo>
                    <a:pt x="135731" y="775239"/>
                    <a:pt x="38671" y="401098"/>
                    <a:pt x="7144" y="14573"/>
                  </a:cubicBezTo>
                  <a:lnTo>
                    <a:pt x="98107" y="7144"/>
                  </a:lnTo>
                  <a:cubicBezTo>
                    <a:pt x="160591" y="773430"/>
                    <a:pt x="494823" y="1495330"/>
                    <a:pt x="1039273" y="2039874"/>
                  </a:cubicBezTo>
                  <a:cubicBezTo>
                    <a:pt x="2306574" y="3307175"/>
                    <a:pt x="4368641" y="3307175"/>
                    <a:pt x="5635848" y="2039874"/>
                  </a:cubicBezTo>
                  <a:cubicBezTo>
                    <a:pt x="6180297" y="1495425"/>
                    <a:pt x="6514624" y="773525"/>
                    <a:pt x="6577012" y="7144"/>
                  </a:cubicBezTo>
                  <a:lnTo>
                    <a:pt x="6667976" y="14573"/>
                  </a:lnTo>
                  <a:cubicBezTo>
                    <a:pt x="6636448" y="401098"/>
                    <a:pt x="6539389" y="775239"/>
                    <a:pt x="6379464" y="1126617"/>
                  </a:cubicBezTo>
                  <a:cubicBezTo>
                    <a:pt x="6213919" y="1490281"/>
                    <a:pt x="5985415" y="1819275"/>
                    <a:pt x="5700332" y="2104358"/>
                  </a:cubicBezTo>
                  <a:cubicBezTo>
                    <a:pt x="5381340" y="2423350"/>
                    <a:pt x="5009483" y="2670334"/>
                    <a:pt x="4594860" y="2838355"/>
                  </a:cubicBezTo>
                  <a:cubicBezTo>
                    <a:pt x="4194619" y="3000756"/>
                    <a:pt x="3771615" y="3083052"/>
                    <a:pt x="3337655" y="3083052"/>
                  </a:cubicBezTo>
                  <a:close/>
                </a:path>
              </a:pathLst>
            </a:custGeom>
            <a:solidFill>
              <a:srgbClr val="F1CA1A"/>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FD83D45C-0548-45F5-9992-4DCB9DB61F80}"/>
                </a:ext>
              </a:extLst>
            </p:cNvPr>
            <p:cNvSpPr/>
            <p:nvPr/>
          </p:nvSpPr>
          <p:spPr>
            <a:xfrm>
              <a:off x="8862355" y="4427662"/>
              <a:ext cx="6630167" cy="2924513"/>
            </a:xfrm>
            <a:custGeom>
              <a:avLst/>
              <a:gdLst>
                <a:gd name="connsiteX0" fmla="*/ 52818 w 6629400"/>
                <a:gd name="connsiteY0" fmla="*/ 2922150 h 2924175"/>
                <a:gd name="connsiteX1" fmla="*/ 46532 w 6629400"/>
                <a:gd name="connsiteY1" fmla="*/ 2921674 h 2924175"/>
                <a:gd name="connsiteX2" fmla="*/ 7574 w 6629400"/>
                <a:gd name="connsiteY2" fmla="*/ 2870239 h 2924175"/>
                <a:gd name="connsiteX3" fmla="*/ 8336 w 6629400"/>
                <a:gd name="connsiteY3" fmla="*/ 2865095 h 2924175"/>
                <a:gd name="connsiteX4" fmla="*/ 59867 w 6629400"/>
                <a:gd name="connsiteY4" fmla="*/ 2826233 h 2924175"/>
                <a:gd name="connsiteX5" fmla="*/ 98729 w 6629400"/>
                <a:gd name="connsiteY5" fmla="*/ 2877763 h 2924175"/>
                <a:gd name="connsiteX6" fmla="*/ 98062 w 6629400"/>
                <a:gd name="connsiteY6" fmla="*/ 2882812 h 2924175"/>
                <a:gd name="connsiteX7" fmla="*/ 52818 w 6629400"/>
                <a:gd name="connsiteY7" fmla="*/ 2922150 h 2924175"/>
                <a:gd name="connsiteX8" fmla="*/ 6582396 w 6629400"/>
                <a:gd name="connsiteY8" fmla="*/ 2921197 h 2924175"/>
                <a:gd name="connsiteX9" fmla="*/ 6537248 w 6629400"/>
                <a:gd name="connsiteY9" fmla="*/ 2881764 h 2924175"/>
                <a:gd name="connsiteX10" fmla="*/ 6536582 w 6629400"/>
                <a:gd name="connsiteY10" fmla="*/ 2876811 h 2924175"/>
                <a:gd name="connsiteX11" fmla="*/ 6575443 w 6629400"/>
                <a:gd name="connsiteY11" fmla="*/ 2825281 h 2924175"/>
                <a:gd name="connsiteX12" fmla="*/ 6626974 w 6629400"/>
                <a:gd name="connsiteY12" fmla="*/ 2864142 h 2924175"/>
                <a:gd name="connsiteX13" fmla="*/ 6627735 w 6629400"/>
                <a:gd name="connsiteY13" fmla="*/ 2869381 h 2924175"/>
                <a:gd name="connsiteX14" fmla="*/ 6588683 w 6629400"/>
                <a:gd name="connsiteY14" fmla="*/ 2920816 h 2924175"/>
                <a:gd name="connsiteX15" fmla="*/ 6582396 w 6629400"/>
                <a:gd name="connsiteY15" fmla="*/ 2921197 h 2924175"/>
                <a:gd name="connsiteX16" fmla="*/ 230079 w 6629400"/>
                <a:gd name="connsiteY16" fmla="*/ 2219395 h 2924175"/>
                <a:gd name="connsiteX17" fmla="*/ 214171 w 6629400"/>
                <a:gd name="connsiteY17" fmla="*/ 2216538 h 2924175"/>
                <a:gd name="connsiteX18" fmla="*/ 187311 w 6629400"/>
                <a:gd name="connsiteY18" fmla="*/ 2157864 h 2924175"/>
                <a:gd name="connsiteX19" fmla="*/ 189121 w 6629400"/>
                <a:gd name="connsiteY19" fmla="*/ 2152911 h 2924175"/>
                <a:gd name="connsiteX20" fmla="*/ 247890 w 6629400"/>
                <a:gd name="connsiteY20" fmla="*/ 2126241 h 2924175"/>
                <a:gd name="connsiteX21" fmla="*/ 274560 w 6629400"/>
                <a:gd name="connsiteY21" fmla="*/ 2185010 h 2924175"/>
                <a:gd name="connsiteX22" fmla="*/ 272750 w 6629400"/>
                <a:gd name="connsiteY22" fmla="*/ 2189677 h 2924175"/>
                <a:gd name="connsiteX23" fmla="*/ 230079 w 6629400"/>
                <a:gd name="connsiteY23" fmla="*/ 2219395 h 2924175"/>
                <a:gd name="connsiteX24" fmla="*/ 6404946 w 6629400"/>
                <a:gd name="connsiteY24" fmla="*/ 2218443 h 2924175"/>
                <a:gd name="connsiteX25" fmla="*/ 6362178 w 6629400"/>
                <a:gd name="connsiteY25" fmla="*/ 2188725 h 2924175"/>
                <a:gd name="connsiteX26" fmla="*/ 6360463 w 6629400"/>
                <a:gd name="connsiteY26" fmla="*/ 2184057 h 2924175"/>
                <a:gd name="connsiteX27" fmla="*/ 6387134 w 6629400"/>
                <a:gd name="connsiteY27" fmla="*/ 2125288 h 2924175"/>
                <a:gd name="connsiteX28" fmla="*/ 6445904 w 6629400"/>
                <a:gd name="connsiteY28" fmla="*/ 2151958 h 2924175"/>
                <a:gd name="connsiteX29" fmla="*/ 6447713 w 6629400"/>
                <a:gd name="connsiteY29" fmla="*/ 2156911 h 2924175"/>
                <a:gd name="connsiteX30" fmla="*/ 6420853 w 6629400"/>
                <a:gd name="connsiteY30" fmla="*/ 2215585 h 2924175"/>
                <a:gd name="connsiteX31" fmla="*/ 6404946 w 6629400"/>
                <a:gd name="connsiteY31" fmla="*/ 2218443 h 2924175"/>
                <a:gd name="connsiteX32" fmla="*/ 557167 w 6629400"/>
                <a:gd name="connsiteY32" fmla="*/ 1572743 h 2924175"/>
                <a:gd name="connsiteX33" fmla="*/ 532211 w 6629400"/>
                <a:gd name="connsiteY33" fmla="*/ 1565314 h 2924175"/>
                <a:gd name="connsiteX34" fmla="*/ 518971 w 6629400"/>
                <a:gd name="connsiteY34" fmla="*/ 1502163 h 2924175"/>
                <a:gd name="connsiteX35" fmla="*/ 521829 w 6629400"/>
                <a:gd name="connsiteY35" fmla="*/ 1497781 h 2924175"/>
                <a:gd name="connsiteX36" fmla="*/ 584980 w 6629400"/>
                <a:gd name="connsiteY36" fmla="*/ 1484637 h 2924175"/>
                <a:gd name="connsiteX37" fmla="*/ 598124 w 6629400"/>
                <a:gd name="connsiteY37" fmla="*/ 1547788 h 2924175"/>
                <a:gd name="connsiteX38" fmla="*/ 595362 w 6629400"/>
                <a:gd name="connsiteY38" fmla="*/ 1552074 h 2924175"/>
                <a:gd name="connsiteX39" fmla="*/ 557167 w 6629400"/>
                <a:gd name="connsiteY39" fmla="*/ 1572743 h 2924175"/>
                <a:gd name="connsiteX40" fmla="*/ 6077476 w 6629400"/>
                <a:gd name="connsiteY40" fmla="*/ 1571790 h 2924175"/>
                <a:gd name="connsiteX41" fmla="*/ 6039185 w 6629400"/>
                <a:gd name="connsiteY41" fmla="*/ 1551121 h 2924175"/>
                <a:gd name="connsiteX42" fmla="*/ 6036424 w 6629400"/>
                <a:gd name="connsiteY42" fmla="*/ 1546930 h 2924175"/>
                <a:gd name="connsiteX43" fmla="*/ 6049568 w 6629400"/>
                <a:gd name="connsiteY43" fmla="*/ 1483780 h 2924175"/>
                <a:gd name="connsiteX44" fmla="*/ 6112719 w 6629400"/>
                <a:gd name="connsiteY44" fmla="*/ 1496924 h 2924175"/>
                <a:gd name="connsiteX45" fmla="*/ 6115576 w 6629400"/>
                <a:gd name="connsiteY45" fmla="*/ 1501305 h 2924175"/>
                <a:gd name="connsiteX46" fmla="*/ 6102336 w 6629400"/>
                <a:gd name="connsiteY46" fmla="*/ 1564456 h 2924175"/>
                <a:gd name="connsiteX47" fmla="*/ 6077476 w 6629400"/>
                <a:gd name="connsiteY47" fmla="*/ 1571790 h 2924175"/>
                <a:gd name="connsiteX48" fmla="*/ 1018272 w 6629400"/>
                <a:gd name="connsiteY48" fmla="*/ 1013530 h 2924175"/>
                <a:gd name="connsiteX49" fmla="*/ 985602 w 6629400"/>
                <a:gd name="connsiteY49" fmla="*/ 999719 h 2924175"/>
                <a:gd name="connsiteX50" fmla="*/ 986459 w 6629400"/>
                <a:gd name="connsiteY50" fmla="*/ 935235 h 2924175"/>
                <a:gd name="connsiteX51" fmla="*/ 990174 w 6629400"/>
                <a:gd name="connsiteY51" fmla="*/ 931615 h 2924175"/>
                <a:gd name="connsiteX52" fmla="*/ 1054753 w 6629400"/>
                <a:gd name="connsiteY52" fmla="*/ 932568 h 2924175"/>
                <a:gd name="connsiteX53" fmla="*/ 1053800 w 6629400"/>
                <a:gd name="connsiteY53" fmla="*/ 997147 h 2924175"/>
                <a:gd name="connsiteX54" fmla="*/ 1050181 w 6629400"/>
                <a:gd name="connsiteY54" fmla="*/ 1000671 h 2924175"/>
                <a:gd name="connsiteX55" fmla="*/ 1018272 w 6629400"/>
                <a:gd name="connsiteY55" fmla="*/ 1013530 h 2924175"/>
                <a:gd name="connsiteX56" fmla="*/ 5616086 w 6629400"/>
                <a:gd name="connsiteY56" fmla="*/ 1012578 h 2924175"/>
                <a:gd name="connsiteX57" fmla="*/ 5584271 w 6629400"/>
                <a:gd name="connsiteY57" fmla="*/ 999719 h 2924175"/>
                <a:gd name="connsiteX58" fmla="*/ 5580556 w 6629400"/>
                <a:gd name="connsiteY58" fmla="*/ 996099 h 2924175"/>
                <a:gd name="connsiteX59" fmla="*/ 5579604 w 6629400"/>
                <a:gd name="connsiteY59" fmla="*/ 931615 h 2924175"/>
                <a:gd name="connsiteX60" fmla="*/ 5644184 w 6629400"/>
                <a:gd name="connsiteY60" fmla="*/ 930663 h 2924175"/>
                <a:gd name="connsiteX61" fmla="*/ 5647803 w 6629400"/>
                <a:gd name="connsiteY61" fmla="*/ 934187 h 2924175"/>
                <a:gd name="connsiteX62" fmla="*/ 5648756 w 6629400"/>
                <a:gd name="connsiteY62" fmla="*/ 998671 h 2924175"/>
                <a:gd name="connsiteX63" fmla="*/ 5616086 w 6629400"/>
                <a:gd name="connsiteY63" fmla="*/ 1012578 h 2924175"/>
                <a:gd name="connsiteX64" fmla="*/ 1589677 w 6629400"/>
                <a:gd name="connsiteY64" fmla="*/ 567379 h 2924175"/>
                <a:gd name="connsiteX65" fmla="*/ 1550815 w 6629400"/>
                <a:gd name="connsiteY65" fmla="*/ 545662 h 2924175"/>
                <a:gd name="connsiteX66" fmla="*/ 1565674 w 6629400"/>
                <a:gd name="connsiteY66" fmla="*/ 482892 h 2924175"/>
                <a:gd name="connsiteX67" fmla="*/ 1570151 w 6629400"/>
                <a:gd name="connsiteY67" fmla="*/ 480130 h 2924175"/>
                <a:gd name="connsiteX68" fmla="*/ 1632920 w 6629400"/>
                <a:gd name="connsiteY68" fmla="*/ 495180 h 2924175"/>
                <a:gd name="connsiteX69" fmla="*/ 1617871 w 6629400"/>
                <a:gd name="connsiteY69" fmla="*/ 557949 h 2924175"/>
                <a:gd name="connsiteX70" fmla="*/ 1613584 w 6629400"/>
                <a:gd name="connsiteY70" fmla="*/ 560616 h 2924175"/>
                <a:gd name="connsiteX71" fmla="*/ 1589677 w 6629400"/>
                <a:gd name="connsiteY71" fmla="*/ 567379 h 2924175"/>
                <a:gd name="connsiteX72" fmla="*/ 5044775 w 6629400"/>
                <a:gd name="connsiteY72" fmla="*/ 566808 h 2924175"/>
                <a:gd name="connsiteX73" fmla="*/ 5020868 w 6629400"/>
                <a:gd name="connsiteY73" fmla="*/ 560045 h 2924175"/>
                <a:gd name="connsiteX74" fmla="*/ 5016486 w 6629400"/>
                <a:gd name="connsiteY74" fmla="*/ 557378 h 2924175"/>
                <a:gd name="connsiteX75" fmla="*/ 5001532 w 6629400"/>
                <a:gd name="connsiteY75" fmla="*/ 494608 h 2924175"/>
                <a:gd name="connsiteX76" fmla="*/ 5064302 w 6629400"/>
                <a:gd name="connsiteY76" fmla="*/ 479654 h 2924175"/>
                <a:gd name="connsiteX77" fmla="*/ 5068683 w 6629400"/>
                <a:gd name="connsiteY77" fmla="*/ 482321 h 2924175"/>
                <a:gd name="connsiteX78" fmla="*/ 5083638 w 6629400"/>
                <a:gd name="connsiteY78" fmla="*/ 545091 h 2924175"/>
                <a:gd name="connsiteX79" fmla="*/ 5044775 w 6629400"/>
                <a:gd name="connsiteY79" fmla="*/ 566808 h 2924175"/>
                <a:gd name="connsiteX80" fmla="*/ 2244997 w 6629400"/>
                <a:gd name="connsiteY80" fmla="*/ 257626 h 2924175"/>
                <a:gd name="connsiteX81" fmla="*/ 2201849 w 6629400"/>
                <a:gd name="connsiteY81" fmla="*/ 226860 h 2924175"/>
                <a:gd name="connsiteX82" fmla="*/ 2230137 w 6629400"/>
                <a:gd name="connsiteY82" fmla="*/ 168853 h 2924175"/>
                <a:gd name="connsiteX83" fmla="*/ 2235091 w 6629400"/>
                <a:gd name="connsiteY83" fmla="*/ 167139 h 2924175"/>
                <a:gd name="connsiteX84" fmla="*/ 2293003 w 6629400"/>
                <a:gd name="connsiteY84" fmla="*/ 195618 h 2924175"/>
                <a:gd name="connsiteX85" fmla="*/ 2264524 w 6629400"/>
                <a:gd name="connsiteY85" fmla="*/ 253530 h 2924175"/>
                <a:gd name="connsiteX86" fmla="*/ 2259761 w 6629400"/>
                <a:gd name="connsiteY86" fmla="*/ 255150 h 2924175"/>
                <a:gd name="connsiteX87" fmla="*/ 2244997 w 6629400"/>
                <a:gd name="connsiteY87" fmla="*/ 257626 h 2924175"/>
                <a:gd name="connsiteX88" fmla="*/ 4389551 w 6629400"/>
                <a:gd name="connsiteY88" fmla="*/ 257340 h 2924175"/>
                <a:gd name="connsiteX89" fmla="*/ 4374692 w 6629400"/>
                <a:gd name="connsiteY89" fmla="*/ 254864 h 2924175"/>
                <a:gd name="connsiteX90" fmla="*/ 4369929 w 6629400"/>
                <a:gd name="connsiteY90" fmla="*/ 253245 h 2924175"/>
                <a:gd name="connsiteX91" fmla="*/ 4341449 w 6629400"/>
                <a:gd name="connsiteY91" fmla="*/ 195333 h 2924175"/>
                <a:gd name="connsiteX92" fmla="*/ 4399362 w 6629400"/>
                <a:gd name="connsiteY92" fmla="*/ 166853 h 2924175"/>
                <a:gd name="connsiteX93" fmla="*/ 4404314 w 6629400"/>
                <a:gd name="connsiteY93" fmla="*/ 168567 h 2924175"/>
                <a:gd name="connsiteX94" fmla="*/ 4432604 w 6629400"/>
                <a:gd name="connsiteY94" fmla="*/ 226575 h 2924175"/>
                <a:gd name="connsiteX95" fmla="*/ 4389551 w 6629400"/>
                <a:gd name="connsiteY95" fmla="*/ 257340 h 2924175"/>
                <a:gd name="connsiteX96" fmla="*/ 2952324 w 6629400"/>
                <a:gd name="connsiteY96" fmla="*/ 99130 h 2924175"/>
                <a:gd name="connsiteX97" fmla="*/ 2906985 w 6629400"/>
                <a:gd name="connsiteY97" fmla="*/ 58458 h 2924175"/>
                <a:gd name="connsiteX98" fmla="*/ 2947370 w 6629400"/>
                <a:gd name="connsiteY98" fmla="*/ 8071 h 2924175"/>
                <a:gd name="connsiteX99" fmla="*/ 2952514 w 6629400"/>
                <a:gd name="connsiteY99" fmla="*/ 7500 h 2924175"/>
                <a:gd name="connsiteX100" fmla="*/ 3002807 w 6629400"/>
                <a:gd name="connsiteY100" fmla="*/ 47886 h 2924175"/>
                <a:gd name="connsiteX101" fmla="*/ 2962420 w 6629400"/>
                <a:gd name="connsiteY101" fmla="*/ 98178 h 2924175"/>
                <a:gd name="connsiteX102" fmla="*/ 2957372 w 6629400"/>
                <a:gd name="connsiteY102" fmla="*/ 98749 h 2924175"/>
                <a:gd name="connsiteX103" fmla="*/ 2952324 w 6629400"/>
                <a:gd name="connsiteY103" fmla="*/ 99130 h 2924175"/>
                <a:gd name="connsiteX104" fmla="*/ 3682320 w 6629400"/>
                <a:gd name="connsiteY104" fmla="*/ 99035 h 2924175"/>
                <a:gd name="connsiteX105" fmla="*/ 3677271 w 6629400"/>
                <a:gd name="connsiteY105" fmla="*/ 98749 h 2924175"/>
                <a:gd name="connsiteX106" fmla="*/ 3672223 w 6629400"/>
                <a:gd name="connsiteY106" fmla="*/ 98178 h 2924175"/>
                <a:gd name="connsiteX107" fmla="*/ 3631741 w 6629400"/>
                <a:gd name="connsiteY107" fmla="*/ 47886 h 2924175"/>
                <a:gd name="connsiteX108" fmla="*/ 3682034 w 6629400"/>
                <a:gd name="connsiteY108" fmla="*/ 7404 h 2924175"/>
                <a:gd name="connsiteX109" fmla="*/ 3687178 w 6629400"/>
                <a:gd name="connsiteY109" fmla="*/ 7976 h 2924175"/>
                <a:gd name="connsiteX110" fmla="*/ 3727564 w 6629400"/>
                <a:gd name="connsiteY110" fmla="*/ 58363 h 2924175"/>
                <a:gd name="connsiteX111" fmla="*/ 3682320 w 6629400"/>
                <a:gd name="connsiteY111" fmla="*/ 99035 h 2924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6629400" h="2924175">
                  <a:moveTo>
                    <a:pt x="52818" y="2922150"/>
                  </a:moveTo>
                  <a:cubicBezTo>
                    <a:pt x="50723" y="2922150"/>
                    <a:pt x="48627" y="2922055"/>
                    <a:pt x="46532" y="2921674"/>
                  </a:cubicBezTo>
                  <a:cubicBezTo>
                    <a:pt x="21576" y="2918245"/>
                    <a:pt x="4145" y="2895194"/>
                    <a:pt x="7574" y="2870239"/>
                  </a:cubicBezTo>
                  <a:lnTo>
                    <a:pt x="8336" y="2865095"/>
                  </a:lnTo>
                  <a:cubicBezTo>
                    <a:pt x="11861" y="2840140"/>
                    <a:pt x="34911" y="2822709"/>
                    <a:pt x="59867" y="2826233"/>
                  </a:cubicBezTo>
                  <a:cubicBezTo>
                    <a:pt x="84822" y="2829757"/>
                    <a:pt x="102253" y="2852808"/>
                    <a:pt x="98729" y="2877763"/>
                  </a:cubicBezTo>
                  <a:lnTo>
                    <a:pt x="98062" y="2882812"/>
                  </a:lnTo>
                  <a:cubicBezTo>
                    <a:pt x="94824" y="2905576"/>
                    <a:pt x="75297" y="2922150"/>
                    <a:pt x="52818" y="2922150"/>
                  </a:cubicBezTo>
                  <a:close/>
                  <a:moveTo>
                    <a:pt x="6582396" y="2921197"/>
                  </a:moveTo>
                  <a:cubicBezTo>
                    <a:pt x="6559918" y="2921197"/>
                    <a:pt x="6540391" y="2904624"/>
                    <a:pt x="6537248" y="2881764"/>
                  </a:cubicBezTo>
                  <a:lnTo>
                    <a:pt x="6536582" y="2876811"/>
                  </a:lnTo>
                  <a:cubicBezTo>
                    <a:pt x="6533056" y="2851855"/>
                    <a:pt x="6550488" y="2828805"/>
                    <a:pt x="6575443" y="2825281"/>
                  </a:cubicBezTo>
                  <a:cubicBezTo>
                    <a:pt x="6600303" y="2821851"/>
                    <a:pt x="6623450" y="2839187"/>
                    <a:pt x="6626974" y="2864142"/>
                  </a:cubicBezTo>
                  <a:lnTo>
                    <a:pt x="6627735" y="2869381"/>
                  </a:lnTo>
                  <a:cubicBezTo>
                    <a:pt x="6631164" y="2894337"/>
                    <a:pt x="6613639" y="2917387"/>
                    <a:pt x="6588683" y="2920816"/>
                  </a:cubicBezTo>
                  <a:cubicBezTo>
                    <a:pt x="6586493" y="2921102"/>
                    <a:pt x="6584396" y="2921197"/>
                    <a:pt x="6582396" y="2921197"/>
                  </a:cubicBezTo>
                  <a:close/>
                  <a:moveTo>
                    <a:pt x="230079" y="2219395"/>
                  </a:moveTo>
                  <a:cubicBezTo>
                    <a:pt x="224745" y="2219395"/>
                    <a:pt x="219411" y="2218443"/>
                    <a:pt x="214171" y="2216538"/>
                  </a:cubicBezTo>
                  <a:cubicBezTo>
                    <a:pt x="190550" y="2207775"/>
                    <a:pt x="178548" y="2181486"/>
                    <a:pt x="187311" y="2157864"/>
                  </a:cubicBezTo>
                  <a:lnTo>
                    <a:pt x="189121" y="2152911"/>
                  </a:lnTo>
                  <a:cubicBezTo>
                    <a:pt x="197979" y="2129289"/>
                    <a:pt x="224268" y="2117382"/>
                    <a:pt x="247890" y="2126241"/>
                  </a:cubicBezTo>
                  <a:cubicBezTo>
                    <a:pt x="271512" y="2135099"/>
                    <a:pt x="283418" y="2161388"/>
                    <a:pt x="274560" y="2185010"/>
                  </a:cubicBezTo>
                  <a:lnTo>
                    <a:pt x="272750" y="2189677"/>
                  </a:lnTo>
                  <a:cubicBezTo>
                    <a:pt x="265987" y="2208060"/>
                    <a:pt x="248557" y="2219395"/>
                    <a:pt x="230079" y="2219395"/>
                  </a:cubicBezTo>
                  <a:close/>
                  <a:moveTo>
                    <a:pt x="6404946" y="2218443"/>
                  </a:moveTo>
                  <a:cubicBezTo>
                    <a:pt x="6386468" y="2218443"/>
                    <a:pt x="6369036" y="2207108"/>
                    <a:pt x="6362178" y="2188725"/>
                  </a:cubicBezTo>
                  <a:lnTo>
                    <a:pt x="6360463" y="2184057"/>
                  </a:lnTo>
                  <a:cubicBezTo>
                    <a:pt x="6351606" y="2160435"/>
                    <a:pt x="6363512" y="2134147"/>
                    <a:pt x="6387134" y="2125288"/>
                  </a:cubicBezTo>
                  <a:cubicBezTo>
                    <a:pt x="6410756" y="2116430"/>
                    <a:pt x="6437045" y="2128336"/>
                    <a:pt x="6445904" y="2151958"/>
                  </a:cubicBezTo>
                  <a:lnTo>
                    <a:pt x="6447713" y="2156911"/>
                  </a:lnTo>
                  <a:cubicBezTo>
                    <a:pt x="6456476" y="2180533"/>
                    <a:pt x="6444475" y="2206822"/>
                    <a:pt x="6420853" y="2215585"/>
                  </a:cubicBezTo>
                  <a:cubicBezTo>
                    <a:pt x="6415614" y="2217585"/>
                    <a:pt x="6410185" y="2218443"/>
                    <a:pt x="6404946" y="2218443"/>
                  </a:cubicBezTo>
                  <a:close/>
                  <a:moveTo>
                    <a:pt x="557167" y="1572743"/>
                  </a:moveTo>
                  <a:cubicBezTo>
                    <a:pt x="548595" y="1572743"/>
                    <a:pt x="539927" y="1570362"/>
                    <a:pt x="532211" y="1565314"/>
                  </a:cubicBezTo>
                  <a:cubicBezTo>
                    <a:pt x="511161" y="1551502"/>
                    <a:pt x="505161" y="1523213"/>
                    <a:pt x="518971" y="1502163"/>
                  </a:cubicBezTo>
                  <a:lnTo>
                    <a:pt x="521829" y="1497781"/>
                  </a:lnTo>
                  <a:cubicBezTo>
                    <a:pt x="535640" y="1476731"/>
                    <a:pt x="563930" y="1470825"/>
                    <a:pt x="584980" y="1484637"/>
                  </a:cubicBezTo>
                  <a:cubicBezTo>
                    <a:pt x="606030" y="1498448"/>
                    <a:pt x="611936" y="1526737"/>
                    <a:pt x="598124" y="1547788"/>
                  </a:cubicBezTo>
                  <a:lnTo>
                    <a:pt x="595362" y="1552074"/>
                  </a:lnTo>
                  <a:cubicBezTo>
                    <a:pt x="586695" y="1565504"/>
                    <a:pt x="572121" y="1572743"/>
                    <a:pt x="557167" y="1572743"/>
                  </a:cubicBezTo>
                  <a:close/>
                  <a:moveTo>
                    <a:pt x="6077476" y="1571790"/>
                  </a:moveTo>
                  <a:cubicBezTo>
                    <a:pt x="6062618" y="1571790"/>
                    <a:pt x="6047949" y="1564551"/>
                    <a:pt x="6039185" y="1551121"/>
                  </a:cubicBezTo>
                  <a:lnTo>
                    <a:pt x="6036424" y="1546930"/>
                  </a:lnTo>
                  <a:cubicBezTo>
                    <a:pt x="6022612" y="1525880"/>
                    <a:pt x="6028422" y="1497591"/>
                    <a:pt x="6049568" y="1483780"/>
                  </a:cubicBezTo>
                  <a:cubicBezTo>
                    <a:pt x="6070618" y="1469968"/>
                    <a:pt x="6098907" y="1475779"/>
                    <a:pt x="6112719" y="1496924"/>
                  </a:cubicBezTo>
                  <a:lnTo>
                    <a:pt x="6115576" y="1501305"/>
                  </a:lnTo>
                  <a:cubicBezTo>
                    <a:pt x="6129388" y="1522451"/>
                    <a:pt x="6123387" y="1550645"/>
                    <a:pt x="6102336" y="1564456"/>
                  </a:cubicBezTo>
                  <a:cubicBezTo>
                    <a:pt x="6094717" y="1569409"/>
                    <a:pt x="6086049" y="1571790"/>
                    <a:pt x="6077476" y="1571790"/>
                  </a:cubicBezTo>
                  <a:close/>
                  <a:moveTo>
                    <a:pt x="1018272" y="1013530"/>
                  </a:moveTo>
                  <a:cubicBezTo>
                    <a:pt x="1006366" y="1013530"/>
                    <a:pt x="994555" y="1008958"/>
                    <a:pt x="985602" y="999719"/>
                  </a:cubicBezTo>
                  <a:cubicBezTo>
                    <a:pt x="967980" y="981621"/>
                    <a:pt x="968361" y="952761"/>
                    <a:pt x="986459" y="935235"/>
                  </a:cubicBezTo>
                  <a:lnTo>
                    <a:pt x="990174" y="931615"/>
                  </a:lnTo>
                  <a:cubicBezTo>
                    <a:pt x="1008271" y="914089"/>
                    <a:pt x="1037132" y="914470"/>
                    <a:pt x="1054753" y="932568"/>
                  </a:cubicBezTo>
                  <a:cubicBezTo>
                    <a:pt x="1072279" y="950665"/>
                    <a:pt x="1071898" y="979526"/>
                    <a:pt x="1053800" y="997147"/>
                  </a:cubicBezTo>
                  <a:lnTo>
                    <a:pt x="1050181" y="1000671"/>
                  </a:lnTo>
                  <a:cubicBezTo>
                    <a:pt x="1041227" y="1009149"/>
                    <a:pt x="1029797" y="1013530"/>
                    <a:pt x="1018272" y="1013530"/>
                  </a:cubicBezTo>
                  <a:close/>
                  <a:moveTo>
                    <a:pt x="5616086" y="1012578"/>
                  </a:moveTo>
                  <a:cubicBezTo>
                    <a:pt x="5604655" y="1012578"/>
                    <a:pt x="5593225" y="1008291"/>
                    <a:pt x="5584271" y="999719"/>
                  </a:cubicBezTo>
                  <a:lnTo>
                    <a:pt x="5580556" y="996099"/>
                  </a:lnTo>
                  <a:cubicBezTo>
                    <a:pt x="5562460" y="978573"/>
                    <a:pt x="5562078" y="949617"/>
                    <a:pt x="5579604" y="931615"/>
                  </a:cubicBezTo>
                  <a:cubicBezTo>
                    <a:pt x="5597131" y="913518"/>
                    <a:pt x="5626086" y="913137"/>
                    <a:pt x="5644184" y="930663"/>
                  </a:cubicBezTo>
                  <a:lnTo>
                    <a:pt x="5647803" y="934187"/>
                  </a:lnTo>
                  <a:cubicBezTo>
                    <a:pt x="5665901" y="951713"/>
                    <a:pt x="5666377" y="980669"/>
                    <a:pt x="5648756" y="998671"/>
                  </a:cubicBezTo>
                  <a:cubicBezTo>
                    <a:pt x="5639898" y="1008006"/>
                    <a:pt x="5627992" y="1012578"/>
                    <a:pt x="5616086" y="1012578"/>
                  </a:cubicBezTo>
                  <a:close/>
                  <a:moveTo>
                    <a:pt x="1589677" y="567379"/>
                  </a:moveTo>
                  <a:cubicBezTo>
                    <a:pt x="1574341" y="567379"/>
                    <a:pt x="1559388" y="559664"/>
                    <a:pt x="1550815" y="545662"/>
                  </a:cubicBezTo>
                  <a:cubicBezTo>
                    <a:pt x="1537575" y="524231"/>
                    <a:pt x="1544243" y="496132"/>
                    <a:pt x="1565674" y="482892"/>
                  </a:cubicBezTo>
                  <a:lnTo>
                    <a:pt x="1570151" y="480130"/>
                  </a:lnTo>
                  <a:cubicBezTo>
                    <a:pt x="1591678" y="466986"/>
                    <a:pt x="1619776" y="473748"/>
                    <a:pt x="1632920" y="495180"/>
                  </a:cubicBezTo>
                  <a:cubicBezTo>
                    <a:pt x="1646065" y="516706"/>
                    <a:pt x="1639303" y="544805"/>
                    <a:pt x="1617871" y="557949"/>
                  </a:cubicBezTo>
                  <a:lnTo>
                    <a:pt x="1613584" y="560616"/>
                  </a:lnTo>
                  <a:cubicBezTo>
                    <a:pt x="1606156" y="565188"/>
                    <a:pt x="1597869" y="567379"/>
                    <a:pt x="1589677" y="567379"/>
                  </a:cubicBezTo>
                  <a:close/>
                  <a:moveTo>
                    <a:pt x="5044775" y="566808"/>
                  </a:moveTo>
                  <a:cubicBezTo>
                    <a:pt x="5036584" y="566808"/>
                    <a:pt x="5028392" y="564617"/>
                    <a:pt x="5020868" y="560045"/>
                  </a:cubicBezTo>
                  <a:lnTo>
                    <a:pt x="5016486" y="557378"/>
                  </a:lnTo>
                  <a:cubicBezTo>
                    <a:pt x="4995055" y="544138"/>
                    <a:pt x="4988388" y="516039"/>
                    <a:pt x="5001532" y="494608"/>
                  </a:cubicBezTo>
                  <a:cubicBezTo>
                    <a:pt x="5014772" y="473177"/>
                    <a:pt x="5042871" y="466414"/>
                    <a:pt x="5064302" y="479654"/>
                  </a:cubicBezTo>
                  <a:lnTo>
                    <a:pt x="5068683" y="482321"/>
                  </a:lnTo>
                  <a:cubicBezTo>
                    <a:pt x="5090114" y="495561"/>
                    <a:pt x="5096878" y="523659"/>
                    <a:pt x="5083638" y="545091"/>
                  </a:cubicBezTo>
                  <a:cubicBezTo>
                    <a:pt x="5075065" y="559092"/>
                    <a:pt x="5060016" y="566808"/>
                    <a:pt x="5044775" y="566808"/>
                  </a:cubicBezTo>
                  <a:close/>
                  <a:moveTo>
                    <a:pt x="2244997" y="257626"/>
                  </a:moveTo>
                  <a:cubicBezTo>
                    <a:pt x="2226042" y="257626"/>
                    <a:pt x="2208326" y="245720"/>
                    <a:pt x="2201849" y="226860"/>
                  </a:cubicBezTo>
                  <a:cubicBezTo>
                    <a:pt x="2193657" y="203048"/>
                    <a:pt x="2206325" y="177045"/>
                    <a:pt x="2230137" y="168853"/>
                  </a:cubicBezTo>
                  <a:lnTo>
                    <a:pt x="2235091" y="167139"/>
                  </a:lnTo>
                  <a:cubicBezTo>
                    <a:pt x="2258903" y="159042"/>
                    <a:pt x="2284906" y="171711"/>
                    <a:pt x="2293003" y="195618"/>
                  </a:cubicBezTo>
                  <a:cubicBezTo>
                    <a:pt x="2301099" y="219431"/>
                    <a:pt x="2288432" y="245434"/>
                    <a:pt x="2264524" y="253530"/>
                  </a:cubicBezTo>
                  <a:lnTo>
                    <a:pt x="2259761" y="255150"/>
                  </a:lnTo>
                  <a:cubicBezTo>
                    <a:pt x="2254903" y="256769"/>
                    <a:pt x="2249950" y="257626"/>
                    <a:pt x="2244997" y="257626"/>
                  </a:cubicBezTo>
                  <a:close/>
                  <a:moveTo>
                    <a:pt x="4389551" y="257340"/>
                  </a:moveTo>
                  <a:cubicBezTo>
                    <a:pt x="4384598" y="257340"/>
                    <a:pt x="4379645" y="256578"/>
                    <a:pt x="4374692" y="254864"/>
                  </a:cubicBezTo>
                  <a:lnTo>
                    <a:pt x="4369929" y="253245"/>
                  </a:lnTo>
                  <a:cubicBezTo>
                    <a:pt x="4346117" y="245148"/>
                    <a:pt x="4333353" y="219145"/>
                    <a:pt x="4341449" y="195333"/>
                  </a:cubicBezTo>
                  <a:cubicBezTo>
                    <a:pt x="4349641" y="171520"/>
                    <a:pt x="4375550" y="158757"/>
                    <a:pt x="4399362" y="166853"/>
                  </a:cubicBezTo>
                  <a:lnTo>
                    <a:pt x="4404314" y="168567"/>
                  </a:lnTo>
                  <a:cubicBezTo>
                    <a:pt x="4428127" y="176759"/>
                    <a:pt x="4440796" y="202762"/>
                    <a:pt x="4432604" y="226575"/>
                  </a:cubicBezTo>
                  <a:cubicBezTo>
                    <a:pt x="4426222" y="245434"/>
                    <a:pt x="4408506" y="257340"/>
                    <a:pt x="4389551" y="257340"/>
                  </a:cubicBezTo>
                  <a:close/>
                  <a:moveTo>
                    <a:pt x="2952324" y="99130"/>
                  </a:moveTo>
                  <a:cubicBezTo>
                    <a:pt x="2929368" y="99130"/>
                    <a:pt x="2909556" y="81890"/>
                    <a:pt x="2906985" y="58458"/>
                  </a:cubicBezTo>
                  <a:cubicBezTo>
                    <a:pt x="2904222" y="33408"/>
                    <a:pt x="2922320" y="10833"/>
                    <a:pt x="2947370" y="8071"/>
                  </a:cubicBezTo>
                  <a:lnTo>
                    <a:pt x="2952514" y="7500"/>
                  </a:lnTo>
                  <a:cubicBezTo>
                    <a:pt x="2977565" y="4833"/>
                    <a:pt x="3000139" y="22835"/>
                    <a:pt x="3002807" y="47886"/>
                  </a:cubicBezTo>
                  <a:cubicBezTo>
                    <a:pt x="3005568" y="72936"/>
                    <a:pt x="2987470" y="95415"/>
                    <a:pt x="2962420" y="98178"/>
                  </a:cubicBezTo>
                  <a:lnTo>
                    <a:pt x="2957372" y="98749"/>
                  </a:lnTo>
                  <a:cubicBezTo>
                    <a:pt x="2955657" y="99035"/>
                    <a:pt x="2953943" y="99130"/>
                    <a:pt x="2952324" y="99130"/>
                  </a:cubicBezTo>
                  <a:close/>
                  <a:moveTo>
                    <a:pt x="3682320" y="99035"/>
                  </a:moveTo>
                  <a:cubicBezTo>
                    <a:pt x="3680605" y="99035"/>
                    <a:pt x="3678986" y="98940"/>
                    <a:pt x="3677271" y="98749"/>
                  </a:cubicBezTo>
                  <a:lnTo>
                    <a:pt x="3672223" y="98178"/>
                  </a:lnTo>
                  <a:cubicBezTo>
                    <a:pt x="3647172" y="95415"/>
                    <a:pt x="3629075" y="72936"/>
                    <a:pt x="3631741" y="47886"/>
                  </a:cubicBezTo>
                  <a:cubicBezTo>
                    <a:pt x="3634504" y="22835"/>
                    <a:pt x="3656983" y="4737"/>
                    <a:pt x="3682034" y="7404"/>
                  </a:cubicBezTo>
                  <a:lnTo>
                    <a:pt x="3687178" y="7976"/>
                  </a:lnTo>
                  <a:cubicBezTo>
                    <a:pt x="3712228" y="10738"/>
                    <a:pt x="3730325" y="33312"/>
                    <a:pt x="3727564" y="58363"/>
                  </a:cubicBezTo>
                  <a:cubicBezTo>
                    <a:pt x="3725087" y="81795"/>
                    <a:pt x="3705275" y="99035"/>
                    <a:pt x="3682320" y="99035"/>
                  </a:cubicBezTo>
                  <a:close/>
                </a:path>
              </a:pathLst>
            </a:custGeom>
            <a:solidFill>
              <a:srgbClr val="F1CA1A"/>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3D1649D-098D-4CED-9FC9-F1B7B1048CCF}"/>
                </a:ext>
              </a:extLst>
            </p:cNvPr>
            <p:cNvSpPr/>
            <p:nvPr/>
          </p:nvSpPr>
          <p:spPr>
            <a:xfrm>
              <a:off x="15646990" y="7704521"/>
              <a:ext cx="1419389" cy="104787"/>
            </a:xfrm>
            <a:custGeom>
              <a:avLst/>
              <a:gdLst>
                <a:gd name="connsiteX0" fmla="*/ 7144 w 1419225"/>
                <a:gd name="connsiteY0" fmla="*/ 7144 h 104775"/>
                <a:gd name="connsiteX1" fmla="*/ 1420940 w 1419225"/>
                <a:gd name="connsiteY1" fmla="*/ 7144 h 104775"/>
                <a:gd name="connsiteX2" fmla="*/ 1420940 w 1419225"/>
                <a:gd name="connsiteY2" fmla="*/ 98394 h 104775"/>
                <a:gd name="connsiteX3" fmla="*/ 7144 w 1419225"/>
                <a:gd name="connsiteY3" fmla="*/ 98394 h 104775"/>
              </a:gdLst>
              <a:ahLst/>
              <a:cxnLst>
                <a:cxn ang="0">
                  <a:pos x="connsiteX0" y="connsiteY0"/>
                </a:cxn>
                <a:cxn ang="0">
                  <a:pos x="connsiteX1" y="connsiteY1"/>
                </a:cxn>
                <a:cxn ang="0">
                  <a:pos x="connsiteX2" y="connsiteY2"/>
                </a:cxn>
                <a:cxn ang="0">
                  <a:pos x="connsiteX3" y="connsiteY3"/>
                </a:cxn>
              </a:cxnLst>
              <a:rect l="l" t="t" r="r" b="b"/>
              <a:pathLst>
                <a:path w="1419225" h="104775">
                  <a:moveTo>
                    <a:pt x="7144" y="7144"/>
                  </a:moveTo>
                  <a:lnTo>
                    <a:pt x="1420940" y="7144"/>
                  </a:lnTo>
                  <a:lnTo>
                    <a:pt x="1420940" y="98394"/>
                  </a:lnTo>
                  <a:lnTo>
                    <a:pt x="7144" y="98394"/>
                  </a:lnTo>
                  <a:close/>
                </a:path>
              </a:pathLst>
            </a:custGeom>
            <a:solidFill>
              <a:srgbClr val="F1CA1A"/>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0AC0CCE5-B654-4F98-9F48-7C7E9FD148BF}"/>
                </a:ext>
              </a:extLst>
            </p:cNvPr>
            <p:cNvSpPr/>
            <p:nvPr/>
          </p:nvSpPr>
          <p:spPr>
            <a:xfrm>
              <a:off x="8653877" y="7529432"/>
              <a:ext cx="457253" cy="457253"/>
            </a:xfrm>
            <a:custGeom>
              <a:avLst/>
              <a:gdLst>
                <a:gd name="connsiteX0" fmla="*/ 230220 w 457200"/>
                <a:gd name="connsiteY0" fmla="*/ 453294 h 457200"/>
                <a:gd name="connsiteX1" fmla="*/ 7144 w 457200"/>
                <a:gd name="connsiteY1" fmla="*/ 230219 h 457200"/>
                <a:gd name="connsiteX2" fmla="*/ 230220 w 457200"/>
                <a:gd name="connsiteY2" fmla="*/ 7144 h 457200"/>
                <a:gd name="connsiteX3" fmla="*/ 453295 w 457200"/>
                <a:gd name="connsiteY3" fmla="*/ 230219 h 457200"/>
                <a:gd name="connsiteX4" fmla="*/ 230220 w 457200"/>
                <a:gd name="connsiteY4" fmla="*/ 453294 h 457200"/>
                <a:gd name="connsiteX5" fmla="*/ 230220 w 457200"/>
                <a:gd name="connsiteY5" fmla="*/ 98393 h 457200"/>
                <a:gd name="connsiteX6" fmla="*/ 98393 w 457200"/>
                <a:gd name="connsiteY6" fmla="*/ 230219 h 457200"/>
                <a:gd name="connsiteX7" fmla="*/ 230220 w 457200"/>
                <a:gd name="connsiteY7" fmla="*/ 362045 h 457200"/>
                <a:gd name="connsiteX8" fmla="*/ 362045 w 457200"/>
                <a:gd name="connsiteY8" fmla="*/ 230219 h 457200"/>
                <a:gd name="connsiteX9" fmla="*/ 230220 w 457200"/>
                <a:gd name="connsiteY9" fmla="*/ 9839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220" y="453294"/>
                  </a:moveTo>
                  <a:cubicBezTo>
                    <a:pt x="107156" y="453294"/>
                    <a:pt x="7144" y="353187"/>
                    <a:pt x="7144" y="230219"/>
                  </a:cubicBezTo>
                  <a:cubicBezTo>
                    <a:pt x="7144" y="107156"/>
                    <a:pt x="107252" y="7144"/>
                    <a:pt x="230220" y="7144"/>
                  </a:cubicBezTo>
                  <a:cubicBezTo>
                    <a:pt x="353283" y="7144"/>
                    <a:pt x="453295" y="107251"/>
                    <a:pt x="453295" y="230219"/>
                  </a:cubicBezTo>
                  <a:cubicBezTo>
                    <a:pt x="453295" y="353187"/>
                    <a:pt x="353187" y="453294"/>
                    <a:pt x="230220" y="453294"/>
                  </a:cubicBezTo>
                  <a:close/>
                  <a:moveTo>
                    <a:pt x="230220" y="98393"/>
                  </a:moveTo>
                  <a:cubicBezTo>
                    <a:pt x="157544" y="98393"/>
                    <a:pt x="98393" y="157543"/>
                    <a:pt x="98393" y="230219"/>
                  </a:cubicBezTo>
                  <a:cubicBezTo>
                    <a:pt x="98393" y="302895"/>
                    <a:pt x="157544" y="362045"/>
                    <a:pt x="230220" y="362045"/>
                  </a:cubicBezTo>
                  <a:cubicBezTo>
                    <a:pt x="302895" y="362045"/>
                    <a:pt x="362045" y="302895"/>
                    <a:pt x="362045" y="230219"/>
                  </a:cubicBezTo>
                  <a:cubicBezTo>
                    <a:pt x="362045" y="157448"/>
                    <a:pt x="302895" y="98393"/>
                    <a:pt x="230220" y="98393"/>
                  </a:cubicBezTo>
                  <a:close/>
                </a:path>
              </a:pathLst>
            </a:custGeom>
            <a:solidFill>
              <a:srgbClr val="F1CA1A"/>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32127D78-5BC5-4913-91CE-05B29C17E1D3}"/>
                </a:ext>
              </a:extLst>
            </p:cNvPr>
            <p:cNvSpPr/>
            <p:nvPr/>
          </p:nvSpPr>
          <p:spPr>
            <a:xfrm>
              <a:off x="15246512" y="7523620"/>
              <a:ext cx="457253" cy="457253"/>
            </a:xfrm>
            <a:custGeom>
              <a:avLst/>
              <a:gdLst>
                <a:gd name="connsiteX0" fmla="*/ 230220 w 457200"/>
                <a:gd name="connsiteY0" fmla="*/ 453295 h 457200"/>
                <a:gd name="connsiteX1" fmla="*/ 7144 w 457200"/>
                <a:gd name="connsiteY1" fmla="*/ 230220 h 457200"/>
                <a:gd name="connsiteX2" fmla="*/ 230220 w 457200"/>
                <a:gd name="connsiteY2" fmla="*/ 7144 h 457200"/>
                <a:gd name="connsiteX3" fmla="*/ 453294 w 457200"/>
                <a:gd name="connsiteY3" fmla="*/ 230220 h 457200"/>
                <a:gd name="connsiteX4" fmla="*/ 230220 w 457200"/>
                <a:gd name="connsiteY4" fmla="*/ 453295 h 457200"/>
                <a:gd name="connsiteX5" fmla="*/ 230220 w 457200"/>
                <a:gd name="connsiteY5" fmla="*/ 98393 h 457200"/>
                <a:gd name="connsiteX6" fmla="*/ 98394 w 457200"/>
                <a:gd name="connsiteY6" fmla="*/ 230220 h 457200"/>
                <a:gd name="connsiteX7" fmla="*/ 230220 w 457200"/>
                <a:gd name="connsiteY7" fmla="*/ 362045 h 457200"/>
                <a:gd name="connsiteX8" fmla="*/ 362045 w 457200"/>
                <a:gd name="connsiteY8" fmla="*/ 230220 h 457200"/>
                <a:gd name="connsiteX9" fmla="*/ 230220 w 457200"/>
                <a:gd name="connsiteY9" fmla="*/ 9839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220" y="453295"/>
                  </a:moveTo>
                  <a:cubicBezTo>
                    <a:pt x="107156" y="453295"/>
                    <a:pt x="7144" y="353187"/>
                    <a:pt x="7144" y="230220"/>
                  </a:cubicBezTo>
                  <a:cubicBezTo>
                    <a:pt x="7144" y="107156"/>
                    <a:pt x="107252" y="7144"/>
                    <a:pt x="230220" y="7144"/>
                  </a:cubicBezTo>
                  <a:cubicBezTo>
                    <a:pt x="353282" y="7144"/>
                    <a:pt x="453294" y="107252"/>
                    <a:pt x="453294" y="230220"/>
                  </a:cubicBezTo>
                  <a:cubicBezTo>
                    <a:pt x="453294" y="353187"/>
                    <a:pt x="353188" y="453295"/>
                    <a:pt x="230220" y="453295"/>
                  </a:cubicBezTo>
                  <a:close/>
                  <a:moveTo>
                    <a:pt x="230220" y="98393"/>
                  </a:moveTo>
                  <a:cubicBezTo>
                    <a:pt x="157544" y="98393"/>
                    <a:pt x="98394" y="157544"/>
                    <a:pt x="98394" y="230220"/>
                  </a:cubicBezTo>
                  <a:cubicBezTo>
                    <a:pt x="98394" y="302895"/>
                    <a:pt x="157544" y="362045"/>
                    <a:pt x="230220" y="362045"/>
                  </a:cubicBezTo>
                  <a:cubicBezTo>
                    <a:pt x="302895" y="362045"/>
                    <a:pt x="362045" y="302895"/>
                    <a:pt x="362045" y="230220"/>
                  </a:cubicBezTo>
                  <a:cubicBezTo>
                    <a:pt x="362045" y="157449"/>
                    <a:pt x="302895" y="98393"/>
                    <a:pt x="230220" y="98393"/>
                  </a:cubicBezTo>
                  <a:close/>
                </a:path>
              </a:pathLst>
            </a:custGeom>
            <a:solidFill>
              <a:srgbClr val="F1CA1A"/>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42ADA7A3-D4A3-4762-8CA4-2C63FE40369B}"/>
                </a:ext>
              </a:extLst>
            </p:cNvPr>
            <p:cNvSpPr/>
            <p:nvPr/>
          </p:nvSpPr>
          <p:spPr>
            <a:xfrm>
              <a:off x="8800866" y="7676419"/>
              <a:ext cx="161944" cy="161944"/>
            </a:xfrm>
            <a:custGeom>
              <a:avLst/>
              <a:gdLst>
                <a:gd name="connsiteX0" fmla="*/ 159353 w 161925"/>
                <a:gd name="connsiteY0" fmla="*/ 83249 h 161925"/>
                <a:gd name="connsiteX1" fmla="*/ 83249 w 161925"/>
                <a:gd name="connsiteY1" fmla="*/ 159353 h 161925"/>
                <a:gd name="connsiteX2" fmla="*/ 7144 w 161925"/>
                <a:gd name="connsiteY2" fmla="*/ 83249 h 161925"/>
                <a:gd name="connsiteX3" fmla="*/ 83249 w 161925"/>
                <a:gd name="connsiteY3" fmla="*/ 7144 h 161925"/>
                <a:gd name="connsiteX4" fmla="*/ 159353 w 161925"/>
                <a:gd name="connsiteY4" fmla="*/ 83249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25" h="161925">
                  <a:moveTo>
                    <a:pt x="159353" y="83249"/>
                  </a:moveTo>
                  <a:cubicBezTo>
                    <a:pt x="159353" y="125280"/>
                    <a:pt x="125280" y="159353"/>
                    <a:pt x="83249" y="159353"/>
                  </a:cubicBezTo>
                  <a:cubicBezTo>
                    <a:pt x="41217" y="159353"/>
                    <a:pt x="7144" y="125280"/>
                    <a:pt x="7144" y="83249"/>
                  </a:cubicBezTo>
                  <a:cubicBezTo>
                    <a:pt x="7144" y="41217"/>
                    <a:pt x="41218" y="7144"/>
                    <a:pt x="83249" y="7144"/>
                  </a:cubicBezTo>
                  <a:cubicBezTo>
                    <a:pt x="125280" y="7144"/>
                    <a:pt x="159353" y="41217"/>
                    <a:pt x="159353" y="83249"/>
                  </a:cubicBezTo>
                  <a:close/>
                </a:path>
              </a:pathLst>
            </a:custGeom>
            <a:solidFill>
              <a:srgbClr val="F1CA1A"/>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63A271CF-1251-4861-AB81-F202C84CE0A2}"/>
                </a:ext>
              </a:extLst>
            </p:cNvPr>
            <p:cNvSpPr/>
            <p:nvPr/>
          </p:nvSpPr>
          <p:spPr>
            <a:xfrm>
              <a:off x="15393501" y="7670608"/>
              <a:ext cx="161944" cy="161944"/>
            </a:xfrm>
            <a:custGeom>
              <a:avLst/>
              <a:gdLst>
                <a:gd name="connsiteX0" fmla="*/ 159353 w 161925"/>
                <a:gd name="connsiteY0" fmla="*/ 83249 h 161925"/>
                <a:gd name="connsiteX1" fmla="*/ 83249 w 161925"/>
                <a:gd name="connsiteY1" fmla="*/ 159353 h 161925"/>
                <a:gd name="connsiteX2" fmla="*/ 7144 w 161925"/>
                <a:gd name="connsiteY2" fmla="*/ 83249 h 161925"/>
                <a:gd name="connsiteX3" fmla="*/ 83249 w 161925"/>
                <a:gd name="connsiteY3" fmla="*/ 7144 h 161925"/>
                <a:gd name="connsiteX4" fmla="*/ 159353 w 161925"/>
                <a:gd name="connsiteY4" fmla="*/ 83249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25" h="161925">
                  <a:moveTo>
                    <a:pt x="159353" y="83249"/>
                  </a:moveTo>
                  <a:cubicBezTo>
                    <a:pt x="159353" y="125280"/>
                    <a:pt x="125280" y="159353"/>
                    <a:pt x="83249" y="159353"/>
                  </a:cubicBezTo>
                  <a:cubicBezTo>
                    <a:pt x="41218" y="159353"/>
                    <a:pt x="7144" y="125280"/>
                    <a:pt x="7144" y="83249"/>
                  </a:cubicBezTo>
                  <a:cubicBezTo>
                    <a:pt x="7144" y="41217"/>
                    <a:pt x="41218" y="7144"/>
                    <a:pt x="83249" y="7144"/>
                  </a:cubicBezTo>
                  <a:cubicBezTo>
                    <a:pt x="125280" y="7144"/>
                    <a:pt x="159353" y="41218"/>
                    <a:pt x="159353" y="83249"/>
                  </a:cubicBezTo>
                  <a:close/>
                </a:path>
              </a:pathLst>
            </a:custGeom>
            <a:solidFill>
              <a:srgbClr val="F1CA1A"/>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C4D7DA66-8B72-40D8-8440-48256D355B15}"/>
                </a:ext>
              </a:extLst>
            </p:cNvPr>
            <p:cNvSpPr/>
            <p:nvPr/>
          </p:nvSpPr>
          <p:spPr>
            <a:xfrm>
              <a:off x="17197745" y="4408204"/>
              <a:ext cx="3457975" cy="3172192"/>
            </a:xfrm>
            <a:custGeom>
              <a:avLst/>
              <a:gdLst>
                <a:gd name="connsiteX0" fmla="*/ 98297 w 3457575"/>
                <a:gd name="connsiteY0" fmla="*/ 3170301 h 3171825"/>
                <a:gd name="connsiteX1" fmla="*/ 7144 w 3457575"/>
                <a:gd name="connsiteY1" fmla="*/ 3165348 h 3171825"/>
                <a:gd name="connsiteX2" fmla="*/ 1042129 w 3457575"/>
                <a:gd name="connsiteY2" fmla="*/ 926116 h 3171825"/>
                <a:gd name="connsiteX3" fmla="*/ 3343752 w 3457575"/>
                <a:gd name="connsiteY3" fmla="*/ 7144 h 3171825"/>
                <a:gd name="connsiteX4" fmla="*/ 3457003 w 3457575"/>
                <a:gd name="connsiteY4" fmla="*/ 9049 h 3171825"/>
                <a:gd name="connsiteX5" fmla="*/ 3453859 w 3457575"/>
                <a:gd name="connsiteY5" fmla="*/ 100298 h 3171825"/>
                <a:gd name="connsiteX6" fmla="*/ 3343752 w 3457575"/>
                <a:gd name="connsiteY6" fmla="*/ 98488 h 3171825"/>
                <a:gd name="connsiteX7" fmla="*/ 98297 w 3457575"/>
                <a:gd name="connsiteY7" fmla="*/ 3170301 h 3171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57575" h="3171825">
                  <a:moveTo>
                    <a:pt x="98297" y="3170301"/>
                  </a:moveTo>
                  <a:lnTo>
                    <a:pt x="7144" y="3165348"/>
                  </a:lnTo>
                  <a:cubicBezTo>
                    <a:pt x="53244" y="2311813"/>
                    <a:pt x="420814" y="1516571"/>
                    <a:pt x="1042129" y="926116"/>
                  </a:cubicBezTo>
                  <a:cubicBezTo>
                    <a:pt x="1665731" y="333470"/>
                    <a:pt x="2483072" y="7144"/>
                    <a:pt x="3343752" y="7144"/>
                  </a:cubicBezTo>
                  <a:cubicBezTo>
                    <a:pt x="3381947" y="7144"/>
                    <a:pt x="3420047" y="7811"/>
                    <a:pt x="3457003" y="9049"/>
                  </a:cubicBezTo>
                  <a:lnTo>
                    <a:pt x="3453859" y="100298"/>
                  </a:lnTo>
                  <a:cubicBezTo>
                    <a:pt x="3417950" y="99060"/>
                    <a:pt x="3380898" y="98488"/>
                    <a:pt x="3343752" y="98488"/>
                  </a:cubicBezTo>
                  <a:cubicBezTo>
                    <a:pt x="1616963" y="98393"/>
                    <a:pt x="191452" y="1447705"/>
                    <a:pt x="98297" y="3170301"/>
                  </a:cubicBezTo>
                  <a:close/>
                </a:path>
              </a:pathLst>
            </a:custGeom>
            <a:solidFill>
              <a:srgbClr val="35A5BC"/>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31EE8DCF-5100-431B-A6BC-FA008BFF50DD}"/>
                </a:ext>
              </a:extLst>
            </p:cNvPr>
            <p:cNvSpPr/>
            <p:nvPr/>
          </p:nvSpPr>
          <p:spPr>
            <a:xfrm>
              <a:off x="17197364" y="7921716"/>
              <a:ext cx="3457975" cy="3181718"/>
            </a:xfrm>
            <a:custGeom>
              <a:avLst/>
              <a:gdLst>
                <a:gd name="connsiteX0" fmla="*/ 3344133 w 3457575"/>
                <a:gd name="connsiteY0" fmla="*/ 3177159 h 3181350"/>
                <a:gd name="connsiteX1" fmla="*/ 1040130 w 3457575"/>
                <a:gd name="connsiteY1" fmla="*/ 2255901 h 3181350"/>
                <a:gd name="connsiteX2" fmla="*/ 7144 w 3457575"/>
                <a:gd name="connsiteY2" fmla="*/ 11906 h 3181350"/>
                <a:gd name="connsiteX3" fmla="*/ 98297 w 3457575"/>
                <a:gd name="connsiteY3" fmla="*/ 7144 h 3181350"/>
                <a:gd name="connsiteX4" fmla="*/ 3344133 w 3457575"/>
                <a:gd name="connsiteY4" fmla="*/ 3085814 h 3181350"/>
                <a:gd name="connsiteX5" fmla="*/ 3454240 w 3457575"/>
                <a:gd name="connsiteY5" fmla="*/ 3084004 h 3181350"/>
                <a:gd name="connsiteX6" fmla="*/ 3457384 w 3457575"/>
                <a:gd name="connsiteY6" fmla="*/ 3175254 h 3181350"/>
                <a:gd name="connsiteX7" fmla="*/ 3344133 w 3457575"/>
                <a:gd name="connsiteY7" fmla="*/ 3177159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57575" h="3181350">
                  <a:moveTo>
                    <a:pt x="3344133" y="3177159"/>
                  </a:moveTo>
                  <a:cubicBezTo>
                    <a:pt x="2482310" y="3177159"/>
                    <a:pt x="1664017" y="2849975"/>
                    <a:pt x="1040130" y="2255901"/>
                  </a:cubicBezTo>
                  <a:cubicBezTo>
                    <a:pt x="418433" y="1663922"/>
                    <a:pt x="51625" y="866965"/>
                    <a:pt x="7144" y="11906"/>
                  </a:cubicBezTo>
                  <a:lnTo>
                    <a:pt x="98297" y="7144"/>
                  </a:lnTo>
                  <a:cubicBezTo>
                    <a:pt x="188023" y="1733550"/>
                    <a:pt x="1613725" y="3085814"/>
                    <a:pt x="3344133" y="3085814"/>
                  </a:cubicBezTo>
                  <a:cubicBezTo>
                    <a:pt x="3381280" y="3085814"/>
                    <a:pt x="3418331" y="3085147"/>
                    <a:pt x="3454240" y="3084004"/>
                  </a:cubicBezTo>
                  <a:lnTo>
                    <a:pt x="3457384" y="3175254"/>
                  </a:lnTo>
                  <a:cubicBezTo>
                    <a:pt x="3420429" y="3176492"/>
                    <a:pt x="3382329" y="3177159"/>
                    <a:pt x="3344133" y="3177159"/>
                  </a:cubicBezTo>
                  <a:close/>
                </a:path>
              </a:pathLst>
            </a:custGeom>
            <a:solidFill>
              <a:srgbClr val="35A5BC"/>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6EED98E3-309C-47A7-8A42-5EA2BB9BB7DE}"/>
                </a:ext>
              </a:extLst>
            </p:cNvPr>
            <p:cNvSpPr/>
            <p:nvPr/>
          </p:nvSpPr>
          <p:spPr>
            <a:xfrm>
              <a:off x="21312080" y="4511828"/>
              <a:ext cx="2572048" cy="6487276"/>
            </a:xfrm>
            <a:custGeom>
              <a:avLst/>
              <a:gdLst>
                <a:gd name="connsiteX0" fmla="*/ 56851 w 2571750"/>
                <a:gd name="connsiteY0" fmla="*/ 6482068 h 6486525"/>
                <a:gd name="connsiteX1" fmla="*/ 12656 w 2571750"/>
                <a:gd name="connsiteY1" fmla="*/ 6447778 h 6486525"/>
                <a:gd name="connsiteX2" fmla="*/ 45517 w 2571750"/>
                <a:gd name="connsiteY2" fmla="*/ 6392247 h 6486525"/>
                <a:gd name="connsiteX3" fmla="*/ 50375 w 2571750"/>
                <a:gd name="connsiteY3" fmla="*/ 6391009 h 6486525"/>
                <a:gd name="connsiteX4" fmla="*/ 106002 w 2571750"/>
                <a:gd name="connsiteY4" fmla="*/ 6423680 h 6486525"/>
                <a:gd name="connsiteX5" fmla="*/ 73329 w 2571750"/>
                <a:gd name="connsiteY5" fmla="*/ 6479306 h 6486525"/>
                <a:gd name="connsiteX6" fmla="*/ 68188 w 2571750"/>
                <a:gd name="connsiteY6" fmla="*/ 6480640 h 6486525"/>
                <a:gd name="connsiteX7" fmla="*/ 56851 w 2571750"/>
                <a:gd name="connsiteY7" fmla="*/ 6482068 h 6486525"/>
                <a:gd name="connsiteX8" fmla="*/ 731889 w 2571750"/>
                <a:gd name="connsiteY8" fmla="*/ 6225370 h 6486525"/>
                <a:gd name="connsiteX9" fmla="*/ 691217 w 2571750"/>
                <a:gd name="connsiteY9" fmla="*/ 6200509 h 6486525"/>
                <a:gd name="connsiteX10" fmla="*/ 711030 w 2571750"/>
                <a:gd name="connsiteY10" fmla="*/ 6139073 h 6486525"/>
                <a:gd name="connsiteX11" fmla="*/ 715506 w 2571750"/>
                <a:gd name="connsiteY11" fmla="*/ 6136787 h 6486525"/>
                <a:gd name="connsiteX12" fmla="*/ 777038 w 2571750"/>
                <a:gd name="connsiteY12" fmla="*/ 6156408 h 6486525"/>
                <a:gd name="connsiteX13" fmla="*/ 757416 w 2571750"/>
                <a:gd name="connsiteY13" fmla="*/ 6217940 h 6486525"/>
                <a:gd name="connsiteX14" fmla="*/ 752748 w 2571750"/>
                <a:gd name="connsiteY14" fmla="*/ 6220321 h 6486525"/>
                <a:gd name="connsiteX15" fmla="*/ 731889 w 2571750"/>
                <a:gd name="connsiteY15" fmla="*/ 6225370 h 6486525"/>
                <a:gd name="connsiteX16" fmla="*/ 1334250 w 2571750"/>
                <a:gd name="connsiteY16" fmla="*/ 5827510 h 6486525"/>
                <a:gd name="connsiteX17" fmla="*/ 1299008 w 2571750"/>
                <a:gd name="connsiteY17" fmla="*/ 5810937 h 6486525"/>
                <a:gd name="connsiteX18" fmla="*/ 1305198 w 2571750"/>
                <a:gd name="connsiteY18" fmla="*/ 5746739 h 6486525"/>
                <a:gd name="connsiteX19" fmla="*/ 1308912 w 2571750"/>
                <a:gd name="connsiteY19" fmla="*/ 5743595 h 6486525"/>
                <a:gd name="connsiteX20" fmla="*/ 1373206 w 2571750"/>
                <a:gd name="connsiteY20" fmla="*/ 5749405 h 6486525"/>
                <a:gd name="connsiteX21" fmla="*/ 1367397 w 2571750"/>
                <a:gd name="connsiteY21" fmla="*/ 5813699 h 6486525"/>
                <a:gd name="connsiteX22" fmla="*/ 1363207 w 2571750"/>
                <a:gd name="connsiteY22" fmla="*/ 5817128 h 6486525"/>
                <a:gd name="connsiteX23" fmla="*/ 1334250 w 2571750"/>
                <a:gd name="connsiteY23" fmla="*/ 5827510 h 6486525"/>
                <a:gd name="connsiteX24" fmla="*/ 1836217 w 2571750"/>
                <a:gd name="connsiteY24" fmla="*/ 5308398 h 6486525"/>
                <a:gd name="connsiteX25" fmla="*/ 1808214 w 2571750"/>
                <a:gd name="connsiteY25" fmla="*/ 5298778 h 6486525"/>
                <a:gd name="connsiteX26" fmla="*/ 1800117 w 2571750"/>
                <a:gd name="connsiteY26" fmla="*/ 5234770 h 6486525"/>
                <a:gd name="connsiteX27" fmla="*/ 1803166 w 2571750"/>
                <a:gd name="connsiteY27" fmla="*/ 5230864 h 6486525"/>
                <a:gd name="connsiteX28" fmla="*/ 1867173 w 2571750"/>
                <a:gd name="connsiteY28" fmla="*/ 5222578 h 6486525"/>
                <a:gd name="connsiteX29" fmla="*/ 1875461 w 2571750"/>
                <a:gd name="connsiteY29" fmla="*/ 5286586 h 6486525"/>
                <a:gd name="connsiteX30" fmla="*/ 1872222 w 2571750"/>
                <a:gd name="connsiteY30" fmla="*/ 5290777 h 6486525"/>
                <a:gd name="connsiteX31" fmla="*/ 1836217 w 2571750"/>
                <a:gd name="connsiteY31" fmla="*/ 5308398 h 6486525"/>
                <a:gd name="connsiteX32" fmla="*/ 2213694 w 2571750"/>
                <a:gd name="connsiteY32" fmla="*/ 4692606 h 6486525"/>
                <a:gd name="connsiteX33" fmla="*/ 2194167 w 2571750"/>
                <a:gd name="connsiteY33" fmla="*/ 4688225 h 6486525"/>
                <a:gd name="connsiteX34" fmla="*/ 2172450 w 2571750"/>
                <a:gd name="connsiteY34" fmla="*/ 4627456 h 6486525"/>
                <a:gd name="connsiteX35" fmla="*/ 2174545 w 2571750"/>
                <a:gd name="connsiteY35" fmla="*/ 4622979 h 6486525"/>
                <a:gd name="connsiteX36" fmla="*/ 2235218 w 2571750"/>
                <a:gd name="connsiteY36" fmla="*/ 4600976 h 6486525"/>
                <a:gd name="connsiteX37" fmla="*/ 2257222 w 2571750"/>
                <a:gd name="connsiteY37" fmla="*/ 4661650 h 6486525"/>
                <a:gd name="connsiteX38" fmla="*/ 2254936 w 2571750"/>
                <a:gd name="connsiteY38" fmla="*/ 4666508 h 6486525"/>
                <a:gd name="connsiteX39" fmla="*/ 2213694 w 2571750"/>
                <a:gd name="connsiteY39" fmla="*/ 4692606 h 6486525"/>
                <a:gd name="connsiteX40" fmla="*/ 2447340 w 2571750"/>
                <a:gd name="connsiteY40" fmla="*/ 4009093 h 6486525"/>
                <a:gd name="connsiteX41" fmla="*/ 2437436 w 2571750"/>
                <a:gd name="connsiteY41" fmla="*/ 4008045 h 6486525"/>
                <a:gd name="connsiteX42" fmla="*/ 2402764 w 2571750"/>
                <a:gd name="connsiteY42" fmla="*/ 3953657 h 6486525"/>
                <a:gd name="connsiteX43" fmla="*/ 2403813 w 2571750"/>
                <a:gd name="connsiteY43" fmla="*/ 3948704 h 6486525"/>
                <a:gd name="connsiteX44" fmla="*/ 2458200 w 2571750"/>
                <a:gd name="connsiteY44" fmla="*/ 3913938 h 6486525"/>
                <a:gd name="connsiteX45" fmla="*/ 2492966 w 2571750"/>
                <a:gd name="connsiteY45" fmla="*/ 3968326 h 6486525"/>
                <a:gd name="connsiteX46" fmla="*/ 2491824 w 2571750"/>
                <a:gd name="connsiteY46" fmla="*/ 3973469 h 6486525"/>
                <a:gd name="connsiteX47" fmla="*/ 2447340 w 2571750"/>
                <a:gd name="connsiteY47" fmla="*/ 4009093 h 6486525"/>
                <a:gd name="connsiteX48" fmla="*/ 2525826 w 2571750"/>
                <a:gd name="connsiteY48" fmla="*/ 3291288 h 6486525"/>
                <a:gd name="connsiteX49" fmla="*/ 2480204 w 2571750"/>
                <a:gd name="connsiteY49" fmla="*/ 3245664 h 6486525"/>
                <a:gd name="connsiteX50" fmla="*/ 2480204 w 2571750"/>
                <a:gd name="connsiteY50" fmla="*/ 3240521 h 6486525"/>
                <a:gd name="connsiteX51" fmla="*/ 2525826 w 2571750"/>
                <a:gd name="connsiteY51" fmla="*/ 3194895 h 6486525"/>
                <a:gd name="connsiteX52" fmla="*/ 2571451 w 2571750"/>
                <a:gd name="connsiteY52" fmla="*/ 3240521 h 6486525"/>
                <a:gd name="connsiteX53" fmla="*/ 2571451 w 2571750"/>
                <a:gd name="connsiteY53" fmla="*/ 3245664 h 6486525"/>
                <a:gd name="connsiteX54" fmla="*/ 2525826 w 2571750"/>
                <a:gd name="connsiteY54" fmla="*/ 3291288 h 6486525"/>
                <a:gd name="connsiteX55" fmla="*/ 2447531 w 2571750"/>
                <a:gd name="connsiteY55" fmla="*/ 2573389 h 6486525"/>
                <a:gd name="connsiteX56" fmla="*/ 2403050 w 2571750"/>
                <a:gd name="connsiteY56" fmla="*/ 2537670 h 6486525"/>
                <a:gd name="connsiteX57" fmla="*/ 2401906 w 2571750"/>
                <a:gd name="connsiteY57" fmla="*/ 2532718 h 6486525"/>
                <a:gd name="connsiteX58" fmla="*/ 2436578 w 2571750"/>
                <a:gd name="connsiteY58" fmla="*/ 2478235 h 6486525"/>
                <a:gd name="connsiteX59" fmla="*/ 2491061 w 2571750"/>
                <a:gd name="connsiteY59" fmla="*/ 2512906 h 6486525"/>
                <a:gd name="connsiteX60" fmla="*/ 2492205 w 2571750"/>
                <a:gd name="connsiteY60" fmla="*/ 2517954 h 6486525"/>
                <a:gd name="connsiteX61" fmla="*/ 2457533 w 2571750"/>
                <a:gd name="connsiteY61" fmla="*/ 2572437 h 6486525"/>
                <a:gd name="connsiteX62" fmla="*/ 2447531 w 2571750"/>
                <a:gd name="connsiteY62" fmla="*/ 2573389 h 6486525"/>
                <a:gd name="connsiteX63" fmla="*/ 2214264 w 2571750"/>
                <a:gd name="connsiteY63" fmla="*/ 1889970 h 6486525"/>
                <a:gd name="connsiteX64" fmla="*/ 2172927 w 2571750"/>
                <a:gd name="connsiteY64" fmla="*/ 1863682 h 6486525"/>
                <a:gd name="connsiteX65" fmla="*/ 2170832 w 2571750"/>
                <a:gd name="connsiteY65" fmla="*/ 1859205 h 6486525"/>
                <a:gd name="connsiteX66" fmla="*/ 2192642 w 2571750"/>
                <a:gd name="connsiteY66" fmla="*/ 1798435 h 6486525"/>
                <a:gd name="connsiteX67" fmla="*/ 2253413 w 2571750"/>
                <a:gd name="connsiteY67" fmla="*/ 1820248 h 6486525"/>
                <a:gd name="connsiteX68" fmla="*/ 2255603 w 2571750"/>
                <a:gd name="connsiteY68" fmla="*/ 1825010 h 6486525"/>
                <a:gd name="connsiteX69" fmla="*/ 2233600 w 2571750"/>
                <a:gd name="connsiteY69" fmla="*/ 1885684 h 6486525"/>
                <a:gd name="connsiteX70" fmla="*/ 2214264 w 2571750"/>
                <a:gd name="connsiteY70" fmla="*/ 1889970 h 6486525"/>
                <a:gd name="connsiteX71" fmla="*/ 1837266 w 2571750"/>
                <a:gd name="connsiteY71" fmla="*/ 1274275 h 6486525"/>
                <a:gd name="connsiteX72" fmla="*/ 1801070 w 2571750"/>
                <a:gd name="connsiteY72" fmla="*/ 1256463 h 6486525"/>
                <a:gd name="connsiteX73" fmla="*/ 1798117 w 2571750"/>
                <a:gd name="connsiteY73" fmla="*/ 1252653 h 6486525"/>
                <a:gd name="connsiteX74" fmla="*/ 1806119 w 2571750"/>
                <a:gd name="connsiteY74" fmla="*/ 1188645 h 6486525"/>
                <a:gd name="connsiteX75" fmla="*/ 1870127 w 2571750"/>
                <a:gd name="connsiteY75" fmla="*/ 1196646 h 6486525"/>
                <a:gd name="connsiteX76" fmla="*/ 1873459 w 2571750"/>
                <a:gd name="connsiteY76" fmla="*/ 1200932 h 6486525"/>
                <a:gd name="connsiteX77" fmla="*/ 1865078 w 2571750"/>
                <a:gd name="connsiteY77" fmla="*/ 1264940 h 6486525"/>
                <a:gd name="connsiteX78" fmla="*/ 1837266 w 2571750"/>
                <a:gd name="connsiteY78" fmla="*/ 1274275 h 6486525"/>
                <a:gd name="connsiteX79" fmla="*/ 1335392 w 2571750"/>
                <a:gd name="connsiteY79" fmla="*/ 754876 h 6486525"/>
                <a:gd name="connsiteX80" fmla="*/ 1306152 w 2571750"/>
                <a:gd name="connsiteY80" fmla="*/ 744303 h 6486525"/>
                <a:gd name="connsiteX81" fmla="*/ 1302340 w 2571750"/>
                <a:gd name="connsiteY81" fmla="*/ 741160 h 6486525"/>
                <a:gd name="connsiteX82" fmla="*/ 1296341 w 2571750"/>
                <a:gd name="connsiteY82" fmla="*/ 676866 h 6486525"/>
                <a:gd name="connsiteX83" fmla="*/ 1360635 w 2571750"/>
                <a:gd name="connsiteY83" fmla="*/ 670866 h 6486525"/>
                <a:gd name="connsiteX84" fmla="*/ 1364730 w 2571750"/>
                <a:gd name="connsiteY84" fmla="*/ 674199 h 6486525"/>
                <a:gd name="connsiteX85" fmla="*/ 1370541 w 2571750"/>
                <a:gd name="connsiteY85" fmla="*/ 738493 h 6486525"/>
                <a:gd name="connsiteX86" fmla="*/ 1335392 w 2571750"/>
                <a:gd name="connsiteY86" fmla="*/ 754876 h 6486525"/>
                <a:gd name="connsiteX87" fmla="*/ 732840 w 2571750"/>
                <a:gd name="connsiteY87" fmla="*/ 356636 h 6486525"/>
                <a:gd name="connsiteX88" fmla="*/ 712076 w 2571750"/>
                <a:gd name="connsiteY88" fmla="*/ 351588 h 6486525"/>
                <a:gd name="connsiteX89" fmla="*/ 707505 w 2571750"/>
                <a:gd name="connsiteY89" fmla="*/ 349206 h 6486525"/>
                <a:gd name="connsiteX90" fmla="*/ 687692 w 2571750"/>
                <a:gd name="connsiteY90" fmla="*/ 287770 h 6486525"/>
                <a:gd name="connsiteX91" fmla="*/ 749130 w 2571750"/>
                <a:gd name="connsiteY91" fmla="*/ 267958 h 6486525"/>
                <a:gd name="connsiteX92" fmla="*/ 753702 w 2571750"/>
                <a:gd name="connsiteY92" fmla="*/ 270339 h 6486525"/>
                <a:gd name="connsiteX93" fmla="*/ 773512 w 2571750"/>
                <a:gd name="connsiteY93" fmla="*/ 331776 h 6486525"/>
                <a:gd name="connsiteX94" fmla="*/ 732840 w 2571750"/>
                <a:gd name="connsiteY94" fmla="*/ 356636 h 6486525"/>
                <a:gd name="connsiteX95" fmla="*/ 57900 w 2571750"/>
                <a:gd name="connsiteY95" fmla="*/ 99651 h 6486525"/>
                <a:gd name="connsiteX96" fmla="*/ 46375 w 2571750"/>
                <a:gd name="connsiteY96" fmla="*/ 98223 h 6486525"/>
                <a:gd name="connsiteX97" fmla="*/ 41422 w 2571750"/>
                <a:gd name="connsiteY97" fmla="*/ 96984 h 6486525"/>
                <a:gd name="connsiteX98" fmla="*/ 8561 w 2571750"/>
                <a:gd name="connsiteY98" fmla="*/ 41454 h 6486525"/>
                <a:gd name="connsiteX99" fmla="*/ 64090 w 2571750"/>
                <a:gd name="connsiteY99" fmla="*/ 8592 h 6486525"/>
                <a:gd name="connsiteX100" fmla="*/ 69139 w 2571750"/>
                <a:gd name="connsiteY100" fmla="*/ 9926 h 6486525"/>
                <a:gd name="connsiteX101" fmla="*/ 101809 w 2571750"/>
                <a:gd name="connsiteY101" fmla="*/ 65552 h 6486525"/>
                <a:gd name="connsiteX102" fmla="*/ 57900 w 2571750"/>
                <a:gd name="connsiteY102" fmla="*/ 99651 h 648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2571750" h="6486525">
                  <a:moveTo>
                    <a:pt x="56851" y="6482068"/>
                  </a:moveTo>
                  <a:cubicBezTo>
                    <a:pt x="36564" y="6482068"/>
                    <a:pt x="17991" y="6468352"/>
                    <a:pt x="12656" y="6447778"/>
                  </a:cubicBezTo>
                  <a:cubicBezTo>
                    <a:pt x="6368" y="6423394"/>
                    <a:pt x="21133" y="6398534"/>
                    <a:pt x="45517" y="6392247"/>
                  </a:cubicBezTo>
                  <a:lnTo>
                    <a:pt x="50375" y="6391009"/>
                  </a:lnTo>
                  <a:cubicBezTo>
                    <a:pt x="74760" y="6384628"/>
                    <a:pt x="99714" y="6399296"/>
                    <a:pt x="106002" y="6423680"/>
                  </a:cubicBezTo>
                  <a:cubicBezTo>
                    <a:pt x="112383" y="6448064"/>
                    <a:pt x="97714" y="6473020"/>
                    <a:pt x="73329" y="6479306"/>
                  </a:cubicBezTo>
                  <a:lnTo>
                    <a:pt x="68188" y="6480640"/>
                  </a:lnTo>
                  <a:cubicBezTo>
                    <a:pt x="64376" y="6481592"/>
                    <a:pt x="60567" y="6482068"/>
                    <a:pt x="56851" y="6482068"/>
                  </a:cubicBezTo>
                  <a:close/>
                  <a:moveTo>
                    <a:pt x="731889" y="6225370"/>
                  </a:moveTo>
                  <a:cubicBezTo>
                    <a:pt x="715316" y="6225370"/>
                    <a:pt x="699312" y="6216321"/>
                    <a:pt x="691217" y="6200509"/>
                  </a:cubicBezTo>
                  <a:cubicBezTo>
                    <a:pt x="679692" y="6178126"/>
                    <a:pt x="688550" y="6150598"/>
                    <a:pt x="711030" y="6139073"/>
                  </a:cubicBezTo>
                  <a:lnTo>
                    <a:pt x="715506" y="6136787"/>
                  </a:lnTo>
                  <a:cubicBezTo>
                    <a:pt x="737889" y="6125262"/>
                    <a:pt x="765417" y="6134025"/>
                    <a:pt x="777038" y="6156408"/>
                  </a:cubicBezTo>
                  <a:cubicBezTo>
                    <a:pt x="788563" y="6178792"/>
                    <a:pt x="779800" y="6206320"/>
                    <a:pt x="757416" y="6217940"/>
                  </a:cubicBezTo>
                  <a:lnTo>
                    <a:pt x="752748" y="6220321"/>
                  </a:lnTo>
                  <a:cubicBezTo>
                    <a:pt x="745986" y="6223750"/>
                    <a:pt x="738842" y="6225370"/>
                    <a:pt x="731889" y="6225370"/>
                  </a:cubicBezTo>
                  <a:close/>
                  <a:moveTo>
                    <a:pt x="1334250" y="5827510"/>
                  </a:moveTo>
                  <a:cubicBezTo>
                    <a:pt x="1321104" y="5827510"/>
                    <a:pt x="1308056" y="5821890"/>
                    <a:pt x="1299008" y="5810937"/>
                  </a:cubicBezTo>
                  <a:cubicBezTo>
                    <a:pt x="1283004" y="5791506"/>
                    <a:pt x="1285767" y="5762741"/>
                    <a:pt x="1305198" y="5746739"/>
                  </a:cubicBezTo>
                  <a:lnTo>
                    <a:pt x="1308912" y="5743595"/>
                  </a:lnTo>
                  <a:cubicBezTo>
                    <a:pt x="1328248" y="5727498"/>
                    <a:pt x="1357014" y="5730070"/>
                    <a:pt x="1373206" y="5749405"/>
                  </a:cubicBezTo>
                  <a:cubicBezTo>
                    <a:pt x="1389305" y="5768741"/>
                    <a:pt x="1386733" y="5797506"/>
                    <a:pt x="1367397" y="5813699"/>
                  </a:cubicBezTo>
                  <a:lnTo>
                    <a:pt x="1363207" y="5817128"/>
                  </a:lnTo>
                  <a:cubicBezTo>
                    <a:pt x="1354823" y="5824082"/>
                    <a:pt x="1344538" y="5827510"/>
                    <a:pt x="1334250" y="5827510"/>
                  </a:cubicBezTo>
                  <a:close/>
                  <a:moveTo>
                    <a:pt x="1836217" y="5308398"/>
                  </a:moveTo>
                  <a:cubicBezTo>
                    <a:pt x="1826406" y="5308398"/>
                    <a:pt x="1816595" y="5305255"/>
                    <a:pt x="1808214" y="5298778"/>
                  </a:cubicBezTo>
                  <a:cubicBezTo>
                    <a:pt x="1788306" y="5283347"/>
                    <a:pt x="1784688" y="5254677"/>
                    <a:pt x="1800117" y="5234770"/>
                  </a:cubicBezTo>
                  <a:lnTo>
                    <a:pt x="1803166" y="5230864"/>
                  </a:lnTo>
                  <a:cubicBezTo>
                    <a:pt x="1818500" y="5210862"/>
                    <a:pt x="1847170" y="5207147"/>
                    <a:pt x="1867173" y="5222578"/>
                  </a:cubicBezTo>
                  <a:cubicBezTo>
                    <a:pt x="1887177" y="5237913"/>
                    <a:pt x="1890891" y="5266583"/>
                    <a:pt x="1875461" y="5286586"/>
                  </a:cubicBezTo>
                  <a:lnTo>
                    <a:pt x="1872222" y="5290777"/>
                  </a:lnTo>
                  <a:cubicBezTo>
                    <a:pt x="1863364" y="5302302"/>
                    <a:pt x="1849837" y="5308398"/>
                    <a:pt x="1836217" y="5308398"/>
                  </a:cubicBezTo>
                  <a:close/>
                  <a:moveTo>
                    <a:pt x="2213694" y="4692606"/>
                  </a:moveTo>
                  <a:cubicBezTo>
                    <a:pt x="2207120" y="4692606"/>
                    <a:pt x="2200549" y="4691178"/>
                    <a:pt x="2194167" y="4688225"/>
                  </a:cubicBezTo>
                  <a:cubicBezTo>
                    <a:pt x="2171401" y="4677462"/>
                    <a:pt x="2161686" y="4650221"/>
                    <a:pt x="2172450" y="4627456"/>
                  </a:cubicBezTo>
                  <a:lnTo>
                    <a:pt x="2174545" y="4622979"/>
                  </a:lnTo>
                  <a:cubicBezTo>
                    <a:pt x="2185212" y="4600119"/>
                    <a:pt x="2212359" y="4590308"/>
                    <a:pt x="2235218" y="4600976"/>
                  </a:cubicBezTo>
                  <a:cubicBezTo>
                    <a:pt x="2258080" y="4611644"/>
                    <a:pt x="2267891" y="4638791"/>
                    <a:pt x="2257222" y="4661650"/>
                  </a:cubicBezTo>
                  <a:lnTo>
                    <a:pt x="2254936" y="4666508"/>
                  </a:lnTo>
                  <a:cubicBezTo>
                    <a:pt x="2247125" y="4682891"/>
                    <a:pt x="2230742" y="4692606"/>
                    <a:pt x="2213694" y="4692606"/>
                  </a:cubicBezTo>
                  <a:close/>
                  <a:moveTo>
                    <a:pt x="2447340" y="4009093"/>
                  </a:moveTo>
                  <a:cubicBezTo>
                    <a:pt x="2444103" y="4009093"/>
                    <a:pt x="2440769" y="4008711"/>
                    <a:pt x="2437436" y="4008045"/>
                  </a:cubicBezTo>
                  <a:cubicBezTo>
                    <a:pt x="2412861" y="4002615"/>
                    <a:pt x="2397334" y="3978231"/>
                    <a:pt x="2402764" y="3953657"/>
                  </a:cubicBezTo>
                  <a:lnTo>
                    <a:pt x="2403813" y="3948704"/>
                  </a:lnTo>
                  <a:cubicBezTo>
                    <a:pt x="2409240" y="3924129"/>
                    <a:pt x="2433530" y="3908508"/>
                    <a:pt x="2458200" y="3913938"/>
                  </a:cubicBezTo>
                  <a:cubicBezTo>
                    <a:pt x="2482775" y="3919367"/>
                    <a:pt x="2498395" y="3943656"/>
                    <a:pt x="2492966" y="3968326"/>
                  </a:cubicBezTo>
                  <a:lnTo>
                    <a:pt x="2491824" y="3973469"/>
                  </a:lnTo>
                  <a:cubicBezTo>
                    <a:pt x="2487157" y="3994615"/>
                    <a:pt x="2468297" y="4009093"/>
                    <a:pt x="2447340" y="4009093"/>
                  </a:cubicBezTo>
                  <a:close/>
                  <a:moveTo>
                    <a:pt x="2525826" y="3291288"/>
                  </a:moveTo>
                  <a:cubicBezTo>
                    <a:pt x="2500586" y="3291288"/>
                    <a:pt x="2480204" y="3270810"/>
                    <a:pt x="2480204" y="3245664"/>
                  </a:cubicBezTo>
                  <a:lnTo>
                    <a:pt x="2480204" y="3240521"/>
                  </a:lnTo>
                  <a:cubicBezTo>
                    <a:pt x="2480204" y="3215279"/>
                    <a:pt x="2500681" y="3194895"/>
                    <a:pt x="2525826" y="3194895"/>
                  </a:cubicBezTo>
                  <a:cubicBezTo>
                    <a:pt x="2550974" y="3194895"/>
                    <a:pt x="2571451" y="3215279"/>
                    <a:pt x="2571451" y="3240521"/>
                  </a:cubicBezTo>
                  <a:lnTo>
                    <a:pt x="2571451" y="3245664"/>
                  </a:lnTo>
                  <a:cubicBezTo>
                    <a:pt x="2571451" y="3270810"/>
                    <a:pt x="2551069" y="3291288"/>
                    <a:pt x="2525826" y="3291288"/>
                  </a:cubicBezTo>
                  <a:close/>
                  <a:moveTo>
                    <a:pt x="2447531" y="2573389"/>
                  </a:moveTo>
                  <a:cubicBezTo>
                    <a:pt x="2426577" y="2573389"/>
                    <a:pt x="2407717" y="2558911"/>
                    <a:pt x="2403050" y="2537670"/>
                  </a:cubicBezTo>
                  <a:lnTo>
                    <a:pt x="2401906" y="2532718"/>
                  </a:lnTo>
                  <a:cubicBezTo>
                    <a:pt x="2396478" y="2508143"/>
                    <a:pt x="2411908" y="2483759"/>
                    <a:pt x="2436578" y="2478235"/>
                  </a:cubicBezTo>
                  <a:cubicBezTo>
                    <a:pt x="2461154" y="2472710"/>
                    <a:pt x="2485536" y="2488236"/>
                    <a:pt x="2491061" y="2512906"/>
                  </a:cubicBezTo>
                  <a:lnTo>
                    <a:pt x="2492205" y="2517954"/>
                  </a:lnTo>
                  <a:cubicBezTo>
                    <a:pt x="2497633" y="2542528"/>
                    <a:pt x="2482108" y="2566912"/>
                    <a:pt x="2457533" y="2572437"/>
                  </a:cubicBezTo>
                  <a:cubicBezTo>
                    <a:pt x="2454105" y="2573008"/>
                    <a:pt x="2450770" y="2573389"/>
                    <a:pt x="2447531" y="2573389"/>
                  </a:cubicBezTo>
                  <a:close/>
                  <a:moveTo>
                    <a:pt x="2214264" y="1889970"/>
                  </a:moveTo>
                  <a:cubicBezTo>
                    <a:pt x="2197118" y="1889970"/>
                    <a:pt x="2180640" y="1880255"/>
                    <a:pt x="2172927" y="1863682"/>
                  </a:cubicBezTo>
                  <a:lnTo>
                    <a:pt x="2170832" y="1859205"/>
                  </a:lnTo>
                  <a:cubicBezTo>
                    <a:pt x="2160067" y="1836440"/>
                    <a:pt x="2169878" y="1809199"/>
                    <a:pt x="2192642" y="1798435"/>
                  </a:cubicBezTo>
                  <a:cubicBezTo>
                    <a:pt x="2215408" y="1787672"/>
                    <a:pt x="2242648" y="1797387"/>
                    <a:pt x="2253413" y="1820248"/>
                  </a:cubicBezTo>
                  <a:lnTo>
                    <a:pt x="2255603" y="1825010"/>
                  </a:lnTo>
                  <a:cubicBezTo>
                    <a:pt x="2266270" y="1847870"/>
                    <a:pt x="2256461" y="1875016"/>
                    <a:pt x="2233600" y="1885684"/>
                  </a:cubicBezTo>
                  <a:cubicBezTo>
                    <a:pt x="2227314" y="1888637"/>
                    <a:pt x="2220743" y="1889970"/>
                    <a:pt x="2214264" y="1889970"/>
                  </a:cubicBezTo>
                  <a:close/>
                  <a:moveTo>
                    <a:pt x="1837266" y="1274275"/>
                  </a:moveTo>
                  <a:cubicBezTo>
                    <a:pt x="1823548" y="1274275"/>
                    <a:pt x="1810023" y="1268178"/>
                    <a:pt x="1801070" y="1256463"/>
                  </a:cubicBezTo>
                  <a:lnTo>
                    <a:pt x="1798117" y="1252653"/>
                  </a:lnTo>
                  <a:cubicBezTo>
                    <a:pt x="1782688" y="1232745"/>
                    <a:pt x="1786211" y="1204075"/>
                    <a:pt x="1806119" y="1188645"/>
                  </a:cubicBezTo>
                  <a:cubicBezTo>
                    <a:pt x="1826025" y="1173214"/>
                    <a:pt x="1854695" y="1176739"/>
                    <a:pt x="1870127" y="1196646"/>
                  </a:cubicBezTo>
                  <a:lnTo>
                    <a:pt x="1873459" y="1200932"/>
                  </a:lnTo>
                  <a:cubicBezTo>
                    <a:pt x="1888795" y="1220934"/>
                    <a:pt x="1885082" y="1249605"/>
                    <a:pt x="1865078" y="1264940"/>
                  </a:cubicBezTo>
                  <a:cubicBezTo>
                    <a:pt x="1856695" y="1271131"/>
                    <a:pt x="1846982" y="1274275"/>
                    <a:pt x="1837266" y="1274275"/>
                  </a:cubicBezTo>
                  <a:close/>
                  <a:moveTo>
                    <a:pt x="1335392" y="754876"/>
                  </a:moveTo>
                  <a:cubicBezTo>
                    <a:pt x="1325107" y="754876"/>
                    <a:pt x="1314723" y="751447"/>
                    <a:pt x="1306152" y="744303"/>
                  </a:cubicBezTo>
                  <a:lnTo>
                    <a:pt x="1302340" y="741160"/>
                  </a:lnTo>
                  <a:cubicBezTo>
                    <a:pt x="1282909" y="725063"/>
                    <a:pt x="1280244" y="696298"/>
                    <a:pt x="1296341" y="676866"/>
                  </a:cubicBezTo>
                  <a:cubicBezTo>
                    <a:pt x="1312438" y="657435"/>
                    <a:pt x="1341203" y="654768"/>
                    <a:pt x="1360635" y="670866"/>
                  </a:cubicBezTo>
                  <a:lnTo>
                    <a:pt x="1364730" y="674199"/>
                  </a:lnTo>
                  <a:cubicBezTo>
                    <a:pt x="1384066" y="690297"/>
                    <a:pt x="1386733" y="719157"/>
                    <a:pt x="1370541" y="738493"/>
                  </a:cubicBezTo>
                  <a:cubicBezTo>
                    <a:pt x="1361395" y="749257"/>
                    <a:pt x="1348442" y="754876"/>
                    <a:pt x="1335392" y="754876"/>
                  </a:cubicBezTo>
                  <a:close/>
                  <a:moveTo>
                    <a:pt x="732840" y="356636"/>
                  </a:moveTo>
                  <a:cubicBezTo>
                    <a:pt x="725887" y="356636"/>
                    <a:pt x="718744" y="355017"/>
                    <a:pt x="712076" y="351588"/>
                  </a:cubicBezTo>
                  <a:lnTo>
                    <a:pt x="707505" y="349206"/>
                  </a:lnTo>
                  <a:cubicBezTo>
                    <a:pt x="685025" y="337776"/>
                    <a:pt x="676167" y="310249"/>
                    <a:pt x="687692" y="287770"/>
                  </a:cubicBezTo>
                  <a:cubicBezTo>
                    <a:pt x="699124" y="265291"/>
                    <a:pt x="726650" y="256433"/>
                    <a:pt x="749130" y="267958"/>
                  </a:cubicBezTo>
                  <a:lnTo>
                    <a:pt x="753702" y="270339"/>
                  </a:lnTo>
                  <a:cubicBezTo>
                    <a:pt x="776180" y="281769"/>
                    <a:pt x="785037" y="309297"/>
                    <a:pt x="773512" y="331776"/>
                  </a:cubicBezTo>
                  <a:cubicBezTo>
                    <a:pt x="765417" y="347587"/>
                    <a:pt x="749414" y="356636"/>
                    <a:pt x="732840" y="356636"/>
                  </a:cubicBezTo>
                  <a:close/>
                  <a:moveTo>
                    <a:pt x="57900" y="99651"/>
                  </a:moveTo>
                  <a:cubicBezTo>
                    <a:pt x="54089" y="99651"/>
                    <a:pt x="50280" y="99175"/>
                    <a:pt x="46375" y="98223"/>
                  </a:cubicBezTo>
                  <a:lnTo>
                    <a:pt x="41422" y="96984"/>
                  </a:lnTo>
                  <a:cubicBezTo>
                    <a:pt x="17037" y="90698"/>
                    <a:pt x="2369" y="65838"/>
                    <a:pt x="8561" y="41454"/>
                  </a:cubicBezTo>
                  <a:cubicBezTo>
                    <a:pt x="14847" y="17070"/>
                    <a:pt x="39706" y="2306"/>
                    <a:pt x="64090" y="8592"/>
                  </a:cubicBezTo>
                  <a:lnTo>
                    <a:pt x="69139" y="9926"/>
                  </a:lnTo>
                  <a:cubicBezTo>
                    <a:pt x="93524" y="16212"/>
                    <a:pt x="108192" y="41168"/>
                    <a:pt x="101809" y="65552"/>
                  </a:cubicBezTo>
                  <a:cubicBezTo>
                    <a:pt x="96667" y="86031"/>
                    <a:pt x="78187" y="99651"/>
                    <a:pt x="57900" y="99651"/>
                  </a:cubicBezTo>
                  <a:close/>
                </a:path>
              </a:pathLst>
            </a:custGeom>
            <a:solidFill>
              <a:srgbClr val="35A5BC"/>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361D45B2-5771-4C9C-A810-181A2FF5344F}"/>
                </a:ext>
              </a:extLst>
            </p:cNvPr>
            <p:cNvSpPr/>
            <p:nvPr/>
          </p:nvSpPr>
          <p:spPr>
            <a:xfrm>
              <a:off x="17015319" y="7523620"/>
              <a:ext cx="457253" cy="457253"/>
            </a:xfrm>
            <a:custGeom>
              <a:avLst/>
              <a:gdLst>
                <a:gd name="connsiteX0" fmla="*/ 230219 w 457200"/>
                <a:gd name="connsiteY0" fmla="*/ 453295 h 457200"/>
                <a:gd name="connsiteX1" fmla="*/ 7144 w 457200"/>
                <a:gd name="connsiteY1" fmla="*/ 230220 h 457200"/>
                <a:gd name="connsiteX2" fmla="*/ 230219 w 457200"/>
                <a:gd name="connsiteY2" fmla="*/ 7144 h 457200"/>
                <a:gd name="connsiteX3" fmla="*/ 453294 w 457200"/>
                <a:gd name="connsiteY3" fmla="*/ 230220 h 457200"/>
                <a:gd name="connsiteX4" fmla="*/ 230219 w 457200"/>
                <a:gd name="connsiteY4" fmla="*/ 453295 h 457200"/>
                <a:gd name="connsiteX5" fmla="*/ 230219 w 457200"/>
                <a:gd name="connsiteY5" fmla="*/ 98393 h 457200"/>
                <a:gd name="connsiteX6" fmla="*/ 98393 w 457200"/>
                <a:gd name="connsiteY6" fmla="*/ 230220 h 457200"/>
                <a:gd name="connsiteX7" fmla="*/ 230219 w 457200"/>
                <a:gd name="connsiteY7" fmla="*/ 362045 h 457200"/>
                <a:gd name="connsiteX8" fmla="*/ 362045 w 457200"/>
                <a:gd name="connsiteY8" fmla="*/ 230220 h 457200"/>
                <a:gd name="connsiteX9" fmla="*/ 230219 w 457200"/>
                <a:gd name="connsiteY9" fmla="*/ 9839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219" y="453295"/>
                  </a:moveTo>
                  <a:cubicBezTo>
                    <a:pt x="107156" y="453295"/>
                    <a:pt x="7144" y="353187"/>
                    <a:pt x="7144" y="230220"/>
                  </a:cubicBezTo>
                  <a:cubicBezTo>
                    <a:pt x="7144" y="107156"/>
                    <a:pt x="107252" y="7144"/>
                    <a:pt x="230219" y="7144"/>
                  </a:cubicBezTo>
                  <a:cubicBezTo>
                    <a:pt x="353187" y="7144"/>
                    <a:pt x="453294" y="107252"/>
                    <a:pt x="453294" y="230220"/>
                  </a:cubicBezTo>
                  <a:cubicBezTo>
                    <a:pt x="453294" y="353187"/>
                    <a:pt x="353187" y="453295"/>
                    <a:pt x="230219" y="453295"/>
                  </a:cubicBezTo>
                  <a:close/>
                  <a:moveTo>
                    <a:pt x="230219" y="98393"/>
                  </a:moveTo>
                  <a:cubicBezTo>
                    <a:pt x="157543" y="98393"/>
                    <a:pt x="98393" y="157544"/>
                    <a:pt x="98393" y="230220"/>
                  </a:cubicBezTo>
                  <a:cubicBezTo>
                    <a:pt x="98393" y="302895"/>
                    <a:pt x="157543" y="362045"/>
                    <a:pt x="230219" y="362045"/>
                  </a:cubicBezTo>
                  <a:cubicBezTo>
                    <a:pt x="302894" y="362045"/>
                    <a:pt x="362045" y="302895"/>
                    <a:pt x="362045" y="230220"/>
                  </a:cubicBezTo>
                  <a:cubicBezTo>
                    <a:pt x="362045" y="157449"/>
                    <a:pt x="302894" y="98393"/>
                    <a:pt x="230219" y="98393"/>
                  </a:cubicBezTo>
                  <a:close/>
                </a:path>
              </a:pathLst>
            </a:custGeom>
            <a:solidFill>
              <a:srgbClr val="35A5BC"/>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9B30A1D-337B-493F-AEA3-5208A2270E9B}"/>
                </a:ext>
              </a:extLst>
            </p:cNvPr>
            <p:cNvSpPr/>
            <p:nvPr/>
          </p:nvSpPr>
          <p:spPr>
            <a:xfrm>
              <a:off x="17162307" y="7670608"/>
              <a:ext cx="161944" cy="161944"/>
            </a:xfrm>
            <a:custGeom>
              <a:avLst/>
              <a:gdLst>
                <a:gd name="connsiteX0" fmla="*/ 159353 w 161925"/>
                <a:gd name="connsiteY0" fmla="*/ 83249 h 161925"/>
                <a:gd name="connsiteX1" fmla="*/ 83248 w 161925"/>
                <a:gd name="connsiteY1" fmla="*/ 159353 h 161925"/>
                <a:gd name="connsiteX2" fmla="*/ 7143 w 161925"/>
                <a:gd name="connsiteY2" fmla="*/ 83249 h 161925"/>
                <a:gd name="connsiteX3" fmla="*/ 83248 w 161925"/>
                <a:gd name="connsiteY3" fmla="*/ 7144 h 161925"/>
                <a:gd name="connsiteX4" fmla="*/ 159353 w 161925"/>
                <a:gd name="connsiteY4" fmla="*/ 83249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25" h="161925">
                  <a:moveTo>
                    <a:pt x="159353" y="83249"/>
                  </a:moveTo>
                  <a:cubicBezTo>
                    <a:pt x="159353" y="125280"/>
                    <a:pt x="125279" y="159353"/>
                    <a:pt x="83248" y="159353"/>
                  </a:cubicBezTo>
                  <a:cubicBezTo>
                    <a:pt x="41217" y="159353"/>
                    <a:pt x="7143" y="125280"/>
                    <a:pt x="7143" y="83249"/>
                  </a:cubicBezTo>
                  <a:cubicBezTo>
                    <a:pt x="7143" y="41217"/>
                    <a:pt x="41217" y="7144"/>
                    <a:pt x="83248" y="7144"/>
                  </a:cubicBezTo>
                  <a:cubicBezTo>
                    <a:pt x="125279" y="7144"/>
                    <a:pt x="159353" y="41218"/>
                    <a:pt x="159353" y="83249"/>
                  </a:cubicBezTo>
                  <a:close/>
                </a:path>
              </a:pathLst>
            </a:custGeom>
            <a:solidFill>
              <a:srgbClr val="35A5BC"/>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9CBE9804-3406-4F1B-B408-E91E84B14EA0}"/>
              </a:ext>
            </a:extLst>
          </p:cNvPr>
          <p:cNvSpPr>
            <a:spLocks noGrp="1"/>
          </p:cNvSpPr>
          <p:nvPr>
            <p:ph type="title"/>
          </p:nvPr>
        </p:nvSpPr>
        <p:spPr/>
        <p:txBody>
          <a:bodyPr/>
          <a:lstStyle/>
          <a:p>
            <a:r>
              <a:rPr lang="en-US" dirty="0"/>
              <a:t>TITLE HERE</a:t>
            </a:r>
          </a:p>
        </p:txBody>
      </p:sp>
      <p:sp>
        <p:nvSpPr>
          <p:cNvPr id="65" name="Rectangle 64">
            <a:extLst>
              <a:ext uri="{FF2B5EF4-FFF2-40B4-BE49-F238E27FC236}">
                <a16:creationId xmlns:a16="http://schemas.microsoft.com/office/drawing/2014/main" id="{FDC4924A-BE20-444C-B1A4-C70808255648}"/>
              </a:ext>
            </a:extLst>
          </p:cNvPr>
          <p:cNvSpPr/>
          <p:nvPr/>
        </p:nvSpPr>
        <p:spPr>
          <a:xfrm>
            <a:off x="1982857" y="8438528"/>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66" name="Rectangle 65">
            <a:extLst>
              <a:ext uri="{FF2B5EF4-FFF2-40B4-BE49-F238E27FC236}">
                <a16:creationId xmlns:a16="http://schemas.microsoft.com/office/drawing/2014/main" id="{4918D1A3-5FEC-47E5-BAF8-64F75E54EF45}"/>
              </a:ext>
            </a:extLst>
          </p:cNvPr>
          <p:cNvSpPr/>
          <p:nvPr/>
        </p:nvSpPr>
        <p:spPr>
          <a:xfrm>
            <a:off x="10181875" y="8438528"/>
            <a:ext cx="3542362" cy="1384995"/>
          </a:xfrm>
          <a:prstGeom prst="rect">
            <a:avLst/>
          </a:prstGeom>
        </p:spPr>
        <p:txBody>
          <a:bodyPr wrap="square">
            <a:spAutoFit/>
          </a:bodyPr>
          <a:lstStyle/>
          <a:p>
            <a:pPr algn="ctr"/>
            <a:r>
              <a:rPr lang="en-US" sz="2800" b="1" dirty="0"/>
              <a:t>Lorem Ipsum</a:t>
            </a:r>
            <a:r>
              <a:rPr lang="en-US" sz="2800" dirty="0"/>
              <a:t> is simply dummy text</a:t>
            </a:r>
          </a:p>
        </p:txBody>
      </p:sp>
      <p:sp>
        <p:nvSpPr>
          <p:cNvPr id="125" name="Rectangle 124">
            <a:extLst>
              <a:ext uri="{FF2B5EF4-FFF2-40B4-BE49-F238E27FC236}">
                <a16:creationId xmlns:a16="http://schemas.microsoft.com/office/drawing/2014/main" id="{89A8711A-52B2-4F44-A13E-573FE929FFA8}"/>
              </a:ext>
            </a:extLst>
          </p:cNvPr>
          <p:cNvSpPr/>
          <p:nvPr/>
        </p:nvSpPr>
        <p:spPr>
          <a:xfrm>
            <a:off x="18387059" y="8438528"/>
            <a:ext cx="3542362" cy="1384995"/>
          </a:xfrm>
          <a:prstGeom prst="rect">
            <a:avLst/>
          </a:prstGeom>
        </p:spPr>
        <p:txBody>
          <a:bodyPr wrap="square">
            <a:spAutoFit/>
          </a:bodyPr>
          <a:lstStyle/>
          <a:p>
            <a:pPr algn="ctr"/>
            <a:r>
              <a:rPr lang="en-US" sz="2800" b="1" dirty="0"/>
              <a:t>Lorem Ipsum</a:t>
            </a:r>
            <a:r>
              <a:rPr lang="en-US" sz="2800" dirty="0"/>
              <a:t> is simply dummy text</a:t>
            </a:r>
          </a:p>
        </p:txBody>
      </p:sp>
    </p:spTree>
    <p:extLst>
      <p:ext uri="{BB962C8B-B14F-4D97-AF65-F5344CB8AC3E}">
        <p14:creationId xmlns:p14="http://schemas.microsoft.com/office/powerpoint/2010/main" val="148207894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37"/>
          <p:cNvSpPr txBox="1"/>
          <p:nvPr/>
        </p:nvSpPr>
        <p:spPr>
          <a:xfrm>
            <a:off x="8110509" y="8587639"/>
            <a:ext cx="2995078" cy="584843"/>
          </a:xfrm>
          <a:prstGeom prst="rect">
            <a:avLst/>
          </a:prstGeom>
          <a:noFill/>
        </p:spPr>
        <p:txBody>
          <a:bodyPr wrap="none" rtlCol="0">
            <a:spAutoFit/>
          </a:bodyPr>
          <a:lstStyle/>
          <a:p>
            <a:pPr algn="ctr" defTabSz="1828983"/>
            <a:r>
              <a:rPr lang="en-US" sz="3200" dirty="0">
                <a:solidFill>
                  <a:srgbClr val="323232"/>
                </a:solidFill>
                <a:latin typeface="Montserrat"/>
              </a:rPr>
              <a:t>Add title here</a:t>
            </a:r>
          </a:p>
        </p:txBody>
      </p:sp>
      <p:sp>
        <p:nvSpPr>
          <p:cNvPr id="40" name="TextBox 39"/>
          <p:cNvSpPr txBox="1"/>
          <p:nvPr/>
        </p:nvSpPr>
        <p:spPr>
          <a:xfrm>
            <a:off x="13281595" y="8587639"/>
            <a:ext cx="2995078" cy="584843"/>
          </a:xfrm>
          <a:prstGeom prst="rect">
            <a:avLst/>
          </a:prstGeom>
          <a:noFill/>
        </p:spPr>
        <p:txBody>
          <a:bodyPr wrap="none" rtlCol="0">
            <a:spAutoFit/>
          </a:bodyPr>
          <a:lstStyle/>
          <a:p>
            <a:pPr algn="ctr" defTabSz="1828983"/>
            <a:r>
              <a:rPr lang="en-US" sz="3200" dirty="0">
                <a:solidFill>
                  <a:srgbClr val="323232"/>
                </a:solidFill>
                <a:latin typeface="Montserrat"/>
              </a:rPr>
              <a:t>Add title here</a:t>
            </a:r>
          </a:p>
        </p:txBody>
      </p:sp>
      <p:sp>
        <p:nvSpPr>
          <p:cNvPr id="42" name="TextBox 41"/>
          <p:cNvSpPr txBox="1"/>
          <p:nvPr/>
        </p:nvSpPr>
        <p:spPr>
          <a:xfrm>
            <a:off x="18452682" y="8587639"/>
            <a:ext cx="2995078" cy="584843"/>
          </a:xfrm>
          <a:prstGeom prst="rect">
            <a:avLst/>
          </a:prstGeom>
          <a:noFill/>
        </p:spPr>
        <p:txBody>
          <a:bodyPr wrap="none" rtlCol="0">
            <a:spAutoFit/>
          </a:bodyPr>
          <a:lstStyle/>
          <a:p>
            <a:pPr algn="ctr" defTabSz="1828983"/>
            <a:r>
              <a:rPr lang="en-US" sz="3200" dirty="0">
                <a:solidFill>
                  <a:srgbClr val="323232"/>
                </a:solidFill>
                <a:latin typeface="Montserrat"/>
              </a:rPr>
              <a:t>Add title here</a:t>
            </a:r>
          </a:p>
        </p:txBody>
      </p:sp>
      <p:sp>
        <p:nvSpPr>
          <p:cNvPr id="46" name="TextBox 45"/>
          <p:cNvSpPr txBox="1"/>
          <p:nvPr/>
        </p:nvSpPr>
        <p:spPr>
          <a:xfrm>
            <a:off x="2939422" y="8587639"/>
            <a:ext cx="2995078" cy="584843"/>
          </a:xfrm>
          <a:prstGeom prst="rect">
            <a:avLst/>
          </a:prstGeom>
          <a:noFill/>
        </p:spPr>
        <p:txBody>
          <a:bodyPr wrap="none" rtlCol="0">
            <a:spAutoFit/>
          </a:bodyPr>
          <a:lstStyle/>
          <a:p>
            <a:pPr algn="ctr" defTabSz="1828983"/>
            <a:r>
              <a:rPr lang="en-US" sz="3200" dirty="0">
                <a:solidFill>
                  <a:srgbClr val="323232"/>
                </a:solidFill>
                <a:latin typeface="Montserrat"/>
              </a:rPr>
              <a:t>Add title here</a:t>
            </a:r>
          </a:p>
        </p:txBody>
      </p:sp>
      <p:sp>
        <p:nvSpPr>
          <p:cNvPr id="48" name="Oval 47"/>
          <p:cNvSpPr/>
          <p:nvPr/>
        </p:nvSpPr>
        <p:spPr>
          <a:xfrm flipH="1">
            <a:off x="2570284" y="4202377"/>
            <a:ext cx="3733354" cy="3733360"/>
          </a:xfrm>
          <a:prstGeom prst="ellipse">
            <a:avLst/>
          </a:prstGeom>
          <a:ln w="38100" cap="rnd">
            <a:solidFill>
              <a:srgbClr val="E1E9EA"/>
            </a:solidFill>
          </a:ln>
          <a:effectLst/>
        </p:spPr>
        <p:style>
          <a:lnRef idx="2">
            <a:schemeClr val="accent1"/>
          </a:lnRef>
          <a:fillRef idx="0">
            <a:schemeClr val="accent1"/>
          </a:fillRef>
          <a:effectRef idx="1">
            <a:schemeClr val="accent1"/>
          </a:effectRef>
          <a:fontRef idx="minor">
            <a:schemeClr val="tx1"/>
          </a:fontRef>
        </p:style>
        <p:txBody>
          <a:bodyPr tIns="0" bIns="0" rtlCol="0" anchor="ctr"/>
          <a:lstStyle/>
          <a:p>
            <a:pPr algn="ctr" defTabSz="1828983"/>
            <a:r>
              <a:rPr lang="en-US" sz="7201" dirty="0">
                <a:solidFill>
                  <a:srgbClr val="323232"/>
                </a:solidFill>
                <a:latin typeface="Questrial"/>
              </a:rPr>
              <a:t>76%</a:t>
            </a:r>
          </a:p>
        </p:txBody>
      </p:sp>
      <p:sp>
        <p:nvSpPr>
          <p:cNvPr id="49" name="Arc 48"/>
          <p:cNvSpPr/>
          <p:nvPr/>
        </p:nvSpPr>
        <p:spPr>
          <a:xfrm flipH="1">
            <a:off x="2570284" y="4202377"/>
            <a:ext cx="3733354" cy="3733360"/>
          </a:xfrm>
          <a:prstGeom prst="arc">
            <a:avLst>
              <a:gd name="adj1" fmla="val 15555"/>
              <a:gd name="adj2" fmla="val 16212414"/>
            </a:avLst>
          </a:prstGeom>
          <a:ln w="76200" cap="rnd">
            <a:solidFill>
              <a:schemeClr val="tx2"/>
            </a:solidFill>
          </a:ln>
          <a:effectLst/>
        </p:spPr>
        <p:style>
          <a:lnRef idx="2">
            <a:schemeClr val="accent1"/>
          </a:lnRef>
          <a:fillRef idx="0">
            <a:schemeClr val="accent1"/>
          </a:fillRef>
          <a:effectRef idx="1">
            <a:schemeClr val="accent1"/>
          </a:effectRef>
          <a:fontRef idx="minor">
            <a:schemeClr val="tx1"/>
          </a:fontRef>
        </p:style>
        <p:txBody>
          <a:bodyPr tIns="0" bIns="0" rtlCol="0" anchor="ctr"/>
          <a:lstStyle/>
          <a:p>
            <a:pPr algn="ctr" defTabSz="1828983"/>
            <a:endParaRPr lang="en-US" sz="7201" dirty="0">
              <a:solidFill>
                <a:srgbClr val="878787"/>
              </a:solidFill>
              <a:latin typeface="Questrial"/>
            </a:endParaRPr>
          </a:p>
        </p:txBody>
      </p:sp>
      <p:sp>
        <p:nvSpPr>
          <p:cNvPr id="55" name="Oval 54"/>
          <p:cNvSpPr/>
          <p:nvPr/>
        </p:nvSpPr>
        <p:spPr>
          <a:xfrm flipH="1">
            <a:off x="7741371" y="4202377"/>
            <a:ext cx="3733354" cy="3733360"/>
          </a:xfrm>
          <a:prstGeom prst="ellipse">
            <a:avLst/>
          </a:prstGeom>
          <a:ln w="38100" cap="rnd">
            <a:solidFill>
              <a:srgbClr val="E1E9EA"/>
            </a:solidFill>
          </a:ln>
          <a:effectLst/>
        </p:spPr>
        <p:style>
          <a:lnRef idx="2">
            <a:schemeClr val="accent1"/>
          </a:lnRef>
          <a:fillRef idx="0">
            <a:schemeClr val="accent1"/>
          </a:fillRef>
          <a:effectRef idx="1">
            <a:schemeClr val="accent1"/>
          </a:effectRef>
          <a:fontRef idx="minor">
            <a:schemeClr val="tx1"/>
          </a:fontRef>
        </p:style>
        <p:txBody>
          <a:bodyPr tIns="0" bIns="0" rtlCol="0" anchor="ctr"/>
          <a:lstStyle/>
          <a:p>
            <a:pPr algn="ctr" defTabSz="1828983"/>
            <a:r>
              <a:rPr lang="en-US" sz="7201" dirty="0">
                <a:solidFill>
                  <a:srgbClr val="323232"/>
                </a:solidFill>
                <a:latin typeface="Questrial"/>
              </a:rPr>
              <a:t>64%</a:t>
            </a:r>
          </a:p>
        </p:txBody>
      </p:sp>
      <p:sp>
        <p:nvSpPr>
          <p:cNvPr id="59" name="Arc 58"/>
          <p:cNvSpPr/>
          <p:nvPr/>
        </p:nvSpPr>
        <p:spPr>
          <a:xfrm flipH="1">
            <a:off x="7741371" y="4202377"/>
            <a:ext cx="3733354" cy="3733360"/>
          </a:xfrm>
          <a:prstGeom prst="arc">
            <a:avLst>
              <a:gd name="adj1" fmla="val 3066226"/>
              <a:gd name="adj2" fmla="val 16212414"/>
            </a:avLst>
          </a:prstGeom>
          <a:ln w="76200" cap="rnd">
            <a:solidFill>
              <a:schemeClr val="accent2"/>
            </a:solidFill>
          </a:ln>
          <a:effectLst/>
        </p:spPr>
        <p:style>
          <a:lnRef idx="2">
            <a:schemeClr val="accent1"/>
          </a:lnRef>
          <a:fillRef idx="0">
            <a:schemeClr val="accent1"/>
          </a:fillRef>
          <a:effectRef idx="1">
            <a:schemeClr val="accent1"/>
          </a:effectRef>
          <a:fontRef idx="minor">
            <a:schemeClr val="tx1"/>
          </a:fontRef>
        </p:style>
        <p:txBody>
          <a:bodyPr tIns="0" bIns="0" rtlCol="0" anchor="ctr"/>
          <a:lstStyle/>
          <a:p>
            <a:pPr algn="ctr" defTabSz="1828983"/>
            <a:endParaRPr lang="en-US" sz="7201" dirty="0">
              <a:solidFill>
                <a:srgbClr val="878787"/>
              </a:solidFill>
              <a:latin typeface="Questrial"/>
            </a:endParaRPr>
          </a:p>
        </p:txBody>
      </p:sp>
      <p:sp>
        <p:nvSpPr>
          <p:cNvPr id="61" name="Oval 60"/>
          <p:cNvSpPr/>
          <p:nvPr/>
        </p:nvSpPr>
        <p:spPr>
          <a:xfrm flipH="1">
            <a:off x="12912457" y="4202377"/>
            <a:ext cx="3733354" cy="3733360"/>
          </a:xfrm>
          <a:prstGeom prst="ellipse">
            <a:avLst/>
          </a:prstGeom>
          <a:ln w="38100" cap="rnd">
            <a:solidFill>
              <a:srgbClr val="E1E9EA"/>
            </a:solidFill>
          </a:ln>
          <a:effectLst/>
        </p:spPr>
        <p:style>
          <a:lnRef idx="2">
            <a:schemeClr val="accent1"/>
          </a:lnRef>
          <a:fillRef idx="0">
            <a:schemeClr val="accent1"/>
          </a:fillRef>
          <a:effectRef idx="1">
            <a:schemeClr val="accent1"/>
          </a:effectRef>
          <a:fontRef idx="minor">
            <a:schemeClr val="tx1"/>
          </a:fontRef>
        </p:style>
        <p:txBody>
          <a:bodyPr tIns="0" bIns="0" rtlCol="0" anchor="ctr"/>
          <a:lstStyle/>
          <a:p>
            <a:pPr algn="ctr" defTabSz="1828983"/>
            <a:r>
              <a:rPr lang="en-US" sz="7201" dirty="0">
                <a:solidFill>
                  <a:srgbClr val="323232"/>
                </a:solidFill>
                <a:latin typeface="Questrial"/>
              </a:rPr>
              <a:t>33%</a:t>
            </a:r>
          </a:p>
        </p:txBody>
      </p:sp>
      <p:sp>
        <p:nvSpPr>
          <p:cNvPr id="62" name="Arc 61"/>
          <p:cNvSpPr/>
          <p:nvPr/>
        </p:nvSpPr>
        <p:spPr>
          <a:xfrm flipH="1">
            <a:off x="12912457" y="4202377"/>
            <a:ext cx="3733354" cy="3733360"/>
          </a:xfrm>
          <a:prstGeom prst="arc">
            <a:avLst>
              <a:gd name="adj1" fmla="val 8130728"/>
              <a:gd name="adj2" fmla="val 16212414"/>
            </a:avLst>
          </a:prstGeom>
          <a:ln w="76200" cap="rnd">
            <a:solidFill>
              <a:schemeClr val="accent4"/>
            </a:solidFill>
          </a:ln>
          <a:effectLst/>
        </p:spPr>
        <p:style>
          <a:lnRef idx="2">
            <a:schemeClr val="accent1"/>
          </a:lnRef>
          <a:fillRef idx="0">
            <a:schemeClr val="accent1"/>
          </a:fillRef>
          <a:effectRef idx="1">
            <a:schemeClr val="accent1"/>
          </a:effectRef>
          <a:fontRef idx="minor">
            <a:schemeClr val="tx1"/>
          </a:fontRef>
        </p:style>
        <p:txBody>
          <a:bodyPr tIns="0" bIns="0" rtlCol="0" anchor="ctr"/>
          <a:lstStyle/>
          <a:p>
            <a:pPr algn="ctr" defTabSz="1828983"/>
            <a:endParaRPr lang="en-US" sz="7201" dirty="0">
              <a:solidFill>
                <a:srgbClr val="878787"/>
              </a:solidFill>
              <a:latin typeface="Questrial"/>
            </a:endParaRPr>
          </a:p>
        </p:txBody>
      </p:sp>
      <p:sp>
        <p:nvSpPr>
          <p:cNvPr id="64" name="Oval 63"/>
          <p:cNvSpPr/>
          <p:nvPr/>
        </p:nvSpPr>
        <p:spPr>
          <a:xfrm flipH="1">
            <a:off x="18083544" y="4202377"/>
            <a:ext cx="3733354" cy="3733360"/>
          </a:xfrm>
          <a:prstGeom prst="ellipse">
            <a:avLst/>
          </a:prstGeom>
          <a:ln w="38100" cap="rnd">
            <a:solidFill>
              <a:srgbClr val="E1E9EA"/>
            </a:solidFill>
          </a:ln>
          <a:effectLst/>
        </p:spPr>
        <p:style>
          <a:lnRef idx="2">
            <a:schemeClr val="accent1"/>
          </a:lnRef>
          <a:fillRef idx="0">
            <a:schemeClr val="accent1"/>
          </a:fillRef>
          <a:effectRef idx="1">
            <a:schemeClr val="accent1"/>
          </a:effectRef>
          <a:fontRef idx="minor">
            <a:schemeClr val="tx1"/>
          </a:fontRef>
        </p:style>
        <p:txBody>
          <a:bodyPr tIns="0" bIns="0" rtlCol="0" anchor="ctr"/>
          <a:lstStyle/>
          <a:p>
            <a:pPr algn="ctr" defTabSz="1828983"/>
            <a:r>
              <a:rPr lang="en-US" sz="7201" dirty="0">
                <a:solidFill>
                  <a:srgbClr val="323232"/>
                </a:solidFill>
                <a:latin typeface="Questrial"/>
              </a:rPr>
              <a:t>92%</a:t>
            </a:r>
          </a:p>
        </p:txBody>
      </p:sp>
      <p:sp>
        <p:nvSpPr>
          <p:cNvPr id="65" name="Arc 64"/>
          <p:cNvSpPr/>
          <p:nvPr/>
        </p:nvSpPr>
        <p:spPr>
          <a:xfrm flipH="1">
            <a:off x="18083544" y="4202377"/>
            <a:ext cx="3733354" cy="3733360"/>
          </a:xfrm>
          <a:prstGeom prst="arc">
            <a:avLst>
              <a:gd name="adj1" fmla="val 18944938"/>
              <a:gd name="adj2" fmla="val 16212414"/>
            </a:avLst>
          </a:prstGeom>
          <a:ln w="76200" cap="rnd">
            <a:solidFill>
              <a:schemeClr val="accent6"/>
            </a:solidFill>
          </a:ln>
          <a:effectLst/>
        </p:spPr>
        <p:style>
          <a:lnRef idx="2">
            <a:schemeClr val="accent1"/>
          </a:lnRef>
          <a:fillRef idx="0">
            <a:schemeClr val="accent1"/>
          </a:fillRef>
          <a:effectRef idx="1">
            <a:schemeClr val="accent1"/>
          </a:effectRef>
          <a:fontRef idx="minor">
            <a:schemeClr val="tx1"/>
          </a:fontRef>
        </p:style>
        <p:txBody>
          <a:bodyPr tIns="0" bIns="0" rtlCol="0" anchor="ctr"/>
          <a:lstStyle/>
          <a:p>
            <a:pPr algn="ctr" defTabSz="1828983"/>
            <a:endParaRPr lang="en-US" sz="7201" dirty="0">
              <a:solidFill>
                <a:srgbClr val="878787"/>
              </a:solidFill>
              <a:latin typeface="Questrial"/>
            </a:endParaRPr>
          </a:p>
        </p:txBody>
      </p:sp>
      <p:sp>
        <p:nvSpPr>
          <p:cNvPr id="70" name="TextBox 69"/>
          <p:cNvSpPr txBox="1"/>
          <p:nvPr/>
        </p:nvSpPr>
        <p:spPr>
          <a:xfrm>
            <a:off x="7528024" y="9310618"/>
            <a:ext cx="4147134" cy="1697264"/>
          </a:xfrm>
          <a:prstGeom prst="rect">
            <a:avLst/>
          </a:prstGeom>
          <a:noFill/>
        </p:spPr>
        <p:txBody>
          <a:bodyPr wrap="square" rtlCol="0">
            <a:spAutoFit/>
          </a:bodyPr>
          <a:lstStyle/>
          <a:p>
            <a:pPr algn="ctr" defTabSz="1828983">
              <a:lnSpc>
                <a:spcPct val="110000"/>
              </a:lnSpc>
            </a:pPr>
            <a:r>
              <a:rPr lang="en-US" sz="2400" dirty="0">
                <a:solidFill>
                  <a:srgbClr val="878787"/>
                </a:solidFill>
                <a:latin typeface="Questrial"/>
              </a:rPr>
              <a:t>Nullam convall, orci congue aliquet, diam maul curs urna, maxim lectus magna id maximus.</a:t>
            </a:r>
          </a:p>
        </p:txBody>
      </p:sp>
      <p:sp>
        <p:nvSpPr>
          <p:cNvPr id="71" name="TextBox 70"/>
          <p:cNvSpPr txBox="1"/>
          <p:nvPr/>
        </p:nvSpPr>
        <p:spPr>
          <a:xfrm>
            <a:off x="2356938" y="9310618"/>
            <a:ext cx="4147134" cy="1697264"/>
          </a:xfrm>
          <a:prstGeom prst="rect">
            <a:avLst/>
          </a:prstGeom>
          <a:noFill/>
        </p:spPr>
        <p:txBody>
          <a:bodyPr wrap="square" rtlCol="0">
            <a:spAutoFit/>
          </a:bodyPr>
          <a:lstStyle/>
          <a:p>
            <a:pPr algn="ctr" defTabSz="1828983">
              <a:lnSpc>
                <a:spcPct val="110000"/>
              </a:lnSpc>
            </a:pPr>
            <a:r>
              <a:rPr lang="en-US" sz="2400" dirty="0">
                <a:solidFill>
                  <a:srgbClr val="878787"/>
                </a:solidFill>
                <a:latin typeface="Questrial"/>
              </a:rPr>
              <a:t>Nullam convall, orci congue aliquet, diam maul curs urna, maxim lectus magna id maximus.</a:t>
            </a:r>
          </a:p>
        </p:txBody>
      </p:sp>
      <p:sp>
        <p:nvSpPr>
          <p:cNvPr id="72" name="TextBox 71"/>
          <p:cNvSpPr txBox="1"/>
          <p:nvPr/>
        </p:nvSpPr>
        <p:spPr>
          <a:xfrm>
            <a:off x="12705565" y="9310618"/>
            <a:ext cx="4147134" cy="1697264"/>
          </a:xfrm>
          <a:prstGeom prst="rect">
            <a:avLst/>
          </a:prstGeom>
          <a:noFill/>
        </p:spPr>
        <p:txBody>
          <a:bodyPr wrap="square" rtlCol="0">
            <a:spAutoFit/>
          </a:bodyPr>
          <a:lstStyle/>
          <a:p>
            <a:pPr algn="ctr" defTabSz="1828983">
              <a:lnSpc>
                <a:spcPct val="110000"/>
              </a:lnSpc>
            </a:pPr>
            <a:r>
              <a:rPr lang="en-US" sz="2400" dirty="0">
                <a:solidFill>
                  <a:srgbClr val="878787"/>
                </a:solidFill>
                <a:latin typeface="Questrial"/>
              </a:rPr>
              <a:t>Nullam convall, orci congue aliquet, diam maul curs urna, maxim lectus magna id maximus.</a:t>
            </a:r>
          </a:p>
        </p:txBody>
      </p:sp>
      <p:sp>
        <p:nvSpPr>
          <p:cNvPr id="73" name="TextBox 72"/>
          <p:cNvSpPr txBox="1"/>
          <p:nvPr/>
        </p:nvSpPr>
        <p:spPr>
          <a:xfrm>
            <a:off x="17883108" y="9310618"/>
            <a:ext cx="4147134" cy="1697264"/>
          </a:xfrm>
          <a:prstGeom prst="rect">
            <a:avLst/>
          </a:prstGeom>
          <a:noFill/>
        </p:spPr>
        <p:txBody>
          <a:bodyPr wrap="square" rtlCol="0">
            <a:spAutoFit/>
          </a:bodyPr>
          <a:lstStyle/>
          <a:p>
            <a:pPr algn="ctr" defTabSz="1828983">
              <a:lnSpc>
                <a:spcPct val="110000"/>
              </a:lnSpc>
            </a:pPr>
            <a:r>
              <a:rPr lang="en-US" sz="2400" dirty="0">
                <a:solidFill>
                  <a:srgbClr val="878787"/>
                </a:solidFill>
                <a:latin typeface="Questrial"/>
              </a:rPr>
              <a:t>Nullam convall, orci congue aliquet, diam maul curs urna, maxim lectus magna id maximus.</a:t>
            </a:r>
          </a:p>
        </p:txBody>
      </p:sp>
      <p:sp>
        <p:nvSpPr>
          <p:cNvPr id="2" name="Title 1">
            <a:extLst>
              <a:ext uri="{FF2B5EF4-FFF2-40B4-BE49-F238E27FC236}">
                <a16:creationId xmlns:a16="http://schemas.microsoft.com/office/drawing/2014/main" id="{55F19112-EA90-4D76-8499-B54683DA97D7}"/>
              </a:ext>
            </a:extLst>
          </p:cNvPr>
          <p:cNvSpPr>
            <a:spLocks noGrp="1"/>
          </p:cNvSpPr>
          <p:nvPr>
            <p:ph type="title"/>
          </p:nvPr>
        </p:nvSpPr>
        <p:spPr/>
        <p:txBody>
          <a:bodyPr>
            <a:normAutofit/>
          </a:bodyPr>
          <a:lstStyle/>
          <a:p>
            <a:r>
              <a:rPr lang="en-US" sz="7200" dirty="0">
                <a:latin typeface="Montserrat"/>
              </a:rPr>
              <a:t>SERVICES WE PROVIDE!</a:t>
            </a:r>
            <a:endParaRPr lang="en-US" sz="7200" dirty="0"/>
          </a:p>
        </p:txBody>
      </p:sp>
    </p:spTree>
    <p:extLst>
      <p:ext uri="{BB962C8B-B14F-4D97-AF65-F5344CB8AC3E}">
        <p14:creationId xmlns:p14="http://schemas.microsoft.com/office/powerpoint/2010/main" val="30801436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Chevron 30"/>
          <p:cNvSpPr/>
          <p:nvPr/>
        </p:nvSpPr>
        <p:spPr>
          <a:xfrm>
            <a:off x="16589216" y="3824292"/>
            <a:ext cx="5910648" cy="2926501"/>
          </a:xfrm>
          <a:prstGeom prst="chevron">
            <a:avLst>
              <a:gd name="adj" fmla="val 20758"/>
            </a:avLst>
          </a:prstGeom>
          <a:solidFill>
            <a:schemeClr val="accent6"/>
          </a:solidFill>
          <a:ln>
            <a:noFill/>
          </a:ln>
          <a:effectLst>
            <a:outerShdw blurRad="50800" dist="38100" sx="99000" sy="99000" algn="t"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vert="horz" lIns="182901" tIns="0" rIns="0" bIns="0" rtlCol="0" anchor="ctr" anchorCtr="0"/>
          <a:lstStyle/>
          <a:p>
            <a:pPr lvl="0" algn="ctr"/>
            <a:endParaRPr lang="en-US" sz="2400" dirty="0">
              <a:solidFill>
                <a:srgbClr val="FFFFFF"/>
              </a:solidFill>
            </a:endParaRPr>
          </a:p>
        </p:txBody>
      </p:sp>
      <p:cxnSp>
        <p:nvCxnSpPr>
          <p:cNvPr id="32" name="Straight Connector 31"/>
          <p:cNvCxnSpPr/>
          <p:nvPr/>
        </p:nvCxnSpPr>
        <p:spPr>
          <a:xfrm rot="5400000" flipH="1" flipV="1">
            <a:off x="19075376" y="7170304"/>
            <a:ext cx="938327" cy="43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33" name="Chevron 32"/>
          <p:cNvSpPr/>
          <p:nvPr/>
        </p:nvSpPr>
        <p:spPr>
          <a:xfrm>
            <a:off x="11416543" y="3824292"/>
            <a:ext cx="5910648" cy="2926501"/>
          </a:xfrm>
          <a:prstGeom prst="chevron">
            <a:avLst>
              <a:gd name="adj" fmla="val 20758"/>
            </a:avLst>
          </a:prstGeom>
          <a:solidFill>
            <a:schemeClr val="accent4"/>
          </a:solidFill>
          <a:ln>
            <a:noFill/>
          </a:ln>
          <a:effectLst>
            <a:outerShdw blurRad="50800" dist="38100" sx="99000" sy="99000" algn="t"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vert="horz" lIns="182901" tIns="0" rIns="0" bIns="0" rtlCol="0" anchor="ctr" anchorCtr="0"/>
          <a:lstStyle/>
          <a:p>
            <a:pPr lvl="0" algn="ctr"/>
            <a:endParaRPr lang="en-US" sz="2400" dirty="0">
              <a:solidFill>
                <a:srgbClr val="FFFFFF"/>
              </a:solidFill>
            </a:endParaRPr>
          </a:p>
        </p:txBody>
      </p:sp>
      <p:cxnSp>
        <p:nvCxnSpPr>
          <p:cNvPr id="34" name="Straight Connector 33"/>
          <p:cNvCxnSpPr/>
          <p:nvPr/>
        </p:nvCxnSpPr>
        <p:spPr>
          <a:xfrm rot="5400000" flipH="1" flipV="1">
            <a:off x="13902704" y="7170304"/>
            <a:ext cx="938327" cy="432"/>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5" name="Chevron 34"/>
          <p:cNvSpPr/>
          <p:nvPr/>
        </p:nvSpPr>
        <p:spPr>
          <a:xfrm>
            <a:off x="6302849" y="3824292"/>
            <a:ext cx="5910648" cy="2926501"/>
          </a:xfrm>
          <a:prstGeom prst="chevron">
            <a:avLst>
              <a:gd name="adj" fmla="val 20758"/>
            </a:avLst>
          </a:prstGeom>
          <a:solidFill>
            <a:schemeClr val="accent2"/>
          </a:solidFill>
          <a:ln>
            <a:noFill/>
          </a:ln>
          <a:effectLst>
            <a:outerShdw blurRad="50800" dist="38100" sx="99000" sy="99000" algn="t"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vert="horz" lIns="182901" tIns="0" rIns="0" bIns="0" rtlCol="0" anchor="ctr" anchorCtr="0"/>
          <a:lstStyle/>
          <a:p>
            <a:pPr lvl="0" algn="ctr"/>
            <a:endParaRPr lang="en-US" sz="2400" dirty="0">
              <a:solidFill>
                <a:srgbClr val="FFFFFF"/>
              </a:solidFill>
            </a:endParaRPr>
          </a:p>
        </p:txBody>
      </p:sp>
      <p:cxnSp>
        <p:nvCxnSpPr>
          <p:cNvPr id="36" name="Straight Connector 35"/>
          <p:cNvCxnSpPr/>
          <p:nvPr/>
        </p:nvCxnSpPr>
        <p:spPr>
          <a:xfrm rot="5400000" flipH="1" flipV="1">
            <a:off x="8789010" y="7170304"/>
            <a:ext cx="938327" cy="43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7" name="Pentagon 36"/>
          <p:cNvSpPr/>
          <p:nvPr/>
        </p:nvSpPr>
        <p:spPr>
          <a:xfrm>
            <a:off x="1887309" y="3824292"/>
            <a:ext cx="5142273" cy="2926501"/>
          </a:xfrm>
          <a:prstGeom prst="homePlate">
            <a:avLst>
              <a:gd name="adj" fmla="val 20699"/>
            </a:avLst>
          </a:prstGeom>
          <a:solidFill>
            <a:schemeClr val="tx2"/>
          </a:solidFill>
          <a:ln>
            <a:noFill/>
          </a:ln>
          <a:effectLst>
            <a:outerShdw blurRad="50800" dist="38100" sx="99000" sy="99000" algn="t"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vert="horz" lIns="0" tIns="0" rIns="0" bIns="0" rtlCol="0" anchor="ctr" anchorCtr="0"/>
          <a:lstStyle/>
          <a:p>
            <a:pPr lvl="0" algn="ctr"/>
            <a:endParaRPr lang="en-US" sz="2400" dirty="0">
              <a:solidFill>
                <a:srgbClr val="FFFFFF"/>
              </a:solidFill>
            </a:endParaRPr>
          </a:p>
        </p:txBody>
      </p:sp>
      <p:cxnSp>
        <p:nvCxnSpPr>
          <p:cNvPr id="38" name="Straight Connector 37"/>
          <p:cNvCxnSpPr/>
          <p:nvPr/>
        </p:nvCxnSpPr>
        <p:spPr>
          <a:xfrm rot="5400000" flipH="1" flipV="1">
            <a:off x="3622434" y="7170304"/>
            <a:ext cx="938327" cy="432"/>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42" name="Oval 41"/>
          <p:cNvSpPr/>
          <p:nvPr/>
        </p:nvSpPr>
        <p:spPr>
          <a:xfrm>
            <a:off x="3171211" y="7468210"/>
            <a:ext cx="1829012" cy="182901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82901" rIns="0" bIns="0" rtlCol="0" anchor="ctr"/>
          <a:lstStyle/>
          <a:p>
            <a:pPr algn="ctr"/>
            <a:endParaRPr lang="id-ID" sz="6401" dirty="0">
              <a:solidFill>
                <a:srgbClr val="FFFFFF"/>
              </a:solidFill>
              <a:latin typeface="Questrial" panose="02000000000000000000" pitchFamily="50" charset="0"/>
            </a:endParaRPr>
          </a:p>
        </p:txBody>
      </p:sp>
      <p:sp>
        <p:nvSpPr>
          <p:cNvPr id="43" name="Oval 42"/>
          <p:cNvSpPr/>
          <p:nvPr/>
        </p:nvSpPr>
        <p:spPr>
          <a:xfrm>
            <a:off x="8343449" y="7468210"/>
            <a:ext cx="1829012" cy="182901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82901" rIns="0" bIns="0" rtlCol="0" anchor="ctr"/>
          <a:lstStyle/>
          <a:p>
            <a:pPr algn="ctr"/>
            <a:endParaRPr lang="id-ID" sz="6401" dirty="0">
              <a:solidFill>
                <a:srgbClr val="FFFFFF"/>
              </a:solidFill>
              <a:latin typeface="Questrial" panose="02000000000000000000" pitchFamily="50" charset="0"/>
            </a:endParaRPr>
          </a:p>
        </p:txBody>
      </p:sp>
      <p:sp>
        <p:nvSpPr>
          <p:cNvPr id="53" name="Oval 52"/>
          <p:cNvSpPr/>
          <p:nvPr/>
        </p:nvSpPr>
        <p:spPr>
          <a:xfrm>
            <a:off x="13457143" y="7468210"/>
            <a:ext cx="1829012" cy="18290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29222" rIns="0" bIns="0" rtlCol="0" anchor="ctr"/>
          <a:lstStyle/>
          <a:p>
            <a:pPr algn="ctr"/>
            <a:endParaRPr lang="id-ID" sz="6401" dirty="0">
              <a:solidFill>
                <a:srgbClr val="FFFFFF"/>
              </a:solidFill>
              <a:latin typeface="Questrial" panose="02000000000000000000" pitchFamily="50" charset="0"/>
            </a:endParaRPr>
          </a:p>
        </p:txBody>
      </p:sp>
      <p:sp>
        <p:nvSpPr>
          <p:cNvPr id="54" name="Oval 53"/>
          <p:cNvSpPr/>
          <p:nvPr/>
        </p:nvSpPr>
        <p:spPr>
          <a:xfrm>
            <a:off x="18629816" y="7468210"/>
            <a:ext cx="1829012" cy="182901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82901" rIns="0" bIns="0" rtlCol="0" anchor="ctr"/>
          <a:lstStyle/>
          <a:p>
            <a:pPr algn="ctr"/>
            <a:endParaRPr lang="id-ID" sz="6401" dirty="0">
              <a:solidFill>
                <a:srgbClr val="FFFFFF"/>
              </a:solidFill>
              <a:latin typeface="Questrial" panose="02000000000000000000" pitchFamily="50" charset="0"/>
            </a:endParaRPr>
          </a:p>
        </p:txBody>
      </p:sp>
      <p:sp>
        <p:nvSpPr>
          <p:cNvPr id="55" name="TextBox 54"/>
          <p:cNvSpPr txBox="1"/>
          <p:nvPr/>
        </p:nvSpPr>
        <p:spPr>
          <a:xfrm>
            <a:off x="2382324" y="9725483"/>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56" name="TextBox 55"/>
          <p:cNvSpPr txBox="1"/>
          <p:nvPr/>
        </p:nvSpPr>
        <p:spPr>
          <a:xfrm>
            <a:off x="1648837" y="10422333"/>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57" name="TextBox 56"/>
          <p:cNvSpPr txBox="1"/>
          <p:nvPr/>
        </p:nvSpPr>
        <p:spPr>
          <a:xfrm>
            <a:off x="7599328" y="9725483"/>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58" name="TextBox 57"/>
          <p:cNvSpPr txBox="1"/>
          <p:nvPr/>
        </p:nvSpPr>
        <p:spPr>
          <a:xfrm>
            <a:off x="6865841" y="10422333"/>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59" name="TextBox 58"/>
          <p:cNvSpPr txBox="1"/>
          <p:nvPr/>
        </p:nvSpPr>
        <p:spPr>
          <a:xfrm>
            <a:off x="12709784" y="9725483"/>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60" name="TextBox 59"/>
          <p:cNvSpPr txBox="1"/>
          <p:nvPr/>
        </p:nvSpPr>
        <p:spPr>
          <a:xfrm>
            <a:off x="11976296" y="10422333"/>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61" name="TextBox 60"/>
          <p:cNvSpPr txBox="1"/>
          <p:nvPr/>
        </p:nvSpPr>
        <p:spPr>
          <a:xfrm>
            <a:off x="17882456" y="9725483"/>
            <a:ext cx="3323731" cy="584843"/>
          </a:xfrm>
          <a:prstGeom prst="rect">
            <a:avLst/>
          </a:prstGeom>
          <a:noFill/>
        </p:spPr>
        <p:txBody>
          <a:bodyPr wrap="none" rtlCol="0">
            <a:spAutoFit/>
          </a:bodyPr>
          <a:lstStyle/>
          <a:p>
            <a:pPr algn="ctr"/>
            <a:r>
              <a:rPr lang="en-US" sz="3200" dirty="0">
                <a:solidFill>
                  <a:schemeClr val="bg1"/>
                </a:solidFill>
                <a:latin typeface="+mj-lt"/>
              </a:rPr>
              <a:t>Insert title here</a:t>
            </a:r>
          </a:p>
        </p:txBody>
      </p:sp>
      <p:sp>
        <p:nvSpPr>
          <p:cNvPr id="62" name="TextBox 61"/>
          <p:cNvSpPr txBox="1"/>
          <p:nvPr/>
        </p:nvSpPr>
        <p:spPr>
          <a:xfrm>
            <a:off x="17148969" y="10422333"/>
            <a:ext cx="4790702" cy="884640"/>
          </a:xfrm>
          <a:prstGeom prst="rect">
            <a:avLst/>
          </a:prstGeom>
          <a:noFill/>
        </p:spPr>
        <p:txBody>
          <a:bodyPr wrap="square" rtlCol="0">
            <a:spAutoFit/>
          </a:bodyPr>
          <a:lstStyle/>
          <a:p>
            <a:pPr algn="ctr">
              <a:lnSpc>
                <a:spcPct val="110000"/>
              </a:lnSpc>
            </a:pPr>
            <a:r>
              <a:rPr lang="en-US" sz="2400" dirty="0"/>
              <a:t>Sed perspiciatis unde omnis iste natus voluptatem fringilla.</a:t>
            </a:r>
          </a:p>
        </p:txBody>
      </p:sp>
      <p:sp>
        <p:nvSpPr>
          <p:cNvPr id="63" name="TextBox 62"/>
          <p:cNvSpPr txBox="1"/>
          <p:nvPr/>
        </p:nvSpPr>
        <p:spPr>
          <a:xfrm>
            <a:off x="3784960" y="774844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64" name="TextBox 63"/>
          <p:cNvSpPr txBox="1"/>
          <p:nvPr/>
        </p:nvSpPr>
        <p:spPr>
          <a:xfrm>
            <a:off x="8957199" y="774844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65" name="TextBox 64"/>
          <p:cNvSpPr txBox="1"/>
          <p:nvPr/>
        </p:nvSpPr>
        <p:spPr>
          <a:xfrm>
            <a:off x="14070893" y="774844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66" name="TextBox 65"/>
          <p:cNvSpPr txBox="1"/>
          <p:nvPr/>
        </p:nvSpPr>
        <p:spPr>
          <a:xfrm>
            <a:off x="19243565" y="774844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67" name="TextBox 66"/>
          <p:cNvSpPr txBox="1"/>
          <p:nvPr/>
        </p:nvSpPr>
        <p:spPr>
          <a:xfrm>
            <a:off x="2811015" y="4825823"/>
            <a:ext cx="2466345" cy="877265"/>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01</a:t>
            </a:r>
          </a:p>
        </p:txBody>
      </p:sp>
      <p:sp>
        <p:nvSpPr>
          <p:cNvPr id="68" name="TextBox 67"/>
          <p:cNvSpPr txBox="1"/>
          <p:nvPr/>
        </p:nvSpPr>
        <p:spPr>
          <a:xfrm>
            <a:off x="8026416" y="4825823"/>
            <a:ext cx="2893605" cy="877174"/>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02</a:t>
            </a:r>
          </a:p>
        </p:txBody>
      </p:sp>
      <p:sp>
        <p:nvSpPr>
          <p:cNvPr id="69" name="TextBox 68"/>
          <p:cNvSpPr txBox="1"/>
          <p:nvPr/>
        </p:nvSpPr>
        <p:spPr>
          <a:xfrm>
            <a:off x="12981765" y="4825823"/>
            <a:ext cx="3087861" cy="877174"/>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03</a:t>
            </a:r>
          </a:p>
        </p:txBody>
      </p:sp>
      <p:sp>
        <p:nvSpPr>
          <p:cNvPr id="70" name="TextBox 69"/>
          <p:cNvSpPr txBox="1"/>
          <p:nvPr/>
        </p:nvSpPr>
        <p:spPr>
          <a:xfrm>
            <a:off x="18309544" y="4825823"/>
            <a:ext cx="2894039" cy="877174"/>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04</a:t>
            </a:r>
          </a:p>
        </p:txBody>
      </p:sp>
      <p:sp>
        <p:nvSpPr>
          <p:cNvPr id="2" name="Title 1">
            <a:extLst>
              <a:ext uri="{FF2B5EF4-FFF2-40B4-BE49-F238E27FC236}">
                <a16:creationId xmlns:a16="http://schemas.microsoft.com/office/drawing/2014/main" id="{89B578FA-87C0-4D91-B9E4-3E192AB4F8FA}"/>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305736349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Rectangle 16"/>
          <p:cNvSpPr>
            <a:spLocks noChangeArrowheads="1"/>
          </p:cNvSpPr>
          <p:nvPr/>
        </p:nvSpPr>
        <p:spPr bwMode="auto">
          <a:xfrm>
            <a:off x="2853982" y="8388129"/>
            <a:ext cx="3165954" cy="1101732"/>
          </a:xfrm>
          <a:prstGeom prst="rect">
            <a:avLst/>
          </a:prstGeom>
          <a:solidFill>
            <a:srgbClr val="E1E9EA"/>
          </a:solidFill>
          <a:ln w="12700" cap="flat" cmpd="sng" algn="ctr">
            <a:solidFill>
              <a:srgbClr val="878787">
                <a:lumMod val="20000"/>
                <a:lumOff val="80000"/>
              </a:srgbClr>
            </a:solidFill>
            <a:prstDash val="solid"/>
            <a:miter lim="800000"/>
          </a:ln>
          <a:effectLst/>
        </p:spPr>
        <p:txBody>
          <a:bodyPr tIns="0" bIns="0" rtlCol="0" anchor="ctr"/>
          <a:lstStyle/>
          <a:p>
            <a:pPr defTabSz="1828983">
              <a:defRPr/>
            </a:pPr>
            <a:r>
              <a:rPr lang="en-US" sz="6401" kern="0" dirty="0"/>
              <a:t>80%</a:t>
            </a:r>
          </a:p>
        </p:txBody>
      </p:sp>
      <p:sp>
        <p:nvSpPr>
          <p:cNvPr id="227" name="TextBox 226"/>
          <p:cNvSpPr txBox="1"/>
          <p:nvPr/>
        </p:nvSpPr>
        <p:spPr>
          <a:xfrm>
            <a:off x="4669524" y="8525406"/>
            <a:ext cx="1229824" cy="830997"/>
          </a:xfrm>
          <a:prstGeom prst="rect">
            <a:avLst/>
          </a:prstGeom>
          <a:noFill/>
        </p:spPr>
        <p:txBody>
          <a:bodyPr wrap="none" rtlCol="0">
            <a:spAutoFit/>
          </a:bodyPr>
          <a:lstStyle/>
          <a:p>
            <a:pPr defTabSz="1828983">
              <a:defRPr/>
            </a:pPr>
            <a:r>
              <a:rPr lang="en-US" sz="2400" kern="0" dirty="0"/>
              <a:t>MALE</a:t>
            </a:r>
            <a:br>
              <a:rPr lang="en-US" sz="2400" kern="0" dirty="0"/>
            </a:br>
            <a:r>
              <a:rPr lang="en-US" sz="2400" kern="0" dirty="0"/>
              <a:t>USERS</a:t>
            </a:r>
          </a:p>
        </p:txBody>
      </p:sp>
      <p:sp>
        <p:nvSpPr>
          <p:cNvPr id="228" name="Rectangle 16"/>
          <p:cNvSpPr>
            <a:spLocks noChangeArrowheads="1"/>
          </p:cNvSpPr>
          <p:nvPr/>
        </p:nvSpPr>
        <p:spPr bwMode="auto">
          <a:xfrm>
            <a:off x="7994683" y="8388129"/>
            <a:ext cx="3226725" cy="1101732"/>
          </a:xfrm>
          <a:prstGeom prst="rect">
            <a:avLst/>
          </a:prstGeom>
          <a:solidFill>
            <a:srgbClr val="E1E9EA"/>
          </a:solidFill>
          <a:ln w="12700" cap="flat" cmpd="sng" algn="ctr">
            <a:solidFill>
              <a:srgbClr val="878787">
                <a:lumMod val="20000"/>
                <a:lumOff val="80000"/>
              </a:srgbClr>
            </a:solidFill>
            <a:prstDash val="solid"/>
            <a:miter lim="800000"/>
          </a:ln>
          <a:effectLst/>
        </p:spPr>
        <p:txBody>
          <a:bodyPr tIns="0" bIns="0" rtlCol="0" anchor="ctr"/>
          <a:lstStyle/>
          <a:p>
            <a:pPr defTabSz="1828983">
              <a:defRPr/>
            </a:pPr>
            <a:r>
              <a:rPr lang="en-US" sz="6401" kern="0" dirty="0"/>
              <a:t>60%</a:t>
            </a:r>
          </a:p>
        </p:txBody>
      </p:sp>
      <p:sp>
        <p:nvSpPr>
          <p:cNvPr id="229" name="TextBox 228"/>
          <p:cNvSpPr txBox="1"/>
          <p:nvPr/>
        </p:nvSpPr>
        <p:spPr>
          <a:xfrm>
            <a:off x="9720791" y="8525406"/>
            <a:ext cx="1479892" cy="830997"/>
          </a:xfrm>
          <a:prstGeom prst="rect">
            <a:avLst/>
          </a:prstGeom>
          <a:noFill/>
        </p:spPr>
        <p:txBody>
          <a:bodyPr wrap="none" rtlCol="0">
            <a:spAutoFit/>
          </a:bodyPr>
          <a:lstStyle/>
          <a:p>
            <a:pPr defTabSz="1828983">
              <a:defRPr/>
            </a:pPr>
            <a:r>
              <a:rPr lang="en-US" sz="2400" kern="0" dirty="0"/>
              <a:t>FEMALE</a:t>
            </a:r>
            <a:br>
              <a:rPr lang="en-US" sz="2400" kern="0" dirty="0"/>
            </a:br>
            <a:r>
              <a:rPr lang="en-US" sz="2400" kern="0" dirty="0"/>
              <a:t>USERS</a:t>
            </a:r>
          </a:p>
        </p:txBody>
      </p:sp>
      <p:sp>
        <p:nvSpPr>
          <p:cNvPr id="230" name="Rectangle 16"/>
          <p:cNvSpPr>
            <a:spLocks noChangeArrowheads="1"/>
          </p:cNvSpPr>
          <p:nvPr/>
        </p:nvSpPr>
        <p:spPr bwMode="auto">
          <a:xfrm>
            <a:off x="13196155" y="8388129"/>
            <a:ext cx="3165954" cy="1101732"/>
          </a:xfrm>
          <a:prstGeom prst="rect">
            <a:avLst/>
          </a:prstGeom>
          <a:solidFill>
            <a:srgbClr val="E1E9EA"/>
          </a:solidFill>
          <a:ln w="12700" cap="flat" cmpd="sng" algn="ctr">
            <a:solidFill>
              <a:srgbClr val="878787">
                <a:lumMod val="20000"/>
                <a:lumOff val="80000"/>
              </a:srgbClr>
            </a:solidFill>
            <a:prstDash val="solid"/>
            <a:miter lim="800000"/>
          </a:ln>
          <a:effectLst/>
        </p:spPr>
        <p:txBody>
          <a:bodyPr tIns="0" bIns="0" rtlCol="0" anchor="ctr"/>
          <a:lstStyle/>
          <a:p>
            <a:pPr defTabSz="1828983">
              <a:defRPr/>
            </a:pPr>
            <a:r>
              <a:rPr lang="en-US" sz="6401" kern="0" dirty="0"/>
              <a:t>40%</a:t>
            </a:r>
          </a:p>
        </p:txBody>
      </p:sp>
      <p:sp>
        <p:nvSpPr>
          <p:cNvPr id="231" name="TextBox 230"/>
          <p:cNvSpPr txBox="1"/>
          <p:nvPr/>
        </p:nvSpPr>
        <p:spPr>
          <a:xfrm>
            <a:off x="15011696" y="8525406"/>
            <a:ext cx="1229824" cy="830997"/>
          </a:xfrm>
          <a:prstGeom prst="rect">
            <a:avLst/>
          </a:prstGeom>
          <a:noFill/>
        </p:spPr>
        <p:txBody>
          <a:bodyPr wrap="none" rtlCol="0">
            <a:spAutoFit/>
          </a:bodyPr>
          <a:lstStyle/>
          <a:p>
            <a:pPr defTabSz="1828983">
              <a:defRPr/>
            </a:pPr>
            <a:r>
              <a:rPr lang="en-US" sz="2400" kern="0" dirty="0"/>
              <a:t>MALE</a:t>
            </a:r>
            <a:br>
              <a:rPr lang="en-US" sz="2400" kern="0" dirty="0"/>
            </a:br>
            <a:r>
              <a:rPr lang="en-US" sz="2400" kern="0" dirty="0"/>
              <a:t>USERS</a:t>
            </a:r>
          </a:p>
        </p:txBody>
      </p:sp>
      <p:sp>
        <p:nvSpPr>
          <p:cNvPr id="232" name="Rectangle 16"/>
          <p:cNvSpPr>
            <a:spLocks noChangeArrowheads="1"/>
          </p:cNvSpPr>
          <p:nvPr/>
        </p:nvSpPr>
        <p:spPr bwMode="auto">
          <a:xfrm>
            <a:off x="18336856" y="8388129"/>
            <a:ext cx="3226725" cy="1101732"/>
          </a:xfrm>
          <a:prstGeom prst="rect">
            <a:avLst/>
          </a:prstGeom>
          <a:solidFill>
            <a:srgbClr val="E1E9EA"/>
          </a:solidFill>
          <a:ln w="12700" cap="flat" cmpd="sng" algn="ctr">
            <a:solidFill>
              <a:srgbClr val="878787">
                <a:lumMod val="20000"/>
                <a:lumOff val="80000"/>
              </a:srgbClr>
            </a:solidFill>
            <a:prstDash val="solid"/>
            <a:miter lim="800000"/>
          </a:ln>
          <a:effectLst/>
        </p:spPr>
        <p:txBody>
          <a:bodyPr tIns="0" bIns="0" rtlCol="0" anchor="ctr"/>
          <a:lstStyle/>
          <a:p>
            <a:pPr defTabSz="1828983">
              <a:defRPr/>
            </a:pPr>
            <a:r>
              <a:rPr lang="en-US" sz="6401" kern="0" dirty="0"/>
              <a:t>70%</a:t>
            </a:r>
          </a:p>
        </p:txBody>
      </p:sp>
      <p:sp>
        <p:nvSpPr>
          <p:cNvPr id="233" name="TextBox 232"/>
          <p:cNvSpPr txBox="1"/>
          <p:nvPr/>
        </p:nvSpPr>
        <p:spPr>
          <a:xfrm>
            <a:off x="20062964" y="8525406"/>
            <a:ext cx="1479892" cy="830997"/>
          </a:xfrm>
          <a:prstGeom prst="rect">
            <a:avLst/>
          </a:prstGeom>
          <a:noFill/>
        </p:spPr>
        <p:txBody>
          <a:bodyPr wrap="none" rtlCol="0">
            <a:spAutoFit/>
          </a:bodyPr>
          <a:lstStyle/>
          <a:p>
            <a:pPr defTabSz="1828983">
              <a:defRPr/>
            </a:pPr>
            <a:r>
              <a:rPr lang="en-US" sz="2400" kern="0" dirty="0"/>
              <a:t>FEMALE</a:t>
            </a:r>
            <a:br>
              <a:rPr lang="en-US" sz="2400" kern="0" dirty="0"/>
            </a:br>
            <a:r>
              <a:rPr lang="en-US" sz="2400" kern="0" dirty="0"/>
              <a:t>USERS</a:t>
            </a:r>
          </a:p>
        </p:txBody>
      </p:sp>
      <p:sp>
        <p:nvSpPr>
          <p:cNvPr id="163" name="Freeform 6"/>
          <p:cNvSpPr>
            <a:spLocks/>
          </p:cNvSpPr>
          <p:nvPr/>
        </p:nvSpPr>
        <p:spPr bwMode="auto">
          <a:xfrm>
            <a:off x="5355613" y="4276314"/>
            <a:ext cx="740408" cy="738123"/>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tx2"/>
          </a:solidFill>
          <a:ln>
            <a:noFill/>
          </a:ln>
          <a:effectLst/>
        </p:spPr>
        <p:txBody>
          <a:bodyPr vert="horz" wrap="square" lIns="182901" tIns="91451" rIns="182901" bIns="91451" numCol="1" anchor="t" anchorCtr="0" compatLnSpc="1">
            <a:prstTxWarp prst="textNoShape">
              <a:avLst/>
            </a:prstTxWarp>
          </a:bodyPr>
          <a:lstStyle/>
          <a:p>
            <a:pPr algn="ctr" defTabSz="1828983">
              <a:defRPr/>
            </a:pPr>
            <a:endParaRPr lang="id-ID" sz="3600" kern="0">
              <a:solidFill>
                <a:srgbClr val="323232"/>
              </a:solidFill>
              <a:latin typeface="Questrial"/>
            </a:endParaRPr>
          </a:p>
        </p:txBody>
      </p:sp>
      <p:sp>
        <p:nvSpPr>
          <p:cNvPr id="164" name="Freeform 7"/>
          <p:cNvSpPr>
            <a:spLocks/>
          </p:cNvSpPr>
          <p:nvPr/>
        </p:nvSpPr>
        <p:spPr bwMode="auto">
          <a:xfrm>
            <a:off x="4482664" y="3990665"/>
            <a:ext cx="888945" cy="397624"/>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tx2"/>
          </a:solidFill>
          <a:ln>
            <a:noFill/>
          </a:ln>
          <a:effectLst/>
        </p:spPr>
        <p:txBody>
          <a:bodyPr vert="horz" wrap="square" lIns="182901" tIns="91451" rIns="182901" bIns="91451" numCol="1" anchor="t" anchorCtr="0" compatLnSpc="1">
            <a:prstTxWarp prst="textNoShape">
              <a:avLst/>
            </a:prstTxWarp>
          </a:bodyPr>
          <a:lstStyle/>
          <a:p>
            <a:pPr algn="ctr" defTabSz="1828983">
              <a:defRPr/>
            </a:pPr>
            <a:endParaRPr lang="id-ID" sz="3600" kern="0">
              <a:solidFill>
                <a:srgbClr val="323232"/>
              </a:solidFill>
              <a:latin typeface="Questrial"/>
            </a:endParaRPr>
          </a:p>
        </p:txBody>
      </p:sp>
      <p:sp>
        <p:nvSpPr>
          <p:cNvPr id="165" name="Freeform 8"/>
          <p:cNvSpPr>
            <a:spLocks/>
          </p:cNvSpPr>
          <p:nvPr/>
        </p:nvSpPr>
        <p:spPr bwMode="auto">
          <a:xfrm>
            <a:off x="5981759" y="5003009"/>
            <a:ext cx="397624" cy="884374"/>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tx2"/>
          </a:solidFill>
          <a:ln>
            <a:noFill/>
          </a:ln>
          <a:effectLst/>
        </p:spPr>
        <p:txBody>
          <a:bodyPr vert="horz" wrap="square" lIns="182901" tIns="91451" rIns="182901" bIns="91451" numCol="1" anchor="t" anchorCtr="0" compatLnSpc="1">
            <a:prstTxWarp prst="textNoShape">
              <a:avLst/>
            </a:prstTxWarp>
          </a:bodyPr>
          <a:lstStyle/>
          <a:p>
            <a:pPr algn="ctr" defTabSz="1828983">
              <a:defRPr/>
            </a:pPr>
            <a:endParaRPr lang="id-ID" sz="3600" kern="0">
              <a:solidFill>
                <a:srgbClr val="323232"/>
              </a:solidFill>
              <a:latin typeface="Questrial"/>
            </a:endParaRPr>
          </a:p>
        </p:txBody>
      </p:sp>
      <p:sp>
        <p:nvSpPr>
          <p:cNvPr id="166" name="Freeform 9"/>
          <p:cNvSpPr>
            <a:spLocks/>
          </p:cNvSpPr>
          <p:nvPr/>
        </p:nvSpPr>
        <p:spPr bwMode="auto">
          <a:xfrm>
            <a:off x="5981761" y="5978791"/>
            <a:ext cx="397624" cy="888945"/>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tx2"/>
          </a:solidFill>
          <a:ln>
            <a:noFill/>
          </a:ln>
          <a:effectLst/>
        </p:spPr>
        <p:txBody>
          <a:bodyPr vert="horz" wrap="square" lIns="182901" tIns="91451" rIns="182901" bIns="91451" numCol="1" anchor="t" anchorCtr="0" compatLnSpc="1">
            <a:prstTxWarp prst="textNoShape">
              <a:avLst/>
            </a:prstTxWarp>
          </a:bodyPr>
          <a:lstStyle/>
          <a:p>
            <a:pPr algn="ctr" defTabSz="1828983">
              <a:defRPr/>
            </a:pPr>
            <a:endParaRPr lang="id-ID" sz="3600" kern="0">
              <a:solidFill>
                <a:srgbClr val="323232"/>
              </a:solidFill>
              <a:latin typeface="Questrial"/>
            </a:endParaRPr>
          </a:p>
        </p:txBody>
      </p:sp>
      <p:sp>
        <p:nvSpPr>
          <p:cNvPr id="167" name="Freeform 10"/>
          <p:cNvSpPr>
            <a:spLocks/>
          </p:cNvSpPr>
          <p:nvPr/>
        </p:nvSpPr>
        <p:spPr bwMode="auto">
          <a:xfrm>
            <a:off x="5355615" y="6851740"/>
            <a:ext cx="740408" cy="740408"/>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tx2"/>
          </a:solidFill>
          <a:ln>
            <a:noFill/>
          </a:ln>
          <a:effectLst/>
        </p:spPr>
        <p:txBody>
          <a:bodyPr vert="horz" wrap="square" lIns="182901" tIns="91451" rIns="182901" bIns="91451" numCol="1" anchor="t" anchorCtr="0" compatLnSpc="1">
            <a:prstTxWarp prst="textNoShape">
              <a:avLst/>
            </a:prstTxWarp>
          </a:bodyPr>
          <a:lstStyle/>
          <a:p>
            <a:pPr algn="ctr" defTabSz="1828983">
              <a:defRPr/>
            </a:pPr>
            <a:endParaRPr lang="id-ID" sz="3600" kern="0">
              <a:solidFill>
                <a:srgbClr val="323232"/>
              </a:solidFill>
              <a:latin typeface="Questrial"/>
            </a:endParaRPr>
          </a:p>
        </p:txBody>
      </p:sp>
      <p:sp>
        <p:nvSpPr>
          <p:cNvPr id="168" name="Freeform 11"/>
          <p:cNvSpPr>
            <a:spLocks/>
          </p:cNvSpPr>
          <p:nvPr/>
        </p:nvSpPr>
        <p:spPr bwMode="auto">
          <a:xfrm>
            <a:off x="4482664" y="7482455"/>
            <a:ext cx="888945" cy="393055"/>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tx2"/>
          </a:solidFill>
          <a:ln>
            <a:noFill/>
          </a:ln>
          <a:effectLst/>
        </p:spPr>
        <p:txBody>
          <a:bodyPr vert="horz" wrap="square" lIns="182901" tIns="91451" rIns="182901" bIns="91451" numCol="1" anchor="t" anchorCtr="0" compatLnSpc="1">
            <a:prstTxWarp prst="textNoShape">
              <a:avLst/>
            </a:prstTxWarp>
          </a:bodyPr>
          <a:lstStyle/>
          <a:p>
            <a:pPr algn="ctr" defTabSz="1828983">
              <a:defRPr/>
            </a:pPr>
            <a:endParaRPr lang="id-ID" sz="3600" kern="0">
              <a:solidFill>
                <a:srgbClr val="323232"/>
              </a:solidFill>
              <a:latin typeface="Questrial"/>
            </a:endParaRPr>
          </a:p>
        </p:txBody>
      </p:sp>
      <p:sp>
        <p:nvSpPr>
          <p:cNvPr id="169" name="Freeform 12"/>
          <p:cNvSpPr>
            <a:spLocks/>
          </p:cNvSpPr>
          <p:nvPr/>
        </p:nvSpPr>
        <p:spPr bwMode="auto">
          <a:xfrm>
            <a:off x="3506884" y="7482457"/>
            <a:ext cx="884374" cy="393055"/>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tx2"/>
          </a:solidFill>
          <a:ln>
            <a:noFill/>
          </a:ln>
          <a:effectLst/>
        </p:spPr>
        <p:txBody>
          <a:bodyPr vert="horz" wrap="square" lIns="182901" tIns="91451" rIns="182901" bIns="91451" numCol="1" anchor="t" anchorCtr="0" compatLnSpc="1">
            <a:prstTxWarp prst="textNoShape">
              <a:avLst/>
            </a:prstTxWarp>
          </a:bodyPr>
          <a:lstStyle/>
          <a:p>
            <a:pPr algn="ctr" defTabSz="1828983">
              <a:defRPr/>
            </a:pPr>
            <a:endParaRPr lang="id-ID" sz="3600" kern="0">
              <a:solidFill>
                <a:srgbClr val="323232"/>
              </a:solidFill>
              <a:latin typeface="Questrial"/>
            </a:endParaRPr>
          </a:p>
        </p:txBody>
      </p:sp>
      <p:sp>
        <p:nvSpPr>
          <p:cNvPr id="170" name="Freeform 13"/>
          <p:cNvSpPr>
            <a:spLocks/>
          </p:cNvSpPr>
          <p:nvPr/>
        </p:nvSpPr>
        <p:spPr bwMode="auto">
          <a:xfrm>
            <a:off x="2780188" y="6851742"/>
            <a:ext cx="738121" cy="740408"/>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tx2"/>
          </a:solidFill>
          <a:ln>
            <a:noFill/>
          </a:ln>
          <a:effectLst/>
        </p:spPr>
        <p:txBody>
          <a:bodyPr vert="horz" wrap="square" lIns="182901" tIns="91451" rIns="182901" bIns="91451" numCol="1" anchor="t" anchorCtr="0" compatLnSpc="1">
            <a:prstTxWarp prst="textNoShape">
              <a:avLst/>
            </a:prstTxWarp>
          </a:bodyPr>
          <a:lstStyle/>
          <a:p>
            <a:pPr algn="ctr" defTabSz="1828983">
              <a:defRPr/>
            </a:pPr>
            <a:endParaRPr lang="id-ID" sz="3600" kern="0">
              <a:solidFill>
                <a:srgbClr val="323232"/>
              </a:solidFill>
              <a:latin typeface="Questrial"/>
            </a:endParaRPr>
          </a:p>
        </p:txBody>
      </p:sp>
      <p:sp>
        <p:nvSpPr>
          <p:cNvPr id="171" name="Freeform 14"/>
          <p:cNvSpPr>
            <a:spLocks/>
          </p:cNvSpPr>
          <p:nvPr/>
        </p:nvSpPr>
        <p:spPr bwMode="auto">
          <a:xfrm>
            <a:off x="2494540" y="5978791"/>
            <a:ext cx="397624" cy="888945"/>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tx2"/>
          </a:solidFill>
          <a:ln>
            <a:noFill/>
          </a:ln>
          <a:effectLst/>
        </p:spPr>
        <p:txBody>
          <a:bodyPr vert="horz" wrap="square" lIns="182901" tIns="91451" rIns="182901" bIns="91451" numCol="1" anchor="t" anchorCtr="0" compatLnSpc="1">
            <a:prstTxWarp prst="textNoShape">
              <a:avLst/>
            </a:prstTxWarp>
          </a:bodyPr>
          <a:lstStyle/>
          <a:p>
            <a:pPr algn="ctr" defTabSz="1828983">
              <a:defRPr/>
            </a:pPr>
            <a:endParaRPr lang="id-ID" sz="3600" kern="0">
              <a:solidFill>
                <a:srgbClr val="323232"/>
              </a:solidFill>
              <a:latin typeface="Questrial"/>
            </a:endParaRPr>
          </a:p>
        </p:txBody>
      </p:sp>
      <p:sp>
        <p:nvSpPr>
          <p:cNvPr id="172" name="Freeform 15"/>
          <p:cNvSpPr>
            <a:spLocks/>
          </p:cNvSpPr>
          <p:nvPr/>
        </p:nvSpPr>
        <p:spPr bwMode="auto">
          <a:xfrm>
            <a:off x="2494538" y="5003009"/>
            <a:ext cx="397624" cy="884374"/>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tx2"/>
          </a:solidFill>
          <a:ln>
            <a:noFill/>
          </a:ln>
          <a:effectLst/>
        </p:spPr>
        <p:txBody>
          <a:bodyPr vert="horz" wrap="square" lIns="182901" tIns="91451" rIns="182901" bIns="91451" numCol="1" anchor="t" anchorCtr="0" compatLnSpc="1">
            <a:prstTxWarp prst="textNoShape">
              <a:avLst/>
            </a:prstTxWarp>
          </a:bodyPr>
          <a:lstStyle/>
          <a:p>
            <a:pPr algn="ctr" defTabSz="1828983">
              <a:defRPr/>
            </a:pPr>
            <a:endParaRPr lang="id-ID" sz="3600" kern="0">
              <a:solidFill>
                <a:srgbClr val="323232"/>
              </a:solidFill>
              <a:latin typeface="Questrial"/>
            </a:endParaRPr>
          </a:p>
        </p:txBody>
      </p:sp>
      <p:sp>
        <p:nvSpPr>
          <p:cNvPr id="173" name="Freeform 16"/>
          <p:cNvSpPr>
            <a:spLocks/>
          </p:cNvSpPr>
          <p:nvPr/>
        </p:nvSpPr>
        <p:spPr bwMode="auto">
          <a:xfrm>
            <a:off x="2780186" y="4276314"/>
            <a:ext cx="738121" cy="738123"/>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174" name="Freeform 17"/>
          <p:cNvSpPr>
            <a:spLocks/>
          </p:cNvSpPr>
          <p:nvPr/>
        </p:nvSpPr>
        <p:spPr bwMode="auto">
          <a:xfrm>
            <a:off x="3506882" y="3990665"/>
            <a:ext cx="884374" cy="397624"/>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175" name="Oval 5"/>
          <p:cNvSpPr>
            <a:spLocks noChangeArrowheads="1"/>
          </p:cNvSpPr>
          <p:nvPr/>
        </p:nvSpPr>
        <p:spPr bwMode="auto">
          <a:xfrm>
            <a:off x="2855600" y="4351728"/>
            <a:ext cx="3165006" cy="3165006"/>
          </a:xfrm>
          <a:prstGeom prst="ellipse">
            <a:avLst/>
          </a:prstGeom>
          <a:solidFill>
            <a:schemeClr val="tx2"/>
          </a:solidFill>
          <a:ln>
            <a:noFill/>
          </a:ln>
          <a:effectLst/>
        </p:spPr>
        <p:txBody>
          <a:bodyPr vert="horz" wrap="square" lIns="0" tIns="365802" rIns="0" bIns="0" numCol="1" anchor="ctr" anchorCtr="0" compatLnSpc="1">
            <a:prstTxWarp prst="textNoShape">
              <a:avLst/>
            </a:prstTxWarp>
          </a:bodyPr>
          <a:lstStyle/>
          <a:p>
            <a:pPr algn="ctr" defTabSz="1828983">
              <a:defRPr/>
            </a:pPr>
            <a:endParaRPr lang="id-ID" sz="3600" kern="0" dirty="0">
              <a:solidFill>
                <a:srgbClr val="FFFFFF"/>
              </a:solidFill>
              <a:latin typeface="Questrial"/>
            </a:endParaRPr>
          </a:p>
        </p:txBody>
      </p:sp>
      <p:sp>
        <p:nvSpPr>
          <p:cNvPr id="238" name="TextBox 237"/>
          <p:cNvSpPr txBox="1"/>
          <p:nvPr/>
        </p:nvSpPr>
        <p:spPr>
          <a:xfrm>
            <a:off x="4084901" y="5138244"/>
            <a:ext cx="704120" cy="1323592"/>
          </a:xfrm>
          <a:prstGeom prst="rect">
            <a:avLst/>
          </a:prstGeom>
          <a:noFill/>
        </p:spPr>
        <p:txBody>
          <a:bodyPr wrap="none" rtlCol="0">
            <a:spAutoFit/>
          </a:bodyPr>
          <a:lstStyle/>
          <a:p>
            <a:pPr algn="ctr" defTabSz="1828983"/>
            <a:r>
              <a:rPr lang="en-US" sz="8001" dirty="0">
                <a:solidFill>
                  <a:srgbClr val="FFFFFF"/>
                </a:solidFill>
                <a:latin typeface="Flaticon" panose="02000603000000000000" pitchFamily="2" charset="0"/>
              </a:rPr>
              <a:t></a:t>
            </a:r>
          </a:p>
        </p:txBody>
      </p:sp>
      <p:sp>
        <p:nvSpPr>
          <p:cNvPr id="177" name="Freeform 6"/>
          <p:cNvSpPr>
            <a:spLocks/>
          </p:cNvSpPr>
          <p:nvPr/>
        </p:nvSpPr>
        <p:spPr bwMode="auto">
          <a:xfrm>
            <a:off x="10526697" y="4276314"/>
            <a:ext cx="740408" cy="738123"/>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2"/>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178" name="Freeform 7"/>
          <p:cNvSpPr>
            <a:spLocks/>
          </p:cNvSpPr>
          <p:nvPr/>
        </p:nvSpPr>
        <p:spPr bwMode="auto">
          <a:xfrm>
            <a:off x="9653748" y="3990665"/>
            <a:ext cx="888945" cy="397624"/>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2"/>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179" name="Freeform 8"/>
          <p:cNvSpPr>
            <a:spLocks/>
          </p:cNvSpPr>
          <p:nvPr/>
        </p:nvSpPr>
        <p:spPr bwMode="auto">
          <a:xfrm>
            <a:off x="11152844" y="5003009"/>
            <a:ext cx="397624" cy="884374"/>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2"/>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180" name="Freeform 9"/>
          <p:cNvSpPr>
            <a:spLocks/>
          </p:cNvSpPr>
          <p:nvPr/>
        </p:nvSpPr>
        <p:spPr bwMode="auto">
          <a:xfrm>
            <a:off x="11152846" y="5978791"/>
            <a:ext cx="397624" cy="888945"/>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2"/>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181" name="Freeform 10"/>
          <p:cNvSpPr>
            <a:spLocks/>
          </p:cNvSpPr>
          <p:nvPr/>
        </p:nvSpPr>
        <p:spPr bwMode="auto">
          <a:xfrm>
            <a:off x="10526701" y="6851740"/>
            <a:ext cx="740408" cy="740408"/>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2"/>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182" name="Freeform 11"/>
          <p:cNvSpPr>
            <a:spLocks/>
          </p:cNvSpPr>
          <p:nvPr/>
        </p:nvSpPr>
        <p:spPr bwMode="auto">
          <a:xfrm>
            <a:off x="9653750" y="7482455"/>
            <a:ext cx="888945" cy="393055"/>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2"/>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183" name="Freeform 12"/>
          <p:cNvSpPr>
            <a:spLocks/>
          </p:cNvSpPr>
          <p:nvPr/>
        </p:nvSpPr>
        <p:spPr bwMode="auto">
          <a:xfrm>
            <a:off x="8677970" y="7482457"/>
            <a:ext cx="884374" cy="393055"/>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2"/>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184" name="Freeform 13"/>
          <p:cNvSpPr>
            <a:spLocks/>
          </p:cNvSpPr>
          <p:nvPr/>
        </p:nvSpPr>
        <p:spPr bwMode="auto">
          <a:xfrm>
            <a:off x="7951272" y="6851742"/>
            <a:ext cx="738121" cy="740408"/>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185" name="Freeform 14"/>
          <p:cNvSpPr>
            <a:spLocks/>
          </p:cNvSpPr>
          <p:nvPr/>
        </p:nvSpPr>
        <p:spPr bwMode="auto">
          <a:xfrm>
            <a:off x="7665626" y="5978791"/>
            <a:ext cx="397624" cy="888945"/>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186" name="Freeform 15"/>
          <p:cNvSpPr>
            <a:spLocks/>
          </p:cNvSpPr>
          <p:nvPr/>
        </p:nvSpPr>
        <p:spPr bwMode="auto">
          <a:xfrm>
            <a:off x="7665624" y="5003009"/>
            <a:ext cx="397624" cy="884374"/>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187" name="Freeform 16"/>
          <p:cNvSpPr>
            <a:spLocks/>
          </p:cNvSpPr>
          <p:nvPr/>
        </p:nvSpPr>
        <p:spPr bwMode="auto">
          <a:xfrm>
            <a:off x="7951274" y="4276314"/>
            <a:ext cx="738121" cy="738123"/>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878787"/>
              </a:solidFill>
              <a:latin typeface="Questrial"/>
            </a:endParaRPr>
          </a:p>
        </p:txBody>
      </p:sp>
      <p:sp>
        <p:nvSpPr>
          <p:cNvPr id="188" name="Freeform 17"/>
          <p:cNvSpPr>
            <a:spLocks/>
          </p:cNvSpPr>
          <p:nvPr/>
        </p:nvSpPr>
        <p:spPr bwMode="auto">
          <a:xfrm>
            <a:off x="8677970" y="3990665"/>
            <a:ext cx="884374" cy="397624"/>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189" name="Oval 5"/>
          <p:cNvSpPr>
            <a:spLocks noChangeArrowheads="1"/>
          </p:cNvSpPr>
          <p:nvPr/>
        </p:nvSpPr>
        <p:spPr bwMode="auto">
          <a:xfrm>
            <a:off x="8026689" y="4351728"/>
            <a:ext cx="3165006" cy="3165006"/>
          </a:xfrm>
          <a:prstGeom prst="ellipse">
            <a:avLst/>
          </a:prstGeom>
          <a:solidFill>
            <a:schemeClr val="accent2"/>
          </a:solidFill>
          <a:ln>
            <a:noFill/>
          </a:ln>
          <a:effectLst/>
        </p:spPr>
        <p:txBody>
          <a:bodyPr vert="horz" wrap="square" lIns="0" tIns="365802" rIns="0" bIns="0" numCol="1" anchor="ctr" anchorCtr="0" compatLnSpc="1">
            <a:prstTxWarp prst="textNoShape">
              <a:avLst/>
            </a:prstTxWarp>
          </a:bodyPr>
          <a:lstStyle/>
          <a:p>
            <a:pPr algn="ctr" defTabSz="1828983">
              <a:defRPr/>
            </a:pPr>
            <a:endParaRPr lang="id-ID" sz="3600" kern="0" dirty="0">
              <a:solidFill>
                <a:srgbClr val="FFFFFF"/>
              </a:solidFill>
              <a:latin typeface="Questrial"/>
            </a:endParaRPr>
          </a:p>
        </p:txBody>
      </p:sp>
      <p:sp>
        <p:nvSpPr>
          <p:cNvPr id="239" name="TextBox 238"/>
          <p:cNvSpPr txBox="1"/>
          <p:nvPr/>
        </p:nvSpPr>
        <p:spPr>
          <a:xfrm>
            <a:off x="9255988" y="5138244"/>
            <a:ext cx="704120" cy="1323592"/>
          </a:xfrm>
          <a:prstGeom prst="rect">
            <a:avLst/>
          </a:prstGeom>
          <a:noFill/>
        </p:spPr>
        <p:txBody>
          <a:bodyPr wrap="none" rtlCol="0">
            <a:spAutoFit/>
          </a:bodyPr>
          <a:lstStyle/>
          <a:p>
            <a:pPr algn="ctr" defTabSz="1828983"/>
            <a:r>
              <a:rPr lang="en-US" sz="8001" dirty="0">
                <a:solidFill>
                  <a:srgbClr val="FFFFFF"/>
                </a:solidFill>
                <a:latin typeface="Flaticon" panose="02000603000000000000" pitchFamily="2" charset="0"/>
              </a:rPr>
              <a:t></a:t>
            </a:r>
          </a:p>
        </p:txBody>
      </p:sp>
      <p:sp>
        <p:nvSpPr>
          <p:cNvPr id="191" name="Freeform 6"/>
          <p:cNvSpPr>
            <a:spLocks/>
          </p:cNvSpPr>
          <p:nvPr/>
        </p:nvSpPr>
        <p:spPr bwMode="auto">
          <a:xfrm>
            <a:off x="15697781" y="4276314"/>
            <a:ext cx="740408" cy="738123"/>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4"/>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192" name="Freeform 7"/>
          <p:cNvSpPr>
            <a:spLocks/>
          </p:cNvSpPr>
          <p:nvPr/>
        </p:nvSpPr>
        <p:spPr bwMode="auto">
          <a:xfrm>
            <a:off x="14824832" y="3990665"/>
            <a:ext cx="888945" cy="397624"/>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4"/>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193" name="Freeform 8"/>
          <p:cNvSpPr>
            <a:spLocks/>
          </p:cNvSpPr>
          <p:nvPr/>
        </p:nvSpPr>
        <p:spPr bwMode="auto">
          <a:xfrm>
            <a:off x="16323928" y="5003009"/>
            <a:ext cx="397624" cy="884374"/>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4"/>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194" name="Freeform 9"/>
          <p:cNvSpPr>
            <a:spLocks/>
          </p:cNvSpPr>
          <p:nvPr/>
        </p:nvSpPr>
        <p:spPr bwMode="auto">
          <a:xfrm>
            <a:off x="16323932" y="5978791"/>
            <a:ext cx="397624" cy="888945"/>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4"/>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195" name="Freeform 10"/>
          <p:cNvSpPr>
            <a:spLocks/>
          </p:cNvSpPr>
          <p:nvPr/>
        </p:nvSpPr>
        <p:spPr bwMode="auto">
          <a:xfrm>
            <a:off x="15697787" y="6851740"/>
            <a:ext cx="740408" cy="740408"/>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196" name="Freeform 11"/>
          <p:cNvSpPr>
            <a:spLocks/>
          </p:cNvSpPr>
          <p:nvPr/>
        </p:nvSpPr>
        <p:spPr bwMode="auto">
          <a:xfrm>
            <a:off x="14824836" y="7482455"/>
            <a:ext cx="888945" cy="393055"/>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197" name="Freeform 12"/>
          <p:cNvSpPr>
            <a:spLocks/>
          </p:cNvSpPr>
          <p:nvPr/>
        </p:nvSpPr>
        <p:spPr bwMode="auto">
          <a:xfrm>
            <a:off x="13849057" y="7482457"/>
            <a:ext cx="884374" cy="393055"/>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198" name="Freeform 13"/>
          <p:cNvSpPr>
            <a:spLocks/>
          </p:cNvSpPr>
          <p:nvPr/>
        </p:nvSpPr>
        <p:spPr bwMode="auto">
          <a:xfrm>
            <a:off x="13122359" y="6851742"/>
            <a:ext cx="738121" cy="740408"/>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199" name="Freeform 14"/>
          <p:cNvSpPr>
            <a:spLocks/>
          </p:cNvSpPr>
          <p:nvPr/>
        </p:nvSpPr>
        <p:spPr bwMode="auto">
          <a:xfrm>
            <a:off x="12836712" y="5978791"/>
            <a:ext cx="397624" cy="888945"/>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200" name="Freeform 15"/>
          <p:cNvSpPr>
            <a:spLocks/>
          </p:cNvSpPr>
          <p:nvPr/>
        </p:nvSpPr>
        <p:spPr bwMode="auto">
          <a:xfrm>
            <a:off x="12836710" y="5003009"/>
            <a:ext cx="397624" cy="884374"/>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201" name="Freeform 16"/>
          <p:cNvSpPr>
            <a:spLocks/>
          </p:cNvSpPr>
          <p:nvPr/>
        </p:nvSpPr>
        <p:spPr bwMode="auto">
          <a:xfrm>
            <a:off x="13122359" y="4276314"/>
            <a:ext cx="738121" cy="738123"/>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202" name="Freeform 17"/>
          <p:cNvSpPr>
            <a:spLocks/>
          </p:cNvSpPr>
          <p:nvPr/>
        </p:nvSpPr>
        <p:spPr bwMode="auto">
          <a:xfrm>
            <a:off x="13849055" y="3990665"/>
            <a:ext cx="884374" cy="397624"/>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203" name="Oval 5"/>
          <p:cNvSpPr>
            <a:spLocks noChangeArrowheads="1"/>
          </p:cNvSpPr>
          <p:nvPr/>
        </p:nvSpPr>
        <p:spPr bwMode="auto">
          <a:xfrm>
            <a:off x="13197771" y="4351728"/>
            <a:ext cx="3165006" cy="3165006"/>
          </a:xfrm>
          <a:prstGeom prst="ellipse">
            <a:avLst/>
          </a:prstGeom>
          <a:solidFill>
            <a:schemeClr val="accent4"/>
          </a:solidFill>
          <a:ln>
            <a:noFill/>
          </a:ln>
          <a:effectLst/>
        </p:spPr>
        <p:txBody>
          <a:bodyPr vert="horz" wrap="square" lIns="0" tIns="365802" rIns="0" bIns="0" numCol="1" anchor="ctr" anchorCtr="0" compatLnSpc="1">
            <a:prstTxWarp prst="textNoShape">
              <a:avLst/>
            </a:prstTxWarp>
          </a:bodyPr>
          <a:lstStyle/>
          <a:p>
            <a:pPr algn="ctr" defTabSz="1828983">
              <a:defRPr/>
            </a:pPr>
            <a:endParaRPr lang="id-ID" sz="3600" kern="0" dirty="0">
              <a:solidFill>
                <a:srgbClr val="FFFFFF"/>
              </a:solidFill>
              <a:latin typeface="Questrial"/>
            </a:endParaRPr>
          </a:p>
        </p:txBody>
      </p:sp>
      <p:sp>
        <p:nvSpPr>
          <p:cNvPr id="240" name="TextBox 239"/>
          <p:cNvSpPr txBox="1"/>
          <p:nvPr/>
        </p:nvSpPr>
        <p:spPr>
          <a:xfrm>
            <a:off x="14427074" y="5138244"/>
            <a:ext cx="704120" cy="1323592"/>
          </a:xfrm>
          <a:prstGeom prst="rect">
            <a:avLst/>
          </a:prstGeom>
          <a:noFill/>
        </p:spPr>
        <p:txBody>
          <a:bodyPr wrap="none" rtlCol="0">
            <a:spAutoFit/>
          </a:bodyPr>
          <a:lstStyle/>
          <a:p>
            <a:pPr algn="ctr" defTabSz="1828983"/>
            <a:r>
              <a:rPr lang="en-US" sz="8001" dirty="0">
                <a:solidFill>
                  <a:srgbClr val="FFFFFF"/>
                </a:solidFill>
                <a:latin typeface="Flaticon" panose="02000603000000000000" pitchFamily="2" charset="0"/>
              </a:rPr>
              <a:t></a:t>
            </a:r>
          </a:p>
        </p:txBody>
      </p:sp>
      <p:sp>
        <p:nvSpPr>
          <p:cNvPr id="205" name="Freeform 6"/>
          <p:cNvSpPr>
            <a:spLocks/>
          </p:cNvSpPr>
          <p:nvPr/>
        </p:nvSpPr>
        <p:spPr bwMode="auto">
          <a:xfrm>
            <a:off x="20868866" y="4276314"/>
            <a:ext cx="740408" cy="738123"/>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6"/>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206" name="Freeform 7"/>
          <p:cNvSpPr>
            <a:spLocks/>
          </p:cNvSpPr>
          <p:nvPr/>
        </p:nvSpPr>
        <p:spPr bwMode="auto">
          <a:xfrm>
            <a:off x="19995915" y="3990665"/>
            <a:ext cx="888945" cy="397624"/>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6"/>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207" name="Freeform 8"/>
          <p:cNvSpPr>
            <a:spLocks/>
          </p:cNvSpPr>
          <p:nvPr/>
        </p:nvSpPr>
        <p:spPr bwMode="auto">
          <a:xfrm>
            <a:off x="21495014" y="5003009"/>
            <a:ext cx="397624" cy="884374"/>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6"/>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208" name="Freeform 9"/>
          <p:cNvSpPr>
            <a:spLocks/>
          </p:cNvSpPr>
          <p:nvPr/>
        </p:nvSpPr>
        <p:spPr bwMode="auto">
          <a:xfrm>
            <a:off x="21495020" y="5978791"/>
            <a:ext cx="397624" cy="888945"/>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6"/>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209" name="Freeform 10"/>
          <p:cNvSpPr>
            <a:spLocks/>
          </p:cNvSpPr>
          <p:nvPr/>
        </p:nvSpPr>
        <p:spPr bwMode="auto">
          <a:xfrm>
            <a:off x="20868878" y="6851740"/>
            <a:ext cx="740408" cy="740408"/>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6"/>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210" name="Freeform 11"/>
          <p:cNvSpPr>
            <a:spLocks/>
          </p:cNvSpPr>
          <p:nvPr/>
        </p:nvSpPr>
        <p:spPr bwMode="auto">
          <a:xfrm>
            <a:off x="19995923" y="7482455"/>
            <a:ext cx="888945" cy="393055"/>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6"/>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211" name="Freeform 12"/>
          <p:cNvSpPr>
            <a:spLocks/>
          </p:cNvSpPr>
          <p:nvPr/>
        </p:nvSpPr>
        <p:spPr bwMode="auto">
          <a:xfrm>
            <a:off x="19020143" y="7482457"/>
            <a:ext cx="884374" cy="393055"/>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6"/>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212" name="Freeform 13"/>
          <p:cNvSpPr>
            <a:spLocks/>
          </p:cNvSpPr>
          <p:nvPr/>
        </p:nvSpPr>
        <p:spPr bwMode="auto">
          <a:xfrm>
            <a:off x="18293446" y="6851742"/>
            <a:ext cx="738123" cy="740408"/>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6"/>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213" name="Freeform 14"/>
          <p:cNvSpPr>
            <a:spLocks/>
          </p:cNvSpPr>
          <p:nvPr/>
        </p:nvSpPr>
        <p:spPr bwMode="auto">
          <a:xfrm>
            <a:off x="18007795" y="5978791"/>
            <a:ext cx="397624" cy="888945"/>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6"/>
          </a:solidFill>
          <a:ln>
            <a:noFill/>
          </a:ln>
          <a:effectLst/>
        </p:spPr>
        <p:txBody>
          <a:bodyPr vert="horz" wrap="square" lIns="182901" tIns="91451" rIns="182901" bIns="91451" numCol="1" anchor="t" anchorCtr="0" compatLnSpc="1">
            <a:prstTxWarp prst="textNoShape">
              <a:avLst/>
            </a:prstTxWarp>
          </a:bodyPr>
          <a:lstStyle/>
          <a:p>
            <a:pPr defTabSz="1828983">
              <a:defRPr/>
            </a:pPr>
            <a:endParaRPr lang="id-ID" sz="3600" kern="0">
              <a:solidFill>
                <a:srgbClr val="323232"/>
              </a:solidFill>
              <a:latin typeface="Questrial"/>
            </a:endParaRPr>
          </a:p>
        </p:txBody>
      </p:sp>
      <p:sp>
        <p:nvSpPr>
          <p:cNvPr id="214" name="Freeform 15"/>
          <p:cNvSpPr>
            <a:spLocks/>
          </p:cNvSpPr>
          <p:nvPr/>
        </p:nvSpPr>
        <p:spPr bwMode="auto">
          <a:xfrm>
            <a:off x="18007803" y="5003009"/>
            <a:ext cx="397624" cy="884374"/>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215" name="Freeform 16"/>
          <p:cNvSpPr>
            <a:spLocks/>
          </p:cNvSpPr>
          <p:nvPr/>
        </p:nvSpPr>
        <p:spPr bwMode="auto">
          <a:xfrm>
            <a:off x="18293454" y="4276314"/>
            <a:ext cx="738123" cy="738123"/>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216" name="Freeform 17"/>
          <p:cNvSpPr>
            <a:spLocks/>
          </p:cNvSpPr>
          <p:nvPr/>
        </p:nvSpPr>
        <p:spPr bwMode="auto">
          <a:xfrm>
            <a:off x="19020149" y="3990665"/>
            <a:ext cx="884374" cy="397624"/>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rgbClr val="E1E9EA"/>
          </a:solidFill>
          <a:ln>
            <a:noFill/>
          </a:ln>
          <a:effectLst/>
        </p:spPr>
        <p:txBody>
          <a:bodyPr vert="horz" wrap="square" lIns="182901" tIns="91451" rIns="182901" bIns="91451" numCol="1" anchor="t" anchorCtr="0" compatLnSpc="1">
            <a:prstTxWarp prst="textNoShape">
              <a:avLst/>
            </a:prstTxWarp>
          </a:bodyPr>
          <a:lstStyle/>
          <a:p>
            <a:pPr defTabSz="1828983"/>
            <a:endParaRPr lang="id-ID" sz="3600" kern="0">
              <a:solidFill>
                <a:srgbClr val="878787"/>
              </a:solidFill>
              <a:latin typeface="Questrial"/>
            </a:endParaRPr>
          </a:p>
        </p:txBody>
      </p:sp>
      <p:sp>
        <p:nvSpPr>
          <p:cNvPr id="217" name="Oval 5"/>
          <p:cNvSpPr>
            <a:spLocks noChangeArrowheads="1"/>
          </p:cNvSpPr>
          <p:nvPr/>
        </p:nvSpPr>
        <p:spPr bwMode="auto">
          <a:xfrm>
            <a:off x="18368863" y="4351728"/>
            <a:ext cx="3165008" cy="3165006"/>
          </a:xfrm>
          <a:prstGeom prst="ellipse">
            <a:avLst/>
          </a:prstGeom>
          <a:solidFill>
            <a:schemeClr val="accent6"/>
          </a:solidFill>
          <a:ln>
            <a:noFill/>
          </a:ln>
          <a:effectLst/>
        </p:spPr>
        <p:txBody>
          <a:bodyPr vert="horz" wrap="square" lIns="0" tIns="365802" rIns="0" bIns="0" numCol="1" anchor="ctr" anchorCtr="0" compatLnSpc="1">
            <a:prstTxWarp prst="textNoShape">
              <a:avLst/>
            </a:prstTxWarp>
          </a:bodyPr>
          <a:lstStyle/>
          <a:p>
            <a:pPr algn="ctr" defTabSz="1828983">
              <a:defRPr/>
            </a:pPr>
            <a:endParaRPr lang="id-ID" sz="3600" kern="0" dirty="0">
              <a:solidFill>
                <a:srgbClr val="FFFFFF"/>
              </a:solidFill>
              <a:latin typeface="Questrial"/>
            </a:endParaRPr>
          </a:p>
        </p:txBody>
      </p:sp>
      <p:sp>
        <p:nvSpPr>
          <p:cNvPr id="241" name="TextBox 240"/>
          <p:cNvSpPr txBox="1"/>
          <p:nvPr/>
        </p:nvSpPr>
        <p:spPr>
          <a:xfrm>
            <a:off x="19598161" y="5138244"/>
            <a:ext cx="704120" cy="1323592"/>
          </a:xfrm>
          <a:prstGeom prst="rect">
            <a:avLst/>
          </a:prstGeom>
          <a:noFill/>
        </p:spPr>
        <p:txBody>
          <a:bodyPr wrap="none" rtlCol="0">
            <a:spAutoFit/>
          </a:bodyPr>
          <a:lstStyle/>
          <a:p>
            <a:pPr algn="ctr" defTabSz="1828983"/>
            <a:r>
              <a:rPr lang="en-US" sz="8001" dirty="0">
                <a:solidFill>
                  <a:srgbClr val="FFFFFF"/>
                </a:solidFill>
                <a:latin typeface="Flaticon" panose="02000603000000000000" pitchFamily="2" charset="0"/>
              </a:rPr>
              <a:t></a:t>
            </a:r>
          </a:p>
        </p:txBody>
      </p:sp>
      <p:sp>
        <p:nvSpPr>
          <p:cNvPr id="242" name="TextBox 241"/>
          <p:cNvSpPr txBox="1"/>
          <p:nvPr/>
        </p:nvSpPr>
        <p:spPr>
          <a:xfrm>
            <a:off x="7528024" y="9743223"/>
            <a:ext cx="4147134" cy="1688154"/>
          </a:xfrm>
          <a:prstGeom prst="rect">
            <a:avLst/>
          </a:prstGeom>
          <a:noFill/>
        </p:spPr>
        <p:txBody>
          <a:bodyPr wrap="square" rtlCol="0" anchor="t">
            <a:spAutoFit/>
          </a:bodyPr>
          <a:lstStyle/>
          <a:p>
            <a:pPr algn="ctr" defTabSz="1828983">
              <a:lnSpc>
                <a:spcPct val="110000"/>
              </a:lnSpc>
            </a:pPr>
            <a:r>
              <a:rPr lang="en-US" sz="2400" dirty="0"/>
              <a:t>Nullam convall, orci congue urna, maxim lectus magna id maximus.</a:t>
            </a:r>
          </a:p>
        </p:txBody>
      </p:sp>
      <p:sp>
        <p:nvSpPr>
          <p:cNvPr id="243" name="TextBox 242"/>
          <p:cNvSpPr txBox="1"/>
          <p:nvPr/>
        </p:nvSpPr>
        <p:spPr>
          <a:xfrm>
            <a:off x="2356938" y="9716929"/>
            <a:ext cx="4147134" cy="1688154"/>
          </a:xfrm>
          <a:prstGeom prst="rect">
            <a:avLst/>
          </a:prstGeom>
          <a:noFill/>
        </p:spPr>
        <p:txBody>
          <a:bodyPr wrap="square" rtlCol="0" anchor="t">
            <a:spAutoFit/>
          </a:bodyPr>
          <a:lstStyle/>
          <a:p>
            <a:pPr algn="ctr" defTabSz="1828983">
              <a:lnSpc>
                <a:spcPct val="110000"/>
              </a:lnSpc>
            </a:pPr>
            <a:r>
              <a:rPr lang="en-US" sz="2400" dirty="0"/>
              <a:t>Nullam convall, orci congue urna, maxim lectus magna id maximus.</a:t>
            </a:r>
          </a:p>
        </p:txBody>
      </p:sp>
      <p:sp>
        <p:nvSpPr>
          <p:cNvPr id="244" name="TextBox 243"/>
          <p:cNvSpPr txBox="1"/>
          <p:nvPr/>
        </p:nvSpPr>
        <p:spPr>
          <a:xfrm>
            <a:off x="12705565" y="9743223"/>
            <a:ext cx="4147134" cy="1688154"/>
          </a:xfrm>
          <a:prstGeom prst="rect">
            <a:avLst/>
          </a:prstGeom>
          <a:noFill/>
        </p:spPr>
        <p:txBody>
          <a:bodyPr wrap="square" rtlCol="0" anchor="t">
            <a:spAutoFit/>
          </a:bodyPr>
          <a:lstStyle/>
          <a:p>
            <a:pPr algn="ctr" defTabSz="1828983">
              <a:lnSpc>
                <a:spcPct val="110000"/>
              </a:lnSpc>
            </a:pPr>
            <a:r>
              <a:rPr lang="en-US" sz="2400" dirty="0"/>
              <a:t>Nullam convall, orci congue urna, maxim lectus magna id maximus.</a:t>
            </a:r>
          </a:p>
        </p:txBody>
      </p:sp>
      <p:sp>
        <p:nvSpPr>
          <p:cNvPr id="245" name="TextBox 244"/>
          <p:cNvSpPr txBox="1"/>
          <p:nvPr/>
        </p:nvSpPr>
        <p:spPr>
          <a:xfrm>
            <a:off x="17883108" y="9743223"/>
            <a:ext cx="4147134" cy="1688154"/>
          </a:xfrm>
          <a:prstGeom prst="rect">
            <a:avLst/>
          </a:prstGeom>
          <a:noFill/>
        </p:spPr>
        <p:txBody>
          <a:bodyPr wrap="square" rtlCol="0" anchor="t">
            <a:spAutoFit/>
          </a:bodyPr>
          <a:lstStyle/>
          <a:p>
            <a:pPr algn="ctr" defTabSz="1828983">
              <a:lnSpc>
                <a:spcPct val="110000"/>
              </a:lnSpc>
            </a:pPr>
            <a:r>
              <a:rPr lang="en-US" sz="2400" dirty="0"/>
              <a:t>Nullam convall, orci congue urna, maxim lectus magna id maximus.</a:t>
            </a:r>
          </a:p>
        </p:txBody>
      </p:sp>
      <p:sp>
        <p:nvSpPr>
          <p:cNvPr id="2" name="Title 1">
            <a:extLst>
              <a:ext uri="{FF2B5EF4-FFF2-40B4-BE49-F238E27FC236}">
                <a16:creationId xmlns:a16="http://schemas.microsoft.com/office/drawing/2014/main" id="{BB38E757-1777-48F1-A6CD-7D62984D6756}"/>
              </a:ext>
            </a:extLst>
          </p:cNvPr>
          <p:cNvSpPr>
            <a:spLocks noGrp="1"/>
          </p:cNvSpPr>
          <p:nvPr>
            <p:ph type="title"/>
          </p:nvPr>
        </p:nvSpPr>
        <p:spPr/>
        <p:txBody>
          <a:bodyPr>
            <a:normAutofit/>
          </a:bodyPr>
          <a:lstStyle/>
          <a:p>
            <a:r>
              <a:rPr lang="en-US" sz="7200" dirty="0"/>
              <a:t>YOUR AWESOME TITLE HERE </a:t>
            </a:r>
          </a:p>
        </p:txBody>
      </p:sp>
    </p:spTree>
    <p:extLst>
      <p:ext uri="{BB962C8B-B14F-4D97-AF65-F5344CB8AC3E}">
        <p14:creationId xmlns:p14="http://schemas.microsoft.com/office/powerpoint/2010/main" val="294880387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5"/>
          <p:cNvSpPr>
            <a:spLocks/>
          </p:cNvSpPr>
          <p:nvPr/>
        </p:nvSpPr>
        <p:spPr bwMode="auto">
          <a:xfrm>
            <a:off x="1587462" y="3824292"/>
            <a:ext cx="4985121" cy="4980898"/>
          </a:xfrm>
          <a:custGeom>
            <a:avLst/>
            <a:gdLst>
              <a:gd name="T0" fmla="*/ 591 w 1181"/>
              <a:gd name="T1" fmla="*/ 1180 h 1180"/>
              <a:gd name="T2" fmla="*/ 0 w 1181"/>
              <a:gd name="T3" fmla="*/ 590 h 1180"/>
              <a:gd name="T4" fmla="*/ 591 w 1181"/>
              <a:gd name="T5" fmla="*/ 0 h 1180"/>
              <a:gd name="T6" fmla="*/ 1181 w 1181"/>
              <a:gd name="T7" fmla="*/ 590 h 1180"/>
              <a:gd name="T8" fmla="*/ 591 w 1181"/>
              <a:gd name="T9" fmla="*/ 1180 h 1180"/>
            </a:gdLst>
            <a:ahLst/>
            <a:cxnLst>
              <a:cxn ang="0">
                <a:pos x="T0" y="T1"/>
              </a:cxn>
              <a:cxn ang="0">
                <a:pos x="T2" y="T3"/>
              </a:cxn>
              <a:cxn ang="0">
                <a:pos x="T4" y="T5"/>
              </a:cxn>
              <a:cxn ang="0">
                <a:pos x="T6" y="T7"/>
              </a:cxn>
              <a:cxn ang="0">
                <a:pos x="T8" y="T9"/>
              </a:cxn>
            </a:cxnLst>
            <a:rect l="0" t="0" r="r" b="b"/>
            <a:pathLst>
              <a:path w="1181" h="1180">
                <a:moveTo>
                  <a:pt x="591" y="1180"/>
                </a:moveTo>
                <a:lnTo>
                  <a:pt x="0" y="590"/>
                </a:lnTo>
                <a:lnTo>
                  <a:pt x="591" y="0"/>
                </a:lnTo>
                <a:lnTo>
                  <a:pt x="1181" y="590"/>
                </a:lnTo>
                <a:lnTo>
                  <a:pt x="591" y="1180"/>
                </a:lnTo>
                <a:close/>
              </a:path>
            </a:pathLst>
          </a:custGeom>
          <a:solidFill>
            <a:schemeClr val="tx2">
              <a:alpha val="8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pPr defTabSz="1828983"/>
            <a:endParaRPr lang="en-US" sz="3600">
              <a:solidFill>
                <a:srgbClr val="878787"/>
              </a:solidFill>
              <a:latin typeface="Questrial"/>
            </a:endParaRPr>
          </a:p>
        </p:txBody>
      </p:sp>
      <p:sp>
        <p:nvSpPr>
          <p:cNvPr id="25" name="Freeform 6"/>
          <p:cNvSpPr>
            <a:spLocks/>
          </p:cNvSpPr>
          <p:nvPr/>
        </p:nvSpPr>
        <p:spPr bwMode="auto">
          <a:xfrm>
            <a:off x="5641079" y="3824292"/>
            <a:ext cx="4989341" cy="4980898"/>
          </a:xfrm>
          <a:custGeom>
            <a:avLst/>
            <a:gdLst>
              <a:gd name="T0" fmla="*/ 591 w 1182"/>
              <a:gd name="T1" fmla="*/ 1180 h 1180"/>
              <a:gd name="T2" fmla="*/ 0 w 1182"/>
              <a:gd name="T3" fmla="*/ 590 h 1180"/>
              <a:gd name="T4" fmla="*/ 591 w 1182"/>
              <a:gd name="T5" fmla="*/ 0 h 1180"/>
              <a:gd name="T6" fmla="*/ 1182 w 1182"/>
              <a:gd name="T7" fmla="*/ 590 h 1180"/>
              <a:gd name="T8" fmla="*/ 591 w 1182"/>
              <a:gd name="T9" fmla="*/ 1180 h 1180"/>
            </a:gdLst>
            <a:ahLst/>
            <a:cxnLst>
              <a:cxn ang="0">
                <a:pos x="T0" y="T1"/>
              </a:cxn>
              <a:cxn ang="0">
                <a:pos x="T2" y="T3"/>
              </a:cxn>
              <a:cxn ang="0">
                <a:pos x="T4" y="T5"/>
              </a:cxn>
              <a:cxn ang="0">
                <a:pos x="T6" y="T7"/>
              </a:cxn>
              <a:cxn ang="0">
                <a:pos x="T8" y="T9"/>
              </a:cxn>
            </a:cxnLst>
            <a:rect l="0" t="0" r="r" b="b"/>
            <a:pathLst>
              <a:path w="1182" h="1180">
                <a:moveTo>
                  <a:pt x="591" y="1180"/>
                </a:moveTo>
                <a:lnTo>
                  <a:pt x="0" y="590"/>
                </a:lnTo>
                <a:lnTo>
                  <a:pt x="591" y="0"/>
                </a:lnTo>
                <a:lnTo>
                  <a:pt x="1182" y="590"/>
                </a:lnTo>
                <a:lnTo>
                  <a:pt x="591" y="1180"/>
                </a:lnTo>
                <a:close/>
              </a:path>
            </a:pathLst>
          </a:custGeom>
          <a:solidFill>
            <a:schemeClr val="accent1">
              <a:alpha val="8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pPr defTabSz="1828983"/>
            <a:endParaRPr lang="en-US" sz="3600">
              <a:solidFill>
                <a:srgbClr val="878787"/>
              </a:solidFill>
              <a:latin typeface="Questrial"/>
            </a:endParaRPr>
          </a:p>
        </p:txBody>
      </p:sp>
      <p:sp>
        <p:nvSpPr>
          <p:cNvPr id="26" name="Freeform 7"/>
          <p:cNvSpPr>
            <a:spLocks/>
          </p:cNvSpPr>
          <p:nvPr/>
        </p:nvSpPr>
        <p:spPr bwMode="auto">
          <a:xfrm>
            <a:off x="9698918" y="3824292"/>
            <a:ext cx="4985121" cy="4980898"/>
          </a:xfrm>
          <a:custGeom>
            <a:avLst/>
            <a:gdLst>
              <a:gd name="T0" fmla="*/ 590 w 1181"/>
              <a:gd name="T1" fmla="*/ 1180 h 1180"/>
              <a:gd name="T2" fmla="*/ 0 w 1181"/>
              <a:gd name="T3" fmla="*/ 590 h 1180"/>
              <a:gd name="T4" fmla="*/ 590 w 1181"/>
              <a:gd name="T5" fmla="*/ 0 h 1180"/>
              <a:gd name="T6" fmla="*/ 1181 w 1181"/>
              <a:gd name="T7" fmla="*/ 590 h 1180"/>
              <a:gd name="T8" fmla="*/ 590 w 1181"/>
              <a:gd name="T9" fmla="*/ 1180 h 1180"/>
            </a:gdLst>
            <a:ahLst/>
            <a:cxnLst>
              <a:cxn ang="0">
                <a:pos x="T0" y="T1"/>
              </a:cxn>
              <a:cxn ang="0">
                <a:pos x="T2" y="T3"/>
              </a:cxn>
              <a:cxn ang="0">
                <a:pos x="T4" y="T5"/>
              </a:cxn>
              <a:cxn ang="0">
                <a:pos x="T6" y="T7"/>
              </a:cxn>
              <a:cxn ang="0">
                <a:pos x="T8" y="T9"/>
              </a:cxn>
            </a:cxnLst>
            <a:rect l="0" t="0" r="r" b="b"/>
            <a:pathLst>
              <a:path w="1181" h="1180">
                <a:moveTo>
                  <a:pt x="590" y="1180"/>
                </a:moveTo>
                <a:lnTo>
                  <a:pt x="0" y="590"/>
                </a:lnTo>
                <a:lnTo>
                  <a:pt x="590" y="0"/>
                </a:lnTo>
                <a:lnTo>
                  <a:pt x="1181" y="590"/>
                </a:lnTo>
                <a:lnTo>
                  <a:pt x="590" y="1180"/>
                </a:lnTo>
                <a:close/>
              </a:path>
            </a:pathLst>
          </a:custGeom>
          <a:solidFill>
            <a:schemeClr val="accent3">
              <a:alpha val="8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pPr defTabSz="1828983"/>
            <a:endParaRPr lang="en-US" sz="3600">
              <a:solidFill>
                <a:srgbClr val="878787"/>
              </a:solidFill>
              <a:latin typeface="Questrial"/>
            </a:endParaRPr>
          </a:p>
        </p:txBody>
      </p:sp>
      <p:sp>
        <p:nvSpPr>
          <p:cNvPr id="27" name="Freeform 8"/>
          <p:cNvSpPr>
            <a:spLocks/>
          </p:cNvSpPr>
          <p:nvPr/>
        </p:nvSpPr>
        <p:spPr bwMode="auto">
          <a:xfrm>
            <a:off x="13752535" y="3824292"/>
            <a:ext cx="4985121" cy="4980898"/>
          </a:xfrm>
          <a:custGeom>
            <a:avLst/>
            <a:gdLst>
              <a:gd name="T0" fmla="*/ 590 w 1181"/>
              <a:gd name="T1" fmla="*/ 1180 h 1180"/>
              <a:gd name="T2" fmla="*/ 0 w 1181"/>
              <a:gd name="T3" fmla="*/ 590 h 1180"/>
              <a:gd name="T4" fmla="*/ 590 w 1181"/>
              <a:gd name="T5" fmla="*/ 0 h 1180"/>
              <a:gd name="T6" fmla="*/ 1181 w 1181"/>
              <a:gd name="T7" fmla="*/ 590 h 1180"/>
              <a:gd name="T8" fmla="*/ 590 w 1181"/>
              <a:gd name="T9" fmla="*/ 1180 h 1180"/>
            </a:gdLst>
            <a:ahLst/>
            <a:cxnLst>
              <a:cxn ang="0">
                <a:pos x="T0" y="T1"/>
              </a:cxn>
              <a:cxn ang="0">
                <a:pos x="T2" y="T3"/>
              </a:cxn>
              <a:cxn ang="0">
                <a:pos x="T4" y="T5"/>
              </a:cxn>
              <a:cxn ang="0">
                <a:pos x="T6" y="T7"/>
              </a:cxn>
              <a:cxn ang="0">
                <a:pos x="T8" y="T9"/>
              </a:cxn>
            </a:cxnLst>
            <a:rect l="0" t="0" r="r" b="b"/>
            <a:pathLst>
              <a:path w="1181" h="1180">
                <a:moveTo>
                  <a:pt x="590" y="1180"/>
                </a:moveTo>
                <a:lnTo>
                  <a:pt x="0" y="590"/>
                </a:lnTo>
                <a:lnTo>
                  <a:pt x="590" y="0"/>
                </a:lnTo>
                <a:lnTo>
                  <a:pt x="1181" y="590"/>
                </a:lnTo>
                <a:lnTo>
                  <a:pt x="590" y="1180"/>
                </a:lnTo>
                <a:close/>
              </a:path>
            </a:pathLst>
          </a:custGeom>
          <a:solidFill>
            <a:schemeClr val="accent5">
              <a:alpha val="8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pPr defTabSz="1828983"/>
            <a:endParaRPr lang="en-US" sz="3600">
              <a:solidFill>
                <a:srgbClr val="878787"/>
              </a:solidFill>
              <a:latin typeface="Questrial"/>
            </a:endParaRPr>
          </a:p>
        </p:txBody>
      </p:sp>
      <p:sp>
        <p:nvSpPr>
          <p:cNvPr id="29" name="Freeform 9"/>
          <p:cNvSpPr>
            <a:spLocks/>
          </p:cNvSpPr>
          <p:nvPr/>
        </p:nvSpPr>
        <p:spPr bwMode="auto">
          <a:xfrm>
            <a:off x="17806152" y="3824292"/>
            <a:ext cx="4993562" cy="4980898"/>
          </a:xfrm>
          <a:custGeom>
            <a:avLst/>
            <a:gdLst>
              <a:gd name="T0" fmla="*/ 591 w 1183"/>
              <a:gd name="T1" fmla="*/ 1180 h 1180"/>
              <a:gd name="T2" fmla="*/ 0 w 1183"/>
              <a:gd name="T3" fmla="*/ 590 h 1180"/>
              <a:gd name="T4" fmla="*/ 591 w 1183"/>
              <a:gd name="T5" fmla="*/ 0 h 1180"/>
              <a:gd name="T6" fmla="*/ 1183 w 1183"/>
              <a:gd name="T7" fmla="*/ 590 h 1180"/>
              <a:gd name="T8" fmla="*/ 591 w 1183"/>
              <a:gd name="T9" fmla="*/ 1180 h 1180"/>
            </a:gdLst>
            <a:ahLst/>
            <a:cxnLst>
              <a:cxn ang="0">
                <a:pos x="T0" y="T1"/>
              </a:cxn>
              <a:cxn ang="0">
                <a:pos x="T2" y="T3"/>
              </a:cxn>
              <a:cxn ang="0">
                <a:pos x="T4" y="T5"/>
              </a:cxn>
              <a:cxn ang="0">
                <a:pos x="T6" y="T7"/>
              </a:cxn>
              <a:cxn ang="0">
                <a:pos x="T8" y="T9"/>
              </a:cxn>
            </a:cxnLst>
            <a:rect l="0" t="0" r="r" b="b"/>
            <a:pathLst>
              <a:path w="1183" h="1180">
                <a:moveTo>
                  <a:pt x="591" y="1180"/>
                </a:moveTo>
                <a:lnTo>
                  <a:pt x="0" y="590"/>
                </a:lnTo>
                <a:lnTo>
                  <a:pt x="591" y="0"/>
                </a:lnTo>
                <a:lnTo>
                  <a:pt x="1183" y="590"/>
                </a:lnTo>
                <a:lnTo>
                  <a:pt x="591" y="1180"/>
                </a:lnTo>
                <a:close/>
              </a:path>
            </a:pathLst>
          </a:custGeom>
          <a:solidFill>
            <a:schemeClr val="accent6">
              <a:alpha val="8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pPr defTabSz="1828983"/>
            <a:endParaRPr lang="en-US" sz="3600">
              <a:solidFill>
                <a:srgbClr val="878787"/>
              </a:solidFill>
              <a:latin typeface="Questrial"/>
            </a:endParaRPr>
          </a:p>
        </p:txBody>
      </p:sp>
      <p:sp>
        <p:nvSpPr>
          <p:cNvPr id="47" name="TextBox 46"/>
          <p:cNvSpPr txBox="1"/>
          <p:nvPr/>
        </p:nvSpPr>
        <p:spPr>
          <a:xfrm>
            <a:off x="7783691" y="5652947"/>
            <a:ext cx="704120" cy="1323592"/>
          </a:xfrm>
          <a:prstGeom prst="rect">
            <a:avLst/>
          </a:prstGeom>
          <a:noFill/>
        </p:spPr>
        <p:txBody>
          <a:bodyPr wrap="none" rtlCol="0" anchor="ctr">
            <a:spAutoFit/>
          </a:bodyPr>
          <a:lstStyle/>
          <a:p>
            <a:pPr algn="ctr" defTabSz="1828983"/>
            <a:r>
              <a:rPr lang="en-US" sz="8001" dirty="0">
                <a:solidFill>
                  <a:srgbClr val="FFFFFF"/>
                </a:solidFill>
                <a:latin typeface="Flaticon" panose="02000603000000000000" pitchFamily="2" charset="0"/>
              </a:rPr>
              <a:t></a:t>
            </a:r>
          </a:p>
        </p:txBody>
      </p:sp>
      <p:sp>
        <p:nvSpPr>
          <p:cNvPr id="48" name="TextBox 47"/>
          <p:cNvSpPr txBox="1"/>
          <p:nvPr/>
        </p:nvSpPr>
        <p:spPr>
          <a:xfrm>
            <a:off x="3727964" y="5652947"/>
            <a:ext cx="704120" cy="1323592"/>
          </a:xfrm>
          <a:prstGeom prst="rect">
            <a:avLst/>
          </a:prstGeom>
          <a:noFill/>
        </p:spPr>
        <p:txBody>
          <a:bodyPr wrap="none" rtlCol="0" anchor="ctr">
            <a:spAutoFit/>
          </a:bodyPr>
          <a:lstStyle/>
          <a:p>
            <a:pPr algn="ctr" defTabSz="1828983"/>
            <a:r>
              <a:rPr lang="en-US" sz="8001" dirty="0">
                <a:solidFill>
                  <a:srgbClr val="FFFFFF"/>
                </a:solidFill>
                <a:latin typeface="Flaticon" panose="02000603000000000000" pitchFamily="2" charset="0"/>
              </a:rPr>
              <a:t></a:t>
            </a:r>
          </a:p>
        </p:txBody>
      </p:sp>
      <p:sp>
        <p:nvSpPr>
          <p:cNvPr id="59" name="TextBox 58"/>
          <p:cNvSpPr txBox="1"/>
          <p:nvPr/>
        </p:nvSpPr>
        <p:spPr>
          <a:xfrm>
            <a:off x="11839421" y="5652947"/>
            <a:ext cx="704120" cy="1323592"/>
          </a:xfrm>
          <a:prstGeom prst="rect">
            <a:avLst/>
          </a:prstGeom>
          <a:noFill/>
        </p:spPr>
        <p:txBody>
          <a:bodyPr wrap="none" rtlCol="0" anchor="ctr">
            <a:spAutoFit/>
          </a:bodyPr>
          <a:lstStyle/>
          <a:p>
            <a:pPr algn="ctr" defTabSz="1828983"/>
            <a:r>
              <a:rPr lang="en-US" sz="8001" dirty="0">
                <a:solidFill>
                  <a:srgbClr val="FFFFFF"/>
                </a:solidFill>
                <a:latin typeface="Flaticon" panose="02000603000000000000" pitchFamily="2" charset="0"/>
              </a:rPr>
              <a:t></a:t>
            </a:r>
          </a:p>
        </p:txBody>
      </p:sp>
      <p:sp>
        <p:nvSpPr>
          <p:cNvPr id="60" name="TextBox 59"/>
          <p:cNvSpPr txBox="1"/>
          <p:nvPr/>
        </p:nvSpPr>
        <p:spPr>
          <a:xfrm>
            <a:off x="19950875" y="5652947"/>
            <a:ext cx="704120" cy="1323592"/>
          </a:xfrm>
          <a:prstGeom prst="rect">
            <a:avLst/>
          </a:prstGeom>
          <a:noFill/>
        </p:spPr>
        <p:txBody>
          <a:bodyPr wrap="none" rtlCol="0" anchor="ctr">
            <a:spAutoFit/>
          </a:bodyPr>
          <a:lstStyle/>
          <a:p>
            <a:pPr algn="ctr" defTabSz="1828983"/>
            <a:r>
              <a:rPr lang="en-US" sz="8001" dirty="0">
                <a:solidFill>
                  <a:srgbClr val="FFFFFF"/>
                </a:solidFill>
                <a:latin typeface="Flaticon" panose="02000603000000000000" pitchFamily="2" charset="0"/>
              </a:rPr>
              <a:t></a:t>
            </a:r>
          </a:p>
        </p:txBody>
      </p:sp>
      <p:sp>
        <p:nvSpPr>
          <p:cNvPr id="61" name="TextBox 60"/>
          <p:cNvSpPr txBox="1"/>
          <p:nvPr/>
        </p:nvSpPr>
        <p:spPr>
          <a:xfrm>
            <a:off x="15893038" y="5652947"/>
            <a:ext cx="704120" cy="1323592"/>
          </a:xfrm>
          <a:prstGeom prst="rect">
            <a:avLst/>
          </a:prstGeom>
          <a:noFill/>
        </p:spPr>
        <p:txBody>
          <a:bodyPr wrap="none" rtlCol="0" anchor="ctr">
            <a:spAutoFit/>
          </a:bodyPr>
          <a:lstStyle/>
          <a:p>
            <a:pPr algn="ctr" defTabSz="1828983"/>
            <a:r>
              <a:rPr lang="en-US" sz="8001" dirty="0">
                <a:solidFill>
                  <a:srgbClr val="FFFFFF"/>
                </a:solidFill>
                <a:latin typeface="Flaticon" panose="02000603000000000000" pitchFamily="2" charset="0"/>
              </a:rPr>
              <a:t></a:t>
            </a:r>
          </a:p>
        </p:txBody>
      </p:sp>
      <p:sp>
        <p:nvSpPr>
          <p:cNvPr id="30" name="TextBox 29"/>
          <p:cNvSpPr txBox="1"/>
          <p:nvPr/>
        </p:nvSpPr>
        <p:spPr>
          <a:xfrm>
            <a:off x="2582485" y="9647170"/>
            <a:ext cx="2995078" cy="584843"/>
          </a:xfrm>
          <a:prstGeom prst="rect">
            <a:avLst/>
          </a:prstGeom>
          <a:noFill/>
        </p:spPr>
        <p:txBody>
          <a:bodyPr wrap="none" rtlCol="0">
            <a:spAutoFit/>
          </a:bodyPr>
          <a:lstStyle/>
          <a:p>
            <a:pPr algn="ctr" defTabSz="1828983"/>
            <a:r>
              <a:rPr lang="en-US" sz="3200" dirty="0"/>
              <a:t>Add title here</a:t>
            </a:r>
          </a:p>
        </p:txBody>
      </p:sp>
      <p:sp>
        <p:nvSpPr>
          <p:cNvPr id="31" name="TextBox 30"/>
          <p:cNvSpPr txBox="1"/>
          <p:nvPr/>
        </p:nvSpPr>
        <p:spPr>
          <a:xfrm>
            <a:off x="2088804" y="10317892"/>
            <a:ext cx="3982437" cy="884640"/>
          </a:xfrm>
          <a:prstGeom prst="rect">
            <a:avLst/>
          </a:prstGeom>
          <a:noFill/>
        </p:spPr>
        <p:txBody>
          <a:bodyPr wrap="square" rtlCol="0">
            <a:spAutoFit/>
          </a:bodyPr>
          <a:lstStyle/>
          <a:p>
            <a:pPr algn="ctr" defTabSz="1828983">
              <a:lnSpc>
                <a:spcPct val="110000"/>
              </a:lnSpc>
            </a:pPr>
            <a:r>
              <a:rPr lang="en-US" sz="2400" dirty="0"/>
              <a:t>Sed perspiciatis omnis iste natus voluptatem.</a:t>
            </a:r>
          </a:p>
        </p:txBody>
      </p:sp>
      <p:sp>
        <p:nvSpPr>
          <p:cNvPr id="42" name="TextBox 41"/>
          <p:cNvSpPr txBox="1"/>
          <p:nvPr/>
        </p:nvSpPr>
        <p:spPr>
          <a:xfrm>
            <a:off x="6638212" y="9647170"/>
            <a:ext cx="2995078" cy="584843"/>
          </a:xfrm>
          <a:prstGeom prst="rect">
            <a:avLst/>
          </a:prstGeom>
          <a:noFill/>
        </p:spPr>
        <p:txBody>
          <a:bodyPr wrap="none" rtlCol="0">
            <a:spAutoFit/>
          </a:bodyPr>
          <a:lstStyle/>
          <a:p>
            <a:pPr algn="ctr" defTabSz="1828983"/>
            <a:r>
              <a:rPr lang="en-US" sz="3200" dirty="0"/>
              <a:t>Add title here</a:t>
            </a:r>
          </a:p>
        </p:txBody>
      </p:sp>
      <p:sp>
        <p:nvSpPr>
          <p:cNvPr id="43" name="TextBox 42"/>
          <p:cNvSpPr txBox="1"/>
          <p:nvPr/>
        </p:nvSpPr>
        <p:spPr>
          <a:xfrm>
            <a:off x="6144531" y="10317892"/>
            <a:ext cx="3982437" cy="884640"/>
          </a:xfrm>
          <a:prstGeom prst="rect">
            <a:avLst/>
          </a:prstGeom>
          <a:noFill/>
        </p:spPr>
        <p:txBody>
          <a:bodyPr wrap="square" rtlCol="0">
            <a:spAutoFit/>
          </a:bodyPr>
          <a:lstStyle/>
          <a:p>
            <a:pPr algn="ctr" defTabSz="1828983">
              <a:lnSpc>
                <a:spcPct val="110000"/>
              </a:lnSpc>
            </a:pPr>
            <a:r>
              <a:rPr lang="en-US" sz="2400" dirty="0"/>
              <a:t>Sed perspiciatis omnis iste natus voluptatem.</a:t>
            </a:r>
          </a:p>
        </p:txBody>
      </p:sp>
      <p:sp>
        <p:nvSpPr>
          <p:cNvPr id="44" name="TextBox 43"/>
          <p:cNvSpPr txBox="1"/>
          <p:nvPr/>
        </p:nvSpPr>
        <p:spPr>
          <a:xfrm>
            <a:off x="10693942" y="9647170"/>
            <a:ext cx="2995078" cy="584843"/>
          </a:xfrm>
          <a:prstGeom prst="rect">
            <a:avLst/>
          </a:prstGeom>
          <a:noFill/>
        </p:spPr>
        <p:txBody>
          <a:bodyPr wrap="none" rtlCol="0">
            <a:spAutoFit/>
          </a:bodyPr>
          <a:lstStyle/>
          <a:p>
            <a:pPr algn="ctr" defTabSz="1828983"/>
            <a:r>
              <a:rPr lang="en-US" sz="3200" dirty="0"/>
              <a:t>Add title here</a:t>
            </a:r>
          </a:p>
        </p:txBody>
      </p:sp>
      <p:sp>
        <p:nvSpPr>
          <p:cNvPr id="45" name="TextBox 44"/>
          <p:cNvSpPr txBox="1"/>
          <p:nvPr/>
        </p:nvSpPr>
        <p:spPr>
          <a:xfrm>
            <a:off x="10200260" y="10317892"/>
            <a:ext cx="3982437" cy="884640"/>
          </a:xfrm>
          <a:prstGeom prst="rect">
            <a:avLst/>
          </a:prstGeom>
          <a:noFill/>
        </p:spPr>
        <p:txBody>
          <a:bodyPr wrap="square" rtlCol="0">
            <a:spAutoFit/>
          </a:bodyPr>
          <a:lstStyle/>
          <a:p>
            <a:pPr algn="ctr" defTabSz="1828983">
              <a:lnSpc>
                <a:spcPct val="110000"/>
              </a:lnSpc>
            </a:pPr>
            <a:r>
              <a:rPr lang="en-US" sz="2400" dirty="0"/>
              <a:t>Sed perspiciatis omnis iste natus voluptatem.</a:t>
            </a:r>
          </a:p>
        </p:txBody>
      </p:sp>
      <p:sp>
        <p:nvSpPr>
          <p:cNvPr id="46" name="TextBox 45"/>
          <p:cNvSpPr txBox="1"/>
          <p:nvPr/>
        </p:nvSpPr>
        <p:spPr>
          <a:xfrm>
            <a:off x="14747559" y="9647170"/>
            <a:ext cx="2995078" cy="584843"/>
          </a:xfrm>
          <a:prstGeom prst="rect">
            <a:avLst/>
          </a:prstGeom>
          <a:noFill/>
        </p:spPr>
        <p:txBody>
          <a:bodyPr wrap="none" rtlCol="0">
            <a:spAutoFit/>
          </a:bodyPr>
          <a:lstStyle/>
          <a:p>
            <a:pPr algn="ctr" defTabSz="1828983"/>
            <a:r>
              <a:rPr lang="en-US" sz="3200" dirty="0"/>
              <a:t>Add title here</a:t>
            </a:r>
          </a:p>
        </p:txBody>
      </p:sp>
      <p:sp>
        <p:nvSpPr>
          <p:cNvPr id="49" name="TextBox 48"/>
          <p:cNvSpPr txBox="1"/>
          <p:nvPr/>
        </p:nvSpPr>
        <p:spPr>
          <a:xfrm>
            <a:off x="14253877" y="10317892"/>
            <a:ext cx="3982437" cy="884640"/>
          </a:xfrm>
          <a:prstGeom prst="rect">
            <a:avLst/>
          </a:prstGeom>
          <a:noFill/>
        </p:spPr>
        <p:txBody>
          <a:bodyPr wrap="square" rtlCol="0">
            <a:spAutoFit/>
          </a:bodyPr>
          <a:lstStyle/>
          <a:p>
            <a:pPr algn="ctr" defTabSz="1828983">
              <a:lnSpc>
                <a:spcPct val="110000"/>
              </a:lnSpc>
            </a:pPr>
            <a:r>
              <a:rPr lang="en-US" sz="2400" dirty="0"/>
              <a:t>Sed perspiciatis omnis iste natus voluptatem.</a:t>
            </a:r>
          </a:p>
        </p:txBody>
      </p:sp>
      <p:sp>
        <p:nvSpPr>
          <p:cNvPr id="50" name="TextBox 49"/>
          <p:cNvSpPr txBox="1"/>
          <p:nvPr/>
        </p:nvSpPr>
        <p:spPr>
          <a:xfrm>
            <a:off x="18805396" y="9647170"/>
            <a:ext cx="2995078" cy="584843"/>
          </a:xfrm>
          <a:prstGeom prst="rect">
            <a:avLst/>
          </a:prstGeom>
          <a:noFill/>
        </p:spPr>
        <p:txBody>
          <a:bodyPr wrap="none" rtlCol="0">
            <a:spAutoFit/>
          </a:bodyPr>
          <a:lstStyle/>
          <a:p>
            <a:pPr algn="ctr" defTabSz="1828983"/>
            <a:r>
              <a:rPr lang="en-US" sz="3200" dirty="0"/>
              <a:t>Add title here</a:t>
            </a:r>
          </a:p>
        </p:txBody>
      </p:sp>
      <p:sp>
        <p:nvSpPr>
          <p:cNvPr id="51" name="TextBox 50"/>
          <p:cNvSpPr txBox="1"/>
          <p:nvPr/>
        </p:nvSpPr>
        <p:spPr>
          <a:xfrm>
            <a:off x="18311715" y="10317892"/>
            <a:ext cx="3982437" cy="884640"/>
          </a:xfrm>
          <a:prstGeom prst="rect">
            <a:avLst/>
          </a:prstGeom>
          <a:noFill/>
        </p:spPr>
        <p:txBody>
          <a:bodyPr wrap="square" rtlCol="0">
            <a:spAutoFit/>
          </a:bodyPr>
          <a:lstStyle/>
          <a:p>
            <a:pPr algn="ctr" defTabSz="1828983">
              <a:lnSpc>
                <a:spcPct val="110000"/>
              </a:lnSpc>
            </a:pPr>
            <a:r>
              <a:rPr lang="en-US" sz="2400" dirty="0"/>
              <a:t>Sed perspiciatis omnis iste natus voluptatem.</a:t>
            </a:r>
          </a:p>
        </p:txBody>
      </p:sp>
      <p:sp>
        <p:nvSpPr>
          <p:cNvPr id="2" name="Title 1">
            <a:extLst>
              <a:ext uri="{FF2B5EF4-FFF2-40B4-BE49-F238E27FC236}">
                <a16:creationId xmlns:a16="http://schemas.microsoft.com/office/drawing/2014/main" id="{EBC37216-76B3-417C-B9D5-A1734299D676}"/>
              </a:ext>
            </a:extLst>
          </p:cNvPr>
          <p:cNvSpPr>
            <a:spLocks noGrp="1"/>
          </p:cNvSpPr>
          <p:nvPr>
            <p:ph type="title"/>
          </p:nvPr>
        </p:nvSpPr>
        <p:spPr/>
        <p:txBody>
          <a:bodyPr/>
          <a:lstStyle/>
          <a:p>
            <a:r>
              <a:rPr lang="en-US" dirty="0"/>
              <a:t>YOUR AWESOME TITLE HERE </a:t>
            </a:r>
          </a:p>
        </p:txBody>
      </p:sp>
    </p:spTree>
    <p:extLst>
      <p:ext uri="{BB962C8B-B14F-4D97-AF65-F5344CB8AC3E}">
        <p14:creationId xmlns:p14="http://schemas.microsoft.com/office/powerpoint/2010/main" val="81887659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5"/>
          <p:cNvSpPr>
            <a:spLocks/>
          </p:cNvSpPr>
          <p:nvPr/>
        </p:nvSpPr>
        <p:spPr bwMode="auto">
          <a:xfrm>
            <a:off x="1878019" y="4114603"/>
            <a:ext cx="4404006" cy="4400277"/>
          </a:xfrm>
          <a:prstGeom prst="ellipse">
            <a:avLst/>
          </a:prstGeom>
          <a:solidFill>
            <a:schemeClr val="tx2">
              <a:alpha val="8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pPr defTabSz="1828983"/>
            <a:endParaRPr lang="en-US" sz="3600">
              <a:solidFill>
                <a:srgbClr val="878787"/>
              </a:solidFill>
              <a:latin typeface="Questrial"/>
            </a:endParaRPr>
          </a:p>
        </p:txBody>
      </p:sp>
      <p:sp>
        <p:nvSpPr>
          <p:cNvPr id="25" name="Freeform 6"/>
          <p:cNvSpPr>
            <a:spLocks/>
          </p:cNvSpPr>
          <p:nvPr/>
        </p:nvSpPr>
        <p:spPr bwMode="auto">
          <a:xfrm>
            <a:off x="5931882" y="4114603"/>
            <a:ext cx="4407734" cy="4400277"/>
          </a:xfrm>
          <a:prstGeom prst="ellipse">
            <a:avLst/>
          </a:prstGeom>
          <a:solidFill>
            <a:schemeClr val="accent1">
              <a:alpha val="8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pPr defTabSz="1828983"/>
            <a:endParaRPr lang="en-US" sz="3600">
              <a:solidFill>
                <a:srgbClr val="878787"/>
              </a:solidFill>
              <a:latin typeface="Questrial"/>
            </a:endParaRPr>
          </a:p>
        </p:txBody>
      </p:sp>
      <p:sp>
        <p:nvSpPr>
          <p:cNvPr id="26" name="Freeform 7"/>
          <p:cNvSpPr>
            <a:spLocks/>
          </p:cNvSpPr>
          <p:nvPr/>
        </p:nvSpPr>
        <p:spPr bwMode="auto">
          <a:xfrm>
            <a:off x="9989476" y="4114603"/>
            <a:ext cx="4404006" cy="4400277"/>
          </a:xfrm>
          <a:prstGeom prst="ellipse">
            <a:avLst/>
          </a:prstGeom>
          <a:solidFill>
            <a:schemeClr val="accent3">
              <a:alpha val="8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pPr defTabSz="1828983"/>
            <a:endParaRPr lang="en-US" sz="3600">
              <a:solidFill>
                <a:srgbClr val="878787"/>
              </a:solidFill>
              <a:latin typeface="Questrial"/>
            </a:endParaRPr>
          </a:p>
        </p:txBody>
      </p:sp>
      <p:sp>
        <p:nvSpPr>
          <p:cNvPr id="27" name="Freeform 8"/>
          <p:cNvSpPr>
            <a:spLocks/>
          </p:cNvSpPr>
          <p:nvPr/>
        </p:nvSpPr>
        <p:spPr bwMode="auto">
          <a:xfrm>
            <a:off x="14043093" y="4114603"/>
            <a:ext cx="4404006" cy="4400277"/>
          </a:xfrm>
          <a:prstGeom prst="ellipse">
            <a:avLst/>
          </a:prstGeom>
          <a:solidFill>
            <a:schemeClr val="accent5">
              <a:alpha val="8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pPr defTabSz="1828983"/>
            <a:endParaRPr lang="en-US" sz="3600">
              <a:solidFill>
                <a:srgbClr val="878787"/>
              </a:solidFill>
              <a:latin typeface="Questrial"/>
            </a:endParaRPr>
          </a:p>
        </p:txBody>
      </p:sp>
      <p:sp>
        <p:nvSpPr>
          <p:cNvPr id="29" name="Freeform 9"/>
          <p:cNvSpPr>
            <a:spLocks/>
          </p:cNvSpPr>
          <p:nvPr/>
        </p:nvSpPr>
        <p:spPr bwMode="auto">
          <a:xfrm>
            <a:off x="18097202" y="4114603"/>
            <a:ext cx="4411463" cy="4400277"/>
          </a:xfrm>
          <a:prstGeom prst="ellipse">
            <a:avLst/>
          </a:prstGeom>
          <a:solidFill>
            <a:schemeClr val="accent6">
              <a:alpha val="85000"/>
            </a:schemeClr>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pPr defTabSz="1828983"/>
            <a:endParaRPr lang="en-US" sz="3600">
              <a:solidFill>
                <a:srgbClr val="878787"/>
              </a:solidFill>
              <a:latin typeface="Questrial"/>
            </a:endParaRPr>
          </a:p>
        </p:txBody>
      </p:sp>
      <p:sp>
        <p:nvSpPr>
          <p:cNvPr id="19" name="TextBox 18"/>
          <p:cNvSpPr txBox="1"/>
          <p:nvPr/>
        </p:nvSpPr>
        <p:spPr>
          <a:xfrm>
            <a:off x="7783691" y="5652947"/>
            <a:ext cx="704120" cy="1323592"/>
          </a:xfrm>
          <a:prstGeom prst="rect">
            <a:avLst/>
          </a:prstGeom>
          <a:noFill/>
        </p:spPr>
        <p:txBody>
          <a:bodyPr wrap="none" rtlCol="0" anchor="ctr">
            <a:spAutoFit/>
          </a:bodyPr>
          <a:lstStyle/>
          <a:p>
            <a:pPr algn="ctr" defTabSz="1828983"/>
            <a:r>
              <a:rPr lang="en-US" sz="8001" dirty="0">
                <a:solidFill>
                  <a:srgbClr val="FFFFFF"/>
                </a:solidFill>
                <a:latin typeface="Flaticon" panose="02000603000000000000" pitchFamily="2" charset="0"/>
              </a:rPr>
              <a:t></a:t>
            </a:r>
          </a:p>
        </p:txBody>
      </p:sp>
      <p:sp>
        <p:nvSpPr>
          <p:cNvPr id="20" name="TextBox 19"/>
          <p:cNvSpPr txBox="1"/>
          <p:nvPr/>
        </p:nvSpPr>
        <p:spPr>
          <a:xfrm>
            <a:off x="3727964" y="5652947"/>
            <a:ext cx="704120" cy="1323592"/>
          </a:xfrm>
          <a:prstGeom prst="rect">
            <a:avLst/>
          </a:prstGeom>
          <a:noFill/>
        </p:spPr>
        <p:txBody>
          <a:bodyPr wrap="none" rtlCol="0" anchor="ctr">
            <a:spAutoFit/>
          </a:bodyPr>
          <a:lstStyle/>
          <a:p>
            <a:pPr algn="ctr" defTabSz="1828983"/>
            <a:r>
              <a:rPr lang="en-US" sz="8001" dirty="0">
                <a:solidFill>
                  <a:srgbClr val="FFFFFF"/>
                </a:solidFill>
                <a:latin typeface="Flaticon" panose="02000603000000000000" pitchFamily="2" charset="0"/>
              </a:rPr>
              <a:t></a:t>
            </a:r>
          </a:p>
        </p:txBody>
      </p:sp>
      <p:sp>
        <p:nvSpPr>
          <p:cNvPr id="22" name="TextBox 21"/>
          <p:cNvSpPr txBox="1"/>
          <p:nvPr/>
        </p:nvSpPr>
        <p:spPr>
          <a:xfrm>
            <a:off x="11839421" y="5652947"/>
            <a:ext cx="704120" cy="1323592"/>
          </a:xfrm>
          <a:prstGeom prst="rect">
            <a:avLst/>
          </a:prstGeom>
          <a:noFill/>
        </p:spPr>
        <p:txBody>
          <a:bodyPr wrap="none" rtlCol="0" anchor="ctr">
            <a:spAutoFit/>
          </a:bodyPr>
          <a:lstStyle/>
          <a:p>
            <a:pPr algn="ctr" defTabSz="1828983"/>
            <a:r>
              <a:rPr lang="en-US" sz="8001" dirty="0">
                <a:solidFill>
                  <a:srgbClr val="FFFFFF"/>
                </a:solidFill>
                <a:latin typeface="Flaticon" panose="02000603000000000000" pitchFamily="2" charset="0"/>
              </a:rPr>
              <a:t></a:t>
            </a:r>
          </a:p>
        </p:txBody>
      </p:sp>
      <p:sp>
        <p:nvSpPr>
          <p:cNvPr id="23" name="TextBox 22"/>
          <p:cNvSpPr txBox="1"/>
          <p:nvPr/>
        </p:nvSpPr>
        <p:spPr>
          <a:xfrm>
            <a:off x="19950875" y="5652947"/>
            <a:ext cx="704120" cy="1323592"/>
          </a:xfrm>
          <a:prstGeom prst="rect">
            <a:avLst/>
          </a:prstGeom>
          <a:noFill/>
        </p:spPr>
        <p:txBody>
          <a:bodyPr wrap="none" rtlCol="0" anchor="ctr">
            <a:spAutoFit/>
          </a:bodyPr>
          <a:lstStyle/>
          <a:p>
            <a:pPr algn="ctr" defTabSz="1828983"/>
            <a:r>
              <a:rPr lang="en-US" sz="8001" dirty="0">
                <a:solidFill>
                  <a:srgbClr val="FFFFFF"/>
                </a:solidFill>
                <a:latin typeface="Flaticon" panose="02000603000000000000" pitchFamily="2" charset="0"/>
              </a:rPr>
              <a:t></a:t>
            </a:r>
          </a:p>
        </p:txBody>
      </p:sp>
      <p:sp>
        <p:nvSpPr>
          <p:cNvPr id="30" name="TextBox 29"/>
          <p:cNvSpPr txBox="1"/>
          <p:nvPr/>
        </p:nvSpPr>
        <p:spPr>
          <a:xfrm>
            <a:off x="15893038" y="5652947"/>
            <a:ext cx="704120" cy="1323592"/>
          </a:xfrm>
          <a:prstGeom prst="rect">
            <a:avLst/>
          </a:prstGeom>
          <a:noFill/>
        </p:spPr>
        <p:txBody>
          <a:bodyPr wrap="none" rtlCol="0" anchor="ctr">
            <a:spAutoFit/>
          </a:bodyPr>
          <a:lstStyle/>
          <a:p>
            <a:pPr algn="ctr" defTabSz="1828983"/>
            <a:r>
              <a:rPr lang="en-US" sz="8001" dirty="0">
                <a:solidFill>
                  <a:srgbClr val="FFFFFF"/>
                </a:solidFill>
                <a:latin typeface="Flaticon" panose="02000603000000000000" pitchFamily="2" charset="0"/>
              </a:rPr>
              <a:t></a:t>
            </a:r>
          </a:p>
        </p:txBody>
      </p:sp>
      <p:sp>
        <p:nvSpPr>
          <p:cNvPr id="31" name="TextBox 30"/>
          <p:cNvSpPr txBox="1"/>
          <p:nvPr/>
        </p:nvSpPr>
        <p:spPr>
          <a:xfrm>
            <a:off x="2582485" y="9647170"/>
            <a:ext cx="2995078" cy="584843"/>
          </a:xfrm>
          <a:prstGeom prst="rect">
            <a:avLst/>
          </a:prstGeom>
          <a:noFill/>
        </p:spPr>
        <p:txBody>
          <a:bodyPr wrap="none" rtlCol="0">
            <a:spAutoFit/>
          </a:bodyPr>
          <a:lstStyle/>
          <a:p>
            <a:pPr algn="ctr" defTabSz="1828983"/>
            <a:r>
              <a:rPr lang="en-US" sz="3200" dirty="0"/>
              <a:t>Add title here</a:t>
            </a:r>
          </a:p>
        </p:txBody>
      </p:sp>
      <p:sp>
        <p:nvSpPr>
          <p:cNvPr id="42" name="TextBox 41"/>
          <p:cNvSpPr txBox="1"/>
          <p:nvPr/>
        </p:nvSpPr>
        <p:spPr>
          <a:xfrm>
            <a:off x="2088804" y="10317892"/>
            <a:ext cx="3982437" cy="745076"/>
          </a:xfrm>
          <a:prstGeom prst="rect">
            <a:avLst/>
          </a:prstGeom>
          <a:noFill/>
        </p:spPr>
        <p:txBody>
          <a:bodyPr wrap="square" rtlCol="0">
            <a:spAutoFit/>
          </a:bodyPr>
          <a:lstStyle/>
          <a:p>
            <a:pPr algn="ctr" defTabSz="1828983">
              <a:lnSpc>
                <a:spcPct val="110000"/>
              </a:lnSpc>
            </a:pPr>
            <a:r>
              <a:rPr lang="en-US" sz="2000" dirty="0"/>
              <a:t>Sed perspiciatis omnis iste natus voluptatem.</a:t>
            </a:r>
          </a:p>
        </p:txBody>
      </p:sp>
      <p:sp>
        <p:nvSpPr>
          <p:cNvPr id="43" name="TextBox 42"/>
          <p:cNvSpPr txBox="1"/>
          <p:nvPr/>
        </p:nvSpPr>
        <p:spPr>
          <a:xfrm>
            <a:off x="6638212" y="9647170"/>
            <a:ext cx="2995078" cy="584843"/>
          </a:xfrm>
          <a:prstGeom prst="rect">
            <a:avLst/>
          </a:prstGeom>
          <a:noFill/>
        </p:spPr>
        <p:txBody>
          <a:bodyPr wrap="none" rtlCol="0">
            <a:spAutoFit/>
          </a:bodyPr>
          <a:lstStyle/>
          <a:p>
            <a:pPr algn="ctr" defTabSz="1828983"/>
            <a:r>
              <a:rPr lang="en-US" sz="3200" dirty="0"/>
              <a:t>Add title here</a:t>
            </a:r>
          </a:p>
        </p:txBody>
      </p:sp>
      <p:sp>
        <p:nvSpPr>
          <p:cNvPr id="44" name="TextBox 43"/>
          <p:cNvSpPr txBox="1"/>
          <p:nvPr/>
        </p:nvSpPr>
        <p:spPr>
          <a:xfrm>
            <a:off x="6144531" y="10317892"/>
            <a:ext cx="3982437" cy="745076"/>
          </a:xfrm>
          <a:prstGeom prst="rect">
            <a:avLst/>
          </a:prstGeom>
          <a:noFill/>
        </p:spPr>
        <p:txBody>
          <a:bodyPr wrap="square" rtlCol="0">
            <a:spAutoFit/>
          </a:bodyPr>
          <a:lstStyle/>
          <a:p>
            <a:pPr algn="ctr" defTabSz="1828983">
              <a:lnSpc>
                <a:spcPct val="110000"/>
              </a:lnSpc>
            </a:pPr>
            <a:r>
              <a:rPr lang="en-US" sz="2000" dirty="0"/>
              <a:t>Sed perspiciatis omnis iste natus voluptatem.</a:t>
            </a:r>
          </a:p>
        </p:txBody>
      </p:sp>
      <p:sp>
        <p:nvSpPr>
          <p:cNvPr id="45" name="TextBox 44"/>
          <p:cNvSpPr txBox="1"/>
          <p:nvPr/>
        </p:nvSpPr>
        <p:spPr>
          <a:xfrm>
            <a:off x="10693942" y="9647170"/>
            <a:ext cx="2995078" cy="584843"/>
          </a:xfrm>
          <a:prstGeom prst="rect">
            <a:avLst/>
          </a:prstGeom>
          <a:noFill/>
        </p:spPr>
        <p:txBody>
          <a:bodyPr wrap="none" rtlCol="0">
            <a:spAutoFit/>
          </a:bodyPr>
          <a:lstStyle/>
          <a:p>
            <a:pPr algn="ctr" defTabSz="1828983"/>
            <a:r>
              <a:rPr lang="en-US" sz="3200" dirty="0"/>
              <a:t>Add title here</a:t>
            </a:r>
          </a:p>
        </p:txBody>
      </p:sp>
      <p:sp>
        <p:nvSpPr>
          <p:cNvPr id="46" name="TextBox 45"/>
          <p:cNvSpPr txBox="1"/>
          <p:nvPr/>
        </p:nvSpPr>
        <p:spPr>
          <a:xfrm>
            <a:off x="10200260" y="10317892"/>
            <a:ext cx="3982437" cy="745076"/>
          </a:xfrm>
          <a:prstGeom prst="rect">
            <a:avLst/>
          </a:prstGeom>
          <a:noFill/>
        </p:spPr>
        <p:txBody>
          <a:bodyPr wrap="square" rtlCol="0">
            <a:spAutoFit/>
          </a:bodyPr>
          <a:lstStyle/>
          <a:p>
            <a:pPr algn="ctr" defTabSz="1828983">
              <a:lnSpc>
                <a:spcPct val="110000"/>
              </a:lnSpc>
            </a:pPr>
            <a:r>
              <a:rPr lang="en-US" sz="2000" dirty="0"/>
              <a:t>Sed perspiciatis omnis iste natus voluptatem.</a:t>
            </a:r>
          </a:p>
        </p:txBody>
      </p:sp>
      <p:sp>
        <p:nvSpPr>
          <p:cNvPr id="47" name="TextBox 46"/>
          <p:cNvSpPr txBox="1"/>
          <p:nvPr/>
        </p:nvSpPr>
        <p:spPr>
          <a:xfrm>
            <a:off x="14747559" y="9647170"/>
            <a:ext cx="2995078" cy="584843"/>
          </a:xfrm>
          <a:prstGeom prst="rect">
            <a:avLst/>
          </a:prstGeom>
          <a:noFill/>
        </p:spPr>
        <p:txBody>
          <a:bodyPr wrap="none" rtlCol="0">
            <a:spAutoFit/>
          </a:bodyPr>
          <a:lstStyle/>
          <a:p>
            <a:pPr algn="ctr" defTabSz="1828983"/>
            <a:r>
              <a:rPr lang="en-US" sz="3200" dirty="0"/>
              <a:t>Add title here</a:t>
            </a:r>
          </a:p>
        </p:txBody>
      </p:sp>
      <p:sp>
        <p:nvSpPr>
          <p:cNvPr id="48" name="TextBox 47"/>
          <p:cNvSpPr txBox="1"/>
          <p:nvPr/>
        </p:nvSpPr>
        <p:spPr>
          <a:xfrm>
            <a:off x="14253877" y="10317892"/>
            <a:ext cx="3982437" cy="745076"/>
          </a:xfrm>
          <a:prstGeom prst="rect">
            <a:avLst/>
          </a:prstGeom>
          <a:noFill/>
        </p:spPr>
        <p:txBody>
          <a:bodyPr wrap="square" rtlCol="0">
            <a:spAutoFit/>
          </a:bodyPr>
          <a:lstStyle/>
          <a:p>
            <a:pPr algn="ctr" defTabSz="1828983">
              <a:lnSpc>
                <a:spcPct val="110000"/>
              </a:lnSpc>
            </a:pPr>
            <a:r>
              <a:rPr lang="en-US" sz="2000" dirty="0"/>
              <a:t>Sed perspiciatis omnis iste natus voluptatem.</a:t>
            </a:r>
          </a:p>
        </p:txBody>
      </p:sp>
      <p:sp>
        <p:nvSpPr>
          <p:cNvPr id="49" name="TextBox 48"/>
          <p:cNvSpPr txBox="1"/>
          <p:nvPr/>
        </p:nvSpPr>
        <p:spPr>
          <a:xfrm>
            <a:off x="18805396" y="9647170"/>
            <a:ext cx="2995078" cy="584843"/>
          </a:xfrm>
          <a:prstGeom prst="rect">
            <a:avLst/>
          </a:prstGeom>
          <a:noFill/>
        </p:spPr>
        <p:txBody>
          <a:bodyPr wrap="none" rtlCol="0">
            <a:spAutoFit/>
          </a:bodyPr>
          <a:lstStyle/>
          <a:p>
            <a:pPr algn="ctr" defTabSz="1828983"/>
            <a:r>
              <a:rPr lang="en-US" sz="3200" dirty="0"/>
              <a:t>Add title here</a:t>
            </a:r>
          </a:p>
        </p:txBody>
      </p:sp>
      <p:sp>
        <p:nvSpPr>
          <p:cNvPr id="50" name="TextBox 49"/>
          <p:cNvSpPr txBox="1"/>
          <p:nvPr/>
        </p:nvSpPr>
        <p:spPr>
          <a:xfrm>
            <a:off x="18311715" y="10317892"/>
            <a:ext cx="3982437" cy="745076"/>
          </a:xfrm>
          <a:prstGeom prst="rect">
            <a:avLst/>
          </a:prstGeom>
          <a:noFill/>
        </p:spPr>
        <p:txBody>
          <a:bodyPr wrap="square" rtlCol="0">
            <a:spAutoFit/>
          </a:bodyPr>
          <a:lstStyle/>
          <a:p>
            <a:pPr algn="ctr" defTabSz="1828983">
              <a:lnSpc>
                <a:spcPct val="110000"/>
              </a:lnSpc>
            </a:pPr>
            <a:r>
              <a:rPr lang="en-US" sz="2000" dirty="0"/>
              <a:t>Sed perspiciatis omnis iste natus voluptatem.</a:t>
            </a:r>
          </a:p>
        </p:txBody>
      </p:sp>
      <p:sp>
        <p:nvSpPr>
          <p:cNvPr id="2" name="Title 1">
            <a:extLst>
              <a:ext uri="{FF2B5EF4-FFF2-40B4-BE49-F238E27FC236}">
                <a16:creationId xmlns:a16="http://schemas.microsoft.com/office/drawing/2014/main" id="{3F833BAF-A3D3-42B5-9C57-5EF2BDC899EB}"/>
              </a:ext>
            </a:extLst>
          </p:cNvPr>
          <p:cNvSpPr>
            <a:spLocks noGrp="1"/>
          </p:cNvSpPr>
          <p:nvPr>
            <p:ph type="title"/>
          </p:nvPr>
        </p:nvSpPr>
        <p:spPr/>
        <p:txBody>
          <a:bodyPr/>
          <a:lstStyle/>
          <a:p>
            <a:r>
              <a:rPr lang="en-US" sz="6600" dirty="0"/>
              <a:t>YOUR</a:t>
            </a:r>
            <a:r>
              <a:rPr lang="en-US" dirty="0"/>
              <a:t> </a:t>
            </a:r>
            <a:r>
              <a:rPr lang="en-US" sz="6600" dirty="0"/>
              <a:t>AWESOME TITLE HERE </a:t>
            </a:r>
            <a:endParaRPr lang="en-US" dirty="0"/>
          </a:p>
        </p:txBody>
      </p:sp>
    </p:spTree>
    <p:extLst>
      <p:ext uri="{BB962C8B-B14F-4D97-AF65-F5344CB8AC3E}">
        <p14:creationId xmlns:p14="http://schemas.microsoft.com/office/powerpoint/2010/main" val="204263231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Pentagon 41"/>
          <p:cNvSpPr/>
          <p:nvPr/>
        </p:nvSpPr>
        <p:spPr>
          <a:xfrm>
            <a:off x="17559331" y="3756912"/>
            <a:ext cx="5343252" cy="6130355"/>
          </a:xfrm>
          <a:prstGeom prst="homePlate">
            <a:avLst>
              <a:gd name="adj" fmla="val 20694"/>
            </a:avLst>
          </a:prstGeom>
          <a:solidFill>
            <a:schemeClr val="accent6"/>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vert="horz" lIns="365802" tIns="0" bIns="182901" rtlCol="0" anchor="ctr" anchorCtr="0"/>
          <a:lstStyle/>
          <a:p>
            <a:pPr algn="ctr" defTabSz="1828983"/>
            <a:endParaRPr lang="en-US" sz="2400" dirty="0">
              <a:solidFill>
                <a:srgbClr val="FFFFFF"/>
              </a:solidFill>
            </a:endParaRPr>
          </a:p>
        </p:txBody>
      </p:sp>
      <p:sp>
        <p:nvSpPr>
          <p:cNvPr id="43" name="Pentagon 42"/>
          <p:cNvSpPr/>
          <p:nvPr/>
        </p:nvSpPr>
        <p:spPr>
          <a:xfrm>
            <a:off x="13359723" y="3756912"/>
            <a:ext cx="5343252" cy="6130355"/>
          </a:xfrm>
          <a:prstGeom prst="homePlate">
            <a:avLst>
              <a:gd name="adj" fmla="val 20694"/>
            </a:avLst>
          </a:prstGeom>
          <a:solidFill>
            <a:schemeClr val="accent5"/>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vert="horz" lIns="365802" tIns="0" bIns="182901" rtlCol="0" anchor="ctr" anchorCtr="0"/>
          <a:lstStyle/>
          <a:p>
            <a:pPr algn="ctr" defTabSz="1828983"/>
            <a:endParaRPr lang="en-US" sz="2400" dirty="0">
              <a:solidFill>
                <a:srgbClr val="FFFFFF"/>
              </a:solidFill>
            </a:endParaRPr>
          </a:p>
        </p:txBody>
      </p:sp>
      <p:sp>
        <p:nvSpPr>
          <p:cNvPr id="44" name="Pentagon 43"/>
          <p:cNvSpPr/>
          <p:nvPr/>
        </p:nvSpPr>
        <p:spPr>
          <a:xfrm>
            <a:off x="9191787" y="3756912"/>
            <a:ext cx="5343252" cy="6130355"/>
          </a:xfrm>
          <a:prstGeom prst="homePlate">
            <a:avLst>
              <a:gd name="adj" fmla="val 20694"/>
            </a:avLst>
          </a:prstGeom>
          <a:solidFill>
            <a:schemeClr val="accent3"/>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vert="horz" lIns="365802" tIns="0" bIns="182901" rtlCol="0" anchor="ctr" anchorCtr="0"/>
          <a:lstStyle/>
          <a:p>
            <a:pPr algn="ctr" defTabSz="1828983"/>
            <a:endParaRPr lang="en-US" sz="2400" dirty="0">
              <a:solidFill>
                <a:srgbClr val="FFFFFF"/>
              </a:solidFill>
            </a:endParaRPr>
          </a:p>
        </p:txBody>
      </p:sp>
      <p:sp>
        <p:nvSpPr>
          <p:cNvPr id="45" name="Pentagon 44"/>
          <p:cNvSpPr/>
          <p:nvPr/>
        </p:nvSpPr>
        <p:spPr>
          <a:xfrm>
            <a:off x="5048961" y="3756912"/>
            <a:ext cx="5343252" cy="6130355"/>
          </a:xfrm>
          <a:prstGeom prst="homePlate">
            <a:avLst>
              <a:gd name="adj" fmla="val 20694"/>
            </a:avLst>
          </a:prstGeom>
          <a:solidFill>
            <a:schemeClr val="accent1"/>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vert="horz" lIns="365802" tIns="0" bIns="182901" rtlCol="0" anchor="ctr" anchorCtr="0"/>
          <a:lstStyle/>
          <a:p>
            <a:pPr algn="ctr" defTabSz="1828983"/>
            <a:endParaRPr lang="en-US" sz="2400" dirty="0">
              <a:solidFill>
                <a:srgbClr val="FFFFFF"/>
              </a:solidFill>
            </a:endParaRPr>
          </a:p>
        </p:txBody>
      </p:sp>
      <p:sp>
        <p:nvSpPr>
          <p:cNvPr id="46" name="Pentagon 45"/>
          <p:cNvSpPr/>
          <p:nvPr/>
        </p:nvSpPr>
        <p:spPr>
          <a:xfrm>
            <a:off x="1484592" y="3756912"/>
            <a:ext cx="4538817" cy="6130355"/>
          </a:xfrm>
          <a:prstGeom prst="homePlate">
            <a:avLst>
              <a:gd name="adj" fmla="val 20694"/>
            </a:avLst>
          </a:prstGeom>
          <a:solidFill>
            <a:schemeClr val="tx2"/>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vert="horz" lIns="365802" tIns="0" bIns="182901" rtlCol="0" anchor="ctr" anchorCtr="0"/>
          <a:lstStyle/>
          <a:p>
            <a:pPr algn="ctr" defTabSz="1828983"/>
            <a:endParaRPr lang="en-US" sz="2400" dirty="0">
              <a:solidFill>
                <a:srgbClr val="FFFFFF"/>
              </a:solidFill>
            </a:endParaRPr>
          </a:p>
        </p:txBody>
      </p:sp>
      <p:sp>
        <p:nvSpPr>
          <p:cNvPr id="47" name="Rectangle 46"/>
          <p:cNvSpPr/>
          <p:nvPr/>
        </p:nvSpPr>
        <p:spPr>
          <a:xfrm>
            <a:off x="3537805" y="10663233"/>
            <a:ext cx="17311569" cy="884640"/>
          </a:xfrm>
          <a:prstGeom prst="rect">
            <a:avLst/>
          </a:prstGeom>
          <a:noFill/>
        </p:spPr>
        <p:txBody>
          <a:bodyPr wrap="square" rtlCol="0">
            <a:spAutoFit/>
          </a:bodyPr>
          <a:lstStyle/>
          <a:p>
            <a:pPr algn="ctr" defTabSz="1828983">
              <a:lnSpc>
                <a:spcPct val="110000"/>
              </a:lnSpc>
            </a:pPr>
            <a:r>
              <a:rPr lang="en-US" sz="2400" dirty="0">
                <a:solidFill>
                  <a:srgbClr val="878787"/>
                </a:solidFill>
              </a:rPr>
              <a:t>Lorem ipsum dolor sit amet, consectetur adipiscing elit. Fusce at efficitur tortor. Donec congue odio bibendum metus congue, Duis non posuere massa. Pellentesque eget feugiat dolor. </a:t>
            </a:r>
          </a:p>
        </p:txBody>
      </p:sp>
      <p:sp>
        <p:nvSpPr>
          <p:cNvPr id="48" name="TextBox 47"/>
          <p:cNvSpPr txBox="1"/>
          <p:nvPr/>
        </p:nvSpPr>
        <p:spPr>
          <a:xfrm>
            <a:off x="10948322" y="6372655"/>
            <a:ext cx="2307310" cy="584843"/>
          </a:xfrm>
          <a:prstGeom prst="rect">
            <a:avLst/>
          </a:prstGeom>
          <a:noFill/>
        </p:spPr>
        <p:txBody>
          <a:bodyPr wrap="none" rtlCol="0">
            <a:spAutoFit/>
          </a:bodyPr>
          <a:lstStyle/>
          <a:p>
            <a:pPr algn="ctr" defTabSz="1828983"/>
            <a:r>
              <a:rPr lang="en-US" sz="3200" dirty="0">
                <a:solidFill>
                  <a:srgbClr val="FFFFFF"/>
                </a:solidFill>
              </a:rPr>
              <a:t>Insert title</a:t>
            </a:r>
          </a:p>
        </p:txBody>
      </p:sp>
      <p:sp>
        <p:nvSpPr>
          <p:cNvPr id="49" name="TextBox 48"/>
          <p:cNvSpPr txBox="1"/>
          <p:nvPr/>
        </p:nvSpPr>
        <p:spPr>
          <a:xfrm>
            <a:off x="10388344" y="7095635"/>
            <a:ext cx="3427261" cy="2094420"/>
          </a:xfrm>
          <a:prstGeom prst="rect">
            <a:avLst/>
          </a:prstGeom>
          <a:noFill/>
        </p:spPr>
        <p:txBody>
          <a:bodyPr wrap="square" rtlCol="0">
            <a:spAutoFit/>
          </a:bodyPr>
          <a:lstStyle/>
          <a:p>
            <a:pPr algn="ctr" defTabSz="1828983">
              <a:lnSpc>
                <a:spcPct val="110000"/>
              </a:lnSpc>
            </a:pPr>
            <a:r>
              <a:rPr lang="en-US" sz="2400" dirty="0">
                <a:solidFill>
                  <a:srgbClr val="FFFFFF"/>
                </a:solidFill>
              </a:rPr>
              <a:t>Sed ut perspiciat unde omni iste natu error volptatem acusantium rem aperiam.</a:t>
            </a:r>
          </a:p>
        </p:txBody>
      </p:sp>
      <p:sp>
        <p:nvSpPr>
          <p:cNvPr id="50" name="TextBox 49"/>
          <p:cNvSpPr txBox="1"/>
          <p:nvPr/>
        </p:nvSpPr>
        <p:spPr>
          <a:xfrm>
            <a:off x="6805497" y="6372655"/>
            <a:ext cx="2307310" cy="584843"/>
          </a:xfrm>
          <a:prstGeom prst="rect">
            <a:avLst/>
          </a:prstGeom>
          <a:noFill/>
        </p:spPr>
        <p:txBody>
          <a:bodyPr wrap="none" rtlCol="0">
            <a:spAutoFit/>
          </a:bodyPr>
          <a:lstStyle/>
          <a:p>
            <a:pPr algn="ctr" defTabSz="1828983"/>
            <a:r>
              <a:rPr lang="en-US" sz="3200" dirty="0">
                <a:solidFill>
                  <a:srgbClr val="FFFFFF"/>
                </a:solidFill>
              </a:rPr>
              <a:t>Insert title</a:t>
            </a:r>
          </a:p>
        </p:txBody>
      </p:sp>
      <p:sp>
        <p:nvSpPr>
          <p:cNvPr id="51" name="TextBox 50"/>
          <p:cNvSpPr txBox="1"/>
          <p:nvPr/>
        </p:nvSpPr>
        <p:spPr>
          <a:xfrm>
            <a:off x="6245518" y="7095635"/>
            <a:ext cx="3427261" cy="2094420"/>
          </a:xfrm>
          <a:prstGeom prst="rect">
            <a:avLst/>
          </a:prstGeom>
          <a:noFill/>
        </p:spPr>
        <p:txBody>
          <a:bodyPr wrap="square" rtlCol="0">
            <a:spAutoFit/>
          </a:bodyPr>
          <a:lstStyle/>
          <a:p>
            <a:pPr algn="ctr" defTabSz="1828983">
              <a:lnSpc>
                <a:spcPct val="110000"/>
              </a:lnSpc>
            </a:pPr>
            <a:r>
              <a:rPr lang="en-US" sz="2400" dirty="0">
                <a:solidFill>
                  <a:srgbClr val="FFFFFF"/>
                </a:solidFill>
              </a:rPr>
              <a:t>Sed ut perspiciat unde omni iste natu error volptatem acusantium rem aperiam.</a:t>
            </a:r>
          </a:p>
        </p:txBody>
      </p:sp>
      <p:sp>
        <p:nvSpPr>
          <p:cNvPr id="52" name="TextBox 51"/>
          <p:cNvSpPr txBox="1"/>
          <p:nvPr/>
        </p:nvSpPr>
        <p:spPr>
          <a:xfrm>
            <a:off x="2443746" y="6372655"/>
            <a:ext cx="2307310" cy="584843"/>
          </a:xfrm>
          <a:prstGeom prst="rect">
            <a:avLst/>
          </a:prstGeom>
          <a:noFill/>
        </p:spPr>
        <p:txBody>
          <a:bodyPr wrap="none" rtlCol="0">
            <a:spAutoFit/>
          </a:bodyPr>
          <a:lstStyle/>
          <a:p>
            <a:pPr algn="ctr" defTabSz="1828983"/>
            <a:r>
              <a:rPr lang="en-US" sz="3200" dirty="0">
                <a:solidFill>
                  <a:srgbClr val="FFFFFF"/>
                </a:solidFill>
              </a:rPr>
              <a:t>Insert title</a:t>
            </a:r>
          </a:p>
        </p:txBody>
      </p:sp>
      <p:sp>
        <p:nvSpPr>
          <p:cNvPr id="53" name="TextBox 52"/>
          <p:cNvSpPr txBox="1"/>
          <p:nvPr/>
        </p:nvSpPr>
        <p:spPr>
          <a:xfrm>
            <a:off x="1883768" y="7095635"/>
            <a:ext cx="3427261" cy="2094420"/>
          </a:xfrm>
          <a:prstGeom prst="rect">
            <a:avLst/>
          </a:prstGeom>
          <a:noFill/>
        </p:spPr>
        <p:txBody>
          <a:bodyPr wrap="square" rtlCol="0">
            <a:spAutoFit/>
          </a:bodyPr>
          <a:lstStyle/>
          <a:p>
            <a:pPr algn="ctr" defTabSz="1828983">
              <a:lnSpc>
                <a:spcPct val="110000"/>
              </a:lnSpc>
            </a:pPr>
            <a:r>
              <a:rPr lang="en-US" sz="2400" dirty="0">
                <a:solidFill>
                  <a:srgbClr val="FFFFFF"/>
                </a:solidFill>
              </a:rPr>
              <a:t>Sed ut perspiciat unde omni iste natu error volptatem acusantium rem aperiam.</a:t>
            </a:r>
          </a:p>
        </p:txBody>
      </p:sp>
      <p:sp>
        <p:nvSpPr>
          <p:cNvPr id="54" name="TextBox 53"/>
          <p:cNvSpPr txBox="1"/>
          <p:nvPr/>
        </p:nvSpPr>
        <p:spPr>
          <a:xfrm>
            <a:off x="15116259" y="6372655"/>
            <a:ext cx="2307310" cy="584843"/>
          </a:xfrm>
          <a:prstGeom prst="rect">
            <a:avLst/>
          </a:prstGeom>
          <a:noFill/>
        </p:spPr>
        <p:txBody>
          <a:bodyPr wrap="none" rtlCol="0">
            <a:spAutoFit/>
          </a:bodyPr>
          <a:lstStyle/>
          <a:p>
            <a:pPr algn="ctr" defTabSz="1828983"/>
            <a:r>
              <a:rPr lang="en-US" sz="3200" dirty="0">
                <a:solidFill>
                  <a:srgbClr val="FFFFFF"/>
                </a:solidFill>
              </a:rPr>
              <a:t>Insert title</a:t>
            </a:r>
          </a:p>
        </p:txBody>
      </p:sp>
      <p:sp>
        <p:nvSpPr>
          <p:cNvPr id="55" name="TextBox 54"/>
          <p:cNvSpPr txBox="1"/>
          <p:nvPr/>
        </p:nvSpPr>
        <p:spPr>
          <a:xfrm>
            <a:off x="14556280" y="7095635"/>
            <a:ext cx="3427261" cy="2094420"/>
          </a:xfrm>
          <a:prstGeom prst="rect">
            <a:avLst/>
          </a:prstGeom>
          <a:noFill/>
        </p:spPr>
        <p:txBody>
          <a:bodyPr wrap="square" rtlCol="0">
            <a:spAutoFit/>
          </a:bodyPr>
          <a:lstStyle/>
          <a:p>
            <a:pPr algn="ctr" defTabSz="1828983">
              <a:lnSpc>
                <a:spcPct val="110000"/>
              </a:lnSpc>
            </a:pPr>
            <a:r>
              <a:rPr lang="en-US" sz="2400" dirty="0">
                <a:solidFill>
                  <a:srgbClr val="FFFFFF"/>
                </a:solidFill>
              </a:rPr>
              <a:t>Sed ut perspiciat unde omni iste natu error volptatem acusantium rem aperiam.</a:t>
            </a:r>
          </a:p>
        </p:txBody>
      </p:sp>
      <p:sp>
        <p:nvSpPr>
          <p:cNvPr id="56" name="TextBox 55"/>
          <p:cNvSpPr txBox="1"/>
          <p:nvPr/>
        </p:nvSpPr>
        <p:spPr>
          <a:xfrm>
            <a:off x="19315867" y="6372655"/>
            <a:ext cx="2307310" cy="584843"/>
          </a:xfrm>
          <a:prstGeom prst="rect">
            <a:avLst/>
          </a:prstGeom>
          <a:noFill/>
        </p:spPr>
        <p:txBody>
          <a:bodyPr wrap="none" rtlCol="0">
            <a:spAutoFit/>
          </a:bodyPr>
          <a:lstStyle/>
          <a:p>
            <a:pPr algn="ctr" defTabSz="1828983"/>
            <a:r>
              <a:rPr lang="en-US" sz="3200" dirty="0">
                <a:solidFill>
                  <a:srgbClr val="FFFFFF"/>
                </a:solidFill>
              </a:rPr>
              <a:t>Insert title</a:t>
            </a:r>
          </a:p>
        </p:txBody>
      </p:sp>
      <p:sp>
        <p:nvSpPr>
          <p:cNvPr id="57" name="TextBox 56"/>
          <p:cNvSpPr txBox="1"/>
          <p:nvPr/>
        </p:nvSpPr>
        <p:spPr>
          <a:xfrm>
            <a:off x="18755888" y="7095635"/>
            <a:ext cx="3427261" cy="2094420"/>
          </a:xfrm>
          <a:prstGeom prst="rect">
            <a:avLst/>
          </a:prstGeom>
          <a:noFill/>
        </p:spPr>
        <p:txBody>
          <a:bodyPr wrap="square" rtlCol="0">
            <a:spAutoFit/>
          </a:bodyPr>
          <a:lstStyle/>
          <a:p>
            <a:pPr algn="ctr" defTabSz="1828983">
              <a:lnSpc>
                <a:spcPct val="110000"/>
              </a:lnSpc>
            </a:pPr>
            <a:r>
              <a:rPr lang="en-US" sz="2400" dirty="0">
                <a:solidFill>
                  <a:srgbClr val="FFFFFF"/>
                </a:solidFill>
              </a:rPr>
              <a:t>Sed ut perspiciat unde omni iste natu error volptatem acusantium rem aperiam.</a:t>
            </a:r>
          </a:p>
        </p:txBody>
      </p:sp>
      <p:sp>
        <p:nvSpPr>
          <p:cNvPr id="58" name="TextBox 57"/>
          <p:cNvSpPr txBox="1"/>
          <p:nvPr/>
        </p:nvSpPr>
        <p:spPr>
          <a:xfrm>
            <a:off x="20377155" y="4564216"/>
            <a:ext cx="184731" cy="1323567"/>
          </a:xfrm>
          <a:prstGeom prst="rect">
            <a:avLst/>
          </a:prstGeom>
          <a:noFill/>
        </p:spPr>
        <p:txBody>
          <a:bodyPr wrap="none" rtlCol="0">
            <a:spAutoFit/>
          </a:bodyPr>
          <a:lstStyle/>
          <a:p>
            <a:pPr algn="ctr" defTabSz="1828983"/>
            <a:r>
              <a:rPr lang="en-US" sz="8001" dirty="0">
                <a:solidFill>
                  <a:srgbClr val="FFFFFF"/>
                </a:solidFill>
              </a:rPr>
              <a:t></a:t>
            </a:r>
          </a:p>
        </p:txBody>
      </p:sp>
      <p:sp>
        <p:nvSpPr>
          <p:cNvPr id="59" name="TextBox 58"/>
          <p:cNvSpPr txBox="1"/>
          <p:nvPr/>
        </p:nvSpPr>
        <p:spPr>
          <a:xfrm>
            <a:off x="3505034" y="4564216"/>
            <a:ext cx="184731" cy="1323567"/>
          </a:xfrm>
          <a:prstGeom prst="rect">
            <a:avLst/>
          </a:prstGeom>
          <a:noFill/>
        </p:spPr>
        <p:txBody>
          <a:bodyPr wrap="none" rtlCol="0">
            <a:spAutoFit/>
          </a:bodyPr>
          <a:lstStyle/>
          <a:p>
            <a:pPr algn="ctr" defTabSz="1828983"/>
            <a:r>
              <a:rPr lang="en-US" sz="8001" dirty="0">
                <a:solidFill>
                  <a:srgbClr val="FFFFFF"/>
                </a:solidFill>
              </a:rPr>
              <a:t></a:t>
            </a:r>
          </a:p>
        </p:txBody>
      </p:sp>
      <p:sp>
        <p:nvSpPr>
          <p:cNvPr id="60" name="TextBox 59"/>
          <p:cNvSpPr txBox="1"/>
          <p:nvPr/>
        </p:nvSpPr>
        <p:spPr>
          <a:xfrm>
            <a:off x="7866785" y="4564216"/>
            <a:ext cx="184731" cy="1323567"/>
          </a:xfrm>
          <a:prstGeom prst="rect">
            <a:avLst/>
          </a:prstGeom>
          <a:noFill/>
        </p:spPr>
        <p:txBody>
          <a:bodyPr wrap="none" rtlCol="0">
            <a:spAutoFit/>
          </a:bodyPr>
          <a:lstStyle/>
          <a:p>
            <a:pPr algn="ctr" defTabSz="1828983"/>
            <a:r>
              <a:rPr lang="en-US" sz="8001" dirty="0">
                <a:solidFill>
                  <a:srgbClr val="FFFFFF"/>
                </a:solidFill>
              </a:rPr>
              <a:t></a:t>
            </a:r>
          </a:p>
        </p:txBody>
      </p:sp>
      <p:sp>
        <p:nvSpPr>
          <p:cNvPr id="61" name="TextBox 60"/>
          <p:cNvSpPr txBox="1"/>
          <p:nvPr/>
        </p:nvSpPr>
        <p:spPr>
          <a:xfrm>
            <a:off x="12009610" y="4564216"/>
            <a:ext cx="184731" cy="1323567"/>
          </a:xfrm>
          <a:prstGeom prst="rect">
            <a:avLst/>
          </a:prstGeom>
          <a:noFill/>
        </p:spPr>
        <p:txBody>
          <a:bodyPr wrap="none" rtlCol="0">
            <a:spAutoFit/>
          </a:bodyPr>
          <a:lstStyle/>
          <a:p>
            <a:pPr algn="ctr" defTabSz="1828983"/>
            <a:r>
              <a:rPr lang="en-US" sz="8001" dirty="0">
                <a:solidFill>
                  <a:srgbClr val="FFFFFF"/>
                </a:solidFill>
              </a:rPr>
              <a:t></a:t>
            </a:r>
          </a:p>
        </p:txBody>
      </p:sp>
      <p:sp>
        <p:nvSpPr>
          <p:cNvPr id="62" name="TextBox 61"/>
          <p:cNvSpPr txBox="1"/>
          <p:nvPr/>
        </p:nvSpPr>
        <p:spPr>
          <a:xfrm>
            <a:off x="16177547" y="4564216"/>
            <a:ext cx="184731" cy="1323567"/>
          </a:xfrm>
          <a:prstGeom prst="rect">
            <a:avLst/>
          </a:prstGeom>
          <a:noFill/>
        </p:spPr>
        <p:txBody>
          <a:bodyPr wrap="none" rtlCol="0">
            <a:spAutoFit/>
          </a:bodyPr>
          <a:lstStyle/>
          <a:p>
            <a:pPr algn="ctr" defTabSz="1828983"/>
            <a:r>
              <a:rPr lang="en-US" sz="8001" dirty="0">
                <a:solidFill>
                  <a:srgbClr val="FFFFFF"/>
                </a:solidFill>
              </a:rPr>
              <a:t></a:t>
            </a:r>
          </a:p>
        </p:txBody>
      </p:sp>
      <p:sp>
        <p:nvSpPr>
          <p:cNvPr id="2" name="Title 1">
            <a:extLst>
              <a:ext uri="{FF2B5EF4-FFF2-40B4-BE49-F238E27FC236}">
                <a16:creationId xmlns:a16="http://schemas.microsoft.com/office/drawing/2014/main" id="{E73DC532-099F-47BB-A390-7DAE68FF42C8}"/>
              </a:ext>
            </a:extLst>
          </p:cNvPr>
          <p:cNvSpPr>
            <a:spLocks noGrp="1"/>
          </p:cNvSpPr>
          <p:nvPr>
            <p:ph type="title"/>
          </p:nvPr>
        </p:nvSpPr>
        <p:spPr/>
        <p:txBody>
          <a:bodyPr/>
          <a:lstStyle/>
          <a:p>
            <a:r>
              <a:rPr lang="en-US" dirty="0"/>
              <a:t>YOUR AWESOME TITLE HERE </a:t>
            </a:r>
          </a:p>
        </p:txBody>
      </p:sp>
    </p:spTree>
    <p:extLst>
      <p:ext uri="{BB962C8B-B14F-4D97-AF65-F5344CB8AC3E}">
        <p14:creationId xmlns:p14="http://schemas.microsoft.com/office/powerpoint/2010/main" val="47522907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1" name="Group 100">
            <a:extLst>
              <a:ext uri="{FF2B5EF4-FFF2-40B4-BE49-F238E27FC236}">
                <a16:creationId xmlns:a16="http://schemas.microsoft.com/office/drawing/2014/main" id="{8667BB77-F6E8-4845-91D5-1EFCE7EF2440}"/>
              </a:ext>
            </a:extLst>
          </p:cNvPr>
          <p:cNvGrpSpPr/>
          <p:nvPr/>
        </p:nvGrpSpPr>
        <p:grpSpPr>
          <a:xfrm>
            <a:off x="4165083" y="7846332"/>
            <a:ext cx="665862" cy="1805184"/>
            <a:chOff x="4164967" y="7845552"/>
            <a:chExt cx="665872" cy="1805210"/>
          </a:xfrm>
        </p:grpSpPr>
        <p:cxnSp>
          <p:nvCxnSpPr>
            <p:cNvPr id="5" name="Straight Connector 4">
              <a:extLst>
                <a:ext uri="{FF2B5EF4-FFF2-40B4-BE49-F238E27FC236}">
                  <a16:creationId xmlns:a16="http://schemas.microsoft.com/office/drawing/2014/main" id="{6477BD00-0EB6-4407-BE8A-FDAE7A2694AB}"/>
                </a:ext>
              </a:extLst>
            </p:cNvPr>
            <p:cNvCxnSpPr>
              <a:cxnSpLocks/>
            </p:cNvCxnSpPr>
            <p:nvPr/>
          </p:nvCxnSpPr>
          <p:spPr>
            <a:xfrm>
              <a:off x="4497904" y="7845552"/>
              <a:ext cx="0" cy="1203198"/>
            </a:xfrm>
            <a:prstGeom prst="line">
              <a:avLst/>
            </a:prstGeom>
            <a:ln w="12700">
              <a:headEnd type="oval"/>
              <a:tailEnd type="oval" w="lg" len="lg"/>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061A1370-291E-4C15-9BCD-1771F7B34290}"/>
                </a:ext>
              </a:extLst>
            </p:cNvPr>
            <p:cNvSpPr/>
            <p:nvPr/>
          </p:nvSpPr>
          <p:spPr>
            <a:xfrm>
              <a:off x="4164967" y="8984890"/>
              <a:ext cx="665872" cy="6658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latin typeface="dt-business-03" panose="02000509000000000000" pitchFamily="49" charset="0"/>
                </a:rPr>
                <a:t>f</a:t>
              </a:r>
            </a:p>
          </p:txBody>
        </p:sp>
      </p:grpSp>
      <p:grpSp>
        <p:nvGrpSpPr>
          <p:cNvPr id="102" name="Group 101">
            <a:extLst>
              <a:ext uri="{FF2B5EF4-FFF2-40B4-BE49-F238E27FC236}">
                <a16:creationId xmlns:a16="http://schemas.microsoft.com/office/drawing/2014/main" id="{A11E0FBC-910A-4380-9119-7571B17FF38E}"/>
              </a:ext>
            </a:extLst>
          </p:cNvPr>
          <p:cNvGrpSpPr/>
          <p:nvPr/>
        </p:nvGrpSpPr>
        <p:grpSpPr>
          <a:xfrm>
            <a:off x="7964999" y="6096806"/>
            <a:ext cx="665862" cy="3554710"/>
            <a:chOff x="7964937" y="6096000"/>
            <a:chExt cx="665872" cy="3554762"/>
          </a:xfrm>
        </p:grpSpPr>
        <p:cxnSp>
          <p:nvCxnSpPr>
            <p:cNvPr id="58" name="Straight Connector 57">
              <a:extLst>
                <a:ext uri="{FF2B5EF4-FFF2-40B4-BE49-F238E27FC236}">
                  <a16:creationId xmlns:a16="http://schemas.microsoft.com/office/drawing/2014/main" id="{C05DDC95-EC03-4C8E-BDF5-B45087F2614C}"/>
                </a:ext>
              </a:extLst>
            </p:cNvPr>
            <p:cNvCxnSpPr>
              <a:cxnSpLocks/>
            </p:cNvCxnSpPr>
            <p:nvPr/>
          </p:nvCxnSpPr>
          <p:spPr>
            <a:xfrm>
              <a:off x="8297874" y="6096000"/>
              <a:ext cx="0" cy="2952750"/>
            </a:xfrm>
            <a:prstGeom prst="line">
              <a:avLst/>
            </a:prstGeom>
            <a:ln w="12700">
              <a:solidFill>
                <a:schemeClr val="accent3"/>
              </a:solidFill>
              <a:headEnd type="oval"/>
              <a:tailEnd type="oval" w="lg" len="lg"/>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D3EF89DC-B7D9-4533-BC09-A6DC4210BB1C}"/>
                </a:ext>
              </a:extLst>
            </p:cNvPr>
            <p:cNvSpPr/>
            <p:nvPr/>
          </p:nvSpPr>
          <p:spPr>
            <a:xfrm>
              <a:off x="7964937" y="8984890"/>
              <a:ext cx="665872" cy="6658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latin typeface="dt-business-03" panose="02000509000000000000" pitchFamily="49" charset="0"/>
                </a:rPr>
                <a:t>w</a:t>
              </a:r>
            </a:p>
          </p:txBody>
        </p:sp>
      </p:grpSp>
      <p:grpSp>
        <p:nvGrpSpPr>
          <p:cNvPr id="103" name="Group 102">
            <a:extLst>
              <a:ext uri="{FF2B5EF4-FFF2-40B4-BE49-F238E27FC236}">
                <a16:creationId xmlns:a16="http://schemas.microsoft.com/office/drawing/2014/main" id="{A86ADD3E-9597-4CFB-96A7-61EC41F02218}"/>
              </a:ext>
            </a:extLst>
          </p:cNvPr>
          <p:cNvGrpSpPr/>
          <p:nvPr/>
        </p:nvGrpSpPr>
        <p:grpSpPr>
          <a:xfrm>
            <a:off x="11764914" y="7846332"/>
            <a:ext cx="665862" cy="1805184"/>
            <a:chOff x="11764907" y="7845552"/>
            <a:chExt cx="665872" cy="1805210"/>
          </a:xfrm>
        </p:grpSpPr>
        <p:cxnSp>
          <p:nvCxnSpPr>
            <p:cNvPr id="66" name="Straight Connector 65">
              <a:extLst>
                <a:ext uri="{FF2B5EF4-FFF2-40B4-BE49-F238E27FC236}">
                  <a16:creationId xmlns:a16="http://schemas.microsoft.com/office/drawing/2014/main" id="{51AB3D73-D80B-4D41-94C9-250C193BF4CC}"/>
                </a:ext>
              </a:extLst>
            </p:cNvPr>
            <p:cNvCxnSpPr>
              <a:cxnSpLocks/>
            </p:cNvCxnSpPr>
            <p:nvPr/>
          </p:nvCxnSpPr>
          <p:spPr>
            <a:xfrm>
              <a:off x="12097844" y="7845552"/>
              <a:ext cx="0" cy="1203198"/>
            </a:xfrm>
            <a:prstGeom prst="line">
              <a:avLst/>
            </a:prstGeom>
            <a:ln w="12700">
              <a:solidFill>
                <a:schemeClr val="accent5"/>
              </a:solidFill>
              <a:headEnd type="oval"/>
              <a:tailEnd type="oval" w="lg" len="lg"/>
            </a:ln>
          </p:spPr>
          <p:style>
            <a:lnRef idx="1">
              <a:schemeClr val="accent1"/>
            </a:lnRef>
            <a:fillRef idx="0">
              <a:schemeClr val="accent1"/>
            </a:fillRef>
            <a:effectRef idx="0">
              <a:schemeClr val="accent1"/>
            </a:effectRef>
            <a:fontRef idx="minor">
              <a:schemeClr val="tx1"/>
            </a:fontRef>
          </p:style>
        </p:cxnSp>
        <p:sp>
          <p:nvSpPr>
            <p:cNvPr id="72" name="Oval 71">
              <a:extLst>
                <a:ext uri="{FF2B5EF4-FFF2-40B4-BE49-F238E27FC236}">
                  <a16:creationId xmlns:a16="http://schemas.microsoft.com/office/drawing/2014/main" id="{BED46180-6482-4B5C-84DE-C19107E0AF60}"/>
                </a:ext>
              </a:extLst>
            </p:cNvPr>
            <p:cNvSpPr/>
            <p:nvPr/>
          </p:nvSpPr>
          <p:spPr>
            <a:xfrm>
              <a:off x="11764907" y="8984890"/>
              <a:ext cx="665872" cy="66587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latin typeface="dt-business-03" panose="02000509000000000000" pitchFamily="49" charset="0"/>
                </a:rPr>
                <a:t>c</a:t>
              </a:r>
            </a:p>
          </p:txBody>
        </p:sp>
      </p:grpSp>
      <p:grpSp>
        <p:nvGrpSpPr>
          <p:cNvPr id="104" name="Group 103">
            <a:extLst>
              <a:ext uri="{FF2B5EF4-FFF2-40B4-BE49-F238E27FC236}">
                <a16:creationId xmlns:a16="http://schemas.microsoft.com/office/drawing/2014/main" id="{0B8350D8-65A6-424E-AE20-1C4B9FED9222}"/>
              </a:ext>
            </a:extLst>
          </p:cNvPr>
          <p:cNvGrpSpPr/>
          <p:nvPr/>
        </p:nvGrpSpPr>
        <p:grpSpPr>
          <a:xfrm>
            <a:off x="15564829" y="6096806"/>
            <a:ext cx="665862" cy="3554710"/>
            <a:chOff x="15564877" y="6096000"/>
            <a:chExt cx="665872" cy="3554762"/>
          </a:xfrm>
        </p:grpSpPr>
        <p:cxnSp>
          <p:nvCxnSpPr>
            <p:cNvPr id="73" name="Straight Connector 72">
              <a:extLst>
                <a:ext uri="{FF2B5EF4-FFF2-40B4-BE49-F238E27FC236}">
                  <a16:creationId xmlns:a16="http://schemas.microsoft.com/office/drawing/2014/main" id="{DE2DBBFE-D1DC-4298-A9BE-AFD858183CF5}"/>
                </a:ext>
              </a:extLst>
            </p:cNvPr>
            <p:cNvCxnSpPr>
              <a:cxnSpLocks/>
            </p:cNvCxnSpPr>
            <p:nvPr/>
          </p:nvCxnSpPr>
          <p:spPr>
            <a:xfrm>
              <a:off x="15897814" y="6096000"/>
              <a:ext cx="0" cy="2952750"/>
            </a:xfrm>
            <a:prstGeom prst="line">
              <a:avLst/>
            </a:prstGeom>
            <a:ln w="12700">
              <a:solidFill>
                <a:schemeClr val="bg2"/>
              </a:solidFill>
              <a:headEnd type="oval"/>
              <a:tailEnd type="oval" w="lg" len="lg"/>
            </a:ln>
          </p:spPr>
          <p:style>
            <a:lnRef idx="1">
              <a:schemeClr val="accent1"/>
            </a:lnRef>
            <a:fillRef idx="0">
              <a:schemeClr val="accent1"/>
            </a:fillRef>
            <a:effectRef idx="0">
              <a:schemeClr val="accent1"/>
            </a:effectRef>
            <a:fontRef idx="minor">
              <a:schemeClr val="tx1"/>
            </a:fontRef>
          </p:style>
        </p:cxnSp>
        <p:sp>
          <p:nvSpPr>
            <p:cNvPr id="79" name="Oval 78">
              <a:extLst>
                <a:ext uri="{FF2B5EF4-FFF2-40B4-BE49-F238E27FC236}">
                  <a16:creationId xmlns:a16="http://schemas.microsoft.com/office/drawing/2014/main" id="{3D41B42C-D703-4A1C-A97C-3AE95CA51312}"/>
                </a:ext>
              </a:extLst>
            </p:cNvPr>
            <p:cNvSpPr/>
            <p:nvPr/>
          </p:nvSpPr>
          <p:spPr>
            <a:xfrm>
              <a:off x="15564877" y="8984890"/>
              <a:ext cx="665872" cy="66587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latin typeface="dt-business-03" panose="02000509000000000000" pitchFamily="49" charset="0"/>
                </a:rPr>
                <a:t>b</a:t>
              </a:r>
            </a:p>
          </p:txBody>
        </p:sp>
      </p:grpSp>
      <p:grpSp>
        <p:nvGrpSpPr>
          <p:cNvPr id="105" name="Group 104">
            <a:extLst>
              <a:ext uri="{FF2B5EF4-FFF2-40B4-BE49-F238E27FC236}">
                <a16:creationId xmlns:a16="http://schemas.microsoft.com/office/drawing/2014/main" id="{37ECC3C7-9776-4622-969A-F595CD58C1BA}"/>
              </a:ext>
            </a:extLst>
          </p:cNvPr>
          <p:cNvGrpSpPr/>
          <p:nvPr/>
        </p:nvGrpSpPr>
        <p:grpSpPr>
          <a:xfrm>
            <a:off x="19364744" y="7846332"/>
            <a:ext cx="665862" cy="1805184"/>
            <a:chOff x="19364847" y="7845552"/>
            <a:chExt cx="665872" cy="1805210"/>
          </a:xfrm>
        </p:grpSpPr>
        <p:cxnSp>
          <p:nvCxnSpPr>
            <p:cNvPr id="80" name="Straight Connector 79">
              <a:extLst>
                <a:ext uri="{FF2B5EF4-FFF2-40B4-BE49-F238E27FC236}">
                  <a16:creationId xmlns:a16="http://schemas.microsoft.com/office/drawing/2014/main" id="{16AC99CE-E450-4D6D-9A5D-FBD5E746CD4E}"/>
                </a:ext>
              </a:extLst>
            </p:cNvPr>
            <p:cNvCxnSpPr>
              <a:cxnSpLocks/>
            </p:cNvCxnSpPr>
            <p:nvPr/>
          </p:nvCxnSpPr>
          <p:spPr>
            <a:xfrm>
              <a:off x="19697784" y="7845552"/>
              <a:ext cx="0" cy="1203198"/>
            </a:xfrm>
            <a:prstGeom prst="line">
              <a:avLst/>
            </a:prstGeom>
            <a:ln w="12700">
              <a:solidFill>
                <a:schemeClr val="tx1"/>
              </a:solidFill>
              <a:headEnd type="oval"/>
              <a:tailEnd type="oval" w="lg" len="lg"/>
            </a:ln>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7E71A738-8601-4B71-9EDD-492229BC02C9}"/>
                </a:ext>
              </a:extLst>
            </p:cNvPr>
            <p:cNvSpPr/>
            <p:nvPr/>
          </p:nvSpPr>
          <p:spPr>
            <a:xfrm>
              <a:off x="19364847" y="8984890"/>
              <a:ext cx="665872" cy="6658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2400">
                  <a:solidFill>
                    <a:srgbClr val="FFFFFF"/>
                  </a:solidFill>
                  <a:latin typeface="dt-business-03" panose="02000509000000000000" pitchFamily="49" charset="0"/>
                </a:rPr>
                <a:t>y</a:t>
              </a:r>
            </a:p>
          </p:txBody>
        </p:sp>
      </p:grpSp>
      <p:sp>
        <p:nvSpPr>
          <p:cNvPr id="98" name="Freeform 5">
            <a:extLst>
              <a:ext uri="{FF2B5EF4-FFF2-40B4-BE49-F238E27FC236}">
                <a16:creationId xmlns:a16="http://schemas.microsoft.com/office/drawing/2014/main" id="{00EA5528-C348-4BA0-840F-77B5F7D8F0C9}"/>
              </a:ext>
            </a:extLst>
          </p:cNvPr>
          <p:cNvSpPr>
            <a:spLocks/>
          </p:cNvSpPr>
          <p:nvPr/>
        </p:nvSpPr>
        <p:spPr bwMode="auto">
          <a:xfrm rot="1418988" flipH="1">
            <a:off x="16973871" y="4995112"/>
            <a:ext cx="1631927" cy="841362"/>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chemeClr val="tx1"/>
          </a:solidFill>
          <a:ln>
            <a:noFill/>
          </a:ln>
        </p:spPr>
        <p:txBody>
          <a:bodyPr vert="horz" wrap="square" lIns="91439" tIns="45719" rIns="91439" bIns="45719" numCol="1" anchor="t" anchorCtr="0" compatLnSpc="1">
            <a:prstTxWarp prst="textNoShape">
              <a:avLst/>
            </a:prstTxWarp>
          </a:bodyPr>
          <a:lstStyle/>
          <a:p>
            <a:pPr defTabSz="457200"/>
            <a:r>
              <a:rPr lang="en-US">
                <a:solidFill>
                  <a:srgbClr val="272E3A"/>
                </a:solidFill>
                <a:latin typeface="Open Sans Light"/>
              </a:rPr>
              <a:t>r</a:t>
            </a:r>
          </a:p>
        </p:txBody>
      </p:sp>
      <p:sp>
        <p:nvSpPr>
          <p:cNvPr id="99" name="Freeform 5">
            <a:extLst>
              <a:ext uri="{FF2B5EF4-FFF2-40B4-BE49-F238E27FC236}">
                <a16:creationId xmlns:a16="http://schemas.microsoft.com/office/drawing/2014/main" id="{D40773D1-546B-4A3B-BBC4-D9D60DE55427}"/>
              </a:ext>
            </a:extLst>
          </p:cNvPr>
          <p:cNvSpPr>
            <a:spLocks/>
          </p:cNvSpPr>
          <p:nvPr/>
        </p:nvSpPr>
        <p:spPr bwMode="auto">
          <a:xfrm rot="20181012">
            <a:off x="13185694" y="4953938"/>
            <a:ext cx="1631927" cy="841362"/>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chemeClr val="tx1"/>
          </a:solidFill>
          <a:ln>
            <a:noFill/>
          </a:ln>
        </p:spPr>
        <p:txBody>
          <a:bodyPr vert="horz" wrap="square" lIns="91439" tIns="45719" rIns="91439" bIns="45719" numCol="1" anchor="t" anchorCtr="0" compatLnSpc="1">
            <a:prstTxWarp prst="textNoShape">
              <a:avLst/>
            </a:prstTxWarp>
          </a:bodyPr>
          <a:lstStyle/>
          <a:p>
            <a:pPr defTabSz="457200"/>
            <a:r>
              <a:rPr lang="en-US">
                <a:solidFill>
                  <a:srgbClr val="272E3A"/>
                </a:solidFill>
                <a:latin typeface="Open Sans Light"/>
              </a:rPr>
              <a:t>r</a:t>
            </a:r>
          </a:p>
        </p:txBody>
      </p:sp>
      <p:sp>
        <p:nvSpPr>
          <p:cNvPr id="97" name="Freeform 5">
            <a:extLst>
              <a:ext uri="{FF2B5EF4-FFF2-40B4-BE49-F238E27FC236}">
                <a16:creationId xmlns:a16="http://schemas.microsoft.com/office/drawing/2014/main" id="{6364C04A-91FA-4AC8-B1B8-2A7B5CF3C0A7}"/>
              </a:ext>
            </a:extLst>
          </p:cNvPr>
          <p:cNvSpPr>
            <a:spLocks/>
          </p:cNvSpPr>
          <p:nvPr/>
        </p:nvSpPr>
        <p:spPr bwMode="auto">
          <a:xfrm rot="1418988" flipH="1">
            <a:off x="9331355" y="4995113"/>
            <a:ext cx="1631927" cy="841362"/>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chemeClr val="tx1"/>
          </a:solidFill>
          <a:ln>
            <a:noFill/>
          </a:ln>
        </p:spPr>
        <p:txBody>
          <a:bodyPr vert="horz" wrap="square" lIns="91439" tIns="45719" rIns="91439" bIns="45719" numCol="1" anchor="t" anchorCtr="0" compatLnSpc="1">
            <a:prstTxWarp prst="textNoShape">
              <a:avLst/>
            </a:prstTxWarp>
          </a:bodyPr>
          <a:lstStyle/>
          <a:p>
            <a:pPr defTabSz="457200"/>
            <a:r>
              <a:rPr lang="en-US">
                <a:solidFill>
                  <a:srgbClr val="272E3A"/>
                </a:solidFill>
                <a:latin typeface="Open Sans Light"/>
              </a:rPr>
              <a:t>r</a:t>
            </a:r>
          </a:p>
        </p:txBody>
      </p:sp>
      <p:sp>
        <p:nvSpPr>
          <p:cNvPr id="96" name="Freeform 5">
            <a:extLst>
              <a:ext uri="{FF2B5EF4-FFF2-40B4-BE49-F238E27FC236}">
                <a16:creationId xmlns:a16="http://schemas.microsoft.com/office/drawing/2014/main" id="{4FD21F40-53F5-44FB-BD38-7975D5457394}"/>
              </a:ext>
            </a:extLst>
          </p:cNvPr>
          <p:cNvSpPr>
            <a:spLocks/>
          </p:cNvSpPr>
          <p:nvPr/>
        </p:nvSpPr>
        <p:spPr bwMode="auto">
          <a:xfrm rot="20181012">
            <a:off x="5543177" y="4953939"/>
            <a:ext cx="1631927" cy="841362"/>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chemeClr val="tx1"/>
          </a:solidFill>
          <a:ln>
            <a:noFill/>
          </a:ln>
        </p:spPr>
        <p:txBody>
          <a:bodyPr vert="horz" wrap="square" lIns="91439" tIns="45719" rIns="91439" bIns="45719" numCol="1" anchor="t" anchorCtr="0" compatLnSpc="1">
            <a:prstTxWarp prst="textNoShape">
              <a:avLst/>
            </a:prstTxWarp>
          </a:bodyPr>
          <a:lstStyle/>
          <a:p>
            <a:pPr defTabSz="457200"/>
            <a:r>
              <a:rPr lang="en-US">
                <a:solidFill>
                  <a:srgbClr val="272E3A"/>
                </a:solidFill>
                <a:latin typeface="Open Sans Light"/>
              </a:rPr>
              <a:t>r</a:t>
            </a:r>
          </a:p>
        </p:txBody>
      </p:sp>
      <p:sp>
        <p:nvSpPr>
          <p:cNvPr id="11" name="TextBox 10">
            <a:extLst>
              <a:ext uri="{FF2B5EF4-FFF2-40B4-BE49-F238E27FC236}">
                <a16:creationId xmlns:a16="http://schemas.microsoft.com/office/drawing/2014/main" id="{8A0CE928-C3C4-4B1B-A368-F89D3A0A23FC}"/>
              </a:ext>
            </a:extLst>
          </p:cNvPr>
          <p:cNvSpPr txBox="1"/>
          <p:nvPr/>
        </p:nvSpPr>
        <p:spPr>
          <a:xfrm>
            <a:off x="3312401" y="9986385"/>
            <a:ext cx="2766428" cy="2554545"/>
          </a:xfrm>
          <a:prstGeom prst="rect">
            <a:avLst/>
          </a:prstGeom>
          <a:noFill/>
        </p:spPr>
        <p:txBody>
          <a:bodyPr wrap="square" rtlCol="0">
            <a:spAutoFit/>
          </a:bodyPr>
          <a:lstStyle/>
          <a:p>
            <a:pPr defTabSz="457200"/>
            <a:r>
              <a:rPr lang="en-US" sz="2000" dirty="0">
                <a:solidFill>
                  <a:srgbClr val="272E3A"/>
                </a:solidFill>
              </a:rPr>
              <a:t>Aenean ac </a:t>
            </a:r>
            <a:r>
              <a:rPr lang="en-US" sz="2000" dirty="0" err="1">
                <a:solidFill>
                  <a:srgbClr val="272E3A"/>
                </a:solidFill>
              </a:rPr>
              <a:t>viverra</a:t>
            </a:r>
            <a:r>
              <a:rPr lang="en-US" sz="2000" dirty="0">
                <a:solidFill>
                  <a:srgbClr val="272E3A"/>
                </a:solidFill>
              </a:rPr>
              <a:t> </a:t>
            </a:r>
            <a:r>
              <a:rPr lang="en-US" sz="2000" dirty="0" err="1">
                <a:solidFill>
                  <a:srgbClr val="272E3A"/>
                </a:solidFill>
              </a:rPr>
              <a:t>neque</a:t>
            </a:r>
            <a:r>
              <a:rPr lang="en-US" sz="2000" dirty="0">
                <a:solidFill>
                  <a:srgbClr val="272E3A"/>
                </a:solidFill>
              </a:rPr>
              <a:t>. Maecenas </a:t>
            </a:r>
            <a:r>
              <a:rPr lang="en-US" sz="2000" dirty="0" err="1">
                <a:solidFill>
                  <a:srgbClr val="272E3A"/>
                </a:solidFill>
              </a:rPr>
              <a:t>ullamcorper</a:t>
            </a:r>
            <a:r>
              <a:rPr lang="en-US" sz="2000" dirty="0">
                <a:solidFill>
                  <a:srgbClr val="272E3A"/>
                </a:solidFill>
              </a:rPr>
              <a:t> </a:t>
            </a:r>
            <a:r>
              <a:rPr lang="en-US" sz="2000" dirty="0" err="1">
                <a:solidFill>
                  <a:srgbClr val="272E3A"/>
                </a:solidFill>
              </a:rPr>
              <a:t>turpis</a:t>
            </a:r>
            <a:r>
              <a:rPr lang="en-US" sz="2000" dirty="0">
                <a:solidFill>
                  <a:srgbClr val="272E3A"/>
                </a:solidFill>
              </a:rPr>
              <a:t> sed </a:t>
            </a:r>
            <a:r>
              <a:rPr lang="en-US" sz="2000" dirty="0" err="1">
                <a:solidFill>
                  <a:srgbClr val="272E3A"/>
                </a:solidFill>
              </a:rPr>
              <a:t>tellus</a:t>
            </a:r>
            <a:r>
              <a:rPr lang="en-US" sz="2000" dirty="0">
                <a:solidFill>
                  <a:srgbClr val="272E3A"/>
                </a:solidFill>
              </a:rPr>
              <a:t> vestibulum </a:t>
            </a:r>
            <a:r>
              <a:rPr lang="en-US" sz="2000" dirty="0" err="1">
                <a:solidFill>
                  <a:srgbClr val="272E3A"/>
                </a:solidFill>
              </a:rPr>
              <a:t>bibendum</a:t>
            </a:r>
            <a:r>
              <a:rPr lang="en-US" sz="2000" dirty="0">
                <a:solidFill>
                  <a:srgbClr val="272E3A"/>
                </a:solidFill>
              </a:rPr>
              <a:t> </a:t>
            </a:r>
            <a:r>
              <a:rPr lang="en-US" sz="2000" dirty="0" err="1">
                <a:solidFill>
                  <a:srgbClr val="272E3A"/>
                </a:solidFill>
              </a:rPr>
              <a:t>quam</a:t>
            </a:r>
            <a:r>
              <a:rPr lang="en-US" sz="2000" dirty="0">
                <a:solidFill>
                  <a:srgbClr val="272E3A"/>
                </a:solidFill>
              </a:rPr>
              <a:t> dictum </a:t>
            </a:r>
            <a:r>
              <a:rPr lang="en-US" sz="2000" dirty="0" err="1">
                <a:solidFill>
                  <a:srgbClr val="272E3A"/>
                </a:solidFill>
              </a:rPr>
              <a:t>venenatis</a:t>
            </a:r>
            <a:r>
              <a:rPr lang="en-US" sz="2000" dirty="0">
                <a:solidFill>
                  <a:srgbClr val="272E3A"/>
                </a:solidFill>
              </a:rPr>
              <a:t> </a:t>
            </a:r>
            <a:r>
              <a:rPr lang="en-US" sz="2000" dirty="0" err="1">
                <a:solidFill>
                  <a:srgbClr val="272E3A"/>
                </a:solidFill>
              </a:rPr>
              <a:t>ut</a:t>
            </a:r>
            <a:r>
              <a:rPr lang="en-US" sz="2000" dirty="0">
                <a:solidFill>
                  <a:srgbClr val="272E3A"/>
                </a:solidFill>
              </a:rPr>
              <a:t> ac diam</a:t>
            </a:r>
          </a:p>
        </p:txBody>
      </p:sp>
      <p:sp>
        <p:nvSpPr>
          <p:cNvPr id="12" name="TextBox 11">
            <a:extLst>
              <a:ext uri="{FF2B5EF4-FFF2-40B4-BE49-F238E27FC236}">
                <a16:creationId xmlns:a16="http://schemas.microsoft.com/office/drawing/2014/main" id="{B2256965-5B05-41A3-B036-060E88CC8A57}"/>
              </a:ext>
            </a:extLst>
          </p:cNvPr>
          <p:cNvSpPr txBox="1"/>
          <p:nvPr/>
        </p:nvSpPr>
        <p:spPr>
          <a:xfrm>
            <a:off x="18314461" y="9986385"/>
            <a:ext cx="2766428" cy="2554545"/>
          </a:xfrm>
          <a:prstGeom prst="rect">
            <a:avLst/>
          </a:prstGeom>
          <a:noFill/>
        </p:spPr>
        <p:txBody>
          <a:bodyPr wrap="square" rtlCol="0">
            <a:spAutoFit/>
          </a:bodyPr>
          <a:lstStyle/>
          <a:p>
            <a:pPr defTabSz="457200"/>
            <a:r>
              <a:rPr lang="en-US" sz="2000" dirty="0">
                <a:solidFill>
                  <a:srgbClr val="272E3A"/>
                </a:solidFill>
              </a:rPr>
              <a:t>Aenean ac </a:t>
            </a:r>
            <a:r>
              <a:rPr lang="en-US" sz="2000" dirty="0" err="1">
                <a:solidFill>
                  <a:srgbClr val="272E3A"/>
                </a:solidFill>
              </a:rPr>
              <a:t>viverra</a:t>
            </a:r>
            <a:r>
              <a:rPr lang="en-US" sz="2000" dirty="0">
                <a:solidFill>
                  <a:srgbClr val="272E3A"/>
                </a:solidFill>
              </a:rPr>
              <a:t> </a:t>
            </a:r>
            <a:r>
              <a:rPr lang="en-US" sz="2000" dirty="0" err="1">
                <a:solidFill>
                  <a:srgbClr val="272E3A"/>
                </a:solidFill>
              </a:rPr>
              <a:t>neque</a:t>
            </a:r>
            <a:r>
              <a:rPr lang="en-US" sz="2000" dirty="0">
                <a:solidFill>
                  <a:srgbClr val="272E3A"/>
                </a:solidFill>
              </a:rPr>
              <a:t>. Maecenas </a:t>
            </a:r>
            <a:r>
              <a:rPr lang="en-US" sz="2000" dirty="0" err="1">
                <a:solidFill>
                  <a:srgbClr val="272E3A"/>
                </a:solidFill>
              </a:rPr>
              <a:t>ullamcorper</a:t>
            </a:r>
            <a:r>
              <a:rPr lang="en-US" sz="2000" dirty="0">
                <a:solidFill>
                  <a:srgbClr val="272E3A"/>
                </a:solidFill>
              </a:rPr>
              <a:t> </a:t>
            </a:r>
            <a:r>
              <a:rPr lang="en-US" sz="2000" dirty="0" err="1">
                <a:solidFill>
                  <a:srgbClr val="272E3A"/>
                </a:solidFill>
              </a:rPr>
              <a:t>turpis</a:t>
            </a:r>
            <a:r>
              <a:rPr lang="en-US" sz="2000" dirty="0">
                <a:solidFill>
                  <a:srgbClr val="272E3A"/>
                </a:solidFill>
              </a:rPr>
              <a:t> sed </a:t>
            </a:r>
            <a:r>
              <a:rPr lang="en-US" sz="2000" dirty="0" err="1">
                <a:solidFill>
                  <a:srgbClr val="272E3A"/>
                </a:solidFill>
              </a:rPr>
              <a:t>tellus</a:t>
            </a:r>
            <a:r>
              <a:rPr lang="en-US" sz="2000" dirty="0">
                <a:solidFill>
                  <a:srgbClr val="272E3A"/>
                </a:solidFill>
              </a:rPr>
              <a:t> vestibulum </a:t>
            </a:r>
            <a:r>
              <a:rPr lang="en-US" sz="2000" dirty="0" err="1">
                <a:solidFill>
                  <a:srgbClr val="272E3A"/>
                </a:solidFill>
              </a:rPr>
              <a:t>bibendum</a:t>
            </a:r>
            <a:r>
              <a:rPr lang="en-US" sz="2000" dirty="0">
                <a:solidFill>
                  <a:srgbClr val="272E3A"/>
                </a:solidFill>
              </a:rPr>
              <a:t> </a:t>
            </a:r>
            <a:r>
              <a:rPr lang="en-US" sz="2000" dirty="0" err="1">
                <a:solidFill>
                  <a:srgbClr val="272E3A"/>
                </a:solidFill>
              </a:rPr>
              <a:t>quam</a:t>
            </a:r>
            <a:r>
              <a:rPr lang="en-US" sz="2000" dirty="0">
                <a:solidFill>
                  <a:srgbClr val="272E3A"/>
                </a:solidFill>
              </a:rPr>
              <a:t> dictum </a:t>
            </a:r>
            <a:r>
              <a:rPr lang="en-US" sz="2000" dirty="0" err="1">
                <a:solidFill>
                  <a:srgbClr val="272E3A"/>
                </a:solidFill>
              </a:rPr>
              <a:t>venenatis</a:t>
            </a:r>
            <a:r>
              <a:rPr lang="en-US" sz="2000" dirty="0">
                <a:solidFill>
                  <a:srgbClr val="272E3A"/>
                </a:solidFill>
              </a:rPr>
              <a:t> </a:t>
            </a:r>
            <a:r>
              <a:rPr lang="en-US" sz="2000" dirty="0" err="1">
                <a:solidFill>
                  <a:srgbClr val="272E3A"/>
                </a:solidFill>
              </a:rPr>
              <a:t>ut</a:t>
            </a:r>
            <a:r>
              <a:rPr lang="en-US" sz="2000" dirty="0">
                <a:solidFill>
                  <a:srgbClr val="272E3A"/>
                </a:solidFill>
              </a:rPr>
              <a:t> ac diam</a:t>
            </a:r>
          </a:p>
        </p:txBody>
      </p:sp>
      <p:sp>
        <p:nvSpPr>
          <p:cNvPr id="13" name="TextBox 12">
            <a:extLst>
              <a:ext uri="{FF2B5EF4-FFF2-40B4-BE49-F238E27FC236}">
                <a16:creationId xmlns:a16="http://schemas.microsoft.com/office/drawing/2014/main" id="{95CECD6A-67BB-4255-B2FC-3D4BAB8B6673}"/>
              </a:ext>
            </a:extLst>
          </p:cNvPr>
          <p:cNvSpPr txBox="1"/>
          <p:nvPr/>
        </p:nvSpPr>
        <p:spPr>
          <a:xfrm>
            <a:off x="14559359" y="9986385"/>
            <a:ext cx="2766428" cy="2554545"/>
          </a:xfrm>
          <a:prstGeom prst="rect">
            <a:avLst/>
          </a:prstGeom>
          <a:noFill/>
        </p:spPr>
        <p:txBody>
          <a:bodyPr wrap="square" rtlCol="0">
            <a:spAutoFit/>
          </a:bodyPr>
          <a:lstStyle/>
          <a:p>
            <a:pPr defTabSz="457200"/>
            <a:r>
              <a:rPr lang="en-US" sz="2000" dirty="0">
                <a:solidFill>
                  <a:srgbClr val="272E3A"/>
                </a:solidFill>
              </a:rPr>
              <a:t>Aenean ac </a:t>
            </a:r>
            <a:r>
              <a:rPr lang="en-US" sz="2000" dirty="0" err="1">
                <a:solidFill>
                  <a:srgbClr val="272E3A"/>
                </a:solidFill>
              </a:rPr>
              <a:t>viverra</a:t>
            </a:r>
            <a:r>
              <a:rPr lang="en-US" sz="2000" dirty="0">
                <a:solidFill>
                  <a:srgbClr val="272E3A"/>
                </a:solidFill>
              </a:rPr>
              <a:t> </a:t>
            </a:r>
            <a:r>
              <a:rPr lang="en-US" sz="2000" dirty="0" err="1">
                <a:solidFill>
                  <a:srgbClr val="272E3A"/>
                </a:solidFill>
              </a:rPr>
              <a:t>neque</a:t>
            </a:r>
            <a:r>
              <a:rPr lang="en-US" sz="2000" dirty="0">
                <a:solidFill>
                  <a:srgbClr val="272E3A"/>
                </a:solidFill>
              </a:rPr>
              <a:t>. Maecenas </a:t>
            </a:r>
            <a:r>
              <a:rPr lang="en-US" sz="2000" dirty="0" err="1">
                <a:solidFill>
                  <a:srgbClr val="272E3A"/>
                </a:solidFill>
              </a:rPr>
              <a:t>ullamcorper</a:t>
            </a:r>
            <a:r>
              <a:rPr lang="en-US" sz="2000" dirty="0">
                <a:solidFill>
                  <a:srgbClr val="272E3A"/>
                </a:solidFill>
              </a:rPr>
              <a:t> </a:t>
            </a:r>
            <a:r>
              <a:rPr lang="en-US" sz="2000" dirty="0" err="1">
                <a:solidFill>
                  <a:srgbClr val="272E3A"/>
                </a:solidFill>
              </a:rPr>
              <a:t>turpis</a:t>
            </a:r>
            <a:r>
              <a:rPr lang="en-US" sz="2000" dirty="0">
                <a:solidFill>
                  <a:srgbClr val="272E3A"/>
                </a:solidFill>
              </a:rPr>
              <a:t> sed </a:t>
            </a:r>
            <a:r>
              <a:rPr lang="en-US" sz="2000" dirty="0" err="1">
                <a:solidFill>
                  <a:srgbClr val="272E3A"/>
                </a:solidFill>
              </a:rPr>
              <a:t>tellus</a:t>
            </a:r>
            <a:r>
              <a:rPr lang="en-US" sz="2000" dirty="0">
                <a:solidFill>
                  <a:srgbClr val="272E3A"/>
                </a:solidFill>
              </a:rPr>
              <a:t> vestibulum </a:t>
            </a:r>
            <a:r>
              <a:rPr lang="en-US" sz="2000" dirty="0" err="1">
                <a:solidFill>
                  <a:srgbClr val="272E3A"/>
                </a:solidFill>
              </a:rPr>
              <a:t>bibendum</a:t>
            </a:r>
            <a:r>
              <a:rPr lang="en-US" sz="2000" dirty="0">
                <a:solidFill>
                  <a:srgbClr val="272E3A"/>
                </a:solidFill>
              </a:rPr>
              <a:t> </a:t>
            </a:r>
            <a:r>
              <a:rPr lang="en-US" sz="2000" dirty="0" err="1">
                <a:solidFill>
                  <a:srgbClr val="272E3A"/>
                </a:solidFill>
              </a:rPr>
              <a:t>quam</a:t>
            </a:r>
            <a:r>
              <a:rPr lang="en-US" sz="2000" dirty="0">
                <a:solidFill>
                  <a:srgbClr val="272E3A"/>
                </a:solidFill>
              </a:rPr>
              <a:t> dictum </a:t>
            </a:r>
            <a:r>
              <a:rPr lang="en-US" sz="2000" dirty="0" err="1">
                <a:solidFill>
                  <a:srgbClr val="272E3A"/>
                </a:solidFill>
              </a:rPr>
              <a:t>venenatis</a:t>
            </a:r>
            <a:r>
              <a:rPr lang="en-US" sz="2000" dirty="0">
                <a:solidFill>
                  <a:srgbClr val="272E3A"/>
                </a:solidFill>
              </a:rPr>
              <a:t> </a:t>
            </a:r>
            <a:r>
              <a:rPr lang="en-US" sz="2000" dirty="0" err="1">
                <a:solidFill>
                  <a:srgbClr val="272E3A"/>
                </a:solidFill>
              </a:rPr>
              <a:t>ut</a:t>
            </a:r>
            <a:r>
              <a:rPr lang="en-US" sz="2000" dirty="0">
                <a:solidFill>
                  <a:srgbClr val="272E3A"/>
                </a:solidFill>
              </a:rPr>
              <a:t> ac diam</a:t>
            </a:r>
          </a:p>
        </p:txBody>
      </p:sp>
      <p:sp>
        <p:nvSpPr>
          <p:cNvPr id="14" name="TextBox 13">
            <a:extLst>
              <a:ext uri="{FF2B5EF4-FFF2-40B4-BE49-F238E27FC236}">
                <a16:creationId xmlns:a16="http://schemas.microsoft.com/office/drawing/2014/main" id="{E44BECB3-14D6-460E-88C2-87CD46414ED6}"/>
              </a:ext>
            </a:extLst>
          </p:cNvPr>
          <p:cNvSpPr txBox="1"/>
          <p:nvPr/>
        </p:nvSpPr>
        <p:spPr>
          <a:xfrm>
            <a:off x="10810373" y="9986385"/>
            <a:ext cx="2766428" cy="2554545"/>
          </a:xfrm>
          <a:prstGeom prst="rect">
            <a:avLst/>
          </a:prstGeom>
          <a:noFill/>
        </p:spPr>
        <p:txBody>
          <a:bodyPr wrap="square" rtlCol="0">
            <a:spAutoFit/>
          </a:bodyPr>
          <a:lstStyle/>
          <a:p>
            <a:pPr defTabSz="457200"/>
            <a:r>
              <a:rPr lang="en-US" sz="2000" dirty="0">
                <a:solidFill>
                  <a:srgbClr val="272E3A"/>
                </a:solidFill>
              </a:rPr>
              <a:t>Aenean ac </a:t>
            </a:r>
            <a:r>
              <a:rPr lang="en-US" sz="2000" dirty="0" err="1">
                <a:solidFill>
                  <a:srgbClr val="272E3A"/>
                </a:solidFill>
              </a:rPr>
              <a:t>viverra</a:t>
            </a:r>
            <a:r>
              <a:rPr lang="en-US" sz="2000" dirty="0">
                <a:solidFill>
                  <a:srgbClr val="272E3A"/>
                </a:solidFill>
              </a:rPr>
              <a:t> </a:t>
            </a:r>
            <a:r>
              <a:rPr lang="en-US" sz="2000" dirty="0" err="1">
                <a:solidFill>
                  <a:srgbClr val="272E3A"/>
                </a:solidFill>
              </a:rPr>
              <a:t>neque</a:t>
            </a:r>
            <a:r>
              <a:rPr lang="en-US" sz="2000" dirty="0">
                <a:solidFill>
                  <a:srgbClr val="272E3A"/>
                </a:solidFill>
              </a:rPr>
              <a:t>. Maecenas </a:t>
            </a:r>
            <a:r>
              <a:rPr lang="en-US" sz="2000" dirty="0" err="1">
                <a:solidFill>
                  <a:srgbClr val="272E3A"/>
                </a:solidFill>
              </a:rPr>
              <a:t>ullamcorper</a:t>
            </a:r>
            <a:r>
              <a:rPr lang="en-US" sz="2000" dirty="0">
                <a:solidFill>
                  <a:srgbClr val="272E3A"/>
                </a:solidFill>
              </a:rPr>
              <a:t> </a:t>
            </a:r>
            <a:r>
              <a:rPr lang="en-US" sz="2000" dirty="0" err="1">
                <a:solidFill>
                  <a:srgbClr val="272E3A"/>
                </a:solidFill>
              </a:rPr>
              <a:t>turpis</a:t>
            </a:r>
            <a:r>
              <a:rPr lang="en-US" sz="2000" dirty="0">
                <a:solidFill>
                  <a:srgbClr val="272E3A"/>
                </a:solidFill>
              </a:rPr>
              <a:t> sed </a:t>
            </a:r>
            <a:r>
              <a:rPr lang="en-US" sz="2000" dirty="0" err="1">
                <a:solidFill>
                  <a:srgbClr val="272E3A"/>
                </a:solidFill>
              </a:rPr>
              <a:t>tellus</a:t>
            </a:r>
            <a:r>
              <a:rPr lang="en-US" sz="2000" dirty="0">
                <a:solidFill>
                  <a:srgbClr val="272E3A"/>
                </a:solidFill>
              </a:rPr>
              <a:t> vestibulum </a:t>
            </a:r>
            <a:r>
              <a:rPr lang="en-US" sz="2000" dirty="0" err="1">
                <a:solidFill>
                  <a:srgbClr val="272E3A"/>
                </a:solidFill>
              </a:rPr>
              <a:t>bibendum</a:t>
            </a:r>
            <a:r>
              <a:rPr lang="en-US" sz="2000" dirty="0">
                <a:solidFill>
                  <a:srgbClr val="272E3A"/>
                </a:solidFill>
              </a:rPr>
              <a:t> </a:t>
            </a:r>
            <a:r>
              <a:rPr lang="en-US" sz="2000" dirty="0" err="1">
                <a:solidFill>
                  <a:srgbClr val="272E3A"/>
                </a:solidFill>
              </a:rPr>
              <a:t>quam</a:t>
            </a:r>
            <a:r>
              <a:rPr lang="en-US" sz="2000" dirty="0">
                <a:solidFill>
                  <a:srgbClr val="272E3A"/>
                </a:solidFill>
              </a:rPr>
              <a:t> dictum </a:t>
            </a:r>
            <a:r>
              <a:rPr lang="en-US" sz="2000" dirty="0" err="1">
                <a:solidFill>
                  <a:srgbClr val="272E3A"/>
                </a:solidFill>
              </a:rPr>
              <a:t>venenatis</a:t>
            </a:r>
            <a:r>
              <a:rPr lang="en-US" sz="2000" dirty="0">
                <a:solidFill>
                  <a:srgbClr val="272E3A"/>
                </a:solidFill>
              </a:rPr>
              <a:t> </a:t>
            </a:r>
            <a:r>
              <a:rPr lang="en-US" sz="2000" dirty="0" err="1">
                <a:solidFill>
                  <a:srgbClr val="272E3A"/>
                </a:solidFill>
              </a:rPr>
              <a:t>ut</a:t>
            </a:r>
            <a:r>
              <a:rPr lang="en-US" sz="2000" dirty="0">
                <a:solidFill>
                  <a:srgbClr val="272E3A"/>
                </a:solidFill>
              </a:rPr>
              <a:t> ac diam</a:t>
            </a:r>
          </a:p>
        </p:txBody>
      </p:sp>
      <p:sp>
        <p:nvSpPr>
          <p:cNvPr id="15" name="TextBox 14">
            <a:extLst>
              <a:ext uri="{FF2B5EF4-FFF2-40B4-BE49-F238E27FC236}">
                <a16:creationId xmlns:a16="http://schemas.microsoft.com/office/drawing/2014/main" id="{0AE1D96F-C6FD-43B2-8E88-FA805DD1862E}"/>
              </a:ext>
            </a:extLst>
          </p:cNvPr>
          <p:cNvSpPr txBox="1"/>
          <p:nvPr/>
        </p:nvSpPr>
        <p:spPr>
          <a:xfrm>
            <a:off x="7061387" y="9986385"/>
            <a:ext cx="2766428" cy="2554545"/>
          </a:xfrm>
          <a:prstGeom prst="rect">
            <a:avLst/>
          </a:prstGeom>
          <a:noFill/>
        </p:spPr>
        <p:txBody>
          <a:bodyPr wrap="square" rtlCol="0">
            <a:spAutoFit/>
          </a:bodyPr>
          <a:lstStyle/>
          <a:p>
            <a:pPr defTabSz="457200"/>
            <a:r>
              <a:rPr lang="en-US" sz="2000" dirty="0">
                <a:solidFill>
                  <a:srgbClr val="272E3A"/>
                </a:solidFill>
              </a:rPr>
              <a:t>Aenean ac </a:t>
            </a:r>
            <a:r>
              <a:rPr lang="en-US" sz="2000" dirty="0" err="1">
                <a:solidFill>
                  <a:srgbClr val="272E3A"/>
                </a:solidFill>
              </a:rPr>
              <a:t>viverra</a:t>
            </a:r>
            <a:r>
              <a:rPr lang="en-US" sz="2000" dirty="0">
                <a:solidFill>
                  <a:srgbClr val="272E3A"/>
                </a:solidFill>
              </a:rPr>
              <a:t> </a:t>
            </a:r>
            <a:r>
              <a:rPr lang="en-US" sz="2000" dirty="0" err="1">
                <a:solidFill>
                  <a:srgbClr val="272E3A"/>
                </a:solidFill>
              </a:rPr>
              <a:t>neque</a:t>
            </a:r>
            <a:r>
              <a:rPr lang="en-US" sz="2000" dirty="0">
                <a:solidFill>
                  <a:srgbClr val="272E3A"/>
                </a:solidFill>
              </a:rPr>
              <a:t>. Maecenas </a:t>
            </a:r>
            <a:r>
              <a:rPr lang="en-US" sz="2000" dirty="0" err="1">
                <a:solidFill>
                  <a:srgbClr val="272E3A"/>
                </a:solidFill>
              </a:rPr>
              <a:t>ullamcorper</a:t>
            </a:r>
            <a:r>
              <a:rPr lang="en-US" sz="2000" dirty="0">
                <a:solidFill>
                  <a:srgbClr val="272E3A"/>
                </a:solidFill>
              </a:rPr>
              <a:t> </a:t>
            </a:r>
            <a:r>
              <a:rPr lang="en-US" sz="2000" dirty="0" err="1">
                <a:solidFill>
                  <a:srgbClr val="272E3A"/>
                </a:solidFill>
              </a:rPr>
              <a:t>turpis</a:t>
            </a:r>
            <a:r>
              <a:rPr lang="en-US" sz="2000" dirty="0">
                <a:solidFill>
                  <a:srgbClr val="272E3A"/>
                </a:solidFill>
              </a:rPr>
              <a:t> sed </a:t>
            </a:r>
            <a:r>
              <a:rPr lang="en-US" sz="2000" dirty="0" err="1">
                <a:solidFill>
                  <a:srgbClr val="272E3A"/>
                </a:solidFill>
              </a:rPr>
              <a:t>tellus</a:t>
            </a:r>
            <a:r>
              <a:rPr lang="en-US" sz="2000" dirty="0">
                <a:solidFill>
                  <a:srgbClr val="272E3A"/>
                </a:solidFill>
              </a:rPr>
              <a:t> vestibulum </a:t>
            </a:r>
            <a:r>
              <a:rPr lang="en-US" sz="2000" dirty="0" err="1">
                <a:solidFill>
                  <a:srgbClr val="272E3A"/>
                </a:solidFill>
              </a:rPr>
              <a:t>bibendum</a:t>
            </a:r>
            <a:r>
              <a:rPr lang="en-US" sz="2000" dirty="0">
                <a:solidFill>
                  <a:srgbClr val="272E3A"/>
                </a:solidFill>
              </a:rPr>
              <a:t> </a:t>
            </a:r>
            <a:r>
              <a:rPr lang="en-US" sz="2000" dirty="0" err="1">
                <a:solidFill>
                  <a:srgbClr val="272E3A"/>
                </a:solidFill>
              </a:rPr>
              <a:t>quam</a:t>
            </a:r>
            <a:r>
              <a:rPr lang="en-US" sz="2000" dirty="0">
                <a:solidFill>
                  <a:srgbClr val="272E3A"/>
                </a:solidFill>
              </a:rPr>
              <a:t> dictum </a:t>
            </a:r>
            <a:r>
              <a:rPr lang="en-US" sz="2000" dirty="0" err="1">
                <a:solidFill>
                  <a:srgbClr val="272E3A"/>
                </a:solidFill>
              </a:rPr>
              <a:t>venenatis</a:t>
            </a:r>
            <a:r>
              <a:rPr lang="en-US" sz="2000" dirty="0">
                <a:solidFill>
                  <a:srgbClr val="272E3A"/>
                </a:solidFill>
              </a:rPr>
              <a:t> </a:t>
            </a:r>
            <a:r>
              <a:rPr lang="en-US" sz="2000" dirty="0" err="1">
                <a:solidFill>
                  <a:srgbClr val="272E3A"/>
                </a:solidFill>
              </a:rPr>
              <a:t>ut</a:t>
            </a:r>
            <a:r>
              <a:rPr lang="en-US" sz="2000" dirty="0">
                <a:solidFill>
                  <a:srgbClr val="272E3A"/>
                </a:solidFill>
              </a:rPr>
              <a:t> ac diam</a:t>
            </a:r>
          </a:p>
        </p:txBody>
      </p:sp>
      <p:grpSp>
        <p:nvGrpSpPr>
          <p:cNvPr id="65" name="Group 64">
            <a:extLst>
              <a:ext uri="{FF2B5EF4-FFF2-40B4-BE49-F238E27FC236}">
                <a16:creationId xmlns:a16="http://schemas.microsoft.com/office/drawing/2014/main" id="{89EAEE7B-4B9E-459B-AD26-90DE1B8EC69E}"/>
              </a:ext>
            </a:extLst>
          </p:cNvPr>
          <p:cNvGrpSpPr/>
          <p:nvPr/>
        </p:nvGrpSpPr>
        <p:grpSpPr>
          <a:xfrm>
            <a:off x="3108685" y="4900236"/>
            <a:ext cx="2778663" cy="2778663"/>
            <a:chOff x="3108553" y="4899412"/>
            <a:chExt cx="2778703" cy="2778703"/>
          </a:xfrm>
        </p:grpSpPr>
        <p:sp>
          <p:nvSpPr>
            <p:cNvPr id="9" name="Oval 8">
              <a:extLst>
                <a:ext uri="{FF2B5EF4-FFF2-40B4-BE49-F238E27FC236}">
                  <a16:creationId xmlns:a16="http://schemas.microsoft.com/office/drawing/2014/main" id="{A0720F35-231E-4BFD-AECD-058C85B23134}"/>
                </a:ext>
              </a:extLst>
            </p:cNvPr>
            <p:cNvSpPr/>
            <p:nvPr/>
          </p:nvSpPr>
          <p:spPr>
            <a:xfrm>
              <a:off x="3108553" y="4899412"/>
              <a:ext cx="2778703" cy="2778703"/>
            </a:xfrm>
            <a:prstGeom prst="ellipse">
              <a:avLst/>
            </a:prstGeom>
            <a:solidFill>
              <a:schemeClr val="accent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8" name="Oval 7">
              <a:extLst>
                <a:ext uri="{FF2B5EF4-FFF2-40B4-BE49-F238E27FC236}">
                  <a16:creationId xmlns:a16="http://schemas.microsoft.com/office/drawing/2014/main" id="{FE417EA8-5FB3-4C2B-8600-7FEEC3822F60}"/>
                </a:ext>
              </a:extLst>
            </p:cNvPr>
            <p:cNvSpPr/>
            <p:nvPr/>
          </p:nvSpPr>
          <p:spPr>
            <a:xfrm>
              <a:off x="3349680" y="5140539"/>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6" name="TextBox 5">
              <a:extLst>
                <a:ext uri="{FF2B5EF4-FFF2-40B4-BE49-F238E27FC236}">
                  <a16:creationId xmlns:a16="http://schemas.microsoft.com/office/drawing/2014/main" id="{3493C69C-B99B-46D3-AE37-A86DAD040FF7}"/>
                </a:ext>
              </a:extLst>
            </p:cNvPr>
            <p:cNvSpPr txBox="1"/>
            <p:nvPr/>
          </p:nvSpPr>
          <p:spPr>
            <a:xfrm>
              <a:off x="3691433" y="6342178"/>
              <a:ext cx="1612942" cy="646332"/>
            </a:xfrm>
            <a:prstGeom prst="rect">
              <a:avLst/>
            </a:prstGeom>
            <a:noFill/>
          </p:spPr>
          <p:txBody>
            <a:bodyPr wrap="none" rtlCol="0">
              <a:spAutoFit/>
            </a:bodyPr>
            <a:lstStyle/>
            <a:p>
              <a:pPr algn="ctr" defTabSz="457200"/>
              <a:r>
                <a:rPr lang="en-US" sz="3600">
                  <a:solidFill>
                    <a:srgbClr val="272E3A"/>
                  </a:solidFill>
                  <a:latin typeface="Open Sans Light"/>
                </a:rPr>
                <a:t>Option</a:t>
              </a:r>
            </a:p>
          </p:txBody>
        </p:sp>
        <p:sp>
          <p:nvSpPr>
            <p:cNvPr id="7" name="TextBox 6">
              <a:extLst>
                <a:ext uri="{FF2B5EF4-FFF2-40B4-BE49-F238E27FC236}">
                  <a16:creationId xmlns:a16="http://schemas.microsoft.com/office/drawing/2014/main" id="{2371DA04-3847-4141-872A-1ED79D21D1BA}"/>
                </a:ext>
              </a:extLst>
            </p:cNvPr>
            <p:cNvSpPr txBox="1"/>
            <p:nvPr/>
          </p:nvSpPr>
          <p:spPr>
            <a:xfrm>
              <a:off x="4151496" y="5400631"/>
              <a:ext cx="692817" cy="1107996"/>
            </a:xfrm>
            <a:prstGeom prst="rect">
              <a:avLst/>
            </a:prstGeom>
            <a:noFill/>
          </p:spPr>
          <p:txBody>
            <a:bodyPr wrap="none" rtlCol="0">
              <a:spAutoFit/>
            </a:bodyPr>
            <a:lstStyle/>
            <a:p>
              <a:pPr algn="ctr" defTabSz="457200"/>
              <a:r>
                <a:rPr lang="en-US" sz="6600">
                  <a:solidFill>
                    <a:srgbClr val="272E3A"/>
                  </a:solidFill>
                  <a:latin typeface="Open Sans Light"/>
                </a:rPr>
                <a:t>A</a:t>
              </a:r>
            </a:p>
          </p:txBody>
        </p:sp>
      </p:grpSp>
      <p:grpSp>
        <p:nvGrpSpPr>
          <p:cNvPr id="63" name="Group 62">
            <a:extLst>
              <a:ext uri="{FF2B5EF4-FFF2-40B4-BE49-F238E27FC236}">
                <a16:creationId xmlns:a16="http://schemas.microsoft.com/office/drawing/2014/main" id="{DAF3F8A0-7379-49F4-8549-FA9E7DC1812E}"/>
              </a:ext>
            </a:extLst>
          </p:cNvPr>
          <p:cNvGrpSpPr/>
          <p:nvPr/>
        </p:nvGrpSpPr>
        <p:grpSpPr>
          <a:xfrm>
            <a:off x="6908601" y="3108678"/>
            <a:ext cx="2778663" cy="2778663"/>
            <a:chOff x="7061313" y="4899412"/>
            <a:chExt cx="2778703" cy="2778703"/>
          </a:xfrm>
        </p:grpSpPr>
        <p:sp>
          <p:nvSpPr>
            <p:cNvPr id="57" name="Oval 56">
              <a:extLst>
                <a:ext uri="{FF2B5EF4-FFF2-40B4-BE49-F238E27FC236}">
                  <a16:creationId xmlns:a16="http://schemas.microsoft.com/office/drawing/2014/main" id="{496EFCD3-6077-4562-8324-961CCA66D585}"/>
                </a:ext>
              </a:extLst>
            </p:cNvPr>
            <p:cNvSpPr/>
            <p:nvPr/>
          </p:nvSpPr>
          <p:spPr>
            <a:xfrm>
              <a:off x="7061313" y="4899412"/>
              <a:ext cx="2778703" cy="2778703"/>
            </a:xfrm>
            <a:prstGeom prst="ellipse">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59" name="Oval 58">
              <a:extLst>
                <a:ext uri="{FF2B5EF4-FFF2-40B4-BE49-F238E27FC236}">
                  <a16:creationId xmlns:a16="http://schemas.microsoft.com/office/drawing/2014/main" id="{D0BB6C46-42AE-4EAE-8C62-8F865273D124}"/>
                </a:ext>
              </a:extLst>
            </p:cNvPr>
            <p:cNvSpPr/>
            <p:nvPr/>
          </p:nvSpPr>
          <p:spPr>
            <a:xfrm>
              <a:off x="7302440" y="5140539"/>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60" name="TextBox 59">
              <a:extLst>
                <a:ext uri="{FF2B5EF4-FFF2-40B4-BE49-F238E27FC236}">
                  <a16:creationId xmlns:a16="http://schemas.microsoft.com/office/drawing/2014/main" id="{D389C0C1-09D3-4800-8E53-E901A7F87267}"/>
                </a:ext>
              </a:extLst>
            </p:cNvPr>
            <p:cNvSpPr txBox="1"/>
            <p:nvPr/>
          </p:nvSpPr>
          <p:spPr>
            <a:xfrm>
              <a:off x="7644193" y="6342178"/>
              <a:ext cx="1612942" cy="646332"/>
            </a:xfrm>
            <a:prstGeom prst="rect">
              <a:avLst/>
            </a:prstGeom>
            <a:noFill/>
          </p:spPr>
          <p:txBody>
            <a:bodyPr wrap="none" rtlCol="0">
              <a:spAutoFit/>
            </a:bodyPr>
            <a:lstStyle/>
            <a:p>
              <a:pPr algn="ctr" defTabSz="457200"/>
              <a:r>
                <a:rPr lang="en-US" sz="3600">
                  <a:solidFill>
                    <a:srgbClr val="272E3A"/>
                  </a:solidFill>
                  <a:latin typeface="Open Sans Light"/>
                </a:rPr>
                <a:t>Option</a:t>
              </a:r>
            </a:p>
          </p:txBody>
        </p:sp>
        <p:sp>
          <p:nvSpPr>
            <p:cNvPr id="61" name="TextBox 60">
              <a:extLst>
                <a:ext uri="{FF2B5EF4-FFF2-40B4-BE49-F238E27FC236}">
                  <a16:creationId xmlns:a16="http://schemas.microsoft.com/office/drawing/2014/main" id="{687EFD01-ECE9-411E-B58E-E8F25B7EEBBF}"/>
                </a:ext>
              </a:extLst>
            </p:cNvPr>
            <p:cNvSpPr txBox="1"/>
            <p:nvPr/>
          </p:nvSpPr>
          <p:spPr>
            <a:xfrm>
              <a:off x="8093035" y="5400631"/>
              <a:ext cx="715260" cy="1107996"/>
            </a:xfrm>
            <a:prstGeom prst="rect">
              <a:avLst/>
            </a:prstGeom>
            <a:noFill/>
          </p:spPr>
          <p:txBody>
            <a:bodyPr wrap="none" rtlCol="0">
              <a:spAutoFit/>
            </a:bodyPr>
            <a:lstStyle/>
            <a:p>
              <a:pPr algn="ctr" defTabSz="457200"/>
              <a:r>
                <a:rPr lang="en-US" sz="6600">
                  <a:solidFill>
                    <a:srgbClr val="272E3A"/>
                  </a:solidFill>
                  <a:latin typeface="Open Sans Light"/>
                </a:rPr>
                <a:t>B</a:t>
              </a:r>
            </a:p>
          </p:txBody>
        </p:sp>
      </p:grpSp>
      <p:grpSp>
        <p:nvGrpSpPr>
          <p:cNvPr id="67" name="Group 66">
            <a:extLst>
              <a:ext uri="{FF2B5EF4-FFF2-40B4-BE49-F238E27FC236}">
                <a16:creationId xmlns:a16="http://schemas.microsoft.com/office/drawing/2014/main" id="{44E8DA82-8A99-4085-8AE3-04DF1610AB08}"/>
              </a:ext>
            </a:extLst>
          </p:cNvPr>
          <p:cNvGrpSpPr/>
          <p:nvPr/>
        </p:nvGrpSpPr>
        <p:grpSpPr>
          <a:xfrm>
            <a:off x="10708515" y="4900236"/>
            <a:ext cx="2778663" cy="2778663"/>
            <a:chOff x="3108553" y="4899412"/>
            <a:chExt cx="2778703" cy="2778703"/>
          </a:xfrm>
        </p:grpSpPr>
        <p:sp>
          <p:nvSpPr>
            <p:cNvPr id="68" name="Oval 67">
              <a:extLst>
                <a:ext uri="{FF2B5EF4-FFF2-40B4-BE49-F238E27FC236}">
                  <a16:creationId xmlns:a16="http://schemas.microsoft.com/office/drawing/2014/main" id="{82C1D012-AA5E-48C1-AF1F-15D863744DC6}"/>
                </a:ext>
              </a:extLst>
            </p:cNvPr>
            <p:cNvSpPr/>
            <p:nvPr/>
          </p:nvSpPr>
          <p:spPr>
            <a:xfrm>
              <a:off x="3108553" y="4899412"/>
              <a:ext cx="2778703" cy="2778703"/>
            </a:xfrm>
            <a:prstGeom prst="ellipse">
              <a:avLst/>
            </a:prstGeom>
            <a:solidFill>
              <a:schemeClr val="accent5"/>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69" name="Oval 68">
              <a:extLst>
                <a:ext uri="{FF2B5EF4-FFF2-40B4-BE49-F238E27FC236}">
                  <a16:creationId xmlns:a16="http://schemas.microsoft.com/office/drawing/2014/main" id="{0EB425A4-8ED9-44A3-B833-95A898F14AF2}"/>
                </a:ext>
              </a:extLst>
            </p:cNvPr>
            <p:cNvSpPr/>
            <p:nvPr/>
          </p:nvSpPr>
          <p:spPr>
            <a:xfrm>
              <a:off x="3349680" y="5140539"/>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70" name="TextBox 69">
              <a:extLst>
                <a:ext uri="{FF2B5EF4-FFF2-40B4-BE49-F238E27FC236}">
                  <a16:creationId xmlns:a16="http://schemas.microsoft.com/office/drawing/2014/main" id="{D457AD40-2E51-4D17-9140-528A24E61996}"/>
                </a:ext>
              </a:extLst>
            </p:cNvPr>
            <p:cNvSpPr txBox="1"/>
            <p:nvPr/>
          </p:nvSpPr>
          <p:spPr>
            <a:xfrm>
              <a:off x="3691433" y="6342178"/>
              <a:ext cx="1612942" cy="646332"/>
            </a:xfrm>
            <a:prstGeom prst="rect">
              <a:avLst/>
            </a:prstGeom>
            <a:noFill/>
          </p:spPr>
          <p:txBody>
            <a:bodyPr wrap="none" rtlCol="0">
              <a:spAutoFit/>
            </a:bodyPr>
            <a:lstStyle/>
            <a:p>
              <a:pPr algn="ctr" defTabSz="457200"/>
              <a:r>
                <a:rPr lang="en-US" sz="3600">
                  <a:solidFill>
                    <a:srgbClr val="272E3A"/>
                  </a:solidFill>
                  <a:latin typeface="Open Sans Light"/>
                </a:rPr>
                <a:t>Option</a:t>
              </a:r>
            </a:p>
          </p:txBody>
        </p:sp>
        <p:sp>
          <p:nvSpPr>
            <p:cNvPr id="71" name="TextBox 70">
              <a:extLst>
                <a:ext uri="{FF2B5EF4-FFF2-40B4-BE49-F238E27FC236}">
                  <a16:creationId xmlns:a16="http://schemas.microsoft.com/office/drawing/2014/main" id="{3B2C7C6B-C867-46A1-A78A-495723F2AD57}"/>
                </a:ext>
              </a:extLst>
            </p:cNvPr>
            <p:cNvSpPr txBox="1"/>
            <p:nvPr/>
          </p:nvSpPr>
          <p:spPr>
            <a:xfrm>
              <a:off x="4142679" y="5400631"/>
              <a:ext cx="710452" cy="1107996"/>
            </a:xfrm>
            <a:prstGeom prst="rect">
              <a:avLst/>
            </a:prstGeom>
            <a:noFill/>
          </p:spPr>
          <p:txBody>
            <a:bodyPr wrap="none" rtlCol="0">
              <a:spAutoFit/>
            </a:bodyPr>
            <a:lstStyle/>
            <a:p>
              <a:pPr algn="ctr" defTabSz="457200"/>
              <a:r>
                <a:rPr lang="en-US" sz="6600">
                  <a:solidFill>
                    <a:srgbClr val="272E3A"/>
                  </a:solidFill>
                  <a:latin typeface="Open Sans Light"/>
                </a:rPr>
                <a:t>C</a:t>
              </a:r>
            </a:p>
          </p:txBody>
        </p:sp>
      </p:grpSp>
      <p:grpSp>
        <p:nvGrpSpPr>
          <p:cNvPr id="74" name="Group 73">
            <a:extLst>
              <a:ext uri="{FF2B5EF4-FFF2-40B4-BE49-F238E27FC236}">
                <a16:creationId xmlns:a16="http://schemas.microsoft.com/office/drawing/2014/main" id="{A41D6F69-3865-4744-A8B1-5048955FEBD0}"/>
              </a:ext>
            </a:extLst>
          </p:cNvPr>
          <p:cNvGrpSpPr/>
          <p:nvPr/>
        </p:nvGrpSpPr>
        <p:grpSpPr>
          <a:xfrm>
            <a:off x="14508430" y="3108678"/>
            <a:ext cx="2778663" cy="2778663"/>
            <a:chOff x="7061313" y="4899412"/>
            <a:chExt cx="2778703" cy="2778703"/>
          </a:xfrm>
        </p:grpSpPr>
        <p:sp>
          <p:nvSpPr>
            <p:cNvPr id="75" name="Oval 74">
              <a:extLst>
                <a:ext uri="{FF2B5EF4-FFF2-40B4-BE49-F238E27FC236}">
                  <a16:creationId xmlns:a16="http://schemas.microsoft.com/office/drawing/2014/main" id="{B319114D-BA9A-4432-8090-E7CE8D7AABEB}"/>
                </a:ext>
              </a:extLst>
            </p:cNvPr>
            <p:cNvSpPr/>
            <p:nvPr/>
          </p:nvSpPr>
          <p:spPr>
            <a:xfrm>
              <a:off x="7061313" y="4899412"/>
              <a:ext cx="2778703" cy="2778703"/>
            </a:xfrm>
            <a:prstGeom prst="ellipse">
              <a:avLst/>
            </a:prstGeom>
            <a:solidFill>
              <a:schemeClr val="bg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76" name="Oval 75">
              <a:extLst>
                <a:ext uri="{FF2B5EF4-FFF2-40B4-BE49-F238E27FC236}">
                  <a16:creationId xmlns:a16="http://schemas.microsoft.com/office/drawing/2014/main" id="{9D4494C2-6EA4-4124-AF2D-610A3038F18C}"/>
                </a:ext>
              </a:extLst>
            </p:cNvPr>
            <p:cNvSpPr/>
            <p:nvPr/>
          </p:nvSpPr>
          <p:spPr>
            <a:xfrm>
              <a:off x="7302440" y="5140539"/>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77" name="TextBox 76">
              <a:extLst>
                <a:ext uri="{FF2B5EF4-FFF2-40B4-BE49-F238E27FC236}">
                  <a16:creationId xmlns:a16="http://schemas.microsoft.com/office/drawing/2014/main" id="{A9184D76-C53D-4B76-9B9A-47120181D61D}"/>
                </a:ext>
              </a:extLst>
            </p:cNvPr>
            <p:cNvSpPr txBox="1"/>
            <p:nvPr/>
          </p:nvSpPr>
          <p:spPr>
            <a:xfrm>
              <a:off x="7644193" y="6342178"/>
              <a:ext cx="1612942" cy="646332"/>
            </a:xfrm>
            <a:prstGeom prst="rect">
              <a:avLst/>
            </a:prstGeom>
            <a:noFill/>
          </p:spPr>
          <p:txBody>
            <a:bodyPr wrap="none" rtlCol="0">
              <a:spAutoFit/>
            </a:bodyPr>
            <a:lstStyle/>
            <a:p>
              <a:pPr algn="ctr" defTabSz="457200"/>
              <a:r>
                <a:rPr lang="en-US" sz="3600">
                  <a:solidFill>
                    <a:srgbClr val="272E3A"/>
                  </a:solidFill>
                  <a:latin typeface="Open Sans Light"/>
                </a:rPr>
                <a:t>Option</a:t>
              </a:r>
            </a:p>
          </p:txBody>
        </p:sp>
        <p:sp>
          <p:nvSpPr>
            <p:cNvPr id="78" name="TextBox 77">
              <a:extLst>
                <a:ext uri="{FF2B5EF4-FFF2-40B4-BE49-F238E27FC236}">
                  <a16:creationId xmlns:a16="http://schemas.microsoft.com/office/drawing/2014/main" id="{88F999B7-85E9-4F35-9D95-E27DCDC6B0BE}"/>
                </a:ext>
              </a:extLst>
            </p:cNvPr>
            <p:cNvSpPr txBox="1"/>
            <p:nvPr/>
          </p:nvSpPr>
          <p:spPr>
            <a:xfrm>
              <a:off x="8059372" y="5400631"/>
              <a:ext cx="782587" cy="1107996"/>
            </a:xfrm>
            <a:prstGeom prst="rect">
              <a:avLst/>
            </a:prstGeom>
            <a:noFill/>
          </p:spPr>
          <p:txBody>
            <a:bodyPr wrap="none" rtlCol="0">
              <a:spAutoFit/>
            </a:bodyPr>
            <a:lstStyle/>
            <a:p>
              <a:pPr algn="ctr" defTabSz="457200"/>
              <a:r>
                <a:rPr lang="en-US" sz="6600">
                  <a:solidFill>
                    <a:srgbClr val="272E3A"/>
                  </a:solidFill>
                  <a:latin typeface="Open Sans Light"/>
                </a:rPr>
                <a:t>D</a:t>
              </a:r>
            </a:p>
          </p:txBody>
        </p:sp>
      </p:grpSp>
      <p:grpSp>
        <p:nvGrpSpPr>
          <p:cNvPr id="81" name="Group 80">
            <a:extLst>
              <a:ext uri="{FF2B5EF4-FFF2-40B4-BE49-F238E27FC236}">
                <a16:creationId xmlns:a16="http://schemas.microsoft.com/office/drawing/2014/main" id="{5A84E8D3-0BA0-4BE4-8FF0-35C46FF909F7}"/>
              </a:ext>
            </a:extLst>
          </p:cNvPr>
          <p:cNvGrpSpPr/>
          <p:nvPr/>
        </p:nvGrpSpPr>
        <p:grpSpPr>
          <a:xfrm>
            <a:off x="18308346" y="4900236"/>
            <a:ext cx="2778663" cy="2778663"/>
            <a:chOff x="3108553" y="4899412"/>
            <a:chExt cx="2778703" cy="2778703"/>
          </a:xfrm>
        </p:grpSpPr>
        <p:sp>
          <p:nvSpPr>
            <p:cNvPr id="82" name="Oval 81">
              <a:extLst>
                <a:ext uri="{FF2B5EF4-FFF2-40B4-BE49-F238E27FC236}">
                  <a16:creationId xmlns:a16="http://schemas.microsoft.com/office/drawing/2014/main" id="{9589998A-FDAA-468B-BFC9-75A88C5190B8}"/>
                </a:ext>
              </a:extLst>
            </p:cNvPr>
            <p:cNvSpPr/>
            <p:nvPr/>
          </p:nvSpPr>
          <p:spPr>
            <a:xfrm>
              <a:off x="3108553" y="4899412"/>
              <a:ext cx="2778703" cy="2778703"/>
            </a:xfrm>
            <a:prstGeom prst="ellipse">
              <a:avLst/>
            </a:prstGeom>
            <a:solidFill>
              <a:schemeClr val="tx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83" name="Oval 82">
              <a:extLst>
                <a:ext uri="{FF2B5EF4-FFF2-40B4-BE49-F238E27FC236}">
                  <a16:creationId xmlns:a16="http://schemas.microsoft.com/office/drawing/2014/main" id="{2E42BDEB-2ED3-4DDB-89FA-1FAE10049A2D}"/>
                </a:ext>
              </a:extLst>
            </p:cNvPr>
            <p:cNvSpPr/>
            <p:nvPr/>
          </p:nvSpPr>
          <p:spPr>
            <a:xfrm>
              <a:off x="3349680" y="5140539"/>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sz="3600">
                <a:solidFill>
                  <a:srgbClr val="FFFFFF"/>
                </a:solidFill>
                <a:latin typeface="Open Sans Light"/>
              </a:endParaRPr>
            </a:p>
          </p:txBody>
        </p:sp>
        <p:sp>
          <p:nvSpPr>
            <p:cNvPr id="84" name="TextBox 83">
              <a:extLst>
                <a:ext uri="{FF2B5EF4-FFF2-40B4-BE49-F238E27FC236}">
                  <a16:creationId xmlns:a16="http://schemas.microsoft.com/office/drawing/2014/main" id="{B198AD6F-1812-47A6-B4FE-3F7E650B712A}"/>
                </a:ext>
              </a:extLst>
            </p:cNvPr>
            <p:cNvSpPr txBox="1"/>
            <p:nvPr/>
          </p:nvSpPr>
          <p:spPr>
            <a:xfrm>
              <a:off x="3691433" y="6342178"/>
              <a:ext cx="1612942" cy="646332"/>
            </a:xfrm>
            <a:prstGeom prst="rect">
              <a:avLst/>
            </a:prstGeom>
            <a:noFill/>
          </p:spPr>
          <p:txBody>
            <a:bodyPr wrap="none" rtlCol="0">
              <a:spAutoFit/>
            </a:bodyPr>
            <a:lstStyle/>
            <a:p>
              <a:pPr algn="ctr" defTabSz="457200"/>
              <a:r>
                <a:rPr lang="en-US" sz="3600">
                  <a:solidFill>
                    <a:srgbClr val="272E3A"/>
                  </a:solidFill>
                  <a:latin typeface="Open Sans Light"/>
                </a:rPr>
                <a:t>Option</a:t>
              </a:r>
            </a:p>
          </p:txBody>
        </p:sp>
        <p:sp>
          <p:nvSpPr>
            <p:cNvPr id="85" name="TextBox 84">
              <a:extLst>
                <a:ext uri="{FF2B5EF4-FFF2-40B4-BE49-F238E27FC236}">
                  <a16:creationId xmlns:a16="http://schemas.microsoft.com/office/drawing/2014/main" id="{3C0AEE7D-83E9-47FA-940B-1E44D191B82C}"/>
                </a:ext>
              </a:extLst>
            </p:cNvPr>
            <p:cNvSpPr txBox="1"/>
            <p:nvPr/>
          </p:nvSpPr>
          <p:spPr>
            <a:xfrm>
              <a:off x="4172335" y="5400631"/>
              <a:ext cx="651139" cy="1107996"/>
            </a:xfrm>
            <a:prstGeom prst="rect">
              <a:avLst/>
            </a:prstGeom>
            <a:noFill/>
          </p:spPr>
          <p:txBody>
            <a:bodyPr wrap="none" rtlCol="0">
              <a:spAutoFit/>
            </a:bodyPr>
            <a:lstStyle/>
            <a:p>
              <a:pPr algn="ctr" defTabSz="457200"/>
              <a:r>
                <a:rPr lang="en-US" sz="6600">
                  <a:solidFill>
                    <a:srgbClr val="272E3A"/>
                  </a:solidFill>
                  <a:latin typeface="Open Sans Light"/>
                </a:rPr>
                <a:t>E</a:t>
              </a:r>
            </a:p>
          </p:txBody>
        </p:sp>
      </p:grpSp>
      <p:sp>
        <p:nvSpPr>
          <p:cNvPr id="2" name="Title 1">
            <a:extLst>
              <a:ext uri="{FF2B5EF4-FFF2-40B4-BE49-F238E27FC236}">
                <a16:creationId xmlns:a16="http://schemas.microsoft.com/office/drawing/2014/main" id="{0ABFA9F4-053B-4408-98C4-0D114906277C}"/>
              </a:ext>
            </a:extLst>
          </p:cNvPr>
          <p:cNvSpPr>
            <a:spLocks noGrp="1"/>
          </p:cNvSpPr>
          <p:nvPr>
            <p:ph type="title"/>
          </p:nvPr>
        </p:nvSpPr>
        <p:spPr/>
        <p:txBody>
          <a:bodyPr>
            <a:normAutofit/>
          </a:bodyPr>
          <a:lstStyle/>
          <a:p>
            <a:r>
              <a:rPr lang="en-US" sz="6600" dirty="0"/>
              <a:t>PROCESS DATA </a:t>
            </a:r>
          </a:p>
        </p:txBody>
      </p:sp>
    </p:spTree>
    <p:custDataLst>
      <p:tags r:id="rId1"/>
    </p:custDataLst>
    <p:extLst>
      <p:ext uri="{BB962C8B-B14F-4D97-AF65-F5344CB8AC3E}">
        <p14:creationId xmlns:p14="http://schemas.microsoft.com/office/powerpoint/2010/main" val="3274501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p:cTn id="7" dur="500" fill="hold"/>
                                        <p:tgtEl>
                                          <p:spTgt spid="65"/>
                                        </p:tgtEl>
                                        <p:attrNameLst>
                                          <p:attrName>ppt_w</p:attrName>
                                        </p:attrNameLst>
                                      </p:cBhvr>
                                      <p:tavLst>
                                        <p:tav tm="0">
                                          <p:val>
                                            <p:fltVal val="0"/>
                                          </p:val>
                                        </p:tav>
                                        <p:tav tm="100000">
                                          <p:val>
                                            <p:strVal val="#ppt_w"/>
                                          </p:val>
                                        </p:tav>
                                      </p:tavLst>
                                    </p:anim>
                                    <p:anim calcmode="lin" valueType="num">
                                      <p:cBhvr>
                                        <p:cTn id="8" dur="500" fill="hold"/>
                                        <p:tgtEl>
                                          <p:spTgt spid="65"/>
                                        </p:tgtEl>
                                        <p:attrNameLst>
                                          <p:attrName>ppt_h</p:attrName>
                                        </p:attrNameLst>
                                      </p:cBhvr>
                                      <p:tavLst>
                                        <p:tav tm="0">
                                          <p:val>
                                            <p:fltVal val="0"/>
                                          </p:val>
                                        </p:tav>
                                        <p:tav tm="100000">
                                          <p:val>
                                            <p:strVal val="#ppt_h"/>
                                          </p:val>
                                        </p:tav>
                                      </p:tavLst>
                                    </p:anim>
                                    <p:anim calcmode="lin" valueType="num">
                                      <p:cBhvr>
                                        <p:cTn id="9" dur="500" fill="hold"/>
                                        <p:tgtEl>
                                          <p:spTgt spid="65"/>
                                        </p:tgtEl>
                                        <p:attrNameLst>
                                          <p:attrName>style.rotation</p:attrName>
                                        </p:attrNameLst>
                                      </p:cBhvr>
                                      <p:tavLst>
                                        <p:tav tm="0">
                                          <p:val>
                                            <p:fltVal val="360"/>
                                          </p:val>
                                        </p:tav>
                                        <p:tav tm="100000">
                                          <p:val>
                                            <p:fltVal val="0"/>
                                          </p:val>
                                        </p:tav>
                                      </p:tavLst>
                                    </p:anim>
                                    <p:animEffect transition="in" filter="fade">
                                      <p:cBhvr>
                                        <p:cTn id="10" dur="500"/>
                                        <p:tgtEl>
                                          <p:spTgt spid="65"/>
                                        </p:tgtEl>
                                      </p:cBhvr>
                                    </p:animEffect>
                                  </p:childTnLst>
                                </p:cTn>
                              </p:par>
                              <p:par>
                                <p:cTn id="11" presetID="49" presetClass="entr" presetSubtype="0" decel="100000" fill="hold" nodeType="withEffect">
                                  <p:stCondLst>
                                    <p:cond delay="100"/>
                                  </p:stCondLst>
                                  <p:childTnLst>
                                    <p:set>
                                      <p:cBhvr>
                                        <p:cTn id="12" dur="1" fill="hold">
                                          <p:stCondLst>
                                            <p:cond delay="0"/>
                                          </p:stCondLst>
                                        </p:cTn>
                                        <p:tgtEl>
                                          <p:spTgt spid="63"/>
                                        </p:tgtEl>
                                        <p:attrNameLst>
                                          <p:attrName>style.visibility</p:attrName>
                                        </p:attrNameLst>
                                      </p:cBhvr>
                                      <p:to>
                                        <p:strVal val="visible"/>
                                      </p:to>
                                    </p:set>
                                    <p:anim calcmode="lin" valueType="num">
                                      <p:cBhvr>
                                        <p:cTn id="13" dur="500" fill="hold"/>
                                        <p:tgtEl>
                                          <p:spTgt spid="63"/>
                                        </p:tgtEl>
                                        <p:attrNameLst>
                                          <p:attrName>ppt_w</p:attrName>
                                        </p:attrNameLst>
                                      </p:cBhvr>
                                      <p:tavLst>
                                        <p:tav tm="0">
                                          <p:val>
                                            <p:fltVal val="0"/>
                                          </p:val>
                                        </p:tav>
                                        <p:tav tm="100000">
                                          <p:val>
                                            <p:strVal val="#ppt_w"/>
                                          </p:val>
                                        </p:tav>
                                      </p:tavLst>
                                    </p:anim>
                                    <p:anim calcmode="lin" valueType="num">
                                      <p:cBhvr>
                                        <p:cTn id="14" dur="500" fill="hold"/>
                                        <p:tgtEl>
                                          <p:spTgt spid="63"/>
                                        </p:tgtEl>
                                        <p:attrNameLst>
                                          <p:attrName>ppt_h</p:attrName>
                                        </p:attrNameLst>
                                      </p:cBhvr>
                                      <p:tavLst>
                                        <p:tav tm="0">
                                          <p:val>
                                            <p:fltVal val="0"/>
                                          </p:val>
                                        </p:tav>
                                        <p:tav tm="100000">
                                          <p:val>
                                            <p:strVal val="#ppt_h"/>
                                          </p:val>
                                        </p:tav>
                                      </p:tavLst>
                                    </p:anim>
                                    <p:anim calcmode="lin" valueType="num">
                                      <p:cBhvr>
                                        <p:cTn id="15" dur="500" fill="hold"/>
                                        <p:tgtEl>
                                          <p:spTgt spid="63"/>
                                        </p:tgtEl>
                                        <p:attrNameLst>
                                          <p:attrName>style.rotation</p:attrName>
                                        </p:attrNameLst>
                                      </p:cBhvr>
                                      <p:tavLst>
                                        <p:tav tm="0">
                                          <p:val>
                                            <p:fltVal val="360"/>
                                          </p:val>
                                        </p:tav>
                                        <p:tav tm="100000">
                                          <p:val>
                                            <p:fltVal val="0"/>
                                          </p:val>
                                        </p:tav>
                                      </p:tavLst>
                                    </p:anim>
                                    <p:animEffect transition="in" filter="fade">
                                      <p:cBhvr>
                                        <p:cTn id="16" dur="500"/>
                                        <p:tgtEl>
                                          <p:spTgt spid="63"/>
                                        </p:tgtEl>
                                      </p:cBhvr>
                                    </p:animEffect>
                                  </p:childTnLst>
                                </p:cTn>
                              </p:par>
                              <p:par>
                                <p:cTn id="17" presetID="49" presetClass="entr" presetSubtype="0" decel="100000" fill="hold" nodeType="withEffect">
                                  <p:stCondLst>
                                    <p:cond delay="200"/>
                                  </p:stCondLst>
                                  <p:childTnLst>
                                    <p:set>
                                      <p:cBhvr>
                                        <p:cTn id="18" dur="1" fill="hold">
                                          <p:stCondLst>
                                            <p:cond delay="0"/>
                                          </p:stCondLst>
                                        </p:cTn>
                                        <p:tgtEl>
                                          <p:spTgt spid="67"/>
                                        </p:tgtEl>
                                        <p:attrNameLst>
                                          <p:attrName>style.visibility</p:attrName>
                                        </p:attrNameLst>
                                      </p:cBhvr>
                                      <p:to>
                                        <p:strVal val="visible"/>
                                      </p:to>
                                    </p:set>
                                    <p:anim calcmode="lin" valueType="num">
                                      <p:cBhvr>
                                        <p:cTn id="19" dur="500" fill="hold"/>
                                        <p:tgtEl>
                                          <p:spTgt spid="67"/>
                                        </p:tgtEl>
                                        <p:attrNameLst>
                                          <p:attrName>ppt_w</p:attrName>
                                        </p:attrNameLst>
                                      </p:cBhvr>
                                      <p:tavLst>
                                        <p:tav tm="0">
                                          <p:val>
                                            <p:fltVal val="0"/>
                                          </p:val>
                                        </p:tav>
                                        <p:tav tm="100000">
                                          <p:val>
                                            <p:strVal val="#ppt_w"/>
                                          </p:val>
                                        </p:tav>
                                      </p:tavLst>
                                    </p:anim>
                                    <p:anim calcmode="lin" valueType="num">
                                      <p:cBhvr>
                                        <p:cTn id="20" dur="500" fill="hold"/>
                                        <p:tgtEl>
                                          <p:spTgt spid="67"/>
                                        </p:tgtEl>
                                        <p:attrNameLst>
                                          <p:attrName>ppt_h</p:attrName>
                                        </p:attrNameLst>
                                      </p:cBhvr>
                                      <p:tavLst>
                                        <p:tav tm="0">
                                          <p:val>
                                            <p:fltVal val="0"/>
                                          </p:val>
                                        </p:tav>
                                        <p:tav tm="100000">
                                          <p:val>
                                            <p:strVal val="#ppt_h"/>
                                          </p:val>
                                        </p:tav>
                                      </p:tavLst>
                                    </p:anim>
                                    <p:anim calcmode="lin" valueType="num">
                                      <p:cBhvr>
                                        <p:cTn id="21" dur="500" fill="hold"/>
                                        <p:tgtEl>
                                          <p:spTgt spid="67"/>
                                        </p:tgtEl>
                                        <p:attrNameLst>
                                          <p:attrName>style.rotation</p:attrName>
                                        </p:attrNameLst>
                                      </p:cBhvr>
                                      <p:tavLst>
                                        <p:tav tm="0">
                                          <p:val>
                                            <p:fltVal val="360"/>
                                          </p:val>
                                        </p:tav>
                                        <p:tav tm="100000">
                                          <p:val>
                                            <p:fltVal val="0"/>
                                          </p:val>
                                        </p:tav>
                                      </p:tavLst>
                                    </p:anim>
                                    <p:animEffect transition="in" filter="fade">
                                      <p:cBhvr>
                                        <p:cTn id="22" dur="500"/>
                                        <p:tgtEl>
                                          <p:spTgt spid="67"/>
                                        </p:tgtEl>
                                      </p:cBhvr>
                                    </p:animEffect>
                                  </p:childTnLst>
                                </p:cTn>
                              </p:par>
                              <p:par>
                                <p:cTn id="23" presetID="49" presetClass="entr" presetSubtype="0" decel="100000" fill="hold" nodeType="withEffect">
                                  <p:stCondLst>
                                    <p:cond delay="300"/>
                                  </p:stCondLst>
                                  <p:childTnLst>
                                    <p:set>
                                      <p:cBhvr>
                                        <p:cTn id="24" dur="1" fill="hold">
                                          <p:stCondLst>
                                            <p:cond delay="0"/>
                                          </p:stCondLst>
                                        </p:cTn>
                                        <p:tgtEl>
                                          <p:spTgt spid="74"/>
                                        </p:tgtEl>
                                        <p:attrNameLst>
                                          <p:attrName>style.visibility</p:attrName>
                                        </p:attrNameLst>
                                      </p:cBhvr>
                                      <p:to>
                                        <p:strVal val="visible"/>
                                      </p:to>
                                    </p:set>
                                    <p:anim calcmode="lin" valueType="num">
                                      <p:cBhvr>
                                        <p:cTn id="25" dur="500" fill="hold"/>
                                        <p:tgtEl>
                                          <p:spTgt spid="74"/>
                                        </p:tgtEl>
                                        <p:attrNameLst>
                                          <p:attrName>ppt_w</p:attrName>
                                        </p:attrNameLst>
                                      </p:cBhvr>
                                      <p:tavLst>
                                        <p:tav tm="0">
                                          <p:val>
                                            <p:fltVal val="0"/>
                                          </p:val>
                                        </p:tav>
                                        <p:tav tm="100000">
                                          <p:val>
                                            <p:strVal val="#ppt_w"/>
                                          </p:val>
                                        </p:tav>
                                      </p:tavLst>
                                    </p:anim>
                                    <p:anim calcmode="lin" valueType="num">
                                      <p:cBhvr>
                                        <p:cTn id="26" dur="500" fill="hold"/>
                                        <p:tgtEl>
                                          <p:spTgt spid="74"/>
                                        </p:tgtEl>
                                        <p:attrNameLst>
                                          <p:attrName>ppt_h</p:attrName>
                                        </p:attrNameLst>
                                      </p:cBhvr>
                                      <p:tavLst>
                                        <p:tav tm="0">
                                          <p:val>
                                            <p:fltVal val="0"/>
                                          </p:val>
                                        </p:tav>
                                        <p:tav tm="100000">
                                          <p:val>
                                            <p:strVal val="#ppt_h"/>
                                          </p:val>
                                        </p:tav>
                                      </p:tavLst>
                                    </p:anim>
                                    <p:anim calcmode="lin" valueType="num">
                                      <p:cBhvr>
                                        <p:cTn id="27" dur="500" fill="hold"/>
                                        <p:tgtEl>
                                          <p:spTgt spid="74"/>
                                        </p:tgtEl>
                                        <p:attrNameLst>
                                          <p:attrName>style.rotation</p:attrName>
                                        </p:attrNameLst>
                                      </p:cBhvr>
                                      <p:tavLst>
                                        <p:tav tm="0">
                                          <p:val>
                                            <p:fltVal val="360"/>
                                          </p:val>
                                        </p:tav>
                                        <p:tav tm="100000">
                                          <p:val>
                                            <p:fltVal val="0"/>
                                          </p:val>
                                        </p:tav>
                                      </p:tavLst>
                                    </p:anim>
                                    <p:animEffect transition="in" filter="fade">
                                      <p:cBhvr>
                                        <p:cTn id="28" dur="500"/>
                                        <p:tgtEl>
                                          <p:spTgt spid="74"/>
                                        </p:tgtEl>
                                      </p:cBhvr>
                                    </p:animEffect>
                                  </p:childTnLst>
                                </p:cTn>
                              </p:par>
                              <p:par>
                                <p:cTn id="29" presetID="49" presetClass="entr" presetSubtype="0" decel="100000" fill="hold" nodeType="withEffect">
                                  <p:stCondLst>
                                    <p:cond delay="400"/>
                                  </p:stCondLst>
                                  <p:childTnLst>
                                    <p:set>
                                      <p:cBhvr>
                                        <p:cTn id="30" dur="1" fill="hold">
                                          <p:stCondLst>
                                            <p:cond delay="0"/>
                                          </p:stCondLst>
                                        </p:cTn>
                                        <p:tgtEl>
                                          <p:spTgt spid="81"/>
                                        </p:tgtEl>
                                        <p:attrNameLst>
                                          <p:attrName>style.visibility</p:attrName>
                                        </p:attrNameLst>
                                      </p:cBhvr>
                                      <p:to>
                                        <p:strVal val="visible"/>
                                      </p:to>
                                    </p:set>
                                    <p:anim calcmode="lin" valueType="num">
                                      <p:cBhvr>
                                        <p:cTn id="31" dur="500" fill="hold"/>
                                        <p:tgtEl>
                                          <p:spTgt spid="81"/>
                                        </p:tgtEl>
                                        <p:attrNameLst>
                                          <p:attrName>ppt_w</p:attrName>
                                        </p:attrNameLst>
                                      </p:cBhvr>
                                      <p:tavLst>
                                        <p:tav tm="0">
                                          <p:val>
                                            <p:fltVal val="0"/>
                                          </p:val>
                                        </p:tav>
                                        <p:tav tm="100000">
                                          <p:val>
                                            <p:strVal val="#ppt_w"/>
                                          </p:val>
                                        </p:tav>
                                      </p:tavLst>
                                    </p:anim>
                                    <p:anim calcmode="lin" valueType="num">
                                      <p:cBhvr>
                                        <p:cTn id="32" dur="500" fill="hold"/>
                                        <p:tgtEl>
                                          <p:spTgt spid="81"/>
                                        </p:tgtEl>
                                        <p:attrNameLst>
                                          <p:attrName>ppt_h</p:attrName>
                                        </p:attrNameLst>
                                      </p:cBhvr>
                                      <p:tavLst>
                                        <p:tav tm="0">
                                          <p:val>
                                            <p:fltVal val="0"/>
                                          </p:val>
                                        </p:tav>
                                        <p:tav tm="100000">
                                          <p:val>
                                            <p:strVal val="#ppt_h"/>
                                          </p:val>
                                        </p:tav>
                                      </p:tavLst>
                                    </p:anim>
                                    <p:anim calcmode="lin" valueType="num">
                                      <p:cBhvr>
                                        <p:cTn id="33" dur="500" fill="hold"/>
                                        <p:tgtEl>
                                          <p:spTgt spid="81"/>
                                        </p:tgtEl>
                                        <p:attrNameLst>
                                          <p:attrName>style.rotation</p:attrName>
                                        </p:attrNameLst>
                                      </p:cBhvr>
                                      <p:tavLst>
                                        <p:tav tm="0">
                                          <p:val>
                                            <p:fltVal val="360"/>
                                          </p:val>
                                        </p:tav>
                                        <p:tav tm="100000">
                                          <p:val>
                                            <p:fltVal val="0"/>
                                          </p:val>
                                        </p:tav>
                                      </p:tavLst>
                                    </p:anim>
                                    <p:animEffect transition="in" filter="fade">
                                      <p:cBhvr>
                                        <p:cTn id="34" dur="500"/>
                                        <p:tgtEl>
                                          <p:spTgt spid="81"/>
                                        </p:tgtEl>
                                      </p:cBhvr>
                                    </p:animEffect>
                                  </p:childTnLst>
                                </p:cTn>
                              </p:par>
                              <p:par>
                                <p:cTn id="35" presetID="10" presetClass="entr" presetSubtype="0" fill="hold" grpId="0" nodeType="withEffect">
                                  <p:stCondLst>
                                    <p:cond delay="400"/>
                                  </p:stCondLst>
                                  <p:childTnLst>
                                    <p:set>
                                      <p:cBhvr>
                                        <p:cTn id="36" dur="1" fill="hold">
                                          <p:stCondLst>
                                            <p:cond delay="0"/>
                                          </p:stCondLst>
                                        </p:cTn>
                                        <p:tgtEl>
                                          <p:spTgt spid="96"/>
                                        </p:tgtEl>
                                        <p:attrNameLst>
                                          <p:attrName>style.visibility</p:attrName>
                                        </p:attrNameLst>
                                      </p:cBhvr>
                                      <p:to>
                                        <p:strVal val="visible"/>
                                      </p:to>
                                    </p:set>
                                    <p:animEffect transition="in" filter="fade">
                                      <p:cBhvr>
                                        <p:cTn id="37" dur="500"/>
                                        <p:tgtEl>
                                          <p:spTgt spid="96"/>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97"/>
                                        </p:tgtEl>
                                        <p:attrNameLst>
                                          <p:attrName>style.visibility</p:attrName>
                                        </p:attrNameLst>
                                      </p:cBhvr>
                                      <p:to>
                                        <p:strVal val="visible"/>
                                      </p:to>
                                    </p:set>
                                    <p:animEffect transition="in" filter="fade">
                                      <p:cBhvr>
                                        <p:cTn id="40" dur="500"/>
                                        <p:tgtEl>
                                          <p:spTgt spid="97"/>
                                        </p:tgtEl>
                                      </p:cBhvr>
                                    </p:animEffect>
                                  </p:childTnLst>
                                </p:cTn>
                              </p:par>
                              <p:par>
                                <p:cTn id="41" presetID="10" presetClass="entr" presetSubtype="0" fill="hold" grpId="0" nodeType="withEffect">
                                  <p:stCondLst>
                                    <p:cond delay="600"/>
                                  </p:stCondLst>
                                  <p:childTnLst>
                                    <p:set>
                                      <p:cBhvr>
                                        <p:cTn id="42" dur="1" fill="hold">
                                          <p:stCondLst>
                                            <p:cond delay="0"/>
                                          </p:stCondLst>
                                        </p:cTn>
                                        <p:tgtEl>
                                          <p:spTgt spid="99"/>
                                        </p:tgtEl>
                                        <p:attrNameLst>
                                          <p:attrName>style.visibility</p:attrName>
                                        </p:attrNameLst>
                                      </p:cBhvr>
                                      <p:to>
                                        <p:strVal val="visible"/>
                                      </p:to>
                                    </p:set>
                                    <p:animEffect transition="in" filter="fade">
                                      <p:cBhvr>
                                        <p:cTn id="43" dur="500"/>
                                        <p:tgtEl>
                                          <p:spTgt spid="99"/>
                                        </p:tgtEl>
                                      </p:cBhvr>
                                    </p:animEffect>
                                  </p:childTnLst>
                                </p:cTn>
                              </p:par>
                              <p:par>
                                <p:cTn id="44" presetID="10" presetClass="entr" presetSubtype="0" fill="hold" grpId="0" nodeType="withEffect">
                                  <p:stCondLst>
                                    <p:cond delay="700"/>
                                  </p:stCondLst>
                                  <p:childTnLst>
                                    <p:set>
                                      <p:cBhvr>
                                        <p:cTn id="45" dur="1" fill="hold">
                                          <p:stCondLst>
                                            <p:cond delay="0"/>
                                          </p:stCondLst>
                                        </p:cTn>
                                        <p:tgtEl>
                                          <p:spTgt spid="98"/>
                                        </p:tgtEl>
                                        <p:attrNameLst>
                                          <p:attrName>style.visibility</p:attrName>
                                        </p:attrNameLst>
                                      </p:cBhvr>
                                      <p:to>
                                        <p:strVal val="visible"/>
                                      </p:to>
                                    </p:set>
                                    <p:animEffect transition="in" filter="fade">
                                      <p:cBhvr>
                                        <p:cTn id="46" dur="500"/>
                                        <p:tgtEl>
                                          <p:spTgt spid="98"/>
                                        </p:tgtEl>
                                      </p:cBhvr>
                                    </p:animEffect>
                                  </p:childTnLst>
                                </p:cTn>
                              </p:par>
                              <p:par>
                                <p:cTn id="47" presetID="2" presetClass="entr" presetSubtype="1" decel="100000" fill="hold" nodeType="withEffect">
                                  <p:stCondLst>
                                    <p:cond delay="700"/>
                                  </p:stCondLst>
                                  <p:childTnLst>
                                    <p:set>
                                      <p:cBhvr>
                                        <p:cTn id="48" dur="1" fill="hold">
                                          <p:stCondLst>
                                            <p:cond delay="0"/>
                                          </p:stCondLst>
                                        </p:cTn>
                                        <p:tgtEl>
                                          <p:spTgt spid="101"/>
                                        </p:tgtEl>
                                        <p:attrNameLst>
                                          <p:attrName>style.visibility</p:attrName>
                                        </p:attrNameLst>
                                      </p:cBhvr>
                                      <p:to>
                                        <p:strVal val="visible"/>
                                      </p:to>
                                    </p:set>
                                    <p:anim calcmode="lin" valueType="num">
                                      <p:cBhvr additive="base">
                                        <p:cTn id="49" dur="1000" fill="hold"/>
                                        <p:tgtEl>
                                          <p:spTgt spid="101"/>
                                        </p:tgtEl>
                                        <p:attrNameLst>
                                          <p:attrName>ppt_x</p:attrName>
                                        </p:attrNameLst>
                                      </p:cBhvr>
                                      <p:tavLst>
                                        <p:tav tm="0">
                                          <p:val>
                                            <p:strVal val="#ppt_x"/>
                                          </p:val>
                                        </p:tav>
                                        <p:tav tm="100000">
                                          <p:val>
                                            <p:strVal val="#ppt_x"/>
                                          </p:val>
                                        </p:tav>
                                      </p:tavLst>
                                    </p:anim>
                                    <p:anim calcmode="lin" valueType="num">
                                      <p:cBhvr additive="base">
                                        <p:cTn id="50" dur="1000" fill="hold"/>
                                        <p:tgtEl>
                                          <p:spTgt spid="101"/>
                                        </p:tgtEl>
                                        <p:attrNameLst>
                                          <p:attrName>ppt_y</p:attrName>
                                        </p:attrNameLst>
                                      </p:cBhvr>
                                      <p:tavLst>
                                        <p:tav tm="0">
                                          <p:val>
                                            <p:strVal val="0-#ppt_h/2"/>
                                          </p:val>
                                        </p:tav>
                                        <p:tav tm="100000">
                                          <p:val>
                                            <p:strVal val="#ppt_y"/>
                                          </p:val>
                                        </p:tav>
                                      </p:tavLst>
                                    </p:anim>
                                  </p:childTnLst>
                                </p:cTn>
                              </p:par>
                              <p:par>
                                <p:cTn id="51" presetID="2" presetClass="entr" presetSubtype="1" decel="100000" fill="hold" nodeType="withEffect">
                                  <p:stCondLst>
                                    <p:cond delay="900"/>
                                  </p:stCondLst>
                                  <p:childTnLst>
                                    <p:set>
                                      <p:cBhvr>
                                        <p:cTn id="52" dur="1" fill="hold">
                                          <p:stCondLst>
                                            <p:cond delay="0"/>
                                          </p:stCondLst>
                                        </p:cTn>
                                        <p:tgtEl>
                                          <p:spTgt spid="102"/>
                                        </p:tgtEl>
                                        <p:attrNameLst>
                                          <p:attrName>style.visibility</p:attrName>
                                        </p:attrNameLst>
                                      </p:cBhvr>
                                      <p:to>
                                        <p:strVal val="visible"/>
                                      </p:to>
                                    </p:set>
                                    <p:anim calcmode="lin" valueType="num">
                                      <p:cBhvr additive="base">
                                        <p:cTn id="53" dur="1000" fill="hold"/>
                                        <p:tgtEl>
                                          <p:spTgt spid="102"/>
                                        </p:tgtEl>
                                        <p:attrNameLst>
                                          <p:attrName>ppt_x</p:attrName>
                                        </p:attrNameLst>
                                      </p:cBhvr>
                                      <p:tavLst>
                                        <p:tav tm="0">
                                          <p:val>
                                            <p:strVal val="#ppt_x"/>
                                          </p:val>
                                        </p:tav>
                                        <p:tav tm="100000">
                                          <p:val>
                                            <p:strVal val="#ppt_x"/>
                                          </p:val>
                                        </p:tav>
                                      </p:tavLst>
                                    </p:anim>
                                    <p:anim calcmode="lin" valueType="num">
                                      <p:cBhvr additive="base">
                                        <p:cTn id="54" dur="1000" fill="hold"/>
                                        <p:tgtEl>
                                          <p:spTgt spid="102"/>
                                        </p:tgtEl>
                                        <p:attrNameLst>
                                          <p:attrName>ppt_y</p:attrName>
                                        </p:attrNameLst>
                                      </p:cBhvr>
                                      <p:tavLst>
                                        <p:tav tm="0">
                                          <p:val>
                                            <p:strVal val="0-#ppt_h/2"/>
                                          </p:val>
                                        </p:tav>
                                        <p:tav tm="100000">
                                          <p:val>
                                            <p:strVal val="#ppt_y"/>
                                          </p:val>
                                        </p:tav>
                                      </p:tavLst>
                                    </p:anim>
                                  </p:childTnLst>
                                </p:cTn>
                              </p:par>
                              <p:par>
                                <p:cTn id="55" presetID="2" presetClass="entr" presetSubtype="1" decel="100000" fill="hold" nodeType="withEffect">
                                  <p:stCondLst>
                                    <p:cond delay="1100"/>
                                  </p:stCondLst>
                                  <p:childTnLst>
                                    <p:set>
                                      <p:cBhvr>
                                        <p:cTn id="56" dur="1" fill="hold">
                                          <p:stCondLst>
                                            <p:cond delay="0"/>
                                          </p:stCondLst>
                                        </p:cTn>
                                        <p:tgtEl>
                                          <p:spTgt spid="103"/>
                                        </p:tgtEl>
                                        <p:attrNameLst>
                                          <p:attrName>style.visibility</p:attrName>
                                        </p:attrNameLst>
                                      </p:cBhvr>
                                      <p:to>
                                        <p:strVal val="visible"/>
                                      </p:to>
                                    </p:set>
                                    <p:anim calcmode="lin" valueType="num">
                                      <p:cBhvr additive="base">
                                        <p:cTn id="57" dur="1000" fill="hold"/>
                                        <p:tgtEl>
                                          <p:spTgt spid="103"/>
                                        </p:tgtEl>
                                        <p:attrNameLst>
                                          <p:attrName>ppt_x</p:attrName>
                                        </p:attrNameLst>
                                      </p:cBhvr>
                                      <p:tavLst>
                                        <p:tav tm="0">
                                          <p:val>
                                            <p:strVal val="#ppt_x"/>
                                          </p:val>
                                        </p:tav>
                                        <p:tav tm="100000">
                                          <p:val>
                                            <p:strVal val="#ppt_x"/>
                                          </p:val>
                                        </p:tav>
                                      </p:tavLst>
                                    </p:anim>
                                    <p:anim calcmode="lin" valueType="num">
                                      <p:cBhvr additive="base">
                                        <p:cTn id="58" dur="1000" fill="hold"/>
                                        <p:tgtEl>
                                          <p:spTgt spid="103"/>
                                        </p:tgtEl>
                                        <p:attrNameLst>
                                          <p:attrName>ppt_y</p:attrName>
                                        </p:attrNameLst>
                                      </p:cBhvr>
                                      <p:tavLst>
                                        <p:tav tm="0">
                                          <p:val>
                                            <p:strVal val="0-#ppt_h/2"/>
                                          </p:val>
                                        </p:tav>
                                        <p:tav tm="100000">
                                          <p:val>
                                            <p:strVal val="#ppt_y"/>
                                          </p:val>
                                        </p:tav>
                                      </p:tavLst>
                                    </p:anim>
                                  </p:childTnLst>
                                </p:cTn>
                              </p:par>
                              <p:par>
                                <p:cTn id="59" presetID="2" presetClass="entr" presetSubtype="1" decel="100000" fill="hold" nodeType="withEffect">
                                  <p:stCondLst>
                                    <p:cond delay="1300"/>
                                  </p:stCondLst>
                                  <p:childTnLst>
                                    <p:set>
                                      <p:cBhvr>
                                        <p:cTn id="60" dur="1" fill="hold">
                                          <p:stCondLst>
                                            <p:cond delay="0"/>
                                          </p:stCondLst>
                                        </p:cTn>
                                        <p:tgtEl>
                                          <p:spTgt spid="104"/>
                                        </p:tgtEl>
                                        <p:attrNameLst>
                                          <p:attrName>style.visibility</p:attrName>
                                        </p:attrNameLst>
                                      </p:cBhvr>
                                      <p:to>
                                        <p:strVal val="visible"/>
                                      </p:to>
                                    </p:set>
                                    <p:anim calcmode="lin" valueType="num">
                                      <p:cBhvr additive="base">
                                        <p:cTn id="61" dur="1000" fill="hold"/>
                                        <p:tgtEl>
                                          <p:spTgt spid="104"/>
                                        </p:tgtEl>
                                        <p:attrNameLst>
                                          <p:attrName>ppt_x</p:attrName>
                                        </p:attrNameLst>
                                      </p:cBhvr>
                                      <p:tavLst>
                                        <p:tav tm="0">
                                          <p:val>
                                            <p:strVal val="#ppt_x"/>
                                          </p:val>
                                        </p:tav>
                                        <p:tav tm="100000">
                                          <p:val>
                                            <p:strVal val="#ppt_x"/>
                                          </p:val>
                                        </p:tav>
                                      </p:tavLst>
                                    </p:anim>
                                    <p:anim calcmode="lin" valueType="num">
                                      <p:cBhvr additive="base">
                                        <p:cTn id="62" dur="1000" fill="hold"/>
                                        <p:tgtEl>
                                          <p:spTgt spid="104"/>
                                        </p:tgtEl>
                                        <p:attrNameLst>
                                          <p:attrName>ppt_y</p:attrName>
                                        </p:attrNameLst>
                                      </p:cBhvr>
                                      <p:tavLst>
                                        <p:tav tm="0">
                                          <p:val>
                                            <p:strVal val="0-#ppt_h/2"/>
                                          </p:val>
                                        </p:tav>
                                        <p:tav tm="100000">
                                          <p:val>
                                            <p:strVal val="#ppt_y"/>
                                          </p:val>
                                        </p:tav>
                                      </p:tavLst>
                                    </p:anim>
                                  </p:childTnLst>
                                </p:cTn>
                              </p:par>
                              <p:par>
                                <p:cTn id="63" presetID="2" presetClass="entr" presetSubtype="1" decel="100000" fill="hold" nodeType="withEffect">
                                  <p:stCondLst>
                                    <p:cond delay="1500"/>
                                  </p:stCondLst>
                                  <p:childTnLst>
                                    <p:set>
                                      <p:cBhvr>
                                        <p:cTn id="64" dur="1" fill="hold">
                                          <p:stCondLst>
                                            <p:cond delay="0"/>
                                          </p:stCondLst>
                                        </p:cTn>
                                        <p:tgtEl>
                                          <p:spTgt spid="105"/>
                                        </p:tgtEl>
                                        <p:attrNameLst>
                                          <p:attrName>style.visibility</p:attrName>
                                        </p:attrNameLst>
                                      </p:cBhvr>
                                      <p:to>
                                        <p:strVal val="visible"/>
                                      </p:to>
                                    </p:set>
                                    <p:anim calcmode="lin" valueType="num">
                                      <p:cBhvr additive="base">
                                        <p:cTn id="65" dur="1000" fill="hold"/>
                                        <p:tgtEl>
                                          <p:spTgt spid="105"/>
                                        </p:tgtEl>
                                        <p:attrNameLst>
                                          <p:attrName>ppt_x</p:attrName>
                                        </p:attrNameLst>
                                      </p:cBhvr>
                                      <p:tavLst>
                                        <p:tav tm="0">
                                          <p:val>
                                            <p:strVal val="#ppt_x"/>
                                          </p:val>
                                        </p:tav>
                                        <p:tav tm="100000">
                                          <p:val>
                                            <p:strVal val="#ppt_x"/>
                                          </p:val>
                                        </p:tav>
                                      </p:tavLst>
                                    </p:anim>
                                    <p:anim calcmode="lin" valueType="num">
                                      <p:cBhvr additive="base">
                                        <p:cTn id="66" dur="1000" fill="hold"/>
                                        <p:tgtEl>
                                          <p:spTgt spid="105"/>
                                        </p:tgtEl>
                                        <p:attrNameLst>
                                          <p:attrName>ppt_y</p:attrName>
                                        </p:attrNameLst>
                                      </p:cBhvr>
                                      <p:tavLst>
                                        <p:tav tm="0">
                                          <p:val>
                                            <p:strVal val="0-#ppt_h/2"/>
                                          </p:val>
                                        </p:tav>
                                        <p:tav tm="100000">
                                          <p:val>
                                            <p:strVal val="#ppt_y"/>
                                          </p:val>
                                        </p:tav>
                                      </p:tavLst>
                                    </p:anim>
                                  </p:childTnLst>
                                </p:cTn>
                              </p:par>
                              <p:par>
                                <p:cTn id="67" presetID="10" presetClass="entr" presetSubtype="0" fill="hold" grpId="0" nodeType="withEffect">
                                  <p:stCondLst>
                                    <p:cond delay="1500"/>
                                  </p:stCondLst>
                                  <p:childTnLst>
                                    <p:set>
                                      <p:cBhvr>
                                        <p:cTn id="68" dur="1" fill="hold">
                                          <p:stCondLst>
                                            <p:cond delay="0"/>
                                          </p:stCondLst>
                                        </p:cTn>
                                        <p:tgtEl>
                                          <p:spTgt spid="11"/>
                                        </p:tgtEl>
                                        <p:attrNameLst>
                                          <p:attrName>style.visibility</p:attrName>
                                        </p:attrNameLst>
                                      </p:cBhvr>
                                      <p:to>
                                        <p:strVal val="visible"/>
                                      </p:to>
                                    </p:set>
                                    <p:animEffect transition="in" filter="fade">
                                      <p:cBhvr>
                                        <p:cTn id="69" dur="500"/>
                                        <p:tgtEl>
                                          <p:spTgt spid="11"/>
                                        </p:tgtEl>
                                      </p:cBhvr>
                                    </p:animEffect>
                                  </p:childTnLst>
                                </p:cTn>
                              </p:par>
                              <p:par>
                                <p:cTn id="70" presetID="10" presetClass="entr" presetSubtype="0" fill="hold" grpId="0" nodeType="withEffect">
                                  <p:stCondLst>
                                    <p:cond delay="1700"/>
                                  </p:stCondLst>
                                  <p:childTnLst>
                                    <p:set>
                                      <p:cBhvr>
                                        <p:cTn id="71" dur="1" fill="hold">
                                          <p:stCondLst>
                                            <p:cond delay="0"/>
                                          </p:stCondLst>
                                        </p:cTn>
                                        <p:tgtEl>
                                          <p:spTgt spid="15"/>
                                        </p:tgtEl>
                                        <p:attrNameLst>
                                          <p:attrName>style.visibility</p:attrName>
                                        </p:attrNameLst>
                                      </p:cBhvr>
                                      <p:to>
                                        <p:strVal val="visible"/>
                                      </p:to>
                                    </p:set>
                                    <p:animEffect transition="in" filter="fade">
                                      <p:cBhvr>
                                        <p:cTn id="72" dur="500"/>
                                        <p:tgtEl>
                                          <p:spTgt spid="15"/>
                                        </p:tgtEl>
                                      </p:cBhvr>
                                    </p:animEffect>
                                  </p:childTnLst>
                                </p:cTn>
                              </p:par>
                              <p:par>
                                <p:cTn id="73" presetID="10" presetClass="entr" presetSubtype="0" fill="hold" grpId="0" nodeType="withEffect">
                                  <p:stCondLst>
                                    <p:cond delay="1900"/>
                                  </p:stCondLst>
                                  <p:childTnLst>
                                    <p:set>
                                      <p:cBhvr>
                                        <p:cTn id="74" dur="1" fill="hold">
                                          <p:stCondLst>
                                            <p:cond delay="0"/>
                                          </p:stCondLst>
                                        </p:cTn>
                                        <p:tgtEl>
                                          <p:spTgt spid="14"/>
                                        </p:tgtEl>
                                        <p:attrNameLst>
                                          <p:attrName>style.visibility</p:attrName>
                                        </p:attrNameLst>
                                      </p:cBhvr>
                                      <p:to>
                                        <p:strVal val="visible"/>
                                      </p:to>
                                    </p:set>
                                    <p:animEffect transition="in" filter="fade">
                                      <p:cBhvr>
                                        <p:cTn id="75" dur="500"/>
                                        <p:tgtEl>
                                          <p:spTgt spid="14"/>
                                        </p:tgtEl>
                                      </p:cBhvr>
                                    </p:animEffect>
                                  </p:childTnLst>
                                </p:cTn>
                              </p:par>
                              <p:par>
                                <p:cTn id="76" presetID="10" presetClass="entr" presetSubtype="0" fill="hold" grpId="0" nodeType="withEffect">
                                  <p:stCondLst>
                                    <p:cond delay="2100"/>
                                  </p:stCondLst>
                                  <p:childTnLst>
                                    <p:set>
                                      <p:cBhvr>
                                        <p:cTn id="77" dur="1" fill="hold">
                                          <p:stCondLst>
                                            <p:cond delay="0"/>
                                          </p:stCondLst>
                                        </p:cTn>
                                        <p:tgtEl>
                                          <p:spTgt spid="13"/>
                                        </p:tgtEl>
                                        <p:attrNameLst>
                                          <p:attrName>style.visibility</p:attrName>
                                        </p:attrNameLst>
                                      </p:cBhvr>
                                      <p:to>
                                        <p:strVal val="visible"/>
                                      </p:to>
                                    </p:set>
                                    <p:animEffect transition="in" filter="fade">
                                      <p:cBhvr>
                                        <p:cTn id="78" dur="500"/>
                                        <p:tgtEl>
                                          <p:spTgt spid="13"/>
                                        </p:tgtEl>
                                      </p:cBhvr>
                                    </p:animEffect>
                                  </p:childTnLst>
                                </p:cTn>
                              </p:par>
                              <p:par>
                                <p:cTn id="79" presetID="10" presetClass="entr" presetSubtype="0" fill="hold" grpId="0" nodeType="withEffect">
                                  <p:stCondLst>
                                    <p:cond delay="230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animBg="1"/>
      <p:bldP spid="99" grpId="0" animBg="1"/>
      <p:bldP spid="97" grpId="0" animBg="1"/>
      <p:bldP spid="96" grpId="0" animBg="1"/>
      <p:bldP spid="11" grpId="0"/>
      <p:bldP spid="12" grpId="0"/>
      <p:bldP spid="13" grpId="0"/>
      <p:bldP spid="14" grpId="0"/>
      <p:bldP spid="15"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801630" y="7087266"/>
            <a:ext cx="4921213" cy="1555887"/>
            <a:chOff x="1389063" y="2754313"/>
            <a:chExt cx="2033588" cy="642938"/>
          </a:xfrm>
        </p:grpSpPr>
        <p:sp>
          <p:nvSpPr>
            <p:cNvPr id="7" name="Freeform 6"/>
            <p:cNvSpPr>
              <a:spLocks/>
            </p:cNvSpPr>
            <p:nvPr/>
          </p:nvSpPr>
          <p:spPr bwMode="auto">
            <a:xfrm>
              <a:off x="2863851" y="2757488"/>
              <a:ext cx="558800" cy="639763"/>
            </a:xfrm>
            <a:custGeom>
              <a:avLst/>
              <a:gdLst>
                <a:gd name="T0" fmla="*/ 337 w 352"/>
                <a:gd name="T1" fmla="*/ 0 h 403"/>
                <a:gd name="T2" fmla="*/ 352 w 352"/>
                <a:gd name="T3" fmla="*/ 83 h 403"/>
                <a:gd name="T4" fmla="*/ 22 w 352"/>
                <a:gd name="T5" fmla="*/ 403 h 403"/>
                <a:gd name="T6" fmla="*/ 0 w 352"/>
                <a:gd name="T7" fmla="*/ 306 h 403"/>
                <a:gd name="T8" fmla="*/ 337 w 352"/>
                <a:gd name="T9" fmla="*/ 0 h 403"/>
              </a:gdLst>
              <a:ahLst/>
              <a:cxnLst>
                <a:cxn ang="0">
                  <a:pos x="T0" y="T1"/>
                </a:cxn>
                <a:cxn ang="0">
                  <a:pos x="T2" y="T3"/>
                </a:cxn>
                <a:cxn ang="0">
                  <a:pos x="T4" y="T5"/>
                </a:cxn>
                <a:cxn ang="0">
                  <a:pos x="T6" y="T7"/>
                </a:cxn>
                <a:cxn ang="0">
                  <a:pos x="T8" y="T9"/>
                </a:cxn>
              </a:cxnLst>
              <a:rect l="0" t="0" r="r" b="b"/>
              <a:pathLst>
                <a:path w="352" h="403">
                  <a:moveTo>
                    <a:pt x="337" y="0"/>
                  </a:moveTo>
                  <a:lnTo>
                    <a:pt x="352" y="83"/>
                  </a:lnTo>
                  <a:lnTo>
                    <a:pt x="22" y="403"/>
                  </a:lnTo>
                  <a:lnTo>
                    <a:pt x="0" y="306"/>
                  </a:lnTo>
                  <a:lnTo>
                    <a:pt x="337" y="0"/>
                  </a:lnTo>
                  <a:close/>
                </a:path>
              </a:pathLst>
            </a:custGeom>
            <a:solidFill>
              <a:schemeClr val="accent1">
                <a:lumMod val="75000"/>
              </a:schemeClr>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8" name="Freeform 7"/>
            <p:cNvSpPr>
              <a:spLocks/>
            </p:cNvSpPr>
            <p:nvPr/>
          </p:nvSpPr>
          <p:spPr bwMode="auto">
            <a:xfrm>
              <a:off x="1389063" y="3243263"/>
              <a:ext cx="1509713" cy="153988"/>
            </a:xfrm>
            <a:custGeom>
              <a:avLst/>
              <a:gdLst>
                <a:gd name="T0" fmla="*/ 929 w 951"/>
                <a:gd name="T1" fmla="*/ 0 h 97"/>
                <a:gd name="T2" fmla="*/ 951 w 951"/>
                <a:gd name="T3" fmla="*/ 97 h 97"/>
                <a:gd name="T4" fmla="*/ 30 w 951"/>
                <a:gd name="T5" fmla="*/ 97 h 97"/>
                <a:gd name="T6" fmla="*/ 0 w 951"/>
                <a:gd name="T7" fmla="*/ 0 h 97"/>
                <a:gd name="T8" fmla="*/ 929 w 951"/>
                <a:gd name="T9" fmla="*/ 0 h 97"/>
              </a:gdLst>
              <a:ahLst/>
              <a:cxnLst>
                <a:cxn ang="0">
                  <a:pos x="T0" y="T1"/>
                </a:cxn>
                <a:cxn ang="0">
                  <a:pos x="T2" y="T3"/>
                </a:cxn>
                <a:cxn ang="0">
                  <a:pos x="T4" y="T5"/>
                </a:cxn>
                <a:cxn ang="0">
                  <a:pos x="T6" y="T7"/>
                </a:cxn>
                <a:cxn ang="0">
                  <a:pos x="T8" y="T9"/>
                </a:cxn>
              </a:cxnLst>
              <a:rect l="0" t="0" r="r" b="b"/>
              <a:pathLst>
                <a:path w="951" h="97">
                  <a:moveTo>
                    <a:pt x="929" y="0"/>
                  </a:moveTo>
                  <a:lnTo>
                    <a:pt x="951" y="97"/>
                  </a:lnTo>
                  <a:lnTo>
                    <a:pt x="30" y="97"/>
                  </a:lnTo>
                  <a:lnTo>
                    <a:pt x="0" y="0"/>
                  </a:lnTo>
                  <a:lnTo>
                    <a:pt x="929" y="0"/>
                  </a:lnTo>
                  <a:close/>
                </a:path>
              </a:pathLst>
            </a:custGeom>
            <a:solidFill>
              <a:schemeClr val="accent1">
                <a:lumMod val="75000"/>
              </a:schemeClr>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9" name="Freeform 8"/>
            <p:cNvSpPr>
              <a:spLocks/>
            </p:cNvSpPr>
            <p:nvPr/>
          </p:nvSpPr>
          <p:spPr bwMode="auto">
            <a:xfrm>
              <a:off x="1389063" y="2754313"/>
              <a:ext cx="2009775" cy="488950"/>
            </a:xfrm>
            <a:custGeom>
              <a:avLst/>
              <a:gdLst>
                <a:gd name="T0" fmla="*/ 1266 w 1266"/>
                <a:gd name="T1" fmla="*/ 2 h 308"/>
                <a:gd name="T2" fmla="*/ 929 w 1266"/>
                <a:gd name="T3" fmla="*/ 308 h 308"/>
                <a:gd name="T4" fmla="*/ 0 w 1266"/>
                <a:gd name="T5" fmla="*/ 308 h 308"/>
                <a:gd name="T6" fmla="*/ 495 w 1266"/>
                <a:gd name="T7" fmla="*/ 0 h 308"/>
                <a:gd name="T8" fmla="*/ 1266 w 1266"/>
                <a:gd name="T9" fmla="*/ 2 h 308"/>
              </a:gdLst>
              <a:ahLst/>
              <a:cxnLst>
                <a:cxn ang="0">
                  <a:pos x="T0" y="T1"/>
                </a:cxn>
                <a:cxn ang="0">
                  <a:pos x="T2" y="T3"/>
                </a:cxn>
                <a:cxn ang="0">
                  <a:pos x="T4" y="T5"/>
                </a:cxn>
                <a:cxn ang="0">
                  <a:pos x="T6" y="T7"/>
                </a:cxn>
                <a:cxn ang="0">
                  <a:pos x="T8" y="T9"/>
                </a:cxn>
              </a:cxnLst>
              <a:rect l="0" t="0" r="r" b="b"/>
              <a:pathLst>
                <a:path w="1266" h="308">
                  <a:moveTo>
                    <a:pt x="1266" y="2"/>
                  </a:moveTo>
                  <a:lnTo>
                    <a:pt x="929" y="308"/>
                  </a:lnTo>
                  <a:lnTo>
                    <a:pt x="0" y="308"/>
                  </a:lnTo>
                  <a:lnTo>
                    <a:pt x="495" y="0"/>
                  </a:lnTo>
                  <a:lnTo>
                    <a:pt x="1266" y="2"/>
                  </a:lnTo>
                  <a:close/>
                </a:path>
              </a:pathLst>
            </a:custGeom>
            <a:solidFill>
              <a:schemeClr val="accent1"/>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grpSp>
      <p:grpSp>
        <p:nvGrpSpPr>
          <p:cNvPr id="10" name="Group 9"/>
          <p:cNvGrpSpPr/>
          <p:nvPr/>
        </p:nvGrpSpPr>
        <p:grpSpPr>
          <a:xfrm>
            <a:off x="5165795" y="7513695"/>
            <a:ext cx="4417952" cy="1767179"/>
            <a:chOff x="3192463" y="2930526"/>
            <a:chExt cx="1825626" cy="730250"/>
          </a:xfrm>
        </p:grpSpPr>
        <p:sp>
          <p:nvSpPr>
            <p:cNvPr id="11" name="Freeform 10"/>
            <p:cNvSpPr>
              <a:spLocks/>
            </p:cNvSpPr>
            <p:nvPr/>
          </p:nvSpPr>
          <p:spPr bwMode="auto">
            <a:xfrm>
              <a:off x="4781551" y="2930526"/>
              <a:ext cx="236538" cy="727075"/>
            </a:xfrm>
            <a:custGeom>
              <a:avLst/>
              <a:gdLst>
                <a:gd name="T0" fmla="*/ 143 w 149"/>
                <a:gd name="T1" fmla="*/ 0 h 458"/>
                <a:gd name="T2" fmla="*/ 149 w 149"/>
                <a:gd name="T3" fmla="*/ 87 h 458"/>
                <a:gd name="T4" fmla="*/ 8 w 149"/>
                <a:gd name="T5" fmla="*/ 458 h 458"/>
                <a:gd name="T6" fmla="*/ 0 w 149"/>
                <a:gd name="T7" fmla="*/ 356 h 458"/>
                <a:gd name="T8" fmla="*/ 143 w 149"/>
                <a:gd name="T9" fmla="*/ 0 h 458"/>
              </a:gdLst>
              <a:ahLst/>
              <a:cxnLst>
                <a:cxn ang="0">
                  <a:pos x="T0" y="T1"/>
                </a:cxn>
                <a:cxn ang="0">
                  <a:pos x="T2" y="T3"/>
                </a:cxn>
                <a:cxn ang="0">
                  <a:pos x="T4" y="T5"/>
                </a:cxn>
                <a:cxn ang="0">
                  <a:pos x="T6" y="T7"/>
                </a:cxn>
                <a:cxn ang="0">
                  <a:pos x="T8" y="T9"/>
                </a:cxn>
              </a:cxnLst>
              <a:rect l="0" t="0" r="r" b="b"/>
              <a:pathLst>
                <a:path w="149" h="458">
                  <a:moveTo>
                    <a:pt x="143" y="0"/>
                  </a:moveTo>
                  <a:lnTo>
                    <a:pt x="149" y="87"/>
                  </a:lnTo>
                  <a:lnTo>
                    <a:pt x="8" y="458"/>
                  </a:lnTo>
                  <a:lnTo>
                    <a:pt x="0" y="356"/>
                  </a:lnTo>
                  <a:lnTo>
                    <a:pt x="143" y="0"/>
                  </a:lnTo>
                  <a:close/>
                </a:path>
              </a:pathLst>
            </a:custGeom>
            <a:solidFill>
              <a:schemeClr val="accent2">
                <a:lumMod val="75000"/>
              </a:schemeClr>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12" name="Freeform 11"/>
            <p:cNvSpPr>
              <a:spLocks/>
            </p:cNvSpPr>
            <p:nvPr/>
          </p:nvSpPr>
          <p:spPr bwMode="auto">
            <a:xfrm>
              <a:off x="3192463" y="3495676"/>
              <a:ext cx="1601788" cy="165100"/>
            </a:xfrm>
            <a:custGeom>
              <a:avLst/>
              <a:gdLst>
                <a:gd name="T0" fmla="*/ 1001 w 1009"/>
                <a:gd name="T1" fmla="*/ 0 h 104"/>
                <a:gd name="T2" fmla="*/ 1009 w 1009"/>
                <a:gd name="T3" fmla="*/ 102 h 104"/>
                <a:gd name="T4" fmla="*/ 20 w 1009"/>
                <a:gd name="T5" fmla="*/ 104 h 104"/>
                <a:gd name="T6" fmla="*/ 0 w 1009"/>
                <a:gd name="T7" fmla="*/ 0 h 104"/>
                <a:gd name="T8" fmla="*/ 1001 w 1009"/>
                <a:gd name="T9" fmla="*/ 0 h 104"/>
              </a:gdLst>
              <a:ahLst/>
              <a:cxnLst>
                <a:cxn ang="0">
                  <a:pos x="T0" y="T1"/>
                </a:cxn>
                <a:cxn ang="0">
                  <a:pos x="T2" y="T3"/>
                </a:cxn>
                <a:cxn ang="0">
                  <a:pos x="T4" y="T5"/>
                </a:cxn>
                <a:cxn ang="0">
                  <a:pos x="T6" y="T7"/>
                </a:cxn>
                <a:cxn ang="0">
                  <a:pos x="T8" y="T9"/>
                </a:cxn>
              </a:cxnLst>
              <a:rect l="0" t="0" r="r" b="b"/>
              <a:pathLst>
                <a:path w="1009" h="104">
                  <a:moveTo>
                    <a:pt x="1001" y="0"/>
                  </a:moveTo>
                  <a:lnTo>
                    <a:pt x="1009" y="102"/>
                  </a:lnTo>
                  <a:lnTo>
                    <a:pt x="20" y="104"/>
                  </a:lnTo>
                  <a:lnTo>
                    <a:pt x="0" y="0"/>
                  </a:lnTo>
                  <a:lnTo>
                    <a:pt x="1001" y="0"/>
                  </a:lnTo>
                  <a:close/>
                </a:path>
              </a:pathLst>
            </a:custGeom>
            <a:solidFill>
              <a:schemeClr val="accent2">
                <a:lumMod val="75000"/>
              </a:schemeClr>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13" name="Freeform 12"/>
            <p:cNvSpPr>
              <a:spLocks/>
            </p:cNvSpPr>
            <p:nvPr/>
          </p:nvSpPr>
          <p:spPr bwMode="auto">
            <a:xfrm>
              <a:off x="3192463" y="2930526"/>
              <a:ext cx="1816100" cy="565150"/>
            </a:xfrm>
            <a:custGeom>
              <a:avLst/>
              <a:gdLst>
                <a:gd name="T0" fmla="*/ 1144 w 1144"/>
                <a:gd name="T1" fmla="*/ 0 h 356"/>
                <a:gd name="T2" fmla="*/ 1001 w 1144"/>
                <a:gd name="T3" fmla="*/ 356 h 356"/>
                <a:gd name="T4" fmla="*/ 0 w 1144"/>
                <a:gd name="T5" fmla="*/ 356 h 356"/>
                <a:gd name="T6" fmla="*/ 323 w 1144"/>
                <a:gd name="T7" fmla="*/ 0 h 356"/>
                <a:gd name="T8" fmla="*/ 1144 w 1144"/>
                <a:gd name="T9" fmla="*/ 0 h 356"/>
              </a:gdLst>
              <a:ahLst/>
              <a:cxnLst>
                <a:cxn ang="0">
                  <a:pos x="T0" y="T1"/>
                </a:cxn>
                <a:cxn ang="0">
                  <a:pos x="T2" y="T3"/>
                </a:cxn>
                <a:cxn ang="0">
                  <a:pos x="T4" y="T5"/>
                </a:cxn>
                <a:cxn ang="0">
                  <a:pos x="T6" y="T7"/>
                </a:cxn>
                <a:cxn ang="0">
                  <a:pos x="T8" y="T9"/>
                </a:cxn>
              </a:cxnLst>
              <a:rect l="0" t="0" r="r" b="b"/>
              <a:pathLst>
                <a:path w="1144" h="356">
                  <a:moveTo>
                    <a:pt x="1144" y="0"/>
                  </a:moveTo>
                  <a:lnTo>
                    <a:pt x="1001" y="356"/>
                  </a:lnTo>
                  <a:lnTo>
                    <a:pt x="0" y="356"/>
                  </a:lnTo>
                  <a:lnTo>
                    <a:pt x="323" y="0"/>
                  </a:lnTo>
                  <a:lnTo>
                    <a:pt x="1144" y="0"/>
                  </a:lnTo>
                  <a:close/>
                </a:path>
              </a:pathLst>
            </a:custGeom>
            <a:solidFill>
              <a:schemeClr val="accent2"/>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grpSp>
      <p:grpSp>
        <p:nvGrpSpPr>
          <p:cNvPr id="14" name="Group 13"/>
          <p:cNvGrpSpPr/>
          <p:nvPr/>
        </p:nvGrpSpPr>
        <p:grpSpPr>
          <a:xfrm>
            <a:off x="18773078" y="7110314"/>
            <a:ext cx="4825170" cy="1525154"/>
            <a:chOff x="8815388" y="2763838"/>
            <a:chExt cx="1993901" cy="630238"/>
          </a:xfrm>
        </p:grpSpPr>
        <p:sp>
          <p:nvSpPr>
            <p:cNvPr id="15" name="Freeform 14"/>
            <p:cNvSpPr>
              <a:spLocks/>
            </p:cNvSpPr>
            <p:nvPr/>
          </p:nvSpPr>
          <p:spPr bwMode="auto">
            <a:xfrm>
              <a:off x="9359901" y="3243263"/>
              <a:ext cx="1449388" cy="150813"/>
            </a:xfrm>
            <a:custGeom>
              <a:avLst/>
              <a:gdLst>
                <a:gd name="T0" fmla="*/ 913 w 913"/>
                <a:gd name="T1" fmla="*/ 0 h 95"/>
                <a:gd name="T2" fmla="*/ 883 w 913"/>
                <a:gd name="T3" fmla="*/ 95 h 95"/>
                <a:gd name="T4" fmla="*/ 0 w 913"/>
                <a:gd name="T5" fmla="*/ 95 h 95"/>
                <a:gd name="T6" fmla="*/ 23 w 913"/>
                <a:gd name="T7" fmla="*/ 0 h 95"/>
                <a:gd name="T8" fmla="*/ 913 w 913"/>
                <a:gd name="T9" fmla="*/ 0 h 95"/>
              </a:gdLst>
              <a:ahLst/>
              <a:cxnLst>
                <a:cxn ang="0">
                  <a:pos x="T0" y="T1"/>
                </a:cxn>
                <a:cxn ang="0">
                  <a:pos x="T2" y="T3"/>
                </a:cxn>
                <a:cxn ang="0">
                  <a:pos x="T4" y="T5"/>
                </a:cxn>
                <a:cxn ang="0">
                  <a:pos x="T6" y="T7"/>
                </a:cxn>
                <a:cxn ang="0">
                  <a:pos x="T8" y="T9"/>
                </a:cxn>
              </a:cxnLst>
              <a:rect l="0" t="0" r="r" b="b"/>
              <a:pathLst>
                <a:path w="913" h="95">
                  <a:moveTo>
                    <a:pt x="913" y="0"/>
                  </a:moveTo>
                  <a:lnTo>
                    <a:pt x="883" y="95"/>
                  </a:lnTo>
                  <a:lnTo>
                    <a:pt x="0" y="95"/>
                  </a:lnTo>
                  <a:lnTo>
                    <a:pt x="23" y="0"/>
                  </a:lnTo>
                  <a:lnTo>
                    <a:pt x="913" y="0"/>
                  </a:lnTo>
                  <a:close/>
                </a:path>
              </a:pathLst>
            </a:custGeom>
            <a:solidFill>
              <a:schemeClr val="accent5">
                <a:lumMod val="75000"/>
              </a:schemeClr>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16" name="Freeform 15"/>
            <p:cNvSpPr>
              <a:spLocks/>
            </p:cNvSpPr>
            <p:nvPr/>
          </p:nvSpPr>
          <p:spPr bwMode="auto">
            <a:xfrm>
              <a:off x="8815388" y="2763838"/>
              <a:ext cx="581025" cy="630238"/>
            </a:xfrm>
            <a:custGeom>
              <a:avLst/>
              <a:gdLst>
                <a:gd name="T0" fmla="*/ 366 w 366"/>
                <a:gd name="T1" fmla="*/ 302 h 397"/>
                <a:gd name="T2" fmla="*/ 343 w 366"/>
                <a:gd name="T3" fmla="*/ 397 h 397"/>
                <a:gd name="T4" fmla="*/ 0 w 366"/>
                <a:gd name="T5" fmla="*/ 83 h 397"/>
                <a:gd name="T6" fmla="*/ 16 w 366"/>
                <a:gd name="T7" fmla="*/ 0 h 397"/>
                <a:gd name="T8" fmla="*/ 366 w 366"/>
                <a:gd name="T9" fmla="*/ 302 h 397"/>
              </a:gdLst>
              <a:ahLst/>
              <a:cxnLst>
                <a:cxn ang="0">
                  <a:pos x="T0" y="T1"/>
                </a:cxn>
                <a:cxn ang="0">
                  <a:pos x="T2" y="T3"/>
                </a:cxn>
                <a:cxn ang="0">
                  <a:pos x="T4" y="T5"/>
                </a:cxn>
                <a:cxn ang="0">
                  <a:pos x="T6" y="T7"/>
                </a:cxn>
                <a:cxn ang="0">
                  <a:pos x="T8" y="T9"/>
                </a:cxn>
              </a:cxnLst>
              <a:rect l="0" t="0" r="r" b="b"/>
              <a:pathLst>
                <a:path w="366" h="397">
                  <a:moveTo>
                    <a:pt x="366" y="302"/>
                  </a:moveTo>
                  <a:lnTo>
                    <a:pt x="343" y="397"/>
                  </a:lnTo>
                  <a:lnTo>
                    <a:pt x="0" y="83"/>
                  </a:lnTo>
                  <a:lnTo>
                    <a:pt x="16" y="0"/>
                  </a:lnTo>
                  <a:lnTo>
                    <a:pt x="366" y="302"/>
                  </a:lnTo>
                  <a:close/>
                </a:path>
              </a:pathLst>
            </a:custGeom>
            <a:solidFill>
              <a:schemeClr val="accent5">
                <a:lumMod val="75000"/>
              </a:schemeClr>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17" name="Freeform 16"/>
            <p:cNvSpPr>
              <a:spLocks/>
            </p:cNvSpPr>
            <p:nvPr/>
          </p:nvSpPr>
          <p:spPr bwMode="auto">
            <a:xfrm>
              <a:off x="8840788" y="2763838"/>
              <a:ext cx="1968500" cy="479425"/>
            </a:xfrm>
            <a:custGeom>
              <a:avLst/>
              <a:gdLst>
                <a:gd name="T0" fmla="*/ 744 w 1240"/>
                <a:gd name="T1" fmla="*/ 2 h 302"/>
                <a:gd name="T2" fmla="*/ 1240 w 1240"/>
                <a:gd name="T3" fmla="*/ 302 h 302"/>
                <a:gd name="T4" fmla="*/ 350 w 1240"/>
                <a:gd name="T5" fmla="*/ 302 h 302"/>
                <a:gd name="T6" fmla="*/ 0 w 1240"/>
                <a:gd name="T7" fmla="*/ 0 h 302"/>
                <a:gd name="T8" fmla="*/ 744 w 1240"/>
                <a:gd name="T9" fmla="*/ 2 h 302"/>
              </a:gdLst>
              <a:ahLst/>
              <a:cxnLst>
                <a:cxn ang="0">
                  <a:pos x="T0" y="T1"/>
                </a:cxn>
                <a:cxn ang="0">
                  <a:pos x="T2" y="T3"/>
                </a:cxn>
                <a:cxn ang="0">
                  <a:pos x="T4" y="T5"/>
                </a:cxn>
                <a:cxn ang="0">
                  <a:pos x="T6" y="T7"/>
                </a:cxn>
                <a:cxn ang="0">
                  <a:pos x="T8" y="T9"/>
                </a:cxn>
              </a:cxnLst>
              <a:rect l="0" t="0" r="r" b="b"/>
              <a:pathLst>
                <a:path w="1240" h="302">
                  <a:moveTo>
                    <a:pt x="744" y="2"/>
                  </a:moveTo>
                  <a:lnTo>
                    <a:pt x="1240" y="302"/>
                  </a:lnTo>
                  <a:lnTo>
                    <a:pt x="350" y="302"/>
                  </a:lnTo>
                  <a:lnTo>
                    <a:pt x="0" y="0"/>
                  </a:lnTo>
                  <a:lnTo>
                    <a:pt x="744" y="2"/>
                  </a:lnTo>
                  <a:close/>
                </a:path>
              </a:pathLst>
            </a:custGeom>
            <a:solidFill>
              <a:schemeClr val="accent5"/>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grpSp>
      <p:grpSp>
        <p:nvGrpSpPr>
          <p:cNvPr id="18" name="Group 17"/>
          <p:cNvGrpSpPr/>
          <p:nvPr/>
        </p:nvGrpSpPr>
        <p:grpSpPr>
          <a:xfrm>
            <a:off x="15027426" y="7521378"/>
            <a:ext cx="4433316" cy="1744129"/>
            <a:chOff x="7267576" y="2933701"/>
            <a:chExt cx="1831975" cy="720725"/>
          </a:xfrm>
        </p:grpSpPr>
        <p:sp>
          <p:nvSpPr>
            <p:cNvPr id="19" name="Freeform 18"/>
            <p:cNvSpPr>
              <a:spLocks/>
            </p:cNvSpPr>
            <p:nvPr/>
          </p:nvSpPr>
          <p:spPr bwMode="auto">
            <a:xfrm>
              <a:off x="7529513" y="3492501"/>
              <a:ext cx="1570038" cy="161925"/>
            </a:xfrm>
            <a:custGeom>
              <a:avLst/>
              <a:gdLst>
                <a:gd name="T0" fmla="*/ 989 w 989"/>
                <a:gd name="T1" fmla="*/ 0 h 102"/>
                <a:gd name="T2" fmla="*/ 966 w 989"/>
                <a:gd name="T3" fmla="*/ 102 h 102"/>
                <a:gd name="T4" fmla="*/ 0 w 989"/>
                <a:gd name="T5" fmla="*/ 102 h 102"/>
                <a:gd name="T6" fmla="*/ 10 w 989"/>
                <a:gd name="T7" fmla="*/ 0 h 102"/>
                <a:gd name="T8" fmla="*/ 989 w 989"/>
                <a:gd name="T9" fmla="*/ 0 h 102"/>
              </a:gdLst>
              <a:ahLst/>
              <a:cxnLst>
                <a:cxn ang="0">
                  <a:pos x="T0" y="T1"/>
                </a:cxn>
                <a:cxn ang="0">
                  <a:pos x="T2" y="T3"/>
                </a:cxn>
                <a:cxn ang="0">
                  <a:pos x="T4" y="T5"/>
                </a:cxn>
                <a:cxn ang="0">
                  <a:pos x="T6" y="T7"/>
                </a:cxn>
                <a:cxn ang="0">
                  <a:pos x="T8" y="T9"/>
                </a:cxn>
              </a:cxnLst>
              <a:rect l="0" t="0" r="r" b="b"/>
              <a:pathLst>
                <a:path w="989" h="102">
                  <a:moveTo>
                    <a:pt x="989" y="0"/>
                  </a:moveTo>
                  <a:lnTo>
                    <a:pt x="966" y="102"/>
                  </a:lnTo>
                  <a:lnTo>
                    <a:pt x="0" y="102"/>
                  </a:lnTo>
                  <a:lnTo>
                    <a:pt x="10" y="0"/>
                  </a:lnTo>
                  <a:lnTo>
                    <a:pt x="989" y="0"/>
                  </a:lnTo>
                  <a:close/>
                </a:path>
              </a:pathLst>
            </a:custGeom>
            <a:solidFill>
              <a:schemeClr val="accent4">
                <a:lumMod val="75000"/>
              </a:schemeClr>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20" name="Freeform 19"/>
            <p:cNvSpPr>
              <a:spLocks/>
            </p:cNvSpPr>
            <p:nvPr/>
          </p:nvSpPr>
          <p:spPr bwMode="auto">
            <a:xfrm>
              <a:off x="7267576" y="2933701"/>
              <a:ext cx="277813" cy="720725"/>
            </a:xfrm>
            <a:custGeom>
              <a:avLst/>
              <a:gdLst>
                <a:gd name="T0" fmla="*/ 175 w 175"/>
                <a:gd name="T1" fmla="*/ 352 h 454"/>
                <a:gd name="T2" fmla="*/ 165 w 175"/>
                <a:gd name="T3" fmla="*/ 454 h 454"/>
                <a:gd name="T4" fmla="*/ 0 w 175"/>
                <a:gd name="T5" fmla="*/ 87 h 454"/>
                <a:gd name="T6" fmla="*/ 6 w 175"/>
                <a:gd name="T7" fmla="*/ 0 h 454"/>
                <a:gd name="T8" fmla="*/ 175 w 175"/>
                <a:gd name="T9" fmla="*/ 352 h 454"/>
              </a:gdLst>
              <a:ahLst/>
              <a:cxnLst>
                <a:cxn ang="0">
                  <a:pos x="T0" y="T1"/>
                </a:cxn>
                <a:cxn ang="0">
                  <a:pos x="T2" y="T3"/>
                </a:cxn>
                <a:cxn ang="0">
                  <a:pos x="T4" y="T5"/>
                </a:cxn>
                <a:cxn ang="0">
                  <a:pos x="T6" y="T7"/>
                </a:cxn>
                <a:cxn ang="0">
                  <a:pos x="T8" y="T9"/>
                </a:cxn>
              </a:cxnLst>
              <a:rect l="0" t="0" r="r" b="b"/>
              <a:pathLst>
                <a:path w="175" h="454">
                  <a:moveTo>
                    <a:pt x="175" y="352"/>
                  </a:moveTo>
                  <a:lnTo>
                    <a:pt x="165" y="454"/>
                  </a:lnTo>
                  <a:lnTo>
                    <a:pt x="0" y="87"/>
                  </a:lnTo>
                  <a:lnTo>
                    <a:pt x="6" y="0"/>
                  </a:lnTo>
                  <a:lnTo>
                    <a:pt x="175" y="352"/>
                  </a:lnTo>
                  <a:close/>
                </a:path>
              </a:pathLst>
            </a:custGeom>
            <a:solidFill>
              <a:schemeClr val="accent4">
                <a:lumMod val="75000"/>
              </a:schemeClr>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21" name="Freeform 20"/>
            <p:cNvSpPr>
              <a:spLocks/>
            </p:cNvSpPr>
            <p:nvPr/>
          </p:nvSpPr>
          <p:spPr bwMode="auto">
            <a:xfrm>
              <a:off x="7277101" y="2933701"/>
              <a:ext cx="1822450" cy="558800"/>
            </a:xfrm>
            <a:custGeom>
              <a:avLst/>
              <a:gdLst>
                <a:gd name="T0" fmla="*/ 804 w 1148"/>
                <a:gd name="T1" fmla="*/ 0 h 352"/>
                <a:gd name="T2" fmla="*/ 1148 w 1148"/>
                <a:gd name="T3" fmla="*/ 352 h 352"/>
                <a:gd name="T4" fmla="*/ 169 w 1148"/>
                <a:gd name="T5" fmla="*/ 352 h 352"/>
                <a:gd name="T6" fmla="*/ 0 w 1148"/>
                <a:gd name="T7" fmla="*/ 0 h 352"/>
                <a:gd name="T8" fmla="*/ 804 w 1148"/>
                <a:gd name="T9" fmla="*/ 0 h 352"/>
              </a:gdLst>
              <a:ahLst/>
              <a:cxnLst>
                <a:cxn ang="0">
                  <a:pos x="T0" y="T1"/>
                </a:cxn>
                <a:cxn ang="0">
                  <a:pos x="T2" y="T3"/>
                </a:cxn>
                <a:cxn ang="0">
                  <a:pos x="T4" y="T5"/>
                </a:cxn>
                <a:cxn ang="0">
                  <a:pos x="T6" y="T7"/>
                </a:cxn>
                <a:cxn ang="0">
                  <a:pos x="T8" y="T9"/>
                </a:cxn>
              </a:cxnLst>
              <a:rect l="0" t="0" r="r" b="b"/>
              <a:pathLst>
                <a:path w="1148" h="352">
                  <a:moveTo>
                    <a:pt x="804" y="0"/>
                  </a:moveTo>
                  <a:lnTo>
                    <a:pt x="1148" y="352"/>
                  </a:lnTo>
                  <a:lnTo>
                    <a:pt x="169" y="352"/>
                  </a:lnTo>
                  <a:lnTo>
                    <a:pt x="0" y="0"/>
                  </a:lnTo>
                  <a:lnTo>
                    <a:pt x="804" y="0"/>
                  </a:lnTo>
                  <a:close/>
                </a:path>
              </a:pathLst>
            </a:custGeom>
            <a:solidFill>
              <a:schemeClr val="accent4"/>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grpSp>
      <p:grpSp>
        <p:nvGrpSpPr>
          <p:cNvPr id="22" name="Group 21"/>
          <p:cNvGrpSpPr/>
          <p:nvPr/>
        </p:nvGrpSpPr>
        <p:grpSpPr>
          <a:xfrm>
            <a:off x="10244515" y="8197515"/>
            <a:ext cx="4318066" cy="2147509"/>
            <a:chOff x="5291138" y="3213101"/>
            <a:chExt cx="1784350" cy="887413"/>
          </a:xfrm>
        </p:grpSpPr>
        <p:sp>
          <p:nvSpPr>
            <p:cNvPr id="23" name="Freeform 22"/>
            <p:cNvSpPr>
              <a:spLocks/>
            </p:cNvSpPr>
            <p:nvPr/>
          </p:nvSpPr>
          <p:spPr bwMode="auto">
            <a:xfrm>
              <a:off x="5291138" y="3917951"/>
              <a:ext cx="1784350" cy="182563"/>
            </a:xfrm>
            <a:custGeom>
              <a:avLst/>
              <a:gdLst>
                <a:gd name="T0" fmla="*/ 1124 w 1124"/>
                <a:gd name="T1" fmla="*/ 0 h 115"/>
                <a:gd name="T2" fmla="*/ 1114 w 1124"/>
                <a:gd name="T3" fmla="*/ 113 h 115"/>
                <a:gd name="T4" fmla="*/ 6 w 1124"/>
                <a:gd name="T5" fmla="*/ 115 h 115"/>
                <a:gd name="T6" fmla="*/ 0 w 1124"/>
                <a:gd name="T7" fmla="*/ 2 h 115"/>
                <a:gd name="T8" fmla="*/ 1124 w 1124"/>
                <a:gd name="T9" fmla="*/ 0 h 115"/>
              </a:gdLst>
              <a:ahLst/>
              <a:cxnLst>
                <a:cxn ang="0">
                  <a:pos x="T0" y="T1"/>
                </a:cxn>
                <a:cxn ang="0">
                  <a:pos x="T2" y="T3"/>
                </a:cxn>
                <a:cxn ang="0">
                  <a:pos x="T4" y="T5"/>
                </a:cxn>
                <a:cxn ang="0">
                  <a:pos x="T6" y="T7"/>
                </a:cxn>
                <a:cxn ang="0">
                  <a:pos x="T8" y="T9"/>
                </a:cxn>
              </a:cxnLst>
              <a:rect l="0" t="0" r="r" b="b"/>
              <a:pathLst>
                <a:path w="1124" h="115">
                  <a:moveTo>
                    <a:pt x="1124" y="0"/>
                  </a:moveTo>
                  <a:lnTo>
                    <a:pt x="1114" y="113"/>
                  </a:lnTo>
                  <a:lnTo>
                    <a:pt x="6" y="115"/>
                  </a:lnTo>
                  <a:lnTo>
                    <a:pt x="0" y="2"/>
                  </a:lnTo>
                  <a:lnTo>
                    <a:pt x="1124" y="0"/>
                  </a:lnTo>
                  <a:close/>
                </a:path>
              </a:pathLst>
            </a:custGeom>
            <a:solidFill>
              <a:schemeClr val="accent3">
                <a:lumMod val="75000"/>
              </a:schemeClr>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24" name="Freeform 23"/>
            <p:cNvSpPr>
              <a:spLocks/>
            </p:cNvSpPr>
            <p:nvPr/>
          </p:nvSpPr>
          <p:spPr bwMode="auto">
            <a:xfrm>
              <a:off x="5291138" y="3213101"/>
              <a:ext cx="1784350" cy="708025"/>
            </a:xfrm>
            <a:custGeom>
              <a:avLst/>
              <a:gdLst>
                <a:gd name="T0" fmla="*/ 995 w 1124"/>
                <a:gd name="T1" fmla="*/ 0 h 446"/>
                <a:gd name="T2" fmla="*/ 1124 w 1124"/>
                <a:gd name="T3" fmla="*/ 444 h 446"/>
                <a:gd name="T4" fmla="*/ 0 w 1124"/>
                <a:gd name="T5" fmla="*/ 446 h 446"/>
                <a:gd name="T6" fmla="*/ 95 w 1124"/>
                <a:gd name="T7" fmla="*/ 0 h 446"/>
                <a:gd name="T8" fmla="*/ 995 w 1124"/>
                <a:gd name="T9" fmla="*/ 0 h 446"/>
              </a:gdLst>
              <a:ahLst/>
              <a:cxnLst>
                <a:cxn ang="0">
                  <a:pos x="T0" y="T1"/>
                </a:cxn>
                <a:cxn ang="0">
                  <a:pos x="T2" y="T3"/>
                </a:cxn>
                <a:cxn ang="0">
                  <a:pos x="T4" y="T5"/>
                </a:cxn>
                <a:cxn ang="0">
                  <a:pos x="T6" y="T7"/>
                </a:cxn>
                <a:cxn ang="0">
                  <a:pos x="T8" y="T9"/>
                </a:cxn>
              </a:cxnLst>
              <a:rect l="0" t="0" r="r" b="b"/>
              <a:pathLst>
                <a:path w="1124" h="446">
                  <a:moveTo>
                    <a:pt x="995" y="0"/>
                  </a:moveTo>
                  <a:lnTo>
                    <a:pt x="1124" y="444"/>
                  </a:lnTo>
                  <a:lnTo>
                    <a:pt x="0" y="446"/>
                  </a:lnTo>
                  <a:lnTo>
                    <a:pt x="95" y="0"/>
                  </a:lnTo>
                  <a:lnTo>
                    <a:pt x="995" y="0"/>
                  </a:lnTo>
                  <a:close/>
                </a:path>
              </a:pathLst>
            </a:custGeom>
            <a:solidFill>
              <a:schemeClr val="accent3"/>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grpSp>
      <p:cxnSp>
        <p:nvCxnSpPr>
          <p:cNvPr id="25" name="Straight Arrow Connector 24"/>
          <p:cNvCxnSpPr/>
          <p:nvPr/>
        </p:nvCxnSpPr>
        <p:spPr>
          <a:xfrm>
            <a:off x="3635915" y="5342947"/>
            <a:ext cx="0" cy="2170748"/>
          </a:xfrm>
          <a:prstGeom prst="straightConnector1">
            <a:avLst/>
          </a:prstGeom>
          <a:ln>
            <a:solidFill>
              <a:schemeClr val="tx1"/>
            </a:solidFill>
            <a:tailEnd type="oval" w="lg" len="sm"/>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7377949" y="6001891"/>
            <a:ext cx="0" cy="2170748"/>
          </a:xfrm>
          <a:prstGeom prst="straightConnector1">
            <a:avLst/>
          </a:prstGeom>
          <a:ln>
            <a:solidFill>
              <a:schemeClr val="tx1"/>
            </a:solidFill>
            <a:tailEnd type="oval" w="lg" len="sm"/>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16998059" y="6001891"/>
            <a:ext cx="0" cy="2170748"/>
          </a:xfrm>
          <a:prstGeom prst="straightConnector1">
            <a:avLst/>
          </a:prstGeom>
          <a:ln>
            <a:solidFill>
              <a:schemeClr val="tx1"/>
            </a:solidFill>
            <a:tailEnd type="oval" w="lg" len="sm"/>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20894965" y="5342947"/>
            <a:ext cx="0" cy="2170748"/>
          </a:xfrm>
          <a:prstGeom prst="straightConnector1">
            <a:avLst/>
          </a:prstGeom>
          <a:ln>
            <a:solidFill>
              <a:schemeClr val="tx1"/>
            </a:solidFill>
            <a:tailEnd type="oval" w="lg" len="sm"/>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12403548" y="6898830"/>
            <a:ext cx="0" cy="2170748"/>
          </a:xfrm>
          <a:prstGeom prst="straightConnector1">
            <a:avLst/>
          </a:prstGeom>
          <a:ln>
            <a:solidFill>
              <a:schemeClr val="tx1"/>
            </a:solidFill>
            <a:tailEnd type="oval" w="lg" len="sm"/>
          </a:ln>
        </p:spPr>
        <p:style>
          <a:lnRef idx="1">
            <a:schemeClr val="accent1"/>
          </a:lnRef>
          <a:fillRef idx="0">
            <a:schemeClr val="accent1"/>
          </a:fillRef>
          <a:effectRef idx="0">
            <a:schemeClr val="accent1"/>
          </a:effectRef>
          <a:fontRef idx="minor">
            <a:schemeClr val="tx1"/>
          </a:fontRef>
        </p:style>
      </p:cxnSp>
      <p:sp>
        <p:nvSpPr>
          <p:cNvPr id="30" name="Oval 29"/>
          <p:cNvSpPr/>
          <p:nvPr/>
        </p:nvSpPr>
        <p:spPr>
          <a:xfrm>
            <a:off x="2948923" y="3968961"/>
            <a:ext cx="1373986" cy="13739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tIns="0" bIns="182877" rtlCol="0" anchor="ctr"/>
          <a:lstStyle/>
          <a:p>
            <a:pPr algn="ctr" defTabSz="457200"/>
            <a:r>
              <a:rPr lang="en-US" sz="6000">
                <a:solidFill>
                  <a:srgbClr val="FFFFFF"/>
                </a:solidFill>
                <a:latin typeface="dt-line-business-01" panose="02000509000000000000" pitchFamily="49" charset="0"/>
                <a:cs typeface="Arial" panose="020B0604020202020204" pitchFamily="34" charset="0"/>
              </a:rPr>
              <a:t>U</a:t>
            </a:r>
          </a:p>
        </p:txBody>
      </p:sp>
      <p:sp>
        <p:nvSpPr>
          <p:cNvPr id="31" name="Oval 30"/>
          <p:cNvSpPr/>
          <p:nvPr/>
        </p:nvSpPr>
        <p:spPr>
          <a:xfrm>
            <a:off x="6676252" y="4655954"/>
            <a:ext cx="1373986" cy="13739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182877" rtlCol="0" anchor="ctr"/>
          <a:lstStyle/>
          <a:p>
            <a:pPr algn="ctr" defTabSz="457200"/>
            <a:r>
              <a:rPr lang="en-US" sz="6000">
                <a:solidFill>
                  <a:srgbClr val="FFFFFF"/>
                </a:solidFill>
                <a:latin typeface="dt-line-business-01" panose="02000509000000000000" pitchFamily="49" charset="0"/>
                <a:cs typeface="Arial" panose="020B0604020202020204" pitchFamily="34" charset="0"/>
              </a:rPr>
              <a:t>s</a:t>
            </a:r>
          </a:p>
        </p:txBody>
      </p:sp>
      <p:sp>
        <p:nvSpPr>
          <p:cNvPr id="32" name="Oval 31"/>
          <p:cNvSpPr/>
          <p:nvPr/>
        </p:nvSpPr>
        <p:spPr>
          <a:xfrm>
            <a:off x="11712064" y="5524845"/>
            <a:ext cx="1373986" cy="137398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182877" rtlCol="0" anchor="ctr"/>
          <a:lstStyle/>
          <a:p>
            <a:pPr algn="ctr" defTabSz="457200"/>
            <a:r>
              <a:rPr lang="en-US" sz="6000">
                <a:solidFill>
                  <a:srgbClr val="FFFFFF"/>
                </a:solidFill>
                <a:latin typeface="dt-line-business-01" panose="02000509000000000000" pitchFamily="49" charset="0"/>
                <a:cs typeface="Arial" panose="020B0604020202020204" pitchFamily="34" charset="0"/>
              </a:rPr>
              <a:t>d</a:t>
            </a:r>
          </a:p>
        </p:txBody>
      </p:sp>
      <p:sp>
        <p:nvSpPr>
          <p:cNvPr id="33" name="Oval 32"/>
          <p:cNvSpPr/>
          <p:nvPr/>
        </p:nvSpPr>
        <p:spPr>
          <a:xfrm>
            <a:off x="16303515" y="4655954"/>
            <a:ext cx="1373986" cy="137398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182877" rtlCol="0" anchor="ctr"/>
          <a:lstStyle/>
          <a:p>
            <a:pPr algn="ctr" defTabSz="457200"/>
            <a:r>
              <a:rPr lang="en-US" sz="6000">
                <a:solidFill>
                  <a:srgbClr val="FFFFFF"/>
                </a:solidFill>
                <a:latin typeface="dt-line-business-01" panose="02000509000000000000" pitchFamily="49" charset="0"/>
                <a:cs typeface="Arial" panose="020B0604020202020204" pitchFamily="34" charset="0"/>
              </a:rPr>
              <a:t>g</a:t>
            </a:r>
          </a:p>
        </p:txBody>
      </p:sp>
      <p:sp>
        <p:nvSpPr>
          <p:cNvPr id="34" name="Oval 33"/>
          <p:cNvSpPr/>
          <p:nvPr/>
        </p:nvSpPr>
        <p:spPr>
          <a:xfrm>
            <a:off x="20207973" y="3968961"/>
            <a:ext cx="1373986" cy="137398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182877" rtlCol="0" anchor="ctr"/>
          <a:lstStyle/>
          <a:p>
            <a:pPr algn="ctr" defTabSz="457200"/>
            <a:r>
              <a:rPr lang="en-US" sz="6000">
                <a:solidFill>
                  <a:srgbClr val="FFFFFF"/>
                </a:solidFill>
                <a:latin typeface="dt-line-business-01" panose="02000509000000000000" pitchFamily="49" charset="0"/>
                <a:cs typeface="Arial" panose="020B0604020202020204" pitchFamily="34" charset="0"/>
              </a:rPr>
              <a:t>w</a:t>
            </a:r>
          </a:p>
        </p:txBody>
      </p:sp>
      <p:sp>
        <p:nvSpPr>
          <p:cNvPr id="35" name="Rectangle 34"/>
          <p:cNvSpPr/>
          <p:nvPr/>
        </p:nvSpPr>
        <p:spPr>
          <a:xfrm>
            <a:off x="-180413" y="8969881"/>
            <a:ext cx="5617539" cy="1319701"/>
          </a:xfrm>
          <a:prstGeom prst="rect">
            <a:avLst/>
          </a:prstGeom>
        </p:spPr>
        <p:txBody>
          <a:bodyPr wrap="square" lIns="487673" rIns="487673" bIns="121918" anchor="ctr">
            <a:spAutoFit/>
          </a:bodyPr>
          <a:lstStyle/>
          <a:p>
            <a:pPr algn="ctr" defTabSz="457200">
              <a:lnSpc>
                <a:spcPct val="89000"/>
              </a:lnSpc>
            </a:pPr>
            <a:r>
              <a:rPr lang="en-US" sz="3600">
                <a:solidFill>
                  <a:srgbClr val="272E3A"/>
                </a:solidFill>
                <a:latin typeface="Open Sans Light"/>
              </a:rPr>
              <a:t>STEP 01</a:t>
            </a:r>
            <a:r>
              <a:rPr lang="en-US" sz="2400">
                <a:solidFill>
                  <a:srgbClr val="272E3A"/>
                </a:solidFill>
                <a:latin typeface="Open Sans Light"/>
              </a:rPr>
              <a:t> </a:t>
            </a:r>
          </a:p>
          <a:p>
            <a:pPr algn="ctr" defTabSz="457200">
              <a:lnSpc>
                <a:spcPct val="89000"/>
              </a:lnSpc>
            </a:pPr>
            <a:r>
              <a:rPr lang="en-US" sz="2400">
                <a:solidFill>
                  <a:srgbClr val="272E3A"/>
                </a:solidFill>
                <a:latin typeface="Open Sans Light"/>
              </a:rPr>
              <a:t>Lorem ipsum dolor sit amet, consectetur </a:t>
            </a:r>
            <a:r>
              <a:rPr lang="en-US" sz="2400" err="1">
                <a:solidFill>
                  <a:srgbClr val="272E3A"/>
                </a:solidFill>
                <a:latin typeface="Open Sans Light"/>
              </a:rPr>
              <a:t>adipiscing</a:t>
            </a:r>
            <a:r>
              <a:rPr lang="en-US" sz="2400">
                <a:solidFill>
                  <a:srgbClr val="272E3A"/>
                </a:solidFill>
                <a:latin typeface="Open Sans Light"/>
              </a:rPr>
              <a:t> </a:t>
            </a:r>
            <a:r>
              <a:rPr lang="en-US" sz="2400" err="1">
                <a:solidFill>
                  <a:srgbClr val="272E3A"/>
                </a:solidFill>
                <a:latin typeface="Open Sans Light"/>
              </a:rPr>
              <a:t>elit</a:t>
            </a:r>
            <a:endParaRPr lang="en-US" sz="2400">
              <a:solidFill>
                <a:srgbClr val="272E3A"/>
              </a:solidFill>
              <a:latin typeface="Open Sans Light"/>
            </a:endParaRPr>
          </a:p>
        </p:txBody>
      </p:sp>
      <p:sp>
        <p:nvSpPr>
          <p:cNvPr id="36" name="Rectangle 35"/>
          <p:cNvSpPr/>
          <p:nvPr/>
        </p:nvSpPr>
        <p:spPr>
          <a:xfrm>
            <a:off x="4162131" y="9770776"/>
            <a:ext cx="5617539" cy="1319701"/>
          </a:xfrm>
          <a:prstGeom prst="rect">
            <a:avLst/>
          </a:prstGeom>
        </p:spPr>
        <p:txBody>
          <a:bodyPr wrap="square" lIns="487673" rIns="487673" bIns="121918" anchor="ctr">
            <a:spAutoFit/>
          </a:bodyPr>
          <a:lstStyle/>
          <a:p>
            <a:pPr algn="ctr" defTabSz="457200">
              <a:lnSpc>
                <a:spcPct val="89000"/>
              </a:lnSpc>
            </a:pPr>
            <a:r>
              <a:rPr lang="en-US" sz="3600">
                <a:solidFill>
                  <a:srgbClr val="272E3A"/>
                </a:solidFill>
                <a:latin typeface="Open Sans Light"/>
              </a:rPr>
              <a:t>STEP 02</a:t>
            </a:r>
            <a:r>
              <a:rPr lang="en-US" sz="2400">
                <a:solidFill>
                  <a:srgbClr val="272E3A"/>
                </a:solidFill>
                <a:latin typeface="Open Sans Light"/>
              </a:rPr>
              <a:t> </a:t>
            </a:r>
          </a:p>
          <a:p>
            <a:pPr algn="ctr" defTabSz="457200">
              <a:lnSpc>
                <a:spcPct val="89000"/>
              </a:lnSpc>
            </a:pPr>
            <a:r>
              <a:rPr lang="en-US" sz="2400">
                <a:solidFill>
                  <a:srgbClr val="272E3A"/>
                </a:solidFill>
                <a:latin typeface="Open Sans Light"/>
              </a:rPr>
              <a:t>Lorem ipsum dolor sit amet, consectetur </a:t>
            </a:r>
            <a:r>
              <a:rPr lang="en-US" sz="2400" err="1">
                <a:solidFill>
                  <a:srgbClr val="272E3A"/>
                </a:solidFill>
                <a:latin typeface="Open Sans Light"/>
              </a:rPr>
              <a:t>adipiscing</a:t>
            </a:r>
            <a:r>
              <a:rPr lang="en-US" sz="2400">
                <a:solidFill>
                  <a:srgbClr val="272E3A"/>
                </a:solidFill>
                <a:latin typeface="Open Sans Light"/>
              </a:rPr>
              <a:t> </a:t>
            </a:r>
            <a:r>
              <a:rPr lang="en-US" sz="2400" err="1">
                <a:solidFill>
                  <a:srgbClr val="272E3A"/>
                </a:solidFill>
                <a:latin typeface="Open Sans Light"/>
              </a:rPr>
              <a:t>elit</a:t>
            </a:r>
            <a:endParaRPr lang="en-US" sz="2400">
              <a:solidFill>
                <a:srgbClr val="272E3A"/>
              </a:solidFill>
              <a:latin typeface="Open Sans Light"/>
            </a:endParaRPr>
          </a:p>
        </p:txBody>
      </p:sp>
      <p:sp>
        <p:nvSpPr>
          <p:cNvPr id="37" name="Rectangle 36"/>
          <p:cNvSpPr/>
          <p:nvPr/>
        </p:nvSpPr>
        <p:spPr>
          <a:xfrm>
            <a:off x="9560696" y="10767173"/>
            <a:ext cx="5617539" cy="1319701"/>
          </a:xfrm>
          <a:prstGeom prst="rect">
            <a:avLst/>
          </a:prstGeom>
        </p:spPr>
        <p:txBody>
          <a:bodyPr wrap="square" lIns="487673" rIns="487673" bIns="121918" anchor="ctr">
            <a:spAutoFit/>
          </a:bodyPr>
          <a:lstStyle/>
          <a:p>
            <a:pPr algn="ctr" defTabSz="457200">
              <a:lnSpc>
                <a:spcPct val="89000"/>
              </a:lnSpc>
            </a:pPr>
            <a:r>
              <a:rPr lang="en-US" sz="3600">
                <a:solidFill>
                  <a:srgbClr val="272E3A"/>
                </a:solidFill>
                <a:latin typeface="Open Sans Light"/>
              </a:rPr>
              <a:t>STEP 03</a:t>
            </a:r>
            <a:r>
              <a:rPr lang="en-US" sz="2400">
                <a:solidFill>
                  <a:srgbClr val="272E3A"/>
                </a:solidFill>
                <a:latin typeface="Open Sans Light"/>
              </a:rPr>
              <a:t> </a:t>
            </a:r>
          </a:p>
          <a:p>
            <a:pPr algn="ctr" defTabSz="457200">
              <a:lnSpc>
                <a:spcPct val="89000"/>
              </a:lnSpc>
            </a:pPr>
            <a:r>
              <a:rPr lang="en-US" sz="2400">
                <a:solidFill>
                  <a:srgbClr val="272E3A"/>
                </a:solidFill>
                <a:latin typeface="Open Sans Light"/>
              </a:rPr>
              <a:t>Lorem ipsum dolor sit amet, consectetur </a:t>
            </a:r>
            <a:r>
              <a:rPr lang="en-US" sz="2400" err="1">
                <a:solidFill>
                  <a:srgbClr val="272E3A"/>
                </a:solidFill>
                <a:latin typeface="Open Sans Light"/>
              </a:rPr>
              <a:t>adipiscing</a:t>
            </a:r>
            <a:r>
              <a:rPr lang="en-US" sz="2400">
                <a:solidFill>
                  <a:srgbClr val="272E3A"/>
                </a:solidFill>
                <a:latin typeface="Open Sans Light"/>
              </a:rPr>
              <a:t> </a:t>
            </a:r>
            <a:r>
              <a:rPr lang="en-US" sz="2400" err="1">
                <a:solidFill>
                  <a:srgbClr val="272E3A"/>
                </a:solidFill>
                <a:latin typeface="Open Sans Light"/>
              </a:rPr>
              <a:t>elit</a:t>
            </a:r>
            <a:endParaRPr lang="en-US" sz="2400">
              <a:solidFill>
                <a:srgbClr val="272E3A"/>
              </a:solidFill>
              <a:latin typeface="Open Sans Light"/>
            </a:endParaRPr>
          </a:p>
        </p:txBody>
      </p:sp>
      <p:sp>
        <p:nvSpPr>
          <p:cNvPr id="38" name="Rectangle 37"/>
          <p:cNvSpPr/>
          <p:nvPr/>
        </p:nvSpPr>
        <p:spPr>
          <a:xfrm>
            <a:off x="14752255" y="9770776"/>
            <a:ext cx="5617539" cy="1319701"/>
          </a:xfrm>
          <a:prstGeom prst="rect">
            <a:avLst/>
          </a:prstGeom>
        </p:spPr>
        <p:txBody>
          <a:bodyPr wrap="square" lIns="487673" rIns="487673" bIns="121918" anchor="ctr">
            <a:spAutoFit/>
          </a:bodyPr>
          <a:lstStyle/>
          <a:p>
            <a:pPr algn="ctr" defTabSz="457200">
              <a:lnSpc>
                <a:spcPct val="89000"/>
              </a:lnSpc>
            </a:pPr>
            <a:r>
              <a:rPr lang="en-US" sz="3600">
                <a:solidFill>
                  <a:srgbClr val="272E3A"/>
                </a:solidFill>
                <a:latin typeface="Open Sans Light"/>
              </a:rPr>
              <a:t>STEP 04</a:t>
            </a:r>
            <a:r>
              <a:rPr lang="en-US" sz="2400">
                <a:solidFill>
                  <a:srgbClr val="272E3A"/>
                </a:solidFill>
                <a:latin typeface="Open Sans Light"/>
              </a:rPr>
              <a:t> </a:t>
            </a:r>
          </a:p>
          <a:p>
            <a:pPr algn="ctr" defTabSz="457200">
              <a:lnSpc>
                <a:spcPct val="89000"/>
              </a:lnSpc>
            </a:pPr>
            <a:r>
              <a:rPr lang="en-US" sz="2400">
                <a:solidFill>
                  <a:srgbClr val="272E3A"/>
                </a:solidFill>
                <a:latin typeface="Open Sans Light"/>
              </a:rPr>
              <a:t>Lorem ipsum dolor sit amet, consectetur </a:t>
            </a:r>
            <a:r>
              <a:rPr lang="en-US" sz="2400" err="1">
                <a:solidFill>
                  <a:srgbClr val="272E3A"/>
                </a:solidFill>
                <a:latin typeface="Open Sans Light"/>
              </a:rPr>
              <a:t>adipiscing</a:t>
            </a:r>
            <a:r>
              <a:rPr lang="en-US" sz="2400">
                <a:solidFill>
                  <a:srgbClr val="272E3A"/>
                </a:solidFill>
                <a:latin typeface="Open Sans Light"/>
              </a:rPr>
              <a:t> </a:t>
            </a:r>
            <a:r>
              <a:rPr lang="en-US" sz="2400" err="1">
                <a:solidFill>
                  <a:srgbClr val="272E3A"/>
                </a:solidFill>
                <a:latin typeface="Open Sans Light"/>
              </a:rPr>
              <a:t>elit</a:t>
            </a:r>
            <a:endParaRPr lang="en-US" sz="2400">
              <a:solidFill>
                <a:srgbClr val="272E3A"/>
              </a:solidFill>
              <a:latin typeface="Open Sans Light"/>
            </a:endParaRPr>
          </a:p>
        </p:txBody>
      </p:sp>
      <p:sp>
        <p:nvSpPr>
          <p:cNvPr id="39" name="Rectangle 38"/>
          <p:cNvSpPr/>
          <p:nvPr/>
        </p:nvSpPr>
        <p:spPr>
          <a:xfrm>
            <a:off x="19207192" y="8893682"/>
            <a:ext cx="5617539" cy="1319701"/>
          </a:xfrm>
          <a:prstGeom prst="rect">
            <a:avLst/>
          </a:prstGeom>
        </p:spPr>
        <p:txBody>
          <a:bodyPr wrap="square" lIns="487673" rIns="487673" bIns="121918" anchor="ctr">
            <a:spAutoFit/>
          </a:bodyPr>
          <a:lstStyle/>
          <a:p>
            <a:pPr algn="ctr" defTabSz="457200">
              <a:lnSpc>
                <a:spcPct val="89000"/>
              </a:lnSpc>
            </a:pPr>
            <a:r>
              <a:rPr lang="en-US" sz="3600">
                <a:solidFill>
                  <a:srgbClr val="272E3A"/>
                </a:solidFill>
                <a:latin typeface="Open Sans Light"/>
              </a:rPr>
              <a:t>STEP 05</a:t>
            </a:r>
            <a:r>
              <a:rPr lang="en-US" sz="2400">
                <a:solidFill>
                  <a:srgbClr val="272E3A"/>
                </a:solidFill>
                <a:latin typeface="Open Sans Light"/>
              </a:rPr>
              <a:t> </a:t>
            </a:r>
          </a:p>
          <a:p>
            <a:pPr algn="ctr" defTabSz="457200">
              <a:lnSpc>
                <a:spcPct val="89000"/>
              </a:lnSpc>
            </a:pPr>
            <a:r>
              <a:rPr lang="en-US" sz="2400">
                <a:solidFill>
                  <a:srgbClr val="272E3A"/>
                </a:solidFill>
                <a:latin typeface="Open Sans Light"/>
              </a:rPr>
              <a:t>Lorem ipsum dolor sit amet, consectetur </a:t>
            </a:r>
            <a:r>
              <a:rPr lang="en-US" sz="2400" err="1">
                <a:solidFill>
                  <a:srgbClr val="272E3A"/>
                </a:solidFill>
                <a:latin typeface="Open Sans Light"/>
              </a:rPr>
              <a:t>adipiscing</a:t>
            </a:r>
            <a:r>
              <a:rPr lang="en-US" sz="2400">
                <a:solidFill>
                  <a:srgbClr val="272E3A"/>
                </a:solidFill>
                <a:latin typeface="Open Sans Light"/>
              </a:rPr>
              <a:t> </a:t>
            </a:r>
            <a:r>
              <a:rPr lang="en-US" sz="2400" err="1">
                <a:solidFill>
                  <a:srgbClr val="272E3A"/>
                </a:solidFill>
                <a:latin typeface="Open Sans Light"/>
              </a:rPr>
              <a:t>elit</a:t>
            </a:r>
            <a:endParaRPr lang="en-US" sz="2400">
              <a:solidFill>
                <a:srgbClr val="272E3A"/>
              </a:solidFill>
              <a:latin typeface="Open Sans Light"/>
            </a:endParaRPr>
          </a:p>
        </p:txBody>
      </p:sp>
      <p:sp>
        <p:nvSpPr>
          <p:cNvPr id="2" name="Title 1">
            <a:extLst>
              <a:ext uri="{FF2B5EF4-FFF2-40B4-BE49-F238E27FC236}">
                <a16:creationId xmlns:a16="http://schemas.microsoft.com/office/drawing/2014/main" id="{CCE739F2-FBAB-4E65-AD03-9EAB55A8BEB2}"/>
              </a:ext>
            </a:extLst>
          </p:cNvPr>
          <p:cNvSpPr>
            <a:spLocks noGrp="1"/>
          </p:cNvSpPr>
          <p:nvPr>
            <p:ph type="title"/>
          </p:nvPr>
        </p:nvSpPr>
        <p:spPr/>
        <p:txBody>
          <a:bodyPr>
            <a:normAutofit/>
          </a:bodyPr>
          <a:lstStyle/>
          <a:p>
            <a:r>
              <a:rPr lang="en-US" sz="6600" dirty="0"/>
              <a:t>PROCESS DATA </a:t>
            </a:r>
          </a:p>
        </p:txBody>
      </p:sp>
    </p:spTree>
    <p:custDataLst>
      <p:tags r:id="rId1"/>
    </p:custDataLst>
    <p:extLst>
      <p:ext uri="{BB962C8B-B14F-4D97-AF65-F5344CB8AC3E}">
        <p14:creationId xmlns:p14="http://schemas.microsoft.com/office/powerpoint/2010/main" val="11831021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73333">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14:bounceEnd="73333">
                                          <p:cBhvr additive="base">
                                            <p:cTn id="7" dur="1500" fill="hold"/>
                                            <p:tgtEl>
                                              <p:spTgt spid="6"/>
                                            </p:tgtEl>
                                            <p:attrNameLst>
                                              <p:attrName>ppt_x</p:attrName>
                                            </p:attrNameLst>
                                          </p:cBhvr>
                                          <p:tavLst>
                                            <p:tav tm="0">
                                              <p:val>
                                                <p:strVal val="#ppt_x"/>
                                              </p:val>
                                            </p:tav>
                                            <p:tav tm="100000">
                                              <p:val>
                                                <p:strVal val="#ppt_x"/>
                                              </p:val>
                                            </p:tav>
                                          </p:tavLst>
                                        </p:anim>
                                        <p:anim calcmode="lin" valueType="num" p14:bounceEnd="73333">
                                          <p:cBhvr additive="base">
                                            <p:cTn id="8" dur="1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73333">
                                      <p:stCondLst>
                                        <p:cond delay="100"/>
                                      </p:stCondLst>
                                      <p:childTnLst>
                                        <p:set>
                                          <p:cBhvr>
                                            <p:cTn id="10" dur="1" fill="hold">
                                              <p:stCondLst>
                                                <p:cond delay="0"/>
                                              </p:stCondLst>
                                            </p:cTn>
                                            <p:tgtEl>
                                              <p:spTgt spid="10"/>
                                            </p:tgtEl>
                                            <p:attrNameLst>
                                              <p:attrName>style.visibility</p:attrName>
                                            </p:attrNameLst>
                                          </p:cBhvr>
                                          <p:to>
                                            <p:strVal val="visible"/>
                                          </p:to>
                                        </p:set>
                                        <p:anim calcmode="lin" valueType="num" p14:bounceEnd="73333">
                                          <p:cBhvr additive="base">
                                            <p:cTn id="11" dur="1500" fill="hold"/>
                                            <p:tgtEl>
                                              <p:spTgt spid="10"/>
                                            </p:tgtEl>
                                            <p:attrNameLst>
                                              <p:attrName>ppt_x</p:attrName>
                                            </p:attrNameLst>
                                          </p:cBhvr>
                                          <p:tavLst>
                                            <p:tav tm="0">
                                              <p:val>
                                                <p:strVal val="#ppt_x"/>
                                              </p:val>
                                            </p:tav>
                                            <p:tav tm="100000">
                                              <p:val>
                                                <p:strVal val="#ppt_x"/>
                                              </p:val>
                                            </p:tav>
                                          </p:tavLst>
                                        </p:anim>
                                        <p:anim calcmode="lin" valueType="num" p14:bounceEnd="73333">
                                          <p:cBhvr additive="base">
                                            <p:cTn id="12" dur="1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73333">
                                      <p:stCondLst>
                                        <p:cond delay="200"/>
                                      </p:stCondLst>
                                      <p:childTnLst>
                                        <p:set>
                                          <p:cBhvr>
                                            <p:cTn id="14" dur="1" fill="hold">
                                              <p:stCondLst>
                                                <p:cond delay="0"/>
                                              </p:stCondLst>
                                            </p:cTn>
                                            <p:tgtEl>
                                              <p:spTgt spid="22"/>
                                            </p:tgtEl>
                                            <p:attrNameLst>
                                              <p:attrName>style.visibility</p:attrName>
                                            </p:attrNameLst>
                                          </p:cBhvr>
                                          <p:to>
                                            <p:strVal val="visible"/>
                                          </p:to>
                                        </p:set>
                                        <p:anim calcmode="lin" valueType="num" p14:bounceEnd="73333">
                                          <p:cBhvr additive="base">
                                            <p:cTn id="15" dur="1500" fill="hold"/>
                                            <p:tgtEl>
                                              <p:spTgt spid="22"/>
                                            </p:tgtEl>
                                            <p:attrNameLst>
                                              <p:attrName>ppt_x</p:attrName>
                                            </p:attrNameLst>
                                          </p:cBhvr>
                                          <p:tavLst>
                                            <p:tav tm="0">
                                              <p:val>
                                                <p:strVal val="#ppt_x"/>
                                              </p:val>
                                            </p:tav>
                                            <p:tav tm="100000">
                                              <p:val>
                                                <p:strVal val="#ppt_x"/>
                                              </p:val>
                                            </p:tav>
                                          </p:tavLst>
                                        </p:anim>
                                        <p:anim calcmode="lin" valueType="num" p14:bounceEnd="73333">
                                          <p:cBhvr additive="base">
                                            <p:cTn id="16" dur="1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73333">
                                      <p:stCondLst>
                                        <p:cond delay="300"/>
                                      </p:stCondLst>
                                      <p:childTnLst>
                                        <p:set>
                                          <p:cBhvr>
                                            <p:cTn id="18" dur="1" fill="hold">
                                              <p:stCondLst>
                                                <p:cond delay="0"/>
                                              </p:stCondLst>
                                            </p:cTn>
                                            <p:tgtEl>
                                              <p:spTgt spid="18"/>
                                            </p:tgtEl>
                                            <p:attrNameLst>
                                              <p:attrName>style.visibility</p:attrName>
                                            </p:attrNameLst>
                                          </p:cBhvr>
                                          <p:to>
                                            <p:strVal val="visible"/>
                                          </p:to>
                                        </p:set>
                                        <p:anim calcmode="lin" valueType="num" p14:bounceEnd="73333">
                                          <p:cBhvr additive="base">
                                            <p:cTn id="19" dur="1500" fill="hold"/>
                                            <p:tgtEl>
                                              <p:spTgt spid="18"/>
                                            </p:tgtEl>
                                            <p:attrNameLst>
                                              <p:attrName>ppt_x</p:attrName>
                                            </p:attrNameLst>
                                          </p:cBhvr>
                                          <p:tavLst>
                                            <p:tav tm="0">
                                              <p:val>
                                                <p:strVal val="#ppt_x"/>
                                              </p:val>
                                            </p:tav>
                                            <p:tav tm="100000">
                                              <p:val>
                                                <p:strVal val="#ppt_x"/>
                                              </p:val>
                                            </p:tav>
                                          </p:tavLst>
                                        </p:anim>
                                        <p:anim calcmode="lin" valueType="num" p14:bounceEnd="73333">
                                          <p:cBhvr additive="base">
                                            <p:cTn id="20" dur="1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14:presetBounceEnd="73333">
                                      <p:stCondLst>
                                        <p:cond delay="400"/>
                                      </p:stCondLst>
                                      <p:childTnLst>
                                        <p:set>
                                          <p:cBhvr>
                                            <p:cTn id="22" dur="1" fill="hold">
                                              <p:stCondLst>
                                                <p:cond delay="0"/>
                                              </p:stCondLst>
                                            </p:cTn>
                                            <p:tgtEl>
                                              <p:spTgt spid="14"/>
                                            </p:tgtEl>
                                            <p:attrNameLst>
                                              <p:attrName>style.visibility</p:attrName>
                                            </p:attrNameLst>
                                          </p:cBhvr>
                                          <p:to>
                                            <p:strVal val="visible"/>
                                          </p:to>
                                        </p:set>
                                        <p:anim calcmode="lin" valueType="num" p14:bounceEnd="73333">
                                          <p:cBhvr additive="base">
                                            <p:cTn id="23" dur="1500" fill="hold"/>
                                            <p:tgtEl>
                                              <p:spTgt spid="14"/>
                                            </p:tgtEl>
                                            <p:attrNameLst>
                                              <p:attrName>ppt_x</p:attrName>
                                            </p:attrNameLst>
                                          </p:cBhvr>
                                          <p:tavLst>
                                            <p:tav tm="0">
                                              <p:val>
                                                <p:strVal val="#ppt_x"/>
                                              </p:val>
                                            </p:tav>
                                            <p:tav tm="100000">
                                              <p:val>
                                                <p:strVal val="#ppt_x"/>
                                              </p:val>
                                            </p:tav>
                                          </p:tavLst>
                                        </p:anim>
                                        <p:anim calcmode="lin" valueType="num" p14:bounceEnd="73333">
                                          <p:cBhvr additive="base">
                                            <p:cTn id="24" dur="1500" fill="hold"/>
                                            <p:tgtEl>
                                              <p:spTgt spid="14"/>
                                            </p:tgtEl>
                                            <p:attrNameLst>
                                              <p:attrName>ppt_y</p:attrName>
                                            </p:attrNameLst>
                                          </p:cBhvr>
                                          <p:tavLst>
                                            <p:tav tm="0">
                                              <p:val>
                                                <p:strVal val="1+#ppt_h/2"/>
                                              </p:val>
                                            </p:tav>
                                            <p:tav tm="100000">
                                              <p:val>
                                                <p:strVal val="#ppt_y"/>
                                              </p:val>
                                            </p:tav>
                                          </p:tavLst>
                                        </p:anim>
                                      </p:childTnLst>
                                    </p:cTn>
                                  </p:par>
                                  <p:par>
                                    <p:cTn id="25" presetID="22" presetClass="entr" presetSubtype="4" fill="hold" nodeType="withEffect">
                                      <p:stCondLst>
                                        <p:cond delay="500"/>
                                      </p:stCondLst>
                                      <p:childTnLst>
                                        <p:set>
                                          <p:cBhvr>
                                            <p:cTn id="26" dur="1" fill="hold">
                                              <p:stCondLst>
                                                <p:cond delay="0"/>
                                              </p:stCondLst>
                                            </p:cTn>
                                            <p:tgtEl>
                                              <p:spTgt spid="25"/>
                                            </p:tgtEl>
                                            <p:attrNameLst>
                                              <p:attrName>style.visibility</p:attrName>
                                            </p:attrNameLst>
                                          </p:cBhvr>
                                          <p:to>
                                            <p:strVal val="visible"/>
                                          </p:to>
                                        </p:set>
                                        <p:animEffect transition="in" filter="wipe(down)">
                                          <p:cBhvr>
                                            <p:cTn id="27" dur="300"/>
                                            <p:tgtEl>
                                              <p:spTgt spid="25"/>
                                            </p:tgtEl>
                                          </p:cBhvr>
                                        </p:animEffect>
                                      </p:childTnLst>
                                    </p:cTn>
                                  </p:par>
                                  <p:par>
                                    <p:cTn id="28" presetID="22" presetClass="entr" presetSubtype="4" fill="hold" nodeType="withEffect">
                                      <p:stCondLst>
                                        <p:cond delay="600"/>
                                      </p:stCondLst>
                                      <p:childTnLst>
                                        <p:set>
                                          <p:cBhvr>
                                            <p:cTn id="29" dur="1" fill="hold">
                                              <p:stCondLst>
                                                <p:cond delay="0"/>
                                              </p:stCondLst>
                                            </p:cTn>
                                            <p:tgtEl>
                                              <p:spTgt spid="26"/>
                                            </p:tgtEl>
                                            <p:attrNameLst>
                                              <p:attrName>style.visibility</p:attrName>
                                            </p:attrNameLst>
                                          </p:cBhvr>
                                          <p:to>
                                            <p:strVal val="visible"/>
                                          </p:to>
                                        </p:set>
                                        <p:animEffect transition="in" filter="wipe(down)">
                                          <p:cBhvr>
                                            <p:cTn id="30" dur="300"/>
                                            <p:tgtEl>
                                              <p:spTgt spid="26"/>
                                            </p:tgtEl>
                                          </p:cBhvr>
                                        </p:animEffect>
                                      </p:childTnLst>
                                    </p:cTn>
                                  </p:par>
                                  <p:par>
                                    <p:cTn id="31" presetID="22" presetClass="entr" presetSubtype="4" fill="hold" nodeType="withEffect">
                                      <p:stCondLst>
                                        <p:cond delay="700"/>
                                      </p:stCondLst>
                                      <p:childTnLst>
                                        <p:set>
                                          <p:cBhvr>
                                            <p:cTn id="32" dur="1" fill="hold">
                                              <p:stCondLst>
                                                <p:cond delay="0"/>
                                              </p:stCondLst>
                                            </p:cTn>
                                            <p:tgtEl>
                                              <p:spTgt spid="29"/>
                                            </p:tgtEl>
                                            <p:attrNameLst>
                                              <p:attrName>style.visibility</p:attrName>
                                            </p:attrNameLst>
                                          </p:cBhvr>
                                          <p:to>
                                            <p:strVal val="visible"/>
                                          </p:to>
                                        </p:set>
                                        <p:animEffect transition="in" filter="wipe(down)">
                                          <p:cBhvr>
                                            <p:cTn id="33" dur="300"/>
                                            <p:tgtEl>
                                              <p:spTgt spid="29"/>
                                            </p:tgtEl>
                                          </p:cBhvr>
                                        </p:animEffect>
                                      </p:childTnLst>
                                    </p:cTn>
                                  </p:par>
                                  <p:par>
                                    <p:cTn id="34" presetID="22" presetClass="entr" presetSubtype="4" fill="hold" nodeType="withEffect">
                                      <p:stCondLst>
                                        <p:cond delay="800"/>
                                      </p:stCondLst>
                                      <p:childTnLst>
                                        <p:set>
                                          <p:cBhvr>
                                            <p:cTn id="35" dur="1" fill="hold">
                                              <p:stCondLst>
                                                <p:cond delay="0"/>
                                              </p:stCondLst>
                                            </p:cTn>
                                            <p:tgtEl>
                                              <p:spTgt spid="27"/>
                                            </p:tgtEl>
                                            <p:attrNameLst>
                                              <p:attrName>style.visibility</p:attrName>
                                            </p:attrNameLst>
                                          </p:cBhvr>
                                          <p:to>
                                            <p:strVal val="visible"/>
                                          </p:to>
                                        </p:set>
                                        <p:animEffect transition="in" filter="wipe(down)">
                                          <p:cBhvr>
                                            <p:cTn id="36" dur="300"/>
                                            <p:tgtEl>
                                              <p:spTgt spid="27"/>
                                            </p:tgtEl>
                                          </p:cBhvr>
                                        </p:animEffect>
                                      </p:childTnLst>
                                    </p:cTn>
                                  </p:par>
                                  <p:par>
                                    <p:cTn id="37" presetID="22" presetClass="entr" presetSubtype="4" fill="hold" nodeType="withEffect">
                                      <p:stCondLst>
                                        <p:cond delay="900"/>
                                      </p:stCondLst>
                                      <p:childTnLst>
                                        <p:set>
                                          <p:cBhvr>
                                            <p:cTn id="38" dur="1" fill="hold">
                                              <p:stCondLst>
                                                <p:cond delay="0"/>
                                              </p:stCondLst>
                                            </p:cTn>
                                            <p:tgtEl>
                                              <p:spTgt spid="28"/>
                                            </p:tgtEl>
                                            <p:attrNameLst>
                                              <p:attrName>style.visibility</p:attrName>
                                            </p:attrNameLst>
                                          </p:cBhvr>
                                          <p:to>
                                            <p:strVal val="visible"/>
                                          </p:to>
                                        </p:set>
                                        <p:animEffect transition="in" filter="wipe(down)">
                                          <p:cBhvr>
                                            <p:cTn id="39" dur="300"/>
                                            <p:tgtEl>
                                              <p:spTgt spid="28"/>
                                            </p:tgtEl>
                                          </p:cBhvr>
                                        </p:animEffect>
                                      </p:childTnLst>
                                    </p:cTn>
                                  </p:par>
                                  <p:par>
                                    <p:cTn id="40" presetID="49" presetClass="entr" presetSubtype="0" decel="100000" fill="hold" grpId="0" nodeType="withEffect">
                                      <p:stCondLst>
                                        <p:cond delay="1000"/>
                                      </p:stCondLst>
                                      <p:childTnLst>
                                        <p:set>
                                          <p:cBhvr>
                                            <p:cTn id="41" dur="1" fill="hold">
                                              <p:stCondLst>
                                                <p:cond delay="0"/>
                                              </p:stCondLst>
                                            </p:cTn>
                                            <p:tgtEl>
                                              <p:spTgt spid="30"/>
                                            </p:tgtEl>
                                            <p:attrNameLst>
                                              <p:attrName>style.visibility</p:attrName>
                                            </p:attrNameLst>
                                          </p:cBhvr>
                                          <p:to>
                                            <p:strVal val="visible"/>
                                          </p:to>
                                        </p:set>
                                        <p:anim calcmode="lin" valueType="num">
                                          <p:cBhvr>
                                            <p:cTn id="42" dur="300" fill="hold"/>
                                            <p:tgtEl>
                                              <p:spTgt spid="30"/>
                                            </p:tgtEl>
                                            <p:attrNameLst>
                                              <p:attrName>ppt_w</p:attrName>
                                            </p:attrNameLst>
                                          </p:cBhvr>
                                          <p:tavLst>
                                            <p:tav tm="0">
                                              <p:val>
                                                <p:fltVal val="0"/>
                                              </p:val>
                                            </p:tav>
                                            <p:tav tm="100000">
                                              <p:val>
                                                <p:strVal val="#ppt_w"/>
                                              </p:val>
                                            </p:tav>
                                          </p:tavLst>
                                        </p:anim>
                                        <p:anim calcmode="lin" valueType="num">
                                          <p:cBhvr>
                                            <p:cTn id="43" dur="300" fill="hold"/>
                                            <p:tgtEl>
                                              <p:spTgt spid="30"/>
                                            </p:tgtEl>
                                            <p:attrNameLst>
                                              <p:attrName>ppt_h</p:attrName>
                                            </p:attrNameLst>
                                          </p:cBhvr>
                                          <p:tavLst>
                                            <p:tav tm="0">
                                              <p:val>
                                                <p:fltVal val="0"/>
                                              </p:val>
                                            </p:tav>
                                            <p:tav tm="100000">
                                              <p:val>
                                                <p:strVal val="#ppt_h"/>
                                              </p:val>
                                            </p:tav>
                                          </p:tavLst>
                                        </p:anim>
                                        <p:anim calcmode="lin" valueType="num">
                                          <p:cBhvr>
                                            <p:cTn id="44" dur="300" fill="hold"/>
                                            <p:tgtEl>
                                              <p:spTgt spid="30"/>
                                            </p:tgtEl>
                                            <p:attrNameLst>
                                              <p:attrName>style.rotation</p:attrName>
                                            </p:attrNameLst>
                                          </p:cBhvr>
                                          <p:tavLst>
                                            <p:tav tm="0">
                                              <p:val>
                                                <p:fltVal val="360"/>
                                              </p:val>
                                            </p:tav>
                                            <p:tav tm="100000">
                                              <p:val>
                                                <p:fltVal val="0"/>
                                              </p:val>
                                            </p:tav>
                                          </p:tavLst>
                                        </p:anim>
                                        <p:animEffect transition="in" filter="fade">
                                          <p:cBhvr>
                                            <p:cTn id="45" dur="300"/>
                                            <p:tgtEl>
                                              <p:spTgt spid="30"/>
                                            </p:tgtEl>
                                          </p:cBhvr>
                                        </p:animEffect>
                                      </p:childTnLst>
                                    </p:cTn>
                                  </p:par>
                                  <p:par>
                                    <p:cTn id="46" presetID="49" presetClass="entr" presetSubtype="0" decel="100000" fill="hold" grpId="0" nodeType="withEffect">
                                      <p:stCondLst>
                                        <p:cond delay="1100"/>
                                      </p:stCondLst>
                                      <p:childTnLst>
                                        <p:set>
                                          <p:cBhvr>
                                            <p:cTn id="47" dur="1" fill="hold">
                                              <p:stCondLst>
                                                <p:cond delay="0"/>
                                              </p:stCondLst>
                                            </p:cTn>
                                            <p:tgtEl>
                                              <p:spTgt spid="31"/>
                                            </p:tgtEl>
                                            <p:attrNameLst>
                                              <p:attrName>style.visibility</p:attrName>
                                            </p:attrNameLst>
                                          </p:cBhvr>
                                          <p:to>
                                            <p:strVal val="visible"/>
                                          </p:to>
                                        </p:set>
                                        <p:anim calcmode="lin" valueType="num">
                                          <p:cBhvr>
                                            <p:cTn id="48" dur="300" fill="hold"/>
                                            <p:tgtEl>
                                              <p:spTgt spid="31"/>
                                            </p:tgtEl>
                                            <p:attrNameLst>
                                              <p:attrName>ppt_w</p:attrName>
                                            </p:attrNameLst>
                                          </p:cBhvr>
                                          <p:tavLst>
                                            <p:tav tm="0">
                                              <p:val>
                                                <p:fltVal val="0"/>
                                              </p:val>
                                            </p:tav>
                                            <p:tav tm="100000">
                                              <p:val>
                                                <p:strVal val="#ppt_w"/>
                                              </p:val>
                                            </p:tav>
                                          </p:tavLst>
                                        </p:anim>
                                        <p:anim calcmode="lin" valueType="num">
                                          <p:cBhvr>
                                            <p:cTn id="49" dur="300" fill="hold"/>
                                            <p:tgtEl>
                                              <p:spTgt spid="31"/>
                                            </p:tgtEl>
                                            <p:attrNameLst>
                                              <p:attrName>ppt_h</p:attrName>
                                            </p:attrNameLst>
                                          </p:cBhvr>
                                          <p:tavLst>
                                            <p:tav tm="0">
                                              <p:val>
                                                <p:fltVal val="0"/>
                                              </p:val>
                                            </p:tav>
                                            <p:tav tm="100000">
                                              <p:val>
                                                <p:strVal val="#ppt_h"/>
                                              </p:val>
                                            </p:tav>
                                          </p:tavLst>
                                        </p:anim>
                                        <p:anim calcmode="lin" valueType="num">
                                          <p:cBhvr>
                                            <p:cTn id="50" dur="300" fill="hold"/>
                                            <p:tgtEl>
                                              <p:spTgt spid="31"/>
                                            </p:tgtEl>
                                            <p:attrNameLst>
                                              <p:attrName>style.rotation</p:attrName>
                                            </p:attrNameLst>
                                          </p:cBhvr>
                                          <p:tavLst>
                                            <p:tav tm="0">
                                              <p:val>
                                                <p:fltVal val="360"/>
                                              </p:val>
                                            </p:tav>
                                            <p:tav tm="100000">
                                              <p:val>
                                                <p:fltVal val="0"/>
                                              </p:val>
                                            </p:tav>
                                          </p:tavLst>
                                        </p:anim>
                                        <p:animEffect transition="in" filter="fade">
                                          <p:cBhvr>
                                            <p:cTn id="51" dur="300"/>
                                            <p:tgtEl>
                                              <p:spTgt spid="31"/>
                                            </p:tgtEl>
                                          </p:cBhvr>
                                        </p:animEffect>
                                      </p:childTnLst>
                                    </p:cTn>
                                  </p:par>
                                  <p:par>
                                    <p:cTn id="52" presetID="49" presetClass="entr" presetSubtype="0" decel="100000" fill="hold" grpId="0" nodeType="withEffect">
                                      <p:stCondLst>
                                        <p:cond delay="1200"/>
                                      </p:stCondLst>
                                      <p:childTnLst>
                                        <p:set>
                                          <p:cBhvr>
                                            <p:cTn id="53" dur="1" fill="hold">
                                              <p:stCondLst>
                                                <p:cond delay="0"/>
                                              </p:stCondLst>
                                            </p:cTn>
                                            <p:tgtEl>
                                              <p:spTgt spid="32"/>
                                            </p:tgtEl>
                                            <p:attrNameLst>
                                              <p:attrName>style.visibility</p:attrName>
                                            </p:attrNameLst>
                                          </p:cBhvr>
                                          <p:to>
                                            <p:strVal val="visible"/>
                                          </p:to>
                                        </p:set>
                                        <p:anim calcmode="lin" valueType="num">
                                          <p:cBhvr>
                                            <p:cTn id="54" dur="300" fill="hold"/>
                                            <p:tgtEl>
                                              <p:spTgt spid="32"/>
                                            </p:tgtEl>
                                            <p:attrNameLst>
                                              <p:attrName>ppt_w</p:attrName>
                                            </p:attrNameLst>
                                          </p:cBhvr>
                                          <p:tavLst>
                                            <p:tav tm="0">
                                              <p:val>
                                                <p:fltVal val="0"/>
                                              </p:val>
                                            </p:tav>
                                            <p:tav tm="100000">
                                              <p:val>
                                                <p:strVal val="#ppt_w"/>
                                              </p:val>
                                            </p:tav>
                                          </p:tavLst>
                                        </p:anim>
                                        <p:anim calcmode="lin" valueType="num">
                                          <p:cBhvr>
                                            <p:cTn id="55" dur="300" fill="hold"/>
                                            <p:tgtEl>
                                              <p:spTgt spid="32"/>
                                            </p:tgtEl>
                                            <p:attrNameLst>
                                              <p:attrName>ppt_h</p:attrName>
                                            </p:attrNameLst>
                                          </p:cBhvr>
                                          <p:tavLst>
                                            <p:tav tm="0">
                                              <p:val>
                                                <p:fltVal val="0"/>
                                              </p:val>
                                            </p:tav>
                                            <p:tav tm="100000">
                                              <p:val>
                                                <p:strVal val="#ppt_h"/>
                                              </p:val>
                                            </p:tav>
                                          </p:tavLst>
                                        </p:anim>
                                        <p:anim calcmode="lin" valueType="num">
                                          <p:cBhvr>
                                            <p:cTn id="56" dur="300" fill="hold"/>
                                            <p:tgtEl>
                                              <p:spTgt spid="32"/>
                                            </p:tgtEl>
                                            <p:attrNameLst>
                                              <p:attrName>style.rotation</p:attrName>
                                            </p:attrNameLst>
                                          </p:cBhvr>
                                          <p:tavLst>
                                            <p:tav tm="0">
                                              <p:val>
                                                <p:fltVal val="360"/>
                                              </p:val>
                                            </p:tav>
                                            <p:tav tm="100000">
                                              <p:val>
                                                <p:fltVal val="0"/>
                                              </p:val>
                                            </p:tav>
                                          </p:tavLst>
                                        </p:anim>
                                        <p:animEffect transition="in" filter="fade">
                                          <p:cBhvr>
                                            <p:cTn id="57" dur="300"/>
                                            <p:tgtEl>
                                              <p:spTgt spid="32"/>
                                            </p:tgtEl>
                                          </p:cBhvr>
                                        </p:animEffect>
                                      </p:childTnLst>
                                    </p:cTn>
                                  </p:par>
                                  <p:par>
                                    <p:cTn id="58" presetID="49" presetClass="entr" presetSubtype="0" decel="100000" fill="hold" grpId="0" nodeType="withEffect">
                                      <p:stCondLst>
                                        <p:cond delay="1300"/>
                                      </p:stCondLst>
                                      <p:childTnLst>
                                        <p:set>
                                          <p:cBhvr>
                                            <p:cTn id="59" dur="1" fill="hold">
                                              <p:stCondLst>
                                                <p:cond delay="0"/>
                                              </p:stCondLst>
                                            </p:cTn>
                                            <p:tgtEl>
                                              <p:spTgt spid="33"/>
                                            </p:tgtEl>
                                            <p:attrNameLst>
                                              <p:attrName>style.visibility</p:attrName>
                                            </p:attrNameLst>
                                          </p:cBhvr>
                                          <p:to>
                                            <p:strVal val="visible"/>
                                          </p:to>
                                        </p:set>
                                        <p:anim calcmode="lin" valueType="num">
                                          <p:cBhvr>
                                            <p:cTn id="60" dur="300" fill="hold"/>
                                            <p:tgtEl>
                                              <p:spTgt spid="33"/>
                                            </p:tgtEl>
                                            <p:attrNameLst>
                                              <p:attrName>ppt_w</p:attrName>
                                            </p:attrNameLst>
                                          </p:cBhvr>
                                          <p:tavLst>
                                            <p:tav tm="0">
                                              <p:val>
                                                <p:fltVal val="0"/>
                                              </p:val>
                                            </p:tav>
                                            <p:tav tm="100000">
                                              <p:val>
                                                <p:strVal val="#ppt_w"/>
                                              </p:val>
                                            </p:tav>
                                          </p:tavLst>
                                        </p:anim>
                                        <p:anim calcmode="lin" valueType="num">
                                          <p:cBhvr>
                                            <p:cTn id="61" dur="300" fill="hold"/>
                                            <p:tgtEl>
                                              <p:spTgt spid="33"/>
                                            </p:tgtEl>
                                            <p:attrNameLst>
                                              <p:attrName>ppt_h</p:attrName>
                                            </p:attrNameLst>
                                          </p:cBhvr>
                                          <p:tavLst>
                                            <p:tav tm="0">
                                              <p:val>
                                                <p:fltVal val="0"/>
                                              </p:val>
                                            </p:tav>
                                            <p:tav tm="100000">
                                              <p:val>
                                                <p:strVal val="#ppt_h"/>
                                              </p:val>
                                            </p:tav>
                                          </p:tavLst>
                                        </p:anim>
                                        <p:anim calcmode="lin" valueType="num">
                                          <p:cBhvr>
                                            <p:cTn id="62" dur="300" fill="hold"/>
                                            <p:tgtEl>
                                              <p:spTgt spid="33"/>
                                            </p:tgtEl>
                                            <p:attrNameLst>
                                              <p:attrName>style.rotation</p:attrName>
                                            </p:attrNameLst>
                                          </p:cBhvr>
                                          <p:tavLst>
                                            <p:tav tm="0">
                                              <p:val>
                                                <p:fltVal val="360"/>
                                              </p:val>
                                            </p:tav>
                                            <p:tav tm="100000">
                                              <p:val>
                                                <p:fltVal val="0"/>
                                              </p:val>
                                            </p:tav>
                                          </p:tavLst>
                                        </p:anim>
                                        <p:animEffect transition="in" filter="fade">
                                          <p:cBhvr>
                                            <p:cTn id="63" dur="300"/>
                                            <p:tgtEl>
                                              <p:spTgt spid="33"/>
                                            </p:tgtEl>
                                          </p:cBhvr>
                                        </p:animEffect>
                                      </p:childTnLst>
                                    </p:cTn>
                                  </p:par>
                                  <p:par>
                                    <p:cTn id="64" presetID="49" presetClass="entr" presetSubtype="0" decel="100000" fill="hold" grpId="0" nodeType="withEffect">
                                      <p:stCondLst>
                                        <p:cond delay="1400"/>
                                      </p:stCondLst>
                                      <p:childTnLst>
                                        <p:set>
                                          <p:cBhvr>
                                            <p:cTn id="65" dur="1" fill="hold">
                                              <p:stCondLst>
                                                <p:cond delay="0"/>
                                              </p:stCondLst>
                                            </p:cTn>
                                            <p:tgtEl>
                                              <p:spTgt spid="34"/>
                                            </p:tgtEl>
                                            <p:attrNameLst>
                                              <p:attrName>style.visibility</p:attrName>
                                            </p:attrNameLst>
                                          </p:cBhvr>
                                          <p:to>
                                            <p:strVal val="visible"/>
                                          </p:to>
                                        </p:set>
                                        <p:anim calcmode="lin" valueType="num">
                                          <p:cBhvr>
                                            <p:cTn id="66" dur="300" fill="hold"/>
                                            <p:tgtEl>
                                              <p:spTgt spid="34"/>
                                            </p:tgtEl>
                                            <p:attrNameLst>
                                              <p:attrName>ppt_w</p:attrName>
                                            </p:attrNameLst>
                                          </p:cBhvr>
                                          <p:tavLst>
                                            <p:tav tm="0">
                                              <p:val>
                                                <p:fltVal val="0"/>
                                              </p:val>
                                            </p:tav>
                                            <p:tav tm="100000">
                                              <p:val>
                                                <p:strVal val="#ppt_w"/>
                                              </p:val>
                                            </p:tav>
                                          </p:tavLst>
                                        </p:anim>
                                        <p:anim calcmode="lin" valueType="num">
                                          <p:cBhvr>
                                            <p:cTn id="67" dur="300" fill="hold"/>
                                            <p:tgtEl>
                                              <p:spTgt spid="34"/>
                                            </p:tgtEl>
                                            <p:attrNameLst>
                                              <p:attrName>ppt_h</p:attrName>
                                            </p:attrNameLst>
                                          </p:cBhvr>
                                          <p:tavLst>
                                            <p:tav tm="0">
                                              <p:val>
                                                <p:fltVal val="0"/>
                                              </p:val>
                                            </p:tav>
                                            <p:tav tm="100000">
                                              <p:val>
                                                <p:strVal val="#ppt_h"/>
                                              </p:val>
                                            </p:tav>
                                          </p:tavLst>
                                        </p:anim>
                                        <p:anim calcmode="lin" valueType="num">
                                          <p:cBhvr>
                                            <p:cTn id="68" dur="300" fill="hold"/>
                                            <p:tgtEl>
                                              <p:spTgt spid="34"/>
                                            </p:tgtEl>
                                            <p:attrNameLst>
                                              <p:attrName>style.rotation</p:attrName>
                                            </p:attrNameLst>
                                          </p:cBhvr>
                                          <p:tavLst>
                                            <p:tav tm="0">
                                              <p:val>
                                                <p:fltVal val="360"/>
                                              </p:val>
                                            </p:tav>
                                            <p:tav tm="100000">
                                              <p:val>
                                                <p:fltVal val="0"/>
                                              </p:val>
                                            </p:tav>
                                          </p:tavLst>
                                        </p:anim>
                                        <p:animEffect transition="in" filter="fade">
                                          <p:cBhvr>
                                            <p:cTn id="69" dur="300"/>
                                            <p:tgtEl>
                                              <p:spTgt spid="34"/>
                                            </p:tgtEl>
                                          </p:cBhvr>
                                        </p:animEffect>
                                      </p:childTnLst>
                                    </p:cTn>
                                  </p:par>
                                  <p:par>
                                    <p:cTn id="70" presetID="10" presetClass="entr" presetSubtype="0" fill="hold" grpId="0" nodeType="withEffect">
                                      <p:stCondLst>
                                        <p:cond delay="1500"/>
                                      </p:stCondLst>
                                      <p:childTnLst>
                                        <p:set>
                                          <p:cBhvr>
                                            <p:cTn id="71" dur="1" fill="hold">
                                              <p:stCondLst>
                                                <p:cond delay="0"/>
                                              </p:stCondLst>
                                            </p:cTn>
                                            <p:tgtEl>
                                              <p:spTgt spid="35"/>
                                            </p:tgtEl>
                                            <p:attrNameLst>
                                              <p:attrName>style.visibility</p:attrName>
                                            </p:attrNameLst>
                                          </p:cBhvr>
                                          <p:to>
                                            <p:strVal val="visible"/>
                                          </p:to>
                                        </p:set>
                                        <p:animEffect transition="in" filter="fade">
                                          <p:cBhvr>
                                            <p:cTn id="72" dur="300"/>
                                            <p:tgtEl>
                                              <p:spTgt spid="35"/>
                                            </p:tgtEl>
                                          </p:cBhvr>
                                        </p:animEffect>
                                      </p:childTnLst>
                                    </p:cTn>
                                  </p:par>
                                  <p:par>
                                    <p:cTn id="73" presetID="10" presetClass="entr" presetSubtype="0" fill="hold" grpId="0" nodeType="withEffect">
                                      <p:stCondLst>
                                        <p:cond delay="1600"/>
                                      </p:stCondLst>
                                      <p:childTnLst>
                                        <p:set>
                                          <p:cBhvr>
                                            <p:cTn id="74" dur="1" fill="hold">
                                              <p:stCondLst>
                                                <p:cond delay="0"/>
                                              </p:stCondLst>
                                            </p:cTn>
                                            <p:tgtEl>
                                              <p:spTgt spid="36"/>
                                            </p:tgtEl>
                                            <p:attrNameLst>
                                              <p:attrName>style.visibility</p:attrName>
                                            </p:attrNameLst>
                                          </p:cBhvr>
                                          <p:to>
                                            <p:strVal val="visible"/>
                                          </p:to>
                                        </p:set>
                                        <p:animEffect transition="in" filter="fade">
                                          <p:cBhvr>
                                            <p:cTn id="75" dur="300"/>
                                            <p:tgtEl>
                                              <p:spTgt spid="36"/>
                                            </p:tgtEl>
                                          </p:cBhvr>
                                        </p:animEffect>
                                      </p:childTnLst>
                                    </p:cTn>
                                  </p:par>
                                  <p:par>
                                    <p:cTn id="76" presetID="10" presetClass="entr" presetSubtype="0" fill="hold" grpId="0" nodeType="withEffect">
                                      <p:stCondLst>
                                        <p:cond delay="1700"/>
                                      </p:stCondLst>
                                      <p:childTnLst>
                                        <p:set>
                                          <p:cBhvr>
                                            <p:cTn id="77" dur="1" fill="hold">
                                              <p:stCondLst>
                                                <p:cond delay="0"/>
                                              </p:stCondLst>
                                            </p:cTn>
                                            <p:tgtEl>
                                              <p:spTgt spid="37"/>
                                            </p:tgtEl>
                                            <p:attrNameLst>
                                              <p:attrName>style.visibility</p:attrName>
                                            </p:attrNameLst>
                                          </p:cBhvr>
                                          <p:to>
                                            <p:strVal val="visible"/>
                                          </p:to>
                                        </p:set>
                                        <p:animEffect transition="in" filter="fade">
                                          <p:cBhvr>
                                            <p:cTn id="78" dur="300"/>
                                            <p:tgtEl>
                                              <p:spTgt spid="37"/>
                                            </p:tgtEl>
                                          </p:cBhvr>
                                        </p:animEffect>
                                      </p:childTnLst>
                                    </p:cTn>
                                  </p:par>
                                  <p:par>
                                    <p:cTn id="79" presetID="10" presetClass="entr" presetSubtype="0" fill="hold" grpId="0" nodeType="withEffect">
                                      <p:stCondLst>
                                        <p:cond delay="1800"/>
                                      </p:stCondLst>
                                      <p:childTnLst>
                                        <p:set>
                                          <p:cBhvr>
                                            <p:cTn id="80" dur="1" fill="hold">
                                              <p:stCondLst>
                                                <p:cond delay="0"/>
                                              </p:stCondLst>
                                            </p:cTn>
                                            <p:tgtEl>
                                              <p:spTgt spid="38"/>
                                            </p:tgtEl>
                                            <p:attrNameLst>
                                              <p:attrName>style.visibility</p:attrName>
                                            </p:attrNameLst>
                                          </p:cBhvr>
                                          <p:to>
                                            <p:strVal val="visible"/>
                                          </p:to>
                                        </p:set>
                                        <p:animEffect transition="in" filter="fade">
                                          <p:cBhvr>
                                            <p:cTn id="81" dur="300"/>
                                            <p:tgtEl>
                                              <p:spTgt spid="38"/>
                                            </p:tgtEl>
                                          </p:cBhvr>
                                        </p:animEffect>
                                      </p:childTnLst>
                                    </p:cTn>
                                  </p:par>
                                  <p:par>
                                    <p:cTn id="82" presetID="10" presetClass="entr" presetSubtype="0" fill="hold" grpId="0" nodeType="withEffect">
                                      <p:stCondLst>
                                        <p:cond delay="1900"/>
                                      </p:stCondLst>
                                      <p:childTnLst>
                                        <p:set>
                                          <p:cBhvr>
                                            <p:cTn id="83" dur="1" fill="hold">
                                              <p:stCondLst>
                                                <p:cond delay="0"/>
                                              </p:stCondLst>
                                            </p:cTn>
                                            <p:tgtEl>
                                              <p:spTgt spid="39"/>
                                            </p:tgtEl>
                                            <p:attrNameLst>
                                              <p:attrName>style.visibility</p:attrName>
                                            </p:attrNameLst>
                                          </p:cBhvr>
                                          <p:to>
                                            <p:strVal val="visible"/>
                                          </p:to>
                                        </p:set>
                                        <p:animEffect transition="in" filter="fade">
                                          <p:cBhvr>
                                            <p:cTn id="84" dur="3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animBg="1"/>
          <p:bldP spid="35" grpId="0"/>
          <p:bldP spid="36" grpId="0"/>
          <p:bldP spid="37" grpId="0"/>
          <p:bldP spid="38" grpId="0"/>
          <p:bldP spid="3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500" fill="hold"/>
                                            <p:tgtEl>
                                              <p:spTgt spid="6"/>
                                            </p:tgtEl>
                                            <p:attrNameLst>
                                              <p:attrName>ppt_x</p:attrName>
                                            </p:attrNameLst>
                                          </p:cBhvr>
                                          <p:tavLst>
                                            <p:tav tm="0">
                                              <p:val>
                                                <p:strVal val="#ppt_x"/>
                                              </p:val>
                                            </p:tav>
                                            <p:tav tm="100000">
                                              <p:val>
                                                <p:strVal val="#ppt_x"/>
                                              </p:val>
                                            </p:tav>
                                          </p:tavLst>
                                        </p:anim>
                                        <p:anim calcmode="lin" valueType="num">
                                          <p:cBhvr additive="base">
                                            <p:cTn id="8" dur="1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1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500" fill="hold"/>
                                            <p:tgtEl>
                                              <p:spTgt spid="10"/>
                                            </p:tgtEl>
                                            <p:attrNameLst>
                                              <p:attrName>ppt_x</p:attrName>
                                            </p:attrNameLst>
                                          </p:cBhvr>
                                          <p:tavLst>
                                            <p:tav tm="0">
                                              <p:val>
                                                <p:strVal val="#ppt_x"/>
                                              </p:val>
                                            </p:tav>
                                            <p:tav tm="100000">
                                              <p:val>
                                                <p:strVal val="#ppt_x"/>
                                              </p:val>
                                            </p:tav>
                                          </p:tavLst>
                                        </p:anim>
                                        <p:anim calcmode="lin" valueType="num">
                                          <p:cBhvr additive="base">
                                            <p:cTn id="12" dur="1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2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500" fill="hold"/>
                                            <p:tgtEl>
                                              <p:spTgt spid="22"/>
                                            </p:tgtEl>
                                            <p:attrNameLst>
                                              <p:attrName>ppt_x</p:attrName>
                                            </p:attrNameLst>
                                          </p:cBhvr>
                                          <p:tavLst>
                                            <p:tav tm="0">
                                              <p:val>
                                                <p:strVal val="#ppt_x"/>
                                              </p:val>
                                            </p:tav>
                                            <p:tav tm="100000">
                                              <p:val>
                                                <p:strVal val="#ppt_x"/>
                                              </p:val>
                                            </p:tav>
                                          </p:tavLst>
                                        </p:anim>
                                        <p:anim calcmode="lin" valueType="num">
                                          <p:cBhvr additive="base">
                                            <p:cTn id="16" dur="1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3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500" fill="hold"/>
                                            <p:tgtEl>
                                              <p:spTgt spid="18"/>
                                            </p:tgtEl>
                                            <p:attrNameLst>
                                              <p:attrName>ppt_x</p:attrName>
                                            </p:attrNameLst>
                                          </p:cBhvr>
                                          <p:tavLst>
                                            <p:tav tm="0">
                                              <p:val>
                                                <p:strVal val="#ppt_x"/>
                                              </p:val>
                                            </p:tav>
                                            <p:tav tm="100000">
                                              <p:val>
                                                <p:strVal val="#ppt_x"/>
                                              </p:val>
                                            </p:tav>
                                          </p:tavLst>
                                        </p:anim>
                                        <p:anim calcmode="lin" valueType="num">
                                          <p:cBhvr additive="base">
                                            <p:cTn id="20" dur="1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4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500" fill="hold"/>
                                            <p:tgtEl>
                                              <p:spTgt spid="14"/>
                                            </p:tgtEl>
                                            <p:attrNameLst>
                                              <p:attrName>ppt_x</p:attrName>
                                            </p:attrNameLst>
                                          </p:cBhvr>
                                          <p:tavLst>
                                            <p:tav tm="0">
                                              <p:val>
                                                <p:strVal val="#ppt_x"/>
                                              </p:val>
                                            </p:tav>
                                            <p:tav tm="100000">
                                              <p:val>
                                                <p:strVal val="#ppt_x"/>
                                              </p:val>
                                            </p:tav>
                                          </p:tavLst>
                                        </p:anim>
                                        <p:anim calcmode="lin" valueType="num">
                                          <p:cBhvr additive="base">
                                            <p:cTn id="24" dur="1500" fill="hold"/>
                                            <p:tgtEl>
                                              <p:spTgt spid="14"/>
                                            </p:tgtEl>
                                            <p:attrNameLst>
                                              <p:attrName>ppt_y</p:attrName>
                                            </p:attrNameLst>
                                          </p:cBhvr>
                                          <p:tavLst>
                                            <p:tav tm="0">
                                              <p:val>
                                                <p:strVal val="1+#ppt_h/2"/>
                                              </p:val>
                                            </p:tav>
                                            <p:tav tm="100000">
                                              <p:val>
                                                <p:strVal val="#ppt_y"/>
                                              </p:val>
                                            </p:tav>
                                          </p:tavLst>
                                        </p:anim>
                                      </p:childTnLst>
                                    </p:cTn>
                                  </p:par>
                                  <p:par>
                                    <p:cTn id="25" presetID="22" presetClass="entr" presetSubtype="4" fill="hold" nodeType="withEffect">
                                      <p:stCondLst>
                                        <p:cond delay="500"/>
                                      </p:stCondLst>
                                      <p:childTnLst>
                                        <p:set>
                                          <p:cBhvr>
                                            <p:cTn id="26" dur="1" fill="hold">
                                              <p:stCondLst>
                                                <p:cond delay="0"/>
                                              </p:stCondLst>
                                            </p:cTn>
                                            <p:tgtEl>
                                              <p:spTgt spid="25"/>
                                            </p:tgtEl>
                                            <p:attrNameLst>
                                              <p:attrName>style.visibility</p:attrName>
                                            </p:attrNameLst>
                                          </p:cBhvr>
                                          <p:to>
                                            <p:strVal val="visible"/>
                                          </p:to>
                                        </p:set>
                                        <p:animEffect transition="in" filter="wipe(down)">
                                          <p:cBhvr>
                                            <p:cTn id="27" dur="300"/>
                                            <p:tgtEl>
                                              <p:spTgt spid="25"/>
                                            </p:tgtEl>
                                          </p:cBhvr>
                                        </p:animEffect>
                                      </p:childTnLst>
                                    </p:cTn>
                                  </p:par>
                                  <p:par>
                                    <p:cTn id="28" presetID="22" presetClass="entr" presetSubtype="4" fill="hold" nodeType="withEffect">
                                      <p:stCondLst>
                                        <p:cond delay="600"/>
                                      </p:stCondLst>
                                      <p:childTnLst>
                                        <p:set>
                                          <p:cBhvr>
                                            <p:cTn id="29" dur="1" fill="hold">
                                              <p:stCondLst>
                                                <p:cond delay="0"/>
                                              </p:stCondLst>
                                            </p:cTn>
                                            <p:tgtEl>
                                              <p:spTgt spid="26"/>
                                            </p:tgtEl>
                                            <p:attrNameLst>
                                              <p:attrName>style.visibility</p:attrName>
                                            </p:attrNameLst>
                                          </p:cBhvr>
                                          <p:to>
                                            <p:strVal val="visible"/>
                                          </p:to>
                                        </p:set>
                                        <p:animEffect transition="in" filter="wipe(down)">
                                          <p:cBhvr>
                                            <p:cTn id="30" dur="300"/>
                                            <p:tgtEl>
                                              <p:spTgt spid="26"/>
                                            </p:tgtEl>
                                          </p:cBhvr>
                                        </p:animEffect>
                                      </p:childTnLst>
                                    </p:cTn>
                                  </p:par>
                                  <p:par>
                                    <p:cTn id="31" presetID="22" presetClass="entr" presetSubtype="4" fill="hold" nodeType="withEffect">
                                      <p:stCondLst>
                                        <p:cond delay="700"/>
                                      </p:stCondLst>
                                      <p:childTnLst>
                                        <p:set>
                                          <p:cBhvr>
                                            <p:cTn id="32" dur="1" fill="hold">
                                              <p:stCondLst>
                                                <p:cond delay="0"/>
                                              </p:stCondLst>
                                            </p:cTn>
                                            <p:tgtEl>
                                              <p:spTgt spid="29"/>
                                            </p:tgtEl>
                                            <p:attrNameLst>
                                              <p:attrName>style.visibility</p:attrName>
                                            </p:attrNameLst>
                                          </p:cBhvr>
                                          <p:to>
                                            <p:strVal val="visible"/>
                                          </p:to>
                                        </p:set>
                                        <p:animEffect transition="in" filter="wipe(down)">
                                          <p:cBhvr>
                                            <p:cTn id="33" dur="300"/>
                                            <p:tgtEl>
                                              <p:spTgt spid="29"/>
                                            </p:tgtEl>
                                          </p:cBhvr>
                                        </p:animEffect>
                                      </p:childTnLst>
                                    </p:cTn>
                                  </p:par>
                                  <p:par>
                                    <p:cTn id="34" presetID="22" presetClass="entr" presetSubtype="4" fill="hold" nodeType="withEffect">
                                      <p:stCondLst>
                                        <p:cond delay="800"/>
                                      </p:stCondLst>
                                      <p:childTnLst>
                                        <p:set>
                                          <p:cBhvr>
                                            <p:cTn id="35" dur="1" fill="hold">
                                              <p:stCondLst>
                                                <p:cond delay="0"/>
                                              </p:stCondLst>
                                            </p:cTn>
                                            <p:tgtEl>
                                              <p:spTgt spid="27"/>
                                            </p:tgtEl>
                                            <p:attrNameLst>
                                              <p:attrName>style.visibility</p:attrName>
                                            </p:attrNameLst>
                                          </p:cBhvr>
                                          <p:to>
                                            <p:strVal val="visible"/>
                                          </p:to>
                                        </p:set>
                                        <p:animEffect transition="in" filter="wipe(down)">
                                          <p:cBhvr>
                                            <p:cTn id="36" dur="300"/>
                                            <p:tgtEl>
                                              <p:spTgt spid="27"/>
                                            </p:tgtEl>
                                          </p:cBhvr>
                                        </p:animEffect>
                                      </p:childTnLst>
                                    </p:cTn>
                                  </p:par>
                                  <p:par>
                                    <p:cTn id="37" presetID="22" presetClass="entr" presetSubtype="4" fill="hold" nodeType="withEffect">
                                      <p:stCondLst>
                                        <p:cond delay="900"/>
                                      </p:stCondLst>
                                      <p:childTnLst>
                                        <p:set>
                                          <p:cBhvr>
                                            <p:cTn id="38" dur="1" fill="hold">
                                              <p:stCondLst>
                                                <p:cond delay="0"/>
                                              </p:stCondLst>
                                            </p:cTn>
                                            <p:tgtEl>
                                              <p:spTgt spid="28"/>
                                            </p:tgtEl>
                                            <p:attrNameLst>
                                              <p:attrName>style.visibility</p:attrName>
                                            </p:attrNameLst>
                                          </p:cBhvr>
                                          <p:to>
                                            <p:strVal val="visible"/>
                                          </p:to>
                                        </p:set>
                                        <p:animEffect transition="in" filter="wipe(down)">
                                          <p:cBhvr>
                                            <p:cTn id="39" dur="300"/>
                                            <p:tgtEl>
                                              <p:spTgt spid="28"/>
                                            </p:tgtEl>
                                          </p:cBhvr>
                                        </p:animEffect>
                                      </p:childTnLst>
                                    </p:cTn>
                                  </p:par>
                                  <p:par>
                                    <p:cTn id="40" presetID="49" presetClass="entr" presetSubtype="0" decel="100000" fill="hold" grpId="0" nodeType="withEffect">
                                      <p:stCondLst>
                                        <p:cond delay="1000"/>
                                      </p:stCondLst>
                                      <p:childTnLst>
                                        <p:set>
                                          <p:cBhvr>
                                            <p:cTn id="41" dur="1" fill="hold">
                                              <p:stCondLst>
                                                <p:cond delay="0"/>
                                              </p:stCondLst>
                                            </p:cTn>
                                            <p:tgtEl>
                                              <p:spTgt spid="30"/>
                                            </p:tgtEl>
                                            <p:attrNameLst>
                                              <p:attrName>style.visibility</p:attrName>
                                            </p:attrNameLst>
                                          </p:cBhvr>
                                          <p:to>
                                            <p:strVal val="visible"/>
                                          </p:to>
                                        </p:set>
                                        <p:anim calcmode="lin" valueType="num">
                                          <p:cBhvr>
                                            <p:cTn id="42" dur="300" fill="hold"/>
                                            <p:tgtEl>
                                              <p:spTgt spid="30"/>
                                            </p:tgtEl>
                                            <p:attrNameLst>
                                              <p:attrName>ppt_w</p:attrName>
                                            </p:attrNameLst>
                                          </p:cBhvr>
                                          <p:tavLst>
                                            <p:tav tm="0">
                                              <p:val>
                                                <p:fltVal val="0"/>
                                              </p:val>
                                            </p:tav>
                                            <p:tav tm="100000">
                                              <p:val>
                                                <p:strVal val="#ppt_w"/>
                                              </p:val>
                                            </p:tav>
                                          </p:tavLst>
                                        </p:anim>
                                        <p:anim calcmode="lin" valueType="num">
                                          <p:cBhvr>
                                            <p:cTn id="43" dur="300" fill="hold"/>
                                            <p:tgtEl>
                                              <p:spTgt spid="30"/>
                                            </p:tgtEl>
                                            <p:attrNameLst>
                                              <p:attrName>ppt_h</p:attrName>
                                            </p:attrNameLst>
                                          </p:cBhvr>
                                          <p:tavLst>
                                            <p:tav tm="0">
                                              <p:val>
                                                <p:fltVal val="0"/>
                                              </p:val>
                                            </p:tav>
                                            <p:tav tm="100000">
                                              <p:val>
                                                <p:strVal val="#ppt_h"/>
                                              </p:val>
                                            </p:tav>
                                          </p:tavLst>
                                        </p:anim>
                                        <p:anim calcmode="lin" valueType="num">
                                          <p:cBhvr>
                                            <p:cTn id="44" dur="300" fill="hold"/>
                                            <p:tgtEl>
                                              <p:spTgt spid="30"/>
                                            </p:tgtEl>
                                            <p:attrNameLst>
                                              <p:attrName>style.rotation</p:attrName>
                                            </p:attrNameLst>
                                          </p:cBhvr>
                                          <p:tavLst>
                                            <p:tav tm="0">
                                              <p:val>
                                                <p:fltVal val="360"/>
                                              </p:val>
                                            </p:tav>
                                            <p:tav tm="100000">
                                              <p:val>
                                                <p:fltVal val="0"/>
                                              </p:val>
                                            </p:tav>
                                          </p:tavLst>
                                        </p:anim>
                                        <p:animEffect transition="in" filter="fade">
                                          <p:cBhvr>
                                            <p:cTn id="45" dur="300"/>
                                            <p:tgtEl>
                                              <p:spTgt spid="30"/>
                                            </p:tgtEl>
                                          </p:cBhvr>
                                        </p:animEffect>
                                      </p:childTnLst>
                                    </p:cTn>
                                  </p:par>
                                  <p:par>
                                    <p:cTn id="46" presetID="49" presetClass="entr" presetSubtype="0" decel="100000" fill="hold" grpId="0" nodeType="withEffect">
                                      <p:stCondLst>
                                        <p:cond delay="1100"/>
                                      </p:stCondLst>
                                      <p:childTnLst>
                                        <p:set>
                                          <p:cBhvr>
                                            <p:cTn id="47" dur="1" fill="hold">
                                              <p:stCondLst>
                                                <p:cond delay="0"/>
                                              </p:stCondLst>
                                            </p:cTn>
                                            <p:tgtEl>
                                              <p:spTgt spid="31"/>
                                            </p:tgtEl>
                                            <p:attrNameLst>
                                              <p:attrName>style.visibility</p:attrName>
                                            </p:attrNameLst>
                                          </p:cBhvr>
                                          <p:to>
                                            <p:strVal val="visible"/>
                                          </p:to>
                                        </p:set>
                                        <p:anim calcmode="lin" valueType="num">
                                          <p:cBhvr>
                                            <p:cTn id="48" dur="300" fill="hold"/>
                                            <p:tgtEl>
                                              <p:spTgt spid="31"/>
                                            </p:tgtEl>
                                            <p:attrNameLst>
                                              <p:attrName>ppt_w</p:attrName>
                                            </p:attrNameLst>
                                          </p:cBhvr>
                                          <p:tavLst>
                                            <p:tav tm="0">
                                              <p:val>
                                                <p:fltVal val="0"/>
                                              </p:val>
                                            </p:tav>
                                            <p:tav tm="100000">
                                              <p:val>
                                                <p:strVal val="#ppt_w"/>
                                              </p:val>
                                            </p:tav>
                                          </p:tavLst>
                                        </p:anim>
                                        <p:anim calcmode="lin" valueType="num">
                                          <p:cBhvr>
                                            <p:cTn id="49" dur="300" fill="hold"/>
                                            <p:tgtEl>
                                              <p:spTgt spid="31"/>
                                            </p:tgtEl>
                                            <p:attrNameLst>
                                              <p:attrName>ppt_h</p:attrName>
                                            </p:attrNameLst>
                                          </p:cBhvr>
                                          <p:tavLst>
                                            <p:tav tm="0">
                                              <p:val>
                                                <p:fltVal val="0"/>
                                              </p:val>
                                            </p:tav>
                                            <p:tav tm="100000">
                                              <p:val>
                                                <p:strVal val="#ppt_h"/>
                                              </p:val>
                                            </p:tav>
                                          </p:tavLst>
                                        </p:anim>
                                        <p:anim calcmode="lin" valueType="num">
                                          <p:cBhvr>
                                            <p:cTn id="50" dur="300" fill="hold"/>
                                            <p:tgtEl>
                                              <p:spTgt spid="31"/>
                                            </p:tgtEl>
                                            <p:attrNameLst>
                                              <p:attrName>style.rotation</p:attrName>
                                            </p:attrNameLst>
                                          </p:cBhvr>
                                          <p:tavLst>
                                            <p:tav tm="0">
                                              <p:val>
                                                <p:fltVal val="360"/>
                                              </p:val>
                                            </p:tav>
                                            <p:tav tm="100000">
                                              <p:val>
                                                <p:fltVal val="0"/>
                                              </p:val>
                                            </p:tav>
                                          </p:tavLst>
                                        </p:anim>
                                        <p:animEffect transition="in" filter="fade">
                                          <p:cBhvr>
                                            <p:cTn id="51" dur="300"/>
                                            <p:tgtEl>
                                              <p:spTgt spid="31"/>
                                            </p:tgtEl>
                                          </p:cBhvr>
                                        </p:animEffect>
                                      </p:childTnLst>
                                    </p:cTn>
                                  </p:par>
                                  <p:par>
                                    <p:cTn id="52" presetID="49" presetClass="entr" presetSubtype="0" decel="100000" fill="hold" grpId="0" nodeType="withEffect">
                                      <p:stCondLst>
                                        <p:cond delay="1200"/>
                                      </p:stCondLst>
                                      <p:childTnLst>
                                        <p:set>
                                          <p:cBhvr>
                                            <p:cTn id="53" dur="1" fill="hold">
                                              <p:stCondLst>
                                                <p:cond delay="0"/>
                                              </p:stCondLst>
                                            </p:cTn>
                                            <p:tgtEl>
                                              <p:spTgt spid="32"/>
                                            </p:tgtEl>
                                            <p:attrNameLst>
                                              <p:attrName>style.visibility</p:attrName>
                                            </p:attrNameLst>
                                          </p:cBhvr>
                                          <p:to>
                                            <p:strVal val="visible"/>
                                          </p:to>
                                        </p:set>
                                        <p:anim calcmode="lin" valueType="num">
                                          <p:cBhvr>
                                            <p:cTn id="54" dur="300" fill="hold"/>
                                            <p:tgtEl>
                                              <p:spTgt spid="32"/>
                                            </p:tgtEl>
                                            <p:attrNameLst>
                                              <p:attrName>ppt_w</p:attrName>
                                            </p:attrNameLst>
                                          </p:cBhvr>
                                          <p:tavLst>
                                            <p:tav tm="0">
                                              <p:val>
                                                <p:fltVal val="0"/>
                                              </p:val>
                                            </p:tav>
                                            <p:tav tm="100000">
                                              <p:val>
                                                <p:strVal val="#ppt_w"/>
                                              </p:val>
                                            </p:tav>
                                          </p:tavLst>
                                        </p:anim>
                                        <p:anim calcmode="lin" valueType="num">
                                          <p:cBhvr>
                                            <p:cTn id="55" dur="300" fill="hold"/>
                                            <p:tgtEl>
                                              <p:spTgt spid="32"/>
                                            </p:tgtEl>
                                            <p:attrNameLst>
                                              <p:attrName>ppt_h</p:attrName>
                                            </p:attrNameLst>
                                          </p:cBhvr>
                                          <p:tavLst>
                                            <p:tav tm="0">
                                              <p:val>
                                                <p:fltVal val="0"/>
                                              </p:val>
                                            </p:tav>
                                            <p:tav tm="100000">
                                              <p:val>
                                                <p:strVal val="#ppt_h"/>
                                              </p:val>
                                            </p:tav>
                                          </p:tavLst>
                                        </p:anim>
                                        <p:anim calcmode="lin" valueType="num">
                                          <p:cBhvr>
                                            <p:cTn id="56" dur="300" fill="hold"/>
                                            <p:tgtEl>
                                              <p:spTgt spid="32"/>
                                            </p:tgtEl>
                                            <p:attrNameLst>
                                              <p:attrName>style.rotation</p:attrName>
                                            </p:attrNameLst>
                                          </p:cBhvr>
                                          <p:tavLst>
                                            <p:tav tm="0">
                                              <p:val>
                                                <p:fltVal val="360"/>
                                              </p:val>
                                            </p:tav>
                                            <p:tav tm="100000">
                                              <p:val>
                                                <p:fltVal val="0"/>
                                              </p:val>
                                            </p:tav>
                                          </p:tavLst>
                                        </p:anim>
                                        <p:animEffect transition="in" filter="fade">
                                          <p:cBhvr>
                                            <p:cTn id="57" dur="300"/>
                                            <p:tgtEl>
                                              <p:spTgt spid="32"/>
                                            </p:tgtEl>
                                          </p:cBhvr>
                                        </p:animEffect>
                                      </p:childTnLst>
                                    </p:cTn>
                                  </p:par>
                                  <p:par>
                                    <p:cTn id="58" presetID="49" presetClass="entr" presetSubtype="0" decel="100000" fill="hold" grpId="0" nodeType="withEffect">
                                      <p:stCondLst>
                                        <p:cond delay="1300"/>
                                      </p:stCondLst>
                                      <p:childTnLst>
                                        <p:set>
                                          <p:cBhvr>
                                            <p:cTn id="59" dur="1" fill="hold">
                                              <p:stCondLst>
                                                <p:cond delay="0"/>
                                              </p:stCondLst>
                                            </p:cTn>
                                            <p:tgtEl>
                                              <p:spTgt spid="33"/>
                                            </p:tgtEl>
                                            <p:attrNameLst>
                                              <p:attrName>style.visibility</p:attrName>
                                            </p:attrNameLst>
                                          </p:cBhvr>
                                          <p:to>
                                            <p:strVal val="visible"/>
                                          </p:to>
                                        </p:set>
                                        <p:anim calcmode="lin" valueType="num">
                                          <p:cBhvr>
                                            <p:cTn id="60" dur="300" fill="hold"/>
                                            <p:tgtEl>
                                              <p:spTgt spid="33"/>
                                            </p:tgtEl>
                                            <p:attrNameLst>
                                              <p:attrName>ppt_w</p:attrName>
                                            </p:attrNameLst>
                                          </p:cBhvr>
                                          <p:tavLst>
                                            <p:tav tm="0">
                                              <p:val>
                                                <p:fltVal val="0"/>
                                              </p:val>
                                            </p:tav>
                                            <p:tav tm="100000">
                                              <p:val>
                                                <p:strVal val="#ppt_w"/>
                                              </p:val>
                                            </p:tav>
                                          </p:tavLst>
                                        </p:anim>
                                        <p:anim calcmode="lin" valueType="num">
                                          <p:cBhvr>
                                            <p:cTn id="61" dur="300" fill="hold"/>
                                            <p:tgtEl>
                                              <p:spTgt spid="33"/>
                                            </p:tgtEl>
                                            <p:attrNameLst>
                                              <p:attrName>ppt_h</p:attrName>
                                            </p:attrNameLst>
                                          </p:cBhvr>
                                          <p:tavLst>
                                            <p:tav tm="0">
                                              <p:val>
                                                <p:fltVal val="0"/>
                                              </p:val>
                                            </p:tav>
                                            <p:tav tm="100000">
                                              <p:val>
                                                <p:strVal val="#ppt_h"/>
                                              </p:val>
                                            </p:tav>
                                          </p:tavLst>
                                        </p:anim>
                                        <p:anim calcmode="lin" valueType="num">
                                          <p:cBhvr>
                                            <p:cTn id="62" dur="300" fill="hold"/>
                                            <p:tgtEl>
                                              <p:spTgt spid="33"/>
                                            </p:tgtEl>
                                            <p:attrNameLst>
                                              <p:attrName>style.rotation</p:attrName>
                                            </p:attrNameLst>
                                          </p:cBhvr>
                                          <p:tavLst>
                                            <p:tav tm="0">
                                              <p:val>
                                                <p:fltVal val="360"/>
                                              </p:val>
                                            </p:tav>
                                            <p:tav tm="100000">
                                              <p:val>
                                                <p:fltVal val="0"/>
                                              </p:val>
                                            </p:tav>
                                          </p:tavLst>
                                        </p:anim>
                                        <p:animEffect transition="in" filter="fade">
                                          <p:cBhvr>
                                            <p:cTn id="63" dur="300"/>
                                            <p:tgtEl>
                                              <p:spTgt spid="33"/>
                                            </p:tgtEl>
                                          </p:cBhvr>
                                        </p:animEffect>
                                      </p:childTnLst>
                                    </p:cTn>
                                  </p:par>
                                  <p:par>
                                    <p:cTn id="64" presetID="49" presetClass="entr" presetSubtype="0" decel="100000" fill="hold" grpId="0" nodeType="withEffect">
                                      <p:stCondLst>
                                        <p:cond delay="1400"/>
                                      </p:stCondLst>
                                      <p:childTnLst>
                                        <p:set>
                                          <p:cBhvr>
                                            <p:cTn id="65" dur="1" fill="hold">
                                              <p:stCondLst>
                                                <p:cond delay="0"/>
                                              </p:stCondLst>
                                            </p:cTn>
                                            <p:tgtEl>
                                              <p:spTgt spid="34"/>
                                            </p:tgtEl>
                                            <p:attrNameLst>
                                              <p:attrName>style.visibility</p:attrName>
                                            </p:attrNameLst>
                                          </p:cBhvr>
                                          <p:to>
                                            <p:strVal val="visible"/>
                                          </p:to>
                                        </p:set>
                                        <p:anim calcmode="lin" valueType="num">
                                          <p:cBhvr>
                                            <p:cTn id="66" dur="300" fill="hold"/>
                                            <p:tgtEl>
                                              <p:spTgt spid="34"/>
                                            </p:tgtEl>
                                            <p:attrNameLst>
                                              <p:attrName>ppt_w</p:attrName>
                                            </p:attrNameLst>
                                          </p:cBhvr>
                                          <p:tavLst>
                                            <p:tav tm="0">
                                              <p:val>
                                                <p:fltVal val="0"/>
                                              </p:val>
                                            </p:tav>
                                            <p:tav tm="100000">
                                              <p:val>
                                                <p:strVal val="#ppt_w"/>
                                              </p:val>
                                            </p:tav>
                                          </p:tavLst>
                                        </p:anim>
                                        <p:anim calcmode="lin" valueType="num">
                                          <p:cBhvr>
                                            <p:cTn id="67" dur="300" fill="hold"/>
                                            <p:tgtEl>
                                              <p:spTgt spid="34"/>
                                            </p:tgtEl>
                                            <p:attrNameLst>
                                              <p:attrName>ppt_h</p:attrName>
                                            </p:attrNameLst>
                                          </p:cBhvr>
                                          <p:tavLst>
                                            <p:tav tm="0">
                                              <p:val>
                                                <p:fltVal val="0"/>
                                              </p:val>
                                            </p:tav>
                                            <p:tav tm="100000">
                                              <p:val>
                                                <p:strVal val="#ppt_h"/>
                                              </p:val>
                                            </p:tav>
                                          </p:tavLst>
                                        </p:anim>
                                        <p:anim calcmode="lin" valueType="num">
                                          <p:cBhvr>
                                            <p:cTn id="68" dur="300" fill="hold"/>
                                            <p:tgtEl>
                                              <p:spTgt spid="34"/>
                                            </p:tgtEl>
                                            <p:attrNameLst>
                                              <p:attrName>style.rotation</p:attrName>
                                            </p:attrNameLst>
                                          </p:cBhvr>
                                          <p:tavLst>
                                            <p:tav tm="0">
                                              <p:val>
                                                <p:fltVal val="360"/>
                                              </p:val>
                                            </p:tav>
                                            <p:tav tm="100000">
                                              <p:val>
                                                <p:fltVal val="0"/>
                                              </p:val>
                                            </p:tav>
                                          </p:tavLst>
                                        </p:anim>
                                        <p:animEffect transition="in" filter="fade">
                                          <p:cBhvr>
                                            <p:cTn id="69" dur="300"/>
                                            <p:tgtEl>
                                              <p:spTgt spid="34"/>
                                            </p:tgtEl>
                                          </p:cBhvr>
                                        </p:animEffect>
                                      </p:childTnLst>
                                    </p:cTn>
                                  </p:par>
                                  <p:par>
                                    <p:cTn id="70" presetID="10" presetClass="entr" presetSubtype="0" fill="hold" grpId="0" nodeType="withEffect">
                                      <p:stCondLst>
                                        <p:cond delay="1500"/>
                                      </p:stCondLst>
                                      <p:childTnLst>
                                        <p:set>
                                          <p:cBhvr>
                                            <p:cTn id="71" dur="1" fill="hold">
                                              <p:stCondLst>
                                                <p:cond delay="0"/>
                                              </p:stCondLst>
                                            </p:cTn>
                                            <p:tgtEl>
                                              <p:spTgt spid="35"/>
                                            </p:tgtEl>
                                            <p:attrNameLst>
                                              <p:attrName>style.visibility</p:attrName>
                                            </p:attrNameLst>
                                          </p:cBhvr>
                                          <p:to>
                                            <p:strVal val="visible"/>
                                          </p:to>
                                        </p:set>
                                        <p:animEffect transition="in" filter="fade">
                                          <p:cBhvr>
                                            <p:cTn id="72" dur="300"/>
                                            <p:tgtEl>
                                              <p:spTgt spid="35"/>
                                            </p:tgtEl>
                                          </p:cBhvr>
                                        </p:animEffect>
                                      </p:childTnLst>
                                    </p:cTn>
                                  </p:par>
                                  <p:par>
                                    <p:cTn id="73" presetID="10" presetClass="entr" presetSubtype="0" fill="hold" grpId="0" nodeType="withEffect">
                                      <p:stCondLst>
                                        <p:cond delay="1600"/>
                                      </p:stCondLst>
                                      <p:childTnLst>
                                        <p:set>
                                          <p:cBhvr>
                                            <p:cTn id="74" dur="1" fill="hold">
                                              <p:stCondLst>
                                                <p:cond delay="0"/>
                                              </p:stCondLst>
                                            </p:cTn>
                                            <p:tgtEl>
                                              <p:spTgt spid="36"/>
                                            </p:tgtEl>
                                            <p:attrNameLst>
                                              <p:attrName>style.visibility</p:attrName>
                                            </p:attrNameLst>
                                          </p:cBhvr>
                                          <p:to>
                                            <p:strVal val="visible"/>
                                          </p:to>
                                        </p:set>
                                        <p:animEffect transition="in" filter="fade">
                                          <p:cBhvr>
                                            <p:cTn id="75" dur="300"/>
                                            <p:tgtEl>
                                              <p:spTgt spid="36"/>
                                            </p:tgtEl>
                                          </p:cBhvr>
                                        </p:animEffect>
                                      </p:childTnLst>
                                    </p:cTn>
                                  </p:par>
                                  <p:par>
                                    <p:cTn id="76" presetID="10" presetClass="entr" presetSubtype="0" fill="hold" grpId="0" nodeType="withEffect">
                                      <p:stCondLst>
                                        <p:cond delay="1700"/>
                                      </p:stCondLst>
                                      <p:childTnLst>
                                        <p:set>
                                          <p:cBhvr>
                                            <p:cTn id="77" dur="1" fill="hold">
                                              <p:stCondLst>
                                                <p:cond delay="0"/>
                                              </p:stCondLst>
                                            </p:cTn>
                                            <p:tgtEl>
                                              <p:spTgt spid="37"/>
                                            </p:tgtEl>
                                            <p:attrNameLst>
                                              <p:attrName>style.visibility</p:attrName>
                                            </p:attrNameLst>
                                          </p:cBhvr>
                                          <p:to>
                                            <p:strVal val="visible"/>
                                          </p:to>
                                        </p:set>
                                        <p:animEffect transition="in" filter="fade">
                                          <p:cBhvr>
                                            <p:cTn id="78" dur="300"/>
                                            <p:tgtEl>
                                              <p:spTgt spid="37"/>
                                            </p:tgtEl>
                                          </p:cBhvr>
                                        </p:animEffect>
                                      </p:childTnLst>
                                    </p:cTn>
                                  </p:par>
                                  <p:par>
                                    <p:cTn id="79" presetID="10" presetClass="entr" presetSubtype="0" fill="hold" grpId="0" nodeType="withEffect">
                                      <p:stCondLst>
                                        <p:cond delay="1800"/>
                                      </p:stCondLst>
                                      <p:childTnLst>
                                        <p:set>
                                          <p:cBhvr>
                                            <p:cTn id="80" dur="1" fill="hold">
                                              <p:stCondLst>
                                                <p:cond delay="0"/>
                                              </p:stCondLst>
                                            </p:cTn>
                                            <p:tgtEl>
                                              <p:spTgt spid="38"/>
                                            </p:tgtEl>
                                            <p:attrNameLst>
                                              <p:attrName>style.visibility</p:attrName>
                                            </p:attrNameLst>
                                          </p:cBhvr>
                                          <p:to>
                                            <p:strVal val="visible"/>
                                          </p:to>
                                        </p:set>
                                        <p:animEffect transition="in" filter="fade">
                                          <p:cBhvr>
                                            <p:cTn id="81" dur="300"/>
                                            <p:tgtEl>
                                              <p:spTgt spid="38"/>
                                            </p:tgtEl>
                                          </p:cBhvr>
                                        </p:animEffect>
                                      </p:childTnLst>
                                    </p:cTn>
                                  </p:par>
                                  <p:par>
                                    <p:cTn id="82" presetID="10" presetClass="entr" presetSubtype="0" fill="hold" grpId="0" nodeType="withEffect">
                                      <p:stCondLst>
                                        <p:cond delay="1900"/>
                                      </p:stCondLst>
                                      <p:childTnLst>
                                        <p:set>
                                          <p:cBhvr>
                                            <p:cTn id="83" dur="1" fill="hold">
                                              <p:stCondLst>
                                                <p:cond delay="0"/>
                                              </p:stCondLst>
                                            </p:cTn>
                                            <p:tgtEl>
                                              <p:spTgt spid="39"/>
                                            </p:tgtEl>
                                            <p:attrNameLst>
                                              <p:attrName>style.visibility</p:attrName>
                                            </p:attrNameLst>
                                          </p:cBhvr>
                                          <p:to>
                                            <p:strVal val="visible"/>
                                          </p:to>
                                        </p:set>
                                        <p:animEffect transition="in" filter="fade">
                                          <p:cBhvr>
                                            <p:cTn id="84" dur="3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animBg="1"/>
          <p:bldP spid="35" grpId="0"/>
          <p:bldP spid="36" grpId="0"/>
          <p:bldP spid="37" grpId="0"/>
          <p:bldP spid="38" grpId="0"/>
          <p:bldP spid="39" grpId="0"/>
        </p:bldLst>
      </p:timing>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37"/>
          <p:cNvSpPr>
            <a:spLocks/>
          </p:cNvSpPr>
          <p:nvPr/>
        </p:nvSpPr>
        <p:spPr bwMode="auto">
          <a:xfrm rot="16200000" flipV="1">
            <a:off x="18346208" y="6602011"/>
            <a:ext cx="1125261" cy="3304850"/>
          </a:xfrm>
          <a:custGeom>
            <a:avLst/>
            <a:gdLst>
              <a:gd name="T0" fmla="*/ 663 w 663"/>
              <a:gd name="T1" fmla="*/ 1524 h 1524"/>
              <a:gd name="T2" fmla="*/ 0 w 663"/>
              <a:gd name="T3" fmla="*/ 1142 h 1524"/>
              <a:gd name="T4" fmla="*/ 0 w 663"/>
              <a:gd name="T5" fmla="*/ 382 h 1524"/>
              <a:gd name="T6" fmla="*/ 663 w 663"/>
              <a:gd name="T7" fmla="*/ 0 h 1524"/>
              <a:gd name="T8" fmla="*/ 663 w 663"/>
              <a:gd name="T9" fmla="*/ 1524 h 1524"/>
            </a:gdLst>
            <a:ahLst/>
            <a:cxnLst>
              <a:cxn ang="0">
                <a:pos x="T0" y="T1"/>
              </a:cxn>
              <a:cxn ang="0">
                <a:pos x="T2" y="T3"/>
              </a:cxn>
              <a:cxn ang="0">
                <a:pos x="T4" y="T5"/>
              </a:cxn>
              <a:cxn ang="0">
                <a:pos x="T6" y="T7"/>
              </a:cxn>
              <a:cxn ang="0">
                <a:pos x="T8" y="T9"/>
              </a:cxn>
            </a:cxnLst>
            <a:rect l="0" t="0" r="r" b="b"/>
            <a:pathLst>
              <a:path w="663" h="1524">
                <a:moveTo>
                  <a:pt x="663" y="1524"/>
                </a:moveTo>
                <a:lnTo>
                  <a:pt x="0" y="1142"/>
                </a:lnTo>
                <a:lnTo>
                  <a:pt x="0" y="382"/>
                </a:lnTo>
                <a:lnTo>
                  <a:pt x="663" y="0"/>
                </a:lnTo>
                <a:lnTo>
                  <a:pt x="663" y="1524"/>
                </a:lnTo>
                <a:close/>
              </a:path>
            </a:pathLst>
          </a:custGeom>
          <a:solidFill>
            <a:schemeClr val="accent3"/>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44" name="Freeform 37"/>
          <p:cNvSpPr>
            <a:spLocks/>
          </p:cNvSpPr>
          <p:nvPr/>
        </p:nvSpPr>
        <p:spPr bwMode="auto">
          <a:xfrm rot="16200000" flipV="1">
            <a:off x="12983501" y="6602011"/>
            <a:ext cx="1125261" cy="3304850"/>
          </a:xfrm>
          <a:custGeom>
            <a:avLst/>
            <a:gdLst>
              <a:gd name="T0" fmla="*/ 663 w 663"/>
              <a:gd name="T1" fmla="*/ 1524 h 1524"/>
              <a:gd name="T2" fmla="*/ 0 w 663"/>
              <a:gd name="T3" fmla="*/ 1142 h 1524"/>
              <a:gd name="T4" fmla="*/ 0 w 663"/>
              <a:gd name="T5" fmla="*/ 382 h 1524"/>
              <a:gd name="T6" fmla="*/ 663 w 663"/>
              <a:gd name="T7" fmla="*/ 0 h 1524"/>
              <a:gd name="T8" fmla="*/ 663 w 663"/>
              <a:gd name="T9" fmla="*/ 1524 h 1524"/>
            </a:gdLst>
            <a:ahLst/>
            <a:cxnLst>
              <a:cxn ang="0">
                <a:pos x="T0" y="T1"/>
              </a:cxn>
              <a:cxn ang="0">
                <a:pos x="T2" y="T3"/>
              </a:cxn>
              <a:cxn ang="0">
                <a:pos x="T4" y="T5"/>
              </a:cxn>
              <a:cxn ang="0">
                <a:pos x="T6" y="T7"/>
              </a:cxn>
              <a:cxn ang="0">
                <a:pos x="T8" y="T9"/>
              </a:cxn>
            </a:cxnLst>
            <a:rect l="0" t="0" r="r" b="b"/>
            <a:pathLst>
              <a:path w="663" h="1524">
                <a:moveTo>
                  <a:pt x="663" y="1524"/>
                </a:moveTo>
                <a:lnTo>
                  <a:pt x="0" y="1142"/>
                </a:lnTo>
                <a:lnTo>
                  <a:pt x="0" y="382"/>
                </a:lnTo>
                <a:lnTo>
                  <a:pt x="663" y="0"/>
                </a:lnTo>
                <a:lnTo>
                  <a:pt x="663" y="1524"/>
                </a:lnTo>
                <a:close/>
              </a:path>
            </a:pathLst>
          </a:custGeom>
          <a:solidFill>
            <a:schemeClr val="bg2"/>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42" name="Freeform 37"/>
          <p:cNvSpPr>
            <a:spLocks/>
          </p:cNvSpPr>
          <p:nvPr/>
        </p:nvSpPr>
        <p:spPr bwMode="auto">
          <a:xfrm rot="16200000" flipV="1">
            <a:off x="7620795" y="6602011"/>
            <a:ext cx="1125261" cy="3304850"/>
          </a:xfrm>
          <a:custGeom>
            <a:avLst/>
            <a:gdLst>
              <a:gd name="T0" fmla="*/ 663 w 663"/>
              <a:gd name="T1" fmla="*/ 1524 h 1524"/>
              <a:gd name="T2" fmla="*/ 0 w 663"/>
              <a:gd name="T3" fmla="*/ 1142 h 1524"/>
              <a:gd name="T4" fmla="*/ 0 w 663"/>
              <a:gd name="T5" fmla="*/ 382 h 1524"/>
              <a:gd name="T6" fmla="*/ 663 w 663"/>
              <a:gd name="T7" fmla="*/ 0 h 1524"/>
              <a:gd name="T8" fmla="*/ 663 w 663"/>
              <a:gd name="T9" fmla="*/ 1524 h 1524"/>
            </a:gdLst>
            <a:ahLst/>
            <a:cxnLst>
              <a:cxn ang="0">
                <a:pos x="T0" y="T1"/>
              </a:cxn>
              <a:cxn ang="0">
                <a:pos x="T2" y="T3"/>
              </a:cxn>
              <a:cxn ang="0">
                <a:pos x="T4" y="T5"/>
              </a:cxn>
              <a:cxn ang="0">
                <a:pos x="T6" y="T7"/>
              </a:cxn>
              <a:cxn ang="0">
                <a:pos x="T8" y="T9"/>
              </a:cxn>
            </a:cxnLst>
            <a:rect l="0" t="0" r="r" b="b"/>
            <a:pathLst>
              <a:path w="663" h="1524">
                <a:moveTo>
                  <a:pt x="663" y="1524"/>
                </a:moveTo>
                <a:lnTo>
                  <a:pt x="0" y="1142"/>
                </a:lnTo>
                <a:lnTo>
                  <a:pt x="0" y="382"/>
                </a:lnTo>
                <a:lnTo>
                  <a:pt x="663" y="0"/>
                </a:lnTo>
                <a:lnTo>
                  <a:pt x="663" y="1524"/>
                </a:lnTo>
                <a:close/>
              </a:path>
            </a:pathLst>
          </a:custGeom>
          <a:solidFill>
            <a:schemeClr val="accent3"/>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73" name="TextBox 72"/>
          <p:cNvSpPr txBox="1"/>
          <p:nvPr/>
        </p:nvSpPr>
        <p:spPr>
          <a:xfrm>
            <a:off x="7577748" y="7727419"/>
            <a:ext cx="1005388" cy="954093"/>
          </a:xfrm>
          <a:prstGeom prst="rect">
            <a:avLst/>
          </a:prstGeom>
          <a:noFill/>
        </p:spPr>
        <p:txBody>
          <a:bodyPr wrap="none" rtlCol="0">
            <a:spAutoFit/>
          </a:bodyPr>
          <a:lstStyle/>
          <a:p>
            <a:pPr defTabSz="457200"/>
            <a:r>
              <a:rPr lang="en-US" sz="5600">
                <a:solidFill>
                  <a:srgbClr val="FFFFFF"/>
                </a:solidFill>
                <a:latin typeface="Open Sans Light"/>
              </a:rPr>
              <a:t>02</a:t>
            </a:r>
          </a:p>
        </p:txBody>
      </p:sp>
      <p:sp>
        <p:nvSpPr>
          <p:cNvPr id="75" name="TextBox 74"/>
          <p:cNvSpPr txBox="1"/>
          <p:nvPr/>
        </p:nvSpPr>
        <p:spPr>
          <a:xfrm>
            <a:off x="12903044" y="7727419"/>
            <a:ext cx="1005388" cy="954093"/>
          </a:xfrm>
          <a:prstGeom prst="rect">
            <a:avLst/>
          </a:prstGeom>
          <a:noFill/>
        </p:spPr>
        <p:txBody>
          <a:bodyPr wrap="none" rtlCol="0">
            <a:spAutoFit/>
          </a:bodyPr>
          <a:lstStyle/>
          <a:p>
            <a:pPr defTabSz="457200"/>
            <a:r>
              <a:rPr lang="en-US" sz="5600">
                <a:solidFill>
                  <a:srgbClr val="FFFFFF"/>
                </a:solidFill>
                <a:latin typeface="Open Sans Light"/>
              </a:rPr>
              <a:t>04</a:t>
            </a:r>
          </a:p>
        </p:txBody>
      </p:sp>
      <p:sp>
        <p:nvSpPr>
          <p:cNvPr id="77" name="TextBox 76"/>
          <p:cNvSpPr txBox="1"/>
          <p:nvPr/>
        </p:nvSpPr>
        <p:spPr>
          <a:xfrm>
            <a:off x="18297983" y="7727419"/>
            <a:ext cx="1005388" cy="954093"/>
          </a:xfrm>
          <a:prstGeom prst="rect">
            <a:avLst/>
          </a:prstGeom>
          <a:noFill/>
        </p:spPr>
        <p:txBody>
          <a:bodyPr wrap="none" rtlCol="0">
            <a:spAutoFit/>
          </a:bodyPr>
          <a:lstStyle/>
          <a:p>
            <a:pPr defTabSz="457200"/>
            <a:r>
              <a:rPr lang="en-US" sz="5600">
                <a:solidFill>
                  <a:srgbClr val="FFFFFF"/>
                </a:solidFill>
                <a:latin typeface="Open Sans Light"/>
              </a:rPr>
              <a:t>06</a:t>
            </a:r>
          </a:p>
        </p:txBody>
      </p:sp>
      <p:sp>
        <p:nvSpPr>
          <p:cNvPr id="40" name="Freeform 37"/>
          <p:cNvSpPr>
            <a:spLocks/>
          </p:cNvSpPr>
          <p:nvPr/>
        </p:nvSpPr>
        <p:spPr bwMode="auto">
          <a:xfrm rot="5400000">
            <a:off x="4915730" y="5476749"/>
            <a:ext cx="1125261" cy="3304850"/>
          </a:xfrm>
          <a:custGeom>
            <a:avLst/>
            <a:gdLst>
              <a:gd name="T0" fmla="*/ 663 w 663"/>
              <a:gd name="T1" fmla="*/ 1524 h 1524"/>
              <a:gd name="T2" fmla="*/ 0 w 663"/>
              <a:gd name="T3" fmla="*/ 1142 h 1524"/>
              <a:gd name="T4" fmla="*/ 0 w 663"/>
              <a:gd name="T5" fmla="*/ 382 h 1524"/>
              <a:gd name="T6" fmla="*/ 663 w 663"/>
              <a:gd name="T7" fmla="*/ 0 h 1524"/>
              <a:gd name="T8" fmla="*/ 663 w 663"/>
              <a:gd name="T9" fmla="*/ 1524 h 1524"/>
            </a:gdLst>
            <a:ahLst/>
            <a:cxnLst>
              <a:cxn ang="0">
                <a:pos x="T0" y="T1"/>
              </a:cxn>
              <a:cxn ang="0">
                <a:pos x="T2" y="T3"/>
              </a:cxn>
              <a:cxn ang="0">
                <a:pos x="T4" y="T5"/>
              </a:cxn>
              <a:cxn ang="0">
                <a:pos x="T6" y="T7"/>
              </a:cxn>
              <a:cxn ang="0">
                <a:pos x="T8" y="T9"/>
              </a:cxn>
            </a:cxnLst>
            <a:rect l="0" t="0" r="r" b="b"/>
            <a:pathLst>
              <a:path w="663" h="1524">
                <a:moveTo>
                  <a:pt x="663" y="1524"/>
                </a:moveTo>
                <a:lnTo>
                  <a:pt x="0" y="1142"/>
                </a:lnTo>
                <a:lnTo>
                  <a:pt x="0" y="382"/>
                </a:lnTo>
                <a:lnTo>
                  <a:pt x="663" y="0"/>
                </a:lnTo>
                <a:lnTo>
                  <a:pt x="663" y="1524"/>
                </a:lnTo>
                <a:close/>
              </a:path>
            </a:pathLst>
          </a:custGeom>
          <a:solidFill>
            <a:schemeClr val="accent1"/>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45" name="Freeform 37"/>
          <p:cNvSpPr>
            <a:spLocks/>
          </p:cNvSpPr>
          <p:nvPr/>
        </p:nvSpPr>
        <p:spPr bwMode="auto">
          <a:xfrm rot="5400000">
            <a:off x="10278437" y="5476753"/>
            <a:ext cx="1125261" cy="3304850"/>
          </a:xfrm>
          <a:custGeom>
            <a:avLst/>
            <a:gdLst>
              <a:gd name="T0" fmla="*/ 663 w 663"/>
              <a:gd name="T1" fmla="*/ 1524 h 1524"/>
              <a:gd name="T2" fmla="*/ 0 w 663"/>
              <a:gd name="T3" fmla="*/ 1142 h 1524"/>
              <a:gd name="T4" fmla="*/ 0 w 663"/>
              <a:gd name="T5" fmla="*/ 382 h 1524"/>
              <a:gd name="T6" fmla="*/ 663 w 663"/>
              <a:gd name="T7" fmla="*/ 0 h 1524"/>
              <a:gd name="T8" fmla="*/ 663 w 663"/>
              <a:gd name="T9" fmla="*/ 1524 h 1524"/>
            </a:gdLst>
            <a:ahLst/>
            <a:cxnLst>
              <a:cxn ang="0">
                <a:pos x="T0" y="T1"/>
              </a:cxn>
              <a:cxn ang="0">
                <a:pos x="T2" y="T3"/>
              </a:cxn>
              <a:cxn ang="0">
                <a:pos x="T4" y="T5"/>
              </a:cxn>
              <a:cxn ang="0">
                <a:pos x="T6" y="T7"/>
              </a:cxn>
              <a:cxn ang="0">
                <a:pos x="T8" y="T9"/>
              </a:cxn>
            </a:cxnLst>
            <a:rect l="0" t="0" r="r" b="b"/>
            <a:pathLst>
              <a:path w="663" h="1524">
                <a:moveTo>
                  <a:pt x="663" y="1524"/>
                </a:moveTo>
                <a:lnTo>
                  <a:pt x="0" y="1142"/>
                </a:lnTo>
                <a:lnTo>
                  <a:pt x="0" y="382"/>
                </a:lnTo>
                <a:lnTo>
                  <a:pt x="663" y="0"/>
                </a:lnTo>
                <a:lnTo>
                  <a:pt x="663" y="1524"/>
                </a:lnTo>
                <a:close/>
              </a:path>
            </a:pathLst>
          </a:custGeom>
          <a:solidFill>
            <a:schemeClr val="accent5"/>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47" name="Freeform 37"/>
          <p:cNvSpPr>
            <a:spLocks/>
          </p:cNvSpPr>
          <p:nvPr/>
        </p:nvSpPr>
        <p:spPr bwMode="auto">
          <a:xfrm rot="5400000">
            <a:off x="15641143" y="5476753"/>
            <a:ext cx="1125261" cy="3304850"/>
          </a:xfrm>
          <a:custGeom>
            <a:avLst/>
            <a:gdLst>
              <a:gd name="T0" fmla="*/ 663 w 663"/>
              <a:gd name="T1" fmla="*/ 1524 h 1524"/>
              <a:gd name="T2" fmla="*/ 0 w 663"/>
              <a:gd name="T3" fmla="*/ 1142 h 1524"/>
              <a:gd name="T4" fmla="*/ 0 w 663"/>
              <a:gd name="T5" fmla="*/ 382 h 1524"/>
              <a:gd name="T6" fmla="*/ 663 w 663"/>
              <a:gd name="T7" fmla="*/ 0 h 1524"/>
              <a:gd name="T8" fmla="*/ 663 w 663"/>
              <a:gd name="T9" fmla="*/ 1524 h 1524"/>
            </a:gdLst>
            <a:ahLst/>
            <a:cxnLst>
              <a:cxn ang="0">
                <a:pos x="T0" y="T1"/>
              </a:cxn>
              <a:cxn ang="0">
                <a:pos x="T2" y="T3"/>
              </a:cxn>
              <a:cxn ang="0">
                <a:pos x="T4" y="T5"/>
              </a:cxn>
              <a:cxn ang="0">
                <a:pos x="T6" y="T7"/>
              </a:cxn>
              <a:cxn ang="0">
                <a:pos x="T8" y="T9"/>
              </a:cxn>
            </a:cxnLst>
            <a:rect l="0" t="0" r="r" b="b"/>
            <a:pathLst>
              <a:path w="663" h="1524">
                <a:moveTo>
                  <a:pt x="663" y="1524"/>
                </a:moveTo>
                <a:lnTo>
                  <a:pt x="0" y="1142"/>
                </a:lnTo>
                <a:lnTo>
                  <a:pt x="0" y="382"/>
                </a:lnTo>
                <a:lnTo>
                  <a:pt x="663" y="0"/>
                </a:lnTo>
                <a:lnTo>
                  <a:pt x="663" y="1524"/>
                </a:lnTo>
                <a:close/>
              </a:path>
            </a:pathLst>
          </a:custGeom>
          <a:solidFill>
            <a:schemeClr val="accent5"/>
          </a:solidFill>
          <a:ln>
            <a:noFill/>
          </a:ln>
        </p:spPr>
        <p:txBody>
          <a:bodyPr vert="horz" wrap="square" lIns="182877" tIns="91439" rIns="182877" bIns="91439" numCol="1" anchor="t" anchorCtr="0" compatLnSpc="1">
            <a:prstTxWarp prst="textNoShape">
              <a:avLst/>
            </a:prstTxWarp>
          </a:bodyPr>
          <a:lstStyle/>
          <a:p>
            <a:pPr defTabSz="457200"/>
            <a:endParaRPr lang="en-US" sz="3600">
              <a:solidFill>
                <a:srgbClr val="272E3A"/>
              </a:solidFill>
              <a:latin typeface="Open Sans Light"/>
            </a:endParaRPr>
          </a:p>
        </p:txBody>
      </p:sp>
      <p:sp>
        <p:nvSpPr>
          <p:cNvPr id="72" name="TextBox 71"/>
          <p:cNvSpPr txBox="1"/>
          <p:nvPr/>
        </p:nvSpPr>
        <p:spPr>
          <a:xfrm>
            <a:off x="4876926" y="6577320"/>
            <a:ext cx="1005388" cy="954093"/>
          </a:xfrm>
          <a:prstGeom prst="rect">
            <a:avLst/>
          </a:prstGeom>
          <a:noFill/>
        </p:spPr>
        <p:txBody>
          <a:bodyPr wrap="none" rtlCol="0">
            <a:spAutoFit/>
          </a:bodyPr>
          <a:lstStyle/>
          <a:p>
            <a:pPr defTabSz="457200"/>
            <a:r>
              <a:rPr lang="en-US" sz="5600">
                <a:solidFill>
                  <a:srgbClr val="FFFFFF"/>
                </a:solidFill>
                <a:latin typeface="Open Sans Light"/>
              </a:rPr>
              <a:t>01</a:t>
            </a:r>
          </a:p>
        </p:txBody>
      </p:sp>
      <p:sp>
        <p:nvSpPr>
          <p:cNvPr id="74" name="TextBox 73"/>
          <p:cNvSpPr txBox="1"/>
          <p:nvPr/>
        </p:nvSpPr>
        <p:spPr>
          <a:xfrm>
            <a:off x="10310040" y="6577320"/>
            <a:ext cx="1005388" cy="954093"/>
          </a:xfrm>
          <a:prstGeom prst="rect">
            <a:avLst/>
          </a:prstGeom>
          <a:noFill/>
        </p:spPr>
        <p:txBody>
          <a:bodyPr wrap="none" rtlCol="0">
            <a:spAutoFit/>
          </a:bodyPr>
          <a:lstStyle/>
          <a:p>
            <a:pPr defTabSz="457200"/>
            <a:r>
              <a:rPr lang="en-US" sz="5600">
                <a:solidFill>
                  <a:srgbClr val="FFFFFF"/>
                </a:solidFill>
                <a:latin typeface="Open Sans Light"/>
              </a:rPr>
              <a:t>03</a:t>
            </a:r>
          </a:p>
        </p:txBody>
      </p:sp>
      <p:sp>
        <p:nvSpPr>
          <p:cNvPr id="76" name="TextBox 75"/>
          <p:cNvSpPr txBox="1"/>
          <p:nvPr/>
        </p:nvSpPr>
        <p:spPr>
          <a:xfrm>
            <a:off x="15635334" y="6577320"/>
            <a:ext cx="1005388" cy="954093"/>
          </a:xfrm>
          <a:prstGeom prst="rect">
            <a:avLst/>
          </a:prstGeom>
          <a:noFill/>
        </p:spPr>
        <p:txBody>
          <a:bodyPr wrap="none" rtlCol="0">
            <a:spAutoFit/>
          </a:bodyPr>
          <a:lstStyle/>
          <a:p>
            <a:pPr defTabSz="457200"/>
            <a:r>
              <a:rPr lang="en-US" sz="5600">
                <a:solidFill>
                  <a:srgbClr val="FFFFFF"/>
                </a:solidFill>
                <a:latin typeface="Open Sans Light"/>
              </a:rPr>
              <a:t>05</a:t>
            </a:r>
          </a:p>
        </p:txBody>
      </p:sp>
      <p:grpSp>
        <p:nvGrpSpPr>
          <p:cNvPr id="3" name="Group 2">
            <a:extLst>
              <a:ext uri="{FF2B5EF4-FFF2-40B4-BE49-F238E27FC236}">
                <a16:creationId xmlns:a16="http://schemas.microsoft.com/office/drawing/2014/main" id="{0825B603-286A-4371-9F19-10CCA42C4B52}"/>
              </a:ext>
            </a:extLst>
          </p:cNvPr>
          <p:cNvGrpSpPr/>
          <p:nvPr/>
        </p:nvGrpSpPr>
        <p:grpSpPr>
          <a:xfrm>
            <a:off x="2819064" y="3328687"/>
            <a:ext cx="5394938" cy="2736701"/>
            <a:chOff x="2818929" y="3327843"/>
            <a:chExt cx="5395016" cy="2736740"/>
          </a:xfrm>
        </p:grpSpPr>
        <p:grpSp>
          <p:nvGrpSpPr>
            <p:cNvPr id="57" name="Group 56"/>
            <p:cNvGrpSpPr/>
            <p:nvPr/>
          </p:nvGrpSpPr>
          <p:grpSpPr>
            <a:xfrm>
              <a:off x="2818929" y="4731943"/>
              <a:ext cx="5395016" cy="1332640"/>
              <a:chOff x="1408668" y="1458001"/>
              <a:chExt cx="2697508" cy="666318"/>
            </a:xfrm>
          </p:grpSpPr>
          <p:sp>
            <p:nvSpPr>
              <p:cNvPr id="49" name="Rectangle 48"/>
              <p:cNvSpPr/>
              <p:nvPr/>
            </p:nvSpPr>
            <p:spPr>
              <a:xfrm>
                <a:off x="1408668" y="1711002"/>
                <a:ext cx="2697508" cy="413317"/>
              </a:xfrm>
              <a:prstGeom prst="rect">
                <a:avLst/>
              </a:prstGeom>
            </p:spPr>
            <p:txBody>
              <a:bodyPr wrap="square" lIns="487673" rIns="487673" bIns="121918">
                <a:spAutoFit/>
              </a:bodyPr>
              <a:lstStyle/>
              <a:p>
                <a:pPr algn="ctr" defTabSz="457200">
                  <a:lnSpc>
                    <a:spcPct val="89000"/>
                  </a:lnSpc>
                </a:pPr>
                <a:r>
                  <a:rPr lang="en-US" sz="2400">
                    <a:solidFill>
                      <a:srgbClr val="272E3A">
                        <a:lumMod val="90000"/>
                        <a:lumOff val="10000"/>
                      </a:srgbClr>
                    </a:solidFill>
                    <a:latin typeface="Open Sans Light"/>
                  </a:rPr>
                  <a:t>Lorem ipsum dolor sit amet, consectetur </a:t>
                </a:r>
                <a:r>
                  <a:rPr lang="en-US" sz="2400" err="1">
                    <a:solidFill>
                      <a:srgbClr val="272E3A">
                        <a:lumMod val="90000"/>
                        <a:lumOff val="10000"/>
                      </a:srgbClr>
                    </a:solidFill>
                    <a:latin typeface="Open Sans Light"/>
                  </a:rPr>
                  <a:t>adipiscing</a:t>
                </a:r>
                <a:r>
                  <a:rPr lang="en-US" sz="2400">
                    <a:solidFill>
                      <a:srgbClr val="272E3A">
                        <a:lumMod val="90000"/>
                        <a:lumOff val="10000"/>
                      </a:srgbClr>
                    </a:solidFill>
                    <a:latin typeface="Open Sans Light"/>
                  </a:rPr>
                  <a:t> </a:t>
                </a:r>
                <a:r>
                  <a:rPr lang="en-US" sz="2400" err="1">
                    <a:solidFill>
                      <a:srgbClr val="272E3A">
                        <a:lumMod val="90000"/>
                        <a:lumOff val="10000"/>
                      </a:srgbClr>
                    </a:solidFill>
                    <a:latin typeface="Open Sans Light"/>
                  </a:rPr>
                  <a:t>elit</a:t>
                </a:r>
                <a:endParaRPr lang="en-US" sz="2400">
                  <a:solidFill>
                    <a:srgbClr val="272E3A">
                      <a:lumMod val="90000"/>
                      <a:lumOff val="10000"/>
                    </a:srgbClr>
                  </a:solidFill>
                  <a:latin typeface="Open Sans Light"/>
                </a:endParaRPr>
              </a:p>
            </p:txBody>
          </p:sp>
          <p:sp>
            <p:nvSpPr>
              <p:cNvPr id="50" name="Rectangle 49"/>
              <p:cNvSpPr/>
              <p:nvPr/>
            </p:nvSpPr>
            <p:spPr>
              <a:xfrm>
                <a:off x="1408669" y="1458001"/>
                <a:ext cx="2680097" cy="303769"/>
              </a:xfrm>
              <a:prstGeom prst="rect">
                <a:avLst/>
              </a:prstGeom>
            </p:spPr>
            <p:txBody>
              <a:bodyPr wrap="square" lIns="487673" rIns="487673" bIns="121918">
                <a:spAutoFit/>
              </a:bodyPr>
              <a:lstStyle/>
              <a:p>
                <a:pPr algn="ctr" defTabSz="457200">
                  <a:lnSpc>
                    <a:spcPct val="89000"/>
                  </a:lnSpc>
                </a:pPr>
                <a:r>
                  <a:rPr lang="en-US" sz="3200">
                    <a:solidFill>
                      <a:srgbClr val="272E3A">
                        <a:lumMod val="90000"/>
                        <a:lumOff val="10000"/>
                      </a:srgbClr>
                    </a:solidFill>
                    <a:latin typeface="Open Sans Light"/>
                  </a:rPr>
                  <a:t>Lorem ipsum</a:t>
                </a:r>
              </a:p>
            </p:txBody>
          </p:sp>
        </p:grpSp>
        <p:sp>
          <p:nvSpPr>
            <p:cNvPr id="2" name="Rectangle 1">
              <a:extLst>
                <a:ext uri="{FF2B5EF4-FFF2-40B4-BE49-F238E27FC236}">
                  <a16:creationId xmlns:a16="http://schemas.microsoft.com/office/drawing/2014/main" id="{3A791F05-07B6-456E-A5A6-548B073A2CD3}"/>
                </a:ext>
              </a:extLst>
            </p:cNvPr>
            <p:cNvSpPr/>
            <p:nvPr/>
          </p:nvSpPr>
          <p:spPr>
            <a:xfrm>
              <a:off x="4876820" y="3327843"/>
              <a:ext cx="670376" cy="1569532"/>
            </a:xfrm>
            <a:prstGeom prst="rect">
              <a:avLst/>
            </a:prstGeom>
          </p:spPr>
          <p:txBody>
            <a:bodyPr wrap="none">
              <a:spAutoFit/>
            </a:bodyPr>
            <a:lstStyle/>
            <a:p>
              <a:pPr defTabSz="457200"/>
              <a:r>
                <a:rPr lang="en-US" sz="9600">
                  <a:solidFill>
                    <a:srgbClr val="272E3A"/>
                  </a:solidFill>
                  <a:latin typeface="dt-line-business-01" panose="02000509000000000000" pitchFamily="49" charset="0"/>
                  <a:cs typeface="Arial" panose="020B0604020202020204" pitchFamily="34" charset="0"/>
                </a:rPr>
                <a:t>z</a:t>
              </a:r>
              <a:endParaRPr lang="en-US" sz="9600">
                <a:solidFill>
                  <a:srgbClr val="272E3A"/>
                </a:solidFill>
                <a:latin typeface="Open Sans Light"/>
              </a:endParaRPr>
            </a:p>
          </p:txBody>
        </p:sp>
      </p:grpSp>
      <p:grpSp>
        <p:nvGrpSpPr>
          <p:cNvPr id="4" name="Group 3">
            <a:extLst>
              <a:ext uri="{FF2B5EF4-FFF2-40B4-BE49-F238E27FC236}">
                <a16:creationId xmlns:a16="http://schemas.microsoft.com/office/drawing/2014/main" id="{65A9B910-AFCC-4C98-94BC-5919D9717A9A}"/>
              </a:ext>
            </a:extLst>
          </p:cNvPr>
          <p:cNvGrpSpPr/>
          <p:nvPr/>
        </p:nvGrpSpPr>
        <p:grpSpPr>
          <a:xfrm>
            <a:off x="8179179" y="3328687"/>
            <a:ext cx="5394938" cy="2736701"/>
            <a:chOff x="8179121" y="3327843"/>
            <a:chExt cx="5395016" cy="2736740"/>
          </a:xfrm>
        </p:grpSpPr>
        <p:grpSp>
          <p:nvGrpSpPr>
            <p:cNvPr id="56" name="Group 55"/>
            <p:cNvGrpSpPr/>
            <p:nvPr/>
          </p:nvGrpSpPr>
          <p:grpSpPr>
            <a:xfrm>
              <a:off x="8179121" y="4731943"/>
              <a:ext cx="5395016" cy="1332640"/>
              <a:chOff x="4088765" y="1458001"/>
              <a:chExt cx="2697508" cy="666318"/>
            </a:xfrm>
          </p:grpSpPr>
          <p:sp>
            <p:nvSpPr>
              <p:cNvPr id="51" name="Rectangle 50"/>
              <p:cNvSpPr/>
              <p:nvPr/>
            </p:nvSpPr>
            <p:spPr>
              <a:xfrm>
                <a:off x="4088765" y="1711002"/>
                <a:ext cx="2697508" cy="413317"/>
              </a:xfrm>
              <a:prstGeom prst="rect">
                <a:avLst/>
              </a:prstGeom>
            </p:spPr>
            <p:txBody>
              <a:bodyPr wrap="square" lIns="487673" rIns="487673" bIns="121918">
                <a:spAutoFit/>
              </a:bodyPr>
              <a:lstStyle/>
              <a:p>
                <a:pPr algn="ctr" defTabSz="457200">
                  <a:lnSpc>
                    <a:spcPct val="89000"/>
                  </a:lnSpc>
                </a:pPr>
                <a:r>
                  <a:rPr lang="en-US" sz="2400">
                    <a:solidFill>
                      <a:srgbClr val="272E3A">
                        <a:lumMod val="90000"/>
                        <a:lumOff val="10000"/>
                      </a:srgbClr>
                    </a:solidFill>
                    <a:latin typeface="Open Sans Light"/>
                  </a:rPr>
                  <a:t>Lorem ipsum dolor sit amet, consectetur </a:t>
                </a:r>
                <a:r>
                  <a:rPr lang="en-US" sz="2400" err="1">
                    <a:solidFill>
                      <a:srgbClr val="272E3A">
                        <a:lumMod val="90000"/>
                        <a:lumOff val="10000"/>
                      </a:srgbClr>
                    </a:solidFill>
                    <a:latin typeface="Open Sans Light"/>
                  </a:rPr>
                  <a:t>adipiscing</a:t>
                </a:r>
                <a:r>
                  <a:rPr lang="en-US" sz="2400">
                    <a:solidFill>
                      <a:srgbClr val="272E3A">
                        <a:lumMod val="90000"/>
                        <a:lumOff val="10000"/>
                      </a:srgbClr>
                    </a:solidFill>
                    <a:latin typeface="Open Sans Light"/>
                  </a:rPr>
                  <a:t> </a:t>
                </a:r>
                <a:r>
                  <a:rPr lang="en-US" sz="2400" err="1">
                    <a:solidFill>
                      <a:srgbClr val="272E3A">
                        <a:lumMod val="90000"/>
                        <a:lumOff val="10000"/>
                      </a:srgbClr>
                    </a:solidFill>
                    <a:latin typeface="Open Sans Light"/>
                  </a:rPr>
                  <a:t>elit</a:t>
                </a:r>
                <a:endParaRPr lang="en-US" sz="2400">
                  <a:solidFill>
                    <a:srgbClr val="272E3A">
                      <a:lumMod val="90000"/>
                      <a:lumOff val="10000"/>
                    </a:srgbClr>
                  </a:solidFill>
                  <a:latin typeface="Open Sans Light"/>
                </a:endParaRPr>
              </a:p>
            </p:txBody>
          </p:sp>
          <p:sp>
            <p:nvSpPr>
              <p:cNvPr id="52" name="Rectangle 51"/>
              <p:cNvSpPr/>
              <p:nvPr/>
            </p:nvSpPr>
            <p:spPr>
              <a:xfrm>
                <a:off x="4088766" y="1458001"/>
                <a:ext cx="2680097" cy="303769"/>
              </a:xfrm>
              <a:prstGeom prst="rect">
                <a:avLst/>
              </a:prstGeom>
            </p:spPr>
            <p:txBody>
              <a:bodyPr wrap="square" lIns="487673" rIns="487673" bIns="121918">
                <a:spAutoFit/>
              </a:bodyPr>
              <a:lstStyle/>
              <a:p>
                <a:pPr algn="ctr" defTabSz="457200">
                  <a:lnSpc>
                    <a:spcPct val="89000"/>
                  </a:lnSpc>
                </a:pPr>
                <a:r>
                  <a:rPr lang="en-US" sz="3200">
                    <a:solidFill>
                      <a:srgbClr val="272E3A">
                        <a:lumMod val="90000"/>
                        <a:lumOff val="10000"/>
                      </a:srgbClr>
                    </a:solidFill>
                    <a:latin typeface="Open Sans Light"/>
                  </a:rPr>
                  <a:t>Lorem ipsum</a:t>
                </a:r>
              </a:p>
            </p:txBody>
          </p:sp>
        </p:grpSp>
        <p:sp>
          <p:nvSpPr>
            <p:cNvPr id="35" name="Rectangle 34">
              <a:extLst>
                <a:ext uri="{FF2B5EF4-FFF2-40B4-BE49-F238E27FC236}">
                  <a16:creationId xmlns:a16="http://schemas.microsoft.com/office/drawing/2014/main" id="{EA85692E-E78A-47EE-8E9F-C6AD9D81065A}"/>
                </a:ext>
              </a:extLst>
            </p:cNvPr>
            <p:cNvSpPr/>
            <p:nvPr/>
          </p:nvSpPr>
          <p:spPr>
            <a:xfrm>
              <a:off x="10133925" y="3327843"/>
              <a:ext cx="665567" cy="1569532"/>
            </a:xfrm>
            <a:prstGeom prst="rect">
              <a:avLst/>
            </a:prstGeom>
          </p:spPr>
          <p:txBody>
            <a:bodyPr wrap="none">
              <a:spAutoFit/>
            </a:bodyPr>
            <a:lstStyle/>
            <a:p>
              <a:pPr defTabSz="457200"/>
              <a:r>
                <a:rPr lang="en-US" sz="9600">
                  <a:solidFill>
                    <a:srgbClr val="272E3A"/>
                  </a:solidFill>
                  <a:latin typeface="dt-line-business-01" panose="02000509000000000000" pitchFamily="49" charset="0"/>
                  <a:cs typeface="Arial" panose="020B0604020202020204" pitchFamily="34" charset="0"/>
                </a:rPr>
                <a:t>s</a:t>
              </a:r>
              <a:endParaRPr lang="en-US" sz="9600">
                <a:solidFill>
                  <a:srgbClr val="272E3A"/>
                </a:solidFill>
                <a:latin typeface="Open Sans Light"/>
              </a:endParaRPr>
            </a:p>
          </p:txBody>
        </p:sp>
      </p:grpSp>
      <p:grpSp>
        <p:nvGrpSpPr>
          <p:cNvPr id="5" name="Group 4">
            <a:extLst>
              <a:ext uri="{FF2B5EF4-FFF2-40B4-BE49-F238E27FC236}">
                <a16:creationId xmlns:a16="http://schemas.microsoft.com/office/drawing/2014/main" id="{9D6A70E4-18A7-4294-8198-32B3837A5020}"/>
              </a:ext>
            </a:extLst>
          </p:cNvPr>
          <p:cNvGrpSpPr/>
          <p:nvPr/>
        </p:nvGrpSpPr>
        <p:grpSpPr>
          <a:xfrm>
            <a:off x="13504478" y="3328687"/>
            <a:ext cx="5394938" cy="2736701"/>
            <a:chOff x="13504497" y="3327843"/>
            <a:chExt cx="5395016" cy="2736740"/>
          </a:xfrm>
        </p:grpSpPr>
        <p:grpSp>
          <p:nvGrpSpPr>
            <p:cNvPr id="55" name="Group 54"/>
            <p:cNvGrpSpPr/>
            <p:nvPr/>
          </p:nvGrpSpPr>
          <p:grpSpPr>
            <a:xfrm>
              <a:off x="13504497" y="4731943"/>
              <a:ext cx="5395016" cy="1332640"/>
              <a:chOff x="6751452" y="1458001"/>
              <a:chExt cx="2697508" cy="666318"/>
            </a:xfrm>
          </p:grpSpPr>
          <p:sp>
            <p:nvSpPr>
              <p:cNvPr id="53" name="Rectangle 52"/>
              <p:cNvSpPr/>
              <p:nvPr/>
            </p:nvSpPr>
            <p:spPr>
              <a:xfrm>
                <a:off x="6751452" y="1711002"/>
                <a:ext cx="2697508" cy="413317"/>
              </a:xfrm>
              <a:prstGeom prst="rect">
                <a:avLst/>
              </a:prstGeom>
            </p:spPr>
            <p:txBody>
              <a:bodyPr wrap="square" lIns="487673" rIns="487673" bIns="121918">
                <a:spAutoFit/>
              </a:bodyPr>
              <a:lstStyle/>
              <a:p>
                <a:pPr algn="ctr" defTabSz="457200">
                  <a:lnSpc>
                    <a:spcPct val="89000"/>
                  </a:lnSpc>
                </a:pPr>
                <a:r>
                  <a:rPr lang="en-US" sz="2400">
                    <a:solidFill>
                      <a:srgbClr val="272E3A">
                        <a:lumMod val="90000"/>
                        <a:lumOff val="10000"/>
                      </a:srgbClr>
                    </a:solidFill>
                    <a:latin typeface="Open Sans Light"/>
                  </a:rPr>
                  <a:t>Lorem ipsum dolor sit amet, consectetur </a:t>
                </a:r>
                <a:r>
                  <a:rPr lang="en-US" sz="2400" err="1">
                    <a:solidFill>
                      <a:srgbClr val="272E3A">
                        <a:lumMod val="90000"/>
                        <a:lumOff val="10000"/>
                      </a:srgbClr>
                    </a:solidFill>
                    <a:latin typeface="Open Sans Light"/>
                  </a:rPr>
                  <a:t>adipiscing</a:t>
                </a:r>
                <a:r>
                  <a:rPr lang="en-US" sz="2400">
                    <a:solidFill>
                      <a:srgbClr val="272E3A">
                        <a:lumMod val="90000"/>
                        <a:lumOff val="10000"/>
                      </a:srgbClr>
                    </a:solidFill>
                    <a:latin typeface="Open Sans Light"/>
                  </a:rPr>
                  <a:t> </a:t>
                </a:r>
                <a:r>
                  <a:rPr lang="en-US" sz="2400" err="1">
                    <a:solidFill>
                      <a:srgbClr val="272E3A">
                        <a:lumMod val="90000"/>
                        <a:lumOff val="10000"/>
                      </a:srgbClr>
                    </a:solidFill>
                    <a:latin typeface="Open Sans Light"/>
                  </a:rPr>
                  <a:t>elit</a:t>
                </a:r>
                <a:endParaRPr lang="en-US" sz="2400">
                  <a:solidFill>
                    <a:srgbClr val="272E3A">
                      <a:lumMod val="90000"/>
                      <a:lumOff val="10000"/>
                    </a:srgbClr>
                  </a:solidFill>
                  <a:latin typeface="Open Sans Light"/>
                </a:endParaRPr>
              </a:p>
            </p:txBody>
          </p:sp>
          <p:sp>
            <p:nvSpPr>
              <p:cNvPr id="54" name="Rectangle 53"/>
              <p:cNvSpPr/>
              <p:nvPr/>
            </p:nvSpPr>
            <p:spPr>
              <a:xfrm>
                <a:off x="6751453" y="1458001"/>
                <a:ext cx="2680097" cy="303769"/>
              </a:xfrm>
              <a:prstGeom prst="rect">
                <a:avLst/>
              </a:prstGeom>
            </p:spPr>
            <p:txBody>
              <a:bodyPr wrap="square" lIns="487673" rIns="487673" bIns="121918">
                <a:spAutoFit/>
              </a:bodyPr>
              <a:lstStyle/>
              <a:p>
                <a:pPr algn="ctr" defTabSz="457200">
                  <a:lnSpc>
                    <a:spcPct val="89000"/>
                  </a:lnSpc>
                </a:pPr>
                <a:r>
                  <a:rPr lang="en-US" sz="3200">
                    <a:solidFill>
                      <a:srgbClr val="272E3A">
                        <a:lumMod val="90000"/>
                        <a:lumOff val="10000"/>
                      </a:srgbClr>
                    </a:solidFill>
                    <a:latin typeface="Open Sans Light"/>
                  </a:rPr>
                  <a:t>Lorem ipsum</a:t>
                </a:r>
              </a:p>
            </p:txBody>
          </p:sp>
        </p:grpSp>
        <p:sp>
          <p:nvSpPr>
            <p:cNvPr id="36" name="Rectangle 35">
              <a:extLst>
                <a:ext uri="{FF2B5EF4-FFF2-40B4-BE49-F238E27FC236}">
                  <a16:creationId xmlns:a16="http://schemas.microsoft.com/office/drawing/2014/main" id="{A7D64E88-7C68-4A7B-8695-89FE621FDC6C}"/>
                </a:ext>
              </a:extLst>
            </p:cNvPr>
            <p:cNvSpPr/>
            <p:nvPr/>
          </p:nvSpPr>
          <p:spPr>
            <a:xfrm>
              <a:off x="15476710" y="3327843"/>
              <a:ext cx="830677" cy="1569532"/>
            </a:xfrm>
            <a:prstGeom prst="rect">
              <a:avLst/>
            </a:prstGeom>
          </p:spPr>
          <p:txBody>
            <a:bodyPr wrap="none">
              <a:spAutoFit/>
            </a:bodyPr>
            <a:lstStyle/>
            <a:p>
              <a:pPr defTabSz="457200"/>
              <a:r>
                <a:rPr lang="en-US" sz="9600">
                  <a:solidFill>
                    <a:srgbClr val="272E3A"/>
                  </a:solidFill>
                  <a:latin typeface="dt-line-business-01" panose="02000509000000000000" pitchFamily="49" charset="0"/>
                  <a:cs typeface="Arial" panose="020B0604020202020204" pitchFamily="34" charset="0"/>
                </a:rPr>
                <a:t>d</a:t>
              </a:r>
              <a:endParaRPr lang="en-US" sz="9600">
                <a:solidFill>
                  <a:srgbClr val="272E3A"/>
                </a:solidFill>
                <a:latin typeface="Open Sans Light"/>
              </a:endParaRPr>
            </a:p>
          </p:txBody>
        </p:sp>
      </p:grpSp>
      <p:grpSp>
        <p:nvGrpSpPr>
          <p:cNvPr id="8" name="Group 7">
            <a:extLst>
              <a:ext uri="{FF2B5EF4-FFF2-40B4-BE49-F238E27FC236}">
                <a16:creationId xmlns:a16="http://schemas.microsoft.com/office/drawing/2014/main" id="{99704BC4-7640-4E5B-8990-890854CA690D}"/>
              </a:ext>
            </a:extLst>
          </p:cNvPr>
          <p:cNvGrpSpPr/>
          <p:nvPr/>
        </p:nvGrpSpPr>
        <p:grpSpPr>
          <a:xfrm>
            <a:off x="5516529" y="9198169"/>
            <a:ext cx="5394938" cy="3102767"/>
            <a:chOff x="5516433" y="9197409"/>
            <a:chExt cx="5395016" cy="3102812"/>
          </a:xfrm>
        </p:grpSpPr>
        <p:grpSp>
          <p:nvGrpSpPr>
            <p:cNvPr id="58" name="Group 57"/>
            <p:cNvGrpSpPr/>
            <p:nvPr/>
          </p:nvGrpSpPr>
          <p:grpSpPr>
            <a:xfrm>
              <a:off x="5516433" y="9197409"/>
              <a:ext cx="5395016" cy="1332640"/>
              <a:chOff x="1408668" y="1458001"/>
              <a:chExt cx="2697508" cy="666318"/>
            </a:xfrm>
          </p:grpSpPr>
          <p:sp>
            <p:nvSpPr>
              <p:cNvPr id="59" name="Rectangle 58"/>
              <p:cNvSpPr/>
              <p:nvPr/>
            </p:nvSpPr>
            <p:spPr>
              <a:xfrm>
                <a:off x="1408668" y="1711002"/>
                <a:ext cx="2697508" cy="413317"/>
              </a:xfrm>
              <a:prstGeom prst="rect">
                <a:avLst/>
              </a:prstGeom>
            </p:spPr>
            <p:txBody>
              <a:bodyPr wrap="square" lIns="487673" rIns="487673" bIns="121918">
                <a:spAutoFit/>
              </a:bodyPr>
              <a:lstStyle/>
              <a:p>
                <a:pPr algn="ctr" defTabSz="457200">
                  <a:lnSpc>
                    <a:spcPct val="89000"/>
                  </a:lnSpc>
                </a:pPr>
                <a:r>
                  <a:rPr lang="en-US" sz="2400">
                    <a:solidFill>
                      <a:srgbClr val="272E3A">
                        <a:lumMod val="90000"/>
                        <a:lumOff val="10000"/>
                      </a:srgbClr>
                    </a:solidFill>
                    <a:latin typeface="Open Sans Light"/>
                  </a:rPr>
                  <a:t>Lorem ipsum dolor sit amet, consectetur </a:t>
                </a:r>
                <a:r>
                  <a:rPr lang="en-US" sz="2400" err="1">
                    <a:solidFill>
                      <a:srgbClr val="272E3A">
                        <a:lumMod val="90000"/>
                        <a:lumOff val="10000"/>
                      </a:srgbClr>
                    </a:solidFill>
                    <a:latin typeface="Open Sans Light"/>
                  </a:rPr>
                  <a:t>adipiscing</a:t>
                </a:r>
                <a:r>
                  <a:rPr lang="en-US" sz="2400">
                    <a:solidFill>
                      <a:srgbClr val="272E3A">
                        <a:lumMod val="90000"/>
                        <a:lumOff val="10000"/>
                      </a:srgbClr>
                    </a:solidFill>
                    <a:latin typeface="Open Sans Light"/>
                  </a:rPr>
                  <a:t> </a:t>
                </a:r>
                <a:r>
                  <a:rPr lang="en-US" sz="2400" err="1">
                    <a:solidFill>
                      <a:srgbClr val="272E3A">
                        <a:lumMod val="90000"/>
                        <a:lumOff val="10000"/>
                      </a:srgbClr>
                    </a:solidFill>
                    <a:latin typeface="Open Sans Light"/>
                  </a:rPr>
                  <a:t>elit</a:t>
                </a:r>
                <a:endParaRPr lang="en-US" sz="2400">
                  <a:solidFill>
                    <a:srgbClr val="272E3A">
                      <a:lumMod val="90000"/>
                      <a:lumOff val="10000"/>
                    </a:srgbClr>
                  </a:solidFill>
                  <a:latin typeface="Open Sans Light"/>
                </a:endParaRPr>
              </a:p>
            </p:txBody>
          </p:sp>
          <p:sp>
            <p:nvSpPr>
              <p:cNvPr id="60" name="Rectangle 59"/>
              <p:cNvSpPr/>
              <p:nvPr/>
            </p:nvSpPr>
            <p:spPr>
              <a:xfrm>
                <a:off x="1408669" y="1458001"/>
                <a:ext cx="2680097" cy="303769"/>
              </a:xfrm>
              <a:prstGeom prst="rect">
                <a:avLst/>
              </a:prstGeom>
            </p:spPr>
            <p:txBody>
              <a:bodyPr wrap="square" lIns="487673" rIns="487673" bIns="121918">
                <a:spAutoFit/>
              </a:bodyPr>
              <a:lstStyle/>
              <a:p>
                <a:pPr algn="ctr" defTabSz="457200">
                  <a:lnSpc>
                    <a:spcPct val="89000"/>
                  </a:lnSpc>
                </a:pPr>
                <a:r>
                  <a:rPr lang="en-US" sz="3200">
                    <a:solidFill>
                      <a:srgbClr val="272E3A">
                        <a:lumMod val="90000"/>
                        <a:lumOff val="10000"/>
                      </a:srgbClr>
                    </a:solidFill>
                    <a:latin typeface="Open Sans Light"/>
                  </a:rPr>
                  <a:t>Lorem ipsum</a:t>
                </a:r>
              </a:p>
            </p:txBody>
          </p:sp>
        </p:grpSp>
        <p:sp>
          <p:nvSpPr>
            <p:cNvPr id="38" name="Rectangle 37">
              <a:extLst>
                <a:ext uri="{FF2B5EF4-FFF2-40B4-BE49-F238E27FC236}">
                  <a16:creationId xmlns:a16="http://schemas.microsoft.com/office/drawing/2014/main" id="{BF89EDBA-DCEC-4B93-9D87-63BCAEB94F30}"/>
                </a:ext>
              </a:extLst>
            </p:cNvPr>
            <p:cNvSpPr/>
            <p:nvPr/>
          </p:nvSpPr>
          <p:spPr>
            <a:xfrm>
              <a:off x="7506059" y="10730689"/>
              <a:ext cx="1064715" cy="1569532"/>
            </a:xfrm>
            <a:prstGeom prst="rect">
              <a:avLst/>
            </a:prstGeom>
          </p:spPr>
          <p:txBody>
            <a:bodyPr wrap="none">
              <a:spAutoFit/>
            </a:bodyPr>
            <a:lstStyle/>
            <a:p>
              <a:pPr defTabSz="457200"/>
              <a:r>
                <a:rPr lang="en-US" sz="9600">
                  <a:solidFill>
                    <a:srgbClr val="272E3A"/>
                  </a:solidFill>
                  <a:latin typeface="dt-line-business-01" panose="02000509000000000000" pitchFamily="49" charset="0"/>
                  <a:cs typeface="Arial" panose="020B0604020202020204" pitchFamily="34" charset="0"/>
                </a:rPr>
                <a:t>w</a:t>
              </a:r>
              <a:endParaRPr lang="en-US" sz="9600">
                <a:solidFill>
                  <a:srgbClr val="272E3A"/>
                </a:solidFill>
                <a:latin typeface="Open Sans Light"/>
              </a:endParaRPr>
            </a:p>
          </p:txBody>
        </p:sp>
      </p:grpSp>
      <p:grpSp>
        <p:nvGrpSpPr>
          <p:cNvPr id="7" name="Group 6">
            <a:extLst>
              <a:ext uri="{FF2B5EF4-FFF2-40B4-BE49-F238E27FC236}">
                <a16:creationId xmlns:a16="http://schemas.microsoft.com/office/drawing/2014/main" id="{F89C90CF-3711-4971-BB6A-47BCC407A506}"/>
              </a:ext>
            </a:extLst>
          </p:cNvPr>
          <p:cNvGrpSpPr/>
          <p:nvPr/>
        </p:nvGrpSpPr>
        <p:grpSpPr>
          <a:xfrm>
            <a:off x="10876644" y="9198169"/>
            <a:ext cx="5394938" cy="3102767"/>
            <a:chOff x="10876625" y="9197409"/>
            <a:chExt cx="5395016" cy="3102812"/>
          </a:xfrm>
        </p:grpSpPr>
        <p:grpSp>
          <p:nvGrpSpPr>
            <p:cNvPr id="61" name="Group 60"/>
            <p:cNvGrpSpPr/>
            <p:nvPr/>
          </p:nvGrpSpPr>
          <p:grpSpPr>
            <a:xfrm>
              <a:off x="10876625" y="9197409"/>
              <a:ext cx="5395016" cy="1332640"/>
              <a:chOff x="4088765" y="1458001"/>
              <a:chExt cx="2697508" cy="666318"/>
            </a:xfrm>
          </p:grpSpPr>
          <p:sp>
            <p:nvSpPr>
              <p:cNvPr id="62" name="Rectangle 61"/>
              <p:cNvSpPr/>
              <p:nvPr/>
            </p:nvSpPr>
            <p:spPr>
              <a:xfrm>
                <a:off x="4088765" y="1711002"/>
                <a:ext cx="2697508" cy="413317"/>
              </a:xfrm>
              <a:prstGeom prst="rect">
                <a:avLst/>
              </a:prstGeom>
            </p:spPr>
            <p:txBody>
              <a:bodyPr wrap="square" lIns="487673" rIns="487673" bIns="121918">
                <a:spAutoFit/>
              </a:bodyPr>
              <a:lstStyle/>
              <a:p>
                <a:pPr algn="ctr" defTabSz="457200">
                  <a:lnSpc>
                    <a:spcPct val="89000"/>
                  </a:lnSpc>
                </a:pPr>
                <a:r>
                  <a:rPr lang="en-US" sz="2400">
                    <a:solidFill>
                      <a:srgbClr val="272E3A">
                        <a:lumMod val="90000"/>
                        <a:lumOff val="10000"/>
                      </a:srgbClr>
                    </a:solidFill>
                    <a:latin typeface="Open Sans Light"/>
                  </a:rPr>
                  <a:t>Lorem ipsum dolor sit amet, consectetur </a:t>
                </a:r>
                <a:r>
                  <a:rPr lang="en-US" sz="2400" err="1">
                    <a:solidFill>
                      <a:srgbClr val="272E3A">
                        <a:lumMod val="90000"/>
                        <a:lumOff val="10000"/>
                      </a:srgbClr>
                    </a:solidFill>
                    <a:latin typeface="Open Sans Light"/>
                  </a:rPr>
                  <a:t>adipiscing</a:t>
                </a:r>
                <a:r>
                  <a:rPr lang="en-US" sz="2400">
                    <a:solidFill>
                      <a:srgbClr val="272E3A">
                        <a:lumMod val="90000"/>
                        <a:lumOff val="10000"/>
                      </a:srgbClr>
                    </a:solidFill>
                    <a:latin typeface="Open Sans Light"/>
                  </a:rPr>
                  <a:t> </a:t>
                </a:r>
                <a:r>
                  <a:rPr lang="en-US" sz="2400" err="1">
                    <a:solidFill>
                      <a:srgbClr val="272E3A">
                        <a:lumMod val="90000"/>
                        <a:lumOff val="10000"/>
                      </a:srgbClr>
                    </a:solidFill>
                    <a:latin typeface="Open Sans Light"/>
                  </a:rPr>
                  <a:t>elit</a:t>
                </a:r>
                <a:endParaRPr lang="en-US" sz="2400">
                  <a:solidFill>
                    <a:srgbClr val="272E3A">
                      <a:lumMod val="90000"/>
                      <a:lumOff val="10000"/>
                    </a:srgbClr>
                  </a:solidFill>
                  <a:latin typeface="Open Sans Light"/>
                </a:endParaRPr>
              </a:p>
            </p:txBody>
          </p:sp>
          <p:sp>
            <p:nvSpPr>
              <p:cNvPr id="63" name="Rectangle 62"/>
              <p:cNvSpPr/>
              <p:nvPr/>
            </p:nvSpPr>
            <p:spPr>
              <a:xfrm>
                <a:off x="4088766" y="1458001"/>
                <a:ext cx="2680097" cy="303769"/>
              </a:xfrm>
              <a:prstGeom prst="rect">
                <a:avLst/>
              </a:prstGeom>
            </p:spPr>
            <p:txBody>
              <a:bodyPr wrap="square" lIns="487673" rIns="487673" bIns="121918">
                <a:spAutoFit/>
              </a:bodyPr>
              <a:lstStyle/>
              <a:p>
                <a:pPr algn="ctr" defTabSz="457200">
                  <a:lnSpc>
                    <a:spcPct val="89000"/>
                  </a:lnSpc>
                </a:pPr>
                <a:r>
                  <a:rPr lang="en-US" sz="3200">
                    <a:solidFill>
                      <a:srgbClr val="272E3A">
                        <a:lumMod val="90000"/>
                        <a:lumOff val="10000"/>
                      </a:srgbClr>
                    </a:solidFill>
                    <a:latin typeface="Open Sans Light"/>
                  </a:rPr>
                  <a:t>Lorem ipsum</a:t>
                </a:r>
              </a:p>
            </p:txBody>
          </p:sp>
        </p:grpSp>
        <p:sp>
          <p:nvSpPr>
            <p:cNvPr id="39" name="Rectangle 38">
              <a:extLst>
                <a:ext uri="{FF2B5EF4-FFF2-40B4-BE49-F238E27FC236}">
                  <a16:creationId xmlns:a16="http://schemas.microsoft.com/office/drawing/2014/main" id="{4852EA9A-A58E-4306-8657-0D03B057AFCA}"/>
                </a:ext>
              </a:extLst>
            </p:cNvPr>
            <p:cNvSpPr/>
            <p:nvPr/>
          </p:nvSpPr>
          <p:spPr>
            <a:xfrm>
              <a:off x="12763164" y="10730689"/>
              <a:ext cx="718466" cy="1569532"/>
            </a:xfrm>
            <a:prstGeom prst="rect">
              <a:avLst/>
            </a:prstGeom>
          </p:spPr>
          <p:txBody>
            <a:bodyPr wrap="none">
              <a:spAutoFit/>
            </a:bodyPr>
            <a:lstStyle/>
            <a:p>
              <a:pPr defTabSz="457200"/>
              <a:r>
                <a:rPr lang="en-US" sz="9600">
                  <a:solidFill>
                    <a:srgbClr val="272E3A"/>
                  </a:solidFill>
                  <a:latin typeface="dt-line-business-01" panose="02000509000000000000" pitchFamily="49" charset="0"/>
                  <a:cs typeface="Arial" panose="020B0604020202020204" pitchFamily="34" charset="0"/>
                </a:rPr>
                <a:t>x</a:t>
              </a:r>
              <a:endParaRPr lang="en-US" sz="9600">
                <a:solidFill>
                  <a:srgbClr val="272E3A"/>
                </a:solidFill>
                <a:latin typeface="Open Sans Light"/>
              </a:endParaRPr>
            </a:p>
          </p:txBody>
        </p:sp>
      </p:grpSp>
      <p:grpSp>
        <p:nvGrpSpPr>
          <p:cNvPr id="6" name="Group 5">
            <a:extLst>
              <a:ext uri="{FF2B5EF4-FFF2-40B4-BE49-F238E27FC236}">
                <a16:creationId xmlns:a16="http://schemas.microsoft.com/office/drawing/2014/main" id="{F052E9C9-9843-4094-A623-C1F279EFE8A1}"/>
              </a:ext>
            </a:extLst>
          </p:cNvPr>
          <p:cNvGrpSpPr/>
          <p:nvPr/>
        </p:nvGrpSpPr>
        <p:grpSpPr>
          <a:xfrm>
            <a:off x="16201943" y="9198169"/>
            <a:ext cx="5394938" cy="3102767"/>
            <a:chOff x="16202001" y="9197409"/>
            <a:chExt cx="5395016" cy="3102812"/>
          </a:xfrm>
        </p:grpSpPr>
        <p:grpSp>
          <p:nvGrpSpPr>
            <p:cNvPr id="64" name="Group 63"/>
            <p:cNvGrpSpPr/>
            <p:nvPr/>
          </p:nvGrpSpPr>
          <p:grpSpPr>
            <a:xfrm>
              <a:off x="16202001" y="9197409"/>
              <a:ext cx="5395016" cy="1332640"/>
              <a:chOff x="6751452" y="1458001"/>
              <a:chExt cx="2697508" cy="666318"/>
            </a:xfrm>
          </p:grpSpPr>
          <p:sp>
            <p:nvSpPr>
              <p:cNvPr id="65" name="Rectangle 64"/>
              <p:cNvSpPr/>
              <p:nvPr/>
            </p:nvSpPr>
            <p:spPr>
              <a:xfrm>
                <a:off x="6751452" y="1711002"/>
                <a:ext cx="2697508" cy="413317"/>
              </a:xfrm>
              <a:prstGeom prst="rect">
                <a:avLst/>
              </a:prstGeom>
            </p:spPr>
            <p:txBody>
              <a:bodyPr wrap="square" lIns="487673" rIns="487673" bIns="121918">
                <a:spAutoFit/>
              </a:bodyPr>
              <a:lstStyle/>
              <a:p>
                <a:pPr algn="ctr" defTabSz="457200">
                  <a:lnSpc>
                    <a:spcPct val="89000"/>
                  </a:lnSpc>
                </a:pPr>
                <a:r>
                  <a:rPr lang="en-US" sz="2400">
                    <a:solidFill>
                      <a:srgbClr val="272E3A">
                        <a:lumMod val="90000"/>
                        <a:lumOff val="10000"/>
                      </a:srgbClr>
                    </a:solidFill>
                    <a:latin typeface="Open Sans Light"/>
                  </a:rPr>
                  <a:t>Lorem ipsum dolor sit amet, consectetur </a:t>
                </a:r>
                <a:r>
                  <a:rPr lang="en-US" sz="2400" err="1">
                    <a:solidFill>
                      <a:srgbClr val="272E3A">
                        <a:lumMod val="90000"/>
                        <a:lumOff val="10000"/>
                      </a:srgbClr>
                    </a:solidFill>
                    <a:latin typeface="Open Sans Light"/>
                  </a:rPr>
                  <a:t>adipiscing</a:t>
                </a:r>
                <a:r>
                  <a:rPr lang="en-US" sz="2400">
                    <a:solidFill>
                      <a:srgbClr val="272E3A">
                        <a:lumMod val="90000"/>
                        <a:lumOff val="10000"/>
                      </a:srgbClr>
                    </a:solidFill>
                    <a:latin typeface="Open Sans Light"/>
                  </a:rPr>
                  <a:t> </a:t>
                </a:r>
                <a:r>
                  <a:rPr lang="en-US" sz="2400" err="1">
                    <a:solidFill>
                      <a:srgbClr val="272E3A">
                        <a:lumMod val="90000"/>
                        <a:lumOff val="10000"/>
                      </a:srgbClr>
                    </a:solidFill>
                    <a:latin typeface="Open Sans Light"/>
                  </a:rPr>
                  <a:t>elit</a:t>
                </a:r>
                <a:endParaRPr lang="en-US" sz="2400">
                  <a:solidFill>
                    <a:srgbClr val="272E3A">
                      <a:lumMod val="90000"/>
                      <a:lumOff val="10000"/>
                    </a:srgbClr>
                  </a:solidFill>
                  <a:latin typeface="Open Sans Light"/>
                </a:endParaRPr>
              </a:p>
            </p:txBody>
          </p:sp>
          <p:sp>
            <p:nvSpPr>
              <p:cNvPr id="66" name="Rectangle 65"/>
              <p:cNvSpPr/>
              <p:nvPr/>
            </p:nvSpPr>
            <p:spPr>
              <a:xfrm>
                <a:off x="6751453" y="1458001"/>
                <a:ext cx="2680097" cy="303769"/>
              </a:xfrm>
              <a:prstGeom prst="rect">
                <a:avLst/>
              </a:prstGeom>
            </p:spPr>
            <p:txBody>
              <a:bodyPr wrap="square" lIns="487673" rIns="487673" bIns="121918">
                <a:spAutoFit/>
              </a:bodyPr>
              <a:lstStyle/>
              <a:p>
                <a:pPr algn="ctr" defTabSz="457200">
                  <a:lnSpc>
                    <a:spcPct val="89000"/>
                  </a:lnSpc>
                </a:pPr>
                <a:r>
                  <a:rPr lang="en-US" sz="3200">
                    <a:solidFill>
                      <a:srgbClr val="272E3A">
                        <a:lumMod val="90000"/>
                        <a:lumOff val="10000"/>
                      </a:srgbClr>
                    </a:solidFill>
                    <a:latin typeface="Open Sans Light"/>
                  </a:rPr>
                  <a:t>Lorem ipsum</a:t>
                </a:r>
              </a:p>
            </p:txBody>
          </p:sp>
        </p:grpSp>
        <p:sp>
          <p:nvSpPr>
            <p:cNvPr id="43" name="Rectangle 42">
              <a:extLst>
                <a:ext uri="{FF2B5EF4-FFF2-40B4-BE49-F238E27FC236}">
                  <a16:creationId xmlns:a16="http://schemas.microsoft.com/office/drawing/2014/main" id="{758885A7-D70B-48BE-A7FF-5CA1442DC68B}"/>
                </a:ext>
              </a:extLst>
            </p:cNvPr>
            <p:cNvSpPr/>
            <p:nvPr/>
          </p:nvSpPr>
          <p:spPr>
            <a:xfrm>
              <a:off x="18105949" y="10730689"/>
              <a:ext cx="559769" cy="1569532"/>
            </a:xfrm>
            <a:prstGeom prst="rect">
              <a:avLst/>
            </a:prstGeom>
          </p:spPr>
          <p:txBody>
            <a:bodyPr wrap="none">
              <a:spAutoFit/>
            </a:bodyPr>
            <a:lstStyle/>
            <a:p>
              <a:pPr defTabSz="457200"/>
              <a:r>
                <a:rPr lang="en-US" sz="9600">
                  <a:solidFill>
                    <a:srgbClr val="272E3A"/>
                  </a:solidFill>
                  <a:latin typeface="dt-line-business-01" panose="02000509000000000000" pitchFamily="49" charset="0"/>
                  <a:cs typeface="Arial" panose="020B0604020202020204" pitchFamily="34" charset="0"/>
                </a:rPr>
                <a:t>f</a:t>
              </a:r>
              <a:endParaRPr lang="en-US" sz="9600">
                <a:solidFill>
                  <a:srgbClr val="272E3A"/>
                </a:solidFill>
                <a:latin typeface="Open Sans Light"/>
              </a:endParaRPr>
            </a:p>
          </p:txBody>
        </p:sp>
      </p:grpSp>
      <p:sp>
        <p:nvSpPr>
          <p:cNvPr id="9" name="Title 8">
            <a:extLst>
              <a:ext uri="{FF2B5EF4-FFF2-40B4-BE49-F238E27FC236}">
                <a16:creationId xmlns:a16="http://schemas.microsoft.com/office/drawing/2014/main" id="{8796EF12-2EFD-4881-B9D6-EC2DDF0EAEE6}"/>
              </a:ext>
            </a:extLst>
          </p:cNvPr>
          <p:cNvSpPr>
            <a:spLocks noGrp="1"/>
          </p:cNvSpPr>
          <p:nvPr>
            <p:ph type="title"/>
          </p:nvPr>
        </p:nvSpPr>
        <p:spPr/>
        <p:txBody>
          <a:bodyPr>
            <a:normAutofit/>
          </a:bodyPr>
          <a:lstStyle/>
          <a:p>
            <a:r>
              <a:rPr lang="en-US" sz="6600" dirty="0"/>
              <a:t>PROCESS DATA </a:t>
            </a:r>
          </a:p>
        </p:txBody>
      </p:sp>
    </p:spTree>
    <p:custDataLst>
      <p:tags r:id="rId1"/>
    </p:custDataLst>
    <p:extLst>
      <p:ext uri="{BB962C8B-B14F-4D97-AF65-F5344CB8AC3E}">
        <p14:creationId xmlns:p14="http://schemas.microsoft.com/office/powerpoint/2010/main" val="27365636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ppt_x"/>
                                          </p:val>
                                        </p:tav>
                                        <p:tav tm="100000">
                                          <p:val>
                                            <p:strVal val="#ppt_x"/>
                                          </p:val>
                                        </p:tav>
                                      </p:tavLst>
                                    </p:anim>
                                    <p:anim calcmode="lin" valueType="num">
                                      <p:cBhvr additive="base">
                                        <p:cTn id="12" dur="500" fill="hold"/>
                                        <p:tgtEl>
                                          <p:spTgt spid="4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0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ppt_x"/>
                                          </p:val>
                                        </p:tav>
                                        <p:tav tm="100000">
                                          <p:val>
                                            <p:strVal val="#ppt_x"/>
                                          </p:val>
                                        </p:tav>
                                      </p:tavLst>
                                    </p:anim>
                                    <p:anim calcmode="lin" valueType="num">
                                      <p:cBhvr additive="base">
                                        <p:cTn id="16" dur="500" fill="hold"/>
                                        <p:tgtEl>
                                          <p:spTgt spid="45"/>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300"/>
                                  </p:stCondLst>
                                  <p:childTnLst>
                                    <p:set>
                                      <p:cBhvr>
                                        <p:cTn id="18" dur="1" fill="hold">
                                          <p:stCondLst>
                                            <p:cond delay="0"/>
                                          </p:stCondLst>
                                        </p:cTn>
                                        <p:tgtEl>
                                          <p:spTgt spid="44"/>
                                        </p:tgtEl>
                                        <p:attrNameLst>
                                          <p:attrName>style.visibility</p:attrName>
                                        </p:attrNameLst>
                                      </p:cBhvr>
                                      <p:to>
                                        <p:strVal val="visible"/>
                                      </p:to>
                                    </p:set>
                                    <p:anim calcmode="lin" valueType="num">
                                      <p:cBhvr additive="base">
                                        <p:cTn id="19" dur="500" fill="hold"/>
                                        <p:tgtEl>
                                          <p:spTgt spid="44"/>
                                        </p:tgtEl>
                                        <p:attrNameLst>
                                          <p:attrName>ppt_x</p:attrName>
                                        </p:attrNameLst>
                                      </p:cBhvr>
                                      <p:tavLst>
                                        <p:tav tm="0">
                                          <p:val>
                                            <p:strVal val="#ppt_x"/>
                                          </p:val>
                                        </p:tav>
                                        <p:tav tm="100000">
                                          <p:val>
                                            <p:strVal val="#ppt_x"/>
                                          </p:val>
                                        </p:tav>
                                      </p:tavLst>
                                    </p:anim>
                                    <p:anim calcmode="lin" valueType="num">
                                      <p:cBhvr additive="base">
                                        <p:cTn id="20" dur="500" fill="hold"/>
                                        <p:tgtEl>
                                          <p:spTgt spid="44"/>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400"/>
                                  </p:stCondLst>
                                  <p:childTnLst>
                                    <p:set>
                                      <p:cBhvr>
                                        <p:cTn id="22" dur="1" fill="hold">
                                          <p:stCondLst>
                                            <p:cond delay="0"/>
                                          </p:stCondLst>
                                        </p:cTn>
                                        <p:tgtEl>
                                          <p:spTgt spid="47"/>
                                        </p:tgtEl>
                                        <p:attrNameLst>
                                          <p:attrName>style.visibility</p:attrName>
                                        </p:attrNameLst>
                                      </p:cBhvr>
                                      <p:to>
                                        <p:strVal val="visible"/>
                                      </p:to>
                                    </p:set>
                                    <p:anim calcmode="lin" valueType="num">
                                      <p:cBhvr additive="base">
                                        <p:cTn id="23" dur="500" fill="hold"/>
                                        <p:tgtEl>
                                          <p:spTgt spid="47"/>
                                        </p:tgtEl>
                                        <p:attrNameLst>
                                          <p:attrName>ppt_x</p:attrName>
                                        </p:attrNameLst>
                                      </p:cBhvr>
                                      <p:tavLst>
                                        <p:tav tm="0">
                                          <p:val>
                                            <p:strVal val="#ppt_x"/>
                                          </p:val>
                                        </p:tav>
                                        <p:tav tm="100000">
                                          <p:val>
                                            <p:strVal val="#ppt_x"/>
                                          </p:val>
                                        </p:tav>
                                      </p:tavLst>
                                    </p:anim>
                                    <p:anim calcmode="lin" valueType="num">
                                      <p:cBhvr additive="base">
                                        <p:cTn id="24" dur="500" fill="hold"/>
                                        <p:tgtEl>
                                          <p:spTgt spid="47"/>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500"/>
                                  </p:stCondLst>
                                  <p:childTnLst>
                                    <p:set>
                                      <p:cBhvr>
                                        <p:cTn id="26" dur="1" fill="hold">
                                          <p:stCondLst>
                                            <p:cond delay="0"/>
                                          </p:stCondLst>
                                        </p:cTn>
                                        <p:tgtEl>
                                          <p:spTgt spid="46"/>
                                        </p:tgtEl>
                                        <p:attrNameLst>
                                          <p:attrName>style.visibility</p:attrName>
                                        </p:attrNameLst>
                                      </p:cBhvr>
                                      <p:to>
                                        <p:strVal val="visible"/>
                                      </p:to>
                                    </p:set>
                                    <p:anim calcmode="lin" valueType="num">
                                      <p:cBhvr additive="base">
                                        <p:cTn id="27" dur="500" fill="hold"/>
                                        <p:tgtEl>
                                          <p:spTgt spid="46"/>
                                        </p:tgtEl>
                                        <p:attrNameLst>
                                          <p:attrName>ppt_x</p:attrName>
                                        </p:attrNameLst>
                                      </p:cBhvr>
                                      <p:tavLst>
                                        <p:tav tm="0">
                                          <p:val>
                                            <p:strVal val="#ppt_x"/>
                                          </p:val>
                                        </p:tav>
                                        <p:tav tm="100000">
                                          <p:val>
                                            <p:strVal val="#ppt_x"/>
                                          </p:val>
                                        </p:tav>
                                      </p:tavLst>
                                    </p:anim>
                                    <p:anim calcmode="lin" valueType="num">
                                      <p:cBhvr additive="base">
                                        <p:cTn id="28" dur="500" fill="hold"/>
                                        <p:tgtEl>
                                          <p:spTgt spid="46"/>
                                        </p:tgtEl>
                                        <p:attrNameLst>
                                          <p:attrName>ppt_y</p:attrName>
                                        </p:attrNameLst>
                                      </p:cBhvr>
                                      <p:tavLst>
                                        <p:tav tm="0">
                                          <p:val>
                                            <p:strVal val="0-#ppt_h/2"/>
                                          </p:val>
                                        </p:tav>
                                        <p:tav tm="100000">
                                          <p:val>
                                            <p:strVal val="#ppt_y"/>
                                          </p:val>
                                        </p:tav>
                                      </p:tavLst>
                                    </p:anim>
                                  </p:childTnLst>
                                </p:cTn>
                              </p:par>
                              <p:par>
                                <p:cTn id="29" presetID="10" presetClass="entr" presetSubtype="0" fill="hold" nodeType="withEffect">
                                  <p:stCondLst>
                                    <p:cond delay="50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300"/>
                                        <p:tgtEl>
                                          <p:spTgt spid="3"/>
                                        </p:tgtEl>
                                      </p:cBhvr>
                                    </p:animEffect>
                                  </p:childTnLst>
                                </p:cTn>
                              </p:par>
                              <p:par>
                                <p:cTn id="32" presetID="10" presetClass="entr" presetSubtype="0" fill="hold" nodeType="withEffect">
                                  <p:stCondLst>
                                    <p:cond delay="70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300"/>
                                        <p:tgtEl>
                                          <p:spTgt spid="8"/>
                                        </p:tgtEl>
                                      </p:cBhvr>
                                    </p:animEffect>
                                  </p:childTnLst>
                                </p:cTn>
                              </p:par>
                              <p:par>
                                <p:cTn id="35" presetID="10" presetClass="entr" presetSubtype="0" fill="hold" nodeType="withEffect">
                                  <p:stCondLst>
                                    <p:cond delay="90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300"/>
                                        <p:tgtEl>
                                          <p:spTgt spid="4"/>
                                        </p:tgtEl>
                                      </p:cBhvr>
                                    </p:animEffect>
                                  </p:childTnLst>
                                </p:cTn>
                              </p:par>
                              <p:par>
                                <p:cTn id="38" presetID="10" presetClass="entr" presetSubtype="0" fill="hold" nodeType="withEffect">
                                  <p:stCondLst>
                                    <p:cond delay="110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300"/>
                                        <p:tgtEl>
                                          <p:spTgt spid="7"/>
                                        </p:tgtEl>
                                      </p:cBhvr>
                                    </p:animEffect>
                                  </p:childTnLst>
                                </p:cTn>
                              </p:par>
                              <p:par>
                                <p:cTn id="41" presetID="10" presetClass="entr" presetSubtype="0" fill="hold" nodeType="withEffect">
                                  <p:stCondLst>
                                    <p:cond delay="130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300"/>
                                        <p:tgtEl>
                                          <p:spTgt spid="5"/>
                                        </p:tgtEl>
                                      </p:cBhvr>
                                    </p:animEffect>
                                  </p:childTnLst>
                                </p:cTn>
                              </p:par>
                              <p:par>
                                <p:cTn id="44" presetID="10" presetClass="entr" presetSubtype="0" fill="hold" nodeType="withEffect">
                                  <p:stCondLst>
                                    <p:cond delay="1500"/>
                                  </p:stCondLst>
                                  <p:childTnLst>
                                    <p:set>
                                      <p:cBhvr>
                                        <p:cTn id="45" dur="1" fill="hold">
                                          <p:stCondLst>
                                            <p:cond delay="0"/>
                                          </p:stCondLst>
                                        </p:cTn>
                                        <p:tgtEl>
                                          <p:spTgt spid="6"/>
                                        </p:tgtEl>
                                        <p:attrNameLst>
                                          <p:attrName>style.visibility</p:attrName>
                                        </p:attrNameLst>
                                      </p:cBhvr>
                                      <p:to>
                                        <p:strVal val="visible"/>
                                      </p:to>
                                    </p:set>
                                    <p:animEffect transition="in" filter="fade">
                                      <p:cBhvr>
                                        <p:cTn id="46" dur="3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4" grpId="0" animBg="1"/>
      <p:bldP spid="42" grpId="0" animBg="1"/>
      <p:bldP spid="40" grpId="0" animBg="1"/>
      <p:bldP spid="45" grpId="0" animBg="1"/>
      <p:bldP spid="47"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Freeform 5"/>
          <p:cNvSpPr>
            <a:spLocks/>
          </p:cNvSpPr>
          <p:nvPr/>
        </p:nvSpPr>
        <p:spPr bwMode="auto">
          <a:xfrm>
            <a:off x="9544102" y="6514916"/>
            <a:ext cx="3564250" cy="2800884"/>
          </a:xfrm>
          <a:custGeom>
            <a:avLst/>
            <a:gdLst>
              <a:gd name="T0" fmla="*/ 254 w 1113"/>
              <a:gd name="T1" fmla="*/ 787 h 878"/>
              <a:gd name="T2" fmla="*/ 123 w 1113"/>
              <a:gd name="T3" fmla="*/ 211 h 878"/>
              <a:gd name="T4" fmla="*/ 527 w 1113"/>
              <a:gd name="T5" fmla="*/ 19 h 878"/>
              <a:gd name="T6" fmla="*/ 1113 w 1113"/>
              <a:gd name="T7" fmla="*/ 602 h 878"/>
              <a:gd name="T8" fmla="*/ 845 w 1113"/>
              <a:gd name="T9" fmla="*/ 653 h 878"/>
              <a:gd name="T10" fmla="*/ 691 w 1113"/>
              <a:gd name="T11" fmla="*/ 786 h 878"/>
              <a:gd name="T12" fmla="*/ 254 w 1113"/>
              <a:gd name="T13" fmla="*/ 787 h 878"/>
            </a:gdLst>
            <a:ahLst/>
            <a:cxnLst>
              <a:cxn ang="0">
                <a:pos x="T0" y="T1"/>
              </a:cxn>
              <a:cxn ang="0">
                <a:pos x="T2" y="T3"/>
              </a:cxn>
              <a:cxn ang="0">
                <a:pos x="T4" y="T5"/>
              </a:cxn>
              <a:cxn ang="0">
                <a:pos x="T6" y="T7"/>
              </a:cxn>
              <a:cxn ang="0">
                <a:pos x="T8" y="T9"/>
              </a:cxn>
              <a:cxn ang="0">
                <a:pos x="T10" y="T11"/>
              </a:cxn>
              <a:cxn ang="0">
                <a:pos x="T12" y="T13"/>
              </a:cxn>
            </a:cxnLst>
            <a:rect l="0" t="0" r="r" b="b"/>
            <a:pathLst>
              <a:path w="1113" h="878">
                <a:moveTo>
                  <a:pt x="254" y="787"/>
                </a:moveTo>
                <a:cubicBezTo>
                  <a:pt x="59" y="664"/>
                  <a:pt x="0" y="406"/>
                  <a:pt x="123" y="211"/>
                </a:cubicBezTo>
                <a:cubicBezTo>
                  <a:pt x="212" y="70"/>
                  <a:pt x="371" y="0"/>
                  <a:pt x="527" y="19"/>
                </a:cubicBezTo>
                <a:cubicBezTo>
                  <a:pt x="811" y="53"/>
                  <a:pt x="1031" y="351"/>
                  <a:pt x="1113" y="602"/>
                </a:cubicBezTo>
                <a:cubicBezTo>
                  <a:pt x="1014" y="563"/>
                  <a:pt x="919" y="599"/>
                  <a:pt x="845" y="653"/>
                </a:cubicBezTo>
                <a:cubicBezTo>
                  <a:pt x="781" y="698"/>
                  <a:pt x="743" y="748"/>
                  <a:pt x="691" y="786"/>
                </a:cubicBezTo>
                <a:cubicBezTo>
                  <a:pt x="565" y="878"/>
                  <a:pt x="382" y="868"/>
                  <a:pt x="254" y="787"/>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40" name="Freeform 6"/>
          <p:cNvSpPr>
            <a:spLocks/>
          </p:cNvSpPr>
          <p:nvPr/>
        </p:nvSpPr>
        <p:spPr bwMode="auto">
          <a:xfrm>
            <a:off x="7525294" y="4284686"/>
            <a:ext cx="3562378" cy="2800884"/>
          </a:xfrm>
          <a:custGeom>
            <a:avLst/>
            <a:gdLst>
              <a:gd name="T0" fmla="*/ 253 w 1112"/>
              <a:gd name="T1" fmla="*/ 787 h 878"/>
              <a:gd name="T2" fmla="*/ 123 w 1112"/>
              <a:gd name="T3" fmla="*/ 211 h 878"/>
              <a:gd name="T4" fmla="*/ 526 w 1112"/>
              <a:gd name="T5" fmla="*/ 19 h 878"/>
              <a:gd name="T6" fmla="*/ 1112 w 1112"/>
              <a:gd name="T7" fmla="*/ 602 h 878"/>
              <a:gd name="T8" fmla="*/ 844 w 1112"/>
              <a:gd name="T9" fmla="*/ 653 h 878"/>
              <a:gd name="T10" fmla="*/ 690 w 1112"/>
              <a:gd name="T11" fmla="*/ 786 h 878"/>
              <a:gd name="T12" fmla="*/ 253 w 1112"/>
              <a:gd name="T13" fmla="*/ 787 h 878"/>
            </a:gdLst>
            <a:ahLst/>
            <a:cxnLst>
              <a:cxn ang="0">
                <a:pos x="T0" y="T1"/>
              </a:cxn>
              <a:cxn ang="0">
                <a:pos x="T2" y="T3"/>
              </a:cxn>
              <a:cxn ang="0">
                <a:pos x="T4" y="T5"/>
              </a:cxn>
              <a:cxn ang="0">
                <a:pos x="T6" y="T7"/>
              </a:cxn>
              <a:cxn ang="0">
                <a:pos x="T8" y="T9"/>
              </a:cxn>
              <a:cxn ang="0">
                <a:pos x="T10" y="T11"/>
              </a:cxn>
              <a:cxn ang="0">
                <a:pos x="T12" y="T13"/>
              </a:cxn>
            </a:cxnLst>
            <a:rect l="0" t="0" r="r" b="b"/>
            <a:pathLst>
              <a:path w="1112" h="878">
                <a:moveTo>
                  <a:pt x="253" y="787"/>
                </a:moveTo>
                <a:cubicBezTo>
                  <a:pt x="58" y="664"/>
                  <a:pt x="0" y="406"/>
                  <a:pt x="123" y="211"/>
                </a:cubicBezTo>
                <a:cubicBezTo>
                  <a:pt x="212" y="70"/>
                  <a:pt x="371" y="0"/>
                  <a:pt x="526" y="19"/>
                </a:cubicBezTo>
                <a:cubicBezTo>
                  <a:pt x="811" y="53"/>
                  <a:pt x="1031" y="351"/>
                  <a:pt x="1112" y="602"/>
                </a:cubicBezTo>
                <a:cubicBezTo>
                  <a:pt x="1014" y="563"/>
                  <a:pt x="918" y="599"/>
                  <a:pt x="844" y="653"/>
                </a:cubicBezTo>
                <a:cubicBezTo>
                  <a:pt x="781" y="698"/>
                  <a:pt x="742" y="748"/>
                  <a:pt x="690" y="786"/>
                </a:cubicBezTo>
                <a:cubicBezTo>
                  <a:pt x="565" y="878"/>
                  <a:pt x="382" y="868"/>
                  <a:pt x="253" y="787"/>
                </a:cubicBezTo>
                <a:close/>
              </a:path>
            </a:pathLst>
          </a:custGeom>
          <a:solidFill>
            <a:schemeClr val="tx2"/>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41" name="Freeform 7"/>
          <p:cNvSpPr>
            <a:spLocks/>
          </p:cNvSpPr>
          <p:nvPr/>
        </p:nvSpPr>
        <p:spPr bwMode="auto">
          <a:xfrm>
            <a:off x="9755523" y="4514820"/>
            <a:ext cx="1332150" cy="1691382"/>
          </a:xfrm>
          <a:custGeom>
            <a:avLst/>
            <a:gdLst>
              <a:gd name="T0" fmla="*/ 0 w 416"/>
              <a:gd name="T1" fmla="*/ 0 h 530"/>
              <a:gd name="T2" fmla="*/ 416 w 416"/>
              <a:gd name="T3" fmla="*/ 530 h 530"/>
              <a:gd name="T4" fmla="*/ 374 w 416"/>
              <a:gd name="T5" fmla="*/ 517 h 530"/>
              <a:gd name="T6" fmla="*/ 0 w 416"/>
              <a:gd name="T7" fmla="*/ 0 h 530"/>
            </a:gdLst>
            <a:ahLst/>
            <a:cxnLst>
              <a:cxn ang="0">
                <a:pos x="T0" y="T1"/>
              </a:cxn>
              <a:cxn ang="0">
                <a:pos x="T2" y="T3"/>
              </a:cxn>
              <a:cxn ang="0">
                <a:pos x="T4" y="T5"/>
              </a:cxn>
              <a:cxn ang="0">
                <a:pos x="T6" y="T7"/>
              </a:cxn>
            </a:cxnLst>
            <a:rect l="0" t="0" r="r" b="b"/>
            <a:pathLst>
              <a:path w="416" h="530">
                <a:moveTo>
                  <a:pt x="0" y="0"/>
                </a:moveTo>
                <a:cubicBezTo>
                  <a:pt x="201" y="104"/>
                  <a:pt x="352" y="332"/>
                  <a:pt x="416" y="530"/>
                </a:cubicBezTo>
                <a:cubicBezTo>
                  <a:pt x="402" y="524"/>
                  <a:pt x="388" y="520"/>
                  <a:pt x="374" y="517"/>
                </a:cubicBezTo>
                <a:cubicBezTo>
                  <a:pt x="176" y="431"/>
                  <a:pt x="43" y="196"/>
                  <a:pt x="0" y="0"/>
                </a:cubicBezTo>
                <a:close/>
              </a:path>
            </a:pathLst>
          </a:custGeom>
          <a:gradFill>
            <a:gsLst>
              <a:gs pos="0">
                <a:schemeClr val="tx2">
                  <a:lumMod val="81000"/>
                </a:schemeClr>
              </a:gs>
              <a:gs pos="100000">
                <a:schemeClr val="tx2">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2" name="Freeform 8"/>
          <p:cNvSpPr>
            <a:spLocks/>
          </p:cNvSpPr>
          <p:nvPr/>
        </p:nvSpPr>
        <p:spPr bwMode="auto">
          <a:xfrm>
            <a:off x="9989397" y="3772034"/>
            <a:ext cx="2969274" cy="2422942"/>
          </a:xfrm>
          <a:custGeom>
            <a:avLst/>
            <a:gdLst>
              <a:gd name="T0" fmla="*/ 743 w 927"/>
              <a:gd name="T1" fmla="*/ 103 h 760"/>
              <a:gd name="T2" fmla="*/ 807 w 927"/>
              <a:gd name="T3" fmla="*/ 602 h 760"/>
              <a:gd name="T4" fmla="*/ 449 w 927"/>
              <a:gd name="T5" fmla="*/ 731 h 760"/>
              <a:gd name="T6" fmla="*/ 0 w 927"/>
              <a:gd name="T7" fmla="*/ 189 h 760"/>
              <a:gd name="T8" fmla="*/ 231 w 927"/>
              <a:gd name="T9" fmla="*/ 168 h 760"/>
              <a:gd name="T10" fmla="*/ 373 w 927"/>
              <a:gd name="T11" fmla="*/ 68 h 760"/>
              <a:gd name="T12" fmla="*/ 743 w 927"/>
              <a:gd name="T13" fmla="*/ 103 h 760"/>
            </a:gdLst>
            <a:ahLst/>
            <a:cxnLst>
              <a:cxn ang="0">
                <a:pos x="T0" y="T1"/>
              </a:cxn>
              <a:cxn ang="0">
                <a:pos x="T2" y="T3"/>
              </a:cxn>
              <a:cxn ang="0">
                <a:pos x="T4" y="T5"/>
              </a:cxn>
              <a:cxn ang="0">
                <a:pos x="T6" y="T7"/>
              </a:cxn>
              <a:cxn ang="0">
                <a:pos x="T8" y="T9"/>
              </a:cxn>
              <a:cxn ang="0">
                <a:pos x="T10" y="T11"/>
              </a:cxn>
              <a:cxn ang="0">
                <a:pos x="T12" y="T13"/>
              </a:cxn>
            </a:cxnLst>
            <a:rect l="0" t="0" r="r" b="b"/>
            <a:pathLst>
              <a:path w="927" h="760">
                <a:moveTo>
                  <a:pt x="743" y="103"/>
                </a:moveTo>
                <a:cubicBezTo>
                  <a:pt x="898" y="224"/>
                  <a:pt x="927" y="447"/>
                  <a:pt x="807" y="602"/>
                </a:cubicBezTo>
                <a:cubicBezTo>
                  <a:pt x="720" y="714"/>
                  <a:pt x="579" y="760"/>
                  <a:pt x="449" y="731"/>
                </a:cubicBezTo>
                <a:cubicBezTo>
                  <a:pt x="210" y="679"/>
                  <a:pt x="48" y="408"/>
                  <a:pt x="0" y="189"/>
                </a:cubicBezTo>
                <a:cubicBezTo>
                  <a:pt x="80" y="230"/>
                  <a:pt x="164" y="207"/>
                  <a:pt x="231" y="168"/>
                </a:cubicBezTo>
                <a:cubicBezTo>
                  <a:pt x="289" y="135"/>
                  <a:pt x="326" y="96"/>
                  <a:pt x="373" y="68"/>
                </a:cubicBezTo>
                <a:cubicBezTo>
                  <a:pt x="487" y="0"/>
                  <a:pt x="641" y="24"/>
                  <a:pt x="743" y="103"/>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43" name="Freeform 9"/>
          <p:cNvSpPr>
            <a:spLocks/>
          </p:cNvSpPr>
          <p:nvPr/>
        </p:nvSpPr>
        <p:spPr bwMode="auto">
          <a:xfrm>
            <a:off x="11480583" y="9044506"/>
            <a:ext cx="3566123" cy="2797142"/>
          </a:xfrm>
          <a:custGeom>
            <a:avLst/>
            <a:gdLst>
              <a:gd name="T0" fmla="*/ 254 w 1113"/>
              <a:gd name="T1" fmla="*/ 786 h 877"/>
              <a:gd name="T2" fmla="*/ 123 w 1113"/>
              <a:gd name="T3" fmla="*/ 210 h 877"/>
              <a:gd name="T4" fmla="*/ 527 w 1113"/>
              <a:gd name="T5" fmla="*/ 18 h 877"/>
              <a:gd name="T6" fmla="*/ 1113 w 1113"/>
              <a:gd name="T7" fmla="*/ 601 h 877"/>
              <a:gd name="T8" fmla="*/ 845 w 1113"/>
              <a:gd name="T9" fmla="*/ 652 h 877"/>
              <a:gd name="T10" fmla="*/ 691 w 1113"/>
              <a:gd name="T11" fmla="*/ 785 h 877"/>
              <a:gd name="T12" fmla="*/ 254 w 1113"/>
              <a:gd name="T13" fmla="*/ 786 h 877"/>
            </a:gdLst>
            <a:ahLst/>
            <a:cxnLst>
              <a:cxn ang="0">
                <a:pos x="T0" y="T1"/>
              </a:cxn>
              <a:cxn ang="0">
                <a:pos x="T2" y="T3"/>
              </a:cxn>
              <a:cxn ang="0">
                <a:pos x="T4" y="T5"/>
              </a:cxn>
              <a:cxn ang="0">
                <a:pos x="T6" y="T7"/>
              </a:cxn>
              <a:cxn ang="0">
                <a:pos x="T8" y="T9"/>
              </a:cxn>
              <a:cxn ang="0">
                <a:pos x="T10" y="T11"/>
              </a:cxn>
              <a:cxn ang="0">
                <a:pos x="T12" y="T13"/>
              </a:cxn>
            </a:cxnLst>
            <a:rect l="0" t="0" r="r" b="b"/>
            <a:pathLst>
              <a:path w="1113" h="877">
                <a:moveTo>
                  <a:pt x="254" y="786"/>
                </a:moveTo>
                <a:cubicBezTo>
                  <a:pt x="59" y="663"/>
                  <a:pt x="0" y="405"/>
                  <a:pt x="123" y="210"/>
                </a:cubicBezTo>
                <a:cubicBezTo>
                  <a:pt x="212" y="69"/>
                  <a:pt x="372" y="0"/>
                  <a:pt x="527" y="18"/>
                </a:cubicBezTo>
                <a:cubicBezTo>
                  <a:pt x="812" y="53"/>
                  <a:pt x="1032" y="351"/>
                  <a:pt x="1113" y="601"/>
                </a:cubicBezTo>
                <a:cubicBezTo>
                  <a:pt x="1014" y="562"/>
                  <a:pt x="919" y="599"/>
                  <a:pt x="845" y="652"/>
                </a:cubicBezTo>
                <a:cubicBezTo>
                  <a:pt x="782" y="698"/>
                  <a:pt x="743" y="747"/>
                  <a:pt x="691" y="785"/>
                </a:cubicBezTo>
                <a:cubicBezTo>
                  <a:pt x="565" y="877"/>
                  <a:pt x="382" y="867"/>
                  <a:pt x="254" y="786"/>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44" name="Freeform 10"/>
          <p:cNvSpPr>
            <a:spLocks/>
          </p:cNvSpPr>
          <p:nvPr/>
        </p:nvSpPr>
        <p:spPr bwMode="auto">
          <a:xfrm>
            <a:off x="11772456" y="6745047"/>
            <a:ext cx="1332150" cy="1689512"/>
          </a:xfrm>
          <a:custGeom>
            <a:avLst/>
            <a:gdLst>
              <a:gd name="T0" fmla="*/ 0 w 416"/>
              <a:gd name="T1" fmla="*/ 0 h 530"/>
              <a:gd name="T2" fmla="*/ 416 w 416"/>
              <a:gd name="T3" fmla="*/ 530 h 530"/>
              <a:gd name="T4" fmla="*/ 374 w 416"/>
              <a:gd name="T5" fmla="*/ 517 h 530"/>
              <a:gd name="T6" fmla="*/ 0 w 416"/>
              <a:gd name="T7" fmla="*/ 0 h 530"/>
            </a:gdLst>
            <a:ahLst/>
            <a:cxnLst>
              <a:cxn ang="0">
                <a:pos x="T0" y="T1"/>
              </a:cxn>
              <a:cxn ang="0">
                <a:pos x="T2" y="T3"/>
              </a:cxn>
              <a:cxn ang="0">
                <a:pos x="T4" y="T5"/>
              </a:cxn>
              <a:cxn ang="0">
                <a:pos x="T6" y="T7"/>
              </a:cxn>
            </a:cxnLst>
            <a:rect l="0" t="0" r="r" b="b"/>
            <a:pathLst>
              <a:path w="416" h="530">
                <a:moveTo>
                  <a:pt x="0" y="0"/>
                </a:moveTo>
                <a:cubicBezTo>
                  <a:pt x="201" y="104"/>
                  <a:pt x="352" y="331"/>
                  <a:pt x="416" y="530"/>
                </a:cubicBezTo>
                <a:cubicBezTo>
                  <a:pt x="402" y="524"/>
                  <a:pt x="388" y="520"/>
                  <a:pt x="374" y="517"/>
                </a:cubicBezTo>
                <a:cubicBezTo>
                  <a:pt x="176" y="431"/>
                  <a:pt x="43" y="195"/>
                  <a:pt x="0" y="0"/>
                </a:cubicBezTo>
                <a:close/>
              </a:path>
            </a:pathLst>
          </a:custGeom>
          <a:gradFill>
            <a:gsLst>
              <a:gs pos="0">
                <a:schemeClr val="accent2">
                  <a:lumMod val="81000"/>
                </a:schemeClr>
              </a:gs>
              <a:gs pos="100000">
                <a:schemeClr val="accent2">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5" name="Freeform 11"/>
          <p:cNvSpPr>
            <a:spLocks/>
          </p:cNvSpPr>
          <p:nvPr/>
        </p:nvSpPr>
        <p:spPr bwMode="auto">
          <a:xfrm>
            <a:off x="12006334" y="6002264"/>
            <a:ext cx="2969274" cy="2422942"/>
          </a:xfrm>
          <a:custGeom>
            <a:avLst/>
            <a:gdLst>
              <a:gd name="T0" fmla="*/ 743 w 927"/>
              <a:gd name="T1" fmla="*/ 103 h 760"/>
              <a:gd name="T2" fmla="*/ 807 w 927"/>
              <a:gd name="T3" fmla="*/ 602 h 760"/>
              <a:gd name="T4" fmla="*/ 449 w 927"/>
              <a:gd name="T5" fmla="*/ 731 h 760"/>
              <a:gd name="T6" fmla="*/ 0 w 927"/>
              <a:gd name="T7" fmla="*/ 189 h 760"/>
              <a:gd name="T8" fmla="*/ 232 w 927"/>
              <a:gd name="T9" fmla="*/ 168 h 760"/>
              <a:gd name="T10" fmla="*/ 373 w 927"/>
              <a:gd name="T11" fmla="*/ 68 h 760"/>
              <a:gd name="T12" fmla="*/ 743 w 927"/>
              <a:gd name="T13" fmla="*/ 103 h 760"/>
            </a:gdLst>
            <a:ahLst/>
            <a:cxnLst>
              <a:cxn ang="0">
                <a:pos x="T0" y="T1"/>
              </a:cxn>
              <a:cxn ang="0">
                <a:pos x="T2" y="T3"/>
              </a:cxn>
              <a:cxn ang="0">
                <a:pos x="T4" y="T5"/>
              </a:cxn>
              <a:cxn ang="0">
                <a:pos x="T6" y="T7"/>
              </a:cxn>
              <a:cxn ang="0">
                <a:pos x="T8" y="T9"/>
              </a:cxn>
              <a:cxn ang="0">
                <a:pos x="T10" y="T11"/>
              </a:cxn>
              <a:cxn ang="0">
                <a:pos x="T12" y="T13"/>
              </a:cxn>
            </a:cxnLst>
            <a:rect l="0" t="0" r="r" b="b"/>
            <a:pathLst>
              <a:path w="927" h="760">
                <a:moveTo>
                  <a:pt x="743" y="103"/>
                </a:moveTo>
                <a:cubicBezTo>
                  <a:pt x="899" y="223"/>
                  <a:pt x="927" y="447"/>
                  <a:pt x="807" y="602"/>
                </a:cubicBezTo>
                <a:cubicBezTo>
                  <a:pt x="720" y="714"/>
                  <a:pt x="579" y="760"/>
                  <a:pt x="449" y="731"/>
                </a:cubicBezTo>
                <a:cubicBezTo>
                  <a:pt x="210" y="679"/>
                  <a:pt x="48" y="408"/>
                  <a:pt x="0" y="189"/>
                </a:cubicBezTo>
                <a:cubicBezTo>
                  <a:pt x="80" y="230"/>
                  <a:pt x="164" y="207"/>
                  <a:pt x="232" y="168"/>
                </a:cubicBezTo>
                <a:cubicBezTo>
                  <a:pt x="289" y="135"/>
                  <a:pt x="326" y="96"/>
                  <a:pt x="373" y="68"/>
                </a:cubicBezTo>
                <a:cubicBezTo>
                  <a:pt x="487" y="0"/>
                  <a:pt x="641" y="24"/>
                  <a:pt x="743" y="103"/>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46" name="Freeform 12"/>
          <p:cNvSpPr>
            <a:spLocks/>
          </p:cNvSpPr>
          <p:nvPr/>
        </p:nvSpPr>
        <p:spPr bwMode="auto">
          <a:xfrm>
            <a:off x="13710811" y="9272766"/>
            <a:ext cx="1335893" cy="1687639"/>
          </a:xfrm>
          <a:custGeom>
            <a:avLst/>
            <a:gdLst>
              <a:gd name="T0" fmla="*/ 0 w 417"/>
              <a:gd name="T1" fmla="*/ 0 h 529"/>
              <a:gd name="T2" fmla="*/ 417 w 417"/>
              <a:gd name="T3" fmla="*/ 529 h 529"/>
              <a:gd name="T4" fmla="*/ 374 w 417"/>
              <a:gd name="T5" fmla="*/ 517 h 529"/>
              <a:gd name="T6" fmla="*/ 0 w 417"/>
              <a:gd name="T7" fmla="*/ 0 h 529"/>
            </a:gdLst>
            <a:ahLst/>
            <a:cxnLst>
              <a:cxn ang="0">
                <a:pos x="T0" y="T1"/>
              </a:cxn>
              <a:cxn ang="0">
                <a:pos x="T2" y="T3"/>
              </a:cxn>
              <a:cxn ang="0">
                <a:pos x="T4" y="T5"/>
              </a:cxn>
              <a:cxn ang="0">
                <a:pos x="T6" y="T7"/>
              </a:cxn>
            </a:cxnLst>
            <a:rect l="0" t="0" r="r" b="b"/>
            <a:pathLst>
              <a:path w="417" h="529">
                <a:moveTo>
                  <a:pt x="0" y="0"/>
                </a:moveTo>
                <a:cubicBezTo>
                  <a:pt x="202" y="103"/>
                  <a:pt x="353" y="331"/>
                  <a:pt x="417" y="529"/>
                </a:cubicBezTo>
                <a:cubicBezTo>
                  <a:pt x="403" y="524"/>
                  <a:pt x="388" y="520"/>
                  <a:pt x="374" y="517"/>
                </a:cubicBezTo>
                <a:cubicBezTo>
                  <a:pt x="177" y="431"/>
                  <a:pt x="44" y="195"/>
                  <a:pt x="0" y="0"/>
                </a:cubicBezTo>
                <a:close/>
              </a:path>
            </a:pathLst>
          </a:custGeom>
          <a:gradFill>
            <a:gsLst>
              <a:gs pos="0">
                <a:schemeClr val="accent5">
                  <a:lumMod val="81000"/>
                </a:schemeClr>
              </a:gs>
              <a:gs pos="100000">
                <a:schemeClr val="accent5">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7" name="Freeform 13"/>
          <p:cNvSpPr>
            <a:spLocks/>
          </p:cNvSpPr>
          <p:nvPr/>
        </p:nvSpPr>
        <p:spPr bwMode="auto">
          <a:xfrm>
            <a:off x="13896350" y="8529981"/>
            <a:ext cx="2965531" cy="2421072"/>
          </a:xfrm>
          <a:custGeom>
            <a:avLst/>
            <a:gdLst>
              <a:gd name="T0" fmla="*/ 743 w 926"/>
              <a:gd name="T1" fmla="*/ 103 h 759"/>
              <a:gd name="T2" fmla="*/ 806 w 926"/>
              <a:gd name="T3" fmla="*/ 601 h 759"/>
              <a:gd name="T4" fmla="*/ 448 w 926"/>
              <a:gd name="T5" fmla="*/ 731 h 759"/>
              <a:gd name="T6" fmla="*/ 0 w 926"/>
              <a:gd name="T7" fmla="*/ 189 h 759"/>
              <a:gd name="T8" fmla="*/ 231 w 926"/>
              <a:gd name="T9" fmla="*/ 168 h 759"/>
              <a:gd name="T10" fmla="*/ 372 w 926"/>
              <a:gd name="T11" fmla="*/ 67 h 759"/>
              <a:gd name="T12" fmla="*/ 743 w 926"/>
              <a:gd name="T13" fmla="*/ 103 h 759"/>
            </a:gdLst>
            <a:ahLst/>
            <a:cxnLst>
              <a:cxn ang="0">
                <a:pos x="T0" y="T1"/>
              </a:cxn>
              <a:cxn ang="0">
                <a:pos x="T2" y="T3"/>
              </a:cxn>
              <a:cxn ang="0">
                <a:pos x="T4" y="T5"/>
              </a:cxn>
              <a:cxn ang="0">
                <a:pos x="T6" y="T7"/>
              </a:cxn>
              <a:cxn ang="0">
                <a:pos x="T8" y="T9"/>
              </a:cxn>
              <a:cxn ang="0">
                <a:pos x="T10" y="T11"/>
              </a:cxn>
              <a:cxn ang="0">
                <a:pos x="T12" y="T13"/>
              </a:cxn>
            </a:cxnLst>
            <a:rect l="0" t="0" r="r" b="b"/>
            <a:pathLst>
              <a:path w="926" h="759">
                <a:moveTo>
                  <a:pt x="743" y="103"/>
                </a:moveTo>
                <a:cubicBezTo>
                  <a:pt x="898" y="223"/>
                  <a:pt x="926" y="446"/>
                  <a:pt x="806" y="601"/>
                </a:cubicBezTo>
                <a:cubicBezTo>
                  <a:pt x="719" y="714"/>
                  <a:pt x="578" y="759"/>
                  <a:pt x="448" y="731"/>
                </a:cubicBezTo>
                <a:cubicBezTo>
                  <a:pt x="210" y="678"/>
                  <a:pt x="48" y="408"/>
                  <a:pt x="0" y="189"/>
                </a:cubicBezTo>
                <a:cubicBezTo>
                  <a:pt x="80" y="230"/>
                  <a:pt x="164" y="207"/>
                  <a:pt x="231" y="168"/>
                </a:cubicBezTo>
                <a:cubicBezTo>
                  <a:pt x="288" y="134"/>
                  <a:pt x="325" y="95"/>
                  <a:pt x="372" y="67"/>
                </a:cubicBezTo>
                <a:cubicBezTo>
                  <a:pt x="486" y="0"/>
                  <a:pt x="641" y="23"/>
                  <a:pt x="743" y="103"/>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endParaRPr lang="en-US" sz="3600"/>
          </a:p>
        </p:txBody>
      </p:sp>
      <p:sp>
        <p:nvSpPr>
          <p:cNvPr id="55" name="TextBox 54"/>
          <p:cNvSpPr txBox="1"/>
          <p:nvPr/>
        </p:nvSpPr>
        <p:spPr>
          <a:xfrm>
            <a:off x="2960472" y="4838049"/>
            <a:ext cx="3323731" cy="584843"/>
          </a:xfrm>
          <a:prstGeom prst="rect">
            <a:avLst/>
          </a:prstGeom>
          <a:noFill/>
        </p:spPr>
        <p:txBody>
          <a:bodyPr wrap="none" rtlCol="0">
            <a:spAutoFit/>
          </a:bodyPr>
          <a:lstStyle/>
          <a:p>
            <a:pPr algn="r"/>
            <a:r>
              <a:rPr lang="en-US" sz="3200" dirty="0">
                <a:solidFill>
                  <a:schemeClr val="bg1"/>
                </a:solidFill>
                <a:latin typeface="+mj-lt"/>
              </a:rPr>
              <a:t>Insert title here</a:t>
            </a:r>
          </a:p>
        </p:txBody>
      </p:sp>
      <p:sp>
        <p:nvSpPr>
          <p:cNvPr id="56" name="TextBox 55"/>
          <p:cNvSpPr txBox="1"/>
          <p:nvPr/>
        </p:nvSpPr>
        <p:spPr>
          <a:xfrm>
            <a:off x="1493501" y="5534899"/>
            <a:ext cx="4790702" cy="884640"/>
          </a:xfrm>
          <a:prstGeom prst="rect">
            <a:avLst/>
          </a:prstGeom>
          <a:noFill/>
        </p:spPr>
        <p:txBody>
          <a:bodyPr wrap="square" rtlCol="0">
            <a:spAutoFit/>
          </a:bodyPr>
          <a:lstStyle/>
          <a:p>
            <a:pPr algn="r">
              <a:lnSpc>
                <a:spcPct val="110000"/>
              </a:lnSpc>
            </a:pPr>
            <a:r>
              <a:rPr lang="en-US" sz="2400" dirty="0"/>
              <a:t>Sed perspiciatis unde omnis iste natus voluptatem fringilla.</a:t>
            </a:r>
          </a:p>
        </p:txBody>
      </p:sp>
      <p:sp>
        <p:nvSpPr>
          <p:cNvPr id="61" name="TextBox 60"/>
          <p:cNvSpPr txBox="1"/>
          <p:nvPr/>
        </p:nvSpPr>
        <p:spPr>
          <a:xfrm>
            <a:off x="4979280" y="7068280"/>
            <a:ext cx="3323731" cy="584843"/>
          </a:xfrm>
          <a:prstGeom prst="rect">
            <a:avLst/>
          </a:prstGeom>
          <a:noFill/>
        </p:spPr>
        <p:txBody>
          <a:bodyPr wrap="none" rtlCol="0">
            <a:spAutoFit/>
          </a:bodyPr>
          <a:lstStyle/>
          <a:p>
            <a:pPr algn="r"/>
            <a:r>
              <a:rPr lang="en-US" sz="3200" dirty="0">
                <a:solidFill>
                  <a:schemeClr val="bg1"/>
                </a:solidFill>
                <a:latin typeface="+mj-lt"/>
              </a:rPr>
              <a:t>Insert title here</a:t>
            </a:r>
          </a:p>
        </p:txBody>
      </p:sp>
      <p:sp>
        <p:nvSpPr>
          <p:cNvPr id="62" name="TextBox 61"/>
          <p:cNvSpPr txBox="1"/>
          <p:nvPr/>
        </p:nvSpPr>
        <p:spPr>
          <a:xfrm>
            <a:off x="3512309" y="7765129"/>
            <a:ext cx="4790702" cy="884640"/>
          </a:xfrm>
          <a:prstGeom prst="rect">
            <a:avLst/>
          </a:prstGeom>
          <a:noFill/>
        </p:spPr>
        <p:txBody>
          <a:bodyPr wrap="square" rtlCol="0">
            <a:spAutoFit/>
          </a:bodyPr>
          <a:lstStyle/>
          <a:p>
            <a:pPr algn="r">
              <a:lnSpc>
                <a:spcPct val="110000"/>
              </a:lnSpc>
            </a:pPr>
            <a:r>
              <a:rPr lang="en-US" sz="2400" dirty="0"/>
              <a:t>Sed perspiciatis unde omnis iste natus voluptatem fringilla.</a:t>
            </a:r>
          </a:p>
        </p:txBody>
      </p:sp>
      <p:sp>
        <p:nvSpPr>
          <p:cNvPr id="69" name="TextBox 68"/>
          <p:cNvSpPr txBox="1"/>
          <p:nvPr/>
        </p:nvSpPr>
        <p:spPr>
          <a:xfrm>
            <a:off x="6915762" y="9595996"/>
            <a:ext cx="3323731" cy="584843"/>
          </a:xfrm>
          <a:prstGeom prst="rect">
            <a:avLst/>
          </a:prstGeom>
          <a:noFill/>
        </p:spPr>
        <p:txBody>
          <a:bodyPr wrap="none" rtlCol="0">
            <a:spAutoFit/>
          </a:bodyPr>
          <a:lstStyle/>
          <a:p>
            <a:pPr algn="r"/>
            <a:r>
              <a:rPr lang="en-US" sz="3200" dirty="0">
                <a:solidFill>
                  <a:schemeClr val="bg1"/>
                </a:solidFill>
                <a:latin typeface="+mj-lt"/>
              </a:rPr>
              <a:t>Insert title here</a:t>
            </a:r>
          </a:p>
        </p:txBody>
      </p:sp>
      <p:sp>
        <p:nvSpPr>
          <p:cNvPr id="70" name="TextBox 69"/>
          <p:cNvSpPr txBox="1"/>
          <p:nvPr/>
        </p:nvSpPr>
        <p:spPr>
          <a:xfrm>
            <a:off x="5448791" y="10292846"/>
            <a:ext cx="4790702" cy="884640"/>
          </a:xfrm>
          <a:prstGeom prst="rect">
            <a:avLst/>
          </a:prstGeom>
          <a:noFill/>
        </p:spPr>
        <p:txBody>
          <a:bodyPr wrap="square" rtlCol="0">
            <a:spAutoFit/>
          </a:bodyPr>
          <a:lstStyle/>
          <a:p>
            <a:pPr algn="r">
              <a:lnSpc>
                <a:spcPct val="110000"/>
              </a:lnSpc>
            </a:pPr>
            <a:r>
              <a:rPr lang="en-US" sz="2400" dirty="0"/>
              <a:t>Sed perspiciatis unde omnis iste natus voluptatem fringilla.</a:t>
            </a:r>
          </a:p>
        </p:txBody>
      </p:sp>
      <p:sp>
        <p:nvSpPr>
          <p:cNvPr id="76" name="TextBox 75"/>
          <p:cNvSpPr txBox="1"/>
          <p:nvPr/>
        </p:nvSpPr>
        <p:spPr>
          <a:xfrm flipH="1">
            <a:off x="14199759" y="4136424"/>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80" name="TextBox 79"/>
          <p:cNvSpPr txBox="1"/>
          <p:nvPr/>
        </p:nvSpPr>
        <p:spPr>
          <a:xfrm flipH="1">
            <a:off x="14199759" y="4833274"/>
            <a:ext cx="4790702" cy="884640"/>
          </a:xfrm>
          <a:prstGeom prst="rect">
            <a:avLst/>
          </a:prstGeom>
          <a:noFill/>
        </p:spPr>
        <p:txBody>
          <a:bodyPr wrap="square" rtlCol="0">
            <a:spAutoFit/>
          </a:bodyPr>
          <a:lstStyle/>
          <a:p>
            <a:pPr>
              <a:lnSpc>
                <a:spcPct val="110000"/>
              </a:lnSpc>
            </a:pPr>
            <a:r>
              <a:rPr lang="en-US" sz="2400" dirty="0"/>
              <a:t>Sed perspiciatis unde omnis iste natus voluptatem fringilla.</a:t>
            </a:r>
          </a:p>
        </p:txBody>
      </p:sp>
      <p:sp>
        <p:nvSpPr>
          <p:cNvPr id="85" name="TextBox 84"/>
          <p:cNvSpPr txBox="1"/>
          <p:nvPr/>
        </p:nvSpPr>
        <p:spPr>
          <a:xfrm flipH="1">
            <a:off x="16216696" y="6366654"/>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86" name="TextBox 85"/>
          <p:cNvSpPr txBox="1"/>
          <p:nvPr/>
        </p:nvSpPr>
        <p:spPr>
          <a:xfrm flipH="1">
            <a:off x="16216697" y="7063504"/>
            <a:ext cx="4790702" cy="884640"/>
          </a:xfrm>
          <a:prstGeom prst="rect">
            <a:avLst/>
          </a:prstGeom>
          <a:noFill/>
        </p:spPr>
        <p:txBody>
          <a:bodyPr wrap="square" rtlCol="0">
            <a:spAutoFit/>
          </a:bodyPr>
          <a:lstStyle/>
          <a:p>
            <a:pPr>
              <a:lnSpc>
                <a:spcPct val="110000"/>
              </a:lnSpc>
            </a:pPr>
            <a:r>
              <a:rPr lang="en-US" sz="2400" dirty="0"/>
              <a:t>Sed perspiciatis unde omnis iste natus voluptatem fringilla.</a:t>
            </a:r>
          </a:p>
        </p:txBody>
      </p:sp>
      <p:sp>
        <p:nvSpPr>
          <p:cNvPr id="88" name="TextBox 87"/>
          <p:cNvSpPr txBox="1"/>
          <p:nvPr/>
        </p:nvSpPr>
        <p:spPr>
          <a:xfrm flipH="1">
            <a:off x="18102971" y="8893439"/>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104" name="TextBox 103"/>
          <p:cNvSpPr txBox="1"/>
          <p:nvPr/>
        </p:nvSpPr>
        <p:spPr>
          <a:xfrm flipH="1">
            <a:off x="18102971" y="9590288"/>
            <a:ext cx="4790702" cy="884640"/>
          </a:xfrm>
          <a:prstGeom prst="rect">
            <a:avLst/>
          </a:prstGeom>
          <a:noFill/>
        </p:spPr>
        <p:txBody>
          <a:bodyPr wrap="square" rtlCol="0">
            <a:spAutoFit/>
          </a:bodyPr>
          <a:lstStyle/>
          <a:p>
            <a:pPr>
              <a:lnSpc>
                <a:spcPct val="110000"/>
              </a:lnSpc>
            </a:pPr>
            <a:r>
              <a:rPr lang="en-US" sz="2400" dirty="0"/>
              <a:t>Sed perspiciatis unde omnis iste natus voluptatem fringilla.</a:t>
            </a:r>
          </a:p>
        </p:txBody>
      </p:sp>
      <p:sp>
        <p:nvSpPr>
          <p:cNvPr id="105" name="TextBox 104"/>
          <p:cNvSpPr txBox="1"/>
          <p:nvPr/>
        </p:nvSpPr>
        <p:spPr>
          <a:xfrm>
            <a:off x="12657911" y="9743236"/>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6" name="TextBox 105"/>
          <p:cNvSpPr txBox="1"/>
          <p:nvPr/>
        </p:nvSpPr>
        <p:spPr>
          <a:xfrm>
            <a:off x="8672462" y="498084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7" name="TextBox 106"/>
          <p:cNvSpPr txBox="1"/>
          <p:nvPr/>
        </p:nvSpPr>
        <p:spPr>
          <a:xfrm>
            <a:off x="10786913" y="7313830"/>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8" name="TextBox 107"/>
          <p:cNvSpPr txBox="1"/>
          <p:nvPr/>
        </p:nvSpPr>
        <p:spPr>
          <a:xfrm>
            <a:off x="13398953" y="6609581"/>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9" name="TextBox 108"/>
          <p:cNvSpPr txBox="1"/>
          <p:nvPr/>
        </p:nvSpPr>
        <p:spPr>
          <a:xfrm>
            <a:off x="11385806" y="4339226"/>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10" name="TextBox 109"/>
          <p:cNvSpPr txBox="1"/>
          <p:nvPr/>
        </p:nvSpPr>
        <p:spPr>
          <a:xfrm>
            <a:off x="15219445" y="9155674"/>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2" name="Title 1">
            <a:extLst>
              <a:ext uri="{FF2B5EF4-FFF2-40B4-BE49-F238E27FC236}">
                <a16:creationId xmlns:a16="http://schemas.microsoft.com/office/drawing/2014/main" id="{9EB68914-76DD-436B-8422-F08A4885D7A6}"/>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122363790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5"/>
          <p:cNvSpPr>
            <a:spLocks/>
          </p:cNvSpPr>
          <p:nvPr/>
        </p:nvSpPr>
        <p:spPr bwMode="auto">
          <a:xfrm>
            <a:off x="1993963" y="4437064"/>
            <a:ext cx="4073019" cy="3563040"/>
          </a:xfrm>
          <a:custGeom>
            <a:avLst/>
            <a:gdLst>
              <a:gd name="T0" fmla="*/ 700 w 700"/>
              <a:gd name="T1" fmla="*/ 307 h 613"/>
              <a:gd name="T2" fmla="*/ 503 w 700"/>
              <a:gd name="T3" fmla="*/ 504 h 613"/>
              <a:gd name="T4" fmla="*/ 109 w 700"/>
              <a:gd name="T5" fmla="*/ 504 h 613"/>
              <a:gd name="T6" fmla="*/ 109 w 700"/>
              <a:gd name="T7" fmla="*/ 504 h 613"/>
              <a:gd name="T8" fmla="*/ 109 w 700"/>
              <a:gd name="T9" fmla="*/ 109 h 613"/>
              <a:gd name="T10" fmla="*/ 109 w 700"/>
              <a:gd name="T11" fmla="*/ 109 h 613"/>
              <a:gd name="T12" fmla="*/ 503 w 700"/>
              <a:gd name="T13" fmla="*/ 109 h 613"/>
              <a:gd name="T14" fmla="*/ 700 w 700"/>
              <a:gd name="T15" fmla="*/ 307 h 6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0" h="613">
                <a:moveTo>
                  <a:pt x="700" y="307"/>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lnTo>
                  <a:pt x="700" y="307"/>
                </a:lnTo>
                <a:close/>
              </a:path>
            </a:pathLst>
          </a:custGeom>
          <a:solidFill>
            <a:schemeClr val="tx2"/>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32" name="Freeform 6"/>
          <p:cNvSpPr>
            <a:spLocks/>
          </p:cNvSpPr>
          <p:nvPr/>
        </p:nvSpPr>
        <p:spPr bwMode="auto">
          <a:xfrm>
            <a:off x="1993964" y="4437064"/>
            <a:ext cx="3563042" cy="3563040"/>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tx2"/>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182901" tIns="91451" rIns="182901" bIns="91451" numCol="1" anchor="t" anchorCtr="0" compatLnSpc="1">
            <a:prstTxWarp prst="textNoShape">
              <a:avLst/>
            </a:prstTxWarp>
          </a:bodyPr>
          <a:lstStyle/>
          <a:p>
            <a:endParaRPr lang="en-US" sz="3600"/>
          </a:p>
        </p:txBody>
      </p:sp>
      <p:sp>
        <p:nvSpPr>
          <p:cNvPr id="33" name="Freeform 7"/>
          <p:cNvSpPr>
            <a:spLocks/>
          </p:cNvSpPr>
          <p:nvPr/>
        </p:nvSpPr>
        <p:spPr bwMode="auto">
          <a:xfrm>
            <a:off x="2245550" y="4685252"/>
            <a:ext cx="3059866" cy="3066663"/>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34" name="Freeform 8"/>
          <p:cNvSpPr>
            <a:spLocks/>
          </p:cNvSpPr>
          <p:nvPr/>
        </p:nvSpPr>
        <p:spPr bwMode="auto">
          <a:xfrm>
            <a:off x="6200466" y="4437064"/>
            <a:ext cx="4079820" cy="3563040"/>
          </a:xfrm>
          <a:custGeom>
            <a:avLst/>
            <a:gdLst>
              <a:gd name="T0" fmla="*/ 701 w 701"/>
              <a:gd name="T1" fmla="*/ 307 h 613"/>
              <a:gd name="T2" fmla="*/ 504 w 701"/>
              <a:gd name="T3" fmla="*/ 504 h 613"/>
              <a:gd name="T4" fmla="*/ 109 w 701"/>
              <a:gd name="T5" fmla="*/ 504 h 613"/>
              <a:gd name="T6" fmla="*/ 109 w 701"/>
              <a:gd name="T7" fmla="*/ 504 h 613"/>
              <a:gd name="T8" fmla="*/ 109 w 701"/>
              <a:gd name="T9" fmla="*/ 109 h 613"/>
              <a:gd name="T10" fmla="*/ 109 w 701"/>
              <a:gd name="T11" fmla="*/ 109 h 613"/>
              <a:gd name="T12" fmla="*/ 504 w 701"/>
              <a:gd name="T13" fmla="*/ 109 h 613"/>
              <a:gd name="T14" fmla="*/ 701 w 701"/>
              <a:gd name="T15" fmla="*/ 307 h 6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1" h="613">
                <a:moveTo>
                  <a:pt x="701" y="307"/>
                </a:moveTo>
                <a:cubicBezTo>
                  <a:pt x="504" y="504"/>
                  <a:pt x="504" y="504"/>
                  <a:pt x="504" y="504"/>
                </a:cubicBezTo>
                <a:cubicBezTo>
                  <a:pt x="395" y="613"/>
                  <a:pt x="218" y="613"/>
                  <a:pt x="109" y="504"/>
                </a:cubicBezTo>
                <a:cubicBezTo>
                  <a:pt x="109" y="504"/>
                  <a:pt x="109" y="504"/>
                  <a:pt x="109" y="504"/>
                </a:cubicBezTo>
                <a:cubicBezTo>
                  <a:pt x="0" y="395"/>
                  <a:pt x="0" y="218"/>
                  <a:pt x="109" y="109"/>
                </a:cubicBezTo>
                <a:cubicBezTo>
                  <a:pt x="109" y="109"/>
                  <a:pt x="109" y="109"/>
                  <a:pt x="109" y="109"/>
                </a:cubicBezTo>
                <a:cubicBezTo>
                  <a:pt x="218" y="0"/>
                  <a:pt x="395" y="0"/>
                  <a:pt x="504" y="109"/>
                </a:cubicBezTo>
                <a:lnTo>
                  <a:pt x="701" y="307"/>
                </a:lnTo>
                <a:close/>
              </a:path>
            </a:pathLst>
          </a:custGeom>
          <a:solidFill>
            <a:schemeClr val="accent1"/>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35" name="Freeform 9"/>
          <p:cNvSpPr>
            <a:spLocks/>
          </p:cNvSpPr>
          <p:nvPr/>
        </p:nvSpPr>
        <p:spPr bwMode="auto">
          <a:xfrm>
            <a:off x="6200464" y="4437064"/>
            <a:ext cx="3566443" cy="3563040"/>
          </a:xfrm>
          <a:custGeom>
            <a:avLst/>
            <a:gdLst>
              <a:gd name="T0" fmla="*/ 504 w 613"/>
              <a:gd name="T1" fmla="*/ 504 h 613"/>
              <a:gd name="T2" fmla="*/ 504 w 613"/>
              <a:gd name="T3" fmla="*/ 504 h 613"/>
              <a:gd name="T4" fmla="*/ 109 w 613"/>
              <a:gd name="T5" fmla="*/ 504 h 613"/>
              <a:gd name="T6" fmla="*/ 109 w 613"/>
              <a:gd name="T7" fmla="*/ 504 h 613"/>
              <a:gd name="T8" fmla="*/ 109 w 613"/>
              <a:gd name="T9" fmla="*/ 109 h 613"/>
              <a:gd name="T10" fmla="*/ 109 w 613"/>
              <a:gd name="T11" fmla="*/ 109 h 613"/>
              <a:gd name="T12" fmla="*/ 504 w 613"/>
              <a:gd name="T13" fmla="*/ 109 h 613"/>
              <a:gd name="T14" fmla="*/ 504 w 613"/>
              <a:gd name="T15" fmla="*/ 109 h 613"/>
              <a:gd name="T16" fmla="*/ 504 w 613"/>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3" h="613">
                <a:moveTo>
                  <a:pt x="504" y="504"/>
                </a:moveTo>
                <a:cubicBezTo>
                  <a:pt x="504" y="504"/>
                  <a:pt x="504" y="504"/>
                  <a:pt x="504" y="504"/>
                </a:cubicBezTo>
                <a:cubicBezTo>
                  <a:pt x="395" y="613"/>
                  <a:pt x="218" y="613"/>
                  <a:pt x="109" y="504"/>
                </a:cubicBezTo>
                <a:cubicBezTo>
                  <a:pt x="109" y="504"/>
                  <a:pt x="109" y="504"/>
                  <a:pt x="109" y="504"/>
                </a:cubicBezTo>
                <a:cubicBezTo>
                  <a:pt x="0" y="395"/>
                  <a:pt x="0" y="218"/>
                  <a:pt x="109" y="109"/>
                </a:cubicBezTo>
                <a:cubicBezTo>
                  <a:pt x="109" y="109"/>
                  <a:pt x="109" y="109"/>
                  <a:pt x="109" y="109"/>
                </a:cubicBezTo>
                <a:cubicBezTo>
                  <a:pt x="218" y="0"/>
                  <a:pt x="395" y="0"/>
                  <a:pt x="504" y="109"/>
                </a:cubicBezTo>
                <a:cubicBezTo>
                  <a:pt x="504" y="109"/>
                  <a:pt x="504" y="109"/>
                  <a:pt x="504" y="109"/>
                </a:cubicBezTo>
                <a:cubicBezTo>
                  <a:pt x="613" y="218"/>
                  <a:pt x="613" y="395"/>
                  <a:pt x="504" y="504"/>
                </a:cubicBezTo>
                <a:close/>
              </a:path>
            </a:pathLst>
          </a:custGeom>
          <a:solidFill>
            <a:schemeClr val="accent1"/>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182901" tIns="91451" rIns="182901" bIns="91451" numCol="1" anchor="t" anchorCtr="0" compatLnSpc="1">
            <a:prstTxWarp prst="textNoShape">
              <a:avLst/>
            </a:prstTxWarp>
          </a:bodyPr>
          <a:lstStyle/>
          <a:p>
            <a:endParaRPr lang="en-US" sz="3600"/>
          </a:p>
        </p:txBody>
      </p:sp>
      <p:sp>
        <p:nvSpPr>
          <p:cNvPr id="36" name="Freeform 10"/>
          <p:cNvSpPr>
            <a:spLocks/>
          </p:cNvSpPr>
          <p:nvPr/>
        </p:nvSpPr>
        <p:spPr bwMode="auto">
          <a:xfrm>
            <a:off x="6450353" y="4685252"/>
            <a:ext cx="3066665" cy="3066663"/>
          </a:xfrm>
          <a:custGeom>
            <a:avLst/>
            <a:gdLst>
              <a:gd name="T0" fmla="*/ 433 w 527"/>
              <a:gd name="T1" fmla="*/ 433 h 527"/>
              <a:gd name="T2" fmla="*/ 433 w 527"/>
              <a:gd name="T3" fmla="*/ 433 h 527"/>
              <a:gd name="T4" fmla="*/ 94 w 527"/>
              <a:gd name="T5" fmla="*/ 433 h 527"/>
              <a:gd name="T6" fmla="*/ 94 w 527"/>
              <a:gd name="T7" fmla="*/ 433 h 527"/>
              <a:gd name="T8" fmla="*/ 94 w 527"/>
              <a:gd name="T9" fmla="*/ 94 h 527"/>
              <a:gd name="T10" fmla="*/ 94 w 527"/>
              <a:gd name="T11" fmla="*/ 94 h 527"/>
              <a:gd name="T12" fmla="*/ 433 w 527"/>
              <a:gd name="T13" fmla="*/ 94 h 527"/>
              <a:gd name="T14" fmla="*/ 433 w 527"/>
              <a:gd name="T15" fmla="*/ 94 h 527"/>
              <a:gd name="T16" fmla="*/ 433 w 527"/>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7" h="527">
                <a:moveTo>
                  <a:pt x="433" y="433"/>
                </a:moveTo>
                <a:cubicBezTo>
                  <a:pt x="433" y="433"/>
                  <a:pt x="433" y="433"/>
                  <a:pt x="433" y="433"/>
                </a:cubicBezTo>
                <a:cubicBezTo>
                  <a:pt x="339" y="527"/>
                  <a:pt x="188" y="527"/>
                  <a:pt x="94" y="433"/>
                </a:cubicBezTo>
                <a:cubicBezTo>
                  <a:pt x="94" y="433"/>
                  <a:pt x="94" y="433"/>
                  <a:pt x="94" y="433"/>
                </a:cubicBezTo>
                <a:cubicBezTo>
                  <a:pt x="0" y="339"/>
                  <a:pt x="0" y="188"/>
                  <a:pt x="94" y="94"/>
                </a:cubicBezTo>
                <a:cubicBezTo>
                  <a:pt x="94" y="94"/>
                  <a:pt x="94" y="94"/>
                  <a:pt x="94" y="94"/>
                </a:cubicBezTo>
                <a:cubicBezTo>
                  <a:pt x="188" y="0"/>
                  <a:pt x="339" y="0"/>
                  <a:pt x="433" y="94"/>
                </a:cubicBezTo>
                <a:cubicBezTo>
                  <a:pt x="433" y="94"/>
                  <a:pt x="433" y="94"/>
                  <a:pt x="433" y="94"/>
                </a:cubicBezTo>
                <a:cubicBezTo>
                  <a:pt x="527" y="188"/>
                  <a:pt x="527" y="339"/>
                  <a:pt x="433" y="433"/>
                </a:cubicBezTo>
                <a:close/>
              </a:path>
            </a:pathLst>
          </a:custGeom>
          <a:solidFill>
            <a:srgbClr val="FFFFFF"/>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37" name="Freeform 11"/>
          <p:cNvSpPr>
            <a:spLocks/>
          </p:cNvSpPr>
          <p:nvPr/>
        </p:nvSpPr>
        <p:spPr bwMode="auto">
          <a:xfrm>
            <a:off x="10413767" y="4437064"/>
            <a:ext cx="4073019" cy="3563040"/>
          </a:xfrm>
          <a:custGeom>
            <a:avLst/>
            <a:gdLst>
              <a:gd name="T0" fmla="*/ 700 w 700"/>
              <a:gd name="T1" fmla="*/ 307 h 613"/>
              <a:gd name="T2" fmla="*/ 503 w 700"/>
              <a:gd name="T3" fmla="*/ 504 h 613"/>
              <a:gd name="T4" fmla="*/ 109 w 700"/>
              <a:gd name="T5" fmla="*/ 504 h 613"/>
              <a:gd name="T6" fmla="*/ 109 w 700"/>
              <a:gd name="T7" fmla="*/ 504 h 613"/>
              <a:gd name="T8" fmla="*/ 109 w 700"/>
              <a:gd name="T9" fmla="*/ 109 h 613"/>
              <a:gd name="T10" fmla="*/ 109 w 700"/>
              <a:gd name="T11" fmla="*/ 109 h 613"/>
              <a:gd name="T12" fmla="*/ 503 w 700"/>
              <a:gd name="T13" fmla="*/ 109 h 613"/>
              <a:gd name="T14" fmla="*/ 700 w 700"/>
              <a:gd name="T15" fmla="*/ 307 h 6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0" h="613">
                <a:moveTo>
                  <a:pt x="700" y="307"/>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lnTo>
                  <a:pt x="700" y="307"/>
                </a:lnTo>
                <a:close/>
              </a:path>
            </a:pathLst>
          </a:custGeom>
          <a:solidFill>
            <a:schemeClr val="accent3"/>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38" name="Freeform 12"/>
          <p:cNvSpPr>
            <a:spLocks/>
          </p:cNvSpPr>
          <p:nvPr/>
        </p:nvSpPr>
        <p:spPr bwMode="auto">
          <a:xfrm>
            <a:off x="10413768" y="4437064"/>
            <a:ext cx="3563042" cy="3563040"/>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accent3"/>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182901" tIns="91451" rIns="182901" bIns="91451" numCol="1" anchor="t" anchorCtr="0" compatLnSpc="1">
            <a:prstTxWarp prst="textNoShape">
              <a:avLst/>
            </a:prstTxWarp>
          </a:bodyPr>
          <a:lstStyle/>
          <a:p>
            <a:endParaRPr lang="en-US" sz="3600"/>
          </a:p>
        </p:txBody>
      </p:sp>
      <p:sp>
        <p:nvSpPr>
          <p:cNvPr id="48" name="Freeform 13"/>
          <p:cNvSpPr>
            <a:spLocks/>
          </p:cNvSpPr>
          <p:nvPr/>
        </p:nvSpPr>
        <p:spPr bwMode="auto">
          <a:xfrm>
            <a:off x="10665354" y="4685252"/>
            <a:ext cx="3059866" cy="3066663"/>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9" name="Freeform 14"/>
          <p:cNvSpPr>
            <a:spLocks/>
          </p:cNvSpPr>
          <p:nvPr/>
        </p:nvSpPr>
        <p:spPr bwMode="auto">
          <a:xfrm>
            <a:off x="14620268" y="4437064"/>
            <a:ext cx="4076420" cy="3563040"/>
          </a:xfrm>
          <a:custGeom>
            <a:avLst/>
            <a:gdLst>
              <a:gd name="T0" fmla="*/ 701 w 701"/>
              <a:gd name="T1" fmla="*/ 307 h 613"/>
              <a:gd name="T2" fmla="*/ 504 w 701"/>
              <a:gd name="T3" fmla="*/ 504 h 613"/>
              <a:gd name="T4" fmla="*/ 109 w 701"/>
              <a:gd name="T5" fmla="*/ 504 h 613"/>
              <a:gd name="T6" fmla="*/ 109 w 701"/>
              <a:gd name="T7" fmla="*/ 504 h 613"/>
              <a:gd name="T8" fmla="*/ 109 w 701"/>
              <a:gd name="T9" fmla="*/ 109 h 613"/>
              <a:gd name="T10" fmla="*/ 109 w 701"/>
              <a:gd name="T11" fmla="*/ 109 h 613"/>
              <a:gd name="T12" fmla="*/ 504 w 701"/>
              <a:gd name="T13" fmla="*/ 109 h 613"/>
              <a:gd name="T14" fmla="*/ 701 w 701"/>
              <a:gd name="T15" fmla="*/ 307 h 6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1" h="613">
                <a:moveTo>
                  <a:pt x="701" y="307"/>
                </a:moveTo>
                <a:cubicBezTo>
                  <a:pt x="504" y="504"/>
                  <a:pt x="504" y="504"/>
                  <a:pt x="504" y="504"/>
                </a:cubicBezTo>
                <a:cubicBezTo>
                  <a:pt x="395" y="613"/>
                  <a:pt x="218" y="613"/>
                  <a:pt x="109" y="504"/>
                </a:cubicBezTo>
                <a:cubicBezTo>
                  <a:pt x="109" y="504"/>
                  <a:pt x="109" y="504"/>
                  <a:pt x="109" y="504"/>
                </a:cubicBezTo>
                <a:cubicBezTo>
                  <a:pt x="0" y="395"/>
                  <a:pt x="0" y="218"/>
                  <a:pt x="109" y="109"/>
                </a:cubicBezTo>
                <a:cubicBezTo>
                  <a:pt x="109" y="109"/>
                  <a:pt x="109" y="109"/>
                  <a:pt x="109" y="109"/>
                </a:cubicBezTo>
                <a:cubicBezTo>
                  <a:pt x="218" y="0"/>
                  <a:pt x="395" y="0"/>
                  <a:pt x="504" y="109"/>
                </a:cubicBezTo>
                <a:lnTo>
                  <a:pt x="701" y="307"/>
                </a:lnTo>
                <a:close/>
              </a:path>
            </a:pathLst>
          </a:custGeom>
          <a:solidFill>
            <a:schemeClr val="accent5"/>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0" name="Freeform 15"/>
          <p:cNvSpPr>
            <a:spLocks/>
          </p:cNvSpPr>
          <p:nvPr/>
        </p:nvSpPr>
        <p:spPr bwMode="auto">
          <a:xfrm>
            <a:off x="14620269" y="4437064"/>
            <a:ext cx="3559642" cy="3563040"/>
          </a:xfrm>
          <a:custGeom>
            <a:avLst/>
            <a:gdLst>
              <a:gd name="T0" fmla="*/ 504 w 612"/>
              <a:gd name="T1" fmla="*/ 504 h 613"/>
              <a:gd name="T2" fmla="*/ 504 w 612"/>
              <a:gd name="T3" fmla="*/ 504 h 613"/>
              <a:gd name="T4" fmla="*/ 109 w 612"/>
              <a:gd name="T5" fmla="*/ 504 h 613"/>
              <a:gd name="T6" fmla="*/ 109 w 612"/>
              <a:gd name="T7" fmla="*/ 504 h 613"/>
              <a:gd name="T8" fmla="*/ 109 w 612"/>
              <a:gd name="T9" fmla="*/ 109 h 613"/>
              <a:gd name="T10" fmla="*/ 109 w 612"/>
              <a:gd name="T11" fmla="*/ 109 h 613"/>
              <a:gd name="T12" fmla="*/ 504 w 612"/>
              <a:gd name="T13" fmla="*/ 109 h 613"/>
              <a:gd name="T14" fmla="*/ 504 w 612"/>
              <a:gd name="T15" fmla="*/ 109 h 613"/>
              <a:gd name="T16" fmla="*/ 504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4" y="504"/>
                </a:moveTo>
                <a:cubicBezTo>
                  <a:pt x="504" y="504"/>
                  <a:pt x="504" y="504"/>
                  <a:pt x="504" y="504"/>
                </a:cubicBezTo>
                <a:cubicBezTo>
                  <a:pt x="395" y="613"/>
                  <a:pt x="218" y="613"/>
                  <a:pt x="109" y="504"/>
                </a:cubicBezTo>
                <a:cubicBezTo>
                  <a:pt x="109" y="504"/>
                  <a:pt x="109" y="504"/>
                  <a:pt x="109" y="504"/>
                </a:cubicBezTo>
                <a:cubicBezTo>
                  <a:pt x="0" y="395"/>
                  <a:pt x="0" y="218"/>
                  <a:pt x="109" y="109"/>
                </a:cubicBezTo>
                <a:cubicBezTo>
                  <a:pt x="109" y="109"/>
                  <a:pt x="109" y="109"/>
                  <a:pt x="109" y="109"/>
                </a:cubicBezTo>
                <a:cubicBezTo>
                  <a:pt x="218" y="0"/>
                  <a:pt x="395" y="0"/>
                  <a:pt x="504" y="109"/>
                </a:cubicBezTo>
                <a:cubicBezTo>
                  <a:pt x="504" y="109"/>
                  <a:pt x="504" y="109"/>
                  <a:pt x="504" y="109"/>
                </a:cubicBezTo>
                <a:cubicBezTo>
                  <a:pt x="612" y="218"/>
                  <a:pt x="612" y="395"/>
                  <a:pt x="504" y="504"/>
                </a:cubicBezTo>
                <a:close/>
              </a:path>
            </a:pathLst>
          </a:custGeom>
          <a:solidFill>
            <a:schemeClr val="accent5"/>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182901" tIns="91451" rIns="182901" bIns="91451" numCol="1" anchor="t" anchorCtr="0" compatLnSpc="1">
            <a:prstTxWarp prst="textNoShape">
              <a:avLst/>
            </a:prstTxWarp>
          </a:bodyPr>
          <a:lstStyle/>
          <a:p>
            <a:endParaRPr lang="en-US" sz="3600"/>
          </a:p>
        </p:txBody>
      </p:sp>
      <p:sp>
        <p:nvSpPr>
          <p:cNvPr id="51" name="Freeform 16"/>
          <p:cNvSpPr>
            <a:spLocks/>
          </p:cNvSpPr>
          <p:nvPr/>
        </p:nvSpPr>
        <p:spPr bwMode="auto">
          <a:xfrm>
            <a:off x="14866757" y="4685252"/>
            <a:ext cx="3066665" cy="3066663"/>
          </a:xfrm>
          <a:custGeom>
            <a:avLst/>
            <a:gdLst>
              <a:gd name="T0" fmla="*/ 433 w 527"/>
              <a:gd name="T1" fmla="*/ 433 h 527"/>
              <a:gd name="T2" fmla="*/ 433 w 527"/>
              <a:gd name="T3" fmla="*/ 433 h 527"/>
              <a:gd name="T4" fmla="*/ 94 w 527"/>
              <a:gd name="T5" fmla="*/ 433 h 527"/>
              <a:gd name="T6" fmla="*/ 94 w 527"/>
              <a:gd name="T7" fmla="*/ 433 h 527"/>
              <a:gd name="T8" fmla="*/ 94 w 527"/>
              <a:gd name="T9" fmla="*/ 94 h 527"/>
              <a:gd name="T10" fmla="*/ 94 w 527"/>
              <a:gd name="T11" fmla="*/ 94 h 527"/>
              <a:gd name="T12" fmla="*/ 433 w 527"/>
              <a:gd name="T13" fmla="*/ 94 h 527"/>
              <a:gd name="T14" fmla="*/ 433 w 527"/>
              <a:gd name="T15" fmla="*/ 94 h 527"/>
              <a:gd name="T16" fmla="*/ 433 w 527"/>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7" h="527">
                <a:moveTo>
                  <a:pt x="433" y="433"/>
                </a:moveTo>
                <a:cubicBezTo>
                  <a:pt x="433" y="433"/>
                  <a:pt x="433" y="433"/>
                  <a:pt x="433" y="433"/>
                </a:cubicBezTo>
                <a:cubicBezTo>
                  <a:pt x="339" y="527"/>
                  <a:pt x="187" y="527"/>
                  <a:pt x="94" y="433"/>
                </a:cubicBezTo>
                <a:cubicBezTo>
                  <a:pt x="94" y="433"/>
                  <a:pt x="94" y="433"/>
                  <a:pt x="94" y="433"/>
                </a:cubicBezTo>
                <a:cubicBezTo>
                  <a:pt x="0" y="339"/>
                  <a:pt x="0" y="188"/>
                  <a:pt x="94" y="94"/>
                </a:cubicBezTo>
                <a:cubicBezTo>
                  <a:pt x="94" y="94"/>
                  <a:pt x="94" y="94"/>
                  <a:pt x="94" y="94"/>
                </a:cubicBezTo>
                <a:cubicBezTo>
                  <a:pt x="187" y="0"/>
                  <a:pt x="339" y="0"/>
                  <a:pt x="433" y="94"/>
                </a:cubicBezTo>
                <a:cubicBezTo>
                  <a:pt x="433" y="94"/>
                  <a:pt x="433" y="94"/>
                  <a:pt x="433" y="94"/>
                </a:cubicBezTo>
                <a:cubicBezTo>
                  <a:pt x="527" y="188"/>
                  <a:pt x="527" y="339"/>
                  <a:pt x="433" y="433"/>
                </a:cubicBezTo>
                <a:close/>
              </a:path>
            </a:pathLst>
          </a:custGeom>
          <a:solidFill>
            <a:srgbClr val="FFFFFF"/>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2" name="Freeform 17"/>
          <p:cNvSpPr>
            <a:spLocks/>
          </p:cNvSpPr>
          <p:nvPr/>
        </p:nvSpPr>
        <p:spPr bwMode="auto">
          <a:xfrm>
            <a:off x="18830170" y="4437064"/>
            <a:ext cx="3563042" cy="3563040"/>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accent6"/>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182901" tIns="91451" rIns="182901" bIns="91451" numCol="1" anchor="t" anchorCtr="0" compatLnSpc="1">
            <a:prstTxWarp prst="textNoShape">
              <a:avLst/>
            </a:prstTxWarp>
          </a:bodyPr>
          <a:lstStyle/>
          <a:p>
            <a:endParaRPr lang="en-US" sz="3600"/>
          </a:p>
        </p:txBody>
      </p:sp>
      <p:sp>
        <p:nvSpPr>
          <p:cNvPr id="53" name="Freeform 18"/>
          <p:cNvSpPr>
            <a:spLocks/>
          </p:cNvSpPr>
          <p:nvPr/>
        </p:nvSpPr>
        <p:spPr bwMode="auto">
          <a:xfrm>
            <a:off x="19081756" y="4685252"/>
            <a:ext cx="3059866" cy="3066663"/>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4" name="TextBox 53"/>
          <p:cNvSpPr txBox="1"/>
          <p:nvPr/>
        </p:nvSpPr>
        <p:spPr>
          <a:xfrm>
            <a:off x="11894531" y="563374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57" name="TextBox 56"/>
          <p:cNvSpPr txBox="1"/>
          <p:nvPr/>
        </p:nvSpPr>
        <p:spPr>
          <a:xfrm>
            <a:off x="3474726" y="563374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58" name="TextBox 57"/>
          <p:cNvSpPr txBox="1"/>
          <p:nvPr/>
        </p:nvSpPr>
        <p:spPr>
          <a:xfrm>
            <a:off x="7682927" y="563374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60" name="TextBox 59"/>
          <p:cNvSpPr txBox="1"/>
          <p:nvPr/>
        </p:nvSpPr>
        <p:spPr>
          <a:xfrm>
            <a:off x="20310933" y="563374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63" name="TextBox 62"/>
          <p:cNvSpPr txBox="1"/>
          <p:nvPr/>
        </p:nvSpPr>
        <p:spPr>
          <a:xfrm>
            <a:off x="16099331" y="563374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64" name="TextBox 63"/>
          <p:cNvSpPr txBox="1"/>
          <p:nvPr/>
        </p:nvSpPr>
        <p:spPr>
          <a:xfrm>
            <a:off x="2621831" y="8684153"/>
            <a:ext cx="2307310"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r>
              <a:rPr lang="en-US" sz="3200" dirty="0"/>
              <a:t>Insert title</a:t>
            </a:r>
          </a:p>
        </p:txBody>
      </p:sp>
      <p:sp>
        <p:nvSpPr>
          <p:cNvPr id="65" name="TextBox 64"/>
          <p:cNvSpPr txBox="1"/>
          <p:nvPr/>
        </p:nvSpPr>
        <p:spPr>
          <a:xfrm>
            <a:off x="6830032" y="8684153"/>
            <a:ext cx="2307310"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r>
              <a:rPr lang="en-US" sz="3200" dirty="0"/>
              <a:t>Insert title</a:t>
            </a:r>
          </a:p>
        </p:txBody>
      </p:sp>
      <p:sp>
        <p:nvSpPr>
          <p:cNvPr id="66" name="TextBox 65"/>
          <p:cNvSpPr txBox="1"/>
          <p:nvPr/>
        </p:nvSpPr>
        <p:spPr>
          <a:xfrm>
            <a:off x="11041635" y="8684153"/>
            <a:ext cx="2307310"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r>
              <a:rPr lang="en-US" sz="3200" dirty="0"/>
              <a:t>Insert title</a:t>
            </a:r>
          </a:p>
        </p:txBody>
      </p:sp>
      <p:sp>
        <p:nvSpPr>
          <p:cNvPr id="67" name="TextBox 66"/>
          <p:cNvSpPr txBox="1"/>
          <p:nvPr/>
        </p:nvSpPr>
        <p:spPr>
          <a:xfrm>
            <a:off x="15246436" y="8684153"/>
            <a:ext cx="2307310"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r>
              <a:rPr lang="en-US" sz="3200" dirty="0"/>
              <a:t>Insert title</a:t>
            </a:r>
          </a:p>
        </p:txBody>
      </p:sp>
      <p:sp>
        <p:nvSpPr>
          <p:cNvPr id="68" name="TextBox 67"/>
          <p:cNvSpPr txBox="1"/>
          <p:nvPr/>
        </p:nvSpPr>
        <p:spPr>
          <a:xfrm>
            <a:off x="19458037" y="8684153"/>
            <a:ext cx="2307310"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r>
              <a:rPr lang="en-US" sz="3200" dirty="0"/>
              <a:t>Insert title</a:t>
            </a:r>
          </a:p>
        </p:txBody>
      </p:sp>
      <p:sp>
        <p:nvSpPr>
          <p:cNvPr id="71" name="TextBox 70"/>
          <p:cNvSpPr txBox="1"/>
          <p:nvPr/>
        </p:nvSpPr>
        <p:spPr>
          <a:xfrm>
            <a:off x="1892545" y="9381002"/>
            <a:ext cx="3765876" cy="2094662"/>
          </a:xfrm>
          <a:prstGeom prst="rect">
            <a:avLst/>
          </a:prstGeom>
          <a:noFill/>
        </p:spPr>
        <p:txBody>
          <a:bodyPr wrap="square" rtlCol="0">
            <a:spAutoFit/>
          </a:bodyPr>
          <a:lstStyle/>
          <a:p>
            <a:pPr algn="ctr">
              <a:lnSpc>
                <a:spcPct val="110000"/>
              </a:lnSpc>
            </a:pPr>
            <a:r>
              <a:rPr lang="en-US" sz="2400" dirty="0"/>
              <a:t>Sed ut perspiciatis unde omnis iste natus error voluptatem accusantium rem aperiam.</a:t>
            </a:r>
          </a:p>
        </p:txBody>
      </p:sp>
      <p:sp>
        <p:nvSpPr>
          <p:cNvPr id="72" name="TextBox 71"/>
          <p:cNvSpPr txBox="1"/>
          <p:nvPr/>
        </p:nvSpPr>
        <p:spPr>
          <a:xfrm>
            <a:off x="6100746" y="9381002"/>
            <a:ext cx="3765876" cy="2094662"/>
          </a:xfrm>
          <a:prstGeom prst="rect">
            <a:avLst/>
          </a:prstGeom>
          <a:noFill/>
        </p:spPr>
        <p:txBody>
          <a:bodyPr wrap="square" rtlCol="0">
            <a:spAutoFit/>
          </a:bodyPr>
          <a:lstStyle/>
          <a:p>
            <a:pPr algn="ctr">
              <a:lnSpc>
                <a:spcPct val="110000"/>
              </a:lnSpc>
            </a:pPr>
            <a:r>
              <a:rPr lang="en-US" sz="2400" dirty="0"/>
              <a:t>Sed ut perspiciatis unde omnis iste natus error voluptatem accusantium rem aperiam.</a:t>
            </a:r>
          </a:p>
        </p:txBody>
      </p:sp>
      <p:sp>
        <p:nvSpPr>
          <p:cNvPr id="73" name="TextBox 72"/>
          <p:cNvSpPr txBox="1"/>
          <p:nvPr/>
        </p:nvSpPr>
        <p:spPr>
          <a:xfrm>
            <a:off x="10312349" y="9381002"/>
            <a:ext cx="3765876" cy="2094662"/>
          </a:xfrm>
          <a:prstGeom prst="rect">
            <a:avLst/>
          </a:prstGeom>
          <a:noFill/>
        </p:spPr>
        <p:txBody>
          <a:bodyPr wrap="square" rtlCol="0">
            <a:spAutoFit/>
          </a:bodyPr>
          <a:lstStyle/>
          <a:p>
            <a:pPr algn="ctr">
              <a:lnSpc>
                <a:spcPct val="110000"/>
              </a:lnSpc>
            </a:pPr>
            <a:r>
              <a:rPr lang="en-US" sz="2400" dirty="0"/>
              <a:t>Sed ut perspiciatis unde omnis iste natus error voluptatem accusantium rem aperiam.</a:t>
            </a:r>
          </a:p>
        </p:txBody>
      </p:sp>
      <p:sp>
        <p:nvSpPr>
          <p:cNvPr id="74" name="TextBox 73"/>
          <p:cNvSpPr txBox="1"/>
          <p:nvPr/>
        </p:nvSpPr>
        <p:spPr>
          <a:xfrm>
            <a:off x="14517150" y="9381002"/>
            <a:ext cx="3765876" cy="2094662"/>
          </a:xfrm>
          <a:prstGeom prst="rect">
            <a:avLst/>
          </a:prstGeom>
          <a:noFill/>
        </p:spPr>
        <p:txBody>
          <a:bodyPr wrap="square" rtlCol="0">
            <a:spAutoFit/>
          </a:bodyPr>
          <a:lstStyle/>
          <a:p>
            <a:pPr algn="ctr">
              <a:lnSpc>
                <a:spcPct val="110000"/>
              </a:lnSpc>
            </a:pPr>
            <a:r>
              <a:rPr lang="en-US" sz="2400" dirty="0"/>
              <a:t>Sed ut perspiciatis unde omnis iste natus error voluptatem accusantium rem aperiam.</a:t>
            </a:r>
          </a:p>
        </p:txBody>
      </p:sp>
      <p:sp>
        <p:nvSpPr>
          <p:cNvPr id="75" name="TextBox 74"/>
          <p:cNvSpPr txBox="1"/>
          <p:nvPr/>
        </p:nvSpPr>
        <p:spPr>
          <a:xfrm>
            <a:off x="18728751" y="9381002"/>
            <a:ext cx="3765876" cy="2094662"/>
          </a:xfrm>
          <a:prstGeom prst="rect">
            <a:avLst/>
          </a:prstGeom>
          <a:noFill/>
        </p:spPr>
        <p:txBody>
          <a:bodyPr wrap="square" rtlCol="0">
            <a:spAutoFit/>
          </a:bodyPr>
          <a:lstStyle/>
          <a:p>
            <a:pPr algn="ctr">
              <a:lnSpc>
                <a:spcPct val="110000"/>
              </a:lnSpc>
            </a:pPr>
            <a:r>
              <a:rPr lang="en-US" sz="2400" dirty="0"/>
              <a:t>Sed ut perspiciatis unde omnis iste natus error voluptatem accusantium rem aperiam.</a:t>
            </a:r>
          </a:p>
        </p:txBody>
      </p:sp>
      <p:sp>
        <p:nvSpPr>
          <p:cNvPr id="2" name="Title 1">
            <a:extLst>
              <a:ext uri="{FF2B5EF4-FFF2-40B4-BE49-F238E27FC236}">
                <a16:creationId xmlns:a16="http://schemas.microsoft.com/office/drawing/2014/main" id="{9C2F42CF-0857-4E97-BBFC-BF49C01B1F40}"/>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144571842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extBox 63"/>
          <p:cNvSpPr txBox="1"/>
          <p:nvPr/>
        </p:nvSpPr>
        <p:spPr>
          <a:xfrm>
            <a:off x="2621831" y="8684153"/>
            <a:ext cx="2307310"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r>
              <a:rPr lang="en-US" sz="3200" dirty="0"/>
              <a:t>Insert title</a:t>
            </a:r>
          </a:p>
        </p:txBody>
      </p:sp>
      <p:sp>
        <p:nvSpPr>
          <p:cNvPr id="65" name="TextBox 64"/>
          <p:cNvSpPr txBox="1"/>
          <p:nvPr/>
        </p:nvSpPr>
        <p:spPr>
          <a:xfrm>
            <a:off x="6830032" y="8684153"/>
            <a:ext cx="2307310"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r>
              <a:rPr lang="en-US" sz="3200" dirty="0"/>
              <a:t>Insert title</a:t>
            </a:r>
          </a:p>
        </p:txBody>
      </p:sp>
      <p:sp>
        <p:nvSpPr>
          <p:cNvPr id="66" name="TextBox 65"/>
          <p:cNvSpPr txBox="1"/>
          <p:nvPr/>
        </p:nvSpPr>
        <p:spPr>
          <a:xfrm>
            <a:off x="11041635" y="8684153"/>
            <a:ext cx="2307310"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r>
              <a:rPr lang="en-US" sz="3200" dirty="0"/>
              <a:t>Insert title</a:t>
            </a:r>
          </a:p>
        </p:txBody>
      </p:sp>
      <p:sp>
        <p:nvSpPr>
          <p:cNvPr id="67" name="TextBox 66"/>
          <p:cNvSpPr txBox="1"/>
          <p:nvPr/>
        </p:nvSpPr>
        <p:spPr>
          <a:xfrm>
            <a:off x="15246436" y="8684153"/>
            <a:ext cx="2307310"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r>
              <a:rPr lang="en-US" sz="3200" dirty="0"/>
              <a:t>Insert title</a:t>
            </a:r>
          </a:p>
        </p:txBody>
      </p:sp>
      <p:sp>
        <p:nvSpPr>
          <p:cNvPr id="68" name="TextBox 67"/>
          <p:cNvSpPr txBox="1"/>
          <p:nvPr/>
        </p:nvSpPr>
        <p:spPr>
          <a:xfrm>
            <a:off x="19458037" y="8684153"/>
            <a:ext cx="2307310" cy="584843"/>
          </a:xfrm>
          <a:prstGeom prst="rect">
            <a:avLst/>
          </a:prstGeom>
          <a:noFill/>
        </p:spPr>
        <p:txBody>
          <a:bodyPr wrap="none" rtlCol="0">
            <a:spAutoFit/>
          </a:bodyPr>
          <a:lstStyle>
            <a:defPPr>
              <a:defRPr lang="en-US"/>
            </a:defPPr>
            <a:lvl1pPr algn="ctr">
              <a:defRPr sz="1600">
                <a:solidFill>
                  <a:schemeClr val="bg1"/>
                </a:solidFill>
                <a:latin typeface="+mj-lt"/>
              </a:defRPr>
            </a:lvl1pPr>
          </a:lstStyle>
          <a:p>
            <a:r>
              <a:rPr lang="en-US" sz="3200" dirty="0"/>
              <a:t>Insert title</a:t>
            </a:r>
          </a:p>
        </p:txBody>
      </p:sp>
      <p:sp>
        <p:nvSpPr>
          <p:cNvPr id="71" name="TextBox 70"/>
          <p:cNvSpPr txBox="1"/>
          <p:nvPr/>
        </p:nvSpPr>
        <p:spPr>
          <a:xfrm>
            <a:off x="1892545" y="9381002"/>
            <a:ext cx="3765876" cy="2094662"/>
          </a:xfrm>
          <a:prstGeom prst="rect">
            <a:avLst/>
          </a:prstGeom>
          <a:noFill/>
        </p:spPr>
        <p:txBody>
          <a:bodyPr wrap="square" rtlCol="0">
            <a:spAutoFit/>
          </a:bodyPr>
          <a:lstStyle/>
          <a:p>
            <a:pPr algn="ctr">
              <a:lnSpc>
                <a:spcPct val="110000"/>
              </a:lnSpc>
            </a:pPr>
            <a:r>
              <a:rPr lang="en-US" sz="2400" dirty="0"/>
              <a:t>Sed ut perspiciatis unde omnis iste natus error voluptatem accusantium rem aperiam.</a:t>
            </a:r>
          </a:p>
        </p:txBody>
      </p:sp>
      <p:sp>
        <p:nvSpPr>
          <p:cNvPr id="72" name="TextBox 71"/>
          <p:cNvSpPr txBox="1"/>
          <p:nvPr/>
        </p:nvSpPr>
        <p:spPr>
          <a:xfrm>
            <a:off x="6100746" y="9381002"/>
            <a:ext cx="3765876" cy="2094662"/>
          </a:xfrm>
          <a:prstGeom prst="rect">
            <a:avLst/>
          </a:prstGeom>
          <a:noFill/>
        </p:spPr>
        <p:txBody>
          <a:bodyPr wrap="square" rtlCol="0">
            <a:spAutoFit/>
          </a:bodyPr>
          <a:lstStyle/>
          <a:p>
            <a:pPr algn="ctr">
              <a:lnSpc>
                <a:spcPct val="110000"/>
              </a:lnSpc>
            </a:pPr>
            <a:r>
              <a:rPr lang="en-US" sz="2400" dirty="0"/>
              <a:t>Sed ut perspiciatis unde omnis iste natus error voluptatem accusantium rem aperiam.</a:t>
            </a:r>
          </a:p>
        </p:txBody>
      </p:sp>
      <p:sp>
        <p:nvSpPr>
          <p:cNvPr id="73" name="TextBox 72"/>
          <p:cNvSpPr txBox="1"/>
          <p:nvPr/>
        </p:nvSpPr>
        <p:spPr>
          <a:xfrm>
            <a:off x="10312349" y="9381002"/>
            <a:ext cx="3765876" cy="2094662"/>
          </a:xfrm>
          <a:prstGeom prst="rect">
            <a:avLst/>
          </a:prstGeom>
          <a:noFill/>
        </p:spPr>
        <p:txBody>
          <a:bodyPr wrap="square" rtlCol="0">
            <a:spAutoFit/>
          </a:bodyPr>
          <a:lstStyle/>
          <a:p>
            <a:pPr algn="ctr">
              <a:lnSpc>
                <a:spcPct val="110000"/>
              </a:lnSpc>
            </a:pPr>
            <a:r>
              <a:rPr lang="en-US" sz="2400" dirty="0"/>
              <a:t>Sed ut perspiciatis unde omnis iste natus error voluptatem accusantium rem aperiam.</a:t>
            </a:r>
          </a:p>
        </p:txBody>
      </p:sp>
      <p:sp>
        <p:nvSpPr>
          <p:cNvPr id="74" name="TextBox 73"/>
          <p:cNvSpPr txBox="1"/>
          <p:nvPr/>
        </p:nvSpPr>
        <p:spPr>
          <a:xfrm>
            <a:off x="14517150" y="9381002"/>
            <a:ext cx="3765876" cy="2094662"/>
          </a:xfrm>
          <a:prstGeom prst="rect">
            <a:avLst/>
          </a:prstGeom>
          <a:noFill/>
        </p:spPr>
        <p:txBody>
          <a:bodyPr wrap="square" rtlCol="0">
            <a:spAutoFit/>
          </a:bodyPr>
          <a:lstStyle/>
          <a:p>
            <a:pPr algn="ctr">
              <a:lnSpc>
                <a:spcPct val="110000"/>
              </a:lnSpc>
            </a:pPr>
            <a:r>
              <a:rPr lang="en-US" sz="2400" dirty="0"/>
              <a:t>Sed ut perspiciatis unde omnis iste natus error voluptatem accusantium rem aperiam.</a:t>
            </a:r>
          </a:p>
        </p:txBody>
      </p:sp>
      <p:sp>
        <p:nvSpPr>
          <p:cNvPr id="75" name="TextBox 74"/>
          <p:cNvSpPr txBox="1"/>
          <p:nvPr/>
        </p:nvSpPr>
        <p:spPr>
          <a:xfrm>
            <a:off x="18728751" y="9381002"/>
            <a:ext cx="3765876" cy="2094662"/>
          </a:xfrm>
          <a:prstGeom prst="rect">
            <a:avLst/>
          </a:prstGeom>
          <a:noFill/>
        </p:spPr>
        <p:txBody>
          <a:bodyPr wrap="square" rtlCol="0">
            <a:spAutoFit/>
          </a:bodyPr>
          <a:lstStyle/>
          <a:p>
            <a:pPr algn="ctr">
              <a:lnSpc>
                <a:spcPct val="110000"/>
              </a:lnSpc>
            </a:pPr>
            <a:r>
              <a:rPr lang="en-US" sz="2400" dirty="0"/>
              <a:t>Sed ut perspiciatis unde omnis iste natus error voluptatem accusantium rem aperiam.</a:t>
            </a:r>
          </a:p>
        </p:txBody>
      </p:sp>
      <p:sp>
        <p:nvSpPr>
          <p:cNvPr id="39" name="Notched Right Arrow 38"/>
          <p:cNvSpPr/>
          <p:nvPr/>
        </p:nvSpPr>
        <p:spPr>
          <a:xfrm>
            <a:off x="1570457" y="5034200"/>
            <a:ext cx="4793719" cy="2529751"/>
          </a:xfrm>
          <a:prstGeom prst="notchedRightArrow">
            <a:avLst>
              <a:gd name="adj1" fmla="val 60686"/>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0" name="Notched Right Arrow 39"/>
          <p:cNvSpPr/>
          <p:nvPr/>
        </p:nvSpPr>
        <p:spPr>
          <a:xfrm>
            <a:off x="5775448" y="5034200"/>
            <a:ext cx="4793719" cy="2529751"/>
          </a:xfrm>
          <a:prstGeom prst="notchedRightArrow">
            <a:avLst>
              <a:gd name="adj1" fmla="val 60686"/>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1" name="Notched Right Arrow 40"/>
          <p:cNvSpPr/>
          <p:nvPr/>
        </p:nvSpPr>
        <p:spPr>
          <a:xfrm>
            <a:off x="9980439" y="5034200"/>
            <a:ext cx="4793719" cy="2529751"/>
          </a:xfrm>
          <a:prstGeom prst="notchedRightArrow">
            <a:avLst>
              <a:gd name="adj1" fmla="val 60686"/>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2" name="Freeform 6"/>
          <p:cNvSpPr>
            <a:spLocks/>
          </p:cNvSpPr>
          <p:nvPr/>
        </p:nvSpPr>
        <p:spPr bwMode="auto">
          <a:xfrm>
            <a:off x="10699853" y="4829463"/>
            <a:ext cx="2939222" cy="2939224"/>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accent3"/>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182901" tIns="91451" rIns="182901" bIns="91451" numCol="1" anchor="t" anchorCtr="0" compatLnSpc="1">
            <a:prstTxWarp prst="textNoShape">
              <a:avLst/>
            </a:prstTxWarp>
          </a:bodyPr>
          <a:lstStyle/>
          <a:p>
            <a:endParaRPr lang="en-US" sz="3600"/>
          </a:p>
        </p:txBody>
      </p:sp>
      <p:sp>
        <p:nvSpPr>
          <p:cNvPr id="43" name="Notched Right Arrow 42"/>
          <p:cNvSpPr/>
          <p:nvPr/>
        </p:nvSpPr>
        <p:spPr>
          <a:xfrm>
            <a:off x="14185427" y="5034200"/>
            <a:ext cx="4793719" cy="2529751"/>
          </a:xfrm>
          <a:prstGeom prst="notchedRightArrow">
            <a:avLst>
              <a:gd name="adj1" fmla="val 60686"/>
              <a:gd name="adj2"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4" name="Notched Right Arrow 43"/>
          <p:cNvSpPr/>
          <p:nvPr/>
        </p:nvSpPr>
        <p:spPr>
          <a:xfrm>
            <a:off x="18390418" y="5034200"/>
            <a:ext cx="4793719" cy="2529751"/>
          </a:xfrm>
          <a:prstGeom prst="notchedRightArrow">
            <a:avLst>
              <a:gd name="adj1" fmla="val 60686"/>
              <a:gd name="adj2"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45" name="Freeform 6"/>
          <p:cNvSpPr>
            <a:spLocks/>
          </p:cNvSpPr>
          <p:nvPr/>
        </p:nvSpPr>
        <p:spPr bwMode="auto">
          <a:xfrm>
            <a:off x="2289872" y="4829463"/>
            <a:ext cx="2939222" cy="2939224"/>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tx2"/>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182901" tIns="91451" rIns="182901" bIns="91451" numCol="1" anchor="t" anchorCtr="0" compatLnSpc="1">
            <a:prstTxWarp prst="textNoShape">
              <a:avLst/>
            </a:prstTxWarp>
          </a:bodyPr>
          <a:lstStyle/>
          <a:p>
            <a:endParaRPr lang="en-US" sz="3600"/>
          </a:p>
        </p:txBody>
      </p:sp>
      <p:sp>
        <p:nvSpPr>
          <p:cNvPr id="46" name="Freeform 7"/>
          <p:cNvSpPr>
            <a:spLocks/>
          </p:cNvSpPr>
          <p:nvPr/>
        </p:nvSpPr>
        <p:spPr bwMode="auto">
          <a:xfrm>
            <a:off x="2497413" y="5034200"/>
            <a:ext cx="2524140" cy="2529751"/>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47" name="Freeform 6"/>
          <p:cNvSpPr>
            <a:spLocks/>
          </p:cNvSpPr>
          <p:nvPr/>
        </p:nvSpPr>
        <p:spPr bwMode="auto">
          <a:xfrm>
            <a:off x="6494863" y="4829463"/>
            <a:ext cx="2939222" cy="2939224"/>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accent1"/>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182901" tIns="91451" rIns="182901" bIns="91451" numCol="1" anchor="t" anchorCtr="0" compatLnSpc="1">
            <a:prstTxWarp prst="textNoShape">
              <a:avLst/>
            </a:prstTxWarp>
          </a:bodyPr>
          <a:lstStyle/>
          <a:p>
            <a:endParaRPr lang="en-US" sz="3600"/>
          </a:p>
        </p:txBody>
      </p:sp>
      <p:sp>
        <p:nvSpPr>
          <p:cNvPr id="55" name="Freeform 7"/>
          <p:cNvSpPr>
            <a:spLocks/>
          </p:cNvSpPr>
          <p:nvPr/>
        </p:nvSpPr>
        <p:spPr bwMode="auto">
          <a:xfrm>
            <a:off x="6702404" y="5034200"/>
            <a:ext cx="2524140" cy="2529751"/>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6" name="Freeform 7"/>
          <p:cNvSpPr>
            <a:spLocks/>
          </p:cNvSpPr>
          <p:nvPr/>
        </p:nvSpPr>
        <p:spPr bwMode="auto">
          <a:xfrm>
            <a:off x="10907394" y="5034200"/>
            <a:ext cx="2524140" cy="2529751"/>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59" name="Freeform 6"/>
          <p:cNvSpPr>
            <a:spLocks/>
          </p:cNvSpPr>
          <p:nvPr/>
        </p:nvSpPr>
        <p:spPr bwMode="auto">
          <a:xfrm>
            <a:off x="14904842" y="4829463"/>
            <a:ext cx="2939222" cy="2939224"/>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accent5"/>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182901" tIns="91451" rIns="182901" bIns="91451" numCol="1" anchor="t" anchorCtr="0" compatLnSpc="1">
            <a:prstTxWarp prst="textNoShape">
              <a:avLst/>
            </a:prstTxWarp>
          </a:bodyPr>
          <a:lstStyle/>
          <a:p>
            <a:endParaRPr lang="en-US" sz="3600"/>
          </a:p>
        </p:txBody>
      </p:sp>
      <p:sp>
        <p:nvSpPr>
          <p:cNvPr id="61" name="Freeform 7"/>
          <p:cNvSpPr>
            <a:spLocks/>
          </p:cNvSpPr>
          <p:nvPr/>
        </p:nvSpPr>
        <p:spPr bwMode="auto">
          <a:xfrm>
            <a:off x="15112383" y="5034200"/>
            <a:ext cx="2524140" cy="2529751"/>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62" name="Freeform 6"/>
          <p:cNvSpPr>
            <a:spLocks/>
          </p:cNvSpPr>
          <p:nvPr/>
        </p:nvSpPr>
        <p:spPr bwMode="auto">
          <a:xfrm>
            <a:off x="19109832" y="4829463"/>
            <a:ext cx="2939222" cy="2939224"/>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accent6"/>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182901" tIns="91451" rIns="182901" bIns="91451" numCol="1" anchor="t" anchorCtr="0" compatLnSpc="1">
            <a:prstTxWarp prst="textNoShape">
              <a:avLst/>
            </a:prstTxWarp>
          </a:bodyPr>
          <a:lstStyle/>
          <a:p>
            <a:endParaRPr lang="en-US" sz="3600"/>
          </a:p>
        </p:txBody>
      </p:sp>
      <p:sp>
        <p:nvSpPr>
          <p:cNvPr id="69" name="Freeform 7"/>
          <p:cNvSpPr>
            <a:spLocks/>
          </p:cNvSpPr>
          <p:nvPr/>
        </p:nvSpPr>
        <p:spPr bwMode="auto">
          <a:xfrm>
            <a:off x="19317373" y="5034200"/>
            <a:ext cx="2524140" cy="2529751"/>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182901" tIns="91451" rIns="182901" bIns="91451" numCol="1" anchor="t" anchorCtr="0" compatLnSpc="1">
            <a:prstTxWarp prst="textNoShape">
              <a:avLst/>
            </a:prstTxWarp>
          </a:bodyPr>
          <a:lstStyle/>
          <a:p>
            <a:endParaRPr lang="en-US" sz="3600"/>
          </a:p>
        </p:txBody>
      </p:sp>
      <p:sp>
        <p:nvSpPr>
          <p:cNvPr id="70" name="TextBox 69"/>
          <p:cNvSpPr txBox="1"/>
          <p:nvPr/>
        </p:nvSpPr>
        <p:spPr>
          <a:xfrm>
            <a:off x="11894531" y="563374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76" name="TextBox 75"/>
          <p:cNvSpPr txBox="1"/>
          <p:nvPr/>
        </p:nvSpPr>
        <p:spPr>
          <a:xfrm>
            <a:off x="3474726" y="563374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77" name="TextBox 76"/>
          <p:cNvSpPr txBox="1"/>
          <p:nvPr/>
        </p:nvSpPr>
        <p:spPr>
          <a:xfrm>
            <a:off x="7682927" y="563374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78" name="TextBox 77"/>
          <p:cNvSpPr txBox="1"/>
          <p:nvPr/>
        </p:nvSpPr>
        <p:spPr>
          <a:xfrm>
            <a:off x="20310933" y="563374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79" name="TextBox 78"/>
          <p:cNvSpPr txBox="1"/>
          <p:nvPr/>
        </p:nvSpPr>
        <p:spPr>
          <a:xfrm>
            <a:off x="16099331" y="563374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2" name="Title 1">
            <a:extLst>
              <a:ext uri="{FF2B5EF4-FFF2-40B4-BE49-F238E27FC236}">
                <a16:creationId xmlns:a16="http://schemas.microsoft.com/office/drawing/2014/main" id="{1250A967-5630-400C-809E-F03366F89900}"/>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3715115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Chevron 38"/>
          <p:cNvSpPr/>
          <p:nvPr/>
        </p:nvSpPr>
        <p:spPr>
          <a:xfrm rot="5400000">
            <a:off x="10628733" y="8517317"/>
            <a:ext cx="3129716" cy="4942982"/>
          </a:xfrm>
          <a:prstGeom prst="chevron">
            <a:avLst>
              <a:gd name="adj" fmla="val 20758"/>
            </a:avLst>
          </a:prstGeom>
          <a:solidFill>
            <a:schemeClr val="accent6"/>
          </a:solidFill>
          <a:ln>
            <a:noFill/>
          </a:ln>
          <a:effectLst>
            <a:outerShdw blurRad="50800" dist="38100" dir="5400000" sx="99000" sy="99000" algn="t"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vert="vert270" lIns="914506" rtlCol="0" anchor="ctr" anchorCtr="0"/>
          <a:lstStyle/>
          <a:p>
            <a:pPr lvl="0" algn="ctr"/>
            <a:endParaRPr lang="en-US" sz="2400" dirty="0">
              <a:solidFill>
                <a:srgbClr val="FFFFFF"/>
              </a:solidFill>
            </a:endParaRPr>
          </a:p>
        </p:txBody>
      </p:sp>
      <p:sp>
        <p:nvSpPr>
          <p:cNvPr id="40" name="Chevron 39"/>
          <p:cNvSpPr/>
          <p:nvPr/>
        </p:nvSpPr>
        <p:spPr>
          <a:xfrm rot="5400000">
            <a:off x="10628733" y="6372067"/>
            <a:ext cx="3129716" cy="4942982"/>
          </a:xfrm>
          <a:prstGeom prst="chevron">
            <a:avLst>
              <a:gd name="adj" fmla="val 20758"/>
            </a:avLst>
          </a:prstGeom>
          <a:solidFill>
            <a:schemeClr val="accent4"/>
          </a:solidFill>
          <a:ln>
            <a:noFill/>
          </a:ln>
          <a:effectLst>
            <a:outerShdw blurRad="50800" dist="38100" dir="5400000" sx="99000" sy="99000" algn="t"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vert="vert270" lIns="914506" rtlCol="0" anchor="ctr" anchorCtr="0"/>
          <a:lstStyle/>
          <a:p>
            <a:pPr lvl="0" algn="ctr"/>
            <a:endParaRPr lang="en-US" sz="2400" dirty="0">
              <a:solidFill>
                <a:srgbClr val="FFFFFF"/>
              </a:solidFill>
            </a:endParaRPr>
          </a:p>
        </p:txBody>
      </p:sp>
      <p:sp>
        <p:nvSpPr>
          <p:cNvPr id="41" name="Chevron 40"/>
          <p:cNvSpPr/>
          <p:nvPr/>
        </p:nvSpPr>
        <p:spPr>
          <a:xfrm rot="5400000">
            <a:off x="10628733" y="4218293"/>
            <a:ext cx="3129716" cy="4942982"/>
          </a:xfrm>
          <a:prstGeom prst="chevron">
            <a:avLst>
              <a:gd name="adj" fmla="val 20758"/>
            </a:avLst>
          </a:prstGeom>
          <a:solidFill>
            <a:schemeClr val="accent2"/>
          </a:solidFill>
          <a:ln>
            <a:noFill/>
          </a:ln>
          <a:effectLst>
            <a:outerShdw blurRad="50800" dist="38100" dir="5400000" sx="99000" sy="99000" algn="t"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vert="vert270" lIns="914506" rtlCol="0" anchor="ctr" anchorCtr="0"/>
          <a:lstStyle/>
          <a:p>
            <a:pPr lvl="0" algn="ctr"/>
            <a:endParaRPr lang="en-US" sz="2400" dirty="0">
              <a:solidFill>
                <a:srgbClr val="FFFFFF"/>
              </a:solidFill>
            </a:endParaRPr>
          </a:p>
        </p:txBody>
      </p:sp>
      <p:sp>
        <p:nvSpPr>
          <p:cNvPr id="44" name="Pentagon 43"/>
          <p:cNvSpPr/>
          <p:nvPr/>
        </p:nvSpPr>
        <p:spPr>
          <a:xfrm rot="5400000">
            <a:off x="10878483" y="2328625"/>
            <a:ext cx="2630212" cy="4942982"/>
          </a:xfrm>
          <a:prstGeom prst="homePlate">
            <a:avLst>
              <a:gd name="adj" fmla="val 22102"/>
            </a:avLst>
          </a:prstGeom>
          <a:solidFill>
            <a:schemeClr val="tx2"/>
          </a:solidFill>
          <a:ln>
            <a:noFill/>
          </a:ln>
          <a:effectLst>
            <a:outerShdw blurRad="50800" dist="38100" dir="5400000" sx="99000" sy="99000" algn="t"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vert="vert270" lIns="365802" rtlCol="0" anchor="ctr" anchorCtr="0"/>
          <a:lstStyle/>
          <a:p>
            <a:pPr lvl="0" algn="ctr"/>
            <a:endParaRPr lang="en-US" sz="2400" dirty="0">
              <a:solidFill>
                <a:srgbClr val="FFFFFF"/>
              </a:solidFill>
            </a:endParaRPr>
          </a:p>
        </p:txBody>
      </p:sp>
      <p:cxnSp>
        <p:nvCxnSpPr>
          <p:cNvPr id="45" name="Straight Connector 44"/>
          <p:cNvCxnSpPr>
            <a:stCxn id="73" idx="2"/>
          </p:cNvCxnSpPr>
          <p:nvPr/>
        </p:nvCxnSpPr>
        <p:spPr>
          <a:xfrm flipH="1">
            <a:off x="14667341" y="6699122"/>
            <a:ext cx="93974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stCxn id="74" idx="2"/>
          </p:cNvCxnSpPr>
          <p:nvPr/>
        </p:nvCxnSpPr>
        <p:spPr>
          <a:xfrm flipH="1" flipV="1">
            <a:off x="14667341" y="10871213"/>
            <a:ext cx="939741" cy="2993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a:endCxn id="71" idx="6"/>
          </p:cNvCxnSpPr>
          <p:nvPr/>
        </p:nvCxnSpPr>
        <p:spPr>
          <a:xfrm flipH="1" flipV="1">
            <a:off x="8777834" y="4603179"/>
            <a:ext cx="942005" cy="38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a:endCxn id="72" idx="6"/>
          </p:cNvCxnSpPr>
          <p:nvPr/>
        </p:nvCxnSpPr>
        <p:spPr>
          <a:xfrm flipH="1" flipV="1">
            <a:off x="8777834" y="8805201"/>
            <a:ext cx="942005" cy="38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71" name="Oval 70"/>
          <p:cNvSpPr/>
          <p:nvPr/>
        </p:nvSpPr>
        <p:spPr>
          <a:xfrm>
            <a:off x="6948822" y="3688673"/>
            <a:ext cx="1829012" cy="182901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2" name="Oval 71"/>
          <p:cNvSpPr/>
          <p:nvPr/>
        </p:nvSpPr>
        <p:spPr>
          <a:xfrm>
            <a:off x="6948822" y="7890695"/>
            <a:ext cx="1829012" cy="18290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3" name="Oval 72"/>
          <p:cNvSpPr/>
          <p:nvPr/>
        </p:nvSpPr>
        <p:spPr>
          <a:xfrm>
            <a:off x="15607082" y="5784616"/>
            <a:ext cx="1829012" cy="182901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4" name="Oval 73"/>
          <p:cNvSpPr/>
          <p:nvPr/>
        </p:nvSpPr>
        <p:spPr>
          <a:xfrm>
            <a:off x="15607082" y="9986638"/>
            <a:ext cx="1829012" cy="182901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2" name="TextBox 81"/>
          <p:cNvSpPr txBox="1"/>
          <p:nvPr/>
        </p:nvSpPr>
        <p:spPr>
          <a:xfrm>
            <a:off x="3158307" y="3756098"/>
            <a:ext cx="3323731" cy="584843"/>
          </a:xfrm>
          <a:prstGeom prst="rect">
            <a:avLst/>
          </a:prstGeom>
          <a:noFill/>
        </p:spPr>
        <p:txBody>
          <a:bodyPr wrap="none" rtlCol="0">
            <a:spAutoFit/>
          </a:bodyPr>
          <a:lstStyle/>
          <a:p>
            <a:pPr algn="r"/>
            <a:r>
              <a:rPr lang="en-US" sz="3200" dirty="0">
                <a:latin typeface="+mj-lt"/>
              </a:rPr>
              <a:t>Insert title here</a:t>
            </a:r>
          </a:p>
        </p:txBody>
      </p:sp>
      <p:sp>
        <p:nvSpPr>
          <p:cNvPr id="83" name="TextBox 82"/>
          <p:cNvSpPr txBox="1"/>
          <p:nvPr/>
        </p:nvSpPr>
        <p:spPr>
          <a:xfrm>
            <a:off x="1691336" y="4452948"/>
            <a:ext cx="4790702" cy="884640"/>
          </a:xfrm>
          <a:prstGeom prst="rect">
            <a:avLst/>
          </a:prstGeom>
          <a:noFill/>
        </p:spPr>
        <p:txBody>
          <a:bodyPr wrap="square" rtlCol="0">
            <a:spAutoFit/>
          </a:bodyPr>
          <a:lstStyle/>
          <a:p>
            <a:pPr algn="r">
              <a:lnSpc>
                <a:spcPct val="110000"/>
              </a:lnSpc>
            </a:pPr>
            <a:r>
              <a:rPr lang="en-US" sz="2400" dirty="0"/>
              <a:t>Sed perspiciatis unde omnis iste natus voluptatem fringilla.</a:t>
            </a:r>
          </a:p>
        </p:txBody>
      </p:sp>
      <p:sp>
        <p:nvSpPr>
          <p:cNvPr id="85" name="TextBox 84"/>
          <p:cNvSpPr txBox="1"/>
          <p:nvPr/>
        </p:nvSpPr>
        <p:spPr>
          <a:xfrm>
            <a:off x="3158307" y="7958121"/>
            <a:ext cx="3323731" cy="584843"/>
          </a:xfrm>
          <a:prstGeom prst="rect">
            <a:avLst/>
          </a:prstGeom>
          <a:noFill/>
        </p:spPr>
        <p:txBody>
          <a:bodyPr wrap="none" rtlCol="0">
            <a:spAutoFit/>
          </a:bodyPr>
          <a:lstStyle/>
          <a:p>
            <a:pPr algn="r"/>
            <a:r>
              <a:rPr lang="en-US" sz="3200" dirty="0">
                <a:latin typeface="+mj-lt"/>
              </a:rPr>
              <a:t>Insert title here</a:t>
            </a:r>
          </a:p>
        </p:txBody>
      </p:sp>
      <p:sp>
        <p:nvSpPr>
          <p:cNvPr id="86" name="TextBox 85"/>
          <p:cNvSpPr txBox="1"/>
          <p:nvPr/>
        </p:nvSpPr>
        <p:spPr>
          <a:xfrm>
            <a:off x="1691336" y="8654970"/>
            <a:ext cx="4790702" cy="884640"/>
          </a:xfrm>
          <a:prstGeom prst="rect">
            <a:avLst/>
          </a:prstGeom>
          <a:noFill/>
        </p:spPr>
        <p:txBody>
          <a:bodyPr wrap="square" rtlCol="0">
            <a:spAutoFit/>
          </a:bodyPr>
          <a:lstStyle/>
          <a:p>
            <a:pPr algn="r">
              <a:lnSpc>
                <a:spcPct val="110000"/>
              </a:lnSpc>
            </a:pPr>
            <a:r>
              <a:rPr lang="en-US" sz="2400" dirty="0"/>
              <a:t>Sed perspiciatis unde omnis iste natus voluptatem fringilla.</a:t>
            </a:r>
          </a:p>
        </p:txBody>
      </p:sp>
      <p:sp>
        <p:nvSpPr>
          <p:cNvPr id="88" name="TextBox 87"/>
          <p:cNvSpPr txBox="1"/>
          <p:nvPr/>
        </p:nvSpPr>
        <p:spPr>
          <a:xfrm>
            <a:off x="17905136" y="5852041"/>
            <a:ext cx="3323731" cy="584843"/>
          </a:xfrm>
          <a:prstGeom prst="rect">
            <a:avLst/>
          </a:prstGeom>
          <a:noFill/>
        </p:spPr>
        <p:txBody>
          <a:bodyPr wrap="none" rtlCol="0">
            <a:spAutoFit/>
          </a:bodyPr>
          <a:lstStyle/>
          <a:p>
            <a:r>
              <a:rPr lang="en-US" sz="3200" dirty="0">
                <a:latin typeface="+mj-lt"/>
              </a:rPr>
              <a:t>Insert title here</a:t>
            </a:r>
          </a:p>
        </p:txBody>
      </p:sp>
      <p:sp>
        <p:nvSpPr>
          <p:cNvPr id="89" name="TextBox 88"/>
          <p:cNvSpPr txBox="1"/>
          <p:nvPr/>
        </p:nvSpPr>
        <p:spPr>
          <a:xfrm>
            <a:off x="17905136" y="6548890"/>
            <a:ext cx="4790702" cy="884640"/>
          </a:xfrm>
          <a:prstGeom prst="rect">
            <a:avLst/>
          </a:prstGeom>
          <a:noFill/>
        </p:spPr>
        <p:txBody>
          <a:bodyPr wrap="square" rtlCol="0">
            <a:spAutoFit/>
          </a:bodyPr>
          <a:lstStyle/>
          <a:p>
            <a:pPr>
              <a:lnSpc>
                <a:spcPct val="110000"/>
              </a:lnSpc>
            </a:pPr>
            <a:r>
              <a:rPr lang="en-US" sz="2400" dirty="0"/>
              <a:t>Sed perspiciatis unde omnis iste natus voluptatem fringilla.</a:t>
            </a:r>
          </a:p>
        </p:txBody>
      </p:sp>
      <p:sp>
        <p:nvSpPr>
          <p:cNvPr id="91" name="TextBox 90"/>
          <p:cNvSpPr txBox="1"/>
          <p:nvPr/>
        </p:nvSpPr>
        <p:spPr>
          <a:xfrm>
            <a:off x="17905136" y="10054063"/>
            <a:ext cx="3323731" cy="584843"/>
          </a:xfrm>
          <a:prstGeom prst="rect">
            <a:avLst/>
          </a:prstGeom>
          <a:noFill/>
        </p:spPr>
        <p:txBody>
          <a:bodyPr wrap="none" rtlCol="0">
            <a:spAutoFit/>
          </a:bodyPr>
          <a:lstStyle/>
          <a:p>
            <a:r>
              <a:rPr lang="en-US" sz="3200" dirty="0">
                <a:latin typeface="+mj-lt"/>
              </a:rPr>
              <a:t>Insert title here</a:t>
            </a:r>
          </a:p>
        </p:txBody>
      </p:sp>
      <p:sp>
        <p:nvSpPr>
          <p:cNvPr id="92" name="TextBox 91"/>
          <p:cNvSpPr txBox="1"/>
          <p:nvPr/>
        </p:nvSpPr>
        <p:spPr>
          <a:xfrm>
            <a:off x="17905136" y="10750913"/>
            <a:ext cx="4790702" cy="884640"/>
          </a:xfrm>
          <a:prstGeom prst="rect">
            <a:avLst/>
          </a:prstGeom>
          <a:noFill/>
        </p:spPr>
        <p:txBody>
          <a:bodyPr wrap="square" rtlCol="0">
            <a:spAutoFit/>
          </a:bodyPr>
          <a:lstStyle/>
          <a:p>
            <a:pPr>
              <a:lnSpc>
                <a:spcPct val="110000"/>
              </a:lnSpc>
            </a:pPr>
            <a:r>
              <a:rPr lang="en-US" sz="2400" dirty="0"/>
              <a:t>Sed perspiciatis unde omnis iste natus voluptatem fringilla.</a:t>
            </a:r>
          </a:p>
        </p:txBody>
      </p:sp>
      <p:sp>
        <p:nvSpPr>
          <p:cNvPr id="93" name="TextBox 92"/>
          <p:cNvSpPr txBox="1"/>
          <p:nvPr/>
        </p:nvSpPr>
        <p:spPr>
          <a:xfrm>
            <a:off x="10960417" y="4244504"/>
            <a:ext cx="2466345" cy="877265"/>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01</a:t>
            </a:r>
          </a:p>
        </p:txBody>
      </p:sp>
      <p:sp>
        <p:nvSpPr>
          <p:cNvPr id="94" name="TextBox 93"/>
          <p:cNvSpPr txBox="1"/>
          <p:nvPr/>
        </p:nvSpPr>
        <p:spPr>
          <a:xfrm>
            <a:off x="10321379" y="6547803"/>
            <a:ext cx="3732213" cy="877174"/>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02</a:t>
            </a:r>
          </a:p>
        </p:txBody>
      </p:sp>
      <p:sp>
        <p:nvSpPr>
          <p:cNvPr id="95" name="TextBox 94"/>
          <p:cNvSpPr txBox="1"/>
          <p:nvPr/>
        </p:nvSpPr>
        <p:spPr>
          <a:xfrm>
            <a:off x="10333585" y="8674589"/>
            <a:ext cx="3720007" cy="877174"/>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03</a:t>
            </a:r>
          </a:p>
        </p:txBody>
      </p:sp>
      <p:sp>
        <p:nvSpPr>
          <p:cNvPr id="96" name="TextBox 95"/>
          <p:cNvSpPr txBox="1"/>
          <p:nvPr/>
        </p:nvSpPr>
        <p:spPr>
          <a:xfrm>
            <a:off x="10333585" y="10755563"/>
            <a:ext cx="3720007" cy="877174"/>
          </a:xfrm>
          <a:prstGeom prst="rect">
            <a:avLst/>
          </a:prstGeom>
          <a:noFill/>
        </p:spPr>
        <p:txBody>
          <a:bodyPr wrap="square" tIns="91451" rtlCol="0">
            <a:spAutoFit/>
          </a:bodyPr>
          <a:lstStyle>
            <a:defPPr>
              <a:defRPr lang="en-US"/>
            </a:defPPr>
            <a:lvl1pPr algn="ctr">
              <a:defRPr sz="2400">
                <a:solidFill>
                  <a:srgbClr val="FFFFFF"/>
                </a:solidFill>
              </a:defRPr>
            </a:lvl1pPr>
          </a:lstStyle>
          <a:p>
            <a:r>
              <a:rPr lang="en-US" sz="4800" dirty="0"/>
              <a:t>Step 04</a:t>
            </a:r>
          </a:p>
        </p:txBody>
      </p:sp>
      <p:sp>
        <p:nvSpPr>
          <p:cNvPr id="97" name="TextBox 96"/>
          <p:cNvSpPr txBox="1"/>
          <p:nvPr/>
        </p:nvSpPr>
        <p:spPr>
          <a:xfrm>
            <a:off x="7562571" y="3966815"/>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98" name="TextBox 97"/>
          <p:cNvSpPr txBox="1"/>
          <p:nvPr/>
        </p:nvSpPr>
        <p:spPr>
          <a:xfrm>
            <a:off x="7562571" y="8168837"/>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99" name="TextBox 98"/>
          <p:cNvSpPr txBox="1"/>
          <p:nvPr/>
        </p:nvSpPr>
        <p:spPr>
          <a:xfrm>
            <a:off x="16220831" y="6062758"/>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0" name="TextBox 99"/>
          <p:cNvSpPr txBox="1"/>
          <p:nvPr/>
        </p:nvSpPr>
        <p:spPr>
          <a:xfrm>
            <a:off x="16220831" y="10264780"/>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2" name="Title 1">
            <a:extLst>
              <a:ext uri="{FF2B5EF4-FFF2-40B4-BE49-F238E27FC236}">
                <a16:creationId xmlns:a16="http://schemas.microsoft.com/office/drawing/2014/main" id="{F24042F7-B791-4325-9AFF-89E9DF278F17}"/>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179503265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Bent Arrow 28"/>
          <p:cNvSpPr/>
          <p:nvPr/>
        </p:nvSpPr>
        <p:spPr>
          <a:xfrm>
            <a:off x="1879006" y="3824290"/>
            <a:ext cx="14916000" cy="8129231"/>
          </a:xfrm>
          <a:prstGeom prst="bentArrow">
            <a:avLst>
              <a:gd name="adj1" fmla="val 11604"/>
              <a:gd name="adj2" fmla="val 11343"/>
              <a:gd name="adj3" fmla="val 16368"/>
              <a:gd name="adj4" fmla="val 28890"/>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schemeClr val="tx1"/>
              </a:solidFill>
              <a:latin typeface="Questrial" charset="0"/>
            </a:endParaRPr>
          </a:p>
        </p:txBody>
      </p:sp>
      <p:sp>
        <p:nvSpPr>
          <p:cNvPr id="30" name="Bent Arrow 29"/>
          <p:cNvSpPr/>
          <p:nvPr/>
        </p:nvSpPr>
        <p:spPr>
          <a:xfrm>
            <a:off x="3070486" y="5741118"/>
            <a:ext cx="11902667" cy="6212401"/>
          </a:xfrm>
          <a:prstGeom prst="bentArrow">
            <a:avLst>
              <a:gd name="adj1" fmla="val 14971"/>
              <a:gd name="adj2" fmla="val 14123"/>
              <a:gd name="adj3" fmla="val 19508"/>
              <a:gd name="adj4" fmla="val 36697"/>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schemeClr val="tx1"/>
              </a:solidFill>
              <a:latin typeface="Questrial" charset="0"/>
            </a:endParaRPr>
          </a:p>
        </p:txBody>
      </p:sp>
      <p:sp>
        <p:nvSpPr>
          <p:cNvPr id="35" name="Bent Arrow 34"/>
          <p:cNvSpPr/>
          <p:nvPr/>
        </p:nvSpPr>
        <p:spPr>
          <a:xfrm>
            <a:off x="5387300" y="9515340"/>
            <a:ext cx="5408936" cy="2438178"/>
          </a:xfrm>
          <a:prstGeom prst="bentArrow">
            <a:avLst>
              <a:gd name="adj1" fmla="val 38174"/>
              <a:gd name="adj2" fmla="val 37864"/>
              <a:gd name="adj3" fmla="val 43466"/>
              <a:gd name="adj4" fmla="val 51758"/>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schemeClr val="tx1"/>
              </a:solidFill>
              <a:latin typeface="Questrial" charset="0"/>
            </a:endParaRPr>
          </a:p>
        </p:txBody>
      </p:sp>
      <p:sp>
        <p:nvSpPr>
          <p:cNvPr id="36" name="Bent Arrow 35"/>
          <p:cNvSpPr/>
          <p:nvPr/>
        </p:nvSpPr>
        <p:spPr>
          <a:xfrm>
            <a:off x="4235920" y="7761959"/>
            <a:ext cx="8678400" cy="4191557"/>
          </a:xfrm>
          <a:prstGeom prst="bentArrow">
            <a:avLst>
              <a:gd name="adj1" fmla="val 22380"/>
              <a:gd name="adj2" fmla="val 19457"/>
              <a:gd name="adj3" fmla="val 28232"/>
              <a:gd name="adj4" fmla="val 45359"/>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schemeClr val="tx1"/>
              </a:solidFill>
              <a:latin typeface="Questrial" charset="0"/>
            </a:endParaRPr>
          </a:p>
        </p:txBody>
      </p:sp>
      <p:sp>
        <p:nvSpPr>
          <p:cNvPr id="37" name="TextBox 36"/>
          <p:cNvSpPr txBox="1"/>
          <p:nvPr/>
        </p:nvSpPr>
        <p:spPr>
          <a:xfrm>
            <a:off x="13217562" y="4381817"/>
            <a:ext cx="2007833" cy="738749"/>
          </a:xfrm>
          <a:prstGeom prst="rect">
            <a:avLst/>
          </a:prstGeom>
          <a:noFill/>
        </p:spPr>
        <p:txBody>
          <a:bodyPr wrap="none" lIns="182901" tIns="91451" rIns="182901" bIns="91451" rtlCol="0">
            <a:spAutoFit/>
          </a:bodyPr>
          <a:lstStyle/>
          <a:p>
            <a:pPr algn="ctr"/>
            <a:r>
              <a:rPr lang="en-US" sz="3600" dirty="0">
                <a:solidFill>
                  <a:srgbClr val="FFFFFF"/>
                </a:solidFill>
              </a:rPr>
              <a:t>Step 01</a:t>
            </a:r>
          </a:p>
        </p:txBody>
      </p:sp>
      <p:sp>
        <p:nvSpPr>
          <p:cNvPr id="38" name="TextBox 37"/>
          <p:cNvSpPr txBox="1"/>
          <p:nvPr/>
        </p:nvSpPr>
        <p:spPr>
          <a:xfrm>
            <a:off x="11347616" y="6240762"/>
            <a:ext cx="2104024" cy="738749"/>
          </a:xfrm>
          <a:prstGeom prst="rect">
            <a:avLst/>
          </a:prstGeom>
          <a:noFill/>
        </p:spPr>
        <p:txBody>
          <a:bodyPr wrap="none" lIns="182901" tIns="91451" rIns="182901" bIns="91451" rtlCol="0">
            <a:spAutoFit/>
          </a:bodyPr>
          <a:lstStyle/>
          <a:p>
            <a:pPr algn="ctr"/>
            <a:r>
              <a:rPr lang="en-US" sz="3600" dirty="0">
                <a:solidFill>
                  <a:srgbClr val="FFFFFF"/>
                </a:solidFill>
              </a:rPr>
              <a:t>Step 02</a:t>
            </a:r>
          </a:p>
        </p:txBody>
      </p:sp>
      <p:sp>
        <p:nvSpPr>
          <p:cNvPr id="39" name="TextBox 38"/>
          <p:cNvSpPr txBox="1"/>
          <p:nvPr/>
        </p:nvSpPr>
        <p:spPr>
          <a:xfrm>
            <a:off x="9289585" y="8203721"/>
            <a:ext cx="2102422" cy="738749"/>
          </a:xfrm>
          <a:prstGeom prst="rect">
            <a:avLst/>
          </a:prstGeom>
          <a:noFill/>
        </p:spPr>
        <p:txBody>
          <a:bodyPr wrap="none" lIns="182901" tIns="91451" rIns="182901" bIns="91451" rtlCol="0">
            <a:spAutoFit/>
          </a:bodyPr>
          <a:lstStyle/>
          <a:p>
            <a:pPr algn="ctr"/>
            <a:r>
              <a:rPr lang="en-US" sz="3600" dirty="0">
                <a:solidFill>
                  <a:srgbClr val="FFFFFF"/>
                </a:solidFill>
              </a:rPr>
              <a:t>Step 03</a:t>
            </a:r>
          </a:p>
        </p:txBody>
      </p:sp>
      <p:sp>
        <p:nvSpPr>
          <p:cNvPr id="40" name="TextBox 39"/>
          <p:cNvSpPr txBox="1"/>
          <p:nvPr/>
        </p:nvSpPr>
        <p:spPr>
          <a:xfrm>
            <a:off x="7149853" y="10072865"/>
            <a:ext cx="2145708" cy="738749"/>
          </a:xfrm>
          <a:prstGeom prst="rect">
            <a:avLst/>
          </a:prstGeom>
          <a:noFill/>
        </p:spPr>
        <p:txBody>
          <a:bodyPr wrap="none" lIns="182901" tIns="91451" rIns="182901" bIns="91451" rtlCol="0">
            <a:spAutoFit/>
          </a:bodyPr>
          <a:lstStyle/>
          <a:p>
            <a:pPr algn="ctr"/>
            <a:r>
              <a:rPr lang="en-US" sz="3600" dirty="0">
                <a:solidFill>
                  <a:srgbClr val="FFFFFF"/>
                </a:solidFill>
              </a:rPr>
              <a:t>Step 04</a:t>
            </a:r>
          </a:p>
        </p:txBody>
      </p:sp>
      <p:sp>
        <p:nvSpPr>
          <p:cNvPr id="41" name="TextBox 40"/>
          <p:cNvSpPr txBox="1"/>
          <p:nvPr/>
        </p:nvSpPr>
        <p:spPr>
          <a:xfrm>
            <a:off x="17799682" y="3772032"/>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58" name="TextBox 57"/>
          <p:cNvSpPr txBox="1"/>
          <p:nvPr/>
        </p:nvSpPr>
        <p:spPr>
          <a:xfrm>
            <a:off x="17799683" y="4468882"/>
            <a:ext cx="504737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60" name="TextBox 59"/>
          <p:cNvSpPr txBox="1"/>
          <p:nvPr/>
        </p:nvSpPr>
        <p:spPr>
          <a:xfrm>
            <a:off x="15977829" y="5767247"/>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61" name="TextBox 60"/>
          <p:cNvSpPr txBox="1"/>
          <p:nvPr/>
        </p:nvSpPr>
        <p:spPr>
          <a:xfrm>
            <a:off x="15977830" y="6464097"/>
            <a:ext cx="504737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63" name="TextBox 62"/>
          <p:cNvSpPr txBox="1"/>
          <p:nvPr/>
        </p:nvSpPr>
        <p:spPr>
          <a:xfrm>
            <a:off x="13918997" y="7866476"/>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64" name="TextBox 63"/>
          <p:cNvSpPr txBox="1"/>
          <p:nvPr/>
        </p:nvSpPr>
        <p:spPr>
          <a:xfrm>
            <a:off x="13918998" y="8563325"/>
            <a:ext cx="504737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66" name="TextBox 65"/>
          <p:cNvSpPr txBox="1"/>
          <p:nvPr/>
        </p:nvSpPr>
        <p:spPr>
          <a:xfrm>
            <a:off x="11800911" y="9698244"/>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67" name="TextBox 66"/>
          <p:cNvSpPr txBox="1"/>
          <p:nvPr/>
        </p:nvSpPr>
        <p:spPr>
          <a:xfrm>
            <a:off x="11800913" y="10395093"/>
            <a:ext cx="504737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2" name="Title 1">
            <a:extLst>
              <a:ext uri="{FF2B5EF4-FFF2-40B4-BE49-F238E27FC236}">
                <a16:creationId xmlns:a16="http://schemas.microsoft.com/office/drawing/2014/main" id="{0F6AA18E-10C0-4E38-A7A9-9F4FF0271B98}"/>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173865065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ight Arrow 19"/>
          <p:cNvSpPr/>
          <p:nvPr/>
        </p:nvSpPr>
        <p:spPr>
          <a:xfrm>
            <a:off x="2117301" y="3772033"/>
            <a:ext cx="19262701" cy="1900468"/>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365802" tIns="0" rIns="182901" bIns="0" rtlCol="0" anchor="ctr"/>
          <a:lstStyle/>
          <a:p>
            <a:r>
              <a:rPr lang="en-US" sz="3600" dirty="0">
                <a:solidFill>
                  <a:srgbClr val="FFFFFF"/>
                </a:solidFill>
              </a:rPr>
              <a:t>Step 01</a:t>
            </a:r>
          </a:p>
        </p:txBody>
      </p:sp>
      <p:sp>
        <p:nvSpPr>
          <p:cNvPr id="22" name="Right Arrow 21"/>
          <p:cNvSpPr/>
          <p:nvPr/>
        </p:nvSpPr>
        <p:spPr>
          <a:xfrm>
            <a:off x="6611215" y="5360743"/>
            <a:ext cx="14768793" cy="1900468"/>
          </a:xfrm>
          <a:prstGeom prst="rightArrow">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365802" tIns="0" rIns="182901" bIns="0" rtlCol="0" anchor="ctr"/>
          <a:lstStyle/>
          <a:p>
            <a:r>
              <a:rPr lang="en-US" sz="3600" dirty="0">
                <a:solidFill>
                  <a:srgbClr val="FFFFFF"/>
                </a:solidFill>
              </a:rPr>
              <a:t>Step 02</a:t>
            </a:r>
          </a:p>
        </p:txBody>
      </p:sp>
      <p:sp>
        <p:nvSpPr>
          <p:cNvPr id="23" name="Right Arrow 22"/>
          <p:cNvSpPr/>
          <p:nvPr/>
        </p:nvSpPr>
        <p:spPr>
          <a:xfrm>
            <a:off x="11105121" y="6949452"/>
            <a:ext cx="10274881" cy="1900468"/>
          </a:xfrm>
          <a:prstGeom prst="rightArrow">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365802" tIns="0" rIns="182901" bIns="0" rtlCol="0" anchor="ctr"/>
          <a:lstStyle/>
          <a:p>
            <a:r>
              <a:rPr lang="en-US" sz="3600" dirty="0">
                <a:solidFill>
                  <a:srgbClr val="FFFFFF"/>
                </a:solidFill>
              </a:rPr>
              <a:t>Step 03</a:t>
            </a:r>
          </a:p>
        </p:txBody>
      </p:sp>
      <p:sp>
        <p:nvSpPr>
          <p:cNvPr id="24" name="Right Arrow 23"/>
          <p:cNvSpPr/>
          <p:nvPr/>
        </p:nvSpPr>
        <p:spPr>
          <a:xfrm>
            <a:off x="15599034" y="8538164"/>
            <a:ext cx="5780971" cy="1900468"/>
          </a:xfrm>
          <a:prstGeom prst="right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365802" tIns="0" rIns="182901" bIns="0" rtlCol="0" anchor="ctr"/>
          <a:lstStyle/>
          <a:p>
            <a:r>
              <a:rPr lang="en-US" sz="3600" dirty="0">
                <a:solidFill>
                  <a:srgbClr val="FFFFFF"/>
                </a:solidFill>
              </a:rPr>
              <a:t>Step 04</a:t>
            </a:r>
          </a:p>
        </p:txBody>
      </p:sp>
      <p:sp>
        <p:nvSpPr>
          <p:cNvPr id="25" name="Rectangle 24"/>
          <p:cNvSpPr/>
          <p:nvPr/>
        </p:nvSpPr>
        <p:spPr>
          <a:xfrm>
            <a:off x="15599034" y="10132015"/>
            <a:ext cx="4066301" cy="2094662"/>
          </a:xfrm>
          <a:prstGeom prst="rect">
            <a:avLst/>
          </a:prstGeom>
          <a:noFill/>
        </p:spPr>
        <p:txBody>
          <a:bodyPr wrap="square" rtlCol="0">
            <a:spAutoFit/>
          </a:bodyPr>
          <a:lstStyle/>
          <a:p>
            <a:pPr>
              <a:lnSpc>
                <a:spcPct val="110000"/>
              </a:lnSpc>
            </a:pPr>
            <a:r>
              <a:rPr lang="en-US" sz="2400" dirty="0"/>
              <a:t>Sed perspiciati unde omnis is natus error voluptatem accus antiumt doloremque laudanti aperiam.</a:t>
            </a:r>
          </a:p>
        </p:txBody>
      </p:sp>
      <p:sp>
        <p:nvSpPr>
          <p:cNvPr id="34" name="Rectangle 33"/>
          <p:cNvSpPr/>
          <p:nvPr/>
        </p:nvSpPr>
        <p:spPr>
          <a:xfrm>
            <a:off x="11105122" y="8543303"/>
            <a:ext cx="4066301" cy="2094662"/>
          </a:xfrm>
          <a:prstGeom prst="rect">
            <a:avLst/>
          </a:prstGeom>
          <a:noFill/>
        </p:spPr>
        <p:txBody>
          <a:bodyPr wrap="square" rtlCol="0">
            <a:spAutoFit/>
          </a:bodyPr>
          <a:lstStyle/>
          <a:p>
            <a:pPr>
              <a:lnSpc>
                <a:spcPct val="110000"/>
              </a:lnSpc>
            </a:pPr>
            <a:r>
              <a:rPr lang="en-US" sz="2400" dirty="0"/>
              <a:t>Sed perspiciati unde omnis is natus error voluptatem accus antiumt doloremque laudanti aperiam.</a:t>
            </a:r>
          </a:p>
        </p:txBody>
      </p:sp>
      <p:sp>
        <p:nvSpPr>
          <p:cNvPr id="42" name="Rectangle 41"/>
          <p:cNvSpPr/>
          <p:nvPr/>
        </p:nvSpPr>
        <p:spPr>
          <a:xfrm>
            <a:off x="6611216" y="6954593"/>
            <a:ext cx="4066301" cy="2094662"/>
          </a:xfrm>
          <a:prstGeom prst="rect">
            <a:avLst/>
          </a:prstGeom>
          <a:noFill/>
        </p:spPr>
        <p:txBody>
          <a:bodyPr wrap="square" rtlCol="0">
            <a:spAutoFit/>
          </a:bodyPr>
          <a:lstStyle/>
          <a:p>
            <a:pPr>
              <a:lnSpc>
                <a:spcPct val="110000"/>
              </a:lnSpc>
            </a:pPr>
            <a:r>
              <a:rPr lang="en-US" sz="2400" dirty="0"/>
              <a:t>Sed perspiciati unde omnis is natus error voluptatem accus antiumt doloremque laudanti aperiam.</a:t>
            </a:r>
          </a:p>
        </p:txBody>
      </p:sp>
      <p:sp>
        <p:nvSpPr>
          <p:cNvPr id="43" name="Rectangle 42"/>
          <p:cNvSpPr/>
          <p:nvPr/>
        </p:nvSpPr>
        <p:spPr>
          <a:xfrm>
            <a:off x="2117302" y="5365883"/>
            <a:ext cx="4066301" cy="2094662"/>
          </a:xfrm>
          <a:prstGeom prst="rect">
            <a:avLst/>
          </a:prstGeom>
          <a:noFill/>
        </p:spPr>
        <p:txBody>
          <a:bodyPr wrap="square" rtlCol="0">
            <a:spAutoFit/>
          </a:bodyPr>
          <a:lstStyle/>
          <a:p>
            <a:pPr>
              <a:lnSpc>
                <a:spcPct val="110000"/>
              </a:lnSpc>
            </a:pPr>
            <a:r>
              <a:rPr lang="en-US" sz="2400" dirty="0"/>
              <a:t>Sed perspiciati unde omnis is natus error voluptatem accus antiumt doloremque laudanti aperiam.</a:t>
            </a:r>
          </a:p>
        </p:txBody>
      </p:sp>
      <p:sp>
        <p:nvSpPr>
          <p:cNvPr id="2" name="Title 1">
            <a:extLst>
              <a:ext uri="{FF2B5EF4-FFF2-40B4-BE49-F238E27FC236}">
                <a16:creationId xmlns:a16="http://schemas.microsoft.com/office/drawing/2014/main" id="{D1A02A27-64C2-4020-AC88-60C974953F43}"/>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268002051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Freeform 7"/>
          <p:cNvSpPr>
            <a:spLocks/>
          </p:cNvSpPr>
          <p:nvPr/>
        </p:nvSpPr>
        <p:spPr bwMode="auto">
          <a:xfrm>
            <a:off x="12601807" y="4099960"/>
            <a:ext cx="6165792" cy="6602082"/>
          </a:xfrm>
          <a:custGeom>
            <a:avLst/>
            <a:gdLst>
              <a:gd name="T0" fmla="*/ 1179 w 1626"/>
              <a:gd name="T1" fmla="*/ 6 h 1740"/>
              <a:gd name="T2" fmla="*/ 714 w 1626"/>
              <a:gd name="T3" fmla="*/ 447 h 1740"/>
              <a:gd name="T4" fmla="*/ 722 w 1626"/>
              <a:gd name="T5" fmla="*/ 548 h 1740"/>
              <a:gd name="T6" fmla="*/ 722 w 1626"/>
              <a:gd name="T7" fmla="*/ 548 h 1740"/>
              <a:gd name="T8" fmla="*/ 722 w 1626"/>
              <a:gd name="T9" fmla="*/ 550 h 1740"/>
              <a:gd name="T10" fmla="*/ 723 w 1626"/>
              <a:gd name="T11" fmla="*/ 555 h 1740"/>
              <a:gd name="T12" fmla="*/ 680 w 1626"/>
              <a:gd name="T13" fmla="*/ 815 h 1740"/>
              <a:gd name="T14" fmla="*/ 509 w 1626"/>
              <a:gd name="T15" fmla="*/ 892 h 1740"/>
              <a:gd name="T16" fmla="*/ 492 w 1626"/>
              <a:gd name="T17" fmla="*/ 890 h 1740"/>
              <a:gd name="T18" fmla="*/ 486 w 1626"/>
              <a:gd name="T19" fmla="*/ 889 h 1740"/>
              <a:gd name="T20" fmla="*/ 486 w 1626"/>
              <a:gd name="T21" fmla="*/ 889 h 1740"/>
              <a:gd name="T22" fmla="*/ 486 w 1626"/>
              <a:gd name="T23" fmla="*/ 889 h 1740"/>
              <a:gd name="T24" fmla="*/ 429 w 1626"/>
              <a:gd name="T25" fmla="*/ 885 h 1740"/>
              <a:gd name="T26" fmla="*/ 3 w 1626"/>
              <a:gd name="T27" fmla="*/ 1317 h 1740"/>
              <a:gd name="T28" fmla="*/ 422 w 1626"/>
              <a:gd name="T29" fmla="*/ 1737 h 1740"/>
              <a:gd name="T30" fmla="*/ 854 w 1626"/>
              <a:gd name="T31" fmla="*/ 1311 h 1740"/>
              <a:gd name="T32" fmla="*/ 838 w 1626"/>
              <a:gd name="T33" fmla="*/ 1194 h 1740"/>
              <a:gd name="T34" fmla="*/ 831 w 1626"/>
              <a:gd name="T35" fmla="*/ 1157 h 1740"/>
              <a:gd name="T36" fmla="*/ 886 w 1626"/>
              <a:gd name="T37" fmla="*/ 995 h 1740"/>
              <a:gd name="T38" fmla="*/ 1144 w 1626"/>
              <a:gd name="T39" fmla="*/ 917 h 1740"/>
              <a:gd name="T40" fmla="*/ 1144 w 1626"/>
              <a:gd name="T41" fmla="*/ 917 h 1740"/>
              <a:gd name="T42" fmla="*/ 1170 w 1626"/>
              <a:gd name="T43" fmla="*/ 918 h 1740"/>
              <a:gd name="T44" fmla="*/ 1626 w 1626"/>
              <a:gd name="T45" fmla="*/ 462 h 1740"/>
              <a:gd name="T46" fmla="*/ 1179 w 1626"/>
              <a:gd name="T47" fmla="*/ 6 h 1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26" h="1740">
                <a:moveTo>
                  <a:pt x="1179" y="6"/>
                </a:moveTo>
                <a:cubicBezTo>
                  <a:pt x="931" y="0"/>
                  <a:pt x="722" y="198"/>
                  <a:pt x="714" y="447"/>
                </a:cubicBezTo>
                <a:cubicBezTo>
                  <a:pt x="713" y="482"/>
                  <a:pt x="716" y="516"/>
                  <a:pt x="722" y="548"/>
                </a:cubicBezTo>
                <a:cubicBezTo>
                  <a:pt x="722" y="548"/>
                  <a:pt x="722" y="548"/>
                  <a:pt x="722" y="548"/>
                </a:cubicBezTo>
                <a:cubicBezTo>
                  <a:pt x="722" y="549"/>
                  <a:pt x="722" y="549"/>
                  <a:pt x="722" y="550"/>
                </a:cubicBezTo>
                <a:cubicBezTo>
                  <a:pt x="722" y="551"/>
                  <a:pt x="723" y="553"/>
                  <a:pt x="723" y="555"/>
                </a:cubicBezTo>
                <a:cubicBezTo>
                  <a:pt x="736" y="622"/>
                  <a:pt x="757" y="726"/>
                  <a:pt x="680" y="815"/>
                </a:cubicBezTo>
                <a:cubicBezTo>
                  <a:pt x="618" y="886"/>
                  <a:pt x="545" y="893"/>
                  <a:pt x="509" y="892"/>
                </a:cubicBezTo>
                <a:cubicBezTo>
                  <a:pt x="509" y="892"/>
                  <a:pt x="498" y="891"/>
                  <a:pt x="492" y="890"/>
                </a:cubicBezTo>
                <a:cubicBezTo>
                  <a:pt x="490" y="890"/>
                  <a:pt x="488" y="889"/>
                  <a:pt x="486" y="889"/>
                </a:cubicBezTo>
                <a:cubicBezTo>
                  <a:pt x="486" y="889"/>
                  <a:pt x="486" y="889"/>
                  <a:pt x="486" y="889"/>
                </a:cubicBezTo>
                <a:cubicBezTo>
                  <a:pt x="486" y="889"/>
                  <a:pt x="486" y="889"/>
                  <a:pt x="486" y="889"/>
                </a:cubicBezTo>
                <a:cubicBezTo>
                  <a:pt x="467" y="887"/>
                  <a:pt x="448" y="885"/>
                  <a:pt x="429" y="885"/>
                </a:cubicBezTo>
                <a:cubicBezTo>
                  <a:pt x="192" y="885"/>
                  <a:pt x="0" y="1079"/>
                  <a:pt x="3" y="1317"/>
                </a:cubicBezTo>
                <a:cubicBezTo>
                  <a:pt x="6" y="1546"/>
                  <a:pt x="193" y="1733"/>
                  <a:pt x="422" y="1737"/>
                </a:cubicBezTo>
                <a:cubicBezTo>
                  <a:pt x="660" y="1740"/>
                  <a:pt x="854" y="1548"/>
                  <a:pt x="854" y="1311"/>
                </a:cubicBezTo>
                <a:cubicBezTo>
                  <a:pt x="854" y="1271"/>
                  <a:pt x="849" y="1231"/>
                  <a:pt x="838" y="1194"/>
                </a:cubicBezTo>
                <a:cubicBezTo>
                  <a:pt x="838" y="1194"/>
                  <a:pt x="832" y="1170"/>
                  <a:pt x="831" y="1157"/>
                </a:cubicBezTo>
                <a:cubicBezTo>
                  <a:pt x="827" y="1118"/>
                  <a:pt x="833" y="1056"/>
                  <a:pt x="886" y="995"/>
                </a:cubicBezTo>
                <a:cubicBezTo>
                  <a:pt x="966" y="903"/>
                  <a:pt x="1077" y="913"/>
                  <a:pt x="1144" y="917"/>
                </a:cubicBezTo>
                <a:cubicBezTo>
                  <a:pt x="1144" y="917"/>
                  <a:pt x="1144" y="917"/>
                  <a:pt x="1144" y="917"/>
                </a:cubicBezTo>
                <a:cubicBezTo>
                  <a:pt x="1153" y="918"/>
                  <a:pt x="1161" y="918"/>
                  <a:pt x="1170" y="918"/>
                </a:cubicBezTo>
                <a:cubicBezTo>
                  <a:pt x="1422" y="918"/>
                  <a:pt x="1626" y="714"/>
                  <a:pt x="1626" y="462"/>
                </a:cubicBezTo>
                <a:cubicBezTo>
                  <a:pt x="1626" y="213"/>
                  <a:pt x="1427" y="11"/>
                  <a:pt x="1179" y="6"/>
                </a:cubicBezTo>
                <a:close/>
              </a:path>
            </a:pathLst>
          </a:custGeom>
          <a:solidFill>
            <a:schemeClr val="accent6"/>
          </a:solidFill>
          <a:ln w="12700" cap="flat" cmpd="sng" algn="ctr">
            <a:noFill/>
            <a:prstDash val="solid"/>
          </a:ln>
          <a:effectLst/>
        </p:spPr>
        <p:txBody>
          <a:bodyPr bIns="548704" rtlCol="0" anchor="b"/>
          <a:lstStyle/>
          <a:p>
            <a:pPr algn="ctr" defTabSz="2438584"/>
            <a:endParaRPr lang="en-US" sz="4000" kern="0" dirty="0">
              <a:solidFill>
                <a:srgbClr val="FFFFFF"/>
              </a:solidFill>
            </a:endParaRPr>
          </a:p>
        </p:txBody>
      </p:sp>
      <p:sp>
        <p:nvSpPr>
          <p:cNvPr id="104" name="Freeform 16"/>
          <p:cNvSpPr>
            <a:spLocks/>
          </p:cNvSpPr>
          <p:nvPr/>
        </p:nvSpPr>
        <p:spPr bwMode="auto">
          <a:xfrm>
            <a:off x="5619577" y="6805912"/>
            <a:ext cx="5532210" cy="4507254"/>
          </a:xfrm>
          <a:custGeom>
            <a:avLst/>
            <a:gdLst>
              <a:gd name="T0" fmla="*/ 612 w 1459"/>
              <a:gd name="T1" fmla="*/ 407 h 1188"/>
              <a:gd name="T2" fmla="*/ 585 w 1459"/>
              <a:gd name="T3" fmla="*/ 299 h 1188"/>
              <a:gd name="T4" fmla="*/ 309 w 1459"/>
              <a:gd name="T5" fmla="*/ 8 h 1188"/>
              <a:gd name="T6" fmla="*/ 4 w 1459"/>
              <a:gd name="T7" fmla="*/ 291 h 1188"/>
              <a:gd name="T8" fmla="*/ 266 w 1459"/>
              <a:gd name="T9" fmla="*/ 588 h 1188"/>
              <a:gd name="T10" fmla="*/ 411 w 1459"/>
              <a:gd name="T11" fmla="*/ 565 h 1188"/>
              <a:gd name="T12" fmla="*/ 486 w 1459"/>
              <a:gd name="T13" fmla="*/ 548 h 1188"/>
              <a:gd name="T14" fmla="*/ 629 w 1459"/>
              <a:gd name="T15" fmla="*/ 593 h 1188"/>
              <a:gd name="T16" fmla="*/ 768 w 1459"/>
              <a:gd name="T17" fmla="*/ 827 h 1188"/>
              <a:gd name="T18" fmla="*/ 1031 w 1459"/>
              <a:gd name="T19" fmla="*/ 1155 h 1188"/>
              <a:gd name="T20" fmla="*/ 1408 w 1459"/>
              <a:gd name="T21" fmla="*/ 924 h 1188"/>
              <a:gd name="T22" fmla="*/ 1166 w 1459"/>
              <a:gd name="T23" fmla="*/ 517 h 1188"/>
              <a:gd name="T24" fmla="*/ 963 w 1459"/>
              <a:gd name="T25" fmla="*/ 536 h 1188"/>
              <a:gd name="T26" fmla="*/ 963 w 1459"/>
              <a:gd name="T27" fmla="*/ 536 h 1188"/>
              <a:gd name="T28" fmla="*/ 694 w 1459"/>
              <a:gd name="T29" fmla="*/ 497 h 1188"/>
              <a:gd name="T30" fmla="*/ 612 w 1459"/>
              <a:gd name="T31" fmla="*/ 407 h 1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59" h="1188">
                <a:moveTo>
                  <a:pt x="612" y="407"/>
                </a:moveTo>
                <a:cubicBezTo>
                  <a:pt x="594" y="374"/>
                  <a:pt x="586" y="336"/>
                  <a:pt x="585" y="299"/>
                </a:cubicBezTo>
                <a:cubicBezTo>
                  <a:pt x="584" y="146"/>
                  <a:pt x="464" y="16"/>
                  <a:pt x="309" y="8"/>
                </a:cubicBezTo>
                <a:cubicBezTo>
                  <a:pt x="146" y="0"/>
                  <a:pt x="8" y="128"/>
                  <a:pt x="4" y="291"/>
                </a:cubicBezTo>
                <a:cubicBezTo>
                  <a:pt x="0" y="438"/>
                  <a:pt x="120" y="574"/>
                  <a:pt x="266" y="588"/>
                </a:cubicBezTo>
                <a:cubicBezTo>
                  <a:pt x="318" y="593"/>
                  <a:pt x="367" y="584"/>
                  <a:pt x="411" y="565"/>
                </a:cubicBezTo>
                <a:cubicBezTo>
                  <a:pt x="435" y="555"/>
                  <a:pt x="460" y="548"/>
                  <a:pt x="486" y="548"/>
                </a:cubicBezTo>
                <a:cubicBezTo>
                  <a:pt x="526" y="547"/>
                  <a:pt x="576" y="557"/>
                  <a:pt x="629" y="593"/>
                </a:cubicBezTo>
                <a:cubicBezTo>
                  <a:pt x="718" y="652"/>
                  <a:pt x="763" y="753"/>
                  <a:pt x="768" y="827"/>
                </a:cubicBezTo>
                <a:cubicBezTo>
                  <a:pt x="763" y="982"/>
                  <a:pt x="871" y="1123"/>
                  <a:pt x="1031" y="1155"/>
                </a:cubicBezTo>
                <a:cubicBezTo>
                  <a:pt x="1196" y="1188"/>
                  <a:pt x="1362" y="1087"/>
                  <a:pt x="1408" y="924"/>
                </a:cubicBezTo>
                <a:cubicBezTo>
                  <a:pt x="1459" y="743"/>
                  <a:pt x="1347" y="558"/>
                  <a:pt x="1166" y="517"/>
                </a:cubicBezTo>
                <a:cubicBezTo>
                  <a:pt x="1095" y="501"/>
                  <a:pt x="1024" y="509"/>
                  <a:pt x="963" y="536"/>
                </a:cubicBezTo>
                <a:cubicBezTo>
                  <a:pt x="963" y="536"/>
                  <a:pt x="963" y="536"/>
                  <a:pt x="963" y="536"/>
                </a:cubicBezTo>
                <a:cubicBezTo>
                  <a:pt x="892" y="560"/>
                  <a:pt x="783" y="556"/>
                  <a:pt x="694" y="497"/>
                </a:cubicBezTo>
                <a:cubicBezTo>
                  <a:pt x="654" y="470"/>
                  <a:pt x="628" y="438"/>
                  <a:pt x="612" y="407"/>
                </a:cubicBezTo>
                <a:close/>
              </a:path>
            </a:pathLst>
          </a:custGeom>
          <a:solidFill>
            <a:schemeClr val="tx2"/>
          </a:solidFill>
          <a:ln w="12700" cap="flat" cmpd="sng" algn="ctr">
            <a:noFill/>
            <a:prstDash val="solid"/>
          </a:ln>
          <a:effectLst/>
        </p:spPr>
        <p:txBody>
          <a:bodyPr bIns="548704" rtlCol="0" anchor="b"/>
          <a:lstStyle/>
          <a:p>
            <a:pPr algn="ctr" defTabSz="2438584"/>
            <a:endParaRPr lang="en-US" sz="4000" kern="0" dirty="0">
              <a:solidFill>
                <a:srgbClr val="FFFFFF"/>
              </a:solidFill>
            </a:endParaRPr>
          </a:p>
        </p:txBody>
      </p:sp>
      <p:sp>
        <p:nvSpPr>
          <p:cNvPr id="105" name="Freeform 13"/>
          <p:cNvSpPr>
            <a:spLocks/>
          </p:cNvSpPr>
          <p:nvPr/>
        </p:nvSpPr>
        <p:spPr bwMode="auto">
          <a:xfrm>
            <a:off x="8527635" y="4994995"/>
            <a:ext cx="4205699" cy="6231555"/>
          </a:xfrm>
          <a:custGeom>
            <a:avLst/>
            <a:gdLst>
              <a:gd name="T0" fmla="*/ 583 w 1109"/>
              <a:gd name="T1" fmla="*/ 60 h 1642"/>
              <a:gd name="T2" fmla="*/ 330 w 1109"/>
              <a:gd name="T3" fmla="*/ 526 h 1642"/>
              <a:gd name="T4" fmla="*/ 364 w 1109"/>
              <a:gd name="T5" fmla="*/ 605 h 1642"/>
              <a:gd name="T6" fmla="*/ 364 w 1109"/>
              <a:gd name="T7" fmla="*/ 605 h 1642"/>
              <a:gd name="T8" fmla="*/ 395 w 1109"/>
              <a:gd name="T9" fmla="*/ 864 h 1642"/>
              <a:gd name="T10" fmla="*/ 253 w 1109"/>
              <a:gd name="T11" fmla="*/ 995 h 1642"/>
              <a:gd name="T12" fmla="*/ 253 w 1109"/>
              <a:gd name="T13" fmla="*/ 995 h 1642"/>
              <a:gd name="T14" fmla="*/ 2 w 1109"/>
              <a:gd name="T15" fmla="*/ 1307 h 1642"/>
              <a:gd name="T16" fmla="*/ 324 w 1109"/>
              <a:gd name="T17" fmla="*/ 1639 h 1642"/>
              <a:gd name="T18" fmla="*/ 655 w 1109"/>
              <a:gd name="T19" fmla="*/ 1318 h 1642"/>
              <a:gd name="T20" fmla="*/ 604 w 1109"/>
              <a:gd name="T21" fmla="*/ 1137 h 1642"/>
              <a:gd name="T22" fmla="*/ 604 w 1109"/>
              <a:gd name="T23" fmla="*/ 1137 h 1642"/>
              <a:gd name="T24" fmla="*/ 593 w 1109"/>
              <a:gd name="T25" fmla="*/ 944 h 1642"/>
              <a:gd name="T26" fmla="*/ 795 w 1109"/>
              <a:gd name="T27" fmla="*/ 779 h 1642"/>
              <a:gd name="T28" fmla="*/ 795 w 1109"/>
              <a:gd name="T29" fmla="*/ 779 h 1642"/>
              <a:gd name="T30" fmla="*/ 797 w 1109"/>
              <a:gd name="T31" fmla="*/ 779 h 1642"/>
              <a:gd name="T32" fmla="*/ 1050 w 1109"/>
              <a:gd name="T33" fmla="*/ 312 h 1642"/>
              <a:gd name="T34" fmla="*/ 583 w 1109"/>
              <a:gd name="T35" fmla="*/ 60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9" h="1642">
                <a:moveTo>
                  <a:pt x="583" y="60"/>
                </a:moveTo>
                <a:cubicBezTo>
                  <a:pt x="384" y="119"/>
                  <a:pt x="271" y="328"/>
                  <a:pt x="330" y="526"/>
                </a:cubicBezTo>
                <a:cubicBezTo>
                  <a:pt x="339" y="554"/>
                  <a:pt x="350" y="581"/>
                  <a:pt x="364" y="605"/>
                </a:cubicBezTo>
                <a:cubicBezTo>
                  <a:pt x="364" y="605"/>
                  <a:pt x="364" y="605"/>
                  <a:pt x="364" y="605"/>
                </a:cubicBezTo>
                <a:cubicBezTo>
                  <a:pt x="394" y="658"/>
                  <a:pt x="433" y="770"/>
                  <a:pt x="395" y="864"/>
                </a:cubicBezTo>
                <a:cubicBezTo>
                  <a:pt x="359" y="954"/>
                  <a:pt x="294" y="981"/>
                  <a:pt x="253" y="995"/>
                </a:cubicBezTo>
                <a:cubicBezTo>
                  <a:pt x="253" y="995"/>
                  <a:pt x="253" y="995"/>
                  <a:pt x="253" y="995"/>
                </a:cubicBezTo>
                <a:cubicBezTo>
                  <a:pt x="111" y="1029"/>
                  <a:pt x="5" y="1155"/>
                  <a:pt x="2" y="1307"/>
                </a:cubicBezTo>
                <a:cubicBezTo>
                  <a:pt x="0" y="1488"/>
                  <a:pt x="143" y="1636"/>
                  <a:pt x="324" y="1639"/>
                </a:cubicBezTo>
                <a:cubicBezTo>
                  <a:pt x="504" y="1642"/>
                  <a:pt x="652" y="1498"/>
                  <a:pt x="655" y="1318"/>
                </a:cubicBezTo>
                <a:cubicBezTo>
                  <a:pt x="656" y="1251"/>
                  <a:pt x="637" y="1189"/>
                  <a:pt x="604" y="1137"/>
                </a:cubicBezTo>
                <a:cubicBezTo>
                  <a:pt x="604" y="1137"/>
                  <a:pt x="604" y="1137"/>
                  <a:pt x="604" y="1137"/>
                </a:cubicBezTo>
                <a:cubicBezTo>
                  <a:pt x="584" y="1099"/>
                  <a:pt x="556" y="1034"/>
                  <a:pt x="593" y="944"/>
                </a:cubicBezTo>
                <a:cubicBezTo>
                  <a:pt x="631" y="850"/>
                  <a:pt x="737" y="797"/>
                  <a:pt x="795" y="779"/>
                </a:cubicBezTo>
                <a:cubicBezTo>
                  <a:pt x="795" y="779"/>
                  <a:pt x="795" y="779"/>
                  <a:pt x="795" y="779"/>
                </a:cubicBezTo>
                <a:cubicBezTo>
                  <a:pt x="796" y="779"/>
                  <a:pt x="797" y="779"/>
                  <a:pt x="797" y="779"/>
                </a:cubicBezTo>
                <a:cubicBezTo>
                  <a:pt x="996" y="719"/>
                  <a:pt x="1109" y="510"/>
                  <a:pt x="1050" y="312"/>
                </a:cubicBezTo>
                <a:cubicBezTo>
                  <a:pt x="990" y="113"/>
                  <a:pt x="781" y="0"/>
                  <a:pt x="583" y="60"/>
                </a:cubicBezTo>
                <a:close/>
              </a:path>
            </a:pathLst>
          </a:custGeom>
          <a:solidFill>
            <a:schemeClr val="accent2"/>
          </a:solidFill>
          <a:ln w="12700" cap="flat" cmpd="sng" algn="ctr">
            <a:noFill/>
            <a:prstDash val="solid"/>
          </a:ln>
          <a:effectLst/>
        </p:spPr>
        <p:txBody>
          <a:bodyPr bIns="548704" rtlCol="0" anchor="b"/>
          <a:lstStyle/>
          <a:p>
            <a:pPr algn="ctr" defTabSz="2438584"/>
            <a:endParaRPr lang="en-US" sz="4000" kern="0" dirty="0">
              <a:solidFill>
                <a:srgbClr val="FFFFFF"/>
              </a:solidFill>
            </a:endParaRPr>
          </a:p>
        </p:txBody>
      </p:sp>
      <p:sp>
        <p:nvSpPr>
          <p:cNvPr id="106" name="Freeform 10"/>
          <p:cNvSpPr>
            <a:spLocks/>
          </p:cNvSpPr>
          <p:nvPr/>
        </p:nvSpPr>
        <p:spPr bwMode="auto">
          <a:xfrm>
            <a:off x="9714598" y="5158602"/>
            <a:ext cx="6148148" cy="5559477"/>
          </a:xfrm>
          <a:custGeom>
            <a:avLst/>
            <a:gdLst>
              <a:gd name="T0" fmla="*/ 748 w 1621"/>
              <a:gd name="T1" fmla="*/ 435 h 1465"/>
              <a:gd name="T2" fmla="*/ 752 w 1621"/>
              <a:gd name="T3" fmla="*/ 378 h 1465"/>
              <a:gd name="T4" fmla="*/ 375 w 1621"/>
              <a:gd name="T5" fmla="*/ 1 h 1465"/>
              <a:gd name="T6" fmla="*/ 2 w 1621"/>
              <a:gd name="T7" fmla="*/ 373 h 1465"/>
              <a:gd name="T8" fmla="*/ 359 w 1621"/>
              <a:gd name="T9" fmla="*/ 751 h 1465"/>
              <a:gd name="T10" fmla="*/ 512 w 1621"/>
              <a:gd name="T11" fmla="*/ 726 h 1465"/>
              <a:gd name="T12" fmla="*/ 559 w 1621"/>
              <a:gd name="T13" fmla="*/ 713 h 1465"/>
              <a:gd name="T14" fmla="*/ 701 w 1621"/>
              <a:gd name="T15" fmla="*/ 747 h 1465"/>
              <a:gd name="T16" fmla="*/ 772 w 1621"/>
              <a:gd name="T17" fmla="*/ 952 h 1465"/>
              <a:gd name="T18" fmla="*/ 765 w 1621"/>
              <a:gd name="T19" fmla="*/ 1049 h 1465"/>
              <a:gd name="T20" fmla="*/ 1202 w 1621"/>
              <a:gd name="T21" fmla="*/ 1458 h 1465"/>
              <a:gd name="T22" fmla="*/ 1616 w 1621"/>
              <a:gd name="T23" fmla="*/ 1023 h 1465"/>
              <a:gd name="T24" fmla="*/ 1186 w 1621"/>
              <a:gd name="T25" fmla="*/ 607 h 1465"/>
              <a:gd name="T26" fmla="*/ 1023 w 1621"/>
              <a:gd name="T27" fmla="*/ 640 h 1465"/>
              <a:gd name="T28" fmla="*/ 808 w 1621"/>
              <a:gd name="T29" fmla="*/ 614 h 1465"/>
              <a:gd name="T30" fmla="*/ 745 w 1621"/>
              <a:gd name="T31" fmla="*/ 483 h 1465"/>
              <a:gd name="T32" fmla="*/ 748 w 1621"/>
              <a:gd name="T33" fmla="*/ 435 h 1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21" h="1465">
                <a:moveTo>
                  <a:pt x="748" y="435"/>
                </a:moveTo>
                <a:cubicBezTo>
                  <a:pt x="750" y="416"/>
                  <a:pt x="752" y="397"/>
                  <a:pt x="752" y="378"/>
                </a:cubicBezTo>
                <a:cubicBezTo>
                  <a:pt x="753" y="170"/>
                  <a:pt x="582" y="0"/>
                  <a:pt x="375" y="1"/>
                </a:cubicBezTo>
                <a:cubicBezTo>
                  <a:pt x="170" y="2"/>
                  <a:pt x="4" y="168"/>
                  <a:pt x="2" y="373"/>
                </a:cubicBezTo>
                <a:cubicBezTo>
                  <a:pt x="0" y="574"/>
                  <a:pt x="158" y="742"/>
                  <a:pt x="359" y="751"/>
                </a:cubicBezTo>
                <a:cubicBezTo>
                  <a:pt x="413" y="754"/>
                  <a:pt x="465" y="745"/>
                  <a:pt x="512" y="726"/>
                </a:cubicBezTo>
                <a:cubicBezTo>
                  <a:pt x="528" y="721"/>
                  <a:pt x="543" y="716"/>
                  <a:pt x="559" y="713"/>
                </a:cubicBezTo>
                <a:cubicBezTo>
                  <a:pt x="594" y="707"/>
                  <a:pt x="649" y="706"/>
                  <a:pt x="701" y="747"/>
                </a:cubicBezTo>
                <a:cubicBezTo>
                  <a:pt x="780" y="811"/>
                  <a:pt x="774" y="929"/>
                  <a:pt x="772" y="952"/>
                </a:cubicBezTo>
                <a:cubicBezTo>
                  <a:pt x="766" y="983"/>
                  <a:pt x="763" y="1016"/>
                  <a:pt x="765" y="1049"/>
                </a:cubicBezTo>
                <a:cubicBezTo>
                  <a:pt x="774" y="1281"/>
                  <a:pt x="970" y="1465"/>
                  <a:pt x="1202" y="1458"/>
                </a:cubicBezTo>
                <a:cubicBezTo>
                  <a:pt x="1437" y="1451"/>
                  <a:pt x="1621" y="1256"/>
                  <a:pt x="1616" y="1023"/>
                </a:cubicBezTo>
                <a:cubicBezTo>
                  <a:pt x="1610" y="794"/>
                  <a:pt x="1415" y="604"/>
                  <a:pt x="1186" y="607"/>
                </a:cubicBezTo>
                <a:cubicBezTo>
                  <a:pt x="1128" y="607"/>
                  <a:pt x="1073" y="619"/>
                  <a:pt x="1023" y="640"/>
                </a:cubicBezTo>
                <a:cubicBezTo>
                  <a:pt x="1002" y="648"/>
                  <a:pt x="887" y="678"/>
                  <a:pt x="808" y="614"/>
                </a:cubicBezTo>
                <a:cubicBezTo>
                  <a:pt x="756" y="572"/>
                  <a:pt x="746" y="518"/>
                  <a:pt x="745" y="483"/>
                </a:cubicBezTo>
                <a:cubicBezTo>
                  <a:pt x="744" y="467"/>
                  <a:pt x="745" y="451"/>
                  <a:pt x="748" y="435"/>
                </a:cubicBezTo>
                <a:close/>
              </a:path>
            </a:pathLst>
          </a:custGeom>
          <a:solidFill>
            <a:schemeClr val="accent4"/>
          </a:solidFill>
          <a:ln w="12700" cap="flat" cmpd="sng" algn="ctr">
            <a:noFill/>
            <a:prstDash val="solid"/>
          </a:ln>
          <a:effectLst/>
        </p:spPr>
        <p:txBody>
          <a:bodyPr bIns="548704" rtlCol="0" anchor="b"/>
          <a:lstStyle/>
          <a:p>
            <a:pPr algn="ctr" defTabSz="2438584"/>
            <a:endParaRPr lang="en-US" sz="4000" kern="0" dirty="0">
              <a:solidFill>
                <a:srgbClr val="FFFFFF"/>
              </a:solidFill>
            </a:endParaRPr>
          </a:p>
        </p:txBody>
      </p:sp>
      <p:sp>
        <p:nvSpPr>
          <p:cNvPr id="107" name="Freeform 5"/>
          <p:cNvSpPr>
            <a:spLocks/>
          </p:cNvSpPr>
          <p:nvPr/>
        </p:nvSpPr>
        <p:spPr bwMode="auto">
          <a:xfrm>
            <a:off x="12824764" y="7670473"/>
            <a:ext cx="2807009" cy="2811819"/>
          </a:xfrm>
          <a:custGeom>
            <a:avLst/>
            <a:gdLst>
              <a:gd name="T0" fmla="*/ 384 w 740"/>
              <a:gd name="T1" fmla="*/ 733 h 741"/>
              <a:gd name="T2" fmla="*/ 7 w 740"/>
              <a:gd name="T3" fmla="*/ 384 h 741"/>
              <a:gd name="T4" fmla="*/ 356 w 740"/>
              <a:gd name="T5" fmla="*/ 8 h 741"/>
              <a:gd name="T6" fmla="*/ 733 w 740"/>
              <a:gd name="T7" fmla="*/ 356 h 741"/>
              <a:gd name="T8" fmla="*/ 384 w 740"/>
              <a:gd name="T9" fmla="*/ 733 h 741"/>
            </a:gdLst>
            <a:ahLst/>
            <a:cxnLst>
              <a:cxn ang="0">
                <a:pos x="T0" y="T1"/>
              </a:cxn>
              <a:cxn ang="0">
                <a:pos x="T2" y="T3"/>
              </a:cxn>
              <a:cxn ang="0">
                <a:pos x="T4" y="T5"/>
              </a:cxn>
              <a:cxn ang="0">
                <a:pos x="T6" y="T7"/>
              </a:cxn>
              <a:cxn ang="0">
                <a:pos x="T8" y="T9"/>
              </a:cxn>
            </a:cxnLst>
            <a:rect l="0" t="0" r="r" b="b"/>
            <a:pathLst>
              <a:path w="740" h="741">
                <a:moveTo>
                  <a:pt x="384" y="733"/>
                </a:moveTo>
                <a:cubicBezTo>
                  <a:pt x="184" y="741"/>
                  <a:pt x="15" y="585"/>
                  <a:pt x="7" y="384"/>
                </a:cubicBezTo>
                <a:cubicBezTo>
                  <a:pt x="0" y="184"/>
                  <a:pt x="156" y="15"/>
                  <a:pt x="356" y="8"/>
                </a:cubicBezTo>
                <a:cubicBezTo>
                  <a:pt x="557" y="0"/>
                  <a:pt x="725" y="156"/>
                  <a:pt x="733" y="356"/>
                </a:cubicBezTo>
                <a:cubicBezTo>
                  <a:pt x="740" y="557"/>
                  <a:pt x="584" y="725"/>
                  <a:pt x="384" y="733"/>
                </a:cubicBezTo>
                <a:close/>
              </a:path>
            </a:pathLst>
          </a:custGeom>
          <a:solidFill>
            <a:srgbClr val="FFFFFF"/>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endParaRPr lang="en-US" sz="6401" dirty="0">
              <a:solidFill>
                <a:schemeClr val="bg1"/>
              </a:solidFill>
            </a:endParaRPr>
          </a:p>
        </p:txBody>
      </p:sp>
      <p:sp>
        <p:nvSpPr>
          <p:cNvPr id="108" name="Freeform 6"/>
          <p:cNvSpPr>
            <a:spLocks/>
          </p:cNvSpPr>
          <p:nvPr/>
        </p:nvSpPr>
        <p:spPr bwMode="auto">
          <a:xfrm>
            <a:off x="15548361" y="4361414"/>
            <a:ext cx="2980241" cy="2983447"/>
          </a:xfrm>
          <a:custGeom>
            <a:avLst/>
            <a:gdLst>
              <a:gd name="T0" fmla="*/ 786 w 786"/>
              <a:gd name="T1" fmla="*/ 393 h 786"/>
              <a:gd name="T2" fmla="*/ 393 w 786"/>
              <a:gd name="T3" fmla="*/ 786 h 786"/>
              <a:gd name="T4" fmla="*/ 0 w 786"/>
              <a:gd name="T5" fmla="*/ 392 h 786"/>
              <a:gd name="T6" fmla="*/ 393 w 786"/>
              <a:gd name="T7" fmla="*/ 0 h 786"/>
              <a:gd name="T8" fmla="*/ 786 w 786"/>
              <a:gd name="T9" fmla="*/ 393 h 786"/>
            </a:gdLst>
            <a:ahLst/>
            <a:cxnLst>
              <a:cxn ang="0">
                <a:pos x="T0" y="T1"/>
              </a:cxn>
              <a:cxn ang="0">
                <a:pos x="T2" y="T3"/>
              </a:cxn>
              <a:cxn ang="0">
                <a:pos x="T4" y="T5"/>
              </a:cxn>
              <a:cxn ang="0">
                <a:pos x="T6" y="T7"/>
              </a:cxn>
              <a:cxn ang="0">
                <a:pos x="T8" y="T9"/>
              </a:cxn>
            </a:cxnLst>
            <a:rect l="0" t="0" r="r" b="b"/>
            <a:pathLst>
              <a:path w="786" h="786">
                <a:moveTo>
                  <a:pt x="786" y="393"/>
                </a:moveTo>
                <a:cubicBezTo>
                  <a:pt x="786" y="610"/>
                  <a:pt x="610" y="786"/>
                  <a:pt x="393" y="786"/>
                </a:cubicBezTo>
                <a:cubicBezTo>
                  <a:pt x="176" y="785"/>
                  <a:pt x="0" y="609"/>
                  <a:pt x="0" y="392"/>
                </a:cubicBezTo>
                <a:cubicBezTo>
                  <a:pt x="0" y="175"/>
                  <a:pt x="176" y="0"/>
                  <a:pt x="393" y="0"/>
                </a:cubicBezTo>
                <a:cubicBezTo>
                  <a:pt x="610" y="0"/>
                  <a:pt x="786" y="176"/>
                  <a:pt x="786" y="393"/>
                </a:cubicBezTo>
                <a:close/>
              </a:path>
            </a:pathLst>
          </a:custGeom>
          <a:solidFill>
            <a:srgbClr val="FFFFFF"/>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endParaRPr lang="ru-RU" sz="7201" dirty="0">
              <a:solidFill>
                <a:schemeClr val="bg1"/>
              </a:solidFill>
            </a:endParaRPr>
          </a:p>
        </p:txBody>
      </p:sp>
      <p:sp>
        <p:nvSpPr>
          <p:cNvPr id="109" name="Freeform 108"/>
          <p:cNvSpPr>
            <a:spLocks/>
          </p:cNvSpPr>
          <p:nvPr/>
        </p:nvSpPr>
        <p:spPr bwMode="auto">
          <a:xfrm>
            <a:off x="9820462" y="5261259"/>
            <a:ext cx="2651419" cy="2653023"/>
          </a:xfrm>
          <a:custGeom>
            <a:avLst/>
            <a:gdLst>
              <a:gd name="T0" fmla="*/ 592 w 699"/>
              <a:gd name="T1" fmla="*/ 156 h 699"/>
              <a:gd name="T2" fmla="*/ 543 w 699"/>
              <a:gd name="T3" fmla="*/ 592 h 699"/>
              <a:gd name="T4" fmla="*/ 107 w 699"/>
              <a:gd name="T5" fmla="*/ 543 h 699"/>
              <a:gd name="T6" fmla="*/ 155 w 699"/>
              <a:gd name="T7" fmla="*/ 107 h 699"/>
              <a:gd name="T8" fmla="*/ 592 w 699"/>
              <a:gd name="T9" fmla="*/ 156 h 699"/>
            </a:gdLst>
            <a:ahLst/>
            <a:cxnLst>
              <a:cxn ang="0">
                <a:pos x="T0" y="T1"/>
              </a:cxn>
              <a:cxn ang="0">
                <a:pos x="T2" y="T3"/>
              </a:cxn>
              <a:cxn ang="0">
                <a:pos x="T4" y="T5"/>
              </a:cxn>
              <a:cxn ang="0">
                <a:pos x="T6" y="T7"/>
              </a:cxn>
              <a:cxn ang="0">
                <a:pos x="T8" y="T9"/>
              </a:cxn>
            </a:cxnLst>
            <a:rect l="0" t="0" r="r" b="b"/>
            <a:pathLst>
              <a:path w="699" h="699">
                <a:moveTo>
                  <a:pt x="592" y="156"/>
                </a:moveTo>
                <a:cubicBezTo>
                  <a:pt x="699" y="290"/>
                  <a:pt x="677" y="485"/>
                  <a:pt x="543" y="592"/>
                </a:cubicBezTo>
                <a:cubicBezTo>
                  <a:pt x="409" y="699"/>
                  <a:pt x="214" y="677"/>
                  <a:pt x="107" y="543"/>
                </a:cubicBezTo>
                <a:cubicBezTo>
                  <a:pt x="0" y="409"/>
                  <a:pt x="21" y="214"/>
                  <a:pt x="155" y="107"/>
                </a:cubicBezTo>
                <a:cubicBezTo>
                  <a:pt x="289" y="0"/>
                  <a:pt x="485" y="22"/>
                  <a:pt x="592" y="156"/>
                </a:cubicBezTo>
                <a:close/>
              </a:path>
            </a:pathLst>
          </a:custGeom>
          <a:solidFill>
            <a:srgbClr val="FFFFFF"/>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endParaRPr lang="en-US" sz="5601" dirty="0">
              <a:solidFill>
                <a:schemeClr val="bg1"/>
              </a:solidFill>
            </a:endParaRPr>
          </a:p>
        </p:txBody>
      </p:sp>
      <p:sp>
        <p:nvSpPr>
          <p:cNvPr id="110" name="Freeform 12"/>
          <p:cNvSpPr>
            <a:spLocks/>
          </p:cNvSpPr>
          <p:nvPr/>
        </p:nvSpPr>
        <p:spPr bwMode="auto">
          <a:xfrm>
            <a:off x="8680017" y="8884703"/>
            <a:ext cx="2176634" cy="2178238"/>
          </a:xfrm>
          <a:custGeom>
            <a:avLst/>
            <a:gdLst>
              <a:gd name="T0" fmla="*/ 229 w 574"/>
              <a:gd name="T1" fmla="*/ 542 h 574"/>
              <a:gd name="T2" fmla="*/ 31 w 574"/>
              <a:gd name="T3" fmla="*/ 229 h 574"/>
              <a:gd name="T4" fmla="*/ 345 w 574"/>
              <a:gd name="T5" fmla="*/ 32 h 574"/>
              <a:gd name="T6" fmla="*/ 542 w 574"/>
              <a:gd name="T7" fmla="*/ 345 h 574"/>
              <a:gd name="T8" fmla="*/ 229 w 574"/>
              <a:gd name="T9" fmla="*/ 542 h 574"/>
            </a:gdLst>
            <a:ahLst/>
            <a:cxnLst>
              <a:cxn ang="0">
                <a:pos x="T0" y="T1"/>
              </a:cxn>
              <a:cxn ang="0">
                <a:pos x="T2" y="T3"/>
              </a:cxn>
              <a:cxn ang="0">
                <a:pos x="T4" y="T5"/>
              </a:cxn>
              <a:cxn ang="0">
                <a:pos x="T6" y="T7"/>
              </a:cxn>
              <a:cxn ang="0">
                <a:pos x="T8" y="T9"/>
              </a:cxn>
            </a:cxnLst>
            <a:rect l="0" t="0" r="r" b="b"/>
            <a:pathLst>
              <a:path w="574" h="574">
                <a:moveTo>
                  <a:pt x="229" y="542"/>
                </a:moveTo>
                <a:cubicBezTo>
                  <a:pt x="88" y="510"/>
                  <a:pt x="0" y="370"/>
                  <a:pt x="31" y="229"/>
                </a:cubicBezTo>
                <a:cubicBezTo>
                  <a:pt x="63" y="88"/>
                  <a:pt x="204" y="0"/>
                  <a:pt x="345" y="32"/>
                </a:cubicBezTo>
                <a:cubicBezTo>
                  <a:pt x="486" y="63"/>
                  <a:pt x="574" y="204"/>
                  <a:pt x="542" y="345"/>
                </a:cubicBezTo>
                <a:cubicBezTo>
                  <a:pt x="510" y="486"/>
                  <a:pt x="370" y="574"/>
                  <a:pt x="229" y="542"/>
                </a:cubicBezTo>
                <a:close/>
              </a:path>
            </a:pathLst>
          </a:custGeom>
          <a:solidFill>
            <a:srgbClr val="FFFFFF"/>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endParaRPr lang="en-US" dirty="0">
              <a:solidFill>
                <a:schemeClr val="bg1"/>
              </a:solidFill>
            </a:endParaRPr>
          </a:p>
        </p:txBody>
      </p:sp>
      <p:sp>
        <p:nvSpPr>
          <p:cNvPr id="111" name="Freeform 15"/>
          <p:cNvSpPr>
            <a:spLocks/>
          </p:cNvSpPr>
          <p:nvPr/>
        </p:nvSpPr>
        <p:spPr bwMode="auto">
          <a:xfrm>
            <a:off x="5864990" y="7064159"/>
            <a:ext cx="1745156" cy="1748364"/>
          </a:xfrm>
          <a:custGeom>
            <a:avLst/>
            <a:gdLst>
              <a:gd name="T0" fmla="*/ 454 w 460"/>
              <a:gd name="T1" fmla="*/ 241 h 461"/>
              <a:gd name="T2" fmla="*/ 219 w 460"/>
              <a:gd name="T3" fmla="*/ 455 h 461"/>
              <a:gd name="T4" fmla="*/ 6 w 460"/>
              <a:gd name="T5" fmla="*/ 220 h 461"/>
              <a:gd name="T6" fmla="*/ 241 w 460"/>
              <a:gd name="T7" fmla="*/ 6 h 461"/>
              <a:gd name="T8" fmla="*/ 454 w 460"/>
              <a:gd name="T9" fmla="*/ 241 h 461"/>
            </a:gdLst>
            <a:ahLst/>
            <a:cxnLst>
              <a:cxn ang="0">
                <a:pos x="T0" y="T1"/>
              </a:cxn>
              <a:cxn ang="0">
                <a:pos x="T2" y="T3"/>
              </a:cxn>
              <a:cxn ang="0">
                <a:pos x="T4" y="T5"/>
              </a:cxn>
              <a:cxn ang="0">
                <a:pos x="T6" y="T7"/>
              </a:cxn>
              <a:cxn ang="0">
                <a:pos x="T8" y="T9"/>
              </a:cxn>
            </a:cxnLst>
            <a:rect l="0" t="0" r="r" b="b"/>
            <a:pathLst>
              <a:path w="460" h="461">
                <a:moveTo>
                  <a:pt x="454" y="241"/>
                </a:moveTo>
                <a:cubicBezTo>
                  <a:pt x="448" y="365"/>
                  <a:pt x="343" y="461"/>
                  <a:pt x="219" y="455"/>
                </a:cubicBezTo>
                <a:cubicBezTo>
                  <a:pt x="95" y="449"/>
                  <a:pt x="0" y="343"/>
                  <a:pt x="6" y="220"/>
                </a:cubicBezTo>
                <a:cubicBezTo>
                  <a:pt x="12" y="96"/>
                  <a:pt x="117" y="0"/>
                  <a:pt x="241" y="6"/>
                </a:cubicBezTo>
                <a:cubicBezTo>
                  <a:pt x="365" y="12"/>
                  <a:pt x="460" y="118"/>
                  <a:pt x="454" y="241"/>
                </a:cubicBezTo>
                <a:close/>
              </a:path>
            </a:pathLst>
          </a:custGeom>
          <a:solidFill>
            <a:srgbClr val="FFFFFF"/>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endParaRPr lang="en-US" sz="4000" dirty="0">
              <a:solidFill>
                <a:schemeClr val="bg1"/>
              </a:solidFill>
              <a:latin typeface="Questrial" pitchFamily="2" charset="0"/>
            </a:endParaRPr>
          </a:p>
        </p:txBody>
      </p:sp>
      <p:sp>
        <p:nvSpPr>
          <p:cNvPr id="113" name="TextBox 112"/>
          <p:cNvSpPr txBox="1"/>
          <p:nvPr/>
        </p:nvSpPr>
        <p:spPr>
          <a:xfrm>
            <a:off x="6545797" y="3850351"/>
            <a:ext cx="3323731" cy="584843"/>
          </a:xfrm>
          <a:prstGeom prst="rect">
            <a:avLst/>
          </a:prstGeom>
          <a:noFill/>
        </p:spPr>
        <p:txBody>
          <a:bodyPr wrap="none" rtlCol="0">
            <a:spAutoFit/>
          </a:bodyPr>
          <a:lstStyle/>
          <a:p>
            <a:pPr algn="r"/>
            <a:r>
              <a:rPr lang="en-US" sz="3200" dirty="0">
                <a:solidFill>
                  <a:schemeClr val="bg1"/>
                </a:solidFill>
                <a:latin typeface="+mj-lt"/>
              </a:rPr>
              <a:t>Insert title here</a:t>
            </a:r>
          </a:p>
        </p:txBody>
      </p:sp>
      <p:sp>
        <p:nvSpPr>
          <p:cNvPr id="114" name="TextBox 113"/>
          <p:cNvSpPr txBox="1"/>
          <p:nvPr/>
        </p:nvSpPr>
        <p:spPr>
          <a:xfrm>
            <a:off x="5163519" y="4573330"/>
            <a:ext cx="4706009" cy="1282037"/>
          </a:xfrm>
          <a:prstGeom prst="rect">
            <a:avLst/>
          </a:prstGeom>
          <a:noFill/>
        </p:spPr>
        <p:txBody>
          <a:bodyPr wrap="square" rtlCol="0">
            <a:spAutoFit/>
          </a:bodyPr>
          <a:lstStyle/>
          <a:p>
            <a:pPr algn="r">
              <a:lnSpc>
                <a:spcPct val="110000"/>
              </a:lnSpc>
            </a:pPr>
            <a:r>
              <a:rPr lang="en-US" sz="2400" dirty="0"/>
              <a:t>Sed perspiciatis unde omnis iste natus error voluptatem rem.</a:t>
            </a:r>
          </a:p>
        </p:txBody>
      </p:sp>
      <p:sp>
        <p:nvSpPr>
          <p:cNvPr id="116" name="TextBox 115"/>
          <p:cNvSpPr txBox="1"/>
          <p:nvPr/>
        </p:nvSpPr>
        <p:spPr>
          <a:xfrm>
            <a:off x="2335332" y="6965960"/>
            <a:ext cx="2995078" cy="584843"/>
          </a:xfrm>
          <a:prstGeom prst="rect">
            <a:avLst/>
          </a:prstGeom>
          <a:noFill/>
        </p:spPr>
        <p:txBody>
          <a:bodyPr wrap="none" rtlCol="0">
            <a:spAutoFit/>
          </a:bodyPr>
          <a:lstStyle/>
          <a:p>
            <a:pPr algn="r"/>
            <a:r>
              <a:rPr lang="en-US" sz="3200" dirty="0">
                <a:solidFill>
                  <a:schemeClr val="bg1"/>
                </a:solidFill>
                <a:latin typeface="+mj-lt"/>
              </a:rPr>
              <a:t>Add title here</a:t>
            </a:r>
          </a:p>
        </p:txBody>
      </p:sp>
      <p:sp>
        <p:nvSpPr>
          <p:cNvPr id="117" name="TextBox 116"/>
          <p:cNvSpPr txBox="1"/>
          <p:nvPr/>
        </p:nvSpPr>
        <p:spPr>
          <a:xfrm>
            <a:off x="1216381" y="7688940"/>
            <a:ext cx="4114028" cy="1282037"/>
          </a:xfrm>
          <a:prstGeom prst="rect">
            <a:avLst/>
          </a:prstGeom>
          <a:noFill/>
        </p:spPr>
        <p:txBody>
          <a:bodyPr wrap="square" rtlCol="0">
            <a:spAutoFit/>
          </a:bodyPr>
          <a:lstStyle/>
          <a:p>
            <a:pPr algn="r">
              <a:lnSpc>
                <a:spcPct val="110000"/>
              </a:lnSpc>
            </a:pPr>
            <a:r>
              <a:rPr lang="en-US" sz="2400" dirty="0"/>
              <a:t>Perspiciatis unde omnis iste natus error voluptatem.</a:t>
            </a:r>
          </a:p>
        </p:txBody>
      </p:sp>
      <p:sp>
        <p:nvSpPr>
          <p:cNvPr id="119" name="TextBox 118"/>
          <p:cNvSpPr txBox="1"/>
          <p:nvPr/>
        </p:nvSpPr>
        <p:spPr>
          <a:xfrm>
            <a:off x="4741880" y="9979062"/>
            <a:ext cx="3323731" cy="584843"/>
          </a:xfrm>
          <a:prstGeom prst="rect">
            <a:avLst/>
          </a:prstGeom>
          <a:noFill/>
        </p:spPr>
        <p:txBody>
          <a:bodyPr wrap="none" rtlCol="0">
            <a:spAutoFit/>
          </a:bodyPr>
          <a:lstStyle/>
          <a:p>
            <a:pPr algn="r"/>
            <a:r>
              <a:rPr lang="en-US" sz="3200" dirty="0">
                <a:solidFill>
                  <a:schemeClr val="bg1"/>
                </a:solidFill>
                <a:latin typeface="+mj-lt"/>
              </a:rPr>
              <a:t>Insert title here</a:t>
            </a:r>
          </a:p>
        </p:txBody>
      </p:sp>
      <p:sp>
        <p:nvSpPr>
          <p:cNvPr id="120" name="TextBox 119"/>
          <p:cNvSpPr txBox="1"/>
          <p:nvPr/>
        </p:nvSpPr>
        <p:spPr>
          <a:xfrm>
            <a:off x="3359602" y="10702041"/>
            <a:ext cx="4706009" cy="1282037"/>
          </a:xfrm>
          <a:prstGeom prst="rect">
            <a:avLst/>
          </a:prstGeom>
          <a:noFill/>
        </p:spPr>
        <p:txBody>
          <a:bodyPr wrap="square" rtlCol="0">
            <a:spAutoFit/>
          </a:bodyPr>
          <a:lstStyle/>
          <a:p>
            <a:pPr algn="r">
              <a:lnSpc>
                <a:spcPct val="110000"/>
              </a:lnSpc>
            </a:pPr>
            <a:r>
              <a:rPr lang="en-US" sz="2400" dirty="0"/>
              <a:t>Sed perspiciatis unde omnis iste natus error voluptatem rem.</a:t>
            </a:r>
          </a:p>
        </p:txBody>
      </p:sp>
      <p:sp>
        <p:nvSpPr>
          <p:cNvPr id="122" name="TextBox 121"/>
          <p:cNvSpPr txBox="1"/>
          <p:nvPr/>
        </p:nvSpPr>
        <p:spPr>
          <a:xfrm>
            <a:off x="19274650" y="4941581"/>
            <a:ext cx="2995078" cy="584843"/>
          </a:xfrm>
          <a:prstGeom prst="rect">
            <a:avLst/>
          </a:prstGeom>
          <a:noFill/>
        </p:spPr>
        <p:txBody>
          <a:bodyPr wrap="none" rtlCol="0">
            <a:spAutoFit/>
          </a:bodyPr>
          <a:lstStyle/>
          <a:p>
            <a:r>
              <a:rPr lang="en-US" sz="3200" dirty="0">
                <a:solidFill>
                  <a:schemeClr val="bg1"/>
                </a:solidFill>
                <a:latin typeface="+mj-lt"/>
              </a:rPr>
              <a:t>Add title here</a:t>
            </a:r>
          </a:p>
        </p:txBody>
      </p:sp>
      <p:sp>
        <p:nvSpPr>
          <p:cNvPr id="123" name="TextBox 122"/>
          <p:cNvSpPr txBox="1"/>
          <p:nvPr/>
        </p:nvSpPr>
        <p:spPr>
          <a:xfrm>
            <a:off x="19274649" y="5664561"/>
            <a:ext cx="4114028" cy="1282037"/>
          </a:xfrm>
          <a:prstGeom prst="rect">
            <a:avLst/>
          </a:prstGeom>
          <a:noFill/>
        </p:spPr>
        <p:txBody>
          <a:bodyPr wrap="square" rtlCol="0">
            <a:spAutoFit/>
          </a:bodyPr>
          <a:lstStyle/>
          <a:p>
            <a:pPr>
              <a:lnSpc>
                <a:spcPct val="110000"/>
              </a:lnSpc>
            </a:pPr>
            <a:r>
              <a:rPr lang="en-US" sz="2400" dirty="0"/>
              <a:t>Perspiciatis unde omnis iste natus error voluptatem.</a:t>
            </a:r>
          </a:p>
        </p:txBody>
      </p:sp>
      <p:sp>
        <p:nvSpPr>
          <p:cNvPr id="125" name="TextBox 124"/>
          <p:cNvSpPr txBox="1"/>
          <p:nvPr/>
        </p:nvSpPr>
        <p:spPr>
          <a:xfrm>
            <a:off x="16210198" y="9979062"/>
            <a:ext cx="3323731" cy="584843"/>
          </a:xfrm>
          <a:prstGeom prst="rect">
            <a:avLst/>
          </a:prstGeom>
          <a:noFill/>
        </p:spPr>
        <p:txBody>
          <a:bodyPr wrap="none" rtlCol="0">
            <a:spAutoFit/>
          </a:bodyPr>
          <a:lstStyle/>
          <a:p>
            <a:r>
              <a:rPr lang="en-US" sz="3200" dirty="0">
                <a:solidFill>
                  <a:schemeClr val="bg1"/>
                </a:solidFill>
                <a:latin typeface="+mj-lt"/>
              </a:rPr>
              <a:t>Insert title here</a:t>
            </a:r>
          </a:p>
        </p:txBody>
      </p:sp>
      <p:sp>
        <p:nvSpPr>
          <p:cNvPr id="126" name="TextBox 125"/>
          <p:cNvSpPr txBox="1"/>
          <p:nvPr/>
        </p:nvSpPr>
        <p:spPr>
          <a:xfrm>
            <a:off x="16210198" y="10702041"/>
            <a:ext cx="4706009" cy="1282037"/>
          </a:xfrm>
          <a:prstGeom prst="rect">
            <a:avLst/>
          </a:prstGeom>
          <a:noFill/>
        </p:spPr>
        <p:txBody>
          <a:bodyPr wrap="square" rtlCol="0">
            <a:spAutoFit/>
          </a:bodyPr>
          <a:lstStyle/>
          <a:p>
            <a:pPr>
              <a:lnSpc>
                <a:spcPct val="110000"/>
              </a:lnSpc>
            </a:pPr>
            <a:r>
              <a:rPr lang="en-US" sz="2400" dirty="0"/>
              <a:t>Sed perspiciatis unde omnis iste natus error voluptatem rem.</a:t>
            </a:r>
          </a:p>
        </p:txBody>
      </p:sp>
      <p:sp>
        <p:nvSpPr>
          <p:cNvPr id="127" name="TextBox 126"/>
          <p:cNvSpPr txBox="1"/>
          <p:nvPr/>
        </p:nvSpPr>
        <p:spPr>
          <a:xfrm>
            <a:off x="10832120" y="5860642"/>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28" name="TextBox 127"/>
          <p:cNvSpPr txBox="1"/>
          <p:nvPr/>
        </p:nvSpPr>
        <p:spPr>
          <a:xfrm>
            <a:off x="6444506" y="731214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29" name="TextBox 128"/>
          <p:cNvSpPr txBox="1"/>
          <p:nvPr/>
        </p:nvSpPr>
        <p:spPr>
          <a:xfrm>
            <a:off x="9439601" y="9360265"/>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30" name="TextBox 129"/>
          <p:cNvSpPr txBox="1"/>
          <p:nvPr/>
        </p:nvSpPr>
        <p:spPr>
          <a:xfrm>
            <a:off x="13926060" y="8456065"/>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31" name="TextBox 130"/>
          <p:cNvSpPr txBox="1"/>
          <p:nvPr/>
        </p:nvSpPr>
        <p:spPr>
          <a:xfrm>
            <a:off x="16752197" y="5097746"/>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2" name="Title 1">
            <a:extLst>
              <a:ext uri="{FF2B5EF4-FFF2-40B4-BE49-F238E27FC236}">
                <a16:creationId xmlns:a16="http://schemas.microsoft.com/office/drawing/2014/main" id="{01FCFFFF-6428-4BE3-B9A2-640CAA7E13DB}"/>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40809125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Freeform 67"/>
          <p:cNvSpPr>
            <a:spLocks/>
          </p:cNvSpPr>
          <p:nvPr/>
        </p:nvSpPr>
        <p:spPr bwMode="auto">
          <a:xfrm>
            <a:off x="13412825" y="3890763"/>
            <a:ext cx="6062464" cy="6097700"/>
          </a:xfrm>
          <a:custGeom>
            <a:avLst/>
            <a:gdLst>
              <a:gd name="T0" fmla="*/ 1121 w 1237"/>
              <a:gd name="T1" fmla="*/ 707 h 1242"/>
              <a:gd name="T2" fmla="*/ 906 w 1237"/>
              <a:gd name="T3" fmla="*/ 619 h 1242"/>
              <a:gd name="T4" fmla="*/ 705 w 1237"/>
              <a:gd name="T5" fmla="*/ 535 h 1242"/>
              <a:gd name="T6" fmla="*/ 621 w 1237"/>
              <a:gd name="T7" fmla="*/ 333 h 1242"/>
              <a:gd name="T8" fmla="*/ 535 w 1237"/>
              <a:gd name="T9" fmla="*/ 117 h 1242"/>
              <a:gd name="T10" fmla="*/ 116 w 1237"/>
              <a:gd name="T11" fmla="*/ 116 h 1242"/>
              <a:gd name="T12" fmla="*/ 115 w 1237"/>
              <a:gd name="T13" fmla="*/ 535 h 1242"/>
              <a:gd name="T14" fmla="*/ 330 w 1237"/>
              <a:gd name="T15" fmla="*/ 623 h 1242"/>
              <a:gd name="T16" fmla="*/ 531 w 1237"/>
              <a:gd name="T17" fmla="*/ 707 h 1242"/>
              <a:gd name="T18" fmla="*/ 614 w 1237"/>
              <a:gd name="T19" fmla="*/ 909 h 1242"/>
              <a:gd name="T20" fmla="*/ 700 w 1237"/>
              <a:gd name="T21" fmla="*/ 1124 h 1242"/>
              <a:gd name="T22" fmla="*/ 1120 w 1237"/>
              <a:gd name="T23" fmla="*/ 1126 h 1242"/>
              <a:gd name="T24" fmla="*/ 1121 w 1237"/>
              <a:gd name="T25" fmla="*/ 707 h 1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7" h="1242">
                <a:moveTo>
                  <a:pt x="1121" y="707"/>
                </a:moveTo>
                <a:cubicBezTo>
                  <a:pt x="1062" y="647"/>
                  <a:pt x="984" y="618"/>
                  <a:pt x="906" y="619"/>
                </a:cubicBezTo>
                <a:cubicBezTo>
                  <a:pt x="833" y="619"/>
                  <a:pt x="761" y="591"/>
                  <a:pt x="705" y="535"/>
                </a:cubicBezTo>
                <a:cubicBezTo>
                  <a:pt x="650" y="479"/>
                  <a:pt x="622" y="406"/>
                  <a:pt x="621" y="333"/>
                </a:cubicBezTo>
                <a:cubicBezTo>
                  <a:pt x="624" y="254"/>
                  <a:pt x="595" y="177"/>
                  <a:pt x="535" y="117"/>
                </a:cubicBezTo>
                <a:cubicBezTo>
                  <a:pt x="420" y="1"/>
                  <a:pt x="232" y="0"/>
                  <a:pt x="116" y="116"/>
                </a:cubicBezTo>
                <a:cubicBezTo>
                  <a:pt x="0" y="231"/>
                  <a:pt x="0" y="419"/>
                  <a:pt x="115" y="535"/>
                </a:cubicBezTo>
                <a:cubicBezTo>
                  <a:pt x="174" y="594"/>
                  <a:pt x="252" y="624"/>
                  <a:pt x="330" y="623"/>
                </a:cubicBezTo>
                <a:cubicBezTo>
                  <a:pt x="403" y="623"/>
                  <a:pt x="476" y="651"/>
                  <a:pt x="531" y="707"/>
                </a:cubicBezTo>
                <a:cubicBezTo>
                  <a:pt x="586" y="763"/>
                  <a:pt x="615" y="836"/>
                  <a:pt x="614" y="909"/>
                </a:cubicBezTo>
                <a:cubicBezTo>
                  <a:pt x="612" y="987"/>
                  <a:pt x="641" y="1065"/>
                  <a:pt x="700" y="1124"/>
                </a:cubicBezTo>
                <a:cubicBezTo>
                  <a:pt x="816" y="1241"/>
                  <a:pt x="1004" y="1242"/>
                  <a:pt x="1120" y="1126"/>
                </a:cubicBezTo>
                <a:cubicBezTo>
                  <a:pt x="1236" y="1011"/>
                  <a:pt x="1237" y="823"/>
                  <a:pt x="1121" y="707"/>
                </a:cubicBezTo>
                <a:close/>
              </a:path>
            </a:pathLst>
          </a:custGeom>
          <a:solidFill>
            <a:schemeClr val="accent6"/>
          </a:solidFill>
          <a:ln w="12700" cap="flat" cmpd="sng" algn="ctr">
            <a:solidFill>
              <a:schemeClr val="accent6"/>
            </a:solidFill>
            <a:prstDash val="solid"/>
          </a:ln>
          <a:effectLst/>
        </p:spPr>
        <p:txBody>
          <a:bodyPr bIns="548704" rtlCol="0" anchor="b"/>
          <a:lstStyle/>
          <a:p>
            <a:pPr algn="ctr" defTabSz="2438584"/>
            <a:endParaRPr lang="en-US" sz="4000" kern="0" dirty="0">
              <a:solidFill>
                <a:srgbClr val="FFFFFF"/>
              </a:solidFill>
            </a:endParaRPr>
          </a:p>
        </p:txBody>
      </p:sp>
      <p:sp>
        <p:nvSpPr>
          <p:cNvPr id="69" name="Freeform 7"/>
          <p:cNvSpPr>
            <a:spLocks/>
          </p:cNvSpPr>
          <p:nvPr/>
        </p:nvSpPr>
        <p:spPr bwMode="auto">
          <a:xfrm>
            <a:off x="4792725" y="3886616"/>
            <a:ext cx="6066610" cy="6093557"/>
          </a:xfrm>
          <a:custGeom>
            <a:avLst/>
            <a:gdLst>
              <a:gd name="T0" fmla="*/ 536 w 1238"/>
              <a:gd name="T1" fmla="*/ 1124 h 1241"/>
              <a:gd name="T2" fmla="*/ 622 w 1238"/>
              <a:gd name="T3" fmla="*/ 908 h 1241"/>
              <a:gd name="T4" fmla="*/ 705 w 1238"/>
              <a:gd name="T5" fmla="*/ 707 h 1241"/>
              <a:gd name="T6" fmla="*/ 907 w 1238"/>
              <a:gd name="T7" fmla="*/ 622 h 1241"/>
              <a:gd name="T8" fmla="*/ 1122 w 1238"/>
              <a:gd name="T9" fmla="*/ 535 h 1241"/>
              <a:gd name="T10" fmla="*/ 1121 w 1238"/>
              <a:gd name="T11" fmla="*/ 116 h 1241"/>
              <a:gd name="T12" fmla="*/ 702 w 1238"/>
              <a:gd name="T13" fmla="*/ 117 h 1241"/>
              <a:gd name="T14" fmla="*/ 615 w 1238"/>
              <a:gd name="T15" fmla="*/ 333 h 1241"/>
              <a:gd name="T16" fmla="*/ 532 w 1238"/>
              <a:gd name="T17" fmla="*/ 534 h 1241"/>
              <a:gd name="T18" fmla="*/ 331 w 1238"/>
              <a:gd name="T19" fmla="*/ 618 h 1241"/>
              <a:gd name="T20" fmla="*/ 116 w 1238"/>
              <a:gd name="T21" fmla="*/ 705 h 1241"/>
              <a:gd name="T22" fmla="*/ 116 w 1238"/>
              <a:gd name="T23" fmla="*/ 1125 h 1241"/>
              <a:gd name="T24" fmla="*/ 536 w 1238"/>
              <a:gd name="T25" fmla="*/ 1124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8" h="1241">
                <a:moveTo>
                  <a:pt x="536" y="1124"/>
                </a:moveTo>
                <a:cubicBezTo>
                  <a:pt x="595" y="1064"/>
                  <a:pt x="624" y="986"/>
                  <a:pt x="622" y="908"/>
                </a:cubicBezTo>
                <a:cubicBezTo>
                  <a:pt x="622" y="836"/>
                  <a:pt x="650" y="763"/>
                  <a:pt x="705" y="707"/>
                </a:cubicBezTo>
                <a:cubicBezTo>
                  <a:pt x="761" y="651"/>
                  <a:pt x="834" y="623"/>
                  <a:pt x="907" y="622"/>
                </a:cubicBezTo>
                <a:cubicBezTo>
                  <a:pt x="985" y="624"/>
                  <a:pt x="1063" y="594"/>
                  <a:pt x="1122" y="535"/>
                </a:cubicBezTo>
                <a:cubicBezTo>
                  <a:pt x="1238" y="419"/>
                  <a:pt x="1237" y="231"/>
                  <a:pt x="1121" y="116"/>
                </a:cubicBezTo>
                <a:cubicBezTo>
                  <a:pt x="1005" y="0"/>
                  <a:pt x="818" y="1"/>
                  <a:pt x="702" y="117"/>
                </a:cubicBezTo>
                <a:cubicBezTo>
                  <a:pt x="643" y="176"/>
                  <a:pt x="613" y="254"/>
                  <a:pt x="615" y="333"/>
                </a:cubicBezTo>
                <a:cubicBezTo>
                  <a:pt x="615" y="405"/>
                  <a:pt x="587" y="478"/>
                  <a:pt x="532" y="534"/>
                </a:cubicBezTo>
                <a:cubicBezTo>
                  <a:pt x="477" y="589"/>
                  <a:pt x="404" y="618"/>
                  <a:pt x="331" y="618"/>
                </a:cubicBezTo>
                <a:cubicBezTo>
                  <a:pt x="253" y="617"/>
                  <a:pt x="175" y="646"/>
                  <a:pt x="116" y="705"/>
                </a:cubicBezTo>
                <a:cubicBezTo>
                  <a:pt x="0" y="822"/>
                  <a:pt x="0" y="1010"/>
                  <a:pt x="116" y="1125"/>
                </a:cubicBezTo>
                <a:cubicBezTo>
                  <a:pt x="232" y="1241"/>
                  <a:pt x="420" y="1240"/>
                  <a:pt x="536" y="1124"/>
                </a:cubicBezTo>
                <a:close/>
              </a:path>
            </a:pathLst>
          </a:custGeom>
          <a:solidFill>
            <a:schemeClr val="tx2"/>
          </a:solidFill>
          <a:ln w="12700" cap="flat" cmpd="sng" algn="ctr">
            <a:noFill/>
            <a:prstDash val="solid"/>
          </a:ln>
          <a:effectLst/>
        </p:spPr>
        <p:txBody>
          <a:bodyPr bIns="548704" rtlCol="0" anchor="b"/>
          <a:lstStyle/>
          <a:p>
            <a:pPr algn="ctr" defTabSz="2438584"/>
            <a:endParaRPr lang="en-US" sz="4000" kern="0" dirty="0">
              <a:solidFill>
                <a:srgbClr val="FFFFFF"/>
              </a:solidFill>
            </a:endParaRPr>
          </a:p>
        </p:txBody>
      </p:sp>
      <p:sp>
        <p:nvSpPr>
          <p:cNvPr id="70" name="Freeform 8"/>
          <p:cNvSpPr>
            <a:spLocks/>
          </p:cNvSpPr>
          <p:nvPr/>
        </p:nvSpPr>
        <p:spPr bwMode="auto">
          <a:xfrm>
            <a:off x="7665401" y="3886617"/>
            <a:ext cx="6066610" cy="6097700"/>
          </a:xfrm>
          <a:custGeom>
            <a:avLst/>
            <a:gdLst>
              <a:gd name="T0" fmla="*/ 1122 w 1238"/>
              <a:gd name="T1" fmla="*/ 707 h 1242"/>
              <a:gd name="T2" fmla="*/ 907 w 1238"/>
              <a:gd name="T3" fmla="*/ 619 h 1242"/>
              <a:gd name="T4" fmla="*/ 706 w 1238"/>
              <a:gd name="T5" fmla="*/ 535 h 1242"/>
              <a:gd name="T6" fmla="*/ 622 w 1238"/>
              <a:gd name="T7" fmla="*/ 333 h 1242"/>
              <a:gd name="T8" fmla="*/ 536 w 1238"/>
              <a:gd name="T9" fmla="*/ 117 h 1242"/>
              <a:gd name="T10" fmla="*/ 117 w 1238"/>
              <a:gd name="T11" fmla="*/ 116 h 1242"/>
              <a:gd name="T12" fmla="*/ 116 w 1238"/>
              <a:gd name="T13" fmla="*/ 535 h 1242"/>
              <a:gd name="T14" fmla="*/ 331 w 1238"/>
              <a:gd name="T15" fmla="*/ 623 h 1242"/>
              <a:gd name="T16" fmla="*/ 532 w 1238"/>
              <a:gd name="T17" fmla="*/ 708 h 1242"/>
              <a:gd name="T18" fmla="*/ 615 w 1238"/>
              <a:gd name="T19" fmla="*/ 909 h 1242"/>
              <a:gd name="T20" fmla="*/ 701 w 1238"/>
              <a:gd name="T21" fmla="*/ 1125 h 1242"/>
              <a:gd name="T22" fmla="*/ 1121 w 1238"/>
              <a:gd name="T23" fmla="*/ 1127 h 1242"/>
              <a:gd name="T24" fmla="*/ 1122 w 1238"/>
              <a:gd name="T25" fmla="*/ 707 h 1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8" h="1242">
                <a:moveTo>
                  <a:pt x="1122" y="707"/>
                </a:moveTo>
                <a:cubicBezTo>
                  <a:pt x="1063" y="647"/>
                  <a:pt x="985" y="618"/>
                  <a:pt x="907" y="619"/>
                </a:cubicBezTo>
                <a:cubicBezTo>
                  <a:pt x="834" y="619"/>
                  <a:pt x="762" y="591"/>
                  <a:pt x="706" y="535"/>
                </a:cubicBezTo>
                <a:cubicBezTo>
                  <a:pt x="650" y="479"/>
                  <a:pt x="623" y="406"/>
                  <a:pt x="622" y="333"/>
                </a:cubicBezTo>
                <a:cubicBezTo>
                  <a:pt x="624" y="255"/>
                  <a:pt x="595" y="177"/>
                  <a:pt x="536" y="117"/>
                </a:cubicBezTo>
                <a:cubicBezTo>
                  <a:pt x="421" y="1"/>
                  <a:pt x="233" y="0"/>
                  <a:pt x="117" y="116"/>
                </a:cubicBezTo>
                <a:cubicBezTo>
                  <a:pt x="1" y="231"/>
                  <a:pt x="0" y="419"/>
                  <a:pt x="116" y="535"/>
                </a:cubicBezTo>
                <a:cubicBezTo>
                  <a:pt x="175" y="595"/>
                  <a:pt x="253" y="625"/>
                  <a:pt x="331" y="623"/>
                </a:cubicBezTo>
                <a:cubicBezTo>
                  <a:pt x="404" y="623"/>
                  <a:pt x="477" y="652"/>
                  <a:pt x="532" y="708"/>
                </a:cubicBezTo>
                <a:cubicBezTo>
                  <a:pt x="587" y="763"/>
                  <a:pt x="615" y="836"/>
                  <a:pt x="615" y="909"/>
                </a:cubicBezTo>
                <a:cubicBezTo>
                  <a:pt x="613" y="987"/>
                  <a:pt x="642" y="1065"/>
                  <a:pt x="701" y="1125"/>
                </a:cubicBezTo>
                <a:cubicBezTo>
                  <a:pt x="817" y="1241"/>
                  <a:pt x="1005" y="1242"/>
                  <a:pt x="1121" y="1127"/>
                </a:cubicBezTo>
                <a:cubicBezTo>
                  <a:pt x="1237" y="1011"/>
                  <a:pt x="1238" y="824"/>
                  <a:pt x="1122" y="707"/>
                </a:cubicBezTo>
                <a:close/>
              </a:path>
            </a:pathLst>
          </a:custGeom>
          <a:solidFill>
            <a:schemeClr val="accent2"/>
          </a:solidFill>
          <a:ln w="12700" cap="flat" cmpd="sng" algn="ctr">
            <a:noFill/>
            <a:prstDash val="solid"/>
          </a:ln>
          <a:effectLst/>
        </p:spPr>
        <p:txBody>
          <a:bodyPr bIns="548704" rtlCol="0" anchor="b"/>
          <a:lstStyle/>
          <a:p>
            <a:pPr algn="ctr" defTabSz="2438584"/>
            <a:endParaRPr lang="en-US" sz="4000" kern="0" dirty="0">
              <a:solidFill>
                <a:srgbClr val="FFFFFF"/>
              </a:solidFill>
            </a:endParaRPr>
          </a:p>
        </p:txBody>
      </p:sp>
      <p:sp>
        <p:nvSpPr>
          <p:cNvPr id="71" name="Freeform 70"/>
          <p:cNvSpPr>
            <a:spLocks/>
          </p:cNvSpPr>
          <p:nvPr/>
        </p:nvSpPr>
        <p:spPr bwMode="auto">
          <a:xfrm>
            <a:off x="10536003" y="3890763"/>
            <a:ext cx="6068682" cy="6093557"/>
          </a:xfrm>
          <a:custGeom>
            <a:avLst/>
            <a:gdLst>
              <a:gd name="T0" fmla="*/ 536 w 1238"/>
              <a:gd name="T1" fmla="*/ 1123 h 1241"/>
              <a:gd name="T2" fmla="*/ 622 w 1238"/>
              <a:gd name="T3" fmla="*/ 908 h 1241"/>
              <a:gd name="T4" fmla="*/ 706 w 1238"/>
              <a:gd name="T5" fmla="*/ 707 h 1241"/>
              <a:gd name="T6" fmla="*/ 907 w 1238"/>
              <a:gd name="T7" fmla="*/ 622 h 1241"/>
              <a:gd name="T8" fmla="*/ 1122 w 1238"/>
              <a:gd name="T9" fmla="*/ 535 h 1241"/>
              <a:gd name="T10" fmla="*/ 1122 w 1238"/>
              <a:gd name="T11" fmla="*/ 115 h 1241"/>
              <a:gd name="T12" fmla="*/ 702 w 1238"/>
              <a:gd name="T13" fmla="*/ 116 h 1241"/>
              <a:gd name="T14" fmla="*/ 615 w 1238"/>
              <a:gd name="T15" fmla="*/ 332 h 1241"/>
              <a:gd name="T16" fmla="*/ 532 w 1238"/>
              <a:gd name="T17" fmla="*/ 534 h 1241"/>
              <a:gd name="T18" fmla="*/ 331 w 1238"/>
              <a:gd name="T19" fmla="*/ 618 h 1241"/>
              <a:gd name="T20" fmla="*/ 116 w 1238"/>
              <a:gd name="T21" fmla="*/ 705 h 1241"/>
              <a:gd name="T22" fmla="*/ 116 w 1238"/>
              <a:gd name="T23" fmla="*/ 1125 h 1241"/>
              <a:gd name="T24" fmla="*/ 536 w 1238"/>
              <a:gd name="T25" fmla="*/ 1123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8" h="1241">
                <a:moveTo>
                  <a:pt x="536" y="1123"/>
                </a:moveTo>
                <a:cubicBezTo>
                  <a:pt x="595" y="1064"/>
                  <a:pt x="624" y="986"/>
                  <a:pt x="622" y="908"/>
                </a:cubicBezTo>
                <a:cubicBezTo>
                  <a:pt x="622" y="835"/>
                  <a:pt x="650" y="763"/>
                  <a:pt x="706" y="707"/>
                </a:cubicBezTo>
                <a:cubicBezTo>
                  <a:pt x="761" y="651"/>
                  <a:pt x="834" y="623"/>
                  <a:pt x="907" y="622"/>
                </a:cubicBezTo>
                <a:cubicBezTo>
                  <a:pt x="985" y="623"/>
                  <a:pt x="1063" y="594"/>
                  <a:pt x="1122" y="535"/>
                </a:cubicBezTo>
                <a:cubicBezTo>
                  <a:pt x="1238" y="419"/>
                  <a:pt x="1237" y="231"/>
                  <a:pt x="1122" y="115"/>
                </a:cubicBezTo>
                <a:cubicBezTo>
                  <a:pt x="1006" y="0"/>
                  <a:pt x="818" y="0"/>
                  <a:pt x="702" y="116"/>
                </a:cubicBezTo>
                <a:cubicBezTo>
                  <a:pt x="643" y="176"/>
                  <a:pt x="613" y="254"/>
                  <a:pt x="615" y="332"/>
                </a:cubicBezTo>
                <a:cubicBezTo>
                  <a:pt x="615" y="405"/>
                  <a:pt x="588" y="478"/>
                  <a:pt x="532" y="534"/>
                </a:cubicBezTo>
                <a:cubicBezTo>
                  <a:pt x="477" y="589"/>
                  <a:pt x="404" y="618"/>
                  <a:pt x="331" y="618"/>
                </a:cubicBezTo>
                <a:cubicBezTo>
                  <a:pt x="253" y="616"/>
                  <a:pt x="175" y="646"/>
                  <a:pt x="116" y="705"/>
                </a:cubicBezTo>
                <a:cubicBezTo>
                  <a:pt x="0" y="822"/>
                  <a:pt x="0" y="1010"/>
                  <a:pt x="116" y="1125"/>
                </a:cubicBezTo>
                <a:cubicBezTo>
                  <a:pt x="232" y="1241"/>
                  <a:pt x="420" y="1240"/>
                  <a:pt x="536" y="1123"/>
                </a:cubicBezTo>
                <a:close/>
              </a:path>
            </a:pathLst>
          </a:custGeom>
          <a:solidFill>
            <a:schemeClr val="accent4"/>
          </a:solidFill>
          <a:ln w="12700" cap="flat" cmpd="sng" algn="ctr">
            <a:noFill/>
            <a:prstDash val="solid"/>
          </a:ln>
          <a:effectLst/>
        </p:spPr>
        <p:txBody>
          <a:bodyPr bIns="548704" rtlCol="0" anchor="b"/>
          <a:lstStyle/>
          <a:p>
            <a:pPr algn="ctr" defTabSz="2438584"/>
            <a:endParaRPr lang="en-US" sz="4000" kern="0" dirty="0">
              <a:solidFill>
                <a:srgbClr val="FFFFFF"/>
              </a:solidFill>
            </a:endParaRPr>
          </a:p>
        </p:txBody>
      </p:sp>
      <p:sp>
        <p:nvSpPr>
          <p:cNvPr id="72" name="Freeform 9"/>
          <p:cNvSpPr>
            <a:spLocks/>
          </p:cNvSpPr>
          <p:nvPr/>
        </p:nvSpPr>
        <p:spPr bwMode="auto">
          <a:xfrm>
            <a:off x="7885101" y="4109425"/>
            <a:ext cx="2754537" cy="2754537"/>
          </a:xfrm>
          <a:custGeom>
            <a:avLst/>
            <a:gdLst>
              <a:gd name="T0" fmla="*/ 100 w 562"/>
              <a:gd name="T1" fmla="*/ 100 h 561"/>
              <a:gd name="T2" fmla="*/ 461 w 562"/>
              <a:gd name="T3" fmla="*/ 100 h 561"/>
              <a:gd name="T4" fmla="*/ 462 w 562"/>
              <a:gd name="T5" fmla="*/ 461 h 561"/>
              <a:gd name="T6" fmla="*/ 101 w 562"/>
              <a:gd name="T7" fmla="*/ 462 h 561"/>
              <a:gd name="T8" fmla="*/ 100 w 562"/>
              <a:gd name="T9" fmla="*/ 100 h 561"/>
            </a:gdLst>
            <a:ahLst/>
            <a:cxnLst>
              <a:cxn ang="0">
                <a:pos x="T0" y="T1"/>
              </a:cxn>
              <a:cxn ang="0">
                <a:pos x="T2" y="T3"/>
              </a:cxn>
              <a:cxn ang="0">
                <a:pos x="T4" y="T5"/>
              </a:cxn>
              <a:cxn ang="0">
                <a:pos x="T6" y="T7"/>
              </a:cxn>
              <a:cxn ang="0">
                <a:pos x="T8" y="T9"/>
              </a:cxn>
            </a:cxnLst>
            <a:rect l="0" t="0" r="r" b="b"/>
            <a:pathLst>
              <a:path w="562" h="561">
                <a:moveTo>
                  <a:pt x="100" y="100"/>
                </a:moveTo>
                <a:cubicBezTo>
                  <a:pt x="199" y="1"/>
                  <a:pt x="361" y="0"/>
                  <a:pt x="461" y="100"/>
                </a:cubicBezTo>
                <a:cubicBezTo>
                  <a:pt x="561" y="199"/>
                  <a:pt x="562" y="361"/>
                  <a:pt x="462" y="461"/>
                </a:cubicBezTo>
                <a:cubicBezTo>
                  <a:pt x="363" y="561"/>
                  <a:pt x="201" y="561"/>
                  <a:pt x="101" y="462"/>
                </a:cubicBezTo>
                <a:cubicBezTo>
                  <a:pt x="1" y="362"/>
                  <a:pt x="0" y="200"/>
                  <a:pt x="100" y="100"/>
                </a:cubicBezTo>
                <a:close/>
              </a:path>
            </a:pathLst>
          </a:custGeom>
          <a:solidFill>
            <a:srgbClr val="FFFFFF"/>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endParaRPr lang="en-US" sz="5601" dirty="0">
              <a:solidFill>
                <a:schemeClr val="bg1"/>
              </a:solidFill>
            </a:endParaRPr>
          </a:p>
        </p:txBody>
      </p:sp>
      <p:sp>
        <p:nvSpPr>
          <p:cNvPr id="73" name="Freeform 10"/>
          <p:cNvSpPr>
            <a:spLocks/>
          </p:cNvSpPr>
          <p:nvPr/>
        </p:nvSpPr>
        <p:spPr bwMode="auto">
          <a:xfrm>
            <a:off x="5012427" y="7004900"/>
            <a:ext cx="2754537" cy="2758681"/>
          </a:xfrm>
          <a:custGeom>
            <a:avLst/>
            <a:gdLst>
              <a:gd name="T0" fmla="*/ 100 w 562"/>
              <a:gd name="T1" fmla="*/ 100 h 562"/>
              <a:gd name="T2" fmla="*/ 461 w 562"/>
              <a:gd name="T3" fmla="*/ 99 h 562"/>
              <a:gd name="T4" fmla="*/ 462 w 562"/>
              <a:gd name="T5" fmla="*/ 461 h 562"/>
              <a:gd name="T6" fmla="*/ 100 w 562"/>
              <a:gd name="T7" fmla="*/ 462 h 562"/>
              <a:gd name="T8" fmla="*/ 100 w 562"/>
              <a:gd name="T9" fmla="*/ 100 h 562"/>
            </a:gdLst>
            <a:ahLst/>
            <a:cxnLst>
              <a:cxn ang="0">
                <a:pos x="T0" y="T1"/>
              </a:cxn>
              <a:cxn ang="0">
                <a:pos x="T2" y="T3"/>
              </a:cxn>
              <a:cxn ang="0">
                <a:pos x="T4" y="T5"/>
              </a:cxn>
              <a:cxn ang="0">
                <a:pos x="T6" y="T7"/>
              </a:cxn>
              <a:cxn ang="0">
                <a:pos x="T8" y="T9"/>
              </a:cxn>
            </a:cxnLst>
            <a:rect l="0" t="0" r="r" b="b"/>
            <a:pathLst>
              <a:path w="562" h="562">
                <a:moveTo>
                  <a:pt x="100" y="100"/>
                </a:moveTo>
                <a:cubicBezTo>
                  <a:pt x="199" y="0"/>
                  <a:pt x="361" y="0"/>
                  <a:pt x="461" y="99"/>
                </a:cubicBezTo>
                <a:cubicBezTo>
                  <a:pt x="561" y="199"/>
                  <a:pt x="562" y="361"/>
                  <a:pt x="462" y="461"/>
                </a:cubicBezTo>
                <a:cubicBezTo>
                  <a:pt x="362" y="561"/>
                  <a:pt x="200" y="562"/>
                  <a:pt x="100" y="462"/>
                </a:cubicBezTo>
                <a:cubicBezTo>
                  <a:pt x="0" y="362"/>
                  <a:pt x="0" y="201"/>
                  <a:pt x="100" y="100"/>
                </a:cubicBezTo>
                <a:close/>
              </a:path>
            </a:pathLst>
          </a:custGeom>
          <a:solidFill>
            <a:srgbClr val="FFFFFF"/>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endParaRPr lang="en-US" sz="5601" dirty="0">
              <a:solidFill>
                <a:schemeClr val="bg1"/>
              </a:solidFill>
              <a:latin typeface="Questrial" pitchFamily="2" charset="0"/>
            </a:endParaRPr>
          </a:p>
        </p:txBody>
      </p:sp>
      <p:sp>
        <p:nvSpPr>
          <p:cNvPr id="74" name="Freeform 11"/>
          <p:cNvSpPr>
            <a:spLocks/>
          </p:cNvSpPr>
          <p:nvPr/>
        </p:nvSpPr>
        <p:spPr bwMode="auto">
          <a:xfrm>
            <a:off x="10757778" y="7003864"/>
            <a:ext cx="2754537" cy="2760753"/>
          </a:xfrm>
          <a:custGeom>
            <a:avLst/>
            <a:gdLst>
              <a:gd name="T0" fmla="*/ 99 w 562"/>
              <a:gd name="T1" fmla="*/ 461 h 562"/>
              <a:gd name="T2" fmla="*/ 100 w 562"/>
              <a:gd name="T3" fmla="*/ 99 h 562"/>
              <a:gd name="T4" fmla="*/ 462 w 562"/>
              <a:gd name="T5" fmla="*/ 101 h 562"/>
              <a:gd name="T6" fmla="*/ 461 w 562"/>
              <a:gd name="T7" fmla="*/ 462 h 562"/>
              <a:gd name="T8" fmla="*/ 99 w 562"/>
              <a:gd name="T9" fmla="*/ 461 h 562"/>
            </a:gdLst>
            <a:ahLst/>
            <a:cxnLst>
              <a:cxn ang="0">
                <a:pos x="T0" y="T1"/>
              </a:cxn>
              <a:cxn ang="0">
                <a:pos x="T2" y="T3"/>
              </a:cxn>
              <a:cxn ang="0">
                <a:pos x="T4" y="T5"/>
              </a:cxn>
              <a:cxn ang="0">
                <a:pos x="T6" y="T7"/>
              </a:cxn>
              <a:cxn ang="0">
                <a:pos x="T8" y="T9"/>
              </a:cxn>
            </a:cxnLst>
            <a:rect l="0" t="0" r="r" b="b"/>
            <a:pathLst>
              <a:path w="562" h="562">
                <a:moveTo>
                  <a:pt x="99" y="461"/>
                </a:moveTo>
                <a:cubicBezTo>
                  <a:pt x="0" y="361"/>
                  <a:pt x="0" y="199"/>
                  <a:pt x="100" y="99"/>
                </a:cubicBezTo>
                <a:cubicBezTo>
                  <a:pt x="200" y="0"/>
                  <a:pt x="362" y="0"/>
                  <a:pt x="462" y="101"/>
                </a:cubicBezTo>
                <a:cubicBezTo>
                  <a:pt x="562" y="201"/>
                  <a:pt x="561" y="363"/>
                  <a:pt x="461" y="462"/>
                </a:cubicBezTo>
                <a:cubicBezTo>
                  <a:pt x="361" y="562"/>
                  <a:pt x="199" y="561"/>
                  <a:pt x="99" y="461"/>
                </a:cubicBezTo>
                <a:close/>
              </a:path>
            </a:pathLst>
          </a:custGeom>
          <a:solidFill>
            <a:srgbClr val="FFFFFF"/>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endParaRPr lang="en-US" sz="5601" dirty="0">
              <a:solidFill>
                <a:schemeClr val="bg1"/>
              </a:solidFill>
            </a:endParaRPr>
          </a:p>
        </p:txBody>
      </p:sp>
      <p:sp>
        <p:nvSpPr>
          <p:cNvPr id="75" name="Freeform 12"/>
          <p:cNvSpPr>
            <a:spLocks/>
          </p:cNvSpPr>
          <p:nvPr/>
        </p:nvSpPr>
        <p:spPr bwMode="auto">
          <a:xfrm>
            <a:off x="13634597" y="4109425"/>
            <a:ext cx="2748316" cy="2754537"/>
          </a:xfrm>
          <a:custGeom>
            <a:avLst/>
            <a:gdLst>
              <a:gd name="T0" fmla="*/ 99 w 561"/>
              <a:gd name="T1" fmla="*/ 100 h 561"/>
              <a:gd name="T2" fmla="*/ 460 w 561"/>
              <a:gd name="T3" fmla="*/ 100 h 561"/>
              <a:gd name="T4" fmla="*/ 461 w 561"/>
              <a:gd name="T5" fmla="*/ 461 h 561"/>
              <a:gd name="T6" fmla="*/ 100 w 561"/>
              <a:gd name="T7" fmla="*/ 461 h 561"/>
              <a:gd name="T8" fmla="*/ 99 w 561"/>
              <a:gd name="T9" fmla="*/ 100 h 561"/>
            </a:gdLst>
            <a:ahLst/>
            <a:cxnLst>
              <a:cxn ang="0">
                <a:pos x="T0" y="T1"/>
              </a:cxn>
              <a:cxn ang="0">
                <a:pos x="T2" y="T3"/>
              </a:cxn>
              <a:cxn ang="0">
                <a:pos x="T4" y="T5"/>
              </a:cxn>
              <a:cxn ang="0">
                <a:pos x="T6" y="T7"/>
              </a:cxn>
              <a:cxn ang="0">
                <a:pos x="T8" y="T9"/>
              </a:cxn>
            </a:cxnLst>
            <a:rect l="0" t="0" r="r" b="b"/>
            <a:pathLst>
              <a:path w="561" h="561">
                <a:moveTo>
                  <a:pt x="99" y="100"/>
                </a:moveTo>
                <a:cubicBezTo>
                  <a:pt x="199" y="0"/>
                  <a:pt x="360" y="0"/>
                  <a:pt x="460" y="100"/>
                </a:cubicBezTo>
                <a:cubicBezTo>
                  <a:pt x="560" y="199"/>
                  <a:pt x="561" y="361"/>
                  <a:pt x="461" y="461"/>
                </a:cubicBezTo>
                <a:cubicBezTo>
                  <a:pt x="362" y="561"/>
                  <a:pt x="200" y="561"/>
                  <a:pt x="100" y="461"/>
                </a:cubicBezTo>
                <a:cubicBezTo>
                  <a:pt x="0" y="362"/>
                  <a:pt x="0" y="200"/>
                  <a:pt x="99" y="100"/>
                </a:cubicBezTo>
                <a:close/>
              </a:path>
            </a:pathLst>
          </a:custGeom>
          <a:solidFill>
            <a:srgbClr val="FFFFFF"/>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endParaRPr lang="ru-RU" sz="5601" dirty="0">
              <a:solidFill>
                <a:schemeClr val="bg1"/>
              </a:solidFill>
            </a:endParaRPr>
          </a:p>
        </p:txBody>
      </p:sp>
      <p:sp>
        <p:nvSpPr>
          <p:cNvPr id="76" name="Freeform 13"/>
          <p:cNvSpPr>
            <a:spLocks/>
          </p:cNvSpPr>
          <p:nvPr/>
        </p:nvSpPr>
        <p:spPr bwMode="auto">
          <a:xfrm>
            <a:off x="16501054" y="7004900"/>
            <a:ext cx="2754537" cy="2758681"/>
          </a:xfrm>
          <a:custGeom>
            <a:avLst/>
            <a:gdLst>
              <a:gd name="T0" fmla="*/ 100 w 562"/>
              <a:gd name="T1" fmla="*/ 461 h 562"/>
              <a:gd name="T2" fmla="*/ 101 w 562"/>
              <a:gd name="T3" fmla="*/ 99 h 562"/>
              <a:gd name="T4" fmla="*/ 462 w 562"/>
              <a:gd name="T5" fmla="*/ 100 h 562"/>
              <a:gd name="T6" fmla="*/ 461 w 562"/>
              <a:gd name="T7" fmla="*/ 462 h 562"/>
              <a:gd name="T8" fmla="*/ 100 w 562"/>
              <a:gd name="T9" fmla="*/ 461 h 562"/>
            </a:gdLst>
            <a:ahLst/>
            <a:cxnLst>
              <a:cxn ang="0">
                <a:pos x="T0" y="T1"/>
              </a:cxn>
              <a:cxn ang="0">
                <a:pos x="T2" y="T3"/>
              </a:cxn>
              <a:cxn ang="0">
                <a:pos x="T4" y="T5"/>
              </a:cxn>
              <a:cxn ang="0">
                <a:pos x="T6" y="T7"/>
              </a:cxn>
              <a:cxn ang="0">
                <a:pos x="T8" y="T9"/>
              </a:cxn>
            </a:cxnLst>
            <a:rect l="0" t="0" r="r" b="b"/>
            <a:pathLst>
              <a:path w="562" h="562">
                <a:moveTo>
                  <a:pt x="100" y="461"/>
                </a:moveTo>
                <a:cubicBezTo>
                  <a:pt x="0" y="360"/>
                  <a:pt x="0" y="198"/>
                  <a:pt x="101" y="99"/>
                </a:cubicBezTo>
                <a:cubicBezTo>
                  <a:pt x="201" y="0"/>
                  <a:pt x="363" y="0"/>
                  <a:pt x="462" y="100"/>
                </a:cubicBezTo>
                <a:cubicBezTo>
                  <a:pt x="562" y="201"/>
                  <a:pt x="561" y="363"/>
                  <a:pt x="461" y="462"/>
                </a:cubicBezTo>
                <a:cubicBezTo>
                  <a:pt x="361" y="562"/>
                  <a:pt x="199" y="561"/>
                  <a:pt x="100" y="461"/>
                </a:cubicBezTo>
                <a:close/>
              </a:path>
            </a:pathLst>
          </a:custGeom>
          <a:solidFill>
            <a:srgbClr val="FFFFFF"/>
          </a:solidFill>
          <a:ln w="15875" cap="flat">
            <a:noFill/>
            <a:prstDash val="solid"/>
            <a:miter lim="800000"/>
            <a:headEnd/>
            <a:tailEnd/>
          </a:ln>
        </p:spPr>
        <p:txBody>
          <a:bodyPr vert="horz" wrap="square" lIns="182901" tIns="91451" rIns="182901" bIns="91451" numCol="1" anchor="ctr" anchorCtr="0" compatLnSpc="1">
            <a:prstTxWarp prst="textNoShape">
              <a:avLst/>
            </a:prstTxWarp>
          </a:bodyPr>
          <a:lstStyle/>
          <a:p>
            <a:pPr algn="ctr"/>
            <a:endParaRPr lang="en-US" sz="5601" dirty="0">
              <a:solidFill>
                <a:schemeClr val="bg1"/>
              </a:solidFill>
            </a:endParaRPr>
          </a:p>
        </p:txBody>
      </p:sp>
      <p:sp>
        <p:nvSpPr>
          <p:cNvPr id="87" name="TextBox 86"/>
          <p:cNvSpPr txBox="1"/>
          <p:nvPr/>
        </p:nvSpPr>
        <p:spPr>
          <a:xfrm>
            <a:off x="10402177" y="10163862"/>
            <a:ext cx="3323731" cy="584843"/>
          </a:xfrm>
          <a:prstGeom prst="rect">
            <a:avLst/>
          </a:prstGeom>
          <a:noFill/>
        </p:spPr>
        <p:txBody>
          <a:bodyPr wrap="none" rtlCol="0">
            <a:spAutoFit/>
          </a:bodyPr>
          <a:lstStyle/>
          <a:p>
            <a:pPr algn="ctr"/>
            <a:r>
              <a:rPr lang="en-US" sz="3200" dirty="0">
                <a:latin typeface="+mj-lt"/>
              </a:rPr>
              <a:t>Insert title here</a:t>
            </a:r>
          </a:p>
        </p:txBody>
      </p:sp>
      <p:sp>
        <p:nvSpPr>
          <p:cNvPr id="88" name="TextBox 87"/>
          <p:cNvSpPr txBox="1"/>
          <p:nvPr/>
        </p:nvSpPr>
        <p:spPr>
          <a:xfrm>
            <a:off x="9711036" y="10886841"/>
            <a:ext cx="4706009" cy="1282037"/>
          </a:xfrm>
          <a:prstGeom prst="rect">
            <a:avLst/>
          </a:prstGeom>
          <a:noFill/>
        </p:spPr>
        <p:txBody>
          <a:bodyPr wrap="square" rtlCol="0">
            <a:spAutoFit/>
          </a:bodyPr>
          <a:lstStyle/>
          <a:p>
            <a:pPr algn="ctr">
              <a:lnSpc>
                <a:spcPct val="110000"/>
              </a:lnSpc>
            </a:pPr>
            <a:r>
              <a:rPr lang="en-US" sz="2400" dirty="0"/>
              <a:t>Sed perspiciatis unde omnis iste natus error voluptatem rem.</a:t>
            </a:r>
          </a:p>
        </p:txBody>
      </p:sp>
      <p:sp>
        <p:nvSpPr>
          <p:cNvPr id="81" name="TextBox 80"/>
          <p:cNvSpPr txBox="1"/>
          <p:nvPr/>
        </p:nvSpPr>
        <p:spPr>
          <a:xfrm>
            <a:off x="17700756" y="10163862"/>
            <a:ext cx="3323731" cy="584843"/>
          </a:xfrm>
          <a:prstGeom prst="rect">
            <a:avLst/>
          </a:prstGeom>
          <a:noFill/>
        </p:spPr>
        <p:txBody>
          <a:bodyPr wrap="none" rtlCol="0">
            <a:spAutoFit/>
          </a:bodyPr>
          <a:lstStyle/>
          <a:p>
            <a:r>
              <a:rPr lang="en-US" sz="3200" dirty="0">
                <a:latin typeface="+mj-lt"/>
              </a:rPr>
              <a:t>Insert title here</a:t>
            </a:r>
          </a:p>
        </p:txBody>
      </p:sp>
      <p:sp>
        <p:nvSpPr>
          <p:cNvPr id="82" name="TextBox 81"/>
          <p:cNvSpPr txBox="1"/>
          <p:nvPr/>
        </p:nvSpPr>
        <p:spPr>
          <a:xfrm>
            <a:off x="17700756" y="10886841"/>
            <a:ext cx="4706009" cy="1282037"/>
          </a:xfrm>
          <a:prstGeom prst="rect">
            <a:avLst/>
          </a:prstGeom>
          <a:noFill/>
        </p:spPr>
        <p:txBody>
          <a:bodyPr wrap="square" rtlCol="0">
            <a:spAutoFit/>
          </a:bodyPr>
          <a:lstStyle/>
          <a:p>
            <a:pPr>
              <a:lnSpc>
                <a:spcPct val="110000"/>
              </a:lnSpc>
            </a:pPr>
            <a:r>
              <a:rPr lang="en-US" sz="2400" dirty="0"/>
              <a:t>Sed perspiciatis unde omnis iste natus error voluptatem rem.</a:t>
            </a:r>
          </a:p>
        </p:txBody>
      </p:sp>
      <p:sp>
        <p:nvSpPr>
          <p:cNvPr id="84" name="TextBox 83"/>
          <p:cNvSpPr txBox="1"/>
          <p:nvPr/>
        </p:nvSpPr>
        <p:spPr>
          <a:xfrm>
            <a:off x="3362687" y="10163862"/>
            <a:ext cx="3323731" cy="584843"/>
          </a:xfrm>
          <a:prstGeom prst="rect">
            <a:avLst/>
          </a:prstGeom>
          <a:noFill/>
        </p:spPr>
        <p:txBody>
          <a:bodyPr wrap="none" rtlCol="0">
            <a:spAutoFit/>
          </a:bodyPr>
          <a:lstStyle/>
          <a:p>
            <a:pPr algn="r"/>
            <a:r>
              <a:rPr lang="en-US" sz="3200" dirty="0">
                <a:latin typeface="+mj-lt"/>
              </a:rPr>
              <a:t>Insert title here</a:t>
            </a:r>
          </a:p>
        </p:txBody>
      </p:sp>
      <p:sp>
        <p:nvSpPr>
          <p:cNvPr id="85" name="TextBox 84"/>
          <p:cNvSpPr txBox="1"/>
          <p:nvPr/>
        </p:nvSpPr>
        <p:spPr>
          <a:xfrm>
            <a:off x="1980409" y="10886841"/>
            <a:ext cx="4706009" cy="1282037"/>
          </a:xfrm>
          <a:prstGeom prst="rect">
            <a:avLst/>
          </a:prstGeom>
          <a:noFill/>
        </p:spPr>
        <p:txBody>
          <a:bodyPr wrap="square" rtlCol="0">
            <a:spAutoFit/>
          </a:bodyPr>
          <a:lstStyle/>
          <a:p>
            <a:pPr algn="r">
              <a:lnSpc>
                <a:spcPct val="110000"/>
              </a:lnSpc>
            </a:pPr>
            <a:r>
              <a:rPr lang="en-US" sz="2400" dirty="0"/>
              <a:t>Sed perspiciatis unde omnis iste natus error voluptatem rem.</a:t>
            </a:r>
          </a:p>
        </p:txBody>
      </p:sp>
      <p:sp>
        <p:nvSpPr>
          <p:cNvPr id="93" name="TextBox 92"/>
          <p:cNvSpPr txBox="1"/>
          <p:nvPr/>
        </p:nvSpPr>
        <p:spPr>
          <a:xfrm>
            <a:off x="17700756" y="4266293"/>
            <a:ext cx="3323731" cy="584843"/>
          </a:xfrm>
          <a:prstGeom prst="rect">
            <a:avLst/>
          </a:prstGeom>
          <a:noFill/>
        </p:spPr>
        <p:txBody>
          <a:bodyPr wrap="none" rtlCol="0">
            <a:spAutoFit/>
          </a:bodyPr>
          <a:lstStyle/>
          <a:p>
            <a:r>
              <a:rPr lang="en-US" sz="3200" dirty="0">
                <a:latin typeface="+mj-lt"/>
              </a:rPr>
              <a:t>Insert title here</a:t>
            </a:r>
          </a:p>
        </p:txBody>
      </p:sp>
      <p:sp>
        <p:nvSpPr>
          <p:cNvPr id="94" name="TextBox 93"/>
          <p:cNvSpPr txBox="1"/>
          <p:nvPr/>
        </p:nvSpPr>
        <p:spPr>
          <a:xfrm>
            <a:off x="17700756" y="4989272"/>
            <a:ext cx="4706009" cy="1282037"/>
          </a:xfrm>
          <a:prstGeom prst="rect">
            <a:avLst/>
          </a:prstGeom>
          <a:noFill/>
        </p:spPr>
        <p:txBody>
          <a:bodyPr wrap="square" rtlCol="0">
            <a:spAutoFit/>
          </a:bodyPr>
          <a:lstStyle/>
          <a:p>
            <a:pPr>
              <a:lnSpc>
                <a:spcPct val="110000"/>
              </a:lnSpc>
            </a:pPr>
            <a:r>
              <a:rPr lang="en-US" sz="2400" dirty="0"/>
              <a:t>Sed perspiciatis unde omnis iste natus error voluptatem rem.</a:t>
            </a:r>
          </a:p>
        </p:txBody>
      </p:sp>
      <p:sp>
        <p:nvSpPr>
          <p:cNvPr id="96" name="TextBox 95"/>
          <p:cNvSpPr txBox="1"/>
          <p:nvPr/>
        </p:nvSpPr>
        <p:spPr>
          <a:xfrm>
            <a:off x="3362687" y="4266293"/>
            <a:ext cx="3323731" cy="584843"/>
          </a:xfrm>
          <a:prstGeom prst="rect">
            <a:avLst/>
          </a:prstGeom>
          <a:noFill/>
        </p:spPr>
        <p:txBody>
          <a:bodyPr wrap="none" rtlCol="0">
            <a:spAutoFit/>
          </a:bodyPr>
          <a:lstStyle/>
          <a:p>
            <a:pPr algn="r"/>
            <a:r>
              <a:rPr lang="en-US" sz="3200" dirty="0">
                <a:latin typeface="+mj-lt"/>
              </a:rPr>
              <a:t>Insert title here</a:t>
            </a:r>
          </a:p>
        </p:txBody>
      </p:sp>
      <p:sp>
        <p:nvSpPr>
          <p:cNvPr id="97" name="TextBox 96"/>
          <p:cNvSpPr txBox="1"/>
          <p:nvPr/>
        </p:nvSpPr>
        <p:spPr>
          <a:xfrm>
            <a:off x="1980409" y="4989272"/>
            <a:ext cx="4706009" cy="1282037"/>
          </a:xfrm>
          <a:prstGeom prst="rect">
            <a:avLst/>
          </a:prstGeom>
          <a:noFill/>
        </p:spPr>
        <p:txBody>
          <a:bodyPr wrap="square" rtlCol="0">
            <a:spAutoFit/>
          </a:bodyPr>
          <a:lstStyle/>
          <a:p>
            <a:pPr algn="r">
              <a:lnSpc>
                <a:spcPct val="110000"/>
              </a:lnSpc>
            </a:pPr>
            <a:r>
              <a:rPr lang="en-US" sz="2400" dirty="0"/>
              <a:t>Sed perspiciatis unde omnis iste natus error voluptatem rem.</a:t>
            </a:r>
          </a:p>
        </p:txBody>
      </p:sp>
      <p:sp>
        <p:nvSpPr>
          <p:cNvPr id="98" name="TextBox 97"/>
          <p:cNvSpPr txBox="1"/>
          <p:nvPr/>
        </p:nvSpPr>
        <p:spPr>
          <a:xfrm>
            <a:off x="11834288" y="7747875"/>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99" name="TextBox 98"/>
          <p:cNvSpPr txBox="1"/>
          <p:nvPr/>
        </p:nvSpPr>
        <p:spPr>
          <a:xfrm>
            <a:off x="6088937" y="7747875"/>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00" name="TextBox 99"/>
          <p:cNvSpPr txBox="1"/>
          <p:nvPr/>
        </p:nvSpPr>
        <p:spPr>
          <a:xfrm>
            <a:off x="8961611" y="4850327"/>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01" name="TextBox 100"/>
          <p:cNvSpPr txBox="1"/>
          <p:nvPr/>
        </p:nvSpPr>
        <p:spPr>
          <a:xfrm>
            <a:off x="17577564" y="7747875"/>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102" name="TextBox 101"/>
          <p:cNvSpPr txBox="1"/>
          <p:nvPr/>
        </p:nvSpPr>
        <p:spPr>
          <a:xfrm>
            <a:off x="14707996" y="4850327"/>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2" name="Title 1">
            <a:extLst>
              <a:ext uri="{FF2B5EF4-FFF2-40B4-BE49-F238E27FC236}">
                <a16:creationId xmlns:a16="http://schemas.microsoft.com/office/drawing/2014/main" id="{ED40B939-9357-46D7-AB3D-EB1F060F56E3}"/>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72763508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Oval 11"/>
          <p:cNvSpPr>
            <a:spLocks noChangeArrowheads="1"/>
          </p:cNvSpPr>
          <p:nvPr/>
        </p:nvSpPr>
        <p:spPr bwMode="auto">
          <a:xfrm>
            <a:off x="12722305" y="8404152"/>
            <a:ext cx="2857805" cy="2854728"/>
          </a:xfrm>
          <a:prstGeom prst="ellipse">
            <a:avLst/>
          </a:prstGeom>
          <a:solidFill>
            <a:schemeClr val="accent6"/>
          </a:solidFill>
          <a:ln w="12700" cap="flat" cmpd="sng" algn="ctr">
            <a:noFill/>
            <a:prstDash val="solid"/>
          </a:ln>
          <a:effectLst/>
        </p:spPr>
        <p:txBody>
          <a:bodyPr bIns="548704" rtlCol="0" anchor="b"/>
          <a:lstStyle/>
          <a:p>
            <a:pPr algn="ctr" defTabSz="2438584"/>
            <a:endParaRPr lang="en-US" sz="4000" kern="0" dirty="0">
              <a:solidFill>
                <a:srgbClr val="FFFFFF"/>
              </a:solidFill>
            </a:endParaRPr>
          </a:p>
        </p:txBody>
      </p:sp>
      <p:sp>
        <p:nvSpPr>
          <p:cNvPr id="32" name="Freeform 5"/>
          <p:cNvSpPr>
            <a:spLocks/>
          </p:cNvSpPr>
          <p:nvPr/>
        </p:nvSpPr>
        <p:spPr bwMode="auto">
          <a:xfrm>
            <a:off x="8723504" y="8401288"/>
            <a:ext cx="6856605" cy="2860457"/>
          </a:xfrm>
          <a:custGeom>
            <a:avLst/>
            <a:gdLst>
              <a:gd name="T0" fmla="*/ 227 w 1091"/>
              <a:gd name="T1" fmla="*/ 455 h 455"/>
              <a:gd name="T2" fmla="*/ 390 w 1091"/>
              <a:gd name="T3" fmla="*/ 386 h 455"/>
              <a:gd name="T4" fmla="*/ 545 w 1091"/>
              <a:gd name="T5" fmla="*/ 322 h 455"/>
              <a:gd name="T6" fmla="*/ 699 w 1091"/>
              <a:gd name="T7" fmla="*/ 386 h 455"/>
              <a:gd name="T8" fmla="*/ 864 w 1091"/>
              <a:gd name="T9" fmla="*/ 455 h 455"/>
              <a:gd name="T10" fmla="*/ 1091 w 1091"/>
              <a:gd name="T11" fmla="*/ 228 h 455"/>
              <a:gd name="T12" fmla="*/ 864 w 1091"/>
              <a:gd name="T13" fmla="*/ 0 h 455"/>
              <a:gd name="T14" fmla="*/ 699 w 1091"/>
              <a:gd name="T15" fmla="*/ 70 h 455"/>
              <a:gd name="T16" fmla="*/ 545 w 1091"/>
              <a:gd name="T17" fmla="*/ 134 h 455"/>
              <a:gd name="T18" fmla="*/ 391 w 1091"/>
              <a:gd name="T19" fmla="*/ 70 h 455"/>
              <a:gd name="T20" fmla="*/ 227 w 1091"/>
              <a:gd name="T21" fmla="*/ 0 h 455"/>
              <a:gd name="T22" fmla="*/ 0 w 1091"/>
              <a:gd name="T23" fmla="*/ 228 h 455"/>
              <a:gd name="T24" fmla="*/ 227 w 1091"/>
              <a:gd name="T25" fmla="*/ 455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1" h="455">
                <a:moveTo>
                  <a:pt x="227" y="455"/>
                </a:moveTo>
                <a:cubicBezTo>
                  <a:pt x="291" y="455"/>
                  <a:pt x="349" y="429"/>
                  <a:pt x="390" y="386"/>
                </a:cubicBezTo>
                <a:cubicBezTo>
                  <a:pt x="430" y="346"/>
                  <a:pt x="485" y="322"/>
                  <a:pt x="545" y="322"/>
                </a:cubicBezTo>
                <a:cubicBezTo>
                  <a:pt x="606" y="322"/>
                  <a:pt x="660" y="346"/>
                  <a:pt x="699" y="386"/>
                </a:cubicBezTo>
                <a:cubicBezTo>
                  <a:pt x="741" y="429"/>
                  <a:pt x="799" y="455"/>
                  <a:pt x="864" y="455"/>
                </a:cubicBezTo>
                <a:cubicBezTo>
                  <a:pt x="989" y="455"/>
                  <a:pt x="1091" y="354"/>
                  <a:pt x="1091" y="228"/>
                </a:cubicBezTo>
                <a:cubicBezTo>
                  <a:pt x="1091" y="102"/>
                  <a:pt x="989" y="0"/>
                  <a:pt x="864" y="0"/>
                </a:cubicBezTo>
                <a:cubicBezTo>
                  <a:pt x="799" y="0"/>
                  <a:pt x="741" y="27"/>
                  <a:pt x="699" y="70"/>
                </a:cubicBezTo>
                <a:cubicBezTo>
                  <a:pt x="660" y="110"/>
                  <a:pt x="606" y="134"/>
                  <a:pt x="545" y="134"/>
                </a:cubicBezTo>
                <a:cubicBezTo>
                  <a:pt x="485" y="134"/>
                  <a:pt x="430" y="110"/>
                  <a:pt x="391" y="70"/>
                </a:cubicBezTo>
                <a:cubicBezTo>
                  <a:pt x="350" y="27"/>
                  <a:pt x="291" y="0"/>
                  <a:pt x="227" y="0"/>
                </a:cubicBezTo>
                <a:cubicBezTo>
                  <a:pt x="102" y="0"/>
                  <a:pt x="0" y="102"/>
                  <a:pt x="0" y="228"/>
                </a:cubicBezTo>
                <a:cubicBezTo>
                  <a:pt x="0" y="354"/>
                  <a:pt x="102" y="455"/>
                  <a:pt x="227" y="455"/>
                </a:cubicBezTo>
                <a:close/>
              </a:path>
            </a:pathLst>
          </a:custGeom>
          <a:solidFill>
            <a:schemeClr val="accent4"/>
          </a:solidFill>
          <a:ln w="12700" cap="flat" cmpd="sng" algn="ctr">
            <a:noFill/>
            <a:prstDash val="solid"/>
          </a:ln>
          <a:effectLst/>
        </p:spPr>
        <p:txBody>
          <a:bodyPr bIns="548704" rtlCol="0" anchor="b"/>
          <a:lstStyle/>
          <a:p>
            <a:pPr algn="ctr" defTabSz="2438584"/>
            <a:endParaRPr lang="en-US" sz="4000" kern="0">
              <a:solidFill>
                <a:srgbClr val="FFFFFF"/>
              </a:solidFill>
            </a:endParaRPr>
          </a:p>
        </p:txBody>
      </p:sp>
      <p:sp>
        <p:nvSpPr>
          <p:cNvPr id="33" name="Freeform 6"/>
          <p:cNvSpPr>
            <a:spLocks/>
          </p:cNvSpPr>
          <p:nvPr/>
        </p:nvSpPr>
        <p:spPr bwMode="auto">
          <a:xfrm>
            <a:off x="8723504" y="4405138"/>
            <a:ext cx="2852496" cy="6856605"/>
          </a:xfrm>
          <a:custGeom>
            <a:avLst/>
            <a:gdLst>
              <a:gd name="T0" fmla="*/ 454 w 454"/>
              <a:gd name="T1" fmla="*/ 864 h 1091"/>
              <a:gd name="T2" fmla="*/ 384 w 454"/>
              <a:gd name="T3" fmla="*/ 700 h 1091"/>
              <a:gd name="T4" fmla="*/ 321 w 454"/>
              <a:gd name="T5" fmla="*/ 546 h 1091"/>
              <a:gd name="T6" fmla="*/ 384 w 454"/>
              <a:gd name="T7" fmla="*/ 391 h 1091"/>
              <a:gd name="T8" fmla="*/ 454 w 454"/>
              <a:gd name="T9" fmla="*/ 228 h 1091"/>
              <a:gd name="T10" fmla="*/ 227 w 454"/>
              <a:gd name="T11" fmla="*/ 0 h 1091"/>
              <a:gd name="T12" fmla="*/ 0 w 454"/>
              <a:gd name="T13" fmla="*/ 228 h 1091"/>
              <a:gd name="T14" fmla="*/ 69 w 454"/>
              <a:gd name="T15" fmla="*/ 392 h 1091"/>
              <a:gd name="T16" fmla="*/ 133 w 454"/>
              <a:gd name="T17" fmla="*/ 546 h 1091"/>
              <a:gd name="T18" fmla="*/ 69 w 454"/>
              <a:gd name="T19" fmla="*/ 700 h 1091"/>
              <a:gd name="T20" fmla="*/ 0 w 454"/>
              <a:gd name="T21" fmla="*/ 864 h 1091"/>
              <a:gd name="T22" fmla="*/ 227 w 454"/>
              <a:gd name="T23" fmla="*/ 1091 h 1091"/>
              <a:gd name="T24" fmla="*/ 454 w 454"/>
              <a:gd name="T25" fmla="*/ 864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4" h="1091">
                <a:moveTo>
                  <a:pt x="454" y="864"/>
                </a:moveTo>
                <a:cubicBezTo>
                  <a:pt x="454" y="799"/>
                  <a:pt x="427" y="742"/>
                  <a:pt x="384" y="700"/>
                </a:cubicBezTo>
                <a:cubicBezTo>
                  <a:pt x="345" y="661"/>
                  <a:pt x="321" y="606"/>
                  <a:pt x="321" y="546"/>
                </a:cubicBezTo>
                <a:cubicBezTo>
                  <a:pt x="321" y="486"/>
                  <a:pt x="345" y="431"/>
                  <a:pt x="384" y="391"/>
                </a:cubicBezTo>
                <a:cubicBezTo>
                  <a:pt x="427" y="350"/>
                  <a:pt x="454" y="292"/>
                  <a:pt x="454" y="228"/>
                </a:cubicBezTo>
                <a:cubicBezTo>
                  <a:pt x="454" y="102"/>
                  <a:pt x="352" y="0"/>
                  <a:pt x="227" y="0"/>
                </a:cubicBezTo>
                <a:cubicBezTo>
                  <a:pt x="102" y="0"/>
                  <a:pt x="0" y="102"/>
                  <a:pt x="0" y="228"/>
                </a:cubicBezTo>
                <a:cubicBezTo>
                  <a:pt x="0" y="292"/>
                  <a:pt x="26" y="350"/>
                  <a:pt x="69" y="392"/>
                </a:cubicBezTo>
                <a:cubicBezTo>
                  <a:pt x="109" y="431"/>
                  <a:pt x="133" y="486"/>
                  <a:pt x="133" y="546"/>
                </a:cubicBezTo>
                <a:cubicBezTo>
                  <a:pt x="133" y="606"/>
                  <a:pt x="109" y="661"/>
                  <a:pt x="69" y="700"/>
                </a:cubicBezTo>
                <a:cubicBezTo>
                  <a:pt x="26" y="742"/>
                  <a:pt x="0" y="799"/>
                  <a:pt x="0" y="864"/>
                </a:cubicBezTo>
                <a:cubicBezTo>
                  <a:pt x="0" y="990"/>
                  <a:pt x="102" y="1091"/>
                  <a:pt x="227" y="1091"/>
                </a:cubicBezTo>
                <a:cubicBezTo>
                  <a:pt x="352" y="1091"/>
                  <a:pt x="454" y="990"/>
                  <a:pt x="454" y="864"/>
                </a:cubicBezTo>
                <a:close/>
              </a:path>
            </a:pathLst>
          </a:custGeom>
          <a:solidFill>
            <a:schemeClr val="accent2"/>
          </a:solidFill>
          <a:ln w="12700" cap="flat" cmpd="sng" algn="ctr">
            <a:noFill/>
            <a:prstDash val="solid"/>
          </a:ln>
          <a:effectLst/>
        </p:spPr>
        <p:txBody>
          <a:bodyPr bIns="548704" rtlCol="0" anchor="b"/>
          <a:lstStyle/>
          <a:p>
            <a:pPr algn="ctr" defTabSz="2438584"/>
            <a:endParaRPr lang="en-US" sz="4000" kern="0">
              <a:solidFill>
                <a:srgbClr val="FFFFFF"/>
              </a:solidFill>
            </a:endParaRPr>
          </a:p>
        </p:txBody>
      </p:sp>
      <p:sp>
        <p:nvSpPr>
          <p:cNvPr id="34" name="Freeform 7"/>
          <p:cNvSpPr>
            <a:spLocks/>
          </p:cNvSpPr>
          <p:nvPr/>
        </p:nvSpPr>
        <p:spPr bwMode="auto">
          <a:xfrm>
            <a:off x="8723504" y="4405138"/>
            <a:ext cx="6856605" cy="2857803"/>
          </a:xfrm>
          <a:custGeom>
            <a:avLst/>
            <a:gdLst>
              <a:gd name="T0" fmla="*/ 864 w 1091"/>
              <a:gd name="T1" fmla="*/ 0 h 455"/>
              <a:gd name="T2" fmla="*/ 699 w 1091"/>
              <a:gd name="T3" fmla="*/ 70 h 455"/>
              <a:gd name="T4" fmla="*/ 545 w 1091"/>
              <a:gd name="T5" fmla="*/ 134 h 455"/>
              <a:gd name="T6" fmla="*/ 390 w 1091"/>
              <a:gd name="T7" fmla="*/ 70 h 455"/>
              <a:gd name="T8" fmla="*/ 227 w 1091"/>
              <a:gd name="T9" fmla="*/ 0 h 455"/>
              <a:gd name="T10" fmla="*/ 0 w 1091"/>
              <a:gd name="T11" fmla="*/ 228 h 455"/>
              <a:gd name="T12" fmla="*/ 227 w 1091"/>
              <a:gd name="T13" fmla="*/ 455 h 455"/>
              <a:gd name="T14" fmla="*/ 391 w 1091"/>
              <a:gd name="T15" fmla="*/ 385 h 455"/>
              <a:gd name="T16" fmla="*/ 545 w 1091"/>
              <a:gd name="T17" fmla="*/ 322 h 455"/>
              <a:gd name="T18" fmla="*/ 699 w 1091"/>
              <a:gd name="T19" fmla="*/ 385 h 455"/>
              <a:gd name="T20" fmla="*/ 864 w 1091"/>
              <a:gd name="T21" fmla="*/ 455 h 455"/>
              <a:gd name="T22" fmla="*/ 1091 w 1091"/>
              <a:gd name="T23" fmla="*/ 228 h 455"/>
              <a:gd name="T24" fmla="*/ 864 w 1091"/>
              <a:gd name="T25" fmla="*/ 0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1" h="455">
                <a:moveTo>
                  <a:pt x="864" y="0"/>
                </a:moveTo>
                <a:cubicBezTo>
                  <a:pt x="799" y="0"/>
                  <a:pt x="741" y="27"/>
                  <a:pt x="699" y="70"/>
                </a:cubicBezTo>
                <a:cubicBezTo>
                  <a:pt x="660" y="109"/>
                  <a:pt x="606" y="134"/>
                  <a:pt x="545" y="134"/>
                </a:cubicBezTo>
                <a:cubicBezTo>
                  <a:pt x="485" y="134"/>
                  <a:pt x="430" y="109"/>
                  <a:pt x="390" y="70"/>
                </a:cubicBezTo>
                <a:cubicBezTo>
                  <a:pt x="349" y="27"/>
                  <a:pt x="291" y="0"/>
                  <a:pt x="227" y="0"/>
                </a:cubicBezTo>
                <a:cubicBezTo>
                  <a:pt x="102" y="0"/>
                  <a:pt x="0" y="102"/>
                  <a:pt x="0" y="228"/>
                </a:cubicBezTo>
                <a:cubicBezTo>
                  <a:pt x="0" y="353"/>
                  <a:pt x="102" y="455"/>
                  <a:pt x="227" y="455"/>
                </a:cubicBezTo>
                <a:cubicBezTo>
                  <a:pt x="291" y="455"/>
                  <a:pt x="350" y="428"/>
                  <a:pt x="391" y="385"/>
                </a:cubicBezTo>
                <a:cubicBezTo>
                  <a:pt x="430" y="346"/>
                  <a:pt x="485" y="322"/>
                  <a:pt x="545" y="322"/>
                </a:cubicBezTo>
                <a:cubicBezTo>
                  <a:pt x="606" y="322"/>
                  <a:pt x="660" y="346"/>
                  <a:pt x="699" y="385"/>
                </a:cubicBezTo>
                <a:cubicBezTo>
                  <a:pt x="741" y="428"/>
                  <a:pt x="799" y="455"/>
                  <a:pt x="864" y="455"/>
                </a:cubicBezTo>
                <a:cubicBezTo>
                  <a:pt x="989" y="455"/>
                  <a:pt x="1091" y="353"/>
                  <a:pt x="1091" y="228"/>
                </a:cubicBezTo>
                <a:cubicBezTo>
                  <a:pt x="1091" y="102"/>
                  <a:pt x="989" y="0"/>
                  <a:pt x="864" y="0"/>
                </a:cubicBezTo>
                <a:close/>
              </a:path>
            </a:pathLst>
          </a:custGeom>
          <a:solidFill>
            <a:schemeClr val="tx2"/>
          </a:solidFill>
          <a:ln w="12700" cap="flat" cmpd="sng" algn="ctr">
            <a:noFill/>
            <a:prstDash val="solid"/>
          </a:ln>
          <a:effectLst/>
        </p:spPr>
        <p:txBody>
          <a:bodyPr bIns="548704" rtlCol="0" anchor="b"/>
          <a:lstStyle/>
          <a:p>
            <a:pPr algn="ctr" defTabSz="2438584"/>
            <a:endParaRPr lang="en-US" sz="4000" kern="0">
              <a:solidFill>
                <a:srgbClr val="FFFFFF"/>
              </a:solidFill>
            </a:endParaRPr>
          </a:p>
        </p:txBody>
      </p:sp>
      <p:sp>
        <p:nvSpPr>
          <p:cNvPr id="35" name="Oval 8"/>
          <p:cNvSpPr>
            <a:spLocks noChangeArrowheads="1"/>
          </p:cNvSpPr>
          <p:nvPr/>
        </p:nvSpPr>
        <p:spPr bwMode="auto">
          <a:xfrm>
            <a:off x="8921189" y="4605476"/>
            <a:ext cx="2457126" cy="245712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ctr" anchorCtr="0" compatLnSpc="1">
            <a:prstTxWarp prst="textNoShape">
              <a:avLst/>
            </a:prstTxWarp>
          </a:bodyPr>
          <a:lstStyle/>
          <a:p>
            <a:pPr algn="ctr"/>
            <a:endParaRPr lang="en-US" sz="5601" dirty="0">
              <a:solidFill>
                <a:schemeClr val="bg1"/>
              </a:solidFill>
              <a:latin typeface="Questrial" pitchFamily="2" charset="0"/>
            </a:endParaRPr>
          </a:p>
        </p:txBody>
      </p:sp>
      <p:sp>
        <p:nvSpPr>
          <p:cNvPr id="36" name="Oval 9"/>
          <p:cNvSpPr>
            <a:spLocks noChangeArrowheads="1"/>
          </p:cNvSpPr>
          <p:nvPr/>
        </p:nvSpPr>
        <p:spPr bwMode="auto">
          <a:xfrm>
            <a:off x="8921189" y="8600298"/>
            <a:ext cx="2457126" cy="246243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ctr" anchorCtr="0" compatLnSpc="1">
            <a:prstTxWarp prst="textNoShape">
              <a:avLst/>
            </a:prstTxWarp>
          </a:bodyPr>
          <a:lstStyle/>
          <a:p>
            <a:pPr algn="ctr"/>
            <a:endParaRPr lang="en-US" sz="5601" dirty="0">
              <a:solidFill>
                <a:schemeClr val="bg1"/>
              </a:solidFill>
            </a:endParaRPr>
          </a:p>
        </p:txBody>
      </p:sp>
      <p:sp>
        <p:nvSpPr>
          <p:cNvPr id="37" name="Freeform 10"/>
          <p:cNvSpPr>
            <a:spLocks/>
          </p:cNvSpPr>
          <p:nvPr/>
        </p:nvSpPr>
        <p:spPr bwMode="auto">
          <a:xfrm>
            <a:off x="12727613" y="4405138"/>
            <a:ext cx="2857803" cy="4354368"/>
          </a:xfrm>
          <a:custGeom>
            <a:avLst/>
            <a:gdLst>
              <a:gd name="T0" fmla="*/ 134 w 455"/>
              <a:gd name="T1" fmla="*/ 546 h 693"/>
              <a:gd name="T2" fmla="*/ 77 w 455"/>
              <a:gd name="T3" fmla="*/ 692 h 693"/>
              <a:gd name="T4" fmla="*/ 227 w 455"/>
              <a:gd name="T5" fmla="*/ 636 h 693"/>
              <a:gd name="T6" fmla="*/ 376 w 455"/>
              <a:gd name="T7" fmla="*/ 693 h 693"/>
              <a:gd name="T8" fmla="*/ 321 w 455"/>
              <a:gd name="T9" fmla="*/ 546 h 693"/>
              <a:gd name="T10" fmla="*/ 384 w 455"/>
              <a:gd name="T11" fmla="*/ 392 h 693"/>
              <a:gd name="T12" fmla="*/ 455 w 455"/>
              <a:gd name="T13" fmla="*/ 228 h 693"/>
              <a:gd name="T14" fmla="*/ 228 w 455"/>
              <a:gd name="T15" fmla="*/ 0 h 693"/>
              <a:gd name="T16" fmla="*/ 0 w 455"/>
              <a:gd name="T17" fmla="*/ 228 h 693"/>
              <a:gd name="T18" fmla="*/ 70 w 455"/>
              <a:gd name="T19" fmla="*/ 391 h 693"/>
              <a:gd name="T20" fmla="*/ 134 w 455"/>
              <a:gd name="T21" fmla="*/ 546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5" h="693">
                <a:moveTo>
                  <a:pt x="134" y="546"/>
                </a:moveTo>
                <a:cubicBezTo>
                  <a:pt x="134" y="603"/>
                  <a:pt x="112" y="654"/>
                  <a:pt x="77" y="692"/>
                </a:cubicBezTo>
                <a:cubicBezTo>
                  <a:pt x="117" y="657"/>
                  <a:pt x="170" y="636"/>
                  <a:pt x="227" y="636"/>
                </a:cubicBezTo>
                <a:cubicBezTo>
                  <a:pt x="284" y="636"/>
                  <a:pt x="336" y="658"/>
                  <a:pt x="376" y="693"/>
                </a:cubicBezTo>
                <a:cubicBezTo>
                  <a:pt x="341" y="654"/>
                  <a:pt x="321" y="602"/>
                  <a:pt x="321" y="546"/>
                </a:cubicBezTo>
                <a:cubicBezTo>
                  <a:pt x="321" y="486"/>
                  <a:pt x="345" y="431"/>
                  <a:pt x="384" y="392"/>
                </a:cubicBezTo>
                <a:cubicBezTo>
                  <a:pt x="428" y="350"/>
                  <a:pt x="455" y="292"/>
                  <a:pt x="455" y="228"/>
                </a:cubicBezTo>
                <a:cubicBezTo>
                  <a:pt x="455" y="102"/>
                  <a:pt x="353" y="0"/>
                  <a:pt x="228" y="0"/>
                </a:cubicBezTo>
                <a:cubicBezTo>
                  <a:pt x="102" y="0"/>
                  <a:pt x="0" y="102"/>
                  <a:pt x="0" y="228"/>
                </a:cubicBezTo>
                <a:cubicBezTo>
                  <a:pt x="0" y="292"/>
                  <a:pt x="27" y="350"/>
                  <a:pt x="70" y="391"/>
                </a:cubicBezTo>
                <a:cubicBezTo>
                  <a:pt x="110" y="431"/>
                  <a:pt x="134" y="486"/>
                  <a:pt x="134" y="546"/>
                </a:cubicBezTo>
                <a:close/>
              </a:path>
            </a:pathLst>
          </a:custGeom>
          <a:solidFill>
            <a:schemeClr val="accent6"/>
          </a:solidFill>
          <a:ln w="12700" cap="flat" cmpd="sng" algn="ctr">
            <a:noFill/>
            <a:prstDash val="solid"/>
          </a:ln>
          <a:effectLst/>
        </p:spPr>
        <p:txBody>
          <a:bodyPr bIns="548704" rtlCol="0" anchor="b"/>
          <a:lstStyle/>
          <a:p>
            <a:pPr algn="ctr" defTabSz="2438584"/>
            <a:endParaRPr lang="en-US" sz="4000" kern="0">
              <a:solidFill>
                <a:srgbClr val="FFFFFF"/>
              </a:solidFill>
            </a:endParaRPr>
          </a:p>
        </p:txBody>
      </p:sp>
      <p:sp>
        <p:nvSpPr>
          <p:cNvPr id="38" name="Oval 11"/>
          <p:cNvSpPr>
            <a:spLocks noChangeArrowheads="1"/>
          </p:cNvSpPr>
          <p:nvPr/>
        </p:nvSpPr>
        <p:spPr bwMode="auto">
          <a:xfrm>
            <a:off x="12923971" y="8600298"/>
            <a:ext cx="2465087" cy="246243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ctr" anchorCtr="0" compatLnSpc="1">
            <a:prstTxWarp prst="textNoShape">
              <a:avLst/>
            </a:prstTxWarp>
          </a:bodyPr>
          <a:lstStyle/>
          <a:p>
            <a:pPr algn="ctr"/>
            <a:endParaRPr lang="en-US" sz="5601" dirty="0">
              <a:solidFill>
                <a:schemeClr val="bg1"/>
              </a:solidFill>
            </a:endParaRPr>
          </a:p>
        </p:txBody>
      </p:sp>
      <p:sp>
        <p:nvSpPr>
          <p:cNvPr id="42" name="Oval 12"/>
          <p:cNvSpPr>
            <a:spLocks noChangeArrowheads="1"/>
          </p:cNvSpPr>
          <p:nvPr/>
        </p:nvSpPr>
        <p:spPr bwMode="auto">
          <a:xfrm>
            <a:off x="12923971" y="4605476"/>
            <a:ext cx="2465087" cy="245712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901" tIns="91451" rIns="182901" bIns="91451" numCol="1" anchor="ctr" anchorCtr="0" compatLnSpc="1">
            <a:prstTxWarp prst="textNoShape">
              <a:avLst/>
            </a:prstTxWarp>
          </a:bodyPr>
          <a:lstStyle/>
          <a:p>
            <a:pPr algn="ctr"/>
            <a:endParaRPr lang="en-US" sz="5601" dirty="0">
              <a:solidFill>
                <a:schemeClr val="bg1"/>
              </a:solidFill>
            </a:endParaRPr>
          </a:p>
        </p:txBody>
      </p:sp>
      <p:sp>
        <p:nvSpPr>
          <p:cNvPr id="54" name="TextBox 53"/>
          <p:cNvSpPr txBox="1"/>
          <p:nvPr/>
        </p:nvSpPr>
        <p:spPr>
          <a:xfrm>
            <a:off x="3409758" y="4313603"/>
            <a:ext cx="3323731" cy="584843"/>
          </a:xfrm>
          <a:prstGeom prst="rect">
            <a:avLst/>
          </a:prstGeom>
          <a:noFill/>
        </p:spPr>
        <p:txBody>
          <a:bodyPr wrap="none" rtlCol="0">
            <a:spAutoFit/>
          </a:bodyPr>
          <a:lstStyle/>
          <a:p>
            <a:pPr algn="r"/>
            <a:r>
              <a:rPr lang="en-US" sz="3200" dirty="0">
                <a:latin typeface="+mj-lt"/>
              </a:rPr>
              <a:t>Insert title here</a:t>
            </a:r>
          </a:p>
        </p:txBody>
      </p:sp>
      <p:sp>
        <p:nvSpPr>
          <p:cNvPr id="55" name="TextBox 54"/>
          <p:cNvSpPr txBox="1"/>
          <p:nvPr/>
        </p:nvSpPr>
        <p:spPr>
          <a:xfrm>
            <a:off x="1581341" y="5010452"/>
            <a:ext cx="5152148" cy="884640"/>
          </a:xfrm>
          <a:prstGeom prst="rect">
            <a:avLst/>
          </a:prstGeom>
          <a:noFill/>
        </p:spPr>
        <p:txBody>
          <a:bodyPr wrap="square" rtlCol="0">
            <a:spAutoFit/>
          </a:bodyPr>
          <a:lstStyle/>
          <a:p>
            <a:pPr algn="r">
              <a:lnSpc>
                <a:spcPct val="110000"/>
              </a:lnSpc>
            </a:pPr>
            <a:r>
              <a:rPr lang="en-US" sz="2400" dirty="0"/>
              <a:t>Sed ut perspiciatis unde omnis iste natus voluptatem fringilla.</a:t>
            </a:r>
          </a:p>
        </p:txBody>
      </p:sp>
      <p:sp>
        <p:nvSpPr>
          <p:cNvPr id="57" name="TextBox 56"/>
          <p:cNvSpPr txBox="1"/>
          <p:nvPr/>
        </p:nvSpPr>
        <p:spPr>
          <a:xfrm>
            <a:off x="3409758" y="9460184"/>
            <a:ext cx="3323731" cy="584843"/>
          </a:xfrm>
          <a:prstGeom prst="rect">
            <a:avLst/>
          </a:prstGeom>
          <a:noFill/>
        </p:spPr>
        <p:txBody>
          <a:bodyPr wrap="none" rtlCol="0">
            <a:spAutoFit/>
          </a:bodyPr>
          <a:lstStyle/>
          <a:p>
            <a:pPr algn="r"/>
            <a:r>
              <a:rPr lang="en-US" sz="3200" dirty="0">
                <a:latin typeface="+mj-lt"/>
              </a:rPr>
              <a:t>Insert title here</a:t>
            </a:r>
          </a:p>
        </p:txBody>
      </p:sp>
      <p:sp>
        <p:nvSpPr>
          <p:cNvPr id="58" name="TextBox 57"/>
          <p:cNvSpPr txBox="1"/>
          <p:nvPr/>
        </p:nvSpPr>
        <p:spPr>
          <a:xfrm>
            <a:off x="1581341" y="10157034"/>
            <a:ext cx="5152148" cy="884640"/>
          </a:xfrm>
          <a:prstGeom prst="rect">
            <a:avLst/>
          </a:prstGeom>
          <a:noFill/>
        </p:spPr>
        <p:txBody>
          <a:bodyPr wrap="square" rtlCol="0">
            <a:spAutoFit/>
          </a:bodyPr>
          <a:lstStyle/>
          <a:p>
            <a:pPr algn="r">
              <a:lnSpc>
                <a:spcPct val="110000"/>
              </a:lnSpc>
            </a:pPr>
            <a:r>
              <a:rPr lang="en-US" sz="2400" dirty="0"/>
              <a:t>Sed ut perspiciatis unde omnis iste natus voluptatem fringilla.</a:t>
            </a:r>
          </a:p>
        </p:txBody>
      </p:sp>
      <p:sp>
        <p:nvSpPr>
          <p:cNvPr id="59" name="TextBox 58"/>
          <p:cNvSpPr txBox="1"/>
          <p:nvPr/>
        </p:nvSpPr>
        <p:spPr>
          <a:xfrm>
            <a:off x="17653687" y="4313603"/>
            <a:ext cx="3323731" cy="584843"/>
          </a:xfrm>
          <a:prstGeom prst="rect">
            <a:avLst/>
          </a:prstGeom>
          <a:noFill/>
        </p:spPr>
        <p:txBody>
          <a:bodyPr wrap="none" rtlCol="0">
            <a:spAutoFit/>
          </a:bodyPr>
          <a:lstStyle/>
          <a:p>
            <a:r>
              <a:rPr lang="en-US" sz="3200" dirty="0">
                <a:latin typeface="+mj-lt"/>
              </a:rPr>
              <a:t>Insert title here</a:t>
            </a:r>
          </a:p>
        </p:txBody>
      </p:sp>
      <p:sp>
        <p:nvSpPr>
          <p:cNvPr id="60" name="TextBox 59"/>
          <p:cNvSpPr txBox="1"/>
          <p:nvPr/>
        </p:nvSpPr>
        <p:spPr>
          <a:xfrm>
            <a:off x="17653687" y="5010452"/>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62" name="TextBox 61"/>
          <p:cNvSpPr txBox="1"/>
          <p:nvPr/>
        </p:nvSpPr>
        <p:spPr>
          <a:xfrm>
            <a:off x="17653687" y="9460184"/>
            <a:ext cx="3323731" cy="584843"/>
          </a:xfrm>
          <a:prstGeom prst="rect">
            <a:avLst/>
          </a:prstGeom>
          <a:noFill/>
        </p:spPr>
        <p:txBody>
          <a:bodyPr wrap="none" rtlCol="0">
            <a:spAutoFit/>
          </a:bodyPr>
          <a:lstStyle/>
          <a:p>
            <a:r>
              <a:rPr lang="en-US" sz="3200" dirty="0">
                <a:latin typeface="+mj-lt"/>
              </a:rPr>
              <a:t>Insert title here</a:t>
            </a:r>
          </a:p>
        </p:txBody>
      </p:sp>
      <p:sp>
        <p:nvSpPr>
          <p:cNvPr id="63" name="TextBox 62"/>
          <p:cNvSpPr txBox="1"/>
          <p:nvPr/>
        </p:nvSpPr>
        <p:spPr>
          <a:xfrm>
            <a:off x="17653687" y="10157034"/>
            <a:ext cx="5152148" cy="884640"/>
          </a:xfrm>
          <a:prstGeom prst="rect">
            <a:avLst/>
          </a:prstGeom>
          <a:noFill/>
        </p:spPr>
        <p:txBody>
          <a:bodyPr wrap="square" rtlCol="0">
            <a:spAutoFit/>
          </a:bodyPr>
          <a:lstStyle/>
          <a:p>
            <a:pPr>
              <a:lnSpc>
                <a:spcPct val="110000"/>
              </a:lnSpc>
            </a:pPr>
            <a:r>
              <a:rPr lang="en-US" sz="2400" dirty="0"/>
              <a:t>Sed ut perspiciatis unde omnis iste natus voluptatem fringilla.</a:t>
            </a:r>
          </a:p>
        </p:txBody>
      </p:sp>
      <p:sp>
        <p:nvSpPr>
          <p:cNvPr id="64" name="TextBox 63"/>
          <p:cNvSpPr txBox="1"/>
          <p:nvPr/>
        </p:nvSpPr>
        <p:spPr>
          <a:xfrm>
            <a:off x="9848994" y="5197674"/>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65" name="TextBox 64"/>
          <p:cNvSpPr txBox="1"/>
          <p:nvPr/>
        </p:nvSpPr>
        <p:spPr>
          <a:xfrm>
            <a:off x="9848994" y="919515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66" name="TextBox 65"/>
          <p:cNvSpPr txBox="1"/>
          <p:nvPr/>
        </p:nvSpPr>
        <p:spPr>
          <a:xfrm>
            <a:off x="13855756" y="5197674"/>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67" name="TextBox 66"/>
          <p:cNvSpPr txBox="1"/>
          <p:nvPr/>
        </p:nvSpPr>
        <p:spPr>
          <a:xfrm>
            <a:off x="13855756" y="9195150"/>
            <a:ext cx="601517" cy="1077343"/>
          </a:xfrm>
          <a:prstGeom prst="rect">
            <a:avLst/>
          </a:prstGeom>
          <a:noFill/>
        </p:spPr>
        <p:txBody>
          <a:bodyPr wrap="none" rtlCol="0">
            <a:spAutoFit/>
          </a:bodyPr>
          <a:lstStyle/>
          <a:p>
            <a:pPr algn="ctr"/>
            <a:r>
              <a:rPr lang="en-US" sz="6401" dirty="0">
                <a:latin typeface="Flaticon" panose="02000603000000000000" pitchFamily="2" charset="0"/>
              </a:rPr>
              <a:t></a:t>
            </a:r>
          </a:p>
        </p:txBody>
      </p:sp>
      <p:sp>
        <p:nvSpPr>
          <p:cNvPr id="2" name="Title 1">
            <a:extLst>
              <a:ext uri="{FF2B5EF4-FFF2-40B4-BE49-F238E27FC236}">
                <a16:creationId xmlns:a16="http://schemas.microsoft.com/office/drawing/2014/main" id="{A07276B2-8691-4D58-A060-FA61F0494C2C}"/>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325848228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ight Arrow 39"/>
          <p:cNvSpPr/>
          <p:nvPr/>
        </p:nvSpPr>
        <p:spPr>
          <a:xfrm>
            <a:off x="18104166" y="6924507"/>
            <a:ext cx="4520697" cy="5480276"/>
          </a:xfrm>
          <a:prstGeom prst="rightArrow">
            <a:avLst>
              <a:gd name="adj1" fmla="val 71160"/>
              <a:gd name="adj2" fmla="val 35249"/>
            </a:avLst>
          </a:prstGeom>
          <a:solidFill>
            <a:schemeClr val="accent6"/>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lIns="548704" tIns="609671" rIns="0" bIns="609671" rtlCol="0" anchor="b" anchorCtr="0"/>
          <a:lstStyle/>
          <a:p>
            <a:pPr algn="ctr"/>
            <a:r>
              <a:rPr lang="en-US" sz="3600" dirty="0">
                <a:solidFill>
                  <a:srgbClr val="FFFFFF"/>
                </a:solidFill>
              </a:rPr>
              <a:t>Ship</a:t>
            </a:r>
          </a:p>
        </p:txBody>
      </p:sp>
      <p:sp>
        <p:nvSpPr>
          <p:cNvPr id="34" name="Right Arrow Callout 33"/>
          <p:cNvSpPr/>
          <p:nvPr/>
        </p:nvSpPr>
        <p:spPr>
          <a:xfrm>
            <a:off x="14168149" y="7716735"/>
            <a:ext cx="4520697" cy="3895819"/>
          </a:xfrm>
          <a:prstGeom prst="rightArrowCallout">
            <a:avLst>
              <a:gd name="adj1" fmla="val 50000"/>
              <a:gd name="adj2" fmla="val 14426"/>
              <a:gd name="adj3" fmla="val 15009"/>
              <a:gd name="adj4" fmla="val 87066"/>
            </a:avLst>
          </a:prstGeom>
          <a:solidFill>
            <a:schemeClr val="accent5"/>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lIns="243868" tIns="609671" rIns="243868" bIns="609671" rtlCol="0" anchor="b" anchorCtr="0"/>
          <a:lstStyle/>
          <a:p>
            <a:pPr algn="ctr"/>
            <a:r>
              <a:rPr lang="en-US" sz="3600" dirty="0">
                <a:solidFill>
                  <a:srgbClr val="FFFFFF"/>
                </a:solidFill>
              </a:rPr>
              <a:t>SEO/SEM</a:t>
            </a:r>
          </a:p>
        </p:txBody>
      </p:sp>
      <p:sp>
        <p:nvSpPr>
          <p:cNvPr id="35" name="Right Arrow Callout 34"/>
          <p:cNvSpPr/>
          <p:nvPr/>
        </p:nvSpPr>
        <p:spPr>
          <a:xfrm>
            <a:off x="10288994" y="7716735"/>
            <a:ext cx="4520697" cy="3895819"/>
          </a:xfrm>
          <a:prstGeom prst="rightArrowCallout">
            <a:avLst>
              <a:gd name="adj1" fmla="val 50000"/>
              <a:gd name="adj2" fmla="val 14426"/>
              <a:gd name="adj3" fmla="val 15009"/>
              <a:gd name="adj4" fmla="val 87066"/>
            </a:avLst>
          </a:prstGeom>
          <a:solidFill>
            <a:schemeClr val="accent4"/>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lIns="243868" tIns="609671" rIns="243868" bIns="609671" rtlCol="0" anchor="b" anchorCtr="0"/>
          <a:lstStyle/>
          <a:p>
            <a:pPr algn="ctr"/>
            <a:r>
              <a:rPr lang="en-US" sz="3600" dirty="0">
                <a:solidFill>
                  <a:srgbClr val="FFFFFF"/>
                </a:solidFill>
              </a:rPr>
              <a:t>Code</a:t>
            </a:r>
          </a:p>
        </p:txBody>
      </p:sp>
      <p:sp>
        <p:nvSpPr>
          <p:cNvPr id="36" name="Down Arrow Callout 35"/>
          <p:cNvSpPr/>
          <p:nvPr/>
        </p:nvSpPr>
        <p:spPr>
          <a:xfrm>
            <a:off x="10276968" y="3824291"/>
            <a:ext cx="3951651" cy="4532493"/>
          </a:xfrm>
          <a:prstGeom prst="downArrowCallout">
            <a:avLst>
              <a:gd name="adj1" fmla="val 50000"/>
              <a:gd name="adj2" fmla="val 14600"/>
              <a:gd name="adj3" fmla="val 16145"/>
              <a:gd name="adj4" fmla="val 89520"/>
            </a:avLst>
          </a:prstGeom>
          <a:solidFill>
            <a:schemeClr val="accent2"/>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lIns="243868" tIns="609671" rIns="243868" bIns="609671" rtlCol="0" anchor="b" anchorCtr="0"/>
          <a:lstStyle/>
          <a:p>
            <a:pPr algn="ctr"/>
            <a:r>
              <a:rPr lang="en-US" sz="3600" dirty="0">
                <a:solidFill>
                  <a:srgbClr val="FFFFFF"/>
                </a:solidFill>
              </a:rPr>
              <a:t>Design</a:t>
            </a:r>
          </a:p>
        </p:txBody>
      </p:sp>
      <p:sp>
        <p:nvSpPr>
          <p:cNvPr id="37" name="Right Arrow Callout 36"/>
          <p:cNvSpPr/>
          <p:nvPr/>
        </p:nvSpPr>
        <p:spPr>
          <a:xfrm>
            <a:off x="6362773" y="3824291"/>
            <a:ext cx="4520697" cy="3895819"/>
          </a:xfrm>
          <a:prstGeom prst="rightArrowCallout">
            <a:avLst>
              <a:gd name="adj1" fmla="val 50000"/>
              <a:gd name="adj2" fmla="val 14426"/>
              <a:gd name="adj3" fmla="val 15009"/>
              <a:gd name="adj4" fmla="val 87066"/>
            </a:avLst>
          </a:prstGeom>
          <a:solidFill>
            <a:schemeClr val="accent1"/>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lIns="243868" tIns="609671" rIns="243868" bIns="609671" rtlCol="0" anchor="b" anchorCtr="0"/>
          <a:lstStyle/>
          <a:p>
            <a:pPr algn="ctr"/>
            <a:r>
              <a:rPr lang="en-US" sz="3600" dirty="0">
                <a:solidFill>
                  <a:srgbClr val="FFFFFF"/>
                </a:solidFill>
              </a:rPr>
              <a:t>Research</a:t>
            </a:r>
          </a:p>
        </p:txBody>
      </p:sp>
      <p:sp>
        <p:nvSpPr>
          <p:cNvPr id="38" name="Right Arrow Callout 37"/>
          <p:cNvSpPr/>
          <p:nvPr/>
        </p:nvSpPr>
        <p:spPr>
          <a:xfrm>
            <a:off x="2483618" y="3824291"/>
            <a:ext cx="4520697" cy="3895819"/>
          </a:xfrm>
          <a:prstGeom prst="rightArrowCallout">
            <a:avLst>
              <a:gd name="adj1" fmla="val 50000"/>
              <a:gd name="adj2" fmla="val 14426"/>
              <a:gd name="adj3" fmla="val 15009"/>
              <a:gd name="adj4" fmla="val 87066"/>
            </a:avLst>
          </a:prstGeom>
          <a:solidFill>
            <a:schemeClr val="tx2"/>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lIns="243868" tIns="609671" rIns="243868" bIns="609671" rtlCol="0" anchor="b" anchorCtr="0"/>
          <a:lstStyle/>
          <a:p>
            <a:pPr algn="ctr"/>
            <a:r>
              <a:rPr lang="en-US" sz="3600" dirty="0">
                <a:solidFill>
                  <a:srgbClr val="FFFFFF"/>
                </a:solidFill>
              </a:rPr>
              <a:t>Inspiration</a:t>
            </a:r>
          </a:p>
        </p:txBody>
      </p:sp>
      <p:sp>
        <p:nvSpPr>
          <p:cNvPr id="42" name="TextBox 41"/>
          <p:cNvSpPr txBox="1"/>
          <p:nvPr/>
        </p:nvSpPr>
        <p:spPr>
          <a:xfrm>
            <a:off x="15202739" y="4358044"/>
            <a:ext cx="2995078" cy="584843"/>
          </a:xfrm>
          <a:prstGeom prst="rect">
            <a:avLst/>
          </a:prstGeom>
          <a:noFill/>
        </p:spPr>
        <p:txBody>
          <a:bodyPr wrap="none" rtlCol="0">
            <a:spAutoFit/>
          </a:bodyPr>
          <a:lstStyle>
            <a:defPPr>
              <a:defRPr lang="en-US"/>
            </a:defPPr>
            <a:lvl1pPr>
              <a:defRPr sz="1600">
                <a:solidFill>
                  <a:schemeClr val="bg1"/>
                </a:solidFill>
                <a:latin typeface="+mj-lt"/>
              </a:defRPr>
            </a:lvl1pPr>
          </a:lstStyle>
          <a:p>
            <a:r>
              <a:rPr lang="en-US" sz="3200" dirty="0"/>
              <a:t>Add title here</a:t>
            </a:r>
          </a:p>
        </p:txBody>
      </p:sp>
      <p:sp>
        <p:nvSpPr>
          <p:cNvPr id="43" name="Rectangle 42"/>
          <p:cNvSpPr/>
          <p:nvPr/>
        </p:nvSpPr>
        <p:spPr>
          <a:xfrm>
            <a:off x="15202736" y="5096948"/>
            <a:ext cx="5802858" cy="1688349"/>
          </a:xfrm>
          <a:prstGeom prst="rect">
            <a:avLst/>
          </a:prstGeom>
          <a:noFill/>
        </p:spPr>
        <p:txBody>
          <a:bodyPr wrap="square" rtlCol="0" anchor="t">
            <a:spAutoFit/>
          </a:bodyPr>
          <a:lstStyle/>
          <a:p>
            <a:pPr>
              <a:lnSpc>
                <a:spcPct val="110000"/>
              </a:lnSpc>
            </a:pPr>
            <a:r>
              <a:rPr lang="id-ID" sz="2400" dirty="0"/>
              <a:t>Lorem ipsum dolor sit amet, consectetur adipiscing elit. Proin sed libero in magna fermentum. Aenean nunc purus.</a:t>
            </a:r>
          </a:p>
        </p:txBody>
      </p:sp>
      <p:sp>
        <p:nvSpPr>
          <p:cNvPr id="44" name="TextBox 43"/>
          <p:cNvSpPr txBox="1"/>
          <p:nvPr/>
        </p:nvSpPr>
        <p:spPr>
          <a:xfrm>
            <a:off x="18427025" y="3820509"/>
            <a:ext cx="2416326" cy="1446845"/>
          </a:xfrm>
          <a:prstGeom prst="rect">
            <a:avLst/>
          </a:prstGeom>
          <a:noFill/>
        </p:spPr>
        <p:txBody>
          <a:bodyPr wrap="none" rtlCol="0">
            <a:spAutoFit/>
          </a:bodyPr>
          <a:lstStyle/>
          <a:p>
            <a:r>
              <a:rPr lang="en-US" sz="8801" dirty="0">
                <a:solidFill>
                  <a:schemeClr val="tx2"/>
                </a:solidFill>
                <a:cs typeface="Montserrat" panose="02000000000000000000" pitchFamily="2" charset="0"/>
              </a:rPr>
              <a:t>36%</a:t>
            </a:r>
          </a:p>
        </p:txBody>
      </p:sp>
      <p:sp>
        <p:nvSpPr>
          <p:cNvPr id="45" name="TextBox 44"/>
          <p:cNvSpPr txBox="1"/>
          <p:nvPr/>
        </p:nvSpPr>
        <p:spPr>
          <a:xfrm>
            <a:off x="2483619" y="9270688"/>
            <a:ext cx="2995078" cy="584843"/>
          </a:xfrm>
          <a:prstGeom prst="rect">
            <a:avLst/>
          </a:prstGeom>
          <a:noFill/>
        </p:spPr>
        <p:txBody>
          <a:bodyPr wrap="none" rtlCol="0">
            <a:spAutoFit/>
          </a:bodyPr>
          <a:lstStyle>
            <a:defPPr>
              <a:defRPr lang="en-US"/>
            </a:defPPr>
            <a:lvl1pPr>
              <a:defRPr sz="1600">
                <a:solidFill>
                  <a:schemeClr val="bg1"/>
                </a:solidFill>
                <a:latin typeface="+mj-lt"/>
              </a:defRPr>
            </a:lvl1pPr>
          </a:lstStyle>
          <a:p>
            <a:r>
              <a:rPr lang="en-US" sz="3200" dirty="0"/>
              <a:t>Add title here</a:t>
            </a:r>
          </a:p>
        </p:txBody>
      </p:sp>
      <p:sp>
        <p:nvSpPr>
          <p:cNvPr id="49" name="Rectangle 48"/>
          <p:cNvSpPr/>
          <p:nvPr/>
        </p:nvSpPr>
        <p:spPr>
          <a:xfrm>
            <a:off x="2483616" y="10009593"/>
            <a:ext cx="5802858" cy="1688349"/>
          </a:xfrm>
          <a:prstGeom prst="rect">
            <a:avLst/>
          </a:prstGeom>
          <a:noFill/>
        </p:spPr>
        <p:txBody>
          <a:bodyPr wrap="square" rtlCol="0" anchor="t">
            <a:spAutoFit/>
          </a:bodyPr>
          <a:lstStyle/>
          <a:p>
            <a:pPr>
              <a:lnSpc>
                <a:spcPct val="110000"/>
              </a:lnSpc>
            </a:pPr>
            <a:r>
              <a:rPr lang="id-ID" sz="2400" dirty="0"/>
              <a:t>Lorem ipsum dolor sit amet, consectetur adipiscing elit. Proin sed libero in magna fermentum. Aenean nunc purus.</a:t>
            </a:r>
          </a:p>
        </p:txBody>
      </p:sp>
      <p:sp>
        <p:nvSpPr>
          <p:cNvPr id="58" name="TextBox 57"/>
          <p:cNvSpPr txBox="1"/>
          <p:nvPr/>
        </p:nvSpPr>
        <p:spPr>
          <a:xfrm>
            <a:off x="5707906" y="8733153"/>
            <a:ext cx="2499691" cy="1446845"/>
          </a:xfrm>
          <a:prstGeom prst="rect">
            <a:avLst/>
          </a:prstGeom>
          <a:noFill/>
        </p:spPr>
        <p:txBody>
          <a:bodyPr wrap="none" rtlCol="0">
            <a:spAutoFit/>
          </a:bodyPr>
          <a:lstStyle/>
          <a:p>
            <a:r>
              <a:rPr lang="en-US" sz="8801" dirty="0">
                <a:solidFill>
                  <a:schemeClr val="accent6"/>
                </a:solidFill>
                <a:cs typeface="Montserrat" panose="02000000000000000000" pitchFamily="2" charset="0"/>
              </a:rPr>
              <a:t>47%</a:t>
            </a:r>
          </a:p>
        </p:txBody>
      </p:sp>
      <p:sp>
        <p:nvSpPr>
          <p:cNvPr id="59" name="TextBox 58"/>
          <p:cNvSpPr txBox="1"/>
          <p:nvPr/>
        </p:nvSpPr>
        <p:spPr>
          <a:xfrm>
            <a:off x="4120271" y="4651602"/>
            <a:ext cx="704120" cy="1323592"/>
          </a:xfrm>
          <a:prstGeom prst="rect">
            <a:avLst/>
          </a:prstGeom>
          <a:noFill/>
        </p:spPr>
        <p:txBody>
          <a:bodyPr wrap="none" rtlCol="0">
            <a:spAutoFit/>
          </a:bodyPr>
          <a:lstStyle/>
          <a:p>
            <a:pPr algn="ctr"/>
            <a:r>
              <a:rPr lang="en-US" sz="8001" dirty="0">
                <a:solidFill>
                  <a:srgbClr val="FFFFFF"/>
                </a:solidFill>
                <a:latin typeface="Flaticon" panose="02000603000000000000" pitchFamily="2" charset="0"/>
              </a:rPr>
              <a:t></a:t>
            </a:r>
          </a:p>
        </p:txBody>
      </p:sp>
      <p:sp>
        <p:nvSpPr>
          <p:cNvPr id="60" name="TextBox 59"/>
          <p:cNvSpPr txBox="1"/>
          <p:nvPr/>
        </p:nvSpPr>
        <p:spPr>
          <a:xfrm>
            <a:off x="11927265" y="8544047"/>
            <a:ext cx="704120" cy="1323592"/>
          </a:xfrm>
          <a:prstGeom prst="rect">
            <a:avLst/>
          </a:prstGeom>
          <a:noFill/>
        </p:spPr>
        <p:txBody>
          <a:bodyPr wrap="none" rtlCol="0">
            <a:spAutoFit/>
          </a:bodyPr>
          <a:lstStyle/>
          <a:p>
            <a:pPr algn="ctr"/>
            <a:r>
              <a:rPr lang="en-US" sz="8001" dirty="0">
                <a:solidFill>
                  <a:srgbClr val="FFFFFF"/>
                </a:solidFill>
                <a:latin typeface="Flaticon" panose="02000603000000000000" pitchFamily="2" charset="0"/>
              </a:rPr>
              <a:t></a:t>
            </a:r>
          </a:p>
        </p:txBody>
      </p:sp>
      <p:sp>
        <p:nvSpPr>
          <p:cNvPr id="61" name="TextBox 60"/>
          <p:cNvSpPr txBox="1"/>
          <p:nvPr/>
        </p:nvSpPr>
        <p:spPr>
          <a:xfrm>
            <a:off x="8021579" y="4651602"/>
            <a:ext cx="704120" cy="1323592"/>
          </a:xfrm>
          <a:prstGeom prst="rect">
            <a:avLst/>
          </a:prstGeom>
          <a:noFill/>
        </p:spPr>
        <p:txBody>
          <a:bodyPr wrap="none" rtlCol="0">
            <a:spAutoFit/>
          </a:bodyPr>
          <a:lstStyle/>
          <a:p>
            <a:pPr algn="ctr"/>
            <a:r>
              <a:rPr lang="en-US" sz="8001" dirty="0">
                <a:solidFill>
                  <a:srgbClr val="FFFFFF"/>
                </a:solidFill>
                <a:latin typeface="Flaticon" panose="02000603000000000000" pitchFamily="2" charset="0"/>
              </a:rPr>
              <a:t></a:t>
            </a:r>
          </a:p>
        </p:txBody>
      </p:sp>
      <p:sp>
        <p:nvSpPr>
          <p:cNvPr id="62" name="TextBox 61"/>
          <p:cNvSpPr txBox="1"/>
          <p:nvPr/>
        </p:nvSpPr>
        <p:spPr>
          <a:xfrm>
            <a:off x="11900734" y="4651602"/>
            <a:ext cx="704120" cy="1323592"/>
          </a:xfrm>
          <a:prstGeom prst="rect">
            <a:avLst/>
          </a:prstGeom>
          <a:noFill/>
        </p:spPr>
        <p:txBody>
          <a:bodyPr wrap="none" rtlCol="0">
            <a:spAutoFit/>
          </a:bodyPr>
          <a:lstStyle/>
          <a:p>
            <a:pPr algn="ctr"/>
            <a:r>
              <a:rPr lang="en-US" sz="8001" dirty="0">
                <a:solidFill>
                  <a:srgbClr val="FFFFFF"/>
                </a:solidFill>
                <a:latin typeface="Flaticon" panose="02000603000000000000" pitchFamily="2" charset="0"/>
              </a:rPr>
              <a:t></a:t>
            </a:r>
          </a:p>
        </p:txBody>
      </p:sp>
      <p:sp>
        <p:nvSpPr>
          <p:cNvPr id="63" name="TextBox 62"/>
          <p:cNvSpPr txBox="1"/>
          <p:nvPr/>
        </p:nvSpPr>
        <p:spPr>
          <a:xfrm>
            <a:off x="19767758" y="8544047"/>
            <a:ext cx="704120" cy="1323592"/>
          </a:xfrm>
          <a:prstGeom prst="rect">
            <a:avLst/>
          </a:prstGeom>
          <a:noFill/>
        </p:spPr>
        <p:txBody>
          <a:bodyPr wrap="none" rtlCol="0">
            <a:spAutoFit/>
          </a:bodyPr>
          <a:lstStyle/>
          <a:p>
            <a:pPr algn="ctr"/>
            <a:r>
              <a:rPr lang="en-US" sz="8001" dirty="0">
                <a:solidFill>
                  <a:srgbClr val="FFFFFF"/>
                </a:solidFill>
                <a:latin typeface="Flaticon" panose="02000603000000000000" pitchFamily="2" charset="0"/>
              </a:rPr>
              <a:t></a:t>
            </a:r>
          </a:p>
        </p:txBody>
      </p:sp>
      <p:sp>
        <p:nvSpPr>
          <p:cNvPr id="64" name="TextBox 63"/>
          <p:cNvSpPr txBox="1"/>
          <p:nvPr/>
        </p:nvSpPr>
        <p:spPr>
          <a:xfrm>
            <a:off x="15866451" y="8544047"/>
            <a:ext cx="704120" cy="1323592"/>
          </a:xfrm>
          <a:prstGeom prst="rect">
            <a:avLst/>
          </a:prstGeom>
          <a:noFill/>
        </p:spPr>
        <p:txBody>
          <a:bodyPr wrap="none" rtlCol="0">
            <a:spAutoFit/>
          </a:bodyPr>
          <a:lstStyle/>
          <a:p>
            <a:pPr algn="ctr"/>
            <a:r>
              <a:rPr lang="en-US" sz="8001" dirty="0">
                <a:solidFill>
                  <a:srgbClr val="FFFFFF"/>
                </a:solidFill>
                <a:latin typeface="Flaticon" panose="02000603000000000000" pitchFamily="2" charset="0"/>
              </a:rPr>
              <a:t></a:t>
            </a:r>
          </a:p>
        </p:txBody>
      </p:sp>
      <p:sp>
        <p:nvSpPr>
          <p:cNvPr id="2" name="Title 1">
            <a:extLst>
              <a:ext uri="{FF2B5EF4-FFF2-40B4-BE49-F238E27FC236}">
                <a16:creationId xmlns:a16="http://schemas.microsoft.com/office/drawing/2014/main" id="{64EC2059-CE04-462B-9F71-A14E406EA0C2}"/>
              </a:ext>
            </a:extLst>
          </p:cNvPr>
          <p:cNvSpPr>
            <a:spLocks noGrp="1"/>
          </p:cNvSpPr>
          <p:nvPr>
            <p:ph type="title"/>
          </p:nvPr>
        </p:nvSpPr>
        <p:spPr/>
        <p:txBody>
          <a:bodyPr>
            <a:normAutofit/>
          </a:bodyPr>
          <a:lstStyle/>
          <a:p>
            <a:r>
              <a:rPr lang="en-US" sz="6600" dirty="0"/>
              <a:t>PROCESS DIAGRAM</a:t>
            </a:r>
          </a:p>
        </p:txBody>
      </p:sp>
    </p:spTree>
    <p:extLst>
      <p:ext uri="{BB962C8B-B14F-4D97-AF65-F5344CB8AC3E}">
        <p14:creationId xmlns:p14="http://schemas.microsoft.com/office/powerpoint/2010/main" val="192122807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4828449" y="2977901"/>
            <a:ext cx="5053438" cy="9188277"/>
            <a:chOff x="9388576" y="2598799"/>
            <a:chExt cx="5536888" cy="10067297"/>
          </a:xfrm>
        </p:grpSpPr>
        <p:sp>
          <p:nvSpPr>
            <p:cNvPr id="38" name="Freeform 19"/>
            <p:cNvSpPr>
              <a:spLocks noChangeArrowheads="1"/>
            </p:cNvSpPr>
            <p:nvPr/>
          </p:nvSpPr>
          <p:spPr bwMode="auto">
            <a:xfrm>
              <a:off x="9388576" y="2598802"/>
              <a:ext cx="5536888" cy="3606403"/>
            </a:xfrm>
            <a:custGeom>
              <a:avLst/>
              <a:gdLst>
                <a:gd name="T0" fmla="*/ 0 w 5260"/>
                <a:gd name="T1" fmla="*/ 3425 h 3426"/>
                <a:gd name="T2" fmla="*/ 5259 w 5260"/>
                <a:gd name="T3" fmla="*/ 1353 h 3426"/>
                <a:gd name="T4" fmla="*/ 5259 w 5260"/>
                <a:gd name="T5" fmla="*/ 0 h 3426"/>
                <a:gd name="T6" fmla="*/ 0 w 5260"/>
                <a:gd name="T7" fmla="*/ 2074 h 3426"/>
                <a:gd name="T8" fmla="*/ 0 w 5260"/>
                <a:gd name="T9" fmla="*/ 3425 h 3426"/>
              </a:gdLst>
              <a:ahLst/>
              <a:cxnLst>
                <a:cxn ang="0">
                  <a:pos x="T0" y="T1"/>
                </a:cxn>
                <a:cxn ang="0">
                  <a:pos x="T2" y="T3"/>
                </a:cxn>
                <a:cxn ang="0">
                  <a:pos x="T4" y="T5"/>
                </a:cxn>
                <a:cxn ang="0">
                  <a:pos x="T6" y="T7"/>
                </a:cxn>
                <a:cxn ang="0">
                  <a:pos x="T8" y="T9"/>
                </a:cxn>
              </a:cxnLst>
              <a:rect l="0" t="0" r="r" b="b"/>
              <a:pathLst>
                <a:path w="5260" h="3426">
                  <a:moveTo>
                    <a:pt x="0" y="3425"/>
                  </a:moveTo>
                  <a:lnTo>
                    <a:pt x="5259" y="1353"/>
                  </a:lnTo>
                  <a:lnTo>
                    <a:pt x="5259" y="0"/>
                  </a:lnTo>
                  <a:lnTo>
                    <a:pt x="0" y="2074"/>
                  </a:lnTo>
                  <a:lnTo>
                    <a:pt x="0" y="3425"/>
                  </a:lnTo>
                </a:path>
              </a:pathLst>
            </a:custGeom>
            <a:solidFill>
              <a:schemeClr val="accent1">
                <a:lumMod val="75000"/>
              </a:schemeClr>
            </a:solidFill>
            <a:ln>
              <a:noFill/>
            </a:ln>
            <a:effectLst/>
          </p:spPr>
          <p:txBody>
            <a:bodyPr wrap="none" anchor="ctr"/>
            <a:lstStyle/>
            <a:p>
              <a:pPr defTabSz="1828617"/>
              <a:endParaRPr lang="en-US" sz="3600">
                <a:solidFill>
                  <a:srgbClr val="445469"/>
                </a:solidFill>
                <a:latin typeface="+mj-lt"/>
              </a:endParaRPr>
            </a:p>
          </p:txBody>
        </p:sp>
        <p:sp>
          <p:nvSpPr>
            <p:cNvPr id="39" name="Freeform 20"/>
            <p:cNvSpPr>
              <a:spLocks noChangeArrowheads="1"/>
            </p:cNvSpPr>
            <p:nvPr/>
          </p:nvSpPr>
          <p:spPr bwMode="auto">
            <a:xfrm>
              <a:off x="9388576" y="4752433"/>
              <a:ext cx="5536888" cy="3606403"/>
            </a:xfrm>
            <a:custGeom>
              <a:avLst/>
              <a:gdLst>
                <a:gd name="T0" fmla="*/ 0 w 5260"/>
                <a:gd name="T1" fmla="*/ 3424 h 3425"/>
                <a:gd name="T2" fmla="*/ 5259 w 5260"/>
                <a:gd name="T3" fmla="*/ 1352 h 3425"/>
                <a:gd name="T4" fmla="*/ 5259 w 5260"/>
                <a:gd name="T5" fmla="*/ 0 h 3425"/>
                <a:gd name="T6" fmla="*/ 0 w 5260"/>
                <a:gd name="T7" fmla="*/ 2074 h 3425"/>
                <a:gd name="T8" fmla="*/ 0 w 5260"/>
                <a:gd name="T9" fmla="*/ 3424 h 3425"/>
              </a:gdLst>
              <a:ahLst/>
              <a:cxnLst>
                <a:cxn ang="0">
                  <a:pos x="T0" y="T1"/>
                </a:cxn>
                <a:cxn ang="0">
                  <a:pos x="T2" y="T3"/>
                </a:cxn>
                <a:cxn ang="0">
                  <a:pos x="T4" y="T5"/>
                </a:cxn>
                <a:cxn ang="0">
                  <a:pos x="T6" y="T7"/>
                </a:cxn>
                <a:cxn ang="0">
                  <a:pos x="T8" y="T9"/>
                </a:cxn>
              </a:cxnLst>
              <a:rect l="0" t="0" r="r" b="b"/>
              <a:pathLst>
                <a:path w="5260" h="3425">
                  <a:moveTo>
                    <a:pt x="0" y="3424"/>
                  </a:moveTo>
                  <a:lnTo>
                    <a:pt x="5259" y="1352"/>
                  </a:lnTo>
                  <a:lnTo>
                    <a:pt x="5259" y="0"/>
                  </a:lnTo>
                  <a:lnTo>
                    <a:pt x="0" y="2074"/>
                  </a:lnTo>
                  <a:lnTo>
                    <a:pt x="0" y="3424"/>
                  </a:lnTo>
                </a:path>
              </a:pathLst>
            </a:custGeom>
            <a:solidFill>
              <a:schemeClr val="accent2">
                <a:lumMod val="75000"/>
              </a:schemeClr>
            </a:solidFill>
            <a:ln>
              <a:noFill/>
            </a:ln>
            <a:effectLst/>
          </p:spPr>
          <p:txBody>
            <a:bodyPr wrap="none" anchor="ctr"/>
            <a:lstStyle/>
            <a:p>
              <a:pPr defTabSz="1828617"/>
              <a:endParaRPr lang="en-US" sz="3600">
                <a:solidFill>
                  <a:srgbClr val="445469"/>
                </a:solidFill>
                <a:latin typeface="+mj-lt"/>
              </a:endParaRPr>
            </a:p>
          </p:txBody>
        </p:sp>
        <p:sp>
          <p:nvSpPr>
            <p:cNvPr id="48" name="Freeform 21"/>
            <p:cNvSpPr>
              <a:spLocks noChangeArrowheads="1"/>
            </p:cNvSpPr>
            <p:nvPr/>
          </p:nvSpPr>
          <p:spPr bwMode="auto">
            <a:xfrm>
              <a:off x="9388576" y="6906065"/>
              <a:ext cx="5536888" cy="3606403"/>
            </a:xfrm>
            <a:custGeom>
              <a:avLst/>
              <a:gdLst>
                <a:gd name="T0" fmla="*/ 0 w 5260"/>
                <a:gd name="T1" fmla="*/ 3425 h 3426"/>
                <a:gd name="T2" fmla="*/ 5259 w 5260"/>
                <a:gd name="T3" fmla="*/ 1351 h 3426"/>
                <a:gd name="T4" fmla="*/ 5259 w 5260"/>
                <a:gd name="T5" fmla="*/ 0 h 3426"/>
                <a:gd name="T6" fmla="*/ 0 w 5260"/>
                <a:gd name="T7" fmla="*/ 2072 h 3426"/>
                <a:gd name="T8" fmla="*/ 0 w 5260"/>
                <a:gd name="T9" fmla="*/ 3425 h 3426"/>
              </a:gdLst>
              <a:ahLst/>
              <a:cxnLst>
                <a:cxn ang="0">
                  <a:pos x="T0" y="T1"/>
                </a:cxn>
                <a:cxn ang="0">
                  <a:pos x="T2" y="T3"/>
                </a:cxn>
                <a:cxn ang="0">
                  <a:pos x="T4" y="T5"/>
                </a:cxn>
                <a:cxn ang="0">
                  <a:pos x="T6" y="T7"/>
                </a:cxn>
                <a:cxn ang="0">
                  <a:pos x="T8" y="T9"/>
                </a:cxn>
              </a:cxnLst>
              <a:rect l="0" t="0" r="r" b="b"/>
              <a:pathLst>
                <a:path w="5260" h="3426">
                  <a:moveTo>
                    <a:pt x="0" y="3425"/>
                  </a:moveTo>
                  <a:lnTo>
                    <a:pt x="5259" y="1351"/>
                  </a:lnTo>
                  <a:lnTo>
                    <a:pt x="5259" y="0"/>
                  </a:lnTo>
                  <a:lnTo>
                    <a:pt x="0" y="2072"/>
                  </a:lnTo>
                  <a:lnTo>
                    <a:pt x="0" y="3425"/>
                  </a:lnTo>
                </a:path>
              </a:pathLst>
            </a:custGeom>
            <a:solidFill>
              <a:schemeClr val="accent3">
                <a:lumMod val="75000"/>
              </a:schemeClr>
            </a:solidFill>
            <a:ln>
              <a:noFill/>
            </a:ln>
            <a:effectLst/>
          </p:spPr>
          <p:txBody>
            <a:bodyPr wrap="none" anchor="ctr"/>
            <a:lstStyle/>
            <a:p>
              <a:pPr defTabSz="1828617"/>
              <a:endParaRPr lang="en-US" sz="3600">
                <a:solidFill>
                  <a:srgbClr val="445469"/>
                </a:solidFill>
                <a:latin typeface="+mj-lt"/>
              </a:endParaRPr>
            </a:p>
          </p:txBody>
        </p:sp>
        <p:sp>
          <p:nvSpPr>
            <p:cNvPr id="50" name="Freeform 22"/>
            <p:cNvSpPr>
              <a:spLocks noChangeArrowheads="1"/>
            </p:cNvSpPr>
            <p:nvPr/>
          </p:nvSpPr>
          <p:spPr bwMode="auto">
            <a:xfrm>
              <a:off x="9388576" y="9050410"/>
              <a:ext cx="5536888" cy="3615686"/>
            </a:xfrm>
            <a:custGeom>
              <a:avLst/>
              <a:gdLst>
                <a:gd name="T0" fmla="*/ 0 w 5260"/>
                <a:gd name="T1" fmla="*/ 3433 h 3434"/>
                <a:gd name="T2" fmla="*/ 5259 w 5260"/>
                <a:gd name="T3" fmla="*/ 1359 h 3434"/>
                <a:gd name="T4" fmla="*/ 5259 w 5260"/>
                <a:gd name="T5" fmla="*/ 0 h 3434"/>
                <a:gd name="T6" fmla="*/ 0 w 5260"/>
                <a:gd name="T7" fmla="*/ 2072 h 3434"/>
                <a:gd name="T8" fmla="*/ 0 w 5260"/>
                <a:gd name="T9" fmla="*/ 3433 h 3434"/>
              </a:gdLst>
              <a:ahLst/>
              <a:cxnLst>
                <a:cxn ang="0">
                  <a:pos x="T0" y="T1"/>
                </a:cxn>
                <a:cxn ang="0">
                  <a:pos x="T2" y="T3"/>
                </a:cxn>
                <a:cxn ang="0">
                  <a:pos x="T4" y="T5"/>
                </a:cxn>
                <a:cxn ang="0">
                  <a:pos x="T6" y="T7"/>
                </a:cxn>
                <a:cxn ang="0">
                  <a:pos x="T8" y="T9"/>
                </a:cxn>
              </a:cxnLst>
              <a:rect l="0" t="0" r="r" b="b"/>
              <a:pathLst>
                <a:path w="5260" h="3434">
                  <a:moveTo>
                    <a:pt x="0" y="3433"/>
                  </a:moveTo>
                  <a:lnTo>
                    <a:pt x="5259" y="1359"/>
                  </a:lnTo>
                  <a:lnTo>
                    <a:pt x="5259" y="0"/>
                  </a:lnTo>
                  <a:lnTo>
                    <a:pt x="0" y="2072"/>
                  </a:lnTo>
                  <a:lnTo>
                    <a:pt x="0" y="3433"/>
                  </a:lnTo>
                </a:path>
              </a:pathLst>
            </a:custGeom>
            <a:solidFill>
              <a:schemeClr val="accent4">
                <a:lumMod val="75000"/>
              </a:schemeClr>
            </a:solidFill>
            <a:ln>
              <a:noFill/>
            </a:ln>
            <a:effectLst/>
          </p:spPr>
          <p:txBody>
            <a:bodyPr wrap="none" anchor="ctr"/>
            <a:lstStyle/>
            <a:p>
              <a:pPr defTabSz="1828617"/>
              <a:endParaRPr lang="en-US" sz="3600">
                <a:solidFill>
                  <a:srgbClr val="445469"/>
                </a:solidFill>
                <a:latin typeface="+mj-lt"/>
              </a:endParaRPr>
            </a:p>
          </p:txBody>
        </p:sp>
        <p:sp>
          <p:nvSpPr>
            <p:cNvPr id="51" name="Freeform 23"/>
            <p:cNvSpPr>
              <a:spLocks noChangeArrowheads="1"/>
            </p:cNvSpPr>
            <p:nvPr/>
          </p:nvSpPr>
          <p:spPr bwMode="auto">
            <a:xfrm>
              <a:off x="9388576" y="2598799"/>
              <a:ext cx="5536888" cy="1424923"/>
            </a:xfrm>
            <a:custGeom>
              <a:avLst/>
              <a:gdLst>
                <a:gd name="T0" fmla="*/ 5259 w 5260"/>
                <a:gd name="T1" fmla="*/ 1353 h 1354"/>
                <a:gd name="T2" fmla="*/ 0 w 5260"/>
                <a:gd name="T3" fmla="*/ 1353 h 1354"/>
                <a:gd name="T4" fmla="*/ 603 w 5260"/>
                <a:gd name="T5" fmla="*/ 677 h 1354"/>
                <a:gd name="T6" fmla="*/ 0 w 5260"/>
                <a:gd name="T7" fmla="*/ 0 h 1354"/>
                <a:gd name="T8" fmla="*/ 5259 w 5260"/>
                <a:gd name="T9" fmla="*/ 0 h 1354"/>
                <a:gd name="T10" fmla="*/ 5259 w 5260"/>
                <a:gd name="T11" fmla="*/ 1353 h 1354"/>
              </a:gdLst>
              <a:ahLst/>
              <a:cxnLst>
                <a:cxn ang="0">
                  <a:pos x="T0" y="T1"/>
                </a:cxn>
                <a:cxn ang="0">
                  <a:pos x="T2" y="T3"/>
                </a:cxn>
                <a:cxn ang="0">
                  <a:pos x="T4" y="T5"/>
                </a:cxn>
                <a:cxn ang="0">
                  <a:pos x="T6" y="T7"/>
                </a:cxn>
                <a:cxn ang="0">
                  <a:pos x="T8" y="T9"/>
                </a:cxn>
                <a:cxn ang="0">
                  <a:pos x="T10" y="T11"/>
                </a:cxn>
              </a:cxnLst>
              <a:rect l="0" t="0" r="r" b="b"/>
              <a:pathLst>
                <a:path w="5260" h="1354">
                  <a:moveTo>
                    <a:pt x="5259" y="1353"/>
                  </a:moveTo>
                  <a:lnTo>
                    <a:pt x="0" y="1353"/>
                  </a:lnTo>
                  <a:lnTo>
                    <a:pt x="603" y="677"/>
                  </a:lnTo>
                  <a:lnTo>
                    <a:pt x="0" y="0"/>
                  </a:lnTo>
                  <a:lnTo>
                    <a:pt x="5259" y="0"/>
                  </a:lnTo>
                  <a:lnTo>
                    <a:pt x="5259" y="1353"/>
                  </a:lnTo>
                </a:path>
              </a:pathLst>
            </a:custGeom>
            <a:solidFill>
              <a:schemeClr val="accent1"/>
            </a:solidFill>
            <a:ln>
              <a:noFill/>
            </a:ln>
            <a:effectLst/>
          </p:spPr>
          <p:txBody>
            <a:bodyPr wrap="none" anchor="ctr"/>
            <a:lstStyle/>
            <a:p>
              <a:pPr defTabSz="1828617"/>
              <a:endParaRPr lang="en-US" sz="3600">
                <a:solidFill>
                  <a:srgbClr val="445469"/>
                </a:solidFill>
                <a:latin typeface="+mj-lt"/>
              </a:endParaRPr>
            </a:p>
          </p:txBody>
        </p:sp>
        <p:sp>
          <p:nvSpPr>
            <p:cNvPr id="63" name="Freeform 24"/>
            <p:cNvSpPr>
              <a:spLocks noChangeArrowheads="1"/>
            </p:cNvSpPr>
            <p:nvPr/>
          </p:nvSpPr>
          <p:spPr bwMode="auto">
            <a:xfrm>
              <a:off x="9388576" y="4752430"/>
              <a:ext cx="5536888" cy="1424923"/>
            </a:xfrm>
            <a:custGeom>
              <a:avLst/>
              <a:gdLst>
                <a:gd name="T0" fmla="*/ 5259 w 5260"/>
                <a:gd name="T1" fmla="*/ 1352 h 1353"/>
                <a:gd name="T2" fmla="*/ 0 w 5260"/>
                <a:gd name="T3" fmla="*/ 1352 h 1353"/>
                <a:gd name="T4" fmla="*/ 0 w 5260"/>
                <a:gd name="T5" fmla="*/ 0 h 1353"/>
                <a:gd name="T6" fmla="*/ 5259 w 5260"/>
                <a:gd name="T7" fmla="*/ 0 h 1353"/>
                <a:gd name="T8" fmla="*/ 5259 w 5260"/>
                <a:gd name="T9" fmla="*/ 1352 h 1353"/>
              </a:gdLst>
              <a:ahLst/>
              <a:cxnLst>
                <a:cxn ang="0">
                  <a:pos x="T0" y="T1"/>
                </a:cxn>
                <a:cxn ang="0">
                  <a:pos x="T2" y="T3"/>
                </a:cxn>
                <a:cxn ang="0">
                  <a:pos x="T4" y="T5"/>
                </a:cxn>
                <a:cxn ang="0">
                  <a:pos x="T6" y="T7"/>
                </a:cxn>
                <a:cxn ang="0">
                  <a:pos x="T8" y="T9"/>
                </a:cxn>
              </a:cxnLst>
              <a:rect l="0" t="0" r="r" b="b"/>
              <a:pathLst>
                <a:path w="5260" h="1353">
                  <a:moveTo>
                    <a:pt x="5259" y="1352"/>
                  </a:moveTo>
                  <a:lnTo>
                    <a:pt x="0" y="1352"/>
                  </a:lnTo>
                  <a:lnTo>
                    <a:pt x="0" y="0"/>
                  </a:lnTo>
                  <a:lnTo>
                    <a:pt x="5259" y="0"/>
                  </a:lnTo>
                  <a:lnTo>
                    <a:pt x="5259" y="1352"/>
                  </a:lnTo>
                </a:path>
              </a:pathLst>
            </a:custGeom>
            <a:solidFill>
              <a:schemeClr val="accent2"/>
            </a:solidFill>
            <a:ln>
              <a:noFill/>
            </a:ln>
            <a:effectLst/>
          </p:spPr>
          <p:txBody>
            <a:bodyPr wrap="none" anchor="ctr"/>
            <a:lstStyle/>
            <a:p>
              <a:pPr defTabSz="1828617"/>
              <a:endParaRPr lang="en-US" sz="3600">
                <a:solidFill>
                  <a:srgbClr val="445469"/>
                </a:solidFill>
                <a:latin typeface="+mj-lt"/>
              </a:endParaRPr>
            </a:p>
          </p:txBody>
        </p:sp>
        <p:sp>
          <p:nvSpPr>
            <p:cNvPr id="64" name="Freeform 25"/>
            <p:cNvSpPr>
              <a:spLocks noChangeArrowheads="1"/>
            </p:cNvSpPr>
            <p:nvPr/>
          </p:nvSpPr>
          <p:spPr bwMode="auto">
            <a:xfrm>
              <a:off x="9388576" y="6896779"/>
              <a:ext cx="5536888" cy="1424923"/>
            </a:xfrm>
            <a:custGeom>
              <a:avLst/>
              <a:gdLst>
                <a:gd name="T0" fmla="*/ 5259 w 5260"/>
                <a:gd name="T1" fmla="*/ 1351 h 1352"/>
                <a:gd name="T2" fmla="*/ 0 w 5260"/>
                <a:gd name="T3" fmla="*/ 1351 h 1352"/>
                <a:gd name="T4" fmla="*/ 0 w 5260"/>
                <a:gd name="T5" fmla="*/ 0 h 1352"/>
                <a:gd name="T6" fmla="*/ 5259 w 5260"/>
                <a:gd name="T7" fmla="*/ 0 h 1352"/>
                <a:gd name="T8" fmla="*/ 5259 w 5260"/>
                <a:gd name="T9" fmla="*/ 1351 h 1352"/>
              </a:gdLst>
              <a:ahLst/>
              <a:cxnLst>
                <a:cxn ang="0">
                  <a:pos x="T0" y="T1"/>
                </a:cxn>
                <a:cxn ang="0">
                  <a:pos x="T2" y="T3"/>
                </a:cxn>
                <a:cxn ang="0">
                  <a:pos x="T4" y="T5"/>
                </a:cxn>
                <a:cxn ang="0">
                  <a:pos x="T6" y="T7"/>
                </a:cxn>
                <a:cxn ang="0">
                  <a:pos x="T8" y="T9"/>
                </a:cxn>
              </a:cxnLst>
              <a:rect l="0" t="0" r="r" b="b"/>
              <a:pathLst>
                <a:path w="5260" h="1352">
                  <a:moveTo>
                    <a:pt x="5259" y="1351"/>
                  </a:moveTo>
                  <a:lnTo>
                    <a:pt x="0" y="1351"/>
                  </a:lnTo>
                  <a:lnTo>
                    <a:pt x="0" y="0"/>
                  </a:lnTo>
                  <a:lnTo>
                    <a:pt x="5259" y="0"/>
                  </a:lnTo>
                  <a:lnTo>
                    <a:pt x="5259" y="1351"/>
                  </a:lnTo>
                </a:path>
              </a:pathLst>
            </a:custGeom>
            <a:solidFill>
              <a:schemeClr val="accent3"/>
            </a:solidFill>
            <a:ln>
              <a:noFill/>
            </a:ln>
            <a:effectLst/>
          </p:spPr>
          <p:txBody>
            <a:bodyPr wrap="none" anchor="ctr"/>
            <a:lstStyle/>
            <a:p>
              <a:pPr defTabSz="1828617"/>
              <a:endParaRPr lang="en-US" sz="3600">
                <a:solidFill>
                  <a:srgbClr val="445469"/>
                </a:solidFill>
                <a:latin typeface="+mj-lt"/>
              </a:endParaRPr>
            </a:p>
          </p:txBody>
        </p:sp>
        <p:sp>
          <p:nvSpPr>
            <p:cNvPr id="65" name="Freeform 26"/>
            <p:cNvSpPr>
              <a:spLocks noChangeArrowheads="1"/>
            </p:cNvSpPr>
            <p:nvPr/>
          </p:nvSpPr>
          <p:spPr bwMode="auto">
            <a:xfrm>
              <a:off x="9388576" y="9050413"/>
              <a:ext cx="5536888" cy="1420283"/>
            </a:xfrm>
            <a:custGeom>
              <a:avLst/>
              <a:gdLst>
                <a:gd name="T0" fmla="*/ 5259 w 5260"/>
                <a:gd name="T1" fmla="*/ 1350 h 1351"/>
                <a:gd name="T2" fmla="*/ 0 w 5260"/>
                <a:gd name="T3" fmla="*/ 1350 h 1351"/>
                <a:gd name="T4" fmla="*/ 0 w 5260"/>
                <a:gd name="T5" fmla="*/ 0 h 1351"/>
                <a:gd name="T6" fmla="*/ 5259 w 5260"/>
                <a:gd name="T7" fmla="*/ 0 h 1351"/>
                <a:gd name="T8" fmla="*/ 5259 w 5260"/>
                <a:gd name="T9" fmla="*/ 1350 h 1351"/>
              </a:gdLst>
              <a:ahLst/>
              <a:cxnLst>
                <a:cxn ang="0">
                  <a:pos x="T0" y="T1"/>
                </a:cxn>
                <a:cxn ang="0">
                  <a:pos x="T2" y="T3"/>
                </a:cxn>
                <a:cxn ang="0">
                  <a:pos x="T4" y="T5"/>
                </a:cxn>
                <a:cxn ang="0">
                  <a:pos x="T6" y="T7"/>
                </a:cxn>
                <a:cxn ang="0">
                  <a:pos x="T8" y="T9"/>
                </a:cxn>
              </a:cxnLst>
              <a:rect l="0" t="0" r="r" b="b"/>
              <a:pathLst>
                <a:path w="5260" h="1351">
                  <a:moveTo>
                    <a:pt x="5259" y="1350"/>
                  </a:moveTo>
                  <a:lnTo>
                    <a:pt x="0" y="1350"/>
                  </a:lnTo>
                  <a:lnTo>
                    <a:pt x="0" y="0"/>
                  </a:lnTo>
                  <a:lnTo>
                    <a:pt x="5259" y="0"/>
                  </a:lnTo>
                  <a:lnTo>
                    <a:pt x="5259" y="1350"/>
                  </a:lnTo>
                </a:path>
              </a:pathLst>
            </a:custGeom>
            <a:solidFill>
              <a:schemeClr val="accent4"/>
            </a:solidFill>
            <a:ln>
              <a:noFill/>
            </a:ln>
            <a:effectLst/>
          </p:spPr>
          <p:txBody>
            <a:bodyPr wrap="none" anchor="ctr"/>
            <a:lstStyle/>
            <a:p>
              <a:pPr defTabSz="1828617"/>
              <a:endParaRPr lang="en-US" sz="3600">
                <a:solidFill>
                  <a:srgbClr val="445469"/>
                </a:solidFill>
                <a:latin typeface="+mj-lt"/>
              </a:endParaRPr>
            </a:p>
          </p:txBody>
        </p:sp>
        <p:sp>
          <p:nvSpPr>
            <p:cNvPr id="66" name="Freeform 27"/>
            <p:cNvSpPr>
              <a:spLocks noChangeArrowheads="1"/>
            </p:cNvSpPr>
            <p:nvPr/>
          </p:nvSpPr>
          <p:spPr bwMode="auto">
            <a:xfrm>
              <a:off x="9388576" y="11194759"/>
              <a:ext cx="5536888" cy="1424923"/>
            </a:xfrm>
            <a:custGeom>
              <a:avLst/>
              <a:gdLst>
                <a:gd name="T0" fmla="*/ 5259 w 5260"/>
                <a:gd name="T1" fmla="*/ 1352 h 1353"/>
                <a:gd name="T2" fmla="*/ 0 w 5260"/>
                <a:gd name="T3" fmla="*/ 1352 h 1353"/>
                <a:gd name="T4" fmla="*/ 0 w 5260"/>
                <a:gd name="T5" fmla="*/ 0 h 1353"/>
                <a:gd name="T6" fmla="*/ 5259 w 5260"/>
                <a:gd name="T7" fmla="*/ 0 h 1353"/>
                <a:gd name="T8" fmla="*/ 4647 w 5260"/>
                <a:gd name="T9" fmla="*/ 677 h 1353"/>
                <a:gd name="T10" fmla="*/ 5259 w 5260"/>
                <a:gd name="T11" fmla="*/ 1352 h 1353"/>
              </a:gdLst>
              <a:ahLst/>
              <a:cxnLst>
                <a:cxn ang="0">
                  <a:pos x="T0" y="T1"/>
                </a:cxn>
                <a:cxn ang="0">
                  <a:pos x="T2" y="T3"/>
                </a:cxn>
                <a:cxn ang="0">
                  <a:pos x="T4" y="T5"/>
                </a:cxn>
                <a:cxn ang="0">
                  <a:pos x="T6" y="T7"/>
                </a:cxn>
                <a:cxn ang="0">
                  <a:pos x="T8" y="T9"/>
                </a:cxn>
                <a:cxn ang="0">
                  <a:pos x="T10" y="T11"/>
                </a:cxn>
              </a:cxnLst>
              <a:rect l="0" t="0" r="r" b="b"/>
              <a:pathLst>
                <a:path w="5260" h="1353">
                  <a:moveTo>
                    <a:pt x="5259" y="1352"/>
                  </a:moveTo>
                  <a:lnTo>
                    <a:pt x="0" y="1352"/>
                  </a:lnTo>
                  <a:lnTo>
                    <a:pt x="0" y="0"/>
                  </a:lnTo>
                  <a:lnTo>
                    <a:pt x="5259" y="0"/>
                  </a:lnTo>
                  <a:lnTo>
                    <a:pt x="4647" y="677"/>
                  </a:lnTo>
                  <a:lnTo>
                    <a:pt x="5259" y="1352"/>
                  </a:lnTo>
                </a:path>
              </a:pathLst>
            </a:custGeom>
            <a:solidFill>
              <a:schemeClr val="accent5"/>
            </a:solidFill>
            <a:ln>
              <a:noFill/>
            </a:ln>
            <a:effectLst/>
          </p:spPr>
          <p:txBody>
            <a:bodyPr wrap="none" anchor="ctr"/>
            <a:lstStyle/>
            <a:p>
              <a:pPr defTabSz="1828617"/>
              <a:endParaRPr lang="en-US" sz="3600">
                <a:solidFill>
                  <a:srgbClr val="445469"/>
                </a:solidFill>
                <a:latin typeface="+mj-lt"/>
              </a:endParaRPr>
            </a:p>
          </p:txBody>
        </p:sp>
      </p:grpSp>
      <p:sp>
        <p:nvSpPr>
          <p:cNvPr id="80" name="TextBox 79"/>
          <p:cNvSpPr txBox="1"/>
          <p:nvPr/>
        </p:nvSpPr>
        <p:spPr>
          <a:xfrm>
            <a:off x="3027784" y="5426311"/>
            <a:ext cx="7221586" cy="837142"/>
          </a:xfrm>
          <a:prstGeom prst="rect">
            <a:avLst/>
          </a:prstGeom>
          <a:noFill/>
        </p:spPr>
        <p:txBody>
          <a:bodyPr wrap="square" lIns="219444" tIns="109723" rIns="219444" bIns="109723" rtlCol="0">
            <a:spAutoFit/>
          </a:bodyPr>
          <a:lstStyle/>
          <a:p>
            <a:pPr algn="just" defTabSz="1828617"/>
            <a:r>
              <a:rPr lang="en-US" sz="2000" dirty="0">
                <a:solidFill>
                  <a:srgbClr val="445469"/>
                </a:solidFill>
                <a:ea typeface="Lato"/>
                <a:cs typeface="Lato Light"/>
              </a:rPr>
              <a:t>Lorem Ipsum has two main statistical methodologies are used in data analysis which summarizes data.</a:t>
            </a:r>
          </a:p>
        </p:txBody>
      </p:sp>
      <p:sp>
        <p:nvSpPr>
          <p:cNvPr id="81" name="TextBox 80"/>
          <p:cNvSpPr txBox="1"/>
          <p:nvPr/>
        </p:nvSpPr>
        <p:spPr>
          <a:xfrm>
            <a:off x="3027784" y="6664977"/>
            <a:ext cx="7221587" cy="837142"/>
          </a:xfrm>
          <a:prstGeom prst="rect">
            <a:avLst/>
          </a:prstGeom>
          <a:noFill/>
        </p:spPr>
        <p:txBody>
          <a:bodyPr wrap="square" lIns="219444" tIns="109723" rIns="219444" bIns="109723" rtlCol="0">
            <a:spAutoFit/>
          </a:bodyPr>
          <a:lstStyle/>
          <a:p>
            <a:pPr algn="just" defTabSz="1828617"/>
            <a:r>
              <a:rPr lang="en-US" sz="2000" dirty="0">
                <a:solidFill>
                  <a:srgbClr val="445469"/>
                </a:solidFill>
                <a:ea typeface="Lato"/>
                <a:cs typeface="Lato Light"/>
              </a:rPr>
              <a:t>Lorem Ipsum has two main statistical methodologies are used in data analysis which summarizes data.</a:t>
            </a:r>
          </a:p>
        </p:txBody>
      </p:sp>
      <p:sp>
        <p:nvSpPr>
          <p:cNvPr id="82" name="TextBox 81"/>
          <p:cNvSpPr txBox="1"/>
          <p:nvPr/>
        </p:nvSpPr>
        <p:spPr>
          <a:xfrm>
            <a:off x="3027784" y="10397138"/>
            <a:ext cx="7221587" cy="837142"/>
          </a:xfrm>
          <a:prstGeom prst="rect">
            <a:avLst/>
          </a:prstGeom>
          <a:noFill/>
        </p:spPr>
        <p:txBody>
          <a:bodyPr wrap="square" lIns="219444" tIns="109723" rIns="219444" bIns="109723" rtlCol="0">
            <a:spAutoFit/>
          </a:bodyPr>
          <a:lstStyle/>
          <a:p>
            <a:pPr algn="just" defTabSz="1828617"/>
            <a:r>
              <a:rPr lang="en-US" sz="2000" dirty="0">
                <a:solidFill>
                  <a:srgbClr val="445469"/>
                </a:solidFill>
                <a:ea typeface="Lato"/>
                <a:cs typeface="Lato Light"/>
              </a:rPr>
              <a:t>Lorem Ipsum has two main statistical methodologies are used in data analysis which summarizes data.</a:t>
            </a:r>
          </a:p>
        </p:txBody>
      </p:sp>
      <p:sp>
        <p:nvSpPr>
          <p:cNvPr id="84" name="Round Same Side Corner Rectangle 83"/>
          <p:cNvSpPr/>
          <p:nvPr/>
        </p:nvSpPr>
        <p:spPr>
          <a:xfrm rot="10800000" flipH="1">
            <a:off x="2704142" y="6755980"/>
            <a:ext cx="109710" cy="913697"/>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dirty="0">
              <a:solidFill>
                <a:srgbClr val="445469"/>
              </a:solidFill>
              <a:latin typeface="Lato Light"/>
            </a:endParaRPr>
          </a:p>
        </p:txBody>
      </p:sp>
      <p:sp>
        <p:nvSpPr>
          <p:cNvPr id="85" name="Round Same Side Corner Rectangle 84"/>
          <p:cNvSpPr/>
          <p:nvPr/>
        </p:nvSpPr>
        <p:spPr>
          <a:xfrm rot="10800000" flipH="1">
            <a:off x="2704142" y="10479832"/>
            <a:ext cx="109710" cy="913697"/>
          </a:xfrm>
          <a:prstGeom prst="round2SameRect">
            <a:avLst>
              <a:gd name="adj1" fmla="val 50000"/>
              <a:gd name="adj2"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dirty="0">
              <a:solidFill>
                <a:srgbClr val="445469"/>
              </a:solidFill>
              <a:latin typeface="Lato Light"/>
            </a:endParaRPr>
          </a:p>
        </p:txBody>
      </p:sp>
      <p:sp>
        <p:nvSpPr>
          <p:cNvPr id="87" name="Round Same Side Corner Rectangle 86"/>
          <p:cNvSpPr/>
          <p:nvPr/>
        </p:nvSpPr>
        <p:spPr>
          <a:xfrm rot="10800000" flipH="1">
            <a:off x="2704142" y="5535098"/>
            <a:ext cx="109710" cy="913697"/>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dirty="0">
              <a:solidFill>
                <a:srgbClr val="445469"/>
              </a:solidFill>
              <a:latin typeface="Lato Light"/>
            </a:endParaRPr>
          </a:p>
        </p:txBody>
      </p:sp>
      <p:sp>
        <p:nvSpPr>
          <p:cNvPr id="88" name="TextBox 87"/>
          <p:cNvSpPr txBox="1"/>
          <p:nvPr/>
        </p:nvSpPr>
        <p:spPr>
          <a:xfrm>
            <a:off x="3027784" y="7903642"/>
            <a:ext cx="7221587" cy="837142"/>
          </a:xfrm>
          <a:prstGeom prst="rect">
            <a:avLst/>
          </a:prstGeom>
          <a:noFill/>
        </p:spPr>
        <p:txBody>
          <a:bodyPr wrap="square" lIns="219444" tIns="109723" rIns="219444" bIns="109723" rtlCol="0">
            <a:spAutoFit/>
          </a:bodyPr>
          <a:lstStyle/>
          <a:p>
            <a:pPr algn="just" defTabSz="1828617"/>
            <a:r>
              <a:rPr lang="en-US" sz="2000" dirty="0">
                <a:solidFill>
                  <a:srgbClr val="445469"/>
                </a:solidFill>
                <a:ea typeface="Lato"/>
                <a:cs typeface="Lato Light"/>
              </a:rPr>
              <a:t>Lorem Ipsum has two main statistical methodologies are used in data analysis which summarizes data.</a:t>
            </a:r>
          </a:p>
        </p:txBody>
      </p:sp>
      <p:sp>
        <p:nvSpPr>
          <p:cNvPr id="89" name="TextBox 88"/>
          <p:cNvSpPr txBox="1"/>
          <p:nvPr/>
        </p:nvSpPr>
        <p:spPr>
          <a:xfrm>
            <a:off x="3027784" y="9142311"/>
            <a:ext cx="7221586" cy="837142"/>
          </a:xfrm>
          <a:prstGeom prst="rect">
            <a:avLst/>
          </a:prstGeom>
          <a:noFill/>
        </p:spPr>
        <p:txBody>
          <a:bodyPr wrap="square" lIns="219444" tIns="109723" rIns="219444" bIns="109723" rtlCol="0">
            <a:spAutoFit/>
          </a:bodyPr>
          <a:lstStyle/>
          <a:p>
            <a:pPr algn="just" defTabSz="1828617"/>
            <a:r>
              <a:rPr lang="en-US" sz="2000" dirty="0">
                <a:solidFill>
                  <a:srgbClr val="445469"/>
                </a:solidFill>
                <a:ea typeface="Lato"/>
                <a:cs typeface="Lato Light"/>
              </a:rPr>
              <a:t>Lorem Ipsum has two main statistical methodologies are used in data analysis which summarizes data.</a:t>
            </a:r>
          </a:p>
        </p:txBody>
      </p:sp>
      <p:sp>
        <p:nvSpPr>
          <p:cNvPr id="90" name="Round Same Side Corner Rectangle 89"/>
          <p:cNvSpPr/>
          <p:nvPr/>
        </p:nvSpPr>
        <p:spPr>
          <a:xfrm rot="10800000" flipH="1">
            <a:off x="2704142" y="7986337"/>
            <a:ext cx="109710" cy="913697"/>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dirty="0">
              <a:solidFill>
                <a:srgbClr val="445469"/>
              </a:solidFill>
              <a:latin typeface="Lato Light"/>
            </a:endParaRPr>
          </a:p>
        </p:txBody>
      </p:sp>
      <p:sp>
        <p:nvSpPr>
          <p:cNvPr id="91" name="Round Same Side Corner Rectangle 90"/>
          <p:cNvSpPr/>
          <p:nvPr/>
        </p:nvSpPr>
        <p:spPr>
          <a:xfrm rot="10800000" flipH="1">
            <a:off x="2704142" y="9216693"/>
            <a:ext cx="109710" cy="913697"/>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dirty="0">
              <a:solidFill>
                <a:srgbClr val="445469"/>
              </a:solidFill>
              <a:latin typeface="Lato Light"/>
            </a:endParaRPr>
          </a:p>
        </p:txBody>
      </p:sp>
      <p:sp>
        <p:nvSpPr>
          <p:cNvPr id="92" name="TextBox 72"/>
          <p:cNvSpPr txBox="1">
            <a:spLocks noChangeArrowheads="1"/>
          </p:cNvSpPr>
          <p:nvPr/>
        </p:nvSpPr>
        <p:spPr bwMode="auto">
          <a:xfrm>
            <a:off x="16447914" y="5274160"/>
            <a:ext cx="2210542"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defTabSz="1828617"/>
            <a:r>
              <a:rPr lang="en-US" sz="4200" b="1">
                <a:solidFill>
                  <a:prstClr val="white"/>
                </a:solidFill>
                <a:latin typeface="+mj-lt"/>
                <a:cs typeface="Lato Regular" charset="0"/>
              </a:rPr>
              <a:t>Success</a:t>
            </a:r>
          </a:p>
        </p:txBody>
      </p:sp>
      <p:sp>
        <p:nvSpPr>
          <p:cNvPr id="93" name="TextBox 72"/>
          <p:cNvSpPr txBox="1">
            <a:spLocks noChangeArrowheads="1"/>
          </p:cNvSpPr>
          <p:nvPr/>
        </p:nvSpPr>
        <p:spPr bwMode="auto">
          <a:xfrm>
            <a:off x="16447914" y="7189027"/>
            <a:ext cx="2210542"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defTabSz="1828617"/>
            <a:r>
              <a:rPr lang="en-US" sz="4200" b="1">
                <a:solidFill>
                  <a:prstClr val="white"/>
                </a:solidFill>
                <a:latin typeface="+mj-lt"/>
                <a:cs typeface="Lato Regular" charset="0"/>
              </a:rPr>
              <a:t>Success</a:t>
            </a:r>
          </a:p>
        </p:txBody>
      </p:sp>
      <p:sp>
        <p:nvSpPr>
          <p:cNvPr id="94" name="TextBox 72"/>
          <p:cNvSpPr txBox="1">
            <a:spLocks noChangeArrowheads="1"/>
          </p:cNvSpPr>
          <p:nvPr/>
        </p:nvSpPr>
        <p:spPr bwMode="auto">
          <a:xfrm>
            <a:off x="16447914" y="9128081"/>
            <a:ext cx="2210542"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defTabSz="1828617"/>
            <a:r>
              <a:rPr lang="en-US" sz="4200" b="1">
                <a:solidFill>
                  <a:prstClr val="white"/>
                </a:solidFill>
                <a:latin typeface="+mj-lt"/>
                <a:cs typeface="Lato Regular" charset="0"/>
              </a:rPr>
              <a:t>Success</a:t>
            </a:r>
          </a:p>
        </p:txBody>
      </p:sp>
      <p:sp>
        <p:nvSpPr>
          <p:cNvPr id="95" name="TextBox 72"/>
          <p:cNvSpPr txBox="1">
            <a:spLocks noChangeArrowheads="1"/>
          </p:cNvSpPr>
          <p:nvPr/>
        </p:nvSpPr>
        <p:spPr bwMode="auto">
          <a:xfrm>
            <a:off x="16447914" y="11190726"/>
            <a:ext cx="2210542"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defTabSz="1828617"/>
            <a:r>
              <a:rPr lang="en-US" sz="4200" b="1">
                <a:solidFill>
                  <a:prstClr val="white"/>
                </a:solidFill>
                <a:latin typeface="+mj-lt"/>
                <a:cs typeface="Lato Regular" charset="0"/>
              </a:rPr>
              <a:t>Success</a:t>
            </a:r>
          </a:p>
        </p:txBody>
      </p:sp>
      <p:sp>
        <p:nvSpPr>
          <p:cNvPr id="96" name="TextBox 72"/>
          <p:cNvSpPr txBox="1">
            <a:spLocks noChangeArrowheads="1"/>
          </p:cNvSpPr>
          <p:nvPr/>
        </p:nvSpPr>
        <p:spPr bwMode="auto">
          <a:xfrm>
            <a:off x="16447914" y="3280482"/>
            <a:ext cx="2210542"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ＭＳ Ｐゴシック" charset="0"/>
                <a:cs typeface="ＭＳ Ｐゴシック" charset="0"/>
              </a:defRPr>
            </a:lvl1pPr>
            <a:lvl2pPr marL="742950" indent="-285750">
              <a:defRPr sz="3600">
                <a:solidFill>
                  <a:schemeClr val="tx1"/>
                </a:solidFill>
                <a:latin typeface="Lato Light" charset="0"/>
                <a:ea typeface="ＭＳ Ｐゴシック" charset="0"/>
              </a:defRPr>
            </a:lvl2pPr>
            <a:lvl3pPr marL="1143000" indent="-228600">
              <a:defRPr sz="3600">
                <a:solidFill>
                  <a:schemeClr val="tx1"/>
                </a:solidFill>
                <a:latin typeface="Lato Light" charset="0"/>
                <a:ea typeface="ＭＳ Ｐゴシック" charset="0"/>
              </a:defRPr>
            </a:lvl3pPr>
            <a:lvl4pPr marL="1600200" indent="-228600">
              <a:defRPr sz="3600">
                <a:solidFill>
                  <a:schemeClr val="tx1"/>
                </a:solidFill>
                <a:latin typeface="Lato Light" charset="0"/>
                <a:ea typeface="ＭＳ Ｐゴシック" charset="0"/>
              </a:defRPr>
            </a:lvl4pPr>
            <a:lvl5pPr marL="2057400" indent="-228600">
              <a:defRPr sz="3600">
                <a:solidFill>
                  <a:schemeClr val="tx1"/>
                </a:solidFill>
                <a:latin typeface="Lato Light" charset="0"/>
                <a:ea typeface="ＭＳ Ｐゴシック" charset="0"/>
              </a:defRPr>
            </a:lvl5pPr>
            <a:lvl6pPr marL="2514600" indent="-228600" defTabSz="1827213" fontAlgn="base">
              <a:spcBef>
                <a:spcPct val="0"/>
              </a:spcBef>
              <a:spcAft>
                <a:spcPct val="0"/>
              </a:spcAft>
              <a:defRPr sz="3600">
                <a:solidFill>
                  <a:schemeClr val="tx1"/>
                </a:solidFill>
                <a:latin typeface="Lato Light" charset="0"/>
                <a:ea typeface="ＭＳ Ｐゴシック" charset="0"/>
              </a:defRPr>
            </a:lvl6pPr>
            <a:lvl7pPr marL="2971800" indent="-228600" defTabSz="1827213" fontAlgn="base">
              <a:spcBef>
                <a:spcPct val="0"/>
              </a:spcBef>
              <a:spcAft>
                <a:spcPct val="0"/>
              </a:spcAft>
              <a:defRPr sz="3600">
                <a:solidFill>
                  <a:schemeClr val="tx1"/>
                </a:solidFill>
                <a:latin typeface="Lato Light" charset="0"/>
                <a:ea typeface="ＭＳ Ｐゴシック" charset="0"/>
              </a:defRPr>
            </a:lvl7pPr>
            <a:lvl8pPr marL="3429000" indent="-228600" defTabSz="1827213" fontAlgn="base">
              <a:spcBef>
                <a:spcPct val="0"/>
              </a:spcBef>
              <a:spcAft>
                <a:spcPct val="0"/>
              </a:spcAft>
              <a:defRPr sz="3600">
                <a:solidFill>
                  <a:schemeClr val="tx1"/>
                </a:solidFill>
                <a:latin typeface="Lato Light" charset="0"/>
                <a:ea typeface="ＭＳ Ｐゴシック" charset="0"/>
              </a:defRPr>
            </a:lvl8pPr>
            <a:lvl9pPr marL="3886200" indent="-228600" defTabSz="1827213" fontAlgn="base">
              <a:spcBef>
                <a:spcPct val="0"/>
              </a:spcBef>
              <a:spcAft>
                <a:spcPct val="0"/>
              </a:spcAft>
              <a:defRPr sz="3600">
                <a:solidFill>
                  <a:schemeClr val="tx1"/>
                </a:solidFill>
                <a:latin typeface="Lato Light" charset="0"/>
                <a:ea typeface="ＭＳ Ｐゴシック" charset="0"/>
              </a:defRPr>
            </a:lvl9pPr>
          </a:lstStyle>
          <a:p>
            <a:pPr algn="ctr" defTabSz="1828617"/>
            <a:r>
              <a:rPr lang="en-US" sz="4200" b="1">
                <a:solidFill>
                  <a:prstClr val="white"/>
                </a:solidFill>
                <a:latin typeface="+mj-lt"/>
                <a:cs typeface="Lato Regular" charset="0"/>
              </a:rPr>
              <a:t>Success</a:t>
            </a:r>
          </a:p>
        </p:txBody>
      </p:sp>
      <p:sp>
        <p:nvSpPr>
          <p:cNvPr id="97" name="TextBox 96"/>
          <p:cNvSpPr txBox="1"/>
          <p:nvPr/>
        </p:nvSpPr>
        <p:spPr>
          <a:xfrm>
            <a:off x="1581222" y="2910250"/>
            <a:ext cx="5927659" cy="800205"/>
          </a:xfrm>
          <a:prstGeom prst="rect">
            <a:avLst/>
          </a:prstGeom>
          <a:noFill/>
        </p:spPr>
        <p:txBody>
          <a:bodyPr wrap="square" lIns="182864" tIns="91433" rIns="182864" bIns="91433" rtlCol="0">
            <a:spAutoFit/>
          </a:bodyPr>
          <a:lstStyle/>
          <a:p>
            <a:pPr defTabSz="1828617"/>
            <a:r>
              <a:rPr lang="id-ID" sz="4000" dirty="0">
                <a:solidFill>
                  <a:srgbClr val="445469"/>
                </a:solidFill>
                <a:latin typeface="+mj-lt"/>
              </a:rPr>
              <a:t>Digital Marketing</a:t>
            </a:r>
          </a:p>
        </p:txBody>
      </p:sp>
      <p:sp>
        <p:nvSpPr>
          <p:cNvPr id="98" name="TextBox 97"/>
          <p:cNvSpPr txBox="1"/>
          <p:nvPr/>
        </p:nvSpPr>
        <p:spPr>
          <a:xfrm>
            <a:off x="1581222" y="3800135"/>
            <a:ext cx="10250104" cy="1374208"/>
          </a:xfrm>
          <a:prstGeom prst="rect">
            <a:avLst/>
          </a:prstGeom>
          <a:noFill/>
        </p:spPr>
        <p:txBody>
          <a:bodyPr wrap="square" lIns="182864" tIns="91433" rIns="182864" bIns="91433" rtlCol="0">
            <a:spAutoFit/>
          </a:bodyPr>
          <a:lstStyle/>
          <a:p>
            <a:pPr defTabSz="1828617">
              <a:lnSpc>
                <a:spcPct val="110000"/>
              </a:lnSpc>
            </a:pPr>
            <a:r>
              <a:rPr lang="en-US" sz="2400" dirty="0">
                <a:cs typeface="Lato Light"/>
              </a:rPr>
              <a:t>Creativity is the key to success in the future, and primary education where teachers can bring creativity in children at that level.</a:t>
            </a:r>
          </a:p>
        </p:txBody>
      </p:sp>
      <p:sp>
        <p:nvSpPr>
          <p:cNvPr id="2" name="Title 1">
            <a:extLst>
              <a:ext uri="{FF2B5EF4-FFF2-40B4-BE49-F238E27FC236}">
                <a16:creationId xmlns:a16="http://schemas.microsoft.com/office/drawing/2014/main" id="{E365DC9A-7709-42EE-94BF-B790D38F07B0}"/>
              </a:ext>
            </a:extLst>
          </p:cNvPr>
          <p:cNvSpPr>
            <a:spLocks noGrp="1"/>
          </p:cNvSpPr>
          <p:nvPr>
            <p:ph type="title"/>
          </p:nvPr>
        </p:nvSpPr>
        <p:spPr/>
        <p:txBody>
          <a:bodyPr/>
          <a:lstStyle/>
          <a:p>
            <a:r>
              <a:rPr lang="en-US" sz="6600" b="1" dirty="0">
                <a:cs typeface="Lato Regular" charset="0"/>
              </a:rPr>
              <a:t>Process Diagram</a:t>
            </a:r>
            <a:br>
              <a:rPr lang="en-US" sz="9600" b="1" dirty="0">
                <a:solidFill>
                  <a:srgbClr val="445469"/>
                </a:solidFill>
                <a:latin typeface="Lato Regular" charset="0"/>
                <a:cs typeface="Lato Regular" charset="0"/>
              </a:rPr>
            </a:br>
            <a:endParaRPr lang="en-US" dirty="0"/>
          </a:p>
        </p:txBody>
      </p:sp>
    </p:spTree>
    <p:extLst>
      <p:ext uri="{BB962C8B-B14F-4D97-AF65-F5344CB8AC3E}">
        <p14:creationId xmlns:p14="http://schemas.microsoft.com/office/powerpoint/2010/main" val="293157646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extBox 91"/>
          <p:cNvSpPr txBox="1"/>
          <p:nvPr/>
        </p:nvSpPr>
        <p:spPr>
          <a:xfrm>
            <a:off x="1759597" y="3507872"/>
            <a:ext cx="3722024" cy="707968"/>
          </a:xfrm>
          <a:prstGeom prst="rect">
            <a:avLst/>
          </a:prstGeom>
          <a:noFill/>
        </p:spPr>
        <p:txBody>
          <a:bodyPr wrap="square" rtlCol="0">
            <a:spAutoFit/>
          </a:bodyPr>
          <a:lstStyle/>
          <a:p>
            <a:pPr defTabSz="1828617"/>
            <a:r>
              <a:rPr lang="id-ID" sz="4000" b="1" dirty="0">
                <a:solidFill>
                  <a:srgbClr val="445469"/>
                </a:solidFill>
                <a:latin typeface="Lato Regular"/>
                <a:cs typeface="Lato Regular"/>
              </a:rPr>
              <a:t>Analysis</a:t>
            </a:r>
          </a:p>
        </p:txBody>
      </p:sp>
      <p:sp>
        <p:nvSpPr>
          <p:cNvPr id="94" name="TextBox 93"/>
          <p:cNvSpPr txBox="1"/>
          <p:nvPr/>
        </p:nvSpPr>
        <p:spPr>
          <a:xfrm>
            <a:off x="1713847" y="4003186"/>
            <a:ext cx="3284973" cy="1754528"/>
          </a:xfrm>
          <a:prstGeom prst="rect">
            <a:avLst/>
          </a:prstGeom>
          <a:noFill/>
        </p:spPr>
        <p:txBody>
          <a:bodyPr wrap="square" rtlCol="0">
            <a:spAutoFit/>
          </a:bodyPr>
          <a:lstStyle/>
          <a:p>
            <a:pPr defTabSz="1828617"/>
            <a:r>
              <a:rPr lang="id-ID" sz="10801" b="1" dirty="0">
                <a:solidFill>
                  <a:srgbClr val="54BE71"/>
                </a:solidFill>
                <a:latin typeface="Lato Regular"/>
                <a:cs typeface="Lato Regular"/>
              </a:rPr>
              <a:t>86%</a:t>
            </a:r>
          </a:p>
        </p:txBody>
      </p:sp>
      <p:sp>
        <p:nvSpPr>
          <p:cNvPr id="95" name="TextBox 94"/>
          <p:cNvSpPr txBox="1"/>
          <p:nvPr/>
        </p:nvSpPr>
        <p:spPr>
          <a:xfrm>
            <a:off x="4425054" y="4052917"/>
            <a:ext cx="7268355" cy="1609405"/>
          </a:xfrm>
          <a:prstGeom prst="rect">
            <a:avLst/>
          </a:prstGeom>
          <a:noFill/>
        </p:spPr>
        <p:txBody>
          <a:bodyPr wrap="square" lIns="219444" tIns="109723" rIns="219444" bIns="109723" rtlCol="0">
            <a:spAutoFit/>
          </a:bodyPr>
          <a:lstStyle/>
          <a:p>
            <a:pPr defTabSz="1828617">
              <a:lnSpc>
                <a:spcPct val="110000"/>
              </a:lnSpc>
            </a:pPr>
            <a:r>
              <a:rPr lang="en-US" sz="2800" dirty="0">
                <a:solidFill>
                  <a:srgbClr val="445469"/>
                </a:solidFill>
                <a:cs typeface="Lato Light"/>
              </a:rPr>
              <a:t>Creativity is the key to success in the future, and primary education where our teachers can bring lorem ipsum</a:t>
            </a:r>
          </a:p>
        </p:txBody>
      </p:sp>
      <p:sp>
        <p:nvSpPr>
          <p:cNvPr id="96" name="TextBox 95"/>
          <p:cNvSpPr txBox="1"/>
          <p:nvPr/>
        </p:nvSpPr>
        <p:spPr>
          <a:xfrm>
            <a:off x="1654238" y="5809920"/>
            <a:ext cx="9218619" cy="1609405"/>
          </a:xfrm>
          <a:prstGeom prst="rect">
            <a:avLst/>
          </a:prstGeom>
          <a:noFill/>
        </p:spPr>
        <p:txBody>
          <a:bodyPr wrap="square" lIns="219444" tIns="109723" rIns="219444" bIns="109723" rtlCol="0">
            <a:spAutoFit/>
          </a:bodyPr>
          <a:lstStyle/>
          <a:p>
            <a:pPr defTabSz="1828617">
              <a:lnSpc>
                <a:spcPct val="110000"/>
              </a:lnSpc>
            </a:pPr>
            <a:r>
              <a:rPr lang="en-US" sz="2800" dirty="0">
                <a:solidFill>
                  <a:srgbClr val="445469"/>
                </a:solidFill>
                <a:cs typeface="Lato Light"/>
              </a:rPr>
              <a:t>Creativity is the key to success in the future, and primary education where our teachers can bring lorem ipsum key</a:t>
            </a:r>
          </a:p>
        </p:txBody>
      </p:sp>
      <p:sp>
        <p:nvSpPr>
          <p:cNvPr id="81" name="Rectangle 80"/>
          <p:cNvSpPr/>
          <p:nvPr/>
        </p:nvSpPr>
        <p:spPr>
          <a:xfrm>
            <a:off x="16246660" y="3374063"/>
            <a:ext cx="2252965" cy="714032"/>
          </a:xfrm>
          <a:prstGeom prst="rect">
            <a:avLst/>
          </a:prstGeom>
        </p:spPr>
        <p:txBody>
          <a:bodyPr wrap="none" lIns="219444" tIns="109723" rIns="219444" bIns="109723">
            <a:spAutoFit/>
          </a:bodyPr>
          <a:lstStyle/>
          <a:p>
            <a:pPr defTabSz="1828617"/>
            <a:r>
              <a:rPr lang="en-US" sz="3200" dirty="0">
                <a:ea typeface="Lato Light"/>
                <a:cs typeface="Lato Regular"/>
              </a:rPr>
              <a:t>Prioritize</a:t>
            </a:r>
          </a:p>
        </p:txBody>
      </p:sp>
      <p:sp>
        <p:nvSpPr>
          <p:cNvPr id="85" name="TextBox 84"/>
          <p:cNvSpPr txBox="1"/>
          <p:nvPr/>
        </p:nvSpPr>
        <p:spPr>
          <a:xfrm>
            <a:off x="16275217" y="3913582"/>
            <a:ext cx="6443176" cy="1312016"/>
          </a:xfrm>
          <a:prstGeom prst="rect">
            <a:avLst/>
          </a:prstGeom>
          <a:noFill/>
        </p:spPr>
        <p:txBody>
          <a:bodyPr wrap="square" lIns="219444" tIns="109723" rIns="219444" bIns="109723" rtlCol="0">
            <a:spAutoFit/>
          </a:bodyPr>
          <a:lstStyle/>
          <a:p>
            <a:pPr defTabSz="1828617">
              <a:lnSpc>
                <a:spcPct val="110000"/>
              </a:lnSpc>
            </a:pPr>
            <a:r>
              <a:rPr lang="en-US" sz="2200" dirty="0">
                <a:solidFill>
                  <a:srgbClr val="445469"/>
                </a:solidFill>
                <a:cs typeface="Lato Light"/>
              </a:rPr>
              <a:t>Creativity is the key to success in the future, and primary education where our teachers can bring.</a:t>
            </a:r>
          </a:p>
        </p:txBody>
      </p:sp>
      <p:sp>
        <p:nvSpPr>
          <p:cNvPr id="86" name="Rectangle 85"/>
          <p:cNvSpPr/>
          <p:nvPr/>
        </p:nvSpPr>
        <p:spPr>
          <a:xfrm>
            <a:off x="14143962" y="5966800"/>
            <a:ext cx="1052315" cy="714032"/>
          </a:xfrm>
          <a:prstGeom prst="rect">
            <a:avLst/>
          </a:prstGeom>
        </p:spPr>
        <p:txBody>
          <a:bodyPr wrap="none" lIns="219444" tIns="109723" rIns="219444" bIns="109723">
            <a:spAutoFit/>
          </a:bodyPr>
          <a:lstStyle/>
          <a:p>
            <a:pPr defTabSz="1828617"/>
            <a:r>
              <a:rPr lang="en-US" sz="3200" dirty="0">
                <a:ea typeface="Lato Light"/>
                <a:cs typeface="Lato Regular"/>
              </a:rPr>
              <a:t>Try</a:t>
            </a:r>
          </a:p>
        </p:txBody>
      </p:sp>
      <p:sp>
        <p:nvSpPr>
          <p:cNvPr id="87" name="TextBox 86"/>
          <p:cNvSpPr txBox="1"/>
          <p:nvPr/>
        </p:nvSpPr>
        <p:spPr>
          <a:xfrm>
            <a:off x="14172521" y="6506319"/>
            <a:ext cx="6443176" cy="1312016"/>
          </a:xfrm>
          <a:prstGeom prst="rect">
            <a:avLst/>
          </a:prstGeom>
          <a:noFill/>
        </p:spPr>
        <p:txBody>
          <a:bodyPr wrap="square" lIns="219444" tIns="109723" rIns="219444" bIns="109723" rtlCol="0">
            <a:spAutoFit/>
          </a:bodyPr>
          <a:lstStyle/>
          <a:p>
            <a:pPr defTabSz="1828617">
              <a:lnSpc>
                <a:spcPct val="110000"/>
              </a:lnSpc>
            </a:pPr>
            <a:r>
              <a:rPr lang="en-US" sz="2200" dirty="0">
                <a:solidFill>
                  <a:srgbClr val="445469"/>
                </a:solidFill>
                <a:cs typeface="Lato Light"/>
              </a:rPr>
              <a:t>Creativity is the key to success in the future, and primary education where our teachers can bring.</a:t>
            </a:r>
          </a:p>
        </p:txBody>
      </p:sp>
      <p:sp>
        <p:nvSpPr>
          <p:cNvPr id="88" name="Rectangle 87"/>
          <p:cNvSpPr/>
          <p:nvPr/>
        </p:nvSpPr>
        <p:spPr>
          <a:xfrm>
            <a:off x="11828283" y="8135937"/>
            <a:ext cx="2038162" cy="714032"/>
          </a:xfrm>
          <a:prstGeom prst="rect">
            <a:avLst/>
          </a:prstGeom>
        </p:spPr>
        <p:txBody>
          <a:bodyPr wrap="none" lIns="219444" tIns="109723" rIns="219444" bIns="109723">
            <a:spAutoFit/>
          </a:bodyPr>
          <a:lstStyle/>
          <a:p>
            <a:pPr defTabSz="1828617"/>
            <a:r>
              <a:rPr lang="en-US" sz="3200" dirty="0">
                <a:ea typeface="Lato Light"/>
                <a:cs typeface="Lato Regular"/>
              </a:rPr>
              <a:t>Engage</a:t>
            </a:r>
          </a:p>
        </p:txBody>
      </p:sp>
      <p:sp>
        <p:nvSpPr>
          <p:cNvPr id="89" name="TextBox 88"/>
          <p:cNvSpPr txBox="1"/>
          <p:nvPr/>
        </p:nvSpPr>
        <p:spPr>
          <a:xfrm>
            <a:off x="11856841" y="8675456"/>
            <a:ext cx="6443176" cy="1312016"/>
          </a:xfrm>
          <a:prstGeom prst="rect">
            <a:avLst/>
          </a:prstGeom>
          <a:noFill/>
        </p:spPr>
        <p:txBody>
          <a:bodyPr wrap="square" lIns="219444" tIns="109723" rIns="219444" bIns="109723" rtlCol="0">
            <a:spAutoFit/>
          </a:bodyPr>
          <a:lstStyle/>
          <a:p>
            <a:pPr defTabSz="1828617">
              <a:lnSpc>
                <a:spcPct val="110000"/>
              </a:lnSpc>
            </a:pPr>
            <a:r>
              <a:rPr lang="en-US" sz="2200" dirty="0">
                <a:solidFill>
                  <a:srgbClr val="445469"/>
                </a:solidFill>
                <a:cs typeface="Lato Light"/>
              </a:rPr>
              <a:t>Creativity is the key to success in the future, and primary education where our teachers can bring.</a:t>
            </a:r>
          </a:p>
        </p:txBody>
      </p:sp>
      <p:sp>
        <p:nvSpPr>
          <p:cNvPr id="90" name="Rectangle 89"/>
          <p:cNvSpPr/>
          <p:nvPr/>
        </p:nvSpPr>
        <p:spPr>
          <a:xfrm>
            <a:off x="9559677" y="10399438"/>
            <a:ext cx="2334717" cy="714032"/>
          </a:xfrm>
          <a:prstGeom prst="rect">
            <a:avLst/>
          </a:prstGeom>
        </p:spPr>
        <p:txBody>
          <a:bodyPr wrap="none" lIns="219444" tIns="109723" rIns="219444" bIns="109723">
            <a:spAutoFit/>
          </a:bodyPr>
          <a:lstStyle/>
          <a:p>
            <a:pPr defTabSz="1828617"/>
            <a:r>
              <a:rPr lang="en-US" sz="3200" dirty="0">
                <a:ea typeface="Lato Light"/>
                <a:cs typeface="Lato Regular"/>
              </a:rPr>
              <a:t>Monetize</a:t>
            </a:r>
          </a:p>
        </p:txBody>
      </p:sp>
      <p:sp>
        <p:nvSpPr>
          <p:cNvPr id="91" name="TextBox 90"/>
          <p:cNvSpPr txBox="1"/>
          <p:nvPr/>
        </p:nvSpPr>
        <p:spPr>
          <a:xfrm>
            <a:off x="9588236" y="10938957"/>
            <a:ext cx="6443176" cy="1312016"/>
          </a:xfrm>
          <a:prstGeom prst="rect">
            <a:avLst/>
          </a:prstGeom>
          <a:noFill/>
        </p:spPr>
        <p:txBody>
          <a:bodyPr wrap="square" lIns="219444" tIns="109723" rIns="219444" bIns="109723" rtlCol="0">
            <a:spAutoFit/>
          </a:bodyPr>
          <a:lstStyle/>
          <a:p>
            <a:pPr defTabSz="1828617">
              <a:lnSpc>
                <a:spcPct val="110000"/>
              </a:lnSpc>
            </a:pPr>
            <a:r>
              <a:rPr lang="en-US" sz="2200" dirty="0">
                <a:solidFill>
                  <a:srgbClr val="445469"/>
                </a:solidFill>
                <a:cs typeface="Lato Light"/>
              </a:rPr>
              <a:t>Creativity is the key to success in the future, and primary education where our teachers can bring.</a:t>
            </a:r>
          </a:p>
        </p:txBody>
      </p:sp>
      <p:grpSp>
        <p:nvGrpSpPr>
          <p:cNvPr id="21" name="Group 20"/>
          <p:cNvGrpSpPr/>
          <p:nvPr/>
        </p:nvGrpSpPr>
        <p:grpSpPr>
          <a:xfrm>
            <a:off x="7576758" y="3379855"/>
            <a:ext cx="8678043" cy="8671991"/>
            <a:chOff x="7683929" y="2978422"/>
            <a:chExt cx="8677039" cy="8670987"/>
          </a:xfrm>
        </p:grpSpPr>
        <p:cxnSp>
          <p:nvCxnSpPr>
            <p:cNvPr id="4" name="Straight Connector 3"/>
            <p:cNvCxnSpPr/>
            <p:nvPr/>
          </p:nvCxnSpPr>
          <p:spPr>
            <a:xfrm rot="21316916" flipV="1">
              <a:off x="8016485" y="4034182"/>
              <a:ext cx="7978030" cy="6692982"/>
            </a:xfrm>
            <a:prstGeom prst="line">
              <a:avLst/>
            </a:prstGeom>
            <a:ln>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grpSp>
          <p:nvGrpSpPr>
            <p:cNvPr id="14" name="Group 13"/>
            <p:cNvGrpSpPr/>
            <p:nvPr/>
          </p:nvGrpSpPr>
          <p:grpSpPr>
            <a:xfrm>
              <a:off x="7683929" y="9649657"/>
              <a:ext cx="1999231" cy="1999752"/>
              <a:chOff x="7683929" y="9649657"/>
              <a:chExt cx="1999231" cy="1999752"/>
            </a:xfrm>
          </p:grpSpPr>
          <p:grpSp>
            <p:nvGrpSpPr>
              <p:cNvPr id="46" name="Group 45"/>
              <p:cNvGrpSpPr/>
              <p:nvPr/>
            </p:nvGrpSpPr>
            <p:grpSpPr>
              <a:xfrm rot="21316916">
                <a:off x="7683929" y="9649657"/>
                <a:ext cx="1999231" cy="1999752"/>
                <a:chOff x="5013110" y="5059616"/>
                <a:chExt cx="3378533" cy="3379413"/>
              </a:xfrm>
            </p:grpSpPr>
            <p:sp>
              <p:nvSpPr>
                <p:cNvPr id="47" name="Oval 46"/>
                <p:cNvSpPr/>
                <p:nvPr/>
              </p:nvSpPr>
              <p:spPr>
                <a:xfrm>
                  <a:off x="5013110" y="5059616"/>
                  <a:ext cx="3378533" cy="3379413"/>
                </a:xfrm>
                <a:prstGeom prst="ellipse">
                  <a:avLst/>
                </a:prstGeom>
                <a:solidFill>
                  <a:schemeClr val="accent1">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a:solidFill>
                      <a:prstClr val="white"/>
                    </a:solidFill>
                  </a:endParaRPr>
                </a:p>
              </p:txBody>
            </p:sp>
            <p:sp>
              <p:nvSpPr>
                <p:cNvPr id="48" name="Oval 47"/>
                <p:cNvSpPr/>
                <p:nvPr/>
              </p:nvSpPr>
              <p:spPr>
                <a:xfrm>
                  <a:off x="5286107" y="5332685"/>
                  <a:ext cx="2832537" cy="28332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a:solidFill>
                      <a:prstClr val="white"/>
                    </a:solidFill>
                  </a:endParaRPr>
                </a:p>
              </p:txBody>
            </p:sp>
          </p:grpSp>
          <p:sp>
            <p:nvSpPr>
              <p:cNvPr id="97" name="Freeform 3"/>
              <p:cNvSpPr>
                <a:spLocks noChangeArrowheads="1"/>
              </p:cNvSpPr>
              <p:nvPr/>
            </p:nvSpPr>
            <p:spPr bwMode="auto">
              <a:xfrm>
                <a:off x="8300770" y="10295371"/>
                <a:ext cx="804670" cy="648009"/>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bg1"/>
              </a:solidFill>
              <a:ln>
                <a:noFill/>
              </a:ln>
              <a:effectLst/>
            </p:spPr>
            <p:txBody>
              <a:bodyPr wrap="none" anchor="ctr"/>
              <a:lstStyle/>
              <a:p>
                <a:pPr defTabSz="1828617"/>
                <a:endParaRPr lang="en-US" sz="3600" dirty="0">
                  <a:solidFill>
                    <a:srgbClr val="445469"/>
                  </a:solidFill>
                  <a:latin typeface="Lato Light"/>
                </a:endParaRPr>
              </a:p>
            </p:txBody>
          </p:sp>
        </p:grpSp>
        <p:grpSp>
          <p:nvGrpSpPr>
            <p:cNvPr id="20" name="Group 19"/>
            <p:cNvGrpSpPr/>
            <p:nvPr/>
          </p:nvGrpSpPr>
          <p:grpSpPr>
            <a:xfrm>
              <a:off x="14361737" y="2978422"/>
              <a:ext cx="1999231" cy="1999752"/>
              <a:chOff x="14361737" y="2978422"/>
              <a:chExt cx="1999231" cy="1999752"/>
            </a:xfrm>
          </p:grpSpPr>
          <p:grpSp>
            <p:nvGrpSpPr>
              <p:cNvPr id="71" name="Group 70"/>
              <p:cNvGrpSpPr/>
              <p:nvPr/>
            </p:nvGrpSpPr>
            <p:grpSpPr>
              <a:xfrm rot="21316916">
                <a:off x="14361737" y="2978422"/>
                <a:ext cx="1999231" cy="1999752"/>
                <a:chOff x="5013110" y="5059616"/>
                <a:chExt cx="3378533" cy="3379413"/>
              </a:xfrm>
            </p:grpSpPr>
            <p:sp>
              <p:nvSpPr>
                <p:cNvPr id="72" name="Oval 71"/>
                <p:cNvSpPr/>
                <p:nvPr/>
              </p:nvSpPr>
              <p:spPr>
                <a:xfrm>
                  <a:off x="5013110" y="5059616"/>
                  <a:ext cx="3378533" cy="3379413"/>
                </a:xfrm>
                <a:prstGeom prst="ellipse">
                  <a:avLst/>
                </a:prstGeom>
                <a:solidFill>
                  <a:schemeClr val="accent4">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a:solidFill>
                      <a:prstClr val="white"/>
                    </a:solidFill>
                  </a:endParaRPr>
                </a:p>
              </p:txBody>
            </p:sp>
            <p:sp>
              <p:nvSpPr>
                <p:cNvPr id="73" name="Oval 72"/>
                <p:cNvSpPr/>
                <p:nvPr/>
              </p:nvSpPr>
              <p:spPr>
                <a:xfrm>
                  <a:off x="5286107" y="5332685"/>
                  <a:ext cx="2832537" cy="28332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a:solidFill>
                      <a:prstClr val="white"/>
                    </a:solidFill>
                  </a:endParaRPr>
                </a:p>
              </p:txBody>
            </p:sp>
          </p:grpSp>
          <p:sp>
            <p:nvSpPr>
              <p:cNvPr id="98" name="Freeform 22"/>
              <p:cNvSpPr>
                <a:spLocks noChangeArrowheads="1"/>
              </p:cNvSpPr>
              <p:nvPr/>
            </p:nvSpPr>
            <p:spPr bwMode="auto">
              <a:xfrm>
                <a:off x="15014064" y="3584307"/>
                <a:ext cx="747702" cy="747708"/>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p:spPr>
            <p:txBody>
              <a:bodyPr wrap="none" anchor="ctr"/>
              <a:lstStyle/>
              <a:p>
                <a:pPr defTabSz="1828617"/>
                <a:endParaRPr lang="en-US" sz="3600" dirty="0">
                  <a:solidFill>
                    <a:srgbClr val="445469"/>
                  </a:solidFill>
                  <a:latin typeface="Lato Light"/>
                </a:endParaRPr>
              </a:p>
            </p:txBody>
          </p:sp>
        </p:grpSp>
        <p:grpSp>
          <p:nvGrpSpPr>
            <p:cNvPr id="16" name="Group 15"/>
            <p:cNvGrpSpPr/>
            <p:nvPr/>
          </p:nvGrpSpPr>
          <p:grpSpPr>
            <a:xfrm>
              <a:off x="12208441" y="5274469"/>
              <a:ext cx="1999231" cy="1999752"/>
              <a:chOff x="12208441" y="5274469"/>
              <a:chExt cx="1999231" cy="1999752"/>
            </a:xfrm>
          </p:grpSpPr>
          <p:grpSp>
            <p:nvGrpSpPr>
              <p:cNvPr id="68" name="Group 67"/>
              <p:cNvGrpSpPr/>
              <p:nvPr/>
            </p:nvGrpSpPr>
            <p:grpSpPr>
              <a:xfrm rot="21316916">
                <a:off x="12208441" y="5274469"/>
                <a:ext cx="1999231" cy="1999752"/>
                <a:chOff x="5013110" y="5059616"/>
                <a:chExt cx="3378533" cy="3379413"/>
              </a:xfrm>
            </p:grpSpPr>
            <p:sp>
              <p:nvSpPr>
                <p:cNvPr id="69" name="Oval 68"/>
                <p:cNvSpPr/>
                <p:nvPr/>
              </p:nvSpPr>
              <p:spPr>
                <a:xfrm>
                  <a:off x="5013110" y="5059616"/>
                  <a:ext cx="3378533" cy="3379413"/>
                </a:xfrm>
                <a:prstGeom prst="ellipse">
                  <a:avLst/>
                </a:prstGeom>
                <a:solidFill>
                  <a:schemeClr val="accent3">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a:solidFill>
                      <a:prstClr val="white"/>
                    </a:solidFill>
                  </a:endParaRPr>
                </a:p>
              </p:txBody>
            </p:sp>
            <p:sp>
              <p:nvSpPr>
                <p:cNvPr id="70" name="Oval 69"/>
                <p:cNvSpPr/>
                <p:nvPr/>
              </p:nvSpPr>
              <p:spPr>
                <a:xfrm>
                  <a:off x="5286107" y="5332685"/>
                  <a:ext cx="2832537" cy="28332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a:solidFill>
                      <a:prstClr val="white"/>
                    </a:solidFill>
                  </a:endParaRPr>
                </a:p>
              </p:txBody>
            </p:sp>
          </p:grpSp>
          <p:sp>
            <p:nvSpPr>
              <p:cNvPr id="99" name="Freeform 101"/>
              <p:cNvSpPr>
                <a:spLocks noChangeArrowheads="1"/>
              </p:cNvSpPr>
              <p:nvPr/>
            </p:nvSpPr>
            <p:spPr bwMode="auto">
              <a:xfrm>
                <a:off x="12885009" y="5933249"/>
                <a:ext cx="804670" cy="619524"/>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p:spPr>
            <p:txBody>
              <a:bodyPr wrap="none" anchor="ctr"/>
              <a:lstStyle/>
              <a:p>
                <a:pPr defTabSz="1828617"/>
                <a:endParaRPr lang="en-US" sz="3600" dirty="0">
                  <a:solidFill>
                    <a:srgbClr val="445469"/>
                  </a:solidFill>
                  <a:latin typeface="Lato Light"/>
                </a:endParaRPr>
              </a:p>
            </p:txBody>
          </p:sp>
        </p:grpSp>
        <p:grpSp>
          <p:nvGrpSpPr>
            <p:cNvPr id="15" name="Group 14"/>
            <p:cNvGrpSpPr/>
            <p:nvPr/>
          </p:nvGrpSpPr>
          <p:grpSpPr>
            <a:xfrm>
              <a:off x="9907711" y="7463571"/>
              <a:ext cx="1999231" cy="1999752"/>
              <a:chOff x="9907711" y="7463571"/>
              <a:chExt cx="1999231" cy="1999752"/>
            </a:xfrm>
          </p:grpSpPr>
          <p:grpSp>
            <p:nvGrpSpPr>
              <p:cNvPr id="65" name="Group 64"/>
              <p:cNvGrpSpPr/>
              <p:nvPr/>
            </p:nvGrpSpPr>
            <p:grpSpPr>
              <a:xfrm rot="21316916">
                <a:off x="9907711" y="7463571"/>
                <a:ext cx="1999231" cy="1999752"/>
                <a:chOff x="5013110" y="5059616"/>
                <a:chExt cx="3378533" cy="3379413"/>
              </a:xfrm>
            </p:grpSpPr>
            <p:sp>
              <p:nvSpPr>
                <p:cNvPr id="66" name="Oval 65"/>
                <p:cNvSpPr/>
                <p:nvPr/>
              </p:nvSpPr>
              <p:spPr>
                <a:xfrm>
                  <a:off x="5013110" y="5059616"/>
                  <a:ext cx="3378533" cy="3379413"/>
                </a:xfrm>
                <a:prstGeom prst="ellipse">
                  <a:avLst/>
                </a:prstGeom>
                <a:solidFill>
                  <a:schemeClr val="accent2">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a:solidFill>
                      <a:prstClr val="white"/>
                    </a:solidFill>
                  </a:endParaRPr>
                </a:p>
              </p:txBody>
            </p:sp>
            <p:sp>
              <p:nvSpPr>
                <p:cNvPr id="67" name="Oval 66"/>
                <p:cNvSpPr/>
                <p:nvPr/>
              </p:nvSpPr>
              <p:spPr>
                <a:xfrm>
                  <a:off x="5286108" y="5332684"/>
                  <a:ext cx="2832536" cy="28332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a:solidFill>
                      <a:prstClr val="white"/>
                    </a:solidFill>
                  </a:endParaRPr>
                </a:p>
              </p:txBody>
            </p:sp>
          </p:grpSp>
          <p:sp>
            <p:nvSpPr>
              <p:cNvPr id="100" name="Freeform 104"/>
              <p:cNvSpPr>
                <a:spLocks noChangeArrowheads="1"/>
              </p:cNvSpPr>
              <p:nvPr/>
            </p:nvSpPr>
            <p:spPr bwMode="auto">
              <a:xfrm>
                <a:off x="10528124" y="8136492"/>
                <a:ext cx="804676" cy="541196"/>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ffectLst/>
            </p:spPr>
            <p:txBody>
              <a:bodyPr wrap="none" anchor="ctr"/>
              <a:lstStyle/>
              <a:p>
                <a:pPr defTabSz="1828617"/>
                <a:endParaRPr lang="en-US" sz="3600" dirty="0">
                  <a:solidFill>
                    <a:srgbClr val="445469"/>
                  </a:solidFill>
                  <a:latin typeface="Lato Light"/>
                </a:endParaRPr>
              </a:p>
            </p:txBody>
          </p:sp>
        </p:grpSp>
      </p:grpSp>
      <p:sp>
        <p:nvSpPr>
          <p:cNvPr id="2" name="Title 1">
            <a:extLst>
              <a:ext uri="{FF2B5EF4-FFF2-40B4-BE49-F238E27FC236}">
                <a16:creationId xmlns:a16="http://schemas.microsoft.com/office/drawing/2014/main" id="{9CA579D1-3026-48BE-AB4B-981C21E48C1D}"/>
              </a:ext>
            </a:extLst>
          </p:cNvPr>
          <p:cNvSpPr>
            <a:spLocks noGrp="1"/>
          </p:cNvSpPr>
          <p:nvPr>
            <p:ph type="title"/>
          </p:nvPr>
        </p:nvSpPr>
        <p:spPr/>
        <p:txBody>
          <a:bodyPr/>
          <a:lstStyle/>
          <a:p>
            <a:r>
              <a:rPr lang="en-US" sz="6600" dirty="0">
                <a:cs typeface="Lato Regular" charset="0"/>
              </a:rPr>
              <a:t>Process Diagram</a:t>
            </a:r>
            <a:br>
              <a:rPr lang="en-US" sz="9600" b="1" dirty="0">
                <a:solidFill>
                  <a:srgbClr val="445469"/>
                </a:solidFill>
                <a:latin typeface="Lato Regular" charset="0"/>
                <a:cs typeface="Lato Regular" charset="0"/>
              </a:rPr>
            </a:br>
            <a:endParaRPr lang="en-US" dirty="0"/>
          </a:p>
        </p:txBody>
      </p:sp>
    </p:spTree>
    <p:extLst>
      <p:ext uri="{BB962C8B-B14F-4D97-AF65-F5344CB8AC3E}">
        <p14:creationId xmlns:p14="http://schemas.microsoft.com/office/powerpoint/2010/main" val="77491945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ircular Arrow 9"/>
          <p:cNvSpPr/>
          <p:nvPr/>
        </p:nvSpPr>
        <p:spPr>
          <a:xfrm>
            <a:off x="5096811" y="3122218"/>
            <a:ext cx="4138161" cy="4138790"/>
          </a:xfrm>
          <a:prstGeom prst="circularArrow">
            <a:avLst>
              <a:gd name="adj1" fmla="val 10980"/>
              <a:gd name="adj2" fmla="val 1142322"/>
              <a:gd name="adj3" fmla="val 4500000"/>
              <a:gd name="adj4" fmla="val 10800000"/>
              <a:gd name="adj5" fmla="val 12500"/>
            </a:avLst>
          </a:prstGeom>
          <a:solidFill>
            <a:schemeClr val="accent1"/>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2" name="Shape 11"/>
          <p:cNvSpPr/>
          <p:nvPr/>
        </p:nvSpPr>
        <p:spPr>
          <a:xfrm>
            <a:off x="3947452" y="5500260"/>
            <a:ext cx="4138161" cy="4138790"/>
          </a:xfrm>
          <a:prstGeom prst="leftCircularArrow">
            <a:avLst>
              <a:gd name="adj1" fmla="val 10980"/>
              <a:gd name="adj2" fmla="val 1142322"/>
              <a:gd name="adj3" fmla="val 6300000"/>
              <a:gd name="adj4" fmla="val 18900000"/>
              <a:gd name="adj5" fmla="val 12500"/>
            </a:avLst>
          </a:prstGeom>
          <a:solidFill>
            <a:schemeClr val="accent2"/>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4" name="Block Arc 13"/>
          <p:cNvSpPr/>
          <p:nvPr/>
        </p:nvSpPr>
        <p:spPr>
          <a:xfrm>
            <a:off x="5391340" y="8162876"/>
            <a:ext cx="3555321" cy="3556746"/>
          </a:xfrm>
          <a:prstGeom prst="blockArc">
            <a:avLst>
              <a:gd name="adj1" fmla="val 13500000"/>
              <a:gd name="adj2" fmla="val 10800000"/>
              <a:gd name="adj3" fmla="val 12740"/>
            </a:avLst>
          </a:prstGeom>
          <a:solidFill>
            <a:schemeClr val="accent3"/>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7" name="TextBox 31"/>
          <p:cNvSpPr txBox="1">
            <a:spLocks noChangeArrowheads="1"/>
          </p:cNvSpPr>
          <p:nvPr/>
        </p:nvSpPr>
        <p:spPr bwMode="auto">
          <a:xfrm>
            <a:off x="6426298" y="4447338"/>
            <a:ext cx="1431803"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1828617" eaLnBrk="1" hangingPunct="1"/>
            <a:r>
              <a:rPr lang="id-ID" sz="4800" b="1" dirty="0">
                <a:solidFill>
                  <a:srgbClr val="445469"/>
                </a:solidFill>
                <a:latin typeface="+mj-lt"/>
                <a:cs typeface="Lato Regular"/>
              </a:rPr>
              <a:t>76%</a:t>
            </a:r>
          </a:p>
        </p:txBody>
      </p:sp>
      <p:sp>
        <p:nvSpPr>
          <p:cNvPr id="28" name="TextBox 31"/>
          <p:cNvSpPr txBox="1">
            <a:spLocks noChangeArrowheads="1"/>
          </p:cNvSpPr>
          <p:nvPr/>
        </p:nvSpPr>
        <p:spPr bwMode="auto">
          <a:xfrm>
            <a:off x="5224546" y="6933022"/>
            <a:ext cx="1431803"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1828617" eaLnBrk="1" hangingPunct="1"/>
            <a:r>
              <a:rPr lang="id-ID" sz="4800" b="1" dirty="0">
                <a:solidFill>
                  <a:srgbClr val="445469"/>
                </a:solidFill>
                <a:latin typeface="+mj-lt"/>
                <a:cs typeface="Lato Regular"/>
              </a:rPr>
              <a:t>76%</a:t>
            </a:r>
          </a:p>
        </p:txBody>
      </p:sp>
      <p:sp>
        <p:nvSpPr>
          <p:cNvPr id="29" name="TextBox 31"/>
          <p:cNvSpPr txBox="1">
            <a:spLocks noChangeArrowheads="1"/>
          </p:cNvSpPr>
          <p:nvPr/>
        </p:nvSpPr>
        <p:spPr bwMode="auto">
          <a:xfrm>
            <a:off x="6526773" y="9393345"/>
            <a:ext cx="1431803"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1828617" eaLnBrk="1" hangingPunct="1"/>
            <a:r>
              <a:rPr lang="id-ID" sz="4800" b="1" dirty="0">
                <a:solidFill>
                  <a:srgbClr val="445469"/>
                </a:solidFill>
                <a:latin typeface="+mj-lt"/>
                <a:cs typeface="Lato Regular"/>
              </a:rPr>
              <a:t>76%</a:t>
            </a:r>
          </a:p>
        </p:txBody>
      </p:sp>
      <p:sp>
        <p:nvSpPr>
          <p:cNvPr id="31" name="TextBox 30"/>
          <p:cNvSpPr txBox="1"/>
          <p:nvPr/>
        </p:nvSpPr>
        <p:spPr>
          <a:xfrm>
            <a:off x="11826312" y="4669566"/>
            <a:ext cx="10538607" cy="1329585"/>
          </a:xfrm>
          <a:prstGeom prst="rect">
            <a:avLst/>
          </a:prstGeom>
        </p:spPr>
        <p:txBody>
          <a:bodyPr wrap="square" lIns="219444" tIns="109723" rIns="219444" bIns="109723" rtlCol="0">
            <a:spAutoFit/>
          </a:bodyPr>
          <a:lstStyle/>
          <a:p>
            <a:pPr marL="514401" indent="-514401" defTabSz="1828617">
              <a:buFont typeface="Arial"/>
              <a:buChar char="•"/>
            </a:pPr>
            <a:r>
              <a:rPr lang="en-US" sz="2400" dirty="0">
                <a:ea typeface="Lato"/>
                <a:cs typeface="Lato Light"/>
              </a:rPr>
              <a:t>Lorem Ipsum has two main data statistical this methodologies ne used in data analysis which </a:t>
            </a:r>
            <a:r>
              <a:rPr lang="en-US" sz="2400" dirty="0" err="1">
                <a:ea typeface="Lato"/>
                <a:cs typeface="Lato Light"/>
              </a:rPr>
              <a:t>hase</a:t>
            </a:r>
            <a:r>
              <a:rPr lang="en-US" sz="2400" dirty="0">
                <a:ea typeface="Lato"/>
                <a:cs typeface="Lato Light"/>
              </a:rPr>
              <a:t> summarizes data. </a:t>
            </a:r>
            <a:r>
              <a:rPr lang="pt-BR" sz="2400" dirty="0">
                <a:cs typeface="Lato Light"/>
              </a:rPr>
              <a:t>sed an graecie prompta invenire. </a:t>
            </a:r>
            <a:endParaRPr lang="en-US" sz="2400" dirty="0">
              <a:ea typeface="Lato"/>
              <a:cs typeface="Lato Light"/>
            </a:endParaRPr>
          </a:p>
        </p:txBody>
      </p:sp>
      <p:sp>
        <p:nvSpPr>
          <p:cNvPr id="32" name="TextBox 31"/>
          <p:cNvSpPr txBox="1"/>
          <p:nvPr/>
        </p:nvSpPr>
        <p:spPr>
          <a:xfrm>
            <a:off x="11826312" y="10066329"/>
            <a:ext cx="10538607" cy="1329585"/>
          </a:xfrm>
          <a:prstGeom prst="rect">
            <a:avLst/>
          </a:prstGeom>
        </p:spPr>
        <p:txBody>
          <a:bodyPr wrap="square" lIns="219444" tIns="109723" rIns="219444" bIns="109723" rtlCol="0">
            <a:spAutoFit/>
          </a:bodyPr>
          <a:lstStyle/>
          <a:p>
            <a:pPr marL="514401" indent="-514401" defTabSz="1828617">
              <a:buFont typeface="Arial"/>
              <a:buChar char="•"/>
            </a:pPr>
            <a:r>
              <a:rPr lang="en-US" sz="2400" dirty="0">
                <a:ea typeface="Lato"/>
                <a:cs typeface="Lato Light"/>
              </a:rPr>
              <a:t>Lorem Ipsum has two main data statistical this methodologies ne used in data analysis which </a:t>
            </a:r>
            <a:r>
              <a:rPr lang="en-US" sz="2400" dirty="0" err="1">
                <a:ea typeface="Lato"/>
                <a:cs typeface="Lato Light"/>
              </a:rPr>
              <a:t>hase</a:t>
            </a:r>
            <a:r>
              <a:rPr lang="en-US" sz="2400" dirty="0">
                <a:ea typeface="Lato"/>
                <a:cs typeface="Lato Light"/>
              </a:rPr>
              <a:t> summarizes data. </a:t>
            </a:r>
            <a:r>
              <a:rPr lang="pt-BR" sz="2400" dirty="0">
                <a:cs typeface="Lato Light"/>
              </a:rPr>
              <a:t>sed an graecie prompta invenire. </a:t>
            </a:r>
            <a:endParaRPr lang="en-US" sz="2400" dirty="0">
              <a:ea typeface="Lato"/>
              <a:cs typeface="Lato Light"/>
            </a:endParaRPr>
          </a:p>
        </p:txBody>
      </p:sp>
      <p:sp>
        <p:nvSpPr>
          <p:cNvPr id="34" name="TextBox 31"/>
          <p:cNvSpPr txBox="1">
            <a:spLocks noChangeArrowheads="1"/>
          </p:cNvSpPr>
          <p:nvPr/>
        </p:nvSpPr>
        <p:spPr bwMode="auto">
          <a:xfrm>
            <a:off x="12388743" y="9145593"/>
            <a:ext cx="2653290" cy="110812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defTabSz="1828617" eaLnBrk="1" hangingPunct="1"/>
            <a:r>
              <a:rPr lang="id-ID" sz="6601" dirty="0">
                <a:latin typeface="+mj-lt"/>
                <a:cs typeface="Lato Regular"/>
              </a:rPr>
              <a:t>680M</a:t>
            </a:r>
          </a:p>
        </p:txBody>
      </p:sp>
      <p:sp>
        <p:nvSpPr>
          <p:cNvPr id="36" name="TextBox 31"/>
          <p:cNvSpPr txBox="1">
            <a:spLocks noChangeArrowheads="1"/>
          </p:cNvSpPr>
          <p:nvPr/>
        </p:nvSpPr>
        <p:spPr bwMode="auto">
          <a:xfrm>
            <a:off x="12388743" y="3739702"/>
            <a:ext cx="2444758" cy="110812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defTabSz="1828617" eaLnBrk="1" hangingPunct="1"/>
            <a:r>
              <a:rPr lang="id-ID" sz="6601" dirty="0">
                <a:latin typeface="+mj-lt"/>
                <a:cs typeface="Lato Regular"/>
              </a:rPr>
              <a:t>130M</a:t>
            </a:r>
          </a:p>
        </p:txBody>
      </p:sp>
      <p:sp>
        <p:nvSpPr>
          <p:cNvPr id="37" name="TextBox 36"/>
          <p:cNvSpPr txBox="1"/>
          <p:nvPr/>
        </p:nvSpPr>
        <p:spPr>
          <a:xfrm>
            <a:off x="11826312" y="7350743"/>
            <a:ext cx="10538607" cy="1329585"/>
          </a:xfrm>
          <a:prstGeom prst="rect">
            <a:avLst/>
          </a:prstGeom>
        </p:spPr>
        <p:txBody>
          <a:bodyPr wrap="square" lIns="219444" tIns="109723" rIns="219444" bIns="109723" rtlCol="0">
            <a:spAutoFit/>
          </a:bodyPr>
          <a:lstStyle/>
          <a:p>
            <a:pPr marL="514401" indent="-514401" defTabSz="1828617">
              <a:buFont typeface="Arial"/>
              <a:buChar char="•"/>
            </a:pPr>
            <a:r>
              <a:rPr lang="en-US" sz="2400" dirty="0">
                <a:ea typeface="Lato"/>
                <a:cs typeface="Lato Light"/>
              </a:rPr>
              <a:t>Lorem Ipsum has two main data statistical this methodologies ne used in data analysis which </a:t>
            </a:r>
            <a:r>
              <a:rPr lang="en-US" sz="2400" dirty="0" err="1">
                <a:ea typeface="Lato"/>
                <a:cs typeface="Lato Light"/>
              </a:rPr>
              <a:t>hase</a:t>
            </a:r>
            <a:r>
              <a:rPr lang="en-US" sz="2400" dirty="0">
                <a:ea typeface="Lato"/>
                <a:cs typeface="Lato Light"/>
              </a:rPr>
              <a:t> summarizes data. </a:t>
            </a:r>
            <a:r>
              <a:rPr lang="pt-BR" sz="2400" dirty="0">
                <a:cs typeface="Lato Light"/>
              </a:rPr>
              <a:t>sed an graecie prompta invenire. </a:t>
            </a:r>
            <a:endParaRPr lang="en-US" sz="2400" dirty="0">
              <a:ea typeface="Lato"/>
              <a:cs typeface="Lato Light"/>
            </a:endParaRPr>
          </a:p>
        </p:txBody>
      </p:sp>
      <p:sp>
        <p:nvSpPr>
          <p:cNvPr id="38" name="TextBox 31"/>
          <p:cNvSpPr txBox="1">
            <a:spLocks noChangeArrowheads="1"/>
          </p:cNvSpPr>
          <p:nvPr/>
        </p:nvSpPr>
        <p:spPr bwMode="auto">
          <a:xfrm>
            <a:off x="12388743" y="6430006"/>
            <a:ext cx="2608406" cy="110812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defTabSz="1828617" eaLnBrk="1" hangingPunct="1"/>
            <a:r>
              <a:rPr lang="id-ID" sz="6601" dirty="0">
                <a:latin typeface="+mj-lt"/>
                <a:cs typeface="Lato Regular"/>
              </a:rPr>
              <a:t>460M</a:t>
            </a:r>
          </a:p>
        </p:txBody>
      </p:sp>
      <p:sp>
        <p:nvSpPr>
          <p:cNvPr id="2" name="Title 1">
            <a:extLst>
              <a:ext uri="{FF2B5EF4-FFF2-40B4-BE49-F238E27FC236}">
                <a16:creationId xmlns:a16="http://schemas.microsoft.com/office/drawing/2014/main" id="{08A89569-C4F5-48DF-97E8-BCA40EE3300D}"/>
              </a:ext>
            </a:extLst>
          </p:cNvPr>
          <p:cNvSpPr>
            <a:spLocks noGrp="1"/>
          </p:cNvSpPr>
          <p:nvPr>
            <p:ph type="title"/>
          </p:nvPr>
        </p:nvSpPr>
        <p:spPr/>
        <p:txBody>
          <a:bodyPr>
            <a:normAutofit/>
          </a:bodyPr>
          <a:lstStyle/>
          <a:p>
            <a:r>
              <a:rPr lang="en-US" sz="6600" dirty="0">
                <a:cs typeface="Lato Regular" charset="0"/>
              </a:rPr>
              <a:t>PROCESS STEPS</a:t>
            </a:r>
            <a:br>
              <a:rPr lang="en-US" sz="6600" b="1" dirty="0">
                <a:cs typeface="Lato Regular" charset="0"/>
              </a:rPr>
            </a:br>
            <a:endParaRPr lang="en-US" sz="6000" dirty="0"/>
          </a:p>
        </p:txBody>
      </p:sp>
    </p:spTree>
    <p:extLst>
      <p:ext uri="{BB962C8B-B14F-4D97-AF65-F5344CB8AC3E}">
        <p14:creationId xmlns:p14="http://schemas.microsoft.com/office/powerpoint/2010/main" val="158073626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3969529" y="8919375"/>
            <a:ext cx="158506" cy="158034"/>
            <a:chOff x="3649517" y="2421483"/>
            <a:chExt cx="172215" cy="171701"/>
          </a:xfrm>
          <a:solidFill>
            <a:schemeClr val="bg1">
              <a:lumMod val="75000"/>
            </a:schemeClr>
          </a:solidFill>
        </p:grpSpPr>
        <p:sp>
          <p:nvSpPr>
            <p:cNvPr id="55" name="Oval 54"/>
            <p:cNvSpPr>
              <a:spLocks noChangeArrowheads="1"/>
            </p:cNvSpPr>
            <p:nvPr/>
          </p:nvSpPr>
          <p:spPr bwMode="auto">
            <a:xfrm>
              <a:off x="3693941" y="2465564"/>
              <a:ext cx="83369" cy="8353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56" name="Freeform 55"/>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grpSp>
      <p:cxnSp>
        <p:nvCxnSpPr>
          <p:cNvPr id="49" name="Straight Connector 48"/>
          <p:cNvCxnSpPr>
            <a:endCxn id="94" idx="0"/>
          </p:cNvCxnSpPr>
          <p:nvPr/>
        </p:nvCxnSpPr>
        <p:spPr>
          <a:xfrm>
            <a:off x="4048780" y="9069921"/>
            <a:ext cx="0" cy="1245144"/>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66" name="Group 65"/>
          <p:cNvGrpSpPr/>
          <p:nvPr/>
        </p:nvGrpSpPr>
        <p:grpSpPr>
          <a:xfrm>
            <a:off x="7214907" y="7330661"/>
            <a:ext cx="158506" cy="158034"/>
            <a:chOff x="3649517" y="2421483"/>
            <a:chExt cx="172215" cy="171701"/>
          </a:xfrm>
          <a:solidFill>
            <a:schemeClr val="bg1">
              <a:lumMod val="75000"/>
            </a:schemeClr>
          </a:solidFill>
        </p:grpSpPr>
        <p:sp>
          <p:nvSpPr>
            <p:cNvPr id="67" name="Oval 66"/>
            <p:cNvSpPr>
              <a:spLocks noChangeArrowheads="1"/>
            </p:cNvSpPr>
            <p:nvPr/>
          </p:nvSpPr>
          <p:spPr bwMode="auto">
            <a:xfrm>
              <a:off x="3693941" y="2465564"/>
              <a:ext cx="83369" cy="8353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68" name="Freeform 67"/>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grpSp>
      <p:cxnSp>
        <p:nvCxnSpPr>
          <p:cNvPr id="69" name="Straight Connector 68"/>
          <p:cNvCxnSpPr>
            <a:endCxn id="54" idx="0"/>
          </p:cNvCxnSpPr>
          <p:nvPr/>
        </p:nvCxnSpPr>
        <p:spPr>
          <a:xfrm>
            <a:off x="7294160" y="7522069"/>
            <a:ext cx="0" cy="2792995"/>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10460284" y="8919375"/>
            <a:ext cx="158506" cy="158034"/>
            <a:chOff x="3649517" y="2421483"/>
            <a:chExt cx="172215" cy="171701"/>
          </a:xfrm>
          <a:solidFill>
            <a:schemeClr val="bg1">
              <a:lumMod val="75000"/>
            </a:schemeClr>
          </a:solidFill>
        </p:grpSpPr>
        <p:sp>
          <p:nvSpPr>
            <p:cNvPr id="98" name="Oval 97"/>
            <p:cNvSpPr>
              <a:spLocks noChangeArrowheads="1"/>
            </p:cNvSpPr>
            <p:nvPr/>
          </p:nvSpPr>
          <p:spPr bwMode="auto">
            <a:xfrm>
              <a:off x="3693941" y="2465564"/>
              <a:ext cx="83369" cy="8353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99" name="Freeform 98"/>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grpSp>
      <p:cxnSp>
        <p:nvCxnSpPr>
          <p:cNvPr id="100" name="Straight Connector 99"/>
          <p:cNvCxnSpPr>
            <a:endCxn id="107" idx="0"/>
          </p:cNvCxnSpPr>
          <p:nvPr/>
        </p:nvCxnSpPr>
        <p:spPr>
          <a:xfrm>
            <a:off x="10539535" y="9069921"/>
            <a:ext cx="0" cy="1245144"/>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21" name="Group 120"/>
          <p:cNvGrpSpPr/>
          <p:nvPr/>
        </p:nvGrpSpPr>
        <p:grpSpPr>
          <a:xfrm>
            <a:off x="13705658" y="7330661"/>
            <a:ext cx="158506" cy="158034"/>
            <a:chOff x="3649517" y="2421483"/>
            <a:chExt cx="172215" cy="171701"/>
          </a:xfrm>
          <a:solidFill>
            <a:schemeClr val="bg1">
              <a:lumMod val="75000"/>
            </a:schemeClr>
          </a:solidFill>
        </p:grpSpPr>
        <p:sp>
          <p:nvSpPr>
            <p:cNvPr id="122" name="Oval 121"/>
            <p:cNvSpPr>
              <a:spLocks noChangeArrowheads="1"/>
            </p:cNvSpPr>
            <p:nvPr/>
          </p:nvSpPr>
          <p:spPr bwMode="auto">
            <a:xfrm>
              <a:off x="3693941" y="2465564"/>
              <a:ext cx="83369" cy="8353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123" name="Freeform 122"/>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grpSp>
      <p:cxnSp>
        <p:nvCxnSpPr>
          <p:cNvPr id="124" name="Straight Connector 123"/>
          <p:cNvCxnSpPr>
            <a:endCxn id="125" idx="0"/>
          </p:cNvCxnSpPr>
          <p:nvPr/>
        </p:nvCxnSpPr>
        <p:spPr>
          <a:xfrm>
            <a:off x="13784911" y="7522069"/>
            <a:ext cx="0" cy="2792995"/>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33" name="Group 132"/>
          <p:cNvGrpSpPr/>
          <p:nvPr/>
        </p:nvGrpSpPr>
        <p:grpSpPr>
          <a:xfrm>
            <a:off x="16954676" y="8919375"/>
            <a:ext cx="158506" cy="158034"/>
            <a:chOff x="3649517" y="2421483"/>
            <a:chExt cx="172215" cy="171701"/>
          </a:xfrm>
          <a:solidFill>
            <a:schemeClr val="bg1">
              <a:lumMod val="75000"/>
            </a:schemeClr>
          </a:solidFill>
        </p:grpSpPr>
        <p:sp>
          <p:nvSpPr>
            <p:cNvPr id="134" name="Oval 133"/>
            <p:cNvSpPr>
              <a:spLocks noChangeArrowheads="1"/>
            </p:cNvSpPr>
            <p:nvPr/>
          </p:nvSpPr>
          <p:spPr bwMode="auto">
            <a:xfrm>
              <a:off x="3693941" y="2465564"/>
              <a:ext cx="83369" cy="8353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135" name="Freeform 134"/>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grpSp>
      <p:cxnSp>
        <p:nvCxnSpPr>
          <p:cNvPr id="136" name="Straight Connector 135"/>
          <p:cNvCxnSpPr>
            <a:endCxn id="137" idx="0"/>
          </p:cNvCxnSpPr>
          <p:nvPr/>
        </p:nvCxnSpPr>
        <p:spPr>
          <a:xfrm>
            <a:off x="17033927" y="9069921"/>
            <a:ext cx="0" cy="1245144"/>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Freeform 7"/>
          <p:cNvSpPr>
            <a:spLocks/>
          </p:cNvSpPr>
          <p:nvPr/>
        </p:nvSpPr>
        <p:spPr bwMode="auto">
          <a:xfrm>
            <a:off x="2807470" y="4867716"/>
            <a:ext cx="2482625" cy="3920042"/>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65" name="Freeform 7"/>
          <p:cNvSpPr>
            <a:spLocks/>
          </p:cNvSpPr>
          <p:nvPr/>
        </p:nvSpPr>
        <p:spPr bwMode="auto">
          <a:xfrm>
            <a:off x="6052847" y="3279002"/>
            <a:ext cx="2482625" cy="3920042"/>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2"/>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96" name="Freeform 7"/>
          <p:cNvSpPr>
            <a:spLocks/>
          </p:cNvSpPr>
          <p:nvPr/>
        </p:nvSpPr>
        <p:spPr bwMode="auto">
          <a:xfrm>
            <a:off x="9298225" y="4867716"/>
            <a:ext cx="2482625" cy="3920042"/>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3"/>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120" name="Freeform 7"/>
          <p:cNvSpPr>
            <a:spLocks/>
          </p:cNvSpPr>
          <p:nvPr/>
        </p:nvSpPr>
        <p:spPr bwMode="auto">
          <a:xfrm>
            <a:off x="12543598" y="3279002"/>
            <a:ext cx="2482625" cy="3920042"/>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4"/>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sp>
        <p:nvSpPr>
          <p:cNvPr id="132" name="Freeform 7"/>
          <p:cNvSpPr>
            <a:spLocks/>
          </p:cNvSpPr>
          <p:nvPr/>
        </p:nvSpPr>
        <p:spPr bwMode="auto">
          <a:xfrm>
            <a:off x="15792616" y="4867716"/>
            <a:ext cx="2482625" cy="3920042"/>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5"/>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162" name="Freeform 7"/>
          <p:cNvSpPr>
            <a:spLocks/>
          </p:cNvSpPr>
          <p:nvPr/>
        </p:nvSpPr>
        <p:spPr bwMode="auto">
          <a:xfrm>
            <a:off x="19034347" y="3279002"/>
            <a:ext cx="2482625" cy="3920042"/>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6"/>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latin typeface="Calibri"/>
            </a:endParaRPr>
          </a:p>
        </p:txBody>
      </p:sp>
      <p:grpSp>
        <p:nvGrpSpPr>
          <p:cNvPr id="163" name="Group 162"/>
          <p:cNvGrpSpPr/>
          <p:nvPr/>
        </p:nvGrpSpPr>
        <p:grpSpPr>
          <a:xfrm>
            <a:off x="20196407" y="7330661"/>
            <a:ext cx="158506" cy="158034"/>
            <a:chOff x="3649517" y="2421483"/>
            <a:chExt cx="172215" cy="171701"/>
          </a:xfrm>
          <a:solidFill>
            <a:schemeClr val="bg1">
              <a:lumMod val="75000"/>
            </a:schemeClr>
          </a:solidFill>
        </p:grpSpPr>
        <p:sp>
          <p:nvSpPr>
            <p:cNvPr id="164" name="Oval 163"/>
            <p:cNvSpPr>
              <a:spLocks noChangeArrowheads="1"/>
            </p:cNvSpPr>
            <p:nvPr/>
          </p:nvSpPr>
          <p:spPr bwMode="auto">
            <a:xfrm>
              <a:off x="3693941" y="2465564"/>
              <a:ext cx="83369" cy="8353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165" name="Freeform 164"/>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grpSp>
      <p:cxnSp>
        <p:nvCxnSpPr>
          <p:cNvPr id="166" name="Straight Connector 165"/>
          <p:cNvCxnSpPr>
            <a:endCxn id="167" idx="0"/>
          </p:cNvCxnSpPr>
          <p:nvPr/>
        </p:nvCxnSpPr>
        <p:spPr>
          <a:xfrm>
            <a:off x="20275660" y="7522069"/>
            <a:ext cx="0" cy="2792995"/>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62" name="Group 61"/>
          <p:cNvGrpSpPr/>
          <p:nvPr/>
        </p:nvGrpSpPr>
        <p:grpSpPr>
          <a:xfrm>
            <a:off x="3573732" y="10315065"/>
            <a:ext cx="950098" cy="950098"/>
            <a:chOff x="1802253" y="5505131"/>
            <a:chExt cx="474994" cy="474994"/>
          </a:xfrm>
        </p:grpSpPr>
        <p:sp>
          <p:nvSpPr>
            <p:cNvPr id="94" name="Oval 93"/>
            <p:cNvSpPr/>
            <p:nvPr/>
          </p:nvSpPr>
          <p:spPr>
            <a:xfrm>
              <a:off x="1802253" y="5505131"/>
              <a:ext cx="474994" cy="4749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endParaRPr>
            </a:p>
          </p:txBody>
        </p:sp>
        <p:sp>
          <p:nvSpPr>
            <p:cNvPr id="169" name="TextBox 168"/>
            <p:cNvSpPr txBox="1"/>
            <p:nvPr/>
          </p:nvSpPr>
          <p:spPr>
            <a:xfrm>
              <a:off x="1884598" y="5577312"/>
              <a:ext cx="310306" cy="292354"/>
            </a:xfrm>
            <a:prstGeom prst="rect">
              <a:avLst/>
            </a:prstGeom>
            <a:noFill/>
          </p:spPr>
          <p:txBody>
            <a:bodyPr wrap="none" rtlCol="0">
              <a:spAutoFit/>
            </a:bodyPr>
            <a:lstStyle/>
            <a:p>
              <a:pPr algn="ctr" defTabSz="1828983"/>
              <a:r>
                <a:rPr lang="id-ID" sz="3200" b="1" dirty="0">
                  <a:solidFill>
                    <a:prstClr val="white"/>
                  </a:solidFill>
                </a:rPr>
                <a:t>01</a:t>
              </a:r>
            </a:p>
          </p:txBody>
        </p:sp>
      </p:grpSp>
      <p:grpSp>
        <p:nvGrpSpPr>
          <p:cNvPr id="512" name="Group 511"/>
          <p:cNvGrpSpPr/>
          <p:nvPr/>
        </p:nvGrpSpPr>
        <p:grpSpPr>
          <a:xfrm>
            <a:off x="6819110" y="10315065"/>
            <a:ext cx="950098" cy="950098"/>
            <a:chOff x="3424754" y="5505131"/>
            <a:chExt cx="474994" cy="474994"/>
          </a:xfrm>
        </p:grpSpPr>
        <p:sp>
          <p:nvSpPr>
            <p:cNvPr id="54" name="Oval 53"/>
            <p:cNvSpPr/>
            <p:nvPr/>
          </p:nvSpPr>
          <p:spPr>
            <a:xfrm>
              <a:off x="3424754" y="5505131"/>
              <a:ext cx="474994" cy="4749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endParaRPr>
            </a:p>
          </p:txBody>
        </p:sp>
        <p:sp>
          <p:nvSpPr>
            <p:cNvPr id="170" name="TextBox 169"/>
            <p:cNvSpPr txBox="1"/>
            <p:nvPr/>
          </p:nvSpPr>
          <p:spPr>
            <a:xfrm>
              <a:off x="3485461" y="5577312"/>
              <a:ext cx="353582" cy="292354"/>
            </a:xfrm>
            <a:prstGeom prst="rect">
              <a:avLst/>
            </a:prstGeom>
            <a:noFill/>
          </p:spPr>
          <p:txBody>
            <a:bodyPr wrap="none" rtlCol="0">
              <a:spAutoFit/>
            </a:bodyPr>
            <a:lstStyle/>
            <a:p>
              <a:pPr algn="ctr" defTabSz="1828983"/>
              <a:r>
                <a:rPr lang="id-ID" sz="3200" b="1" dirty="0">
                  <a:solidFill>
                    <a:prstClr val="white"/>
                  </a:solidFill>
                </a:rPr>
                <a:t>02</a:t>
              </a:r>
            </a:p>
          </p:txBody>
        </p:sp>
      </p:grpSp>
      <p:grpSp>
        <p:nvGrpSpPr>
          <p:cNvPr id="513" name="Group 512"/>
          <p:cNvGrpSpPr/>
          <p:nvPr/>
        </p:nvGrpSpPr>
        <p:grpSpPr>
          <a:xfrm>
            <a:off x="10064487" y="10315065"/>
            <a:ext cx="950098" cy="950098"/>
            <a:chOff x="5047255" y="5505131"/>
            <a:chExt cx="474994" cy="474994"/>
          </a:xfrm>
        </p:grpSpPr>
        <p:sp>
          <p:nvSpPr>
            <p:cNvPr id="107" name="Oval 106"/>
            <p:cNvSpPr/>
            <p:nvPr/>
          </p:nvSpPr>
          <p:spPr>
            <a:xfrm>
              <a:off x="5047255" y="5505131"/>
              <a:ext cx="474994" cy="4749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endParaRPr>
            </a:p>
          </p:txBody>
        </p:sp>
        <p:sp>
          <p:nvSpPr>
            <p:cNvPr id="171" name="TextBox 170"/>
            <p:cNvSpPr txBox="1"/>
            <p:nvPr/>
          </p:nvSpPr>
          <p:spPr>
            <a:xfrm>
              <a:off x="5108363" y="5577312"/>
              <a:ext cx="352780" cy="292354"/>
            </a:xfrm>
            <a:prstGeom prst="rect">
              <a:avLst/>
            </a:prstGeom>
            <a:noFill/>
          </p:spPr>
          <p:txBody>
            <a:bodyPr wrap="none" rtlCol="0">
              <a:spAutoFit/>
            </a:bodyPr>
            <a:lstStyle/>
            <a:p>
              <a:pPr algn="ctr" defTabSz="1828983"/>
              <a:r>
                <a:rPr lang="id-ID" sz="3200" b="1" dirty="0">
                  <a:solidFill>
                    <a:prstClr val="white"/>
                  </a:solidFill>
                </a:rPr>
                <a:t>03</a:t>
              </a:r>
            </a:p>
          </p:txBody>
        </p:sp>
      </p:grpSp>
      <p:grpSp>
        <p:nvGrpSpPr>
          <p:cNvPr id="514" name="Group 513"/>
          <p:cNvGrpSpPr/>
          <p:nvPr/>
        </p:nvGrpSpPr>
        <p:grpSpPr>
          <a:xfrm>
            <a:off x="13309861" y="10315065"/>
            <a:ext cx="950098" cy="950098"/>
            <a:chOff x="6669754" y="5505131"/>
            <a:chExt cx="474994" cy="474994"/>
          </a:xfrm>
        </p:grpSpPr>
        <p:sp>
          <p:nvSpPr>
            <p:cNvPr id="125" name="Oval 124"/>
            <p:cNvSpPr/>
            <p:nvPr/>
          </p:nvSpPr>
          <p:spPr>
            <a:xfrm>
              <a:off x="6669754" y="5505131"/>
              <a:ext cx="474994" cy="47499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endParaRPr>
            </a:p>
          </p:txBody>
        </p:sp>
        <p:sp>
          <p:nvSpPr>
            <p:cNvPr id="172" name="TextBox 171"/>
            <p:cNvSpPr txBox="1"/>
            <p:nvPr/>
          </p:nvSpPr>
          <p:spPr>
            <a:xfrm>
              <a:off x="6721245" y="5577312"/>
              <a:ext cx="372014" cy="292354"/>
            </a:xfrm>
            <a:prstGeom prst="rect">
              <a:avLst/>
            </a:prstGeom>
            <a:noFill/>
          </p:spPr>
          <p:txBody>
            <a:bodyPr wrap="none" rtlCol="0">
              <a:spAutoFit/>
            </a:bodyPr>
            <a:lstStyle/>
            <a:p>
              <a:pPr algn="ctr" defTabSz="1828983"/>
              <a:r>
                <a:rPr lang="id-ID" sz="3200" b="1" dirty="0">
                  <a:solidFill>
                    <a:prstClr val="white"/>
                  </a:solidFill>
                </a:rPr>
                <a:t>04</a:t>
              </a:r>
            </a:p>
          </p:txBody>
        </p:sp>
      </p:grpSp>
      <p:grpSp>
        <p:nvGrpSpPr>
          <p:cNvPr id="515" name="Group 514"/>
          <p:cNvGrpSpPr/>
          <p:nvPr/>
        </p:nvGrpSpPr>
        <p:grpSpPr>
          <a:xfrm>
            <a:off x="16558879" y="10315065"/>
            <a:ext cx="950098" cy="950098"/>
            <a:chOff x="8294075" y="5505131"/>
            <a:chExt cx="474994" cy="474994"/>
          </a:xfrm>
        </p:grpSpPr>
        <p:sp>
          <p:nvSpPr>
            <p:cNvPr id="137" name="Oval 136"/>
            <p:cNvSpPr/>
            <p:nvPr/>
          </p:nvSpPr>
          <p:spPr>
            <a:xfrm>
              <a:off x="8294075" y="5505131"/>
              <a:ext cx="474994" cy="47499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endParaRPr>
            </a:p>
          </p:txBody>
        </p:sp>
        <p:sp>
          <p:nvSpPr>
            <p:cNvPr id="174" name="TextBox 173"/>
            <p:cNvSpPr txBox="1"/>
            <p:nvPr/>
          </p:nvSpPr>
          <p:spPr>
            <a:xfrm>
              <a:off x="8355183" y="5577312"/>
              <a:ext cx="352780" cy="292354"/>
            </a:xfrm>
            <a:prstGeom prst="rect">
              <a:avLst/>
            </a:prstGeom>
            <a:noFill/>
          </p:spPr>
          <p:txBody>
            <a:bodyPr wrap="none" rtlCol="0">
              <a:spAutoFit/>
            </a:bodyPr>
            <a:lstStyle/>
            <a:p>
              <a:pPr algn="ctr" defTabSz="1828983"/>
              <a:r>
                <a:rPr lang="id-ID" sz="3200" b="1" dirty="0">
                  <a:solidFill>
                    <a:prstClr val="white"/>
                  </a:solidFill>
                </a:rPr>
                <a:t>05</a:t>
              </a:r>
            </a:p>
          </p:txBody>
        </p:sp>
      </p:grpSp>
      <p:grpSp>
        <p:nvGrpSpPr>
          <p:cNvPr id="516" name="Group 515"/>
          <p:cNvGrpSpPr/>
          <p:nvPr/>
        </p:nvGrpSpPr>
        <p:grpSpPr>
          <a:xfrm>
            <a:off x="19800610" y="10315065"/>
            <a:ext cx="950098" cy="950098"/>
            <a:chOff x="9914753" y="5505131"/>
            <a:chExt cx="474994" cy="474994"/>
          </a:xfrm>
        </p:grpSpPr>
        <p:sp>
          <p:nvSpPr>
            <p:cNvPr id="167" name="Oval 166"/>
            <p:cNvSpPr/>
            <p:nvPr/>
          </p:nvSpPr>
          <p:spPr>
            <a:xfrm>
              <a:off x="9914753" y="5505131"/>
              <a:ext cx="474994" cy="47499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983"/>
              <a:endParaRPr lang="id-ID" sz="3600">
                <a:solidFill>
                  <a:prstClr val="white"/>
                </a:solidFill>
              </a:endParaRPr>
            </a:p>
          </p:txBody>
        </p:sp>
        <p:sp>
          <p:nvSpPr>
            <p:cNvPr id="175" name="TextBox 174"/>
            <p:cNvSpPr txBox="1"/>
            <p:nvPr/>
          </p:nvSpPr>
          <p:spPr>
            <a:xfrm>
              <a:off x="9971453" y="5577312"/>
              <a:ext cx="361596" cy="292354"/>
            </a:xfrm>
            <a:prstGeom prst="rect">
              <a:avLst/>
            </a:prstGeom>
            <a:noFill/>
          </p:spPr>
          <p:txBody>
            <a:bodyPr wrap="none" rtlCol="0">
              <a:spAutoFit/>
            </a:bodyPr>
            <a:lstStyle/>
            <a:p>
              <a:pPr algn="ctr" defTabSz="1828983"/>
              <a:r>
                <a:rPr lang="id-ID" sz="3200" b="1" dirty="0">
                  <a:solidFill>
                    <a:prstClr val="white"/>
                  </a:solidFill>
                </a:rPr>
                <a:t>06</a:t>
              </a:r>
            </a:p>
          </p:txBody>
        </p:sp>
      </p:grpSp>
      <p:sp>
        <p:nvSpPr>
          <p:cNvPr id="177" name="Rectangle 176"/>
          <p:cNvSpPr/>
          <p:nvPr/>
        </p:nvSpPr>
        <p:spPr>
          <a:xfrm>
            <a:off x="2519157" y="11491706"/>
            <a:ext cx="3059246" cy="1688154"/>
          </a:xfrm>
          <a:prstGeom prst="rect">
            <a:avLst/>
          </a:prstGeom>
        </p:spPr>
        <p:txBody>
          <a:bodyPr wrap="square">
            <a:spAutoFit/>
          </a:bodyPr>
          <a:lstStyle/>
          <a:p>
            <a:pPr algn="ctr" defTabSz="1828983">
              <a:lnSpc>
                <a:spcPct val="150000"/>
              </a:lnSpc>
            </a:pPr>
            <a:r>
              <a:rPr lang="id-ID" sz="2400" dirty="0"/>
              <a:t>Go ahead and replace it with your own text. </a:t>
            </a:r>
          </a:p>
        </p:txBody>
      </p:sp>
      <p:sp>
        <p:nvSpPr>
          <p:cNvPr id="178" name="TextBox 177"/>
          <p:cNvSpPr txBox="1"/>
          <p:nvPr/>
        </p:nvSpPr>
        <p:spPr>
          <a:xfrm>
            <a:off x="2960080" y="6436772"/>
            <a:ext cx="2185214" cy="523220"/>
          </a:xfrm>
          <a:prstGeom prst="rect">
            <a:avLst/>
          </a:prstGeom>
          <a:noFill/>
        </p:spPr>
        <p:txBody>
          <a:bodyPr wrap="none" rtlCol="0">
            <a:spAutoFit/>
          </a:bodyPr>
          <a:lstStyle/>
          <a:p>
            <a:pPr algn="ctr" defTabSz="1828983"/>
            <a:r>
              <a:rPr lang="id-ID" sz="2800" b="1" dirty="0">
                <a:solidFill>
                  <a:prstClr val="white"/>
                </a:solidFill>
              </a:rPr>
              <a:t>DISCOVER</a:t>
            </a:r>
          </a:p>
        </p:txBody>
      </p:sp>
      <p:sp>
        <p:nvSpPr>
          <p:cNvPr id="181" name="Rectangle 180"/>
          <p:cNvSpPr/>
          <p:nvPr/>
        </p:nvSpPr>
        <p:spPr>
          <a:xfrm>
            <a:off x="5764535" y="11491706"/>
            <a:ext cx="3059246" cy="1688154"/>
          </a:xfrm>
          <a:prstGeom prst="rect">
            <a:avLst/>
          </a:prstGeom>
        </p:spPr>
        <p:txBody>
          <a:bodyPr wrap="square">
            <a:spAutoFit/>
          </a:bodyPr>
          <a:lstStyle/>
          <a:p>
            <a:pPr algn="ctr" defTabSz="1828983">
              <a:lnSpc>
                <a:spcPct val="150000"/>
              </a:lnSpc>
            </a:pPr>
            <a:r>
              <a:rPr lang="id-ID" sz="2400" dirty="0"/>
              <a:t>Go ahead and replace it with your own text. </a:t>
            </a:r>
          </a:p>
        </p:txBody>
      </p:sp>
      <p:sp>
        <p:nvSpPr>
          <p:cNvPr id="182" name="Rectangle 181"/>
          <p:cNvSpPr/>
          <p:nvPr/>
        </p:nvSpPr>
        <p:spPr>
          <a:xfrm>
            <a:off x="9009912" y="11491706"/>
            <a:ext cx="3059246" cy="1688154"/>
          </a:xfrm>
          <a:prstGeom prst="rect">
            <a:avLst/>
          </a:prstGeom>
        </p:spPr>
        <p:txBody>
          <a:bodyPr wrap="square">
            <a:spAutoFit/>
          </a:bodyPr>
          <a:lstStyle/>
          <a:p>
            <a:pPr algn="ctr" defTabSz="1828983">
              <a:lnSpc>
                <a:spcPct val="150000"/>
              </a:lnSpc>
            </a:pPr>
            <a:r>
              <a:rPr lang="id-ID" sz="2400" dirty="0"/>
              <a:t>Go ahead and replace it with your own text. </a:t>
            </a:r>
          </a:p>
        </p:txBody>
      </p:sp>
      <p:sp>
        <p:nvSpPr>
          <p:cNvPr id="183" name="Rectangle 182"/>
          <p:cNvSpPr/>
          <p:nvPr/>
        </p:nvSpPr>
        <p:spPr>
          <a:xfrm>
            <a:off x="12255290" y="11491706"/>
            <a:ext cx="3059246" cy="1688154"/>
          </a:xfrm>
          <a:prstGeom prst="rect">
            <a:avLst/>
          </a:prstGeom>
        </p:spPr>
        <p:txBody>
          <a:bodyPr wrap="square">
            <a:spAutoFit/>
          </a:bodyPr>
          <a:lstStyle/>
          <a:p>
            <a:pPr algn="ctr" defTabSz="1828983">
              <a:lnSpc>
                <a:spcPct val="150000"/>
              </a:lnSpc>
            </a:pPr>
            <a:r>
              <a:rPr lang="id-ID" sz="2400" dirty="0"/>
              <a:t>Go ahead and replace it with your own text. </a:t>
            </a:r>
          </a:p>
        </p:txBody>
      </p:sp>
      <p:sp>
        <p:nvSpPr>
          <p:cNvPr id="184" name="Rectangle 183"/>
          <p:cNvSpPr/>
          <p:nvPr/>
        </p:nvSpPr>
        <p:spPr>
          <a:xfrm>
            <a:off x="15500667" y="11491706"/>
            <a:ext cx="3059246" cy="1688154"/>
          </a:xfrm>
          <a:prstGeom prst="rect">
            <a:avLst/>
          </a:prstGeom>
        </p:spPr>
        <p:txBody>
          <a:bodyPr wrap="square">
            <a:spAutoFit/>
          </a:bodyPr>
          <a:lstStyle/>
          <a:p>
            <a:pPr algn="ctr" defTabSz="1828983">
              <a:lnSpc>
                <a:spcPct val="150000"/>
              </a:lnSpc>
            </a:pPr>
            <a:r>
              <a:rPr lang="id-ID" sz="2400" dirty="0"/>
              <a:t>Go ahead and replace it with your own text. </a:t>
            </a:r>
          </a:p>
        </p:txBody>
      </p:sp>
      <p:sp>
        <p:nvSpPr>
          <p:cNvPr id="185" name="Rectangle 184"/>
          <p:cNvSpPr/>
          <p:nvPr/>
        </p:nvSpPr>
        <p:spPr>
          <a:xfrm>
            <a:off x="18746035" y="11491706"/>
            <a:ext cx="3059246" cy="1688154"/>
          </a:xfrm>
          <a:prstGeom prst="rect">
            <a:avLst/>
          </a:prstGeom>
        </p:spPr>
        <p:txBody>
          <a:bodyPr wrap="square">
            <a:spAutoFit/>
          </a:bodyPr>
          <a:lstStyle/>
          <a:p>
            <a:pPr algn="ctr" defTabSz="1828983">
              <a:lnSpc>
                <a:spcPct val="150000"/>
              </a:lnSpc>
            </a:pPr>
            <a:r>
              <a:rPr lang="id-ID" sz="2400" dirty="0"/>
              <a:t>Go ahead and replace it with your own text. </a:t>
            </a:r>
          </a:p>
        </p:txBody>
      </p:sp>
      <p:sp>
        <p:nvSpPr>
          <p:cNvPr id="186" name="TextBox 185"/>
          <p:cNvSpPr txBox="1"/>
          <p:nvPr/>
        </p:nvSpPr>
        <p:spPr>
          <a:xfrm>
            <a:off x="9767429" y="6436772"/>
            <a:ext cx="1620957" cy="523220"/>
          </a:xfrm>
          <a:prstGeom prst="rect">
            <a:avLst/>
          </a:prstGeom>
          <a:noFill/>
        </p:spPr>
        <p:txBody>
          <a:bodyPr wrap="none" rtlCol="0">
            <a:spAutoFit/>
          </a:bodyPr>
          <a:lstStyle/>
          <a:p>
            <a:pPr algn="ctr" defTabSz="1828983"/>
            <a:r>
              <a:rPr lang="id-ID" sz="2800" b="1" dirty="0">
                <a:solidFill>
                  <a:prstClr val="white"/>
                </a:solidFill>
              </a:rPr>
              <a:t>INVENT</a:t>
            </a:r>
          </a:p>
        </p:txBody>
      </p:sp>
      <p:sp>
        <p:nvSpPr>
          <p:cNvPr id="189" name="TextBox 188"/>
          <p:cNvSpPr txBox="1"/>
          <p:nvPr/>
        </p:nvSpPr>
        <p:spPr>
          <a:xfrm>
            <a:off x="6680184" y="4943399"/>
            <a:ext cx="1234633" cy="523220"/>
          </a:xfrm>
          <a:prstGeom prst="rect">
            <a:avLst/>
          </a:prstGeom>
          <a:noFill/>
        </p:spPr>
        <p:txBody>
          <a:bodyPr wrap="none" rtlCol="0">
            <a:spAutoFit/>
          </a:bodyPr>
          <a:lstStyle/>
          <a:p>
            <a:pPr algn="ctr" defTabSz="1828983"/>
            <a:r>
              <a:rPr lang="id-ID" sz="2800" b="1" dirty="0">
                <a:solidFill>
                  <a:prstClr val="white"/>
                </a:solidFill>
              </a:rPr>
              <a:t>PLAN</a:t>
            </a:r>
          </a:p>
        </p:txBody>
      </p:sp>
      <p:sp>
        <p:nvSpPr>
          <p:cNvPr id="190" name="TextBox 189"/>
          <p:cNvSpPr txBox="1"/>
          <p:nvPr/>
        </p:nvSpPr>
        <p:spPr>
          <a:xfrm>
            <a:off x="16144471" y="6436772"/>
            <a:ext cx="1771640" cy="523220"/>
          </a:xfrm>
          <a:prstGeom prst="rect">
            <a:avLst/>
          </a:prstGeom>
          <a:noFill/>
        </p:spPr>
        <p:txBody>
          <a:bodyPr wrap="none" rtlCol="0">
            <a:spAutoFit/>
          </a:bodyPr>
          <a:lstStyle/>
          <a:p>
            <a:pPr algn="ctr" defTabSz="1828983"/>
            <a:r>
              <a:rPr lang="id-ID" sz="2800" b="1" dirty="0">
                <a:solidFill>
                  <a:prstClr val="white"/>
                </a:solidFill>
              </a:rPr>
              <a:t>DEPLOY</a:t>
            </a:r>
          </a:p>
        </p:txBody>
      </p:sp>
      <p:sp>
        <p:nvSpPr>
          <p:cNvPr id="191" name="TextBox 190"/>
          <p:cNvSpPr txBox="1"/>
          <p:nvPr/>
        </p:nvSpPr>
        <p:spPr>
          <a:xfrm>
            <a:off x="13085042" y="4943399"/>
            <a:ext cx="1399742" cy="523220"/>
          </a:xfrm>
          <a:prstGeom prst="rect">
            <a:avLst/>
          </a:prstGeom>
          <a:noFill/>
        </p:spPr>
        <p:txBody>
          <a:bodyPr wrap="none" rtlCol="0">
            <a:spAutoFit/>
          </a:bodyPr>
          <a:lstStyle/>
          <a:p>
            <a:pPr algn="ctr" defTabSz="1828983"/>
            <a:r>
              <a:rPr lang="id-ID" sz="2800" b="1" dirty="0">
                <a:solidFill>
                  <a:prstClr val="white"/>
                </a:solidFill>
              </a:rPr>
              <a:t>BUILD</a:t>
            </a:r>
          </a:p>
        </p:txBody>
      </p:sp>
      <p:sp>
        <p:nvSpPr>
          <p:cNvPr id="192" name="TextBox 191"/>
          <p:cNvSpPr txBox="1"/>
          <p:nvPr/>
        </p:nvSpPr>
        <p:spPr>
          <a:xfrm>
            <a:off x="19324919" y="4943399"/>
            <a:ext cx="1901483" cy="523220"/>
          </a:xfrm>
          <a:prstGeom prst="rect">
            <a:avLst/>
          </a:prstGeom>
          <a:noFill/>
        </p:spPr>
        <p:txBody>
          <a:bodyPr wrap="none" rtlCol="0">
            <a:spAutoFit/>
          </a:bodyPr>
          <a:lstStyle/>
          <a:p>
            <a:pPr algn="ctr" defTabSz="1828983"/>
            <a:r>
              <a:rPr lang="id-ID" sz="2800" b="1" dirty="0">
                <a:solidFill>
                  <a:prstClr val="white"/>
                </a:solidFill>
              </a:rPr>
              <a:t>MANAGE</a:t>
            </a:r>
          </a:p>
        </p:txBody>
      </p:sp>
      <p:grpSp>
        <p:nvGrpSpPr>
          <p:cNvPr id="193" name="Group 192"/>
          <p:cNvGrpSpPr/>
          <p:nvPr/>
        </p:nvGrpSpPr>
        <p:grpSpPr>
          <a:xfrm>
            <a:off x="3688147" y="5492598"/>
            <a:ext cx="717633" cy="717633"/>
            <a:chOff x="1839913" y="1474788"/>
            <a:chExt cx="358775" cy="358775"/>
          </a:xfrm>
          <a:solidFill>
            <a:schemeClr val="bg1"/>
          </a:solidFill>
        </p:grpSpPr>
        <p:sp>
          <p:nvSpPr>
            <p:cNvPr id="194"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195"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grpSp>
      <p:grpSp>
        <p:nvGrpSpPr>
          <p:cNvPr id="199" name="Group 198"/>
          <p:cNvGrpSpPr/>
          <p:nvPr/>
        </p:nvGrpSpPr>
        <p:grpSpPr>
          <a:xfrm>
            <a:off x="6797169" y="3827281"/>
            <a:ext cx="993977" cy="993977"/>
            <a:chOff x="3275013" y="2108200"/>
            <a:chExt cx="376238" cy="376238"/>
          </a:xfrm>
          <a:solidFill>
            <a:schemeClr val="bg1"/>
          </a:solidFill>
        </p:grpSpPr>
        <p:sp>
          <p:nvSpPr>
            <p:cNvPr id="200" name="Freeform 58"/>
            <p:cNvSpPr>
              <a:spLocks/>
            </p:cNvSpPr>
            <p:nvPr/>
          </p:nvSpPr>
          <p:spPr bwMode="auto">
            <a:xfrm>
              <a:off x="3333750" y="2149475"/>
              <a:ext cx="41275" cy="41275"/>
            </a:xfrm>
            <a:custGeom>
              <a:avLst/>
              <a:gdLst>
                <a:gd name="T0" fmla="*/ 6 w 7"/>
                <a:gd name="T1" fmla="*/ 4 h 7"/>
                <a:gd name="T2" fmla="*/ 4 w 7"/>
                <a:gd name="T3" fmla="*/ 1 h 7"/>
                <a:gd name="T4" fmla="*/ 1 w 7"/>
                <a:gd name="T5" fmla="*/ 1 h 7"/>
                <a:gd name="T6" fmla="*/ 1 w 7"/>
                <a:gd name="T7" fmla="*/ 4 h 7"/>
                <a:gd name="T8" fmla="*/ 4 w 7"/>
                <a:gd name="T9" fmla="*/ 7 h 7"/>
                <a:gd name="T10" fmla="*/ 6 w 7"/>
                <a:gd name="T11" fmla="*/ 7 h 7"/>
                <a:gd name="T12" fmla="*/ 6 w 7"/>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4"/>
                  </a:moveTo>
                  <a:cubicBezTo>
                    <a:pt x="4" y="1"/>
                    <a:pt x="4" y="1"/>
                    <a:pt x="4" y="1"/>
                  </a:cubicBezTo>
                  <a:cubicBezTo>
                    <a:pt x="3" y="0"/>
                    <a:pt x="2" y="0"/>
                    <a:pt x="1" y="1"/>
                  </a:cubicBezTo>
                  <a:cubicBezTo>
                    <a:pt x="0" y="2"/>
                    <a:pt x="0" y="3"/>
                    <a:pt x="1" y="4"/>
                  </a:cubicBezTo>
                  <a:cubicBezTo>
                    <a:pt x="4" y="7"/>
                    <a:pt x="4" y="7"/>
                    <a:pt x="4" y="7"/>
                  </a:cubicBezTo>
                  <a:cubicBezTo>
                    <a:pt x="4" y="7"/>
                    <a:pt x="6" y="7"/>
                    <a:pt x="6" y="7"/>
                  </a:cubicBezTo>
                  <a:cubicBezTo>
                    <a:pt x="7" y="6"/>
                    <a:pt x="7" y="5"/>
                    <a:pt x="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201" name="Freeform 59"/>
            <p:cNvSpPr>
              <a:spLocks/>
            </p:cNvSpPr>
            <p:nvPr/>
          </p:nvSpPr>
          <p:spPr bwMode="auto">
            <a:xfrm>
              <a:off x="3275013" y="2273300"/>
              <a:ext cx="47625" cy="22225"/>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202" name="Freeform 60"/>
            <p:cNvSpPr>
              <a:spLocks/>
            </p:cNvSpPr>
            <p:nvPr/>
          </p:nvSpPr>
          <p:spPr bwMode="auto">
            <a:xfrm>
              <a:off x="3605213" y="2295525"/>
              <a:ext cx="46038" cy="23813"/>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203" name="Freeform 61"/>
            <p:cNvSpPr>
              <a:spLocks/>
            </p:cNvSpPr>
            <p:nvPr/>
          </p:nvSpPr>
          <p:spPr bwMode="auto">
            <a:xfrm>
              <a:off x="3568700" y="2166938"/>
              <a:ext cx="41275" cy="41275"/>
            </a:xfrm>
            <a:custGeom>
              <a:avLst/>
              <a:gdLst>
                <a:gd name="T0" fmla="*/ 6 w 7"/>
                <a:gd name="T1" fmla="*/ 1 h 7"/>
                <a:gd name="T2" fmla="*/ 3 w 7"/>
                <a:gd name="T3" fmla="*/ 1 h 7"/>
                <a:gd name="T4" fmla="*/ 0 w 7"/>
                <a:gd name="T5" fmla="*/ 4 h 7"/>
                <a:gd name="T6" fmla="*/ 0 w 7"/>
                <a:gd name="T7" fmla="*/ 6 h 7"/>
                <a:gd name="T8" fmla="*/ 3 w 7"/>
                <a:gd name="T9" fmla="*/ 6 h 7"/>
                <a:gd name="T10" fmla="*/ 6 w 7"/>
                <a:gd name="T11" fmla="*/ 4 h 7"/>
                <a:gd name="T12" fmla="*/ 6 w 7"/>
                <a:gd name="T13" fmla="*/ 1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1"/>
                  </a:moveTo>
                  <a:cubicBezTo>
                    <a:pt x="5" y="0"/>
                    <a:pt x="4" y="0"/>
                    <a:pt x="3" y="1"/>
                  </a:cubicBezTo>
                  <a:cubicBezTo>
                    <a:pt x="0" y="4"/>
                    <a:pt x="0" y="4"/>
                    <a:pt x="0" y="4"/>
                  </a:cubicBezTo>
                  <a:cubicBezTo>
                    <a:pt x="0" y="4"/>
                    <a:pt x="0" y="6"/>
                    <a:pt x="0" y="6"/>
                  </a:cubicBezTo>
                  <a:cubicBezTo>
                    <a:pt x="1" y="7"/>
                    <a:pt x="2" y="7"/>
                    <a:pt x="3" y="6"/>
                  </a:cubicBezTo>
                  <a:cubicBezTo>
                    <a:pt x="6" y="4"/>
                    <a:pt x="6" y="4"/>
                    <a:pt x="6" y="4"/>
                  </a:cubicBezTo>
                  <a:cubicBezTo>
                    <a:pt x="7" y="3"/>
                    <a:pt x="7" y="2"/>
                    <a:pt x="6"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204" name="Freeform 62"/>
            <p:cNvSpPr>
              <a:spLocks/>
            </p:cNvSpPr>
            <p:nvPr/>
          </p:nvSpPr>
          <p:spPr bwMode="auto">
            <a:xfrm>
              <a:off x="3463925" y="2108200"/>
              <a:ext cx="23813" cy="47625"/>
            </a:xfrm>
            <a:custGeom>
              <a:avLst/>
              <a:gdLst>
                <a:gd name="T0" fmla="*/ 2 w 4"/>
                <a:gd name="T1" fmla="*/ 8 h 8"/>
                <a:gd name="T2" fmla="*/ 3 w 4"/>
                <a:gd name="T3" fmla="*/ 7 h 8"/>
                <a:gd name="T4" fmla="*/ 4 w 4"/>
                <a:gd name="T5" fmla="*/ 6 h 8"/>
                <a:gd name="T6" fmla="*/ 4 w 4"/>
                <a:gd name="T7" fmla="*/ 2 h 8"/>
                <a:gd name="T8" fmla="*/ 2 w 4"/>
                <a:gd name="T9" fmla="*/ 0 h 8"/>
                <a:gd name="T10" fmla="*/ 0 w 4"/>
                <a:gd name="T11" fmla="*/ 1 h 8"/>
                <a:gd name="T12" fmla="*/ 0 w 4"/>
                <a:gd name="T13" fmla="*/ 2 h 8"/>
                <a:gd name="T14" fmla="*/ 0 w 4"/>
                <a:gd name="T15" fmla="*/ 6 h 8"/>
                <a:gd name="T16" fmla="*/ 2 w 4"/>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2" y="8"/>
                  </a:moveTo>
                  <a:cubicBezTo>
                    <a:pt x="3" y="8"/>
                    <a:pt x="3" y="8"/>
                    <a:pt x="3" y="7"/>
                  </a:cubicBezTo>
                  <a:cubicBezTo>
                    <a:pt x="4" y="7"/>
                    <a:pt x="4" y="7"/>
                    <a:pt x="4" y="6"/>
                  </a:cubicBezTo>
                  <a:cubicBezTo>
                    <a:pt x="4" y="2"/>
                    <a:pt x="4" y="2"/>
                    <a:pt x="4" y="2"/>
                  </a:cubicBezTo>
                  <a:cubicBezTo>
                    <a:pt x="4" y="1"/>
                    <a:pt x="3" y="0"/>
                    <a:pt x="2" y="0"/>
                  </a:cubicBezTo>
                  <a:cubicBezTo>
                    <a:pt x="1" y="0"/>
                    <a:pt x="0" y="1"/>
                    <a:pt x="0" y="1"/>
                  </a:cubicBezTo>
                  <a:cubicBezTo>
                    <a:pt x="0" y="2"/>
                    <a:pt x="0" y="2"/>
                    <a:pt x="0" y="2"/>
                  </a:cubicBezTo>
                  <a:cubicBezTo>
                    <a:pt x="0" y="6"/>
                    <a:pt x="0" y="6"/>
                    <a:pt x="0" y="6"/>
                  </a:cubicBezTo>
                  <a:cubicBezTo>
                    <a:pt x="0" y="7"/>
                    <a:pt x="1" y="8"/>
                    <a:pt x="2" y="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205" name="Freeform 63"/>
            <p:cNvSpPr>
              <a:spLocks noEditPoints="1"/>
            </p:cNvSpPr>
            <p:nvPr/>
          </p:nvSpPr>
          <p:spPr bwMode="auto">
            <a:xfrm>
              <a:off x="3368675" y="2201863"/>
              <a:ext cx="188913" cy="211138"/>
            </a:xfrm>
            <a:custGeom>
              <a:avLst/>
              <a:gdLst>
                <a:gd name="T0" fmla="*/ 16 w 32"/>
                <a:gd name="T1" fmla="*/ 0 h 36"/>
                <a:gd name="T2" fmla="*/ 0 w 32"/>
                <a:gd name="T3" fmla="*/ 16 h 36"/>
                <a:gd name="T4" fmla="*/ 8 w 32"/>
                <a:gd name="T5" fmla="*/ 30 h 36"/>
                <a:gd name="T6" fmla="*/ 8 w 32"/>
                <a:gd name="T7" fmla="*/ 36 h 36"/>
                <a:gd name="T8" fmla="*/ 24 w 32"/>
                <a:gd name="T9" fmla="*/ 36 h 36"/>
                <a:gd name="T10" fmla="*/ 24 w 32"/>
                <a:gd name="T11" fmla="*/ 30 h 36"/>
                <a:gd name="T12" fmla="*/ 32 w 32"/>
                <a:gd name="T13" fmla="*/ 16 h 36"/>
                <a:gd name="T14" fmla="*/ 16 w 32"/>
                <a:gd name="T15" fmla="*/ 0 h 36"/>
                <a:gd name="T16" fmla="*/ 22 w 32"/>
                <a:gd name="T17" fmla="*/ 26 h 36"/>
                <a:gd name="T18" fmla="*/ 20 w 32"/>
                <a:gd name="T19" fmla="*/ 27 h 36"/>
                <a:gd name="T20" fmla="*/ 20 w 32"/>
                <a:gd name="T21" fmla="*/ 30 h 36"/>
                <a:gd name="T22" fmla="*/ 20 w 32"/>
                <a:gd name="T23" fmla="*/ 32 h 36"/>
                <a:gd name="T24" fmla="*/ 12 w 32"/>
                <a:gd name="T25" fmla="*/ 32 h 36"/>
                <a:gd name="T26" fmla="*/ 12 w 32"/>
                <a:gd name="T27" fmla="*/ 30 h 36"/>
                <a:gd name="T28" fmla="*/ 12 w 32"/>
                <a:gd name="T29" fmla="*/ 27 h 36"/>
                <a:gd name="T30" fmla="*/ 10 w 32"/>
                <a:gd name="T31" fmla="*/ 26 h 36"/>
                <a:gd name="T32" fmla="*/ 4 w 32"/>
                <a:gd name="T33" fmla="*/ 16 h 36"/>
                <a:gd name="T34" fmla="*/ 16 w 32"/>
                <a:gd name="T35" fmla="*/ 4 h 36"/>
                <a:gd name="T36" fmla="*/ 28 w 32"/>
                <a:gd name="T37" fmla="*/ 16 h 36"/>
                <a:gd name="T38" fmla="*/ 22 w 32"/>
                <a:gd name="T39"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6">
                  <a:moveTo>
                    <a:pt x="16" y="0"/>
                  </a:moveTo>
                  <a:cubicBezTo>
                    <a:pt x="7" y="0"/>
                    <a:pt x="0" y="7"/>
                    <a:pt x="0" y="16"/>
                  </a:cubicBezTo>
                  <a:cubicBezTo>
                    <a:pt x="0" y="22"/>
                    <a:pt x="3" y="27"/>
                    <a:pt x="8" y="30"/>
                  </a:cubicBezTo>
                  <a:cubicBezTo>
                    <a:pt x="8" y="36"/>
                    <a:pt x="8" y="36"/>
                    <a:pt x="8" y="36"/>
                  </a:cubicBezTo>
                  <a:cubicBezTo>
                    <a:pt x="24" y="36"/>
                    <a:pt x="24" y="36"/>
                    <a:pt x="24" y="36"/>
                  </a:cubicBezTo>
                  <a:cubicBezTo>
                    <a:pt x="24" y="30"/>
                    <a:pt x="24" y="30"/>
                    <a:pt x="24" y="30"/>
                  </a:cubicBezTo>
                  <a:cubicBezTo>
                    <a:pt x="29" y="27"/>
                    <a:pt x="32" y="22"/>
                    <a:pt x="32" y="16"/>
                  </a:cubicBezTo>
                  <a:cubicBezTo>
                    <a:pt x="32" y="7"/>
                    <a:pt x="25" y="0"/>
                    <a:pt x="16" y="0"/>
                  </a:cubicBezTo>
                  <a:close/>
                  <a:moveTo>
                    <a:pt x="22" y="26"/>
                  </a:moveTo>
                  <a:cubicBezTo>
                    <a:pt x="20" y="27"/>
                    <a:pt x="20" y="27"/>
                    <a:pt x="20" y="27"/>
                  </a:cubicBezTo>
                  <a:cubicBezTo>
                    <a:pt x="20" y="30"/>
                    <a:pt x="20" y="30"/>
                    <a:pt x="20" y="30"/>
                  </a:cubicBezTo>
                  <a:cubicBezTo>
                    <a:pt x="20" y="32"/>
                    <a:pt x="20" y="32"/>
                    <a:pt x="20" y="32"/>
                  </a:cubicBezTo>
                  <a:cubicBezTo>
                    <a:pt x="12" y="32"/>
                    <a:pt x="12" y="32"/>
                    <a:pt x="12" y="32"/>
                  </a:cubicBezTo>
                  <a:cubicBezTo>
                    <a:pt x="12" y="30"/>
                    <a:pt x="12" y="30"/>
                    <a:pt x="12" y="30"/>
                  </a:cubicBezTo>
                  <a:cubicBezTo>
                    <a:pt x="12" y="27"/>
                    <a:pt x="12" y="27"/>
                    <a:pt x="12" y="27"/>
                  </a:cubicBezTo>
                  <a:cubicBezTo>
                    <a:pt x="10" y="26"/>
                    <a:pt x="10" y="26"/>
                    <a:pt x="10" y="26"/>
                  </a:cubicBezTo>
                  <a:cubicBezTo>
                    <a:pt x="6" y="24"/>
                    <a:pt x="4" y="20"/>
                    <a:pt x="4" y="16"/>
                  </a:cubicBezTo>
                  <a:cubicBezTo>
                    <a:pt x="4" y="9"/>
                    <a:pt x="9" y="4"/>
                    <a:pt x="16" y="4"/>
                  </a:cubicBezTo>
                  <a:cubicBezTo>
                    <a:pt x="23" y="4"/>
                    <a:pt x="28" y="9"/>
                    <a:pt x="28" y="16"/>
                  </a:cubicBezTo>
                  <a:cubicBezTo>
                    <a:pt x="28" y="20"/>
                    <a:pt x="26" y="24"/>
                    <a:pt x="22" y="2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206" name="Freeform 64"/>
            <p:cNvSpPr>
              <a:spLocks/>
            </p:cNvSpPr>
            <p:nvPr/>
          </p:nvSpPr>
          <p:spPr bwMode="auto">
            <a:xfrm>
              <a:off x="3416300" y="2436813"/>
              <a:ext cx="93663" cy="47625"/>
            </a:xfrm>
            <a:custGeom>
              <a:avLst/>
              <a:gdLst>
                <a:gd name="T0" fmla="*/ 0 w 16"/>
                <a:gd name="T1" fmla="*/ 4 h 8"/>
                <a:gd name="T2" fmla="*/ 4 w 16"/>
                <a:gd name="T3" fmla="*/ 4 h 8"/>
                <a:gd name="T4" fmla="*/ 4 w 16"/>
                <a:gd name="T5" fmla="*/ 4 h 8"/>
                <a:gd name="T6" fmla="*/ 8 w 16"/>
                <a:gd name="T7" fmla="*/ 8 h 8"/>
                <a:gd name="T8" fmla="*/ 12 w 16"/>
                <a:gd name="T9" fmla="*/ 4 h 8"/>
                <a:gd name="T10" fmla="*/ 12 w 16"/>
                <a:gd name="T11" fmla="*/ 4 h 8"/>
                <a:gd name="T12" fmla="*/ 16 w 16"/>
                <a:gd name="T13" fmla="*/ 4 h 8"/>
                <a:gd name="T14" fmla="*/ 16 w 16"/>
                <a:gd name="T15" fmla="*/ 0 h 8"/>
                <a:gd name="T16" fmla="*/ 0 w 16"/>
                <a:gd name="T17" fmla="*/ 0 h 8"/>
                <a:gd name="T18" fmla="*/ 0 w 16"/>
                <a:gd name="T19"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8">
                  <a:moveTo>
                    <a:pt x="0" y="4"/>
                  </a:moveTo>
                  <a:cubicBezTo>
                    <a:pt x="4" y="4"/>
                    <a:pt x="4" y="4"/>
                    <a:pt x="4" y="4"/>
                  </a:cubicBezTo>
                  <a:cubicBezTo>
                    <a:pt x="4" y="4"/>
                    <a:pt x="4" y="4"/>
                    <a:pt x="4" y="4"/>
                  </a:cubicBezTo>
                  <a:cubicBezTo>
                    <a:pt x="4" y="6"/>
                    <a:pt x="6" y="8"/>
                    <a:pt x="8" y="8"/>
                  </a:cubicBezTo>
                  <a:cubicBezTo>
                    <a:pt x="10" y="8"/>
                    <a:pt x="12" y="6"/>
                    <a:pt x="12" y="4"/>
                  </a:cubicBezTo>
                  <a:cubicBezTo>
                    <a:pt x="12" y="4"/>
                    <a:pt x="12" y="4"/>
                    <a:pt x="12" y="4"/>
                  </a:cubicBezTo>
                  <a:cubicBezTo>
                    <a:pt x="16" y="4"/>
                    <a:pt x="16" y="4"/>
                    <a:pt x="16" y="4"/>
                  </a:cubicBezTo>
                  <a:cubicBezTo>
                    <a:pt x="16" y="0"/>
                    <a:pt x="16" y="0"/>
                    <a:pt x="16" y="0"/>
                  </a:cubicBezTo>
                  <a:cubicBezTo>
                    <a:pt x="0" y="0"/>
                    <a:pt x="0" y="0"/>
                    <a:pt x="0" y="0"/>
                  </a:cubicBezTo>
                  <a:lnTo>
                    <a:pt x="0" y="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grpSp>
      <p:grpSp>
        <p:nvGrpSpPr>
          <p:cNvPr id="207" name="Group 206"/>
          <p:cNvGrpSpPr/>
          <p:nvPr/>
        </p:nvGrpSpPr>
        <p:grpSpPr>
          <a:xfrm>
            <a:off x="10180076" y="5522472"/>
            <a:ext cx="752563" cy="752563"/>
            <a:chOff x="2522538" y="2108200"/>
            <a:chExt cx="376238" cy="376238"/>
          </a:xfrm>
          <a:solidFill>
            <a:schemeClr val="bg1"/>
          </a:solidFill>
        </p:grpSpPr>
        <p:sp>
          <p:nvSpPr>
            <p:cNvPr id="208" name="Freeform 54"/>
            <p:cNvSpPr>
              <a:spLocks/>
            </p:cNvSpPr>
            <p:nvPr/>
          </p:nvSpPr>
          <p:spPr bwMode="auto">
            <a:xfrm>
              <a:off x="2522538" y="2319338"/>
              <a:ext cx="163513" cy="71438"/>
            </a:xfrm>
            <a:custGeom>
              <a:avLst/>
              <a:gdLst>
                <a:gd name="T0" fmla="*/ 3 w 28"/>
                <a:gd name="T1" fmla="*/ 10 h 12"/>
                <a:gd name="T2" fmla="*/ 10 w 28"/>
                <a:gd name="T3" fmla="*/ 12 h 12"/>
                <a:gd name="T4" fmla="*/ 28 w 28"/>
                <a:gd name="T5" fmla="*/ 8 h 12"/>
                <a:gd name="T6" fmla="*/ 5 w 28"/>
                <a:gd name="T7" fmla="*/ 1 h 12"/>
                <a:gd name="T8" fmla="*/ 2 w 28"/>
                <a:gd name="T9" fmla="*/ 1 h 12"/>
                <a:gd name="T10" fmla="*/ 0 w 28"/>
                <a:gd name="T11" fmla="*/ 5 h 12"/>
                <a:gd name="T12" fmla="*/ 0 w 28"/>
                <a:gd name="T13" fmla="*/ 6 h 12"/>
                <a:gd name="T14" fmla="*/ 3 w 28"/>
                <a:gd name="T15" fmla="*/ 1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2">
                  <a:moveTo>
                    <a:pt x="3" y="10"/>
                  </a:moveTo>
                  <a:cubicBezTo>
                    <a:pt x="10" y="12"/>
                    <a:pt x="10" y="12"/>
                    <a:pt x="10" y="12"/>
                  </a:cubicBezTo>
                  <a:cubicBezTo>
                    <a:pt x="28" y="8"/>
                    <a:pt x="28" y="8"/>
                    <a:pt x="28" y="8"/>
                  </a:cubicBezTo>
                  <a:cubicBezTo>
                    <a:pt x="5" y="1"/>
                    <a:pt x="5" y="1"/>
                    <a:pt x="5" y="1"/>
                  </a:cubicBezTo>
                  <a:cubicBezTo>
                    <a:pt x="4" y="0"/>
                    <a:pt x="3" y="1"/>
                    <a:pt x="2" y="1"/>
                  </a:cubicBezTo>
                  <a:cubicBezTo>
                    <a:pt x="1" y="2"/>
                    <a:pt x="0" y="3"/>
                    <a:pt x="0" y="5"/>
                  </a:cubicBezTo>
                  <a:cubicBezTo>
                    <a:pt x="0" y="6"/>
                    <a:pt x="0" y="6"/>
                    <a:pt x="0" y="6"/>
                  </a:cubicBezTo>
                  <a:cubicBezTo>
                    <a:pt x="0" y="8"/>
                    <a:pt x="1" y="9"/>
                    <a:pt x="3" y="1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209" name="Freeform 55"/>
            <p:cNvSpPr>
              <a:spLocks/>
            </p:cNvSpPr>
            <p:nvPr/>
          </p:nvSpPr>
          <p:spPr bwMode="auto">
            <a:xfrm>
              <a:off x="2774950" y="2425700"/>
              <a:ext cx="123825" cy="58738"/>
            </a:xfrm>
            <a:custGeom>
              <a:avLst/>
              <a:gdLst>
                <a:gd name="T0" fmla="*/ 18 w 21"/>
                <a:gd name="T1" fmla="*/ 0 h 10"/>
                <a:gd name="T2" fmla="*/ 18 w 21"/>
                <a:gd name="T3" fmla="*/ 0 h 10"/>
                <a:gd name="T4" fmla="*/ 0 w 21"/>
                <a:gd name="T5" fmla="*/ 5 h 10"/>
                <a:gd name="T6" fmla="*/ 16 w 21"/>
                <a:gd name="T7" fmla="*/ 10 h 10"/>
                <a:gd name="T8" fmla="*/ 19 w 21"/>
                <a:gd name="T9" fmla="*/ 9 h 10"/>
                <a:gd name="T10" fmla="*/ 21 w 21"/>
                <a:gd name="T11" fmla="*/ 6 h 10"/>
                <a:gd name="T12" fmla="*/ 21 w 21"/>
                <a:gd name="T13" fmla="*/ 4 h 10"/>
                <a:gd name="T14" fmla="*/ 18 w 21"/>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0">
                  <a:moveTo>
                    <a:pt x="18" y="0"/>
                  </a:moveTo>
                  <a:cubicBezTo>
                    <a:pt x="18" y="0"/>
                    <a:pt x="18" y="0"/>
                    <a:pt x="18" y="0"/>
                  </a:cubicBezTo>
                  <a:cubicBezTo>
                    <a:pt x="0" y="5"/>
                    <a:pt x="0" y="5"/>
                    <a:pt x="0" y="5"/>
                  </a:cubicBezTo>
                  <a:cubicBezTo>
                    <a:pt x="16" y="10"/>
                    <a:pt x="16" y="10"/>
                    <a:pt x="16" y="10"/>
                  </a:cubicBezTo>
                  <a:cubicBezTo>
                    <a:pt x="17" y="10"/>
                    <a:pt x="18" y="10"/>
                    <a:pt x="19" y="9"/>
                  </a:cubicBezTo>
                  <a:cubicBezTo>
                    <a:pt x="20" y="8"/>
                    <a:pt x="21" y="7"/>
                    <a:pt x="21" y="6"/>
                  </a:cubicBezTo>
                  <a:cubicBezTo>
                    <a:pt x="21" y="4"/>
                    <a:pt x="21" y="4"/>
                    <a:pt x="21" y="4"/>
                  </a:cubicBezTo>
                  <a:cubicBezTo>
                    <a:pt x="21" y="2"/>
                    <a:pt x="20" y="1"/>
                    <a:pt x="1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210" name="Freeform 56"/>
            <p:cNvSpPr>
              <a:spLocks/>
            </p:cNvSpPr>
            <p:nvPr/>
          </p:nvSpPr>
          <p:spPr bwMode="auto">
            <a:xfrm>
              <a:off x="2522538" y="2343150"/>
              <a:ext cx="376238" cy="141288"/>
            </a:xfrm>
            <a:custGeom>
              <a:avLst/>
              <a:gdLst>
                <a:gd name="T0" fmla="*/ 62 w 64"/>
                <a:gd name="T1" fmla="*/ 1 h 24"/>
                <a:gd name="T2" fmla="*/ 60 w 64"/>
                <a:gd name="T3" fmla="*/ 0 h 24"/>
                <a:gd name="T4" fmla="*/ 59 w 64"/>
                <a:gd name="T5" fmla="*/ 0 h 24"/>
                <a:gd name="T6" fmla="*/ 3 w 64"/>
                <a:gd name="T7" fmla="*/ 14 h 24"/>
                <a:gd name="T8" fmla="*/ 0 w 64"/>
                <a:gd name="T9" fmla="*/ 18 h 24"/>
                <a:gd name="T10" fmla="*/ 0 w 64"/>
                <a:gd name="T11" fmla="*/ 20 h 24"/>
                <a:gd name="T12" fmla="*/ 2 w 64"/>
                <a:gd name="T13" fmla="*/ 23 h 24"/>
                <a:gd name="T14" fmla="*/ 4 w 64"/>
                <a:gd name="T15" fmla="*/ 24 h 24"/>
                <a:gd name="T16" fmla="*/ 5 w 64"/>
                <a:gd name="T17" fmla="*/ 24 h 24"/>
                <a:gd name="T18" fmla="*/ 61 w 64"/>
                <a:gd name="T19" fmla="*/ 10 h 24"/>
                <a:gd name="T20" fmla="*/ 64 w 64"/>
                <a:gd name="T21" fmla="*/ 6 h 24"/>
                <a:gd name="T22" fmla="*/ 64 w 64"/>
                <a:gd name="T23" fmla="*/ 4 h 24"/>
                <a:gd name="T24" fmla="*/ 62 w 64"/>
                <a:gd name="T25"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24">
                  <a:moveTo>
                    <a:pt x="62" y="1"/>
                  </a:moveTo>
                  <a:cubicBezTo>
                    <a:pt x="62" y="1"/>
                    <a:pt x="61" y="0"/>
                    <a:pt x="60" y="0"/>
                  </a:cubicBezTo>
                  <a:cubicBezTo>
                    <a:pt x="59" y="0"/>
                    <a:pt x="59" y="0"/>
                    <a:pt x="59" y="0"/>
                  </a:cubicBezTo>
                  <a:cubicBezTo>
                    <a:pt x="3" y="14"/>
                    <a:pt x="3" y="14"/>
                    <a:pt x="3" y="14"/>
                  </a:cubicBezTo>
                  <a:cubicBezTo>
                    <a:pt x="1" y="15"/>
                    <a:pt x="0" y="16"/>
                    <a:pt x="0" y="18"/>
                  </a:cubicBezTo>
                  <a:cubicBezTo>
                    <a:pt x="0" y="20"/>
                    <a:pt x="0" y="20"/>
                    <a:pt x="0" y="20"/>
                  </a:cubicBezTo>
                  <a:cubicBezTo>
                    <a:pt x="0" y="21"/>
                    <a:pt x="1" y="22"/>
                    <a:pt x="2" y="23"/>
                  </a:cubicBezTo>
                  <a:cubicBezTo>
                    <a:pt x="2" y="24"/>
                    <a:pt x="3" y="24"/>
                    <a:pt x="4" y="24"/>
                  </a:cubicBezTo>
                  <a:cubicBezTo>
                    <a:pt x="5" y="24"/>
                    <a:pt x="5" y="24"/>
                    <a:pt x="5" y="24"/>
                  </a:cubicBezTo>
                  <a:cubicBezTo>
                    <a:pt x="61" y="10"/>
                    <a:pt x="61" y="10"/>
                    <a:pt x="61" y="10"/>
                  </a:cubicBezTo>
                  <a:cubicBezTo>
                    <a:pt x="63" y="9"/>
                    <a:pt x="64" y="8"/>
                    <a:pt x="64" y="6"/>
                  </a:cubicBezTo>
                  <a:cubicBezTo>
                    <a:pt x="64" y="4"/>
                    <a:pt x="64" y="4"/>
                    <a:pt x="64" y="4"/>
                  </a:cubicBezTo>
                  <a:cubicBezTo>
                    <a:pt x="64" y="3"/>
                    <a:pt x="63" y="2"/>
                    <a:pt x="62"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211" name="Freeform 57"/>
            <p:cNvSpPr>
              <a:spLocks noEditPoints="1"/>
            </p:cNvSpPr>
            <p:nvPr/>
          </p:nvSpPr>
          <p:spPr bwMode="auto">
            <a:xfrm>
              <a:off x="2605088" y="2108200"/>
              <a:ext cx="217488" cy="258763"/>
            </a:xfrm>
            <a:custGeom>
              <a:avLst/>
              <a:gdLst>
                <a:gd name="T0" fmla="*/ 8 w 37"/>
                <a:gd name="T1" fmla="*/ 32 h 44"/>
                <a:gd name="T2" fmla="*/ 31 w 37"/>
                <a:gd name="T3" fmla="*/ 35 h 44"/>
                <a:gd name="T4" fmla="*/ 20 w 37"/>
                <a:gd name="T5" fmla="*/ 0 h 44"/>
                <a:gd name="T6" fmla="*/ 8 w 37"/>
                <a:gd name="T7" fmla="*/ 32 h 44"/>
                <a:gd name="T8" fmla="*/ 15 w 37"/>
                <a:gd name="T9" fmla="*/ 28 h 44"/>
                <a:gd name="T10" fmla="*/ 21 w 37"/>
                <a:gd name="T11" fmla="*/ 16 h 44"/>
                <a:gd name="T12" fmla="*/ 20 w 37"/>
                <a:gd name="T13" fmla="*/ 36 h 44"/>
                <a:gd name="T14" fmla="*/ 15 w 37"/>
                <a:gd name="T15" fmla="*/ 28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44">
                  <a:moveTo>
                    <a:pt x="8" y="32"/>
                  </a:moveTo>
                  <a:cubicBezTo>
                    <a:pt x="11" y="40"/>
                    <a:pt x="24" y="44"/>
                    <a:pt x="31" y="35"/>
                  </a:cubicBezTo>
                  <a:cubicBezTo>
                    <a:pt x="37" y="25"/>
                    <a:pt x="31" y="10"/>
                    <a:pt x="20" y="0"/>
                  </a:cubicBezTo>
                  <a:cubicBezTo>
                    <a:pt x="22" y="11"/>
                    <a:pt x="0" y="15"/>
                    <a:pt x="8" y="32"/>
                  </a:cubicBezTo>
                  <a:close/>
                  <a:moveTo>
                    <a:pt x="15" y="28"/>
                  </a:moveTo>
                  <a:cubicBezTo>
                    <a:pt x="17" y="26"/>
                    <a:pt x="21" y="24"/>
                    <a:pt x="21" y="16"/>
                  </a:cubicBezTo>
                  <a:cubicBezTo>
                    <a:pt x="31" y="22"/>
                    <a:pt x="27" y="38"/>
                    <a:pt x="20" y="36"/>
                  </a:cubicBezTo>
                  <a:cubicBezTo>
                    <a:pt x="13" y="35"/>
                    <a:pt x="13" y="30"/>
                    <a:pt x="15" y="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grpSp>
      <p:sp>
        <p:nvSpPr>
          <p:cNvPr id="212" name="Freeform 22"/>
          <p:cNvSpPr>
            <a:spLocks noEditPoints="1"/>
          </p:cNvSpPr>
          <p:nvPr/>
        </p:nvSpPr>
        <p:spPr bwMode="auto">
          <a:xfrm>
            <a:off x="13437253" y="3974515"/>
            <a:ext cx="695312" cy="695312"/>
          </a:xfrm>
          <a:custGeom>
            <a:avLst/>
            <a:gdLst>
              <a:gd name="T0" fmla="*/ 42 w 44"/>
              <a:gd name="T1" fmla="*/ 18 h 44"/>
              <a:gd name="T2" fmla="*/ 35 w 44"/>
              <a:gd name="T3" fmla="*/ 18 h 44"/>
              <a:gd name="T4" fmla="*/ 34 w 44"/>
              <a:gd name="T5" fmla="*/ 14 h 44"/>
              <a:gd name="T6" fmla="*/ 38 w 44"/>
              <a:gd name="T7" fmla="*/ 10 h 44"/>
              <a:gd name="T8" fmla="*/ 38 w 44"/>
              <a:gd name="T9" fmla="*/ 7 h 44"/>
              <a:gd name="T10" fmla="*/ 36 w 44"/>
              <a:gd name="T11" fmla="*/ 5 h 44"/>
              <a:gd name="T12" fmla="*/ 33 w 44"/>
              <a:gd name="T13" fmla="*/ 5 h 44"/>
              <a:gd name="T14" fmla="*/ 29 w 44"/>
              <a:gd name="T15" fmla="*/ 9 h 44"/>
              <a:gd name="T16" fmla="*/ 25 w 44"/>
              <a:gd name="T17" fmla="*/ 8 h 44"/>
              <a:gd name="T18" fmla="*/ 25 w 44"/>
              <a:gd name="T19" fmla="*/ 2 h 44"/>
              <a:gd name="T20" fmla="*/ 23 w 44"/>
              <a:gd name="T21" fmla="*/ 0 h 44"/>
              <a:gd name="T22" fmla="*/ 20 w 44"/>
              <a:gd name="T23" fmla="*/ 0 h 44"/>
              <a:gd name="T24" fmla="*/ 18 w 44"/>
              <a:gd name="T25" fmla="*/ 2 h 44"/>
              <a:gd name="T26" fmla="*/ 18 w 44"/>
              <a:gd name="T27" fmla="*/ 8 h 44"/>
              <a:gd name="T28" fmla="*/ 14 w 44"/>
              <a:gd name="T29" fmla="*/ 9 h 44"/>
              <a:gd name="T30" fmla="*/ 10 w 44"/>
              <a:gd name="T31" fmla="*/ 6 h 44"/>
              <a:gd name="T32" fmla="*/ 7 w 44"/>
              <a:gd name="T33" fmla="*/ 6 h 44"/>
              <a:gd name="T34" fmla="*/ 5 w 44"/>
              <a:gd name="T35" fmla="*/ 8 h 44"/>
              <a:gd name="T36" fmla="*/ 5 w 44"/>
              <a:gd name="T37" fmla="*/ 11 h 44"/>
              <a:gd name="T38" fmla="*/ 9 w 44"/>
              <a:gd name="T39" fmla="*/ 15 h 44"/>
              <a:gd name="T40" fmla="*/ 7 w 44"/>
              <a:gd name="T41" fmla="*/ 19 h 44"/>
              <a:gd name="T42" fmla="*/ 2 w 44"/>
              <a:gd name="T43" fmla="*/ 19 h 44"/>
              <a:gd name="T44" fmla="*/ 0 w 44"/>
              <a:gd name="T45" fmla="*/ 21 h 44"/>
              <a:gd name="T46" fmla="*/ 0 w 44"/>
              <a:gd name="T47" fmla="*/ 24 h 44"/>
              <a:gd name="T48" fmla="*/ 2 w 44"/>
              <a:gd name="T49" fmla="*/ 26 h 44"/>
              <a:gd name="T50" fmla="*/ 7 w 44"/>
              <a:gd name="T51" fmla="*/ 26 h 44"/>
              <a:gd name="T52" fmla="*/ 9 w 44"/>
              <a:gd name="T53" fmla="*/ 30 h 44"/>
              <a:gd name="T54" fmla="*/ 6 w 44"/>
              <a:gd name="T55" fmla="*/ 34 h 44"/>
              <a:gd name="T56" fmla="*/ 6 w 44"/>
              <a:gd name="T57" fmla="*/ 37 h 44"/>
              <a:gd name="T58" fmla="*/ 8 w 44"/>
              <a:gd name="T59" fmla="*/ 39 h 44"/>
              <a:gd name="T60" fmla="*/ 11 w 44"/>
              <a:gd name="T61" fmla="*/ 39 h 44"/>
              <a:gd name="T62" fmla="*/ 15 w 44"/>
              <a:gd name="T63" fmla="*/ 35 h 44"/>
              <a:gd name="T64" fmla="*/ 19 w 44"/>
              <a:gd name="T65" fmla="*/ 36 h 44"/>
              <a:gd name="T66" fmla="*/ 19 w 44"/>
              <a:gd name="T67" fmla="*/ 42 h 44"/>
              <a:gd name="T68" fmla="*/ 21 w 44"/>
              <a:gd name="T69" fmla="*/ 44 h 44"/>
              <a:gd name="T70" fmla="*/ 24 w 44"/>
              <a:gd name="T71" fmla="*/ 44 h 44"/>
              <a:gd name="T72" fmla="*/ 26 w 44"/>
              <a:gd name="T73" fmla="*/ 42 h 44"/>
              <a:gd name="T74" fmla="*/ 26 w 44"/>
              <a:gd name="T75" fmla="*/ 36 h 44"/>
              <a:gd name="T76" fmla="*/ 30 w 44"/>
              <a:gd name="T77" fmla="*/ 34 h 44"/>
              <a:gd name="T78" fmla="*/ 34 w 44"/>
              <a:gd name="T79" fmla="*/ 38 h 44"/>
              <a:gd name="T80" fmla="*/ 37 w 44"/>
              <a:gd name="T81" fmla="*/ 38 h 44"/>
              <a:gd name="T82" fmla="*/ 39 w 44"/>
              <a:gd name="T83" fmla="*/ 36 h 44"/>
              <a:gd name="T84" fmla="*/ 39 w 44"/>
              <a:gd name="T85" fmla="*/ 33 h 44"/>
              <a:gd name="T86" fmla="*/ 35 w 44"/>
              <a:gd name="T87" fmla="*/ 28 h 44"/>
              <a:gd name="T88" fmla="*/ 36 w 44"/>
              <a:gd name="T89" fmla="*/ 25 h 44"/>
              <a:gd name="T90" fmla="*/ 42 w 44"/>
              <a:gd name="T91" fmla="*/ 25 h 44"/>
              <a:gd name="T92" fmla="*/ 44 w 44"/>
              <a:gd name="T93" fmla="*/ 23 h 44"/>
              <a:gd name="T94" fmla="*/ 44 w 44"/>
              <a:gd name="T95" fmla="*/ 20 h 44"/>
              <a:gd name="T96" fmla="*/ 42 w 44"/>
              <a:gd name="T97" fmla="*/ 18 h 44"/>
              <a:gd name="T98" fmla="*/ 21 w 44"/>
              <a:gd name="T99" fmla="*/ 28 h 44"/>
              <a:gd name="T100" fmla="*/ 15 w 44"/>
              <a:gd name="T101" fmla="*/ 22 h 44"/>
              <a:gd name="T102" fmla="*/ 21 w 44"/>
              <a:gd name="T103" fmla="*/ 16 h 44"/>
              <a:gd name="T104" fmla="*/ 28 w 44"/>
              <a:gd name="T105" fmla="*/ 22 h 44"/>
              <a:gd name="T106" fmla="*/ 21 w 44"/>
              <a:gd name="T107" fmla="*/ 2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44">
                <a:moveTo>
                  <a:pt x="42" y="18"/>
                </a:moveTo>
                <a:cubicBezTo>
                  <a:pt x="35" y="18"/>
                  <a:pt x="35" y="18"/>
                  <a:pt x="35" y="18"/>
                </a:cubicBezTo>
                <a:cubicBezTo>
                  <a:pt x="35" y="17"/>
                  <a:pt x="35" y="15"/>
                  <a:pt x="34" y="14"/>
                </a:cubicBezTo>
                <a:cubicBezTo>
                  <a:pt x="38" y="10"/>
                  <a:pt x="38" y="10"/>
                  <a:pt x="38" y="10"/>
                </a:cubicBezTo>
                <a:cubicBezTo>
                  <a:pt x="39" y="9"/>
                  <a:pt x="39" y="8"/>
                  <a:pt x="38" y="7"/>
                </a:cubicBezTo>
                <a:cubicBezTo>
                  <a:pt x="36" y="5"/>
                  <a:pt x="36" y="5"/>
                  <a:pt x="36" y="5"/>
                </a:cubicBezTo>
                <a:cubicBezTo>
                  <a:pt x="35" y="4"/>
                  <a:pt x="34" y="4"/>
                  <a:pt x="33" y="5"/>
                </a:cubicBezTo>
                <a:cubicBezTo>
                  <a:pt x="29" y="9"/>
                  <a:pt x="29" y="9"/>
                  <a:pt x="29" y="9"/>
                </a:cubicBezTo>
                <a:cubicBezTo>
                  <a:pt x="28" y="9"/>
                  <a:pt x="26" y="8"/>
                  <a:pt x="25" y="8"/>
                </a:cubicBezTo>
                <a:cubicBezTo>
                  <a:pt x="25" y="2"/>
                  <a:pt x="25" y="2"/>
                  <a:pt x="25" y="2"/>
                </a:cubicBezTo>
                <a:cubicBezTo>
                  <a:pt x="25" y="1"/>
                  <a:pt x="24" y="0"/>
                  <a:pt x="23" y="0"/>
                </a:cubicBezTo>
                <a:cubicBezTo>
                  <a:pt x="20" y="0"/>
                  <a:pt x="20" y="0"/>
                  <a:pt x="20" y="0"/>
                </a:cubicBezTo>
                <a:cubicBezTo>
                  <a:pt x="19" y="0"/>
                  <a:pt x="18" y="1"/>
                  <a:pt x="18" y="2"/>
                </a:cubicBezTo>
                <a:cubicBezTo>
                  <a:pt x="18" y="8"/>
                  <a:pt x="18" y="8"/>
                  <a:pt x="18" y="8"/>
                </a:cubicBezTo>
                <a:cubicBezTo>
                  <a:pt x="16" y="8"/>
                  <a:pt x="15" y="9"/>
                  <a:pt x="14" y="9"/>
                </a:cubicBezTo>
                <a:cubicBezTo>
                  <a:pt x="10" y="6"/>
                  <a:pt x="10" y="6"/>
                  <a:pt x="10" y="6"/>
                </a:cubicBezTo>
                <a:cubicBezTo>
                  <a:pt x="9" y="5"/>
                  <a:pt x="8" y="5"/>
                  <a:pt x="7" y="6"/>
                </a:cubicBezTo>
                <a:cubicBezTo>
                  <a:pt x="5" y="8"/>
                  <a:pt x="5" y="8"/>
                  <a:pt x="5" y="8"/>
                </a:cubicBezTo>
                <a:cubicBezTo>
                  <a:pt x="4" y="9"/>
                  <a:pt x="4" y="10"/>
                  <a:pt x="5" y="11"/>
                </a:cubicBezTo>
                <a:cubicBezTo>
                  <a:pt x="9" y="15"/>
                  <a:pt x="9" y="15"/>
                  <a:pt x="9" y="15"/>
                </a:cubicBezTo>
                <a:cubicBezTo>
                  <a:pt x="8" y="16"/>
                  <a:pt x="7" y="17"/>
                  <a:pt x="7" y="19"/>
                </a:cubicBezTo>
                <a:cubicBezTo>
                  <a:pt x="2" y="19"/>
                  <a:pt x="2" y="19"/>
                  <a:pt x="2" y="19"/>
                </a:cubicBezTo>
                <a:cubicBezTo>
                  <a:pt x="1" y="19"/>
                  <a:pt x="0" y="20"/>
                  <a:pt x="0" y="21"/>
                </a:cubicBezTo>
                <a:cubicBezTo>
                  <a:pt x="0" y="24"/>
                  <a:pt x="0" y="24"/>
                  <a:pt x="0" y="24"/>
                </a:cubicBezTo>
                <a:cubicBezTo>
                  <a:pt x="0" y="25"/>
                  <a:pt x="1" y="26"/>
                  <a:pt x="2" y="26"/>
                </a:cubicBezTo>
                <a:cubicBezTo>
                  <a:pt x="7" y="26"/>
                  <a:pt x="7" y="26"/>
                  <a:pt x="7" y="26"/>
                </a:cubicBezTo>
                <a:cubicBezTo>
                  <a:pt x="8" y="28"/>
                  <a:pt x="8" y="29"/>
                  <a:pt x="9" y="30"/>
                </a:cubicBezTo>
                <a:cubicBezTo>
                  <a:pt x="6" y="34"/>
                  <a:pt x="6" y="34"/>
                  <a:pt x="6" y="34"/>
                </a:cubicBezTo>
                <a:cubicBezTo>
                  <a:pt x="5" y="35"/>
                  <a:pt x="5" y="36"/>
                  <a:pt x="6" y="37"/>
                </a:cubicBezTo>
                <a:cubicBezTo>
                  <a:pt x="8" y="39"/>
                  <a:pt x="8" y="39"/>
                  <a:pt x="8" y="39"/>
                </a:cubicBezTo>
                <a:cubicBezTo>
                  <a:pt x="9" y="40"/>
                  <a:pt x="10" y="40"/>
                  <a:pt x="11" y="39"/>
                </a:cubicBezTo>
                <a:cubicBezTo>
                  <a:pt x="15" y="35"/>
                  <a:pt x="15" y="35"/>
                  <a:pt x="15" y="35"/>
                </a:cubicBezTo>
                <a:cubicBezTo>
                  <a:pt x="16" y="36"/>
                  <a:pt x="18" y="36"/>
                  <a:pt x="19" y="36"/>
                </a:cubicBezTo>
                <a:cubicBezTo>
                  <a:pt x="19" y="42"/>
                  <a:pt x="19" y="42"/>
                  <a:pt x="19" y="42"/>
                </a:cubicBezTo>
                <a:cubicBezTo>
                  <a:pt x="19" y="43"/>
                  <a:pt x="20" y="44"/>
                  <a:pt x="21" y="44"/>
                </a:cubicBezTo>
                <a:cubicBezTo>
                  <a:pt x="24" y="44"/>
                  <a:pt x="24" y="44"/>
                  <a:pt x="24" y="44"/>
                </a:cubicBezTo>
                <a:cubicBezTo>
                  <a:pt x="25" y="44"/>
                  <a:pt x="26" y="43"/>
                  <a:pt x="26" y="42"/>
                </a:cubicBezTo>
                <a:cubicBezTo>
                  <a:pt x="26" y="36"/>
                  <a:pt x="26" y="36"/>
                  <a:pt x="26" y="36"/>
                </a:cubicBezTo>
                <a:cubicBezTo>
                  <a:pt x="28" y="35"/>
                  <a:pt x="29" y="35"/>
                  <a:pt x="30" y="34"/>
                </a:cubicBezTo>
                <a:cubicBezTo>
                  <a:pt x="34" y="38"/>
                  <a:pt x="34" y="38"/>
                  <a:pt x="34" y="38"/>
                </a:cubicBezTo>
                <a:cubicBezTo>
                  <a:pt x="35" y="39"/>
                  <a:pt x="36" y="39"/>
                  <a:pt x="37" y="38"/>
                </a:cubicBezTo>
                <a:cubicBezTo>
                  <a:pt x="39" y="36"/>
                  <a:pt x="39" y="36"/>
                  <a:pt x="39" y="36"/>
                </a:cubicBezTo>
                <a:cubicBezTo>
                  <a:pt x="40" y="35"/>
                  <a:pt x="40" y="34"/>
                  <a:pt x="39" y="33"/>
                </a:cubicBezTo>
                <a:cubicBezTo>
                  <a:pt x="35" y="28"/>
                  <a:pt x="35" y="28"/>
                  <a:pt x="35" y="28"/>
                </a:cubicBezTo>
                <a:cubicBezTo>
                  <a:pt x="35" y="27"/>
                  <a:pt x="35" y="26"/>
                  <a:pt x="36" y="25"/>
                </a:cubicBezTo>
                <a:cubicBezTo>
                  <a:pt x="42" y="25"/>
                  <a:pt x="42" y="25"/>
                  <a:pt x="42" y="25"/>
                </a:cubicBezTo>
                <a:cubicBezTo>
                  <a:pt x="43" y="25"/>
                  <a:pt x="44" y="24"/>
                  <a:pt x="44" y="23"/>
                </a:cubicBezTo>
                <a:cubicBezTo>
                  <a:pt x="44" y="20"/>
                  <a:pt x="44" y="20"/>
                  <a:pt x="44" y="20"/>
                </a:cubicBezTo>
                <a:cubicBezTo>
                  <a:pt x="44" y="19"/>
                  <a:pt x="43" y="18"/>
                  <a:pt x="42" y="18"/>
                </a:cubicBezTo>
                <a:close/>
                <a:moveTo>
                  <a:pt x="21" y="28"/>
                </a:moveTo>
                <a:cubicBezTo>
                  <a:pt x="18" y="28"/>
                  <a:pt x="15" y="25"/>
                  <a:pt x="15" y="22"/>
                </a:cubicBezTo>
                <a:cubicBezTo>
                  <a:pt x="15" y="19"/>
                  <a:pt x="18" y="16"/>
                  <a:pt x="21" y="16"/>
                </a:cubicBezTo>
                <a:cubicBezTo>
                  <a:pt x="25" y="16"/>
                  <a:pt x="28" y="19"/>
                  <a:pt x="28" y="22"/>
                </a:cubicBezTo>
                <a:cubicBezTo>
                  <a:pt x="28" y="25"/>
                  <a:pt x="25" y="28"/>
                  <a:pt x="21" y="28"/>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213" name="Freeform 102"/>
          <p:cNvSpPr>
            <a:spLocks noEditPoints="1"/>
          </p:cNvSpPr>
          <p:nvPr/>
        </p:nvSpPr>
        <p:spPr bwMode="auto">
          <a:xfrm>
            <a:off x="16654009" y="5492597"/>
            <a:ext cx="752563" cy="752563"/>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bg1"/>
          </a:solidFill>
          <a:ln>
            <a:noFill/>
          </a:ln>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grpSp>
        <p:nvGrpSpPr>
          <p:cNvPr id="214" name="Group 213"/>
          <p:cNvGrpSpPr/>
          <p:nvPr/>
        </p:nvGrpSpPr>
        <p:grpSpPr>
          <a:xfrm>
            <a:off x="19947007" y="3916530"/>
            <a:ext cx="657302" cy="752563"/>
            <a:chOff x="9953626" y="3624263"/>
            <a:chExt cx="328613" cy="376238"/>
          </a:xfrm>
          <a:solidFill>
            <a:schemeClr val="bg1"/>
          </a:solidFill>
        </p:grpSpPr>
        <p:sp>
          <p:nvSpPr>
            <p:cNvPr id="215" name="Freeform 98"/>
            <p:cNvSpPr>
              <a:spLocks noEditPoints="1"/>
            </p:cNvSpPr>
            <p:nvPr/>
          </p:nvSpPr>
          <p:spPr bwMode="auto">
            <a:xfrm>
              <a:off x="10023476" y="3624263"/>
              <a:ext cx="188913" cy="93663"/>
            </a:xfrm>
            <a:custGeom>
              <a:avLst/>
              <a:gdLst>
                <a:gd name="T0" fmla="*/ 32 w 32"/>
                <a:gd name="T1" fmla="*/ 8 h 16"/>
                <a:gd name="T2" fmla="*/ 24 w 32"/>
                <a:gd name="T3" fmla="*/ 8 h 16"/>
                <a:gd name="T4" fmla="*/ 16 w 32"/>
                <a:gd name="T5" fmla="*/ 0 h 16"/>
                <a:gd name="T6" fmla="*/ 8 w 32"/>
                <a:gd name="T7" fmla="*/ 8 h 16"/>
                <a:gd name="T8" fmla="*/ 0 w 32"/>
                <a:gd name="T9" fmla="*/ 8 h 16"/>
                <a:gd name="T10" fmla="*/ 0 w 32"/>
                <a:gd name="T11" fmla="*/ 16 h 16"/>
                <a:gd name="T12" fmla="*/ 32 w 32"/>
                <a:gd name="T13" fmla="*/ 16 h 16"/>
                <a:gd name="T14" fmla="*/ 32 w 32"/>
                <a:gd name="T15" fmla="*/ 8 h 16"/>
                <a:gd name="T16" fmla="*/ 16 w 32"/>
                <a:gd name="T17" fmla="*/ 12 h 16"/>
                <a:gd name="T18" fmla="*/ 12 w 32"/>
                <a:gd name="T19" fmla="*/ 8 h 16"/>
                <a:gd name="T20" fmla="*/ 16 w 32"/>
                <a:gd name="T21" fmla="*/ 4 h 16"/>
                <a:gd name="T22" fmla="*/ 20 w 32"/>
                <a:gd name="T23" fmla="*/ 8 h 16"/>
                <a:gd name="T24" fmla="*/ 16 w 32"/>
                <a:gd name="T2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6">
                  <a:moveTo>
                    <a:pt x="32" y="8"/>
                  </a:moveTo>
                  <a:cubicBezTo>
                    <a:pt x="24" y="8"/>
                    <a:pt x="24" y="8"/>
                    <a:pt x="24" y="8"/>
                  </a:cubicBezTo>
                  <a:cubicBezTo>
                    <a:pt x="24" y="4"/>
                    <a:pt x="20" y="0"/>
                    <a:pt x="16" y="0"/>
                  </a:cubicBezTo>
                  <a:cubicBezTo>
                    <a:pt x="12" y="0"/>
                    <a:pt x="8" y="4"/>
                    <a:pt x="8" y="8"/>
                  </a:cubicBezTo>
                  <a:cubicBezTo>
                    <a:pt x="0" y="8"/>
                    <a:pt x="0" y="8"/>
                    <a:pt x="0" y="8"/>
                  </a:cubicBezTo>
                  <a:cubicBezTo>
                    <a:pt x="0" y="16"/>
                    <a:pt x="0" y="16"/>
                    <a:pt x="0" y="16"/>
                  </a:cubicBezTo>
                  <a:cubicBezTo>
                    <a:pt x="32" y="16"/>
                    <a:pt x="32" y="16"/>
                    <a:pt x="32" y="16"/>
                  </a:cubicBezTo>
                  <a:lnTo>
                    <a:pt x="32" y="8"/>
                  </a:lnTo>
                  <a:close/>
                  <a:moveTo>
                    <a:pt x="16" y="12"/>
                  </a:moveTo>
                  <a:cubicBezTo>
                    <a:pt x="14" y="12"/>
                    <a:pt x="12" y="10"/>
                    <a:pt x="12" y="8"/>
                  </a:cubicBezTo>
                  <a:cubicBezTo>
                    <a:pt x="12" y="6"/>
                    <a:pt x="14" y="4"/>
                    <a:pt x="16" y="4"/>
                  </a:cubicBezTo>
                  <a:cubicBezTo>
                    <a:pt x="18" y="4"/>
                    <a:pt x="20" y="6"/>
                    <a:pt x="20" y="8"/>
                  </a:cubicBezTo>
                  <a:cubicBezTo>
                    <a:pt x="20" y="10"/>
                    <a:pt x="18" y="12"/>
                    <a:pt x="16" y="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sp>
          <p:nvSpPr>
            <p:cNvPr id="216" name="Freeform 99"/>
            <p:cNvSpPr>
              <a:spLocks noEditPoints="1"/>
            </p:cNvSpPr>
            <p:nvPr/>
          </p:nvSpPr>
          <p:spPr bwMode="auto">
            <a:xfrm>
              <a:off x="9953626" y="3671888"/>
              <a:ext cx="328613" cy="328613"/>
            </a:xfrm>
            <a:custGeom>
              <a:avLst/>
              <a:gdLst>
                <a:gd name="T0" fmla="*/ 178 w 207"/>
                <a:gd name="T1" fmla="*/ 0 h 207"/>
                <a:gd name="T2" fmla="*/ 178 w 207"/>
                <a:gd name="T3" fmla="*/ 44 h 207"/>
                <a:gd name="T4" fmla="*/ 29 w 207"/>
                <a:gd name="T5" fmla="*/ 44 h 207"/>
                <a:gd name="T6" fmla="*/ 29 w 207"/>
                <a:gd name="T7" fmla="*/ 0 h 207"/>
                <a:gd name="T8" fmla="*/ 0 w 207"/>
                <a:gd name="T9" fmla="*/ 0 h 207"/>
                <a:gd name="T10" fmla="*/ 0 w 207"/>
                <a:gd name="T11" fmla="*/ 207 h 207"/>
                <a:gd name="T12" fmla="*/ 207 w 207"/>
                <a:gd name="T13" fmla="*/ 207 h 207"/>
                <a:gd name="T14" fmla="*/ 207 w 207"/>
                <a:gd name="T15" fmla="*/ 0 h 207"/>
                <a:gd name="T16" fmla="*/ 178 w 207"/>
                <a:gd name="T17" fmla="*/ 0 h 207"/>
                <a:gd name="T18" fmla="*/ 96 w 207"/>
                <a:gd name="T19" fmla="*/ 174 h 207"/>
                <a:gd name="T20" fmla="*/ 85 w 207"/>
                <a:gd name="T21" fmla="*/ 166 h 207"/>
                <a:gd name="T22" fmla="*/ 44 w 207"/>
                <a:gd name="T23" fmla="*/ 122 h 207"/>
                <a:gd name="T24" fmla="*/ 67 w 207"/>
                <a:gd name="T25" fmla="*/ 103 h 207"/>
                <a:gd name="T26" fmla="*/ 96 w 207"/>
                <a:gd name="T27" fmla="*/ 133 h 207"/>
                <a:gd name="T28" fmla="*/ 155 w 207"/>
                <a:gd name="T29" fmla="*/ 74 h 207"/>
                <a:gd name="T30" fmla="*/ 178 w 207"/>
                <a:gd name="T31" fmla="*/ 96 h 207"/>
                <a:gd name="T32" fmla="*/ 96 w 207"/>
                <a:gd name="T33"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7" h="207">
                  <a:moveTo>
                    <a:pt x="178" y="0"/>
                  </a:moveTo>
                  <a:lnTo>
                    <a:pt x="178" y="44"/>
                  </a:lnTo>
                  <a:lnTo>
                    <a:pt x="29" y="44"/>
                  </a:lnTo>
                  <a:lnTo>
                    <a:pt x="29" y="0"/>
                  </a:lnTo>
                  <a:lnTo>
                    <a:pt x="0" y="0"/>
                  </a:lnTo>
                  <a:lnTo>
                    <a:pt x="0" y="207"/>
                  </a:lnTo>
                  <a:lnTo>
                    <a:pt x="207" y="207"/>
                  </a:lnTo>
                  <a:lnTo>
                    <a:pt x="207" y="0"/>
                  </a:lnTo>
                  <a:lnTo>
                    <a:pt x="178" y="0"/>
                  </a:lnTo>
                  <a:close/>
                  <a:moveTo>
                    <a:pt x="96" y="174"/>
                  </a:moveTo>
                  <a:lnTo>
                    <a:pt x="85" y="166"/>
                  </a:lnTo>
                  <a:lnTo>
                    <a:pt x="44" y="122"/>
                  </a:lnTo>
                  <a:lnTo>
                    <a:pt x="67" y="103"/>
                  </a:lnTo>
                  <a:lnTo>
                    <a:pt x="96" y="133"/>
                  </a:lnTo>
                  <a:lnTo>
                    <a:pt x="155" y="74"/>
                  </a:lnTo>
                  <a:lnTo>
                    <a:pt x="178" y="96"/>
                  </a:lnTo>
                  <a:lnTo>
                    <a:pt x="96" y="17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901" tIns="91451" rIns="182901" bIns="91451" numCol="1" anchor="t" anchorCtr="0" compatLnSpc="1">
              <a:prstTxWarp prst="textNoShape">
                <a:avLst/>
              </a:prstTxWarp>
            </a:bodyPr>
            <a:lstStyle/>
            <a:p>
              <a:pPr defTabSz="1828983"/>
              <a:endParaRPr lang="id-ID" sz="3600">
                <a:solidFill>
                  <a:prstClr val="black"/>
                </a:solidFill>
              </a:endParaRPr>
            </a:p>
          </p:txBody>
        </p:sp>
      </p:grpSp>
      <p:sp>
        <p:nvSpPr>
          <p:cNvPr id="3" name="Title 2">
            <a:extLst>
              <a:ext uri="{FF2B5EF4-FFF2-40B4-BE49-F238E27FC236}">
                <a16:creationId xmlns:a16="http://schemas.microsoft.com/office/drawing/2014/main" id="{9AC8990C-DF05-4F3F-9F9C-E4EAFB818211}"/>
              </a:ext>
            </a:extLst>
          </p:cNvPr>
          <p:cNvSpPr>
            <a:spLocks noGrp="1"/>
          </p:cNvSpPr>
          <p:nvPr>
            <p:ph type="title"/>
          </p:nvPr>
        </p:nvSpPr>
        <p:spPr/>
        <p:txBody>
          <a:bodyPr/>
          <a:lstStyle/>
          <a:p>
            <a:r>
              <a:rPr lang="en-US" sz="6600" dirty="0">
                <a:cs typeface="Lato Regular" charset="0"/>
              </a:rPr>
              <a:t>PROCESS STEPS</a:t>
            </a:r>
            <a:br>
              <a:rPr lang="en-US" b="1" dirty="0">
                <a:cs typeface="Lato Regular" charset="0"/>
              </a:rPr>
            </a:br>
            <a:endParaRPr lang="en-US" dirty="0"/>
          </a:p>
        </p:txBody>
      </p:sp>
    </p:spTree>
    <p:extLst>
      <p:ext uri="{BB962C8B-B14F-4D97-AF65-F5344CB8AC3E}">
        <p14:creationId xmlns:p14="http://schemas.microsoft.com/office/powerpoint/2010/main" val="1923725414"/>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p:cTn id="7" dur="500" fill="hold"/>
                                        <p:tgtEl>
                                          <p:spTgt spid="62"/>
                                        </p:tgtEl>
                                        <p:attrNameLst>
                                          <p:attrName>ppt_w</p:attrName>
                                        </p:attrNameLst>
                                      </p:cBhvr>
                                      <p:tavLst>
                                        <p:tav tm="0">
                                          <p:val>
                                            <p:fltVal val="0"/>
                                          </p:val>
                                        </p:tav>
                                        <p:tav tm="100000">
                                          <p:val>
                                            <p:strVal val="#ppt_w"/>
                                          </p:val>
                                        </p:tav>
                                      </p:tavLst>
                                    </p:anim>
                                    <p:anim calcmode="lin" valueType="num">
                                      <p:cBhvr>
                                        <p:cTn id="8" dur="500" fill="hold"/>
                                        <p:tgtEl>
                                          <p:spTgt spid="62"/>
                                        </p:tgtEl>
                                        <p:attrNameLst>
                                          <p:attrName>ppt_h</p:attrName>
                                        </p:attrNameLst>
                                      </p:cBhvr>
                                      <p:tavLst>
                                        <p:tav tm="0">
                                          <p:val>
                                            <p:fltVal val="0"/>
                                          </p:val>
                                        </p:tav>
                                        <p:tav tm="100000">
                                          <p:val>
                                            <p:strVal val="#ppt_h"/>
                                          </p:val>
                                        </p:tav>
                                      </p:tavLst>
                                    </p:anim>
                                    <p:animEffect transition="in" filter="fade">
                                      <p:cBhvr>
                                        <p:cTn id="9" dur="500"/>
                                        <p:tgtEl>
                                          <p:spTgt spid="62"/>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177"/>
                                        </p:tgtEl>
                                        <p:attrNameLst>
                                          <p:attrName>style.visibility</p:attrName>
                                        </p:attrNameLst>
                                      </p:cBhvr>
                                      <p:to>
                                        <p:strVal val="visible"/>
                                      </p:to>
                                    </p:set>
                                    <p:animEffect transition="in" filter="fade">
                                      <p:cBhvr>
                                        <p:cTn id="12" dur="500"/>
                                        <p:tgtEl>
                                          <p:spTgt spid="177"/>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49"/>
                                        </p:tgtEl>
                                        <p:attrNameLst>
                                          <p:attrName>style.visibility</p:attrName>
                                        </p:attrNameLst>
                                      </p:cBhvr>
                                      <p:to>
                                        <p:strVal val="visible"/>
                                      </p:to>
                                    </p:set>
                                    <p:animEffect transition="in" filter="fade">
                                      <p:cBhvr>
                                        <p:cTn id="16" dur="500"/>
                                        <p:tgtEl>
                                          <p:spTgt spid="49"/>
                                        </p:tgtEl>
                                      </p:cBhvr>
                                    </p:animEffec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fltVal val="0"/>
                                          </p:val>
                                        </p:tav>
                                        <p:tav tm="100000">
                                          <p:val>
                                            <p:strVal val="#ppt_w"/>
                                          </p:val>
                                        </p:tav>
                                      </p:tavLst>
                                    </p:anim>
                                    <p:anim calcmode="lin" valueType="num">
                                      <p:cBhvr>
                                        <p:cTn id="21" dur="500" fill="hold"/>
                                        <p:tgtEl>
                                          <p:spTgt spid="8"/>
                                        </p:tgtEl>
                                        <p:attrNameLst>
                                          <p:attrName>ppt_h</p:attrName>
                                        </p:attrNameLst>
                                      </p:cBhvr>
                                      <p:tavLst>
                                        <p:tav tm="0">
                                          <p:val>
                                            <p:fltVal val="0"/>
                                          </p:val>
                                        </p:tav>
                                        <p:tav tm="100000">
                                          <p:val>
                                            <p:strVal val="#ppt_h"/>
                                          </p:val>
                                        </p:tav>
                                      </p:tavLst>
                                    </p:anim>
                                    <p:animEffect transition="in" filter="fade">
                                      <p:cBhvr>
                                        <p:cTn id="22" dur="500"/>
                                        <p:tgtEl>
                                          <p:spTgt spid="8"/>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par>
                          <p:cTn id="29" fill="hold">
                            <p:stCondLst>
                              <p:cond delay="2500"/>
                            </p:stCondLst>
                            <p:childTnLst>
                              <p:par>
                                <p:cTn id="30" presetID="53" presetClass="entr" presetSubtype="16" fill="hold" nodeType="afterEffect">
                                  <p:stCondLst>
                                    <p:cond delay="0"/>
                                  </p:stCondLst>
                                  <p:childTnLst>
                                    <p:set>
                                      <p:cBhvr>
                                        <p:cTn id="31" dur="1" fill="hold">
                                          <p:stCondLst>
                                            <p:cond delay="0"/>
                                          </p:stCondLst>
                                        </p:cTn>
                                        <p:tgtEl>
                                          <p:spTgt spid="193"/>
                                        </p:tgtEl>
                                        <p:attrNameLst>
                                          <p:attrName>style.visibility</p:attrName>
                                        </p:attrNameLst>
                                      </p:cBhvr>
                                      <p:to>
                                        <p:strVal val="visible"/>
                                      </p:to>
                                    </p:set>
                                    <p:anim calcmode="lin" valueType="num">
                                      <p:cBhvr>
                                        <p:cTn id="32" dur="500" fill="hold"/>
                                        <p:tgtEl>
                                          <p:spTgt spid="193"/>
                                        </p:tgtEl>
                                        <p:attrNameLst>
                                          <p:attrName>ppt_w</p:attrName>
                                        </p:attrNameLst>
                                      </p:cBhvr>
                                      <p:tavLst>
                                        <p:tav tm="0">
                                          <p:val>
                                            <p:fltVal val="0"/>
                                          </p:val>
                                        </p:tav>
                                        <p:tav tm="100000">
                                          <p:val>
                                            <p:strVal val="#ppt_w"/>
                                          </p:val>
                                        </p:tav>
                                      </p:tavLst>
                                    </p:anim>
                                    <p:anim calcmode="lin" valueType="num">
                                      <p:cBhvr>
                                        <p:cTn id="33" dur="500" fill="hold"/>
                                        <p:tgtEl>
                                          <p:spTgt spid="193"/>
                                        </p:tgtEl>
                                        <p:attrNameLst>
                                          <p:attrName>ppt_h</p:attrName>
                                        </p:attrNameLst>
                                      </p:cBhvr>
                                      <p:tavLst>
                                        <p:tav tm="0">
                                          <p:val>
                                            <p:fltVal val="0"/>
                                          </p:val>
                                        </p:tav>
                                        <p:tav tm="100000">
                                          <p:val>
                                            <p:strVal val="#ppt_h"/>
                                          </p:val>
                                        </p:tav>
                                      </p:tavLst>
                                    </p:anim>
                                    <p:animEffect transition="in" filter="fade">
                                      <p:cBhvr>
                                        <p:cTn id="34" dur="500"/>
                                        <p:tgtEl>
                                          <p:spTgt spid="193"/>
                                        </p:tgtEl>
                                      </p:cBhvr>
                                    </p:animEffect>
                                  </p:childTnLst>
                                </p:cTn>
                              </p:par>
                            </p:childTnLst>
                          </p:cTn>
                        </p:par>
                        <p:par>
                          <p:cTn id="35" fill="hold">
                            <p:stCondLst>
                              <p:cond delay="3000"/>
                            </p:stCondLst>
                            <p:childTnLst>
                              <p:par>
                                <p:cTn id="36" presetID="10" presetClass="entr" presetSubtype="0" fill="hold" grpId="0" nodeType="afterEffect">
                                  <p:stCondLst>
                                    <p:cond delay="0"/>
                                  </p:stCondLst>
                                  <p:childTnLst>
                                    <p:set>
                                      <p:cBhvr>
                                        <p:cTn id="37" dur="1" fill="hold">
                                          <p:stCondLst>
                                            <p:cond delay="0"/>
                                          </p:stCondLst>
                                        </p:cTn>
                                        <p:tgtEl>
                                          <p:spTgt spid="178"/>
                                        </p:tgtEl>
                                        <p:attrNameLst>
                                          <p:attrName>style.visibility</p:attrName>
                                        </p:attrNameLst>
                                      </p:cBhvr>
                                      <p:to>
                                        <p:strVal val="visible"/>
                                      </p:to>
                                    </p:set>
                                    <p:animEffect transition="in" filter="fade">
                                      <p:cBhvr>
                                        <p:cTn id="38" dur="500"/>
                                        <p:tgtEl>
                                          <p:spTgt spid="178"/>
                                        </p:tgtEl>
                                      </p:cBhvr>
                                    </p:animEffect>
                                  </p:childTnLst>
                                </p:cTn>
                              </p:par>
                            </p:childTnLst>
                          </p:cTn>
                        </p:par>
                        <p:par>
                          <p:cTn id="39" fill="hold">
                            <p:stCondLst>
                              <p:cond delay="3500"/>
                            </p:stCondLst>
                            <p:childTnLst>
                              <p:par>
                                <p:cTn id="40" presetID="53" presetClass="entr" presetSubtype="16" fill="hold" nodeType="afterEffect">
                                  <p:stCondLst>
                                    <p:cond delay="0"/>
                                  </p:stCondLst>
                                  <p:childTnLst>
                                    <p:set>
                                      <p:cBhvr>
                                        <p:cTn id="41" dur="1" fill="hold">
                                          <p:stCondLst>
                                            <p:cond delay="0"/>
                                          </p:stCondLst>
                                        </p:cTn>
                                        <p:tgtEl>
                                          <p:spTgt spid="512"/>
                                        </p:tgtEl>
                                        <p:attrNameLst>
                                          <p:attrName>style.visibility</p:attrName>
                                        </p:attrNameLst>
                                      </p:cBhvr>
                                      <p:to>
                                        <p:strVal val="visible"/>
                                      </p:to>
                                    </p:set>
                                    <p:anim calcmode="lin" valueType="num">
                                      <p:cBhvr>
                                        <p:cTn id="42" dur="500" fill="hold"/>
                                        <p:tgtEl>
                                          <p:spTgt spid="512"/>
                                        </p:tgtEl>
                                        <p:attrNameLst>
                                          <p:attrName>ppt_w</p:attrName>
                                        </p:attrNameLst>
                                      </p:cBhvr>
                                      <p:tavLst>
                                        <p:tav tm="0">
                                          <p:val>
                                            <p:fltVal val="0"/>
                                          </p:val>
                                        </p:tav>
                                        <p:tav tm="100000">
                                          <p:val>
                                            <p:strVal val="#ppt_w"/>
                                          </p:val>
                                        </p:tav>
                                      </p:tavLst>
                                    </p:anim>
                                    <p:anim calcmode="lin" valueType="num">
                                      <p:cBhvr>
                                        <p:cTn id="43" dur="500" fill="hold"/>
                                        <p:tgtEl>
                                          <p:spTgt spid="512"/>
                                        </p:tgtEl>
                                        <p:attrNameLst>
                                          <p:attrName>ppt_h</p:attrName>
                                        </p:attrNameLst>
                                      </p:cBhvr>
                                      <p:tavLst>
                                        <p:tav tm="0">
                                          <p:val>
                                            <p:fltVal val="0"/>
                                          </p:val>
                                        </p:tav>
                                        <p:tav tm="100000">
                                          <p:val>
                                            <p:strVal val="#ppt_h"/>
                                          </p:val>
                                        </p:tav>
                                      </p:tavLst>
                                    </p:anim>
                                    <p:animEffect transition="in" filter="fade">
                                      <p:cBhvr>
                                        <p:cTn id="44" dur="500"/>
                                        <p:tgtEl>
                                          <p:spTgt spid="51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81"/>
                                        </p:tgtEl>
                                        <p:attrNameLst>
                                          <p:attrName>style.visibility</p:attrName>
                                        </p:attrNameLst>
                                      </p:cBhvr>
                                      <p:to>
                                        <p:strVal val="visible"/>
                                      </p:to>
                                    </p:set>
                                    <p:animEffect transition="in" filter="fade">
                                      <p:cBhvr>
                                        <p:cTn id="47" dur="500"/>
                                        <p:tgtEl>
                                          <p:spTgt spid="181"/>
                                        </p:tgtEl>
                                      </p:cBhvr>
                                    </p:animEffect>
                                  </p:childTnLst>
                                </p:cTn>
                              </p:par>
                            </p:childTnLst>
                          </p:cTn>
                        </p:par>
                        <p:par>
                          <p:cTn id="48" fill="hold">
                            <p:stCondLst>
                              <p:cond delay="4000"/>
                            </p:stCondLst>
                            <p:childTnLst>
                              <p:par>
                                <p:cTn id="49" presetID="10" presetClass="entr" presetSubtype="0" fill="hold" nodeType="afterEffect">
                                  <p:stCondLst>
                                    <p:cond delay="0"/>
                                  </p:stCondLst>
                                  <p:childTnLst>
                                    <p:set>
                                      <p:cBhvr>
                                        <p:cTn id="50" dur="1" fill="hold">
                                          <p:stCondLst>
                                            <p:cond delay="0"/>
                                          </p:stCondLst>
                                        </p:cTn>
                                        <p:tgtEl>
                                          <p:spTgt spid="69"/>
                                        </p:tgtEl>
                                        <p:attrNameLst>
                                          <p:attrName>style.visibility</p:attrName>
                                        </p:attrNameLst>
                                      </p:cBhvr>
                                      <p:to>
                                        <p:strVal val="visible"/>
                                      </p:to>
                                    </p:set>
                                    <p:animEffect transition="in" filter="fade">
                                      <p:cBhvr>
                                        <p:cTn id="51" dur="500"/>
                                        <p:tgtEl>
                                          <p:spTgt spid="69"/>
                                        </p:tgtEl>
                                      </p:cBhvr>
                                    </p:animEffect>
                                  </p:childTnLst>
                                </p:cTn>
                              </p:par>
                            </p:childTnLst>
                          </p:cTn>
                        </p:par>
                        <p:par>
                          <p:cTn id="52" fill="hold">
                            <p:stCondLst>
                              <p:cond delay="4500"/>
                            </p:stCondLst>
                            <p:childTnLst>
                              <p:par>
                                <p:cTn id="53" presetID="53" presetClass="entr" presetSubtype="16" fill="hold" nodeType="afterEffect">
                                  <p:stCondLst>
                                    <p:cond delay="0"/>
                                  </p:stCondLst>
                                  <p:childTnLst>
                                    <p:set>
                                      <p:cBhvr>
                                        <p:cTn id="54" dur="1" fill="hold">
                                          <p:stCondLst>
                                            <p:cond delay="0"/>
                                          </p:stCondLst>
                                        </p:cTn>
                                        <p:tgtEl>
                                          <p:spTgt spid="66"/>
                                        </p:tgtEl>
                                        <p:attrNameLst>
                                          <p:attrName>style.visibility</p:attrName>
                                        </p:attrNameLst>
                                      </p:cBhvr>
                                      <p:to>
                                        <p:strVal val="visible"/>
                                      </p:to>
                                    </p:set>
                                    <p:anim calcmode="lin" valueType="num">
                                      <p:cBhvr>
                                        <p:cTn id="55" dur="500" fill="hold"/>
                                        <p:tgtEl>
                                          <p:spTgt spid="66"/>
                                        </p:tgtEl>
                                        <p:attrNameLst>
                                          <p:attrName>ppt_w</p:attrName>
                                        </p:attrNameLst>
                                      </p:cBhvr>
                                      <p:tavLst>
                                        <p:tav tm="0">
                                          <p:val>
                                            <p:fltVal val="0"/>
                                          </p:val>
                                        </p:tav>
                                        <p:tav tm="100000">
                                          <p:val>
                                            <p:strVal val="#ppt_w"/>
                                          </p:val>
                                        </p:tav>
                                      </p:tavLst>
                                    </p:anim>
                                    <p:anim calcmode="lin" valueType="num">
                                      <p:cBhvr>
                                        <p:cTn id="56" dur="500" fill="hold"/>
                                        <p:tgtEl>
                                          <p:spTgt spid="66"/>
                                        </p:tgtEl>
                                        <p:attrNameLst>
                                          <p:attrName>ppt_h</p:attrName>
                                        </p:attrNameLst>
                                      </p:cBhvr>
                                      <p:tavLst>
                                        <p:tav tm="0">
                                          <p:val>
                                            <p:fltVal val="0"/>
                                          </p:val>
                                        </p:tav>
                                        <p:tav tm="100000">
                                          <p:val>
                                            <p:strVal val="#ppt_h"/>
                                          </p:val>
                                        </p:tav>
                                      </p:tavLst>
                                    </p:anim>
                                    <p:animEffect transition="in" filter="fade">
                                      <p:cBhvr>
                                        <p:cTn id="57" dur="500"/>
                                        <p:tgtEl>
                                          <p:spTgt spid="66"/>
                                        </p:tgtEl>
                                      </p:cBhvr>
                                    </p:animEffect>
                                  </p:childTnLst>
                                </p:cTn>
                              </p:par>
                            </p:childTnLst>
                          </p:cTn>
                        </p:par>
                        <p:par>
                          <p:cTn id="58" fill="hold">
                            <p:stCondLst>
                              <p:cond delay="5000"/>
                            </p:stCondLst>
                            <p:childTnLst>
                              <p:par>
                                <p:cTn id="59" presetID="42" presetClass="entr" presetSubtype="0" fill="hold" grpId="0" nodeType="afterEffect">
                                  <p:stCondLst>
                                    <p:cond delay="0"/>
                                  </p:stCondLst>
                                  <p:childTnLst>
                                    <p:set>
                                      <p:cBhvr>
                                        <p:cTn id="60" dur="1" fill="hold">
                                          <p:stCondLst>
                                            <p:cond delay="0"/>
                                          </p:stCondLst>
                                        </p:cTn>
                                        <p:tgtEl>
                                          <p:spTgt spid="65"/>
                                        </p:tgtEl>
                                        <p:attrNameLst>
                                          <p:attrName>style.visibility</p:attrName>
                                        </p:attrNameLst>
                                      </p:cBhvr>
                                      <p:to>
                                        <p:strVal val="visible"/>
                                      </p:to>
                                    </p:set>
                                    <p:animEffect transition="in" filter="fade">
                                      <p:cBhvr>
                                        <p:cTn id="61" dur="1000"/>
                                        <p:tgtEl>
                                          <p:spTgt spid="65"/>
                                        </p:tgtEl>
                                      </p:cBhvr>
                                    </p:animEffect>
                                    <p:anim calcmode="lin" valueType="num">
                                      <p:cBhvr>
                                        <p:cTn id="62" dur="1000" fill="hold"/>
                                        <p:tgtEl>
                                          <p:spTgt spid="65"/>
                                        </p:tgtEl>
                                        <p:attrNameLst>
                                          <p:attrName>ppt_x</p:attrName>
                                        </p:attrNameLst>
                                      </p:cBhvr>
                                      <p:tavLst>
                                        <p:tav tm="0">
                                          <p:val>
                                            <p:strVal val="#ppt_x"/>
                                          </p:val>
                                        </p:tav>
                                        <p:tav tm="100000">
                                          <p:val>
                                            <p:strVal val="#ppt_x"/>
                                          </p:val>
                                        </p:tav>
                                      </p:tavLst>
                                    </p:anim>
                                    <p:anim calcmode="lin" valueType="num">
                                      <p:cBhvr>
                                        <p:cTn id="63" dur="1000" fill="hold"/>
                                        <p:tgtEl>
                                          <p:spTgt spid="65"/>
                                        </p:tgtEl>
                                        <p:attrNameLst>
                                          <p:attrName>ppt_y</p:attrName>
                                        </p:attrNameLst>
                                      </p:cBhvr>
                                      <p:tavLst>
                                        <p:tav tm="0">
                                          <p:val>
                                            <p:strVal val="#ppt_y+.1"/>
                                          </p:val>
                                        </p:tav>
                                        <p:tav tm="100000">
                                          <p:val>
                                            <p:strVal val="#ppt_y"/>
                                          </p:val>
                                        </p:tav>
                                      </p:tavLst>
                                    </p:anim>
                                  </p:childTnLst>
                                </p:cTn>
                              </p:par>
                            </p:childTnLst>
                          </p:cTn>
                        </p:par>
                        <p:par>
                          <p:cTn id="64" fill="hold">
                            <p:stCondLst>
                              <p:cond delay="6000"/>
                            </p:stCondLst>
                            <p:childTnLst>
                              <p:par>
                                <p:cTn id="65" presetID="53" presetClass="entr" presetSubtype="16" fill="hold" nodeType="afterEffect">
                                  <p:stCondLst>
                                    <p:cond delay="0"/>
                                  </p:stCondLst>
                                  <p:childTnLst>
                                    <p:set>
                                      <p:cBhvr>
                                        <p:cTn id="66" dur="1" fill="hold">
                                          <p:stCondLst>
                                            <p:cond delay="0"/>
                                          </p:stCondLst>
                                        </p:cTn>
                                        <p:tgtEl>
                                          <p:spTgt spid="199"/>
                                        </p:tgtEl>
                                        <p:attrNameLst>
                                          <p:attrName>style.visibility</p:attrName>
                                        </p:attrNameLst>
                                      </p:cBhvr>
                                      <p:to>
                                        <p:strVal val="visible"/>
                                      </p:to>
                                    </p:set>
                                    <p:anim calcmode="lin" valueType="num">
                                      <p:cBhvr>
                                        <p:cTn id="67" dur="500" fill="hold"/>
                                        <p:tgtEl>
                                          <p:spTgt spid="199"/>
                                        </p:tgtEl>
                                        <p:attrNameLst>
                                          <p:attrName>ppt_w</p:attrName>
                                        </p:attrNameLst>
                                      </p:cBhvr>
                                      <p:tavLst>
                                        <p:tav tm="0">
                                          <p:val>
                                            <p:fltVal val="0"/>
                                          </p:val>
                                        </p:tav>
                                        <p:tav tm="100000">
                                          <p:val>
                                            <p:strVal val="#ppt_w"/>
                                          </p:val>
                                        </p:tav>
                                      </p:tavLst>
                                    </p:anim>
                                    <p:anim calcmode="lin" valueType="num">
                                      <p:cBhvr>
                                        <p:cTn id="68" dur="500" fill="hold"/>
                                        <p:tgtEl>
                                          <p:spTgt spid="199"/>
                                        </p:tgtEl>
                                        <p:attrNameLst>
                                          <p:attrName>ppt_h</p:attrName>
                                        </p:attrNameLst>
                                      </p:cBhvr>
                                      <p:tavLst>
                                        <p:tav tm="0">
                                          <p:val>
                                            <p:fltVal val="0"/>
                                          </p:val>
                                        </p:tav>
                                        <p:tav tm="100000">
                                          <p:val>
                                            <p:strVal val="#ppt_h"/>
                                          </p:val>
                                        </p:tav>
                                      </p:tavLst>
                                    </p:anim>
                                    <p:animEffect transition="in" filter="fade">
                                      <p:cBhvr>
                                        <p:cTn id="69" dur="500"/>
                                        <p:tgtEl>
                                          <p:spTgt spid="199"/>
                                        </p:tgtEl>
                                      </p:cBhvr>
                                    </p:animEffect>
                                  </p:childTnLst>
                                </p:cTn>
                              </p:par>
                            </p:childTnLst>
                          </p:cTn>
                        </p:par>
                        <p:par>
                          <p:cTn id="70" fill="hold">
                            <p:stCondLst>
                              <p:cond delay="6500"/>
                            </p:stCondLst>
                            <p:childTnLst>
                              <p:par>
                                <p:cTn id="71" presetID="10" presetClass="entr" presetSubtype="0" fill="hold" grpId="0" nodeType="afterEffect">
                                  <p:stCondLst>
                                    <p:cond delay="0"/>
                                  </p:stCondLst>
                                  <p:childTnLst>
                                    <p:set>
                                      <p:cBhvr>
                                        <p:cTn id="72" dur="1" fill="hold">
                                          <p:stCondLst>
                                            <p:cond delay="0"/>
                                          </p:stCondLst>
                                        </p:cTn>
                                        <p:tgtEl>
                                          <p:spTgt spid="189"/>
                                        </p:tgtEl>
                                        <p:attrNameLst>
                                          <p:attrName>style.visibility</p:attrName>
                                        </p:attrNameLst>
                                      </p:cBhvr>
                                      <p:to>
                                        <p:strVal val="visible"/>
                                      </p:to>
                                    </p:set>
                                    <p:animEffect transition="in" filter="fade">
                                      <p:cBhvr>
                                        <p:cTn id="73" dur="500"/>
                                        <p:tgtEl>
                                          <p:spTgt spid="189"/>
                                        </p:tgtEl>
                                      </p:cBhvr>
                                    </p:animEffect>
                                  </p:childTnLst>
                                </p:cTn>
                              </p:par>
                            </p:childTnLst>
                          </p:cTn>
                        </p:par>
                        <p:par>
                          <p:cTn id="74" fill="hold">
                            <p:stCondLst>
                              <p:cond delay="7000"/>
                            </p:stCondLst>
                            <p:childTnLst>
                              <p:par>
                                <p:cTn id="75" presetID="53" presetClass="entr" presetSubtype="16" fill="hold" nodeType="afterEffect">
                                  <p:stCondLst>
                                    <p:cond delay="0"/>
                                  </p:stCondLst>
                                  <p:childTnLst>
                                    <p:set>
                                      <p:cBhvr>
                                        <p:cTn id="76" dur="1" fill="hold">
                                          <p:stCondLst>
                                            <p:cond delay="0"/>
                                          </p:stCondLst>
                                        </p:cTn>
                                        <p:tgtEl>
                                          <p:spTgt spid="513"/>
                                        </p:tgtEl>
                                        <p:attrNameLst>
                                          <p:attrName>style.visibility</p:attrName>
                                        </p:attrNameLst>
                                      </p:cBhvr>
                                      <p:to>
                                        <p:strVal val="visible"/>
                                      </p:to>
                                    </p:set>
                                    <p:anim calcmode="lin" valueType="num">
                                      <p:cBhvr>
                                        <p:cTn id="77" dur="500" fill="hold"/>
                                        <p:tgtEl>
                                          <p:spTgt spid="513"/>
                                        </p:tgtEl>
                                        <p:attrNameLst>
                                          <p:attrName>ppt_w</p:attrName>
                                        </p:attrNameLst>
                                      </p:cBhvr>
                                      <p:tavLst>
                                        <p:tav tm="0">
                                          <p:val>
                                            <p:fltVal val="0"/>
                                          </p:val>
                                        </p:tav>
                                        <p:tav tm="100000">
                                          <p:val>
                                            <p:strVal val="#ppt_w"/>
                                          </p:val>
                                        </p:tav>
                                      </p:tavLst>
                                    </p:anim>
                                    <p:anim calcmode="lin" valueType="num">
                                      <p:cBhvr>
                                        <p:cTn id="78" dur="500" fill="hold"/>
                                        <p:tgtEl>
                                          <p:spTgt spid="513"/>
                                        </p:tgtEl>
                                        <p:attrNameLst>
                                          <p:attrName>ppt_h</p:attrName>
                                        </p:attrNameLst>
                                      </p:cBhvr>
                                      <p:tavLst>
                                        <p:tav tm="0">
                                          <p:val>
                                            <p:fltVal val="0"/>
                                          </p:val>
                                        </p:tav>
                                        <p:tav tm="100000">
                                          <p:val>
                                            <p:strVal val="#ppt_h"/>
                                          </p:val>
                                        </p:tav>
                                      </p:tavLst>
                                    </p:anim>
                                    <p:animEffect transition="in" filter="fade">
                                      <p:cBhvr>
                                        <p:cTn id="79" dur="500"/>
                                        <p:tgtEl>
                                          <p:spTgt spid="513"/>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82"/>
                                        </p:tgtEl>
                                        <p:attrNameLst>
                                          <p:attrName>style.visibility</p:attrName>
                                        </p:attrNameLst>
                                      </p:cBhvr>
                                      <p:to>
                                        <p:strVal val="visible"/>
                                      </p:to>
                                    </p:set>
                                    <p:animEffect transition="in" filter="fade">
                                      <p:cBhvr>
                                        <p:cTn id="82" dur="500"/>
                                        <p:tgtEl>
                                          <p:spTgt spid="182"/>
                                        </p:tgtEl>
                                      </p:cBhvr>
                                    </p:animEffect>
                                  </p:childTnLst>
                                </p:cTn>
                              </p:par>
                            </p:childTnLst>
                          </p:cTn>
                        </p:par>
                        <p:par>
                          <p:cTn id="83" fill="hold">
                            <p:stCondLst>
                              <p:cond delay="7500"/>
                            </p:stCondLst>
                            <p:childTnLst>
                              <p:par>
                                <p:cTn id="84" presetID="10" presetClass="entr" presetSubtype="0" fill="hold" nodeType="afterEffect">
                                  <p:stCondLst>
                                    <p:cond delay="0"/>
                                  </p:stCondLst>
                                  <p:childTnLst>
                                    <p:set>
                                      <p:cBhvr>
                                        <p:cTn id="85" dur="1" fill="hold">
                                          <p:stCondLst>
                                            <p:cond delay="0"/>
                                          </p:stCondLst>
                                        </p:cTn>
                                        <p:tgtEl>
                                          <p:spTgt spid="100"/>
                                        </p:tgtEl>
                                        <p:attrNameLst>
                                          <p:attrName>style.visibility</p:attrName>
                                        </p:attrNameLst>
                                      </p:cBhvr>
                                      <p:to>
                                        <p:strVal val="visible"/>
                                      </p:to>
                                    </p:set>
                                    <p:animEffect transition="in" filter="fade">
                                      <p:cBhvr>
                                        <p:cTn id="86" dur="500"/>
                                        <p:tgtEl>
                                          <p:spTgt spid="100"/>
                                        </p:tgtEl>
                                      </p:cBhvr>
                                    </p:animEffect>
                                  </p:childTnLst>
                                </p:cTn>
                              </p:par>
                            </p:childTnLst>
                          </p:cTn>
                        </p:par>
                        <p:par>
                          <p:cTn id="87" fill="hold">
                            <p:stCondLst>
                              <p:cond delay="8000"/>
                            </p:stCondLst>
                            <p:childTnLst>
                              <p:par>
                                <p:cTn id="88" presetID="53" presetClass="entr" presetSubtype="16" fill="hold" nodeType="afterEffect">
                                  <p:stCondLst>
                                    <p:cond delay="0"/>
                                  </p:stCondLst>
                                  <p:childTnLst>
                                    <p:set>
                                      <p:cBhvr>
                                        <p:cTn id="89" dur="1" fill="hold">
                                          <p:stCondLst>
                                            <p:cond delay="0"/>
                                          </p:stCondLst>
                                        </p:cTn>
                                        <p:tgtEl>
                                          <p:spTgt spid="97"/>
                                        </p:tgtEl>
                                        <p:attrNameLst>
                                          <p:attrName>style.visibility</p:attrName>
                                        </p:attrNameLst>
                                      </p:cBhvr>
                                      <p:to>
                                        <p:strVal val="visible"/>
                                      </p:to>
                                    </p:set>
                                    <p:anim calcmode="lin" valueType="num">
                                      <p:cBhvr>
                                        <p:cTn id="90" dur="500" fill="hold"/>
                                        <p:tgtEl>
                                          <p:spTgt spid="97"/>
                                        </p:tgtEl>
                                        <p:attrNameLst>
                                          <p:attrName>ppt_w</p:attrName>
                                        </p:attrNameLst>
                                      </p:cBhvr>
                                      <p:tavLst>
                                        <p:tav tm="0">
                                          <p:val>
                                            <p:fltVal val="0"/>
                                          </p:val>
                                        </p:tav>
                                        <p:tav tm="100000">
                                          <p:val>
                                            <p:strVal val="#ppt_w"/>
                                          </p:val>
                                        </p:tav>
                                      </p:tavLst>
                                    </p:anim>
                                    <p:anim calcmode="lin" valueType="num">
                                      <p:cBhvr>
                                        <p:cTn id="91" dur="500" fill="hold"/>
                                        <p:tgtEl>
                                          <p:spTgt spid="97"/>
                                        </p:tgtEl>
                                        <p:attrNameLst>
                                          <p:attrName>ppt_h</p:attrName>
                                        </p:attrNameLst>
                                      </p:cBhvr>
                                      <p:tavLst>
                                        <p:tav tm="0">
                                          <p:val>
                                            <p:fltVal val="0"/>
                                          </p:val>
                                        </p:tav>
                                        <p:tav tm="100000">
                                          <p:val>
                                            <p:strVal val="#ppt_h"/>
                                          </p:val>
                                        </p:tav>
                                      </p:tavLst>
                                    </p:anim>
                                    <p:animEffect transition="in" filter="fade">
                                      <p:cBhvr>
                                        <p:cTn id="92" dur="500"/>
                                        <p:tgtEl>
                                          <p:spTgt spid="97"/>
                                        </p:tgtEl>
                                      </p:cBhvr>
                                    </p:animEffect>
                                  </p:childTnLst>
                                </p:cTn>
                              </p:par>
                            </p:childTnLst>
                          </p:cTn>
                        </p:par>
                        <p:par>
                          <p:cTn id="93" fill="hold">
                            <p:stCondLst>
                              <p:cond delay="8500"/>
                            </p:stCondLst>
                            <p:childTnLst>
                              <p:par>
                                <p:cTn id="94" presetID="42" presetClass="entr" presetSubtype="0" fill="hold" grpId="0" nodeType="afterEffect">
                                  <p:stCondLst>
                                    <p:cond delay="0"/>
                                  </p:stCondLst>
                                  <p:childTnLst>
                                    <p:set>
                                      <p:cBhvr>
                                        <p:cTn id="95" dur="1" fill="hold">
                                          <p:stCondLst>
                                            <p:cond delay="0"/>
                                          </p:stCondLst>
                                        </p:cTn>
                                        <p:tgtEl>
                                          <p:spTgt spid="96"/>
                                        </p:tgtEl>
                                        <p:attrNameLst>
                                          <p:attrName>style.visibility</p:attrName>
                                        </p:attrNameLst>
                                      </p:cBhvr>
                                      <p:to>
                                        <p:strVal val="visible"/>
                                      </p:to>
                                    </p:set>
                                    <p:animEffect transition="in" filter="fade">
                                      <p:cBhvr>
                                        <p:cTn id="96" dur="1000"/>
                                        <p:tgtEl>
                                          <p:spTgt spid="96"/>
                                        </p:tgtEl>
                                      </p:cBhvr>
                                    </p:animEffect>
                                    <p:anim calcmode="lin" valueType="num">
                                      <p:cBhvr>
                                        <p:cTn id="97" dur="1000" fill="hold"/>
                                        <p:tgtEl>
                                          <p:spTgt spid="96"/>
                                        </p:tgtEl>
                                        <p:attrNameLst>
                                          <p:attrName>ppt_x</p:attrName>
                                        </p:attrNameLst>
                                      </p:cBhvr>
                                      <p:tavLst>
                                        <p:tav tm="0">
                                          <p:val>
                                            <p:strVal val="#ppt_x"/>
                                          </p:val>
                                        </p:tav>
                                        <p:tav tm="100000">
                                          <p:val>
                                            <p:strVal val="#ppt_x"/>
                                          </p:val>
                                        </p:tav>
                                      </p:tavLst>
                                    </p:anim>
                                    <p:anim calcmode="lin" valueType="num">
                                      <p:cBhvr>
                                        <p:cTn id="98" dur="1000" fill="hold"/>
                                        <p:tgtEl>
                                          <p:spTgt spid="96"/>
                                        </p:tgtEl>
                                        <p:attrNameLst>
                                          <p:attrName>ppt_y</p:attrName>
                                        </p:attrNameLst>
                                      </p:cBhvr>
                                      <p:tavLst>
                                        <p:tav tm="0">
                                          <p:val>
                                            <p:strVal val="#ppt_y+.1"/>
                                          </p:val>
                                        </p:tav>
                                        <p:tav tm="100000">
                                          <p:val>
                                            <p:strVal val="#ppt_y"/>
                                          </p:val>
                                        </p:tav>
                                      </p:tavLst>
                                    </p:anim>
                                  </p:childTnLst>
                                </p:cTn>
                              </p:par>
                            </p:childTnLst>
                          </p:cTn>
                        </p:par>
                        <p:par>
                          <p:cTn id="99" fill="hold">
                            <p:stCondLst>
                              <p:cond delay="9500"/>
                            </p:stCondLst>
                            <p:childTnLst>
                              <p:par>
                                <p:cTn id="100" presetID="53" presetClass="entr" presetSubtype="16" fill="hold" nodeType="afterEffect">
                                  <p:stCondLst>
                                    <p:cond delay="0"/>
                                  </p:stCondLst>
                                  <p:childTnLst>
                                    <p:set>
                                      <p:cBhvr>
                                        <p:cTn id="101" dur="1" fill="hold">
                                          <p:stCondLst>
                                            <p:cond delay="0"/>
                                          </p:stCondLst>
                                        </p:cTn>
                                        <p:tgtEl>
                                          <p:spTgt spid="207"/>
                                        </p:tgtEl>
                                        <p:attrNameLst>
                                          <p:attrName>style.visibility</p:attrName>
                                        </p:attrNameLst>
                                      </p:cBhvr>
                                      <p:to>
                                        <p:strVal val="visible"/>
                                      </p:to>
                                    </p:set>
                                    <p:anim calcmode="lin" valueType="num">
                                      <p:cBhvr>
                                        <p:cTn id="102" dur="500" fill="hold"/>
                                        <p:tgtEl>
                                          <p:spTgt spid="207"/>
                                        </p:tgtEl>
                                        <p:attrNameLst>
                                          <p:attrName>ppt_w</p:attrName>
                                        </p:attrNameLst>
                                      </p:cBhvr>
                                      <p:tavLst>
                                        <p:tav tm="0">
                                          <p:val>
                                            <p:fltVal val="0"/>
                                          </p:val>
                                        </p:tav>
                                        <p:tav tm="100000">
                                          <p:val>
                                            <p:strVal val="#ppt_w"/>
                                          </p:val>
                                        </p:tav>
                                      </p:tavLst>
                                    </p:anim>
                                    <p:anim calcmode="lin" valueType="num">
                                      <p:cBhvr>
                                        <p:cTn id="103" dur="500" fill="hold"/>
                                        <p:tgtEl>
                                          <p:spTgt spid="207"/>
                                        </p:tgtEl>
                                        <p:attrNameLst>
                                          <p:attrName>ppt_h</p:attrName>
                                        </p:attrNameLst>
                                      </p:cBhvr>
                                      <p:tavLst>
                                        <p:tav tm="0">
                                          <p:val>
                                            <p:fltVal val="0"/>
                                          </p:val>
                                        </p:tav>
                                        <p:tav tm="100000">
                                          <p:val>
                                            <p:strVal val="#ppt_h"/>
                                          </p:val>
                                        </p:tav>
                                      </p:tavLst>
                                    </p:anim>
                                    <p:animEffect transition="in" filter="fade">
                                      <p:cBhvr>
                                        <p:cTn id="104" dur="500"/>
                                        <p:tgtEl>
                                          <p:spTgt spid="207"/>
                                        </p:tgtEl>
                                      </p:cBhvr>
                                    </p:animEffect>
                                  </p:childTnLst>
                                </p:cTn>
                              </p:par>
                            </p:childTnLst>
                          </p:cTn>
                        </p:par>
                        <p:par>
                          <p:cTn id="105" fill="hold">
                            <p:stCondLst>
                              <p:cond delay="10000"/>
                            </p:stCondLst>
                            <p:childTnLst>
                              <p:par>
                                <p:cTn id="106" presetID="10" presetClass="entr" presetSubtype="0" fill="hold" grpId="0" nodeType="afterEffect">
                                  <p:stCondLst>
                                    <p:cond delay="0"/>
                                  </p:stCondLst>
                                  <p:childTnLst>
                                    <p:set>
                                      <p:cBhvr>
                                        <p:cTn id="107" dur="1" fill="hold">
                                          <p:stCondLst>
                                            <p:cond delay="0"/>
                                          </p:stCondLst>
                                        </p:cTn>
                                        <p:tgtEl>
                                          <p:spTgt spid="186"/>
                                        </p:tgtEl>
                                        <p:attrNameLst>
                                          <p:attrName>style.visibility</p:attrName>
                                        </p:attrNameLst>
                                      </p:cBhvr>
                                      <p:to>
                                        <p:strVal val="visible"/>
                                      </p:to>
                                    </p:set>
                                    <p:animEffect transition="in" filter="fade">
                                      <p:cBhvr>
                                        <p:cTn id="108" dur="500"/>
                                        <p:tgtEl>
                                          <p:spTgt spid="186"/>
                                        </p:tgtEl>
                                      </p:cBhvr>
                                    </p:animEffect>
                                  </p:childTnLst>
                                </p:cTn>
                              </p:par>
                            </p:childTnLst>
                          </p:cTn>
                        </p:par>
                        <p:par>
                          <p:cTn id="109" fill="hold">
                            <p:stCondLst>
                              <p:cond delay="10500"/>
                            </p:stCondLst>
                            <p:childTnLst>
                              <p:par>
                                <p:cTn id="110" presetID="53" presetClass="entr" presetSubtype="16" fill="hold" nodeType="afterEffect">
                                  <p:stCondLst>
                                    <p:cond delay="0"/>
                                  </p:stCondLst>
                                  <p:childTnLst>
                                    <p:set>
                                      <p:cBhvr>
                                        <p:cTn id="111" dur="1" fill="hold">
                                          <p:stCondLst>
                                            <p:cond delay="0"/>
                                          </p:stCondLst>
                                        </p:cTn>
                                        <p:tgtEl>
                                          <p:spTgt spid="514"/>
                                        </p:tgtEl>
                                        <p:attrNameLst>
                                          <p:attrName>style.visibility</p:attrName>
                                        </p:attrNameLst>
                                      </p:cBhvr>
                                      <p:to>
                                        <p:strVal val="visible"/>
                                      </p:to>
                                    </p:set>
                                    <p:anim calcmode="lin" valueType="num">
                                      <p:cBhvr>
                                        <p:cTn id="112" dur="500" fill="hold"/>
                                        <p:tgtEl>
                                          <p:spTgt spid="514"/>
                                        </p:tgtEl>
                                        <p:attrNameLst>
                                          <p:attrName>ppt_w</p:attrName>
                                        </p:attrNameLst>
                                      </p:cBhvr>
                                      <p:tavLst>
                                        <p:tav tm="0">
                                          <p:val>
                                            <p:fltVal val="0"/>
                                          </p:val>
                                        </p:tav>
                                        <p:tav tm="100000">
                                          <p:val>
                                            <p:strVal val="#ppt_w"/>
                                          </p:val>
                                        </p:tav>
                                      </p:tavLst>
                                    </p:anim>
                                    <p:anim calcmode="lin" valueType="num">
                                      <p:cBhvr>
                                        <p:cTn id="113" dur="500" fill="hold"/>
                                        <p:tgtEl>
                                          <p:spTgt spid="514"/>
                                        </p:tgtEl>
                                        <p:attrNameLst>
                                          <p:attrName>ppt_h</p:attrName>
                                        </p:attrNameLst>
                                      </p:cBhvr>
                                      <p:tavLst>
                                        <p:tav tm="0">
                                          <p:val>
                                            <p:fltVal val="0"/>
                                          </p:val>
                                        </p:tav>
                                        <p:tav tm="100000">
                                          <p:val>
                                            <p:strVal val="#ppt_h"/>
                                          </p:val>
                                        </p:tav>
                                      </p:tavLst>
                                    </p:anim>
                                    <p:animEffect transition="in" filter="fade">
                                      <p:cBhvr>
                                        <p:cTn id="114" dur="500"/>
                                        <p:tgtEl>
                                          <p:spTgt spid="514"/>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183"/>
                                        </p:tgtEl>
                                        <p:attrNameLst>
                                          <p:attrName>style.visibility</p:attrName>
                                        </p:attrNameLst>
                                      </p:cBhvr>
                                      <p:to>
                                        <p:strVal val="visible"/>
                                      </p:to>
                                    </p:set>
                                    <p:animEffect transition="in" filter="fade">
                                      <p:cBhvr>
                                        <p:cTn id="117" dur="500"/>
                                        <p:tgtEl>
                                          <p:spTgt spid="183"/>
                                        </p:tgtEl>
                                      </p:cBhvr>
                                    </p:animEffect>
                                  </p:childTnLst>
                                </p:cTn>
                              </p:par>
                            </p:childTnLst>
                          </p:cTn>
                        </p:par>
                        <p:par>
                          <p:cTn id="118" fill="hold">
                            <p:stCondLst>
                              <p:cond delay="11000"/>
                            </p:stCondLst>
                            <p:childTnLst>
                              <p:par>
                                <p:cTn id="119" presetID="10" presetClass="entr" presetSubtype="0" fill="hold" nodeType="afterEffect">
                                  <p:stCondLst>
                                    <p:cond delay="0"/>
                                  </p:stCondLst>
                                  <p:childTnLst>
                                    <p:set>
                                      <p:cBhvr>
                                        <p:cTn id="120" dur="1" fill="hold">
                                          <p:stCondLst>
                                            <p:cond delay="0"/>
                                          </p:stCondLst>
                                        </p:cTn>
                                        <p:tgtEl>
                                          <p:spTgt spid="124"/>
                                        </p:tgtEl>
                                        <p:attrNameLst>
                                          <p:attrName>style.visibility</p:attrName>
                                        </p:attrNameLst>
                                      </p:cBhvr>
                                      <p:to>
                                        <p:strVal val="visible"/>
                                      </p:to>
                                    </p:set>
                                    <p:animEffect transition="in" filter="fade">
                                      <p:cBhvr>
                                        <p:cTn id="121" dur="500"/>
                                        <p:tgtEl>
                                          <p:spTgt spid="124"/>
                                        </p:tgtEl>
                                      </p:cBhvr>
                                    </p:animEffect>
                                  </p:childTnLst>
                                </p:cTn>
                              </p:par>
                            </p:childTnLst>
                          </p:cTn>
                        </p:par>
                        <p:par>
                          <p:cTn id="122" fill="hold">
                            <p:stCondLst>
                              <p:cond delay="11500"/>
                            </p:stCondLst>
                            <p:childTnLst>
                              <p:par>
                                <p:cTn id="123" presetID="53" presetClass="entr" presetSubtype="16" fill="hold" nodeType="afterEffect">
                                  <p:stCondLst>
                                    <p:cond delay="0"/>
                                  </p:stCondLst>
                                  <p:childTnLst>
                                    <p:set>
                                      <p:cBhvr>
                                        <p:cTn id="124" dur="1" fill="hold">
                                          <p:stCondLst>
                                            <p:cond delay="0"/>
                                          </p:stCondLst>
                                        </p:cTn>
                                        <p:tgtEl>
                                          <p:spTgt spid="121"/>
                                        </p:tgtEl>
                                        <p:attrNameLst>
                                          <p:attrName>style.visibility</p:attrName>
                                        </p:attrNameLst>
                                      </p:cBhvr>
                                      <p:to>
                                        <p:strVal val="visible"/>
                                      </p:to>
                                    </p:set>
                                    <p:anim calcmode="lin" valueType="num">
                                      <p:cBhvr>
                                        <p:cTn id="125" dur="500" fill="hold"/>
                                        <p:tgtEl>
                                          <p:spTgt spid="121"/>
                                        </p:tgtEl>
                                        <p:attrNameLst>
                                          <p:attrName>ppt_w</p:attrName>
                                        </p:attrNameLst>
                                      </p:cBhvr>
                                      <p:tavLst>
                                        <p:tav tm="0">
                                          <p:val>
                                            <p:fltVal val="0"/>
                                          </p:val>
                                        </p:tav>
                                        <p:tav tm="100000">
                                          <p:val>
                                            <p:strVal val="#ppt_w"/>
                                          </p:val>
                                        </p:tav>
                                      </p:tavLst>
                                    </p:anim>
                                    <p:anim calcmode="lin" valueType="num">
                                      <p:cBhvr>
                                        <p:cTn id="126" dur="500" fill="hold"/>
                                        <p:tgtEl>
                                          <p:spTgt spid="121"/>
                                        </p:tgtEl>
                                        <p:attrNameLst>
                                          <p:attrName>ppt_h</p:attrName>
                                        </p:attrNameLst>
                                      </p:cBhvr>
                                      <p:tavLst>
                                        <p:tav tm="0">
                                          <p:val>
                                            <p:fltVal val="0"/>
                                          </p:val>
                                        </p:tav>
                                        <p:tav tm="100000">
                                          <p:val>
                                            <p:strVal val="#ppt_h"/>
                                          </p:val>
                                        </p:tav>
                                      </p:tavLst>
                                    </p:anim>
                                    <p:animEffect transition="in" filter="fade">
                                      <p:cBhvr>
                                        <p:cTn id="127" dur="500"/>
                                        <p:tgtEl>
                                          <p:spTgt spid="121"/>
                                        </p:tgtEl>
                                      </p:cBhvr>
                                    </p:animEffect>
                                  </p:childTnLst>
                                </p:cTn>
                              </p:par>
                            </p:childTnLst>
                          </p:cTn>
                        </p:par>
                        <p:par>
                          <p:cTn id="128" fill="hold">
                            <p:stCondLst>
                              <p:cond delay="12000"/>
                            </p:stCondLst>
                            <p:childTnLst>
                              <p:par>
                                <p:cTn id="129" presetID="42" presetClass="entr" presetSubtype="0" fill="hold" grpId="0" nodeType="afterEffect">
                                  <p:stCondLst>
                                    <p:cond delay="0"/>
                                  </p:stCondLst>
                                  <p:childTnLst>
                                    <p:set>
                                      <p:cBhvr>
                                        <p:cTn id="130" dur="1" fill="hold">
                                          <p:stCondLst>
                                            <p:cond delay="0"/>
                                          </p:stCondLst>
                                        </p:cTn>
                                        <p:tgtEl>
                                          <p:spTgt spid="120"/>
                                        </p:tgtEl>
                                        <p:attrNameLst>
                                          <p:attrName>style.visibility</p:attrName>
                                        </p:attrNameLst>
                                      </p:cBhvr>
                                      <p:to>
                                        <p:strVal val="visible"/>
                                      </p:to>
                                    </p:set>
                                    <p:animEffect transition="in" filter="fade">
                                      <p:cBhvr>
                                        <p:cTn id="131" dur="1000"/>
                                        <p:tgtEl>
                                          <p:spTgt spid="120"/>
                                        </p:tgtEl>
                                      </p:cBhvr>
                                    </p:animEffect>
                                    <p:anim calcmode="lin" valueType="num">
                                      <p:cBhvr>
                                        <p:cTn id="132" dur="1000" fill="hold"/>
                                        <p:tgtEl>
                                          <p:spTgt spid="120"/>
                                        </p:tgtEl>
                                        <p:attrNameLst>
                                          <p:attrName>ppt_x</p:attrName>
                                        </p:attrNameLst>
                                      </p:cBhvr>
                                      <p:tavLst>
                                        <p:tav tm="0">
                                          <p:val>
                                            <p:strVal val="#ppt_x"/>
                                          </p:val>
                                        </p:tav>
                                        <p:tav tm="100000">
                                          <p:val>
                                            <p:strVal val="#ppt_x"/>
                                          </p:val>
                                        </p:tav>
                                      </p:tavLst>
                                    </p:anim>
                                    <p:anim calcmode="lin" valueType="num">
                                      <p:cBhvr>
                                        <p:cTn id="133" dur="1000" fill="hold"/>
                                        <p:tgtEl>
                                          <p:spTgt spid="120"/>
                                        </p:tgtEl>
                                        <p:attrNameLst>
                                          <p:attrName>ppt_y</p:attrName>
                                        </p:attrNameLst>
                                      </p:cBhvr>
                                      <p:tavLst>
                                        <p:tav tm="0">
                                          <p:val>
                                            <p:strVal val="#ppt_y+.1"/>
                                          </p:val>
                                        </p:tav>
                                        <p:tav tm="100000">
                                          <p:val>
                                            <p:strVal val="#ppt_y"/>
                                          </p:val>
                                        </p:tav>
                                      </p:tavLst>
                                    </p:anim>
                                  </p:childTnLst>
                                </p:cTn>
                              </p:par>
                            </p:childTnLst>
                          </p:cTn>
                        </p:par>
                        <p:par>
                          <p:cTn id="134" fill="hold">
                            <p:stCondLst>
                              <p:cond delay="13000"/>
                            </p:stCondLst>
                            <p:childTnLst>
                              <p:par>
                                <p:cTn id="135" presetID="53" presetClass="entr" presetSubtype="16" fill="hold" grpId="0" nodeType="afterEffect">
                                  <p:stCondLst>
                                    <p:cond delay="0"/>
                                  </p:stCondLst>
                                  <p:childTnLst>
                                    <p:set>
                                      <p:cBhvr>
                                        <p:cTn id="136" dur="1" fill="hold">
                                          <p:stCondLst>
                                            <p:cond delay="0"/>
                                          </p:stCondLst>
                                        </p:cTn>
                                        <p:tgtEl>
                                          <p:spTgt spid="212"/>
                                        </p:tgtEl>
                                        <p:attrNameLst>
                                          <p:attrName>style.visibility</p:attrName>
                                        </p:attrNameLst>
                                      </p:cBhvr>
                                      <p:to>
                                        <p:strVal val="visible"/>
                                      </p:to>
                                    </p:set>
                                    <p:anim calcmode="lin" valueType="num">
                                      <p:cBhvr>
                                        <p:cTn id="137" dur="500" fill="hold"/>
                                        <p:tgtEl>
                                          <p:spTgt spid="212"/>
                                        </p:tgtEl>
                                        <p:attrNameLst>
                                          <p:attrName>ppt_w</p:attrName>
                                        </p:attrNameLst>
                                      </p:cBhvr>
                                      <p:tavLst>
                                        <p:tav tm="0">
                                          <p:val>
                                            <p:fltVal val="0"/>
                                          </p:val>
                                        </p:tav>
                                        <p:tav tm="100000">
                                          <p:val>
                                            <p:strVal val="#ppt_w"/>
                                          </p:val>
                                        </p:tav>
                                      </p:tavLst>
                                    </p:anim>
                                    <p:anim calcmode="lin" valueType="num">
                                      <p:cBhvr>
                                        <p:cTn id="138" dur="500" fill="hold"/>
                                        <p:tgtEl>
                                          <p:spTgt spid="212"/>
                                        </p:tgtEl>
                                        <p:attrNameLst>
                                          <p:attrName>ppt_h</p:attrName>
                                        </p:attrNameLst>
                                      </p:cBhvr>
                                      <p:tavLst>
                                        <p:tav tm="0">
                                          <p:val>
                                            <p:fltVal val="0"/>
                                          </p:val>
                                        </p:tav>
                                        <p:tav tm="100000">
                                          <p:val>
                                            <p:strVal val="#ppt_h"/>
                                          </p:val>
                                        </p:tav>
                                      </p:tavLst>
                                    </p:anim>
                                    <p:animEffect transition="in" filter="fade">
                                      <p:cBhvr>
                                        <p:cTn id="139" dur="500"/>
                                        <p:tgtEl>
                                          <p:spTgt spid="212"/>
                                        </p:tgtEl>
                                      </p:cBhvr>
                                    </p:animEffect>
                                  </p:childTnLst>
                                </p:cTn>
                              </p:par>
                            </p:childTnLst>
                          </p:cTn>
                        </p:par>
                        <p:par>
                          <p:cTn id="140" fill="hold">
                            <p:stCondLst>
                              <p:cond delay="13500"/>
                            </p:stCondLst>
                            <p:childTnLst>
                              <p:par>
                                <p:cTn id="141" presetID="10" presetClass="entr" presetSubtype="0" fill="hold" grpId="0" nodeType="afterEffect">
                                  <p:stCondLst>
                                    <p:cond delay="0"/>
                                  </p:stCondLst>
                                  <p:childTnLst>
                                    <p:set>
                                      <p:cBhvr>
                                        <p:cTn id="142" dur="1" fill="hold">
                                          <p:stCondLst>
                                            <p:cond delay="0"/>
                                          </p:stCondLst>
                                        </p:cTn>
                                        <p:tgtEl>
                                          <p:spTgt spid="191"/>
                                        </p:tgtEl>
                                        <p:attrNameLst>
                                          <p:attrName>style.visibility</p:attrName>
                                        </p:attrNameLst>
                                      </p:cBhvr>
                                      <p:to>
                                        <p:strVal val="visible"/>
                                      </p:to>
                                    </p:set>
                                    <p:animEffect transition="in" filter="fade">
                                      <p:cBhvr>
                                        <p:cTn id="143" dur="500"/>
                                        <p:tgtEl>
                                          <p:spTgt spid="191"/>
                                        </p:tgtEl>
                                      </p:cBhvr>
                                    </p:animEffect>
                                  </p:childTnLst>
                                </p:cTn>
                              </p:par>
                            </p:childTnLst>
                          </p:cTn>
                        </p:par>
                        <p:par>
                          <p:cTn id="144" fill="hold">
                            <p:stCondLst>
                              <p:cond delay="14000"/>
                            </p:stCondLst>
                            <p:childTnLst>
                              <p:par>
                                <p:cTn id="145" presetID="53" presetClass="entr" presetSubtype="16" fill="hold" nodeType="afterEffect">
                                  <p:stCondLst>
                                    <p:cond delay="0"/>
                                  </p:stCondLst>
                                  <p:childTnLst>
                                    <p:set>
                                      <p:cBhvr>
                                        <p:cTn id="146" dur="1" fill="hold">
                                          <p:stCondLst>
                                            <p:cond delay="0"/>
                                          </p:stCondLst>
                                        </p:cTn>
                                        <p:tgtEl>
                                          <p:spTgt spid="515"/>
                                        </p:tgtEl>
                                        <p:attrNameLst>
                                          <p:attrName>style.visibility</p:attrName>
                                        </p:attrNameLst>
                                      </p:cBhvr>
                                      <p:to>
                                        <p:strVal val="visible"/>
                                      </p:to>
                                    </p:set>
                                    <p:anim calcmode="lin" valueType="num">
                                      <p:cBhvr>
                                        <p:cTn id="147" dur="500" fill="hold"/>
                                        <p:tgtEl>
                                          <p:spTgt spid="515"/>
                                        </p:tgtEl>
                                        <p:attrNameLst>
                                          <p:attrName>ppt_w</p:attrName>
                                        </p:attrNameLst>
                                      </p:cBhvr>
                                      <p:tavLst>
                                        <p:tav tm="0">
                                          <p:val>
                                            <p:fltVal val="0"/>
                                          </p:val>
                                        </p:tav>
                                        <p:tav tm="100000">
                                          <p:val>
                                            <p:strVal val="#ppt_w"/>
                                          </p:val>
                                        </p:tav>
                                      </p:tavLst>
                                    </p:anim>
                                    <p:anim calcmode="lin" valueType="num">
                                      <p:cBhvr>
                                        <p:cTn id="148" dur="500" fill="hold"/>
                                        <p:tgtEl>
                                          <p:spTgt spid="515"/>
                                        </p:tgtEl>
                                        <p:attrNameLst>
                                          <p:attrName>ppt_h</p:attrName>
                                        </p:attrNameLst>
                                      </p:cBhvr>
                                      <p:tavLst>
                                        <p:tav tm="0">
                                          <p:val>
                                            <p:fltVal val="0"/>
                                          </p:val>
                                        </p:tav>
                                        <p:tav tm="100000">
                                          <p:val>
                                            <p:strVal val="#ppt_h"/>
                                          </p:val>
                                        </p:tav>
                                      </p:tavLst>
                                    </p:anim>
                                    <p:animEffect transition="in" filter="fade">
                                      <p:cBhvr>
                                        <p:cTn id="149" dur="500"/>
                                        <p:tgtEl>
                                          <p:spTgt spid="515"/>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84"/>
                                        </p:tgtEl>
                                        <p:attrNameLst>
                                          <p:attrName>style.visibility</p:attrName>
                                        </p:attrNameLst>
                                      </p:cBhvr>
                                      <p:to>
                                        <p:strVal val="visible"/>
                                      </p:to>
                                    </p:set>
                                    <p:animEffect transition="in" filter="fade">
                                      <p:cBhvr>
                                        <p:cTn id="152" dur="500"/>
                                        <p:tgtEl>
                                          <p:spTgt spid="184"/>
                                        </p:tgtEl>
                                      </p:cBhvr>
                                    </p:animEffect>
                                  </p:childTnLst>
                                </p:cTn>
                              </p:par>
                            </p:childTnLst>
                          </p:cTn>
                        </p:par>
                        <p:par>
                          <p:cTn id="153" fill="hold">
                            <p:stCondLst>
                              <p:cond delay="14500"/>
                            </p:stCondLst>
                            <p:childTnLst>
                              <p:par>
                                <p:cTn id="154" presetID="10" presetClass="entr" presetSubtype="0" fill="hold" nodeType="afterEffect">
                                  <p:stCondLst>
                                    <p:cond delay="0"/>
                                  </p:stCondLst>
                                  <p:childTnLst>
                                    <p:set>
                                      <p:cBhvr>
                                        <p:cTn id="155" dur="1" fill="hold">
                                          <p:stCondLst>
                                            <p:cond delay="0"/>
                                          </p:stCondLst>
                                        </p:cTn>
                                        <p:tgtEl>
                                          <p:spTgt spid="136"/>
                                        </p:tgtEl>
                                        <p:attrNameLst>
                                          <p:attrName>style.visibility</p:attrName>
                                        </p:attrNameLst>
                                      </p:cBhvr>
                                      <p:to>
                                        <p:strVal val="visible"/>
                                      </p:to>
                                    </p:set>
                                    <p:animEffect transition="in" filter="fade">
                                      <p:cBhvr>
                                        <p:cTn id="156" dur="500"/>
                                        <p:tgtEl>
                                          <p:spTgt spid="136"/>
                                        </p:tgtEl>
                                      </p:cBhvr>
                                    </p:animEffect>
                                  </p:childTnLst>
                                </p:cTn>
                              </p:par>
                            </p:childTnLst>
                          </p:cTn>
                        </p:par>
                        <p:par>
                          <p:cTn id="157" fill="hold">
                            <p:stCondLst>
                              <p:cond delay="15000"/>
                            </p:stCondLst>
                            <p:childTnLst>
                              <p:par>
                                <p:cTn id="158" presetID="53" presetClass="entr" presetSubtype="16" fill="hold" nodeType="afterEffect">
                                  <p:stCondLst>
                                    <p:cond delay="0"/>
                                  </p:stCondLst>
                                  <p:childTnLst>
                                    <p:set>
                                      <p:cBhvr>
                                        <p:cTn id="159" dur="1" fill="hold">
                                          <p:stCondLst>
                                            <p:cond delay="0"/>
                                          </p:stCondLst>
                                        </p:cTn>
                                        <p:tgtEl>
                                          <p:spTgt spid="133"/>
                                        </p:tgtEl>
                                        <p:attrNameLst>
                                          <p:attrName>style.visibility</p:attrName>
                                        </p:attrNameLst>
                                      </p:cBhvr>
                                      <p:to>
                                        <p:strVal val="visible"/>
                                      </p:to>
                                    </p:set>
                                    <p:anim calcmode="lin" valueType="num">
                                      <p:cBhvr>
                                        <p:cTn id="160" dur="500" fill="hold"/>
                                        <p:tgtEl>
                                          <p:spTgt spid="133"/>
                                        </p:tgtEl>
                                        <p:attrNameLst>
                                          <p:attrName>ppt_w</p:attrName>
                                        </p:attrNameLst>
                                      </p:cBhvr>
                                      <p:tavLst>
                                        <p:tav tm="0">
                                          <p:val>
                                            <p:fltVal val="0"/>
                                          </p:val>
                                        </p:tav>
                                        <p:tav tm="100000">
                                          <p:val>
                                            <p:strVal val="#ppt_w"/>
                                          </p:val>
                                        </p:tav>
                                      </p:tavLst>
                                    </p:anim>
                                    <p:anim calcmode="lin" valueType="num">
                                      <p:cBhvr>
                                        <p:cTn id="161" dur="500" fill="hold"/>
                                        <p:tgtEl>
                                          <p:spTgt spid="133"/>
                                        </p:tgtEl>
                                        <p:attrNameLst>
                                          <p:attrName>ppt_h</p:attrName>
                                        </p:attrNameLst>
                                      </p:cBhvr>
                                      <p:tavLst>
                                        <p:tav tm="0">
                                          <p:val>
                                            <p:fltVal val="0"/>
                                          </p:val>
                                        </p:tav>
                                        <p:tav tm="100000">
                                          <p:val>
                                            <p:strVal val="#ppt_h"/>
                                          </p:val>
                                        </p:tav>
                                      </p:tavLst>
                                    </p:anim>
                                    <p:animEffect transition="in" filter="fade">
                                      <p:cBhvr>
                                        <p:cTn id="162" dur="500"/>
                                        <p:tgtEl>
                                          <p:spTgt spid="133"/>
                                        </p:tgtEl>
                                      </p:cBhvr>
                                    </p:animEffect>
                                  </p:childTnLst>
                                </p:cTn>
                              </p:par>
                            </p:childTnLst>
                          </p:cTn>
                        </p:par>
                        <p:par>
                          <p:cTn id="163" fill="hold">
                            <p:stCondLst>
                              <p:cond delay="15500"/>
                            </p:stCondLst>
                            <p:childTnLst>
                              <p:par>
                                <p:cTn id="164" presetID="42" presetClass="entr" presetSubtype="0" fill="hold" grpId="0" nodeType="afterEffect">
                                  <p:stCondLst>
                                    <p:cond delay="0"/>
                                  </p:stCondLst>
                                  <p:childTnLst>
                                    <p:set>
                                      <p:cBhvr>
                                        <p:cTn id="165" dur="1" fill="hold">
                                          <p:stCondLst>
                                            <p:cond delay="0"/>
                                          </p:stCondLst>
                                        </p:cTn>
                                        <p:tgtEl>
                                          <p:spTgt spid="132"/>
                                        </p:tgtEl>
                                        <p:attrNameLst>
                                          <p:attrName>style.visibility</p:attrName>
                                        </p:attrNameLst>
                                      </p:cBhvr>
                                      <p:to>
                                        <p:strVal val="visible"/>
                                      </p:to>
                                    </p:set>
                                    <p:animEffect transition="in" filter="fade">
                                      <p:cBhvr>
                                        <p:cTn id="166" dur="1000"/>
                                        <p:tgtEl>
                                          <p:spTgt spid="132"/>
                                        </p:tgtEl>
                                      </p:cBhvr>
                                    </p:animEffect>
                                    <p:anim calcmode="lin" valueType="num">
                                      <p:cBhvr>
                                        <p:cTn id="167" dur="1000" fill="hold"/>
                                        <p:tgtEl>
                                          <p:spTgt spid="132"/>
                                        </p:tgtEl>
                                        <p:attrNameLst>
                                          <p:attrName>ppt_x</p:attrName>
                                        </p:attrNameLst>
                                      </p:cBhvr>
                                      <p:tavLst>
                                        <p:tav tm="0">
                                          <p:val>
                                            <p:strVal val="#ppt_x"/>
                                          </p:val>
                                        </p:tav>
                                        <p:tav tm="100000">
                                          <p:val>
                                            <p:strVal val="#ppt_x"/>
                                          </p:val>
                                        </p:tav>
                                      </p:tavLst>
                                    </p:anim>
                                    <p:anim calcmode="lin" valueType="num">
                                      <p:cBhvr>
                                        <p:cTn id="168" dur="1000" fill="hold"/>
                                        <p:tgtEl>
                                          <p:spTgt spid="132"/>
                                        </p:tgtEl>
                                        <p:attrNameLst>
                                          <p:attrName>ppt_y</p:attrName>
                                        </p:attrNameLst>
                                      </p:cBhvr>
                                      <p:tavLst>
                                        <p:tav tm="0">
                                          <p:val>
                                            <p:strVal val="#ppt_y+.1"/>
                                          </p:val>
                                        </p:tav>
                                        <p:tav tm="100000">
                                          <p:val>
                                            <p:strVal val="#ppt_y"/>
                                          </p:val>
                                        </p:tav>
                                      </p:tavLst>
                                    </p:anim>
                                  </p:childTnLst>
                                </p:cTn>
                              </p:par>
                            </p:childTnLst>
                          </p:cTn>
                        </p:par>
                        <p:par>
                          <p:cTn id="169" fill="hold">
                            <p:stCondLst>
                              <p:cond delay="16500"/>
                            </p:stCondLst>
                            <p:childTnLst>
                              <p:par>
                                <p:cTn id="170" presetID="53" presetClass="entr" presetSubtype="16" fill="hold" grpId="0" nodeType="afterEffect">
                                  <p:stCondLst>
                                    <p:cond delay="0"/>
                                  </p:stCondLst>
                                  <p:childTnLst>
                                    <p:set>
                                      <p:cBhvr>
                                        <p:cTn id="171" dur="1" fill="hold">
                                          <p:stCondLst>
                                            <p:cond delay="0"/>
                                          </p:stCondLst>
                                        </p:cTn>
                                        <p:tgtEl>
                                          <p:spTgt spid="213"/>
                                        </p:tgtEl>
                                        <p:attrNameLst>
                                          <p:attrName>style.visibility</p:attrName>
                                        </p:attrNameLst>
                                      </p:cBhvr>
                                      <p:to>
                                        <p:strVal val="visible"/>
                                      </p:to>
                                    </p:set>
                                    <p:anim calcmode="lin" valueType="num">
                                      <p:cBhvr>
                                        <p:cTn id="172" dur="500" fill="hold"/>
                                        <p:tgtEl>
                                          <p:spTgt spid="213"/>
                                        </p:tgtEl>
                                        <p:attrNameLst>
                                          <p:attrName>ppt_w</p:attrName>
                                        </p:attrNameLst>
                                      </p:cBhvr>
                                      <p:tavLst>
                                        <p:tav tm="0">
                                          <p:val>
                                            <p:fltVal val="0"/>
                                          </p:val>
                                        </p:tav>
                                        <p:tav tm="100000">
                                          <p:val>
                                            <p:strVal val="#ppt_w"/>
                                          </p:val>
                                        </p:tav>
                                      </p:tavLst>
                                    </p:anim>
                                    <p:anim calcmode="lin" valueType="num">
                                      <p:cBhvr>
                                        <p:cTn id="173" dur="500" fill="hold"/>
                                        <p:tgtEl>
                                          <p:spTgt spid="213"/>
                                        </p:tgtEl>
                                        <p:attrNameLst>
                                          <p:attrName>ppt_h</p:attrName>
                                        </p:attrNameLst>
                                      </p:cBhvr>
                                      <p:tavLst>
                                        <p:tav tm="0">
                                          <p:val>
                                            <p:fltVal val="0"/>
                                          </p:val>
                                        </p:tav>
                                        <p:tav tm="100000">
                                          <p:val>
                                            <p:strVal val="#ppt_h"/>
                                          </p:val>
                                        </p:tav>
                                      </p:tavLst>
                                    </p:anim>
                                    <p:animEffect transition="in" filter="fade">
                                      <p:cBhvr>
                                        <p:cTn id="174" dur="500"/>
                                        <p:tgtEl>
                                          <p:spTgt spid="213"/>
                                        </p:tgtEl>
                                      </p:cBhvr>
                                    </p:animEffect>
                                  </p:childTnLst>
                                </p:cTn>
                              </p:par>
                            </p:childTnLst>
                          </p:cTn>
                        </p:par>
                        <p:par>
                          <p:cTn id="175" fill="hold">
                            <p:stCondLst>
                              <p:cond delay="17000"/>
                            </p:stCondLst>
                            <p:childTnLst>
                              <p:par>
                                <p:cTn id="176" presetID="10" presetClass="entr" presetSubtype="0" fill="hold" grpId="0" nodeType="afterEffect">
                                  <p:stCondLst>
                                    <p:cond delay="0"/>
                                  </p:stCondLst>
                                  <p:childTnLst>
                                    <p:set>
                                      <p:cBhvr>
                                        <p:cTn id="177" dur="1" fill="hold">
                                          <p:stCondLst>
                                            <p:cond delay="0"/>
                                          </p:stCondLst>
                                        </p:cTn>
                                        <p:tgtEl>
                                          <p:spTgt spid="190"/>
                                        </p:tgtEl>
                                        <p:attrNameLst>
                                          <p:attrName>style.visibility</p:attrName>
                                        </p:attrNameLst>
                                      </p:cBhvr>
                                      <p:to>
                                        <p:strVal val="visible"/>
                                      </p:to>
                                    </p:set>
                                    <p:animEffect transition="in" filter="fade">
                                      <p:cBhvr>
                                        <p:cTn id="178" dur="500"/>
                                        <p:tgtEl>
                                          <p:spTgt spid="190"/>
                                        </p:tgtEl>
                                      </p:cBhvr>
                                    </p:animEffect>
                                  </p:childTnLst>
                                </p:cTn>
                              </p:par>
                            </p:childTnLst>
                          </p:cTn>
                        </p:par>
                        <p:par>
                          <p:cTn id="179" fill="hold">
                            <p:stCondLst>
                              <p:cond delay="17500"/>
                            </p:stCondLst>
                            <p:childTnLst>
                              <p:par>
                                <p:cTn id="180" presetID="53" presetClass="entr" presetSubtype="16" fill="hold" nodeType="afterEffect">
                                  <p:stCondLst>
                                    <p:cond delay="0"/>
                                  </p:stCondLst>
                                  <p:childTnLst>
                                    <p:set>
                                      <p:cBhvr>
                                        <p:cTn id="181" dur="1" fill="hold">
                                          <p:stCondLst>
                                            <p:cond delay="0"/>
                                          </p:stCondLst>
                                        </p:cTn>
                                        <p:tgtEl>
                                          <p:spTgt spid="516"/>
                                        </p:tgtEl>
                                        <p:attrNameLst>
                                          <p:attrName>style.visibility</p:attrName>
                                        </p:attrNameLst>
                                      </p:cBhvr>
                                      <p:to>
                                        <p:strVal val="visible"/>
                                      </p:to>
                                    </p:set>
                                    <p:anim calcmode="lin" valueType="num">
                                      <p:cBhvr>
                                        <p:cTn id="182" dur="500" fill="hold"/>
                                        <p:tgtEl>
                                          <p:spTgt spid="516"/>
                                        </p:tgtEl>
                                        <p:attrNameLst>
                                          <p:attrName>ppt_w</p:attrName>
                                        </p:attrNameLst>
                                      </p:cBhvr>
                                      <p:tavLst>
                                        <p:tav tm="0">
                                          <p:val>
                                            <p:fltVal val="0"/>
                                          </p:val>
                                        </p:tav>
                                        <p:tav tm="100000">
                                          <p:val>
                                            <p:strVal val="#ppt_w"/>
                                          </p:val>
                                        </p:tav>
                                      </p:tavLst>
                                    </p:anim>
                                    <p:anim calcmode="lin" valueType="num">
                                      <p:cBhvr>
                                        <p:cTn id="183" dur="500" fill="hold"/>
                                        <p:tgtEl>
                                          <p:spTgt spid="516"/>
                                        </p:tgtEl>
                                        <p:attrNameLst>
                                          <p:attrName>ppt_h</p:attrName>
                                        </p:attrNameLst>
                                      </p:cBhvr>
                                      <p:tavLst>
                                        <p:tav tm="0">
                                          <p:val>
                                            <p:fltVal val="0"/>
                                          </p:val>
                                        </p:tav>
                                        <p:tav tm="100000">
                                          <p:val>
                                            <p:strVal val="#ppt_h"/>
                                          </p:val>
                                        </p:tav>
                                      </p:tavLst>
                                    </p:anim>
                                    <p:animEffect transition="in" filter="fade">
                                      <p:cBhvr>
                                        <p:cTn id="184" dur="500"/>
                                        <p:tgtEl>
                                          <p:spTgt spid="516"/>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185"/>
                                        </p:tgtEl>
                                        <p:attrNameLst>
                                          <p:attrName>style.visibility</p:attrName>
                                        </p:attrNameLst>
                                      </p:cBhvr>
                                      <p:to>
                                        <p:strVal val="visible"/>
                                      </p:to>
                                    </p:set>
                                    <p:animEffect transition="in" filter="fade">
                                      <p:cBhvr>
                                        <p:cTn id="187" dur="500"/>
                                        <p:tgtEl>
                                          <p:spTgt spid="185"/>
                                        </p:tgtEl>
                                      </p:cBhvr>
                                    </p:animEffect>
                                  </p:childTnLst>
                                </p:cTn>
                              </p:par>
                            </p:childTnLst>
                          </p:cTn>
                        </p:par>
                        <p:par>
                          <p:cTn id="188" fill="hold">
                            <p:stCondLst>
                              <p:cond delay="18000"/>
                            </p:stCondLst>
                            <p:childTnLst>
                              <p:par>
                                <p:cTn id="189" presetID="10" presetClass="entr" presetSubtype="0" fill="hold" nodeType="afterEffect">
                                  <p:stCondLst>
                                    <p:cond delay="0"/>
                                  </p:stCondLst>
                                  <p:childTnLst>
                                    <p:set>
                                      <p:cBhvr>
                                        <p:cTn id="190" dur="1" fill="hold">
                                          <p:stCondLst>
                                            <p:cond delay="0"/>
                                          </p:stCondLst>
                                        </p:cTn>
                                        <p:tgtEl>
                                          <p:spTgt spid="166"/>
                                        </p:tgtEl>
                                        <p:attrNameLst>
                                          <p:attrName>style.visibility</p:attrName>
                                        </p:attrNameLst>
                                      </p:cBhvr>
                                      <p:to>
                                        <p:strVal val="visible"/>
                                      </p:to>
                                    </p:set>
                                    <p:animEffect transition="in" filter="fade">
                                      <p:cBhvr>
                                        <p:cTn id="191" dur="500"/>
                                        <p:tgtEl>
                                          <p:spTgt spid="166"/>
                                        </p:tgtEl>
                                      </p:cBhvr>
                                    </p:animEffect>
                                  </p:childTnLst>
                                </p:cTn>
                              </p:par>
                            </p:childTnLst>
                          </p:cTn>
                        </p:par>
                        <p:par>
                          <p:cTn id="192" fill="hold">
                            <p:stCondLst>
                              <p:cond delay="18500"/>
                            </p:stCondLst>
                            <p:childTnLst>
                              <p:par>
                                <p:cTn id="193" presetID="53" presetClass="entr" presetSubtype="16" fill="hold" nodeType="afterEffect">
                                  <p:stCondLst>
                                    <p:cond delay="0"/>
                                  </p:stCondLst>
                                  <p:childTnLst>
                                    <p:set>
                                      <p:cBhvr>
                                        <p:cTn id="194" dur="1" fill="hold">
                                          <p:stCondLst>
                                            <p:cond delay="0"/>
                                          </p:stCondLst>
                                        </p:cTn>
                                        <p:tgtEl>
                                          <p:spTgt spid="163"/>
                                        </p:tgtEl>
                                        <p:attrNameLst>
                                          <p:attrName>style.visibility</p:attrName>
                                        </p:attrNameLst>
                                      </p:cBhvr>
                                      <p:to>
                                        <p:strVal val="visible"/>
                                      </p:to>
                                    </p:set>
                                    <p:anim calcmode="lin" valueType="num">
                                      <p:cBhvr>
                                        <p:cTn id="195" dur="500" fill="hold"/>
                                        <p:tgtEl>
                                          <p:spTgt spid="163"/>
                                        </p:tgtEl>
                                        <p:attrNameLst>
                                          <p:attrName>ppt_w</p:attrName>
                                        </p:attrNameLst>
                                      </p:cBhvr>
                                      <p:tavLst>
                                        <p:tav tm="0">
                                          <p:val>
                                            <p:fltVal val="0"/>
                                          </p:val>
                                        </p:tav>
                                        <p:tav tm="100000">
                                          <p:val>
                                            <p:strVal val="#ppt_w"/>
                                          </p:val>
                                        </p:tav>
                                      </p:tavLst>
                                    </p:anim>
                                    <p:anim calcmode="lin" valueType="num">
                                      <p:cBhvr>
                                        <p:cTn id="196" dur="500" fill="hold"/>
                                        <p:tgtEl>
                                          <p:spTgt spid="163"/>
                                        </p:tgtEl>
                                        <p:attrNameLst>
                                          <p:attrName>ppt_h</p:attrName>
                                        </p:attrNameLst>
                                      </p:cBhvr>
                                      <p:tavLst>
                                        <p:tav tm="0">
                                          <p:val>
                                            <p:fltVal val="0"/>
                                          </p:val>
                                        </p:tav>
                                        <p:tav tm="100000">
                                          <p:val>
                                            <p:strVal val="#ppt_h"/>
                                          </p:val>
                                        </p:tav>
                                      </p:tavLst>
                                    </p:anim>
                                    <p:animEffect transition="in" filter="fade">
                                      <p:cBhvr>
                                        <p:cTn id="197" dur="500"/>
                                        <p:tgtEl>
                                          <p:spTgt spid="163"/>
                                        </p:tgtEl>
                                      </p:cBhvr>
                                    </p:animEffect>
                                  </p:childTnLst>
                                </p:cTn>
                              </p:par>
                            </p:childTnLst>
                          </p:cTn>
                        </p:par>
                        <p:par>
                          <p:cTn id="198" fill="hold">
                            <p:stCondLst>
                              <p:cond delay="19000"/>
                            </p:stCondLst>
                            <p:childTnLst>
                              <p:par>
                                <p:cTn id="199" presetID="42" presetClass="entr" presetSubtype="0" fill="hold" grpId="0" nodeType="afterEffect">
                                  <p:stCondLst>
                                    <p:cond delay="0"/>
                                  </p:stCondLst>
                                  <p:childTnLst>
                                    <p:set>
                                      <p:cBhvr>
                                        <p:cTn id="200" dur="1" fill="hold">
                                          <p:stCondLst>
                                            <p:cond delay="0"/>
                                          </p:stCondLst>
                                        </p:cTn>
                                        <p:tgtEl>
                                          <p:spTgt spid="162"/>
                                        </p:tgtEl>
                                        <p:attrNameLst>
                                          <p:attrName>style.visibility</p:attrName>
                                        </p:attrNameLst>
                                      </p:cBhvr>
                                      <p:to>
                                        <p:strVal val="visible"/>
                                      </p:to>
                                    </p:set>
                                    <p:animEffect transition="in" filter="fade">
                                      <p:cBhvr>
                                        <p:cTn id="201" dur="1000"/>
                                        <p:tgtEl>
                                          <p:spTgt spid="162"/>
                                        </p:tgtEl>
                                      </p:cBhvr>
                                    </p:animEffect>
                                    <p:anim calcmode="lin" valueType="num">
                                      <p:cBhvr>
                                        <p:cTn id="202" dur="1000" fill="hold"/>
                                        <p:tgtEl>
                                          <p:spTgt spid="162"/>
                                        </p:tgtEl>
                                        <p:attrNameLst>
                                          <p:attrName>ppt_x</p:attrName>
                                        </p:attrNameLst>
                                      </p:cBhvr>
                                      <p:tavLst>
                                        <p:tav tm="0">
                                          <p:val>
                                            <p:strVal val="#ppt_x"/>
                                          </p:val>
                                        </p:tav>
                                        <p:tav tm="100000">
                                          <p:val>
                                            <p:strVal val="#ppt_x"/>
                                          </p:val>
                                        </p:tav>
                                      </p:tavLst>
                                    </p:anim>
                                    <p:anim calcmode="lin" valueType="num">
                                      <p:cBhvr>
                                        <p:cTn id="203" dur="1000" fill="hold"/>
                                        <p:tgtEl>
                                          <p:spTgt spid="162"/>
                                        </p:tgtEl>
                                        <p:attrNameLst>
                                          <p:attrName>ppt_y</p:attrName>
                                        </p:attrNameLst>
                                      </p:cBhvr>
                                      <p:tavLst>
                                        <p:tav tm="0">
                                          <p:val>
                                            <p:strVal val="#ppt_y+.1"/>
                                          </p:val>
                                        </p:tav>
                                        <p:tav tm="100000">
                                          <p:val>
                                            <p:strVal val="#ppt_y"/>
                                          </p:val>
                                        </p:tav>
                                      </p:tavLst>
                                    </p:anim>
                                  </p:childTnLst>
                                </p:cTn>
                              </p:par>
                            </p:childTnLst>
                          </p:cTn>
                        </p:par>
                        <p:par>
                          <p:cTn id="204" fill="hold">
                            <p:stCondLst>
                              <p:cond delay="20000"/>
                            </p:stCondLst>
                            <p:childTnLst>
                              <p:par>
                                <p:cTn id="205" presetID="53" presetClass="entr" presetSubtype="16" fill="hold" nodeType="afterEffect">
                                  <p:stCondLst>
                                    <p:cond delay="0"/>
                                  </p:stCondLst>
                                  <p:childTnLst>
                                    <p:set>
                                      <p:cBhvr>
                                        <p:cTn id="206" dur="1" fill="hold">
                                          <p:stCondLst>
                                            <p:cond delay="0"/>
                                          </p:stCondLst>
                                        </p:cTn>
                                        <p:tgtEl>
                                          <p:spTgt spid="214"/>
                                        </p:tgtEl>
                                        <p:attrNameLst>
                                          <p:attrName>style.visibility</p:attrName>
                                        </p:attrNameLst>
                                      </p:cBhvr>
                                      <p:to>
                                        <p:strVal val="visible"/>
                                      </p:to>
                                    </p:set>
                                    <p:anim calcmode="lin" valueType="num">
                                      <p:cBhvr>
                                        <p:cTn id="207" dur="500" fill="hold"/>
                                        <p:tgtEl>
                                          <p:spTgt spid="214"/>
                                        </p:tgtEl>
                                        <p:attrNameLst>
                                          <p:attrName>ppt_w</p:attrName>
                                        </p:attrNameLst>
                                      </p:cBhvr>
                                      <p:tavLst>
                                        <p:tav tm="0">
                                          <p:val>
                                            <p:fltVal val="0"/>
                                          </p:val>
                                        </p:tav>
                                        <p:tav tm="100000">
                                          <p:val>
                                            <p:strVal val="#ppt_w"/>
                                          </p:val>
                                        </p:tav>
                                      </p:tavLst>
                                    </p:anim>
                                    <p:anim calcmode="lin" valueType="num">
                                      <p:cBhvr>
                                        <p:cTn id="208" dur="500" fill="hold"/>
                                        <p:tgtEl>
                                          <p:spTgt spid="214"/>
                                        </p:tgtEl>
                                        <p:attrNameLst>
                                          <p:attrName>ppt_h</p:attrName>
                                        </p:attrNameLst>
                                      </p:cBhvr>
                                      <p:tavLst>
                                        <p:tav tm="0">
                                          <p:val>
                                            <p:fltVal val="0"/>
                                          </p:val>
                                        </p:tav>
                                        <p:tav tm="100000">
                                          <p:val>
                                            <p:strVal val="#ppt_h"/>
                                          </p:val>
                                        </p:tav>
                                      </p:tavLst>
                                    </p:anim>
                                    <p:animEffect transition="in" filter="fade">
                                      <p:cBhvr>
                                        <p:cTn id="209" dur="500"/>
                                        <p:tgtEl>
                                          <p:spTgt spid="214"/>
                                        </p:tgtEl>
                                      </p:cBhvr>
                                    </p:animEffect>
                                  </p:childTnLst>
                                </p:cTn>
                              </p:par>
                            </p:childTnLst>
                          </p:cTn>
                        </p:par>
                        <p:par>
                          <p:cTn id="210" fill="hold">
                            <p:stCondLst>
                              <p:cond delay="20500"/>
                            </p:stCondLst>
                            <p:childTnLst>
                              <p:par>
                                <p:cTn id="211" presetID="10" presetClass="entr" presetSubtype="0" fill="hold" grpId="0" nodeType="afterEffect">
                                  <p:stCondLst>
                                    <p:cond delay="0"/>
                                  </p:stCondLst>
                                  <p:childTnLst>
                                    <p:set>
                                      <p:cBhvr>
                                        <p:cTn id="212" dur="1" fill="hold">
                                          <p:stCondLst>
                                            <p:cond delay="0"/>
                                          </p:stCondLst>
                                        </p:cTn>
                                        <p:tgtEl>
                                          <p:spTgt spid="192"/>
                                        </p:tgtEl>
                                        <p:attrNameLst>
                                          <p:attrName>style.visibility</p:attrName>
                                        </p:attrNameLst>
                                      </p:cBhvr>
                                      <p:to>
                                        <p:strVal val="visible"/>
                                      </p:to>
                                    </p:set>
                                    <p:animEffect transition="in" filter="fade">
                                      <p:cBhvr>
                                        <p:cTn id="213" dur="500"/>
                                        <p:tgtEl>
                                          <p:spTgt spid="1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5" grpId="0" animBg="1"/>
      <p:bldP spid="96" grpId="0" animBg="1"/>
      <p:bldP spid="120" grpId="0" animBg="1"/>
      <p:bldP spid="132" grpId="0" animBg="1"/>
      <p:bldP spid="162" grpId="0" animBg="1"/>
      <p:bldP spid="177" grpId="0"/>
      <p:bldP spid="178" grpId="0"/>
      <p:bldP spid="181" grpId="0"/>
      <p:bldP spid="182" grpId="0"/>
      <p:bldP spid="183" grpId="0"/>
      <p:bldP spid="184" grpId="0"/>
      <p:bldP spid="185" grpId="0"/>
      <p:bldP spid="186" grpId="0"/>
      <p:bldP spid="189" grpId="0"/>
      <p:bldP spid="190" grpId="0"/>
      <p:bldP spid="191" grpId="0"/>
      <p:bldP spid="192" grpId="0"/>
      <p:bldP spid="212" grpId="0" animBg="1"/>
      <p:bldP spid="21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p:cNvGrpSpPr/>
          <p:nvPr/>
        </p:nvGrpSpPr>
        <p:grpSpPr>
          <a:xfrm>
            <a:off x="6849906" y="8012582"/>
            <a:ext cx="5423108" cy="1774573"/>
            <a:chOff x="3424469" y="4005827"/>
            <a:chExt cx="2711240" cy="887184"/>
          </a:xfrm>
        </p:grpSpPr>
        <p:sp>
          <p:nvSpPr>
            <p:cNvPr id="121" name="Freeform 120"/>
            <p:cNvSpPr>
              <a:spLocks noChangeArrowheads="1"/>
            </p:cNvSpPr>
            <p:nvPr/>
          </p:nvSpPr>
          <p:spPr bwMode="auto">
            <a:xfrm>
              <a:off x="3424469" y="4005827"/>
              <a:ext cx="2711240" cy="887184"/>
            </a:xfrm>
            <a:custGeom>
              <a:avLst/>
              <a:gdLst>
                <a:gd name="connsiteX0" fmla="*/ 0 w 2753731"/>
                <a:gd name="connsiteY0" fmla="*/ 0 h 946397"/>
                <a:gd name="connsiteX1" fmla="*/ 2095392 w 2753731"/>
                <a:gd name="connsiteY1" fmla="*/ 0 h 946397"/>
                <a:gd name="connsiteX2" fmla="*/ 2746970 w 2753731"/>
                <a:gd name="connsiteY2" fmla="*/ 820255 h 946397"/>
                <a:gd name="connsiteX3" fmla="*/ 2753731 w 2753731"/>
                <a:gd name="connsiteY3" fmla="*/ 820255 h 946397"/>
                <a:gd name="connsiteX4" fmla="*/ 2753731 w 2753731"/>
                <a:gd name="connsiteY4" fmla="*/ 828766 h 946397"/>
                <a:gd name="connsiteX5" fmla="*/ 2753731 w 2753731"/>
                <a:gd name="connsiteY5" fmla="*/ 946397 h 946397"/>
                <a:gd name="connsiteX6" fmla="*/ 658339 w 2753731"/>
                <a:gd name="connsiteY6" fmla="*/ 946397 h 946397"/>
                <a:gd name="connsiteX7" fmla="*/ 0 w 2753731"/>
                <a:gd name="connsiteY7" fmla="*/ 116294 h 94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53731" h="946397">
                  <a:moveTo>
                    <a:pt x="0" y="0"/>
                  </a:moveTo>
                  <a:lnTo>
                    <a:pt x="2095392" y="0"/>
                  </a:lnTo>
                  <a:lnTo>
                    <a:pt x="2746970" y="820255"/>
                  </a:lnTo>
                  <a:lnTo>
                    <a:pt x="2753731" y="820255"/>
                  </a:lnTo>
                  <a:lnTo>
                    <a:pt x="2753731" y="828766"/>
                  </a:lnTo>
                  <a:lnTo>
                    <a:pt x="2753731" y="946397"/>
                  </a:lnTo>
                  <a:lnTo>
                    <a:pt x="658339" y="946397"/>
                  </a:lnTo>
                  <a:lnTo>
                    <a:pt x="0" y="116294"/>
                  </a:lnTo>
                  <a:close/>
                </a:path>
              </a:pathLst>
            </a:custGeom>
            <a:solidFill>
              <a:schemeClr val="accent2"/>
            </a:solidFill>
            <a:ln w="6350" cap="rnd"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pPr>
              <a:endParaRPr lang="ko-KR" altLang="en-US" sz="2400" b="1" dirty="0">
                <a:gradFill>
                  <a:gsLst>
                    <a:gs pos="0">
                      <a:prstClr val="white"/>
                    </a:gs>
                    <a:gs pos="100000">
                      <a:prstClr val="white"/>
                    </a:gs>
                  </a:gsLst>
                  <a:lin ang="5400000" scaled="0"/>
                </a:gradFill>
                <a:latin typeface="Questrial" charset="0"/>
                <a:ea typeface="+mj-ea"/>
              </a:endParaRPr>
            </a:p>
          </p:txBody>
        </p:sp>
        <p:sp>
          <p:nvSpPr>
            <p:cNvPr id="122" name="Freeform 124"/>
            <p:cNvSpPr>
              <a:spLocks/>
            </p:cNvSpPr>
            <p:nvPr/>
          </p:nvSpPr>
          <p:spPr bwMode="auto">
            <a:xfrm>
              <a:off x="3424469" y="4005827"/>
              <a:ext cx="648181" cy="887184"/>
            </a:xfrm>
            <a:custGeom>
              <a:avLst/>
              <a:gdLst>
                <a:gd name="T0" fmla="*/ 0 w 618"/>
                <a:gd name="T1" fmla="*/ 0 h 708"/>
                <a:gd name="T2" fmla="*/ 0 w 618"/>
                <a:gd name="T3" fmla="*/ 87 h 708"/>
                <a:gd name="T4" fmla="*/ 618 w 618"/>
                <a:gd name="T5" fmla="*/ 708 h 708"/>
                <a:gd name="T6" fmla="*/ 618 w 618"/>
                <a:gd name="T7" fmla="*/ 620 h 708"/>
                <a:gd name="T8" fmla="*/ 0 w 618"/>
                <a:gd name="T9" fmla="*/ 0 h 708"/>
              </a:gdLst>
              <a:ahLst/>
              <a:cxnLst>
                <a:cxn ang="0">
                  <a:pos x="T0" y="T1"/>
                </a:cxn>
                <a:cxn ang="0">
                  <a:pos x="T2" y="T3"/>
                </a:cxn>
                <a:cxn ang="0">
                  <a:pos x="T4" y="T5"/>
                </a:cxn>
                <a:cxn ang="0">
                  <a:pos x="T6" y="T7"/>
                </a:cxn>
                <a:cxn ang="0">
                  <a:pos x="T8" y="T9"/>
                </a:cxn>
              </a:cxnLst>
              <a:rect l="0" t="0" r="r" b="b"/>
              <a:pathLst>
                <a:path w="618" h="708">
                  <a:moveTo>
                    <a:pt x="0" y="0"/>
                  </a:moveTo>
                  <a:lnTo>
                    <a:pt x="0" y="87"/>
                  </a:lnTo>
                  <a:lnTo>
                    <a:pt x="618" y="708"/>
                  </a:lnTo>
                  <a:lnTo>
                    <a:pt x="618" y="620"/>
                  </a:lnTo>
                  <a:lnTo>
                    <a:pt x="0" y="0"/>
                  </a:lnTo>
                  <a:close/>
                </a:path>
              </a:pathLst>
            </a:custGeom>
            <a:gradFill>
              <a:gsLst>
                <a:gs pos="0">
                  <a:schemeClr val="accent2">
                    <a:lumMod val="81000"/>
                    <a:lumOff val="19000"/>
                  </a:schemeClr>
                </a:gs>
                <a:gs pos="100000">
                  <a:schemeClr val="accent2">
                    <a:lumMod val="81000"/>
                    <a:lumOff val="1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123" name="Rectangle 125"/>
            <p:cNvSpPr>
              <a:spLocks noChangeArrowheads="1"/>
            </p:cNvSpPr>
            <p:nvPr/>
          </p:nvSpPr>
          <p:spPr bwMode="auto">
            <a:xfrm>
              <a:off x="4072650" y="4774761"/>
              <a:ext cx="2063059" cy="118250"/>
            </a:xfrm>
            <a:prstGeom prst="rect">
              <a:avLst/>
            </a:prstGeom>
            <a:gradFill>
              <a:gsLst>
                <a:gs pos="0">
                  <a:schemeClr val="accent2">
                    <a:lumMod val="81000"/>
                  </a:schemeClr>
                </a:gs>
                <a:gs pos="100000">
                  <a:schemeClr val="accent2">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grpSp>
      <p:sp>
        <p:nvSpPr>
          <p:cNvPr id="124" name="Line 24"/>
          <p:cNvSpPr>
            <a:spLocks noChangeShapeType="1"/>
          </p:cNvSpPr>
          <p:nvPr/>
        </p:nvSpPr>
        <p:spPr bwMode="auto">
          <a:xfrm>
            <a:off x="9545227" y="6261888"/>
            <a:ext cx="0" cy="2449782"/>
          </a:xfrm>
          <a:prstGeom prst="line">
            <a:avLst/>
          </a:prstGeom>
          <a:noFill/>
          <a:ln w="12700" cap="flat">
            <a:solidFill>
              <a:schemeClr val="accent2">
                <a:lumMod val="75000"/>
              </a:schemeClr>
            </a:solidFill>
            <a:prstDash val="dash"/>
            <a:miter lim="800000"/>
            <a:headEnd/>
            <a:tailEnd type="oval" w="lg" len="sm"/>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25" name="TextBox 124"/>
          <p:cNvSpPr txBox="1"/>
          <p:nvPr/>
        </p:nvSpPr>
        <p:spPr>
          <a:xfrm>
            <a:off x="8265924" y="6736493"/>
            <a:ext cx="2591073" cy="646406"/>
          </a:xfrm>
          <a:prstGeom prst="rect">
            <a:avLst/>
          </a:prstGeom>
          <a:solidFill>
            <a:srgbClr val="FFFFFF"/>
          </a:solidFill>
        </p:spPr>
        <p:txBody>
          <a:bodyPr wrap="none" rtlCol="0">
            <a:spAutoFit/>
          </a:bodyPr>
          <a:lstStyle>
            <a:defPPr>
              <a:defRPr lang="en-US"/>
            </a:defPPr>
            <a:lvl1pPr algn="ctr">
              <a:defRPr sz="1600">
                <a:solidFill>
                  <a:schemeClr val="bg1"/>
                </a:solidFill>
                <a:latin typeface="+mj-lt"/>
              </a:defRPr>
            </a:lvl1pPr>
          </a:lstStyle>
          <a:p>
            <a:r>
              <a:rPr lang="en-US" sz="3600" dirty="0">
                <a:solidFill>
                  <a:schemeClr val="tx1"/>
                </a:solidFill>
              </a:rPr>
              <a:t>Expansion</a:t>
            </a:r>
          </a:p>
        </p:txBody>
      </p:sp>
      <p:sp>
        <p:nvSpPr>
          <p:cNvPr id="126" name="Oval 125"/>
          <p:cNvSpPr/>
          <p:nvPr/>
        </p:nvSpPr>
        <p:spPr>
          <a:xfrm>
            <a:off x="8630719" y="4432875"/>
            <a:ext cx="1829012" cy="182901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27" name="TextBox 126"/>
          <p:cNvSpPr txBox="1"/>
          <p:nvPr/>
        </p:nvSpPr>
        <p:spPr>
          <a:xfrm>
            <a:off x="7917408" y="10067787"/>
            <a:ext cx="4578138" cy="1282037"/>
          </a:xfrm>
          <a:prstGeom prst="rect">
            <a:avLst/>
          </a:prstGeom>
          <a:noFill/>
        </p:spPr>
        <p:txBody>
          <a:bodyPr wrap="square" rtlCol="0">
            <a:spAutoFit/>
          </a:bodyPr>
          <a:lstStyle/>
          <a:p>
            <a:pPr>
              <a:lnSpc>
                <a:spcPct val="110000"/>
              </a:lnSpc>
            </a:pPr>
            <a:r>
              <a:rPr lang="en-US" sz="2400" dirty="0"/>
              <a:t>Sed perspiciati unde omnis iste natus voluptatem fringilla.</a:t>
            </a:r>
          </a:p>
        </p:txBody>
      </p:sp>
      <p:sp>
        <p:nvSpPr>
          <p:cNvPr id="128" name="TextBox 127"/>
          <p:cNvSpPr txBox="1"/>
          <p:nvPr/>
        </p:nvSpPr>
        <p:spPr>
          <a:xfrm>
            <a:off x="9244466" y="4673435"/>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grpSp>
        <p:nvGrpSpPr>
          <p:cNvPr id="15" name="Group 14"/>
          <p:cNvGrpSpPr/>
          <p:nvPr/>
        </p:nvGrpSpPr>
        <p:grpSpPr>
          <a:xfrm>
            <a:off x="11891628" y="7122943"/>
            <a:ext cx="5423108" cy="1774573"/>
            <a:chOff x="5945038" y="3561059"/>
            <a:chExt cx="2711240" cy="887184"/>
          </a:xfrm>
        </p:grpSpPr>
        <p:sp>
          <p:nvSpPr>
            <p:cNvPr id="130" name="Freeform 129"/>
            <p:cNvSpPr>
              <a:spLocks noChangeArrowheads="1"/>
            </p:cNvSpPr>
            <p:nvPr/>
          </p:nvSpPr>
          <p:spPr bwMode="auto">
            <a:xfrm>
              <a:off x="5945038" y="3561059"/>
              <a:ext cx="2711240" cy="887184"/>
            </a:xfrm>
            <a:custGeom>
              <a:avLst/>
              <a:gdLst>
                <a:gd name="connsiteX0" fmla="*/ 0 w 2753731"/>
                <a:gd name="connsiteY0" fmla="*/ 0 h 946397"/>
                <a:gd name="connsiteX1" fmla="*/ 2095392 w 2753731"/>
                <a:gd name="connsiteY1" fmla="*/ 0 h 946397"/>
                <a:gd name="connsiteX2" fmla="*/ 2746970 w 2753731"/>
                <a:gd name="connsiteY2" fmla="*/ 820255 h 946397"/>
                <a:gd name="connsiteX3" fmla="*/ 2753731 w 2753731"/>
                <a:gd name="connsiteY3" fmla="*/ 820255 h 946397"/>
                <a:gd name="connsiteX4" fmla="*/ 2753731 w 2753731"/>
                <a:gd name="connsiteY4" fmla="*/ 828766 h 946397"/>
                <a:gd name="connsiteX5" fmla="*/ 2753731 w 2753731"/>
                <a:gd name="connsiteY5" fmla="*/ 946397 h 946397"/>
                <a:gd name="connsiteX6" fmla="*/ 658339 w 2753731"/>
                <a:gd name="connsiteY6" fmla="*/ 946397 h 946397"/>
                <a:gd name="connsiteX7" fmla="*/ 0 w 2753731"/>
                <a:gd name="connsiteY7" fmla="*/ 116294 h 94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53731" h="946397">
                  <a:moveTo>
                    <a:pt x="0" y="0"/>
                  </a:moveTo>
                  <a:lnTo>
                    <a:pt x="2095392" y="0"/>
                  </a:lnTo>
                  <a:lnTo>
                    <a:pt x="2746970" y="820255"/>
                  </a:lnTo>
                  <a:lnTo>
                    <a:pt x="2753731" y="820255"/>
                  </a:lnTo>
                  <a:lnTo>
                    <a:pt x="2753731" y="828766"/>
                  </a:lnTo>
                  <a:lnTo>
                    <a:pt x="2753731" y="946397"/>
                  </a:lnTo>
                  <a:lnTo>
                    <a:pt x="658339" y="946397"/>
                  </a:lnTo>
                  <a:lnTo>
                    <a:pt x="0" y="116294"/>
                  </a:lnTo>
                  <a:close/>
                </a:path>
              </a:pathLst>
            </a:custGeom>
            <a:solidFill>
              <a:schemeClr val="accent4"/>
            </a:solidFill>
            <a:ln w="6350" cap="rnd"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pPr>
              <a:endParaRPr lang="ko-KR" altLang="en-US" sz="2400" b="1" dirty="0">
                <a:gradFill>
                  <a:gsLst>
                    <a:gs pos="0">
                      <a:prstClr val="white"/>
                    </a:gs>
                    <a:gs pos="100000">
                      <a:prstClr val="white"/>
                    </a:gs>
                  </a:gsLst>
                  <a:lin ang="5400000" scaled="0"/>
                </a:gradFill>
                <a:latin typeface="Questrial" charset="0"/>
                <a:ea typeface="+mj-ea"/>
              </a:endParaRPr>
            </a:p>
          </p:txBody>
        </p:sp>
        <p:sp>
          <p:nvSpPr>
            <p:cNvPr id="131" name="Freeform 124"/>
            <p:cNvSpPr>
              <a:spLocks/>
            </p:cNvSpPr>
            <p:nvPr/>
          </p:nvSpPr>
          <p:spPr bwMode="auto">
            <a:xfrm>
              <a:off x="5945038" y="3561059"/>
              <a:ext cx="648181" cy="887184"/>
            </a:xfrm>
            <a:custGeom>
              <a:avLst/>
              <a:gdLst>
                <a:gd name="T0" fmla="*/ 0 w 618"/>
                <a:gd name="T1" fmla="*/ 0 h 708"/>
                <a:gd name="T2" fmla="*/ 0 w 618"/>
                <a:gd name="T3" fmla="*/ 87 h 708"/>
                <a:gd name="T4" fmla="*/ 618 w 618"/>
                <a:gd name="T5" fmla="*/ 708 h 708"/>
                <a:gd name="T6" fmla="*/ 618 w 618"/>
                <a:gd name="T7" fmla="*/ 620 h 708"/>
                <a:gd name="T8" fmla="*/ 0 w 618"/>
                <a:gd name="T9" fmla="*/ 0 h 708"/>
              </a:gdLst>
              <a:ahLst/>
              <a:cxnLst>
                <a:cxn ang="0">
                  <a:pos x="T0" y="T1"/>
                </a:cxn>
                <a:cxn ang="0">
                  <a:pos x="T2" y="T3"/>
                </a:cxn>
                <a:cxn ang="0">
                  <a:pos x="T4" y="T5"/>
                </a:cxn>
                <a:cxn ang="0">
                  <a:pos x="T6" y="T7"/>
                </a:cxn>
                <a:cxn ang="0">
                  <a:pos x="T8" y="T9"/>
                </a:cxn>
              </a:cxnLst>
              <a:rect l="0" t="0" r="r" b="b"/>
              <a:pathLst>
                <a:path w="618" h="708">
                  <a:moveTo>
                    <a:pt x="0" y="0"/>
                  </a:moveTo>
                  <a:lnTo>
                    <a:pt x="0" y="87"/>
                  </a:lnTo>
                  <a:lnTo>
                    <a:pt x="618" y="708"/>
                  </a:lnTo>
                  <a:lnTo>
                    <a:pt x="618" y="620"/>
                  </a:lnTo>
                  <a:lnTo>
                    <a:pt x="0" y="0"/>
                  </a:lnTo>
                  <a:close/>
                </a:path>
              </a:pathLst>
            </a:custGeom>
            <a:gradFill>
              <a:gsLst>
                <a:gs pos="0">
                  <a:schemeClr val="accent4">
                    <a:lumMod val="81000"/>
                    <a:lumOff val="19000"/>
                  </a:schemeClr>
                </a:gs>
                <a:gs pos="100000">
                  <a:schemeClr val="accent4">
                    <a:lumMod val="81000"/>
                    <a:lumOff val="1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132" name="Rectangle 125"/>
            <p:cNvSpPr>
              <a:spLocks noChangeArrowheads="1"/>
            </p:cNvSpPr>
            <p:nvPr/>
          </p:nvSpPr>
          <p:spPr bwMode="auto">
            <a:xfrm>
              <a:off x="6593219" y="4329993"/>
              <a:ext cx="2063059" cy="118250"/>
            </a:xfrm>
            <a:prstGeom prst="rect">
              <a:avLst/>
            </a:prstGeom>
            <a:gradFill>
              <a:gsLst>
                <a:gs pos="0">
                  <a:schemeClr val="accent4">
                    <a:lumMod val="81000"/>
                  </a:schemeClr>
                </a:gs>
                <a:gs pos="100000">
                  <a:schemeClr val="accent4">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grpSp>
      <p:sp>
        <p:nvSpPr>
          <p:cNvPr id="133" name="Line 24"/>
          <p:cNvSpPr>
            <a:spLocks noChangeShapeType="1"/>
          </p:cNvSpPr>
          <p:nvPr/>
        </p:nvSpPr>
        <p:spPr bwMode="auto">
          <a:xfrm>
            <a:off x="14586948" y="5372249"/>
            <a:ext cx="0" cy="2449782"/>
          </a:xfrm>
          <a:prstGeom prst="line">
            <a:avLst/>
          </a:prstGeom>
          <a:noFill/>
          <a:ln w="12700" cap="flat">
            <a:solidFill>
              <a:schemeClr val="accent4">
                <a:lumMod val="75000"/>
              </a:schemeClr>
            </a:solidFill>
            <a:prstDash val="dash"/>
            <a:miter lim="800000"/>
            <a:headEnd/>
            <a:tailEnd type="oval" w="lg" len="sm"/>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34" name="TextBox 133"/>
          <p:cNvSpPr txBox="1"/>
          <p:nvPr/>
        </p:nvSpPr>
        <p:spPr>
          <a:xfrm>
            <a:off x="13580989" y="5846854"/>
            <a:ext cx="2044386" cy="646406"/>
          </a:xfrm>
          <a:prstGeom prst="rect">
            <a:avLst/>
          </a:prstGeom>
          <a:solidFill>
            <a:srgbClr val="FFFFFF"/>
          </a:solidFill>
        </p:spPr>
        <p:txBody>
          <a:bodyPr wrap="none" rtlCol="0">
            <a:spAutoFit/>
          </a:bodyPr>
          <a:lstStyle>
            <a:defPPr>
              <a:defRPr lang="en-US"/>
            </a:defPPr>
            <a:lvl1pPr algn="ctr">
              <a:defRPr sz="1600">
                <a:solidFill>
                  <a:schemeClr val="bg1"/>
                </a:solidFill>
                <a:latin typeface="+mj-lt"/>
              </a:defRPr>
            </a:lvl1pPr>
          </a:lstStyle>
          <a:p>
            <a:r>
              <a:rPr lang="en-US" sz="3600" dirty="0">
                <a:solidFill>
                  <a:schemeClr val="tx1"/>
                </a:solidFill>
              </a:rPr>
              <a:t>Start up</a:t>
            </a:r>
          </a:p>
        </p:txBody>
      </p:sp>
      <p:sp>
        <p:nvSpPr>
          <p:cNvPr id="135" name="Oval 134"/>
          <p:cNvSpPr/>
          <p:nvPr/>
        </p:nvSpPr>
        <p:spPr>
          <a:xfrm>
            <a:off x="13672440" y="3543236"/>
            <a:ext cx="1829012" cy="18290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36" name="TextBox 135"/>
          <p:cNvSpPr txBox="1"/>
          <p:nvPr/>
        </p:nvSpPr>
        <p:spPr>
          <a:xfrm>
            <a:off x="12959130" y="9178148"/>
            <a:ext cx="4578138" cy="1282037"/>
          </a:xfrm>
          <a:prstGeom prst="rect">
            <a:avLst/>
          </a:prstGeom>
          <a:noFill/>
        </p:spPr>
        <p:txBody>
          <a:bodyPr wrap="square" rtlCol="0">
            <a:spAutoFit/>
          </a:bodyPr>
          <a:lstStyle/>
          <a:p>
            <a:pPr>
              <a:lnSpc>
                <a:spcPct val="110000"/>
              </a:lnSpc>
            </a:pPr>
            <a:r>
              <a:rPr lang="en-US" sz="2400" dirty="0"/>
              <a:t>Sed perspiciati unde omnis iste natus voluptatem fringilla.</a:t>
            </a:r>
          </a:p>
        </p:txBody>
      </p:sp>
      <p:sp>
        <p:nvSpPr>
          <p:cNvPr id="137" name="TextBox 136"/>
          <p:cNvSpPr txBox="1"/>
          <p:nvPr/>
        </p:nvSpPr>
        <p:spPr>
          <a:xfrm>
            <a:off x="14286187" y="3783796"/>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102" name="Oval 101"/>
          <p:cNvSpPr/>
          <p:nvPr/>
        </p:nvSpPr>
        <p:spPr>
          <a:xfrm>
            <a:off x="18216498" y="2602229"/>
            <a:ext cx="1922222" cy="1830196"/>
          </a:xfrm>
          <a:prstGeom prst="ellipse">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lIns="0" tIns="274352" rIns="0" bIns="0" rtlCol="0" anchor="ctr"/>
          <a:lstStyle/>
          <a:p>
            <a:pPr algn="ctr"/>
            <a:r>
              <a:rPr lang="en-US" sz="7201" dirty="0">
                <a:solidFill>
                  <a:srgbClr val="FFFFFF"/>
                </a:solidFill>
                <a:latin typeface="Questrial" charset="0"/>
                <a:ea typeface="Questrial" charset="0"/>
                <a:cs typeface="Questrial" charset="0"/>
              </a:rPr>
              <a:t>z</a:t>
            </a:r>
            <a:endParaRPr lang="id-ID" sz="7201" dirty="0">
              <a:solidFill>
                <a:srgbClr val="FFFFFF"/>
              </a:solidFill>
              <a:latin typeface="Questrial" panose="02000000000000000000" pitchFamily="50" charset="0"/>
            </a:endParaRPr>
          </a:p>
        </p:txBody>
      </p:sp>
      <p:grpSp>
        <p:nvGrpSpPr>
          <p:cNvPr id="14" name="Group 13"/>
          <p:cNvGrpSpPr/>
          <p:nvPr/>
        </p:nvGrpSpPr>
        <p:grpSpPr>
          <a:xfrm>
            <a:off x="16933351" y="6233304"/>
            <a:ext cx="5423108" cy="1774573"/>
            <a:chOff x="8465608" y="3116291"/>
            <a:chExt cx="2711240" cy="887184"/>
          </a:xfrm>
        </p:grpSpPr>
        <p:sp>
          <p:nvSpPr>
            <p:cNvPr id="157" name="Freeform 156"/>
            <p:cNvSpPr>
              <a:spLocks noChangeArrowheads="1"/>
            </p:cNvSpPr>
            <p:nvPr/>
          </p:nvSpPr>
          <p:spPr bwMode="auto">
            <a:xfrm>
              <a:off x="8465608" y="3116291"/>
              <a:ext cx="2711240" cy="887184"/>
            </a:xfrm>
            <a:custGeom>
              <a:avLst/>
              <a:gdLst>
                <a:gd name="connsiteX0" fmla="*/ 0 w 2753731"/>
                <a:gd name="connsiteY0" fmla="*/ 0 h 946397"/>
                <a:gd name="connsiteX1" fmla="*/ 2095392 w 2753731"/>
                <a:gd name="connsiteY1" fmla="*/ 0 h 946397"/>
                <a:gd name="connsiteX2" fmla="*/ 2746970 w 2753731"/>
                <a:gd name="connsiteY2" fmla="*/ 820255 h 946397"/>
                <a:gd name="connsiteX3" fmla="*/ 2753731 w 2753731"/>
                <a:gd name="connsiteY3" fmla="*/ 820255 h 946397"/>
                <a:gd name="connsiteX4" fmla="*/ 2753731 w 2753731"/>
                <a:gd name="connsiteY4" fmla="*/ 828766 h 946397"/>
                <a:gd name="connsiteX5" fmla="*/ 2753731 w 2753731"/>
                <a:gd name="connsiteY5" fmla="*/ 946397 h 946397"/>
                <a:gd name="connsiteX6" fmla="*/ 658339 w 2753731"/>
                <a:gd name="connsiteY6" fmla="*/ 946397 h 946397"/>
                <a:gd name="connsiteX7" fmla="*/ 0 w 2753731"/>
                <a:gd name="connsiteY7" fmla="*/ 116294 h 94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53731" h="946397">
                  <a:moveTo>
                    <a:pt x="0" y="0"/>
                  </a:moveTo>
                  <a:lnTo>
                    <a:pt x="2095392" y="0"/>
                  </a:lnTo>
                  <a:lnTo>
                    <a:pt x="2746970" y="820255"/>
                  </a:lnTo>
                  <a:lnTo>
                    <a:pt x="2753731" y="820255"/>
                  </a:lnTo>
                  <a:lnTo>
                    <a:pt x="2753731" y="828766"/>
                  </a:lnTo>
                  <a:lnTo>
                    <a:pt x="2753731" y="946397"/>
                  </a:lnTo>
                  <a:lnTo>
                    <a:pt x="658339" y="946397"/>
                  </a:lnTo>
                  <a:lnTo>
                    <a:pt x="0" y="116294"/>
                  </a:lnTo>
                  <a:close/>
                </a:path>
              </a:pathLst>
            </a:custGeom>
            <a:solidFill>
              <a:schemeClr val="accent6"/>
            </a:solidFill>
            <a:ln w="6350" cap="rnd"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pPr>
              <a:endParaRPr lang="ko-KR" altLang="en-US" sz="2400" b="1" dirty="0">
                <a:gradFill>
                  <a:gsLst>
                    <a:gs pos="0">
                      <a:prstClr val="white"/>
                    </a:gs>
                    <a:gs pos="100000">
                      <a:prstClr val="white"/>
                    </a:gs>
                  </a:gsLst>
                  <a:lin ang="5400000" scaled="0"/>
                </a:gradFill>
                <a:latin typeface="Questrial" charset="0"/>
                <a:ea typeface="+mj-ea"/>
              </a:endParaRPr>
            </a:p>
          </p:txBody>
        </p:sp>
        <p:sp>
          <p:nvSpPr>
            <p:cNvPr id="158" name="Freeform 124"/>
            <p:cNvSpPr>
              <a:spLocks/>
            </p:cNvSpPr>
            <p:nvPr/>
          </p:nvSpPr>
          <p:spPr bwMode="auto">
            <a:xfrm>
              <a:off x="8465608" y="3116291"/>
              <a:ext cx="648181" cy="887184"/>
            </a:xfrm>
            <a:custGeom>
              <a:avLst/>
              <a:gdLst>
                <a:gd name="T0" fmla="*/ 0 w 618"/>
                <a:gd name="T1" fmla="*/ 0 h 708"/>
                <a:gd name="T2" fmla="*/ 0 w 618"/>
                <a:gd name="T3" fmla="*/ 87 h 708"/>
                <a:gd name="T4" fmla="*/ 618 w 618"/>
                <a:gd name="T5" fmla="*/ 708 h 708"/>
                <a:gd name="T6" fmla="*/ 618 w 618"/>
                <a:gd name="T7" fmla="*/ 620 h 708"/>
                <a:gd name="T8" fmla="*/ 0 w 618"/>
                <a:gd name="T9" fmla="*/ 0 h 708"/>
              </a:gdLst>
              <a:ahLst/>
              <a:cxnLst>
                <a:cxn ang="0">
                  <a:pos x="T0" y="T1"/>
                </a:cxn>
                <a:cxn ang="0">
                  <a:pos x="T2" y="T3"/>
                </a:cxn>
                <a:cxn ang="0">
                  <a:pos x="T4" y="T5"/>
                </a:cxn>
                <a:cxn ang="0">
                  <a:pos x="T6" y="T7"/>
                </a:cxn>
                <a:cxn ang="0">
                  <a:pos x="T8" y="T9"/>
                </a:cxn>
              </a:cxnLst>
              <a:rect l="0" t="0" r="r" b="b"/>
              <a:pathLst>
                <a:path w="618" h="708">
                  <a:moveTo>
                    <a:pt x="0" y="0"/>
                  </a:moveTo>
                  <a:lnTo>
                    <a:pt x="0" y="87"/>
                  </a:lnTo>
                  <a:lnTo>
                    <a:pt x="618" y="708"/>
                  </a:lnTo>
                  <a:lnTo>
                    <a:pt x="618" y="620"/>
                  </a:lnTo>
                  <a:lnTo>
                    <a:pt x="0" y="0"/>
                  </a:lnTo>
                  <a:close/>
                </a:path>
              </a:pathLst>
            </a:custGeom>
            <a:gradFill>
              <a:gsLst>
                <a:gs pos="0">
                  <a:schemeClr val="accent6">
                    <a:lumMod val="81000"/>
                    <a:lumOff val="19000"/>
                  </a:schemeClr>
                </a:gs>
                <a:gs pos="100000">
                  <a:schemeClr val="accent6">
                    <a:lumMod val="81000"/>
                    <a:lumOff val="1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159" name="Rectangle 125"/>
            <p:cNvSpPr>
              <a:spLocks noChangeArrowheads="1"/>
            </p:cNvSpPr>
            <p:nvPr/>
          </p:nvSpPr>
          <p:spPr bwMode="auto">
            <a:xfrm>
              <a:off x="9113789" y="3885225"/>
              <a:ext cx="2063059" cy="118250"/>
            </a:xfrm>
            <a:prstGeom prst="rect">
              <a:avLst/>
            </a:prstGeom>
            <a:gradFill>
              <a:gsLst>
                <a:gs pos="0">
                  <a:schemeClr val="accent6">
                    <a:lumMod val="81000"/>
                  </a:schemeClr>
                </a:gs>
                <a:gs pos="100000">
                  <a:schemeClr val="accent6">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grpSp>
      <p:sp>
        <p:nvSpPr>
          <p:cNvPr id="160" name="Line 24"/>
          <p:cNvSpPr>
            <a:spLocks noChangeShapeType="1"/>
          </p:cNvSpPr>
          <p:nvPr/>
        </p:nvSpPr>
        <p:spPr bwMode="auto">
          <a:xfrm>
            <a:off x="19628671" y="4482610"/>
            <a:ext cx="0" cy="2449782"/>
          </a:xfrm>
          <a:prstGeom prst="line">
            <a:avLst/>
          </a:prstGeom>
          <a:noFill/>
          <a:ln w="12700" cap="flat">
            <a:solidFill>
              <a:schemeClr val="accent6">
                <a:lumMod val="75000"/>
              </a:schemeClr>
            </a:solidFill>
            <a:prstDash val="dash"/>
            <a:miter lim="800000"/>
            <a:headEnd/>
            <a:tailEnd type="oval" w="lg" len="sm"/>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61" name="TextBox 160"/>
          <p:cNvSpPr txBox="1"/>
          <p:nvPr/>
        </p:nvSpPr>
        <p:spPr>
          <a:xfrm>
            <a:off x="18966596" y="4957215"/>
            <a:ext cx="1356619" cy="646406"/>
          </a:xfrm>
          <a:prstGeom prst="rect">
            <a:avLst/>
          </a:prstGeom>
          <a:solidFill>
            <a:srgbClr val="FFFFFF"/>
          </a:solidFill>
        </p:spPr>
        <p:txBody>
          <a:bodyPr wrap="none" rtlCol="0">
            <a:spAutoFit/>
          </a:bodyPr>
          <a:lstStyle>
            <a:defPPr>
              <a:defRPr lang="en-US"/>
            </a:defPPr>
            <a:lvl1pPr algn="ctr">
              <a:defRPr sz="1600">
                <a:solidFill>
                  <a:schemeClr val="bg1"/>
                </a:solidFill>
                <a:latin typeface="+mj-lt"/>
              </a:defRPr>
            </a:lvl1pPr>
          </a:lstStyle>
          <a:p>
            <a:r>
              <a:rPr lang="en-US" sz="3600" dirty="0">
                <a:solidFill>
                  <a:schemeClr val="tx1"/>
                </a:solidFill>
              </a:rPr>
              <a:t>Seed</a:t>
            </a:r>
          </a:p>
        </p:txBody>
      </p:sp>
      <p:sp>
        <p:nvSpPr>
          <p:cNvPr id="162" name="Oval 161"/>
          <p:cNvSpPr/>
          <p:nvPr/>
        </p:nvSpPr>
        <p:spPr>
          <a:xfrm>
            <a:off x="18714163" y="2653597"/>
            <a:ext cx="1829012" cy="182901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63" name="TextBox 162"/>
          <p:cNvSpPr txBox="1"/>
          <p:nvPr/>
        </p:nvSpPr>
        <p:spPr>
          <a:xfrm>
            <a:off x="18000853" y="8288509"/>
            <a:ext cx="4578138" cy="1282037"/>
          </a:xfrm>
          <a:prstGeom prst="rect">
            <a:avLst/>
          </a:prstGeom>
          <a:noFill/>
        </p:spPr>
        <p:txBody>
          <a:bodyPr wrap="square" rtlCol="0">
            <a:spAutoFit/>
          </a:bodyPr>
          <a:lstStyle/>
          <a:p>
            <a:pPr>
              <a:lnSpc>
                <a:spcPct val="110000"/>
              </a:lnSpc>
            </a:pPr>
            <a:r>
              <a:rPr lang="en-US" sz="2400" dirty="0"/>
              <a:t>Sed perspiciati unde omnis iste natus voluptatem fringilla.</a:t>
            </a:r>
          </a:p>
        </p:txBody>
      </p:sp>
      <p:sp>
        <p:nvSpPr>
          <p:cNvPr id="164" name="TextBox 163"/>
          <p:cNvSpPr txBox="1"/>
          <p:nvPr/>
        </p:nvSpPr>
        <p:spPr>
          <a:xfrm>
            <a:off x="19327911" y="2894157"/>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grpSp>
        <p:nvGrpSpPr>
          <p:cNvPr id="17" name="Group 16"/>
          <p:cNvGrpSpPr/>
          <p:nvPr/>
        </p:nvGrpSpPr>
        <p:grpSpPr>
          <a:xfrm>
            <a:off x="1808185" y="8902219"/>
            <a:ext cx="5423108" cy="1774573"/>
            <a:chOff x="903900" y="4450594"/>
            <a:chExt cx="2711240" cy="887184"/>
          </a:xfrm>
        </p:grpSpPr>
        <p:sp>
          <p:nvSpPr>
            <p:cNvPr id="166" name="Freeform 165"/>
            <p:cNvSpPr>
              <a:spLocks noChangeArrowheads="1"/>
            </p:cNvSpPr>
            <p:nvPr/>
          </p:nvSpPr>
          <p:spPr bwMode="auto">
            <a:xfrm>
              <a:off x="903900" y="4450594"/>
              <a:ext cx="2711240" cy="887184"/>
            </a:xfrm>
            <a:custGeom>
              <a:avLst/>
              <a:gdLst>
                <a:gd name="connsiteX0" fmla="*/ 0 w 2753731"/>
                <a:gd name="connsiteY0" fmla="*/ 0 h 946397"/>
                <a:gd name="connsiteX1" fmla="*/ 2095392 w 2753731"/>
                <a:gd name="connsiteY1" fmla="*/ 0 h 946397"/>
                <a:gd name="connsiteX2" fmla="*/ 2746970 w 2753731"/>
                <a:gd name="connsiteY2" fmla="*/ 820255 h 946397"/>
                <a:gd name="connsiteX3" fmla="*/ 2753731 w 2753731"/>
                <a:gd name="connsiteY3" fmla="*/ 820255 h 946397"/>
                <a:gd name="connsiteX4" fmla="*/ 2753731 w 2753731"/>
                <a:gd name="connsiteY4" fmla="*/ 828766 h 946397"/>
                <a:gd name="connsiteX5" fmla="*/ 2753731 w 2753731"/>
                <a:gd name="connsiteY5" fmla="*/ 946397 h 946397"/>
                <a:gd name="connsiteX6" fmla="*/ 658339 w 2753731"/>
                <a:gd name="connsiteY6" fmla="*/ 946397 h 946397"/>
                <a:gd name="connsiteX7" fmla="*/ 0 w 2753731"/>
                <a:gd name="connsiteY7" fmla="*/ 116294 h 94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53731" h="946397">
                  <a:moveTo>
                    <a:pt x="0" y="0"/>
                  </a:moveTo>
                  <a:lnTo>
                    <a:pt x="2095392" y="0"/>
                  </a:lnTo>
                  <a:lnTo>
                    <a:pt x="2746970" y="820255"/>
                  </a:lnTo>
                  <a:lnTo>
                    <a:pt x="2753731" y="820255"/>
                  </a:lnTo>
                  <a:lnTo>
                    <a:pt x="2753731" y="828766"/>
                  </a:lnTo>
                  <a:lnTo>
                    <a:pt x="2753731" y="946397"/>
                  </a:lnTo>
                  <a:lnTo>
                    <a:pt x="658339" y="946397"/>
                  </a:lnTo>
                  <a:lnTo>
                    <a:pt x="0" y="116294"/>
                  </a:lnTo>
                  <a:close/>
                </a:path>
              </a:pathLst>
            </a:custGeom>
            <a:solidFill>
              <a:schemeClr val="tx2"/>
            </a:solidFill>
            <a:ln w="6350" cap="rnd"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pPr>
              <a:endParaRPr lang="ko-KR" altLang="en-US" sz="2400" b="1" dirty="0">
                <a:gradFill>
                  <a:gsLst>
                    <a:gs pos="0">
                      <a:prstClr val="white"/>
                    </a:gs>
                    <a:gs pos="100000">
                      <a:prstClr val="white"/>
                    </a:gs>
                  </a:gsLst>
                  <a:lin ang="5400000" scaled="0"/>
                </a:gradFill>
                <a:latin typeface="Questrial" charset="0"/>
                <a:ea typeface="+mj-ea"/>
              </a:endParaRPr>
            </a:p>
          </p:txBody>
        </p:sp>
        <p:sp>
          <p:nvSpPr>
            <p:cNvPr id="167" name="Freeform 124"/>
            <p:cNvSpPr>
              <a:spLocks/>
            </p:cNvSpPr>
            <p:nvPr/>
          </p:nvSpPr>
          <p:spPr bwMode="auto">
            <a:xfrm>
              <a:off x="903900" y="4450594"/>
              <a:ext cx="648181" cy="887184"/>
            </a:xfrm>
            <a:custGeom>
              <a:avLst/>
              <a:gdLst>
                <a:gd name="T0" fmla="*/ 0 w 618"/>
                <a:gd name="T1" fmla="*/ 0 h 708"/>
                <a:gd name="T2" fmla="*/ 0 w 618"/>
                <a:gd name="T3" fmla="*/ 87 h 708"/>
                <a:gd name="T4" fmla="*/ 618 w 618"/>
                <a:gd name="T5" fmla="*/ 708 h 708"/>
                <a:gd name="T6" fmla="*/ 618 w 618"/>
                <a:gd name="T7" fmla="*/ 620 h 708"/>
                <a:gd name="T8" fmla="*/ 0 w 618"/>
                <a:gd name="T9" fmla="*/ 0 h 708"/>
              </a:gdLst>
              <a:ahLst/>
              <a:cxnLst>
                <a:cxn ang="0">
                  <a:pos x="T0" y="T1"/>
                </a:cxn>
                <a:cxn ang="0">
                  <a:pos x="T2" y="T3"/>
                </a:cxn>
                <a:cxn ang="0">
                  <a:pos x="T4" y="T5"/>
                </a:cxn>
                <a:cxn ang="0">
                  <a:pos x="T6" y="T7"/>
                </a:cxn>
                <a:cxn ang="0">
                  <a:pos x="T8" y="T9"/>
                </a:cxn>
              </a:cxnLst>
              <a:rect l="0" t="0" r="r" b="b"/>
              <a:pathLst>
                <a:path w="618" h="708">
                  <a:moveTo>
                    <a:pt x="0" y="0"/>
                  </a:moveTo>
                  <a:lnTo>
                    <a:pt x="0" y="87"/>
                  </a:lnTo>
                  <a:lnTo>
                    <a:pt x="618" y="708"/>
                  </a:lnTo>
                  <a:lnTo>
                    <a:pt x="618" y="620"/>
                  </a:lnTo>
                  <a:lnTo>
                    <a:pt x="0" y="0"/>
                  </a:lnTo>
                  <a:close/>
                </a:path>
              </a:pathLst>
            </a:custGeom>
            <a:gradFill>
              <a:gsLst>
                <a:gs pos="0">
                  <a:schemeClr val="tx2">
                    <a:lumMod val="81000"/>
                    <a:lumOff val="19000"/>
                  </a:schemeClr>
                </a:gs>
                <a:gs pos="100000">
                  <a:schemeClr val="tx2">
                    <a:lumMod val="81000"/>
                    <a:lumOff val="1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sp>
          <p:nvSpPr>
            <p:cNvPr id="168" name="Rectangle 125"/>
            <p:cNvSpPr>
              <a:spLocks noChangeArrowheads="1"/>
            </p:cNvSpPr>
            <p:nvPr/>
          </p:nvSpPr>
          <p:spPr bwMode="auto">
            <a:xfrm>
              <a:off x="1552081" y="5219528"/>
              <a:ext cx="2063059" cy="118250"/>
            </a:xfrm>
            <a:prstGeom prst="rect">
              <a:avLst/>
            </a:prstGeom>
            <a:gradFill>
              <a:gsLst>
                <a:gs pos="0">
                  <a:schemeClr val="tx2">
                    <a:lumMod val="81000"/>
                  </a:schemeClr>
                </a:gs>
                <a:gs pos="100000">
                  <a:schemeClr val="tx2">
                    <a:lumMod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3600" dirty="0"/>
            </a:p>
          </p:txBody>
        </p:sp>
      </p:grpSp>
      <p:sp>
        <p:nvSpPr>
          <p:cNvPr id="169" name="Line 24"/>
          <p:cNvSpPr>
            <a:spLocks noChangeShapeType="1"/>
          </p:cNvSpPr>
          <p:nvPr/>
        </p:nvSpPr>
        <p:spPr bwMode="auto">
          <a:xfrm>
            <a:off x="4503505" y="7151525"/>
            <a:ext cx="0" cy="2449782"/>
          </a:xfrm>
          <a:prstGeom prst="line">
            <a:avLst/>
          </a:prstGeom>
          <a:noFill/>
          <a:ln w="12700" cap="flat">
            <a:solidFill>
              <a:schemeClr val="tx2">
                <a:lumMod val="75000"/>
              </a:schemeClr>
            </a:solidFill>
            <a:prstDash val="dash"/>
            <a:miter lim="800000"/>
            <a:headEnd/>
            <a:tailEnd type="oval" w="lg" len="sm"/>
          </a:ln>
          <a:extLst>
            <a:ext uri="{909E8E84-426E-40DD-AFC4-6F175D3DCCD1}">
              <a14:hiddenFill xmlns:a14="http://schemas.microsoft.com/office/drawing/2010/main">
                <a:noFill/>
              </a14:hiddenFill>
            </a:ext>
          </a:extLst>
        </p:spPr>
        <p:txBody>
          <a:bodyPr vert="horz" wrap="square" lIns="182901" tIns="91451" rIns="182901" bIns="91451" numCol="1" anchor="t" anchorCtr="0" compatLnSpc="1">
            <a:prstTxWarp prst="textNoShape">
              <a:avLst/>
            </a:prstTxWarp>
          </a:bodyPr>
          <a:lstStyle/>
          <a:p>
            <a:endParaRPr lang="en-US" sz="3600"/>
          </a:p>
        </p:txBody>
      </p:sp>
      <p:sp>
        <p:nvSpPr>
          <p:cNvPr id="170" name="TextBox 169"/>
          <p:cNvSpPr txBox="1"/>
          <p:nvPr/>
        </p:nvSpPr>
        <p:spPr>
          <a:xfrm>
            <a:off x="3490332" y="7626130"/>
            <a:ext cx="2058815" cy="646406"/>
          </a:xfrm>
          <a:prstGeom prst="rect">
            <a:avLst/>
          </a:prstGeom>
          <a:solidFill>
            <a:srgbClr val="FFFFFF"/>
          </a:solidFill>
        </p:spPr>
        <p:txBody>
          <a:bodyPr wrap="none" rtlCol="0">
            <a:spAutoFit/>
          </a:bodyPr>
          <a:lstStyle>
            <a:defPPr>
              <a:defRPr lang="en-US"/>
            </a:defPPr>
            <a:lvl1pPr algn="ctr">
              <a:defRPr sz="1600">
                <a:solidFill>
                  <a:schemeClr val="bg1"/>
                </a:solidFill>
                <a:latin typeface="+mj-lt"/>
              </a:defRPr>
            </a:lvl1pPr>
          </a:lstStyle>
          <a:p>
            <a:r>
              <a:rPr lang="en-US" sz="3600" dirty="0">
                <a:solidFill>
                  <a:schemeClr val="tx1"/>
                </a:solidFill>
              </a:rPr>
              <a:t>Success</a:t>
            </a:r>
          </a:p>
        </p:txBody>
      </p:sp>
      <p:sp>
        <p:nvSpPr>
          <p:cNvPr id="171" name="Oval 170"/>
          <p:cNvSpPr/>
          <p:nvPr/>
        </p:nvSpPr>
        <p:spPr>
          <a:xfrm>
            <a:off x="3588997" y="5322512"/>
            <a:ext cx="1829012" cy="182901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72" name="TextBox 171"/>
          <p:cNvSpPr txBox="1"/>
          <p:nvPr/>
        </p:nvSpPr>
        <p:spPr>
          <a:xfrm>
            <a:off x="2875687" y="10957424"/>
            <a:ext cx="4578138" cy="1282037"/>
          </a:xfrm>
          <a:prstGeom prst="rect">
            <a:avLst/>
          </a:prstGeom>
          <a:noFill/>
        </p:spPr>
        <p:txBody>
          <a:bodyPr wrap="square" rtlCol="0">
            <a:spAutoFit/>
          </a:bodyPr>
          <a:lstStyle/>
          <a:p>
            <a:pPr>
              <a:lnSpc>
                <a:spcPct val="110000"/>
              </a:lnSpc>
            </a:pPr>
            <a:r>
              <a:rPr lang="en-US" sz="2400" dirty="0"/>
              <a:t>Sed perspiciati unde omnis iste natus voluptatem fringilla.</a:t>
            </a:r>
          </a:p>
        </p:txBody>
      </p:sp>
      <p:sp>
        <p:nvSpPr>
          <p:cNvPr id="173" name="TextBox 172"/>
          <p:cNvSpPr txBox="1"/>
          <p:nvPr/>
        </p:nvSpPr>
        <p:spPr>
          <a:xfrm>
            <a:off x="4202745" y="5563072"/>
            <a:ext cx="601517" cy="1077343"/>
          </a:xfrm>
          <a:prstGeom prst="rect">
            <a:avLst/>
          </a:prstGeom>
          <a:noFill/>
        </p:spPr>
        <p:txBody>
          <a:bodyPr wrap="none" rtlCol="0">
            <a:spAutoFit/>
          </a:bodyPr>
          <a:lstStyle/>
          <a:p>
            <a:pPr algn="ctr"/>
            <a:r>
              <a:rPr lang="en-US" sz="6401" dirty="0">
                <a:solidFill>
                  <a:srgbClr val="FFFFFF"/>
                </a:solidFill>
                <a:latin typeface="Flaticon" panose="02000603000000000000" pitchFamily="2" charset="0"/>
              </a:rPr>
              <a:t></a:t>
            </a:r>
          </a:p>
        </p:txBody>
      </p:sp>
      <p:sp>
        <p:nvSpPr>
          <p:cNvPr id="2" name="Title 1">
            <a:extLst>
              <a:ext uri="{FF2B5EF4-FFF2-40B4-BE49-F238E27FC236}">
                <a16:creationId xmlns:a16="http://schemas.microsoft.com/office/drawing/2014/main" id="{0B4B9E63-ED46-483B-94D1-4D8CB26D0BED}"/>
              </a:ext>
            </a:extLst>
          </p:cNvPr>
          <p:cNvSpPr>
            <a:spLocks noGrp="1"/>
          </p:cNvSpPr>
          <p:nvPr>
            <p:ph type="title"/>
          </p:nvPr>
        </p:nvSpPr>
        <p:spPr/>
        <p:txBody>
          <a:bodyPr>
            <a:normAutofit/>
          </a:bodyPr>
          <a:lstStyle/>
          <a:p>
            <a:r>
              <a:rPr lang="en-US" sz="7200" dirty="0"/>
              <a:t>PROCESS DIAGRAM</a:t>
            </a:r>
          </a:p>
        </p:txBody>
      </p:sp>
    </p:spTree>
    <p:extLst>
      <p:ext uri="{BB962C8B-B14F-4D97-AF65-F5344CB8AC3E}">
        <p14:creationId xmlns:p14="http://schemas.microsoft.com/office/powerpoint/2010/main" val="388935151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17899025" y="6378485"/>
            <a:ext cx="6298259" cy="6023545"/>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487736" tIns="487736" rIns="487736" bIns="487736" numCol="1" spcCol="1270" anchor="t" anchorCtr="0">
            <a:noAutofit/>
          </a:bodyPr>
          <a:lstStyle/>
          <a:p>
            <a:pPr defTabSz="1778134">
              <a:lnSpc>
                <a:spcPct val="90000"/>
              </a:lnSpc>
              <a:spcBef>
                <a:spcPct val="0"/>
              </a:spcBef>
              <a:spcAft>
                <a:spcPts val="534"/>
              </a:spcAft>
            </a:pPr>
            <a:r>
              <a:rPr lang="en-US" sz="4000" dirty="0">
                <a:solidFill>
                  <a:srgbClr val="57565A"/>
                </a:solidFill>
              </a:rPr>
              <a:t>Our qualifications</a:t>
            </a:r>
          </a:p>
          <a:p>
            <a:pPr defTabSz="1778134">
              <a:lnSpc>
                <a:spcPct val="90000"/>
              </a:lnSpc>
              <a:spcBef>
                <a:spcPct val="0"/>
              </a:spcBef>
              <a:spcAft>
                <a:spcPts val="534"/>
              </a:spcAft>
            </a:pPr>
            <a:r>
              <a:rPr lang="en-US" sz="2800" dirty="0">
                <a:solidFill>
                  <a:srgbClr val="57565A"/>
                </a:solidFill>
              </a:rPr>
              <a:t>To edit the hyperlink, right-click and select “edit hyperlink”, then you can chose any other location in your presentation, another file on your computer or a web site</a:t>
            </a:r>
          </a:p>
        </p:txBody>
      </p:sp>
      <p:sp>
        <p:nvSpPr>
          <p:cNvPr id="36" name="Rectangle 35"/>
          <p:cNvSpPr/>
          <p:nvPr/>
        </p:nvSpPr>
        <p:spPr>
          <a:xfrm>
            <a:off x="17899029" y="4475799"/>
            <a:ext cx="6501478" cy="1896123"/>
          </a:xfrm>
          <a:prstGeom prst="rect">
            <a:avLst/>
          </a:prstGeom>
          <a:gradFill>
            <a:gsLst>
              <a:gs pos="0">
                <a:schemeClr val="tx2">
                  <a:lumMod val="75000"/>
                </a:schemeClr>
              </a:gs>
              <a:gs pos="32000">
                <a:schemeClr val="tx2"/>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731605" tIns="609671" rIns="487736" bIns="609671" numCol="1" spcCol="1270" anchor="t" anchorCtr="0">
            <a:spAutoFit/>
          </a:bodyPr>
          <a:lstStyle/>
          <a:p>
            <a:pPr defTabSz="1778134">
              <a:lnSpc>
                <a:spcPct val="90000"/>
              </a:lnSpc>
              <a:spcBef>
                <a:spcPct val="0"/>
              </a:spcBef>
              <a:spcAft>
                <a:spcPts val="534"/>
              </a:spcAft>
            </a:pPr>
            <a:r>
              <a:rPr lang="en-US" dirty="0">
                <a:solidFill>
                  <a:srgbClr val="FFFFFF"/>
                </a:solidFill>
                <a:latin typeface="Open Sans Light"/>
              </a:rPr>
              <a:t>Presentation</a:t>
            </a:r>
          </a:p>
        </p:txBody>
      </p:sp>
      <p:sp>
        <p:nvSpPr>
          <p:cNvPr id="37" name="Rectangle 36"/>
          <p:cNvSpPr/>
          <p:nvPr/>
        </p:nvSpPr>
        <p:spPr>
          <a:xfrm>
            <a:off x="17899025" y="11237214"/>
            <a:ext cx="6298259" cy="1157374"/>
          </a:xfrm>
          <a:prstGeom prst="rect">
            <a:avLst/>
          </a:prstGeom>
          <a:solidFill>
            <a:schemeClr val="tx1">
              <a:lumMod val="75000"/>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68" tIns="243868" rIns="243868" bIns="243868" numCol="1" spcCol="1270" anchor="t" anchorCtr="0">
            <a:spAutoFit/>
          </a:bodyPr>
          <a:lstStyle/>
          <a:p>
            <a:pPr algn="r" defTabSz="1778134">
              <a:lnSpc>
                <a:spcPct val="90000"/>
              </a:lnSpc>
              <a:spcBef>
                <a:spcPct val="0"/>
              </a:spcBef>
              <a:spcAft>
                <a:spcPts val="534"/>
              </a:spcAft>
            </a:pPr>
            <a:r>
              <a:rPr lang="en-US" dirty="0">
                <a:solidFill>
                  <a:srgbClr val="57565A"/>
                </a:solidFill>
                <a:latin typeface="Open Sans Light"/>
              </a:rPr>
              <a:t>Click Here</a:t>
            </a:r>
          </a:p>
        </p:txBody>
      </p:sp>
      <p:sp>
        <p:nvSpPr>
          <p:cNvPr id="41" name="Parallelogram 40"/>
          <p:cNvSpPr/>
          <p:nvPr/>
        </p:nvSpPr>
        <p:spPr>
          <a:xfrm rot="5400000" flipV="1">
            <a:off x="17041842" y="4975037"/>
            <a:ext cx="2254077" cy="539696"/>
          </a:xfrm>
          <a:prstGeom prst="parallelogram">
            <a:avLst>
              <a:gd name="adj" fmla="val 66077"/>
            </a:avLst>
          </a:prstGeom>
          <a:solidFill>
            <a:schemeClr val="accent5">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Open Sans Light"/>
            </a:endParaRPr>
          </a:p>
        </p:txBody>
      </p:sp>
      <p:sp>
        <p:nvSpPr>
          <p:cNvPr id="42" name="Rectangle 41"/>
          <p:cNvSpPr/>
          <p:nvPr/>
        </p:nvSpPr>
        <p:spPr>
          <a:xfrm>
            <a:off x="11937242" y="5995374"/>
            <a:ext cx="5775428" cy="6023545"/>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487736" tIns="487736" rIns="487736" bIns="487736" numCol="1" spcCol="1270" anchor="t" anchorCtr="0">
            <a:noAutofit/>
          </a:bodyPr>
          <a:lstStyle/>
          <a:p>
            <a:pPr defTabSz="1778134">
              <a:lnSpc>
                <a:spcPct val="90000"/>
              </a:lnSpc>
              <a:spcBef>
                <a:spcPct val="0"/>
              </a:spcBef>
              <a:spcAft>
                <a:spcPts val="534"/>
              </a:spcAft>
            </a:pPr>
            <a:r>
              <a:rPr lang="en-US" sz="4000" dirty="0">
                <a:solidFill>
                  <a:srgbClr val="57565A"/>
                </a:solidFill>
              </a:rPr>
              <a:t>Our qualifications</a:t>
            </a:r>
          </a:p>
          <a:p>
            <a:pPr defTabSz="1778134">
              <a:lnSpc>
                <a:spcPct val="90000"/>
              </a:lnSpc>
              <a:spcBef>
                <a:spcPct val="0"/>
              </a:spcBef>
              <a:spcAft>
                <a:spcPts val="534"/>
              </a:spcAft>
            </a:pPr>
            <a:r>
              <a:rPr lang="en-US" sz="2800" dirty="0">
                <a:solidFill>
                  <a:srgbClr val="57565A"/>
                </a:solidFill>
              </a:rPr>
              <a:t>To edit the hyperlink, right-click and select “edit hyperlink”, then you can chose any other location in your presentation, another file on your computer or a web site</a:t>
            </a:r>
          </a:p>
        </p:txBody>
      </p:sp>
      <p:sp>
        <p:nvSpPr>
          <p:cNvPr id="43" name="Rectangle 42"/>
          <p:cNvSpPr/>
          <p:nvPr/>
        </p:nvSpPr>
        <p:spPr>
          <a:xfrm>
            <a:off x="11937247" y="4087922"/>
            <a:ext cx="6501478" cy="1896123"/>
          </a:xfrm>
          <a:prstGeom prst="rect">
            <a:avLst/>
          </a:prstGeom>
          <a:gradFill>
            <a:gsLst>
              <a:gs pos="0">
                <a:schemeClr val="accent5">
                  <a:lumMod val="75000"/>
                </a:schemeClr>
              </a:gs>
              <a:gs pos="32000">
                <a:schemeClr val="accent5"/>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731605" tIns="609671" rIns="487736" bIns="609671" numCol="1" spcCol="1270" anchor="t" anchorCtr="0">
            <a:spAutoFit/>
          </a:bodyPr>
          <a:lstStyle/>
          <a:p>
            <a:pPr defTabSz="1778134">
              <a:lnSpc>
                <a:spcPct val="90000"/>
              </a:lnSpc>
              <a:spcBef>
                <a:spcPct val="0"/>
              </a:spcBef>
              <a:spcAft>
                <a:spcPts val="534"/>
              </a:spcAft>
            </a:pPr>
            <a:r>
              <a:rPr lang="en-US" dirty="0">
                <a:solidFill>
                  <a:schemeClr val="bg1"/>
                </a:solidFill>
                <a:latin typeface="+mj-lt"/>
              </a:rPr>
              <a:t>Conversion</a:t>
            </a:r>
          </a:p>
        </p:txBody>
      </p:sp>
      <p:sp>
        <p:nvSpPr>
          <p:cNvPr id="44" name="Rectangle 43"/>
          <p:cNvSpPr/>
          <p:nvPr/>
        </p:nvSpPr>
        <p:spPr>
          <a:xfrm>
            <a:off x="11937242" y="10850066"/>
            <a:ext cx="5775428" cy="1157374"/>
          </a:xfrm>
          <a:prstGeom prst="rect">
            <a:avLst/>
          </a:prstGeom>
          <a:solidFill>
            <a:schemeClr val="tx1">
              <a:lumMod val="75000"/>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68" tIns="243868" rIns="243868" bIns="243868" numCol="1" spcCol="1270" anchor="t" anchorCtr="0">
            <a:spAutoFit/>
          </a:bodyPr>
          <a:lstStyle/>
          <a:p>
            <a:pPr algn="r" defTabSz="1778134">
              <a:lnSpc>
                <a:spcPct val="90000"/>
              </a:lnSpc>
              <a:spcBef>
                <a:spcPct val="0"/>
              </a:spcBef>
              <a:spcAft>
                <a:spcPts val="534"/>
              </a:spcAft>
            </a:pPr>
            <a:r>
              <a:rPr lang="en-US" dirty="0">
                <a:solidFill>
                  <a:srgbClr val="57565A"/>
                </a:solidFill>
                <a:latin typeface="Open Sans Light"/>
              </a:rPr>
              <a:t>Click Here</a:t>
            </a:r>
          </a:p>
        </p:txBody>
      </p:sp>
      <p:sp>
        <p:nvSpPr>
          <p:cNvPr id="45" name="Parallelogram 44"/>
          <p:cNvSpPr/>
          <p:nvPr/>
        </p:nvSpPr>
        <p:spPr>
          <a:xfrm rot="5400000" flipV="1">
            <a:off x="11080064" y="4588449"/>
            <a:ext cx="2254075" cy="539696"/>
          </a:xfrm>
          <a:prstGeom prst="parallelogram">
            <a:avLst>
              <a:gd name="adj" fmla="val 66077"/>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schemeClr val="tx1"/>
              </a:solidFill>
              <a:latin typeface="+mj-lt"/>
            </a:endParaRPr>
          </a:p>
        </p:txBody>
      </p:sp>
      <p:sp>
        <p:nvSpPr>
          <p:cNvPr id="46" name="Rectangle 45"/>
          <p:cNvSpPr/>
          <p:nvPr/>
        </p:nvSpPr>
        <p:spPr>
          <a:xfrm>
            <a:off x="5975467" y="5617131"/>
            <a:ext cx="5775422" cy="6023545"/>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487736" tIns="487736" rIns="487736" bIns="487736" numCol="1" spcCol="1270" anchor="t" anchorCtr="0">
            <a:noAutofit/>
          </a:bodyPr>
          <a:lstStyle/>
          <a:p>
            <a:pPr defTabSz="1778134">
              <a:lnSpc>
                <a:spcPct val="90000"/>
              </a:lnSpc>
              <a:spcBef>
                <a:spcPct val="0"/>
              </a:spcBef>
              <a:spcAft>
                <a:spcPts val="534"/>
              </a:spcAft>
            </a:pPr>
            <a:r>
              <a:rPr lang="en-US" sz="4000" dirty="0">
                <a:solidFill>
                  <a:srgbClr val="57565A"/>
                </a:solidFill>
              </a:rPr>
              <a:t>Our qualifications</a:t>
            </a:r>
          </a:p>
          <a:p>
            <a:pPr defTabSz="1778134">
              <a:lnSpc>
                <a:spcPct val="90000"/>
              </a:lnSpc>
              <a:spcBef>
                <a:spcPct val="0"/>
              </a:spcBef>
              <a:spcAft>
                <a:spcPts val="534"/>
              </a:spcAft>
            </a:pPr>
            <a:r>
              <a:rPr lang="en-US" sz="2800" dirty="0">
                <a:solidFill>
                  <a:srgbClr val="57565A"/>
                </a:solidFill>
              </a:rPr>
              <a:t>To edit the hyperlink, right-click and select “edit hyperlink”, then you can chose any other location in your presentation, another file on your computer or a web site</a:t>
            </a:r>
          </a:p>
        </p:txBody>
      </p:sp>
      <p:sp>
        <p:nvSpPr>
          <p:cNvPr id="47" name="Rectangle 46"/>
          <p:cNvSpPr/>
          <p:nvPr/>
        </p:nvSpPr>
        <p:spPr>
          <a:xfrm>
            <a:off x="5975465" y="3724673"/>
            <a:ext cx="6501478" cy="1896123"/>
          </a:xfrm>
          <a:prstGeom prst="rect">
            <a:avLst/>
          </a:prstGeom>
          <a:gradFill>
            <a:gsLst>
              <a:gs pos="0">
                <a:schemeClr val="accent3">
                  <a:lumMod val="75000"/>
                </a:schemeClr>
              </a:gs>
              <a:gs pos="32000">
                <a:schemeClr val="accent3"/>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731605" tIns="609671" rIns="487736" bIns="609671" numCol="1" spcCol="1270" anchor="t" anchorCtr="0">
            <a:spAutoFit/>
          </a:bodyPr>
          <a:lstStyle/>
          <a:p>
            <a:pPr defTabSz="1778134">
              <a:lnSpc>
                <a:spcPct val="90000"/>
              </a:lnSpc>
              <a:spcBef>
                <a:spcPct val="0"/>
              </a:spcBef>
              <a:spcAft>
                <a:spcPts val="534"/>
              </a:spcAft>
            </a:pPr>
            <a:r>
              <a:rPr lang="en-US" dirty="0">
                <a:solidFill>
                  <a:schemeClr val="bg1"/>
                </a:solidFill>
                <a:latin typeface="+mj-lt"/>
              </a:rPr>
              <a:t>Growth</a:t>
            </a:r>
          </a:p>
        </p:txBody>
      </p:sp>
      <p:sp>
        <p:nvSpPr>
          <p:cNvPr id="48" name="Rectangle 47"/>
          <p:cNvSpPr/>
          <p:nvPr/>
        </p:nvSpPr>
        <p:spPr>
          <a:xfrm>
            <a:off x="5975467" y="10460155"/>
            <a:ext cx="5775422" cy="1157374"/>
          </a:xfrm>
          <a:prstGeom prst="rect">
            <a:avLst/>
          </a:prstGeom>
          <a:solidFill>
            <a:schemeClr val="tx1">
              <a:lumMod val="75000"/>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68" tIns="243868" rIns="243868" bIns="243868" numCol="1" spcCol="1270" anchor="t" anchorCtr="0">
            <a:spAutoFit/>
          </a:bodyPr>
          <a:lstStyle/>
          <a:p>
            <a:pPr algn="r" defTabSz="1778134">
              <a:lnSpc>
                <a:spcPct val="90000"/>
              </a:lnSpc>
              <a:spcBef>
                <a:spcPct val="0"/>
              </a:spcBef>
              <a:spcAft>
                <a:spcPts val="534"/>
              </a:spcAft>
            </a:pPr>
            <a:r>
              <a:rPr lang="en-US" dirty="0">
                <a:solidFill>
                  <a:srgbClr val="57565A"/>
                </a:solidFill>
                <a:latin typeface="Open Sans Light"/>
              </a:rPr>
              <a:t>Click Here</a:t>
            </a:r>
          </a:p>
        </p:txBody>
      </p:sp>
      <p:sp>
        <p:nvSpPr>
          <p:cNvPr id="49" name="Rectangle 48"/>
          <p:cNvSpPr/>
          <p:nvPr/>
        </p:nvSpPr>
        <p:spPr>
          <a:xfrm>
            <a:off x="3200" y="5269025"/>
            <a:ext cx="5785582" cy="6015030"/>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487736" tIns="487736" rIns="487736" bIns="487736" numCol="1" spcCol="1270" anchor="t" anchorCtr="0">
            <a:noAutofit/>
          </a:bodyPr>
          <a:lstStyle/>
          <a:p>
            <a:pPr defTabSz="1778134">
              <a:lnSpc>
                <a:spcPct val="90000"/>
              </a:lnSpc>
              <a:spcBef>
                <a:spcPct val="0"/>
              </a:spcBef>
              <a:spcAft>
                <a:spcPts val="534"/>
              </a:spcAft>
            </a:pPr>
            <a:r>
              <a:rPr lang="en-US" sz="4000" dirty="0">
                <a:solidFill>
                  <a:srgbClr val="57565A"/>
                </a:solidFill>
              </a:rPr>
              <a:t>Our qualifications</a:t>
            </a:r>
          </a:p>
          <a:p>
            <a:pPr defTabSz="1778134">
              <a:lnSpc>
                <a:spcPct val="90000"/>
              </a:lnSpc>
              <a:spcBef>
                <a:spcPct val="0"/>
              </a:spcBef>
              <a:spcAft>
                <a:spcPts val="534"/>
              </a:spcAft>
            </a:pPr>
            <a:r>
              <a:rPr lang="en-US" sz="2800" dirty="0">
                <a:solidFill>
                  <a:srgbClr val="57565A"/>
                </a:solidFill>
              </a:rPr>
              <a:t>To edit the hyperlink, right-click and select “edit hyperlink”, then you can chose any other location in your presentation, another file on your computer or a web site</a:t>
            </a:r>
          </a:p>
        </p:txBody>
      </p:sp>
      <p:sp>
        <p:nvSpPr>
          <p:cNvPr id="50" name="Rectangle 49">
            <a:hlinkClick r:id="" action="ppaction://noaction"/>
          </p:cNvPr>
          <p:cNvSpPr/>
          <p:nvPr/>
        </p:nvSpPr>
        <p:spPr>
          <a:xfrm>
            <a:off x="3200" y="10127567"/>
            <a:ext cx="5785582" cy="1157374"/>
          </a:xfrm>
          <a:prstGeom prst="rect">
            <a:avLst/>
          </a:prstGeom>
          <a:solidFill>
            <a:schemeClr val="tx1">
              <a:lumMod val="75000"/>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68" tIns="243868" rIns="243868" bIns="243868" numCol="1" spcCol="1270" anchor="t" anchorCtr="0">
            <a:spAutoFit/>
          </a:bodyPr>
          <a:lstStyle/>
          <a:p>
            <a:pPr algn="r" defTabSz="1778134">
              <a:lnSpc>
                <a:spcPct val="90000"/>
              </a:lnSpc>
              <a:spcBef>
                <a:spcPct val="0"/>
              </a:spcBef>
              <a:spcAft>
                <a:spcPts val="534"/>
              </a:spcAft>
            </a:pPr>
            <a:r>
              <a:rPr lang="en-US" dirty="0">
                <a:solidFill>
                  <a:srgbClr val="57565A"/>
                </a:solidFill>
                <a:latin typeface="Open Sans Light"/>
              </a:rPr>
              <a:t>Click Here</a:t>
            </a:r>
          </a:p>
        </p:txBody>
      </p:sp>
      <p:sp>
        <p:nvSpPr>
          <p:cNvPr id="64" name="Parallelogram 63"/>
          <p:cNvSpPr/>
          <p:nvPr/>
        </p:nvSpPr>
        <p:spPr>
          <a:xfrm rot="5400000" flipV="1">
            <a:off x="5118279" y="4225199"/>
            <a:ext cx="2254077" cy="539696"/>
          </a:xfrm>
          <a:prstGeom prst="parallelogram">
            <a:avLst>
              <a:gd name="adj" fmla="val 66077"/>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schemeClr val="tx1"/>
              </a:solidFill>
              <a:latin typeface="+mj-lt"/>
            </a:endParaRPr>
          </a:p>
        </p:txBody>
      </p:sp>
      <p:sp>
        <p:nvSpPr>
          <p:cNvPr id="68" name="Rectangle 67"/>
          <p:cNvSpPr/>
          <p:nvPr/>
        </p:nvSpPr>
        <p:spPr>
          <a:xfrm>
            <a:off x="13685" y="3361423"/>
            <a:ext cx="6501478" cy="1896123"/>
          </a:xfrm>
          <a:prstGeom prst="rect">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487736" tIns="609671" rIns="487736" bIns="609671" numCol="1" spcCol="1270" anchor="t" anchorCtr="0">
            <a:spAutoFit/>
          </a:bodyPr>
          <a:lstStyle/>
          <a:p>
            <a:pPr defTabSz="1778134">
              <a:lnSpc>
                <a:spcPct val="90000"/>
              </a:lnSpc>
              <a:spcBef>
                <a:spcPct val="0"/>
              </a:spcBef>
              <a:spcAft>
                <a:spcPts val="534"/>
              </a:spcAft>
            </a:pPr>
            <a:r>
              <a:rPr lang="en-US" dirty="0">
                <a:solidFill>
                  <a:schemeClr val="bg1"/>
                </a:solidFill>
                <a:latin typeface="+mj-lt"/>
              </a:rPr>
              <a:t>Security</a:t>
            </a:r>
          </a:p>
        </p:txBody>
      </p:sp>
      <p:grpSp>
        <p:nvGrpSpPr>
          <p:cNvPr id="69" name="Group 68"/>
          <p:cNvGrpSpPr/>
          <p:nvPr/>
        </p:nvGrpSpPr>
        <p:grpSpPr>
          <a:xfrm>
            <a:off x="205240" y="10272518"/>
            <a:ext cx="829008" cy="829002"/>
            <a:chOff x="6564979" y="4358506"/>
            <a:chExt cx="674638" cy="674638"/>
          </a:xfrm>
        </p:grpSpPr>
        <p:sp>
          <p:nvSpPr>
            <p:cNvPr id="70" name="Oval 69"/>
            <p:cNvSpPr/>
            <p:nvPr/>
          </p:nvSpPr>
          <p:spPr>
            <a:xfrm>
              <a:off x="6564979" y="4358506"/>
              <a:ext cx="674638" cy="67463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Open Sans Light"/>
              </a:endParaRPr>
            </a:p>
          </p:txBody>
        </p:sp>
        <p:sp>
          <p:nvSpPr>
            <p:cNvPr id="71"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pic>
        <p:nvPicPr>
          <p:cNvPr id="72" name="Picture 71"/>
          <p:cNvPicPr>
            <a:picLocks noChangeAspect="1"/>
          </p:cNvPicPr>
          <p:nvPr/>
        </p:nvPicPr>
        <p:blipFill>
          <a:blip r:embed="rId3"/>
          <a:stretch>
            <a:fillRect/>
          </a:stretch>
        </p:blipFill>
        <p:spPr>
          <a:xfrm>
            <a:off x="16718204" y="4415284"/>
            <a:ext cx="1201985" cy="1241398"/>
          </a:xfrm>
          <a:prstGeom prst="rect">
            <a:avLst/>
          </a:prstGeom>
        </p:spPr>
      </p:pic>
      <p:grpSp>
        <p:nvGrpSpPr>
          <p:cNvPr id="73" name="Group 72"/>
          <p:cNvGrpSpPr/>
          <p:nvPr/>
        </p:nvGrpSpPr>
        <p:grpSpPr>
          <a:xfrm>
            <a:off x="6191097" y="10645908"/>
            <a:ext cx="829008" cy="829002"/>
            <a:chOff x="6564979" y="4358506"/>
            <a:chExt cx="674638" cy="674638"/>
          </a:xfrm>
        </p:grpSpPr>
        <p:sp>
          <p:nvSpPr>
            <p:cNvPr id="74" name="Oval 73"/>
            <p:cNvSpPr/>
            <p:nvPr/>
          </p:nvSpPr>
          <p:spPr>
            <a:xfrm>
              <a:off x="6564979" y="4358506"/>
              <a:ext cx="674638" cy="67463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Open Sans Light"/>
              </a:endParaRPr>
            </a:p>
          </p:txBody>
        </p:sp>
        <p:sp>
          <p:nvSpPr>
            <p:cNvPr id="75"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nvGrpSpPr>
          <p:cNvPr id="76" name="Group 75"/>
          <p:cNvGrpSpPr/>
          <p:nvPr/>
        </p:nvGrpSpPr>
        <p:grpSpPr>
          <a:xfrm>
            <a:off x="12130280" y="11037767"/>
            <a:ext cx="829008" cy="829002"/>
            <a:chOff x="6564979" y="4358506"/>
            <a:chExt cx="674638" cy="674638"/>
          </a:xfrm>
        </p:grpSpPr>
        <p:sp>
          <p:nvSpPr>
            <p:cNvPr id="77" name="Oval 76"/>
            <p:cNvSpPr/>
            <p:nvPr/>
          </p:nvSpPr>
          <p:spPr>
            <a:xfrm>
              <a:off x="6564979" y="4358506"/>
              <a:ext cx="674638" cy="674638"/>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Open Sans Light"/>
              </a:endParaRPr>
            </a:p>
          </p:txBody>
        </p:sp>
        <p:sp>
          <p:nvSpPr>
            <p:cNvPr id="78"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grpSp>
        <p:nvGrpSpPr>
          <p:cNvPr id="79" name="Group 78"/>
          <p:cNvGrpSpPr/>
          <p:nvPr/>
        </p:nvGrpSpPr>
        <p:grpSpPr>
          <a:xfrm>
            <a:off x="18092802" y="11403521"/>
            <a:ext cx="829008" cy="829002"/>
            <a:chOff x="6564979" y="4358506"/>
            <a:chExt cx="674638" cy="674638"/>
          </a:xfrm>
        </p:grpSpPr>
        <p:sp>
          <p:nvSpPr>
            <p:cNvPr id="80" name="Oval 79"/>
            <p:cNvSpPr/>
            <p:nvPr/>
          </p:nvSpPr>
          <p:spPr>
            <a:xfrm>
              <a:off x="6564979" y="4358506"/>
              <a:ext cx="674638" cy="674638"/>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401">
                <a:solidFill>
                  <a:prstClr val="white"/>
                </a:solidFill>
                <a:latin typeface="Open Sans Light"/>
              </a:endParaRPr>
            </a:p>
          </p:txBody>
        </p:sp>
        <p:sp>
          <p:nvSpPr>
            <p:cNvPr id="81"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401">
                <a:solidFill>
                  <a:srgbClr val="57565A"/>
                </a:solidFill>
                <a:latin typeface="Open Sans Light"/>
              </a:endParaRPr>
            </a:p>
          </p:txBody>
        </p:sp>
      </p:grpSp>
      <p:pic>
        <p:nvPicPr>
          <p:cNvPr id="82" name="Picture 81"/>
          <p:cNvPicPr>
            <a:picLocks noChangeAspect="1"/>
          </p:cNvPicPr>
          <p:nvPr/>
        </p:nvPicPr>
        <p:blipFill>
          <a:blip r:embed="rId4"/>
          <a:stretch>
            <a:fillRect/>
          </a:stretch>
        </p:blipFill>
        <p:spPr>
          <a:xfrm>
            <a:off x="22826118" y="4703177"/>
            <a:ext cx="1282684" cy="1441367"/>
          </a:xfrm>
          <a:prstGeom prst="rect">
            <a:avLst/>
          </a:prstGeom>
        </p:spPr>
      </p:pic>
      <p:pic>
        <p:nvPicPr>
          <p:cNvPr id="83" name="Picture 82"/>
          <p:cNvPicPr>
            <a:picLocks noChangeAspect="1"/>
          </p:cNvPicPr>
          <p:nvPr/>
        </p:nvPicPr>
        <p:blipFill>
          <a:blip r:embed="rId5"/>
          <a:stretch>
            <a:fillRect/>
          </a:stretch>
        </p:blipFill>
        <p:spPr>
          <a:xfrm>
            <a:off x="10778268" y="4049517"/>
            <a:ext cx="1300477" cy="1307319"/>
          </a:xfrm>
          <a:prstGeom prst="rect">
            <a:avLst/>
          </a:prstGeom>
        </p:spPr>
      </p:pic>
      <p:pic>
        <p:nvPicPr>
          <p:cNvPr id="84" name="Picture 83"/>
          <p:cNvPicPr>
            <a:picLocks noChangeAspect="1"/>
          </p:cNvPicPr>
          <p:nvPr/>
        </p:nvPicPr>
        <p:blipFill>
          <a:blip r:embed="rId6"/>
          <a:stretch>
            <a:fillRect/>
          </a:stretch>
        </p:blipFill>
        <p:spPr>
          <a:xfrm>
            <a:off x="5069685" y="3827675"/>
            <a:ext cx="774490" cy="1026199"/>
          </a:xfrm>
          <a:prstGeom prst="rect">
            <a:avLst/>
          </a:prstGeom>
        </p:spPr>
      </p:pic>
      <p:sp>
        <p:nvSpPr>
          <p:cNvPr id="4" name="Title 3">
            <a:extLst>
              <a:ext uri="{FF2B5EF4-FFF2-40B4-BE49-F238E27FC236}">
                <a16:creationId xmlns:a16="http://schemas.microsoft.com/office/drawing/2014/main" id="{FB016399-7AB2-4172-8A1E-92FFD9A3CC6C}"/>
              </a:ext>
            </a:extLst>
          </p:cNvPr>
          <p:cNvSpPr>
            <a:spLocks noGrp="1"/>
          </p:cNvSpPr>
          <p:nvPr>
            <p:ph type="title"/>
          </p:nvPr>
        </p:nvSpPr>
        <p:spPr/>
        <p:txBody>
          <a:bodyPr>
            <a:normAutofit/>
          </a:bodyPr>
          <a:lstStyle/>
          <a:p>
            <a:r>
              <a:rPr lang="en-US" sz="6600" dirty="0"/>
              <a:t>FOUR STEP PROCESS</a:t>
            </a:r>
          </a:p>
        </p:txBody>
      </p:sp>
    </p:spTree>
    <p:custDataLst>
      <p:tags r:id="rId1"/>
    </p:custDataLst>
    <p:extLst>
      <p:ext uri="{BB962C8B-B14F-4D97-AF65-F5344CB8AC3E}">
        <p14:creationId xmlns:p14="http://schemas.microsoft.com/office/powerpoint/2010/main" val="396208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wipe(left)">
                                      <p:cBhvr>
                                        <p:cTn id="7" dur="200"/>
                                        <p:tgtEl>
                                          <p:spTgt spid="68"/>
                                        </p:tgtEl>
                                      </p:cBhvr>
                                    </p:animEffect>
                                  </p:childTnLst>
                                </p:cTn>
                              </p:par>
                            </p:childTnLst>
                          </p:cTn>
                        </p:par>
                        <p:par>
                          <p:cTn id="8" fill="hold">
                            <p:stCondLst>
                              <p:cond delay="200"/>
                            </p:stCondLst>
                            <p:childTnLst>
                              <p:par>
                                <p:cTn id="9" presetID="10" presetClass="entr" presetSubtype="0" fill="hold" nodeType="afterEffect">
                                  <p:stCondLst>
                                    <p:cond delay="0"/>
                                  </p:stCondLst>
                                  <p:childTnLst>
                                    <p:set>
                                      <p:cBhvr>
                                        <p:cTn id="10" dur="1" fill="hold">
                                          <p:stCondLst>
                                            <p:cond delay="0"/>
                                          </p:stCondLst>
                                        </p:cTn>
                                        <p:tgtEl>
                                          <p:spTgt spid="84"/>
                                        </p:tgtEl>
                                        <p:attrNameLst>
                                          <p:attrName>style.visibility</p:attrName>
                                        </p:attrNameLst>
                                      </p:cBhvr>
                                      <p:to>
                                        <p:strVal val="visible"/>
                                      </p:to>
                                    </p:set>
                                    <p:animEffect transition="in" filter="fade">
                                      <p:cBhvr>
                                        <p:cTn id="11" dur="200"/>
                                        <p:tgtEl>
                                          <p:spTgt spid="8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9"/>
                                        </p:tgtEl>
                                        <p:attrNameLst>
                                          <p:attrName>style.visibility</p:attrName>
                                        </p:attrNameLst>
                                      </p:cBhvr>
                                      <p:to>
                                        <p:strVal val="visible"/>
                                      </p:to>
                                    </p:set>
                                    <p:animEffect transition="in" filter="fade">
                                      <p:cBhvr>
                                        <p:cTn id="14" dur="200"/>
                                        <p:tgtEl>
                                          <p:spTgt spid="4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50"/>
                                        </p:tgtEl>
                                        <p:attrNameLst>
                                          <p:attrName>style.visibility</p:attrName>
                                        </p:attrNameLst>
                                      </p:cBhvr>
                                      <p:to>
                                        <p:strVal val="visible"/>
                                      </p:to>
                                    </p:set>
                                    <p:animEffect transition="in" filter="fade">
                                      <p:cBhvr>
                                        <p:cTn id="17" dur="200"/>
                                        <p:tgtEl>
                                          <p:spTgt spid="50"/>
                                        </p:tgtEl>
                                      </p:cBhvr>
                                    </p:animEffect>
                                  </p:childTnLst>
                                </p:cTn>
                              </p:par>
                              <p:par>
                                <p:cTn id="18" presetID="10" presetClass="entr" presetSubtype="0" fill="hold" nodeType="withEffect">
                                  <p:stCondLst>
                                    <p:cond delay="0"/>
                                  </p:stCondLst>
                                  <p:childTnLst>
                                    <p:set>
                                      <p:cBhvr>
                                        <p:cTn id="19" dur="1" fill="hold">
                                          <p:stCondLst>
                                            <p:cond delay="0"/>
                                          </p:stCondLst>
                                        </p:cTn>
                                        <p:tgtEl>
                                          <p:spTgt spid="69"/>
                                        </p:tgtEl>
                                        <p:attrNameLst>
                                          <p:attrName>style.visibility</p:attrName>
                                        </p:attrNameLst>
                                      </p:cBhvr>
                                      <p:to>
                                        <p:strVal val="visible"/>
                                      </p:to>
                                    </p:set>
                                    <p:animEffect transition="in" filter="fade">
                                      <p:cBhvr>
                                        <p:cTn id="20" dur="200"/>
                                        <p:tgtEl>
                                          <p:spTgt spid="69"/>
                                        </p:tgtEl>
                                      </p:cBhvr>
                                    </p:animEffect>
                                  </p:childTnLst>
                                </p:cTn>
                              </p:par>
                            </p:childTnLst>
                          </p:cTn>
                        </p:par>
                        <p:par>
                          <p:cTn id="21" fill="hold">
                            <p:stCondLst>
                              <p:cond delay="400"/>
                            </p:stCondLst>
                            <p:childTnLst>
                              <p:par>
                                <p:cTn id="22" presetID="22" presetClass="entr" presetSubtype="2" fill="hold" grpId="0" nodeType="afterEffect">
                                  <p:stCondLst>
                                    <p:cond delay="0"/>
                                  </p:stCondLst>
                                  <p:childTnLst>
                                    <p:set>
                                      <p:cBhvr>
                                        <p:cTn id="23" dur="1" fill="hold">
                                          <p:stCondLst>
                                            <p:cond delay="0"/>
                                          </p:stCondLst>
                                        </p:cTn>
                                        <p:tgtEl>
                                          <p:spTgt spid="64"/>
                                        </p:tgtEl>
                                        <p:attrNameLst>
                                          <p:attrName>style.visibility</p:attrName>
                                        </p:attrNameLst>
                                      </p:cBhvr>
                                      <p:to>
                                        <p:strVal val="visible"/>
                                      </p:to>
                                    </p:set>
                                    <p:animEffect transition="in" filter="wipe(right)">
                                      <p:cBhvr>
                                        <p:cTn id="24" dur="200"/>
                                        <p:tgtEl>
                                          <p:spTgt spid="64"/>
                                        </p:tgtEl>
                                      </p:cBhvr>
                                    </p:animEffect>
                                  </p:childTnLst>
                                </p:cTn>
                              </p:par>
                            </p:childTnLst>
                          </p:cTn>
                        </p:par>
                        <p:par>
                          <p:cTn id="25" fill="hold">
                            <p:stCondLst>
                              <p:cond delay="600"/>
                            </p:stCondLst>
                            <p:childTnLst>
                              <p:par>
                                <p:cTn id="26" presetID="22" presetClass="entr" presetSubtype="8" fill="hold" grpId="0" nodeType="after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wipe(left)">
                                      <p:cBhvr>
                                        <p:cTn id="28" dur="200"/>
                                        <p:tgtEl>
                                          <p:spTgt spid="47"/>
                                        </p:tgtEl>
                                      </p:cBhvr>
                                    </p:animEffect>
                                  </p:childTnLst>
                                </p:cTn>
                              </p:par>
                            </p:childTnLst>
                          </p:cTn>
                        </p:par>
                        <p:par>
                          <p:cTn id="29" fill="hold">
                            <p:stCondLst>
                              <p:cond delay="800"/>
                            </p:stCondLst>
                            <p:childTnLst>
                              <p:par>
                                <p:cTn id="30" presetID="10" presetClass="entr" presetSubtype="0" fill="hold" nodeType="afterEffect">
                                  <p:stCondLst>
                                    <p:cond delay="0"/>
                                  </p:stCondLst>
                                  <p:childTnLst>
                                    <p:set>
                                      <p:cBhvr>
                                        <p:cTn id="31" dur="1" fill="hold">
                                          <p:stCondLst>
                                            <p:cond delay="0"/>
                                          </p:stCondLst>
                                        </p:cTn>
                                        <p:tgtEl>
                                          <p:spTgt spid="83"/>
                                        </p:tgtEl>
                                        <p:attrNameLst>
                                          <p:attrName>style.visibility</p:attrName>
                                        </p:attrNameLst>
                                      </p:cBhvr>
                                      <p:to>
                                        <p:strVal val="visible"/>
                                      </p:to>
                                    </p:set>
                                    <p:animEffect transition="in" filter="fade">
                                      <p:cBhvr>
                                        <p:cTn id="32" dur="200"/>
                                        <p:tgtEl>
                                          <p:spTgt spid="8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200"/>
                                        <p:tgtEl>
                                          <p:spTgt spid="46"/>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200"/>
                                        <p:tgtEl>
                                          <p:spTgt spid="48"/>
                                        </p:tgtEl>
                                      </p:cBhvr>
                                    </p:animEffect>
                                  </p:childTnLst>
                                </p:cTn>
                              </p:par>
                              <p:par>
                                <p:cTn id="39" presetID="10" presetClass="entr" presetSubtype="0" fill="hold" nodeType="withEffect">
                                  <p:stCondLst>
                                    <p:cond delay="0"/>
                                  </p:stCondLst>
                                  <p:childTnLst>
                                    <p:set>
                                      <p:cBhvr>
                                        <p:cTn id="40" dur="1" fill="hold">
                                          <p:stCondLst>
                                            <p:cond delay="0"/>
                                          </p:stCondLst>
                                        </p:cTn>
                                        <p:tgtEl>
                                          <p:spTgt spid="73"/>
                                        </p:tgtEl>
                                        <p:attrNameLst>
                                          <p:attrName>style.visibility</p:attrName>
                                        </p:attrNameLst>
                                      </p:cBhvr>
                                      <p:to>
                                        <p:strVal val="visible"/>
                                      </p:to>
                                    </p:set>
                                    <p:animEffect transition="in" filter="fade">
                                      <p:cBhvr>
                                        <p:cTn id="41" dur="200"/>
                                        <p:tgtEl>
                                          <p:spTgt spid="73"/>
                                        </p:tgtEl>
                                      </p:cBhvr>
                                    </p:animEffect>
                                  </p:childTnLst>
                                </p:cTn>
                              </p:par>
                            </p:childTnLst>
                          </p:cTn>
                        </p:par>
                        <p:par>
                          <p:cTn id="42" fill="hold">
                            <p:stCondLst>
                              <p:cond delay="1000"/>
                            </p:stCondLst>
                            <p:childTnLst>
                              <p:par>
                                <p:cTn id="43" presetID="22" presetClass="entr" presetSubtype="2" fill="hold" grpId="0" nodeType="after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wipe(right)">
                                      <p:cBhvr>
                                        <p:cTn id="45" dur="200"/>
                                        <p:tgtEl>
                                          <p:spTgt spid="45"/>
                                        </p:tgtEl>
                                      </p:cBhvr>
                                    </p:animEffect>
                                  </p:childTnLst>
                                </p:cTn>
                              </p:par>
                            </p:childTnLst>
                          </p:cTn>
                        </p:par>
                        <p:par>
                          <p:cTn id="46" fill="hold">
                            <p:stCondLst>
                              <p:cond delay="1200"/>
                            </p:stCondLst>
                            <p:childTnLst>
                              <p:par>
                                <p:cTn id="47" presetID="22" presetClass="entr" presetSubtype="8" fill="hold" grpId="0" nodeType="afterEffect">
                                  <p:stCondLst>
                                    <p:cond delay="0"/>
                                  </p:stCondLst>
                                  <p:childTnLst>
                                    <p:set>
                                      <p:cBhvr>
                                        <p:cTn id="48" dur="1" fill="hold">
                                          <p:stCondLst>
                                            <p:cond delay="0"/>
                                          </p:stCondLst>
                                        </p:cTn>
                                        <p:tgtEl>
                                          <p:spTgt spid="43"/>
                                        </p:tgtEl>
                                        <p:attrNameLst>
                                          <p:attrName>style.visibility</p:attrName>
                                        </p:attrNameLst>
                                      </p:cBhvr>
                                      <p:to>
                                        <p:strVal val="visible"/>
                                      </p:to>
                                    </p:set>
                                    <p:animEffect transition="in" filter="wipe(left)">
                                      <p:cBhvr>
                                        <p:cTn id="49" dur="200"/>
                                        <p:tgtEl>
                                          <p:spTgt spid="43"/>
                                        </p:tgtEl>
                                      </p:cBhvr>
                                    </p:animEffect>
                                  </p:childTnLst>
                                </p:cTn>
                              </p:par>
                            </p:childTnLst>
                          </p:cTn>
                        </p:par>
                        <p:par>
                          <p:cTn id="50" fill="hold">
                            <p:stCondLst>
                              <p:cond delay="1400"/>
                            </p:stCondLst>
                            <p:childTnLst>
                              <p:par>
                                <p:cTn id="51" presetID="10" presetClass="entr" presetSubtype="0" fill="hold" nodeType="afterEffect">
                                  <p:stCondLst>
                                    <p:cond delay="0"/>
                                  </p:stCondLst>
                                  <p:childTnLst>
                                    <p:set>
                                      <p:cBhvr>
                                        <p:cTn id="52" dur="1" fill="hold">
                                          <p:stCondLst>
                                            <p:cond delay="0"/>
                                          </p:stCondLst>
                                        </p:cTn>
                                        <p:tgtEl>
                                          <p:spTgt spid="72"/>
                                        </p:tgtEl>
                                        <p:attrNameLst>
                                          <p:attrName>style.visibility</p:attrName>
                                        </p:attrNameLst>
                                      </p:cBhvr>
                                      <p:to>
                                        <p:strVal val="visible"/>
                                      </p:to>
                                    </p:set>
                                    <p:animEffect transition="in" filter="fade">
                                      <p:cBhvr>
                                        <p:cTn id="53" dur="200"/>
                                        <p:tgtEl>
                                          <p:spTgt spid="7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fade">
                                      <p:cBhvr>
                                        <p:cTn id="56" dur="200"/>
                                        <p:tgtEl>
                                          <p:spTgt spid="4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fade">
                                      <p:cBhvr>
                                        <p:cTn id="59" dur="200"/>
                                        <p:tgtEl>
                                          <p:spTgt spid="44"/>
                                        </p:tgtEl>
                                      </p:cBhvr>
                                    </p:animEffect>
                                  </p:childTnLst>
                                </p:cTn>
                              </p:par>
                              <p:par>
                                <p:cTn id="60" presetID="10" presetClass="entr" presetSubtype="0" fill="hold" nodeType="withEffect">
                                  <p:stCondLst>
                                    <p:cond delay="0"/>
                                  </p:stCondLst>
                                  <p:childTnLst>
                                    <p:set>
                                      <p:cBhvr>
                                        <p:cTn id="61" dur="1" fill="hold">
                                          <p:stCondLst>
                                            <p:cond delay="0"/>
                                          </p:stCondLst>
                                        </p:cTn>
                                        <p:tgtEl>
                                          <p:spTgt spid="76"/>
                                        </p:tgtEl>
                                        <p:attrNameLst>
                                          <p:attrName>style.visibility</p:attrName>
                                        </p:attrNameLst>
                                      </p:cBhvr>
                                      <p:to>
                                        <p:strVal val="visible"/>
                                      </p:to>
                                    </p:set>
                                    <p:animEffect transition="in" filter="fade">
                                      <p:cBhvr>
                                        <p:cTn id="62" dur="200"/>
                                        <p:tgtEl>
                                          <p:spTgt spid="76"/>
                                        </p:tgtEl>
                                      </p:cBhvr>
                                    </p:animEffect>
                                  </p:childTnLst>
                                </p:cTn>
                              </p:par>
                            </p:childTnLst>
                          </p:cTn>
                        </p:par>
                        <p:par>
                          <p:cTn id="63" fill="hold">
                            <p:stCondLst>
                              <p:cond delay="1600"/>
                            </p:stCondLst>
                            <p:childTnLst>
                              <p:par>
                                <p:cTn id="64" presetID="22" presetClass="entr" presetSubtype="2" fill="hold" grpId="0" nodeType="afterEffect">
                                  <p:stCondLst>
                                    <p:cond delay="0"/>
                                  </p:stCondLst>
                                  <p:childTnLst>
                                    <p:set>
                                      <p:cBhvr>
                                        <p:cTn id="65" dur="1" fill="hold">
                                          <p:stCondLst>
                                            <p:cond delay="0"/>
                                          </p:stCondLst>
                                        </p:cTn>
                                        <p:tgtEl>
                                          <p:spTgt spid="41"/>
                                        </p:tgtEl>
                                        <p:attrNameLst>
                                          <p:attrName>style.visibility</p:attrName>
                                        </p:attrNameLst>
                                      </p:cBhvr>
                                      <p:to>
                                        <p:strVal val="visible"/>
                                      </p:to>
                                    </p:set>
                                    <p:animEffect transition="in" filter="wipe(right)">
                                      <p:cBhvr>
                                        <p:cTn id="66" dur="200"/>
                                        <p:tgtEl>
                                          <p:spTgt spid="41"/>
                                        </p:tgtEl>
                                      </p:cBhvr>
                                    </p:animEffect>
                                  </p:childTnLst>
                                </p:cTn>
                              </p:par>
                            </p:childTnLst>
                          </p:cTn>
                        </p:par>
                        <p:par>
                          <p:cTn id="67" fill="hold">
                            <p:stCondLst>
                              <p:cond delay="1800"/>
                            </p:stCondLst>
                            <p:childTnLst>
                              <p:par>
                                <p:cTn id="68" presetID="22" presetClass="entr" presetSubtype="8" fill="hold" grpId="0" nodeType="afterEffect">
                                  <p:stCondLst>
                                    <p:cond delay="0"/>
                                  </p:stCondLst>
                                  <p:childTnLst>
                                    <p:set>
                                      <p:cBhvr>
                                        <p:cTn id="69" dur="1" fill="hold">
                                          <p:stCondLst>
                                            <p:cond delay="0"/>
                                          </p:stCondLst>
                                        </p:cTn>
                                        <p:tgtEl>
                                          <p:spTgt spid="36"/>
                                        </p:tgtEl>
                                        <p:attrNameLst>
                                          <p:attrName>style.visibility</p:attrName>
                                        </p:attrNameLst>
                                      </p:cBhvr>
                                      <p:to>
                                        <p:strVal val="visible"/>
                                      </p:to>
                                    </p:set>
                                    <p:animEffect transition="in" filter="wipe(left)">
                                      <p:cBhvr>
                                        <p:cTn id="70" dur="200"/>
                                        <p:tgtEl>
                                          <p:spTgt spid="36"/>
                                        </p:tgtEl>
                                      </p:cBhvr>
                                    </p:animEffect>
                                  </p:childTnLst>
                                </p:cTn>
                              </p:par>
                            </p:childTnLst>
                          </p:cTn>
                        </p:par>
                        <p:par>
                          <p:cTn id="71" fill="hold">
                            <p:stCondLst>
                              <p:cond delay="2000"/>
                            </p:stCondLst>
                            <p:childTnLst>
                              <p:par>
                                <p:cTn id="72" presetID="10" presetClass="entr" presetSubtype="0" fill="hold" nodeType="afterEffect">
                                  <p:stCondLst>
                                    <p:cond delay="0"/>
                                  </p:stCondLst>
                                  <p:childTnLst>
                                    <p:set>
                                      <p:cBhvr>
                                        <p:cTn id="73" dur="1" fill="hold">
                                          <p:stCondLst>
                                            <p:cond delay="0"/>
                                          </p:stCondLst>
                                        </p:cTn>
                                        <p:tgtEl>
                                          <p:spTgt spid="82"/>
                                        </p:tgtEl>
                                        <p:attrNameLst>
                                          <p:attrName>style.visibility</p:attrName>
                                        </p:attrNameLst>
                                      </p:cBhvr>
                                      <p:to>
                                        <p:strVal val="visible"/>
                                      </p:to>
                                    </p:set>
                                    <p:animEffect transition="in" filter="fade">
                                      <p:cBhvr>
                                        <p:cTn id="74" dur="200"/>
                                        <p:tgtEl>
                                          <p:spTgt spid="82"/>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fade">
                                      <p:cBhvr>
                                        <p:cTn id="77" dur="200"/>
                                        <p:tgtEl>
                                          <p:spTgt spid="3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7"/>
                                        </p:tgtEl>
                                        <p:attrNameLst>
                                          <p:attrName>style.visibility</p:attrName>
                                        </p:attrNameLst>
                                      </p:cBhvr>
                                      <p:to>
                                        <p:strVal val="visible"/>
                                      </p:to>
                                    </p:set>
                                    <p:animEffect transition="in" filter="fade">
                                      <p:cBhvr>
                                        <p:cTn id="80" dur="200"/>
                                        <p:tgtEl>
                                          <p:spTgt spid="37"/>
                                        </p:tgtEl>
                                      </p:cBhvr>
                                    </p:animEffect>
                                  </p:childTnLst>
                                </p:cTn>
                              </p:par>
                              <p:par>
                                <p:cTn id="81" presetID="10" presetClass="entr" presetSubtype="0" fill="hold" nodeType="withEffect">
                                  <p:stCondLst>
                                    <p:cond delay="0"/>
                                  </p:stCondLst>
                                  <p:childTnLst>
                                    <p:set>
                                      <p:cBhvr>
                                        <p:cTn id="82" dur="1" fill="hold">
                                          <p:stCondLst>
                                            <p:cond delay="0"/>
                                          </p:stCondLst>
                                        </p:cTn>
                                        <p:tgtEl>
                                          <p:spTgt spid="79"/>
                                        </p:tgtEl>
                                        <p:attrNameLst>
                                          <p:attrName>style.visibility</p:attrName>
                                        </p:attrNameLst>
                                      </p:cBhvr>
                                      <p:to>
                                        <p:strVal val="visible"/>
                                      </p:to>
                                    </p:set>
                                    <p:animEffect transition="in" filter="fade">
                                      <p:cBhvr>
                                        <p:cTn id="83" dur="2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64" grpId="0" animBg="1"/>
      <p:bldP spid="68"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19179014" y="6756856"/>
            <a:ext cx="5222076" cy="6230481"/>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487736" tIns="487736" rIns="487736" bIns="487736" numCol="1" spcCol="1270" anchor="t" anchorCtr="0">
            <a:noAutofit/>
          </a:bodyPr>
          <a:lstStyle/>
          <a:p>
            <a:pPr defTabSz="1778134">
              <a:lnSpc>
                <a:spcPct val="90000"/>
              </a:lnSpc>
              <a:spcBef>
                <a:spcPct val="0"/>
              </a:spcBef>
              <a:spcAft>
                <a:spcPts val="534"/>
              </a:spcAft>
            </a:pPr>
            <a:r>
              <a:rPr lang="en-US" sz="3200" dirty="0">
                <a:solidFill>
                  <a:srgbClr val="57565A"/>
                </a:solidFill>
              </a:rPr>
              <a:t>Key Point</a:t>
            </a:r>
          </a:p>
          <a:p>
            <a:pPr defTabSz="1778134">
              <a:lnSpc>
                <a:spcPct val="90000"/>
              </a:lnSpc>
              <a:spcBef>
                <a:spcPct val="0"/>
              </a:spcBef>
              <a:spcAft>
                <a:spcPts val="534"/>
              </a:spcAft>
            </a:pPr>
            <a:r>
              <a:rPr lang="en-US" sz="2400" dirty="0">
                <a:solidFill>
                  <a:srgbClr val="57565A"/>
                </a:solidFill>
              </a:rPr>
              <a:t>To edit the hyperlink, right-click and select “edit hyperlink”, then you can chose any other location in your presentation, another file on your computer or a web site</a:t>
            </a:r>
          </a:p>
        </p:txBody>
      </p:sp>
      <p:sp>
        <p:nvSpPr>
          <p:cNvPr id="36" name="Rectangle 35"/>
          <p:cNvSpPr/>
          <p:nvPr/>
        </p:nvSpPr>
        <p:spPr>
          <a:xfrm>
            <a:off x="19179014" y="5230981"/>
            <a:ext cx="5340714" cy="1729904"/>
          </a:xfrm>
          <a:prstGeom prst="rect">
            <a:avLst/>
          </a:prstGeom>
          <a:gradFill>
            <a:gsLst>
              <a:gs pos="0">
                <a:schemeClr val="accent5">
                  <a:lumMod val="75000"/>
                </a:schemeClr>
              </a:gs>
              <a:gs pos="32000">
                <a:schemeClr val="accent5"/>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731605" tIns="609671" rIns="487736" bIns="609671" numCol="1" spcCol="1270" anchor="t" anchorCtr="0">
            <a:spAutoFit/>
          </a:bodyPr>
          <a:lstStyle/>
          <a:p>
            <a:pPr defTabSz="1778134">
              <a:lnSpc>
                <a:spcPct val="90000"/>
              </a:lnSpc>
              <a:spcBef>
                <a:spcPct val="0"/>
              </a:spcBef>
              <a:spcAft>
                <a:spcPts val="534"/>
              </a:spcAft>
            </a:pPr>
            <a:r>
              <a:rPr lang="en-US" sz="3200" dirty="0">
                <a:solidFill>
                  <a:srgbClr val="FFFFFF"/>
                </a:solidFill>
              </a:rPr>
              <a:t>Presentation</a:t>
            </a:r>
          </a:p>
        </p:txBody>
      </p:sp>
      <p:sp>
        <p:nvSpPr>
          <p:cNvPr id="37" name="Rectangle 36"/>
          <p:cNvSpPr/>
          <p:nvPr/>
        </p:nvSpPr>
        <p:spPr>
          <a:xfrm>
            <a:off x="19179014" y="11829963"/>
            <a:ext cx="5222076" cy="1157374"/>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68" tIns="243868" rIns="243868" bIns="243868" numCol="1" spcCol="1270" anchor="ctr" anchorCtr="0">
            <a:noAutofit/>
          </a:bodyPr>
          <a:lstStyle/>
          <a:p>
            <a:pPr algn="r" defTabSz="1778134">
              <a:lnSpc>
                <a:spcPct val="90000"/>
              </a:lnSpc>
              <a:spcBef>
                <a:spcPct val="0"/>
              </a:spcBef>
              <a:spcAft>
                <a:spcPts val="534"/>
              </a:spcAft>
            </a:pPr>
            <a:r>
              <a:rPr lang="en-US" sz="3200" dirty="0">
                <a:solidFill>
                  <a:srgbClr val="57565A"/>
                </a:solidFill>
              </a:rPr>
              <a:t>Click Here</a:t>
            </a:r>
          </a:p>
        </p:txBody>
      </p:sp>
      <p:sp>
        <p:nvSpPr>
          <p:cNvPr id="41" name="Parallelogram 40"/>
          <p:cNvSpPr/>
          <p:nvPr/>
        </p:nvSpPr>
        <p:spPr>
          <a:xfrm rot="5400000" flipV="1">
            <a:off x="18396344" y="5655700"/>
            <a:ext cx="2105042" cy="539696"/>
          </a:xfrm>
          <a:prstGeom prst="parallelogram">
            <a:avLst>
              <a:gd name="adj" fmla="val 66077"/>
            </a:avLst>
          </a:prstGeom>
          <a:solidFill>
            <a:schemeClr val="accent4">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000">
              <a:solidFill>
                <a:prstClr val="white"/>
              </a:solidFill>
            </a:endParaRPr>
          </a:p>
        </p:txBody>
      </p:sp>
      <p:grpSp>
        <p:nvGrpSpPr>
          <p:cNvPr id="42" name="Group 41"/>
          <p:cNvGrpSpPr/>
          <p:nvPr/>
        </p:nvGrpSpPr>
        <p:grpSpPr>
          <a:xfrm>
            <a:off x="19416521" y="11994149"/>
            <a:ext cx="829008" cy="829002"/>
            <a:chOff x="6564979" y="4358506"/>
            <a:chExt cx="674638" cy="674638"/>
          </a:xfrm>
        </p:grpSpPr>
        <p:sp>
          <p:nvSpPr>
            <p:cNvPr id="43" name="Oval 42"/>
            <p:cNvSpPr/>
            <p:nvPr/>
          </p:nvSpPr>
          <p:spPr>
            <a:xfrm>
              <a:off x="6564979" y="4358506"/>
              <a:ext cx="674638" cy="674638"/>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000">
                <a:solidFill>
                  <a:prstClr val="white"/>
                </a:solidFill>
              </a:endParaRPr>
            </a:p>
          </p:txBody>
        </p:sp>
        <p:sp>
          <p:nvSpPr>
            <p:cNvPr id="44"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000">
                <a:solidFill>
                  <a:srgbClr val="57565A"/>
                </a:solidFill>
              </a:endParaRPr>
            </a:p>
          </p:txBody>
        </p:sp>
      </p:grpSp>
      <p:sp>
        <p:nvSpPr>
          <p:cNvPr id="6" name="Rectangle 5"/>
          <p:cNvSpPr/>
          <p:nvPr/>
        </p:nvSpPr>
        <p:spPr>
          <a:xfrm>
            <a:off x="14382075" y="6410288"/>
            <a:ext cx="4633496" cy="6230481"/>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487736" tIns="487736" rIns="487736" bIns="487736" numCol="1" spcCol="1270" anchor="t" anchorCtr="0">
            <a:noAutofit/>
          </a:bodyPr>
          <a:lstStyle/>
          <a:p>
            <a:pPr defTabSz="1778134">
              <a:lnSpc>
                <a:spcPct val="90000"/>
              </a:lnSpc>
              <a:spcBef>
                <a:spcPct val="0"/>
              </a:spcBef>
              <a:spcAft>
                <a:spcPts val="534"/>
              </a:spcAft>
            </a:pPr>
            <a:r>
              <a:rPr lang="en-US" sz="3200" dirty="0">
                <a:solidFill>
                  <a:srgbClr val="57565A"/>
                </a:solidFill>
              </a:rPr>
              <a:t>Key Point</a:t>
            </a:r>
          </a:p>
          <a:p>
            <a:pPr defTabSz="1778134">
              <a:lnSpc>
                <a:spcPct val="90000"/>
              </a:lnSpc>
              <a:spcBef>
                <a:spcPct val="0"/>
              </a:spcBef>
              <a:spcAft>
                <a:spcPts val="534"/>
              </a:spcAft>
            </a:pPr>
            <a:r>
              <a:rPr lang="en-US" sz="2400" dirty="0">
                <a:solidFill>
                  <a:srgbClr val="57565A"/>
                </a:solidFill>
              </a:rPr>
              <a:t>To edit the hyperlink, right-click and select “edit hyperlink”, then you can chose any other location in your presentation, another file on your computer or a web site</a:t>
            </a:r>
          </a:p>
        </p:txBody>
      </p:sp>
      <p:sp>
        <p:nvSpPr>
          <p:cNvPr id="10" name="Rectangle 9"/>
          <p:cNvSpPr/>
          <p:nvPr/>
        </p:nvSpPr>
        <p:spPr>
          <a:xfrm>
            <a:off x="14387827" y="4870061"/>
            <a:ext cx="5340714" cy="1729904"/>
          </a:xfrm>
          <a:prstGeom prst="rect">
            <a:avLst/>
          </a:prstGeom>
          <a:gradFill>
            <a:gsLst>
              <a:gs pos="0">
                <a:schemeClr val="accent4">
                  <a:lumMod val="75000"/>
                </a:schemeClr>
              </a:gs>
              <a:gs pos="32000">
                <a:schemeClr val="accent4"/>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731605" tIns="609671" rIns="487736" bIns="609671" numCol="1" spcCol="1270" anchor="t" anchorCtr="0">
            <a:spAutoFit/>
          </a:bodyPr>
          <a:lstStyle/>
          <a:p>
            <a:pPr defTabSz="1778134">
              <a:lnSpc>
                <a:spcPct val="90000"/>
              </a:lnSpc>
              <a:spcBef>
                <a:spcPct val="0"/>
              </a:spcBef>
              <a:spcAft>
                <a:spcPts val="534"/>
              </a:spcAft>
            </a:pPr>
            <a:r>
              <a:rPr lang="en-US" sz="3200" dirty="0">
                <a:solidFill>
                  <a:srgbClr val="FFFFFF"/>
                </a:solidFill>
              </a:rPr>
              <a:t>Presentation</a:t>
            </a:r>
          </a:p>
        </p:txBody>
      </p:sp>
      <p:sp>
        <p:nvSpPr>
          <p:cNvPr id="40" name="Rectangle 39"/>
          <p:cNvSpPr/>
          <p:nvPr/>
        </p:nvSpPr>
        <p:spPr>
          <a:xfrm>
            <a:off x="14382075" y="11483395"/>
            <a:ext cx="4633496" cy="1157374"/>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68" tIns="243868" rIns="243868" bIns="243868" numCol="1" spcCol="1270" anchor="ctr" anchorCtr="0">
            <a:noAutofit/>
          </a:bodyPr>
          <a:lstStyle/>
          <a:p>
            <a:pPr algn="r" defTabSz="1778134">
              <a:lnSpc>
                <a:spcPct val="90000"/>
              </a:lnSpc>
              <a:spcBef>
                <a:spcPct val="0"/>
              </a:spcBef>
              <a:spcAft>
                <a:spcPts val="534"/>
              </a:spcAft>
            </a:pPr>
            <a:r>
              <a:rPr lang="en-US" sz="3200" dirty="0">
                <a:solidFill>
                  <a:srgbClr val="57565A"/>
                </a:solidFill>
              </a:rPr>
              <a:t>Click Here</a:t>
            </a:r>
          </a:p>
        </p:txBody>
      </p:sp>
      <p:sp>
        <p:nvSpPr>
          <p:cNvPr id="53" name="Parallelogram 52"/>
          <p:cNvSpPr/>
          <p:nvPr/>
        </p:nvSpPr>
        <p:spPr>
          <a:xfrm rot="5400000" flipV="1">
            <a:off x="13599405" y="5293578"/>
            <a:ext cx="2105042" cy="539696"/>
          </a:xfrm>
          <a:prstGeom prst="parallelogram">
            <a:avLst>
              <a:gd name="adj" fmla="val 66077"/>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000">
              <a:solidFill>
                <a:prstClr val="white"/>
              </a:solidFill>
            </a:endParaRPr>
          </a:p>
        </p:txBody>
      </p:sp>
      <p:sp>
        <p:nvSpPr>
          <p:cNvPr id="5" name="Rectangle 4"/>
          <p:cNvSpPr/>
          <p:nvPr/>
        </p:nvSpPr>
        <p:spPr>
          <a:xfrm>
            <a:off x="9596187" y="6063718"/>
            <a:ext cx="4633496" cy="6230481"/>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487736" tIns="487736" rIns="487736" bIns="487736" numCol="1" spcCol="1270" anchor="t" anchorCtr="0">
            <a:noAutofit/>
          </a:bodyPr>
          <a:lstStyle/>
          <a:p>
            <a:pPr defTabSz="1778134">
              <a:lnSpc>
                <a:spcPct val="90000"/>
              </a:lnSpc>
              <a:spcBef>
                <a:spcPct val="0"/>
              </a:spcBef>
              <a:spcAft>
                <a:spcPts val="534"/>
              </a:spcAft>
            </a:pPr>
            <a:r>
              <a:rPr lang="en-US" sz="3200" dirty="0">
                <a:solidFill>
                  <a:srgbClr val="57565A"/>
                </a:solidFill>
              </a:rPr>
              <a:t>Key Point</a:t>
            </a:r>
          </a:p>
          <a:p>
            <a:pPr defTabSz="1778134">
              <a:lnSpc>
                <a:spcPct val="90000"/>
              </a:lnSpc>
              <a:spcBef>
                <a:spcPct val="0"/>
              </a:spcBef>
              <a:spcAft>
                <a:spcPts val="534"/>
              </a:spcAft>
            </a:pPr>
            <a:r>
              <a:rPr lang="en-US" sz="2400" dirty="0">
                <a:solidFill>
                  <a:srgbClr val="57565A"/>
                </a:solidFill>
              </a:rPr>
              <a:t>To edit the hyperlink, right-click and select “edit hyperlink”, then you can chose any other location in your presentation, another file on your computer or a web site</a:t>
            </a:r>
          </a:p>
        </p:txBody>
      </p:sp>
      <p:sp>
        <p:nvSpPr>
          <p:cNvPr id="9" name="Rectangle 8"/>
          <p:cNvSpPr/>
          <p:nvPr/>
        </p:nvSpPr>
        <p:spPr>
          <a:xfrm>
            <a:off x="9596641" y="4509141"/>
            <a:ext cx="5340714" cy="1729904"/>
          </a:xfrm>
          <a:prstGeom prst="rect">
            <a:avLst/>
          </a:prstGeom>
          <a:gradFill>
            <a:gsLst>
              <a:gs pos="0">
                <a:schemeClr val="accent3">
                  <a:lumMod val="75000"/>
                </a:schemeClr>
              </a:gs>
              <a:gs pos="32000">
                <a:schemeClr val="accent3"/>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731605" tIns="609671" rIns="487736" bIns="609671" numCol="1" spcCol="1270" anchor="t" anchorCtr="0">
            <a:spAutoFit/>
          </a:bodyPr>
          <a:lstStyle/>
          <a:p>
            <a:pPr defTabSz="1778134">
              <a:lnSpc>
                <a:spcPct val="90000"/>
              </a:lnSpc>
              <a:spcBef>
                <a:spcPct val="0"/>
              </a:spcBef>
              <a:spcAft>
                <a:spcPts val="534"/>
              </a:spcAft>
            </a:pPr>
            <a:r>
              <a:rPr lang="en-US" sz="3200" dirty="0">
                <a:solidFill>
                  <a:srgbClr val="FFFFFF"/>
                </a:solidFill>
              </a:rPr>
              <a:t>Conversion</a:t>
            </a:r>
          </a:p>
        </p:txBody>
      </p:sp>
      <p:sp>
        <p:nvSpPr>
          <p:cNvPr id="39" name="Rectangle 38"/>
          <p:cNvSpPr/>
          <p:nvPr/>
        </p:nvSpPr>
        <p:spPr>
          <a:xfrm>
            <a:off x="9596187" y="11125266"/>
            <a:ext cx="4633496" cy="1157374"/>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68" tIns="243868" rIns="243868" bIns="243868" numCol="1" spcCol="1270" anchor="ctr" anchorCtr="0">
            <a:noAutofit/>
          </a:bodyPr>
          <a:lstStyle/>
          <a:p>
            <a:pPr algn="r" defTabSz="1778134">
              <a:lnSpc>
                <a:spcPct val="90000"/>
              </a:lnSpc>
              <a:spcBef>
                <a:spcPct val="0"/>
              </a:spcBef>
              <a:spcAft>
                <a:spcPts val="534"/>
              </a:spcAft>
            </a:pPr>
            <a:r>
              <a:rPr lang="en-US" sz="3200" dirty="0">
                <a:solidFill>
                  <a:srgbClr val="57565A"/>
                </a:solidFill>
              </a:rPr>
              <a:t>Click Here</a:t>
            </a:r>
          </a:p>
        </p:txBody>
      </p:sp>
      <p:sp>
        <p:nvSpPr>
          <p:cNvPr id="52" name="Parallelogram 51"/>
          <p:cNvSpPr/>
          <p:nvPr/>
        </p:nvSpPr>
        <p:spPr>
          <a:xfrm rot="5400000" flipV="1">
            <a:off x="8813517" y="4931344"/>
            <a:ext cx="2105042" cy="539696"/>
          </a:xfrm>
          <a:prstGeom prst="parallelogram">
            <a:avLst>
              <a:gd name="adj" fmla="val 66077"/>
            </a:avLst>
          </a:prstGeom>
          <a:solidFill>
            <a:schemeClr val="accent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000">
              <a:solidFill>
                <a:prstClr val="white"/>
              </a:solidFill>
            </a:endParaRPr>
          </a:p>
        </p:txBody>
      </p:sp>
      <p:sp>
        <p:nvSpPr>
          <p:cNvPr id="4" name="Rectangle 3"/>
          <p:cNvSpPr/>
          <p:nvPr/>
        </p:nvSpPr>
        <p:spPr>
          <a:xfrm>
            <a:off x="4814690" y="5717146"/>
            <a:ext cx="4633496" cy="6230481"/>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487736" tIns="487736" rIns="487736" bIns="487736" numCol="1" spcCol="1270" anchor="t" anchorCtr="0">
            <a:noAutofit/>
          </a:bodyPr>
          <a:lstStyle/>
          <a:p>
            <a:pPr defTabSz="1778134">
              <a:lnSpc>
                <a:spcPct val="90000"/>
              </a:lnSpc>
              <a:spcBef>
                <a:spcPct val="0"/>
              </a:spcBef>
              <a:spcAft>
                <a:spcPts val="534"/>
              </a:spcAft>
            </a:pPr>
            <a:r>
              <a:rPr lang="en-US" sz="3200" dirty="0">
                <a:solidFill>
                  <a:srgbClr val="57565A"/>
                </a:solidFill>
              </a:rPr>
              <a:t>Key Point</a:t>
            </a:r>
          </a:p>
          <a:p>
            <a:pPr defTabSz="1778134">
              <a:lnSpc>
                <a:spcPct val="90000"/>
              </a:lnSpc>
              <a:spcBef>
                <a:spcPct val="0"/>
              </a:spcBef>
              <a:spcAft>
                <a:spcPts val="534"/>
              </a:spcAft>
            </a:pPr>
            <a:r>
              <a:rPr lang="en-US" sz="2400" dirty="0">
                <a:solidFill>
                  <a:srgbClr val="57565A"/>
                </a:solidFill>
              </a:rPr>
              <a:t>To edit the hyperlink, right-click and select “edit hyperlink”, then you can chose any other location in your presentation, another file on your computer or a web site</a:t>
            </a:r>
          </a:p>
        </p:txBody>
      </p:sp>
      <p:sp>
        <p:nvSpPr>
          <p:cNvPr id="8" name="Rectangle 7"/>
          <p:cNvSpPr/>
          <p:nvPr/>
        </p:nvSpPr>
        <p:spPr>
          <a:xfrm>
            <a:off x="4805454" y="4148223"/>
            <a:ext cx="5340714" cy="1729904"/>
          </a:xfrm>
          <a:prstGeom prst="rect">
            <a:avLst/>
          </a:prstGeom>
          <a:gradFill flip="none" rotWithShape="1">
            <a:gsLst>
              <a:gs pos="0">
                <a:schemeClr val="accent2">
                  <a:lumMod val="75000"/>
                </a:schemeClr>
              </a:gs>
              <a:gs pos="32000">
                <a:schemeClr val="accent2"/>
              </a:gs>
            </a:gsLst>
            <a:lin ang="0" scaled="1"/>
            <a:tileRect/>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731605" tIns="609671" rIns="487736" bIns="609671" numCol="1" spcCol="1270" anchor="t" anchorCtr="0">
            <a:spAutoFit/>
          </a:bodyPr>
          <a:lstStyle/>
          <a:p>
            <a:pPr defTabSz="1778134">
              <a:lnSpc>
                <a:spcPct val="90000"/>
              </a:lnSpc>
              <a:spcBef>
                <a:spcPct val="0"/>
              </a:spcBef>
              <a:spcAft>
                <a:spcPts val="534"/>
              </a:spcAft>
            </a:pPr>
            <a:r>
              <a:rPr lang="en-US" sz="3200" dirty="0">
                <a:solidFill>
                  <a:srgbClr val="FFFFFF"/>
                </a:solidFill>
              </a:rPr>
              <a:t>Growth</a:t>
            </a:r>
          </a:p>
        </p:txBody>
      </p:sp>
      <p:sp>
        <p:nvSpPr>
          <p:cNvPr id="38" name="Rectangle 37"/>
          <p:cNvSpPr/>
          <p:nvPr/>
        </p:nvSpPr>
        <p:spPr>
          <a:xfrm>
            <a:off x="4814690" y="10790253"/>
            <a:ext cx="4633496" cy="1157374"/>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68" tIns="243868" rIns="243868" bIns="243868" numCol="1" spcCol="1270" anchor="ctr" anchorCtr="0">
            <a:noAutofit/>
          </a:bodyPr>
          <a:lstStyle/>
          <a:p>
            <a:pPr algn="r" defTabSz="1778134">
              <a:lnSpc>
                <a:spcPct val="90000"/>
              </a:lnSpc>
              <a:spcBef>
                <a:spcPct val="0"/>
              </a:spcBef>
              <a:spcAft>
                <a:spcPts val="534"/>
              </a:spcAft>
            </a:pPr>
            <a:r>
              <a:rPr lang="en-US" sz="3200" dirty="0">
                <a:solidFill>
                  <a:srgbClr val="57565A"/>
                </a:solidFill>
              </a:rPr>
              <a:t>Click Here</a:t>
            </a:r>
          </a:p>
        </p:txBody>
      </p:sp>
      <p:sp>
        <p:nvSpPr>
          <p:cNvPr id="2" name="Title 1"/>
          <p:cNvSpPr>
            <a:spLocks noGrp="1"/>
          </p:cNvSpPr>
          <p:nvPr>
            <p:ph type="title"/>
          </p:nvPr>
        </p:nvSpPr>
        <p:spPr/>
        <p:txBody>
          <a:bodyPr/>
          <a:lstStyle/>
          <a:p>
            <a:r>
              <a:rPr lang="en-US" dirty="0"/>
              <a:t>FIVE STEP PROCESS</a:t>
            </a:r>
          </a:p>
        </p:txBody>
      </p:sp>
      <p:sp>
        <p:nvSpPr>
          <p:cNvPr id="3" name="Rectangle 2"/>
          <p:cNvSpPr/>
          <p:nvPr/>
        </p:nvSpPr>
        <p:spPr>
          <a:xfrm>
            <a:off x="3785" y="5379093"/>
            <a:ext cx="4633496" cy="6221672"/>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487736" tIns="487736" rIns="487736" bIns="487736" numCol="1" spcCol="1270" anchor="t" anchorCtr="0">
            <a:noAutofit/>
          </a:bodyPr>
          <a:lstStyle/>
          <a:p>
            <a:pPr defTabSz="1778134">
              <a:lnSpc>
                <a:spcPct val="90000"/>
              </a:lnSpc>
              <a:spcBef>
                <a:spcPct val="0"/>
              </a:spcBef>
              <a:spcAft>
                <a:spcPts val="534"/>
              </a:spcAft>
            </a:pPr>
            <a:r>
              <a:rPr lang="en-US" sz="3200" dirty="0">
                <a:solidFill>
                  <a:srgbClr val="57565A"/>
                </a:solidFill>
              </a:rPr>
              <a:t>Key Point</a:t>
            </a:r>
          </a:p>
          <a:p>
            <a:pPr defTabSz="1778134">
              <a:lnSpc>
                <a:spcPct val="90000"/>
              </a:lnSpc>
              <a:spcBef>
                <a:spcPct val="0"/>
              </a:spcBef>
              <a:spcAft>
                <a:spcPts val="534"/>
              </a:spcAft>
            </a:pPr>
            <a:r>
              <a:rPr lang="en-US" sz="2400" dirty="0">
                <a:solidFill>
                  <a:srgbClr val="57565A"/>
                </a:solidFill>
              </a:rPr>
              <a:t>To edit the hyperlink, right-click and select “edit hyperlink”, then you can chose any other location in your presentation, another file on your computer or a web site</a:t>
            </a:r>
          </a:p>
        </p:txBody>
      </p:sp>
      <p:sp>
        <p:nvSpPr>
          <p:cNvPr id="34" name="Rectangle 33">
            <a:hlinkClick r:id="" action="ppaction://noaction"/>
          </p:cNvPr>
          <p:cNvSpPr/>
          <p:nvPr/>
        </p:nvSpPr>
        <p:spPr>
          <a:xfrm>
            <a:off x="3785" y="10443389"/>
            <a:ext cx="4633496" cy="1157374"/>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68" tIns="243868" rIns="243868" bIns="243868" numCol="1" spcCol="1270" anchor="ctr" anchorCtr="0">
            <a:noAutofit/>
          </a:bodyPr>
          <a:lstStyle/>
          <a:p>
            <a:pPr algn="r" defTabSz="1778134">
              <a:lnSpc>
                <a:spcPct val="90000"/>
              </a:lnSpc>
              <a:spcBef>
                <a:spcPct val="0"/>
              </a:spcBef>
              <a:spcAft>
                <a:spcPts val="534"/>
              </a:spcAft>
            </a:pPr>
            <a:r>
              <a:rPr lang="en-US" sz="3200" dirty="0">
                <a:solidFill>
                  <a:srgbClr val="57565A"/>
                </a:solidFill>
              </a:rPr>
              <a:t>Click Here</a:t>
            </a:r>
          </a:p>
        </p:txBody>
      </p:sp>
      <p:sp>
        <p:nvSpPr>
          <p:cNvPr id="51" name="Parallelogram 50"/>
          <p:cNvSpPr/>
          <p:nvPr/>
        </p:nvSpPr>
        <p:spPr>
          <a:xfrm rot="5400000" flipV="1">
            <a:off x="4032020" y="4570208"/>
            <a:ext cx="2105042" cy="539696"/>
          </a:xfrm>
          <a:prstGeom prst="parallelogram">
            <a:avLst>
              <a:gd name="adj" fmla="val 66077"/>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000">
              <a:solidFill>
                <a:prstClr val="white"/>
              </a:solidFill>
            </a:endParaRPr>
          </a:p>
        </p:txBody>
      </p:sp>
      <p:sp>
        <p:nvSpPr>
          <p:cNvPr id="7" name="Rectangle 6"/>
          <p:cNvSpPr/>
          <p:nvPr/>
        </p:nvSpPr>
        <p:spPr>
          <a:xfrm>
            <a:off x="14268" y="3787304"/>
            <a:ext cx="5340714" cy="1729904"/>
          </a:xfrm>
          <a:prstGeom prst="rect">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487736" tIns="609671" rIns="487736" bIns="609671" numCol="1" spcCol="1270" anchor="t" anchorCtr="0">
            <a:spAutoFit/>
          </a:bodyPr>
          <a:lstStyle/>
          <a:p>
            <a:pPr defTabSz="1778134">
              <a:lnSpc>
                <a:spcPct val="90000"/>
              </a:lnSpc>
              <a:spcBef>
                <a:spcPct val="0"/>
              </a:spcBef>
              <a:spcAft>
                <a:spcPts val="534"/>
              </a:spcAft>
            </a:pPr>
            <a:r>
              <a:rPr lang="en-US" sz="3200" dirty="0">
                <a:solidFill>
                  <a:srgbClr val="FFFFFF"/>
                </a:solidFill>
              </a:rPr>
              <a:t>Security</a:t>
            </a:r>
          </a:p>
        </p:txBody>
      </p:sp>
      <p:grpSp>
        <p:nvGrpSpPr>
          <p:cNvPr id="31" name="Group 30"/>
          <p:cNvGrpSpPr/>
          <p:nvPr/>
        </p:nvGrpSpPr>
        <p:grpSpPr>
          <a:xfrm>
            <a:off x="204956" y="10607575"/>
            <a:ext cx="829008" cy="829002"/>
            <a:chOff x="6564979" y="4358506"/>
            <a:chExt cx="674638" cy="674638"/>
          </a:xfrm>
        </p:grpSpPr>
        <p:sp>
          <p:nvSpPr>
            <p:cNvPr id="32" name="Oval 31"/>
            <p:cNvSpPr/>
            <p:nvPr/>
          </p:nvSpPr>
          <p:spPr>
            <a:xfrm>
              <a:off x="6564979" y="4358506"/>
              <a:ext cx="674638" cy="67463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000">
                <a:solidFill>
                  <a:prstClr val="white"/>
                </a:solidFill>
              </a:endParaRPr>
            </a:p>
          </p:txBody>
        </p:sp>
        <p:sp>
          <p:nvSpPr>
            <p:cNvPr id="33"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000">
                <a:solidFill>
                  <a:srgbClr val="57565A"/>
                </a:solidFill>
              </a:endParaRPr>
            </a:p>
          </p:txBody>
        </p:sp>
      </p:grpSp>
      <p:pic>
        <p:nvPicPr>
          <p:cNvPr id="54" name="Picture 53"/>
          <p:cNvPicPr>
            <a:picLocks noChangeAspect="1"/>
          </p:cNvPicPr>
          <p:nvPr/>
        </p:nvPicPr>
        <p:blipFill>
          <a:blip r:embed="rId3"/>
          <a:stretch>
            <a:fillRect/>
          </a:stretch>
        </p:blipFill>
        <p:spPr>
          <a:xfrm>
            <a:off x="13238733" y="4871604"/>
            <a:ext cx="990953" cy="1023446"/>
          </a:xfrm>
          <a:prstGeom prst="rect">
            <a:avLst/>
          </a:prstGeom>
        </p:spPr>
      </p:pic>
      <p:grpSp>
        <p:nvGrpSpPr>
          <p:cNvPr id="55" name="Group 54"/>
          <p:cNvGrpSpPr/>
          <p:nvPr/>
        </p:nvGrpSpPr>
        <p:grpSpPr>
          <a:xfrm>
            <a:off x="5030320" y="10954439"/>
            <a:ext cx="829008" cy="829002"/>
            <a:chOff x="6564979" y="4358506"/>
            <a:chExt cx="674638" cy="674638"/>
          </a:xfrm>
        </p:grpSpPr>
        <p:sp>
          <p:nvSpPr>
            <p:cNvPr id="56" name="Oval 55"/>
            <p:cNvSpPr/>
            <p:nvPr/>
          </p:nvSpPr>
          <p:spPr>
            <a:xfrm>
              <a:off x="6564979" y="4358506"/>
              <a:ext cx="674638" cy="67463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000">
                <a:solidFill>
                  <a:prstClr val="white"/>
                </a:solidFill>
              </a:endParaRPr>
            </a:p>
          </p:txBody>
        </p:sp>
        <p:sp>
          <p:nvSpPr>
            <p:cNvPr id="57"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000">
                <a:solidFill>
                  <a:srgbClr val="57565A"/>
                </a:solidFill>
              </a:endParaRPr>
            </a:p>
          </p:txBody>
        </p:sp>
      </p:grpSp>
      <p:grpSp>
        <p:nvGrpSpPr>
          <p:cNvPr id="58" name="Group 57"/>
          <p:cNvGrpSpPr/>
          <p:nvPr/>
        </p:nvGrpSpPr>
        <p:grpSpPr>
          <a:xfrm>
            <a:off x="9789229" y="11289452"/>
            <a:ext cx="829008" cy="829002"/>
            <a:chOff x="6564979" y="4358506"/>
            <a:chExt cx="674638" cy="674638"/>
          </a:xfrm>
        </p:grpSpPr>
        <p:sp>
          <p:nvSpPr>
            <p:cNvPr id="59" name="Oval 58"/>
            <p:cNvSpPr/>
            <p:nvPr/>
          </p:nvSpPr>
          <p:spPr>
            <a:xfrm>
              <a:off x="6564979" y="4358506"/>
              <a:ext cx="674638" cy="67463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000">
                <a:solidFill>
                  <a:prstClr val="white"/>
                </a:solidFill>
              </a:endParaRPr>
            </a:p>
          </p:txBody>
        </p:sp>
        <p:sp>
          <p:nvSpPr>
            <p:cNvPr id="60"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000">
                <a:solidFill>
                  <a:srgbClr val="57565A"/>
                </a:solidFill>
              </a:endParaRPr>
            </a:p>
          </p:txBody>
        </p:sp>
      </p:grpSp>
      <p:grpSp>
        <p:nvGrpSpPr>
          <p:cNvPr id="61" name="Group 60"/>
          <p:cNvGrpSpPr/>
          <p:nvPr/>
        </p:nvGrpSpPr>
        <p:grpSpPr>
          <a:xfrm>
            <a:off x="14575855" y="11647581"/>
            <a:ext cx="829008" cy="829002"/>
            <a:chOff x="6564979" y="4358506"/>
            <a:chExt cx="674638" cy="674638"/>
          </a:xfrm>
        </p:grpSpPr>
        <p:sp>
          <p:nvSpPr>
            <p:cNvPr id="62" name="Oval 61"/>
            <p:cNvSpPr/>
            <p:nvPr/>
          </p:nvSpPr>
          <p:spPr>
            <a:xfrm>
              <a:off x="6564979" y="4358506"/>
              <a:ext cx="674638" cy="67463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584"/>
              <a:endParaRPr lang="en-US" sz="6000">
                <a:solidFill>
                  <a:prstClr val="white"/>
                </a:solidFill>
              </a:endParaRPr>
            </a:p>
          </p:txBody>
        </p:sp>
        <p:sp>
          <p:nvSpPr>
            <p:cNvPr id="63"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000">
                <a:solidFill>
                  <a:srgbClr val="57565A"/>
                </a:solidFill>
              </a:endParaRPr>
            </a:p>
          </p:txBody>
        </p:sp>
      </p:grpSp>
      <p:pic>
        <p:nvPicPr>
          <p:cNvPr id="65" name="Picture 64"/>
          <p:cNvPicPr>
            <a:picLocks noChangeAspect="1"/>
          </p:cNvPicPr>
          <p:nvPr/>
        </p:nvPicPr>
        <p:blipFill>
          <a:blip r:embed="rId4"/>
          <a:stretch>
            <a:fillRect/>
          </a:stretch>
        </p:blipFill>
        <p:spPr>
          <a:xfrm>
            <a:off x="18246437" y="5150093"/>
            <a:ext cx="1057488" cy="1188308"/>
          </a:xfrm>
          <a:prstGeom prst="rect">
            <a:avLst/>
          </a:prstGeom>
        </p:spPr>
      </p:pic>
      <p:pic>
        <p:nvPicPr>
          <p:cNvPr id="66" name="Picture 65"/>
          <p:cNvPicPr>
            <a:picLocks noChangeAspect="1"/>
          </p:cNvPicPr>
          <p:nvPr/>
        </p:nvPicPr>
        <p:blipFill>
          <a:blip r:embed="rId5"/>
          <a:stretch>
            <a:fillRect/>
          </a:stretch>
        </p:blipFill>
        <p:spPr>
          <a:xfrm>
            <a:off x="8433723" y="4483512"/>
            <a:ext cx="1072150" cy="1077795"/>
          </a:xfrm>
          <a:prstGeom prst="rect">
            <a:avLst/>
          </a:prstGeom>
        </p:spPr>
      </p:pic>
      <p:pic>
        <p:nvPicPr>
          <p:cNvPr id="67" name="Picture 66"/>
          <p:cNvPicPr>
            <a:picLocks noChangeAspect="1"/>
          </p:cNvPicPr>
          <p:nvPr/>
        </p:nvPicPr>
        <p:blipFill>
          <a:blip r:embed="rId6"/>
          <a:stretch>
            <a:fillRect/>
          </a:stretch>
        </p:blipFill>
        <p:spPr>
          <a:xfrm>
            <a:off x="3853784" y="4148388"/>
            <a:ext cx="774490" cy="1026199"/>
          </a:xfrm>
          <a:prstGeom prst="rect">
            <a:avLst/>
          </a:prstGeom>
        </p:spPr>
      </p:pic>
      <p:grpSp>
        <p:nvGrpSpPr>
          <p:cNvPr id="12" name="Group 4"/>
          <p:cNvGrpSpPr>
            <a:grpSpLocks noChangeAspect="1"/>
          </p:cNvGrpSpPr>
          <p:nvPr/>
        </p:nvGrpSpPr>
        <p:grpSpPr bwMode="auto">
          <a:xfrm>
            <a:off x="22900151" y="5686199"/>
            <a:ext cx="1072330" cy="837939"/>
            <a:chOff x="2148" y="1073"/>
            <a:chExt cx="1464" cy="1144"/>
          </a:xfrm>
        </p:grpSpPr>
        <p:sp>
          <p:nvSpPr>
            <p:cNvPr id="15" name="Freeform 6"/>
            <p:cNvSpPr>
              <a:spLocks noEditPoints="1"/>
            </p:cNvSpPr>
            <p:nvPr/>
          </p:nvSpPr>
          <p:spPr bwMode="auto">
            <a:xfrm>
              <a:off x="2148" y="1073"/>
              <a:ext cx="1464" cy="1144"/>
            </a:xfrm>
            <a:custGeom>
              <a:avLst/>
              <a:gdLst>
                <a:gd name="T0" fmla="*/ 176 w 206"/>
                <a:gd name="T1" fmla="*/ 54 h 161"/>
                <a:gd name="T2" fmla="*/ 123 w 206"/>
                <a:gd name="T3" fmla="*/ 0 h 161"/>
                <a:gd name="T4" fmla="*/ 80 w 206"/>
                <a:gd name="T5" fmla="*/ 24 h 161"/>
                <a:gd name="T6" fmla="*/ 68 w 206"/>
                <a:gd name="T7" fmla="*/ 22 h 161"/>
                <a:gd name="T8" fmla="*/ 35 w 206"/>
                <a:gd name="T9" fmla="*/ 53 h 161"/>
                <a:gd name="T10" fmla="*/ 0 w 206"/>
                <a:gd name="T11" fmla="*/ 92 h 161"/>
                <a:gd name="T12" fmla="*/ 38 w 206"/>
                <a:gd name="T13" fmla="*/ 132 h 161"/>
                <a:gd name="T14" fmla="*/ 92 w 206"/>
                <a:gd name="T15" fmla="*/ 132 h 161"/>
                <a:gd name="T16" fmla="*/ 92 w 206"/>
                <a:gd name="T17" fmla="*/ 151 h 161"/>
                <a:gd name="T18" fmla="*/ 102 w 206"/>
                <a:gd name="T19" fmla="*/ 161 h 161"/>
                <a:gd name="T20" fmla="*/ 158 w 206"/>
                <a:gd name="T21" fmla="*/ 161 h 161"/>
                <a:gd name="T22" fmla="*/ 168 w 206"/>
                <a:gd name="T23" fmla="*/ 151 h 161"/>
                <a:gd name="T24" fmla="*/ 168 w 206"/>
                <a:gd name="T25" fmla="*/ 132 h 161"/>
                <a:gd name="T26" fmla="*/ 171 w 206"/>
                <a:gd name="T27" fmla="*/ 132 h 161"/>
                <a:gd name="T28" fmla="*/ 206 w 206"/>
                <a:gd name="T29" fmla="*/ 92 h 161"/>
                <a:gd name="T30" fmla="*/ 176 w 206"/>
                <a:gd name="T31" fmla="*/ 54 h 161"/>
                <a:gd name="T32" fmla="*/ 163 w 206"/>
                <a:gd name="T33" fmla="*/ 151 h 161"/>
                <a:gd name="T34" fmla="*/ 158 w 206"/>
                <a:gd name="T35" fmla="*/ 156 h 161"/>
                <a:gd name="T36" fmla="*/ 102 w 206"/>
                <a:gd name="T37" fmla="*/ 156 h 161"/>
                <a:gd name="T38" fmla="*/ 96 w 206"/>
                <a:gd name="T39" fmla="*/ 151 h 161"/>
                <a:gd name="T40" fmla="*/ 96 w 206"/>
                <a:gd name="T41" fmla="*/ 106 h 161"/>
                <a:gd name="T42" fmla="*/ 102 w 206"/>
                <a:gd name="T43" fmla="*/ 101 h 161"/>
                <a:gd name="T44" fmla="*/ 158 w 206"/>
                <a:gd name="T45" fmla="*/ 101 h 161"/>
                <a:gd name="T46" fmla="*/ 163 w 206"/>
                <a:gd name="T47" fmla="*/ 106 h 161"/>
                <a:gd name="T48" fmla="*/ 163 w 206"/>
                <a:gd name="T49" fmla="*/ 151 h 161"/>
                <a:gd name="T50" fmla="*/ 151 w 206"/>
                <a:gd name="T51" fmla="*/ 96 h 161"/>
                <a:gd name="T52" fmla="*/ 109 w 206"/>
                <a:gd name="T53" fmla="*/ 96 h 161"/>
                <a:gd name="T54" fmla="*/ 109 w 206"/>
                <a:gd name="T55" fmla="*/ 85 h 161"/>
                <a:gd name="T56" fmla="*/ 130 w 206"/>
                <a:gd name="T57" fmla="*/ 64 h 161"/>
                <a:gd name="T58" fmla="*/ 151 w 206"/>
                <a:gd name="T59" fmla="*/ 85 h 161"/>
                <a:gd name="T60" fmla="*/ 151 w 206"/>
                <a:gd name="T61" fmla="*/ 96 h 161"/>
                <a:gd name="T62" fmla="*/ 171 w 206"/>
                <a:gd name="T63" fmla="*/ 127 h 161"/>
                <a:gd name="T64" fmla="*/ 168 w 206"/>
                <a:gd name="T65" fmla="*/ 127 h 161"/>
                <a:gd name="T66" fmla="*/ 168 w 206"/>
                <a:gd name="T67" fmla="*/ 106 h 161"/>
                <a:gd name="T68" fmla="*/ 158 w 206"/>
                <a:gd name="T69" fmla="*/ 96 h 161"/>
                <a:gd name="T70" fmla="*/ 156 w 206"/>
                <a:gd name="T71" fmla="*/ 96 h 161"/>
                <a:gd name="T72" fmla="*/ 156 w 206"/>
                <a:gd name="T73" fmla="*/ 85 h 161"/>
                <a:gd name="T74" fmla="*/ 130 w 206"/>
                <a:gd name="T75" fmla="*/ 59 h 161"/>
                <a:gd name="T76" fmla="*/ 104 w 206"/>
                <a:gd name="T77" fmla="*/ 85 h 161"/>
                <a:gd name="T78" fmla="*/ 104 w 206"/>
                <a:gd name="T79" fmla="*/ 96 h 161"/>
                <a:gd name="T80" fmla="*/ 102 w 206"/>
                <a:gd name="T81" fmla="*/ 96 h 161"/>
                <a:gd name="T82" fmla="*/ 92 w 206"/>
                <a:gd name="T83" fmla="*/ 106 h 161"/>
                <a:gd name="T84" fmla="*/ 92 w 206"/>
                <a:gd name="T85" fmla="*/ 127 h 161"/>
                <a:gd name="T86" fmla="*/ 38 w 206"/>
                <a:gd name="T87" fmla="*/ 127 h 161"/>
                <a:gd name="T88" fmla="*/ 5 w 206"/>
                <a:gd name="T89" fmla="*/ 92 h 161"/>
                <a:gd name="T90" fmla="*/ 37 w 206"/>
                <a:gd name="T91" fmla="*/ 57 h 161"/>
                <a:gd name="T92" fmla="*/ 40 w 206"/>
                <a:gd name="T93" fmla="*/ 55 h 161"/>
                <a:gd name="T94" fmla="*/ 68 w 206"/>
                <a:gd name="T95" fmla="*/ 27 h 161"/>
                <a:gd name="T96" fmla="*/ 80 w 206"/>
                <a:gd name="T97" fmla="*/ 29 h 161"/>
                <a:gd name="T98" fmla="*/ 83 w 206"/>
                <a:gd name="T99" fmla="*/ 28 h 161"/>
                <a:gd name="T100" fmla="*/ 123 w 206"/>
                <a:gd name="T101" fmla="*/ 4 h 161"/>
                <a:gd name="T102" fmla="*/ 171 w 206"/>
                <a:gd name="T103" fmla="*/ 56 h 161"/>
                <a:gd name="T104" fmla="*/ 173 w 206"/>
                <a:gd name="T105" fmla="*/ 58 h 161"/>
                <a:gd name="T106" fmla="*/ 202 w 206"/>
                <a:gd name="T107" fmla="*/ 92 h 161"/>
                <a:gd name="T108" fmla="*/ 171 w 206"/>
                <a:gd name="T109" fmla="*/ 12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6" h="161">
                  <a:moveTo>
                    <a:pt x="176" y="54"/>
                  </a:moveTo>
                  <a:cubicBezTo>
                    <a:pt x="174" y="24"/>
                    <a:pt x="151" y="0"/>
                    <a:pt x="123" y="0"/>
                  </a:cubicBezTo>
                  <a:cubicBezTo>
                    <a:pt x="106" y="0"/>
                    <a:pt x="90" y="9"/>
                    <a:pt x="80" y="24"/>
                  </a:cubicBezTo>
                  <a:cubicBezTo>
                    <a:pt x="76" y="23"/>
                    <a:pt x="72" y="22"/>
                    <a:pt x="68" y="22"/>
                  </a:cubicBezTo>
                  <a:cubicBezTo>
                    <a:pt x="50" y="22"/>
                    <a:pt x="36" y="35"/>
                    <a:pt x="35" y="53"/>
                  </a:cubicBezTo>
                  <a:cubicBezTo>
                    <a:pt x="15" y="55"/>
                    <a:pt x="0" y="72"/>
                    <a:pt x="0" y="92"/>
                  </a:cubicBezTo>
                  <a:cubicBezTo>
                    <a:pt x="0" y="115"/>
                    <a:pt x="17" y="132"/>
                    <a:pt x="38" y="132"/>
                  </a:cubicBezTo>
                  <a:cubicBezTo>
                    <a:pt x="92" y="132"/>
                    <a:pt x="92" y="132"/>
                    <a:pt x="92" y="132"/>
                  </a:cubicBezTo>
                  <a:cubicBezTo>
                    <a:pt x="92" y="151"/>
                    <a:pt x="92" y="151"/>
                    <a:pt x="92" y="151"/>
                  </a:cubicBezTo>
                  <a:cubicBezTo>
                    <a:pt x="92" y="156"/>
                    <a:pt x="96" y="161"/>
                    <a:pt x="102" y="161"/>
                  </a:cubicBezTo>
                  <a:cubicBezTo>
                    <a:pt x="158" y="161"/>
                    <a:pt x="158" y="161"/>
                    <a:pt x="158" y="161"/>
                  </a:cubicBezTo>
                  <a:cubicBezTo>
                    <a:pt x="163" y="161"/>
                    <a:pt x="168" y="156"/>
                    <a:pt x="168" y="151"/>
                  </a:cubicBezTo>
                  <a:cubicBezTo>
                    <a:pt x="168" y="132"/>
                    <a:pt x="168" y="132"/>
                    <a:pt x="168" y="132"/>
                  </a:cubicBezTo>
                  <a:cubicBezTo>
                    <a:pt x="171" y="132"/>
                    <a:pt x="171" y="132"/>
                    <a:pt x="171" y="132"/>
                  </a:cubicBezTo>
                  <a:cubicBezTo>
                    <a:pt x="190" y="131"/>
                    <a:pt x="206" y="113"/>
                    <a:pt x="206" y="92"/>
                  </a:cubicBezTo>
                  <a:cubicBezTo>
                    <a:pt x="206" y="73"/>
                    <a:pt x="194" y="57"/>
                    <a:pt x="176" y="54"/>
                  </a:cubicBezTo>
                  <a:close/>
                  <a:moveTo>
                    <a:pt x="163" y="151"/>
                  </a:moveTo>
                  <a:cubicBezTo>
                    <a:pt x="163" y="154"/>
                    <a:pt x="161" y="156"/>
                    <a:pt x="158" y="156"/>
                  </a:cubicBezTo>
                  <a:cubicBezTo>
                    <a:pt x="102" y="156"/>
                    <a:pt x="102" y="156"/>
                    <a:pt x="102" y="156"/>
                  </a:cubicBezTo>
                  <a:cubicBezTo>
                    <a:pt x="99" y="156"/>
                    <a:pt x="96" y="154"/>
                    <a:pt x="96" y="151"/>
                  </a:cubicBezTo>
                  <a:cubicBezTo>
                    <a:pt x="96" y="106"/>
                    <a:pt x="96" y="106"/>
                    <a:pt x="96" y="106"/>
                  </a:cubicBezTo>
                  <a:cubicBezTo>
                    <a:pt x="96" y="103"/>
                    <a:pt x="99" y="101"/>
                    <a:pt x="102" y="101"/>
                  </a:cubicBezTo>
                  <a:cubicBezTo>
                    <a:pt x="158" y="101"/>
                    <a:pt x="158" y="101"/>
                    <a:pt x="158" y="101"/>
                  </a:cubicBezTo>
                  <a:cubicBezTo>
                    <a:pt x="161" y="101"/>
                    <a:pt x="163" y="103"/>
                    <a:pt x="163" y="106"/>
                  </a:cubicBezTo>
                  <a:lnTo>
                    <a:pt x="163" y="151"/>
                  </a:lnTo>
                  <a:close/>
                  <a:moveTo>
                    <a:pt x="151" y="96"/>
                  </a:moveTo>
                  <a:cubicBezTo>
                    <a:pt x="109" y="96"/>
                    <a:pt x="109" y="96"/>
                    <a:pt x="109" y="96"/>
                  </a:cubicBezTo>
                  <a:cubicBezTo>
                    <a:pt x="109" y="85"/>
                    <a:pt x="109" y="85"/>
                    <a:pt x="109" y="85"/>
                  </a:cubicBezTo>
                  <a:cubicBezTo>
                    <a:pt x="109" y="73"/>
                    <a:pt x="118" y="64"/>
                    <a:pt x="130" y="64"/>
                  </a:cubicBezTo>
                  <a:cubicBezTo>
                    <a:pt x="141" y="64"/>
                    <a:pt x="151" y="73"/>
                    <a:pt x="151" y="85"/>
                  </a:cubicBezTo>
                  <a:lnTo>
                    <a:pt x="151" y="96"/>
                  </a:lnTo>
                  <a:close/>
                  <a:moveTo>
                    <a:pt x="171" y="127"/>
                  </a:moveTo>
                  <a:cubicBezTo>
                    <a:pt x="168" y="127"/>
                    <a:pt x="168" y="127"/>
                    <a:pt x="168" y="127"/>
                  </a:cubicBezTo>
                  <a:cubicBezTo>
                    <a:pt x="168" y="106"/>
                    <a:pt x="168" y="106"/>
                    <a:pt x="168" y="106"/>
                  </a:cubicBezTo>
                  <a:cubicBezTo>
                    <a:pt x="168" y="101"/>
                    <a:pt x="163" y="96"/>
                    <a:pt x="158" y="96"/>
                  </a:cubicBezTo>
                  <a:cubicBezTo>
                    <a:pt x="156" y="96"/>
                    <a:pt x="156" y="96"/>
                    <a:pt x="156" y="96"/>
                  </a:cubicBezTo>
                  <a:cubicBezTo>
                    <a:pt x="156" y="85"/>
                    <a:pt x="156" y="85"/>
                    <a:pt x="156" y="85"/>
                  </a:cubicBezTo>
                  <a:cubicBezTo>
                    <a:pt x="156" y="71"/>
                    <a:pt x="144" y="59"/>
                    <a:pt x="130" y="59"/>
                  </a:cubicBezTo>
                  <a:cubicBezTo>
                    <a:pt x="116" y="59"/>
                    <a:pt x="104" y="71"/>
                    <a:pt x="104" y="85"/>
                  </a:cubicBezTo>
                  <a:cubicBezTo>
                    <a:pt x="104" y="96"/>
                    <a:pt x="104" y="96"/>
                    <a:pt x="104" y="96"/>
                  </a:cubicBezTo>
                  <a:cubicBezTo>
                    <a:pt x="102" y="96"/>
                    <a:pt x="102" y="96"/>
                    <a:pt x="102" y="96"/>
                  </a:cubicBezTo>
                  <a:cubicBezTo>
                    <a:pt x="96" y="96"/>
                    <a:pt x="92" y="101"/>
                    <a:pt x="92" y="106"/>
                  </a:cubicBezTo>
                  <a:cubicBezTo>
                    <a:pt x="92" y="127"/>
                    <a:pt x="92" y="127"/>
                    <a:pt x="92" y="127"/>
                  </a:cubicBezTo>
                  <a:cubicBezTo>
                    <a:pt x="38" y="127"/>
                    <a:pt x="38" y="127"/>
                    <a:pt x="38" y="127"/>
                  </a:cubicBezTo>
                  <a:cubicBezTo>
                    <a:pt x="19" y="127"/>
                    <a:pt x="5" y="112"/>
                    <a:pt x="5" y="92"/>
                  </a:cubicBezTo>
                  <a:cubicBezTo>
                    <a:pt x="5" y="74"/>
                    <a:pt x="19" y="58"/>
                    <a:pt x="37" y="57"/>
                  </a:cubicBezTo>
                  <a:cubicBezTo>
                    <a:pt x="39" y="57"/>
                    <a:pt x="40" y="56"/>
                    <a:pt x="40" y="55"/>
                  </a:cubicBezTo>
                  <a:cubicBezTo>
                    <a:pt x="40" y="39"/>
                    <a:pt x="52" y="27"/>
                    <a:pt x="68" y="27"/>
                  </a:cubicBezTo>
                  <a:cubicBezTo>
                    <a:pt x="72" y="27"/>
                    <a:pt x="76" y="28"/>
                    <a:pt x="80" y="29"/>
                  </a:cubicBezTo>
                  <a:cubicBezTo>
                    <a:pt x="81" y="30"/>
                    <a:pt x="82" y="29"/>
                    <a:pt x="83" y="28"/>
                  </a:cubicBezTo>
                  <a:cubicBezTo>
                    <a:pt x="92" y="13"/>
                    <a:pt x="107" y="4"/>
                    <a:pt x="123" y="4"/>
                  </a:cubicBezTo>
                  <a:cubicBezTo>
                    <a:pt x="149" y="4"/>
                    <a:pt x="170" y="27"/>
                    <a:pt x="171" y="56"/>
                  </a:cubicBezTo>
                  <a:cubicBezTo>
                    <a:pt x="171" y="57"/>
                    <a:pt x="172" y="58"/>
                    <a:pt x="173" y="58"/>
                  </a:cubicBezTo>
                  <a:cubicBezTo>
                    <a:pt x="190" y="60"/>
                    <a:pt x="202" y="75"/>
                    <a:pt x="202" y="92"/>
                  </a:cubicBezTo>
                  <a:cubicBezTo>
                    <a:pt x="202" y="111"/>
                    <a:pt x="188" y="127"/>
                    <a:pt x="171"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000">
                <a:solidFill>
                  <a:srgbClr val="57565A"/>
                </a:solidFill>
              </a:endParaRPr>
            </a:p>
          </p:txBody>
        </p:sp>
        <p:sp>
          <p:nvSpPr>
            <p:cNvPr id="16" name="Freeform 7"/>
            <p:cNvSpPr>
              <a:spLocks noEditPoints="1"/>
            </p:cNvSpPr>
            <p:nvPr/>
          </p:nvSpPr>
          <p:spPr bwMode="auto">
            <a:xfrm>
              <a:off x="3029" y="1911"/>
              <a:ext cx="86" cy="150"/>
            </a:xfrm>
            <a:custGeom>
              <a:avLst/>
              <a:gdLst>
                <a:gd name="T0" fmla="*/ 6 w 12"/>
                <a:gd name="T1" fmla="*/ 0 h 21"/>
                <a:gd name="T2" fmla="*/ 0 w 12"/>
                <a:gd name="T3" fmla="*/ 6 h 21"/>
                <a:gd name="T4" fmla="*/ 3 w 12"/>
                <a:gd name="T5" fmla="*/ 11 h 21"/>
                <a:gd name="T6" fmla="*/ 3 w 12"/>
                <a:gd name="T7" fmla="*/ 18 h 21"/>
                <a:gd name="T8" fmla="*/ 6 w 12"/>
                <a:gd name="T9" fmla="*/ 21 h 21"/>
                <a:gd name="T10" fmla="*/ 8 w 12"/>
                <a:gd name="T11" fmla="*/ 18 h 21"/>
                <a:gd name="T12" fmla="*/ 8 w 12"/>
                <a:gd name="T13" fmla="*/ 11 h 21"/>
                <a:gd name="T14" fmla="*/ 12 w 12"/>
                <a:gd name="T15" fmla="*/ 6 h 21"/>
                <a:gd name="T16" fmla="*/ 6 w 12"/>
                <a:gd name="T17" fmla="*/ 0 h 21"/>
                <a:gd name="T18" fmla="*/ 6 w 12"/>
                <a:gd name="T19" fmla="*/ 4 h 21"/>
                <a:gd name="T20" fmla="*/ 7 w 12"/>
                <a:gd name="T21" fmla="*/ 6 h 21"/>
                <a:gd name="T22" fmla="*/ 6 w 12"/>
                <a:gd name="T23" fmla="*/ 7 h 21"/>
                <a:gd name="T24" fmla="*/ 4 w 12"/>
                <a:gd name="T25" fmla="*/ 6 h 21"/>
                <a:gd name="T26" fmla="*/ 6 w 12"/>
                <a:gd name="T27"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21">
                  <a:moveTo>
                    <a:pt x="6" y="0"/>
                  </a:moveTo>
                  <a:cubicBezTo>
                    <a:pt x="2" y="0"/>
                    <a:pt x="0" y="2"/>
                    <a:pt x="0" y="6"/>
                  </a:cubicBezTo>
                  <a:cubicBezTo>
                    <a:pt x="0" y="8"/>
                    <a:pt x="1" y="10"/>
                    <a:pt x="3" y="11"/>
                  </a:cubicBezTo>
                  <a:cubicBezTo>
                    <a:pt x="3" y="18"/>
                    <a:pt x="3" y="18"/>
                    <a:pt x="3" y="18"/>
                  </a:cubicBezTo>
                  <a:cubicBezTo>
                    <a:pt x="3" y="19"/>
                    <a:pt x="5" y="21"/>
                    <a:pt x="6" y="21"/>
                  </a:cubicBezTo>
                  <a:cubicBezTo>
                    <a:pt x="7" y="21"/>
                    <a:pt x="8" y="19"/>
                    <a:pt x="8" y="18"/>
                  </a:cubicBezTo>
                  <a:cubicBezTo>
                    <a:pt x="8" y="11"/>
                    <a:pt x="8" y="11"/>
                    <a:pt x="8" y="11"/>
                  </a:cubicBezTo>
                  <a:cubicBezTo>
                    <a:pt x="10" y="10"/>
                    <a:pt x="12" y="8"/>
                    <a:pt x="12" y="6"/>
                  </a:cubicBezTo>
                  <a:cubicBezTo>
                    <a:pt x="12" y="2"/>
                    <a:pt x="9" y="0"/>
                    <a:pt x="6" y="0"/>
                  </a:cubicBezTo>
                  <a:close/>
                  <a:moveTo>
                    <a:pt x="6" y="4"/>
                  </a:moveTo>
                  <a:cubicBezTo>
                    <a:pt x="7" y="4"/>
                    <a:pt x="7" y="5"/>
                    <a:pt x="7" y="6"/>
                  </a:cubicBezTo>
                  <a:cubicBezTo>
                    <a:pt x="7" y="7"/>
                    <a:pt x="7" y="7"/>
                    <a:pt x="6" y="7"/>
                  </a:cubicBezTo>
                  <a:cubicBezTo>
                    <a:pt x="5" y="7"/>
                    <a:pt x="4" y="7"/>
                    <a:pt x="4" y="6"/>
                  </a:cubicBezTo>
                  <a:cubicBezTo>
                    <a:pt x="4" y="5"/>
                    <a:pt x="5" y="4"/>
                    <a:pt x="6"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868" tIns="121934" rIns="243868" bIns="121934" numCol="1" anchor="t" anchorCtr="0" compatLnSpc="1">
              <a:prstTxWarp prst="textNoShape">
                <a:avLst/>
              </a:prstTxWarp>
            </a:bodyPr>
            <a:lstStyle/>
            <a:p>
              <a:pPr defTabSz="2438584"/>
              <a:endParaRPr lang="en-US" sz="6000">
                <a:solidFill>
                  <a:srgbClr val="57565A"/>
                </a:solidFill>
              </a:endParaRPr>
            </a:p>
          </p:txBody>
        </p:sp>
      </p:grpSp>
    </p:spTree>
    <p:custDataLst>
      <p:tags r:id="rId1"/>
    </p:custDataLst>
    <p:extLst>
      <p:ext uri="{BB962C8B-B14F-4D97-AF65-F5344CB8AC3E}">
        <p14:creationId xmlns:p14="http://schemas.microsoft.com/office/powerpoint/2010/main" val="265817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200"/>
                                        <p:tgtEl>
                                          <p:spTgt spid="7"/>
                                        </p:tgtEl>
                                      </p:cBhvr>
                                    </p:animEffect>
                                  </p:childTnLst>
                                </p:cTn>
                              </p:par>
                            </p:childTnLst>
                          </p:cTn>
                        </p:par>
                        <p:par>
                          <p:cTn id="8" fill="hold">
                            <p:stCondLst>
                              <p:cond delay="200"/>
                            </p:stCondLst>
                            <p:childTnLst>
                              <p:par>
                                <p:cTn id="9" presetID="10" presetClass="entr" presetSubtype="0" fill="hold" nodeType="after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fade">
                                      <p:cBhvr>
                                        <p:cTn id="11" dur="200"/>
                                        <p:tgtEl>
                                          <p:spTgt spid="67"/>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200"/>
                                        <p:tgtEl>
                                          <p:spTgt spid="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200"/>
                                        <p:tgtEl>
                                          <p:spTgt spid="34"/>
                                        </p:tgtEl>
                                      </p:cBhvr>
                                    </p:animEffect>
                                  </p:childTnLst>
                                </p:cTn>
                              </p:par>
                              <p:par>
                                <p:cTn id="18" presetID="10" presetClass="entr" presetSubtype="0" fill="hold" nodeType="with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200"/>
                                        <p:tgtEl>
                                          <p:spTgt spid="31"/>
                                        </p:tgtEl>
                                      </p:cBhvr>
                                    </p:animEffect>
                                  </p:childTnLst>
                                </p:cTn>
                              </p:par>
                            </p:childTnLst>
                          </p:cTn>
                        </p:par>
                        <p:par>
                          <p:cTn id="21" fill="hold">
                            <p:stCondLst>
                              <p:cond delay="400"/>
                            </p:stCondLst>
                            <p:childTnLst>
                              <p:par>
                                <p:cTn id="22" presetID="22" presetClass="entr" presetSubtype="2" fill="hold" grpId="0" nodeType="afterEffect">
                                  <p:stCondLst>
                                    <p:cond delay="0"/>
                                  </p:stCondLst>
                                  <p:childTnLst>
                                    <p:set>
                                      <p:cBhvr>
                                        <p:cTn id="23" dur="1" fill="hold">
                                          <p:stCondLst>
                                            <p:cond delay="0"/>
                                          </p:stCondLst>
                                        </p:cTn>
                                        <p:tgtEl>
                                          <p:spTgt spid="51"/>
                                        </p:tgtEl>
                                        <p:attrNameLst>
                                          <p:attrName>style.visibility</p:attrName>
                                        </p:attrNameLst>
                                      </p:cBhvr>
                                      <p:to>
                                        <p:strVal val="visible"/>
                                      </p:to>
                                    </p:set>
                                    <p:animEffect transition="in" filter="wipe(right)">
                                      <p:cBhvr>
                                        <p:cTn id="24" dur="200"/>
                                        <p:tgtEl>
                                          <p:spTgt spid="51"/>
                                        </p:tgtEl>
                                      </p:cBhvr>
                                    </p:animEffect>
                                  </p:childTnLst>
                                </p:cTn>
                              </p:par>
                            </p:childTnLst>
                          </p:cTn>
                        </p:par>
                        <p:par>
                          <p:cTn id="25" fill="hold">
                            <p:stCondLst>
                              <p:cond delay="600"/>
                            </p:stCondLst>
                            <p:childTnLst>
                              <p:par>
                                <p:cTn id="26" presetID="22" presetClass="entr" presetSubtype="8"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left)">
                                      <p:cBhvr>
                                        <p:cTn id="28" dur="200"/>
                                        <p:tgtEl>
                                          <p:spTgt spid="8"/>
                                        </p:tgtEl>
                                      </p:cBhvr>
                                    </p:animEffect>
                                  </p:childTnLst>
                                </p:cTn>
                              </p:par>
                            </p:childTnLst>
                          </p:cTn>
                        </p:par>
                        <p:par>
                          <p:cTn id="29" fill="hold">
                            <p:stCondLst>
                              <p:cond delay="800"/>
                            </p:stCondLst>
                            <p:childTnLst>
                              <p:par>
                                <p:cTn id="30" presetID="10" presetClass="entr" presetSubtype="0" fill="hold" nodeType="after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200"/>
                                        <p:tgtEl>
                                          <p:spTgt spid="6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200"/>
                                        <p:tgtEl>
                                          <p:spTgt spid="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200"/>
                                        <p:tgtEl>
                                          <p:spTgt spid="38"/>
                                        </p:tgtEl>
                                      </p:cBhvr>
                                    </p:animEffect>
                                  </p:childTnLst>
                                </p:cTn>
                              </p:par>
                              <p:par>
                                <p:cTn id="39" presetID="10" presetClass="entr" presetSubtype="0" fill="hold" nodeType="with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fade">
                                      <p:cBhvr>
                                        <p:cTn id="41" dur="200"/>
                                        <p:tgtEl>
                                          <p:spTgt spid="55"/>
                                        </p:tgtEl>
                                      </p:cBhvr>
                                    </p:animEffect>
                                  </p:childTnLst>
                                </p:cTn>
                              </p:par>
                            </p:childTnLst>
                          </p:cTn>
                        </p:par>
                        <p:par>
                          <p:cTn id="42" fill="hold">
                            <p:stCondLst>
                              <p:cond delay="1000"/>
                            </p:stCondLst>
                            <p:childTnLst>
                              <p:par>
                                <p:cTn id="43" presetID="22" presetClass="entr" presetSubtype="2" fill="hold" grpId="0" nodeType="afterEffect">
                                  <p:stCondLst>
                                    <p:cond delay="0"/>
                                  </p:stCondLst>
                                  <p:childTnLst>
                                    <p:set>
                                      <p:cBhvr>
                                        <p:cTn id="44" dur="1" fill="hold">
                                          <p:stCondLst>
                                            <p:cond delay="0"/>
                                          </p:stCondLst>
                                        </p:cTn>
                                        <p:tgtEl>
                                          <p:spTgt spid="52"/>
                                        </p:tgtEl>
                                        <p:attrNameLst>
                                          <p:attrName>style.visibility</p:attrName>
                                        </p:attrNameLst>
                                      </p:cBhvr>
                                      <p:to>
                                        <p:strVal val="visible"/>
                                      </p:to>
                                    </p:set>
                                    <p:animEffect transition="in" filter="wipe(right)">
                                      <p:cBhvr>
                                        <p:cTn id="45" dur="200"/>
                                        <p:tgtEl>
                                          <p:spTgt spid="52"/>
                                        </p:tgtEl>
                                      </p:cBhvr>
                                    </p:animEffect>
                                  </p:childTnLst>
                                </p:cTn>
                              </p:par>
                            </p:childTnLst>
                          </p:cTn>
                        </p:par>
                        <p:par>
                          <p:cTn id="46" fill="hold">
                            <p:stCondLst>
                              <p:cond delay="1200"/>
                            </p:stCondLst>
                            <p:childTnLst>
                              <p:par>
                                <p:cTn id="47" presetID="22" presetClass="entr" presetSubtype="8" fill="hold" grpId="0" nodeType="after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wipe(left)">
                                      <p:cBhvr>
                                        <p:cTn id="49" dur="200"/>
                                        <p:tgtEl>
                                          <p:spTgt spid="9"/>
                                        </p:tgtEl>
                                      </p:cBhvr>
                                    </p:animEffect>
                                  </p:childTnLst>
                                </p:cTn>
                              </p:par>
                            </p:childTnLst>
                          </p:cTn>
                        </p:par>
                        <p:par>
                          <p:cTn id="50" fill="hold">
                            <p:stCondLst>
                              <p:cond delay="1400"/>
                            </p:stCondLst>
                            <p:childTnLst>
                              <p:par>
                                <p:cTn id="51" presetID="10" presetClass="entr" presetSubtype="0" fill="hold" nodeType="afterEffect">
                                  <p:stCondLst>
                                    <p:cond delay="0"/>
                                  </p:stCondLst>
                                  <p:childTnLst>
                                    <p:set>
                                      <p:cBhvr>
                                        <p:cTn id="52" dur="1" fill="hold">
                                          <p:stCondLst>
                                            <p:cond delay="0"/>
                                          </p:stCondLst>
                                        </p:cTn>
                                        <p:tgtEl>
                                          <p:spTgt spid="54"/>
                                        </p:tgtEl>
                                        <p:attrNameLst>
                                          <p:attrName>style.visibility</p:attrName>
                                        </p:attrNameLst>
                                      </p:cBhvr>
                                      <p:to>
                                        <p:strVal val="visible"/>
                                      </p:to>
                                    </p:set>
                                    <p:animEffect transition="in" filter="fade">
                                      <p:cBhvr>
                                        <p:cTn id="53" dur="200"/>
                                        <p:tgtEl>
                                          <p:spTgt spid="54"/>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5"/>
                                        </p:tgtEl>
                                        <p:attrNameLst>
                                          <p:attrName>style.visibility</p:attrName>
                                        </p:attrNameLst>
                                      </p:cBhvr>
                                      <p:to>
                                        <p:strVal val="visible"/>
                                      </p:to>
                                    </p:set>
                                    <p:animEffect transition="in" filter="fade">
                                      <p:cBhvr>
                                        <p:cTn id="56" dur="200"/>
                                        <p:tgtEl>
                                          <p:spTgt spid="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9"/>
                                        </p:tgtEl>
                                        <p:attrNameLst>
                                          <p:attrName>style.visibility</p:attrName>
                                        </p:attrNameLst>
                                      </p:cBhvr>
                                      <p:to>
                                        <p:strVal val="visible"/>
                                      </p:to>
                                    </p:set>
                                    <p:animEffect transition="in" filter="fade">
                                      <p:cBhvr>
                                        <p:cTn id="59" dur="200"/>
                                        <p:tgtEl>
                                          <p:spTgt spid="39"/>
                                        </p:tgtEl>
                                      </p:cBhvr>
                                    </p:animEffect>
                                  </p:childTnLst>
                                </p:cTn>
                              </p:par>
                              <p:par>
                                <p:cTn id="60" presetID="10" presetClass="entr" presetSubtype="0" fill="hold" nodeType="withEffect">
                                  <p:stCondLst>
                                    <p:cond delay="0"/>
                                  </p:stCondLst>
                                  <p:childTnLst>
                                    <p:set>
                                      <p:cBhvr>
                                        <p:cTn id="61" dur="1" fill="hold">
                                          <p:stCondLst>
                                            <p:cond delay="0"/>
                                          </p:stCondLst>
                                        </p:cTn>
                                        <p:tgtEl>
                                          <p:spTgt spid="58"/>
                                        </p:tgtEl>
                                        <p:attrNameLst>
                                          <p:attrName>style.visibility</p:attrName>
                                        </p:attrNameLst>
                                      </p:cBhvr>
                                      <p:to>
                                        <p:strVal val="visible"/>
                                      </p:to>
                                    </p:set>
                                    <p:animEffect transition="in" filter="fade">
                                      <p:cBhvr>
                                        <p:cTn id="62" dur="200"/>
                                        <p:tgtEl>
                                          <p:spTgt spid="58"/>
                                        </p:tgtEl>
                                      </p:cBhvr>
                                    </p:animEffect>
                                  </p:childTnLst>
                                </p:cTn>
                              </p:par>
                            </p:childTnLst>
                          </p:cTn>
                        </p:par>
                        <p:par>
                          <p:cTn id="63" fill="hold">
                            <p:stCondLst>
                              <p:cond delay="1600"/>
                            </p:stCondLst>
                            <p:childTnLst>
                              <p:par>
                                <p:cTn id="64" presetID="22" presetClass="entr" presetSubtype="2" fill="hold" grpId="0" nodeType="afterEffect">
                                  <p:stCondLst>
                                    <p:cond delay="0"/>
                                  </p:stCondLst>
                                  <p:childTnLst>
                                    <p:set>
                                      <p:cBhvr>
                                        <p:cTn id="65" dur="1" fill="hold">
                                          <p:stCondLst>
                                            <p:cond delay="0"/>
                                          </p:stCondLst>
                                        </p:cTn>
                                        <p:tgtEl>
                                          <p:spTgt spid="53"/>
                                        </p:tgtEl>
                                        <p:attrNameLst>
                                          <p:attrName>style.visibility</p:attrName>
                                        </p:attrNameLst>
                                      </p:cBhvr>
                                      <p:to>
                                        <p:strVal val="visible"/>
                                      </p:to>
                                    </p:set>
                                    <p:animEffect transition="in" filter="wipe(right)">
                                      <p:cBhvr>
                                        <p:cTn id="66" dur="200"/>
                                        <p:tgtEl>
                                          <p:spTgt spid="53"/>
                                        </p:tgtEl>
                                      </p:cBhvr>
                                    </p:animEffect>
                                  </p:childTnLst>
                                </p:cTn>
                              </p:par>
                            </p:childTnLst>
                          </p:cTn>
                        </p:par>
                        <p:par>
                          <p:cTn id="67" fill="hold">
                            <p:stCondLst>
                              <p:cond delay="1800"/>
                            </p:stCondLst>
                            <p:childTnLst>
                              <p:par>
                                <p:cTn id="68" presetID="22" presetClass="entr" presetSubtype="8" fill="hold" grpId="0" nodeType="afterEffect">
                                  <p:stCondLst>
                                    <p:cond delay="0"/>
                                  </p:stCondLst>
                                  <p:childTnLst>
                                    <p:set>
                                      <p:cBhvr>
                                        <p:cTn id="69" dur="1" fill="hold">
                                          <p:stCondLst>
                                            <p:cond delay="0"/>
                                          </p:stCondLst>
                                        </p:cTn>
                                        <p:tgtEl>
                                          <p:spTgt spid="10"/>
                                        </p:tgtEl>
                                        <p:attrNameLst>
                                          <p:attrName>style.visibility</p:attrName>
                                        </p:attrNameLst>
                                      </p:cBhvr>
                                      <p:to>
                                        <p:strVal val="visible"/>
                                      </p:to>
                                    </p:set>
                                    <p:animEffect transition="in" filter="wipe(left)">
                                      <p:cBhvr>
                                        <p:cTn id="70" dur="200"/>
                                        <p:tgtEl>
                                          <p:spTgt spid="10"/>
                                        </p:tgtEl>
                                      </p:cBhvr>
                                    </p:animEffect>
                                  </p:childTnLst>
                                </p:cTn>
                              </p:par>
                            </p:childTnLst>
                          </p:cTn>
                        </p:par>
                        <p:par>
                          <p:cTn id="71" fill="hold">
                            <p:stCondLst>
                              <p:cond delay="2000"/>
                            </p:stCondLst>
                            <p:childTnLst>
                              <p:par>
                                <p:cTn id="72" presetID="10" presetClass="entr" presetSubtype="0" fill="hold" nodeType="afterEffect">
                                  <p:stCondLst>
                                    <p:cond delay="0"/>
                                  </p:stCondLst>
                                  <p:childTnLst>
                                    <p:set>
                                      <p:cBhvr>
                                        <p:cTn id="73" dur="1" fill="hold">
                                          <p:stCondLst>
                                            <p:cond delay="0"/>
                                          </p:stCondLst>
                                        </p:cTn>
                                        <p:tgtEl>
                                          <p:spTgt spid="65"/>
                                        </p:tgtEl>
                                        <p:attrNameLst>
                                          <p:attrName>style.visibility</p:attrName>
                                        </p:attrNameLst>
                                      </p:cBhvr>
                                      <p:to>
                                        <p:strVal val="visible"/>
                                      </p:to>
                                    </p:set>
                                    <p:animEffect transition="in" filter="fade">
                                      <p:cBhvr>
                                        <p:cTn id="74" dur="200"/>
                                        <p:tgtEl>
                                          <p:spTgt spid="65"/>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6"/>
                                        </p:tgtEl>
                                        <p:attrNameLst>
                                          <p:attrName>style.visibility</p:attrName>
                                        </p:attrNameLst>
                                      </p:cBhvr>
                                      <p:to>
                                        <p:strVal val="visible"/>
                                      </p:to>
                                    </p:set>
                                    <p:animEffect transition="in" filter="fade">
                                      <p:cBhvr>
                                        <p:cTn id="77" dur="200"/>
                                        <p:tgtEl>
                                          <p:spTgt spid="6"/>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0"/>
                                        </p:tgtEl>
                                        <p:attrNameLst>
                                          <p:attrName>style.visibility</p:attrName>
                                        </p:attrNameLst>
                                      </p:cBhvr>
                                      <p:to>
                                        <p:strVal val="visible"/>
                                      </p:to>
                                    </p:set>
                                    <p:animEffect transition="in" filter="fade">
                                      <p:cBhvr>
                                        <p:cTn id="80" dur="200"/>
                                        <p:tgtEl>
                                          <p:spTgt spid="40"/>
                                        </p:tgtEl>
                                      </p:cBhvr>
                                    </p:animEffect>
                                  </p:childTnLst>
                                </p:cTn>
                              </p:par>
                              <p:par>
                                <p:cTn id="81" presetID="10" presetClass="entr" presetSubtype="0" fill="hold" nodeType="withEffect">
                                  <p:stCondLst>
                                    <p:cond delay="0"/>
                                  </p:stCondLst>
                                  <p:childTnLst>
                                    <p:set>
                                      <p:cBhvr>
                                        <p:cTn id="82" dur="1" fill="hold">
                                          <p:stCondLst>
                                            <p:cond delay="0"/>
                                          </p:stCondLst>
                                        </p:cTn>
                                        <p:tgtEl>
                                          <p:spTgt spid="61"/>
                                        </p:tgtEl>
                                        <p:attrNameLst>
                                          <p:attrName>style.visibility</p:attrName>
                                        </p:attrNameLst>
                                      </p:cBhvr>
                                      <p:to>
                                        <p:strVal val="visible"/>
                                      </p:to>
                                    </p:set>
                                    <p:animEffect transition="in" filter="fade">
                                      <p:cBhvr>
                                        <p:cTn id="83" dur="200"/>
                                        <p:tgtEl>
                                          <p:spTgt spid="61"/>
                                        </p:tgtEl>
                                      </p:cBhvr>
                                    </p:animEffect>
                                  </p:childTnLst>
                                </p:cTn>
                              </p:par>
                            </p:childTnLst>
                          </p:cTn>
                        </p:par>
                        <p:par>
                          <p:cTn id="84" fill="hold">
                            <p:stCondLst>
                              <p:cond delay="2200"/>
                            </p:stCondLst>
                            <p:childTnLst>
                              <p:par>
                                <p:cTn id="85" presetID="22" presetClass="entr" presetSubtype="2" fill="hold" grpId="0" nodeType="afterEffect">
                                  <p:stCondLst>
                                    <p:cond delay="0"/>
                                  </p:stCondLst>
                                  <p:childTnLst>
                                    <p:set>
                                      <p:cBhvr>
                                        <p:cTn id="86" dur="1" fill="hold">
                                          <p:stCondLst>
                                            <p:cond delay="0"/>
                                          </p:stCondLst>
                                        </p:cTn>
                                        <p:tgtEl>
                                          <p:spTgt spid="41"/>
                                        </p:tgtEl>
                                        <p:attrNameLst>
                                          <p:attrName>style.visibility</p:attrName>
                                        </p:attrNameLst>
                                      </p:cBhvr>
                                      <p:to>
                                        <p:strVal val="visible"/>
                                      </p:to>
                                    </p:set>
                                    <p:animEffect transition="in" filter="wipe(right)">
                                      <p:cBhvr>
                                        <p:cTn id="87" dur="200"/>
                                        <p:tgtEl>
                                          <p:spTgt spid="41"/>
                                        </p:tgtEl>
                                      </p:cBhvr>
                                    </p:animEffect>
                                  </p:childTnLst>
                                </p:cTn>
                              </p:par>
                            </p:childTnLst>
                          </p:cTn>
                        </p:par>
                        <p:par>
                          <p:cTn id="88" fill="hold">
                            <p:stCondLst>
                              <p:cond delay="2400"/>
                            </p:stCondLst>
                            <p:childTnLst>
                              <p:par>
                                <p:cTn id="89" presetID="22" presetClass="entr" presetSubtype="8" fill="hold" grpId="0" nodeType="afterEffect">
                                  <p:stCondLst>
                                    <p:cond delay="0"/>
                                  </p:stCondLst>
                                  <p:childTnLst>
                                    <p:set>
                                      <p:cBhvr>
                                        <p:cTn id="90" dur="1" fill="hold">
                                          <p:stCondLst>
                                            <p:cond delay="0"/>
                                          </p:stCondLst>
                                        </p:cTn>
                                        <p:tgtEl>
                                          <p:spTgt spid="36"/>
                                        </p:tgtEl>
                                        <p:attrNameLst>
                                          <p:attrName>style.visibility</p:attrName>
                                        </p:attrNameLst>
                                      </p:cBhvr>
                                      <p:to>
                                        <p:strVal val="visible"/>
                                      </p:to>
                                    </p:set>
                                    <p:animEffect transition="in" filter="wipe(left)">
                                      <p:cBhvr>
                                        <p:cTn id="91" dur="200"/>
                                        <p:tgtEl>
                                          <p:spTgt spid="36"/>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5"/>
                                        </p:tgtEl>
                                        <p:attrNameLst>
                                          <p:attrName>style.visibility</p:attrName>
                                        </p:attrNameLst>
                                      </p:cBhvr>
                                      <p:to>
                                        <p:strVal val="visible"/>
                                      </p:to>
                                    </p:set>
                                    <p:animEffect transition="in" filter="fade">
                                      <p:cBhvr>
                                        <p:cTn id="94" dur="200"/>
                                        <p:tgtEl>
                                          <p:spTgt spid="35"/>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37"/>
                                        </p:tgtEl>
                                        <p:attrNameLst>
                                          <p:attrName>style.visibility</p:attrName>
                                        </p:attrNameLst>
                                      </p:cBhvr>
                                      <p:to>
                                        <p:strVal val="visible"/>
                                      </p:to>
                                    </p:set>
                                    <p:animEffect transition="in" filter="fade">
                                      <p:cBhvr>
                                        <p:cTn id="97" dur="200"/>
                                        <p:tgtEl>
                                          <p:spTgt spid="37"/>
                                        </p:tgtEl>
                                      </p:cBhvr>
                                    </p:animEffect>
                                  </p:childTnLst>
                                </p:cTn>
                              </p:par>
                              <p:par>
                                <p:cTn id="98" presetID="10" presetClass="entr" presetSubtype="0" fill="hold" nodeType="withEffect">
                                  <p:stCondLst>
                                    <p:cond delay="0"/>
                                  </p:stCondLst>
                                  <p:childTnLst>
                                    <p:set>
                                      <p:cBhvr>
                                        <p:cTn id="99" dur="1" fill="hold">
                                          <p:stCondLst>
                                            <p:cond delay="0"/>
                                          </p:stCondLst>
                                        </p:cTn>
                                        <p:tgtEl>
                                          <p:spTgt spid="42"/>
                                        </p:tgtEl>
                                        <p:attrNameLst>
                                          <p:attrName>style.visibility</p:attrName>
                                        </p:attrNameLst>
                                      </p:cBhvr>
                                      <p:to>
                                        <p:strVal val="visible"/>
                                      </p:to>
                                    </p:set>
                                    <p:animEffect transition="in" filter="fade">
                                      <p:cBhvr>
                                        <p:cTn id="100" dur="200"/>
                                        <p:tgtEl>
                                          <p:spTgt spid="42"/>
                                        </p:tgtEl>
                                      </p:cBhvr>
                                    </p:animEffect>
                                  </p:childTnLst>
                                </p:cTn>
                              </p:par>
                              <p:par>
                                <p:cTn id="101" presetID="10" presetClass="entr" presetSubtype="0" fill="hold" nodeType="withEffect">
                                  <p:stCondLst>
                                    <p:cond delay="0"/>
                                  </p:stCondLst>
                                  <p:childTnLst>
                                    <p:set>
                                      <p:cBhvr>
                                        <p:cTn id="102" dur="1" fill="hold">
                                          <p:stCondLst>
                                            <p:cond delay="0"/>
                                          </p:stCondLst>
                                        </p:cTn>
                                        <p:tgtEl>
                                          <p:spTgt spid="12"/>
                                        </p:tgtEl>
                                        <p:attrNameLst>
                                          <p:attrName>style.visibility</p:attrName>
                                        </p:attrNameLst>
                                      </p:cBhvr>
                                      <p:to>
                                        <p:strVal val="visible"/>
                                      </p:to>
                                    </p:set>
                                    <p:animEffect transition="in" filter="fade">
                                      <p:cBhvr>
                                        <p:cTn id="103" dur="2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41" grpId="0" animBg="1"/>
      <p:bldP spid="6" grpId="0" animBg="1"/>
      <p:bldP spid="10" grpId="0" animBg="1"/>
      <p:bldP spid="40" grpId="0" animBg="1"/>
      <p:bldP spid="53" grpId="0" animBg="1"/>
      <p:bldP spid="5" grpId="0" animBg="1"/>
      <p:bldP spid="9" grpId="0" animBg="1"/>
      <p:bldP spid="39" grpId="0" animBg="1"/>
      <p:bldP spid="52" grpId="0" animBg="1"/>
      <p:bldP spid="4" grpId="0" animBg="1"/>
      <p:bldP spid="8" grpId="0" animBg="1"/>
      <p:bldP spid="38" grpId="0" animBg="1"/>
      <p:bldP spid="3" grpId="0" animBg="1"/>
      <p:bldP spid="34" grpId="0" animBg="1"/>
      <p:bldP spid="51" grpId="0" animBg="1"/>
      <p:bldP spid="7"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Freeform 96"/>
          <p:cNvSpPr>
            <a:spLocks noChangeArrowheads="1"/>
          </p:cNvSpPr>
          <p:nvPr/>
        </p:nvSpPr>
        <p:spPr bwMode="auto">
          <a:xfrm>
            <a:off x="5596378" y="3311137"/>
            <a:ext cx="1532662" cy="1620977"/>
          </a:xfrm>
          <a:custGeom>
            <a:avLst/>
            <a:gdLst>
              <a:gd name="T0" fmla="*/ 0 w 1837"/>
              <a:gd name="T1" fmla="*/ 0 h 1945"/>
              <a:gd name="T2" fmla="*/ 0 w 1837"/>
              <a:gd name="T3" fmla="*/ 0 h 1945"/>
              <a:gd name="T4" fmla="*/ 1836 w 1837"/>
              <a:gd name="T5" fmla="*/ 0 h 1945"/>
              <a:gd name="T6" fmla="*/ 1836 w 1837"/>
              <a:gd name="T7" fmla="*/ 1816 h 1945"/>
              <a:gd name="T8" fmla="*/ 0 w 1837"/>
              <a:gd name="T9" fmla="*/ 1816 h 1945"/>
              <a:gd name="T10" fmla="*/ 0 w 1837"/>
              <a:gd name="T11" fmla="*/ 0 h 1945"/>
            </a:gdLst>
            <a:ahLst/>
            <a:cxnLst>
              <a:cxn ang="0">
                <a:pos x="T0" y="T1"/>
              </a:cxn>
              <a:cxn ang="0">
                <a:pos x="T2" y="T3"/>
              </a:cxn>
              <a:cxn ang="0">
                <a:pos x="T4" y="T5"/>
              </a:cxn>
              <a:cxn ang="0">
                <a:pos x="T6" y="T7"/>
              </a:cxn>
              <a:cxn ang="0">
                <a:pos x="T8" y="T9"/>
              </a:cxn>
              <a:cxn ang="0">
                <a:pos x="T10" y="T11"/>
              </a:cxn>
            </a:cxnLst>
            <a:rect l="0" t="0" r="r" b="b"/>
            <a:pathLst>
              <a:path w="1837" h="1945">
                <a:moveTo>
                  <a:pt x="0" y="0"/>
                </a:moveTo>
                <a:lnTo>
                  <a:pt x="0" y="0"/>
                </a:lnTo>
                <a:cubicBezTo>
                  <a:pt x="603" y="128"/>
                  <a:pt x="1234" y="128"/>
                  <a:pt x="1836" y="0"/>
                </a:cubicBezTo>
                <a:cubicBezTo>
                  <a:pt x="1836" y="602"/>
                  <a:pt x="1836" y="1205"/>
                  <a:pt x="1836" y="1816"/>
                </a:cubicBezTo>
                <a:cubicBezTo>
                  <a:pt x="1234" y="1944"/>
                  <a:pt x="603" y="1944"/>
                  <a:pt x="0" y="1816"/>
                </a:cubicBezTo>
                <a:cubicBezTo>
                  <a:pt x="0" y="1205"/>
                  <a:pt x="0" y="602"/>
                  <a:pt x="0" y="0"/>
                </a:cubicBezTo>
              </a:path>
            </a:pathLst>
          </a:custGeom>
          <a:solidFill>
            <a:schemeClr val="accent1"/>
          </a:solidFill>
          <a:ln>
            <a:noFill/>
          </a:ln>
          <a:effectLst/>
        </p:spPr>
        <p:txBody>
          <a:bodyPr wrap="none" anchor="ctr"/>
          <a:lstStyle/>
          <a:p>
            <a:pPr defTabSz="1828617"/>
            <a:endParaRPr lang="en-US" sz="3600">
              <a:solidFill>
                <a:srgbClr val="445469"/>
              </a:solidFill>
              <a:latin typeface="+mj-lt"/>
            </a:endParaRPr>
          </a:p>
        </p:txBody>
      </p:sp>
      <p:sp>
        <p:nvSpPr>
          <p:cNvPr id="51" name="Freeform 97"/>
          <p:cNvSpPr>
            <a:spLocks noChangeArrowheads="1"/>
          </p:cNvSpPr>
          <p:nvPr/>
        </p:nvSpPr>
        <p:spPr bwMode="auto">
          <a:xfrm>
            <a:off x="6662257" y="2961944"/>
            <a:ext cx="466783" cy="1863574"/>
          </a:xfrm>
          <a:custGeom>
            <a:avLst/>
            <a:gdLst>
              <a:gd name="T0" fmla="*/ 558 w 559"/>
              <a:gd name="T1" fmla="*/ 2236 h 2237"/>
              <a:gd name="T2" fmla="*/ 0 w 559"/>
              <a:gd name="T3" fmla="*/ 1817 h 2237"/>
              <a:gd name="T4" fmla="*/ 0 w 559"/>
              <a:gd name="T5" fmla="*/ 0 h 2237"/>
              <a:gd name="T6" fmla="*/ 558 w 559"/>
              <a:gd name="T7" fmla="*/ 420 h 2237"/>
              <a:gd name="T8" fmla="*/ 558 w 559"/>
              <a:gd name="T9" fmla="*/ 2236 h 2237"/>
            </a:gdLst>
            <a:ahLst/>
            <a:cxnLst>
              <a:cxn ang="0">
                <a:pos x="T0" y="T1"/>
              </a:cxn>
              <a:cxn ang="0">
                <a:pos x="T2" y="T3"/>
              </a:cxn>
              <a:cxn ang="0">
                <a:pos x="T4" y="T5"/>
              </a:cxn>
              <a:cxn ang="0">
                <a:pos x="T6" y="T7"/>
              </a:cxn>
              <a:cxn ang="0">
                <a:pos x="T8" y="T9"/>
              </a:cxn>
            </a:cxnLst>
            <a:rect l="0" t="0" r="r" b="b"/>
            <a:pathLst>
              <a:path w="559" h="2237">
                <a:moveTo>
                  <a:pt x="558" y="2236"/>
                </a:moveTo>
                <a:lnTo>
                  <a:pt x="0" y="1817"/>
                </a:lnTo>
                <a:lnTo>
                  <a:pt x="0" y="0"/>
                </a:lnTo>
                <a:lnTo>
                  <a:pt x="558" y="420"/>
                </a:lnTo>
                <a:lnTo>
                  <a:pt x="558" y="2236"/>
                </a:lnTo>
              </a:path>
            </a:pathLst>
          </a:custGeom>
          <a:solidFill>
            <a:schemeClr val="accent1">
              <a:lumMod val="75000"/>
            </a:schemeClr>
          </a:solidFill>
          <a:ln>
            <a:noFill/>
          </a:ln>
          <a:effectLst/>
        </p:spPr>
        <p:txBody>
          <a:bodyPr wrap="none" anchor="ctr"/>
          <a:lstStyle/>
          <a:p>
            <a:pPr defTabSz="1828617"/>
            <a:endParaRPr lang="en-US" sz="3600">
              <a:solidFill>
                <a:srgbClr val="445469"/>
              </a:solidFill>
              <a:latin typeface="+mj-lt"/>
            </a:endParaRPr>
          </a:p>
        </p:txBody>
      </p:sp>
      <p:sp>
        <p:nvSpPr>
          <p:cNvPr id="63" name="Freeform 98"/>
          <p:cNvSpPr>
            <a:spLocks noChangeArrowheads="1"/>
          </p:cNvSpPr>
          <p:nvPr/>
        </p:nvSpPr>
        <p:spPr bwMode="auto">
          <a:xfrm>
            <a:off x="6662257" y="2961944"/>
            <a:ext cx="4057693" cy="1514382"/>
          </a:xfrm>
          <a:custGeom>
            <a:avLst/>
            <a:gdLst>
              <a:gd name="T0" fmla="*/ 4868 w 4869"/>
              <a:gd name="T1" fmla="*/ 1817 h 1818"/>
              <a:gd name="T2" fmla="*/ 0 w 4869"/>
              <a:gd name="T3" fmla="*/ 1817 h 1818"/>
              <a:gd name="T4" fmla="*/ 0 w 4869"/>
              <a:gd name="T5" fmla="*/ 0 h 1818"/>
              <a:gd name="T6" fmla="*/ 4868 w 4869"/>
              <a:gd name="T7" fmla="*/ 0 h 1818"/>
              <a:gd name="T8" fmla="*/ 4173 w 4869"/>
              <a:gd name="T9" fmla="*/ 912 h 1818"/>
              <a:gd name="T10" fmla="*/ 4868 w 4869"/>
              <a:gd name="T11" fmla="*/ 1817 h 1818"/>
            </a:gdLst>
            <a:ahLst/>
            <a:cxnLst>
              <a:cxn ang="0">
                <a:pos x="T0" y="T1"/>
              </a:cxn>
              <a:cxn ang="0">
                <a:pos x="T2" y="T3"/>
              </a:cxn>
              <a:cxn ang="0">
                <a:pos x="T4" y="T5"/>
              </a:cxn>
              <a:cxn ang="0">
                <a:pos x="T6" y="T7"/>
              </a:cxn>
              <a:cxn ang="0">
                <a:pos x="T8" y="T9"/>
              </a:cxn>
              <a:cxn ang="0">
                <a:pos x="T10" y="T11"/>
              </a:cxn>
            </a:cxnLst>
            <a:rect l="0" t="0" r="r" b="b"/>
            <a:pathLst>
              <a:path w="4869" h="1818">
                <a:moveTo>
                  <a:pt x="4868" y="1817"/>
                </a:moveTo>
                <a:lnTo>
                  <a:pt x="0" y="1817"/>
                </a:lnTo>
                <a:lnTo>
                  <a:pt x="0" y="0"/>
                </a:lnTo>
                <a:lnTo>
                  <a:pt x="4868" y="0"/>
                </a:lnTo>
                <a:lnTo>
                  <a:pt x="4173" y="912"/>
                </a:lnTo>
                <a:lnTo>
                  <a:pt x="4868" y="1817"/>
                </a:lnTo>
              </a:path>
            </a:pathLst>
          </a:custGeom>
          <a:solidFill>
            <a:srgbClr val="162F3C"/>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mj-lt"/>
            </a:endParaRPr>
          </a:p>
        </p:txBody>
      </p:sp>
      <p:sp>
        <p:nvSpPr>
          <p:cNvPr id="64" name="Text Box 99"/>
          <p:cNvSpPr txBox="1">
            <a:spLocks noChangeArrowheads="1"/>
          </p:cNvSpPr>
          <p:nvPr/>
        </p:nvSpPr>
        <p:spPr bwMode="auto">
          <a:xfrm>
            <a:off x="7081258" y="3355244"/>
            <a:ext cx="2697777" cy="70940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pPr defTabSz="1828617">
              <a:lnSpc>
                <a:spcPct val="110000"/>
              </a:lnSpc>
            </a:pPr>
            <a:r>
              <a:rPr lang="en-US" sz="1000">
                <a:solidFill>
                  <a:srgbClr val="F1F0F0"/>
                </a:solidFill>
                <a:latin typeface="+mj-lt"/>
                <a:cs typeface="Roboto Black" charset="0"/>
              </a:rPr>
              <a:t>OPTION 01</a:t>
            </a:r>
          </a:p>
        </p:txBody>
      </p:sp>
      <p:sp>
        <p:nvSpPr>
          <p:cNvPr id="65" name="Freeform 100"/>
          <p:cNvSpPr>
            <a:spLocks noChangeArrowheads="1"/>
          </p:cNvSpPr>
          <p:nvPr/>
        </p:nvSpPr>
        <p:spPr bwMode="auto">
          <a:xfrm>
            <a:off x="6662257" y="2961944"/>
            <a:ext cx="4057693" cy="1514382"/>
          </a:xfrm>
          <a:custGeom>
            <a:avLst/>
            <a:gdLst>
              <a:gd name="T0" fmla="*/ 4868 w 4869"/>
              <a:gd name="T1" fmla="*/ 1817 h 1818"/>
              <a:gd name="T2" fmla="*/ 0 w 4869"/>
              <a:gd name="T3" fmla="*/ 1817 h 1818"/>
              <a:gd name="T4" fmla="*/ 0 w 4869"/>
              <a:gd name="T5" fmla="*/ 0 h 1818"/>
              <a:gd name="T6" fmla="*/ 4868 w 4869"/>
              <a:gd name="T7" fmla="*/ 0 h 1818"/>
              <a:gd name="T8" fmla="*/ 4173 w 4869"/>
              <a:gd name="T9" fmla="*/ 912 h 1818"/>
              <a:gd name="T10" fmla="*/ 4868 w 4869"/>
              <a:gd name="T11" fmla="*/ 1817 h 1818"/>
            </a:gdLst>
            <a:ahLst/>
            <a:cxnLst>
              <a:cxn ang="0">
                <a:pos x="T0" y="T1"/>
              </a:cxn>
              <a:cxn ang="0">
                <a:pos x="T2" y="T3"/>
              </a:cxn>
              <a:cxn ang="0">
                <a:pos x="T4" y="T5"/>
              </a:cxn>
              <a:cxn ang="0">
                <a:pos x="T6" y="T7"/>
              </a:cxn>
              <a:cxn ang="0">
                <a:pos x="T8" y="T9"/>
              </a:cxn>
              <a:cxn ang="0">
                <a:pos x="T10" y="T11"/>
              </a:cxn>
            </a:cxnLst>
            <a:rect l="0" t="0" r="r" b="b"/>
            <a:pathLst>
              <a:path w="4869" h="1818">
                <a:moveTo>
                  <a:pt x="4868" y="1817"/>
                </a:moveTo>
                <a:lnTo>
                  <a:pt x="0" y="1817"/>
                </a:lnTo>
                <a:lnTo>
                  <a:pt x="0" y="0"/>
                </a:lnTo>
                <a:lnTo>
                  <a:pt x="4868" y="0"/>
                </a:lnTo>
                <a:lnTo>
                  <a:pt x="4173" y="912"/>
                </a:lnTo>
                <a:lnTo>
                  <a:pt x="4868" y="1817"/>
                </a:lnTo>
              </a:path>
            </a:pathLst>
          </a:custGeom>
          <a:solidFill>
            <a:schemeClr val="accent1"/>
          </a:solidFill>
          <a:ln>
            <a:noFill/>
          </a:ln>
          <a:effectLst/>
        </p:spPr>
        <p:txBody>
          <a:bodyPr wrap="none" anchor="ctr"/>
          <a:lstStyle/>
          <a:p>
            <a:pPr defTabSz="1828617"/>
            <a:endParaRPr lang="en-US" sz="3600">
              <a:solidFill>
                <a:srgbClr val="445469"/>
              </a:solidFill>
              <a:latin typeface="+mj-lt"/>
            </a:endParaRPr>
          </a:p>
        </p:txBody>
      </p:sp>
      <p:sp>
        <p:nvSpPr>
          <p:cNvPr id="73" name="Freeform 102"/>
          <p:cNvSpPr>
            <a:spLocks noChangeArrowheads="1"/>
          </p:cNvSpPr>
          <p:nvPr/>
        </p:nvSpPr>
        <p:spPr bwMode="auto">
          <a:xfrm>
            <a:off x="10664817" y="3028105"/>
            <a:ext cx="617475" cy="1385734"/>
          </a:xfrm>
          <a:custGeom>
            <a:avLst/>
            <a:gdLst>
              <a:gd name="T0" fmla="*/ 739 w 740"/>
              <a:gd name="T1" fmla="*/ 1662 h 1663"/>
              <a:gd name="T2" fmla="*/ 0 w 740"/>
              <a:gd name="T3" fmla="*/ 830 h 1663"/>
              <a:gd name="T4" fmla="*/ 739 w 740"/>
              <a:gd name="T5" fmla="*/ 0 h 1663"/>
              <a:gd name="T6" fmla="*/ 739 w 740"/>
              <a:gd name="T7" fmla="*/ 1662 h 1663"/>
            </a:gdLst>
            <a:ahLst/>
            <a:cxnLst>
              <a:cxn ang="0">
                <a:pos x="T0" y="T1"/>
              </a:cxn>
              <a:cxn ang="0">
                <a:pos x="T2" y="T3"/>
              </a:cxn>
              <a:cxn ang="0">
                <a:pos x="T4" y="T5"/>
              </a:cxn>
              <a:cxn ang="0">
                <a:pos x="T6" y="T7"/>
              </a:cxn>
            </a:cxnLst>
            <a:rect l="0" t="0" r="r" b="b"/>
            <a:pathLst>
              <a:path w="740" h="1663">
                <a:moveTo>
                  <a:pt x="739" y="1662"/>
                </a:moveTo>
                <a:lnTo>
                  <a:pt x="0" y="830"/>
                </a:lnTo>
                <a:lnTo>
                  <a:pt x="739" y="0"/>
                </a:lnTo>
                <a:lnTo>
                  <a:pt x="739" y="1662"/>
                </a:ln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75" name="Freeform 103"/>
          <p:cNvSpPr>
            <a:spLocks noChangeArrowheads="1"/>
          </p:cNvSpPr>
          <p:nvPr/>
        </p:nvSpPr>
        <p:spPr bwMode="auto">
          <a:xfrm>
            <a:off x="5596378" y="5296005"/>
            <a:ext cx="1532662" cy="1628327"/>
          </a:xfrm>
          <a:custGeom>
            <a:avLst/>
            <a:gdLst>
              <a:gd name="T0" fmla="*/ 0 w 1837"/>
              <a:gd name="T1" fmla="*/ 0 h 1954"/>
              <a:gd name="T2" fmla="*/ 0 w 1837"/>
              <a:gd name="T3" fmla="*/ 0 h 1954"/>
              <a:gd name="T4" fmla="*/ 1836 w 1837"/>
              <a:gd name="T5" fmla="*/ 0 h 1954"/>
              <a:gd name="T6" fmla="*/ 1836 w 1837"/>
              <a:gd name="T7" fmla="*/ 1825 h 1954"/>
              <a:gd name="T8" fmla="*/ 0 w 1837"/>
              <a:gd name="T9" fmla="*/ 1825 h 1954"/>
              <a:gd name="T10" fmla="*/ 0 w 1837"/>
              <a:gd name="T11" fmla="*/ 0 h 1954"/>
            </a:gdLst>
            <a:ahLst/>
            <a:cxnLst>
              <a:cxn ang="0">
                <a:pos x="T0" y="T1"/>
              </a:cxn>
              <a:cxn ang="0">
                <a:pos x="T2" y="T3"/>
              </a:cxn>
              <a:cxn ang="0">
                <a:pos x="T4" y="T5"/>
              </a:cxn>
              <a:cxn ang="0">
                <a:pos x="T6" y="T7"/>
              </a:cxn>
              <a:cxn ang="0">
                <a:pos x="T8" y="T9"/>
              </a:cxn>
              <a:cxn ang="0">
                <a:pos x="T10" y="T11"/>
              </a:cxn>
            </a:cxnLst>
            <a:rect l="0" t="0" r="r" b="b"/>
            <a:pathLst>
              <a:path w="1837" h="1954">
                <a:moveTo>
                  <a:pt x="0" y="0"/>
                </a:moveTo>
                <a:lnTo>
                  <a:pt x="0" y="0"/>
                </a:lnTo>
                <a:cubicBezTo>
                  <a:pt x="603" y="137"/>
                  <a:pt x="1234" y="137"/>
                  <a:pt x="1836" y="0"/>
                </a:cubicBezTo>
                <a:cubicBezTo>
                  <a:pt x="1836" y="611"/>
                  <a:pt x="1836" y="1214"/>
                  <a:pt x="1836" y="1825"/>
                </a:cubicBezTo>
                <a:cubicBezTo>
                  <a:pt x="1234" y="1953"/>
                  <a:pt x="603" y="1953"/>
                  <a:pt x="0" y="1825"/>
                </a:cubicBezTo>
                <a:cubicBezTo>
                  <a:pt x="0" y="1214"/>
                  <a:pt x="0" y="611"/>
                  <a:pt x="0" y="0"/>
                </a:cubicBezTo>
              </a:path>
            </a:pathLst>
          </a:custGeom>
          <a:solidFill>
            <a:schemeClr val="accent2"/>
          </a:solidFill>
          <a:ln>
            <a:noFill/>
          </a:ln>
          <a:effectLst/>
        </p:spPr>
        <p:txBody>
          <a:bodyPr wrap="none" anchor="ctr"/>
          <a:lstStyle/>
          <a:p>
            <a:pPr defTabSz="1828617"/>
            <a:endParaRPr lang="en-US" sz="3600">
              <a:solidFill>
                <a:srgbClr val="445469"/>
              </a:solidFill>
              <a:latin typeface="+mj-lt"/>
            </a:endParaRPr>
          </a:p>
        </p:txBody>
      </p:sp>
      <p:sp>
        <p:nvSpPr>
          <p:cNvPr id="77" name="Freeform 104"/>
          <p:cNvSpPr>
            <a:spLocks noChangeArrowheads="1"/>
          </p:cNvSpPr>
          <p:nvPr/>
        </p:nvSpPr>
        <p:spPr bwMode="auto">
          <a:xfrm>
            <a:off x="6662257" y="4954165"/>
            <a:ext cx="466783" cy="1863574"/>
          </a:xfrm>
          <a:custGeom>
            <a:avLst/>
            <a:gdLst>
              <a:gd name="T0" fmla="*/ 558 w 559"/>
              <a:gd name="T1" fmla="*/ 2236 h 2237"/>
              <a:gd name="T2" fmla="*/ 0 w 559"/>
              <a:gd name="T3" fmla="*/ 1817 h 2237"/>
              <a:gd name="T4" fmla="*/ 0 w 559"/>
              <a:gd name="T5" fmla="*/ 0 h 2237"/>
              <a:gd name="T6" fmla="*/ 558 w 559"/>
              <a:gd name="T7" fmla="*/ 420 h 2237"/>
              <a:gd name="T8" fmla="*/ 558 w 559"/>
              <a:gd name="T9" fmla="*/ 2236 h 2237"/>
            </a:gdLst>
            <a:ahLst/>
            <a:cxnLst>
              <a:cxn ang="0">
                <a:pos x="T0" y="T1"/>
              </a:cxn>
              <a:cxn ang="0">
                <a:pos x="T2" y="T3"/>
              </a:cxn>
              <a:cxn ang="0">
                <a:pos x="T4" y="T5"/>
              </a:cxn>
              <a:cxn ang="0">
                <a:pos x="T6" y="T7"/>
              </a:cxn>
              <a:cxn ang="0">
                <a:pos x="T8" y="T9"/>
              </a:cxn>
            </a:cxnLst>
            <a:rect l="0" t="0" r="r" b="b"/>
            <a:pathLst>
              <a:path w="559" h="2237">
                <a:moveTo>
                  <a:pt x="558" y="2236"/>
                </a:moveTo>
                <a:lnTo>
                  <a:pt x="0" y="1817"/>
                </a:lnTo>
                <a:lnTo>
                  <a:pt x="0" y="0"/>
                </a:lnTo>
                <a:lnTo>
                  <a:pt x="558" y="420"/>
                </a:lnTo>
                <a:lnTo>
                  <a:pt x="558" y="2236"/>
                </a:lnTo>
              </a:path>
            </a:pathLst>
          </a:custGeom>
          <a:solidFill>
            <a:schemeClr val="accent2">
              <a:lumMod val="75000"/>
            </a:schemeClr>
          </a:solidFill>
          <a:ln>
            <a:noFill/>
          </a:ln>
          <a:effectLst/>
        </p:spPr>
        <p:txBody>
          <a:bodyPr wrap="none" anchor="ctr"/>
          <a:lstStyle/>
          <a:p>
            <a:pPr defTabSz="1828617"/>
            <a:endParaRPr lang="en-US" sz="3600">
              <a:solidFill>
                <a:srgbClr val="445469"/>
              </a:solidFill>
              <a:latin typeface="+mj-lt"/>
            </a:endParaRPr>
          </a:p>
        </p:txBody>
      </p:sp>
      <p:sp>
        <p:nvSpPr>
          <p:cNvPr id="79" name="Freeform 105"/>
          <p:cNvSpPr>
            <a:spLocks noChangeArrowheads="1"/>
          </p:cNvSpPr>
          <p:nvPr/>
        </p:nvSpPr>
        <p:spPr bwMode="auto">
          <a:xfrm>
            <a:off x="6662257" y="4954165"/>
            <a:ext cx="4057693" cy="1514382"/>
          </a:xfrm>
          <a:custGeom>
            <a:avLst/>
            <a:gdLst>
              <a:gd name="T0" fmla="*/ 4868 w 4869"/>
              <a:gd name="T1" fmla="*/ 1817 h 1818"/>
              <a:gd name="T2" fmla="*/ 0 w 4869"/>
              <a:gd name="T3" fmla="*/ 1817 h 1818"/>
              <a:gd name="T4" fmla="*/ 0 w 4869"/>
              <a:gd name="T5" fmla="*/ 0 h 1818"/>
              <a:gd name="T6" fmla="*/ 4868 w 4869"/>
              <a:gd name="T7" fmla="*/ 0 h 1818"/>
              <a:gd name="T8" fmla="*/ 4173 w 4869"/>
              <a:gd name="T9" fmla="*/ 912 h 1818"/>
              <a:gd name="T10" fmla="*/ 4868 w 4869"/>
              <a:gd name="T11" fmla="*/ 1817 h 1818"/>
            </a:gdLst>
            <a:ahLst/>
            <a:cxnLst>
              <a:cxn ang="0">
                <a:pos x="T0" y="T1"/>
              </a:cxn>
              <a:cxn ang="0">
                <a:pos x="T2" y="T3"/>
              </a:cxn>
              <a:cxn ang="0">
                <a:pos x="T4" y="T5"/>
              </a:cxn>
              <a:cxn ang="0">
                <a:pos x="T6" y="T7"/>
              </a:cxn>
              <a:cxn ang="0">
                <a:pos x="T8" y="T9"/>
              </a:cxn>
              <a:cxn ang="0">
                <a:pos x="T10" y="T11"/>
              </a:cxn>
            </a:cxnLst>
            <a:rect l="0" t="0" r="r" b="b"/>
            <a:pathLst>
              <a:path w="4869" h="1818">
                <a:moveTo>
                  <a:pt x="4868" y="1817"/>
                </a:moveTo>
                <a:lnTo>
                  <a:pt x="0" y="1817"/>
                </a:lnTo>
                <a:lnTo>
                  <a:pt x="0" y="0"/>
                </a:lnTo>
                <a:lnTo>
                  <a:pt x="4868" y="0"/>
                </a:lnTo>
                <a:lnTo>
                  <a:pt x="4173" y="912"/>
                </a:lnTo>
                <a:lnTo>
                  <a:pt x="4868" y="1817"/>
                </a:lnTo>
              </a:path>
            </a:pathLst>
          </a:custGeom>
          <a:solidFill>
            <a:srgbClr val="162F3C"/>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mj-lt"/>
            </a:endParaRPr>
          </a:p>
        </p:txBody>
      </p:sp>
      <p:sp>
        <p:nvSpPr>
          <p:cNvPr id="80" name="Text Box 106"/>
          <p:cNvSpPr txBox="1">
            <a:spLocks noChangeArrowheads="1"/>
          </p:cNvSpPr>
          <p:nvPr/>
        </p:nvSpPr>
        <p:spPr bwMode="auto">
          <a:xfrm>
            <a:off x="7081258" y="5340114"/>
            <a:ext cx="2697777" cy="70940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pPr defTabSz="1828617">
              <a:lnSpc>
                <a:spcPct val="110000"/>
              </a:lnSpc>
            </a:pPr>
            <a:r>
              <a:rPr lang="en-US" sz="1000">
                <a:solidFill>
                  <a:srgbClr val="F1F0F0"/>
                </a:solidFill>
                <a:latin typeface="+mj-lt"/>
                <a:cs typeface="Roboto Black" charset="0"/>
              </a:rPr>
              <a:t>OPTION 01</a:t>
            </a:r>
          </a:p>
        </p:txBody>
      </p:sp>
      <p:sp>
        <p:nvSpPr>
          <p:cNvPr id="81" name="Freeform 107"/>
          <p:cNvSpPr>
            <a:spLocks noChangeArrowheads="1"/>
          </p:cNvSpPr>
          <p:nvPr/>
        </p:nvSpPr>
        <p:spPr bwMode="auto">
          <a:xfrm>
            <a:off x="6662257" y="4954165"/>
            <a:ext cx="4057693" cy="1514382"/>
          </a:xfrm>
          <a:custGeom>
            <a:avLst/>
            <a:gdLst>
              <a:gd name="T0" fmla="*/ 4868 w 4869"/>
              <a:gd name="T1" fmla="*/ 1817 h 1818"/>
              <a:gd name="T2" fmla="*/ 0 w 4869"/>
              <a:gd name="T3" fmla="*/ 1817 h 1818"/>
              <a:gd name="T4" fmla="*/ 0 w 4869"/>
              <a:gd name="T5" fmla="*/ 0 h 1818"/>
              <a:gd name="T6" fmla="*/ 4868 w 4869"/>
              <a:gd name="T7" fmla="*/ 0 h 1818"/>
              <a:gd name="T8" fmla="*/ 4173 w 4869"/>
              <a:gd name="T9" fmla="*/ 912 h 1818"/>
              <a:gd name="T10" fmla="*/ 4868 w 4869"/>
              <a:gd name="T11" fmla="*/ 1817 h 1818"/>
            </a:gdLst>
            <a:ahLst/>
            <a:cxnLst>
              <a:cxn ang="0">
                <a:pos x="T0" y="T1"/>
              </a:cxn>
              <a:cxn ang="0">
                <a:pos x="T2" y="T3"/>
              </a:cxn>
              <a:cxn ang="0">
                <a:pos x="T4" y="T5"/>
              </a:cxn>
              <a:cxn ang="0">
                <a:pos x="T6" y="T7"/>
              </a:cxn>
              <a:cxn ang="0">
                <a:pos x="T8" y="T9"/>
              </a:cxn>
              <a:cxn ang="0">
                <a:pos x="T10" y="T11"/>
              </a:cxn>
            </a:cxnLst>
            <a:rect l="0" t="0" r="r" b="b"/>
            <a:pathLst>
              <a:path w="4869" h="1818">
                <a:moveTo>
                  <a:pt x="4868" y="1817"/>
                </a:moveTo>
                <a:lnTo>
                  <a:pt x="0" y="1817"/>
                </a:lnTo>
                <a:lnTo>
                  <a:pt x="0" y="0"/>
                </a:lnTo>
                <a:lnTo>
                  <a:pt x="4868" y="0"/>
                </a:lnTo>
                <a:lnTo>
                  <a:pt x="4173" y="912"/>
                </a:lnTo>
                <a:lnTo>
                  <a:pt x="4868" y="1817"/>
                </a:lnTo>
              </a:path>
            </a:pathLst>
          </a:custGeom>
          <a:solidFill>
            <a:schemeClr val="accent2"/>
          </a:solidFill>
          <a:ln>
            <a:noFill/>
          </a:ln>
          <a:effectLst/>
        </p:spPr>
        <p:txBody>
          <a:bodyPr wrap="none" anchor="ctr"/>
          <a:lstStyle/>
          <a:p>
            <a:pPr defTabSz="1828617"/>
            <a:endParaRPr lang="en-US" sz="3600">
              <a:solidFill>
                <a:srgbClr val="445469"/>
              </a:solidFill>
              <a:latin typeface="+mj-lt"/>
            </a:endParaRPr>
          </a:p>
        </p:txBody>
      </p:sp>
      <p:sp>
        <p:nvSpPr>
          <p:cNvPr id="84" name="Freeform 109"/>
          <p:cNvSpPr>
            <a:spLocks noChangeArrowheads="1"/>
          </p:cNvSpPr>
          <p:nvPr/>
        </p:nvSpPr>
        <p:spPr bwMode="auto">
          <a:xfrm>
            <a:off x="10664817" y="5024005"/>
            <a:ext cx="617475" cy="1385732"/>
          </a:xfrm>
          <a:custGeom>
            <a:avLst/>
            <a:gdLst>
              <a:gd name="T0" fmla="*/ 739 w 740"/>
              <a:gd name="T1" fmla="*/ 1662 h 1663"/>
              <a:gd name="T2" fmla="*/ 0 w 740"/>
              <a:gd name="T3" fmla="*/ 830 h 1663"/>
              <a:gd name="T4" fmla="*/ 739 w 740"/>
              <a:gd name="T5" fmla="*/ 0 h 1663"/>
              <a:gd name="T6" fmla="*/ 739 w 740"/>
              <a:gd name="T7" fmla="*/ 1662 h 1663"/>
            </a:gdLst>
            <a:ahLst/>
            <a:cxnLst>
              <a:cxn ang="0">
                <a:pos x="T0" y="T1"/>
              </a:cxn>
              <a:cxn ang="0">
                <a:pos x="T2" y="T3"/>
              </a:cxn>
              <a:cxn ang="0">
                <a:pos x="T4" y="T5"/>
              </a:cxn>
              <a:cxn ang="0">
                <a:pos x="T6" y="T7"/>
              </a:cxn>
            </a:cxnLst>
            <a:rect l="0" t="0" r="r" b="b"/>
            <a:pathLst>
              <a:path w="740" h="1663">
                <a:moveTo>
                  <a:pt x="739" y="1662"/>
                </a:moveTo>
                <a:lnTo>
                  <a:pt x="0" y="830"/>
                </a:lnTo>
                <a:lnTo>
                  <a:pt x="739" y="0"/>
                </a:lnTo>
                <a:lnTo>
                  <a:pt x="739" y="1662"/>
                </a:ln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sp>
        <p:nvSpPr>
          <p:cNvPr id="85" name="Freeform 110"/>
          <p:cNvSpPr>
            <a:spLocks noChangeArrowheads="1"/>
          </p:cNvSpPr>
          <p:nvPr/>
        </p:nvSpPr>
        <p:spPr bwMode="auto">
          <a:xfrm>
            <a:off x="5596378" y="7291904"/>
            <a:ext cx="1532662" cy="1628329"/>
          </a:xfrm>
          <a:custGeom>
            <a:avLst/>
            <a:gdLst>
              <a:gd name="T0" fmla="*/ 0 w 1837"/>
              <a:gd name="T1" fmla="*/ 0 h 1954"/>
              <a:gd name="T2" fmla="*/ 0 w 1837"/>
              <a:gd name="T3" fmla="*/ 0 h 1954"/>
              <a:gd name="T4" fmla="*/ 1836 w 1837"/>
              <a:gd name="T5" fmla="*/ 0 h 1954"/>
              <a:gd name="T6" fmla="*/ 1836 w 1837"/>
              <a:gd name="T7" fmla="*/ 1816 h 1954"/>
              <a:gd name="T8" fmla="*/ 0 w 1837"/>
              <a:gd name="T9" fmla="*/ 1816 h 1954"/>
              <a:gd name="T10" fmla="*/ 0 w 1837"/>
              <a:gd name="T11" fmla="*/ 0 h 1954"/>
            </a:gdLst>
            <a:ahLst/>
            <a:cxnLst>
              <a:cxn ang="0">
                <a:pos x="T0" y="T1"/>
              </a:cxn>
              <a:cxn ang="0">
                <a:pos x="T2" y="T3"/>
              </a:cxn>
              <a:cxn ang="0">
                <a:pos x="T4" y="T5"/>
              </a:cxn>
              <a:cxn ang="0">
                <a:pos x="T6" y="T7"/>
              </a:cxn>
              <a:cxn ang="0">
                <a:pos x="T8" y="T9"/>
              </a:cxn>
              <a:cxn ang="0">
                <a:pos x="T10" y="T11"/>
              </a:cxn>
            </a:cxnLst>
            <a:rect l="0" t="0" r="r" b="b"/>
            <a:pathLst>
              <a:path w="1837" h="1954">
                <a:moveTo>
                  <a:pt x="0" y="0"/>
                </a:moveTo>
                <a:lnTo>
                  <a:pt x="0" y="0"/>
                </a:lnTo>
                <a:cubicBezTo>
                  <a:pt x="603" y="137"/>
                  <a:pt x="1234" y="137"/>
                  <a:pt x="1836" y="0"/>
                </a:cubicBezTo>
                <a:cubicBezTo>
                  <a:pt x="1836" y="611"/>
                  <a:pt x="1836" y="1214"/>
                  <a:pt x="1836" y="1816"/>
                </a:cubicBezTo>
                <a:cubicBezTo>
                  <a:pt x="1234" y="1953"/>
                  <a:pt x="603" y="1953"/>
                  <a:pt x="0" y="1816"/>
                </a:cubicBezTo>
                <a:cubicBezTo>
                  <a:pt x="0" y="1214"/>
                  <a:pt x="0" y="611"/>
                  <a:pt x="0" y="0"/>
                </a:cubicBezTo>
              </a:path>
            </a:pathLst>
          </a:custGeom>
          <a:solidFill>
            <a:schemeClr val="accent3"/>
          </a:solidFill>
          <a:ln>
            <a:noFill/>
          </a:ln>
          <a:effectLst/>
        </p:spPr>
        <p:txBody>
          <a:bodyPr wrap="none" anchor="ctr"/>
          <a:lstStyle/>
          <a:p>
            <a:pPr defTabSz="1828617"/>
            <a:endParaRPr lang="en-US" sz="3600">
              <a:solidFill>
                <a:srgbClr val="445469"/>
              </a:solidFill>
              <a:latin typeface="+mj-lt"/>
            </a:endParaRPr>
          </a:p>
        </p:txBody>
      </p:sp>
      <p:sp>
        <p:nvSpPr>
          <p:cNvPr id="86" name="Freeform 111"/>
          <p:cNvSpPr>
            <a:spLocks noChangeArrowheads="1"/>
          </p:cNvSpPr>
          <p:nvPr/>
        </p:nvSpPr>
        <p:spPr bwMode="auto">
          <a:xfrm>
            <a:off x="6662257" y="6950066"/>
            <a:ext cx="466783" cy="1856220"/>
          </a:xfrm>
          <a:custGeom>
            <a:avLst/>
            <a:gdLst>
              <a:gd name="T0" fmla="*/ 558 w 559"/>
              <a:gd name="T1" fmla="*/ 2227 h 2228"/>
              <a:gd name="T2" fmla="*/ 0 w 559"/>
              <a:gd name="T3" fmla="*/ 1817 h 2228"/>
              <a:gd name="T4" fmla="*/ 0 w 559"/>
              <a:gd name="T5" fmla="*/ 0 h 2228"/>
              <a:gd name="T6" fmla="*/ 558 w 559"/>
              <a:gd name="T7" fmla="*/ 420 h 2228"/>
              <a:gd name="T8" fmla="*/ 558 w 559"/>
              <a:gd name="T9" fmla="*/ 2227 h 2228"/>
            </a:gdLst>
            <a:ahLst/>
            <a:cxnLst>
              <a:cxn ang="0">
                <a:pos x="T0" y="T1"/>
              </a:cxn>
              <a:cxn ang="0">
                <a:pos x="T2" y="T3"/>
              </a:cxn>
              <a:cxn ang="0">
                <a:pos x="T4" y="T5"/>
              </a:cxn>
              <a:cxn ang="0">
                <a:pos x="T6" y="T7"/>
              </a:cxn>
              <a:cxn ang="0">
                <a:pos x="T8" y="T9"/>
              </a:cxn>
            </a:cxnLst>
            <a:rect l="0" t="0" r="r" b="b"/>
            <a:pathLst>
              <a:path w="559" h="2228">
                <a:moveTo>
                  <a:pt x="558" y="2227"/>
                </a:moveTo>
                <a:lnTo>
                  <a:pt x="0" y="1817"/>
                </a:lnTo>
                <a:lnTo>
                  <a:pt x="0" y="0"/>
                </a:lnTo>
                <a:lnTo>
                  <a:pt x="558" y="420"/>
                </a:lnTo>
                <a:lnTo>
                  <a:pt x="558" y="2227"/>
                </a:lnTo>
              </a:path>
            </a:pathLst>
          </a:custGeom>
          <a:solidFill>
            <a:schemeClr val="accent3">
              <a:lumMod val="75000"/>
            </a:schemeClr>
          </a:solidFill>
          <a:ln>
            <a:noFill/>
          </a:ln>
          <a:effectLst/>
        </p:spPr>
        <p:txBody>
          <a:bodyPr wrap="none" anchor="ctr"/>
          <a:lstStyle/>
          <a:p>
            <a:pPr defTabSz="1828617"/>
            <a:endParaRPr lang="en-US" sz="3600">
              <a:solidFill>
                <a:srgbClr val="445469"/>
              </a:solidFill>
              <a:latin typeface="+mj-lt"/>
            </a:endParaRPr>
          </a:p>
        </p:txBody>
      </p:sp>
      <p:sp>
        <p:nvSpPr>
          <p:cNvPr id="87" name="Freeform 112"/>
          <p:cNvSpPr>
            <a:spLocks noChangeArrowheads="1"/>
          </p:cNvSpPr>
          <p:nvPr/>
        </p:nvSpPr>
        <p:spPr bwMode="auto">
          <a:xfrm>
            <a:off x="6662257" y="6950063"/>
            <a:ext cx="4057693" cy="1514382"/>
          </a:xfrm>
          <a:custGeom>
            <a:avLst/>
            <a:gdLst>
              <a:gd name="T0" fmla="*/ 4868 w 4869"/>
              <a:gd name="T1" fmla="*/ 1817 h 1818"/>
              <a:gd name="T2" fmla="*/ 0 w 4869"/>
              <a:gd name="T3" fmla="*/ 1817 h 1818"/>
              <a:gd name="T4" fmla="*/ 0 w 4869"/>
              <a:gd name="T5" fmla="*/ 0 h 1818"/>
              <a:gd name="T6" fmla="*/ 4868 w 4869"/>
              <a:gd name="T7" fmla="*/ 0 h 1818"/>
              <a:gd name="T8" fmla="*/ 4173 w 4869"/>
              <a:gd name="T9" fmla="*/ 912 h 1818"/>
              <a:gd name="T10" fmla="*/ 4868 w 4869"/>
              <a:gd name="T11" fmla="*/ 1817 h 1818"/>
            </a:gdLst>
            <a:ahLst/>
            <a:cxnLst>
              <a:cxn ang="0">
                <a:pos x="T0" y="T1"/>
              </a:cxn>
              <a:cxn ang="0">
                <a:pos x="T2" y="T3"/>
              </a:cxn>
              <a:cxn ang="0">
                <a:pos x="T4" y="T5"/>
              </a:cxn>
              <a:cxn ang="0">
                <a:pos x="T6" y="T7"/>
              </a:cxn>
              <a:cxn ang="0">
                <a:pos x="T8" y="T9"/>
              </a:cxn>
              <a:cxn ang="0">
                <a:pos x="T10" y="T11"/>
              </a:cxn>
            </a:cxnLst>
            <a:rect l="0" t="0" r="r" b="b"/>
            <a:pathLst>
              <a:path w="4869" h="1818">
                <a:moveTo>
                  <a:pt x="4868" y="1817"/>
                </a:moveTo>
                <a:lnTo>
                  <a:pt x="0" y="1817"/>
                </a:lnTo>
                <a:lnTo>
                  <a:pt x="0" y="0"/>
                </a:lnTo>
                <a:lnTo>
                  <a:pt x="4868" y="0"/>
                </a:lnTo>
                <a:lnTo>
                  <a:pt x="4173" y="912"/>
                </a:lnTo>
                <a:lnTo>
                  <a:pt x="4868" y="1817"/>
                </a:lnTo>
              </a:path>
            </a:pathLst>
          </a:custGeom>
          <a:solidFill>
            <a:srgbClr val="162F3C"/>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mj-lt"/>
            </a:endParaRPr>
          </a:p>
        </p:txBody>
      </p:sp>
      <p:sp>
        <p:nvSpPr>
          <p:cNvPr id="88" name="Text Box 113"/>
          <p:cNvSpPr txBox="1">
            <a:spLocks noChangeArrowheads="1"/>
          </p:cNvSpPr>
          <p:nvPr/>
        </p:nvSpPr>
        <p:spPr bwMode="auto">
          <a:xfrm>
            <a:off x="7081258" y="7332336"/>
            <a:ext cx="2697777" cy="70940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pPr defTabSz="1828617">
              <a:lnSpc>
                <a:spcPct val="110000"/>
              </a:lnSpc>
            </a:pPr>
            <a:r>
              <a:rPr lang="en-US" sz="1000">
                <a:solidFill>
                  <a:srgbClr val="F1F0F0"/>
                </a:solidFill>
                <a:latin typeface="+mj-lt"/>
                <a:cs typeface="Roboto Black" charset="0"/>
              </a:rPr>
              <a:t>OPTION 01</a:t>
            </a:r>
          </a:p>
        </p:txBody>
      </p:sp>
      <p:sp>
        <p:nvSpPr>
          <p:cNvPr id="89" name="Freeform 114"/>
          <p:cNvSpPr>
            <a:spLocks noChangeArrowheads="1"/>
          </p:cNvSpPr>
          <p:nvPr/>
        </p:nvSpPr>
        <p:spPr bwMode="auto">
          <a:xfrm>
            <a:off x="6662257" y="6950063"/>
            <a:ext cx="4057693" cy="1514382"/>
          </a:xfrm>
          <a:custGeom>
            <a:avLst/>
            <a:gdLst>
              <a:gd name="T0" fmla="*/ 4868 w 4869"/>
              <a:gd name="T1" fmla="*/ 1817 h 1818"/>
              <a:gd name="T2" fmla="*/ 0 w 4869"/>
              <a:gd name="T3" fmla="*/ 1817 h 1818"/>
              <a:gd name="T4" fmla="*/ 0 w 4869"/>
              <a:gd name="T5" fmla="*/ 0 h 1818"/>
              <a:gd name="T6" fmla="*/ 4868 w 4869"/>
              <a:gd name="T7" fmla="*/ 0 h 1818"/>
              <a:gd name="T8" fmla="*/ 4173 w 4869"/>
              <a:gd name="T9" fmla="*/ 912 h 1818"/>
              <a:gd name="T10" fmla="*/ 4868 w 4869"/>
              <a:gd name="T11" fmla="*/ 1817 h 1818"/>
            </a:gdLst>
            <a:ahLst/>
            <a:cxnLst>
              <a:cxn ang="0">
                <a:pos x="T0" y="T1"/>
              </a:cxn>
              <a:cxn ang="0">
                <a:pos x="T2" y="T3"/>
              </a:cxn>
              <a:cxn ang="0">
                <a:pos x="T4" y="T5"/>
              </a:cxn>
              <a:cxn ang="0">
                <a:pos x="T6" y="T7"/>
              </a:cxn>
              <a:cxn ang="0">
                <a:pos x="T8" y="T9"/>
              </a:cxn>
              <a:cxn ang="0">
                <a:pos x="T10" y="T11"/>
              </a:cxn>
            </a:cxnLst>
            <a:rect l="0" t="0" r="r" b="b"/>
            <a:pathLst>
              <a:path w="4869" h="1818">
                <a:moveTo>
                  <a:pt x="4868" y="1817"/>
                </a:moveTo>
                <a:lnTo>
                  <a:pt x="0" y="1817"/>
                </a:lnTo>
                <a:lnTo>
                  <a:pt x="0" y="0"/>
                </a:lnTo>
                <a:lnTo>
                  <a:pt x="4868" y="0"/>
                </a:lnTo>
                <a:lnTo>
                  <a:pt x="4173" y="912"/>
                </a:lnTo>
                <a:lnTo>
                  <a:pt x="4868" y="1817"/>
                </a:lnTo>
              </a:path>
            </a:pathLst>
          </a:custGeom>
          <a:solidFill>
            <a:schemeClr val="accent3"/>
          </a:solidFill>
          <a:ln>
            <a:noFill/>
          </a:ln>
          <a:effectLst/>
        </p:spPr>
        <p:txBody>
          <a:bodyPr wrap="none" anchor="ctr"/>
          <a:lstStyle/>
          <a:p>
            <a:pPr defTabSz="1828617"/>
            <a:endParaRPr lang="en-US" sz="3600">
              <a:solidFill>
                <a:srgbClr val="445469"/>
              </a:solidFill>
              <a:latin typeface="+mj-lt"/>
            </a:endParaRPr>
          </a:p>
        </p:txBody>
      </p:sp>
      <p:sp>
        <p:nvSpPr>
          <p:cNvPr id="91" name="Freeform 116"/>
          <p:cNvSpPr>
            <a:spLocks noChangeArrowheads="1"/>
          </p:cNvSpPr>
          <p:nvPr/>
        </p:nvSpPr>
        <p:spPr bwMode="auto">
          <a:xfrm>
            <a:off x="10664817" y="7016226"/>
            <a:ext cx="617475" cy="1385732"/>
          </a:xfrm>
          <a:custGeom>
            <a:avLst/>
            <a:gdLst>
              <a:gd name="T0" fmla="*/ 739 w 740"/>
              <a:gd name="T1" fmla="*/ 1662 h 1663"/>
              <a:gd name="T2" fmla="*/ 0 w 740"/>
              <a:gd name="T3" fmla="*/ 830 h 1663"/>
              <a:gd name="T4" fmla="*/ 739 w 740"/>
              <a:gd name="T5" fmla="*/ 0 h 1663"/>
              <a:gd name="T6" fmla="*/ 739 w 740"/>
              <a:gd name="T7" fmla="*/ 1662 h 1663"/>
            </a:gdLst>
            <a:ahLst/>
            <a:cxnLst>
              <a:cxn ang="0">
                <a:pos x="T0" y="T1"/>
              </a:cxn>
              <a:cxn ang="0">
                <a:pos x="T2" y="T3"/>
              </a:cxn>
              <a:cxn ang="0">
                <a:pos x="T4" y="T5"/>
              </a:cxn>
              <a:cxn ang="0">
                <a:pos x="T6" y="T7"/>
              </a:cxn>
            </a:cxnLst>
            <a:rect l="0" t="0" r="r" b="b"/>
            <a:pathLst>
              <a:path w="740" h="1663">
                <a:moveTo>
                  <a:pt x="739" y="1662"/>
                </a:moveTo>
                <a:lnTo>
                  <a:pt x="0" y="830"/>
                </a:lnTo>
                <a:lnTo>
                  <a:pt x="739" y="0"/>
                </a:lnTo>
                <a:lnTo>
                  <a:pt x="739" y="1662"/>
                </a:ln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sp>
        <p:nvSpPr>
          <p:cNvPr id="92" name="Freeform 117"/>
          <p:cNvSpPr>
            <a:spLocks noChangeArrowheads="1"/>
          </p:cNvSpPr>
          <p:nvPr/>
        </p:nvSpPr>
        <p:spPr bwMode="auto">
          <a:xfrm>
            <a:off x="5596378" y="9284125"/>
            <a:ext cx="1532662" cy="1628329"/>
          </a:xfrm>
          <a:custGeom>
            <a:avLst/>
            <a:gdLst>
              <a:gd name="T0" fmla="*/ 0 w 1837"/>
              <a:gd name="T1" fmla="*/ 0 h 1954"/>
              <a:gd name="T2" fmla="*/ 0 w 1837"/>
              <a:gd name="T3" fmla="*/ 0 h 1954"/>
              <a:gd name="T4" fmla="*/ 1836 w 1837"/>
              <a:gd name="T5" fmla="*/ 0 h 1954"/>
              <a:gd name="T6" fmla="*/ 1836 w 1837"/>
              <a:gd name="T7" fmla="*/ 1816 h 1954"/>
              <a:gd name="T8" fmla="*/ 0 w 1837"/>
              <a:gd name="T9" fmla="*/ 1816 h 1954"/>
              <a:gd name="T10" fmla="*/ 0 w 1837"/>
              <a:gd name="T11" fmla="*/ 0 h 1954"/>
            </a:gdLst>
            <a:ahLst/>
            <a:cxnLst>
              <a:cxn ang="0">
                <a:pos x="T0" y="T1"/>
              </a:cxn>
              <a:cxn ang="0">
                <a:pos x="T2" y="T3"/>
              </a:cxn>
              <a:cxn ang="0">
                <a:pos x="T4" y="T5"/>
              </a:cxn>
              <a:cxn ang="0">
                <a:pos x="T6" y="T7"/>
              </a:cxn>
              <a:cxn ang="0">
                <a:pos x="T8" y="T9"/>
              </a:cxn>
              <a:cxn ang="0">
                <a:pos x="T10" y="T11"/>
              </a:cxn>
            </a:cxnLst>
            <a:rect l="0" t="0" r="r" b="b"/>
            <a:pathLst>
              <a:path w="1837" h="1954">
                <a:moveTo>
                  <a:pt x="0" y="0"/>
                </a:moveTo>
                <a:lnTo>
                  <a:pt x="0" y="0"/>
                </a:lnTo>
                <a:cubicBezTo>
                  <a:pt x="603" y="137"/>
                  <a:pt x="1234" y="137"/>
                  <a:pt x="1836" y="0"/>
                </a:cubicBezTo>
                <a:cubicBezTo>
                  <a:pt x="1836" y="602"/>
                  <a:pt x="1836" y="1214"/>
                  <a:pt x="1836" y="1816"/>
                </a:cubicBezTo>
                <a:cubicBezTo>
                  <a:pt x="1234" y="1953"/>
                  <a:pt x="603" y="1953"/>
                  <a:pt x="0" y="1816"/>
                </a:cubicBezTo>
                <a:cubicBezTo>
                  <a:pt x="0" y="1214"/>
                  <a:pt x="0" y="602"/>
                  <a:pt x="0" y="0"/>
                </a:cubicBezTo>
              </a:path>
            </a:pathLst>
          </a:custGeom>
          <a:solidFill>
            <a:schemeClr val="accent4"/>
          </a:solidFill>
          <a:ln>
            <a:noFill/>
          </a:ln>
          <a:effectLst/>
        </p:spPr>
        <p:txBody>
          <a:bodyPr wrap="none" anchor="ctr"/>
          <a:lstStyle/>
          <a:p>
            <a:pPr defTabSz="1828617"/>
            <a:endParaRPr lang="en-US" sz="3600">
              <a:solidFill>
                <a:srgbClr val="445469"/>
              </a:solidFill>
              <a:latin typeface="+mj-lt"/>
            </a:endParaRPr>
          </a:p>
        </p:txBody>
      </p:sp>
      <p:sp>
        <p:nvSpPr>
          <p:cNvPr id="93" name="Freeform 118"/>
          <p:cNvSpPr>
            <a:spLocks noChangeArrowheads="1"/>
          </p:cNvSpPr>
          <p:nvPr/>
        </p:nvSpPr>
        <p:spPr bwMode="auto">
          <a:xfrm>
            <a:off x="6662257" y="8942288"/>
            <a:ext cx="466783" cy="1856220"/>
          </a:xfrm>
          <a:custGeom>
            <a:avLst/>
            <a:gdLst>
              <a:gd name="T0" fmla="*/ 558 w 559"/>
              <a:gd name="T1" fmla="*/ 2227 h 2228"/>
              <a:gd name="T2" fmla="*/ 0 w 559"/>
              <a:gd name="T3" fmla="*/ 1817 h 2228"/>
              <a:gd name="T4" fmla="*/ 0 w 559"/>
              <a:gd name="T5" fmla="*/ 0 h 2228"/>
              <a:gd name="T6" fmla="*/ 558 w 559"/>
              <a:gd name="T7" fmla="*/ 411 h 2228"/>
              <a:gd name="T8" fmla="*/ 558 w 559"/>
              <a:gd name="T9" fmla="*/ 2227 h 2228"/>
            </a:gdLst>
            <a:ahLst/>
            <a:cxnLst>
              <a:cxn ang="0">
                <a:pos x="T0" y="T1"/>
              </a:cxn>
              <a:cxn ang="0">
                <a:pos x="T2" y="T3"/>
              </a:cxn>
              <a:cxn ang="0">
                <a:pos x="T4" y="T5"/>
              </a:cxn>
              <a:cxn ang="0">
                <a:pos x="T6" y="T7"/>
              </a:cxn>
              <a:cxn ang="0">
                <a:pos x="T8" y="T9"/>
              </a:cxn>
            </a:cxnLst>
            <a:rect l="0" t="0" r="r" b="b"/>
            <a:pathLst>
              <a:path w="559" h="2228">
                <a:moveTo>
                  <a:pt x="558" y="2227"/>
                </a:moveTo>
                <a:lnTo>
                  <a:pt x="0" y="1817"/>
                </a:lnTo>
                <a:lnTo>
                  <a:pt x="0" y="0"/>
                </a:lnTo>
                <a:lnTo>
                  <a:pt x="558" y="411"/>
                </a:lnTo>
                <a:lnTo>
                  <a:pt x="558" y="2227"/>
                </a:lnTo>
              </a:path>
            </a:pathLst>
          </a:custGeom>
          <a:solidFill>
            <a:schemeClr val="accent4">
              <a:lumMod val="75000"/>
            </a:schemeClr>
          </a:solidFill>
          <a:ln>
            <a:noFill/>
          </a:ln>
          <a:effectLst/>
        </p:spPr>
        <p:txBody>
          <a:bodyPr wrap="none" anchor="ctr"/>
          <a:lstStyle/>
          <a:p>
            <a:pPr defTabSz="1828617"/>
            <a:endParaRPr lang="en-US" sz="3600">
              <a:solidFill>
                <a:srgbClr val="445469"/>
              </a:solidFill>
              <a:latin typeface="+mj-lt"/>
            </a:endParaRPr>
          </a:p>
        </p:txBody>
      </p:sp>
      <p:sp>
        <p:nvSpPr>
          <p:cNvPr id="94" name="Freeform 119"/>
          <p:cNvSpPr>
            <a:spLocks noChangeArrowheads="1"/>
          </p:cNvSpPr>
          <p:nvPr/>
        </p:nvSpPr>
        <p:spPr bwMode="auto">
          <a:xfrm>
            <a:off x="6662257" y="8942285"/>
            <a:ext cx="4057693" cy="1514382"/>
          </a:xfrm>
          <a:custGeom>
            <a:avLst/>
            <a:gdLst>
              <a:gd name="T0" fmla="*/ 4868 w 4869"/>
              <a:gd name="T1" fmla="*/ 1817 h 1818"/>
              <a:gd name="T2" fmla="*/ 0 w 4869"/>
              <a:gd name="T3" fmla="*/ 1817 h 1818"/>
              <a:gd name="T4" fmla="*/ 0 w 4869"/>
              <a:gd name="T5" fmla="*/ 0 h 1818"/>
              <a:gd name="T6" fmla="*/ 4868 w 4869"/>
              <a:gd name="T7" fmla="*/ 0 h 1818"/>
              <a:gd name="T8" fmla="*/ 4173 w 4869"/>
              <a:gd name="T9" fmla="*/ 912 h 1818"/>
              <a:gd name="T10" fmla="*/ 4868 w 4869"/>
              <a:gd name="T11" fmla="*/ 1817 h 1818"/>
            </a:gdLst>
            <a:ahLst/>
            <a:cxnLst>
              <a:cxn ang="0">
                <a:pos x="T0" y="T1"/>
              </a:cxn>
              <a:cxn ang="0">
                <a:pos x="T2" y="T3"/>
              </a:cxn>
              <a:cxn ang="0">
                <a:pos x="T4" y="T5"/>
              </a:cxn>
              <a:cxn ang="0">
                <a:pos x="T6" y="T7"/>
              </a:cxn>
              <a:cxn ang="0">
                <a:pos x="T8" y="T9"/>
              </a:cxn>
              <a:cxn ang="0">
                <a:pos x="T10" y="T11"/>
              </a:cxn>
            </a:cxnLst>
            <a:rect l="0" t="0" r="r" b="b"/>
            <a:pathLst>
              <a:path w="4869" h="1818">
                <a:moveTo>
                  <a:pt x="4868" y="1817"/>
                </a:moveTo>
                <a:lnTo>
                  <a:pt x="0" y="1817"/>
                </a:lnTo>
                <a:lnTo>
                  <a:pt x="0" y="0"/>
                </a:lnTo>
                <a:lnTo>
                  <a:pt x="4868" y="0"/>
                </a:lnTo>
                <a:lnTo>
                  <a:pt x="4173" y="912"/>
                </a:lnTo>
                <a:lnTo>
                  <a:pt x="4868" y="1817"/>
                </a:lnTo>
              </a:path>
            </a:pathLst>
          </a:custGeom>
          <a:solidFill>
            <a:srgbClr val="162F3C"/>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mj-lt"/>
            </a:endParaRPr>
          </a:p>
        </p:txBody>
      </p:sp>
      <p:sp>
        <p:nvSpPr>
          <p:cNvPr id="95" name="Text Box 120"/>
          <p:cNvSpPr txBox="1">
            <a:spLocks noChangeArrowheads="1"/>
          </p:cNvSpPr>
          <p:nvPr/>
        </p:nvSpPr>
        <p:spPr bwMode="auto">
          <a:xfrm>
            <a:off x="7081258" y="9328230"/>
            <a:ext cx="2697777" cy="70940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pPr defTabSz="1828617">
              <a:lnSpc>
                <a:spcPct val="110000"/>
              </a:lnSpc>
            </a:pPr>
            <a:r>
              <a:rPr lang="en-US" sz="1000">
                <a:solidFill>
                  <a:srgbClr val="F1F0F0"/>
                </a:solidFill>
                <a:latin typeface="+mj-lt"/>
                <a:cs typeface="Roboto Black" charset="0"/>
              </a:rPr>
              <a:t>OPTION 01</a:t>
            </a:r>
          </a:p>
        </p:txBody>
      </p:sp>
      <p:sp>
        <p:nvSpPr>
          <p:cNvPr id="96" name="Freeform 121"/>
          <p:cNvSpPr>
            <a:spLocks noChangeArrowheads="1"/>
          </p:cNvSpPr>
          <p:nvPr/>
        </p:nvSpPr>
        <p:spPr bwMode="auto">
          <a:xfrm>
            <a:off x="6662257" y="8942285"/>
            <a:ext cx="4057693" cy="1514382"/>
          </a:xfrm>
          <a:custGeom>
            <a:avLst/>
            <a:gdLst>
              <a:gd name="T0" fmla="*/ 4868 w 4869"/>
              <a:gd name="T1" fmla="*/ 1817 h 1818"/>
              <a:gd name="T2" fmla="*/ 0 w 4869"/>
              <a:gd name="T3" fmla="*/ 1817 h 1818"/>
              <a:gd name="T4" fmla="*/ 0 w 4869"/>
              <a:gd name="T5" fmla="*/ 0 h 1818"/>
              <a:gd name="T6" fmla="*/ 4868 w 4869"/>
              <a:gd name="T7" fmla="*/ 0 h 1818"/>
              <a:gd name="T8" fmla="*/ 4173 w 4869"/>
              <a:gd name="T9" fmla="*/ 912 h 1818"/>
              <a:gd name="T10" fmla="*/ 4868 w 4869"/>
              <a:gd name="T11" fmla="*/ 1817 h 1818"/>
            </a:gdLst>
            <a:ahLst/>
            <a:cxnLst>
              <a:cxn ang="0">
                <a:pos x="T0" y="T1"/>
              </a:cxn>
              <a:cxn ang="0">
                <a:pos x="T2" y="T3"/>
              </a:cxn>
              <a:cxn ang="0">
                <a:pos x="T4" y="T5"/>
              </a:cxn>
              <a:cxn ang="0">
                <a:pos x="T6" y="T7"/>
              </a:cxn>
              <a:cxn ang="0">
                <a:pos x="T8" y="T9"/>
              </a:cxn>
              <a:cxn ang="0">
                <a:pos x="T10" y="T11"/>
              </a:cxn>
            </a:cxnLst>
            <a:rect l="0" t="0" r="r" b="b"/>
            <a:pathLst>
              <a:path w="4869" h="1818">
                <a:moveTo>
                  <a:pt x="4868" y="1817"/>
                </a:moveTo>
                <a:lnTo>
                  <a:pt x="0" y="1817"/>
                </a:lnTo>
                <a:lnTo>
                  <a:pt x="0" y="0"/>
                </a:lnTo>
                <a:lnTo>
                  <a:pt x="4868" y="0"/>
                </a:lnTo>
                <a:lnTo>
                  <a:pt x="4173" y="912"/>
                </a:lnTo>
                <a:lnTo>
                  <a:pt x="4868" y="1817"/>
                </a:lnTo>
              </a:path>
            </a:pathLst>
          </a:custGeom>
          <a:solidFill>
            <a:schemeClr val="accent4"/>
          </a:solidFill>
          <a:ln>
            <a:noFill/>
          </a:ln>
          <a:effectLst/>
        </p:spPr>
        <p:txBody>
          <a:bodyPr wrap="none" anchor="ctr"/>
          <a:lstStyle/>
          <a:p>
            <a:pPr defTabSz="1828617"/>
            <a:endParaRPr lang="en-US" sz="3600">
              <a:solidFill>
                <a:srgbClr val="445469"/>
              </a:solidFill>
              <a:latin typeface="+mj-lt"/>
            </a:endParaRPr>
          </a:p>
        </p:txBody>
      </p:sp>
      <p:sp>
        <p:nvSpPr>
          <p:cNvPr id="98" name="Freeform 123"/>
          <p:cNvSpPr>
            <a:spLocks noChangeArrowheads="1"/>
          </p:cNvSpPr>
          <p:nvPr/>
        </p:nvSpPr>
        <p:spPr bwMode="auto">
          <a:xfrm>
            <a:off x="10664817" y="9004773"/>
            <a:ext cx="617475" cy="1393086"/>
          </a:xfrm>
          <a:custGeom>
            <a:avLst/>
            <a:gdLst>
              <a:gd name="T0" fmla="*/ 739 w 740"/>
              <a:gd name="T1" fmla="*/ 1671 h 1672"/>
              <a:gd name="T2" fmla="*/ 0 w 740"/>
              <a:gd name="T3" fmla="*/ 839 h 1672"/>
              <a:gd name="T4" fmla="*/ 739 w 740"/>
              <a:gd name="T5" fmla="*/ 0 h 1672"/>
              <a:gd name="T6" fmla="*/ 739 w 740"/>
              <a:gd name="T7" fmla="*/ 1671 h 1672"/>
            </a:gdLst>
            <a:ahLst/>
            <a:cxnLst>
              <a:cxn ang="0">
                <a:pos x="T0" y="T1"/>
              </a:cxn>
              <a:cxn ang="0">
                <a:pos x="T2" y="T3"/>
              </a:cxn>
              <a:cxn ang="0">
                <a:pos x="T4" y="T5"/>
              </a:cxn>
              <a:cxn ang="0">
                <a:pos x="T6" y="T7"/>
              </a:cxn>
            </a:cxnLst>
            <a:rect l="0" t="0" r="r" b="b"/>
            <a:pathLst>
              <a:path w="740" h="1672">
                <a:moveTo>
                  <a:pt x="739" y="1671"/>
                </a:moveTo>
                <a:lnTo>
                  <a:pt x="0" y="839"/>
                </a:lnTo>
                <a:lnTo>
                  <a:pt x="739" y="0"/>
                </a:lnTo>
                <a:lnTo>
                  <a:pt x="739" y="1671"/>
                </a:lnTo>
              </a:path>
            </a:pathLst>
          </a:custGeom>
          <a:solidFill>
            <a:schemeClr val="accent4"/>
          </a:solidFill>
          <a:ln>
            <a:noFill/>
          </a:ln>
          <a:effectLst/>
        </p:spPr>
        <p:txBody>
          <a:bodyPr wrap="none" anchor="ctr"/>
          <a:lstStyle/>
          <a:p>
            <a:pPr defTabSz="1828617"/>
            <a:endParaRPr lang="en-US" sz="3600">
              <a:solidFill>
                <a:srgbClr val="445469"/>
              </a:solidFill>
              <a:latin typeface="Lato Light"/>
            </a:endParaRPr>
          </a:p>
        </p:txBody>
      </p:sp>
      <p:sp>
        <p:nvSpPr>
          <p:cNvPr id="100" name="Freeform 124"/>
          <p:cNvSpPr>
            <a:spLocks noChangeArrowheads="1"/>
          </p:cNvSpPr>
          <p:nvPr/>
        </p:nvSpPr>
        <p:spPr bwMode="auto">
          <a:xfrm>
            <a:off x="5596378" y="11280021"/>
            <a:ext cx="1532662" cy="1628327"/>
          </a:xfrm>
          <a:custGeom>
            <a:avLst/>
            <a:gdLst>
              <a:gd name="T0" fmla="*/ 0 w 1837"/>
              <a:gd name="T1" fmla="*/ 0 h 1954"/>
              <a:gd name="T2" fmla="*/ 0 w 1837"/>
              <a:gd name="T3" fmla="*/ 0 h 1954"/>
              <a:gd name="T4" fmla="*/ 1836 w 1837"/>
              <a:gd name="T5" fmla="*/ 0 h 1954"/>
              <a:gd name="T6" fmla="*/ 1836 w 1837"/>
              <a:gd name="T7" fmla="*/ 1816 h 1954"/>
              <a:gd name="T8" fmla="*/ 0 w 1837"/>
              <a:gd name="T9" fmla="*/ 1816 h 1954"/>
              <a:gd name="T10" fmla="*/ 0 w 1837"/>
              <a:gd name="T11" fmla="*/ 0 h 1954"/>
            </a:gdLst>
            <a:ahLst/>
            <a:cxnLst>
              <a:cxn ang="0">
                <a:pos x="T0" y="T1"/>
              </a:cxn>
              <a:cxn ang="0">
                <a:pos x="T2" y="T3"/>
              </a:cxn>
              <a:cxn ang="0">
                <a:pos x="T4" y="T5"/>
              </a:cxn>
              <a:cxn ang="0">
                <a:pos x="T6" y="T7"/>
              </a:cxn>
              <a:cxn ang="0">
                <a:pos x="T8" y="T9"/>
              </a:cxn>
              <a:cxn ang="0">
                <a:pos x="T10" y="T11"/>
              </a:cxn>
            </a:cxnLst>
            <a:rect l="0" t="0" r="r" b="b"/>
            <a:pathLst>
              <a:path w="1837" h="1954">
                <a:moveTo>
                  <a:pt x="0" y="0"/>
                </a:moveTo>
                <a:lnTo>
                  <a:pt x="0" y="0"/>
                </a:lnTo>
                <a:cubicBezTo>
                  <a:pt x="603" y="137"/>
                  <a:pt x="1234" y="137"/>
                  <a:pt x="1836" y="0"/>
                </a:cubicBezTo>
                <a:cubicBezTo>
                  <a:pt x="1836" y="602"/>
                  <a:pt x="1836" y="1214"/>
                  <a:pt x="1836" y="1816"/>
                </a:cubicBezTo>
                <a:cubicBezTo>
                  <a:pt x="1234" y="1953"/>
                  <a:pt x="603" y="1953"/>
                  <a:pt x="0" y="1816"/>
                </a:cubicBezTo>
                <a:cubicBezTo>
                  <a:pt x="0" y="1214"/>
                  <a:pt x="0" y="602"/>
                  <a:pt x="0" y="0"/>
                </a:cubicBezTo>
              </a:path>
            </a:pathLst>
          </a:custGeom>
          <a:solidFill>
            <a:schemeClr val="accent5"/>
          </a:solidFill>
          <a:ln>
            <a:noFill/>
          </a:ln>
          <a:effectLst/>
        </p:spPr>
        <p:txBody>
          <a:bodyPr wrap="none" anchor="ctr"/>
          <a:lstStyle/>
          <a:p>
            <a:pPr defTabSz="1828617"/>
            <a:endParaRPr lang="en-US" sz="3600">
              <a:solidFill>
                <a:srgbClr val="445469"/>
              </a:solidFill>
              <a:latin typeface="+mj-lt"/>
            </a:endParaRPr>
          </a:p>
        </p:txBody>
      </p:sp>
      <p:sp>
        <p:nvSpPr>
          <p:cNvPr id="101" name="Freeform 125"/>
          <p:cNvSpPr>
            <a:spLocks noChangeArrowheads="1"/>
          </p:cNvSpPr>
          <p:nvPr/>
        </p:nvSpPr>
        <p:spPr bwMode="auto">
          <a:xfrm>
            <a:off x="6662257" y="10938180"/>
            <a:ext cx="466783" cy="1856223"/>
          </a:xfrm>
          <a:custGeom>
            <a:avLst/>
            <a:gdLst>
              <a:gd name="T0" fmla="*/ 558 w 559"/>
              <a:gd name="T1" fmla="*/ 2227 h 2228"/>
              <a:gd name="T2" fmla="*/ 0 w 559"/>
              <a:gd name="T3" fmla="*/ 1817 h 2228"/>
              <a:gd name="T4" fmla="*/ 0 w 559"/>
              <a:gd name="T5" fmla="*/ 0 h 2228"/>
              <a:gd name="T6" fmla="*/ 558 w 559"/>
              <a:gd name="T7" fmla="*/ 411 h 2228"/>
              <a:gd name="T8" fmla="*/ 558 w 559"/>
              <a:gd name="T9" fmla="*/ 2227 h 2228"/>
            </a:gdLst>
            <a:ahLst/>
            <a:cxnLst>
              <a:cxn ang="0">
                <a:pos x="T0" y="T1"/>
              </a:cxn>
              <a:cxn ang="0">
                <a:pos x="T2" y="T3"/>
              </a:cxn>
              <a:cxn ang="0">
                <a:pos x="T4" y="T5"/>
              </a:cxn>
              <a:cxn ang="0">
                <a:pos x="T6" y="T7"/>
              </a:cxn>
              <a:cxn ang="0">
                <a:pos x="T8" y="T9"/>
              </a:cxn>
            </a:cxnLst>
            <a:rect l="0" t="0" r="r" b="b"/>
            <a:pathLst>
              <a:path w="559" h="2228">
                <a:moveTo>
                  <a:pt x="558" y="2227"/>
                </a:moveTo>
                <a:lnTo>
                  <a:pt x="0" y="1817"/>
                </a:lnTo>
                <a:lnTo>
                  <a:pt x="0" y="0"/>
                </a:lnTo>
                <a:lnTo>
                  <a:pt x="558" y="411"/>
                </a:lnTo>
                <a:lnTo>
                  <a:pt x="558" y="2227"/>
                </a:lnTo>
              </a:path>
            </a:pathLst>
          </a:custGeom>
          <a:solidFill>
            <a:schemeClr val="accent5">
              <a:lumMod val="75000"/>
            </a:schemeClr>
          </a:solidFill>
          <a:ln>
            <a:noFill/>
          </a:ln>
          <a:effectLst/>
        </p:spPr>
        <p:txBody>
          <a:bodyPr wrap="none" anchor="ctr"/>
          <a:lstStyle/>
          <a:p>
            <a:pPr defTabSz="1828617"/>
            <a:endParaRPr lang="en-US" sz="3600">
              <a:solidFill>
                <a:srgbClr val="445469"/>
              </a:solidFill>
              <a:latin typeface="+mj-lt"/>
            </a:endParaRPr>
          </a:p>
        </p:txBody>
      </p:sp>
      <p:sp>
        <p:nvSpPr>
          <p:cNvPr id="102" name="Freeform 126"/>
          <p:cNvSpPr>
            <a:spLocks noChangeArrowheads="1"/>
          </p:cNvSpPr>
          <p:nvPr/>
        </p:nvSpPr>
        <p:spPr bwMode="auto">
          <a:xfrm>
            <a:off x="6662257" y="10938182"/>
            <a:ext cx="4057693" cy="1514382"/>
          </a:xfrm>
          <a:custGeom>
            <a:avLst/>
            <a:gdLst>
              <a:gd name="T0" fmla="*/ 4868 w 4869"/>
              <a:gd name="T1" fmla="*/ 1817 h 1818"/>
              <a:gd name="T2" fmla="*/ 0 w 4869"/>
              <a:gd name="T3" fmla="*/ 1817 h 1818"/>
              <a:gd name="T4" fmla="*/ 0 w 4869"/>
              <a:gd name="T5" fmla="*/ 0 h 1818"/>
              <a:gd name="T6" fmla="*/ 4868 w 4869"/>
              <a:gd name="T7" fmla="*/ 0 h 1818"/>
              <a:gd name="T8" fmla="*/ 4173 w 4869"/>
              <a:gd name="T9" fmla="*/ 903 h 1818"/>
              <a:gd name="T10" fmla="*/ 4868 w 4869"/>
              <a:gd name="T11" fmla="*/ 1817 h 1818"/>
            </a:gdLst>
            <a:ahLst/>
            <a:cxnLst>
              <a:cxn ang="0">
                <a:pos x="T0" y="T1"/>
              </a:cxn>
              <a:cxn ang="0">
                <a:pos x="T2" y="T3"/>
              </a:cxn>
              <a:cxn ang="0">
                <a:pos x="T4" y="T5"/>
              </a:cxn>
              <a:cxn ang="0">
                <a:pos x="T6" y="T7"/>
              </a:cxn>
              <a:cxn ang="0">
                <a:pos x="T8" y="T9"/>
              </a:cxn>
              <a:cxn ang="0">
                <a:pos x="T10" y="T11"/>
              </a:cxn>
            </a:cxnLst>
            <a:rect l="0" t="0" r="r" b="b"/>
            <a:pathLst>
              <a:path w="4869" h="1818">
                <a:moveTo>
                  <a:pt x="4868" y="1817"/>
                </a:moveTo>
                <a:lnTo>
                  <a:pt x="0" y="1817"/>
                </a:lnTo>
                <a:lnTo>
                  <a:pt x="0" y="0"/>
                </a:lnTo>
                <a:lnTo>
                  <a:pt x="4868" y="0"/>
                </a:lnTo>
                <a:lnTo>
                  <a:pt x="4173" y="903"/>
                </a:lnTo>
                <a:lnTo>
                  <a:pt x="4868" y="1817"/>
                </a:lnTo>
              </a:path>
            </a:pathLst>
          </a:custGeom>
          <a:solidFill>
            <a:srgbClr val="162F3C"/>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latin typeface="+mj-lt"/>
            </a:endParaRPr>
          </a:p>
        </p:txBody>
      </p:sp>
      <p:sp>
        <p:nvSpPr>
          <p:cNvPr id="103" name="Text Box 127"/>
          <p:cNvSpPr txBox="1">
            <a:spLocks noChangeArrowheads="1"/>
          </p:cNvSpPr>
          <p:nvPr/>
        </p:nvSpPr>
        <p:spPr bwMode="auto">
          <a:xfrm>
            <a:off x="7081258" y="11320451"/>
            <a:ext cx="2697777" cy="70940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pPr defTabSz="1828617">
              <a:lnSpc>
                <a:spcPct val="110000"/>
              </a:lnSpc>
            </a:pPr>
            <a:r>
              <a:rPr lang="en-US" sz="1000">
                <a:solidFill>
                  <a:srgbClr val="F1F0F0"/>
                </a:solidFill>
                <a:latin typeface="+mj-lt"/>
                <a:cs typeface="Roboto Black" charset="0"/>
              </a:rPr>
              <a:t>OPTION 01</a:t>
            </a:r>
          </a:p>
        </p:txBody>
      </p:sp>
      <p:sp>
        <p:nvSpPr>
          <p:cNvPr id="104" name="Freeform 128"/>
          <p:cNvSpPr>
            <a:spLocks noChangeArrowheads="1"/>
          </p:cNvSpPr>
          <p:nvPr/>
        </p:nvSpPr>
        <p:spPr bwMode="auto">
          <a:xfrm>
            <a:off x="6662257" y="10938182"/>
            <a:ext cx="4057693" cy="1514382"/>
          </a:xfrm>
          <a:custGeom>
            <a:avLst/>
            <a:gdLst>
              <a:gd name="T0" fmla="*/ 4868 w 4869"/>
              <a:gd name="T1" fmla="*/ 1817 h 1818"/>
              <a:gd name="T2" fmla="*/ 0 w 4869"/>
              <a:gd name="T3" fmla="*/ 1817 h 1818"/>
              <a:gd name="T4" fmla="*/ 0 w 4869"/>
              <a:gd name="T5" fmla="*/ 0 h 1818"/>
              <a:gd name="T6" fmla="*/ 4868 w 4869"/>
              <a:gd name="T7" fmla="*/ 0 h 1818"/>
              <a:gd name="T8" fmla="*/ 4173 w 4869"/>
              <a:gd name="T9" fmla="*/ 903 h 1818"/>
              <a:gd name="T10" fmla="*/ 4868 w 4869"/>
              <a:gd name="T11" fmla="*/ 1817 h 1818"/>
            </a:gdLst>
            <a:ahLst/>
            <a:cxnLst>
              <a:cxn ang="0">
                <a:pos x="T0" y="T1"/>
              </a:cxn>
              <a:cxn ang="0">
                <a:pos x="T2" y="T3"/>
              </a:cxn>
              <a:cxn ang="0">
                <a:pos x="T4" y="T5"/>
              </a:cxn>
              <a:cxn ang="0">
                <a:pos x="T6" y="T7"/>
              </a:cxn>
              <a:cxn ang="0">
                <a:pos x="T8" y="T9"/>
              </a:cxn>
              <a:cxn ang="0">
                <a:pos x="T10" y="T11"/>
              </a:cxn>
            </a:cxnLst>
            <a:rect l="0" t="0" r="r" b="b"/>
            <a:pathLst>
              <a:path w="4869" h="1818">
                <a:moveTo>
                  <a:pt x="4868" y="1817"/>
                </a:moveTo>
                <a:lnTo>
                  <a:pt x="0" y="1817"/>
                </a:lnTo>
                <a:lnTo>
                  <a:pt x="0" y="0"/>
                </a:lnTo>
                <a:lnTo>
                  <a:pt x="4868" y="0"/>
                </a:lnTo>
                <a:lnTo>
                  <a:pt x="4173" y="903"/>
                </a:lnTo>
                <a:lnTo>
                  <a:pt x="4868" y="1817"/>
                </a:lnTo>
              </a:path>
            </a:pathLst>
          </a:custGeom>
          <a:solidFill>
            <a:schemeClr val="accent5"/>
          </a:solidFill>
          <a:ln>
            <a:noFill/>
          </a:ln>
          <a:effectLst/>
        </p:spPr>
        <p:txBody>
          <a:bodyPr wrap="none" anchor="ctr"/>
          <a:lstStyle/>
          <a:p>
            <a:pPr defTabSz="1828617"/>
            <a:endParaRPr lang="en-US" sz="3600">
              <a:solidFill>
                <a:srgbClr val="445469"/>
              </a:solidFill>
              <a:latin typeface="+mj-lt"/>
            </a:endParaRPr>
          </a:p>
        </p:txBody>
      </p:sp>
      <p:sp>
        <p:nvSpPr>
          <p:cNvPr id="106" name="Freeform 130"/>
          <p:cNvSpPr>
            <a:spLocks noChangeArrowheads="1"/>
          </p:cNvSpPr>
          <p:nvPr/>
        </p:nvSpPr>
        <p:spPr bwMode="auto">
          <a:xfrm>
            <a:off x="10664817" y="10996991"/>
            <a:ext cx="617475" cy="1385734"/>
          </a:xfrm>
          <a:custGeom>
            <a:avLst/>
            <a:gdLst>
              <a:gd name="T0" fmla="*/ 739 w 740"/>
              <a:gd name="T1" fmla="*/ 1662 h 1663"/>
              <a:gd name="T2" fmla="*/ 0 w 740"/>
              <a:gd name="T3" fmla="*/ 830 h 1663"/>
              <a:gd name="T4" fmla="*/ 739 w 740"/>
              <a:gd name="T5" fmla="*/ 0 h 1663"/>
              <a:gd name="T6" fmla="*/ 739 w 740"/>
              <a:gd name="T7" fmla="*/ 1662 h 1663"/>
            </a:gdLst>
            <a:ahLst/>
            <a:cxnLst>
              <a:cxn ang="0">
                <a:pos x="T0" y="T1"/>
              </a:cxn>
              <a:cxn ang="0">
                <a:pos x="T2" y="T3"/>
              </a:cxn>
              <a:cxn ang="0">
                <a:pos x="T4" y="T5"/>
              </a:cxn>
              <a:cxn ang="0">
                <a:pos x="T6" y="T7"/>
              </a:cxn>
            </a:cxnLst>
            <a:rect l="0" t="0" r="r" b="b"/>
            <a:pathLst>
              <a:path w="740" h="1663">
                <a:moveTo>
                  <a:pt x="739" y="1662"/>
                </a:moveTo>
                <a:lnTo>
                  <a:pt x="0" y="830"/>
                </a:lnTo>
                <a:lnTo>
                  <a:pt x="739" y="0"/>
                </a:lnTo>
                <a:lnTo>
                  <a:pt x="739" y="1662"/>
                </a:lnTo>
              </a:path>
            </a:pathLst>
          </a:custGeom>
          <a:solidFill>
            <a:schemeClr val="accent5"/>
          </a:solidFill>
          <a:ln>
            <a:noFill/>
          </a:ln>
          <a:effectLst/>
        </p:spPr>
        <p:txBody>
          <a:bodyPr wrap="none" anchor="ctr"/>
          <a:lstStyle/>
          <a:p>
            <a:pPr defTabSz="1828617"/>
            <a:endParaRPr lang="en-US" sz="3600">
              <a:solidFill>
                <a:srgbClr val="445469"/>
              </a:solidFill>
              <a:latin typeface="Lato Light"/>
            </a:endParaRPr>
          </a:p>
        </p:txBody>
      </p:sp>
      <p:sp>
        <p:nvSpPr>
          <p:cNvPr id="122" name="TextBox 121"/>
          <p:cNvSpPr txBox="1"/>
          <p:nvPr/>
        </p:nvSpPr>
        <p:spPr>
          <a:xfrm>
            <a:off x="7500547" y="5365331"/>
            <a:ext cx="2392289" cy="738650"/>
          </a:xfrm>
          <a:prstGeom prst="rect">
            <a:avLst/>
          </a:prstGeom>
          <a:noFill/>
        </p:spPr>
        <p:txBody>
          <a:bodyPr wrap="none" lIns="182864" tIns="91433" rIns="182864" bIns="91433" rtlCol="0">
            <a:spAutoFit/>
          </a:bodyPr>
          <a:lstStyle/>
          <a:p>
            <a:pPr algn="ctr" defTabSz="1828617"/>
            <a:r>
              <a:rPr lang="id-ID" sz="3600" b="1" dirty="0">
                <a:solidFill>
                  <a:prstClr val="white"/>
                </a:solidFill>
                <a:latin typeface="+mj-lt"/>
                <a:cs typeface="Lato Regular"/>
              </a:rPr>
              <a:t>Option 2</a:t>
            </a:r>
          </a:p>
        </p:txBody>
      </p:sp>
      <p:sp>
        <p:nvSpPr>
          <p:cNvPr id="123" name="TextBox 122"/>
          <p:cNvSpPr txBox="1"/>
          <p:nvPr/>
        </p:nvSpPr>
        <p:spPr>
          <a:xfrm>
            <a:off x="7503753" y="7291904"/>
            <a:ext cx="2385877" cy="738650"/>
          </a:xfrm>
          <a:prstGeom prst="rect">
            <a:avLst/>
          </a:prstGeom>
          <a:noFill/>
        </p:spPr>
        <p:txBody>
          <a:bodyPr wrap="none" lIns="182864" tIns="91433" rIns="182864" bIns="91433" rtlCol="0">
            <a:spAutoFit/>
          </a:bodyPr>
          <a:lstStyle/>
          <a:p>
            <a:pPr algn="ctr" defTabSz="1828617"/>
            <a:r>
              <a:rPr lang="id-ID" sz="3600" b="1" dirty="0">
                <a:solidFill>
                  <a:prstClr val="white"/>
                </a:solidFill>
                <a:latin typeface="+mj-lt"/>
                <a:cs typeface="Lato Regular"/>
              </a:rPr>
              <a:t>Option 3</a:t>
            </a:r>
          </a:p>
        </p:txBody>
      </p:sp>
      <p:sp>
        <p:nvSpPr>
          <p:cNvPr id="124" name="TextBox 123"/>
          <p:cNvSpPr txBox="1"/>
          <p:nvPr/>
        </p:nvSpPr>
        <p:spPr>
          <a:xfrm>
            <a:off x="7504553" y="9328232"/>
            <a:ext cx="2384275" cy="738650"/>
          </a:xfrm>
          <a:prstGeom prst="rect">
            <a:avLst/>
          </a:prstGeom>
          <a:noFill/>
        </p:spPr>
        <p:txBody>
          <a:bodyPr wrap="none" lIns="182864" tIns="91433" rIns="182864" bIns="91433" rtlCol="0">
            <a:spAutoFit/>
          </a:bodyPr>
          <a:lstStyle/>
          <a:p>
            <a:pPr algn="ctr" defTabSz="1828617"/>
            <a:r>
              <a:rPr lang="id-ID" sz="3600" b="1" dirty="0">
                <a:solidFill>
                  <a:prstClr val="white"/>
                </a:solidFill>
                <a:latin typeface="+mj-lt"/>
                <a:cs typeface="Lato Regular"/>
              </a:rPr>
              <a:t>Option 4</a:t>
            </a:r>
          </a:p>
        </p:txBody>
      </p:sp>
      <p:sp>
        <p:nvSpPr>
          <p:cNvPr id="125" name="TextBox 124"/>
          <p:cNvSpPr txBox="1"/>
          <p:nvPr/>
        </p:nvSpPr>
        <p:spPr>
          <a:xfrm>
            <a:off x="7502149" y="11334845"/>
            <a:ext cx="2389084" cy="738650"/>
          </a:xfrm>
          <a:prstGeom prst="rect">
            <a:avLst/>
          </a:prstGeom>
          <a:noFill/>
        </p:spPr>
        <p:txBody>
          <a:bodyPr wrap="none" lIns="182864" tIns="91433" rIns="182864" bIns="91433" rtlCol="0">
            <a:spAutoFit/>
          </a:bodyPr>
          <a:lstStyle/>
          <a:p>
            <a:pPr algn="ctr" defTabSz="1828617"/>
            <a:r>
              <a:rPr lang="id-ID" sz="3600" b="1" dirty="0">
                <a:solidFill>
                  <a:prstClr val="white"/>
                </a:solidFill>
                <a:latin typeface="+mj-lt"/>
                <a:cs typeface="Lato Regular"/>
              </a:rPr>
              <a:t>Option 5</a:t>
            </a:r>
          </a:p>
        </p:txBody>
      </p:sp>
      <p:sp>
        <p:nvSpPr>
          <p:cNvPr id="126" name="TextBox 125"/>
          <p:cNvSpPr txBox="1"/>
          <p:nvPr/>
        </p:nvSpPr>
        <p:spPr>
          <a:xfrm>
            <a:off x="7547033" y="3292197"/>
            <a:ext cx="2299316" cy="738650"/>
          </a:xfrm>
          <a:prstGeom prst="rect">
            <a:avLst/>
          </a:prstGeom>
          <a:noFill/>
        </p:spPr>
        <p:txBody>
          <a:bodyPr wrap="none" lIns="182864" tIns="91433" rIns="182864" bIns="91433" rtlCol="0">
            <a:spAutoFit/>
          </a:bodyPr>
          <a:lstStyle/>
          <a:p>
            <a:pPr algn="ctr" defTabSz="1828617"/>
            <a:r>
              <a:rPr lang="id-ID" sz="3600" b="1" dirty="0">
                <a:solidFill>
                  <a:prstClr val="white"/>
                </a:solidFill>
                <a:latin typeface="+mj-lt"/>
                <a:cs typeface="Lato Regular"/>
              </a:rPr>
              <a:t>Option 1</a:t>
            </a:r>
          </a:p>
        </p:txBody>
      </p:sp>
      <p:sp>
        <p:nvSpPr>
          <p:cNvPr id="127" name="TextBox 126"/>
          <p:cNvSpPr txBox="1"/>
          <p:nvPr/>
        </p:nvSpPr>
        <p:spPr>
          <a:xfrm>
            <a:off x="11872888" y="3028105"/>
            <a:ext cx="7221586" cy="1329585"/>
          </a:xfrm>
          <a:prstGeom prst="rect">
            <a:avLst/>
          </a:prstGeom>
          <a:noFill/>
        </p:spPr>
        <p:txBody>
          <a:bodyPr wrap="square" lIns="219444" tIns="109723" rIns="219444" bIns="109723" rtlCol="0">
            <a:spAutoFit/>
          </a:bodyPr>
          <a:lstStyle/>
          <a:p>
            <a:pPr defTabSz="1828617"/>
            <a:r>
              <a:rPr lang="en-US" sz="2400" dirty="0">
                <a:ea typeface="Lato"/>
                <a:cs typeface="Lato Light"/>
              </a:rPr>
              <a:t>Lorem Ipsum has two main statistical methodologies are used in data analysis which summarizes data.</a:t>
            </a:r>
          </a:p>
        </p:txBody>
      </p:sp>
      <p:sp>
        <p:nvSpPr>
          <p:cNvPr id="128" name="TextBox 127"/>
          <p:cNvSpPr txBox="1"/>
          <p:nvPr/>
        </p:nvSpPr>
        <p:spPr>
          <a:xfrm>
            <a:off x="11872888" y="5050928"/>
            <a:ext cx="7221587" cy="1329585"/>
          </a:xfrm>
          <a:prstGeom prst="rect">
            <a:avLst/>
          </a:prstGeom>
          <a:noFill/>
        </p:spPr>
        <p:txBody>
          <a:bodyPr wrap="square" lIns="219444" tIns="109723" rIns="219444" bIns="109723" rtlCol="0">
            <a:spAutoFit/>
          </a:bodyPr>
          <a:lstStyle/>
          <a:p>
            <a:pPr defTabSz="1828617"/>
            <a:r>
              <a:rPr lang="en-US" sz="2400" dirty="0">
                <a:ea typeface="Lato"/>
                <a:cs typeface="Lato Light"/>
              </a:rPr>
              <a:t>Lorem Ipsum has two main statistical methodologies are used in data analysis which summarizes data.</a:t>
            </a:r>
          </a:p>
        </p:txBody>
      </p:sp>
      <p:sp>
        <p:nvSpPr>
          <p:cNvPr id="129" name="TextBox 128"/>
          <p:cNvSpPr txBox="1"/>
          <p:nvPr/>
        </p:nvSpPr>
        <p:spPr>
          <a:xfrm>
            <a:off x="11872888" y="11013772"/>
            <a:ext cx="7221587" cy="1329585"/>
          </a:xfrm>
          <a:prstGeom prst="rect">
            <a:avLst/>
          </a:prstGeom>
          <a:noFill/>
        </p:spPr>
        <p:txBody>
          <a:bodyPr wrap="square" lIns="219444" tIns="109723" rIns="219444" bIns="109723" rtlCol="0">
            <a:spAutoFit/>
          </a:bodyPr>
          <a:lstStyle/>
          <a:p>
            <a:pPr defTabSz="1828617"/>
            <a:r>
              <a:rPr lang="en-US" sz="2400" dirty="0">
                <a:ea typeface="Lato"/>
                <a:cs typeface="Lato Light"/>
              </a:rPr>
              <a:t>Lorem Ipsum has two main statistical methodologies are used in data analysis which summarizes data.</a:t>
            </a:r>
          </a:p>
        </p:txBody>
      </p:sp>
      <p:sp>
        <p:nvSpPr>
          <p:cNvPr id="130" name="Round Same Side Corner Rectangle 129"/>
          <p:cNvSpPr/>
          <p:nvPr/>
        </p:nvSpPr>
        <p:spPr>
          <a:xfrm rot="10800000" flipH="1">
            <a:off x="11605475" y="5274485"/>
            <a:ext cx="109710" cy="913697"/>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dirty="0">
              <a:solidFill>
                <a:srgbClr val="445469"/>
              </a:solidFill>
              <a:latin typeface="Lato Light"/>
            </a:endParaRPr>
          </a:p>
        </p:txBody>
      </p:sp>
      <p:sp>
        <p:nvSpPr>
          <p:cNvPr id="131" name="Round Same Side Corner Rectangle 130"/>
          <p:cNvSpPr/>
          <p:nvPr/>
        </p:nvSpPr>
        <p:spPr>
          <a:xfrm rot="10800000" flipH="1">
            <a:off x="11605475" y="11229020"/>
            <a:ext cx="109710" cy="913697"/>
          </a:xfrm>
          <a:prstGeom prst="round2SameRect">
            <a:avLst>
              <a:gd name="adj1" fmla="val 50000"/>
              <a:gd name="adj2"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dirty="0">
              <a:solidFill>
                <a:srgbClr val="445469"/>
              </a:solidFill>
              <a:latin typeface="Lato Light"/>
            </a:endParaRPr>
          </a:p>
        </p:txBody>
      </p:sp>
      <p:sp>
        <p:nvSpPr>
          <p:cNvPr id="132" name="Round Same Side Corner Rectangle 131"/>
          <p:cNvSpPr/>
          <p:nvPr/>
        </p:nvSpPr>
        <p:spPr>
          <a:xfrm rot="10800000" flipH="1">
            <a:off x="11605475" y="3269446"/>
            <a:ext cx="109710" cy="913697"/>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dirty="0">
              <a:solidFill>
                <a:srgbClr val="445469"/>
              </a:solidFill>
              <a:latin typeface="Lato Light"/>
            </a:endParaRPr>
          </a:p>
        </p:txBody>
      </p:sp>
      <p:sp>
        <p:nvSpPr>
          <p:cNvPr id="133" name="TextBox 132"/>
          <p:cNvSpPr txBox="1"/>
          <p:nvPr/>
        </p:nvSpPr>
        <p:spPr>
          <a:xfrm>
            <a:off x="11872888" y="7025809"/>
            <a:ext cx="7221587" cy="1329585"/>
          </a:xfrm>
          <a:prstGeom prst="rect">
            <a:avLst/>
          </a:prstGeom>
          <a:noFill/>
        </p:spPr>
        <p:txBody>
          <a:bodyPr wrap="square" lIns="219444" tIns="109723" rIns="219444" bIns="109723" rtlCol="0">
            <a:spAutoFit/>
          </a:bodyPr>
          <a:lstStyle/>
          <a:p>
            <a:pPr defTabSz="1828617"/>
            <a:r>
              <a:rPr lang="en-US" sz="2400" dirty="0">
                <a:ea typeface="Lato"/>
                <a:cs typeface="Lato Light"/>
              </a:rPr>
              <a:t>Lorem Ipsum has two main statistical methodologies are used in data analysis which summarizes data.</a:t>
            </a:r>
          </a:p>
        </p:txBody>
      </p:sp>
      <p:sp>
        <p:nvSpPr>
          <p:cNvPr id="134" name="TextBox 133"/>
          <p:cNvSpPr txBox="1"/>
          <p:nvPr/>
        </p:nvSpPr>
        <p:spPr>
          <a:xfrm>
            <a:off x="11872888" y="9024514"/>
            <a:ext cx="7221586" cy="1329585"/>
          </a:xfrm>
          <a:prstGeom prst="rect">
            <a:avLst/>
          </a:prstGeom>
          <a:noFill/>
        </p:spPr>
        <p:txBody>
          <a:bodyPr wrap="square" lIns="219444" tIns="109723" rIns="219444" bIns="109723" rtlCol="0">
            <a:spAutoFit/>
          </a:bodyPr>
          <a:lstStyle/>
          <a:p>
            <a:pPr defTabSz="1828617"/>
            <a:r>
              <a:rPr lang="en-US" sz="2400" dirty="0">
                <a:ea typeface="Lato"/>
                <a:cs typeface="Lato Light"/>
              </a:rPr>
              <a:t>Lorem Ipsum has two main statistical methodologies are used in data analysis which summarizes data.</a:t>
            </a:r>
          </a:p>
        </p:txBody>
      </p:sp>
      <p:sp>
        <p:nvSpPr>
          <p:cNvPr id="135" name="Round Same Side Corner Rectangle 134"/>
          <p:cNvSpPr/>
          <p:nvPr/>
        </p:nvSpPr>
        <p:spPr>
          <a:xfrm rot="10800000" flipH="1">
            <a:off x="11605475" y="7241058"/>
            <a:ext cx="109710" cy="913697"/>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dirty="0">
              <a:solidFill>
                <a:srgbClr val="445469"/>
              </a:solidFill>
              <a:latin typeface="Lato Light"/>
            </a:endParaRPr>
          </a:p>
        </p:txBody>
      </p:sp>
      <p:sp>
        <p:nvSpPr>
          <p:cNvPr id="136" name="Round Same Side Corner Rectangle 135"/>
          <p:cNvSpPr/>
          <p:nvPr/>
        </p:nvSpPr>
        <p:spPr>
          <a:xfrm rot="10800000" flipH="1">
            <a:off x="11605475" y="9231450"/>
            <a:ext cx="109710" cy="913697"/>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44" tIns="109723" rIns="219444" bIns="109723" rtlCol="0" anchor="ctr"/>
          <a:lstStyle/>
          <a:p>
            <a:pPr algn="ctr" defTabSz="1828617"/>
            <a:endParaRPr lang="bg-BG" sz="3600" dirty="0">
              <a:solidFill>
                <a:srgbClr val="445469"/>
              </a:solidFill>
              <a:latin typeface="Lato Light"/>
            </a:endParaRPr>
          </a:p>
        </p:txBody>
      </p:sp>
      <p:sp>
        <p:nvSpPr>
          <p:cNvPr id="2" name="Title 1">
            <a:extLst>
              <a:ext uri="{FF2B5EF4-FFF2-40B4-BE49-F238E27FC236}">
                <a16:creationId xmlns:a16="http://schemas.microsoft.com/office/drawing/2014/main" id="{BA6446F8-17BA-4A61-B702-5DC7E72015F1}"/>
              </a:ext>
            </a:extLst>
          </p:cNvPr>
          <p:cNvSpPr>
            <a:spLocks noGrp="1"/>
          </p:cNvSpPr>
          <p:nvPr>
            <p:ph type="title"/>
          </p:nvPr>
        </p:nvSpPr>
        <p:spPr/>
        <p:txBody>
          <a:bodyPr/>
          <a:lstStyle/>
          <a:p>
            <a:r>
              <a:rPr lang="en-US" sz="6600" dirty="0">
                <a:cs typeface="Lato Regular" charset="0"/>
              </a:rPr>
              <a:t>PROCESS DIAGRAM</a:t>
            </a:r>
            <a:br>
              <a:rPr lang="en-US" sz="9600" b="1" dirty="0">
                <a:solidFill>
                  <a:srgbClr val="445469"/>
                </a:solidFill>
                <a:latin typeface="Lato Regular" charset="0"/>
                <a:cs typeface="Lato Regular" charset="0"/>
              </a:rPr>
            </a:br>
            <a:endParaRPr lang="en-US" dirty="0"/>
          </a:p>
        </p:txBody>
      </p:sp>
    </p:spTree>
    <p:extLst>
      <p:ext uri="{BB962C8B-B14F-4D97-AF65-F5344CB8AC3E}">
        <p14:creationId xmlns:p14="http://schemas.microsoft.com/office/powerpoint/2010/main" val="425739980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5123332" y="6231902"/>
            <a:ext cx="14475307" cy="2832942"/>
            <a:chOff x="3832247" y="3042087"/>
            <a:chExt cx="14473632" cy="2832614"/>
          </a:xfrm>
        </p:grpSpPr>
        <p:sp>
          <p:nvSpPr>
            <p:cNvPr id="65" name="Freeform 33"/>
            <p:cNvSpPr>
              <a:spLocks noChangeArrowheads="1"/>
            </p:cNvSpPr>
            <p:nvPr/>
          </p:nvSpPr>
          <p:spPr bwMode="auto">
            <a:xfrm>
              <a:off x="3832247" y="3042087"/>
              <a:ext cx="14083449" cy="2602511"/>
            </a:xfrm>
            <a:custGeom>
              <a:avLst/>
              <a:gdLst>
                <a:gd name="T0" fmla="*/ 19388 w 19389"/>
                <a:gd name="T1" fmla="*/ 0 h 4338"/>
                <a:gd name="T2" fmla="*/ 19388 w 19389"/>
                <a:gd name="T3" fmla="*/ 4337 h 4338"/>
                <a:gd name="T4" fmla="*/ 0 w 19389"/>
                <a:gd name="T5" fmla="*/ 4337 h 4338"/>
                <a:gd name="T6" fmla="*/ 0 w 19389"/>
                <a:gd name="T7" fmla="*/ 0 h 4338"/>
                <a:gd name="T8" fmla="*/ 19388 w 19389"/>
                <a:gd name="T9" fmla="*/ 0 h 4338"/>
              </a:gdLst>
              <a:ahLst/>
              <a:cxnLst>
                <a:cxn ang="0">
                  <a:pos x="T0" y="T1"/>
                </a:cxn>
                <a:cxn ang="0">
                  <a:pos x="T2" y="T3"/>
                </a:cxn>
                <a:cxn ang="0">
                  <a:pos x="T4" y="T5"/>
                </a:cxn>
                <a:cxn ang="0">
                  <a:pos x="T6" y="T7"/>
                </a:cxn>
                <a:cxn ang="0">
                  <a:pos x="T8" y="T9"/>
                </a:cxn>
              </a:cxnLst>
              <a:rect l="0" t="0" r="r" b="b"/>
              <a:pathLst>
                <a:path w="19389" h="4338">
                  <a:moveTo>
                    <a:pt x="19388" y="0"/>
                  </a:moveTo>
                  <a:lnTo>
                    <a:pt x="19388" y="4337"/>
                  </a:lnTo>
                  <a:lnTo>
                    <a:pt x="0" y="4337"/>
                  </a:lnTo>
                  <a:lnTo>
                    <a:pt x="0" y="0"/>
                  </a:lnTo>
                  <a:lnTo>
                    <a:pt x="19388" y="0"/>
                  </a:lnTo>
                </a:path>
              </a:pathLst>
            </a:custGeom>
            <a:solidFill>
              <a:schemeClr val="accent2"/>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66" name="Freeform 34"/>
            <p:cNvSpPr>
              <a:spLocks noChangeArrowheads="1"/>
            </p:cNvSpPr>
            <p:nvPr/>
          </p:nvSpPr>
          <p:spPr bwMode="auto">
            <a:xfrm>
              <a:off x="14805580" y="3573700"/>
              <a:ext cx="3231770" cy="2301001"/>
            </a:xfrm>
            <a:custGeom>
              <a:avLst/>
              <a:gdLst>
                <a:gd name="T0" fmla="*/ 5389 w 5390"/>
                <a:gd name="T1" fmla="*/ 0 h 3837"/>
                <a:gd name="T2" fmla="*/ 2036 w 5390"/>
                <a:gd name="T3" fmla="*/ 0 h 3837"/>
                <a:gd name="T4" fmla="*/ 0 w 5390"/>
                <a:gd name="T5" fmla="*/ 3836 h 3837"/>
                <a:gd name="T6" fmla="*/ 5389 w 5390"/>
                <a:gd name="T7" fmla="*/ 3836 h 3837"/>
                <a:gd name="T8" fmla="*/ 5389 w 5390"/>
                <a:gd name="T9" fmla="*/ 0 h 3837"/>
              </a:gdLst>
              <a:ahLst/>
              <a:cxnLst>
                <a:cxn ang="0">
                  <a:pos x="T0" y="T1"/>
                </a:cxn>
                <a:cxn ang="0">
                  <a:pos x="T2" y="T3"/>
                </a:cxn>
                <a:cxn ang="0">
                  <a:pos x="T4" y="T5"/>
                </a:cxn>
                <a:cxn ang="0">
                  <a:pos x="T6" y="T7"/>
                </a:cxn>
                <a:cxn ang="0">
                  <a:pos x="T8" y="T9"/>
                </a:cxn>
              </a:cxnLst>
              <a:rect l="0" t="0" r="r" b="b"/>
              <a:pathLst>
                <a:path w="5390" h="3837">
                  <a:moveTo>
                    <a:pt x="5389" y="0"/>
                  </a:moveTo>
                  <a:lnTo>
                    <a:pt x="2036" y="0"/>
                  </a:lnTo>
                  <a:lnTo>
                    <a:pt x="0" y="3836"/>
                  </a:lnTo>
                  <a:lnTo>
                    <a:pt x="5389" y="3836"/>
                  </a:lnTo>
                  <a:lnTo>
                    <a:pt x="5389" y="0"/>
                  </a:lnTo>
                </a:path>
              </a:pathLst>
            </a:custGeom>
            <a:solidFill>
              <a:schemeClr val="bg1"/>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67" name="Freeform 35"/>
            <p:cNvSpPr>
              <a:spLocks noChangeArrowheads="1"/>
            </p:cNvSpPr>
            <p:nvPr/>
          </p:nvSpPr>
          <p:spPr bwMode="auto">
            <a:xfrm>
              <a:off x="5205478" y="3917526"/>
              <a:ext cx="904473" cy="843700"/>
            </a:xfrm>
            <a:custGeom>
              <a:avLst/>
              <a:gdLst>
                <a:gd name="T0" fmla="*/ 29 w 1506"/>
                <a:gd name="T1" fmla="*/ 1404 h 1405"/>
                <a:gd name="T2" fmla="*/ 29 w 1506"/>
                <a:gd name="T3" fmla="*/ 1404 h 1405"/>
                <a:gd name="T4" fmla="*/ 47 w 1506"/>
                <a:gd name="T5" fmla="*/ 1061 h 1405"/>
                <a:gd name="T6" fmla="*/ 277 w 1506"/>
                <a:gd name="T7" fmla="*/ 890 h 1405"/>
                <a:gd name="T8" fmla="*/ 525 w 1506"/>
                <a:gd name="T9" fmla="*/ 790 h 1405"/>
                <a:gd name="T10" fmla="*/ 602 w 1506"/>
                <a:gd name="T11" fmla="*/ 743 h 1405"/>
                <a:gd name="T12" fmla="*/ 519 w 1506"/>
                <a:gd name="T13" fmla="*/ 508 h 1405"/>
                <a:gd name="T14" fmla="*/ 490 w 1506"/>
                <a:gd name="T15" fmla="*/ 478 h 1405"/>
                <a:gd name="T16" fmla="*/ 490 w 1506"/>
                <a:gd name="T17" fmla="*/ 330 h 1405"/>
                <a:gd name="T18" fmla="*/ 502 w 1506"/>
                <a:gd name="T19" fmla="*/ 301 h 1405"/>
                <a:gd name="T20" fmla="*/ 584 w 1506"/>
                <a:gd name="T21" fmla="*/ 88 h 1405"/>
                <a:gd name="T22" fmla="*/ 543 w 1506"/>
                <a:gd name="T23" fmla="*/ 35 h 1405"/>
                <a:gd name="T24" fmla="*/ 626 w 1506"/>
                <a:gd name="T25" fmla="*/ 47 h 1405"/>
                <a:gd name="T26" fmla="*/ 637 w 1506"/>
                <a:gd name="T27" fmla="*/ 0 h 1405"/>
                <a:gd name="T28" fmla="*/ 673 w 1506"/>
                <a:gd name="T29" fmla="*/ 30 h 1405"/>
                <a:gd name="T30" fmla="*/ 850 w 1506"/>
                <a:gd name="T31" fmla="*/ 18 h 1405"/>
                <a:gd name="T32" fmla="*/ 968 w 1506"/>
                <a:gd name="T33" fmla="*/ 65 h 1405"/>
                <a:gd name="T34" fmla="*/ 1056 w 1506"/>
                <a:gd name="T35" fmla="*/ 177 h 1405"/>
                <a:gd name="T36" fmla="*/ 1068 w 1506"/>
                <a:gd name="T37" fmla="*/ 348 h 1405"/>
                <a:gd name="T38" fmla="*/ 1080 w 1506"/>
                <a:gd name="T39" fmla="*/ 407 h 1405"/>
                <a:gd name="T40" fmla="*/ 1039 w 1506"/>
                <a:gd name="T41" fmla="*/ 513 h 1405"/>
                <a:gd name="T42" fmla="*/ 1015 w 1506"/>
                <a:gd name="T43" fmla="*/ 525 h 1405"/>
                <a:gd name="T44" fmla="*/ 974 w 1506"/>
                <a:gd name="T45" fmla="*/ 673 h 1405"/>
                <a:gd name="T46" fmla="*/ 1003 w 1506"/>
                <a:gd name="T47" fmla="*/ 760 h 1405"/>
                <a:gd name="T48" fmla="*/ 1092 w 1506"/>
                <a:gd name="T49" fmla="*/ 843 h 1405"/>
                <a:gd name="T50" fmla="*/ 1316 w 1506"/>
                <a:gd name="T51" fmla="*/ 925 h 1405"/>
                <a:gd name="T52" fmla="*/ 1440 w 1506"/>
                <a:gd name="T53" fmla="*/ 1073 h 1405"/>
                <a:gd name="T54" fmla="*/ 1505 w 1506"/>
                <a:gd name="T55" fmla="*/ 1404 h 1405"/>
                <a:gd name="T56" fmla="*/ 29 w 1506"/>
                <a:gd name="T57" fmla="*/ 1404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6" h="1405">
                  <a:moveTo>
                    <a:pt x="29" y="1404"/>
                  </a:moveTo>
                  <a:lnTo>
                    <a:pt x="29" y="1404"/>
                  </a:lnTo>
                  <a:cubicBezTo>
                    <a:pt x="29" y="1404"/>
                    <a:pt x="0" y="1191"/>
                    <a:pt x="47" y="1061"/>
                  </a:cubicBezTo>
                  <a:cubicBezTo>
                    <a:pt x="94" y="937"/>
                    <a:pt x="130" y="908"/>
                    <a:pt x="277" y="890"/>
                  </a:cubicBezTo>
                  <a:cubicBezTo>
                    <a:pt x="425" y="867"/>
                    <a:pt x="507" y="808"/>
                    <a:pt x="525" y="790"/>
                  </a:cubicBezTo>
                  <a:cubicBezTo>
                    <a:pt x="549" y="772"/>
                    <a:pt x="578" y="748"/>
                    <a:pt x="602" y="743"/>
                  </a:cubicBezTo>
                  <a:cubicBezTo>
                    <a:pt x="602" y="743"/>
                    <a:pt x="596" y="596"/>
                    <a:pt x="519" y="508"/>
                  </a:cubicBezTo>
                  <a:cubicBezTo>
                    <a:pt x="519" y="508"/>
                    <a:pt x="496" y="496"/>
                    <a:pt x="490" y="478"/>
                  </a:cubicBezTo>
                  <a:cubicBezTo>
                    <a:pt x="484" y="454"/>
                    <a:pt x="472" y="366"/>
                    <a:pt x="490" y="330"/>
                  </a:cubicBezTo>
                  <a:cubicBezTo>
                    <a:pt x="490" y="330"/>
                    <a:pt x="507" y="313"/>
                    <a:pt x="502" y="301"/>
                  </a:cubicBezTo>
                  <a:cubicBezTo>
                    <a:pt x="502" y="289"/>
                    <a:pt x="484" y="183"/>
                    <a:pt x="584" y="88"/>
                  </a:cubicBezTo>
                  <a:cubicBezTo>
                    <a:pt x="584" y="88"/>
                    <a:pt x="614" y="47"/>
                    <a:pt x="543" y="35"/>
                  </a:cubicBezTo>
                  <a:cubicBezTo>
                    <a:pt x="543" y="35"/>
                    <a:pt x="578" y="18"/>
                    <a:pt x="626" y="47"/>
                  </a:cubicBezTo>
                  <a:cubicBezTo>
                    <a:pt x="626" y="47"/>
                    <a:pt x="602" y="18"/>
                    <a:pt x="637" y="0"/>
                  </a:cubicBezTo>
                  <a:cubicBezTo>
                    <a:pt x="637" y="0"/>
                    <a:pt x="620" y="47"/>
                    <a:pt x="673" y="30"/>
                  </a:cubicBezTo>
                  <a:cubicBezTo>
                    <a:pt x="726" y="18"/>
                    <a:pt x="797" y="0"/>
                    <a:pt x="850" y="18"/>
                  </a:cubicBezTo>
                  <a:cubicBezTo>
                    <a:pt x="897" y="35"/>
                    <a:pt x="909" y="65"/>
                    <a:pt x="968" y="65"/>
                  </a:cubicBezTo>
                  <a:cubicBezTo>
                    <a:pt x="1033" y="71"/>
                    <a:pt x="1056" y="148"/>
                    <a:pt x="1056" y="177"/>
                  </a:cubicBezTo>
                  <a:cubicBezTo>
                    <a:pt x="1056" y="207"/>
                    <a:pt x="1056" y="330"/>
                    <a:pt x="1068" y="348"/>
                  </a:cubicBezTo>
                  <a:cubicBezTo>
                    <a:pt x="1080" y="366"/>
                    <a:pt x="1080" y="378"/>
                    <a:pt x="1080" y="407"/>
                  </a:cubicBezTo>
                  <a:cubicBezTo>
                    <a:pt x="1074" y="431"/>
                    <a:pt x="1050" y="508"/>
                    <a:pt x="1039" y="513"/>
                  </a:cubicBezTo>
                  <a:cubicBezTo>
                    <a:pt x="1027" y="513"/>
                    <a:pt x="1015" y="525"/>
                    <a:pt x="1015" y="525"/>
                  </a:cubicBezTo>
                  <a:cubicBezTo>
                    <a:pt x="1009" y="531"/>
                    <a:pt x="974" y="637"/>
                    <a:pt x="974" y="673"/>
                  </a:cubicBezTo>
                  <a:cubicBezTo>
                    <a:pt x="974" y="708"/>
                    <a:pt x="974" y="754"/>
                    <a:pt x="1003" y="760"/>
                  </a:cubicBezTo>
                  <a:cubicBezTo>
                    <a:pt x="1033" y="772"/>
                    <a:pt x="1074" y="819"/>
                    <a:pt x="1092" y="843"/>
                  </a:cubicBezTo>
                  <a:cubicBezTo>
                    <a:pt x="1115" y="867"/>
                    <a:pt x="1251" y="902"/>
                    <a:pt x="1316" y="925"/>
                  </a:cubicBezTo>
                  <a:cubicBezTo>
                    <a:pt x="1375" y="955"/>
                    <a:pt x="1405" y="955"/>
                    <a:pt x="1440" y="1073"/>
                  </a:cubicBezTo>
                  <a:cubicBezTo>
                    <a:pt x="1475" y="1191"/>
                    <a:pt x="1505" y="1315"/>
                    <a:pt x="1505" y="1404"/>
                  </a:cubicBezTo>
                  <a:lnTo>
                    <a:pt x="29" y="1404"/>
                  </a:lnTo>
                </a:path>
              </a:pathLst>
            </a:custGeom>
            <a:solidFill>
              <a:srgbClr val="FFFFFF"/>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221" name="Freeform 169"/>
            <p:cNvSpPr>
              <a:spLocks noChangeArrowheads="1"/>
            </p:cNvSpPr>
            <p:nvPr/>
          </p:nvSpPr>
          <p:spPr bwMode="auto">
            <a:xfrm>
              <a:off x="7178391" y="4062991"/>
              <a:ext cx="364963" cy="595087"/>
            </a:xfrm>
            <a:custGeom>
              <a:avLst/>
              <a:gdLst>
                <a:gd name="T0" fmla="*/ 53 w 609"/>
                <a:gd name="T1" fmla="*/ 808 h 992"/>
                <a:gd name="T2" fmla="*/ 53 w 609"/>
                <a:gd name="T3" fmla="*/ 808 h 992"/>
                <a:gd name="T4" fmla="*/ 396 w 609"/>
                <a:gd name="T5" fmla="*/ 495 h 992"/>
                <a:gd name="T6" fmla="*/ 48 w 609"/>
                <a:gd name="T7" fmla="*/ 189 h 992"/>
                <a:gd name="T8" fmla="*/ 30 w 609"/>
                <a:gd name="T9" fmla="*/ 53 h 992"/>
                <a:gd name="T10" fmla="*/ 136 w 609"/>
                <a:gd name="T11" fmla="*/ 29 h 992"/>
                <a:gd name="T12" fmla="*/ 573 w 609"/>
                <a:gd name="T13" fmla="*/ 413 h 992"/>
                <a:gd name="T14" fmla="*/ 608 w 609"/>
                <a:gd name="T15" fmla="*/ 489 h 992"/>
                <a:gd name="T16" fmla="*/ 579 w 609"/>
                <a:gd name="T17" fmla="*/ 571 h 992"/>
                <a:gd name="T18" fmla="*/ 148 w 609"/>
                <a:gd name="T19" fmla="*/ 961 h 992"/>
                <a:gd name="T20" fmla="*/ 36 w 609"/>
                <a:gd name="T21" fmla="*/ 943 h 992"/>
                <a:gd name="T22" fmla="*/ 53 w 609"/>
                <a:gd name="T23" fmla="*/ 808 h 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9" h="992">
                  <a:moveTo>
                    <a:pt x="53" y="808"/>
                  </a:moveTo>
                  <a:lnTo>
                    <a:pt x="53" y="808"/>
                  </a:lnTo>
                  <a:cubicBezTo>
                    <a:pt x="396" y="495"/>
                    <a:pt x="396" y="495"/>
                    <a:pt x="396" y="495"/>
                  </a:cubicBezTo>
                  <a:cubicBezTo>
                    <a:pt x="48" y="189"/>
                    <a:pt x="48" y="189"/>
                    <a:pt x="48" y="189"/>
                  </a:cubicBezTo>
                  <a:cubicBezTo>
                    <a:pt x="12" y="159"/>
                    <a:pt x="0" y="94"/>
                    <a:pt x="30" y="53"/>
                  </a:cubicBezTo>
                  <a:cubicBezTo>
                    <a:pt x="53" y="12"/>
                    <a:pt x="101" y="0"/>
                    <a:pt x="136" y="29"/>
                  </a:cubicBezTo>
                  <a:cubicBezTo>
                    <a:pt x="573" y="413"/>
                    <a:pt x="573" y="413"/>
                    <a:pt x="573" y="413"/>
                  </a:cubicBezTo>
                  <a:cubicBezTo>
                    <a:pt x="596" y="431"/>
                    <a:pt x="608" y="460"/>
                    <a:pt x="608" y="489"/>
                  </a:cubicBezTo>
                  <a:cubicBezTo>
                    <a:pt x="608" y="524"/>
                    <a:pt x="596" y="548"/>
                    <a:pt x="579" y="571"/>
                  </a:cubicBezTo>
                  <a:cubicBezTo>
                    <a:pt x="148" y="961"/>
                    <a:pt x="148" y="961"/>
                    <a:pt x="148" y="961"/>
                  </a:cubicBezTo>
                  <a:cubicBezTo>
                    <a:pt x="113" y="991"/>
                    <a:pt x="65" y="985"/>
                    <a:pt x="36" y="943"/>
                  </a:cubicBezTo>
                  <a:cubicBezTo>
                    <a:pt x="12" y="896"/>
                    <a:pt x="18" y="837"/>
                    <a:pt x="53" y="808"/>
                  </a:cubicBezTo>
                </a:path>
              </a:pathLst>
            </a:custGeom>
            <a:solidFill>
              <a:srgbClr val="FFFFFF"/>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254" name="TextBox 253"/>
            <p:cNvSpPr txBox="1"/>
            <p:nvPr/>
          </p:nvSpPr>
          <p:spPr>
            <a:xfrm>
              <a:off x="7937182" y="3517012"/>
              <a:ext cx="7046638" cy="1410982"/>
            </a:xfrm>
            <a:prstGeom prst="rect">
              <a:avLst/>
            </a:prstGeom>
            <a:noFill/>
          </p:spPr>
          <p:txBody>
            <a:bodyPr wrap="square" lIns="219444" tIns="109723" rIns="219444" bIns="109723" rtlCol="0">
              <a:spAutoFit/>
            </a:bodyPr>
            <a:lstStyle/>
            <a:p>
              <a:pPr defTabSz="1828617">
                <a:lnSpc>
                  <a:spcPct val="110000"/>
                </a:lnSpc>
              </a:pPr>
              <a:r>
                <a:rPr lang="en-US" sz="2400" dirty="0">
                  <a:solidFill>
                    <a:prstClr val="white"/>
                  </a:solidFill>
                  <a:cs typeface="Lato Light"/>
                </a:rPr>
                <a:t>Creativity is the key to success in the great and </a:t>
              </a:r>
              <a:r>
                <a:rPr lang="en-US" sz="2400">
                  <a:solidFill>
                    <a:prstClr val="white"/>
                  </a:solidFill>
                  <a:cs typeface="Lato Light"/>
                </a:rPr>
                <a:t>primary education </a:t>
              </a:r>
              <a:r>
                <a:rPr lang="en-US" sz="2400" dirty="0">
                  <a:solidFill>
                    <a:prstClr val="white"/>
                  </a:solidFill>
                  <a:ea typeface="Lato"/>
                  <a:cs typeface="Lato Light"/>
                </a:rPr>
                <a:t>Lorem Ipsum has two main statistical methodologies.</a:t>
              </a:r>
              <a:endParaRPr lang="en-US" sz="2400" dirty="0">
                <a:solidFill>
                  <a:prstClr val="white"/>
                </a:solidFill>
                <a:cs typeface="Lato Light"/>
              </a:endParaRPr>
            </a:p>
          </p:txBody>
        </p:sp>
        <p:sp>
          <p:nvSpPr>
            <p:cNvPr id="256" name="TextBox 255"/>
            <p:cNvSpPr txBox="1"/>
            <p:nvPr/>
          </p:nvSpPr>
          <p:spPr>
            <a:xfrm>
              <a:off x="16367464" y="3466336"/>
              <a:ext cx="1938415" cy="1661787"/>
            </a:xfrm>
            <a:prstGeom prst="rect">
              <a:avLst/>
            </a:prstGeom>
            <a:noFill/>
          </p:spPr>
          <p:txBody>
            <a:bodyPr wrap="none" lIns="182864" tIns="91433" rIns="182864" bIns="91433" rtlCol="0">
              <a:spAutoFit/>
            </a:bodyPr>
            <a:lstStyle/>
            <a:p>
              <a:pPr algn="r" defTabSz="1828617"/>
              <a:r>
                <a:rPr lang="en-US" sz="9600" b="1">
                  <a:solidFill>
                    <a:prstClr val="white">
                      <a:lumMod val="75000"/>
                    </a:prstClr>
                  </a:solidFill>
                  <a:cs typeface="Arial"/>
                </a:rPr>
                <a:t>02</a:t>
              </a:r>
              <a:endParaRPr lang="id-ID" sz="9600" b="1" dirty="0">
                <a:solidFill>
                  <a:prstClr val="white">
                    <a:lumMod val="75000"/>
                  </a:prstClr>
                </a:solidFill>
                <a:cs typeface="Arial"/>
              </a:endParaRPr>
            </a:p>
          </p:txBody>
        </p:sp>
        <p:sp>
          <p:nvSpPr>
            <p:cNvPr id="257" name="TextBox 256"/>
            <p:cNvSpPr txBox="1"/>
            <p:nvPr/>
          </p:nvSpPr>
          <p:spPr>
            <a:xfrm>
              <a:off x="15129097" y="4922326"/>
              <a:ext cx="3098855" cy="738564"/>
            </a:xfrm>
            <a:prstGeom prst="rect">
              <a:avLst/>
            </a:prstGeom>
            <a:noFill/>
          </p:spPr>
          <p:txBody>
            <a:bodyPr wrap="none" lIns="182864" tIns="91433" rIns="182864" bIns="91433" rtlCol="0">
              <a:spAutoFit/>
            </a:bodyPr>
            <a:lstStyle/>
            <a:p>
              <a:pPr defTabSz="1828617"/>
              <a:r>
                <a:rPr lang="id-ID" sz="3600" b="1" dirty="0">
                  <a:solidFill>
                    <a:prstClr val="white">
                      <a:lumMod val="75000"/>
                    </a:prstClr>
                  </a:solidFill>
                </a:rPr>
                <a:t>YOUR TEXT</a:t>
              </a:r>
            </a:p>
          </p:txBody>
        </p:sp>
      </p:grpSp>
      <p:grpSp>
        <p:nvGrpSpPr>
          <p:cNvPr id="258" name="Group 257"/>
          <p:cNvGrpSpPr/>
          <p:nvPr/>
        </p:nvGrpSpPr>
        <p:grpSpPr>
          <a:xfrm>
            <a:off x="5123332" y="9064844"/>
            <a:ext cx="14475306" cy="2832942"/>
            <a:chOff x="3832247" y="3042087"/>
            <a:chExt cx="14473631" cy="2832614"/>
          </a:xfrm>
        </p:grpSpPr>
        <p:sp>
          <p:nvSpPr>
            <p:cNvPr id="259" name="Freeform 33"/>
            <p:cNvSpPr>
              <a:spLocks noChangeArrowheads="1"/>
            </p:cNvSpPr>
            <p:nvPr/>
          </p:nvSpPr>
          <p:spPr bwMode="auto">
            <a:xfrm>
              <a:off x="3832247" y="3042087"/>
              <a:ext cx="14083449" cy="2602511"/>
            </a:xfrm>
            <a:custGeom>
              <a:avLst/>
              <a:gdLst>
                <a:gd name="T0" fmla="*/ 19388 w 19389"/>
                <a:gd name="T1" fmla="*/ 0 h 4338"/>
                <a:gd name="T2" fmla="*/ 19388 w 19389"/>
                <a:gd name="T3" fmla="*/ 4337 h 4338"/>
                <a:gd name="T4" fmla="*/ 0 w 19389"/>
                <a:gd name="T5" fmla="*/ 4337 h 4338"/>
                <a:gd name="T6" fmla="*/ 0 w 19389"/>
                <a:gd name="T7" fmla="*/ 0 h 4338"/>
                <a:gd name="T8" fmla="*/ 19388 w 19389"/>
                <a:gd name="T9" fmla="*/ 0 h 4338"/>
              </a:gdLst>
              <a:ahLst/>
              <a:cxnLst>
                <a:cxn ang="0">
                  <a:pos x="T0" y="T1"/>
                </a:cxn>
                <a:cxn ang="0">
                  <a:pos x="T2" y="T3"/>
                </a:cxn>
                <a:cxn ang="0">
                  <a:pos x="T4" y="T5"/>
                </a:cxn>
                <a:cxn ang="0">
                  <a:pos x="T6" y="T7"/>
                </a:cxn>
                <a:cxn ang="0">
                  <a:pos x="T8" y="T9"/>
                </a:cxn>
              </a:cxnLst>
              <a:rect l="0" t="0" r="r" b="b"/>
              <a:pathLst>
                <a:path w="19389" h="4338">
                  <a:moveTo>
                    <a:pt x="19388" y="0"/>
                  </a:moveTo>
                  <a:lnTo>
                    <a:pt x="19388" y="4337"/>
                  </a:lnTo>
                  <a:lnTo>
                    <a:pt x="0" y="4337"/>
                  </a:lnTo>
                  <a:lnTo>
                    <a:pt x="0" y="0"/>
                  </a:lnTo>
                  <a:lnTo>
                    <a:pt x="19388" y="0"/>
                  </a:lnTo>
                </a:path>
              </a:pathLst>
            </a:custGeom>
            <a:solidFill>
              <a:schemeClr val="accent3"/>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260" name="Freeform 34"/>
            <p:cNvSpPr>
              <a:spLocks noChangeArrowheads="1"/>
            </p:cNvSpPr>
            <p:nvPr/>
          </p:nvSpPr>
          <p:spPr bwMode="auto">
            <a:xfrm>
              <a:off x="14805580" y="3573700"/>
              <a:ext cx="3231770" cy="2301001"/>
            </a:xfrm>
            <a:custGeom>
              <a:avLst/>
              <a:gdLst>
                <a:gd name="T0" fmla="*/ 5389 w 5390"/>
                <a:gd name="T1" fmla="*/ 0 h 3837"/>
                <a:gd name="T2" fmla="*/ 2036 w 5390"/>
                <a:gd name="T3" fmla="*/ 0 h 3837"/>
                <a:gd name="T4" fmla="*/ 0 w 5390"/>
                <a:gd name="T5" fmla="*/ 3836 h 3837"/>
                <a:gd name="T6" fmla="*/ 5389 w 5390"/>
                <a:gd name="T7" fmla="*/ 3836 h 3837"/>
                <a:gd name="T8" fmla="*/ 5389 w 5390"/>
                <a:gd name="T9" fmla="*/ 0 h 3837"/>
              </a:gdLst>
              <a:ahLst/>
              <a:cxnLst>
                <a:cxn ang="0">
                  <a:pos x="T0" y="T1"/>
                </a:cxn>
                <a:cxn ang="0">
                  <a:pos x="T2" y="T3"/>
                </a:cxn>
                <a:cxn ang="0">
                  <a:pos x="T4" y="T5"/>
                </a:cxn>
                <a:cxn ang="0">
                  <a:pos x="T6" y="T7"/>
                </a:cxn>
                <a:cxn ang="0">
                  <a:pos x="T8" y="T9"/>
                </a:cxn>
              </a:cxnLst>
              <a:rect l="0" t="0" r="r" b="b"/>
              <a:pathLst>
                <a:path w="5390" h="3837">
                  <a:moveTo>
                    <a:pt x="5389" y="0"/>
                  </a:moveTo>
                  <a:lnTo>
                    <a:pt x="2036" y="0"/>
                  </a:lnTo>
                  <a:lnTo>
                    <a:pt x="0" y="3836"/>
                  </a:lnTo>
                  <a:lnTo>
                    <a:pt x="5389" y="3836"/>
                  </a:lnTo>
                  <a:lnTo>
                    <a:pt x="5389" y="0"/>
                  </a:lnTo>
                </a:path>
              </a:pathLst>
            </a:custGeom>
            <a:solidFill>
              <a:schemeClr val="bg1"/>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261" name="Freeform 35"/>
            <p:cNvSpPr>
              <a:spLocks noChangeArrowheads="1"/>
            </p:cNvSpPr>
            <p:nvPr/>
          </p:nvSpPr>
          <p:spPr bwMode="auto">
            <a:xfrm>
              <a:off x="5205478" y="3917526"/>
              <a:ext cx="904473" cy="843700"/>
            </a:xfrm>
            <a:custGeom>
              <a:avLst/>
              <a:gdLst>
                <a:gd name="T0" fmla="*/ 29 w 1506"/>
                <a:gd name="T1" fmla="*/ 1404 h 1405"/>
                <a:gd name="T2" fmla="*/ 29 w 1506"/>
                <a:gd name="T3" fmla="*/ 1404 h 1405"/>
                <a:gd name="T4" fmla="*/ 47 w 1506"/>
                <a:gd name="T5" fmla="*/ 1061 h 1405"/>
                <a:gd name="T6" fmla="*/ 277 w 1506"/>
                <a:gd name="T7" fmla="*/ 890 h 1405"/>
                <a:gd name="T8" fmla="*/ 525 w 1506"/>
                <a:gd name="T9" fmla="*/ 790 h 1405"/>
                <a:gd name="T10" fmla="*/ 602 w 1506"/>
                <a:gd name="T11" fmla="*/ 743 h 1405"/>
                <a:gd name="T12" fmla="*/ 519 w 1506"/>
                <a:gd name="T13" fmla="*/ 508 h 1405"/>
                <a:gd name="T14" fmla="*/ 490 w 1506"/>
                <a:gd name="T15" fmla="*/ 478 h 1405"/>
                <a:gd name="T16" fmla="*/ 490 w 1506"/>
                <a:gd name="T17" fmla="*/ 330 h 1405"/>
                <a:gd name="T18" fmla="*/ 502 w 1506"/>
                <a:gd name="T19" fmla="*/ 301 h 1405"/>
                <a:gd name="T20" fmla="*/ 584 w 1506"/>
                <a:gd name="T21" fmla="*/ 88 h 1405"/>
                <a:gd name="T22" fmla="*/ 543 w 1506"/>
                <a:gd name="T23" fmla="*/ 35 h 1405"/>
                <a:gd name="T24" fmla="*/ 626 w 1506"/>
                <a:gd name="T25" fmla="*/ 47 h 1405"/>
                <a:gd name="T26" fmla="*/ 637 w 1506"/>
                <a:gd name="T27" fmla="*/ 0 h 1405"/>
                <a:gd name="T28" fmla="*/ 673 w 1506"/>
                <a:gd name="T29" fmla="*/ 30 h 1405"/>
                <a:gd name="T30" fmla="*/ 850 w 1506"/>
                <a:gd name="T31" fmla="*/ 18 h 1405"/>
                <a:gd name="T32" fmla="*/ 968 w 1506"/>
                <a:gd name="T33" fmla="*/ 65 h 1405"/>
                <a:gd name="T34" fmla="*/ 1056 w 1506"/>
                <a:gd name="T35" fmla="*/ 177 h 1405"/>
                <a:gd name="T36" fmla="*/ 1068 w 1506"/>
                <a:gd name="T37" fmla="*/ 348 h 1405"/>
                <a:gd name="T38" fmla="*/ 1080 w 1506"/>
                <a:gd name="T39" fmla="*/ 407 h 1405"/>
                <a:gd name="T40" fmla="*/ 1039 w 1506"/>
                <a:gd name="T41" fmla="*/ 513 h 1405"/>
                <a:gd name="T42" fmla="*/ 1015 w 1506"/>
                <a:gd name="T43" fmla="*/ 525 h 1405"/>
                <a:gd name="T44" fmla="*/ 974 w 1506"/>
                <a:gd name="T45" fmla="*/ 673 h 1405"/>
                <a:gd name="T46" fmla="*/ 1003 w 1506"/>
                <a:gd name="T47" fmla="*/ 760 h 1405"/>
                <a:gd name="T48" fmla="*/ 1092 w 1506"/>
                <a:gd name="T49" fmla="*/ 843 h 1405"/>
                <a:gd name="T50" fmla="*/ 1316 w 1506"/>
                <a:gd name="T51" fmla="*/ 925 h 1405"/>
                <a:gd name="T52" fmla="*/ 1440 w 1506"/>
                <a:gd name="T53" fmla="*/ 1073 h 1405"/>
                <a:gd name="T54" fmla="*/ 1505 w 1506"/>
                <a:gd name="T55" fmla="*/ 1404 h 1405"/>
                <a:gd name="T56" fmla="*/ 29 w 1506"/>
                <a:gd name="T57" fmla="*/ 1404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6" h="1405">
                  <a:moveTo>
                    <a:pt x="29" y="1404"/>
                  </a:moveTo>
                  <a:lnTo>
                    <a:pt x="29" y="1404"/>
                  </a:lnTo>
                  <a:cubicBezTo>
                    <a:pt x="29" y="1404"/>
                    <a:pt x="0" y="1191"/>
                    <a:pt x="47" y="1061"/>
                  </a:cubicBezTo>
                  <a:cubicBezTo>
                    <a:pt x="94" y="937"/>
                    <a:pt x="130" y="908"/>
                    <a:pt x="277" y="890"/>
                  </a:cubicBezTo>
                  <a:cubicBezTo>
                    <a:pt x="425" y="867"/>
                    <a:pt x="507" y="808"/>
                    <a:pt x="525" y="790"/>
                  </a:cubicBezTo>
                  <a:cubicBezTo>
                    <a:pt x="549" y="772"/>
                    <a:pt x="578" y="748"/>
                    <a:pt x="602" y="743"/>
                  </a:cubicBezTo>
                  <a:cubicBezTo>
                    <a:pt x="602" y="743"/>
                    <a:pt x="596" y="596"/>
                    <a:pt x="519" y="508"/>
                  </a:cubicBezTo>
                  <a:cubicBezTo>
                    <a:pt x="519" y="508"/>
                    <a:pt x="496" y="496"/>
                    <a:pt x="490" y="478"/>
                  </a:cubicBezTo>
                  <a:cubicBezTo>
                    <a:pt x="484" y="454"/>
                    <a:pt x="472" y="366"/>
                    <a:pt x="490" y="330"/>
                  </a:cubicBezTo>
                  <a:cubicBezTo>
                    <a:pt x="490" y="330"/>
                    <a:pt x="507" y="313"/>
                    <a:pt x="502" y="301"/>
                  </a:cubicBezTo>
                  <a:cubicBezTo>
                    <a:pt x="502" y="289"/>
                    <a:pt x="484" y="183"/>
                    <a:pt x="584" y="88"/>
                  </a:cubicBezTo>
                  <a:cubicBezTo>
                    <a:pt x="584" y="88"/>
                    <a:pt x="614" y="47"/>
                    <a:pt x="543" y="35"/>
                  </a:cubicBezTo>
                  <a:cubicBezTo>
                    <a:pt x="543" y="35"/>
                    <a:pt x="578" y="18"/>
                    <a:pt x="626" y="47"/>
                  </a:cubicBezTo>
                  <a:cubicBezTo>
                    <a:pt x="626" y="47"/>
                    <a:pt x="602" y="18"/>
                    <a:pt x="637" y="0"/>
                  </a:cubicBezTo>
                  <a:cubicBezTo>
                    <a:pt x="637" y="0"/>
                    <a:pt x="620" y="47"/>
                    <a:pt x="673" y="30"/>
                  </a:cubicBezTo>
                  <a:cubicBezTo>
                    <a:pt x="726" y="18"/>
                    <a:pt x="797" y="0"/>
                    <a:pt x="850" y="18"/>
                  </a:cubicBezTo>
                  <a:cubicBezTo>
                    <a:pt x="897" y="35"/>
                    <a:pt x="909" y="65"/>
                    <a:pt x="968" y="65"/>
                  </a:cubicBezTo>
                  <a:cubicBezTo>
                    <a:pt x="1033" y="71"/>
                    <a:pt x="1056" y="148"/>
                    <a:pt x="1056" y="177"/>
                  </a:cubicBezTo>
                  <a:cubicBezTo>
                    <a:pt x="1056" y="207"/>
                    <a:pt x="1056" y="330"/>
                    <a:pt x="1068" y="348"/>
                  </a:cubicBezTo>
                  <a:cubicBezTo>
                    <a:pt x="1080" y="366"/>
                    <a:pt x="1080" y="378"/>
                    <a:pt x="1080" y="407"/>
                  </a:cubicBezTo>
                  <a:cubicBezTo>
                    <a:pt x="1074" y="431"/>
                    <a:pt x="1050" y="508"/>
                    <a:pt x="1039" y="513"/>
                  </a:cubicBezTo>
                  <a:cubicBezTo>
                    <a:pt x="1027" y="513"/>
                    <a:pt x="1015" y="525"/>
                    <a:pt x="1015" y="525"/>
                  </a:cubicBezTo>
                  <a:cubicBezTo>
                    <a:pt x="1009" y="531"/>
                    <a:pt x="974" y="637"/>
                    <a:pt x="974" y="673"/>
                  </a:cubicBezTo>
                  <a:cubicBezTo>
                    <a:pt x="974" y="708"/>
                    <a:pt x="974" y="754"/>
                    <a:pt x="1003" y="760"/>
                  </a:cubicBezTo>
                  <a:cubicBezTo>
                    <a:pt x="1033" y="772"/>
                    <a:pt x="1074" y="819"/>
                    <a:pt x="1092" y="843"/>
                  </a:cubicBezTo>
                  <a:cubicBezTo>
                    <a:pt x="1115" y="867"/>
                    <a:pt x="1251" y="902"/>
                    <a:pt x="1316" y="925"/>
                  </a:cubicBezTo>
                  <a:cubicBezTo>
                    <a:pt x="1375" y="955"/>
                    <a:pt x="1405" y="955"/>
                    <a:pt x="1440" y="1073"/>
                  </a:cubicBezTo>
                  <a:cubicBezTo>
                    <a:pt x="1475" y="1191"/>
                    <a:pt x="1505" y="1315"/>
                    <a:pt x="1505" y="1404"/>
                  </a:cubicBezTo>
                  <a:lnTo>
                    <a:pt x="29" y="1404"/>
                  </a:lnTo>
                </a:path>
              </a:pathLst>
            </a:custGeom>
            <a:solidFill>
              <a:srgbClr val="FFFFFF"/>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262" name="Freeform 169"/>
            <p:cNvSpPr>
              <a:spLocks noChangeArrowheads="1"/>
            </p:cNvSpPr>
            <p:nvPr/>
          </p:nvSpPr>
          <p:spPr bwMode="auto">
            <a:xfrm>
              <a:off x="7178391" y="4062991"/>
              <a:ext cx="364963" cy="595087"/>
            </a:xfrm>
            <a:custGeom>
              <a:avLst/>
              <a:gdLst>
                <a:gd name="T0" fmla="*/ 53 w 609"/>
                <a:gd name="T1" fmla="*/ 808 h 992"/>
                <a:gd name="T2" fmla="*/ 53 w 609"/>
                <a:gd name="T3" fmla="*/ 808 h 992"/>
                <a:gd name="T4" fmla="*/ 396 w 609"/>
                <a:gd name="T5" fmla="*/ 495 h 992"/>
                <a:gd name="T6" fmla="*/ 48 w 609"/>
                <a:gd name="T7" fmla="*/ 189 h 992"/>
                <a:gd name="T8" fmla="*/ 30 w 609"/>
                <a:gd name="T9" fmla="*/ 53 h 992"/>
                <a:gd name="T10" fmla="*/ 136 w 609"/>
                <a:gd name="T11" fmla="*/ 29 h 992"/>
                <a:gd name="T12" fmla="*/ 573 w 609"/>
                <a:gd name="T13" fmla="*/ 413 h 992"/>
                <a:gd name="T14" fmla="*/ 608 w 609"/>
                <a:gd name="T15" fmla="*/ 489 h 992"/>
                <a:gd name="T16" fmla="*/ 579 w 609"/>
                <a:gd name="T17" fmla="*/ 571 h 992"/>
                <a:gd name="T18" fmla="*/ 148 w 609"/>
                <a:gd name="T19" fmla="*/ 961 h 992"/>
                <a:gd name="T20" fmla="*/ 36 w 609"/>
                <a:gd name="T21" fmla="*/ 943 h 992"/>
                <a:gd name="T22" fmla="*/ 53 w 609"/>
                <a:gd name="T23" fmla="*/ 808 h 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9" h="992">
                  <a:moveTo>
                    <a:pt x="53" y="808"/>
                  </a:moveTo>
                  <a:lnTo>
                    <a:pt x="53" y="808"/>
                  </a:lnTo>
                  <a:cubicBezTo>
                    <a:pt x="396" y="495"/>
                    <a:pt x="396" y="495"/>
                    <a:pt x="396" y="495"/>
                  </a:cubicBezTo>
                  <a:cubicBezTo>
                    <a:pt x="48" y="189"/>
                    <a:pt x="48" y="189"/>
                    <a:pt x="48" y="189"/>
                  </a:cubicBezTo>
                  <a:cubicBezTo>
                    <a:pt x="12" y="159"/>
                    <a:pt x="0" y="94"/>
                    <a:pt x="30" y="53"/>
                  </a:cubicBezTo>
                  <a:cubicBezTo>
                    <a:pt x="53" y="12"/>
                    <a:pt x="101" y="0"/>
                    <a:pt x="136" y="29"/>
                  </a:cubicBezTo>
                  <a:cubicBezTo>
                    <a:pt x="573" y="413"/>
                    <a:pt x="573" y="413"/>
                    <a:pt x="573" y="413"/>
                  </a:cubicBezTo>
                  <a:cubicBezTo>
                    <a:pt x="596" y="431"/>
                    <a:pt x="608" y="460"/>
                    <a:pt x="608" y="489"/>
                  </a:cubicBezTo>
                  <a:cubicBezTo>
                    <a:pt x="608" y="524"/>
                    <a:pt x="596" y="548"/>
                    <a:pt x="579" y="571"/>
                  </a:cubicBezTo>
                  <a:cubicBezTo>
                    <a:pt x="148" y="961"/>
                    <a:pt x="148" y="961"/>
                    <a:pt x="148" y="961"/>
                  </a:cubicBezTo>
                  <a:cubicBezTo>
                    <a:pt x="113" y="991"/>
                    <a:pt x="65" y="985"/>
                    <a:pt x="36" y="943"/>
                  </a:cubicBezTo>
                  <a:cubicBezTo>
                    <a:pt x="12" y="896"/>
                    <a:pt x="18" y="837"/>
                    <a:pt x="53" y="808"/>
                  </a:cubicBezTo>
                </a:path>
              </a:pathLst>
            </a:custGeom>
            <a:solidFill>
              <a:srgbClr val="FFFFFF"/>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263" name="TextBox 262"/>
            <p:cNvSpPr txBox="1"/>
            <p:nvPr/>
          </p:nvSpPr>
          <p:spPr>
            <a:xfrm>
              <a:off x="7937182" y="3517012"/>
              <a:ext cx="7046638" cy="1410982"/>
            </a:xfrm>
            <a:prstGeom prst="rect">
              <a:avLst/>
            </a:prstGeom>
            <a:noFill/>
          </p:spPr>
          <p:txBody>
            <a:bodyPr wrap="square" lIns="219444" tIns="109723" rIns="219444" bIns="109723" rtlCol="0">
              <a:spAutoFit/>
            </a:bodyPr>
            <a:lstStyle/>
            <a:p>
              <a:pPr defTabSz="1828617">
                <a:lnSpc>
                  <a:spcPct val="110000"/>
                </a:lnSpc>
              </a:pPr>
              <a:r>
                <a:rPr lang="en-US" sz="2400" dirty="0">
                  <a:solidFill>
                    <a:prstClr val="white"/>
                  </a:solidFill>
                  <a:cs typeface="Lato Light"/>
                </a:rPr>
                <a:t>Creativity is the key to success in the great and </a:t>
              </a:r>
              <a:r>
                <a:rPr lang="en-US" sz="2400">
                  <a:solidFill>
                    <a:prstClr val="white"/>
                  </a:solidFill>
                  <a:cs typeface="Lato Light"/>
                </a:rPr>
                <a:t>primary education </a:t>
              </a:r>
              <a:r>
                <a:rPr lang="en-US" sz="2400" dirty="0">
                  <a:solidFill>
                    <a:prstClr val="white"/>
                  </a:solidFill>
                  <a:ea typeface="Lato"/>
                  <a:cs typeface="Lato Light"/>
                </a:rPr>
                <a:t>Lorem Ipsum has two main statistical methodologies.</a:t>
              </a:r>
              <a:endParaRPr lang="en-US" sz="2400" dirty="0">
                <a:solidFill>
                  <a:prstClr val="white"/>
                </a:solidFill>
                <a:cs typeface="Lato Light"/>
              </a:endParaRPr>
            </a:p>
          </p:txBody>
        </p:sp>
        <p:sp>
          <p:nvSpPr>
            <p:cNvPr id="264" name="TextBox 263"/>
            <p:cNvSpPr txBox="1"/>
            <p:nvPr/>
          </p:nvSpPr>
          <p:spPr>
            <a:xfrm>
              <a:off x="16373874" y="3466336"/>
              <a:ext cx="1932004" cy="1661787"/>
            </a:xfrm>
            <a:prstGeom prst="rect">
              <a:avLst/>
            </a:prstGeom>
            <a:noFill/>
          </p:spPr>
          <p:txBody>
            <a:bodyPr wrap="none" lIns="182864" tIns="91433" rIns="182864" bIns="91433" rtlCol="0">
              <a:spAutoFit/>
            </a:bodyPr>
            <a:lstStyle/>
            <a:p>
              <a:pPr algn="r" defTabSz="1828617"/>
              <a:r>
                <a:rPr lang="en-US" sz="9600" b="1">
                  <a:solidFill>
                    <a:prstClr val="white">
                      <a:lumMod val="75000"/>
                    </a:prstClr>
                  </a:solidFill>
                  <a:cs typeface="Arial"/>
                </a:rPr>
                <a:t>03</a:t>
              </a:r>
              <a:endParaRPr lang="id-ID" sz="9600" b="1" dirty="0">
                <a:solidFill>
                  <a:prstClr val="white">
                    <a:lumMod val="75000"/>
                  </a:prstClr>
                </a:solidFill>
                <a:cs typeface="Arial"/>
              </a:endParaRPr>
            </a:p>
          </p:txBody>
        </p:sp>
        <p:sp>
          <p:nvSpPr>
            <p:cNvPr id="265" name="TextBox 264"/>
            <p:cNvSpPr txBox="1"/>
            <p:nvPr/>
          </p:nvSpPr>
          <p:spPr>
            <a:xfrm>
              <a:off x="15129097" y="4922326"/>
              <a:ext cx="3098855" cy="738564"/>
            </a:xfrm>
            <a:prstGeom prst="rect">
              <a:avLst/>
            </a:prstGeom>
            <a:noFill/>
          </p:spPr>
          <p:txBody>
            <a:bodyPr wrap="none" lIns="182864" tIns="91433" rIns="182864" bIns="91433" rtlCol="0">
              <a:spAutoFit/>
            </a:bodyPr>
            <a:lstStyle/>
            <a:p>
              <a:pPr defTabSz="1828617"/>
              <a:r>
                <a:rPr lang="id-ID" sz="3600" b="1" dirty="0">
                  <a:solidFill>
                    <a:prstClr val="white">
                      <a:lumMod val="75000"/>
                    </a:prstClr>
                  </a:solidFill>
                </a:rPr>
                <a:t>YOUR TEXT</a:t>
              </a:r>
            </a:p>
          </p:txBody>
        </p:sp>
      </p:grpSp>
      <p:grpSp>
        <p:nvGrpSpPr>
          <p:cNvPr id="266" name="Group 265"/>
          <p:cNvGrpSpPr/>
          <p:nvPr/>
        </p:nvGrpSpPr>
        <p:grpSpPr>
          <a:xfrm>
            <a:off x="5123332" y="3398961"/>
            <a:ext cx="14475307" cy="2832942"/>
            <a:chOff x="3832247" y="3042087"/>
            <a:chExt cx="14473632" cy="2832614"/>
          </a:xfrm>
        </p:grpSpPr>
        <p:sp>
          <p:nvSpPr>
            <p:cNvPr id="267" name="Freeform 33"/>
            <p:cNvSpPr>
              <a:spLocks noChangeArrowheads="1"/>
            </p:cNvSpPr>
            <p:nvPr/>
          </p:nvSpPr>
          <p:spPr bwMode="auto">
            <a:xfrm>
              <a:off x="3832247" y="3042087"/>
              <a:ext cx="14083449" cy="2602511"/>
            </a:xfrm>
            <a:custGeom>
              <a:avLst/>
              <a:gdLst>
                <a:gd name="T0" fmla="*/ 19388 w 19389"/>
                <a:gd name="T1" fmla="*/ 0 h 4338"/>
                <a:gd name="T2" fmla="*/ 19388 w 19389"/>
                <a:gd name="T3" fmla="*/ 4337 h 4338"/>
                <a:gd name="T4" fmla="*/ 0 w 19389"/>
                <a:gd name="T5" fmla="*/ 4337 h 4338"/>
                <a:gd name="T6" fmla="*/ 0 w 19389"/>
                <a:gd name="T7" fmla="*/ 0 h 4338"/>
                <a:gd name="T8" fmla="*/ 19388 w 19389"/>
                <a:gd name="T9" fmla="*/ 0 h 4338"/>
              </a:gdLst>
              <a:ahLst/>
              <a:cxnLst>
                <a:cxn ang="0">
                  <a:pos x="T0" y="T1"/>
                </a:cxn>
                <a:cxn ang="0">
                  <a:pos x="T2" y="T3"/>
                </a:cxn>
                <a:cxn ang="0">
                  <a:pos x="T4" y="T5"/>
                </a:cxn>
                <a:cxn ang="0">
                  <a:pos x="T6" y="T7"/>
                </a:cxn>
                <a:cxn ang="0">
                  <a:pos x="T8" y="T9"/>
                </a:cxn>
              </a:cxnLst>
              <a:rect l="0" t="0" r="r" b="b"/>
              <a:pathLst>
                <a:path w="19389" h="4338">
                  <a:moveTo>
                    <a:pt x="19388" y="0"/>
                  </a:moveTo>
                  <a:lnTo>
                    <a:pt x="19388" y="4337"/>
                  </a:lnTo>
                  <a:lnTo>
                    <a:pt x="0" y="4337"/>
                  </a:lnTo>
                  <a:lnTo>
                    <a:pt x="0" y="0"/>
                  </a:lnTo>
                  <a:lnTo>
                    <a:pt x="19388" y="0"/>
                  </a:lnTo>
                </a:path>
              </a:pathLst>
            </a:custGeom>
            <a:solidFill>
              <a:schemeClr val="accent1"/>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268" name="Freeform 34"/>
            <p:cNvSpPr>
              <a:spLocks noChangeArrowheads="1"/>
            </p:cNvSpPr>
            <p:nvPr/>
          </p:nvSpPr>
          <p:spPr bwMode="auto">
            <a:xfrm>
              <a:off x="14805580" y="3573700"/>
              <a:ext cx="3231770" cy="2301001"/>
            </a:xfrm>
            <a:custGeom>
              <a:avLst/>
              <a:gdLst>
                <a:gd name="T0" fmla="*/ 5389 w 5390"/>
                <a:gd name="T1" fmla="*/ 0 h 3837"/>
                <a:gd name="T2" fmla="*/ 2036 w 5390"/>
                <a:gd name="T3" fmla="*/ 0 h 3837"/>
                <a:gd name="T4" fmla="*/ 0 w 5390"/>
                <a:gd name="T5" fmla="*/ 3836 h 3837"/>
                <a:gd name="T6" fmla="*/ 5389 w 5390"/>
                <a:gd name="T7" fmla="*/ 3836 h 3837"/>
                <a:gd name="T8" fmla="*/ 5389 w 5390"/>
                <a:gd name="T9" fmla="*/ 0 h 3837"/>
              </a:gdLst>
              <a:ahLst/>
              <a:cxnLst>
                <a:cxn ang="0">
                  <a:pos x="T0" y="T1"/>
                </a:cxn>
                <a:cxn ang="0">
                  <a:pos x="T2" y="T3"/>
                </a:cxn>
                <a:cxn ang="0">
                  <a:pos x="T4" y="T5"/>
                </a:cxn>
                <a:cxn ang="0">
                  <a:pos x="T6" y="T7"/>
                </a:cxn>
                <a:cxn ang="0">
                  <a:pos x="T8" y="T9"/>
                </a:cxn>
              </a:cxnLst>
              <a:rect l="0" t="0" r="r" b="b"/>
              <a:pathLst>
                <a:path w="5390" h="3837">
                  <a:moveTo>
                    <a:pt x="5389" y="0"/>
                  </a:moveTo>
                  <a:lnTo>
                    <a:pt x="2036" y="0"/>
                  </a:lnTo>
                  <a:lnTo>
                    <a:pt x="0" y="3836"/>
                  </a:lnTo>
                  <a:lnTo>
                    <a:pt x="5389" y="3836"/>
                  </a:lnTo>
                  <a:lnTo>
                    <a:pt x="5389" y="0"/>
                  </a:lnTo>
                </a:path>
              </a:pathLst>
            </a:custGeom>
            <a:solidFill>
              <a:schemeClr val="bg1"/>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269" name="Freeform 35"/>
            <p:cNvSpPr>
              <a:spLocks noChangeArrowheads="1"/>
            </p:cNvSpPr>
            <p:nvPr/>
          </p:nvSpPr>
          <p:spPr bwMode="auto">
            <a:xfrm>
              <a:off x="5205478" y="3917526"/>
              <a:ext cx="904473" cy="843700"/>
            </a:xfrm>
            <a:custGeom>
              <a:avLst/>
              <a:gdLst>
                <a:gd name="T0" fmla="*/ 29 w 1506"/>
                <a:gd name="T1" fmla="*/ 1404 h 1405"/>
                <a:gd name="T2" fmla="*/ 29 w 1506"/>
                <a:gd name="T3" fmla="*/ 1404 h 1405"/>
                <a:gd name="T4" fmla="*/ 47 w 1506"/>
                <a:gd name="T5" fmla="*/ 1061 h 1405"/>
                <a:gd name="T6" fmla="*/ 277 w 1506"/>
                <a:gd name="T7" fmla="*/ 890 h 1405"/>
                <a:gd name="T8" fmla="*/ 525 w 1506"/>
                <a:gd name="T9" fmla="*/ 790 h 1405"/>
                <a:gd name="T10" fmla="*/ 602 w 1506"/>
                <a:gd name="T11" fmla="*/ 743 h 1405"/>
                <a:gd name="T12" fmla="*/ 519 w 1506"/>
                <a:gd name="T13" fmla="*/ 508 h 1405"/>
                <a:gd name="T14" fmla="*/ 490 w 1506"/>
                <a:gd name="T15" fmla="*/ 478 h 1405"/>
                <a:gd name="T16" fmla="*/ 490 w 1506"/>
                <a:gd name="T17" fmla="*/ 330 h 1405"/>
                <a:gd name="T18" fmla="*/ 502 w 1506"/>
                <a:gd name="T19" fmla="*/ 301 h 1405"/>
                <a:gd name="T20" fmla="*/ 584 w 1506"/>
                <a:gd name="T21" fmla="*/ 88 h 1405"/>
                <a:gd name="T22" fmla="*/ 543 w 1506"/>
                <a:gd name="T23" fmla="*/ 35 h 1405"/>
                <a:gd name="T24" fmla="*/ 626 w 1506"/>
                <a:gd name="T25" fmla="*/ 47 h 1405"/>
                <a:gd name="T26" fmla="*/ 637 w 1506"/>
                <a:gd name="T27" fmla="*/ 0 h 1405"/>
                <a:gd name="T28" fmla="*/ 673 w 1506"/>
                <a:gd name="T29" fmla="*/ 30 h 1405"/>
                <a:gd name="T30" fmla="*/ 850 w 1506"/>
                <a:gd name="T31" fmla="*/ 18 h 1405"/>
                <a:gd name="T32" fmla="*/ 968 w 1506"/>
                <a:gd name="T33" fmla="*/ 65 h 1405"/>
                <a:gd name="T34" fmla="*/ 1056 w 1506"/>
                <a:gd name="T35" fmla="*/ 177 h 1405"/>
                <a:gd name="T36" fmla="*/ 1068 w 1506"/>
                <a:gd name="T37" fmla="*/ 348 h 1405"/>
                <a:gd name="T38" fmla="*/ 1080 w 1506"/>
                <a:gd name="T39" fmla="*/ 407 h 1405"/>
                <a:gd name="T40" fmla="*/ 1039 w 1506"/>
                <a:gd name="T41" fmla="*/ 513 h 1405"/>
                <a:gd name="T42" fmla="*/ 1015 w 1506"/>
                <a:gd name="T43" fmla="*/ 525 h 1405"/>
                <a:gd name="T44" fmla="*/ 974 w 1506"/>
                <a:gd name="T45" fmla="*/ 673 h 1405"/>
                <a:gd name="T46" fmla="*/ 1003 w 1506"/>
                <a:gd name="T47" fmla="*/ 760 h 1405"/>
                <a:gd name="T48" fmla="*/ 1092 w 1506"/>
                <a:gd name="T49" fmla="*/ 843 h 1405"/>
                <a:gd name="T50" fmla="*/ 1316 w 1506"/>
                <a:gd name="T51" fmla="*/ 925 h 1405"/>
                <a:gd name="T52" fmla="*/ 1440 w 1506"/>
                <a:gd name="T53" fmla="*/ 1073 h 1405"/>
                <a:gd name="T54" fmla="*/ 1505 w 1506"/>
                <a:gd name="T55" fmla="*/ 1404 h 1405"/>
                <a:gd name="T56" fmla="*/ 29 w 1506"/>
                <a:gd name="T57" fmla="*/ 1404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6" h="1405">
                  <a:moveTo>
                    <a:pt x="29" y="1404"/>
                  </a:moveTo>
                  <a:lnTo>
                    <a:pt x="29" y="1404"/>
                  </a:lnTo>
                  <a:cubicBezTo>
                    <a:pt x="29" y="1404"/>
                    <a:pt x="0" y="1191"/>
                    <a:pt x="47" y="1061"/>
                  </a:cubicBezTo>
                  <a:cubicBezTo>
                    <a:pt x="94" y="937"/>
                    <a:pt x="130" y="908"/>
                    <a:pt x="277" y="890"/>
                  </a:cubicBezTo>
                  <a:cubicBezTo>
                    <a:pt x="425" y="867"/>
                    <a:pt x="507" y="808"/>
                    <a:pt x="525" y="790"/>
                  </a:cubicBezTo>
                  <a:cubicBezTo>
                    <a:pt x="549" y="772"/>
                    <a:pt x="578" y="748"/>
                    <a:pt x="602" y="743"/>
                  </a:cubicBezTo>
                  <a:cubicBezTo>
                    <a:pt x="602" y="743"/>
                    <a:pt x="596" y="596"/>
                    <a:pt x="519" y="508"/>
                  </a:cubicBezTo>
                  <a:cubicBezTo>
                    <a:pt x="519" y="508"/>
                    <a:pt x="496" y="496"/>
                    <a:pt x="490" y="478"/>
                  </a:cubicBezTo>
                  <a:cubicBezTo>
                    <a:pt x="484" y="454"/>
                    <a:pt x="472" y="366"/>
                    <a:pt x="490" y="330"/>
                  </a:cubicBezTo>
                  <a:cubicBezTo>
                    <a:pt x="490" y="330"/>
                    <a:pt x="507" y="313"/>
                    <a:pt x="502" y="301"/>
                  </a:cubicBezTo>
                  <a:cubicBezTo>
                    <a:pt x="502" y="289"/>
                    <a:pt x="484" y="183"/>
                    <a:pt x="584" y="88"/>
                  </a:cubicBezTo>
                  <a:cubicBezTo>
                    <a:pt x="584" y="88"/>
                    <a:pt x="614" y="47"/>
                    <a:pt x="543" y="35"/>
                  </a:cubicBezTo>
                  <a:cubicBezTo>
                    <a:pt x="543" y="35"/>
                    <a:pt x="578" y="18"/>
                    <a:pt x="626" y="47"/>
                  </a:cubicBezTo>
                  <a:cubicBezTo>
                    <a:pt x="626" y="47"/>
                    <a:pt x="602" y="18"/>
                    <a:pt x="637" y="0"/>
                  </a:cubicBezTo>
                  <a:cubicBezTo>
                    <a:pt x="637" y="0"/>
                    <a:pt x="620" y="47"/>
                    <a:pt x="673" y="30"/>
                  </a:cubicBezTo>
                  <a:cubicBezTo>
                    <a:pt x="726" y="18"/>
                    <a:pt x="797" y="0"/>
                    <a:pt x="850" y="18"/>
                  </a:cubicBezTo>
                  <a:cubicBezTo>
                    <a:pt x="897" y="35"/>
                    <a:pt x="909" y="65"/>
                    <a:pt x="968" y="65"/>
                  </a:cubicBezTo>
                  <a:cubicBezTo>
                    <a:pt x="1033" y="71"/>
                    <a:pt x="1056" y="148"/>
                    <a:pt x="1056" y="177"/>
                  </a:cubicBezTo>
                  <a:cubicBezTo>
                    <a:pt x="1056" y="207"/>
                    <a:pt x="1056" y="330"/>
                    <a:pt x="1068" y="348"/>
                  </a:cubicBezTo>
                  <a:cubicBezTo>
                    <a:pt x="1080" y="366"/>
                    <a:pt x="1080" y="378"/>
                    <a:pt x="1080" y="407"/>
                  </a:cubicBezTo>
                  <a:cubicBezTo>
                    <a:pt x="1074" y="431"/>
                    <a:pt x="1050" y="508"/>
                    <a:pt x="1039" y="513"/>
                  </a:cubicBezTo>
                  <a:cubicBezTo>
                    <a:pt x="1027" y="513"/>
                    <a:pt x="1015" y="525"/>
                    <a:pt x="1015" y="525"/>
                  </a:cubicBezTo>
                  <a:cubicBezTo>
                    <a:pt x="1009" y="531"/>
                    <a:pt x="974" y="637"/>
                    <a:pt x="974" y="673"/>
                  </a:cubicBezTo>
                  <a:cubicBezTo>
                    <a:pt x="974" y="708"/>
                    <a:pt x="974" y="754"/>
                    <a:pt x="1003" y="760"/>
                  </a:cubicBezTo>
                  <a:cubicBezTo>
                    <a:pt x="1033" y="772"/>
                    <a:pt x="1074" y="819"/>
                    <a:pt x="1092" y="843"/>
                  </a:cubicBezTo>
                  <a:cubicBezTo>
                    <a:pt x="1115" y="867"/>
                    <a:pt x="1251" y="902"/>
                    <a:pt x="1316" y="925"/>
                  </a:cubicBezTo>
                  <a:cubicBezTo>
                    <a:pt x="1375" y="955"/>
                    <a:pt x="1405" y="955"/>
                    <a:pt x="1440" y="1073"/>
                  </a:cubicBezTo>
                  <a:cubicBezTo>
                    <a:pt x="1475" y="1191"/>
                    <a:pt x="1505" y="1315"/>
                    <a:pt x="1505" y="1404"/>
                  </a:cubicBezTo>
                  <a:lnTo>
                    <a:pt x="29" y="1404"/>
                  </a:lnTo>
                </a:path>
              </a:pathLst>
            </a:custGeom>
            <a:solidFill>
              <a:srgbClr val="FFFFFF"/>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270" name="Freeform 169"/>
            <p:cNvSpPr>
              <a:spLocks noChangeArrowheads="1"/>
            </p:cNvSpPr>
            <p:nvPr/>
          </p:nvSpPr>
          <p:spPr bwMode="auto">
            <a:xfrm>
              <a:off x="7178391" y="4062991"/>
              <a:ext cx="364963" cy="595087"/>
            </a:xfrm>
            <a:custGeom>
              <a:avLst/>
              <a:gdLst>
                <a:gd name="T0" fmla="*/ 53 w 609"/>
                <a:gd name="T1" fmla="*/ 808 h 992"/>
                <a:gd name="T2" fmla="*/ 53 w 609"/>
                <a:gd name="T3" fmla="*/ 808 h 992"/>
                <a:gd name="T4" fmla="*/ 396 w 609"/>
                <a:gd name="T5" fmla="*/ 495 h 992"/>
                <a:gd name="T6" fmla="*/ 48 w 609"/>
                <a:gd name="T7" fmla="*/ 189 h 992"/>
                <a:gd name="T8" fmla="*/ 30 w 609"/>
                <a:gd name="T9" fmla="*/ 53 h 992"/>
                <a:gd name="T10" fmla="*/ 136 w 609"/>
                <a:gd name="T11" fmla="*/ 29 h 992"/>
                <a:gd name="T12" fmla="*/ 573 w 609"/>
                <a:gd name="T13" fmla="*/ 413 h 992"/>
                <a:gd name="T14" fmla="*/ 608 w 609"/>
                <a:gd name="T15" fmla="*/ 489 h 992"/>
                <a:gd name="T16" fmla="*/ 579 w 609"/>
                <a:gd name="T17" fmla="*/ 571 h 992"/>
                <a:gd name="T18" fmla="*/ 148 w 609"/>
                <a:gd name="T19" fmla="*/ 961 h 992"/>
                <a:gd name="T20" fmla="*/ 36 w 609"/>
                <a:gd name="T21" fmla="*/ 943 h 992"/>
                <a:gd name="T22" fmla="*/ 53 w 609"/>
                <a:gd name="T23" fmla="*/ 808 h 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9" h="992">
                  <a:moveTo>
                    <a:pt x="53" y="808"/>
                  </a:moveTo>
                  <a:lnTo>
                    <a:pt x="53" y="808"/>
                  </a:lnTo>
                  <a:cubicBezTo>
                    <a:pt x="396" y="495"/>
                    <a:pt x="396" y="495"/>
                    <a:pt x="396" y="495"/>
                  </a:cubicBezTo>
                  <a:cubicBezTo>
                    <a:pt x="48" y="189"/>
                    <a:pt x="48" y="189"/>
                    <a:pt x="48" y="189"/>
                  </a:cubicBezTo>
                  <a:cubicBezTo>
                    <a:pt x="12" y="159"/>
                    <a:pt x="0" y="94"/>
                    <a:pt x="30" y="53"/>
                  </a:cubicBezTo>
                  <a:cubicBezTo>
                    <a:pt x="53" y="12"/>
                    <a:pt x="101" y="0"/>
                    <a:pt x="136" y="29"/>
                  </a:cubicBezTo>
                  <a:cubicBezTo>
                    <a:pt x="573" y="413"/>
                    <a:pt x="573" y="413"/>
                    <a:pt x="573" y="413"/>
                  </a:cubicBezTo>
                  <a:cubicBezTo>
                    <a:pt x="596" y="431"/>
                    <a:pt x="608" y="460"/>
                    <a:pt x="608" y="489"/>
                  </a:cubicBezTo>
                  <a:cubicBezTo>
                    <a:pt x="608" y="524"/>
                    <a:pt x="596" y="548"/>
                    <a:pt x="579" y="571"/>
                  </a:cubicBezTo>
                  <a:cubicBezTo>
                    <a:pt x="148" y="961"/>
                    <a:pt x="148" y="961"/>
                    <a:pt x="148" y="961"/>
                  </a:cubicBezTo>
                  <a:cubicBezTo>
                    <a:pt x="113" y="991"/>
                    <a:pt x="65" y="985"/>
                    <a:pt x="36" y="943"/>
                  </a:cubicBezTo>
                  <a:cubicBezTo>
                    <a:pt x="12" y="896"/>
                    <a:pt x="18" y="837"/>
                    <a:pt x="53" y="808"/>
                  </a:cubicBezTo>
                </a:path>
              </a:pathLst>
            </a:custGeom>
            <a:solidFill>
              <a:srgbClr val="FFFFFF"/>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200">
                <a:solidFill>
                  <a:srgbClr val="445469"/>
                </a:solidFill>
              </a:endParaRPr>
            </a:p>
          </p:txBody>
        </p:sp>
        <p:sp>
          <p:nvSpPr>
            <p:cNvPr id="271" name="TextBox 270"/>
            <p:cNvSpPr txBox="1"/>
            <p:nvPr/>
          </p:nvSpPr>
          <p:spPr>
            <a:xfrm>
              <a:off x="7937182" y="3517012"/>
              <a:ext cx="7046638" cy="1410982"/>
            </a:xfrm>
            <a:prstGeom prst="rect">
              <a:avLst/>
            </a:prstGeom>
            <a:noFill/>
          </p:spPr>
          <p:txBody>
            <a:bodyPr wrap="square" lIns="219444" tIns="109723" rIns="219444" bIns="109723" rtlCol="0">
              <a:spAutoFit/>
            </a:bodyPr>
            <a:lstStyle/>
            <a:p>
              <a:pPr defTabSz="1828617">
                <a:lnSpc>
                  <a:spcPct val="110000"/>
                </a:lnSpc>
              </a:pPr>
              <a:r>
                <a:rPr lang="en-US" sz="2400" dirty="0">
                  <a:solidFill>
                    <a:prstClr val="white"/>
                  </a:solidFill>
                  <a:cs typeface="Lato Light"/>
                </a:rPr>
                <a:t>Creativity is the key to success in the great and primary education </a:t>
              </a:r>
              <a:r>
                <a:rPr lang="en-US" sz="2400" dirty="0">
                  <a:solidFill>
                    <a:prstClr val="white"/>
                  </a:solidFill>
                  <a:ea typeface="Lato"/>
                  <a:cs typeface="Lato Light"/>
                </a:rPr>
                <a:t>Lorem Ipsum has two main statistical methodologies.</a:t>
              </a:r>
              <a:endParaRPr lang="en-US" sz="2400" dirty="0">
                <a:solidFill>
                  <a:prstClr val="white"/>
                </a:solidFill>
                <a:cs typeface="Lato Light"/>
              </a:endParaRPr>
            </a:p>
          </p:txBody>
        </p:sp>
        <p:sp>
          <p:nvSpPr>
            <p:cNvPr id="272" name="TextBox 271"/>
            <p:cNvSpPr txBox="1"/>
            <p:nvPr/>
          </p:nvSpPr>
          <p:spPr>
            <a:xfrm>
              <a:off x="16625517" y="3466336"/>
              <a:ext cx="1680362" cy="1661787"/>
            </a:xfrm>
            <a:prstGeom prst="rect">
              <a:avLst/>
            </a:prstGeom>
            <a:noFill/>
          </p:spPr>
          <p:txBody>
            <a:bodyPr wrap="none" lIns="182864" tIns="91433" rIns="182864" bIns="91433" rtlCol="0">
              <a:spAutoFit/>
            </a:bodyPr>
            <a:lstStyle/>
            <a:p>
              <a:pPr algn="r" defTabSz="1828617"/>
              <a:r>
                <a:rPr lang="en-US" sz="9600" b="1">
                  <a:solidFill>
                    <a:prstClr val="white">
                      <a:lumMod val="75000"/>
                    </a:prstClr>
                  </a:solidFill>
                  <a:cs typeface="Arial"/>
                </a:rPr>
                <a:t>01</a:t>
              </a:r>
              <a:endParaRPr lang="id-ID" sz="9600" b="1" dirty="0">
                <a:solidFill>
                  <a:prstClr val="white">
                    <a:lumMod val="75000"/>
                  </a:prstClr>
                </a:solidFill>
                <a:cs typeface="Arial"/>
              </a:endParaRPr>
            </a:p>
          </p:txBody>
        </p:sp>
        <p:sp>
          <p:nvSpPr>
            <p:cNvPr id="273" name="TextBox 272"/>
            <p:cNvSpPr txBox="1"/>
            <p:nvPr/>
          </p:nvSpPr>
          <p:spPr>
            <a:xfrm>
              <a:off x="15129097" y="4922326"/>
              <a:ext cx="3098855" cy="738564"/>
            </a:xfrm>
            <a:prstGeom prst="rect">
              <a:avLst/>
            </a:prstGeom>
            <a:noFill/>
          </p:spPr>
          <p:txBody>
            <a:bodyPr wrap="none" lIns="182864" tIns="91433" rIns="182864" bIns="91433" rtlCol="0">
              <a:spAutoFit/>
            </a:bodyPr>
            <a:lstStyle/>
            <a:p>
              <a:pPr defTabSz="1828617"/>
              <a:r>
                <a:rPr lang="id-ID" sz="3600" b="1" dirty="0">
                  <a:solidFill>
                    <a:prstClr val="white">
                      <a:lumMod val="65000"/>
                    </a:prstClr>
                  </a:solidFill>
                </a:rPr>
                <a:t>YOUR TEXT</a:t>
              </a:r>
            </a:p>
          </p:txBody>
        </p:sp>
      </p:grpSp>
      <p:sp>
        <p:nvSpPr>
          <p:cNvPr id="2" name="Title 1">
            <a:extLst>
              <a:ext uri="{FF2B5EF4-FFF2-40B4-BE49-F238E27FC236}">
                <a16:creationId xmlns:a16="http://schemas.microsoft.com/office/drawing/2014/main" id="{60F06B3E-AA00-49D3-8049-624C1181FC46}"/>
              </a:ext>
            </a:extLst>
          </p:cNvPr>
          <p:cNvSpPr>
            <a:spLocks noGrp="1"/>
          </p:cNvSpPr>
          <p:nvPr>
            <p:ph type="title"/>
          </p:nvPr>
        </p:nvSpPr>
        <p:spPr/>
        <p:txBody>
          <a:bodyPr>
            <a:normAutofit/>
          </a:bodyPr>
          <a:lstStyle/>
          <a:p>
            <a:r>
              <a:rPr lang="en-US" sz="6600" dirty="0">
                <a:solidFill>
                  <a:srgbClr val="445469"/>
                </a:solidFill>
                <a:cs typeface="Lato Regular" charset="0"/>
              </a:rPr>
              <a:t>PROCESS DIAGRAM</a:t>
            </a:r>
            <a:br>
              <a:rPr lang="en-US" sz="6600" b="1" dirty="0">
                <a:solidFill>
                  <a:srgbClr val="445469"/>
                </a:solidFill>
                <a:cs typeface="Lato Regular" charset="0"/>
              </a:rPr>
            </a:br>
            <a:endParaRPr lang="en-US" sz="6000" dirty="0"/>
          </a:p>
        </p:txBody>
      </p:sp>
    </p:spTree>
    <p:extLst>
      <p:ext uri="{BB962C8B-B14F-4D97-AF65-F5344CB8AC3E}">
        <p14:creationId xmlns:p14="http://schemas.microsoft.com/office/powerpoint/2010/main" val="77348400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60"/>
          <p:cNvSpPr>
            <a:spLocks noChangeArrowheads="1"/>
          </p:cNvSpPr>
          <p:nvPr/>
        </p:nvSpPr>
        <p:spPr bwMode="auto">
          <a:xfrm>
            <a:off x="2120113" y="6712534"/>
            <a:ext cx="20300571" cy="748612"/>
          </a:xfrm>
          <a:custGeom>
            <a:avLst/>
            <a:gdLst>
              <a:gd name="T0" fmla="*/ 16025 w 16026"/>
              <a:gd name="T1" fmla="*/ 291 h 593"/>
              <a:gd name="T2" fmla="*/ 16025 w 16026"/>
              <a:gd name="T3" fmla="*/ 291 h 593"/>
              <a:gd name="T4" fmla="*/ 15733 w 16026"/>
              <a:gd name="T5" fmla="*/ 592 h 593"/>
              <a:gd name="T6" fmla="*/ 303 w 16026"/>
              <a:gd name="T7" fmla="*/ 592 h 593"/>
              <a:gd name="T8" fmla="*/ 0 w 16026"/>
              <a:gd name="T9" fmla="*/ 291 h 593"/>
              <a:gd name="T10" fmla="*/ 303 w 16026"/>
              <a:gd name="T11" fmla="*/ 0 h 593"/>
              <a:gd name="T12" fmla="*/ 15733 w 16026"/>
              <a:gd name="T13" fmla="*/ 0 h 593"/>
              <a:gd name="T14" fmla="*/ 16025 w 16026"/>
              <a:gd name="T15" fmla="*/ 291 h 5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026" h="593">
                <a:moveTo>
                  <a:pt x="16025" y="291"/>
                </a:moveTo>
                <a:lnTo>
                  <a:pt x="16025" y="291"/>
                </a:lnTo>
                <a:cubicBezTo>
                  <a:pt x="16025" y="455"/>
                  <a:pt x="15888" y="592"/>
                  <a:pt x="15733" y="592"/>
                </a:cubicBezTo>
                <a:cubicBezTo>
                  <a:pt x="303" y="592"/>
                  <a:pt x="303" y="592"/>
                  <a:pt x="303" y="592"/>
                </a:cubicBezTo>
                <a:cubicBezTo>
                  <a:pt x="139" y="592"/>
                  <a:pt x="0" y="455"/>
                  <a:pt x="0" y="291"/>
                </a:cubicBezTo>
                <a:cubicBezTo>
                  <a:pt x="0" y="126"/>
                  <a:pt x="139" y="0"/>
                  <a:pt x="303" y="0"/>
                </a:cubicBezTo>
                <a:cubicBezTo>
                  <a:pt x="15733" y="0"/>
                  <a:pt x="15733" y="0"/>
                  <a:pt x="15733" y="0"/>
                </a:cubicBezTo>
                <a:cubicBezTo>
                  <a:pt x="15888" y="0"/>
                  <a:pt x="16025" y="126"/>
                  <a:pt x="16025" y="291"/>
                </a:cubicBezTo>
              </a:path>
            </a:pathLst>
          </a:custGeom>
          <a:solidFill>
            <a:schemeClr val="accent1"/>
          </a:solidFill>
          <a:ln>
            <a:noFill/>
          </a:ln>
          <a:effectLst/>
        </p:spPr>
        <p:txBody>
          <a:bodyPr wrap="none" anchor="ctr"/>
          <a:lstStyle/>
          <a:p>
            <a:pPr defTabSz="1828617"/>
            <a:endParaRPr lang="en-US" sz="3600">
              <a:solidFill>
                <a:srgbClr val="445469"/>
              </a:solidFill>
            </a:endParaRPr>
          </a:p>
        </p:txBody>
      </p:sp>
      <p:sp>
        <p:nvSpPr>
          <p:cNvPr id="49" name="Freeform 61"/>
          <p:cNvSpPr>
            <a:spLocks noChangeArrowheads="1"/>
          </p:cNvSpPr>
          <p:nvPr/>
        </p:nvSpPr>
        <p:spPr bwMode="auto">
          <a:xfrm>
            <a:off x="3762482" y="6712534"/>
            <a:ext cx="18658204" cy="748612"/>
          </a:xfrm>
          <a:custGeom>
            <a:avLst/>
            <a:gdLst>
              <a:gd name="T0" fmla="*/ 14435 w 14728"/>
              <a:gd name="T1" fmla="*/ 0 h 593"/>
              <a:gd name="T2" fmla="*/ 14435 w 14728"/>
              <a:gd name="T3" fmla="*/ 0 h 593"/>
              <a:gd name="T4" fmla="*/ 0 w 14728"/>
              <a:gd name="T5" fmla="*/ 0 h 593"/>
              <a:gd name="T6" fmla="*/ 0 w 14728"/>
              <a:gd name="T7" fmla="*/ 592 h 593"/>
              <a:gd name="T8" fmla="*/ 14435 w 14728"/>
              <a:gd name="T9" fmla="*/ 592 h 593"/>
              <a:gd name="T10" fmla="*/ 14727 w 14728"/>
              <a:gd name="T11" fmla="*/ 291 h 593"/>
              <a:gd name="T12" fmla="*/ 14435 w 14728"/>
              <a:gd name="T13" fmla="*/ 0 h 593"/>
            </a:gdLst>
            <a:ahLst/>
            <a:cxnLst>
              <a:cxn ang="0">
                <a:pos x="T0" y="T1"/>
              </a:cxn>
              <a:cxn ang="0">
                <a:pos x="T2" y="T3"/>
              </a:cxn>
              <a:cxn ang="0">
                <a:pos x="T4" y="T5"/>
              </a:cxn>
              <a:cxn ang="0">
                <a:pos x="T6" y="T7"/>
              </a:cxn>
              <a:cxn ang="0">
                <a:pos x="T8" y="T9"/>
              </a:cxn>
              <a:cxn ang="0">
                <a:pos x="T10" y="T11"/>
              </a:cxn>
              <a:cxn ang="0">
                <a:pos x="T12" y="T13"/>
              </a:cxn>
            </a:cxnLst>
            <a:rect l="0" t="0" r="r" b="b"/>
            <a:pathLst>
              <a:path w="14728" h="593">
                <a:moveTo>
                  <a:pt x="14435" y="0"/>
                </a:moveTo>
                <a:lnTo>
                  <a:pt x="14435" y="0"/>
                </a:lnTo>
                <a:cubicBezTo>
                  <a:pt x="0" y="0"/>
                  <a:pt x="0" y="0"/>
                  <a:pt x="0" y="0"/>
                </a:cubicBezTo>
                <a:cubicBezTo>
                  <a:pt x="0" y="592"/>
                  <a:pt x="0" y="592"/>
                  <a:pt x="0" y="592"/>
                </a:cubicBezTo>
                <a:cubicBezTo>
                  <a:pt x="14435" y="592"/>
                  <a:pt x="14435" y="592"/>
                  <a:pt x="14435" y="592"/>
                </a:cubicBezTo>
                <a:cubicBezTo>
                  <a:pt x="14590" y="592"/>
                  <a:pt x="14727" y="455"/>
                  <a:pt x="14727" y="291"/>
                </a:cubicBezTo>
                <a:cubicBezTo>
                  <a:pt x="14727" y="126"/>
                  <a:pt x="14590" y="0"/>
                  <a:pt x="14435" y="0"/>
                </a:cubicBezTo>
              </a:path>
            </a:pathLst>
          </a:custGeom>
          <a:solidFill>
            <a:schemeClr val="accent2"/>
          </a:solidFill>
          <a:ln>
            <a:noFill/>
          </a:ln>
          <a:effectLst/>
        </p:spPr>
        <p:txBody>
          <a:bodyPr wrap="none" anchor="ctr"/>
          <a:lstStyle/>
          <a:p>
            <a:pPr defTabSz="1828617"/>
            <a:endParaRPr lang="en-US" sz="3600">
              <a:solidFill>
                <a:srgbClr val="445469"/>
              </a:solidFill>
            </a:endParaRPr>
          </a:p>
        </p:txBody>
      </p:sp>
      <p:sp>
        <p:nvSpPr>
          <p:cNvPr id="52" name="Freeform 62"/>
          <p:cNvSpPr>
            <a:spLocks noChangeArrowheads="1"/>
          </p:cNvSpPr>
          <p:nvPr/>
        </p:nvSpPr>
        <p:spPr bwMode="auto">
          <a:xfrm>
            <a:off x="7393570" y="6712534"/>
            <a:ext cx="15027116" cy="748612"/>
          </a:xfrm>
          <a:custGeom>
            <a:avLst/>
            <a:gdLst>
              <a:gd name="T0" fmla="*/ 11569 w 11862"/>
              <a:gd name="T1" fmla="*/ 0 h 593"/>
              <a:gd name="T2" fmla="*/ 11569 w 11862"/>
              <a:gd name="T3" fmla="*/ 0 h 593"/>
              <a:gd name="T4" fmla="*/ 0 w 11862"/>
              <a:gd name="T5" fmla="*/ 0 h 593"/>
              <a:gd name="T6" fmla="*/ 0 w 11862"/>
              <a:gd name="T7" fmla="*/ 592 h 593"/>
              <a:gd name="T8" fmla="*/ 11569 w 11862"/>
              <a:gd name="T9" fmla="*/ 592 h 593"/>
              <a:gd name="T10" fmla="*/ 11861 w 11862"/>
              <a:gd name="T11" fmla="*/ 291 h 593"/>
              <a:gd name="T12" fmla="*/ 11569 w 11862"/>
              <a:gd name="T13" fmla="*/ 0 h 593"/>
            </a:gdLst>
            <a:ahLst/>
            <a:cxnLst>
              <a:cxn ang="0">
                <a:pos x="T0" y="T1"/>
              </a:cxn>
              <a:cxn ang="0">
                <a:pos x="T2" y="T3"/>
              </a:cxn>
              <a:cxn ang="0">
                <a:pos x="T4" y="T5"/>
              </a:cxn>
              <a:cxn ang="0">
                <a:pos x="T6" y="T7"/>
              </a:cxn>
              <a:cxn ang="0">
                <a:pos x="T8" y="T9"/>
              </a:cxn>
              <a:cxn ang="0">
                <a:pos x="T10" y="T11"/>
              </a:cxn>
              <a:cxn ang="0">
                <a:pos x="T12" y="T13"/>
              </a:cxn>
            </a:cxnLst>
            <a:rect l="0" t="0" r="r" b="b"/>
            <a:pathLst>
              <a:path w="11862" h="593">
                <a:moveTo>
                  <a:pt x="11569" y="0"/>
                </a:moveTo>
                <a:lnTo>
                  <a:pt x="11569" y="0"/>
                </a:lnTo>
                <a:cubicBezTo>
                  <a:pt x="0" y="0"/>
                  <a:pt x="0" y="0"/>
                  <a:pt x="0" y="0"/>
                </a:cubicBezTo>
                <a:cubicBezTo>
                  <a:pt x="0" y="592"/>
                  <a:pt x="0" y="592"/>
                  <a:pt x="0" y="592"/>
                </a:cubicBezTo>
                <a:cubicBezTo>
                  <a:pt x="11569" y="592"/>
                  <a:pt x="11569" y="592"/>
                  <a:pt x="11569" y="592"/>
                </a:cubicBezTo>
                <a:cubicBezTo>
                  <a:pt x="11724" y="592"/>
                  <a:pt x="11861" y="455"/>
                  <a:pt x="11861" y="291"/>
                </a:cubicBezTo>
                <a:cubicBezTo>
                  <a:pt x="11861" y="126"/>
                  <a:pt x="11724" y="0"/>
                  <a:pt x="11569" y="0"/>
                </a:cubicBezTo>
              </a:path>
            </a:pathLst>
          </a:custGeom>
          <a:solidFill>
            <a:schemeClr val="accent3"/>
          </a:solidFill>
          <a:ln>
            <a:noFill/>
          </a:ln>
          <a:effectLst/>
        </p:spPr>
        <p:txBody>
          <a:bodyPr wrap="none" anchor="ctr"/>
          <a:lstStyle/>
          <a:p>
            <a:pPr defTabSz="1828617"/>
            <a:endParaRPr lang="en-US" sz="3600">
              <a:solidFill>
                <a:srgbClr val="445469"/>
              </a:solidFill>
            </a:endParaRPr>
          </a:p>
        </p:txBody>
      </p:sp>
      <p:sp>
        <p:nvSpPr>
          <p:cNvPr id="53" name="Freeform 63"/>
          <p:cNvSpPr>
            <a:spLocks noChangeArrowheads="1"/>
          </p:cNvSpPr>
          <p:nvPr/>
        </p:nvSpPr>
        <p:spPr bwMode="auto">
          <a:xfrm>
            <a:off x="12644682" y="6712534"/>
            <a:ext cx="9776004" cy="748612"/>
          </a:xfrm>
          <a:custGeom>
            <a:avLst/>
            <a:gdLst>
              <a:gd name="T0" fmla="*/ 7423 w 7716"/>
              <a:gd name="T1" fmla="*/ 0 h 593"/>
              <a:gd name="T2" fmla="*/ 7423 w 7716"/>
              <a:gd name="T3" fmla="*/ 0 h 593"/>
              <a:gd name="T4" fmla="*/ 0 w 7716"/>
              <a:gd name="T5" fmla="*/ 0 h 593"/>
              <a:gd name="T6" fmla="*/ 0 w 7716"/>
              <a:gd name="T7" fmla="*/ 592 h 593"/>
              <a:gd name="T8" fmla="*/ 7423 w 7716"/>
              <a:gd name="T9" fmla="*/ 592 h 593"/>
              <a:gd name="T10" fmla="*/ 7715 w 7716"/>
              <a:gd name="T11" fmla="*/ 291 h 593"/>
              <a:gd name="T12" fmla="*/ 7423 w 7716"/>
              <a:gd name="T13" fmla="*/ 0 h 593"/>
            </a:gdLst>
            <a:ahLst/>
            <a:cxnLst>
              <a:cxn ang="0">
                <a:pos x="T0" y="T1"/>
              </a:cxn>
              <a:cxn ang="0">
                <a:pos x="T2" y="T3"/>
              </a:cxn>
              <a:cxn ang="0">
                <a:pos x="T4" y="T5"/>
              </a:cxn>
              <a:cxn ang="0">
                <a:pos x="T6" y="T7"/>
              </a:cxn>
              <a:cxn ang="0">
                <a:pos x="T8" y="T9"/>
              </a:cxn>
              <a:cxn ang="0">
                <a:pos x="T10" y="T11"/>
              </a:cxn>
              <a:cxn ang="0">
                <a:pos x="T12" y="T13"/>
              </a:cxn>
            </a:cxnLst>
            <a:rect l="0" t="0" r="r" b="b"/>
            <a:pathLst>
              <a:path w="7716" h="593">
                <a:moveTo>
                  <a:pt x="7423" y="0"/>
                </a:moveTo>
                <a:lnTo>
                  <a:pt x="7423" y="0"/>
                </a:lnTo>
                <a:cubicBezTo>
                  <a:pt x="0" y="0"/>
                  <a:pt x="0" y="0"/>
                  <a:pt x="0" y="0"/>
                </a:cubicBezTo>
                <a:cubicBezTo>
                  <a:pt x="0" y="592"/>
                  <a:pt x="0" y="592"/>
                  <a:pt x="0" y="592"/>
                </a:cubicBezTo>
                <a:cubicBezTo>
                  <a:pt x="7423" y="592"/>
                  <a:pt x="7423" y="592"/>
                  <a:pt x="7423" y="592"/>
                </a:cubicBezTo>
                <a:cubicBezTo>
                  <a:pt x="7578" y="592"/>
                  <a:pt x="7715" y="455"/>
                  <a:pt x="7715" y="291"/>
                </a:cubicBezTo>
                <a:cubicBezTo>
                  <a:pt x="7715" y="126"/>
                  <a:pt x="7578" y="0"/>
                  <a:pt x="7423" y="0"/>
                </a:cubicBezTo>
              </a:path>
            </a:pathLst>
          </a:custGeom>
          <a:solidFill>
            <a:schemeClr val="accent4"/>
          </a:solidFill>
          <a:ln>
            <a:noFill/>
          </a:ln>
          <a:effectLst/>
        </p:spPr>
        <p:txBody>
          <a:bodyPr wrap="none" anchor="ctr"/>
          <a:lstStyle/>
          <a:p>
            <a:pPr defTabSz="1828617"/>
            <a:endParaRPr lang="en-US" sz="3600">
              <a:solidFill>
                <a:srgbClr val="445469"/>
              </a:solidFill>
            </a:endParaRPr>
          </a:p>
        </p:txBody>
      </p:sp>
      <p:sp>
        <p:nvSpPr>
          <p:cNvPr id="54" name="Freeform 64"/>
          <p:cNvSpPr>
            <a:spLocks noChangeArrowheads="1"/>
          </p:cNvSpPr>
          <p:nvPr/>
        </p:nvSpPr>
        <p:spPr bwMode="auto">
          <a:xfrm>
            <a:off x="15158508" y="6712534"/>
            <a:ext cx="7262176" cy="748612"/>
          </a:xfrm>
          <a:custGeom>
            <a:avLst/>
            <a:gdLst>
              <a:gd name="T0" fmla="*/ 5441 w 5734"/>
              <a:gd name="T1" fmla="*/ 0 h 593"/>
              <a:gd name="T2" fmla="*/ 5441 w 5734"/>
              <a:gd name="T3" fmla="*/ 0 h 593"/>
              <a:gd name="T4" fmla="*/ 0 w 5734"/>
              <a:gd name="T5" fmla="*/ 0 h 593"/>
              <a:gd name="T6" fmla="*/ 0 w 5734"/>
              <a:gd name="T7" fmla="*/ 592 h 593"/>
              <a:gd name="T8" fmla="*/ 5441 w 5734"/>
              <a:gd name="T9" fmla="*/ 592 h 593"/>
              <a:gd name="T10" fmla="*/ 5733 w 5734"/>
              <a:gd name="T11" fmla="*/ 291 h 593"/>
              <a:gd name="T12" fmla="*/ 5441 w 5734"/>
              <a:gd name="T13" fmla="*/ 0 h 593"/>
            </a:gdLst>
            <a:ahLst/>
            <a:cxnLst>
              <a:cxn ang="0">
                <a:pos x="T0" y="T1"/>
              </a:cxn>
              <a:cxn ang="0">
                <a:pos x="T2" y="T3"/>
              </a:cxn>
              <a:cxn ang="0">
                <a:pos x="T4" y="T5"/>
              </a:cxn>
              <a:cxn ang="0">
                <a:pos x="T6" y="T7"/>
              </a:cxn>
              <a:cxn ang="0">
                <a:pos x="T8" y="T9"/>
              </a:cxn>
              <a:cxn ang="0">
                <a:pos x="T10" y="T11"/>
              </a:cxn>
              <a:cxn ang="0">
                <a:pos x="T12" y="T13"/>
              </a:cxn>
            </a:cxnLst>
            <a:rect l="0" t="0" r="r" b="b"/>
            <a:pathLst>
              <a:path w="5734" h="593">
                <a:moveTo>
                  <a:pt x="5441" y="0"/>
                </a:moveTo>
                <a:lnTo>
                  <a:pt x="5441" y="0"/>
                </a:lnTo>
                <a:cubicBezTo>
                  <a:pt x="0" y="0"/>
                  <a:pt x="0" y="0"/>
                  <a:pt x="0" y="0"/>
                </a:cubicBezTo>
                <a:cubicBezTo>
                  <a:pt x="0" y="592"/>
                  <a:pt x="0" y="592"/>
                  <a:pt x="0" y="592"/>
                </a:cubicBezTo>
                <a:cubicBezTo>
                  <a:pt x="5441" y="592"/>
                  <a:pt x="5441" y="592"/>
                  <a:pt x="5441" y="592"/>
                </a:cubicBezTo>
                <a:cubicBezTo>
                  <a:pt x="5596" y="592"/>
                  <a:pt x="5733" y="455"/>
                  <a:pt x="5733" y="291"/>
                </a:cubicBezTo>
                <a:cubicBezTo>
                  <a:pt x="5733" y="126"/>
                  <a:pt x="5596" y="0"/>
                  <a:pt x="5441" y="0"/>
                </a:cubicBezTo>
              </a:path>
            </a:pathLst>
          </a:custGeom>
          <a:solidFill>
            <a:schemeClr val="accent5"/>
          </a:solidFill>
          <a:ln>
            <a:noFill/>
          </a:ln>
          <a:effectLst/>
        </p:spPr>
        <p:txBody>
          <a:bodyPr wrap="none" anchor="ctr"/>
          <a:lstStyle/>
          <a:p>
            <a:pPr defTabSz="1828617"/>
            <a:endParaRPr lang="en-US" sz="3600">
              <a:solidFill>
                <a:srgbClr val="445469"/>
              </a:solidFill>
            </a:endParaRPr>
          </a:p>
        </p:txBody>
      </p:sp>
      <p:sp>
        <p:nvSpPr>
          <p:cNvPr id="55" name="Freeform 65"/>
          <p:cNvSpPr>
            <a:spLocks noChangeArrowheads="1"/>
          </p:cNvSpPr>
          <p:nvPr/>
        </p:nvSpPr>
        <p:spPr bwMode="auto">
          <a:xfrm>
            <a:off x="19404089" y="6712534"/>
            <a:ext cx="3022180" cy="748612"/>
          </a:xfrm>
          <a:custGeom>
            <a:avLst/>
            <a:gdLst>
              <a:gd name="T0" fmla="*/ 2091 w 2384"/>
              <a:gd name="T1" fmla="*/ 0 h 593"/>
              <a:gd name="T2" fmla="*/ 2091 w 2384"/>
              <a:gd name="T3" fmla="*/ 0 h 593"/>
              <a:gd name="T4" fmla="*/ 0 w 2384"/>
              <a:gd name="T5" fmla="*/ 0 h 593"/>
              <a:gd name="T6" fmla="*/ 0 w 2384"/>
              <a:gd name="T7" fmla="*/ 592 h 593"/>
              <a:gd name="T8" fmla="*/ 2091 w 2384"/>
              <a:gd name="T9" fmla="*/ 592 h 593"/>
              <a:gd name="T10" fmla="*/ 2383 w 2384"/>
              <a:gd name="T11" fmla="*/ 291 h 593"/>
              <a:gd name="T12" fmla="*/ 2091 w 2384"/>
              <a:gd name="T13" fmla="*/ 0 h 593"/>
            </a:gdLst>
            <a:ahLst/>
            <a:cxnLst>
              <a:cxn ang="0">
                <a:pos x="T0" y="T1"/>
              </a:cxn>
              <a:cxn ang="0">
                <a:pos x="T2" y="T3"/>
              </a:cxn>
              <a:cxn ang="0">
                <a:pos x="T4" y="T5"/>
              </a:cxn>
              <a:cxn ang="0">
                <a:pos x="T6" y="T7"/>
              </a:cxn>
              <a:cxn ang="0">
                <a:pos x="T8" y="T9"/>
              </a:cxn>
              <a:cxn ang="0">
                <a:pos x="T10" y="T11"/>
              </a:cxn>
              <a:cxn ang="0">
                <a:pos x="T12" y="T13"/>
              </a:cxn>
            </a:cxnLst>
            <a:rect l="0" t="0" r="r" b="b"/>
            <a:pathLst>
              <a:path w="2384" h="593">
                <a:moveTo>
                  <a:pt x="2091" y="0"/>
                </a:moveTo>
                <a:lnTo>
                  <a:pt x="2091" y="0"/>
                </a:lnTo>
                <a:cubicBezTo>
                  <a:pt x="0" y="0"/>
                  <a:pt x="0" y="0"/>
                  <a:pt x="0" y="0"/>
                </a:cubicBezTo>
                <a:cubicBezTo>
                  <a:pt x="0" y="592"/>
                  <a:pt x="0" y="592"/>
                  <a:pt x="0" y="592"/>
                </a:cubicBezTo>
                <a:cubicBezTo>
                  <a:pt x="2091" y="592"/>
                  <a:pt x="2091" y="592"/>
                  <a:pt x="2091" y="592"/>
                </a:cubicBezTo>
                <a:cubicBezTo>
                  <a:pt x="2246" y="592"/>
                  <a:pt x="2383" y="455"/>
                  <a:pt x="2383" y="291"/>
                </a:cubicBezTo>
                <a:cubicBezTo>
                  <a:pt x="2383" y="126"/>
                  <a:pt x="2246" y="0"/>
                  <a:pt x="2091" y="0"/>
                </a:cubicBezTo>
              </a:path>
            </a:pathLst>
          </a:custGeom>
          <a:solidFill>
            <a:schemeClr val="accent6"/>
          </a:solidFill>
          <a:ln>
            <a:noFill/>
          </a:ln>
          <a:effectLst/>
        </p:spPr>
        <p:txBody>
          <a:bodyPr wrap="none" anchor="ctr"/>
          <a:lstStyle/>
          <a:p>
            <a:pPr defTabSz="1828617"/>
            <a:endParaRPr lang="en-US" sz="3600">
              <a:solidFill>
                <a:srgbClr val="445469"/>
              </a:solidFill>
            </a:endParaRPr>
          </a:p>
        </p:txBody>
      </p:sp>
      <p:sp>
        <p:nvSpPr>
          <p:cNvPr id="56" name="Freeform 66"/>
          <p:cNvSpPr>
            <a:spLocks noChangeArrowheads="1"/>
          </p:cNvSpPr>
          <p:nvPr/>
        </p:nvSpPr>
        <p:spPr bwMode="auto">
          <a:xfrm>
            <a:off x="2455292" y="7449972"/>
            <a:ext cx="50275" cy="11173"/>
          </a:xfrm>
          <a:custGeom>
            <a:avLst/>
            <a:gdLst>
              <a:gd name="T0" fmla="*/ 38 w 39"/>
              <a:gd name="T1" fmla="*/ 9 h 10"/>
              <a:gd name="T2" fmla="*/ 38 w 39"/>
              <a:gd name="T3" fmla="*/ 9 h 10"/>
              <a:gd name="T4" fmla="*/ 38 w 39"/>
              <a:gd name="T5" fmla="*/ 9 h 10"/>
              <a:gd name="T6" fmla="*/ 38 w 39"/>
              <a:gd name="T7" fmla="*/ 9 h 10"/>
              <a:gd name="T8" fmla="*/ 38 w 39"/>
              <a:gd name="T9" fmla="*/ 9 h 10"/>
              <a:gd name="T10" fmla="*/ 29 w 39"/>
              <a:gd name="T11" fmla="*/ 9 h 10"/>
              <a:gd name="T12" fmla="*/ 29 w 39"/>
              <a:gd name="T13" fmla="*/ 9 h 10"/>
              <a:gd name="T14" fmla="*/ 29 w 39"/>
              <a:gd name="T15" fmla="*/ 9 h 10"/>
              <a:gd name="T16" fmla="*/ 29 w 39"/>
              <a:gd name="T17" fmla="*/ 9 h 10"/>
              <a:gd name="T18" fmla="*/ 29 w 39"/>
              <a:gd name="T19" fmla="*/ 9 h 10"/>
              <a:gd name="T20" fmla="*/ 29 w 39"/>
              <a:gd name="T21" fmla="*/ 9 h 10"/>
              <a:gd name="T22" fmla="*/ 29 w 39"/>
              <a:gd name="T23" fmla="*/ 9 h 10"/>
              <a:gd name="T24" fmla="*/ 29 w 39"/>
              <a:gd name="T25" fmla="*/ 9 h 10"/>
              <a:gd name="T26" fmla="*/ 29 w 39"/>
              <a:gd name="T27" fmla="*/ 9 h 10"/>
              <a:gd name="T28" fmla="*/ 29 w 39"/>
              <a:gd name="T29" fmla="*/ 9 h 10"/>
              <a:gd name="T30" fmla="*/ 29 w 39"/>
              <a:gd name="T31" fmla="*/ 9 h 10"/>
              <a:gd name="T32" fmla="*/ 29 w 39"/>
              <a:gd name="T33" fmla="*/ 9 h 10"/>
              <a:gd name="T34" fmla="*/ 20 w 39"/>
              <a:gd name="T35" fmla="*/ 9 h 10"/>
              <a:gd name="T36" fmla="*/ 20 w 39"/>
              <a:gd name="T37" fmla="*/ 9 h 10"/>
              <a:gd name="T38" fmla="*/ 20 w 39"/>
              <a:gd name="T39" fmla="*/ 9 h 10"/>
              <a:gd name="T40" fmla="*/ 20 w 39"/>
              <a:gd name="T41" fmla="*/ 9 h 10"/>
              <a:gd name="T42" fmla="*/ 20 w 39"/>
              <a:gd name="T43" fmla="*/ 9 h 10"/>
              <a:gd name="T44" fmla="*/ 20 w 39"/>
              <a:gd name="T45" fmla="*/ 9 h 10"/>
              <a:gd name="T46" fmla="*/ 20 w 39"/>
              <a:gd name="T47" fmla="*/ 9 h 10"/>
              <a:gd name="T48" fmla="*/ 20 w 39"/>
              <a:gd name="T49" fmla="*/ 9 h 10"/>
              <a:gd name="T50" fmla="*/ 20 w 39"/>
              <a:gd name="T51" fmla="*/ 9 h 10"/>
              <a:gd name="T52" fmla="*/ 20 w 39"/>
              <a:gd name="T53" fmla="*/ 9 h 10"/>
              <a:gd name="T54" fmla="*/ 20 w 39"/>
              <a:gd name="T55" fmla="*/ 9 h 10"/>
              <a:gd name="T56" fmla="*/ 20 w 39"/>
              <a:gd name="T57" fmla="*/ 9 h 10"/>
              <a:gd name="T58" fmla="*/ 20 w 39"/>
              <a:gd name="T59" fmla="*/ 9 h 10"/>
              <a:gd name="T60" fmla="*/ 9 w 39"/>
              <a:gd name="T61" fmla="*/ 9 h 10"/>
              <a:gd name="T62" fmla="*/ 9 w 39"/>
              <a:gd name="T63" fmla="*/ 9 h 10"/>
              <a:gd name="T64" fmla="*/ 9 w 39"/>
              <a:gd name="T65" fmla="*/ 9 h 10"/>
              <a:gd name="T66" fmla="*/ 9 w 39"/>
              <a:gd name="T67" fmla="*/ 9 h 10"/>
              <a:gd name="T68" fmla="*/ 9 w 39"/>
              <a:gd name="T69" fmla="*/ 9 h 10"/>
              <a:gd name="T70" fmla="*/ 9 w 39"/>
              <a:gd name="T71" fmla="*/ 9 h 10"/>
              <a:gd name="T72" fmla="*/ 9 w 39"/>
              <a:gd name="T73" fmla="*/ 9 h 10"/>
              <a:gd name="T74" fmla="*/ 9 w 39"/>
              <a:gd name="T75" fmla="*/ 9 h 10"/>
              <a:gd name="T76" fmla="*/ 9 w 39"/>
              <a:gd name="T77" fmla="*/ 9 h 10"/>
              <a:gd name="T78" fmla="*/ 9 w 39"/>
              <a:gd name="T79" fmla="*/ 9 h 10"/>
              <a:gd name="T80" fmla="*/ 9 w 39"/>
              <a:gd name="T81" fmla="*/ 9 h 10"/>
              <a:gd name="T82" fmla="*/ 0 w 39"/>
              <a:gd name="T83" fmla="*/ 9 h 10"/>
              <a:gd name="T84" fmla="*/ 0 w 39"/>
              <a:gd name="T85" fmla="*/ 9 h 10"/>
              <a:gd name="T86" fmla="*/ 0 w 39"/>
              <a:gd name="T87" fmla="*/ 9 h 10"/>
              <a:gd name="T88" fmla="*/ 0 w 39"/>
              <a:gd name="T89" fmla="*/ 9 h 10"/>
              <a:gd name="T90" fmla="*/ 0 w 39"/>
              <a:gd name="T91" fmla="*/ 9 h 10"/>
              <a:gd name="T92" fmla="*/ 0 w 39"/>
              <a:gd name="T93" fmla="*/ 9 h 10"/>
              <a:gd name="T94" fmla="*/ 0 w 39"/>
              <a:gd name="T95" fmla="*/ 9 h 10"/>
              <a:gd name="T96" fmla="*/ 0 w 39"/>
              <a:gd name="T97" fmla="*/ 9 h 10"/>
              <a:gd name="T98" fmla="*/ 0 w 39"/>
              <a:gd name="T99" fmla="*/ 0 h 10"/>
              <a:gd name="T100" fmla="*/ 0 w 39"/>
              <a:gd name="T101" fmla="*/ 0 h 10"/>
              <a:gd name="T102" fmla="*/ 0 w 39"/>
              <a:gd name="T103"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 h="10">
                <a:moveTo>
                  <a:pt x="38" y="9"/>
                </a:moveTo>
                <a:lnTo>
                  <a:pt x="38" y="9"/>
                </a:lnTo>
                <a:lnTo>
                  <a:pt x="38" y="9"/>
                </a:lnTo>
                <a:lnTo>
                  <a:pt x="38" y="9"/>
                </a:lnTo>
                <a:lnTo>
                  <a:pt x="38" y="9"/>
                </a:lnTo>
                <a:lnTo>
                  <a:pt x="38" y="9"/>
                </a:lnTo>
                <a:lnTo>
                  <a:pt x="38" y="9"/>
                </a:lnTo>
                <a:lnTo>
                  <a:pt x="38" y="9"/>
                </a:lnTo>
                <a:lnTo>
                  <a:pt x="38" y="9"/>
                </a:lnTo>
                <a:lnTo>
                  <a:pt x="38" y="9"/>
                </a:lnTo>
                <a:lnTo>
                  <a:pt x="38" y="9"/>
                </a:lnTo>
                <a:lnTo>
                  <a:pt x="38" y="9"/>
                </a:lnTo>
                <a:lnTo>
                  <a:pt x="29" y="9"/>
                </a:lnTo>
                <a:lnTo>
                  <a:pt x="29" y="9"/>
                </a:lnTo>
                <a:cubicBezTo>
                  <a:pt x="29" y="9"/>
                  <a:pt x="29" y="9"/>
                  <a:pt x="38" y="9"/>
                </a:cubicBezTo>
                <a:cubicBezTo>
                  <a:pt x="29" y="9"/>
                  <a:pt x="29" y="9"/>
                  <a:pt x="29" y="9"/>
                </a:cubicBez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9"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20"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9"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9"/>
                </a:lnTo>
                <a:lnTo>
                  <a:pt x="0" y="0"/>
                </a:lnTo>
                <a:lnTo>
                  <a:pt x="0" y="0"/>
                </a:lnTo>
                <a:lnTo>
                  <a:pt x="0" y="0"/>
                </a:lnTo>
                <a:lnTo>
                  <a:pt x="0" y="0"/>
                </a:lnTo>
                <a:lnTo>
                  <a:pt x="0" y="0"/>
                </a:lnTo>
                <a:lnTo>
                  <a:pt x="0" y="0"/>
                </a:lnTo>
                <a:lnTo>
                  <a:pt x="0" y="0"/>
                </a:lnTo>
                <a:lnTo>
                  <a:pt x="0" y="0"/>
                </a:lnTo>
                <a:lnTo>
                  <a:pt x="38" y="9"/>
                </a:lnTo>
              </a:path>
            </a:pathLst>
          </a:custGeom>
          <a:solidFill>
            <a:srgbClr val="172F3C"/>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endParaRPr>
          </a:p>
        </p:txBody>
      </p:sp>
      <p:sp>
        <p:nvSpPr>
          <p:cNvPr id="57" name="Freeform 67"/>
          <p:cNvSpPr>
            <a:spLocks noChangeArrowheads="1"/>
          </p:cNvSpPr>
          <p:nvPr/>
        </p:nvSpPr>
        <p:spPr bwMode="auto">
          <a:xfrm>
            <a:off x="2131282" y="7125942"/>
            <a:ext cx="1631197" cy="335199"/>
          </a:xfrm>
          <a:custGeom>
            <a:avLst/>
            <a:gdLst>
              <a:gd name="T0" fmla="*/ 1287 w 1288"/>
              <a:gd name="T1" fmla="*/ 0 h 266"/>
              <a:gd name="T2" fmla="*/ 254 w 1288"/>
              <a:gd name="T3" fmla="*/ 256 h 266"/>
              <a:gd name="T4" fmla="*/ 254 w 1288"/>
              <a:gd name="T5" fmla="*/ 256 h 266"/>
              <a:gd name="T6" fmla="*/ 254 w 1288"/>
              <a:gd name="T7" fmla="*/ 265 h 266"/>
              <a:gd name="T8" fmla="*/ 254 w 1288"/>
              <a:gd name="T9" fmla="*/ 265 h 266"/>
              <a:gd name="T10" fmla="*/ 254 w 1288"/>
              <a:gd name="T11" fmla="*/ 265 h 266"/>
              <a:gd name="T12" fmla="*/ 254 w 1288"/>
              <a:gd name="T13" fmla="*/ 265 h 266"/>
              <a:gd name="T14" fmla="*/ 254 w 1288"/>
              <a:gd name="T15" fmla="*/ 265 h 266"/>
              <a:gd name="T16" fmla="*/ 254 w 1288"/>
              <a:gd name="T17" fmla="*/ 265 h 266"/>
              <a:gd name="T18" fmla="*/ 263 w 1288"/>
              <a:gd name="T19" fmla="*/ 265 h 266"/>
              <a:gd name="T20" fmla="*/ 263 w 1288"/>
              <a:gd name="T21" fmla="*/ 265 h 266"/>
              <a:gd name="T22" fmla="*/ 263 w 1288"/>
              <a:gd name="T23" fmla="*/ 265 h 266"/>
              <a:gd name="T24" fmla="*/ 263 w 1288"/>
              <a:gd name="T25" fmla="*/ 265 h 266"/>
              <a:gd name="T26" fmla="*/ 263 w 1288"/>
              <a:gd name="T27" fmla="*/ 265 h 266"/>
              <a:gd name="T28" fmla="*/ 263 w 1288"/>
              <a:gd name="T29" fmla="*/ 265 h 266"/>
              <a:gd name="T30" fmla="*/ 263 w 1288"/>
              <a:gd name="T31" fmla="*/ 265 h 266"/>
              <a:gd name="T32" fmla="*/ 263 w 1288"/>
              <a:gd name="T33" fmla="*/ 265 h 266"/>
              <a:gd name="T34" fmla="*/ 274 w 1288"/>
              <a:gd name="T35" fmla="*/ 265 h 266"/>
              <a:gd name="T36" fmla="*/ 274 w 1288"/>
              <a:gd name="T37" fmla="*/ 265 h 266"/>
              <a:gd name="T38" fmla="*/ 274 w 1288"/>
              <a:gd name="T39" fmla="*/ 265 h 266"/>
              <a:gd name="T40" fmla="*/ 274 w 1288"/>
              <a:gd name="T41" fmla="*/ 265 h 266"/>
              <a:gd name="T42" fmla="*/ 274 w 1288"/>
              <a:gd name="T43" fmla="*/ 265 h 266"/>
              <a:gd name="T44" fmla="*/ 274 w 1288"/>
              <a:gd name="T45" fmla="*/ 265 h 266"/>
              <a:gd name="T46" fmla="*/ 274 w 1288"/>
              <a:gd name="T47" fmla="*/ 265 h 266"/>
              <a:gd name="T48" fmla="*/ 274 w 1288"/>
              <a:gd name="T49" fmla="*/ 265 h 266"/>
              <a:gd name="T50" fmla="*/ 274 w 1288"/>
              <a:gd name="T51" fmla="*/ 265 h 266"/>
              <a:gd name="T52" fmla="*/ 274 w 1288"/>
              <a:gd name="T53" fmla="*/ 265 h 266"/>
              <a:gd name="T54" fmla="*/ 283 w 1288"/>
              <a:gd name="T55" fmla="*/ 265 h 266"/>
              <a:gd name="T56" fmla="*/ 283 w 1288"/>
              <a:gd name="T57" fmla="*/ 265 h 266"/>
              <a:gd name="T58" fmla="*/ 283 w 1288"/>
              <a:gd name="T59" fmla="*/ 265 h 266"/>
              <a:gd name="T60" fmla="*/ 283 w 1288"/>
              <a:gd name="T61" fmla="*/ 265 h 266"/>
              <a:gd name="T62" fmla="*/ 283 w 1288"/>
              <a:gd name="T63" fmla="*/ 265 h 266"/>
              <a:gd name="T64" fmla="*/ 283 w 1288"/>
              <a:gd name="T65" fmla="*/ 265 h 266"/>
              <a:gd name="T66" fmla="*/ 283 w 1288"/>
              <a:gd name="T67" fmla="*/ 265 h 266"/>
              <a:gd name="T68" fmla="*/ 283 w 1288"/>
              <a:gd name="T69" fmla="*/ 265 h 266"/>
              <a:gd name="T70" fmla="*/ 283 w 1288"/>
              <a:gd name="T71" fmla="*/ 265 h 266"/>
              <a:gd name="T72" fmla="*/ 283 w 1288"/>
              <a:gd name="T73" fmla="*/ 265 h 266"/>
              <a:gd name="T74" fmla="*/ 292 w 1288"/>
              <a:gd name="T75" fmla="*/ 265 h 266"/>
              <a:gd name="T76" fmla="*/ 292 w 1288"/>
              <a:gd name="T77" fmla="*/ 265 h 266"/>
              <a:gd name="T78" fmla="*/ 292 w 1288"/>
              <a:gd name="T79" fmla="*/ 265 h 266"/>
              <a:gd name="T80" fmla="*/ 292 w 1288"/>
              <a:gd name="T81" fmla="*/ 265 h 266"/>
              <a:gd name="T82" fmla="*/ 1287 w 1288"/>
              <a:gd name="T83"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8" h="266">
                <a:moveTo>
                  <a:pt x="1287" y="0"/>
                </a:moveTo>
                <a:lnTo>
                  <a:pt x="1287" y="0"/>
                </a:lnTo>
                <a:cubicBezTo>
                  <a:pt x="0" y="0"/>
                  <a:pt x="0" y="0"/>
                  <a:pt x="0" y="0"/>
                </a:cubicBezTo>
                <a:cubicBezTo>
                  <a:pt x="9" y="138"/>
                  <a:pt x="117" y="247"/>
                  <a:pt x="254" y="256"/>
                </a:cubicBezTo>
                <a:lnTo>
                  <a:pt x="254" y="256"/>
                </a:lnTo>
                <a:lnTo>
                  <a:pt x="254" y="256"/>
                </a:lnTo>
                <a:lnTo>
                  <a:pt x="254" y="256"/>
                </a:lnTo>
                <a:lnTo>
                  <a:pt x="254" y="265"/>
                </a:lnTo>
                <a:lnTo>
                  <a:pt x="254" y="265"/>
                </a:lnTo>
                <a:lnTo>
                  <a:pt x="254" y="265"/>
                </a:lnTo>
                <a:lnTo>
                  <a:pt x="254" y="265"/>
                </a:lnTo>
                <a:lnTo>
                  <a:pt x="254" y="265"/>
                </a:lnTo>
                <a:lnTo>
                  <a:pt x="254" y="265"/>
                </a:lnTo>
                <a:lnTo>
                  <a:pt x="254" y="265"/>
                </a:lnTo>
                <a:lnTo>
                  <a:pt x="254" y="265"/>
                </a:lnTo>
                <a:lnTo>
                  <a:pt x="254" y="265"/>
                </a:lnTo>
                <a:lnTo>
                  <a:pt x="254" y="265"/>
                </a:lnTo>
                <a:lnTo>
                  <a:pt x="254" y="265"/>
                </a:lnTo>
                <a:lnTo>
                  <a:pt x="254" y="265"/>
                </a:lnTo>
                <a:cubicBezTo>
                  <a:pt x="263" y="265"/>
                  <a:pt x="263" y="265"/>
                  <a:pt x="263" y="265"/>
                </a:cubicBezTo>
                <a:lnTo>
                  <a:pt x="263" y="265"/>
                </a:lnTo>
                <a:lnTo>
                  <a:pt x="263" y="265"/>
                </a:lnTo>
                <a:lnTo>
                  <a:pt x="263" y="265"/>
                </a:lnTo>
                <a:lnTo>
                  <a:pt x="263" y="265"/>
                </a:lnTo>
                <a:lnTo>
                  <a:pt x="263" y="265"/>
                </a:lnTo>
                <a:lnTo>
                  <a:pt x="263" y="265"/>
                </a:lnTo>
                <a:lnTo>
                  <a:pt x="263" y="265"/>
                </a:lnTo>
                <a:lnTo>
                  <a:pt x="263" y="265"/>
                </a:lnTo>
                <a:lnTo>
                  <a:pt x="263" y="265"/>
                </a:lnTo>
                <a:lnTo>
                  <a:pt x="263" y="265"/>
                </a:lnTo>
                <a:lnTo>
                  <a:pt x="263" y="265"/>
                </a:lnTo>
                <a:lnTo>
                  <a:pt x="263" y="265"/>
                </a:lnTo>
                <a:lnTo>
                  <a:pt x="263" y="265"/>
                </a:lnTo>
                <a:lnTo>
                  <a:pt x="263" y="265"/>
                </a:lnTo>
                <a:lnTo>
                  <a:pt x="263" y="265"/>
                </a:lnTo>
                <a:cubicBezTo>
                  <a:pt x="263" y="265"/>
                  <a:pt x="263" y="265"/>
                  <a:pt x="274" y="265"/>
                </a:cubicBezTo>
                <a:lnTo>
                  <a:pt x="274" y="265"/>
                </a:lnTo>
                <a:lnTo>
                  <a:pt x="274" y="265"/>
                </a:lnTo>
                <a:lnTo>
                  <a:pt x="274" y="265"/>
                </a:lnTo>
                <a:lnTo>
                  <a:pt x="274" y="265"/>
                </a:lnTo>
                <a:lnTo>
                  <a:pt x="274" y="265"/>
                </a:lnTo>
                <a:lnTo>
                  <a:pt x="274" y="265"/>
                </a:lnTo>
                <a:lnTo>
                  <a:pt x="274" y="265"/>
                </a:lnTo>
                <a:lnTo>
                  <a:pt x="274" y="265"/>
                </a:lnTo>
                <a:lnTo>
                  <a:pt x="274" y="265"/>
                </a:lnTo>
                <a:lnTo>
                  <a:pt x="274" y="265"/>
                </a:lnTo>
                <a:lnTo>
                  <a:pt x="274" y="265"/>
                </a:lnTo>
                <a:lnTo>
                  <a:pt x="274" y="265"/>
                </a:lnTo>
                <a:lnTo>
                  <a:pt x="274" y="265"/>
                </a:lnTo>
                <a:lnTo>
                  <a:pt x="274" y="265"/>
                </a:lnTo>
                <a:lnTo>
                  <a:pt x="274" y="265"/>
                </a:lnTo>
                <a:lnTo>
                  <a:pt x="274" y="265"/>
                </a:lnTo>
                <a:lnTo>
                  <a:pt x="274" y="265"/>
                </a:lnTo>
                <a:lnTo>
                  <a:pt x="274" y="265"/>
                </a:lnTo>
                <a:lnTo>
                  <a:pt x="274" y="265"/>
                </a:lnTo>
                <a:cubicBezTo>
                  <a:pt x="283" y="265"/>
                  <a:pt x="283" y="265"/>
                  <a:pt x="283" y="265"/>
                </a:cubicBezTo>
                <a:lnTo>
                  <a:pt x="283" y="265"/>
                </a:lnTo>
                <a:lnTo>
                  <a:pt x="283" y="265"/>
                </a:lnTo>
                <a:lnTo>
                  <a:pt x="283" y="265"/>
                </a:lnTo>
                <a:lnTo>
                  <a:pt x="283" y="265"/>
                </a:lnTo>
                <a:lnTo>
                  <a:pt x="283" y="265"/>
                </a:lnTo>
                <a:lnTo>
                  <a:pt x="283" y="265"/>
                </a:lnTo>
                <a:lnTo>
                  <a:pt x="283" y="265"/>
                </a:lnTo>
                <a:lnTo>
                  <a:pt x="283" y="265"/>
                </a:lnTo>
                <a:lnTo>
                  <a:pt x="283" y="265"/>
                </a:lnTo>
                <a:lnTo>
                  <a:pt x="283" y="265"/>
                </a:lnTo>
                <a:lnTo>
                  <a:pt x="283" y="265"/>
                </a:lnTo>
                <a:lnTo>
                  <a:pt x="283" y="265"/>
                </a:lnTo>
                <a:lnTo>
                  <a:pt x="283" y="265"/>
                </a:lnTo>
                <a:lnTo>
                  <a:pt x="283" y="265"/>
                </a:lnTo>
                <a:lnTo>
                  <a:pt x="283" y="265"/>
                </a:lnTo>
                <a:lnTo>
                  <a:pt x="283" y="265"/>
                </a:lnTo>
                <a:lnTo>
                  <a:pt x="283" y="265"/>
                </a:lnTo>
                <a:lnTo>
                  <a:pt x="283" y="265"/>
                </a:lnTo>
                <a:cubicBezTo>
                  <a:pt x="283" y="265"/>
                  <a:pt x="283" y="265"/>
                  <a:pt x="292" y="265"/>
                </a:cubicBezTo>
                <a:lnTo>
                  <a:pt x="292" y="265"/>
                </a:lnTo>
                <a:lnTo>
                  <a:pt x="292" y="265"/>
                </a:lnTo>
                <a:lnTo>
                  <a:pt x="292" y="265"/>
                </a:lnTo>
                <a:lnTo>
                  <a:pt x="292" y="265"/>
                </a:lnTo>
                <a:lnTo>
                  <a:pt x="292" y="265"/>
                </a:lnTo>
                <a:lnTo>
                  <a:pt x="292" y="265"/>
                </a:lnTo>
                <a:lnTo>
                  <a:pt x="292" y="265"/>
                </a:lnTo>
                <a:cubicBezTo>
                  <a:pt x="1287" y="265"/>
                  <a:pt x="1287" y="265"/>
                  <a:pt x="1287" y="265"/>
                </a:cubicBezTo>
                <a:cubicBezTo>
                  <a:pt x="1287" y="0"/>
                  <a:pt x="1287" y="0"/>
                  <a:pt x="1287" y="0"/>
                </a:cubicBezTo>
              </a:path>
            </a:pathLst>
          </a:custGeom>
          <a:solidFill>
            <a:schemeClr val="accent1">
              <a:lumMod val="75000"/>
            </a:schemeClr>
          </a:solidFill>
          <a:ln>
            <a:noFill/>
          </a:ln>
          <a:effectLst/>
        </p:spPr>
        <p:txBody>
          <a:bodyPr wrap="none" anchor="ctr"/>
          <a:lstStyle/>
          <a:p>
            <a:pPr defTabSz="1828617"/>
            <a:endParaRPr lang="en-US" sz="3600">
              <a:solidFill>
                <a:srgbClr val="445469"/>
              </a:solidFill>
            </a:endParaRPr>
          </a:p>
        </p:txBody>
      </p:sp>
      <p:sp>
        <p:nvSpPr>
          <p:cNvPr id="58" name="Freeform 68"/>
          <p:cNvSpPr>
            <a:spLocks noChangeArrowheads="1"/>
          </p:cNvSpPr>
          <p:nvPr/>
        </p:nvSpPr>
        <p:spPr bwMode="auto">
          <a:xfrm>
            <a:off x="3762480" y="7125942"/>
            <a:ext cx="3631088" cy="335199"/>
          </a:xfrm>
          <a:custGeom>
            <a:avLst/>
            <a:gdLst>
              <a:gd name="T0" fmla="*/ 2866 w 2867"/>
              <a:gd name="T1" fmla="*/ 0 h 266"/>
              <a:gd name="T2" fmla="*/ 0 w 2867"/>
              <a:gd name="T3" fmla="*/ 0 h 266"/>
              <a:gd name="T4" fmla="*/ 0 w 2867"/>
              <a:gd name="T5" fmla="*/ 265 h 266"/>
              <a:gd name="T6" fmla="*/ 2866 w 2867"/>
              <a:gd name="T7" fmla="*/ 265 h 266"/>
              <a:gd name="T8" fmla="*/ 2866 w 2867"/>
              <a:gd name="T9" fmla="*/ 0 h 266"/>
            </a:gdLst>
            <a:ahLst/>
            <a:cxnLst>
              <a:cxn ang="0">
                <a:pos x="T0" y="T1"/>
              </a:cxn>
              <a:cxn ang="0">
                <a:pos x="T2" y="T3"/>
              </a:cxn>
              <a:cxn ang="0">
                <a:pos x="T4" y="T5"/>
              </a:cxn>
              <a:cxn ang="0">
                <a:pos x="T6" y="T7"/>
              </a:cxn>
              <a:cxn ang="0">
                <a:pos x="T8" y="T9"/>
              </a:cxn>
            </a:cxnLst>
            <a:rect l="0" t="0" r="r" b="b"/>
            <a:pathLst>
              <a:path w="2867" h="266">
                <a:moveTo>
                  <a:pt x="2866" y="0"/>
                </a:moveTo>
                <a:lnTo>
                  <a:pt x="0" y="0"/>
                </a:lnTo>
                <a:lnTo>
                  <a:pt x="0" y="265"/>
                </a:lnTo>
                <a:lnTo>
                  <a:pt x="2866" y="265"/>
                </a:lnTo>
                <a:lnTo>
                  <a:pt x="2866" y="0"/>
                </a:lnTo>
              </a:path>
            </a:pathLst>
          </a:custGeom>
          <a:solidFill>
            <a:srgbClr val="00A6A7"/>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endParaRPr>
          </a:p>
        </p:txBody>
      </p:sp>
      <p:sp>
        <p:nvSpPr>
          <p:cNvPr id="59" name="Freeform 69"/>
          <p:cNvSpPr>
            <a:spLocks noChangeArrowheads="1"/>
          </p:cNvSpPr>
          <p:nvPr/>
        </p:nvSpPr>
        <p:spPr bwMode="auto">
          <a:xfrm>
            <a:off x="3762480" y="7125942"/>
            <a:ext cx="3631088" cy="335199"/>
          </a:xfrm>
          <a:custGeom>
            <a:avLst/>
            <a:gdLst>
              <a:gd name="T0" fmla="*/ 2866 w 2867"/>
              <a:gd name="T1" fmla="*/ 0 h 266"/>
              <a:gd name="T2" fmla="*/ 0 w 2867"/>
              <a:gd name="T3" fmla="*/ 0 h 266"/>
              <a:gd name="T4" fmla="*/ 0 w 2867"/>
              <a:gd name="T5" fmla="*/ 265 h 266"/>
              <a:gd name="T6" fmla="*/ 2866 w 2867"/>
              <a:gd name="T7" fmla="*/ 265 h 266"/>
              <a:gd name="T8" fmla="*/ 2866 w 2867"/>
              <a:gd name="T9" fmla="*/ 0 h 266"/>
            </a:gdLst>
            <a:ahLst/>
            <a:cxnLst>
              <a:cxn ang="0">
                <a:pos x="T0" y="T1"/>
              </a:cxn>
              <a:cxn ang="0">
                <a:pos x="T2" y="T3"/>
              </a:cxn>
              <a:cxn ang="0">
                <a:pos x="T4" y="T5"/>
              </a:cxn>
              <a:cxn ang="0">
                <a:pos x="T6" y="T7"/>
              </a:cxn>
              <a:cxn ang="0">
                <a:pos x="T8" y="T9"/>
              </a:cxn>
            </a:cxnLst>
            <a:rect l="0" t="0" r="r" b="b"/>
            <a:pathLst>
              <a:path w="2867" h="266">
                <a:moveTo>
                  <a:pt x="2866" y="0"/>
                </a:moveTo>
                <a:lnTo>
                  <a:pt x="0" y="0"/>
                </a:lnTo>
                <a:lnTo>
                  <a:pt x="0" y="265"/>
                </a:lnTo>
                <a:lnTo>
                  <a:pt x="2866" y="265"/>
                </a:lnTo>
                <a:lnTo>
                  <a:pt x="2866" y="0"/>
                </a:lnTo>
              </a:path>
            </a:pathLst>
          </a:custGeom>
          <a:solidFill>
            <a:schemeClr val="accent2">
              <a:lumMod val="75000"/>
            </a:schemeClr>
          </a:solidFill>
          <a:ln>
            <a:noFill/>
          </a:ln>
          <a:effectLst/>
        </p:spPr>
        <p:txBody>
          <a:bodyPr wrap="none" anchor="ctr"/>
          <a:lstStyle/>
          <a:p>
            <a:pPr defTabSz="1828617"/>
            <a:endParaRPr lang="en-US" sz="3600">
              <a:solidFill>
                <a:srgbClr val="445469"/>
              </a:solidFill>
            </a:endParaRPr>
          </a:p>
        </p:txBody>
      </p:sp>
      <p:sp>
        <p:nvSpPr>
          <p:cNvPr id="60" name="Freeform 70"/>
          <p:cNvSpPr>
            <a:spLocks noChangeArrowheads="1"/>
          </p:cNvSpPr>
          <p:nvPr/>
        </p:nvSpPr>
        <p:spPr bwMode="auto">
          <a:xfrm>
            <a:off x="7393568" y="7125942"/>
            <a:ext cx="5251112" cy="335199"/>
          </a:xfrm>
          <a:custGeom>
            <a:avLst/>
            <a:gdLst>
              <a:gd name="T0" fmla="*/ 4146 w 4147"/>
              <a:gd name="T1" fmla="*/ 0 h 266"/>
              <a:gd name="T2" fmla="*/ 0 w 4147"/>
              <a:gd name="T3" fmla="*/ 0 h 266"/>
              <a:gd name="T4" fmla="*/ 0 w 4147"/>
              <a:gd name="T5" fmla="*/ 265 h 266"/>
              <a:gd name="T6" fmla="*/ 4146 w 4147"/>
              <a:gd name="T7" fmla="*/ 265 h 266"/>
              <a:gd name="T8" fmla="*/ 4146 w 4147"/>
              <a:gd name="T9" fmla="*/ 0 h 266"/>
            </a:gdLst>
            <a:ahLst/>
            <a:cxnLst>
              <a:cxn ang="0">
                <a:pos x="T0" y="T1"/>
              </a:cxn>
              <a:cxn ang="0">
                <a:pos x="T2" y="T3"/>
              </a:cxn>
              <a:cxn ang="0">
                <a:pos x="T4" y="T5"/>
              </a:cxn>
              <a:cxn ang="0">
                <a:pos x="T6" y="T7"/>
              </a:cxn>
              <a:cxn ang="0">
                <a:pos x="T8" y="T9"/>
              </a:cxn>
            </a:cxnLst>
            <a:rect l="0" t="0" r="r" b="b"/>
            <a:pathLst>
              <a:path w="4147" h="266">
                <a:moveTo>
                  <a:pt x="4146" y="0"/>
                </a:moveTo>
                <a:lnTo>
                  <a:pt x="0" y="0"/>
                </a:lnTo>
                <a:lnTo>
                  <a:pt x="0" y="265"/>
                </a:lnTo>
                <a:lnTo>
                  <a:pt x="4146" y="265"/>
                </a:lnTo>
                <a:lnTo>
                  <a:pt x="4146" y="0"/>
                </a:lnTo>
              </a:path>
            </a:pathLst>
          </a:custGeom>
          <a:solidFill>
            <a:srgbClr val="F8EFB9"/>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endParaRPr>
          </a:p>
        </p:txBody>
      </p:sp>
      <p:sp>
        <p:nvSpPr>
          <p:cNvPr id="61" name="Freeform 71"/>
          <p:cNvSpPr>
            <a:spLocks noChangeArrowheads="1"/>
          </p:cNvSpPr>
          <p:nvPr/>
        </p:nvSpPr>
        <p:spPr bwMode="auto">
          <a:xfrm>
            <a:off x="7393568" y="7125942"/>
            <a:ext cx="5251112" cy="335199"/>
          </a:xfrm>
          <a:custGeom>
            <a:avLst/>
            <a:gdLst>
              <a:gd name="T0" fmla="*/ 4146 w 4147"/>
              <a:gd name="T1" fmla="*/ 0 h 266"/>
              <a:gd name="T2" fmla="*/ 0 w 4147"/>
              <a:gd name="T3" fmla="*/ 0 h 266"/>
              <a:gd name="T4" fmla="*/ 0 w 4147"/>
              <a:gd name="T5" fmla="*/ 265 h 266"/>
              <a:gd name="T6" fmla="*/ 4146 w 4147"/>
              <a:gd name="T7" fmla="*/ 265 h 266"/>
              <a:gd name="T8" fmla="*/ 4146 w 4147"/>
              <a:gd name="T9" fmla="*/ 0 h 266"/>
            </a:gdLst>
            <a:ahLst/>
            <a:cxnLst>
              <a:cxn ang="0">
                <a:pos x="T0" y="T1"/>
              </a:cxn>
              <a:cxn ang="0">
                <a:pos x="T2" y="T3"/>
              </a:cxn>
              <a:cxn ang="0">
                <a:pos x="T4" y="T5"/>
              </a:cxn>
              <a:cxn ang="0">
                <a:pos x="T6" y="T7"/>
              </a:cxn>
              <a:cxn ang="0">
                <a:pos x="T8" y="T9"/>
              </a:cxn>
            </a:cxnLst>
            <a:rect l="0" t="0" r="r" b="b"/>
            <a:pathLst>
              <a:path w="4147" h="266">
                <a:moveTo>
                  <a:pt x="4146" y="0"/>
                </a:moveTo>
                <a:lnTo>
                  <a:pt x="0" y="0"/>
                </a:lnTo>
                <a:lnTo>
                  <a:pt x="0" y="265"/>
                </a:lnTo>
                <a:lnTo>
                  <a:pt x="4146" y="265"/>
                </a:lnTo>
                <a:lnTo>
                  <a:pt x="4146" y="0"/>
                </a:lnTo>
              </a:path>
            </a:pathLst>
          </a:custGeom>
          <a:solidFill>
            <a:schemeClr val="accent3">
              <a:lumMod val="75000"/>
            </a:schemeClr>
          </a:solidFill>
          <a:ln>
            <a:noFill/>
          </a:ln>
          <a:effectLst/>
        </p:spPr>
        <p:txBody>
          <a:bodyPr wrap="none" anchor="ctr"/>
          <a:lstStyle/>
          <a:p>
            <a:pPr defTabSz="1828617"/>
            <a:endParaRPr lang="en-US" sz="3600">
              <a:solidFill>
                <a:srgbClr val="445469"/>
              </a:solidFill>
            </a:endParaRPr>
          </a:p>
        </p:txBody>
      </p:sp>
      <p:sp>
        <p:nvSpPr>
          <p:cNvPr id="62" name="Freeform 72"/>
          <p:cNvSpPr>
            <a:spLocks noChangeArrowheads="1"/>
          </p:cNvSpPr>
          <p:nvPr/>
        </p:nvSpPr>
        <p:spPr bwMode="auto">
          <a:xfrm>
            <a:off x="12644682" y="7125942"/>
            <a:ext cx="2513828" cy="335199"/>
          </a:xfrm>
          <a:custGeom>
            <a:avLst/>
            <a:gdLst>
              <a:gd name="T0" fmla="*/ 1982 w 1983"/>
              <a:gd name="T1" fmla="*/ 0 h 266"/>
              <a:gd name="T2" fmla="*/ 0 w 1983"/>
              <a:gd name="T3" fmla="*/ 0 h 266"/>
              <a:gd name="T4" fmla="*/ 0 w 1983"/>
              <a:gd name="T5" fmla="*/ 265 h 266"/>
              <a:gd name="T6" fmla="*/ 1982 w 1983"/>
              <a:gd name="T7" fmla="*/ 265 h 266"/>
              <a:gd name="T8" fmla="*/ 1982 w 1983"/>
              <a:gd name="T9" fmla="*/ 0 h 266"/>
            </a:gdLst>
            <a:ahLst/>
            <a:cxnLst>
              <a:cxn ang="0">
                <a:pos x="T0" y="T1"/>
              </a:cxn>
              <a:cxn ang="0">
                <a:pos x="T2" y="T3"/>
              </a:cxn>
              <a:cxn ang="0">
                <a:pos x="T4" y="T5"/>
              </a:cxn>
              <a:cxn ang="0">
                <a:pos x="T6" y="T7"/>
              </a:cxn>
              <a:cxn ang="0">
                <a:pos x="T8" y="T9"/>
              </a:cxn>
            </a:cxnLst>
            <a:rect l="0" t="0" r="r" b="b"/>
            <a:pathLst>
              <a:path w="1983" h="266">
                <a:moveTo>
                  <a:pt x="1982" y="0"/>
                </a:moveTo>
                <a:lnTo>
                  <a:pt x="0" y="0"/>
                </a:lnTo>
                <a:lnTo>
                  <a:pt x="0" y="265"/>
                </a:lnTo>
                <a:lnTo>
                  <a:pt x="1982" y="265"/>
                </a:lnTo>
                <a:lnTo>
                  <a:pt x="1982" y="0"/>
                </a:lnTo>
              </a:path>
            </a:pathLst>
          </a:custGeom>
          <a:solidFill>
            <a:srgbClr val="F1572E"/>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endParaRPr>
          </a:p>
        </p:txBody>
      </p:sp>
      <p:sp>
        <p:nvSpPr>
          <p:cNvPr id="67" name="Freeform 73"/>
          <p:cNvSpPr>
            <a:spLocks noChangeArrowheads="1"/>
          </p:cNvSpPr>
          <p:nvPr/>
        </p:nvSpPr>
        <p:spPr bwMode="auto">
          <a:xfrm>
            <a:off x="12644682" y="7125942"/>
            <a:ext cx="2513828" cy="335199"/>
          </a:xfrm>
          <a:custGeom>
            <a:avLst/>
            <a:gdLst>
              <a:gd name="T0" fmla="*/ 1982 w 1983"/>
              <a:gd name="T1" fmla="*/ 0 h 266"/>
              <a:gd name="T2" fmla="*/ 0 w 1983"/>
              <a:gd name="T3" fmla="*/ 0 h 266"/>
              <a:gd name="T4" fmla="*/ 0 w 1983"/>
              <a:gd name="T5" fmla="*/ 265 h 266"/>
              <a:gd name="T6" fmla="*/ 1982 w 1983"/>
              <a:gd name="T7" fmla="*/ 265 h 266"/>
              <a:gd name="T8" fmla="*/ 1982 w 1983"/>
              <a:gd name="T9" fmla="*/ 0 h 266"/>
            </a:gdLst>
            <a:ahLst/>
            <a:cxnLst>
              <a:cxn ang="0">
                <a:pos x="T0" y="T1"/>
              </a:cxn>
              <a:cxn ang="0">
                <a:pos x="T2" y="T3"/>
              </a:cxn>
              <a:cxn ang="0">
                <a:pos x="T4" y="T5"/>
              </a:cxn>
              <a:cxn ang="0">
                <a:pos x="T6" y="T7"/>
              </a:cxn>
              <a:cxn ang="0">
                <a:pos x="T8" y="T9"/>
              </a:cxn>
            </a:cxnLst>
            <a:rect l="0" t="0" r="r" b="b"/>
            <a:pathLst>
              <a:path w="1983" h="266">
                <a:moveTo>
                  <a:pt x="1982" y="0"/>
                </a:moveTo>
                <a:lnTo>
                  <a:pt x="0" y="0"/>
                </a:lnTo>
                <a:lnTo>
                  <a:pt x="0" y="265"/>
                </a:lnTo>
                <a:lnTo>
                  <a:pt x="1982" y="265"/>
                </a:lnTo>
                <a:lnTo>
                  <a:pt x="1982" y="0"/>
                </a:lnTo>
              </a:path>
            </a:pathLst>
          </a:custGeom>
          <a:solidFill>
            <a:schemeClr val="accent4">
              <a:lumMod val="75000"/>
            </a:schemeClr>
          </a:solidFill>
          <a:ln>
            <a:noFill/>
          </a:ln>
          <a:effectLst/>
        </p:spPr>
        <p:txBody>
          <a:bodyPr wrap="none" anchor="ctr"/>
          <a:lstStyle/>
          <a:p>
            <a:pPr defTabSz="1828617"/>
            <a:endParaRPr lang="en-US" sz="3600">
              <a:solidFill>
                <a:srgbClr val="445469"/>
              </a:solidFill>
            </a:endParaRPr>
          </a:p>
        </p:txBody>
      </p:sp>
      <p:sp>
        <p:nvSpPr>
          <p:cNvPr id="68" name="Freeform 74"/>
          <p:cNvSpPr>
            <a:spLocks noChangeArrowheads="1"/>
          </p:cNvSpPr>
          <p:nvPr/>
        </p:nvSpPr>
        <p:spPr bwMode="auto">
          <a:xfrm>
            <a:off x="15158508" y="7125942"/>
            <a:ext cx="4245577" cy="335199"/>
          </a:xfrm>
          <a:custGeom>
            <a:avLst/>
            <a:gdLst>
              <a:gd name="T0" fmla="*/ 3350 w 3351"/>
              <a:gd name="T1" fmla="*/ 0 h 266"/>
              <a:gd name="T2" fmla="*/ 0 w 3351"/>
              <a:gd name="T3" fmla="*/ 0 h 266"/>
              <a:gd name="T4" fmla="*/ 0 w 3351"/>
              <a:gd name="T5" fmla="*/ 265 h 266"/>
              <a:gd name="T6" fmla="*/ 3350 w 3351"/>
              <a:gd name="T7" fmla="*/ 265 h 266"/>
              <a:gd name="T8" fmla="*/ 3350 w 3351"/>
              <a:gd name="T9" fmla="*/ 0 h 266"/>
            </a:gdLst>
            <a:ahLst/>
            <a:cxnLst>
              <a:cxn ang="0">
                <a:pos x="T0" y="T1"/>
              </a:cxn>
              <a:cxn ang="0">
                <a:pos x="T2" y="T3"/>
              </a:cxn>
              <a:cxn ang="0">
                <a:pos x="T4" y="T5"/>
              </a:cxn>
              <a:cxn ang="0">
                <a:pos x="T6" y="T7"/>
              </a:cxn>
              <a:cxn ang="0">
                <a:pos x="T8" y="T9"/>
              </a:cxn>
            </a:cxnLst>
            <a:rect l="0" t="0" r="r" b="b"/>
            <a:pathLst>
              <a:path w="3351" h="266">
                <a:moveTo>
                  <a:pt x="3350" y="0"/>
                </a:moveTo>
                <a:lnTo>
                  <a:pt x="0" y="0"/>
                </a:lnTo>
                <a:lnTo>
                  <a:pt x="0" y="265"/>
                </a:lnTo>
                <a:lnTo>
                  <a:pt x="3350" y="265"/>
                </a:lnTo>
                <a:lnTo>
                  <a:pt x="3350" y="0"/>
                </a:lnTo>
              </a:path>
            </a:pathLst>
          </a:custGeom>
          <a:solidFill>
            <a:srgbClr val="93222F"/>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endParaRPr>
          </a:p>
        </p:txBody>
      </p:sp>
      <p:sp>
        <p:nvSpPr>
          <p:cNvPr id="69" name="Freeform 75"/>
          <p:cNvSpPr>
            <a:spLocks noChangeArrowheads="1"/>
          </p:cNvSpPr>
          <p:nvPr/>
        </p:nvSpPr>
        <p:spPr bwMode="auto">
          <a:xfrm>
            <a:off x="15158508" y="7125942"/>
            <a:ext cx="4245577" cy="335199"/>
          </a:xfrm>
          <a:custGeom>
            <a:avLst/>
            <a:gdLst>
              <a:gd name="T0" fmla="*/ 3350 w 3351"/>
              <a:gd name="T1" fmla="*/ 0 h 266"/>
              <a:gd name="T2" fmla="*/ 0 w 3351"/>
              <a:gd name="T3" fmla="*/ 0 h 266"/>
              <a:gd name="T4" fmla="*/ 0 w 3351"/>
              <a:gd name="T5" fmla="*/ 265 h 266"/>
              <a:gd name="T6" fmla="*/ 3350 w 3351"/>
              <a:gd name="T7" fmla="*/ 265 h 266"/>
              <a:gd name="T8" fmla="*/ 3350 w 3351"/>
              <a:gd name="T9" fmla="*/ 0 h 266"/>
            </a:gdLst>
            <a:ahLst/>
            <a:cxnLst>
              <a:cxn ang="0">
                <a:pos x="T0" y="T1"/>
              </a:cxn>
              <a:cxn ang="0">
                <a:pos x="T2" y="T3"/>
              </a:cxn>
              <a:cxn ang="0">
                <a:pos x="T4" y="T5"/>
              </a:cxn>
              <a:cxn ang="0">
                <a:pos x="T6" y="T7"/>
              </a:cxn>
              <a:cxn ang="0">
                <a:pos x="T8" y="T9"/>
              </a:cxn>
            </a:cxnLst>
            <a:rect l="0" t="0" r="r" b="b"/>
            <a:pathLst>
              <a:path w="3351" h="266">
                <a:moveTo>
                  <a:pt x="3350" y="0"/>
                </a:moveTo>
                <a:lnTo>
                  <a:pt x="0" y="0"/>
                </a:lnTo>
                <a:lnTo>
                  <a:pt x="0" y="265"/>
                </a:lnTo>
                <a:lnTo>
                  <a:pt x="3350" y="265"/>
                </a:lnTo>
                <a:lnTo>
                  <a:pt x="3350" y="0"/>
                </a:lnTo>
              </a:path>
            </a:pathLst>
          </a:custGeom>
          <a:solidFill>
            <a:schemeClr val="accent5">
              <a:lumMod val="75000"/>
            </a:schemeClr>
          </a:solidFill>
          <a:ln>
            <a:noFill/>
          </a:ln>
          <a:effectLst/>
        </p:spPr>
        <p:txBody>
          <a:bodyPr wrap="none" anchor="ctr"/>
          <a:lstStyle/>
          <a:p>
            <a:pPr defTabSz="1828617"/>
            <a:endParaRPr lang="en-US" sz="3600">
              <a:solidFill>
                <a:srgbClr val="445469"/>
              </a:solidFill>
            </a:endParaRPr>
          </a:p>
        </p:txBody>
      </p:sp>
      <p:sp>
        <p:nvSpPr>
          <p:cNvPr id="70" name="Freeform 76"/>
          <p:cNvSpPr>
            <a:spLocks noChangeArrowheads="1"/>
          </p:cNvSpPr>
          <p:nvPr/>
        </p:nvSpPr>
        <p:spPr bwMode="auto">
          <a:xfrm>
            <a:off x="22051991" y="7461141"/>
            <a:ext cx="33517" cy="5589"/>
          </a:xfrm>
          <a:custGeom>
            <a:avLst/>
            <a:gdLst>
              <a:gd name="T0" fmla="*/ 0 w 28"/>
              <a:gd name="T1" fmla="*/ 0 h 1"/>
              <a:gd name="T2" fmla="*/ 0 w 28"/>
              <a:gd name="T3" fmla="*/ 0 h 1"/>
              <a:gd name="T4" fmla="*/ 0 w 28"/>
              <a:gd name="T5" fmla="*/ 0 h 1"/>
              <a:gd name="T6" fmla="*/ 0 w 28"/>
              <a:gd name="T7" fmla="*/ 0 h 1"/>
              <a:gd name="T8" fmla="*/ 0 w 28"/>
              <a:gd name="T9" fmla="*/ 0 h 1"/>
              <a:gd name="T10" fmla="*/ 0 w 28"/>
              <a:gd name="T11" fmla="*/ 0 h 1"/>
              <a:gd name="T12" fmla="*/ 0 w 28"/>
              <a:gd name="T13" fmla="*/ 0 h 1"/>
              <a:gd name="T14" fmla="*/ 0 w 28"/>
              <a:gd name="T15" fmla="*/ 0 h 1"/>
              <a:gd name="T16" fmla="*/ 0 w 28"/>
              <a:gd name="T17" fmla="*/ 0 h 1"/>
              <a:gd name="T18" fmla="*/ 0 w 28"/>
              <a:gd name="T19" fmla="*/ 0 h 1"/>
              <a:gd name="T20" fmla="*/ 0 w 28"/>
              <a:gd name="T21" fmla="*/ 0 h 1"/>
              <a:gd name="T22" fmla="*/ 0 w 28"/>
              <a:gd name="T23" fmla="*/ 0 h 1"/>
              <a:gd name="T24" fmla="*/ 0 w 28"/>
              <a:gd name="T25" fmla="*/ 0 h 1"/>
              <a:gd name="T26" fmla="*/ 0 w 28"/>
              <a:gd name="T27" fmla="*/ 0 h 1"/>
              <a:gd name="T28" fmla="*/ 0 w 28"/>
              <a:gd name="T29" fmla="*/ 0 h 1"/>
              <a:gd name="T30" fmla="*/ 0 w 28"/>
              <a:gd name="T31" fmla="*/ 0 h 1"/>
              <a:gd name="T32" fmla="*/ 0 w 28"/>
              <a:gd name="T33" fmla="*/ 0 h 1"/>
              <a:gd name="T34" fmla="*/ 0 w 28"/>
              <a:gd name="T35" fmla="*/ 0 h 1"/>
              <a:gd name="T36" fmla="*/ 9 w 28"/>
              <a:gd name="T37" fmla="*/ 0 h 1"/>
              <a:gd name="T38" fmla="*/ 9 w 28"/>
              <a:gd name="T39" fmla="*/ 0 h 1"/>
              <a:gd name="T40" fmla="*/ 9 w 28"/>
              <a:gd name="T41" fmla="*/ 0 h 1"/>
              <a:gd name="T42" fmla="*/ 9 w 28"/>
              <a:gd name="T43" fmla="*/ 0 h 1"/>
              <a:gd name="T44" fmla="*/ 9 w 28"/>
              <a:gd name="T45" fmla="*/ 0 h 1"/>
              <a:gd name="T46" fmla="*/ 9 w 28"/>
              <a:gd name="T47" fmla="*/ 0 h 1"/>
              <a:gd name="T48" fmla="*/ 9 w 28"/>
              <a:gd name="T49" fmla="*/ 0 h 1"/>
              <a:gd name="T50" fmla="*/ 9 w 28"/>
              <a:gd name="T51" fmla="*/ 0 h 1"/>
              <a:gd name="T52" fmla="*/ 9 w 28"/>
              <a:gd name="T53" fmla="*/ 0 h 1"/>
              <a:gd name="T54" fmla="*/ 9 w 28"/>
              <a:gd name="T55" fmla="*/ 0 h 1"/>
              <a:gd name="T56" fmla="*/ 9 w 28"/>
              <a:gd name="T57" fmla="*/ 0 h 1"/>
              <a:gd name="T58" fmla="*/ 9 w 28"/>
              <a:gd name="T59" fmla="*/ 0 h 1"/>
              <a:gd name="T60" fmla="*/ 9 w 28"/>
              <a:gd name="T61" fmla="*/ 0 h 1"/>
              <a:gd name="T62" fmla="*/ 9 w 28"/>
              <a:gd name="T63" fmla="*/ 0 h 1"/>
              <a:gd name="T64" fmla="*/ 9 w 28"/>
              <a:gd name="T65" fmla="*/ 0 h 1"/>
              <a:gd name="T66" fmla="*/ 9 w 28"/>
              <a:gd name="T67" fmla="*/ 0 h 1"/>
              <a:gd name="T68" fmla="*/ 9 w 28"/>
              <a:gd name="T69" fmla="*/ 0 h 1"/>
              <a:gd name="T70" fmla="*/ 9 w 28"/>
              <a:gd name="T71" fmla="*/ 0 h 1"/>
              <a:gd name="T72" fmla="*/ 18 w 28"/>
              <a:gd name="T73" fmla="*/ 0 h 1"/>
              <a:gd name="T74" fmla="*/ 18 w 28"/>
              <a:gd name="T75" fmla="*/ 0 h 1"/>
              <a:gd name="T76" fmla="*/ 18 w 28"/>
              <a:gd name="T77" fmla="*/ 0 h 1"/>
              <a:gd name="T78" fmla="*/ 18 w 28"/>
              <a:gd name="T79" fmla="*/ 0 h 1"/>
              <a:gd name="T80" fmla="*/ 18 w 28"/>
              <a:gd name="T81" fmla="*/ 0 h 1"/>
              <a:gd name="T82" fmla="*/ 18 w 28"/>
              <a:gd name="T83" fmla="*/ 0 h 1"/>
              <a:gd name="T84" fmla="*/ 18 w 28"/>
              <a:gd name="T85" fmla="*/ 0 h 1"/>
              <a:gd name="T86" fmla="*/ 18 w 28"/>
              <a:gd name="T87" fmla="*/ 0 h 1"/>
              <a:gd name="T88" fmla="*/ 18 w 28"/>
              <a:gd name="T89" fmla="*/ 0 h 1"/>
              <a:gd name="T90" fmla="*/ 18 w 28"/>
              <a:gd name="T91" fmla="*/ 0 h 1"/>
              <a:gd name="T92" fmla="*/ 18 w 28"/>
              <a:gd name="T93" fmla="*/ 0 h 1"/>
              <a:gd name="T94" fmla="*/ 18 w 28"/>
              <a:gd name="T95" fmla="*/ 0 h 1"/>
              <a:gd name="T96" fmla="*/ 18 w 28"/>
              <a:gd name="T97" fmla="*/ 0 h 1"/>
              <a:gd name="T98" fmla="*/ 18 w 28"/>
              <a:gd name="T99" fmla="*/ 0 h 1"/>
              <a:gd name="T100" fmla="*/ 18 w 28"/>
              <a:gd name="T101" fmla="*/ 0 h 1"/>
              <a:gd name="T102" fmla="*/ 18 w 28"/>
              <a:gd name="T103" fmla="*/ 0 h 1"/>
              <a:gd name="T104" fmla="*/ 18 w 28"/>
              <a:gd name="T105" fmla="*/ 0 h 1"/>
              <a:gd name="T106" fmla="*/ 18 w 28"/>
              <a:gd name="T107" fmla="*/ 0 h 1"/>
              <a:gd name="T108" fmla="*/ 27 w 28"/>
              <a:gd name="T109" fmla="*/ 0 h 1"/>
              <a:gd name="T110" fmla="*/ 27 w 28"/>
              <a:gd name="T11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 h="1">
                <a:moveTo>
                  <a:pt x="0" y="0"/>
                </a:move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9" y="0"/>
                </a:lnTo>
                <a:lnTo>
                  <a:pt x="18" y="0"/>
                </a:lnTo>
                <a:lnTo>
                  <a:pt x="18" y="0"/>
                </a:lnTo>
                <a:lnTo>
                  <a:pt x="9"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18" y="0"/>
                </a:lnTo>
                <a:lnTo>
                  <a:pt x="27" y="0"/>
                </a:lnTo>
                <a:lnTo>
                  <a:pt x="27" y="0"/>
                </a:lnTo>
                <a:lnTo>
                  <a:pt x="27" y="0"/>
                </a:lnTo>
                <a:lnTo>
                  <a:pt x="27" y="0"/>
                </a:lnTo>
                <a:lnTo>
                  <a:pt x="0" y="0"/>
                </a:lnTo>
              </a:path>
            </a:pathLst>
          </a:custGeom>
          <a:solidFill>
            <a:srgbClr val="4E4E4E"/>
          </a:solid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3600">
              <a:solidFill>
                <a:srgbClr val="445469"/>
              </a:solidFill>
            </a:endParaRPr>
          </a:p>
        </p:txBody>
      </p:sp>
      <p:sp>
        <p:nvSpPr>
          <p:cNvPr id="71" name="Freeform 77"/>
          <p:cNvSpPr>
            <a:spLocks noChangeArrowheads="1"/>
          </p:cNvSpPr>
          <p:nvPr/>
        </p:nvSpPr>
        <p:spPr bwMode="auto">
          <a:xfrm>
            <a:off x="19404089" y="7125942"/>
            <a:ext cx="3022180" cy="335199"/>
          </a:xfrm>
          <a:custGeom>
            <a:avLst/>
            <a:gdLst>
              <a:gd name="T0" fmla="*/ 2383 w 2384"/>
              <a:gd name="T1" fmla="*/ 0 h 266"/>
              <a:gd name="T2" fmla="*/ 2383 w 2384"/>
              <a:gd name="T3" fmla="*/ 0 h 266"/>
              <a:gd name="T4" fmla="*/ 0 w 2384"/>
              <a:gd name="T5" fmla="*/ 0 h 266"/>
              <a:gd name="T6" fmla="*/ 0 w 2384"/>
              <a:gd name="T7" fmla="*/ 265 h 266"/>
              <a:gd name="T8" fmla="*/ 2091 w 2384"/>
              <a:gd name="T9" fmla="*/ 265 h 266"/>
              <a:gd name="T10" fmla="*/ 2091 w 2384"/>
              <a:gd name="T11" fmla="*/ 265 h 266"/>
              <a:gd name="T12" fmla="*/ 2091 w 2384"/>
              <a:gd name="T13" fmla="*/ 265 h 266"/>
              <a:gd name="T14" fmla="*/ 2091 w 2384"/>
              <a:gd name="T15" fmla="*/ 265 h 266"/>
              <a:gd name="T16" fmla="*/ 2091 w 2384"/>
              <a:gd name="T17" fmla="*/ 265 h 266"/>
              <a:gd name="T18" fmla="*/ 2091 w 2384"/>
              <a:gd name="T19" fmla="*/ 265 h 266"/>
              <a:gd name="T20" fmla="*/ 2091 w 2384"/>
              <a:gd name="T21" fmla="*/ 265 h 266"/>
              <a:gd name="T22" fmla="*/ 2091 w 2384"/>
              <a:gd name="T23" fmla="*/ 265 h 266"/>
              <a:gd name="T24" fmla="*/ 2091 w 2384"/>
              <a:gd name="T25" fmla="*/ 265 h 266"/>
              <a:gd name="T26" fmla="*/ 2091 w 2384"/>
              <a:gd name="T27" fmla="*/ 265 h 266"/>
              <a:gd name="T28" fmla="*/ 2091 w 2384"/>
              <a:gd name="T29" fmla="*/ 265 h 266"/>
              <a:gd name="T30" fmla="*/ 2091 w 2384"/>
              <a:gd name="T31" fmla="*/ 265 h 266"/>
              <a:gd name="T32" fmla="*/ 2091 w 2384"/>
              <a:gd name="T33" fmla="*/ 265 h 266"/>
              <a:gd name="T34" fmla="*/ 2091 w 2384"/>
              <a:gd name="T35" fmla="*/ 265 h 266"/>
              <a:gd name="T36" fmla="*/ 2091 w 2384"/>
              <a:gd name="T37" fmla="*/ 265 h 266"/>
              <a:gd name="T38" fmla="*/ 2091 w 2384"/>
              <a:gd name="T39" fmla="*/ 265 h 266"/>
              <a:gd name="T40" fmla="*/ 2091 w 2384"/>
              <a:gd name="T41" fmla="*/ 265 h 266"/>
              <a:gd name="T42" fmla="*/ 2091 w 2384"/>
              <a:gd name="T43" fmla="*/ 265 h 266"/>
              <a:gd name="T44" fmla="*/ 2091 w 2384"/>
              <a:gd name="T45" fmla="*/ 265 h 266"/>
              <a:gd name="T46" fmla="*/ 2100 w 2384"/>
              <a:gd name="T47" fmla="*/ 265 h 266"/>
              <a:gd name="T48" fmla="*/ 2100 w 2384"/>
              <a:gd name="T49" fmla="*/ 265 h 266"/>
              <a:gd name="T50" fmla="*/ 2100 w 2384"/>
              <a:gd name="T51" fmla="*/ 265 h 266"/>
              <a:gd name="T52" fmla="*/ 2100 w 2384"/>
              <a:gd name="T53" fmla="*/ 265 h 266"/>
              <a:gd name="T54" fmla="*/ 2100 w 2384"/>
              <a:gd name="T55" fmla="*/ 265 h 266"/>
              <a:gd name="T56" fmla="*/ 2100 w 2384"/>
              <a:gd name="T57" fmla="*/ 265 h 266"/>
              <a:gd name="T58" fmla="*/ 2100 w 2384"/>
              <a:gd name="T59" fmla="*/ 265 h 266"/>
              <a:gd name="T60" fmla="*/ 2100 w 2384"/>
              <a:gd name="T61" fmla="*/ 265 h 266"/>
              <a:gd name="T62" fmla="*/ 2100 w 2384"/>
              <a:gd name="T63" fmla="*/ 265 h 266"/>
              <a:gd name="T64" fmla="*/ 2100 w 2384"/>
              <a:gd name="T65" fmla="*/ 265 h 266"/>
              <a:gd name="T66" fmla="*/ 2100 w 2384"/>
              <a:gd name="T67" fmla="*/ 265 h 266"/>
              <a:gd name="T68" fmla="*/ 2100 w 2384"/>
              <a:gd name="T69" fmla="*/ 265 h 266"/>
              <a:gd name="T70" fmla="*/ 2100 w 2384"/>
              <a:gd name="T71" fmla="*/ 265 h 266"/>
              <a:gd name="T72" fmla="*/ 2100 w 2384"/>
              <a:gd name="T73" fmla="*/ 265 h 266"/>
              <a:gd name="T74" fmla="*/ 2100 w 2384"/>
              <a:gd name="T75" fmla="*/ 265 h 266"/>
              <a:gd name="T76" fmla="*/ 2100 w 2384"/>
              <a:gd name="T77" fmla="*/ 265 h 266"/>
              <a:gd name="T78" fmla="*/ 2100 w 2384"/>
              <a:gd name="T79" fmla="*/ 265 h 266"/>
              <a:gd name="T80" fmla="*/ 2100 w 2384"/>
              <a:gd name="T81" fmla="*/ 265 h 266"/>
              <a:gd name="T82" fmla="*/ 2100 w 2384"/>
              <a:gd name="T83" fmla="*/ 265 h 266"/>
              <a:gd name="T84" fmla="*/ 2109 w 2384"/>
              <a:gd name="T85" fmla="*/ 265 h 266"/>
              <a:gd name="T86" fmla="*/ 2109 w 2384"/>
              <a:gd name="T87" fmla="*/ 265 h 266"/>
              <a:gd name="T88" fmla="*/ 2109 w 2384"/>
              <a:gd name="T89" fmla="*/ 265 h 266"/>
              <a:gd name="T90" fmla="*/ 2109 w 2384"/>
              <a:gd name="T91" fmla="*/ 265 h 266"/>
              <a:gd name="T92" fmla="*/ 2109 w 2384"/>
              <a:gd name="T93" fmla="*/ 265 h 266"/>
              <a:gd name="T94" fmla="*/ 2109 w 2384"/>
              <a:gd name="T95" fmla="*/ 265 h 266"/>
              <a:gd name="T96" fmla="*/ 2109 w 2384"/>
              <a:gd name="T97" fmla="*/ 265 h 266"/>
              <a:gd name="T98" fmla="*/ 2109 w 2384"/>
              <a:gd name="T99" fmla="*/ 265 h 266"/>
              <a:gd name="T100" fmla="*/ 2109 w 2384"/>
              <a:gd name="T101" fmla="*/ 265 h 266"/>
              <a:gd name="T102" fmla="*/ 2109 w 2384"/>
              <a:gd name="T103" fmla="*/ 265 h 266"/>
              <a:gd name="T104" fmla="*/ 2109 w 2384"/>
              <a:gd name="T105" fmla="*/ 265 h 266"/>
              <a:gd name="T106" fmla="*/ 2109 w 2384"/>
              <a:gd name="T107" fmla="*/ 265 h 266"/>
              <a:gd name="T108" fmla="*/ 2109 w 2384"/>
              <a:gd name="T109" fmla="*/ 265 h 266"/>
              <a:gd name="T110" fmla="*/ 2109 w 2384"/>
              <a:gd name="T111" fmla="*/ 265 h 266"/>
              <a:gd name="T112" fmla="*/ 2109 w 2384"/>
              <a:gd name="T113" fmla="*/ 265 h 266"/>
              <a:gd name="T114" fmla="*/ 2109 w 2384"/>
              <a:gd name="T115" fmla="*/ 265 h 266"/>
              <a:gd name="T116" fmla="*/ 2109 w 2384"/>
              <a:gd name="T117" fmla="*/ 265 h 266"/>
              <a:gd name="T118" fmla="*/ 2118 w 2384"/>
              <a:gd name="T119" fmla="*/ 265 h 266"/>
              <a:gd name="T120" fmla="*/ 2118 w 2384"/>
              <a:gd name="T121" fmla="*/ 265 h 266"/>
              <a:gd name="T122" fmla="*/ 2383 w 2384"/>
              <a:gd name="T123"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4" h="266">
                <a:moveTo>
                  <a:pt x="2383" y="0"/>
                </a:moveTo>
                <a:lnTo>
                  <a:pt x="2383" y="0"/>
                </a:lnTo>
                <a:cubicBezTo>
                  <a:pt x="0" y="0"/>
                  <a:pt x="0" y="0"/>
                  <a:pt x="0" y="0"/>
                </a:cubicBezTo>
                <a:cubicBezTo>
                  <a:pt x="0" y="265"/>
                  <a:pt x="0" y="265"/>
                  <a:pt x="0" y="265"/>
                </a:cubicBezTo>
                <a:cubicBezTo>
                  <a:pt x="2091" y="265"/>
                  <a:pt x="2091" y="265"/>
                  <a:pt x="2091" y="265"/>
                </a:cubicBezTo>
                <a:lnTo>
                  <a:pt x="2091" y="265"/>
                </a:lnTo>
                <a:lnTo>
                  <a:pt x="2091" y="265"/>
                </a:lnTo>
                <a:lnTo>
                  <a:pt x="2091" y="265"/>
                </a:lnTo>
                <a:lnTo>
                  <a:pt x="2091" y="265"/>
                </a:lnTo>
                <a:lnTo>
                  <a:pt x="2091" y="265"/>
                </a:lnTo>
                <a:lnTo>
                  <a:pt x="2091" y="265"/>
                </a:lnTo>
                <a:lnTo>
                  <a:pt x="2091" y="265"/>
                </a:lnTo>
                <a:lnTo>
                  <a:pt x="2091" y="265"/>
                </a:lnTo>
                <a:lnTo>
                  <a:pt x="2091" y="265"/>
                </a:lnTo>
                <a:lnTo>
                  <a:pt x="2091" y="265"/>
                </a:lnTo>
                <a:lnTo>
                  <a:pt x="2091" y="265"/>
                </a:lnTo>
                <a:lnTo>
                  <a:pt x="2091" y="265"/>
                </a:lnTo>
                <a:lnTo>
                  <a:pt x="2091" y="265"/>
                </a:lnTo>
                <a:lnTo>
                  <a:pt x="2091" y="265"/>
                </a:lnTo>
                <a:lnTo>
                  <a:pt x="2091" y="265"/>
                </a:lnTo>
                <a:lnTo>
                  <a:pt x="2091" y="265"/>
                </a:lnTo>
                <a:lnTo>
                  <a:pt x="2091" y="265"/>
                </a:lnTo>
                <a:lnTo>
                  <a:pt x="2091" y="265"/>
                </a:lnTo>
                <a:cubicBezTo>
                  <a:pt x="2091" y="265"/>
                  <a:pt x="2091" y="265"/>
                  <a:pt x="2100" y="265"/>
                </a:cubicBezTo>
                <a:lnTo>
                  <a:pt x="2100" y="265"/>
                </a:lnTo>
                <a:lnTo>
                  <a:pt x="2100" y="265"/>
                </a:lnTo>
                <a:lnTo>
                  <a:pt x="2100" y="265"/>
                </a:lnTo>
                <a:lnTo>
                  <a:pt x="2100" y="265"/>
                </a:lnTo>
                <a:lnTo>
                  <a:pt x="2100" y="265"/>
                </a:lnTo>
                <a:lnTo>
                  <a:pt x="2100" y="265"/>
                </a:lnTo>
                <a:lnTo>
                  <a:pt x="2100" y="265"/>
                </a:lnTo>
                <a:lnTo>
                  <a:pt x="2100" y="265"/>
                </a:lnTo>
                <a:lnTo>
                  <a:pt x="2100" y="265"/>
                </a:lnTo>
                <a:lnTo>
                  <a:pt x="2100" y="265"/>
                </a:lnTo>
                <a:lnTo>
                  <a:pt x="2100" y="265"/>
                </a:lnTo>
                <a:lnTo>
                  <a:pt x="2100" y="265"/>
                </a:lnTo>
                <a:lnTo>
                  <a:pt x="2100" y="265"/>
                </a:lnTo>
                <a:lnTo>
                  <a:pt x="2100" y="265"/>
                </a:lnTo>
                <a:lnTo>
                  <a:pt x="2100" y="265"/>
                </a:lnTo>
                <a:lnTo>
                  <a:pt x="2100" y="265"/>
                </a:lnTo>
                <a:lnTo>
                  <a:pt x="2100" y="265"/>
                </a:lnTo>
                <a:lnTo>
                  <a:pt x="2100" y="265"/>
                </a:lnTo>
                <a:lnTo>
                  <a:pt x="2109" y="265"/>
                </a:lnTo>
                <a:lnTo>
                  <a:pt x="2109" y="265"/>
                </a:lnTo>
                <a:lnTo>
                  <a:pt x="2109" y="265"/>
                </a:lnTo>
                <a:lnTo>
                  <a:pt x="2109" y="265"/>
                </a:lnTo>
                <a:lnTo>
                  <a:pt x="2109" y="265"/>
                </a:lnTo>
                <a:lnTo>
                  <a:pt x="2109" y="265"/>
                </a:lnTo>
                <a:lnTo>
                  <a:pt x="2109" y="265"/>
                </a:lnTo>
                <a:lnTo>
                  <a:pt x="2109" y="265"/>
                </a:lnTo>
                <a:lnTo>
                  <a:pt x="2109" y="265"/>
                </a:lnTo>
                <a:lnTo>
                  <a:pt x="2109" y="265"/>
                </a:lnTo>
                <a:lnTo>
                  <a:pt x="2109" y="265"/>
                </a:lnTo>
                <a:lnTo>
                  <a:pt x="2109" y="265"/>
                </a:lnTo>
                <a:lnTo>
                  <a:pt x="2109" y="265"/>
                </a:lnTo>
                <a:lnTo>
                  <a:pt x="2109" y="265"/>
                </a:lnTo>
                <a:lnTo>
                  <a:pt x="2109" y="265"/>
                </a:lnTo>
                <a:lnTo>
                  <a:pt x="2109" y="265"/>
                </a:lnTo>
                <a:lnTo>
                  <a:pt x="2109" y="265"/>
                </a:lnTo>
                <a:cubicBezTo>
                  <a:pt x="2118" y="265"/>
                  <a:pt x="2118" y="265"/>
                  <a:pt x="2118" y="265"/>
                </a:cubicBezTo>
                <a:lnTo>
                  <a:pt x="2118" y="265"/>
                </a:lnTo>
                <a:cubicBezTo>
                  <a:pt x="2255" y="247"/>
                  <a:pt x="2365" y="138"/>
                  <a:pt x="2383" y="0"/>
                </a:cubicBezTo>
              </a:path>
            </a:pathLst>
          </a:custGeom>
          <a:solidFill>
            <a:schemeClr val="accent6">
              <a:lumMod val="75000"/>
            </a:schemeClr>
          </a:solidFill>
          <a:ln>
            <a:noFill/>
          </a:ln>
          <a:effectLst/>
        </p:spPr>
        <p:txBody>
          <a:bodyPr wrap="none" anchor="ctr"/>
          <a:lstStyle/>
          <a:p>
            <a:pPr defTabSz="1828617"/>
            <a:endParaRPr lang="en-US" sz="3600">
              <a:solidFill>
                <a:srgbClr val="445469"/>
              </a:solidFill>
            </a:endParaRPr>
          </a:p>
        </p:txBody>
      </p:sp>
      <p:sp>
        <p:nvSpPr>
          <p:cNvPr id="72" name="Freeform 78"/>
          <p:cNvSpPr>
            <a:spLocks noChangeArrowheads="1"/>
          </p:cNvSpPr>
          <p:nvPr/>
        </p:nvSpPr>
        <p:spPr bwMode="auto">
          <a:xfrm>
            <a:off x="2198319" y="4595190"/>
            <a:ext cx="1636781" cy="1988848"/>
          </a:xfrm>
          <a:custGeom>
            <a:avLst/>
            <a:gdLst>
              <a:gd name="T0" fmla="*/ 1289 w 1290"/>
              <a:gd name="T1" fmla="*/ 648 h 1572"/>
              <a:gd name="T2" fmla="*/ 1289 w 1290"/>
              <a:gd name="T3" fmla="*/ 648 h 1572"/>
              <a:gd name="T4" fmla="*/ 649 w 1290"/>
              <a:gd name="T5" fmla="*/ 0 h 1572"/>
              <a:gd name="T6" fmla="*/ 0 w 1290"/>
              <a:gd name="T7" fmla="*/ 648 h 1572"/>
              <a:gd name="T8" fmla="*/ 477 w 1290"/>
              <a:gd name="T9" fmla="*/ 1268 h 1572"/>
              <a:gd name="T10" fmla="*/ 649 w 1290"/>
              <a:gd name="T11" fmla="*/ 1571 h 1572"/>
              <a:gd name="T12" fmla="*/ 832 w 1290"/>
              <a:gd name="T13" fmla="*/ 1260 h 1572"/>
              <a:gd name="T14" fmla="*/ 1289 w 1290"/>
              <a:gd name="T15" fmla="*/ 648 h 15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90" h="1572">
                <a:moveTo>
                  <a:pt x="1289" y="648"/>
                </a:moveTo>
                <a:lnTo>
                  <a:pt x="1289" y="648"/>
                </a:lnTo>
                <a:cubicBezTo>
                  <a:pt x="1289" y="293"/>
                  <a:pt x="1004" y="0"/>
                  <a:pt x="649" y="0"/>
                </a:cubicBezTo>
                <a:cubicBezTo>
                  <a:pt x="294" y="0"/>
                  <a:pt x="0" y="293"/>
                  <a:pt x="0" y="648"/>
                </a:cubicBezTo>
                <a:cubicBezTo>
                  <a:pt x="0" y="941"/>
                  <a:pt x="201" y="1196"/>
                  <a:pt x="477" y="1268"/>
                </a:cubicBezTo>
                <a:cubicBezTo>
                  <a:pt x="649" y="1571"/>
                  <a:pt x="649" y="1571"/>
                  <a:pt x="649" y="1571"/>
                </a:cubicBezTo>
                <a:cubicBezTo>
                  <a:pt x="832" y="1260"/>
                  <a:pt x="832" y="1260"/>
                  <a:pt x="832" y="1260"/>
                </a:cubicBezTo>
                <a:cubicBezTo>
                  <a:pt x="1097" y="1178"/>
                  <a:pt x="1289" y="931"/>
                  <a:pt x="1289" y="648"/>
                </a:cubicBezTo>
              </a:path>
            </a:pathLst>
          </a:custGeom>
          <a:solidFill>
            <a:schemeClr val="accent1"/>
          </a:solidFill>
          <a:ln>
            <a:noFill/>
          </a:ln>
          <a:effectLst/>
        </p:spPr>
        <p:txBody>
          <a:bodyPr wrap="none" anchor="ctr"/>
          <a:lstStyle/>
          <a:p>
            <a:pPr defTabSz="1828617"/>
            <a:endParaRPr lang="en-US" sz="3600">
              <a:solidFill>
                <a:srgbClr val="445469"/>
              </a:solidFill>
            </a:endParaRPr>
          </a:p>
        </p:txBody>
      </p:sp>
      <p:sp>
        <p:nvSpPr>
          <p:cNvPr id="74" name="Freeform 80"/>
          <p:cNvSpPr>
            <a:spLocks noChangeArrowheads="1"/>
          </p:cNvSpPr>
          <p:nvPr/>
        </p:nvSpPr>
        <p:spPr bwMode="auto">
          <a:xfrm>
            <a:off x="4700978" y="4595190"/>
            <a:ext cx="1642370" cy="1988848"/>
          </a:xfrm>
          <a:custGeom>
            <a:avLst/>
            <a:gdLst>
              <a:gd name="T0" fmla="*/ 1297 w 1298"/>
              <a:gd name="T1" fmla="*/ 648 h 1572"/>
              <a:gd name="T2" fmla="*/ 1297 w 1298"/>
              <a:gd name="T3" fmla="*/ 648 h 1572"/>
              <a:gd name="T4" fmla="*/ 649 w 1298"/>
              <a:gd name="T5" fmla="*/ 0 h 1572"/>
              <a:gd name="T6" fmla="*/ 0 w 1298"/>
              <a:gd name="T7" fmla="*/ 648 h 1572"/>
              <a:gd name="T8" fmla="*/ 474 w 1298"/>
              <a:gd name="T9" fmla="*/ 1268 h 1572"/>
              <a:gd name="T10" fmla="*/ 658 w 1298"/>
              <a:gd name="T11" fmla="*/ 1571 h 1572"/>
              <a:gd name="T12" fmla="*/ 832 w 1298"/>
              <a:gd name="T13" fmla="*/ 1260 h 1572"/>
              <a:gd name="T14" fmla="*/ 1297 w 1298"/>
              <a:gd name="T15" fmla="*/ 648 h 15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98" h="1572">
                <a:moveTo>
                  <a:pt x="1297" y="648"/>
                </a:moveTo>
                <a:lnTo>
                  <a:pt x="1297" y="648"/>
                </a:lnTo>
                <a:cubicBezTo>
                  <a:pt x="1297" y="293"/>
                  <a:pt x="1004" y="0"/>
                  <a:pt x="649" y="0"/>
                </a:cubicBezTo>
                <a:cubicBezTo>
                  <a:pt x="293" y="0"/>
                  <a:pt x="0" y="293"/>
                  <a:pt x="0" y="648"/>
                </a:cubicBezTo>
                <a:cubicBezTo>
                  <a:pt x="0" y="941"/>
                  <a:pt x="201" y="1196"/>
                  <a:pt x="474" y="1268"/>
                </a:cubicBezTo>
                <a:cubicBezTo>
                  <a:pt x="658" y="1571"/>
                  <a:pt x="658" y="1571"/>
                  <a:pt x="658" y="1571"/>
                </a:cubicBezTo>
                <a:cubicBezTo>
                  <a:pt x="832" y="1260"/>
                  <a:pt x="832" y="1260"/>
                  <a:pt x="832" y="1260"/>
                </a:cubicBezTo>
                <a:cubicBezTo>
                  <a:pt x="1096" y="1178"/>
                  <a:pt x="1297" y="931"/>
                  <a:pt x="1297" y="648"/>
                </a:cubicBezTo>
              </a:path>
            </a:pathLst>
          </a:custGeom>
          <a:solidFill>
            <a:schemeClr val="accent2"/>
          </a:solidFill>
          <a:ln>
            <a:noFill/>
          </a:ln>
          <a:effectLst/>
        </p:spPr>
        <p:txBody>
          <a:bodyPr wrap="none" anchor="ctr"/>
          <a:lstStyle/>
          <a:p>
            <a:pPr defTabSz="1828617"/>
            <a:endParaRPr lang="en-US" sz="3600">
              <a:solidFill>
                <a:srgbClr val="445469"/>
              </a:solidFill>
            </a:endParaRPr>
          </a:p>
        </p:txBody>
      </p:sp>
      <p:sp>
        <p:nvSpPr>
          <p:cNvPr id="76" name="Freeform 82"/>
          <p:cNvSpPr>
            <a:spLocks noChangeArrowheads="1"/>
          </p:cNvSpPr>
          <p:nvPr/>
        </p:nvSpPr>
        <p:spPr bwMode="auto">
          <a:xfrm>
            <a:off x="9237040" y="4595190"/>
            <a:ext cx="1631197" cy="1988848"/>
          </a:xfrm>
          <a:custGeom>
            <a:avLst/>
            <a:gdLst>
              <a:gd name="T0" fmla="*/ 1287 w 1288"/>
              <a:gd name="T1" fmla="*/ 648 h 1572"/>
              <a:gd name="T2" fmla="*/ 1287 w 1288"/>
              <a:gd name="T3" fmla="*/ 648 h 1572"/>
              <a:gd name="T4" fmla="*/ 649 w 1288"/>
              <a:gd name="T5" fmla="*/ 0 h 1572"/>
              <a:gd name="T6" fmla="*/ 0 w 1288"/>
              <a:gd name="T7" fmla="*/ 648 h 1572"/>
              <a:gd name="T8" fmla="*/ 475 w 1288"/>
              <a:gd name="T9" fmla="*/ 1268 h 1572"/>
              <a:gd name="T10" fmla="*/ 649 w 1288"/>
              <a:gd name="T11" fmla="*/ 1571 h 1572"/>
              <a:gd name="T12" fmla="*/ 830 w 1288"/>
              <a:gd name="T13" fmla="*/ 1260 h 1572"/>
              <a:gd name="T14" fmla="*/ 1287 w 1288"/>
              <a:gd name="T15" fmla="*/ 648 h 15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8" h="1572">
                <a:moveTo>
                  <a:pt x="1287" y="648"/>
                </a:moveTo>
                <a:lnTo>
                  <a:pt x="1287" y="648"/>
                </a:lnTo>
                <a:cubicBezTo>
                  <a:pt x="1287" y="293"/>
                  <a:pt x="1004" y="0"/>
                  <a:pt x="649" y="0"/>
                </a:cubicBezTo>
                <a:cubicBezTo>
                  <a:pt x="292" y="0"/>
                  <a:pt x="0" y="293"/>
                  <a:pt x="0" y="648"/>
                </a:cubicBezTo>
                <a:cubicBezTo>
                  <a:pt x="0" y="941"/>
                  <a:pt x="201" y="1196"/>
                  <a:pt x="475" y="1268"/>
                </a:cubicBezTo>
                <a:cubicBezTo>
                  <a:pt x="649" y="1571"/>
                  <a:pt x="649" y="1571"/>
                  <a:pt x="649" y="1571"/>
                </a:cubicBezTo>
                <a:cubicBezTo>
                  <a:pt x="830" y="1260"/>
                  <a:pt x="830" y="1260"/>
                  <a:pt x="830" y="1260"/>
                </a:cubicBezTo>
                <a:cubicBezTo>
                  <a:pt x="1097" y="1178"/>
                  <a:pt x="1287" y="931"/>
                  <a:pt x="1287" y="648"/>
                </a:cubicBezTo>
              </a:path>
            </a:pathLst>
          </a:custGeom>
          <a:solidFill>
            <a:schemeClr val="accent3"/>
          </a:solidFill>
          <a:ln>
            <a:noFill/>
          </a:ln>
          <a:effectLst/>
        </p:spPr>
        <p:txBody>
          <a:bodyPr wrap="none" anchor="ctr"/>
          <a:lstStyle/>
          <a:p>
            <a:pPr defTabSz="1828617"/>
            <a:endParaRPr lang="en-US" sz="3600">
              <a:solidFill>
                <a:srgbClr val="445469"/>
              </a:solidFill>
            </a:endParaRPr>
          </a:p>
        </p:txBody>
      </p:sp>
      <p:sp>
        <p:nvSpPr>
          <p:cNvPr id="78" name="Freeform 84"/>
          <p:cNvSpPr>
            <a:spLocks noChangeArrowheads="1"/>
          </p:cNvSpPr>
          <p:nvPr/>
        </p:nvSpPr>
        <p:spPr bwMode="auto">
          <a:xfrm>
            <a:off x="13097165" y="4595190"/>
            <a:ext cx="1631197" cy="1988848"/>
          </a:xfrm>
          <a:custGeom>
            <a:avLst/>
            <a:gdLst>
              <a:gd name="T0" fmla="*/ 1286 w 1287"/>
              <a:gd name="T1" fmla="*/ 648 h 1572"/>
              <a:gd name="T2" fmla="*/ 1286 w 1287"/>
              <a:gd name="T3" fmla="*/ 648 h 1572"/>
              <a:gd name="T4" fmla="*/ 639 w 1287"/>
              <a:gd name="T5" fmla="*/ 0 h 1572"/>
              <a:gd name="T6" fmla="*/ 0 w 1287"/>
              <a:gd name="T7" fmla="*/ 648 h 1572"/>
              <a:gd name="T8" fmla="*/ 474 w 1287"/>
              <a:gd name="T9" fmla="*/ 1268 h 1572"/>
              <a:gd name="T10" fmla="*/ 648 w 1287"/>
              <a:gd name="T11" fmla="*/ 1571 h 1572"/>
              <a:gd name="T12" fmla="*/ 831 w 1287"/>
              <a:gd name="T13" fmla="*/ 1260 h 1572"/>
              <a:gd name="T14" fmla="*/ 1286 w 1287"/>
              <a:gd name="T15" fmla="*/ 648 h 15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7" h="1572">
                <a:moveTo>
                  <a:pt x="1286" y="648"/>
                </a:moveTo>
                <a:lnTo>
                  <a:pt x="1286" y="648"/>
                </a:lnTo>
                <a:cubicBezTo>
                  <a:pt x="1286" y="293"/>
                  <a:pt x="995" y="0"/>
                  <a:pt x="639" y="0"/>
                </a:cubicBezTo>
                <a:cubicBezTo>
                  <a:pt x="282" y="0"/>
                  <a:pt x="0" y="293"/>
                  <a:pt x="0" y="648"/>
                </a:cubicBezTo>
                <a:cubicBezTo>
                  <a:pt x="0" y="941"/>
                  <a:pt x="201" y="1196"/>
                  <a:pt x="474" y="1268"/>
                </a:cubicBezTo>
                <a:cubicBezTo>
                  <a:pt x="648" y="1571"/>
                  <a:pt x="648" y="1571"/>
                  <a:pt x="648" y="1571"/>
                </a:cubicBezTo>
                <a:cubicBezTo>
                  <a:pt x="831" y="1260"/>
                  <a:pt x="831" y="1260"/>
                  <a:pt x="831" y="1260"/>
                </a:cubicBezTo>
                <a:cubicBezTo>
                  <a:pt x="1094" y="1178"/>
                  <a:pt x="1286" y="931"/>
                  <a:pt x="1286" y="648"/>
                </a:cubicBezTo>
              </a:path>
            </a:pathLst>
          </a:custGeom>
          <a:solidFill>
            <a:schemeClr val="accent4"/>
          </a:solidFill>
          <a:ln>
            <a:noFill/>
          </a:ln>
          <a:effectLst/>
        </p:spPr>
        <p:txBody>
          <a:bodyPr wrap="none" anchor="ctr"/>
          <a:lstStyle/>
          <a:p>
            <a:pPr defTabSz="1828617"/>
            <a:endParaRPr lang="en-US" sz="3600">
              <a:solidFill>
                <a:srgbClr val="445469"/>
              </a:solidFill>
            </a:endParaRPr>
          </a:p>
        </p:txBody>
      </p:sp>
      <p:sp>
        <p:nvSpPr>
          <p:cNvPr id="83" name="Freeform 86"/>
          <p:cNvSpPr>
            <a:spLocks noChangeArrowheads="1"/>
          </p:cNvSpPr>
          <p:nvPr/>
        </p:nvSpPr>
        <p:spPr bwMode="auto">
          <a:xfrm>
            <a:off x="16616528" y="4595190"/>
            <a:ext cx="1631197" cy="1988848"/>
          </a:xfrm>
          <a:custGeom>
            <a:avLst/>
            <a:gdLst>
              <a:gd name="T0" fmla="*/ 1286 w 1287"/>
              <a:gd name="T1" fmla="*/ 648 h 1572"/>
              <a:gd name="T2" fmla="*/ 1286 w 1287"/>
              <a:gd name="T3" fmla="*/ 648 h 1572"/>
              <a:gd name="T4" fmla="*/ 648 w 1287"/>
              <a:gd name="T5" fmla="*/ 0 h 1572"/>
              <a:gd name="T6" fmla="*/ 0 w 1287"/>
              <a:gd name="T7" fmla="*/ 648 h 1572"/>
              <a:gd name="T8" fmla="*/ 474 w 1287"/>
              <a:gd name="T9" fmla="*/ 1268 h 1572"/>
              <a:gd name="T10" fmla="*/ 648 w 1287"/>
              <a:gd name="T11" fmla="*/ 1571 h 1572"/>
              <a:gd name="T12" fmla="*/ 829 w 1287"/>
              <a:gd name="T13" fmla="*/ 1260 h 1572"/>
              <a:gd name="T14" fmla="*/ 1286 w 1287"/>
              <a:gd name="T15" fmla="*/ 648 h 15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7" h="1572">
                <a:moveTo>
                  <a:pt x="1286" y="648"/>
                </a:moveTo>
                <a:lnTo>
                  <a:pt x="1286" y="648"/>
                </a:lnTo>
                <a:cubicBezTo>
                  <a:pt x="1286" y="293"/>
                  <a:pt x="1004" y="0"/>
                  <a:pt x="648" y="0"/>
                </a:cubicBezTo>
                <a:cubicBezTo>
                  <a:pt x="291" y="0"/>
                  <a:pt x="0" y="293"/>
                  <a:pt x="0" y="648"/>
                </a:cubicBezTo>
                <a:cubicBezTo>
                  <a:pt x="0" y="941"/>
                  <a:pt x="200" y="1196"/>
                  <a:pt x="474" y="1268"/>
                </a:cubicBezTo>
                <a:cubicBezTo>
                  <a:pt x="648" y="1571"/>
                  <a:pt x="648" y="1571"/>
                  <a:pt x="648" y="1571"/>
                </a:cubicBezTo>
                <a:cubicBezTo>
                  <a:pt x="829" y="1260"/>
                  <a:pt x="829" y="1260"/>
                  <a:pt x="829" y="1260"/>
                </a:cubicBezTo>
                <a:cubicBezTo>
                  <a:pt x="1094" y="1178"/>
                  <a:pt x="1286" y="931"/>
                  <a:pt x="1286" y="648"/>
                </a:cubicBezTo>
              </a:path>
            </a:pathLst>
          </a:custGeom>
          <a:solidFill>
            <a:schemeClr val="accent5"/>
          </a:solidFill>
          <a:ln>
            <a:noFill/>
          </a:ln>
          <a:effectLst/>
        </p:spPr>
        <p:txBody>
          <a:bodyPr wrap="none" anchor="ctr"/>
          <a:lstStyle/>
          <a:p>
            <a:pPr defTabSz="1828617"/>
            <a:endParaRPr lang="en-US" sz="3600">
              <a:solidFill>
                <a:srgbClr val="445469"/>
              </a:solidFill>
            </a:endParaRPr>
          </a:p>
        </p:txBody>
      </p:sp>
      <p:sp>
        <p:nvSpPr>
          <p:cNvPr id="99" name="Freeform 88"/>
          <p:cNvSpPr>
            <a:spLocks noChangeArrowheads="1"/>
          </p:cNvSpPr>
          <p:nvPr/>
        </p:nvSpPr>
        <p:spPr bwMode="auto">
          <a:xfrm>
            <a:off x="20096785" y="4595190"/>
            <a:ext cx="1631197" cy="1988848"/>
          </a:xfrm>
          <a:custGeom>
            <a:avLst/>
            <a:gdLst>
              <a:gd name="T0" fmla="*/ 1288 w 1289"/>
              <a:gd name="T1" fmla="*/ 648 h 1572"/>
              <a:gd name="T2" fmla="*/ 1288 w 1289"/>
              <a:gd name="T3" fmla="*/ 648 h 1572"/>
              <a:gd name="T4" fmla="*/ 640 w 1289"/>
              <a:gd name="T5" fmla="*/ 0 h 1572"/>
              <a:gd name="T6" fmla="*/ 0 w 1289"/>
              <a:gd name="T7" fmla="*/ 648 h 1572"/>
              <a:gd name="T8" fmla="*/ 475 w 1289"/>
              <a:gd name="T9" fmla="*/ 1268 h 1572"/>
              <a:gd name="T10" fmla="*/ 649 w 1289"/>
              <a:gd name="T11" fmla="*/ 1571 h 1572"/>
              <a:gd name="T12" fmla="*/ 832 w 1289"/>
              <a:gd name="T13" fmla="*/ 1260 h 1572"/>
              <a:gd name="T14" fmla="*/ 1288 w 1289"/>
              <a:gd name="T15" fmla="*/ 648 h 15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9" h="1572">
                <a:moveTo>
                  <a:pt x="1288" y="648"/>
                </a:moveTo>
                <a:lnTo>
                  <a:pt x="1288" y="648"/>
                </a:lnTo>
                <a:cubicBezTo>
                  <a:pt x="1288" y="293"/>
                  <a:pt x="995" y="0"/>
                  <a:pt x="640" y="0"/>
                </a:cubicBezTo>
                <a:cubicBezTo>
                  <a:pt x="283" y="0"/>
                  <a:pt x="0" y="293"/>
                  <a:pt x="0" y="648"/>
                </a:cubicBezTo>
                <a:cubicBezTo>
                  <a:pt x="0" y="941"/>
                  <a:pt x="201" y="1196"/>
                  <a:pt x="475" y="1268"/>
                </a:cubicBezTo>
                <a:cubicBezTo>
                  <a:pt x="649" y="1571"/>
                  <a:pt x="649" y="1571"/>
                  <a:pt x="649" y="1571"/>
                </a:cubicBezTo>
                <a:cubicBezTo>
                  <a:pt x="832" y="1260"/>
                  <a:pt x="832" y="1260"/>
                  <a:pt x="832" y="1260"/>
                </a:cubicBezTo>
                <a:cubicBezTo>
                  <a:pt x="1097" y="1178"/>
                  <a:pt x="1288" y="931"/>
                  <a:pt x="1288" y="648"/>
                </a:cubicBezTo>
              </a:path>
            </a:pathLst>
          </a:custGeom>
          <a:solidFill>
            <a:schemeClr val="accent6"/>
          </a:solidFill>
          <a:ln>
            <a:noFill/>
          </a:ln>
          <a:effectLst/>
        </p:spPr>
        <p:txBody>
          <a:bodyPr wrap="none" anchor="ctr"/>
          <a:lstStyle/>
          <a:p>
            <a:pPr defTabSz="1828617"/>
            <a:endParaRPr lang="en-US" sz="3600">
              <a:solidFill>
                <a:srgbClr val="445469"/>
              </a:solidFill>
            </a:endParaRPr>
          </a:p>
        </p:txBody>
      </p:sp>
      <p:sp>
        <p:nvSpPr>
          <p:cNvPr id="107" name="TextBox 106"/>
          <p:cNvSpPr txBox="1"/>
          <p:nvPr/>
        </p:nvSpPr>
        <p:spPr>
          <a:xfrm>
            <a:off x="4818101" y="4973011"/>
            <a:ext cx="1451327" cy="800205"/>
          </a:xfrm>
          <a:prstGeom prst="rect">
            <a:avLst/>
          </a:prstGeom>
          <a:noFill/>
        </p:spPr>
        <p:txBody>
          <a:bodyPr wrap="none" lIns="182864" tIns="91433" rIns="182864" bIns="91433" rtlCol="0">
            <a:spAutoFit/>
          </a:bodyPr>
          <a:lstStyle/>
          <a:p>
            <a:pPr algn="ctr" defTabSz="1828617"/>
            <a:r>
              <a:rPr lang="id-ID" sz="4000" b="1" dirty="0">
                <a:solidFill>
                  <a:prstClr val="white"/>
                </a:solidFill>
              </a:rPr>
              <a:t>45%</a:t>
            </a:r>
          </a:p>
        </p:txBody>
      </p:sp>
      <p:sp>
        <p:nvSpPr>
          <p:cNvPr id="108" name="TextBox 107"/>
          <p:cNvSpPr txBox="1"/>
          <p:nvPr/>
        </p:nvSpPr>
        <p:spPr>
          <a:xfrm>
            <a:off x="9359411" y="4973011"/>
            <a:ext cx="1451327" cy="800205"/>
          </a:xfrm>
          <a:prstGeom prst="rect">
            <a:avLst/>
          </a:prstGeom>
          <a:noFill/>
        </p:spPr>
        <p:txBody>
          <a:bodyPr wrap="none" lIns="182864" tIns="91433" rIns="182864" bIns="91433" rtlCol="0">
            <a:spAutoFit/>
          </a:bodyPr>
          <a:lstStyle/>
          <a:p>
            <a:pPr algn="ctr" defTabSz="1828617"/>
            <a:r>
              <a:rPr lang="id-ID" sz="4000" b="1" dirty="0">
                <a:solidFill>
                  <a:prstClr val="white"/>
                </a:solidFill>
              </a:rPr>
              <a:t>45%</a:t>
            </a:r>
          </a:p>
        </p:txBody>
      </p:sp>
      <p:sp>
        <p:nvSpPr>
          <p:cNvPr id="109" name="TextBox 108"/>
          <p:cNvSpPr txBox="1"/>
          <p:nvPr/>
        </p:nvSpPr>
        <p:spPr>
          <a:xfrm>
            <a:off x="13225398" y="4973011"/>
            <a:ext cx="1451327" cy="800205"/>
          </a:xfrm>
          <a:prstGeom prst="rect">
            <a:avLst/>
          </a:prstGeom>
          <a:noFill/>
        </p:spPr>
        <p:txBody>
          <a:bodyPr wrap="none" lIns="182864" tIns="91433" rIns="182864" bIns="91433" rtlCol="0">
            <a:spAutoFit/>
          </a:bodyPr>
          <a:lstStyle/>
          <a:p>
            <a:pPr algn="ctr" defTabSz="1828617"/>
            <a:r>
              <a:rPr lang="id-ID" sz="4000" b="1" dirty="0">
                <a:solidFill>
                  <a:prstClr val="white"/>
                </a:solidFill>
              </a:rPr>
              <a:t>45%</a:t>
            </a:r>
          </a:p>
        </p:txBody>
      </p:sp>
      <p:sp>
        <p:nvSpPr>
          <p:cNvPr id="110" name="TextBox 109"/>
          <p:cNvSpPr txBox="1"/>
          <p:nvPr/>
        </p:nvSpPr>
        <p:spPr>
          <a:xfrm>
            <a:off x="16722478" y="4973011"/>
            <a:ext cx="1451327" cy="800205"/>
          </a:xfrm>
          <a:prstGeom prst="rect">
            <a:avLst/>
          </a:prstGeom>
          <a:noFill/>
        </p:spPr>
        <p:txBody>
          <a:bodyPr wrap="none" lIns="182864" tIns="91433" rIns="182864" bIns="91433" rtlCol="0">
            <a:spAutoFit/>
          </a:bodyPr>
          <a:lstStyle/>
          <a:p>
            <a:pPr algn="ctr" defTabSz="1828617"/>
            <a:r>
              <a:rPr lang="id-ID" sz="4000" b="1" dirty="0">
                <a:solidFill>
                  <a:prstClr val="white"/>
                </a:solidFill>
              </a:rPr>
              <a:t>45%</a:t>
            </a:r>
          </a:p>
        </p:txBody>
      </p:sp>
      <p:sp>
        <p:nvSpPr>
          <p:cNvPr id="111" name="TextBox 110"/>
          <p:cNvSpPr txBox="1"/>
          <p:nvPr/>
        </p:nvSpPr>
        <p:spPr>
          <a:xfrm>
            <a:off x="20237552" y="4973011"/>
            <a:ext cx="1451327" cy="800205"/>
          </a:xfrm>
          <a:prstGeom prst="rect">
            <a:avLst/>
          </a:prstGeom>
          <a:noFill/>
        </p:spPr>
        <p:txBody>
          <a:bodyPr wrap="none" lIns="182864" tIns="91433" rIns="182864" bIns="91433" rtlCol="0">
            <a:spAutoFit/>
          </a:bodyPr>
          <a:lstStyle/>
          <a:p>
            <a:pPr algn="ctr" defTabSz="1828617"/>
            <a:r>
              <a:rPr lang="id-ID" sz="4000" b="1" dirty="0">
                <a:solidFill>
                  <a:prstClr val="white"/>
                </a:solidFill>
              </a:rPr>
              <a:t>45%</a:t>
            </a:r>
          </a:p>
        </p:txBody>
      </p:sp>
      <p:sp>
        <p:nvSpPr>
          <p:cNvPr id="112" name="TextBox 111"/>
          <p:cNvSpPr txBox="1"/>
          <p:nvPr/>
        </p:nvSpPr>
        <p:spPr>
          <a:xfrm>
            <a:off x="2311657" y="4973011"/>
            <a:ext cx="1451327" cy="800205"/>
          </a:xfrm>
          <a:prstGeom prst="rect">
            <a:avLst/>
          </a:prstGeom>
          <a:noFill/>
        </p:spPr>
        <p:txBody>
          <a:bodyPr wrap="none" lIns="182864" tIns="91433" rIns="182864" bIns="91433" rtlCol="0">
            <a:spAutoFit/>
          </a:bodyPr>
          <a:lstStyle/>
          <a:p>
            <a:pPr algn="ctr" defTabSz="1828617"/>
            <a:r>
              <a:rPr lang="id-ID" sz="4000" b="1" dirty="0">
                <a:solidFill>
                  <a:prstClr val="white"/>
                </a:solidFill>
              </a:rPr>
              <a:t>45%</a:t>
            </a:r>
          </a:p>
        </p:txBody>
      </p:sp>
      <p:sp>
        <p:nvSpPr>
          <p:cNvPr id="113" name="TextBox 112"/>
          <p:cNvSpPr txBox="1"/>
          <p:nvPr/>
        </p:nvSpPr>
        <p:spPr>
          <a:xfrm>
            <a:off x="4789924" y="3817719"/>
            <a:ext cx="1521859" cy="615539"/>
          </a:xfrm>
          <a:prstGeom prst="rect">
            <a:avLst/>
          </a:prstGeom>
          <a:noFill/>
        </p:spPr>
        <p:txBody>
          <a:bodyPr wrap="none" lIns="182864" tIns="91433" rIns="182864" bIns="91433" rtlCol="0">
            <a:spAutoFit/>
          </a:bodyPr>
          <a:lstStyle/>
          <a:p>
            <a:pPr algn="ctr" defTabSz="1828617"/>
            <a:r>
              <a:rPr lang="id-ID" sz="2800" b="1" dirty="0">
                <a:solidFill>
                  <a:srgbClr val="445469"/>
                </a:solidFill>
                <a:cs typeface="Lato Regular"/>
              </a:rPr>
              <a:t>Media</a:t>
            </a:r>
          </a:p>
        </p:txBody>
      </p:sp>
      <p:sp>
        <p:nvSpPr>
          <p:cNvPr id="114" name="TextBox 113"/>
          <p:cNvSpPr txBox="1"/>
          <p:nvPr/>
        </p:nvSpPr>
        <p:spPr>
          <a:xfrm>
            <a:off x="8919422" y="3817719"/>
            <a:ext cx="2300919" cy="615539"/>
          </a:xfrm>
          <a:prstGeom prst="rect">
            <a:avLst/>
          </a:prstGeom>
          <a:noFill/>
        </p:spPr>
        <p:txBody>
          <a:bodyPr wrap="none" lIns="182864" tIns="91433" rIns="182864" bIns="91433" rtlCol="0">
            <a:spAutoFit/>
          </a:bodyPr>
          <a:lstStyle/>
          <a:p>
            <a:pPr algn="ctr" defTabSz="1828617"/>
            <a:r>
              <a:rPr lang="id-ID" sz="2800" b="1" dirty="0">
                <a:solidFill>
                  <a:srgbClr val="445469"/>
                </a:solidFill>
                <a:cs typeface="Lato Regular"/>
              </a:rPr>
              <a:t>Marketing</a:t>
            </a:r>
          </a:p>
        </p:txBody>
      </p:sp>
      <p:sp>
        <p:nvSpPr>
          <p:cNvPr id="115" name="TextBox 114"/>
          <p:cNvSpPr txBox="1"/>
          <p:nvPr/>
        </p:nvSpPr>
        <p:spPr>
          <a:xfrm>
            <a:off x="16833040" y="3817719"/>
            <a:ext cx="1157978" cy="615539"/>
          </a:xfrm>
          <a:prstGeom prst="rect">
            <a:avLst/>
          </a:prstGeom>
          <a:noFill/>
        </p:spPr>
        <p:txBody>
          <a:bodyPr wrap="none" lIns="182864" tIns="91433" rIns="182864" bIns="91433" rtlCol="0">
            <a:spAutoFit/>
          </a:bodyPr>
          <a:lstStyle/>
          <a:p>
            <a:pPr algn="ctr" defTabSz="1828617"/>
            <a:r>
              <a:rPr lang="id-ID" sz="2800" b="1" dirty="0">
                <a:solidFill>
                  <a:srgbClr val="445469"/>
                </a:solidFill>
                <a:cs typeface="Lato Regular"/>
              </a:rPr>
              <a:t>SEO</a:t>
            </a:r>
          </a:p>
        </p:txBody>
      </p:sp>
      <p:sp>
        <p:nvSpPr>
          <p:cNvPr id="116" name="TextBox 115"/>
          <p:cNvSpPr txBox="1"/>
          <p:nvPr/>
        </p:nvSpPr>
        <p:spPr>
          <a:xfrm>
            <a:off x="2157844" y="3817719"/>
            <a:ext cx="1616437" cy="615539"/>
          </a:xfrm>
          <a:prstGeom prst="rect">
            <a:avLst/>
          </a:prstGeom>
          <a:noFill/>
        </p:spPr>
        <p:txBody>
          <a:bodyPr wrap="none" lIns="182864" tIns="91433" rIns="182864" bIns="91433" rtlCol="0">
            <a:spAutoFit/>
          </a:bodyPr>
          <a:lstStyle/>
          <a:p>
            <a:pPr algn="ctr" defTabSz="1828617"/>
            <a:r>
              <a:rPr lang="id-ID" sz="2800" b="1" dirty="0">
                <a:solidFill>
                  <a:srgbClr val="445469"/>
                </a:solidFill>
                <a:cs typeface="Lato Regular"/>
              </a:rPr>
              <a:t>Online</a:t>
            </a:r>
          </a:p>
        </p:txBody>
      </p:sp>
      <p:sp>
        <p:nvSpPr>
          <p:cNvPr id="117" name="TextBox 116"/>
          <p:cNvSpPr txBox="1"/>
          <p:nvPr/>
        </p:nvSpPr>
        <p:spPr>
          <a:xfrm>
            <a:off x="19954065" y="3817719"/>
            <a:ext cx="1900168" cy="615539"/>
          </a:xfrm>
          <a:prstGeom prst="rect">
            <a:avLst/>
          </a:prstGeom>
          <a:noFill/>
        </p:spPr>
        <p:txBody>
          <a:bodyPr wrap="none" lIns="182864" tIns="91433" rIns="182864" bIns="91433" rtlCol="0">
            <a:spAutoFit/>
          </a:bodyPr>
          <a:lstStyle/>
          <a:p>
            <a:pPr algn="ctr" defTabSz="1828617"/>
            <a:r>
              <a:rPr lang="id-ID" sz="2800" b="1" dirty="0">
                <a:solidFill>
                  <a:srgbClr val="445469"/>
                </a:solidFill>
                <a:cs typeface="Lato Regular"/>
              </a:rPr>
              <a:t>Content</a:t>
            </a:r>
          </a:p>
        </p:txBody>
      </p:sp>
      <p:sp>
        <p:nvSpPr>
          <p:cNvPr id="118" name="TextBox 117"/>
          <p:cNvSpPr txBox="1"/>
          <p:nvPr/>
        </p:nvSpPr>
        <p:spPr>
          <a:xfrm>
            <a:off x="12553131" y="3817719"/>
            <a:ext cx="2720905" cy="615539"/>
          </a:xfrm>
          <a:prstGeom prst="rect">
            <a:avLst/>
          </a:prstGeom>
          <a:noFill/>
        </p:spPr>
        <p:txBody>
          <a:bodyPr wrap="none" lIns="182864" tIns="91433" rIns="182864" bIns="91433" rtlCol="0">
            <a:spAutoFit/>
          </a:bodyPr>
          <a:lstStyle/>
          <a:p>
            <a:pPr algn="ctr" defTabSz="1828617"/>
            <a:r>
              <a:rPr lang="id-ID" sz="2800" b="1" dirty="0">
                <a:solidFill>
                  <a:srgbClr val="445469"/>
                </a:solidFill>
                <a:cs typeface="Lato Regular"/>
              </a:rPr>
              <a:t>Social Media</a:t>
            </a:r>
          </a:p>
        </p:txBody>
      </p:sp>
      <p:sp>
        <p:nvSpPr>
          <p:cNvPr id="119" name="Subtitle 2"/>
          <p:cNvSpPr txBox="1">
            <a:spLocks/>
          </p:cNvSpPr>
          <p:nvPr/>
        </p:nvSpPr>
        <p:spPr>
          <a:xfrm>
            <a:off x="3057949" y="8343715"/>
            <a:ext cx="3637505" cy="2185649"/>
          </a:xfrm>
          <a:prstGeom prst="rect">
            <a:avLst/>
          </a:prstGeom>
        </p:spPr>
        <p:txBody>
          <a:bodyPr vert="horz" wrap="none" lIns="243825" tIns="121913" rIns="243825" bIns="121913"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lnSpc>
                <a:spcPct val="120000"/>
              </a:lnSpc>
              <a:buNone/>
            </a:pPr>
            <a:r>
              <a:rPr lang="en-US" sz="11501" b="1" dirty="0">
                <a:solidFill>
                  <a:srgbClr val="445469"/>
                </a:solidFill>
                <a:cs typeface="Lato Regular"/>
              </a:rPr>
              <a:t>86%</a:t>
            </a:r>
            <a:endParaRPr lang="en-US" sz="8801" b="1" dirty="0">
              <a:solidFill>
                <a:srgbClr val="445469"/>
              </a:solidFill>
              <a:cs typeface="Lato Regular"/>
            </a:endParaRPr>
          </a:p>
        </p:txBody>
      </p:sp>
      <p:sp>
        <p:nvSpPr>
          <p:cNvPr id="120" name="Freeform 121"/>
          <p:cNvSpPr>
            <a:spLocks noChangeArrowheads="1"/>
          </p:cNvSpPr>
          <p:nvPr/>
        </p:nvSpPr>
        <p:spPr bwMode="auto">
          <a:xfrm rot="16200000">
            <a:off x="2318923" y="9268856"/>
            <a:ext cx="1088679" cy="782887"/>
          </a:xfrm>
          <a:custGeom>
            <a:avLst/>
            <a:gdLst>
              <a:gd name="T0" fmla="*/ 516 w 517"/>
              <a:gd name="T1" fmla="*/ 119 h 245"/>
              <a:gd name="T2" fmla="*/ 386 w 517"/>
              <a:gd name="T3" fmla="*/ 0 h 245"/>
              <a:gd name="T4" fmla="*/ 386 w 517"/>
              <a:gd name="T5" fmla="*/ 76 h 245"/>
              <a:gd name="T6" fmla="*/ 0 w 517"/>
              <a:gd name="T7" fmla="*/ 76 h 245"/>
              <a:gd name="T8" fmla="*/ 0 w 517"/>
              <a:gd name="T9" fmla="*/ 168 h 245"/>
              <a:gd name="T10" fmla="*/ 386 w 517"/>
              <a:gd name="T11" fmla="*/ 168 h 245"/>
              <a:gd name="T12" fmla="*/ 386 w 517"/>
              <a:gd name="T13" fmla="*/ 244 h 245"/>
              <a:gd name="T14" fmla="*/ 516 w 517"/>
              <a:gd name="T15" fmla="*/ 119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5">
                <a:moveTo>
                  <a:pt x="516" y="119"/>
                </a:moveTo>
                <a:lnTo>
                  <a:pt x="386" y="0"/>
                </a:lnTo>
                <a:lnTo>
                  <a:pt x="386" y="76"/>
                </a:lnTo>
                <a:lnTo>
                  <a:pt x="0" y="76"/>
                </a:lnTo>
                <a:lnTo>
                  <a:pt x="0" y="168"/>
                </a:lnTo>
                <a:lnTo>
                  <a:pt x="386" y="168"/>
                </a:lnTo>
                <a:lnTo>
                  <a:pt x="386" y="244"/>
                </a:lnTo>
                <a:lnTo>
                  <a:pt x="516" y="119"/>
                </a:lnTo>
              </a:path>
            </a:pathLst>
          </a:custGeom>
          <a:solidFill>
            <a:schemeClr val="accent1"/>
          </a:solidFill>
          <a:ln>
            <a:noFill/>
          </a:ln>
          <a:effectLst/>
        </p:spPr>
        <p:txBody>
          <a:bodyPr wrap="none" lIns="121867" tIns="60933" rIns="121867" bIns="60933" anchor="ctr"/>
          <a:lstStyle/>
          <a:p>
            <a:pPr defTabSz="1828617"/>
            <a:endParaRPr lang="en-US" sz="3600" dirty="0">
              <a:solidFill>
                <a:srgbClr val="445469"/>
              </a:solidFill>
            </a:endParaRPr>
          </a:p>
        </p:txBody>
      </p:sp>
      <p:sp>
        <p:nvSpPr>
          <p:cNvPr id="121" name="TextBox 120"/>
          <p:cNvSpPr txBox="1"/>
          <p:nvPr/>
        </p:nvSpPr>
        <p:spPr>
          <a:xfrm>
            <a:off x="6279700" y="8850940"/>
            <a:ext cx="15845795" cy="1636498"/>
          </a:xfrm>
          <a:prstGeom prst="rect">
            <a:avLst/>
          </a:prstGeom>
          <a:noFill/>
        </p:spPr>
        <p:txBody>
          <a:bodyPr wrap="square" lIns="219444" tIns="109723" rIns="219444" bIns="109723" rtlCol="0">
            <a:spAutoFit/>
          </a:bodyPr>
          <a:lstStyle/>
          <a:p>
            <a:pPr defTabSz="1828617">
              <a:lnSpc>
                <a:spcPct val="110000"/>
              </a:lnSpc>
            </a:pPr>
            <a:r>
              <a:rPr lang="en-US" sz="2800" b="1" dirty="0">
                <a:solidFill>
                  <a:srgbClr val="445469"/>
                </a:solidFill>
                <a:cs typeface="Lato Regular"/>
              </a:rPr>
              <a:t>Creativity is the key to success </a:t>
            </a:r>
            <a:r>
              <a:rPr lang="en-US" sz="2800" dirty="0">
                <a:solidFill>
                  <a:srgbClr val="445469"/>
                </a:solidFill>
                <a:cs typeface="Lato Light"/>
              </a:rPr>
              <a:t>in the future, and primary education where our teachers can bring creativity. Improvisation is a creative process which can be spoken, written, or composed without prior preparation. </a:t>
            </a:r>
          </a:p>
        </p:txBody>
      </p:sp>
      <p:sp>
        <p:nvSpPr>
          <p:cNvPr id="2" name="Title 1">
            <a:extLst>
              <a:ext uri="{FF2B5EF4-FFF2-40B4-BE49-F238E27FC236}">
                <a16:creationId xmlns:a16="http://schemas.microsoft.com/office/drawing/2014/main" id="{B85B3C18-0283-4A87-8B60-40E20A98818A}"/>
              </a:ext>
            </a:extLst>
          </p:cNvPr>
          <p:cNvSpPr>
            <a:spLocks noGrp="1"/>
          </p:cNvSpPr>
          <p:nvPr>
            <p:ph type="title"/>
          </p:nvPr>
        </p:nvSpPr>
        <p:spPr/>
        <p:txBody>
          <a:bodyPr>
            <a:normAutofit/>
          </a:bodyPr>
          <a:lstStyle/>
          <a:p>
            <a:r>
              <a:rPr lang="en-US" sz="6600" dirty="0">
                <a:latin typeface="Lato Regular" charset="0"/>
                <a:cs typeface="Lato Regular" charset="0"/>
              </a:rPr>
              <a:t>PROCESS DIAGRAM</a:t>
            </a:r>
            <a:br>
              <a:rPr lang="en-US" sz="6600" dirty="0">
                <a:latin typeface="Lato Regular" charset="0"/>
                <a:cs typeface="Lato Regular" charset="0"/>
              </a:rPr>
            </a:br>
            <a:endParaRPr lang="en-US" sz="6000" dirty="0"/>
          </a:p>
        </p:txBody>
      </p:sp>
    </p:spTree>
    <p:extLst>
      <p:ext uri="{BB962C8B-B14F-4D97-AF65-F5344CB8AC3E}">
        <p14:creationId xmlns:p14="http://schemas.microsoft.com/office/powerpoint/2010/main" val="85105974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Freeform 33"/>
          <p:cNvSpPr>
            <a:spLocks noChangeArrowheads="1"/>
          </p:cNvSpPr>
          <p:nvPr/>
        </p:nvSpPr>
        <p:spPr bwMode="auto">
          <a:xfrm>
            <a:off x="2714812" y="9781743"/>
            <a:ext cx="1501850" cy="1501951"/>
          </a:xfrm>
          <a:custGeom>
            <a:avLst/>
            <a:gdLst>
              <a:gd name="T0" fmla="*/ 0 w 1643"/>
              <a:gd name="T1" fmla="*/ 0 h 1644"/>
              <a:gd name="T2" fmla="*/ 1642 w 1643"/>
              <a:gd name="T3" fmla="*/ 694 h 1644"/>
              <a:gd name="T4" fmla="*/ 1642 w 1643"/>
              <a:gd name="T5" fmla="*/ 1643 h 1644"/>
              <a:gd name="T6" fmla="*/ 0 w 1643"/>
              <a:gd name="T7" fmla="*/ 949 h 1644"/>
              <a:gd name="T8" fmla="*/ 0 w 1643"/>
              <a:gd name="T9" fmla="*/ 0 h 1644"/>
            </a:gdLst>
            <a:ahLst/>
            <a:cxnLst>
              <a:cxn ang="0">
                <a:pos x="T0" y="T1"/>
              </a:cxn>
              <a:cxn ang="0">
                <a:pos x="T2" y="T3"/>
              </a:cxn>
              <a:cxn ang="0">
                <a:pos x="T4" y="T5"/>
              </a:cxn>
              <a:cxn ang="0">
                <a:pos x="T6" y="T7"/>
              </a:cxn>
              <a:cxn ang="0">
                <a:pos x="T8" y="T9"/>
              </a:cxn>
            </a:cxnLst>
            <a:rect l="0" t="0" r="r" b="b"/>
            <a:pathLst>
              <a:path w="1643" h="1644">
                <a:moveTo>
                  <a:pt x="0" y="0"/>
                </a:moveTo>
                <a:lnTo>
                  <a:pt x="1642" y="694"/>
                </a:lnTo>
                <a:lnTo>
                  <a:pt x="1642" y="1643"/>
                </a:lnTo>
                <a:lnTo>
                  <a:pt x="0" y="949"/>
                </a:lnTo>
                <a:lnTo>
                  <a:pt x="0" y="0"/>
                </a:lnTo>
              </a:path>
            </a:pathLst>
          </a:custGeom>
          <a:solidFill>
            <a:schemeClr val="accent1">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51" name="Freeform 34"/>
          <p:cNvSpPr>
            <a:spLocks noChangeArrowheads="1"/>
          </p:cNvSpPr>
          <p:nvPr/>
        </p:nvSpPr>
        <p:spPr bwMode="auto">
          <a:xfrm>
            <a:off x="4212633" y="9781743"/>
            <a:ext cx="1493799" cy="1501951"/>
          </a:xfrm>
          <a:custGeom>
            <a:avLst/>
            <a:gdLst>
              <a:gd name="T0" fmla="*/ 1635 w 1636"/>
              <a:gd name="T1" fmla="*/ 0 h 1644"/>
              <a:gd name="T2" fmla="*/ 0 w 1636"/>
              <a:gd name="T3" fmla="*/ 694 h 1644"/>
              <a:gd name="T4" fmla="*/ 0 w 1636"/>
              <a:gd name="T5" fmla="*/ 1643 h 1644"/>
              <a:gd name="T6" fmla="*/ 1635 w 1636"/>
              <a:gd name="T7" fmla="*/ 949 h 1644"/>
              <a:gd name="T8" fmla="*/ 1635 w 1636"/>
              <a:gd name="T9" fmla="*/ 0 h 1644"/>
            </a:gdLst>
            <a:ahLst/>
            <a:cxnLst>
              <a:cxn ang="0">
                <a:pos x="T0" y="T1"/>
              </a:cxn>
              <a:cxn ang="0">
                <a:pos x="T2" y="T3"/>
              </a:cxn>
              <a:cxn ang="0">
                <a:pos x="T4" y="T5"/>
              </a:cxn>
              <a:cxn ang="0">
                <a:pos x="T6" y="T7"/>
              </a:cxn>
              <a:cxn ang="0">
                <a:pos x="T8" y="T9"/>
              </a:cxn>
            </a:cxnLst>
            <a:rect l="0" t="0" r="r" b="b"/>
            <a:pathLst>
              <a:path w="1636" h="1644">
                <a:moveTo>
                  <a:pt x="1635" y="0"/>
                </a:moveTo>
                <a:lnTo>
                  <a:pt x="0" y="694"/>
                </a:lnTo>
                <a:lnTo>
                  <a:pt x="0" y="1643"/>
                </a:lnTo>
                <a:lnTo>
                  <a:pt x="1635" y="949"/>
                </a:lnTo>
                <a:lnTo>
                  <a:pt x="1635" y="0"/>
                </a:lnTo>
              </a:path>
            </a:pathLst>
          </a:custGeom>
          <a:solidFill>
            <a:schemeClr val="accent1">
              <a:lumMod val="50000"/>
            </a:schemeClr>
          </a:solidFill>
          <a:ln>
            <a:noFill/>
          </a:ln>
          <a:effectLst/>
        </p:spPr>
        <p:txBody>
          <a:bodyPr wrap="none" anchor="ctr"/>
          <a:lstStyle/>
          <a:p>
            <a:pPr defTabSz="1828617"/>
            <a:endParaRPr lang="en-US" sz="3600">
              <a:solidFill>
                <a:srgbClr val="445469"/>
              </a:solidFill>
              <a:latin typeface="Lato Light"/>
            </a:endParaRPr>
          </a:p>
        </p:txBody>
      </p:sp>
      <p:sp>
        <p:nvSpPr>
          <p:cNvPr id="63" name="Freeform 35"/>
          <p:cNvSpPr>
            <a:spLocks noChangeArrowheads="1"/>
          </p:cNvSpPr>
          <p:nvPr/>
        </p:nvSpPr>
        <p:spPr bwMode="auto">
          <a:xfrm>
            <a:off x="2714809" y="9157610"/>
            <a:ext cx="2991622" cy="1260348"/>
          </a:xfrm>
          <a:custGeom>
            <a:avLst/>
            <a:gdLst>
              <a:gd name="T0" fmla="*/ 1642 w 3278"/>
              <a:gd name="T1" fmla="*/ 0 h 1380"/>
              <a:gd name="T2" fmla="*/ 0 w 3278"/>
              <a:gd name="T3" fmla="*/ 685 h 1380"/>
              <a:gd name="T4" fmla="*/ 1642 w 3278"/>
              <a:gd name="T5" fmla="*/ 1379 h 1380"/>
              <a:gd name="T6" fmla="*/ 3277 w 3278"/>
              <a:gd name="T7" fmla="*/ 685 h 1380"/>
              <a:gd name="T8" fmla="*/ 1642 w 3278"/>
              <a:gd name="T9" fmla="*/ 0 h 1380"/>
            </a:gdLst>
            <a:ahLst/>
            <a:cxnLst>
              <a:cxn ang="0">
                <a:pos x="T0" y="T1"/>
              </a:cxn>
              <a:cxn ang="0">
                <a:pos x="T2" y="T3"/>
              </a:cxn>
              <a:cxn ang="0">
                <a:pos x="T4" y="T5"/>
              </a:cxn>
              <a:cxn ang="0">
                <a:pos x="T6" y="T7"/>
              </a:cxn>
              <a:cxn ang="0">
                <a:pos x="T8" y="T9"/>
              </a:cxn>
            </a:cxnLst>
            <a:rect l="0" t="0" r="r" b="b"/>
            <a:pathLst>
              <a:path w="3278" h="1380">
                <a:moveTo>
                  <a:pt x="1642" y="0"/>
                </a:moveTo>
                <a:lnTo>
                  <a:pt x="0" y="685"/>
                </a:lnTo>
                <a:lnTo>
                  <a:pt x="1642" y="1379"/>
                </a:lnTo>
                <a:lnTo>
                  <a:pt x="3277" y="685"/>
                </a:lnTo>
                <a:lnTo>
                  <a:pt x="1642" y="0"/>
                </a:ln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64" name="Freeform 36"/>
          <p:cNvSpPr>
            <a:spLocks noChangeArrowheads="1"/>
          </p:cNvSpPr>
          <p:nvPr/>
        </p:nvSpPr>
        <p:spPr bwMode="auto">
          <a:xfrm>
            <a:off x="6189602" y="9781743"/>
            <a:ext cx="1493801" cy="1501951"/>
          </a:xfrm>
          <a:custGeom>
            <a:avLst/>
            <a:gdLst>
              <a:gd name="T0" fmla="*/ 0 w 1636"/>
              <a:gd name="T1" fmla="*/ 0 h 1644"/>
              <a:gd name="T2" fmla="*/ 1635 w 1636"/>
              <a:gd name="T3" fmla="*/ 694 h 1644"/>
              <a:gd name="T4" fmla="*/ 1635 w 1636"/>
              <a:gd name="T5" fmla="*/ 1643 h 1644"/>
              <a:gd name="T6" fmla="*/ 0 w 1636"/>
              <a:gd name="T7" fmla="*/ 949 h 1644"/>
              <a:gd name="T8" fmla="*/ 0 w 1636"/>
              <a:gd name="T9" fmla="*/ 0 h 1644"/>
            </a:gdLst>
            <a:ahLst/>
            <a:cxnLst>
              <a:cxn ang="0">
                <a:pos x="T0" y="T1"/>
              </a:cxn>
              <a:cxn ang="0">
                <a:pos x="T2" y="T3"/>
              </a:cxn>
              <a:cxn ang="0">
                <a:pos x="T4" y="T5"/>
              </a:cxn>
              <a:cxn ang="0">
                <a:pos x="T6" y="T7"/>
              </a:cxn>
              <a:cxn ang="0">
                <a:pos x="T8" y="T9"/>
              </a:cxn>
            </a:cxnLst>
            <a:rect l="0" t="0" r="r" b="b"/>
            <a:pathLst>
              <a:path w="1636" h="1644">
                <a:moveTo>
                  <a:pt x="0" y="0"/>
                </a:moveTo>
                <a:lnTo>
                  <a:pt x="1635" y="694"/>
                </a:lnTo>
                <a:lnTo>
                  <a:pt x="1635" y="1643"/>
                </a:lnTo>
                <a:lnTo>
                  <a:pt x="0" y="949"/>
                </a:lnTo>
                <a:lnTo>
                  <a:pt x="0" y="0"/>
                </a:lnTo>
              </a:path>
            </a:pathLst>
          </a:custGeom>
          <a:solidFill>
            <a:schemeClr val="accent2">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65" name="Freeform 37"/>
          <p:cNvSpPr>
            <a:spLocks noChangeArrowheads="1"/>
          </p:cNvSpPr>
          <p:nvPr/>
        </p:nvSpPr>
        <p:spPr bwMode="auto">
          <a:xfrm>
            <a:off x="7683403" y="9781743"/>
            <a:ext cx="1501850" cy="1501951"/>
          </a:xfrm>
          <a:custGeom>
            <a:avLst/>
            <a:gdLst>
              <a:gd name="T0" fmla="*/ 1642 w 1643"/>
              <a:gd name="T1" fmla="*/ 0 h 1644"/>
              <a:gd name="T2" fmla="*/ 0 w 1643"/>
              <a:gd name="T3" fmla="*/ 694 h 1644"/>
              <a:gd name="T4" fmla="*/ 0 w 1643"/>
              <a:gd name="T5" fmla="*/ 1643 h 1644"/>
              <a:gd name="T6" fmla="*/ 1642 w 1643"/>
              <a:gd name="T7" fmla="*/ 949 h 1644"/>
              <a:gd name="T8" fmla="*/ 1642 w 1643"/>
              <a:gd name="T9" fmla="*/ 0 h 1644"/>
            </a:gdLst>
            <a:ahLst/>
            <a:cxnLst>
              <a:cxn ang="0">
                <a:pos x="T0" y="T1"/>
              </a:cxn>
              <a:cxn ang="0">
                <a:pos x="T2" y="T3"/>
              </a:cxn>
              <a:cxn ang="0">
                <a:pos x="T4" y="T5"/>
              </a:cxn>
              <a:cxn ang="0">
                <a:pos x="T6" y="T7"/>
              </a:cxn>
              <a:cxn ang="0">
                <a:pos x="T8" y="T9"/>
              </a:cxn>
            </a:cxnLst>
            <a:rect l="0" t="0" r="r" b="b"/>
            <a:pathLst>
              <a:path w="1643" h="1644">
                <a:moveTo>
                  <a:pt x="1642" y="0"/>
                </a:moveTo>
                <a:lnTo>
                  <a:pt x="0" y="694"/>
                </a:lnTo>
                <a:lnTo>
                  <a:pt x="0" y="1643"/>
                </a:lnTo>
                <a:lnTo>
                  <a:pt x="1642" y="949"/>
                </a:lnTo>
                <a:lnTo>
                  <a:pt x="1642" y="0"/>
                </a:lnTo>
              </a:path>
            </a:pathLst>
          </a:custGeom>
          <a:solidFill>
            <a:schemeClr val="accent2">
              <a:lumMod val="50000"/>
            </a:schemeClr>
          </a:solidFill>
          <a:ln>
            <a:noFill/>
          </a:ln>
          <a:effectLst/>
        </p:spPr>
        <p:txBody>
          <a:bodyPr wrap="none" anchor="ctr"/>
          <a:lstStyle/>
          <a:p>
            <a:pPr defTabSz="1828617"/>
            <a:endParaRPr lang="en-US" sz="3600">
              <a:solidFill>
                <a:srgbClr val="445469"/>
              </a:solidFill>
              <a:latin typeface="Lato Light"/>
            </a:endParaRPr>
          </a:p>
        </p:txBody>
      </p:sp>
      <p:sp>
        <p:nvSpPr>
          <p:cNvPr id="66" name="Freeform 38"/>
          <p:cNvSpPr>
            <a:spLocks noChangeArrowheads="1"/>
          </p:cNvSpPr>
          <p:nvPr/>
        </p:nvSpPr>
        <p:spPr bwMode="auto">
          <a:xfrm>
            <a:off x="6189604" y="9157610"/>
            <a:ext cx="2991625" cy="1260348"/>
          </a:xfrm>
          <a:custGeom>
            <a:avLst/>
            <a:gdLst>
              <a:gd name="T0" fmla="*/ 1635 w 3278"/>
              <a:gd name="T1" fmla="*/ 0 h 1380"/>
              <a:gd name="T2" fmla="*/ 0 w 3278"/>
              <a:gd name="T3" fmla="*/ 685 h 1380"/>
              <a:gd name="T4" fmla="*/ 1635 w 3278"/>
              <a:gd name="T5" fmla="*/ 1379 h 1380"/>
              <a:gd name="T6" fmla="*/ 3277 w 3278"/>
              <a:gd name="T7" fmla="*/ 685 h 1380"/>
              <a:gd name="T8" fmla="*/ 1635 w 3278"/>
              <a:gd name="T9" fmla="*/ 0 h 1380"/>
            </a:gdLst>
            <a:ahLst/>
            <a:cxnLst>
              <a:cxn ang="0">
                <a:pos x="T0" y="T1"/>
              </a:cxn>
              <a:cxn ang="0">
                <a:pos x="T2" y="T3"/>
              </a:cxn>
              <a:cxn ang="0">
                <a:pos x="T4" y="T5"/>
              </a:cxn>
              <a:cxn ang="0">
                <a:pos x="T6" y="T7"/>
              </a:cxn>
              <a:cxn ang="0">
                <a:pos x="T8" y="T9"/>
              </a:cxn>
            </a:cxnLst>
            <a:rect l="0" t="0" r="r" b="b"/>
            <a:pathLst>
              <a:path w="3278" h="1380">
                <a:moveTo>
                  <a:pt x="1635" y="0"/>
                </a:moveTo>
                <a:lnTo>
                  <a:pt x="0" y="685"/>
                </a:lnTo>
                <a:lnTo>
                  <a:pt x="1635" y="1379"/>
                </a:lnTo>
                <a:lnTo>
                  <a:pt x="3277" y="685"/>
                </a:lnTo>
                <a:lnTo>
                  <a:pt x="1635" y="0"/>
                </a:ln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sp>
        <p:nvSpPr>
          <p:cNvPr id="73" name="Freeform 39"/>
          <p:cNvSpPr>
            <a:spLocks noChangeArrowheads="1"/>
          </p:cNvSpPr>
          <p:nvPr/>
        </p:nvSpPr>
        <p:spPr bwMode="auto">
          <a:xfrm>
            <a:off x="6431189" y="8956274"/>
            <a:ext cx="1252216" cy="1252295"/>
          </a:xfrm>
          <a:custGeom>
            <a:avLst/>
            <a:gdLst>
              <a:gd name="T0" fmla="*/ 0 w 1371"/>
              <a:gd name="T1" fmla="*/ 0 h 1371"/>
              <a:gd name="T2" fmla="*/ 1370 w 1371"/>
              <a:gd name="T3" fmla="*/ 576 h 1371"/>
              <a:gd name="T4" fmla="*/ 1370 w 1371"/>
              <a:gd name="T5" fmla="*/ 1370 h 1371"/>
              <a:gd name="T6" fmla="*/ 0 w 1371"/>
              <a:gd name="T7" fmla="*/ 794 h 1371"/>
              <a:gd name="T8" fmla="*/ 0 w 1371"/>
              <a:gd name="T9" fmla="*/ 0 h 1371"/>
            </a:gdLst>
            <a:ahLst/>
            <a:cxnLst>
              <a:cxn ang="0">
                <a:pos x="T0" y="T1"/>
              </a:cxn>
              <a:cxn ang="0">
                <a:pos x="T2" y="T3"/>
              </a:cxn>
              <a:cxn ang="0">
                <a:pos x="T4" y="T5"/>
              </a:cxn>
              <a:cxn ang="0">
                <a:pos x="T6" y="T7"/>
              </a:cxn>
              <a:cxn ang="0">
                <a:pos x="T8" y="T9"/>
              </a:cxn>
            </a:cxnLst>
            <a:rect l="0" t="0" r="r" b="b"/>
            <a:pathLst>
              <a:path w="1371" h="1371">
                <a:moveTo>
                  <a:pt x="0" y="0"/>
                </a:moveTo>
                <a:lnTo>
                  <a:pt x="1370" y="576"/>
                </a:lnTo>
                <a:lnTo>
                  <a:pt x="1370" y="1370"/>
                </a:lnTo>
                <a:lnTo>
                  <a:pt x="0" y="794"/>
                </a:lnTo>
                <a:lnTo>
                  <a:pt x="0" y="0"/>
                </a:lnTo>
              </a:path>
            </a:pathLst>
          </a:custGeom>
          <a:solidFill>
            <a:schemeClr val="accent2">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75" name="Freeform 40"/>
          <p:cNvSpPr>
            <a:spLocks noChangeArrowheads="1"/>
          </p:cNvSpPr>
          <p:nvPr/>
        </p:nvSpPr>
        <p:spPr bwMode="auto">
          <a:xfrm>
            <a:off x="7683405" y="8956274"/>
            <a:ext cx="1248187" cy="1252295"/>
          </a:xfrm>
          <a:custGeom>
            <a:avLst/>
            <a:gdLst>
              <a:gd name="T0" fmla="*/ 1368 w 1369"/>
              <a:gd name="T1" fmla="*/ 0 h 1371"/>
              <a:gd name="T2" fmla="*/ 0 w 1369"/>
              <a:gd name="T3" fmla="*/ 576 h 1371"/>
              <a:gd name="T4" fmla="*/ 0 w 1369"/>
              <a:gd name="T5" fmla="*/ 1370 h 1371"/>
              <a:gd name="T6" fmla="*/ 1368 w 1369"/>
              <a:gd name="T7" fmla="*/ 794 h 1371"/>
              <a:gd name="T8" fmla="*/ 1368 w 1369"/>
              <a:gd name="T9" fmla="*/ 0 h 1371"/>
            </a:gdLst>
            <a:ahLst/>
            <a:cxnLst>
              <a:cxn ang="0">
                <a:pos x="T0" y="T1"/>
              </a:cxn>
              <a:cxn ang="0">
                <a:pos x="T2" y="T3"/>
              </a:cxn>
              <a:cxn ang="0">
                <a:pos x="T4" y="T5"/>
              </a:cxn>
              <a:cxn ang="0">
                <a:pos x="T6" y="T7"/>
              </a:cxn>
              <a:cxn ang="0">
                <a:pos x="T8" y="T9"/>
              </a:cxn>
            </a:cxnLst>
            <a:rect l="0" t="0" r="r" b="b"/>
            <a:pathLst>
              <a:path w="1369" h="1371">
                <a:moveTo>
                  <a:pt x="1368" y="0"/>
                </a:moveTo>
                <a:lnTo>
                  <a:pt x="0" y="576"/>
                </a:lnTo>
                <a:lnTo>
                  <a:pt x="0" y="1370"/>
                </a:lnTo>
                <a:lnTo>
                  <a:pt x="1368" y="794"/>
                </a:lnTo>
                <a:lnTo>
                  <a:pt x="1368" y="0"/>
                </a:lnTo>
              </a:path>
            </a:pathLst>
          </a:custGeom>
          <a:solidFill>
            <a:schemeClr val="accent2">
              <a:lumMod val="50000"/>
            </a:schemeClr>
          </a:solidFill>
          <a:ln>
            <a:noFill/>
          </a:ln>
          <a:effectLst/>
        </p:spPr>
        <p:txBody>
          <a:bodyPr wrap="none" anchor="ctr"/>
          <a:lstStyle/>
          <a:p>
            <a:pPr defTabSz="1828617"/>
            <a:endParaRPr lang="en-US" sz="3600">
              <a:solidFill>
                <a:srgbClr val="445469"/>
              </a:solidFill>
              <a:latin typeface="Lato Light"/>
            </a:endParaRPr>
          </a:p>
        </p:txBody>
      </p:sp>
      <p:sp>
        <p:nvSpPr>
          <p:cNvPr id="77" name="Freeform 41"/>
          <p:cNvSpPr>
            <a:spLocks noChangeArrowheads="1"/>
          </p:cNvSpPr>
          <p:nvPr/>
        </p:nvSpPr>
        <p:spPr bwMode="auto">
          <a:xfrm>
            <a:off x="6431185" y="8428779"/>
            <a:ext cx="2500403" cy="1050964"/>
          </a:xfrm>
          <a:custGeom>
            <a:avLst/>
            <a:gdLst>
              <a:gd name="T0" fmla="*/ 1370 w 2739"/>
              <a:gd name="T1" fmla="*/ 0 h 1151"/>
              <a:gd name="T2" fmla="*/ 0 w 2739"/>
              <a:gd name="T3" fmla="*/ 574 h 1151"/>
              <a:gd name="T4" fmla="*/ 1370 w 2739"/>
              <a:gd name="T5" fmla="*/ 1150 h 1151"/>
              <a:gd name="T6" fmla="*/ 2738 w 2739"/>
              <a:gd name="T7" fmla="*/ 574 h 1151"/>
              <a:gd name="T8" fmla="*/ 1370 w 2739"/>
              <a:gd name="T9" fmla="*/ 0 h 1151"/>
            </a:gdLst>
            <a:ahLst/>
            <a:cxnLst>
              <a:cxn ang="0">
                <a:pos x="T0" y="T1"/>
              </a:cxn>
              <a:cxn ang="0">
                <a:pos x="T2" y="T3"/>
              </a:cxn>
              <a:cxn ang="0">
                <a:pos x="T4" y="T5"/>
              </a:cxn>
              <a:cxn ang="0">
                <a:pos x="T6" y="T7"/>
              </a:cxn>
              <a:cxn ang="0">
                <a:pos x="T8" y="T9"/>
              </a:cxn>
            </a:cxnLst>
            <a:rect l="0" t="0" r="r" b="b"/>
            <a:pathLst>
              <a:path w="2739" h="1151">
                <a:moveTo>
                  <a:pt x="1370" y="0"/>
                </a:moveTo>
                <a:lnTo>
                  <a:pt x="0" y="574"/>
                </a:lnTo>
                <a:lnTo>
                  <a:pt x="1370" y="1150"/>
                </a:lnTo>
                <a:lnTo>
                  <a:pt x="2738" y="574"/>
                </a:lnTo>
                <a:lnTo>
                  <a:pt x="1370" y="0"/>
                </a:ln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sp>
        <p:nvSpPr>
          <p:cNvPr id="79" name="Freeform 42"/>
          <p:cNvSpPr>
            <a:spLocks noChangeArrowheads="1"/>
          </p:cNvSpPr>
          <p:nvPr/>
        </p:nvSpPr>
        <p:spPr bwMode="auto">
          <a:xfrm>
            <a:off x="9656344" y="9781743"/>
            <a:ext cx="1501850" cy="1501951"/>
          </a:xfrm>
          <a:custGeom>
            <a:avLst/>
            <a:gdLst>
              <a:gd name="T0" fmla="*/ 0 w 1644"/>
              <a:gd name="T1" fmla="*/ 0 h 1644"/>
              <a:gd name="T2" fmla="*/ 1643 w 1644"/>
              <a:gd name="T3" fmla="*/ 694 h 1644"/>
              <a:gd name="T4" fmla="*/ 1643 w 1644"/>
              <a:gd name="T5" fmla="*/ 1643 h 1644"/>
              <a:gd name="T6" fmla="*/ 0 w 1644"/>
              <a:gd name="T7" fmla="*/ 949 h 1644"/>
              <a:gd name="T8" fmla="*/ 0 w 1644"/>
              <a:gd name="T9" fmla="*/ 0 h 1644"/>
            </a:gdLst>
            <a:ahLst/>
            <a:cxnLst>
              <a:cxn ang="0">
                <a:pos x="T0" y="T1"/>
              </a:cxn>
              <a:cxn ang="0">
                <a:pos x="T2" y="T3"/>
              </a:cxn>
              <a:cxn ang="0">
                <a:pos x="T4" y="T5"/>
              </a:cxn>
              <a:cxn ang="0">
                <a:pos x="T6" y="T7"/>
              </a:cxn>
              <a:cxn ang="0">
                <a:pos x="T8" y="T9"/>
              </a:cxn>
            </a:cxnLst>
            <a:rect l="0" t="0" r="r" b="b"/>
            <a:pathLst>
              <a:path w="1644" h="1644">
                <a:moveTo>
                  <a:pt x="0" y="0"/>
                </a:moveTo>
                <a:lnTo>
                  <a:pt x="1643" y="694"/>
                </a:lnTo>
                <a:lnTo>
                  <a:pt x="1643" y="1643"/>
                </a:lnTo>
                <a:lnTo>
                  <a:pt x="0" y="949"/>
                </a:lnTo>
                <a:lnTo>
                  <a:pt x="0" y="0"/>
                </a:lnTo>
              </a:path>
            </a:pathLst>
          </a:custGeom>
          <a:solidFill>
            <a:schemeClr val="accent3">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80" name="Freeform 43"/>
          <p:cNvSpPr>
            <a:spLocks noChangeArrowheads="1"/>
          </p:cNvSpPr>
          <p:nvPr/>
        </p:nvSpPr>
        <p:spPr bwMode="auto">
          <a:xfrm>
            <a:off x="11158194" y="9781743"/>
            <a:ext cx="1493801" cy="1501951"/>
          </a:xfrm>
          <a:custGeom>
            <a:avLst/>
            <a:gdLst>
              <a:gd name="T0" fmla="*/ 1635 w 1636"/>
              <a:gd name="T1" fmla="*/ 0 h 1644"/>
              <a:gd name="T2" fmla="*/ 0 w 1636"/>
              <a:gd name="T3" fmla="*/ 694 h 1644"/>
              <a:gd name="T4" fmla="*/ 0 w 1636"/>
              <a:gd name="T5" fmla="*/ 1643 h 1644"/>
              <a:gd name="T6" fmla="*/ 1635 w 1636"/>
              <a:gd name="T7" fmla="*/ 949 h 1644"/>
              <a:gd name="T8" fmla="*/ 1635 w 1636"/>
              <a:gd name="T9" fmla="*/ 0 h 1644"/>
            </a:gdLst>
            <a:ahLst/>
            <a:cxnLst>
              <a:cxn ang="0">
                <a:pos x="T0" y="T1"/>
              </a:cxn>
              <a:cxn ang="0">
                <a:pos x="T2" y="T3"/>
              </a:cxn>
              <a:cxn ang="0">
                <a:pos x="T4" y="T5"/>
              </a:cxn>
              <a:cxn ang="0">
                <a:pos x="T6" y="T7"/>
              </a:cxn>
              <a:cxn ang="0">
                <a:pos x="T8" y="T9"/>
              </a:cxn>
            </a:cxnLst>
            <a:rect l="0" t="0" r="r" b="b"/>
            <a:pathLst>
              <a:path w="1636" h="1644">
                <a:moveTo>
                  <a:pt x="1635" y="0"/>
                </a:moveTo>
                <a:lnTo>
                  <a:pt x="0" y="694"/>
                </a:lnTo>
                <a:lnTo>
                  <a:pt x="0" y="1643"/>
                </a:lnTo>
                <a:lnTo>
                  <a:pt x="1635" y="949"/>
                </a:lnTo>
                <a:lnTo>
                  <a:pt x="1635" y="0"/>
                </a:lnTo>
              </a:path>
            </a:pathLst>
          </a:custGeom>
          <a:solidFill>
            <a:schemeClr val="accent3">
              <a:lumMod val="50000"/>
            </a:schemeClr>
          </a:solidFill>
          <a:ln>
            <a:noFill/>
          </a:ln>
          <a:effectLst/>
        </p:spPr>
        <p:txBody>
          <a:bodyPr wrap="none" anchor="ctr"/>
          <a:lstStyle/>
          <a:p>
            <a:pPr defTabSz="1828617"/>
            <a:endParaRPr lang="en-US" sz="3600">
              <a:solidFill>
                <a:srgbClr val="445469"/>
              </a:solidFill>
              <a:latin typeface="Lato Light"/>
            </a:endParaRPr>
          </a:p>
        </p:txBody>
      </p:sp>
      <p:sp>
        <p:nvSpPr>
          <p:cNvPr id="81" name="Freeform 44"/>
          <p:cNvSpPr>
            <a:spLocks noChangeArrowheads="1"/>
          </p:cNvSpPr>
          <p:nvPr/>
        </p:nvSpPr>
        <p:spPr bwMode="auto">
          <a:xfrm>
            <a:off x="9656344" y="9157610"/>
            <a:ext cx="2995651" cy="1260348"/>
          </a:xfrm>
          <a:custGeom>
            <a:avLst/>
            <a:gdLst>
              <a:gd name="T0" fmla="*/ 1643 w 3279"/>
              <a:gd name="T1" fmla="*/ 0 h 1380"/>
              <a:gd name="T2" fmla="*/ 0 w 3279"/>
              <a:gd name="T3" fmla="*/ 685 h 1380"/>
              <a:gd name="T4" fmla="*/ 1643 w 3279"/>
              <a:gd name="T5" fmla="*/ 1379 h 1380"/>
              <a:gd name="T6" fmla="*/ 3278 w 3279"/>
              <a:gd name="T7" fmla="*/ 685 h 1380"/>
              <a:gd name="T8" fmla="*/ 1643 w 3279"/>
              <a:gd name="T9" fmla="*/ 0 h 1380"/>
            </a:gdLst>
            <a:ahLst/>
            <a:cxnLst>
              <a:cxn ang="0">
                <a:pos x="T0" y="T1"/>
              </a:cxn>
              <a:cxn ang="0">
                <a:pos x="T2" y="T3"/>
              </a:cxn>
              <a:cxn ang="0">
                <a:pos x="T4" y="T5"/>
              </a:cxn>
              <a:cxn ang="0">
                <a:pos x="T6" y="T7"/>
              </a:cxn>
              <a:cxn ang="0">
                <a:pos x="T8" y="T9"/>
              </a:cxn>
            </a:cxnLst>
            <a:rect l="0" t="0" r="r" b="b"/>
            <a:pathLst>
              <a:path w="3279" h="1380">
                <a:moveTo>
                  <a:pt x="1643" y="0"/>
                </a:moveTo>
                <a:lnTo>
                  <a:pt x="0" y="685"/>
                </a:lnTo>
                <a:lnTo>
                  <a:pt x="1643" y="1379"/>
                </a:lnTo>
                <a:lnTo>
                  <a:pt x="3278" y="685"/>
                </a:lnTo>
                <a:lnTo>
                  <a:pt x="1643" y="0"/>
                </a:ln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sp>
        <p:nvSpPr>
          <p:cNvPr id="82" name="Freeform 45"/>
          <p:cNvSpPr>
            <a:spLocks noChangeArrowheads="1"/>
          </p:cNvSpPr>
          <p:nvPr/>
        </p:nvSpPr>
        <p:spPr bwMode="auto">
          <a:xfrm>
            <a:off x="9905980" y="8956274"/>
            <a:ext cx="1252213" cy="1252295"/>
          </a:xfrm>
          <a:custGeom>
            <a:avLst/>
            <a:gdLst>
              <a:gd name="T0" fmla="*/ 0 w 1371"/>
              <a:gd name="T1" fmla="*/ 0 h 1371"/>
              <a:gd name="T2" fmla="*/ 1370 w 1371"/>
              <a:gd name="T3" fmla="*/ 576 h 1371"/>
              <a:gd name="T4" fmla="*/ 1370 w 1371"/>
              <a:gd name="T5" fmla="*/ 1370 h 1371"/>
              <a:gd name="T6" fmla="*/ 0 w 1371"/>
              <a:gd name="T7" fmla="*/ 794 h 1371"/>
              <a:gd name="T8" fmla="*/ 0 w 1371"/>
              <a:gd name="T9" fmla="*/ 0 h 1371"/>
            </a:gdLst>
            <a:ahLst/>
            <a:cxnLst>
              <a:cxn ang="0">
                <a:pos x="T0" y="T1"/>
              </a:cxn>
              <a:cxn ang="0">
                <a:pos x="T2" y="T3"/>
              </a:cxn>
              <a:cxn ang="0">
                <a:pos x="T4" y="T5"/>
              </a:cxn>
              <a:cxn ang="0">
                <a:pos x="T6" y="T7"/>
              </a:cxn>
              <a:cxn ang="0">
                <a:pos x="T8" y="T9"/>
              </a:cxn>
            </a:cxnLst>
            <a:rect l="0" t="0" r="r" b="b"/>
            <a:pathLst>
              <a:path w="1371" h="1371">
                <a:moveTo>
                  <a:pt x="0" y="0"/>
                </a:moveTo>
                <a:lnTo>
                  <a:pt x="1370" y="576"/>
                </a:lnTo>
                <a:lnTo>
                  <a:pt x="1370" y="1370"/>
                </a:lnTo>
                <a:lnTo>
                  <a:pt x="0" y="794"/>
                </a:lnTo>
                <a:lnTo>
                  <a:pt x="0" y="0"/>
                </a:lnTo>
              </a:path>
            </a:pathLst>
          </a:custGeom>
          <a:solidFill>
            <a:schemeClr val="accent3">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84" name="Freeform 46"/>
          <p:cNvSpPr>
            <a:spLocks noChangeArrowheads="1"/>
          </p:cNvSpPr>
          <p:nvPr/>
        </p:nvSpPr>
        <p:spPr bwMode="auto">
          <a:xfrm>
            <a:off x="11158196" y="8956274"/>
            <a:ext cx="1244163" cy="1252295"/>
          </a:xfrm>
          <a:custGeom>
            <a:avLst/>
            <a:gdLst>
              <a:gd name="T0" fmla="*/ 1362 w 1363"/>
              <a:gd name="T1" fmla="*/ 0 h 1371"/>
              <a:gd name="T2" fmla="*/ 0 w 1363"/>
              <a:gd name="T3" fmla="*/ 576 h 1371"/>
              <a:gd name="T4" fmla="*/ 0 w 1363"/>
              <a:gd name="T5" fmla="*/ 1370 h 1371"/>
              <a:gd name="T6" fmla="*/ 1362 w 1363"/>
              <a:gd name="T7" fmla="*/ 794 h 1371"/>
              <a:gd name="T8" fmla="*/ 1362 w 1363"/>
              <a:gd name="T9" fmla="*/ 0 h 1371"/>
            </a:gdLst>
            <a:ahLst/>
            <a:cxnLst>
              <a:cxn ang="0">
                <a:pos x="T0" y="T1"/>
              </a:cxn>
              <a:cxn ang="0">
                <a:pos x="T2" y="T3"/>
              </a:cxn>
              <a:cxn ang="0">
                <a:pos x="T4" y="T5"/>
              </a:cxn>
              <a:cxn ang="0">
                <a:pos x="T6" y="T7"/>
              </a:cxn>
              <a:cxn ang="0">
                <a:pos x="T8" y="T9"/>
              </a:cxn>
            </a:cxnLst>
            <a:rect l="0" t="0" r="r" b="b"/>
            <a:pathLst>
              <a:path w="1363" h="1371">
                <a:moveTo>
                  <a:pt x="1362" y="0"/>
                </a:moveTo>
                <a:lnTo>
                  <a:pt x="0" y="576"/>
                </a:lnTo>
                <a:lnTo>
                  <a:pt x="0" y="1370"/>
                </a:lnTo>
                <a:lnTo>
                  <a:pt x="1362" y="794"/>
                </a:lnTo>
                <a:lnTo>
                  <a:pt x="1362" y="0"/>
                </a:lnTo>
              </a:path>
            </a:pathLst>
          </a:custGeom>
          <a:solidFill>
            <a:schemeClr val="accent3">
              <a:lumMod val="50000"/>
            </a:schemeClr>
          </a:solidFill>
          <a:ln>
            <a:noFill/>
          </a:ln>
          <a:effectLst/>
        </p:spPr>
        <p:txBody>
          <a:bodyPr wrap="none" anchor="ctr"/>
          <a:lstStyle/>
          <a:p>
            <a:pPr defTabSz="1828617"/>
            <a:endParaRPr lang="en-US" sz="3600">
              <a:solidFill>
                <a:srgbClr val="445469"/>
              </a:solidFill>
              <a:latin typeface="Lato Light"/>
            </a:endParaRPr>
          </a:p>
        </p:txBody>
      </p:sp>
      <p:sp>
        <p:nvSpPr>
          <p:cNvPr id="85" name="Freeform 47"/>
          <p:cNvSpPr>
            <a:spLocks noChangeArrowheads="1"/>
          </p:cNvSpPr>
          <p:nvPr/>
        </p:nvSpPr>
        <p:spPr bwMode="auto">
          <a:xfrm>
            <a:off x="9905982" y="8428779"/>
            <a:ext cx="2496376" cy="1050964"/>
          </a:xfrm>
          <a:custGeom>
            <a:avLst/>
            <a:gdLst>
              <a:gd name="T0" fmla="*/ 1370 w 2733"/>
              <a:gd name="T1" fmla="*/ 0 h 1151"/>
              <a:gd name="T2" fmla="*/ 0 w 2733"/>
              <a:gd name="T3" fmla="*/ 574 h 1151"/>
              <a:gd name="T4" fmla="*/ 1370 w 2733"/>
              <a:gd name="T5" fmla="*/ 1150 h 1151"/>
              <a:gd name="T6" fmla="*/ 2732 w 2733"/>
              <a:gd name="T7" fmla="*/ 574 h 1151"/>
              <a:gd name="T8" fmla="*/ 1370 w 2733"/>
              <a:gd name="T9" fmla="*/ 0 h 1151"/>
            </a:gdLst>
            <a:ahLst/>
            <a:cxnLst>
              <a:cxn ang="0">
                <a:pos x="T0" y="T1"/>
              </a:cxn>
              <a:cxn ang="0">
                <a:pos x="T2" y="T3"/>
              </a:cxn>
              <a:cxn ang="0">
                <a:pos x="T4" y="T5"/>
              </a:cxn>
              <a:cxn ang="0">
                <a:pos x="T6" y="T7"/>
              </a:cxn>
              <a:cxn ang="0">
                <a:pos x="T8" y="T9"/>
              </a:cxn>
            </a:cxnLst>
            <a:rect l="0" t="0" r="r" b="b"/>
            <a:pathLst>
              <a:path w="2733" h="1151">
                <a:moveTo>
                  <a:pt x="1370" y="0"/>
                </a:moveTo>
                <a:lnTo>
                  <a:pt x="0" y="574"/>
                </a:lnTo>
                <a:lnTo>
                  <a:pt x="1370" y="1150"/>
                </a:lnTo>
                <a:lnTo>
                  <a:pt x="2732" y="574"/>
                </a:lnTo>
                <a:lnTo>
                  <a:pt x="1370" y="0"/>
                </a:ln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sp>
        <p:nvSpPr>
          <p:cNvPr id="86" name="Freeform 48"/>
          <p:cNvSpPr>
            <a:spLocks noChangeArrowheads="1"/>
          </p:cNvSpPr>
          <p:nvPr/>
        </p:nvSpPr>
        <p:spPr bwMode="auto">
          <a:xfrm>
            <a:off x="10159644" y="8263687"/>
            <a:ext cx="998550" cy="994587"/>
          </a:xfrm>
          <a:custGeom>
            <a:avLst/>
            <a:gdLst>
              <a:gd name="T0" fmla="*/ 0 w 1095"/>
              <a:gd name="T1" fmla="*/ 0 h 1087"/>
              <a:gd name="T2" fmla="*/ 1094 w 1095"/>
              <a:gd name="T3" fmla="*/ 457 h 1087"/>
              <a:gd name="T4" fmla="*/ 1094 w 1095"/>
              <a:gd name="T5" fmla="*/ 1086 h 1087"/>
              <a:gd name="T6" fmla="*/ 0 w 1095"/>
              <a:gd name="T7" fmla="*/ 631 h 1087"/>
              <a:gd name="T8" fmla="*/ 0 w 1095"/>
              <a:gd name="T9" fmla="*/ 0 h 1087"/>
            </a:gdLst>
            <a:ahLst/>
            <a:cxnLst>
              <a:cxn ang="0">
                <a:pos x="T0" y="T1"/>
              </a:cxn>
              <a:cxn ang="0">
                <a:pos x="T2" y="T3"/>
              </a:cxn>
              <a:cxn ang="0">
                <a:pos x="T4" y="T5"/>
              </a:cxn>
              <a:cxn ang="0">
                <a:pos x="T6" y="T7"/>
              </a:cxn>
              <a:cxn ang="0">
                <a:pos x="T8" y="T9"/>
              </a:cxn>
            </a:cxnLst>
            <a:rect l="0" t="0" r="r" b="b"/>
            <a:pathLst>
              <a:path w="1095" h="1087">
                <a:moveTo>
                  <a:pt x="0" y="0"/>
                </a:moveTo>
                <a:lnTo>
                  <a:pt x="1094" y="457"/>
                </a:lnTo>
                <a:lnTo>
                  <a:pt x="1094" y="1086"/>
                </a:lnTo>
                <a:lnTo>
                  <a:pt x="0" y="631"/>
                </a:lnTo>
                <a:lnTo>
                  <a:pt x="0" y="0"/>
                </a:lnTo>
              </a:path>
            </a:pathLst>
          </a:custGeom>
          <a:solidFill>
            <a:schemeClr val="accent3">
              <a:lumMod val="75000"/>
            </a:schemeClr>
          </a:solidFill>
          <a:ln>
            <a:noFill/>
          </a:ln>
          <a:effectLst/>
        </p:spPr>
        <p:txBody>
          <a:bodyPr wrap="none" anchor="ctr"/>
          <a:lstStyle/>
          <a:p>
            <a:pPr defTabSz="1828617"/>
            <a:endParaRPr lang="en-US" sz="3600">
              <a:solidFill>
                <a:srgbClr val="445469"/>
              </a:solidFill>
              <a:latin typeface="Lato Light"/>
            </a:endParaRPr>
          </a:p>
        </p:txBody>
      </p:sp>
      <p:sp>
        <p:nvSpPr>
          <p:cNvPr id="87" name="Freeform 49"/>
          <p:cNvSpPr>
            <a:spLocks noChangeArrowheads="1"/>
          </p:cNvSpPr>
          <p:nvPr/>
        </p:nvSpPr>
        <p:spPr bwMode="auto">
          <a:xfrm>
            <a:off x="11158198" y="8263687"/>
            <a:ext cx="994524" cy="994587"/>
          </a:xfrm>
          <a:custGeom>
            <a:avLst/>
            <a:gdLst>
              <a:gd name="T0" fmla="*/ 1086 w 1087"/>
              <a:gd name="T1" fmla="*/ 0 h 1087"/>
              <a:gd name="T2" fmla="*/ 0 w 1087"/>
              <a:gd name="T3" fmla="*/ 457 h 1087"/>
              <a:gd name="T4" fmla="*/ 0 w 1087"/>
              <a:gd name="T5" fmla="*/ 1086 h 1087"/>
              <a:gd name="T6" fmla="*/ 1086 w 1087"/>
              <a:gd name="T7" fmla="*/ 631 h 1087"/>
              <a:gd name="T8" fmla="*/ 1086 w 1087"/>
              <a:gd name="T9" fmla="*/ 0 h 1087"/>
            </a:gdLst>
            <a:ahLst/>
            <a:cxnLst>
              <a:cxn ang="0">
                <a:pos x="T0" y="T1"/>
              </a:cxn>
              <a:cxn ang="0">
                <a:pos x="T2" y="T3"/>
              </a:cxn>
              <a:cxn ang="0">
                <a:pos x="T4" y="T5"/>
              </a:cxn>
              <a:cxn ang="0">
                <a:pos x="T6" y="T7"/>
              </a:cxn>
              <a:cxn ang="0">
                <a:pos x="T8" y="T9"/>
              </a:cxn>
            </a:cxnLst>
            <a:rect l="0" t="0" r="r" b="b"/>
            <a:pathLst>
              <a:path w="1087" h="1087">
                <a:moveTo>
                  <a:pt x="1086" y="0"/>
                </a:moveTo>
                <a:lnTo>
                  <a:pt x="0" y="457"/>
                </a:lnTo>
                <a:lnTo>
                  <a:pt x="0" y="1086"/>
                </a:lnTo>
                <a:lnTo>
                  <a:pt x="1086" y="631"/>
                </a:lnTo>
                <a:lnTo>
                  <a:pt x="1086" y="0"/>
                </a:lnTo>
              </a:path>
            </a:pathLst>
          </a:custGeom>
          <a:solidFill>
            <a:schemeClr val="accent3">
              <a:lumMod val="50000"/>
            </a:schemeClr>
          </a:solidFill>
          <a:ln>
            <a:noFill/>
          </a:ln>
          <a:effectLst/>
        </p:spPr>
        <p:txBody>
          <a:bodyPr wrap="none" anchor="ctr"/>
          <a:lstStyle/>
          <a:p>
            <a:pPr defTabSz="1828617"/>
            <a:endParaRPr lang="en-US" sz="3600">
              <a:solidFill>
                <a:srgbClr val="445469"/>
              </a:solidFill>
              <a:latin typeface="Lato Light"/>
            </a:endParaRPr>
          </a:p>
        </p:txBody>
      </p:sp>
      <p:sp>
        <p:nvSpPr>
          <p:cNvPr id="88" name="Freeform 50"/>
          <p:cNvSpPr>
            <a:spLocks noChangeArrowheads="1"/>
          </p:cNvSpPr>
          <p:nvPr/>
        </p:nvSpPr>
        <p:spPr bwMode="auto">
          <a:xfrm>
            <a:off x="10159646" y="7844912"/>
            <a:ext cx="1993076" cy="833520"/>
          </a:xfrm>
          <a:custGeom>
            <a:avLst/>
            <a:gdLst>
              <a:gd name="T0" fmla="*/ 1094 w 2181"/>
              <a:gd name="T1" fmla="*/ 0 h 915"/>
              <a:gd name="T2" fmla="*/ 0 w 2181"/>
              <a:gd name="T3" fmla="*/ 457 h 915"/>
              <a:gd name="T4" fmla="*/ 1094 w 2181"/>
              <a:gd name="T5" fmla="*/ 914 h 915"/>
              <a:gd name="T6" fmla="*/ 2180 w 2181"/>
              <a:gd name="T7" fmla="*/ 457 h 915"/>
              <a:gd name="T8" fmla="*/ 1094 w 2181"/>
              <a:gd name="T9" fmla="*/ 0 h 915"/>
            </a:gdLst>
            <a:ahLst/>
            <a:cxnLst>
              <a:cxn ang="0">
                <a:pos x="T0" y="T1"/>
              </a:cxn>
              <a:cxn ang="0">
                <a:pos x="T2" y="T3"/>
              </a:cxn>
              <a:cxn ang="0">
                <a:pos x="T4" y="T5"/>
              </a:cxn>
              <a:cxn ang="0">
                <a:pos x="T6" y="T7"/>
              </a:cxn>
              <a:cxn ang="0">
                <a:pos x="T8" y="T9"/>
              </a:cxn>
            </a:cxnLst>
            <a:rect l="0" t="0" r="r" b="b"/>
            <a:pathLst>
              <a:path w="2181" h="915">
                <a:moveTo>
                  <a:pt x="1094" y="0"/>
                </a:moveTo>
                <a:lnTo>
                  <a:pt x="0" y="457"/>
                </a:lnTo>
                <a:lnTo>
                  <a:pt x="1094" y="914"/>
                </a:lnTo>
                <a:lnTo>
                  <a:pt x="2180" y="457"/>
                </a:lnTo>
                <a:lnTo>
                  <a:pt x="1094" y="0"/>
                </a:ln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sp>
        <p:nvSpPr>
          <p:cNvPr id="89" name="Freeform 51"/>
          <p:cNvSpPr>
            <a:spLocks noChangeArrowheads="1"/>
          </p:cNvSpPr>
          <p:nvPr/>
        </p:nvSpPr>
        <p:spPr bwMode="auto">
          <a:xfrm>
            <a:off x="2839628" y="5396697"/>
            <a:ext cx="2741989" cy="3342140"/>
          </a:xfrm>
          <a:custGeom>
            <a:avLst/>
            <a:gdLst>
              <a:gd name="T0" fmla="*/ 3003 w 3004"/>
              <a:gd name="T1" fmla="*/ 1505 h 3662"/>
              <a:gd name="T2" fmla="*/ 3003 w 3004"/>
              <a:gd name="T3" fmla="*/ 1505 h 3662"/>
              <a:gd name="T4" fmla="*/ 1505 w 3004"/>
              <a:gd name="T5" fmla="*/ 0 h 3662"/>
              <a:gd name="T6" fmla="*/ 0 w 3004"/>
              <a:gd name="T7" fmla="*/ 1505 h 3662"/>
              <a:gd name="T8" fmla="*/ 1104 w 3004"/>
              <a:gd name="T9" fmla="*/ 2948 h 3662"/>
              <a:gd name="T10" fmla="*/ 1516 w 3004"/>
              <a:gd name="T11" fmla="*/ 3661 h 3662"/>
              <a:gd name="T12" fmla="*/ 1935 w 3004"/>
              <a:gd name="T13" fmla="*/ 2939 h 3662"/>
              <a:gd name="T14" fmla="*/ 3003 w 3004"/>
              <a:gd name="T15" fmla="*/ 1505 h 36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04" h="3662">
                <a:moveTo>
                  <a:pt x="3003" y="1505"/>
                </a:moveTo>
                <a:lnTo>
                  <a:pt x="3003" y="1505"/>
                </a:lnTo>
                <a:cubicBezTo>
                  <a:pt x="3003" y="675"/>
                  <a:pt x="2328" y="0"/>
                  <a:pt x="1505" y="0"/>
                </a:cubicBezTo>
                <a:cubicBezTo>
                  <a:pt x="675" y="0"/>
                  <a:pt x="0" y="675"/>
                  <a:pt x="0" y="1505"/>
                </a:cubicBezTo>
                <a:cubicBezTo>
                  <a:pt x="0" y="2191"/>
                  <a:pt x="475" y="2776"/>
                  <a:pt x="1104" y="2948"/>
                </a:cubicBezTo>
                <a:cubicBezTo>
                  <a:pt x="1516" y="3661"/>
                  <a:pt x="1516" y="3661"/>
                  <a:pt x="1516" y="3661"/>
                </a:cubicBezTo>
                <a:cubicBezTo>
                  <a:pt x="1935" y="2939"/>
                  <a:pt x="1935" y="2939"/>
                  <a:pt x="1935" y="2939"/>
                </a:cubicBezTo>
                <a:cubicBezTo>
                  <a:pt x="2556" y="2747"/>
                  <a:pt x="3003" y="2182"/>
                  <a:pt x="3003" y="1505"/>
                </a:cubicBezTo>
              </a:path>
            </a:pathLst>
          </a:custGeom>
          <a:solidFill>
            <a:schemeClr val="accent1"/>
          </a:solidFill>
          <a:ln>
            <a:noFill/>
          </a:ln>
          <a:effectLst/>
        </p:spPr>
        <p:txBody>
          <a:bodyPr wrap="none" anchor="ctr"/>
          <a:lstStyle/>
          <a:p>
            <a:pPr defTabSz="1828617"/>
            <a:endParaRPr lang="en-US" sz="3600">
              <a:solidFill>
                <a:srgbClr val="445469"/>
              </a:solidFill>
              <a:latin typeface="Lato Light"/>
            </a:endParaRPr>
          </a:p>
        </p:txBody>
      </p:sp>
      <p:sp>
        <p:nvSpPr>
          <p:cNvPr id="92" name="Freeform 54"/>
          <p:cNvSpPr>
            <a:spLocks noChangeArrowheads="1"/>
          </p:cNvSpPr>
          <p:nvPr/>
        </p:nvSpPr>
        <p:spPr bwMode="auto">
          <a:xfrm>
            <a:off x="6314422" y="4547066"/>
            <a:ext cx="2733933" cy="3334087"/>
          </a:xfrm>
          <a:custGeom>
            <a:avLst/>
            <a:gdLst>
              <a:gd name="T0" fmla="*/ 2994 w 2995"/>
              <a:gd name="T1" fmla="*/ 1496 h 3653"/>
              <a:gd name="T2" fmla="*/ 2994 w 2995"/>
              <a:gd name="T3" fmla="*/ 1496 h 3653"/>
              <a:gd name="T4" fmla="*/ 1498 w 2995"/>
              <a:gd name="T5" fmla="*/ 0 h 3653"/>
              <a:gd name="T6" fmla="*/ 0 w 2995"/>
              <a:gd name="T7" fmla="*/ 1496 h 3653"/>
              <a:gd name="T8" fmla="*/ 1105 w 2995"/>
              <a:gd name="T9" fmla="*/ 2939 h 3653"/>
              <a:gd name="T10" fmla="*/ 1516 w 2995"/>
              <a:gd name="T11" fmla="*/ 3652 h 3653"/>
              <a:gd name="T12" fmla="*/ 1935 w 2995"/>
              <a:gd name="T13" fmla="*/ 2930 h 3653"/>
              <a:gd name="T14" fmla="*/ 2994 w 2995"/>
              <a:gd name="T15" fmla="*/ 1496 h 36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5" h="3653">
                <a:moveTo>
                  <a:pt x="2994" y="1496"/>
                </a:moveTo>
                <a:lnTo>
                  <a:pt x="2994" y="1496"/>
                </a:lnTo>
                <a:cubicBezTo>
                  <a:pt x="2994" y="666"/>
                  <a:pt x="2328" y="0"/>
                  <a:pt x="1498" y="0"/>
                </a:cubicBezTo>
                <a:cubicBezTo>
                  <a:pt x="666" y="0"/>
                  <a:pt x="0" y="666"/>
                  <a:pt x="0" y="1496"/>
                </a:cubicBezTo>
                <a:cubicBezTo>
                  <a:pt x="0" y="2182"/>
                  <a:pt x="465" y="2765"/>
                  <a:pt x="1105" y="2939"/>
                </a:cubicBezTo>
                <a:cubicBezTo>
                  <a:pt x="1516" y="3652"/>
                  <a:pt x="1516" y="3652"/>
                  <a:pt x="1516" y="3652"/>
                </a:cubicBezTo>
                <a:cubicBezTo>
                  <a:pt x="1935" y="2930"/>
                  <a:pt x="1935" y="2930"/>
                  <a:pt x="1935" y="2930"/>
                </a:cubicBezTo>
                <a:cubicBezTo>
                  <a:pt x="2546" y="2738"/>
                  <a:pt x="2994" y="2173"/>
                  <a:pt x="2994" y="1496"/>
                </a:cubicBezTo>
              </a:path>
            </a:pathLst>
          </a:custGeom>
          <a:solidFill>
            <a:schemeClr val="accent2"/>
          </a:solidFill>
          <a:ln>
            <a:noFill/>
          </a:ln>
          <a:effectLst/>
        </p:spPr>
        <p:txBody>
          <a:bodyPr wrap="none" anchor="ctr"/>
          <a:lstStyle/>
          <a:p>
            <a:pPr defTabSz="1828617"/>
            <a:endParaRPr lang="en-US" sz="3600">
              <a:solidFill>
                <a:srgbClr val="445469"/>
              </a:solidFill>
              <a:latin typeface="Lato Light"/>
            </a:endParaRPr>
          </a:p>
        </p:txBody>
      </p:sp>
      <p:sp>
        <p:nvSpPr>
          <p:cNvPr id="95" name="Freeform 57"/>
          <p:cNvSpPr>
            <a:spLocks noChangeArrowheads="1"/>
          </p:cNvSpPr>
          <p:nvPr/>
        </p:nvSpPr>
        <p:spPr bwMode="auto">
          <a:xfrm>
            <a:off x="9793243" y="3685357"/>
            <a:ext cx="2733933" cy="3334087"/>
          </a:xfrm>
          <a:custGeom>
            <a:avLst/>
            <a:gdLst>
              <a:gd name="T0" fmla="*/ 2995 w 2996"/>
              <a:gd name="T1" fmla="*/ 1498 h 3653"/>
              <a:gd name="T2" fmla="*/ 2995 w 2996"/>
              <a:gd name="T3" fmla="*/ 1498 h 3653"/>
              <a:gd name="T4" fmla="*/ 1496 w 2996"/>
              <a:gd name="T5" fmla="*/ 0 h 3653"/>
              <a:gd name="T6" fmla="*/ 0 w 2996"/>
              <a:gd name="T7" fmla="*/ 1498 h 3653"/>
              <a:gd name="T8" fmla="*/ 1104 w 2996"/>
              <a:gd name="T9" fmla="*/ 2941 h 3653"/>
              <a:gd name="T10" fmla="*/ 1505 w 2996"/>
              <a:gd name="T11" fmla="*/ 3652 h 3653"/>
              <a:gd name="T12" fmla="*/ 1925 w 2996"/>
              <a:gd name="T13" fmla="*/ 2932 h 3653"/>
              <a:gd name="T14" fmla="*/ 2995 w 2996"/>
              <a:gd name="T15" fmla="*/ 1498 h 36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6" h="3653">
                <a:moveTo>
                  <a:pt x="2995" y="1498"/>
                </a:moveTo>
                <a:lnTo>
                  <a:pt x="2995" y="1498"/>
                </a:lnTo>
                <a:cubicBezTo>
                  <a:pt x="2995" y="668"/>
                  <a:pt x="2317" y="0"/>
                  <a:pt x="1496" y="0"/>
                </a:cubicBezTo>
                <a:cubicBezTo>
                  <a:pt x="666" y="0"/>
                  <a:pt x="0" y="668"/>
                  <a:pt x="0" y="1498"/>
                </a:cubicBezTo>
                <a:cubicBezTo>
                  <a:pt x="0" y="2191"/>
                  <a:pt x="464" y="2767"/>
                  <a:pt x="1104" y="2941"/>
                </a:cubicBezTo>
                <a:cubicBezTo>
                  <a:pt x="1505" y="3652"/>
                  <a:pt x="1505" y="3652"/>
                  <a:pt x="1505" y="3652"/>
                </a:cubicBezTo>
                <a:cubicBezTo>
                  <a:pt x="1925" y="2932"/>
                  <a:pt x="1925" y="2932"/>
                  <a:pt x="1925" y="2932"/>
                </a:cubicBezTo>
                <a:cubicBezTo>
                  <a:pt x="2547" y="2749"/>
                  <a:pt x="2995" y="2173"/>
                  <a:pt x="2995" y="1498"/>
                </a:cubicBezTo>
              </a:path>
            </a:pathLst>
          </a:custGeom>
          <a:solidFill>
            <a:schemeClr val="accent3"/>
          </a:solidFill>
          <a:ln>
            <a:noFill/>
          </a:ln>
          <a:effectLst/>
        </p:spPr>
        <p:txBody>
          <a:bodyPr wrap="none" anchor="ctr"/>
          <a:lstStyle/>
          <a:p>
            <a:pPr defTabSz="1828617"/>
            <a:endParaRPr lang="en-US" sz="3600">
              <a:solidFill>
                <a:srgbClr val="445469"/>
              </a:solidFill>
              <a:latin typeface="Lato Light"/>
            </a:endParaRPr>
          </a:p>
        </p:txBody>
      </p:sp>
      <p:sp>
        <p:nvSpPr>
          <p:cNvPr id="98" name="TextBox 97"/>
          <p:cNvSpPr txBox="1"/>
          <p:nvPr/>
        </p:nvSpPr>
        <p:spPr>
          <a:xfrm>
            <a:off x="3125678" y="6085967"/>
            <a:ext cx="2181976" cy="1292775"/>
          </a:xfrm>
          <a:prstGeom prst="rect">
            <a:avLst/>
          </a:prstGeom>
          <a:noFill/>
        </p:spPr>
        <p:txBody>
          <a:bodyPr wrap="none" lIns="182864" tIns="91433" rIns="182864" bIns="91433" rtlCol="0">
            <a:spAutoFit/>
          </a:bodyPr>
          <a:lstStyle/>
          <a:p>
            <a:pPr algn="ctr" defTabSz="1828617"/>
            <a:r>
              <a:rPr lang="id-ID" sz="7201" b="1" dirty="0">
                <a:solidFill>
                  <a:prstClr val="white"/>
                </a:solidFill>
                <a:latin typeface="Lato Regular"/>
              </a:rPr>
              <a:t>15%</a:t>
            </a:r>
          </a:p>
        </p:txBody>
      </p:sp>
      <p:sp>
        <p:nvSpPr>
          <p:cNvPr id="100" name="TextBox 99"/>
          <p:cNvSpPr txBox="1"/>
          <p:nvPr/>
        </p:nvSpPr>
        <p:spPr>
          <a:xfrm>
            <a:off x="6592416" y="5172389"/>
            <a:ext cx="2181976" cy="1292775"/>
          </a:xfrm>
          <a:prstGeom prst="rect">
            <a:avLst/>
          </a:prstGeom>
          <a:noFill/>
        </p:spPr>
        <p:txBody>
          <a:bodyPr wrap="none" lIns="182864" tIns="91433" rIns="182864" bIns="91433" rtlCol="0">
            <a:spAutoFit/>
          </a:bodyPr>
          <a:lstStyle/>
          <a:p>
            <a:pPr algn="ctr" defTabSz="1828617"/>
            <a:r>
              <a:rPr lang="id-ID" sz="7201" b="1" dirty="0">
                <a:solidFill>
                  <a:prstClr val="white"/>
                </a:solidFill>
                <a:latin typeface="Lato Regular"/>
              </a:rPr>
              <a:t>45%</a:t>
            </a:r>
          </a:p>
        </p:txBody>
      </p:sp>
      <p:sp>
        <p:nvSpPr>
          <p:cNvPr id="101" name="TextBox 100"/>
          <p:cNvSpPr txBox="1"/>
          <p:nvPr/>
        </p:nvSpPr>
        <p:spPr>
          <a:xfrm>
            <a:off x="10132968" y="4259901"/>
            <a:ext cx="2181976" cy="1292775"/>
          </a:xfrm>
          <a:prstGeom prst="rect">
            <a:avLst/>
          </a:prstGeom>
          <a:noFill/>
        </p:spPr>
        <p:txBody>
          <a:bodyPr wrap="none" lIns="182864" tIns="91433" rIns="182864" bIns="91433" rtlCol="0">
            <a:spAutoFit/>
          </a:bodyPr>
          <a:lstStyle/>
          <a:p>
            <a:pPr algn="ctr" defTabSz="1828617"/>
            <a:r>
              <a:rPr lang="id-ID" sz="7201" b="1" dirty="0">
                <a:solidFill>
                  <a:prstClr val="white"/>
                </a:solidFill>
                <a:latin typeface="Lato Regular"/>
              </a:rPr>
              <a:t>75%</a:t>
            </a:r>
          </a:p>
        </p:txBody>
      </p:sp>
      <p:sp>
        <p:nvSpPr>
          <p:cNvPr id="102" name="TextBox 101"/>
          <p:cNvSpPr txBox="1"/>
          <p:nvPr/>
        </p:nvSpPr>
        <p:spPr>
          <a:xfrm>
            <a:off x="14944346" y="4013805"/>
            <a:ext cx="5048466" cy="800205"/>
          </a:xfrm>
          <a:prstGeom prst="rect">
            <a:avLst/>
          </a:prstGeom>
          <a:noFill/>
        </p:spPr>
        <p:txBody>
          <a:bodyPr wrap="none" lIns="182864" tIns="91433" rIns="182864" bIns="91433" rtlCol="0">
            <a:spAutoFit/>
          </a:bodyPr>
          <a:lstStyle/>
          <a:p>
            <a:pPr defTabSz="1828617"/>
            <a:r>
              <a:rPr lang="id-ID" sz="4000" b="1" dirty="0">
                <a:solidFill>
                  <a:srgbClr val="445469"/>
                </a:solidFill>
              </a:rPr>
              <a:t>Digital Marketing</a:t>
            </a:r>
          </a:p>
        </p:txBody>
      </p:sp>
      <p:sp>
        <p:nvSpPr>
          <p:cNvPr id="103" name="TextBox 102"/>
          <p:cNvSpPr txBox="1"/>
          <p:nvPr/>
        </p:nvSpPr>
        <p:spPr>
          <a:xfrm>
            <a:off x="14940159" y="4753821"/>
            <a:ext cx="6321337" cy="5838251"/>
          </a:xfrm>
          <a:prstGeom prst="rect">
            <a:avLst/>
          </a:prstGeom>
          <a:noFill/>
        </p:spPr>
        <p:txBody>
          <a:bodyPr wrap="square" lIns="182864" tIns="91433" rIns="182864" bIns="91433" rtlCol="0">
            <a:spAutoFit/>
          </a:bodyPr>
          <a:lstStyle/>
          <a:p>
            <a:pPr defTabSz="1828617">
              <a:lnSpc>
                <a:spcPct val="110000"/>
              </a:lnSpc>
            </a:pPr>
            <a:r>
              <a:rPr lang="en-US" sz="2800" dirty="0">
                <a:solidFill>
                  <a:srgbClr val="445469"/>
                </a:solidFill>
                <a:cs typeface="Lato Light"/>
              </a:rPr>
              <a:t>Creativity is the key to success in the future, and primary education where teachers can bring creativity in children at that level.</a:t>
            </a:r>
          </a:p>
          <a:p>
            <a:pPr defTabSz="1828617">
              <a:lnSpc>
                <a:spcPct val="110000"/>
              </a:lnSpc>
            </a:pPr>
            <a:endParaRPr lang="en-US" sz="2800" dirty="0">
              <a:solidFill>
                <a:srgbClr val="445469"/>
              </a:solidFill>
              <a:cs typeface="Lato Light"/>
            </a:endParaRPr>
          </a:p>
          <a:p>
            <a:pPr defTabSz="1828617">
              <a:lnSpc>
                <a:spcPct val="110000"/>
              </a:lnSpc>
            </a:pPr>
            <a:r>
              <a:rPr lang="en-US" sz="2800" b="1" dirty="0">
                <a:solidFill>
                  <a:srgbClr val="445469"/>
                </a:solidFill>
                <a:cs typeface="Calibri"/>
              </a:rPr>
              <a:t>Creativity is the key to success </a:t>
            </a:r>
            <a:r>
              <a:rPr lang="en-US" sz="2800" dirty="0">
                <a:solidFill>
                  <a:srgbClr val="445469"/>
                </a:solidFill>
                <a:cs typeface="Lato Light"/>
              </a:rPr>
              <a:t>in the future, and primary education where teachers can bring creativity in children at that level keep growing Lorem ipsum dolor</a:t>
            </a:r>
          </a:p>
        </p:txBody>
      </p:sp>
      <p:sp>
        <p:nvSpPr>
          <p:cNvPr id="2" name="Title 1">
            <a:extLst>
              <a:ext uri="{FF2B5EF4-FFF2-40B4-BE49-F238E27FC236}">
                <a16:creationId xmlns:a16="http://schemas.microsoft.com/office/drawing/2014/main" id="{895700E6-D51B-4E0D-8752-2E5F29CF3843}"/>
              </a:ext>
            </a:extLst>
          </p:cNvPr>
          <p:cNvSpPr>
            <a:spLocks noGrp="1"/>
          </p:cNvSpPr>
          <p:nvPr>
            <p:ph type="title"/>
          </p:nvPr>
        </p:nvSpPr>
        <p:spPr/>
        <p:txBody>
          <a:bodyPr/>
          <a:lstStyle/>
          <a:p>
            <a:r>
              <a:rPr lang="en-US" sz="8000" b="1" dirty="0">
                <a:cs typeface="Lato Regular" charset="0"/>
              </a:rPr>
              <a:t>PROCESS DIAGRAM</a:t>
            </a:r>
            <a:br>
              <a:rPr lang="en-US" sz="9600" b="1" dirty="0">
                <a:solidFill>
                  <a:srgbClr val="445469"/>
                </a:solidFill>
                <a:latin typeface="Lato Regular" charset="0"/>
                <a:cs typeface="Lato Regular" charset="0"/>
              </a:rPr>
            </a:br>
            <a:endParaRPr lang="en-US" dirty="0"/>
          </a:p>
        </p:txBody>
      </p:sp>
    </p:spTree>
    <p:extLst>
      <p:ext uri="{BB962C8B-B14F-4D97-AF65-F5344CB8AC3E}">
        <p14:creationId xmlns:p14="http://schemas.microsoft.com/office/powerpoint/2010/main" val="77637717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Freeform 2244"/>
          <p:cNvSpPr>
            <a:spLocks noChangeArrowheads="1"/>
          </p:cNvSpPr>
          <p:nvPr/>
        </p:nvSpPr>
        <p:spPr bwMode="auto">
          <a:xfrm>
            <a:off x="11186471" y="4007386"/>
            <a:ext cx="2042129" cy="2070621"/>
          </a:xfrm>
          <a:custGeom>
            <a:avLst/>
            <a:gdLst>
              <a:gd name="T0" fmla="*/ 958 w 959"/>
              <a:gd name="T1" fmla="*/ 483 h 968"/>
              <a:gd name="T2" fmla="*/ 958 w 959"/>
              <a:gd name="T3" fmla="*/ 483 h 968"/>
              <a:gd name="T4" fmla="*/ 484 w 959"/>
              <a:gd name="T5" fmla="*/ 967 h 968"/>
              <a:gd name="T6" fmla="*/ 0 w 959"/>
              <a:gd name="T7" fmla="*/ 483 h 968"/>
              <a:gd name="T8" fmla="*/ 484 w 959"/>
              <a:gd name="T9" fmla="*/ 0 h 968"/>
              <a:gd name="T10" fmla="*/ 958 w 959"/>
              <a:gd name="T11" fmla="*/ 483 h 968"/>
            </a:gdLst>
            <a:ahLst/>
            <a:cxnLst>
              <a:cxn ang="0">
                <a:pos x="T0" y="T1"/>
              </a:cxn>
              <a:cxn ang="0">
                <a:pos x="T2" y="T3"/>
              </a:cxn>
              <a:cxn ang="0">
                <a:pos x="T4" y="T5"/>
              </a:cxn>
              <a:cxn ang="0">
                <a:pos x="T6" y="T7"/>
              </a:cxn>
              <a:cxn ang="0">
                <a:pos x="T8" y="T9"/>
              </a:cxn>
              <a:cxn ang="0">
                <a:pos x="T10" y="T11"/>
              </a:cxn>
            </a:cxnLst>
            <a:rect l="0" t="0" r="r" b="b"/>
            <a:pathLst>
              <a:path w="959" h="968">
                <a:moveTo>
                  <a:pt x="958" y="483"/>
                </a:moveTo>
                <a:lnTo>
                  <a:pt x="958" y="483"/>
                </a:lnTo>
                <a:cubicBezTo>
                  <a:pt x="958" y="746"/>
                  <a:pt x="746" y="967"/>
                  <a:pt x="484" y="967"/>
                </a:cubicBezTo>
                <a:cubicBezTo>
                  <a:pt x="212" y="967"/>
                  <a:pt x="0" y="746"/>
                  <a:pt x="0" y="483"/>
                </a:cubicBezTo>
                <a:cubicBezTo>
                  <a:pt x="0" y="221"/>
                  <a:pt x="212" y="0"/>
                  <a:pt x="484" y="0"/>
                </a:cubicBezTo>
                <a:cubicBezTo>
                  <a:pt x="746" y="0"/>
                  <a:pt x="958" y="221"/>
                  <a:pt x="958" y="483"/>
                </a:cubicBezTo>
              </a:path>
            </a:pathLst>
          </a:custGeom>
          <a:solidFill>
            <a:schemeClr val="accent2">
              <a:lumMod val="75000"/>
            </a:schemeClr>
          </a:solidFill>
          <a:ln>
            <a:noFill/>
          </a:ln>
          <a:effectLst/>
        </p:spPr>
        <p:txBody>
          <a:bodyPr wrap="none" anchor="ctr"/>
          <a:lstStyle/>
          <a:p>
            <a:pPr defTabSz="1828617"/>
            <a:endParaRPr lang="en-US" sz="41300">
              <a:solidFill>
                <a:srgbClr val="445469"/>
              </a:solidFill>
            </a:endParaRPr>
          </a:p>
        </p:txBody>
      </p:sp>
      <p:sp>
        <p:nvSpPr>
          <p:cNvPr id="155" name="Freeform 165"/>
          <p:cNvSpPr>
            <a:spLocks noChangeArrowheads="1"/>
          </p:cNvSpPr>
          <p:nvPr/>
        </p:nvSpPr>
        <p:spPr bwMode="auto">
          <a:xfrm>
            <a:off x="9519957" y="5855181"/>
            <a:ext cx="5369129" cy="4207357"/>
          </a:xfrm>
          <a:custGeom>
            <a:avLst/>
            <a:gdLst>
              <a:gd name="T0" fmla="*/ 1665 w 1666"/>
              <a:gd name="T1" fmla="*/ 3493 h 3494"/>
              <a:gd name="T2" fmla="*/ 0 w 1666"/>
              <a:gd name="T3" fmla="*/ 3493 h 3494"/>
              <a:gd name="T4" fmla="*/ 0 w 1666"/>
              <a:gd name="T5" fmla="*/ 0 h 3494"/>
              <a:gd name="T6" fmla="*/ 1665 w 1666"/>
              <a:gd name="T7" fmla="*/ 0 h 3494"/>
              <a:gd name="T8" fmla="*/ 1665 w 1666"/>
              <a:gd name="T9" fmla="*/ 3493 h 3494"/>
            </a:gdLst>
            <a:ahLst/>
            <a:cxnLst>
              <a:cxn ang="0">
                <a:pos x="T0" y="T1"/>
              </a:cxn>
              <a:cxn ang="0">
                <a:pos x="T2" y="T3"/>
              </a:cxn>
              <a:cxn ang="0">
                <a:pos x="T4" y="T5"/>
              </a:cxn>
              <a:cxn ang="0">
                <a:pos x="T6" y="T7"/>
              </a:cxn>
              <a:cxn ang="0">
                <a:pos x="T8" y="T9"/>
              </a:cxn>
            </a:cxnLst>
            <a:rect l="0" t="0" r="r" b="b"/>
            <a:pathLst>
              <a:path w="1666" h="3494">
                <a:moveTo>
                  <a:pt x="1665" y="3493"/>
                </a:moveTo>
                <a:lnTo>
                  <a:pt x="0" y="3493"/>
                </a:lnTo>
                <a:lnTo>
                  <a:pt x="0" y="0"/>
                </a:lnTo>
                <a:lnTo>
                  <a:pt x="1665" y="0"/>
                </a:lnTo>
                <a:lnTo>
                  <a:pt x="1665" y="3493"/>
                </a:lnTo>
              </a:path>
            </a:pathLst>
          </a:custGeom>
          <a:solidFill>
            <a:schemeClr val="accent2"/>
          </a:solidFill>
          <a:ln>
            <a:noFill/>
          </a:ln>
          <a:effectLst/>
        </p:spPr>
        <p:txBody>
          <a:bodyPr wrap="none" anchor="ctr"/>
          <a:lstStyle/>
          <a:p>
            <a:pPr defTabSz="1828617"/>
            <a:endParaRPr lang="en-US" sz="13800">
              <a:solidFill>
                <a:srgbClr val="445469"/>
              </a:solidFill>
            </a:endParaRPr>
          </a:p>
        </p:txBody>
      </p:sp>
      <p:sp>
        <p:nvSpPr>
          <p:cNvPr id="158" name="Freeform 171"/>
          <p:cNvSpPr>
            <a:spLocks noChangeArrowheads="1"/>
          </p:cNvSpPr>
          <p:nvPr/>
        </p:nvSpPr>
        <p:spPr bwMode="auto">
          <a:xfrm>
            <a:off x="9519957" y="5029498"/>
            <a:ext cx="5369130" cy="847964"/>
          </a:xfrm>
          <a:custGeom>
            <a:avLst/>
            <a:gdLst>
              <a:gd name="T0" fmla="*/ 1665 w 1666"/>
              <a:gd name="T1" fmla="*/ 0 h 502"/>
              <a:gd name="T2" fmla="*/ 0 w 1666"/>
              <a:gd name="T3" fmla="*/ 0 h 502"/>
              <a:gd name="T4" fmla="*/ 0 w 1666"/>
              <a:gd name="T5" fmla="*/ 501 h 502"/>
              <a:gd name="T6" fmla="*/ 1665 w 1666"/>
              <a:gd name="T7" fmla="*/ 501 h 502"/>
              <a:gd name="T8" fmla="*/ 1665 w 1666"/>
              <a:gd name="T9" fmla="*/ 0 h 502"/>
            </a:gdLst>
            <a:ahLst/>
            <a:cxnLst>
              <a:cxn ang="0">
                <a:pos x="T0" y="T1"/>
              </a:cxn>
              <a:cxn ang="0">
                <a:pos x="T2" y="T3"/>
              </a:cxn>
              <a:cxn ang="0">
                <a:pos x="T4" y="T5"/>
              </a:cxn>
              <a:cxn ang="0">
                <a:pos x="T6" y="T7"/>
              </a:cxn>
              <a:cxn ang="0">
                <a:pos x="T8" y="T9"/>
              </a:cxn>
            </a:cxnLst>
            <a:rect l="0" t="0" r="r" b="b"/>
            <a:pathLst>
              <a:path w="1666" h="502">
                <a:moveTo>
                  <a:pt x="1665" y="0"/>
                </a:moveTo>
                <a:lnTo>
                  <a:pt x="0" y="0"/>
                </a:lnTo>
                <a:lnTo>
                  <a:pt x="0" y="501"/>
                </a:lnTo>
                <a:lnTo>
                  <a:pt x="1665" y="501"/>
                </a:lnTo>
                <a:lnTo>
                  <a:pt x="1665" y="0"/>
                </a:lnTo>
              </a:path>
            </a:pathLst>
          </a:custGeom>
          <a:solidFill>
            <a:schemeClr val="accent2">
              <a:lumMod val="75000"/>
            </a:schemeClr>
          </a:solidFill>
          <a:ln>
            <a:noFill/>
          </a:ln>
          <a:effectLst/>
        </p:spPr>
        <p:txBody>
          <a:bodyPr wrap="none" anchor="ctr"/>
          <a:lstStyle/>
          <a:p>
            <a:pPr defTabSz="1828617"/>
            <a:endParaRPr lang="en-US" sz="13800">
              <a:solidFill>
                <a:srgbClr val="445469"/>
              </a:solidFill>
            </a:endParaRPr>
          </a:p>
        </p:txBody>
      </p:sp>
      <p:sp>
        <p:nvSpPr>
          <p:cNvPr id="157" name="TextBox 156"/>
          <p:cNvSpPr txBox="1"/>
          <p:nvPr/>
        </p:nvSpPr>
        <p:spPr>
          <a:xfrm>
            <a:off x="9807928" y="5893899"/>
            <a:ext cx="4799213" cy="3442471"/>
          </a:xfrm>
          <a:prstGeom prst="rect">
            <a:avLst/>
          </a:prstGeom>
          <a:noFill/>
        </p:spPr>
        <p:txBody>
          <a:bodyPr wrap="square" lIns="219444" tIns="109723" rIns="219444" bIns="109723" rtlCol="0">
            <a:spAutoFit/>
          </a:bodyPr>
          <a:lstStyle/>
          <a:p>
            <a:pPr marL="457246" indent="-457246" defTabSz="1828617">
              <a:lnSpc>
                <a:spcPct val="110000"/>
              </a:lnSpc>
              <a:buFont typeface="Arial"/>
              <a:buChar char="•"/>
            </a:pPr>
            <a:r>
              <a:rPr lang="en-US" sz="2400" dirty="0">
                <a:solidFill>
                  <a:prstClr val="white"/>
                </a:solidFill>
                <a:cs typeface="Lato Light"/>
              </a:rPr>
              <a:t>Creativity is the key to success in the future</a:t>
            </a:r>
          </a:p>
          <a:p>
            <a:pPr defTabSz="1828617">
              <a:lnSpc>
                <a:spcPct val="110000"/>
              </a:lnSpc>
            </a:pPr>
            <a:endParaRPr lang="en-US" sz="2400" dirty="0">
              <a:solidFill>
                <a:prstClr val="white"/>
              </a:solidFill>
              <a:cs typeface="Lato Light"/>
            </a:endParaRPr>
          </a:p>
          <a:p>
            <a:pPr marL="457246" indent="-457246" defTabSz="1828617">
              <a:lnSpc>
                <a:spcPct val="110000"/>
              </a:lnSpc>
              <a:buFont typeface="Arial"/>
              <a:buChar char="•"/>
            </a:pPr>
            <a:r>
              <a:rPr lang="en-US" sz="2400" dirty="0">
                <a:solidFill>
                  <a:prstClr val="white"/>
                </a:solidFill>
                <a:cs typeface="Lato Light"/>
              </a:rPr>
              <a:t>Creativity is the key to success in the future </a:t>
            </a:r>
          </a:p>
          <a:p>
            <a:pPr defTabSz="1828617">
              <a:lnSpc>
                <a:spcPct val="110000"/>
              </a:lnSpc>
            </a:pPr>
            <a:endParaRPr lang="en-US" sz="2400" dirty="0">
              <a:solidFill>
                <a:prstClr val="white"/>
              </a:solidFill>
              <a:cs typeface="Lato Light"/>
            </a:endParaRPr>
          </a:p>
          <a:p>
            <a:pPr marL="457246" indent="-457246" defTabSz="1828617">
              <a:lnSpc>
                <a:spcPct val="110000"/>
              </a:lnSpc>
              <a:buFont typeface="Arial"/>
              <a:buChar char="•"/>
            </a:pPr>
            <a:r>
              <a:rPr lang="en-US" sz="2400" dirty="0">
                <a:solidFill>
                  <a:prstClr val="white"/>
                </a:solidFill>
                <a:cs typeface="Lato Light"/>
              </a:rPr>
              <a:t>Creativity is the key to success in the future </a:t>
            </a:r>
          </a:p>
        </p:txBody>
      </p:sp>
      <p:sp>
        <p:nvSpPr>
          <p:cNvPr id="160" name="Text Box 250"/>
          <p:cNvSpPr txBox="1">
            <a:spLocks noChangeArrowheads="1"/>
          </p:cNvSpPr>
          <p:nvPr/>
        </p:nvSpPr>
        <p:spPr bwMode="auto">
          <a:xfrm>
            <a:off x="10836167" y="5187199"/>
            <a:ext cx="2742738" cy="430887"/>
          </a:xfrm>
          <a:prstGeom prst="rect">
            <a:avLst/>
          </a:prstGeom>
          <a:noFill/>
          <a:ln w="9525" cap="flat">
            <a:noFill/>
            <a:round/>
            <a:headEnd/>
            <a:tailEnd/>
          </a:ln>
          <a:effec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pPr algn="ctr" defTabSz="1828617"/>
            <a:r>
              <a:rPr lang="en-US" sz="2800">
                <a:solidFill>
                  <a:prstClr val="white"/>
                </a:solidFill>
                <a:latin typeface="+mn-lt"/>
                <a:cs typeface="Lato Regular"/>
              </a:rPr>
              <a:t>Online Content</a:t>
            </a:r>
          </a:p>
        </p:txBody>
      </p:sp>
      <p:sp>
        <p:nvSpPr>
          <p:cNvPr id="35" name="Freeform 102"/>
          <p:cNvSpPr>
            <a:spLocks noChangeArrowheads="1"/>
          </p:cNvSpPr>
          <p:nvPr/>
        </p:nvSpPr>
        <p:spPr bwMode="auto">
          <a:xfrm flipH="1">
            <a:off x="15202946" y="6599052"/>
            <a:ext cx="621864" cy="1385734"/>
          </a:xfrm>
          <a:custGeom>
            <a:avLst/>
            <a:gdLst>
              <a:gd name="T0" fmla="*/ 739 w 740"/>
              <a:gd name="T1" fmla="*/ 1662 h 1663"/>
              <a:gd name="T2" fmla="*/ 0 w 740"/>
              <a:gd name="T3" fmla="*/ 830 h 1663"/>
              <a:gd name="T4" fmla="*/ 739 w 740"/>
              <a:gd name="T5" fmla="*/ 0 h 1663"/>
              <a:gd name="T6" fmla="*/ 739 w 740"/>
              <a:gd name="T7" fmla="*/ 1662 h 1663"/>
            </a:gdLst>
            <a:ahLst/>
            <a:cxnLst>
              <a:cxn ang="0">
                <a:pos x="T0" y="T1"/>
              </a:cxn>
              <a:cxn ang="0">
                <a:pos x="T2" y="T3"/>
              </a:cxn>
              <a:cxn ang="0">
                <a:pos x="T4" y="T5"/>
              </a:cxn>
              <a:cxn ang="0">
                <a:pos x="T6" y="T7"/>
              </a:cxn>
            </a:cxnLst>
            <a:rect l="0" t="0" r="r" b="b"/>
            <a:pathLst>
              <a:path w="740" h="1663">
                <a:moveTo>
                  <a:pt x="739" y="1662"/>
                </a:moveTo>
                <a:lnTo>
                  <a:pt x="0" y="830"/>
                </a:lnTo>
                <a:lnTo>
                  <a:pt x="739" y="0"/>
                </a:lnTo>
                <a:lnTo>
                  <a:pt x="739" y="1662"/>
                </a:lnTo>
              </a:path>
            </a:pathLst>
          </a:custGeom>
          <a:solidFill>
            <a:schemeClr val="accent2"/>
          </a:solidFill>
          <a:ln>
            <a:noFill/>
          </a:ln>
          <a:effectLst/>
        </p:spPr>
        <p:txBody>
          <a:bodyPr wrap="none" anchor="ctr"/>
          <a:lstStyle/>
          <a:p>
            <a:pPr defTabSz="1828617"/>
            <a:endParaRPr lang="en-US" sz="3200">
              <a:solidFill>
                <a:srgbClr val="445469"/>
              </a:solidFill>
            </a:endParaRPr>
          </a:p>
        </p:txBody>
      </p:sp>
      <p:sp>
        <p:nvSpPr>
          <p:cNvPr id="39" name="Freeform 2244"/>
          <p:cNvSpPr>
            <a:spLocks noChangeArrowheads="1"/>
          </p:cNvSpPr>
          <p:nvPr/>
        </p:nvSpPr>
        <p:spPr bwMode="auto">
          <a:xfrm>
            <a:off x="17737055" y="4007386"/>
            <a:ext cx="2042129" cy="2070621"/>
          </a:xfrm>
          <a:custGeom>
            <a:avLst/>
            <a:gdLst>
              <a:gd name="T0" fmla="*/ 958 w 959"/>
              <a:gd name="T1" fmla="*/ 483 h 968"/>
              <a:gd name="T2" fmla="*/ 958 w 959"/>
              <a:gd name="T3" fmla="*/ 483 h 968"/>
              <a:gd name="T4" fmla="*/ 484 w 959"/>
              <a:gd name="T5" fmla="*/ 967 h 968"/>
              <a:gd name="T6" fmla="*/ 0 w 959"/>
              <a:gd name="T7" fmla="*/ 483 h 968"/>
              <a:gd name="T8" fmla="*/ 484 w 959"/>
              <a:gd name="T9" fmla="*/ 0 h 968"/>
              <a:gd name="T10" fmla="*/ 958 w 959"/>
              <a:gd name="T11" fmla="*/ 483 h 968"/>
            </a:gdLst>
            <a:ahLst/>
            <a:cxnLst>
              <a:cxn ang="0">
                <a:pos x="T0" y="T1"/>
              </a:cxn>
              <a:cxn ang="0">
                <a:pos x="T2" y="T3"/>
              </a:cxn>
              <a:cxn ang="0">
                <a:pos x="T4" y="T5"/>
              </a:cxn>
              <a:cxn ang="0">
                <a:pos x="T6" y="T7"/>
              </a:cxn>
              <a:cxn ang="0">
                <a:pos x="T8" y="T9"/>
              </a:cxn>
              <a:cxn ang="0">
                <a:pos x="T10" y="T11"/>
              </a:cxn>
            </a:cxnLst>
            <a:rect l="0" t="0" r="r" b="b"/>
            <a:pathLst>
              <a:path w="959" h="968">
                <a:moveTo>
                  <a:pt x="958" y="483"/>
                </a:moveTo>
                <a:lnTo>
                  <a:pt x="958" y="483"/>
                </a:lnTo>
                <a:cubicBezTo>
                  <a:pt x="958" y="746"/>
                  <a:pt x="746" y="967"/>
                  <a:pt x="484" y="967"/>
                </a:cubicBezTo>
                <a:cubicBezTo>
                  <a:pt x="212" y="967"/>
                  <a:pt x="0" y="746"/>
                  <a:pt x="0" y="483"/>
                </a:cubicBezTo>
                <a:cubicBezTo>
                  <a:pt x="0" y="221"/>
                  <a:pt x="212" y="0"/>
                  <a:pt x="484" y="0"/>
                </a:cubicBezTo>
                <a:cubicBezTo>
                  <a:pt x="746" y="0"/>
                  <a:pt x="958" y="221"/>
                  <a:pt x="958" y="483"/>
                </a:cubicBezTo>
              </a:path>
            </a:pathLst>
          </a:custGeom>
          <a:solidFill>
            <a:schemeClr val="accent3">
              <a:lumMod val="75000"/>
            </a:schemeClr>
          </a:solidFill>
          <a:ln>
            <a:noFill/>
          </a:ln>
          <a:effectLst/>
        </p:spPr>
        <p:txBody>
          <a:bodyPr wrap="none" anchor="ctr"/>
          <a:lstStyle/>
          <a:p>
            <a:pPr defTabSz="1828617"/>
            <a:endParaRPr lang="en-US" sz="41300">
              <a:solidFill>
                <a:srgbClr val="445469"/>
              </a:solidFill>
            </a:endParaRPr>
          </a:p>
        </p:txBody>
      </p:sp>
      <p:sp>
        <p:nvSpPr>
          <p:cNvPr id="40" name="Freeform 165"/>
          <p:cNvSpPr>
            <a:spLocks noChangeArrowheads="1"/>
          </p:cNvSpPr>
          <p:nvPr/>
        </p:nvSpPr>
        <p:spPr bwMode="auto">
          <a:xfrm>
            <a:off x="16070541" y="5855181"/>
            <a:ext cx="5369129" cy="4207357"/>
          </a:xfrm>
          <a:custGeom>
            <a:avLst/>
            <a:gdLst>
              <a:gd name="T0" fmla="*/ 1665 w 1666"/>
              <a:gd name="T1" fmla="*/ 3493 h 3494"/>
              <a:gd name="T2" fmla="*/ 0 w 1666"/>
              <a:gd name="T3" fmla="*/ 3493 h 3494"/>
              <a:gd name="T4" fmla="*/ 0 w 1666"/>
              <a:gd name="T5" fmla="*/ 0 h 3494"/>
              <a:gd name="T6" fmla="*/ 1665 w 1666"/>
              <a:gd name="T7" fmla="*/ 0 h 3494"/>
              <a:gd name="T8" fmla="*/ 1665 w 1666"/>
              <a:gd name="T9" fmla="*/ 3493 h 3494"/>
            </a:gdLst>
            <a:ahLst/>
            <a:cxnLst>
              <a:cxn ang="0">
                <a:pos x="T0" y="T1"/>
              </a:cxn>
              <a:cxn ang="0">
                <a:pos x="T2" y="T3"/>
              </a:cxn>
              <a:cxn ang="0">
                <a:pos x="T4" y="T5"/>
              </a:cxn>
              <a:cxn ang="0">
                <a:pos x="T6" y="T7"/>
              </a:cxn>
              <a:cxn ang="0">
                <a:pos x="T8" y="T9"/>
              </a:cxn>
            </a:cxnLst>
            <a:rect l="0" t="0" r="r" b="b"/>
            <a:pathLst>
              <a:path w="1666" h="3494">
                <a:moveTo>
                  <a:pt x="1665" y="3493"/>
                </a:moveTo>
                <a:lnTo>
                  <a:pt x="0" y="3493"/>
                </a:lnTo>
                <a:lnTo>
                  <a:pt x="0" y="0"/>
                </a:lnTo>
                <a:lnTo>
                  <a:pt x="1665" y="0"/>
                </a:lnTo>
                <a:lnTo>
                  <a:pt x="1665" y="3493"/>
                </a:lnTo>
              </a:path>
            </a:pathLst>
          </a:custGeom>
          <a:solidFill>
            <a:schemeClr val="accent3"/>
          </a:solidFill>
          <a:ln>
            <a:noFill/>
          </a:ln>
          <a:effectLst/>
        </p:spPr>
        <p:txBody>
          <a:bodyPr wrap="none" anchor="ctr"/>
          <a:lstStyle/>
          <a:p>
            <a:pPr defTabSz="1828617"/>
            <a:endParaRPr lang="en-US" sz="13800">
              <a:solidFill>
                <a:srgbClr val="445469"/>
              </a:solidFill>
            </a:endParaRPr>
          </a:p>
        </p:txBody>
      </p:sp>
      <p:sp>
        <p:nvSpPr>
          <p:cNvPr id="41" name="Freeform 171"/>
          <p:cNvSpPr>
            <a:spLocks noChangeArrowheads="1"/>
          </p:cNvSpPr>
          <p:nvPr/>
        </p:nvSpPr>
        <p:spPr bwMode="auto">
          <a:xfrm>
            <a:off x="16070541" y="5029498"/>
            <a:ext cx="5369130" cy="847964"/>
          </a:xfrm>
          <a:custGeom>
            <a:avLst/>
            <a:gdLst>
              <a:gd name="T0" fmla="*/ 1665 w 1666"/>
              <a:gd name="T1" fmla="*/ 0 h 502"/>
              <a:gd name="T2" fmla="*/ 0 w 1666"/>
              <a:gd name="T3" fmla="*/ 0 h 502"/>
              <a:gd name="T4" fmla="*/ 0 w 1666"/>
              <a:gd name="T5" fmla="*/ 501 h 502"/>
              <a:gd name="T6" fmla="*/ 1665 w 1666"/>
              <a:gd name="T7" fmla="*/ 501 h 502"/>
              <a:gd name="T8" fmla="*/ 1665 w 1666"/>
              <a:gd name="T9" fmla="*/ 0 h 502"/>
            </a:gdLst>
            <a:ahLst/>
            <a:cxnLst>
              <a:cxn ang="0">
                <a:pos x="T0" y="T1"/>
              </a:cxn>
              <a:cxn ang="0">
                <a:pos x="T2" y="T3"/>
              </a:cxn>
              <a:cxn ang="0">
                <a:pos x="T4" y="T5"/>
              </a:cxn>
              <a:cxn ang="0">
                <a:pos x="T6" y="T7"/>
              </a:cxn>
              <a:cxn ang="0">
                <a:pos x="T8" y="T9"/>
              </a:cxn>
            </a:cxnLst>
            <a:rect l="0" t="0" r="r" b="b"/>
            <a:pathLst>
              <a:path w="1666" h="502">
                <a:moveTo>
                  <a:pt x="1665" y="0"/>
                </a:moveTo>
                <a:lnTo>
                  <a:pt x="0" y="0"/>
                </a:lnTo>
                <a:lnTo>
                  <a:pt x="0" y="501"/>
                </a:lnTo>
                <a:lnTo>
                  <a:pt x="1665" y="501"/>
                </a:lnTo>
                <a:lnTo>
                  <a:pt x="1665" y="0"/>
                </a:lnTo>
              </a:path>
            </a:pathLst>
          </a:custGeom>
          <a:solidFill>
            <a:schemeClr val="accent3">
              <a:lumMod val="75000"/>
            </a:schemeClr>
          </a:solidFill>
          <a:ln>
            <a:noFill/>
          </a:ln>
          <a:effectLst/>
        </p:spPr>
        <p:txBody>
          <a:bodyPr wrap="none" anchor="ctr"/>
          <a:lstStyle/>
          <a:p>
            <a:pPr defTabSz="1828617"/>
            <a:endParaRPr lang="en-US" sz="13800">
              <a:solidFill>
                <a:srgbClr val="445469"/>
              </a:solidFill>
            </a:endParaRPr>
          </a:p>
        </p:txBody>
      </p:sp>
      <p:sp>
        <p:nvSpPr>
          <p:cNvPr id="42" name="TextBox 41"/>
          <p:cNvSpPr txBox="1"/>
          <p:nvPr/>
        </p:nvSpPr>
        <p:spPr>
          <a:xfrm>
            <a:off x="16358512" y="5893899"/>
            <a:ext cx="4799213" cy="3442471"/>
          </a:xfrm>
          <a:prstGeom prst="rect">
            <a:avLst/>
          </a:prstGeom>
          <a:noFill/>
        </p:spPr>
        <p:txBody>
          <a:bodyPr wrap="square" lIns="219444" tIns="109723" rIns="219444" bIns="109723" rtlCol="0">
            <a:spAutoFit/>
          </a:bodyPr>
          <a:lstStyle/>
          <a:p>
            <a:pPr marL="457246" indent="-457246" defTabSz="1828617">
              <a:lnSpc>
                <a:spcPct val="110000"/>
              </a:lnSpc>
              <a:buFont typeface="Arial"/>
              <a:buChar char="•"/>
            </a:pPr>
            <a:r>
              <a:rPr lang="en-US" sz="2400" dirty="0">
                <a:solidFill>
                  <a:prstClr val="white"/>
                </a:solidFill>
                <a:cs typeface="Lato Light"/>
              </a:rPr>
              <a:t>Creativity is the key to success in the future</a:t>
            </a:r>
          </a:p>
          <a:p>
            <a:pPr defTabSz="1828617">
              <a:lnSpc>
                <a:spcPct val="110000"/>
              </a:lnSpc>
            </a:pPr>
            <a:endParaRPr lang="en-US" sz="2400" dirty="0">
              <a:solidFill>
                <a:prstClr val="white"/>
              </a:solidFill>
              <a:cs typeface="Lato Light"/>
            </a:endParaRPr>
          </a:p>
          <a:p>
            <a:pPr marL="457246" indent="-457246" defTabSz="1828617">
              <a:lnSpc>
                <a:spcPct val="110000"/>
              </a:lnSpc>
              <a:buFont typeface="Arial"/>
              <a:buChar char="•"/>
            </a:pPr>
            <a:r>
              <a:rPr lang="en-US" sz="2400" dirty="0">
                <a:solidFill>
                  <a:prstClr val="white"/>
                </a:solidFill>
                <a:cs typeface="Lato Light"/>
              </a:rPr>
              <a:t>Creativity is the key to success in the future </a:t>
            </a:r>
          </a:p>
          <a:p>
            <a:pPr defTabSz="1828617">
              <a:lnSpc>
                <a:spcPct val="110000"/>
              </a:lnSpc>
            </a:pPr>
            <a:endParaRPr lang="en-US" sz="2400" dirty="0">
              <a:solidFill>
                <a:prstClr val="white"/>
              </a:solidFill>
              <a:cs typeface="Lato Light"/>
            </a:endParaRPr>
          </a:p>
          <a:p>
            <a:pPr marL="457246" indent="-457246" defTabSz="1828617">
              <a:lnSpc>
                <a:spcPct val="110000"/>
              </a:lnSpc>
              <a:buFont typeface="Arial"/>
              <a:buChar char="•"/>
            </a:pPr>
            <a:r>
              <a:rPr lang="en-US" sz="2400" dirty="0">
                <a:solidFill>
                  <a:prstClr val="white"/>
                </a:solidFill>
                <a:cs typeface="Lato Light"/>
              </a:rPr>
              <a:t>Creativity is the key to success in the future </a:t>
            </a:r>
          </a:p>
        </p:txBody>
      </p:sp>
      <p:sp>
        <p:nvSpPr>
          <p:cNvPr id="43" name="Text Box 250"/>
          <p:cNvSpPr txBox="1">
            <a:spLocks noChangeArrowheads="1"/>
          </p:cNvSpPr>
          <p:nvPr/>
        </p:nvSpPr>
        <p:spPr bwMode="auto">
          <a:xfrm>
            <a:off x="17386751" y="5187199"/>
            <a:ext cx="2742738" cy="430887"/>
          </a:xfrm>
          <a:prstGeom prst="rect">
            <a:avLst/>
          </a:prstGeom>
          <a:noFill/>
          <a:ln w="9525" cap="flat">
            <a:noFill/>
            <a:round/>
            <a:headEnd/>
            <a:tailEnd/>
          </a:ln>
          <a:effec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pPr algn="ctr" defTabSz="1828617"/>
            <a:r>
              <a:rPr lang="en-US" sz="2800">
                <a:solidFill>
                  <a:prstClr val="white"/>
                </a:solidFill>
                <a:latin typeface="+mn-lt"/>
                <a:cs typeface="Lato Regular"/>
              </a:rPr>
              <a:t>Online Content</a:t>
            </a:r>
          </a:p>
        </p:txBody>
      </p:sp>
      <p:sp>
        <p:nvSpPr>
          <p:cNvPr id="46" name="Freeform 2244"/>
          <p:cNvSpPr>
            <a:spLocks noChangeArrowheads="1"/>
          </p:cNvSpPr>
          <p:nvPr/>
        </p:nvSpPr>
        <p:spPr bwMode="auto">
          <a:xfrm>
            <a:off x="4634607" y="4007386"/>
            <a:ext cx="2042129" cy="2070621"/>
          </a:xfrm>
          <a:custGeom>
            <a:avLst/>
            <a:gdLst>
              <a:gd name="T0" fmla="*/ 958 w 959"/>
              <a:gd name="T1" fmla="*/ 483 h 968"/>
              <a:gd name="T2" fmla="*/ 958 w 959"/>
              <a:gd name="T3" fmla="*/ 483 h 968"/>
              <a:gd name="T4" fmla="*/ 484 w 959"/>
              <a:gd name="T5" fmla="*/ 967 h 968"/>
              <a:gd name="T6" fmla="*/ 0 w 959"/>
              <a:gd name="T7" fmla="*/ 483 h 968"/>
              <a:gd name="T8" fmla="*/ 484 w 959"/>
              <a:gd name="T9" fmla="*/ 0 h 968"/>
              <a:gd name="T10" fmla="*/ 958 w 959"/>
              <a:gd name="T11" fmla="*/ 483 h 968"/>
            </a:gdLst>
            <a:ahLst/>
            <a:cxnLst>
              <a:cxn ang="0">
                <a:pos x="T0" y="T1"/>
              </a:cxn>
              <a:cxn ang="0">
                <a:pos x="T2" y="T3"/>
              </a:cxn>
              <a:cxn ang="0">
                <a:pos x="T4" y="T5"/>
              </a:cxn>
              <a:cxn ang="0">
                <a:pos x="T6" y="T7"/>
              </a:cxn>
              <a:cxn ang="0">
                <a:pos x="T8" y="T9"/>
              </a:cxn>
              <a:cxn ang="0">
                <a:pos x="T10" y="T11"/>
              </a:cxn>
            </a:cxnLst>
            <a:rect l="0" t="0" r="r" b="b"/>
            <a:pathLst>
              <a:path w="959" h="968">
                <a:moveTo>
                  <a:pt x="958" y="483"/>
                </a:moveTo>
                <a:lnTo>
                  <a:pt x="958" y="483"/>
                </a:lnTo>
                <a:cubicBezTo>
                  <a:pt x="958" y="746"/>
                  <a:pt x="746" y="967"/>
                  <a:pt x="484" y="967"/>
                </a:cubicBezTo>
                <a:cubicBezTo>
                  <a:pt x="212" y="967"/>
                  <a:pt x="0" y="746"/>
                  <a:pt x="0" y="483"/>
                </a:cubicBezTo>
                <a:cubicBezTo>
                  <a:pt x="0" y="221"/>
                  <a:pt x="212" y="0"/>
                  <a:pt x="484" y="0"/>
                </a:cubicBezTo>
                <a:cubicBezTo>
                  <a:pt x="746" y="0"/>
                  <a:pt x="958" y="221"/>
                  <a:pt x="958" y="483"/>
                </a:cubicBezTo>
              </a:path>
            </a:pathLst>
          </a:custGeom>
          <a:solidFill>
            <a:schemeClr val="accent1">
              <a:lumMod val="75000"/>
            </a:schemeClr>
          </a:solidFill>
          <a:ln>
            <a:noFill/>
          </a:ln>
          <a:effectLst/>
        </p:spPr>
        <p:txBody>
          <a:bodyPr wrap="none" anchor="ctr"/>
          <a:lstStyle/>
          <a:p>
            <a:pPr defTabSz="1828617"/>
            <a:endParaRPr lang="en-US" sz="41300">
              <a:solidFill>
                <a:srgbClr val="445469"/>
              </a:solidFill>
            </a:endParaRPr>
          </a:p>
        </p:txBody>
      </p:sp>
      <p:sp>
        <p:nvSpPr>
          <p:cNvPr id="47" name="Freeform 165"/>
          <p:cNvSpPr>
            <a:spLocks noChangeArrowheads="1"/>
          </p:cNvSpPr>
          <p:nvPr/>
        </p:nvSpPr>
        <p:spPr bwMode="auto">
          <a:xfrm>
            <a:off x="2968093" y="5855181"/>
            <a:ext cx="5369129" cy="4207357"/>
          </a:xfrm>
          <a:custGeom>
            <a:avLst/>
            <a:gdLst>
              <a:gd name="T0" fmla="*/ 1665 w 1666"/>
              <a:gd name="T1" fmla="*/ 3493 h 3494"/>
              <a:gd name="T2" fmla="*/ 0 w 1666"/>
              <a:gd name="T3" fmla="*/ 3493 h 3494"/>
              <a:gd name="T4" fmla="*/ 0 w 1666"/>
              <a:gd name="T5" fmla="*/ 0 h 3494"/>
              <a:gd name="T6" fmla="*/ 1665 w 1666"/>
              <a:gd name="T7" fmla="*/ 0 h 3494"/>
              <a:gd name="T8" fmla="*/ 1665 w 1666"/>
              <a:gd name="T9" fmla="*/ 3493 h 3494"/>
            </a:gdLst>
            <a:ahLst/>
            <a:cxnLst>
              <a:cxn ang="0">
                <a:pos x="T0" y="T1"/>
              </a:cxn>
              <a:cxn ang="0">
                <a:pos x="T2" y="T3"/>
              </a:cxn>
              <a:cxn ang="0">
                <a:pos x="T4" y="T5"/>
              </a:cxn>
              <a:cxn ang="0">
                <a:pos x="T6" y="T7"/>
              </a:cxn>
              <a:cxn ang="0">
                <a:pos x="T8" y="T9"/>
              </a:cxn>
            </a:cxnLst>
            <a:rect l="0" t="0" r="r" b="b"/>
            <a:pathLst>
              <a:path w="1666" h="3494">
                <a:moveTo>
                  <a:pt x="1665" y="3493"/>
                </a:moveTo>
                <a:lnTo>
                  <a:pt x="0" y="3493"/>
                </a:lnTo>
                <a:lnTo>
                  <a:pt x="0" y="0"/>
                </a:lnTo>
                <a:lnTo>
                  <a:pt x="1665" y="0"/>
                </a:lnTo>
                <a:lnTo>
                  <a:pt x="1665" y="3493"/>
                </a:lnTo>
              </a:path>
            </a:pathLst>
          </a:custGeom>
          <a:solidFill>
            <a:schemeClr val="accent1"/>
          </a:solidFill>
          <a:ln>
            <a:noFill/>
          </a:ln>
          <a:effectLst/>
        </p:spPr>
        <p:txBody>
          <a:bodyPr wrap="none" anchor="ctr"/>
          <a:lstStyle/>
          <a:p>
            <a:pPr defTabSz="1828617"/>
            <a:endParaRPr lang="en-US" sz="13800">
              <a:solidFill>
                <a:srgbClr val="445469"/>
              </a:solidFill>
            </a:endParaRPr>
          </a:p>
        </p:txBody>
      </p:sp>
      <p:sp>
        <p:nvSpPr>
          <p:cNvPr id="48" name="Freeform 171"/>
          <p:cNvSpPr>
            <a:spLocks noChangeArrowheads="1"/>
          </p:cNvSpPr>
          <p:nvPr/>
        </p:nvSpPr>
        <p:spPr bwMode="auto">
          <a:xfrm>
            <a:off x="2968093" y="5029498"/>
            <a:ext cx="5369130" cy="847964"/>
          </a:xfrm>
          <a:custGeom>
            <a:avLst/>
            <a:gdLst>
              <a:gd name="T0" fmla="*/ 1665 w 1666"/>
              <a:gd name="T1" fmla="*/ 0 h 502"/>
              <a:gd name="T2" fmla="*/ 0 w 1666"/>
              <a:gd name="T3" fmla="*/ 0 h 502"/>
              <a:gd name="T4" fmla="*/ 0 w 1666"/>
              <a:gd name="T5" fmla="*/ 501 h 502"/>
              <a:gd name="T6" fmla="*/ 1665 w 1666"/>
              <a:gd name="T7" fmla="*/ 501 h 502"/>
              <a:gd name="T8" fmla="*/ 1665 w 1666"/>
              <a:gd name="T9" fmla="*/ 0 h 502"/>
            </a:gdLst>
            <a:ahLst/>
            <a:cxnLst>
              <a:cxn ang="0">
                <a:pos x="T0" y="T1"/>
              </a:cxn>
              <a:cxn ang="0">
                <a:pos x="T2" y="T3"/>
              </a:cxn>
              <a:cxn ang="0">
                <a:pos x="T4" y="T5"/>
              </a:cxn>
              <a:cxn ang="0">
                <a:pos x="T6" y="T7"/>
              </a:cxn>
              <a:cxn ang="0">
                <a:pos x="T8" y="T9"/>
              </a:cxn>
            </a:cxnLst>
            <a:rect l="0" t="0" r="r" b="b"/>
            <a:pathLst>
              <a:path w="1666" h="502">
                <a:moveTo>
                  <a:pt x="1665" y="0"/>
                </a:moveTo>
                <a:lnTo>
                  <a:pt x="0" y="0"/>
                </a:lnTo>
                <a:lnTo>
                  <a:pt x="0" y="501"/>
                </a:lnTo>
                <a:lnTo>
                  <a:pt x="1665" y="501"/>
                </a:lnTo>
                <a:lnTo>
                  <a:pt x="1665" y="0"/>
                </a:lnTo>
              </a:path>
            </a:pathLst>
          </a:custGeom>
          <a:solidFill>
            <a:schemeClr val="accent1">
              <a:lumMod val="75000"/>
            </a:schemeClr>
          </a:solidFill>
          <a:ln>
            <a:noFill/>
          </a:ln>
          <a:effectLst/>
        </p:spPr>
        <p:txBody>
          <a:bodyPr wrap="none" anchor="ctr"/>
          <a:lstStyle/>
          <a:p>
            <a:pPr defTabSz="1828617"/>
            <a:endParaRPr lang="en-US" sz="13800">
              <a:solidFill>
                <a:srgbClr val="445469"/>
              </a:solidFill>
            </a:endParaRPr>
          </a:p>
        </p:txBody>
      </p:sp>
      <p:sp>
        <p:nvSpPr>
          <p:cNvPr id="49" name="TextBox 48"/>
          <p:cNvSpPr txBox="1"/>
          <p:nvPr/>
        </p:nvSpPr>
        <p:spPr>
          <a:xfrm>
            <a:off x="3256064" y="5893899"/>
            <a:ext cx="4799213" cy="3442471"/>
          </a:xfrm>
          <a:prstGeom prst="rect">
            <a:avLst/>
          </a:prstGeom>
          <a:noFill/>
        </p:spPr>
        <p:txBody>
          <a:bodyPr wrap="square" lIns="219444" tIns="109723" rIns="219444" bIns="109723" rtlCol="0">
            <a:spAutoFit/>
          </a:bodyPr>
          <a:lstStyle/>
          <a:p>
            <a:pPr marL="457246" indent="-457246" defTabSz="1828617">
              <a:lnSpc>
                <a:spcPct val="110000"/>
              </a:lnSpc>
              <a:buFont typeface="Arial"/>
              <a:buChar char="•"/>
            </a:pPr>
            <a:r>
              <a:rPr lang="en-US" sz="2400" dirty="0">
                <a:solidFill>
                  <a:prstClr val="white"/>
                </a:solidFill>
                <a:cs typeface="Lato Light"/>
              </a:rPr>
              <a:t>Creativity is the key to success in the future</a:t>
            </a:r>
          </a:p>
          <a:p>
            <a:pPr defTabSz="1828617">
              <a:lnSpc>
                <a:spcPct val="110000"/>
              </a:lnSpc>
            </a:pPr>
            <a:endParaRPr lang="en-US" sz="2400" dirty="0">
              <a:solidFill>
                <a:prstClr val="white"/>
              </a:solidFill>
              <a:cs typeface="Lato Light"/>
            </a:endParaRPr>
          </a:p>
          <a:p>
            <a:pPr marL="457246" indent="-457246" defTabSz="1828617">
              <a:lnSpc>
                <a:spcPct val="110000"/>
              </a:lnSpc>
              <a:buFont typeface="Arial"/>
              <a:buChar char="•"/>
            </a:pPr>
            <a:r>
              <a:rPr lang="en-US" sz="2400" dirty="0">
                <a:solidFill>
                  <a:prstClr val="white"/>
                </a:solidFill>
                <a:cs typeface="Lato Light"/>
              </a:rPr>
              <a:t>Creativity is the key to success in the future </a:t>
            </a:r>
          </a:p>
          <a:p>
            <a:pPr defTabSz="1828617">
              <a:lnSpc>
                <a:spcPct val="110000"/>
              </a:lnSpc>
            </a:pPr>
            <a:endParaRPr lang="en-US" sz="2400" dirty="0">
              <a:solidFill>
                <a:prstClr val="white"/>
              </a:solidFill>
              <a:cs typeface="Lato Light"/>
            </a:endParaRPr>
          </a:p>
          <a:p>
            <a:pPr marL="457246" indent="-457246" defTabSz="1828617">
              <a:lnSpc>
                <a:spcPct val="110000"/>
              </a:lnSpc>
              <a:buFont typeface="Arial"/>
              <a:buChar char="•"/>
            </a:pPr>
            <a:r>
              <a:rPr lang="en-US" sz="2400" dirty="0">
                <a:solidFill>
                  <a:prstClr val="white"/>
                </a:solidFill>
                <a:cs typeface="Lato Light"/>
              </a:rPr>
              <a:t>Creativity is the key to success in the future </a:t>
            </a:r>
          </a:p>
        </p:txBody>
      </p:sp>
      <p:sp>
        <p:nvSpPr>
          <p:cNvPr id="50" name="Text Box 250"/>
          <p:cNvSpPr txBox="1">
            <a:spLocks noChangeArrowheads="1"/>
          </p:cNvSpPr>
          <p:nvPr/>
        </p:nvSpPr>
        <p:spPr bwMode="auto">
          <a:xfrm>
            <a:off x="4284302" y="5187199"/>
            <a:ext cx="2742738" cy="430887"/>
          </a:xfrm>
          <a:prstGeom prst="rect">
            <a:avLst/>
          </a:prstGeom>
          <a:noFill/>
          <a:ln w="9525" cap="flat">
            <a:noFill/>
            <a:round/>
            <a:headEnd/>
            <a:tailEnd/>
          </a:ln>
          <a:effec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pPr algn="ctr" defTabSz="1828617"/>
            <a:r>
              <a:rPr lang="en-US" sz="2800">
                <a:solidFill>
                  <a:prstClr val="white"/>
                </a:solidFill>
                <a:latin typeface="+mn-lt"/>
                <a:cs typeface="Lato Regular"/>
              </a:rPr>
              <a:t>Online Content</a:t>
            </a:r>
          </a:p>
        </p:txBody>
      </p:sp>
      <p:sp>
        <p:nvSpPr>
          <p:cNvPr id="51" name="Freeform 102"/>
          <p:cNvSpPr>
            <a:spLocks noChangeArrowheads="1"/>
          </p:cNvSpPr>
          <p:nvPr/>
        </p:nvSpPr>
        <p:spPr bwMode="auto">
          <a:xfrm flipH="1">
            <a:off x="8651082" y="6599052"/>
            <a:ext cx="621864" cy="1385734"/>
          </a:xfrm>
          <a:custGeom>
            <a:avLst/>
            <a:gdLst>
              <a:gd name="T0" fmla="*/ 739 w 740"/>
              <a:gd name="T1" fmla="*/ 1662 h 1663"/>
              <a:gd name="T2" fmla="*/ 0 w 740"/>
              <a:gd name="T3" fmla="*/ 830 h 1663"/>
              <a:gd name="T4" fmla="*/ 739 w 740"/>
              <a:gd name="T5" fmla="*/ 0 h 1663"/>
              <a:gd name="T6" fmla="*/ 739 w 740"/>
              <a:gd name="T7" fmla="*/ 1662 h 1663"/>
            </a:gdLst>
            <a:ahLst/>
            <a:cxnLst>
              <a:cxn ang="0">
                <a:pos x="T0" y="T1"/>
              </a:cxn>
              <a:cxn ang="0">
                <a:pos x="T2" y="T3"/>
              </a:cxn>
              <a:cxn ang="0">
                <a:pos x="T4" y="T5"/>
              </a:cxn>
              <a:cxn ang="0">
                <a:pos x="T6" y="T7"/>
              </a:cxn>
            </a:cxnLst>
            <a:rect l="0" t="0" r="r" b="b"/>
            <a:pathLst>
              <a:path w="740" h="1663">
                <a:moveTo>
                  <a:pt x="739" y="1662"/>
                </a:moveTo>
                <a:lnTo>
                  <a:pt x="0" y="830"/>
                </a:lnTo>
                <a:lnTo>
                  <a:pt x="739" y="0"/>
                </a:lnTo>
                <a:lnTo>
                  <a:pt x="739" y="1662"/>
                </a:lnTo>
              </a:path>
            </a:pathLst>
          </a:custGeom>
          <a:solidFill>
            <a:schemeClr val="accent1"/>
          </a:solidFill>
          <a:ln>
            <a:noFill/>
          </a:ln>
          <a:effectLst/>
        </p:spPr>
        <p:txBody>
          <a:bodyPr wrap="none" anchor="ctr"/>
          <a:lstStyle/>
          <a:p>
            <a:pPr defTabSz="1828617"/>
            <a:endParaRPr lang="en-US" sz="3200">
              <a:solidFill>
                <a:srgbClr val="445469"/>
              </a:solidFill>
            </a:endParaRPr>
          </a:p>
        </p:txBody>
      </p:sp>
      <p:sp>
        <p:nvSpPr>
          <p:cNvPr id="53" name="Freeform 39"/>
          <p:cNvSpPr>
            <a:spLocks noChangeArrowheads="1"/>
          </p:cNvSpPr>
          <p:nvPr/>
        </p:nvSpPr>
        <p:spPr bwMode="auto">
          <a:xfrm>
            <a:off x="5299012" y="4228572"/>
            <a:ext cx="694703" cy="694884"/>
          </a:xfrm>
          <a:custGeom>
            <a:avLst/>
            <a:gdLst>
              <a:gd name="T0" fmla="*/ 399 w 444"/>
              <a:gd name="T1" fmla="*/ 53 h 444"/>
              <a:gd name="T2" fmla="*/ 399 w 444"/>
              <a:gd name="T3" fmla="*/ 53 h 444"/>
              <a:gd name="T4" fmla="*/ 372 w 444"/>
              <a:gd name="T5" fmla="*/ 53 h 444"/>
              <a:gd name="T6" fmla="*/ 372 w 444"/>
              <a:gd name="T7" fmla="*/ 98 h 444"/>
              <a:gd name="T8" fmla="*/ 293 w 444"/>
              <a:gd name="T9" fmla="*/ 98 h 444"/>
              <a:gd name="T10" fmla="*/ 293 w 444"/>
              <a:gd name="T11" fmla="*/ 53 h 444"/>
              <a:gd name="T12" fmla="*/ 151 w 444"/>
              <a:gd name="T13" fmla="*/ 53 h 444"/>
              <a:gd name="T14" fmla="*/ 151 w 444"/>
              <a:gd name="T15" fmla="*/ 98 h 444"/>
              <a:gd name="T16" fmla="*/ 71 w 444"/>
              <a:gd name="T17" fmla="*/ 98 h 444"/>
              <a:gd name="T18" fmla="*/ 71 w 444"/>
              <a:gd name="T19" fmla="*/ 53 h 444"/>
              <a:gd name="T20" fmla="*/ 45 w 444"/>
              <a:gd name="T21" fmla="*/ 53 h 444"/>
              <a:gd name="T22" fmla="*/ 0 w 444"/>
              <a:gd name="T23" fmla="*/ 98 h 444"/>
              <a:gd name="T24" fmla="*/ 0 w 444"/>
              <a:gd name="T25" fmla="*/ 399 h 444"/>
              <a:gd name="T26" fmla="*/ 45 w 444"/>
              <a:gd name="T27" fmla="*/ 443 h 444"/>
              <a:gd name="T28" fmla="*/ 399 w 444"/>
              <a:gd name="T29" fmla="*/ 443 h 444"/>
              <a:gd name="T30" fmla="*/ 443 w 444"/>
              <a:gd name="T31" fmla="*/ 399 h 444"/>
              <a:gd name="T32" fmla="*/ 443 w 444"/>
              <a:gd name="T33" fmla="*/ 98 h 444"/>
              <a:gd name="T34" fmla="*/ 399 w 444"/>
              <a:gd name="T35" fmla="*/ 53 h 444"/>
              <a:gd name="T36" fmla="*/ 399 w 444"/>
              <a:gd name="T37" fmla="*/ 399 h 444"/>
              <a:gd name="T38" fmla="*/ 399 w 444"/>
              <a:gd name="T39" fmla="*/ 399 h 444"/>
              <a:gd name="T40" fmla="*/ 45 w 444"/>
              <a:gd name="T41" fmla="*/ 399 h 444"/>
              <a:gd name="T42" fmla="*/ 45 w 444"/>
              <a:gd name="T43" fmla="*/ 196 h 444"/>
              <a:gd name="T44" fmla="*/ 399 w 444"/>
              <a:gd name="T45" fmla="*/ 196 h 444"/>
              <a:gd name="T46" fmla="*/ 399 w 444"/>
              <a:gd name="T47" fmla="*/ 399 h 444"/>
              <a:gd name="T48" fmla="*/ 124 w 444"/>
              <a:gd name="T49" fmla="*/ 0 h 444"/>
              <a:gd name="T50" fmla="*/ 124 w 444"/>
              <a:gd name="T51" fmla="*/ 0 h 444"/>
              <a:gd name="T52" fmla="*/ 89 w 444"/>
              <a:gd name="T53" fmla="*/ 0 h 444"/>
              <a:gd name="T54" fmla="*/ 89 w 444"/>
              <a:gd name="T55" fmla="*/ 89 h 444"/>
              <a:gd name="T56" fmla="*/ 124 w 444"/>
              <a:gd name="T57" fmla="*/ 89 h 444"/>
              <a:gd name="T58" fmla="*/ 124 w 444"/>
              <a:gd name="T59" fmla="*/ 0 h 444"/>
              <a:gd name="T60" fmla="*/ 354 w 444"/>
              <a:gd name="T61" fmla="*/ 0 h 444"/>
              <a:gd name="T62" fmla="*/ 354 w 444"/>
              <a:gd name="T63" fmla="*/ 0 h 444"/>
              <a:gd name="T64" fmla="*/ 319 w 444"/>
              <a:gd name="T65" fmla="*/ 0 h 444"/>
              <a:gd name="T66" fmla="*/ 319 w 444"/>
              <a:gd name="T67" fmla="*/ 89 h 444"/>
              <a:gd name="T68" fmla="*/ 354 w 444"/>
              <a:gd name="T69" fmla="*/ 89 h 444"/>
              <a:gd name="T70" fmla="*/ 354 w 444"/>
              <a:gd name="T71"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91435" tIns="45717" rIns="91435" bIns="45717" anchor="ctr"/>
          <a:lstStyle/>
          <a:p>
            <a:pPr defTabSz="1828617">
              <a:defRPr/>
            </a:pPr>
            <a:endParaRPr lang="en-US" sz="3200" dirty="0">
              <a:solidFill>
                <a:srgbClr val="445469"/>
              </a:solidFill>
            </a:endParaRPr>
          </a:p>
        </p:txBody>
      </p:sp>
      <p:sp>
        <p:nvSpPr>
          <p:cNvPr id="54" name="Freeform 100"/>
          <p:cNvSpPr>
            <a:spLocks noChangeArrowheads="1"/>
          </p:cNvSpPr>
          <p:nvPr/>
        </p:nvSpPr>
        <p:spPr bwMode="auto">
          <a:xfrm>
            <a:off x="18395354" y="4377033"/>
            <a:ext cx="777405" cy="501859"/>
          </a:xfrm>
          <a:custGeom>
            <a:avLst/>
            <a:gdLst>
              <a:gd name="T0" fmla="*/ 381 w 498"/>
              <a:gd name="T1" fmla="*/ 89 h 320"/>
              <a:gd name="T2" fmla="*/ 381 w 498"/>
              <a:gd name="T3" fmla="*/ 89 h 320"/>
              <a:gd name="T4" fmla="*/ 355 w 498"/>
              <a:gd name="T5" fmla="*/ 89 h 320"/>
              <a:gd name="T6" fmla="*/ 231 w 498"/>
              <a:gd name="T7" fmla="*/ 0 h 320"/>
              <a:gd name="T8" fmla="*/ 98 w 498"/>
              <a:gd name="T9" fmla="*/ 134 h 320"/>
              <a:gd name="T10" fmla="*/ 98 w 498"/>
              <a:gd name="T11" fmla="*/ 150 h 320"/>
              <a:gd name="T12" fmla="*/ 89 w 498"/>
              <a:gd name="T13" fmla="*/ 150 h 320"/>
              <a:gd name="T14" fmla="*/ 0 w 498"/>
              <a:gd name="T15" fmla="*/ 240 h 320"/>
              <a:gd name="T16" fmla="*/ 89 w 498"/>
              <a:gd name="T17" fmla="*/ 319 h 320"/>
              <a:gd name="T18" fmla="*/ 381 w 498"/>
              <a:gd name="T19" fmla="*/ 319 h 320"/>
              <a:gd name="T20" fmla="*/ 497 w 498"/>
              <a:gd name="T21" fmla="*/ 204 h 320"/>
              <a:gd name="T22" fmla="*/ 381 w 498"/>
              <a:gd name="T23" fmla="*/ 89 h 320"/>
              <a:gd name="T24" fmla="*/ 284 w 498"/>
              <a:gd name="T25" fmla="*/ 195 h 320"/>
              <a:gd name="T26" fmla="*/ 284 w 498"/>
              <a:gd name="T27" fmla="*/ 195 h 320"/>
              <a:gd name="T28" fmla="*/ 213 w 498"/>
              <a:gd name="T29" fmla="*/ 275 h 320"/>
              <a:gd name="T30" fmla="*/ 195 w 498"/>
              <a:gd name="T31" fmla="*/ 275 h 320"/>
              <a:gd name="T32" fmla="*/ 195 w 498"/>
              <a:gd name="T33" fmla="*/ 266 h 320"/>
              <a:gd name="T34" fmla="*/ 195 w 498"/>
              <a:gd name="T35" fmla="*/ 257 h 320"/>
              <a:gd name="T36" fmla="*/ 222 w 498"/>
              <a:gd name="T37" fmla="*/ 204 h 320"/>
              <a:gd name="T38" fmla="*/ 204 w 498"/>
              <a:gd name="T39" fmla="*/ 195 h 320"/>
              <a:gd name="T40" fmla="*/ 204 w 498"/>
              <a:gd name="T41" fmla="*/ 195 h 320"/>
              <a:gd name="T42" fmla="*/ 186 w 498"/>
              <a:gd name="T43" fmla="*/ 178 h 320"/>
              <a:gd name="T44" fmla="*/ 195 w 498"/>
              <a:gd name="T45" fmla="*/ 160 h 320"/>
              <a:gd name="T46" fmla="*/ 258 w 498"/>
              <a:gd name="T47" fmla="*/ 89 h 320"/>
              <a:gd name="T48" fmla="*/ 275 w 498"/>
              <a:gd name="T49" fmla="*/ 80 h 320"/>
              <a:gd name="T50" fmla="*/ 284 w 498"/>
              <a:gd name="T51" fmla="*/ 89 h 320"/>
              <a:gd name="T52" fmla="*/ 275 w 498"/>
              <a:gd name="T53" fmla="*/ 106 h 320"/>
              <a:gd name="T54" fmla="*/ 249 w 498"/>
              <a:gd name="T55" fmla="*/ 160 h 320"/>
              <a:gd name="T56" fmla="*/ 275 w 498"/>
              <a:gd name="T57" fmla="*/ 169 h 320"/>
              <a:gd name="T58" fmla="*/ 275 w 498"/>
              <a:gd name="T59" fmla="*/ 169 h 320"/>
              <a:gd name="T60" fmla="*/ 293 w 498"/>
              <a:gd name="T61" fmla="*/ 187 h 320"/>
              <a:gd name="T62" fmla="*/ 284 w 498"/>
              <a:gd name="T63"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lnTo>
                  <a:pt x="204" y="195"/>
                </a:ln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lnTo>
                  <a:pt x="275" y="169"/>
                </a:lnTo>
                <a:cubicBezTo>
                  <a:pt x="284" y="169"/>
                  <a:pt x="293" y="178"/>
                  <a:pt x="293" y="187"/>
                </a:cubicBezTo>
                <a:lnTo>
                  <a:pt x="284" y="195"/>
                </a:ln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91435" tIns="45717" rIns="91435" bIns="45717" anchor="ctr"/>
          <a:lstStyle/>
          <a:p>
            <a:pPr defTabSz="1828617">
              <a:defRPr/>
            </a:pPr>
            <a:endParaRPr lang="en-US" sz="3200" dirty="0">
              <a:solidFill>
                <a:srgbClr val="445469"/>
              </a:solidFill>
            </a:endParaRPr>
          </a:p>
        </p:txBody>
      </p:sp>
      <p:sp>
        <p:nvSpPr>
          <p:cNvPr id="55" name="Freeform 102"/>
          <p:cNvSpPr>
            <a:spLocks noChangeArrowheads="1"/>
          </p:cNvSpPr>
          <p:nvPr/>
        </p:nvSpPr>
        <p:spPr bwMode="auto">
          <a:xfrm>
            <a:off x="11826204" y="4290049"/>
            <a:ext cx="771893" cy="694884"/>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91435" tIns="45717" rIns="91435" bIns="45717" anchor="ctr"/>
          <a:lstStyle/>
          <a:p>
            <a:pPr defTabSz="1828617">
              <a:defRPr/>
            </a:pPr>
            <a:endParaRPr lang="en-US" sz="3200" dirty="0">
              <a:solidFill>
                <a:srgbClr val="445469"/>
              </a:solidFill>
            </a:endParaRPr>
          </a:p>
        </p:txBody>
      </p:sp>
      <p:sp>
        <p:nvSpPr>
          <p:cNvPr id="2" name="Title 1">
            <a:extLst>
              <a:ext uri="{FF2B5EF4-FFF2-40B4-BE49-F238E27FC236}">
                <a16:creationId xmlns:a16="http://schemas.microsoft.com/office/drawing/2014/main" id="{330461C4-2802-41A2-83A7-BD282A42797A}"/>
              </a:ext>
            </a:extLst>
          </p:cNvPr>
          <p:cNvSpPr>
            <a:spLocks noGrp="1"/>
          </p:cNvSpPr>
          <p:nvPr>
            <p:ph type="title"/>
          </p:nvPr>
        </p:nvSpPr>
        <p:spPr/>
        <p:txBody>
          <a:bodyPr>
            <a:normAutofit/>
          </a:bodyPr>
          <a:lstStyle/>
          <a:p>
            <a:r>
              <a:rPr lang="en-US" sz="6600" dirty="0">
                <a:cs typeface="Lato Regular" charset="0"/>
              </a:rPr>
              <a:t>Process Diagram Infographic</a:t>
            </a:r>
            <a:endParaRPr lang="en-US" sz="6000" dirty="0"/>
          </a:p>
        </p:txBody>
      </p:sp>
    </p:spTree>
    <p:custDataLst>
      <p:tags r:id="rId1"/>
    </p:custDataLst>
    <p:extLst>
      <p:ext uri="{BB962C8B-B14F-4D97-AF65-F5344CB8AC3E}">
        <p14:creationId xmlns:p14="http://schemas.microsoft.com/office/powerpoint/2010/main" val="338016894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144"/>
          <p:cNvSpPr>
            <a:spLocks noChangeArrowheads="1"/>
          </p:cNvSpPr>
          <p:nvPr/>
        </p:nvSpPr>
        <p:spPr bwMode="auto">
          <a:xfrm>
            <a:off x="12283893" y="7686015"/>
            <a:ext cx="6529419" cy="1868788"/>
          </a:xfrm>
          <a:custGeom>
            <a:avLst/>
            <a:gdLst>
              <a:gd name="T0" fmla="*/ 3860 w 3958"/>
              <a:gd name="T1" fmla="*/ 0 h 1134"/>
              <a:gd name="T2" fmla="*/ 3957 w 3958"/>
              <a:gd name="T3" fmla="*/ 97 h 1134"/>
              <a:gd name="T4" fmla="*/ 3957 w 3958"/>
              <a:gd name="T5" fmla="*/ 1036 h 1134"/>
              <a:gd name="T6" fmla="*/ 3860 w 3958"/>
              <a:gd name="T7" fmla="*/ 1133 h 1134"/>
              <a:gd name="T8" fmla="*/ 182 w 3958"/>
              <a:gd name="T9" fmla="*/ 1133 h 1134"/>
              <a:gd name="T10" fmla="*/ 182 w 3958"/>
              <a:gd name="T11" fmla="*/ 758 h 1134"/>
              <a:gd name="T12" fmla="*/ 0 w 3958"/>
              <a:gd name="T13" fmla="*/ 564 h 1134"/>
              <a:gd name="T14" fmla="*/ 182 w 3958"/>
              <a:gd name="T15" fmla="*/ 376 h 1134"/>
              <a:gd name="T16" fmla="*/ 182 w 3958"/>
              <a:gd name="T17" fmla="*/ 0 h 1134"/>
              <a:gd name="T18" fmla="*/ 3860 w 3958"/>
              <a:gd name="T19" fmla="*/ 0 h 1134"/>
              <a:gd name="T20" fmla="*/ 3860 w 3958"/>
              <a:gd name="T21" fmla="*/ 0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58" h="1134">
                <a:moveTo>
                  <a:pt x="3860" y="0"/>
                </a:moveTo>
                <a:cubicBezTo>
                  <a:pt x="3915" y="0"/>
                  <a:pt x="3957" y="43"/>
                  <a:pt x="3957" y="97"/>
                </a:cubicBezTo>
                <a:cubicBezTo>
                  <a:pt x="3957" y="97"/>
                  <a:pt x="3957" y="97"/>
                  <a:pt x="3957" y="1036"/>
                </a:cubicBezTo>
                <a:cubicBezTo>
                  <a:pt x="3957" y="1091"/>
                  <a:pt x="3915" y="1133"/>
                  <a:pt x="3860" y="1133"/>
                </a:cubicBezTo>
                <a:cubicBezTo>
                  <a:pt x="3860" y="1133"/>
                  <a:pt x="3860" y="1133"/>
                  <a:pt x="182" y="1133"/>
                </a:cubicBezTo>
                <a:cubicBezTo>
                  <a:pt x="182" y="1133"/>
                  <a:pt x="182" y="1133"/>
                  <a:pt x="182" y="758"/>
                </a:cubicBezTo>
                <a:cubicBezTo>
                  <a:pt x="79" y="752"/>
                  <a:pt x="0" y="667"/>
                  <a:pt x="0" y="564"/>
                </a:cubicBezTo>
                <a:cubicBezTo>
                  <a:pt x="0" y="461"/>
                  <a:pt x="79" y="376"/>
                  <a:pt x="182" y="376"/>
                </a:cubicBezTo>
                <a:cubicBezTo>
                  <a:pt x="182" y="376"/>
                  <a:pt x="182" y="376"/>
                  <a:pt x="182" y="0"/>
                </a:cubicBezTo>
                <a:cubicBezTo>
                  <a:pt x="182" y="0"/>
                  <a:pt x="182" y="0"/>
                  <a:pt x="3860" y="0"/>
                </a:cubicBezTo>
                <a:lnTo>
                  <a:pt x="3860" y="0"/>
                </a:lnTo>
              </a:path>
            </a:pathLst>
          </a:custGeom>
          <a:solidFill>
            <a:schemeClr val="accent1"/>
          </a:solidFill>
          <a:ln>
            <a:noFill/>
          </a:ln>
          <a:effectLst/>
        </p:spPr>
        <p:txBody>
          <a:bodyPr wrap="none" anchor="ctr"/>
          <a:lstStyle/>
          <a:p>
            <a:pPr defTabSz="1828617"/>
            <a:endParaRPr lang="en-US" sz="11500">
              <a:solidFill>
                <a:srgbClr val="445469"/>
              </a:solidFill>
            </a:endParaRPr>
          </a:p>
        </p:txBody>
      </p:sp>
      <p:sp>
        <p:nvSpPr>
          <p:cNvPr id="38" name="Freeform 2172"/>
          <p:cNvSpPr>
            <a:spLocks noChangeArrowheads="1"/>
          </p:cNvSpPr>
          <p:nvPr/>
        </p:nvSpPr>
        <p:spPr bwMode="auto">
          <a:xfrm>
            <a:off x="13229128" y="7998695"/>
            <a:ext cx="792546" cy="1192533"/>
          </a:xfrm>
          <a:custGeom>
            <a:avLst/>
            <a:gdLst>
              <a:gd name="T0" fmla="*/ 430 w 480"/>
              <a:gd name="T1" fmla="*/ 388 h 722"/>
              <a:gd name="T2" fmla="*/ 363 w 480"/>
              <a:gd name="T3" fmla="*/ 630 h 722"/>
              <a:gd name="T4" fmla="*/ 309 w 480"/>
              <a:gd name="T5" fmla="*/ 655 h 722"/>
              <a:gd name="T6" fmla="*/ 260 w 480"/>
              <a:gd name="T7" fmla="*/ 721 h 722"/>
              <a:gd name="T8" fmla="*/ 169 w 480"/>
              <a:gd name="T9" fmla="*/ 667 h 722"/>
              <a:gd name="T10" fmla="*/ 139 w 480"/>
              <a:gd name="T11" fmla="*/ 655 h 722"/>
              <a:gd name="T12" fmla="*/ 115 w 480"/>
              <a:gd name="T13" fmla="*/ 485 h 722"/>
              <a:gd name="T14" fmla="*/ 0 w 480"/>
              <a:gd name="T15" fmla="*/ 236 h 722"/>
              <a:gd name="T16" fmla="*/ 479 w 480"/>
              <a:gd name="T17" fmla="*/ 236 h 722"/>
              <a:gd name="T18" fmla="*/ 206 w 480"/>
              <a:gd name="T19" fmla="*/ 455 h 722"/>
              <a:gd name="T20" fmla="*/ 315 w 480"/>
              <a:gd name="T21" fmla="*/ 279 h 722"/>
              <a:gd name="T22" fmla="*/ 291 w 480"/>
              <a:gd name="T23" fmla="*/ 291 h 722"/>
              <a:gd name="T24" fmla="*/ 260 w 480"/>
              <a:gd name="T25" fmla="*/ 248 h 722"/>
              <a:gd name="T26" fmla="*/ 230 w 480"/>
              <a:gd name="T27" fmla="*/ 291 h 722"/>
              <a:gd name="T28" fmla="*/ 188 w 480"/>
              <a:gd name="T29" fmla="*/ 255 h 722"/>
              <a:gd name="T30" fmla="*/ 206 w 480"/>
              <a:gd name="T31" fmla="*/ 455 h 722"/>
              <a:gd name="T32" fmla="*/ 315 w 480"/>
              <a:gd name="T33" fmla="*/ 503 h 722"/>
              <a:gd name="T34" fmla="*/ 163 w 480"/>
              <a:gd name="T35" fmla="*/ 539 h 722"/>
              <a:gd name="T36" fmla="*/ 315 w 480"/>
              <a:gd name="T37" fmla="*/ 503 h 722"/>
              <a:gd name="T38" fmla="*/ 163 w 480"/>
              <a:gd name="T39" fmla="*/ 606 h 722"/>
              <a:gd name="T40" fmla="*/ 315 w 480"/>
              <a:gd name="T41" fmla="*/ 564 h 722"/>
              <a:gd name="T42" fmla="*/ 163 w 480"/>
              <a:gd name="T43" fmla="*/ 606 h 722"/>
              <a:gd name="T44" fmla="*/ 327 w 480"/>
              <a:gd name="T45" fmla="*/ 455 h 722"/>
              <a:gd name="T46" fmla="*/ 430 w 480"/>
              <a:gd name="T47" fmla="*/ 236 h 722"/>
              <a:gd name="T48" fmla="*/ 48 w 480"/>
              <a:gd name="T49" fmla="*/ 236 h 722"/>
              <a:gd name="T50" fmla="*/ 151 w 480"/>
              <a:gd name="T51" fmla="*/ 455 h 722"/>
              <a:gd name="T52" fmla="*/ 121 w 480"/>
              <a:gd name="T53" fmla="*/ 255 h 722"/>
              <a:gd name="T54" fmla="*/ 157 w 480"/>
              <a:gd name="T55" fmla="*/ 248 h 722"/>
              <a:gd name="T56" fmla="*/ 182 w 480"/>
              <a:gd name="T57" fmla="*/ 230 h 722"/>
              <a:gd name="T58" fmla="*/ 224 w 480"/>
              <a:gd name="T59" fmla="*/ 261 h 722"/>
              <a:gd name="T60" fmla="*/ 266 w 480"/>
              <a:gd name="T61" fmla="*/ 218 h 722"/>
              <a:gd name="T62" fmla="*/ 297 w 480"/>
              <a:gd name="T63" fmla="*/ 261 h 722"/>
              <a:gd name="T64" fmla="*/ 321 w 480"/>
              <a:gd name="T65" fmla="*/ 248 h 722"/>
              <a:gd name="T66" fmla="*/ 357 w 480"/>
              <a:gd name="T67" fmla="*/ 255 h 722"/>
              <a:gd name="T68" fmla="*/ 327 w 480"/>
              <a:gd name="T69" fmla="*/ 455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0" h="722">
                <a:moveTo>
                  <a:pt x="479" y="236"/>
                </a:moveTo>
                <a:cubicBezTo>
                  <a:pt x="479" y="297"/>
                  <a:pt x="460" y="345"/>
                  <a:pt x="430" y="388"/>
                </a:cubicBezTo>
                <a:cubicBezTo>
                  <a:pt x="406" y="418"/>
                  <a:pt x="382" y="448"/>
                  <a:pt x="363" y="485"/>
                </a:cubicBezTo>
                <a:cubicBezTo>
                  <a:pt x="363" y="485"/>
                  <a:pt x="363" y="485"/>
                  <a:pt x="363" y="630"/>
                </a:cubicBezTo>
                <a:cubicBezTo>
                  <a:pt x="363" y="642"/>
                  <a:pt x="351" y="655"/>
                  <a:pt x="339" y="655"/>
                </a:cubicBezTo>
                <a:cubicBezTo>
                  <a:pt x="339" y="655"/>
                  <a:pt x="339" y="655"/>
                  <a:pt x="309" y="655"/>
                </a:cubicBezTo>
                <a:cubicBezTo>
                  <a:pt x="309" y="655"/>
                  <a:pt x="309" y="655"/>
                  <a:pt x="309" y="667"/>
                </a:cubicBezTo>
                <a:cubicBezTo>
                  <a:pt x="309" y="697"/>
                  <a:pt x="291" y="721"/>
                  <a:pt x="260" y="721"/>
                </a:cubicBezTo>
                <a:cubicBezTo>
                  <a:pt x="260" y="721"/>
                  <a:pt x="260" y="721"/>
                  <a:pt x="218" y="715"/>
                </a:cubicBezTo>
                <a:cubicBezTo>
                  <a:pt x="188" y="715"/>
                  <a:pt x="169" y="697"/>
                  <a:pt x="169" y="667"/>
                </a:cubicBezTo>
                <a:cubicBezTo>
                  <a:pt x="169" y="667"/>
                  <a:pt x="169" y="667"/>
                  <a:pt x="169" y="655"/>
                </a:cubicBezTo>
                <a:cubicBezTo>
                  <a:pt x="169" y="655"/>
                  <a:pt x="169" y="655"/>
                  <a:pt x="139" y="655"/>
                </a:cubicBezTo>
                <a:cubicBezTo>
                  <a:pt x="127" y="655"/>
                  <a:pt x="115" y="642"/>
                  <a:pt x="115" y="630"/>
                </a:cubicBezTo>
                <a:cubicBezTo>
                  <a:pt x="115" y="630"/>
                  <a:pt x="115" y="630"/>
                  <a:pt x="115" y="485"/>
                </a:cubicBezTo>
                <a:cubicBezTo>
                  <a:pt x="97" y="448"/>
                  <a:pt x="73" y="418"/>
                  <a:pt x="48" y="388"/>
                </a:cubicBezTo>
                <a:cubicBezTo>
                  <a:pt x="18" y="345"/>
                  <a:pt x="0" y="291"/>
                  <a:pt x="0" y="236"/>
                </a:cubicBezTo>
                <a:cubicBezTo>
                  <a:pt x="0" y="103"/>
                  <a:pt x="109" y="0"/>
                  <a:pt x="242" y="0"/>
                </a:cubicBezTo>
                <a:cubicBezTo>
                  <a:pt x="376" y="0"/>
                  <a:pt x="479" y="109"/>
                  <a:pt x="479" y="236"/>
                </a:cubicBezTo>
                <a:lnTo>
                  <a:pt x="479" y="236"/>
                </a:lnTo>
                <a:close/>
                <a:moveTo>
                  <a:pt x="206" y="455"/>
                </a:moveTo>
                <a:lnTo>
                  <a:pt x="273" y="455"/>
                </a:lnTo>
                <a:cubicBezTo>
                  <a:pt x="273" y="455"/>
                  <a:pt x="273" y="455"/>
                  <a:pt x="315" y="279"/>
                </a:cubicBezTo>
                <a:cubicBezTo>
                  <a:pt x="315" y="279"/>
                  <a:pt x="315" y="279"/>
                  <a:pt x="297" y="285"/>
                </a:cubicBezTo>
                <a:cubicBezTo>
                  <a:pt x="291" y="285"/>
                  <a:pt x="291" y="291"/>
                  <a:pt x="291" y="291"/>
                </a:cubicBezTo>
                <a:cubicBezTo>
                  <a:pt x="285" y="291"/>
                  <a:pt x="279" y="285"/>
                  <a:pt x="279" y="279"/>
                </a:cubicBezTo>
                <a:cubicBezTo>
                  <a:pt x="279" y="279"/>
                  <a:pt x="279" y="279"/>
                  <a:pt x="260" y="248"/>
                </a:cubicBezTo>
                <a:cubicBezTo>
                  <a:pt x="260" y="248"/>
                  <a:pt x="260" y="248"/>
                  <a:pt x="236" y="285"/>
                </a:cubicBezTo>
                <a:cubicBezTo>
                  <a:pt x="236" y="285"/>
                  <a:pt x="230" y="285"/>
                  <a:pt x="230" y="291"/>
                </a:cubicBezTo>
                <a:cubicBezTo>
                  <a:pt x="224" y="291"/>
                  <a:pt x="224" y="285"/>
                  <a:pt x="218" y="285"/>
                </a:cubicBezTo>
                <a:cubicBezTo>
                  <a:pt x="218" y="285"/>
                  <a:pt x="218" y="285"/>
                  <a:pt x="188" y="255"/>
                </a:cubicBezTo>
                <a:cubicBezTo>
                  <a:pt x="188" y="255"/>
                  <a:pt x="188" y="255"/>
                  <a:pt x="163" y="273"/>
                </a:cubicBezTo>
                <a:cubicBezTo>
                  <a:pt x="163" y="273"/>
                  <a:pt x="163" y="273"/>
                  <a:pt x="206" y="455"/>
                </a:cubicBezTo>
                <a:lnTo>
                  <a:pt x="206" y="455"/>
                </a:lnTo>
                <a:close/>
                <a:moveTo>
                  <a:pt x="315" y="503"/>
                </a:moveTo>
                <a:lnTo>
                  <a:pt x="163" y="503"/>
                </a:lnTo>
                <a:cubicBezTo>
                  <a:pt x="163" y="503"/>
                  <a:pt x="163" y="503"/>
                  <a:pt x="163" y="539"/>
                </a:cubicBezTo>
                <a:cubicBezTo>
                  <a:pt x="163" y="539"/>
                  <a:pt x="163" y="539"/>
                  <a:pt x="315" y="539"/>
                </a:cubicBezTo>
                <a:cubicBezTo>
                  <a:pt x="315" y="539"/>
                  <a:pt x="315" y="539"/>
                  <a:pt x="315" y="503"/>
                </a:cubicBezTo>
                <a:lnTo>
                  <a:pt x="315" y="503"/>
                </a:lnTo>
                <a:close/>
                <a:moveTo>
                  <a:pt x="163" y="606"/>
                </a:moveTo>
                <a:lnTo>
                  <a:pt x="315" y="606"/>
                </a:lnTo>
                <a:cubicBezTo>
                  <a:pt x="315" y="606"/>
                  <a:pt x="315" y="606"/>
                  <a:pt x="315" y="564"/>
                </a:cubicBezTo>
                <a:cubicBezTo>
                  <a:pt x="315" y="564"/>
                  <a:pt x="315" y="564"/>
                  <a:pt x="163" y="564"/>
                </a:cubicBezTo>
                <a:cubicBezTo>
                  <a:pt x="163" y="564"/>
                  <a:pt x="163" y="564"/>
                  <a:pt x="163" y="606"/>
                </a:cubicBezTo>
                <a:lnTo>
                  <a:pt x="163" y="606"/>
                </a:lnTo>
                <a:close/>
                <a:moveTo>
                  <a:pt x="327" y="455"/>
                </a:moveTo>
                <a:cubicBezTo>
                  <a:pt x="345" y="418"/>
                  <a:pt x="370" y="388"/>
                  <a:pt x="394" y="358"/>
                </a:cubicBezTo>
                <a:cubicBezTo>
                  <a:pt x="418" y="321"/>
                  <a:pt x="430" y="285"/>
                  <a:pt x="430" y="236"/>
                </a:cubicBezTo>
                <a:cubicBezTo>
                  <a:pt x="430" y="133"/>
                  <a:pt x="345" y="49"/>
                  <a:pt x="242" y="49"/>
                </a:cubicBezTo>
                <a:cubicBezTo>
                  <a:pt x="133" y="49"/>
                  <a:pt x="48" y="133"/>
                  <a:pt x="48" y="236"/>
                </a:cubicBezTo>
                <a:cubicBezTo>
                  <a:pt x="48" y="285"/>
                  <a:pt x="60" y="321"/>
                  <a:pt x="85" y="358"/>
                </a:cubicBezTo>
                <a:cubicBezTo>
                  <a:pt x="109" y="388"/>
                  <a:pt x="133" y="418"/>
                  <a:pt x="151" y="455"/>
                </a:cubicBezTo>
                <a:cubicBezTo>
                  <a:pt x="151" y="455"/>
                  <a:pt x="151" y="455"/>
                  <a:pt x="169" y="455"/>
                </a:cubicBezTo>
                <a:cubicBezTo>
                  <a:pt x="169" y="455"/>
                  <a:pt x="169" y="455"/>
                  <a:pt x="121" y="255"/>
                </a:cubicBezTo>
                <a:cubicBezTo>
                  <a:pt x="121" y="242"/>
                  <a:pt x="127" y="236"/>
                  <a:pt x="133" y="230"/>
                </a:cubicBezTo>
                <a:cubicBezTo>
                  <a:pt x="145" y="230"/>
                  <a:pt x="157" y="236"/>
                  <a:pt x="157" y="248"/>
                </a:cubicBezTo>
                <a:lnTo>
                  <a:pt x="157" y="248"/>
                </a:lnTo>
                <a:cubicBezTo>
                  <a:pt x="157" y="248"/>
                  <a:pt x="157" y="248"/>
                  <a:pt x="182" y="230"/>
                </a:cubicBezTo>
                <a:cubicBezTo>
                  <a:pt x="188" y="224"/>
                  <a:pt x="194" y="230"/>
                  <a:pt x="200" y="230"/>
                </a:cubicBezTo>
                <a:cubicBezTo>
                  <a:pt x="200" y="230"/>
                  <a:pt x="200" y="230"/>
                  <a:pt x="224" y="261"/>
                </a:cubicBezTo>
                <a:cubicBezTo>
                  <a:pt x="224" y="261"/>
                  <a:pt x="224" y="261"/>
                  <a:pt x="254" y="218"/>
                </a:cubicBezTo>
                <a:cubicBezTo>
                  <a:pt x="260" y="218"/>
                  <a:pt x="260" y="218"/>
                  <a:pt x="266" y="218"/>
                </a:cubicBezTo>
                <a:cubicBezTo>
                  <a:pt x="273" y="218"/>
                  <a:pt x="273" y="218"/>
                  <a:pt x="279" y="224"/>
                </a:cubicBezTo>
                <a:cubicBezTo>
                  <a:pt x="279" y="224"/>
                  <a:pt x="279" y="224"/>
                  <a:pt x="297" y="261"/>
                </a:cubicBezTo>
                <a:cubicBezTo>
                  <a:pt x="297" y="261"/>
                  <a:pt x="297" y="261"/>
                  <a:pt x="321" y="248"/>
                </a:cubicBezTo>
                <a:lnTo>
                  <a:pt x="321" y="248"/>
                </a:lnTo>
                <a:cubicBezTo>
                  <a:pt x="327" y="236"/>
                  <a:pt x="333" y="230"/>
                  <a:pt x="345" y="230"/>
                </a:cubicBezTo>
                <a:cubicBezTo>
                  <a:pt x="351" y="236"/>
                  <a:pt x="357" y="242"/>
                  <a:pt x="357" y="255"/>
                </a:cubicBezTo>
                <a:cubicBezTo>
                  <a:pt x="357" y="255"/>
                  <a:pt x="357" y="255"/>
                  <a:pt x="309" y="455"/>
                </a:cubicBezTo>
                <a:cubicBezTo>
                  <a:pt x="309" y="455"/>
                  <a:pt x="309" y="455"/>
                  <a:pt x="327" y="455"/>
                </a:cubicBezTo>
                <a:lnTo>
                  <a:pt x="327" y="455"/>
                </a:lnTo>
                <a:close/>
              </a:path>
            </a:pathLst>
          </a:custGeom>
          <a:solidFill>
            <a:srgbClr val="F1F0F0"/>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11500">
              <a:solidFill>
                <a:srgbClr val="445469"/>
              </a:solidFill>
            </a:endParaRPr>
          </a:p>
        </p:txBody>
      </p:sp>
      <p:sp>
        <p:nvSpPr>
          <p:cNvPr id="39" name="Freeform 2183"/>
          <p:cNvSpPr>
            <a:spLocks noChangeArrowheads="1"/>
          </p:cNvSpPr>
          <p:nvPr/>
        </p:nvSpPr>
        <p:spPr bwMode="auto">
          <a:xfrm>
            <a:off x="10916928" y="9729323"/>
            <a:ext cx="6536688" cy="1861514"/>
          </a:xfrm>
          <a:custGeom>
            <a:avLst/>
            <a:gdLst>
              <a:gd name="T0" fmla="*/ 97 w 3964"/>
              <a:gd name="T1" fmla="*/ 0 h 1128"/>
              <a:gd name="T2" fmla="*/ 97 w 3964"/>
              <a:gd name="T3" fmla="*/ 0 h 1128"/>
              <a:gd name="T4" fmla="*/ 3775 w 3964"/>
              <a:gd name="T5" fmla="*/ 0 h 1128"/>
              <a:gd name="T6" fmla="*/ 3775 w 3964"/>
              <a:gd name="T7" fmla="*/ 376 h 1128"/>
              <a:gd name="T8" fmla="*/ 3963 w 3964"/>
              <a:gd name="T9" fmla="*/ 564 h 1128"/>
              <a:gd name="T10" fmla="*/ 3775 w 3964"/>
              <a:gd name="T11" fmla="*/ 758 h 1128"/>
              <a:gd name="T12" fmla="*/ 3775 w 3964"/>
              <a:gd name="T13" fmla="*/ 1127 h 1128"/>
              <a:gd name="T14" fmla="*/ 97 w 3964"/>
              <a:gd name="T15" fmla="*/ 1127 h 1128"/>
              <a:gd name="T16" fmla="*/ 0 w 3964"/>
              <a:gd name="T17" fmla="*/ 1036 h 1128"/>
              <a:gd name="T18" fmla="*/ 0 w 3964"/>
              <a:gd name="T19" fmla="*/ 97 h 1128"/>
              <a:gd name="T20" fmla="*/ 97 w 3964"/>
              <a:gd name="T21" fmla="*/ 0 h 1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64" h="1128">
                <a:moveTo>
                  <a:pt x="97" y="0"/>
                </a:moveTo>
                <a:lnTo>
                  <a:pt x="97" y="0"/>
                </a:lnTo>
                <a:cubicBezTo>
                  <a:pt x="3775" y="0"/>
                  <a:pt x="3775" y="0"/>
                  <a:pt x="3775" y="0"/>
                </a:cubicBezTo>
                <a:cubicBezTo>
                  <a:pt x="3775" y="376"/>
                  <a:pt x="3775" y="376"/>
                  <a:pt x="3775" y="376"/>
                </a:cubicBezTo>
                <a:cubicBezTo>
                  <a:pt x="3878" y="376"/>
                  <a:pt x="3963" y="461"/>
                  <a:pt x="3963" y="564"/>
                </a:cubicBezTo>
                <a:cubicBezTo>
                  <a:pt x="3963" y="667"/>
                  <a:pt x="3878" y="752"/>
                  <a:pt x="3775" y="758"/>
                </a:cubicBezTo>
                <a:cubicBezTo>
                  <a:pt x="3775" y="1127"/>
                  <a:pt x="3775" y="1127"/>
                  <a:pt x="3775" y="1127"/>
                </a:cubicBezTo>
                <a:cubicBezTo>
                  <a:pt x="97" y="1127"/>
                  <a:pt x="97" y="1127"/>
                  <a:pt x="97" y="1127"/>
                </a:cubicBezTo>
                <a:cubicBezTo>
                  <a:pt x="43" y="1127"/>
                  <a:pt x="0" y="1085"/>
                  <a:pt x="0" y="1036"/>
                </a:cubicBezTo>
                <a:cubicBezTo>
                  <a:pt x="0" y="97"/>
                  <a:pt x="0" y="97"/>
                  <a:pt x="0" y="97"/>
                </a:cubicBezTo>
                <a:cubicBezTo>
                  <a:pt x="0" y="43"/>
                  <a:pt x="43" y="0"/>
                  <a:pt x="97" y="0"/>
                </a:cubicBezTo>
              </a:path>
            </a:pathLst>
          </a:custGeom>
          <a:solidFill>
            <a:schemeClr val="accent2"/>
          </a:solidFill>
          <a:ln>
            <a:noFill/>
          </a:ln>
          <a:effectLst/>
        </p:spPr>
        <p:txBody>
          <a:bodyPr wrap="none" anchor="ctr"/>
          <a:lstStyle/>
          <a:p>
            <a:pPr defTabSz="1828617"/>
            <a:endParaRPr lang="en-US" sz="11500">
              <a:solidFill>
                <a:srgbClr val="445469"/>
              </a:solidFill>
            </a:endParaRPr>
          </a:p>
        </p:txBody>
      </p:sp>
      <p:sp>
        <p:nvSpPr>
          <p:cNvPr id="41" name="Freeform 2224"/>
          <p:cNvSpPr>
            <a:spLocks noChangeArrowheads="1"/>
          </p:cNvSpPr>
          <p:nvPr/>
        </p:nvSpPr>
        <p:spPr bwMode="auto">
          <a:xfrm>
            <a:off x="6943093" y="5651226"/>
            <a:ext cx="6529419" cy="1861514"/>
          </a:xfrm>
          <a:custGeom>
            <a:avLst/>
            <a:gdLst>
              <a:gd name="T0" fmla="*/ 3860 w 3958"/>
              <a:gd name="T1" fmla="*/ 0 h 1128"/>
              <a:gd name="T2" fmla="*/ 3957 w 3958"/>
              <a:gd name="T3" fmla="*/ 97 h 1128"/>
              <a:gd name="T4" fmla="*/ 3957 w 3958"/>
              <a:gd name="T5" fmla="*/ 1031 h 1128"/>
              <a:gd name="T6" fmla="*/ 3860 w 3958"/>
              <a:gd name="T7" fmla="*/ 1127 h 1128"/>
              <a:gd name="T8" fmla="*/ 182 w 3958"/>
              <a:gd name="T9" fmla="*/ 1127 h 1128"/>
              <a:gd name="T10" fmla="*/ 182 w 3958"/>
              <a:gd name="T11" fmla="*/ 752 h 1128"/>
              <a:gd name="T12" fmla="*/ 0 w 3958"/>
              <a:gd name="T13" fmla="*/ 564 h 1128"/>
              <a:gd name="T14" fmla="*/ 182 w 3958"/>
              <a:gd name="T15" fmla="*/ 376 h 1128"/>
              <a:gd name="T16" fmla="*/ 182 w 3958"/>
              <a:gd name="T17" fmla="*/ 0 h 1128"/>
              <a:gd name="T18" fmla="*/ 3860 w 3958"/>
              <a:gd name="T19" fmla="*/ 0 h 1128"/>
              <a:gd name="T20" fmla="*/ 3860 w 3958"/>
              <a:gd name="T21" fmla="*/ 0 h 1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58" h="1128">
                <a:moveTo>
                  <a:pt x="3860" y="0"/>
                </a:moveTo>
                <a:cubicBezTo>
                  <a:pt x="3915" y="0"/>
                  <a:pt x="3957" y="43"/>
                  <a:pt x="3957" y="97"/>
                </a:cubicBezTo>
                <a:cubicBezTo>
                  <a:pt x="3957" y="97"/>
                  <a:pt x="3957" y="97"/>
                  <a:pt x="3957" y="1031"/>
                </a:cubicBezTo>
                <a:cubicBezTo>
                  <a:pt x="3957" y="1085"/>
                  <a:pt x="3915" y="1127"/>
                  <a:pt x="3860" y="1127"/>
                </a:cubicBezTo>
                <a:cubicBezTo>
                  <a:pt x="3860" y="1127"/>
                  <a:pt x="3860" y="1127"/>
                  <a:pt x="182" y="1127"/>
                </a:cubicBezTo>
                <a:cubicBezTo>
                  <a:pt x="182" y="1127"/>
                  <a:pt x="182" y="1127"/>
                  <a:pt x="182" y="752"/>
                </a:cubicBezTo>
                <a:cubicBezTo>
                  <a:pt x="79" y="752"/>
                  <a:pt x="0" y="667"/>
                  <a:pt x="0" y="564"/>
                </a:cubicBezTo>
                <a:cubicBezTo>
                  <a:pt x="0" y="461"/>
                  <a:pt x="79" y="376"/>
                  <a:pt x="182" y="376"/>
                </a:cubicBezTo>
                <a:cubicBezTo>
                  <a:pt x="182" y="376"/>
                  <a:pt x="182" y="376"/>
                  <a:pt x="182" y="0"/>
                </a:cubicBezTo>
                <a:cubicBezTo>
                  <a:pt x="182" y="0"/>
                  <a:pt x="182" y="0"/>
                  <a:pt x="3860" y="0"/>
                </a:cubicBezTo>
                <a:lnTo>
                  <a:pt x="3860" y="0"/>
                </a:lnTo>
              </a:path>
            </a:pathLst>
          </a:custGeom>
          <a:solidFill>
            <a:schemeClr val="accent3"/>
          </a:solidFill>
          <a:ln>
            <a:noFill/>
          </a:ln>
          <a:effectLst/>
        </p:spPr>
        <p:txBody>
          <a:bodyPr wrap="none" anchor="ctr"/>
          <a:lstStyle/>
          <a:p>
            <a:pPr defTabSz="1828617"/>
            <a:endParaRPr lang="en-US" sz="11500">
              <a:solidFill>
                <a:srgbClr val="445469"/>
              </a:solidFill>
            </a:endParaRPr>
          </a:p>
        </p:txBody>
      </p:sp>
      <p:sp>
        <p:nvSpPr>
          <p:cNvPr id="42" name="Freeform 2252"/>
          <p:cNvSpPr>
            <a:spLocks noChangeArrowheads="1"/>
          </p:cNvSpPr>
          <p:nvPr/>
        </p:nvSpPr>
        <p:spPr bwMode="auto">
          <a:xfrm>
            <a:off x="7888328" y="6000260"/>
            <a:ext cx="792546" cy="1156173"/>
          </a:xfrm>
          <a:custGeom>
            <a:avLst/>
            <a:gdLst>
              <a:gd name="T0" fmla="*/ 473 w 480"/>
              <a:gd name="T1" fmla="*/ 175 h 703"/>
              <a:gd name="T2" fmla="*/ 479 w 480"/>
              <a:gd name="T3" fmla="*/ 218 h 703"/>
              <a:gd name="T4" fmla="*/ 479 w 480"/>
              <a:gd name="T5" fmla="*/ 248 h 703"/>
              <a:gd name="T6" fmla="*/ 363 w 480"/>
              <a:gd name="T7" fmla="*/ 490 h 703"/>
              <a:gd name="T8" fmla="*/ 345 w 480"/>
              <a:gd name="T9" fmla="*/ 521 h 703"/>
              <a:gd name="T10" fmla="*/ 321 w 480"/>
              <a:gd name="T11" fmla="*/ 557 h 703"/>
              <a:gd name="T12" fmla="*/ 242 w 480"/>
              <a:gd name="T13" fmla="*/ 702 h 703"/>
              <a:gd name="T14" fmla="*/ 103 w 480"/>
              <a:gd name="T15" fmla="*/ 478 h 703"/>
              <a:gd name="T16" fmla="*/ 0 w 480"/>
              <a:gd name="T17" fmla="*/ 266 h 703"/>
              <a:gd name="T18" fmla="*/ 0 w 480"/>
              <a:gd name="T19" fmla="*/ 248 h 703"/>
              <a:gd name="T20" fmla="*/ 0 w 480"/>
              <a:gd name="T21" fmla="*/ 218 h 703"/>
              <a:gd name="T22" fmla="*/ 236 w 480"/>
              <a:gd name="T23" fmla="*/ 0 h 703"/>
              <a:gd name="T24" fmla="*/ 460 w 480"/>
              <a:gd name="T25" fmla="*/ 145 h 703"/>
              <a:gd name="T26" fmla="*/ 473 w 480"/>
              <a:gd name="T27" fmla="*/ 175 h 703"/>
              <a:gd name="T28" fmla="*/ 473 w 480"/>
              <a:gd name="T29" fmla="*/ 175 h 703"/>
              <a:gd name="T30" fmla="*/ 236 w 480"/>
              <a:gd name="T31" fmla="*/ 327 h 703"/>
              <a:gd name="T32" fmla="*/ 327 w 480"/>
              <a:gd name="T33" fmla="*/ 236 h 703"/>
              <a:gd name="T34" fmla="*/ 242 w 480"/>
              <a:gd name="T35" fmla="*/ 145 h 703"/>
              <a:gd name="T36" fmla="*/ 151 w 480"/>
              <a:gd name="T37" fmla="*/ 224 h 703"/>
              <a:gd name="T38" fmla="*/ 151 w 480"/>
              <a:gd name="T39" fmla="*/ 242 h 703"/>
              <a:gd name="T40" fmla="*/ 157 w 480"/>
              <a:gd name="T41" fmla="*/ 266 h 703"/>
              <a:gd name="T42" fmla="*/ 236 w 480"/>
              <a:gd name="T43" fmla="*/ 327 h 703"/>
              <a:gd name="T44" fmla="*/ 236 w 480"/>
              <a:gd name="T45" fmla="*/ 327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80" h="703">
                <a:moveTo>
                  <a:pt x="473" y="175"/>
                </a:moveTo>
                <a:cubicBezTo>
                  <a:pt x="473" y="175"/>
                  <a:pt x="479" y="205"/>
                  <a:pt x="479" y="218"/>
                </a:cubicBezTo>
                <a:cubicBezTo>
                  <a:pt x="479" y="218"/>
                  <a:pt x="479" y="218"/>
                  <a:pt x="479" y="248"/>
                </a:cubicBezTo>
                <a:cubicBezTo>
                  <a:pt x="479" y="327"/>
                  <a:pt x="412" y="412"/>
                  <a:pt x="363" y="490"/>
                </a:cubicBezTo>
                <a:cubicBezTo>
                  <a:pt x="363" y="502"/>
                  <a:pt x="351" y="508"/>
                  <a:pt x="345" y="521"/>
                </a:cubicBezTo>
                <a:cubicBezTo>
                  <a:pt x="339" y="533"/>
                  <a:pt x="333" y="545"/>
                  <a:pt x="321" y="557"/>
                </a:cubicBezTo>
                <a:cubicBezTo>
                  <a:pt x="297" y="605"/>
                  <a:pt x="266" y="654"/>
                  <a:pt x="242" y="702"/>
                </a:cubicBezTo>
                <a:cubicBezTo>
                  <a:pt x="194" y="630"/>
                  <a:pt x="145" y="557"/>
                  <a:pt x="103" y="478"/>
                </a:cubicBezTo>
                <a:cubicBezTo>
                  <a:pt x="60" y="412"/>
                  <a:pt x="6" y="333"/>
                  <a:pt x="0" y="266"/>
                </a:cubicBezTo>
                <a:cubicBezTo>
                  <a:pt x="0" y="260"/>
                  <a:pt x="0" y="248"/>
                  <a:pt x="0" y="248"/>
                </a:cubicBezTo>
                <a:cubicBezTo>
                  <a:pt x="0" y="248"/>
                  <a:pt x="0" y="248"/>
                  <a:pt x="0" y="218"/>
                </a:cubicBezTo>
                <a:cubicBezTo>
                  <a:pt x="12" y="72"/>
                  <a:pt x="127" y="0"/>
                  <a:pt x="236" y="0"/>
                </a:cubicBezTo>
                <a:cubicBezTo>
                  <a:pt x="315" y="0"/>
                  <a:pt x="412" y="36"/>
                  <a:pt x="460" y="145"/>
                </a:cubicBezTo>
                <a:cubicBezTo>
                  <a:pt x="460" y="157"/>
                  <a:pt x="467" y="163"/>
                  <a:pt x="473" y="175"/>
                </a:cubicBezTo>
                <a:lnTo>
                  <a:pt x="473" y="175"/>
                </a:lnTo>
                <a:close/>
                <a:moveTo>
                  <a:pt x="236" y="327"/>
                </a:moveTo>
                <a:cubicBezTo>
                  <a:pt x="291" y="327"/>
                  <a:pt x="327" y="284"/>
                  <a:pt x="327" y="236"/>
                </a:cubicBezTo>
                <a:cubicBezTo>
                  <a:pt x="327" y="187"/>
                  <a:pt x="291" y="145"/>
                  <a:pt x="242" y="145"/>
                </a:cubicBezTo>
                <a:cubicBezTo>
                  <a:pt x="200" y="145"/>
                  <a:pt x="151" y="169"/>
                  <a:pt x="151" y="224"/>
                </a:cubicBezTo>
                <a:cubicBezTo>
                  <a:pt x="151" y="224"/>
                  <a:pt x="151" y="224"/>
                  <a:pt x="151" y="242"/>
                </a:cubicBezTo>
                <a:cubicBezTo>
                  <a:pt x="151" y="248"/>
                  <a:pt x="151" y="260"/>
                  <a:pt x="157" y="266"/>
                </a:cubicBezTo>
                <a:cubicBezTo>
                  <a:pt x="176" y="309"/>
                  <a:pt x="206" y="327"/>
                  <a:pt x="236" y="327"/>
                </a:cubicBezTo>
                <a:lnTo>
                  <a:pt x="236" y="327"/>
                </a:lnTo>
                <a:close/>
              </a:path>
            </a:pathLst>
          </a:custGeom>
          <a:solidFill>
            <a:srgbClr val="F1F0F0"/>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11500">
              <a:solidFill>
                <a:srgbClr val="445469"/>
              </a:solidFill>
            </a:endParaRPr>
          </a:p>
        </p:txBody>
      </p:sp>
      <p:sp>
        <p:nvSpPr>
          <p:cNvPr id="43" name="Freeform 2264"/>
          <p:cNvSpPr>
            <a:spLocks noChangeArrowheads="1"/>
          </p:cNvSpPr>
          <p:nvPr/>
        </p:nvSpPr>
        <p:spPr bwMode="auto">
          <a:xfrm>
            <a:off x="5576128" y="7687258"/>
            <a:ext cx="6536688" cy="1861514"/>
          </a:xfrm>
          <a:custGeom>
            <a:avLst/>
            <a:gdLst>
              <a:gd name="T0" fmla="*/ 97 w 3964"/>
              <a:gd name="T1" fmla="*/ 0 h 1129"/>
              <a:gd name="T2" fmla="*/ 97 w 3964"/>
              <a:gd name="T3" fmla="*/ 0 h 1129"/>
              <a:gd name="T4" fmla="*/ 3775 w 3964"/>
              <a:gd name="T5" fmla="*/ 0 h 1129"/>
              <a:gd name="T6" fmla="*/ 3775 w 3964"/>
              <a:gd name="T7" fmla="*/ 376 h 1129"/>
              <a:gd name="T8" fmla="*/ 3963 w 3964"/>
              <a:gd name="T9" fmla="*/ 564 h 1129"/>
              <a:gd name="T10" fmla="*/ 3775 w 3964"/>
              <a:gd name="T11" fmla="*/ 752 h 1129"/>
              <a:gd name="T12" fmla="*/ 3775 w 3964"/>
              <a:gd name="T13" fmla="*/ 1128 h 1129"/>
              <a:gd name="T14" fmla="*/ 97 w 3964"/>
              <a:gd name="T15" fmla="*/ 1128 h 1129"/>
              <a:gd name="T16" fmla="*/ 0 w 3964"/>
              <a:gd name="T17" fmla="*/ 1031 h 1129"/>
              <a:gd name="T18" fmla="*/ 0 w 3964"/>
              <a:gd name="T19" fmla="*/ 91 h 1129"/>
              <a:gd name="T20" fmla="*/ 97 w 3964"/>
              <a:gd name="T21" fmla="*/ 0 h 1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64" h="1129">
                <a:moveTo>
                  <a:pt x="97" y="0"/>
                </a:moveTo>
                <a:lnTo>
                  <a:pt x="97" y="0"/>
                </a:lnTo>
                <a:cubicBezTo>
                  <a:pt x="3775" y="0"/>
                  <a:pt x="3775" y="0"/>
                  <a:pt x="3775" y="0"/>
                </a:cubicBezTo>
                <a:cubicBezTo>
                  <a:pt x="3775" y="376"/>
                  <a:pt x="3775" y="376"/>
                  <a:pt x="3775" y="376"/>
                </a:cubicBezTo>
                <a:cubicBezTo>
                  <a:pt x="3878" y="376"/>
                  <a:pt x="3963" y="461"/>
                  <a:pt x="3963" y="564"/>
                </a:cubicBezTo>
                <a:cubicBezTo>
                  <a:pt x="3963" y="667"/>
                  <a:pt x="3878" y="752"/>
                  <a:pt x="3775" y="752"/>
                </a:cubicBezTo>
                <a:cubicBezTo>
                  <a:pt x="3775" y="1128"/>
                  <a:pt x="3775" y="1128"/>
                  <a:pt x="3775" y="1128"/>
                </a:cubicBezTo>
                <a:cubicBezTo>
                  <a:pt x="97" y="1128"/>
                  <a:pt x="97" y="1128"/>
                  <a:pt x="97" y="1128"/>
                </a:cubicBezTo>
                <a:cubicBezTo>
                  <a:pt x="43" y="1128"/>
                  <a:pt x="0" y="1085"/>
                  <a:pt x="0" y="1031"/>
                </a:cubicBezTo>
                <a:cubicBezTo>
                  <a:pt x="0" y="91"/>
                  <a:pt x="0" y="91"/>
                  <a:pt x="0" y="91"/>
                </a:cubicBezTo>
                <a:cubicBezTo>
                  <a:pt x="0" y="43"/>
                  <a:pt x="43" y="0"/>
                  <a:pt x="97" y="0"/>
                </a:cubicBezTo>
              </a:path>
            </a:pathLst>
          </a:custGeom>
          <a:solidFill>
            <a:schemeClr val="accent4"/>
          </a:solidFill>
          <a:ln>
            <a:noFill/>
          </a:ln>
          <a:effectLst/>
        </p:spPr>
        <p:txBody>
          <a:bodyPr wrap="none" anchor="ctr"/>
          <a:lstStyle/>
          <a:p>
            <a:pPr defTabSz="1828617"/>
            <a:endParaRPr lang="en-US" sz="11500">
              <a:solidFill>
                <a:srgbClr val="445469"/>
              </a:solidFill>
            </a:endParaRPr>
          </a:p>
        </p:txBody>
      </p:sp>
      <p:grpSp>
        <p:nvGrpSpPr>
          <p:cNvPr id="44" name="Group 43"/>
          <p:cNvGrpSpPr/>
          <p:nvPr/>
        </p:nvGrpSpPr>
        <p:grpSpPr>
          <a:xfrm>
            <a:off x="10324131" y="8181727"/>
            <a:ext cx="981602" cy="967113"/>
            <a:chOff x="13891985" y="9564330"/>
            <a:chExt cx="981488" cy="967001"/>
          </a:xfrm>
        </p:grpSpPr>
        <p:sp>
          <p:nvSpPr>
            <p:cNvPr id="45" name="Freeform 2292"/>
            <p:cNvSpPr>
              <a:spLocks noChangeArrowheads="1"/>
            </p:cNvSpPr>
            <p:nvPr/>
          </p:nvSpPr>
          <p:spPr bwMode="auto">
            <a:xfrm>
              <a:off x="14073746" y="9564330"/>
              <a:ext cx="799727" cy="450783"/>
            </a:xfrm>
            <a:custGeom>
              <a:avLst/>
              <a:gdLst>
                <a:gd name="T0" fmla="*/ 194 w 486"/>
                <a:gd name="T1" fmla="*/ 267 h 274"/>
                <a:gd name="T2" fmla="*/ 0 w 486"/>
                <a:gd name="T3" fmla="*/ 79 h 274"/>
                <a:gd name="T4" fmla="*/ 0 w 486"/>
                <a:gd name="T5" fmla="*/ 67 h 274"/>
                <a:gd name="T6" fmla="*/ 0 w 486"/>
                <a:gd name="T7" fmla="*/ 61 h 274"/>
                <a:gd name="T8" fmla="*/ 188 w 486"/>
                <a:gd name="T9" fmla="*/ 0 h 274"/>
                <a:gd name="T10" fmla="*/ 388 w 486"/>
                <a:gd name="T11" fmla="*/ 73 h 274"/>
                <a:gd name="T12" fmla="*/ 485 w 486"/>
                <a:gd name="T13" fmla="*/ 261 h 274"/>
                <a:gd name="T14" fmla="*/ 479 w 486"/>
                <a:gd name="T15" fmla="*/ 267 h 274"/>
                <a:gd name="T16" fmla="*/ 473 w 486"/>
                <a:gd name="T17" fmla="*/ 273 h 274"/>
                <a:gd name="T18" fmla="*/ 200 w 486"/>
                <a:gd name="T19" fmla="*/ 273 h 274"/>
                <a:gd name="T20" fmla="*/ 194 w 486"/>
                <a:gd name="T21" fmla="*/ 267 h 274"/>
                <a:gd name="T22" fmla="*/ 194 w 486"/>
                <a:gd name="T23" fmla="*/ 267 h 274"/>
                <a:gd name="T24" fmla="*/ 158 w 486"/>
                <a:gd name="T25" fmla="*/ 164 h 274"/>
                <a:gd name="T26" fmla="*/ 176 w 486"/>
                <a:gd name="T27" fmla="*/ 188 h 274"/>
                <a:gd name="T28" fmla="*/ 261 w 486"/>
                <a:gd name="T29" fmla="*/ 55 h 274"/>
                <a:gd name="T30" fmla="*/ 237 w 486"/>
                <a:gd name="T31" fmla="*/ 49 h 274"/>
                <a:gd name="T32" fmla="*/ 158 w 486"/>
                <a:gd name="T33" fmla="*/ 164 h 274"/>
                <a:gd name="T34" fmla="*/ 158 w 486"/>
                <a:gd name="T35" fmla="*/ 164 h 274"/>
                <a:gd name="T36" fmla="*/ 188 w 486"/>
                <a:gd name="T37" fmla="*/ 43 h 274"/>
                <a:gd name="T38" fmla="*/ 164 w 486"/>
                <a:gd name="T39" fmla="*/ 49 h 274"/>
                <a:gd name="T40" fmla="*/ 109 w 486"/>
                <a:gd name="T41" fmla="*/ 121 h 274"/>
                <a:gd name="T42" fmla="*/ 134 w 486"/>
                <a:gd name="T43" fmla="*/ 140 h 274"/>
                <a:gd name="T44" fmla="*/ 194 w 486"/>
                <a:gd name="T45" fmla="*/ 43 h 274"/>
                <a:gd name="T46" fmla="*/ 188 w 486"/>
                <a:gd name="T47" fmla="*/ 43 h 274"/>
                <a:gd name="T48" fmla="*/ 188 w 486"/>
                <a:gd name="T49" fmla="*/ 43 h 274"/>
                <a:gd name="T50" fmla="*/ 109 w 486"/>
                <a:gd name="T51" fmla="*/ 55 h 274"/>
                <a:gd name="T52" fmla="*/ 103 w 486"/>
                <a:gd name="T53" fmla="*/ 61 h 274"/>
                <a:gd name="T54" fmla="*/ 67 w 486"/>
                <a:gd name="T55" fmla="*/ 73 h 274"/>
                <a:gd name="T56" fmla="*/ 85 w 486"/>
                <a:gd name="T57" fmla="*/ 91 h 274"/>
                <a:gd name="T58" fmla="*/ 109 w 486"/>
                <a:gd name="T59" fmla="*/ 55 h 274"/>
                <a:gd name="T60" fmla="*/ 109 w 486"/>
                <a:gd name="T61" fmla="*/ 55 h 274"/>
                <a:gd name="T62" fmla="*/ 340 w 486"/>
                <a:gd name="T63" fmla="*/ 225 h 274"/>
                <a:gd name="T64" fmla="*/ 358 w 486"/>
                <a:gd name="T65" fmla="*/ 225 h 274"/>
                <a:gd name="T66" fmla="*/ 400 w 486"/>
                <a:gd name="T67" fmla="*/ 164 h 274"/>
                <a:gd name="T68" fmla="*/ 388 w 486"/>
                <a:gd name="T69" fmla="*/ 152 h 274"/>
                <a:gd name="T70" fmla="*/ 340 w 486"/>
                <a:gd name="T71" fmla="*/ 225 h 274"/>
                <a:gd name="T72" fmla="*/ 340 w 486"/>
                <a:gd name="T73" fmla="*/ 225 h 274"/>
                <a:gd name="T74" fmla="*/ 406 w 486"/>
                <a:gd name="T75" fmla="*/ 225 h 274"/>
                <a:gd name="T76" fmla="*/ 425 w 486"/>
                <a:gd name="T77" fmla="*/ 225 h 274"/>
                <a:gd name="T78" fmla="*/ 418 w 486"/>
                <a:gd name="T79" fmla="*/ 200 h 274"/>
                <a:gd name="T80" fmla="*/ 406 w 486"/>
                <a:gd name="T81" fmla="*/ 225 h 274"/>
                <a:gd name="T82" fmla="*/ 406 w 486"/>
                <a:gd name="T83" fmla="*/ 225 h 274"/>
                <a:gd name="T84" fmla="*/ 267 w 486"/>
                <a:gd name="T85" fmla="*/ 225 h 274"/>
                <a:gd name="T86" fmla="*/ 297 w 486"/>
                <a:gd name="T87" fmla="*/ 225 h 274"/>
                <a:gd name="T88" fmla="*/ 364 w 486"/>
                <a:gd name="T89" fmla="*/ 121 h 274"/>
                <a:gd name="T90" fmla="*/ 358 w 486"/>
                <a:gd name="T91" fmla="*/ 109 h 274"/>
                <a:gd name="T92" fmla="*/ 346 w 486"/>
                <a:gd name="T93" fmla="*/ 103 h 274"/>
                <a:gd name="T94" fmla="*/ 267 w 486"/>
                <a:gd name="T95" fmla="*/ 225 h 274"/>
                <a:gd name="T96" fmla="*/ 267 w 486"/>
                <a:gd name="T97" fmla="*/ 225 h 274"/>
                <a:gd name="T98" fmla="*/ 225 w 486"/>
                <a:gd name="T99" fmla="*/ 225 h 274"/>
                <a:gd name="T100" fmla="*/ 322 w 486"/>
                <a:gd name="T101" fmla="*/ 85 h 274"/>
                <a:gd name="T102" fmla="*/ 297 w 486"/>
                <a:gd name="T103" fmla="*/ 67 h 274"/>
                <a:gd name="T104" fmla="*/ 200 w 486"/>
                <a:gd name="T105" fmla="*/ 212 h 274"/>
                <a:gd name="T106" fmla="*/ 219 w 486"/>
                <a:gd name="T107" fmla="*/ 225 h 274"/>
                <a:gd name="T108" fmla="*/ 225 w 486"/>
                <a:gd name="T109" fmla="*/ 225 h 274"/>
                <a:gd name="T110" fmla="*/ 225 w 486"/>
                <a:gd name="T111" fmla="*/ 22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6" h="274">
                  <a:moveTo>
                    <a:pt x="194" y="267"/>
                  </a:moveTo>
                  <a:lnTo>
                    <a:pt x="0" y="79"/>
                  </a:lnTo>
                  <a:cubicBezTo>
                    <a:pt x="0" y="73"/>
                    <a:pt x="0" y="73"/>
                    <a:pt x="0" y="67"/>
                  </a:cubicBezTo>
                  <a:cubicBezTo>
                    <a:pt x="0" y="67"/>
                    <a:pt x="0" y="67"/>
                    <a:pt x="0" y="61"/>
                  </a:cubicBezTo>
                  <a:cubicBezTo>
                    <a:pt x="55" y="19"/>
                    <a:pt x="122" y="0"/>
                    <a:pt x="188" y="0"/>
                  </a:cubicBezTo>
                  <a:cubicBezTo>
                    <a:pt x="261" y="0"/>
                    <a:pt x="334" y="25"/>
                    <a:pt x="388" y="73"/>
                  </a:cubicBezTo>
                  <a:cubicBezTo>
                    <a:pt x="443" y="121"/>
                    <a:pt x="473" y="188"/>
                    <a:pt x="485" y="261"/>
                  </a:cubicBezTo>
                  <a:cubicBezTo>
                    <a:pt x="485" y="267"/>
                    <a:pt x="479" y="267"/>
                    <a:pt x="479" y="267"/>
                  </a:cubicBezTo>
                  <a:cubicBezTo>
                    <a:pt x="479" y="273"/>
                    <a:pt x="473" y="273"/>
                    <a:pt x="473" y="273"/>
                  </a:cubicBezTo>
                  <a:cubicBezTo>
                    <a:pt x="473" y="273"/>
                    <a:pt x="473" y="273"/>
                    <a:pt x="200" y="273"/>
                  </a:cubicBezTo>
                  <a:cubicBezTo>
                    <a:pt x="200" y="273"/>
                    <a:pt x="194" y="273"/>
                    <a:pt x="194" y="267"/>
                  </a:cubicBezTo>
                  <a:lnTo>
                    <a:pt x="194" y="267"/>
                  </a:lnTo>
                  <a:close/>
                  <a:moveTo>
                    <a:pt x="158" y="164"/>
                  </a:moveTo>
                  <a:lnTo>
                    <a:pt x="176" y="188"/>
                  </a:lnTo>
                  <a:cubicBezTo>
                    <a:pt x="176" y="188"/>
                    <a:pt x="176" y="188"/>
                    <a:pt x="261" y="55"/>
                  </a:cubicBezTo>
                  <a:cubicBezTo>
                    <a:pt x="255" y="55"/>
                    <a:pt x="243" y="49"/>
                    <a:pt x="237" y="49"/>
                  </a:cubicBezTo>
                  <a:cubicBezTo>
                    <a:pt x="237" y="49"/>
                    <a:pt x="237" y="49"/>
                    <a:pt x="158" y="164"/>
                  </a:cubicBezTo>
                  <a:lnTo>
                    <a:pt x="158" y="164"/>
                  </a:lnTo>
                  <a:close/>
                  <a:moveTo>
                    <a:pt x="188" y="43"/>
                  </a:moveTo>
                  <a:cubicBezTo>
                    <a:pt x="176" y="43"/>
                    <a:pt x="170" y="43"/>
                    <a:pt x="164" y="49"/>
                  </a:cubicBezTo>
                  <a:cubicBezTo>
                    <a:pt x="164" y="49"/>
                    <a:pt x="164" y="49"/>
                    <a:pt x="109" y="121"/>
                  </a:cubicBezTo>
                  <a:cubicBezTo>
                    <a:pt x="109" y="121"/>
                    <a:pt x="109" y="121"/>
                    <a:pt x="134" y="140"/>
                  </a:cubicBezTo>
                  <a:cubicBezTo>
                    <a:pt x="134" y="140"/>
                    <a:pt x="134" y="140"/>
                    <a:pt x="194" y="43"/>
                  </a:cubicBezTo>
                  <a:lnTo>
                    <a:pt x="188" y="43"/>
                  </a:lnTo>
                  <a:lnTo>
                    <a:pt x="188" y="43"/>
                  </a:lnTo>
                  <a:close/>
                  <a:moveTo>
                    <a:pt x="109" y="55"/>
                  </a:moveTo>
                  <a:cubicBezTo>
                    <a:pt x="103" y="61"/>
                    <a:pt x="103" y="61"/>
                    <a:pt x="103" y="61"/>
                  </a:cubicBezTo>
                  <a:cubicBezTo>
                    <a:pt x="91" y="67"/>
                    <a:pt x="79" y="67"/>
                    <a:pt x="67" y="73"/>
                  </a:cubicBezTo>
                  <a:cubicBezTo>
                    <a:pt x="67" y="73"/>
                    <a:pt x="67" y="73"/>
                    <a:pt x="85" y="91"/>
                  </a:cubicBezTo>
                  <a:cubicBezTo>
                    <a:pt x="85" y="91"/>
                    <a:pt x="85" y="91"/>
                    <a:pt x="109" y="55"/>
                  </a:cubicBezTo>
                  <a:lnTo>
                    <a:pt x="109" y="55"/>
                  </a:lnTo>
                  <a:close/>
                  <a:moveTo>
                    <a:pt x="340" y="225"/>
                  </a:moveTo>
                  <a:lnTo>
                    <a:pt x="358" y="225"/>
                  </a:lnTo>
                  <a:cubicBezTo>
                    <a:pt x="358" y="225"/>
                    <a:pt x="358" y="225"/>
                    <a:pt x="400" y="164"/>
                  </a:cubicBezTo>
                  <a:cubicBezTo>
                    <a:pt x="400" y="158"/>
                    <a:pt x="394" y="152"/>
                    <a:pt x="388" y="152"/>
                  </a:cubicBezTo>
                  <a:cubicBezTo>
                    <a:pt x="388" y="152"/>
                    <a:pt x="388" y="152"/>
                    <a:pt x="340" y="225"/>
                  </a:cubicBezTo>
                  <a:lnTo>
                    <a:pt x="340" y="225"/>
                  </a:lnTo>
                  <a:close/>
                  <a:moveTo>
                    <a:pt x="406" y="225"/>
                  </a:moveTo>
                  <a:lnTo>
                    <a:pt x="425" y="225"/>
                  </a:lnTo>
                  <a:cubicBezTo>
                    <a:pt x="425" y="218"/>
                    <a:pt x="425" y="212"/>
                    <a:pt x="418" y="200"/>
                  </a:cubicBezTo>
                  <a:cubicBezTo>
                    <a:pt x="418" y="200"/>
                    <a:pt x="418" y="200"/>
                    <a:pt x="406" y="225"/>
                  </a:cubicBezTo>
                  <a:lnTo>
                    <a:pt x="406" y="225"/>
                  </a:lnTo>
                  <a:close/>
                  <a:moveTo>
                    <a:pt x="267" y="225"/>
                  </a:moveTo>
                  <a:lnTo>
                    <a:pt x="297" y="225"/>
                  </a:lnTo>
                  <a:cubicBezTo>
                    <a:pt x="297" y="225"/>
                    <a:pt x="297" y="225"/>
                    <a:pt x="364" y="121"/>
                  </a:cubicBezTo>
                  <a:cubicBezTo>
                    <a:pt x="364" y="115"/>
                    <a:pt x="358" y="115"/>
                    <a:pt x="358" y="109"/>
                  </a:cubicBezTo>
                  <a:cubicBezTo>
                    <a:pt x="352" y="109"/>
                    <a:pt x="352" y="103"/>
                    <a:pt x="346" y="103"/>
                  </a:cubicBezTo>
                  <a:cubicBezTo>
                    <a:pt x="346" y="103"/>
                    <a:pt x="346" y="103"/>
                    <a:pt x="267" y="225"/>
                  </a:cubicBezTo>
                  <a:lnTo>
                    <a:pt x="267" y="225"/>
                  </a:lnTo>
                  <a:close/>
                  <a:moveTo>
                    <a:pt x="225" y="225"/>
                  </a:moveTo>
                  <a:lnTo>
                    <a:pt x="322" y="85"/>
                  </a:lnTo>
                  <a:cubicBezTo>
                    <a:pt x="310" y="79"/>
                    <a:pt x="303" y="73"/>
                    <a:pt x="297" y="67"/>
                  </a:cubicBezTo>
                  <a:cubicBezTo>
                    <a:pt x="297" y="67"/>
                    <a:pt x="297" y="67"/>
                    <a:pt x="200" y="212"/>
                  </a:cubicBezTo>
                  <a:cubicBezTo>
                    <a:pt x="200" y="212"/>
                    <a:pt x="200" y="212"/>
                    <a:pt x="219" y="225"/>
                  </a:cubicBezTo>
                  <a:cubicBezTo>
                    <a:pt x="219" y="225"/>
                    <a:pt x="219" y="225"/>
                    <a:pt x="225" y="225"/>
                  </a:cubicBezTo>
                  <a:lnTo>
                    <a:pt x="225" y="225"/>
                  </a:lnTo>
                  <a:close/>
                </a:path>
              </a:pathLst>
            </a:custGeom>
            <a:solidFill>
              <a:srgbClr val="F1F0F0"/>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11500">
                <a:solidFill>
                  <a:srgbClr val="445469"/>
                </a:solidFill>
              </a:endParaRPr>
            </a:p>
          </p:txBody>
        </p:sp>
        <p:sp>
          <p:nvSpPr>
            <p:cNvPr id="46" name="Freeform 2293"/>
            <p:cNvSpPr>
              <a:spLocks noChangeArrowheads="1"/>
            </p:cNvSpPr>
            <p:nvPr/>
          </p:nvSpPr>
          <p:spPr bwMode="auto">
            <a:xfrm>
              <a:off x="13891985" y="9731554"/>
              <a:ext cx="443488" cy="712529"/>
            </a:xfrm>
            <a:custGeom>
              <a:avLst/>
              <a:gdLst>
                <a:gd name="T0" fmla="*/ 261 w 268"/>
                <a:gd name="T1" fmla="*/ 188 h 432"/>
                <a:gd name="T2" fmla="*/ 267 w 268"/>
                <a:gd name="T3" fmla="*/ 200 h 432"/>
                <a:gd name="T4" fmla="*/ 128 w 268"/>
                <a:gd name="T5" fmla="*/ 425 h 432"/>
                <a:gd name="T6" fmla="*/ 121 w 268"/>
                <a:gd name="T7" fmla="*/ 425 h 432"/>
                <a:gd name="T8" fmla="*/ 121 w 268"/>
                <a:gd name="T9" fmla="*/ 431 h 432"/>
                <a:gd name="T10" fmla="*/ 115 w 268"/>
                <a:gd name="T11" fmla="*/ 425 h 432"/>
                <a:gd name="T12" fmla="*/ 0 w 268"/>
                <a:gd name="T13" fmla="*/ 188 h 432"/>
                <a:gd name="T14" fmla="*/ 67 w 268"/>
                <a:gd name="T15" fmla="*/ 6 h 432"/>
                <a:gd name="T16" fmla="*/ 73 w 268"/>
                <a:gd name="T17" fmla="*/ 0 h 432"/>
                <a:gd name="T18" fmla="*/ 79 w 268"/>
                <a:gd name="T19" fmla="*/ 6 h 432"/>
                <a:gd name="T20" fmla="*/ 261 w 268"/>
                <a:gd name="T21" fmla="*/ 188 h 432"/>
                <a:gd name="T22" fmla="*/ 261 w 268"/>
                <a:gd name="T23" fmla="*/ 188 h 432"/>
                <a:gd name="T24" fmla="*/ 206 w 268"/>
                <a:gd name="T25" fmla="*/ 200 h 432"/>
                <a:gd name="T26" fmla="*/ 79 w 268"/>
                <a:gd name="T27" fmla="*/ 73 h 432"/>
                <a:gd name="T28" fmla="*/ 61 w 268"/>
                <a:gd name="T29" fmla="*/ 103 h 432"/>
                <a:gd name="T30" fmla="*/ 49 w 268"/>
                <a:gd name="T31" fmla="*/ 188 h 432"/>
                <a:gd name="T32" fmla="*/ 73 w 268"/>
                <a:gd name="T33" fmla="*/ 303 h 432"/>
                <a:gd name="T34" fmla="*/ 109 w 268"/>
                <a:gd name="T35" fmla="*/ 358 h 432"/>
                <a:gd name="T36" fmla="*/ 206 w 268"/>
                <a:gd name="T37" fmla="*/ 200 h 432"/>
                <a:gd name="T38" fmla="*/ 206 w 268"/>
                <a:gd name="T39" fmla="*/ 20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8" h="432">
                  <a:moveTo>
                    <a:pt x="261" y="188"/>
                  </a:moveTo>
                  <a:cubicBezTo>
                    <a:pt x="267" y="194"/>
                    <a:pt x="267" y="194"/>
                    <a:pt x="267" y="200"/>
                  </a:cubicBezTo>
                  <a:cubicBezTo>
                    <a:pt x="267" y="200"/>
                    <a:pt x="267" y="200"/>
                    <a:pt x="128" y="425"/>
                  </a:cubicBezTo>
                  <a:lnTo>
                    <a:pt x="121" y="425"/>
                  </a:lnTo>
                  <a:cubicBezTo>
                    <a:pt x="121" y="425"/>
                    <a:pt x="121" y="425"/>
                    <a:pt x="121" y="431"/>
                  </a:cubicBezTo>
                  <a:cubicBezTo>
                    <a:pt x="115" y="431"/>
                    <a:pt x="115" y="425"/>
                    <a:pt x="115" y="425"/>
                  </a:cubicBezTo>
                  <a:cubicBezTo>
                    <a:pt x="43" y="370"/>
                    <a:pt x="0" y="285"/>
                    <a:pt x="0" y="188"/>
                  </a:cubicBezTo>
                  <a:cubicBezTo>
                    <a:pt x="0" y="122"/>
                    <a:pt x="25" y="55"/>
                    <a:pt x="67" y="6"/>
                  </a:cubicBezTo>
                  <a:cubicBezTo>
                    <a:pt x="67" y="0"/>
                    <a:pt x="67" y="0"/>
                    <a:pt x="73" y="0"/>
                  </a:cubicBezTo>
                  <a:cubicBezTo>
                    <a:pt x="73" y="0"/>
                    <a:pt x="79" y="0"/>
                    <a:pt x="79" y="6"/>
                  </a:cubicBezTo>
                  <a:cubicBezTo>
                    <a:pt x="79" y="6"/>
                    <a:pt x="79" y="6"/>
                    <a:pt x="261" y="188"/>
                  </a:cubicBezTo>
                  <a:lnTo>
                    <a:pt x="261" y="188"/>
                  </a:lnTo>
                  <a:close/>
                  <a:moveTo>
                    <a:pt x="206" y="200"/>
                  </a:moveTo>
                  <a:lnTo>
                    <a:pt x="79" y="73"/>
                  </a:lnTo>
                  <a:cubicBezTo>
                    <a:pt x="73" y="79"/>
                    <a:pt x="67" y="91"/>
                    <a:pt x="61" y="103"/>
                  </a:cubicBezTo>
                  <a:cubicBezTo>
                    <a:pt x="55" y="134"/>
                    <a:pt x="49" y="164"/>
                    <a:pt x="49" y="188"/>
                  </a:cubicBezTo>
                  <a:cubicBezTo>
                    <a:pt x="49" y="231"/>
                    <a:pt x="55" y="267"/>
                    <a:pt x="73" y="303"/>
                  </a:cubicBezTo>
                  <a:cubicBezTo>
                    <a:pt x="85" y="322"/>
                    <a:pt x="97" y="340"/>
                    <a:pt x="109" y="358"/>
                  </a:cubicBezTo>
                  <a:cubicBezTo>
                    <a:pt x="109" y="358"/>
                    <a:pt x="109" y="358"/>
                    <a:pt x="206" y="200"/>
                  </a:cubicBezTo>
                  <a:lnTo>
                    <a:pt x="206" y="200"/>
                  </a:lnTo>
                  <a:close/>
                </a:path>
              </a:pathLst>
            </a:custGeom>
            <a:solidFill>
              <a:srgbClr val="F1F0F0"/>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11500">
                <a:solidFill>
                  <a:srgbClr val="445469"/>
                </a:solidFill>
              </a:endParaRPr>
            </a:p>
          </p:txBody>
        </p:sp>
        <p:sp>
          <p:nvSpPr>
            <p:cNvPr id="47" name="Freeform 2294"/>
            <p:cNvSpPr>
              <a:spLocks noChangeArrowheads="1"/>
            </p:cNvSpPr>
            <p:nvPr/>
          </p:nvSpPr>
          <p:spPr bwMode="auto">
            <a:xfrm>
              <a:off x="14160990" y="10080548"/>
              <a:ext cx="712483" cy="450783"/>
            </a:xfrm>
            <a:custGeom>
              <a:avLst/>
              <a:gdLst>
                <a:gd name="T0" fmla="*/ 418 w 431"/>
                <a:gd name="T1" fmla="*/ 0 h 274"/>
                <a:gd name="T2" fmla="*/ 424 w 431"/>
                <a:gd name="T3" fmla="*/ 7 h 274"/>
                <a:gd name="T4" fmla="*/ 430 w 431"/>
                <a:gd name="T5" fmla="*/ 13 h 274"/>
                <a:gd name="T6" fmla="*/ 333 w 431"/>
                <a:gd name="T7" fmla="*/ 200 h 274"/>
                <a:gd name="T8" fmla="*/ 133 w 431"/>
                <a:gd name="T9" fmla="*/ 273 h 274"/>
                <a:gd name="T10" fmla="*/ 6 w 431"/>
                <a:gd name="T11" fmla="*/ 249 h 274"/>
                <a:gd name="T12" fmla="*/ 0 w 431"/>
                <a:gd name="T13" fmla="*/ 243 h 274"/>
                <a:gd name="T14" fmla="*/ 0 w 431"/>
                <a:gd name="T15" fmla="*/ 237 h 274"/>
                <a:gd name="T16" fmla="*/ 139 w 431"/>
                <a:gd name="T17" fmla="*/ 7 h 274"/>
                <a:gd name="T18" fmla="*/ 151 w 431"/>
                <a:gd name="T19" fmla="*/ 0 h 274"/>
                <a:gd name="T20" fmla="*/ 418 w 431"/>
                <a:gd name="T21" fmla="*/ 0 h 274"/>
                <a:gd name="T22" fmla="*/ 418 w 431"/>
                <a:gd name="T23" fmla="*/ 0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1" h="274">
                  <a:moveTo>
                    <a:pt x="418" y="0"/>
                  </a:moveTo>
                  <a:cubicBezTo>
                    <a:pt x="418" y="0"/>
                    <a:pt x="424" y="0"/>
                    <a:pt x="424" y="7"/>
                  </a:cubicBezTo>
                  <a:cubicBezTo>
                    <a:pt x="424" y="7"/>
                    <a:pt x="430" y="7"/>
                    <a:pt x="430" y="13"/>
                  </a:cubicBezTo>
                  <a:cubicBezTo>
                    <a:pt x="418" y="85"/>
                    <a:pt x="388" y="152"/>
                    <a:pt x="333" y="200"/>
                  </a:cubicBezTo>
                  <a:cubicBezTo>
                    <a:pt x="279" y="249"/>
                    <a:pt x="206" y="273"/>
                    <a:pt x="133" y="273"/>
                  </a:cubicBezTo>
                  <a:cubicBezTo>
                    <a:pt x="91" y="273"/>
                    <a:pt x="42" y="267"/>
                    <a:pt x="6" y="249"/>
                  </a:cubicBezTo>
                  <a:cubicBezTo>
                    <a:pt x="0" y="249"/>
                    <a:pt x="0" y="243"/>
                    <a:pt x="0" y="243"/>
                  </a:cubicBezTo>
                  <a:cubicBezTo>
                    <a:pt x="0" y="237"/>
                    <a:pt x="0" y="237"/>
                    <a:pt x="0" y="237"/>
                  </a:cubicBezTo>
                  <a:cubicBezTo>
                    <a:pt x="0" y="237"/>
                    <a:pt x="0" y="237"/>
                    <a:pt x="139" y="7"/>
                  </a:cubicBezTo>
                  <a:cubicBezTo>
                    <a:pt x="145" y="0"/>
                    <a:pt x="145" y="0"/>
                    <a:pt x="151" y="0"/>
                  </a:cubicBezTo>
                  <a:cubicBezTo>
                    <a:pt x="151" y="0"/>
                    <a:pt x="151" y="0"/>
                    <a:pt x="418" y="0"/>
                  </a:cubicBezTo>
                  <a:lnTo>
                    <a:pt x="418" y="0"/>
                  </a:lnTo>
                </a:path>
              </a:pathLst>
            </a:custGeom>
            <a:solidFill>
              <a:srgbClr val="F1F0F0"/>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endParaRPr lang="en-US" sz="11500">
                <a:solidFill>
                  <a:srgbClr val="445469"/>
                </a:solidFill>
              </a:endParaRPr>
            </a:p>
          </p:txBody>
        </p:sp>
      </p:grpSp>
      <p:sp>
        <p:nvSpPr>
          <p:cNvPr id="48" name="TextBox 47"/>
          <p:cNvSpPr txBox="1"/>
          <p:nvPr/>
        </p:nvSpPr>
        <p:spPr>
          <a:xfrm>
            <a:off x="13912809" y="7775870"/>
            <a:ext cx="4900502" cy="1411145"/>
          </a:xfrm>
          <a:prstGeom prst="rect">
            <a:avLst/>
          </a:prstGeom>
          <a:noFill/>
        </p:spPr>
        <p:txBody>
          <a:bodyPr wrap="square" lIns="219444" tIns="109723" rIns="219444" bIns="109723" rtlCol="0">
            <a:spAutoFit/>
          </a:bodyPr>
          <a:lstStyle/>
          <a:p>
            <a:pPr defTabSz="1828617">
              <a:lnSpc>
                <a:spcPct val="110000"/>
              </a:lnSpc>
            </a:pPr>
            <a:r>
              <a:rPr lang="en-US" sz="2400" b="1" dirty="0">
                <a:solidFill>
                  <a:prstClr val="white"/>
                </a:solidFill>
                <a:cs typeface="Lato Regular"/>
              </a:rPr>
              <a:t>Creativity is the key </a:t>
            </a:r>
            <a:r>
              <a:rPr lang="en-US" sz="2400" dirty="0">
                <a:solidFill>
                  <a:prstClr val="white"/>
                </a:solidFill>
                <a:cs typeface="Lato Light"/>
              </a:rPr>
              <a:t>to success in this ppt future and primary education.</a:t>
            </a:r>
          </a:p>
        </p:txBody>
      </p:sp>
      <p:sp>
        <p:nvSpPr>
          <p:cNvPr id="49" name="TextBox 48"/>
          <p:cNvSpPr txBox="1"/>
          <p:nvPr/>
        </p:nvSpPr>
        <p:spPr>
          <a:xfrm>
            <a:off x="10853561" y="9801011"/>
            <a:ext cx="4900502" cy="1411145"/>
          </a:xfrm>
          <a:prstGeom prst="rect">
            <a:avLst/>
          </a:prstGeom>
          <a:noFill/>
        </p:spPr>
        <p:txBody>
          <a:bodyPr wrap="square" lIns="219444" tIns="109723" rIns="219444" bIns="109723" rtlCol="0">
            <a:spAutoFit/>
          </a:bodyPr>
          <a:lstStyle/>
          <a:p>
            <a:pPr algn="r" defTabSz="1828617">
              <a:lnSpc>
                <a:spcPct val="110000"/>
              </a:lnSpc>
            </a:pPr>
            <a:r>
              <a:rPr lang="en-US" sz="2400" b="1" dirty="0">
                <a:solidFill>
                  <a:prstClr val="white"/>
                </a:solidFill>
                <a:cs typeface="Lato Regular"/>
              </a:rPr>
              <a:t>Creativity is the key </a:t>
            </a:r>
            <a:r>
              <a:rPr lang="en-US" sz="2400" dirty="0">
                <a:solidFill>
                  <a:prstClr val="white"/>
                </a:solidFill>
                <a:cs typeface="Lato Light"/>
              </a:rPr>
              <a:t>to success in this ppt future and primary education.</a:t>
            </a:r>
          </a:p>
        </p:txBody>
      </p:sp>
      <p:sp>
        <p:nvSpPr>
          <p:cNvPr id="50" name="TextBox 49"/>
          <p:cNvSpPr txBox="1"/>
          <p:nvPr/>
        </p:nvSpPr>
        <p:spPr>
          <a:xfrm>
            <a:off x="8675585" y="5708872"/>
            <a:ext cx="4900502" cy="1411145"/>
          </a:xfrm>
          <a:prstGeom prst="rect">
            <a:avLst/>
          </a:prstGeom>
          <a:noFill/>
        </p:spPr>
        <p:txBody>
          <a:bodyPr wrap="square" lIns="219444" tIns="109723" rIns="219444" bIns="109723" rtlCol="0">
            <a:spAutoFit/>
          </a:bodyPr>
          <a:lstStyle/>
          <a:p>
            <a:pPr defTabSz="1828617">
              <a:lnSpc>
                <a:spcPct val="110000"/>
              </a:lnSpc>
            </a:pPr>
            <a:r>
              <a:rPr lang="en-US" sz="2400" b="1" dirty="0">
                <a:solidFill>
                  <a:prstClr val="white"/>
                </a:solidFill>
                <a:cs typeface="Lato Regular"/>
              </a:rPr>
              <a:t>Creativity is the key </a:t>
            </a:r>
            <a:r>
              <a:rPr lang="en-US" sz="2400" dirty="0">
                <a:solidFill>
                  <a:prstClr val="white"/>
                </a:solidFill>
                <a:cs typeface="Lato Light"/>
              </a:rPr>
              <a:t>to success in this ppt future and primary education.</a:t>
            </a:r>
          </a:p>
        </p:txBody>
      </p:sp>
      <p:sp>
        <p:nvSpPr>
          <p:cNvPr id="51" name="TextBox 50"/>
          <p:cNvSpPr txBox="1"/>
          <p:nvPr/>
        </p:nvSpPr>
        <p:spPr>
          <a:xfrm>
            <a:off x="5482643" y="7734013"/>
            <a:ext cx="4900502" cy="1411145"/>
          </a:xfrm>
          <a:prstGeom prst="rect">
            <a:avLst/>
          </a:prstGeom>
          <a:noFill/>
        </p:spPr>
        <p:txBody>
          <a:bodyPr wrap="square" lIns="219444" tIns="109723" rIns="219444" bIns="109723" rtlCol="0">
            <a:spAutoFit/>
          </a:bodyPr>
          <a:lstStyle/>
          <a:p>
            <a:pPr algn="r" defTabSz="1828617">
              <a:lnSpc>
                <a:spcPct val="110000"/>
              </a:lnSpc>
            </a:pPr>
            <a:r>
              <a:rPr lang="en-US" sz="2400" b="1" dirty="0">
                <a:solidFill>
                  <a:prstClr val="white"/>
                </a:solidFill>
                <a:cs typeface="Lato Regular"/>
              </a:rPr>
              <a:t>Creativity is the key </a:t>
            </a:r>
            <a:r>
              <a:rPr lang="en-US" sz="2400" dirty="0">
                <a:solidFill>
                  <a:prstClr val="white"/>
                </a:solidFill>
                <a:cs typeface="Lato Light"/>
              </a:rPr>
              <a:t>to success in this ppt future and primary education.</a:t>
            </a:r>
          </a:p>
        </p:txBody>
      </p:sp>
      <p:sp>
        <p:nvSpPr>
          <p:cNvPr id="54" name="Freeform 115"/>
          <p:cNvSpPr>
            <a:spLocks noChangeArrowheads="1"/>
          </p:cNvSpPr>
          <p:nvPr/>
        </p:nvSpPr>
        <p:spPr bwMode="auto">
          <a:xfrm>
            <a:off x="15838162" y="10216871"/>
            <a:ext cx="884521" cy="813194"/>
          </a:xfrm>
          <a:custGeom>
            <a:avLst/>
            <a:gdLst>
              <a:gd name="T0" fmla="*/ 600 w 601"/>
              <a:gd name="T1" fmla="*/ 226 h 552"/>
              <a:gd name="T2" fmla="*/ 600 w 601"/>
              <a:gd name="T3" fmla="*/ 226 h 552"/>
              <a:gd name="T4" fmla="*/ 522 w 601"/>
              <a:gd name="T5" fmla="*/ 304 h 552"/>
              <a:gd name="T6" fmla="*/ 452 w 601"/>
              <a:gd name="T7" fmla="*/ 226 h 552"/>
              <a:gd name="T8" fmla="*/ 452 w 601"/>
              <a:gd name="T9" fmla="*/ 226 h 552"/>
              <a:gd name="T10" fmla="*/ 452 w 601"/>
              <a:gd name="T11" fmla="*/ 226 h 552"/>
              <a:gd name="T12" fmla="*/ 452 w 601"/>
              <a:gd name="T13" fmla="*/ 226 h 552"/>
              <a:gd name="T14" fmla="*/ 374 w 601"/>
              <a:gd name="T15" fmla="*/ 304 h 552"/>
              <a:gd name="T16" fmla="*/ 296 w 601"/>
              <a:gd name="T17" fmla="*/ 226 h 552"/>
              <a:gd name="T18" fmla="*/ 296 w 601"/>
              <a:gd name="T19" fmla="*/ 226 h 552"/>
              <a:gd name="T20" fmla="*/ 296 w 601"/>
              <a:gd name="T21" fmla="*/ 226 h 552"/>
              <a:gd name="T22" fmla="*/ 296 w 601"/>
              <a:gd name="T23" fmla="*/ 226 h 552"/>
              <a:gd name="T24" fmla="*/ 296 w 601"/>
              <a:gd name="T25" fmla="*/ 226 h 552"/>
              <a:gd name="T26" fmla="*/ 226 w 601"/>
              <a:gd name="T27" fmla="*/ 304 h 552"/>
              <a:gd name="T28" fmla="*/ 148 w 601"/>
              <a:gd name="T29" fmla="*/ 226 h 552"/>
              <a:gd name="T30" fmla="*/ 148 w 601"/>
              <a:gd name="T31" fmla="*/ 226 h 552"/>
              <a:gd name="T32" fmla="*/ 148 w 601"/>
              <a:gd name="T33" fmla="*/ 226 h 552"/>
              <a:gd name="T34" fmla="*/ 148 w 601"/>
              <a:gd name="T35" fmla="*/ 226 h 552"/>
              <a:gd name="T36" fmla="*/ 148 w 601"/>
              <a:gd name="T37" fmla="*/ 226 h 552"/>
              <a:gd name="T38" fmla="*/ 70 w 601"/>
              <a:gd name="T39" fmla="*/ 304 h 552"/>
              <a:gd name="T40" fmla="*/ 0 w 601"/>
              <a:gd name="T41" fmla="*/ 226 h 552"/>
              <a:gd name="T42" fmla="*/ 0 w 601"/>
              <a:gd name="T43" fmla="*/ 226 h 552"/>
              <a:gd name="T44" fmla="*/ 0 w 601"/>
              <a:gd name="T45" fmla="*/ 226 h 552"/>
              <a:gd name="T46" fmla="*/ 0 w 601"/>
              <a:gd name="T47" fmla="*/ 226 h 552"/>
              <a:gd name="T48" fmla="*/ 49 w 601"/>
              <a:gd name="T49" fmla="*/ 84 h 552"/>
              <a:gd name="T50" fmla="*/ 551 w 601"/>
              <a:gd name="T51" fmla="*/ 84 h 552"/>
              <a:gd name="T52" fmla="*/ 600 w 601"/>
              <a:gd name="T53" fmla="*/ 226 h 552"/>
              <a:gd name="T54" fmla="*/ 508 w 601"/>
              <a:gd name="T55" fmla="*/ 56 h 552"/>
              <a:gd name="T56" fmla="*/ 508 w 601"/>
              <a:gd name="T57" fmla="*/ 56 h 552"/>
              <a:gd name="T58" fmla="*/ 91 w 601"/>
              <a:gd name="T59" fmla="*/ 56 h 552"/>
              <a:gd name="T60" fmla="*/ 63 w 601"/>
              <a:gd name="T61" fmla="*/ 28 h 552"/>
              <a:gd name="T62" fmla="*/ 91 w 601"/>
              <a:gd name="T63" fmla="*/ 0 h 552"/>
              <a:gd name="T64" fmla="*/ 508 w 601"/>
              <a:gd name="T65" fmla="*/ 0 h 552"/>
              <a:gd name="T66" fmla="*/ 537 w 601"/>
              <a:gd name="T67" fmla="*/ 28 h 552"/>
              <a:gd name="T68" fmla="*/ 508 w 601"/>
              <a:gd name="T69" fmla="*/ 56 h 552"/>
              <a:gd name="T70" fmla="*/ 84 w 601"/>
              <a:gd name="T71" fmla="*/ 332 h 552"/>
              <a:gd name="T72" fmla="*/ 84 w 601"/>
              <a:gd name="T73" fmla="*/ 332 h 552"/>
              <a:gd name="T74" fmla="*/ 84 w 601"/>
              <a:gd name="T75" fmla="*/ 332 h 552"/>
              <a:gd name="T76" fmla="*/ 91 w 601"/>
              <a:gd name="T77" fmla="*/ 332 h 552"/>
              <a:gd name="T78" fmla="*/ 91 w 601"/>
              <a:gd name="T79" fmla="*/ 332 h 552"/>
              <a:gd name="T80" fmla="*/ 98 w 601"/>
              <a:gd name="T81" fmla="*/ 332 h 552"/>
              <a:gd name="T82" fmla="*/ 113 w 601"/>
              <a:gd name="T83" fmla="*/ 325 h 552"/>
              <a:gd name="T84" fmla="*/ 113 w 601"/>
              <a:gd name="T85" fmla="*/ 325 h 552"/>
              <a:gd name="T86" fmla="*/ 113 w 601"/>
              <a:gd name="T87" fmla="*/ 325 h 552"/>
              <a:gd name="T88" fmla="*/ 113 w 601"/>
              <a:gd name="T89" fmla="*/ 466 h 552"/>
              <a:gd name="T90" fmla="*/ 487 w 601"/>
              <a:gd name="T91" fmla="*/ 466 h 552"/>
              <a:gd name="T92" fmla="*/ 487 w 601"/>
              <a:gd name="T93" fmla="*/ 325 h 552"/>
              <a:gd name="T94" fmla="*/ 487 w 601"/>
              <a:gd name="T95" fmla="*/ 325 h 552"/>
              <a:gd name="T96" fmla="*/ 487 w 601"/>
              <a:gd name="T97" fmla="*/ 325 h 552"/>
              <a:gd name="T98" fmla="*/ 501 w 601"/>
              <a:gd name="T99" fmla="*/ 332 h 552"/>
              <a:gd name="T100" fmla="*/ 508 w 601"/>
              <a:gd name="T101" fmla="*/ 332 h 552"/>
              <a:gd name="T102" fmla="*/ 508 w 601"/>
              <a:gd name="T103" fmla="*/ 332 h 552"/>
              <a:gd name="T104" fmla="*/ 515 w 601"/>
              <a:gd name="T105" fmla="*/ 332 h 552"/>
              <a:gd name="T106" fmla="*/ 515 w 601"/>
              <a:gd name="T107" fmla="*/ 332 h 552"/>
              <a:gd name="T108" fmla="*/ 522 w 601"/>
              <a:gd name="T109" fmla="*/ 332 h 552"/>
              <a:gd name="T110" fmla="*/ 544 w 601"/>
              <a:gd name="T111" fmla="*/ 332 h 552"/>
              <a:gd name="T112" fmla="*/ 544 w 601"/>
              <a:gd name="T113" fmla="*/ 523 h 552"/>
              <a:gd name="T114" fmla="*/ 515 w 601"/>
              <a:gd name="T115" fmla="*/ 551 h 552"/>
              <a:gd name="T116" fmla="*/ 84 w 601"/>
              <a:gd name="T117" fmla="*/ 551 h 552"/>
              <a:gd name="T118" fmla="*/ 56 w 601"/>
              <a:gd name="T119" fmla="*/ 523 h 552"/>
              <a:gd name="T120" fmla="*/ 56 w 601"/>
              <a:gd name="T121" fmla="*/ 332 h 552"/>
              <a:gd name="T122" fmla="*/ 70 w 601"/>
              <a:gd name="T123" fmla="*/ 332 h 552"/>
              <a:gd name="T124" fmla="*/ 84 w 601"/>
              <a:gd name="T125" fmla="*/ 332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1" h="552">
                <a:moveTo>
                  <a:pt x="600" y="226"/>
                </a:moveTo>
                <a:lnTo>
                  <a:pt x="600" y="226"/>
                </a:lnTo>
                <a:cubicBezTo>
                  <a:pt x="600" y="268"/>
                  <a:pt x="565" y="304"/>
                  <a:pt x="522" y="304"/>
                </a:cubicBezTo>
                <a:cubicBezTo>
                  <a:pt x="480" y="304"/>
                  <a:pt x="452" y="268"/>
                  <a:pt x="452" y="226"/>
                </a:cubicBezTo>
                <a:lnTo>
                  <a:pt x="452" y="226"/>
                </a:lnTo>
                <a:lnTo>
                  <a:pt x="452" y="226"/>
                </a:lnTo>
                <a:lnTo>
                  <a:pt x="452" y="226"/>
                </a:lnTo>
                <a:cubicBezTo>
                  <a:pt x="452" y="268"/>
                  <a:pt x="417" y="304"/>
                  <a:pt x="374" y="304"/>
                </a:cubicBezTo>
                <a:cubicBezTo>
                  <a:pt x="332" y="304"/>
                  <a:pt x="296" y="268"/>
                  <a:pt x="296" y="226"/>
                </a:cubicBezTo>
                <a:lnTo>
                  <a:pt x="296" y="226"/>
                </a:lnTo>
                <a:lnTo>
                  <a:pt x="296" y="226"/>
                </a:lnTo>
                <a:lnTo>
                  <a:pt x="296" y="226"/>
                </a:lnTo>
                <a:lnTo>
                  <a:pt x="296" y="226"/>
                </a:lnTo>
                <a:cubicBezTo>
                  <a:pt x="296" y="268"/>
                  <a:pt x="268" y="304"/>
                  <a:pt x="226" y="304"/>
                </a:cubicBezTo>
                <a:cubicBezTo>
                  <a:pt x="183" y="304"/>
                  <a:pt x="148" y="268"/>
                  <a:pt x="148" y="226"/>
                </a:cubicBezTo>
                <a:lnTo>
                  <a:pt x="148" y="226"/>
                </a:lnTo>
                <a:lnTo>
                  <a:pt x="148" y="226"/>
                </a:lnTo>
                <a:lnTo>
                  <a:pt x="148" y="226"/>
                </a:lnTo>
                <a:lnTo>
                  <a:pt x="148" y="226"/>
                </a:lnTo>
                <a:cubicBezTo>
                  <a:pt x="148" y="268"/>
                  <a:pt x="113" y="304"/>
                  <a:pt x="70" y="304"/>
                </a:cubicBezTo>
                <a:cubicBezTo>
                  <a:pt x="28" y="304"/>
                  <a:pt x="0" y="268"/>
                  <a:pt x="0" y="226"/>
                </a:cubicBezTo>
                <a:lnTo>
                  <a:pt x="0" y="226"/>
                </a:lnTo>
                <a:lnTo>
                  <a:pt x="0" y="226"/>
                </a:lnTo>
                <a:lnTo>
                  <a:pt x="0" y="226"/>
                </a:ln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lnTo>
                  <a:pt x="84" y="332"/>
                </a:lnTo>
                <a:cubicBezTo>
                  <a:pt x="84" y="332"/>
                  <a:pt x="84" y="332"/>
                  <a:pt x="91" y="332"/>
                </a:cubicBezTo>
                <a:lnTo>
                  <a:pt x="91" y="332"/>
                </a:lnTo>
                <a:cubicBezTo>
                  <a:pt x="91" y="332"/>
                  <a:pt x="91" y="332"/>
                  <a:pt x="98" y="332"/>
                </a:cubicBezTo>
                <a:cubicBezTo>
                  <a:pt x="98" y="325"/>
                  <a:pt x="106" y="325"/>
                  <a:pt x="113" y="325"/>
                </a:cubicBezTo>
                <a:lnTo>
                  <a:pt x="113" y="325"/>
                </a:lnTo>
                <a:lnTo>
                  <a:pt x="113" y="325"/>
                </a:lnTo>
                <a:cubicBezTo>
                  <a:pt x="113" y="466"/>
                  <a:pt x="113" y="466"/>
                  <a:pt x="113" y="466"/>
                </a:cubicBezTo>
                <a:cubicBezTo>
                  <a:pt x="487" y="466"/>
                  <a:pt x="487" y="466"/>
                  <a:pt x="487" y="466"/>
                </a:cubicBezTo>
                <a:cubicBezTo>
                  <a:pt x="487" y="325"/>
                  <a:pt x="487" y="325"/>
                  <a:pt x="487" y="325"/>
                </a:cubicBezTo>
                <a:lnTo>
                  <a:pt x="487" y="325"/>
                </a:lnTo>
                <a:lnTo>
                  <a:pt x="487" y="325"/>
                </a:lnTo>
                <a:cubicBezTo>
                  <a:pt x="494" y="325"/>
                  <a:pt x="494" y="325"/>
                  <a:pt x="501" y="332"/>
                </a:cubicBezTo>
                <a:cubicBezTo>
                  <a:pt x="501" y="332"/>
                  <a:pt x="501" y="332"/>
                  <a:pt x="508" y="332"/>
                </a:cubicBezTo>
                <a:lnTo>
                  <a:pt x="508" y="332"/>
                </a:lnTo>
                <a:lnTo>
                  <a:pt x="515" y="332"/>
                </a:ln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rgbClr val="FFFFF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617">
              <a:defRPr/>
            </a:pPr>
            <a:endParaRPr lang="en-US" sz="3200">
              <a:solidFill>
                <a:srgbClr val="445469"/>
              </a:solidFill>
            </a:endParaRPr>
          </a:p>
        </p:txBody>
      </p:sp>
      <p:sp>
        <p:nvSpPr>
          <p:cNvPr id="55" name="TextBox 54"/>
          <p:cNvSpPr txBox="1"/>
          <p:nvPr/>
        </p:nvSpPr>
        <p:spPr>
          <a:xfrm>
            <a:off x="1733928" y="2809794"/>
            <a:ext cx="5907459" cy="1817411"/>
          </a:xfrm>
          <a:prstGeom prst="rect">
            <a:avLst/>
          </a:prstGeom>
          <a:noFill/>
        </p:spPr>
        <p:txBody>
          <a:bodyPr wrap="square" lIns="219444" tIns="109723" rIns="219444" bIns="109723" rtlCol="0">
            <a:spAutoFit/>
          </a:bodyPr>
          <a:lstStyle/>
          <a:p>
            <a:pPr defTabSz="1828617">
              <a:lnSpc>
                <a:spcPct val="110000"/>
              </a:lnSpc>
            </a:pPr>
            <a:r>
              <a:rPr lang="en-US" sz="2400" b="1" dirty="0">
                <a:solidFill>
                  <a:srgbClr val="445469"/>
                </a:solidFill>
                <a:cs typeface="Lato Regular"/>
              </a:rPr>
              <a:t>Creativity is the key </a:t>
            </a:r>
            <a:r>
              <a:rPr lang="en-US" sz="2400" dirty="0">
                <a:solidFill>
                  <a:srgbClr val="445469"/>
                </a:solidFill>
                <a:cs typeface="Lato Light"/>
              </a:rPr>
              <a:t>to success in the future and primary education where teachers can bring great creativity in children at that level.</a:t>
            </a:r>
          </a:p>
        </p:txBody>
      </p:sp>
      <p:sp>
        <p:nvSpPr>
          <p:cNvPr id="57" name="TextBox 56"/>
          <p:cNvSpPr txBox="1"/>
          <p:nvPr/>
        </p:nvSpPr>
        <p:spPr>
          <a:xfrm>
            <a:off x="16750554" y="2809794"/>
            <a:ext cx="5907459" cy="1817411"/>
          </a:xfrm>
          <a:prstGeom prst="rect">
            <a:avLst/>
          </a:prstGeom>
          <a:noFill/>
        </p:spPr>
        <p:txBody>
          <a:bodyPr wrap="square" lIns="219444" tIns="109723" rIns="219444" bIns="109723" rtlCol="0">
            <a:spAutoFit/>
          </a:bodyPr>
          <a:lstStyle/>
          <a:p>
            <a:pPr algn="r" defTabSz="1828617">
              <a:lnSpc>
                <a:spcPct val="110000"/>
              </a:lnSpc>
            </a:pPr>
            <a:r>
              <a:rPr lang="en-US" sz="2400" b="1" dirty="0">
                <a:solidFill>
                  <a:srgbClr val="445469"/>
                </a:solidFill>
                <a:cs typeface="Lato Regular"/>
              </a:rPr>
              <a:t>Creativity is the key </a:t>
            </a:r>
            <a:r>
              <a:rPr lang="en-US" sz="2400" dirty="0">
                <a:solidFill>
                  <a:srgbClr val="445469"/>
                </a:solidFill>
                <a:cs typeface="Lato Light"/>
              </a:rPr>
              <a:t>to success in the future </a:t>
            </a:r>
            <a:r>
              <a:rPr lang="en-US" sz="2400" dirty="0">
                <a:cs typeface="Lato Light"/>
              </a:rPr>
              <a:t>and</a:t>
            </a:r>
            <a:r>
              <a:rPr lang="en-US" sz="2400" dirty="0">
                <a:solidFill>
                  <a:srgbClr val="445469"/>
                </a:solidFill>
                <a:cs typeface="Lato Light"/>
              </a:rPr>
              <a:t> primary education where teachers can bring great creativity in children at that level.</a:t>
            </a:r>
          </a:p>
        </p:txBody>
      </p:sp>
      <p:sp>
        <p:nvSpPr>
          <p:cNvPr id="2" name="Title 1">
            <a:extLst>
              <a:ext uri="{FF2B5EF4-FFF2-40B4-BE49-F238E27FC236}">
                <a16:creationId xmlns:a16="http://schemas.microsoft.com/office/drawing/2014/main" id="{017C679B-DCB9-4162-943B-7B49644BD2A1}"/>
              </a:ext>
            </a:extLst>
          </p:cNvPr>
          <p:cNvSpPr>
            <a:spLocks noGrp="1"/>
          </p:cNvSpPr>
          <p:nvPr>
            <p:ph type="title"/>
          </p:nvPr>
        </p:nvSpPr>
        <p:spPr/>
        <p:txBody>
          <a:bodyPr>
            <a:normAutofit/>
          </a:bodyPr>
          <a:lstStyle/>
          <a:p>
            <a:r>
              <a:rPr lang="en-US" sz="6600" dirty="0">
                <a:cs typeface="Lato Regular" charset="0"/>
              </a:rPr>
              <a:t>PROCESS CHART</a:t>
            </a:r>
            <a:endParaRPr lang="en-US" sz="6000" dirty="0"/>
          </a:p>
        </p:txBody>
      </p:sp>
    </p:spTree>
    <p:extLst>
      <p:ext uri="{BB962C8B-B14F-4D97-AF65-F5344CB8AC3E}">
        <p14:creationId xmlns:p14="http://schemas.microsoft.com/office/powerpoint/2010/main" val="1530270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Straight Connector 17"/>
          <p:cNvCxnSpPr/>
          <p:nvPr/>
        </p:nvCxnSpPr>
        <p:spPr>
          <a:xfrm>
            <a:off x="2381609" y="11421580"/>
            <a:ext cx="5597849" cy="0"/>
          </a:xfrm>
          <a:prstGeom prst="line">
            <a:avLst/>
          </a:prstGeom>
          <a:ln>
            <a:solidFill>
              <a:schemeClr val="tx1">
                <a:lumMod val="90000"/>
                <a:lumOff val="10000"/>
              </a:schemeClr>
            </a:solidFill>
            <a:headEnd type="oval" w="lg" len="lg"/>
            <a:tailEnd type="oval" w="lg" len="lg"/>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297395" y="9592806"/>
            <a:ext cx="6922696" cy="0"/>
          </a:xfrm>
          <a:prstGeom prst="line">
            <a:avLst/>
          </a:prstGeom>
          <a:ln>
            <a:solidFill>
              <a:schemeClr val="tx1">
                <a:lumMod val="90000"/>
                <a:lumOff val="10000"/>
              </a:schemeClr>
            </a:solidFill>
            <a:headEnd type="oval" w="lg" len="lg"/>
            <a:tailEnd type="oval" w="lg" len="lg"/>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8610390" y="7764033"/>
            <a:ext cx="8459928" cy="0"/>
          </a:xfrm>
          <a:prstGeom prst="line">
            <a:avLst/>
          </a:prstGeom>
          <a:ln>
            <a:solidFill>
              <a:schemeClr val="tx1">
                <a:lumMod val="90000"/>
                <a:lumOff val="10000"/>
              </a:schemeClr>
            </a:solidFill>
            <a:headEnd type="oval" w="lg" len="lg"/>
            <a:tailEnd type="oval" w="lg" len="lg"/>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13465777" y="2133346"/>
            <a:ext cx="8557470" cy="0"/>
          </a:xfrm>
          <a:prstGeom prst="line">
            <a:avLst/>
          </a:prstGeom>
          <a:ln>
            <a:solidFill>
              <a:schemeClr val="tx1">
                <a:lumMod val="90000"/>
                <a:lumOff val="10000"/>
              </a:schemeClr>
            </a:solidFill>
            <a:headEnd type="oval" w="lg" len="lg"/>
            <a:tailEnd type="oval" w="lg" len="lg"/>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9918452" y="3904419"/>
            <a:ext cx="6987471" cy="0"/>
          </a:xfrm>
          <a:prstGeom prst="line">
            <a:avLst/>
          </a:prstGeom>
          <a:ln>
            <a:solidFill>
              <a:schemeClr val="tx1">
                <a:lumMod val="90000"/>
                <a:lumOff val="10000"/>
              </a:schemeClr>
            </a:solidFill>
            <a:headEnd type="oval" w="lg" len="lg"/>
            <a:tailEnd type="oval" w="lg" len="lg"/>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6654260" y="5733193"/>
            <a:ext cx="5860447" cy="0"/>
          </a:xfrm>
          <a:prstGeom prst="line">
            <a:avLst/>
          </a:prstGeom>
          <a:ln>
            <a:solidFill>
              <a:schemeClr val="tx1">
                <a:lumMod val="90000"/>
                <a:lumOff val="10000"/>
              </a:schemeClr>
            </a:solidFill>
            <a:headEnd type="oval" w="lg" len="lg"/>
            <a:tailEnd type="oval" w="lg" len="lg"/>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8610389" y="10615853"/>
            <a:ext cx="5687576" cy="1626255"/>
          </a:xfrm>
          <a:prstGeom prst="rect">
            <a:avLst/>
          </a:prstGeom>
        </p:spPr>
        <p:txBody>
          <a:bodyPr>
            <a:spAutoFit/>
          </a:bodyPr>
          <a:lstStyle/>
          <a:p>
            <a:pPr defTabSz="457200">
              <a:lnSpc>
                <a:spcPct val="89000"/>
              </a:lnSpc>
            </a:pPr>
            <a:r>
              <a:rPr lang="en-US">
                <a:solidFill>
                  <a:srgbClr val="272E3A"/>
                </a:solidFill>
                <a:latin typeface="Open Sans Light"/>
              </a:rPr>
              <a:t>Option</a:t>
            </a:r>
            <a:endParaRPr lang="en-US" sz="3200">
              <a:solidFill>
                <a:srgbClr val="272E3A"/>
              </a:solidFill>
              <a:latin typeface="Open Sans Light"/>
            </a:endParaRPr>
          </a:p>
          <a:p>
            <a:pPr defTabSz="457200">
              <a:lnSpc>
                <a:spcPct val="89000"/>
              </a:lnSpc>
            </a:pPr>
            <a:r>
              <a:rPr lang="en-US" sz="3200">
                <a:solidFill>
                  <a:srgbClr val="272E3A"/>
                </a:solidFill>
                <a:latin typeface="Open Sans Light"/>
              </a:rPr>
              <a:t>Lorem ipsum dolor sit amet, consectetur adipiscing elit</a:t>
            </a:r>
          </a:p>
        </p:txBody>
      </p:sp>
      <p:sp>
        <p:nvSpPr>
          <p:cNvPr id="33" name="Rectangle 32"/>
          <p:cNvSpPr/>
          <p:nvPr/>
        </p:nvSpPr>
        <p:spPr>
          <a:xfrm>
            <a:off x="12840353" y="8733484"/>
            <a:ext cx="5687576" cy="1626255"/>
          </a:xfrm>
          <a:prstGeom prst="rect">
            <a:avLst/>
          </a:prstGeom>
        </p:spPr>
        <p:txBody>
          <a:bodyPr>
            <a:spAutoFit/>
          </a:bodyPr>
          <a:lstStyle/>
          <a:p>
            <a:pPr defTabSz="457200">
              <a:lnSpc>
                <a:spcPct val="89000"/>
              </a:lnSpc>
            </a:pPr>
            <a:r>
              <a:rPr lang="en-US">
                <a:solidFill>
                  <a:srgbClr val="272E3A"/>
                </a:solidFill>
                <a:latin typeface="Open Sans Light"/>
              </a:rPr>
              <a:t>Option</a:t>
            </a:r>
            <a:endParaRPr lang="en-US" sz="3200">
              <a:solidFill>
                <a:srgbClr val="272E3A"/>
              </a:solidFill>
              <a:latin typeface="Open Sans Light"/>
            </a:endParaRPr>
          </a:p>
          <a:p>
            <a:pPr defTabSz="457200">
              <a:lnSpc>
                <a:spcPct val="89000"/>
              </a:lnSpc>
            </a:pPr>
            <a:r>
              <a:rPr lang="en-US" sz="3200">
                <a:solidFill>
                  <a:srgbClr val="272E3A"/>
                </a:solidFill>
                <a:latin typeface="Open Sans Light"/>
              </a:rPr>
              <a:t>Lorem ipsum dolor sit amet, consectetur adipiscing elit</a:t>
            </a:r>
          </a:p>
        </p:txBody>
      </p:sp>
      <p:sp>
        <p:nvSpPr>
          <p:cNvPr id="34" name="Rectangle 33"/>
          <p:cNvSpPr/>
          <p:nvPr/>
        </p:nvSpPr>
        <p:spPr>
          <a:xfrm>
            <a:off x="17744511" y="6897348"/>
            <a:ext cx="5687576" cy="1626255"/>
          </a:xfrm>
          <a:prstGeom prst="rect">
            <a:avLst/>
          </a:prstGeom>
        </p:spPr>
        <p:txBody>
          <a:bodyPr>
            <a:spAutoFit/>
          </a:bodyPr>
          <a:lstStyle/>
          <a:p>
            <a:pPr defTabSz="457200">
              <a:lnSpc>
                <a:spcPct val="89000"/>
              </a:lnSpc>
            </a:pPr>
            <a:r>
              <a:rPr lang="en-US">
                <a:solidFill>
                  <a:srgbClr val="272E3A"/>
                </a:solidFill>
                <a:latin typeface="Open Sans Light"/>
              </a:rPr>
              <a:t>Option</a:t>
            </a:r>
            <a:endParaRPr lang="en-US" sz="3200">
              <a:solidFill>
                <a:srgbClr val="272E3A"/>
              </a:solidFill>
              <a:latin typeface="Open Sans Light"/>
            </a:endParaRPr>
          </a:p>
          <a:p>
            <a:pPr defTabSz="457200">
              <a:lnSpc>
                <a:spcPct val="89000"/>
              </a:lnSpc>
            </a:pPr>
            <a:r>
              <a:rPr lang="en-US" sz="3200">
                <a:solidFill>
                  <a:srgbClr val="272E3A"/>
                </a:solidFill>
                <a:latin typeface="Open Sans Light"/>
              </a:rPr>
              <a:t>Lorem ipsum dolor sit amet, consectetur adipiscing elit</a:t>
            </a:r>
          </a:p>
        </p:txBody>
      </p:sp>
      <p:sp>
        <p:nvSpPr>
          <p:cNvPr id="35" name="Rectangle 34"/>
          <p:cNvSpPr/>
          <p:nvPr/>
        </p:nvSpPr>
        <p:spPr>
          <a:xfrm>
            <a:off x="418664" y="4873869"/>
            <a:ext cx="5687576" cy="1626255"/>
          </a:xfrm>
          <a:prstGeom prst="rect">
            <a:avLst/>
          </a:prstGeom>
        </p:spPr>
        <p:txBody>
          <a:bodyPr>
            <a:spAutoFit/>
          </a:bodyPr>
          <a:lstStyle/>
          <a:p>
            <a:pPr algn="r" defTabSz="457200">
              <a:lnSpc>
                <a:spcPct val="89000"/>
              </a:lnSpc>
            </a:pPr>
            <a:r>
              <a:rPr lang="en-US">
                <a:solidFill>
                  <a:srgbClr val="272E3A"/>
                </a:solidFill>
                <a:latin typeface="Open Sans Light"/>
              </a:rPr>
              <a:t>Option</a:t>
            </a:r>
            <a:endParaRPr lang="en-US" sz="3200">
              <a:solidFill>
                <a:srgbClr val="272E3A"/>
              </a:solidFill>
              <a:latin typeface="Open Sans Light"/>
            </a:endParaRPr>
          </a:p>
          <a:p>
            <a:pPr algn="r" defTabSz="457200">
              <a:lnSpc>
                <a:spcPct val="89000"/>
              </a:lnSpc>
            </a:pPr>
            <a:r>
              <a:rPr lang="en-US" sz="3200">
                <a:solidFill>
                  <a:srgbClr val="272E3A"/>
                </a:solidFill>
                <a:latin typeface="Open Sans Light"/>
              </a:rPr>
              <a:t>Lorem ipsum dolor sit amet, consectetur adipiscing elit</a:t>
            </a:r>
          </a:p>
        </p:txBody>
      </p:sp>
      <p:sp>
        <p:nvSpPr>
          <p:cNvPr id="37" name="Rectangle 36"/>
          <p:cNvSpPr/>
          <p:nvPr/>
        </p:nvSpPr>
        <p:spPr>
          <a:xfrm>
            <a:off x="3702724" y="3021470"/>
            <a:ext cx="5687576" cy="1626255"/>
          </a:xfrm>
          <a:prstGeom prst="rect">
            <a:avLst/>
          </a:prstGeom>
        </p:spPr>
        <p:txBody>
          <a:bodyPr>
            <a:spAutoFit/>
          </a:bodyPr>
          <a:lstStyle/>
          <a:p>
            <a:pPr algn="r" defTabSz="457200">
              <a:lnSpc>
                <a:spcPct val="89000"/>
              </a:lnSpc>
            </a:pPr>
            <a:r>
              <a:rPr lang="en-US" dirty="0">
                <a:solidFill>
                  <a:srgbClr val="272E3A"/>
                </a:solidFill>
                <a:latin typeface="Open Sans Light"/>
              </a:rPr>
              <a:t>Option</a:t>
            </a:r>
            <a:endParaRPr lang="en-US" sz="3200" dirty="0">
              <a:solidFill>
                <a:srgbClr val="272E3A"/>
              </a:solidFill>
              <a:latin typeface="Open Sans Light"/>
            </a:endParaRPr>
          </a:p>
          <a:p>
            <a:pPr algn="r" defTabSz="457200">
              <a:lnSpc>
                <a:spcPct val="89000"/>
              </a:lnSpc>
            </a:pPr>
            <a:r>
              <a:rPr lang="en-US" sz="3200" dirty="0">
                <a:solidFill>
                  <a:srgbClr val="272E3A"/>
                </a:solidFill>
                <a:latin typeface="Open Sans Light"/>
              </a:rPr>
              <a:t>Lorem ipsum dolor sit </a:t>
            </a:r>
            <a:r>
              <a:rPr lang="en-US" sz="3200" dirty="0" err="1">
                <a:solidFill>
                  <a:srgbClr val="272E3A"/>
                </a:solidFill>
                <a:latin typeface="Open Sans Light"/>
              </a:rPr>
              <a:t>amet</a:t>
            </a:r>
            <a:r>
              <a:rPr lang="en-US" sz="3200" dirty="0">
                <a:solidFill>
                  <a:srgbClr val="272E3A"/>
                </a:solidFill>
                <a:latin typeface="Open Sans Light"/>
              </a:rPr>
              <a:t>, </a:t>
            </a:r>
            <a:r>
              <a:rPr lang="en-US" sz="3200" dirty="0" err="1">
                <a:solidFill>
                  <a:srgbClr val="272E3A"/>
                </a:solidFill>
                <a:latin typeface="Open Sans Light"/>
              </a:rPr>
              <a:t>consectetur</a:t>
            </a:r>
            <a:r>
              <a:rPr lang="en-US" sz="3200" dirty="0">
                <a:solidFill>
                  <a:srgbClr val="272E3A"/>
                </a:solidFill>
                <a:latin typeface="Open Sans Light"/>
              </a:rPr>
              <a:t> </a:t>
            </a:r>
            <a:r>
              <a:rPr lang="en-US" sz="3200" dirty="0" err="1">
                <a:solidFill>
                  <a:srgbClr val="272E3A"/>
                </a:solidFill>
                <a:latin typeface="Open Sans Light"/>
              </a:rPr>
              <a:t>adipiscing</a:t>
            </a:r>
            <a:r>
              <a:rPr lang="en-US" sz="3200" dirty="0">
                <a:solidFill>
                  <a:srgbClr val="272E3A"/>
                </a:solidFill>
                <a:latin typeface="Open Sans Light"/>
              </a:rPr>
              <a:t> </a:t>
            </a:r>
            <a:r>
              <a:rPr lang="en-US" sz="3200" dirty="0" err="1">
                <a:solidFill>
                  <a:srgbClr val="272E3A"/>
                </a:solidFill>
                <a:latin typeface="Open Sans Light"/>
              </a:rPr>
              <a:t>elit</a:t>
            </a:r>
            <a:endParaRPr lang="en-US" sz="3200" dirty="0">
              <a:solidFill>
                <a:srgbClr val="272E3A"/>
              </a:solidFill>
              <a:latin typeface="Open Sans Light"/>
            </a:endParaRPr>
          </a:p>
        </p:txBody>
      </p:sp>
      <p:sp>
        <p:nvSpPr>
          <p:cNvPr id="39" name="Rectangle 38"/>
          <p:cNvSpPr/>
          <p:nvPr/>
        </p:nvSpPr>
        <p:spPr>
          <a:xfrm>
            <a:off x="7152777" y="1271385"/>
            <a:ext cx="5687576" cy="1626255"/>
          </a:xfrm>
          <a:prstGeom prst="rect">
            <a:avLst/>
          </a:prstGeom>
        </p:spPr>
        <p:txBody>
          <a:bodyPr>
            <a:spAutoFit/>
          </a:bodyPr>
          <a:lstStyle/>
          <a:p>
            <a:pPr algn="r" defTabSz="457200">
              <a:lnSpc>
                <a:spcPct val="89000"/>
              </a:lnSpc>
            </a:pPr>
            <a:r>
              <a:rPr lang="en-US">
                <a:solidFill>
                  <a:srgbClr val="272E3A"/>
                </a:solidFill>
                <a:latin typeface="Open Sans Light"/>
              </a:rPr>
              <a:t>Option</a:t>
            </a:r>
            <a:endParaRPr lang="en-US" sz="3200">
              <a:solidFill>
                <a:srgbClr val="272E3A"/>
              </a:solidFill>
              <a:latin typeface="Open Sans Light"/>
            </a:endParaRPr>
          </a:p>
          <a:p>
            <a:pPr algn="r" defTabSz="457200">
              <a:lnSpc>
                <a:spcPct val="89000"/>
              </a:lnSpc>
            </a:pPr>
            <a:r>
              <a:rPr lang="en-US" sz="3200">
                <a:solidFill>
                  <a:srgbClr val="272E3A"/>
                </a:solidFill>
                <a:latin typeface="Open Sans Light"/>
              </a:rPr>
              <a:t>Lorem ipsum dolor sit amet, consectetur adipiscing elit</a:t>
            </a:r>
          </a:p>
        </p:txBody>
      </p:sp>
      <p:sp>
        <p:nvSpPr>
          <p:cNvPr id="2" name="Oval 1"/>
          <p:cNvSpPr/>
          <p:nvPr/>
        </p:nvSpPr>
        <p:spPr>
          <a:xfrm>
            <a:off x="1506692" y="10617940"/>
            <a:ext cx="1714475" cy="17144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457200"/>
            <a:r>
              <a:rPr lang="en-US" sz="8800">
                <a:solidFill>
                  <a:srgbClr val="FFFFFF"/>
                </a:solidFill>
                <a:latin typeface="dt-line-business-01" panose="02000509000000000000" pitchFamily="49" charset="0"/>
                <a:cs typeface="Arial" panose="020B0604020202020204" pitchFamily="34" charset="0"/>
              </a:rPr>
              <a:t>z</a:t>
            </a:r>
            <a:endParaRPr lang="en-US" sz="8800">
              <a:solidFill>
                <a:srgbClr val="FFFFFF"/>
              </a:solidFill>
              <a:latin typeface="Open Sans Light"/>
            </a:endParaRPr>
          </a:p>
        </p:txBody>
      </p:sp>
      <p:sp>
        <p:nvSpPr>
          <p:cNvPr id="10" name="Oval 9"/>
          <p:cNvSpPr/>
          <p:nvPr/>
        </p:nvSpPr>
        <p:spPr>
          <a:xfrm>
            <a:off x="4277471" y="8578668"/>
            <a:ext cx="2074516" cy="207451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8800">
                <a:solidFill>
                  <a:srgbClr val="FFFFFF"/>
                </a:solidFill>
                <a:latin typeface="dt-line-business-01" panose="02000509000000000000" pitchFamily="49" charset="0"/>
                <a:cs typeface="Arial" panose="020B0604020202020204" pitchFamily="34" charset="0"/>
              </a:rPr>
              <a:t>M</a:t>
            </a:r>
            <a:endParaRPr lang="en-US" sz="8800">
              <a:solidFill>
                <a:srgbClr val="FFFFFF"/>
              </a:solidFill>
              <a:latin typeface="Open Sans Light"/>
            </a:endParaRPr>
          </a:p>
        </p:txBody>
      </p:sp>
      <p:sp>
        <p:nvSpPr>
          <p:cNvPr id="11" name="Oval 10"/>
          <p:cNvSpPr/>
          <p:nvPr/>
        </p:nvSpPr>
        <p:spPr>
          <a:xfrm>
            <a:off x="7408289" y="6501590"/>
            <a:ext cx="2510163" cy="251016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2000">
                <a:solidFill>
                  <a:srgbClr val="FFFFFF"/>
                </a:solidFill>
                <a:latin typeface="dt-line-business-01" panose="02000509000000000000" pitchFamily="49" charset="0"/>
                <a:cs typeface="Arial" panose="020B0604020202020204" pitchFamily="34" charset="0"/>
              </a:rPr>
              <a:t>1</a:t>
            </a:r>
            <a:endParaRPr lang="en-US" sz="12000">
              <a:solidFill>
                <a:srgbClr val="FFFFFF"/>
              </a:solidFill>
              <a:latin typeface="Open Sans Light"/>
            </a:endParaRPr>
          </a:p>
        </p:txBody>
      </p:sp>
      <p:sp>
        <p:nvSpPr>
          <p:cNvPr id="12" name="Oval 11"/>
          <p:cNvSpPr/>
          <p:nvPr/>
        </p:nvSpPr>
        <p:spPr>
          <a:xfrm>
            <a:off x="10974756" y="4378772"/>
            <a:ext cx="3037298" cy="303729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2000">
                <a:solidFill>
                  <a:srgbClr val="FFFFFF"/>
                </a:solidFill>
                <a:latin typeface="dt-line-business-01" panose="02000509000000000000" pitchFamily="49" charset="0"/>
                <a:cs typeface="Arial" panose="020B0604020202020204" pitchFamily="34" charset="0"/>
              </a:rPr>
              <a:t>T</a:t>
            </a:r>
            <a:endParaRPr lang="en-US" sz="12000">
              <a:solidFill>
                <a:srgbClr val="FFFFFF"/>
              </a:solidFill>
              <a:latin typeface="Open Sans Light"/>
            </a:endParaRPr>
          </a:p>
        </p:txBody>
      </p:sp>
      <p:sp>
        <p:nvSpPr>
          <p:cNvPr id="13" name="Oval 12"/>
          <p:cNvSpPr/>
          <p:nvPr/>
        </p:nvSpPr>
        <p:spPr>
          <a:xfrm>
            <a:off x="15068355" y="2200599"/>
            <a:ext cx="3675131" cy="367513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6000">
                <a:solidFill>
                  <a:srgbClr val="FFFFFF"/>
                </a:solidFill>
                <a:latin typeface="dt-line-industry-01" panose="02000509000000000000" pitchFamily="49" charset="0"/>
                <a:cs typeface="Arial" panose="020B0604020202020204" pitchFamily="34" charset="0"/>
              </a:rPr>
              <a:t>a</a:t>
            </a:r>
            <a:endParaRPr lang="en-US" sz="16000">
              <a:solidFill>
                <a:srgbClr val="FFFFFF"/>
              </a:solidFill>
              <a:latin typeface="Open Sans Light"/>
            </a:endParaRPr>
          </a:p>
        </p:txBody>
      </p:sp>
      <p:sp>
        <p:nvSpPr>
          <p:cNvPr id="14" name="Oval 13"/>
          <p:cNvSpPr/>
          <p:nvPr/>
        </p:nvSpPr>
        <p:spPr>
          <a:xfrm>
            <a:off x="19799792" y="-44542"/>
            <a:ext cx="4446908" cy="444690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7600">
                <a:solidFill>
                  <a:srgbClr val="FFFFFF"/>
                </a:solidFill>
                <a:latin typeface="dt-line-industry-01" panose="02000509000000000000" pitchFamily="49" charset="0"/>
                <a:cs typeface="Arial" panose="020B0604020202020204" pitchFamily="34" charset="0"/>
              </a:rPr>
              <a:t>f</a:t>
            </a:r>
            <a:endParaRPr lang="en-US" sz="17600">
              <a:solidFill>
                <a:srgbClr val="FFFFFF"/>
              </a:solidFill>
              <a:latin typeface="Open Sans Light"/>
            </a:endParaRPr>
          </a:p>
        </p:txBody>
      </p:sp>
    </p:spTree>
    <p:custDataLst>
      <p:tags r:id="rId1"/>
    </p:custDataLst>
    <p:extLst>
      <p:ext uri="{BB962C8B-B14F-4D97-AF65-F5344CB8AC3E}">
        <p14:creationId xmlns:p14="http://schemas.microsoft.com/office/powerpoint/2010/main" val="5071429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6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60000">
                                          <p:cBhvr additive="base">
                                            <p:cTn id="7" dur="1500" fill="hold"/>
                                            <p:tgtEl>
                                              <p:spTgt spid="2"/>
                                            </p:tgtEl>
                                            <p:attrNameLst>
                                              <p:attrName>ppt_x</p:attrName>
                                            </p:attrNameLst>
                                          </p:cBhvr>
                                          <p:tavLst>
                                            <p:tav tm="0">
                                              <p:val>
                                                <p:strVal val="#ppt_x"/>
                                              </p:val>
                                            </p:tav>
                                            <p:tav tm="100000">
                                              <p:val>
                                                <p:strVal val="#ppt_x"/>
                                              </p:val>
                                            </p:tav>
                                          </p:tavLst>
                                        </p:anim>
                                        <p:anim calcmode="lin" valueType="num" p14:bounceEnd="60000">
                                          <p:cBhvr additive="base">
                                            <p:cTn id="8" dur="1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60000">
                                      <p:stCondLst>
                                        <p:cond delay="100"/>
                                      </p:stCondLst>
                                      <p:childTnLst>
                                        <p:set>
                                          <p:cBhvr>
                                            <p:cTn id="10" dur="1" fill="hold">
                                              <p:stCondLst>
                                                <p:cond delay="0"/>
                                              </p:stCondLst>
                                            </p:cTn>
                                            <p:tgtEl>
                                              <p:spTgt spid="10"/>
                                            </p:tgtEl>
                                            <p:attrNameLst>
                                              <p:attrName>style.visibility</p:attrName>
                                            </p:attrNameLst>
                                          </p:cBhvr>
                                          <p:to>
                                            <p:strVal val="visible"/>
                                          </p:to>
                                        </p:set>
                                        <p:anim calcmode="lin" valueType="num" p14:bounceEnd="60000">
                                          <p:cBhvr additive="base">
                                            <p:cTn id="11" dur="1500" fill="hold"/>
                                            <p:tgtEl>
                                              <p:spTgt spid="10"/>
                                            </p:tgtEl>
                                            <p:attrNameLst>
                                              <p:attrName>ppt_x</p:attrName>
                                            </p:attrNameLst>
                                          </p:cBhvr>
                                          <p:tavLst>
                                            <p:tav tm="0">
                                              <p:val>
                                                <p:strVal val="#ppt_x"/>
                                              </p:val>
                                            </p:tav>
                                            <p:tav tm="100000">
                                              <p:val>
                                                <p:strVal val="#ppt_x"/>
                                              </p:val>
                                            </p:tav>
                                          </p:tavLst>
                                        </p:anim>
                                        <p:anim calcmode="lin" valueType="num" p14:bounceEnd="60000">
                                          <p:cBhvr additive="base">
                                            <p:cTn id="12" dur="1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60000">
                                      <p:stCondLst>
                                        <p:cond delay="200"/>
                                      </p:stCondLst>
                                      <p:childTnLst>
                                        <p:set>
                                          <p:cBhvr>
                                            <p:cTn id="14" dur="1" fill="hold">
                                              <p:stCondLst>
                                                <p:cond delay="0"/>
                                              </p:stCondLst>
                                            </p:cTn>
                                            <p:tgtEl>
                                              <p:spTgt spid="11"/>
                                            </p:tgtEl>
                                            <p:attrNameLst>
                                              <p:attrName>style.visibility</p:attrName>
                                            </p:attrNameLst>
                                          </p:cBhvr>
                                          <p:to>
                                            <p:strVal val="visible"/>
                                          </p:to>
                                        </p:set>
                                        <p:anim calcmode="lin" valueType="num" p14:bounceEnd="60000">
                                          <p:cBhvr additive="base">
                                            <p:cTn id="15" dur="1500" fill="hold"/>
                                            <p:tgtEl>
                                              <p:spTgt spid="11"/>
                                            </p:tgtEl>
                                            <p:attrNameLst>
                                              <p:attrName>ppt_x</p:attrName>
                                            </p:attrNameLst>
                                          </p:cBhvr>
                                          <p:tavLst>
                                            <p:tav tm="0">
                                              <p:val>
                                                <p:strVal val="#ppt_x"/>
                                              </p:val>
                                            </p:tav>
                                            <p:tav tm="100000">
                                              <p:val>
                                                <p:strVal val="#ppt_x"/>
                                              </p:val>
                                            </p:tav>
                                          </p:tavLst>
                                        </p:anim>
                                        <p:anim calcmode="lin" valueType="num" p14:bounceEnd="60000">
                                          <p:cBhvr additive="base">
                                            <p:cTn id="16" dur="15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60000">
                                      <p:stCondLst>
                                        <p:cond delay="300"/>
                                      </p:stCondLst>
                                      <p:childTnLst>
                                        <p:set>
                                          <p:cBhvr>
                                            <p:cTn id="18" dur="1" fill="hold">
                                              <p:stCondLst>
                                                <p:cond delay="0"/>
                                              </p:stCondLst>
                                            </p:cTn>
                                            <p:tgtEl>
                                              <p:spTgt spid="12"/>
                                            </p:tgtEl>
                                            <p:attrNameLst>
                                              <p:attrName>style.visibility</p:attrName>
                                            </p:attrNameLst>
                                          </p:cBhvr>
                                          <p:to>
                                            <p:strVal val="visible"/>
                                          </p:to>
                                        </p:set>
                                        <p:anim calcmode="lin" valueType="num" p14:bounceEnd="60000">
                                          <p:cBhvr additive="base">
                                            <p:cTn id="19" dur="1500" fill="hold"/>
                                            <p:tgtEl>
                                              <p:spTgt spid="12"/>
                                            </p:tgtEl>
                                            <p:attrNameLst>
                                              <p:attrName>ppt_x</p:attrName>
                                            </p:attrNameLst>
                                          </p:cBhvr>
                                          <p:tavLst>
                                            <p:tav tm="0">
                                              <p:val>
                                                <p:strVal val="#ppt_x"/>
                                              </p:val>
                                            </p:tav>
                                            <p:tav tm="100000">
                                              <p:val>
                                                <p:strVal val="#ppt_x"/>
                                              </p:val>
                                            </p:tav>
                                          </p:tavLst>
                                        </p:anim>
                                        <p:anim calcmode="lin" valueType="num" p14:bounceEnd="60000">
                                          <p:cBhvr additive="base">
                                            <p:cTn id="20" dur="15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60000">
                                      <p:stCondLst>
                                        <p:cond delay="400"/>
                                      </p:stCondLst>
                                      <p:childTnLst>
                                        <p:set>
                                          <p:cBhvr>
                                            <p:cTn id="22" dur="1" fill="hold">
                                              <p:stCondLst>
                                                <p:cond delay="0"/>
                                              </p:stCondLst>
                                            </p:cTn>
                                            <p:tgtEl>
                                              <p:spTgt spid="13"/>
                                            </p:tgtEl>
                                            <p:attrNameLst>
                                              <p:attrName>style.visibility</p:attrName>
                                            </p:attrNameLst>
                                          </p:cBhvr>
                                          <p:to>
                                            <p:strVal val="visible"/>
                                          </p:to>
                                        </p:set>
                                        <p:anim calcmode="lin" valueType="num" p14:bounceEnd="60000">
                                          <p:cBhvr additive="base">
                                            <p:cTn id="23" dur="1500" fill="hold"/>
                                            <p:tgtEl>
                                              <p:spTgt spid="13"/>
                                            </p:tgtEl>
                                            <p:attrNameLst>
                                              <p:attrName>ppt_x</p:attrName>
                                            </p:attrNameLst>
                                          </p:cBhvr>
                                          <p:tavLst>
                                            <p:tav tm="0">
                                              <p:val>
                                                <p:strVal val="#ppt_x"/>
                                              </p:val>
                                            </p:tav>
                                            <p:tav tm="100000">
                                              <p:val>
                                                <p:strVal val="#ppt_x"/>
                                              </p:val>
                                            </p:tav>
                                          </p:tavLst>
                                        </p:anim>
                                        <p:anim calcmode="lin" valueType="num" p14:bounceEnd="60000">
                                          <p:cBhvr additive="base">
                                            <p:cTn id="24" dur="15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14:presetBounceEnd="60000">
                                      <p:stCondLst>
                                        <p:cond delay="500"/>
                                      </p:stCondLst>
                                      <p:childTnLst>
                                        <p:set>
                                          <p:cBhvr>
                                            <p:cTn id="26" dur="1" fill="hold">
                                              <p:stCondLst>
                                                <p:cond delay="0"/>
                                              </p:stCondLst>
                                            </p:cTn>
                                            <p:tgtEl>
                                              <p:spTgt spid="14"/>
                                            </p:tgtEl>
                                            <p:attrNameLst>
                                              <p:attrName>style.visibility</p:attrName>
                                            </p:attrNameLst>
                                          </p:cBhvr>
                                          <p:to>
                                            <p:strVal val="visible"/>
                                          </p:to>
                                        </p:set>
                                        <p:anim calcmode="lin" valueType="num" p14:bounceEnd="60000">
                                          <p:cBhvr additive="base">
                                            <p:cTn id="27" dur="1500" fill="hold"/>
                                            <p:tgtEl>
                                              <p:spTgt spid="14"/>
                                            </p:tgtEl>
                                            <p:attrNameLst>
                                              <p:attrName>ppt_x</p:attrName>
                                            </p:attrNameLst>
                                          </p:cBhvr>
                                          <p:tavLst>
                                            <p:tav tm="0">
                                              <p:val>
                                                <p:strVal val="#ppt_x"/>
                                              </p:val>
                                            </p:tav>
                                            <p:tav tm="100000">
                                              <p:val>
                                                <p:strVal val="#ppt_x"/>
                                              </p:val>
                                            </p:tav>
                                          </p:tavLst>
                                        </p:anim>
                                        <p:anim calcmode="lin" valueType="num" p14:bounceEnd="60000">
                                          <p:cBhvr additive="base">
                                            <p:cTn id="28" dur="1500" fill="hold"/>
                                            <p:tgtEl>
                                              <p:spTgt spid="14"/>
                                            </p:tgtEl>
                                            <p:attrNameLst>
                                              <p:attrName>ppt_y</p:attrName>
                                            </p:attrNameLst>
                                          </p:cBhvr>
                                          <p:tavLst>
                                            <p:tav tm="0">
                                              <p:val>
                                                <p:strVal val="1+#ppt_h/2"/>
                                              </p:val>
                                            </p:tav>
                                            <p:tav tm="100000">
                                              <p:val>
                                                <p:strVal val="#ppt_y"/>
                                              </p:val>
                                            </p:tav>
                                          </p:tavLst>
                                        </p:anim>
                                      </p:childTnLst>
                                    </p:cTn>
                                  </p:par>
                                  <p:par>
                                    <p:cTn id="29" presetID="22" presetClass="entr" presetSubtype="8" fill="hold" nodeType="withEffect">
                                      <p:stCondLst>
                                        <p:cond delay="900"/>
                                      </p:stCondLst>
                                      <p:childTnLst>
                                        <p:set>
                                          <p:cBhvr>
                                            <p:cTn id="30" dur="1" fill="hold">
                                              <p:stCondLst>
                                                <p:cond delay="0"/>
                                              </p:stCondLst>
                                            </p:cTn>
                                            <p:tgtEl>
                                              <p:spTgt spid="18"/>
                                            </p:tgtEl>
                                            <p:attrNameLst>
                                              <p:attrName>style.visibility</p:attrName>
                                            </p:attrNameLst>
                                          </p:cBhvr>
                                          <p:to>
                                            <p:strVal val="visible"/>
                                          </p:to>
                                        </p:set>
                                        <p:animEffect transition="in" filter="wipe(left)">
                                          <p:cBhvr>
                                            <p:cTn id="31" dur="500"/>
                                            <p:tgtEl>
                                              <p:spTgt spid="18"/>
                                            </p:tgtEl>
                                          </p:cBhvr>
                                        </p:animEffect>
                                      </p:childTnLst>
                                    </p:cTn>
                                  </p:par>
                                  <p:par>
                                    <p:cTn id="32" presetID="22" presetClass="entr" presetSubtype="8" fill="hold" nodeType="withEffect">
                                      <p:stCondLst>
                                        <p:cond delay="1000"/>
                                      </p:stCondLst>
                                      <p:childTnLst>
                                        <p:set>
                                          <p:cBhvr>
                                            <p:cTn id="33" dur="1" fill="hold">
                                              <p:stCondLst>
                                                <p:cond delay="0"/>
                                              </p:stCondLst>
                                            </p:cTn>
                                            <p:tgtEl>
                                              <p:spTgt spid="20"/>
                                            </p:tgtEl>
                                            <p:attrNameLst>
                                              <p:attrName>style.visibility</p:attrName>
                                            </p:attrNameLst>
                                          </p:cBhvr>
                                          <p:to>
                                            <p:strVal val="visible"/>
                                          </p:to>
                                        </p:set>
                                        <p:animEffect transition="in" filter="wipe(left)">
                                          <p:cBhvr>
                                            <p:cTn id="34" dur="500"/>
                                            <p:tgtEl>
                                              <p:spTgt spid="20"/>
                                            </p:tgtEl>
                                          </p:cBhvr>
                                        </p:animEffect>
                                      </p:childTnLst>
                                    </p:cTn>
                                  </p:par>
                                  <p:par>
                                    <p:cTn id="35" presetID="22" presetClass="entr" presetSubtype="8" fill="hold" nodeType="withEffect">
                                      <p:stCondLst>
                                        <p:cond delay="1100"/>
                                      </p:stCondLst>
                                      <p:childTnLst>
                                        <p:set>
                                          <p:cBhvr>
                                            <p:cTn id="36" dur="1" fill="hold">
                                              <p:stCondLst>
                                                <p:cond delay="0"/>
                                              </p:stCondLst>
                                            </p:cTn>
                                            <p:tgtEl>
                                              <p:spTgt spid="22"/>
                                            </p:tgtEl>
                                            <p:attrNameLst>
                                              <p:attrName>style.visibility</p:attrName>
                                            </p:attrNameLst>
                                          </p:cBhvr>
                                          <p:to>
                                            <p:strVal val="visible"/>
                                          </p:to>
                                        </p:set>
                                        <p:animEffect transition="in" filter="wipe(left)">
                                          <p:cBhvr>
                                            <p:cTn id="37" dur="500"/>
                                            <p:tgtEl>
                                              <p:spTgt spid="22"/>
                                            </p:tgtEl>
                                          </p:cBhvr>
                                        </p:animEffect>
                                      </p:childTnLst>
                                    </p:cTn>
                                  </p:par>
                                  <p:par>
                                    <p:cTn id="38" presetID="22" presetClass="entr" presetSubtype="2" fill="hold" nodeType="withEffect">
                                      <p:stCondLst>
                                        <p:cond delay="1200"/>
                                      </p:stCondLst>
                                      <p:childTnLst>
                                        <p:set>
                                          <p:cBhvr>
                                            <p:cTn id="39" dur="1" fill="hold">
                                              <p:stCondLst>
                                                <p:cond delay="0"/>
                                              </p:stCondLst>
                                            </p:cTn>
                                            <p:tgtEl>
                                              <p:spTgt spid="28"/>
                                            </p:tgtEl>
                                            <p:attrNameLst>
                                              <p:attrName>style.visibility</p:attrName>
                                            </p:attrNameLst>
                                          </p:cBhvr>
                                          <p:to>
                                            <p:strVal val="visible"/>
                                          </p:to>
                                        </p:set>
                                        <p:animEffect transition="in" filter="wipe(right)">
                                          <p:cBhvr>
                                            <p:cTn id="40" dur="500"/>
                                            <p:tgtEl>
                                              <p:spTgt spid="28"/>
                                            </p:tgtEl>
                                          </p:cBhvr>
                                        </p:animEffect>
                                      </p:childTnLst>
                                    </p:cTn>
                                  </p:par>
                                  <p:par>
                                    <p:cTn id="41" presetID="22" presetClass="entr" presetSubtype="2" fill="hold" nodeType="withEffect">
                                      <p:stCondLst>
                                        <p:cond delay="1300"/>
                                      </p:stCondLst>
                                      <p:childTnLst>
                                        <p:set>
                                          <p:cBhvr>
                                            <p:cTn id="42" dur="1" fill="hold">
                                              <p:stCondLst>
                                                <p:cond delay="0"/>
                                              </p:stCondLst>
                                            </p:cTn>
                                            <p:tgtEl>
                                              <p:spTgt spid="27"/>
                                            </p:tgtEl>
                                            <p:attrNameLst>
                                              <p:attrName>style.visibility</p:attrName>
                                            </p:attrNameLst>
                                          </p:cBhvr>
                                          <p:to>
                                            <p:strVal val="visible"/>
                                          </p:to>
                                        </p:set>
                                        <p:animEffect transition="in" filter="wipe(right)">
                                          <p:cBhvr>
                                            <p:cTn id="43" dur="500"/>
                                            <p:tgtEl>
                                              <p:spTgt spid="27"/>
                                            </p:tgtEl>
                                          </p:cBhvr>
                                        </p:animEffect>
                                      </p:childTnLst>
                                    </p:cTn>
                                  </p:par>
                                  <p:par>
                                    <p:cTn id="44" presetID="22" presetClass="entr" presetSubtype="2" fill="hold" nodeType="withEffect">
                                      <p:stCondLst>
                                        <p:cond delay="1400"/>
                                      </p:stCondLst>
                                      <p:childTnLst>
                                        <p:set>
                                          <p:cBhvr>
                                            <p:cTn id="45" dur="1" fill="hold">
                                              <p:stCondLst>
                                                <p:cond delay="0"/>
                                              </p:stCondLst>
                                            </p:cTn>
                                            <p:tgtEl>
                                              <p:spTgt spid="26"/>
                                            </p:tgtEl>
                                            <p:attrNameLst>
                                              <p:attrName>style.visibility</p:attrName>
                                            </p:attrNameLst>
                                          </p:cBhvr>
                                          <p:to>
                                            <p:strVal val="visible"/>
                                          </p:to>
                                        </p:set>
                                        <p:animEffect transition="in" filter="wipe(right)">
                                          <p:cBhvr>
                                            <p:cTn id="46" dur="500"/>
                                            <p:tgtEl>
                                              <p:spTgt spid="26"/>
                                            </p:tgtEl>
                                          </p:cBhvr>
                                        </p:animEffect>
                                      </p:childTnLst>
                                    </p:cTn>
                                  </p:par>
                                  <p:par>
                                    <p:cTn id="47" presetID="10" presetClass="entr" presetSubtype="0" fill="hold" grpId="0" nodeType="withEffect">
                                      <p:stCondLst>
                                        <p:cond delay="1400"/>
                                      </p:stCondLst>
                                      <p:childTnLst>
                                        <p:set>
                                          <p:cBhvr>
                                            <p:cTn id="48" dur="1" fill="hold">
                                              <p:stCondLst>
                                                <p:cond delay="0"/>
                                              </p:stCondLst>
                                            </p:cTn>
                                            <p:tgtEl>
                                              <p:spTgt spid="32"/>
                                            </p:tgtEl>
                                            <p:attrNameLst>
                                              <p:attrName>style.visibility</p:attrName>
                                            </p:attrNameLst>
                                          </p:cBhvr>
                                          <p:to>
                                            <p:strVal val="visible"/>
                                          </p:to>
                                        </p:set>
                                        <p:animEffect transition="in" filter="fade">
                                          <p:cBhvr>
                                            <p:cTn id="49" dur="500"/>
                                            <p:tgtEl>
                                              <p:spTgt spid="32"/>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33"/>
                                            </p:tgtEl>
                                            <p:attrNameLst>
                                              <p:attrName>style.visibility</p:attrName>
                                            </p:attrNameLst>
                                          </p:cBhvr>
                                          <p:to>
                                            <p:strVal val="visible"/>
                                          </p:to>
                                        </p:set>
                                        <p:animEffect transition="in" filter="fade">
                                          <p:cBhvr>
                                            <p:cTn id="52" dur="500"/>
                                            <p:tgtEl>
                                              <p:spTgt spid="33"/>
                                            </p:tgtEl>
                                          </p:cBhvr>
                                        </p:animEffect>
                                      </p:childTnLst>
                                    </p:cTn>
                                  </p:par>
                                  <p:par>
                                    <p:cTn id="53" presetID="10" presetClass="entr" presetSubtype="0" fill="hold" grpId="0" nodeType="withEffect">
                                      <p:stCondLst>
                                        <p:cond delay="1600"/>
                                      </p:stCondLst>
                                      <p:childTnLst>
                                        <p:set>
                                          <p:cBhvr>
                                            <p:cTn id="54" dur="1" fill="hold">
                                              <p:stCondLst>
                                                <p:cond delay="0"/>
                                              </p:stCondLst>
                                            </p:cTn>
                                            <p:tgtEl>
                                              <p:spTgt spid="34"/>
                                            </p:tgtEl>
                                            <p:attrNameLst>
                                              <p:attrName>style.visibility</p:attrName>
                                            </p:attrNameLst>
                                          </p:cBhvr>
                                          <p:to>
                                            <p:strVal val="visible"/>
                                          </p:to>
                                        </p:set>
                                        <p:animEffect transition="in" filter="fade">
                                          <p:cBhvr>
                                            <p:cTn id="55" dur="500"/>
                                            <p:tgtEl>
                                              <p:spTgt spid="34"/>
                                            </p:tgtEl>
                                          </p:cBhvr>
                                        </p:animEffect>
                                      </p:childTnLst>
                                    </p:cTn>
                                  </p:par>
                                  <p:par>
                                    <p:cTn id="56" presetID="10" presetClass="entr" presetSubtype="0" fill="hold" grpId="0" nodeType="withEffect">
                                      <p:stCondLst>
                                        <p:cond delay="1700"/>
                                      </p:stCondLst>
                                      <p:childTnLst>
                                        <p:set>
                                          <p:cBhvr>
                                            <p:cTn id="57" dur="1" fill="hold">
                                              <p:stCondLst>
                                                <p:cond delay="0"/>
                                              </p:stCondLst>
                                            </p:cTn>
                                            <p:tgtEl>
                                              <p:spTgt spid="35"/>
                                            </p:tgtEl>
                                            <p:attrNameLst>
                                              <p:attrName>style.visibility</p:attrName>
                                            </p:attrNameLst>
                                          </p:cBhvr>
                                          <p:to>
                                            <p:strVal val="visible"/>
                                          </p:to>
                                        </p:set>
                                        <p:animEffect transition="in" filter="fade">
                                          <p:cBhvr>
                                            <p:cTn id="58" dur="500"/>
                                            <p:tgtEl>
                                              <p:spTgt spid="35"/>
                                            </p:tgtEl>
                                          </p:cBhvr>
                                        </p:animEffect>
                                      </p:childTnLst>
                                    </p:cTn>
                                  </p:par>
                                  <p:par>
                                    <p:cTn id="59" presetID="10" presetClass="entr" presetSubtype="0" fill="hold" grpId="0" nodeType="withEffect">
                                      <p:stCondLst>
                                        <p:cond delay="1800"/>
                                      </p:stCondLst>
                                      <p:childTnLst>
                                        <p:set>
                                          <p:cBhvr>
                                            <p:cTn id="60" dur="1" fill="hold">
                                              <p:stCondLst>
                                                <p:cond delay="0"/>
                                              </p:stCondLst>
                                            </p:cTn>
                                            <p:tgtEl>
                                              <p:spTgt spid="37"/>
                                            </p:tgtEl>
                                            <p:attrNameLst>
                                              <p:attrName>style.visibility</p:attrName>
                                            </p:attrNameLst>
                                          </p:cBhvr>
                                          <p:to>
                                            <p:strVal val="visible"/>
                                          </p:to>
                                        </p:set>
                                        <p:animEffect transition="in" filter="fade">
                                          <p:cBhvr>
                                            <p:cTn id="61" dur="500"/>
                                            <p:tgtEl>
                                              <p:spTgt spid="37"/>
                                            </p:tgtEl>
                                          </p:cBhvr>
                                        </p:animEffect>
                                      </p:childTnLst>
                                    </p:cTn>
                                  </p:par>
                                  <p:par>
                                    <p:cTn id="62" presetID="10" presetClass="entr" presetSubtype="0" fill="hold" grpId="0" nodeType="withEffect">
                                      <p:stCondLst>
                                        <p:cond delay="1900"/>
                                      </p:stCondLst>
                                      <p:childTnLst>
                                        <p:set>
                                          <p:cBhvr>
                                            <p:cTn id="63" dur="1" fill="hold">
                                              <p:stCondLst>
                                                <p:cond delay="0"/>
                                              </p:stCondLst>
                                            </p:cTn>
                                            <p:tgtEl>
                                              <p:spTgt spid="39"/>
                                            </p:tgtEl>
                                            <p:attrNameLst>
                                              <p:attrName>style.visibility</p:attrName>
                                            </p:attrNameLst>
                                          </p:cBhvr>
                                          <p:to>
                                            <p:strVal val="visible"/>
                                          </p:to>
                                        </p:set>
                                        <p:animEffect transition="in" filter="fade">
                                          <p:cBhvr>
                                            <p:cTn id="6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5" grpId="0"/>
          <p:bldP spid="37" grpId="0"/>
          <p:bldP spid="39" grpId="0"/>
          <p:bldP spid="2" grpId="0" animBg="1"/>
          <p:bldP spid="10" grpId="0" animBg="1"/>
          <p:bldP spid="11" grpId="0" animBg="1"/>
          <p:bldP spid="12" grpId="0" animBg="1"/>
          <p:bldP spid="13" grpId="0" animBg="1"/>
          <p:bldP spid="1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ppt_x"/>
                                              </p:val>
                                            </p:tav>
                                            <p:tav tm="100000">
                                              <p:val>
                                                <p:strVal val="#ppt_x"/>
                                              </p:val>
                                            </p:tav>
                                          </p:tavLst>
                                        </p:anim>
                                        <p:anim calcmode="lin" valueType="num">
                                          <p:cBhvr additive="base">
                                            <p:cTn id="8" dur="1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1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500" fill="hold"/>
                                            <p:tgtEl>
                                              <p:spTgt spid="10"/>
                                            </p:tgtEl>
                                            <p:attrNameLst>
                                              <p:attrName>ppt_x</p:attrName>
                                            </p:attrNameLst>
                                          </p:cBhvr>
                                          <p:tavLst>
                                            <p:tav tm="0">
                                              <p:val>
                                                <p:strVal val="#ppt_x"/>
                                              </p:val>
                                            </p:tav>
                                            <p:tav tm="100000">
                                              <p:val>
                                                <p:strVal val="#ppt_x"/>
                                              </p:val>
                                            </p:tav>
                                          </p:tavLst>
                                        </p:anim>
                                        <p:anim calcmode="lin" valueType="num">
                                          <p:cBhvr additive="base">
                                            <p:cTn id="12" dur="1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2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500" fill="hold"/>
                                            <p:tgtEl>
                                              <p:spTgt spid="11"/>
                                            </p:tgtEl>
                                            <p:attrNameLst>
                                              <p:attrName>ppt_x</p:attrName>
                                            </p:attrNameLst>
                                          </p:cBhvr>
                                          <p:tavLst>
                                            <p:tav tm="0">
                                              <p:val>
                                                <p:strVal val="#ppt_x"/>
                                              </p:val>
                                            </p:tav>
                                            <p:tav tm="100000">
                                              <p:val>
                                                <p:strVal val="#ppt_x"/>
                                              </p:val>
                                            </p:tav>
                                          </p:tavLst>
                                        </p:anim>
                                        <p:anim calcmode="lin" valueType="num">
                                          <p:cBhvr additive="base">
                                            <p:cTn id="16" dur="15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3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500" fill="hold"/>
                                            <p:tgtEl>
                                              <p:spTgt spid="12"/>
                                            </p:tgtEl>
                                            <p:attrNameLst>
                                              <p:attrName>ppt_x</p:attrName>
                                            </p:attrNameLst>
                                          </p:cBhvr>
                                          <p:tavLst>
                                            <p:tav tm="0">
                                              <p:val>
                                                <p:strVal val="#ppt_x"/>
                                              </p:val>
                                            </p:tav>
                                            <p:tav tm="100000">
                                              <p:val>
                                                <p:strVal val="#ppt_x"/>
                                              </p:val>
                                            </p:tav>
                                          </p:tavLst>
                                        </p:anim>
                                        <p:anim calcmode="lin" valueType="num">
                                          <p:cBhvr additive="base">
                                            <p:cTn id="20" dur="15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4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500" fill="hold"/>
                                            <p:tgtEl>
                                              <p:spTgt spid="13"/>
                                            </p:tgtEl>
                                            <p:attrNameLst>
                                              <p:attrName>ppt_x</p:attrName>
                                            </p:attrNameLst>
                                          </p:cBhvr>
                                          <p:tavLst>
                                            <p:tav tm="0">
                                              <p:val>
                                                <p:strVal val="#ppt_x"/>
                                              </p:val>
                                            </p:tav>
                                            <p:tav tm="100000">
                                              <p:val>
                                                <p:strVal val="#ppt_x"/>
                                              </p:val>
                                            </p:tav>
                                          </p:tavLst>
                                        </p:anim>
                                        <p:anim calcmode="lin" valueType="num">
                                          <p:cBhvr additive="base">
                                            <p:cTn id="24" dur="15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50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1500" fill="hold"/>
                                            <p:tgtEl>
                                              <p:spTgt spid="14"/>
                                            </p:tgtEl>
                                            <p:attrNameLst>
                                              <p:attrName>ppt_x</p:attrName>
                                            </p:attrNameLst>
                                          </p:cBhvr>
                                          <p:tavLst>
                                            <p:tav tm="0">
                                              <p:val>
                                                <p:strVal val="#ppt_x"/>
                                              </p:val>
                                            </p:tav>
                                            <p:tav tm="100000">
                                              <p:val>
                                                <p:strVal val="#ppt_x"/>
                                              </p:val>
                                            </p:tav>
                                          </p:tavLst>
                                        </p:anim>
                                        <p:anim calcmode="lin" valueType="num">
                                          <p:cBhvr additive="base">
                                            <p:cTn id="28" dur="1500" fill="hold"/>
                                            <p:tgtEl>
                                              <p:spTgt spid="14"/>
                                            </p:tgtEl>
                                            <p:attrNameLst>
                                              <p:attrName>ppt_y</p:attrName>
                                            </p:attrNameLst>
                                          </p:cBhvr>
                                          <p:tavLst>
                                            <p:tav tm="0">
                                              <p:val>
                                                <p:strVal val="1+#ppt_h/2"/>
                                              </p:val>
                                            </p:tav>
                                            <p:tav tm="100000">
                                              <p:val>
                                                <p:strVal val="#ppt_y"/>
                                              </p:val>
                                            </p:tav>
                                          </p:tavLst>
                                        </p:anim>
                                      </p:childTnLst>
                                    </p:cTn>
                                  </p:par>
                                  <p:par>
                                    <p:cTn id="29" presetID="22" presetClass="entr" presetSubtype="8" fill="hold" nodeType="withEffect">
                                      <p:stCondLst>
                                        <p:cond delay="900"/>
                                      </p:stCondLst>
                                      <p:childTnLst>
                                        <p:set>
                                          <p:cBhvr>
                                            <p:cTn id="30" dur="1" fill="hold">
                                              <p:stCondLst>
                                                <p:cond delay="0"/>
                                              </p:stCondLst>
                                            </p:cTn>
                                            <p:tgtEl>
                                              <p:spTgt spid="18"/>
                                            </p:tgtEl>
                                            <p:attrNameLst>
                                              <p:attrName>style.visibility</p:attrName>
                                            </p:attrNameLst>
                                          </p:cBhvr>
                                          <p:to>
                                            <p:strVal val="visible"/>
                                          </p:to>
                                        </p:set>
                                        <p:animEffect transition="in" filter="wipe(left)">
                                          <p:cBhvr>
                                            <p:cTn id="31" dur="500"/>
                                            <p:tgtEl>
                                              <p:spTgt spid="18"/>
                                            </p:tgtEl>
                                          </p:cBhvr>
                                        </p:animEffect>
                                      </p:childTnLst>
                                    </p:cTn>
                                  </p:par>
                                  <p:par>
                                    <p:cTn id="32" presetID="22" presetClass="entr" presetSubtype="8" fill="hold" nodeType="withEffect">
                                      <p:stCondLst>
                                        <p:cond delay="1000"/>
                                      </p:stCondLst>
                                      <p:childTnLst>
                                        <p:set>
                                          <p:cBhvr>
                                            <p:cTn id="33" dur="1" fill="hold">
                                              <p:stCondLst>
                                                <p:cond delay="0"/>
                                              </p:stCondLst>
                                            </p:cTn>
                                            <p:tgtEl>
                                              <p:spTgt spid="20"/>
                                            </p:tgtEl>
                                            <p:attrNameLst>
                                              <p:attrName>style.visibility</p:attrName>
                                            </p:attrNameLst>
                                          </p:cBhvr>
                                          <p:to>
                                            <p:strVal val="visible"/>
                                          </p:to>
                                        </p:set>
                                        <p:animEffect transition="in" filter="wipe(left)">
                                          <p:cBhvr>
                                            <p:cTn id="34" dur="500"/>
                                            <p:tgtEl>
                                              <p:spTgt spid="20"/>
                                            </p:tgtEl>
                                          </p:cBhvr>
                                        </p:animEffect>
                                      </p:childTnLst>
                                    </p:cTn>
                                  </p:par>
                                  <p:par>
                                    <p:cTn id="35" presetID="22" presetClass="entr" presetSubtype="8" fill="hold" nodeType="withEffect">
                                      <p:stCondLst>
                                        <p:cond delay="1100"/>
                                      </p:stCondLst>
                                      <p:childTnLst>
                                        <p:set>
                                          <p:cBhvr>
                                            <p:cTn id="36" dur="1" fill="hold">
                                              <p:stCondLst>
                                                <p:cond delay="0"/>
                                              </p:stCondLst>
                                            </p:cTn>
                                            <p:tgtEl>
                                              <p:spTgt spid="22"/>
                                            </p:tgtEl>
                                            <p:attrNameLst>
                                              <p:attrName>style.visibility</p:attrName>
                                            </p:attrNameLst>
                                          </p:cBhvr>
                                          <p:to>
                                            <p:strVal val="visible"/>
                                          </p:to>
                                        </p:set>
                                        <p:animEffect transition="in" filter="wipe(left)">
                                          <p:cBhvr>
                                            <p:cTn id="37" dur="500"/>
                                            <p:tgtEl>
                                              <p:spTgt spid="22"/>
                                            </p:tgtEl>
                                          </p:cBhvr>
                                        </p:animEffect>
                                      </p:childTnLst>
                                    </p:cTn>
                                  </p:par>
                                  <p:par>
                                    <p:cTn id="38" presetID="22" presetClass="entr" presetSubtype="2" fill="hold" nodeType="withEffect">
                                      <p:stCondLst>
                                        <p:cond delay="1200"/>
                                      </p:stCondLst>
                                      <p:childTnLst>
                                        <p:set>
                                          <p:cBhvr>
                                            <p:cTn id="39" dur="1" fill="hold">
                                              <p:stCondLst>
                                                <p:cond delay="0"/>
                                              </p:stCondLst>
                                            </p:cTn>
                                            <p:tgtEl>
                                              <p:spTgt spid="28"/>
                                            </p:tgtEl>
                                            <p:attrNameLst>
                                              <p:attrName>style.visibility</p:attrName>
                                            </p:attrNameLst>
                                          </p:cBhvr>
                                          <p:to>
                                            <p:strVal val="visible"/>
                                          </p:to>
                                        </p:set>
                                        <p:animEffect transition="in" filter="wipe(right)">
                                          <p:cBhvr>
                                            <p:cTn id="40" dur="500"/>
                                            <p:tgtEl>
                                              <p:spTgt spid="28"/>
                                            </p:tgtEl>
                                          </p:cBhvr>
                                        </p:animEffect>
                                      </p:childTnLst>
                                    </p:cTn>
                                  </p:par>
                                  <p:par>
                                    <p:cTn id="41" presetID="22" presetClass="entr" presetSubtype="2" fill="hold" nodeType="withEffect">
                                      <p:stCondLst>
                                        <p:cond delay="1300"/>
                                      </p:stCondLst>
                                      <p:childTnLst>
                                        <p:set>
                                          <p:cBhvr>
                                            <p:cTn id="42" dur="1" fill="hold">
                                              <p:stCondLst>
                                                <p:cond delay="0"/>
                                              </p:stCondLst>
                                            </p:cTn>
                                            <p:tgtEl>
                                              <p:spTgt spid="27"/>
                                            </p:tgtEl>
                                            <p:attrNameLst>
                                              <p:attrName>style.visibility</p:attrName>
                                            </p:attrNameLst>
                                          </p:cBhvr>
                                          <p:to>
                                            <p:strVal val="visible"/>
                                          </p:to>
                                        </p:set>
                                        <p:animEffect transition="in" filter="wipe(right)">
                                          <p:cBhvr>
                                            <p:cTn id="43" dur="500"/>
                                            <p:tgtEl>
                                              <p:spTgt spid="27"/>
                                            </p:tgtEl>
                                          </p:cBhvr>
                                        </p:animEffect>
                                      </p:childTnLst>
                                    </p:cTn>
                                  </p:par>
                                  <p:par>
                                    <p:cTn id="44" presetID="22" presetClass="entr" presetSubtype="2" fill="hold" nodeType="withEffect">
                                      <p:stCondLst>
                                        <p:cond delay="1400"/>
                                      </p:stCondLst>
                                      <p:childTnLst>
                                        <p:set>
                                          <p:cBhvr>
                                            <p:cTn id="45" dur="1" fill="hold">
                                              <p:stCondLst>
                                                <p:cond delay="0"/>
                                              </p:stCondLst>
                                            </p:cTn>
                                            <p:tgtEl>
                                              <p:spTgt spid="26"/>
                                            </p:tgtEl>
                                            <p:attrNameLst>
                                              <p:attrName>style.visibility</p:attrName>
                                            </p:attrNameLst>
                                          </p:cBhvr>
                                          <p:to>
                                            <p:strVal val="visible"/>
                                          </p:to>
                                        </p:set>
                                        <p:animEffect transition="in" filter="wipe(right)">
                                          <p:cBhvr>
                                            <p:cTn id="46" dur="500"/>
                                            <p:tgtEl>
                                              <p:spTgt spid="26"/>
                                            </p:tgtEl>
                                          </p:cBhvr>
                                        </p:animEffect>
                                      </p:childTnLst>
                                    </p:cTn>
                                  </p:par>
                                  <p:par>
                                    <p:cTn id="47" presetID="10" presetClass="entr" presetSubtype="0" fill="hold" grpId="0" nodeType="withEffect">
                                      <p:stCondLst>
                                        <p:cond delay="1400"/>
                                      </p:stCondLst>
                                      <p:childTnLst>
                                        <p:set>
                                          <p:cBhvr>
                                            <p:cTn id="48" dur="1" fill="hold">
                                              <p:stCondLst>
                                                <p:cond delay="0"/>
                                              </p:stCondLst>
                                            </p:cTn>
                                            <p:tgtEl>
                                              <p:spTgt spid="32"/>
                                            </p:tgtEl>
                                            <p:attrNameLst>
                                              <p:attrName>style.visibility</p:attrName>
                                            </p:attrNameLst>
                                          </p:cBhvr>
                                          <p:to>
                                            <p:strVal val="visible"/>
                                          </p:to>
                                        </p:set>
                                        <p:animEffect transition="in" filter="fade">
                                          <p:cBhvr>
                                            <p:cTn id="49" dur="500"/>
                                            <p:tgtEl>
                                              <p:spTgt spid="32"/>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33"/>
                                            </p:tgtEl>
                                            <p:attrNameLst>
                                              <p:attrName>style.visibility</p:attrName>
                                            </p:attrNameLst>
                                          </p:cBhvr>
                                          <p:to>
                                            <p:strVal val="visible"/>
                                          </p:to>
                                        </p:set>
                                        <p:animEffect transition="in" filter="fade">
                                          <p:cBhvr>
                                            <p:cTn id="52" dur="500"/>
                                            <p:tgtEl>
                                              <p:spTgt spid="33"/>
                                            </p:tgtEl>
                                          </p:cBhvr>
                                        </p:animEffect>
                                      </p:childTnLst>
                                    </p:cTn>
                                  </p:par>
                                  <p:par>
                                    <p:cTn id="53" presetID="10" presetClass="entr" presetSubtype="0" fill="hold" grpId="0" nodeType="withEffect">
                                      <p:stCondLst>
                                        <p:cond delay="1600"/>
                                      </p:stCondLst>
                                      <p:childTnLst>
                                        <p:set>
                                          <p:cBhvr>
                                            <p:cTn id="54" dur="1" fill="hold">
                                              <p:stCondLst>
                                                <p:cond delay="0"/>
                                              </p:stCondLst>
                                            </p:cTn>
                                            <p:tgtEl>
                                              <p:spTgt spid="34"/>
                                            </p:tgtEl>
                                            <p:attrNameLst>
                                              <p:attrName>style.visibility</p:attrName>
                                            </p:attrNameLst>
                                          </p:cBhvr>
                                          <p:to>
                                            <p:strVal val="visible"/>
                                          </p:to>
                                        </p:set>
                                        <p:animEffect transition="in" filter="fade">
                                          <p:cBhvr>
                                            <p:cTn id="55" dur="500"/>
                                            <p:tgtEl>
                                              <p:spTgt spid="34"/>
                                            </p:tgtEl>
                                          </p:cBhvr>
                                        </p:animEffect>
                                      </p:childTnLst>
                                    </p:cTn>
                                  </p:par>
                                  <p:par>
                                    <p:cTn id="56" presetID="10" presetClass="entr" presetSubtype="0" fill="hold" grpId="0" nodeType="withEffect">
                                      <p:stCondLst>
                                        <p:cond delay="1700"/>
                                      </p:stCondLst>
                                      <p:childTnLst>
                                        <p:set>
                                          <p:cBhvr>
                                            <p:cTn id="57" dur="1" fill="hold">
                                              <p:stCondLst>
                                                <p:cond delay="0"/>
                                              </p:stCondLst>
                                            </p:cTn>
                                            <p:tgtEl>
                                              <p:spTgt spid="35"/>
                                            </p:tgtEl>
                                            <p:attrNameLst>
                                              <p:attrName>style.visibility</p:attrName>
                                            </p:attrNameLst>
                                          </p:cBhvr>
                                          <p:to>
                                            <p:strVal val="visible"/>
                                          </p:to>
                                        </p:set>
                                        <p:animEffect transition="in" filter="fade">
                                          <p:cBhvr>
                                            <p:cTn id="58" dur="500"/>
                                            <p:tgtEl>
                                              <p:spTgt spid="35"/>
                                            </p:tgtEl>
                                          </p:cBhvr>
                                        </p:animEffect>
                                      </p:childTnLst>
                                    </p:cTn>
                                  </p:par>
                                  <p:par>
                                    <p:cTn id="59" presetID="10" presetClass="entr" presetSubtype="0" fill="hold" grpId="0" nodeType="withEffect">
                                      <p:stCondLst>
                                        <p:cond delay="1800"/>
                                      </p:stCondLst>
                                      <p:childTnLst>
                                        <p:set>
                                          <p:cBhvr>
                                            <p:cTn id="60" dur="1" fill="hold">
                                              <p:stCondLst>
                                                <p:cond delay="0"/>
                                              </p:stCondLst>
                                            </p:cTn>
                                            <p:tgtEl>
                                              <p:spTgt spid="37"/>
                                            </p:tgtEl>
                                            <p:attrNameLst>
                                              <p:attrName>style.visibility</p:attrName>
                                            </p:attrNameLst>
                                          </p:cBhvr>
                                          <p:to>
                                            <p:strVal val="visible"/>
                                          </p:to>
                                        </p:set>
                                        <p:animEffect transition="in" filter="fade">
                                          <p:cBhvr>
                                            <p:cTn id="61" dur="500"/>
                                            <p:tgtEl>
                                              <p:spTgt spid="37"/>
                                            </p:tgtEl>
                                          </p:cBhvr>
                                        </p:animEffect>
                                      </p:childTnLst>
                                    </p:cTn>
                                  </p:par>
                                  <p:par>
                                    <p:cTn id="62" presetID="10" presetClass="entr" presetSubtype="0" fill="hold" grpId="0" nodeType="withEffect">
                                      <p:stCondLst>
                                        <p:cond delay="1900"/>
                                      </p:stCondLst>
                                      <p:childTnLst>
                                        <p:set>
                                          <p:cBhvr>
                                            <p:cTn id="63" dur="1" fill="hold">
                                              <p:stCondLst>
                                                <p:cond delay="0"/>
                                              </p:stCondLst>
                                            </p:cTn>
                                            <p:tgtEl>
                                              <p:spTgt spid="39"/>
                                            </p:tgtEl>
                                            <p:attrNameLst>
                                              <p:attrName>style.visibility</p:attrName>
                                            </p:attrNameLst>
                                          </p:cBhvr>
                                          <p:to>
                                            <p:strVal val="visible"/>
                                          </p:to>
                                        </p:set>
                                        <p:animEffect transition="in" filter="fade">
                                          <p:cBhvr>
                                            <p:cTn id="6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11" grpId="0" animBg="1"/>
          <p:bldP spid="12" grpId="0" animBg="1"/>
          <p:bldP spid="13" grpId="0" animBg="1"/>
          <p:bldP spid="14" grpId="0" animBg="1"/>
          <p:bldP spid="32" grpId="0"/>
          <p:bldP spid="33" grpId="0"/>
          <p:bldP spid="34" grpId="0"/>
          <p:bldP spid="35" grpId="0"/>
          <p:bldP spid="37" grpId="0"/>
          <p:bldP spid="39" grpId="0"/>
        </p:bldLst>
      </p:timing>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6974404" y="4273572"/>
            <a:ext cx="9407725" cy="9461593"/>
            <a:chOff x="12927806" y="4486655"/>
            <a:chExt cx="7460986" cy="7503707"/>
          </a:xfrm>
        </p:grpSpPr>
        <p:sp>
          <p:nvSpPr>
            <p:cNvPr id="38" name="Freeform 767"/>
            <p:cNvSpPr>
              <a:spLocks noChangeArrowheads="1"/>
            </p:cNvSpPr>
            <p:nvPr/>
          </p:nvSpPr>
          <p:spPr bwMode="auto">
            <a:xfrm>
              <a:off x="15512288" y="8199433"/>
              <a:ext cx="2776126" cy="3790929"/>
            </a:xfrm>
            <a:custGeom>
              <a:avLst/>
              <a:gdLst>
                <a:gd name="T0" fmla="*/ 3435 w 4621"/>
                <a:gd name="T1" fmla="*/ 4364 h 6311"/>
                <a:gd name="T2" fmla="*/ 3435 w 4621"/>
                <a:gd name="T3" fmla="*/ 4364 h 6311"/>
                <a:gd name="T4" fmla="*/ 3807 w 4621"/>
                <a:gd name="T5" fmla="*/ 2758 h 6311"/>
                <a:gd name="T6" fmla="*/ 4223 w 4621"/>
                <a:gd name="T7" fmla="*/ 1830 h 6311"/>
                <a:gd name="T8" fmla="*/ 4568 w 4621"/>
                <a:gd name="T9" fmla="*/ 1075 h 6311"/>
                <a:gd name="T10" fmla="*/ 3922 w 4621"/>
                <a:gd name="T11" fmla="*/ 1702 h 6311"/>
                <a:gd name="T12" fmla="*/ 3410 w 4621"/>
                <a:gd name="T13" fmla="*/ 2150 h 6311"/>
                <a:gd name="T14" fmla="*/ 3608 w 4621"/>
                <a:gd name="T15" fmla="*/ 1299 h 6311"/>
                <a:gd name="T16" fmla="*/ 3698 w 4621"/>
                <a:gd name="T17" fmla="*/ 307 h 6311"/>
                <a:gd name="T18" fmla="*/ 3192 w 4621"/>
                <a:gd name="T19" fmla="*/ 1356 h 6311"/>
                <a:gd name="T20" fmla="*/ 2834 w 4621"/>
                <a:gd name="T21" fmla="*/ 1887 h 6311"/>
                <a:gd name="T22" fmla="*/ 2726 w 4621"/>
                <a:gd name="T23" fmla="*/ 1030 h 6311"/>
                <a:gd name="T24" fmla="*/ 2566 w 4621"/>
                <a:gd name="T25" fmla="*/ 6 h 6311"/>
                <a:gd name="T26" fmla="*/ 2304 w 4621"/>
                <a:gd name="T27" fmla="*/ 960 h 6311"/>
                <a:gd name="T28" fmla="*/ 2297 w 4621"/>
                <a:gd name="T29" fmla="*/ 1856 h 6311"/>
                <a:gd name="T30" fmla="*/ 1862 w 4621"/>
                <a:gd name="T31" fmla="*/ 979 h 6311"/>
                <a:gd name="T32" fmla="*/ 1337 w 4621"/>
                <a:gd name="T33" fmla="*/ 281 h 6311"/>
                <a:gd name="T34" fmla="*/ 1600 w 4621"/>
                <a:gd name="T35" fmla="*/ 1689 h 6311"/>
                <a:gd name="T36" fmla="*/ 1677 w 4621"/>
                <a:gd name="T37" fmla="*/ 2720 h 6311"/>
                <a:gd name="T38" fmla="*/ 915 w 4621"/>
                <a:gd name="T39" fmla="*/ 2585 h 6311"/>
                <a:gd name="T40" fmla="*/ 147 w 4621"/>
                <a:gd name="T41" fmla="*/ 2540 h 6311"/>
                <a:gd name="T42" fmla="*/ 153 w 4621"/>
                <a:gd name="T43" fmla="*/ 2848 h 6311"/>
                <a:gd name="T44" fmla="*/ 608 w 4621"/>
                <a:gd name="T45" fmla="*/ 3020 h 6311"/>
                <a:gd name="T46" fmla="*/ 1382 w 4621"/>
                <a:gd name="T47" fmla="*/ 3686 h 6311"/>
                <a:gd name="T48" fmla="*/ 1990 w 4621"/>
                <a:gd name="T49" fmla="*/ 4313 h 6311"/>
                <a:gd name="T50" fmla="*/ 2086 w 4621"/>
                <a:gd name="T51" fmla="*/ 5420 h 6311"/>
                <a:gd name="T52" fmla="*/ 2080 w 4621"/>
                <a:gd name="T53" fmla="*/ 6310 h 6311"/>
                <a:gd name="T54" fmla="*/ 3333 w 4621"/>
                <a:gd name="T55" fmla="*/ 6310 h 6311"/>
                <a:gd name="T56" fmla="*/ 3435 w 4621"/>
                <a:gd name="T57" fmla="*/ 4364 h 6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21" h="6311">
                  <a:moveTo>
                    <a:pt x="3435" y="4364"/>
                  </a:moveTo>
                  <a:lnTo>
                    <a:pt x="3435" y="4364"/>
                  </a:lnTo>
                  <a:cubicBezTo>
                    <a:pt x="3794" y="3641"/>
                    <a:pt x="3730" y="3161"/>
                    <a:pt x="3807" y="2758"/>
                  </a:cubicBezTo>
                  <a:cubicBezTo>
                    <a:pt x="3884" y="2355"/>
                    <a:pt x="4108" y="1996"/>
                    <a:pt x="4223" y="1830"/>
                  </a:cubicBezTo>
                  <a:cubicBezTo>
                    <a:pt x="4363" y="1631"/>
                    <a:pt x="4620" y="1196"/>
                    <a:pt x="4568" y="1075"/>
                  </a:cubicBezTo>
                  <a:cubicBezTo>
                    <a:pt x="4466" y="832"/>
                    <a:pt x="4140" y="1395"/>
                    <a:pt x="3922" y="1702"/>
                  </a:cubicBezTo>
                  <a:cubicBezTo>
                    <a:pt x="3698" y="2003"/>
                    <a:pt x="3487" y="2163"/>
                    <a:pt x="3410" y="2150"/>
                  </a:cubicBezTo>
                  <a:cubicBezTo>
                    <a:pt x="3340" y="2131"/>
                    <a:pt x="3493" y="1696"/>
                    <a:pt x="3608" y="1299"/>
                  </a:cubicBezTo>
                  <a:cubicBezTo>
                    <a:pt x="3800" y="646"/>
                    <a:pt x="3909" y="358"/>
                    <a:pt x="3698" y="307"/>
                  </a:cubicBezTo>
                  <a:cubicBezTo>
                    <a:pt x="3442" y="249"/>
                    <a:pt x="3333" y="966"/>
                    <a:pt x="3192" y="1356"/>
                  </a:cubicBezTo>
                  <a:cubicBezTo>
                    <a:pt x="3058" y="1715"/>
                    <a:pt x="2968" y="1900"/>
                    <a:pt x="2834" y="1887"/>
                  </a:cubicBezTo>
                  <a:cubicBezTo>
                    <a:pt x="2776" y="1881"/>
                    <a:pt x="2739" y="1606"/>
                    <a:pt x="2726" y="1030"/>
                  </a:cubicBezTo>
                  <a:cubicBezTo>
                    <a:pt x="2713" y="185"/>
                    <a:pt x="2694" y="0"/>
                    <a:pt x="2566" y="6"/>
                  </a:cubicBezTo>
                  <a:cubicBezTo>
                    <a:pt x="2265" y="19"/>
                    <a:pt x="2323" y="524"/>
                    <a:pt x="2304" y="960"/>
                  </a:cubicBezTo>
                  <a:cubicBezTo>
                    <a:pt x="2291" y="1395"/>
                    <a:pt x="2336" y="1843"/>
                    <a:pt x="2297" y="1856"/>
                  </a:cubicBezTo>
                  <a:cubicBezTo>
                    <a:pt x="2137" y="1932"/>
                    <a:pt x="2022" y="1382"/>
                    <a:pt x="1862" y="979"/>
                  </a:cubicBezTo>
                  <a:cubicBezTo>
                    <a:pt x="1702" y="582"/>
                    <a:pt x="1587" y="19"/>
                    <a:pt x="1337" y="281"/>
                  </a:cubicBezTo>
                  <a:cubicBezTo>
                    <a:pt x="1165" y="467"/>
                    <a:pt x="1408" y="1222"/>
                    <a:pt x="1600" y="1689"/>
                  </a:cubicBezTo>
                  <a:cubicBezTo>
                    <a:pt x="1785" y="2150"/>
                    <a:pt x="1869" y="2527"/>
                    <a:pt x="1677" y="2720"/>
                  </a:cubicBezTo>
                  <a:cubicBezTo>
                    <a:pt x="1408" y="2982"/>
                    <a:pt x="1229" y="2783"/>
                    <a:pt x="915" y="2585"/>
                  </a:cubicBezTo>
                  <a:cubicBezTo>
                    <a:pt x="595" y="2387"/>
                    <a:pt x="294" y="2374"/>
                    <a:pt x="147" y="2540"/>
                  </a:cubicBezTo>
                  <a:cubicBezTo>
                    <a:pt x="0" y="2713"/>
                    <a:pt x="70" y="2879"/>
                    <a:pt x="153" y="2848"/>
                  </a:cubicBezTo>
                  <a:cubicBezTo>
                    <a:pt x="237" y="2816"/>
                    <a:pt x="352" y="2854"/>
                    <a:pt x="608" y="3020"/>
                  </a:cubicBezTo>
                  <a:cubicBezTo>
                    <a:pt x="864" y="3187"/>
                    <a:pt x="998" y="3462"/>
                    <a:pt x="1382" y="3686"/>
                  </a:cubicBezTo>
                  <a:cubicBezTo>
                    <a:pt x="1772" y="3910"/>
                    <a:pt x="1881" y="4044"/>
                    <a:pt x="1990" y="4313"/>
                  </a:cubicBezTo>
                  <a:cubicBezTo>
                    <a:pt x="2099" y="4582"/>
                    <a:pt x="2086" y="5420"/>
                    <a:pt x="2086" y="5420"/>
                  </a:cubicBezTo>
                  <a:cubicBezTo>
                    <a:pt x="2086" y="5715"/>
                    <a:pt x="2086" y="6009"/>
                    <a:pt x="2080" y="6310"/>
                  </a:cubicBezTo>
                  <a:cubicBezTo>
                    <a:pt x="3333" y="6310"/>
                    <a:pt x="3333" y="6310"/>
                    <a:pt x="3333" y="6310"/>
                  </a:cubicBezTo>
                  <a:cubicBezTo>
                    <a:pt x="3378" y="5126"/>
                    <a:pt x="3435" y="4364"/>
                    <a:pt x="3435" y="4364"/>
                  </a:cubicBezTo>
                </a:path>
              </a:pathLst>
            </a:custGeom>
            <a:solidFill>
              <a:srgbClr val="7C7879"/>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617"/>
              <a:endParaRPr lang="en-US" sz="2800">
                <a:solidFill>
                  <a:srgbClr val="445469"/>
                </a:solidFill>
              </a:endParaRPr>
            </a:p>
          </p:txBody>
        </p:sp>
        <p:sp>
          <p:nvSpPr>
            <p:cNvPr id="39" name="Freeform 768"/>
            <p:cNvSpPr>
              <a:spLocks noChangeArrowheads="1"/>
            </p:cNvSpPr>
            <p:nvPr/>
          </p:nvSpPr>
          <p:spPr bwMode="auto">
            <a:xfrm>
              <a:off x="12927806" y="7143614"/>
              <a:ext cx="2837051" cy="2249125"/>
            </a:xfrm>
            <a:custGeom>
              <a:avLst/>
              <a:gdLst>
                <a:gd name="T0" fmla="*/ 2771 w 4724"/>
                <a:gd name="T1" fmla="*/ 0 h 3745"/>
                <a:gd name="T2" fmla="*/ 2771 w 4724"/>
                <a:gd name="T3" fmla="*/ 0 h 3745"/>
                <a:gd name="T4" fmla="*/ 1651 w 4724"/>
                <a:gd name="T5" fmla="*/ 198 h 3745"/>
                <a:gd name="T6" fmla="*/ 614 w 4724"/>
                <a:gd name="T7" fmla="*/ 2439 h 3745"/>
                <a:gd name="T8" fmla="*/ 2112 w 4724"/>
                <a:gd name="T9" fmla="*/ 3303 h 3745"/>
                <a:gd name="T10" fmla="*/ 2566 w 4724"/>
                <a:gd name="T11" fmla="*/ 3258 h 3745"/>
                <a:gd name="T12" fmla="*/ 4090 w 4724"/>
                <a:gd name="T13" fmla="*/ 3744 h 3745"/>
                <a:gd name="T14" fmla="*/ 4416 w 4724"/>
                <a:gd name="T15" fmla="*/ 3725 h 3745"/>
                <a:gd name="T16" fmla="*/ 3622 w 4724"/>
                <a:gd name="T17" fmla="*/ 2829 h 3745"/>
                <a:gd name="T18" fmla="*/ 4358 w 4724"/>
                <a:gd name="T19" fmla="*/ 1159 h 3745"/>
                <a:gd name="T20" fmla="*/ 2771 w 4724"/>
                <a:gd name="T21" fmla="*/ 0 h 3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4" h="3745">
                  <a:moveTo>
                    <a:pt x="2771" y="0"/>
                  </a:moveTo>
                  <a:lnTo>
                    <a:pt x="2771" y="0"/>
                  </a:lnTo>
                  <a:cubicBezTo>
                    <a:pt x="2349" y="0"/>
                    <a:pt x="1933" y="103"/>
                    <a:pt x="1651" y="198"/>
                  </a:cubicBezTo>
                  <a:cubicBezTo>
                    <a:pt x="928" y="454"/>
                    <a:pt x="0" y="1274"/>
                    <a:pt x="614" y="2439"/>
                  </a:cubicBezTo>
                  <a:cubicBezTo>
                    <a:pt x="998" y="3168"/>
                    <a:pt x="1664" y="3303"/>
                    <a:pt x="2112" y="3303"/>
                  </a:cubicBezTo>
                  <a:cubicBezTo>
                    <a:pt x="2381" y="3303"/>
                    <a:pt x="2566" y="3258"/>
                    <a:pt x="2566" y="3258"/>
                  </a:cubicBezTo>
                  <a:cubicBezTo>
                    <a:pt x="3014" y="3674"/>
                    <a:pt x="3693" y="3744"/>
                    <a:pt x="4090" y="3744"/>
                  </a:cubicBezTo>
                  <a:cubicBezTo>
                    <a:pt x="4288" y="3744"/>
                    <a:pt x="4416" y="3725"/>
                    <a:pt x="4416" y="3725"/>
                  </a:cubicBezTo>
                  <a:cubicBezTo>
                    <a:pt x="3347" y="3072"/>
                    <a:pt x="3622" y="2829"/>
                    <a:pt x="3622" y="2829"/>
                  </a:cubicBezTo>
                  <a:cubicBezTo>
                    <a:pt x="3622" y="2829"/>
                    <a:pt x="4723" y="2637"/>
                    <a:pt x="4358" y="1159"/>
                  </a:cubicBezTo>
                  <a:cubicBezTo>
                    <a:pt x="4141" y="250"/>
                    <a:pt x="3443" y="0"/>
                    <a:pt x="2771" y="0"/>
                  </a:cubicBezTo>
                </a:path>
              </a:pathLst>
            </a:custGeom>
            <a:solidFill>
              <a:schemeClr val="accent1">
                <a:alpha val="80000"/>
              </a:schemeClr>
            </a:solidFill>
            <a:ln>
              <a:noFill/>
            </a:ln>
            <a:effectLst/>
          </p:spPr>
          <p:txBody>
            <a:bodyPr wrap="none" anchor="ctr"/>
            <a:lstStyle/>
            <a:p>
              <a:pPr defTabSz="1828617"/>
              <a:endParaRPr lang="en-US" sz="2800">
                <a:solidFill>
                  <a:srgbClr val="445469"/>
                </a:solidFill>
              </a:endParaRPr>
            </a:p>
          </p:txBody>
        </p:sp>
        <p:sp>
          <p:nvSpPr>
            <p:cNvPr id="40" name="Freeform 769"/>
            <p:cNvSpPr>
              <a:spLocks noChangeArrowheads="1"/>
            </p:cNvSpPr>
            <p:nvPr/>
          </p:nvSpPr>
          <p:spPr bwMode="auto">
            <a:xfrm>
              <a:off x="13247415" y="4486655"/>
              <a:ext cx="4529746" cy="3867755"/>
            </a:xfrm>
            <a:custGeom>
              <a:avLst/>
              <a:gdLst>
                <a:gd name="T0" fmla="*/ 4653 w 7540"/>
                <a:gd name="T1" fmla="*/ 0 h 6439"/>
                <a:gd name="T2" fmla="*/ 4653 w 7540"/>
                <a:gd name="T3" fmla="*/ 0 h 6439"/>
                <a:gd name="T4" fmla="*/ 3014 w 7540"/>
                <a:gd name="T5" fmla="*/ 454 h 6439"/>
                <a:gd name="T6" fmla="*/ 1408 w 7540"/>
                <a:gd name="T7" fmla="*/ 4684 h 6439"/>
                <a:gd name="T8" fmla="*/ 3200 w 7540"/>
                <a:gd name="T9" fmla="*/ 5823 h 6439"/>
                <a:gd name="T10" fmla="*/ 4166 w 7540"/>
                <a:gd name="T11" fmla="*/ 5497 h 6439"/>
                <a:gd name="T12" fmla="*/ 4307 w 7540"/>
                <a:gd name="T13" fmla="*/ 5471 h 6439"/>
                <a:gd name="T14" fmla="*/ 4870 w 7540"/>
                <a:gd name="T15" fmla="*/ 6438 h 6439"/>
                <a:gd name="T16" fmla="*/ 5517 w 7540"/>
                <a:gd name="T17" fmla="*/ 4793 h 6439"/>
                <a:gd name="T18" fmla="*/ 6765 w 7540"/>
                <a:gd name="T19" fmla="*/ 1484 h 6439"/>
                <a:gd name="T20" fmla="*/ 4653 w 7540"/>
                <a:gd name="T21" fmla="*/ 0 h 6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40" h="6439">
                  <a:moveTo>
                    <a:pt x="4653" y="0"/>
                  </a:moveTo>
                  <a:lnTo>
                    <a:pt x="4653" y="0"/>
                  </a:lnTo>
                  <a:cubicBezTo>
                    <a:pt x="4051" y="0"/>
                    <a:pt x="3456" y="198"/>
                    <a:pt x="3014" y="454"/>
                  </a:cubicBezTo>
                  <a:cubicBezTo>
                    <a:pt x="1978" y="1062"/>
                    <a:pt x="0" y="2745"/>
                    <a:pt x="1408" y="4684"/>
                  </a:cubicBezTo>
                  <a:cubicBezTo>
                    <a:pt x="2061" y="5580"/>
                    <a:pt x="2701" y="5823"/>
                    <a:pt x="3200" y="5823"/>
                  </a:cubicBezTo>
                  <a:cubicBezTo>
                    <a:pt x="3776" y="5823"/>
                    <a:pt x="4166" y="5497"/>
                    <a:pt x="4166" y="5497"/>
                  </a:cubicBezTo>
                  <a:cubicBezTo>
                    <a:pt x="4166" y="5497"/>
                    <a:pt x="4224" y="5471"/>
                    <a:pt x="4307" y="5471"/>
                  </a:cubicBezTo>
                  <a:cubicBezTo>
                    <a:pt x="4486" y="5471"/>
                    <a:pt x="4781" y="5599"/>
                    <a:pt x="4870" y="6438"/>
                  </a:cubicBezTo>
                  <a:cubicBezTo>
                    <a:pt x="4870" y="6438"/>
                    <a:pt x="5721" y="5363"/>
                    <a:pt x="5517" y="4793"/>
                  </a:cubicBezTo>
                  <a:cubicBezTo>
                    <a:pt x="5517" y="4793"/>
                    <a:pt x="7539" y="3411"/>
                    <a:pt x="6765" y="1484"/>
                  </a:cubicBezTo>
                  <a:cubicBezTo>
                    <a:pt x="6317" y="377"/>
                    <a:pt x="5478" y="0"/>
                    <a:pt x="4653" y="0"/>
                  </a:cubicBezTo>
                </a:path>
              </a:pathLst>
            </a:custGeom>
            <a:solidFill>
              <a:schemeClr val="accent2">
                <a:alpha val="80000"/>
              </a:schemeClr>
            </a:solidFill>
            <a:ln>
              <a:noFill/>
            </a:ln>
            <a:effectLst/>
          </p:spPr>
          <p:txBody>
            <a:bodyPr wrap="none" anchor="ctr"/>
            <a:lstStyle/>
            <a:p>
              <a:pPr defTabSz="1828617"/>
              <a:endParaRPr lang="en-US" sz="2800">
                <a:solidFill>
                  <a:srgbClr val="445469"/>
                </a:solidFill>
              </a:endParaRPr>
            </a:p>
          </p:txBody>
        </p:sp>
        <p:sp>
          <p:nvSpPr>
            <p:cNvPr id="41" name="Freeform 770"/>
            <p:cNvSpPr>
              <a:spLocks noChangeArrowheads="1"/>
            </p:cNvSpPr>
            <p:nvPr/>
          </p:nvSpPr>
          <p:spPr bwMode="auto">
            <a:xfrm>
              <a:off x="15493488" y="4820851"/>
              <a:ext cx="3374793" cy="3184275"/>
            </a:xfrm>
            <a:custGeom>
              <a:avLst/>
              <a:gdLst>
                <a:gd name="T0" fmla="*/ 3040 w 5620"/>
                <a:gd name="T1" fmla="*/ 0 h 5300"/>
                <a:gd name="T2" fmla="*/ 3040 w 5620"/>
                <a:gd name="T3" fmla="*/ 0 h 5300"/>
                <a:gd name="T4" fmla="*/ 1459 w 5620"/>
                <a:gd name="T5" fmla="*/ 378 h 5300"/>
                <a:gd name="T6" fmla="*/ 576 w 5620"/>
                <a:gd name="T7" fmla="*/ 2873 h 5300"/>
                <a:gd name="T8" fmla="*/ 2739 w 5620"/>
                <a:gd name="T9" fmla="*/ 4505 h 5300"/>
                <a:gd name="T10" fmla="*/ 2758 w 5620"/>
                <a:gd name="T11" fmla="*/ 4505 h 5300"/>
                <a:gd name="T12" fmla="*/ 2349 w 5620"/>
                <a:gd name="T13" fmla="*/ 5299 h 5300"/>
                <a:gd name="T14" fmla="*/ 5516 w 5620"/>
                <a:gd name="T15" fmla="*/ 2118 h 5300"/>
                <a:gd name="T16" fmla="*/ 3040 w 5620"/>
                <a:gd name="T17" fmla="*/ 0 h 5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20" h="5300">
                  <a:moveTo>
                    <a:pt x="3040" y="0"/>
                  </a:moveTo>
                  <a:lnTo>
                    <a:pt x="3040" y="0"/>
                  </a:lnTo>
                  <a:cubicBezTo>
                    <a:pt x="2483" y="0"/>
                    <a:pt x="1913" y="134"/>
                    <a:pt x="1459" y="378"/>
                  </a:cubicBezTo>
                  <a:cubicBezTo>
                    <a:pt x="0" y="1152"/>
                    <a:pt x="576" y="2873"/>
                    <a:pt x="576" y="2873"/>
                  </a:cubicBezTo>
                  <a:cubicBezTo>
                    <a:pt x="857" y="4461"/>
                    <a:pt x="2540" y="4505"/>
                    <a:pt x="2739" y="4505"/>
                  </a:cubicBezTo>
                  <a:cubicBezTo>
                    <a:pt x="2752" y="4505"/>
                    <a:pt x="2758" y="4505"/>
                    <a:pt x="2758" y="4505"/>
                  </a:cubicBezTo>
                  <a:cubicBezTo>
                    <a:pt x="2688" y="4858"/>
                    <a:pt x="2349" y="5299"/>
                    <a:pt x="2349" y="5299"/>
                  </a:cubicBezTo>
                  <a:cubicBezTo>
                    <a:pt x="2617" y="5299"/>
                    <a:pt x="5619" y="4294"/>
                    <a:pt x="5516" y="2118"/>
                  </a:cubicBezTo>
                  <a:cubicBezTo>
                    <a:pt x="5440" y="627"/>
                    <a:pt x="4249" y="0"/>
                    <a:pt x="3040" y="0"/>
                  </a:cubicBezTo>
                </a:path>
              </a:pathLst>
            </a:custGeom>
            <a:solidFill>
              <a:schemeClr val="accent3">
                <a:alpha val="80000"/>
              </a:schemeClr>
            </a:solidFill>
            <a:ln>
              <a:noFill/>
            </a:ln>
            <a:effectLst/>
          </p:spPr>
          <p:txBody>
            <a:bodyPr wrap="none" anchor="ctr"/>
            <a:lstStyle/>
            <a:p>
              <a:pPr defTabSz="1828617"/>
              <a:endParaRPr lang="en-US" sz="2800">
                <a:solidFill>
                  <a:srgbClr val="445469"/>
                </a:solidFill>
              </a:endParaRPr>
            </a:p>
          </p:txBody>
        </p:sp>
        <p:sp>
          <p:nvSpPr>
            <p:cNvPr id="42" name="Freeform 771"/>
            <p:cNvSpPr>
              <a:spLocks noChangeArrowheads="1"/>
            </p:cNvSpPr>
            <p:nvPr/>
          </p:nvSpPr>
          <p:spPr bwMode="auto">
            <a:xfrm>
              <a:off x="17347770" y="6078792"/>
              <a:ext cx="3041022" cy="2275618"/>
            </a:xfrm>
            <a:custGeom>
              <a:avLst/>
              <a:gdLst>
                <a:gd name="T0" fmla="*/ 2279 w 5064"/>
                <a:gd name="T1" fmla="*/ 0 h 3789"/>
                <a:gd name="T2" fmla="*/ 2279 w 5064"/>
                <a:gd name="T3" fmla="*/ 0 h 3789"/>
                <a:gd name="T4" fmla="*/ 1210 w 5064"/>
                <a:gd name="T5" fmla="*/ 3123 h 3789"/>
                <a:gd name="T6" fmla="*/ 692 w 5064"/>
                <a:gd name="T7" fmla="*/ 3532 h 3789"/>
                <a:gd name="T8" fmla="*/ 2112 w 5064"/>
                <a:gd name="T9" fmla="*/ 3788 h 3789"/>
                <a:gd name="T10" fmla="*/ 3373 w 5064"/>
                <a:gd name="T11" fmla="*/ 3570 h 3789"/>
                <a:gd name="T12" fmla="*/ 4717 w 5064"/>
                <a:gd name="T13" fmla="*/ 2445 h 3789"/>
                <a:gd name="T14" fmla="*/ 2426 w 5064"/>
                <a:gd name="T15" fmla="*/ 7 h 3789"/>
                <a:gd name="T16" fmla="*/ 2279 w 5064"/>
                <a:gd name="T17" fmla="*/ 0 h 3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64" h="3789">
                  <a:moveTo>
                    <a:pt x="2279" y="0"/>
                  </a:moveTo>
                  <a:lnTo>
                    <a:pt x="2279" y="0"/>
                  </a:lnTo>
                  <a:cubicBezTo>
                    <a:pt x="167" y="0"/>
                    <a:pt x="0" y="2285"/>
                    <a:pt x="1210" y="3123"/>
                  </a:cubicBezTo>
                  <a:cubicBezTo>
                    <a:pt x="1210" y="3123"/>
                    <a:pt x="1005" y="3494"/>
                    <a:pt x="692" y="3532"/>
                  </a:cubicBezTo>
                  <a:cubicBezTo>
                    <a:pt x="692" y="3532"/>
                    <a:pt x="1293" y="3788"/>
                    <a:pt x="2112" y="3788"/>
                  </a:cubicBezTo>
                  <a:cubicBezTo>
                    <a:pt x="2496" y="3788"/>
                    <a:pt x="2931" y="3730"/>
                    <a:pt x="3373" y="3570"/>
                  </a:cubicBezTo>
                  <a:cubicBezTo>
                    <a:pt x="3373" y="3570"/>
                    <a:pt x="4378" y="3327"/>
                    <a:pt x="4717" y="2445"/>
                  </a:cubicBezTo>
                  <a:cubicBezTo>
                    <a:pt x="5063" y="1562"/>
                    <a:pt x="4672" y="109"/>
                    <a:pt x="2426" y="7"/>
                  </a:cubicBezTo>
                  <a:cubicBezTo>
                    <a:pt x="2375" y="7"/>
                    <a:pt x="2330" y="0"/>
                    <a:pt x="2279" y="0"/>
                  </a:cubicBezTo>
                </a:path>
              </a:pathLst>
            </a:custGeom>
            <a:solidFill>
              <a:schemeClr val="accent4">
                <a:alpha val="80000"/>
              </a:schemeClr>
            </a:solidFill>
            <a:ln>
              <a:noFill/>
            </a:ln>
            <a:effectLst/>
          </p:spPr>
          <p:txBody>
            <a:bodyPr wrap="none" anchor="ctr"/>
            <a:lstStyle/>
            <a:p>
              <a:pPr defTabSz="1828617"/>
              <a:endParaRPr lang="en-US" sz="2800">
                <a:solidFill>
                  <a:srgbClr val="445469"/>
                </a:solidFill>
              </a:endParaRPr>
            </a:p>
          </p:txBody>
        </p:sp>
        <p:sp>
          <p:nvSpPr>
            <p:cNvPr id="43" name="Freeform 772"/>
            <p:cNvSpPr>
              <a:spLocks noChangeArrowheads="1"/>
            </p:cNvSpPr>
            <p:nvPr/>
          </p:nvSpPr>
          <p:spPr bwMode="auto">
            <a:xfrm>
              <a:off x="18332974" y="7560513"/>
              <a:ext cx="1920506" cy="1499417"/>
            </a:xfrm>
            <a:custGeom>
              <a:avLst/>
              <a:gdLst>
                <a:gd name="T0" fmla="*/ 1293 w 3195"/>
                <a:gd name="T1" fmla="*/ 0 h 2497"/>
                <a:gd name="T2" fmla="*/ 1293 w 3195"/>
                <a:gd name="T3" fmla="*/ 0 h 2497"/>
                <a:gd name="T4" fmla="*/ 262 w 3195"/>
                <a:gd name="T5" fmla="*/ 711 h 2497"/>
                <a:gd name="T6" fmla="*/ 474 w 3195"/>
                <a:gd name="T7" fmla="*/ 1856 h 2497"/>
                <a:gd name="T8" fmla="*/ 77 w 3195"/>
                <a:gd name="T9" fmla="*/ 2067 h 2497"/>
                <a:gd name="T10" fmla="*/ 1350 w 3195"/>
                <a:gd name="T11" fmla="*/ 2496 h 2497"/>
                <a:gd name="T12" fmla="*/ 2221 w 3195"/>
                <a:gd name="T13" fmla="*/ 2195 h 2497"/>
                <a:gd name="T14" fmla="*/ 1984 w 3195"/>
                <a:gd name="T15" fmla="*/ 147 h 2497"/>
                <a:gd name="T16" fmla="*/ 1293 w 3195"/>
                <a:gd name="T17" fmla="*/ 0 h 2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95" h="2497">
                  <a:moveTo>
                    <a:pt x="1293" y="0"/>
                  </a:moveTo>
                  <a:lnTo>
                    <a:pt x="1293" y="0"/>
                  </a:lnTo>
                  <a:cubicBezTo>
                    <a:pt x="832" y="0"/>
                    <a:pt x="442" y="231"/>
                    <a:pt x="262" y="711"/>
                  </a:cubicBezTo>
                  <a:cubicBezTo>
                    <a:pt x="0" y="1415"/>
                    <a:pt x="474" y="1856"/>
                    <a:pt x="474" y="1856"/>
                  </a:cubicBezTo>
                  <a:cubicBezTo>
                    <a:pt x="422" y="2061"/>
                    <a:pt x="77" y="2067"/>
                    <a:pt x="77" y="2067"/>
                  </a:cubicBezTo>
                  <a:cubicBezTo>
                    <a:pt x="77" y="2067"/>
                    <a:pt x="672" y="2496"/>
                    <a:pt x="1350" y="2496"/>
                  </a:cubicBezTo>
                  <a:cubicBezTo>
                    <a:pt x="1638" y="2496"/>
                    <a:pt x="1939" y="2419"/>
                    <a:pt x="2221" y="2195"/>
                  </a:cubicBezTo>
                  <a:cubicBezTo>
                    <a:pt x="3194" y="1018"/>
                    <a:pt x="2720" y="455"/>
                    <a:pt x="1984" y="147"/>
                  </a:cubicBezTo>
                  <a:cubicBezTo>
                    <a:pt x="1747" y="51"/>
                    <a:pt x="1510" y="0"/>
                    <a:pt x="1293" y="0"/>
                  </a:cubicBezTo>
                </a:path>
              </a:pathLst>
            </a:custGeom>
            <a:solidFill>
              <a:schemeClr val="accent5">
                <a:alpha val="80000"/>
              </a:schemeClr>
            </a:solidFill>
            <a:ln>
              <a:noFill/>
            </a:ln>
            <a:effectLst/>
          </p:spPr>
          <p:txBody>
            <a:bodyPr wrap="none" anchor="ctr"/>
            <a:lstStyle/>
            <a:p>
              <a:pPr defTabSz="1828617"/>
              <a:endParaRPr lang="en-US" sz="2800">
                <a:solidFill>
                  <a:srgbClr val="445469"/>
                </a:solidFill>
              </a:endParaRPr>
            </a:p>
          </p:txBody>
        </p:sp>
      </p:grpSp>
      <p:sp>
        <p:nvSpPr>
          <p:cNvPr id="53" name="Rectangle 1"/>
          <p:cNvSpPr>
            <a:spLocks/>
          </p:cNvSpPr>
          <p:nvPr/>
        </p:nvSpPr>
        <p:spPr bwMode="auto">
          <a:xfrm>
            <a:off x="17465056" y="7410534"/>
            <a:ext cx="3304776" cy="889263"/>
          </a:xfrm>
          <a:prstGeom prst="rect">
            <a:avLst/>
          </a:prstGeom>
          <a:solidFill>
            <a:schemeClr val="accent4"/>
          </a:solidFill>
          <a:ln w="25400">
            <a:noFill/>
            <a:miter lim="800000"/>
            <a:headEnd/>
            <a:tailEnd/>
          </a:ln>
        </p:spPr>
        <p:txBody>
          <a:bodyPr lIns="0" tIns="0" rIns="0" bIns="0"/>
          <a:lstStyle/>
          <a:p>
            <a:pPr defTabSz="1828617"/>
            <a:endParaRPr lang="en-US" sz="1100">
              <a:solidFill>
                <a:srgbClr val="445469"/>
              </a:solidFill>
            </a:endParaRPr>
          </a:p>
        </p:txBody>
      </p:sp>
      <p:sp>
        <p:nvSpPr>
          <p:cNvPr id="54" name="Rectangle 1"/>
          <p:cNvSpPr>
            <a:spLocks/>
          </p:cNvSpPr>
          <p:nvPr/>
        </p:nvSpPr>
        <p:spPr bwMode="auto">
          <a:xfrm>
            <a:off x="17465056" y="8299798"/>
            <a:ext cx="3304776" cy="2738011"/>
          </a:xfrm>
          <a:prstGeom prst="rect">
            <a:avLst/>
          </a:prstGeom>
          <a:solidFill>
            <a:schemeClr val="bg1">
              <a:lumMod val="85000"/>
            </a:schemeClr>
          </a:solidFill>
          <a:ln w="25400">
            <a:noFill/>
            <a:miter lim="800000"/>
            <a:headEnd/>
            <a:tailEnd/>
          </a:ln>
        </p:spPr>
        <p:txBody>
          <a:bodyPr lIns="0" tIns="0" rIns="0" bIns="0"/>
          <a:lstStyle/>
          <a:p>
            <a:pPr defTabSz="1828617"/>
            <a:endParaRPr lang="en-US" sz="1100">
              <a:solidFill>
                <a:srgbClr val="445469"/>
              </a:solidFill>
            </a:endParaRPr>
          </a:p>
        </p:txBody>
      </p:sp>
      <p:sp>
        <p:nvSpPr>
          <p:cNvPr id="64" name="TextBox 63"/>
          <p:cNvSpPr txBox="1"/>
          <p:nvPr/>
        </p:nvSpPr>
        <p:spPr>
          <a:xfrm>
            <a:off x="18335905" y="7470483"/>
            <a:ext cx="1555234" cy="584775"/>
          </a:xfrm>
          <a:prstGeom prst="rect">
            <a:avLst/>
          </a:prstGeom>
          <a:noFill/>
        </p:spPr>
        <p:txBody>
          <a:bodyPr wrap="none" rtlCol="0">
            <a:spAutoFit/>
          </a:bodyPr>
          <a:lstStyle/>
          <a:p>
            <a:pPr algn="ctr" defTabSz="1828617"/>
            <a:r>
              <a:rPr lang="id-ID" sz="3200" dirty="0">
                <a:solidFill>
                  <a:prstClr val="white"/>
                </a:solidFill>
                <a:cs typeface="Lato Regular"/>
              </a:rPr>
              <a:t>Events</a:t>
            </a:r>
          </a:p>
        </p:txBody>
      </p:sp>
      <p:sp>
        <p:nvSpPr>
          <p:cNvPr id="93" name="TextBox 92"/>
          <p:cNvSpPr txBox="1"/>
          <p:nvPr/>
        </p:nvSpPr>
        <p:spPr>
          <a:xfrm>
            <a:off x="17589665" y="8384504"/>
            <a:ext cx="3113320" cy="2027853"/>
          </a:xfrm>
          <a:prstGeom prst="rect">
            <a:avLst/>
          </a:prstGeom>
          <a:noFill/>
        </p:spPr>
        <p:txBody>
          <a:bodyPr wrap="square" lIns="219444" tIns="109723" rIns="219444" bIns="109723" rtlCol="0">
            <a:spAutoFit/>
          </a:bodyPr>
          <a:lstStyle/>
          <a:p>
            <a:pPr algn="ctr" defTabSz="1828617">
              <a:lnSpc>
                <a:spcPct val="110000"/>
              </a:lnSpc>
            </a:pPr>
            <a:r>
              <a:rPr lang="en-US" sz="1800" dirty="0">
                <a:solidFill>
                  <a:srgbClr val="445469"/>
                </a:solidFill>
                <a:cs typeface="Lato Light"/>
              </a:rPr>
              <a:t>Creativity is the key to success in the future, and primary education where our teachers can bring lorem ipsum dolor</a:t>
            </a:r>
          </a:p>
        </p:txBody>
      </p:sp>
      <p:sp>
        <p:nvSpPr>
          <p:cNvPr id="111" name="Rectangle 1"/>
          <p:cNvSpPr>
            <a:spLocks/>
          </p:cNvSpPr>
          <p:nvPr/>
        </p:nvSpPr>
        <p:spPr bwMode="auto">
          <a:xfrm>
            <a:off x="17465056" y="2688205"/>
            <a:ext cx="3304776" cy="889263"/>
          </a:xfrm>
          <a:prstGeom prst="rect">
            <a:avLst/>
          </a:prstGeom>
          <a:solidFill>
            <a:schemeClr val="accent3"/>
          </a:solidFill>
          <a:ln w="25400">
            <a:noFill/>
            <a:miter lim="800000"/>
            <a:headEnd/>
            <a:tailEnd/>
          </a:ln>
        </p:spPr>
        <p:txBody>
          <a:bodyPr lIns="0" tIns="0" rIns="0" bIns="0"/>
          <a:lstStyle/>
          <a:p>
            <a:pPr defTabSz="1828617"/>
            <a:endParaRPr lang="en-US" sz="1100">
              <a:solidFill>
                <a:srgbClr val="445469"/>
              </a:solidFill>
            </a:endParaRPr>
          </a:p>
        </p:txBody>
      </p:sp>
      <p:sp>
        <p:nvSpPr>
          <p:cNvPr id="112" name="Rectangle 1"/>
          <p:cNvSpPr>
            <a:spLocks/>
          </p:cNvSpPr>
          <p:nvPr/>
        </p:nvSpPr>
        <p:spPr bwMode="auto">
          <a:xfrm>
            <a:off x="17465056" y="3577469"/>
            <a:ext cx="3304776" cy="2738011"/>
          </a:xfrm>
          <a:prstGeom prst="rect">
            <a:avLst/>
          </a:prstGeom>
          <a:solidFill>
            <a:schemeClr val="bg1">
              <a:lumMod val="85000"/>
            </a:schemeClr>
          </a:solidFill>
          <a:ln w="25400">
            <a:noFill/>
            <a:miter lim="800000"/>
            <a:headEnd/>
            <a:tailEnd/>
          </a:ln>
        </p:spPr>
        <p:txBody>
          <a:bodyPr lIns="0" tIns="0" rIns="0" bIns="0"/>
          <a:lstStyle/>
          <a:p>
            <a:pPr defTabSz="1828617"/>
            <a:endParaRPr lang="en-US" sz="1100">
              <a:solidFill>
                <a:srgbClr val="445469"/>
              </a:solidFill>
            </a:endParaRPr>
          </a:p>
        </p:txBody>
      </p:sp>
      <p:sp>
        <p:nvSpPr>
          <p:cNvPr id="113" name="TextBox 112"/>
          <p:cNvSpPr txBox="1"/>
          <p:nvPr/>
        </p:nvSpPr>
        <p:spPr>
          <a:xfrm>
            <a:off x="18335905" y="2748154"/>
            <a:ext cx="1555234" cy="584775"/>
          </a:xfrm>
          <a:prstGeom prst="rect">
            <a:avLst/>
          </a:prstGeom>
          <a:noFill/>
        </p:spPr>
        <p:txBody>
          <a:bodyPr wrap="none" rtlCol="0">
            <a:spAutoFit/>
          </a:bodyPr>
          <a:lstStyle/>
          <a:p>
            <a:pPr algn="ctr" defTabSz="1828617"/>
            <a:r>
              <a:rPr lang="id-ID" sz="3200" dirty="0">
                <a:solidFill>
                  <a:prstClr val="white"/>
                </a:solidFill>
                <a:cs typeface="Lato Regular"/>
              </a:rPr>
              <a:t>Events</a:t>
            </a:r>
          </a:p>
        </p:txBody>
      </p:sp>
      <p:sp>
        <p:nvSpPr>
          <p:cNvPr id="114" name="TextBox 113"/>
          <p:cNvSpPr txBox="1"/>
          <p:nvPr/>
        </p:nvSpPr>
        <p:spPr>
          <a:xfrm>
            <a:off x="17589665" y="3662175"/>
            <a:ext cx="3113320" cy="2027853"/>
          </a:xfrm>
          <a:prstGeom prst="rect">
            <a:avLst/>
          </a:prstGeom>
          <a:noFill/>
        </p:spPr>
        <p:txBody>
          <a:bodyPr wrap="square" lIns="219444" tIns="109723" rIns="219444" bIns="109723" rtlCol="0">
            <a:spAutoFit/>
          </a:bodyPr>
          <a:lstStyle/>
          <a:p>
            <a:pPr algn="ctr" defTabSz="1828617">
              <a:lnSpc>
                <a:spcPct val="110000"/>
              </a:lnSpc>
            </a:pPr>
            <a:r>
              <a:rPr lang="en-US" sz="1800" dirty="0">
                <a:solidFill>
                  <a:srgbClr val="445469"/>
                </a:solidFill>
                <a:cs typeface="Lato Light"/>
              </a:rPr>
              <a:t>Creativity is the key to success in the future, and primary education where our teachers can bring lorem ipsum dolor</a:t>
            </a:r>
          </a:p>
        </p:txBody>
      </p:sp>
      <p:sp>
        <p:nvSpPr>
          <p:cNvPr id="116" name="Rectangle 1"/>
          <p:cNvSpPr>
            <a:spLocks/>
          </p:cNvSpPr>
          <p:nvPr/>
        </p:nvSpPr>
        <p:spPr bwMode="auto">
          <a:xfrm>
            <a:off x="2914928" y="7410534"/>
            <a:ext cx="3304776" cy="889263"/>
          </a:xfrm>
          <a:prstGeom prst="rect">
            <a:avLst/>
          </a:prstGeom>
          <a:solidFill>
            <a:schemeClr val="accent2"/>
          </a:solidFill>
          <a:ln w="25400">
            <a:noFill/>
            <a:miter lim="800000"/>
            <a:headEnd/>
            <a:tailEnd/>
          </a:ln>
        </p:spPr>
        <p:txBody>
          <a:bodyPr lIns="0" tIns="0" rIns="0" bIns="0"/>
          <a:lstStyle/>
          <a:p>
            <a:pPr defTabSz="1828617"/>
            <a:endParaRPr lang="en-US" sz="1100">
              <a:solidFill>
                <a:srgbClr val="445469"/>
              </a:solidFill>
            </a:endParaRPr>
          </a:p>
        </p:txBody>
      </p:sp>
      <p:sp>
        <p:nvSpPr>
          <p:cNvPr id="117" name="Rectangle 1"/>
          <p:cNvSpPr>
            <a:spLocks/>
          </p:cNvSpPr>
          <p:nvPr/>
        </p:nvSpPr>
        <p:spPr bwMode="auto">
          <a:xfrm>
            <a:off x="2914928" y="8299798"/>
            <a:ext cx="3304776" cy="2738011"/>
          </a:xfrm>
          <a:prstGeom prst="rect">
            <a:avLst/>
          </a:prstGeom>
          <a:solidFill>
            <a:schemeClr val="bg1">
              <a:lumMod val="85000"/>
            </a:schemeClr>
          </a:solidFill>
          <a:ln w="25400">
            <a:noFill/>
            <a:miter lim="800000"/>
            <a:headEnd/>
            <a:tailEnd/>
          </a:ln>
        </p:spPr>
        <p:txBody>
          <a:bodyPr lIns="0" tIns="0" rIns="0" bIns="0"/>
          <a:lstStyle/>
          <a:p>
            <a:pPr defTabSz="1828617"/>
            <a:endParaRPr lang="en-US" sz="1100">
              <a:solidFill>
                <a:srgbClr val="445469"/>
              </a:solidFill>
            </a:endParaRPr>
          </a:p>
        </p:txBody>
      </p:sp>
      <p:sp>
        <p:nvSpPr>
          <p:cNvPr id="118" name="TextBox 117"/>
          <p:cNvSpPr txBox="1"/>
          <p:nvPr/>
        </p:nvSpPr>
        <p:spPr>
          <a:xfrm>
            <a:off x="3785777" y="7470483"/>
            <a:ext cx="1555234" cy="584775"/>
          </a:xfrm>
          <a:prstGeom prst="rect">
            <a:avLst/>
          </a:prstGeom>
          <a:noFill/>
        </p:spPr>
        <p:txBody>
          <a:bodyPr wrap="none" rtlCol="0">
            <a:spAutoFit/>
          </a:bodyPr>
          <a:lstStyle/>
          <a:p>
            <a:pPr algn="ctr" defTabSz="1828617"/>
            <a:r>
              <a:rPr lang="id-ID" sz="3200" dirty="0">
                <a:solidFill>
                  <a:prstClr val="white"/>
                </a:solidFill>
                <a:cs typeface="Lato Regular"/>
              </a:rPr>
              <a:t>Events</a:t>
            </a:r>
          </a:p>
        </p:txBody>
      </p:sp>
      <p:sp>
        <p:nvSpPr>
          <p:cNvPr id="119" name="TextBox 118"/>
          <p:cNvSpPr txBox="1"/>
          <p:nvPr/>
        </p:nvSpPr>
        <p:spPr>
          <a:xfrm>
            <a:off x="3039537" y="8384504"/>
            <a:ext cx="3113320" cy="2027853"/>
          </a:xfrm>
          <a:prstGeom prst="rect">
            <a:avLst/>
          </a:prstGeom>
          <a:noFill/>
        </p:spPr>
        <p:txBody>
          <a:bodyPr wrap="square" lIns="219444" tIns="109723" rIns="219444" bIns="109723" rtlCol="0">
            <a:spAutoFit/>
          </a:bodyPr>
          <a:lstStyle/>
          <a:p>
            <a:pPr algn="ctr" defTabSz="1828617">
              <a:lnSpc>
                <a:spcPct val="110000"/>
              </a:lnSpc>
            </a:pPr>
            <a:r>
              <a:rPr lang="en-US" sz="1800" dirty="0">
                <a:solidFill>
                  <a:srgbClr val="445469"/>
                </a:solidFill>
                <a:cs typeface="Lato Light"/>
              </a:rPr>
              <a:t>Creativity is the key to success in the future, and primary education where our teachers can bring lorem ipsum dolor</a:t>
            </a:r>
          </a:p>
        </p:txBody>
      </p:sp>
      <p:sp>
        <p:nvSpPr>
          <p:cNvPr id="121" name="Rectangle 1"/>
          <p:cNvSpPr>
            <a:spLocks/>
          </p:cNvSpPr>
          <p:nvPr/>
        </p:nvSpPr>
        <p:spPr bwMode="auto">
          <a:xfrm>
            <a:off x="2914928" y="2688205"/>
            <a:ext cx="3304776" cy="889263"/>
          </a:xfrm>
          <a:prstGeom prst="rect">
            <a:avLst/>
          </a:prstGeom>
          <a:solidFill>
            <a:schemeClr val="accent1"/>
          </a:solidFill>
          <a:ln w="25400">
            <a:noFill/>
            <a:miter lim="800000"/>
            <a:headEnd/>
            <a:tailEnd/>
          </a:ln>
        </p:spPr>
        <p:txBody>
          <a:bodyPr lIns="0" tIns="0" rIns="0" bIns="0"/>
          <a:lstStyle/>
          <a:p>
            <a:pPr defTabSz="1828617"/>
            <a:endParaRPr lang="en-US" sz="1100">
              <a:solidFill>
                <a:srgbClr val="445469"/>
              </a:solidFill>
            </a:endParaRPr>
          </a:p>
        </p:txBody>
      </p:sp>
      <p:sp>
        <p:nvSpPr>
          <p:cNvPr id="122" name="Rectangle 1"/>
          <p:cNvSpPr>
            <a:spLocks/>
          </p:cNvSpPr>
          <p:nvPr/>
        </p:nvSpPr>
        <p:spPr bwMode="auto">
          <a:xfrm>
            <a:off x="2914928" y="3577469"/>
            <a:ext cx="3304776" cy="2738011"/>
          </a:xfrm>
          <a:prstGeom prst="rect">
            <a:avLst/>
          </a:prstGeom>
          <a:solidFill>
            <a:schemeClr val="bg1">
              <a:lumMod val="85000"/>
            </a:schemeClr>
          </a:solidFill>
          <a:ln w="25400">
            <a:noFill/>
            <a:miter lim="800000"/>
            <a:headEnd/>
            <a:tailEnd/>
          </a:ln>
        </p:spPr>
        <p:txBody>
          <a:bodyPr lIns="0" tIns="0" rIns="0" bIns="0"/>
          <a:lstStyle/>
          <a:p>
            <a:pPr defTabSz="1828617"/>
            <a:endParaRPr lang="en-US" sz="1100">
              <a:solidFill>
                <a:srgbClr val="445469"/>
              </a:solidFill>
            </a:endParaRPr>
          </a:p>
        </p:txBody>
      </p:sp>
      <p:sp>
        <p:nvSpPr>
          <p:cNvPr id="123" name="TextBox 122"/>
          <p:cNvSpPr txBox="1"/>
          <p:nvPr/>
        </p:nvSpPr>
        <p:spPr>
          <a:xfrm>
            <a:off x="3785777" y="2748154"/>
            <a:ext cx="1555234" cy="584775"/>
          </a:xfrm>
          <a:prstGeom prst="rect">
            <a:avLst/>
          </a:prstGeom>
          <a:noFill/>
        </p:spPr>
        <p:txBody>
          <a:bodyPr wrap="none" rtlCol="0">
            <a:spAutoFit/>
          </a:bodyPr>
          <a:lstStyle/>
          <a:p>
            <a:pPr algn="ctr" defTabSz="1828617"/>
            <a:r>
              <a:rPr lang="id-ID" sz="3200" dirty="0">
                <a:solidFill>
                  <a:prstClr val="white"/>
                </a:solidFill>
                <a:cs typeface="Lato Regular"/>
              </a:rPr>
              <a:t>Events</a:t>
            </a:r>
          </a:p>
        </p:txBody>
      </p:sp>
      <p:sp>
        <p:nvSpPr>
          <p:cNvPr id="124" name="TextBox 123"/>
          <p:cNvSpPr txBox="1"/>
          <p:nvPr/>
        </p:nvSpPr>
        <p:spPr>
          <a:xfrm>
            <a:off x="3039537" y="3662175"/>
            <a:ext cx="3113320" cy="2027853"/>
          </a:xfrm>
          <a:prstGeom prst="rect">
            <a:avLst/>
          </a:prstGeom>
          <a:noFill/>
        </p:spPr>
        <p:txBody>
          <a:bodyPr wrap="square" lIns="219444" tIns="109723" rIns="219444" bIns="109723" rtlCol="0">
            <a:spAutoFit/>
          </a:bodyPr>
          <a:lstStyle/>
          <a:p>
            <a:pPr algn="ctr" defTabSz="1828617">
              <a:lnSpc>
                <a:spcPct val="110000"/>
              </a:lnSpc>
            </a:pPr>
            <a:r>
              <a:rPr lang="en-US" sz="1800" dirty="0">
                <a:solidFill>
                  <a:srgbClr val="445469"/>
                </a:solidFill>
                <a:cs typeface="Lato Light"/>
              </a:rPr>
              <a:t>Creativity is the key to success in the future, and primary education where our teachers can bring lorem ipsum dolor</a:t>
            </a:r>
          </a:p>
        </p:txBody>
      </p:sp>
      <p:sp>
        <p:nvSpPr>
          <p:cNvPr id="2" name="Title 1">
            <a:extLst>
              <a:ext uri="{FF2B5EF4-FFF2-40B4-BE49-F238E27FC236}">
                <a16:creationId xmlns:a16="http://schemas.microsoft.com/office/drawing/2014/main" id="{EA64E00F-8A92-4536-AC68-151E75647FED}"/>
              </a:ext>
            </a:extLst>
          </p:cNvPr>
          <p:cNvSpPr>
            <a:spLocks noGrp="1"/>
          </p:cNvSpPr>
          <p:nvPr>
            <p:ph type="title"/>
          </p:nvPr>
        </p:nvSpPr>
        <p:spPr/>
        <p:txBody>
          <a:bodyPr/>
          <a:lstStyle/>
          <a:p>
            <a:r>
              <a:rPr lang="en-US" sz="9600" b="1" dirty="0">
                <a:solidFill>
                  <a:srgbClr val="445469"/>
                </a:solidFill>
                <a:latin typeface="Lato Regular" charset="0"/>
                <a:cs typeface="Lato Regular" charset="0"/>
              </a:rPr>
              <a:t>Hand Infographic</a:t>
            </a:r>
            <a:br>
              <a:rPr lang="en-US" sz="9600" b="1" dirty="0">
                <a:solidFill>
                  <a:srgbClr val="445469"/>
                </a:solidFill>
                <a:latin typeface="Lato Regular" charset="0"/>
                <a:cs typeface="Lato Regular" charset="0"/>
              </a:rPr>
            </a:br>
            <a:endParaRPr lang="en-US" dirty="0"/>
          </a:p>
        </p:txBody>
      </p:sp>
    </p:spTree>
    <p:extLst>
      <p:ext uri="{BB962C8B-B14F-4D97-AF65-F5344CB8AC3E}">
        <p14:creationId xmlns:p14="http://schemas.microsoft.com/office/powerpoint/2010/main" val="28527553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Тема Office">
  <a:themeElements>
    <a:clrScheme name="Custom 17">
      <a:dk1>
        <a:srgbClr val="000000"/>
      </a:dk1>
      <a:lt1>
        <a:srgbClr val="FFFFFF"/>
      </a:lt1>
      <a:dk2>
        <a:srgbClr val="5E6970"/>
      </a:dk2>
      <a:lt2>
        <a:srgbClr val="FFFFFF"/>
      </a:lt2>
      <a:accent1>
        <a:srgbClr val="0074CF"/>
      </a:accent1>
      <a:accent2>
        <a:srgbClr val="E98300"/>
      </a:accent2>
      <a:accent3>
        <a:srgbClr val="00B299"/>
      </a:accent3>
      <a:accent4>
        <a:srgbClr val="F0AB00"/>
      </a:accent4>
      <a:accent5>
        <a:srgbClr val="009B3A"/>
      </a:accent5>
      <a:accent6>
        <a:srgbClr val="8D248D"/>
      </a:accent6>
      <a:hlink>
        <a:srgbClr val="0073CF"/>
      </a:hlink>
      <a:folHlink>
        <a:srgbClr val="394957"/>
      </a:folHlink>
    </a:clrScheme>
    <a:fontScheme name="Custom 57">
      <a:majorFont>
        <a:latin typeface="Montserrat "/>
        <a:ea typeface=""/>
        <a:cs typeface=""/>
      </a:majorFont>
      <a:minorFont>
        <a:latin typeface="Montserrat Light "/>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Custom 3">
      <a:dk1>
        <a:srgbClr val="272E3A"/>
      </a:dk1>
      <a:lt1>
        <a:sysClr val="window" lastClr="FFFFFF"/>
      </a:lt1>
      <a:dk2>
        <a:srgbClr val="272E3A"/>
      </a:dk2>
      <a:lt2>
        <a:srgbClr val="E7E6E6"/>
      </a:lt2>
      <a:accent1>
        <a:srgbClr val="339966"/>
      </a:accent1>
      <a:accent2>
        <a:srgbClr val="00B050"/>
      </a:accent2>
      <a:accent3>
        <a:srgbClr val="00E266"/>
      </a:accent3>
      <a:accent4>
        <a:srgbClr val="FFCC33"/>
      </a:accent4>
      <a:accent5>
        <a:srgbClr val="FFD45B"/>
      </a:accent5>
      <a:accent6>
        <a:srgbClr val="FFE18B"/>
      </a:accent6>
      <a:hlink>
        <a:srgbClr val="FFE18B"/>
      </a:hlink>
      <a:folHlink>
        <a:srgbClr val="954F72"/>
      </a:folHlink>
    </a:clrScheme>
    <a:fontScheme name="Custom 63">
      <a:majorFont>
        <a:latin typeface="Montserrat"/>
        <a:ea typeface=""/>
        <a:cs typeface=""/>
      </a:majorFont>
      <a:minorFont>
        <a:latin typeface="Montserrat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Тема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74236</TotalTime>
  <Words>14092</Words>
  <Application>Microsoft Office PowerPoint</Application>
  <PresentationFormat>Custom</PresentationFormat>
  <Paragraphs>2708</Paragraphs>
  <Slides>207</Slides>
  <Notes>62</Notes>
  <HiddenSlides>0</HiddenSlides>
  <MMClips>0</MMClips>
  <ScaleCrop>false</ScaleCrop>
  <HeadingPairs>
    <vt:vector size="6" baseType="variant">
      <vt:variant>
        <vt:lpstr>Fonts Used</vt:lpstr>
      </vt:variant>
      <vt:variant>
        <vt:i4>36</vt:i4>
      </vt:variant>
      <vt:variant>
        <vt:lpstr>Theme</vt:lpstr>
      </vt:variant>
      <vt:variant>
        <vt:i4>2</vt:i4>
      </vt:variant>
      <vt:variant>
        <vt:lpstr>Slide Titles</vt:lpstr>
      </vt:variant>
      <vt:variant>
        <vt:i4>207</vt:i4>
      </vt:variant>
    </vt:vector>
  </HeadingPairs>
  <TitlesOfParts>
    <vt:vector size="245" baseType="lpstr">
      <vt:lpstr>Anton</vt:lpstr>
      <vt:lpstr>Archivo Black</vt:lpstr>
      <vt:lpstr>Arial</vt:lpstr>
      <vt:lpstr>Barlow Semi Condensed Light</vt:lpstr>
      <vt:lpstr>Calibri</vt:lpstr>
      <vt:lpstr>dt-business-01</vt:lpstr>
      <vt:lpstr>dt-business-02</vt:lpstr>
      <vt:lpstr>dt-business-03</vt:lpstr>
      <vt:lpstr>dt-line-business-01</vt:lpstr>
      <vt:lpstr>dt-line-industry-01</vt:lpstr>
      <vt:lpstr>dt-line-science-01</vt:lpstr>
      <vt:lpstr>dt-line-technology-01</vt:lpstr>
      <vt:lpstr>dt-line-transportation-01</vt:lpstr>
      <vt:lpstr>EB Garamond</vt:lpstr>
      <vt:lpstr>Flaticon</vt:lpstr>
      <vt:lpstr>FontAwesome</vt:lpstr>
      <vt:lpstr>GeosansLight</vt:lpstr>
      <vt:lpstr>Gill Sans</vt:lpstr>
      <vt:lpstr>Helvetica Neue</vt:lpstr>
      <vt:lpstr>Lato Light</vt:lpstr>
      <vt:lpstr>Lato Regular</vt:lpstr>
      <vt:lpstr>Maven Pro</vt:lpstr>
      <vt:lpstr>Montserrat</vt:lpstr>
      <vt:lpstr>Montserrat </vt:lpstr>
      <vt:lpstr>Montserrat Light</vt:lpstr>
      <vt:lpstr>Montserrat Light </vt:lpstr>
      <vt:lpstr>Open Sans</vt:lpstr>
      <vt:lpstr>Open Sans Light</vt:lpstr>
      <vt:lpstr>Questrial</vt:lpstr>
      <vt:lpstr>Raleway</vt:lpstr>
      <vt:lpstr>Righteous</vt:lpstr>
      <vt:lpstr>Roboto Light</vt:lpstr>
      <vt:lpstr>Sosa</vt:lpstr>
      <vt:lpstr>Source Sans Pro Light</vt:lpstr>
      <vt:lpstr>Tulpen One</vt:lpstr>
      <vt:lpstr>Wingdings</vt:lpstr>
      <vt:lpstr>Тема Office</vt:lpstr>
      <vt:lpstr>Office Theme</vt:lpstr>
      <vt:lpstr>TITLE HERE </vt:lpstr>
      <vt:lpstr>TITLE HERE</vt:lpstr>
      <vt:lpstr>PowerPoint Presentation</vt:lpstr>
      <vt:lpstr>CREATIVE SLIDE </vt:lpstr>
      <vt:lpstr>TITLE HERE</vt:lpstr>
      <vt:lpstr>PowerPoint Presentation</vt:lpstr>
      <vt:lpstr>PROCESS DIAGRAM</vt:lpstr>
      <vt:lpstr>PROCESS DIAGRAM</vt:lpstr>
      <vt:lpstr>PROCESS DIAGRAM</vt:lpstr>
      <vt:lpstr>PROCESS DIAGRAM</vt:lpstr>
      <vt:lpstr>PROCESS DIAGRAM</vt:lpstr>
      <vt:lpstr>PROCESS DIAGRAM</vt:lpstr>
      <vt:lpstr>Process Diagram</vt:lpstr>
      <vt:lpstr>PROCESS DIAGRAM</vt:lpstr>
      <vt:lpstr>PROCESS DIAGRAM</vt:lpstr>
      <vt:lpstr>PowerPoint Presentation</vt:lpstr>
      <vt:lpstr>TITLE HERE</vt:lpstr>
      <vt:lpstr>TITLE HERE</vt:lpstr>
      <vt:lpstr>TITLE HERE</vt:lpstr>
      <vt:lpstr>PowerPoint Presentation</vt:lpstr>
      <vt:lpstr>TITLE HERE</vt:lpstr>
      <vt:lpstr>FIVE STEP INFOGRAPHIC</vt:lpstr>
      <vt:lpstr>PROCESS DIAGRAM</vt:lpstr>
      <vt:lpstr>ARROW PROCESS</vt:lpstr>
      <vt:lpstr>Your Awesome Title Here </vt:lpstr>
      <vt:lpstr>Our work process</vt:lpstr>
      <vt:lpstr>PowerPoint Presentation</vt:lpstr>
      <vt:lpstr>OUR PHILOSOPHY</vt:lpstr>
      <vt:lpstr>BEST SELLERS</vt:lpstr>
      <vt:lpstr>FUTURE PROJECTS</vt:lpstr>
      <vt:lpstr>CUSTOMER TESTIMONIALS</vt:lpstr>
      <vt:lpstr>YOUR AWESOME DATA HERE </vt:lpstr>
      <vt:lpstr>YOUR AWESOME TITLE HERE </vt:lpstr>
      <vt:lpstr>YOUR AWESOME TITLE HERE </vt:lpstr>
      <vt:lpstr>BREAK-EVEN ANALYSIS</vt:lpstr>
      <vt:lpstr>OUR PROCESS</vt:lpstr>
      <vt:lpstr>Title Here </vt:lpstr>
      <vt:lpstr>PowerPoint Presentation</vt:lpstr>
      <vt:lpstr>TITLE HERE </vt:lpstr>
      <vt:lpstr>OUR PROCESS </vt:lpstr>
      <vt:lpstr>REINFORCE THE CONCEPT USING INFOGRAPHICS!</vt:lpstr>
      <vt:lpstr>FUTURE PROJECTS</vt:lpstr>
      <vt:lpstr>AWARDS</vt:lpstr>
      <vt:lpstr>PROCESS DIAGRAM</vt:lpstr>
      <vt:lpstr>Progress chart number one</vt:lpstr>
      <vt:lpstr>TITLE HERE </vt:lpstr>
      <vt:lpstr>PowerPoint Presentation</vt:lpstr>
      <vt:lpstr>TITLE HERE </vt:lpstr>
      <vt:lpstr>TITLE HERE</vt:lpstr>
      <vt:lpstr>TITLE HERE </vt:lpstr>
      <vt:lpstr>PROCESS DATA</vt:lpstr>
      <vt:lpstr>TITLE HERE</vt:lpstr>
      <vt:lpstr>TITLE HERE</vt:lpstr>
      <vt:lpstr>3 STEP PROCESS DATA</vt:lpstr>
      <vt:lpstr>TITLE HERE</vt:lpstr>
      <vt:lpstr>TITLE HERE</vt:lpstr>
      <vt:lpstr>PROCESS DATA</vt:lpstr>
      <vt:lpstr>TITLE HERE</vt:lpstr>
      <vt:lpstr>PowerPoint Presentation</vt:lpstr>
      <vt:lpstr>PowerPoint Presentation</vt:lpstr>
      <vt:lpstr>PowerPoint Presentation</vt:lpstr>
      <vt:lpstr>PowerPoint Presentation</vt:lpstr>
      <vt:lpstr>PROCESS DATA</vt:lpstr>
      <vt:lpstr>TITLE HERE </vt:lpstr>
      <vt:lpstr>PROCESS DATA</vt:lpstr>
      <vt:lpstr>TIMELINE INFOGRAPHICS </vt:lpstr>
      <vt:lpstr>TITLE HERE</vt:lpstr>
      <vt:lpstr>TITLE HERE</vt:lpstr>
      <vt:lpstr>SERVICES WE PROVIDE!</vt:lpstr>
      <vt:lpstr>YOUR AWESOME TITLE HERE </vt:lpstr>
      <vt:lpstr>YOUR AWESOME TITLE HERE </vt:lpstr>
      <vt:lpstr>YOUR AWESOME TITLE HERE </vt:lpstr>
      <vt:lpstr>YOUR AWESOME TITLE HERE </vt:lpstr>
      <vt:lpstr>PROCESS DATA </vt:lpstr>
      <vt:lpstr>PROCESS DATA </vt:lpstr>
      <vt:lpstr>PROCESS DATA </vt:lpstr>
      <vt:lpstr>PROCESS DIAGRAM</vt:lpstr>
      <vt:lpstr>PROCESS DIAGRAM</vt:lpstr>
      <vt:lpstr>PROCESS DIAGRAM</vt:lpstr>
      <vt:lpstr>PROCESS DIAGRAM</vt:lpstr>
      <vt:lpstr>PROCESS DIAGRAM</vt:lpstr>
      <vt:lpstr>PROCESS DIAGRAM</vt:lpstr>
      <vt:lpstr>PROCESS DIAGRAM</vt:lpstr>
      <vt:lpstr>PROCESS DIAGRAM</vt:lpstr>
      <vt:lpstr>PROCESS DIAGRAM</vt:lpstr>
      <vt:lpstr>Process Diagram </vt:lpstr>
      <vt:lpstr>Process Diagram </vt:lpstr>
      <vt:lpstr>PROCESS STEPS </vt:lpstr>
      <vt:lpstr>PROCESS STEPS </vt:lpstr>
      <vt:lpstr>FOUR STEP PROCESS</vt:lpstr>
      <vt:lpstr>FIVE STEP PROCESS</vt:lpstr>
      <vt:lpstr>PROCESS DIAGRAM </vt:lpstr>
      <vt:lpstr>PROCESS DIAGRAM </vt:lpstr>
      <vt:lpstr>PROCESS DIAGRAM </vt:lpstr>
      <vt:lpstr>PROCESS DIAGRAM </vt:lpstr>
      <vt:lpstr>Process Diagram Infographic</vt:lpstr>
      <vt:lpstr>PROCESS CHART</vt:lpstr>
      <vt:lpstr>PowerPoint Presentation</vt:lpstr>
      <vt:lpstr>Hand Infographic </vt:lpstr>
      <vt:lpstr>DEVICES RATING</vt:lpstr>
      <vt:lpstr>Mobile Devices Infographic </vt:lpstr>
      <vt:lpstr>PROCESS DIAGRAM</vt:lpstr>
      <vt:lpstr>SEASHELL ANALYSIS</vt:lpstr>
      <vt:lpstr>TITLE HERE </vt:lpstr>
      <vt:lpstr>PROCESS DIAGRAM</vt:lpstr>
      <vt:lpstr>PROCESS DIAGRAM</vt:lpstr>
      <vt:lpstr>PROCESS DIAGRAM</vt:lpstr>
      <vt:lpstr>Our PROCESS DIAGRAM</vt:lpstr>
      <vt:lpstr>GEAR BUSINESS MODEL </vt:lpstr>
      <vt:lpstr>PROCESS DIAGRAM</vt:lpstr>
      <vt:lpstr>PROCESS DIAGRAM</vt:lpstr>
      <vt:lpstr>TITLE HERE</vt:lpstr>
      <vt:lpstr>PowerPoint Presentation</vt:lpstr>
      <vt:lpstr>TITLE HERE</vt:lpstr>
      <vt:lpstr>OUR PROCESS</vt:lpstr>
      <vt:lpstr>UPCOMING GOALS</vt:lpstr>
      <vt:lpstr>UPCOMING GOALS</vt:lpstr>
      <vt:lpstr>PowerPoint Presentation</vt:lpstr>
      <vt:lpstr>UPCOMING EVENTS</vt:lpstr>
      <vt:lpstr>OUR STRENGTHS</vt:lpstr>
      <vt:lpstr>ARROW DIAGRAM</vt:lpstr>
      <vt:lpstr>RADIATE DIAGRAM</vt:lpstr>
      <vt:lpstr>Four step gears process</vt:lpstr>
      <vt:lpstr>PowerPoint Presentation</vt:lpstr>
      <vt:lpstr>5 Ways You Can Encourage</vt:lpstr>
      <vt:lpstr>THREE STEP CLUSTER</vt:lpstr>
      <vt:lpstr>GEAR DIAGRAM </vt:lpstr>
      <vt:lpstr>PowerPoint Presentation</vt:lpstr>
      <vt:lpstr>TITLE HERE </vt:lpstr>
      <vt:lpstr>FIVE CLUSTER </vt:lpstr>
      <vt:lpstr>PowerPoint Presentation</vt:lpstr>
      <vt:lpstr>FIVE STEP PROCESS</vt:lpstr>
      <vt:lpstr>PROCESS CHART WITH 8 PHASES</vt:lpstr>
      <vt:lpstr>SERVICES INFOGRAPHIC</vt:lpstr>
      <vt:lpstr>PowerPoint Presentation</vt:lpstr>
      <vt:lpstr>PowerPoint Presentation</vt:lpstr>
      <vt:lpstr>PowerPoint Presentation</vt:lpstr>
      <vt:lpstr>LINE  DIAGRAM</vt:lpstr>
      <vt:lpstr>LINE  DIAGRAM</vt:lpstr>
      <vt:lpstr>LINE  DIAGRAM</vt:lpstr>
      <vt:lpstr>BALLOON CHART </vt:lpstr>
      <vt:lpstr>CIRCLE STAGE DIAGRAM</vt:lpstr>
      <vt:lpstr>ALTERNATING FLOW </vt:lpstr>
      <vt:lpstr>CLUSTERED DIAGRAM</vt:lpstr>
      <vt:lpstr>PowerPoint Presentation</vt:lpstr>
      <vt:lpstr>TITLE HERE </vt:lpstr>
      <vt:lpstr>TITLE HERE </vt:lpstr>
      <vt:lpstr>CIRCLE STAIR</vt:lpstr>
      <vt:lpstr>OUR PROCESS </vt:lpstr>
      <vt:lpstr>OUR PROCESS</vt:lpstr>
      <vt:lpstr>STRUCTURED DIAGRAM!</vt:lpstr>
      <vt:lpstr>STRUCTURED DIAGRAM!</vt:lpstr>
      <vt:lpstr>PROCESS DIAGRAM</vt:lpstr>
      <vt:lpstr>FOURTH GENERATION DATA SECURITY</vt:lpstr>
      <vt:lpstr>STRUCTURE AND ORGANIZATION</vt:lpstr>
      <vt:lpstr>INNOVATION ASSESSMENT</vt:lpstr>
      <vt:lpstr>BUDGET</vt:lpstr>
      <vt:lpstr>A quick look into the presentation</vt:lpstr>
      <vt:lpstr>COMPELLING VISUALS FOR YOUR 5 CHAPTER DATA</vt:lpstr>
      <vt:lpstr>PowerPoint Presentation</vt:lpstr>
      <vt:lpstr>A QUICK LOOK INTO THE PRESENTATION</vt:lpstr>
      <vt:lpstr>SLIDES TO GET THE HEART OF YOUR VIEWERS! </vt:lpstr>
      <vt:lpstr>ALL-NEW INTERACTIVE PRESENTATION</vt:lpstr>
      <vt:lpstr>SLIDES TO GET THE HEART OF YOUR VIEWERS! </vt:lpstr>
      <vt:lpstr>COMPELLING VISUALS FOR YOUR 8 CHAPTER DATA</vt:lpstr>
      <vt:lpstr>COMPELLING VISUALS FOR YOUR CORE DATA</vt:lpstr>
      <vt:lpstr>PowerPoint Presentation</vt:lpstr>
      <vt:lpstr>STEP-BASED INFOGRAPHIC</vt:lpstr>
      <vt:lpstr>4 STEP PROCESS WITH ICONS</vt:lpstr>
      <vt:lpstr>TONS OF EASILY CUSTOMIZED INFOGRAPHICS</vt:lpstr>
      <vt:lpstr>FEATURING TONS OF CUSTOM ICONS</vt:lpstr>
      <vt:lpstr>BEAUTIFUL ART FOR YOUR 4 DATA</vt:lpstr>
      <vt:lpstr>LOTS OF EASILY CUSTOMIZED INFOGRAPHICS</vt:lpstr>
      <vt:lpstr>5 STEP PROCESS WITH ICONS</vt:lpstr>
      <vt:lpstr>CHANGING COLOR IS NEVER EASY BEFORE</vt:lpstr>
      <vt:lpstr>5 STEP PROCESS WITH ICONS &amp; DESCRIPTIONS</vt:lpstr>
      <vt:lpstr>RED CARPET FOR YOUR SUCCESS STORIES</vt:lpstr>
      <vt:lpstr>OUR PROVEN PROCESS</vt:lpstr>
      <vt:lpstr>BEAUTIFUL ART FOR YOUR 5 DATA</vt:lpstr>
      <vt:lpstr>LOTS OF INFOGRAPHICS FOR STEP DATA</vt:lpstr>
      <vt:lpstr>EVERY POSSIBLE ALTERNATIVE FOR YOUR DATA</vt:lpstr>
      <vt:lpstr>LOTS OF PROCESS CHARTS WITH VECTOR ICONS</vt:lpstr>
      <vt:lpstr>S SHAPED OPTION INFOGRAPHIC</vt:lpstr>
      <vt:lpstr>8 STEP PROCESS WITH ICONS</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lpstr>Innovation PowerPoint Template</vt:lpstr>
    </vt:vector>
  </TitlesOfParts>
  <Company>SPecialiST RePack</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федотов</dc:creator>
  <cp:lastModifiedBy>reza kabir</cp:lastModifiedBy>
  <cp:revision>3514</cp:revision>
  <cp:lastPrinted>2019-03-12T17:45:51Z</cp:lastPrinted>
  <dcterms:created xsi:type="dcterms:W3CDTF">2015-06-18T17:56:23Z</dcterms:created>
  <dcterms:modified xsi:type="dcterms:W3CDTF">2020-06-15T10:34:40Z</dcterms:modified>
</cp:coreProperties>
</file>